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theme/theme2.xml" ContentType="application/vnd.openxmlformats-officedocument.theme+xml"/>
  <Override PartName="/ppt/theme/themeOverride1.xml" ContentType="application/vnd.openxmlformats-officedocument.themeOverride+xml"/>
  <Override PartName="/ppt/theme/themeOverride2.xml" ContentType="application/vnd.openxmlformats-officedocument.themeOverrid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Ex1.xml" ContentType="application/vnd.ms-office.chartex+xml"/>
  <Override PartName="/ppt/charts/style6.xml" ContentType="application/vnd.ms-office.chartstyle+xml"/>
  <Override PartName="/ppt/charts/colors6.xml" ContentType="application/vnd.ms-office.chartcolorstyle+xml"/>
  <Override PartName="/ppt/charts/chart6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7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8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charts/chart9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Ex2.xml" ContentType="application/vnd.ms-office.chartex+xml"/>
  <Override PartName="/ppt/charts/style11.xml" ContentType="application/vnd.ms-office.chartstyle+xml"/>
  <Override PartName="/ppt/charts/colors11.xml" ContentType="application/vnd.ms-office.chartcolorstyle+xml"/>
  <Override PartName="/ppt/charts/chartEx3.xml" ContentType="application/vnd.ms-office.chartex+xml"/>
  <Override PartName="/ppt/charts/style12.xml" ContentType="application/vnd.ms-office.chartstyle+xml"/>
  <Override PartName="/ppt/charts/colors12.xml" ContentType="application/vnd.ms-office.chartcolorstyle+xml"/>
  <Override PartName="/ppt/charts/chartEx4.xml" ContentType="application/vnd.ms-office.chartex+xml"/>
  <Override PartName="/ppt/charts/style13.xml" ContentType="application/vnd.ms-office.chartstyle+xml"/>
  <Override PartName="/ppt/charts/colors13.xml" ContentType="application/vnd.ms-office.chartcolorstyle+xml"/>
  <Override PartName="/ppt/notesSlides/notesSlide3.xml" ContentType="application/vnd.openxmlformats-officedocument.presentationml.notesSlide+xml"/>
  <Override PartName="/ppt/charts/chart10.xml" ContentType="application/vnd.openxmlformats-officedocument.drawingml.chart+xml"/>
  <Override PartName="/ppt/charts/style14.xml" ContentType="application/vnd.ms-office.chartstyle+xml"/>
  <Override PartName="/ppt/charts/colors14.xml" ContentType="application/vnd.ms-office.chartcolorstyle+xml"/>
  <Override PartName="/ppt/charts/chart11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12.xml" ContentType="application/vnd.openxmlformats-officedocument.drawingml.chart+xml"/>
  <Override PartName="/ppt/charts/style16.xml" ContentType="application/vnd.ms-office.chartstyle+xml"/>
  <Override PartName="/ppt/charts/colors16.xml" ContentType="application/vnd.ms-office.chartcolorstyle+xml"/>
  <Override PartName="/ppt/charts/chartEx5.xml" ContentType="application/vnd.ms-office.chartex+xml"/>
  <Override PartName="/ppt/charts/style17.xml" ContentType="application/vnd.ms-office.chartstyle+xml"/>
  <Override PartName="/ppt/charts/colors17.xml" ContentType="application/vnd.ms-office.chartcolorstyle+xml"/>
  <Override PartName="/ppt/charts/chart13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 autoCompressPictures="0">
  <p:sldMasterIdLst>
    <p:sldMasterId id="2147483660" r:id="rId4"/>
  </p:sldMasterIdLst>
  <p:notesMasterIdLst>
    <p:notesMasterId r:id="rId49"/>
  </p:notesMasterIdLst>
  <p:sldIdLst>
    <p:sldId id="278" r:id="rId5"/>
    <p:sldId id="322" r:id="rId6"/>
    <p:sldId id="320" r:id="rId7"/>
    <p:sldId id="319" r:id="rId8"/>
    <p:sldId id="281" r:id="rId9"/>
    <p:sldId id="282" r:id="rId10"/>
    <p:sldId id="279" r:id="rId11"/>
    <p:sldId id="280" r:id="rId12"/>
    <p:sldId id="283" r:id="rId13"/>
    <p:sldId id="284" r:id="rId14"/>
    <p:sldId id="285" r:id="rId15"/>
    <p:sldId id="286" r:id="rId16"/>
    <p:sldId id="297" r:id="rId17"/>
    <p:sldId id="288" r:id="rId18"/>
    <p:sldId id="289" r:id="rId19"/>
    <p:sldId id="290" r:id="rId20"/>
    <p:sldId id="292" r:id="rId21"/>
    <p:sldId id="294" r:id="rId22"/>
    <p:sldId id="295" r:id="rId23"/>
    <p:sldId id="296" r:id="rId24"/>
    <p:sldId id="287" r:id="rId25"/>
    <p:sldId id="298" r:id="rId26"/>
    <p:sldId id="323" r:id="rId27"/>
    <p:sldId id="300" r:id="rId28"/>
    <p:sldId id="321" r:id="rId29"/>
    <p:sldId id="301" r:id="rId30"/>
    <p:sldId id="302" r:id="rId31"/>
    <p:sldId id="303" r:id="rId32"/>
    <p:sldId id="304" r:id="rId33"/>
    <p:sldId id="305" r:id="rId34"/>
    <p:sldId id="306" r:id="rId35"/>
    <p:sldId id="307" r:id="rId36"/>
    <p:sldId id="308" r:id="rId37"/>
    <p:sldId id="309" r:id="rId38"/>
    <p:sldId id="310" r:id="rId39"/>
    <p:sldId id="311" r:id="rId40"/>
    <p:sldId id="312" r:id="rId41"/>
    <p:sldId id="313" r:id="rId42"/>
    <p:sldId id="314" r:id="rId43"/>
    <p:sldId id="315" r:id="rId44"/>
    <p:sldId id="316" r:id="rId45"/>
    <p:sldId id="317" r:id="rId46"/>
    <p:sldId id="318" r:id="rId47"/>
    <p:sldId id="299" r:id="rId48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4995" autoAdjust="0"/>
    <p:restoredTop sz="94619" autoAdjust="0"/>
  </p:normalViewPr>
  <p:slideViewPr>
    <p:cSldViewPr snapToGrid="0">
      <p:cViewPr varScale="1">
        <p:scale>
          <a:sx n="68" d="100"/>
          <a:sy n="68" d="100"/>
        </p:scale>
        <p:origin x="816" y="60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9" Type="http://schemas.openxmlformats.org/officeDocument/2006/relationships/slide" Target="slides/slide35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openxmlformats.org/officeDocument/2006/relationships/slide" Target="slides/slide30.xml"/><Relationship Id="rId42" Type="http://schemas.openxmlformats.org/officeDocument/2006/relationships/slide" Target="slides/slide38.xml"/><Relationship Id="rId47" Type="http://schemas.openxmlformats.org/officeDocument/2006/relationships/slide" Target="slides/slide43.xml"/><Relationship Id="rId50" Type="http://schemas.openxmlformats.org/officeDocument/2006/relationships/presProps" Target="presProp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slide" Target="slides/slide29.xml"/><Relationship Id="rId38" Type="http://schemas.openxmlformats.org/officeDocument/2006/relationships/slide" Target="slides/slide34.xml"/><Relationship Id="rId46" Type="http://schemas.openxmlformats.org/officeDocument/2006/relationships/slide" Target="slides/slide42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slide" Target="slides/slide25.xml"/><Relationship Id="rId41" Type="http://schemas.openxmlformats.org/officeDocument/2006/relationships/slide" Target="slides/slide37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slide" Target="slides/slide28.xml"/><Relationship Id="rId37" Type="http://schemas.openxmlformats.org/officeDocument/2006/relationships/slide" Target="slides/slide33.xml"/><Relationship Id="rId40" Type="http://schemas.openxmlformats.org/officeDocument/2006/relationships/slide" Target="slides/slide36.xml"/><Relationship Id="rId45" Type="http://schemas.openxmlformats.org/officeDocument/2006/relationships/slide" Target="slides/slide41.xml"/><Relationship Id="rId53" Type="http://schemas.openxmlformats.org/officeDocument/2006/relationships/tableStyles" Target="tableStyle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slide" Target="slides/slide24.xml"/><Relationship Id="rId36" Type="http://schemas.openxmlformats.org/officeDocument/2006/relationships/slide" Target="slides/slide32.xml"/><Relationship Id="rId49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slide" Target="slides/slide27.xml"/><Relationship Id="rId44" Type="http://schemas.openxmlformats.org/officeDocument/2006/relationships/slide" Target="slides/slide40.xml"/><Relationship Id="rId52" Type="http://schemas.openxmlformats.org/officeDocument/2006/relationships/theme" Target="theme/theme1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slide" Target="slides/slide26.xml"/><Relationship Id="rId35" Type="http://schemas.openxmlformats.org/officeDocument/2006/relationships/slide" Target="slides/slide31.xml"/><Relationship Id="rId43" Type="http://schemas.openxmlformats.org/officeDocument/2006/relationships/slide" Target="slides/slide39.xml"/><Relationship Id="rId48" Type="http://schemas.openxmlformats.org/officeDocument/2006/relationships/slide" Target="slides/slide44.xml"/><Relationship Id="rId8" Type="http://schemas.openxmlformats.org/officeDocument/2006/relationships/slide" Target="slides/slide4.xml"/><Relationship Id="rId51" Type="http://schemas.openxmlformats.org/officeDocument/2006/relationships/viewProps" Target="view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14.xml"/><Relationship Id="rId1" Type="http://schemas.microsoft.com/office/2011/relationships/chartStyle" Target="style14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16.xml"/><Relationship Id="rId1" Type="http://schemas.microsoft.com/office/2011/relationships/chartStyle" Target="style16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F:\sports_analysis-main\Solutions\Sports_analysis.xlsx" TargetMode="External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6.xml"/><Relationship Id="rId2" Type="http://schemas.microsoft.com/office/2011/relationships/chartStyle" Target="style6.xml"/><Relationship Id="rId1" Type="http://schemas.openxmlformats.org/officeDocument/2006/relationships/oleObject" Target="file:///F:\sports_analysis-main\Solutions\Sports_analysis.xlsx" TargetMode="External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11.xml"/><Relationship Id="rId2" Type="http://schemas.microsoft.com/office/2011/relationships/chartStyle" Target="style11.xml"/><Relationship Id="rId1" Type="http://schemas.openxmlformats.org/officeDocument/2006/relationships/oleObject" Target="file:///F:\sports_analysis-main\Solutions\Sports_analysis.xlsx" TargetMode="External"/></Relationships>
</file>

<file path=ppt/charts/_rels/chartEx3.xml.rels><?xml version="1.0" encoding="UTF-8" standalone="yes"?>
<Relationships xmlns="http://schemas.openxmlformats.org/package/2006/relationships"><Relationship Id="rId3" Type="http://schemas.microsoft.com/office/2011/relationships/chartColorStyle" Target="colors12.xml"/><Relationship Id="rId2" Type="http://schemas.microsoft.com/office/2011/relationships/chartStyle" Target="style12.xml"/><Relationship Id="rId1" Type="http://schemas.openxmlformats.org/officeDocument/2006/relationships/oleObject" Target="file:///F:\sports_analysis-main\Solutions\Sports_analysis.xlsx" TargetMode="External"/></Relationships>
</file>

<file path=ppt/charts/_rels/chartEx4.xml.rels><?xml version="1.0" encoding="UTF-8" standalone="yes"?>
<Relationships xmlns="http://schemas.openxmlformats.org/package/2006/relationships"><Relationship Id="rId3" Type="http://schemas.microsoft.com/office/2011/relationships/chartColorStyle" Target="colors13.xml"/><Relationship Id="rId2" Type="http://schemas.microsoft.com/office/2011/relationships/chartStyle" Target="style13.xml"/><Relationship Id="rId1" Type="http://schemas.openxmlformats.org/officeDocument/2006/relationships/oleObject" Target="file:///F:\sports_analysis-main\Solutions\Sports_analysis.xlsx" TargetMode="External"/></Relationships>
</file>

<file path=ppt/charts/_rels/chartEx5.xml.rels><?xml version="1.0" encoding="UTF-8" standalone="yes"?>
<Relationships xmlns="http://schemas.openxmlformats.org/package/2006/relationships"><Relationship Id="rId3" Type="http://schemas.microsoft.com/office/2011/relationships/chartColorStyle" Target="colors17.xml"/><Relationship Id="rId2" Type="http://schemas.microsoft.com/office/2011/relationships/chartStyle" Target="style17.xml"/><Relationship Id="rId1" Type="http://schemas.openxmlformats.org/officeDocument/2006/relationships/oleObject" Target="file:///F:\sports_analysis-main\Solutions\Sports_analysis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5.899759405074366E-2"/>
          <c:y val="0.10226851851851854"/>
          <c:w val="0.89655796150481193"/>
          <c:h val="0.55154381743948677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Sheet1!$R$7</c:f>
              <c:strCache>
                <c:ptCount val="1"/>
                <c:pt idx="0">
                  <c:v>Games_count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multiLvlStrRef>
              <c:f>Sheet1!$P$8:$Q$30</c:f>
              <c:multiLvlStrCache>
                <c:ptCount val="23"/>
                <c:lvl>
                  <c:pt idx="0">
                    <c:v>Summer</c:v>
                  </c:pt>
                  <c:pt idx="1">
                    <c:v>Summer</c:v>
                  </c:pt>
                  <c:pt idx="2">
                    <c:v>Summer</c:v>
                  </c:pt>
                  <c:pt idx="3">
                    <c:v>Summer</c:v>
                  </c:pt>
                  <c:pt idx="4">
                    <c:v>Winter</c:v>
                  </c:pt>
                  <c:pt idx="5">
                    <c:v>Summer</c:v>
                  </c:pt>
                  <c:pt idx="6">
                    <c:v>Winter</c:v>
                  </c:pt>
                  <c:pt idx="7">
                    <c:v>Summer</c:v>
                  </c:pt>
                  <c:pt idx="8">
                    <c:v>Winter</c:v>
                  </c:pt>
                  <c:pt idx="9">
                    <c:v>Summer</c:v>
                  </c:pt>
                  <c:pt idx="10">
                    <c:v>Winter</c:v>
                  </c:pt>
                  <c:pt idx="11">
                    <c:v>Summer</c:v>
                  </c:pt>
                  <c:pt idx="12">
                    <c:v>Winter</c:v>
                  </c:pt>
                  <c:pt idx="13">
                    <c:v>Summer</c:v>
                  </c:pt>
                  <c:pt idx="14">
                    <c:v>Winter</c:v>
                  </c:pt>
                  <c:pt idx="15">
                    <c:v>Summer</c:v>
                  </c:pt>
                  <c:pt idx="16">
                    <c:v>Winter</c:v>
                  </c:pt>
                  <c:pt idx="17">
                    <c:v>Winter</c:v>
                  </c:pt>
                  <c:pt idx="18">
                    <c:v>Summer</c:v>
                  </c:pt>
                  <c:pt idx="19">
                    <c:v>Summer</c:v>
                  </c:pt>
                  <c:pt idx="20">
                    <c:v>Winter</c:v>
                  </c:pt>
                  <c:pt idx="21">
                    <c:v>Summer</c:v>
                  </c:pt>
                  <c:pt idx="22">
                    <c:v>Winter</c:v>
                  </c:pt>
                </c:lvl>
                <c:lvl>
                  <c:pt idx="0">
                    <c:v>1890</c:v>
                  </c:pt>
                  <c:pt idx="1">
                    <c:v>1900</c:v>
                  </c:pt>
                  <c:pt idx="2">
                    <c:v>1910</c:v>
                  </c:pt>
                  <c:pt idx="3">
                    <c:v>1920</c:v>
                  </c:pt>
                  <c:pt idx="4">
                    <c:v>1920</c:v>
                  </c:pt>
                  <c:pt idx="5">
                    <c:v>1930</c:v>
                  </c:pt>
                  <c:pt idx="6">
                    <c:v>1930</c:v>
                  </c:pt>
                  <c:pt idx="7">
                    <c:v>1940</c:v>
                  </c:pt>
                  <c:pt idx="8">
                    <c:v>1940</c:v>
                  </c:pt>
                  <c:pt idx="9">
                    <c:v>1950</c:v>
                  </c:pt>
                  <c:pt idx="10">
                    <c:v>1950</c:v>
                  </c:pt>
                  <c:pt idx="11">
                    <c:v>1960</c:v>
                  </c:pt>
                  <c:pt idx="12">
                    <c:v>1960</c:v>
                  </c:pt>
                  <c:pt idx="13">
                    <c:v>1970</c:v>
                  </c:pt>
                  <c:pt idx="14">
                    <c:v>1970</c:v>
                  </c:pt>
                  <c:pt idx="15">
                    <c:v>1980</c:v>
                  </c:pt>
                  <c:pt idx="16">
                    <c:v>1980</c:v>
                  </c:pt>
                  <c:pt idx="17">
                    <c:v>1990</c:v>
                  </c:pt>
                  <c:pt idx="18">
                    <c:v>1990</c:v>
                  </c:pt>
                  <c:pt idx="19">
                    <c:v>2000</c:v>
                  </c:pt>
                  <c:pt idx="20">
                    <c:v>2000</c:v>
                  </c:pt>
                  <c:pt idx="21">
                    <c:v>2010</c:v>
                  </c:pt>
                  <c:pt idx="22">
                    <c:v>2010</c:v>
                  </c:pt>
                </c:lvl>
              </c:multiLvlStrCache>
            </c:multiLvlStrRef>
          </c:cat>
          <c:val>
            <c:numRef>
              <c:f>Sheet1!$R$8:$R$30</c:f>
              <c:numCache>
                <c:formatCode>General</c:formatCode>
                <c:ptCount val="23"/>
                <c:pt idx="0">
                  <c:v>1</c:v>
                </c:pt>
                <c:pt idx="1">
                  <c:v>4</c:v>
                </c:pt>
                <c:pt idx="2">
                  <c:v>1</c:v>
                </c:pt>
                <c:pt idx="3">
                  <c:v>3</c:v>
                </c:pt>
                <c:pt idx="4">
                  <c:v>2</c:v>
                </c:pt>
                <c:pt idx="5">
                  <c:v>2</c:v>
                </c:pt>
                <c:pt idx="6">
                  <c:v>2</c:v>
                </c:pt>
                <c:pt idx="7">
                  <c:v>1</c:v>
                </c:pt>
                <c:pt idx="8">
                  <c:v>1</c:v>
                </c:pt>
                <c:pt idx="9">
                  <c:v>2</c:v>
                </c:pt>
                <c:pt idx="10">
                  <c:v>2</c:v>
                </c:pt>
                <c:pt idx="11">
                  <c:v>3</c:v>
                </c:pt>
                <c:pt idx="12">
                  <c:v>3</c:v>
                </c:pt>
                <c:pt idx="13">
                  <c:v>2</c:v>
                </c:pt>
                <c:pt idx="14">
                  <c:v>2</c:v>
                </c:pt>
                <c:pt idx="15">
                  <c:v>3</c:v>
                </c:pt>
                <c:pt idx="16">
                  <c:v>3</c:v>
                </c:pt>
                <c:pt idx="17">
                  <c:v>3</c:v>
                </c:pt>
                <c:pt idx="18">
                  <c:v>2</c:v>
                </c:pt>
                <c:pt idx="19">
                  <c:v>3</c:v>
                </c:pt>
                <c:pt idx="20">
                  <c:v>2</c:v>
                </c:pt>
                <c:pt idx="21">
                  <c:v>2</c:v>
                </c:pt>
                <c:pt idx="22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5E70-4D98-AF87-33FF338C7F9E}"/>
            </c:ext>
          </c:extLst>
        </c:ser>
        <c:dLbls>
          <c:dLblPos val="out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465479536"/>
        <c:axId val="465478224"/>
      </c:barChart>
      <c:catAx>
        <c:axId val="46547953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65478224"/>
        <c:crosses val="autoZero"/>
        <c:auto val="1"/>
        <c:lblAlgn val="ctr"/>
        <c:lblOffset val="100"/>
        <c:noMultiLvlLbl val="0"/>
      </c:catAx>
      <c:valAx>
        <c:axId val="46547822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654795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Medalists</a:t>
            </a:r>
            <a:r>
              <a:rPr lang="en-US" baseline="0"/>
              <a:t> by Region</a:t>
            </a:r>
            <a:endParaRPr lang="en-US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'Q14'!$Q$4:$Q$231</c:f>
              <c:strCache>
                <c:ptCount val="228"/>
                <c:pt idx="0">
                  <c:v>USA</c:v>
                </c:pt>
                <c:pt idx="1">
                  <c:v>UK</c:v>
                </c:pt>
                <c:pt idx="2">
                  <c:v>France</c:v>
                </c:pt>
                <c:pt idx="3">
                  <c:v>Germany</c:v>
                </c:pt>
                <c:pt idx="4">
                  <c:v>Italy</c:v>
                </c:pt>
                <c:pt idx="5">
                  <c:v>Canada</c:v>
                </c:pt>
                <c:pt idx="6">
                  <c:v>Sweden</c:v>
                </c:pt>
                <c:pt idx="7">
                  <c:v>Japan</c:v>
                </c:pt>
                <c:pt idx="8">
                  <c:v>Australia</c:v>
                </c:pt>
                <c:pt idx="9">
                  <c:v>Hungary</c:v>
                </c:pt>
                <c:pt idx="10">
                  <c:v>Poland</c:v>
                </c:pt>
                <c:pt idx="11">
                  <c:v>Soviet Union</c:v>
                </c:pt>
                <c:pt idx="12">
                  <c:v>Netherlands</c:v>
                </c:pt>
                <c:pt idx="13">
                  <c:v>Switzerland</c:v>
                </c:pt>
                <c:pt idx="14">
                  <c:v>Russia</c:v>
                </c:pt>
                <c:pt idx="15">
                  <c:v>Finland</c:v>
                </c:pt>
                <c:pt idx="16">
                  <c:v>Spain</c:v>
                </c:pt>
                <c:pt idx="17">
                  <c:v>China</c:v>
                </c:pt>
                <c:pt idx="18">
                  <c:v>Austria</c:v>
                </c:pt>
                <c:pt idx="19">
                  <c:v>Norway</c:v>
                </c:pt>
                <c:pt idx="20">
                  <c:v>Czechoslovakia</c:v>
                </c:pt>
                <c:pt idx="21">
                  <c:v>South Korea</c:v>
                </c:pt>
                <c:pt idx="22">
                  <c:v>Romania</c:v>
                </c:pt>
                <c:pt idx="23">
                  <c:v>West Germany</c:v>
                </c:pt>
                <c:pt idx="24">
                  <c:v>Brazil</c:v>
                </c:pt>
                <c:pt idx="25">
                  <c:v>Denmark</c:v>
                </c:pt>
                <c:pt idx="26">
                  <c:v>Bulgaria</c:v>
                </c:pt>
                <c:pt idx="27">
                  <c:v>Belgium</c:v>
                </c:pt>
                <c:pt idx="28">
                  <c:v>East Germany</c:v>
                </c:pt>
                <c:pt idx="29">
                  <c:v>Argentina</c:v>
                </c:pt>
                <c:pt idx="30">
                  <c:v>Ukraine</c:v>
                </c:pt>
                <c:pt idx="31">
                  <c:v>Mexico</c:v>
                </c:pt>
                <c:pt idx="32">
                  <c:v>Yugoslavia</c:v>
                </c:pt>
                <c:pt idx="33">
                  <c:v>Cuba</c:v>
                </c:pt>
                <c:pt idx="34">
                  <c:v>New Zealand</c:v>
                </c:pt>
                <c:pt idx="35">
                  <c:v>Greece</c:v>
                </c:pt>
                <c:pt idx="36">
                  <c:v>Czech Republic</c:v>
                </c:pt>
                <c:pt idx="37">
                  <c:v>Belarus</c:v>
                </c:pt>
                <c:pt idx="38">
                  <c:v>Unified Team</c:v>
                </c:pt>
                <c:pt idx="39">
                  <c:v>South Africa</c:v>
                </c:pt>
                <c:pt idx="40">
                  <c:v>Kazakhstan</c:v>
                </c:pt>
                <c:pt idx="41">
                  <c:v>Portugal</c:v>
                </c:pt>
                <c:pt idx="42">
                  <c:v>Egypt</c:v>
                </c:pt>
                <c:pt idx="43">
                  <c:v>India</c:v>
                </c:pt>
                <c:pt idx="44">
                  <c:v>Ireland</c:v>
                </c:pt>
                <c:pt idx="45">
                  <c:v>Turkey</c:v>
                </c:pt>
                <c:pt idx="46">
                  <c:v>Slovenia</c:v>
                </c:pt>
                <c:pt idx="47">
                  <c:v>Slovakia</c:v>
                </c:pt>
                <c:pt idx="48">
                  <c:v>Taiwan</c:v>
                </c:pt>
                <c:pt idx="49">
                  <c:v>Colombia</c:v>
                </c:pt>
                <c:pt idx="50">
                  <c:v>Luxembourg</c:v>
                </c:pt>
                <c:pt idx="51">
                  <c:v>Latvia</c:v>
                </c:pt>
                <c:pt idx="52">
                  <c:v>Puerto Rico</c:v>
                </c:pt>
                <c:pt idx="53">
                  <c:v>Croatia</c:v>
                </c:pt>
                <c:pt idx="54">
                  <c:v>Venezuela</c:v>
                </c:pt>
                <c:pt idx="55">
                  <c:v>Estonia</c:v>
                </c:pt>
                <c:pt idx="56">
                  <c:v>Nigeria</c:v>
                </c:pt>
                <c:pt idx="57">
                  <c:v>Jamaica</c:v>
                </c:pt>
                <c:pt idx="58">
                  <c:v>Chile</c:v>
                </c:pt>
                <c:pt idx="59">
                  <c:v>North Korea</c:v>
                </c:pt>
                <c:pt idx="60">
                  <c:v>Kenya</c:v>
                </c:pt>
                <c:pt idx="61">
                  <c:v>Iran</c:v>
                </c:pt>
                <c:pt idx="62">
                  <c:v>Thailand</c:v>
                </c:pt>
                <c:pt idx="63">
                  <c:v>Hong Kong</c:v>
                </c:pt>
                <c:pt idx="64">
                  <c:v>Israel</c:v>
                </c:pt>
                <c:pt idx="65">
                  <c:v>Lithuania</c:v>
                </c:pt>
                <c:pt idx="66">
                  <c:v>Philippines</c:v>
                </c:pt>
                <c:pt idx="67">
                  <c:v>Iceland</c:v>
                </c:pt>
                <c:pt idx="68">
                  <c:v>Tunisia</c:v>
                </c:pt>
                <c:pt idx="69">
                  <c:v>Algeria</c:v>
                </c:pt>
                <c:pt idx="70">
                  <c:v>Mongolia</c:v>
                </c:pt>
                <c:pt idx="71">
                  <c:v>Uruguay</c:v>
                </c:pt>
                <c:pt idx="72">
                  <c:v>Morocco</c:v>
                </c:pt>
                <c:pt idx="73">
                  <c:v>Malaysia</c:v>
                </c:pt>
                <c:pt idx="74">
                  <c:v>Uzbekistan</c:v>
                </c:pt>
                <c:pt idx="75">
                  <c:v>Pakistan</c:v>
                </c:pt>
                <c:pt idx="76">
                  <c:v>Peru</c:v>
                </c:pt>
                <c:pt idx="77">
                  <c:v>Serbia</c:v>
                </c:pt>
                <c:pt idx="78">
                  <c:v>Serbia and Montenegro</c:v>
                </c:pt>
                <c:pt idx="79">
                  <c:v>Guatemala</c:v>
                </c:pt>
                <c:pt idx="80">
                  <c:v>Indonesia</c:v>
                </c:pt>
                <c:pt idx="81">
                  <c:v>Senegal</c:v>
                </c:pt>
                <c:pt idx="82">
                  <c:v>Trinidad and Tobago</c:v>
                </c:pt>
                <c:pt idx="83">
                  <c:v>Bahamas</c:v>
                </c:pt>
                <c:pt idx="84">
                  <c:v>Liechtenstein</c:v>
                </c:pt>
                <c:pt idx="85">
                  <c:v>Ethiopia</c:v>
                </c:pt>
                <c:pt idx="86">
                  <c:v>Ghana</c:v>
                </c:pt>
                <c:pt idx="87">
                  <c:v>Singapore</c:v>
                </c:pt>
                <c:pt idx="88">
                  <c:v>Azerbaijan</c:v>
                </c:pt>
                <c:pt idx="89">
                  <c:v>Zimbabwe</c:v>
                </c:pt>
                <c:pt idx="90">
                  <c:v>Georgia</c:v>
                </c:pt>
                <c:pt idx="91">
                  <c:v>Cameroon</c:v>
                </c:pt>
                <c:pt idx="92">
                  <c:v>Virgin Islands</c:v>
                </c:pt>
                <c:pt idx="93">
                  <c:v>Ecuador</c:v>
                </c:pt>
                <c:pt idx="94">
                  <c:v>Lebanon</c:v>
                </c:pt>
                <c:pt idx="95">
                  <c:v>Angola</c:v>
                </c:pt>
                <c:pt idx="96">
                  <c:v>Moldova</c:v>
                </c:pt>
                <c:pt idx="97">
                  <c:v>Costa Rica</c:v>
                </c:pt>
                <c:pt idx="98">
                  <c:v>Dominican Republic</c:v>
                </c:pt>
                <c:pt idx="99">
                  <c:v>Kuwait</c:v>
                </c:pt>
                <c:pt idx="100">
                  <c:v>Uganda</c:v>
                </c:pt>
                <c:pt idx="101">
                  <c:v>Armenia</c:v>
                </c:pt>
                <c:pt idx="102">
                  <c:v>Kyrgyzstan</c:v>
                </c:pt>
                <c:pt idx="103">
                  <c:v>Individual Olympic Athletes</c:v>
                </c:pt>
                <c:pt idx="104">
                  <c:v>Cyprus</c:v>
                </c:pt>
                <c:pt idx="105">
                  <c:v>Fiji</c:v>
                </c:pt>
                <c:pt idx="106">
                  <c:v>Barbados</c:v>
                </c:pt>
                <c:pt idx="107">
                  <c:v>Saudi Arabia</c:v>
                </c:pt>
                <c:pt idx="108">
                  <c:v>El Salvador</c:v>
                </c:pt>
                <c:pt idx="109">
                  <c:v>Bermuda</c:v>
                </c:pt>
                <c:pt idx="110">
                  <c:v>Monaco</c:v>
                </c:pt>
                <c:pt idx="111">
                  <c:v>San Marino</c:v>
                </c:pt>
                <c:pt idx="112">
                  <c:v>Ivory Coast</c:v>
                </c:pt>
                <c:pt idx="113">
                  <c:v>Qatar</c:v>
                </c:pt>
                <c:pt idx="114">
                  <c:v>Honduras</c:v>
                </c:pt>
                <c:pt idx="115">
                  <c:v>Andorra</c:v>
                </c:pt>
                <c:pt idx="116">
                  <c:v>Iraq</c:v>
                </c:pt>
                <c:pt idx="117">
                  <c:v>Bosnia and Herzegovina</c:v>
                </c:pt>
                <c:pt idx="118">
                  <c:v>Syria</c:v>
                </c:pt>
                <c:pt idx="119">
                  <c:v>Zambia</c:v>
                </c:pt>
                <c:pt idx="120">
                  <c:v>Vietnam</c:v>
                </c:pt>
                <c:pt idx="121">
                  <c:v>Boliva</c:v>
                </c:pt>
                <c:pt idx="122">
                  <c:v>Bohemia</c:v>
                </c:pt>
                <c:pt idx="123">
                  <c:v>Tanzania</c:v>
                </c:pt>
                <c:pt idx="124">
                  <c:v>Mauritius</c:v>
                </c:pt>
                <c:pt idx="125">
                  <c:v>Sri Lanka</c:v>
                </c:pt>
                <c:pt idx="126">
                  <c:v>Panama</c:v>
                </c:pt>
                <c:pt idx="127">
                  <c:v>Paraguay</c:v>
                </c:pt>
                <c:pt idx="128">
                  <c:v>Antigua and Barbuda</c:v>
                </c:pt>
                <c:pt idx="129">
                  <c:v>Nicaragua</c:v>
                </c:pt>
                <c:pt idx="130">
                  <c:v>Madagascar</c:v>
                </c:pt>
                <c:pt idx="131">
                  <c:v>United Arab Republic</c:v>
                </c:pt>
                <c:pt idx="132">
                  <c:v>Sierra Leone</c:v>
                </c:pt>
                <c:pt idx="133">
                  <c:v>Malta</c:v>
                </c:pt>
                <c:pt idx="134">
                  <c:v>Bahrain</c:v>
                </c:pt>
                <c:pt idx="135">
                  <c:v>United Arab Emirates</c:v>
                </c:pt>
                <c:pt idx="136">
                  <c:v>Guam</c:v>
                </c:pt>
                <c:pt idx="137">
                  <c:v>Seychelles</c:v>
                </c:pt>
                <c:pt idx="138">
                  <c:v>Papua New Guinea</c:v>
                </c:pt>
                <c:pt idx="139">
                  <c:v>Myanmar</c:v>
                </c:pt>
                <c:pt idx="140">
                  <c:v>Montenegro</c:v>
                </c:pt>
                <c:pt idx="141">
                  <c:v>Saar</c:v>
                </c:pt>
                <c:pt idx="142">
                  <c:v>Guyana</c:v>
                </c:pt>
                <c:pt idx="143">
                  <c:v>Australasia</c:v>
                </c:pt>
                <c:pt idx="144">
                  <c:v>Macedonia</c:v>
                </c:pt>
                <c:pt idx="145">
                  <c:v>Democratic Republic of the Congo</c:v>
                </c:pt>
                <c:pt idx="146">
                  <c:v>Netherlands Antilles</c:v>
                </c:pt>
                <c:pt idx="147">
                  <c:v>Haiti</c:v>
                </c:pt>
                <c:pt idx="148">
                  <c:v>Republic of Congo</c:v>
                </c:pt>
                <c:pt idx="149">
                  <c:v>Botswana</c:v>
                </c:pt>
                <c:pt idx="150">
                  <c:v>Mali</c:v>
                </c:pt>
                <c:pt idx="151">
                  <c:v>Malawi</c:v>
                </c:pt>
                <c:pt idx="152">
                  <c:v>Cayman Islands</c:v>
                </c:pt>
                <c:pt idx="153">
                  <c:v>Jordan</c:v>
                </c:pt>
                <c:pt idx="154">
                  <c:v>Albania</c:v>
                </c:pt>
                <c:pt idx="155">
                  <c:v>Afghanistan</c:v>
                </c:pt>
                <c:pt idx="156">
                  <c:v>Namibia</c:v>
                </c:pt>
                <c:pt idx="157">
                  <c:v>Belize</c:v>
                </c:pt>
                <c:pt idx="158">
                  <c:v>Liberia</c:v>
                </c:pt>
                <c:pt idx="159">
                  <c:v>Tajikistan</c:v>
                </c:pt>
                <c:pt idx="160">
                  <c:v>Nepal</c:v>
                </c:pt>
                <c:pt idx="161">
                  <c:v>Mozambique</c:v>
                </c:pt>
                <c:pt idx="162">
                  <c:v>Swaziland</c:v>
                </c:pt>
                <c:pt idx="163">
                  <c:v>Suriname</c:v>
                </c:pt>
                <c:pt idx="164">
                  <c:v>Central African Republic</c:v>
                </c:pt>
                <c:pt idx="165">
                  <c:v>Lesotho</c:v>
                </c:pt>
                <c:pt idx="166">
                  <c:v>Samoa</c:v>
                </c:pt>
                <c:pt idx="167">
                  <c:v>Gabon</c:v>
                </c:pt>
                <c:pt idx="168">
                  <c:v>Sudan</c:v>
                </c:pt>
                <c:pt idx="169">
                  <c:v>Cambodia</c:v>
                </c:pt>
                <c:pt idx="170">
                  <c:v>Oman</c:v>
                </c:pt>
                <c:pt idx="171">
                  <c:v>Benin</c:v>
                </c:pt>
                <c:pt idx="172">
                  <c:v>Togo</c:v>
                </c:pt>
                <c:pt idx="173">
                  <c:v>Gambia</c:v>
                </c:pt>
                <c:pt idx="174">
                  <c:v>Turkmenistan</c:v>
                </c:pt>
                <c:pt idx="175">
                  <c:v>Bangladesh</c:v>
                </c:pt>
                <c:pt idx="176">
                  <c:v>Laos</c:v>
                </c:pt>
                <c:pt idx="177">
                  <c:v>Rwanda</c:v>
                </c:pt>
                <c:pt idx="178">
                  <c:v>Grenada</c:v>
                </c:pt>
                <c:pt idx="179">
                  <c:v>Vietnam (pre)</c:v>
                </c:pt>
                <c:pt idx="180">
                  <c:v>Maldives</c:v>
                </c:pt>
                <c:pt idx="181">
                  <c:v>Guinea</c:v>
                </c:pt>
                <c:pt idx="182">
                  <c:v>Tonga</c:v>
                </c:pt>
                <c:pt idx="183">
                  <c:v>Virgin Islands, British</c:v>
                </c:pt>
                <c:pt idx="184">
                  <c:v>Aruba</c:v>
                </c:pt>
                <c:pt idx="185">
                  <c:v>Eritrea</c:v>
                </c:pt>
                <c:pt idx="186">
                  <c:v>Libya</c:v>
                </c:pt>
                <c:pt idx="187">
                  <c:v>Turks and Caicos Islands</c:v>
                </c:pt>
                <c:pt idx="188">
                  <c:v>Saint Vincent</c:v>
                </c:pt>
                <c:pt idx="189">
                  <c:v>Chad</c:v>
                </c:pt>
                <c:pt idx="190">
                  <c:v>Burkina Faso</c:v>
                </c:pt>
                <c:pt idx="191">
                  <c:v>Equatorial Guinea</c:v>
                </c:pt>
                <c:pt idx="192">
                  <c:v>Cook Islands</c:v>
                </c:pt>
                <c:pt idx="193">
                  <c:v>Burundi</c:v>
                </c:pt>
                <c:pt idx="194">
                  <c:v>American Samoa</c:v>
                </c:pt>
                <c:pt idx="195">
                  <c:v>Bhutan</c:v>
                </c:pt>
                <c:pt idx="196">
                  <c:v>Djibouti</c:v>
                </c:pt>
                <c:pt idx="197">
                  <c:v>West Indies Federation</c:v>
                </c:pt>
                <c:pt idx="198">
                  <c:v>Vanuatu</c:v>
                </c:pt>
                <c:pt idx="199">
                  <c:v>Yemen</c:v>
                </c:pt>
                <c:pt idx="200">
                  <c:v>Saint Lucia</c:v>
                </c:pt>
                <c:pt idx="201">
                  <c:v>Malaya</c:v>
                </c:pt>
                <c:pt idx="202">
                  <c:v>Somalia</c:v>
                </c:pt>
                <c:pt idx="203">
                  <c:v>Mauritania</c:v>
                </c:pt>
                <c:pt idx="204">
                  <c:v>Niger</c:v>
                </c:pt>
                <c:pt idx="205">
                  <c:v>Solomon Islands</c:v>
                </c:pt>
                <c:pt idx="206">
                  <c:v>Micronesia</c:v>
                </c:pt>
                <c:pt idx="207">
                  <c:v>Palau</c:v>
                </c:pt>
                <c:pt idx="208">
                  <c:v>Palestine</c:v>
                </c:pt>
                <c:pt idx="209">
                  <c:v>Guinea-Bissau</c:v>
                </c:pt>
                <c:pt idx="210">
                  <c:v>Comoros</c:v>
                </c:pt>
                <c:pt idx="211">
                  <c:v>Dominica</c:v>
                </c:pt>
                <c:pt idx="212">
                  <c:v>Cape Verde</c:v>
                </c:pt>
                <c:pt idx="213">
                  <c:v>Sao Tome and Principe</c:v>
                </c:pt>
                <c:pt idx="214">
                  <c:v>Marshall Islands</c:v>
                </c:pt>
                <c:pt idx="215">
                  <c:v>Nauru</c:v>
                </c:pt>
                <c:pt idx="216">
                  <c:v>Zimbabwe (Rhodesia)</c:v>
                </c:pt>
                <c:pt idx="217">
                  <c:v>Refugee Olympic Team</c:v>
                </c:pt>
                <c:pt idx="218">
                  <c:v>Kiribati</c:v>
                </c:pt>
                <c:pt idx="219">
                  <c:v>North Yemen</c:v>
                </c:pt>
                <c:pt idx="220">
                  <c:v>Timor-Leste</c:v>
                </c:pt>
                <c:pt idx="221">
                  <c:v>Brunei</c:v>
                </c:pt>
                <c:pt idx="222">
                  <c:v>Kosovo</c:v>
                </c:pt>
                <c:pt idx="223">
                  <c:v>Tuvalu</c:v>
                </c:pt>
                <c:pt idx="224">
                  <c:v>South Yemen</c:v>
                </c:pt>
                <c:pt idx="225">
                  <c:v>South Sudan</c:v>
                </c:pt>
                <c:pt idx="226">
                  <c:v>Newfoundland</c:v>
                </c:pt>
                <c:pt idx="227">
                  <c:v>North Borneo</c:v>
                </c:pt>
              </c:strCache>
            </c:strRef>
          </c:cat>
          <c:val>
            <c:numRef>
              <c:f>'Q14'!$R$4:$R$231</c:f>
              <c:numCache>
                <c:formatCode>General</c:formatCode>
                <c:ptCount val="228"/>
                <c:pt idx="0">
                  <c:v>18127</c:v>
                </c:pt>
                <c:pt idx="1">
                  <c:v>11536</c:v>
                </c:pt>
                <c:pt idx="2">
                  <c:v>11475</c:v>
                </c:pt>
                <c:pt idx="3">
                  <c:v>10496</c:v>
                </c:pt>
                <c:pt idx="4">
                  <c:v>10355</c:v>
                </c:pt>
                <c:pt idx="5">
                  <c:v>9540</c:v>
                </c:pt>
                <c:pt idx="6">
                  <c:v>8335</c:v>
                </c:pt>
                <c:pt idx="7">
                  <c:v>8331</c:v>
                </c:pt>
                <c:pt idx="8">
                  <c:v>7584</c:v>
                </c:pt>
                <c:pt idx="9">
                  <c:v>6514</c:v>
                </c:pt>
                <c:pt idx="10">
                  <c:v>6209</c:v>
                </c:pt>
                <c:pt idx="11">
                  <c:v>6171</c:v>
                </c:pt>
                <c:pt idx="12">
                  <c:v>5880</c:v>
                </c:pt>
                <c:pt idx="13">
                  <c:v>5832</c:v>
                </c:pt>
                <c:pt idx="14">
                  <c:v>5563</c:v>
                </c:pt>
                <c:pt idx="15">
                  <c:v>5473</c:v>
                </c:pt>
                <c:pt idx="16">
                  <c:v>5312</c:v>
                </c:pt>
                <c:pt idx="17">
                  <c:v>5133</c:v>
                </c:pt>
                <c:pt idx="18">
                  <c:v>5016</c:v>
                </c:pt>
                <c:pt idx="19">
                  <c:v>4969</c:v>
                </c:pt>
                <c:pt idx="20">
                  <c:v>4516</c:v>
                </c:pt>
                <c:pt idx="21">
                  <c:v>4418</c:v>
                </c:pt>
                <c:pt idx="22">
                  <c:v>4358</c:v>
                </c:pt>
                <c:pt idx="23">
                  <c:v>3814</c:v>
                </c:pt>
                <c:pt idx="24">
                  <c:v>3797</c:v>
                </c:pt>
                <c:pt idx="25">
                  <c:v>3572</c:v>
                </c:pt>
                <c:pt idx="26">
                  <c:v>3508</c:v>
                </c:pt>
                <c:pt idx="27">
                  <c:v>3256</c:v>
                </c:pt>
                <c:pt idx="28">
                  <c:v>3078</c:v>
                </c:pt>
                <c:pt idx="29">
                  <c:v>3073</c:v>
                </c:pt>
                <c:pt idx="30">
                  <c:v>2705</c:v>
                </c:pt>
                <c:pt idx="31">
                  <c:v>2683</c:v>
                </c:pt>
                <c:pt idx="32">
                  <c:v>2642</c:v>
                </c:pt>
                <c:pt idx="33">
                  <c:v>2491</c:v>
                </c:pt>
                <c:pt idx="34">
                  <c:v>2346</c:v>
                </c:pt>
                <c:pt idx="35">
                  <c:v>2222</c:v>
                </c:pt>
                <c:pt idx="36">
                  <c:v>2076</c:v>
                </c:pt>
                <c:pt idx="37">
                  <c:v>1939</c:v>
                </c:pt>
                <c:pt idx="38">
                  <c:v>1927</c:v>
                </c:pt>
                <c:pt idx="39">
                  <c:v>1645</c:v>
                </c:pt>
                <c:pt idx="40">
                  <c:v>1516</c:v>
                </c:pt>
                <c:pt idx="41">
                  <c:v>1478</c:v>
                </c:pt>
                <c:pt idx="42">
                  <c:v>1445</c:v>
                </c:pt>
                <c:pt idx="43">
                  <c:v>1263</c:v>
                </c:pt>
                <c:pt idx="44">
                  <c:v>1229</c:v>
                </c:pt>
                <c:pt idx="45">
                  <c:v>1210</c:v>
                </c:pt>
                <c:pt idx="46">
                  <c:v>1174</c:v>
                </c:pt>
                <c:pt idx="47">
                  <c:v>1137</c:v>
                </c:pt>
                <c:pt idx="48">
                  <c:v>1082</c:v>
                </c:pt>
                <c:pt idx="49">
                  <c:v>1032</c:v>
                </c:pt>
                <c:pt idx="50">
                  <c:v>975</c:v>
                </c:pt>
                <c:pt idx="51">
                  <c:v>942</c:v>
                </c:pt>
                <c:pt idx="52">
                  <c:v>924</c:v>
                </c:pt>
                <c:pt idx="53">
                  <c:v>918</c:v>
                </c:pt>
                <c:pt idx="54">
                  <c:v>917</c:v>
                </c:pt>
                <c:pt idx="55">
                  <c:v>892</c:v>
                </c:pt>
                <c:pt idx="56">
                  <c:v>882</c:v>
                </c:pt>
                <c:pt idx="57">
                  <c:v>863</c:v>
                </c:pt>
                <c:pt idx="58">
                  <c:v>841</c:v>
                </c:pt>
                <c:pt idx="59">
                  <c:v>805</c:v>
                </c:pt>
                <c:pt idx="60">
                  <c:v>739</c:v>
                </c:pt>
                <c:pt idx="61">
                  <c:v>728</c:v>
                </c:pt>
                <c:pt idx="62">
                  <c:v>714</c:v>
                </c:pt>
                <c:pt idx="63">
                  <c:v>683</c:v>
                </c:pt>
                <c:pt idx="64">
                  <c:v>671</c:v>
                </c:pt>
                <c:pt idx="65">
                  <c:v>658</c:v>
                </c:pt>
                <c:pt idx="66">
                  <c:v>631</c:v>
                </c:pt>
                <c:pt idx="67">
                  <c:v>627</c:v>
                </c:pt>
                <c:pt idx="68">
                  <c:v>561</c:v>
                </c:pt>
                <c:pt idx="69">
                  <c:v>555</c:v>
                </c:pt>
                <c:pt idx="70">
                  <c:v>554</c:v>
                </c:pt>
                <c:pt idx="71">
                  <c:v>544</c:v>
                </c:pt>
                <c:pt idx="72">
                  <c:v>542</c:v>
                </c:pt>
                <c:pt idx="73">
                  <c:v>536</c:v>
                </c:pt>
                <c:pt idx="74">
                  <c:v>527</c:v>
                </c:pt>
                <c:pt idx="75">
                  <c:v>519</c:v>
                </c:pt>
                <c:pt idx="76">
                  <c:v>502</c:v>
                </c:pt>
                <c:pt idx="77">
                  <c:v>483</c:v>
                </c:pt>
                <c:pt idx="78">
                  <c:v>459</c:v>
                </c:pt>
                <c:pt idx="79">
                  <c:v>424</c:v>
                </c:pt>
                <c:pt idx="80">
                  <c:v>402</c:v>
                </c:pt>
                <c:pt idx="81">
                  <c:v>378</c:v>
                </c:pt>
                <c:pt idx="82">
                  <c:v>377</c:v>
                </c:pt>
                <c:pt idx="83">
                  <c:v>376</c:v>
                </c:pt>
                <c:pt idx="84">
                  <c:v>368</c:v>
                </c:pt>
                <c:pt idx="85">
                  <c:v>360</c:v>
                </c:pt>
                <c:pt idx="86">
                  <c:v>354</c:v>
                </c:pt>
                <c:pt idx="87">
                  <c:v>342</c:v>
                </c:pt>
                <c:pt idx="88">
                  <c:v>322</c:v>
                </c:pt>
                <c:pt idx="89">
                  <c:v>311</c:v>
                </c:pt>
                <c:pt idx="90">
                  <c:v>310</c:v>
                </c:pt>
                <c:pt idx="91">
                  <c:v>307</c:v>
                </c:pt>
                <c:pt idx="92">
                  <c:v>290</c:v>
                </c:pt>
                <c:pt idx="93">
                  <c:v>274</c:v>
                </c:pt>
                <c:pt idx="94">
                  <c:v>271</c:v>
                </c:pt>
                <c:pt idx="95">
                  <c:v>267</c:v>
                </c:pt>
                <c:pt idx="96">
                  <c:v>264</c:v>
                </c:pt>
                <c:pt idx="97">
                  <c:v>263</c:v>
                </c:pt>
                <c:pt idx="98">
                  <c:v>263</c:v>
                </c:pt>
                <c:pt idx="99">
                  <c:v>256</c:v>
                </c:pt>
                <c:pt idx="100">
                  <c:v>253</c:v>
                </c:pt>
                <c:pt idx="101">
                  <c:v>241</c:v>
                </c:pt>
                <c:pt idx="102">
                  <c:v>238</c:v>
                </c:pt>
                <c:pt idx="103">
                  <c:v>236</c:v>
                </c:pt>
                <c:pt idx="104">
                  <c:v>232</c:v>
                </c:pt>
                <c:pt idx="105">
                  <c:v>225</c:v>
                </c:pt>
                <c:pt idx="106">
                  <c:v>219</c:v>
                </c:pt>
                <c:pt idx="107">
                  <c:v>211</c:v>
                </c:pt>
                <c:pt idx="108">
                  <c:v>210</c:v>
                </c:pt>
                <c:pt idx="109">
                  <c:v>204</c:v>
                </c:pt>
                <c:pt idx="110">
                  <c:v>191</c:v>
                </c:pt>
                <c:pt idx="111">
                  <c:v>183</c:v>
                </c:pt>
                <c:pt idx="112">
                  <c:v>180</c:v>
                </c:pt>
                <c:pt idx="113">
                  <c:v>177</c:v>
                </c:pt>
                <c:pt idx="114">
                  <c:v>171</c:v>
                </c:pt>
                <c:pt idx="115">
                  <c:v>169</c:v>
                </c:pt>
                <c:pt idx="116">
                  <c:v>158</c:v>
                </c:pt>
                <c:pt idx="117">
                  <c:v>155</c:v>
                </c:pt>
                <c:pt idx="118">
                  <c:v>155</c:v>
                </c:pt>
                <c:pt idx="119">
                  <c:v>154</c:v>
                </c:pt>
                <c:pt idx="120">
                  <c:v>154</c:v>
                </c:pt>
                <c:pt idx="121">
                  <c:v>151</c:v>
                </c:pt>
                <c:pt idx="122">
                  <c:v>151</c:v>
                </c:pt>
                <c:pt idx="123">
                  <c:v>149</c:v>
                </c:pt>
                <c:pt idx="124">
                  <c:v>144</c:v>
                </c:pt>
                <c:pt idx="125">
                  <c:v>140</c:v>
                </c:pt>
                <c:pt idx="126">
                  <c:v>136</c:v>
                </c:pt>
                <c:pt idx="127">
                  <c:v>136</c:v>
                </c:pt>
                <c:pt idx="128">
                  <c:v>132</c:v>
                </c:pt>
                <c:pt idx="129">
                  <c:v>121</c:v>
                </c:pt>
                <c:pt idx="130">
                  <c:v>120</c:v>
                </c:pt>
                <c:pt idx="131">
                  <c:v>119</c:v>
                </c:pt>
                <c:pt idx="132">
                  <c:v>117</c:v>
                </c:pt>
                <c:pt idx="133">
                  <c:v>114</c:v>
                </c:pt>
                <c:pt idx="134">
                  <c:v>113</c:v>
                </c:pt>
                <c:pt idx="135">
                  <c:v>112</c:v>
                </c:pt>
                <c:pt idx="136">
                  <c:v>111</c:v>
                </c:pt>
                <c:pt idx="137">
                  <c:v>111</c:v>
                </c:pt>
                <c:pt idx="138">
                  <c:v>106</c:v>
                </c:pt>
                <c:pt idx="139">
                  <c:v>103</c:v>
                </c:pt>
                <c:pt idx="140">
                  <c:v>102</c:v>
                </c:pt>
                <c:pt idx="141">
                  <c:v>96</c:v>
                </c:pt>
                <c:pt idx="142">
                  <c:v>95</c:v>
                </c:pt>
                <c:pt idx="143">
                  <c:v>94</c:v>
                </c:pt>
                <c:pt idx="144">
                  <c:v>93</c:v>
                </c:pt>
                <c:pt idx="145">
                  <c:v>93</c:v>
                </c:pt>
                <c:pt idx="146">
                  <c:v>91</c:v>
                </c:pt>
                <c:pt idx="147">
                  <c:v>90</c:v>
                </c:pt>
                <c:pt idx="148">
                  <c:v>89</c:v>
                </c:pt>
                <c:pt idx="149">
                  <c:v>89</c:v>
                </c:pt>
                <c:pt idx="150">
                  <c:v>88</c:v>
                </c:pt>
                <c:pt idx="151">
                  <c:v>87</c:v>
                </c:pt>
                <c:pt idx="152">
                  <c:v>81</c:v>
                </c:pt>
                <c:pt idx="153">
                  <c:v>80</c:v>
                </c:pt>
                <c:pt idx="154">
                  <c:v>78</c:v>
                </c:pt>
                <c:pt idx="155">
                  <c:v>78</c:v>
                </c:pt>
                <c:pt idx="156">
                  <c:v>77</c:v>
                </c:pt>
                <c:pt idx="157">
                  <c:v>76</c:v>
                </c:pt>
                <c:pt idx="158">
                  <c:v>74</c:v>
                </c:pt>
                <c:pt idx="159">
                  <c:v>70</c:v>
                </c:pt>
                <c:pt idx="160">
                  <c:v>69</c:v>
                </c:pt>
                <c:pt idx="161">
                  <c:v>68</c:v>
                </c:pt>
                <c:pt idx="162">
                  <c:v>67</c:v>
                </c:pt>
                <c:pt idx="163">
                  <c:v>67</c:v>
                </c:pt>
                <c:pt idx="164">
                  <c:v>66</c:v>
                </c:pt>
                <c:pt idx="165">
                  <c:v>66</c:v>
                </c:pt>
                <c:pt idx="166">
                  <c:v>65</c:v>
                </c:pt>
                <c:pt idx="167">
                  <c:v>63</c:v>
                </c:pt>
                <c:pt idx="168">
                  <c:v>63</c:v>
                </c:pt>
                <c:pt idx="169">
                  <c:v>59</c:v>
                </c:pt>
                <c:pt idx="170">
                  <c:v>58</c:v>
                </c:pt>
                <c:pt idx="171">
                  <c:v>58</c:v>
                </c:pt>
                <c:pt idx="172">
                  <c:v>57</c:v>
                </c:pt>
                <c:pt idx="173">
                  <c:v>57</c:v>
                </c:pt>
                <c:pt idx="174">
                  <c:v>57</c:v>
                </c:pt>
                <c:pt idx="175">
                  <c:v>55</c:v>
                </c:pt>
                <c:pt idx="176">
                  <c:v>54</c:v>
                </c:pt>
                <c:pt idx="177">
                  <c:v>52</c:v>
                </c:pt>
                <c:pt idx="178">
                  <c:v>50</c:v>
                </c:pt>
                <c:pt idx="179">
                  <c:v>50</c:v>
                </c:pt>
                <c:pt idx="180">
                  <c:v>49</c:v>
                </c:pt>
                <c:pt idx="181">
                  <c:v>49</c:v>
                </c:pt>
                <c:pt idx="182">
                  <c:v>46</c:v>
                </c:pt>
                <c:pt idx="183">
                  <c:v>45</c:v>
                </c:pt>
                <c:pt idx="184">
                  <c:v>44</c:v>
                </c:pt>
                <c:pt idx="185">
                  <c:v>43</c:v>
                </c:pt>
                <c:pt idx="186">
                  <c:v>42</c:v>
                </c:pt>
                <c:pt idx="187">
                  <c:v>42</c:v>
                </c:pt>
                <c:pt idx="188">
                  <c:v>42</c:v>
                </c:pt>
                <c:pt idx="189">
                  <c:v>41</c:v>
                </c:pt>
                <c:pt idx="190">
                  <c:v>41</c:v>
                </c:pt>
                <c:pt idx="191">
                  <c:v>40</c:v>
                </c:pt>
                <c:pt idx="192">
                  <c:v>39</c:v>
                </c:pt>
                <c:pt idx="193">
                  <c:v>39</c:v>
                </c:pt>
                <c:pt idx="194">
                  <c:v>37</c:v>
                </c:pt>
                <c:pt idx="195">
                  <c:v>36</c:v>
                </c:pt>
                <c:pt idx="196">
                  <c:v>36</c:v>
                </c:pt>
                <c:pt idx="197">
                  <c:v>36</c:v>
                </c:pt>
                <c:pt idx="198">
                  <c:v>35</c:v>
                </c:pt>
                <c:pt idx="199">
                  <c:v>32</c:v>
                </c:pt>
                <c:pt idx="200">
                  <c:v>29</c:v>
                </c:pt>
                <c:pt idx="201">
                  <c:v>29</c:v>
                </c:pt>
                <c:pt idx="202">
                  <c:v>28</c:v>
                </c:pt>
                <c:pt idx="203">
                  <c:v>28</c:v>
                </c:pt>
                <c:pt idx="204">
                  <c:v>28</c:v>
                </c:pt>
                <c:pt idx="205">
                  <c:v>26</c:v>
                </c:pt>
                <c:pt idx="206">
                  <c:v>26</c:v>
                </c:pt>
                <c:pt idx="207">
                  <c:v>25</c:v>
                </c:pt>
                <c:pt idx="208">
                  <c:v>22</c:v>
                </c:pt>
                <c:pt idx="209">
                  <c:v>21</c:v>
                </c:pt>
                <c:pt idx="210">
                  <c:v>19</c:v>
                </c:pt>
                <c:pt idx="211">
                  <c:v>19</c:v>
                </c:pt>
                <c:pt idx="212">
                  <c:v>18</c:v>
                </c:pt>
                <c:pt idx="213">
                  <c:v>17</c:v>
                </c:pt>
                <c:pt idx="214">
                  <c:v>14</c:v>
                </c:pt>
                <c:pt idx="215">
                  <c:v>14</c:v>
                </c:pt>
                <c:pt idx="216">
                  <c:v>13</c:v>
                </c:pt>
                <c:pt idx="217">
                  <c:v>12</c:v>
                </c:pt>
                <c:pt idx="218">
                  <c:v>11</c:v>
                </c:pt>
                <c:pt idx="219">
                  <c:v>11</c:v>
                </c:pt>
                <c:pt idx="220">
                  <c:v>10</c:v>
                </c:pt>
                <c:pt idx="221">
                  <c:v>10</c:v>
                </c:pt>
                <c:pt idx="222">
                  <c:v>9</c:v>
                </c:pt>
                <c:pt idx="223">
                  <c:v>7</c:v>
                </c:pt>
                <c:pt idx="224">
                  <c:v>5</c:v>
                </c:pt>
                <c:pt idx="225">
                  <c:v>4</c:v>
                </c:pt>
                <c:pt idx="226">
                  <c:v>2</c:v>
                </c:pt>
                <c:pt idx="227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43F-4DED-B350-59AE0390132A}"/>
            </c:ext>
          </c:extLst>
        </c:ser>
        <c:ser>
          <c:idx val="1"/>
          <c:order val="1"/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'Q14'!$Q$4:$Q$231</c:f>
              <c:strCache>
                <c:ptCount val="228"/>
                <c:pt idx="0">
                  <c:v>USA</c:v>
                </c:pt>
                <c:pt idx="1">
                  <c:v>UK</c:v>
                </c:pt>
                <c:pt idx="2">
                  <c:v>France</c:v>
                </c:pt>
                <c:pt idx="3">
                  <c:v>Germany</c:v>
                </c:pt>
                <c:pt idx="4">
                  <c:v>Italy</c:v>
                </c:pt>
                <c:pt idx="5">
                  <c:v>Canada</c:v>
                </c:pt>
                <c:pt idx="6">
                  <c:v>Sweden</c:v>
                </c:pt>
                <c:pt idx="7">
                  <c:v>Japan</c:v>
                </c:pt>
                <c:pt idx="8">
                  <c:v>Australia</c:v>
                </c:pt>
                <c:pt idx="9">
                  <c:v>Hungary</c:v>
                </c:pt>
                <c:pt idx="10">
                  <c:v>Poland</c:v>
                </c:pt>
                <c:pt idx="11">
                  <c:v>Soviet Union</c:v>
                </c:pt>
                <c:pt idx="12">
                  <c:v>Netherlands</c:v>
                </c:pt>
                <c:pt idx="13">
                  <c:v>Switzerland</c:v>
                </c:pt>
                <c:pt idx="14">
                  <c:v>Russia</c:v>
                </c:pt>
                <c:pt idx="15">
                  <c:v>Finland</c:v>
                </c:pt>
                <c:pt idx="16">
                  <c:v>Spain</c:v>
                </c:pt>
                <c:pt idx="17">
                  <c:v>China</c:v>
                </c:pt>
                <c:pt idx="18">
                  <c:v>Austria</c:v>
                </c:pt>
                <c:pt idx="19">
                  <c:v>Norway</c:v>
                </c:pt>
                <c:pt idx="20">
                  <c:v>Czechoslovakia</c:v>
                </c:pt>
                <c:pt idx="21">
                  <c:v>South Korea</c:v>
                </c:pt>
                <c:pt idx="22">
                  <c:v>Romania</c:v>
                </c:pt>
                <c:pt idx="23">
                  <c:v>West Germany</c:v>
                </c:pt>
                <c:pt idx="24">
                  <c:v>Brazil</c:v>
                </c:pt>
                <c:pt idx="25">
                  <c:v>Denmark</c:v>
                </c:pt>
                <c:pt idx="26">
                  <c:v>Bulgaria</c:v>
                </c:pt>
                <c:pt idx="27">
                  <c:v>Belgium</c:v>
                </c:pt>
                <c:pt idx="28">
                  <c:v>East Germany</c:v>
                </c:pt>
                <c:pt idx="29">
                  <c:v>Argentina</c:v>
                </c:pt>
                <c:pt idx="30">
                  <c:v>Ukraine</c:v>
                </c:pt>
                <c:pt idx="31">
                  <c:v>Mexico</c:v>
                </c:pt>
                <c:pt idx="32">
                  <c:v>Yugoslavia</c:v>
                </c:pt>
                <c:pt idx="33">
                  <c:v>Cuba</c:v>
                </c:pt>
                <c:pt idx="34">
                  <c:v>New Zealand</c:v>
                </c:pt>
                <c:pt idx="35">
                  <c:v>Greece</c:v>
                </c:pt>
                <c:pt idx="36">
                  <c:v>Czech Republic</c:v>
                </c:pt>
                <c:pt idx="37">
                  <c:v>Belarus</c:v>
                </c:pt>
                <c:pt idx="38">
                  <c:v>Unified Team</c:v>
                </c:pt>
                <c:pt idx="39">
                  <c:v>South Africa</c:v>
                </c:pt>
                <c:pt idx="40">
                  <c:v>Kazakhstan</c:v>
                </c:pt>
                <c:pt idx="41">
                  <c:v>Portugal</c:v>
                </c:pt>
                <c:pt idx="42">
                  <c:v>Egypt</c:v>
                </c:pt>
                <c:pt idx="43">
                  <c:v>India</c:v>
                </c:pt>
                <c:pt idx="44">
                  <c:v>Ireland</c:v>
                </c:pt>
                <c:pt idx="45">
                  <c:v>Turkey</c:v>
                </c:pt>
                <c:pt idx="46">
                  <c:v>Slovenia</c:v>
                </c:pt>
                <c:pt idx="47">
                  <c:v>Slovakia</c:v>
                </c:pt>
                <c:pt idx="48">
                  <c:v>Taiwan</c:v>
                </c:pt>
                <c:pt idx="49">
                  <c:v>Colombia</c:v>
                </c:pt>
                <c:pt idx="50">
                  <c:v>Luxembourg</c:v>
                </c:pt>
                <c:pt idx="51">
                  <c:v>Latvia</c:v>
                </c:pt>
                <c:pt idx="52">
                  <c:v>Puerto Rico</c:v>
                </c:pt>
                <c:pt idx="53">
                  <c:v>Croatia</c:v>
                </c:pt>
                <c:pt idx="54">
                  <c:v>Venezuela</c:v>
                </c:pt>
                <c:pt idx="55">
                  <c:v>Estonia</c:v>
                </c:pt>
                <c:pt idx="56">
                  <c:v>Nigeria</c:v>
                </c:pt>
                <c:pt idx="57">
                  <c:v>Jamaica</c:v>
                </c:pt>
                <c:pt idx="58">
                  <c:v>Chile</c:v>
                </c:pt>
                <c:pt idx="59">
                  <c:v>North Korea</c:v>
                </c:pt>
                <c:pt idx="60">
                  <c:v>Kenya</c:v>
                </c:pt>
                <c:pt idx="61">
                  <c:v>Iran</c:v>
                </c:pt>
                <c:pt idx="62">
                  <c:v>Thailand</c:v>
                </c:pt>
                <c:pt idx="63">
                  <c:v>Hong Kong</c:v>
                </c:pt>
                <c:pt idx="64">
                  <c:v>Israel</c:v>
                </c:pt>
                <c:pt idx="65">
                  <c:v>Lithuania</c:v>
                </c:pt>
                <c:pt idx="66">
                  <c:v>Philippines</c:v>
                </c:pt>
                <c:pt idx="67">
                  <c:v>Iceland</c:v>
                </c:pt>
                <c:pt idx="68">
                  <c:v>Tunisia</c:v>
                </c:pt>
                <c:pt idx="69">
                  <c:v>Algeria</c:v>
                </c:pt>
                <c:pt idx="70">
                  <c:v>Mongolia</c:v>
                </c:pt>
                <c:pt idx="71">
                  <c:v>Uruguay</c:v>
                </c:pt>
                <c:pt idx="72">
                  <c:v>Morocco</c:v>
                </c:pt>
                <c:pt idx="73">
                  <c:v>Malaysia</c:v>
                </c:pt>
                <c:pt idx="74">
                  <c:v>Uzbekistan</c:v>
                </c:pt>
                <c:pt idx="75">
                  <c:v>Pakistan</c:v>
                </c:pt>
                <c:pt idx="76">
                  <c:v>Peru</c:v>
                </c:pt>
                <c:pt idx="77">
                  <c:v>Serbia</c:v>
                </c:pt>
                <c:pt idx="78">
                  <c:v>Serbia and Montenegro</c:v>
                </c:pt>
                <c:pt idx="79">
                  <c:v>Guatemala</c:v>
                </c:pt>
                <c:pt idx="80">
                  <c:v>Indonesia</c:v>
                </c:pt>
                <c:pt idx="81">
                  <c:v>Senegal</c:v>
                </c:pt>
                <c:pt idx="82">
                  <c:v>Trinidad and Tobago</c:v>
                </c:pt>
                <c:pt idx="83">
                  <c:v>Bahamas</c:v>
                </c:pt>
                <c:pt idx="84">
                  <c:v>Liechtenstein</c:v>
                </c:pt>
                <c:pt idx="85">
                  <c:v>Ethiopia</c:v>
                </c:pt>
                <c:pt idx="86">
                  <c:v>Ghana</c:v>
                </c:pt>
                <c:pt idx="87">
                  <c:v>Singapore</c:v>
                </c:pt>
                <c:pt idx="88">
                  <c:v>Azerbaijan</c:v>
                </c:pt>
                <c:pt idx="89">
                  <c:v>Zimbabwe</c:v>
                </c:pt>
                <c:pt idx="90">
                  <c:v>Georgia</c:v>
                </c:pt>
                <c:pt idx="91">
                  <c:v>Cameroon</c:v>
                </c:pt>
                <c:pt idx="92">
                  <c:v>Virgin Islands</c:v>
                </c:pt>
                <c:pt idx="93">
                  <c:v>Ecuador</c:v>
                </c:pt>
                <c:pt idx="94">
                  <c:v>Lebanon</c:v>
                </c:pt>
                <c:pt idx="95">
                  <c:v>Angola</c:v>
                </c:pt>
                <c:pt idx="96">
                  <c:v>Moldova</c:v>
                </c:pt>
                <c:pt idx="97">
                  <c:v>Costa Rica</c:v>
                </c:pt>
                <c:pt idx="98">
                  <c:v>Dominican Republic</c:v>
                </c:pt>
                <c:pt idx="99">
                  <c:v>Kuwait</c:v>
                </c:pt>
                <c:pt idx="100">
                  <c:v>Uganda</c:v>
                </c:pt>
                <c:pt idx="101">
                  <c:v>Armenia</c:v>
                </c:pt>
                <c:pt idx="102">
                  <c:v>Kyrgyzstan</c:v>
                </c:pt>
                <c:pt idx="103">
                  <c:v>Individual Olympic Athletes</c:v>
                </c:pt>
                <c:pt idx="104">
                  <c:v>Cyprus</c:v>
                </c:pt>
                <c:pt idx="105">
                  <c:v>Fiji</c:v>
                </c:pt>
                <c:pt idx="106">
                  <c:v>Barbados</c:v>
                </c:pt>
                <c:pt idx="107">
                  <c:v>Saudi Arabia</c:v>
                </c:pt>
                <c:pt idx="108">
                  <c:v>El Salvador</c:v>
                </c:pt>
                <c:pt idx="109">
                  <c:v>Bermuda</c:v>
                </c:pt>
                <c:pt idx="110">
                  <c:v>Monaco</c:v>
                </c:pt>
                <c:pt idx="111">
                  <c:v>San Marino</c:v>
                </c:pt>
                <c:pt idx="112">
                  <c:v>Ivory Coast</c:v>
                </c:pt>
                <c:pt idx="113">
                  <c:v>Qatar</c:v>
                </c:pt>
                <c:pt idx="114">
                  <c:v>Honduras</c:v>
                </c:pt>
                <c:pt idx="115">
                  <c:v>Andorra</c:v>
                </c:pt>
                <c:pt idx="116">
                  <c:v>Iraq</c:v>
                </c:pt>
                <c:pt idx="117">
                  <c:v>Bosnia and Herzegovina</c:v>
                </c:pt>
                <c:pt idx="118">
                  <c:v>Syria</c:v>
                </c:pt>
                <c:pt idx="119">
                  <c:v>Zambia</c:v>
                </c:pt>
                <c:pt idx="120">
                  <c:v>Vietnam</c:v>
                </c:pt>
                <c:pt idx="121">
                  <c:v>Boliva</c:v>
                </c:pt>
                <c:pt idx="122">
                  <c:v>Bohemia</c:v>
                </c:pt>
                <c:pt idx="123">
                  <c:v>Tanzania</c:v>
                </c:pt>
                <c:pt idx="124">
                  <c:v>Mauritius</c:v>
                </c:pt>
                <c:pt idx="125">
                  <c:v>Sri Lanka</c:v>
                </c:pt>
                <c:pt idx="126">
                  <c:v>Panama</c:v>
                </c:pt>
                <c:pt idx="127">
                  <c:v>Paraguay</c:v>
                </c:pt>
                <c:pt idx="128">
                  <c:v>Antigua and Barbuda</c:v>
                </c:pt>
                <c:pt idx="129">
                  <c:v>Nicaragua</c:v>
                </c:pt>
                <c:pt idx="130">
                  <c:v>Madagascar</c:v>
                </c:pt>
                <c:pt idx="131">
                  <c:v>United Arab Republic</c:v>
                </c:pt>
                <c:pt idx="132">
                  <c:v>Sierra Leone</c:v>
                </c:pt>
                <c:pt idx="133">
                  <c:v>Malta</c:v>
                </c:pt>
                <c:pt idx="134">
                  <c:v>Bahrain</c:v>
                </c:pt>
                <c:pt idx="135">
                  <c:v>United Arab Emirates</c:v>
                </c:pt>
                <c:pt idx="136">
                  <c:v>Guam</c:v>
                </c:pt>
                <c:pt idx="137">
                  <c:v>Seychelles</c:v>
                </c:pt>
                <c:pt idx="138">
                  <c:v>Papua New Guinea</c:v>
                </c:pt>
                <c:pt idx="139">
                  <c:v>Myanmar</c:v>
                </c:pt>
                <c:pt idx="140">
                  <c:v>Montenegro</c:v>
                </c:pt>
                <c:pt idx="141">
                  <c:v>Saar</c:v>
                </c:pt>
                <c:pt idx="142">
                  <c:v>Guyana</c:v>
                </c:pt>
                <c:pt idx="143">
                  <c:v>Australasia</c:v>
                </c:pt>
                <c:pt idx="144">
                  <c:v>Macedonia</c:v>
                </c:pt>
                <c:pt idx="145">
                  <c:v>Democratic Republic of the Congo</c:v>
                </c:pt>
                <c:pt idx="146">
                  <c:v>Netherlands Antilles</c:v>
                </c:pt>
                <c:pt idx="147">
                  <c:v>Haiti</c:v>
                </c:pt>
                <c:pt idx="148">
                  <c:v>Republic of Congo</c:v>
                </c:pt>
                <c:pt idx="149">
                  <c:v>Botswana</c:v>
                </c:pt>
                <c:pt idx="150">
                  <c:v>Mali</c:v>
                </c:pt>
                <c:pt idx="151">
                  <c:v>Malawi</c:v>
                </c:pt>
                <c:pt idx="152">
                  <c:v>Cayman Islands</c:v>
                </c:pt>
                <c:pt idx="153">
                  <c:v>Jordan</c:v>
                </c:pt>
                <c:pt idx="154">
                  <c:v>Albania</c:v>
                </c:pt>
                <c:pt idx="155">
                  <c:v>Afghanistan</c:v>
                </c:pt>
                <c:pt idx="156">
                  <c:v>Namibia</c:v>
                </c:pt>
                <c:pt idx="157">
                  <c:v>Belize</c:v>
                </c:pt>
                <c:pt idx="158">
                  <c:v>Liberia</c:v>
                </c:pt>
                <c:pt idx="159">
                  <c:v>Tajikistan</c:v>
                </c:pt>
                <c:pt idx="160">
                  <c:v>Nepal</c:v>
                </c:pt>
                <c:pt idx="161">
                  <c:v>Mozambique</c:v>
                </c:pt>
                <c:pt idx="162">
                  <c:v>Swaziland</c:v>
                </c:pt>
                <c:pt idx="163">
                  <c:v>Suriname</c:v>
                </c:pt>
                <c:pt idx="164">
                  <c:v>Central African Republic</c:v>
                </c:pt>
                <c:pt idx="165">
                  <c:v>Lesotho</c:v>
                </c:pt>
                <c:pt idx="166">
                  <c:v>Samoa</c:v>
                </c:pt>
                <c:pt idx="167">
                  <c:v>Gabon</c:v>
                </c:pt>
                <c:pt idx="168">
                  <c:v>Sudan</c:v>
                </c:pt>
                <c:pt idx="169">
                  <c:v>Cambodia</c:v>
                </c:pt>
                <c:pt idx="170">
                  <c:v>Oman</c:v>
                </c:pt>
                <c:pt idx="171">
                  <c:v>Benin</c:v>
                </c:pt>
                <c:pt idx="172">
                  <c:v>Togo</c:v>
                </c:pt>
                <c:pt idx="173">
                  <c:v>Gambia</c:v>
                </c:pt>
                <c:pt idx="174">
                  <c:v>Turkmenistan</c:v>
                </c:pt>
                <c:pt idx="175">
                  <c:v>Bangladesh</c:v>
                </c:pt>
                <c:pt idx="176">
                  <c:v>Laos</c:v>
                </c:pt>
                <c:pt idx="177">
                  <c:v>Rwanda</c:v>
                </c:pt>
                <c:pt idx="178">
                  <c:v>Grenada</c:v>
                </c:pt>
                <c:pt idx="179">
                  <c:v>Vietnam (pre)</c:v>
                </c:pt>
                <c:pt idx="180">
                  <c:v>Maldives</c:v>
                </c:pt>
                <c:pt idx="181">
                  <c:v>Guinea</c:v>
                </c:pt>
                <c:pt idx="182">
                  <c:v>Tonga</c:v>
                </c:pt>
                <c:pt idx="183">
                  <c:v>Virgin Islands, British</c:v>
                </c:pt>
                <c:pt idx="184">
                  <c:v>Aruba</c:v>
                </c:pt>
                <c:pt idx="185">
                  <c:v>Eritrea</c:v>
                </c:pt>
                <c:pt idx="186">
                  <c:v>Libya</c:v>
                </c:pt>
                <c:pt idx="187">
                  <c:v>Turks and Caicos Islands</c:v>
                </c:pt>
                <c:pt idx="188">
                  <c:v>Saint Vincent</c:v>
                </c:pt>
                <c:pt idx="189">
                  <c:v>Chad</c:v>
                </c:pt>
                <c:pt idx="190">
                  <c:v>Burkina Faso</c:v>
                </c:pt>
                <c:pt idx="191">
                  <c:v>Equatorial Guinea</c:v>
                </c:pt>
                <c:pt idx="192">
                  <c:v>Cook Islands</c:v>
                </c:pt>
                <c:pt idx="193">
                  <c:v>Burundi</c:v>
                </c:pt>
                <c:pt idx="194">
                  <c:v>American Samoa</c:v>
                </c:pt>
                <c:pt idx="195">
                  <c:v>Bhutan</c:v>
                </c:pt>
                <c:pt idx="196">
                  <c:v>Djibouti</c:v>
                </c:pt>
                <c:pt idx="197">
                  <c:v>West Indies Federation</c:v>
                </c:pt>
                <c:pt idx="198">
                  <c:v>Vanuatu</c:v>
                </c:pt>
                <c:pt idx="199">
                  <c:v>Yemen</c:v>
                </c:pt>
                <c:pt idx="200">
                  <c:v>Saint Lucia</c:v>
                </c:pt>
                <c:pt idx="201">
                  <c:v>Malaya</c:v>
                </c:pt>
                <c:pt idx="202">
                  <c:v>Somalia</c:v>
                </c:pt>
                <c:pt idx="203">
                  <c:v>Mauritania</c:v>
                </c:pt>
                <c:pt idx="204">
                  <c:v>Niger</c:v>
                </c:pt>
                <c:pt idx="205">
                  <c:v>Solomon Islands</c:v>
                </c:pt>
                <c:pt idx="206">
                  <c:v>Micronesia</c:v>
                </c:pt>
                <c:pt idx="207">
                  <c:v>Palau</c:v>
                </c:pt>
                <c:pt idx="208">
                  <c:v>Palestine</c:v>
                </c:pt>
                <c:pt idx="209">
                  <c:v>Guinea-Bissau</c:v>
                </c:pt>
                <c:pt idx="210">
                  <c:v>Comoros</c:v>
                </c:pt>
                <c:pt idx="211">
                  <c:v>Dominica</c:v>
                </c:pt>
                <c:pt idx="212">
                  <c:v>Cape Verde</c:v>
                </c:pt>
                <c:pt idx="213">
                  <c:v>Sao Tome and Principe</c:v>
                </c:pt>
                <c:pt idx="214">
                  <c:v>Marshall Islands</c:v>
                </c:pt>
                <c:pt idx="215">
                  <c:v>Nauru</c:v>
                </c:pt>
                <c:pt idx="216">
                  <c:v>Zimbabwe (Rhodesia)</c:v>
                </c:pt>
                <c:pt idx="217">
                  <c:v>Refugee Olympic Team</c:v>
                </c:pt>
                <c:pt idx="218">
                  <c:v>Kiribati</c:v>
                </c:pt>
                <c:pt idx="219">
                  <c:v>North Yemen</c:v>
                </c:pt>
                <c:pt idx="220">
                  <c:v>Timor-Leste</c:v>
                </c:pt>
                <c:pt idx="221">
                  <c:v>Brunei</c:v>
                </c:pt>
                <c:pt idx="222">
                  <c:v>Kosovo</c:v>
                </c:pt>
                <c:pt idx="223">
                  <c:v>Tuvalu</c:v>
                </c:pt>
                <c:pt idx="224">
                  <c:v>South Yemen</c:v>
                </c:pt>
                <c:pt idx="225">
                  <c:v>South Sudan</c:v>
                </c:pt>
                <c:pt idx="226">
                  <c:v>Newfoundland</c:v>
                </c:pt>
                <c:pt idx="227">
                  <c:v>North Borneo</c:v>
                </c:pt>
              </c:strCache>
            </c:strRef>
          </c:cat>
          <c:val>
            <c:numRef>
              <c:f>'Q14'!$S$4:$S$231</c:f>
              <c:numCache>
                <c:formatCode>General</c:formatCode>
                <c:ptCount val="228"/>
                <c:pt idx="0">
                  <c:v>2533</c:v>
                </c:pt>
                <c:pt idx="1">
                  <c:v>658</c:v>
                </c:pt>
                <c:pt idx="2">
                  <c:v>492</c:v>
                </c:pt>
                <c:pt idx="3">
                  <c:v>843</c:v>
                </c:pt>
                <c:pt idx="4">
                  <c:v>568</c:v>
                </c:pt>
                <c:pt idx="5">
                  <c:v>461</c:v>
                </c:pt>
                <c:pt idx="6">
                  <c:v>477</c:v>
                </c:pt>
                <c:pt idx="7">
                  <c:v>248</c:v>
                </c:pt>
                <c:pt idx="8">
                  <c:v>348</c:v>
                </c:pt>
                <c:pt idx="9">
                  <c:v>434</c:v>
                </c:pt>
                <c:pt idx="10">
                  <c:v>117</c:v>
                </c:pt>
                <c:pt idx="11">
                  <c:v>1135</c:v>
                </c:pt>
                <c:pt idx="12">
                  <c:v>280</c:v>
                </c:pt>
                <c:pt idx="13">
                  <c:v>170</c:v>
                </c:pt>
                <c:pt idx="14">
                  <c:v>466</c:v>
                </c:pt>
                <c:pt idx="15">
                  <c:v>198</c:v>
                </c:pt>
                <c:pt idx="16">
                  <c:v>111</c:v>
                </c:pt>
                <c:pt idx="17">
                  <c:v>350</c:v>
                </c:pt>
                <c:pt idx="18">
                  <c:v>113</c:v>
                </c:pt>
                <c:pt idx="19">
                  <c:v>378</c:v>
                </c:pt>
                <c:pt idx="20">
                  <c:v>91</c:v>
                </c:pt>
                <c:pt idx="21">
                  <c:v>224</c:v>
                </c:pt>
                <c:pt idx="22">
                  <c:v>163</c:v>
                </c:pt>
                <c:pt idx="23">
                  <c:v>213</c:v>
                </c:pt>
                <c:pt idx="24">
                  <c:v>109</c:v>
                </c:pt>
                <c:pt idx="25">
                  <c:v>179</c:v>
                </c:pt>
                <c:pt idx="26">
                  <c:v>56</c:v>
                </c:pt>
                <c:pt idx="27">
                  <c:v>78</c:v>
                </c:pt>
                <c:pt idx="28">
                  <c:v>451</c:v>
                </c:pt>
                <c:pt idx="29">
                  <c:v>91</c:v>
                </c:pt>
                <c:pt idx="30">
                  <c:v>63</c:v>
                </c:pt>
                <c:pt idx="31">
                  <c:v>30</c:v>
                </c:pt>
                <c:pt idx="32">
                  <c:v>136</c:v>
                </c:pt>
                <c:pt idx="33">
                  <c:v>164</c:v>
                </c:pt>
                <c:pt idx="34">
                  <c:v>92</c:v>
                </c:pt>
                <c:pt idx="35">
                  <c:v>34</c:v>
                </c:pt>
                <c:pt idx="36">
                  <c:v>46</c:v>
                </c:pt>
                <c:pt idx="37">
                  <c:v>46</c:v>
                </c:pt>
                <c:pt idx="38">
                  <c:v>233</c:v>
                </c:pt>
                <c:pt idx="39">
                  <c:v>33</c:v>
                </c:pt>
                <c:pt idx="40">
                  <c:v>23</c:v>
                </c:pt>
                <c:pt idx="41">
                  <c:v>4</c:v>
                </c:pt>
                <c:pt idx="42">
                  <c:v>7</c:v>
                </c:pt>
                <c:pt idx="43">
                  <c:v>119</c:v>
                </c:pt>
                <c:pt idx="44">
                  <c:v>11</c:v>
                </c:pt>
                <c:pt idx="45">
                  <c:v>34</c:v>
                </c:pt>
                <c:pt idx="46">
                  <c:v>9</c:v>
                </c:pt>
                <c:pt idx="47">
                  <c:v>18</c:v>
                </c:pt>
                <c:pt idx="48">
                  <c:v>4</c:v>
                </c:pt>
                <c:pt idx="49">
                  <c:v>5</c:v>
                </c:pt>
                <c:pt idx="50">
                  <c:v>4</c:v>
                </c:pt>
                <c:pt idx="51">
                  <c:v>6</c:v>
                </c:pt>
                <c:pt idx="52">
                  <c:v>1</c:v>
                </c:pt>
                <c:pt idx="53">
                  <c:v>62</c:v>
                </c:pt>
                <c:pt idx="54">
                  <c:v>2</c:v>
                </c:pt>
                <c:pt idx="55">
                  <c:v>16</c:v>
                </c:pt>
                <c:pt idx="56">
                  <c:v>23</c:v>
                </c:pt>
                <c:pt idx="57">
                  <c:v>38</c:v>
                </c:pt>
                <c:pt idx="58">
                  <c:v>3</c:v>
                </c:pt>
                <c:pt idx="59">
                  <c:v>16</c:v>
                </c:pt>
                <c:pt idx="60">
                  <c:v>34</c:v>
                </c:pt>
                <c:pt idx="61">
                  <c:v>18</c:v>
                </c:pt>
                <c:pt idx="62">
                  <c:v>9</c:v>
                </c:pt>
                <c:pt idx="63">
                  <c:v>1</c:v>
                </c:pt>
                <c:pt idx="64">
                  <c:v>1</c:v>
                </c:pt>
                <c:pt idx="65">
                  <c:v>13</c:v>
                </c:pt>
                <c:pt idx="66">
                  <c:v>0</c:v>
                </c:pt>
                <c:pt idx="67">
                  <c:v>0</c:v>
                </c:pt>
                <c:pt idx="68">
                  <c:v>3</c:v>
                </c:pt>
                <c:pt idx="69">
                  <c:v>5</c:v>
                </c:pt>
                <c:pt idx="70">
                  <c:v>2</c:v>
                </c:pt>
                <c:pt idx="71">
                  <c:v>31</c:v>
                </c:pt>
                <c:pt idx="72">
                  <c:v>6</c:v>
                </c:pt>
                <c:pt idx="73">
                  <c:v>0</c:v>
                </c:pt>
                <c:pt idx="74">
                  <c:v>16</c:v>
                </c:pt>
                <c:pt idx="75">
                  <c:v>45</c:v>
                </c:pt>
                <c:pt idx="76">
                  <c:v>1</c:v>
                </c:pt>
                <c:pt idx="77">
                  <c:v>19</c:v>
                </c:pt>
                <c:pt idx="78">
                  <c:v>23</c:v>
                </c:pt>
                <c:pt idx="79">
                  <c:v>0</c:v>
                </c:pt>
                <c:pt idx="80">
                  <c:v>11</c:v>
                </c:pt>
                <c:pt idx="81">
                  <c:v>0</c:v>
                </c:pt>
                <c:pt idx="82">
                  <c:v>7</c:v>
                </c:pt>
                <c:pt idx="83">
                  <c:v>14</c:v>
                </c:pt>
                <c:pt idx="84">
                  <c:v>2</c:v>
                </c:pt>
                <c:pt idx="85">
                  <c:v>22</c:v>
                </c:pt>
                <c:pt idx="86">
                  <c:v>0</c:v>
                </c:pt>
                <c:pt idx="87">
                  <c:v>1</c:v>
                </c:pt>
                <c:pt idx="88">
                  <c:v>9</c:v>
                </c:pt>
                <c:pt idx="89">
                  <c:v>16</c:v>
                </c:pt>
                <c:pt idx="90">
                  <c:v>9</c:v>
                </c:pt>
                <c:pt idx="91">
                  <c:v>20</c:v>
                </c:pt>
                <c:pt idx="92">
                  <c:v>0</c:v>
                </c:pt>
                <c:pt idx="93">
                  <c:v>1</c:v>
                </c:pt>
                <c:pt idx="94">
                  <c:v>0</c:v>
                </c:pt>
                <c:pt idx="95">
                  <c:v>0</c:v>
                </c:pt>
                <c:pt idx="96">
                  <c:v>4</c:v>
                </c:pt>
                <c:pt idx="97">
                  <c:v>1</c:v>
                </c:pt>
                <c:pt idx="98">
                  <c:v>3</c:v>
                </c:pt>
                <c:pt idx="99">
                  <c:v>1</c:v>
                </c:pt>
                <c:pt idx="100">
                  <c:v>2</c:v>
                </c:pt>
                <c:pt idx="101">
                  <c:v>5</c:v>
                </c:pt>
                <c:pt idx="102">
                  <c:v>0</c:v>
                </c:pt>
                <c:pt idx="103">
                  <c:v>4</c:v>
                </c:pt>
                <c:pt idx="104">
                  <c:v>0</c:v>
                </c:pt>
                <c:pt idx="105">
                  <c:v>13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1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1</c:v>
                </c:pt>
                <c:pt idx="119">
                  <c:v>0</c:v>
                </c:pt>
                <c:pt idx="120">
                  <c:v>1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1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1</c:v>
                </c:pt>
                <c:pt idx="135">
                  <c:v>1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21</c:v>
                </c:pt>
                <c:pt idx="144">
                  <c:v>1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1</c:v>
                </c:pt>
                <c:pt idx="154">
                  <c:v>1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1</c:v>
                </c:pt>
                <c:pt idx="160">
                  <c:v>0</c:v>
                </c:pt>
                <c:pt idx="161">
                  <c:v>1</c:v>
                </c:pt>
                <c:pt idx="162">
                  <c:v>0</c:v>
                </c:pt>
                <c:pt idx="163">
                  <c:v>1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1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1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1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43F-4DED-B350-59AE0390132A}"/>
            </c:ext>
          </c:extLst>
        </c:ser>
        <c:ser>
          <c:idx val="2"/>
          <c:order val="2"/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cat>
            <c:strRef>
              <c:f>'Q14'!$Q$4:$Q$231</c:f>
              <c:strCache>
                <c:ptCount val="228"/>
                <c:pt idx="0">
                  <c:v>USA</c:v>
                </c:pt>
                <c:pt idx="1">
                  <c:v>UK</c:v>
                </c:pt>
                <c:pt idx="2">
                  <c:v>France</c:v>
                </c:pt>
                <c:pt idx="3">
                  <c:v>Germany</c:v>
                </c:pt>
                <c:pt idx="4">
                  <c:v>Italy</c:v>
                </c:pt>
                <c:pt idx="5">
                  <c:v>Canada</c:v>
                </c:pt>
                <c:pt idx="6">
                  <c:v>Sweden</c:v>
                </c:pt>
                <c:pt idx="7">
                  <c:v>Japan</c:v>
                </c:pt>
                <c:pt idx="8">
                  <c:v>Australia</c:v>
                </c:pt>
                <c:pt idx="9">
                  <c:v>Hungary</c:v>
                </c:pt>
                <c:pt idx="10">
                  <c:v>Poland</c:v>
                </c:pt>
                <c:pt idx="11">
                  <c:v>Soviet Union</c:v>
                </c:pt>
                <c:pt idx="12">
                  <c:v>Netherlands</c:v>
                </c:pt>
                <c:pt idx="13">
                  <c:v>Switzerland</c:v>
                </c:pt>
                <c:pt idx="14">
                  <c:v>Russia</c:v>
                </c:pt>
                <c:pt idx="15">
                  <c:v>Finland</c:v>
                </c:pt>
                <c:pt idx="16">
                  <c:v>Spain</c:v>
                </c:pt>
                <c:pt idx="17">
                  <c:v>China</c:v>
                </c:pt>
                <c:pt idx="18">
                  <c:v>Austria</c:v>
                </c:pt>
                <c:pt idx="19">
                  <c:v>Norway</c:v>
                </c:pt>
                <c:pt idx="20">
                  <c:v>Czechoslovakia</c:v>
                </c:pt>
                <c:pt idx="21">
                  <c:v>South Korea</c:v>
                </c:pt>
                <c:pt idx="22">
                  <c:v>Romania</c:v>
                </c:pt>
                <c:pt idx="23">
                  <c:v>West Germany</c:v>
                </c:pt>
                <c:pt idx="24">
                  <c:v>Brazil</c:v>
                </c:pt>
                <c:pt idx="25">
                  <c:v>Denmark</c:v>
                </c:pt>
                <c:pt idx="26">
                  <c:v>Bulgaria</c:v>
                </c:pt>
                <c:pt idx="27">
                  <c:v>Belgium</c:v>
                </c:pt>
                <c:pt idx="28">
                  <c:v>East Germany</c:v>
                </c:pt>
                <c:pt idx="29">
                  <c:v>Argentina</c:v>
                </c:pt>
                <c:pt idx="30">
                  <c:v>Ukraine</c:v>
                </c:pt>
                <c:pt idx="31">
                  <c:v>Mexico</c:v>
                </c:pt>
                <c:pt idx="32">
                  <c:v>Yugoslavia</c:v>
                </c:pt>
                <c:pt idx="33">
                  <c:v>Cuba</c:v>
                </c:pt>
                <c:pt idx="34">
                  <c:v>New Zealand</c:v>
                </c:pt>
                <c:pt idx="35">
                  <c:v>Greece</c:v>
                </c:pt>
                <c:pt idx="36">
                  <c:v>Czech Republic</c:v>
                </c:pt>
                <c:pt idx="37">
                  <c:v>Belarus</c:v>
                </c:pt>
                <c:pt idx="38">
                  <c:v>Unified Team</c:v>
                </c:pt>
                <c:pt idx="39">
                  <c:v>South Africa</c:v>
                </c:pt>
                <c:pt idx="40">
                  <c:v>Kazakhstan</c:v>
                </c:pt>
                <c:pt idx="41">
                  <c:v>Portugal</c:v>
                </c:pt>
                <c:pt idx="42">
                  <c:v>Egypt</c:v>
                </c:pt>
                <c:pt idx="43">
                  <c:v>India</c:v>
                </c:pt>
                <c:pt idx="44">
                  <c:v>Ireland</c:v>
                </c:pt>
                <c:pt idx="45">
                  <c:v>Turkey</c:v>
                </c:pt>
                <c:pt idx="46">
                  <c:v>Slovenia</c:v>
                </c:pt>
                <c:pt idx="47">
                  <c:v>Slovakia</c:v>
                </c:pt>
                <c:pt idx="48">
                  <c:v>Taiwan</c:v>
                </c:pt>
                <c:pt idx="49">
                  <c:v>Colombia</c:v>
                </c:pt>
                <c:pt idx="50">
                  <c:v>Luxembourg</c:v>
                </c:pt>
                <c:pt idx="51">
                  <c:v>Latvia</c:v>
                </c:pt>
                <c:pt idx="52">
                  <c:v>Puerto Rico</c:v>
                </c:pt>
                <c:pt idx="53">
                  <c:v>Croatia</c:v>
                </c:pt>
                <c:pt idx="54">
                  <c:v>Venezuela</c:v>
                </c:pt>
                <c:pt idx="55">
                  <c:v>Estonia</c:v>
                </c:pt>
                <c:pt idx="56">
                  <c:v>Nigeria</c:v>
                </c:pt>
                <c:pt idx="57">
                  <c:v>Jamaica</c:v>
                </c:pt>
                <c:pt idx="58">
                  <c:v>Chile</c:v>
                </c:pt>
                <c:pt idx="59">
                  <c:v>North Korea</c:v>
                </c:pt>
                <c:pt idx="60">
                  <c:v>Kenya</c:v>
                </c:pt>
                <c:pt idx="61">
                  <c:v>Iran</c:v>
                </c:pt>
                <c:pt idx="62">
                  <c:v>Thailand</c:v>
                </c:pt>
                <c:pt idx="63">
                  <c:v>Hong Kong</c:v>
                </c:pt>
                <c:pt idx="64">
                  <c:v>Israel</c:v>
                </c:pt>
                <c:pt idx="65">
                  <c:v>Lithuania</c:v>
                </c:pt>
                <c:pt idx="66">
                  <c:v>Philippines</c:v>
                </c:pt>
                <c:pt idx="67">
                  <c:v>Iceland</c:v>
                </c:pt>
                <c:pt idx="68">
                  <c:v>Tunisia</c:v>
                </c:pt>
                <c:pt idx="69">
                  <c:v>Algeria</c:v>
                </c:pt>
                <c:pt idx="70">
                  <c:v>Mongolia</c:v>
                </c:pt>
                <c:pt idx="71">
                  <c:v>Uruguay</c:v>
                </c:pt>
                <c:pt idx="72">
                  <c:v>Morocco</c:v>
                </c:pt>
                <c:pt idx="73">
                  <c:v>Malaysia</c:v>
                </c:pt>
                <c:pt idx="74">
                  <c:v>Uzbekistan</c:v>
                </c:pt>
                <c:pt idx="75">
                  <c:v>Pakistan</c:v>
                </c:pt>
                <c:pt idx="76">
                  <c:v>Peru</c:v>
                </c:pt>
                <c:pt idx="77">
                  <c:v>Serbia</c:v>
                </c:pt>
                <c:pt idx="78">
                  <c:v>Serbia and Montenegro</c:v>
                </c:pt>
                <c:pt idx="79">
                  <c:v>Guatemala</c:v>
                </c:pt>
                <c:pt idx="80">
                  <c:v>Indonesia</c:v>
                </c:pt>
                <c:pt idx="81">
                  <c:v>Senegal</c:v>
                </c:pt>
                <c:pt idx="82">
                  <c:v>Trinidad and Tobago</c:v>
                </c:pt>
                <c:pt idx="83">
                  <c:v>Bahamas</c:v>
                </c:pt>
                <c:pt idx="84">
                  <c:v>Liechtenstein</c:v>
                </c:pt>
                <c:pt idx="85">
                  <c:v>Ethiopia</c:v>
                </c:pt>
                <c:pt idx="86">
                  <c:v>Ghana</c:v>
                </c:pt>
                <c:pt idx="87">
                  <c:v>Singapore</c:v>
                </c:pt>
                <c:pt idx="88">
                  <c:v>Azerbaijan</c:v>
                </c:pt>
                <c:pt idx="89">
                  <c:v>Zimbabwe</c:v>
                </c:pt>
                <c:pt idx="90">
                  <c:v>Georgia</c:v>
                </c:pt>
                <c:pt idx="91">
                  <c:v>Cameroon</c:v>
                </c:pt>
                <c:pt idx="92">
                  <c:v>Virgin Islands</c:v>
                </c:pt>
                <c:pt idx="93">
                  <c:v>Ecuador</c:v>
                </c:pt>
                <c:pt idx="94">
                  <c:v>Lebanon</c:v>
                </c:pt>
                <c:pt idx="95">
                  <c:v>Angola</c:v>
                </c:pt>
                <c:pt idx="96">
                  <c:v>Moldova</c:v>
                </c:pt>
                <c:pt idx="97">
                  <c:v>Costa Rica</c:v>
                </c:pt>
                <c:pt idx="98">
                  <c:v>Dominican Republic</c:v>
                </c:pt>
                <c:pt idx="99">
                  <c:v>Kuwait</c:v>
                </c:pt>
                <c:pt idx="100">
                  <c:v>Uganda</c:v>
                </c:pt>
                <c:pt idx="101">
                  <c:v>Armenia</c:v>
                </c:pt>
                <c:pt idx="102">
                  <c:v>Kyrgyzstan</c:v>
                </c:pt>
                <c:pt idx="103">
                  <c:v>Individual Olympic Athletes</c:v>
                </c:pt>
                <c:pt idx="104">
                  <c:v>Cyprus</c:v>
                </c:pt>
                <c:pt idx="105">
                  <c:v>Fiji</c:v>
                </c:pt>
                <c:pt idx="106">
                  <c:v>Barbados</c:v>
                </c:pt>
                <c:pt idx="107">
                  <c:v>Saudi Arabia</c:v>
                </c:pt>
                <c:pt idx="108">
                  <c:v>El Salvador</c:v>
                </c:pt>
                <c:pt idx="109">
                  <c:v>Bermuda</c:v>
                </c:pt>
                <c:pt idx="110">
                  <c:v>Monaco</c:v>
                </c:pt>
                <c:pt idx="111">
                  <c:v>San Marino</c:v>
                </c:pt>
                <c:pt idx="112">
                  <c:v>Ivory Coast</c:v>
                </c:pt>
                <c:pt idx="113">
                  <c:v>Qatar</c:v>
                </c:pt>
                <c:pt idx="114">
                  <c:v>Honduras</c:v>
                </c:pt>
                <c:pt idx="115">
                  <c:v>Andorra</c:v>
                </c:pt>
                <c:pt idx="116">
                  <c:v>Iraq</c:v>
                </c:pt>
                <c:pt idx="117">
                  <c:v>Bosnia and Herzegovina</c:v>
                </c:pt>
                <c:pt idx="118">
                  <c:v>Syria</c:v>
                </c:pt>
                <c:pt idx="119">
                  <c:v>Zambia</c:v>
                </c:pt>
                <c:pt idx="120">
                  <c:v>Vietnam</c:v>
                </c:pt>
                <c:pt idx="121">
                  <c:v>Boliva</c:v>
                </c:pt>
                <c:pt idx="122">
                  <c:v>Bohemia</c:v>
                </c:pt>
                <c:pt idx="123">
                  <c:v>Tanzania</c:v>
                </c:pt>
                <c:pt idx="124">
                  <c:v>Mauritius</c:v>
                </c:pt>
                <c:pt idx="125">
                  <c:v>Sri Lanka</c:v>
                </c:pt>
                <c:pt idx="126">
                  <c:v>Panama</c:v>
                </c:pt>
                <c:pt idx="127">
                  <c:v>Paraguay</c:v>
                </c:pt>
                <c:pt idx="128">
                  <c:v>Antigua and Barbuda</c:v>
                </c:pt>
                <c:pt idx="129">
                  <c:v>Nicaragua</c:v>
                </c:pt>
                <c:pt idx="130">
                  <c:v>Madagascar</c:v>
                </c:pt>
                <c:pt idx="131">
                  <c:v>United Arab Republic</c:v>
                </c:pt>
                <c:pt idx="132">
                  <c:v>Sierra Leone</c:v>
                </c:pt>
                <c:pt idx="133">
                  <c:v>Malta</c:v>
                </c:pt>
                <c:pt idx="134">
                  <c:v>Bahrain</c:v>
                </c:pt>
                <c:pt idx="135">
                  <c:v>United Arab Emirates</c:v>
                </c:pt>
                <c:pt idx="136">
                  <c:v>Guam</c:v>
                </c:pt>
                <c:pt idx="137">
                  <c:v>Seychelles</c:v>
                </c:pt>
                <c:pt idx="138">
                  <c:v>Papua New Guinea</c:v>
                </c:pt>
                <c:pt idx="139">
                  <c:v>Myanmar</c:v>
                </c:pt>
                <c:pt idx="140">
                  <c:v>Montenegro</c:v>
                </c:pt>
                <c:pt idx="141">
                  <c:v>Saar</c:v>
                </c:pt>
                <c:pt idx="142">
                  <c:v>Guyana</c:v>
                </c:pt>
                <c:pt idx="143">
                  <c:v>Australasia</c:v>
                </c:pt>
                <c:pt idx="144">
                  <c:v>Macedonia</c:v>
                </c:pt>
                <c:pt idx="145">
                  <c:v>Democratic Republic of the Congo</c:v>
                </c:pt>
                <c:pt idx="146">
                  <c:v>Netherlands Antilles</c:v>
                </c:pt>
                <c:pt idx="147">
                  <c:v>Haiti</c:v>
                </c:pt>
                <c:pt idx="148">
                  <c:v>Republic of Congo</c:v>
                </c:pt>
                <c:pt idx="149">
                  <c:v>Botswana</c:v>
                </c:pt>
                <c:pt idx="150">
                  <c:v>Mali</c:v>
                </c:pt>
                <c:pt idx="151">
                  <c:v>Malawi</c:v>
                </c:pt>
                <c:pt idx="152">
                  <c:v>Cayman Islands</c:v>
                </c:pt>
                <c:pt idx="153">
                  <c:v>Jordan</c:v>
                </c:pt>
                <c:pt idx="154">
                  <c:v>Albania</c:v>
                </c:pt>
                <c:pt idx="155">
                  <c:v>Afghanistan</c:v>
                </c:pt>
                <c:pt idx="156">
                  <c:v>Namibia</c:v>
                </c:pt>
                <c:pt idx="157">
                  <c:v>Belize</c:v>
                </c:pt>
                <c:pt idx="158">
                  <c:v>Liberia</c:v>
                </c:pt>
                <c:pt idx="159">
                  <c:v>Tajikistan</c:v>
                </c:pt>
                <c:pt idx="160">
                  <c:v>Nepal</c:v>
                </c:pt>
                <c:pt idx="161">
                  <c:v>Mozambique</c:v>
                </c:pt>
                <c:pt idx="162">
                  <c:v>Swaziland</c:v>
                </c:pt>
                <c:pt idx="163">
                  <c:v>Suriname</c:v>
                </c:pt>
                <c:pt idx="164">
                  <c:v>Central African Republic</c:v>
                </c:pt>
                <c:pt idx="165">
                  <c:v>Lesotho</c:v>
                </c:pt>
                <c:pt idx="166">
                  <c:v>Samoa</c:v>
                </c:pt>
                <c:pt idx="167">
                  <c:v>Gabon</c:v>
                </c:pt>
                <c:pt idx="168">
                  <c:v>Sudan</c:v>
                </c:pt>
                <c:pt idx="169">
                  <c:v>Cambodia</c:v>
                </c:pt>
                <c:pt idx="170">
                  <c:v>Oman</c:v>
                </c:pt>
                <c:pt idx="171">
                  <c:v>Benin</c:v>
                </c:pt>
                <c:pt idx="172">
                  <c:v>Togo</c:v>
                </c:pt>
                <c:pt idx="173">
                  <c:v>Gambia</c:v>
                </c:pt>
                <c:pt idx="174">
                  <c:v>Turkmenistan</c:v>
                </c:pt>
                <c:pt idx="175">
                  <c:v>Bangladesh</c:v>
                </c:pt>
                <c:pt idx="176">
                  <c:v>Laos</c:v>
                </c:pt>
                <c:pt idx="177">
                  <c:v>Rwanda</c:v>
                </c:pt>
                <c:pt idx="178">
                  <c:v>Grenada</c:v>
                </c:pt>
                <c:pt idx="179">
                  <c:v>Vietnam (pre)</c:v>
                </c:pt>
                <c:pt idx="180">
                  <c:v>Maldives</c:v>
                </c:pt>
                <c:pt idx="181">
                  <c:v>Guinea</c:v>
                </c:pt>
                <c:pt idx="182">
                  <c:v>Tonga</c:v>
                </c:pt>
                <c:pt idx="183">
                  <c:v>Virgin Islands, British</c:v>
                </c:pt>
                <c:pt idx="184">
                  <c:v>Aruba</c:v>
                </c:pt>
                <c:pt idx="185">
                  <c:v>Eritrea</c:v>
                </c:pt>
                <c:pt idx="186">
                  <c:v>Libya</c:v>
                </c:pt>
                <c:pt idx="187">
                  <c:v>Turks and Caicos Islands</c:v>
                </c:pt>
                <c:pt idx="188">
                  <c:v>Saint Vincent</c:v>
                </c:pt>
                <c:pt idx="189">
                  <c:v>Chad</c:v>
                </c:pt>
                <c:pt idx="190">
                  <c:v>Burkina Faso</c:v>
                </c:pt>
                <c:pt idx="191">
                  <c:v>Equatorial Guinea</c:v>
                </c:pt>
                <c:pt idx="192">
                  <c:v>Cook Islands</c:v>
                </c:pt>
                <c:pt idx="193">
                  <c:v>Burundi</c:v>
                </c:pt>
                <c:pt idx="194">
                  <c:v>American Samoa</c:v>
                </c:pt>
                <c:pt idx="195">
                  <c:v>Bhutan</c:v>
                </c:pt>
                <c:pt idx="196">
                  <c:v>Djibouti</c:v>
                </c:pt>
                <c:pt idx="197">
                  <c:v>West Indies Federation</c:v>
                </c:pt>
                <c:pt idx="198">
                  <c:v>Vanuatu</c:v>
                </c:pt>
                <c:pt idx="199">
                  <c:v>Yemen</c:v>
                </c:pt>
                <c:pt idx="200">
                  <c:v>Saint Lucia</c:v>
                </c:pt>
                <c:pt idx="201">
                  <c:v>Malaya</c:v>
                </c:pt>
                <c:pt idx="202">
                  <c:v>Somalia</c:v>
                </c:pt>
                <c:pt idx="203">
                  <c:v>Mauritania</c:v>
                </c:pt>
                <c:pt idx="204">
                  <c:v>Niger</c:v>
                </c:pt>
                <c:pt idx="205">
                  <c:v>Solomon Islands</c:v>
                </c:pt>
                <c:pt idx="206">
                  <c:v>Micronesia</c:v>
                </c:pt>
                <c:pt idx="207">
                  <c:v>Palau</c:v>
                </c:pt>
                <c:pt idx="208">
                  <c:v>Palestine</c:v>
                </c:pt>
                <c:pt idx="209">
                  <c:v>Guinea-Bissau</c:v>
                </c:pt>
                <c:pt idx="210">
                  <c:v>Comoros</c:v>
                </c:pt>
                <c:pt idx="211">
                  <c:v>Dominica</c:v>
                </c:pt>
                <c:pt idx="212">
                  <c:v>Cape Verde</c:v>
                </c:pt>
                <c:pt idx="213">
                  <c:v>Sao Tome and Principe</c:v>
                </c:pt>
                <c:pt idx="214">
                  <c:v>Marshall Islands</c:v>
                </c:pt>
                <c:pt idx="215">
                  <c:v>Nauru</c:v>
                </c:pt>
                <c:pt idx="216">
                  <c:v>Zimbabwe (Rhodesia)</c:v>
                </c:pt>
                <c:pt idx="217">
                  <c:v>Refugee Olympic Team</c:v>
                </c:pt>
                <c:pt idx="218">
                  <c:v>Kiribati</c:v>
                </c:pt>
                <c:pt idx="219">
                  <c:v>North Yemen</c:v>
                </c:pt>
                <c:pt idx="220">
                  <c:v>Timor-Leste</c:v>
                </c:pt>
                <c:pt idx="221">
                  <c:v>Brunei</c:v>
                </c:pt>
                <c:pt idx="222">
                  <c:v>Kosovo</c:v>
                </c:pt>
                <c:pt idx="223">
                  <c:v>Tuvalu</c:v>
                </c:pt>
                <c:pt idx="224">
                  <c:v>South Yemen</c:v>
                </c:pt>
                <c:pt idx="225">
                  <c:v>South Sudan</c:v>
                </c:pt>
                <c:pt idx="226">
                  <c:v>Newfoundland</c:v>
                </c:pt>
                <c:pt idx="227">
                  <c:v>North Borneo</c:v>
                </c:pt>
              </c:strCache>
            </c:strRef>
          </c:cat>
          <c:val>
            <c:numRef>
              <c:f>'Q14'!$T$4:$T$231</c:f>
              <c:numCache>
                <c:formatCode>General</c:formatCode>
                <c:ptCount val="228"/>
                <c:pt idx="0">
                  <c:v>1580</c:v>
                </c:pt>
                <c:pt idx="1">
                  <c:v>687</c:v>
                </c:pt>
                <c:pt idx="2">
                  <c:v>563</c:v>
                </c:pt>
                <c:pt idx="3">
                  <c:v>742</c:v>
                </c:pt>
                <c:pt idx="4">
                  <c:v>528</c:v>
                </c:pt>
                <c:pt idx="5">
                  <c:v>430</c:v>
                </c:pt>
                <c:pt idx="6">
                  <c:v>522</c:v>
                </c:pt>
                <c:pt idx="7">
                  <c:v>304</c:v>
                </c:pt>
                <c:pt idx="8">
                  <c:v>459</c:v>
                </c:pt>
                <c:pt idx="9">
                  <c:v>333</c:v>
                </c:pt>
                <c:pt idx="10">
                  <c:v>197</c:v>
                </c:pt>
                <c:pt idx="11">
                  <c:v>783</c:v>
                </c:pt>
                <c:pt idx="12">
                  <c:v>338</c:v>
                </c:pt>
                <c:pt idx="13">
                  <c:v>243</c:v>
                </c:pt>
                <c:pt idx="14">
                  <c:v>409</c:v>
                </c:pt>
                <c:pt idx="15">
                  <c:v>270</c:v>
                </c:pt>
                <c:pt idx="16">
                  <c:v>245</c:v>
                </c:pt>
                <c:pt idx="17">
                  <c:v>348</c:v>
                </c:pt>
                <c:pt idx="18">
                  <c:v>186</c:v>
                </c:pt>
                <c:pt idx="19">
                  <c:v>362</c:v>
                </c:pt>
                <c:pt idx="20">
                  <c:v>239</c:v>
                </c:pt>
                <c:pt idx="21">
                  <c:v>232</c:v>
                </c:pt>
                <c:pt idx="22">
                  <c:v>203</c:v>
                </c:pt>
                <c:pt idx="23">
                  <c:v>224</c:v>
                </c:pt>
                <c:pt idx="24">
                  <c:v>175</c:v>
                </c:pt>
                <c:pt idx="25">
                  <c:v>240</c:v>
                </c:pt>
                <c:pt idx="26">
                  <c:v>145</c:v>
                </c:pt>
                <c:pt idx="27">
                  <c:v>148</c:v>
                </c:pt>
                <c:pt idx="28">
                  <c:v>368</c:v>
                </c:pt>
                <c:pt idx="29">
                  <c:v>92</c:v>
                </c:pt>
                <c:pt idx="30">
                  <c:v>69</c:v>
                </c:pt>
                <c:pt idx="31">
                  <c:v>26</c:v>
                </c:pt>
                <c:pt idx="32">
                  <c:v>180</c:v>
                </c:pt>
                <c:pt idx="33">
                  <c:v>130</c:v>
                </c:pt>
                <c:pt idx="34">
                  <c:v>56</c:v>
                </c:pt>
                <c:pt idx="35">
                  <c:v>48</c:v>
                </c:pt>
                <c:pt idx="36">
                  <c:v>45</c:v>
                </c:pt>
                <c:pt idx="37">
                  <c:v>52</c:v>
                </c:pt>
                <c:pt idx="38">
                  <c:v>181</c:v>
                </c:pt>
                <c:pt idx="39">
                  <c:v>45</c:v>
                </c:pt>
                <c:pt idx="40">
                  <c:v>31</c:v>
                </c:pt>
                <c:pt idx="41">
                  <c:v>11</c:v>
                </c:pt>
                <c:pt idx="42">
                  <c:v>7</c:v>
                </c:pt>
                <c:pt idx="43">
                  <c:v>21</c:v>
                </c:pt>
                <c:pt idx="44">
                  <c:v>13</c:v>
                </c:pt>
                <c:pt idx="45">
                  <c:v>20</c:v>
                </c:pt>
                <c:pt idx="46">
                  <c:v>17</c:v>
                </c:pt>
                <c:pt idx="47">
                  <c:v>19</c:v>
                </c:pt>
                <c:pt idx="48">
                  <c:v>29</c:v>
                </c:pt>
                <c:pt idx="49">
                  <c:v>9</c:v>
                </c:pt>
                <c:pt idx="50">
                  <c:v>4</c:v>
                </c:pt>
                <c:pt idx="51">
                  <c:v>20</c:v>
                </c:pt>
                <c:pt idx="52">
                  <c:v>2</c:v>
                </c:pt>
                <c:pt idx="53">
                  <c:v>64</c:v>
                </c:pt>
                <c:pt idx="54">
                  <c:v>3</c:v>
                </c:pt>
                <c:pt idx="55">
                  <c:v>14</c:v>
                </c:pt>
                <c:pt idx="56">
                  <c:v>32</c:v>
                </c:pt>
                <c:pt idx="57">
                  <c:v>77</c:v>
                </c:pt>
                <c:pt idx="58">
                  <c:v>9</c:v>
                </c:pt>
                <c:pt idx="59">
                  <c:v>16</c:v>
                </c:pt>
                <c:pt idx="60">
                  <c:v>39</c:v>
                </c:pt>
                <c:pt idx="61">
                  <c:v>20</c:v>
                </c:pt>
                <c:pt idx="62">
                  <c:v>8</c:v>
                </c:pt>
                <c:pt idx="63">
                  <c:v>2</c:v>
                </c:pt>
                <c:pt idx="64">
                  <c:v>1</c:v>
                </c:pt>
                <c:pt idx="65">
                  <c:v>9</c:v>
                </c:pt>
                <c:pt idx="66">
                  <c:v>3</c:v>
                </c:pt>
                <c:pt idx="67">
                  <c:v>15</c:v>
                </c:pt>
                <c:pt idx="68">
                  <c:v>3</c:v>
                </c:pt>
                <c:pt idx="69">
                  <c:v>4</c:v>
                </c:pt>
                <c:pt idx="70">
                  <c:v>10</c:v>
                </c:pt>
                <c:pt idx="71">
                  <c:v>2</c:v>
                </c:pt>
                <c:pt idx="72">
                  <c:v>5</c:v>
                </c:pt>
                <c:pt idx="73">
                  <c:v>12</c:v>
                </c:pt>
                <c:pt idx="74">
                  <c:v>10</c:v>
                </c:pt>
                <c:pt idx="75">
                  <c:v>45</c:v>
                </c:pt>
                <c:pt idx="76">
                  <c:v>14</c:v>
                </c:pt>
                <c:pt idx="77">
                  <c:v>39</c:v>
                </c:pt>
                <c:pt idx="78">
                  <c:v>33</c:v>
                </c:pt>
                <c:pt idx="79">
                  <c:v>1</c:v>
                </c:pt>
                <c:pt idx="80">
                  <c:v>18</c:v>
                </c:pt>
                <c:pt idx="81">
                  <c:v>1</c:v>
                </c:pt>
                <c:pt idx="82">
                  <c:v>8</c:v>
                </c:pt>
                <c:pt idx="83">
                  <c:v>11</c:v>
                </c:pt>
                <c:pt idx="84">
                  <c:v>2</c:v>
                </c:pt>
                <c:pt idx="85">
                  <c:v>9</c:v>
                </c:pt>
                <c:pt idx="86">
                  <c:v>1</c:v>
                </c:pt>
                <c:pt idx="87">
                  <c:v>4</c:v>
                </c:pt>
                <c:pt idx="88">
                  <c:v>16</c:v>
                </c:pt>
                <c:pt idx="89">
                  <c:v>4</c:v>
                </c:pt>
                <c:pt idx="90">
                  <c:v>7</c:v>
                </c:pt>
                <c:pt idx="91">
                  <c:v>2</c:v>
                </c:pt>
                <c:pt idx="92">
                  <c:v>1</c:v>
                </c:pt>
                <c:pt idx="93">
                  <c:v>1</c:v>
                </c:pt>
                <c:pt idx="94">
                  <c:v>2</c:v>
                </c:pt>
                <c:pt idx="95">
                  <c:v>0</c:v>
                </c:pt>
                <c:pt idx="96">
                  <c:v>3</c:v>
                </c:pt>
                <c:pt idx="97">
                  <c:v>1</c:v>
                </c:pt>
                <c:pt idx="98">
                  <c:v>2</c:v>
                </c:pt>
                <c:pt idx="99">
                  <c:v>0</c:v>
                </c:pt>
                <c:pt idx="100">
                  <c:v>3</c:v>
                </c:pt>
                <c:pt idx="101">
                  <c:v>6</c:v>
                </c:pt>
                <c:pt idx="102">
                  <c:v>3</c:v>
                </c:pt>
                <c:pt idx="103">
                  <c:v>4</c:v>
                </c:pt>
                <c:pt idx="104">
                  <c:v>1</c:v>
                </c:pt>
                <c:pt idx="105">
                  <c:v>0</c:v>
                </c:pt>
                <c:pt idx="106">
                  <c:v>0</c:v>
                </c:pt>
                <c:pt idx="107">
                  <c:v>1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1</c:v>
                </c:pt>
                <c:pt idx="113">
                  <c:v>1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1</c:v>
                </c:pt>
                <c:pt idx="119">
                  <c:v>1</c:v>
                </c:pt>
                <c:pt idx="120">
                  <c:v>3</c:v>
                </c:pt>
                <c:pt idx="121">
                  <c:v>0</c:v>
                </c:pt>
                <c:pt idx="122">
                  <c:v>1</c:v>
                </c:pt>
                <c:pt idx="123">
                  <c:v>2</c:v>
                </c:pt>
                <c:pt idx="124">
                  <c:v>0</c:v>
                </c:pt>
                <c:pt idx="125">
                  <c:v>2</c:v>
                </c:pt>
                <c:pt idx="126">
                  <c:v>0</c:v>
                </c:pt>
                <c:pt idx="127">
                  <c:v>17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1</c:v>
                </c:pt>
                <c:pt idx="132">
                  <c:v>0</c:v>
                </c:pt>
                <c:pt idx="133">
                  <c:v>0</c:v>
                </c:pt>
                <c:pt idx="134">
                  <c:v>1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17</c:v>
                </c:pt>
                <c:pt idx="141">
                  <c:v>3</c:v>
                </c:pt>
                <c:pt idx="142">
                  <c:v>0</c:v>
                </c:pt>
                <c:pt idx="143">
                  <c:v>6</c:v>
                </c:pt>
                <c:pt idx="144">
                  <c:v>1</c:v>
                </c:pt>
                <c:pt idx="145">
                  <c:v>0</c:v>
                </c:pt>
                <c:pt idx="146">
                  <c:v>1</c:v>
                </c:pt>
                <c:pt idx="147">
                  <c:v>1</c:v>
                </c:pt>
                <c:pt idx="148">
                  <c:v>0</c:v>
                </c:pt>
                <c:pt idx="149">
                  <c:v>1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1</c:v>
                </c:pt>
                <c:pt idx="155">
                  <c:v>0</c:v>
                </c:pt>
                <c:pt idx="156">
                  <c:v>4</c:v>
                </c:pt>
                <c:pt idx="157">
                  <c:v>0</c:v>
                </c:pt>
                <c:pt idx="158">
                  <c:v>0</c:v>
                </c:pt>
                <c:pt idx="159">
                  <c:v>1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1</c:v>
                </c:pt>
                <c:pt idx="168">
                  <c:v>1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1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1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1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1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1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43F-4DED-B350-59AE0390132A}"/>
            </c:ext>
          </c:extLst>
        </c:ser>
        <c:ser>
          <c:idx val="3"/>
          <c:order val="3"/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cat>
            <c:strRef>
              <c:f>'Q14'!$Q$4:$Q$231</c:f>
              <c:strCache>
                <c:ptCount val="228"/>
                <c:pt idx="0">
                  <c:v>USA</c:v>
                </c:pt>
                <c:pt idx="1">
                  <c:v>UK</c:v>
                </c:pt>
                <c:pt idx="2">
                  <c:v>France</c:v>
                </c:pt>
                <c:pt idx="3">
                  <c:v>Germany</c:v>
                </c:pt>
                <c:pt idx="4">
                  <c:v>Italy</c:v>
                </c:pt>
                <c:pt idx="5">
                  <c:v>Canada</c:v>
                </c:pt>
                <c:pt idx="6">
                  <c:v>Sweden</c:v>
                </c:pt>
                <c:pt idx="7">
                  <c:v>Japan</c:v>
                </c:pt>
                <c:pt idx="8">
                  <c:v>Australia</c:v>
                </c:pt>
                <c:pt idx="9">
                  <c:v>Hungary</c:v>
                </c:pt>
                <c:pt idx="10">
                  <c:v>Poland</c:v>
                </c:pt>
                <c:pt idx="11">
                  <c:v>Soviet Union</c:v>
                </c:pt>
                <c:pt idx="12">
                  <c:v>Netherlands</c:v>
                </c:pt>
                <c:pt idx="13">
                  <c:v>Switzerland</c:v>
                </c:pt>
                <c:pt idx="14">
                  <c:v>Russia</c:v>
                </c:pt>
                <c:pt idx="15">
                  <c:v>Finland</c:v>
                </c:pt>
                <c:pt idx="16">
                  <c:v>Spain</c:v>
                </c:pt>
                <c:pt idx="17">
                  <c:v>China</c:v>
                </c:pt>
                <c:pt idx="18">
                  <c:v>Austria</c:v>
                </c:pt>
                <c:pt idx="19">
                  <c:v>Norway</c:v>
                </c:pt>
                <c:pt idx="20">
                  <c:v>Czechoslovakia</c:v>
                </c:pt>
                <c:pt idx="21">
                  <c:v>South Korea</c:v>
                </c:pt>
                <c:pt idx="22">
                  <c:v>Romania</c:v>
                </c:pt>
                <c:pt idx="23">
                  <c:v>West Germany</c:v>
                </c:pt>
                <c:pt idx="24">
                  <c:v>Brazil</c:v>
                </c:pt>
                <c:pt idx="25">
                  <c:v>Denmark</c:v>
                </c:pt>
                <c:pt idx="26">
                  <c:v>Bulgaria</c:v>
                </c:pt>
                <c:pt idx="27">
                  <c:v>Belgium</c:v>
                </c:pt>
                <c:pt idx="28">
                  <c:v>East Germany</c:v>
                </c:pt>
                <c:pt idx="29">
                  <c:v>Argentina</c:v>
                </c:pt>
                <c:pt idx="30">
                  <c:v>Ukraine</c:v>
                </c:pt>
                <c:pt idx="31">
                  <c:v>Mexico</c:v>
                </c:pt>
                <c:pt idx="32">
                  <c:v>Yugoslavia</c:v>
                </c:pt>
                <c:pt idx="33">
                  <c:v>Cuba</c:v>
                </c:pt>
                <c:pt idx="34">
                  <c:v>New Zealand</c:v>
                </c:pt>
                <c:pt idx="35">
                  <c:v>Greece</c:v>
                </c:pt>
                <c:pt idx="36">
                  <c:v>Czech Republic</c:v>
                </c:pt>
                <c:pt idx="37">
                  <c:v>Belarus</c:v>
                </c:pt>
                <c:pt idx="38">
                  <c:v>Unified Team</c:v>
                </c:pt>
                <c:pt idx="39">
                  <c:v>South Africa</c:v>
                </c:pt>
                <c:pt idx="40">
                  <c:v>Kazakhstan</c:v>
                </c:pt>
                <c:pt idx="41">
                  <c:v>Portugal</c:v>
                </c:pt>
                <c:pt idx="42">
                  <c:v>Egypt</c:v>
                </c:pt>
                <c:pt idx="43">
                  <c:v>India</c:v>
                </c:pt>
                <c:pt idx="44">
                  <c:v>Ireland</c:v>
                </c:pt>
                <c:pt idx="45">
                  <c:v>Turkey</c:v>
                </c:pt>
                <c:pt idx="46">
                  <c:v>Slovenia</c:v>
                </c:pt>
                <c:pt idx="47">
                  <c:v>Slovakia</c:v>
                </c:pt>
                <c:pt idx="48">
                  <c:v>Taiwan</c:v>
                </c:pt>
                <c:pt idx="49">
                  <c:v>Colombia</c:v>
                </c:pt>
                <c:pt idx="50">
                  <c:v>Luxembourg</c:v>
                </c:pt>
                <c:pt idx="51">
                  <c:v>Latvia</c:v>
                </c:pt>
                <c:pt idx="52">
                  <c:v>Puerto Rico</c:v>
                </c:pt>
                <c:pt idx="53">
                  <c:v>Croatia</c:v>
                </c:pt>
                <c:pt idx="54">
                  <c:v>Venezuela</c:v>
                </c:pt>
                <c:pt idx="55">
                  <c:v>Estonia</c:v>
                </c:pt>
                <c:pt idx="56">
                  <c:v>Nigeria</c:v>
                </c:pt>
                <c:pt idx="57">
                  <c:v>Jamaica</c:v>
                </c:pt>
                <c:pt idx="58">
                  <c:v>Chile</c:v>
                </c:pt>
                <c:pt idx="59">
                  <c:v>North Korea</c:v>
                </c:pt>
                <c:pt idx="60">
                  <c:v>Kenya</c:v>
                </c:pt>
                <c:pt idx="61">
                  <c:v>Iran</c:v>
                </c:pt>
                <c:pt idx="62">
                  <c:v>Thailand</c:v>
                </c:pt>
                <c:pt idx="63">
                  <c:v>Hong Kong</c:v>
                </c:pt>
                <c:pt idx="64">
                  <c:v>Israel</c:v>
                </c:pt>
                <c:pt idx="65">
                  <c:v>Lithuania</c:v>
                </c:pt>
                <c:pt idx="66">
                  <c:v>Philippines</c:v>
                </c:pt>
                <c:pt idx="67">
                  <c:v>Iceland</c:v>
                </c:pt>
                <c:pt idx="68">
                  <c:v>Tunisia</c:v>
                </c:pt>
                <c:pt idx="69">
                  <c:v>Algeria</c:v>
                </c:pt>
                <c:pt idx="70">
                  <c:v>Mongolia</c:v>
                </c:pt>
                <c:pt idx="71">
                  <c:v>Uruguay</c:v>
                </c:pt>
                <c:pt idx="72">
                  <c:v>Morocco</c:v>
                </c:pt>
                <c:pt idx="73">
                  <c:v>Malaysia</c:v>
                </c:pt>
                <c:pt idx="74">
                  <c:v>Uzbekistan</c:v>
                </c:pt>
                <c:pt idx="75">
                  <c:v>Pakistan</c:v>
                </c:pt>
                <c:pt idx="76">
                  <c:v>Peru</c:v>
                </c:pt>
                <c:pt idx="77">
                  <c:v>Serbia</c:v>
                </c:pt>
                <c:pt idx="78">
                  <c:v>Serbia and Montenegro</c:v>
                </c:pt>
                <c:pt idx="79">
                  <c:v>Guatemala</c:v>
                </c:pt>
                <c:pt idx="80">
                  <c:v>Indonesia</c:v>
                </c:pt>
                <c:pt idx="81">
                  <c:v>Senegal</c:v>
                </c:pt>
                <c:pt idx="82">
                  <c:v>Trinidad and Tobago</c:v>
                </c:pt>
                <c:pt idx="83">
                  <c:v>Bahamas</c:v>
                </c:pt>
                <c:pt idx="84">
                  <c:v>Liechtenstein</c:v>
                </c:pt>
                <c:pt idx="85">
                  <c:v>Ethiopia</c:v>
                </c:pt>
                <c:pt idx="86">
                  <c:v>Ghana</c:v>
                </c:pt>
                <c:pt idx="87">
                  <c:v>Singapore</c:v>
                </c:pt>
                <c:pt idx="88">
                  <c:v>Azerbaijan</c:v>
                </c:pt>
                <c:pt idx="89">
                  <c:v>Zimbabwe</c:v>
                </c:pt>
                <c:pt idx="90">
                  <c:v>Georgia</c:v>
                </c:pt>
                <c:pt idx="91">
                  <c:v>Cameroon</c:v>
                </c:pt>
                <c:pt idx="92">
                  <c:v>Virgin Islands</c:v>
                </c:pt>
                <c:pt idx="93">
                  <c:v>Ecuador</c:v>
                </c:pt>
                <c:pt idx="94">
                  <c:v>Lebanon</c:v>
                </c:pt>
                <c:pt idx="95">
                  <c:v>Angola</c:v>
                </c:pt>
                <c:pt idx="96">
                  <c:v>Moldova</c:v>
                </c:pt>
                <c:pt idx="97">
                  <c:v>Costa Rica</c:v>
                </c:pt>
                <c:pt idx="98">
                  <c:v>Dominican Republic</c:v>
                </c:pt>
                <c:pt idx="99">
                  <c:v>Kuwait</c:v>
                </c:pt>
                <c:pt idx="100">
                  <c:v>Uganda</c:v>
                </c:pt>
                <c:pt idx="101">
                  <c:v>Armenia</c:v>
                </c:pt>
                <c:pt idx="102">
                  <c:v>Kyrgyzstan</c:v>
                </c:pt>
                <c:pt idx="103">
                  <c:v>Individual Olympic Athletes</c:v>
                </c:pt>
                <c:pt idx="104">
                  <c:v>Cyprus</c:v>
                </c:pt>
                <c:pt idx="105">
                  <c:v>Fiji</c:v>
                </c:pt>
                <c:pt idx="106">
                  <c:v>Barbados</c:v>
                </c:pt>
                <c:pt idx="107">
                  <c:v>Saudi Arabia</c:v>
                </c:pt>
                <c:pt idx="108">
                  <c:v>El Salvador</c:v>
                </c:pt>
                <c:pt idx="109">
                  <c:v>Bermuda</c:v>
                </c:pt>
                <c:pt idx="110">
                  <c:v>Monaco</c:v>
                </c:pt>
                <c:pt idx="111">
                  <c:v>San Marino</c:v>
                </c:pt>
                <c:pt idx="112">
                  <c:v>Ivory Coast</c:v>
                </c:pt>
                <c:pt idx="113">
                  <c:v>Qatar</c:v>
                </c:pt>
                <c:pt idx="114">
                  <c:v>Honduras</c:v>
                </c:pt>
                <c:pt idx="115">
                  <c:v>Andorra</c:v>
                </c:pt>
                <c:pt idx="116">
                  <c:v>Iraq</c:v>
                </c:pt>
                <c:pt idx="117">
                  <c:v>Bosnia and Herzegovina</c:v>
                </c:pt>
                <c:pt idx="118">
                  <c:v>Syria</c:v>
                </c:pt>
                <c:pt idx="119">
                  <c:v>Zambia</c:v>
                </c:pt>
                <c:pt idx="120">
                  <c:v>Vietnam</c:v>
                </c:pt>
                <c:pt idx="121">
                  <c:v>Boliva</c:v>
                </c:pt>
                <c:pt idx="122">
                  <c:v>Bohemia</c:v>
                </c:pt>
                <c:pt idx="123">
                  <c:v>Tanzania</c:v>
                </c:pt>
                <c:pt idx="124">
                  <c:v>Mauritius</c:v>
                </c:pt>
                <c:pt idx="125">
                  <c:v>Sri Lanka</c:v>
                </c:pt>
                <c:pt idx="126">
                  <c:v>Panama</c:v>
                </c:pt>
                <c:pt idx="127">
                  <c:v>Paraguay</c:v>
                </c:pt>
                <c:pt idx="128">
                  <c:v>Antigua and Barbuda</c:v>
                </c:pt>
                <c:pt idx="129">
                  <c:v>Nicaragua</c:v>
                </c:pt>
                <c:pt idx="130">
                  <c:v>Madagascar</c:v>
                </c:pt>
                <c:pt idx="131">
                  <c:v>United Arab Republic</c:v>
                </c:pt>
                <c:pt idx="132">
                  <c:v>Sierra Leone</c:v>
                </c:pt>
                <c:pt idx="133">
                  <c:v>Malta</c:v>
                </c:pt>
                <c:pt idx="134">
                  <c:v>Bahrain</c:v>
                </c:pt>
                <c:pt idx="135">
                  <c:v>United Arab Emirates</c:v>
                </c:pt>
                <c:pt idx="136">
                  <c:v>Guam</c:v>
                </c:pt>
                <c:pt idx="137">
                  <c:v>Seychelles</c:v>
                </c:pt>
                <c:pt idx="138">
                  <c:v>Papua New Guinea</c:v>
                </c:pt>
                <c:pt idx="139">
                  <c:v>Myanmar</c:v>
                </c:pt>
                <c:pt idx="140">
                  <c:v>Montenegro</c:v>
                </c:pt>
                <c:pt idx="141">
                  <c:v>Saar</c:v>
                </c:pt>
                <c:pt idx="142">
                  <c:v>Guyana</c:v>
                </c:pt>
                <c:pt idx="143">
                  <c:v>Australasia</c:v>
                </c:pt>
                <c:pt idx="144">
                  <c:v>Macedonia</c:v>
                </c:pt>
                <c:pt idx="145">
                  <c:v>Democratic Republic of the Congo</c:v>
                </c:pt>
                <c:pt idx="146">
                  <c:v>Netherlands Antilles</c:v>
                </c:pt>
                <c:pt idx="147">
                  <c:v>Haiti</c:v>
                </c:pt>
                <c:pt idx="148">
                  <c:v>Republic of Congo</c:v>
                </c:pt>
                <c:pt idx="149">
                  <c:v>Botswana</c:v>
                </c:pt>
                <c:pt idx="150">
                  <c:v>Mali</c:v>
                </c:pt>
                <c:pt idx="151">
                  <c:v>Malawi</c:v>
                </c:pt>
                <c:pt idx="152">
                  <c:v>Cayman Islands</c:v>
                </c:pt>
                <c:pt idx="153">
                  <c:v>Jordan</c:v>
                </c:pt>
                <c:pt idx="154">
                  <c:v>Albania</c:v>
                </c:pt>
                <c:pt idx="155">
                  <c:v>Afghanistan</c:v>
                </c:pt>
                <c:pt idx="156">
                  <c:v>Namibia</c:v>
                </c:pt>
                <c:pt idx="157">
                  <c:v>Belize</c:v>
                </c:pt>
                <c:pt idx="158">
                  <c:v>Liberia</c:v>
                </c:pt>
                <c:pt idx="159">
                  <c:v>Tajikistan</c:v>
                </c:pt>
                <c:pt idx="160">
                  <c:v>Nepal</c:v>
                </c:pt>
                <c:pt idx="161">
                  <c:v>Mozambique</c:v>
                </c:pt>
                <c:pt idx="162">
                  <c:v>Swaziland</c:v>
                </c:pt>
                <c:pt idx="163">
                  <c:v>Suriname</c:v>
                </c:pt>
                <c:pt idx="164">
                  <c:v>Central African Republic</c:v>
                </c:pt>
                <c:pt idx="165">
                  <c:v>Lesotho</c:v>
                </c:pt>
                <c:pt idx="166">
                  <c:v>Samoa</c:v>
                </c:pt>
                <c:pt idx="167">
                  <c:v>Gabon</c:v>
                </c:pt>
                <c:pt idx="168">
                  <c:v>Sudan</c:v>
                </c:pt>
                <c:pt idx="169">
                  <c:v>Cambodia</c:v>
                </c:pt>
                <c:pt idx="170">
                  <c:v>Oman</c:v>
                </c:pt>
                <c:pt idx="171">
                  <c:v>Benin</c:v>
                </c:pt>
                <c:pt idx="172">
                  <c:v>Togo</c:v>
                </c:pt>
                <c:pt idx="173">
                  <c:v>Gambia</c:v>
                </c:pt>
                <c:pt idx="174">
                  <c:v>Turkmenistan</c:v>
                </c:pt>
                <c:pt idx="175">
                  <c:v>Bangladesh</c:v>
                </c:pt>
                <c:pt idx="176">
                  <c:v>Laos</c:v>
                </c:pt>
                <c:pt idx="177">
                  <c:v>Rwanda</c:v>
                </c:pt>
                <c:pt idx="178">
                  <c:v>Grenada</c:v>
                </c:pt>
                <c:pt idx="179">
                  <c:v>Vietnam (pre)</c:v>
                </c:pt>
                <c:pt idx="180">
                  <c:v>Maldives</c:v>
                </c:pt>
                <c:pt idx="181">
                  <c:v>Guinea</c:v>
                </c:pt>
                <c:pt idx="182">
                  <c:v>Tonga</c:v>
                </c:pt>
                <c:pt idx="183">
                  <c:v>Virgin Islands, British</c:v>
                </c:pt>
                <c:pt idx="184">
                  <c:v>Aruba</c:v>
                </c:pt>
                <c:pt idx="185">
                  <c:v>Eritrea</c:v>
                </c:pt>
                <c:pt idx="186">
                  <c:v>Libya</c:v>
                </c:pt>
                <c:pt idx="187">
                  <c:v>Turks and Caicos Islands</c:v>
                </c:pt>
                <c:pt idx="188">
                  <c:v>Saint Vincent</c:v>
                </c:pt>
                <c:pt idx="189">
                  <c:v>Chad</c:v>
                </c:pt>
                <c:pt idx="190">
                  <c:v>Burkina Faso</c:v>
                </c:pt>
                <c:pt idx="191">
                  <c:v>Equatorial Guinea</c:v>
                </c:pt>
                <c:pt idx="192">
                  <c:v>Cook Islands</c:v>
                </c:pt>
                <c:pt idx="193">
                  <c:v>Burundi</c:v>
                </c:pt>
                <c:pt idx="194">
                  <c:v>American Samoa</c:v>
                </c:pt>
                <c:pt idx="195">
                  <c:v>Bhutan</c:v>
                </c:pt>
                <c:pt idx="196">
                  <c:v>Djibouti</c:v>
                </c:pt>
                <c:pt idx="197">
                  <c:v>West Indies Federation</c:v>
                </c:pt>
                <c:pt idx="198">
                  <c:v>Vanuatu</c:v>
                </c:pt>
                <c:pt idx="199">
                  <c:v>Yemen</c:v>
                </c:pt>
                <c:pt idx="200">
                  <c:v>Saint Lucia</c:v>
                </c:pt>
                <c:pt idx="201">
                  <c:v>Malaya</c:v>
                </c:pt>
                <c:pt idx="202">
                  <c:v>Somalia</c:v>
                </c:pt>
                <c:pt idx="203">
                  <c:v>Mauritania</c:v>
                </c:pt>
                <c:pt idx="204">
                  <c:v>Niger</c:v>
                </c:pt>
                <c:pt idx="205">
                  <c:v>Solomon Islands</c:v>
                </c:pt>
                <c:pt idx="206">
                  <c:v>Micronesia</c:v>
                </c:pt>
                <c:pt idx="207">
                  <c:v>Palau</c:v>
                </c:pt>
                <c:pt idx="208">
                  <c:v>Palestine</c:v>
                </c:pt>
                <c:pt idx="209">
                  <c:v>Guinea-Bissau</c:v>
                </c:pt>
                <c:pt idx="210">
                  <c:v>Comoros</c:v>
                </c:pt>
                <c:pt idx="211">
                  <c:v>Dominica</c:v>
                </c:pt>
                <c:pt idx="212">
                  <c:v>Cape Verde</c:v>
                </c:pt>
                <c:pt idx="213">
                  <c:v>Sao Tome and Principe</c:v>
                </c:pt>
                <c:pt idx="214">
                  <c:v>Marshall Islands</c:v>
                </c:pt>
                <c:pt idx="215">
                  <c:v>Nauru</c:v>
                </c:pt>
                <c:pt idx="216">
                  <c:v>Zimbabwe (Rhodesia)</c:v>
                </c:pt>
                <c:pt idx="217">
                  <c:v>Refugee Olympic Team</c:v>
                </c:pt>
                <c:pt idx="218">
                  <c:v>Kiribati</c:v>
                </c:pt>
                <c:pt idx="219">
                  <c:v>North Yemen</c:v>
                </c:pt>
                <c:pt idx="220">
                  <c:v>Timor-Leste</c:v>
                </c:pt>
                <c:pt idx="221">
                  <c:v>Brunei</c:v>
                </c:pt>
                <c:pt idx="222">
                  <c:v>Kosovo</c:v>
                </c:pt>
                <c:pt idx="223">
                  <c:v>Tuvalu</c:v>
                </c:pt>
                <c:pt idx="224">
                  <c:v>South Yemen</c:v>
                </c:pt>
                <c:pt idx="225">
                  <c:v>South Sudan</c:v>
                </c:pt>
                <c:pt idx="226">
                  <c:v>Newfoundland</c:v>
                </c:pt>
                <c:pt idx="227">
                  <c:v>North Borneo</c:v>
                </c:pt>
              </c:strCache>
            </c:strRef>
          </c:cat>
          <c:val>
            <c:numRef>
              <c:f>'Q14'!$U$4:$U$231</c:f>
              <c:numCache>
                <c:formatCode>General</c:formatCode>
                <c:ptCount val="228"/>
                <c:pt idx="0">
                  <c:v>1301</c:v>
                </c:pt>
                <c:pt idx="1">
                  <c:v>626</c:v>
                </c:pt>
                <c:pt idx="2">
                  <c:v>631</c:v>
                </c:pt>
                <c:pt idx="3">
                  <c:v>810</c:v>
                </c:pt>
                <c:pt idx="4">
                  <c:v>507</c:v>
                </c:pt>
                <c:pt idx="5">
                  <c:v>433</c:v>
                </c:pt>
                <c:pt idx="6">
                  <c:v>536</c:v>
                </c:pt>
                <c:pt idx="7">
                  <c:v>357</c:v>
                </c:pt>
                <c:pt idx="8">
                  <c:v>526</c:v>
                </c:pt>
                <c:pt idx="9">
                  <c:v>373</c:v>
                </c:pt>
                <c:pt idx="10">
                  <c:v>253</c:v>
                </c:pt>
                <c:pt idx="11">
                  <c:v>740</c:v>
                </c:pt>
                <c:pt idx="12">
                  <c:v>416</c:v>
                </c:pt>
                <c:pt idx="13">
                  <c:v>249</c:v>
                </c:pt>
                <c:pt idx="14">
                  <c:v>446</c:v>
                </c:pt>
                <c:pt idx="15">
                  <c:v>433</c:v>
                </c:pt>
                <c:pt idx="16">
                  <c:v>137</c:v>
                </c:pt>
                <c:pt idx="17">
                  <c:v>293</c:v>
                </c:pt>
                <c:pt idx="18">
                  <c:v>159</c:v>
                </c:pt>
                <c:pt idx="19">
                  <c:v>294</c:v>
                </c:pt>
                <c:pt idx="20">
                  <c:v>191</c:v>
                </c:pt>
                <c:pt idx="21">
                  <c:v>186</c:v>
                </c:pt>
                <c:pt idx="22">
                  <c:v>278</c:v>
                </c:pt>
                <c:pt idx="23">
                  <c:v>282</c:v>
                </c:pt>
                <c:pt idx="24">
                  <c:v>192</c:v>
                </c:pt>
                <c:pt idx="25">
                  <c:v>178</c:v>
                </c:pt>
                <c:pt idx="26">
                  <c:v>147</c:v>
                </c:pt>
                <c:pt idx="27">
                  <c:v>122</c:v>
                </c:pt>
                <c:pt idx="28">
                  <c:v>318</c:v>
                </c:pt>
                <c:pt idx="29">
                  <c:v>92</c:v>
                </c:pt>
                <c:pt idx="30">
                  <c:v>113</c:v>
                </c:pt>
                <c:pt idx="31">
                  <c:v>55</c:v>
                </c:pt>
                <c:pt idx="32">
                  <c:v>100</c:v>
                </c:pt>
                <c:pt idx="33">
                  <c:v>116</c:v>
                </c:pt>
                <c:pt idx="34">
                  <c:v>82</c:v>
                </c:pt>
                <c:pt idx="35">
                  <c:v>42</c:v>
                </c:pt>
                <c:pt idx="36">
                  <c:v>84</c:v>
                </c:pt>
                <c:pt idx="37">
                  <c:v>80</c:v>
                </c:pt>
                <c:pt idx="38">
                  <c:v>186</c:v>
                </c:pt>
                <c:pt idx="39">
                  <c:v>50</c:v>
                </c:pt>
                <c:pt idx="40">
                  <c:v>39</c:v>
                </c:pt>
                <c:pt idx="41">
                  <c:v>26</c:v>
                </c:pt>
                <c:pt idx="42">
                  <c:v>11</c:v>
                </c:pt>
                <c:pt idx="43">
                  <c:v>40</c:v>
                </c:pt>
                <c:pt idx="44">
                  <c:v>13</c:v>
                </c:pt>
                <c:pt idx="45">
                  <c:v>27</c:v>
                </c:pt>
                <c:pt idx="46">
                  <c:v>37</c:v>
                </c:pt>
                <c:pt idx="47">
                  <c:v>16</c:v>
                </c:pt>
                <c:pt idx="48">
                  <c:v>18</c:v>
                </c:pt>
                <c:pt idx="49">
                  <c:v>14</c:v>
                </c:pt>
                <c:pt idx="50">
                  <c:v>0</c:v>
                </c:pt>
                <c:pt idx="51">
                  <c:v>15</c:v>
                </c:pt>
                <c:pt idx="52">
                  <c:v>6</c:v>
                </c:pt>
                <c:pt idx="53">
                  <c:v>44</c:v>
                </c:pt>
                <c:pt idx="54">
                  <c:v>10</c:v>
                </c:pt>
                <c:pt idx="55">
                  <c:v>28</c:v>
                </c:pt>
                <c:pt idx="56">
                  <c:v>46</c:v>
                </c:pt>
                <c:pt idx="57">
                  <c:v>49</c:v>
                </c:pt>
                <c:pt idx="58">
                  <c:v>20</c:v>
                </c:pt>
                <c:pt idx="59">
                  <c:v>35</c:v>
                </c:pt>
                <c:pt idx="60">
                  <c:v>30</c:v>
                </c:pt>
                <c:pt idx="61">
                  <c:v>29</c:v>
                </c:pt>
                <c:pt idx="62">
                  <c:v>15</c:v>
                </c:pt>
                <c:pt idx="63">
                  <c:v>1</c:v>
                </c:pt>
                <c:pt idx="64">
                  <c:v>7</c:v>
                </c:pt>
                <c:pt idx="65">
                  <c:v>51</c:v>
                </c:pt>
                <c:pt idx="66">
                  <c:v>7</c:v>
                </c:pt>
                <c:pt idx="67">
                  <c:v>2</c:v>
                </c:pt>
                <c:pt idx="68">
                  <c:v>7</c:v>
                </c:pt>
                <c:pt idx="69">
                  <c:v>8</c:v>
                </c:pt>
                <c:pt idx="70">
                  <c:v>15</c:v>
                </c:pt>
                <c:pt idx="71">
                  <c:v>26</c:v>
                </c:pt>
                <c:pt idx="72">
                  <c:v>12</c:v>
                </c:pt>
                <c:pt idx="73">
                  <c:v>5</c:v>
                </c:pt>
                <c:pt idx="74">
                  <c:v>17</c:v>
                </c:pt>
                <c:pt idx="75">
                  <c:v>34</c:v>
                </c:pt>
                <c:pt idx="76">
                  <c:v>0</c:v>
                </c:pt>
                <c:pt idx="77">
                  <c:v>49</c:v>
                </c:pt>
                <c:pt idx="78">
                  <c:v>39</c:v>
                </c:pt>
                <c:pt idx="79">
                  <c:v>0</c:v>
                </c:pt>
                <c:pt idx="80">
                  <c:v>13</c:v>
                </c:pt>
                <c:pt idx="81">
                  <c:v>0</c:v>
                </c:pt>
                <c:pt idx="82">
                  <c:v>17</c:v>
                </c:pt>
                <c:pt idx="83">
                  <c:v>15</c:v>
                </c:pt>
                <c:pt idx="84">
                  <c:v>5</c:v>
                </c:pt>
                <c:pt idx="85">
                  <c:v>22</c:v>
                </c:pt>
                <c:pt idx="86">
                  <c:v>22</c:v>
                </c:pt>
                <c:pt idx="87">
                  <c:v>4</c:v>
                </c:pt>
                <c:pt idx="88">
                  <c:v>27</c:v>
                </c:pt>
                <c:pt idx="89">
                  <c:v>1</c:v>
                </c:pt>
                <c:pt idx="90">
                  <c:v>20</c:v>
                </c:pt>
                <c:pt idx="91">
                  <c:v>1</c:v>
                </c:pt>
                <c:pt idx="92">
                  <c:v>0</c:v>
                </c:pt>
                <c:pt idx="93">
                  <c:v>0</c:v>
                </c:pt>
                <c:pt idx="94">
                  <c:v>2</c:v>
                </c:pt>
                <c:pt idx="95">
                  <c:v>0</c:v>
                </c:pt>
                <c:pt idx="96">
                  <c:v>8</c:v>
                </c:pt>
                <c:pt idx="97">
                  <c:v>2</c:v>
                </c:pt>
                <c:pt idx="98">
                  <c:v>2</c:v>
                </c:pt>
                <c:pt idx="99">
                  <c:v>3</c:v>
                </c:pt>
                <c:pt idx="100">
                  <c:v>2</c:v>
                </c:pt>
                <c:pt idx="101">
                  <c:v>12</c:v>
                </c:pt>
                <c:pt idx="102">
                  <c:v>2</c:v>
                </c:pt>
                <c:pt idx="103">
                  <c:v>9</c:v>
                </c:pt>
                <c:pt idx="104">
                  <c:v>0</c:v>
                </c:pt>
                <c:pt idx="105">
                  <c:v>0</c:v>
                </c:pt>
                <c:pt idx="106">
                  <c:v>1</c:v>
                </c:pt>
                <c:pt idx="107">
                  <c:v>5</c:v>
                </c:pt>
                <c:pt idx="108">
                  <c:v>0</c:v>
                </c:pt>
                <c:pt idx="109">
                  <c:v>1</c:v>
                </c:pt>
                <c:pt idx="110">
                  <c:v>1</c:v>
                </c:pt>
                <c:pt idx="111">
                  <c:v>0</c:v>
                </c:pt>
                <c:pt idx="112">
                  <c:v>1</c:v>
                </c:pt>
                <c:pt idx="113">
                  <c:v>4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1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9</c:v>
                </c:pt>
                <c:pt idx="123">
                  <c:v>0</c:v>
                </c:pt>
                <c:pt idx="124">
                  <c:v>1</c:v>
                </c:pt>
                <c:pt idx="125">
                  <c:v>0</c:v>
                </c:pt>
                <c:pt idx="126">
                  <c:v>2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1</c:v>
                </c:pt>
                <c:pt idx="132">
                  <c:v>0</c:v>
                </c:pt>
                <c:pt idx="133">
                  <c:v>0</c:v>
                </c:pt>
                <c:pt idx="134">
                  <c:v>1</c:v>
                </c:pt>
                <c:pt idx="135">
                  <c:v>1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2</c:v>
                </c:pt>
                <c:pt idx="141">
                  <c:v>0</c:v>
                </c:pt>
                <c:pt idx="142">
                  <c:v>1</c:v>
                </c:pt>
                <c:pt idx="143">
                  <c:v>8</c:v>
                </c:pt>
                <c:pt idx="144">
                  <c:v>1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1</c:v>
                </c:pt>
                <c:pt idx="155">
                  <c:v>2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2</c:v>
                </c:pt>
                <c:pt idx="160">
                  <c:v>0</c:v>
                </c:pt>
                <c:pt idx="161">
                  <c:v>1</c:v>
                </c:pt>
                <c:pt idx="162">
                  <c:v>0</c:v>
                </c:pt>
                <c:pt idx="163">
                  <c:v>1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1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1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1</c:v>
                </c:pt>
                <c:pt idx="197">
                  <c:v>5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E43F-4DED-B350-59AE0390132A}"/>
            </c:ext>
          </c:extLst>
        </c:ser>
        <c:ser>
          <c:idx val="4"/>
          <c:order val="4"/>
          <c:spPr>
            <a:solidFill>
              <a:schemeClr val="accent5"/>
            </a:solidFill>
            <a:ln>
              <a:noFill/>
            </a:ln>
            <a:effectLst/>
          </c:spPr>
          <c:invertIfNegative val="0"/>
          <c:cat>
            <c:strRef>
              <c:f>'Q14'!$Q$4:$Q$231</c:f>
              <c:strCache>
                <c:ptCount val="228"/>
                <c:pt idx="0">
                  <c:v>USA</c:v>
                </c:pt>
                <c:pt idx="1">
                  <c:v>UK</c:v>
                </c:pt>
                <c:pt idx="2">
                  <c:v>France</c:v>
                </c:pt>
                <c:pt idx="3">
                  <c:v>Germany</c:v>
                </c:pt>
                <c:pt idx="4">
                  <c:v>Italy</c:v>
                </c:pt>
                <c:pt idx="5">
                  <c:v>Canada</c:v>
                </c:pt>
                <c:pt idx="6">
                  <c:v>Sweden</c:v>
                </c:pt>
                <c:pt idx="7">
                  <c:v>Japan</c:v>
                </c:pt>
                <c:pt idx="8">
                  <c:v>Australia</c:v>
                </c:pt>
                <c:pt idx="9">
                  <c:v>Hungary</c:v>
                </c:pt>
                <c:pt idx="10">
                  <c:v>Poland</c:v>
                </c:pt>
                <c:pt idx="11">
                  <c:v>Soviet Union</c:v>
                </c:pt>
                <c:pt idx="12">
                  <c:v>Netherlands</c:v>
                </c:pt>
                <c:pt idx="13">
                  <c:v>Switzerland</c:v>
                </c:pt>
                <c:pt idx="14">
                  <c:v>Russia</c:v>
                </c:pt>
                <c:pt idx="15">
                  <c:v>Finland</c:v>
                </c:pt>
                <c:pt idx="16">
                  <c:v>Spain</c:v>
                </c:pt>
                <c:pt idx="17">
                  <c:v>China</c:v>
                </c:pt>
                <c:pt idx="18">
                  <c:v>Austria</c:v>
                </c:pt>
                <c:pt idx="19">
                  <c:v>Norway</c:v>
                </c:pt>
                <c:pt idx="20">
                  <c:v>Czechoslovakia</c:v>
                </c:pt>
                <c:pt idx="21">
                  <c:v>South Korea</c:v>
                </c:pt>
                <c:pt idx="22">
                  <c:v>Romania</c:v>
                </c:pt>
                <c:pt idx="23">
                  <c:v>West Germany</c:v>
                </c:pt>
                <c:pt idx="24">
                  <c:v>Brazil</c:v>
                </c:pt>
                <c:pt idx="25">
                  <c:v>Denmark</c:v>
                </c:pt>
                <c:pt idx="26">
                  <c:v>Bulgaria</c:v>
                </c:pt>
                <c:pt idx="27">
                  <c:v>Belgium</c:v>
                </c:pt>
                <c:pt idx="28">
                  <c:v>East Germany</c:v>
                </c:pt>
                <c:pt idx="29">
                  <c:v>Argentina</c:v>
                </c:pt>
                <c:pt idx="30">
                  <c:v>Ukraine</c:v>
                </c:pt>
                <c:pt idx="31">
                  <c:v>Mexico</c:v>
                </c:pt>
                <c:pt idx="32">
                  <c:v>Yugoslavia</c:v>
                </c:pt>
                <c:pt idx="33">
                  <c:v>Cuba</c:v>
                </c:pt>
                <c:pt idx="34">
                  <c:v>New Zealand</c:v>
                </c:pt>
                <c:pt idx="35">
                  <c:v>Greece</c:v>
                </c:pt>
                <c:pt idx="36">
                  <c:v>Czech Republic</c:v>
                </c:pt>
                <c:pt idx="37">
                  <c:v>Belarus</c:v>
                </c:pt>
                <c:pt idx="38">
                  <c:v>Unified Team</c:v>
                </c:pt>
                <c:pt idx="39">
                  <c:v>South Africa</c:v>
                </c:pt>
                <c:pt idx="40">
                  <c:v>Kazakhstan</c:v>
                </c:pt>
                <c:pt idx="41">
                  <c:v>Portugal</c:v>
                </c:pt>
                <c:pt idx="42">
                  <c:v>Egypt</c:v>
                </c:pt>
                <c:pt idx="43">
                  <c:v>India</c:v>
                </c:pt>
                <c:pt idx="44">
                  <c:v>Ireland</c:v>
                </c:pt>
                <c:pt idx="45">
                  <c:v>Turkey</c:v>
                </c:pt>
                <c:pt idx="46">
                  <c:v>Slovenia</c:v>
                </c:pt>
                <c:pt idx="47">
                  <c:v>Slovakia</c:v>
                </c:pt>
                <c:pt idx="48">
                  <c:v>Taiwan</c:v>
                </c:pt>
                <c:pt idx="49">
                  <c:v>Colombia</c:v>
                </c:pt>
                <c:pt idx="50">
                  <c:v>Luxembourg</c:v>
                </c:pt>
                <c:pt idx="51">
                  <c:v>Latvia</c:v>
                </c:pt>
                <c:pt idx="52">
                  <c:v>Puerto Rico</c:v>
                </c:pt>
                <c:pt idx="53">
                  <c:v>Croatia</c:v>
                </c:pt>
                <c:pt idx="54">
                  <c:v>Venezuela</c:v>
                </c:pt>
                <c:pt idx="55">
                  <c:v>Estonia</c:v>
                </c:pt>
                <c:pt idx="56">
                  <c:v>Nigeria</c:v>
                </c:pt>
                <c:pt idx="57">
                  <c:v>Jamaica</c:v>
                </c:pt>
                <c:pt idx="58">
                  <c:v>Chile</c:v>
                </c:pt>
                <c:pt idx="59">
                  <c:v>North Korea</c:v>
                </c:pt>
                <c:pt idx="60">
                  <c:v>Kenya</c:v>
                </c:pt>
                <c:pt idx="61">
                  <c:v>Iran</c:v>
                </c:pt>
                <c:pt idx="62">
                  <c:v>Thailand</c:v>
                </c:pt>
                <c:pt idx="63">
                  <c:v>Hong Kong</c:v>
                </c:pt>
                <c:pt idx="64">
                  <c:v>Israel</c:v>
                </c:pt>
                <c:pt idx="65">
                  <c:v>Lithuania</c:v>
                </c:pt>
                <c:pt idx="66">
                  <c:v>Philippines</c:v>
                </c:pt>
                <c:pt idx="67">
                  <c:v>Iceland</c:v>
                </c:pt>
                <c:pt idx="68">
                  <c:v>Tunisia</c:v>
                </c:pt>
                <c:pt idx="69">
                  <c:v>Algeria</c:v>
                </c:pt>
                <c:pt idx="70">
                  <c:v>Mongolia</c:v>
                </c:pt>
                <c:pt idx="71">
                  <c:v>Uruguay</c:v>
                </c:pt>
                <c:pt idx="72">
                  <c:v>Morocco</c:v>
                </c:pt>
                <c:pt idx="73">
                  <c:v>Malaysia</c:v>
                </c:pt>
                <c:pt idx="74">
                  <c:v>Uzbekistan</c:v>
                </c:pt>
                <c:pt idx="75">
                  <c:v>Pakistan</c:v>
                </c:pt>
                <c:pt idx="76">
                  <c:v>Peru</c:v>
                </c:pt>
                <c:pt idx="77">
                  <c:v>Serbia</c:v>
                </c:pt>
                <c:pt idx="78">
                  <c:v>Serbia and Montenegro</c:v>
                </c:pt>
                <c:pt idx="79">
                  <c:v>Guatemala</c:v>
                </c:pt>
                <c:pt idx="80">
                  <c:v>Indonesia</c:v>
                </c:pt>
                <c:pt idx="81">
                  <c:v>Senegal</c:v>
                </c:pt>
                <c:pt idx="82">
                  <c:v>Trinidad and Tobago</c:v>
                </c:pt>
                <c:pt idx="83">
                  <c:v>Bahamas</c:v>
                </c:pt>
                <c:pt idx="84">
                  <c:v>Liechtenstein</c:v>
                </c:pt>
                <c:pt idx="85">
                  <c:v>Ethiopia</c:v>
                </c:pt>
                <c:pt idx="86">
                  <c:v>Ghana</c:v>
                </c:pt>
                <c:pt idx="87">
                  <c:v>Singapore</c:v>
                </c:pt>
                <c:pt idx="88">
                  <c:v>Azerbaijan</c:v>
                </c:pt>
                <c:pt idx="89">
                  <c:v>Zimbabwe</c:v>
                </c:pt>
                <c:pt idx="90">
                  <c:v>Georgia</c:v>
                </c:pt>
                <c:pt idx="91">
                  <c:v>Cameroon</c:v>
                </c:pt>
                <c:pt idx="92">
                  <c:v>Virgin Islands</c:v>
                </c:pt>
                <c:pt idx="93">
                  <c:v>Ecuador</c:v>
                </c:pt>
                <c:pt idx="94">
                  <c:v>Lebanon</c:v>
                </c:pt>
                <c:pt idx="95">
                  <c:v>Angola</c:v>
                </c:pt>
                <c:pt idx="96">
                  <c:v>Moldova</c:v>
                </c:pt>
                <c:pt idx="97">
                  <c:v>Costa Rica</c:v>
                </c:pt>
                <c:pt idx="98">
                  <c:v>Dominican Republic</c:v>
                </c:pt>
                <c:pt idx="99">
                  <c:v>Kuwait</c:v>
                </c:pt>
                <c:pt idx="100">
                  <c:v>Uganda</c:v>
                </c:pt>
                <c:pt idx="101">
                  <c:v>Armenia</c:v>
                </c:pt>
                <c:pt idx="102">
                  <c:v>Kyrgyzstan</c:v>
                </c:pt>
                <c:pt idx="103">
                  <c:v>Individual Olympic Athletes</c:v>
                </c:pt>
                <c:pt idx="104">
                  <c:v>Cyprus</c:v>
                </c:pt>
                <c:pt idx="105">
                  <c:v>Fiji</c:v>
                </c:pt>
                <c:pt idx="106">
                  <c:v>Barbados</c:v>
                </c:pt>
                <c:pt idx="107">
                  <c:v>Saudi Arabia</c:v>
                </c:pt>
                <c:pt idx="108">
                  <c:v>El Salvador</c:v>
                </c:pt>
                <c:pt idx="109">
                  <c:v>Bermuda</c:v>
                </c:pt>
                <c:pt idx="110">
                  <c:v>Monaco</c:v>
                </c:pt>
                <c:pt idx="111">
                  <c:v>San Marino</c:v>
                </c:pt>
                <c:pt idx="112">
                  <c:v>Ivory Coast</c:v>
                </c:pt>
                <c:pt idx="113">
                  <c:v>Qatar</c:v>
                </c:pt>
                <c:pt idx="114">
                  <c:v>Honduras</c:v>
                </c:pt>
                <c:pt idx="115">
                  <c:v>Andorra</c:v>
                </c:pt>
                <c:pt idx="116">
                  <c:v>Iraq</c:v>
                </c:pt>
                <c:pt idx="117">
                  <c:v>Bosnia and Herzegovina</c:v>
                </c:pt>
                <c:pt idx="118">
                  <c:v>Syria</c:v>
                </c:pt>
                <c:pt idx="119">
                  <c:v>Zambia</c:v>
                </c:pt>
                <c:pt idx="120">
                  <c:v>Vietnam</c:v>
                </c:pt>
                <c:pt idx="121">
                  <c:v>Boliva</c:v>
                </c:pt>
                <c:pt idx="122">
                  <c:v>Bohemia</c:v>
                </c:pt>
                <c:pt idx="123">
                  <c:v>Tanzania</c:v>
                </c:pt>
                <c:pt idx="124">
                  <c:v>Mauritius</c:v>
                </c:pt>
                <c:pt idx="125">
                  <c:v>Sri Lanka</c:v>
                </c:pt>
                <c:pt idx="126">
                  <c:v>Panama</c:v>
                </c:pt>
                <c:pt idx="127">
                  <c:v>Paraguay</c:v>
                </c:pt>
                <c:pt idx="128">
                  <c:v>Antigua and Barbuda</c:v>
                </c:pt>
                <c:pt idx="129">
                  <c:v>Nicaragua</c:v>
                </c:pt>
                <c:pt idx="130">
                  <c:v>Madagascar</c:v>
                </c:pt>
                <c:pt idx="131">
                  <c:v>United Arab Republic</c:v>
                </c:pt>
                <c:pt idx="132">
                  <c:v>Sierra Leone</c:v>
                </c:pt>
                <c:pt idx="133">
                  <c:v>Malta</c:v>
                </c:pt>
                <c:pt idx="134">
                  <c:v>Bahrain</c:v>
                </c:pt>
                <c:pt idx="135">
                  <c:v>United Arab Emirates</c:v>
                </c:pt>
                <c:pt idx="136">
                  <c:v>Guam</c:v>
                </c:pt>
                <c:pt idx="137">
                  <c:v>Seychelles</c:v>
                </c:pt>
                <c:pt idx="138">
                  <c:v>Papua New Guinea</c:v>
                </c:pt>
                <c:pt idx="139">
                  <c:v>Myanmar</c:v>
                </c:pt>
                <c:pt idx="140">
                  <c:v>Montenegro</c:v>
                </c:pt>
                <c:pt idx="141">
                  <c:v>Saar</c:v>
                </c:pt>
                <c:pt idx="142">
                  <c:v>Guyana</c:v>
                </c:pt>
                <c:pt idx="143">
                  <c:v>Australasia</c:v>
                </c:pt>
                <c:pt idx="144">
                  <c:v>Macedonia</c:v>
                </c:pt>
                <c:pt idx="145">
                  <c:v>Democratic Republic of the Congo</c:v>
                </c:pt>
                <c:pt idx="146">
                  <c:v>Netherlands Antilles</c:v>
                </c:pt>
                <c:pt idx="147">
                  <c:v>Haiti</c:v>
                </c:pt>
                <c:pt idx="148">
                  <c:v>Republic of Congo</c:v>
                </c:pt>
                <c:pt idx="149">
                  <c:v>Botswana</c:v>
                </c:pt>
                <c:pt idx="150">
                  <c:v>Mali</c:v>
                </c:pt>
                <c:pt idx="151">
                  <c:v>Malawi</c:v>
                </c:pt>
                <c:pt idx="152">
                  <c:v>Cayman Islands</c:v>
                </c:pt>
                <c:pt idx="153">
                  <c:v>Jordan</c:v>
                </c:pt>
                <c:pt idx="154">
                  <c:v>Albania</c:v>
                </c:pt>
                <c:pt idx="155">
                  <c:v>Afghanistan</c:v>
                </c:pt>
                <c:pt idx="156">
                  <c:v>Namibia</c:v>
                </c:pt>
                <c:pt idx="157">
                  <c:v>Belize</c:v>
                </c:pt>
                <c:pt idx="158">
                  <c:v>Liberia</c:v>
                </c:pt>
                <c:pt idx="159">
                  <c:v>Tajikistan</c:v>
                </c:pt>
                <c:pt idx="160">
                  <c:v>Nepal</c:v>
                </c:pt>
                <c:pt idx="161">
                  <c:v>Mozambique</c:v>
                </c:pt>
                <c:pt idx="162">
                  <c:v>Swaziland</c:v>
                </c:pt>
                <c:pt idx="163">
                  <c:v>Suriname</c:v>
                </c:pt>
                <c:pt idx="164">
                  <c:v>Central African Republic</c:v>
                </c:pt>
                <c:pt idx="165">
                  <c:v>Lesotho</c:v>
                </c:pt>
                <c:pt idx="166">
                  <c:v>Samoa</c:v>
                </c:pt>
                <c:pt idx="167">
                  <c:v>Gabon</c:v>
                </c:pt>
                <c:pt idx="168">
                  <c:v>Sudan</c:v>
                </c:pt>
                <c:pt idx="169">
                  <c:v>Cambodia</c:v>
                </c:pt>
                <c:pt idx="170">
                  <c:v>Oman</c:v>
                </c:pt>
                <c:pt idx="171">
                  <c:v>Benin</c:v>
                </c:pt>
                <c:pt idx="172">
                  <c:v>Togo</c:v>
                </c:pt>
                <c:pt idx="173">
                  <c:v>Gambia</c:v>
                </c:pt>
                <c:pt idx="174">
                  <c:v>Turkmenistan</c:v>
                </c:pt>
                <c:pt idx="175">
                  <c:v>Bangladesh</c:v>
                </c:pt>
                <c:pt idx="176">
                  <c:v>Laos</c:v>
                </c:pt>
                <c:pt idx="177">
                  <c:v>Rwanda</c:v>
                </c:pt>
                <c:pt idx="178">
                  <c:v>Grenada</c:v>
                </c:pt>
                <c:pt idx="179">
                  <c:v>Vietnam (pre)</c:v>
                </c:pt>
                <c:pt idx="180">
                  <c:v>Maldives</c:v>
                </c:pt>
                <c:pt idx="181">
                  <c:v>Guinea</c:v>
                </c:pt>
                <c:pt idx="182">
                  <c:v>Tonga</c:v>
                </c:pt>
                <c:pt idx="183">
                  <c:v>Virgin Islands, British</c:v>
                </c:pt>
                <c:pt idx="184">
                  <c:v>Aruba</c:v>
                </c:pt>
                <c:pt idx="185">
                  <c:v>Eritrea</c:v>
                </c:pt>
                <c:pt idx="186">
                  <c:v>Libya</c:v>
                </c:pt>
                <c:pt idx="187">
                  <c:v>Turks and Caicos Islands</c:v>
                </c:pt>
                <c:pt idx="188">
                  <c:v>Saint Vincent</c:v>
                </c:pt>
                <c:pt idx="189">
                  <c:v>Chad</c:v>
                </c:pt>
                <c:pt idx="190">
                  <c:v>Burkina Faso</c:v>
                </c:pt>
                <c:pt idx="191">
                  <c:v>Equatorial Guinea</c:v>
                </c:pt>
                <c:pt idx="192">
                  <c:v>Cook Islands</c:v>
                </c:pt>
                <c:pt idx="193">
                  <c:v>Burundi</c:v>
                </c:pt>
                <c:pt idx="194">
                  <c:v>American Samoa</c:v>
                </c:pt>
                <c:pt idx="195">
                  <c:v>Bhutan</c:v>
                </c:pt>
                <c:pt idx="196">
                  <c:v>Djibouti</c:v>
                </c:pt>
                <c:pt idx="197">
                  <c:v>West Indies Federation</c:v>
                </c:pt>
                <c:pt idx="198">
                  <c:v>Vanuatu</c:v>
                </c:pt>
                <c:pt idx="199">
                  <c:v>Yemen</c:v>
                </c:pt>
                <c:pt idx="200">
                  <c:v>Saint Lucia</c:v>
                </c:pt>
                <c:pt idx="201">
                  <c:v>Malaya</c:v>
                </c:pt>
                <c:pt idx="202">
                  <c:v>Somalia</c:v>
                </c:pt>
                <c:pt idx="203">
                  <c:v>Mauritania</c:v>
                </c:pt>
                <c:pt idx="204">
                  <c:v>Niger</c:v>
                </c:pt>
                <c:pt idx="205">
                  <c:v>Solomon Islands</c:v>
                </c:pt>
                <c:pt idx="206">
                  <c:v>Micronesia</c:v>
                </c:pt>
                <c:pt idx="207">
                  <c:v>Palau</c:v>
                </c:pt>
                <c:pt idx="208">
                  <c:v>Palestine</c:v>
                </c:pt>
                <c:pt idx="209">
                  <c:v>Guinea-Bissau</c:v>
                </c:pt>
                <c:pt idx="210">
                  <c:v>Comoros</c:v>
                </c:pt>
                <c:pt idx="211">
                  <c:v>Dominica</c:v>
                </c:pt>
                <c:pt idx="212">
                  <c:v>Cape Verde</c:v>
                </c:pt>
                <c:pt idx="213">
                  <c:v>Sao Tome and Principe</c:v>
                </c:pt>
                <c:pt idx="214">
                  <c:v>Marshall Islands</c:v>
                </c:pt>
                <c:pt idx="215">
                  <c:v>Nauru</c:v>
                </c:pt>
                <c:pt idx="216">
                  <c:v>Zimbabwe (Rhodesia)</c:v>
                </c:pt>
                <c:pt idx="217">
                  <c:v>Refugee Olympic Team</c:v>
                </c:pt>
                <c:pt idx="218">
                  <c:v>Kiribati</c:v>
                </c:pt>
                <c:pt idx="219">
                  <c:v>North Yemen</c:v>
                </c:pt>
                <c:pt idx="220">
                  <c:v>Timor-Leste</c:v>
                </c:pt>
                <c:pt idx="221">
                  <c:v>Brunei</c:v>
                </c:pt>
                <c:pt idx="222">
                  <c:v>Kosovo</c:v>
                </c:pt>
                <c:pt idx="223">
                  <c:v>Tuvalu</c:v>
                </c:pt>
                <c:pt idx="224">
                  <c:v>South Yemen</c:v>
                </c:pt>
                <c:pt idx="225">
                  <c:v>South Sudan</c:v>
                </c:pt>
                <c:pt idx="226">
                  <c:v>Newfoundland</c:v>
                </c:pt>
                <c:pt idx="227">
                  <c:v>North Borneo</c:v>
                </c:pt>
              </c:strCache>
            </c:strRef>
          </c:cat>
          <c:val>
            <c:numRef>
              <c:f>'Q14'!$V$4:$V$231</c:f>
              <c:numCache>
                <c:formatCode>General</c:formatCode>
                <c:ptCount val="228"/>
                <c:pt idx="0">
                  <c:v>12713</c:v>
                </c:pt>
                <c:pt idx="1">
                  <c:v>9565</c:v>
                </c:pt>
                <c:pt idx="2">
                  <c:v>9789</c:v>
                </c:pt>
                <c:pt idx="3">
                  <c:v>8101</c:v>
                </c:pt>
                <c:pt idx="4">
                  <c:v>8752</c:v>
                </c:pt>
                <c:pt idx="5">
                  <c:v>8216</c:v>
                </c:pt>
                <c:pt idx="6">
                  <c:v>6800</c:v>
                </c:pt>
                <c:pt idx="7">
                  <c:v>7422</c:v>
                </c:pt>
                <c:pt idx="8">
                  <c:v>6251</c:v>
                </c:pt>
                <c:pt idx="9">
                  <c:v>5374</c:v>
                </c:pt>
                <c:pt idx="10">
                  <c:v>5642</c:v>
                </c:pt>
                <c:pt idx="11">
                  <c:v>3513</c:v>
                </c:pt>
                <c:pt idx="12">
                  <c:v>4846</c:v>
                </c:pt>
                <c:pt idx="13">
                  <c:v>5170</c:v>
                </c:pt>
                <c:pt idx="14">
                  <c:v>4242</c:v>
                </c:pt>
                <c:pt idx="15">
                  <c:v>4572</c:v>
                </c:pt>
                <c:pt idx="16">
                  <c:v>4819</c:v>
                </c:pt>
                <c:pt idx="17">
                  <c:v>4142</c:v>
                </c:pt>
                <c:pt idx="18">
                  <c:v>4558</c:v>
                </c:pt>
                <c:pt idx="19">
                  <c:v>3935</c:v>
                </c:pt>
                <c:pt idx="20">
                  <c:v>3995</c:v>
                </c:pt>
                <c:pt idx="21">
                  <c:v>3776</c:v>
                </c:pt>
                <c:pt idx="22">
                  <c:v>3714</c:v>
                </c:pt>
                <c:pt idx="23">
                  <c:v>3095</c:v>
                </c:pt>
                <c:pt idx="24">
                  <c:v>3321</c:v>
                </c:pt>
                <c:pt idx="25">
                  <c:v>2975</c:v>
                </c:pt>
                <c:pt idx="26">
                  <c:v>3160</c:v>
                </c:pt>
                <c:pt idx="27">
                  <c:v>2908</c:v>
                </c:pt>
                <c:pt idx="28">
                  <c:v>1941</c:v>
                </c:pt>
                <c:pt idx="29">
                  <c:v>2798</c:v>
                </c:pt>
                <c:pt idx="30">
                  <c:v>2460</c:v>
                </c:pt>
                <c:pt idx="31">
                  <c:v>2572</c:v>
                </c:pt>
                <c:pt idx="32">
                  <c:v>2226</c:v>
                </c:pt>
                <c:pt idx="33">
                  <c:v>2081</c:v>
                </c:pt>
                <c:pt idx="34">
                  <c:v>2116</c:v>
                </c:pt>
                <c:pt idx="35">
                  <c:v>2098</c:v>
                </c:pt>
                <c:pt idx="36">
                  <c:v>1901</c:v>
                </c:pt>
                <c:pt idx="37">
                  <c:v>1761</c:v>
                </c:pt>
                <c:pt idx="38">
                  <c:v>1327</c:v>
                </c:pt>
                <c:pt idx="39">
                  <c:v>1517</c:v>
                </c:pt>
                <c:pt idx="40">
                  <c:v>1423</c:v>
                </c:pt>
                <c:pt idx="41">
                  <c:v>1437</c:v>
                </c:pt>
                <c:pt idx="42">
                  <c:v>1420</c:v>
                </c:pt>
                <c:pt idx="43">
                  <c:v>1083</c:v>
                </c:pt>
                <c:pt idx="44">
                  <c:v>1192</c:v>
                </c:pt>
                <c:pt idx="45">
                  <c:v>1129</c:v>
                </c:pt>
                <c:pt idx="46">
                  <c:v>1111</c:v>
                </c:pt>
                <c:pt idx="47">
                  <c:v>1084</c:v>
                </c:pt>
                <c:pt idx="48">
                  <c:v>1031</c:v>
                </c:pt>
                <c:pt idx="49">
                  <c:v>1004</c:v>
                </c:pt>
                <c:pt idx="50">
                  <c:v>967</c:v>
                </c:pt>
                <c:pt idx="51">
                  <c:v>901</c:v>
                </c:pt>
                <c:pt idx="52">
                  <c:v>915</c:v>
                </c:pt>
                <c:pt idx="53">
                  <c:v>748</c:v>
                </c:pt>
                <c:pt idx="54">
                  <c:v>902</c:v>
                </c:pt>
                <c:pt idx="55">
                  <c:v>834</c:v>
                </c:pt>
                <c:pt idx="56">
                  <c:v>781</c:v>
                </c:pt>
                <c:pt idx="57">
                  <c:v>699</c:v>
                </c:pt>
                <c:pt idx="58">
                  <c:v>809</c:v>
                </c:pt>
                <c:pt idx="59">
                  <c:v>738</c:v>
                </c:pt>
                <c:pt idx="60">
                  <c:v>636</c:v>
                </c:pt>
                <c:pt idx="61">
                  <c:v>661</c:v>
                </c:pt>
                <c:pt idx="62">
                  <c:v>682</c:v>
                </c:pt>
                <c:pt idx="63">
                  <c:v>679</c:v>
                </c:pt>
                <c:pt idx="64">
                  <c:v>662</c:v>
                </c:pt>
                <c:pt idx="65">
                  <c:v>585</c:v>
                </c:pt>
                <c:pt idx="66">
                  <c:v>621</c:v>
                </c:pt>
                <c:pt idx="67">
                  <c:v>610</c:v>
                </c:pt>
                <c:pt idx="68">
                  <c:v>548</c:v>
                </c:pt>
                <c:pt idx="69">
                  <c:v>538</c:v>
                </c:pt>
                <c:pt idx="70">
                  <c:v>527</c:v>
                </c:pt>
                <c:pt idx="71">
                  <c:v>485</c:v>
                </c:pt>
                <c:pt idx="72">
                  <c:v>519</c:v>
                </c:pt>
                <c:pt idx="73">
                  <c:v>519</c:v>
                </c:pt>
                <c:pt idx="74">
                  <c:v>484</c:v>
                </c:pt>
                <c:pt idx="75">
                  <c:v>395</c:v>
                </c:pt>
                <c:pt idx="76">
                  <c:v>487</c:v>
                </c:pt>
                <c:pt idx="77">
                  <c:v>376</c:v>
                </c:pt>
                <c:pt idx="78">
                  <c:v>364</c:v>
                </c:pt>
                <c:pt idx="79">
                  <c:v>423</c:v>
                </c:pt>
                <c:pt idx="80">
                  <c:v>360</c:v>
                </c:pt>
                <c:pt idx="81">
                  <c:v>377</c:v>
                </c:pt>
                <c:pt idx="82">
                  <c:v>345</c:v>
                </c:pt>
                <c:pt idx="83">
                  <c:v>336</c:v>
                </c:pt>
                <c:pt idx="84">
                  <c:v>359</c:v>
                </c:pt>
                <c:pt idx="85">
                  <c:v>307</c:v>
                </c:pt>
                <c:pt idx="86">
                  <c:v>331</c:v>
                </c:pt>
                <c:pt idx="87">
                  <c:v>333</c:v>
                </c:pt>
                <c:pt idx="88">
                  <c:v>270</c:v>
                </c:pt>
                <c:pt idx="89">
                  <c:v>290</c:v>
                </c:pt>
                <c:pt idx="90">
                  <c:v>274</c:v>
                </c:pt>
                <c:pt idx="91">
                  <c:v>284</c:v>
                </c:pt>
                <c:pt idx="92">
                  <c:v>289</c:v>
                </c:pt>
                <c:pt idx="93">
                  <c:v>272</c:v>
                </c:pt>
                <c:pt idx="94">
                  <c:v>267</c:v>
                </c:pt>
                <c:pt idx="95">
                  <c:v>267</c:v>
                </c:pt>
                <c:pt idx="96">
                  <c:v>249</c:v>
                </c:pt>
                <c:pt idx="97">
                  <c:v>259</c:v>
                </c:pt>
                <c:pt idx="98">
                  <c:v>256</c:v>
                </c:pt>
                <c:pt idx="99">
                  <c:v>252</c:v>
                </c:pt>
                <c:pt idx="100">
                  <c:v>246</c:v>
                </c:pt>
                <c:pt idx="101">
                  <c:v>218</c:v>
                </c:pt>
                <c:pt idx="102">
                  <c:v>233</c:v>
                </c:pt>
                <c:pt idx="103">
                  <c:v>219</c:v>
                </c:pt>
                <c:pt idx="104">
                  <c:v>231</c:v>
                </c:pt>
                <c:pt idx="105">
                  <c:v>212</c:v>
                </c:pt>
                <c:pt idx="106">
                  <c:v>218</c:v>
                </c:pt>
                <c:pt idx="107">
                  <c:v>205</c:v>
                </c:pt>
                <c:pt idx="108">
                  <c:v>210</c:v>
                </c:pt>
                <c:pt idx="109">
                  <c:v>203</c:v>
                </c:pt>
                <c:pt idx="110">
                  <c:v>190</c:v>
                </c:pt>
                <c:pt idx="111">
                  <c:v>183</c:v>
                </c:pt>
                <c:pt idx="112">
                  <c:v>177</c:v>
                </c:pt>
                <c:pt idx="113">
                  <c:v>172</c:v>
                </c:pt>
                <c:pt idx="114">
                  <c:v>171</c:v>
                </c:pt>
                <c:pt idx="115">
                  <c:v>169</c:v>
                </c:pt>
                <c:pt idx="116">
                  <c:v>158</c:v>
                </c:pt>
                <c:pt idx="117">
                  <c:v>155</c:v>
                </c:pt>
                <c:pt idx="118">
                  <c:v>152</c:v>
                </c:pt>
                <c:pt idx="119">
                  <c:v>153</c:v>
                </c:pt>
                <c:pt idx="120">
                  <c:v>150</c:v>
                </c:pt>
                <c:pt idx="121">
                  <c:v>151</c:v>
                </c:pt>
                <c:pt idx="122">
                  <c:v>141</c:v>
                </c:pt>
                <c:pt idx="123">
                  <c:v>147</c:v>
                </c:pt>
                <c:pt idx="124">
                  <c:v>143</c:v>
                </c:pt>
                <c:pt idx="125">
                  <c:v>138</c:v>
                </c:pt>
                <c:pt idx="126">
                  <c:v>133</c:v>
                </c:pt>
                <c:pt idx="127">
                  <c:v>119</c:v>
                </c:pt>
                <c:pt idx="128">
                  <c:v>132</c:v>
                </c:pt>
                <c:pt idx="129">
                  <c:v>121</c:v>
                </c:pt>
                <c:pt idx="130">
                  <c:v>120</c:v>
                </c:pt>
                <c:pt idx="131">
                  <c:v>117</c:v>
                </c:pt>
                <c:pt idx="132">
                  <c:v>117</c:v>
                </c:pt>
                <c:pt idx="133">
                  <c:v>114</c:v>
                </c:pt>
                <c:pt idx="134">
                  <c:v>110</c:v>
                </c:pt>
                <c:pt idx="135">
                  <c:v>110</c:v>
                </c:pt>
                <c:pt idx="136">
                  <c:v>111</c:v>
                </c:pt>
                <c:pt idx="137">
                  <c:v>111</c:v>
                </c:pt>
                <c:pt idx="138">
                  <c:v>106</c:v>
                </c:pt>
                <c:pt idx="139">
                  <c:v>103</c:v>
                </c:pt>
                <c:pt idx="140">
                  <c:v>83</c:v>
                </c:pt>
                <c:pt idx="141">
                  <c:v>93</c:v>
                </c:pt>
                <c:pt idx="142">
                  <c:v>94</c:v>
                </c:pt>
                <c:pt idx="143">
                  <c:v>59</c:v>
                </c:pt>
                <c:pt idx="144">
                  <c:v>90</c:v>
                </c:pt>
                <c:pt idx="145">
                  <c:v>93</c:v>
                </c:pt>
                <c:pt idx="146">
                  <c:v>90</c:v>
                </c:pt>
                <c:pt idx="147">
                  <c:v>89</c:v>
                </c:pt>
                <c:pt idx="148">
                  <c:v>89</c:v>
                </c:pt>
                <c:pt idx="149">
                  <c:v>88</c:v>
                </c:pt>
                <c:pt idx="150">
                  <c:v>88</c:v>
                </c:pt>
                <c:pt idx="151">
                  <c:v>87</c:v>
                </c:pt>
                <c:pt idx="152">
                  <c:v>81</c:v>
                </c:pt>
                <c:pt idx="153">
                  <c:v>79</c:v>
                </c:pt>
                <c:pt idx="154">
                  <c:v>75</c:v>
                </c:pt>
                <c:pt idx="155">
                  <c:v>76</c:v>
                </c:pt>
                <c:pt idx="156">
                  <c:v>73</c:v>
                </c:pt>
                <c:pt idx="157">
                  <c:v>76</c:v>
                </c:pt>
                <c:pt idx="158">
                  <c:v>74</c:v>
                </c:pt>
                <c:pt idx="159">
                  <c:v>66</c:v>
                </c:pt>
                <c:pt idx="160">
                  <c:v>69</c:v>
                </c:pt>
                <c:pt idx="161">
                  <c:v>66</c:v>
                </c:pt>
                <c:pt idx="162">
                  <c:v>67</c:v>
                </c:pt>
                <c:pt idx="163">
                  <c:v>65</c:v>
                </c:pt>
                <c:pt idx="164">
                  <c:v>66</c:v>
                </c:pt>
                <c:pt idx="165">
                  <c:v>66</c:v>
                </c:pt>
                <c:pt idx="166">
                  <c:v>65</c:v>
                </c:pt>
                <c:pt idx="167">
                  <c:v>62</c:v>
                </c:pt>
                <c:pt idx="168">
                  <c:v>62</c:v>
                </c:pt>
                <c:pt idx="169">
                  <c:v>59</c:v>
                </c:pt>
                <c:pt idx="170">
                  <c:v>58</c:v>
                </c:pt>
                <c:pt idx="171">
                  <c:v>58</c:v>
                </c:pt>
                <c:pt idx="172">
                  <c:v>56</c:v>
                </c:pt>
                <c:pt idx="173">
                  <c:v>57</c:v>
                </c:pt>
                <c:pt idx="174">
                  <c:v>56</c:v>
                </c:pt>
                <c:pt idx="175">
                  <c:v>55</c:v>
                </c:pt>
                <c:pt idx="176">
                  <c:v>54</c:v>
                </c:pt>
                <c:pt idx="177">
                  <c:v>52</c:v>
                </c:pt>
                <c:pt idx="178">
                  <c:v>48</c:v>
                </c:pt>
                <c:pt idx="179">
                  <c:v>50</c:v>
                </c:pt>
                <c:pt idx="180">
                  <c:v>49</c:v>
                </c:pt>
                <c:pt idx="181">
                  <c:v>49</c:v>
                </c:pt>
                <c:pt idx="182">
                  <c:v>45</c:v>
                </c:pt>
                <c:pt idx="183">
                  <c:v>45</c:v>
                </c:pt>
                <c:pt idx="184">
                  <c:v>44</c:v>
                </c:pt>
                <c:pt idx="185">
                  <c:v>42</c:v>
                </c:pt>
                <c:pt idx="186">
                  <c:v>42</c:v>
                </c:pt>
                <c:pt idx="187">
                  <c:v>42</c:v>
                </c:pt>
                <c:pt idx="188">
                  <c:v>42</c:v>
                </c:pt>
                <c:pt idx="189">
                  <c:v>41</c:v>
                </c:pt>
                <c:pt idx="190">
                  <c:v>41</c:v>
                </c:pt>
                <c:pt idx="191">
                  <c:v>40</c:v>
                </c:pt>
                <c:pt idx="192">
                  <c:v>39</c:v>
                </c:pt>
                <c:pt idx="193">
                  <c:v>37</c:v>
                </c:pt>
                <c:pt idx="194">
                  <c:v>37</c:v>
                </c:pt>
                <c:pt idx="195">
                  <c:v>36</c:v>
                </c:pt>
                <c:pt idx="196">
                  <c:v>35</c:v>
                </c:pt>
                <c:pt idx="197">
                  <c:v>31</c:v>
                </c:pt>
                <c:pt idx="198">
                  <c:v>35</c:v>
                </c:pt>
                <c:pt idx="199">
                  <c:v>32</c:v>
                </c:pt>
                <c:pt idx="200">
                  <c:v>29</c:v>
                </c:pt>
                <c:pt idx="201">
                  <c:v>29</c:v>
                </c:pt>
                <c:pt idx="202">
                  <c:v>28</c:v>
                </c:pt>
                <c:pt idx="203">
                  <c:v>28</c:v>
                </c:pt>
                <c:pt idx="204">
                  <c:v>27</c:v>
                </c:pt>
                <c:pt idx="205">
                  <c:v>26</c:v>
                </c:pt>
                <c:pt idx="206">
                  <c:v>26</c:v>
                </c:pt>
                <c:pt idx="207">
                  <c:v>25</c:v>
                </c:pt>
                <c:pt idx="208">
                  <c:v>22</c:v>
                </c:pt>
                <c:pt idx="209">
                  <c:v>21</c:v>
                </c:pt>
                <c:pt idx="210">
                  <c:v>19</c:v>
                </c:pt>
                <c:pt idx="211">
                  <c:v>19</c:v>
                </c:pt>
                <c:pt idx="212">
                  <c:v>18</c:v>
                </c:pt>
                <c:pt idx="213">
                  <c:v>17</c:v>
                </c:pt>
                <c:pt idx="214">
                  <c:v>14</c:v>
                </c:pt>
                <c:pt idx="215">
                  <c:v>14</c:v>
                </c:pt>
                <c:pt idx="216">
                  <c:v>13</c:v>
                </c:pt>
                <c:pt idx="217">
                  <c:v>12</c:v>
                </c:pt>
                <c:pt idx="218">
                  <c:v>11</c:v>
                </c:pt>
                <c:pt idx="219">
                  <c:v>11</c:v>
                </c:pt>
                <c:pt idx="220">
                  <c:v>10</c:v>
                </c:pt>
                <c:pt idx="221">
                  <c:v>10</c:v>
                </c:pt>
                <c:pt idx="222">
                  <c:v>8</c:v>
                </c:pt>
                <c:pt idx="223">
                  <c:v>7</c:v>
                </c:pt>
                <c:pt idx="224">
                  <c:v>5</c:v>
                </c:pt>
                <c:pt idx="225">
                  <c:v>4</c:v>
                </c:pt>
                <c:pt idx="226">
                  <c:v>2</c:v>
                </c:pt>
                <c:pt idx="227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E43F-4DED-B350-59AE0390132A}"/>
            </c:ext>
          </c:extLst>
        </c:ser>
        <c:ser>
          <c:idx val="5"/>
          <c:order val="5"/>
          <c:spPr>
            <a:solidFill>
              <a:schemeClr val="accent6"/>
            </a:solidFill>
            <a:ln>
              <a:noFill/>
            </a:ln>
            <a:effectLst/>
          </c:spPr>
          <c:invertIfNegative val="0"/>
          <c:cat>
            <c:strRef>
              <c:f>'Q14'!$Q$4:$Q$231</c:f>
              <c:strCache>
                <c:ptCount val="228"/>
                <c:pt idx="0">
                  <c:v>USA</c:v>
                </c:pt>
                <c:pt idx="1">
                  <c:v>UK</c:v>
                </c:pt>
                <c:pt idx="2">
                  <c:v>France</c:v>
                </c:pt>
                <c:pt idx="3">
                  <c:v>Germany</c:v>
                </c:pt>
                <c:pt idx="4">
                  <c:v>Italy</c:v>
                </c:pt>
                <c:pt idx="5">
                  <c:v>Canada</c:v>
                </c:pt>
                <c:pt idx="6">
                  <c:v>Sweden</c:v>
                </c:pt>
                <c:pt idx="7">
                  <c:v>Japan</c:v>
                </c:pt>
                <c:pt idx="8">
                  <c:v>Australia</c:v>
                </c:pt>
                <c:pt idx="9">
                  <c:v>Hungary</c:v>
                </c:pt>
                <c:pt idx="10">
                  <c:v>Poland</c:v>
                </c:pt>
                <c:pt idx="11">
                  <c:v>Soviet Union</c:v>
                </c:pt>
                <c:pt idx="12">
                  <c:v>Netherlands</c:v>
                </c:pt>
                <c:pt idx="13">
                  <c:v>Switzerland</c:v>
                </c:pt>
                <c:pt idx="14">
                  <c:v>Russia</c:v>
                </c:pt>
                <c:pt idx="15">
                  <c:v>Finland</c:v>
                </c:pt>
                <c:pt idx="16">
                  <c:v>Spain</c:v>
                </c:pt>
                <c:pt idx="17">
                  <c:v>China</c:v>
                </c:pt>
                <c:pt idx="18">
                  <c:v>Austria</c:v>
                </c:pt>
                <c:pt idx="19">
                  <c:v>Norway</c:v>
                </c:pt>
                <c:pt idx="20">
                  <c:v>Czechoslovakia</c:v>
                </c:pt>
                <c:pt idx="21">
                  <c:v>South Korea</c:v>
                </c:pt>
                <c:pt idx="22">
                  <c:v>Romania</c:v>
                </c:pt>
                <c:pt idx="23">
                  <c:v>West Germany</c:v>
                </c:pt>
                <c:pt idx="24">
                  <c:v>Brazil</c:v>
                </c:pt>
                <c:pt idx="25">
                  <c:v>Denmark</c:v>
                </c:pt>
                <c:pt idx="26">
                  <c:v>Bulgaria</c:v>
                </c:pt>
                <c:pt idx="27">
                  <c:v>Belgium</c:v>
                </c:pt>
                <c:pt idx="28">
                  <c:v>East Germany</c:v>
                </c:pt>
                <c:pt idx="29">
                  <c:v>Argentina</c:v>
                </c:pt>
                <c:pt idx="30">
                  <c:v>Ukraine</c:v>
                </c:pt>
                <c:pt idx="31">
                  <c:v>Mexico</c:v>
                </c:pt>
                <c:pt idx="32">
                  <c:v>Yugoslavia</c:v>
                </c:pt>
                <c:pt idx="33">
                  <c:v>Cuba</c:v>
                </c:pt>
                <c:pt idx="34">
                  <c:v>New Zealand</c:v>
                </c:pt>
                <c:pt idx="35">
                  <c:v>Greece</c:v>
                </c:pt>
                <c:pt idx="36">
                  <c:v>Czech Republic</c:v>
                </c:pt>
                <c:pt idx="37">
                  <c:v>Belarus</c:v>
                </c:pt>
                <c:pt idx="38">
                  <c:v>Unified Team</c:v>
                </c:pt>
                <c:pt idx="39">
                  <c:v>South Africa</c:v>
                </c:pt>
                <c:pt idx="40">
                  <c:v>Kazakhstan</c:v>
                </c:pt>
                <c:pt idx="41">
                  <c:v>Portugal</c:v>
                </c:pt>
                <c:pt idx="42">
                  <c:v>Egypt</c:v>
                </c:pt>
                <c:pt idx="43">
                  <c:v>India</c:v>
                </c:pt>
                <c:pt idx="44">
                  <c:v>Ireland</c:v>
                </c:pt>
                <c:pt idx="45">
                  <c:v>Turkey</c:v>
                </c:pt>
                <c:pt idx="46">
                  <c:v>Slovenia</c:v>
                </c:pt>
                <c:pt idx="47">
                  <c:v>Slovakia</c:v>
                </c:pt>
                <c:pt idx="48">
                  <c:v>Taiwan</c:v>
                </c:pt>
                <c:pt idx="49">
                  <c:v>Colombia</c:v>
                </c:pt>
                <c:pt idx="50">
                  <c:v>Luxembourg</c:v>
                </c:pt>
                <c:pt idx="51">
                  <c:v>Latvia</c:v>
                </c:pt>
                <c:pt idx="52">
                  <c:v>Puerto Rico</c:v>
                </c:pt>
                <c:pt idx="53">
                  <c:v>Croatia</c:v>
                </c:pt>
                <c:pt idx="54">
                  <c:v>Venezuela</c:v>
                </c:pt>
                <c:pt idx="55">
                  <c:v>Estonia</c:v>
                </c:pt>
                <c:pt idx="56">
                  <c:v>Nigeria</c:v>
                </c:pt>
                <c:pt idx="57">
                  <c:v>Jamaica</c:v>
                </c:pt>
                <c:pt idx="58">
                  <c:v>Chile</c:v>
                </c:pt>
                <c:pt idx="59">
                  <c:v>North Korea</c:v>
                </c:pt>
                <c:pt idx="60">
                  <c:v>Kenya</c:v>
                </c:pt>
                <c:pt idx="61">
                  <c:v>Iran</c:v>
                </c:pt>
                <c:pt idx="62">
                  <c:v>Thailand</c:v>
                </c:pt>
                <c:pt idx="63">
                  <c:v>Hong Kong</c:v>
                </c:pt>
                <c:pt idx="64">
                  <c:v>Israel</c:v>
                </c:pt>
                <c:pt idx="65">
                  <c:v>Lithuania</c:v>
                </c:pt>
                <c:pt idx="66">
                  <c:v>Philippines</c:v>
                </c:pt>
                <c:pt idx="67">
                  <c:v>Iceland</c:v>
                </c:pt>
                <c:pt idx="68">
                  <c:v>Tunisia</c:v>
                </c:pt>
                <c:pt idx="69">
                  <c:v>Algeria</c:v>
                </c:pt>
                <c:pt idx="70">
                  <c:v>Mongolia</c:v>
                </c:pt>
                <c:pt idx="71">
                  <c:v>Uruguay</c:v>
                </c:pt>
                <c:pt idx="72">
                  <c:v>Morocco</c:v>
                </c:pt>
                <c:pt idx="73">
                  <c:v>Malaysia</c:v>
                </c:pt>
                <c:pt idx="74">
                  <c:v>Uzbekistan</c:v>
                </c:pt>
                <c:pt idx="75">
                  <c:v>Pakistan</c:v>
                </c:pt>
                <c:pt idx="76">
                  <c:v>Peru</c:v>
                </c:pt>
                <c:pt idx="77">
                  <c:v>Serbia</c:v>
                </c:pt>
                <c:pt idx="78">
                  <c:v>Serbia and Montenegro</c:v>
                </c:pt>
                <c:pt idx="79">
                  <c:v>Guatemala</c:v>
                </c:pt>
                <c:pt idx="80">
                  <c:v>Indonesia</c:v>
                </c:pt>
                <c:pt idx="81">
                  <c:v>Senegal</c:v>
                </c:pt>
                <c:pt idx="82">
                  <c:v>Trinidad and Tobago</c:v>
                </c:pt>
                <c:pt idx="83">
                  <c:v>Bahamas</c:v>
                </c:pt>
                <c:pt idx="84">
                  <c:v>Liechtenstein</c:v>
                </c:pt>
                <c:pt idx="85">
                  <c:v>Ethiopia</c:v>
                </c:pt>
                <c:pt idx="86">
                  <c:v>Ghana</c:v>
                </c:pt>
                <c:pt idx="87">
                  <c:v>Singapore</c:v>
                </c:pt>
                <c:pt idx="88">
                  <c:v>Azerbaijan</c:v>
                </c:pt>
                <c:pt idx="89">
                  <c:v>Zimbabwe</c:v>
                </c:pt>
                <c:pt idx="90">
                  <c:v>Georgia</c:v>
                </c:pt>
                <c:pt idx="91">
                  <c:v>Cameroon</c:v>
                </c:pt>
                <c:pt idx="92">
                  <c:v>Virgin Islands</c:v>
                </c:pt>
                <c:pt idx="93">
                  <c:v>Ecuador</c:v>
                </c:pt>
                <c:pt idx="94">
                  <c:v>Lebanon</c:v>
                </c:pt>
                <c:pt idx="95">
                  <c:v>Angola</c:v>
                </c:pt>
                <c:pt idx="96">
                  <c:v>Moldova</c:v>
                </c:pt>
                <c:pt idx="97">
                  <c:v>Costa Rica</c:v>
                </c:pt>
                <c:pt idx="98">
                  <c:v>Dominican Republic</c:v>
                </c:pt>
                <c:pt idx="99">
                  <c:v>Kuwait</c:v>
                </c:pt>
                <c:pt idx="100">
                  <c:v>Uganda</c:v>
                </c:pt>
                <c:pt idx="101">
                  <c:v>Armenia</c:v>
                </c:pt>
                <c:pt idx="102">
                  <c:v>Kyrgyzstan</c:v>
                </c:pt>
                <c:pt idx="103">
                  <c:v>Individual Olympic Athletes</c:v>
                </c:pt>
                <c:pt idx="104">
                  <c:v>Cyprus</c:v>
                </c:pt>
                <c:pt idx="105">
                  <c:v>Fiji</c:v>
                </c:pt>
                <c:pt idx="106">
                  <c:v>Barbados</c:v>
                </c:pt>
                <c:pt idx="107">
                  <c:v>Saudi Arabia</c:v>
                </c:pt>
                <c:pt idx="108">
                  <c:v>El Salvador</c:v>
                </c:pt>
                <c:pt idx="109">
                  <c:v>Bermuda</c:v>
                </c:pt>
                <c:pt idx="110">
                  <c:v>Monaco</c:v>
                </c:pt>
                <c:pt idx="111">
                  <c:v>San Marino</c:v>
                </c:pt>
                <c:pt idx="112">
                  <c:v>Ivory Coast</c:v>
                </c:pt>
                <c:pt idx="113">
                  <c:v>Qatar</c:v>
                </c:pt>
                <c:pt idx="114">
                  <c:v>Honduras</c:v>
                </c:pt>
                <c:pt idx="115">
                  <c:v>Andorra</c:v>
                </c:pt>
                <c:pt idx="116">
                  <c:v>Iraq</c:v>
                </c:pt>
                <c:pt idx="117">
                  <c:v>Bosnia and Herzegovina</c:v>
                </c:pt>
                <c:pt idx="118">
                  <c:v>Syria</c:v>
                </c:pt>
                <c:pt idx="119">
                  <c:v>Zambia</c:v>
                </c:pt>
                <c:pt idx="120">
                  <c:v>Vietnam</c:v>
                </c:pt>
                <c:pt idx="121">
                  <c:v>Boliva</c:v>
                </c:pt>
                <c:pt idx="122">
                  <c:v>Bohemia</c:v>
                </c:pt>
                <c:pt idx="123">
                  <c:v>Tanzania</c:v>
                </c:pt>
                <c:pt idx="124">
                  <c:v>Mauritius</c:v>
                </c:pt>
                <c:pt idx="125">
                  <c:v>Sri Lanka</c:v>
                </c:pt>
                <c:pt idx="126">
                  <c:v>Panama</c:v>
                </c:pt>
                <c:pt idx="127">
                  <c:v>Paraguay</c:v>
                </c:pt>
                <c:pt idx="128">
                  <c:v>Antigua and Barbuda</c:v>
                </c:pt>
                <c:pt idx="129">
                  <c:v>Nicaragua</c:v>
                </c:pt>
                <c:pt idx="130">
                  <c:v>Madagascar</c:v>
                </c:pt>
                <c:pt idx="131">
                  <c:v>United Arab Republic</c:v>
                </c:pt>
                <c:pt idx="132">
                  <c:v>Sierra Leone</c:v>
                </c:pt>
                <c:pt idx="133">
                  <c:v>Malta</c:v>
                </c:pt>
                <c:pt idx="134">
                  <c:v>Bahrain</c:v>
                </c:pt>
                <c:pt idx="135">
                  <c:v>United Arab Emirates</c:v>
                </c:pt>
                <c:pt idx="136">
                  <c:v>Guam</c:v>
                </c:pt>
                <c:pt idx="137">
                  <c:v>Seychelles</c:v>
                </c:pt>
                <c:pt idx="138">
                  <c:v>Papua New Guinea</c:v>
                </c:pt>
                <c:pt idx="139">
                  <c:v>Myanmar</c:v>
                </c:pt>
                <c:pt idx="140">
                  <c:v>Montenegro</c:v>
                </c:pt>
                <c:pt idx="141">
                  <c:v>Saar</c:v>
                </c:pt>
                <c:pt idx="142">
                  <c:v>Guyana</c:v>
                </c:pt>
                <c:pt idx="143">
                  <c:v>Australasia</c:v>
                </c:pt>
                <c:pt idx="144">
                  <c:v>Macedonia</c:v>
                </c:pt>
                <c:pt idx="145">
                  <c:v>Democratic Republic of the Congo</c:v>
                </c:pt>
                <c:pt idx="146">
                  <c:v>Netherlands Antilles</c:v>
                </c:pt>
                <c:pt idx="147">
                  <c:v>Haiti</c:v>
                </c:pt>
                <c:pt idx="148">
                  <c:v>Republic of Congo</c:v>
                </c:pt>
                <c:pt idx="149">
                  <c:v>Botswana</c:v>
                </c:pt>
                <c:pt idx="150">
                  <c:v>Mali</c:v>
                </c:pt>
                <c:pt idx="151">
                  <c:v>Malawi</c:v>
                </c:pt>
                <c:pt idx="152">
                  <c:v>Cayman Islands</c:v>
                </c:pt>
                <c:pt idx="153">
                  <c:v>Jordan</c:v>
                </c:pt>
                <c:pt idx="154">
                  <c:v>Albania</c:v>
                </c:pt>
                <c:pt idx="155">
                  <c:v>Afghanistan</c:v>
                </c:pt>
                <c:pt idx="156">
                  <c:v>Namibia</c:v>
                </c:pt>
                <c:pt idx="157">
                  <c:v>Belize</c:v>
                </c:pt>
                <c:pt idx="158">
                  <c:v>Liberia</c:v>
                </c:pt>
                <c:pt idx="159">
                  <c:v>Tajikistan</c:v>
                </c:pt>
                <c:pt idx="160">
                  <c:v>Nepal</c:v>
                </c:pt>
                <c:pt idx="161">
                  <c:v>Mozambique</c:v>
                </c:pt>
                <c:pt idx="162">
                  <c:v>Swaziland</c:v>
                </c:pt>
                <c:pt idx="163">
                  <c:v>Suriname</c:v>
                </c:pt>
                <c:pt idx="164">
                  <c:v>Central African Republic</c:v>
                </c:pt>
                <c:pt idx="165">
                  <c:v>Lesotho</c:v>
                </c:pt>
                <c:pt idx="166">
                  <c:v>Samoa</c:v>
                </c:pt>
                <c:pt idx="167">
                  <c:v>Gabon</c:v>
                </c:pt>
                <c:pt idx="168">
                  <c:v>Sudan</c:v>
                </c:pt>
                <c:pt idx="169">
                  <c:v>Cambodia</c:v>
                </c:pt>
                <c:pt idx="170">
                  <c:v>Oman</c:v>
                </c:pt>
                <c:pt idx="171">
                  <c:v>Benin</c:v>
                </c:pt>
                <c:pt idx="172">
                  <c:v>Togo</c:v>
                </c:pt>
                <c:pt idx="173">
                  <c:v>Gambia</c:v>
                </c:pt>
                <c:pt idx="174">
                  <c:v>Turkmenistan</c:v>
                </c:pt>
                <c:pt idx="175">
                  <c:v>Bangladesh</c:v>
                </c:pt>
                <c:pt idx="176">
                  <c:v>Laos</c:v>
                </c:pt>
                <c:pt idx="177">
                  <c:v>Rwanda</c:v>
                </c:pt>
                <c:pt idx="178">
                  <c:v>Grenada</c:v>
                </c:pt>
                <c:pt idx="179">
                  <c:v>Vietnam (pre)</c:v>
                </c:pt>
                <c:pt idx="180">
                  <c:v>Maldives</c:v>
                </c:pt>
                <c:pt idx="181">
                  <c:v>Guinea</c:v>
                </c:pt>
                <c:pt idx="182">
                  <c:v>Tonga</c:v>
                </c:pt>
                <c:pt idx="183">
                  <c:v>Virgin Islands, British</c:v>
                </c:pt>
                <c:pt idx="184">
                  <c:v>Aruba</c:v>
                </c:pt>
                <c:pt idx="185">
                  <c:v>Eritrea</c:v>
                </c:pt>
                <c:pt idx="186">
                  <c:v>Libya</c:v>
                </c:pt>
                <c:pt idx="187">
                  <c:v>Turks and Caicos Islands</c:v>
                </c:pt>
                <c:pt idx="188">
                  <c:v>Saint Vincent</c:v>
                </c:pt>
                <c:pt idx="189">
                  <c:v>Chad</c:v>
                </c:pt>
                <c:pt idx="190">
                  <c:v>Burkina Faso</c:v>
                </c:pt>
                <c:pt idx="191">
                  <c:v>Equatorial Guinea</c:v>
                </c:pt>
                <c:pt idx="192">
                  <c:v>Cook Islands</c:v>
                </c:pt>
                <c:pt idx="193">
                  <c:v>Burundi</c:v>
                </c:pt>
                <c:pt idx="194">
                  <c:v>American Samoa</c:v>
                </c:pt>
                <c:pt idx="195">
                  <c:v>Bhutan</c:v>
                </c:pt>
                <c:pt idx="196">
                  <c:v>Djibouti</c:v>
                </c:pt>
                <c:pt idx="197">
                  <c:v>West Indies Federation</c:v>
                </c:pt>
                <c:pt idx="198">
                  <c:v>Vanuatu</c:v>
                </c:pt>
                <c:pt idx="199">
                  <c:v>Yemen</c:v>
                </c:pt>
                <c:pt idx="200">
                  <c:v>Saint Lucia</c:v>
                </c:pt>
                <c:pt idx="201">
                  <c:v>Malaya</c:v>
                </c:pt>
                <c:pt idx="202">
                  <c:v>Somalia</c:v>
                </c:pt>
                <c:pt idx="203">
                  <c:v>Mauritania</c:v>
                </c:pt>
                <c:pt idx="204">
                  <c:v>Niger</c:v>
                </c:pt>
                <c:pt idx="205">
                  <c:v>Solomon Islands</c:v>
                </c:pt>
                <c:pt idx="206">
                  <c:v>Micronesia</c:v>
                </c:pt>
                <c:pt idx="207">
                  <c:v>Palau</c:v>
                </c:pt>
                <c:pt idx="208">
                  <c:v>Palestine</c:v>
                </c:pt>
                <c:pt idx="209">
                  <c:v>Guinea-Bissau</c:v>
                </c:pt>
                <c:pt idx="210">
                  <c:v>Comoros</c:v>
                </c:pt>
                <c:pt idx="211">
                  <c:v>Dominica</c:v>
                </c:pt>
                <c:pt idx="212">
                  <c:v>Cape Verde</c:v>
                </c:pt>
                <c:pt idx="213">
                  <c:v>Sao Tome and Principe</c:v>
                </c:pt>
                <c:pt idx="214">
                  <c:v>Marshall Islands</c:v>
                </c:pt>
                <c:pt idx="215">
                  <c:v>Nauru</c:v>
                </c:pt>
                <c:pt idx="216">
                  <c:v>Zimbabwe (Rhodesia)</c:v>
                </c:pt>
                <c:pt idx="217">
                  <c:v>Refugee Olympic Team</c:v>
                </c:pt>
                <c:pt idx="218">
                  <c:v>Kiribati</c:v>
                </c:pt>
                <c:pt idx="219">
                  <c:v>North Yemen</c:v>
                </c:pt>
                <c:pt idx="220">
                  <c:v>Timor-Leste</c:v>
                </c:pt>
                <c:pt idx="221">
                  <c:v>Brunei</c:v>
                </c:pt>
                <c:pt idx="222">
                  <c:v>Kosovo</c:v>
                </c:pt>
                <c:pt idx="223">
                  <c:v>Tuvalu</c:v>
                </c:pt>
                <c:pt idx="224">
                  <c:v>South Yemen</c:v>
                </c:pt>
                <c:pt idx="225">
                  <c:v>South Sudan</c:v>
                </c:pt>
                <c:pt idx="226">
                  <c:v>Newfoundland</c:v>
                </c:pt>
                <c:pt idx="227">
                  <c:v>North Borneo</c:v>
                </c:pt>
              </c:strCache>
            </c:strRef>
          </c:cat>
          <c:val>
            <c:numRef>
              <c:f>'Q14'!$W$4:$W$231</c:f>
              <c:numCache>
                <c:formatCode>General</c:formatCode>
                <c:ptCount val="228"/>
                <c:pt idx="0">
                  <c:v>5414</c:v>
                </c:pt>
                <c:pt idx="1">
                  <c:v>1971</c:v>
                </c:pt>
                <c:pt idx="2">
                  <c:v>1686</c:v>
                </c:pt>
                <c:pt idx="3">
                  <c:v>2395</c:v>
                </c:pt>
                <c:pt idx="4">
                  <c:v>1603</c:v>
                </c:pt>
                <c:pt idx="5">
                  <c:v>1324</c:v>
                </c:pt>
                <c:pt idx="6">
                  <c:v>1535</c:v>
                </c:pt>
                <c:pt idx="7">
                  <c:v>909</c:v>
                </c:pt>
                <c:pt idx="8">
                  <c:v>1333</c:v>
                </c:pt>
                <c:pt idx="9">
                  <c:v>1140</c:v>
                </c:pt>
                <c:pt idx="10">
                  <c:v>567</c:v>
                </c:pt>
                <c:pt idx="11">
                  <c:v>2658</c:v>
                </c:pt>
                <c:pt idx="12">
                  <c:v>1034</c:v>
                </c:pt>
                <c:pt idx="13">
                  <c:v>662</c:v>
                </c:pt>
                <c:pt idx="14">
                  <c:v>1321</c:v>
                </c:pt>
                <c:pt idx="15">
                  <c:v>901</c:v>
                </c:pt>
                <c:pt idx="16">
                  <c:v>493</c:v>
                </c:pt>
                <c:pt idx="17">
                  <c:v>991</c:v>
                </c:pt>
                <c:pt idx="18">
                  <c:v>458</c:v>
                </c:pt>
                <c:pt idx="19">
                  <c:v>1034</c:v>
                </c:pt>
                <c:pt idx="20">
                  <c:v>521</c:v>
                </c:pt>
                <c:pt idx="21">
                  <c:v>642</c:v>
                </c:pt>
                <c:pt idx="22">
                  <c:v>644</c:v>
                </c:pt>
                <c:pt idx="23">
                  <c:v>719</c:v>
                </c:pt>
                <c:pt idx="24">
                  <c:v>476</c:v>
                </c:pt>
                <c:pt idx="25">
                  <c:v>597</c:v>
                </c:pt>
                <c:pt idx="26">
                  <c:v>348</c:v>
                </c:pt>
                <c:pt idx="27">
                  <c:v>348</c:v>
                </c:pt>
                <c:pt idx="28">
                  <c:v>1137</c:v>
                </c:pt>
                <c:pt idx="29">
                  <c:v>275</c:v>
                </c:pt>
                <c:pt idx="30">
                  <c:v>245</c:v>
                </c:pt>
                <c:pt idx="31">
                  <c:v>111</c:v>
                </c:pt>
                <c:pt idx="32">
                  <c:v>416</c:v>
                </c:pt>
                <c:pt idx="33">
                  <c:v>410</c:v>
                </c:pt>
                <c:pt idx="34">
                  <c:v>230</c:v>
                </c:pt>
                <c:pt idx="35">
                  <c:v>124</c:v>
                </c:pt>
                <c:pt idx="36">
                  <c:v>175</c:v>
                </c:pt>
                <c:pt idx="37">
                  <c:v>178</c:v>
                </c:pt>
                <c:pt idx="38">
                  <c:v>600</c:v>
                </c:pt>
                <c:pt idx="39">
                  <c:v>128</c:v>
                </c:pt>
                <c:pt idx="40">
                  <c:v>93</c:v>
                </c:pt>
                <c:pt idx="41">
                  <c:v>41</c:v>
                </c:pt>
                <c:pt idx="42">
                  <c:v>25</c:v>
                </c:pt>
                <c:pt idx="43">
                  <c:v>180</c:v>
                </c:pt>
                <c:pt idx="44">
                  <c:v>37</c:v>
                </c:pt>
                <c:pt idx="45">
                  <c:v>81</c:v>
                </c:pt>
                <c:pt idx="46">
                  <c:v>63</c:v>
                </c:pt>
                <c:pt idx="47">
                  <c:v>53</c:v>
                </c:pt>
                <c:pt idx="48">
                  <c:v>51</c:v>
                </c:pt>
                <c:pt idx="49">
                  <c:v>28</c:v>
                </c:pt>
                <c:pt idx="50">
                  <c:v>8</c:v>
                </c:pt>
                <c:pt idx="51">
                  <c:v>41</c:v>
                </c:pt>
                <c:pt idx="52">
                  <c:v>9</c:v>
                </c:pt>
                <c:pt idx="53">
                  <c:v>170</c:v>
                </c:pt>
                <c:pt idx="54">
                  <c:v>15</c:v>
                </c:pt>
                <c:pt idx="55">
                  <c:v>58</c:v>
                </c:pt>
                <c:pt idx="56">
                  <c:v>101</c:v>
                </c:pt>
                <c:pt idx="57">
                  <c:v>164</c:v>
                </c:pt>
                <c:pt idx="58">
                  <c:v>32</c:v>
                </c:pt>
                <c:pt idx="59">
                  <c:v>67</c:v>
                </c:pt>
                <c:pt idx="60">
                  <c:v>103</c:v>
                </c:pt>
                <c:pt idx="61">
                  <c:v>67</c:v>
                </c:pt>
                <c:pt idx="62">
                  <c:v>32</c:v>
                </c:pt>
                <c:pt idx="63">
                  <c:v>4</c:v>
                </c:pt>
                <c:pt idx="64">
                  <c:v>9</c:v>
                </c:pt>
                <c:pt idx="65">
                  <c:v>73</c:v>
                </c:pt>
                <c:pt idx="66">
                  <c:v>10</c:v>
                </c:pt>
                <c:pt idx="67">
                  <c:v>17</c:v>
                </c:pt>
                <c:pt idx="68">
                  <c:v>13</c:v>
                </c:pt>
                <c:pt idx="69">
                  <c:v>17</c:v>
                </c:pt>
                <c:pt idx="70">
                  <c:v>27</c:v>
                </c:pt>
                <c:pt idx="71">
                  <c:v>59</c:v>
                </c:pt>
                <c:pt idx="72">
                  <c:v>23</c:v>
                </c:pt>
                <c:pt idx="73">
                  <c:v>17</c:v>
                </c:pt>
                <c:pt idx="74">
                  <c:v>43</c:v>
                </c:pt>
                <c:pt idx="75">
                  <c:v>124</c:v>
                </c:pt>
                <c:pt idx="76">
                  <c:v>15</c:v>
                </c:pt>
                <c:pt idx="77">
                  <c:v>107</c:v>
                </c:pt>
                <c:pt idx="78">
                  <c:v>95</c:v>
                </c:pt>
                <c:pt idx="79">
                  <c:v>1</c:v>
                </c:pt>
                <c:pt idx="80">
                  <c:v>42</c:v>
                </c:pt>
                <c:pt idx="81">
                  <c:v>1</c:v>
                </c:pt>
                <c:pt idx="82">
                  <c:v>32</c:v>
                </c:pt>
                <c:pt idx="83">
                  <c:v>40</c:v>
                </c:pt>
                <c:pt idx="84">
                  <c:v>9</c:v>
                </c:pt>
                <c:pt idx="85">
                  <c:v>53</c:v>
                </c:pt>
                <c:pt idx="86">
                  <c:v>23</c:v>
                </c:pt>
                <c:pt idx="87">
                  <c:v>9</c:v>
                </c:pt>
                <c:pt idx="88">
                  <c:v>52</c:v>
                </c:pt>
                <c:pt idx="89">
                  <c:v>21</c:v>
                </c:pt>
                <c:pt idx="90">
                  <c:v>36</c:v>
                </c:pt>
                <c:pt idx="91">
                  <c:v>23</c:v>
                </c:pt>
                <c:pt idx="92">
                  <c:v>1</c:v>
                </c:pt>
                <c:pt idx="93">
                  <c:v>2</c:v>
                </c:pt>
                <c:pt idx="94">
                  <c:v>4</c:v>
                </c:pt>
                <c:pt idx="95">
                  <c:v>0</c:v>
                </c:pt>
                <c:pt idx="96">
                  <c:v>15</c:v>
                </c:pt>
                <c:pt idx="97">
                  <c:v>4</c:v>
                </c:pt>
                <c:pt idx="98">
                  <c:v>7</c:v>
                </c:pt>
                <c:pt idx="99">
                  <c:v>4</c:v>
                </c:pt>
                <c:pt idx="100">
                  <c:v>7</c:v>
                </c:pt>
                <c:pt idx="101">
                  <c:v>23</c:v>
                </c:pt>
                <c:pt idx="102">
                  <c:v>5</c:v>
                </c:pt>
                <c:pt idx="103">
                  <c:v>17</c:v>
                </c:pt>
                <c:pt idx="104">
                  <c:v>1</c:v>
                </c:pt>
                <c:pt idx="105">
                  <c:v>13</c:v>
                </c:pt>
                <c:pt idx="106">
                  <c:v>1</c:v>
                </c:pt>
                <c:pt idx="107">
                  <c:v>6</c:v>
                </c:pt>
                <c:pt idx="108">
                  <c:v>0</c:v>
                </c:pt>
                <c:pt idx="109">
                  <c:v>1</c:v>
                </c:pt>
                <c:pt idx="110">
                  <c:v>1</c:v>
                </c:pt>
                <c:pt idx="111">
                  <c:v>0</c:v>
                </c:pt>
                <c:pt idx="112">
                  <c:v>3</c:v>
                </c:pt>
                <c:pt idx="113">
                  <c:v>5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3</c:v>
                </c:pt>
                <c:pt idx="119">
                  <c:v>1</c:v>
                </c:pt>
                <c:pt idx="120">
                  <c:v>4</c:v>
                </c:pt>
                <c:pt idx="121">
                  <c:v>0</c:v>
                </c:pt>
                <c:pt idx="122">
                  <c:v>10</c:v>
                </c:pt>
                <c:pt idx="123">
                  <c:v>2</c:v>
                </c:pt>
                <c:pt idx="124">
                  <c:v>1</c:v>
                </c:pt>
                <c:pt idx="125">
                  <c:v>2</c:v>
                </c:pt>
                <c:pt idx="126">
                  <c:v>3</c:v>
                </c:pt>
                <c:pt idx="127">
                  <c:v>17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2</c:v>
                </c:pt>
                <c:pt idx="132">
                  <c:v>0</c:v>
                </c:pt>
                <c:pt idx="133">
                  <c:v>0</c:v>
                </c:pt>
                <c:pt idx="134">
                  <c:v>3</c:v>
                </c:pt>
                <c:pt idx="135">
                  <c:v>2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19</c:v>
                </c:pt>
                <c:pt idx="141">
                  <c:v>3</c:v>
                </c:pt>
                <c:pt idx="142">
                  <c:v>1</c:v>
                </c:pt>
                <c:pt idx="143">
                  <c:v>35</c:v>
                </c:pt>
                <c:pt idx="144">
                  <c:v>3</c:v>
                </c:pt>
                <c:pt idx="145">
                  <c:v>0</c:v>
                </c:pt>
                <c:pt idx="146">
                  <c:v>1</c:v>
                </c:pt>
                <c:pt idx="147">
                  <c:v>1</c:v>
                </c:pt>
                <c:pt idx="148">
                  <c:v>0</c:v>
                </c:pt>
                <c:pt idx="149">
                  <c:v>1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1</c:v>
                </c:pt>
                <c:pt idx="154">
                  <c:v>3</c:v>
                </c:pt>
                <c:pt idx="155">
                  <c:v>2</c:v>
                </c:pt>
                <c:pt idx="156">
                  <c:v>4</c:v>
                </c:pt>
                <c:pt idx="157">
                  <c:v>0</c:v>
                </c:pt>
                <c:pt idx="158">
                  <c:v>0</c:v>
                </c:pt>
                <c:pt idx="159">
                  <c:v>4</c:v>
                </c:pt>
                <c:pt idx="160">
                  <c:v>0</c:v>
                </c:pt>
                <c:pt idx="161">
                  <c:v>2</c:v>
                </c:pt>
                <c:pt idx="162">
                  <c:v>0</c:v>
                </c:pt>
                <c:pt idx="163">
                  <c:v>2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1</c:v>
                </c:pt>
                <c:pt idx="168">
                  <c:v>1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1</c:v>
                </c:pt>
                <c:pt idx="173">
                  <c:v>0</c:v>
                </c:pt>
                <c:pt idx="174">
                  <c:v>1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2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1</c:v>
                </c:pt>
                <c:pt idx="183">
                  <c:v>0</c:v>
                </c:pt>
                <c:pt idx="184">
                  <c:v>0</c:v>
                </c:pt>
                <c:pt idx="185">
                  <c:v>1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2</c:v>
                </c:pt>
                <c:pt idx="194">
                  <c:v>0</c:v>
                </c:pt>
                <c:pt idx="195">
                  <c:v>0</c:v>
                </c:pt>
                <c:pt idx="196">
                  <c:v>1</c:v>
                </c:pt>
                <c:pt idx="197">
                  <c:v>5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1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1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5-E43F-4DED-B350-59AE039013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930639240"/>
        <c:axId val="930640880"/>
      </c:barChart>
      <c:catAx>
        <c:axId val="93063924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30640880"/>
        <c:crosses val="autoZero"/>
        <c:auto val="1"/>
        <c:lblAlgn val="ctr"/>
        <c:lblOffset val="100"/>
        <c:noMultiLvlLbl val="0"/>
      </c:catAx>
      <c:valAx>
        <c:axId val="93064088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3063924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 sz="1400" b="0" i="0" u="none" strike="noStrike" kern="1200" spc="0" baseline="0">
                <a:solidFill>
                  <a:sysClr val="windowText" lastClr="000000">
                    <a:lumMod val="65000"/>
                    <a:lumOff val="35000"/>
                  </a:sysClr>
                </a:solidFill>
                <a:latin typeface="+mn-lt"/>
                <a:ea typeface="+mn-ea"/>
                <a:cs typeface="+mn-cs"/>
              </a:defRPr>
            </a:pPr>
            <a:r>
              <a:rPr lang="en-US" b="1">
                <a:latin typeface="Times New Roman" panose="02020603050405020304" pitchFamily="18" charset="0"/>
                <a:cs typeface="Times New Roman" panose="02020603050405020304" pitchFamily="18" charset="0"/>
              </a:rPr>
              <a:t>First-time medalists.</a:t>
            </a:r>
            <a:endParaRPr 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>
                <a:solidFill>
                  <a:sysClr val="windowText" lastClr="000000">
                    <a:lumMod val="65000"/>
                    <a:lumOff val="35000"/>
                  </a:sysClr>
                </a:solidFill>
              </a:defRPr>
            </a:pPr>
            <a:endParaRPr lang="en-US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 marL="0" marR="0" lvl="0" indent="0" algn="ctr" defTabSz="914400" rtl="0" eaLnBrk="1" fontAlgn="auto" latinLnBrk="0" hangingPunct="1">
            <a:lnSpc>
              <a:spcPct val="100000"/>
            </a:lnSpc>
            <a:spcBef>
              <a:spcPts val="0"/>
            </a:spcBef>
            <a:spcAft>
              <a:spcPts val="0"/>
            </a:spcAft>
            <a:buClrTx/>
            <a:buSzTx/>
            <a:buFontTx/>
            <a:buNone/>
            <a:tabLst/>
            <a:defRPr sz="1400" b="0" i="0" u="none" strike="noStrike" kern="1200" spc="0" baseline="0">
              <a:solidFill>
                <a:sysClr val="windowText" lastClr="000000">
                  <a:lumMod val="65000"/>
                  <a:lumOff val="35000"/>
                </a:sys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>
        <c:manualLayout>
          <c:layoutTarget val="inner"/>
          <c:xMode val="edge"/>
          <c:yMode val="edge"/>
          <c:x val="0.10192483074883761"/>
          <c:y val="0.23471987025650684"/>
          <c:w val="0.84219870517064233"/>
          <c:h val="0.40112281785426429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'Q15'!$Q$4:$Q$38</c:f>
              <c:strCache>
                <c:ptCount val="29"/>
                <c:pt idx="0">
                  <c:v>Kosovo</c:v>
                </c:pt>
                <c:pt idx="1">
                  <c:v>Timor-Leste</c:v>
                </c:pt>
                <c:pt idx="2">
                  <c:v>Tuvalu</c:v>
                </c:pt>
                <c:pt idx="3">
                  <c:v>Brunei</c:v>
                </c:pt>
                <c:pt idx="4">
                  <c:v>Nauru</c:v>
                </c:pt>
                <c:pt idx="5">
                  <c:v>North Yemen</c:v>
                </c:pt>
                <c:pt idx="6">
                  <c:v>West Indies Federation</c:v>
                </c:pt>
                <c:pt idx="7">
                  <c:v>Cape Verde</c:v>
                </c:pt>
                <c:pt idx="8">
                  <c:v>Guinea-Bissau</c:v>
                </c:pt>
                <c:pt idx="9">
                  <c:v>Kiribati</c:v>
                </c:pt>
                <c:pt idx="10">
                  <c:v>Marshall Islands</c:v>
                </c:pt>
                <c:pt idx="11">
                  <c:v>Malaya</c:v>
                </c:pt>
                <c:pt idx="12">
                  <c:v>Sao Tome and Principe</c:v>
                </c:pt>
                <c:pt idx="13">
                  <c:v>Comoros</c:v>
                </c:pt>
                <c:pt idx="14">
                  <c:v>Solomon Islands</c:v>
                </c:pt>
                <c:pt idx="15">
                  <c:v>Micronesia</c:v>
                </c:pt>
                <c:pt idx="16">
                  <c:v>Saint Lucia</c:v>
                </c:pt>
                <c:pt idx="17">
                  <c:v>Palestine</c:v>
                </c:pt>
                <c:pt idx="18">
                  <c:v>Saint Vincent</c:v>
                </c:pt>
                <c:pt idx="19">
                  <c:v>Dominica</c:v>
                </c:pt>
                <c:pt idx="20">
                  <c:v>Bhutan</c:v>
                </c:pt>
                <c:pt idx="21">
                  <c:v>Palau</c:v>
                </c:pt>
                <c:pt idx="22">
                  <c:v>Turks and Caicos Islands</c:v>
                </c:pt>
                <c:pt idx="23">
                  <c:v>Niger</c:v>
                </c:pt>
                <c:pt idx="24">
                  <c:v>Chad</c:v>
                </c:pt>
                <c:pt idx="25">
                  <c:v>American Samoa</c:v>
                </c:pt>
                <c:pt idx="26">
                  <c:v>Guinea</c:v>
                </c:pt>
                <c:pt idx="27">
                  <c:v>Lesotho</c:v>
                </c:pt>
                <c:pt idx="28">
                  <c:v>Belize</c:v>
                </c:pt>
              </c:strCache>
            </c:strRef>
          </c:cat>
          <c:val>
            <c:numRef>
              <c:f>'Q15'!$W$4:$W$38</c:f>
              <c:numCache>
                <c:formatCode>General</c:formatCode>
                <c:ptCount val="29"/>
                <c:pt idx="0">
                  <c:v>1</c:v>
                </c:pt>
                <c:pt idx="1">
                  <c:v>2</c:v>
                </c:pt>
                <c:pt idx="2">
                  <c:v>1</c:v>
                </c:pt>
                <c:pt idx="3">
                  <c:v>3</c:v>
                </c:pt>
                <c:pt idx="4">
                  <c:v>3</c:v>
                </c:pt>
                <c:pt idx="5">
                  <c:v>4</c:v>
                </c:pt>
                <c:pt idx="6">
                  <c:v>2</c:v>
                </c:pt>
                <c:pt idx="7">
                  <c:v>3</c:v>
                </c:pt>
                <c:pt idx="8">
                  <c:v>3</c:v>
                </c:pt>
                <c:pt idx="9">
                  <c:v>3</c:v>
                </c:pt>
                <c:pt idx="10">
                  <c:v>2</c:v>
                </c:pt>
                <c:pt idx="11">
                  <c:v>2</c:v>
                </c:pt>
                <c:pt idx="12">
                  <c:v>3</c:v>
                </c:pt>
                <c:pt idx="13">
                  <c:v>3</c:v>
                </c:pt>
                <c:pt idx="14">
                  <c:v>3</c:v>
                </c:pt>
                <c:pt idx="15">
                  <c:v>2</c:v>
                </c:pt>
                <c:pt idx="16">
                  <c:v>3</c:v>
                </c:pt>
                <c:pt idx="17">
                  <c:v>2</c:v>
                </c:pt>
                <c:pt idx="18">
                  <c:v>4</c:v>
                </c:pt>
                <c:pt idx="19">
                  <c:v>3</c:v>
                </c:pt>
                <c:pt idx="20">
                  <c:v>2</c:v>
                </c:pt>
                <c:pt idx="21">
                  <c:v>4</c:v>
                </c:pt>
                <c:pt idx="22">
                  <c:v>3</c:v>
                </c:pt>
                <c:pt idx="23">
                  <c:v>4</c:v>
                </c:pt>
                <c:pt idx="24">
                  <c:v>3</c:v>
                </c:pt>
                <c:pt idx="25">
                  <c:v>4</c:v>
                </c:pt>
                <c:pt idx="26">
                  <c:v>3</c:v>
                </c:pt>
                <c:pt idx="27">
                  <c:v>4</c:v>
                </c:pt>
                <c:pt idx="28">
                  <c:v>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4E4-4236-B3E1-5DCCF0E4EA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1172839704"/>
        <c:axId val="1172840032"/>
      </c:barChart>
      <c:catAx>
        <c:axId val="11728397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72840032"/>
        <c:crosses val="autoZero"/>
        <c:auto val="1"/>
        <c:lblAlgn val="ctr"/>
        <c:lblOffset val="100"/>
        <c:noMultiLvlLbl val="0"/>
      </c:catAx>
      <c:valAx>
        <c:axId val="117284003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172839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[Sports_analysis.xlsx]Sheet16!PivotTable80</c:name>
    <c:fmtId val="7"/>
  </c:pivotSource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Total</a:t>
            </a:r>
            <a:r>
              <a:rPr lang="en-US" baseline="0"/>
              <a:t> Participants by Region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ivotFmts>
      <c:pivotFmt>
        <c:idx val="0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spPr>
          <a:solidFill>
            <a:schemeClr val="accent1"/>
          </a:solidFill>
          <a:ln>
            <a:noFill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Sheet16!$B$3</c:f>
              <c:strCache>
                <c:ptCount val="1"/>
                <c:pt idx="0">
                  <c:v>Total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Sheet16!$A$4:$A$23</c:f>
              <c:strCache>
                <c:ptCount val="20"/>
                <c:pt idx="0">
                  <c:v>Australia</c:v>
                </c:pt>
                <c:pt idx="1">
                  <c:v>Brazil</c:v>
                </c:pt>
                <c:pt idx="2">
                  <c:v>Canada</c:v>
                </c:pt>
                <c:pt idx="3">
                  <c:v>China</c:v>
                </c:pt>
                <c:pt idx="4">
                  <c:v>East Germany</c:v>
                </c:pt>
                <c:pt idx="5">
                  <c:v>France</c:v>
                </c:pt>
                <c:pt idx="6">
                  <c:v>Germany</c:v>
                </c:pt>
                <c:pt idx="7">
                  <c:v>Greece</c:v>
                </c:pt>
                <c:pt idx="8">
                  <c:v>Italy</c:v>
                </c:pt>
                <c:pt idx="9">
                  <c:v>Japan</c:v>
                </c:pt>
                <c:pt idx="10">
                  <c:v>Poland</c:v>
                </c:pt>
                <c:pt idx="11">
                  <c:v>Russia</c:v>
                </c:pt>
                <c:pt idx="12">
                  <c:v>South Korea</c:v>
                </c:pt>
                <c:pt idx="13">
                  <c:v>Soviet Union</c:v>
                </c:pt>
                <c:pt idx="14">
                  <c:v>Spain</c:v>
                </c:pt>
                <c:pt idx="15">
                  <c:v>Sweden</c:v>
                </c:pt>
                <c:pt idx="16">
                  <c:v>UK</c:v>
                </c:pt>
                <c:pt idx="17">
                  <c:v>Unified Team</c:v>
                </c:pt>
                <c:pt idx="18">
                  <c:v>USA</c:v>
                </c:pt>
                <c:pt idx="19">
                  <c:v>West Germany</c:v>
                </c:pt>
              </c:strCache>
            </c:strRef>
          </c:cat>
          <c:val>
            <c:numRef>
              <c:f>Sheet16!$B$4:$B$23</c:f>
              <c:numCache>
                <c:formatCode>General</c:formatCode>
                <c:ptCount val="20"/>
                <c:pt idx="0">
                  <c:v>2784</c:v>
                </c:pt>
                <c:pt idx="1">
                  <c:v>464</c:v>
                </c:pt>
                <c:pt idx="2">
                  <c:v>2091</c:v>
                </c:pt>
                <c:pt idx="3">
                  <c:v>1752</c:v>
                </c:pt>
                <c:pt idx="4">
                  <c:v>1064</c:v>
                </c:pt>
                <c:pt idx="5">
                  <c:v>2176</c:v>
                </c:pt>
                <c:pt idx="6">
                  <c:v>4426</c:v>
                </c:pt>
                <c:pt idx="7">
                  <c:v>426</c:v>
                </c:pt>
                <c:pt idx="8">
                  <c:v>2487</c:v>
                </c:pt>
                <c:pt idx="9">
                  <c:v>1357</c:v>
                </c:pt>
                <c:pt idx="10">
                  <c:v>673</c:v>
                </c:pt>
                <c:pt idx="11">
                  <c:v>2206</c:v>
                </c:pt>
                <c:pt idx="12">
                  <c:v>423</c:v>
                </c:pt>
                <c:pt idx="13">
                  <c:v>3209</c:v>
                </c:pt>
                <c:pt idx="14">
                  <c:v>1094</c:v>
                </c:pt>
                <c:pt idx="15">
                  <c:v>443</c:v>
                </c:pt>
                <c:pt idx="16">
                  <c:v>3307</c:v>
                </c:pt>
                <c:pt idx="17">
                  <c:v>601</c:v>
                </c:pt>
                <c:pt idx="18">
                  <c:v>9840</c:v>
                </c:pt>
                <c:pt idx="19">
                  <c:v>2135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6C9-4A44-89FE-65C87D878B1F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867077648"/>
        <c:axId val="867077320"/>
      </c:barChart>
      <c:catAx>
        <c:axId val="86707764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7077320"/>
        <c:crosses val="autoZero"/>
        <c:auto val="1"/>
        <c:lblAlgn val="ctr"/>
        <c:lblOffset val="100"/>
        <c:noMultiLvlLbl val="0"/>
      </c:catAx>
      <c:valAx>
        <c:axId val="86707732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6707764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1" i="0" u="none" strike="noStrike" kern="1200" cap="all" spc="150" baseline="0">
                <a:solidFill>
                  <a:schemeClr val="tx1">
                    <a:lumMod val="50000"/>
                    <a:lumOff val="50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Total Medals  by Region</a:t>
            </a: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cap="all" spc="150" baseline="0">
              <a:solidFill>
                <a:schemeClr val="tx1">
                  <a:lumMod val="50000"/>
                  <a:lumOff val="50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Sheet18!$S$4</c:f>
              <c:strCache>
                <c:ptCount val="1"/>
                <c:pt idx="0">
                  <c:v>total_medals</c:v>
                </c:pt>
              </c:strCache>
            </c:strRef>
          </c:tx>
          <c:spPr>
            <a:pattFill prst="narHorz">
              <a:fgClr>
                <a:schemeClr val="accent1"/>
              </a:fgClr>
              <a:bgClr>
                <a:schemeClr val="accent1">
                  <a:lumMod val="20000"/>
                  <a:lumOff val="80000"/>
                </a:schemeClr>
              </a:bgClr>
            </a:pattFill>
            <a:ln>
              <a:noFill/>
            </a:ln>
            <a:effectLst>
              <a:innerShdw blurRad="114300">
                <a:schemeClr val="accent1"/>
              </a:innerShdw>
            </a:effectLst>
          </c:spPr>
          <c:invertIfNegative val="0"/>
          <c:cat>
            <c:strRef>
              <c:f>Sheet18!$R$5:$R$232</c:f>
              <c:strCache>
                <c:ptCount val="228"/>
                <c:pt idx="0">
                  <c:v>USA</c:v>
                </c:pt>
                <c:pt idx="1">
                  <c:v>UK</c:v>
                </c:pt>
                <c:pt idx="2">
                  <c:v>France</c:v>
                </c:pt>
                <c:pt idx="3">
                  <c:v>Germany</c:v>
                </c:pt>
                <c:pt idx="4">
                  <c:v>Italy</c:v>
                </c:pt>
                <c:pt idx="5">
                  <c:v>Canada</c:v>
                </c:pt>
                <c:pt idx="6">
                  <c:v>Sweden</c:v>
                </c:pt>
                <c:pt idx="7">
                  <c:v>Japan</c:v>
                </c:pt>
                <c:pt idx="8">
                  <c:v>Australia</c:v>
                </c:pt>
                <c:pt idx="9">
                  <c:v>Hungary</c:v>
                </c:pt>
                <c:pt idx="10">
                  <c:v>Poland</c:v>
                </c:pt>
                <c:pt idx="11">
                  <c:v>Soviet Union</c:v>
                </c:pt>
                <c:pt idx="12">
                  <c:v>Netherlands</c:v>
                </c:pt>
                <c:pt idx="13">
                  <c:v>Switzerland</c:v>
                </c:pt>
                <c:pt idx="14">
                  <c:v>Russia</c:v>
                </c:pt>
                <c:pt idx="15">
                  <c:v>Finland</c:v>
                </c:pt>
                <c:pt idx="16">
                  <c:v>Spain</c:v>
                </c:pt>
                <c:pt idx="17">
                  <c:v>China</c:v>
                </c:pt>
                <c:pt idx="18">
                  <c:v>Austria</c:v>
                </c:pt>
                <c:pt idx="19">
                  <c:v>Norway</c:v>
                </c:pt>
                <c:pt idx="20">
                  <c:v>Czechoslovakia</c:v>
                </c:pt>
                <c:pt idx="21">
                  <c:v>South Korea</c:v>
                </c:pt>
                <c:pt idx="22">
                  <c:v>Romania</c:v>
                </c:pt>
                <c:pt idx="23">
                  <c:v>West Germany</c:v>
                </c:pt>
                <c:pt idx="24">
                  <c:v>Brazil</c:v>
                </c:pt>
                <c:pt idx="25">
                  <c:v>Denmark</c:v>
                </c:pt>
                <c:pt idx="26">
                  <c:v>Bulgaria</c:v>
                </c:pt>
                <c:pt idx="27">
                  <c:v>Belgium</c:v>
                </c:pt>
                <c:pt idx="28">
                  <c:v>East Germany</c:v>
                </c:pt>
                <c:pt idx="29">
                  <c:v>Argentina</c:v>
                </c:pt>
                <c:pt idx="30">
                  <c:v>Ukraine</c:v>
                </c:pt>
                <c:pt idx="31">
                  <c:v>Mexico</c:v>
                </c:pt>
                <c:pt idx="32">
                  <c:v>Yugoslavia</c:v>
                </c:pt>
                <c:pt idx="33">
                  <c:v>Cuba</c:v>
                </c:pt>
                <c:pt idx="34">
                  <c:v>New Zealand</c:v>
                </c:pt>
                <c:pt idx="35">
                  <c:v>Greece</c:v>
                </c:pt>
                <c:pt idx="36">
                  <c:v>Czech Republic</c:v>
                </c:pt>
                <c:pt idx="37">
                  <c:v>Belarus</c:v>
                </c:pt>
                <c:pt idx="38">
                  <c:v>Unified Team</c:v>
                </c:pt>
                <c:pt idx="39">
                  <c:v>South Africa</c:v>
                </c:pt>
                <c:pt idx="40">
                  <c:v>Kazakhstan</c:v>
                </c:pt>
                <c:pt idx="41">
                  <c:v>Portugal</c:v>
                </c:pt>
                <c:pt idx="42">
                  <c:v>Egypt</c:v>
                </c:pt>
                <c:pt idx="43">
                  <c:v>India</c:v>
                </c:pt>
                <c:pt idx="44">
                  <c:v>Ireland</c:v>
                </c:pt>
                <c:pt idx="45">
                  <c:v>Turkey</c:v>
                </c:pt>
                <c:pt idx="46">
                  <c:v>Slovenia</c:v>
                </c:pt>
                <c:pt idx="47">
                  <c:v>Slovakia</c:v>
                </c:pt>
                <c:pt idx="48">
                  <c:v>Taiwan</c:v>
                </c:pt>
                <c:pt idx="49">
                  <c:v>Colombia</c:v>
                </c:pt>
                <c:pt idx="50">
                  <c:v>Luxembourg</c:v>
                </c:pt>
                <c:pt idx="51">
                  <c:v>Latvia</c:v>
                </c:pt>
                <c:pt idx="52">
                  <c:v>Puerto Rico</c:v>
                </c:pt>
                <c:pt idx="53">
                  <c:v>Croatia</c:v>
                </c:pt>
                <c:pt idx="54">
                  <c:v>Venezuela</c:v>
                </c:pt>
                <c:pt idx="55">
                  <c:v>Estonia</c:v>
                </c:pt>
                <c:pt idx="56">
                  <c:v>Nigeria</c:v>
                </c:pt>
                <c:pt idx="57">
                  <c:v>Jamaica</c:v>
                </c:pt>
                <c:pt idx="58">
                  <c:v>Chile</c:v>
                </c:pt>
                <c:pt idx="59">
                  <c:v>North Korea</c:v>
                </c:pt>
                <c:pt idx="60">
                  <c:v>Kenya</c:v>
                </c:pt>
                <c:pt idx="61">
                  <c:v>Iran</c:v>
                </c:pt>
                <c:pt idx="62">
                  <c:v>Thailand</c:v>
                </c:pt>
                <c:pt idx="63">
                  <c:v>Hong Kong</c:v>
                </c:pt>
                <c:pt idx="64">
                  <c:v>Israel</c:v>
                </c:pt>
                <c:pt idx="65">
                  <c:v>Lithuania</c:v>
                </c:pt>
                <c:pt idx="66">
                  <c:v>Philippines</c:v>
                </c:pt>
                <c:pt idx="67">
                  <c:v>Iceland</c:v>
                </c:pt>
                <c:pt idx="68">
                  <c:v>Tunisia</c:v>
                </c:pt>
                <c:pt idx="69">
                  <c:v>Algeria</c:v>
                </c:pt>
                <c:pt idx="70">
                  <c:v>Mongolia</c:v>
                </c:pt>
                <c:pt idx="71">
                  <c:v>Uruguay</c:v>
                </c:pt>
                <c:pt idx="72">
                  <c:v>Morocco</c:v>
                </c:pt>
                <c:pt idx="73">
                  <c:v>Malaysia</c:v>
                </c:pt>
                <c:pt idx="74">
                  <c:v>Uzbekistan</c:v>
                </c:pt>
                <c:pt idx="75">
                  <c:v>Pakistan</c:v>
                </c:pt>
                <c:pt idx="76">
                  <c:v>Peru</c:v>
                </c:pt>
                <c:pt idx="77">
                  <c:v>Serbia</c:v>
                </c:pt>
                <c:pt idx="78">
                  <c:v>Serbia and Montenegro</c:v>
                </c:pt>
                <c:pt idx="79">
                  <c:v>Guatemala</c:v>
                </c:pt>
                <c:pt idx="80">
                  <c:v>Indonesia</c:v>
                </c:pt>
                <c:pt idx="81">
                  <c:v>Senegal</c:v>
                </c:pt>
                <c:pt idx="82">
                  <c:v>Trinidad and Tobago</c:v>
                </c:pt>
                <c:pt idx="83">
                  <c:v>Bahamas</c:v>
                </c:pt>
                <c:pt idx="84">
                  <c:v>Liechtenstein</c:v>
                </c:pt>
                <c:pt idx="85">
                  <c:v>Ethiopia</c:v>
                </c:pt>
                <c:pt idx="86">
                  <c:v>Ghana</c:v>
                </c:pt>
                <c:pt idx="87">
                  <c:v>Singapore</c:v>
                </c:pt>
                <c:pt idx="88">
                  <c:v>Azerbaijan</c:v>
                </c:pt>
                <c:pt idx="89">
                  <c:v>Zimbabwe</c:v>
                </c:pt>
                <c:pt idx="90">
                  <c:v>Georgia</c:v>
                </c:pt>
                <c:pt idx="91">
                  <c:v>Cameroon</c:v>
                </c:pt>
                <c:pt idx="92">
                  <c:v>Virgin Islands</c:v>
                </c:pt>
                <c:pt idx="93">
                  <c:v>Ecuador</c:v>
                </c:pt>
                <c:pt idx="94">
                  <c:v>Lebanon</c:v>
                </c:pt>
                <c:pt idx="95">
                  <c:v>Angola</c:v>
                </c:pt>
                <c:pt idx="96">
                  <c:v>Moldova</c:v>
                </c:pt>
                <c:pt idx="97">
                  <c:v>Costa Rica</c:v>
                </c:pt>
                <c:pt idx="98">
                  <c:v>Dominican Republic</c:v>
                </c:pt>
                <c:pt idx="99">
                  <c:v>Kuwait</c:v>
                </c:pt>
                <c:pt idx="100">
                  <c:v>Uganda</c:v>
                </c:pt>
                <c:pt idx="101">
                  <c:v>Armenia</c:v>
                </c:pt>
                <c:pt idx="102">
                  <c:v>Kyrgyzstan</c:v>
                </c:pt>
                <c:pt idx="103">
                  <c:v>Individual Olympic Athletes</c:v>
                </c:pt>
                <c:pt idx="104">
                  <c:v>Cyprus</c:v>
                </c:pt>
                <c:pt idx="105">
                  <c:v>Fiji</c:v>
                </c:pt>
                <c:pt idx="106">
                  <c:v>Barbados</c:v>
                </c:pt>
                <c:pt idx="107">
                  <c:v>Saudi Arabia</c:v>
                </c:pt>
                <c:pt idx="108">
                  <c:v>El Salvador</c:v>
                </c:pt>
                <c:pt idx="109">
                  <c:v>Bermuda</c:v>
                </c:pt>
                <c:pt idx="110">
                  <c:v>Monaco</c:v>
                </c:pt>
                <c:pt idx="111">
                  <c:v>San Marino</c:v>
                </c:pt>
                <c:pt idx="112">
                  <c:v>Ivory Coast</c:v>
                </c:pt>
                <c:pt idx="113">
                  <c:v>Qatar</c:v>
                </c:pt>
                <c:pt idx="114">
                  <c:v>Honduras</c:v>
                </c:pt>
                <c:pt idx="115">
                  <c:v>Andorra</c:v>
                </c:pt>
                <c:pt idx="116">
                  <c:v>Iraq</c:v>
                </c:pt>
                <c:pt idx="117">
                  <c:v>Syria</c:v>
                </c:pt>
                <c:pt idx="118">
                  <c:v>Bosnia and Herzegovina</c:v>
                </c:pt>
                <c:pt idx="119">
                  <c:v>Zambia</c:v>
                </c:pt>
                <c:pt idx="120">
                  <c:v>Vietnam</c:v>
                </c:pt>
                <c:pt idx="121">
                  <c:v>Boliva</c:v>
                </c:pt>
                <c:pt idx="122">
                  <c:v>Bohemia</c:v>
                </c:pt>
                <c:pt idx="123">
                  <c:v>Tanzania</c:v>
                </c:pt>
                <c:pt idx="124">
                  <c:v>Mauritius</c:v>
                </c:pt>
                <c:pt idx="125">
                  <c:v>Sri Lanka</c:v>
                </c:pt>
                <c:pt idx="126">
                  <c:v>Panama</c:v>
                </c:pt>
                <c:pt idx="127">
                  <c:v>Paraguay</c:v>
                </c:pt>
                <c:pt idx="128">
                  <c:v>Antigua and Barbuda</c:v>
                </c:pt>
                <c:pt idx="129">
                  <c:v>Nicaragua</c:v>
                </c:pt>
                <c:pt idx="130">
                  <c:v>Madagascar</c:v>
                </c:pt>
                <c:pt idx="131">
                  <c:v>United Arab Republic</c:v>
                </c:pt>
                <c:pt idx="132">
                  <c:v>Sierra Leone</c:v>
                </c:pt>
                <c:pt idx="133">
                  <c:v>Malta</c:v>
                </c:pt>
                <c:pt idx="134">
                  <c:v>Bahrain</c:v>
                </c:pt>
                <c:pt idx="135">
                  <c:v>United Arab Emirates</c:v>
                </c:pt>
                <c:pt idx="136">
                  <c:v>Seychelles</c:v>
                </c:pt>
                <c:pt idx="137">
                  <c:v>Guam</c:v>
                </c:pt>
                <c:pt idx="138">
                  <c:v>Papua New Guinea</c:v>
                </c:pt>
                <c:pt idx="139">
                  <c:v>Myanmar</c:v>
                </c:pt>
                <c:pt idx="140">
                  <c:v>Montenegro</c:v>
                </c:pt>
                <c:pt idx="141">
                  <c:v>Saar</c:v>
                </c:pt>
                <c:pt idx="142">
                  <c:v>Guyana</c:v>
                </c:pt>
                <c:pt idx="143">
                  <c:v>Australasia</c:v>
                </c:pt>
                <c:pt idx="144">
                  <c:v>Democratic Republic of the Congo</c:v>
                </c:pt>
                <c:pt idx="145">
                  <c:v>Macedonia</c:v>
                </c:pt>
                <c:pt idx="146">
                  <c:v>Netherlands Antilles</c:v>
                </c:pt>
                <c:pt idx="147">
                  <c:v>Haiti</c:v>
                </c:pt>
                <c:pt idx="148">
                  <c:v>Botswana</c:v>
                </c:pt>
                <c:pt idx="149">
                  <c:v>Republic of Congo</c:v>
                </c:pt>
                <c:pt idx="150">
                  <c:v>Mali</c:v>
                </c:pt>
                <c:pt idx="151">
                  <c:v>Malawi</c:v>
                </c:pt>
                <c:pt idx="152">
                  <c:v>Cayman Islands</c:v>
                </c:pt>
                <c:pt idx="153">
                  <c:v>Jordan</c:v>
                </c:pt>
                <c:pt idx="154">
                  <c:v>Afghanistan</c:v>
                </c:pt>
                <c:pt idx="155">
                  <c:v>Albania</c:v>
                </c:pt>
                <c:pt idx="156">
                  <c:v>Namibia</c:v>
                </c:pt>
                <c:pt idx="157">
                  <c:v>Belize</c:v>
                </c:pt>
                <c:pt idx="158">
                  <c:v>Liberia</c:v>
                </c:pt>
                <c:pt idx="159">
                  <c:v>Tajikistan</c:v>
                </c:pt>
                <c:pt idx="160">
                  <c:v>Nepal</c:v>
                </c:pt>
                <c:pt idx="161">
                  <c:v>Mozambique</c:v>
                </c:pt>
                <c:pt idx="162">
                  <c:v>Suriname</c:v>
                </c:pt>
                <c:pt idx="163">
                  <c:v>Swaziland</c:v>
                </c:pt>
                <c:pt idx="164">
                  <c:v>Central African Republic</c:v>
                </c:pt>
                <c:pt idx="165">
                  <c:v>Lesotho</c:v>
                </c:pt>
                <c:pt idx="166">
                  <c:v>Samoa</c:v>
                </c:pt>
                <c:pt idx="167">
                  <c:v>Sudan</c:v>
                </c:pt>
                <c:pt idx="168">
                  <c:v>Gabon</c:v>
                </c:pt>
                <c:pt idx="169">
                  <c:v>Cambodia</c:v>
                </c:pt>
                <c:pt idx="170">
                  <c:v>Benin</c:v>
                </c:pt>
                <c:pt idx="171">
                  <c:v>Oman</c:v>
                </c:pt>
                <c:pt idx="172">
                  <c:v>Turkmenistan</c:v>
                </c:pt>
                <c:pt idx="173">
                  <c:v>Togo</c:v>
                </c:pt>
                <c:pt idx="174">
                  <c:v>Gambia</c:v>
                </c:pt>
                <c:pt idx="175">
                  <c:v>Bangladesh</c:v>
                </c:pt>
                <c:pt idx="176">
                  <c:v>Laos</c:v>
                </c:pt>
                <c:pt idx="177">
                  <c:v>Rwanda</c:v>
                </c:pt>
                <c:pt idx="178">
                  <c:v>Grenada</c:v>
                </c:pt>
                <c:pt idx="179">
                  <c:v>Vietnam (pre)</c:v>
                </c:pt>
                <c:pt idx="180">
                  <c:v>Maldives</c:v>
                </c:pt>
                <c:pt idx="181">
                  <c:v>Guinea</c:v>
                </c:pt>
                <c:pt idx="182">
                  <c:v>Tonga</c:v>
                </c:pt>
                <c:pt idx="183">
                  <c:v>Virgin Islands, British</c:v>
                </c:pt>
                <c:pt idx="184">
                  <c:v>Aruba</c:v>
                </c:pt>
                <c:pt idx="185">
                  <c:v>Eritrea</c:v>
                </c:pt>
                <c:pt idx="186">
                  <c:v>Libya</c:v>
                </c:pt>
                <c:pt idx="187">
                  <c:v>Turks and Caicos Islands</c:v>
                </c:pt>
                <c:pt idx="188">
                  <c:v>Saint Vincent</c:v>
                </c:pt>
                <c:pt idx="189">
                  <c:v>Chad</c:v>
                </c:pt>
                <c:pt idx="190">
                  <c:v>Burkina Faso</c:v>
                </c:pt>
                <c:pt idx="191">
                  <c:v>Equatorial Guinea</c:v>
                </c:pt>
                <c:pt idx="192">
                  <c:v>Cook Islands</c:v>
                </c:pt>
                <c:pt idx="193">
                  <c:v>Burundi</c:v>
                </c:pt>
                <c:pt idx="194">
                  <c:v>American Samoa</c:v>
                </c:pt>
                <c:pt idx="195">
                  <c:v>Djibouti</c:v>
                </c:pt>
                <c:pt idx="196">
                  <c:v>West Indies Federation</c:v>
                </c:pt>
                <c:pt idx="197">
                  <c:v>Bhutan</c:v>
                </c:pt>
                <c:pt idx="198">
                  <c:v>Vanuatu</c:v>
                </c:pt>
                <c:pt idx="199">
                  <c:v>Yemen</c:v>
                </c:pt>
                <c:pt idx="200">
                  <c:v>Malaya</c:v>
                </c:pt>
                <c:pt idx="201">
                  <c:v>Saint Lucia</c:v>
                </c:pt>
                <c:pt idx="202">
                  <c:v>Somalia</c:v>
                </c:pt>
                <c:pt idx="203">
                  <c:v>Mauritania</c:v>
                </c:pt>
                <c:pt idx="204">
                  <c:v>Niger</c:v>
                </c:pt>
                <c:pt idx="205">
                  <c:v>Solomon Islands</c:v>
                </c:pt>
                <c:pt idx="206">
                  <c:v>Micronesia</c:v>
                </c:pt>
                <c:pt idx="207">
                  <c:v>Palau</c:v>
                </c:pt>
                <c:pt idx="208">
                  <c:v>Palestine</c:v>
                </c:pt>
                <c:pt idx="209">
                  <c:v>Guinea-Bissau</c:v>
                </c:pt>
                <c:pt idx="210">
                  <c:v>Comoros</c:v>
                </c:pt>
                <c:pt idx="211">
                  <c:v>Dominica</c:v>
                </c:pt>
                <c:pt idx="212">
                  <c:v>Cape Verde</c:v>
                </c:pt>
                <c:pt idx="213">
                  <c:v>Sao Tome and Principe</c:v>
                </c:pt>
                <c:pt idx="214">
                  <c:v>Nauru</c:v>
                </c:pt>
                <c:pt idx="215">
                  <c:v>Marshall Islands</c:v>
                </c:pt>
                <c:pt idx="216">
                  <c:v>Zimbabwe (Rhodesia)</c:v>
                </c:pt>
                <c:pt idx="217">
                  <c:v>Refugee Olympic Team</c:v>
                </c:pt>
                <c:pt idx="218">
                  <c:v>North Yemen</c:v>
                </c:pt>
                <c:pt idx="219">
                  <c:v>Kiribati</c:v>
                </c:pt>
                <c:pt idx="220">
                  <c:v>Brunei</c:v>
                </c:pt>
                <c:pt idx="221">
                  <c:v>Timor-Leste</c:v>
                </c:pt>
                <c:pt idx="222">
                  <c:v>Kosovo</c:v>
                </c:pt>
                <c:pt idx="223">
                  <c:v>Tuvalu</c:v>
                </c:pt>
                <c:pt idx="224">
                  <c:v>South Yemen</c:v>
                </c:pt>
                <c:pt idx="225">
                  <c:v>South Sudan</c:v>
                </c:pt>
                <c:pt idx="226">
                  <c:v>North Borneo</c:v>
                </c:pt>
                <c:pt idx="227">
                  <c:v>Newfoundland</c:v>
                </c:pt>
              </c:strCache>
            </c:strRef>
          </c:cat>
          <c:val>
            <c:numRef>
              <c:f>Sheet18!$S$5:$S$232</c:f>
              <c:numCache>
                <c:formatCode>General</c:formatCode>
                <c:ptCount val="228"/>
                <c:pt idx="0">
                  <c:v>18127</c:v>
                </c:pt>
                <c:pt idx="1">
                  <c:v>11536</c:v>
                </c:pt>
                <c:pt idx="2">
                  <c:v>11475</c:v>
                </c:pt>
                <c:pt idx="3">
                  <c:v>10496</c:v>
                </c:pt>
                <c:pt idx="4">
                  <c:v>10355</c:v>
                </c:pt>
                <c:pt idx="5">
                  <c:v>9540</c:v>
                </c:pt>
                <c:pt idx="6">
                  <c:v>8335</c:v>
                </c:pt>
                <c:pt idx="7">
                  <c:v>8331</c:v>
                </c:pt>
                <c:pt idx="8">
                  <c:v>7584</c:v>
                </c:pt>
                <c:pt idx="9">
                  <c:v>6514</c:v>
                </c:pt>
                <c:pt idx="10">
                  <c:v>6209</c:v>
                </c:pt>
                <c:pt idx="11">
                  <c:v>6171</c:v>
                </c:pt>
                <c:pt idx="12">
                  <c:v>5880</c:v>
                </c:pt>
                <c:pt idx="13">
                  <c:v>5832</c:v>
                </c:pt>
                <c:pt idx="14">
                  <c:v>5563</c:v>
                </c:pt>
                <c:pt idx="15">
                  <c:v>5473</c:v>
                </c:pt>
                <c:pt idx="16">
                  <c:v>5312</c:v>
                </c:pt>
                <c:pt idx="17">
                  <c:v>5133</c:v>
                </c:pt>
                <c:pt idx="18">
                  <c:v>5016</c:v>
                </c:pt>
                <c:pt idx="19">
                  <c:v>4969</c:v>
                </c:pt>
                <c:pt idx="20">
                  <c:v>4516</c:v>
                </c:pt>
                <c:pt idx="21">
                  <c:v>4418</c:v>
                </c:pt>
                <c:pt idx="22">
                  <c:v>4358</c:v>
                </c:pt>
                <c:pt idx="23">
                  <c:v>3814</c:v>
                </c:pt>
                <c:pt idx="24">
                  <c:v>3797</c:v>
                </c:pt>
                <c:pt idx="25">
                  <c:v>3572</c:v>
                </c:pt>
                <c:pt idx="26">
                  <c:v>3508</c:v>
                </c:pt>
                <c:pt idx="27">
                  <c:v>3256</c:v>
                </c:pt>
                <c:pt idx="28">
                  <c:v>3078</c:v>
                </c:pt>
                <c:pt idx="29">
                  <c:v>3073</c:v>
                </c:pt>
                <c:pt idx="30">
                  <c:v>2705</c:v>
                </c:pt>
                <c:pt idx="31">
                  <c:v>2683</c:v>
                </c:pt>
                <c:pt idx="32">
                  <c:v>2642</c:v>
                </c:pt>
                <c:pt idx="33">
                  <c:v>2491</c:v>
                </c:pt>
                <c:pt idx="34">
                  <c:v>2346</c:v>
                </c:pt>
                <c:pt idx="35">
                  <c:v>2222</c:v>
                </c:pt>
                <c:pt idx="36">
                  <c:v>2076</c:v>
                </c:pt>
                <c:pt idx="37">
                  <c:v>1939</c:v>
                </c:pt>
                <c:pt idx="38">
                  <c:v>1927</c:v>
                </c:pt>
                <c:pt idx="39">
                  <c:v>1645</c:v>
                </c:pt>
                <c:pt idx="40">
                  <c:v>1516</c:v>
                </c:pt>
                <c:pt idx="41">
                  <c:v>1478</c:v>
                </c:pt>
                <c:pt idx="42">
                  <c:v>1445</c:v>
                </c:pt>
                <c:pt idx="43">
                  <c:v>1263</c:v>
                </c:pt>
                <c:pt idx="44">
                  <c:v>1229</c:v>
                </c:pt>
                <c:pt idx="45">
                  <c:v>1210</c:v>
                </c:pt>
                <c:pt idx="46">
                  <c:v>1174</c:v>
                </c:pt>
                <c:pt idx="47">
                  <c:v>1137</c:v>
                </c:pt>
                <c:pt idx="48">
                  <c:v>1082</c:v>
                </c:pt>
                <c:pt idx="49">
                  <c:v>1032</c:v>
                </c:pt>
                <c:pt idx="50">
                  <c:v>975</c:v>
                </c:pt>
                <c:pt idx="51">
                  <c:v>942</c:v>
                </c:pt>
                <c:pt idx="52">
                  <c:v>924</c:v>
                </c:pt>
                <c:pt idx="53">
                  <c:v>918</c:v>
                </c:pt>
                <c:pt idx="54">
                  <c:v>917</c:v>
                </c:pt>
                <c:pt idx="55">
                  <c:v>892</c:v>
                </c:pt>
                <c:pt idx="56">
                  <c:v>882</c:v>
                </c:pt>
                <c:pt idx="57">
                  <c:v>863</c:v>
                </c:pt>
                <c:pt idx="58">
                  <c:v>841</c:v>
                </c:pt>
                <c:pt idx="59">
                  <c:v>805</c:v>
                </c:pt>
                <c:pt idx="60">
                  <c:v>739</c:v>
                </c:pt>
                <c:pt idx="61">
                  <c:v>728</c:v>
                </c:pt>
                <c:pt idx="62">
                  <c:v>714</c:v>
                </c:pt>
                <c:pt idx="63">
                  <c:v>683</c:v>
                </c:pt>
                <c:pt idx="64">
                  <c:v>671</c:v>
                </c:pt>
                <c:pt idx="65">
                  <c:v>658</c:v>
                </c:pt>
                <c:pt idx="66">
                  <c:v>631</c:v>
                </c:pt>
                <c:pt idx="67">
                  <c:v>627</c:v>
                </c:pt>
                <c:pt idx="68">
                  <c:v>561</c:v>
                </c:pt>
                <c:pt idx="69">
                  <c:v>555</c:v>
                </c:pt>
                <c:pt idx="70">
                  <c:v>554</c:v>
                </c:pt>
                <c:pt idx="71">
                  <c:v>544</c:v>
                </c:pt>
                <c:pt idx="72">
                  <c:v>542</c:v>
                </c:pt>
                <c:pt idx="73">
                  <c:v>536</c:v>
                </c:pt>
                <c:pt idx="74">
                  <c:v>527</c:v>
                </c:pt>
                <c:pt idx="75">
                  <c:v>519</c:v>
                </c:pt>
                <c:pt idx="76">
                  <c:v>502</c:v>
                </c:pt>
                <c:pt idx="77">
                  <c:v>483</c:v>
                </c:pt>
                <c:pt idx="78">
                  <c:v>459</c:v>
                </c:pt>
                <c:pt idx="79">
                  <c:v>424</c:v>
                </c:pt>
                <c:pt idx="80">
                  <c:v>402</c:v>
                </c:pt>
                <c:pt idx="81">
                  <c:v>378</c:v>
                </c:pt>
                <c:pt idx="82">
                  <c:v>377</c:v>
                </c:pt>
                <c:pt idx="83">
                  <c:v>376</c:v>
                </c:pt>
                <c:pt idx="84">
                  <c:v>368</c:v>
                </c:pt>
                <c:pt idx="85">
                  <c:v>360</c:v>
                </c:pt>
                <c:pt idx="86">
                  <c:v>354</c:v>
                </c:pt>
                <c:pt idx="87">
                  <c:v>342</c:v>
                </c:pt>
                <c:pt idx="88">
                  <c:v>322</c:v>
                </c:pt>
                <c:pt idx="89">
                  <c:v>311</c:v>
                </c:pt>
                <c:pt idx="90">
                  <c:v>310</c:v>
                </c:pt>
                <c:pt idx="91">
                  <c:v>307</c:v>
                </c:pt>
                <c:pt idx="92">
                  <c:v>290</c:v>
                </c:pt>
                <c:pt idx="93">
                  <c:v>274</c:v>
                </c:pt>
                <c:pt idx="94">
                  <c:v>271</c:v>
                </c:pt>
                <c:pt idx="95">
                  <c:v>267</c:v>
                </c:pt>
                <c:pt idx="96">
                  <c:v>264</c:v>
                </c:pt>
                <c:pt idx="97">
                  <c:v>263</c:v>
                </c:pt>
                <c:pt idx="98">
                  <c:v>263</c:v>
                </c:pt>
                <c:pt idx="99">
                  <c:v>256</c:v>
                </c:pt>
                <c:pt idx="100">
                  <c:v>253</c:v>
                </c:pt>
                <c:pt idx="101">
                  <c:v>241</c:v>
                </c:pt>
                <c:pt idx="102">
                  <c:v>238</c:v>
                </c:pt>
                <c:pt idx="103">
                  <c:v>236</c:v>
                </c:pt>
                <c:pt idx="104">
                  <c:v>232</c:v>
                </c:pt>
                <c:pt idx="105">
                  <c:v>225</c:v>
                </c:pt>
                <c:pt idx="106">
                  <c:v>219</c:v>
                </c:pt>
                <c:pt idx="107">
                  <c:v>211</c:v>
                </c:pt>
                <c:pt idx="108">
                  <c:v>210</c:v>
                </c:pt>
                <c:pt idx="109">
                  <c:v>204</c:v>
                </c:pt>
                <c:pt idx="110">
                  <c:v>191</c:v>
                </c:pt>
                <c:pt idx="111">
                  <c:v>183</c:v>
                </c:pt>
                <c:pt idx="112">
                  <c:v>180</c:v>
                </c:pt>
                <c:pt idx="113">
                  <c:v>177</c:v>
                </c:pt>
                <c:pt idx="114">
                  <c:v>171</c:v>
                </c:pt>
                <c:pt idx="115">
                  <c:v>169</c:v>
                </c:pt>
                <c:pt idx="116">
                  <c:v>158</c:v>
                </c:pt>
                <c:pt idx="117">
                  <c:v>155</c:v>
                </c:pt>
                <c:pt idx="118">
                  <c:v>155</c:v>
                </c:pt>
                <c:pt idx="119">
                  <c:v>154</c:v>
                </c:pt>
                <c:pt idx="120">
                  <c:v>154</c:v>
                </c:pt>
                <c:pt idx="121">
                  <c:v>151</c:v>
                </c:pt>
                <c:pt idx="122">
                  <c:v>151</c:v>
                </c:pt>
                <c:pt idx="123">
                  <c:v>149</c:v>
                </c:pt>
                <c:pt idx="124">
                  <c:v>144</c:v>
                </c:pt>
                <c:pt idx="125">
                  <c:v>140</c:v>
                </c:pt>
                <c:pt idx="126">
                  <c:v>136</c:v>
                </c:pt>
                <c:pt idx="127">
                  <c:v>136</c:v>
                </c:pt>
                <c:pt idx="128">
                  <c:v>132</c:v>
                </c:pt>
                <c:pt idx="129">
                  <c:v>121</c:v>
                </c:pt>
                <c:pt idx="130">
                  <c:v>120</c:v>
                </c:pt>
                <c:pt idx="131">
                  <c:v>119</c:v>
                </c:pt>
                <c:pt idx="132">
                  <c:v>117</c:v>
                </c:pt>
                <c:pt idx="133">
                  <c:v>114</c:v>
                </c:pt>
                <c:pt idx="134">
                  <c:v>113</c:v>
                </c:pt>
                <c:pt idx="135">
                  <c:v>112</c:v>
                </c:pt>
                <c:pt idx="136">
                  <c:v>111</c:v>
                </c:pt>
                <c:pt idx="137">
                  <c:v>111</c:v>
                </c:pt>
                <c:pt idx="138">
                  <c:v>106</c:v>
                </c:pt>
                <c:pt idx="139">
                  <c:v>103</c:v>
                </c:pt>
                <c:pt idx="140">
                  <c:v>102</c:v>
                </c:pt>
                <c:pt idx="141">
                  <c:v>96</c:v>
                </c:pt>
                <c:pt idx="142">
                  <c:v>95</c:v>
                </c:pt>
                <c:pt idx="143">
                  <c:v>94</c:v>
                </c:pt>
                <c:pt idx="144">
                  <c:v>93</c:v>
                </c:pt>
                <c:pt idx="145">
                  <c:v>93</c:v>
                </c:pt>
                <c:pt idx="146">
                  <c:v>91</c:v>
                </c:pt>
                <c:pt idx="147">
                  <c:v>90</c:v>
                </c:pt>
                <c:pt idx="148">
                  <c:v>89</c:v>
                </c:pt>
                <c:pt idx="149">
                  <c:v>89</c:v>
                </c:pt>
                <c:pt idx="150">
                  <c:v>88</c:v>
                </c:pt>
                <c:pt idx="151">
                  <c:v>87</c:v>
                </c:pt>
                <c:pt idx="152">
                  <c:v>81</c:v>
                </c:pt>
                <c:pt idx="153">
                  <c:v>80</c:v>
                </c:pt>
                <c:pt idx="154">
                  <c:v>78</c:v>
                </c:pt>
                <c:pt idx="155">
                  <c:v>78</c:v>
                </c:pt>
                <c:pt idx="156">
                  <c:v>77</c:v>
                </c:pt>
                <c:pt idx="157">
                  <c:v>76</c:v>
                </c:pt>
                <c:pt idx="158">
                  <c:v>74</c:v>
                </c:pt>
                <c:pt idx="159">
                  <c:v>70</c:v>
                </c:pt>
                <c:pt idx="160">
                  <c:v>69</c:v>
                </c:pt>
                <c:pt idx="161">
                  <c:v>68</c:v>
                </c:pt>
                <c:pt idx="162">
                  <c:v>67</c:v>
                </c:pt>
                <c:pt idx="163">
                  <c:v>67</c:v>
                </c:pt>
                <c:pt idx="164">
                  <c:v>66</c:v>
                </c:pt>
                <c:pt idx="165">
                  <c:v>66</c:v>
                </c:pt>
                <c:pt idx="166">
                  <c:v>65</c:v>
                </c:pt>
                <c:pt idx="167">
                  <c:v>63</c:v>
                </c:pt>
                <c:pt idx="168">
                  <c:v>63</c:v>
                </c:pt>
                <c:pt idx="169">
                  <c:v>59</c:v>
                </c:pt>
                <c:pt idx="170">
                  <c:v>58</c:v>
                </c:pt>
                <c:pt idx="171">
                  <c:v>58</c:v>
                </c:pt>
                <c:pt idx="172">
                  <c:v>57</c:v>
                </c:pt>
                <c:pt idx="173">
                  <c:v>57</c:v>
                </c:pt>
                <c:pt idx="174">
                  <c:v>57</c:v>
                </c:pt>
                <c:pt idx="175">
                  <c:v>55</c:v>
                </c:pt>
                <c:pt idx="176">
                  <c:v>54</c:v>
                </c:pt>
                <c:pt idx="177">
                  <c:v>52</c:v>
                </c:pt>
                <c:pt idx="178">
                  <c:v>50</c:v>
                </c:pt>
                <c:pt idx="179">
                  <c:v>50</c:v>
                </c:pt>
                <c:pt idx="180">
                  <c:v>49</c:v>
                </c:pt>
                <c:pt idx="181">
                  <c:v>49</c:v>
                </c:pt>
                <c:pt idx="182">
                  <c:v>46</c:v>
                </c:pt>
                <c:pt idx="183">
                  <c:v>45</c:v>
                </c:pt>
                <c:pt idx="184">
                  <c:v>44</c:v>
                </c:pt>
                <c:pt idx="185">
                  <c:v>43</c:v>
                </c:pt>
                <c:pt idx="186">
                  <c:v>42</c:v>
                </c:pt>
                <c:pt idx="187">
                  <c:v>42</c:v>
                </c:pt>
                <c:pt idx="188">
                  <c:v>42</c:v>
                </c:pt>
                <c:pt idx="189">
                  <c:v>41</c:v>
                </c:pt>
                <c:pt idx="190">
                  <c:v>41</c:v>
                </c:pt>
                <c:pt idx="191">
                  <c:v>40</c:v>
                </c:pt>
                <c:pt idx="192">
                  <c:v>39</c:v>
                </c:pt>
                <c:pt idx="193">
                  <c:v>39</c:v>
                </c:pt>
                <c:pt idx="194">
                  <c:v>37</c:v>
                </c:pt>
                <c:pt idx="195">
                  <c:v>36</c:v>
                </c:pt>
                <c:pt idx="196">
                  <c:v>36</c:v>
                </c:pt>
                <c:pt idx="197">
                  <c:v>36</c:v>
                </c:pt>
                <c:pt idx="198">
                  <c:v>35</c:v>
                </c:pt>
                <c:pt idx="199">
                  <c:v>32</c:v>
                </c:pt>
                <c:pt idx="200">
                  <c:v>29</c:v>
                </c:pt>
                <c:pt idx="201">
                  <c:v>29</c:v>
                </c:pt>
                <c:pt idx="202">
                  <c:v>28</c:v>
                </c:pt>
                <c:pt idx="203">
                  <c:v>28</c:v>
                </c:pt>
                <c:pt idx="204">
                  <c:v>28</c:v>
                </c:pt>
                <c:pt idx="205">
                  <c:v>26</c:v>
                </c:pt>
                <c:pt idx="206">
                  <c:v>26</c:v>
                </c:pt>
                <c:pt idx="207">
                  <c:v>25</c:v>
                </c:pt>
                <c:pt idx="208">
                  <c:v>22</c:v>
                </c:pt>
                <c:pt idx="209">
                  <c:v>21</c:v>
                </c:pt>
                <c:pt idx="210">
                  <c:v>19</c:v>
                </c:pt>
                <c:pt idx="211">
                  <c:v>19</c:v>
                </c:pt>
                <c:pt idx="212">
                  <c:v>18</c:v>
                </c:pt>
                <c:pt idx="213">
                  <c:v>17</c:v>
                </c:pt>
                <c:pt idx="214">
                  <c:v>14</c:v>
                </c:pt>
                <c:pt idx="215">
                  <c:v>14</c:v>
                </c:pt>
                <c:pt idx="216">
                  <c:v>13</c:v>
                </c:pt>
                <c:pt idx="217">
                  <c:v>12</c:v>
                </c:pt>
                <c:pt idx="218">
                  <c:v>11</c:v>
                </c:pt>
                <c:pt idx="219">
                  <c:v>11</c:v>
                </c:pt>
                <c:pt idx="220">
                  <c:v>10</c:v>
                </c:pt>
                <c:pt idx="221">
                  <c:v>10</c:v>
                </c:pt>
                <c:pt idx="222">
                  <c:v>9</c:v>
                </c:pt>
                <c:pt idx="223">
                  <c:v>7</c:v>
                </c:pt>
                <c:pt idx="224">
                  <c:v>5</c:v>
                </c:pt>
                <c:pt idx="225">
                  <c:v>4</c:v>
                </c:pt>
                <c:pt idx="226">
                  <c:v>2</c:v>
                </c:pt>
                <c:pt idx="227">
                  <c:v>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3A7F-4A7D-A032-C68AE532DF1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64"/>
        <c:overlap val="-22"/>
        <c:axId val="346455776"/>
        <c:axId val="346451184"/>
      </c:barChart>
      <c:catAx>
        <c:axId val="34645577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19050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46451184"/>
        <c:crosses val="autoZero"/>
        <c:auto val="1"/>
        <c:lblAlgn val="ctr"/>
        <c:lblOffset val="100"/>
        <c:noMultiLvlLbl val="0"/>
      </c:catAx>
      <c:valAx>
        <c:axId val="346451184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34645577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dirty="0"/>
              <a:t>Olympics</a:t>
            </a:r>
            <a:r>
              <a:rPr lang="en-US" baseline="0" dirty="0"/>
              <a:t> Games Over the Years</a:t>
            </a:r>
          </a:p>
        </c:rich>
      </c:tx>
      <c:layout>
        <c:manualLayout>
          <c:xMode val="edge"/>
          <c:yMode val="edge"/>
          <c:x val="0.23673985313833232"/>
          <c:y val="2.0512820512820513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1"/>
          <c:order val="1"/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val>
            <c:numRef>
              <c:f>Sheet2!$Q$6:$Q$56</c:f>
              <c:numCache>
                <c:formatCode>General</c:formatCode>
                <c:ptCount val="51"/>
                <c:pt idx="1">
                  <c:v>4</c:v>
                </c:pt>
                <c:pt idx="2">
                  <c:v>4</c:v>
                </c:pt>
                <c:pt idx="3">
                  <c:v>2</c:v>
                </c:pt>
                <c:pt idx="4">
                  <c:v>2</c:v>
                </c:pt>
                <c:pt idx="5">
                  <c:v>4</c:v>
                </c:pt>
                <c:pt idx="6">
                  <c:v>8</c:v>
                </c:pt>
                <c:pt idx="7">
                  <c:v>4</c:v>
                </c:pt>
                <c:pt idx="8">
                  <c:v>0</c:v>
                </c:pt>
                <c:pt idx="9">
                  <c:v>4</c:v>
                </c:pt>
                <c:pt idx="10">
                  <c:v>0</c:v>
                </c:pt>
                <c:pt idx="11">
                  <c:v>4</c:v>
                </c:pt>
                <c:pt idx="12">
                  <c:v>0</c:v>
                </c:pt>
                <c:pt idx="13">
                  <c:v>4</c:v>
                </c:pt>
                <c:pt idx="14">
                  <c:v>0</c:v>
                </c:pt>
                <c:pt idx="15">
                  <c:v>12</c:v>
                </c:pt>
                <c:pt idx="16">
                  <c:v>0</c:v>
                </c:pt>
                <c:pt idx="17">
                  <c:v>4</c:v>
                </c:pt>
                <c:pt idx="18">
                  <c:v>0</c:v>
                </c:pt>
                <c:pt idx="19">
                  <c:v>4</c:v>
                </c:pt>
                <c:pt idx="20">
                  <c:v>0</c:v>
                </c:pt>
                <c:pt idx="21">
                  <c:v>4</c:v>
                </c:pt>
                <c:pt idx="22">
                  <c:v>0</c:v>
                </c:pt>
                <c:pt idx="23">
                  <c:v>4</c:v>
                </c:pt>
                <c:pt idx="24">
                  <c:v>0</c:v>
                </c:pt>
                <c:pt idx="25">
                  <c:v>4</c:v>
                </c:pt>
                <c:pt idx="26">
                  <c:v>0</c:v>
                </c:pt>
                <c:pt idx="27">
                  <c:v>4</c:v>
                </c:pt>
                <c:pt idx="28">
                  <c:v>0</c:v>
                </c:pt>
                <c:pt idx="29">
                  <c:v>4</c:v>
                </c:pt>
                <c:pt idx="30">
                  <c:v>0</c:v>
                </c:pt>
                <c:pt idx="31">
                  <c:v>4</c:v>
                </c:pt>
                <c:pt idx="32">
                  <c:v>0</c:v>
                </c:pt>
                <c:pt idx="33">
                  <c:v>4</c:v>
                </c:pt>
                <c:pt idx="34">
                  <c:v>0</c:v>
                </c:pt>
                <c:pt idx="35">
                  <c:v>4</c:v>
                </c:pt>
                <c:pt idx="36">
                  <c:v>0</c:v>
                </c:pt>
                <c:pt idx="37">
                  <c:v>4</c:v>
                </c:pt>
                <c:pt idx="38">
                  <c:v>0</c:v>
                </c:pt>
                <c:pt idx="39">
                  <c:v>2</c:v>
                </c:pt>
                <c:pt idx="40">
                  <c:v>2</c:v>
                </c:pt>
                <c:pt idx="41">
                  <c:v>2</c:v>
                </c:pt>
                <c:pt idx="42">
                  <c:v>2</c:v>
                </c:pt>
                <c:pt idx="43">
                  <c:v>2</c:v>
                </c:pt>
                <c:pt idx="44">
                  <c:v>2</c:v>
                </c:pt>
                <c:pt idx="45">
                  <c:v>2</c:v>
                </c:pt>
                <c:pt idx="46">
                  <c:v>2</c:v>
                </c:pt>
                <c:pt idx="47">
                  <c:v>2</c:v>
                </c:pt>
                <c:pt idx="48">
                  <c:v>2</c:v>
                </c:pt>
                <c:pt idx="49">
                  <c:v>2</c:v>
                </c:pt>
                <c:pt idx="50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5571-44A4-8F58-218A3FE25D29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81597544"/>
        <c:axId val="881590656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1"/>
                    </a:solidFill>
                    <a:ln w="9525">
                      <a:solidFill>
                        <a:schemeClr val="accent1"/>
                      </a:solidFill>
                    </a:ln>
                    <a:effectLst/>
                  </c:spPr>
                </c:marker>
                <c:val>
                  <c:numRef>
                    <c:extLst>
                      <c:ext uri="{02D57815-91ED-43cb-92C2-25804820EDAC}">
                        <c15:formulaRef>
                          <c15:sqref>Sheet2!$P$6:$P$56</c15:sqref>
                        </c15:formulaRef>
                      </c:ext>
                    </c:extLst>
                    <c:numCache>
                      <c:formatCode>General</c:formatCode>
                      <c:ptCount val="51"/>
                      <c:pt idx="0">
                        <c:v>1896</c:v>
                      </c:pt>
                      <c:pt idx="1">
                        <c:v>1900</c:v>
                      </c:pt>
                      <c:pt idx="2">
                        <c:v>1904</c:v>
                      </c:pt>
                      <c:pt idx="3">
                        <c:v>1906</c:v>
                      </c:pt>
                      <c:pt idx="4">
                        <c:v>1908</c:v>
                      </c:pt>
                      <c:pt idx="5">
                        <c:v>1912</c:v>
                      </c:pt>
                      <c:pt idx="6">
                        <c:v>1920</c:v>
                      </c:pt>
                      <c:pt idx="7">
                        <c:v>1924</c:v>
                      </c:pt>
                      <c:pt idx="8">
                        <c:v>1924</c:v>
                      </c:pt>
                      <c:pt idx="9">
                        <c:v>1928</c:v>
                      </c:pt>
                      <c:pt idx="10">
                        <c:v>1928</c:v>
                      </c:pt>
                      <c:pt idx="11">
                        <c:v>1932</c:v>
                      </c:pt>
                      <c:pt idx="12">
                        <c:v>1932</c:v>
                      </c:pt>
                      <c:pt idx="13">
                        <c:v>1936</c:v>
                      </c:pt>
                      <c:pt idx="14">
                        <c:v>1936</c:v>
                      </c:pt>
                      <c:pt idx="15">
                        <c:v>1948</c:v>
                      </c:pt>
                      <c:pt idx="16">
                        <c:v>1948</c:v>
                      </c:pt>
                      <c:pt idx="17">
                        <c:v>1952</c:v>
                      </c:pt>
                      <c:pt idx="18">
                        <c:v>1952</c:v>
                      </c:pt>
                      <c:pt idx="19">
                        <c:v>1956</c:v>
                      </c:pt>
                      <c:pt idx="20">
                        <c:v>1956</c:v>
                      </c:pt>
                      <c:pt idx="21">
                        <c:v>1960</c:v>
                      </c:pt>
                      <c:pt idx="22">
                        <c:v>1960</c:v>
                      </c:pt>
                      <c:pt idx="23">
                        <c:v>1964</c:v>
                      </c:pt>
                      <c:pt idx="24">
                        <c:v>1964</c:v>
                      </c:pt>
                      <c:pt idx="25">
                        <c:v>1968</c:v>
                      </c:pt>
                      <c:pt idx="26">
                        <c:v>1968</c:v>
                      </c:pt>
                      <c:pt idx="27">
                        <c:v>1972</c:v>
                      </c:pt>
                      <c:pt idx="28">
                        <c:v>1972</c:v>
                      </c:pt>
                      <c:pt idx="29">
                        <c:v>1976</c:v>
                      </c:pt>
                      <c:pt idx="30">
                        <c:v>1976</c:v>
                      </c:pt>
                      <c:pt idx="31">
                        <c:v>1980</c:v>
                      </c:pt>
                      <c:pt idx="32">
                        <c:v>1980</c:v>
                      </c:pt>
                      <c:pt idx="33">
                        <c:v>1984</c:v>
                      </c:pt>
                      <c:pt idx="34">
                        <c:v>1984</c:v>
                      </c:pt>
                      <c:pt idx="35">
                        <c:v>1988</c:v>
                      </c:pt>
                      <c:pt idx="36">
                        <c:v>1988</c:v>
                      </c:pt>
                      <c:pt idx="37">
                        <c:v>1992</c:v>
                      </c:pt>
                      <c:pt idx="38">
                        <c:v>1992</c:v>
                      </c:pt>
                      <c:pt idx="39">
                        <c:v>1994</c:v>
                      </c:pt>
                      <c:pt idx="40">
                        <c:v>1996</c:v>
                      </c:pt>
                      <c:pt idx="41">
                        <c:v>1998</c:v>
                      </c:pt>
                      <c:pt idx="42">
                        <c:v>2000</c:v>
                      </c:pt>
                      <c:pt idx="43">
                        <c:v>2002</c:v>
                      </c:pt>
                      <c:pt idx="44">
                        <c:v>2004</c:v>
                      </c:pt>
                      <c:pt idx="45">
                        <c:v>2006</c:v>
                      </c:pt>
                      <c:pt idx="46">
                        <c:v>2008</c:v>
                      </c:pt>
                      <c:pt idx="47">
                        <c:v>2010</c:v>
                      </c:pt>
                      <c:pt idx="48">
                        <c:v>2012</c:v>
                      </c:pt>
                      <c:pt idx="49">
                        <c:v>2014</c:v>
                      </c:pt>
                      <c:pt idx="50">
                        <c:v>2016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1-5571-44A4-8F58-218A3FE25D29}"/>
                  </c:ext>
                </c:extLst>
              </c15:ser>
            </c15:filteredLineSeries>
          </c:ext>
        </c:extLst>
      </c:lineChart>
      <c:catAx>
        <c:axId val="8815975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1590656"/>
        <c:crosses val="autoZero"/>
        <c:auto val="1"/>
        <c:lblAlgn val="ctr"/>
        <c:lblOffset val="100"/>
        <c:noMultiLvlLbl val="0"/>
      </c:catAx>
      <c:valAx>
        <c:axId val="8815906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15975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layout>
        <c:manualLayout>
          <c:xMode val="edge"/>
          <c:yMode val="edge"/>
          <c:x val="0.33830555555555558"/>
          <c:y val="0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1"/>
          <c:order val="1"/>
          <c:tx>
            <c:v>Gap Between</c:v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numRef>
              <c:f>Sheet2!$P$6:$P$56</c:f>
              <c:numCache>
                <c:formatCode>General</c:formatCode>
                <c:ptCount val="51"/>
                <c:pt idx="0">
                  <c:v>1896</c:v>
                </c:pt>
                <c:pt idx="1">
                  <c:v>1900</c:v>
                </c:pt>
                <c:pt idx="2">
                  <c:v>1904</c:v>
                </c:pt>
                <c:pt idx="3">
                  <c:v>1906</c:v>
                </c:pt>
                <c:pt idx="4">
                  <c:v>1908</c:v>
                </c:pt>
                <c:pt idx="5">
                  <c:v>1912</c:v>
                </c:pt>
                <c:pt idx="6">
                  <c:v>1920</c:v>
                </c:pt>
                <c:pt idx="7">
                  <c:v>1924</c:v>
                </c:pt>
                <c:pt idx="8">
                  <c:v>1924</c:v>
                </c:pt>
                <c:pt idx="9">
                  <c:v>1928</c:v>
                </c:pt>
                <c:pt idx="10">
                  <c:v>1928</c:v>
                </c:pt>
                <c:pt idx="11">
                  <c:v>1932</c:v>
                </c:pt>
                <c:pt idx="12">
                  <c:v>1932</c:v>
                </c:pt>
                <c:pt idx="13">
                  <c:v>1936</c:v>
                </c:pt>
                <c:pt idx="14">
                  <c:v>1936</c:v>
                </c:pt>
                <c:pt idx="15">
                  <c:v>1948</c:v>
                </c:pt>
                <c:pt idx="16">
                  <c:v>1948</c:v>
                </c:pt>
                <c:pt idx="17">
                  <c:v>1952</c:v>
                </c:pt>
                <c:pt idx="18">
                  <c:v>1952</c:v>
                </c:pt>
                <c:pt idx="19">
                  <c:v>1956</c:v>
                </c:pt>
                <c:pt idx="20">
                  <c:v>1956</c:v>
                </c:pt>
                <c:pt idx="21">
                  <c:v>1960</c:v>
                </c:pt>
                <c:pt idx="22">
                  <c:v>1960</c:v>
                </c:pt>
                <c:pt idx="23">
                  <c:v>1964</c:v>
                </c:pt>
                <c:pt idx="24">
                  <c:v>1964</c:v>
                </c:pt>
                <c:pt idx="25">
                  <c:v>1968</c:v>
                </c:pt>
                <c:pt idx="26">
                  <c:v>1968</c:v>
                </c:pt>
                <c:pt idx="27">
                  <c:v>1972</c:v>
                </c:pt>
                <c:pt idx="28">
                  <c:v>1972</c:v>
                </c:pt>
                <c:pt idx="29">
                  <c:v>1976</c:v>
                </c:pt>
                <c:pt idx="30">
                  <c:v>1976</c:v>
                </c:pt>
                <c:pt idx="31">
                  <c:v>1980</c:v>
                </c:pt>
                <c:pt idx="32">
                  <c:v>1980</c:v>
                </c:pt>
                <c:pt idx="33">
                  <c:v>1984</c:v>
                </c:pt>
                <c:pt idx="34">
                  <c:v>1984</c:v>
                </c:pt>
                <c:pt idx="35">
                  <c:v>1988</c:v>
                </c:pt>
                <c:pt idx="36">
                  <c:v>1988</c:v>
                </c:pt>
                <c:pt idx="37">
                  <c:v>1992</c:v>
                </c:pt>
                <c:pt idx="38">
                  <c:v>1992</c:v>
                </c:pt>
                <c:pt idx="39">
                  <c:v>1994</c:v>
                </c:pt>
                <c:pt idx="40">
                  <c:v>1996</c:v>
                </c:pt>
                <c:pt idx="41">
                  <c:v>1998</c:v>
                </c:pt>
                <c:pt idx="42">
                  <c:v>2000</c:v>
                </c:pt>
                <c:pt idx="43">
                  <c:v>2002</c:v>
                </c:pt>
                <c:pt idx="44">
                  <c:v>2004</c:v>
                </c:pt>
                <c:pt idx="45">
                  <c:v>2006</c:v>
                </c:pt>
                <c:pt idx="46">
                  <c:v>2008</c:v>
                </c:pt>
                <c:pt idx="47">
                  <c:v>2010</c:v>
                </c:pt>
                <c:pt idx="48">
                  <c:v>2012</c:v>
                </c:pt>
                <c:pt idx="49">
                  <c:v>2014</c:v>
                </c:pt>
                <c:pt idx="50">
                  <c:v>2016</c:v>
                </c:pt>
              </c:numCache>
            </c:numRef>
          </c:cat>
          <c:val>
            <c:numRef>
              <c:f>Sheet2!$Q$6:$Q$56</c:f>
              <c:numCache>
                <c:formatCode>General</c:formatCode>
                <c:ptCount val="51"/>
                <c:pt idx="1">
                  <c:v>4</c:v>
                </c:pt>
                <c:pt idx="2">
                  <c:v>4</c:v>
                </c:pt>
                <c:pt idx="3">
                  <c:v>2</c:v>
                </c:pt>
                <c:pt idx="4">
                  <c:v>2</c:v>
                </c:pt>
                <c:pt idx="5">
                  <c:v>4</c:v>
                </c:pt>
                <c:pt idx="6">
                  <c:v>8</c:v>
                </c:pt>
                <c:pt idx="7">
                  <c:v>4</c:v>
                </c:pt>
                <c:pt idx="8">
                  <c:v>0</c:v>
                </c:pt>
                <c:pt idx="9">
                  <c:v>4</c:v>
                </c:pt>
                <c:pt idx="10">
                  <c:v>0</c:v>
                </c:pt>
                <c:pt idx="11">
                  <c:v>4</c:v>
                </c:pt>
                <c:pt idx="12">
                  <c:v>0</c:v>
                </c:pt>
                <c:pt idx="13">
                  <c:v>4</c:v>
                </c:pt>
                <c:pt idx="14">
                  <c:v>0</c:v>
                </c:pt>
                <c:pt idx="15">
                  <c:v>12</c:v>
                </c:pt>
                <c:pt idx="16">
                  <c:v>0</c:v>
                </c:pt>
                <c:pt idx="17">
                  <c:v>4</c:v>
                </c:pt>
                <c:pt idx="18">
                  <c:v>0</c:v>
                </c:pt>
                <c:pt idx="19">
                  <c:v>4</c:v>
                </c:pt>
                <c:pt idx="20">
                  <c:v>0</c:v>
                </c:pt>
                <c:pt idx="21">
                  <c:v>4</c:v>
                </c:pt>
                <c:pt idx="22">
                  <c:v>0</c:v>
                </c:pt>
                <c:pt idx="23">
                  <c:v>4</c:v>
                </c:pt>
                <c:pt idx="24">
                  <c:v>0</c:v>
                </c:pt>
                <c:pt idx="25">
                  <c:v>4</c:v>
                </c:pt>
                <c:pt idx="26">
                  <c:v>0</c:v>
                </c:pt>
                <c:pt idx="27">
                  <c:v>4</c:v>
                </c:pt>
                <c:pt idx="28">
                  <c:v>0</c:v>
                </c:pt>
                <c:pt idx="29">
                  <c:v>4</c:v>
                </c:pt>
                <c:pt idx="30">
                  <c:v>0</c:v>
                </c:pt>
                <c:pt idx="31">
                  <c:v>4</c:v>
                </c:pt>
                <c:pt idx="32">
                  <c:v>0</c:v>
                </c:pt>
                <c:pt idx="33">
                  <c:v>4</c:v>
                </c:pt>
                <c:pt idx="34">
                  <c:v>0</c:v>
                </c:pt>
                <c:pt idx="35">
                  <c:v>4</c:v>
                </c:pt>
                <c:pt idx="36">
                  <c:v>0</c:v>
                </c:pt>
                <c:pt idx="37">
                  <c:v>4</c:v>
                </c:pt>
                <c:pt idx="38">
                  <c:v>0</c:v>
                </c:pt>
                <c:pt idx="39">
                  <c:v>2</c:v>
                </c:pt>
                <c:pt idx="40">
                  <c:v>2</c:v>
                </c:pt>
                <c:pt idx="41">
                  <c:v>2</c:v>
                </c:pt>
                <c:pt idx="42">
                  <c:v>2</c:v>
                </c:pt>
                <c:pt idx="43">
                  <c:v>2</c:v>
                </c:pt>
                <c:pt idx="44">
                  <c:v>2</c:v>
                </c:pt>
                <c:pt idx="45">
                  <c:v>2</c:v>
                </c:pt>
                <c:pt idx="46">
                  <c:v>2</c:v>
                </c:pt>
                <c:pt idx="47">
                  <c:v>2</c:v>
                </c:pt>
                <c:pt idx="48">
                  <c:v>2</c:v>
                </c:pt>
                <c:pt idx="49">
                  <c:v>2</c:v>
                </c:pt>
                <c:pt idx="50">
                  <c:v>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DE5B-4998-993A-2A4C5A141F7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81597544"/>
        <c:axId val="881590656"/>
        <c:extLst>
          <c:ext xmlns:c15="http://schemas.microsoft.com/office/drawing/2012/chart" uri="{02D57815-91ED-43cb-92C2-25804820EDAC}">
            <c15:filteredLineSeries>
              <c15:ser>
                <c:idx val="0"/>
                <c:order val="0"/>
                <c:tx>
                  <c:strRef>
                    <c:extLst>
                      <c:ext uri="{02D57815-91ED-43cb-92C2-25804820EDAC}">
                        <c15:formulaRef>
                          <c15:sqref>Sheet2!$P$5</c15:sqref>
                        </c15:formulaRef>
                      </c:ext>
                    </c:extLst>
                    <c:strCache>
                      <c:ptCount val="1"/>
                      <c:pt idx="0">
                        <c:v>Games Year</c:v>
                      </c:pt>
                    </c:strCache>
                  </c:strRef>
                </c:tx>
                <c:spPr>
                  <a:ln w="28575" cap="rnd">
                    <a:solidFill>
                      <a:schemeClr val="accent1"/>
                    </a:solidFill>
                    <a:round/>
                  </a:ln>
                  <a:effectLst/>
                </c:spPr>
                <c:marker>
                  <c:symbol val="circle"/>
                  <c:size val="5"/>
                  <c:spPr>
                    <a:solidFill>
                      <a:schemeClr val="accent1"/>
                    </a:solidFill>
                    <a:ln w="9525">
                      <a:solidFill>
                        <a:schemeClr val="accent1"/>
                      </a:solidFill>
                    </a:ln>
                    <a:effectLst/>
                  </c:spPr>
                </c:marker>
                <c:cat>
                  <c:numRef>
                    <c:extLst>
                      <c:ext uri="{02D57815-91ED-43cb-92C2-25804820EDAC}">
                        <c15:formulaRef>
                          <c15:sqref>Sheet2!$P$6:$P$56</c15:sqref>
                        </c15:formulaRef>
                      </c:ext>
                    </c:extLst>
                    <c:numCache>
                      <c:formatCode>General</c:formatCode>
                      <c:ptCount val="51"/>
                      <c:pt idx="0">
                        <c:v>1896</c:v>
                      </c:pt>
                      <c:pt idx="1">
                        <c:v>1900</c:v>
                      </c:pt>
                      <c:pt idx="2">
                        <c:v>1904</c:v>
                      </c:pt>
                      <c:pt idx="3">
                        <c:v>1906</c:v>
                      </c:pt>
                      <c:pt idx="4">
                        <c:v>1908</c:v>
                      </c:pt>
                      <c:pt idx="5">
                        <c:v>1912</c:v>
                      </c:pt>
                      <c:pt idx="6">
                        <c:v>1920</c:v>
                      </c:pt>
                      <c:pt idx="7">
                        <c:v>1924</c:v>
                      </c:pt>
                      <c:pt idx="8">
                        <c:v>1924</c:v>
                      </c:pt>
                      <c:pt idx="9">
                        <c:v>1928</c:v>
                      </c:pt>
                      <c:pt idx="10">
                        <c:v>1928</c:v>
                      </c:pt>
                      <c:pt idx="11">
                        <c:v>1932</c:v>
                      </c:pt>
                      <c:pt idx="12">
                        <c:v>1932</c:v>
                      </c:pt>
                      <c:pt idx="13">
                        <c:v>1936</c:v>
                      </c:pt>
                      <c:pt idx="14">
                        <c:v>1936</c:v>
                      </c:pt>
                      <c:pt idx="15">
                        <c:v>1948</c:v>
                      </c:pt>
                      <c:pt idx="16">
                        <c:v>1948</c:v>
                      </c:pt>
                      <c:pt idx="17">
                        <c:v>1952</c:v>
                      </c:pt>
                      <c:pt idx="18">
                        <c:v>1952</c:v>
                      </c:pt>
                      <c:pt idx="19">
                        <c:v>1956</c:v>
                      </c:pt>
                      <c:pt idx="20">
                        <c:v>1956</c:v>
                      </c:pt>
                      <c:pt idx="21">
                        <c:v>1960</c:v>
                      </c:pt>
                      <c:pt idx="22">
                        <c:v>1960</c:v>
                      </c:pt>
                      <c:pt idx="23">
                        <c:v>1964</c:v>
                      </c:pt>
                      <c:pt idx="24">
                        <c:v>1964</c:v>
                      </c:pt>
                      <c:pt idx="25">
                        <c:v>1968</c:v>
                      </c:pt>
                      <c:pt idx="26">
                        <c:v>1968</c:v>
                      </c:pt>
                      <c:pt idx="27">
                        <c:v>1972</c:v>
                      </c:pt>
                      <c:pt idx="28">
                        <c:v>1972</c:v>
                      </c:pt>
                      <c:pt idx="29">
                        <c:v>1976</c:v>
                      </c:pt>
                      <c:pt idx="30">
                        <c:v>1976</c:v>
                      </c:pt>
                      <c:pt idx="31">
                        <c:v>1980</c:v>
                      </c:pt>
                      <c:pt idx="32">
                        <c:v>1980</c:v>
                      </c:pt>
                      <c:pt idx="33">
                        <c:v>1984</c:v>
                      </c:pt>
                      <c:pt idx="34">
                        <c:v>1984</c:v>
                      </c:pt>
                      <c:pt idx="35">
                        <c:v>1988</c:v>
                      </c:pt>
                      <c:pt idx="36">
                        <c:v>1988</c:v>
                      </c:pt>
                      <c:pt idx="37">
                        <c:v>1992</c:v>
                      </c:pt>
                      <c:pt idx="38">
                        <c:v>1992</c:v>
                      </c:pt>
                      <c:pt idx="39">
                        <c:v>1994</c:v>
                      </c:pt>
                      <c:pt idx="40">
                        <c:v>1996</c:v>
                      </c:pt>
                      <c:pt idx="41">
                        <c:v>1998</c:v>
                      </c:pt>
                      <c:pt idx="42">
                        <c:v>2000</c:v>
                      </c:pt>
                      <c:pt idx="43">
                        <c:v>2002</c:v>
                      </c:pt>
                      <c:pt idx="44">
                        <c:v>2004</c:v>
                      </c:pt>
                      <c:pt idx="45">
                        <c:v>2006</c:v>
                      </c:pt>
                      <c:pt idx="46">
                        <c:v>2008</c:v>
                      </c:pt>
                      <c:pt idx="47">
                        <c:v>2010</c:v>
                      </c:pt>
                      <c:pt idx="48">
                        <c:v>2012</c:v>
                      </c:pt>
                      <c:pt idx="49">
                        <c:v>2014</c:v>
                      </c:pt>
                      <c:pt idx="50">
                        <c:v>2016</c:v>
                      </c:pt>
                    </c:numCache>
                  </c:numRef>
                </c:cat>
                <c:val>
                  <c:numRef>
                    <c:extLst>
                      <c:ext uri="{02D57815-91ED-43cb-92C2-25804820EDAC}">
                        <c15:formulaRef>
                          <c15:sqref>Sheet2!$P$6:$P$56</c15:sqref>
                        </c15:formulaRef>
                      </c:ext>
                    </c:extLst>
                    <c:numCache>
                      <c:formatCode>General</c:formatCode>
                      <c:ptCount val="51"/>
                      <c:pt idx="0">
                        <c:v>1896</c:v>
                      </c:pt>
                      <c:pt idx="1">
                        <c:v>1900</c:v>
                      </c:pt>
                      <c:pt idx="2">
                        <c:v>1904</c:v>
                      </c:pt>
                      <c:pt idx="3">
                        <c:v>1906</c:v>
                      </c:pt>
                      <c:pt idx="4">
                        <c:v>1908</c:v>
                      </c:pt>
                      <c:pt idx="5">
                        <c:v>1912</c:v>
                      </c:pt>
                      <c:pt idx="6">
                        <c:v>1920</c:v>
                      </c:pt>
                      <c:pt idx="7">
                        <c:v>1924</c:v>
                      </c:pt>
                      <c:pt idx="8">
                        <c:v>1924</c:v>
                      </c:pt>
                      <c:pt idx="9">
                        <c:v>1928</c:v>
                      </c:pt>
                      <c:pt idx="10">
                        <c:v>1928</c:v>
                      </c:pt>
                      <c:pt idx="11">
                        <c:v>1932</c:v>
                      </c:pt>
                      <c:pt idx="12">
                        <c:v>1932</c:v>
                      </c:pt>
                      <c:pt idx="13">
                        <c:v>1936</c:v>
                      </c:pt>
                      <c:pt idx="14">
                        <c:v>1936</c:v>
                      </c:pt>
                      <c:pt idx="15">
                        <c:v>1948</c:v>
                      </c:pt>
                      <c:pt idx="16">
                        <c:v>1948</c:v>
                      </c:pt>
                      <c:pt idx="17">
                        <c:v>1952</c:v>
                      </c:pt>
                      <c:pt idx="18">
                        <c:v>1952</c:v>
                      </c:pt>
                      <c:pt idx="19">
                        <c:v>1956</c:v>
                      </c:pt>
                      <c:pt idx="20">
                        <c:v>1956</c:v>
                      </c:pt>
                      <c:pt idx="21">
                        <c:v>1960</c:v>
                      </c:pt>
                      <c:pt idx="22">
                        <c:v>1960</c:v>
                      </c:pt>
                      <c:pt idx="23">
                        <c:v>1964</c:v>
                      </c:pt>
                      <c:pt idx="24">
                        <c:v>1964</c:v>
                      </c:pt>
                      <c:pt idx="25">
                        <c:v>1968</c:v>
                      </c:pt>
                      <c:pt idx="26">
                        <c:v>1968</c:v>
                      </c:pt>
                      <c:pt idx="27">
                        <c:v>1972</c:v>
                      </c:pt>
                      <c:pt idx="28">
                        <c:v>1972</c:v>
                      </c:pt>
                      <c:pt idx="29">
                        <c:v>1976</c:v>
                      </c:pt>
                      <c:pt idx="30">
                        <c:v>1976</c:v>
                      </c:pt>
                      <c:pt idx="31">
                        <c:v>1980</c:v>
                      </c:pt>
                      <c:pt idx="32">
                        <c:v>1980</c:v>
                      </c:pt>
                      <c:pt idx="33">
                        <c:v>1984</c:v>
                      </c:pt>
                      <c:pt idx="34">
                        <c:v>1984</c:v>
                      </c:pt>
                      <c:pt idx="35">
                        <c:v>1988</c:v>
                      </c:pt>
                      <c:pt idx="36">
                        <c:v>1988</c:v>
                      </c:pt>
                      <c:pt idx="37">
                        <c:v>1992</c:v>
                      </c:pt>
                      <c:pt idx="38">
                        <c:v>1992</c:v>
                      </c:pt>
                      <c:pt idx="39">
                        <c:v>1994</c:v>
                      </c:pt>
                      <c:pt idx="40">
                        <c:v>1996</c:v>
                      </c:pt>
                      <c:pt idx="41">
                        <c:v>1998</c:v>
                      </c:pt>
                      <c:pt idx="42">
                        <c:v>2000</c:v>
                      </c:pt>
                      <c:pt idx="43">
                        <c:v>2002</c:v>
                      </c:pt>
                      <c:pt idx="44">
                        <c:v>2004</c:v>
                      </c:pt>
                      <c:pt idx="45">
                        <c:v>2006</c:v>
                      </c:pt>
                      <c:pt idx="46">
                        <c:v>2008</c:v>
                      </c:pt>
                      <c:pt idx="47">
                        <c:v>2010</c:v>
                      </c:pt>
                      <c:pt idx="48">
                        <c:v>2012</c:v>
                      </c:pt>
                      <c:pt idx="49">
                        <c:v>2014</c:v>
                      </c:pt>
                      <c:pt idx="50">
                        <c:v>2016</c:v>
                      </c:pt>
                    </c:numCache>
                  </c:numRef>
                </c:val>
                <c:smooth val="0"/>
                <c:extLst>
                  <c:ext xmlns:c16="http://schemas.microsoft.com/office/drawing/2014/chart" uri="{C3380CC4-5D6E-409C-BE32-E72D297353CC}">
                    <c16:uniqueId val="{00000001-DE5B-4998-993A-2A4C5A141F7A}"/>
                  </c:ext>
                </c:extLst>
              </c15:ser>
            </c15:filteredLineSeries>
          </c:ext>
        </c:extLst>
      </c:lineChart>
      <c:catAx>
        <c:axId val="881597544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1590656"/>
        <c:crosses val="autoZero"/>
        <c:auto val="1"/>
        <c:lblAlgn val="ctr"/>
        <c:lblOffset val="100"/>
        <c:noMultiLvlLbl val="0"/>
      </c:catAx>
      <c:valAx>
        <c:axId val="881590656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159754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'Q4'!$Q$8</c:f>
              <c:strCache>
                <c:ptCount val="1"/>
                <c:pt idx="0">
                  <c:v>first_appearance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'Q4'!$P$9:$P$10</c:f>
              <c:strCache>
                <c:ptCount val="2"/>
                <c:pt idx="0">
                  <c:v>Judo</c:v>
                </c:pt>
                <c:pt idx="1">
                  <c:v>Badminton</c:v>
                </c:pt>
              </c:strCache>
            </c:strRef>
          </c:cat>
          <c:val>
            <c:numRef>
              <c:f>'Q4'!$Q$9:$Q$10</c:f>
              <c:numCache>
                <c:formatCode>General</c:formatCode>
                <c:ptCount val="2"/>
                <c:pt idx="0">
                  <c:v>2012</c:v>
                </c:pt>
                <c:pt idx="1">
                  <c:v>2014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A467-4B9C-90C8-8B51315D14C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887722536"/>
        <c:axId val="887721880"/>
      </c:barChart>
      <c:catAx>
        <c:axId val="887722536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721880"/>
        <c:crosses val="autoZero"/>
        <c:auto val="1"/>
        <c:lblAlgn val="ctr"/>
        <c:lblOffset val="100"/>
        <c:noMultiLvlLbl val="0"/>
      </c:catAx>
      <c:valAx>
        <c:axId val="88772188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8772253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ivotFmts>
      <c:pivotFmt>
        <c:idx val="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/>
            </a:solidFill>
            <a:ln w="9525">
              <a:solidFill>
                <a:schemeClr val="accent3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/>
            </a:solidFill>
            <a:ln w="9525">
              <a:solidFill>
                <a:schemeClr val="accent4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/>
            </a:solidFill>
            <a:ln w="9525">
              <a:solidFill>
                <a:schemeClr val="accent6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</a:schemeClr>
            </a:solidFill>
            <a:ln w="9525">
              <a:solidFill>
                <a:schemeClr val="accent1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</a:schemeClr>
            </a:solidFill>
            <a:ln w="9525">
              <a:solidFill>
                <a:schemeClr val="accent2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</a:schemeClr>
            </a:solidFill>
            <a:ln w="9525">
              <a:solidFill>
                <a:schemeClr val="accent3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</a:schemeClr>
            </a:solidFill>
            <a:ln w="9525">
              <a:solidFill>
                <a:schemeClr val="accent4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</a:schemeClr>
            </a:solidFill>
            <a:ln w="9525">
              <a:solidFill>
                <a:schemeClr val="accent5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</a:schemeClr>
            </a:solidFill>
            <a:ln w="9525">
              <a:solidFill>
                <a:schemeClr val="accent6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80000"/>
                <a:lumOff val="20000"/>
              </a:schemeClr>
            </a:solidFill>
            <a:ln w="9525">
              <a:solidFill>
                <a:schemeClr val="accent1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80000"/>
                <a:lumOff val="20000"/>
              </a:schemeClr>
            </a:solidFill>
            <a:ln w="9525">
              <a:solidFill>
                <a:schemeClr val="accent2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80000"/>
                <a:lumOff val="20000"/>
              </a:schemeClr>
            </a:solidFill>
            <a:ln w="9525">
              <a:solidFill>
                <a:schemeClr val="accent3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80000"/>
                <a:lumOff val="20000"/>
              </a:schemeClr>
            </a:solidFill>
            <a:ln w="9525">
              <a:solidFill>
                <a:schemeClr val="accent4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80000"/>
                <a:lumOff val="20000"/>
              </a:schemeClr>
            </a:solidFill>
            <a:ln w="9525">
              <a:solidFill>
                <a:schemeClr val="accent5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80000"/>
                <a:lumOff val="20000"/>
              </a:schemeClr>
            </a:solidFill>
            <a:ln w="9525">
              <a:solidFill>
                <a:schemeClr val="accent6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80000"/>
              </a:schemeClr>
            </a:solidFill>
            <a:ln w="9525">
              <a:solidFill>
                <a:schemeClr val="accent1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80000"/>
              </a:schemeClr>
            </a:solidFill>
            <a:ln w="9525">
              <a:solidFill>
                <a:schemeClr val="accent2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80000"/>
              </a:schemeClr>
            </a:solidFill>
            <a:ln w="9525">
              <a:solidFill>
                <a:schemeClr val="accent3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80000"/>
              </a:schemeClr>
            </a:solidFill>
            <a:ln w="9525">
              <a:solidFill>
                <a:schemeClr val="accent4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80000"/>
              </a:schemeClr>
            </a:solidFill>
            <a:ln w="9525">
              <a:solidFill>
                <a:schemeClr val="accent5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80000"/>
              </a:schemeClr>
            </a:solidFill>
            <a:ln w="9525">
              <a:solidFill>
                <a:schemeClr val="accent6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accent1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  <a:lumOff val="40000"/>
              </a:schemeClr>
            </a:solidFill>
            <a:ln w="9525">
              <a:solidFill>
                <a:schemeClr val="accent3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  <a:lumOff val="40000"/>
              </a:schemeClr>
            </a:solidFill>
            <a:ln w="9525">
              <a:solidFill>
                <a:schemeClr val="accent4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50000"/>
              </a:schemeClr>
            </a:solidFill>
            <a:ln w="9525">
              <a:solidFill>
                <a:schemeClr val="accent1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50000"/>
              </a:schemeClr>
            </a:solidFill>
            <a:ln w="9525">
              <a:solidFill>
                <a:schemeClr val="accent2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50000"/>
              </a:schemeClr>
            </a:solidFill>
            <a:ln w="9525">
              <a:solidFill>
                <a:schemeClr val="accent3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50000"/>
              </a:schemeClr>
            </a:solidFill>
            <a:ln w="9525">
              <a:solidFill>
                <a:schemeClr val="accent4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50000"/>
              </a:schemeClr>
            </a:solidFill>
            <a:ln w="9525">
              <a:solidFill>
                <a:schemeClr val="accent5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50000"/>
              </a:schemeClr>
            </a:solidFill>
            <a:ln w="9525">
              <a:solidFill>
                <a:schemeClr val="accent6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70000"/>
                <a:lumOff val="30000"/>
              </a:schemeClr>
            </a:solidFill>
            <a:ln w="9525">
              <a:solidFill>
                <a:schemeClr val="accent1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70000"/>
                <a:lumOff val="30000"/>
              </a:schemeClr>
            </a:solidFill>
            <a:ln w="9525">
              <a:solidFill>
                <a:schemeClr val="accent2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70000"/>
                <a:lumOff val="30000"/>
              </a:schemeClr>
            </a:solidFill>
            <a:ln w="9525">
              <a:solidFill>
                <a:schemeClr val="accent3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70000"/>
                <a:lumOff val="30000"/>
              </a:schemeClr>
            </a:solidFill>
            <a:ln w="9525">
              <a:solidFill>
                <a:schemeClr val="accent4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70000"/>
                <a:lumOff val="30000"/>
              </a:schemeClr>
            </a:solidFill>
            <a:ln w="9525">
              <a:solidFill>
                <a:schemeClr val="accent5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70000"/>
                <a:lumOff val="30000"/>
              </a:schemeClr>
            </a:solidFill>
            <a:ln w="9525">
              <a:solidFill>
                <a:schemeClr val="accent6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70000"/>
              </a:schemeClr>
            </a:solidFill>
            <a:ln w="9525">
              <a:solidFill>
                <a:schemeClr val="accent1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70000"/>
              </a:schemeClr>
            </a:solidFill>
            <a:ln w="9525">
              <a:solidFill>
                <a:schemeClr val="accent2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70000"/>
              </a:schemeClr>
            </a:solidFill>
            <a:ln w="9525">
              <a:solidFill>
                <a:schemeClr val="accent3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70000"/>
              </a:schemeClr>
            </a:solidFill>
            <a:ln w="9525">
              <a:solidFill>
                <a:schemeClr val="accent4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70000"/>
              </a:schemeClr>
            </a:solidFill>
            <a:ln w="9525">
              <a:solidFill>
                <a:schemeClr val="accent5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70000"/>
              </a:schemeClr>
            </a:solidFill>
            <a:ln w="9525">
              <a:solidFill>
                <a:schemeClr val="accent6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50000"/>
                <a:lumOff val="50000"/>
              </a:schemeClr>
            </a:solidFill>
            <a:ln w="9525">
              <a:solidFill>
                <a:schemeClr val="accent1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50000"/>
                <a:lumOff val="50000"/>
              </a:schemeClr>
            </a:solidFill>
            <a:ln w="9525">
              <a:solidFill>
                <a:schemeClr val="accent2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50000"/>
                <a:lumOff val="50000"/>
              </a:schemeClr>
            </a:solidFill>
            <a:ln w="9525">
              <a:solidFill>
                <a:schemeClr val="accent3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50000"/>
                <a:lumOff val="50000"/>
              </a:schemeClr>
            </a:solidFill>
            <a:ln w="9525">
              <a:solidFill>
                <a:schemeClr val="accent4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50000"/>
                <a:lumOff val="50000"/>
              </a:schemeClr>
            </a:solidFill>
            <a:ln w="9525">
              <a:solidFill>
                <a:schemeClr val="accent5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50000"/>
                <a:lumOff val="50000"/>
              </a:schemeClr>
            </a:solidFill>
            <a:ln w="9525">
              <a:solidFill>
                <a:schemeClr val="accent6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/>
            </a:solidFill>
            <a:ln w="9525">
              <a:solidFill>
                <a:schemeClr val="accent3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/>
            </a:solidFill>
            <a:ln w="9525">
              <a:solidFill>
                <a:schemeClr val="accent4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/>
            </a:solidFill>
            <a:ln w="9525">
              <a:solidFill>
                <a:schemeClr val="accent6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</a:schemeClr>
            </a:solidFill>
            <a:ln w="9525">
              <a:solidFill>
                <a:schemeClr val="accent1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</a:schemeClr>
            </a:solidFill>
            <a:ln w="9525">
              <a:solidFill>
                <a:schemeClr val="accent2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</a:schemeClr>
            </a:solidFill>
            <a:ln w="9525">
              <a:solidFill>
                <a:schemeClr val="accent3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</a:schemeClr>
            </a:solidFill>
            <a:ln w="9525">
              <a:solidFill>
                <a:schemeClr val="accent4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</a:schemeClr>
            </a:solidFill>
            <a:ln w="9525">
              <a:solidFill>
                <a:schemeClr val="accent5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</a:schemeClr>
            </a:solidFill>
            <a:ln w="9525">
              <a:solidFill>
                <a:schemeClr val="accent6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/>
            </a:solidFill>
            <a:ln w="9525">
              <a:solidFill>
                <a:schemeClr val="accent3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/>
            </a:solidFill>
            <a:ln w="9525">
              <a:solidFill>
                <a:schemeClr val="accent4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/>
            </a:solidFill>
            <a:ln w="9525">
              <a:solidFill>
                <a:schemeClr val="accent6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</a:schemeClr>
            </a:solidFill>
            <a:ln w="9525">
              <a:solidFill>
                <a:schemeClr val="accent1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</a:schemeClr>
            </a:solidFill>
            <a:ln w="9525">
              <a:solidFill>
                <a:schemeClr val="accent2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</a:schemeClr>
            </a:solidFill>
            <a:ln w="9525">
              <a:solidFill>
                <a:schemeClr val="accent3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</a:schemeClr>
            </a:solidFill>
            <a:ln w="9525">
              <a:solidFill>
                <a:schemeClr val="accent4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</a:schemeClr>
            </a:solidFill>
            <a:ln w="9525">
              <a:solidFill>
                <a:schemeClr val="accent5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</a:schemeClr>
            </a:solidFill>
            <a:ln w="9525">
              <a:solidFill>
                <a:schemeClr val="accent6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80000"/>
                <a:lumOff val="20000"/>
              </a:schemeClr>
            </a:solidFill>
            <a:ln w="9525">
              <a:solidFill>
                <a:schemeClr val="accent1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80000"/>
                <a:lumOff val="20000"/>
              </a:schemeClr>
            </a:solidFill>
            <a:ln w="9525">
              <a:solidFill>
                <a:schemeClr val="accent2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80000"/>
                <a:lumOff val="20000"/>
              </a:schemeClr>
            </a:solidFill>
            <a:ln w="9525">
              <a:solidFill>
                <a:schemeClr val="accent3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80000"/>
                <a:lumOff val="20000"/>
              </a:schemeClr>
            </a:solidFill>
            <a:ln w="9525">
              <a:solidFill>
                <a:schemeClr val="accent4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80000"/>
                <a:lumOff val="20000"/>
              </a:schemeClr>
            </a:solidFill>
            <a:ln w="9525">
              <a:solidFill>
                <a:schemeClr val="accent5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80000"/>
                <a:lumOff val="20000"/>
              </a:schemeClr>
            </a:solidFill>
            <a:ln w="9525">
              <a:solidFill>
                <a:schemeClr val="accent6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80000"/>
              </a:schemeClr>
            </a:solidFill>
            <a:ln w="9525">
              <a:solidFill>
                <a:schemeClr val="accent1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80000"/>
              </a:schemeClr>
            </a:solidFill>
            <a:ln w="9525">
              <a:solidFill>
                <a:schemeClr val="accent2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80000"/>
              </a:schemeClr>
            </a:solidFill>
            <a:ln w="9525">
              <a:solidFill>
                <a:schemeClr val="accent3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80000"/>
              </a:schemeClr>
            </a:solidFill>
            <a:ln w="9525">
              <a:solidFill>
                <a:schemeClr val="accent4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80000"/>
              </a:schemeClr>
            </a:solidFill>
            <a:ln w="9525">
              <a:solidFill>
                <a:schemeClr val="accent5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80000"/>
              </a:schemeClr>
            </a:solidFill>
            <a:ln w="9525">
              <a:solidFill>
                <a:schemeClr val="accent6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accent1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  <a:lumOff val="40000"/>
              </a:schemeClr>
            </a:solidFill>
            <a:ln w="9525">
              <a:solidFill>
                <a:schemeClr val="accent3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  <a:lumOff val="40000"/>
              </a:schemeClr>
            </a:solidFill>
            <a:ln w="9525">
              <a:solidFill>
                <a:schemeClr val="accent4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50000"/>
              </a:schemeClr>
            </a:solidFill>
            <a:ln w="9525">
              <a:solidFill>
                <a:schemeClr val="accent1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50000"/>
              </a:schemeClr>
            </a:solidFill>
            <a:ln w="9525">
              <a:solidFill>
                <a:schemeClr val="accent2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50000"/>
              </a:schemeClr>
            </a:solidFill>
            <a:ln w="9525">
              <a:solidFill>
                <a:schemeClr val="accent3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50000"/>
              </a:schemeClr>
            </a:solidFill>
            <a:ln w="9525">
              <a:solidFill>
                <a:schemeClr val="accent4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50000"/>
              </a:schemeClr>
            </a:solidFill>
            <a:ln w="9525">
              <a:solidFill>
                <a:schemeClr val="accent5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50000"/>
              </a:schemeClr>
            </a:solidFill>
            <a:ln w="9525">
              <a:solidFill>
                <a:schemeClr val="accent6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70000"/>
                <a:lumOff val="30000"/>
              </a:schemeClr>
            </a:solidFill>
            <a:ln w="9525">
              <a:solidFill>
                <a:schemeClr val="accent1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70000"/>
                <a:lumOff val="30000"/>
              </a:schemeClr>
            </a:solidFill>
            <a:ln w="9525">
              <a:solidFill>
                <a:schemeClr val="accent2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70000"/>
                <a:lumOff val="30000"/>
              </a:schemeClr>
            </a:solidFill>
            <a:ln w="9525">
              <a:solidFill>
                <a:schemeClr val="accent3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70000"/>
                <a:lumOff val="30000"/>
              </a:schemeClr>
            </a:solidFill>
            <a:ln w="9525">
              <a:solidFill>
                <a:schemeClr val="accent4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70000"/>
                <a:lumOff val="30000"/>
              </a:schemeClr>
            </a:solidFill>
            <a:ln w="9525">
              <a:solidFill>
                <a:schemeClr val="accent5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70000"/>
                <a:lumOff val="30000"/>
              </a:schemeClr>
            </a:solidFill>
            <a:ln w="9525">
              <a:solidFill>
                <a:schemeClr val="accent6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70000"/>
              </a:schemeClr>
            </a:solidFill>
            <a:ln w="9525">
              <a:solidFill>
                <a:schemeClr val="accent1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70000"/>
              </a:schemeClr>
            </a:solidFill>
            <a:ln w="9525">
              <a:solidFill>
                <a:schemeClr val="accent2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70000"/>
              </a:schemeClr>
            </a:solidFill>
            <a:ln w="9525">
              <a:solidFill>
                <a:schemeClr val="accent3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70000"/>
              </a:schemeClr>
            </a:solidFill>
            <a:ln w="9525">
              <a:solidFill>
                <a:schemeClr val="accent4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70000"/>
              </a:schemeClr>
            </a:solidFill>
            <a:ln w="9525">
              <a:solidFill>
                <a:schemeClr val="accent5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70000"/>
              </a:schemeClr>
            </a:solidFill>
            <a:ln w="9525">
              <a:solidFill>
                <a:schemeClr val="accent6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50000"/>
                <a:lumOff val="50000"/>
              </a:schemeClr>
            </a:solidFill>
            <a:ln w="9525">
              <a:solidFill>
                <a:schemeClr val="accent1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50000"/>
                <a:lumOff val="50000"/>
              </a:schemeClr>
            </a:solidFill>
            <a:ln w="9525">
              <a:solidFill>
                <a:schemeClr val="accent2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50000"/>
                <a:lumOff val="50000"/>
              </a:schemeClr>
            </a:solidFill>
            <a:ln w="9525">
              <a:solidFill>
                <a:schemeClr val="accent3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50000"/>
                <a:lumOff val="50000"/>
              </a:schemeClr>
            </a:solidFill>
            <a:ln w="9525">
              <a:solidFill>
                <a:schemeClr val="accent4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50000"/>
                <a:lumOff val="50000"/>
              </a:schemeClr>
            </a:solidFill>
            <a:ln w="9525">
              <a:solidFill>
                <a:schemeClr val="accent5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50000"/>
                <a:lumOff val="50000"/>
              </a:schemeClr>
            </a:solidFill>
            <a:ln w="9525">
              <a:solidFill>
                <a:schemeClr val="accent6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/>
            </a:solidFill>
            <a:ln w="9525">
              <a:solidFill>
                <a:schemeClr val="accent3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/>
            </a:solidFill>
            <a:ln w="9525">
              <a:solidFill>
                <a:schemeClr val="accent4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/>
            </a:solidFill>
            <a:ln w="9525">
              <a:solidFill>
                <a:schemeClr val="accent6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</a:schemeClr>
            </a:solidFill>
            <a:ln w="9525">
              <a:solidFill>
                <a:schemeClr val="accent1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</a:schemeClr>
            </a:solidFill>
            <a:ln w="9525">
              <a:solidFill>
                <a:schemeClr val="accent2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</a:schemeClr>
            </a:solidFill>
            <a:ln w="9525">
              <a:solidFill>
                <a:schemeClr val="accent3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</a:schemeClr>
            </a:solidFill>
            <a:ln w="9525">
              <a:solidFill>
                <a:schemeClr val="accent4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</a:schemeClr>
            </a:solidFill>
            <a:ln w="9525">
              <a:solidFill>
                <a:schemeClr val="accent5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</a:schemeClr>
            </a:solidFill>
            <a:ln w="9525">
              <a:solidFill>
                <a:schemeClr val="accent6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/>
            </a:solidFill>
            <a:ln w="9525">
              <a:solidFill>
                <a:schemeClr val="accent3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/>
            </a:solidFill>
            <a:ln w="9525">
              <a:solidFill>
                <a:schemeClr val="accent4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/>
            </a:solidFill>
            <a:ln w="9525">
              <a:solidFill>
                <a:schemeClr val="accent6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</a:schemeClr>
            </a:solidFill>
            <a:ln w="9525">
              <a:solidFill>
                <a:schemeClr val="accent1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</a:schemeClr>
            </a:solidFill>
            <a:ln w="9525">
              <a:solidFill>
                <a:schemeClr val="accent2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</a:schemeClr>
            </a:solidFill>
            <a:ln w="9525">
              <a:solidFill>
                <a:schemeClr val="accent3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</a:schemeClr>
            </a:solidFill>
            <a:ln w="9525">
              <a:solidFill>
                <a:schemeClr val="accent4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</a:schemeClr>
            </a:solidFill>
            <a:ln w="9525">
              <a:solidFill>
                <a:schemeClr val="accent5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</a:schemeClr>
            </a:solidFill>
            <a:ln w="9525">
              <a:solidFill>
                <a:schemeClr val="accent6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80000"/>
                <a:lumOff val="20000"/>
              </a:schemeClr>
            </a:solidFill>
            <a:ln w="9525">
              <a:solidFill>
                <a:schemeClr val="accent1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80000"/>
                <a:lumOff val="20000"/>
              </a:schemeClr>
            </a:solidFill>
            <a:ln w="9525">
              <a:solidFill>
                <a:schemeClr val="accent2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80000"/>
                <a:lumOff val="20000"/>
              </a:schemeClr>
            </a:solidFill>
            <a:ln w="9525">
              <a:solidFill>
                <a:schemeClr val="accent3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80000"/>
                <a:lumOff val="20000"/>
              </a:schemeClr>
            </a:solidFill>
            <a:ln w="9525">
              <a:solidFill>
                <a:schemeClr val="accent4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80000"/>
                <a:lumOff val="20000"/>
              </a:schemeClr>
            </a:solidFill>
            <a:ln w="9525">
              <a:solidFill>
                <a:schemeClr val="accent5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80000"/>
                <a:lumOff val="20000"/>
              </a:schemeClr>
            </a:solidFill>
            <a:ln w="9525">
              <a:solidFill>
                <a:schemeClr val="accent6">
                  <a:lumMod val="80000"/>
                  <a:lumOff val="2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80000"/>
              </a:schemeClr>
            </a:solidFill>
            <a:ln w="9525">
              <a:solidFill>
                <a:schemeClr val="accent1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80000"/>
              </a:schemeClr>
            </a:solidFill>
            <a:ln w="9525">
              <a:solidFill>
                <a:schemeClr val="accent2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80000"/>
              </a:schemeClr>
            </a:solidFill>
            <a:ln w="9525">
              <a:solidFill>
                <a:schemeClr val="accent3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80000"/>
              </a:schemeClr>
            </a:solidFill>
            <a:ln w="9525">
              <a:solidFill>
                <a:schemeClr val="accent4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80000"/>
              </a:schemeClr>
            </a:solidFill>
            <a:ln w="9525">
              <a:solidFill>
                <a:schemeClr val="accent5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80000"/>
              </a:schemeClr>
            </a:solidFill>
            <a:ln w="9525">
              <a:solidFill>
                <a:schemeClr val="accent6">
                  <a:lumMod val="8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  <a:lumOff val="40000"/>
              </a:schemeClr>
            </a:solidFill>
            <a:ln w="9525">
              <a:solidFill>
                <a:schemeClr val="accent1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  <a:lumOff val="40000"/>
              </a:schemeClr>
            </a:solidFill>
            <a:ln w="9525">
              <a:solidFill>
                <a:schemeClr val="accent2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  <a:lumOff val="40000"/>
              </a:schemeClr>
            </a:solidFill>
            <a:ln w="9525">
              <a:solidFill>
                <a:schemeClr val="accent3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  <a:lumOff val="40000"/>
              </a:schemeClr>
            </a:solidFill>
            <a:ln w="9525">
              <a:solidFill>
                <a:schemeClr val="accent4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  <a:lumOff val="40000"/>
              </a:schemeClr>
            </a:solidFill>
            <a:ln w="9525">
              <a:solidFill>
                <a:schemeClr val="accent5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  <a:lumOff val="40000"/>
              </a:schemeClr>
            </a:solidFill>
            <a:ln w="9525">
              <a:solidFill>
                <a:schemeClr val="accent6">
                  <a:lumMod val="60000"/>
                  <a:lumOff val="4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50000"/>
              </a:schemeClr>
            </a:solidFill>
            <a:ln w="9525">
              <a:solidFill>
                <a:schemeClr val="accent1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50000"/>
              </a:schemeClr>
            </a:solidFill>
            <a:ln w="9525">
              <a:solidFill>
                <a:schemeClr val="accent2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50000"/>
              </a:schemeClr>
            </a:solidFill>
            <a:ln w="9525">
              <a:solidFill>
                <a:schemeClr val="accent3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50000"/>
              </a:schemeClr>
            </a:solidFill>
            <a:ln w="9525">
              <a:solidFill>
                <a:schemeClr val="accent4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50000"/>
              </a:schemeClr>
            </a:solidFill>
            <a:ln w="9525">
              <a:solidFill>
                <a:schemeClr val="accent5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50000"/>
              </a:schemeClr>
            </a:solidFill>
            <a:ln w="9525">
              <a:solidFill>
                <a:schemeClr val="accent6">
                  <a:lumMod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70000"/>
                <a:lumOff val="30000"/>
              </a:schemeClr>
            </a:solidFill>
            <a:ln w="9525">
              <a:solidFill>
                <a:schemeClr val="accent1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70000"/>
                <a:lumOff val="30000"/>
              </a:schemeClr>
            </a:solidFill>
            <a:ln w="9525">
              <a:solidFill>
                <a:schemeClr val="accent2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70000"/>
                <a:lumOff val="30000"/>
              </a:schemeClr>
            </a:solidFill>
            <a:ln w="9525">
              <a:solidFill>
                <a:schemeClr val="accent3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70000"/>
                <a:lumOff val="30000"/>
              </a:schemeClr>
            </a:solidFill>
            <a:ln w="9525">
              <a:solidFill>
                <a:schemeClr val="accent4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70000"/>
                <a:lumOff val="30000"/>
              </a:schemeClr>
            </a:solidFill>
            <a:ln w="9525">
              <a:solidFill>
                <a:schemeClr val="accent5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70000"/>
                <a:lumOff val="30000"/>
              </a:schemeClr>
            </a:solidFill>
            <a:ln w="9525">
              <a:solidFill>
                <a:schemeClr val="accent6">
                  <a:lumMod val="70000"/>
                  <a:lumOff val="3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70000"/>
              </a:schemeClr>
            </a:solidFill>
            <a:ln w="9525">
              <a:solidFill>
                <a:schemeClr val="accent1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70000"/>
              </a:schemeClr>
            </a:solidFill>
            <a:ln w="9525">
              <a:solidFill>
                <a:schemeClr val="accent2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70000"/>
              </a:schemeClr>
            </a:solidFill>
            <a:ln w="9525">
              <a:solidFill>
                <a:schemeClr val="accent3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70000"/>
              </a:schemeClr>
            </a:solidFill>
            <a:ln w="9525">
              <a:solidFill>
                <a:schemeClr val="accent4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70000"/>
              </a:schemeClr>
            </a:solidFill>
            <a:ln w="9525">
              <a:solidFill>
                <a:schemeClr val="accent5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70000"/>
              </a:schemeClr>
            </a:solidFill>
            <a:ln w="9525">
              <a:solidFill>
                <a:schemeClr val="accent6">
                  <a:lumMod val="7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50000"/>
                <a:lumOff val="50000"/>
              </a:schemeClr>
            </a:solidFill>
            <a:ln w="9525">
              <a:solidFill>
                <a:schemeClr val="accent1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50000"/>
                <a:lumOff val="50000"/>
              </a:schemeClr>
            </a:solidFill>
            <a:ln w="9525">
              <a:solidFill>
                <a:schemeClr val="accent2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50000"/>
                <a:lumOff val="50000"/>
              </a:schemeClr>
            </a:solidFill>
            <a:ln w="9525">
              <a:solidFill>
                <a:schemeClr val="accent3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50000"/>
                <a:lumOff val="50000"/>
              </a:schemeClr>
            </a:solidFill>
            <a:ln w="9525">
              <a:solidFill>
                <a:schemeClr val="accent4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50000"/>
                <a:lumOff val="50000"/>
              </a:schemeClr>
            </a:solidFill>
            <a:ln w="9525">
              <a:solidFill>
                <a:schemeClr val="accent5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50000"/>
                <a:lumOff val="50000"/>
              </a:schemeClr>
            </a:solidFill>
            <a:ln w="9525">
              <a:solidFill>
                <a:schemeClr val="accent6">
                  <a:lumMod val="50000"/>
                  <a:lumOff val="5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/>
            </a:solidFill>
            <a:ln w="9525">
              <a:solidFill>
                <a:schemeClr val="accent2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/>
            </a:solidFill>
            <a:ln w="9525">
              <a:solidFill>
                <a:schemeClr val="accent3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/>
            </a:solidFill>
            <a:ln w="9525">
              <a:solidFill>
                <a:schemeClr val="accent4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/>
            </a:solidFill>
            <a:ln w="9525">
              <a:solidFill>
                <a:schemeClr val="accent5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/>
            </a:solidFill>
            <a:ln w="9525">
              <a:solidFill>
                <a:schemeClr val="accent6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>
                <a:lumMod val="60000"/>
              </a:schemeClr>
            </a:solidFill>
            <a:ln w="9525">
              <a:solidFill>
                <a:schemeClr val="accent1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2">
                <a:lumMod val="60000"/>
              </a:schemeClr>
            </a:solidFill>
            <a:ln w="9525">
              <a:solidFill>
                <a:schemeClr val="accent2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3">
                <a:lumMod val="60000"/>
              </a:schemeClr>
            </a:solidFill>
            <a:ln w="9525">
              <a:solidFill>
                <a:schemeClr val="accent3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4">
                <a:lumMod val="60000"/>
              </a:schemeClr>
            </a:solidFill>
            <a:ln w="9525">
              <a:solidFill>
                <a:schemeClr val="accent4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5">
                <a:lumMod val="60000"/>
              </a:schemeClr>
            </a:solidFill>
            <a:ln w="9525">
              <a:solidFill>
                <a:schemeClr val="accent5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6">
                <a:lumMod val="60000"/>
              </a:schemeClr>
            </a:solidFill>
            <a:ln w="9525">
              <a:solidFill>
                <a:schemeClr val="accent6">
                  <a:lumMod val="60000"/>
                </a:schemeClr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5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6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7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8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9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3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4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circle"/>
          <c:size val="5"/>
          <c:spPr>
            <a:solidFill>
              <a:schemeClr val="accent1"/>
            </a:solidFill>
            <a:ln w="9525">
              <a:solidFill>
                <a:schemeClr val="accent1"/>
              </a:solidFill>
            </a:ln>
            <a:effectLst/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plotArea>
      <c:layout/>
      <c:lineChart>
        <c:grouping val="standard"/>
        <c:varyColors val="0"/>
        <c:ser>
          <c:idx val="0"/>
          <c:order val="0"/>
          <c:tx>
            <c:v>1896</c:v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34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0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7</c:v>
              </c:pt>
              <c:pt idx="20">
                <c:v>0</c:v>
              </c:pt>
              <c:pt idx="21">
                <c:v>0</c:v>
              </c:pt>
              <c:pt idx="22">
                <c:v>6</c:v>
              </c:pt>
              <c:pt idx="23">
                <c:v>0</c:v>
              </c:pt>
              <c:pt idx="24">
                <c:v>0</c:v>
              </c:pt>
              <c:pt idx="25">
                <c:v>0</c:v>
              </c:pt>
              <c:pt idx="26">
                <c:v>0</c:v>
              </c:pt>
              <c:pt idx="27">
                <c:v>17</c:v>
              </c:pt>
              <c:pt idx="28">
                <c:v>0</c:v>
              </c:pt>
              <c:pt idx="29">
                <c:v>0</c:v>
              </c:pt>
              <c:pt idx="30">
                <c:v>0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0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10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4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8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0</c:v>
              </c:pt>
              <c:pt idx="64">
                <c:v>4</c:v>
              </c:pt>
              <c:pt idx="65">
                <c:v>3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0-14B6-4AE6-A76D-D3BAEDD95307}"/>
            </c:ext>
          </c:extLst>
        </c:ser>
        <c:ser>
          <c:idx val="1"/>
          <c:order val="1"/>
          <c:tx>
            <c:v>1900</c:v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/>
              </a:solidFill>
              <a:ln w="9525">
                <a:solidFill>
                  <a:schemeClr val="accent2"/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17</c:v>
              </c:pt>
              <c:pt idx="4">
                <c:v>0</c:v>
              </c:pt>
              <c:pt idx="5">
                <c:v>102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2</c:v>
              </c:pt>
              <c:pt idx="10">
                <c:v>0</c:v>
              </c:pt>
              <c:pt idx="11">
                <c:v>0</c:v>
              </c:pt>
              <c:pt idx="12">
                <c:v>0</c:v>
              </c:pt>
              <c:pt idx="13">
                <c:v>0</c:v>
              </c:pt>
              <c:pt idx="14">
                <c:v>0</c:v>
              </c:pt>
              <c:pt idx="15">
                <c:v>18</c:v>
              </c:pt>
              <c:pt idx="16">
                <c:v>8</c:v>
              </c:pt>
              <c:pt idx="17">
                <c:v>0</c:v>
              </c:pt>
              <c:pt idx="18">
                <c:v>0</c:v>
              </c:pt>
              <c:pt idx="19">
                <c:v>24</c:v>
              </c:pt>
              <c:pt idx="20">
                <c:v>0</c:v>
              </c:pt>
              <c:pt idx="21">
                <c:v>33</c:v>
              </c:pt>
              <c:pt idx="22">
                <c:v>101</c:v>
              </c:pt>
              <c:pt idx="23">
                <c:v>0</c:v>
              </c:pt>
              <c:pt idx="24">
                <c:v>16</c:v>
              </c:pt>
              <c:pt idx="25">
                <c:v>0</c:v>
              </c:pt>
              <c:pt idx="26">
                <c:v>16</c:v>
              </c:pt>
              <c:pt idx="27">
                <c:v>33</c:v>
              </c:pt>
              <c:pt idx="28">
                <c:v>0</c:v>
              </c:pt>
              <c:pt idx="29">
                <c:v>0</c:v>
              </c:pt>
              <c:pt idx="30">
                <c:v>0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0</c:v>
              </c:pt>
              <c:pt idx="39">
                <c:v>18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70</c:v>
              </c:pt>
              <c:pt idx="44">
                <c:v>26</c:v>
              </c:pt>
              <c:pt idx="45">
                <c:v>0</c:v>
              </c:pt>
              <c:pt idx="46">
                <c:v>47</c:v>
              </c:pt>
              <c:pt idx="47">
                <c:v>46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33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18</c:v>
              </c:pt>
              <c:pt idx="59">
                <c:v>0</c:v>
              </c:pt>
              <c:pt idx="60">
                <c:v>0</c:v>
              </c:pt>
              <c:pt idx="61">
                <c:v>11</c:v>
              </c:pt>
              <c:pt idx="62">
                <c:v>0</c:v>
              </c:pt>
              <c:pt idx="63">
                <c:v>26</c:v>
              </c:pt>
              <c:pt idx="64">
                <c:v>0</c:v>
              </c:pt>
              <c:pt idx="65">
                <c:v>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1-14B6-4AE6-A76D-D3BAEDD95307}"/>
            </c:ext>
          </c:extLst>
        </c:ser>
        <c:ser>
          <c:idx val="2"/>
          <c:order val="2"/>
          <c:tx>
            <c:v>1904</c:v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/>
              </a:solidFill>
              <a:ln w="9525">
                <a:solidFill>
                  <a:schemeClr val="accent3"/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24</c:v>
              </c:pt>
              <c:pt idx="4">
                <c:v>0</c:v>
              </c:pt>
              <c:pt idx="5">
                <c:v>94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0</c:v>
              </c:pt>
              <c:pt idx="13">
                <c:v>14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14</c:v>
              </c:pt>
              <c:pt idx="20">
                <c:v>3</c:v>
              </c:pt>
              <c:pt idx="21">
                <c:v>0</c:v>
              </c:pt>
              <c:pt idx="22">
                <c:v>10</c:v>
              </c:pt>
              <c:pt idx="23">
                <c:v>0</c:v>
              </c:pt>
              <c:pt idx="24">
                <c:v>32</c:v>
              </c:pt>
              <c:pt idx="25">
                <c:v>0</c:v>
              </c:pt>
              <c:pt idx="26">
                <c:v>69</c:v>
              </c:pt>
              <c:pt idx="27">
                <c:v>82</c:v>
              </c:pt>
              <c:pt idx="28">
                <c:v>0</c:v>
              </c:pt>
              <c:pt idx="29">
                <c:v>0</c:v>
              </c:pt>
              <c:pt idx="30">
                <c:v>0</c:v>
              </c:pt>
              <c:pt idx="31">
                <c:v>0</c:v>
              </c:pt>
              <c:pt idx="32">
                <c:v>0</c:v>
              </c:pt>
              <c:pt idx="33">
                <c:v>17</c:v>
              </c:pt>
              <c:pt idx="34">
                <c:v>0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3</c:v>
              </c:pt>
              <c:pt idx="43">
                <c:v>37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0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28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29</c:v>
              </c:pt>
              <c:pt idx="59">
                <c:v>0</c:v>
              </c:pt>
              <c:pt idx="60">
                <c:v>0</c:v>
              </c:pt>
              <c:pt idx="61">
                <c:v>13</c:v>
              </c:pt>
              <c:pt idx="62">
                <c:v>0</c:v>
              </c:pt>
              <c:pt idx="63">
                <c:v>17</c:v>
              </c:pt>
              <c:pt idx="64">
                <c:v>2</c:v>
              </c:pt>
              <c:pt idx="65">
                <c:v>31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2-14B6-4AE6-A76D-D3BAEDD95307}"/>
            </c:ext>
          </c:extLst>
        </c:ser>
        <c:ser>
          <c:idx val="3"/>
          <c:order val="3"/>
          <c:tx>
            <c:v>1906</c:v>
          </c:tx>
          <c:spPr>
            <a:ln w="28575" cap="rnd">
              <a:solidFill>
                <a:schemeClr val="accent4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/>
              </a:solidFill>
              <a:ln w="9525">
                <a:solidFill>
                  <a:schemeClr val="accent4"/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131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0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18</c:v>
              </c:pt>
              <c:pt idx="20">
                <c:v>19</c:v>
              </c:pt>
              <c:pt idx="21">
                <c:v>0</c:v>
              </c:pt>
              <c:pt idx="22">
                <c:v>42</c:v>
              </c:pt>
              <c:pt idx="23">
                <c:v>0</c:v>
              </c:pt>
              <c:pt idx="24">
                <c:v>18</c:v>
              </c:pt>
              <c:pt idx="25">
                <c:v>0</c:v>
              </c:pt>
              <c:pt idx="26">
                <c:v>0</c:v>
              </c:pt>
              <c:pt idx="27">
                <c:v>51</c:v>
              </c:pt>
              <c:pt idx="28">
                <c:v>0</c:v>
              </c:pt>
              <c:pt idx="29">
                <c:v>0</c:v>
              </c:pt>
              <c:pt idx="30">
                <c:v>0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25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30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30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17</c:v>
              </c:pt>
              <c:pt idx="59">
                <c:v>0</c:v>
              </c:pt>
              <c:pt idx="60">
                <c:v>0</c:v>
              </c:pt>
              <c:pt idx="61">
                <c:v>20</c:v>
              </c:pt>
              <c:pt idx="62">
                <c:v>0</c:v>
              </c:pt>
              <c:pt idx="63">
                <c:v>0</c:v>
              </c:pt>
              <c:pt idx="64">
                <c:v>8</c:v>
              </c:pt>
              <c:pt idx="65">
                <c:v>16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3-14B6-4AE6-A76D-D3BAEDD95307}"/>
            </c:ext>
          </c:extLst>
        </c:ser>
        <c:ser>
          <c:idx val="4"/>
          <c:order val="4"/>
          <c:tx>
            <c:v>1908</c:v>
          </c:tx>
          <c:spPr>
            <a:ln w="28575" cap="rnd">
              <a:solidFill>
                <a:schemeClr val="accent5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/>
              </a:solidFill>
              <a:ln w="9525">
                <a:solidFill>
                  <a:schemeClr val="accent5"/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38</c:v>
              </c:pt>
              <c:pt idx="4">
                <c:v>0</c:v>
              </c:pt>
              <c:pt idx="5">
                <c:v>374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0</c:v>
              </c:pt>
              <c:pt idx="13">
                <c:v>20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51</c:v>
              </c:pt>
              <c:pt idx="20">
                <c:v>25</c:v>
              </c:pt>
              <c:pt idx="21">
                <c:v>0</c:v>
              </c:pt>
              <c:pt idx="22">
                <c:v>100</c:v>
              </c:pt>
              <c:pt idx="23">
                <c:v>17</c:v>
              </c:pt>
              <c:pt idx="24">
                <c:v>63</c:v>
              </c:pt>
              <c:pt idx="25">
                <c:v>0</c:v>
              </c:pt>
              <c:pt idx="26">
                <c:v>0</c:v>
              </c:pt>
              <c:pt idx="27">
                <c:v>216</c:v>
              </c:pt>
              <c:pt idx="28">
                <c:v>0</c:v>
              </c:pt>
              <c:pt idx="29">
                <c:v>47</c:v>
              </c:pt>
              <c:pt idx="30">
                <c:v>0</c:v>
              </c:pt>
              <c:pt idx="31">
                <c:v>11</c:v>
              </c:pt>
              <c:pt idx="32">
                <c:v>0</c:v>
              </c:pt>
              <c:pt idx="33">
                <c:v>19</c:v>
              </c:pt>
              <c:pt idx="34">
                <c:v>0</c:v>
              </c:pt>
              <c:pt idx="35">
                <c:v>0</c:v>
              </c:pt>
              <c:pt idx="36">
                <c:v>0</c:v>
              </c:pt>
              <c:pt idx="37">
                <c:v>12</c:v>
              </c:pt>
              <c:pt idx="38">
                <c:v>0</c:v>
              </c:pt>
              <c:pt idx="39">
                <c:v>11</c:v>
              </c:pt>
              <c:pt idx="40">
                <c:v>7</c:v>
              </c:pt>
              <c:pt idx="41">
                <c:v>0</c:v>
              </c:pt>
              <c:pt idx="42">
                <c:v>0</c:v>
              </c:pt>
              <c:pt idx="43">
                <c:v>68</c:v>
              </c:pt>
              <c:pt idx="44">
                <c:v>23</c:v>
              </c:pt>
              <c:pt idx="45">
                <c:v>0</c:v>
              </c:pt>
              <c:pt idx="46">
                <c:v>55</c:v>
              </c:pt>
              <c:pt idx="47">
                <c:v>163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80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46</c:v>
              </c:pt>
              <c:pt idx="59">
                <c:v>0</c:v>
              </c:pt>
              <c:pt idx="60">
                <c:v>0</c:v>
              </c:pt>
              <c:pt idx="61">
                <c:v>36</c:v>
              </c:pt>
              <c:pt idx="62">
                <c:v>0</c:v>
              </c:pt>
              <c:pt idx="63">
                <c:v>26</c:v>
              </c:pt>
              <c:pt idx="64">
                <c:v>0</c:v>
              </c:pt>
              <c:pt idx="65">
                <c:v>65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4-14B6-4AE6-A76D-D3BAEDD95307}"/>
            </c:ext>
          </c:extLst>
        </c:ser>
        <c:ser>
          <c:idx val="5"/>
          <c:order val="5"/>
          <c:tx>
            <c:v>1912</c:v>
          </c:tx>
          <c:spPr>
            <a:ln w="28575" cap="rnd">
              <a:solidFill>
                <a:schemeClr val="accent6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/>
              </a:solidFill>
              <a:ln w="9525">
                <a:solidFill>
                  <a:schemeClr val="accent6"/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0</c:v>
              </c:pt>
              <c:pt idx="4">
                <c:v>25</c:v>
              </c:pt>
              <c:pt idx="5">
                <c:v>523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0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119</c:v>
              </c:pt>
              <c:pt idx="20">
                <c:v>56</c:v>
              </c:pt>
              <c:pt idx="21">
                <c:v>56</c:v>
              </c:pt>
              <c:pt idx="22">
                <c:v>144</c:v>
              </c:pt>
              <c:pt idx="23">
                <c:v>0</c:v>
              </c:pt>
              <c:pt idx="24">
                <c:v>157</c:v>
              </c:pt>
              <c:pt idx="25">
                <c:v>0</c:v>
              </c:pt>
              <c:pt idx="26">
                <c:v>0</c:v>
              </c:pt>
              <c:pt idx="27">
                <c:v>249</c:v>
              </c:pt>
              <c:pt idx="28">
                <c:v>0</c:v>
              </c:pt>
              <c:pt idx="29">
                <c:v>0</c:v>
              </c:pt>
              <c:pt idx="30">
                <c:v>0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31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183</c:v>
              </c:pt>
              <c:pt idx="44">
                <c:v>0</c:v>
              </c:pt>
              <c:pt idx="45">
                <c:v>0</c:v>
              </c:pt>
              <c:pt idx="46">
                <c:v>98</c:v>
              </c:pt>
              <c:pt idx="47">
                <c:v>281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118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80</c:v>
              </c:pt>
              <c:pt idx="59">
                <c:v>0</c:v>
              </c:pt>
              <c:pt idx="60">
                <c:v>0</c:v>
              </c:pt>
              <c:pt idx="61">
                <c:v>16</c:v>
              </c:pt>
              <c:pt idx="62">
                <c:v>0</c:v>
              </c:pt>
              <c:pt idx="63">
                <c:v>45</c:v>
              </c:pt>
              <c:pt idx="64">
                <c:v>0</c:v>
              </c:pt>
              <c:pt idx="65">
                <c:v>165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5-14B6-4AE6-A76D-D3BAEDD95307}"/>
            </c:ext>
          </c:extLst>
        </c:ser>
        <c:ser>
          <c:idx val="6"/>
          <c:order val="6"/>
          <c:tx>
            <c:v>1920</c:v>
          </c:tx>
          <c:spPr>
            <a:ln w="28575" cap="rnd">
              <a:solidFill>
                <a:schemeClr val="accent1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>
                  <a:lumMod val="60000"/>
                </a:schemeClr>
              </a:solidFill>
              <a:ln w="9525">
                <a:solidFill>
                  <a:schemeClr val="accent1">
                    <a:lumMod val="6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19</c:v>
              </c:pt>
              <c:pt idx="4">
                <c:v>11</c:v>
              </c:pt>
              <c:pt idx="5">
                <c:v>436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0</c:v>
              </c:pt>
              <c:pt idx="13">
                <c:v>82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73</c:v>
              </c:pt>
              <c:pt idx="20">
                <c:v>46</c:v>
              </c:pt>
              <c:pt idx="21">
                <c:v>75</c:v>
              </c:pt>
              <c:pt idx="22">
                <c:v>126</c:v>
              </c:pt>
              <c:pt idx="23">
                <c:v>22</c:v>
              </c:pt>
              <c:pt idx="24">
                <c:v>168</c:v>
              </c:pt>
              <c:pt idx="25">
                <c:v>0</c:v>
              </c:pt>
              <c:pt idx="26">
                <c:v>0</c:v>
              </c:pt>
              <c:pt idx="27">
                <c:v>196</c:v>
              </c:pt>
              <c:pt idx="28">
                <c:v>0</c:v>
              </c:pt>
              <c:pt idx="29">
                <c:v>31</c:v>
              </c:pt>
              <c:pt idx="30">
                <c:v>54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21</c:v>
              </c:pt>
              <c:pt idx="37">
                <c:v>0</c:v>
              </c:pt>
              <c:pt idx="38">
                <c:v>0</c:v>
              </c:pt>
              <c:pt idx="39">
                <c:v>16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94</c:v>
              </c:pt>
              <c:pt idx="44">
                <c:v>26</c:v>
              </c:pt>
              <c:pt idx="45">
                <c:v>0</c:v>
              </c:pt>
              <c:pt idx="46">
                <c:v>93</c:v>
              </c:pt>
              <c:pt idx="47">
                <c:v>180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86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57</c:v>
              </c:pt>
              <c:pt idx="59">
                <c:v>0</c:v>
              </c:pt>
              <c:pt idx="60">
                <c:v>0</c:v>
              </c:pt>
              <c:pt idx="61">
                <c:v>29</c:v>
              </c:pt>
              <c:pt idx="62">
                <c:v>0</c:v>
              </c:pt>
              <c:pt idx="63">
                <c:v>67</c:v>
              </c:pt>
              <c:pt idx="64">
                <c:v>33</c:v>
              </c:pt>
              <c:pt idx="65">
                <c:v>105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6-14B6-4AE6-A76D-D3BAEDD95307}"/>
            </c:ext>
          </c:extLst>
        </c:ser>
        <c:ser>
          <c:idx val="7"/>
          <c:order val="7"/>
          <c:tx>
            <c:v>1924</c:v>
          </c:tx>
          <c:spPr>
            <a:ln w="28575" cap="rnd">
              <a:solidFill>
                <a:schemeClr val="accent2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60000"/>
                </a:schemeClr>
              </a:solidFill>
              <a:ln w="9525">
                <a:solidFill>
                  <a:schemeClr val="accent2">
                    <a:lumMod val="6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12</c:v>
              </c:pt>
              <c:pt idx="3">
                <c:v>0</c:v>
              </c:pt>
              <c:pt idx="4">
                <c:v>139</c:v>
              </c:pt>
              <c:pt idx="5">
                <c:v>575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24</c:v>
              </c:pt>
              <c:pt idx="13">
                <c:v>159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52</c:v>
              </c:pt>
              <c:pt idx="18">
                <c:v>16</c:v>
              </c:pt>
              <c:pt idx="19">
                <c:v>86</c:v>
              </c:pt>
              <c:pt idx="20">
                <c:v>50</c:v>
              </c:pt>
              <c:pt idx="21">
                <c:v>89</c:v>
              </c:pt>
              <c:pt idx="22">
                <c:v>189</c:v>
              </c:pt>
              <c:pt idx="23">
                <c:v>25</c:v>
              </c:pt>
              <c:pt idx="24">
                <c:v>244</c:v>
              </c:pt>
              <c:pt idx="25">
                <c:v>0</c:v>
              </c:pt>
              <c:pt idx="26">
                <c:v>0</c:v>
              </c:pt>
              <c:pt idx="27">
                <c:v>56</c:v>
              </c:pt>
              <c:pt idx="28">
                <c:v>0</c:v>
              </c:pt>
              <c:pt idx="29">
                <c:v>0</c:v>
              </c:pt>
              <c:pt idx="30">
                <c:v>78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19</c:v>
              </c:pt>
              <c:pt idx="36">
                <c:v>29</c:v>
              </c:pt>
              <c:pt idx="37">
                <c:v>0</c:v>
              </c:pt>
              <c:pt idx="38">
                <c:v>29</c:v>
              </c:pt>
              <c:pt idx="39">
                <c:v>22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132</c:v>
              </c:pt>
              <c:pt idx="44">
                <c:v>36</c:v>
              </c:pt>
              <c:pt idx="45">
                <c:v>0</c:v>
              </c:pt>
              <c:pt idx="46">
                <c:v>50</c:v>
              </c:pt>
              <c:pt idx="47">
                <c:v>180</c:v>
              </c:pt>
              <c:pt idx="48">
                <c:v>0</c:v>
              </c:pt>
              <c:pt idx="49">
                <c:v>0</c:v>
              </c:pt>
              <c:pt idx="50">
                <c:v>24</c:v>
              </c:pt>
              <c:pt idx="51">
                <c:v>0</c:v>
              </c:pt>
              <c:pt idx="52">
                <c:v>0</c:v>
              </c:pt>
              <c:pt idx="53">
                <c:v>29</c:v>
              </c:pt>
              <c:pt idx="54">
                <c:v>138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101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73</c:v>
              </c:pt>
              <c:pt idx="64">
                <c:v>62</c:v>
              </c:pt>
              <c:pt idx="65">
                <c:v>155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7-14B6-4AE6-A76D-D3BAEDD95307}"/>
            </c:ext>
          </c:extLst>
        </c:ser>
        <c:ser>
          <c:idx val="8"/>
          <c:order val="8"/>
          <c:tx>
            <c:v>1928</c:v>
          </c:tx>
          <c:spPr>
            <a:ln w="28575" cap="rnd">
              <a:solidFill>
                <a:schemeClr val="accent3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60000"/>
                </a:schemeClr>
              </a:solidFill>
              <a:ln w="9525">
                <a:solidFill>
                  <a:schemeClr val="accent3">
                    <a:lumMod val="6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0</c:v>
              </c:pt>
              <c:pt idx="4">
                <c:v>318</c:v>
              </c:pt>
              <c:pt idx="5">
                <c:v>624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75</c:v>
              </c:pt>
              <c:pt idx="13">
                <c:v>108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65</c:v>
              </c:pt>
              <c:pt idx="18">
                <c:v>0</c:v>
              </c:pt>
              <c:pt idx="19">
                <c:v>110</c:v>
              </c:pt>
              <c:pt idx="20">
                <c:v>46</c:v>
              </c:pt>
              <c:pt idx="21">
                <c:v>104</c:v>
              </c:pt>
              <c:pt idx="22">
                <c:v>203</c:v>
              </c:pt>
              <c:pt idx="23">
                <c:v>42</c:v>
              </c:pt>
              <c:pt idx="24">
                <c:v>191</c:v>
              </c:pt>
              <c:pt idx="25">
                <c:v>0</c:v>
              </c:pt>
              <c:pt idx="26">
                <c:v>0</c:v>
              </c:pt>
              <c:pt idx="27">
                <c:v>111</c:v>
              </c:pt>
              <c:pt idx="28">
                <c:v>0</c:v>
              </c:pt>
              <c:pt idx="29">
                <c:v>79</c:v>
              </c:pt>
              <c:pt idx="30">
                <c:v>106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30</c:v>
              </c:pt>
              <c:pt idx="37">
                <c:v>0</c:v>
              </c:pt>
              <c:pt idx="38">
                <c:v>32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173</c:v>
              </c:pt>
              <c:pt idx="44">
                <c:v>0</c:v>
              </c:pt>
              <c:pt idx="45">
                <c:v>0</c:v>
              </c:pt>
              <c:pt idx="46">
                <c:v>106</c:v>
              </c:pt>
              <c:pt idx="47">
                <c:v>0</c:v>
              </c:pt>
              <c:pt idx="48">
                <c:v>0</c:v>
              </c:pt>
              <c:pt idx="49">
                <c:v>8</c:v>
              </c:pt>
              <c:pt idx="50">
                <c:v>33</c:v>
              </c:pt>
              <c:pt idx="51">
                <c:v>0</c:v>
              </c:pt>
              <c:pt idx="52">
                <c:v>0</c:v>
              </c:pt>
              <c:pt idx="53">
                <c:v>39</c:v>
              </c:pt>
              <c:pt idx="54">
                <c:v>146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85</c:v>
              </c:pt>
              <c:pt idx="64">
                <c:v>63</c:v>
              </c:pt>
              <c:pt idx="65">
                <c:v>116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8-14B6-4AE6-A76D-D3BAEDD95307}"/>
            </c:ext>
          </c:extLst>
        </c:ser>
        <c:ser>
          <c:idx val="9"/>
          <c:order val="9"/>
          <c:tx>
            <c:v>1932</c:v>
          </c:tx>
          <c:spPr>
            <a:ln w="28575" cap="rnd">
              <a:solidFill>
                <a:schemeClr val="accent4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60000"/>
                </a:schemeClr>
              </a:solidFill>
              <a:ln w="9525">
                <a:solidFill>
                  <a:schemeClr val="accent4">
                    <a:lumMod val="6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2</c:v>
              </c:pt>
              <c:pt idx="3">
                <c:v>0</c:v>
              </c:pt>
              <c:pt idx="4">
                <c:v>505</c:v>
              </c:pt>
              <c:pt idx="5">
                <c:v>349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35</c:v>
              </c:pt>
              <c:pt idx="13">
                <c:v>70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51</c:v>
              </c:pt>
              <c:pt idx="18">
                <c:v>0</c:v>
              </c:pt>
              <c:pt idx="19">
                <c:v>61</c:v>
              </c:pt>
              <c:pt idx="20">
                <c:v>20</c:v>
              </c:pt>
              <c:pt idx="21">
                <c:v>27</c:v>
              </c:pt>
              <c:pt idx="22">
                <c:v>102</c:v>
              </c:pt>
              <c:pt idx="23">
                <c:v>36</c:v>
              </c:pt>
              <c:pt idx="24">
                <c:v>0</c:v>
              </c:pt>
              <c:pt idx="25">
                <c:v>0</c:v>
              </c:pt>
              <c:pt idx="26">
                <c:v>0</c:v>
              </c:pt>
              <c:pt idx="27">
                <c:v>42</c:v>
              </c:pt>
              <c:pt idx="28">
                <c:v>0</c:v>
              </c:pt>
              <c:pt idx="29">
                <c:v>31</c:v>
              </c:pt>
              <c:pt idx="30">
                <c:v>46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21</c:v>
              </c:pt>
              <c:pt idx="37">
                <c:v>0</c:v>
              </c:pt>
              <c:pt idx="38">
                <c:v>29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130</c:v>
              </c:pt>
              <c:pt idx="44">
                <c:v>0</c:v>
              </c:pt>
              <c:pt idx="45">
                <c:v>0</c:v>
              </c:pt>
              <c:pt idx="46">
                <c:v>49</c:v>
              </c:pt>
              <c:pt idx="47">
                <c:v>30</c:v>
              </c:pt>
              <c:pt idx="48">
                <c:v>0</c:v>
              </c:pt>
              <c:pt idx="49">
                <c:v>0</c:v>
              </c:pt>
              <c:pt idx="50">
                <c:v>29</c:v>
              </c:pt>
              <c:pt idx="51">
                <c:v>0</c:v>
              </c:pt>
              <c:pt idx="52">
                <c:v>0</c:v>
              </c:pt>
              <c:pt idx="53">
                <c:v>31</c:v>
              </c:pt>
              <c:pt idx="54">
                <c:v>107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32</c:v>
              </c:pt>
              <c:pt idx="64">
                <c:v>27</c:v>
              </c:pt>
              <c:pt idx="65">
                <c:v>67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9-14B6-4AE6-A76D-D3BAEDD95307}"/>
            </c:ext>
          </c:extLst>
        </c:ser>
        <c:ser>
          <c:idx val="10"/>
          <c:order val="10"/>
          <c:tx>
            <c:v>1936</c:v>
          </c:tx>
          <c:spPr>
            <a:ln w="28575" cap="rnd">
              <a:solidFill>
                <a:schemeClr val="accent5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>
                  <a:lumMod val="60000"/>
                </a:schemeClr>
              </a:solidFill>
              <a:ln w="9525">
                <a:solidFill>
                  <a:schemeClr val="accent5">
                    <a:lumMod val="6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1</c:v>
              </c:pt>
              <c:pt idx="1">
                <c:v>102</c:v>
              </c:pt>
              <c:pt idx="2">
                <c:v>2</c:v>
              </c:pt>
              <c:pt idx="3">
                <c:v>0</c:v>
              </c:pt>
              <c:pt idx="4">
                <c:v>430</c:v>
              </c:pt>
              <c:pt idx="5">
                <c:v>762</c:v>
              </c:pt>
              <c:pt idx="6">
                <c:v>0</c:v>
              </c:pt>
              <c:pt idx="7">
                <c:v>0</c:v>
              </c:pt>
              <c:pt idx="8">
                <c:v>193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89</c:v>
              </c:pt>
              <c:pt idx="13">
                <c:v>179</c:v>
              </c:pt>
              <c:pt idx="14">
                <c:v>119</c:v>
              </c:pt>
              <c:pt idx="15">
                <c:v>0</c:v>
              </c:pt>
              <c:pt idx="16">
                <c:v>0</c:v>
              </c:pt>
              <c:pt idx="17">
                <c:v>108</c:v>
              </c:pt>
              <c:pt idx="18">
                <c:v>0</c:v>
              </c:pt>
              <c:pt idx="19">
                <c:v>174</c:v>
              </c:pt>
              <c:pt idx="20">
                <c:v>66</c:v>
              </c:pt>
              <c:pt idx="21">
                <c:v>127</c:v>
              </c:pt>
              <c:pt idx="22">
                <c:v>300</c:v>
              </c:pt>
              <c:pt idx="23">
                <c:v>83</c:v>
              </c:pt>
              <c:pt idx="24">
                <c:v>201</c:v>
              </c:pt>
              <c:pt idx="25">
                <c:v>0</c:v>
              </c:pt>
              <c:pt idx="26">
                <c:v>0</c:v>
              </c:pt>
              <c:pt idx="27">
                <c:v>175</c:v>
              </c:pt>
              <c:pt idx="28">
                <c:v>105</c:v>
              </c:pt>
              <c:pt idx="29">
                <c:v>158</c:v>
              </c:pt>
              <c:pt idx="30">
                <c:v>171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41</c:v>
              </c:pt>
              <c:pt idx="37">
                <c:v>0</c:v>
              </c:pt>
              <c:pt idx="38">
                <c:v>50</c:v>
              </c:pt>
              <c:pt idx="39">
                <c:v>21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308</c:v>
              </c:pt>
              <c:pt idx="44">
                <c:v>0</c:v>
              </c:pt>
              <c:pt idx="45">
                <c:v>0</c:v>
              </c:pt>
              <c:pt idx="46">
                <c:v>171</c:v>
              </c:pt>
              <c:pt idx="47">
                <c:v>133</c:v>
              </c:pt>
              <c:pt idx="48">
                <c:v>0</c:v>
              </c:pt>
              <c:pt idx="49">
                <c:v>0</c:v>
              </c:pt>
              <c:pt idx="50">
                <c:v>48</c:v>
              </c:pt>
              <c:pt idx="51">
                <c:v>0</c:v>
              </c:pt>
              <c:pt idx="52">
                <c:v>0</c:v>
              </c:pt>
              <c:pt idx="53">
                <c:v>50</c:v>
              </c:pt>
              <c:pt idx="54">
                <c:v>231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142</c:v>
              </c:pt>
              <c:pt idx="64">
                <c:v>80</c:v>
              </c:pt>
              <c:pt idx="65">
                <c:v>195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A-14B6-4AE6-A76D-D3BAEDD95307}"/>
            </c:ext>
          </c:extLst>
        </c:ser>
        <c:ser>
          <c:idx val="11"/>
          <c:order val="11"/>
          <c:tx>
            <c:v>1948</c:v>
          </c:tx>
          <c:spPr>
            <a:ln w="28575" cap="rnd">
              <a:solidFill>
                <a:schemeClr val="accent6">
                  <a:lumMod val="6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</a:schemeClr>
              </a:solidFill>
              <a:ln w="9525">
                <a:solidFill>
                  <a:schemeClr val="accent6">
                    <a:lumMod val="6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164</c:v>
              </c:pt>
              <c:pt idx="2">
                <c:v>0</c:v>
              </c:pt>
              <c:pt idx="3">
                <c:v>0</c:v>
              </c:pt>
              <c:pt idx="4">
                <c:v>264</c:v>
              </c:pt>
              <c:pt idx="5">
                <c:v>681</c:v>
              </c:pt>
              <c:pt idx="6">
                <c:v>0</c:v>
              </c:pt>
              <c:pt idx="7">
                <c:v>0</c:v>
              </c:pt>
              <c:pt idx="8">
                <c:v>181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67</c:v>
              </c:pt>
              <c:pt idx="13">
                <c:v>151</c:v>
              </c:pt>
              <c:pt idx="14">
                <c:v>98</c:v>
              </c:pt>
              <c:pt idx="15">
                <c:v>0</c:v>
              </c:pt>
              <c:pt idx="16">
                <c:v>0</c:v>
              </c:pt>
              <c:pt idx="17">
                <c:v>106</c:v>
              </c:pt>
              <c:pt idx="18">
                <c:v>0</c:v>
              </c:pt>
              <c:pt idx="19">
                <c:v>157</c:v>
              </c:pt>
              <c:pt idx="20">
                <c:v>52</c:v>
              </c:pt>
              <c:pt idx="21">
                <c:v>88</c:v>
              </c:pt>
              <c:pt idx="22">
                <c:v>253</c:v>
              </c:pt>
              <c:pt idx="23">
                <c:v>62</c:v>
              </c:pt>
              <c:pt idx="24">
                <c:v>153</c:v>
              </c:pt>
              <c:pt idx="25">
                <c:v>0</c:v>
              </c:pt>
              <c:pt idx="26">
                <c:v>0</c:v>
              </c:pt>
              <c:pt idx="27">
                <c:v>171</c:v>
              </c:pt>
              <c:pt idx="28">
                <c:v>0</c:v>
              </c:pt>
              <c:pt idx="29">
                <c:v>137</c:v>
              </c:pt>
              <c:pt idx="30">
                <c:v>137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34</c:v>
              </c:pt>
              <c:pt idx="37">
                <c:v>0</c:v>
              </c:pt>
              <c:pt idx="38">
                <c:v>39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239</c:v>
              </c:pt>
              <c:pt idx="44">
                <c:v>0</c:v>
              </c:pt>
              <c:pt idx="45">
                <c:v>0</c:v>
              </c:pt>
              <c:pt idx="46">
                <c:v>160</c:v>
              </c:pt>
              <c:pt idx="47">
                <c:v>147</c:v>
              </c:pt>
              <c:pt idx="48">
                <c:v>0</c:v>
              </c:pt>
              <c:pt idx="49">
                <c:v>15</c:v>
              </c:pt>
              <c:pt idx="50">
                <c:v>49</c:v>
              </c:pt>
              <c:pt idx="51">
                <c:v>0</c:v>
              </c:pt>
              <c:pt idx="52">
                <c:v>0</c:v>
              </c:pt>
              <c:pt idx="53">
                <c:v>68</c:v>
              </c:pt>
              <c:pt idx="54">
                <c:v>201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111</c:v>
              </c:pt>
              <c:pt idx="64">
                <c:v>85</c:v>
              </c:pt>
              <c:pt idx="65">
                <c:v>147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B-14B6-4AE6-A76D-D3BAEDD95307}"/>
            </c:ext>
          </c:extLst>
        </c:ser>
        <c:ser>
          <c:idx val="12"/>
          <c:order val="12"/>
          <c:tx>
            <c:v>1952</c:v>
          </c:tx>
          <c:spPr>
            <a:ln w="28575" cap="rnd">
              <a:solidFill>
                <a:schemeClr val="accent1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>
                  <a:lumMod val="80000"/>
                  <a:lumOff val="20000"/>
                </a:schemeClr>
              </a:solidFill>
              <a:ln w="9525">
                <a:solidFill>
                  <a:schemeClr val="accent1">
                    <a:lumMod val="80000"/>
                    <a:lumOff val="2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165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942</c:v>
              </c:pt>
              <c:pt idx="6">
                <c:v>0</c:v>
              </c:pt>
              <c:pt idx="7">
                <c:v>0</c:v>
              </c:pt>
              <c:pt idx="8">
                <c:v>280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68</c:v>
              </c:pt>
              <c:pt idx="13">
                <c:v>246</c:v>
              </c:pt>
              <c:pt idx="14">
                <c:v>152</c:v>
              </c:pt>
              <c:pt idx="15">
                <c:v>0</c:v>
              </c:pt>
              <c:pt idx="16">
                <c:v>0</c:v>
              </c:pt>
              <c:pt idx="17">
                <c:v>137</c:v>
              </c:pt>
              <c:pt idx="18">
                <c:v>0</c:v>
              </c:pt>
              <c:pt idx="19">
                <c:v>205</c:v>
              </c:pt>
              <c:pt idx="20">
                <c:v>71</c:v>
              </c:pt>
              <c:pt idx="21">
                <c:v>122</c:v>
              </c:pt>
              <c:pt idx="22">
                <c:v>281</c:v>
              </c:pt>
              <c:pt idx="23">
                <c:v>61</c:v>
              </c:pt>
              <c:pt idx="24">
                <c:v>274</c:v>
              </c:pt>
              <c:pt idx="25">
                <c:v>0</c:v>
              </c:pt>
              <c:pt idx="26">
                <c:v>0</c:v>
              </c:pt>
              <c:pt idx="27">
                <c:v>308</c:v>
              </c:pt>
              <c:pt idx="28">
                <c:v>0</c:v>
              </c:pt>
              <c:pt idx="29">
                <c:v>153</c:v>
              </c:pt>
              <c:pt idx="30">
                <c:v>145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50</c:v>
              </c:pt>
              <c:pt idx="37">
                <c:v>0</c:v>
              </c:pt>
              <c:pt idx="38">
                <c:v>24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383</c:v>
              </c:pt>
              <c:pt idx="44">
                <c:v>0</c:v>
              </c:pt>
              <c:pt idx="45">
                <c:v>0</c:v>
              </c:pt>
              <c:pt idx="46">
                <c:v>214</c:v>
              </c:pt>
              <c:pt idx="47">
                <c:v>201</c:v>
              </c:pt>
              <c:pt idx="48">
                <c:v>0</c:v>
              </c:pt>
              <c:pt idx="49">
                <c:v>0</c:v>
              </c:pt>
              <c:pt idx="50">
                <c:v>44</c:v>
              </c:pt>
              <c:pt idx="51">
                <c:v>0</c:v>
              </c:pt>
              <c:pt idx="52">
                <c:v>0</c:v>
              </c:pt>
              <c:pt idx="53">
                <c:v>67</c:v>
              </c:pt>
              <c:pt idx="54">
                <c:v>302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182</c:v>
              </c:pt>
              <c:pt idx="64">
                <c:v>135</c:v>
              </c:pt>
              <c:pt idx="65">
                <c:v>224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C-14B6-4AE6-A76D-D3BAEDD95307}"/>
            </c:ext>
          </c:extLst>
        </c:ser>
        <c:ser>
          <c:idx val="13"/>
          <c:order val="13"/>
          <c:tx>
            <c:v>1956</c:v>
          </c:tx>
          <c:spPr>
            <a:ln w="28575" cap="rnd">
              <a:solidFill>
                <a:schemeClr val="accent2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80000"/>
                  <a:lumOff val="20000"/>
                </a:schemeClr>
              </a:solidFill>
              <a:ln w="9525">
                <a:solidFill>
                  <a:schemeClr val="accent2">
                    <a:lumMod val="80000"/>
                    <a:lumOff val="2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172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668</c:v>
              </c:pt>
              <c:pt idx="6">
                <c:v>0</c:v>
              </c:pt>
              <c:pt idx="7">
                <c:v>0</c:v>
              </c:pt>
              <c:pt idx="8">
                <c:v>113</c:v>
              </c:pt>
              <c:pt idx="9">
                <c:v>0</c:v>
              </c:pt>
              <c:pt idx="10">
                <c:v>0</c:v>
              </c:pt>
              <c:pt idx="11">
                <c:v>0</c:v>
              </c:pt>
              <c:pt idx="12">
                <c:v>99</c:v>
              </c:pt>
              <c:pt idx="13">
                <c:v>137</c:v>
              </c:pt>
              <c:pt idx="14">
                <c:v>109</c:v>
              </c:pt>
              <c:pt idx="15">
                <c:v>0</c:v>
              </c:pt>
              <c:pt idx="16">
                <c:v>0</c:v>
              </c:pt>
              <c:pt idx="17">
                <c:v>148</c:v>
              </c:pt>
              <c:pt idx="18">
                <c:v>0</c:v>
              </c:pt>
              <c:pt idx="19">
                <c:v>131</c:v>
              </c:pt>
              <c:pt idx="20">
                <c:v>50</c:v>
              </c:pt>
              <c:pt idx="21">
                <c:v>137</c:v>
              </c:pt>
              <c:pt idx="22">
                <c:v>152</c:v>
              </c:pt>
              <c:pt idx="23">
                <c:v>59</c:v>
              </c:pt>
              <c:pt idx="24">
                <c:v>113</c:v>
              </c:pt>
              <c:pt idx="25">
                <c:v>0</c:v>
              </c:pt>
              <c:pt idx="26">
                <c:v>0</c:v>
              </c:pt>
              <c:pt idx="27">
                <c:v>120</c:v>
              </c:pt>
              <c:pt idx="28">
                <c:v>0</c:v>
              </c:pt>
              <c:pt idx="29">
                <c:v>136</c:v>
              </c:pt>
              <c:pt idx="30">
                <c:v>168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35</c:v>
              </c:pt>
              <c:pt idx="37">
                <c:v>0</c:v>
              </c:pt>
              <c:pt idx="38">
                <c:v>34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195</c:v>
              </c:pt>
              <c:pt idx="44">
                <c:v>0</c:v>
              </c:pt>
              <c:pt idx="45">
                <c:v>0</c:v>
              </c:pt>
              <c:pt idx="46">
                <c:v>126</c:v>
              </c:pt>
              <c:pt idx="47">
                <c:v>125</c:v>
              </c:pt>
              <c:pt idx="48">
                <c:v>0</c:v>
              </c:pt>
              <c:pt idx="49">
                <c:v>0</c:v>
              </c:pt>
              <c:pt idx="50">
                <c:v>50</c:v>
              </c:pt>
              <c:pt idx="51">
                <c:v>0</c:v>
              </c:pt>
              <c:pt idx="52">
                <c:v>0</c:v>
              </c:pt>
              <c:pt idx="53">
                <c:v>81</c:v>
              </c:pt>
              <c:pt idx="54">
                <c:v>193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90</c:v>
              </c:pt>
              <c:pt idx="64">
                <c:v>88</c:v>
              </c:pt>
              <c:pt idx="65">
                <c:v>145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D-14B6-4AE6-A76D-D3BAEDD95307}"/>
            </c:ext>
          </c:extLst>
        </c:ser>
        <c:ser>
          <c:idx val="14"/>
          <c:order val="14"/>
          <c:tx>
            <c:v>1960</c:v>
          </c:tx>
          <c:spPr>
            <a:ln w="28575" cap="rnd">
              <a:solidFill>
                <a:schemeClr val="accent3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80000"/>
                  <a:lumOff val="20000"/>
                </a:schemeClr>
              </a:solidFill>
              <a:ln w="9525">
                <a:solidFill>
                  <a:schemeClr val="accent3">
                    <a:lumMod val="80000"/>
                    <a:lumOff val="2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130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989</c:v>
              </c:pt>
              <c:pt idx="6">
                <c:v>0</c:v>
              </c:pt>
              <c:pt idx="7">
                <c:v>0</c:v>
              </c:pt>
              <c:pt idx="8">
                <c:v>191</c:v>
              </c:pt>
              <c:pt idx="9">
                <c:v>0</c:v>
              </c:pt>
              <c:pt idx="10">
                <c:v>0</c:v>
              </c:pt>
              <c:pt idx="11">
                <c:v>30</c:v>
              </c:pt>
              <c:pt idx="12">
                <c:v>0</c:v>
              </c:pt>
              <c:pt idx="13">
                <c:v>272</c:v>
              </c:pt>
              <c:pt idx="14">
                <c:v>173</c:v>
              </c:pt>
              <c:pt idx="15">
                <c:v>0</c:v>
              </c:pt>
              <c:pt idx="16">
                <c:v>0</c:v>
              </c:pt>
              <c:pt idx="17">
                <c:v>110</c:v>
              </c:pt>
              <c:pt idx="18">
                <c:v>0</c:v>
              </c:pt>
              <c:pt idx="19">
                <c:v>290</c:v>
              </c:pt>
              <c:pt idx="20">
                <c:v>72</c:v>
              </c:pt>
              <c:pt idx="21">
                <c:v>158</c:v>
              </c:pt>
              <c:pt idx="22">
                <c:v>343</c:v>
              </c:pt>
              <c:pt idx="23">
                <c:v>71</c:v>
              </c:pt>
              <c:pt idx="24">
                <c:v>222</c:v>
              </c:pt>
              <c:pt idx="25">
                <c:v>0</c:v>
              </c:pt>
              <c:pt idx="26">
                <c:v>0</c:v>
              </c:pt>
              <c:pt idx="27">
                <c:v>240</c:v>
              </c:pt>
              <c:pt idx="28">
                <c:v>0</c:v>
              </c:pt>
              <c:pt idx="29">
                <c:v>236</c:v>
              </c:pt>
              <c:pt idx="30">
                <c:v>149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60</c:v>
              </c:pt>
              <c:pt idx="37">
                <c:v>0</c:v>
              </c:pt>
              <c:pt idx="38">
                <c:v>32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400</c:v>
              </c:pt>
              <c:pt idx="44">
                <c:v>0</c:v>
              </c:pt>
              <c:pt idx="45">
                <c:v>0</c:v>
              </c:pt>
              <c:pt idx="46">
                <c:v>284</c:v>
              </c:pt>
              <c:pt idx="47">
                <c:v>302</c:v>
              </c:pt>
              <c:pt idx="48">
                <c:v>0</c:v>
              </c:pt>
              <c:pt idx="49">
                <c:v>0</c:v>
              </c:pt>
              <c:pt idx="50">
                <c:v>45</c:v>
              </c:pt>
              <c:pt idx="51">
                <c:v>0</c:v>
              </c:pt>
              <c:pt idx="52">
                <c:v>0</c:v>
              </c:pt>
              <c:pt idx="53">
                <c:v>101</c:v>
              </c:pt>
              <c:pt idx="54">
                <c:v>376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142</c:v>
              </c:pt>
              <c:pt idx="64">
                <c:v>159</c:v>
              </c:pt>
              <c:pt idx="65">
                <c:v>312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E-14B6-4AE6-A76D-D3BAEDD95307}"/>
            </c:ext>
          </c:extLst>
        </c:ser>
        <c:ser>
          <c:idx val="15"/>
          <c:order val="15"/>
          <c:tx>
            <c:v>1964</c:v>
          </c:tx>
          <c:spPr>
            <a:ln w="28575" cap="rnd">
              <a:solidFill>
                <a:schemeClr val="accent4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80000"/>
                  <a:lumOff val="20000"/>
                </a:schemeClr>
              </a:solidFill>
              <a:ln w="9525">
                <a:solidFill>
                  <a:schemeClr val="accent4">
                    <a:lumMod val="80000"/>
                    <a:lumOff val="2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168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999</c:v>
              </c:pt>
              <c:pt idx="6">
                <c:v>0</c:v>
              </c:pt>
              <c:pt idx="7">
                <c:v>0</c:v>
              </c:pt>
              <c:pt idx="8">
                <c:v>188</c:v>
              </c:pt>
              <c:pt idx="9">
                <c:v>0</c:v>
              </c:pt>
              <c:pt idx="10">
                <c:v>0</c:v>
              </c:pt>
              <c:pt idx="11">
                <c:v>51</c:v>
              </c:pt>
              <c:pt idx="12">
                <c:v>81</c:v>
              </c:pt>
              <c:pt idx="13">
                <c:v>264</c:v>
              </c:pt>
              <c:pt idx="14">
                <c:v>144</c:v>
              </c:pt>
              <c:pt idx="15">
                <c:v>0</c:v>
              </c:pt>
              <c:pt idx="16">
                <c:v>0</c:v>
              </c:pt>
              <c:pt idx="17">
                <c:v>150</c:v>
              </c:pt>
              <c:pt idx="18">
                <c:v>0</c:v>
              </c:pt>
              <c:pt idx="19">
                <c:v>295</c:v>
              </c:pt>
              <c:pt idx="20">
                <c:v>80</c:v>
              </c:pt>
              <c:pt idx="21">
                <c:v>116</c:v>
              </c:pt>
              <c:pt idx="22">
                <c:v>259</c:v>
              </c:pt>
              <c:pt idx="23">
                <c:v>88</c:v>
              </c:pt>
              <c:pt idx="24">
                <c:v>204</c:v>
              </c:pt>
              <c:pt idx="25">
                <c:v>0</c:v>
              </c:pt>
              <c:pt idx="26">
                <c:v>0</c:v>
              </c:pt>
              <c:pt idx="27">
                <c:v>212</c:v>
              </c:pt>
              <c:pt idx="28">
                <c:v>0</c:v>
              </c:pt>
              <c:pt idx="29">
                <c:v>224</c:v>
              </c:pt>
              <c:pt idx="30">
                <c:v>269</c:v>
              </c:pt>
              <c:pt idx="31">
                <c:v>0</c:v>
              </c:pt>
              <c:pt idx="32">
                <c:v>72</c:v>
              </c:pt>
              <c:pt idx="33">
                <c:v>0</c:v>
              </c:pt>
              <c:pt idx="34">
                <c:v>68</c:v>
              </c:pt>
              <c:pt idx="35">
                <c:v>0</c:v>
              </c:pt>
              <c:pt idx="36">
                <c:v>37</c:v>
              </c:pt>
              <c:pt idx="37">
                <c:v>0</c:v>
              </c:pt>
              <c:pt idx="38">
                <c:v>31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366</c:v>
              </c:pt>
              <c:pt idx="44">
                <c:v>0</c:v>
              </c:pt>
              <c:pt idx="45">
                <c:v>0</c:v>
              </c:pt>
              <c:pt idx="46">
                <c:v>220</c:v>
              </c:pt>
              <c:pt idx="47">
                <c:v>259</c:v>
              </c:pt>
              <c:pt idx="48">
                <c:v>0</c:v>
              </c:pt>
              <c:pt idx="49">
                <c:v>0</c:v>
              </c:pt>
              <c:pt idx="50">
                <c:v>57</c:v>
              </c:pt>
              <c:pt idx="51">
                <c:v>0</c:v>
              </c:pt>
              <c:pt idx="52">
                <c:v>0</c:v>
              </c:pt>
              <c:pt idx="53">
                <c:v>133</c:v>
              </c:pt>
              <c:pt idx="54">
                <c:v>401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177</c:v>
              </c:pt>
              <c:pt idx="63">
                <c:v>137</c:v>
              </c:pt>
              <c:pt idx="64">
                <c:v>146</c:v>
              </c:pt>
              <c:pt idx="65">
                <c:v>272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0F-14B6-4AE6-A76D-D3BAEDD95307}"/>
            </c:ext>
          </c:extLst>
        </c:ser>
        <c:ser>
          <c:idx val="16"/>
          <c:order val="16"/>
          <c:tx>
            <c:v>1968</c:v>
          </c:tx>
          <c:spPr>
            <a:ln w="28575" cap="rnd">
              <a:solidFill>
                <a:schemeClr val="accent5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>
                  <a:lumMod val="80000"/>
                  <a:lumOff val="20000"/>
                </a:schemeClr>
              </a:solidFill>
              <a:ln w="9525">
                <a:solidFill>
                  <a:schemeClr val="accent5">
                    <a:lumMod val="80000"/>
                    <a:lumOff val="2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182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1005</c:v>
              </c:pt>
              <c:pt idx="6">
                <c:v>0</c:v>
              </c:pt>
              <c:pt idx="7">
                <c:v>0</c:v>
              </c:pt>
              <c:pt idx="8">
                <c:v>185</c:v>
              </c:pt>
              <c:pt idx="9">
                <c:v>0</c:v>
              </c:pt>
              <c:pt idx="10">
                <c:v>0</c:v>
              </c:pt>
              <c:pt idx="11">
                <c:v>72</c:v>
              </c:pt>
              <c:pt idx="12">
                <c:v>89</c:v>
              </c:pt>
              <c:pt idx="13">
                <c:v>298</c:v>
              </c:pt>
              <c:pt idx="14">
                <c:v>184</c:v>
              </c:pt>
              <c:pt idx="15">
                <c:v>0</c:v>
              </c:pt>
              <c:pt idx="16">
                <c:v>0</c:v>
              </c:pt>
              <c:pt idx="17">
                <c:v>144</c:v>
              </c:pt>
              <c:pt idx="18">
                <c:v>0</c:v>
              </c:pt>
              <c:pt idx="19">
                <c:v>325</c:v>
              </c:pt>
              <c:pt idx="20">
                <c:v>81</c:v>
              </c:pt>
              <c:pt idx="21">
                <c:v>125</c:v>
              </c:pt>
              <c:pt idx="22">
                <c:v>273</c:v>
              </c:pt>
              <c:pt idx="23">
                <c:v>95</c:v>
              </c:pt>
              <c:pt idx="24">
                <c:v>250</c:v>
              </c:pt>
              <c:pt idx="25">
                <c:v>0</c:v>
              </c:pt>
              <c:pt idx="26">
                <c:v>0</c:v>
              </c:pt>
              <c:pt idx="27">
                <c:v>216</c:v>
              </c:pt>
              <c:pt idx="28">
                <c:v>0</c:v>
              </c:pt>
              <c:pt idx="29">
                <c:v>253</c:v>
              </c:pt>
              <c:pt idx="30">
                <c:v>248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85</c:v>
              </c:pt>
              <c:pt idx="35">
                <c:v>0</c:v>
              </c:pt>
              <c:pt idx="36">
                <c:v>48</c:v>
              </c:pt>
              <c:pt idx="37">
                <c:v>0</c:v>
              </c:pt>
              <c:pt idx="38">
                <c:v>41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352</c:v>
              </c:pt>
              <c:pt idx="44">
                <c:v>0</c:v>
              </c:pt>
              <c:pt idx="45">
                <c:v>0</c:v>
              </c:pt>
              <c:pt idx="46">
                <c:v>246</c:v>
              </c:pt>
              <c:pt idx="47">
                <c:v>345</c:v>
              </c:pt>
              <c:pt idx="48">
                <c:v>0</c:v>
              </c:pt>
              <c:pt idx="49">
                <c:v>0</c:v>
              </c:pt>
              <c:pt idx="50">
                <c:v>66</c:v>
              </c:pt>
              <c:pt idx="51">
                <c:v>0</c:v>
              </c:pt>
              <c:pt idx="52">
                <c:v>0</c:v>
              </c:pt>
              <c:pt idx="53">
                <c:v>128</c:v>
              </c:pt>
              <c:pt idx="54">
                <c:v>465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203</c:v>
              </c:pt>
              <c:pt idx="63">
                <c:v>158</c:v>
              </c:pt>
              <c:pt idx="64">
                <c:v>156</c:v>
              </c:pt>
              <c:pt idx="65">
                <c:v>281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0-14B6-4AE6-A76D-D3BAEDD95307}"/>
            </c:ext>
          </c:extLst>
        </c:ser>
        <c:ser>
          <c:idx val="17"/>
          <c:order val="17"/>
          <c:tx>
            <c:v>1972</c:v>
          </c:tx>
          <c:spPr>
            <a:ln w="28575" cap="rnd">
              <a:solidFill>
                <a:schemeClr val="accent6">
                  <a:lumMod val="80000"/>
                  <a:lumOff val="2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80000"/>
                  <a:lumOff val="20000"/>
                </a:schemeClr>
              </a:solidFill>
              <a:ln w="9525">
                <a:solidFill>
                  <a:schemeClr val="accent6">
                    <a:lumMod val="80000"/>
                    <a:lumOff val="2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140</c:v>
              </c:pt>
              <c:pt idx="2">
                <c:v>0</c:v>
              </c:pt>
              <c:pt idx="3">
                <c:v>95</c:v>
              </c:pt>
              <c:pt idx="4">
                <c:v>0</c:v>
              </c:pt>
              <c:pt idx="5">
                <c:v>1305</c:v>
              </c:pt>
              <c:pt idx="6">
                <c:v>0</c:v>
              </c:pt>
              <c:pt idx="7">
                <c:v>0</c:v>
              </c:pt>
              <c:pt idx="8">
                <c:v>189</c:v>
              </c:pt>
              <c:pt idx="9">
                <c:v>0</c:v>
              </c:pt>
              <c:pt idx="10">
                <c:v>0</c:v>
              </c:pt>
              <c:pt idx="11">
                <c:v>62</c:v>
              </c:pt>
              <c:pt idx="12">
                <c:v>77</c:v>
              </c:pt>
              <c:pt idx="13">
                <c:v>339</c:v>
              </c:pt>
              <c:pt idx="14">
                <c:v>329</c:v>
              </c:pt>
              <c:pt idx="15">
                <c:v>0</c:v>
              </c:pt>
              <c:pt idx="16">
                <c:v>0</c:v>
              </c:pt>
              <c:pt idx="17">
                <c:v>152</c:v>
              </c:pt>
              <c:pt idx="18">
                <c:v>0</c:v>
              </c:pt>
              <c:pt idx="19">
                <c:v>359</c:v>
              </c:pt>
              <c:pt idx="20">
                <c:v>91</c:v>
              </c:pt>
              <c:pt idx="21">
                <c:v>179</c:v>
              </c:pt>
              <c:pt idx="22">
                <c:v>299</c:v>
              </c:pt>
              <c:pt idx="23">
                <c:v>65</c:v>
              </c:pt>
              <c:pt idx="24">
                <c:v>235</c:v>
              </c:pt>
              <c:pt idx="25">
                <c:v>0</c:v>
              </c:pt>
              <c:pt idx="26">
                <c:v>0</c:v>
              </c:pt>
              <c:pt idx="27">
                <c:v>229</c:v>
              </c:pt>
              <c:pt idx="28">
                <c:v>243</c:v>
              </c:pt>
              <c:pt idx="29">
                <c:v>263</c:v>
              </c:pt>
              <c:pt idx="30">
                <c:v>207</c:v>
              </c:pt>
              <c:pt idx="31">
                <c:v>0</c:v>
              </c:pt>
              <c:pt idx="32">
                <c:v>148</c:v>
              </c:pt>
              <c:pt idx="33">
                <c:v>0</c:v>
              </c:pt>
              <c:pt idx="34">
                <c:v>81</c:v>
              </c:pt>
              <c:pt idx="35">
                <c:v>0</c:v>
              </c:pt>
              <c:pt idx="36">
                <c:v>59</c:v>
              </c:pt>
              <c:pt idx="37">
                <c:v>0</c:v>
              </c:pt>
              <c:pt idx="38">
                <c:v>39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437</c:v>
              </c:pt>
              <c:pt idx="44">
                <c:v>0</c:v>
              </c:pt>
              <c:pt idx="45">
                <c:v>0</c:v>
              </c:pt>
              <c:pt idx="46">
                <c:v>319</c:v>
              </c:pt>
              <c:pt idx="47">
                <c:v>396</c:v>
              </c:pt>
              <c:pt idx="48">
                <c:v>0</c:v>
              </c:pt>
              <c:pt idx="49">
                <c:v>0</c:v>
              </c:pt>
              <c:pt idx="50">
                <c:v>62</c:v>
              </c:pt>
              <c:pt idx="51">
                <c:v>0</c:v>
              </c:pt>
              <c:pt idx="52">
                <c:v>0</c:v>
              </c:pt>
              <c:pt idx="53">
                <c:v>115</c:v>
              </c:pt>
              <c:pt idx="54">
                <c:v>524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231</c:v>
              </c:pt>
              <c:pt idx="63">
                <c:v>175</c:v>
              </c:pt>
              <c:pt idx="64">
                <c:v>185</c:v>
              </c:pt>
              <c:pt idx="65">
                <c:v>381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1-14B6-4AE6-A76D-D3BAEDD95307}"/>
            </c:ext>
          </c:extLst>
        </c:ser>
        <c:ser>
          <c:idx val="18"/>
          <c:order val="18"/>
          <c:tx>
            <c:v>1976</c:v>
          </c:tx>
          <c:spPr>
            <a:ln w="28575" cap="rnd">
              <a:solidFill>
                <a:schemeClr val="accent1">
                  <a:lumMod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>
                  <a:lumMod val="80000"/>
                </a:schemeClr>
              </a:solidFill>
              <a:ln w="9525">
                <a:solidFill>
                  <a:schemeClr val="accent1">
                    <a:lumMod val="8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178</c:v>
              </c:pt>
              <c:pt idx="2">
                <c:v>0</c:v>
              </c:pt>
              <c:pt idx="3">
                <c:v>63</c:v>
              </c:pt>
              <c:pt idx="4">
                <c:v>0</c:v>
              </c:pt>
              <c:pt idx="5">
                <c:v>996</c:v>
              </c:pt>
              <c:pt idx="6">
                <c:v>0</c:v>
              </c:pt>
              <c:pt idx="7">
                <c:v>0</c:v>
              </c:pt>
              <c:pt idx="8">
                <c:v>212</c:v>
              </c:pt>
              <c:pt idx="9">
                <c:v>0</c:v>
              </c:pt>
              <c:pt idx="10">
                <c:v>0</c:v>
              </c:pt>
              <c:pt idx="11">
                <c:v>74</c:v>
              </c:pt>
              <c:pt idx="12">
                <c:v>92</c:v>
              </c:pt>
              <c:pt idx="13">
                <c:v>261</c:v>
              </c:pt>
              <c:pt idx="14">
                <c:v>245</c:v>
              </c:pt>
              <c:pt idx="15">
                <c:v>0</c:v>
              </c:pt>
              <c:pt idx="16">
                <c:v>0</c:v>
              </c:pt>
              <c:pt idx="17">
                <c:v>164</c:v>
              </c:pt>
              <c:pt idx="18">
                <c:v>0</c:v>
              </c:pt>
              <c:pt idx="19">
                <c:v>289</c:v>
              </c:pt>
              <c:pt idx="20">
                <c:v>79</c:v>
              </c:pt>
              <c:pt idx="21">
                <c:v>134</c:v>
              </c:pt>
              <c:pt idx="22">
                <c:v>279</c:v>
              </c:pt>
              <c:pt idx="23">
                <c:v>104</c:v>
              </c:pt>
              <c:pt idx="24">
                <c:v>202</c:v>
              </c:pt>
              <c:pt idx="25">
                <c:v>0</c:v>
              </c:pt>
              <c:pt idx="26">
                <c:v>0</c:v>
              </c:pt>
              <c:pt idx="27">
                <c:v>176</c:v>
              </c:pt>
              <c:pt idx="28">
                <c:v>243</c:v>
              </c:pt>
              <c:pt idx="29">
                <c:v>172</c:v>
              </c:pt>
              <c:pt idx="30">
                <c:v>217</c:v>
              </c:pt>
              <c:pt idx="31">
                <c:v>0</c:v>
              </c:pt>
              <c:pt idx="32">
                <c:v>133</c:v>
              </c:pt>
              <c:pt idx="33">
                <c:v>0</c:v>
              </c:pt>
              <c:pt idx="34">
                <c:v>93</c:v>
              </c:pt>
              <c:pt idx="35">
                <c:v>0</c:v>
              </c:pt>
              <c:pt idx="36">
                <c:v>47</c:v>
              </c:pt>
              <c:pt idx="37">
                <c:v>0</c:v>
              </c:pt>
              <c:pt idx="38">
                <c:v>34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591</c:v>
              </c:pt>
              <c:pt idx="44">
                <c:v>0</c:v>
              </c:pt>
              <c:pt idx="45">
                <c:v>0</c:v>
              </c:pt>
              <c:pt idx="46">
                <c:v>255</c:v>
              </c:pt>
              <c:pt idx="47">
                <c:v>343</c:v>
              </c:pt>
              <c:pt idx="48">
                <c:v>0</c:v>
              </c:pt>
              <c:pt idx="49">
                <c:v>0</c:v>
              </c:pt>
              <c:pt idx="50">
                <c:v>62</c:v>
              </c:pt>
              <c:pt idx="51">
                <c:v>0</c:v>
              </c:pt>
              <c:pt idx="52">
                <c:v>0</c:v>
              </c:pt>
              <c:pt idx="53">
                <c:v>109</c:v>
              </c:pt>
              <c:pt idx="54">
                <c:v>465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216</c:v>
              </c:pt>
              <c:pt idx="63">
                <c:v>131</c:v>
              </c:pt>
              <c:pt idx="64">
                <c:v>173</c:v>
              </c:pt>
              <c:pt idx="65">
                <c:v>324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2-14B6-4AE6-A76D-D3BAEDD95307}"/>
            </c:ext>
          </c:extLst>
        </c:ser>
        <c:ser>
          <c:idx val="19"/>
          <c:order val="19"/>
          <c:tx>
            <c:v>1980</c:v>
          </c:tx>
          <c:spPr>
            <a:ln w="28575" cap="rnd">
              <a:solidFill>
                <a:schemeClr val="accent2">
                  <a:lumMod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80000"/>
                </a:schemeClr>
              </a:solidFill>
              <a:ln w="9525">
                <a:solidFill>
                  <a:schemeClr val="accent2">
                    <a:lumMod val="8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174</c:v>
              </c:pt>
              <c:pt idx="2">
                <c:v>0</c:v>
              </c:pt>
              <c:pt idx="3">
                <c:v>67</c:v>
              </c:pt>
              <c:pt idx="4">
                <c:v>0</c:v>
              </c:pt>
              <c:pt idx="5">
                <c:v>924</c:v>
              </c:pt>
              <c:pt idx="6">
                <c:v>0</c:v>
              </c:pt>
              <c:pt idx="7">
                <c:v>0</c:v>
              </c:pt>
              <c:pt idx="8">
                <c:v>214</c:v>
              </c:pt>
              <c:pt idx="9">
                <c:v>0</c:v>
              </c:pt>
              <c:pt idx="10">
                <c:v>0</c:v>
              </c:pt>
              <c:pt idx="11">
                <c:v>73</c:v>
              </c:pt>
              <c:pt idx="12">
                <c:v>78</c:v>
              </c:pt>
              <c:pt idx="13">
                <c:v>254</c:v>
              </c:pt>
              <c:pt idx="14">
                <c:v>179</c:v>
              </c:pt>
              <c:pt idx="15">
                <c:v>0</c:v>
              </c:pt>
              <c:pt idx="16">
                <c:v>0</c:v>
              </c:pt>
              <c:pt idx="17">
                <c:v>130</c:v>
              </c:pt>
              <c:pt idx="18">
                <c:v>0</c:v>
              </c:pt>
              <c:pt idx="19">
                <c:v>221</c:v>
              </c:pt>
              <c:pt idx="20">
                <c:v>66</c:v>
              </c:pt>
              <c:pt idx="21">
                <c:v>68</c:v>
              </c:pt>
              <c:pt idx="22">
                <c:v>186</c:v>
              </c:pt>
              <c:pt idx="23">
                <c:v>84</c:v>
              </c:pt>
              <c:pt idx="24">
                <c:v>242</c:v>
              </c:pt>
              <c:pt idx="25">
                <c:v>0</c:v>
              </c:pt>
              <c:pt idx="26">
                <c:v>0</c:v>
              </c:pt>
              <c:pt idx="27">
                <c:v>127</c:v>
              </c:pt>
              <c:pt idx="28">
                <c:v>217</c:v>
              </c:pt>
              <c:pt idx="29">
                <c:v>186</c:v>
              </c:pt>
              <c:pt idx="30">
                <c:v>239</c:v>
              </c:pt>
              <c:pt idx="31">
                <c:v>0</c:v>
              </c:pt>
              <c:pt idx="32">
                <c:v>166</c:v>
              </c:pt>
              <c:pt idx="33">
                <c:v>0</c:v>
              </c:pt>
              <c:pt idx="34">
                <c:v>79</c:v>
              </c:pt>
              <c:pt idx="35">
                <c:v>0</c:v>
              </c:pt>
              <c:pt idx="36">
                <c:v>43</c:v>
              </c:pt>
              <c:pt idx="37">
                <c:v>0</c:v>
              </c:pt>
              <c:pt idx="38">
                <c:v>31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470</c:v>
              </c:pt>
              <c:pt idx="44">
                <c:v>0</c:v>
              </c:pt>
              <c:pt idx="45">
                <c:v>0</c:v>
              </c:pt>
              <c:pt idx="46">
                <c:v>156</c:v>
              </c:pt>
              <c:pt idx="47">
                <c:v>237</c:v>
              </c:pt>
              <c:pt idx="48">
                <c:v>0</c:v>
              </c:pt>
              <c:pt idx="49">
                <c:v>0</c:v>
              </c:pt>
              <c:pt idx="50">
                <c:v>55</c:v>
              </c:pt>
              <c:pt idx="51">
                <c:v>0</c:v>
              </c:pt>
              <c:pt idx="52">
                <c:v>0</c:v>
              </c:pt>
              <c:pt idx="53">
                <c:v>128</c:v>
              </c:pt>
              <c:pt idx="54">
                <c:v>323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195</c:v>
              </c:pt>
              <c:pt idx="63">
                <c:v>132</c:v>
              </c:pt>
              <c:pt idx="64">
                <c:v>164</c:v>
              </c:pt>
              <c:pt idx="65">
                <c:v>255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3-14B6-4AE6-A76D-D3BAEDD95307}"/>
            </c:ext>
          </c:extLst>
        </c:ser>
        <c:ser>
          <c:idx val="20"/>
          <c:order val="20"/>
          <c:tx>
            <c:v>1984</c:v>
          </c:tx>
          <c:spPr>
            <a:ln w="28575" cap="rnd">
              <a:solidFill>
                <a:schemeClr val="accent3">
                  <a:lumMod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80000"/>
                </a:schemeClr>
              </a:solidFill>
              <a:ln w="9525">
                <a:solidFill>
                  <a:schemeClr val="accent3">
                    <a:lumMod val="8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218</c:v>
              </c:pt>
              <c:pt idx="2">
                <c:v>0</c:v>
              </c:pt>
              <c:pt idx="3">
                <c:v>109</c:v>
              </c:pt>
              <c:pt idx="4">
                <c:v>0</c:v>
              </c:pt>
              <c:pt idx="5">
                <c:v>1244</c:v>
              </c:pt>
              <c:pt idx="6">
                <c:v>0</c:v>
              </c:pt>
              <c:pt idx="7">
                <c:v>0</c:v>
              </c:pt>
              <c:pt idx="8">
                <c:v>213</c:v>
              </c:pt>
              <c:pt idx="9">
                <c:v>0</c:v>
              </c:pt>
              <c:pt idx="10">
                <c:v>0</c:v>
              </c:pt>
              <c:pt idx="11">
                <c:v>94</c:v>
              </c:pt>
              <c:pt idx="12">
                <c:v>111</c:v>
              </c:pt>
              <c:pt idx="13">
                <c:v>322</c:v>
              </c:pt>
              <c:pt idx="14">
                <c:v>191</c:v>
              </c:pt>
              <c:pt idx="15">
                <c:v>0</c:v>
              </c:pt>
              <c:pt idx="16">
                <c:v>0</c:v>
              </c:pt>
              <c:pt idx="17">
                <c:v>179</c:v>
              </c:pt>
              <c:pt idx="18">
                <c:v>0</c:v>
              </c:pt>
              <c:pt idx="19">
                <c:v>348</c:v>
              </c:pt>
              <c:pt idx="20">
                <c:v>78</c:v>
              </c:pt>
              <c:pt idx="21">
                <c:v>156</c:v>
              </c:pt>
              <c:pt idx="22">
                <c:v>257</c:v>
              </c:pt>
              <c:pt idx="23">
                <c:v>114</c:v>
              </c:pt>
              <c:pt idx="24">
                <c:v>225</c:v>
              </c:pt>
              <c:pt idx="25">
                <c:v>0</c:v>
              </c:pt>
              <c:pt idx="26">
                <c:v>0</c:v>
              </c:pt>
              <c:pt idx="27">
                <c:v>136</c:v>
              </c:pt>
              <c:pt idx="28">
                <c:v>257</c:v>
              </c:pt>
              <c:pt idx="29">
                <c:v>286</c:v>
              </c:pt>
              <c:pt idx="30">
                <c:v>239</c:v>
              </c:pt>
              <c:pt idx="31">
                <c:v>0</c:v>
              </c:pt>
              <c:pt idx="32">
                <c:v>203</c:v>
              </c:pt>
              <c:pt idx="33">
                <c:v>0</c:v>
              </c:pt>
              <c:pt idx="34">
                <c:v>80</c:v>
              </c:pt>
              <c:pt idx="35">
                <c:v>0</c:v>
              </c:pt>
              <c:pt idx="36">
                <c:v>50</c:v>
              </c:pt>
              <c:pt idx="37">
                <c:v>0</c:v>
              </c:pt>
              <c:pt idx="38">
                <c:v>28</c:v>
              </c:pt>
              <c:pt idx="39">
                <c:v>0</c:v>
              </c:pt>
              <c:pt idx="40">
                <c:v>0</c:v>
              </c:pt>
              <c:pt idx="41">
                <c:v>33</c:v>
              </c:pt>
              <c:pt idx="42">
                <c:v>0</c:v>
              </c:pt>
              <c:pt idx="43">
                <c:v>446</c:v>
              </c:pt>
              <c:pt idx="44">
                <c:v>0</c:v>
              </c:pt>
              <c:pt idx="45">
                <c:v>0</c:v>
              </c:pt>
              <c:pt idx="46">
                <c:v>293</c:v>
              </c:pt>
              <c:pt idx="47">
                <c:v>439</c:v>
              </c:pt>
              <c:pt idx="48">
                <c:v>0</c:v>
              </c:pt>
              <c:pt idx="49">
                <c:v>0</c:v>
              </c:pt>
              <c:pt idx="50">
                <c:v>65</c:v>
              </c:pt>
              <c:pt idx="51">
                <c:v>0</c:v>
              </c:pt>
              <c:pt idx="52">
                <c:v>0</c:v>
              </c:pt>
              <c:pt idx="53">
                <c:v>139</c:v>
              </c:pt>
              <c:pt idx="54">
                <c:v>479</c:v>
              </c:pt>
              <c:pt idx="55">
                <c:v>47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208</c:v>
              </c:pt>
              <c:pt idx="63">
                <c:v>153</c:v>
              </c:pt>
              <c:pt idx="64">
                <c:v>181</c:v>
              </c:pt>
              <c:pt idx="65">
                <c:v>258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4-14B6-4AE6-A76D-D3BAEDD95307}"/>
            </c:ext>
          </c:extLst>
        </c:ser>
        <c:ser>
          <c:idx val="21"/>
          <c:order val="21"/>
          <c:tx>
            <c:v>1988</c:v>
          </c:tx>
          <c:spPr>
            <a:ln w="28575" cap="rnd">
              <a:solidFill>
                <a:schemeClr val="accent4">
                  <a:lumMod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80000"/>
                </a:schemeClr>
              </a:solidFill>
              <a:ln w="9525">
                <a:solidFill>
                  <a:schemeClr val="accent4">
                    <a:lumMod val="8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269</c:v>
              </c:pt>
              <c:pt idx="2">
                <c:v>0</c:v>
              </c:pt>
              <c:pt idx="3">
                <c:v>145</c:v>
              </c:pt>
              <c:pt idx="4">
                <c:v>0</c:v>
              </c:pt>
              <c:pt idx="5">
                <c:v>1589</c:v>
              </c:pt>
              <c:pt idx="6">
                <c:v>0</c:v>
              </c:pt>
              <c:pt idx="7">
                <c:v>0</c:v>
              </c:pt>
              <c:pt idx="8">
                <c:v>233</c:v>
              </c:pt>
              <c:pt idx="9">
                <c:v>0</c:v>
              </c:pt>
              <c:pt idx="10">
                <c:v>0</c:v>
              </c:pt>
              <c:pt idx="11">
                <c:v>90</c:v>
              </c:pt>
              <c:pt idx="12">
                <c:v>133</c:v>
              </c:pt>
              <c:pt idx="13">
                <c:v>413</c:v>
              </c:pt>
              <c:pt idx="14">
                <c:v>272</c:v>
              </c:pt>
              <c:pt idx="15">
                <c:v>0</c:v>
              </c:pt>
              <c:pt idx="16">
                <c:v>0</c:v>
              </c:pt>
              <c:pt idx="17">
                <c:v>198</c:v>
              </c:pt>
              <c:pt idx="18">
                <c:v>0</c:v>
              </c:pt>
              <c:pt idx="19">
                <c:v>414</c:v>
              </c:pt>
              <c:pt idx="20">
                <c:v>89</c:v>
              </c:pt>
              <c:pt idx="21">
                <c:v>181</c:v>
              </c:pt>
              <c:pt idx="22">
                <c:v>314</c:v>
              </c:pt>
              <c:pt idx="23">
                <c:v>127</c:v>
              </c:pt>
              <c:pt idx="24">
                <c:v>270</c:v>
              </c:pt>
              <c:pt idx="25">
                <c:v>0</c:v>
              </c:pt>
              <c:pt idx="26">
                <c:v>0</c:v>
              </c:pt>
              <c:pt idx="27">
                <c:v>179</c:v>
              </c:pt>
              <c:pt idx="28">
                <c:v>280</c:v>
              </c:pt>
              <c:pt idx="29">
                <c:v>314</c:v>
              </c:pt>
              <c:pt idx="30">
                <c:v>265</c:v>
              </c:pt>
              <c:pt idx="31">
                <c:v>0</c:v>
              </c:pt>
              <c:pt idx="32">
                <c:v>237</c:v>
              </c:pt>
              <c:pt idx="33">
                <c:v>0</c:v>
              </c:pt>
              <c:pt idx="34">
                <c:v>90</c:v>
              </c:pt>
              <c:pt idx="35">
                <c:v>0</c:v>
              </c:pt>
              <c:pt idx="36">
                <c:v>63</c:v>
              </c:pt>
              <c:pt idx="37">
                <c:v>0</c:v>
              </c:pt>
              <c:pt idx="38">
                <c:v>44</c:v>
              </c:pt>
              <c:pt idx="39">
                <c:v>0</c:v>
              </c:pt>
              <c:pt idx="40">
                <c:v>0</c:v>
              </c:pt>
              <c:pt idx="41">
                <c:v>39</c:v>
              </c:pt>
              <c:pt idx="42">
                <c:v>0</c:v>
              </c:pt>
              <c:pt idx="43">
                <c:v>591</c:v>
              </c:pt>
              <c:pt idx="44">
                <c:v>0</c:v>
              </c:pt>
              <c:pt idx="45">
                <c:v>0</c:v>
              </c:pt>
              <c:pt idx="46">
                <c:v>373</c:v>
              </c:pt>
              <c:pt idx="47">
                <c:v>392</c:v>
              </c:pt>
              <c:pt idx="48">
                <c:v>0</c:v>
              </c:pt>
              <c:pt idx="49">
                <c:v>0</c:v>
              </c:pt>
              <c:pt idx="50">
                <c:v>65</c:v>
              </c:pt>
              <c:pt idx="51">
                <c:v>0</c:v>
              </c:pt>
              <c:pt idx="52">
                <c:v>0</c:v>
              </c:pt>
              <c:pt idx="53">
                <c:v>141</c:v>
              </c:pt>
              <c:pt idx="54">
                <c:v>629</c:v>
              </c:pt>
              <c:pt idx="55">
                <c:v>46</c:v>
              </c:pt>
              <c:pt idx="56">
                <c:v>127</c:v>
              </c:pt>
              <c:pt idx="57">
                <c:v>0</c:v>
              </c:pt>
              <c:pt idx="58">
                <c:v>127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239</c:v>
              </c:pt>
              <c:pt idx="63">
                <c:v>156</c:v>
              </c:pt>
              <c:pt idx="64">
                <c:v>222</c:v>
              </c:pt>
              <c:pt idx="65">
                <c:v>411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5-14B6-4AE6-A76D-D3BAEDD95307}"/>
            </c:ext>
          </c:extLst>
        </c:ser>
        <c:ser>
          <c:idx val="22"/>
          <c:order val="22"/>
          <c:tx>
            <c:v>1992</c:v>
          </c:tx>
          <c:spPr>
            <a:ln w="28575" cap="rnd">
              <a:solidFill>
                <a:schemeClr val="accent5">
                  <a:lumMod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>
                  <a:lumMod val="80000"/>
                </a:schemeClr>
              </a:solidFill>
              <a:ln w="9525">
                <a:solidFill>
                  <a:schemeClr val="accent5">
                    <a:lumMod val="8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320</c:v>
              </c:pt>
              <c:pt idx="2">
                <c:v>0</c:v>
              </c:pt>
              <c:pt idx="3">
                <c:v>135</c:v>
              </c:pt>
              <c:pt idx="4">
                <c:v>0</c:v>
              </c:pt>
              <c:pt idx="5">
                <c:v>1705</c:v>
              </c:pt>
              <c:pt idx="6">
                <c:v>177</c:v>
              </c:pt>
              <c:pt idx="7">
                <c:v>157</c:v>
              </c:pt>
              <c:pt idx="8">
                <c:v>235</c:v>
              </c:pt>
              <c:pt idx="9">
                <c:v>0</c:v>
              </c:pt>
              <c:pt idx="10">
                <c:v>0</c:v>
              </c:pt>
              <c:pt idx="11">
                <c:v>196</c:v>
              </c:pt>
              <c:pt idx="12">
                <c:v>158</c:v>
              </c:pt>
              <c:pt idx="13">
                <c:v>336</c:v>
              </c:pt>
              <c:pt idx="14">
                <c:v>437</c:v>
              </c:pt>
              <c:pt idx="15">
                <c:v>0</c:v>
              </c:pt>
              <c:pt idx="16">
                <c:v>0</c:v>
              </c:pt>
              <c:pt idx="17">
                <c:v>223</c:v>
              </c:pt>
              <c:pt idx="18">
                <c:v>0</c:v>
              </c:pt>
              <c:pt idx="19">
                <c:v>442</c:v>
              </c:pt>
              <c:pt idx="20">
                <c:v>100</c:v>
              </c:pt>
              <c:pt idx="21">
                <c:v>215</c:v>
              </c:pt>
              <c:pt idx="22">
                <c:v>304</c:v>
              </c:pt>
              <c:pt idx="23">
                <c:v>133</c:v>
              </c:pt>
              <c:pt idx="24">
                <c:v>272</c:v>
              </c:pt>
              <c:pt idx="25">
                <c:v>71</c:v>
              </c:pt>
              <c:pt idx="26">
                <c:v>0</c:v>
              </c:pt>
              <c:pt idx="27">
                <c:v>185</c:v>
              </c:pt>
              <c:pt idx="28">
                <c:v>292</c:v>
              </c:pt>
              <c:pt idx="29">
                <c:v>314</c:v>
              </c:pt>
              <c:pt idx="30">
                <c:v>267</c:v>
              </c:pt>
              <c:pt idx="31">
                <c:v>0</c:v>
              </c:pt>
              <c:pt idx="32">
                <c:v>427</c:v>
              </c:pt>
              <c:pt idx="33">
                <c:v>0</c:v>
              </c:pt>
              <c:pt idx="34">
                <c:v>89</c:v>
              </c:pt>
              <c:pt idx="35">
                <c:v>0</c:v>
              </c:pt>
              <c:pt idx="36">
                <c:v>66</c:v>
              </c:pt>
              <c:pt idx="37">
                <c:v>0</c:v>
              </c:pt>
              <c:pt idx="38">
                <c:v>46</c:v>
              </c:pt>
              <c:pt idx="39">
                <c:v>0</c:v>
              </c:pt>
              <c:pt idx="40">
                <c:v>0</c:v>
              </c:pt>
              <c:pt idx="41">
                <c:v>42</c:v>
              </c:pt>
              <c:pt idx="42">
                <c:v>0</c:v>
              </c:pt>
              <c:pt idx="43">
                <c:v>621</c:v>
              </c:pt>
              <c:pt idx="44">
                <c:v>0</c:v>
              </c:pt>
              <c:pt idx="45">
                <c:v>0</c:v>
              </c:pt>
              <c:pt idx="46">
                <c:v>440</c:v>
              </c:pt>
              <c:pt idx="47">
                <c:v>405</c:v>
              </c:pt>
              <c:pt idx="48">
                <c:v>85</c:v>
              </c:pt>
              <c:pt idx="49">
                <c:v>0</c:v>
              </c:pt>
              <c:pt idx="50">
                <c:v>63</c:v>
              </c:pt>
              <c:pt idx="51">
                <c:v>0</c:v>
              </c:pt>
              <c:pt idx="52">
                <c:v>0</c:v>
              </c:pt>
              <c:pt idx="53">
                <c:v>154</c:v>
              </c:pt>
              <c:pt idx="54">
                <c:v>638</c:v>
              </c:pt>
              <c:pt idx="55">
                <c:v>53</c:v>
              </c:pt>
              <c:pt idx="56">
                <c:v>157</c:v>
              </c:pt>
              <c:pt idx="57">
                <c:v>0</c:v>
              </c:pt>
              <c:pt idx="58">
                <c:v>177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231</c:v>
              </c:pt>
              <c:pt idx="63">
                <c:v>152</c:v>
              </c:pt>
              <c:pt idx="64">
                <c:v>244</c:v>
              </c:pt>
              <c:pt idx="65">
                <c:v>370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6-14B6-4AE6-A76D-D3BAEDD95307}"/>
            </c:ext>
          </c:extLst>
        </c:ser>
        <c:ser>
          <c:idx val="23"/>
          <c:order val="23"/>
          <c:tx>
            <c:v>1994</c:v>
          </c:tx>
          <c:spPr>
            <a:ln w="28575" cap="rnd">
              <a:solidFill>
                <a:schemeClr val="accent6">
                  <a:lumMod val="8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80000"/>
                </a:schemeClr>
              </a:solidFill>
              <a:ln w="9525">
                <a:solidFill>
                  <a:schemeClr val="accent6">
                    <a:lumMod val="8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249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0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193</c:v>
              </c:pt>
              <c:pt idx="12">
                <c:v>153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197</c:v>
              </c:pt>
              <c:pt idx="18">
                <c:v>0</c:v>
              </c:pt>
              <c:pt idx="19">
                <c:v>0</c:v>
              </c:pt>
              <c:pt idx="20">
                <c:v>0</c:v>
              </c:pt>
              <c:pt idx="21">
                <c:v>0</c:v>
              </c:pt>
              <c:pt idx="22">
                <c:v>0</c:v>
              </c:pt>
              <c:pt idx="23">
                <c:v>128</c:v>
              </c:pt>
              <c:pt idx="24">
                <c:v>0</c:v>
              </c:pt>
              <c:pt idx="25">
                <c:v>97</c:v>
              </c:pt>
              <c:pt idx="26">
                <c:v>0</c:v>
              </c:pt>
              <c:pt idx="27">
                <c:v>0</c:v>
              </c:pt>
              <c:pt idx="28">
                <c:v>0</c:v>
              </c:pt>
              <c:pt idx="29">
                <c:v>0</c:v>
              </c:pt>
              <c:pt idx="30">
                <c:v>268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92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53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0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0</c:v>
              </c:pt>
              <c:pt idx="48">
                <c:v>86</c:v>
              </c:pt>
              <c:pt idx="49">
                <c:v>0</c:v>
              </c:pt>
              <c:pt idx="50">
                <c:v>68</c:v>
              </c:pt>
              <c:pt idx="51">
                <c:v>0</c:v>
              </c:pt>
              <c:pt idx="52">
                <c:v>0</c:v>
              </c:pt>
              <c:pt idx="53">
                <c:v>150</c:v>
              </c:pt>
              <c:pt idx="54">
                <c:v>0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0</c:v>
              </c:pt>
              <c:pt idx="64">
                <c:v>0</c:v>
              </c:pt>
              <c:pt idx="65">
                <c:v>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7-14B6-4AE6-A76D-D3BAEDD95307}"/>
            </c:ext>
          </c:extLst>
        </c:ser>
        <c:ser>
          <c:idx val="24"/>
          <c:order val="24"/>
          <c:tx>
            <c:v>1996</c:v>
          </c:tx>
          <c:spPr>
            <a:ln w="28575" cap="rnd">
              <a:solidFill>
                <a:schemeClr val="accent1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>
                  <a:lumMod val="60000"/>
                  <a:lumOff val="40000"/>
                </a:schemeClr>
              </a:solidFill>
              <a:ln w="9525">
                <a:solidFill>
                  <a:schemeClr val="accent1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128</c:v>
              </c:pt>
              <c:pt idx="4">
                <c:v>0</c:v>
              </c:pt>
              <c:pt idx="5">
                <c:v>2048</c:v>
              </c:pt>
              <c:pt idx="6">
                <c:v>192</c:v>
              </c:pt>
              <c:pt idx="7">
                <c:v>160</c:v>
              </c:pt>
              <c:pt idx="8">
                <c:v>283</c:v>
              </c:pt>
              <c:pt idx="9">
                <c:v>0</c:v>
              </c:pt>
              <c:pt idx="10">
                <c:v>84</c:v>
              </c:pt>
              <c:pt idx="11">
                <c:v>0</c:v>
              </c:pt>
              <c:pt idx="12">
                <c:v>0</c:v>
              </c:pt>
              <c:pt idx="13">
                <c:v>355</c:v>
              </c:pt>
              <c:pt idx="14">
                <c:v>449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477</c:v>
              </c:pt>
              <c:pt idx="20">
                <c:v>122</c:v>
              </c:pt>
              <c:pt idx="21">
                <c:v>219</c:v>
              </c:pt>
              <c:pt idx="22">
                <c:v>224</c:v>
              </c:pt>
              <c:pt idx="23">
                <c:v>0</c:v>
              </c:pt>
              <c:pt idx="24">
                <c:v>387</c:v>
              </c:pt>
              <c:pt idx="25">
                <c:v>0</c:v>
              </c:pt>
              <c:pt idx="26">
                <c:v>0</c:v>
              </c:pt>
              <c:pt idx="27">
                <c:v>216</c:v>
              </c:pt>
              <c:pt idx="28">
                <c:v>299</c:v>
              </c:pt>
              <c:pt idx="29">
                <c:v>320</c:v>
              </c:pt>
              <c:pt idx="30">
                <c:v>0</c:v>
              </c:pt>
              <c:pt idx="31">
                <c:v>0</c:v>
              </c:pt>
              <c:pt idx="32">
                <c:v>387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32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90</c:v>
              </c:pt>
              <c:pt idx="42">
                <c:v>0</c:v>
              </c:pt>
              <c:pt idx="43">
                <c:v>608</c:v>
              </c:pt>
              <c:pt idx="44">
                <c:v>0</c:v>
              </c:pt>
              <c:pt idx="45">
                <c:v>0</c:v>
              </c:pt>
              <c:pt idx="46">
                <c:v>457</c:v>
              </c:pt>
              <c:pt idx="47">
                <c:v>419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120</c:v>
              </c:pt>
              <c:pt idx="53">
                <c:v>0</c:v>
              </c:pt>
              <c:pt idx="54">
                <c:v>759</c:v>
              </c:pt>
              <c:pt idx="55">
                <c:v>72</c:v>
              </c:pt>
              <c:pt idx="56">
                <c:v>165</c:v>
              </c:pt>
              <c:pt idx="57">
                <c:v>0</c:v>
              </c:pt>
              <c:pt idx="58">
                <c:v>176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275</c:v>
              </c:pt>
              <c:pt idx="63">
                <c:v>153</c:v>
              </c:pt>
              <c:pt idx="64">
                <c:v>243</c:v>
              </c:pt>
              <c:pt idx="65">
                <c:v>400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8-14B6-4AE6-A76D-D3BAEDD95307}"/>
            </c:ext>
          </c:extLst>
        </c:ser>
        <c:ser>
          <c:idx val="25"/>
          <c:order val="25"/>
          <c:tx>
            <c:v>1998</c:v>
          </c:tx>
          <c:spPr>
            <a:ln w="28575" cap="rnd">
              <a:solidFill>
                <a:schemeClr val="accent2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60000"/>
                  <a:lumOff val="40000"/>
                </a:schemeClr>
              </a:solidFill>
              <a:ln w="9525">
                <a:solidFill>
                  <a:schemeClr val="accent2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248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0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183</c:v>
              </c:pt>
              <c:pt idx="12">
                <c:v>154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227</c:v>
              </c:pt>
              <c:pt idx="18">
                <c:v>80</c:v>
              </c:pt>
              <c:pt idx="19">
                <c:v>0</c:v>
              </c:pt>
              <c:pt idx="20">
                <c:v>0</c:v>
              </c:pt>
              <c:pt idx="21">
                <c:v>0</c:v>
              </c:pt>
              <c:pt idx="22">
                <c:v>0</c:v>
              </c:pt>
              <c:pt idx="23">
                <c:v>145</c:v>
              </c:pt>
              <c:pt idx="24">
                <c:v>0</c:v>
              </c:pt>
              <c:pt idx="25">
                <c:v>110</c:v>
              </c:pt>
              <c:pt idx="26">
                <c:v>0</c:v>
              </c:pt>
              <c:pt idx="27">
                <c:v>0</c:v>
              </c:pt>
              <c:pt idx="28">
                <c:v>0</c:v>
              </c:pt>
              <c:pt idx="29">
                <c:v>0</c:v>
              </c:pt>
              <c:pt idx="30">
                <c:v>425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93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53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0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0</c:v>
              </c:pt>
              <c:pt idx="48">
                <c:v>94</c:v>
              </c:pt>
              <c:pt idx="49">
                <c:v>0</c:v>
              </c:pt>
              <c:pt idx="50">
                <c:v>68</c:v>
              </c:pt>
              <c:pt idx="51">
                <c:v>125</c:v>
              </c:pt>
              <c:pt idx="52">
                <c:v>0</c:v>
              </c:pt>
              <c:pt idx="53">
                <c:v>171</c:v>
              </c:pt>
              <c:pt idx="54">
                <c:v>0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0</c:v>
              </c:pt>
              <c:pt idx="64">
                <c:v>0</c:v>
              </c:pt>
              <c:pt idx="65">
                <c:v>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9-14B6-4AE6-A76D-D3BAEDD95307}"/>
            </c:ext>
          </c:extLst>
        </c:ser>
        <c:ser>
          <c:idx val="26"/>
          <c:order val="26"/>
          <c:tx>
            <c:v>2000</c:v>
          </c:tx>
          <c:spPr>
            <a:ln w="28575" cap="rnd">
              <a:solidFill>
                <a:schemeClr val="accent3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60000"/>
                  <a:lumOff val="40000"/>
                </a:schemeClr>
              </a:solidFill>
              <a:ln w="9525">
                <a:solidFill>
                  <a:schemeClr val="accent3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128</c:v>
              </c:pt>
              <c:pt idx="4">
                <c:v>0</c:v>
              </c:pt>
              <c:pt idx="5">
                <c:v>2136</c:v>
              </c:pt>
              <c:pt idx="6">
                <c:v>171</c:v>
              </c:pt>
              <c:pt idx="7">
                <c:v>192</c:v>
              </c:pt>
              <c:pt idx="8">
                <c:v>286</c:v>
              </c:pt>
              <c:pt idx="9">
                <c:v>0</c:v>
              </c:pt>
              <c:pt idx="10">
                <c:v>95</c:v>
              </c:pt>
              <c:pt idx="11">
                <c:v>0</c:v>
              </c:pt>
              <c:pt idx="12">
                <c:v>0</c:v>
              </c:pt>
              <c:pt idx="13">
                <c:v>307</c:v>
              </c:pt>
              <c:pt idx="14">
                <c:v>330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461</c:v>
              </c:pt>
              <c:pt idx="20">
                <c:v>157</c:v>
              </c:pt>
              <c:pt idx="21">
                <c:v>195</c:v>
              </c:pt>
              <c:pt idx="22">
                <c:v>217</c:v>
              </c:pt>
              <c:pt idx="23">
                <c:v>0</c:v>
              </c:pt>
              <c:pt idx="24">
                <c:v>390</c:v>
              </c:pt>
              <c:pt idx="25">
                <c:v>0</c:v>
              </c:pt>
              <c:pt idx="26">
                <c:v>0</c:v>
              </c:pt>
              <c:pt idx="27">
                <c:v>194</c:v>
              </c:pt>
              <c:pt idx="28">
                <c:v>323</c:v>
              </c:pt>
              <c:pt idx="29">
                <c:v>350</c:v>
              </c:pt>
              <c:pt idx="30">
                <c:v>0</c:v>
              </c:pt>
              <c:pt idx="31">
                <c:v>0</c:v>
              </c:pt>
              <c:pt idx="32">
                <c:v>398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48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84</c:v>
              </c:pt>
              <c:pt idx="42">
                <c:v>0</c:v>
              </c:pt>
              <c:pt idx="43">
                <c:v>547</c:v>
              </c:pt>
              <c:pt idx="44">
                <c:v>0</c:v>
              </c:pt>
              <c:pt idx="45">
                <c:v>0</c:v>
              </c:pt>
              <c:pt idx="46">
                <c:v>401</c:v>
              </c:pt>
              <c:pt idx="47">
                <c:v>408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120</c:v>
              </c:pt>
              <c:pt idx="53">
                <c:v>0</c:v>
              </c:pt>
              <c:pt idx="54">
                <c:v>954</c:v>
              </c:pt>
              <c:pt idx="55">
                <c:v>101</c:v>
              </c:pt>
              <c:pt idx="56">
                <c:v>170</c:v>
              </c:pt>
              <c:pt idx="57">
                <c:v>102</c:v>
              </c:pt>
              <c:pt idx="58">
                <c:v>182</c:v>
              </c:pt>
              <c:pt idx="59">
                <c:v>24</c:v>
              </c:pt>
              <c:pt idx="60">
                <c:v>100</c:v>
              </c:pt>
              <c:pt idx="61">
                <c:v>0</c:v>
              </c:pt>
              <c:pt idx="62">
                <c:v>279</c:v>
              </c:pt>
              <c:pt idx="63">
                <c:v>231</c:v>
              </c:pt>
              <c:pt idx="64">
                <c:v>246</c:v>
              </c:pt>
              <c:pt idx="65">
                <c:v>314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A-14B6-4AE6-A76D-D3BAEDD95307}"/>
            </c:ext>
          </c:extLst>
        </c:ser>
        <c:ser>
          <c:idx val="27"/>
          <c:order val="27"/>
          <c:tx>
            <c:v>2002</c:v>
          </c:tx>
          <c:spPr>
            <a:ln w="28575" cap="rnd">
              <a:solidFill>
                <a:schemeClr val="accent4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60000"/>
                  <a:lumOff val="40000"/>
                </a:schemeClr>
              </a:solidFill>
              <a:ln w="9525">
                <a:solidFill>
                  <a:schemeClr val="accent4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278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0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190</c:v>
              </c:pt>
              <c:pt idx="12">
                <c:v>195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260</c:v>
              </c:pt>
              <c:pt idx="18">
                <c:v>94</c:v>
              </c:pt>
              <c:pt idx="19">
                <c:v>0</c:v>
              </c:pt>
              <c:pt idx="20">
                <c:v>0</c:v>
              </c:pt>
              <c:pt idx="21">
                <c:v>0</c:v>
              </c:pt>
              <c:pt idx="22">
                <c:v>0</c:v>
              </c:pt>
              <c:pt idx="23">
                <c:v>143</c:v>
              </c:pt>
              <c:pt idx="24">
                <c:v>0</c:v>
              </c:pt>
              <c:pt idx="25">
                <c:v>105</c:v>
              </c:pt>
              <c:pt idx="26">
                <c:v>0</c:v>
              </c:pt>
              <c:pt idx="27">
                <c:v>0</c:v>
              </c:pt>
              <c:pt idx="28">
                <c:v>0</c:v>
              </c:pt>
              <c:pt idx="29">
                <c:v>0</c:v>
              </c:pt>
              <c:pt idx="30">
                <c:v>467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110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54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0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0</c:v>
              </c:pt>
              <c:pt idx="48">
                <c:v>111</c:v>
              </c:pt>
              <c:pt idx="49">
                <c:v>38</c:v>
              </c:pt>
              <c:pt idx="50">
                <c:v>73</c:v>
              </c:pt>
              <c:pt idx="51">
                <c:v>118</c:v>
              </c:pt>
              <c:pt idx="52">
                <c:v>0</c:v>
              </c:pt>
              <c:pt idx="53">
                <c:v>166</c:v>
              </c:pt>
              <c:pt idx="54">
                <c:v>0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0</c:v>
              </c:pt>
              <c:pt idx="64">
                <c:v>0</c:v>
              </c:pt>
              <c:pt idx="65">
                <c:v>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B-14B6-4AE6-A76D-D3BAEDD95307}"/>
            </c:ext>
          </c:extLst>
        </c:ser>
        <c:ser>
          <c:idx val="28"/>
          <c:order val="28"/>
          <c:tx>
            <c:v>2004</c:v>
          </c:tx>
          <c:spPr>
            <a:ln w="28575" cap="rnd">
              <a:solidFill>
                <a:schemeClr val="accent5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>
                  <a:lumMod val="60000"/>
                  <a:lumOff val="40000"/>
                </a:schemeClr>
              </a:solidFill>
              <a:ln w="9525">
                <a:solidFill>
                  <a:schemeClr val="accent5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128</c:v>
              </c:pt>
              <c:pt idx="4">
                <c:v>0</c:v>
              </c:pt>
              <c:pt idx="5">
                <c:v>1994</c:v>
              </c:pt>
              <c:pt idx="6">
                <c:v>172</c:v>
              </c:pt>
              <c:pt idx="7">
                <c:v>191</c:v>
              </c:pt>
              <c:pt idx="8">
                <c:v>286</c:v>
              </c:pt>
              <c:pt idx="9">
                <c:v>0</c:v>
              </c:pt>
              <c:pt idx="10">
                <c:v>96</c:v>
              </c:pt>
              <c:pt idx="11">
                <c:v>0</c:v>
              </c:pt>
              <c:pt idx="12">
                <c:v>0</c:v>
              </c:pt>
              <c:pt idx="13">
                <c:v>280</c:v>
              </c:pt>
              <c:pt idx="14">
                <c:v>328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464</c:v>
              </c:pt>
              <c:pt idx="20">
                <c:v>129</c:v>
              </c:pt>
              <c:pt idx="21">
                <c:v>203</c:v>
              </c:pt>
              <c:pt idx="22">
                <c:v>222</c:v>
              </c:pt>
              <c:pt idx="23">
                <c:v>0</c:v>
              </c:pt>
              <c:pt idx="24">
                <c:v>424</c:v>
              </c:pt>
              <c:pt idx="25">
                <c:v>0</c:v>
              </c:pt>
              <c:pt idx="26">
                <c:v>0</c:v>
              </c:pt>
              <c:pt idx="27">
                <c:v>196</c:v>
              </c:pt>
              <c:pt idx="28">
                <c:v>328</c:v>
              </c:pt>
              <c:pt idx="29">
                <c:v>352</c:v>
              </c:pt>
              <c:pt idx="30">
                <c:v>0</c:v>
              </c:pt>
              <c:pt idx="31">
                <c:v>0</c:v>
              </c:pt>
              <c:pt idx="32">
                <c:v>384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64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84</c:v>
              </c:pt>
              <c:pt idx="42">
                <c:v>0</c:v>
              </c:pt>
              <c:pt idx="43">
                <c:v>557</c:v>
              </c:pt>
              <c:pt idx="44">
                <c:v>0</c:v>
              </c:pt>
              <c:pt idx="45">
                <c:v>0</c:v>
              </c:pt>
              <c:pt idx="46">
                <c:v>400</c:v>
              </c:pt>
              <c:pt idx="47">
                <c:v>390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118</c:v>
              </c:pt>
              <c:pt idx="53">
                <c:v>0</c:v>
              </c:pt>
              <c:pt idx="54">
                <c:v>937</c:v>
              </c:pt>
              <c:pt idx="55">
                <c:v>101</c:v>
              </c:pt>
              <c:pt idx="56">
                <c:v>172</c:v>
              </c:pt>
              <c:pt idx="57">
                <c:v>124</c:v>
              </c:pt>
              <c:pt idx="58">
                <c:v>170</c:v>
              </c:pt>
              <c:pt idx="59">
                <c:v>32</c:v>
              </c:pt>
              <c:pt idx="60">
                <c:v>99</c:v>
              </c:pt>
              <c:pt idx="61">
                <c:v>0</c:v>
              </c:pt>
              <c:pt idx="62">
                <c:v>283</c:v>
              </c:pt>
              <c:pt idx="63">
                <c:v>255</c:v>
              </c:pt>
              <c:pt idx="64">
                <c:v>249</c:v>
              </c:pt>
              <c:pt idx="65">
                <c:v>342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C-14B6-4AE6-A76D-D3BAEDD95307}"/>
            </c:ext>
          </c:extLst>
        </c:ser>
        <c:ser>
          <c:idx val="29"/>
          <c:order val="29"/>
          <c:tx>
            <c:v>2006</c:v>
          </c:tx>
          <c:spPr>
            <a:ln w="28575" cap="rnd">
              <a:solidFill>
                <a:schemeClr val="accent6">
                  <a:lumMod val="60000"/>
                  <a:lumOff val="4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6">
                  <a:lumMod val="60000"/>
                  <a:lumOff val="40000"/>
                </a:schemeClr>
              </a:solidFill>
              <a:ln w="9525">
                <a:solidFill>
                  <a:schemeClr val="accent6">
                    <a:lumMod val="60000"/>
                    <a:lumOff val="4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287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0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204</c:v>
              </c:pt>
              <c:pt idx="12">
                <c:v>150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307</c:v>
              </c:pt>
              <c:pt idx="18">
                <c:v>91</c:v>
              </c:pt>
              <c:pt idx="19">
                <c:v>0</c:v>
              </c:pt>
              <c:pt idx="20">
                <c:v>0</c:v>
              </c:pt>
              <c:pt idx="21">
                <c:v>0</c:v>
              </c:pt>
              <c:pt idx="22">
                <c:v>0</c:v>
              </c:pt>
              <c:pt idx="23">
                <c:v>147</c:v>
              </c:pt>
              <c:pt idx="24">
                <c:v>0</c:v>
              </c:pt>
              <c:pt idx="25">
                <c:v>116</c:v>
              </c:pt>
              <c:pt idx="26">
                <c:v>0</c:v>
              </c:pt>
              <c:pt idx="27">
                <c:v>0</c:v>
              </c:pt>
              <c:pt idx="28">
                <c:v>0</c:v>
              </c:pt>
              <c:pt idx="29">
                <c:v>0</c:v>
              </c:pt>
              <c:pt idx="30">
                <c:v>441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108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59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0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0</c:v>
              </c:pt>
              <c:pt idx="48">
                <c:v>106</c:v>
              </c:pt>
              <c:pt idx="49">
                <c:v>42</c:v>
              </c:pt>
              <c:pt idx="50">
                <c:v>79</c:v>
              </c:pt>
              <c:pt idx="51">
                <c:v>187</c:v>
              </c:pt>
              <c:pt idx="52">
                <c:v>0</c:v>
              </c:pt>
              <c:pt idx="53">
                <c:v>174</c:v>
              </c:pt>
              <c:pt idx="54">
                <c:v>0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0</c:v>
              </c:pt>
              <c:pt idx="64">
                <c:v>0</c:v>
              </c:pt>
              <c:pt idx="65">
                <c:v>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D-14B6-4AE6-A76D-D3BAEDD95307}"/>
            </c:ext>
          </c:extLst>
        </c:ser>
        <c:ser>
          <c:idx val="30"/>
          <c:order val="30"/>
          <c:tx>
            <c:v>2008</c:v>
          </c:tx>
          <c:spPr>
            <a:ln w="28575" cap="rnd">
              <a:solidFill>
                <a:schemeClr val="accent1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>
                  <a:lumMod val="50000"/>
                </a:schemeClr>
              </a:solidFill>
              <a:ln w="9525">
                <a:solidFill>
                  <a:schemeClr val="accent1">
                    <a:lumMod val="5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128</c:v>
              </c:pt>
              <c:pt idx="4">
                <c:v>0</c:v>
              </c:pt>
              <c:pt idx="5">
                <c:v>2055</c:v>
              </c:pt>
              <c:pt idx="6">
                <c:v>173</c:v>
              </c:pt>
              <c:pt idx="7">
                <c:v>191</c:v>
              </c:pt>
              <c:pt idx="8">
                <c:v>286</c:v>
              </c:pt>
              <c:pt idx="9">
                <c:v>0</c:v>
              </c:pt>
              <c:pt idx="10">
                <c:v>96</c:v>
              </c:pt>
              <c:pt idx="11">
                <c:v>0</c:v>
              </c:pt>
              <c:pt idx="12">
                <c:v>0</c:v>
              </c:pt>
              <c:pt idx="13">
                <c:v>283</c:v>
              </c:pt>
              <c:pt idx="14">
                <c:v>330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508</c:v>
              </c:pt>
              <c:pt idx="20">
                <c:v>140</c:v>
              </c:pt>
              <c:pt idx="21">
                <c:v>193</c:v>
              </c:pt>
              <c:pt idx="22">
                <c:v>234</c:v>
              </c:pt>
              <c:pt idx="23">
                <c:v>0</c:v>
              </c:pt>
              <c:pt idx="24">
                <c:v>469</c:v>
              </c:pt>
              <c:pt idx="25">
                <c:v>0</c:v>
              </c:pt>
              <c:pt idx="26">
                <c:v>0</c:v>
              </c:pt>
              <c:pt idx="27">
                <c:v>195</c:v>
              </c:pt>
              <c:pt idx="28">
                <c:v>343</c:v>
              </c:pt>
              <c:pt idx="29">
                <c:v>387</c:v>
              </c:pt>
              <c:pt idx="30">
                <c:v>0</c:v>
              </c:pt>
              <c:pt idx="31">
                <c:v>0</c:v>
              </c:pt>
              <c:pt idx="32">
                <c:v>386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72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95</c:v>
              </c:pt>
              <c:pt idx="42">
                <c:v>0</c:v>
              </c:pt>
              <c:pt idx="43">
                <c:v>555</c:v>
              </c:pt>
              <c:pt idx="44">
                <c:v>0</c:v>
              </c:pt>
              <c:pt idx="45">
                <c:v>0</c:v>
              </c:pt>
              <c:pt idx="46">
                <c:v>400</c:v>
              </c:pt>
              <c:pt idx="47">
                <c:v>390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120</c:v>
              </c:pt>
              <c:pt idx="53">
                <c:v>0</c:v>
              </c:pt>
              <c:pt idx="54">
                <c:v>1022</c:v>
              </c:pt>
              <c:pt idx="55">
                <c:v>102</c:v>
              </c:pt>
              <c:pt idx="56">
                <c:v>171</c:v>
              </c:pt>
              <c:pt idx="57">
                <c:v>126</c:v>
              </c:pt>
              <c:pt idx="58">
                <c:v>169</c:v>
              </c:pt>
              <c:pt idx="59">
                <c:v>32</c:v>
              </c:pt>
              <c:pt idx="60">
                <c:v>110</c:v>
              </c:pt>
              <c:pt idx="61">
                <c:v>0</c:v>
              </c:pt>
              <c:pt idx="62">
                <c:v>283</c:v>
              </c:pt>
              <c:pt idx="63">
                <c:v>256</c:v>
              </c:pt>
              <c:pt idx="64">
                <c:v>252</c:v>
              </c:pt>
              <c:pt idx="65">
                <c:v>343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E-14B6-4AE6-A76D-D3BAEDD95307}"/>
            </c:ext>
          </c:extLst>
        </c:ser>
        <c:ser>
          <c:idx val="31"/>
          <c:order val="31"/>
          <c:tx>
            <c:v>2010</c:v>
          </c:tx>
          <c:spPr>
            <a:ln w="28575" cap="rnd">
              <a:solidFill>
                <a:schemeClr val="accent2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2">
                  <a:lumMod val="50000"/>
                </a:schemeClr>
              </a:solidFill>
              <a:ln w="9525">
                <a:solidFill>
                  <a:schemeClr val="accent2">
                    <a:lumMod val="5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309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0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204</c:v>
              </c:pt>
              <c:pt idx="12">
                <c:v>159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292</c:v>
              </c:pt>
              <c:pt idx="18">
                <c:v>93</c:v>
              </c:pt>
              <c:pt idx="19">
                <c:v>0</c:v>
              </c:pt>
              <c:pt idx="20">
                <c:v>0</c:v>
              </c:pt>
              <c:pt idx="21">
                <c:v>0</c:v>
              </c:pt>
              <c:pt idx="22">
                <c:v>0</c:v>
              </c:pt>
              <c:pt idx="23">
                <c:v>145</c:v>
              </c:pt>
              <c:pt idx="24">
                <c:v>0</c:v>
              </c:pt>
              <c:pt idx="25">
                <c:v>172</c:v>
              </c:pt>
              <c:pt idx="26">
                <c:v>0</c:v>
              </c:pt>
              <c:pt idx="27">
                <c:v>0</c:v>
              </c:pt>
              <c:pt idx="28">
                <c:v>0</c:v>
              </c:pt>
              <c:pt idx="29">
                <c:v>0</c:v>
              </c:pt>
              <c:pt idx="30">
                <c:v>417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107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52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0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0</c:v>
              </c:pt>
              <c:pt idx="48">
                <c:v>109</c:v>
              </c:pt>
              <c:pt idx="49">
                <c:v>47</c:v>
              </c:pt>
              <c:pt idx="50">
                <c:v>68</c:v>
              </c:pt>
              <c:pt idx="51">
                <c:v>185</c:v>
              </c:pt>
              <c:pt idx="52">
                <c:v>0</c:v>
              </c:pt>
              <c:pt idx="53">
                <c:v>177</c:v>
              </c:pt>
              <c:pt idx="54">
                <c:v>0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0</c:v>
              </c:pt>
              <c:pt idx="64">
                <c:v>0</c:v>
              </c:pt>
              <c:pt idx="65">
                <c:v>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1F-14B6-4AE6-A76D-D3BAEDD95307}"/>
            </c:ext>
          </c:extLst>
        </c:ser>
        <c:ser>
          <c:idx val="32"/>
          <c:order val="32"/>
          <c:tx>
            <c:v>2012</c:v>
          </c:tx>
          <c:spPr>
            <a:ln w="28575" cap="rnd">
              <a:solidFill>
                <a:schemeClr val="accent3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3">
                  <a:lumMod val="50000"/>
                </a:schemeClr>
              </a:solidFill>
              <a:ln w="9525">
                <a:solidFill>
                  <a:schemeClr val="accent3">
                    <a:lumMod val="5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128</c:v>
              </c:pt>
              <c:pt idx="4">
                <c:v>0</c:v>
              </c:pt>
              <c:pt idx="5">
                <c:v>2077</c:v>
              </c:pt>
              <c:pt idx="6">
                <c:v>172</c:v>
              </c:pt>
              <c:pt idx="7">
                <c:v>0</c:v>
              </c:pt>
              <c:pt idx="8">
                <c:v>286</c:v>
              </c:pt>
              <c:pt idx="9">
                <c:v>0</c:v>
              </c:pt>
              <c:pt idx="10">
                <c:v>96</c:v>
              </c:pt>
              <c:pt idx="11">
                <c:v>0</c:v>
              </c:pt>
              <c:pt idx="12">
                <c:v>0</c:v>
              </c:pt>
              <c:pt idx="13">
                <c:v>283</c:v>
              </c:pt>
              <c:pt idx="14">
                <c:v>332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501</c:v>
              </c:pt>
              <c:pt idx="20">
                <c:v>136</c:v>
              </c:pt>
              <c:pt idx="21">
                <c:v>198</c:v>
              </c:pt>
              <c:pt idx="22">
                <c:v>244</c:v>
              </c:pt>
              <c:pt idx="23">
                <c:v>0</c:v>
              </c:pt>
              <c:pt idx="24">
                <c:v>467</c:v>
              </c:pt>
              <c:pt idx="25">
                <c:v>0</c:v>
              </c:pt>
              <c:pt idx="26">
                <c:v>0</c:v>
              </c:pt>
              <c:pt idx="27">
                <c:v>195</c:v>
              </c:pt>
              <c:pt idx="28">
                <c:v>347</c:v>
              </c:pt>
              <c:pt idx="29">
                <c:v>387</c:v>
              </c:pt>
              <c:pt idx="30">
                <c:v>0</c:v>
              </c:pt>
              <c:pt idx="31">
                <c:v>0</c:v>
              </c:pt>
              <c:pt idx="32">
                <c:v>384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72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95</c:v>
              </c:pt>
              <c:pt idx="42">
                <c:v>0</c:v>
              </c:pt>
              <c:pt idx="43">
                <c:v>549</c:v>
              </c:pt>
              <c:pt idx="44">
                <c:v>0</c:v>
              </c:pt>
              <c:pt idx="45">
                <c:v>0</c:v>
              </c:pt>
              <c:pt idx="46">
                <c:v>379</c:v>
              </c:pt>
              <c:pt idx="47">
                <c:v>390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931</c:v>
              </c:pt>
              <c:pt idx="55">
                <c:v>101</c:v>
              </c:pt>
              <c:pt idx="56">
                <c:v>174</c:v>
              </c:pt>
              <c:pt idx="57">
                <c:v>128</c:v>
              </c:pt>
              <c:pt idx="58">
                <c:v>183</c:v>
              </c:pt>
              <c:pt idx="59">
                <c:v>32</c:v>
              </c:pt>
              <c:pt idx="60">
                <c:v>110</c:v>
              </c:pt>
              <c:pt idx="61">
                <c:v>0</c:v>
              </c:pt>
              <c:pt idx="62">
                <c:v>287</c:v>
              </c:pt>
              <c:pt idx="63">
                <c:v>257</c:v>
              </c:pt>
              <c:pt idx="64">
                <c:v>252</c:v>
              </c:pt>
              <c:pt idx="65">
                <c:v>339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20-14B6-4AE6-A76D-D3BAEDD95307}"/>
            </c:ext>
          </c:extLst>
        </c:ser>
        <c:ser>
          <c:idx val="33"/>
          <c:order val="33"/>
          <c:tx>
            <c:v>2014</c:v>
          </c:tx>
          <c:spPr>
            <a:ln w="28575" cap="rnd">
              <a:solidFill>
                <a:schemeClr val="accent4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4">
                  <a:lumMod val="50000"/>
                </a:schemeClr>
              </a:solidFill>
              <a:ln w="9525">
                <a:solidFill>
                  <a:schemeClr val="accent4">
                    <a:lumMod val="5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314</c:v>
              </c:pt>
              <c:pt idx="2">
                <c:v>0</c:v>
              </c:pt>
              <c:pt idx="3">
                <c:v>0</c:v>
              </c:pt>
              <c:pt idx="4">
                <c:v>0</c:v>
              </c:pt>
              <c:pt idx="5">
                <c:v>0</c:v>
              </c:pt>
              <c:pt idx="6">
                <c:v>0</c:v>
              </c:pt>
              <c:pt idx="7">
                <c:v>0</c:v>
              </c:pt>
              <c:pt idx="8">
                <c:v>0</c:v>
              </c:pt>
              <c:pt idx="9">
                <c:v>0</c:v>
              </c:pt>
              <c:pt idx="10">
                <c:v>0</c:v>
              </c:pt>
              <c:pt idx="11">
                <c:v>204</c:v>
              </c:pt>
              <c:pt idx="12">
                <c:v>172</c:v>
              </c:pt>
              <c:pt idx="13">
                <c:v>0</c:v>
              </c:pt>
              <c:pt idx="14">
                <c:v>0</c:v>
              </c:pt>
              <c:pt idx="15">
                <c:v>0</c:v>
              </c:pt>
              <c:pt idx="16">
                <c:v>0</c:v>
              </c:pt>
              <c:pt idx="17">
                <c:v>298</c:v>
              </c:pt>
              <c:pt idx="18">
                <c:v>87</c:v>
              </c:pt>
              <c:pt idx="19">
                <c:v>0</c:v>
              </c:pt>
              <c:pt idx="20">
                <c:v>0</c:v>
              </c:pt>
              <c:pt idx="21">
                <c:v>0</c:v>
              </c:pt>
              <c:pt idx="22">
                <c:v>0</c:v>
              </c:pt>
              <c:pt idx="23">
                <c:v>148</c:v>
              </c:pt>
              <c:pt idx="24">
                <c:v>0</c:v>
              </c:pt>
              <c:pt idx="25">
                <c:v>262</c:v>
              </c:pt>
              <c:pt idx="26">
                <c:v>0</c:v>
              </c:pt>
              <c:pt idx="27">
                <c:v>0</c:v>
              </c:pt>
              <c:pt idx="28">
                <c:v>0</c:v>
              </c:pt>
              <c:pt idx="29">
                <c:v>0</c:v>
              </c:pt>
              <c:pt idx="30">
                <c:v>442</c:v>
              </c:pt>
              <c:pt idx="31">
                <c:v>0</c:v>
              </c:pt>
              <c:pt idx="32">
                <c:v>0</c:v>
              </c:pt>
              <c:pt idx="33">
                <c:v>0</c:v>
              </c:pt>
              <c:pt idx="34">
                <c:v>108</c:v>
              </c:pt>
              <c:pt idx="35">
                <c:v>0</c:v>
              </c:pt>
              <c:pt idx="36">
                <c:v>0</c:v>
              </c:pt>
              <c:pt idx="37">
                <c:v>0</c:v>
              </c:pt>
              <c:pt idx="38">
                <c:v>54</c:v>
              </c:pt>
              <c:pt idx="39">
                <c:v>0</c:v>
              </c:pt>
              <c:pt idx="40">
                <c:v>0</c:v>
              </c:pt>
              <c:pt idx="41">
                <c:v>0</c:v>
              </c:pt>
              <c:pt idx="42">
                <c:v>0</c:v>
              </c:pt>
              <c:pt idx="43">
                <c:v>0</c:v>
              </c:pt>
              <c:pt idx="44">
                <c:v>0</c:v>
              </c:pt>
              <c:pt idx="45">
                <c:v>0</c:v>
              </c:pt>
              <c:pt idx="46">
                <c:v>0</c:v>
              </c:pt>
              <c:pt idx="47">
                <c:v>0</c:v>
              </c:pt>
              <c:pt idx="48">
                <c:v>106</c:v>
              </c:pt>
              <c:pt idx="49">
                <c:v>46</c:v>
              </c:pt>
              <c:pt idx="50">
                <c:v>96</c:v>
              </c:pt>
              <c:pt idx="51">
                <c:v>237</c:v>
              </c:pt>
              <c:pt idx="52">
                <c:v>0</c:v>
              </c:pt>
              <c:pt idx="53">
                <c:v>177</c:v>
              </c:pt>
              <c:pt idx="54">
                <c:v>0</c:v>
              </c:pt>
              <c:pt idx="55">
                <c:v>0</c:v>
              </c:pt>
              <c:pt idx="56">
                <c:v>0</c:v>
              </c:pt>
              <c:pt idx="57">
                <c:v>0</c:v>
              </c:pt>
              <c:pt idx="58">
                <c:v>0</c:v>
              </c:pt>
              <c:pt idx="59">
                <c:v>0</c:v>
              </c:pt>
              <c:pt idx="60">
                <c:v>0</c:v>
              </c:pt>
              <c:pt idx="61">
                <c:v>0</c:v>
              </c:pt>
              <c:pt idx="62">
                <c:v>0</c:v>
              </c:pt>
              <c:pt idx="63">
                <c:v>0</c:v>
              </c:pt>
              <c:pt idx="64">
                <c:v>0</c:v>
              </c:pt>
              <c:pt idx="65">
                <c:v>0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21-14B6-4AE6-A76D-D3BAEDD95307}"/>
            </c:ext>
          </c:extLst>
        </c:ser>
        <c:ser>
          <c:idx val="34"/>
          <c:order val="34"/>
          <c:tx>
            <c:v>2016</c:v>
          </c:tx>
          <c:spPr>
            <a:ln w="28575" cap="rnd">
              <a:solidFill>
                <a:schemeClr val="accent5">
                  <a:lumMod val="50000"/>
                </a:schemeClr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5">
                  <a:lumMod val="50000"/>
                </a:schemeClr>
              </a:solidFill>
              <a:ln w="9525">
                <a:solidFill>
                  <a:schemeClr val="accent5">
                    <a:lumMod val="50000"/>
                  </a:schemeClr>
                </a:solidFill>
              </a:ln>
              <a:effectLst/>
            </c:spPr>
          </c:marker>
          <c:cat>
            <c:strLit>
              <c:ptCount val="66"/>
              <c:pt idx="0">
                <c:v>Aeronautics</c:v>
              </c:pt>
              <c:pt idx="1">
                <c:v>Alpine Skiing</c:v>
              </c:pt>
              <c:pt idx="2">
                <c:v>Alpinism</c:v>
              </c:pt>
              <c:pt idx="3">
                <c:v>Archery</c:v>
              </c:pt>
              <c:pt idx="4">
                <c:v>Art Competitions</c:v>
              </c:pt>
              <c:pt idx="5">
                <c:v>Athletics</c:v>
              </c:pt>
              <c:pt idx="6">
                <c:v>Badminton</c:v>
              </c:pt>
              <c:pt idx="7">
                <c:v>Baseball</c:v>
              </c:pt>
              <c:pt idx="8">
                <c:v>Basketball</c:v>
              </c:pt>
              <c:pt idx="9">
                <c:v>Basque Pelota</c:v>
              </c:pt>
              <c:pt idx="10">
                <c:v>Beach Volleyball</c:v>
              </c:pt>
              <c:pt idx="11">
                <c:v>Biathlon</c:v>
              </c:pt>
              <c:pt idx="12">
                <c:v>Bobsleigh</c:v>
              </c:pt>
              <c:pt idx="13">
                <c:v>Boxing</c:v>
              </c:pt>
              <c:pt idx="14">
                <c:v>Canoeing</c:v>
              </c:pt>
              <c:pt idx="15">
                <c:v>Cricket</c:v>
              </c:pt>
              <c:pt idx="16">
                <c:v>Croquet</c:v>
              </c:pt>
              <c:pt idx="17">
                <c:v>Cross Country Skiing</c:v>
              </c:pt>
              <c:pt idx="18">
                <c:v>Curling</c:v>
              </c:pt>
              <c:pt idx="19">
                <c:v>Cycling</c:v>
              </c:pt>
              <c:pt idx="20">
                <c:v>Diving</c:v>
              </c:pt>
              <c:pt idx="21">
                <c:v>Equestrianism</c:v>
              </c:pt>
              <c:pt idx="22">
                <c:v>Fencing</c:v>
              </c:pt>
              <c:pt idx="23">
                <c:v>Figure Skating</c:v>
              </c:pt>
              <c:pt idx="24">
                <c:v>Football</c:v>
              </c:pt>
              <c:pt idx="25">
                <c:v>Freestyle Skiing</c:v>
              </c:pt>
              <c:pt idx="26">
                <c:v>Golf</c:v>
              </c:pt>
              <c:pt idx="27">
                <c:v>Gymnastics</c:v>
              </c:pt>
              <c:pt idx="28">
                <c:v>Handball</c:v>
              </c:pt>
              <c:pt idx="29">
                <c:v>Hockey</c:v>
              </c:pt>
              <c:pt idx="30">
                <c:v>Ice Hockey</c:v>
              </c:pt>
              <c:pt idx="31">
                <c:v>Jeu De Paume</c:v>
              </c:pt>
              <c:pt idx="32">
                <c:v>Judo</c:v>
              </c:pt>
              <c:pt idx="33">
                <c:v>Lacrosse</c:v>
              </c:pt>
              <c:pt idx="34">
                <c:v>Luge</c:v>
              </c:pt>
              <c:pt idx="35">
                <c:v>Military Ski Patrol</c:v>
              </c:pt>
              <c:pt idx="36">
                <c:v>Modern Pentathlon</c:v>
              </c:pt>
              <c:pt idx="37">
                <c:v>Motorboating</c:v>
              </c:pt>
              <c:pt idx="38">
                <c:v>Nordic Combined</c:v>
              </c:pt>
              <c:pt idx="39">
                <c:v>Polo</c:v>
              </c:pt>
              <c:pt idx="40">
                <c:v>Racquets</c:v>
              </c:pt>
              <c:pt idx="41">
                <c:v>Rhythmic Gymnastics</c:v>
              </c:pt>
              <c:pt idx="42">
                <c:v>Roque</c:v>
              </c:pt>
              <c:pt idx="43">
                <c:v>Rowing</c:v>
              </c:pt>
              <c:pt idx="44">
                <c:v>Rugby</c:v>
              </c:pt>
              <c:pt idx="45">
                <c:v>Rugby Sevens</c:v>
              </c:pt>
              <c:pt idx="46">
                <c:v>Sailing</c:v>
              </c:pt>
              <c:pt idx="47">
                <c:v>Shooting</c:v>
              </c:pt>
              <c:pt idx="48">
                <c:v>Short Track Speed Skating</c:v>
              </c:pt>
              <c:pt idx="49">
                <c:v>Skeleton</c:v>
              </c:pt>
              <c:pt idx="50">
                <c:v>Ski Jumping</c:v>
              </c:pt>
              <c:pt idx="51">
                <c:v>Snowboarding</c:v>
              </c:pt>
              <c:pt idx="52">
                <c:v>Softball</c:v>
              </c:pt>
              <c:pt idx="53">
                <c:v>Speed Skating</c:v>
              </c:pt>
              <c:pt idx="54">
                <c:v>Swimming</c:v>
              </c:pt>
              <c:pt idx="55">
                <c:v>Synchronized Swimming</c:v>
              </c:pt>
              <c:pt idx="56">
                <c:v>Table Tennis</c:v>
              </c:pt>
              <c:pt idx="57">
                <c:v>Taekwondo</c:v>
              </c:pt>
              <c:pt idx="58">
                <c:v>Tennis</c:v>
              </c:pt>
              <c:pt idx="59">
                <c:v>Trampolining</c:v>
              </c:pt>
              <c:pt idx="60">
                <c:v>Triathlon</c:v>
              </c:pt>
              <c:pt idx="61">
                <c:v>Tug-Of-War</c:v>
              </c:pt>
              <c:pt idx="62">
                <c:v>Volleyball</c:v>
              </c:pt>
              <c:pt idx="63">
                <c:v>Water Polo</c:v>
              </c:pt>
              <c:pt idx="64">
                <c:v>Weightlifting</c:v>
              </c:pt>
              <c:pt idx="65">
                <c:v>Wrestling</c:v>
              </c:pt>
            </c:strLit>
          </c:cat>
          <c:val>
            <c:numLit>
              <c:formatCode>General</c:formatCode>
              <c:ptCount val="66"/>
              <c:pt idx="0">
                <c:v>0</c:v>
              </c:pt>
              <c:pt idx="1">
                <c:v>0</c:v>
              </c:pt>
              <c:pt idx="2">
                <c:v>0</c:v>
              </c:pt>
              <c:pt idx="3">
                <c:v>128</c:v>
              </c:pt>
              <c:pt idx="4">
                <c:v>0</c:v>
              </c:pt>
              <c:pt idx="5">
                <c:v>2268</c:v>
              </c:pt>
              <c:pt idx="6">
                <c:v>172</c:v>
              </c:pt>
              <c:pt idx="7">
                <c:v>0</c:v>
              </c:pt>
              <c:pt idx="8">
                <c:v>280</c:v>
              </c:pt>
              <c:pt idx="9">
                <c:v>0</c:v>
              </c:pt>
              <c:pt idx="10">
                <c:v>96</c:v>
              </c:pt>
              <c:pt idx="11">
                <c:v>0</c:v>
              </c:pt>
              <c:pt idx="12">
                <c:v>0</c:v>
              </c:pt>
              <c:pt idx="13">
                <c:v>283</c:v>
              </c:pt>
              <c:pt idx="14">
                <c:v>330</c:v>
              </c:pt>
              <c:pt idx="15">
                <c:v>0</c:v>
              </c:pt>
              <c:pt idx="16">
                <c:v>0</c:v>
              </c:pt>
              <c:pt idx="17">
                <c:v>0</c:v>
              </c:pt>
              <c:pt idx="18">
                <c:v>0</c:v>
              </c:pt>
              <c:pt idx="19">
                <c:v>513</c:v>
              </c:pt>
              <c:pt idx="20">
                <c:v>136</c:v>
              </c:pt>
              <c:pt idx="21">
                <c:v>200</c:v>
              </c:pt>
              <c:pt idx="22">
                <c:v>245</c:v>
              </c:pt>
              <c:pt idx="23">
                <c:v>0</c:v>
              </c:pt>
              <c:pt idx="24">
                <c:v>473</c:v>
              </c:pt>
              <c:pt idx="25">
                <c:v>0</c:v>
              </c:pt>
              <c:pt idx="26">
                <c:v>119</c:v>
              </c:pt>
              <c:pt idx="27">
                <c:v>196</c:v>
              </c:pt>
              <c:pt idx="28">
                <c:v>353</c:v>
              </c:pt>
              <c:pt idx="29">
                <c:v>390</c:v>
              </c:pt>
              <c:pt idx="30">
                <c:v>0</c:v>
              </c:pt>
              <c:pt idx="31">
                <c:v>0</c:v>
              </c:pt>
              <c:pt idx="32">
                <c:v>389</c:v>
              </c:pt>
              <c:pt idx="33">
                <c:v>0</c:v>
              </c:pt>
              <c:pt idx="34">
                <c:v>0</c:v>
              </c:pt>
              <c:pt idx="35">
                <c:v>0</c:v>
              </c:pt>
              <c:pt idx="36">
                <c:v>72</c:v>
              </c:pt>
              <c:pt idx="37">
                <c:v>0</c:v>
              </c:pt>
              <c:pt idx="38">
                <c:v>0</c:v>
              </c:pt>
              <c:pt idx="39">
                <c:v>0</c:v>
              </c:pt>
              <c:pt idx="40">
                <c:v>0</c:v>
              </c:pt>
              <c:pt idx="41">
                <c:v>96</c:v>
              </c:pt>
              <c:pt idx="42">
                <c:v>0</c:v>
              </c:pt>
              <c:pt idx="43">
                <c:v>546</c:v>
              </c:pt>
              <c:pt idx="44">
                <c:v>0</c:v>
              </c:pt>
              <c:pt idx="45">
                <c:v>299</c:v>
              </c:pt>
              <c:pt idx="46">
                <c:v>380</c:v>
              </c:pt>
              <c:pt idx="47">
                <c:v>390</c:v>
              </c:pt>
              <c:pt idx="48">
                <c:v>0</c:v>
              </c:pt>
              <c:pt idx="49">
                <c:v>0</c:v>
              </c:pt>
              <c:pt idx="50">
                <c:v>0</c:v>
              </c:pt>
              <c:pt idx="51">
                <c:v>0</c:v>
              </c:pt>
              <c:pt idx="52">
                <c:v>0</c:v>
              </c:pt>
              <c:pt idx="53">
                <c:v>0</c:v>
              </c:pt>
              <c:pt idx="54">
                <c:v>942</c:v>
              </c:pt>
              <c:pt idx="55">
                <c:v>102</c:v>
              </c:pt>
              <c:pt idx="56">
                <c:v>172</c:v>
              </c:pt>
              <c:pt idx="57">
                <c:v>126</c:v>
              </c:pt>
              <c:pt idx="58">
                <c:v>196</c:v>
              </c:pt>
              <c:pt idx="59">
                <c:v>32</c:v>
              </c:pt>
              <c:pt idx="60">
                <c:v>110</c:v>
              </c:pt>
              <c:pt idx="61">
                <c:v>0</c:v>
              </c:pt>
              <c:pt idx="62">
                <c:v>283</c:v>
              </c:pt>
              <c:pt idx="63">
                <c:v>258</c:v>
              </c:pt>
              <c:pt idx="64">
                <c:v>255</c:v>
              </c:pt>
              <c:pt idx="65">
                <c:v>346</c:v>
              </c:pt>
            </c:numLit>
          </c:val>
          <c:smooth val="0"/>
          <c:extLst>
            <c:ext xmlns:c16="http://schemas.microsoft.com/office/drawing/2014/chart" uri="{C3380CC4-5D6E-409C-BE32-E72D297353CC}">
              <c16:uniqueId val="{00000022-14B6-4AE6-A76D-D3BAEDD9530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943926888"/>
        <c:axId val="943926232"/>
      </c:lineChart>
      <c:catAx>
        <c:axId val="94392688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43926232"/>
        <c:crosses val="autoZero"/>
        <c:auto val="1"/>
        <c:lblAlgn val="ctr"/>
        <c:lblOffset val="100"/>
        <c:noMultiLvlLbl val="0"/>
      </c:catAx>
      <c:valAx>
        <c:axId val="94392623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943926888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/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 baseline="0"/>
              <a:t>Events By Gender for Each Sport</a:t>
            </a:r>
            <a:endParaRPr lang="en-US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barChart>
        <c:barDir val="bar"/>
        <c:grouping val="stacked"/>
        <c:varyColors val="0"/>
        <c:ser>
          <c:idx val="0"/>
          <c:order val="0"/>
          <c:tx>
            <c:strRef>
              <c:f>'Q7'!$T$5</c:f>
              <c:strCache>
                <c:ptCount val="1"/>
                <c:pt idx="0">
                  <c:v>Men_Events_1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strRef>
              <c:f>'Q7'!$S$6:$S$71</c:f>
              <c:strCache>
                <c:ptCount val="66"/>
                <c:pt idx="0">
                  <c:v>Aeronautics</c:v>
                </c:pt>
                <c:pt idx="1">
                  <c:v>Alpine Skiing</c:v>
                </c:pt>
                <c:pt idx="2">
                  <c:v>Alpinism</c:v>
                </c:pt>
                <c:pt idx="3">
                  <c:v>Archery</c:v>
                </c:pt>
                <c:pt idx="4">
                  <c:v>Art Competitions</c:v>
                </c:pt>
                <c:pt idx="5">
                  <c:v>Athletics</c:v>
                </c:pt>
                <c:pt idx="6">
                  <c:v>Badminton</c:v>
                </c:pt>
                <c:pt idx="7">
                  <c:v>Baseball</c:v>
                </c:pt>
                <c:pt idx="8">
                  <c:v>Basketball</c:v>
                </c:pt>
                <c:pt idx="9">
                  <c:v>Basque Pelota</c:v>
                </c:pt>
                <c:pt idx="10">
                  <c:v>Beach Volleyball</c:v>
                </c:pt>
                <c:pt idx="11">
                  <c:v>Biathlon</c:v>
                </c:pt>
                <c:pt idx="12">
                  <c:v>Bobsleigh</c:v>
                </c:pt>
                <c:pt idx="13">
                  <c:v>Boxing</c:v>
                </c:pt>
                <c:pt idx="14">
                  <c:v>Canoeing</c:v>
                </c:pt>
                <c:pt idx="15">
                  <c:v>Cricket</c:v>
                </c:pt>
                <c:pt idx="16">
                  <c:v>Croquet</c:v>
                </c:pt>
                <c:pt idx="17">
                  <c:v>Cross Country Skiing</c:v>
                </c:pt>
                <c:pt idx="18">
                  <c:v>Curling</c:v>
                </c:pt>
                <c:pt idx="19">
                  <c:v>Cycling</c:v>
                </c:pt>
                <c:pt idx="20">
                  <c:v>Diving</c:v>
                </c:pt>
                <c:pt idx="21">
                  <c:v>Equestrianism</c:v>
                </c:pt>
                <c:pt idx="22">
                  <c:v>Fencing</c:v>
                </c:pt>
                <c:pt idx="23">
                  <c:v>Figure Skating</c:v>
                </c:pt>
                <c:pt idx="24">
                  <c:v>Football</c:v>
                </c:pt>
                <c:pt idx="25">
                  <c:v>Freestyle Skiing</c:v>
                </c:pt>
                <c:pt idx="26">
                  <c:v>Golf</c:v>
                </c:pt>
                <c:pt idx="27">
                  <c:v>Gymnastics</c:v>
                </c:pt>
                <c:pt idx="28">
                  <c:v>Handball</c:v>
                </c:pt>
                <c:pt idx="29">
                  <c:v>Hockey</c:v>
                </c:pt>
                <c:pt idx="30">
                  <c:v>Ice Hockey</c:v>
                </c:pt>
                <c:pt idx="31">
                  <c:v>Jeu De Paume</c:v>
                </c:pt>
                <c:pt idx="32">
                  <c:v>Judo</c:v>
                </c:pt>
                <c:pt idx="33">
                  <c:v>Lacrosse</c:v>
                </c:pt>
                <c:pt idx="34">
                  <c:v>Luge</c:v>
                </c:pt>
                <c:pt idx="35">
                  <c:v>Military Ski Patrol</c:v>
                </c:pt>
                <c:pt idx="36">
                  <c:v>Modern Pentathlon</c:v>
                </c:pt>
                <c:pt idx="37">
                  <c:v>Motorboating</c:v>
                </c:pt>
                <c:pt idx="38">
                  <c:v>Nordic Combined</c:v>
                </c:pt>
                <c:pt idx="39">
                  <c:v>Polo</c:v>
                </c:pt>
                <c:pt idx="40">
                  <c:v>Racquets</c:v>
                </c:pt>
                <c:pt idx="41">
                  <c:v>Rhythmic Gymnastics</c:v>
                </c:pt>
                <c:pt idx="42">
                  <c:v>Roque</c:v>
                </c:pt>
                <c:pt idx="43">
                  <c:v>Rowing</c:v>
                </c:pt>
                <c:pt idx="44">
                  <c:v>Rugby</c:v>
                </c:pt>
                <c:pt idx="45">
                  <c:v>Rugby Sevens</c:v>
                </c:pt>
                <c:pt idx="46">
                  <c:v>Sailing</c:v>
                </c:pt>
                <c:pt idx="47">
                  <c:v>Shooting</c:v>
                </c:pt>
                <c:pt idx="48">
                  <c:v>Short Track Speed Skating</c:v>
                </c:pt>
                <c:pt idx="49">
                  <c:v>Skeleton</c:v>
                </c:pt>
                <c:pt idx="50">
                  <c:v>Ski Jumping</c:v>
                </c:pt>
                <c:pt idx="51">
                  <c:v>Snowboarding</c:v>
                </c:pt>
                <c:pt idx="52">
                  <c:v>Softball</c:v>
                </c:pt>
                <c:pt idx="53">
                  <c:v>Speed Skating</c:v>
                </c:pt>
                <c:pt idx="54">
                  <c:v>Swimming</c:v>
                </c:pt>
                <c:pt idx="55">
                  <c:v>Synchronized Swimming</c:v>
                </c:pt>
                <c:pt idx="56">
                  <c:v>Table Tennis</c:v>
                </c:pt>
                <c:pt idx="57">
                  <c:v>Taekwondo</c:v>
                </c:pt>
                <c:pt idx="58">
                  <c:v>Tennis</c:v>
                </c:pt>
                <c:pt idx="59">
                  <c:v>Trampolining</c:v>
                </c:pt>
                <c:pt idx="60">
                  <c:v>Triathlon</c:v>
                </c:pt>
                <c:pt idx="61">
                  <c:v>Tug-Of-War</c:v>
                </c:pt>
                <c:pt idx="62">
                  <c:v>Volleyball</c:v>
                </c:pt>
                <c:pt idx="63">
                  <c:v>Water Polo</c:v>
                </c:pt>
                <c:pt idx="64">
                  <c:v>Weightlifting</c:v>
                </c:pt>
                <c:pt idx="65">
                  <c:v>Wrestling</c:v>
                </c:pt>
              </c:strCache>
            </c:strRef>
          </c:cat>
          <c:val>
            <c:numRef>
              <c:f>'Q7'!$T$6:$T$71</c:f>
              <c:numCache>
                <c:formatCode>General</c:formatCode>
                <c:ptCount val="66"/>
                <c:pt idx="0">
                  <c:v>1</c:v>
                </c:pt>
                <c:pt idx="1">
                  <c:v>5325</c:v>
                </c:pt>
                <c:pt idx="2">
                  <c:v>15</c:v>
                </c:pt>
                <c:pt idx="3">
                  <c:v>1244</c:v>
                </c:pt>
                <c:pt idx="4">
                  <c:v>2770</c:v>
                </c:pt>
                <c:pt idx="5">
                  <c:v>25790</c:v>
                </c:pt>
                <c:pt idx="6">
                  <c:v>717</c:v>
                </c:pt>
                <c:pt idx="7">
                  <c:v>891</c:v>
                </c:pt>
                <c:pt idx="8">
                  <c:v>3078</c:v>
                </c:pt>
                <c:pt idx="9">
                  <c:v>2</c:v>
                </c:pt>
                <c:pt idx="10">
                  <c:v>287</c:v>
                </c:pt>
                <c:pt idx="11">
                  <c:v>3024</c:v>
                </c:pt>
                <c:pt idx="12">
                  <c:v>2823</c:v>
                </c:pt>
                <c:pt idx="13">
                  <c:v>5648</c:v>
                </c:pt>
                <c:pt idx="14">
                  <c:v>4749</c:v>
                </c:pt>
                <c:pt idx="15">
                  <c:v>18</c:v>
                </c:pt>
                <c:pt idx="16">
                  <c:v>11</c:v>
                </c:pt>
                <c:pt idx="17">
                  <c:v>5704</c:v>
                </c:pt>
                <c:pt idx="18">
                  <c:v>240</c:v>
                </c:pt>
                <c:pt idx="19">
                  <c:v>8776</c:v>
                </c:pt>
                <c:pt idx="20">
                  <c:v>1531</c:v>
                </c:pt>
                <c:pt idx="21">
                  <c:v>4892</c:v>
                </c:pt>
                <c:pt idx="22">
                  <c:v>8036</c:v>
                </c:pt>
                <c:pt idx="23">
                  <c:v>1104</c:v>
                </c:pt>
                <c:pt idx="24">
                  <c:v>5353</c:v>
                </c:pt>
                <c:pt idx="25">
                  <c:v>504</c:v>
                </c:pt>
                <c:pt idx="26">
                  <c:v>164</c:v>
                </c:pt>
                <c:pt idx="27">
                  <c:v>16451</c:v>
                </c:pt>
                <c:pt idx="28">
                  <c:v>2243</c:v>
                </c:pt>
                <c:pt idx="29">
                  <c:v>3748</c:v>
                </c:pt>
                <c:pt idx="30">
                  <c:v>4711</c:v>
                </c:pt>
                <c:pt idx="31">
                  <c:v>11</c:v>
                </c:pt>
                <c:pt idx="32">
                  <c:v>2668</c:v>
                </c:pt>
                <c:pt idx="33">
                  <c:v>36</c:v>
                </c:pt>
                <c:pt idx="34">
                  <c:v>1096</c:v>
                </c:pt>
                <c:pt idx="35">
                  <c:v>19</c:v>
                </c:pt>
                <c:pt idx="36">
                  <c:v>1460</c:v>
                </c:pt>
                <c:pt idx="37">
                  <c:v>14</c:v>
                </c:pt>
                <c:pt idx="38">
                  <c:v>1329</c:v>
                </c:pt>
                <c:pt idx="39">
                  <c:v>89</c:v>
                </c:pt>
                <c:pt idx="40">
                  <c:v>12</c:v>
                </c:pt>
                <c:pt idx="41">
                  <c:v>0</c:v>
                </c:pt>
                <c:pt idx="42">
                  <c:v>3</c:v>
                </c:pt>
                <c:pt idx="43">
                  <c:v>7828</c:v>
                </c:pt>
                <c:pt idx="44">
                  <c:v>111</c:v>
                </c:pt>
                <c:pt idx="45">
                  <c:v>151</c:v>
                </c:pt>
                <c:pt idx="46">
                  <c:v>5347</c:v>
                </c:pt>
                <c:pt idx="47">
                  <c:v>8898</c:v>
                </c:pt>
                <c:pt idx="48">
                  <c:v>773</c:v>
                </c:pt>
                <c:pt idx="49">
                  <c:v>130</c:v>
                </c:pt>
                <c:pt idx="50">
                  <c:v>2357</c:v>
                </c:pt>
                <c:pt idx="51">
                  <c:v>520</c:v>
                </c:pt>
                <c:pt idx="52">
                  <c:v>0</c:v>
                </c:pt>
                <c:pt idx="53">
                  <c:v>3499</c:v>
                </c:pt>
                <c:pt idx="54">
                  <c:v>12869</c:v>
                </c:pt>
                <c:pt idx="55">
                  <c:v>0</c:v>
                </c:pt>
                <c:pt idx="56">
                  <c:v>999</c:v>
                </c:pt>
                <c:pt idx="57">
                  <c:v>307</c:v>
                </c:pt>
                <c:pt idx="58">
                  <c:v>1585</c:v>
                </c:pt>
                <c:pt idx="59">
                  <c:v>76</c:v>
                </c:pt>
                <c:pt idx="60">
                  <c:v>266</c:v>
                </c:pt>
                <c:pt idx="61">
                  <c:v>125</c:v>
                </c:pt>
                <c:pt idx="62">
                  <c:v>1847</c:v>
                </c:pt>
                <c:pt idx="63">
                  <c:v>3154</c:v>
                </c:pt>
                <c:pt idx="64">
                  <c:v>3262</c:v>
                </c:pt>
                <c:pt idx="65">
                  <c:v>6346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9EF-48C1-8214-A281D7774EEB}"/>
            </c:ext>
          </c:extLst>
        </c:ser>
        <c:ser>
          <c:idx val="1"/>
          <c:order val="1"/>
          <c:tx>
            <c:strRef>
              <c:f>'Q7'!$U$5</c:f>
              <c:strCache>
                <c:ptCount val="1"/>
                <c:pt idx="0">
                  <c:v>Women_Events_0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cat>
            <c:strRef>
              <c:f>'Q7'!$S$6:$S$71</c:f>
              <c:strCache>
                <c:ptCount val="66"/>
                <c:pt idx="0">
                  <c:v>Aeronautics</c:v>
                </c:pt>
                <c:pt idx="1">
                  <c:v>Alpine Skiing</c:v>
                </c:pt>
                <c:pt idx="2">
                  <c:v>Alpinism</c:v>
                </c:pt>
                <c:pt idx="3">
                  <c:v>Archery</c:v>
                </c:pt>
                <c:pt idx="4">
                  <c:v>Art Competitions</c:v>
                </c:pt>
                <c:pt idx="5">
                  <c:v>Athletics</c:v>
                </c:pt>
                <c:pt idx="6">
                  <c:v>Badminton</c:v>
                </c:pt>
                <c:pt idx="7">
                  <c:v>Baseball</c:v>
                </c:pt>
                <c:pt idx="8">
                  <c:v>Basketball</c:v>
                </c:pt>
                <c:pt idx="9">
                  <c:v>Basque Pelota</c:v>
                </c:pt>
                <c:pt idx="10">
                  <c:v>Beach Volleyball</c:v>
                </c:pt>
                <c:pt idx="11">
                  <c:v>Biathlon</c:v>
                </c:pt>
                <c:pt idx="12">
                  <c:v>Bobsleigh</c:v>
                </c:pt>
                <c:pt idx="13">
                  <c:v>Boxing</c:v>
                </c:pt>
                <c:pt idx="14">
                  <c:v>Canoeing</c:v>
                </c:pt>
                <c:pt idx="15">
                  <c:v>Cricket</c:v>
                </c:pt>
                <c:pt idx="16">
                  <c:v>Croquet</c:v>
                </c:pt>
                <c:pt idx="17">
                  <c:v>Cross Country Skiing</c:v>
                </c:pt>
                <c:pt idx="18">
                  <c:v>Curling</c:v>
                </c:pt>
                <c:pt idx="19">
                  <c:v>Cycling</c:v>
                </c:pt>
                <c:pt idx="20">
                  <c:v>Diving</c:v>
                </c:pt>
                <c:pt idx="21">
                  <c:v>Equestrianism</c:v>
                </c:pt>
                <c:pt idx="22">
                  <c:v>Fencing</c:v>
                </c:pt>
                <c:pt idx="23">
                  <c:v>Figure Skating</c:v>
                </c:pt>
                <c:pt idx="24">
                  <c:v>Football</c:v>
                </c:pt>
                <c:pt idx="25">
                  <c:v>Freestyle Skiing</c:v>
                </c:pt>
                <c:pt idx="26">
                  <c:v>Golf</c:v>
                </c:pt>
                <c:pt idx="27">
                  <c:v>Gymnastics</c:v>
                </c:pt>
                <c:pt idx="28">
                  <c:v>Handball</c:v>
                </c:pt>
                <c:pt idx="29">
                  <c:v>Hockey</c:v>
                </c:pt>
                <c:pt idx="30">
                  <c:v>Ice Hockey</c:v>
                </c:pt>
                <c:pt idx="31">
                  <c:v>Jeu De Paume</c:v>
                </c:pt>
                <c:pt idx="32">
                  <c:v>Judo</c:v>
                </c:pt>
                <c:pt idx="33">
                  <c:v>Lacrosse</c:v>
                </c:pt>
                <c:pt idx="34">
                  <c:v>Luge</c:v>
                </c:pt>
                <c:pt idx="35">
                  <c:v>Military Ski Patrol</c:v>
                </c:pt>
                <c:pt idx="36">
                  <c:v>Modern Pentathlon</c:v>
                </c:pt>
                <c:pt idx="37">
                  <c:v>Motorboating</c:v>
                </c:pt>
                <c:pt idx="38">
                  <c:v>Nordic Combined</c:v>
                </c:pt>
                <c:pt idx="39">
                  <c:v>Polo</c:v>
                </c:pt>
                <c:pt idx="40">
                  <c:v>Racquets</c:v>
                </c:pt>
                <c:pt idx="41">
                  <c:v>Rhythmic Gymnastics</c:v>
                </c:pt>
                <c:pt idx="42">
                  <c:v>Roque</c:v>
                </c:pt>
                <c:pt idx="43">
                  <c:v>Rowing</c:v>
                </c:pt>
                <c:pt idx="44">
                  <c:v>Rugby</c:v>
                </c:pt>
                <c:pt idx="45">
                  <c:v>Rugby Sevens</c:v>
                </c:pt>
                <c:pt idx="46">
                  <c:v>Sailing</c:v>
                </c:pt>
                <c:pt idx="47">
                  <c:v>Shooting</c:v>
                </c:pt>
                <c:pt idx="48">
                  <c:v>Short Track Speed Skating</c:v>
                </c:pt>
                <c:pt idx="49">
                  <c:v>Skeleton</c:v>
                </c:pt>
                <c:pt idx="50">
                  <c:v>Ski Jumping</c:v>
                </c:pt>
                <c:pt idx="51">
                  <c:v>Snowboarding</c:v>
                </c:pt>
                <c:pt idx="52">
                  <c:v>Softball</c:v>
                </c:pt>
                <c:pt idx="53">
                  <c:v>Speed Skating</c:v>
                </c:pt>
                <c:pt idx="54">
                  <c:v>Swimming</c:v>
                </c:pt>
                <c:pt idx="55">
                  <c:v>Synchronized Swimming</c:v>
                </c:pt>
                <c:pt idx="56">
                  <c:v>Table Tennis</c:v>
                </c:pt>
                <c:pt idx="57">
                  <c:v>Taekwondo</c:v>
                </c:pt>
                <c:pt idx="58">
                  <c:v>Tennis</c:v>
                </c:pt>
                <c:pt idx="59">
                  <c:v>Trampolining</c:v>
                </c:pt>
                <c:pt idx="60">
                  <c:v>Triathlon</c:v>
                </c:pt>
                <c:pt idx="61">
                  <c:v>Tug-Of-War</c:v>
                </c:pt>
                <c:pt idx="62">
                  <c:v>Volleyball</c:v>
                </c:pt>
                <c:pt idx="63">
                  <c:v>Water Polo</c:v>
                </c:pt>
                <c:pt idx="64">
                  <c:v>Weightlifting</c:v>
                </c:pt>
                <c:pt idx="65">
                  <c:v>Wrestling</c:v>
                </c:pt>
              </c:strCache>
            </c:strRef>
          </c:cat>
          <c:val>
            <c:numRef>
              <c:f>'Q7'!$U$6:$U$71</c:f>
              <c:numCache>
                <c:formatCode>General</c:formatCode>
                <c:ptCount val="66"/>
                <c:pt idx="0">
                  <c:v>0</c:v>
                </c:pt>
                <c:pt idx="1">
                  <c:v>3387</c:v>
                </c:pt>
                <c:pt idx="2">
                  <c:v>1</c:v>
                </c:pt>
                <c:pt idx="3">
                  <c:v>1005</c:v>
                </c:pt>
                <c:pt idx="4">
                  <c:v>301</c:v>
                </c:pt>
                <c:pt idx="5">
                  <c:v>11571</c:v>
                </c:pt>
                <c:pt idx="6">
                  <c:v>740</c:v>
                </c:pt>
                <c:pt idx="7">
                  <c:v>0</c:v>
                </c:pt>
                <c:pt idx="8">
                  <c:v>1256</c:v>
                </c:pt>
                <c:pt idx="9">
                  <c:v>0</c:v>
                </c:pt>
                <c:pt idx="10">
                  <c:v>276</c:v>
                </c:pt>
                <c:pt idx="11">
                  <c:v>1863</c:v>
                </c:pt>
                <c:pt idx="12">
                  <c:v>143</c:v>
                </c:pt>
                <c:pt idx="13">
                  <c:v>72</c:v>
                </c:pt>
                <c:pt idx="14">
                  <c:v>1376</c:v>
                </c:pt>
                <c:pt idx="15">
                  <c:v>0</c:v>
                </c:pt>
                <c:pt idx="16">
                  <c:v>4</c:v>
                </c:pt>
                <c:pt idx="17">
                  <c:v>3385</c:v>
                </c:pt>
                <c:pt idx="18">
                  <c:v>221</c:v>
                </c:pt>
                <c:pt idx="19">
                  <c:v>1394</c:v>
                </c:pt>
                <c:pt idx="20">
                  <c:v>1187</c:v>
                </c:pt>
                <c:pt idx="21">
                  <c:v>1242</c:v>
                </c:pt>
                <c:pt idx="22">
                  <c:v>1969</c:v>
                </c:pt>
                <c:pt idx="23">
                  <c:v>1153</c:v>
                </c:pt>
                <c:pt idx="24">
                  <c:v>1009</c:v>
                </c:pt>
                <c:pt idx="25">
                  <c:v>433</c:v>
                </c:pt>
                <c:pt idx="26">
                  <c:v>67</c:v>
                </c:pt>
                <c:pt idx="27">
                  <c:v>9012</c:v>
                </c:pt>
                <c:pt idx="28">
                  <c:v>1387</c:v>
                </c:pt>
                <c:pt idx="29">
                  <c:v>1458</c:v>
                </c:pt>
                <c:pt idx="30">
                  <c:v>754</c:v>
                </c:pt>
                <c:pt idx="31">
                  <c:v>0</c:v>
                </c:pt>
                <c:pt idx="32">
                  <c:v>1093</c:v>
                </c:pt>
                <c:pt idx="33">
                  <c:v>0</c:v>
                </c:pt>
                <c:pt idx="34">
                  <c:v>377</c:v>
                </c:pt>
                <c:pt idx="35">
                  <c:v>0</c:v>
                </c:pt>
                <c:pt idx="36">
                  <c:v>164</c:v>
                </c:pt>
                <c:pt idx="37">
                  <c:v>1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658</c:v>
                </c:pt>
                <c:pt idx="42">
                  <c:v>0</c:v>
                </c:pt>
                <c:pt idx="43">
                  <c:v>2193</c:v>
                </c:pt>
                <c:pt idx="44">
                  <c:v>0</c:v>
                </c:pt>
                <c:pt idx="45">
                  <c:v>148</c:v>
                </c:pt>
                <c:pt idx="46">
                  <c:v>925</c:v>
                </c:pt>
                <c:pt idx="47">
                  <c:v>1722</c:v>
                </c:pt>
                <c:pt idx="48">
                  <c:v>759</c:v>
                </c:pt>
                <c:pt idx="49">
                  <c:v>66</c:v>
                </c:pt>
                <c:pt idx="50">
                  <c:v>30</c:v>
                </c:pt>
                <c:pt idx="51">
                  <c:v>416</c:v>
                </c:pt>
                <c:pt idx="52">
                  <c:v>478</c:v>
                </c:pt>
                <c:pt idx="53">
                  <c:v>2077</c:v>
                </c:pt>
                <c:pt idx="54">
                  <c:v>9727</c:v>
                </c:pt>
                <c:pt idx="55">
                  <c:v>903</c:v>
                </c:pt>
                <c:pt idx="56">
                  <c:v>949</c:v>
                </c:pt>
                <c:pt idx="57">
                  <c:v>299</c:v>
                </c:pt>
                <c:pt idx="58">
                  <c:v>1146</c:v>
                </c:pt>
                <c:pt idx="59">
                  <c:v>76</c:v>
                </c:pt>
                <c:pt idx="60">
                  <c:v>263</c:v>
                </c:pt>
                <c:pt idx="61">
                  <c:v>0</c:v>
                </c:pt>
                <c:pt idx="62">
                  <c:v>1543</c:v>
                </c:pt>
                <c:pt idx="63">
                  <c:v>488</c:v>
                </c:pt>
                <c:pt idx="64">
                  <c:v>463</c:v>
                </c:pt>
                <c:pt idx="65">
                  <c:v>304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29EF-48C1-8214-A281D7774EEB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overlap val="100"/>
        <c:axId val="1271391760"/>
        <c:axId val="1271389792"/>
      </c:barChart>
      <c:catAx>
        <c:axId val="127139176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71389792"/>
        <c:crosses val="autoZero"/>
        <c:auto val="1"/>
        <c:lblAlgn val="ctr"/>
        <c:lblOffset val="100"/>
        <c:noMultiLvlLbl val="0"/>
      </c:catAx>
      <c:valAx>
        <c:axId val="127138979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713917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scatterChart>
        <c:scatterStyle val="lineMarker"/>
        <c:varyColors val="0"/>
        <c:ser>
          <c:idx val="0"/>
          <c:order val="0"/>
          <c:tx>
            <c:strRef>
              <c:f>'Q8'!$U$6</c:f>
              <c:strCache>
                <c:ptCount val="1"/>
                <c:pt idx="0">
                  <c:v>first_appearance_year</c:v>
                </c:pt>
              </c:strCache>
            </c:strRef>
          </c:tx>
          <c:spPr>
            <a:ln w="19050" cap="rnd">
              <a:noFill/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xVal>
            <c:multiLvlStrRef>
              <c:f>'Q8'!$S$7:$T$115</c:f>
              <c:multiLvlStrCache>
                <c:ptCount val="109"/>
                <c:lvl>
                  <c:pt idx="0">
                    <c:v>Athletics</c:v>
                  </c:pt>
                  <c:pt idx="1">
                    <c:v>Athletics</c:v>
                  </c:pt>
                  <c:pt idx="2">
                    <c:v>Athletics</c:v>
                  </c:pt>
                  <c:pt idx="3">
                    <c:v>Cycling</c:v>
                  </c:pt>
                  <c:pt idx="4">
                    <c:v>Cycling</c:v>
                  </c:pt>
                  <c:pt idx="5">
                    <c:v>Cycling</c:v>
                  </c:pt>
                  <c:pt idx="6">
                    <c:v>Cycling</c:v>
                  </c:pt>
                  <c:pt idx="7">
                    <c:v>Diving</c:v>
                  </c:pt>
                  <c:pt idx="8">
                    <c:v>Diving</c:v>
                  </c:pt>
                  <c:pt idx="9">
                    <c:v>Diving</c:v>
                  </c:pt>
                  <c:pt idx="10">
                    <c:v>Diving</c:v>
                  </c:pt>
                  <c:pt idx="11">
                    <c:v>Modern Pentathlon</c:v>
                  </c:pt>
                  <c:pt idx="12">
                    <c:v>Sailing</c:v>
                  </c:pt>
                  <c:pt idx="13">
                    <c:v>Shooting</c:v>
                  </c:pt>
                  <c:pt idx="14">
                    <c:v>Shooting</c:v>
                  </c:pt>
                  <c:pt idx="15">
                    <c:v>Taekwondo</c:v>
                  </c:pt>
                  <c:pt idx="16">
                    <c:v>Taekwondo</c:v>
                  </c:pt>
                  <c:pt idx="17">
                    <c:v>Taekwondo</c:v>
                  </c:pt>
                  <c:pt idx="18">
                    <c:v>Taekwondo</c:v>
                  </c:pt>
                  <c:pt idx="19">
                    <c:v>Taekwondo</c:v>
                  </c:pt>
                  <c:pt idx="20">
                    <c:v>Taekwondo</c:v>
                  </c:pt>
                  <c:pt idx="21">
                    <c:v>Taekwondo</c:v>
                  </c:pt>
                  <c:pt idx="22">
                    <c:v>Taekwondo</c:v>
                  </c:pt>
                  <c:pt idx="23">
                    <c:v>Trampolining</c:v>
                  </c:pt>
                  <c:pt idx="24">
                    <c:v>Trampolining</c:v>
                  </c:pt>
                  <c:pt idx="25">
                    <c:v>Triathlon</c:v>
                  </c:pt>
                  <c:pt idx="26">
                    <c:v>Triathlon</c:v>
                  </c:pt>
                  <c:pt idx="27">
                    <c:v>Water Polo</c:v>
                  </c:pt>
                  <c:pt idx="28">
                    <c:v>Weightlifting</c:v>
                  </c:pt>
                  <c:pt idx="29">
                    <c:v>Weightlifting</c:v>
                  </c:pt>
                  <c:pt idx="30">
                    <c:v>Weightlifting</c:v>
                  </c:pt>
                  <c:pt idx="31">
                    <c:v>Weightlifting</c:v>
                  </c:pt>
                  <c:pt idx="32">
                    <c:v>Weightlifting</c:v>
                  </c:pt>
                  <c:pt idx="33">
                    <c:v>Weightlifting</c:v>
                  </c:pt>
                  <c:pt idx="34">
                    <c:v>Weightlifting</c:v>
                  </c:pt>
                  <c:pt idx="35">
                    <c:v>Biathlon</c:v>
                  </c:pt>
                  <c:pt idx="36">
                    <c:v>Biathlon</c:v>
                  </c:pt>
                  <c:pt idx="37">
                    <c:v>Bobsleigh</c:v>
                  </c:pt>
                  <c:pt idx="38">
                    <c:v>Cross Country Skiing</c:v>
                  </c:pt>
                  <c:pt idx="39">
                    <c:v>Cross Country Skiing</c:v>
                  </c:pt>
                  <c:pt idx="40">
                    <c:v>Cross Country Skiing</c:v>
                  </c:pt>
                  <c:pt idx="41">
                    <c:v>Cross Country Skiing</c:v>
                  </c:pt>
                  <c:pt idx="42">
                    <c:v>Nordic Combined</c:v>
                  </c:pt>
                  <c:pt idx="43">
                    <c:v>Short Track Speed Skating</c:v>
                  </c:pt>
                  <c:pt idx="44">
                    <c:v>Short Track Speed Skating</c:v>
                  </c:pt>
                  <c:pt idx="45">
                    <c:v>Skeleton</c:v>
                  </c:pt>
                  <c:pt idx="46">
                    <c:v>Snowboarding</c:v>
                  </c:pt>
                  <c:pt idx="47">
                    <c:v>Snowboarding</c:v>
                  </c:pt>
                  <c:pt idx="48">
                    <c:v>Fencing</c:v>
                  </c:pt>
                  <c:pt idx="49">
                    <c:v>Sailing</c:v>
                  </c:pt>
                  <c:pt idx="50">
                    <c:v>Sailing</c:v>
                  </c:pt>
                  <c:pt idx="51">
                    <c:v>Wrestling</c:v>
                  </c:pt>
                  <c:pt idx="52">
                    <c:v>Wrestling</c:v>
                  </c:pt>
                  <c:pt idx="53">
                    <c:v>Wrestling</c:v>
                  </c:pt>
                  <c:pt idx="54">
                    <c:v>Wrestling</c:v>
                  </c:pt>
                  <c:pt idx="55">
                    <c:v>Biathlon</c:v>
                  </c:pt>
                  <c:pt idx="56">
                    <c:v>Biathlon</c:v>
                  </c:pt>
                  <c:pt idx="57">
                    <c:v>Biathlon</c:v>
                  </c:pt>
                  <c:pt idx="58">
                    <c:v>Cross Country Skiing</c:v>
                  </c:pt>
                  <c:pt idx="59">
                    <c:v>Cross Country Skiing</c:v>
                  </c:pt>
                  <c:pt idx="60">
                    <c:v>Cross Country Skiing</c:v>
                  </c:pt>
                  <c:pt idx="61">
                    <c:v>Cross Country Skiing</c:v>
                  </c:pt>
                  <c:pt idx="62">
                    <c:v>Snowboarding</c:v>
                  </c:pt>
                  <c:pt idx="63">
                    <c:v>Snowboarding</c:v>
                  </c:pt>
                  <c:pt idx="64">
                    <c:v>Speed Skating</c:v>
                  </c:pt>
                  <c:pt idx="65">
                    <c:v>Speed Skating</c:v>
                  </c:pt>
                  <c:pt idx="66">
                    <c:v>Athletics</c:v>
                  </c:pt>
                  <c:pt idx="67">
                    <c:v>Cycling</c:v>
                  </c:pt>
                  <c:pt idx="68">
                    <c:v>Cycling</c:v>
                  </c:pt>
                  <c:pt idx="69">
                    <c:v>Fencing</c:v>
                  </c:pt>
                  <c:pt idx="70">
                    <c:v>Swimming</c:v>
                  </c:pt>
                  <c:pt idx="71">
                    <c:v>Swimming</c:v>
                  </c:pt>
                  <c:pt idx="72">
                    <c:v>Table Tennis</c:v>
                  </c:pt>
                  <c:pt idx="73">
                    <c:v>Table Tennis</c:v>
                  </c:pt>
                  <c:pt idx="74">
                    <c:v>Freestyle Skiing</c:v>
                  </c:pt>
                  <c:pt idx="75">
                    <c:v>Freestyle Skiing</c:v>
                  </c:pt>
                  <c:pt idx="76">
                    <c:v>Nordic Combined</c:v>
                  </c:pt>
                  <c:pt idx="77">
                    <c:v>Nordic Combined</c:v>
                  </c:pt>
                  <c:pt idx="78">
                    <c:v>Boxing</c:v>
                  </c:pt>
                  <c:pt idx="79">
                    <c:v>Boxing</c:v>
                  </c:pt>
                  <c:pt idx="80">
                    <c:v>Boxing</c:v>
                  </c:pt>
                  <c:pt idx="81">
                    <c:v>Canoeing</c:v>
                  </c:pt>
                  <c:pt idx="82">
                    <c:v>Canoeing</c:v>
                  </c:pt>
                  <c:pt idx="83">
                    <c:v>Canoeing</c:v>
                  </c:pt>
                  <c:pt idx="84">
                    <c:v>Canoeing</c:v>
                  </c:pt>
                  <c:pt idx="85">
                    <c:v>Cycling</c:v>
                  </c:pt>
                  <c:pt idx="86">
                    <c:v>Cycling</c:v>
                  </c:pt>
                  <c:pt idx="87">
                    <c:v>Cycling</c:v>
                  </c:pt>
                  <c:pt idx="88">
                    <c:v>Cycling</c:v>
                  </c:pt>
                  <c:pt idx="89">
                    <c:v>Cycling</c:v>
                  </c:pt>
                  <c:pt idx="90">
                    <c:v>Sailing</c:v>
                  </c:pt>
                  <c:pt idx="91">
                    <c:v>Sailing</c:v>
                  </c:pt>
                  <c:pt idx="92">
                    <c:v>Biathlon</c:v>
                  </c:pt>
                  <c:pt idx="93">
                    <c:v>Figure Skating</c:v>
                  </c:pt>
                  <c:pt idx="94">
                    <c:v>Freestyle Skiing</c:v>
                  </c:pt>
                  <c:pt idx="95">
                    <c:v>Freestyle Skiing</c:v>
                  </c:pt>
                  <c:pt idx="96">
                    <c:v>Freestyle Skiing</c:v>
                  </c:pt>
                  <c:pt idx="97">
                    <c:v>Freestyle Skiing</c:v>
                  </c:pt>
                  <c:pt idx="98">
                    <c:v>Luge</c:v>
                  </c:pt>
                  <c:pt idx="99">
                    <c:v>Ski Jumping</c:v>
                  </c:pt>
                  <c:pt idx="100">
                    <c:v>Snowboarding</c:v>
                  </c:pt>
                  <c:pt idx="101">
                    <c:v>Snowboarding</c:v>
                  </c:pt>
                  <c:pt idx="102">
                    <c:v>Snowboarding</c:v>
                  </c:pt>
                  <c:pt idx="103">
                    <c:v>Snowboarding</c:v>
                  </c:pt>
                  <c:pt idx="104">
                    <c:v>Rugby Sevens</c:v>
                  </c:pt>
                  <c:pt idx="105">
                    <c:v>Rugby Sevens</c:v>
                  </c:pt>
                  <c:pt idx="106">
                    <c:v>Sailing</c:v>
                  </c:pt>
                  <c:pt idx="107">
                    <c:v>Wrestling</c:v>
                  </c:pt>
                  <c:pt idx="108">
                    <c:v>Wrestling</c:v>
                  </c:pt>
                </c:lvl>
                <c:lvl>
                  <c:pt idx="0">
                    <c:v>Athletics Women's Pole Vault</c:v>
                  </c:pt>
                  <c:pt idx="1">
                    <c:v>Athletics Women's 20 kilometres Walk</c:v>
                  </c:pt>
                  <c:pt idx="2">
                    <c:v>Athletics Women's Hammer Throw</c:v>
                  </c:pt>
                  <c:pt idx="3">
                    <c:v>Cycling Women's 500 metres Time Trial</c:v>
                  </c:pt>
                  <c:pt idx="4">
                    <c:v>Cycling Men's Madison</c:v>
                  </c:pt>
                  <c:pt idx="5">
                    <c:v>Cycling Men's Keirin</c:v>
                  </c:pt>
                  <c:pt idx="6">
                    <c:v>Cycling Men's Team Sprint</c:v>
                  </c:pt>
                  <c:pt idx="7">
                    <c:v>Diving Women's Synchronized Springboard</c:v>
                  </c:pt>
                  <c:pt idx="8">
                    <c:v>Diving Men's Synchronized Platform</c:v>
                  </c:pt>
                  <c:pt idx="9">
                    <c:v>Diving Women's Synchronized Platform</c:v>
                  </c:pt>
                  <c:pt idx="10">
                    <c:v>Diving Men's Synchronized Springboard</c:v>
                  </c:pt>
                  <c:pt idx="11">
                    <c:v>Modern Pentathlon Women's Individual</c:v>
                  </c:pt>
                  <c:pt idx="12">
                    <c:v>Sailing Mixed Skiff</c:v>
                  </c:pt>
                  <c:pt idx="13">
                    <c:v>Shooting Women's Trap</c:v>
                  </c:pt>
                  <c:pt idx="14">
                    <c:v>Shooting Women's Skeet</c:v>
                  </c:pt>
                  <c:pt idx="15">
                    <c:v>Taekwondo Men's Flyweight</c:v>
                  </c:pt>
                  <c:pt idx="16">
                    <c:v>Taekwondo Women's Flyweight</c:v>
                  </c:pt>
                  <c:pt idx="17">
                    <c:v>Taekwondo Women's Heavyweight</c:v>
                  </c:pt>
                  <c:pt idx="18">
                    <c:v>Taekwondo Women's Featherweight</c:v>
                  </c:pt>
                  <c:pt idx="19">
                    <c:v>Taekwondo Men's Featherweight</c:v>
                  </c:pt>
                  <c:pt idx="20">
                    <c:v>Taekwondo Men's Welterweight</c:v>
                  </c:pt>
                  <c:pt idx="21">
                    <c:v>Taekwondo Men's Heavyweight</c:v>
                  </c:pt>
                  <c:pt idx="22">
                    <c:v>Taekwondo Women's Welterweight</c:v>
                  </c:pt>
                  <c:pt idx="23">
                    <c:v>Trampolining Men's Individual</c:v>
                  </c:pt>
                  <c:pt idx="24">
                    <c:v>Trampolining Women's Individual</c:v>
                  </c:pt>
                  <c:pt idx="25">
                    <c:v>Triathlon Women's Olympic Distance</c:v>
                  </c:pt>
                  <c:pt idx="26">
                    <c:v>Triathlon Men's Olympic Distance</c:v>
                  </c:pt>
                  <c:pt idx="27">
                    <c:v>Water Polo Women's Water Polo</c:v>
                  </c:pt>
                  <c:pt idx="28">
                    <c:v>Weightlifting Women's Super-Heavyweight</c:v>
                  </c:pt>
                  <c:pt idx="29">
                    <c:v>Weightlifting Women's Featherweight</c:v>
                  </c:pt>
                  <c:pt idx="30">
                    <c:v>Weightlifting Women's Lightweight</c:v>
                  </c:pt>
                  <c:pt idx="31">
                    <c:v>Weightlifting Women's Light-Heavyweight</c:v>
                  </c:pt>
                  <c:pt idx="32">
                    <c:v>Weightlifting Women's Heavyweight</c:v>
                  </c:pt>
                  <c:pt idx="33">
                    <c:v>Weightlifting Women's Middleweight</c:v>
                  </c:pt>
                  <c:pt idx="34">
                    <c:v>Weightlifting Women's Flyweight</c:v>
                  </c:pt>
                  <c:pt idx="35">
                    <c:v>Biathlon Men's 12.5 kilometres Pursuit</c:v>
                  </c:pt>
                  <c:pt idx="36">
                    <c:v>Biathlon Women's 10 kilometres Pursuit</c:v>
                  </c:pt>
                  <c:pt idx="37">
                    <c:v>Bobsleigh Women's Two</c:v>
                  </c:pt>
                  <c:pt idx="38">
                    <c:v>Cross Country Skiing Men's Sprint</c:v>
                  </c:pt>
                  <c:pt idx="39">
                    <c:v>Cross Country Skiing Women's 5/5 kilometres Pursuit</c:v>
                  </c:pt>
                  <c:pt idx="40">
                    <c:v>Cross Country Skiing Men's 10/10 kilometres Pursuit</c:v>
                  </c:pt>
                  <c:pt idx="41">
                    <c:v>Cross Country Skiing Women's Sprint</c:v>
                  </c:pt>
                  <c:pt idx="42">
                    <c:v>Nordic Combined Men's Sprint</c:v>
                  </c:pt>
                  <c:pt idx="43">
                    <c:v>Short Track Speed Skating Men's 1,500 metres</c:v>
                  </c:pt>
                  <c:pt idx="44">
                    <c:v>Short Track Speed Skating Women's 1,500 metres</c:v>
                  </c:pt>
                  <c:pt idx="45">
                    <c:v>Skeleton Women's Skeleton</c:v>
                  </c:pt>
                  <c:pt idx="46">
                    <c:v>Snowboarding Men's Parallel Giant Slalom</c:v>
                  </c:pt>
                  <c:pt idx="47">
                    <c:v>Snowboarding Women's Parallel Giant Slalom</c:v>
                  </c:pt>
                  <c:pt idx="48">
                    <c:v>Fencing Women's Sabre, Individual</c:v>
                  </c:pt>
                  <c:pt idx="49">
                    <c:v>Sailing Women's Three Person Keelboat</c:v>
                  </c:pt>
                  <c:pt idx="50">
                    <c:v>Sailing Men's Two Person Keelboat</c:v>
                  </c:pt>
                  <c:pt idx="51">
                    <c:v>Wrestling Women's Heavyweight, Freestyle</c:v>
                  </c:pt>
                  <c:pt idx="52">
                    <c:v>Wrestling Women's Lightweight, Freestyle</c:v>
                  </c:pt>
                  <c:pt idx="53">
                    <c:v>Wrestling Women's Flyweight, Freestyle</c:v>
                  </c:pt>
                  <c:pt idx="54">
                    <c:v>Wrestling Women's Middleweight, Freestyle</c:v>
                  </c:pt>
                  <c:pt idx="55">
                    <c:v>Biathlon Women's 12.5 kilometres Mass Start</c:v>
                  </c:pt>
                  <c:pt idx="56">
                    <c:v>Biathlon Women's 4 x 6 kilometres Relay</c:v>
                  </c:pt>
                  <c:pt idx="57">
                    <c:v>Biathlon Men's 15 kilometres Mass Start</c:v>
                  </c:pt>
                  <c:pt idx="58">
                    <c:v>Cross Country Skiing Women's 15 km Skiathlon</c:v>
                  </c:pt>
                  <c:pt idx="59">
                    <c:v>Cross Country Skiing Men's Team Sprint</c:v>
                  </c:pt>
                  <c:pt idx="60">
                    <c:v>Cross Country Skiing Women's Team Sprint</c:v>
                  </c:pt>
                  <c:pt idx="61">
                    <c:v>Cross Country Skiing Men's 30 km Skiathlon</c:v>
                  </c:pt>
                  <c:pt idx="62">
                    <c:v>Snowboarding Men's Boardercross</c:v>
                  </c:pt>
                  <c:pt idx="63">
                    <c:v>Snowboarding Women's Boardercross</c:v>
                  </c:pt>
                  <c:pt idx="64">
                    <c:v>Speed Skating Women's Team Pursuit (6 laps)</c:v>
                  </c:pt>
                  <c:pt idx="65">
                    <c:v>Speed Skating Men's Team Pursuit (8 laps)</c:v>
                  </c:pt>
                  <c:pt idx="66">
                    <c:v>Athletics Women's 3,000 metres Steeplechase</c:v>
                  </c:pt>
                  <c:pt idx="67">
                    <c:v>Cycling Women's BMX</c:v>
                  </c:pt>
                  <c:pt idx="68">
                    <c:v>Cycling Men's BMX</c:v>
                  </c:pt>
                  <c:pt idx="69">
                    <c:v>Fencing Women's Sabre, Team</c:v>
                  </c:pt>
                  <c:pt idx="70">
                    <c:v>Swimming Women's 10 kilometres Open Water</c:v>
                  </c:pt>
                  <c:pt idx="71">
                    <c:v>Swimming Men's 10 kilometres Open Water</c:v>
                  </c:pt>
                  <c:pt idx="72">
                    <c:v>Table Tennis Men's Team</c:v>
                  </c:pt>
                  <c:pt idx="73">
                    <c:v>Table Tennis Women's Team</c:v>
                  </c:pt>
                  <c:pt idx="74">
                    <c:v>Freestyle Skiing Women's Ski Cross</c:v>
                  </c:pt>
                  <c:pt idx="75">
                    <c:v>Freestyle Skiing Men's Ski Cross</c:v>
                  </c:pt>
                  <c:pt idx="76">
                    <c:v>Nordic Combined Men's Normal Hill / 10 km, Individual</c:v>
                  </c:pt>
                  <c:pt idx="77">
                    <c:v>Nordic Combined Men's Large Hill / 10 km, Individual</c:v>
                  </c:pt>
                  <c:pt idx="78">
                    <c:v>Boxing Women's Flyweight</c:v>
                  </c:pt>
                  <c:pt idx="79">
                    <c:v>Boxing Women's Lightweight</c:v>
                  </c:pt>
                  <c:pt idx="80">
                    <c:v>Boxing Women's Middleweight</c:v>
                  </c:pt>
                  <c:pt idx="81">
                    <c:v>Canoeing Men's Kayak Doubles, 200 metres</c:v>
                  </c:pt>
                  <c:pt idx="82">
                    <c:v>Canoeing Women's Kayak Singles, 200 metres</c:v>
                  </c:pt>
                  <c:pt idx="83">
                    <c:v>Canoeing Men's Kayak Singles, 200 metres</c:v>
                  </c:pt>
                  <c:pt idx="84">
                    <c:v>Canoeing Men's Canadian Singles, 200 metres</c:v>
                  </c:pt>
                  <c:pt idx="85">
                    <c:v>Cycling Women's Team Pursuit</c:v>
                  </c:pt>
                  <c:pt idx="86">
                    <c:v>Cycling Men's Omnium</c:v>
                  </c:pt>
                  <c:pt idx="87">
                    <c:v>Cycling Women's Keirin</c:v>
                  </c:pt>
                  <c:pt idx="88">
                    <c:v>Cycling Women's Omnium</c:v>
                  </c:pt>
                  <c:pt idx="89">
                    <c:v>Cycling Women's Team Sprint</c:v>
                  </c:pt>
                  <c:pt idx="90">
                    <c:v>Sailing Men's One Person Heavyweight Dinghy</c:v>
                  </c:pt>
                  <c:pt idx="91">
                    <c:v>Sailing Men's Skiff</c:v>
                  </c:pt>
                  <c:pt idx="92">
                    <c:v>Biathlon Mixed 2 x 6 kilometres and 2 x 7.5 kilometres Relay</c:v>
                  </c:pt>
                  <c:pt idx="93">
                    <c:v>Figure Skating Mixed Team</c:v>
                  </c:pt>
                  <c:pt idx="94">
                    <c:v>Freestyle Skiing Men's Slopestyle</c:v>
                  </c:pt>
                  <c:pt idx="95">
                    <c:v>Freestyle Skiing Women's Halfpipe</c:v>
                  </c:pt>
                  <c:pt idx="96">
                    <c:v>Freestyle Skiing Women's Slopestyle</c:v>
                  </c:pt>
                  <c:pt idx="97">
                    <c:v>Freestyle Skiing Men's Halfpipe</c:v>
                  </c:pt>
                  <c:pt idx="98">
                    <c:v>Luge Mixed Team Relay</c:v>
                  </c:pt>
                  <c:pt idx="99">
                    <c:v>Ski Jumping Women's Normal Hill, Individual</c:v>
                  </c:pt>
                  <c:pt idx="100">
                    <c:v>Snowboarding Women's Slopestyle</c:v>
                  </c:pt>
                  <c:pt idx="101">
                    <c:v>Snowboarding Men's Parallel Slalom</c:v>
                  </c:pt>
                  <c:pt idx="102">
                    <c:v>Snowboarding Men's Slopestyle</c:v>
                  </c:pt>
                  <c:pt idx="103">
                    <c:v>Snowboarding Women's Parallel Slalom</c:v>
                  </c:pt>
                  <c:pt idx="104">
                    <c:v>Rugby Sevens Women's Rugby Sevens</c:v>
                  </c:pt>
                  <c:pt idx="105">
                    <c:v>Rugby Sevens Men's Rugby Sevens</c:v>
                  </c:pt>
                  <c:pt idx="106">
                    <c:v>Sailing Women's Skiff</c:v>
                  </c:pt>
                  <c:pt idx="107">
                    <c:v>Wrestling Women's Light-Heavyweight, Freestyle</c:v>
                  </c:pt>
                  <c:pt idx="108">
                    <c:v>Wrestling Women's Featherweight, Freestyle</c:v>
                  </c:pt>
                </c:lvl>
              </c:multiLvlStrCache>
            </c:multiLvlStrRef>
          </c:xVal>
          <c:yVal>
            <c:numRef>
              <c:f>'Q8'!$U$7:$U$115</c:f>
              <c:numCache>
                <c:formatCode>General</c:formatCode>
                <c:ptCount val="109"/>
                <c:pt idx="0">
                  <c:v>2000</c:v>
                </c:pt>
                <c:pt idx="1">
                  <c:v>2000</c:v>
                </c:pt>
                <c:pt idx="2">
                  <c:v>2000</c:v>
                </c:pt>
                <c:pt idx="3">
                  <c:v>2000</c:v>
                </c:pt>
                <c:pt idx="4">
                  <c:v>2000</c:v>
                </c:pt>
                <c:pt idx="5">
                  <c:v>2000</c:v>
                </c:pt>
                <c:pt idx="6">
                  <c:v>2000</c:v>
                </c:pt>
                <c:pt idx="7">
                  <c:v>2000</c:v>
                </c:pt>
                <c:pt idx="8">
                  <c:v>2000</c:v>
                </c:pt>
                <c:pt idx="9">
                  <c:v>2000</c:v>
                </c:pt>
                <c:pt idx="10">
                  <c:v>2000</c:v>
                </c:pt>
                <c:pt idx="11">
                  <c:v>2000</c:v>
                </c:pt>
                <c:pt idx="12">
                  <c:v>2000</c:v>
                </c:pt>
                <c:pt idx="13">
                  <c:v>2000</c:v>
                </c:pt>
                <c:pt idx="14">
                  <c:v>2000</c:v>
                </c:pt>
                <c:pt idx="15">
                  <c:v>2000</c:v>
                </c:pt>
                <c:pt idx="16">
                  <c:v>2000</c:v>
                </c:pt>
                <c:pt idx="17">
                  <c:v>2000</c:v>
                </c:pt>
                <c:pt idx="18">
                  <c:v>2000</c:v>
                </c:pt>
                <c:pt idx="19">
                  <c:v>2000</c:v>
                </c:pt>
                <c:pt idx="20">
                  <c:v>2000</c:v>
                </c:pt>
                <c:pt idx="21">
                  <c:v>2000</c:v>
                </c:pt>
                <c:pt idx="22">
                  <c:v>2000</c:v>
                </c:pt>
                <c:pt idx="23">
                  <c:v>2000</c:v>
                </c:pt>
                <c:pt idx="24">
                  <c:v>2000</c:v>
                </c:pt>
                <c:pt idx="25">
                  <c:v>2000</c:v>
                </c:pt>
                <c:pt idx="26">
                  <c:v>2000</c:v>
                </c:pt>
                <c:pt idx="27">
                  <c:v>2000</c:v>
                </c:pt>
                <c:pt idx="28">
                  <c:v>2000</c:v>
                </c:pt>
                <c:pt idx="29">
                  <c:v>2000</c:v>
                </c:pt>
                <c:pt idx="30">
                  <c:v>2000</c:v>
                </c:pt>
                <c:pt idx="31">
                  <c:v>2000</c:v>
                </c:pt>
                <c:pt idx="32">
                  <c:v>2000</c:v>
                </c:pt>
                <c:pt idx="33">
                  <c:v>2000</c:v>
                </c:pt>
                <c:pt idx="34">
                  <c:v>2000</c:v>
                </c:pt>
                <c:pt idx="35">
                  <c:v>2002</c:v>
                </c:pt>
                <c:pt idx="36">
                  <c:v>2002</c:v>
                </c:pt>
                <c:pt idx="37">
                  <c:v>2002</c:v>
                </c:pt>
                <c:pt idx="38">
                  <c:v>2002</c:v>
                </c:pt>
                <c:pt idx="39">
                  <c:v>2002</c:v>
                </c:pt>
                <c:pt idx="40">
                  <c:v>2002</c:v>
                </c:pt>
                <c:pt idx="41">
                  <c:v>2002</c:v>
                </c:pt>
                <c:pt idx="42">
                  <c:v>2002</c:v>
                </c:pt>
                <c:pt idx="43">
                  <c:v>2002</c:v>
                </c:pt>
                <c:pt idx="44">
                  <c:v>2002</c:v>
                </c:pt>
                <c:pt idx="45">
                  <c:v>2002</c:v>
                </c:pt>
                <c:pt idx="46">
                  <c:v>2002</c:v>
                </c:pt>
                <c:pt idx="47">
                  <c:v>2002</c:v>
                </c:pt>
                <c:pt idx="48">
                  <c:v>2004</c:v>
                </c:pt>
                <c:pt idx="49">
                  <c:v>2004</c:v>
                </c:pt>
                <c:pt idx="50">
                  <c:v>2004</c:v>
                </c:pt>
                <c:pt idx="51">
                  <c:v>2004</c:v>
                </c:pt>
                <c:pt idx="52">
                  <c:v>2004</c:v>
                </c:pt>
                <c:pt idx="53">
                  <c:v>2004</c:v>
                </c:pt>
                <c:pt idx="54">
                  <c:v>2004</c:v>
                </c:pt>
                <c:pt idx="55">
                  <c:v>2006</c:v>
                </c:pt>
                <c:pt idx="56">
                  <c:v>2006</c:v>
                </c:pt>
                <c:pt idx="57">
                  <c:v>2006</c:v>
                </c:pt>
                <c:pt idx="58">
                  <c:v>2006</c:v>
                </c:pt>
                <c:pt idx="59">
                  <c:v>2006</c:v>
                </c:pt>
                <c:pt idx="60">
                  <c:v>2006</c:v>
                </c:pt>
                <c:pt idx="61">
                  <c:v>2006</c:v>
                </c:pt>
                <c:pt idx="62">
                  <c:v>2006</c:v>
                </c:pt>
                <c:pt idx="63">
                  <c:v>2006</c:v>
                </c:pt>
                <c:pt idx="64">
                  <c:v>2006</c:v>
                </c:pt>
                <c:pt idx="65">
                  <c:v>2006</c:v>
                </c:pt>
                <c:pt idx="66">
                  <c:v>2008</c:v>
                </c:pt>
                <c:pt idx="67">
                  <c:v>2008</c:v>
                </c:pt>
                <c:pt idx="68">
                  <c:v>2008</c:v>
                </c:pt>
                <c:pt idx="69">
                  <c:v>2008</c:v>
                </c:pt>
                <c:pt idx="70">
                  <c:v>2008</c:v>
                </c:pt>
                <c:pt idx="71">
                  <c:v>2008</c:v>
                </c:pt>
                <c:pt idx="72">
                  <c:v>2008</c:v>
                </c:pt>
                <c:pt idx="73">
                  <c:v>2008</c:v>
                </c:pt>
                <c:pt idx="74">
                  <c:v>2010</c:v>
                </c:pt>
                <c:pt idx="75">
                  <c:v>2010</c:v>
                </c:pt>
                <c:pt idx="76">
                  <c:v>2010</c:v>
                </c:pt>
                <c:pt idx="77">
                  <c:v>2010</c:v>
                </c:pt>
                <c:pt idx="78">
                  <c:v>2012</c:v>
                </c:pt>
                <c:pt idx="79">
                  <c:v>2012</c:v>
                </c:pt>
                <c:pt idx="80">
                  <c:v>2012</c:v>
                </c:pt>
                <c:pt idx="81">
                  <c:v>2012</c:v>
                </c:pt>
                <c:pt idx="82">
                  <c:v>2012</c:v>
                </c:pt>
                <c:pt idx="83">
                  <c:v>2012</c:v>
                </c:pt>
                <c:pt idx="84">
                  <c:v>2012</c:v>
                </c:pt>
                <c:pt idx="85">
                  <c:v>2012</c:v>
                </c:pt>
                <c:pt idx="86">
                  <c:v>2012</c:v>
                </c:pt>
                <c:pt idx="87">
                  <c:v>2012</c:v>
                </c:pt>
                <c:pt idx="88">
                  <c:v>2012</c:v>
                </c:pt>
                <c:pt idx="89">
                  <c:v>2012</c:v>
                </c:pt>
                <c:pt idx="90">
                  <c:v>2012</c:v>
                </c:pt>
                <c:pt idx="91">
                  <c:v>2012</c:v>
                </c:pt>
                <c:pt idx="92">
                  <c:v>2014</c:v>
                </c:pt>
                <c:pt idx="93">
                  <c:v>2014</c:v>
                </c:pt>
                <c:pt idx="94">
                  <c:v>2014</c:v>
                </c:pt>
                <c:pt idx="95">
                  <c:v>2014</c:v>
                </c:pt>
                <c:pt idx="96">
                  <c:v>2014</c:v>
                </c:pt>
                <c:pt idx="97">
                  <c:v>2014</c:v>
                </c:pt>
                <c:pt idx="98">
                  <c:v>2014</c:v>
                </c:pt>
                <c:pt idx="99">
                  <c:v>2014</c:v>
                </c:pt>
                <c:pt idx="100">
                  <c:v>2014</c:v>
                </c:pt>
                <c:pt idx="101">
                  <c:v>2014</c:v>
                </c:pt>
                <c:pt idx="102">
                  <c:v>2014</c:v>
                </c:pt>
                <c:pt idx="103">
                  <c:v>2014</c:v>
                </c:pt>
                <c:pt idx="104">
                  <c:v>2016</c:v>
                </c:pt>
                <c:pt idx="105">
                  <c:v>2016</c:v>
                </c:pt>
                <c:pt idx="106">
                  <c:v>2016</c:v>
                </c:pt>
                <c:pt idx="107">
                  <c:v>2016</c:v>
                </c:pt>
                <c:pt idx="108">
                  <c:v>2016</c:v>
                </c:pt>
              </c:numCache>
            </c:numRef>
          </c:yVal>
          <c:smooth val="0"/>
          <c:extLst>
            <c:ext xmlns:c16="http://schemas.microsoft.com/office/drawing/2014/chart" uri="{C3380CC4-5D6E-409C-BE32-E72D297353CC}">
              <c16:uniqueId val="{00000000-D11D-4FA3-8794-EAF65EB70BF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460170216"/>
        <c:axId val="460166608"/>
      </c:scatterChart>
      <c:valAx>
        <c:axId val="460170216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60166608"/>
        <c:crosses val="autoZero"/>
        <c:crossBetween val="midCat"/>
      </c:valAx>
      <c:valAx>
        <c:axId val="460166608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460170216"/>
        <c:crosses val="autoZero"/>
        <c:crossBetween val="midCat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cked"/>
        <c:varyColors val="0"/>
        <c:ser>
          <c:idx val="0"/>
          <c:order val="0"/>
          <c:tx>
            <c:strRef>
              <c:f>'Q9'!$T$3</c:f>
              <c:strCache>
                <c:ptCount val="1"/>
                <c:pt idx="0">
                  <c:v>Last_Held_Year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circle"/>
            <c:size val="5"/>
            <c:spPr>
              <a:solidFill>
                <a:schemeClr val="accent1"/>
              </a:solidFill>
              <a:ln w="9525">
                <a:solidFill>
                  <a:schemeClr val="accent1"/>
                </a:solidFill>
              </a:ln>
              <a:effectLst/>
            </c:spPr>
          </c:marker>
          <c:cat>
            <c:strRef>
              <c:f>'Q9'!$S$4:$S$760</c:f>
              <c:strCache>
                <c:ptCount val="757"/>
                <c:pt idx="0">
                  <c:v>Basketball Men's Basketball</c:v>
                </c:pt>
                <c:pt idx="1">
                  <c:v>Judo Men's Extra-Lightweight</c:v>
                </c:pt>
                <c:pt idx="2">
                  <c:v>Football Men's Football</c:v>
                </c:pt>
                <c:pt idx="3">
                  <c:v>Tug-Of-War Men's Tug-Of-War</c:v>
                </c:pt>
                <c:pt idx="4">
                  <c:v>Speed Skating Women's 500 metres</c:v>
                </c:pt>
                <c:pt idx="5">
                  <c:v>Speed Skating Women's 1,000 metres</c:v>
                </c:pt>
                <c:pt idx="6">
                  <c:v>Cross Country Skiing Men's 10 kilometres</c:v>
                </c:pt>
                <c:pt idx="7">
                  <c:v>Cross Country Skiing Men's 50 kilometres</c:v>
                </c:pt>
                <c:pt idx="8">
                  <c:v>Cross Country Skiing Men's 10/15 kilometres Pursuit</c:v>
                </c:pt>
                <c:pt idx="9">
                  <c:v>Cross Country Skiing Men's 4 x 10 kilometres Relay</c:v>
                </c:pt>
                <c:pt idx="10">
                  <c:v>Cross Country Skiing Men's 30 kilometres</c:v>
                </c:pt>
                <c:pt idx="11">
                  <c:v>Athletics Women's 100 metres</c:v>
                </c:pt>
                <c:pt idx="12">
                  <c:v>Athletics Women's 4 x 100 metres Relay</c:v>
                </c:pt>
                <c:pt idx="13">
                  <c:v>Ice Hockey Men's Ice Hockey</c:v>
                </c:pt>
                <c:pt idx="14">
                  <c:v>Swimming Men's 400 metres Freestyle</c:v>
                </c:pt>
                <c:pt idx="15">
                  <c:v>Badminton Men's Singles</c:v>
                </c:pt>
                <c:pt idx="16">
                  <c:v>Sailing Women's Windsurfer</c:v>
                </c:pt>
                <c:pt idx="17">
                  <c:v>Biathlon Women's 7.5 kilometres Sprint</c:v>
                </c:pt>
                <c:pt idx="18">
                  <c:v>Swimming Men's 200 metres Breaststroke</c:v>
                </c:pt>
                <c:pt idx="19">
                  <c:v>Swimming Men's 400 metres Breaststroke</c:v>
                </c:pt>
                <c:pt idx="20">
                  <c:v>Gymnastics Men's Individual All-Around</c:v>
                </c:pt>
                <c:pt idx="21">
                  <c:v>Gymnastics Men's Team All-Around</c:v>
                </c:pt>
                <c:pt idx="22">
                  <c:v>Gymnastics Men's Floor Exercise</c:v>
                </c:pt>
                <c:pt idx="23">
                  <c:v>Gymnastics Men's Horse Vault</c:v>
                </c:pt>
                <c:pt idx="24">
                  <c:v>Gymnastics Men's Parallel Bars</c:v>
                </c:pt>
                <c:pt idx="25">
                  <c:v>Gymnastics Men's Horizontal Bar</c:v>
                </c:pt>
                <c:pt idx="26">
                  <c:v>Gymnastics Men's Rings</c:v>
                </c:pt>
                <c:pt idx="27">
                  <c:v>Gymnastics Men's Pommelled Horse</c:v>
                </c:pt>
                <c:pt idx="28">
                  <c:v>Athletics Men's Shot Put</c:v>
                </c:pt>
                <c:pt idx="29">
                  <c:v>Art Competitions Mixed Sculpturing, Unknown Event</c:v>
                </c:pt>
                <c:pt idx="30">
                  <c:v>Alpine Skiing Men's Downhill</c:v>
                </c:pt>
                <c:pt idx="31">
                  <c:v>Alpine Skiing Men's Super G</c:v>
                </c:pt>
                <c:pt idx="32">
                  <c:v>Alpine Skiing Men's Giant Slalom</c:v>
                </c:pt>
                <c:pt idx="33">
                  <c:v>Alpine Skiing Men's Slalom</c:v>
                </c:pt>
                <c:pt idx="34">
                  <c:v>Alpine Skiing Men's Combined</c:v>
                </c:pt>
                <c:pt idx="35">
                  <c:v>Handball Women's Handball</c:v>
                </c:pt>
                <c:pt idx="36">
                  <c:v>Weightlifting Women's Super-Heavyweight</c:v>
                </c:pt>
                <c:pt idx="37">
                  <c:v>Wrestling Men's Light-Heavyweight, Greco-Roman</c:v>
                </c:pt>
                <c:pt idx="38">
                  <c:v>Speed Skating Men's 500 metres</c:v>
                </c:pt>
                <c:pt idx="39">
                  <c:v>Speed Skating Men's 1,500 metres</c:v>
                </c:pt>
                <c:pt idx="40">
                  <c:v>Gymnastics Men's Team All-Around, Free System</c:v>
                </c:pt>
                <c:pt idx="41">
                  <c:v>Luge Women's Singles</c:v>
                </c:pt>
                <c:pt idx="42">
                  <c:v>Water Polo Men's Water Polo</c:v>
                </c:pt>
                <c:pt idx="43">
                  <c:v>Sailing Mixed Three Person Keelboat</c:v>
                </c:pt>
                <c:pt idx="44">
                  <c:v>Hockey Women's Hockey</c:v>
                </c:pt>
                <c:pt idx="45">
                  <c:v>Rowing Men's Lightweight Double Sculls</c:v>
                </c:pt>
                <c:pt idx="46">
                  <c:v>Athletics Men's Pole Vault</c:v>
                </c:pt>
                <c:pt idx="47">
                  <c:v>Athletics Men's High Jump</c:v>
                </c:pt>
                <c:pt idx="48">
                  <c:v>Sailing Men's Two Person Dinghy</c:v>
                </c:pt>
                <c:pt idx="49">
                  <c:v>Athletics Men's 1,500 metres</c:v>
                </c:pt>
                <c:pt idx="50">
                  <c:v>Bobsleigh Men's Four</c:v>
                </c:pt>
                <c:pt idx="51">
                  <c:v>Swimming Men's 100 metres Butterfly</c:v>
                </c:pt>
                <c:pt idx="52">
                  <c:v>Swimming Men's 200 metres Butterfly</c:v>
                </c:pt>
                <c:pt idx="53">
                  <c:v>Swimming Men's 4 x 100 metres Medley Relay</c:v>
                </c:pt>
                <c:pt idx="54">
                  <c:v>Football Women's Football</c:v>
                </c:pt>
                <c:pt idx="55">
                  <c:v>Fencing Men's Foil, Individual</c:v>
                </c:pt>
                <c:pt idx="56">
                  <c:v>Fencing Men's epee, Individual</c:v>
                </c:pt>
                <c:pt idx="57">
                  <c:v>Fencing Men's epee, Team</c:v>
                </c:pt>
                <c:pt idx="58">
                  <c:v>Speed Skating Men's 5,000 metres</c:v>
                </c:pt>
                <c:pt idx="59">
                  <c:v>Speed Skating Men's 10,000 metres</c:v>
                </c:pt>
                <c:pt idx="60">
                  <c:v>Sailing Mixed 8 metres</c:v>
                </c:pt>
                <c:pt idx="61">
                  <c:v>Equestrianism Mixed Jumping, Individual</c:v>
                </c:pt>
                <c:pt idx="62">
                  <c:v>Cross Country Skiing Men's 15 kilometres</c:v>
                </c:pt>
                <c:pt idx="63">
                  <c:v>Shooting Men's Small-Bore Rifle, Prone, 50 metres</c:v>
                </c:pt>
                <c:pt idx="64">
                  <c:v>Shooting Men's Rapid-Fire Pistol, 25 metres</c:v>
                </c:pt>
                <c:pt idx="65">
                  <c:v>Shooting Men's Trap</c:v>
                </c:pt>
                <c:pt idx="66">
                  <c:v>Athletics Men's 4 x 100 metres Relay</c:v>
                </c:pt>
                <c:pt idx="67">
                  <c:v>Athletics Men's Long Jump</c:v>
                </c:pt>
                <c:pt idx="68">
                  <c:v>Boxing Men's Light-Welterweight</c:v>
                </c:pt>
                <c:pt idx="69">
                  <c:v>Athletics Women's Javelin Throw</c:v>
                </c:pt>
                <c:pt idx="70">
                  <c:v>Wrestling Men's Heavyweight, Freestyle</c:v>
                </c:pt>
                <c:pt idx="71">
                  <c:v>Taekwondo Men's Flyweight</c:v>
                </c:pt>
                <c:pt idx="72">
                  <c:v>Athletics Men's 5,000 metres</c:v>
                </c:pt>
                <c:pt idx="73">
                  <c:v>Cycling Men's Road Race, Individual</c:v>
                </c:pt>
                <c:pt idx="74">
                  <c:v>Cycling Men's Road Race, Team</c:v>
                </c:pt>
                <c:pt idx="75">
                  <c:v>Weightlifting Men's Lightweight</c:v>
                </c:pt>
                <c:pt idx="76">
                  <c:v>Weightlifting Men's Middleweight</c:v>
                </c:pt>
                <c:pt idx="77">
                  <c:v>Rowing Men's Coxless Pairs</c:v>
                </c:pt>
                <c:pt idx="78">
                  <c:v>Judo Men's Half-Middleweight</c:v>
                </c:pt>
                <c:pt idx="79">
                  <c:v>Taekwondo Women's Flyweight</c:v>
                </c:pt>
                <c:pt idx="80">
                  <c:v>Basketball Women's Basketball</c:v>
                </c:pt>
                <c:pt idx="81">
                  <c:v>Diving Men's Platform</c:v>
                </c:pt>
                <c:pt idx="82">
                  <c:v>Canoeing Men's Canadian Doubles, 500 metres</c:v>
                </c:pt>
                <c:pt idx="83">
                  <c:v>Canoeing Men's Canadian Doubles, 1,000 metres</c:v>
                </c:pt>
                <c:pt idx="84">
                  <c:v>Canoeing Men's Kayak Fours, 1,000 metres</c:v>
                </c:pt>
                <c:pt idx="85">
                  <c:v>Handball Men's Handball</c:v>
                </c:pt>
                <c:pt idx="86">
                  <c:v>Rowing Women's Coxless Pairs</c:v>
                </c:pt>
                <c:pt idx="87">
                  <c:v>Boxing Men's Middleweight</c:v>
                </c:pt>
                <c:pt idx="88">
                  <c:v>Judo Men's Lightweight</c:v>
                </c:pt>
                <c:pt idx="89">
                  <c:v>Boxing Men's Featherweight</c:v>
                </c:pt>
                <c:pt idx="90">
                  <c:v>Tennis Men's Doubles</c:v>
                </c:pt>
                <c:pt idx="91">
                  <c:v>Shooting Mixed Skeet</c:v>
                </c:pt>
                <c:pt idx="92">
                  <c:v>Wrestling Men's Featherweight, Freestyle</c:v>
                </c:pt>
                <c:pt idx="93">
                  <c:v>Sailing Mixed Two Person Heavyweight Dinghy</c:v>
                </c:pt>
                <c:pt idx="94">
                  <c:v>Athletics Women's Shot Put</c:v>
                </c:pt>
                <c:pt idx="95">
                  <c:v>Rowing Men's Coxed Eights</c:v>
                </c:pt>
                <c:pt idx="96">
                  <c:v>Cycling Women's Sprint</c:v>
                </c:pt>
                <c:pt idx="97">
                  <c:v>Cycling Women's 500 metres Time Trial</c:v>
                </c:pt>
                <c:pt idx="98">
                  <c:v>Athletics Men's 110 metres Hurdles</c:v>
                </c:pt>
                <c:pt idx="99">
                  <c:v>Shooting Mixed Trap</c:v>
                </c:pt>
                <c:pt idx="100">
                  <c:v>Athletics Women's Marathon</c:v>
                </c:pt>
                <c:pt idx="101">
                  <c:v>Athletics Men's 100 metres</c:v>
                </c:pt>
                <c:pt idx="102">
                  <c:v>Fencing Men's Foil, Team</c:v>
                </c:pt>
                <c:pt idx="103">
                  <c:v>Fencing Men's Sabre, Team</c:v>
                </c:pt>
                <c:pt idx="104">
                  <c:v>Swimming Men's 100 metres Freestyle</c:v>
                </c:pt>
                <c:pt idx="105">
                  <c:v>Swimming Men's 4 x 200 metres Freestyle Relay</c:v>
                </c:pt>
                <c:pt idx="106">
                  <c:v>Boxing Men's Lightweight</c:v>
                </c:pt>
                <c:pt idx="107">
                  <c:v>Modern Pentathlon Men's Individual</c:v>
                </c:pt>
                <c:pt idx="108">
                  <c:v>Boxing Men's Welterweight</c:v>
                </c:pt>
                <c:pt idx="109">
                  <c:v>Rowing Men's Quadruple Sculls</c:v>
                </c:pt>
                <c:pt idx="110">
                  <c:v>Rowing Men's Double Sculls</c:v>
                </c:pt>
                <c:pt idx="111">
                  <c:v>Rowing Men's Coxed Pairs</c:v>
                </c:pt>
                <c:pt idx="112">
                  <c:v>Athletics Men's 400 metres Hurdles</c:v>
                </c:pt>
                <c:pt idx="113">
                  <c:v>Athletics Men's 400 metres</c:v>
                </c:pt>
                <c:pt idx="114">
                  <c:v>Athletics Men's Hammer Throw</c:v>
                </c:pt>
                <c:pt idx="115">
                  <c:v>Weightlifting Men's Featherweight</c:v>
                </c:pt>
                <c:pt idx="116">
                  <c:v>Athletics Men's 800 metres</c:v>
                </c:pt>
                <c:pt idx="117">
                  <c:v>Hockey Men's Hockey</c:v>
                </c:pt>
                <c:pt idx="118">
                  <c:v>Alpine Skiing Women's Slalom</c:v>
                </c:pt>
                <c:pt idx="119">
                  <c:v>Rowing Women's Single Sculls</c:v>
                </c:pt>
                <c:pt idx="120">
                  <c:v>Swimming Men's 50 metres Freestyle</c:v>
                </c:pt>
                <c:pt idx="121">
                  <c:v>Weightlifting Women's Featherweight</c:v>
                </c:pt>
                <c:pt idx="122">
                  <c:v>Water Polo Women's Water Polo</c:v>
                </c:pt>
                <c:pt idx="123">
                  <c:v>Figure Skating Men's Singles</c:v>
                </c:pt>
                <c:pt idx="124">
                  <c:v>Weightlifting Men's Heavyweight</c:v>
                </c:pt>
                <c:pt idx="125">
                  <c:v>Equestrianism Mixed Three-Day Event, Individual</c:v>
                </c:pt>
                <c:pt idx="126">
                  <c:v>Equestrianism Mixed Three-Day Event, Team</c:v>
                </c:pt>
                <c:pt idx="127">
                  <c:v>Figure Skating Mixed Team</c:v>
                </c:pt>
                <c:pt idx="128">
                  <c:v>Sailing Women's Three Person Keelboat</c:v>
                </c:pt>
                <c:pt idx="129">
                  <c:v>Cycling Women's Road Race, Individual</c:v>
                </c:pt>
                <c:pt idx="130">
                  <c:v>Golf Women's Individual</c:v>
                </c:pt>
                <c:pt idx="131">
                  <c:v>Softball Women's Softball</c:v>
                </c:pt>
                <c:pt idx="132">
                  <c:v>Archery Women's Individual</c:v>
                </c:pt>
                <c:pt idx="133">
                  <c:v>Wrestling Men's Heavyweight, Greco-Roman</c:v>
                </c:pt>
                <c:pt idx="134">
                  <c:v>Volleyball Men's Volleyball</c:v>
                </c:pt>
                <c:pt idx="135">
                  <c:v>Taekwondo Women's Heavyweight</c:v>
                </c:pt>
                <c:pt idx="136">
                  <c:v>Synchronized Swimming Women's Duet</c:v>
                </c:pt>
                <c:pt idx="137">
                  <c:v>Synchronized Swimming Women's Team</c:v>
                </c:pt>
                <c:pt idx="138">
                  <c:v>Taekwondo Women's Featherweight</c:v>
                </c:pt>
                <c:pt idx="139">
                  <c:v>Athletics Men's Marathon</c:v>
                </c:pt>
                <c:pt idx="140">
                  <c:v>Athletics Men's 4 x 400 metres Relay</c:v>
                </c:pt>
                <c:pt idx="141">
                  <c:v>Athletics Women's 3,000 metres</c:v>
                </c:pt>
                <c:pt idx="142">
                  <c:v>Diving Women's Platform</c:v>
                </c:pt>
                <c:pt idx="143">
                  <c:v>Shooting Men's Air Rifle, 10 metres</c:v>
                </c:pt>
                <c:pt idx="144">
                  <c:v>Weightlifting Men's Flyweight</c:v>
                </c:pt>
                <c:pt idx="145">
                  <c:v>Swimming Men's 100 metres Backstroke</c:v>
                </c:pt>
                <c:pt idx="146">
                  <c:v>Weightlifting Men's Light-Heavyweight</c:v>
                </c:pt>
                <c:pt idx="147">
                  <c:v>Wrestling Men's Lightweight, Greco-Roman</c:v>
                </c:pt>
                <c:pt idx="148">
                  <c:v>Fencing Men's Sabre, Individual</c:v>
                </c:pt>
                <c:pt idx="149">
                  <c:v>Wrestling Men's Super-Heavyweight, Greco-Roman</c:v>
                </c:pt>
                <c:pt idx="150">
                  <c:v>Shooting Men's Free Pistol, 50 metres</c:v>
                </c:pt>
                <c:pt idx="151">
                  <c:v>Shooting Men's Air Pistol, 10 metres</c:v>
                </c:pt>
                <c:pt idx="152">
                  <c:v>Rowing Men's Coxless Fours</c:v>
                </c:pt>
                <c:pt idx="153">
                  <c:v>Boxing Men's Light-Flyweight</c:v>
                </c:pt>
                <c:pt idx="154">
                  <c:v>Boxing Men's Super-Heavyweight</c:v>
                </c:pt>
                <c:pt idx="155">
                  <c:v>Shooting Women's Air Rifle, 10 metres</c:v>
                </c:pt>
                <c:pt idx="156">
                  <c:v>Weightlifting Men's Middle-Heavyweight</c:v>
                </c:pt>
                <c:pt idx="157">
                  <c:v>Athletics Men's Javelin Throw</c:v>
                </c:pt>
                <c:pt idx="158">
                  <c:v>Volleyball Women's Volleyball</c:v>
                </c:pt>
                <c:pt idx="159">
                  <c:v>Wrestling Men's Welterweight, Greco-Roman</c:v>
                </c:pt>
                <c:pt idx="160">
                  <c:v>Wrestling Men's Middleweight, Greco-Roman</c:v>
                </c:pt>
                <c:pt idx="161">
                  <c:v>Athletics Men's 10,000 metres</c:v>
                </c:pt>
                <c:pt idx="162">
                  <c:v>Athletics Men's 3,000 metres Steeplechase</c:v>
                </c:pt>
                <c:pt idx="163">
                  <c:v>Wrestling Men's Middleweight, Freestyle</c:v>
                </c:pt>
                <c:pt idx="164">
                  <c:v>Swimming Women's 100 metres Backstroke</c:v>
                </c:pt>
                <c:pt idx="165">
                  <c:v>Swimming Women's 200 metres Backstroke</c:v>
                </c:pt>
                <c:pt idx="166">
                  <c:v>Swimming Women's 4 x 100 metres Medley Relay</c:v>
                </c:pt>
                <c:pt idx="167">
                  <c:v>Wrestling Men's Light-Heavyweight, Freestyle</c:v>
                </c:pt>
                <c:pt idx="168">
                  <c:v>Modern Pentathlon Men's Team</c:v>
                </c:pt>
                <c:pt idx="169">
                  <c:v>Athletics Men's 200 metres</c:v>
                </c:pt>
                <c:pt idx="170">
                  <c:v>Boxing Men's Bantamweight</c:v>
                </c:pt>
                <c:pt idx="171">
                  <c:v>Athletics Women's 200 metres</c:v>
                </c:pt>
                <c:pt idx="172">
                  <c:v>Table Tennis Women's Singles</c:v>
                </c:pt>
                <c:pt idx="173">
                  <c:v>Table Tennis Women's Doubles</c:v>
                </c:pt>
                <c:pt idx="174">
                  <c:v>Shooting Men's Skeet</c:v>
                </c:pt>
                <c:pt idx="175">
                  <c:v>Swimming Women's 50 metres Freestyle</c:v>
                </c:pt>
                <c:pt idx="176">
                  <c:v>Shooting Men's Small-Bore Rifle, Three Positions, 50 metres</c:v>
                </c:pt>
                <c:pt idx="177">
                  <c:v>Weightlifting Women's Lightweight</c:v>
                </c:pt>
                <c:pt idx="178">
                  <c:v>Athletics Women's Long Jump</c:v>
                </c:pt>
                <c:pt idx="179">
                  <c:v>Fencing Women's epee, Individual</c:v>
                </c:pt>
                <c:pt idx="180">
                  <c:v>Swimming Men's 200 metres Freestyle</c:v>
                </c:pt>
                <c:pt idx="181">
                  <c:v>Swimming Men's 4 x 100 metres Freestyle Relay</c:v>
                </c:pt>
                <c:pt idx="182">
                  <c:v>Swimming Men's 200 metres Individual Medley</c:v>
                </c:pt>
                <c:pt idx="183">
                  <c:v>Swimming Men's 400 metres Individual Medley</c:v>
                </c:pt>
                <c:pt idx="184">
                  <c:v>Badminton Women's Singles</c:v>
                </c:pt>
                <c:pt idx="185">
                  <c:v>Tennis Men's Singles</c:v>
                </c:pt>
                <c:pt idx="186">
                  <c:v>Boxing Men's Heavyweight</c:v>
                </c:pt>
                <c:pt idx="187">
                  <c:v>Wrestling Men's Bantamweight, Freestyle</c:v>
                </c:pt>
                <c:pt idx="188">
                  <c:v>Wrestling Men's Flyweight, Freestyle</c:v>
                </c:pt>
                <c:pt idx="189">
                  <c:v>Athletics Women's 5,000 metres</c:v>
                </c:pt>
                <c:pt idx="190">
                  <c:v>Weightlifting Women's Light-Heavyweight</c:v>
                </c:pt>
                <c:pt idx="191">
                  <c:v>Weightlifting Women's Heavyweight</c:v>
                </c:pt>
                <c:pt idx="192">
                  <c:v>Athletics Men's Discus Throw</c:v>
                </c:pt>
                <c:pt idx="193">
                  <c:v>Taekwondo Men's Featherweight</c:v>
                </c:pt>
                <c:pt idx="194">
                  <c:v>Taekwondo Men's Welterweight</c:v>
                </c:pt>
                <c:pt idx="195">
                  <c:v>Judo Men's Heavyweight</c:v>
                </c:pt>
                <c:pt idx="196">
                  <c:v>Bobsleigh Men's Two</c:v>
                </c:pt>
                <c:pt idx="197">
                  <c:v>Wrestling Men's Lightweight, Freestyle</c:v>
                </c:pt>
                <c:pt idx="198">
                  <c:v>Nordic Combined Men's Team</c:v>
                </c:pt>
                <c:pt idx="199">
                  <c:v>Nordic Combined Men's Individual</c:v>
                </c:pt>
                <c:pt idx="200">
                  <c:v>Baseball Men's Baseball</c:v>
                </c:pt>
                <c:pt idx="201">
                  <c:v>Rowing Men's Coxed Fours</c:v>
                </c:pt>
                <c:pt idx="202">
                  <c:v>Cycling Men's 100 kilometres Team Time Trial</c:v>
                </c:pt>
                <c:pt idx="203">
                  <c:v>Boxing Men's Flyweight</c:v>
                </c:pt>
                <c:pt idx="204">
                  <c:v>Rhythmic Gymnastics Women's Group</c:v>
                </c:pt>
                <c:pt idx="205">
                  <c:v>Art Competitions Mixed Architecture, Designs For Town Planning</c:v>
                </c:pt>
                <c:pt idx="206">
                  <c:v>Art Competitions Mixed Architecture, Architectural Designs</c:v>
                </c:pt>
                <c:pt idx="207">
                  <c:v>Gymnastics Women's Individual All-Around</c:v>
                </c:pt>
                <c:pt idx="208">
                  <c:v>Gymnastics Women's Team All-Around</c:v>
                </c:pt>
                <c:pt idx="209">
                  <c:v>Gymnastics Women's Floor Exercise</c:v>
                </c:pt>
                <c:pt idx="210">
                  <c:v>Gymnastics Women's Horse Vault</c:v>
                </c:pt>
                <c:pt idx="211">
                  <c:v>Gymnastics Women's Uneven Bars</c:v>
                </c:pt>
                <c:pt idx="212">
                  <c:v>Gymnastics Women's Balance Beam</c:v>
                </c:pt>
                <c:pt idx="213">
                  <c:v>Diving Women's Springboard</c:v>
                </c:pt>
                <c:pt idx="214">
                  <c:v>Diving Women's Synchronized Springboard</c:v>
                </c:pt>
                <c:pt idx="215">
                  <c:v>Athletics Women's 10,000 metres</c:v>
                </c:pt>
                <c:pt idx="216">
                  <c:v>Sailing Mixed 7 metres</c:v>
                </c:pt>
                <c:pt idx="217">
                  <c:v>Judo Women's Half-Middleweight</c:v>
                </c:pt>
                <c:pt idx="218">
                  <c:v>Athletics Men's Decathlon</c:v>
                </c:pt>
                <c:pt idx="219">
                  <c:v>Biathlon Men's 10 kilometres Sprint</c:v>
                </c:pt>
                <c:pt idx="220">
                  <c:v>Biathlon Men's 20 kilometres</c:v>
                </c:pt>
                <c:pt idx="221">
                  <c:v>Biathlon Men's 4 x 7.5 kilometres Relay</c:v>
                </c:pt>
                <c:pt idx="222">
                  <c:v>Freestyle Skiing Men's Moguls</c:v>
                </c:pt>
                <c:pt idx="223">
                  <c:v>Athletics Men's Triple Jump</c:v>
                </c:pt>
                <c:pt idx="224">
                  <c:v>Wrestling Men's Middleweight A, Greco-Roman</c:v>
                </c:pt>
                <c:pt idx="225">
                  <c:v>Athletics Women's Discus Throw</c:v>
                </c:pt>
                <c:pt idx="226">
                  <c:v>Swimming Women's 4 x 100 metres Freestyle Relay</c:v>
                </c:pt>
                <c:pt idx="227">
                  <c:v>Athletics Women's 1,500 metres</c:v>
                </c:pt>
                <c:pt idx="228">
                  <c:v>Shooting Women's Air Pistol, 10 metres</c:v>
                </c:pt>
                <c:pt idx="229">
                  <c:v>Shooting Women's Sporting Pistol, 25 metres</c:v>
                </c:pt>
                <c:pt idx="230">
                  <c:v>Canoeing Men's Kayak Doubles, 500 metres</c:v>
                </c:pt>
                <c:pt idx="231">
                  <c:v>Canoeing Men's Kayak Singles, 500 metres</c:v>
                </c:pt>
                <c:pt idx="232">
                  <c:v>Canoeing Men's Kayak Singles, 1,000 metres</c:v>
                </c:pt>
                <c:pt idx="233">
                  <c:v>Shooting Men's Running Target, 50 metres</c:v>
                </c:pt>
                <c:pt idx="234">
                  <c:v>Judo Women's Half-Heavyweight</c:v>
                </c:pt>
                <c:pt idx="235">
                  <c:v>Athletics Women's Pole Vault</c:v>
                </c:pt>
                <c:pt idx="236">
                  <c:v>Rugby Sevens Women's Rugby Sevens</c:v>
                </c:pt>
                <c:pt idx="237">
                  <c:v>Table Tennis Men's Team</c:v>
                </c:pt>
                <c:pt idx="238">
                  <c:v>Figure Skating Mixed Pairs</c:v>
                </c:pt>
                <c:pt idx="239">
                  <c:v>Freestyle Skiing Men's Aerials</c:v>
                </c:pt>
                <c:pt idx="240">
                  <c:v>Rowing Women's Coxed Eights</c:v>
                </c:pt>
                <c:pt idx="241">
                  <c:v>Athletics Women's 4 x 400 metres Relay</c:v>
                </c:pt>
                <c:pt idx="242">
                  <c:v>Alpine Skiing Women's Giant Slalom</c:v>
                </c:pt>
                <c:pt idx="243">
                  <c:v>Alpine Skiing Women's Super G</c:v>
                </c:pt>
                <c:pt idx="244">
                  <c:v>Cross Country Skiing Women's 5 kilometres</c:v>
                </c:pt>
                <c:pt idx="245">
                  <c:v>Cross Country Skiing Women's 10 kilometres</c:v>
                </c:pt>
                <c:pt idx="246">
                  <c:v>Cross Country Skiing Women's 20 kilometres</c:v>
                </c:pt>
                <c:pt idx="247">
                  <c:v>Cycling Men's Sprint</c:v>
                </c:pt>
                <c:pt idx="248">
                  <c:v>Cycling Men's 1,000 metres Time Trial</c:v>
                </c:pt>
                <c:pt idx="249">
                  <c:v>Cycling Men's Individual Pursuit, 4,000 metres</c:v>
                </c:pt>
                <c:pt idx="250">
                  <c:v>Wrestling Men's Welterweight, Freestyle</c:v>
                </c:pt>
                <c:pt idx="251">
                  <c:v>Wrestling Men's Bantamweight, Greco-Roman</c:v>
                </c:pt>
                <c:pt idx="252">
                  <c:v>Rowing Women's Lightweight Double Sculls</c:v>
                </c:pt>
                <c:pt idx="253">
                  <c:v>Athletics Women's 800 metres</c:v>
                </c:pt>
                <c:pt idx="254">
                  <c:v>Rowing Women's Coxed Quadruple Sculls</c:v>
                </c:pt>
                <c:pt idx="255">
                  <c:v>Biathlon Men's 12.5 kilometres Pursuit</c:v>
                </c:pt>
                <c:pt idx="256">
                  <c:v>Biathlon Mixed 2 x 6 kilometres and 2 x 7.5 kilometres Relay</c:v>
                </c:pt>
                <c:pt idx="257">
                  <c:v>Rhythmic Gymnastics Women's Individual</c:v>
                </c:pt>
                <c:pt idx="258">
                  <c:v>Canoeing Men's Kayak Singles, Slalom</c:v>
                </c:pt>
                <c:pt idx="259">
                  <c:v>Archery Men's Individual</c:v>
                </c:pt>
                <c:pt idx="260">
                  <c:v>Archery Men's Team</c:v>
                </c:pt>
                <c:pt idx="261">
                  <c:v>Speed Skating Women's 1,500 metres</c:v>
                </c:pt>
                <c:pt idx="262">
                  <c:v>Speed Skating Women's Team Pursuit (6 laps)</c:v>
                </c:pt>
                <c:pt idx="263">
                  <c:v>Cross Country Skiing Men's Sprint</c:v>
                </c:pt>
                <c:pt idx="264">
                  <c:v>Athletics Women's 400 metres</c:v>
                </c:pt>
                <c:pt idx="265">
                  <c:v>Figure Skating Women's Singles</c:v>
                </c:pt>
                <c:pt idx="266">
                  <c:v>Speed Skating Men's 1,000 metres</c:v>
                </c:pt>
                <c:pt idx="267">
                  <c:v>Trampolining Men's Individual</c:v>
                </c:pt>
                <c:pt idx="268">
                  <c:v>Beach Volleyball Men's Beach Volleyball</c:v>
                </c:pt>
                <c:pt idx="269">
                  <c:v>Cycling Women's Mountainbike, Cross-Country</c:v>
                </c:pt>
                <c:pt idx="270">
                  <c:v>Athletics Men's Javelin Throw, Both Hands</c:v>
                </c:pt>
                <c:pt idx="271">
                  <c:v>Triathlon Women's Olympic Distance</c:v>
                </c:pt>
                <c:pt idx="272">
                  <c:v>Gymnastics Women's Team Portable Apparatus</c:v>
                </c:pt>
                <c:pt idx="273">
                  <c:v>Cycling Men's Mountainbike, Cross-Country</c:v>
                </c:pt>
                <c:pt idx="274">
                  <c:v>Athletics Women's 400 metres Hurdles</c:v>
                </c:pt>
                <c:pt idx="275">
                  <c:v>Diving Men's Springboard</c:v>
                </c:pt>
                <c:pt idx="276">
                  <c:v>Wrestling Men's Flyweight, Greco-Roman</c:v>
                </c:pt>
                <c:pt idx="277">
                  <c:v>Wrestling Men's Featherweight, Greco-Roman</c:v>
                </c:pt>
                <c:pt idx="278">
                  <c:v>Table Tennis Men's Singles</c:v>
                </c:pt>
                <c:pt idx="279">
                  <c:v>Art Competitions Mixed Painting</c:v>
                </c:pt>
                <c:pt idx="280">
                  <c:v>Cross Country Skiing Women's 3 x 5 kilometres Relay</c:v>
                </c:pt>
                <c:pt idx="281">
                  <c:v>Judo Men's Open Class</c:v>
                </c:pt>
                <c:pt idx="282">
                  <c:v>Rowing Women's Quadruple Sculls</c:v>
                </c:pt>
                <c:pt idx="283">
                  <c:v>Gymnastics Men's Team All-Around, Swedish System</c:v>
                </c:pt>
                <c:pt idx="284">
                  <c:v>Nordic Combined Men's Sprint</c:v>
                </c:pt>
                <c:pt idx="285">
                  <c:v>Athletics Women's Pentathlon</c:v>
                </c:pt>
                <c:pt idx="286">
                  <c:v>Art Competitions Mixed Painting, Unknown Event</c:v>
                </c:pt>
                <c:pt idx="287">
                  <c:v>Cycling Men's Team Pursuit, 4,000 metres</c:v>
                </c:pt>
                <c:pt idx="288">
                  <c:v>Swimming Men's 200 metres Backstroke</c:v>
                </c:pt>
                <c:pt idx="289">
                  <c:v>Weightlifting Women's Middleweight</c:v>
                </c:pt>
                <c:pt idx="290">
                  <c:v>Swimming Men's 1,500 metres Freestyle</c:v>
                </c:pt>
                <c:pt idx="291">
                  <c:v>Wrestling Women's Light-Heavyweight, Freestyle</c:v>
                </c:pt>
                <c:pt idx="292">
                  <c:v>Swimming Women's 100 metres Freestyle</c:v>
                </c:pt>
                <c:pt idx="293">
                  <c:v>Equestrianism Men's Jumping, Individual</c:v>
                </c:pt>
                <c:pt idx="294">
                  <c:v>Equestrianism Men's Jumping, Team</c:v>
                </c:pt>
                <c:pt idx="295">
                  <c:v>Equestrianism Men's Three-Day Event, Individual</c:v>
                </c:pt>
                <c:pt idx="296">
                  <c:v>Equestrianism Men's Three-Day Event, Team</c:v>
                </c:pt>
                <c:pt idx="297">
                  <c:v>Alpine Skiing Women's Combined</c:v>
                </c:pt>
                <c:pt idx="298">
                  <c:v>Athletics Women's High Jump</c:v>
                </c:pt>
                <c:pt idx="299">
                  <c:v>Ski Jumping Men's Normal Hill, Individual</c:v>
                </c:pt>
                <c:pt idx="300">
                  <c:v>Canoeing Women's Kayak Fours, 500 metres</c:v>
                </c:pt>
                <c:pt idx="301">
                  <c:v>Ice Hockey Women's Ice Hockey</c:v>
                </c:pt>
                <c:pt idx="302">
                  <c:v>Sailing Men's One Person Dinghy</c:v>
                </c:pt>
                <c:pt idx="303">
                  <c:v>Trampolining Women's Individual</c:v>
                </c:pt>
                <c:pt idx="304">
                  <c:v>Curling Men's Curling</c:v>
                </c:pt>
                <c:pt idx="305">
                  <c:v>Art Competitions Mixed Literature</c:v>
                </c:pt>
                <c:pt idx="306">
                  <c:v>Judo Men's Middleweight</c:v>
                </c:pt>
                <c:pt idx="307">
                  <c:v>Biathlon Women's 15 kilometres</c:v>
                </c:pt>
                <c:pt idx="308">
                  <c:v>Biathlon Women's 3 x 7.5 kilometres Relay</c:v>
                </c:pt>
                <c:pt idx="309">
                  <c:v>Biathlon Women's 4 x 7.5 kilometres Relay</c:v>
                </c:pt>
                <c:pt idx="310">
                  <c:v>Judo Men's Half-Lightweight</c:v>
                </c:pt>
                <c:pt idx="311">
                  <c:v>Fencing Women's Foil, Team</c:v>
                </c:pt>
                <c:pt idx="312">
                  <c:v>Swimming Women's 200 metres Butterfly</c:v>
                </c:pt>
                <c:pt idx="313">
                  <c:v>Swimming Women's 400 metres Individual Medley</c:v>
                </c:pt>
                <c:pt idx="314">
                  <c:v>Golf Men's Individual</c:v>
                </c:pt>
                <c:pt idx="315">
                  <c:v>Athletics Men's Standing High Jump</c:v>
                </c:pt>
                <c:pt idx="316">
                  <c:v>Athletics Men's Standing Long Jump</c:v>
                </c:pt>
                <c:pt idx="317">
                  <c:v>Athletics Men's 20 kilometres Walk</c:v>
                </c:pt>
                <c:pt idx="318">
                  <c:v>Swimming Men's 220 yard Freestyle</c:v>
                </c:pt>
                <c:pt idx="319">
                  <c:v>Swimming Men's 880 yard Freestyle</c:v>
                </c:pt>
                <c:pt idx="320">
                  <c:v>Swimming Men's One Mile Freestyle</c:v>
                </c:pt>
                <c:pt idx="321">
                  <c:v>Swimming Men's 4 x 50 Yard Freestyle Relay</c:v>
                </c:pt>
                <c:pt idx="322">
                  <c:v>Swimming Men's Plunge For Distance</c:v>
                </c:pt>
                <c:pt idx="323">
                  <c:v>Shooting Men's Free Rifle, Three Positions, 300 metres</c:v>
                </c:pt>
                <c:pt idx="324">
                  <c:v>Shooting Men's Military Rifle, Three Positions, 300 metres</c:v>
                </c:pt>
                <c:pt idx="325">
                  <c:v>Shooting Men's Military Rifle, Any Position, 600 metres</c:v>
                </c:pt>
                <c:pt idx="326">
                  <c:v>Shooting Men's Military Rifle, 200, 400, 500 and 600 metres, Team</c:v>
                </c:pt>
                <c:pt idx="327">
                  <c:v>Shooting Men's Military Rifle, Prone, 300 metres</c:v>
                </c:pt>
                <c:pt idx="328">
                  <c:v>Judo Men's Half-Heavyweight</c:v>
                </c:pt>
                <c:pt idx="329">
                  <c:v>Archery Women's Team</c:v>
                </c:pt>
                <c:pt idx="330">
                  <c:v>Athletics Men's 50 kilometres Walk</c:v>
                </c:pt>
                <c:pt idx="331">
                  <c:v>Rowing Women's Double Sculls</c:v>
                </c:pt>
                <c:pt idx="332">
                  <c:v>Sailing Mixed 6 metres</c:v>
                </c:pt>
                <c:pt idx="333">
                  <c:v>Boxing Men's Light-Heavyweight</c:v>
                </c:pt>
                <c:pt idx="334">
                  <c:v>Boxing Women's Flyweight</c:v>
                </c:pt>
                <c:pt idx="335">
                  <c:v>Athletics Women's 100 metres Hurdles</c:v>
                </c:pt>
                <c:pt idx="336">
                  <c:v>Athletics Men's Discus Throw, Greek Style</c:v>
                </c:pt>
                <c:pt idx="337">
                  <c:v>Curling Women's Curling</c:v>
                </c:pt>
                <c:pt idx="338">
                  <c:v>Sailing Mixed One Person Dinghy</c:v>
                </c:pt>
                <c:pt idx="339">
                  <c:v>Wrestling Women's Heavyweight, Freestyle</c:v>
                </c:pt>
                <c:pt idx="340">
                  <c:v>Badminton Mixed Doubles</c:v>
                </c:pt>
                <c:pt idx="341">
                  <c:v>Fencing Women's Foil, Individual</c:v>
                </c:pt>
                <c:pt idx="342">
                  <c:v>Sailing Mixed Two Person Keelboat</c:v>
                </c:pt>
                <c:pt idx="343">
                  <c:v>Table Tennis Men's Doubles</c:v>
                </c:pt>
                <c:pt idx="344">
                  <c:v>Wrestling Men's Light-Flyweight, Freestyle</c:v>
                </c:pt>
                <c:pt idx="345">
                  <c:v>Wrestling Women's Featherweight, Freestyle</c:v>
                </c:pt>
                <c:pt idx="346">
                  <c:v>Swimming Women's 200 metres Freestyle</c:v>
                </c:pt>
                <c:pt idx="347">
                  <c:v>Swimming Women's 400 metres Freestyle</c:v>
                </c:pt>
                <c:pt idx="348">
                  <c:v>Swimming Women's 200 metres Individual Medley</c:v>
                </c:pt>
                <c:pt idx="349">
                  <c:v>Sailing Men's Windsurfer</c:v>
                </c:pt>
                <c:pt idx="350">
                  <c:v>Freestyle Skiing Men's Slopestyle</c:v>
                </c:pt>
                <c:pt idx="351">
                  <c:v>Shooting Men's Running Target, Single Shot</c:v>
                </c:pt>
                <c:pt idx="352">
                  <c:v>Shooting Men's Running Target, Double Shot</c:v>
                </c:pt>
                <c:pt idx="353">
                  <c:v>Rugby Sevens Men's Rugby Sevens</c:v>
                </c:pt>
                <c:pt idx="354">
                  <c:v>Wrestling Women's Lightweight, Freestyle</c:v>
                </c:pt>
                <c:pt idx="355">
                  <c:v>Boxing Men's Light-Middleweight</c:v>
                </c:pt>
                <c:pt idx="356">
                  <c:v>Modern Pentathlon Women's Individual</c:v>
                </c:pt>
                <c:pt idx="357">
                  <c:v>Canoeing Men's Canadian Doubles, Slalom</c:v>
                </c:pt>
                <c:pt idx="358">
                  <c:v>Judo Women's Half-Lightweight</c:v>
                </c:pt>
                <c:pt idx="359">
                  <c:v>Diving Women's Plain High</c:v>
                </c:pt>
                <c:pt idx="360">
                  <c:v>Equestrianism Men's Dressage, Individual</c:v>
                </c:pt>
                <c:pt idx="361">
                  <c:v>Equestrianism Men's Dressage, Team</c:v>
                </c:pt>
                <c:pt idx="362">
                  <c:v>Tennis Women's Singles, Covered Courts</c:v>
                </c:pt>
                <c:pt idx="363">
                  <c:v>Diving Men's Plain High</c:v>
                </c:pt>
                <c:pt idx="364">
                  <c:v>Shooting Mixed Small-Bore Rifle, Three Positions, 50 metres</c:v>
                </c:pt>
                <c:pt idx="365">
                  <c:v>Shooting Mixed Small-Bore Rifle, Prone, 50 metres</c:v>
                </c:pt>
                <c:pt idx="366">
                  <c:v>Swimming Women's 800 metres Freestyle</c:v>
                </c:pt>
                <c:pt idx="367">
                  <c:v>Sailing Women's Two Person Dinghy</c:v>
                </c:pt>
                <c:pt idx="368">
                  <c:v>Alpine Skiing Women's Downhill</c:v>
                </c:pt>
                <c:pt idx="369">
                  <c:v>Shooting Men's Free Pistol, 50 metres, Team</c:v>
                </c:pt>
                <c:pt idx="370">
                  <c:v>Shooting Men's Free Rifle, Three Positions, 300 metres, Team</c:v>
                </c:pt>
                <c:pt idx="371">
                  <c:v>Shooting Men's Military Rifle, Prone, 300 metres, Team</c:v>
                </c:pt>
                <c:pt idx="372">
                  <c:v>Shooting Men's Military Rifle, Prone, 600 metres, Team</c:v>
                </c:pt>
                <c:pt idx="373">
                  <c:v>Shooting Men's Military Rifle, Standing, 300 metres, Team</c:v>
                </c:pt>
                <c:pt idx="374">
                  <c:v>Shooting Men's Military Rifle, 300 metres and 600 metres, Prone, Team</c:v>
                </c:pt>
                <c:pt idx="375">
                  <c:v>Shooting Men's Free Rifle, Prone, 600 metres</c:v>
                </c:pt>
                <c:pt idx="376">
                  <c:v>Shooting Men's Free Rifle, 400, 600 and 800 metres, Team</c:v>
                </c:pt>
                <c:pt idx="377">
                  <c:v>Rowing Men's Single Sculls</c:v>
                </c:pt>
                <c:pt idx="378">
                  <c:v>Freestyle Skiing Women's Halfpipe</c:v>
                </c:pt>
                <c:pt idx="379">
                  <c:v>Athletics Women's Heptathlon</c:v>
                </c:pt>
                <c:pt idx="380">
                  <c:v>Cycling Men's Points Race</c:v>
                </c:pt>
                <c:pt idx="381">
                  <c:v>Synchronized Swimming Women's Solo</c:v>
                </c:pt>
                <c:pt idx="382">
                  <c:v>Equestrianism Mixed Dressage, Individual</c:v>
                </c:pt>
                <c:pt idx="383">
                  <c:v>Equestrianism Mixed Dressage, Team</c:v>
                </c:pt>
                <c:pt idx="384">
                  <c:v>Cross Country Skiing Men's 18 kilometres</c:v>
                </c:pt>
                <c:pt idx="385">
                  <c:v>Swimming Men's 100 metres Breaststroke</c:v>
                </c:pt>
                <c:pt idx="386">
                  <c:v>Figure Skating Mixed Ice Dancing</c:v>
                </c:pt>
                <c:pt idx="387">
                  <c:v>Shooting Mixed Free Pistol, 50 metres</c:v>
                </c:pt>
                <c:pt idx="388">
                  <c:v>Sailing Women's Skiff</c:v>
                </c:pt>
                <c:pt idx="389">
                  <c:v>Canoeing Men's Kayak Doubles, 10,000 metres</c:v>
                </c:pt>
                <c:pt idx="390">
                  <c:v>Triathlon Men's Olympic Distance</c:v>
                </c:pt>
                <c:pt idx="391">
                  <c:v>Sailing Women's One Person Dinghy</c:v>
                </c:pt>
                <c:pt idx="392">
                  <c:v>Cross Country Skiing Women's 30 kilometres</c:v>
                </c:pt>
                <c:pt idx="393">
                  <c:v>Cross Country Skiing Women's 15 km Skiathlon</c:v>
                </c:pt>
                <c:pt idx="394">
                  <c:v>Beach Volleyball Women's Beach Volleyball</c:v>
                </c:pt>
                <c:pt idx="395">
                  <c:v>Weightlifting Men's Super-Heavyweight</c:v>
                </c:pt>
                <c:pt idx="396">
                  <c:v>Rowing Men's Lightweight Coxless Fours</c:v>
                </c:pt>
                <c:pt idx="397">
                  <c:v>Wrestling Men's Light-Flyweight, Greco-Roman</c:v>
                </c:pt>
                <c:pt idx="398">
                  <c:v>Canoeing Men's Canadian Singles, 1,000 metres</c:v>
                </c:pt>
                <c:pt idx="399">
                  <c:v>Sailing Mixed 5.5 metres</c:v>
                </c:pt>
                <c:pt idx="400">
                  <c:v>Equestrianism Mixed Jumping, Team</c:v>
                </c:pt>
                <c:pt idx="401">
                  <c:v>Diving Men's Synchronized Platform</c:v>
                </c:pt>
                <c:pt idx="402">
                  <c:v>Snowboarding Men's Halfpipe</c:v>
                </c:pt>
                <c:pt idx="403">
                  <c:v>Canoeing Women's Kayak Singles, Slalom</c:v>
                </c:pt>
                <c:pt idx="404">
                  <c:v>Weightlifting Women's Flyweight</c:v>
                </c:pt>
                <c:pt idx="405">
                  <c:v>Swimming Women's 100 metres Breaststroke</c:v>
                </c:pt>
                <c:pt idx="406">
                  <c:v>Swimming Women's 200 metres Breaststroke</c:v>
                </c:pt>
                <c:pt idx="407">
                  <c:v>Wrestling Men's Middleweight B, Greco-Roman</c:v>
                </c:pt>
                <c:pt idx="408">
                  <c:v>Athletics Men's Stone Throw</c:v>
                </c:pt>
                <c:pt idx="409">
                  <c:v>Athletics Men's Javelin Throw, Freestyle</c:v>
                </c:pt>
                <c:pt idx="410">
                  <c:v>Athletics Men's Pentathlon (Ancient)</c:v>
                </c:pt>
                <c:pt idx="411">
                  <c:v>Shooting Women's Small-Bore Rifle, Three Positions, 50 metres</c:v>
                </c:pt>
                <c:pt idx="412">
                  <c:v>Swimming Women's 100 metres Butterfly</c:v>
                </c:pt>
                <c:pt idx="413">
                  <c:v>Weightlifting Men's Heavyweight I</c:v>
                </c:pt>
                <c:pt idx="414">
                  <c:v>Athletics Women's 3,000 metres Steeplechase</c:v>
                </c:pt>
                <c:pt idx="415">
                  <c:v>Athletics Men's Shot Put, Both Hands</c:v>
                </c:pt>
                <c:pt idx="416">
                  <c:v>Ski Jumping Men's Large Hill, Individual</c:v>
                </c:pt>
                <c:pt idx="417">
                  <c:v>Ski Jumping Men's Large Hill, Team</c:v>
                </c:pt>
                <c:pt idx="418">
                  <c:v>Shooting Women's Trap</c:v>
                </c:pt>
                <c:pt idx="419">
                  <c:v>Badminton Men's Doubles</c:v>
                </c:pt>
                <c:pt idx="420">
                  <c:v>Swimming Women's 4 x 200 metres Freestyle Relay</c:v>
                </c:pt>
                <c:pt idx="421">
                  <c:v>Athletics Men's 10 kilometres Walk</c:v>
                </c:pt>
                <c:pt idx="422">
                  <c:v>Athletics Women's 20 kilometres Walk</c:v>
                </c:pt>
                <c:pt idx="423">
                  <c:v>Athletics Women's 80 metres Hurdles</c:v>
                </c:pt>
                <c:pt idx="424">
                  <c:v>Sailing Men's One Person Heavyweight Dinghy</c:v>
                </c:pt>
                <c:pt idx="425">
                  <c:v>Freestyle Skiing Women's Aerials</c:v>
                </c:pt>
                <c:pt idx="426">
                  <c:v>Art Competitions Mixed Painting, Paintings</c:v>
                </c:pt>
                <c:pt idx="427">
                  <c:v>Tennis Mixed Doubles, Covered Courts</c:v>
                </c:pt>
                <c:pt idx="428">
                  <c:v>Cycling Men's Madison</c:v>
                </c:pt>
                <c:pt idx="429">
                  <c:v>Art Competitions Mixed Sculpturing, Statues</c:v>
                </c:pt>
                <c:pt idx="430">
                  <c:v>Rugby Men's Rugby</c:v>
                </c:pt>
                <c:pt idx="431">
                  <c:v>Weightlifting Men's Heavyweight II</c:v>
                </c:pt>
                <c:pt idx="432">
                  <c:v>Canoeing Women's Kayak Doubles, 500 metres</c:v>
                </c:pt>
                <c:pt idx="433">
                  <c:v>Short Track Speed Skating Men's 5,000 metres Relay</c:v>
                </c:pt>
                <c:pt idx="434">
                  <c:v>Cycling Men's Individual Time Trial</c:v>
                </c:pt>
                <c:pt idx="435">
                  <c:v>Judo Women's Heavyweight</c:v>
                </c:pt>
                <c:pt idx="436">
                  <c:v>Canoeing Men's Kayak Doubles, 1,000 metres</c:v>
                </c:pt>
                <c:pt idx="437">
                  <c:v>Wrestling Men's Super-Heavyweight, Freestyle</c:v>
                </c:pt>
                <c:pt idx="438">
                  <c:v>Biathlon Women's 10 kilometres Pursuit</c:v>
                </c:pt>
                <c:pt idx="439">
                  <c:v>Biathlon Women's 12.5 kilometres Mass Start</c:v>
                </c:pt>
                <c:pt idx="440">
                  <c:v>Biathlon Women's 4 x 6 kilometres Relay</c:v>
                </c:pt>
                <c:pt idx="441">
                  <c:v>Fencing Women's Sabre, Team</c:v>
                </c:pt>
                <c:pt idx="442">
                  <c:v>Shooting Men's Double Trap</c:v>
                </c:pt>
                <c:pt idx="443">
                  <c:v>Weightlifting Men's Bantamweight</c:v>
                </c:pt>
                <c:pt idx="444">
                  <c:v>Taekwondo Men's Heavyweight</c:v>
                </c:pt>
                <c:pt idx="445">
                  <c:v>Sailing Mixed Windsurfer</c:v>
                </c:pt>
                <c:pt idx="446">
                  <c:v>Taekwondo Women's Welterweight</c:v>
                </c:pt>
                <c:pt idx="447">
                  <c:v>Shooting Mixed Free Rifle, Three Positions, 300 metres</c:v>
                </c:pt>
                <c:pt idx="448">
                  <c:v>Skeleton Men's Skeleton</c:v>
                </c:pt>
                <c:pt idx="449">
                  <c:v>Cycling Men's 50 kilometres</c:v>
                </c:pt>
                <c:pt idx="450">
                  <c:v>Shooting Mixed Rapid-Fire Pistol, 25 metres</c:v>
                </c:pt>
                <c:pt idx="451">
                  <c:v>Canoeing Men's Kayak Singles, 10,000 metres</c:v>
                </c:pt>
                <c:pt idx="452">
                  <c:v>Canoeing Men's Canadian Singles, Slalom</c:v>
                </c:pt>
                <c:pt idx="453">
                  <c:v>Luge Men's Singles</c:v>
                </c:pt>
                <c:pt idx="454">
                  <c:v>Luge Mixed (Men)'s Doubles</c:v>
                </c:pt>
                <c:pt idx="455">
                  <c:v>Sailing Mixed Multihull</c:v>
                </c:pt>
                <c:pt idx="456">
                  <c:v>Badminton Women's Doubles</c:v>
                </c:pt>
                <c:pt idx="457">
                  <c:v>Speed Skating Women's 3,000 metres</c:v>
                </c:pt>
                <c:pt idx="458">
                  <c:v>Cross Country Skiing Women's 5/10 kilometres Pursuit</c:v>
                </c:pt>
                <c:pt idx="459">
                  <c:v>Cross Country Skiing Women's 4 x 5 kilometres Relay</c:v>
                </c:pt>
                <c:pt idx="460">
                  <c:v>Cross Country Skiing Women's 15 kilometres</c:v>
                </c:pt>
                <c:pt idx="461">
                  <c:v>Cross Country Skiing Women's 5/5 kilometres Pursuit</c:v>
                </c:pt>
                <c:pt idx="462">
                  <c:v>Diving Women's Synchronized Platform</c:v>
                </c:pt>
                <c:pt idx="463">
                  <c:v>Athletics Women's Triple Jump</c:v>
                </c:pt>
                <c:pt idx="464">
                  <c:v>Skeleton Women's Skeleton</c:v>
                </c:pt>
                <c:pt idx="465">
                  <c:v>Bobsleigh Men's Four/Five</c:v>
                </c:pt>
                <c:pt idx="466">
                  <c:v>Art Competitions Mixed Painting, Drawings And Water Colors</c:v>
                </c:pt>
                <c:pt idx="467">
                  <c:v>Shooting Men's Dueling Pistol, 30 metres</c:v>
                </c:pt>
                <c:pt idx="468">
                  <c:v>Boxing Women's Lightweight</c:v>
                </c:pt>
                <c:pt idx="469">
                  <c:v>Cycling Women's BMX</c:v>
                </c:pt>
                <c:pt idx="470">
                  <c:v>Canoeing Men's Kayak Doubles, 200 metres</c:v>
                </c:pt>
                <c:pt idx="471">
                  <c:v>Fencing Men's Sabre, Masters, Individual</c:v>
                </c:pt>
                <c:pt idx="472">
                  <c:v>Lacrosse Men's Lacrosse</c:v>
                </c:pt>
                <c:pt idx="473">
                  <c:v>Canoeing Women's Kayak Singles, 500 metres</c:v>
                </c:pt>
                <c:pt idx="474">
                  <c:v>Athletics Women's 10 kilometres Walk</c:v>
                </c:pt>
                <c:pt idx="475">
                  <c:v>Sailing Mixed 12 metres</c:v>
                </c:pt>
                <c:pt idx="476">
                  <c:v>Judo Women's Extra-Lightweight</c:v>
                </c:pt>
                <c:pt idx="477">
                  <c:v>Diving Men's Synchronized Springboard</c:v>
                </c:pt>
                <c:pt idx="478">
                  <c:v>Rowing Men's Coxed Fours, Outriggers</c:v>
                </c:pt>
                <c:pt idx="479">
                  <c:v>Sailing Mixed Two Person Dinghy</c:v>
                </c:pt>
                <c:pt idx="480">
                  <c:v>Art Competitions Mixed Architecture, Unknown Event</c:v>
                </c:pt>
                <c:pt idx="481">
                  <c:v>Archery Men's Target Archery, 28 metres, Team</c:v>
                </c:pt>
                <c:pt idx="482">
                  <c:v>Archery Men's Target Archery, 33 metres, Team</c:v>
                </c:pt>
                <c:pt idx="483">
                  <c:v>Archery Men's Target Archery, 50 metres, Team</c:v>
                </c:pt>
                <c:pt idx="484">
                  <c:v>Short Track Speed Skating Women's 3,000 metres Relay</c:v>
                </c:pt>
                <c:pt idx="485">
                  <c:v>Freestyle Skiing Women's Moguls</c:v>
                </c:pt>
                <c:pt idx="486">
                  <c:v>Short Track Speed Skating Men's 500 metres</c:v>
                </c:pt>
                <c:pt idx="487">
                  <c:v>Shooting Men's Running Target, 10 metres</c:v>
                </c:pt>
                <c:pt idx="488">
                  <c:v>Polo Men's Polo</c:v>
                </c:pt>
                <c:pt idx="489">
                  <c:v>Rowing Men's Coxed Fours, Inriggers</c:v>
                </c:pt>
                <c:pt idx="490">
                  <c:v>Cycling Men's BMX</c:v>
                </c:pt>
                <c:pt idx="491">
                  <c:v>Art Competitions Mixed Sculpturing</c:v>
                </c:pt>
                <c:pt idx="492">
                  <c:v>Athletics Men's Cross-Country, Individual</c:v>
                </c:pt>
                <c:pt idx="493">
                  <c:v>Athletics Men's Cross-Country, Team</c:v>
                </c:pt>
                <c:pt idx="494">
                  <c:v>Sailing Mixed 40 metres</c:v>
                </c:pt>
                <c:pt idx="495">
                  <c:v>Cross Country Skiing Men's 10/10 kilometres Pursuit</c:v>
                </c:pt>
                <c:pt idx="496">
                  <c:v>Ski Jumping Women's Normal Hill, Individual</c:v>
                </c:pt>
                <c:pt idx="497">
                  <c:v>Short Track Speed Skating Men's 1,000 metres</c:v>
                </c:pt>
                <c:pt idx="498">
                  <c:v>Short Track Speed Skating Men's 1,500 metres</c:v>
                </c:pt>
                <c:pt idx="499">
                  <c:v>Tennis Women's Singles</c:v>
                </c:pt>
                <c:pt idx="500">
                  <c:v>Tennis Mixed Doubles</c:v>
                </c:pt>
                <c:pt idx="501">
                  <c:v>Tennis Women's Doubles</c:v>
                </c:pt>
                <c:pt idx="502">
                  <c:v>Judo Women's Middleweight</c:v>
                </c:pt>
                <c:pt idx="503">
                  <c:v>Judo Women's Lightweight</c:v>
                </c:pt>
                <c:pt idx="504">
                  <c:v>Cross Country Skiing Men's Team Sprint</c:v>
                </c:pt>
                <c:pt idx="505">
                  <c:v>Snowboarding Women's Halfpipe</c:v>
                </c:pt>
                <c:pt idx="506">
                  <c:v>Canoeing Women's Kayak Singles, 200 metres</c:v>
                </c:pt>
                <c:pt idx="507">
                  <c:v>Canoeing Men's Kayak Relay 4 x 500 metres</c:v>
                </c:pt>
                <c:pt idx="508">
                  <c:v>Athletics Men's 3,000 metres, Team</c:v>
                </c:pt>
                <c:pt idx="509">
                  <c:v>Cross Country Skiing Women's Sprint</c:v>
                </c:pt>
                <c:pt idx="510">
                  <c:v>Shooting Men's Small-Bore Rifle, Prone, 50 and 100 yards</c:v>
                </c:pt>
                <c:pt idx="511">
                  <c:v>Shooting Men's Small-Bore Rifle, 50 and 100 yards, Team</c:v>
                </c:pt>
                <c:pt idx="512">
                  <c:v>Shooting Men's Small-Bore Rifle, Disappearing Target, 25 yards</c:v>
                </c:pt>
                <c:pt idx="513">
                  <c:v>Shooting Men's Small-Bore Rifle, Moving Target, 25 yards</c:v>
                </c:pt>
                <c:pt idx="514">
                  <c:v>Shooting Men's Military Pistol, Team</c:v>
                </c:pt>
                <c:pt idx="515">
                  <c:v>Rowing Women's Coxed Fours</c:v>
                </c:pt>
                <c:pt idx="516">
                  <c:v>Canoeing Men's Canadian Singles, 500 metres</c:v>
                </c:pt>
                <c:pt idx="517">
                  <c:v>Fencing Men's Foil, Masters, Individual</c:v>
                </c:pt>
                <c:pt idx="518">
                  <c:v>Fencing Men's epee, Masters, Individual</c:v>
                </c:pt>
                <c:pt idx="519">
                  <c:v>Gymnastics Men's Individual All-Around, Field Sports</c:v>
                </c:pt>
                <c:pt idx="520">
                  <c:v>Gymnastics Men's Individual All-Around, Apparatus Work</c:v>
                </c:pt>
                <c:pt idx="521">
                  <c:v>Fencing Women's epee, Team</c:v>
                </c:pt>
                <c:pt idx="522">
                  <c:v>Swimming Men's 4,000 metres Freestyle</c:v>
                </c:pt>
                <c:pt idx="523">
                  <c:v>Swimming Men's Underwater Swimming</c:v>
                </c:pt>
                <c:pt idx="524">
                  <c:v>Gymnastics Men's Individual All-Around, 5 Events</c:v>
                </c:pt>
                <c:pt idx="525">
                  <c:v>Sailing Mixed Skiff</c:v>
                </c:pt>
                <c:pt idx="526">
                  <c:v>Cycling Men's Tandem Sprint, 2,000 metres</c:v>
                </c:pt>
                <c:pt idx="527">
                  <c:v>Shooting Men's Military Rifle, 200/500/600/800/900/1,000 Yards, Team</c:v>
                </c:pt>
                <c:pt idx="528">
                  <c:v>Shooting Men's Small-Bore Rifle, Any Position, 50 metres</c:v>
                </c:pt>
                <c:pt idx="529">
                  <c:v>Shooting Men's Small-Bore Rifle, Disappearing Target, 25 metres</c:v>
                </c:pt>
                <c:pt idx="530">
                  <c:v>Swimming Women's 10 kilometres Open Water</c:v>
                </c:pt>
                <c:pt idx="531">
                  <c:v>Snowboarding Women's Slopestyle</c:v>
                </c:pt>
                <c:pt idx="532">
                  <c:v>Snowboarding Men's Giant Slalom</c:v>
                </c:pt>
                <c:pt idx="533">
                  <c:v>Snowboarding Men's Parallel Giant Slalom</c:v>
                </c:pt>
                <c:pt idx="534">
                  <c:v>Snowboarding Men's Boardercross</c:v>
                </c:pt>
                <c:pt idx="535">
                  <c:v>Snowboarding Men's Parallel Slalom</c:v>
                </c:pt>
                <c:pt idx="536">
                  <c:v>Cricket Men's Cricket</c:v>
                </c:pt>
                <c:pt idx="537">
                  <c:v>Canoeing Men's Canadian Singles, 10,000 metres</c:v>
                </c:pt>
                <c:pt idx="538">
                  <c:v>Cross Country Skiing Women's Team Sprint</c:v>
                </c:pt>
                <c:pt idx="539">
                  <c:v>Boxing Women's Middleweight</c:v>
                </c:pt>
                <c:pt idx="540">
                  <c:v>Sailing Men's Skiff</c:v>
                </c:pt>
                <c:pt idx="541">
                  <c:v>Athletics Men's Pentathlon</c:v>
                </c:pt>
                <c:pt idx="542">
                  <c:v>Shooting Women's Skeet</c:v>
                </c:pt>
                <c:pt idx="543">
                  <c:v>Biathlon Men's 15 kilometres Mass Start</c:v>
                </c:pt>
                <c:pt idx="544">
                  <c:v>Cross Country Skiing Men's 30 km Skiathlon</c:v>
                </c:pt>
                <c:pt idx="545">
                  <c:v>Cycling Men's 1/4 mile</c:v>
                </c:pt>
                <c:pt idx="546">
                  <c:v>Cycling Men's 1/2 mile</c:v>
                </c:pt>
                <c:pt idx="547">
                  <c:v>Cycling Men's 5 mile</c:v>
                </c:pt>
                <c:pt idx="548">
                  <c:v>Cycling Men's 25 mile</c:v>
                </c:pt>
                <c:pt idx="549">
                  <c:v>Cycling Men's Team Pursuit, 1,980 yards</c:v>
                </c:pt>
                <c:pt idx="550">
                  <c:v>Cycling Men's 5,000 metres</c:v>
                </c:pt>
                <c:pt idx="551">
                  <c:v>Cycling Men's 20 kilometres</c:v>
                </c:pt>
                <c:pt idx="552">
                  <c:v>Cycling Men's 100 kilometres</c:v>
                </c:pt>
                <c:pt idx="553">
                  <c:v>Speed Skating Men's Team Pursuit (8 laps)</c:v>
                </c:pt>
                <c:pt idx="554">
                  <c:v>Cycling Women's Team Pursuit</c:v>
                </c:pt>
                <c:pt idx="555">
                  <c:v>Speed Skating Women's 5,000 metres</c:v>
                </c:pt>
                <c:pt idx="556">
                  <c:v>Snowboarding Women's Boardercross</c:v>
                </c:pt>
                <c:pt idx="557">
                  <c:v>Shooting Mixed Running Target, 50 metres</c:v>
                </c:pt>
                <c:pt idx="558">
                  <c:v>Luge Mixed Team Relay</c:v>
                </c:pt>
                <c:pt idx="559">
                  <c:v>Cycling Women's Individual Time Trial</c:v>
                </c:pt>
                <c:pt idx="560">
                  <c:v>Fencing Women's Sabre, Individual</c:v>
                </c:pt>
                <c:pt idx="561">
                  <c:v>Archery Women's Double National Round</c:v>
                </c:pt>
                <c:pt idx="562">
                  <c:v>Cycling Men's Omnium</c:v>
                </c:pt>
                <c:pt idx="563">
                  <c:v>Sailing Mixed 10 metres</c:v>
                </c:pt>
                <c:pt idx="564">
                  <c:v>Shooting Men's Trap, Team</c:v>
                </c:pt>
                <c:pt idx="565">
                  <c:v>Cycling Women's Individual Pursuit, 3,000 metres</c:v>
                </c:pt>
                <c:pt idx="566">
                  <c:v>Cycling Women's Points Race</c:v>
                </c:pt>
                <c:pt idx="567">
                  <c:v>Sailing Men's Two Person Keelboat</c:v>
                </c:pt>
                <c:pt idx="568">
                  <c:v>Cycling Men's Keirin</c:v>
                </c:pt>
                <c:pt idx="569">
                  <c:v>Cycling Men's Team Sprint</c:v>
                </c:pt>
                <c:pt idx="570">
                  <c:v>Shooting Men's Running Target, Single Shot, Team</c:v>
                </c:pt>
                <c:pt idx="571">
                  <c:v>Bobsleigh Women's Two</c:v>
                </c:pt>
                <c:pt idx="572">
                  <c:v>Racquets Men's Singles</c:v>
                </c:pt>
                <c:pt idx="573">
                  <c:v>Racquets Men's Doubles</c:v>
                </c:pt>
                <c:pt idx="574">
                  <c:v>Art Competitions Mixed Literature, Lyric Works</c:v>
                </c:pt>
                <c:pt idx="575">
                  <c:v>Military Ski Patrol Men's Military Ski Patrol</c:v>
                </c:pt>
                <c:pt idx="576">
                  <c:v>Art Competitions Mixed Painting, Graphic Arts</c:v>
                </c:pt>
                <c:pt idx="577">
                  <c:v>Wrestling Women's Flyweight, Freestyle</c:v>
                </c:pt>
                <c:pt idx="578">
                  <c:v>Sailing Mixed Open</c:v>
                </c:pt>
                <c:pt idx="579">
                  <c:v>Sailing Mixed 0.5-1 Ton</c:v>
                </c:pt>
                <c:pt idx="580">
                  <c:v>Art Competitions Mixed Painting, Applied Arts</c:v>
                </c:pt>
                <c:pt idx="581">
                  <c:v>Croquet Mixed Singles, One Ball</c:v>
                </c:pt>
                <c:pt idx="582">
                  <c:v>Croquet Mixed Doubles</c:v>
                </c:pt>
                <c:pt idx="583">
                  <c:v>Shooting Men's Running Target, Single And Double Shot</c:v>
                </c:pt>
                <c:pt idx="584">
                  <c:v>Shooting Men's Running Target, Double Shot, Team</c:v>
                </c:pt>
                <c:pt idx="585">
                  <c:v>Shooting Men's Free Pistol, 50 yards</c:v>
                </c:pt>
                <c:pt idx="586">
                  <c:v>Shooting Men's Free Pistol, 50 yards, Team</c:v>
                </c:pt>
                <c:pt idx="587">
                  <c:v>Fencing Men's epee, Masters and Amateurs, Individual</c:v>
                </c:pt>
                <c:pt idx="588">
                  <c:v>Swimming Men's 10 kilometres Open Water</c:v>
                </c:pt>
                <c:pt idx="589">
                  <c:v>Art Competitions Mixed Music, Compositions For Orchestra</c:v>
                </c:pt>
                <c:pt idx="590">
                  <c:v>Archery Men's Double York Round</c:v>
                </c:pt>
                <c:pt idx="591">
                  <c:v>Archery Men's Continental Style</c:v>
                </c:pt>
                <c:pt idx="592">
                  <c:v>Wrestling Women's Middleweight, Freestyle</c:v>
                </c:pt>
                <c:pt idx="593">
                  <c:v>Swimming Men's 4 x 250 metres Freestyle Relay</c:v>
                </c:pt>
                <c:pt idx="594">
                  <c:v>Freestyle Skiing Women's Slopestyle</c:v>
                </c:pt>
                <c:pt idx="595">
                  <c:v>Table Tennis Women's Team</c:v>
                </c:pt>
                <c:pt idx="596">
                  <c:v>Athletics Women's Hammer Throw</c:v>
                </c:pt>
                <c:pt idx="597">
                  <c:v>Canoeing Men's Kayak Singles, 200 metres</c:v>
                </c:pt>
                <c:pt idx="598">
                  <c:v>Short Track Speed Skating Women's 500 metres</c:v>
                </c:pt>
                <c:pt idx="599">
                  <c:v>Shooting Women's Double Trap</c:v>
                </c:pt>
                <c:pt idx="600">
                  <c:v>Art Competitions Mixed Literature, Unknown Event</c:v>
                </c:pt>
                <c:pt idx="601">
                  <c:v>Short Track Speed Skating Women's 1,000 metres</c:v>
                </c:pt>
                <c:pt idx="602">
                  <c:v>Rowing Women's Coxless Fours</c:v>
                </c:pt>
                <c:pt idx="603">
                  <c:v>Shooting Men's Free Rifle, 1,000 Yards</c:v>
                </c:pt>
                <c:pt idx="604">
                  <c:v>Freestyle Skiing Women's Ski Cross</c:v>
                </c:pt>
                <c:pt idx="605">
                  <c:v>Freestyle Skiing Men's Ski Cross</c:v>
                </c:pt>
                <c:pt idx="606">
                  <c:v>Tennis Men's Doubles, Covered Courts</c:v>
                </c:pt>
                <c:pt idx="607">
                  <c:v>Tennis Men's Singles, Covered Courts</c:v>
                </c:pt>
                <c:pt idx="608">
                  <c:v>Gymnastics Men's Rope Climbing</c:v>
                </c:pt>
                <c:pt idx="609">
                  <c:v>Cycling Men's 25 kilometres</c:v>
                </c:pt>
                <c:pt idx="610">
                  <c:v>Sailing Mixed 1-2 Ton</c:v>
                </c:pt>
                <c:pt idx="611">
                  <c:v>Nordic Combined Men's Normal Hill / 10 km, Individual</c:v>
                </c:pt>
                <c:pt idx="612">
                  <c:v>Nordic Combined Men's Large Hill / 10 km, Individual</c:v>
                </c:pt>
                <c:pt idx="613">
                  <c:v>Short Track Speed Skating Women's 1,500 metres</c:v>
                </c:pt>
                <c:pt idx="614">
                  <c:v>Athletics Men's Standing Triple Jump</c:v>
                </c:pt>
                <c:pt idx="615">
                  <c:v>Rowing Men's Coxed Pairs (1 kilometres)</c:v>
                </c:pt>
                <c:pt idx="616">
                  <c:v>Shooting Men's Military Pistol, 30 metres</c:v>
                </c:pt>
                <c:pt idx="617">
                  <c:v>Cycling Women's Keirin</c:v>
                </c:pt>
                <c:pt idx="618">
                  <c:v>Swimming Women's 300 metres Freestyle</c:v>
                </c:pt>
                <c:pt idx="619">
                  <c:v>Snowboarding Women's Giant Slalom</c:v>
                </c:pt>
                <c:pt idx="620">
                  <c:v>Athletics Men's 5 mile</c:v>
                </c:pt>
                <c:pt idx="621">
                  <c:v>Canoeing Men's Canadian Singles, 200 metres</c:v>
                </c:pt>
                <c:pt idx="622">
                  <c:v>Sailing Mixed 30 metres</c:v>
                </c:pt>
                <c:pt idx="623">
                  <c:v>Athletics Men's 4,000 metres Steeplechase</c:v>
                </c:pt>
                <c:pt idx="624">
                  <c:v>Athletics Men's 5,000 metres, Team</c:v>
                </c:pt>
                <c:pt idx="625">
                  <c:v>Shooting Men's Small-Bore Rifle, Standing, 50 metres</c:v>
                </c:pt>
                <c:pt idx="626">
                  <c:v>Shooting Men's Small Bore-Rifle, Standing, 50 metres, Team</c:v>
                </c:pt>
                <c:pt idx="627">
                  <c:v>Snowboarding Men's Slopestyle</c:v>
                </c:pt>
                <c:pt idx="628">
                  <c:v>Rowing Men's Coxed Pairs (1 mile)</c:v>
                </c:pt>
                <c:pt idx="629">
                  <c:v>Art Competitions Mixed Unknown Event</c:v>
                </c:pt>
                <c:pt idx="630">
                  <c:v>Cycling Women's Omnium</c:v>
                </c:pt>
                <c:pt idx="631">
                  <c:v>Freestyle Skiing Men's Halfpipe</c:v>
                </c:pt>
                <c:pt idx="632">
                  <c:v>Sailing Mixed 12 foot</c:v>
                </c:pt>
                <c:pt idx="633">
                  <c:v>Art Competitions Mixed Music</c:v>
                </c:pt>
                <c:pt idx="634">
                  <c:v>Art Competitions Mixed Music, Instrumental And Chamber</c:v>
                </c:pt>
                <c:pt idx="635">
                  <c:v>Art Competitions Mixed Music, Vocals</c:v>
                </c:pt>
                <c:pt idx="636">
                  <c:v>Art Competitions Mixed Literature, Dramatic Works</c:v>
                </c:pt>
                <c:pt idx="637">
                  <c:v>Jeu De Paume Men's Singles</c:v>
                </c:pt>
                <c:pt idx="638">
                  <c:v>Sailing Mixed 10-20 Ton</c:v>
                </c:pt>
                <c:pt idx="639">
                  <c:v>Cycling Men's 1/3 mile</c:v>
                </c:pt>
                <c:pt idx="640">
                  <c:v>Cycling Men's 1 mile</c:v>
                </c:pt>
                <c:pt idx="641">
                  <c:v>Cycling Men's 2 mile</c:v>
                </c:pt>
                <c:pt idx="642">
                  <c:v>Art Competitions Mixed Sculpturing, Medals And Plaques</c:v>
                </c:pt>
                <c:pt idx="643">
                  <c:v>Athletics Men's 1,600 metres Medley Relay</c:v>
                </c:pt>
                <c:pt idx="644">
                  <c:v>Canoeing Men's Folding Kayak Doubles, 10 kilometres</c:v>
                </c:pt>
                <c:pt idx="645">
                  <c:v>Athletics Men's 60 metres</c:v>
                </c:pt>
                <c:pt idx="646">
                  <c:v>Snowboarding Women's Parallel Giant Slalom</c:v>
                </c:pt>
                <c:pt idx="647">
                  <c:v>Sailing Mixed 2-3 Ton</c:v>
                </c:pt>
                <c:pt idx="648">
                  <c:v>Speed Skating Men's Allround</c:v>
                </c:pt>
                <c:pt idx="649">
                  <c:v>Shooting Men's Military Rifle, Prone, 600 metres</c:v>
                </c:pt>
                <c:pt idx="650">
                  <c:v>Canoeing Men's Canadian Doubles, 10,000 metres</c:v>
                </c:pt>
                <c:pt idx="651">
                  <c:v>Snowboarding Women's Parallel Slalom</c:v>
                </c:pt>
                <c:pt idx="652">
                  <c:v>Shooting Men's Dueling Pistol, 30 metres, Team</c:v>
                </c:pt>
                <c:pt idx="653">
                  <c:v>Gymnastics Men's Parallel Bars, Teams</c:v>
                </c:pt>
                <c:pt idx="654">
                  <c:v>Gymnastics Men's Horizontal Bar, Teams</c:v>
                </c:pt>
                <c:pt idx="655">
                  <c:v>Shooting Men's Free Rifle, Kneeling, 300 metres</c:v>
                </c:pt>
                <c:pt idx="656">
                  <c:v>Shooting Men's Free Rifle, Prone, 300 metres</c:v>
                </c:pt>
                <c:pt idx="657">
                  <c:v>Shooting Men's Free Rifle, Standing, 300 metres</c:v>
                </c:pt>
                <c:pt idx="658">
                  <c:v>Shooting Men's Small-Bore Rifle, Disappearing Target, 25 metres, Team</c:v>
                </c:pt>
                <c:pt idx="659">
                  <c:v>Art Competitions Mixed Sculpturing, Medals And Reliefs</c:v>
                </c:pt>
                <c:pt idx="660">
                  <c:v>Athletics Men's 1,500 metres Walk</c:v>
                </c:pt>
                <c:pt idx="661">
                  <c:v>Athletics Men's 3,200 metres Steeplechase</c:v>
                </c:pt>
                <c:pt idx="662">
                  <c:v>Athletics Men's 3 mile, Team</c:v>
                </c:pt>
                <c:pt idx="663">
                  <c:v>Art Competitions Mixed Sculpturing, Medals</c:v>
                </c:pt>
                <c:pt idx="664">
                  <c:v>Equestrianism Men's Vaulting, Individual</c:v>
                </c:pt>
                <c:pt idx="665">
                  <c:v>Equestrianism Men's Vaulting, Team</c:v>
                </c:pt>
                <c:pt idx="666">
                  <c:v>Cycling Men's 333 metres Time Trial</c:v>
                </c:pt>
                <c:pt idx="667">
                  <c:v>Shooting Men's Free Rifle, Any Position, 300 metres</c:v>
                </c:pt>
                <c:pt idx="668">
                  <c:v>Shooting Men's Military Rifle, 1873-1874 Gras Model, Kneeling Or Standing, 200 metres</c:v>
                </c:pt>
                <c:pt idx="669">
                  <c:v>Shooting Men's Military Rifle, Kneeling Or Standing, 300 metres</c:v>
                </c:pt>
                <c:pt idx="670">
                  <c:v>Swimming Men's 100 Yard Backstroke</c:v>
                </c:pt>
                <c:pt idx="671">
                  <c:v>Swimming Men's 440 Yard Breaststroke</c:v>
                </c:pt>
                <c:pt idx="672">
                  <c:v>Art Competitions Mixed Literature, Epic Works</c:v>
                </c:pt>
                <c:pt idx="673">
                  <c:v>Art Competitions Mixed Architecture</c:v>
                </c:pt>
                <c:pt idx="674">
                  <c:v>Roque Men's Singles</c:v>
                </c:pt>
                <c:pt idx="675">
                  <c:v>Alpinism Mixed Alpinism</c:v>
                </c:pt>
                <c:pt idx="676">
                  <c:v>Archery Men's Double American Round</c:v>
                </c:pt>
                <c:pt idx="677">
                  <c:v>Archery Men's Team Round</c:v>
                </c:pt>
                <c:pt idx="678">
                  <c:v>Archery Men's Target Archery, 33 metres, Individual</c:v>
                </c:pt>
                <c:pt idx="679">
                  <c:v>Archery Men's Target Archery, 50 metres, Individual</c:v>
                </c:pt>
                <c:pt idx="680">
                  <c:v>Swimming Men's 1,000 metres Freestyle</c:v>
                </c:pt>
                <c:pt idx="681">
                  <c:v>Athletics Men's Discus Throw, Both Hands</c:v>
                </c:pt>
                <c:pt idx="682">
                  <c:v>Swimming Men's 200 metres Team Swimming</c:v>
                </c:pt>
                <c:pt idx="683">
                  <c:v>Golf Men's Team</c:v>
                </c:pt>
                <c:pt idx="684">
                  <c:v>Sailing Mixed 20+ Ton</c:v>
                </c:pt>
                <c:pt idx="685">
                  <c:v>Cycling Women's Team Sprint</c:v>
                </c:pt>
                <c:pt idx="686">
                  <c:v>Gymnastics Men's Side Horse</c:v>
                </c:pt>
                <c:pt idx="687">
                  <c:v>Weightlifting Men's Unlimited, One Hand</c:v>
                </c:pt>
                <c:pt idx="688">
                  <c:v>Weightlifting Men's Unlimited, Two Hands</c:v>
                </c:pt>
                <c:pt idx="689">
                  <c:v>Shooting Men's Free Pistol, 25 metres</c:v>
                </c:pt>
                <c:pt idx="690">
                  <c:v>Shooting Men's Military Revolver, 1873-1874 Gras Model, 20 metres</c:v>
                </c:pt>
                <c:pt idx="691">
                  <c:v>Shooting Men's Military Revolver, 20 metres</c:v>
                </c:pt>
                <c:pt idx="692">
                  <c:v>Shooting Men's Dueling Pistol Au Vise 20 metres</c:v>
                </c:pt>
                <c:pt idx="693">
                  <c:v>Shooting Men's Dueling Pistol Au Commandement, 25 metres</c:v>
                </c:pt>
                <c:pt idx="694">
                  <c:v>Shooting Men's Small-Bore Rifle, Prone, 50 metres, Team</c:v>
                </c:pt>
                <c:pt idx="695">
                  <c:v>Sailing Mixed 6.5 metres</c:v>
                </c:pt>
                <c:pt idx="696">
                  <c:v>Fencing Men's Sabre, Individual, Three Hits</c:v>
                </c:pt>
                <c:pt idx="697">
                  <c:v>Athletics Men's 200 metres Hurdles</c:v>
                </c:pt>
                <c:pt idx="698">
                  <c:v>Athletics Men's 56-pound Weight Throw</c:v>
                </c:pt>
                <c:pt idx="699">
                  <c:v>Sailing Mixed 0-0.5 Ton</c:v>
                </c:pt>
                <c:pt idx="700">
                  <c:v>Athletics Men's 2,500 metres Steeplechase</c:v>
                </c:pt>
                <c:pt idx="701">
                  <c:v>Equestrianism Mixed Four-In-Hand Competition</c:v>
                </c:pt>
                <c:pt idx="702">
                  <c:v>Athletics Men's All-Around Championship</c:v>
                </c:pt>
                <c:pt idx="703">
                  <c:v>Motorboating Mixed A-Class (Open)</c:v>
                </c:pt>
                <c:pt idx="704">
                  <c:v>Athletics Men's 2,590 metres Steeplechase</c:v>
                </c:pt>
                <c:pt idx="705">
                  <c:v>Archery Women's Double Columbia Round</c:v>
                </c:pt>
                <c:pt idx="706">
                  <c:v>Figure Skating Men's Special Figures</c:v>
                </c:pt>
                <c:pt idx="707">
                  <c:v>Art Competitions Mixed Music, Unknown Event</c:v>
                </c:pt>
                <c:pt idx="708">
                  <c:v>Shooting Men's Military Rifle, Standing, 300 metres</c:v>
                </c:pt>
                <c:pt idx="709">
                  <c:v>Swimming Men's 50 yard Freestyle</c:v>
                </c:pt>
                <c:pt idx="710">
                  <c:v>Swimming Men's 100 yard Freestyle</c:v>
                </c:pt>
                <c:pt idx="711">
                  <c:v>Swimming Men's 440 yard Freestyle</c:v>
                </c:pt>
                <c:pt idx="712">
                  <c:v>Basque Pelota Men's Two-Man Teams With Cesta</c:v>
                </c:pt>
                <c:pt idx="713">
                  <c:v>Shooting Men's Trap, Single Shot, 16 metres</c:v>
                </c:pt>
                <c:pt idx="714">
                  <c:v>Shooting Men's Trap, Double Shot, 14 metres</c:v>
                </c:pt>
                <c:pt idx="715">
                  <c:v>Equestrianism Mixed Hacks And Hunter Combined</c:v>
                </c:pt>
                <c:pt idx="716">
                  <c:v>Canoeing Men's Folding Kayak Singles, 10 kilometres</c:v>
                </c:pt>
                <c:pt idx="717">
                  <c:v>Athletics Men's 3,000 metres Walk</c:v>
                </c:pt>
                <c:pt idx="718">
                  <c:v>Athletics Men's 3,500 metres Walk</c:v>
                </c:pt>
                <c:pt idx="719">
                  <c:v>Gymnastics Men's Individual All-Around, 4 Events</c:v>
                </c:pt>
                <c:pt idx="720">
                  <c:v>Wrestling Men's Unlimited Class, Greco-Roman</c:v>
                </c:pt>
                <c:pt idx="721">
                  <c:v>Gymnastics Men's Club Swinging</c:v>
                </c:pt>
                <c:pt idx="722">
                  <c:v>Motorboating Mixed B-Class (Under 60 Feet)</c:v>
                </c:pt>
                <c:pt idx="723">
                  <c:v>Motorboating Mixed C-Class</c:v>
                </c:pt>
                <c:pt idx="724">
                  <c:v>Croquet Mixed Singles, Two Balls</c:v>
                </c:pt>
                <c:pt idx="725">
                  <c:v>Archery Men's Au Cordon Dore, 50 metres</c:v>
                </c:pt>
                <c:pt idx="726">
                  <c:v>Cycling Men's 10,000 metres</c:v>
                </c:pt>
                <c:pt idx="727">
                  <c:v>Art Competitions Mixed Sculpturing, Reliefs</c:v>
                </c:pt>
                <c:pt idx="728">
                  <c:v>Archery Men's Sur La Perche a La Herse</c:v>
                </c:pt>
                <c:pt idx="729">
                  <c:v>Equestrianism Mixed High Jump</c:v>
                </c:pt>
                <c:pt idx="730">
                  <c:v>Art Competitions Mixed Music, Compositions For Solo Or Chorus</c:v>
                </c:pt>
                <c:pt idx="731">
                  <c:v>Sailing Mixed 3-10 Ton</c:v>
                </c:pt>
                <c:pt idx="732">
                  <c:v>Archery Men's Sur La Perche a La Pyramide</c:v>
                </c:pt>
                <c:pt idx="733">
                  <c:v>Athletics Men's 10 mile Walk</c:v>
                </c:pt>
                <c:pt idx="734">
                  <c:v>Fencing Men's Single Sticks, Individual</c:v>
                </c:pt>
                <c:pt idx="735">
                  <c:v>Gymnastics Men's Tumbling</c:v>
                </c:pt>
                <c:pt idx="736">
                  <c:v>Swimming Men's 1,200 metres Freestyle</c:v>
                </c:pt>
                <c:pt idx="737">
                  <c:v>Athletics Men's 4 mile, Team</c:v>
                </c:pt>
                <c:pt idx="738">
                  <c:v>Archery Men's Unknown Event</c:v>
                </c:pt>
                <c:pt idx="739">
                  <c:v>Archery Men's Au Chapelet, 50 metres</c:v>
                </c:pt>
                <c:pt idx="740">
                  <c:v>Swimming Men's 200 metres Obstacle Course</c:v>
                </c:pt>
                <c:pt idx="741">
                  <c:v>Archery Men's Championnat Du Monde</c:v>
                </c:pt>
                <c:pt idx="742">
                  <c:v>Archery Women's Team Round</c:v>
                </c:pt>
                <c:pt idx="743">
                  <c:v>Wrestling Men's All-Around, Greco-Roman</c:v>
                </c:pt>
                <c:pt idx="744">
                  <c:v>Shooting Men's Military Rifle, 200 metres</c:v>
                </c:pt>
                <c:pt idx="745">
                  <c:v>Cycling Men's 12-Hours Race</c:v>
                </c:pt>
                <c:pt idx="746">
                  <c:v>Weightlifting Men's All-Around Dumbbell Contest</c:v>
                </c:pt>
                <c:pt idx="747">
                  <c:v>Shooting Men's Military Pistol, 25 metres</c:v>
                </c:pt>
                <c:pt idx="748">
                  <c:v>Shooting Men's Muzzle-Loading Pistol, 25 metres</c:v>
                </c:pt>
                <c:pt idx="749">
                  <c:v>Equestrianism Mixed Long Jump</c:v>
                </c:pt>
                <c:pt idx="750">
                  <c:v>Swimming Men's 500 metres Freestyle</c:v>
                </c:pt>
                <c:pt idx="751">
                  <c:v>Shooting Men's Free Pistol, 30 metres</c:v>
                </c:pt>
                <c:pt idx="752">
                  <c:v>Shooting Men's Unknown Event</c:v>
                </c:pt>
                <c:pt idx="753">
                  <c:v>Archery Men's Au Chapelet, 33 metres</c:v>
                </c:pt>
                <c:pt idx="754">
                  <c:v>Archery Men's Au Cordon Dore, 33 metres</c:v>
                </c:pt>
                <c:pt idx="755">
                  <c:v>Archery Men's Target Archery, 28 metres, Individual</c:v>
                </c:pt>
                <c:pt idx="756">
                  <c:v>Aeronautics Mixed Aeronautics</c:v>
                </c:pt>
              </c:strCache>
            </c:strRef>
          </c:cat>
          <c:val>
            <c:numRef>
              <c:f>'Q9'!$T$4:$T$760</c:f>
              <c:numCache>
                <c:formatCode>General</c:formatCode>
                <c:ptCount val="757"/>
                <c:pt idx="0">
                  <c:v>2016</c:v>
                </c:pt>
                <c:pt idx="1">
                  <c:v>2016</c:v>
                </c:pt>
                <c:pt idx="2">
                  <c:v>2016</c:v>
                </c:pt>
                <c:pt idx="3">
                  <c:v>1920</c:v>
                </c:pt>
                <c:pt idx="4">
                  <c:v>2014</c:v>
                </c:pt>
                <c:pt idx="5">
                  <c:v>2014</c:v>
                </c:pt>
                <c:pt idx="6">
                  <c:v>1998</c:v>
                </c:pt>
                <c:pt idx="7">
                  <c:v>2014</c:v>
                </c:pt>
                <c:pt idx="8">
                  <c:v>1998</c:v>
                </c:pt>
                <c:pt idx="9">
                  <c:v>2014</c:v>
                </c:pt>
                <c:pt idx="10">
                  <c:v>2002</c:v>
                </c:pt>
                <c:pt idx="11">
                  <c:v>2016</c:v>
                </c:pt>
                <c:pt idx="12">
                  <c:v>2016</c:v>
                </c:pt>
                <c:pt idx="13">
                  <c:v>2014</c:v>
                </c:pt>
                <c:pt idx="14">
                  <c:v>2016</c:v>
                </c:pt>
                <c:pt idx="15">
                  <c:v>2016</c:v>
                </c:pt>
                <c:pt idx="16">
                  <c:v>2016</c:v>
                </c:pt>
                <c:pt idx="17">
                  <c:v>2014</c:v>
                </c:pt>
                <c:pt idx="18">
                  <c:v>2016</c:v>
                </c:pt>
                <c:pt idx="19">
                  <c:v>1920</c:v>
                </c:pt>
                <c:pt idx="20">
                  <c:v>2016</c:v>
                </c:pt>
                <c:pt idx="21">
                  <c:v>2016</c:v>
                </c:pt>
                <c:pt idx="22">
                  <c:v>2016</c:v>
                </c:pt>
                <c:pt idx="23">
                  <c:v>2016</c:v>
                </c:pt>
                <c:pt idx="24">
                  <c:v>2016</c:v>
                </c:pt>
                <c:pt idx="25">
                  <c:v>2016</c:v>
                </c:pt>
                <c:pt idx="26">
                  <c:v>2016</c:v>
                </c:pt>
                <c:pt idx="27">
                  <c:v>2016</c:v>
                </c:pt>
                <c:pt idx="28">
                  <c:v>2016</c:v>
                </c:pt>
                <c:pt idx="29">
                  <c:v>1948</c:v>
                </c:pt>
                <c:pt idx="30">
                  <c:v>2014</c:v>
                </c:pt>
                <c:pt idx="31">
                  <c:v>2014</c:v>
                </c:pt>
                <c:pt idx="32">
                  <c:v>2014</c:v>
                </c:pt>
                <c:pt idx="33">
                  <c:v>2014</c:v>
                </c:pt>
                <c:pt idx="34">
                  <c:v>2014</c:v>
                </c:pt>
                <c:pt idx="35">
                  <c:v>2016</c:v>
                </c:pt>
                <c:pt idx="36">
                  <c:v>2016</c:v>
                </c:pt>
                <c:pt idx="37">
                  <c:v>2016</c:v>
                </c:pt>
                <c:pt idx="38">
                  <c:v>2014</c:v>
                </c:pt>
                <c:pt idx="39">
                  <c:v>2014</c:v>
                </c:pt>
                <c:pt idx="40">
                  <c:v>1920</c:v>
                </c:pt>
                <c:pt idx="41">
                  <c:v>2014</c:v>
                </c:pt>
                <c:pt idx="42">
                  <c:v>2016</c:v>
                </c:pt>
                <c:pt idx="43">
                  <c:v>2000</c:v>
                </c:pt>
                <c:pt idx="44">
                  <c:v>2016</c:v>
                </c:pt>
                <c:pt idx="45">
                  <c:v>2016</c:v>
                </c:pt>
                <c:pt idx="46">
                  <c:v>2016</c:v>
                </c:pt>
                <c:pt idx="47">
                  <c:v>2016</c:v>
                </c:pt>
                <c:pt idx="48">
                  <c:v>2016</c:v>
                </c:pt>
                <c:pt idx="49">
                  <c:v>2016</c:v>
                </c:pt>
                <c:pt idx="50">
                  <c:v>2014</c:v>
                </c:pt>
                <c:pt idx="51">
                  <c:v>2016</c:v>
                </c:pt>
                <c:pt idx="52">
                  <c:v>2016</c:v>
                </c:pt>
                <c:pt idx="53">
                  <c:v>2016</c:v>
                </c:pt>
                <c:pt idx="54">
                  <c:v>2016</c:v>
                </c:pt>
                <c:pt idx="55">
                  <c:v>2016</c:v>
                </c:pt>
                <c:pt idx="56">
                  <c:v>2016</c:v>
                </c:pt>
                <c:pt idx="57">
                  <c:v>2016</c:v>
                </c:pt>
                <c:pt idx="58">
                  <c:v>2014</c:v>
                </c:pt>
                <c:pt idx="59">
                  <c:v>2014</c:v>
                </c:pt>
                <c:pt idx="60">
                  <c:v>1936</c:v>
                </c:pt>
                <c:pt idx="61">
                  <c:v>2016</c:v>
                </c:pt>
                <c:pt idx="62">
                  <c:v>2014</c:v>
                </c:pt>
                <c:pt idx="63">
                  <c:v>2016</c:v>
                </c:pt>
                <c:pt idx="64">
                  <c:v>2016</c:v>
                </c:pt>
                <c:pt idx="65">
                  <c:v>2016</c:v>
                </c:pt>
                <c:pt idx="66">
                  <c:v>2016</c:v>
                </c:pt>
                <c:pt idx="67">
                  <c:v>2016</c:v>
                </c:pt>
                <c:pt idx="68">
                  <c:v>2016</c:v>
                </c:pt>
                <c:pt idx="69">
                  <c:v>2016</c:v>
                </c:pt>
                <c:pt idx="70">
                  <c:v>2016</c:v>
                </c:pt>
                <c:pt idx="71">
                  <c:v>2016</c:v>
                </c:pt>
                <c:pt idx="72">
                  <c:v>2016</c:v>
                </c:pt>
                <c:pt idx="73">
                  <c:v>2016</c:v>
                </c:pt>
                <c:pt idx="74">
                  <c:v>1956</c:v>
                </c:pt>
                <c:pt idx="75">
                  <c:v>2016</c:v>
                </c:pt>
                <c:pt idx="76">
                  <c:v>2016</c:v>
                </c:pt>
                <c:pt idx="77">
                  <c:v>2016</c:v>
                </c:pt>
                <c:pt idx="78">
                  <c:v>2016</c:v>
                </c:pt>
                <c:pt idx="79">
                  <c:v>2016</c:v>
                </c:pt>
                <c:pt idx="80">
                  <c:v>2016</c:v>
                </c:pt>
                <c:pt idx="81">
                  <c:v>2016</c:v>
                </c:pt>
                <c:pt idx="82">
                  <c:v>2008</c:v>
                </c:pt>
                <c:pt idx="83">
                  <c:v>2016</c:v>
                </c:pt>
                <c:pt idx="84">
                  <c:v>2016</c:v>
                </c:pt>
                <c:pt idx="85">
                  <c:v>2016</c:v>
                </c:pt>
                <c:pt idx="86">
                  <c:v>2016</c:v>
                </c:pt>
                <c:pt idx="87">
                  <c:v>2016</c:v>
                </c:pt>
                <c:pt idx="88">
                  <c:v>2016</c:v>
                </c:pt>
                <c:pt idx="89">
                  <c:v>2008</c:v>
                </c:pt>
                <c:pt idx="90">
                  <c:v>2016</c:v>
                </c:pt>
                <c:pt idx="91">
                  <c:v>1992</c:v>
                </c:pt>
                <c:pt idx="92">
                  <c:v>2016</c:v>
                </c:pt>
                <c:pt idx="93">
                  <c:v>1992</c:v>
                </c:pt>
                <c:pt idx="94">
                  <c:v>2016</c:v>
                </c:pt>
                <c:pt idx="95">
                  <c:v>2016</c:v>
                </c:pt>
                <c:pt idx="96">
                  <c:v>2016</c:v>
                </c:pt>
                <c:pt idx="97">
                  <c:v>2004</c:v>
                </c:pt>
                <c:pt idx="98">
                  <c:v>2016</c:v>
                </c:pt>
                <c:pt idx="99">
                  <c:v>1992</c:v>
                </c:pt>
                <c:pt idx="100">
                  <c:v>2016</c:v>
                </c:pt>
                <c:pt idx="101">
                  <c:v>2016</c:v>
                </c:pt>
                <c:pt idx="102">
                  <c:v>2016</c:v>
                </c:pt>
                <c:pt idx="103">
                  <c:v>2012</c:v>
                </c:pt>
                <c:pt idx="104">
                  <c:v>2016</c:v>
                </c:pt>
                <c:pt idx="105">
                  <c:v>2016</c:v>
                </c:pt>
                <c:pt idx="106">
                  <c:v>2016</c:v>
                </c:pt>
                <c:pt idx="107">
                  <c:v>2016</c:v>
                </c:pt>
                <c:pt idx="108">
                  <c:v>2016</c:v>
                </c:pt>
                <c:pt idx="109">
                  <c:v>2016</c:v>
                </c:pt>
                <c:pt idx="110">
                  <c:v>2016</c:v>
                </c:pt>
                <c:pt idx="111">
                  <c:v>1992</c:v>
                </c:pt>
                <c:pt idx="112">
                  <c:v>2016</c:v>
                </c:pt>
                <c:pt idx="113">
                  <c:v>2016</c:v>
                </c:pt>
                <c:pt idx="114">
                  <c:v>2016</c:v>
                </c:pt>
                <c:pt idx="115">
                  <c:v>2016</c:v>
                </c:pt>
                <c:pt idx="116">
                  <c:v>2016</c:v>
                </c:pt>
                <c:pt idx="117">
                  <c:v>2016</c:v>
                </c:pt>
                <c:pt idx="118">
                  <c:v>2014</c:v>
                </c:pt>
                <c:pt idx="119">
                  <c:v>2016</c:v>
                </c:pt>
                <c:pt idx="120">
                  <c:v>2016</c:v>
                </c:pt>
                <c:pt idx="121">
                  <c:v>2016</c:v>
                </c:pt>
                <c:pt idx="122">
                  <c:v>2016</c:v>
                </c:pt>
                <c:pt idx="123">
                  <c:v>2014</c:v>
                </c:pt>
                <c:pt idx="124">
                  <c:v>2016</c:v>
                </c:pt>
                <c:pt idx="125">
                  <c:v>2016</c:v>
                </c:pt>
                <c:pt idx="126">
                  <c:v>2016</c:v>
                </c:pt>
                <c:pt idx="127">
                  <c:v>2014</c:v>
                </c:pt>
                <c:pt idx="128">
                  <c:v>2012</c:v>
                </c:pt>
                <c:pt idx="129">
                  <c:v>2016</c:v>
                </c:pt>
                <c:pt idx="130">
                  <c:v>2016</c:v>
                </c:pt>
                <c:pt idx="131">
                  <c:v>2008</c:v>
                </c:pt>
                <c:pt idx="132">
                  <c:v>2016</c:v>
                </c:pt>
                <c:pt idx="133">
                  <c:v>2016</c:v>
                </c:pt>
                <c:pt idx="134">
                  <c:v>2016</c:v>
                </c:pt>
                <c:pt idx="135">
                  <c:v>2016</c:v>
                </c:pt>
                <c:pt idx="136">
                  <c:v>2016</c:v>
                </c:pt>
                <c:pt idx="137">
                  <c:v>2016</c:v>
                </c:pt>
                <c:pt idx="138">
                  <c:v>2016</c:v>
                </c:pt>
                <c:pt idx="139">
                  <c:v>2016</c:v>
                </c:pt>
                <c:pt idx="140">
                  <c:v>2016</c:v>
                </c:pt>
                <c:pt idx="141">
                  <c:v>1992</c:v>
                </c:pt>
                <c:pt idx="142">
                  <c:v>2016</c:v>
                </c:pt>
                <c:pt idx="143">
                  <c:v>2016</c:v>
                </c:pt>
                <c:pt idx="144">
                  <c:v>1996</c:v>
                </c:pt>
                <c:pt idx="145">
                  <c:v>2016</c:v>
                </c:pt>
                <c:pt idx="146">
                  <c:v>2016</c:v>
                </c:pt>
                <c:pt idx="147">
                  <c:v>2012</c:v>
                </c:pt>
                <c:pt idx="148">
                  <c:v>2016</c:v>
                </c:pt>
                <c:pt idx="149">
                  <c:v>2016</c:v>
                </c:pt>
                <c:pt idx="150">
                  <c:v>2016</c:v>
                </c:pt>
                <c:pt idx="151">
                  <c:v>2016</c:v>
                </c:pt>
                <c:pt idx="152">
                  <c:v>2016</c:v>
                </c:pt>
                <c:pt idx="153">
                  <c:v>2016</c:v>
                </c:pt>
                <c:pt idx="154">
                  <c:v>2016</c:v>
                </c:pt>
                <c:pt idx="155">
                  <c:v>2016</c:v>
                </c:pt>
                <c:pt idx="156">
                  <c:v>2016</c:v>
                </c:pt>
                <c:pt idx="157">
                  <c:v>2016</c:v>
                </c:pt>
                <c:pt idx="158">
                  <c:v>2016</c:v>
                </c:pt>
                <c:pt idx="159">
                  <c:v>2016</c:v>
                </c:pt>
                <c:pt idx="160">
                  <c:v>2016</c:v>
                </c:pt>
                <c:pt idx="161">
                  <c:v>2016</c:v>
                </c:pt>
                <c:pt idx="162">
                  <c:v>2016</c:v>
                </c:pt>
                <c:pt idx="163">
                  <c:v>2016</c:v>
                </c:pt>
                <c:pt idx="164">
                  <c:v>2016</c:v>
                </c:pt>
                <c:pt idx="165">
                  <c:v>2016</c:v>
                </c:pt>
                <c:pt idx="166">
                  <c:v>2016</c:v>
                </c:pt>
                <c:pt idx="167">
                  <c:v>2016</c:v>
                </c:pt>
                <c:pt idx="168">
                  <c:v>1992</c:v>
                </c:pt>
                <c:pt idx="169">
                  <c:v>2016</c:v>
                </c:pt>
                <c:pt idx="170">
                  <c:v>2016</c:v>
                </c:pt>
                <c:pt idx="171">
                  <c:v>2016</c:v>
                </c:pt>
                <c:pt idx="172">
                  <c:v>2016</c:v>
                </c:pt>
                <c:pt idx="173">
                  <c:v>2004</c:v>
                </c:pt>
                <c:pt idx="174">
                  <c:v>2016</c:v>
                </c:pt>
                <c:pt idx="175">
                  <c:v>2016</c:v>
                </c:pt>
                <c:pt idx="176">
                  <c:v>2016</c:v>
                </c:pt>
                <c:pt idx="177">
                  <c:v>2016</c:v>
                </c:pt>
                <c:pt idx="178">
                  <c:v>2016</c:v>
                </c:pt>
                <c:pt idx="179">
                  <c:v>2016</c:v>
                </c:pt>
                <c:pt idx="180">
                  <c:v>2016</c:v>
                </c:pt>
                <c:pt idx="181">
                  <c:v>2016</c:v>
                </c:pt>
                <c:pt idx="182">
                  <c:v>2016</c:v>
                </c:pt>
                <c:pt idx="183">
                  <c:v>2016</c:v>
                </c:pt>
                <c:pt idx="184">
                  <c:v>2016</c:v>
                </c:pt>
                <c:pt idx="185">
                  <c:v>2016</c:v>
                </c:pt>
                <c:pt idx="186">
                  <c:v>2016</c:v>
                </c:pt>
                <c:pt idx="187">
                  <c:v>2000</c:v>
                </c:pt>
                <c:pt idx="188">
                  <c:v>1996</c:v>
                </c:pt>
                <c:pt idx="189">
                  <c:v>2016</c:v>
                </c:pt>
                <c:pt idx="190">
                  <c:v>2016</c:v>
                </c:pt>
                <c:pt idx="191">
                  <c:v>2016</c:v>
                </c:pt>
                <c:pt idx="192">
                  <c:v>2016</c:v>
                </c:pt>
                <c:pt idx="193">
                  <c:v>2016</c:v>
                </c:pt>
                <c:pt idx="194">
                  <c:v>2016</c:v>
                </c:pt>
                <c:pt idx="195">
                  <c:v>2016</c:v>
                </c:pt>
                <c:pt idx="196">
                  <c:v>2014</c:v>
                </c:pt>
                <c:pt idx="197">
                  <c:v>2012</c:v>
                </c:pt>
                <c:pt idx="198">
                  <c:v>2014</c:v>
                </c:pt>
                <c:pt idx="199">
                  <c:v>2006</c:v>
                </c:pt>
                <c:pt idx="200">
                  <c:v>2008</c:v>
                </c:pt>
                <c:pt idx="201">
                  <c:v>1992</c:v>
                </c:pt>
                <c:pt idx="202">
                  <c:v>1992</c:v>
                </c:pt>
                <c:pt idx="203">
                  <c:v>2016</c:v>
                </c:pt>
                <c:pt idx="204">
                  <c:v>2016</c:v>
                </c:pt>
                <c:pt idx="205">
                  <c:v>1948</c:v>
                </c:pt>
                <c:pt idx="206">
                  <c:v>1948</c:v>
                </c:pt>
                <c:pt idx="207">
                  <c:v>2016</c:v>
                </c:pt>
                <c:pt idx="208">
                  <c:v>2016</c:v>
                </c:pt>
                <c:pt idx="209">
                  <c:v>2016</c:v>
                </c:pt>
                <c:pt idx="210">
                  <c:v>2016</c:v>
                </c:pt>
                <c:pt idx="211">
                  <c:v>2016</c:v>
                </c:pt>
                <c:pt idx="212">
                  <c:v>2016</c:v>
                </c:pt>
                <c:pt idx="213">
                  <c:v>2016</c:v>
                </c:pt>
                <c:pt idx="214">
                  <c:v>2016</c:v>
                </c:pt>
                <c:pt idx="215">
                  <c:v>2016</c:v>
                </c:pt>
                <c:pt idx="216">
                  <c:v>1920</c:v>
                </c:pt>
                <c:pt idx="217">
                  <c:v>2016</c:v>
                </c:pt>
                <c:pt idx="218">
                  <c:v>2016</c:v>
                </c:pt>
                <c:pt idx="219">
                  <c:v>2014</c:v>
                </c:pt>
                <c:pt idx="220">
                  <c:v>2014</c:v>
                </c:pt>
                <c:pt idx="221">
                  <c:v>2014</c:v>
                </c:pt>
                <c:pt idx="222">
                  <c:v>2014</c:v>
                </c:pt>
                <c:pt idx="223">
                  <c:v>2016</c:v>
                </c:pt>
                <c:pt idx="224">
                  <c:v>1912</c:v>
                </c:pt>
                <c:pt idx="225">
                  <c:v>2016</c:v>
                </c:pt>
                <c:pt idx="226">
                  <c:v>2016</c:v>
                </c:pt>
                <c:pt idx="227">
                  <c:v>2016</c:v>
                </c:pt>
                <c:pt idx="228">
                  <c:v>2016</c:v>
                </c:pt>
                <c:pt idx="229">
                  <c:v>2016</c:v>
                </c:pt>
                <c:pt idx="230">
                  <c:v>2008</c:v>
                </c:pt>
                <c:pt idx="231">
                  <c:v>2008</c:v>
                </c:pt>
                <c:pt idx="232">
                  <c:v>2016</c:v>
                </c:pt>
                <c:pt idx="233">
                  <c:v>1988</c:v>
                </c:pt>
                <c:pt idx="234">
                  <c:v>2016</c:v>
                </c:pt>
                <c:pt idx="235">
                  <c:v>2016</c:v>
                </c:pt>
                <c:pt idx="236">
                  <c:v>2016</c:v>
                </c:pt>
                <c:pt idx="237">
                  <c:v>2016</c:v>
                </c:pt>
                <c:pt idx="238">
                  <c:v>2014</c:v>
                </c:pt>
                <c:pt idx="239">
                  <c:v>2014</c:v>
                </c:pt>
                <c:pt idx="240">
                  <c:v>2016</c:v>
                </c:pt>
                <c:pt idx="241">
                  <c:v>2016</c:v>
                </c:pt>
                <c:pt idx="242">
                  <c:v>2014</c:v>
                </c:pt>
                <c:pt idx="243">
                  <c:v>2014</c:v>
                </c:pt>
                <c:pt idx="244">
                  <c:v>1998</c:v>
                </c:pt>
                <c:pt idx="245">
                  <c:v>2014</c:v>
                </c:pt>
                <c:pt idx="246">
                  <c:v>1988</c:v>
                </c:pt>
                <c:pt idx="247">
                  <c:v>2016</c:v>
                </c:pt>
                <c:pt idx="248">
                  <c:v>2004</c:v>
                </c:pt>
                <c:pt idx="249">
                  <c:v>2008</c:v>
                </c:pt>
                <c:pt idx="250">
                  <c:v>2016</c:v>
                </c:pt>
                <c:pt idx="251">
                  <c:v>2000</c:v>
                </c:pt>
                <c:pt idx="252">
                  <c:v>2016</c:v>
                </c:pt>
                <c:pt idx="253">
                  <c:v>2016</c:v>
                </c:pt>
                <c:pt idx="254">
                  <c:v>1984</c:v>
                </c:pt>
                <c:pt idx="255">
                  <c:v>2014</c:v>
                </c:pt>
                <c:pt idx="256">
                  <c:v>2014</c:v>
                </c:pt>
                <c:pt idx="257">
                  <c:v>2016</c:v>
                </c:pt>
                <c:pt idx="258">
                  <c:v>2016</c:v>
                </c:pt>
                <c:pt idx="259">
                  <c:v>2016</c:v>
                </c:pt>
                <c:pt idx="260">
                  <c:v>2016</c:v>
                </c:pt>
                <c:pt idx="261">
                  <c:v>2014</c:v>
                </c:pt>
                <c:pt idx="262">
                  <c:v>2014</c:v>
                </c:pt>
                <c:pt idx="263">
                  <c:v>2014</c:v>
                </c:pt>
                <c:pt idx="264">
                  <c:v>2016</c:v>
                </c:pt>
                <c:pt idx="265">
                  <c:v>2014</c:v>
                </c:pt>
                <c:pt idx="266">
                  <c:v>2014</c:v>
                </c:pt>
                <c:pt idx="267">
                  <c:v>2016</c:v>
                </c:pt>
                <c:pt idx="268">
                  <c:v>2016</c:v>
                </c:pt>
                <c:pt idx="269">
                  <c:v>2016</c:v>
                </c:pt>
                <c:pt idx="270">
                  <c:v>1912</c:v>
                </c:pt>
                <c:pt idx="271">
                  <c:v>2016</c:v>
                </c:pt>
                <c:pt idx="272">
                  <c:v>1956</c:v>
                </c:pt>
                <c:pt idx="273">
                  <c:v>2016</c:v>
                </c:pt>
                <c:pt idx="274">
                  <c:v>2016</c:v>
                </c:pt>
                <c:pt idx="275">
                  <c:v>2016</c:v>
                </c:pt>
                <c:pt idx="276">
                  <c:v>1996</c:v>
                </c:pt>
                <c:pt idx="277">
                  <c:v>2016</c:v>
                </c:pt>
                <c:pt idx="278">
                  <c:v>2016</c:v>
                </c:pt>
                <c:pt idx="279">
                  <c:v>1924</c:v>
                </c:pt>
                <c:pt idx="280">
                  <c:v>1972</c:v>
                </c:pt>
                <c:pt idx="281">
                  <c:v>1984</c:v>
                </c:pt>
                <c:pt idx="282">
                  <c:v>2016</c:v>
                </c:pt>
                <c:pt idx="283">
                  <c:v>1920</c:v>
                </c:pt>
                <c:pt idx="284">
                  <c:v>2006</c:v>
                </c:pt>
                <c:pt idx="285">
                  <c:v>1980</c:v>
                </c:pt>
                <c:pt idx="286">
                  <c:v>1948</c:v>
                </c:pt>
                <c:pt idx="287">
                  <c:v>2016</c:v>
                </c:pt>
                <c:pt idx="288">
                  <c:v>2016</c:v>
                </c:pt>
                <c:pt idx="289">
                  <c:v>2016</c:v>
                </c:pt>
                <c:pt idx="290">
                  <c:v>2016</c:v>
                </c:pt>
                <c:pt idx="291">
                  <c:v>2016</c:v>
                </c:pt>
                <c:pt idx="292">
                  <c:v>2016</c:v>
                </c:pt>
                <c:pt idx="293">
                  <c:v>1952</c:v>
                </c:pt>
                <c:pt idx="294">
                  <c:v>1952</c:v>
                </c:pt>
                <c:pt idx="295">
                  <c:v>1960</c:v>
                </c:pt>
                <c:pt idx="296">
                  <c:v>1960</c:v>
                </c:pt>
                <c:pt idx="297">
                  <c:v>2014</c:v>
                </c:pt>
                <c:pt idx="298">
                  <c:v>2016</c:v>
                </c:pt>
                <c:pt idx="299">
                  <c:v>2014</c:v>
                </c:pt>
                <c:pt idx="300">
                  <c:v>2016</c:v>
                </c:pt>
                <c:pt idx="301">
                  <c:v>2014</c:v>
                </c:pt>
                <c:pt idx="302">
                  <c:v>2016</c:v>
                </c:pt>
                <c:pt idx="303">
                  <c:v>2016</c:v>
                </c:pt>
                <c:pt idx="304">
                  <c:v>2014</c:v>
                </c:pt>
                <c:pt idx="305">
                  <c:v>1932</c:v>
                </c:pt>
                <c:pt idx="306">
                  <c:v>2016</c:v>
                </c:pt>
                <c:pt idx="307">
                  <c:v>2014</c:v>
                </c:pt>
                <c:pt idx="308">
                  <c:v>1992</c:v>
                </c:pt>
                <c:pt idx="309">
                  <c:v>2002</c:v>
                </c:pt>
                <c:pt idx="310">
                  <c:v>2016</c:v>
                </c:pt>
                <c:pt idx="311">
                  <c:v>2012</c:v>
                </c:pt>
                <c:pt idx="312">
                  <c:v>2016</c:v>
                </c:pt>
                <c:pt idx="313">
                  <c:v>2016</c:v>
                </c:pt>
                <c:pt idx="314">
                  <c:v>2016</c:v>
                </c:pt>
                <c:pt idx="315">
                  <c:v>1912</c:v>
                </c:pt>
                <c:pt idx="316">
                  <c:v>1912</c:v>
                </c:pt>
                <c:pt idx="317">
                  <c:v>2016</c:v>
                </c:pt>
                <c:pt idx="318">
                  <c:v>1904</c:v>
                </c:pt>
                <c:pt idx="319">
                  <c:v>1904</c:v>
                </c:pt>
                <c:pt idx="320">
                  <c:v>1906</c:v>
                </c:pt>
                <c:pt idx="321">
                  <c:v>1904</c:v>
                </c:pt>
                <c:pt idx="322">
                  <c:v>1904</c:v>
                </c:pt>
                <c:pt idx="323">
                  <c:v>1964</c:v>
                </c:pt>
                <c:pt idx="324">
                  <c:v>1912</c:v>
                </c:pt>
                <c:pt idx="325">
                  <c:v>1912</c:v>
                </c:pt>
                <c:pt idx="326">
                  <c:v>1912</c:v>
                </c:pt>
                <c:pt idx="327">
                  <c:v>1920</c:v>
                </c:pt>
                <c:pt idx="328">
                  <c:v>2016</c:v>
                </c:pt>
                <c:pt idx="329">
                  <c:v>2016</c:v>
                </c:pt>
                <c:pt idx="330">
                  <c:v>2016</c:v>
                </c:pt>
                <c:pt idx="331">
                  <c:v>2016</c:v>
                </c:pt>
                <c:pt idx="332">
                  <c:v>1952</c:v>
                </c:pt>
                <c:pt idx="333">
                  <c:v>2016</c:v>
                </c:pt>
                <c:pt idx="334">
                  <c:v>2016</c:v>
                </c:pt>
                <c:pt idx="335">
                  <c:v>2016</c:v>
                </c:pt>
                <c:pt idx="336">
                  <c:v>1908</c:v>
                </c:pt>
                <c:pt idx="337">
                  <c:v>2014</c:v>
                </c:pt>
                <c:pt idx="338">
                  <c:v>2008</c:v>
                </c:pt>
                <c:pt idx="339">
                  <c:v>2016</c:v>
                </c:pt>
                <c:pt idx="340">
                  <c:v>2016</c:v>
                </c:pt>
                <c:pt idx="341">
                  <c:v>2016</c:v>
                </c:pt>
                <c:pt idx="342">
                  <c:v>2000</c:v>
                </c:pt>
                <c:pt idx="343">
                  <c:v>2004</c:v>
                </c:pt>
                <c:pt idx="344">
                  <c:v>1996</c:v>
                </c:pt>
                <c:pt idx="345">
                  <c:v>2016</c:v>
                </c:pt>
                <c:pt idx="346">
                  <c:v>2016</c:v>
                </c:pt>
                <c:pt idx="347">
                  <c:v>2016</c:v>
                </c:pt>
                <c:pt idx="348">
                  <c:v>2016</c:v>
                </c:pt>
                <c:pt idx="349">
                  <c:v>2016</c:v>
                </c:pt>
                <c:pt idx="350">
                  <c:v>2014</c:v>
                </c:pt>
                <c:pt idx="351">
                  <c:v>1924</c:v>
                </c:pt>
                <c:pt idx="352">
                  <c:v>1924</c:v>
                </c:pt>
                <c:pt idx="353">
                  <c:v>2016</c:v>
                </c:pt>
                <c:pt idx="354">
                  <c:v>2016</c:v>
                </c:pt>
                <c:pt idx="355">
                  <c:v>2000</c:v>
                </c:pt>
                <c:pt idx="356">
                  <c:v>2016</c:v>
                </c:pt>
                <c:pt idx="357">
                  <c:v>2016</c:v>
                </c:pt>
                <c:pt idx="358">
                  <c:v>2016</c:v>
                </c:pt>
                <c:pt idx="359">
                  <c:v>1924</c:v>
                </c:pt>
                <c:pt idx="360">
                  <c:v>1948</c:v>
                </c:pt>
                <c:pt idx="361">
                  <c:v>1948</c:v>
                </c:pt>
                <c:pt idx="362">
                  <c:v>1912</c:v>
                </c:pt>
                <c:pt idx="363">
                  <c:v>1924</c:v>
                </c:pt>
                <c:pt idx="364">
                  <c:v>1980</c:v>
                </c:pt>
                <c:pt idx="365">
                  <c:v>1980</c:v>
                </c:pt>
                <c:pt idx="366">
                  <c:v>2016</c:v>
                </c:pt>
                <c:pt idx="367">
                  <c:v>2016</c:v>
                </c:pt>
                <c:pt idx="368">
                  <c:v>2014</c:v>
                </c:pt>
                <c:pt idx="369">
                  <c:v>1920</c:v>
                </c:pt>
                <c:pt idx="370">
                  <c:v>1920</c:v>
                </c:pt>
                <c:pt idx="371">
                  <c:v>1920</c:v>
                </c:pt>
                <c:pt idx="372">
                  <c:v>1920</c:v>
                </c:pt>
                <c:pt idx="373">
                  <c:v>1920</c:v>
                </c:pt>
                <c:pt idx="374">
                  <c:v>1920</c:v>
                </c:pt>
                <c:pt idx="375">
                  <c:v>1924</c:v>
                </c:pt>
                <c:pt idx="376">
                  <c:v>1924</c:v>
                </c:pt>
                <c:pt idx="377">
                  <c:v>2016</c:v>
                </c:pt>
                <c:pt idx="378">
                  <c:v>2014</c:v>
                </c:pt>
                <c:pt idx="379">
                  <c:v>2016</c:v>
                </c:pt>
                <c:pt idx="380">
                  <c:v>2008</c:v>
                </c:pt>
                <c:pt idx="381">
                  <c:v>1992</c:v>
                </c:pt>
                <c:pt idx="382">
                  <c:v>2016</c:v>
                </c:pt>
                <c:pt idx="383">
                  <c:v>2016</c:v>
                </c:pt>
                <c:pt idx="384">
                  <c:v>1952</c:v>
                </c:pt>
                <c:pt idx="385">
                  <c:v>2016</c:v>
                </c:pt>
                <c:pt idx="386">
                  <c:v>2014</c:v>
                </c:pt>
                <c:pt idx="387">
                  <c:v>1980</c:v>
                </c:pt>
                <c:pt idx="388">
                  <c:v>2016</c:v>
                </c:pt>
                <c:pt idx="389">
                  <c:v>1956</c:v>
                </c:pt>
                <c:pt idx="390">
                  <c:v>2016</c:v>
                </c:pt>
                <c:pt idx="391">
                  <c:v>2016</c:v>
                </c:pt>
                <c:pt idx="392">
                  <c:v>2014</c:v>
                </c:pt>
                <c:pt idx="393">
                  <c:v>2014</c:v>
                </c:pt>
                <c:pt idx="394">
                  <c:v>2016</c:v>
                </c:pt>
                <c:pt idx="395">
                  <c:v>2016</c:v>
                </c:pt>
                <c:pt idx="396">
                  <c:v>2016</c:v>
                </c:pt>
                <c:pt idx="397">
                  <c:v>1996</c:v>
                </c:pt>
                <c:pt idx="398">
                  <c:v>2016</c:v>
                </c:pt>
                <c:pt idx="399">
                  <c:v>1968</c:v>
                </c:pt>
                <c:pt idx="400">
                  <c:v>2016</c:v>
                </c:pt>
                <c:pt idx="401">
                  <c:v>2016</c:v>
                </c:pt>
                <c:pt idx="402">
                  <c:v>2014</c:v>
                </c:pt>
                <c:pt idx="403">
                  <c:v>2016</c:v>
                </c:pt>
                <c:pt idx="404">
                  <c:v>2016</c:v>
                </c:pt>
                <c:pt idx="405">
                  <c:v>2016</c:v>
                </c:pt>
                <c:pt idx="406">
                  <c:v>2016</c:v>
                </c:pt>
                <c:pt idx="407">
                  <c:v>1912</c:v>
                </c:pt>
                <c:pt idx="408">
                  <c:v>1906</c:v>
                </c:pt>
                <c:pt idx="409">
                  <c:v>1908</c:v>
                </c:pt>
                <c:pt idx="410">
                  <c:v>1906</c:v>
                </c:pt>
                <c:pt idx="411">
                  <c:v>2016</c:v>
                </c:pt>
                <c:pt idx="412">
                  <c:v>2016</c:v>
                </c:pt>
                <c:pt idx="413">
                  <c:v>1996</c:v>
                </c:pt>
                <c:pt idx="414">
                  <c:v>2016</c:v>
                </c:pt>
                <c:pt idx="415">
                  <c:v>1912</c:v>
                </c:pt>
                <c:pt idx="416">
                  <c:v>2014</c:v>
                </c:pt>
                <c:pt idx="417">
                  <c:v>2014</c:v>
                </c:pt>
                <c:pt idx="418">
                  <c:v>2016</c:v>
                </c:pt>
                <c:pt idx="419">
                  <c:v>2016</c:v>
                </c:pt>
                <c:pt idx="420">
                  <c:v>2016</c:v>
                </c:pt>
                <c:pt idx="421">
                  <c:v>1952</c:v>
                </c:pt>
                <c:pt idx="422">
                  <c:v>2016</c:v>
                </c:pt>
                <c:pt idx="423">
                  <c:v>1968</c:v>
                </c:pt>
                <c:pt idx="424">
                  <c:v>2016</c:v>
                </c:pt>
                <c:pt idx="425">
                  <c:v>2014</c:v>
                </c:pt>
                <c:pt idx="426">
                  <c:v>1948</c:v>
                </c:pt>
                <c:pt idx="427">
                  <c:v>1912</c:v>
                </c:pt>
                <c:pt idx="428">
                  <c:v>2008</c:v>
                </c:pt>
                <c:pt idx="429">
                  <c:v>1948</c:v>
                </c:pt>
                <c:pt idx="430">
                  <c:v>1924</c:v>
                </c:pt>
                <c:pt idx="431">
                  <c:v>1996</c:v>
                </c:pt>
                <c:pt idx="432">
                  <c:v>2016</c:v>
                </c:pt>
                <c:pt idx="433">
                  <c:v>2014</c:v>
                </c:pt>
                <c:pt idx="434">
                  <c:v>2016</c:v>
                </c:pt>
                <c:pt idx="435">
                  <c:v>2016</c:v>
                </c:pt>
                <c:pt idx="436">
                  <c:v>2016</c:v>
                </c:pt>
                <c:pt idx="437">
                  <c:v>2016</c:v>
                </c:pt>
                <c:pt idx="438">
                  <c:v>2014</c:v>
                </c:pt>
                <c:pt idx="439">
                  <c:v>2014</c:v>
                </c:pt>
                <c:pt idx="440">
                  <c:v>2014</c:v>
                </c:pt>
                <c:pt idx="441">
                  <c:v>2016</c:v>
                </c:pt>
                <c:pt idx="442">
                  <c:v>2016</c:v>
                </c:pt>
                <c:pt idx="443">
                  <c:v>2016</c:v>
                </c:pt>
                <c:pt idx="444">
                  <c:v>2016</c:v>
                </c:pt>
                <c:pt idx="445">
                  <c:v>1988</c:v>
                </c:pt>
                <c:pt idx="446">
                  <c:v>2016</c:v>
                </c:pt>
                <c:pt idx="447">
                  <c:v>1972</c:v>
                </c:pt>
                <c:pt idx="448">
                  <c:v>2014</c:v>
                </c:pt>
                <c:pt idx="449">
                  <c:v>1924</c:v>
                </c:pt>
                <c:pt idx="450">
                  <c:v>1980</c:v>
                </c:pt>
                <c:pt idx="451">
                  <c:v>1956</c:v>
                </c:pt>
                <c:pt idx="452">
                  <c:v>2016</c:v>
                </c:pt>
                <c:pt idx="453">
                  <c:v>2014</c:v>
                </c:pt>
                <c:pt idx="454">
                  <c:v>2014</c:v>
                </c:pt>
                <c:pt idx="455">
                  <c:v>2016</c:v>
                </c:pt>
                <c:pt idx="456">
                  <c:v>2016</c:v>
                </c:pt>
                <c:pt idx="457">
                  <c:v>2014</c:v>
                </c:pt>
                <c:pt idx="458">
                  <c:v>1998</c:v>
                </c:pt>
                <c:pt idx="459">
                  <c:v>2014</c:v>
                </c:pt>
                <c:pt idx="460">
                  <c:v>2002</c:v>
                </c:pt>
                <c:pt idx="461">
                  <c:v>2002</c:v>
                </c:pt>
                <c:pt idx="462">
                  <c:v>2016</c:v>
                </c:pt>
                <c:pt idx="463">
                  <c:v>2016</c:v>
                </c:pt>
                <c:pt idx="464">
                  <c:v>2014</c:v>
                </c:pt>
                <c:pt idx="465">
                  <c:v>1928</c:v>
                </c:pt>
                <c:pt idx="466">
                  <c:v>1936</c:v>
                </c:pt>
                <c:pt idx="467">
                  <c:v>1912</c:v>
                </c:pt>
                <c:pt idx="468">
                  <c:v>2016</c:v>
                </c:pt>
                <c:pt idx="469">
                  <c:v>2016</c:v>
                </c:pt>
                <c:pt idx="470">
                  <c:v>2016</c:v>
                </c:pt>
                <c:pt idx="471">
                  <c:v>1906</c:v>
                </c:pt>
                <c:pt idx="472">
                  <c:v>1908</c:v>
                </c:pt>
                <c:pt idx="473">
                  <c:v>2016</c:v>
                </c:pt>
                <c:pt idx="474">
                  <c:v>1996</c:v>
                </c:pt>
                <c:pt idx="475">
                  <c:v>1920</c:v>
                </c:pt>
                <c:pt idx="476">
                  <c:v>2016</c:v>
                </c:pt>
                <c:pt idx="477">
                  <c:v>2016</c:v>
                </c:pt>
                <c:pt idx="478">
                  <c:v>1912</c:v>
                </c:pt>
                <c:pt idx="479">
                  <c:v>1984</c:v>
                </c:pt>
                <c:pt idx="480">
                  <c:v>1948</c:v>
                </c:pt>
                <c:pt idx="481">
                  <c:v>1920</c:v>
                </c:pt>
                <c:pt idx="482">
                  <c:v>1920</c:v>
                </c:pt>
                <c:pt idx="483">
                  <c:v>1920</c:v>
                </c:pt>
                <c:pt idx="484">
                  <c:v>2014</c:v>
                </c:pt>
                <c:pt idx="485">
                  <c:v>2014</c:v>
                </c:pt>
                <c:pt idx="486">
                  <c:v>2014</c:v>
                </c:pt>
                <c:pt idx="487">
                  <c:v>2004</c:v>
                </c:pt>
                <c:pt idx="488">
                  <c:v>1936</c:v>
                </c:pt>
                <c:pt idx="489">
                  <c:v>1912</c:v>
                </c:pt>
                <c:pt idx="490">
                  <c:v>2016</c:v>
                </c:pt>
                <c:pt idx="491">
                  <c:v>1924</c:v>
                </c:pt>
                <c:pt idx="492">
                  <c:v>1924</c:v>
                </c:pt>
                <c:pt idx="493">
                  <c:v>1924</c:v>
                </c:pt>
                <c:pt idx="494">
                  <c:v>1920</c:v>
                </c:pt>
                <c:pt idx="495">
                  <c:v>2002</c:v>
                </c:pt>
                <c:pt idx="496">
                  <c:v>2014</c:v>
                </c:pt>
                <c:pt idx="497">
                  <c:v>2014</c:v>
                </c:pt>
                <c:pt idx="498">
                  <c:v>2014</c:v>
                </c:pt>
                <c:pt idx="499">
                  <c:v>2016</c:v>
                </c:pt>
                <c:pt idx="500">
                  <c:v>2016</c:v>
                </c:pt>
                <c:pt idx="501">
                  <c:v>2016</c:v>
                </c:pt>
                <c:pt idx="502">
                  <c:v>2016</c:v>
                </c:pt>
                <c:pt idx="503">
                  <c:v>2016</c:v>
                </c:pt>
                <c:pt idx="504">
                  <c:v>2014</c:v>
                </c:pt>
                <c:pt idx="505">
                  <c:v>2014</c:v>
                </c:pt>
                <c:pt idx="506">
                  <c:v>2016</c:v>
                </c:pt>
                <c:pt idx="507">
                  <c:v>1960</c:v>
                </c:pt>
                <c:pt idx="508">
                  <c:v>1924</c:v>
                </c:pt>
                <c:pt idx="509">
                  <c:v>2014</c:v>
                </c:pt>
                <c:pt idx="510">
                  <c:v>1908</c:v>
                </c:pt>
                <c:pt idx="511">
                  <c:v>1908</c:v>
                </c:pt>
                <c:pt idx="512">
                  <c:v>1908</c:v>
                </c:pt>
                <c:pt idx="513">
                  <c:v>1908</c:v>
                </c:pt>
                <c:pt idx="514">
                  <c:v>1920</c:v>
                </c:pt>
                <c:pt idx="515">
                  <c:v>1988</c:v>
                </c:pt>
                <c:pt idx="516">
                  <c:v>2008</c:v>
                </c:pt>
                <c:pt idx="517">
                  <c:v>1900</c:v>
                </c:pt>
                <c:pt idx="518">
                  <c:v>1906</c:v>
                </c:pt>
                <c:pt idx="519">
                  <c:v>1904</c:v>
                </c:pt>
                <c:pt idx="520">
                  <c:v>1904</c:v>
                </c:pt>
                <c:pt idx="521">
                  <c:v>2016</c:v>
                </c:pt>
                <c:pt idx="522">
                  <c:v>1900</c:v>
                </c:pt>
                <c:pt idx="523">
                  <c:v>1900</c:v>
                </c:pt>
                <c:pt idx="524">
                  <c:v>1906</c:v>
                </c:pt>
                <c:pt idx="525">
                  <c:v>2008</c:v>
                </c:pt>
                <c:pt idx="526">
                  <c:v>1972</c:v>
                </c:pt>
                <c:pt idx="527">
                  <c:v>1908</c:v>
                </c:pt>
                <c:pt idx="528">
                  <c:v>1912</c:v>
                </c:pt>
                <c:pt idx="529">
                  <c:v>1912</c:v>
                </c:pt>
                <c:pt idx="530">
                  <c:v>2016</c:v>
                </c:pt>
                <c:pt idx="531">
                  <c:v>2014</c:v>
                </c:pt>
                <c:pt idx="532">
                  <c:v>1998</c:v>
                </c:pt>
                <c:pt idx="533">
                  <c:v>2014</c:v>
                </c:pt>
                <c:pt idx="534">
                  <c:v>2014</c:v>
                </c:pt>
                <c:pt idx="535">
                  <c:v>2014</c:v>
                </c:pt>
                <c:pt idx="536">
                  <c:v>1900</c:v>
                </c:pt>
                <c:pt idx="537">
                  <c:v>1956</c:v>
                </c:pt>
                <c:pt idx="538">
                  <c:v>2014</c:v>
                </c:pt>
                <c:pt idx="539">
                  <c:v>2016</c:v>
                </c:pt>
                <c:pt idx="540">
                  <c:v>2016</c:v>
                </c:pt>
                <c:pt idx="541">
                  <c:v>1924</c:v>
                </c:pt>
                <c:pt idx="542">
                  <c:v>2016</c:v>
                </c:pt>
                <c:pt idx="543">
                  <c:v>2014</c:v>
                </c:pt>
                <c:pt idx="544">
                  <c:v>2014</c:v>
                </c:pt>
                <c:pt idx="545">
                  <c:v>1904</c:v>
                </c:pt>
                <c:pt idx="546">
                  <c:v>1904</c:v>
                </c:pt>
                <c:pt idx="547">
                  <c:v>1904</c:v>
                </c:pt>
                <c:pt idx="548">
                  <c:v>1904</c:v>
                </c:pt>
                <c:pt idx="549">
                  <c:v>1908</c:v>
                </c:pt>
                <c:pt idx="550">
                  <c:v>1908</c:v>
                </c:pt>
                <c:pt idx="551">
                  <c:v>1908</c:v>
                </c:pt>
                <c:pt idx="552">
                  <c:v>1908</c:v>
                </c:pt>
                <c:pt idx="553">
                  <c:v>2014</c:v>
                </c:pt>
                <c:pt idx="554">
                  <c:v>2016</c:v>
                </c:pt>
                <c:pt idx="555">
                  <c:v>2014</c:v>
                </c:pt>
                <c:pt idx="556">
                  <c:v>2014</c:v>
                </c:pt>
                <c:pt idx="557">
                  <c:v>1980</c:v>
                </c:pt>
                <c:pt idx="558">
                  <c:v>2014</c:v>
                </c:pt>
                <c:pt idx="559">
                  <c:v>2016</c:v>
                </c:pt>
                <c:pt idx="560">
                  <c:v>2016</c:v>
                </c:pt>
                <c:pt idx="561">
                  <c:v>1908</c:v>
                </c:pt>
                <c:pt idx="562">
                  <c:v>2016</c:v>
                </c:pt>
                <c:pt idx="563">
                  <c:v>1920</c:v>
                </c:pt>
                <c:pt idx="564">
                  <c:v>1924</c:v>
                </c:pt>
                <c:pt idx="565">
                  <c:v>2008</c:v>
                </c:pt>
                <c:pt idx="566">
                  <c:v>2008</c:v>
                </c:pt>
                <c:pt idx="567">
                  <c:v>2012</c:v>
                </c:pt>
                <c:pt idx="568">
                  <c:v>2016</c:v>
                </c:pt>
                <c:pt idx="569">
                  <c:v>2016</c:v>
                </c:pt>
                <c:pt idx="570">
                  <c:v>1924</c:v>
                </c:pt>
                <c:pt idx="571">
                  <c:v>2014</c:v>
                </c:pt>
                <c:pt idx="572">
                  <c:v>1908</c:v>
                </c:pt>
                <c:pt idx="573">
                  <c:v>1908</c:v>
                </c:pt>
                <c:pt idx="574">
                  <c:v>1948</c:v>
                </c:pt>
                <c:pt idx="575">
                  <c:v>1924</c:v>
                </c:pt>
                <c:pt idx="576">
                  <c:v>1948</c:v>
                </c:pt>
                <c:pt idx="577">
                  <c:v>2016</c:v>
                </c:pt>
                <c:pt idx="578">
                  <c:v>1900</c:v>
                </c:pt>
                <c:pt idx="579">
                  <c:v>1900</c:v>
                </c:pt>
                <c:pt idx="580">
                  <c:v>1948</c:v>
                </c:pt>
                <c:pt idx="581">
                  <c:v>1900</c:v>
                </c:pt>
                <c:pt idx="582">
                  <c:v>1900</c:v>
                </c:pt>
                <c:pt idx="583">
                  <c:v>1956</c:v>
                </c:pt>
                <c:pt idx="584">
                  <c:v>1924</c:v>
                </c:pt>
                <c:pt idx="585">
                  <c:v>1908</c:v>
                </c:pt>
                <c:pt idx="586">
                  <c:v>1908</c:v>
                </c:pt>
                <c:pt idx="587">
                  <c:v>1900</c:v>
                </c:pt>
                <c:pt idx="588">
                  <c:v>2016</c:v>
                </c:pt>
                <c:pt idx="589">
                  <c:v>1948</c:v>
                </c:pt>
                <c:pt idx="590">
                  <c:v>1908</c:v>
                </c:pt>
                <c:pt idx="591">
                  <c:v>1908</c:v>
                </c:pt>
                <c:pt idx="592">
                  <c:v>2016</c:v>
                </c:pt>
                <c:pt idx="593">
                  <c:v>1906</c:v>
                </c:pt>
                <c:pt idx="594">
                  <c:v>2014</c:v>
                </c:pt>
                <c:pt idx="595">
                  <c:v>2016</c:v>
                </c:pt>
                <c:pt idx="596">
                  <c:v>2016</c:v>
                </c:pt>
                <c:pt idx="597">
                  <c:v>2016</c:v>
                </c:pt>
                <c:pt idx="598">
                  <c:v>2014</c:v>
                </c:pt>
                <c:pt idx="599">
                  <c:v>2004</c:v>
                </c:pt>
                <c:pt idx="600">
                  <c:v>1948</c:v>
                </c:pt>
                <c:pt idx="601">
                  <c:v>2014</c:v>
                </c:pt>
                <c:pt idx="602">
                  <c:v>1992</c:v>
                </c:pt>
                <c:pt idx="603">
                  <c:v>1908</c:v>
                </c:pt>
                <c:pt idx="604">
                  <c:v>2014</c:v>
                </c:pt>
                <c:pt idx="605">
                  <c:v>2014</c:v>
                </c:pt>
                <c:pt idx="606">
                  <c:v>1912</c:v>
                </c:pt>
                <c:pt idx="607">
                  <c:v>1912</c:v>
                </c:pt>
                <c:pt idx="608">
                  <c:v>1932</c:v>
                </c:pt>
                <c:pt idx="609">
                  <c:v>1900</c:v>
                </c:pt>
                <c:pt idx="610">
                  <c:v>1900</c:v>
                </c:pt>
                <c:pt idx="611">
                  <c:v>2014</c:v>
                </c:pt>
                <c:pt idx="612">
                  <c:v>2014</c:v>
                </c:pt>
                <c:pt idx="613">
                  <c:v>2014</c:v>
                </c:pt>
                <c:pt idx="614">
                  <c:v>1904</c:v>
                </c:pt>
                <c:pt idx="615">
                  <c:v>1906</c:v>
                </c:pt>
                <c:pt idx="616">
                  <c:v>1920</c:v>
                </c:pt>
                <c:pt idx="617">
                  <c:v>2016</c:v>
                </c:pt>
                <c:pt idx="618">
                  <c:v>1920</c:v>
                </c:pt>
                <c:pt idx="619">
                  <c:v>1998</c:v>
                </c:pt>
                <c:pt idx="620">
                  <c:v>1908</c:v>
                </c:pt>
                <c:pt idx="621">
                  <c:v>2016</c:v>
                </c:pt>
                <c:pt idx="622">
                  <c:v>1920</c:v>
                </c:pt>
                <c:pt idx="623">
                  <c:v>1900</c:v>
                </c:pt>
                <c:pt idx="624">
                  <c:v>1900</c:v>
                </c:pt>
                <c:pt idx="625">
                  <c:v>1920</c:v>
                </c:pt>
                <c:pt idx="626">
                  <c:v>1920</c:v>
                </c:pt>
                <c:pt idx="627">
                  <c:v>2014</c:v>
                </c:pt>
                <c:pt idx="628">
                  <c:v>1906</c:v>
                </c:pt>
                <c:pt idx="629">
                  <c:v>1932</c:v>
                </c:pt>
                <c:pt idx="630">
                  <c:v>2016</c:v>
                </c:pt>
                <c:pt idx="631">
                  <c:v>2014</c:v>
                </c:pt>
                <c:pt idx="632">
                  <c:v>1920</c:v>
                </c:pt>
                <c:pt idx="633">
                  <c:v>1932</c:v>
                </c:pt>
                <c:pt idx="634">
                  <c:v>1948</c:v>
                </c:pt>
                <c:pt idx="635">
                  <c:v>1948</c:v>
                </c:pt>
                <c:pt idx="636">
                  <c:v>1948</c:v>
                </c:pt>
                <c:pt idx="637">
                  <c:v>1908</c:v>
                </c:pt>
                <c:pt idx="638">
                  <c:v>1900</c:v>
                </c:pt>
                <c:pt idx="639">
                  <c:v>1904</c:v>
                </c:pt>
                <c:pt idx="640">
                  <c:v>1904</c:v>
                </c:pt>
                <c:pt idx="641">
                  <c:v>1904</c:v>
                </c:pt>
                <c:pt idx="642">
                  <c:v>1948</c:v>
                </c:pt>
                <c:pt idx="643">
                  <c:v>1908</c:v>
                </c:pt>
                <c:pt idx="644">
                  <c:v>1936</c:v>
                </c:pt>
                <c:pt idx="645">
                  <c:v>1904</c:v>
                </c:pt>
                <c:pt idx="646">
                  <c:v>2014</c:v>
                </c:pt>
                <c:pt idx="647">
                  <c:v>1900</c:v>
                </c:pt>
                <c:pt idx="648">
                  <c:v>1924</c:v>
                </c:pt>
                <c:pt idx="649">
                  <c:v>1920</c:v>
                </c:pt>
                <c:pt idx="650">
                  <c:v>1956</c:v>
                </c:pt>
                <c:pt idx="651">
                  <c:v>2014</c:v>
                </c:pt>
                <c:pt idx="652">
                  <c:v>1912</c:v>
                </c:pt>
                <c:pt idx="653">
                  <c:v>1896</c:v>
                </c:pt>
                <c:pt idx="654">
                  <c:v>1896</c:v>
                </c:pt>
                <c:pt idx="655">
                  <c:v>1900</c:v>
                </c:pt>
                <c:pt idx="656">
                  <c:v>1900</c:v>
                </c:pt>
                <c:pt idx="657">
                  <c:v>1900</c:v>
                </c:pt>
                <c:pt idx="658">
                  <c:v>1912</c:v>
                </c:pt>
                <c:pt idx="659">
                  <c:v>1932</c:v>
                </c:pt>
                <c:pt idx="660">
                  <c:v>1906</c:v>
                </c:pt>
                <c:pt idx="661">
                  <c:v>1908</c:v>
                </c:pt>
                <c:pt idx="662">
                  <c:v>1908</c:v>
                </c:pt>
                <c:pt idx="663">
                  <c:v>1936</c:v>
                </c:pt>
                <c:pt idx="664">
                  <c:v>1920</c:v>
                </c:pt>
                <c:pt idx="665">
                  <c:v>1920</c:v>
                </c:pt>
                <c:pt idx="666">
                  <c:v>1906</c:v>
                </c:pt>
                <c:pt idx="667">
                  <c:v>1906</c:v>
                </c:pt>
                <c:pt idx="668">
                  <c:v>1906</c:v>
                </c:pt>
                <c:pt idx="669">
                  <c:v>1906</c:v>
                </c:pt>
                <c:pt idx="670">
                  <c:v>1904</c:v>
                </c:pt>
                <c:pt idx="671">
                  <c:v>1904</c:v>
                </c:pt>
                <c:pt idx="672">
                  <c:v>1948</c:v>
                </c:pt>
                <c:pt idx="673">
                  <c:v>1924</c:v>
                </c:pt>
                <c:pt idx="674">
                  <c:v>1904</c:v>
                </c:pt>
                <c:pt idx="675">
                  <c:v>1936</c:v>
                </c:pt>
                <c:pt idx="676">
                  <c:v>1904</c:v>
                </c:pt>
                <c:pt idx="677">
                  <c:v>1904</c:v>
                </c:pt>
                <c:pt idx="678">
                  <c:v>1920</c:v>
                </c:pt>
                <c:pt idx="679">
                  <c:v>1920</c:v>
                </c:pt>
                <c:pt idx="680">
                  <c:v>1900</c:v>
                </c:pt>
                <c:pt idx="681">
                  <c:v>1912</c:v>
                </c:pt>
                <c:pt idx="682">
                  <c:v>1900</c:v>
                </c:pt>
                <c:pt idx="683">
                  <c:v>1904</c:v>
                </c:pt>
                <c:pt idx="684">
                  <c:v>1900</c:v>
                </c:pt>
                <c:pt idx="685">
                  <c:v>2016</c:v>
                </c:pt>
                <c:pt idx="686">
                  <c:v>1924</c:v>
                </c:pt>
                <c:pt idx="687">
                  <c:v>1906</c:v>
                </c:pt>
                <c:pt idx="688">
                  <c:v>1906</c:v>
                </c:pt>
                <c:pt idx="689">
                  <c:v>1906</c:v>
                </c:pt>
                <c:pt idx="690">
                  <c:v>1906</c:v>
                </c:pt>
                <c:pt idx="691">
                  <c:v>1906</c:v>
                </c:pt>
                <c:pt idx="692">
                  <c:v>1906</c:v>
                </c:pt>
                <c:pt idx="693">
                  <c:v>1906</c:v>
                </c:pt>
                <c:pt idx="694">
                  <c:v>1912</c:v>
                </c:pt>
                <c:pt idx="695">
                  <c:v>1920</c:v>
                </c:pt>
                <c:pt idx="696">
                  <c:v>1906</c:v>
                </c:pt>
                <c:pt idx="697">
                  <c:v>1904</c:v>
                </c:pt>
                <c:pt idx="698">
                  <c:v>1920</c:v>
                </c:pt>
                <c:pt idx="699">
                  <c:v>1900</c:v>
                </c:pt>
                <c:pt idx="700">
                  <c:v>1900</c:v>
                </c:pt>
                <c:pt idx="701">
                  <c:v>1900</c:v>
                </c:pt>
                <c:pt idx="702">
                  <c:v>1904</c:v>
                </c:pt>
                <c:pt idx="703">
                  <c:v>1908</c:v>
                </c:pt>
                <c:pt idx="704">
                  <c:v>1904</c:v>
                </c:pt>
                <c:pt idx="705">
                  <c:v>1904</c:v>
                </c:pt>
                <c:pt idx="706">
                  <c:v>1908</c:v>
                </c:pt>
                <c:pt idx="707">
                  <c:v>1936</c:v>
                </c:pt>
                <c:pt idx="708">
                  <c:v>1920</c:v>
                </c:pt>
                <c:pt idx="709">
                  <c:v>1904</c:v>
                </c:pt>
                <c:pt idx="710">
                  <c:v>1904</c:v>
                </c:pt>
                <c:pt idx="711">
                  <c:v>1904</c:v>
                </c:pt>
                <c:pt idx="712">
                  <c:v>1900</c:v>
                </c:pt>
                <c:pt idx="713">
                  <c:v>1906</c:v>
                </c:pt>
                <c:pt idx="714">
                  <c:v>1906</c:v>
                </c:pt>
                <c:pt idx="715">
                  <c:v>1900</c:v>
                </c:pt>
                <c:pt idx="716">
                  <c:v>1936</c:v>
                </c:pt>
                <c:pt idx="717">
                  <c:v>1920</c:v>
                </c:pt>
                <c:pt idx="718">
                  <c:v>1908</c:v>
                </c:pt>
                <c:pt idx="719">
                  <c:v>1904</c:v>
                </c:pt>
                <c:pt idx="720">
                  <c:v>1896</c:v>
                </c:pt>
                <c:pt idx="721">
                  <c:v>1932</c:v>
                </c:pt>
                <c:pt idx="722">
                  <c:v>1908</c:v>
                </c:pt>
                <c:pt idx="723">
                  <c:v>1908</c:v>
                </c:pt>
                <c:pt idx="724">
                  <c:v>1900</c:v>
                </c:pt>
                <c:pt idx="725">
                  <c:v>1900</c:v>
                </c:pt>
                <c:pt idx="726">
                  <c:v>1896</c:v>
                </c:pt>
                <c:pt idx="727">
                  <c:v>1948</c:v>
                </c:pt>
                <c:pt idx="728">
                  <c:v>1900</c:v>
                </c:pt>
                <c:pt idx="729">
                  <c:v>1900</c:v>
                </c:pt>
                <c:pt idx="730">
                  <c:v>1936</c:v>
                </c:pt>
                <c:pt idx="731">
                  <c:v>1900</c:v>
                </c:pt>
                <c:pt idx="732">
                  <c:v>1900</c:v>
                </c:pt>
                <c:pt idx="733">
                  <c:v>1908</c:v>
                </c:pt>
                <c:pt idx="734">
                  <c:v>1904</c:v>
                </c:pt>
                <c:pt idx="735">
                  <c:v>1932</c:v>
                </c:pt>
                <c:pt idx="736">
                  <c:v>1896</c:v>
                </c:pt>
                <c:pt idx="737">
                  <c:v>1904</c:v>
                </c:pt>
                <c:pt idx="738">
                  <c:v>1900</c:v>
                </c:pt>
                <c:pt idx="739">
                  <c:v>1900</c:v>
                </c:pt>
                <c:pt idx="740">
                  <c:v>1900</c:v>
                </c:pt>
                <c:pt idx="741">
                  <c:v>1900</c:v>
                </c:pt>
                <c:pt idx="742">
                  <c:v>1904</c:v>
                </c:pt>
                <c:pt idx="743">
                  <c:v>1906</c:v>
                </c:pt>
                <c:pt idx="744">
                  <c:v>1896</c:v>
                </c:pt>
                <c:pt idx="745">
                  <c:v>1896</c:v>
                </c:pt>
                <c:pt idx="746">
                  <c:v>1904</c:v>
                </c:pt>
                <c:pt idx="747">
                  <c:v>1896</c:v>
                </c:pt>
                <c:pt idx="748">
                  <c:v>1896</c:v>
                </c:pt>
                <c:pt idx="749">
                  <c:v>1900</c:v>
                </c:pt>
                <c:pt idx="750">
                  <c:v>1896</c:v>
                </c:pt>
                <c:pt idx="751">
                  <c:v>1896</c:v>
                </c:pt>
                <c:pt idx="752">
                  <c:v>1920</c:v>
                </c:pt>
                <c:pt idx="753">
                  <c:v>1900</c:v>
                </c:pt>
                <c:pt idx="754">
                  <c:v>1900</c:v>
                </c:pt>
                <c:pt idx="755">
                  <c:v>1920</c:v>
                </c:pt>
                <c:pt idx="756">
                  <c:v>1936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B27E-49BB-AFD8-BA5FFAE4C427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51730856"/>
        <c:axId val="1051728888"/>
      </c:lineChart>
      <c:catAx>
        <c:axId val="1051730856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51728888"/>
        <c:crosses val="autoZero"/>
        <c:auto val="1"/>
        <c:lblAlgn val="ctr"/>
        <c:lblOffset val="100"/>
        <c:noMultiLvlLbl val="0"/>
      </c:catAx>
      <c:valAx>
        <c:axId val="1051728888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05173085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zero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en-US"/>
              <a:t>Average</a:t>
            </a:r>
            <a:r>
              <a:rPr lang="en-US" baseline="0"/>
              <a:t> Height and Weight over the Years</a:t>
            </a:r>
            <a:endParaRPr lang="en-US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title>
    <c:autoTitleDeleted val="0"/>
    <c:plotArea>
      <c:layout/>
      <c:lineChart>
        <c:grouping val="standard"/>
        <c:varyColors val="0"/>
        <c:ser>
          <c:idx val="0"/>
          <c:order val="0"/>
          <c:tx>
            <c:strRef>
              <c:f>'Q10'!$U$4</c:f>
              <c:strCache>
                <c:ptCount val="1"/>
                <c:pt idx="0">
                  <c:v>avg_height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numRef>
              <c:f>'Q10'!$T$5:$T$39</c:f>
              <c:numCache>
                <c:formatCode>General</c:formatCode>
                <c:ptCount val="35"/>
                <c:pt idx="0">
                  <c:v>1896</c:v>
                </c:pt>
                <c:pt idx="1">
                  <c:v>1900</c:v>
                </c:pt>
                <c:pt idx="2">
                  <c:v>1904</c:v>
                </c:pt>
                <c:pt idx="3">
                  <c:v>1906</c:v>
                </c:pt>
                <c:pt idx="4">
                  <c:v>1908</c:v>
                </c:pt>
                <c:pt idx="5">
                  <c:v>1912</c:v>
                </c:pt>
                <c:pt idx="6">
                  <c:v>1920</c:v>
                </c:pt>
                <c:pt idx="7">
                  <c:v>1924</c:v>
                </c:pt>
                <c:pt idx="8">
                  <c:v>1928</c:v>
                </c:pt>
                <c:pt idx="9">
                  <c:v>1932</c:v>
                </c:pt>
                <c:pt idx="10">
                  <c:v>1936</c:v>
                </c:pt>
                <c:pt idx="11">
                  <c:v>1948</c:v>
                </c:pt>
                <c:pt idx="12">
                  <c:v>1952</c:v>
                </c:pt>
                <c:pt idx="13">
                  <c:v>1956</c:v>
                </c:pt>
                <c:pt idx="14">
                  <c:v>1960</c:v>
                </c:pt>
                <c:pt idx="15">
                  <c:v>1964</c:v>
                </c:pt>
                <c:pt idx="16">
                  <c:v>1968</c:v>
                </c:pt>
                <c:pt idx="17">
                  <c:v>1972</c:v>
                </c:pt>
                <c:pt idx="18">
                  <c:v>1976</c:v>
                </c:pt>
                <c:pt idx="19">
                  <c:v>1980</c:v>
                </c:pt>
                <c:pt idx="20">
                  <c:v>1984</c:v>
                </c:pt>
                <c:pt idx="21">
                  <c:v>1988</c:v>
                </c:pt>
                <c:pt idx="22">
                  <c:v>1992</c:v>
                </c:pt>
                <c:pt idx="23">
                  <c:v>1994</c:v>
                </c:pt>
                <c:pt idx="24">
                  <c:v>1996</c:v>
                </c:pt>
                <c:pt idx="25">
                  <c:v>1998</c:v>
                </c:pt>
                <c:pt idx="26">
                  <c:v>2000</c:v>
                </c:pt>
                <c:pt idx="27">
                  <c:v>2002</c:v>
                </c:pt>
                <c:pt idx="28">
                  <c:v>2004</c:v>
                </c:pt>
                <c:pt idx="29">
                  <c:v>2006</c:v>
                </c:pt>
                <c:pt idx="30">
                  <c:v>2008</c:v>
                </c:pt>
                <c:pt idx="31">
                  <c:v>2010</c:v>
                </c:pt>
                <c:pt idx="32">
                  <c:v>2012</c:v>
                </c:pt>
                <c:pt idx="33">
                  <c:v>2014</c:v>
                </c:pt>
                <c:pt idx="34">
                  <c:v>2016</c:v>
                </c:pt>
              </c:numCache>
            </c:numRef>
          </c:cat>
          <c:val>
            <c:numRef>
              <c:f>'Q10'!$U$5:$U$39</c:f>
              <c:numCache>
                <c:formatCode>General</c:formatCode>
                <c:ptCount val="35"/>
                <c:pt idx="0">
                  <c:v>29.06</c:v>
                </c:pt>
                <c:pt idx="1">
                  <c:v>14.04</c:v>
                </c:pt>
                <c:pt idx="2">
                  <c:v>29.06</c:v>
                </c:pt>
                <c:pt idx="3">
                  <c:v>39.89</c:v>
                </c:pt>
                <c:pt idx="4">
                  <c:v>26.45</c:v>
                </c:pt>
                <c:pt idx="5">
                  <c:v>27.49</c:v>
                </c:pt>
                <c:pt idx="6">
                  <c:v>35.5</c:v>
                </c:pt>
                <c:pt idx="7">
                  <c:v>38.22</c:v>
                </c:pt>
                <c:pt idx="8">
                  <c:v>38.85</c:v>
                </c:pt>
                <c:pt idx="9">
                  <c:v>68.75</c:v>
                </c:pt>
                <c:pt idx="10">
                  <c:v>30.44</c:v>
                </c:pt>
                <c:pt idx="11">
                  <c:v>33.549999999999997</c:v>
                </c:pt>
                <c:pt idx="12">
                  <c:v>43.98</c:v>
                </c:pt>
                <c:pt idx="13">
                  <c:v>79.489999999999995</c:v>
                </c:pt>
                <c:pt idx="14">
                  <c:v>160.32</c:v>
                </c:pt>
                <c:pt idx="15">
                  <c:v>162.87</c:v>
                </c:pt>
                <c:pt idx="16">
                  <c:v>172.73</c:v>
                </c:pt>
                <c:pt idx="17">
                  <c:v>172.56</c:v>
                </c:pt>
                <c:pt idx="18">
                  <c:v>164.71</c:v>
                </c:pt>
                <c:pt idx="19">
                  <c:v>167.36</c:v>
                </c:pt>
                <c:pt idx="20">
                  <c:v>168.88</c:v>
                </c:pt>
                <c:pt idx="21">
                  <c:v>167.18</c:v>
                </c:pt>
                <c:pt idx="22">
                  <c:v>143.4</c:v>
                </c:pt>
                <c:pt idx="23">
                  <c:v>165.24</c:v>
                </c:pt>
                <c:pt idx="24">
                  <c:v>153.44999999999999</c:v>
                </c:pt>
                <c:pt idx="25">
                  <c:v>171.18</c:v>
                </c:pt>
                <c:pt idx="26">
                  <c:v>175.29</c:v>
                </c:pt>
                <c:pt idx="27">
                  <c:v>173.92</c:v>
                </c:pt>
                <c:pt idx="28">
                  <c:v>176.5</c:v>
                </c:pt>
                <c:pt idx="29">
                  <c:v>174.75</c:v>
                </c:pt>
                <c:pt idx="30">
                  <c:v>174.84</c:v>
                </c:pt>
                <c:pt idx="31">
                  <c:v>175.27</c:v>
                </c:pt>
                <c:pt idx="32">
                  <c:v>174.43</c:v>
                </c:pt>
                <c:pt idx="33">
                  <c:v>174.42</c:v>
                </c:pt>
                <c:pt idx="34">
                  <c:v>174.07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7737-40B8-B0A0-8D7600AC09B8}"/>
            </c:ext>
          </c:extLst>
        </c:ser>
        <c:ser>
          <c:idx val="1"/>
          <c:order val="1"/>
          <c:tx>
            <c:strRef>
              <c:f>'Q10'!$V$4</c:f>
              <c:strCache>
                <c:ptCount val="1"/>
                <c:pt idx="0">
                  <c:v>avg_weight</c:v>
                </c:pt>
              </c:strCache>
            </c:strRef>
          </c:tx>
          <c:spPr>
            <a:ln w="2857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numRef>
              <c:f>'Q10'!$T$5:$T$39</c:f>
              <c:numCache>
                <c:formatCode>General</c:formatCode>
                <c:ptCount val="35"/>
                <c:pt idx="0">
                  <c:v>1896</c:v>
                </c:pt>
                <c:pt idx="1">
                  <c:v>1900</c:v>
                </c:pt>
                <c:pt idx="2">
                  <c:v>1904</c:v>
                </c:pt>
                <c:pt idx="3">
                  <c:v>1906</c:v>
                </c:pt>
                <c:pt idx="4">
                  <c:v>1908</c:v>
                </c:pt>
                <c:pt idx="5">
                  <c:v>1912</c:v>
                </c:pt>
                <c:pt idx="6">
                  <c:v>1920</c:v>
                </c:pt>
                <c:pt idx="7">
                  <c:v>1924</c:v>
                </c:pt>
                <c:pt idx="8">
                  <c:v>1928</c:v>
                </c:pt>
                <c:pt idx="9">
                  <c:v>1932</c:v>
                </c:pt>
                <c:pt idx="10">
                  <c:v>1936</c:v>
                </c:pt>
                <c:pt idx="11">
                  <c:v>1948</c:v>
                </c:pt>
                <c:pt idx="12">
                  <c:v>1952</c:v>
                </c:pt>
                <c:pt idx="13">
                  <c:v>1956</c:v>
                </c:pt>
                <c:pt idx="14">
                  <c:v>1960</c:v>
                </c:pt>
                <c:pt idx="15">
                  <c:v>1964</c:v>
                </c:pt>
                <c:pt idx="16">
                  <c:v>1968</c:v>
                </c:pt>
                <c:pt idx="17">
                  <c:v>1972</c:v>
                </c:pt>
                <c:pt idx="18">
                  <c:v>1976</c:v>
                </c:pt>
                <c:pt idx="19">
                  <c:v>1980</c:v>
                </c:pt>
                <c:pt idx="20">
                  <c:v>1984</c:v>
                </c:pt>
                <c:pt idx="21">
                  <c:v>1988</c:v>
                </c:pt>
                <c:pt idx="22">
                  <c:v>1992</c:v>
                </c:pt>
                <c:pt idx="23">
                  <c:v>1994</c:v>
                </c:pt>
                <c:pt idx="24">
                  <c:v>1996</c:v>
                </c:pt>
                <c:pt idx="25">
                  <c:v>1998</c:v>
                </c:pt>
                <c:pt idx="26">
                  <c:v>2000</c:v>
                </c:pt>
                <c:pt idx="27">
                  <c:v>2002</c:v>
                </c:pt>
                <c:pt idx="28">
                  <c:v>2004</c:v>
                </c:pt>
                <c:pt idx="29">
                  <c:v>2006</c:v>
                </c:pt>
                <c:pt idx="30">
                  <c:v>2008</c:v>
                </c:pt>
                <c:pt idx="31">
                  <c:v>2010</c:v>
                </c:pt>
                <c:pt idx="32">
                  <c:v>2012</c:v>
                </c:pt>
                <c:pt idx="33">
                  <c:v>2014</c:v>
                </c:pt>
                <c:pt idx="34">
                  <c:v>2016</c:v>
                </c:pt>
              </c:numCache>
            </c:numRef>
          </c:cat>
          <c:val>
            <c:numRef>
              <c:f>'Q10'!$V$5:$V$39</c:f>
              <c:numCache>
                <c:formatCode>General</c:formatCode>
                <c:ptCount val="35"/>
                <c:pt idx="0">
                  <c:v>11.54</c:v>
                </c:pt>
                <c:pt idx="1">
                  <c:v>4.3899999999999997</c:v>
                </c:pt>
                <c:pt idx="2">
                  <c:v>9.36</c:v>
                </c:pt>
                <c:pt idx="3">
                  <c:v>14.74</c:v>
                </c:pt>
                <c:pt idx="4">
                  <c:v>12.81</c:v>
                </c:pt>
                <c:pt idx="5">
                  <c:v>10.54</c:v>
                </c:pt>
                <c:pt idx="6">
                  <c:v>10.73</c:v>
                </c:pt>
                <c:pt idx="7">
                  <c:v>11.95</c:v>
                </c:pt>
                <c:pt idx="8">
                  <c:v>12.41</c:v>
                </c:pt>
                <c:pt idx="9">
                  <c:v>13.4</c:v>
                </c:pt>
                <c:pt idx="10">
                  <c:v>10.9</c:v>
                </c:pt>
                <c:pt idx="11">
                  <c:v>13.77</c:v>
                </c:pt>
                <c:pt idx="12">
                  <c:v>18.34</c:v>
                </c:pt>
                <c:pt idx="13">
                  <c:v>33</c:v>
                </c:pt>
                <c:pt idx="14">
                  <c:v>64.88</c:v>
                </c:pt>
                <c:pt idx="15">
                  <c:v>66.58</c:v>
                </c:pt>
                <c:pt idx="16">
                  <c:v>70.7</c:v>
                </c:pt>
                <c:pt idx="17">
                  <c:v>70.39</c:v>
                </c:pt>
                <c:pt idx="18">
                  <c:v>67.599999999999994</c:v>
                </c:pt>
                <c:pt idx="19">
                  <c:v>69</c:v>
                </c:pt>
                <c:pt idx="20">
                  <c:v>68.89</c:v>
                </c:pt>
                <c:pt idx="21">
                  <c:v>68.680000000000007</c:v>
                </c:pt>
                <c:pt idx="22">
                  <c:v>59.32</c:v>
                </c:pt>
                <c:pt idx="23">
                  <c:v>68.53</c:v>
                </c:pt>
                <c:pt idx="24">
                  <c:v>63.45</c:v>
                </c:pt>
                <c:pt idx="25">
                  <c:v>70.989999999999995</c:v>
                </c:pt>
                <c:pt idx="26">
                  <c:v>71.8</c:v>
                </c:pt>
                <c:pt idx="27">
                  <c:v>72.12</c:v>
                </c:pt>
                <c:pt idx="28">
                  <c:v>72.48</c:v>
                </c:pt>
                <c:pt idx="29">
                  <c:v>71.92</c:v>
                </c:pt>
                <c:pt idx="30">
                  <c:v>71.650000000000006</c:v>
                </c:pt>
                <c:pt idx="31">
                  <c:v>72</c:v>
                </c:pt>
                <c:pt idx="32">
                  <c:v>70.36</c:v>
                </c:pt>
                <c:pt idx="33">
                  <c:v>68.7</c:v>
                </c:pt>
                <c:pt idx="34">
                  <c:v>70.62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7737-40B8-B0A0-8D7600AC09B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870963864"/>
        <c:axId val="870959272"/>
      </c:lineChart>
      <c:catAx>
        <c:axId val="87096386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70959272"/>
        <c:crosses val="autoZero"/>
        <c:auto val="1"/>
        <c:lblAlgn val="ctr"/>
        <c:lblOffset val="100"/>
        <c:noMultiLvlLbl val="0"/>
      </c:catAx>
      <c:valAx>
        <c:axId val="870959272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870963864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olorStr">
        <cx:f>'Q6'!$Q$6:$Q$10</cx:f>
        <cx:nf>'Q6'!$Q$5</cx:nf>
        <cx:lvl ptCount="5" name="Sports_Name">
          <cx:pt idx="0">Aeronautics</cx:pt>
          <cx:pt idx="1">Basque Pelota</cx:pt>
          <cx:pt idx="2">Croquet</cx:pt>
          <cx:pt idx="3">Racquets</cx:pt>
          <cx:pt idx="4">Roque</cx:pt>
        </cx:lvl>
      </cx:strDim>
      <cx:strDim type="cat">
        <cx:f>'Q6'!$P$6:$P$10</cx:f>
        <cx:nf>'Q6'!$P$5</cx:nf>
        <cx:lvl ptCount="5" name="Region_Name">
          <cx:pt idx="0">Switzerland</cx:pt>
          <cx:pt idx="1">Spain</cx:pt>
          <cx:pt idx="2">France</cx:pt>
          <cx:pt idx="3">UK</cx:pt>
          <cx:pt idx="4">USA</cx:pt>
        </cx:lvl>
      </cx:strDim>
    </cx:data>
  </cx:chartData>
  <cx:chart>
    <cx:title pos="t" align="ctr" overlay="0">
      <cx:tx>
        <cx:txData>
          <cx:v>Popular Sport By Region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0" i="0" u="none" strike="noStrike" baseline="0">
              <a:solidFill>
                <a:sysClr val="windowText" lastClr="000000">
                  <a:lumMod val="65000"/>
                  <a:lumOff val="35000"/>
                </a:sysClr>
              </a:solidFill>
              <a:latin typeface="Calibri" panose="020F0502020204030204"/>
            </a:rPr>
            <a:t>Popular Sport By Region</a:t>
          </a:r>
        </a:p>
      </cx:txPr>
    </cx:title>
    <cx:plotArea>
      <cx:plotAreaRegion>
        <cx:series layoutId="regionMap" uniqueId="{E2D4DB04-CB8B-4DC9-89F6-352034921D16}">
          <cx:tx>
            <cx:txData>
              <cx:f>'Q6'!$Q$5</cx:f>
              <cx:v>Sports_Name</cx:v>
            </cx:txData>
          </cx:tx>
          <cx:dataId val="0"/>
          <cx:layoutPr>
            <cx:geography cultureLanguage="en-US" cultureRegion="US" attribution="Powered by Bing">
              <cx:geoCache provider="{E9337A44-BEBE-4D9F-B70C-5C5E7DAFC167}">
                <cx:binary>7Hrbctw4su2vdPTzgRsgiAsnpifigHVVqayb7y8MSZZBEiRBAiAJ8ut3qm33tD3ePTOx48Sch13h
kKwCL0AmMnPlWvjrY/zLY/N0736KbdP5vzzGX38uQ+j/8ssv/rF8au/9i7Z6dNbbT+HFo21/sZ8+
VY9Pv3x093PV6V8STNJfHst7F57iz3/7KzxNP9lL+3gfKtvdjE9uuX3yYxP8n4z9cOinRzt24fl2
DU/69ee7uQrrk2vuu48///TUhSosr5b+6defv7nu559++f5p//DmnxqYXBg/wr0pfyExSWiGCf7t
Q3/+qbGd/jIsXyQUZzzlLPv8EV9f/fK+hdv/xTn9NqP7jx/dk/c/ffn93c3fLOK7scrb/LMtcvs8
6fzw2yp/+dbWf/vrd1/Aur/75g/u+N5I/2zoe2+8Pn21xP/cCYy+yFIqKbjh80d+4wSUvGAMM55i
9tlHOPn67s9eeN1V4enjTyfYjh9t+3XsR/P6sSO+v/87X3w//L079uo/7467/r7q/mzl/2ZY4Be/
hQQnP/YIBY+klHPyJWow+fruL3Hxz6bzY0d8WcV39v/y7fdm3979582+c/fd49PXtf9ox/2bducv
eJJKnCWQaP6Qh5IXKZNUcCm++CP7+s7P9v7n8/ixwb/e953Fv379vcl3t/95k3+JxrtwH578Vyv8
zy1PsxcMUyZSKn5UCFCWvcBEUk6z9LML0q/v/iYH/fNp/dgR363qO398N/q9W17/fxAJr+/+71eD
/K8zAIJ8V3n/4Yv/t8X5Xy6I/156+t9CHf7BkX8ATr8Dzc19uN/+hlD/5dHf0gIg5+9u/TOg+xkD
Hz/++jNhUC5+x73Pj/hy3+fcdL5vqq/B+fvlT/c+AP59kXAucCZxymiakQQK+fz0PIJI8iJJcQLw
mBHKBZGAyjrrQvnrzwl78ZwkueQ8BWgmJNzl7fg8RPALkgqoYJlMEviB2e9NwbVtFm2736305e+f
urG9tlUX/K8/Sw6Frf983fNMJZYcZpZlmFP4LWjKYfzx/hagHlxO/o8kKOjR+F3qI2YHW9e+2zQR
V+EdnWFmTlXIyW5btdkq8yqLZN4go4fhlGVozPaMD/10S2OfiHNbB1EfsS7C9KkcEutPYi6mbdaK
fjz6JjH+mNQj7XZ64E08plL3pSIrLotdz5pufCMM8kMe6TqTw7A6SzYkjmX2bhCVLUpVLFU338mB
MPNRzpEPWtEoSr7BXdv6j3VpqquWetdvStvM1cfok1DnjjuXHeslndOrsnLVdi0N6fIR16m4qco1
lip2a1NvPCtJ8QqLOXP70Y5xUy3oVZizR5vN50kU7YY6c1Ok6NLRihY5RU3dK8nSIPftGEhS5hj6
Pn+WNpNvMHYfxqwn+hjTguI84aZUKxav06p8mw4hu1iHzHfbnsUVTFqvst2PxSiXfO3pRLadFl6h
klP5JrW+cKqgKKa7pu+DPs2ZGS6ErEr/JkU1Wvfclz5fqzjNb1bj1kYrWIHrjiZaemWRKC5HKYTf
WYPisbFIW9WRvj36hDc+LwdHXnmfZjEvy6kzuRwLWRxXizKbF0NKbmmb2iwnVbSyzokt40MtYxV3
tigi3sclpfp6RUNB80Zn/iHxpHhJi3oVN25eS93m2jWNas2SvE+Gcbk3XrqbueKpqpvyPBeMb7yh
SKpKDvw2Q9PrtQvJcakIfWo8Kdd9Xa6zr1UfeVnuupjQ9DGNI9N5WnpT71m6xPHc17FuFQrZ9K7i
UvYKL77dm7JxzYe6isOyLwZShE0dXJ9ulzAPxW3Z1vIqBoJruiGTNuKpGllDnswqeLwzSxjm4+J8
5l42scVdoqa+oYnOMTGhDXu6CjpQZT1ZDT14Yet+VSKpDT72OFbJIxeFGHSOFjzXWzyGtnzbB7aK
9wIvuLpuHSvGpwqhOnAlaelWNbnJdtPey6ywlqswyNRukobq87gmhXA77CAot0uXZPXWWO/tQ1bM
oz6yKQ7iro/BVa+p9h7PqqqrZiiVXK2fVUiG4K89zqrmZZCNaIZNiXFDDgVxkmwFlYwqVo0km0hO
Ra0lyqeStiI5cjvbk6m53Bs2uX0y++6lHLI2Hzw9l2xaO2XGerkLqxYfejPoU1GTZKcFmz6Yjvs8
y4R5aOclqmowUquAxz4n6zrnMLNst5qyOyBj2n2dFV2TYyy4V4sZbZfXqE/yYo7rKZlkE5VYOvNK
isQKVS8jbF8zjm+WcXQnyHH1gYeVX3S1NZsimz/Vdapfxr541Tgib61Z9QVuBNjd6sHDnDMOHp0h
HhzP+FXbR/pKNoloVdW5dI8hE17MkplOjUU97xY0LTtNIn+NmVtvsn7xFw0K4dItbsoX7/hGZxLt
Q0PLmMuMTm/TNu2n7TTQbFJVBsl0N68O74dkrlTwVJ6wHMdSTcPS7Wsjp8PaL/Z90vUmn5Iq3cop
7XeilOmk0ipBqqeF3JCwzHnocatw4tExaSp0Hid/TUIJ9ho93ulutvk6rCyfCsO5io7LPEnS+Eqw
ftxkdRhP0cVs28xmVitpcc6n5bxEFB/YhOYDY4O7DT5WB4QrmacpwTmakrhLUlPkKEXklFYyXCzl
XL7TixE5srPYFJi7nYhjcaza4c4IV+w4r42aJdf7lUWndDPWL6uW2csaOXdbob46ThVf3rcOF0Fx
itCroewfEpa5XRXn8Z2WYrwZgotq1JYqMiwNWGTeJyYtT7irk61scZYXqJ2OvG7u9TpVVhG4+HnL
k7NeW7hEJqti3FebGMdk1/Z+yVNnzRZlNDuUCZ+PYxTJOZYofZfUCT+lcuqPk6v6i1A0pylxfrPy
EJ5LFttaN3aH1Gd+M7BpPo9c04s4seKsbVnsKWLJIfbW3S/F5LbE0+HI+7rY+KQdD9kaHgS4cMuq
JLkd5mnXtk15aXTdHQhf6CldC/m+wbw3CreZ2KUGVW2eFsHmGcnwdd819asZOt33SVXFRjVy0PtQ
se5oRaDXpFxsjnQh8VFqOhK16Ll7kzbsxqIaKiLCyS1KJd0gXw47jvtlg5K2uZkEvpscEwfa1vyD
w4TkbTXTXYW9yRdD5cWcdvRttgi2qRO3KM3iI2pGSC0VdQk8LxR1kfMMUa6aJZ3yvqjpHTYcq0TG
xcFPPN4GiNxtOTunIHXJ3HVk3A6FHmAD9egctBzV4PBKlXY2vCzJcxUH7qorc1QXjdt1KxU3g+bD
ZWJi/WleNfWXIy7rihnYBHSsyKSEHSuIx90y96QM434u64b2qeISyo5+N0rtiL6u3DxOvRq8Lzja
lhrVQyNUxirj5jqfGlc0q1ayFKIYV0VlXVL87HBX4juckMTjeJxHXoz5ZHA5vpQc+fYpJYIX9wkf
F4OV1Cx8CJ7Y47AOGDZvl+1iY0Nu2vChGdolF9lcH2rPqmvpUZlzXjavDOsauUfVSvEOC8rNNpuc
3nXdXLf5KFt7GxB4oTMFOdcZD1vnWM9V38Zlx4JfD2Ydm81MJ53Pol/yRZhGpZMfyzxI6o6kGqcj
Qkt1uZasfdONsTWq6YV9nJMCgBWzZZnHytpN0XViR4fmdcd4pqoUiQta2TZ3zNRnJHR93w8tfY3G
fkbbENi4c2YOF828mizv+1VC6GfLW+8ze2itaXdxXtlTvSxpzpMK7fUq7ueiBxSnBbmRU5NdyJaH
WzFaSBvwQNg29SjGY1ZXJVKpFB3AsyRV3vC73ku5YXU9ZYotSD4msfIqC7N4PbD2XVEs4a4DXKNV
VdbixicT3Q3PSQujZJhVPxbNrgkzC6feepdtonbJ3ZwW7QBFp+nq/Uo7eh6HtfwQY3ZH2lJe94B+
d7wcM0WWsr4eajQzFSdf9Ju26JtB0W6sN9zx9kOc0vZc1Tw5rJb1Z7roMRdsqPZNKZqDLackUcLJ
8ZWseLystAh5idaEKYLYdJT1aDctGzgUjPUBZSVTYSKJYl3avQtiqXJRTFmvqLGRqTWxcVZdRdhy
CL6SpRqajN7wVeJ3Ix2mVXnSjxNk0Im/neWQPq4t9q+hMk5dHuLagAFH87LsSsjhkZJjzWvyqlxk
cmZo1m9aW9QPxi06bvRo4+spwcNBxPa5lLdzue0WlJwX3fhzySM+t6QtLgw8IstT1OPLtV35q46E
4ZQutGpU5k2absgKOKZnS/laZESfU1/FdbdSFO4mMif7wBzTyqwxyhywRuE/aD5Vw8YkNp2fYtvJ
W5jpW4cKq2pbzIbmrq9I8iCHIbCzG7xbrpYCR/12MNCPXdUjmaRUkcs1qgzTeXxFWlv1Z4Rskahn
Dt1vSj36DjIadDBpphpr6ukiaweo56OLiJ3JhFe/1S3FJm+bPpKLVM+i24kpM1JNiTT6INnUbHnh
V4VI0+TRV8XBkfYo6QAFGfqCvPbDW1hXv9Xz5GHaEFElggKoAK/1x5bOwyWa0XKaR/ZgChPPy8qy
Gz+k9ak1vlRtmxEV5rlXfGRCtSKNeUMawBQE6Q3r61PJllmJsukPoazaIxeaHxlr30+muRmTadg0
KRR9sUzviwQQeg9RvYmmQfuU6ezIx6T8CAFK7zSk7jwNc/I+zLF8TYbMXGQzKfaVGPgZkikHyM3I
ukMUV/eeD80pFhO9x30qwssZ2/gYPRfrIXVoKaFVijM5Tgu0gxvScFe/BBTPPzCgwteLeSItytO6
CcMVCWPdvG2rJT5pkkLpqyKWzaElfBqOZVPAzLpeJIdhmsWHUVdtt6VpkRW7tK1GfMS0ieVmyVJ2
nHsN9kCVhRZ2bUnvtnhepjpvTI0wADtuhwOmsqdbKWw1Qu9VwhYWLSCz41gDyrhIIpv91SKXId6n
Oi2SbTmOxWPFHQ0qDnZelKdQepTsRSsvx24R5b0IbYrORSlFe4PEBKaTWoc8MyOFdM54GS/WLLNI
cYJjmdu+KsQmjT0dFKOjFjdNUZAmr2ff6xvCGlGc08n1bOOnolzzdq1mtkWwqKeJs86+lND68Vwa
tLLdOK2+OJi6kelmRQi8jUSZXpYWzKdIwgU0qz4Z3GEg1RJUOy7jAdXjG1b55qJI02xLl7HYVXWG
r/rSVrthLdJDUtTuEa+h/DBOtFRibfhbFOp126+k2xeo6Pd110HBFIls1JCIrFNlG5uHZSp0rTpK
m0OKm+QkY5dtB8zfNY5NsPOxaC9K59GFnpO4ZaZdlUFGbOoObtPdYB+mpG0H1QAseGyriQ8qSZps
2y5tY5WxjTsg5sLHpVntBZ5Z8dADgwI5kPU02xi8pruF9F2vgFkZlrwLa7ludQpNYI1pv0d4XXYc
eBCksLZkn+gk3LQFKU4L0dNeoCy5XnC3bme7kp3Q4Y2wy7ITDSdbXBh3mqyHyFu75FIuJjlrU4ta
+d7Jd1nV+u2a4PBALRpPDXblLiYCUoeRyUfUB3cqgaO51UtCUoUHOe+KRdSdIlBt1MjGps5j2cU8
SSn07xDwO9ZyMMqKJVi4uKGLg8460uI0p0u6gfbaHEVJfdgWJs0uQ1jqTcEKdmcXbV4Hrc2x82CQ
TQuY5siKYVF2TMhxWYZ604yxOJWznTdJQswhkLpUTId+209VOONGyuJQFEP/vq6CMTU0BN2YXWHf
dOEiIMQYAEmm4wVitBdX/VBmbG+ISzPoiRubhas/6h/f8FmPtl9cpcsvOvfvf/7t/FU8/40S/vv3
z0r53/+66p+6u+CensL5vv/+ymcu+fdL/04cP/N8v9OR3/GGnzX3/4ZU/NPBf41xlCB//PeE41f9
6O8M5fP1nxlH0FlAQUlBVAdaj+OMAq34hXFkLwgVMslgkzMhOaEgxn9hHBl5gSXGLMPsMx0JEvAX
xjElLyiToI2lnBKaCs7/HcbxmU/8O9/IUpECQsOUJ89yMxCZMLs/8o1mYIUr+g4rXg7RHCKp1zep
YdlF51p/acyIcf4H0/yA4/yHN4KSmhDKkkQA1wk8w7dvxC0Embd+Uk3nupyWTFi1zjO0szY6B+GU
VOvNn7+SgPW/XSUDPZEAd5tmz/8EGPqPq7QDA8YSmxGgxtoCfp2WtlA+QjcEQG0VedS92HLoEupt
UzXQjqQWpdCmpZ8idc3D3CeTzTWl8W0W6Cx3fz695xV/4wOWEWgTccJSkOPoM7v8x9lRCx1L0NRB
4lxWr6bO82VTrJ5fMWJRpdZmlpuO2WXc/PmLyfO6v3kz9KSwh0gKzTvOBH+22x/Y5mrkoi4dsmqZ
GIJDGVjSvW7o6lRvSyjalcWjVxVP3NWoe0dOQzVmQ96kHpHcAW9s1DKMVXPLgH1Dn88NfD7F8YON
Qtg/zo5lMDmeQpBAdEAM/HF2aUxtO3NrVV/YmChECb92QIwr60xdKTe0lTggh2S3YdwtfJ+I0n6y
8pkaMS3yH0YWqpt27Aw6l77SaLNwBAj9nxgR4vibiYoE2PoEJ0CBgWrAKOb424m20C9kkYExakjs
x0oXbgurqU/GNPggsPtoGyjKJM3cm1LP6cPQ1dqptBHhCsj85nKpNXvPQ5lWinSTv0FR0LxeGpOo
UbqBH4dJs3e0QkO56auSLAA5GLkfXbYEwCNTAyBmMeV+0FlTbqJEYb2el6yJN2lWkYe1sDw99EkB
/RU0Wa4z12udAC4APpnSmzpr12RLXaBVp1pglBOVVKXNBhW0i9OuIWStr0s+V3GvRdfVqtAm9ZsA
yU0zNQUuwp2AfpeAo6J8EGjEzcZVA/LHEdi43bSwttuHqa+BD3juk1VGRD/nrIY9h9Zg3dGNvU+u
lqkrluPKob1X2AbkFeCRWOdcTNCYdIB37zUIDK1auwyCgZckrS6Xiq2zoqsxW0g48EQg7HBQEwai
ThV9m9w4v+hNEwxr81r46pyuInXnDmRn4EFwhJ8oNkAhI8P1nGtrDPA8LgVTBrsWw37IYtDKQkvn
VDtVddwvCOMHzVlRqSxZ4ULN2jFvmt6Nis16uOgLwMg7QCDAHUw++JP0M0VqNmW9XI0gzNeK2KF5
Q0Tq5SYDkvJjs6xiVszRMm/JGGMOEo94wMB1N0r0NQA4nTbxmqcB8vRaYHZCU4italAJLSqWHlJa
byV+lK40ZldnWXGWWqY7vvSLVq2eaLpFrJMbb7M1X8c5TNsIPfAxXZGGPZiMOJ8DiC+qqMfyZpVU
fqwA4SC1VFy51Xdc+ZaQG5YlwV0UNfAKitQsi6/GdLJaOWrLbAdNOcl11g3XgDw6B6AodG8RZJbp
UNASOALW23hkaJKtqls930iTVouaojZEEZdVbNsB434ErAhI0ARyQRt537aojYoja+7XkKLkseeF
23ls6o9LDdyoQtxAqnJ0iWTLxm4AiawbT8vKT3Mf1o+kGbEaxuD3tEqmR2aT+oxdjV+JgNs1p1nS
wRzWGA5hdvRlKFh71Hz0b5kb6YaGQqumIu3GxrTMSx8s0DoTrH+JyQKOl3qrgbxrASbbaZcZUDFU
x1LYu2kfyC62AQQzL2vI47Mnj6uWDgBqVSRvSVcWwDCYbqa5nWp3cIyNoyqgTuwIFk886PoVqtPs
04AGtuQB7s9y75v2le0xJcCCieqCQCsMlKCEhqWj/Zatvr+rU7QA6g9d/dZYbDaVk5PeztAGQJoB
dyeqX4zGW6wzplrvIX+t87JeiGVkd+las4cqLt2Vi0nM+TAUSo+dOA5VgOOQlnOgvjGzp54lkFXs
wOmU22DqsON1x9yuGYEnXwaCnqzM3HkQcd2OpO9j3oF4CMzlUkJ7Zkfzyfq1yteCAn5dSgTUkZmR
uY5Oy2wfhYX+qnLrLTZ9lZNapiejPWDwGri58xJA9Dw1AzI5mRqgGccQee4TDDTGXPks7zBULozX
K5MhEE/7EOZ3PRWwWQtgiM+JL8XOj4O+lh2pgO832ChUBL+dWEhujF7DBixDD8LLNE9Hy94MWW+r
vFqqrFKlResuc8lEFDDHdjcOtTzUpYZ2YpzT6mIZQeLCQ8PCpdVNeqQdXkA5s0mvOgQ0Qwkq6x1U
/uZB8oqea+KeqedYFDeBrHO5oZl0kxrWZLhtMc2gqVrH8WahvMQ5rgp+YlMmzWkKXbmdlrheoy7W
iuG5WpXEDeSyEgRc2MXrB9Cf0lF1NuW7NRPP1UfbVN6AoNOimxZ2en+s5mzNDlCQUXGcIBTazexj
uRtgx0Jsm/SlF4nJs5nPW2Cb5k3NS5Qnph6Bt2b+IjbsepLzEVibV7aQyaWZoCebUQBdINkPgjy2
zXoLfeATMF+3xGZbbpKHResrt867dK2uKxTSI3N+uEqpI6VqPFDP0HlDTi3JXdPzM8iC1c5Xk2Kx
mS9iO8D/DAXVS3RUpcVMtgSi+XUxZ3E3JIzvuj6rD9PiyQb0e3qESic2SFf1UwE09DZFetjDHhRb
w+fwMKVDPE3wCgHVx/Ktk2BH4OWHN7Z2Bd4EjA7lskYPip/kwNDR0FUXDoi6JXdN1p/GmkxGOdz0
ubPJCAyvGe/rYd2R2OHqzFszzhuCSrwT1ewaD8KkKfQ9YnEcc1lIdNdXWu8gP5f6CEQlBahF24ZB
j6exPM/SMAlMRelfWQxJNal7AhY27XZeh7G47Qa6blJNi1nBJuxznJFCX7SdTwDrBnY5DcW6E6GK
fg9QY84zF1mZ02qOL81cZ7OS2Ti7S7r0cVsBq9bncEqhnjbZMA1+C+eipwORjr0c+ADwfaFpL3Jr
W17mSxQLVjis621dgM0hDTJKQAtu2fthFGW2TVogsIFwXwlIzDqZdgJw1GuI2eGyXjCoZx2SIio3
dXxTL21/vUIC2tUULd128rr5KHWgzzYS28WRRG5ov7BUDbaqXwnA9hmQb61P84W2PNnLGaU3AlVF
3tSZ+QSyP3o9jD1wSaapuqMvtdbbNTUuNyDD55k2yesI2v67Mknb8WKwWQ+6XahSewxwtgAqx7TM
+xIDMZV2U7eJk842XTW4K9u2XXmAatJcSZTF92PS9rdpzdzFAnzVzQTDZ8rI20nW/kKYNDlb2ug3
yTK3aiyTQD7AIWB2yjjPDrpoyKfaU/Faj85vnS3GR7Asex9IgU/gONgxsLzCbVqXoJBXDXNv+WCJ
UTyudLsg0BiWzj1EIJ+3K/RyuaFjf/AJEMXKgBixgdgHFNCkiM6HUTcEtOFQKelMdkEGK+D8xATz
NDPtup1JpwBxD4rvCicMwN8xXvDWT/txmM1m7u20Lea+elsLQH5rz+UFbvVActFH8OSY0WWXIjYC
uCJmvpw4PVUauNu2cFwVK2igBZ7Fw4LHOpc9hBsctzgWtNb7VK4L20Luml9aQk/z0tjbsWHzmi+a
Tsc5Rr0dUC+vQSkgr0zJulMbyPByAWXleunbNEDLBLKOmW23LQiH/hJ0IbRM5gO0pmXuszneZFA1
9nAeBxVb0abrVUm7oHBfz0BSUeiIoGccPnZJWly2ZCIn55B/TaFXP8DRleGizUJ5TmarrwdsTrr2
V+K/mDuTdjlxbF3/oUs9INTA5A4giNix+87etic8bhEghACBgF9/vsiqU8emMtP3MLqTGmRlKthC
a2k177dYc31rltEnByQA14Xwzrrq6w88b91nMAXtuxHBzkkp/uTX5QlB3JL4sh1O1PM7VOgmdduP
bEjRRB4SGXByDLpgvFu9RhzYSipcaModW9Wwo+pji0KZh4Sxa8xr6JCjt1GoToteTEoiKZOyrIOT
W8ytUCbI4sKO93EtdOp4I2+IUH0KjCFKgnAeHsK6zs+Oo+kdjm65WQZjr83kvFeEXMGhZ9q7mZxc
ZQKqweC9d3116CT6EktPyful6NQpCs1649ANO2jUx6WRDeKQsctc3ExZU5fTqc7D7x36u/FxrNcm
K3Oa33TeWiVSDnGi5UIevGZpXwM56LtG+3zGDVWKbJYhounFm5N1rN0xEtLeLEbwdPaW5aoWHjsY
b1xuGqqHV7nWP2IXDd8aEDmHYprjNpGkiBJREnQQRpefTFGpk/Kth3Bf6vjAdXvbyObbkrf5EbG3
vqF8beGYLZpdIEk+1WG+pIUxBfzOMNyLmXlJq9oBZ4qXqQyrPuEakUe+IlOfeIVXXNangdbr0xhZ
8iqorK7mbtJH5TqJEER38d1YoRWhx35NhwoFPz/sq6MPv/s1RmT4XfRqTcYpwD2T5+TcDLl3RyNe
n5aBRu9imiN3sla5G0+ZMZOTeh+tBXwuuglJrnSZTjHp34LW/tEAvrbgn6bEhRypFYiaPlGd3yBx
ccWt10/sEhX7WdnN6y3afsHR2eIF72ROJLCqQy7z4TjG7n2UM50uy6zO8+I/DjRYs9DDJR20ejmq
RpwkcLAsLG1j0s7giEy8XQ5oysK9NMt01K6EO6qRxgS4W17LsgyvPIRS5wjxBRI6HX5V3G+Ozeie
Q4smFO6CWL75pfeoihLdDBJ95z4j13jbQRbhajnHZXmKzbhkfWfvFzW7G/gCpG7Oa14Qr6HpSq1K
JSG4S+fyloxsWRLd0KhJ81iMWdyp5TR5rUr8GNd7AfO+QukrPyI4/tgIJ08xj8O3phLxXYcGxaUL
y9HvW8ejcOjcDnX8ZYijFzKZ4NJa79FfDcY0CFR75GS58mBAiXY0vJ3rqPqmlXJvromwBXMxz+fI
9Um4rPpRVapp0BeuxUu+GHOcrGjGhINuAv4j8yu2rh9KJtfjQMMRyRgb0eoviibrwD6laxjx8RzN
fKboG4wW9Xc74RWiS9omVCBroh1SBDS+EXz4Sn8BtvCm0Ov61i22QumfNw8CjWh+zruR3VH0ZtAl
6Hv6AY1Fes2ndrr3FAMk5gX9owvMPCS5W9CiYewzNT63KY96czcBnvysqG8eeeVX1x316F1PdPhI
h4amfov0wgWl/4SEkl3nUa1PRo/mOgyoaZLCk8FZ92q89nTk7mzZz08tOLH7rgTth45mm4yjF77Y
ZvZQ2qDuU0+nAACTbQ6+Z8f+xLSrRVIP9XIV17oOkwEVrzPjYsD/IBMA8uGyDmHdOyNW/1vu0TWL
wfd9C3HCT45F87EXrQuSQQbqpsn1kDI00U+zQhKUxXndwSuAurEHnwu0Mrx5LrukH9BrFwSdyyxv
GYLO1cZv7aoCdIMbn32fvGG06Zh33dNgVPUeLCWLDpWZxqdceMv13AsUQuu6/5p3c3xVB0H4oQXb
dV1o9s0rlb6mSzykHg/FK8L2FzWx8rarkNECzFmfXBT6b5IjlJVmHq9835dfahrV340x8G+EI8zq
7alV/nA9NSvaD71GjGRr8xpNXfQEoFRnFQ7NVVz5/sFVdZHMpppSPVpyQofCeyZOP82LkQfKxic0
+oOvapiLNGxad1dP7mPgxyrEheVbP2lnz3yJfTr5J3ikPm3rtrCgPz0mE7+c86tm9MyHuWfdwQF9
vClAItnLhptk9As0qQdx4MrTHTi5il+HenZhMjcgthJEsfSYR2jernYeizQOaXRll37Jn41a6vpq
CmPrHdd+nk+GLPy7cHzNusBVd6ZoX5own9uv0s50UugJMx08FY2Y0GtBWeMBLViWZ451LkhncDbX
wYhmdSLGlURZD8dCsyKoZ/m+Q/XJJQE3/pcgNnw55sqNn2IEXvVx6rv4lNvRwykUK7nhKEg/TXWP
8lK0NKidLZSicZUUhlBeJGKp6vIq7EUhj6jgITpuFsWjG9ZNuUtJXy/RVazz2J41Os3k1pACpbTW
yycCaIWR6tAHgQd0MkKWFThVnHDzLWXSunh8hDvV9efOuhJl7pqXVXI5tOyDk0iF7mU9Kf4DFbja
9HiOyS7IXysL55l4iqLNGDYIuZOa9yZ4oBytXTiWaaiOFaKWb1MQNq8ECUHMYjU+A2VGj0pQp97b
plfvkT11CqFdQz+tfc3HU6kjtt77U0vKU8mMzBhz9H6ElSE9rwiTh25GQzxbkLWC1lrm4dyglrig
cpEPjz3Jc30tyGi7pNWkPHhUN7daGW9J4khews1WzfqkI1ki1JyKJ8lyoRK4hBotP1nOJtXaqB/x
iJrrIQgYZ++CWFh1assePh08k1JZQQwqhyQCEZENzrk8sR4N23t0grXC++w5yvAoTNZXYcfRQegJ
wb+vVzC+p6GJ0T9Zh25+nNYJ5o0WPJ2eZUkseZiHAf+6QNip0xqlvNfc4HgeAS0sa2Lc4PqsXm1g
07WQALRE3qOMJ6cewQQQDsCnXsD9Y1tcqiMV8eY7Xg1iTYtAjG9oeLirCTgte+ZggxOVM69LQ5bz
HvcGzOqF6TC6Q1Qu74oCDYg0BFckD22J1lM64ED4aYnoU6RVUbs6FSOt1iSIauknylWook9xo3PQ
iKCXQKHb0oBWEvIQt6UTT2tYUqGTKC/5OZzKEEUNE7rHghUedkZ3aGPztdYpr6w/wK0IoJ24W+bX
SlKBKHnltEj4tOACmWg58/OqHWDgnDTwGXNrvkkKRiMdkXB/dH0uH4cw1N+sUON7TlyMGrgZHujg
B0MCgg2oBVvnPKl0M7vTGOaMXjGeBwPYBD5H57bvUaeVPW0dAFM23A6dChL0eutHQsKFpeOk1fsQ
8fvbQub1Pm4FcFrTmTjEhdqyd8xffJX28SxwN49SfF47gLIeKuW4pWcdARc2YmreSqtzBPTNIMof
UzyhZB9IMdZXg6MI+VF/1s0RZZghvi1w355i1ksDzjpf5iOePPw8TTGzSejlEU78wsoMGCROX1gT
d93Pa/mBrG3/CpDQ3gd9XZxQZ8CRgbBARAeL+LG4AqS11jcraDfQvKYoo0MbFo06lLSBKVdrE5JT
M/sIrDxQOI+sE014syit+sRyRtTZI6Ue0UzuBC7uvJjzg0A1fkll0MQ3sx5Qqo8WD47N1oNK1WLZ
9VjasLn2OaLEDLkaDrerEO8fOBv9TyW7hJ2l37gXCiI2TGU7wip8JO6wubHxzsswwdU7JRBSLDm2
si1ljNNiS54NEpQoko+5b67Wvqnvh8jG5CFEA5WgIBEgtDILb1TqCYo/oYdVTik3HtJA8sd596NC
fp9rMKQZRZp3T/BHhgczocsZAQQs0nns208Dc+GQdI4HbZIPVr2gnht9Ljtbf1oIcKNTZUL1niDo
NDDWOny/+qgFJKOefRTXBXg9Y+fpIYL5VUgJxPwWLPXgDkOM4srZL51GYj14eELRkJpnEEVYllRF
DkSehIV/T3vNvuQTCs+N7WCgY2Hx6mQw+/IkHDMqKSeE3fjFuPEOYGs0Kt1LaI511CJ6rTqvuUUP
czGHmFJ6T+MOf9qofP/kbO+hv5l7PAO8WISHsjMgG5Fi5PbsEzK4kw7acD75bFW4MXqJ7sqkJ6qy
1qllSJvJuDZT+HMcGP5ViWxsSPeg4xg+D5fweECdY86PSHAafTtWzt0OdI2QJwor1g+cNu3XRQg2
HHCNk+WGIT+anwapC4SnjSMdWO11cYc+art3zgrTpl3Tos+xeFU0Pf/RxVrAsDVnfy1pCK5OBl8u
oPr9VEX9chxmEmlk76RA1zY2xQsgMUKuLs4z4zA2AenGGL+v6SJK5KORfY5L1E3OUe90m5Vx8X2I
SZmGbYGYri1pfJYTykXJaiP7nrF8nQ/92IdrAmCSoc7d4apLdEfdbd6R2BzNoKG98SIU+S2q/Ppq
GghuBskVmOdC69s8IDq/qaO44d9GMcjlsYptV9z33MJ4WTOv9tafpw4WiEIJuRlqUa1X7WTRSkT+
HKozi22+HrreMwNeUNP/6CEbsWifefV7IEo+0LS5JvlHsnIoWRIy5+ocDkFvP/ulX6/vSX6JDqLA
iQhAzxSLLEKNonuhebVI3IJ1ZgIbjylvI0kPqACVB+gEUPeZ8g53BpoopTzH2CWkl86MtU0bgZvi
C11lua7J7PpmfERVvhqemq4k79ZxBVY8dHE4H/12KFgadWxkD6PngY/BRIJDNPk3tQ7I81jo+gjC
OHgTql6/FqWf37G1DZD+MnYDCmV9o6wtEWEPw7Mo1vbKLBEDCMPRzbE8uqoRLj10pOwPxAS+Oeh8
FbcI5vBLxPjjAV1Z8QJ9t/1aN6LA8YlLcfKl7B7Rx1bfQaBNP4a1mEtY1ZIfVjV1z2Vlqhi4XxPd
cNPxHjIr58rUgwgsdUW+vAnISa6GymSWxLY81HIVn2Ya5x8HX8TvPIS+B2FxFEQtu0PlFex7UzYR
TeIQVPu0VPYsJu0/SAqV7pUEu0CuXb4EoMdb0x/KtrJXcAbsCmlVbxKUStovRhoOBz46bz4ufqhx
D3Xyc7hCZeGpGRWAyMU3PKTzNQO9kfLAi6EHaNA5nGtxL2NDMr5YG6Vzs+Y12DZGPTRC8uAE3n19
kaXHffSxtE/BeqPAFa10vlKoEH4mdpBpIOL6ARZkvAM4RgSVQg7jVxfGCnVDtKLQ9J6qW0sJJ2mN
MkqHtnSp46RApnucYoCKWSsa+bCi3goE2AxorbJi0QkNzFQkpMubl5Up+QO9bDi7YELGJhvfr1KU
lA1g0kaSVE7SumShNc0Q1+prZw0g0a4uL4Tt2OK1BnVaTWV+XmKnkiqKxo98DdRh7Mb+lqxrcQ5a
heZYkL+xCMWt88Jyr0pF0LYsWyvXvy0u+BGVtLoHoPtOsGDBVQhhwoKK1i36p8vDbGQ9Q3PRl88t
cOXDBRpuE1Q9AfPnA7u2MyAJCCdGALs0+rwo194GQCweUUzFwV9dp48QrPiHmXU4G3FRkqTPwb1A
y6XiAvEVyc9K+DRMc2g/joIb3h7ixu/kFyjqvGs03tII7GEPBL/sTxctlgUf4Y0HGrmKJw7ZcVrP
7MWfo+YWJEmboGMdiQT+FNgg9gzdaiT6j3RcQKUa5tq7NTfxGQmyeo+OQ3Ow9UhQZNMSffo8KsOU
uji+qfTYfppLkPiJW2T7zplI3JdrtXyMTUeyOEKTqUKB/k0HnkNF1+JKLaHNWBC/+KU8jg6FrKRv
1A3zcJNDM8WLY+GT/uA888MTZLpi2lh1uCBC6f+RLgCYXudVsnox6qIjtSTDtoslZWWPmK3I22so
yRSUc1WRqsjp7O/pjl/ZHKAdGNOBqRDgnQVhkMNv9Jg9/KWvjYTPrTp46igM2c2aj9NXxwj6bX4j
HipHEFn+/c/+Ckn98bNQc3IoUaHC54JtflaP5czWxaKhrT0RJQ3UG/lBoeYNl9pESA6EnqLf/Gbg
X3Cf/8GB8KvQr/KICIG+ji9ovAFu+oHHtlHoPtuJXqqZVeujD+XDeSUgiGx/lJD/vM65RRM3QEwN
GCKqAM6jkJZMNV9tJhfuf1nUAHGV9UofyasYZvPGiGXemXuomCsUZqqWfUG7GTG0YbT60dRqqdD8
jkCpMEj6UIOuAvtVxC1aQCNkDlC/tbFurhhGSDxVKGt4aafW8H4CQv8uQpbr0sYirH1qex4AA4KW
zV7JsZnGzFZuWbLaQfR3CCxDe65CYtR9iRd6IUg8AykZh9GhVIaZOa9xOaKD2lXWO/v5Av4USHdn
UsGn9cxCzZ/nsFIwLeQKX9zscNfJOUINFqHVMfQQXKZdQUN6qApvRVjoAZJHDY77/ACJSsDOUelP
oKAHvZy58pGzzYyh+gHIx1wHNe/QN0F+/QatdacPhrXed1D1JWKNeRbihI5V+ZErTdiprKbIZjQP
lq8K0k9owfp57JJ6mgc/qyZw+EknV36wBpVoJJrtDBeA6piXQlg5dmfVWCja+rhG4TgWfX8Tg1bG
g6yuUiCIegAvBaDa+mBM3CMf80p9KpoBwFzLw7DJKm6hXmidVCgLBDUkHQTYDEsWNfbXNFB+fOzm
ZT2bePHn0x/G8a8RAv8iw/4pm/4ZA/2ZCv2/ry34hmZLjv7yr/y/kain7+1FNT5sl/r/EEIFI/iT
F/kP2fvj57oc7Od/j8X5Q/p++U/+CaIK8Y8oFLDtIKJ+RHAf/zeIyv1/RBGFq0MNCANwSAC+7V8c
aij+4eM/YSBXUeoOgeP9m0Ml4T8AjhIexywC3urj//pv/vaXVwiR/5/Afr+6Hg8wtUDSz4MNDQrc
VMJxaJ61kOanKpZ54lb1G8DyrxbfeFHOwU/XORYPvAaZG31HaP/Ps/iXkOJfLX1hF38iJ20b0hrg
HMso08BKq9xL4mrlO1e//OpPq0NFVrp2RE804vODofFNCB3Ab7jFv3ryDQu7LBGP5FSg3zp5n5qZ
pYWPcvZPB+9/8TY3F4h01VDnowc5JqEvaq4/D27c+S43kGxBvY6CSeGZWOHt4NDZwTHV7HzwDcEZ
ToPnKMFJyRF8pPB852aB0961K/4FH/3pbYaGocja5iwTfQP938h+dGjL/war/ovX6W8A7jh2boRK
CP3ygXqQ03jzYdTevk33N9YpSD92kc0pOiWt9zRZPzqDj7DLvl33N/Y5FJJPEaYGZKAnP+aTS7gJ
3+3b8419thB1D43B0qJZ0Liz3W1Du/O+tTfWiekFWq1kYBm6wgYAOfi9HuMC9y2+MU+glzOIfKQi
RaC/Vaq7hW77cd/SG+vEKYnD4OKziqXLchWB78ox9u7fuoc/MfzLtv5PBPlvN36Zj/bzEV+p4aDu
KpZVIThwG8r1oSiL/gbu9+7vf+GvzvnGQmUovSpA7zMjgX8WPppH7tuelf9Jd/9knivt49X5kmWB
46C5ps+msLv8OIs3xjlNEgmuKhiGrvju3ER5fTNC97jvuTfGyZeqy5WfzxnA3lvoGq6azmb7lt4Y
JuQYDPw17J5OdYYG+jVKyVf7lt4YZpCPpU+8iIHgATGEEtTwAxWR6t2+1TemSRmZwPBgdYIKDR37
e87ozj3ZGCbhzQjtarlkkOt/Wx0iXuYFH/c99sYyZb1oMIDFkjnI8o9sMvEBE1W6XW4WYpNfjVNH
BrN5pmHOFOOPOSRga9m97nvwjVV6UO51QK5pVhryzjH6rcxR9d21drS5NhWtw2JEPgY2hd1gWsL9
VE/X+5be2CXEz6OnSrdk0K6ESW6re+Xife4k2pglAMR4an20jDXkc+DpphPUo5/3PffGLiFEkR0v
5xn+hA6gXuMfXrPu3JONYQ69a01rJ9A0vvtuvOF9EX7a99Qbo2zoHKwx8vAM7bx7DEK69wtUFPat
vbHKoAKFGtf9nHW1bW50ycfXkbTFPv8dbewSoiKP1GDWMxdGXxWjL42Kf3NjXv74/7wxoU771Sj7
lnVL7QAvEb5A5iqDaw1p8q6gkEUbs5zWoAyDCRBoPrpTMJDnQc/7rFJsrLKGwgfMvVlAf5GnEHMN
eC73nW6xsUq0r9cOojJcaAIFwxKkixxlsfO5N2aJ5n/OmemXzJT1B83VTdCU+24GsbFK6BQKFV1O
Sa09dYgxciCNIIHYd8LFxi7zyOSYhoIHjwqgH6MEG4gBG/tMU2xMM9SkiUA2YctH71zq8ENR7Ywh
tprLwqtRRAxwwGvqT1mvIakPVb0rlGViY5gV5rF0XmhxpRn7AWwZA0Dk3+5yKWJjmQrgXE8FXErb
A3TSIjysZb3zUhMbywRj7QedwaWGPu2zLeSHEa3gXc/9x2jBn+LYi3okl9jnLEQw++xBJvFWqX6f
u+Ib2+zCEFyZbRaUOvUrm/nzKtU+Z8U3ljlXrRgEGsG45+sGStToO2X7XiXfWCbVM7eQSs2ZcCGY
bZoEKnzdt9sbs5Qhx+wkDDzKBqYxcMY0r7Jed669scqiZsYLSuxICwVKpmwAhVnbHPc9+ObGRCRI
Iwa9aDb24kc12yBRFnTyvsU3dglJoaiLsMQZJOjo8UJ/7vTytG/tjV1KQBgOtP2cycDehTXgh6Hc
F39vBbwxFJlKRhWO4Op9nzFjkvrrPsNhm/tStmzApI9hySox+YccrGjSeeXzri1hG6ucgsVYhuwh
i/TyXMeooIi6vt+39sYse9UQDO/B1UAp6Y6QN7szaZy3z+i3DS7h276KchxxK/0YQ3cuyhVPl/uu
B7YxToFBMqGB8ArCqNn/qAA2fM5z5877dmZjnhWfgyYaGCQ2wMJ8Xj0Lu8982MY2bRiM1VwwVJXB
epauDCFoBei477E3tjn04P57jCDMiKFPeimhItK/yR0u/vRPglm2MU2PVBMvMckFAzVLzCaBptS6
L65pDkFZHvY9/ebipCXoo2Vs12zu5DFgxdGHzHjX0nRjopBxx2Ph4elBgerEQ0/RoaKyb+2NhRYz
KYRZ2yUTo/Ey9OIA1DDv+77FNyZa+xh6ULf9mrWhfV/17lNnTvtWvrzon2IJELSSTCSEH3fqm7IY
wlrIat85pBvjlH7E+mpe58xv2o8gHR4Bre976o1hLms1+/Ga42qr7ONQ6Te5FjvPyMYyMScIHdkV
/moohimd44FB/rSzJkY3lhmuIRrgDpa5lstlitaLb6Ns35ZsLFOAYZwEYOlMmwbaRf4yQJa9b+mt
RTaQ/MGjkKyzHiKsHLpgsve5w41NTphelDMMYc26jlz7uf8aY27Srue+DOT5+WxL4NZxD5oXKvnp
DUHzNbd03ykJNwYJnQUILN/gRTbipSr4ZzBwO73UlkSBQBxaUAwmzHpvHhMwjSBqJX23b082Nlms
FYX2HXwYM/PNHPlPazzuKtyzcGuUJWYA+hhFkDWhefW6oc6KcWI7N3xjlhWmBlODEQzZ0pZ3UUCu
wEQ+79uSjVFyG2H6TYOlA00+lHR+iTCfL9m39sYqwTbTmjCYzkwwSJaj/iii8W3f2huznPwh5BRC
vawtwYaY9WPkYbD0rrXJxiox4Koc5hp16nipH9qigQocic++tTdmqaAv1yRvCW5KddT5dGVC+RtP
dTG/PwlPLh+b+dniOcRm0CevCE8wdPZLOeWp7oMrATZXwPQZjXaaEdlcm6RflDdg+mAmQvXREYgm
bP5t3/ZsLDS3BGPzVhxHH4k3tH7vVh592Lf0xkKFP8yLoNgejHt7rmeNwb/xzqU39om5ElMUR6gW
Fv74UPD4oHS3c+mNfVYYGjMMJZ7alNDDtqxCfandVxa7fCXi5wPTWzEMssbMJlDA86FSy3zWLeR6
+/Z7Y6FqKDA3XfTwiN5iP1ZzP9w1eTn85rBf3tqfHPYLzPPzs89AowNRIOHUPPha2Ars3sQ/73ry
YGOjtGHgwC+RsmmaJ2grKpCm8T6/tSWBgE6LmUPlcalzYvZHjdkeGDK9z+EGG8McrFdhpAead2IS
d8RMl2Fu++63P6aY/RQqh4rkXGrsiVP57TJxA1Fovc8n/jHX7qe1neKrG2OJgFa96Kj73Nj44743
uTFM3PcDRgwVa2advnwvQ1c3OSb1/2ZPLk7pz87gxjYJdRpzPLHdEA0M7aGQan5QbLXPg4ylPOz5
EzBJ8NeDXjkB1RDDn8Ci7gaKgLfARKd9S2/OuTSY+odh7NidJfiMCXP31UL2lVWCjWtZTKuFjdCM
xacvNKaUtV/HpdznEoONY7E+VFCdQ1Uc801PVRAdCb7u8vc78hdvdMswacn8YG1x80dD1WJuMVQg
0IYI7uX7nOKWYxqB7qpyqVBgbusXSbx36xJ9+/tn/wuP+B8Uk6jngEqNlhWmU2A+EYawe2XxLyr1
f0kCsi3ENPo5JPMKlXElh++YXtanCuLHfX4LXxf6xZlDVTt4eYz0ypemw4wJ/a7wq98Y6V9ty+Wf
/+RchioKF4i7cBLL+Mmp/pTPEI7u2/KNe5m9QrcLh1OMPcxACCT/iskjZbpv8a13qYgSEcODN3KR
aTFXx2bYiTDiVP+6K3Yc26BYUHbHcFCM1QMK1GF+wc5t2Rio9GI7yRpnBbMMp3SAaC6ZQm+n09pE
ucMQ2HbisH7nL1eFbrKmnx737Dho3183xfmYUtIIvE7iY7pHPF5PdfV+39KbE87VBEnZhFBr9axM
GQ+rw0rkruI7vdDLPx9xW4duDtGyzvq8fhB2uMfXfXb5KxpvTnihJL6RpbHbHa++BAhUAp897duS
zfkGSReVcYenNvh0yYyXqSLvvG/pzenGmMGlbYWbs2ABDb2MNyAcdm7I5mxzPs2Ykx3gbNP1mA/1
/VjFv7l8/txT0S0J1OZDiUkdmPctvIvorQxvJqH2PfZ2ALKHkURhULIFdeUpxew9yH7bl12bvSWB
8mYIqI+PZWU5wNkrka/yHI1ulxOEaurXo90unrAG+tusYd7JLPFV5xXZvufemGSH+ZxxD1Vn5jD9
/n5yJTkrDDfYt/jGJOUaVgEF5JqNi4eRmM0iE63bffYebYwSCQRG5IoIYX4XYLynvsnbfuembIxy
luj2dn2IACicMV22wAANvS87oVsWKKpCzEjocAaNY/e2HDAOjv3mxiEX8/vPUBzf2v31nEAlL7k1
KBtiPnGxJvGoMCEIwy7ja5/S4QUab3xaYZ2jJw86Rw6p4l0QjeubpMTddGMx4OMHimMaGSRFdDzN
kzZ3Dp8bg/we4qmktz6Uihii/7Q4zN7dRbZSsbnJWmuHGZNwsNcifKMkv2FGX+06fltWh+QTvj/o
MLquCiDm7+05r+0+ZQXdkjqLxBcNMK9xytb4CyTDT3bdlwdCKvPrS3QB+rsWn2PKIILPSgjlCXR3
+zZkYzJq7qEfCGaTCV3fmi5EBZjvu9q3kI43lZrnmNOWOY83B9KVJSapuH3OdUvpSMzt9TA51mS5
wIxTitFAGCzm9glw6BbTKaUrbG2xKxiV1hzXvDj4EaaY/v2WX1z0n5jkFtQhKveDvMHbnEFwP8ft
9BbZJa2JODYY7ber8Ui3wM4g8q4Fumiy1dnSzzBZJb5HAbFn+/zhlgOMBaYHYcLYmnGX3yo2XRdx
8JulL/fMn+zPlgME5WE668MdRt5QvcdXajACfugiSOOJxq79/Uv4i5hiSx3lS1xiMGqHT2kYuxwm
13B8Zwxzwvetvr2d4woTLlhvsiGvywSD3jGDq3zdt/Zl237K2xYMxwxIjSf3R+9U++Soq+7TvqU3
fmadMKFt7gYcmhgzncfh2uvMrroHvl3x61M3mLobdEBUskoNDBPN+5jiS6/Aavc9+eZ6znt8vwAP
TgEaCnpwqGSnjUfC477VN2FzVxaY08HBdIeLw9hdzEbsg33tcLplj9Z61WpAZTVb/f42kH2EyZJ0
3/vcwkdLYVikMTU4M/gaaDbJckjVzHYuvimSUb/GAEHMrMkkw3wii+ldPWv35SlsEwEUgs6TiLAp
rl+/DpM+/xdn59Zrp819/U+EZGMO5hZYa5+P2dlJeoOStLHBBhuMOX36d6xH/4uGNo1eVKmVopTN
Nj5Mzznm+KU1P3Zw7JVHfcR62FBu6IIKAgAGYMGVz2491kgI146fpzmclPRQOzy9DoGyXJvbms2/
OTZ+sWPFu8VpariaNB7OuGjghOlfcs+XY42yQGP//Nbw3UuBRUa/qcw83GdF9leVItI4tHji3dKE
dbaBbTTem4CJCz+gh4kdXJd73dEAey/FwLMFvSIMTj1YjBK8r/LYe+8i50j3IywELAyoto1fk/qC
Ilz1sUHZa47UFi6QZTR4uLXv6Pn/tHXTsYgu2q3LqYcv+GwhItvm+q1PLjCGY7WOKNoty7pOJgIu
HUyVurYu1yk6R7E+lhyL9uhzUDmSsHXo3UIPMYgMTn0MDXx3Dn3MvegohmOXSKoUkxBOW7wj5y0g
Bz/lbl3OOBwAoNiS04I01s04jBGUqTI8tstGu6WJjwmQicCLA+L3jhz5JzskH4+NyW5hyile4ZEf
4tEzXEhTMxT1kB47j6PdiQmTWwsMuU5OtbF3ZO0BaUgPjvduXc4rb2AzNaOBPaXiNA3qZdQh/c19
+fLR/iX23OuOhFq0h1VlDFfG4K5OJ5fbiBy71v5DeERiSNE9XpwADVgS5K5XExzrAwdH6uctPK0F
XMzhGnMCeB3AnO4xbs3zoXmyVx6NsGBpRT0BbggfI/hcn1R6TMAMq6uf31oGqko2aJhP4AdXV5cN
RdD1mPYNtis/P3wUWjsJk6tTPA/vlSdX4dAeS9FeyG1/j8ETuE6vEQPvEe05HaxuimWy5uAU3C3L
FBaUap4wJnyFULdtyPskW/v52LfcrctqdlzqFN9ygLEx4Bma5IP9Pw7g/2cpLGK7lclp0E2LQtN9
0POHds3e5oNOBNFeeUTQgGfadkpOLTy+mgawEP47DNsvlny4Oy+DOiWwzkJ8krYWfqYxTTK0mxp5
e2jE9+IjIaQfYdiMhRmN53gh+hQIeqxBEc5qP8/DJaCpA/ryIhh/B2cJHv2BP1bDg8HTz8+mENDX
IwBcp7WKvi4K6eWpzY5p6KNwtzZjPhJ49GOq+GDe4AYfJ1eECFseG/P98gwxzjGoNCdKl0cWaWAU
jl1Mwt3ipDDAAgbBJadg8LewrLyuRnssbtuLjlwPm0TWeJiUahgEhuIEXdrB8dgtTIIqW80vuZ80
Ssx1yFx9Hpb+2L1kLzgCmm8M3SaTExhqd5Vv3tSqjw3JXm/UCgC0wT1BfB8HF07FmsOh3BWHJsle
cASf495UHUKUtN4AEnDiZh2G9NiI7wVHk0mXILQY8S5ZdAEv0/rbWgfZsehqrzmSZsA2DrgKklcy
LWLm2mfU3qqDH3S3Nq2hixQEo06bNYbFeUWevIJl27Fh361NeOdFs4ciAJYBLCwcVzaPVndsedLd
8oSJslwuLIOTMtX3JaUe7rLbwfmyOzptiDoVCDbJKTTzks9EdWgrjH93a7vsqv8SeO61O0sUABQp
sSG2EZMPW90INPu2cNQEs3SyxyK5vYqnt1GP3wEdp6qSj/LiNkvcsdLbXr8DJ/8Wh8VlFxhiWrSD
mIo5WbdjMf9ewgO4GnLXFlNSS4SHqup14RdQpA9Nyb2EB/jbDU0BCYL+Ib6tx+Rt6dIvxx69O0QV
nKHXIcawsCmJHmXS2vdRzfLDsafvVmqDNqsM1HQ8ncdfpm4DUsMdy9eS3TJtAo2gpYNN2Dh4U+g6
RLRozcGkJ9mt0xRu8PBJxLCgeXYBFBRoXvAaDo75bqEORk/jgp7wC1EKeKBwgQSWb/LY7kh2Z2kw
dAAoAq19kk18jzjmOomPKbLYXtGo5zqYmcaLx5esCpXKobJPj1U8wA78OZ6bFzG4zCKnCkfhvI62
MEevYZUfmYlsT3WONAyFO4FANBORgIc//arNsToi26uPmiWBk+WCO3m1TncU3mzV+rvGxctC+eeu
y7Ld8pTgk/3fVMna8zKxH2SaXo+NyG5two9ZBFWIt1ZJ1Z5TWX/vOKx5jz18tzp7wWBfrxlmyriB
gwQpJo3Mj/9+9r+fRCCf/jxP4mBtW0ia4aG0SPlut666x+lUn800HfMnYXtHoiXEdZ/DxvTkIjTP
hyodb+EyOhyKGtnFAvPvl3OeLUnddQQj76tHBdu3JeGH4gu2VyLJXoUMzq64m5MUfW/8W9NOh+SY
bC9EoilkcDVMiJE8JIAp6U9pBYfW//6kv5jmeyUSiWBz61NUJQK3qtt52fg5Vt0x/xPgpn4ebwkn
DgmD0PikA/6+dEiEZCQ9ZvCDc+znh3cibmO07qCgold9Y0KoSHGXccemCt8t0qypoja8bC1Zzb4C
gjKghTHsDz58t0jnSAJjMeLhko8l+Bh3XP1OWvaLNbo3JgLJUghYs4JLpBhL8y4K3fcFCE2TsxG0
yGO7zF6XtC5VX4UOP2UWTXMPK+qpiBZ9zCCG7ZVJBlDVvgkxKRe2roBRJHMpwvg3ke4vBmgvTzBp
qkg7YIOcg6l7XeX3tElK7ZLoN8//xYraaxR0apGWry4vL/wHAAJuCD3WmgHL3p9nfBRVAWDdl9yi
DQdwKMObhmfu2Cfd658GQat1pCI+jbZ7yMx2LRk/lBNle/kT5NKtXRK8d93BJtr1IDYhD3god872
CigQWTNw2JDLrSBYOwEQedsF2zFRGNtbFTW0Bxfa4GN6Y8AY7p4SnR1r9QTb4eevScIIhEGw8E6A
TjyCeHSdHjOaY3sF1KbdBujaZVPn0auP2wfepergNNkdoSEV3EUR0sSLtCmIE/2nZfXHgn+21z8t
wTCgVR9DMs3rBzkCKwLixbEX38ueALSw/Rrgxd0Cjv3QfgAx/tj83iuGKI1gzTFjN0y78KKNBZMS
NoLHTui9U9GF5iOmNIlOnMN0KiHByVu3HRyU3RlKZb/wChg5yOAlkMT+yUr68VBkkewOUNycIxOD
I32CGOF1JcSdGjTblP/98F9s4nvNkFIt5AgQrCBJHH6qQgmosLxqh+3Y+ZzslibU2QCtDTAITeS4
wnOhG18BMFPHQsVkdwsd+36y1YgvOuolKgGMhmBLhu2hdAvbq4YAaukUuQxNq/rXmLGbhBwrWMDz
/ecdK+jc3CugZ05KWfDUZPwsgJk/NhX3jkUX0jaA47g9T72+bUBc2+Qx8RqoObv3XqBZVhk+p28z
ENW22RZLOh1b/HvVUAdu5EAHxHJ2Dsp+NHdrx459yr1kKAlA97MpQhVmti5nrgG/Jl7/+u8l9Is4
ZS8a0k2VkozhvcNMPYj+cxexD8eevItuVUKmrbnc4Xg9gg8Xb5A5zscU8WyvGQKVJUgp8hSAUgXA
Qb8vkX079tq7ZYk9FijMFBB0myXfmiH9a97Sb8cevTs0J6qjeYAh6QltXhmAN+N0mg5alLG9YEhz
5pkw0SUWT19RhTq7ejhm2w9y6s8rx09TAhJ5iI0QRCpoe1QIWvx2SMDC9pohmU3TkniMigBuMurG
p84nxzbwvWJoBPFLhCuNTmCeQVs+Di9uGQ+VbdleMAQ62MA4w3jXY7Pm1rJ8ZaY9dtpHu1Mz4l4B
8XI5eVQ/vDSK6Te+jtXRx++WZjApOlYW49K0rKhV+NBmxxLxbG9VNEzCtxcmE/aT1dA8ANLgjs+Q
DR47H/a6IZcFsIKLSHRat/kxcmCNSn5sn412y5MO0aY4G1CS84EB+Fd+l2x9P7T097IhEHpRTwXK
+tSG8nEiCbnj1CTHpuJeNzT1YCwTUJNPPkkfx4B/gPn46dh7787MWFchGTyEzdOoJvA8gSS9acAx
+1370S+On710KE5WAQgrpF+pm9512EpUoME2P/byl7Dxb0L4LYF0upVQIy4VP/VMPFbzMds2tpcO
wfg16KIetWHbT+Ft4itS0Khdf7P8fxHX7tVDY5CocbYDdIKhjIoMYNG/RFgbQE5HKQ9+2fDnwZHg
HysCJgj66Wee9ymot0FqfvML/Oqz7g5RIoGtTxVUEET30YMJ4EmMhplj7Z5sLyMywGXHs8fwIH12
tyr2Levb7tib73VEjiZNXQOJferjgRdE8ZuhMVN5aELulUQE9c820whuV5eUk6yaIlLJdGy273VE
MXAaXJJLh4OitQXGrEY/lRfzsd1xryRqnZvaPuyBfPD1mQiQGIGLPzYsu3VqJ7AA4aaDUmLFVS7q
FoDd9Zi/KtsLiVSrBcWmC0FOto4F15srHa+PftHdSZosgLLOKUAYSQrm/JA9keRYwZz9Q0nUIz2s
FEW6DJTYHBPzz3k8OFV2y7PtZ6XEDHlI22R9vulGnbQIjhVA2f86Tf+27a4i6bOFp9hZolnmjNR3
weiPGV4AR/PzttVpla6CkuTUwWj6MeqEPw2JGI6t/r2eiIbOs3gBFLgLR/Cn6+nR9MProVm+lxNt
3dJYOCknUMmty20KdHBeL/VwLAbY64n6WLKGtZcQffgeNtlnzY+xR9heS9QvXSJ6YK9PZK2+6kQ6
pM7kMTMqBEA/f07cPdt+Mxo5M7FBKJvW63AfJEv28diY75ZnZgERHVAfQnsjxCxkjK/hCmSPraK9
lsgm4LsB5X4pIbArGJae/G87QH9xfu5NgCrLO42qGS6hPq4etnb8xlmljt2K9kqiEcGFoh6xKDiP
wYkY/8OZcTukfmD/UBBNToBJDfiu91kNCmTfQL2RHXN2QW/6z9NF9YsaMo6nd60rVROt+WwOtmez
f2iIRmlW/IPU00bHvKHsC5PTIbUMet9/fnFjvMoSjwudHQG17sOvXKiDI747PSmQQFl8ySPSqnq+
PDqJ5/Oh5fM/HuzfdvJMZB0Ze+zkABaX3DYPIrLHsp97+ZAGKzWIZ46reTWNxYJQKNOkP7aN79VD
xrW+33r02XSqea66/mH+3T3uMqj/ogfZu/8I4bJkazZE5jUjJ+Dp4m/eBcjmbHLO3o6N+u4eupqK
BAGuWCdIHm4qx1ReIw965Nlgkf88DwMyt1a1El9UqvEFNHV6BTlU95v49rIM/zk64V5B1LV9zCrQ
wU+6Wpr7zg7VWzxMEFii0QKs9UyH6b1OI/pjAaf8WHIq3CuLxraamn4SuFo7oKwvOZgKLme/2eMv
4/Jvv9Fu3Q4JA6OtxrGK5mHy1g5xG56ajA/oCV3gy3bq5yUO8m7YnCmqKo1geMgCd2gihHvxkVnb
zNU8YHALFmkByOp7P8bsN98q+sVvdvnzv61tUqOleGrxrWyYfDLDqApKq2PWz+He/Ij5QUeZqNhp
cbPKtzQKS5359NDyDvcCJBTWg3pdMYnjhjxFdguvk7WPDm1M4V56BHfmpcpGvHq/DjeThd6zoocO
3nCvO1qWLuoC2lwqPkgwYbrOL9AL69/con6x+PbSowQY3sw2jp8WNDZ0p5pT/pEog5LvNNZAcuLI
JP057fSKuodv+XDoaAv3uiTizAJWJFI4mY9iwEKiILuvaOfIsYn6D20S6pEAeWAVJM1k887SOQ+o
OrYf7qVJW+ZGklY6PTHbhm9T5Junehqa5thM3YuTWE2ECmpMpjSRhRN8y52lx0pl4V6bFNoxnIXA
wOh5bspVslsr5LFsQrh3SkqSINN8xcNp1vRnErRfx209phsK9+ok3LGCYQouG5vk1ZXu3h0z3aFw
KNxrkibISqxccRxUmXsxqm2fqCL0kAYv3EuS3GVzr4UGxpRMiD0T/selD+e/j+Z/Dy3CvSJpMXTV
imTQ98nefwOIqCE5AvOegdGu1w///UN+sevvZUlOWalIgNFRwfKOAHrMaUcPXXDDvS6JOLQRrRO2
ZZIMqmhrCJM7HR+c7XthUkLazCwOm2cSM5EbOEieh7BtfjP4vxqXy0f522m4sLZORiCsELnM38JK
3cMl/dj+tbcKgqMUCzjsE07TQgu4Lz8aER269EPP9/NbpxQ1Z8MwJttGkByuRQgrInesRSncS2XG
yJnUaOS29MbmnONmTtdjtN5wr5UxGyEtaaCVCUb3Bj/DJ5MG9W9itl98y71UpgUtfuh9e0kPqwC9
oPxUV/53CYv/ZSb+JSJMdjNlq8exqacI6od24O21F2RO8yCTQXTVaqefO1K1a24y7KAFl3X6MYCC
dCppDCeEvG+V9KWHCO7y/4OgdJ5tFf7Ow4DS/6XB/uXt9jI4kfGNiAklD/Qg8epeuMSNec2bMMj9
6EWa10ObvNbCK1nQxMTmujNsMfYqnEY/bbldN7jhQhjVrBR/tqCro4movKl9uv5Y6y7NcqinVSlE
5m8mM4brWcaBGku7dlAjr0Dce9ise9jFxXPQwWPH12leJbZ9N1uT8FM210tbNttUqSL0XfUtnlbb
lbVS88eFWCUeID9MfV7xXvbFuk7+dV6nLf0RqraSMMBq1HDbmXZ+WoH1ix4bqXhyDzOuTdxvMaAM
dyropADGdhu6d1Qf0/lunRtj2nym8VhtOR8GuwCETgAETJexhW0kAFB8OQOtvSnoYw2FgJDparwG
plXVV2ZGAuyTW8M1u1pXrsNicEMlPoLj2D+3Bhe/p43HWueKJV19m5GoIY9dM1BWZBbZ7PvAyHZ+
joe+W1guYYsTYwOjJkNSVIPW2hZaaTbd+yFb6j9mGlJ7I1aVeIomsmSoXwIGys69DDcP1yXqSWpe
fOSFRdmWQqadh36e6MvgSeduENELnreL4Q7EH71uZ9BlAd0u46HS7hRJYeI/xi6Y+zQfGh/qtXQk
dZzD8Vy5GcQD36rs+2z7iv4AaWHo31gK5dO91fHcPQVRGmR3wxxk7ZPn24QPwCdV+RzU5qmLC7Tr
r9vlJVHGa4sUXQ3ybWp8bJ5EE/MmKqIeyC2btyM14z1YAgl/V+GAwpN3aqvkdUMwyugRqcWZy60y
Nk+g8noVPqbz09i2SEKknZyaYm7nzv2Zmbka/GnsO3j7s6F3d1A685Ehuo55QtDuvEwfuqpBXQEm
TZq+6UqysLRG8HJwljRlsLUUXz2OCCh9XWRkQba52VCeacfHPg37RzHVESwRRZt9qSJuxW3C0wE3
PVeJYcMvFDQad78+MkXC28vg2CuDUaAlo/PgylHF9SeyGeOuWNYGt8hIDgHStLIlp3Ww0TPtW3oz
8on1RdeaJszp2vr0bJhQPM8i4KRz3mswMrMorkw+TRq5aQ28w5e27uY154ILmrcB6lXKkeGKA5Jx
hoVc+gWt36jZ2mEzRSfHWpdRNQ9rTnlrrwY7s8/zkKxx7mJrFYTKNZ9LsI6Fv7JxxP6sxykACbVJ
PqRDZgyo0M1WlXEaCXNteosqzTRsIidTnL2xNXZllyXzcnawO5GPi8iCcwCyQ3cDeaH70vdU3NZe
yq+hongrpWBXWOg5mdnNmFW1ebUBEF6FpPDUKTfd9llObZsNL/3K1Ys26JPPh7miz0uluCxdQwgv
E80bkNtac2Oyzb5UNsBlbY2DairHzr1q1yfXawrCVrmwdB7OQdut9jwOdJ1PiJ5jlcNqw/81iI6R
ByKVkTkUKH1zJ1qPGppBg9h80zXKFEMV6O6abVXnTjhzV/cAVfBNx+fhL7oJjE4rmtIFkxDYZ3p2
owwd3zsZ4a+jYtGPRYM60YtENz7PQ7LGz8vUp+oW/KUYWgDRuPjMooV/UD1V/i5yFq1A0thZnb3f
6uDe6Ma7a/BmlrtOA5eccwtXpmISLJyfQ9bA45D1mz63w7osID+TdftoO75cpaiR3NeRbLqSMjQY
xxGSGvfZlmhSLMlq0C1plLvXyZx0P4ZZd+lZxD5d8kzxIcwD09XLS59J1EIE21r8O0LHMiqAitMT
neNKlWvbTVAELVm9vZpYzqyEjTA664gfttcoxpYBxERm1RefjbDKBhFvYmXdyfmhgroXBW4+Lvo0
ryFbC17DCipXPlH+qtYabNs8ZpPOGTq97yiT7Dy1zfCerWAZzuvAh+teQdF7O6zrOjzPbWcr1Jwg
8k1erFkb/4CzqIof3JitH9fM0vocbGi8vmp4AM+FQvUMWDRAapIfIk0c+sczwiq0A9Yqu9Ue5nw3
Hdx5lcob0TNb+hEuWA/jVGc1sFCUNHeYUf2D5HWNtva5Fai+AtVzWntJ55fuQkl7YnFjWOGVpX9E
KZznkM5rBSzmL74pH7lNe6nvmOBpXMIGk1Q1XDdGWtawaj2NRvxobDC+I2G/lWhGwUSXWdYXQQov
O1wPovRFo2b1KXFm+p5teulz2vg0K6qsim9szSw8+OflIXLEv9YNbIILM8AS0KqG3blpmro8mk17
h4yNKEa00RXUanITuS67W8w2knLmCUiGHH+p+WKdtH9E6N99VsbKpcmjyiamjAzm/SsEYi66HthG
unxJHZHnRqusKZpZT3HZhz75QqssQWY9GJetwKqOgtyEvqfvWFS+KpdMBf290JuEhV6zmbNyVR1d
QWbV2BxTz93pyMERnWy0uZEMAOEi4D7qc1jvpddGNttYwIpikNdcZekDKHK9z00d6OUqlk0d3bJ6
otYXwzKs45wPZHXsySqZRsXcAVhUZkqLF93bpC+tI/WbCAenc1LNbCxco8e883SY8iFJ1PwYNFnq
i9pl6sZ0um3vljTd9NWYqsC9hiHdfAE5Dsp9TCAEEXyt2ZlzG5jrumlSZH581Obw+fmzpVPXnYc4
blyZxYLeqsU09RUHv6Y/mZnUpU64K1g0IZxyKjafJtCNp3x0OAPyleovmg/ZXY2O8BxeuM+N6gGy
rVkTYqdHC40q5UK5O4eIOPIFi7HK2UpxSE+EN4+Llm1eEzUTsMCn61HhDpHONM2ZoSzHTzLlkFVP
i68/rxbYYLbE7HqpJ44sjE1Q82YjzjEfNXD3DBbo0l9G4tv4tvIyFsW0WOcfxm2opiJxAkAl28sg
OTPbo71UoMUv9DmCGDHfUNKlfaHHtlH5Em6LOluejP0jm6T3xTi2TFybTcFTeKkzmd6OKeKRvO/t
5H+soY6zPNo00H4TgvC5dNXMddn3IiRFTRE7wH99IcMnLqvAlT3llS+NAKgTL7S4N+TJbF1sMJ++
R1CPnn0WV9Ofs+fwpzFRRepiVphNd0naZ4/IyG7VVRAjuLrSxsXrWzYMOsZcDmdSdGJc2+deTuyz
jW2INbIGBhFKVgV9wWFB26IuHpq6dA4Wb1csgAvBmVVZRG/AgtRZiUYoIV4Fep/IY5vFW5ojHBDX
bUeDECPQhuMjD3HJKOU8V1lhdUY/+TRYFHJvdaK668CDspl3NeLWIovrlj1qKBRkoWqHvptpcepp
CkeUQWUEE4c82SDVu44zqfRdLzl9Q25+Sgvsm91VGlL+1CwrGcsmsbV73egwv+K9yTfGK5giGpge
1DdkAwslh0ktn75v08rDE2jeyNMt7TivZZPWLn1Hc3EyXCf4+iothpRm4ptvR5BRtxpV2lwsXfYW
c7M0MHWWCTkFgOLWxRqMpDuLDu66pR9Gv97BY8oPRSS6sC+1h5NdgaCf3NeiWyZEv053dy18rj7B
KYWT3FgP78nejguMRVO7fM3CbqESIpN57q7dhA362umxMyc3KHTH4V2nDHz5JpYQR+LoPXnWB/oJ
+7haPhiPHqO7bZW4q4bLqtqbZYmzsBxSMJvKaqEbL+kYRlGx0aSPrus55NhvplDCsnsc1/Gabgmu
gXMD+vE7vjmL70ASb4e/bIcj9CpOoq3/qkK0FxUsoWJ5XmO50hc2BV6eYBNU8bJrSHtOopR+NiEd
HyXD2V+GtPcxbgvtiP4HSEniUkd9tZVZZ7y/tm5pWMmjpgtuMgm13QsCUeYLgDbr4SNvN2sfFNze
EHFN3YLUhxyHM8GTH7tqQ4DZtpLpj00Yt/6+6eI0+xzoODKfp7AlyRNdxplfr5Szt4nFzGKeaftk
piGurwfwfeISYTVVRQ+//+60+KwLCzQ/kOwvKLvgHZDXdJsh+1t9cB+kSTXeRhZlj2LTvbZYMdZs
ed/EGRS8KSR36S1mfYbxh4FP8FSTqgqewYVCONBUAVYQPnYjE412KnynM1vJOqN0AvOznCajJ+hX
iIa3aNQJJh36xhfzxRrfzN8zmFBW30dV0e3PbMLMdT/CEAuVXFiNesAVNeNJVXgdEp+vqVnYyfUX
RFxdZ/OdV25oSr3g9MrVIHC5FfVYf43aJPm8AOB1ycpbQRLg4lOsAFSJZnH2Lc7MtWQB/lsBAqD8
vNxV0dyb9ZmCcCnXIpuYmmyJvUB2+KiewxKlwaXJlGHjcHsZ5RrClg81yOwEm1+nSlar1RXgIIQk
hxJHWOwKC1xCJly23yeFpnMkodGa2KYlwkYCs/ckrSAGzvmk1+gzDRuWItIwNCgiqWvxNNGZib+w
zfZdOWeYS2fp+5Tf8HiyoC3E2TJkXzI5hO7VS2QIXjuTWl24OOkEbhnCAySsGTa/FPtodYopFXUG
gdfItgd81qS+28A9+RB2Sd1c0YlN/VPgGA3LCTtMc2tMP38AABXEVtt5Gb3YWk2ITpErIH954CTp
KSVoLbyGqGnaigEh9/TBrY5Meby1rb5d3VxNV9JRhjLXFv6Asmcm+WzE8pWgieAD98KjHSSwboCz
qWddqY2P7F06z/VfXbdWzuYuhLcYQnijMAspEIfqPGuSNvgtObz+nX1sLTfXWIT+syS64jmbPL8O
k43/aEiK62pCdBoXK4ol7sRUneqHEV/FNrnqPbLU+Tq2RudbMzN8Cb/Fz6Bfo+lt3aIlJ/i85ezG
aCrDuA+fk2wMuzuGch1D7IPjLRe6iwcIOLUPYT3scOiBfJmxc9jDU/WU2ZCp7wsVnT/BV9RFwBtK
mmFtIcAurB1QVxkDguaSJdbxU5gBb/ccg5hlCoY0dFdsuCTrst5GJ++2pY4d9jctWQ6xNJrEa9w/
xxsGA/qH1XvR5KBKzfzeReuAO1RgWO1yUGWTT7F2/E+2BGT8Qqhzy5NM0Yl3RlIXprKhiSv8CksX
gwQGdZosEoDoX/CIPr6feMBH7EOUegw5XOTgJ9z2jbomydwCmO65SVgB7wr6TgkyT/kCq4kPiqbI
ygDpUuGmuSSG3+C8QTthBLHUDTLrJgHYTLEM+RxYMBQk6IcaUgFsczB6mRZcAxJLorKvDHRsvhV9
dTfQbgOJnKZVWOCKx19n2WdpTrKZd4Xlrv6cwBTtZjTVEBYibPnHynOopXubybde9Mkn5VMVF5So
+ivav7YPHJgIvOSMAx03nyjLJ8my52Sq6j9S4jUtg1l1N/gh6zNbWXDCxqpelGjGEMHSMreFr7i7
isUykpu2WaGgjjimRmFVDGBJMwGEdN4QBogzzLStwDnnQZ+aK2yZt8EwG/lBXIS/f1hlEeaEqMRE
P9CWK+SHFvJ6lGgoTinkaziuDnWFRNujykZ979aYnBofwManxnD0p2FoFH+FKS6ZizQIsetWOLU6
X6J8Hlfl4BHc95hgAUUqLdBDHi/IIhXbIluYTiM7ksf1clKZeQzjdP04h8pfC83JejcK0w3f3UIq
HBbtOIrbYHUtuiAJr1k25Q1aap4XwpguMtW3fR6lLAieWb/Kh5FJTgox2vRm40tQ3bhugf+3UZWo
P7YC9LznitdRiBiVTkvhayFeSBqCwJQ53z7GbmIAkOjKrA8LLtU3rJ/7u7UKI1/g7gSXobjCQTri
Sqaeuyji32irdV2qFJFJbuI6+8BAF71FKdzCxspPA6LMqf5/7J1Jc9xIlq3/SlvuoQYccAdg1lkL
IBgRJEVSIiVq2MBEkcI8Tw78+vdBUneLkVWpV1y9xUsrMxUZwQjA4cO9555zrr4Ho6mIoA2ErqQ2
WT1cGp2rKMx28/LBrOf5PDK61Q4KP8qum6kuvxWW67YVOITFbhEtxVpelhMJ3+XUeX4WjKs16nDJ
NXm+rAoDcyjJMzt4WTH1SYCNThrduTJuvEsjM9KLosmLOeycXBsXIhrHhtF0hyeaCOZxIMchcQNr
dZb24GAy9Wn0tJ5C4rjoJhWzeO1E/ttxTCCPYnjn6R3b5nrV22kjXhcUuZ8Q0rtvPQoWnxaP5OKi
SqwiOnZWYcqD6ahlPNDmpRuCoZ3TW4k88a0zREkbdJG7fEK26H4U1Vxd5INdnZnVtF8SsBZZfZ1t
lkTg9P38kfqBE8COIVqjWs/OWZvXMfnljQ3+Te+sHorA2UT4dJ9Yqz5vOTvfoqHpjfNSaSDSQkXz
W8cX68XUuzINlsgvLuLm8LVZ52BY6HSmHXPeuYfBx1oiVBsSnFhZfCeKOPloeUyu1EsruEuOHA/0
jkSW10FfbMKhzHkUGW2Irpe4ENcqXpcvESDf+1JG/c3S+IN19Cvr3jeXYJm7bzKe3q1FYQEsD3F8
kck1b4D8ZHIp2yQ558EYQdPTZAUezVwuu6Hv5jJg+OX7yFj1tFMEz104GkUKVwiM7Zu9YjDHarDB
oOnk6N/6JM03qT96N4adlT2nzhL3gcW0ZZ32S/E2M2c97dfGdvKzJF3AXSfTaT/BZDMFJ7dtg86X
xlvLN4ZzyzYHWrtEc/XVkevy5C1TYwJALrLlSCi9bxVOaI+OnDL+VLVTHkbsuxG4B9A8SGQi7kQM
QI3Ebh4/taIqRTBXNmYGRdcN0a723awLRCwjTXC46Nej1mkWSvD5d7BgbI0Tj1HFJKX9/BmIsKn2
k2q9JxaWOCq1XleGXV77mZVf2Ws35YFq7PGmVX58xXbtPuQlzch/w7r4F8WmU2sAfJ2HvpEptHh3
EudoV5fQxlrpZfwBVzwv8BUm0IbIKxgjTHFjItwqhPHpZaXgExJ4nDZpO2Vb8dDKjtnEdmSJ+WWt
bsSp7LudnLTuaRp8pvU2fxo6h6fraLxIiyBOdd+WXS9JxDF6htem5R1TZa4XoqcS+iLeozgVfsNW
zwC8oVTOs7o1o9fCzz6+aNBPRd/LkgG1JCusK6cP1li9MZR42Uw8VXxTXELwUTFX4jh6aObyk9V5
vyP2/YtZfir5Hiu3iOyEz5Zx9KH31jBzX9aCT5wKvtM+LWSmqdYmRvVZltSx4unziwb7VPCN8dNi
4wyAoVlFJwc5K5si6NPLPvuEGGgPbeKTFSLKLsXTSoHFby39sgL2qeCb0hGCmHaTZ7rGA03ihp0V
F87LSGingm8yG13aEoEm7jfZLiOBvqeE1r6MkSDt5xuW7SwAiP02CUcrem0BVTT2+tIPP9kNE3bx
ucxryJhjf62WLBRN/yL7GHHaKAKvSIB3hXjKGfQ90GKodPLhZTPlhM7rDdTKDAvhVNQt9ps0T5xg
XuPxZRvKqeybsqjy1yRBZW9Qyplb49zNkpc5MIlT3becTdNXZoNxlw02S+0C6gJ59YvG5VT3PcU6
clfsu6De+fdTS00KgO6Fn32yOkuNMz9IN/SSThwLdzwrKutlZ8+p7ntSaxu5HpcNlrufq+yzn9df
XjYi2+77Cwmpwz5Tyc1Yz7XHNZztfDmmfb/uXvbpJ0vTWyAWxBH2jtno9zQM73YWTSl+c2K6XOI/
4Z2cyr4lOA6WvWhhinkkdoztiEaqnamhXdgNdWFgrSxvjqWy9M8WWv/5zE2+/8d/8fPXugEzoDfT
yY//eFeX/O+/tr/5n/c8/4t/HJ7q6y/lU3/6pmd/w+f+/N7dl+HLsx9ouQtL9i3F4OX2qacL4vfP
j5/q7Z3/ty/+x9P3T3m3NE9//vG1Hqth+7Q4ras/fr50/vjnH2Kj8/znr5//88XtBv784258/PLX
9z996Yc//7C9V9LDidZ1WJnK9TdK2Py0vSKsV54lfWnavq1c5W4HbQWvO+El8Qoo0xemcOFiuta2
zvuaHO/PP/xXjsd/fI4jLJz7iED/+7re/HjuPx4F4/Dz5/+oxvJNTeLT//mH/K68+N/54drCpvOE
klQz+EL1F+tFh/RyWAf1se/WUb1LWorgME/aLKO3lUdZ1H2CT9VlCeX7tW+6z84wgyWcxVFVLsfF
Ti0zhM0Q7ZVJtRBctCw9Kwkhmyerf+ipAKUhqJg9iGtbt0sFDyL1xmQzqckcbLbpZtIf87JledXp
TKps4MDTZ1dj7cSKopG2xXWmqaJQ6TUgV+TBUptQqPetKq3kEOveUw9xlGRLvvfqpeqH/ezZMneP
bt7Z067t6TxNamlvetOYOlxY6TVtg9RvfLM+gFLVc2hmQgPHjHIpEC6usUaNGRh55l7kyojHgmAf
UHfXobrrKf5tz3LrsyblI+C7Z17hpyTHPfVuGJZBBN6Z7l3Rl5KE3etMwDCEhiGQiSWCOquaKVjJ
4evQrTsiiYYZMoSx1wxXbR2vbeDJeWkr+DKsz282PKl6Z68S2XxgUrlsH0i6kpYcNq47wF4pK+DA
pcuBtHQx0UugsiQKlbL1mhV8XnuAbHQOz78ttVOJKkgFTLFLE0UO7a7mpI4DinX5FIBR1R8ia9AJ
hCxjOkfNuQ7AdibkoK4o2jdjO3kq0L4z3vG45Pi+dzeLxNZwvtu8V6N9pUsPcLlF5d8GotXRZUY/
UhW2Y2UMe5qZohEPRLFOblD35tpBNK7EoxxcvwCqo2R3ljOBG1D1JE+CYVqG6oICUlyfJRZvBLOp
3BDwz/ZCd8lSKEC5HY8XUs3mB8+keho4meAvU2k1g71PqRO8rRMoDaB5flkEVa1yUBNz8BjMaqZ0
hH4fvCuw2oW7dPFj9j9YRem4O6OnHnfm5fYkYfYQsupdFVsJxsqRpiYXlEUUt0FbO8XUBkkjyONV
k6eSEIhqpN7lZZ0+zoTo88FVFXWV88mSGsfKGYLDRxO6U+0GU0sJAp3V6pCpVvTGtLPDlM/RvNND
VwMYFetchzrGdn03xql9U/m6jc661avjEOSDi1rTGmi/dmTlByKNii5Eo9Ish9wzpAh0kiVvRkv2
jw4CkBhMBsAlgJMYFeFiN9RN5kWlUI7jKX7DitX3zFqGcTb7Kg7SJZOSiv483HTUIrtQJIIXsynq
fFDPpff3/mg3n3x7bntCQBEd8G4snV0MkvS5KpV5Rwtl5/MKIfO+aamqgSbb1euii2vr6LlFPL8G
GxldOPgi9YJegtruklFphxWSMdmKBoOeQHbCpddjSX1i15oeRA9aiXpp4M2qBjouao0rup5u4Xp1
HwvZJLQAWpLZCht34aorOCOw6JCGfWodtpgAKk4xHwGSl/p1B5JOeV0W3medUHspAMbtSN8MpvAG
wtk4WeZAzGUL5qi9vroYVKrGPVvVYu8y2g4Nd4DOoriiylxDk5nXuvTDuKmkMQVCZTRODnKYGnOP
6b/lrh+G3DeSWwRqg05Do53RZbEAl1WPQacdvBlim2VqUeDoonZnRzRhDae1kfFB+H3iWszS3DSn
nTObVneuGY5yN09A+mdpabXq0ogNZ4DsJNse8D/xjEvWLdX52amBEqkXtbqDrFJT+TJwEiFzhOhW
of0q1FTHX4VtJtNn7UddTX4WgUL21OGMD5UHdrQku6Lp0kkFwtDLTN85x22sBx+m8prDyjLA1xWh
RmdmR3/OVPx+NXt5Q6OjrsepxHXezyZ9wCHBYiV+EAovt0NTjNpU5UfRQrqgumZU9kJTOItaoXmn
Ys4Jz7kUI630wnzMhw9ZD1Ht9TSKZrytUgUzM0n6aAkUCwaEnCp/x4FUVCUEMzpjwprwqb27yTD6
+wJuVoJfLIyi2xjxDRIuPxreelYv07CDWka/0tLI9MFfmiiixjeX1xHd2ajxOiYKUbNIun0ZjRqG
p5mU172kOQcDt+YZi2qbkmYqaxH6bt+2YQ9/q7iS7ZwZUHYVPBujtfMyzJMiv55sa+Uw7eWQjgFK
IXEDeyRaDpS2y/nQg6a8ieo0wc0NQuVyXjudWYcm9IsnYMfmo6rWddn7BOhXU7s0VzFn0zY1TPOi
jMutoJ2afnZc6ctGDW3Gd/I8VZvyq+bcFbuIoK/Zu0atYmqHBXYGYdZMVGfXZZi+GHXZPMY4BuRX
ROut2mdj1bRBlPmqD4XpWFaA9SsVmCLuQcFE5JgX84I57C6tOQDqIC/7qA1626ggeWIE6gWDX1L1
j2fq2zvPja3LlGIABHkoI589MiYdULNMin2ERNGHbuViRZpMRWyGiUd5MVxQAFw4ONBrCnBrW24t
rqdjPvj9vI+zRn7WTRIbWYAZQdPCV7AGkPsawP4I/2BYb1XbJ3AvbNs+TGOq6gsmlB532CIoKpTd
rO48s22QR2szeVRR0XqhMQ7LBZ1/K2/XdMKrocg0U3dN0ba7IJq+LZDJ85HlXFz7/uTB+jSW6ks5
9s272eghVusJHx2gTpFW9hUMY+YYnAgL1huciwRCUxoZx6gX4sZRjqYi12ZWdlMk+VqfZ8PCzk/w
kbxlJ0H3jFw5PTqOTJ8kT5kBLTNbfJygNozvK8/3x4OhsppqBMR3ceFNzmQeKndq22M1uCt7kF+y
LVKul9bZoEoS4LdaNvbwmFaWEhtlwxVQeE1/vYq6VDxgQBnftbZDqd9ILPNrpBMKcmkxjpw2dUtB
Dm2Meysmu8kDOKxUXoWXdO/UbJmPnTOOsLKSGNIiZaD1a6GZ7ntXlmUWen0hhiBxK/dLTgFMBMRx
8D98z7YvzUHCdV/6BTaVQRQznwnXFOeSXrRJoConLQNoY9NVElt9wnNrzPddNcBrcWufoIIaHHGi
sUIqDOY2XuKzCjs3tuOh4OIza20faHPhDkFkJsMXH8Lzhers5AOGw/Ut2dIiztwld6ANNPV0ldbS
hRbr0jE1QDupUPANQzvsKk7Yc9iu5bdJyuR17w7Rt15P5seR0K+hJZotD3A5x636sM5tUHtxJ84H
YzKfZjyTLUpubXRvpnP/LZF+HX1osaDLOdmaUp/5U56ITxrjpeldDa3NrULaUVXuAec0y9wZBbmC
/Rsse8u9n6cArk2K4iuPdlSIN09QHH9qZYqFvB8krSA99L2mKM7g3PdvUzcfSibm1Fn/7nc6riTr
ELbwHfj3p00SBRnTRHHWDVyqZ5eO3XgHqGSazlXYNuRUyH4jI9qEN8/uke9zUTtCteEL1en3SeTb
HAqWCuolfqs4b0PGeKRfzurTVnaYd4O2KOaPlQ8ZQE//FohFkuW4rm8qnDk9LOisU4OHdeu7m1g5
0XMNkQrKJUUqUT3+knP+s1zuL7fou7AwSDRN5UmSTl7/BazI8IdONJs5ZQlHhc0C34k92BQ4jk+/
A0Q2Tc3z4dy+S1l4LzqC3hEncE5kZX3c0VY0GAm6dkNslB/a2TdRTECK/g1k9N0p5fTL6LIMFXbj
X0H7f35jQHUzZdVGkdOw+6jFrYhbS3M9di00bprYzGcNUfeupTv7Bf18vQfkXXTGtXEYmRokNpw7
zget2+FLU1TLxWo0MJr/fvCf4/DbE/ZdHrJSyuMRiNNmjrDM7TqfGfys9uqzcUqLo2Nk0Q8w599C
Vq7Sr13d19+GU9zkGdRy0zxVd0P39DRcfWlO3/n/IMLyHeL41wjLa5ptgdn9AGs2ROb7+38gLEK+
shxl0ZOCcj5PYSvh/EBY/Ff80nR936Te5fnfSxk/ERbbfoUbqYcNnydMVg1zqv8BsFggLL7veywh
+ePVfwdgOdlb2d88y2a7sU2PEI//93zu9otd9kmHiklj1kW22evxDA5r+oZOqB0yDqXf/P1EPFmZ
QpkWRDuYb9wCi+W0P6fsK4mDGZB2rIts11mOseuF8TBV3c/J+Azl+xU7Et8tdH9dmBa2jr60TY4P
R/l/8b1nxRaZNwxpsDaLiK2zolERUXvj28YWxNvfQ/rEhXttnRFPmtma7LzSzLvCQhah1qlIgzQZ
8tQK2VHi44Lik9TemvtHu3d0WJfGGh9VVZu4VCi7uYYqLcLImGPIurXM78bBk8a+8DRyKmNUBZC1
Tov2PCn8uSCJaEYSVaO0arhWXaX3sp7d+KBc3EdzQnhdEx6lvYz3VWb1xa7M82iAqOktkJpKr3Su
I8RX/RsO4lScDUaz5FdZE+uvI8zbS073xv1SZrp2rrw1dt8Q4UVXzeKmxDu07wsraZVkr6JvFr2L
XNJ8FeZZ3A8yWGG21zdFZkZXNcxq2w84ansvSIaBsdypqJP2po9DDfJalm5nhzDwYFFbsHWTOVg1
PMLjNr2/xjEutp8qIxnsEBVYmbWXGL8X7Y6syhZUwSAFW5ce8VyzwPChyG8GTg7rtQhioeBK70xU
DOtGK/IqR8OfLnOYMkPq5Wm2a8emnj+2STa3VxKHxeoduoNlVkApUk5+kLXALvfurPN+CSG16b6A
lBLRKAmBgpzXYe+bkjg8UNqooJcsEZ1H7H0PhdC3z3IT1NG5yEojadwbgitVEnMYZesWO9A1mHKh
CQ0L1nDpOEszhGQv7vqG5MCq8h02r7Zb3qwj/Vdvo75qyw9x5mdrfwYvXsS7ZjXm/ktRGTXKJX/w
luUtN4C/xA5ThlFWYQ6fqmtDAIO6GMPWJBoDRLHk0t6C99Ohr0wN5yYapNHveyudSCmdtftAYMkk
aqd+oZbWidrY8RxVBc9z9CXxaZfA/0gLQrp1UFl5nPJu8UINQy3ez27ZfV2zpl9p5zBm02E1Gzu+
H7uy7mTAp9HNKFhQfsY3hjZT+PoiQmBhMNYQTKuMfqHgsyPUaygZLSHxDF3UMWLPP0RQyo42qV65
M1vwHOwlPPvGzSfYkgOcwXwHn3O0HxFdzs3FDNBTX1vItezXxaTb4jJFKQ4rtTEXww1NZ030HSrF
vj9Gbbu9lRgeIiGrAv6MkZtoG3Qy0/nK8WQkdrnCvPKYLTCjgjSGOPVkYiKWH2U9LvEl5KN4Dnth
dQ/9OJKeosDT5+nQkDmiMpsiOLFSmPF60XHED+PG/e47eJeIRsdpH2kMOMt9LbVUIban5XSQNmnk
DopSYx363gTJG8am0oGdLM1R4OboBAuAXLmLUrnEQSISiSSyMSpQVKCRfF9OoxkCbMvqiC+HMvfx
UOkyaFLCmDPbAKZ5k4MR98dmLOd3uRWL+CpiIXsHCJ+jdRdrh+l7ZhSFk93XdaTV0R50oxN0IZVs
s080dzEKI2x8iMNX9E6KssDUq5Eelz6Txm6Eycy1qBQgxs4So3ldgbkn54bwivYA+zB5rGyH7DQB
+xWBKnKAIOEnMRSmrrB3mv56d6lVTMleqsaYg9ar2st81R6dDtdZ4mSNTQchLQdCucOActR3zMrZ
xZdCJiAxhtAzTaiGIoaj5GifzfqTcL2mzOEI+062flp84Vi3EVgMAIjh6aX+nFTTIsQn2gbHWK1B
m2c1Q7Qvm7RCmuZYJg3gz/Au88b5MW6rqieRhtoc1f0DWUaU2nFoL5PhzI8aCn7Zvv9++P3/+OgP
JAq/xAFbhetZBep9lQ5Pj/9xN3wZnvpf46Tvf/cjTjKUekXUblOL8mjhweFNsPIjULJc8Upa+N94
vi0BrTbLmJ+Bkmu9IoxwbQ4LIttfwiTv1eZCb/k+8a7lu7ib/ht1qO8Guv8bSmzfSNhCSdIGyvXJ
+rmAX5OXAl1UZc25fPKsCKjuTDROYxSh2Uzpei/l2ORfHKODOVu1wAPObhBaJjo0sOZ6iKsOG5+w
Fjp3L/xELuMOkLVqjxvo318VdLkxMADIATweUPJxYKPrU0Vmh7GL99WTq+tlvC0S7RZfCAub6Ktd
2q26jlXaQugurRSvrNBpZFfegIUMc7XDcaSDEljPsixfW8hJueQYNvRyKUq7yr4Z/YTH7m9y5uel
XCIskwXnS0X+yuMDaHs+Rq5VQiVUifcUzTXSgiPSTUgohTP1nXtcsflL5xDtTpF+K+BOiN/Fe9/t
E399Rj4u+1umQwrLk+Jinn//mtlejxd/+giPD8Z8ONSoS0BufGG02b7Tc9wNuy4ZYicJDAcYpnoz
OwhzRWg5K7JisPOk6sEgazSe1jX2SC2v/TLt/0kS/DzedhAW2LjhM4WU5fjbtHx+jTpJDZF0tvGo
MLQxxS5eERu3hIjOYJvYgg1KfabIFA3nf/+9J89m+17HdwhlKVAReJ9+L93lseYwbO8xXphzCq5m
U/QfEycSFFLmLB3Tm4pC1ADylSBLU79JP5/DG9ttu45HTgS4IT3BGnp+27GcUsPUif1ouIXb2iFE
ESW/sJAgh9Yr4obr1LBq68oGiRjvEKWbaxL0CVHK77omPc8/uBK55VrADxAjGA375AFQHjGpxVbR
V45uJBCHTZeOCNCIyt5fDovXQT/c/f3Y//XmPddTjqLUCnLvn9rEJ24SFdlido+Omlnl+8VSq5Xv
ZTePuGmnXuSoz8iahACTppOE+lyby0QJa0prs/lde3TLZqh/WSUMAHjWhgdIRbfBvzRJi/0VDU0z
GA9J2rmlcdRDsi0IDCASLOnGOXNWJ0xL3CsQTm4AWQvP3kzGuxL/0iXEj6yr7kBrSxROBF6duC2n
tOof/n7Mtv3016u0oAQ7pG/SctnD/5KXjnNEZbpd9YOmiyOTALjSZLBMPWMFBRiPwO2uEdQqWTR0
2tr+SVEO/WbV/GWwLEuRsMNZ9j2Hjg2n6bHXin4gWKsf8CUy2MMx5AUzDSb0jYu8hLPCvt/HY5eT
Z8mKHbVrys6SRw/KPDTiNmG33Xb+JeGvqnQtpktH5w2Wg38/XCf2LYj3tkFyhXKhY5gS5OD5AtP2
XDV+tdoPfSQQqp1lQ0/l6g1k47SpwrldKNxQVisnXquXtqyXnZevi3E3Nw0aB78rsjgs1xX1RJm0
FdzrCsAwGsJRmkZxq0o/XssQqE2zJQoDs5fqwlz9gk/N02hGqPGbG9rQwF8ngFDWRiIBLrA3IPa0
PQ4zsyLim5rPrqxlJsPG9CRTMYpGH+a6tbokaqgafuyeBdFqG2Agy3bSWJHHS3oebNXux9n+/YL+
3gbk+cWBC7OQLEtAcfnLtMhJJ/GWqZvPTccqas/sPvecK2HR/uHS7seF4fCjqVjvy0Qviwvzvpvb
JGTDhx4ctyuFla4khL3vjLFX116qtgBBO1NZ+Id8lNvjqVEqMIWWyZXTbYNWZr1fC3TkOFAUxXZo
pYw+D6iu/IRf2vCg1nuv1Jpnh4EAzT8CymrxQHlI9na/V+64Pbsc1w4CjPb71/tebFA/3kS032tv
lsmVpyQhPNahkWX+Rfeqapu9D8I+3Tn0Exped10eQbwvSty0QgOCmD5S95rjTxVJhHM/mbizl2cw
3ogzJrqDE6L8/dw43cKhb7um66IPdWAGAfM+n+s2zXpjy2+Kz6tV9h15njDdpkegl9XFORbFMxvF
33/j6W4EaE0BlTSLqJSz+/Qb+w6FK7Kx+ZO9jttknJHis/2J3s05vBWpg/ocZfbKJJzFOPTxFb2G
XObp31/GFs4+WxQwoZSgMCFINiFXnja/WNEItoavyvvSqaAbBEM9SuOpxviI3YjmzpVFQza3Tt9M
vQebJUB/X8dnsTcI0l7PdTFWCAYRt5cIDtWdtjsc+4J+ttR0O3gGaq5Wom+9ZBKZUKBMJ0KO50TK
2hZ7YjIP6ykhujiPsnzYVj6uVvaN4LwHu7HhM+np8Pd3fLqvUVTzTMIN7pq7tckJnj9rOh0nFewN
9z1qVJMgVnadIIid1m3eArU6zhHduGba6ty3+Scevke2hmq2KY2T0SyiO7LfbUrDVVjL7ojoCAXt
WdauvWnt22Ki1HlY5ZKz6iKoFExYa0HkfN+5Vssy+vtbEic7m0cE5HFssqvxBKm1nGzVrV2VKzQr
8d4bKAFgLtPE2wUMho1XyM91LExz4dqiBAUaNA9lbVtK17QcNJQ7CeMtDQzU0ssz7/MvBXX2TTuO
mQecHyqz6jpqNe9KyX75mCUuVb/PDXA6PBK6ye7DhfOC2/3NrZ1Emdyab9HBB16oZ0rnOwb+a5Y0
YCngFmO9vEdSte1UQ9cytdYCFtBXKDE59K4FdvN67wpav0ICM2qLB6IVPRcWZNPKGuI96Ow4vydK
RdkTzG5mM/vsaWU3qVLDZ4o5c9FsuxuFcu5aNDPbGgX8bRdMh8jkJ3Isi6EoY4ehGAY3MYZQov1n
SSS+wE4k/DE+21aYg+v/D/D/5scp8CvsfLJGQZrtrZ4GmE/aCUHyZHeyZmBUalvGu6l0a3aHH+Gt
SDyNrInMMol/13nkeyeNX46j7SsB0k2xIaamImp6vkjMrCaEbLT7rh8tZgi2AQMTirOf8XGyhn6K
Z9FsICQGpgH47o7FFFWELGx6jNLc6WJ4g5eNF2X7aHA8NgMW5HTbFTXv0iXo3u2gKw6qn48tbueK
odSFV7FWWEXb44hzvT0II0st/vGXzJ9uTciBXInMc86mXKGl+13OiVjr+Z7IzW+HAJsE7TKJgk4z
G8LB3oAEuLxLkkUVEThbjqVANJvoIJVYnW45a5NONV5AZdnP8ITq2rS9MIsRZ5KgIdoxLru4NJyr
qExcO2znWsdfzbQwj/CLHIU0s6qLRycr1u62rFXZfZkRM883zmQBmO28rPJlE7bEj/24n2fpTddd
m0QanXxpltZrPAssf1dVnW+FmR7GLsKM0mvXLACt6igjxDqfWAzT2s1LEWgD5mm294U1OneqGBYH
lFlb44zJlj8nVkT8hqr2HMElkVmIhcy8rqS1TMXmXOcL1mrtZga1n3w3tndwE/T6DiaaSO9Hp4ij
ne0MwgoX8lMIYSoeen/no9HEgEAW8ZHa4bBr8bFbLyPM3M2DNVuJ2MdG7yXmWQNXzHm/yCnOjfd+
bWr9TiNLH67gI1bGLSeGOz5K/G6696s7xaCZTV1bSf/W12uRHyIwcb1fa8fDCwwaPHSn0MUKu91k
sJlXPSYCZgPsRDUs7ZM/DvNshshOewRnA7bs0tuRB8CtOUSlkatr33KNPD9MqhF9kTwlXmUPjLKG
mNw5V1h7T0zp1cK3LXlrK3OguI3eqUHbiw4sTYrXldR5G59lUzzM02u8qeI03dPBex7lbVQJuz2H
IpfE3p65omCtNtNqcqwjSweHDaCyKQgXSdSt2XI+x72RpIc5LTltwtyH0bbsJhpry481xR/ZnzM5
ZiOCp0/YYl2PDVGXj3LU9rS6wenc5Z/hxy+NFCjURyVOVg/jt+6d9mEdW19MF5nCIkEcLW0Yrot/
okQfftAUiCCQSmfazkWMLlJuJ7Ylh8oXHS3K9OkAifwzvlnmZm7cN1hfYLO0d3Mbb6vzfFx8b7pR
mY0AOWh9f8Mk3G6QSX7vxhhmrJeOgzdafGYsLVv2Fbt2m8hLw45wMnltpS1I75ssm/EgOJszNoL4
rE4piXYhW9Z2SYCqBaV+E75i2u6wYsg6QNsB6X31UcQCJ599mRW+/36MPbhpHXkwI4sZSsoJElow
kvgQrp+QBcoWtTqxc5Keuw/pPFvZcMCSeRsxuxhy/qlxJDHuqtLdtnxnGjDLCn1qEUyAFQshhUa3
K3lf8+NWkwHnBz44c/mPswTC3hwUiUWSWVnp9nisxkmEhHyrt3GuHB8KKSU9g3aBR2hkXuI8tS0J
Tbvv0pRIK5w9a0ECk3oA+wZP0Bnb8X7IqjGtGC8jWetDMq6Opa+8zN0uOeVJN+udYmbxDTYvtQ/4
k2wTTMGa4snLBarBQ+GX29BMk8VbOWK9duYapgoHFBc0//uj6zrbbh8A3BJ+J3VTq7tcIsG2Q2f2
AYCCxk0sxuLn7InW3ucj3czYbi4alu+DgXKH5/czxsVWiI50JIC9RCNrpp1x93OojR9v/+9B/vE+
kAKRX7miKbkAi+rf9JCjlkq7A2SzhZtuMWziu2Jhx6l5RwIe4zUlfzyoep0GphqZNx5j55XlLxFU
dfxmFnXjl6hF1juMZAreIqhecFXAHBHFvtxctqAXfqHgl4Ubm+0Ddo7bCNYNK4h97cc9JSIlRwub
uoIOdlxGfCNZND8e7Y/poaK8YHyUk/IXZ9LFLaoLMb9LmKex1W1fkziJ4pdL3Zpu8p7CiTMOtBBP
/g9zZ7bdNq6t6yfiGgRJsLmVKMmt3MWpODcccZJi34E9n/58sHP2ilXZ9qm7UxdxVUoWSRCYmJjz
b2w9vK8TaR2WgbvkIfW3iFR1/B42szazqwNww6+/DqixTiv/URc2+mw7w5TYUJyvyBrMzSHWFS1z
N6VDzZoOMsQXHppu4v2mI2KTz8KNK6YPuiKlfng1kuzedNSy9Rdao/7hjDTgGJGKDve0KVep7x/T
zDiZHocipsOyr2Kf701wHIztM5qlIBQv7de5kmYd+h6HX0MeZKPidubUzvkSdoCai2dgINnnR80P
Mh/J3DJ/DJvW6Kt0Cz4+4uIyS+ADhD0Cff15QcGAkg2vKRnOPYRVWM6AyXWhJ18GN/P3OcnivFzY
QVfM9Vnv1CbqoEXgFOUIhx9E1LkIxMDnk74FRLQhaZTFEQAOfy7lRBFNmnQSDdpONKyOYw4fOiHV
ybi6QNJ0/OxW0cwpAN8wPfdx4cZ5Zj/brUWE8VUC+39XlGyxJUI8FdLg5zJgq5qfTBdtJHcfo0CR
52e/yslZD/Q22w9JwXn3++IA0rbPkBViOA72y5ppa5zEeO3RBOb1MyIT9dQ/tvZEj/Ksf330OYg7
hshu5jXniZA06WCirqYgyvXK0cMn5kbPGupVeoq/1k/9LkflYCMGWsMGjXHUM4yNYoLz+TalFGps
UoTf3K8wdnJg+JQsFre8thuh+IS7CH2GHSWSMQ+/iiyrkAVwDGQ/VGSdx1G78h3ra+kN+rRN1bCV
Tk69FG0Jjr5lydmp2vYFhQl5WeaoJKGI4EwpRfg493tCpe1GC3seMjsBw8xZTw/ekNq6VAA5IacW
nxVVzK+rpeApnybSs8hAuqlTKj0GdqaLlOguEX68PLLd/g6tiXKJsGrMDJDB7tSgFhNSuhD0Vj2K
QO5XJwZZ027YDANe/mrQHYcIBDGIAUVZQU83ZQFbtMLXkcz6mko0GvypPV5M9DUj7y5fh8l4UJq1
D/G9aQP3K/GW+WVMzcoIZI6pnyFqKoPgz/FSV6mKlHyVzDoo66n56gaoUYhnZwbIfHTdtlmiPd3V
rjf+nlKRzdGOHc1GD66jKd8iAo1yh/pMRXLK+08mXCe0HyO52Ml8P3nkNi1yUymw76cOIRdlHlQ+
jID6DWvt8s9QdyzEZwd2h5nDvhA1OaXnyWAQA7Mc/zZrO/KXhjducFcm/0Qv5uVJXt8lYlgUiLdI
bCz6sV7CTYEeI9MtwKiNH2T/evGmXak/Ub1U76PM0n8n0dLhE0u86A8idCL5BCd33dtIi6hhKcdk
i9Fx7RfE3jMWql6VQan/z68pS05JJAokzR5aAC/1cB1OjXir5kXZqIxYyvRvh4SWfQ0TpKJ67ixr
FFjnU1vpVY5glS4HdvSJ+OGQlvXnLUh/48FBv6k4UrfUdw4bhl/9dSGpAra0lqliPLye2CrEaz1U
PKtmcO7y14CVvxYaWx/wKVRR7bjFPSpXOU4Irr2tIzCq7mA8DCngZZR0J7p44wWUJp3GJc7MNbyx
0Lc1vCw4o4bdSx1TDnqRN5ZuM4Ywf/SchJti5Wh7Jl1VIgGYFazG/euAUAfWQQ8ha51iOZ0wssvE
sqGSfVD4OjnQazgo/VYgWwQ3VwPS3p4sk54eAvVq6yFB3YC79uJ4ZjVMNWEWYpVeQQUSYYzCmLb6
3t8/S+uD628HW315LLldeDUSkD0L9+3l1QBGfuo8SlWvoTGjBsxdcA5gJb1/qZMmDavJ9EyUZFBV
B7ZAcebtpSY/b32gBNX/nSMmopr1tm0ix7nxwLLwpIELodxEuDrjDcN4cHhlv4Lj+/fytoQg0SGm
KgQLDvakDWrNtt7eSzTaFuVblGNAExLGUil0Pt51vgcMqiZ1/mic/3lBjJ0oHLiAECkuBic1izxR
JrQyM7rX3n3u1zhnxz8Hak6Y+7Wy33/AF0Dxf1+sfkJqt6b0BPRRQTvq5IJA/9BjRFLv/lfEQOFC
F+0XF1louZ+dzh/3WQM55G6Y7CULy6HS8dxWhAajWx32ow/u6O1M5444SvkBm5cXSHgKp0YdS2Aa
k7fY7X3xuqgm8jrW+DwgUN7uU39MeQWJMyysTAhlekdsUZzkB2a7mh46tpzs97K0a2kCoacItCXU
t3yc9RGJY7rYnCeB9Lz0s5rXMPv+Q5y+Rl6cY9qmpGOCwj8Y4rfzhn237a3ZGI9Jl+vItL4kQg3m
PsPdYqB8+4FwyJ+uJ01epP4HaPFJcdabyUawPBmOv7a9OU5aUEQ1kbXeKHxP/lVpTZqU/IVPZZHA
zVL9RziwEfMWKLllx9dtiSRZvw0vL1gXQHn0hvH+gL6NP9RnA9pPwKYBpdC25b/fDugE7S1Vq8zP
vMqAwbr1ytKzv2JWkny4BP95KV6dTwcPkgOHzNNQV0ZIiA2xG5+9piKjpDrCPLLakh/vP9WLGeR/
Vx/fDkIjoBnPKHIOILK+fSws+nASnpvgO8Ri0rfXZWW5uU4VlV3q4+QE6Q6Bu9JRFhwIVdDpgGdq
im6LwtbsPWaTSRD84L5eISL/vTMgkxZDEADceQEM+Kf7jWnSL/LSpDuoFQZbt4PXqlESAyj/of67
wyNa61F3MTXfYFNGK6fYTS/jXpSXZBEgqONtnTdUpK4sh5qIeVtGEiLy2ULOAkgwmtNczMs2QtOQ
9KlF+w397cxyqnZXFsNq9VsT5mGnlfUkJcAre0a63b0NXvuMucshyb6BWi7a+TrHOykAygNnJhXU
ajIgJGccgLy0DAsja5givxInRAv1csxf0x1ODj6bmPsSXl+PQIgpM5pTUlpsKRxZdXoyjZZBol3j
n1UcK2vgA6R+7uAd7Q4wImnta87V0LTlvZmNL5CazLu+FOum6lRQpaHbeKjAI2n9Wopp2c4TUH4v
CdZLZgdcaGJ819bXyYXXjlS8OPPkrrVDnpJLlujDkcGYdFFAexYzrs7pgT5DkRWPNul4YKOr0ge4
PGauaegiRTcq6r+IV+vzYTAhmd2GST6UlIOpDHl0PyDX934dwWCrYxRoN60Nqsm6Ddqg8aZd3LqO
bD/JJRjX+hN9EN1pIzcFQ3+sewwn3E9pQxU8DpnnwBz2iWqFyLYlktXq74UjcedDuZ4n6yuM5qX3
j5Tzouaugo2Y48VXdYbJCZ2ANvfIpyX0+HdVjXuGH07ISMO8MA0qJuOWlFFIf7s4SzRd5fh+dStE
82xKOeVj6Ee/Nk3M7uCYRT894zaUQz+N0Dev4MZ7Vam+VFSEjGEDtUm3An/FyJY+fexe+SX7Sbav
ksK1BrL7l/yPgrzOX5eq15vh69QoXrJU5JRyjpIqAKmD0JqCkSqIsJC0uQ0rz5FDy40x+MTmUvsP
6GcYCPuncPoQKI2nB7nA/A6XdIoO0NPssxTS23mp5vGMCkt9D8zf2uIJmhxhzKPy3zqj+hQxqc+c
WKKzyOpLnjPVFF9iM62RXRcRZ+TC7g8cwil1WZW89Bvza52zHKupca/cKW1Cz0mQCm9NQ+0zbWeU
1elwsyKLbu44LfQ7fzFtoLadW35PmuHBEmioKsDCyBR2/U5qhD0AmfhsrIcgTBDMvPMaLF5ydMh+
pF0bhUXSoA7gVAgYRkF74a9WuV8iCJCYvkmHr/aXaouIsbef+MpzCJDJs5rr4QAeI/rRgnE/5LNA
gHcJMrlPMrN+aBx6BhBHzbbbGHYdP07z6n8rjEpSYhjKT5NvpTvT6s0L9DSSdFNjSnblUD7cq76r
fnaZF91R1ISzDuA9+CFoQXHOEo24H60sSffYWxg70ZX9fTfCg9ahIOyWebiwO7XkG1lOPtp3QZT4
X9IRme1zkBHD985yMgGDvek5fqVlsmxGW/o//V56JYoUhrpA97uWoSP67G5GAZjzW1lfyq4X7TZC
TeCbmXXNFUKW5mXnCj1DI6l7u/E4Xcyk2dcmQOxzqvLGRZrbiRX6RL8fYpoQkFtXFDM4zjfGEyYv
088Wr9GthQbzt67LUAEIogZY47p2zNwERjxme7UagLdP+XzhDnGL44do0uMiPAIxR73tOKESe+HA
V24u1NyqPWRp61IWJd5BtvyMvsR3c4iioyNYPmM39CElT/yq4rkcvVAutY14Xl8dG5SZn5YGGcLM
pO2OPuGQg83IgfjHEiHZwXa+0TGvN7ZVVIeaAgakirK/m4Hn33XJgoVljjroY5ss7Rc1Y+iHRgVK
jJFQ6Oxm3B+dYDScQRwHc4Jzy+xPt4HVJcW2WsfsW1YiYUHzqfxc1Wh2NM0o7gKaG+eNhbXKoMzo
wkkr51vnu/NVRh8C+DqFYC4awfEcUDhe4iG+clFiSjeFyINvyiDZCn3yxmyDvH97i8lGvifQu1B5
09U7wwUnuQU/BOZkStSjVVcNjOFZHOBHu9+UHT1iRZM9QkFe/UPb4HectWX8c2FADknvDcOO9HSB
mRXIaKOclk5yHvcbSPXjuYtAyqElPxab2OuCx6Dqg2d7buxPmYrq53Ed158DEzwcvdq6dgA8HEx2
Cnhtbf9A3mvAyK/GK0N1+dfVxJ/PLkQEYowy9zFZTIe9bCYimRkWpezauXvm0TDaNl2VHXI5qEcw
Zzb3P1oXaPvb+8y1uyfqhe1tUCXqDLe74KEs1XoZd1m7mz1CLsfzMj3Cfu8v1OBMt1UXqU/K953v
WgU73ljtMh4dGCbYsdrTjbD74XJW3nSeTrNdU09Csj5ykYTg2A7yk3JMcL4aKrqKokTdrVCGH31K
Ok/t6vef2PDjMxabd70Kowdb5aZ75FblFZ13ZDP7MihCf10qm/muqv0aG/VtTmvgNp7rpsXaqTD3
asrap6YfnJhD/7peKeRKLgFQ5VQtyvoThilBScyGaWt7uX8m6EVux2Z1bnyMW+gYKOMHHCOwcVeL
dFa4w0s5k4OH3kCp3b/KpT16PRbdKsd9ogia6GpCw+OW6k9xNJyl+owV0Dd+J6YAnQrkNMhgsP/A
1iHIgIXKRuBHVTfW18HAyWZbJJN5DQRpeEytcWwPiVXY2K8kwrt0olr50GfKKrgoE78J6S8762ak
Dx/6AdImG+w1ENstMfg91gY4hMvFaD3G2jWnXl21KLAXezErgWGO05Y39uwYd14VpA1aaipBVCVo
1H0WQ2zZ0YpekssyzbFBMBDRA6kZRcI4eCNyV/eLX6khOejUwwwRkKiLOmfU6inOL3JqBarYCo/M
ZYtQczReU8XJsMcYRPxp8tZ62dZm4V4BI4xEOAlSxMueAkH/WaacShVxRDU9KlsbM66AO52Nvetd
SGs2q+zTaiPtCyNmbs1guLAIdua579CpOLTFUqkwGTs5PARGjALDpM0a1EYZUYxtkeEE80Nqg+bZ
WIlT3NWLMNYDioOo1Jlea5lXU5DN1dZS9BeuvYJwGgLcW8OaittFZvXpFvprftEbCyaHN8ViIOuG
WUNZmdilUT8qc40eayxZwlxCraQPF5yZCovCf1ezHnzarttBLFa5c8RQJFd5Qtd4gx8OXitrPyPx
Y5cLDSmUiXNoaI6sd/Ekp+s8pXwbIno0n9mxI/BU8s0EjRQXA7PzPFYQ7psBRWZkSejKuz32Ewaa
7962hMilOf45EhgLtcTPojHUjzEgNbEVDD00cSNh7+IxsQZrSwqXGPUWzAAQORj0iXu/GE7tkZgN
eKNoUZmh5wO1aaRz+p0g1PqQapui2UjEJuYAvzxPeAnc2xky2LUwRnd4pMlcRmdZ6zvf4nH8uq5J
/BjjURMHjUTopJ3KhwnMyS7yI3Uw2TxwhBhcRVvOWy8LlIiOCh7VfkwURhpts2q3HNvEnqyU5YOq
CjdUyl2gHacO8XXsy+99HCEtUKMr3iJgd03nE31pMXdTGyKqMju3yKbYCC0rhT4FCvYkfgkTBmWj
dPoh6ia/a9oKO4DO8+Krrq7qh6Ht+ng3zPEYnVPNhkBslHNwjhNYCwerLfZ5G8mHChPTXYBF/WUe
SePaymd0ShqaqXXc0VQPOBaFFl6T3yoIaod1tiycazw24dCEcY/ULm5/R3CNE5BK6D4bpCxMfKIQ
Et86bocAfCDKCGwrQM3hvIPvBzme4vvDij7Dj4h+fHvI6PuFikUJI3DJ1ZFdns0fsSyk4TPyC24h
umfXSfcYELlbVDySz1kai69UBJHszUVwqM2g3HuNl90aKH5tx9JNvphV+QiljUIvB7e9Z0XZUz1Z
EM0kalQIECOAMViI5GBKOGe+FoVwLqIGifs8Nqm8p0gscQi3b3ACHC7GSaTf88T2vqLwLb7kwp6u
RjrKoWza+tymlP2ZpoCV65iGBhMGCO21GyErkoM4mPQkdL47uT6kL7iZs2vPVvdcIz+f7rDqo0FL
kbt2z9GiTuttp9K5pwe21hQxvSkTW7sgjmxcI83kddF0CFskEE4RoeIeNlnhJVi08b1bynLMCchj
EjXqwfLwcQBgqrSxcXxRNnX/V8OpDcuWBqrvVzbeSWFl50/jGVQxF0PYzDhLW2k9ajzDXqxjPqCf
ZDQ3Us7Z8zD6DdsDJ889DmagtOpI2le0FNUl/o4CtfmYlOZq7obmObe0MlBH+XPcpGMxf8emhLXC
ouScNjRUV3+MdNPGDZ3CEYuJ0b6geB4D5Upn2LIazvrTAdoa7Usv6S+dhfPbxiAdgdkatYbcGW0J
FtlcR/kZzZniyWvQWc87uwsLBPfN4zB54oGunx+AViKH27j9lBSHiaTqguhXTTsUsJKMVC4g9QRd
YtRHdK6wpxgijRBcSlM2O9WMMB9AyjCJ8K0ok8zJx308urR4ynyb5SRpaqePseM2WtrUIqe2cTf5
gvNUld9YtZi6kFNFlBPSArdem60SQ1wsB+z3ssq5cQcbV4dctKn9DecHD2/LEZIanHsaeflsYqCC
uFuw5bQ9Ow1y7MjaD1uPDRfOK2IM0i8Qn2WXX0JIbVGZXy5+REln2w0cwJrbYqRqZW9m4OfBsFdD
06Zf4jh36jicWCq0d2AJ2ZXWtMK3oN/H5GrV+ZAMRvl31yIIIncJuKyy2smWHuBDZFr0hA4NAK6+
CjEWMMzsNhuanPfgGMC4BjTjB3oTI/B7Hv9naQSeyTh2WbWEAe5e8gs6c4gcvRaRjUY3QvoCyaQH
wxLR3FxCa9eQAnAMuj/DOly9HzFmSbN7AO+9st5a0QXp09BMKNBs8MpbVoOTbZRNLlsE4bj/PCQU
FPwrbEzM+YghrLk4W0TchjbHbtC0eFtseVmdPdv+UEGJldA1seCxBx5v3aCraFndFjCOXUYPdi+b
1N25AGhT+8IchnapwUehGsd32k7c7pvGh1QKfLAOc9BR1xYgM1L3Bj2bdcFTput955D2XrngEpgg
k2bDggTqNRQTirbV7KTFrplAAgXUDirI0iupn7+LDMTk6c6NUdAMG+Gg+4eyy2rjXWap8nPjD8Wj
Aeqn31g1pDh8AFg7O1Aw5Q+zysmyQOUnKt/Vbhck4ajAz8yb1Wppiq7usLyg/y9w9x1vJajdM+rT
6VVtRvYWp6ABH8JlKXeNXQIiGwMa1I1RPGTBPHnnLSkcTl5Vszh4W+IjcVA9ctz97DcYYgHtzn80
CN8iqaOcMtqgoe4MIbpnyz2G69NMgmAUOzJQTohRBkX6oFynh+Ra+vOzsUbz0qDlhlLxPeztXIYT
8tPflUljfdNlKNmZ1WqMnEZUJnBTUgC3znAFy8cfsTHrigsZtYWaYJ7Ee/hjY2Tsy0H4gIasNqi2
kenU9c5ZzO5M4ET8VIyFQ8ES540YO8bVSiUnVG/pjiV82iFEpmDovwDJAM6xUQ3ovy1Yk3YkQRIW
eCeKW8eYk3e5cVry8OuZRiDcVTv3dl7uFhdG3NVA7AcJ6QPMX1MCKbGWoQv9SuJz4BlYK8Gn4MV4
c2xsbDB/Z21TtNl2oGD2vAKkYG5oXwTDrHnOtdkjF4aDEy87dILIDxBeraefBqAqiocQ+68MwnD3
lcPllNx5Wal01mVb6RkZjHuhkJhJnwmR9nKwRye7ryc7QvLQiH/ESjDyPkaqwOi0jFi+4ngFmdic
Hv1ZDreTKhIeAXodXWuvrImmXgmJIpfBvaB86IVBVmO5RtEiDXH3Sf+abAd+o8xx8KucLAM2qeRD
G8X1HqsZ84urOoF8FvjIRBUrzIFuXTbwspYjXE8rDa2hGyGbFRXA/QAHrfE8RiGNMF+twFTjCOqv
PwWFhmxwGt42lbdYezpX9H+Ry0i7MB7tkdBrwMPA2qXxgD3acYcMXlxhtWkPzXAVW2L0QxMLC28P
QKP5NM1eDxq6r3hKUAreV0clfrwpScBvWkNnvJ3v+FC1DaQysZGNAmAy8JqTkA09AxFGueR2LakA
bFa3adwd/kEZdkxmme7WduZ3YgnMDzhL2YSj3fw9dUm1s6Ju3k69XJ48osV4OfeVQkOyHf37TuJQ
xuWkxKARrNEF2uD1NU7CFooI6FcBX9KeaQobxEvDSKznBcOGixnnoVswhNkWbJr1DbbOUNH/8IJl
m8ouU+guO+kSDtOSdRgk+H20w2fJL4i/yi4uM2Etct+7k/xswE+fj1SucptiQI0NddGU4ikNQGJs
SgAixxrki7nzJoki0RpYsC3ayJTlrhRZ8imXuI9s2TfJ6sjPw8RWra/Hzb3BrooyNAIP0dEvSvtL
C/oj3oxD8WR3Zf1F9ZDL8X6i9gjSEwBXjGIg8uhPsTGZMbnVbGwNMo9rNUA76qi7fK3iwThXmJMU
oUpz5BiGvr7oZQsHRXn5FXUB78yITP8zFWN0m+Iqdp8bC+EIXDm6+1Et1nne4T+9zbAi1NmaWQLp
qSjxeF3nn3Wo1bvhGhgkTmUazIdKWmNxD4s3DRXFrVAx1Z1ta8thR/oiLqulxl06m8SXJFrmLwj1
YQ3YDSaUTpnvSr9AdQvMY+hIp3/0SfcPwonEcw0y/ovJr8gNTsMU0mzjC1wg/3oGfHBoxp5V5w/f
AE5jXzWYS4RLXm0K1sF6ixUXXitKOOWB/QDZr8HHdN73AM3w21dTa6m/MPQRoT9zUGnR3F0RQRD1
Z8MvnIcssZ1y61DVP28aRFjxrpuK3La/LwPVf7XLG+pB6pkNKsdQl9487KovnGhR27tXWLs78qbP
kpYoj/mzxkypFl424IV5ycqWXgON0PrGWYD4LIfJgkNihXZtzvgnmUNSZus5APOlf4zSeZLfJc7J
+RlqRGXvbPHgNHsj9EfpTIrglYOyodcGbgOXyNQ1QwCBYiVt9M0FJcTcVeZ8PiwzVcyNa81y7zgY
SH11q6onqLQ41cxIDHoyMWVIngd+IjQWFGkB2uBFPAKTJo0H7YVZHt2gFHi9I4GoJk3902yNxetC
Gq0ACHddMy15Qic1jXNQTE0caXA7cxCh3UOcxavZ3o22j0TMPrVnV6nPtY95WBbSIPY590FlSufs
mGV1N9Qhiou+K3ZIagxd+zzk6ygWROHiBg+QqXZIyVCqSYgMZxH0zQy/LWPRT+K4sRkUhySeR6/9
Cwul1ZKbNPJz/h8Yfc+dL42+48B8mS1dVLjb2Qx8b9y/35572+2la+jRp9c6RVq7At7bSTM0lQvU
pDj1fmB9qRsa5SvwA/PvgheOaxfWp+9f8W1PXl8RGjfNSs0dpuWrJQZ+p5NQnPN7E77Ez/L1iuMr
qsaWlaI133mJg7FjP5qzAeUjxdmxe33kf6XX8L/JgL+Rs/p/kBP/X3Wx/n9Uu9IIkP8hvfxDzeEA
SPnnN2CDXfdt+F3NQejf+6XmIOz/oCdF4xycB3QlETCfXtUcQOD9h8oLqFUw9/wL/fX/kXMQ1n8Q
hwP/gtQDGAZEHf4rfGX+B4YG7WGExwE3yH+j5/B2ZknkInxazS88HRBGvnUys1ApXkYRZTexaWic
RtfbdL7JWw5wR2l9zoZ6NAslPkSZaETEb/3tl+tq/Ahtfvru9A/fzmhsr+sWSsBNElN0q69HiUZt
2VfoP1+5afnTKawdFsYFvab8y29v6A+0pFPIjb40ixZ4j0fbH4WGk0svkdcCu1U3Y2qryzJrWvxN
YQzvaSmKfuu0XhIjE5XW1K0Hk36y607Tls9a8QdxRLxl7LwMvgN5lpuRqCFwP28HYRIYvnPsv0mr
OLE2SC1aRdgVDgUdbC4EDdOOVklYuJV4nmrVUUgu26jdiqDIm21s+8mlpnD1G9ftkH19f5j+MDHg
ryFRKBAaAYigYWK/iRRWQW648xock2xAttOB4aRCuqHl4wLPZdlN0dq0l7HV1k34/oXf4s9eBwVI
iw6sAnk+cRJd5eI7SKjHNyZz4LmWQ/0814EbRii/XxSiFH+NpfRujaCtP2OHHm/fv7p++Sfz0nE8
gSgbYv+gQU+QPDijdZyJg2MWq+RzSmf82YKbs48hix7ev9IJzkVPQ2TwfN/TSDNQyvoF/DbArp+Q
ecQG2Yks/oqodt1ZU3D7/jX+9DQwERHocDzfRB7m7TXGWsY1Yuy4uzkk2k48PyITjzd62/eP71/p
T0/js4wlKAyLrcp6e6VitBBItvObQbjDp5YqKFjBrP1AheBPj+MjLYmaEdxfEK9vLzLkMqecikAH
TAgNfkzKc5zWnHtMAJd/5VHyOgsRc/Y0CYEIfLo0sRGMRJTmN45aB2zyEuwGynigJfrvhw1AqUcU
B10ltefE75OgBxbikTMxWPn6iS4qhW0qAR8s5ROY08vDSIIHBU9AXIQb9qbfr5L1UF3XMr2BSIeu
P7buNfbfYFyqPfyz5FNFAeRhslZphtXcW0TezC99DvOWgO0wIsz8wQ39YbJIcP+eZwG0BGp68tSw
92tZFv4RqpyiUbKaZyO1v937Q6sf6mQlE1oF+pCatI480NuHbnDORZhdHC2LEn2GZvhmqKu/OEw+
z4H6V55NLwPsAuB0JDKr2kDkJGZ5vSyDQM7HKcrjc2+I0OqzY/nRdqG/5eSJXOBqpJ8oVAoEQd4+
EZpyyKrgihgsNIZL9Ag2pWqSkNkFPpezHY4LlrOzaBBSqosyqpDuauxA59pXK13Mcwvk+ae27bMH
C8wT/E9TzVvbyLJ7ibX0B+FN38zpzXqA5gKNroOFcTL8gO+bFkI8zFNl3Kz12Dy7Gorw4tNaLrF5
Bt5K3r//yv+wdbBv/PeaJ0GoT8x5yHrnmFm6PNz0ZMMpPH2NEDA2iY3o5aYqehpn0DqWK7dzjbv3
b+APE9sFpYzctNA0/Rd+8m8xfWgo2hJVjl7Uz7uR/v/1nCTpB5NN/OkqPrhocOCaVn2KkKRp2QoY
g0fANk4dlr0FVCt2e/fOSgSMB2sNxi+y7JInjn/yqbRLf9yuNsYAG4W83c7JTAMlOBsf7w01cCP/
YHX/8f5YeT4h2tXZ68lqWDHCboLWgeER+CH+BMm96NPiuU4ya7fmKv0MAgEGT4dhLm1aOX/BuVjs
knRM+bcguEXxXfxdlP30QbB9SSpP5yQAegrFLCLOUifzY4S5B1ySxkmaiQsvqRFSx1BlvOhGineI
FqYPg+rqJ7dC+gGt+fQvG3MR7DXabhHAUjxr52qF8Lmp8GUtjebTv589VBPQ7CIrRmn75PbcZujA
9plH5NOqQ4cv6QZf4OH6/Yv8ISxSVwSrrMnynB5Ogki84CGexyOu22JEy7x3kscSxOYmXWG8I686
lx9s2n/afTzYCDwR8xWSmd7Vf1sUzUpnkfLzcTaH/lL0ubXt8sz5qtzJotxazcFmFgmS2ws8tWsn
FfOZI83xIVpt8ZFgyh9WDuvSYu34JhJ23kl2lyOMAuFMHYvYcHdrOvxtWnPxQebwp6zeg2hJSmfb
SDadni962NJRnlBcVxYCKbgIbxPVqQNAGl3sXL1zB6OTEHgiJhbT0mDMHOMgsYF53MOPRX98Vyll
fvAW/rB3cFMknSgEBKZ9uhsCh/RUaqjjlHB0KC3x1KzDz8k3nyM6b+66HjrP/mi/+tNoE+1s9kOU
tpAlePvi88Z3O1k3R3tyso3R0N2MMkduHRH0m9oRjEMz8djW1Vysfxk6bNrDnVz6Hdiur7FOQd6f
+n+8Hx2SmPywpk6lC1fbb8cAtFywxuqciV6FwSK9D576nxdBGsdhG3pJCOg0vH1o9DbVpOr2WKKb
+QiBrvskaG/+6yeh9iQsJhdleB+iztuL1CDAylZOx3Jw1HcbZNwFpdbmgyf5Z7atC1yOzdoNcB3z
TyIF2N7akO507ME8PzT92p9HK66DlI3RUvxoz/hnusAhBcoJ5Q44J2gavX0iiPnZ5CTq6BVppfsj
TnxHHzX9bHczDb8JsdSt1WT2oxmVw/nMSebbIqwE7Gl+RRV/bUNatgEQuqaZzwtSEqqe/ZLnO7rl
zRS+P4/+UUFgzKXr0Y2zEELirk/DiJTRguHPsYayiPbQNIhVY0XSSyndtNr6uNQgqh0Epb1xp87g
z35ZzuiSyQ9VPxiW33c0fSccHoAiBtRxUOJ6O2y5jfRI0i5H/CfWLakpUsZm+hFN4nQi6FMq8jxS
OIQ0qlgn6friI47Vx8MRkiRWGVM2XbvmvAFDl31APTsRriRz1lfSZ2GyGgQq/ZMrDQppqZ5ZUM49
oEOMUiQAFdO70LzVPX63cGoW1zsoun6qGpPbChmJnz14+YvGa9dPH7xmvYpOBvf3uwlOXnMKx8+1
6v6YOl13zZ5S3bbWNNya5nQN5c/doS+dPIJt2RbDsl401NP3iz+LM8+NLVBZlpEvH6x7/fzv3dHJ
KpmXNQWBqo7rZJgYtwnxIyq64m6a3G4T5V4GzdWRuzxHeVw07b8NbfrtICRrw42zhEXd4u1kGyoM
AemrHb1STFsfhtUWSfbyg6jj/uERdbwJSBSQ99fSt79nC9FotKoAIoUTvLijOert5xIbp0i6O0gI
+dMH71iP2OmIImNGvPZ0VeGU7QaeHWORvj3S+TIx0Zss6wrFx/XBx8Ua1Kygo7i1zDomU/DT+2xW
qQhBV9AlwYUPsssHt6OH8PR2pPaaxFLS9chQ3j496t+9FEXHCSYOLtexpLiXjo6LjE9mfCHAiQ06
gd55ANB3O6N/Fg6pb9Itd6tbulPttw9u5zQq6zeuVSdBOvsmNgsn4aUfS7927f6Iw59hhBbCmE+0
nPGdXEkwad9XwXRdo/MLCJnaEB4BdV+J0GnH6UEsaQK4s0mDersipUSX7/9Qdx7NlRvZtv4rN94c
CngzeIML4Fjy0NuaIFhFFkwi4W3++vehr163pFCrowd30MMKieQ5MJm5917rWxMIcyvRa+LUSt2Y
zrZsxde/+MR/dj9ZmlkUWQ457fxhBWHz0GuiU28mr0oVCTE2UjBfR7gf5zPuVXKnBo3WRtrjn2Cg
O9yNDsmZlpqph7mf0v0Xe8UfjwPbFaTHwWUkHRL66R9uaEdoWupOzY2htSqPmGPOB9cox3+VBPyn
K2fgBZhlN04ny+fvHxzo8FVh5tv3tmANQYjGCITdsuRsJSqcFMQcnqq2ttAlu6NqI5UJQ0KmsADO
EpAoo6Sa8Yz99d34k40DtyCloAmKa6tUf/+h4B2kpvKDS++vwXVaIe6djCz7RhzD/PjXf+lPLjPQ
BhyftFIpn/64VAOWtUVSapd69ZaTLaW7A2ek/QuX558sTTQfEZPZrH900rb94jeFjMfZPBlN/9Kg
sD8mWyxZRRP5XjAvBq48VeXxr7/Un5wzAhLBGP9wDoP798djXqWSSXbzdOlzs3/TEV/bkarg1YUz
FlY0GuRA6vteBUaxaQwR1lrGvH5WU4Im+q8/CqsPX+53KxNHM6ZQ5JWwSwdMTn7/5SmnyCwam4uV
kTgQiXnCMGgxfXhbOhW8OdYwP5OOx4yCAMph+WHbE8QqjW5Tf4fbxrbCFG6FcylkkvShDDyCR1WS
BeNpA6qKg2nUSnvVtd5T57Ut9TOelV4LIV9xbcfOGfEiKZlOIACH5cZQjXhsC6f9wZTABmmnG5IA
RETqXUgyti1je0FyuyORQ/s+VqO4n/JOkFTHrvhj6PX0pkaS/cNxyTfEEFEi0Znz0jsyB1+tU4rX
r78M7rTMezgq8sc6WAQEDLRIi7i25PjQ20aXREFJobHhRpJxr3vpuEbKNMWnV5nILWfgnw+tmsCB
TKD9p1Dn+HISiIfem8paScVAhodoWwgiQDwkjN8MK4U0POGZAgeE1+g2z60aZ8xgIbmsdb0az0sR
jGMYLNZ4HKBBErxAbqgXINfGulFTR7OkHQhDACkx+2uNR2Docj//MQi9WqIeBwEGj85mV6HyXKu9
Rfooqv+g8+VBTrUAYDNNGQm1/BSpnwgPdVeLIMyO/rHDEOZcoIlkm00M0fse406wYEmZ/IOV9Pzv
gY2KBwFJYvysCiRVCOJmDBaTEugvhgS9W6hvy3OIiE7i+/A7dQPAXbDFDi4JfEO9OTg6F3dlbJO7
4oSJwUP6PKDPwJ1h2+LJnBwsVQFpcSSEJXVVAqqk/gzxoDhYgYZ0LTBKcXdQsKTdvSYtNk8Ttf+9
O5emcWP3i8camEyuhHzSG+VOEXSBp4ab+y4Iy/KjgcAD6tVMVkmEvYChpEbO7SZuzY2vHuEJdZC2
fKtHs1TnSocgckC72f0gs7ZXN22O/HnD8g5gQYkaRfiZ1n282n5hh8R7GEaES9a5WwdTPKSq5Qki
5RST3dg2KK4S/AFBVHcB6lUGpDzVuMqQqVs9eS7h7Fhg40hPRkIkQT+bIXo3EzX4gh4qHImhgW4f
JLLbZXD88P5i8MCAVhfphz1kA9kZVuU91u66PFmrSVKHnRfZtGcMRrbuUiziSV/QtESdLvIsonid
7qZknu6NmnFdOHIAkLt8CcxP4nkbY99NgbmTKp+uPMdqcDkRQljOU3+sU+ImTonDr4naIHHDeW6K
Z9dbDYndq8ue8rYyrj3L1q5a4EskvfYGnHPpN6N7qrVqeML8nd9C8O3JQc7yltQMukcvgw7YLjKX
LCh3o5pt1pC0JdaisSdiWf+25P1bkod/KlX4nebhPy3Ca8Mh/HNNw777qn5k/4W04aPivPiPJK/t
x36VNDjGLxBlYQ8Dg9pUC5sg5VdJg2P/QlcaFwihVhCCSdL7u6TB+YURl0d7EykEoVccEf8uaTB/
MbaunI5kkV7Rhhf+d0QNtPx/v1th+PEMxBaEim29HuePrdR2MECiVzNR22kyidOoKRztvIMNIc69
mMicMUEZR2bpLGU083y9Wx0iGtSeoo59BLWknBOcy/qJGJtRAtSthbzcND04PsDIPcMtsc+LYZA7
uvDzETldixCH/CD4dcLVZo56qfuRrXQ2Q7aw9LZDfZ/v6bekoHkZTeB1NptMZ8tWyogpILVTPXf9
z8Dv5QsvPknIRdIMzlF5Cf5fJu811nxsW/rBXnutORDgp0TUJwA2H/E9uiQFTegrufjd+5DzthM8
7bv3bb1Y9y7JgvIoiX79FIALH4QeiPfAQMUZMghq31ITR2SIFL7QbjyU7cdZt8jkQ+S2fiHERL9W
+bX3AzR/9jaMyn9wrFKusaw9ZV4j5tOsKFccVyASOPZzi9RdoIZEr4vvXZOfhom18AUEt+u/9KUy
2jihfs52vjFZT+AVFvAx+ALQOytnZA2UU2lEg7uQuDti5+pIWjfd/E6XyPoJSAUfgHfBGrmL2bRY
oQ+Gpr2IPqMtNXRCdYex6sA3ksHTnm3Tbz9ROMN01lerAEvokW0QDkWJoxd+t7numkDVtNJo24XE
JfaIT3VrGcKx4cRxzo1kTkMX5iQkL+lqzpbfJG4Jh++5nayhDQjxqsg4UVfDZxYs2ENGkW7jNml1
b6uu+R+VOdufW6SGDDm6ry82AcyvpT4XfBtsWO3ObGx3DJcBUxFmhWD00qiZ+x65r65jMPVa+yut
2kreCnTpxp7sDIi7zE6W4nmgw0XKCiMUsPbSUktojlzbkAwpcSEqlRjtHF0ZUV4li+uD5zUY+RD7
6CcyfVODia+3FLGbuQ2wBq9Ns6euLvwCS4uxoj1uG96zaHLG5q1DKEpaXZcu39kI/ASd4IL+OMnX
7k1CWY4xMA9L2EnXJ8w9r7U9sOJS3htwnbtwDOpZO3Fam3+CMyYavOyLLPsYOsAEvASJ5V3JXkdW
K1djwHvgIeANSQJ1kz2qRQ3oM1YrAZkfME/oDBvNwSizIQip9CBDt31bNltoW1ocVFrneKPc7Kut
PE9Eles1RshkZYOxWNYsuVdWfVyctLofVGcve6tsG54mwfMe556tEDjWiDfQP1W+hUWL6jCGKmD/
ZPdvUO4XxFwhBPfN/tqdsurDMzbB9Wxb3aNAD74NGzuziWytJLa7GgO7vYxZzUzQlA3eSpzS8ACm
2hzPMIfrzTRHvrNhNnp+hLEnD0vhNHgmS326xyGVvJGZjOi/K2E4SB1nL91GY3gqO8InYpIpxFOa
BgJwrrl4r6nUg4dmKM07AsK6CzB2KypTF9UlHycbgREEdRt3Us5u1GZjPfLStlDcsAW8brGHHwkS
HP/kB3h4IlZqMpwt4C+wQkRS3c6+NmU7Rje8m3Dt57u1bBjTSGNM7Aj6nagwLZi2GSmsjgmP6Ezp
7ZsC5UQOf+CYKles2Le0fjmXBHRPsT+PCU/95A/lroPk+Gvg5//GPj59cT7tvv6LJM7+v6D6fX4M
+GD+E0I52WT/+Y4ebjSQP2zmG1/+11ROwjc9RKyk/zAaYnRNWftr2FTwy2ZEAqbEbkoJb/Jffg2b
0gyPzRzFA0uH7uo63uG/7+WaSXzVxhAL+CGPgBmOAP9G4hSF9R/6CK6HAM2j++xYyB74mFv1/5vC
e/aHVO8GiZ8V7iRGSgtj/XctE6B4bAx+Oj5MkfZw4qijbzU6QC6Lv9P72DmaIs9jBymzEddGWpRx
us3HLrnURhEG6Zwm+wkRCRYwyWH5GgqBCM46djs/BBvYD88ebTb9ZKkufc1H3KpHd2sDXII5LT9g
Q9M5oRFNI1DS3vqwLIKzIauPd8mCsRZke7YTSS/ecq92IDOyLrciE+/2hA0SVof8HgRzHgFX8lGv
l8WNlgb5W7LQ5/OMQcezFVivIDfKb3lfMrknc++uY0JC9KYx7GwMzlyBFU6n1RXZnb9OSR6t3NIc
gJimRdw1sq90b2XQP2r2k7k07W0nifhhEFmn9/Sm/CsZ5M6BnM2FnR/YS69wiKCX6b2dkU3WjTEP
PTbRdnE/QYG8B8SHRp5e4f2aO+OuT2evBp+Y1PvaVhWp0AV+BhC/y0ENqOejoU2M8+Yvgvjg1v5t
7yX5d6NCx5945ZNDEvKJMOT0KWBdBZjR+unRcmd/h+/Ef84nnZ/rMHjsEJH/7PzmXXZQLVbO/iG3
djz3hmtH84oVzwLqfNLorR1k2ohn15r32lzHWW3PPRDh1NgTfKDFmVs5+zoZ26uhyeWBG6bFyur7
Z4Gw/jZLDNLExXNuORzbOCcEMbLD9EWtXXIl08E2KTon+dlNmCE0/DxHw5JLHmpYYC/urFGEmJt7
xyu8kmaDi81AN9zmtu+n5dx73C1GncoO6ybITmPS0eCwTRiPbCKcSw07NuxC7JrKrQ9Blqk96zPW
9FV3zsmWxV7400rNbu4ILQ34e/2Nmy544CycPyj5Dyn73Km3Vg8DgXWpOqXFLnDS64CMNKetiG3H
K4uZdtWirO/MA5sEWYnm3DxVhSdvknooPhXGuYFk91GeyiGfDou15rvEzlo4saX+oAhBoaTzsx99
j9ehV1ZxqMgYjQeYujeta/AAauZVx2W7yy2/P/XS9KIMT+O5WjEHsO9cKyGbI8klICn9sdBJfW4I
2TBFiqnabLgJQE5CBLx9WBARt3M7QiOzIOufmBwaD602m4eiSNuDma/PZh6kIQNSN3SLOltjdKrn
UTrGlSKqNK5M4xv7cXEapJU+JAVyuzC1SyeqG1fEpCcst361ZDuq1SLWtcmBrKsflNJBBQDk3k9t
YV043ga3fVqpm0prU3S3Tn+Fw5J6tZGB/VmnthVhtZtPfbvkV5ikvL3h9W8GPh96S8LfrHYVXsN0
iJjPv6QMFZcrNuwyjSAbDP5+4dafEWBbeRi0a3NaU/upSoi44ATbebRZ0uVtUCA1Vb7uMNdxy7M8
Kb9t5hYGA/zY0KHONWw4TrVKebcWQ8S4k279jKTMnHFQTOoj7NQU/zwUh644JZ2LUwUAw+vsjta5
RaJxJRZNRAYWqHMNXF/3uk9zEt9zA0o6YWR4fGhNRWTkOjAzqrp/WbCyrAcvazGTpzYSRj3k1h61
uUpTvGNCm8fv/Yar3l4zB+doV3u1T4hWldlxnzrGMZj06kPYK0CtwQ6itrDdSzJNmIWKUsdRQ+Vv
PEBg8RpA3Ra4OYxmnnENt5lVB2I0FIVUcgPvMf8utOIgOIf4rWqMwuUeKtdlmbJjT3jY0eyaU1mK
W01h+kt47I4mUpiDIa1Y5OtLk07n1jCpnjpxrefTLki877bdnDeTeOPZ2OZwf7b2etTL7CY1ZRJN
dfk4WBx4l61YpImnt3ADyuzQG/oe0Bb/ro+li33PW3/Y+aMOKkrzN4IKXP5U3wPBOdSTefHNDtmN
AnYrd5YEpFT4V+TehmQGXk3SukqW+lBvNHLqGpW1p7VoDllf3fjkeHpdETVTsJOptceSfbta644+
fhQEGcvGRAgF8CdjwJ7ZLE0T6X1/3ix2oWE1ENK05IF2EouCeQRlEY8VjJSSyEV7vRtIAl4G3X5i
YQsMzPUTtnWXsOqCkx9RBfi2gQCO7npvSWBCydhYnG2ze/Iwqt3kV7etZV3XafEopNh3ZXfotKKj
UNLNo6OX9k1ZOtmnZtpKgVmajXujY5PNNAG32E/c59ZMiX0Thnim+5Ady25m8fPIP8FuuA4RgVJg
psgX2DtEP+0GQWHQpZ6zc4bgJ+AHeQADrNMrN64rO/3RoI8P3Xqm78ecIJpWNZ4w+X5PlmK4kIPd
R8vYWSdBVsWtu9TAoj3AHJVVnxcfN+2SkXNLC8LBIWCfWQ4zpvqtGeZNP8d05WNIRMe0CW5rj1Py
OIxZLDSfZCkrbXY1bgN6sdsbPEyfiaovBoG6ni/G7wq2QlcHtxRt5jGZg46XqH4k8vDR0SSIllb7
GAp3a/RNJM+ReBUFLsZlib+6bPczpbqx6OpSet4aFeV8P7EfBg79saViESmX9JVmbhpjlTqPa39O
k/5eT63rdjZZHKfy6OPLB/Cty9dZ0inm9DAfqUCrS1ut3seM8epcBi1YILpwMBRo+e6tthwRVozG
e4akhxg8PeytPB13HvrXUE6N/7M3GvPalYB6nTYXbxkWinfgMhd2kK1F6cPdRnJkf+V8JLfSzdPQ
Ytpk7Zu3GO4Uioj9LZlMf5fqo7FzZr1EI+RBrZoz/90Am0R4W/I4l4EZFgWrHtARewsHm+DuwIGj
CKvlHSg5InvHYV9gkY3yRr0mgZwjwt1uMfyGzeRo3wbVs/ZZVKaddT3NqqAi7U7TrDHizPe+3o5R
5vf7DMRfVPTWPcEI5o1ESyvH3MYqC3RHKxQrhan9RGNiX2DJPyhdPIykCnI6MXh+m6uhdPfg/WJa
luJnobNVaOga4sQC15Dm6lCQF31Eg+hBOkgZ44D25zBHWTu0+vrc5zC7RMkBrFlJDh4M69035E8H
Fu0eOIR/XJvmiuo2iGbZvrpFTiNlop7sCqgHI33gPdHKVh5Ptt7ynbKuuTTJUp4ViP/YU/OTaXJ0
YnbwkfjGsgkd1UlM+sJAAh/uZDxkvX9bFA5hMEip1+su8/o7+CvdXkDt33ESLuM20dwDlPr6k2Hf
BhjSs/XZ0JG2R26XpB9Ov6EXgOQBHUhlb4WVtl7XyzLc11yxMMjtlkHRor+YCVJAx5+tuFCmOq3a
xL/HuVXaESIYOSlaSk510pPJPIy11+xy7inY5ZYQwnPptmvUSpnBwQNhRfOsqq37iiz2b4D0+IMM
Im9J6+ougwNkAvNmQmzsou4GujzWUVatomeH1eYCe6v9RrwiZkfOuifh4ZAvymU6tZnOg2bitORE
4F+TOsKcxFQ822SvWAea1+2eA7d3XrzirZDDlKMfUKReT7Zx1Rup/davdAmKskRtiV93vxAuufOz
/A56J8yWhYxHpERHUSxLdZcOg97ETtb504uxEKN4IFvIY9HW3Pmsuq5foPIU9U23juvVaBhItUKI
nvqURrBxvP5Aeq4yPhdH9UctyLPlYgyG7tKz8x8SO5fzMcjLlTnLuHTPGexaPgHD+48paLOX0krU
xJR+ca4JyIAHHNrTMB8kipju04KvQkdfaNz8TYRV7qoVjTnYCJm7l7quq+qKtbrTDizjuRZreSUG
Jko1dQXmHuYiahr0IWfuQbzrATBCoe9Nr28d+JxuG7xWS+v3xPx23JJs6RbtAbBT1xwRDto43ZeK
5gMvOwD53QLT3DurkSSzt20kYR8bwkBolTiJ58QjLbdvsHl9hjdS5l0spiLNTjR4lHk30eZhcVVr
X40UUdRl2xCpGHeKQMaGFzbNdHoejvPdRnT21JpaBxnOZaV5bCcotTcUmGzTXksU4XW15Vtg819F
O7HNdhtMqCYDg53Rzu8zCdj9bGWaU59URyTPccpLI1TrlC9n6FTNeDUnHLOtTvK9LMMOoW9ufZd0
SOOu0ihgQEZ+rdWUnqzBEN/LrAIEqczpPtEG5wTd0b3LJDilelT5nvtDQKfXM/af3GwJtToIcEJr
2d2Ck/spT306fVnEY3nyHU3FIlNuWAAmI+FJe65K7daS096EYXlKrN47tsKLraKvb9k2oB3RWAtl
1r0Vpd/s3LFtdzVZJPRlxz1jnPZhzPOhxl4d3DAllm917X8kyGuOtju9VAvkZ6l5XTzatXFnJm0G
b8V9LCWfs2vks6JPtpM09ETSngOZEtczzndDbsdzw8SJOSycPoKjCs166k1ypOxGhkZfvsxwCPZr
vogdMRYG9Fr7HjzieyeDM9VBgrPe1BGh1gdTDF/k3+zIkn6Z5+AGOMBrMq62HbYjXV/sxi/c6veh
ze6y2qHM09qPsr6rB3FyquEHbMyjdNdrpaRznIr+HZHayV+CSA4qtjMvmtwZbGDTnooWbS+B8S/Y
KR/aXt9nk3E7BgxtB1mdQSp86UHjhk0a1Dem1j/aparCUpd3qT0/CNVejBZKVI+NIFLNdFmS/irx
zLthgX9U68PPgGmx0wJ2w3d+bVlgGeuJQ3y97IhW5mDcbs3D8o1AI9jl9Xy0BJQsmBiR51IZ8Rq6
enPYNsEqP8r2Z5HQnXaTOxKYL6ll7cDF7Fl8p4iE4m/loK6ysaQfHEwxKTn2XktotFJmpKX/HXUj
Z/L1hO6SLHp6z9Ocv68Z04hkzk9EEryXfvHDBjlzBc/wG32P04oaOGWRjPGCKDwr8mVJTX032tNh
1L0PeAxlrCmckJ2bz/tJn2nP0rPt2AWbdLjxtokfg3X1Mdg8jnlV8LknGc3VaJ9GpLfMC+FoucqK
656PDEM5ZAr/buh4DlYK1hCY8CeK6H2Na4T+M6Ig0yiullK/9j0tLho0FQRjM5GVxgS303oAhvZc
CecePsuhdZzuPp9MKn2fq+y7J4bDJ5PTra9GVADwOxrbO9DSfGy0/jjkPfVLhU/efNQ5uutLelOI
5WVp5+S5HOWuzJPYM9WNFYhnSycxZvDP2aSf6kY75Ko7eso9dl0L8KFnTOCV4GX66qCb89U0JMcu
Wc/+OFDTi+cSupfrlzvDJjAoqB5NH65IMpdno8tjA2jJNaTv89AYBz23T0gsnpMaiVsz5l/A5u2d
aBUwS3s4ky1KXk/wANevP2YrLzj7fAt9zt61MJlCXvyoXLs7X2n+7YTfj/7JiVbNW9FDPeNgqNii
Y4AAyU1u2eO1jiAiZBd/77LVugoaszpibom7jBWjmFCNFdk6xwUBT3fzJnGZCqhUjd67O+qol4W0
j2gzBob5vIjYSgZ5X2apSZuguULaYYHnKVeCj8pb8P2PLoo0v4BI7/YXP0+eHOHs1RwED2Oa0a/Q
BKTCBgWd0dLfCJA+WJFHd+esGvtsMHxxJrGzUYodaezAvcOMjOLvcVA8t3YTsbcxnNfaK2jR9l6s
9JFod9yT8nGmqUX1TWfySA4SlaG2y4vp6FSyOrS6tzdnWEFD7XxXdvbWa8HZE82OPhMvSu4ZjMyq
G4u0e0BApzZluQJijbPHO3ul2vkSdUYFXhocTuqXR3vRtQuKfsTm13JGPTGDXREDE6QNRSiCIKrs
5LMCx6oT+Wc1i89pYogLDN8vUMzAQ6avfW3xxPaYTaqrmpoRl+Id63VI3k08QyP0Bs7xkN6h5jni
IUmCPQOZ3To8lCTHda3/rJsqxlr4YHLBSfY4jSbVWsUZ3eBIaoota3dkqqfTI6wtZjWJY1Obq3lP
CY6cQbQfRE7t0jV96oiVjfOSuD4jBXbraPgUer2FeWx+4bU5KkP99LtNa0sUSIFGhHc62f5ADTdm
mZ5yb7qkBh+dYUaIt+kha1YGhwW8QFTCe00fAG157SdBvOdZzN9EkV3KOdkPxhK7+A+AOr8bAWwz
hq7sRC4NmYoUcG2+81Og+s5wtVbtZebM4Y1yo9e+LDhmwJrlr4UUt5NB/MjYX1X4nvJC8y6OZO1w
Noo1lA4EDkm6c1fnfe3sW+F0N9VqLqGBEpoVv9zw28aJg8RLU/t7veYoPtbv9NFOiysPyYggCCYf
ggr42zoSn6h1afGaGiXhMprP2EfigdQVirkBgahYLoUavdCv8kdfl+++sIM435Ric7+GRq7LSFgO
xJjKYOYETLVo5QfO6jR0JmQoqLx8kqGYAHIQeYfFQVuuSed9adParnJKwXVqunMjbS5LVmURbb3v
I7cgzoPZO8xuf+Q8+C56Dbpj1u3cEkA1R9Immvrgnmy75yoZg/ktoIziKJvba6CGvSrLuWz5rXmd
uPHSM4k0/KMvU6Sij3jZZGnsNL9ZVjLkvJwpXjQyeBN75Uuzic1GdGo/a0by0Gf+ilbcr/P6imBp
kR1KXCfPRKoyFHAS1/F29uwaT7IpMxnldqlluzxxvJ/K8Ca2TlbYnpJrTj5rD+nLHvyd8zOvBu+B
NLb5oSW8VdCN1Bbec05PgKd8cLZhWtojnc1GU/1mEiO2yUoNETXdCpmT0UDFTidncUP2GzOFYDKf
OTkHNvhov88ic83Wt8VrYFMxkQBZ7skxo6rPWCf4jH7+bC6JKwjN6q0GFdHsuYRlMnA/ihYlzT5Y
ioonorGdrj1UmfJ6eDG1a4CWY5S9G0U/0sivfO2wrLX8Zhb2cD+jvro1Fli+0L448/6PYvB/Y+zW
fFWPQ/f1NTB3+w8Ytv3lrO2/q7Qufyeb+cegzf4FBbDLqA1h+6+2518HbchpEKCjj7Tdv6mE+Zn/
P2izf2EehlwGzT3iU6SgSMb7ehyy//t/NMP/Rbd8HWGm7qLoxWr17wza/mZM+4fEE5EylpSAKR+f
kfAUEmR/P2arMx3en+3tvQKs+4HpRkDbUXI0GMuDb5VbhsTkPK7oGB2ot/iBFmiVWgRyboVLx1If
VZkvP9oVdUw49mJ561Q2367ORLclt00wq3M2v9KcaO2oR9R3Yw9u5l+ViDzhMQWTa4fkaWo/JlvL
NmonKL5wlFUFVI1im8C2gmkzls0xeCwcenYhBh1QrD75ohNdR+xMh4ReW/CqE93uhQq/+1PtCL3b
2yJLfqZCT2UsYEqvOzTYM8hJaAIv61q0NWfmnL/g5U3x5DnVTEomndI6BlfL270k41jEE7ClIl4c
Iu5BYJpoMyn59SnKK2N4IeQtXc4NpEC563sP3mmb1g5ON2+Z5/Siia48MDeb6iWeV79RMpw1s8h3
skH0//M34927/7llv01e/r0amhvp0I7kq+OiwO/nBH+clzaNMlfXPeV65d0K3ZtfUSsHzb/QBP9+
Kstvx0+InRO7GzZHpqY8tL+dygYluLXJNG7nCXZWrNWgq49dPfbZcUpVnt/99XeCK8Xv+83jiQGJ
Z5Onkj+4GSSsTfr/mykwYeEiSfLx+6Zwou1kifKtCjz5kQdBXx9VrtXZOaDGYIfuXeiIpptBH8Qz
0827bMmbK+IVN4r/kM3vRQecOs64aW3/RaXjGzXM0BUXfFMa6d0i0EWEQzr4Oof4NfGvyOoc5tDt
iShgxIeGEQY/ELnQQkG/hnm3LGerWyrGmrLEfg+MuLkEBrzMOwr2+tW3AaiG/sTSHSskazulIEZH
pdYuQcw005FMwXLDf0pmq+FM0NmW3NFasrq97iMFgXtJ6MbSDLRBys6a17OXu7Q8tUZaxh7M5/ip
E9r8tvJscYbp/ILok9Xeph+57h5H+gnNsc0dzT84Tul8DaSxnmcHvGg8C/hbOI014IPDDh6qWtbY
bBkYTEhDzLWo2IcM5xbdFEda6JELxYxQ8julAqPMtB1yGfaLqwGu45TpHSChO3dLVfXBOXdza2b6
yiWgEhbi+5CShbx3CYrBQ2J6Qo89xwBp49C1xR6qW+YHoZTrHI0CHVDkah291j5jYr0vV1GZD4jl
GBT5ZeYRu93U400P/8+5dgcItJE+zcm5J7s4CImtFAFjSLyA4Prs8TWzoNmGa+c1VVRzkPDOdmOp
AgZr0V4ruLnyRPExPnWlk6e0GhnMcigR1qtCvu2D+RxRSpso6gakAr1HhbdhavhWvmBU0rfzcMZZ
wqVwQXw/wkcz8yhLG4Zz9KH1rXqt/OWwGHbuoA0vEmgNBNYynevW1DtblfCuaZDhSc0sa9FOsI+L
DIJekzecz9ysYeaSoWEr5lavdoSk6HB94VG+4OVuv+Z0FV8Z01RGHBp7B2+jcjlNpZ08daYGmVP4
fePGLH3qOOiOd+3DmgRG3eklE3/nxizMqjoTS1sYZFIW+EnbBYsRTijn1fLV8jxz+DpLePVooob5
a/HM8TXnKpI6ZXdFEzmuTSBKChTU3IT6o4wa0sX6XWlO3Z3ri9WPZvob1W6u1sJENO8jqRrIjr8d
DGX/cLnGr6WmpQ75KUGQR2ZnCCJn1nXS0HN18Bucdhwc6qSUu1FybPJiIljQskGrmh+Zv8px31jg
TEKbimyM8pQ0lERH1ReVUNLFfpg9/zS4qv1ZssDAlK6r2cAA75DQ7XOc21WW2WHWFcuXM84WQTKW
S9bpYmjpAdlM56CskOUXd5F2WLJSgZNMypB5x+CktuN2dZP7umSQfCxo12AIkUrrI0InGdembj50
Mf0C/7tvjuUFrOZiXI30F34uyGhvQT02XyQhNx3QZ6hujJXKUuPd6hg2cTCuVORalnjO1NhdvEYt
P4kRYqpHbiviMMmYOuTxYIaXGg3LlELN/hjYffOwNiv/Gy+RhZkNSfVK9k3jQfsSZhqX6cx4GSCG
Vu39tUl/VKndvFoZ+T3h4KHfiDrNLIOYRDpYDM6U8Pxx3s5R+APs29d6HTwkPqrAsPLwxPFYLyMf
d2XYEFeJ3j4nbI+CKtZOvlzluEUIo8ZEtx+U+hrZ5QS9+P+xdx7LcWPptn6XHh8ogA1smMG5gwTS
MemSTqQmCIoU4b3fT38/SNXdJfWtrq47OxEnqkJRRVJMB/Obtb4lzMod3sqZEfHqFknRh3O48jNT
V7iXsbCrs97NbCvjBnnhwaO7H1YvCeSLvVmVmSCdXaje9eNhJWkqXWpscocV6phrotECKbCoM3Eb
HYbY+E5OWb6ylJXV1mexAPP1TS4DyNCYKt8oR06ELlRadDXDX3eQhhILBi29cA8QCMtvic36f4dk
fXlsGw1hu+FqJcw9OlMcGR1qddPO0jJg9Sncds/+oV5xLYMT2F2ZELfULmydc1SEzKqgUdcXYEkU
XOA4W3HVYaKizcA0/mnqeuMb/Br3XRaSd7VfovgGq7b2jEiX8ZYVaslHGi1sVUI6LISEWeGxku3Y
UW8YnxecQu4gB7+o4uED1jPikkgjOnnnFpbeMvCekfzDV52bbW41jJXcBFE+Xg2me5tpbuYUfaWN
4GUMSazdjJ7H1T9ZVPlA1pD21qae9ULj1t8oO3Y+VxAL3sowDBs0Cx0dtGMqF4iqoAkNsNdMqJHB
VgOhjPRm2eD/KOERt2H6OXU0zfJtL2LUao3jVPmmnoZEIlcFho4E59DX2C6E2EixTJRwbGc2Dd38
DZhivDVR3lNjWUDL9ZMsKvkUsVm47zneiV1dZHZuMwIgNrRoIXYCL58CDwFzvCEqQTOI48qx40Qj
2lkk4nEVLHDN4sAq6uKCfYxGS+3FBGxxE8xup7QbuOksXiV9NBX9raGoJQMPzdFbASm63RiUSR/N
OJTP2RiF7y7jKBbPaeQ+u+PAh2+UGhsY9C0RBhynst/zWJI94c71Ym1M0AQoe7LZfmCNZr/iuI5e
ip6TjpnGOtbRs67pd1Jfgf8iUkCHE03TzU0CMgv29ViOz1hW7GcktYpddZx5DqDvPGtAXGQYMPCP
JElEIIgc9eqjIJXd4CbWieuZs+wLYEnzTTpTj7iE+y1ZTTaREEG6+nOCAgTveFkjUWu5p09xe9u5
Xvo80gSUwJOz9EDW2pIH1tQM5Katnbk/N2Pe7cARZ/nWy9xRoVXPnHIbg+vEzyrXVbKoE2VcSnNW
zh7DjNafPNXV9eclMlnUz1qijXczu47RjxgKshdfXfcT2tGGSbDqOSJLS8zQn4dKfVfJg5g1WJba
rTS+IqGJRhzjCD1k6aNz1CnMWBOWcthnTSpAiA24nNkGilqP1OcMfll+0Uj41SF3dDdiI1RGE8Mj
+Om0C5CSW5V8BZ4dW4clys3ZJ6eD1BsUsLYAkIzSKY2oGsewuIWmONWLr1FGCLINpMTkgv4kSyef
nBgcVb6d4wC7RYugskt3gG8cQSvtVPwuWpnD8wYm7dxmbSzt97JfX48blklibfOFK+NRd0fdKzeY
8jKdifNUkmaMeQ+LQR0KNAkVFOYQqY270Mpkybg4ED6GJnnsPBXLPCD4Ix3QtTWqekwGxI+7vMv0
8GFIC2kam8xUib2jFBHtIfJIGWIiV7SuOCexaQuih4npsO8SRfMR+SwXqb03E9lmDGlAz7bBnDF5
ITAmtKvucUF16zV+F9skPJiEEiMt1COru9LiKi4vGTaO0xUTH4fkilpzVx97zNzCPULDbfSbobEk
wm9MktO5rsdQ3IsOtMhV0UY5+Xom80yPVQGnXxZaNrnpBeUNiG9cWEx+zM8TaFtkCW2HGC9rR5cm
rxE5AjRzekatMIRbOXsjRiQkh5suCyfKE7Plbli6nfagUVvPGxIUlc2cqEgZsElggJep7XQ6F8pF
sXXzMpaj0AxNv3Yn8cxmrkZi3Q2WcWjItGF4WylZE2EWe0Q6TWySkV4nbbV1yFCJOb7W4U7dOx1N
KxHOCYGlpLPdNH2OgJQAXMbRLEzqOUC3uoqSiKZMgFbW0QeeZe68MbKKdFMRdngHkzpRhwVjvtiS
KEBpvxh5fzuTMDyJ6pSOBLFx63ZWK7k2JrQJk0UZ3IQx81c4gvndZMjhTRBo+K7oe6NnUAPJc163
0TmqINds4Bywz7XNDnqYwiP5LnQi3W5DuMjNVooY8R6H+LDw0qthW4By5zTl0P5GWihCP0ObkwOz
JzVustaVNBP43+i8XdnOxzF2hsfZMskc4i5IDo1qShLBiEpxWA5309mtKnwB1owHCRWUmbu+Rreb
bCa9lDdG6mRwzkl0edBbu3hRlEv2xuMOoQVzWps5gkqiardsDtRX5aQgz+sZMc2m6she8BE+sBMh
NMF9a0InOod2MoesghSKdXRhBDkhx9W5KaWFE3KKGHO/+97k/u/Q7G/fp0l/LFE/v/av7e/NZt9/
/odAXYpPkKMArVhoyZkCrLaxH3MzqX/Cmki7sgKtpMtP/GNuhgadjFzM4AJNO8w88TuvmfVpta5Z
3zNtbQCj7l+Zmv08a3FM7BLrIzvSXYGePJOfpxKOVWiTUYdd0LW1dWU4RXpBLXz+98OPf3kQ0ing
eDITYa5j4Kf/+UEGUjmRDposZXJNXsjWkIemWcLjv3+Un01zvBQeBToS/E4GjbRev8z/Ui53FXlZ
bYBoWz/NdvIQy5aAiZGBNOFSxp/Y29df9895zm8PxxiJt861AIP98nDhHJH55cxtEPbZ6+B07JJb
r6bbALamxXLyUxgSf8LOW2dS//qYkMig00nH/hXdXVFOLbWp85igyy/TJvKOfdYuW9GbY6DGEZGR
NA90rssxld2f4Vt+npj9eMUo87Fa2Bal869+/pF0GcZDPLrXMCGdUEcEIytO2oc++pMX+q8PBSCS
x4A7jROSo+fnIyaJCLcYcUAEEVEuuMejetd4HZEz7OqDf3/YGN/DiH9+VwEQ2XizmXpi/Pg1rLjg
tkAarkvMbz1bk99UA7454UT3CQY0xH1h2X5x9bVjTppVkLfg+Tnmcii+sBsy96OMJ1Imc5KfSCkM
n3CXUoqTApp8uIAtEPyUzvPc4My0atZYoXDxZbvI1VpaBVZxa2CJqrvueVF59NnC3P1FM+LkIYTV
aJLMoQbDD0P0VIHIO3IW8UwKDB/WPNENRa2itrD0y9iVSQgKLexZp4as7CwKD4qKVFNPILKMNwS4
g7UdkU11fBWsP3JS4X3MVeJpvg0jMA0azMgEnmJaOzkpgbBoc90rLzWjVyaG3lPfifDDIfiAdiOv
y/dpqFma01dII+gZ/jwmca6ITjQw720IfHhMgOc/LHKxHuO2gmlFnTBbfo9UwN5EhqW9pK6xvIll
NJKgkMRoHSqzSFkyTRqxFaljMPHqY5wjEaFZA7f3MZb8EonOBYfjTHhn1/WB7G3kgpaNE36jj3ry
CoRh0IPQjoEMycnWToNH+GNQ1v3yVttl9E13tOZqzCgL93rbEEQm0+RBn0DDIF6UNDDMOYeAiMz8
3U0mdqAwYPUrJKsNk6ZFbXuHSTz6R9S1BM/FNwgedcK7hIUSS9M02uTWnakVJYt4f4JiapNB26MD
WYYw95fKkMTMtyR7SFM7NEVuXxtm181wJVLvnSlNd050ncmZLuI0Z3/fNtSaCpdExAwKXWet0ic0
y3a65TWF3nZCSRqTvFMmr3UNM2aDn1GeMrMnC9pYmPv7C2mAN6IbnW47Ejux1RPUjofYBsAZhY3D
wG0ZskNPSO77UqTgHigM+84fjJxhyjLZ88fottVTPqXLa4ei97Omt6ralKViOsE1mTZwNmr72ZWN
oNtuK4aviDjFZ6cGIGjWRl7sUNDZx7Fu3X0ELPPr4PbmXavXXZCwmvzo+y5lAGfgBm3iUj+LwejK
PyGgrI6vX66f4Dy5YAN6XpFAvwK66kFVZo//OKBxQBXrbZrF3U/eY4kUwxvmbYqstZO8HYO9Gcr7
unmbzFOXF1hGrqV3ORc3U9oEi3nlhg/9wnRQ281dvv/fKqpfju///TexfiB/XEXdT0mvvrX5a/n+
+1rq+9/6UUsZ+ieL/QnGfDCYsNwsaoDfaqlPDDFZrEAjxwgrxPqd33aQlvPJ1VduJKMyWwKB4079
2wrSkp9AglGbrSsnE1rXX9pAwpH5+fjCDEUSAo5DntkKArB/ocyYSRc1RsK0B2tA/IxwIfMJkYuY
s1kp03a94W4JKhvihUC8SbfQBMakObdFk4fHWDX6to5xRltG1F0TVF7fx+b8hTCa6gi6x7ihq/JO
mZZHlx5iyquIRBl0JIQ3X5WJVsNAta2r0Wu31A7iiDDPpj0au/FiThSOWDyGW1urueeI0ZhOXHuG
/UDndpG2fb8jaUu9IP3FBz1KjE+VVy0nwpnkyUjn+9KrkiuWJFAynBYlDBI5xphd1D73XI63CAy6
najrM5OCEsALwnYnH0e6GxTNe2eZ0m3esWXLWAStQ0Q8GW2Mb68R5pAQ05PP57RmywCDyfMRFDLx
tBprj/WpvnB6pLt5RI4wA4rxbcpnUvJM61sLVoiA3GTtX9Gli8xLL2xs/Swm8x5FfjteEVAwXhh5
g4uwNOCOTaNwii1KfHSg4Gp6f847rv7lon2FZtMHRu3hQi7ywZdGslzMXWExCjRm7UW1hvhacEc4
9EBQcLkg9H2JoMFetMlS33eDyZTNwpUwdln+gRYwOmTluIOv2DM4oJkEpFMeY+YtTlCW5r5v9RJ5
SF0/Ak1QPoSgCNWick5dLBESoxMeD+DKWJpBvZYnjEeGP9StOuaZp12bgDk9dO/Y7CqdPPgqRXKU
mAWSM3Rb9qbJmWdUC5fWQcqPKmrs09gyAVJhpc5qtORZMC7e4Jl3j9WAgsxttHbPHrI7jYoFz2Bm
9oWdYULKx7k8OFPhsi8s20eRa1MQYopCeWOIPXmmNWYgN+XWHEp2mprxQC2SCxhq0GELNlG2VCFd
qrNfkMr5TN7L66mo90wEna+Tg81QVLjvFgvPlIP72xMF3pDeZj/lAFrS04ZFVzRZVwRCSx8lAUNf
Jynwyub03yQpHAsXWVtcNP2BYTcDsmnVw436k2mY7oNlh/1uglClMUAL421u5+62H+xxG1ep9VwB
xjm0vQbTQkaiPIXkUzNx65Z17uyCN7K6lFioPFb7BTPKWzRa+Mgjkxku0wgC3+sZDXIn0WbpZRLv
o7wN+UP2rImcZCuUWeWotiSspQV7KCAkc8tmlv9c+CwR8dEtbfsZCxsGmZk8OIYxXR/PX0sRywd0
Zl8yDWFWbuQYWdvxRG5Z4ZNHYuxNTRo38IrCbYcdEtVSMW4reBzABniL+tE2rhpqACIM8SraM27M
DQeanLm7xbGzqZd8eGomTxEAKHRyDOXwrNm9emTdVQfhaE27rip2+jxXB/TbRoCkGGGmkT1XLjFi
k+WEnzlVh8s0dfMz4ucnJ/Scw8CEc2uL9WhU8H1uZsLr8iRfqzjcN1qSZbcoEULgSL3bbLJpHq4b
j6pp61XMiDYldsMnm8r0wLBnuKGncb415F4RmDngzjfszlyJRolvNuEUk72rU+viIta2U6SJKzGw
JoFGPHVNMNteeR0zJj3FcUFCOpOzfQXlCEG7+ko02HJFRpR6b8jzTdir2Mu+rhEyzZY97zoXla6h
cu+bAZMtgLnd7GFh9hdlXkwn9NcWMO1lV+fZY6ZZsgbNlzLDldpQTAhZ2UPfJBWbDRZCQ/a54VS/
rrCbp36qleoMHuiKqt0KTDcSR25lcbhhi0FdOHUVR6hjlQ9zZVv1USeneh+TS1oHlOtb7jcohQvt
gs5kCgip6ze9XJPe4CwpEodFvsU68IQaxT7hY0wfxGDvCm9yL9mTaXjtKsHGkkM3g2S+n+0wCKsQ
2/moecjyrRj3+KhTl9eWtRew2gIvG9/MhirQY6p6NIfF2xmGQMC7cATF6Ej8HG+jL/M89dm8qqvE
TtGxICetCuAinlW+2Vn7knfFEcXYs5Pn12TD3JORS+BmHKXDziYNd3WZGIM/RnN9wAn3OobmwoKx
ii6p4HiyptkedHqW7WD2JrExc2QcasWVMlXd9eIN5rMW4lRFwFZcMEcUdAZh/ZAlzvIlaQp3my72
mnY85H4zjOhRLVW9iLx59sYFgb934/ZcoNqxfe/bpt31YkDYaddbrhbTLs2c+VppxMVFfKy0fN2J
5gXJoOWeieaNdkKbvpaTFn7uO5IMzIxtEUZbxW2b1qCbkjRguzFwMYvRdRNpAIvLdL07tuvRDa2h
FQxj5p7zfJ3cDtkKXskRE3ADRuCtTcXBSjz9vh6d7LVQVZpucjdy/DlJQoxeZbPvEjlztRvyz0uY
zReta6i9a5PDB6wt9EPXqZ6HuiqtIIXyhoSb/GIoHeZXsGT1DuhmUiMngVwimbe+V3EubtYF5ZlU
BmbYGk/1xmJjhdK+uxBuulxMThQ+VeMs01MCdu52DsM3Y0Kd3YbcxOxqPkdAQe81soL2tBLVLup6
GEYOalsvS4iT72X80iwJSqWmNrWXjBxMEpXDudwy/zw6eKMDrssufxA5yoGJkbaS80mK2b7JFh1h
RZQb9RnXuAOVJr8dDVsfd5RVCpRc0ZVXfMTs8Hocy7eTWoYnM9NRCXNGzW7HpH/MUQcrmG4pdJAd
6/doaxSD+ShCrTrgOJCICSk98SmtS+CmpYjY1J6WQzKguakTl/tgTewS2+Hwirij+jpu0/EOHud8
xHncBDGcTH8pWEf7lYmIRXiz9sZzzJGG6eQB+sXoOtcRVIFTFLvazouWftOBABSyFVszKsJLFdvm
Ps411hiTYJ+2wTyGHbYhhc4b4r3W1eWhGosr0OwsOpzciy5GC0EHYBPd2NCeskMg+m/r9LCbqrHN
QtKOButLT1wXgdRoBVgHoO10Ddt5L0U7H5i+LwRE1sScRq66mFujfSBcceAWQqz8ZjQQeE+G3tyO
jVb3h9yxZTBzsstDnNoYYsjlML4gtWKsHrmwdYVWuPsqiSLWZ652n8WsalddrAZr2q6fVJs2Ly3j
SP0yJ2TvW242g3Efh+Us4cE5alfl7M98lThfAKoo9o7MtcWuxIzldw6OTlbx7qNVdR+tqX3QVJr3
EymrgVvgk4257RdYweri1TNrZiZ6njb7DGftdWsh8UNv4z6Bi9BSXAq6duEIXNRkdFKRxNU9ko92
j2pM7poxU3cy5VBpXLYM/TTi5OmRMy1t6lJrMSepCoH/jGHErucDv5Ga/dmiltzNeGB3pLnHWzXP
6Te3UAANXGEesbFiW7Sz7ECOIsILkkoP86jUY8kicjsWXxqGbkit2T4yAH6nhMguS49KrGDDMecS
u/cL1uWEDVByaUl1H7WwDupeG1/TXmLJ6Flsspw/UqecyYDc5XZ93bbxN8KHkXmUqH+9b2Wu7pLZ
ekPpQtaf7hymCggW5JGHyZ3wmDu3IQvB7bwYx1kVGMTKmp64gW5lxfaxjWzuPTMZ8VwIEVhIavpJ
D3Ir3oslV1+JxY65bE448xyvT9NdGNvd3TI3hncIk2pC/z+QNH+uyJxxzlqWvDlUsGfBeOTBQak3
bOIeoUUpluhMLm/DG5ETzu6QLKZms7gPCxOskkcc7dBgMiG7PdpOalI3nlwWfYO0bpUFJaF9cpXN
2MVpoyiQkTadJ32Ilh3SjRWi0aZ30cCPhBg4W2O50qdaO3QkqB2QNtItxDl3V8K04qMW5dqtoyrb
xZzWq2tkH8k33WojWq6qIqe1ra7jELCn6STy1hLkbzqQOdgYGQrxHf3ifqDKgTe5z/PO4f3MtW4L
FwOlzwhKcGtaOVfhoo4P2RSWW9TeGC/ZlF7KhOsP916zOaW9mHwDF/bVGrIJ1+3ZrizeiK5EalUu
ORVEYe9beES+ORRgZdolNW7rhZsrk8a7nDV3UA7PqPoY6TnDPSs2smBJZD3YZtjuXLdCkiIdQkH6
CUWH2e/JER7PcSMuEVfc2s2gtp0dNQBOW/Ouyb6vnlPM7ouAG9KoGE16A9UlzQu4bk50ROgR7ivd
U9uFEvzGSVxxFRvz6vq1rb3MB9LbkdGe04LDW4lpOg5dsYoTZqL0krMjR+PS6gFuTbXKr4htLzYA
RL10a8cLjnzAHsWd6uf3Ia2MwzSA6lwMTWCNMqOYinvQykvJaTdtGOyidkA++eiIiVMWbsUdYLDs
8wBYWLCbHCGoTpPePbRIymgfQGKsv4AdbJRY/JEl0TkJBfjR2S5r1pgeScgGVwRNGYjY46L1Y6t8
jgiuApJscbSNkTZeSmDjZBvXZMJWbgr4LufTCuHCotRUF2oEaiVy85C5dXnbjK1DG5lGt4oU6S1X
uOJOSkwFcasrvBK1w87dnr+2I5z+tNc47Ba9bt7ruqg+y17iMO9nrkObiBGDhXEg9iecG9izXGNf
pXZ2PzaLHkywjnbwwvIjCNHsKkmtBw4Gip+hx4CM2KsptuyACr+atebYD2GydfQF7LJM+XzjVWND
/2GtrwX9STjPNwXss3u8ONSEIunc54ID49RNbs+8o66vBtMB/Ili6MFlewxuYda+hmpZ/K7skg8D
mt6zrS1AZVFIPfwXkVqN6j0XMIE04vXsYrFQh2wzvMnwE0d/NYhuPv3X4KQqZdBByLjpjQedwPDN
EnnzdZ3a12kyhD5C9YhqITnTdqZABozlh5b3L605H6qCf3+V+//E1fzP6Jt/FEu6Ppu3ql7aJIr7
7v98f6ToW7VmeP70P9sSGuJyHr61y923bsj7v7Oq1p/8T7/5GybzYam//fff3nDMIbK5+xZBD/v9
IM5CsvzH0zs/fv1pbLf+9G+ILnMFca1Dtu/hReJ3iC6TXabN+nMVYLO346/8NrQTfEcC6ASlz3eZ
6f3TN+B8YgGm2x5f82y0/rC7/v6ab3+sdXi7ePd4t377/5/E5r9gqtHY87QshDL4r/mHFe3Puyak
poPVAKAcNJjbpKsbYTEdWy32aoKOGVq4SLA0jPpuX2QPplfFXBBWjQPaKtjOYZPh8s6U9wCQUlqH
NczS3iUFjOSTGhAOnKoybe6Eo7CD21HqebvUamhJgYBo/UJnWiT1rmupxB5jY/B6H52bgbsK8U9i
cgmJJNMqOAwLcQz2gC1Ipi1wxaOcMqxQ8PFa1AGUmDQL5CQSatxkPQ4vtOHoKqryNk5qlHzoDtFb
Wjo9A17bPeL9EhUW3CFI3AuYJa6wRsGe7XputVK/xtMBOHLDs9IvS1vLniFBe8UBNrbBkL/M49eo
p+vU5n5UjDVLAbMCuazH9bFqr2tHqqDNw8ehjBfce0XoMHzgkikN7bPJr1id2gue1KFQ7XUD3J3r
ZGuH8EEiL7pLCzg/LZml6LHBH/ZDk1/qlVNQnYdRYd6w7HDjO11bBpSEaWiU9fucyPRbg7BujdwY
M2sOQPNY0X0Ue728k1prlQjl2mrZLcAT/dpE92FAdDWxj7fV17hxlg8cmFaD4ozrluRKmNs31pLr
hy6sU5ApZlgkO+4mw5VblCq9kbaFklzrhLghQzrE4WcjzgjSqDSWR7fSp2+pMDImouyhQCFFq353
K6KofmgSL7xoSacO9MW1D7o1JudSTdlhWoyR0hVxLbucjqlqKGLzfpkAS9Ybx7GKeZeQ6rEqSmrP
xn2F26TwriAeeCE104SmFq9HKdYWKAZCDbAgih3dOuFdnIYRngX6OR9yc8OKGkFNW48bT8HymiFq
mj0DUFiUNe9vVMh8M0grd7azVQn31EdTbASmZc7LMTJMtkh19X2xlthFvsfb5eKF7+3hQs1pGl/Y
KGdDAuYxWARMPymb6UWH/OC0UG2PXTXJJxA09GOamoOqmrv9yAZtXVvVzrjVa7u+XGBhXGtF0e0A
XsDDwHheXDNlhaUFsEiDe4MLfzfm5nK/UO2020ou7WE2qvEcYZ28Qd8kA5Ets3bNcmo4T1XJQnPu
RIkcEM7Sk6Fp5UFgkee9Kjkltt1SaHtrHCBpMijK7ymamU3HPcyiuhHWeRZO/bqm0b+EHFqtj8+a
srzLJ2zyi64U8K0yYm+p8sqsj9IsiyxwEVpqG5NpADFsXZZpl+mQ9Z/tUMYP84LX0s14p9tRNGHX
H6mmgJI99sOUJvN7LCim1wEdGWdOoW2aXuNsog4Mp6Yf37gqUC5vqY0aCOpzasbmSpIu5oHjEz0R
ad5i77XlTBGA6qefnW1sTJH6wuC2g6ETd5be36ONG2HV5h7iNh9hbCrUNpxZ7RXHzIMsUX3U7WSO
KVq4LHTiNECnnuDinMu0hiSC33Nsy23p9VOHXxjolVec8MY2Rr9x7WbGFDEhM7J2AL50CBMzWVq7
2kPul/szCXbkpPd69hBG9MbGlTl1cpqeinD1QPqW24J13EiC1PV9UnaaYOVawx/27VGQW9Q5kAsf
KxS0EGNKgazz1fKirnxCIVvaLyonl/7BFfk07wZjqNorL+uT9spmVJGg6Ixbg9XqBF3/to1nhuNp
m1aAdbOpgDZmTA6eCWm/Do3EWapnjXMoYL3seyj3m6rSiy8xH+4Gs4SGii41A1SJMDLGXLun02I1
jSODCXuR4vEFXREsQpZ03/yiKyWb9sLNbPcuLhvWBiPSvDYxwSDOrjtoe29gN4DtqnsB9ip8ctiI
0tNMNQTjtK5RB7byDKlLYz8XXv4ULxJFfL+U00an5AZGAAkDkrwD5cKxjpAStJvBrid/agX8GWZu
+6WOkGDWWL5YgM7yC3tpx++nIg7ACK9ZUB1WqHisLj0u59pmbtTykLUSya63DreLlLYPjiCFpxCz
2Iuyc1ZJtvB2IGTTfSJi41FmlOg6ctwqKoaLetA/bIv1gFND89yk2Jc2xMSZRy+uy6d8Se3iBIME
OrHpfAUR0rRf4ogr8cXA3L0hJsjsqqs6qVBoZqnDB247DgQ3McbkhFTcbF8SuL1goGAjkEaN2tMK
r+aWzOD3LOnSV7Ie0Z7bMxO2y7YkUmQXpqkWBpwgIjAnDplNF7Fe8r0omVzfSrryPDtLvU+wmCyb
arBLQqrUrAdWaUH+E65Dp59YYTIy2IncqzxRHaGQzDo2DXXxPhXIbwAKY7ONvFRjgVyAJZPgCbdm
OegeHuEs9QBagNOB+bG45k4rqgJUWSxx/IzNPjdr9wvBEXrQTJZgLcHZeS66xrmEA2Tf9S1qf6II
iQnYmFY5f2ViNF2iAa5fpxk9qT8kfbYLNSL6tsAtsvsZKyZMiTDuX0cbsUN0KAkKAFKokky9sXeK
42vyXydntxR94+7DJFlOONFJFKpZKG7SCDPH4mjxx6KsaNl3qmQFxwVyGIr/jwL7P6ue/6ex60lk
/rc19NC+vr1Wvy+6v/+NH3W0ZrufyJxHSsoe1NbJyuGX/Vh/a7b3CZU2XzbZ1+i64/6zlDbEJ9Ic
HZRqfI8ItzVw9bf9t2F84teRhoLX0tYtUqv+Uin98/p7/dUChhEaO0LQdGyAv1TSS6LjfFW2CAwh
tHfVjPF11k59fUL1oYMJE3ZQ2U65q+GFI97RX5Qr0tNIpoXnm4oJJ04j5BUuquAt4Q3mOSHE3VcG
96CNNXWY9a26a+8jY8QSW4YeI5S0cg5G7HUIog3f/GDzlxwVETJyWxEr7MRFsh1Tggiv+jg5ZS2z
kUZL1ItrNS1LP3Y7zhbVeuC4sXkA6VNwF7emNX6PqXpBNcfa0kdBE+0Icxj+ROT2s2BxfbtMbv1o
FQUqTnKqfpVFqhinCK4J5Cb5ReWWXKJH+wnhD9aIcap/JKf+pa71Pzyp/ueCpNew3j9uUY/9a778
/uRCzPj3JhUzOjRo8p4QgdCT/u7csgmLkDbpWhZoZU69Nbj6n9IS9LmIBvEfoeZCmPKPU8uUnywX
SQlt6o8cCeuvnFqrmPR3EsVVWEJDITlFkZcI1CW/9Kj/GI7EST+dUqYh9joWyTGgHZRIGZWsQ5Pf
vTf/j84YveXPj0pfjo4GL4Rr0Z6jql2f1e8sy8yTSrsLDfpAvc9vdB3+Ju44cgZYCjEMExYeoMTJ
5g+ZVMa71HqUgQId7msXmwkaDHchu6BK2WwocK4n6q90CerQy88OzJrHunSKS9KALEAP1pg+oX5L
X4tE6H1Qha5Lb1epZWWrL4TgJAlBmCIax1e2ZZBy08SbL5A2Y3IXk7e8mtA/gP6lWpNeNhkIwxyM
3tepD7UG0JOYWWD2pXs7Gw5d+5K0UfJcIQvs4Q5ZDUof7AROYe4d7r0kw2ldpPk1KeQMHkfk8mAe
Uch980RPSdqFrqovmJtbTkCM+agdaN6LdgNUkjoCpy3hF5YFSZfhcs3Xy5lmJtDMWoirwkiVe2sB
8awvorxOoCn1VXiXOREms42aer24GOxw5b64fY2WYSiK6gYgFgBBqyTz+WLoPXUboaRYAsO16hdd
1TzSGgR9xSSxcHeJsvI4KJEr3nRj6t3jQFqfHEpRPIWRek979j+bjtXiDTaLnhcyTDm0/oUn6aW4
fGXG1Nc3CQK+N8rxI8+xdMJlGaPUF4uLhKlzOOovO5mC0pWZRdxAW5MpVtXlQhqvJsPPSYzolUJi
8A6zisznrk6mJ4mRNQ5czZb1hVahLCrbyIp88t7dhB7C7Rgep5iies62wzCT5eWzNhpSfwH4YeEz
m8b21GWsU7x6kqfUHdb+IHR4dfoUaviQCpommGp0Cy91PK0fleeGPVKoBLXjj5/PUs2NTnpCBN8l
rlbXunTQQD3PsjK5C9jrFnpRHhOKvNNetP/L3Jktx41k2faHLtoccIyvMUdwFkVS1AtMEkUAjnlw
x/D1vUCV3c5Udqus7b7cl7IypRQDAnA/fs7ea/ed/5kw7lxvLDB6y1fZj/lVZVtUaqax2n4/uF59
9ObIO4xzNA6HIppijDoLMocbVTlxcejKYcU5adDRNxkIG7MtJt+1d14temvLssLNPPRhIPe43PnI
GJCS5uiXnC8xo2JXwoy4Jq3ggkX9AVKFH1dxXli2jd+hB6uxQh7/zZOPJv/vj75gT4KWhJMYSysn
wt/Dhh0Xt5gLw33TxEO/PDVMG6tziYuaiw+ImrOI6ZV/XccgPG9RgdTBHd1r22Ny6lZMLCrL6y7Y
3YqOGI0ulPu4D+zVo7Jky9kFvr5vWFXf7MSx8ajkCeTNukuj+qCKYBavYVELiaIH19CFYXZZ74iO
aiqa42ba5Xkey6smR2WwUY3TvCSJnt8so5hFLr1gBk9ADHb8oDdfUPmSEDW62bIazNKxu1ezaB59
pfKY81Sz+BeqAxpmXl/E8gw0xP2CkmNJjhZRYSwz+TRqwKZ4J+S+ZzPnaKfozwHC91koJB0t9MHR
nI+M6Gg681AuXRZcpcb4YB4GLIcc+7rOHZHwlVP5qY9o62CwNTzbttYPwAnsO/pCIYFVGChey1Lc
gVVIe/hxyciZp68YBIAcoAU1Blgky97deHXv1vcx8HrAAgUN+0fUdbPcD6PU9MpYbUGL+WpSRzu1
89cRRfYLvK14z0IFcR6PYPMaNmF3J6pw/K57zjsbDzAImpBs4YvWYwZvww5mp/wuakYze1qWfGn8
XAikQsuxyRmzSsc+CRRKzqYDX7/TFgcFJPIixwaGwRxgNyuIwTXpHWTFcWYb+8mw5ww/7BeWHNnS
VIhafZ9hkzeP2AJ5T5J22leSTlIk6US8ERwm4eMmjCwuCi7jbd73lnsJ6zL7HFCvZQeV9CPg/j5W
P8R6btlMWetle1SSjg8dbWi67Qp6oIM2lxUqIHgIBQmAS7jI+K5TlhnfQtlNtrxEUasIenOTRTSX
GRxofRhcQPLM3jPV35eiZrE1iv+L7Iff3iBRpD2V4eZHyxkwDrzjredWHbqYGe7eCqK4u897W+b3
LbtPfozncoLf4EzIzI4ICbm/bI9ElAe84UghkOzVlR53SMvkeA/Bt1JPqMrT4trjtucu9PP1b0NP
RG8oNv/6w3CxM3Mi1Uzlu1REvHK8TCxZuy4PV8VUwWEfaLA9xp5BJ0QrSp89mjn+VzcBLbubE+bm
hyagffmCGJ6rtqSGu1lmS/NqMuNLTP0ja+xMD1Ghj+j5j0nThA9Vg+htg+Si7V9nb3IBFvhQFHhS
kPSNYUBgjGY0UxEx4fLvLd0N4ljjssyfTIFucicAYim4Y3WhnpErdJiUfbcpPxNrAlq2KzPWjV9L
I21zgjCUr/rPAHet7NzOiloCVk8Y/HD8SOFQnzTpgRXjs59Dj7u86Ozo0+DUjfeaViGIEF3b+I9t
+5LndndgJwyfpXLz6DB6vfs5abPgtta2wMRRnFL0/S3W5YmFcpu2ndo5BpMzpogjLoGzQr/7VQdz
d7R9fVgS74l2P6C8hJ9qQD0PaDrZDvjm7yN4S/etJ6ytLsOMCfWSTVcyt+Nns7An7HPHyoIHeC+f
K1m+t3W8TimzyTsKWu1nvRiA01UGrwUAyy3zMLiXbeSOj5XNQogFt34D5o4OZBL+Q1HToSfr5hAk
3gs7P3PkFVWvF/u5CeufpPT0N0E7oFLB2GnRYDrObROfg0p/r4byjnhSOtQDTBURW4/Qi9SG49G8
g+Kf30fMfAGEtBfEu7vWgqiRDSB9RXroU4jq2CSCG7Q3xE4ZEJgQTq05s/dRb9ME0zXZHBULaxgG
DUikJLuNVPoclhKD/LIQ7+MMe9D6mBJV1nyx6TBv8/y5cucrZBP+VtjJhdSuoy/S9jL43a7zc/c8
RwgcOvQyDqochBvZRurlKqn74lB6i2IyE2VIgyZOfHK4kkPBIqbVJ3awEW45j2yCYsxpWEapyHDl
SO9lCebPdDzClXAqTmlPxxE6Q3d2hTwnA74ZnArXMf6cZgGL1lWUP22LRJhzOdlbOY2jKOpA62hJ
PJ2PTiHcyRoPkyPfABGdLZtTakYSYdOX82ucdwMDDVwdVToK4rAEB2PbukYvzpRJHRiILpsuIhBy
mToGRXFYti78C0A023FJyew0MnxA0mER5jy0N24C9C+volsdew+iMcCHS26mONIvxgQPApTrRvfZ
9RABfg2rFf+R3DpZzMI9ReU2cQngaGZF6LAzn+e5uPfIkNzZvbOnoyCTS2Tl9Mq9no3KQuh2tpro
u+LsztGcur7aunSVmAWxPoKfWcaHKIQxZ7P2QEEvIOSvkptkwJLTDf1gthNt0m/Y9VmarIb+9q6Z
TLHHMUTOgGpNu2/8Yjwau/JOY+WrJ2DLdGY1amMuNfB8ZJt+8iWaIU7M9N4o0GwwyrvU0Wiy44lM
kCGwvxH/lHyN8Nj6Wz/oonxvzw2i1Xm+69BRgcfywi9BWNkXl5DPbymkePtQpjPyEjq3w35uuGYT
uEzo/Pkp8fG/QfGSjdrr1gk/9422MHurEa94vLjWvh+jek86S3aTJjljcp0syU5Mpn+Fwm+fOpEG
XxsfxFON7vSBgGPJNkHlTo949u+0HX0TgAX2YWK5ctNmdZEfbTup/e9eHg32dYTeP9uEOgGuiZCC
mwZ+a3NsfPOBtUePsFjpXWsn03vUZs6OEPC8heFiZS8ewpZtzoGG1KyuzpMdjBGmRWCKnQyjtfSZ
1PgxRyOHfue45WcMX4QqhltE3CQyIEgW4aESuXhIShTLO0tUfGmHsnuXqN66LZGtUXI1XXDUpqI7
b7r0rrTs/hg7Y/A9EiY/LWJEAJHnwMkCoJRdPwxAXLA4bf2phE5EgifHtgxDcyv8lgoj8h6CBgD7
hsQcufMJL4Uq7IDXKVKDTbtGGnvwmCk94iZdTg5/Ck0tru2zyCZn16DIY9dPEvOD9st8lKuYuyXu
q2BJLAqSzdwpbTfVKgJPVjl4rxGG56UenEOC+JAMizYTzwGK8naVlmeryBxPf3kWJSS1TWex5mC9
9rbeqlC3V6060Rr1Y4iQPSs6set7w5BBkCia66a6hYQotgP995518YjiPHcIg6Ip3vWxs2eLrfCx
A5pc2mk8Ilqn/1W42cllAT0NraPOBOoWh5jCneUQmT4GsP4K0STj3VXEP8nCnIdOYzwjw/GBVtjy
oFfZf7UaAAacAJOYinNTrItwG5oYQYfGxI8dvCZwqk7sG5VrcfF7vdym+A7KnYUkSuyTuCx/AGXp
y73qTUW2mqlulyk6MFWJj0FOQ51zie55tMkFCD6RvkGFlfgqPtqrrSLEn/B9/rBadHg4UwIGijNC
0Sg+BcamFd4QVxVZJWT1zq+v+qCEbQvb6yd7as+kcjWABOPUXWYMvZdw9YjIEaJyOXvjA0sPYzo2
Ie+Yiga5IjEBGtyqKRCQLjrcNj3kdFSuapP32UQSUW4dGHMNT4OUliFzz5pPqheKIaca8JiM8jXi
oFP/dJEsii3RvpG+Mv4y3OV9ND43wnaZYcHj7DaFazFCnYN4eAxNG95IJlaUM4X5RC8JtfZiBeNR
xKC90nBK6k1faBbrGQnySspG9TKSI294oMP03S8Ft7QqZ+crIlo6+x2pl2Q+RoQXAPuB4mEVeE/N
KKJjUyWh3viMi3amLfNtS4vkezM6jTow2CKMqUNFf4eLMpSXPAmz7uR/yIQmldRYTBbvASA2Vsop
Z1p/7Fb9EbrJ8jMiJnfL4Kq/6FxOyMFW1dKqXyoC9aNpB5IvFwAl114dEc/FW7UP1jSPF4TNMb0O
WeydDKJKLgiQRCw02ofFhZqylYZFvbZaMGpONitSRj50V4ZyJ7lL+fnJvWhQ2KEJizjcOAhXJTi+
7OhoCF0xd+aJmfy33tTzp8wfivwwrq7THaXYsHWJQLhBOmedB1bqa51q1LIme2buniGEr+wrFJje
LQnamI5W+VkUts7BaC++wSLr3Hl4NfYO0nlqgCR78j6UbKumrV7VbaAh8MYr6f6ATta8eL7or5kr
mQcLOMWxqsMnJYv2TDZnfu15ZfXUTW1/WJop2w8i6Y+WW9Wn2HHoILMGNbu8Qs2AtNAnEih0xpt8
lfalcyTqfb2K/lrCADY6IE3EbadPi5n8o1cJCg0E1+maqRj3Gj00MsN0bg0jedvG+MWWf5yc1pwh
NMrhmpws67D2OS9h5cPB4pFZfab4hSUDYUb/vD1vuurwm6ipMVRo0EN+Dxgyrjh3q4SnVsMJYRMH
CMupEicu6rX8mA/gBePJx1ng0s0qSKh8TuJ5eVcR8/jNIMRyV4rujgMk1gBcbWhCCuOCtivQNqCv
AaxDeGx0FStqRSwntbgKQwiZgpEgv1aTbbusW5huAemkNe5Hx2K08ns4ySaiB5Pk/NWhYQFLQLdI
WiN2etHFWE/bLpggsbdq2I5xkb219A73pXah6qeZ2x3G0kqHQ9X60mxrj8YMxyivvhqDkT5Lw9Hy
2hqq4AydBuWCX0DhqXnkESe53/1Zww0d54WIlR7SidA90ZCZdue9gAbnoLKoQiZhXWiSvapFvpsc
mbzIJG9fvSIZmHS68pMtNXyROSFZNQyyS9UIFN4d5tLPeuzhTfvVhLtoyevo3WMp+syQ52dJLNSB
2ASK4NRhILLll488enexA2QIatfGgQvyg/YsEQcDG9xmJFr00E3pxPkUO8UVLJf83KOjPlhdisgn
x0Kwb1uRbK1MZeTn9kN94J1TKDt2uXOIOd+4nQaI6en+hc2tPPdjJ2/1Mg1Ai+iCbgT3jLOdxqp4
jFSS3xSyyD5joclvoXK1G9MMGGvq8CrgZ7nEqssPrYQXt6fNpuFJscazUYhcvRU9hCXQRJn8MWM5
+1aUVskPOwffUbwBI/Ua4IEMdM+iI+RvH0Td2rfMCbxiL07GB+zNQbmBpVhOZ21s7xHFp2NOjTNU
L4PhR0eym8trdFI0FTlNo9pkAfSvkCmKAjoimpMdOO786LRpi61/yLOHlavU7OPcITSAPC4E+x/N
W2dp+gSeC+GCJ4TPiw13rsfBBi+nvc69cQm24YxC+Zz25KkW1dx+E1a5PE0CPtJmqi1cmcNIXcrV
S63uZkR1lWxNnpdEHuTzeCANJ31J/Ybihz1ULKeOivOd4qznRg1StK3QpLIbpxcY4aXHI4Yc2n6l
OyVgNnljchVkMn5py+Az+7dg58BO9DbqQKTbpopahsr53BNWBsFn/GgIxx/9La8wHM1L0VQ/2BdM
eh4JhnkIpQ2dk9Wye8pyTc4vQiQygltaLidCvDCwDlljLla4tKhKxPg5G6xgn5VeR/0IN/RFN2Fx
UVC57W0Xe8m3oalpLHhYdTgpxcai1zCNEG3OWobVi/Gd0juki013zRoCOgMw/Ca8GQH+fgA4kpbn
lEHN3IGSzGhTpPAptkNpZ18nt2CD6XRNJyKNKnpRv5rAUKjs5hL30YATA+LXD/41Rb9nKDXsvGhe
ByhhV/gX45GjgyKCa8/ZjRdpPLaoHZZAjCVg4sFrxXNf7F28oE+hjc2FnYm/xjMpuXkjTHqbBGgB
aScff64++k7e2jtxEAGewzC5ECeXzJtIYRg5w+oWYIlzxBgNDZ241KLBbKjt5VT0zkTgPK3Bpr4r
E8XFcJgWiHnDTHUpr4ilHgNsPPNI20kGsLrhbNe5tamnMunv/Y/JxRxNzWvlelyrRka8xBjG/K+t
MCtcMa0S9ZNEr+GEHH9l8YT4nZ+/G5pwOA2EXdV7i3xFPuA0Qqi96Ykzbb+XVUBPsIzpsP6rlUP/
iovkwEBmVlJ2WXGd0rj3dlUbxPU+KuWoTmK0gBL5nlbTwxS3zStoEl4APhGX71dvRzbUy1cWtJT+
MCJyy/d+A1jr4JPYS1O1JhZg35PyjGLFW1paXmMXcaF03vGVhl7y+gO/E53XpqmYktiC359Gm11e
Md4t+9cCnAnLc0Nw2ZOAXLnajCURyz3z8PzGcjtuypTjen5TzpgVYWSCFctvbZae8troXL9Q+PfD
M/LruHuye2YthxEz7rqhJYT/aKbg7bYLG16t7FGEH7ux9opbUM58KkJrtX+mDWi1W6T1MCPbifgM
BcoL4B2fYboKp7SO6GtJ2naYBaDGjVZT6X3m13zFqXD5+I6jSbIeIVgdM40zrOvd8hpAG5z/bnKf
syl0OKWGQOw8+5BXwVJ+dmMz+pv/I5y0ot2GVhpyDBKOSszM2Bu6mc2dO1Z2fQ7r3nv98/Dg71Pt
APkBls3QBcODF5/ncB0q/mVoqEZiN0QmuWsd2d6RmJOtiTGGJEFSdztC2GxdDts/v6fzjzfl34IY
9z3Eh8xjf0e4UEzjzqB4QhdkNa9074zYxtwNPzuOdztHL94F7EOLb9dYaPEKXVnWYabVshnGvH0o
xhIILHGO3h6SrGZiJ8rDLFvva4ucfSR5Ys3TahcmeHhZZYU+ywx4kHzLPAatnR4iuyWWpMatC1BR
deXmz9+PqfRfx79cSnDV0nfDMBTEHP9+TRfLaWy2jxmCs0VGZ1d35wR3666X3nTfje54IwNQoAqr
9+c/v/M/L6wtwanLkHaCXIfQf/81Wx41k1UzYF6ct9ciL/wzXeP0Z4ouz0M96ij1b35L++8qEm4g
JCTQE1Y0li9tyFh/f8uOkAZtStpIXVnEtwthw7SdCBuZFDYCVKVReF2ix7uzkEBeqrCLNvTvcfcJ
DQHqYA01AUZpKh39bz7Yb0wiPleIeYzPhxQAH0Lw26WA8+cAoxScmsGO3odlOd2rtKNc7ISiNvjz
df999L6+mYuMx5Ehwzeep79fhGgGPVj3tt6YCComct5Gkos5Je75z+/z+5eyEQZBF7NpkiKn57L/
/X0QHyrFM1XzcPZ02wW9InLM6xR+C60M9oY/v93vNzJvh/wfTi7aCOYAK4rjr4tDNdvQ5l0WseZj
48mwEfaHGTgsy1+cs+gX/bw2odgY6Cwv1Fi7P38A2/3HR+CeQs5B4g1iCv/Xf//L+pSRADqBxmHa
spDd+JL2xWLtlesOPhNIK7mj5nDNHgFAw7SATKLXGEUvYdRJC8dWB3hydlokdEwGhoq3PSKJeBNX
AWFig5OTdylDlaltPEgXfsAUG5ps2F7BSkFI54yxMImepEJfWlspbKuYJRoegKgdcWowDKU7Tw+s
/b/GMp4Z2GgZJLBjOK5kxOTQm0ZSQHWrSCKb+q9hMrvZVUUh69wyifChqmMWmE9dMYjhHvkrP2LU
o4x+4mzBhsrkhulgqyY23cGAXd/BQObK9zquysMksnXrBeULQcJYNZG1dexdtdDBHpJoDQ9tPYxE
m26UAbQjVjz7OMImZSdWYLC2jin58HU3ZEhlB35K1rXkWwKOPT5kyg4vZdfTCHaHAHhAmEfvQqZs
lVzjjBogZsyAwMGP45cqigsqkzRNn5duWB4wDIAPshyXj+Ahqiewlf57cZ1h4lXHIiCS7nrAUgnV
CCug/ukVLlU0qUDaekSfiwpgJq6W3hv5ljQniC0gUn2BeH6oceIX1zKjkwSygfTQjRtRUm2RflFF
5TLkQtGnyY7WpLiWMdOchRzHxBrOQzmxQZeYeJjnfdQjJJpF2WWqXQuxvhxopWLSm8RpsEdRXk2g
NPzNkLW0rzVMiBbX5/oKZMnwJpoBjSLwa2wDVKNZFhFuZH9chIAvHTAG77hpUDxfL9T4ajuWJu0J
VIua1zX2nOFNM8V0msfogMU6eHFkx12jBHMO4jfb23gYSHeImxwiR2wRa5dPN0CjmC34lZpv0Qdx
gCx6NcMY+KjSplGZmh/WuBuL0MCdS2fz3a5z52FOcht4fgiSZxfjhyguHJuqf7ft/aZ6cmzskauQ
ENxP4Pn+79zACKtsQ2ouljBYLxMQ3TB44DuyToUApMnnadPbX6qOPy8Svy++OJ9dttmA93coJ36v
JpyR82EM4QPkbcT6DlyCG6HmdPtL5/o/eo/WxfUvqi5kksjK2OxAMAaoJoPfVkP6quRSrqpzV1rB
M0nF5U8lZNfiq46IVHCqgINrsQgRXsULEQ8DD8X7n7/qPy4xBitkm8TSkp4SOh+b8V9WwyWaHasq
AQWJMZzu63nV32R18ADfBVGE9Oa3Mpm5Bn9+19+rCr4xCiHEWQgm/CD8/Yszg4MkS9sU/nGoriT5
PXiJinXcXVTdq0kyY/+bdf8f+xzfE/0EKjb0esgTfhPQkW2vpjJnDAxGLboDLjw2O/I0fuJYYin5
87f7/fZBZcseA18MnZ5vox38bZNDtBINkyIhMOIosuFUn+N4xi9Vff/zG/13Px6WOh/xKPoTe9UW
/3U3TXWCEcUNSNZY6vy758UZmfRpwR9Ea4xuAIXu7Zeg4+N9/1dS0v8XA+T/h95GZ1V1/s/K0cfm
W/Y3L+TH3/8lyybiCEQJENVQSB5jFqv/q8pGVGojvA4pYumd88z8lyrblf/BqRmxNNUkK4C9Sjr/
pcp2gv9AjM0hhkWPREfP/l8ZHO2/rzKUOqxmdIRC6mqetGB1X/71LhmRGST0t4hz++j1YFIalxOh
CbjtNHMMoA85mWwR7jMSiYw1aeyEBrcJ6I+YrhXIwm7Dw8OfEB5MH8staDfsNeqMbg9NPHCZMHYx
zG4RlOTylfC1Pv3lWv93StRfB7j/Wir5EpjL7ID4plUtvR6C/v4lGhIysrww75pHAWd64Bry9RDc
iR1Y/H7cBOUC+Ii6Z9mjyGJKn3mwUEbH/RlHTpG8xqS2yaPflZTRoJ3m/CUJ2sXeYQijAsrnJd/a
Rkr9TZNKhIgTQyhtJTnXPmqpAFS0AfhJuB86so5QzJgwQ7eQ9b2FcFNixMkYHWpc2D0CoxhD/gTM
zWwcn50EpXvpl1hnLHyFGF1ImiuXEGyG3bT3lpNGpD841mzvRKvgjaRCwbdcFMwOwqkb6ymF6EJS
QJnF3RGIR/UuK/S1IKwd1d5mdta+hhSe9tUwzdExTjkLbX0cVuUmGIq62JpYga3WOltoK/QrSaGp
LeHseZHruEtcoP3VOH8aRcMyL2H5v+KkFwSv94bSaSEGKj8oz2DUn4mCAnqISONzZsPISWDAj8eU
5pbc1GHHdexQBqS7fiB/4Sv/mr1EM9YfPyPs862HqJ0a2G10wLKtSGuB0bO1vRtDrvZ8kAPSyp1Z
IuJhWxyMrwPHdw3VpF+PP0jw30AmxMEjwlKJKNfzmuUUasHEV43T+IrhvigOGMdsGAdTki73Wtpt
foBslo9IpewENlpmMzt2B0YG3miQ6moaW7eJkK38FOBWyHaxyvgWg3Ka11pjqzzDZHAeRsbHQGjx
aV/obS/J3jUmnQ4ze4dLWW+m9nZIZUOncOzdeUeCF1Z69MiiPRcoQ+qNFOVyCZyWDKVSFOEXBHdO
hILSjQt6uZrGbxXE4Lld4J17LyZcAu7EqqwgRRQ53JiV6h26F2MyYD6J/VbDGr9HMIX/UJsaIDml
gvvNbkN+pNDxiIXETlgyQEdwO+97akVw7jxTKbw8L0mfGi8fvyPMBgrEsYMOKWcgjjVZHjcDCZKx
du4A3vFiyYRs7EA0To9jtJsrnvs2s7pSMyLxuS9CvGvxVc3ICyK8O4b2oYqi6Z5+syCbJhiN9Vi4
Q+ieQ8vmYRvsEOpZTZJgfNBw3dOd3U0Tsc4in4lU+3gUh6EzVLtKGV6i8ap++jpxAnFPqTVzVt3U
IBFrxFWyTss3N5cFDdgBdqeFwCxHgwdRF0x99ExjzZ/cXUZIur2DGILgsWfYdlfkpYkPv27XBd+l
9wV3ID96SQi63v666boxLaND2BiybB18TtV1mo+Sp8MvyHlRffgtcBPSQNzMarnpTeJ9cboQulLl
jqQDMcHAYkzj8IFrIqmn0tl9tYaYCWERDHc+yMd2U6jU/T5ZI/KhKq7fVI7VGC0uwLKEVdf0jgcT
AwYC1AmCypOQwUZSVu8JcpTdwmAsOfhWmd8GBakNWzfnBHegktTAVzl69muSzLiv8Je8TIYugrfS
LgAnzK8TMRgrj6x6isya/VQlSf11LER0VcxZJrczLtM1v0o7W7j+JVKpungWcUOkqzfWN56eZ6Ik
kkbdS5w9mpltKE+JTXQg+I4gfSJ0/TFMJ4atdUpex9YVZhgeGHVqvYt4BX/TJYFyuD5oy3gLnZGT
5ZG+5dSgjHYoITKEKtjw6LR5bYuKI5g/5ZzMOcrMxrv3salf24hXv5Hrqj+jXSKaIe69yxww8wq7
NZi1GUZvl3hd9mluCETiGobz3cLkFRQaJ1rKqZnleHjKg0Hdzs78LtTYvYDmqD28crGltpRcDJRN
WccvU64e9dIlWAB0d823L3awkfTrFI2QQgwsrjwaicosdH1s1haGGRrZ7wKOk5fF5YHOTEqokYXD
dVszOpNbm6kqNDjbtOOenAkUIrTr36Gkl4+s2NhNsUgAcFZN3x5FlJCdgkAqvRujFgHT2IIp85Ke
ON0C5nG7TdkTnC0hqOoa8TJxmGHa6x8gjcCZLEHWQLBrTfytXiJ5ssvK+UrDHjykawXt9wyDldjH
UMUf27H1CVVOWg7HnhPlu2AeBgRtrnL2deL7t0hm8rNApQuWWGog0+h4qt5NLnSDW1JzgwUfaQW+
QDu6JKmg8SGEClV/Z2tUHbPfITupWg2nsm46osFSpDFDSAAKGarSC05FqawaJg6/2GYacvNm1ZP7
00/NeyyW7iYpSBgaqKaeZjeKX0NUxl8tLAHE7vTN96FaQ5fVDPasEyjlNgnKkl3GfcFbkSRzpVSj
oitRmPaT684xkOpwynZdNDY/ZzH076Hq23tW+LVFzLN360l/+GHbQ/Co6YXtutEG61zHS3CtK3dh
NlY4cI1heT80zhx8K7sZmo3lZ59YMElQzNZAFhuTAkl1RE2FTXwTFqvNElLZC+ry/OAw2nrwwPNv
m3lA4ynmelcy/jCvQ5xVrB+MO/vb0kmXz9CBpNo2yLMpx+D0mxMBuF70WlNUkotVWABaVG7jL7az
LsQMocx8Q1vKf80xS9zWzsLsnKyTatxbDBQ6TK66eKevTWi8Gpv+Oex89n6Wg7DAZ7MAt3CYmGzw
GoHdSgHMoYJx2YzVyE20qfxKBgfgdtN0YDfIX3J/MP5hyBdz5XqVCXaNiAqAWqtUsA0M6TV1Ww/i
YQYeCT+19H6WzGEvS8rivvHIi/NBXBJifEztwEaa7cxZuUcbp+FpT/wG4ZOJ7LknEViX0GuLoGaZ
SxTSPSQP5AVO8Ls9AOLYKpBauAnR6z2dESCc3MbEeqz7DJCICFdRZf10Ag0ncwwTQsuTYiacxyNp
a2ciQF7jFCcL2BkDXrWDtJ9tbMY3hom/UwrKEoiXjVfrbJfHXa93fev41qcxyOx+hz4hSPYh+ya6
Md8u7K915tpfgUnQNqDXI7bl7LrNEauUb7EHQCoH2WDadN8tptH3PpVSdm3HqKN5/mdnuCSeJkAU
rgLSEqxR/ZdsdpsHduTQXNxsrM0mpuoA1Fdk7Fxz1zRvekbnc4SVETnHfEJYfQgmlK+7IrLliaZj
mRyVwdThplFAoPGy2rDH0YPMRvOKqtVFH2g/FK1LDHgWGXPvjQEe/jy1myNTsuiKONVoFQmz4+90
NYrTvJ47WEwy/2qOG08QLTWpk4wT9cnRE/uq27jeO8XRLV54G2Vf7yCTs2U/xRsimtBKRw3dydV3
bZUHsELqasxreVX2DNWOQpO/hD64z4FYlMzg9hbJQTlisRHtQ0qd8RqQVYj+d6G/lbOHelsz1Q9u
nJZqJ/BZpxvZCIqOyUCM38UWpdimslz4AoT68bAXHN32nGco1hfKgG9dlQyPhVrYlpe+y286W/s/
EwbRh5l2LblPVFv7SfnWbV6UzVeYL5jzFYgCfo1WE1kcuc0aizgYpub5XKF46KH8OOhDM5+ZWI/N
74SmQRssppkMcaqP5ECXYmnboxMgFd4wrLKuRaVC1FYQVe0LBx+a0wwAsmfMaQCt0NSHX9ALJrvM
c4kJH8nOe2Y+mpZ8aNaeLZq1BpF6KhE4hyGTrTLg8e38io+Zytp5DhtVXUfk1iFfkwMozwC28bVv
1vNdIrT7hAihfgVNZpD8ROqrm0mKeRuryRsWuPYhbGtSZeI2jd2ztnx5xizWj2dRCLSAntbiKw1S
BNPjxyEgLezJuZ7RdKtEhvEeiFa7HBid1+FpCNEBcAO5qcVRJR6Jl7Tjd+mNGSYtMZ3Z/8nzluFw
DY+iXqN0C93sylSiCCV2ikgmqj8Edosjl5cUmfGztmeCDmxfL48B0jZoawykrwovz94cGdfDpoUG
eT+G3GGIP4kxFeti4dmddLa1i1izc5LukfLboCkmIZsMquzUoFxA5Ugw3oYLn99ETlifSfbExxQE
6ZlkoDfPZ6iAv2k689Ct5swwWTOCCN8D6mL5pzQj8B0HVfpAiKb62bml+66NZ30CLNF9jaY0ekxm
ctYD9tedE1glQ4dqCXH+d1Vw7/P4/oyx9iNR4MjyZaD5g7SBWAC5q7KxaI9tNwevNkELBqksqgGS
CBALjzbSXr8O2/nOYIDagjwZDoRUVe4mKmg9FpNBlCUraU7GcavLPICqY7McoRMjnSsCJHaxTAAj
+WK6R4nWH1XUvWRBkDzBXPOvHHxim4zo09NSTieqt/nOtVrni9fgrkJCO6ZXdt0vck9x0h392anu
wf0hk+duz5Pj5E76PKEOPaTgb56mAotFkFDAt0IeCNEzdz1Q1hSSm4yulyJ4gwFBLlweE/eMwh5d
BBl96gSHiGckTjQCsShzwgusCOfM7vMzHZPkzad/fZoROWLEA0+OMtryr4X6T/LObMdu5Oyyr9Iv
QIPBmZd9Ds+c86RM3RCpksQxOJMR5NP/i6pCW0rbpf67bxpoGLALriqdiQxGfHvvtf3OjkKf0Mp2
cPNwBaEM6QOrZHktgxFSeJORIysbrk6e9SvExWaKStIv916pzUi2I6agyG4EW1sKv7aSg9+2zafu
TmYZVXG2mq7VUn6DPhlS/jAYJ4aNJb3uhnWkl5Dm5VE6u1YY8luAMWGX+X0LgrX3FnZ4defuUZIn
fK1FNdzAu+zvqSgsDj4pgTNKVVISSAPSZIx+6m84hZjIMgNl9/Q8Lfa+NPBUj3FfplviefnZBHZ3
b/XV+4Iac2Z7MRyL2euuytE3VxqQc2vJvnyZZIr5XuMt49nMg/6TyvV8SN24Z3thEZddQXlqj+eL
a4nr84TnO7OPulLhFwdq20PVmwM/vh2DTkVBGS5ClTGQFIJhIRJZTqC0azm4CHY1rJO4SDcdHXwg
qbz5i6+c8rZvmmY8u5473fW+wU2UEsLIwEfl3VdTp4BSzGJY2MwO9qcOyORqWBPVofB9/SWG7QEF
lV0Hd++cQC/By2sfuYwX9uSdg3Ne6Wx8dAJpnNiM9/k2NQF0Y0WpFU9EHACNTWpmR/vZtG9j682B
gnqpclySkqLsvduq3Ntrw/hsatM/WJNf4a7J9QXPZXLSnD/Q+4xmxx5lZW7nA/5e4j4ElsjJbMRQ
oczhWnzW+JxKQnSei+tl4D1rRsmfmqCKhy2SDpadKSzuEl23n92k8kpO5339NOv4qeuT4ZYMqd+d
ADuvJYUFwZanrpok9FDoMcN29HJ1R17UiNf68mA7dVP4UplltwtAfxzmPimWvU4UVSFsB8hR6bx8
YD+47IWyQURjQO6+FG7VvQNM6ZiYtdMfWlE1FI02TMfMwFwtS+fAztMINkGonLOe8M31cjJueAC2
X0aBazNFNMX/NeHO9BZlXVsc/euDwbTwpMpSnWoOSffQ2veA4AMgDMlcflmygeJBHr3hSaSSEhN6
OEUXp0dqS1goKL88Au3m8cdmnVyCNwbfOmXO/ZbkfoBn1MesuZ08oxsO2vTQDZdpfCWWNx/r0eqH
u7kr5n2dDp95HMvHPKggaxeyvJNzehr5tIfRGLnRA8yK3xzlKfeMtLaY58QPerVrpTY+L53bvhId
BzloScBTgCA1+M9XOnvNh67L5dZdsPZroqhvIRmFI+U1zAt947GOHQ38ppMzjuwpnBljGOy2117L
jaG81XO0FCeOk9XB7mLvsyEzQeO7nV7n/EpDPXl5hDo6aSxhLkZ8yx0i1ZPXGVPHeOhznkTseVxu
Bfym/jieGfolWwoxu31nGM517AzzVZ0BcUHpHPBVhL0NEmMJxMwWwB2zG6yW4i0e2dnhHwQvPxZG
fQlhPjOba6rPfkpqsy3n70JqtaeHMHuxSntkYxVnEXmN/AxrvrsuksW7sfzyeTHY/VdT9ZV4l/nk
9j13UA+o+bYMV6SH7l8GUu3o4kE1vPSOa5zbKhjeUKTjjKNBUVt3OfsI/blywZ9ugZeahGrJhI8R
5yGPcRcgG4GnSTp8RkZ9VXuXLXRv0z/Bk4dAZNs/+ehbZPI6ji+bH/642MnM9pDimidlA3SZ3DtG
ZGOTlYb5PLfOGIEugdKfpJNzAYfHP8DB3rubHSWfeOJ2BHaow2WUpeoEc1WZMB6YOIyQl2pQfy4D
mX4Uw5RNFRC+QmU7VwvdXLEzCalZGjqWGe34HLr4TQOGT6kspt9obL/6HP6cmLsObEOcO6gV3gdx
sQV3ryw7/BZ4/nwO8Bm6R8A9hMdgq+Oar8cYckLczTd+YTSvfz+w/xfJwfZwgdneWvq2smg+KGCB
N/WY/Zd37GXVdRba4yGZRR4tDF2jTLQjPU/l+GDElJBv89Ew93//8v8qeQRQbVYfGrDuwPHWyr2f
JY/Ud1ODthJGvjRGpDtpVj4DRCKk8x9oru701ASOMFn5V3lXG6b5Jc9zjIedz3Rzp+iuykk/9y3d
Gi5ukVNMe3p5GWvA7Qc3BQcZ0dDRopcuIgB2Oue28ZuqIvGriMjPx77D8V1UJYptqAD8IHgYqScY
ZgOjJSBf4FLsUubgtJNa5naamM7tsDmKkq1SgSsA/zliDGz0Vaoh2fni9IWUh6Uz9BSJH6qN0Rpe
+Rv9+t+9yYCGTpddD9cY7/PX75nM+ej6MYEGr4GDDrzLIL8jp4T3xYP7fkhV9g3sGlpNXix8yT9U
pLAmF41TP7G8XQpVinGP36Uz40N3CX9zE6wq3k8Su+th2XLxNMM2F7BMflQs/nwlMNgmNNvCzB5G
/LMPf950vdXn+iAaZlQ3rBtYL7yMeX3k192Mv033CxbOKtW63LTzIDgdA/jsI9IOXC49wJJ+H7da
zBdJIZxaPYTAbH9DX7F/VazXd27xq7vcRZZrkjP4AFNqcpcKirTFew2H0TnaMFeCz2XSNpiTZm7s
d0qDRBkpGkGL68SyElLANYVhN8ns1enF9e3EPZZls9qjrTQjOEbNHSXdhJ2XjdulLJr5qgYxCQA5
pobZekFBJtUUdnDDmYLlhbNv2TfrSEqOGuyloYIRjJJEX7kFvnNiyh/wDjJrzVo0k61eAuMd7kag
7hVtuU+gXaAb2gPm79/cHR/8nuuXA6MH0RuoVchfuR9u8AVhQmK8JHfPzwQokpoFUj9DtsTbjD1T
vavc2rGv+448A3C9zJovQD2S4uyasMUvDoe2W6b/fXbAM24yyBSu0xxZRIv8Ynpz4OylZ7rGBmXX
6iPqI5BuApnwr1oazBw7pMoMKTToxjx4bzxZLCemLvkrA35zfvr71ezXxRS/nGcxjcRIy8Vgsiyt
K8VPFg04JvPsFBA+ZQDpgB10QlaDIJ80ZXP2so55gFl77CWcwdrNRgi0/e/fgPXrWsQ74Ev2aMgy
7RAwEn6DX98BXd3uXOWYgzBP9PXeo7uPTSTwLgSTH5IOX7PvnMLYSV8zox40oYzVGKnBe/zhYhWt
oBC4mRNZDGdjyNfMKveYxMfPVc5DkNNnHJ8gMcQEZPBxHFxKt5uo5bBLONpdjLXWhYqGneswqDz8
5sN9/HpR2G1KVFefhg3gxbZ+/XBu6iVm7A1fOZm010xaKhhGsL/iDROC8JpT5BhvMrwX59gv0vfG
BH4b+ZBM450ZBLG9U2E1CMJEXng7MxmNJsgEj5bWw4ymJNxHqoTzizfikboxY5eoE+oN/VimqcQ1
3m0fWIxgbA7yEoBDU1VjwyzP7XcybLoHJ+YwtP37T7yaDn5aE2FVcRZdTZi+w1/TXvphZSmN2i/d
uvw62KuuhqmQBdCHGsm+GVdCtQ0YPU17rrH6uqSXJTu4NXNX9uQca4bWTvVv/DI/rp9/ivvrGwro
ZhO2hbyPN/Sjs1Y6TsYmAtQTSTPEQhqSjMc8DyufKL2IafOxvfl5aidIVO5QAiZX7hzEV2EIJ59p
00D6WyFU58TN3fB7lQb5QKrV9G58u7DFfgQV873LXKRKt2klJSFVWz6aq+HpT4HzB0fJanr3ySWK
KXBjmkzvfvy/xuQ2DOvNyfCxZILDiBIqvst9HxtcIvUA1NSceo5vbl8X9obcAJvFWQqKsRQyNgyU
BWfhQQK55YqeKqZ1oCIpzbZMRdxLsooMr2FV84eVPxRISxK2P1aUnR8xhIt9gOzPQdKNKfquA060
yJxxrXd2XrZ1BEErhPH5w7Y1GlZxNVPe8NyHMxNht+bsA1Khw186wQkuzcYTJLlFGe7sQbJ9pbqH
OE7Dt2tQsz0iN/240v5/9gmxNP5nl9D/LJNvXfb+M2GOf/5Pl9CKWoTACInRCXhe4WL5Xy4hqI54
fRxsQiQmuA3WrfpfgDnb/4cZkLrlP/ZaMryad/5yCeEtYiUW2IpW+5e5Yh0/YM//DoMO0+3DqgCz
ywuFiz0Omw37pQ/rIBj6uJNFdq5Rp5PiqTN7hzZBU7vFxHBithibROhYgnCDacdVCy6C/jBcmevH
NcINWF9jsG8spI43OavExmCBoDUydpl6DlmvHDt06DMGzGYoECa1srJ7z1OQK/cME9dqNznO2LM/
u2i6U/XGoCdctUDD0uRfyCunzjMzE+VHBKFH/Wj3lSsjJUd2bnpR7oT6Evp6wwylvQypxWgsF+WU
7ufaXB7noi/syA7TBJDrQM5UOIXE/2Ajom6nekq/MppmikrNkpmeqGs0OK55GcjUyaGjjsF67hqR
0IuRHSFG8DhuQzEN1zNJkhKOl1O5bf7mDJpKdnohusUjKMgc5gWAdmv2u3LylXg0mlkHB+QMO7lu
R6meylX+ODrGUIR3baZCc5cO8OI2/OoeKtUAePYog8bkkU+ec29VbG54ugqXzoWqAX7RDpKg/ghO
DW51OjdH3TDX3wSlXCr4zBiZDmJ2AtDQvl1NB8fuPW8Lt93wJMUf2hun/dAVcC8oeaFdgMZ7diHJ
cgayM8VIqkPjmOeSU9ApgOwGrNoSjIYKsTrapQ8SoMUyw9BhMzD6TVsGgx5jnGjGGN718BCcvOy2
TgKh9nEG+ZXcIZUaYh+DuNBMqwp45RuXJyAXF8uyvDHDrOZB0HQWoUiDhWzjjNiA8aKK0TSOMp58
xvaTZKolLQOZnJR70BylsJm9Wp6J56fwwEX92Sm3zfo2pBqb7I86M5Tob1rKLQ2EJe0Uh4k/Rx/Z
vLvBvZAhgeGyJKcc0efS4iqYmK+wihOr2obWXD173uzdJ26dvzXgOHBteYH17C2mRn4v/OZuMcqg
xRtRD1dG3HXXc2qDpvGzmEKpEGcQTBq38cZoITcVIqYU1ctApbFzMtMm+e6nXl4dZuHrYNPFCZXO
cW4V/bZEZ60jk5yCd/QCwCxRGsswjPofOqJRtygmucJFYXQ8Ms9uU6avOocGsBswjNPzwlkd7Ydi
EB5SlerjvSl1/0exEKzbLqvFf60xMe4IvQ3YzKwE0FTJ7rbf69wQFju8xvssQomS1XpJiFMQd1mF
KRrkERG3uOU5krv8Zn6SjUySZeql2zpPSJ2p1MeWs+CSpTRY96+T5thQ8HT2NtjvkywimgJEGk6N
KrcJmAcM/7TvJfs2qfKHsJZ4Roogq+2rWuv0jbmxj8DWLgOAElrQkp2NHPluQLtqCdYzmiLkzIqJ
Tl93B3b6ZBH9aSxf3LoAzFBUfZVtuVuXC1jL9p1djpVQSo2lk0uKJLaXqJ0JYG86Fxn2vV0B6plq
SKYmXruHqJCPhwX1gDbBsBmCd2pEZXg2+kVOa5i8BjmxcbjXFAMEZvhPWLNy8zZuVF/eB7PrMgmm
1LKSURhOg6x3XVCO8bua1KTjLWlCYyw2mZ2k6VcNlTvgxkIl26ZwatyEVJkRLu5tkKKvOpELXQTX
zQhC5BMD/qA6hmjYuPQL/AGPmgkrBeHxFGcXqrDr4nNa4NKZ6eFshpY+LtsvcS0Rz2XJdSBI0Bjl
UGNHl9RqjQx2OmRSy/ySg4c6c+opyprZeZ9BVvB71u9dXGEfOTchoP8XCouAKgS46kLciICkIuBY
LupgRsXi/CoVKPz7IOb0zfQ7LBRx2zhwmpPGYe5/8jNrsI7r0isZNgaE0ilnm/wg+SoNbi20zWWG
sTMzWKZEG7yjvU87wGO7LHAwoCBUdQUAb8kk21Rt3ZyGqgrehzyz3iZlGcbjNLkL0UMxOqjC3qju
Zi3Fe7oYRRAtCsPObpywSO1gclnpK4FlE6mXwjRrqyxVLpvUoKwrSkcgRjdBY8zqMHo4E55CbLXB
DgIqwUYCeMmjZ43iqTQF7Q15MPfBVo8abw+vgEHLD1qNBwYsABrw4MdXZYx1BROYIZPIEY3kcdJY
KI704DUtN2SNb4cKr+K+caxUMg1e1PNUu2m3DzVB41ORlymmDhx2HdnPNot3iGS6jxyroC5w23W+
zzDSjVv7FJcU5HIhdWYzbYa4Yb7blVVwzCfDNQ5Jy92zXak73aGfE5Po71BARyAiSVaU4SKAJoU1
tN6PsRFajJoY1ZOvq8uH1WLkRq4DccxklpscVMmjY9uC9Vzh4ggnJ7+oxZOLT8WJRGvY3jX93iNd
eFMT2Acb8953hLbWg+LZCYj6RP8YPGRWEtFVlSa3pPqZ2WacEfNzqNrmWolyfjZKjfew5HssbuYp
YJYa+5z/hw0mOIHcmzp81xSol+F5kV2wT9q2rg5WlhOgdDm+rZ21Nhukx6qwXNxVeUqcHlCGQ8Wp
dAByoeZPj8DmULtU64jvhGtLNH2jVHZkOl4/7zilacwzWNnuynxCo21k6AI60Mn0NMs+seHEZ9Uj
xifvc9qiXxCb8uDnD/kMkCxdKn4jXzci3iUOR9J1d+Olu4I94ENTdRTplZaUrG9Bp78sVgyv3jJi
+54Z8srEb6qg3gl2Vd5usigVu7Cv0t1tKBce5BF2H+GcW9y22XsZtn1f7NCXYvBqOe5j9awxu+WH
QtTxH0tt4Gw1qa1+GkQ4U0roLyBpGdi14x81aaXvTiz4SSewgOUWA5iRRuWIMLcZnXZVu9nIhNvc
bd1j1g0uvb6yG7yoye0Kzk8iRXkfO3NhHAs3y3zsojU7v4XWz/pWkJqf9tRnaH/j9VW7RyPHVBJn
kprSiu8Axg8xXKJRc0aVQV0yjy+kGuFZBV7yLkj4cvwpuq470uti+KeBSPdbYy3zcCsI7jcPFhz+
7hHUAJ1+wq677yir8AocqKyc6NVI6xXINgZjjSRps02zTnk7OpEYpcwAxfNzRudlSC4APNpmsGdR
3y05dLRdZjAzfK1s2ufurMDMx0c3Z/dMpgtrwFTMxg4SJluB9JAGXVPr8eDhGZp77l0DEwcgFLh5
eYbrYoKN2+PCTvPvieGi2Se56a9VegIo1jJ1FnA0rFM3DalDpIoSExywAt+POZxqjpIDVdncniWP
xHNqd/gGMHZk5bHrPeeaJ2xKGWUPhQXt1Es/LWVR3LO7IncDf2sUmxjrjHmyubLojO5nSisnanze
8IEF3Va7tRVvC5P0ykYjYxXbHqrDe4PpiHKPeiDeCJqMLN8ySwMbieuqa3+auttxdQVu4lhM7+xa
ZnJwaVrCn5id9rPfzN0TxvuCePbYJvdFqSwqYLwY8CbOToastHAsb6yI7UD0NTVBTvkdfuZpLWmW
Nt/r3s5S/xXHA0lc1TgOcNZegVUabTP/bmtnAog2yV5uQHp1L1rbWHY1bgD4EKUsrH2QdNn3NGSn
sB9bKsQoDSR2fWS63STRwjDsC5MixQB0pFtl2yXV/MjIs4DYlI/219VvywEowS6/9Zl6wyIjdE1T
tY/lZwPGtobRm3oLZt0p6XCeUgp+AEAiMp4hRfc611ZVUQpf01VpdBXDpjFtnfch0+a3PF5brZHn
4ELmZc421TGmkbxx7YF/DTlopH9O9v5bB/T/TSZ88616HLpv34br9+Zj7dn/i3keh/Prfz6pP1fZ
8O3r/7hkVfK1lj8f2K31X/zryP4Pn9+eiaMwTcE0XjCi/6tugSM7qoLJid7DBw+88Z/BHs/8R0BU
0Q9wLob4MFfx6a8juxPyt2i940TvkRNCLvlvnNh/RF7+OTVzHU4Xjk94DhosWbp/EQgWnskO+VW5
3eeP8rrZ3GyPl/tL9D2MjurP6+Q/BhWpXPtlOrC+GDKaQIgIsSGsH46//9MQeilIG4gRdya5vbkl
aVN3foATpuynTdUYoXGYizK8YEvpayq1UvEioOftA6NxTqUZ+9nNopLge8x+4DsQjPqMYzA5zeXs
77X0s6cgUc1O93XZPYKE1Ae/aps7EwbzBceQ81optid1CGeDCWDDDJm6J/NzpofssydyP9uqhvpV
rI4V1l5WeHPDBBY+VlsWPPTbLJgI/yjDeVRFPoa3BRM3lHSU/QqPtNY4Qe2pmU5hgnVzL9ktv1ps
RgFEDtbU7cZyXmir5tj1rcFWq45Dgj8H37ThYGuaTaEPXYGbiMWWNP8WCyiD+mpqm5a9h9QuDBBn
Ch6wX0EMjDOhNQhs6fvUPPSyOJs+foq5GJOWaYatKWtTQfgcO27WR17ZJsch9GZeItTyLa2X8la1
Aaf9WQXGdKyCsscyG+BpbgLDyjaymadr6QYxAeElKbFPylL7B2k78S62CFRvK5X4V3lN+fmW/KJP
FVPMur93J1RDfPHO/BXDw9pQ13izy2Ja+91dCtybCHVuQsNwKrzJbIfm8rFWoXdrkcnFFFnVxbU1
Y+HcuGmpxd5qQ54LXkb12mS7WXPuVmz7dl6gJ/X9bH8hYerRfk3yjOJtujDyLQaBYecsQHfhgJsK
b1+RNrf+4lTj01LrGhxT2FTtLmTs2Z8G+LNfTDHOMPZSWtHcGXvhtqKBVF26vAveUidhn5XHCRS+
hc3t0Uauel5El7XbXNbDPQBwG09L7WVP4eAzA/FJw/6hGld9nVKvfa1nZV47fpkdWzfxLzQEUsQ1
JpPvR4r4BNlOLCansGyMJ+qy5EOIC2aMFDuWyJZpe3HGhPNMVvrWY1NKatBai4DaMNfgJHuVFC+1
6No7LHulB6hV9ceAzaRJFRFgnU1FkuzdlZn+o24NzhMA8pfDSPcUQRQfY1iU69Brd3gMWnzWUsTb
wICpSllwcfRyw35pxRi6UQkR8xuhq97ZIvh5uKlqST1Qp/z3JHUtgEYiru+RkZpDR5Kg3YkUcYxa
TWstJzQh6eKGhtwH9ACDM0xAwN6jHefvZHqs8QD4p9p3RLCuPeHadwVKh9orFwDZphNZdR30tKwA
su9H7Hpm0rgnD0LOtQEs3dxX3Lbg1QSbcGI54ndKx4eRJmNMVlkrZIGGaIdK+EFDl6IYTLgOYlN2
pBPNo9clx5+eGv8mmfhvX4EBik0zMwJduP79n5ZF9tZtNxK+27SMLhb/aCb5/+UrfFh4w2ZU7Hp4
BUlikM/gD/3/ySvgEcFXaoE1+ailiiXpuVxcAdwC6ptzJIX4m1ewVkXpn4+qAJWJ4TVGBhHwQLQY
IP76NSUN5GY7ZyBLWZujr9OxMR8XoiSfsoRSsIuJZwakzoAvxSqC6rpy1vNs45fXwk3cNgqw6Xkc
rkb5Sbcow9s+MefltROTKY+tpq7tELuYha9Mw8w59pYFgLq//6F/TazzCbh6ROjjxED2CYjs/voJ
sDvr1vsxflrElTl8DcLi7NQmpHznN6+0/qC/fFe8EoQkF8yPz0bB/PCDk9DoU7M0xMaam6c46ChI
8pd7YhhL9Pcf6d+/EJIuxTIkyz6aN5ay8mRWpRYDVi+SWceBq37JQvX69y/zr9+cb5FGWfPp/Pb/
chNqr0S2EjjgTUyMNqc2ehKDN115R0MVv3kttlYfvjvfDkhcr/8FY8v+cMNnfsEhPgM/PAb6VOX7
Nqf0FPCx1V9S/3cmo1+3ROslgYCKlkp2wud/P5qcCo9zDvwuZ6MllH3vxaSt1b+EhJhawmnTQ5dg
u7pCpfjNZoxKrV+XnR8vHfABcQhBwDTdj1ejcoCBMSfgSGi545MvptzbUL1a+hyOx+QWL662SWXj
liYdVJ6ToVoebDXVxIc0EHGnS7P6yIM+u81rx7O2hddQrkVkCGALxDbjlQwDFk+3oWGWKq/qkoux
eZ5Di6sFoNvwFEN3B4zTh5/BCObwd4GTg4N2W2yARHlGqh0kBvVdZntqjpyk6Yxtjkf6Km+W4UTX
Ff9066npS9lA9wZYb6lnrwEvskWw8Hal2wcPLvpI/5AMvsNYunUWfZZmbNqXpFHml6FpsruyoMyR
akSSF1vqSJez2fi0Y9iATR/sMfnG84F5mzYr7JcJmBSgdzMYhijwLPGoei+zLmPQWN4ZsFL72C6q
q0+6cbs93O/+azYnw51L586JFBYqjI/h2gE6SGFoPqd11DeT1R0mxoHXtqP6iWdwiFCT+rS/whmr
DQevJnn8va5F8yVnfJSRMVkaNp5zIfVtszDvaGILRRpNZHqPiS5e2qSlS7JtzfvQ7oM70Vl1VPuO
d0VZPeD1ie3UNpFjju3cNaEBYc2U+wkT7/iY6NKnEKUlYkNTRF/r6x6KkbokXs/pmd7QnqBV3g/F
eOgtBpobiWN6juy8Vo9UMZEc7LOgeAuX8Jyz3h3dWsckqjv7no1h+Kgq1vCDSOJ9SbHk1hwN4smc
dl4MT8RXRhe2w1bGY3KFmbtSZ35Ma9+3vo50EE9nvHMz5+Yu0fBFCZ88wSVaiyXQavaVxfJxNYbF
BB/Ywrx3Rd9seVgQnF4Y6EzNJhzHfof5dVxZA16X3rF58Ldtn7fB3ss9QlBURnTXIymAXW+Ac2Re
02Uni2FF/TDSb97sdTzDcZZ8lbdhGrQnWEM8PKoKrutTwbVjHxR/HPymVMiCvUqJUBQ+wXgqd6OV
LJcOcDcj8UbNR6R+ruUN5QvMFucaii47RLXvSSeW51bRSXlw24lhKGd5KrZuVZH0+R8TlgwgqJpB
/3F2w1I94jDK33vYoPXF1rF/KquFdlod1qW3nZknPnlF1QHsJ+8PnyubpQv/sss/M+3JmyFyRuz/
0cRT/eBwJluHi0NJNl50vnGibxWlqWZ/+akqws7ZZ1avIju2YeA6c/iYUvCzd2fiLuQ6rOHdKp10
7xijOjLi7u60GXpsn53muyWUc8xNaYFvMhgad934HrSm2rlJ1nNz6TLAYuiUYRdlWQttHBjxdOzn
wHimkwVeHr3E5toeOaZfa8JjD/QnZMbWUNXyqbNtMrR+Uy7v9JZYNdlzShCIjbvn3lrFTc2qu19r
JV4hJAbv89yKauNrSA6GNwx305jzPgxom1TstPKceZ0w3n3oCOJAx7yxGxODCGDlxBrqgaUTY+c5
JsplyiJHsmkp+ytnmT/VVZMS4ZTVlajy5Y888+LgoKQE5s9RuAXcKFNs8yjRQFC7Js6e1wIxwvy9
gc4EGBM7D4t4tiP/JL+roQ2iorFV+DAh85OqhXfuXkzKwK3b1M96sRN2s0JOXcBWV8zPVx4XVSxE
BFfp+2hAQKYpJK70PSdM1RJCy8vxBaEbzHUEUQIBIALA6kRmlWEOGVmi6TNNgXDBvddPvO8KISBQ
76AkJlCnnJa2JE1YOipqcolqTjCeLnZOCIhYPZsxUHvYN6tWqAOyuWixb+b1V6926D4lrN2dJQU1
pMJnY9n5JT24tFX0xkNq+jLZm9hwnpdYus/VqN3dnFfNOWxEmkQ1TQVRGwzzS4DJZLkSfWZeE+PX
41PbmYVF2LSq7gZSBKQLbXC6o4CjPIZNau1pWyURY9ZpYD9TvZ5tK500l7JLOv/I8DEQpzYW1EgV
9VrXtSF21KhHzn45lGYYZiQfQa05UBIgt74OMfFmOAbWmN17pid3Jn5oumVlLT6D/xcVTc1u69yB
LKU9DtPAPSewxTmKVlnx0SJrECWTldwIp/Ieqma0nO3ikerbMleHr0GMxeBhh2rHZNrr+F1vfGek
qprBAQDnfFxEctSqxWJJrA6qcecpffGJ7BzrvgmT63kSdrIewztKoI36UTYTDXaVolzokrirwSEw
6/AOpLoV7rQ1Y/xDxqJjBnYWsrIYkrWmiEwqk0hUmjzbYgIt93lfoqAxPFqKi4GdtCBTTtncFHK3
HKfCs1CU+6k7ugxe5E0X1v0hMxP3E5IfUcKcoYPaM8YdjosS8lNiqOWVDE7n7xMq1vY9/X55xGo7
ndrSI1KPh7BPEblScUjMbrwblmzyaY9NNVT8aU6gk/aa2s0aqP2DMyz0b3NuPDQ9d19CN7MJajfO
HpmrmxwJsNZ5uRXvYPjLGXuSh6lYkvDeCHqtQBrQzsyRP3VZwXzgWIeU3DLGQ+qrTp05CXFVIFQP
/Qado3pwasdvdsU4mY8ydY3q0If87pueuINP1ntOHuhfYu0hsuY8L2n6wDKNYT01J3xYbUz50mtR
JKG6kUaJmodecdM2hkOFXNKbjIm6shsvtcUpam95OUOCAUrJzIG3m3mYmpjEZUMLcDzn+jxB0dzW
C1srXQyl/GxosjAEiQLFTAcISrmr7Ay1Q6D07my41cMXA3b+TqrF9BhUNeaRTPNYXMlY5QgvgW0U
gDRyodh5JpSdbIywnRnZCBcwThy/c5InxYZnM39Rg8h4jOGsCW48seTy0umAhiYm4FZDs3qVnGBG
8Ed00+K+LqHJHCJIhvowCdMqWGu7QhwTdHT3lCxjUZ3BcedR0Koh3dmyL5IHES8jXSIMg9ptgPyG
CbJK9qHLSFwy/X8K+qqfHk3X3QqIe+cgabuoYjYT4Rg6tqab3qR0sRxiFab7ZCjbLcHLZJ9w99PI
NJoOv7DWR01b5a4M3G6hSs0LrgoBAvZ7a0z+xiJ7EKk2cw99uXa8z26RI3jEZJPuJ7kihePJKsIj
zvXhBmQ0bqVWgx4usB3ujGXC1d2v4l6AoETE3zf1vFde75SvivkJ/MNaWmuodxZX1prGp9LAma7M
eagtKsYdS230GJZfch6ubAyMMDlVhVcALimUdwGG491R6y7vgGXUwbuiVTF5Cc2qWUEjYc4jzfPf
0GW6PdnuZVfWSrGZMMw3Q0OH3TKJ7u81BOdiI2VP+FKKgKFDkENdDkHckz5MAzQOgs4A/tOF/OzE
dnFf142uKLkx4i/SKtgMInkZbxyjxoWy62Y2Hn1skxCCF7r2Nnz3Mxp6XMxfLb+K2y+kSqlaG31p
jJFZZp18dCl/OE6kDevt2IUpey3GuFFdBEDkmfVRQ25TmLnpJ9xQ2urtp3GWnBNkY87nmSEhZUgZ
JYorxy+4+i/Szms5bixL1y80iIA3twDSMZMmaSXdIChDeLfh8fTzQTVnmszkYUZPV6hVVS2VNrZf
e63fcGPgihg5IDgtqsZvBXomsP1tatFJuoM3vO86aNtToen4RJp4401QG3YQuFOAq1G4xasquB1j
OXusELUklG/IDC0MdjaAPAJ2vJ2Nlky1kmIY5BJHzrOvzWHAcwOFhOOgJrUG0qCxb2w84Fa8Moyb
Dk8H+MB595bFRvbElrOhXqb2vkH+Hh5vI70Bb6ZExNE87QYZKuaVEUS1vJ9HlM2xPivCX6ZedRv8
55Bx6sCiAg3A5gqacaIUqCJrQl4rczyNPgU/o3+uEAvkFYYJJ4ZebbYShgTommcWlldtmh4a6uv2
ipoAXscYkqqbQIzBvEOxYQp3GUQAUG1NLm+glNe9N2TYuO0kE9HwnUiA1Bxs4J5gVFm032JhLbWn
bKyGVQtGpDik3TzsS0Sbpx3HYrTjURVQ80UYIF4pyTD94jbA5imdc2QRxkhWr6ir8+6Km5xWizZa
45pg4R0BOqcEatpsK6qiw70N54LkGGpVdxOY1Z+11fTIFdt4vVupg7sH4j2uWgNqPeCcOnxDL6ZH
iKwYh071i85sOTZBDlormLRJfSjJoltXwBgSfOLwdSP0Zz6tVa1V6TdtKZ57xCIwPfpMO0pj0Pyw
G0UeV9Fo4g4GaXjfIw36OuaQvD0swOTieh4GGZpF3Iro3sQ60eSaRPPI1WD97KU+nOD96fJ4g1xM
sUUcVgzL2yTFqqA2MTysevELJ7zulrIwyk1kHdOfAN6WAmbgt0bhVOt5gsRzbdTR/N0AF2chnS60
hIcqAHewaclL0ipq72lcuwh2kaOHeNLPgB9b7h88vBrkoiRTCIjcGGSHWmNVB/jgg7lLHOL4tjGI
GZwO2B0l3jVs434dp327nhZeZ6UgpS/LtbVCbF8DMFfI9sbpo/BHQnbtsZool6JBZI9e3eJKVYpG
fhbYivzEoTu9NchFrWCbNjJ6IGXwXRWVRYJOqfe2GoubaC5pdqxC2J96NPQvjlnhvVdm4DZUaKwb
B1DijdlPvMtbU4wbCA5i8gszbm+nUkemwjCV5qnUjekK74TYh1Glzmu2nBFixY1PeD6Yv8xGla5T
cuuQIEK5wKVBlN8Bh+hYstF5l8IxAZCO7ATa3VNYoYLUGrw0KQqpO5CRxsbsx+aA10N2YEUr/lDq
yZpPr4+aCkIF1vFDUBAmGGQ33ESLZYe1kSHrMcr1/MZBo1wlzuDoa1xlht1E/I7NDcJQL41AsGbD
n6bfgKtKUSZAccDlJav9smULuR5Rl7ththQcXapmgJoseIvAlnC+23UubcuxIkcljQ3YKq2RuDIy
Df/GlaVHCIopbQn7hPPgWcIqc63ykvxmRpTed2oDShdRHbO4itF48J0sQAi7x6LsCBlm/C6JML83
YcigbhKO+4xizQH/CeSxNMVSbsBQ5Fvoj+m9CFos0CkoeegQl7ctvsBbM3V6pAN4vLsN773cN1tz
+NF1wG1bS23MbTIyX+CWaqNbRxFSPKtKlhwAPTZkKYDCrKW4LoKnGo+iDe7Lkm+KQKH6NxF/42S1
h0dCiZwiwU6MDgSL0tFaLIv75gqVlPHRoZRzjBSFCstgjIG5iuO8wqbCkGa/Jw//gOULwoV9Mxbe
aPY5xlnxlG4BLJCxKDEvroOuMd2yU4Y1altcPNZUwijl/+5T2Jb4euhCnixvmBwEu8omob8FKhVH
SYWOSUJJHPSux7qqonwYYJWzMQbONQP7OM0lfct/1Dh5/pxNYDQ3KecHLGW8XtZahT/iwEDYwAPU
/lAoyPhgxSKMP2GTlitu+uJHZzQYaNjJfdAoWn9dIfPhL8Hzkz2l1kPeAXwkbLW69NdsO9XLJCS4
6NJsy9kdw8H2Gat+slxlLCuv7eyMn+dcukVG1aTot+QGiQNGW96AXLambZzA8T4UoWK8Lpo0HMbk
RX2h8bBYowAlBpf4VV3JUyo7Pkr24NUigVZFHfVcRy3cb8QKOoDb5p2uJFC6cXNW+UJp6A9dz9ax
0BP0evbUHZBs+4+JmvXttDhpeS36RdAbAv1b0EzDPUkw3pIOflEoSygNglh209luUac8oaMOwWIf
5RVzNcRz/BA4M1Y2WgxkXCmCGHNEpM7cMWMRrAT1JBhZVlQbGNko1sHoKaJ6tibCoymmTAcFbmpE
v6w8l4fY2D8Es3CrZ+lAIS/JN7JSybumpMi/TsF2dM1Bxo0b6wrpdzt1IN8E7/E/QWdKykoKsDEp
lCFaA1Ob94Ow8O+C+CRH26EQDWJwOVI1uEL4NT4k0xbKIE0PDeqRriT34qhKlXI7Zkyck8rdKkUj
05fzGABgrrQB0g6LzAROknA75QIblsX197GsulfLFv01PKvpXu+d+ACEZuaUVSitXSELAXpmSrYT
nqCoMmBb220sYXTfQHBZ1pWMNjWnLcpL1+TkJ8LDkkfTqIbRDnVcveD9VJvPvA2Hq8FGGUpNhxGJ
OSDgvyuCytaFmgqUEwQ5L5FB7lAJnwt/DhQdx3TMwJ9b4uCfQFOYB2HydFylrRYBTrZLh3Bb5k12
DUytcLYw4uPOjaqxW2hcRX0NQ5DTl5BN17xkBljt5NgU+zGp/tsx6h0sLjqNg6PWW2DFCWQA6was
YAl+rLUar4Rpg20fRdqfajdArskaq9upUdYgf0ms/4pjDYTZqk9fJU23Kx9XIOUqmJNRXvN4AMEZ
184t2/KYRmQOIpRbXfDtRrBzRKcba6eJs8ItiJOdNc472nWFbiB2oUGFU0cVim9V3OueaBqK4Is+
9IvgyeN4amdDUyiZsmeTJCyQ7zlptHutpFgc9Im+w9KbK1keIA6BcrIJmzTQe5MfR+hGui1CidJW
G0xxHYST/ZuE5p9SzY9BlGL112DygZRDXGKpRik+W4VWkD1ord5tYqHGb1qWTuhPNgGBpy3lultY
JRVnd5qc/DAlaWKwFaJwBuaFqIcfmuWEKLuN0R7PnvFZD8Bb4DAK+1HRin6RC80UbafOldxtulnq
es8eGpGv9NwEpdzpmKysMvgbyTpBFildCSWnPtnKUh88jhm0S/TvwrlfU2AOAF2qMvpnoYPUQBNX
abNJsYM+SMiLaa6DvrSzjXLy+zeRYjpg4ISBjVSDduUvheQ4Fn3IIBwSvajRGtcRV9xqE4SnDTgV
8xWIA6ywisjJ9B38mjZVWczpMUQM8xFeptx7HSv70Fmgucg0hvJfeQXc64RBkiV0czjAyZ3qWJIF
AaHsSP0zZC6P1Hp4zaNmUL1aq+vXnjTd/LvloZXdQQ7odgVn4AhPSwU23VSqelx8OlMf/RHlUVqi
3W2oa0qzdUot8BBeL1a6JOW3qDo0D52SGuTNa1n5M8datB4LZZRcx0CK1oNejKqibEbJIWPc16Mm
TDLQirwmNomvEQwP5k0mheLYhGq3HYAS8IxCUem2DeT4jrBuuMGjGRNAC7QoCQXZ4nfhX/O7mDpZ
eFJipIhfOQj5uKJIjBG5sHzQ9xqCh35kNsFzAXvQz4NC2AdgM+XES5gs/H2nsrG9mEX8DLWEkBEJ
P4nQQAnzZ9FN6bRKIZBEKygFAwsoJH/qdlKYPGO/2PDWIJsPhi4L/Bmd+UPYBhzMVlqX3Ls2FaBy
fKWxhVWJy/CDNEviCYEtg8oaN9YfPU+SOxQCbYDBStRuetO2V4irtryD7QadkJJ04UMLVH8AkJdq
6iE2OucND2VRunLQKTOsiaYZNpo8T/EaqTZwg9Fc2WD2WidDvmYBOIJ4jXZFnuoSQ9OXmzRM6++5
MRnXCABUO9lphwcZmCG3awbYP/jjVJV0zAGYrhPnNzDVyTEEOr5mRuZgJADF2bSQ0aAxU0X+0ygo
OCJPltgRxsxBou3TKI9ekiCqEFLuMp5msmA9U1N2nsgK3vZR9hgoRlr6mhkFtTuETcUsliBIWkST
cqVK9pjVtluoIBYwlWbq9lNBIuQgB7oTrnXcFMQVYphtteswUqNkwFTf6G1d9CCY+wSd8CDtVRec
qRTukTOnQoiYf3vQAzQI18w4eGyq6Wm2GMXLblVQGPLBtERwEYcISV2E1BG8iUpRbWVqhvf1cumG
rc3KQ4IsFR7uFM4PCn0K/FHM52OXlYokplAQreVGUR+bPCluEdEhEkzJOzJUvN7WI7nRdJNYMJ38
okbsEf0gMSVXitJb35RUjffSkDfTrShbcKzGqNWqV0TKVehAhfFxOqxVN6Ue8TNV6iJeCzFnw0tV
UbOAtoVc2kZUGpetiK1yhUrOQKmOrM2xGvp5HznJmGJuPtf0zG7D7E5pIQhBIm+LqyyZSsnHEUt6
mptKvpXDcK5dOSdtZKR1Lq8KecY3HIqPSqDjmON1Xs3WiyYvqfBQak11pRUZ2lNOG6yJo+S1M7Vd
cTW2iv6TiJMRMgylEltqXU8lTqzUczKttVxUU6x5o+a23fpJGCbqY00opniqpii4iABQo71OGj0K
R6FJlQCukGvaC6kkM3vpuQzGeptYXKluHmfTTyYO/rEFy/9HSrddNY9V6YGiaEZxpU+jmcSdpT0M
eGosSceg8VOlISFgJGLAv6Nr8JrNESfdIidViU3YGPNjYsQ9YoPDOD61kxb71RRqh4l09ZEqevKj
aGuxjcsiFzsrb6t0C5MDFNhoqCuwg+Qo82CyFn3xJsHffKpt8L1pid3KPDgPuUw4cJ210oBSURlY
oZfb2czbuIc5vAbCADI4Ew0SskMRZpB3Wst8kwC9ZLt2qFqKNTnno6cBAt9FHTHEz4oiDmQCs1Ci
+ybI04ElG2qZB9uelL5hCxgXfZKjCj3GxVMzwIpZyQ0yni7VdUnCg4W0+RptTSk6tkFbUfqK0+a7
Fob5Ds3BaKtHpVa6EODm57jRdHCPY/oAG568EtosgcTcYe3rkucAFZ/U8Qjouhoq+dAOoRLfpBhw
y/dRNLHCE9aWtTe4snc56jbxVUKVmTdpxOi7k612ryA42xs8yKEMaY1jHmOVcxj6Qpvf2aHVPICm
J3mKYVUVXwWtWR3DUBm7w6CqxTpLy/C7SSDUuHCRyDUmGHjxwGmm1zq1K8vrwibuvVBwuXgq9/a4
l2bYXnAoEcvwQbjHd1qYafMug3FSvtRzMtxksQlCu8AH+6WQQSC4stK0j61hisfJRJwC/25o3hqa
zVfYCOJUgvS3CvFR61I8cmfeEF5ep7ijEgjnBxJ62ZFvlxRf15VW/5VOndj3hSHuFFTdV6pez88V
IlvXmHsututK5Stz1l+ZpE0QDTWoHEAzEWiCbSbTqPGU1jJbFIDqE2u8T5KWyqclC/WYFJ36W5cr
B9ZPrMGDzwB1fo+JAcl9TuAiXEqP1rZhv+yEkXQHam7WD6Xq7D3kdYO0upBr3ylqpNoGIcc5D8FY
W0OElI99qfYQUczFAhY1zyfU2Thh+44DyWrxF9p2vImpWuaNslU7JFfduHDaegV21lkZFCfeuLLQ
0Z4rYfuBkWSvTQfREGhhdFeOKahCllVR4udS97AjoArg/gxgtruv1Vq9g8EVr+O8H28wHFO/KaJV
DuaoGKu64o+qqd4HHhQcI1/FMGb8TB1wT23KiVWiY+7SDzIq91ovJfYVpZ/xhUxRsSZyxvc9n6p2
L7QovLaMynqWYb5SZlC7m2ronG0cYtrpZ9Sgea9gTz5uKYwVxKQU/n+zl4JVXzXOXSI6MlVZwAeF
praGPyLfanEHhLLKWtvPOU5eOpngHnbitALTaI8QmtDjeQtQw2MmMDssr9DKbiI/QPCx3hKkg4DF
mEjeZQjzPiRKM/zQCpS6MJ8dGqJ69Du1O6QZK0y6TaW4Slrd3ML4MBfR7LFkRctSfj+Bb6CcmdTJ
Hxlt3O9qY1AZkam0CaQHOUbqWW7l64gKIGOh5xUKZ7DEAtQhYu2PxjbcBLIeCF9rE4Hit5Rm92Fo
k3UAyKLcD+QwiaTIuuFvqvbFGlk1jWdRm6leiEroUz4HaFObGEHVqwZ/KV5med75eaLNxS5wQng5
eWdV0pqIohJeRo1wW2ThnD1OMfS3XsqHg0pc57hTyim3LrnS9uD+OmWTzXlxZ0BQvJ4CdDbJvCqY
qTG1iPaZy8QhJk9QfUue0w5/9HOtslGEsRS3qCL4C8/huosbwNIa8s/9s4mB0cYJJ7R9g1oysGZV
Z52ss00ijS1e84iUkGS3OCYlDz9dKGWUdHFj7VfmVG04L1Ichi2Y6GnYpvdRh/w6qZVxbxjW/ES1
PWxuYlkJEvKHKCVQ/wwfK8jKG3XoEL9RYNGiVaOEIEqI05O1VUg8YXnUsy9mBgxPAaJnGONSPbrT
iDUonJ0h98yy7X/AZOXQQtc0v2vK1hn9lPpW5pH4LvEcSuXivqPVe30q8n3AMXbDE8a87dpRHBWI
SomrIoC6m+CfrJ1A4r1io2TtzV3lLDF9pqPR3ujWKlKNfNvZnMOebcnyPYUzEr81f1aJsbEe7CYu
m/6qNc3udqh78I3Q87RwLQw7h41DZgE6Gn66KsiLrrzTEl29HgspQuaUN/e408yYFJctZAwq2iKl
uNOzVaj0x7w1anEbCt1gbwzFJiG+2StBNL8GIh0eEHIxqMDPxnAQTof3c5WHgYO2HgHWunIAebpK
hc08mWv12STyfgFyPpGhNzTKDnqtvHaIZGfcHVlQ3sGFT1c6AgIooI6TfjWksXBeslEWB2RdFiIc
06KtUUKFuy1QTURXp0uoeslZepv0DNCaMEFBvxBLBOzZyLoXR6oQ0fQAkiAT3wh7BDyavI62KBql
b40s29Imd7Q+uuMpb/eQNTNY/3B7c2RedQedTL2089VSxjXc2rSx2uiB4dxzDKQgl+SS+2Oq8o2Y
W/XJUrqRauFQrhhx+TvQPnjovcH9p/q8ZAj4ubkRWXNng3QENdOMYznvk4D6EMy2jVNSrkF3WDJJ
rRMApCT6DlBT9QNsgRr/NoBxTyhP6s86blR+aqnRb1vlU7ZCH6uGAgTm67wWFTJTfPEY7Se7GV+Q
XYjNdeyYsLs5cbEz67kMwxfHFvbvcJpxfC6GkjQS6ERRrAjgR0R5q1K5nhxBaKPYw4SXlJ78jMdC
e63tvkEmE+HMHxHIptbT6iqHs2+G9u+I8gVuYiP1F1KoA0xRKMYyR5ckKBNFSX6btGiSrBRwGYPr
WBOuHLAnnCMpTGAgKubzDz0s9OomDeQBp4YpwcNx0oeqv4VqOV9FSj/+krlX/2hljcBynyL0QzpY
XdZ5Yo/f1ErRH6ZaQuqqRMgp2C7hmUW1kNTSmnw2osqDWijJASwaUgJBbiuyH6tO+03wmtwnY5SK
Xdn0geV3HNQT7GKKyRAt1OWkDiGYunkLrd2vdGQvPBUVpnQ1zwG5b1zsm2cNpYCfGCb3k6dlEWJa
EVdrexUHLX4P1M7HY5tKSP//VzviMFAIxDJwqtFKX+r1/s3uGthyERno+7Qr7A2qxMlhQnnzVU1a
TDk0Wf7+Ndz2HNVr2YiJWI5iEkXJi63Qe0R6OcALjTpkE9TmforV65yN61jz7utWPgHaUotE2xue
LExZ/QTQLVdJgB9fQjVejTxZuo8R2nbKG2q5lX73dVOfYF0dXbXwCaT6IiOF9bFD4LOqrEFsFI4s
LzY5eMSQ8Ph1E5+MmWMhs7Xosxi2fEpuMrQK16OUJrTqWFmPBRKnzgWw9TkKGqkwWUayRzbgf/0l
c70jCqRRCRYGph9F6cGHCe2ieCsDk0W++QI82D7DQNuyoSvc5g6iScZCWnu/ALBg1pwgLsGSVDB+
SesNscwTYWuOv3JkkZ2LcOQzcL/JkKnqwpIERY6GzMcGy2pG5DqcdBexPbQJIwL9q0JsYuc6ia/D
cNVT7jUvgK/PZ2yBPYNhUw3UJeVT7LoaUtR0wMa5ZX+vlt22L9q11q2+XhZ/4eIfofiOTAbcZLoU
qH76Ih32btJGSyoBkhBDVz4+jitzg9CML7mSi+D1qvQIMn3HI+/oYR/gtSvMtn3FY9BdUiWe5FN+
WFm+4V8yoj3fEXyWQhoA9LdlotXz8bOwVu9iYfJZinM7dmiIXFDX+yt5dtZvRlZVsTVDEuhkRqUs
JEuNqq9br5Z+9z7uLJ7qkQtyZ/df/Ya/5lEh9cDH+P/0GqylF/qBRy7Vqy7soBNRT0DvC9geTo9l
ynhu/uVVvp8NZagwZcRdFEH2XUxRIvSpeCY45Dw0a+Um2Er53nQ7ZuApch9+Xxr0E8nB8+aXffdu
MfS4apRBQvOwcOG4qUek24rdj1u0w3GA9+zCjXfButr+AsriIr3j3kzu2+Bi9HKBIHJikLx8CaqW
EGk0BQC7yUn/8Uvg2PNkFabp6k3n1eiY9uVLYpieQGIatUhg4pXkav2r2jw35FNISe/ixLqgT3l2
zEBOgcnDHaMuUpWLnNX74VDKHDaAM5Pz1IzbMqowxW3vEUZvvEFS7lSkU6lA3Xy9If9SKj4szKVR
W4aVKKNbRzXgY6MmwuZZEynUVhLnRtQv1UAQ2ejDsZHKw1Soq24wb6jjkto2BPBYvb3DLdRrcNAo
6nnbhOF1FY73F75qYZWcf5VmcIcwGNBOPn6VgDmfq7C/3KD9WVb6XiZ0NxK9dvvy2jY7L0TRRyq6
J4zoMK1eSkvaT1VXLnBfPp0QRybPg5CYptonE2KpFHnDEah1nYPURavKcTJ3qEOfBNkWRQ8P0Niv
r3t+FgUs0/GuyZMtoYoJ3EdBkzD00Xf0AxmlOmq0nRi2ZXThyD879U4aO5n70QgBxg80htwMpa6c
+rfFK/TrHp3dKzTCzrIMVNo0lcn8OJXgaKekK9BrkidjRa0JRyew2Twhvm7mLBrA0hb3R8vg/HZw
ZTvZwaEltS1iaVjLGvbdVMhvSJeTUsubp3m2yuevGzsbOLSMbQ2vVdji4ANl9WOfVEP0jZGkeAyV
3zV9n5gXOvPZn0/kxPJn2DgRTpZ/5QAtDUswa9Nc/mxJacyDdaELZ+NFF943sXzCu7NXSqQePAtN
yECqeIpiW2R5Vue3ACW+HqzzBeDoMoEt0ZOJ8op+sgCqXKulFk1jV4rljcKDJNT6Z7b8haD2fLPS
DBZGWHloJsy4pcPvOlS2odq3s4MHjvLcJuscPEoBCgcGQPfNqgzv606d71OCdQWi2kKLgyF30qlB
6qPWqUNS1rTq6nG364N+lY75MXXmVV/MF9o7my6L9hBSUDmn+fvpURTHNul0RcVPqPzZm8pNNrb3
xYQ6VhHuv+7ZWUvchmwgOuUwiGfKtGiQQTdITFTWG+vI7yy3YS+ociea7UeYg37d2nLEfDjoiYhU
zVqCeLQdoIF+nDVZjKID7cp513mN/qAYbwNcq0Kmwm6t8v5b0Q+rr1s8W45Lizq6wzgmA1M7PY+6
Os/TEH2yRczEM2KkCIw/wZT+u4seJQneJax3zr1FBvJjv0jlTqqDH6wrxpux+m6IgLzXhXjhk5mi
DZu5QuiSt9DJKUGxuLKh4/PwkQ42iTJdXFnZy9Q9fz1gfz3BT+aIjlCFJVxXkZ48eZn2CPXYSqby
lmsk5QDfv8WIsh532agle+TK3wJtwAIoJJ9b9QUWKFAaBRXSlZoE44XVebbvbJ6rJvWI5dQlWD85
tgakd5zRUgw3URFMtoDab2zkXR81RGF2c6uS7NO74kL0zv46X6YwGBcqN+h01unJUNegIXuthhLq
+/7e96/9/TX/tF5+rNfuerdzXf52vV6v+Sd3525ad7fZuPcbfvp/f6EAXvx0790Nv7zj7/f8Pn7v
avl1fvKWHx5/+ctPnuf63vHob/mx39KWv/zE/zx+LL9l+a3Lv/i/98/H5/3vfeVX/Nt+z4/f++U/
4Tv3F3br+YpDLguxFQO3M3Iip+x/vSN1TFkVhE/r4MP0S5XnNR6cgfn49ZI7n2VN10z2DoRgYMun
hO0Qm8pZtKCGS1Zdv2isxcY+B9yFyGjlvH3d2GedYpOiw6xbOu2ezG2u9Ug9OmQeUci+gyi+g18N
yHg49Kq0/bqp82WE9inaCTIdM4kgln6/u6OwHUnQp0KEOc+w0QueG9w4SRAiu9msivYXCISv2zs/
6zSE3SE1GyY1azbOx/YiJdUqLYksd+51sZeDHKPNZC6vRvS/Lxyr5wc5TTmOgRcKMR4h7Mem4sZE
nrJJoSXiH7hTKDbg5DkhebhI57tUP7G+taYeKfjo2QKFc+G8/Tt0Hw+pRdCfMINDXVtusI/t90ZU
yGO2GIO5pfvjn1e1dgtoyp1WfMqmX8ND9XPvDx4rgBpXwQOsts2wH9zOfa582X37bXvh2vKnK+nC
rlnOpNNP03hok/JY9oy6zNK7WZ9BaCZWU9pupyGlh1kkPowXun/eBH6e9l9JCEvVzzbM2E8pgLDO
4o3qUJGGFlxffb2UlLOcFEIT75s4WUuVYneWInrWLpKU27KXJt+Yym4nANh69QTORVOK36nU195Q
ZLdaJ9f/bgy0fIGDosYizcT7+OQL8iwIIr3nC3AxijzETQ6lWRLlTd8y1Eq/7u4nhwJkZAMZKPKx
PMVPnhMwMibKJjyNsC/zMQeTnes8J9pq/sN21I9rQyCGjvsa7YAw8AflOgBBFKNMU2cXgoXPVoij
qMbiK8L1KZ/sjzrI0rBTQL3UpXLE0ewX5kkX+vLJaQOxmXBHIYWyLPWPfRkwVQtizOZcAfDXbTRs
QNWxcSOjvrDalWX0P+4oJuZdSycrYURCwMbt3HI7HYZjfDez8KI/rYQMppGj2ktOuHttwPljw/n1
ulA+OcJp2uD+oxDAP5x0MunQOwDCyLGiPMbhLVALXd7Wzd2gbmSADHp8KPsredxUcILFfSQOAKs6
Z21gCVW+XviWzwf8X99yMgx60sZIXzEMfMtUbsL2psQlEk0YzThA+DaNTTw+ZMEePVkAKSszXU/T
hdDok2VFZGiqIHpNFtdpRKD0plaaguFAT1GhulZxX4NX+7qjn2xGU9G5MBGBI0V3mhjrAOSjPUG9
DK7hm1oaa7gSfyApr2rzf+T7/r+ybJ80tUjJaRwzKm+fRbnu/Vldh6iTVinijRTkX/p4OmJhsAdb
+ytIq0uH9vn08UJAco5iD7eCdVpXkgYVFVV5WcWatKlr+xdKmKg6ON//3dGjGR7EOJ1wjil/w/t3
18/UA8qcDJqx2v4QjTloH9gf5bQi93Ahm/jZLby89ClfAAniybosl3dtObrU1FUfkZwjnYCRMxXW
Xahq0vCStVWdrDHk4MVFJdJ+0bV2TABX4EVCZiAdJo+KR7yDFG8+Z4hgWNeBqIY/KN058wGaF9wj
CyBE7uNgyWOnnSneonneZG9TAI3UN+fYeFYhpd/JAplalgzutFU/9I9VJKAM4nhRkN+timyja9gm
cYvE4gnD3PCxiVt05sOq3SXF2P0JrKTdwQ8bkwsH5PniWsoe/woETvZrO/fDAJEQe79Qyvw8HUMv
KeVhOyMfsWpKeXz8eub/FqY+npNUuVWFwIw8lUWV7ON0lAXA7c4uHBfYpGtq1VWVpnirDaiegGhC
Jgpc1SMiG/d6MmJyDjepLPYl1HwL1ouiJsevv+c8rDcpOCIkYEHUcizj5FJ1xJxkOOUhtVro97qO
JHEj0CNotskcfbNn5UL0e3420W9IPhS1eLexJD/2PkwrU1I7TOhqMw4OSWO9DXM7X1jyZ5uYwtHy
ULEdDd1IvCY+NlKPbdElOP7B6nF8pbuaW9apPf27K+eklZNjaXJmZe4TWumRqBXUIzq0SbAYQbjp
wlmrnsZ5vISW44/yHPcbya2TDonCrvVsRj1+vpWxXbgvUOFBJ/jGWc03sRfvwkdnY6/7wR/8aBXc
lLtLx+LptJ1+wElf8eOScN7iA/IictWyQhPnwmie1b1Omzh58kGuyqUx6UGUr5W18RA9RhEFORSe
N9W+XjyZPOvKC7/L37Du8sX639sF/zROQpw1SWL09NjPkS0AfE7jOuK6s0Rul/saLdonYBz/WUsn
I4nF8Bg1NS2hzAHYGTCup8XHvo+99sIdc7qz/+mToyDctTwS5OV1+O7cb7El1VpzzDzYWNwzFJK8
3n6UBZ684kKnTjfc0pQOY1gFWaCY9mmd2kxhsWj5sj6xJwFnvaq70FXV56+H7izpddrMyVkdAzAp
VUEz0ja4Ll+lxh3vdbRRDoNv3IH8yi/VIJc/8P1Z/U+DSKWQwjYMcqIfh7CUjQK52Ak4uPWaaG/j
VEK5vG3MC++4z2aKTDIyukso5ZxiP7qmGwAdM1OhdOjCnazeZMNeLY+d+ePCCC4HxVmH3rV0svrk
3Ci7qF3WBFb3s3D2SQuNDVts31Eriso9UJcSh3bkhMam+V0Z377+gE8HlB7ieAFGjfvv44B2wp7n
1lkGVICjQjosrFFt94zw7et2Pl2Q79o5uWRtSco0kMiMqL1PDKyoQapdOrA+n7V/9eVkf+XKNA8N
4GtPPppHZRdBLjg2f/LabbfmQ4vI5FOAM6cX+5Jvr77u3vJHn0/j/zatnSR20tGstChmGMf+BbCb
W49wlaGUacRd8VqdbrDN+LrFTyduqcYrSGKBlzi5gbg9VQzrGdC8/K3j6GUqb9Hkh2p8IZ/w6aBq
VAstcprsuZN28inuVNhaGQIMW5G8VvGjNKya6hbFmf9Dh4iwNfpDjub0xM/A+uNyr7ITMmlnijfb
6X85WQxZ5lKW5tOhe9fSyZ4TICinQNDSoB4de63nLwgbeDAGLiyKT29Q8kz/26WTG1SuM5BlgUKX
avt6JprUTOH1RfJUNfq9SAGOo+Y+Ro9q9VzE0R3oKoL8eTXY33UE9yfoWbMZe1ad7PQ+2v1nw70E
GO8uoy4zahPcbOYptd84q0q/liNfSPdft7Js67N9QTUO3rkNQks7WT0hpCdVQfjCs0cEr956MMnJ
jrQbkv/D76+bOovj/94N79o6mdYIUWdQS7RFmvibuiluI3wePNsPW59wzIc+h9Jz+fMSQGcZqPMu
EgLypAPaa51MMvZKymCnywYZb0vltmkN9+uOfbpcF7jN/zRwMlOpJlVTWtNATco9gdjU4girrVEJ
+LqdT4/od+0sv/5uRVgqko5mRztG/CPO8WBRjkr68+s2Pj1N3rWx9PVdG5KO3Fy2tDEhrJOk3xDw
8PD0woz53hYXqmCfjpulUEwgF6pTzfzY1oCZVm5NtIVWUkRTmCXI3ihfaOXTFf6ulZOLLRLNQFGQ
kz9iy5rJqqW2Xq46+Q4QuW4/fj18n14z7xo7ueHk8L85O68duZWkWz8RAXpzS5Ztp3aSWrohpO4t
eu/59OdjH2BUxSKK0I/Zs+digI7KZGRkZMSKtVCCgXc8duCzc2HkqbZlt7OkV99zqvJQBD+um1vZ
wXlPk2FDanvDZ3LwBtS4z9Euf/XWutvSolOQFsP7BraQ3s/5h1IZTAOOOt3bya2xa9/ELeKWEFch
v/SY2tUjLCovzeYXA8Erd9uix/81bMxubSnPAEdDbO9AKQddSEQptL6Hl+R4fRsXI8SJmVkQZMYf
NeQQMz7A28BPbfn7dQMXbYfP0HdiYRb6CkVheLjBwij/URvRZt6xs76p6rNcfPdlbhXpBuWeFaMr
n20e+GBMoFkIlyUQf24zAL9k45Nevc3jZ6MYH02g7XwGV5jdiqwffQA+sPmeielry5TuxJAcqt3X
679p0WFP9mEWKgW44rWc6SOnDTsKDC95vivj51LYXzez9EHpeuh08YG3UMs/d9gkrxOw+CgT1fIm
GFonGdeQLIsvqxMTF0dPCzwz8w3y5Ydo29uMLbo72C73zS76aGHDWntYrRqcOameeSIMRxgM75o/
zHbdtLcUaRC0Gv8gauHZwu76Hi59qtMFzlyWCV7GJwOTPWy/9+KmB0ZjvGn/WhSfDsapldnl7DL1
4SkFqxri/0BDyh7UVv3Peq07vhRI6KgyJgB6mTLhzCH0DiafvmAxkFEYPDg0dYdk00oeMP2ReaJx
YmQerSBKFOmLYqRIIHDxXiymPcMns7Sr8Jb5Gcq41Up8XLrbTi3OfEJkJAg2YSyiQ6iiviBzxmVo
be66jyhda1yu7KExcwjTaloZaRFqCdlr1Gz69qvy47rLfXbyL3aQARVAvLSmOLrn5xbso1oOTT09
dqtXQy+qAwCknVFAFZRJkY0qF2S7FXQ5AayrN6YO9WKGIGcRbq3gHZzjnZZ0O6Uf65UcYimSMgVC
nUtH6Aa8+fnvsuRG9cWMEpTZgpWDTc/TAQLGv4DSQJJ1fROWtvnU1mybSy9jrrTCVl4A5DdkZyzf
1W6l4bV0uE+NzDaalMgzhwYj6QAy15M2WdxCYUp7T5FX4shSLNbprQEEpVjDdMb53pH2mX4FBbnD
bKc2jfalv65v2OLHOTEwrfUkZRXDiUAmwYCHGAlDdw5Sakz/f8vUrcRw8nVjS6uZKvHTKJVE6Wm2
msZUBzHoYfHI+p959150K7u19PVP//5sMYXfqIYHWY9jUb71lGrjG691n6zEjaUtO7Uy/f8nW5Yq
iuIm4bSK8NjCtyhuVYnpBJMX7sv1/VpcDzOegAe5jYG2nluKuyQzzYybeFBhR6mYxXF3srESNxY/
yl8jn9nX6XI0iFsrpmgdl/F909j77drtO237PDAByqbBiSubhjFbBqTpXdbDOsII5GGsHGalUrgB
/i9H5cSKOUt3UwPl3W4SVJS9XYIclrvWF5aWd4oLkCa0CMBwtg6Y+ogvMEA7esUsinqktsAkcdCj
RLcx3WNefueERvU+hw+l47zyyrzuD8sb+b8foM+WGMIKXUKGMJVTYUw3bVeHzOStb4/XzSy73V8z
s4DtiYGUSVCWOBJStiZ3Q/zC1NJ1G4uHCBClTFmBAec5hsIdlEpuERJ3UvmbVr5owVFMGSjdhmu1
y6Vbni70/wzNY4KcDTDrUA6jiih39133dRAOKnOsyUFND9cXJU/Xy4WnnxibhQYV1lUUGzCGSvu4
M15gy7WH0Aai8Hhnf/8+Ovb2brvV7YOy1udZ9M0Ty7OHepeFKapvWA6ZTxmTzMmDlWtcXjMxc/8w
6ULL6zGhfIG8snpGbuABauQ95BTbYlMcc2dr91vvpdukX9U7j2G167u7+JI++ZRz90/NUkdhGJ8x
f0ov3kP2TdrktR2+/Cf8rB6lp5tmQ2P0Xt9eN7viQPOpkkzu1WoCPztyArV5tC+iO7O5K6B9in7G
+uO/GwMNAs8W7QqKq7PUYvRgx26mYNxHGeISstMY2rEZy0MlWU7AmFxd5l+um1wMa4zlMFLA/KPM
uOn5LaPUaKy6MalpFjiuwpBlZCuQEdfCF7c4aiaUCLBzwBhYPETynRFt6n6/8gumuDU/Nqe/YPK8
kytIgI9RClp+gZc9IFw6ehut2+XxPbwnJf4FoycP3v+LTepmUwOMOej5+15D2bgOoBRHXYUyk0qn
+THIH4XyFrY2x9WhRc8i6CrXfHjazPlSLRFlIzAQYDL0WYSITTNNUh2zVqoIH3k0gnzore62AY97
TNFKgbpijPeFkfeOEYYKDxK545FqjiK/rDb3bdNFKyd7Kd5PzUBQKQZ9/3kTBJBjFpWylzhu+Vwp
3+OScQI3W9nwpbvr1MgUOk++sZwiIZy4PnzCwtb0b3TzC+lS2K3s71KMOrUy82UUJY1WEFkK7wzb
KBQY6ldi/No6Zr7qQs8iprDzOVr01CVUDbEB1aW/BlBYuiCZ0GcIG5CjqM+TjQj+8yIvQ6CMXvkt
NKxHRFgeFL2/ZfZxX8n1yrIWfUCaKvyg3xlwmAX3grJrao2Qveoi3IH1W2H+Aay14gOLX+evkXmq
2dNCVDuLoUn4aeFWFYE/rHz/C2zmVBJhIosJMKYU2L1Z7pJ5neulLutgaLdI7OSP8CW47W/zXXrL
4ya4g/Ccq2Lc6g/+jbaSN11gUj+NMzkCaJjjbX52zE58HKmIyiwqfCPzHUDYXFB30X3RvUTHaBPu
wShcj2GLLvL33M4LdTBOqhIKHwnlH9/OvPdGKOzI+kjzx2Kt27DoHn9NzQt2kjqYcMKyMtgXN0E4
Qs/lb+S+W0EmLDrIX6ef3/BREoTaiFi502qg9SCOHrn+rm/a4kqAoIGCtAwGiGYOgqqWhnYDJqr8
XQEtHPnbzvtx3cYSgMpgWIhiDNcqUXUW5RM9LluxgH6nc8addYe42I33X3nwv3tP+W8Kj8qzicLF
h0zTjp596mTpMfp+/TcsrPPsJ8wSwkavPBQucgh6qsGFtsIVxUcITkIDodk0DrbXrS0VWKHFAMzE
swHY7Ly/LSqxq7QqK4ZT1A4hTERvzAW8hYZAlDuQWaD87R+k+FEp6x3M2StHYSFJOzM/u13EVg6R
Ayn5qupOoDUFlLGFvb1wFPGLKKzcl0sNiTNrs1umqlAuB8QK1bDyXFNuGOttCeuZ4X9rFC52CnB3
Lrzm17d44WycGZ1dPNoA1LaW2WG0e3OvI8lfe14uPV/OTEw+dRK/PMXMIERiXYLw5Gq7Cpol9KZU
8V5z3yJhG6QwuH4oibAL/a0ffPfDBjDilqqOY8SQPd+iKSB6P4bi1WzdNQdbyBEZXgJSLFmTj831
VJUgQvm657c1+bcETqr2lzbuutzcJ+Wriu5Iq27g6Npc3/OlrjvQbOb9mIPlcpwPhimBlsXo2hFi
b8T/1B8F7AOHYqM50avmNLeoZW07pg/W1roQ2HnGQzrANDu93XnVD/HfOhVkzm6/G7byL/envB3f
LTvJdt5/6YO+S75Aeascw6e163P6wLPsFMOKJSoGwzUXCpgiJFAIRcKhDRVHqEA6dx/Wu+tburg2
njbT6K1G4j07O7EgKr1ioCtRycre6N/leDd4ldOn+z7cXze1kKqZzPP9z9TsxBQ+1X09wxR0t7Gw
EZuDle6RRr9uZelcnlqZHZq8L5gCn4QyzGiPFF0FZcl1A4sf5WQZ0zJPTiVqVJmcBxgIZUf3vgbw
fwcrCOalzMViwJd2yIT7hXTg3Ibvl0IJy2zsGIG4ZZLMNlHGin5H7iZg3Be20AjxENkGDLCyuKVY
emZ5dk8JSpwzUoJlv3hCJSRLgLL8pjg40qfINyVNurXy1qJJmH7Aj4Laobg6W6wER36stDRKqNLE
SAJ49xKym1E90RnaIeQHwsD7YSWULHxFGCn+Gp2vUzTDIcoxmo6Pmf4oSn+gjrruKAuX4JmJWQ5f
ut6oAEafUIiOONilYetH7w4GCXPlo33iJmdx4tTSvFlXoQPTSSKWlLx71ZriJoQHflJXrxCJiWpl
Uyt/yvhNl154TRT6XdL7W8kEdwPXBKJdpuYfg1bfDQiZefpX2YWhQX4PGCECRAkVYPrYd9qXEBmf
6xu0EBDOfvYs9xOD1ke9jZ+N6iCw8l0nfbPAS6bb62YWvwNjYWAKweyDKjw/TJ7qw3s6VJTt9VFF
+9lKfsI2oKO0oio+zxCNyF6n+sShjlbCvz+ymP1kHIHkEyIjgt+59S4ukrT2AhBb8Usm3qbxyuou
HZm/z+TbZEKbRKjP/34CXTB0h/x9uHpt+C+cUIx2lvh2fQ8X0IWYAbhLpYQ+HbbOzUyADy3T0PSL
g+eydrpoJyr73tvo8KNX7hdt3BStbVh3tVO8aqggOQ4iymhCrYXGpeVCVaaTdqhk9HMkau3nUjjI
LLdAOSLS7xi52A+NvIaUvrwWNYZIIBeEGI3G2LzKWMepVMR1QREOYYdXEU408Vty494Z91oJFZZx
n3ykTnIb3xgrcemTI+/8LGPZYGxaZ2jLonN8vtGjiOZwLhKAO10ffQh8LekP07X67QCtcmSLcQ2W
vy7G1gkypXrK+jjlzZJIpbJBazB7lChNQdgeVwGc0lalb5TOlbfoWrQg5PUmgRNYjr3MrovIf3WN
pnrtxoxvp4iReZDdcO0+nhzjYj1gvU0WpZO2zdZTNEmsq2FJp131qM3kRrONIdNxDAGa1UJGuKOM
SdHj0D2QZ63BGT/fjxfmef9osGTACTMvpEhuDM685PCHR/mn+0ux8zuBGrXlqEd3k721lKgPHfzR
9k3yRX3w//t35Amf86/9z8vvJFsQYPArIXLGkeI/nn7rMvbufteS/fXjuXgqTqzMIqkW5W2otVgx
q+do0slk7FX6et3G0pEw0INn1oPpSLLwc8dsKiOscqWdhoDyR7nR7n1L2euICCEwa5uCu3IQLvM4
sMwyA3KQhEFUNIdPVIUieFLDkhh/cqxStmX/1/UFLVqg3kyWpU/XwjxyuhkTp/6UAhj6zlLdTVGu
THgvbtmJhVmqOBQgTNDVoX2QPbXu7di9iOGtFVXwv79cX8vlHcduWUzUMfVGLWVO2oMadQlRcoeb
jw+MA4jFwfW3aWdrpuOvIs2nN8H8TJ0YmxNLFGQ2JUpRfJpik8j33bBPiq0ZbdH/1VW0XDZZ9QVF
gcw9mMoai4+8stL5MJwrJFBZqhgvHqonEaLCr5YzbLv9R3yvbe5rH0oJY/9dOtjeEWk5BlpyZ7DR
fnW6bQIydyWFWTp4p1shnx8KUWXKqpj2XSzuSjqaFnpvKw+apQB6amL2Qst9y3WlafoPCcKmRwLK
5rLtajqL6HM6VXa47kkL/afJlbjjqVfhTPPSESIxkYrqA2lrvqvqR3F8Q+bHrL4MjODV/5nKMVZ/
5kIHMgstGfFXpf1z0ZFDT4Edum24oC4wNi7y9GGDZDoaH5Vj0Npv5ZVouXTwQedPpCj6NIk0O/ji
mEN4p08QWQW2z+ReROp7ZROn7z4/Ikxbc48TvhhImKVLZSGISCMwMNPB/6/fJsOzZB2E6N6rtxlK
I1ZkF3B6Fvyz0j5cOh4nhudnMzJar25bDDOsZiEfpfwOUcwYvlb5jfTvGH6+1N9Fzo9iiBCQlE+L
zL1sh4xGPso3AuqW1/dybUXzI1agJDNMw1y+otj6+CVOb3mJuPpvsT4AdF6xtnSgT9c0O20NsL0q
Eqc1gb0yflb1Tdj9uL6gpVvBshRowhiZB4Q+8w0EesqyqBsua1cFslIG/wXwGtmQmQ8IuHro/umV
7Fy3ubSJU5luYvaGUHVOBNLDmh9YExAviV7qGlUZRxC/ZhJaTvDVv163tbCF0HAYkNhKQAzhFD6P
iUhKSpmgYwtt6R6ucf01r3XUTo1gjchy+kuzUwZHqkqHkYedIc07Lp7o8vA1CVVBimL6EDx42SPD
TA+CxFy98uCLys7USI+vr2++lxI8jRBPy3xD9pL07nx9Wh4PShEg3JMUvwML6lvzowgqZywewvBo
yP+YQ3xaU03on2UD/ot5Agl4T0HTpoa/wRwPQN2e0Fawpaa9V2G/UUZ3xVHmb/LJnDERFEA5TUJp
TrHzJF+l84leSmWZcA1Ktt9sNaXbGaMjuemKobmXSObEdExGDkveRHY7SyfhsnYzD1khW21/BZmI
TKGxE5RsxRfnZ+3TCpcJyu6wX1yAcKMclXmGATwnr6T3Ok/3LursvWCgIlt2qSNV5srdsrQsqrUG
wGy4r0Cmne/f2KRDK0iIjxvZa5qjvR4YjqSvbd4FuJgMTzKYuZ6IglW4GqefcfKZYpnSeybEvnP7
ltiR7dmQ2L1/d7bO01pzZfrgp2cMS9ySKqAMUDAKts4t+eBGXfQRfEfelxvo9Pb7u2oT2zDdXT9V
nztzzdDM8zpF7lHOdX0HtbtPLvISPvLQ0be82TYKi5z+SwvZvn1729xb2/svO/vYTwvfP76r9p1q
0wnY5ltt+24/UoGwyf3s7/vti3N4+vi4Xcv8Lg/K+b7MvgAKupFXeuyLYIDQDJo02KfM+GxB/T8b
lONWQM6XjjyZMyfI5jSAq0xB6eSD95QyJUZwp+G1/gZJp51YGDdmV9z3fb2DwmTls1+6MVS6gJCm
W4rq1WcWfmIub+QUsW8fWoK+uakKESHoobvNZWEFYDWP4P/fu/4uaxYFYlcwarNgWb7p2or7hhTc
NqrgX2n6gwKbr67FEng9bXPd2S6WR1o5cd8yEUsop+9xvpujp1aK2RcRCKfR0aG+0yLdNpWVXGzJ
ChUcPtiEaIKd+NyK7PpW2dXIknTVncZcoDxG6PiunJuL88nVJ6nUVyQuXRWG2HMjRVTkopJ2EUzB
zUFDsY1QePjn3WIJQJ6naA3adhYCmtFrlLhkHSNIdJSwdxV0t2Js/LvPTQO1lkzqT+t7Pr6rulpV
SBOTSmhGtoZKciPeRfHb9bVcXt7THfrXyCybRGCbEUNIqpw+YM8kD9FIagxqx/0N5VPs/vH78uW6
yYtuDk4OjgfGG8KoCh3HbP/aIO8QcusDR5ODJ7+Td/T9nb4U3yXJe+qjFqVF8TsChxC2FptAjVY8
5CJ0WDi5CPpBhd8HgO/MDRtQdXHrM+jRiS30BJ3xboHO/lUojeRIULUz4JsOX6+vecH1OVhg5GUe
kJPvn3tl3yGeG+ogGMtQLra6lkUHWIWCrddxqK+bukB3UAqe0jCsUWOEpXr6LSexyg9NTWorKXAG
bzdKcEqmCFSO39y4PVTRtybukZK8Qzn71o+nrXYS9ML6vZ6EOx4vR6F5KN3/DOOodceVH7ZwNMm1
VZ2SmUiGOi9hjeXQRYXKUP2YSqYMz2dIFmWlFXqJnqQn99GQBbqj6yUSooGgN/Uhy2TtkT6psBWD
snEPzKx5/k3JzTAAAnWVDXJv8lOHtly7KdshF3eS0Au3phikqiNFCEc6WdfBy1UkhfLWGAEqaHD0
h81K/Lx0aQLoxCooiVP3nwN1vuel5iIGT6XACRHxVKQNAPhRBzPutOCs5XRTNLltlVs/XTG84FfY
pQBJPoxMxhxPNhY+aLIctTv0zR0l0ig1CRvPkLYrn26KmmfJCOvjboAelFxYIh0+X59e9ZaWlFQ4
WgatvZw6fAB7w9eJbob3GdSBdbAt3BvF27fZN+BtvflSio7f/srzW3VSUdv2zReI3a7/rAWHIi9H
H2Q6VFCqz3YdQfJCC5ALRc96j/itLRG2rlv4fE5cLPzExPQTTg5T0xdQVlaYyN8h41ZTugx2ezO8
db/7H2sEmAuBSYPNE/+h9wtpwywWW2PRF3GGLZP5/AGZzupLLat2Vm2qNWLuJb+BD4zX6PTmuJgV
8Qxd99Cf5wrz8gPi0hsv0o5mJq5s30VSyJ8nZ4KuEPfkTp7lFbErt70gliEIq0S5g0Bw3OSdmzvi
2IoHKfD0lZt50R6E41xokPxeXP5RObZMhiCyZvnxjVz/8AJ555EbqiuP0IXtQ4eF5g1zh1wk83wp
iCNatEHFuobigRvrvXYBggtrjANLy5nIxHk9AXdB3uvc+YiDo0/qHDpx+FPSPtp2pysfub+SAixb
oUoOMlSf1ErPrQToKvpNANjPE4/1+DHifF7/GLQf14/S0p4RqsDuKrxxSWrOzYRxTXLrWoETkknv
hUBLbpJCDWjSBmG2Ahi5aHNNfj1pU5Ct83S/uAND6LkzI2BQW/Y78VufGFZrp34oPfWDiCTkgCKl
bIuCLP6u0s7YpUArvsaI198xRSIajyWkAaA8R17Ke5QORCQKxcr9qNyyfx19L343jEo7GGaKaObQ
msYPNcyklXbM0n4BdxdJVUQJguwJcXYSeYqGe6oT3cBp1GHj+kjnWtnBcq2VGLr09U/NzPLlVHYj
CNMwg7jebugPXi2CHY82o/vt+vdfNMREA81jg3j9OT5zsh5LLeR8VMn3m8RAMibtVfW7ZEbFM0Ub
5X3UfRKD6xYXdhBZA2opxJ+p3Tk7PrkIKZWZ0xs39OgooOupjuHOrYP9dTMXKfTEfMj1Q+RmeTje
+YdSStlV69pnQlFlNKFqUM6U5ZvBaixbg3ExZxanaf78X2wC/KPdzXN0fu/XbukOnoFNK4A8vMVt
j7n0VGY8GpNHCO6uW1u4mOi+T88EGiAAaOdHF2fXMwWwg2LqtyJJYtIazBb+CWoAh0a7u25t6bNR
WSE7B/9kWBcvONdEp1FDGtUbzRtRg4vT1LZytRIiFtwR8lwIatDVml5XszU1WhcJlpDSqcr0/VRE
CJPc7hK/stNu5bZY2D78nWcvwBdi7NxBKitUCCh9CLYqatGKb4V7gsjvPq0YD0NeFoR3V6zURxaW
p34q/wDW4H8/E9aT0ya4plAwCoDcaKfchUXnJKIA0io5uF2yUrNYMzVLW8wRrtoiovAbZd9ykyE0
Col69ub/K0RtgricLml2zgJRrDUlxQ5irRuvqrZGHRyaUf33qMEjhf9Q0AYeP89ZxEAs1RKlYXbO
3DRS+eBmOQLZaxybC7mravFW0D9R6SxsFjXaMgvDpqJnGH7vAF9pyss/H6NJ6gBOrIm7CsrLcwO5
m0c+8NLI0f2Ok5rsMgXou/vP9fjp5UPsowwCBccFGauoVaYv6B71lji7g+AYbnjxpkk/UFqwg2D4
949zdmonXzxx60BFpd7SObVKab3GZa7Edq6BxSz1oVzBPC18IEwRHhQWxR7O9i9os4D4gSnmFI7m
YHwZpDV06ZqJ2WoGzW+93MVEmffW8+iVIWVFz3u+7ggL5/NsITNP8wek/EYLK2YHlSuxR6WD8awI
a2+lhTCHnUmbaeriXTBJdaUhjim6rU5QqC+TCEJruYdR9rfFEN0rgrlWx1m6d0/szVGeg6n4sedm
3IE5suNV6WdO1nqG7cnFD9c1d17g7X2Qwdd3c9EqcLup8MzDZv7m7GJPq7wAJNyYxTf0hfL4P5nB
VxRwE0VyGnPF3NIDdBro/5+9yYdOPF7uUqMSCuzBiuIM5WALlQaOQ3S84QUUakKdWBu2Vri9vsyL
iRmi7ZndmfurUu6Joo9dyR33ir9Ti6dBee3Ufc1qofLPqsEZg3TXVEd9rdyw6Ekna56dCx1QS+Ml
2KarhOfomi32wuMQg4SGpGjUkn8vTJ+tdXZCVCZcEz+b1irfeRKztZW/04ELX9/SxXN4sqrJs06+
5JiHXlNOnjNY1rbX6p9d1SBl64VoBq217S8bYtPno8LKgCYlEoYNz43Fdey1lUopt9YEGPia0s4L
4z2dan2B+xoessZWh7u0DAA6HkVt74e/XF13Wu+tzVbiz4IrkTzC8M/kuMKgwBwrK5pZE8YuyI+u
tJTndJTEqXui3fbaWCKWBOVuM/HARa7MLZIm/rZpXJDuTQjXqRKYKx/7s8x4WtL5bA1IKqBZJOTY
ndmzIAvlJk6SIoMfZ9erX/hdrdXYE4J0wpM29xazM+Yfsyxt9ncjrWqDTCfnwj7vkUl/DRHVOR7A
FRit7up20lS66YJ3DpbvfVx3tYst/1zj/2zw4D7//IOhuZpeYqOy1CdZbuykUaFffA+16M4K5YMS
pD9rb/gRMlkgN9IRVN7KTT2Pk/NfMHtXEl7gaDP5BdkUoXvXrqqH3K9v9brfaJytIVgNWcrCxko8
+JiE4tFMvf180Sh2Rs0oqZkjQEOn7wWtK2mgeS7ck0NXP/tamz8VoqAlO1nLm8p2NcPz7iRPjQ5G
nrXKrolV8Sa0zG4NGTS/6KfNYG4ZFBkvAHKx2S/T+zbrM4XqoRZqe2E0d4DUV/Z70QSvNIU2A2CT
eQe81ZNoMAYjdbrROxay6chttbnuVfMA9rmKSbdyan5fTpuJzVBYY6OlTp4kB7mAlq6/KwPZtvy1
EbMlS5R0QShQUwfVPt+vLIwj2QMmEDCCH3beJrNutOzJk1duuUU7VEEnoXlK2/O5IjM21QqqC75L
It5K4jtDsYeqF2M71IQVU4tHUp1miXAEqmDzd4UsKLnqGxHH3nxwu68EP1ucRk4jSKS/CNlXvblt
tJuk/errK0/dpaN4anl28bSpXAZ+GWdM3dwbxb2UHmVJcDTlwfC/SuPhupNctEImL6GzRyEElWjr
YlQgVH0vGcQMihc429RMfh7aV6vNtx6guDxkiknp7kURlhLBvKkk98d180trpV06gQOAQFGaPY8B
QVNrTdGnmQN46BsJNnM0ys4Kgf2WaCUEMryKa+/S5RWDyAZBiTQ3l9y5TaEfFN/1WHEfaa+9LN4I
g7TppZq+hO7d6RLY0Mi6EUHQae5HgrTN9SVfIlTZcYpAlAqhR8GXZxea4vqS0daclqy6Y3C7ro4m
jZDCnGaeDqa1Na295e7QM0YRoNd20SpEdrpN5jcaTT3+AYkBemAW60srcKsGdQCnC48SA2q1Ftiq
8McnNujCIR6Oqnvfrw0cL31pxD4VegvA4S/w92NQeoU/XTCoF4V3UV0mNklVfm8l1svYBA9G6P5q
I6tegeMuhQx6C9PDkI4Y18z5x5aUkvF0uUbVrVBshDyR/Bkg2epsUfJWajjzNJiTROmXIdtJsoI6
5pRInCSMbq6WopGJGXQD71bV7Km+beoMtHxdHg3Gs1bcaOEryrjvJL+G0QspxiZ2myay4GYi9Xmh
OmubMlQRIjh2s9h31WNrIToPxZsn/Wtm/LnQE8uzZFXIdCpUApYr97Gj8lKnJQyM3o6X+coVthSF
WSSXF8UXFOXnVRFhGAGgJsSHelRuVFSauPnvfMHbKBC+R4lqJ7m/y8xn6tHMJ+j7SvxXoNTnYgEv
MgYzwS7m1cB0DArZT1nsKPystfsK3Y68fq7CNUzcwvmAYAQsDA2qSZFs5j2NmbgVZ5I0V2puSrPd
EqrBV0vvQlofhARxXHeVKWnRY00u1AmgCYpxFgnV3DBSU8BmFBy17BBoN5K3L+ODCgLBPPjjJjG+
a8Jdau3k8KuQDqAvDprxpVnT+VtcOygTEPuwj0Nwc35yGsXqfWHgd4QIakaoab0a2r1Zuk7k31qx
trt+chZCgiz+tTZnH2n7oQjCgvifZq1Ti995Pm76XrXztZC3tL1I/LK/kwgsaNvzZbkxHK1NM4Jk
F2snp5USWs0zKLtbX4meGax6ur6uxcNC8KH3CKEgYJKZvUrsGQVQpcyRLOQ0pNzOq10Ew7Wa36fM
e+dbN3h202+BiVBE8Hrd+EI+i8LTX9uzizxqmeAtExnbqQfQKryT/Hp/3cR0AmbXFtxFGkXYSeQI
aPb5drZVngOzMzMnFsytCVuEJg5kgcHxupml+5nBLRkCKx3MKCPd53a0RtVatWYAoSqtbB94vmqP
auI9JZCbblqtj/d+A5WBoWNc8TYVdJq27w0khp72VeCyObZZMqxEwgVfYnPh1OJffNz5UY1RwUgG
g8dSFlWN7vAIcu/AcI4p2jcxub1RKtGtJrhhvmJ4Wu1s16kNkqJRnGb8eF6204NIbzKpSJ3S28rl
Q6cXG3nUmWzJISn9lVSbul37AJOvXDM5+9CAUa2u7TFpmP2myL8yguiIfbJVhejRUEo785mTIrPp
7VgW97FlOcyIrqD5LlrSU9wHb0afHeyTejFlkwwkaWHDYSphr2uBcXYRuCS6+kp9q4pwWkRceOov
K9ApaZd7tSkhuEwPQfJYmvoh0mpkRKFt14Nb19T3PhMSfb7G5bDsqiiIQ0gJowhagOeu2lZN6A0W
py5tmRALb5roLURTQdm4lfc1VPOjGrxJlWLLevcqJ/EuDBkYFdemM5YOJscRqNgEqUKH7PxXcACk
IBpJfAJFqJ1AlfpDqYFUU6py5Wm0bIl3JkABnuWfqf1JiiUZVRE3U8kgVOWDKfkHZkK2emysRJql
GwJFQUbFQWvxMplFgF5UhFArkxwFQ5kgegiijyDLEL9Zy+EWPF02mRXj+QVcBHPnO5cOgRbWYZE7
WeEy5uwHYrLTRAbU20Zov7a0Mb5LjSQdEt/I7yqjku5MvZRu1TRHQ0+yvJUbZGHdPHUlwLIWGfNF
js5brC3DsUyZkh/eAmidLKG8rwXxaFb62tKX0lcL0C8AFhQcqTOeLz0TcpDNbpMTZe02uHOzj0b4
I9dbQ33T5H2R7uO1EHqBtJyO9KnJafkn3hOETdYaESYHR9qU3ymIPP+OIDmD1KK5BeJgP94wQf3Y
OMYmWQknCzt7ZnoK7yemBz8v6Su3OWiaH4XoxHJsl8OXTqlXtnXhmjizM2VaJ3bcxAWn2mCHKfmd
UAhOZPWO0FfHBtlDRfBXLoelxO10R2cHpUPHCyAyOxrXb2PZ22P+0gXPosDwbGZn1m7lZtaWzsuE
FIMJjZn4i3mYMUxCI1VI3aisGY2TlH1f7quiMqstkUG/KaG0UrYeMAXYQOrym5iX8qOgWYNyUxtJ
C5FyLvU7PVLKyG6ov3k7dRyGJ3lA+tlRRkWJHwmyiDZ2qWocAjfqf0VSn+mONnjK1h89or1netFt
VVh1t5FLX0W/TG8znw6BUN7EYjYRW3E6FZA6gpM0ovRh1WJ1kCtA1BsxsYRg0/phajhV75oPmlCE
9IckM39UPFV8LWQpftPExBQdASoEHo8VUhOOGkiubPtZHR4bEAI8hwZE7iTDL/kNZvPQGi6Kj7Eo
eL+kEqIbiunli1IoXb4ZmqLbNnCk/YSqiZCmioGeberE8/Wd5hfyjQeddmLXecegd1J1mr+vEthD
c8LLaKtSrG6iahQPFnPCol3HjTzaFv1Pim59WhCBxaFlCM+3GqfwmCXLJPhmh8aw/kReLh0TxQr2
FJ8G+NNcX0f2XMo2Rj3AXFBkbLLtVeEQbgrg/44Y1bqLtKSa/FfkQ3Ovj1ZWgQsO3WYXuI3f2GUZ
an8Sy61/SUE9mE7kVeV7U0npSxZkI621YjA3tSlYf2KN7X02MsN7KKUePSu0lDLF7tTxTq3HYtuW
EeJaEtlk2lnwoKau3MOFVh+Tuglvxq5Lj9RP5aNY9+avos+7wJZTH86sssLDhLJX0htNG5TkPtUy
cysLbeBtyrhJb5Wsde9FORfKw5BKhreJZFG4Txp8l0acnL3J5eCmtosyhuqUw1gUmw7gYvaU96F/
q5eDojpFPhYjmKuiiGyjzSpt20c+WGi/qx4EbZRe1LIPRrso2jGxZSWTpcdca9N823RS490Ldanc
9Z1cbRXeVr9bayj2QBtSjb6nrK8x2C++O6iVM3AzRXPIzc6DTlnWeE+ScyuLuuPKe7+4l7sf0f8j
7Uqb29aR7S9iFfflKzdJlmVb3pMvrCROuIE7uP76d+g7k1AQH1E3k0pqMuW6OWyg0Wj0cjq+Q/t8
nuyV4lc9uaNyq5s8jrk1aDyWETqcK52QxWagi25my0rhANFYu2267k4LP1I5Q0NMuZMBN/adX8j9
cR4D0qAWmqoFxyitmEAwrKBTFP2NmMTHpqdyQZyyCC6y0wqSLTs77bbtVZxKlFMj3bptAFesO2Z5
znR1oNcFHwjj7kkC0RqJCohctrau35WZ7sTNfgyeA4VXjLcmFmJmczkjKo5hbC/3tBx7mM0qLJ2g
URElrdTiRhKHltjxVGmZDSvSgllZSnN7anUwkGwLunJdXjgizDVGhA4jvnU4Iiix3puV5gpY4LkV
KVQetpFW5EQZPgoDRDSM4pHDyKkMmEBpjiiBSrrcCzKtdGWheBKG3kuMzDOJ4A0Dr9x15a18gTlL
v7ikjTDBtN4EmKQFdQuKEI1/W0wETwc9VfDI8SxAcomdsROUVqyCMwqpH9TjqTmmLWM4UWBySm5W
1+4PCvs0RIFu2019mztTa+FSFV7j1LqLcx09hcQ3QnXXhbxpUvN2ME9DVG6aKJOCgwpSXma7qDI2
8dRDLVUtcRqxhaMRHEgs/Xt3TTFQj66piARIOACXO0SRgTDLqIS7JoGMU9snkQqP6tngRYjWXpko
4cazCUcMjhtrPUYdjM8Y8ICKNRyi92pIDcTgxynXMOqJoBKg10N8RZSk42TrvRro9ggn5GvQteiF
ImGY3uahZByjprP2UahjfnZQhsco7gVPUkmHWGWjg3YvpX3xMBDdrGy57iJeac9ajGChbmzgqaCl
pKNWEnWE0ZtOMM3vlzwc4sabyEOUPendz+0zu2odFno3e4mL85PQWBbjGS4KTuawtwpvql9VXiv5
6ildoDDGNtYQ4lZm7a4NhNP6BFGeNFI4inZVL4STCj1DbGVmuYUBmr9iIYvVxbkmtjVIbXWEV6PJ
jkjukelrpOS2FH3tM0cmbqZKHMd97RwtYRkFT5s8k+sEsCis9crsWRnHHeG1Wa2tILp9ZuI4NJPj
bryUjRKlGTsRr9sOib1Qie7TsOWYbx4EY0qlosZdGQIiy9ACOwbRWab/mrMNxhSxAGTRUeA8p+wu
xagr0ehIQxENEMvHvBG+hQHxs6DkPL7XDtEShtHqNiY1GPkBg5K8ktwXFEyj8SmxbGJ5SveW6bvt
U7TiTMxFPqiqQe4ITUzM7mQV0i2ZhjAeHSO3KOh9MhkeHVQ04gSukY3+X8ChMg7MNUhzaKxJTSa9
0lsJL9MA6SkMnvYwU9eVyxoJ5uhUCodttLWrCTWuv9EYvai6YRCSEWi1cD/1jS3LH2jKohiyiJR2
zjPja1uHyfE6CnjRKY305qWGqGksT1E/AU3/qRqeZeyG/hdJnq0erFztx6BWHP9obe9QLAZmCLDT
I/DHAioDEo1hWjlxPHhaEZT2RNTBbtFBM0bG6LR6+317QVcMBsJ7eJ2BF2L29FltiYbCKowSSesi
tKVBvw9DbSfj3fcXkuHhA8Z7lKUaOtt2ZI6jEeOs5U7eeN10RAuPbQ1eVOPZI/0V1O/INuskKQFC
vxOBk2nU74Uo2kX8MmK2ThnsR16Ci129z+pM0wJ5MH7PwctLBelkiRrtTNc6xBiybsY3KCUPbWKG
nNYF9mZkcRi1V8z5HT3T9Qmy5PaT7AhURhvD1/iv+vZRzomHKRoFYUOY2zGs0K5Q4j3gmMJo2Uph
VXZmFc6/U7pZHGRcwXGHWwRTEBgQtCoOmRjN3GEDiAHC8lYjwW1LzddtmLVVQ3Z5zu+CMgYJu8vd
McpOiEBJg5LGRM+fdQwoPoAjrr2NcBBetSx924b7jFIvndhPsfCswtAAPFuvKhqjLkYfP6ZXIJGV
uh09oJev6L4gbBKMN61A7Mo4kd5tAn8bl7VSn7DKTMwpYc9ktnqq6HO9a0NwQ0EbbnHRqLu0GUVb
LLTmwaQ3EXkd2gJVlMW3bdzP9/+lvEjrwsexwAE+N1vP1mzh46AKbaSx0mqI9Vjoq56ocStEw7vQ
KLKXol0c1Y7mm5B00xvty9Glyag6TRo/horytZfCV8Ws0zsBbvEu7TDrOAzRDL/9iawbgdo1tIKj
HB4kEfBW2AZR0Ig3AnL/4GBRnmn51ufv2/8+ex2x//7888UK5FkTqVkkoTlY2uGdZMjPAzmTbKeZ
bhnyhqxfG5tLYWY9WICpSa5OJXo67YC4YhjZREGYU5c5hTVXoZdZpjkGi0Y9pDDALn8JIze0w02B
hme81GzVeNXSr4qCKoEBWbLbVH6p+mPT+WJwklNercRV3gvYUOK5cHJ+M6Fk4hI7R0wMY91BtypL
XzCKmgQ4NB1SB78MDYOjvbrpHQ2OrdW/BGnjB9aJS47yWZPAKDU+AVxJoJgBQwSrMoJe6ObQQamN
sfSk0k2Dyq7iG6p6kRwj23/fgq2xS3CMdWeoJBQb+AOI91tPAP2h+iAj8RHtK7SRjIEN6kuHJrvO
eM6Hp752FTFyRCF1Ki3ye1N1xiDAhG8E/RBRjO0BY2zz5puaI7QonGj5NVN/NvWTZd6r1i4ZxV0I
+iZ0yZLsqTVu8pwXXLh6s/yz+n9EZ7Q5jo1gyglEr8LUjXRiD+gjCkc7Uu+H1lVaBJ2TR63lPchW
DtHFijObnsClE0gP2G702x4MJFjHJzhlULYQEzJ49N7X5nLWsd9SKnMCa3GMEAJOzSYEXDHmNh1H
cBffpANmpnWOjEmG+vghmrxk+8rRvcBk/Lq4pJ0u5J1mawNy/OVky0KGiBuPAu5qNMc/O4i4F5xW
BV4yc+MF4xjoaQuccRocYmV2HTzl5KeFAqD2bBigr7fcKXXL8a2vU1eXfFn5QO+d3Wu6LWe9LYC9
oVRO/fBZcCUIpbdtL69opNkPnA32YvGDLFS1QsLiayEW37xBVhIzMjPA4cwb4Ff6SUbJronsGeHD
FH8tymOKAbNUzN18AKNqnNuidW4V1JJX92YX2rVxJzc672Zb3a/5FfWfVgnGBqKZVhzHBusYTrIr
GI6VvsTRoQLbGEi1MN/QVY1HEzwiUQhu8zeQirTDh4p0wfZq8b6COY9yFQxGGuArRArO++CjAvdd
jgkP2ygrPSo4EDoGHc1lWsjYssKK1lTm0oA8U3XOZD+qD4pK7CjObNT9tda7UXwRseBo78Kfb9pQ
eKL1pa9BgvS8/SWftvXK9i6+hBG4QHezojT4kqYDf3O1b8EpmKfV0ZRvrABOb+1KyuwD34vNoyj6
4XQ3jC8qOJ7DZN+CRSNJRrRR3NQgYcFUmkwDG22s2INK7Yy8GzqmbBblbvubV5y+efVQTv45F0P6
vE4XGi2kpDesftTATPiOHIlhfBGUyK4bdTeA/CboJkT8XAxZaCVeTnhVPbBleC8i2nTFFhaanV50
8aTZLekLu6VN4WZC96FSEL9sC3ntSM8y/kFi9iU0g0BVaiAh5omHASb/RD7VhoPe8soHeEjMXSBn
2LQgBVKoiG6Aq3LK0UuP7G3LcZqvCJs/LdEfmdhrQM0r0xgjmJ24ClwTpWAy/kpuyhbVkfG5FRJP
hm0KJdSH3kniTlZuwvioWnBDXon1rpSvhjnh/3ztxxN6x+26vc8tFONVXiG/wtUcrfP2HnzGba4O
x9wGi7QNknqfx3ihaDpmZ4HuAh+sC8HdEFHXqI0zgsToLRsUP5VBcS1OSIeiyMGyvqbBj7oWQDAJ
avfJ6tyCdhzrtK75iw9i7MYUqdUAHkjNzkGjWoylI4nUjqzbJpLB8VuiLfHYiA891W0jdrcXY0X1
UfWNnORsnzErnlGTTM6EPs5gKHIaoelSOAWoF6Kk5FR+r4kIHAO8FfCJxau6BHDuImdnwAKjCiDB
jMWotxPUfLjZSEH8GDSCj/822AXBTJNQ40pD9w8YTjCk9G8Enlm70EgIM83SJASV0lg56FTsGKUC
xOj9eMo9hBI5MGsOOIbe/cFhHAiiBGMSZcBJ6ubbEIIz3ZJeFYqI3oBy10J7CsL+YKJtxBI7J1Oj
s95L9yhO9bUu5dSErS/+4lvUS18BRfAEwz+wye0c7NB2XX0Q9VMxGbYV3mPaUC1mN5gf12ackzb/
u8xBw8ypeRVgHkBoxeg1Qb++FM+4aXKjS6FjUU5+bV2yBQJjT6VOHWMxxypn1l1ovA3Kocn2af+m
DOesuAEFmyrf9gVvb9nKLFi8C7mYQwOCGZS8mpBLM9Bv9BYIwY6gSSZ/qONfhIIKCARNvHTz6kFF
/cDc0TCH2Zm11CherfoISVUd5yJQ95lA7SK3OI/WecGutmwBwyxoLdYRqn4AM2D4ZNnvMFwgyD1l
eCwUZA9aTlThqnX1cyUXcMxKwsuWqVDilkox2CTzheQE5tM4/EkiC5EGL8txM2Ja44ekSnbWczyO
7SU12J5SkmREogRmV2kwlNIS7zulOHXE5JwCHox0efomkiLGRSBjqT02SCLo71PwuG3FVw/a72UE
vfMlRBGLkdgO2LV0Emyxr5xO4CDwhGDMWVpQUQNFD0xIFO0U9D4NQ3iD4iNvW5BZi1n1m7MfqFgB
pxDakS8FCSuMZUauDH5rrXgxBuIG5kmqKNj5joLOI3Nb85LhA8x0OQiSgPB7FnrhCISqWWpNgp2p
pJtu/KVF8h6tJFUxOHqCinXrXpxQszXAJ8G8RcHYiUazM4cnq9232oel3onKR2F8CAqqyR4smrtN
UbhqfxSMbyhCdVIqc+Lxa+bu4oNnp2/xwUUC+o5yVqUklZt7GRPOMCaJ/lCsEpPVwJoIhtEsfg3D
JD9G4xQ7Qi/emxFqUrZ3ae3YwgbNExPxOgaRIrNNBurdAxWzvWw6lJkXmRZK3pVavJWCIrI7LURK
Lu97R7WSpwit6Y7eT6B9jjUZVz3Y2CSDdwDWIi7gRkP6BV0dSPl8rtxiZQRsWm1QlPhN5ItFRFvL
38OU2Eb1opuHasCgCeNJwCjs7YVYUdeL/WDWASE2vG8L7EdUIQQi65izmlRtd0gzMJ+AF6m0Q5rw
upZnm8ickQtQxkSHmWzGVABoNnk5Qmg92o7qOPdAcua0iWqLyotpcAvpZyt1hQpf+TOaJ6Mp81L1
1AL1fPqAk4kmdLu5SYgJIwNaQte8I8Z9Pta/VD17rHVennItigpd+w1sMlGmsMOwQqzy/Kh+bvsv
kvwrtES3NJ+L+kATEC5P59I4Vi2Se7xJJStG70LNmZWO5LZBABPQupY5WfelB79zl3Ms61WFC+7A
CxR2ZXW96oIRKAmu2C5tdvH4WqCaZUSk0PxWm6hyQDEkGkoKJGZFZ0ojd8oxuXF8Qvexm8Z+Qd8x
l6ZCwek0vW8r+LrF+WTBwbQyEGwyl1eT52VWjjjpRfsyjEeiHBTid+BuHqZ9OIJA8JipTpoftmHX
wm9Yk5kM5x9Y+VLb0glkzVaOh2RvIZiYeinsylxuT8F/XTeuKZlOgW7YZCdF6HYhyAYZDigQ7THc
EeExk13ZcDD3PEEYkprHhvd988ZfHQbwpsMVmzt+2Mh+kShGFQlYFV3t3WSMMYOxs632ITAOTfpl
nDgqcjVl/VNFFniMIgpFSIq4wXIk8bBHDEeKezuS/LI8EOEmLtEH8aRpJ/QeRgOmaaqn0UjtJPyZ
DBgnetZLXnJ9/UwuvodRWX3SM6lL5u3R3vN2OtRk8iWYvDZ+kVFR376OqoxgynM14os4Nvf/MfW/
F58tqlPR3Tegz06zBXjApXZLgtLXg1OAxFeG51P5YUU/uFPuWEuPnmsEMWF3kZREayTLblYoM/Nr
mWOmDxqGi/ZL9VldFx/yNrzBLGyO/rP6xaIx+w2ilURvK6B11UGQXpL6Ruuj81T3KENJEDviMT7y
pGP2M8+mLolr4JFm8DNDeSj1xlZN4uGRfDcU6MXYPt9scIqRj7XpJpWJYcQoXe8kitnHz3XzqzI+
Bp7TemW9WBzGelEziJMyBw615K9NmiCcmOTCUQr7WwTIOpRpDDoaefEiF0EB4lG5+yXQMuW8F3nS
Msasic1RkmZpa8GXkc80ZIz6KuyB2wy+uo2giJjTbWCAZFsgwSGRydaIbYzKU1b5Q3rG+CZbr9+i
YL+9gasKukCaHyQLd6vHgJV8At+jYyFGJ2Id/by1J3S5t6lphz1vDtDqCqIBDOlx1EVhROklnCr0
hIK/DvtYASmWwPIe2nSSTzrhDcbgQc0/X0iW1GkplgqgSkN6MlGln2iYTtzrh1rjEduz7sWndi6k
YrzHJhHyXKZYRDW0zohUVvbQflfNhvfIZl03FoexJoka5kEflY2Th54yuTnqqmWE3nLoRkWeqelk
9GEyHY1HEsRbSsaqpAZuo6LGUlYKxrXIVmGTurVTxGP6XOOZlKuo7j9SolJPAk0LjDWDVmVFObfO
NKAkGn6SUnJEObw3h/BAs/g9yDNMIG7aXwmKpFIrv41M0Y7gmieIWWc6eVPxYNs+IjPe0kdgvoel
O+4EIy/R+DWvOgpVxdox1c4mkY5qNF/QXdQslk3/F5YGfaYzUTTCRCBmulReoSCaMuQ1MMUCBB65
4anF6E5l7eJK4VRSXd3Ds4BLMEatSCcUJpqQGyerjkp3RGeLGt/2mVsYL2gCI9ZbhD6r7TW9nlLM
YDKbnFUojcHkPRwZ6SaP7zPEU0mJepinFKPjWlctTqG4TxOvQTE/PY3mXupvIvpoxJi5dozDknOP
rZ3gxRKozNtEEECUoxB8TqOFX/u0+dDldFcOAScoN1tTVpUwYUJU4IKDmJQdZArmwkKJC8AkRrsb
9PwLGt/O2yu7dnUsIRizZ4WKHrTyvLBJYzfqscHlPwkPUvoaiN/+NyhGSXWLmgaVcDDqeQJZdgYb
pI8XnCbkGHbJWbn1DfqzcoyO0iZCQsGEWDBEjji4oSDbo8pJbqyDzM3dMyf31aSzdLDMuBFw6tJG
Rag7As1BcCyVnLNFa3cuOjt+wzCy1DEpgmpqMMgmPw31sy40701+VxDq6xiTGqGBmqPdq+7TEpE5
bRMI3sSEArHN0foHsvafEE65G0v7JhacCVW03b9v4IJRmUnlPptY0cJ1acEo/FDaDlhLMaS3SYsO
ZKP3CL2zpGeq8PIiq+dqATb/fHHXlyTMQy2GfHGpeAMaGKNMcKqydvCi6ELJljpPlV4L61zVe7F9
bSWbSP72YVhf48U3zMq1+IYwnwiITiCwrttW8HVQH9F8klFQOeAGAyEJoi2met8YX/5HXObAg9gm
MvoGuPWU2phGLnZnlDZWsl+io1IgmNCml3anuhI8g23o1eOykJg5/3nWCQniRfCwMClc7G4mfdh1
vBfN+tZaMJZwnDA3efaJFssq9GBbEMK2ceRJdBuq4dVE2/dtQa7CoJ83IKoe/wvCOPa9VVPDGig6
cK17VJhT+c2ydrVwm6l36FpxqjdL3jX0zix+UIuziKvGYAHNnBOhSlWhswCtEIoWFdGe4mfMAC1t
tFXq1r4UDN6k9TV/BqRsGEOHxkNweDHGQCvzRAwnIArl89idqIVktB+UPaonKyQW92bhcZaXTbN9
Lu8fRPZ27UyZNGMOxM7YUdnTi4cxneygK9w8oraC10ZToubs3xYL/QOLWmdlHo8Jc3upOkltprk2
aLVTCLfNcE6DUx4etkVb1U4A/AeCDWGEbV4VbQsIDOaywVzh9oQXo1k9ZQsI5gBkUtALZJZCS0S7
Tgs3HI9R9HNbjnUfEDMqUeeNiS6oDr5cKzGUSCyYQEGu9wv+vpNqc18bpZcEE/q+lV2vn3PMnIfj
y+sRXT0BC2jGeE91lk1xB7edSK/lENkW6ew+bg9t8EXpvzYVjwdyVf8XePOCLyxKhXRH0nfzglrg
j54G9HaIXlmgNtvq7sNK34lthRglrw+NJyZjp7OhGxRxhpUt4VUIvnekQkxTGcF+/1XqMq+XS957
cVV1UO8MbwbVMcjbX0raohLbohNWNpZHX5YH5LjLUyyVO9Oc7hLpJZbG/QCuQhT2xiX8bIraPeFN
TC3bbIJdofecO3L1tMwNyCg2xRgklg5SHeKxTTSzxgTeYUfk9nGIFM6BXHV/f0OA/f9S5K7Eg3SK
AKG0iGne4fGSpDtT9ZWB45DO23Xlyi+AmGMptJqRWYMBFwNEDnGApAWYmsp02iOT420fzvVt/O+y
of3+UibZRMxYnLexo/tOP5v9G0XEehvj/zEAf0AYXcl1OokjhTxGFiKaB/4ItO2k5CYOUDKYe9TA
vFQ8f5u/IHeEo7hYSOb4Y0pcW4ImFNKJFD29oT0pXqnuu6RyQLMy6nuluqsMjgvOW9L55wsbAHLO
1EwEgOayawjoHwh3RtNx1nQVBCQR6K/GH7S/XIIoOckGc963PDX3Q1zu1FH3DElxtrduVeUXMIxh
qWR9NBPMJgT3nm635fe6wJjhwnREjBQKBg7YqtovwBifT7KoUdQjwOY86Ujuyg41++G3puDxxPOA
ZnO62CE9lGq8kQAU5w9Jv5MglGGi2pnDuc7bI8ZH0EpcAGkCRUBJAJ572VMkjn5WNU/be7QOg8o4
lOcZ4FlmrEVVFlHWTDBLEijWemVEHPtpkHltfjwUxlDkaVmHSH3UzkC1vWRFz6B/3CW5xXkmr95k
2h9hGFPRxgYJW9OCjcW7f4p2KgqLtHhP8ZysQnfivV55UjEGAuSYvdoWgAuLO9RRlnKH7BmP+5Qn
0/wRC3VDsCaydLSbOBl6gdxatqIE3QjZt5iYk0fFFMGUCnREnkKm9nlbN1bPL4qlVbA9aeA8YeSr
q4ZQ3QoArR3hHQ8SumKoq6AvRvqbUKa+gGKkbAgGMuQloCSlvVXCEeRyj0OGRhuxDb93NTko4eT1
JQiYtkVc3cIFLmOiVDEduiQV4PtAO9rUG/TwJRx406xW93CBwtgmTKHuA2WWzlRdSh5LlO5J4LZE
K3RZW14Y+dtCrVqoBRxjoaa2ay0pg1Ak9DoEgrtypzRfVb3lLB4PhzFREuk7sxIhloz6qWH2GqsY
wef0qS0Snsc426Err+a3TGgUvDwGoMjNgtgElhW9xP0hKmwFLW1R60x9YJP0abJ+DeJzodL99lpe
NU5+vtUWwIyBHASd6FMG4LgxXTH51QQYiGsOoOGCKatSYZeVT1032lZnuj2c1bILfBksZzI6C+TO
eETj+cOYibzMzrZKgfGfWQ9qqOBdxB7T5IV2R8080yJCzcyrrn9Na16p/+rLZGZiRdUchkCLjGFV
pLEsawIjVKPwCUwpmM1gxwrmvkmHIf82EkykjP7mPjfQeAyiSfTJsk3oA0abyHEN44oHum1EXkO/
NMrPSud4y+sRlgUOYwGEdkySJoBoRnUo80MWO43wg9T7rDuP0k6SD0P5UbcvFTmPauBylGtdq8HM
gcQpgh5sbbzaChHteyhXTT2tPqIzkUYoFi3uyuLGom6CVpQKjQ0D71KZLff1afqN+8nSuLhU8nCq
xi6F0JMk2wSjRYKBd2BXQyt45vxHtM+apAXE2AmUEAkQZh67AqQojb0OTxaN1ilIpMbW10efYJLP
9pLyJGPOhYFqIpF0UBtNMLB17etUk902xPqd8Ucy5jBoetw2GG0KU1ScalCsxsWzget/G2T9xP0B
Ye5eA03SwgheLEz3KTEY4NDAzaxlzMrEhunDI01vJoFj6nhLx9zBpBezvJUBmQcBUmzkJijyr9tS
rd8Yf6RiDpuuoC0mNuHUVjUB69YpD4pdq5/iltc4ug70x3Vh9gjkXj3aoGAeVaNH2XcSOnJueh0K
bQtTfdsWatUULywIc7urZiVTfVY5pdoTNK4F6WuDDDTmmrWhK6JLdhtuVbQF3Pw5i4Oll40ERizA
haBojO/U0qnM+1xzt1FWlWGBwtztIErVSakApUung6a1H1Irc7z1bUGQdrwUhIiJVeYxIOKqRgsz
ysoUuxYeSOVvi7J6XucpI6BkB8kvW4NtWp1MkyxEoH4oToKqnPRMfNVr43EbZj3PssCZ5V1sDI3K
tA0U2AWlf0MqS1K8JPYVCaM9Qk+sQZ+31wOMFeNNml2/wRa4jP7Jo9A07TRfIiipqrvqJpgUG49H
NwAPQJ6i9dX61uTRj3mSDCaaoS21uTXQT8exvKvbufgMRi8V9KMrPZ09EtLelGp5bFDUlaFZWxZ4
lJOzRFfX1wKKUc7M0soer68ac5E/NChOneBxV/pN/wbGao5V5IjF9h6mTRrkyvymDGs/jGIHWNbo
iCrHMq4akbn0YB4bML/FL5VHVQc9MXooaTXu1OYnKnXKInNj0dXoSy3+2wLvT6d2gcbsldUaKTUG
7JXYf5XrF707YvRPH0RObhzz0h8pr4Vz9TpbADI7ljaBoIK1COKhrjjUnVw4SbVs18VdpmDKBtp/
OFZy1X79AbQY46JFEWr45QiHHv2iIyINU0KfOQeeIxQ7dTloUO6TDxBKJOLZintrpjft7CKTO1ci
w13VJ/cibX7USj85hjq9NMF0EMwA8cP4Pq6lyKlrkngFOvlAHo92/n4sMjuxQFrM+dLZ62EPzMyu
ORfuadfcRyQQqJiB1MkhCtL6TbgTkdPTSFHu5UREdU16E3V0p5apU8IWC0l/GKjFCwJdlVzPWjdT
FGK88jwB99OQLQxkWIJ5uZ33ZHQqdEvYqmO8439QKGbcaY1NvS/id+qIj5h2sqMvauKQs3A77rbX
Yu02WH7ErDiLj6AYBgdeYCxFJaFAspf8QnV0xeAYwzUUFJf/9zhb84YsUALw2IDYGaqRiNONgLwR
KdW7sEr/Kge3wGH8HJDHJmVi4CAjirtXgsKrjAajTnlB+HXrhCYmA01T4Nllji/R1QJlbRDH0F86
fbKbzG1Rj26MnjScRf1ft4J82ie02oBpV0Y2hs0Phb0xBKkKTcGoN2KMaA24zZADHqLnITr1Oegm
E1ughQ2Ozm3tWDUbC2BGO8LYEkiBgg1nNKodGGh3PY+GbPU+WSCwXnaUaXClsJSDCRd48ksd1KDG
vgAN97Yoq5ckWNzQUwF6wSviLiNJrKHooRp59KhVXoyCCxFeqerFHe/qX9X2BRSzasEgd2Kez1DV
WcXsNr0R7SxM/G2BeCjMyoEtHeydc6wO1FkWCgMw2oOAb2QbZNWmo7hZhK4rGN/DgIDcW0D/NrZH
kpCsiG9H8IKJIfo37y3iJej3qhTOzS+tacQ88UFFhNXAuBPmcJWkS7PUACTN7fSkPY4P+nNzJz8E
vuhiAJ+N3qvuEP6CU7ct6tqhXuCyno1cp3kifb6RpoNpeBoKZ5MHOTy2EriDzttYVy1In7b/j5Bs
ngGMxGkHRxh35c6yQzDG2CHsPwh1H7KbbFcercl+E23yUvlgVKJgUHEEznNj7TwsxWVNMqVKrKtQ
n2nw2+Q4kwm1z2YNZp1v27KuZiyXSIxR1jL0FfUhkOTkCJPczm1W4lHD9MpA2de6X4EzvOIFfa86
eNgVZg6hCYYduROwwo1dnNB4nz+hXWUIbSQ/ojf6EjweqWKDeM79FnghL7ut8JSJOTfylMZil8Bi
W3bkB8/6Q/LWuIYXe8jC7UJs6DlxTRdk+wftsXIxxs3WD7vmvYR2g4VrD7fJck0nOeyVL7UvnoVj
zHsnrZl2A/2kILSUMQyMpc4h4K5Lwf+PO2y4C+LBGbnX1pqBWnpZzL7XeYZe7xGXB3hQtBE1btku
4DYqrD73lijMPtdEi9VpvqIyGHRzsA1yKjNHjT6UFrUURPAtyavEl0nc9ZavjaK3rd08IWdrtvBs
VGR1UbgIeKk490KFxtvaznJeknX1Mb2Ukn0P0UxQshT6hPBDbfpNczv1r7oAsn3y3iQvYrHXqkM1
PW4Lt26K//jJzLtIKAfUe2cQTq2Em3Qyjj35JUjkrRmFj20k3jIyRr9GU2+em5DPGB806WXsnmjw
63+CYJ9ASYtJGEYIYeR0cuRYdgJl8ieSu9swvK1in0GTaUVa28+LpmLczU0AR6M1D7V832leL30k
0rGQXFHPDtu4nBVkXewwGjpJjAAbau81QtiddNbkt22Mdav2Wx9YP1QzkwbNqdiluEcxaVchtCO8
m2Z/rDX5e2I+NWa830Zct1J/EJnTjZEyNVEDINYV+g3h4mY6prT+BQZII1UMe8TgUlaqHKN6pH62
IHIb3RUgxEJpm1q0P7ZRVtdOUi202KKmDRy1l4ZCRLVTT+QZBSTTo2CP4inAPCkMdXYrUBcjcP6/
4TErl4XTmCY97HtaPdbqfZD66XibmF+y4DzoNWcJV5VvIdz884UVNMQ4SUUdYCPYzyL1UKeNHfFY
dVat0QKEMbVp2PVI7wMk6CsPM9IwMdJCrMG8R1ELR+14m8WYWz3MEzkVAVWg/N5CeY5Hp+/j8KTI
R4Fy2npW1+5PGIBNJhq0GUsSwFHBXB5t7G8k040r3oDldYdzgcKoQ67ilY+S0cYxT9F9vZ/2yLcf
shPm/8mJjRxKYceucsgdjAXyxcwmJwwQ4lT/XzEoMgGPq0kZrSqodYoj0P24V+DxvqJ+8eP9WdYc
063cztF2hjM545vptY5yM2HghK9yvuHzwXIV+lmsA6NEiAMPWRNiHdrRzt0MpKyPw7HZdfvke/Uj
OiteWnpI3Eve9mlcd0cXuIxGkVwe9aYCblLYpmAj1nKke/kj+GgV0ELaoi/b1XfUddyXKJw3PN6w
t/VX1QJ/1vjFCQ1UNU2tGPjaE+ZbwwUObnvwxCVAHm3zsT0Gj/JdMNnh923BVw/tApe52BO9KTU9
x54nvR0jPqKeJsFreGlrDsrnE2QhnZGiH2FQIF1cf0+CozbzZnf2VHHepvPHbijP59W/gJG1JlAS
a15EcDWRyPip4A1hSREYQH5NkYhnjYgYNa88eNUY/VnCT26ABaqaT3XUjUBtyw8hUF2S7oOI2KP5
rCNGGjf+9o5dwWEMPaiAVPRxYOziVUNQJ/ZmXwkmxqCJBy0ZnV6+DbVbRXqtu8eC1y52xdomSxam
xyIkgwm6MioqmJtDxUjpbhJgZt/97/7h58MP7+4pdHn809fHDzC43sGojhpPENExZSuhUCptNKGa
4VWzT75v27f2bmc73p6T57euNBFAmJaNojtEBvG2YuysHMikkMMydtyTe/LfT//88v2Tf7IBi9/4
5f3nD/6ysw82fvuff/75oWd7uX1767j783n/67x3j+fX8+vH6357n69bO+HqiGieQ1wHUbGrkaJZ
RTU1KNrY6Z3G8X0/dj5/7XnhsM/yiYtjMwOhklzSdfSvQq8ubY/YF1majVh89+i6vutDaM/muDtr
OwwieRTjqArufoSrLkFqxcqyKq5iJ7WPx9eje/r6f6R9aY/bOLDtLxKgXeJXbbbbdqe39PZFSHfS
2ndR269/h33xJjatZyL3JYOeDAJMqchisVjLOcHm5VN3XnzBFl8G+EydE0mcK5VBbxSSGJL2xyO2
zfVFqly4GQgAlLiiaral6Ri/P1clAa1FCk4pJsDzXo/BH2cDc3C33nUD+Ca74fflVA6nCIYZqjir
IOf4/v7x9PSElm7naXIeFgfU8vgz/gui/YPvbh+/avfx63F02O+vGWmKmP1LlBZb11wD/wCDUwCu
yLnmLWgXyrhTYCnsuOx+7LC8jutB963rCtT//p9dqv9XGDvKJ351tEp5MhomzIP1O8HDBicTkryt
JxBlMvdyIUrXAJVlwcdhzOlclDx10dyTjok6shMQ7NixZ44A6kE/j/1zfXe/86TXZKrnMiOSTbRr
esgsHM3Bj8wB+qfzDG0zN3H/bF42d4e7w8EXbOJliMXM90RZ7qVDm0GNwZsJs/KOlRMET5s391bk
VFbP+6kU/Vw9K1LA1JMw9bwjYDXhQe82sNSfIjO5gN7BDXWmDmeTJkiQwOjOBL16wW7j3IokaGxB
LnYKlDlAXgL9BpiHz1XR0qqUMvBRsJ3aW87rEFDfCzZ3n7X/+e0q3S07AzfXDWT9+J+I5Y5/poUY
6FIgltlH5rxS9/W580dcB2h798B143kWToWDmxJoEvid448vgNZ3ex8Q7Y4JeuISp9MTXEzfmZhr
68HdF3YJ4iJV/5+tZdeod/z+gYPDDg+7UXGNssPKfuAnfh3w7+/DhOOEXx47xteXy2Tn5cpXGVwJ
XWrCBjywp1/1/W2B9z+3N/sK9i34BzcC+yX6Ao2ZNP8FrOEURREgB4OD5txOqgqosnoLKgcmGBHF
9y+4yAfnBdrfujfMTXr3gSiouYhpAIJqEBVNpzZiNY1H8NXaLtYwG5q4A50BOGMCqZxQh2QGuuyj
h+vL/E3Md6YkJ4zzyj3ggtLYBnnovnJ+sLIIgODcwfmDPy3OhJ8Ri9x86OtA7c3hzn3YPWx2vg/1
v77uf2NZdgE7SM/3++29d//8vL/fUucr8kbnt6hxlJ1M7mMNtigICAzUyPg2FSMbC/DpKhna6Vjj
dzVnVeMvigaImWYKqbVZrCXZRW2ZC5zsypaYimbgRQ16W8wGc07JDqVmXvQxcydM1DqA7qIerZZX
YzbSm6xsRb0Kq+KAtoDZB1tX9O/swslV2dLKage8nYFA+K6jsV0ivkpCRxFNAl8+U4G2C9OWgb1t
WJjg4PSKxkRG5xQEKS04qE2XggI5KWNnAZ2GFsTSaxT+7MpgKl9UMJqZ7qw+gg/VFhHRXT5LuO/g
rRAQEzIN8R1mGjq2GgY5CaziDuBzen1sbCcsDxYcJ0oL5eDYKMBKgkQFc76cZZ0tBHcndItU57OK
D9CVOHJHO3LACooCP6q8pZz5ALzwW9XwBYdPIJS7ETCUQTFyC6H9FPtpfdOChTuPA2nYStPb/0IU
AAfBxGNoGDnnNhpjAwA/ITg5BNzBUrSpVT9vEw+tQqEIzIX9ry6WkuB1KYN7FjTtXPBlZ5WlR62K
s0J+LEh6DS9LL0gMrIvQ2AkBqySYJfEJJ+cjlfWhbFD0c+O5cefJm5WvPHq9vmKXgQizSfJXCBfQ
xW0cLq0JBFq5s2SgxYVy50taRF+LAcV40071bZQt8mM55WmQ1/V46NHfOPgTlZJdlieG6CF0cR9x
H8QFek2sLnWCmSE3xnCm7IJ5HujBnhHureERtJck2TUkSCjxTOuYGG4rosS9rP19fwAmMVXNQvTE
l1rUPtMXq8AHWEjV9opbSL6m70z5aCBzayROJXnoVARF7tR86sZOsB8XLf2cdG4/pFmfjbmBCVfy
Ju5vFyt01OTDnr1xfJHtIG+DrhUs+bqd/VWYW3EyZs1QtlBYC9/z7GEG6pz+dV2tlSsNVvZXBBdX
V428KDUTAQobuf0EMWBh/xgWMEGJKtAiZdjfnxwavahkTExj/bR0vq3ou0SQBY1F9bhVR3qiD+fJ
SaZpWTswKT2GpUAtqm9G27WAL2u1vkUEbpuFYJe+5u/qcW67ImVmGGz1puUOFOQ6uTXNw1RuAMyV
9Teg5Li+WZfjWJwNch67kUwjpRLklcRZXsOvztG2y0f+Ee2qXfoAcJJN9gSD/BD1w6/tHbKZKspm
6KdCq8753plak7dhRdAgWd8n468oBZXFPw8jQrcTGXxSl6qZUowDZDRZCB6hDPw42xHcEdeXcC20
OZXCuW4VZDCj2UBKkWtPKiZHae/JqDQ5iohYec0SARkPXjZdU4nJczqCtkpvSQxiGDBDoXu6APvE
/EoTChjl/Rhurqu1ukEnwrhjrOSGiYIwhI3h6JvRfarPXjt8XBeyunYnQrgTHMIDIiqEEAvXnjoc
CzPIwbwnhyJXu6qNBhITMG6iVYV/+dg9RrTmDlc4iglO9TkNozMbhWcoftuovh0/5uDcUSo8EUqX
tt6s/YinXy0VfMaqun+/4jvPeeKwQH03JFKNryjTQzH+mowbLX8M/7kjEmaPhCzeE6qJztzvbMGJ
FEJwh5tZBW6c5VbPPGLfSpNni6D411YU4TXDUjYN/QLiw6yHuBsL0LJ20eQM5K0DySf6s6/bx2WK
DbrYqCWASkZBSpN/psyjksqESVFkkNDQvMl1UCJV9jZTGxA/wf+jua0C460fZTY9Au6k9uUUfd/H
ybQ6jI7YwJL7M0rIlYK4sIqI6i5pTD07ytU/MsakU9DERSAxrIxSboJuBkuWr9tF3x+GQZvkTV4Y
EyKTVq91T9fKSPaua7hmEoAoxgiohtSe+Z1jOdkslPUUiSZg0W0U1StDv1DA2WU7dBZ0662FWmgU
R4yjGQoife5eqWtFayQLC9m0EQ3Q4/yV14ZogH9VCHhRgebPeHr4FoWQ6rEEhCY8eqoO2I0gSC9j
QQCzul4EdFyMc9XQ+b5Hc4hpsywJ+u56NfOm6b1VWgzwGbM3NbNgb9bUAVQYWKcAYYM6FrdmIeoO
zTzDO2Vz4djV/ZDfXd/8VQHI2KEnASMqaB05vwQxSWVIeQ5ljB4UgHSX9p//GwEg9JEBCWLh8XIu
gETpFBE9zjHVbf0GyYJrgyzGuS7jspyBM8oou/Ebr25AEJ0LqVq1aNo0BRE0sISUxCfAbbALD4Py
mvEcpaPXYAAB4K1EEkheX76/gtnfn5ydoY6Guc2zHKPG5a9hsIDK+88zdZxu3AWldLkNtmboFqlv
QHXwtMkHeFYwG4Lbdi3sA98seE3QI42HJrdRoOaw7HQBk1ZrKaEbN59Ti0f7+NIO6R2ZMOCjl/lB
zkRR2NppIoDbUwDMAxvhq5oFyo99OEDsPJixqzSaB4iUj7zSnktRg966meCeYPMqqOPxRSkZyeLS
rJrcHWrNNcODVf2Yzds42anan6rZGsa9pD5Zw/a6dbIzysfTBDgsuKJQ2cP7/dxG9KSaERRAQ7ON
71TweJW/AUnV2dlGF4Ferd6ImqkC3AOYn+CoORfVxLpazR1cudSQ2xH9gcqoHfpIBBK1tmdI9P8n
hovY8w4YKb0JTz6H2uBo4+QWFppvwAuGDkXB6olkcVG6jrYIVRogayjf7HxfZse8vqUiJunLBm92
y6PqCtpjMJUrPFNJVCRzp+E2dvEY+UO71G1kij7cGKli3Sni9i4rc69qPgB4L3j/rLoQ83t+CllJ
UJ6d71mlD7HVqDCPpsfzrlPabRilIqBrkRDunZ/KVgnLgJBkzDAVKD9ZhUjEqpnjrtJVQA4pl+CZ
M1AtFwk3ySzRP02U7OpxdsFou7XH96YdguuHau0hQk6kcQppMh75YwWvSJUFgbRMfaRcASL/y46l
l3Agt4rxcl3iaj6VACQbuwTWIHRgnG8U8JakIpEgsorr+3EpXKVOflp29VzKszOCFdwoFa8va6Db
aa8aQV8k1TEyXvtWKwIyW1/rv5/CHcBwSOc8b3DtEGN0GwlH77ZvfGr0fj4JbriVhcbgA+bLGOMV
XsqceXatujTFN8HiBBaCbpNaXmxsTavwIvtdEk3Ci6Rx25pQux+WosQxxHvZXH420esUqajT4MlE
bsxye31PV5wLYEnRaoEWEszB8aidXd0aizpSXN+GtUHej0q/jf7BXhrvupyVuxWd7yiNwmmiKYDv
j9SnVkraYkBLF6hPMK45bg3pptS3So7xbhWv51pQGF1bR4zGqypjkLdwr57bql1Q0AqHuOny5W5q
3Lic9qq/o6k/9J2g93PFFi1mH0CesxnmCRd7yZLZRnKNO6ej9n5CXAFCAvCXG8DODzPrztT/ldQQ
DV0QaKELSkNuhdicbktUYZJQgqtOR3VDJdvpUdIYcc6u79mabZyI4Xvt206tjZ6JCfEsSrsjsMfD
Wg0mVeDJ1qISDKWhhQzUaEDi+f77kxiyIQbt62VEhFy3oG6N0OPq9KXa7Odcv5emLrm3k1n7DBuz
D+ayyoIYPC+xo8dm2QjuorVrEGVZgnIg9pL1VZ3bjRTbatHbCr4lPdR2B96u3l1CFrs7mhZIMhwa
6imk+XV9rVfN9UQsF0aDbA6QpbGK+H2S7psKBzE2n6vY3khkuWusFHRlQj5OpgoXlp2pysXVRjiF
WldqOUDe/ky1Pw0bVd9F5GCRnaX/IP1PWgQNGCeMdDeGgifkmj84XWbOqcpSoVjzCH2T6T2R30c1
yBdGYnxjyG5EOicRJVlFC8z51aULm6QyIbBC2z7NX5rlZxGC3KJK3bF4V2KBX131CbaJsSzEVOgV
4q5KOvZLFVUwox6DllK37S0tGIASCcb4sROkq9cqKMimaYB/t2y4Ov6GyqIpHKQEumlmLSM3nqAB
ZJxB+1XoGFtRwk89Sms/i0f1RpWVRylUNG+0etNFApjgEo9FYyxr2qPJAHO6KGrjac05KDLWTWqU
OiwrtH3LqPd6ukm7wJayTVMsm+tH53IEH+7wRBqf0QOtWNTXCdqFlfIHVUoHwEwMWvsezgvw+7o3
FqlXtuoR44m14qmutTOTpzo9wElLxYNsOend5Emekgo+bCXkxHexOjjSZ6Cf4F2J1oHvx8QqTKiL
Zk39A1fD7rruay4ahJ8Ejb4qeLZM7giTLIxbqWfeKkuszAP+FYjdZmvcqe3SJEEykf7x3yWi+RZN
jaBLQkqGO7hDg4qZXYIkbkna9AeNOuTJ5CU7NoOSeGHUd4Loa+VBhyYZUBihmdAAZB23iHh8GBI6
mfEo7yQvpLsFFivE42YfzXvCUyGc99WnpZPHGEIGiRBnqlN3iiQfrDDgSBmdapg2CzIpZUruwT6V
ADT+9/VFXb11TveR7fPJDajTPlMRzyOYJ5jNbn4N9KcJbEgFzRIvk3osYjwk3q7LXLVOOCZYIA4p
iCPORRayFGVpC9PJgfERFt1hDEVEkKvWidZXJFaRlkJD77kIJVSyBY01uTt2BznfW9ODpG7IeH9d
kVVng+SXgaYAhSgWp4hdaW1jVszZROVdpkk3Tdw8znbiR5TexlHrXRe3um4WokpgfWhsCOxcKbmP
xh5gPXC2tOn2nVmRg7nYz9eFrFk9jvV/Qjh7qFM80eMBQgxj8ggQNqQ08xr113Up62YHJEL0OsCF
whDOdckRzJZpZsLu9eK+HRUX6FW7ZIy3UljDpehbWpP9aPyxyP8qzmKMa/CQMD7N5s61iRZhEiYE
Dw+KU5a8KZLpxK0aDHHoTrTYFMb7WE0bdGkLvPJlz6kOzCwmE/lkBobAtQAqE1WQN19Y6EG2VZk7
ABb3ouRZm9WtJJk3Xf3URvEepRWPYGQ/VHXizqCoSRGg9BYgXOKtTnW09Hxe343LcfPvD0OqG2A2
6Jzi26baKB0qtDPnrl1JHaC1IiDYGJWsujlJ0mc1lJc3m+Rkl2h03KIUmHktBdKiU6OFwo36JXQa
sJy+lG0t35WhmoaePPZGvg27jOpONU79TTlpEzoqZlPzLJCZ/abpEI0YXyym33mZ6n/isE2CTp/m
CTMppvphDa2xK8c528+RTSc3jNrlgZJWeaoB0/sWdg1rjIs7jP8nXXGQSkqOmTxUghz9RfCGlcFo
J5rJACi50lCGls2h6GCn1iwlG8lcQGvRkB3wO9udpgFTarbt0JmRSRK8Ii8Ou44udrSloJ0Xkydo
aDs/IJMdW+myYE6or5/CEmkGTdR8eHHSOQncfTpapj6nRVwgYVkj6j2Y9CYM3euWdeEhmQwd9Wok
2UwdtnWuRTGjn52MKbRQDmBzosPbYAVatptHgdv6NtGzi/RbEopoYEGQNczOnEuiWmpFc4jogLrT
Z++xVnUrgPty1Mdkt7j1/eQKefpW90j/K5MZz8ndaYMMcDDxZnSnQP/K9qNve8umOuS3za53o8DY
ibbs4u3CKclFt7nRt6Y1QKC8iR6Kn8kh201+7coP13dtxeixa//pxYe1Rp3EwCFgQUlgAdzD6QID
6gyCMEAkhbO/tIyRm2fx1fS5eNF9eFArR8IQ6XVdBEv2HcKf7lGkhn0OZhU3PYDqwo2BozH4SWAJ
CqyXF9r51vDdGVTRe5TbIEe/V4Jh2+9bH37hNd+Igo7VY3uyOcwoTxRaVKtAfABBprxdQi9qd6H6
8/qaXaZFEPCiagh8Mxam4Qify0CFASQNS4I0a/5WSzfwvV41+LP5EFqBTTaZ+mXJQWUJslkXQdu3
VPaYZOf3AlnSiGlogju8cEPGIZ30ThJuG1wClSAD8P9Qz0KjpUoQ2fNpfyWneadipsztTOpXQMIK
7ZdKfsWt71ih4ttDGDudRDfocPCiJfsQrO7KDjJYQrCIWygWoUfjfHVrPUwBEIAQK6Xu6NdBua0O
WurW+3DL8q0bo3bKjfIYvVyXu7K8Z2K5PESe9ooe1+yx2t0sgytpv9EnAS5mwbPpsqeMXZng2cYY
I5Sz+aozkr5Dj2oYEuRDC/rzOI6HI8KD8SuhSEfIOkUzspnV04dd6vS2nMYaI8wD5qYBZNzdAKus
fcizqgNfrLQUP9tEz+6aXKIfNZEWwe1+mb/AtyKPiYZFYLGZF4WTpKgN1n2Su+o9xTh54WuqE3vy
brmpAoDoyE/d9vomrFwZZwK5TTAqg6WNIZB091qTOpbpXxewtsunGnHRba9HvS0hWAP0vw8iqUpC
SSSRQQDgXZezZsRIApsYL0Te+WKYRGqGhiYK4hPbRPWDZrelhlz60ApagFbWC89jhMwYhkVvND+W
Ce65Jh0xJuFSe/QSCYGnCNpyLUTBZK+NKjGb/eQfcWOs6OPQQhF1Rouxr5b+QFWnQ19+K6RwWdkc
5EpY15SCahby9ucnf5B1wJOF8N0A3B/K93b60VeAQRNZ9apKJ2K4K2IYx2ZKZ8RC84Y8RrmjutWD
tc9/hHeJ23+BiTkDoH4AzD+vEbjWy4wYrkEbeJRozcHb3uZbCnQt68Msg4bKo/Go3+i+5Kcf+v2H
cYv84+BmO7t06BYNNW6y09x5m27GSOCAVkzm7BO4I5YZJFHtmS1y+Wbax1QEl7t2fZwJ4HYxlZPB
YMiGrvGpJU4fOokzOLqXqI4c+/TDFCVZ1wKl0zXltjNO8hhYYLDQeEePFcbmvPCwbHTwd9+Aqele
2swv1EndZ+2pF4Rol3VXbjuZFzgJNiQp13Jdharta7ord4ntDS+601SOwgzJ7R+y4N8d5NnisiN0
IjFGR+iQJ8yvAF1clvxo+ueiP6cT91JI5dTsC6ZTqWY7c0i3wG297hvXj/nfQ8A29ESHpo7zZpmh
Q1NGAdGAyDa9mJiAFHGRrsoBFhCb6FOQheUM0RiQQB9AZoRBovvFQAne/gXOVQLO1+v6rPh6A9AK
/8nhDNAkWTcDpqJwI+kOTJIAhpaoyNJY0MO/305lcJaWmaHaoQ5VuEv0kIaowhV+ieJTNG775ai2
90m5k8kvEGtdV020hJy5IX1OpMRmzkIHKycwMhrZrau9Jtoq0RLyRhdXGOCmUC+0H436R4uuWS3z
rusiksGZ3VwtYaH2kNFGD4u9rUYXHZkC57ruETDMCcAHPN0vkpAUc5yRjm5ftyERVswjyTYEpGZe
upb8EyiQevLc5o9dWDohEIFp/iSJIo/VpxamBtAvBPgJ0ORxZl91TdENFcyeNoFm3Q9FUCpRgFJ7
WAAJh4BHfTrkVXB9cdcTDBguxaSQge57voGtN2KznVnasPUmL9zVHwtG4huHYJI5+mG49VF+mCSM
yAvEMmX4c4H69H9iuU1NJS3FKth47m0svCunIHKcdj+59LV5bPaiZ+zacTiVxj38LDNb5laxkKEs
trV+xEyq3aHvX3Do2Ddf0cnkclstKey4Z1KM9rWsPX052kPtZMDanIKweL2+gqshyYlO3+AKJ95Y
kZppaVRI65xoA0ZxbFn6w7pFCJQ6gJSsHfU1Qr4ofnjUbkDylHojaBpERCpruV/WZ/B/9/F7PPzk
K6qJ1n0Yw3yWH+8JgGmXbefGj8T/o+66IMSgTY3K4X4vmpNc8wk4rYoOInoLxD+c31lqJatsGaFg
3npt2yKN7FrSw/UVXntFsfnu/4RwNjouaPpuZ+jWB4NnbOktcoq/isPohc6wGbdUFOGtRmCnAjkz
pQD6UDsFAtWNkgfhZnqK7qvXaXEV05EdURJzdQ3Ro68gdP8msDy/zjFOoJOGxXtJieD50KfbUfTM
WRfxX7aXb4GsxjYdkwkuTS9SBw3bUxY53SC4xtk1zR075rf+S3twgfGQZbJkJ0h7VAmYLOxbRRT9
r3gPpF9Z8V1F67DJdwPk1tD1o40ETgcnnElfE8pu8TEWXQAri3UmhtOjj7UeVFYQo0WHKD0M8dYI
Bd5+dalONOGumEWV7CbKisKd1MUbgb9dR0/XD41ICfYFJ/5AaqMW+QgogboL+uu+wBjgGLVgrnjt
ZJoqErkK3ui2eVHYWdDpjIkjSEkj3akZ+S+Qv0rNKctbpGYgbzK8pQMr8s+J/gxFE5rsGF4Y3Il0
Zi8nOmaSNqQYLkR8OqSbjliP8oDOKqt0Is302y73UjQ0lXa3ub60zKddE8v5vCRPI7y+ofSiPXTh
ITeOk/Kmte/aIjhQl3uIxIEF4DHGg2MibXOuX9GNDbDZrRScVXLsZLS5LUzJyeVYkBi9XEf0caAn
TAd+P5IGF3F+T5u+nE3MGJaY26bHenocGyCraTu5x2DtXTkKik9rimHinQ0F6DgFfJvfVBegK6ot
sAWgnV35mcUPUvd2fZMEIvgWP4OaJQkriKgNumn1V42aXica4VmJVhkmK8ZrUPDVrAtAqBA8tngi
YSRpUZziy67d4os44NLRnL51rHfpaD5mnggs89J5nAvlzH6WamscJwhtLMxOpp03ijz5SkwDETZr
WdTQ5IR0+bnlNaDwjpMmhAi/fBqC3C2CdFPuyCHfdWjXdcutVj5bm9q9Hx1ySDfkIBpfv/T151/A
OeFCl8xSTvAF1uDU0s5Q/UEbcGc9XzeTFTFowmEJRtD4MFd2riiOF9AJaAIF6U+D7LUpsOQnKmrR
+24LO3cZgEqDhRBDlTEf+h29nXgquVNJU+QFIlKneMielQGg+qniIq3jJDfJJvRyR4vc9Dj4UVA8
EmF0uHIazuRznqTJF7UjqH249GYJFC8P9DflFvjjgPC3j7+tza/f15d15WI4U5gv8aFxqi1SGwLD
d0NxRtnNnoe94hDfONIpUL7Q9ukIRF66ZRQ8CBrG0NLOcp/cnZrKs9QaaB/GA0p6TO+a2+ERDe3m
wayRPls25F1x0WkSupohLGiuWZHNIB5QymeZXrb8J9trSLOpZGEEK8rDHLie4UMu09txkbqdIoci
5r81RU+lsa85kZZZRrpIGgYHy6TJHL3+NZX5kxq92Yu6nfuv68u6Yjk2wD3RDoSCGSYi+VVN6zhs
GmwkqSJ3kn9NM3XM+vG6kBWPZrMjCK4atDoBm/Jco0mZ+soiFHEp64ZyUBy07hEC2gKrXBMDciDc
qd/95RfblNgF2HdGPLGR6E8QsNj/HsrbSFyg7QjgiBhV5LsEEpJIBZCZ8QorO0+1njFc7MSisbq1
LQFEKLpQmSyMgp2vlm7lST3aKLRJ9v3QBTn10M53fUNWIgJbBwSADSTJlQLtHJNCaYYebSlhkC2v
cTuCK3tXo0yrBJgdQ3FBhHKORkt8NucjceOgSoJhLWjF1/XiRSpIHGE+REN3+uLIeji7RSiHd5Nm
wc6tGJk0LGYNHip7oB4Z4xFAyDZ6V5D6ktBIhqQrUO1HCRn/ZOnG3ThK+nMRdniNgO2i3qa1li3e
oCGgkguzjzd0zDXFGxBcHbp2pAeUG9vbRpkjuq+tRL8zFxM3zzIvgdrP8d5UC/ldnSuMQiR2t6M4
iGCGVjDB6eiLroBcAZWJFtzlxPwq5GoKFt2ePxJpNu6rLgQlvNRlLzUGyfc6wA8DAzLuazsy93VZ
qrFXTGS40XPTfB3Q57dRszlm8xZjP3tKJJW3VWIP3iLnXeTOrTz8QtyNzmM1UqodNWFvTjsCAmos
237ZozdtDO+IJGs/0onYgzsSjYD1uYyrnWXE83NN2ziwkoFETqX0GIIYM3MTJ9oCQky7qmcvAtPu
6CxqLP3IgR72mjVLeF/1XYK+MQtkDsUgpZ5Vz2N7M+jAE0M6Oi7BRpdVN9hGLfI1ks1/1EYFR9oy
ZsVTQtUa6TNDloOy65Kvrm9yNZCstkQSyLJohnQbwIJUfezfqiUC69EQ2+mHErWaj6FyfXLQ0aYd
QDOFrHpvhqJx38ukEdLDaBdE5hGDepggPT9VCWLVWGoqvPmLxdUnpG2kfrOk8ibpaxdTrH9SSZRn
UNccEoZrUKpDgA+HwckciqaJox5+T3pEgqo8vFautTjFUQfY6e2wT1zz0bjN/Majd8VH7NsIw1Sw
GwluztWvYExzwEn5HqA919wII0tnZCiulgVmpDl0EsYfKxekDSSW/0RwV5Y2hlNl9xBBwgDMRepx
dj+QR7Yc9Y6Unnbf7JJD65CdqNNIpBoX3tVlblX9CLmRhuafHLN85e66pxRJ4HJT/axQoIwwT4nz
1SW3k3p/XcBaKIWQAnEFGoC/G9PPt6fH+6Mq+xmxY6VK79ZgWW9lHCGJ2Nglqj5k6fKgAM05vFBh
gt+gj8NE9dB2XfxuIy2F/Sbdvk7GQTT5tqb66XXKhQZ5FE5jpOM6HelPCSGtGQuK82tWcyqAfcBJ
oGO3fVapzYRawKg+Z2q5aQiwzef6plT/F5JOr1TutUGKEh4FHLrIEL9nhumltPbackQTiwiqUHR5
c4smV7SqRwmXdzdvlfamw1NbREa9Eh9iYEJHPIqxCeNi7D4ZZnWAN0M0mpVBYVRBsTEfgS7u66Gy
uW6cIlHcuk2VXGSzhNx3WCfbMdqVOdoSe6+Xj/E/zx2B/+RUK27hJsWKhixEoQIjgl5vJt4MqPnq
WZcbrwTR0HW91i4DC8ApSLpgxkXhGymaqBpoR7CEY+0mXeLU4NnQt6TVHGPajanIKNYM/VQcZ+id
kulzKUHcXKDaP3iz/BUOzpA/X9dqpUhg2zYaWFFfQuIFxJ7nB2ogRhuP9YBnoE99a0se/6CG/Ikr
B6Q16NnQNvJ23JNt/ToST9Rbumb4CPKRtlW/x8i5J6hJJ2rkBmTHUu+gt9tGn4iyVP51FQVS+Hfn
DAgdM5lxo6Zx6dgxRlQfTBpcl7G2Wyea8MmRYsEEUjZDE6M2zM0I/DYUCJUjcFXBHl2E6eP/nzju
jCWz3uRdDnGa9plbnyUi5DqcnDh9uS5npQIJ6/i7Q3zdM20KW5HYKyz5RZ5k5Bqd5YCkGS7Pg+Wj
oAXclVs7SD4EYlk1jo/7gemDDhT8NoCrem6ULVxIG1LM0gy4QQsDc+8PVH1UZqRxEy+ugn4Wdzas
nW/WIGmwTAEmqTlnQmIlHiM2WaNVZe3Wi7avKH2kY134Sns7oMgsEUHX1JqrBPeCCRVlYqFF61xN
RMKjZrG5UGnUKYAx7wzwjwObtZR3td28ggFBVEtflch6+1FKB7GTySlp0l7vmgxXTTXnFvoBlGTZ
ZmOivKtZKMVuozdhvikwkiKoCqzEBZg/wYQkYErwrOC7e7HFZWYCNAFUpsauokcrbDbXbWbllBMF
Q/eAtEHgDLy687WU0HBt6xT9w3KWFb6xyLFntt2ETkTrzz9K4kiQ2ZechCAVZieGmDG3NC06DszG
NbSXPvtnEEhOCvM4J1LytgRM6QQpcvrZKX5HvSb+NDJ/RgNAmnrXVbqsbnLSOEs0pKktLMZzBOwV
jFQCHupOtrwEb2ra4cB51KgDq39OItHY/cW2cYK5WFlF84tkFFCzpxuQbU75nykWPWYuTjYng7tm
em2ulIIRGRHVGZfXsdhhLNcOS7+11GAxBW35F3mSc2n8dWPMbUIHtnGF7UvUT6gnlyDBSXeLOrgz
2U+SwPK/L5czb8lJ5JI/tQ027KTF5uU7XALqDbBe6kO/J37uJMcOTZed5j7Mwc98M9yMjuFYAuu5
ONycfO42MgA9EdeMqEvKej+yLNDgCq7XC7f1LQF9yirCPXQAc4d7oBIA7VQg5gJ+hcY7i+z75jnO
fUuU5BIJYqqenDpjwnMf1zWoAuegiX8vMobIMDPqUZM614/cRcTAqcR5EXMYi3jSIUmuPisQLltu
3liOkK1ofW9s1hQP5CSZL2bMKUYRchN9LmmHchQKRLYueO2un66/ErgTPMvAVLZNWN+ipM6cNJil
q5AP0g9DhcJkZHjdaAluk+9Y+9Li/8rkTrRtxDFpZMhMyuYlU4FGVeQlGLJtPQ5yeUJ/LIkK1XDA
8Te/JVQv3Kwrmr2ZI9XrlImkfah06T7pVEmHVrengzxO9bvex/kDclj6MUmAIeMALS/ZFkvXe2lt
tl5De/srH+Xwmc7y/IGINnbrZtK9GXO4mJrsJXBSmFG0jXqkSIveQH7Brkl2tIZoOFrzHO0S2Zye
074/dn1iqGyGb/IaoiWfgz3XOzsjxnaxOkwmyk3qqkiRIYEoGX6qTY9ybRWbrDEetUkiW70CkjpQ
Zu4qpJcFG7p6BjSCMWa8CjAyyt08UqlaLVWRv4uUN71xMIToWJqjZ4fJ8q+fgcu2OnYITkSxTzk5
bmY7EluSCnjmVN2ZEvpQ7G1N3iQ9dRVrn8U1Ur5+LnrJrXloNNRhEAdJNgzkcBbb0DGVSh1nYkYv
AHoCALMC0NmK7lqj3MRRil7xzut6+eW6tmvraqOeiBIAMooYEz9XtgReIJ3t/0PalTW3rTPZX8Qq
kgC4vIKkKMm2bMdb7BdW7MTc952/fg49M18kiCOWM6nKfcitUhNbo9F9+pwEvDI1DjtAhCyKsUFq
yL+ZNzLEyi+bW7pZj80JrswLdCbJA8zF8n2f1E5tPEXNWnFj6fAfGxG8mF4Z5pR3MOLnfzJwwsV2
l9yXlcKT/Er1NPvykM755DFtXy9+aKyhNiQmR8Nk6ovBBDWPFgc88X71Bi8q0yYej/vHFuevRvIr
G7k5NsCCrrxKFid0fgzNbQ7YP8L6JRJFpzrS3Zau/gae3Aqnl2ZNrm9xPo9sCItWpoxU8VBh0QIV
FQt0KoCnPkIE8aq2v+laN+nyiBCUg6QYUBIRAmaQOPdZj5OeEfRDBbpD3weWr8RDSzcQdOz+14jY
VRz3YEmU0FxllXn9HGRsk1Wmc3lfrIxDrH5pxYRebAnjqIvQCaBVWY6NpXW/L1v5P4Lk/9w64khG
b9Irrcatk/mOVLgg0uAp+ukY+VnOXKPXU/6kj47ZrR2ypeHNF/j/3OHi8DIUfdQW+mpQJZ+4AsSv
B5cY6//gL46tqKfuCRm7bMpjeMVydBhrUd/YBN6ff5lCtFvKqOjhjIh8En5p0jgbYaSNHvzJlfun
ibkx5Cg9303DjVS/V8FTuIYDWDpVaA36j1XhRqOSmtcVOv3geX+F5XOoRDbtrqRuR+KHmK2VLReX
68iacKklejjXzGFNkl5D8kFj8Nyv3pxzTH8WAR0ZEe6wccgj30OThBUV9157q5qHQQb2Pd+PgV37
Dc9yq/ftuJCsyyu4dIkd39jz4I9u7AJw4mRqcGPrledOA6hAw+DQ9v6h0sdfep3+Q+APmmIImoHp
CUzqgjmTNGYYRvCHnfIM3gdVA/BtimyjwCumS1aul6VtcmxM2CakIZOaxzBmQgxEu1OMwu7ZOwQf
bKbvgmalvrC0TRBkgSoWoQCSbMKrzWuzAp2/bW0RtXB9veLRwJwsXrm05m8W98mxFeFUo/MI/Z81
Lq3cPHhgLtd0tFLfRcmKmaWQ6tiMcDe2/TCNdIIZf8q2CQQr6q7lFTE2RazyFvDLbLiVlWZlwdam
cL56jjYjCKF8s29nq+qr2X6qzV41Hy/v97X5EzZgqJukVhWYaJsBArYmlNYLQ30dMnpVKz8u21oc
zgytACftzFMjOI4M+NGmo11t9dgJgIbve8peqzDkl80sDglJx68rH3RIgpmiySNUKGGG4elmDYZ5
1xb0k/g5En+De9nWgrtAUk6d9zh8HlhoTleoikJaZnFVWczY3qpVYfXdgYRrXLTzOgub/MSKcHCz
keaBwkC+n1TbYmp4tRaWLWxvGECCdgYDqGeEnqM2hmPswQCLaxuAIT4pdJO3jxMkvwDm+gjqlNeG
t4LBXfBHioxnClVAWzXT95xOnukFGvGrBlVdHVGT7PFBo/d6EfAou26uCxatlJUXNsaJPfFO8cFu
50mwJ3UbdFZHdb5N0t1UxyvjOofIQpHteGDzdB+d2yzQtKQOYEgpdwUFkNNqNDeundh81vuNWmYc
gtFD5LKp5U1r4BE4rZyBhaN2/AW60A6EhxHrwSRUWeN4k6CFTIW+wxrb7NLr9sSI4OFTv8XraF6/
WBodb0CnRWTycKivaxMJCT1yWniTQOkfcmS9Vgb4fxgHfRA0ptCnKQtnIoaMHygnWwhSIGhkecwl
6DuFLxl9qKWce/oO2AIerSFmFg+K+deqsGWhAKf2IGOAglW7UXw7Uy08Djdy6fo5L9J4E0cr8cjy
Qv41KOzZ3iNZKk0YZlVD5O7WHKBiuPKAWZxKBWiLWeIE6HQqDGqkulf4BdAVs6jqYTCDwZbL0XPA
LJnag5kVHN0pUJcM0N3F6KTxjubkH8YJslh5pnxB9fmMwE5rIAvRT5Xl43nr+aqlTocg//V9b31s
RNgzUgK2zQkKB1ZWAtgZ/0xUV/ZsU7f6yr1s6ZyxAy7g2JQwp41sVpWXYDza4EBsYIAmE3sJioeh
cc0h5n3hJPFNkLwT2Z2goQT0JOEhxPb018sfsuTzjr9D2D9NiFpZUuE7pNS3CqgQyND1yCMemWvM
2ks7FV3TeGoD8K2c1RdjlI1YUKoYMdDGY74ZVQltv5vLwzlXo5zn9ciKEBIFJhrBaQIrEcSGlNoe
xndD3nfyFeCDHrvq9HTjqddhfKPoYJ57ZfGnN73XwcpnLN1cx18hXPtjIYOMrVXgfEJHH7GcOZB8
DDAknWsV8pbNv5wOdByh9gdubxBTn14oKJR6iaTD3jSZhZ3UDPUdXf3FGrb2Sj5XtJ0nGI9XQmCG
YB1PTSVRGcRFgAlmfLJLZ7AZR8UMEu7xIeYo8vDS6Z1wDwqr5LPajpvwOnr5UzjprXoIbcXFZfYC
vMO1vF1r213cX38/jAhXGnKpZTv0+LDSeABTKifTLiYrb5b5VIqBFqRjgSGS9fk1JqzrRHoQ0Wek
stLquZThI6JtM+7Z5ChquXKBLcV0x6YEXxSi+3+YCIbT1I6MukWsrpUF1ywILigtQdIVT7CQpyOv
lZLHa9WkxZvjeBCCd4mGIQ1pBxNhtGPVVUCdPv0VyOAzdFpwXNXXyvDdNipsTzCmz423JvRxxLuq
rbJ0jJR5F9CNbDgldF7XTHxVMM92wZfmCBiMADcXdgGkY/ByiLALcl7u603tmqZdf4Tuy2hD6Imn
NvDAHJXIVOf1Nneklft4yWX/txbJf5sXdoaUpywZ5yGGRWXJ8NOIjHW6D6d/sYNY3wBZE3gqRcCX
ofVyVIcY5jjchppNo3ctv2Xqw2WPvXRs5xfF/1oRHLasSj06hGAlAnWSJm01H9wda/Ckc8AotgVg
F2TWTlPRkEJOvRYwJq3e5cjTm0Z6kGS3GgZuPHv+cztxwvKr2LxLYZ8aG+iymmsnbcm8CvWsmdoN
TygIrpyaT0bNDxRI1VjqcFuDvn/Q7/XghQ0favYImH4w2bW2N3AoyC0Y+S5P8MIxn9NHoOSFChDa
UYVjXut4fyomra1Kln4bRWn7Nev+wQaajABUUvHWxYPtdHxtjC7k0dSQOy0A2lZGtmF6fH95HAt3
KkiTkapH6IDqg0hLJfeKFldd0FgsMEDK7EwT5ZXx2YZOPVQ8NFau8IVTdmJOcF1aMKZyOMGc1Ecb
TzJuiDTwqkNMz4bt5ZF9XU2CQwHUHcGlBrLtmf/kdPoCg3aVZyaN1e9zHmx6y7NzztDearf73O0i
a+K5827YJWc/OivgugWWFvsjteNrYslcf61WBr8010cfJN6lgF3SfqL4oKkFK+CfUQ9suOygSnjn
3xTV+A8PYkwAVYE7A/E32O1PJ6DzWU71DPYU9MNxyUqpjVF/1D+DrRnz1z7luc7jcSVq+mrUOp/3
v2YF36NWHdKTNcw+p84gcx90EOCrBEH2jt6F19PW3HRXCRTsTcd8Q4o+5b/M3a8agkWccH9Tvx/y
yYZIheU5lzfEUhSL+QBRqzFTDJ2p0PhNKKNWiQ/znqRNce3bzUdbcgMkVD7AeLzgoH+x0t1aT8KS
qzg2q54uA7r1JGUiMOvXBGKqADe+XB7YF17yfMb/DkxYaCL3rCt1WBg+OptsqRMe8kP0s34KLe+B
IQfM/Qf6s0A4CTiCvQ+cmH/+Pz9BWPS0iJmf+GljjVbNW6d5V66pnT/dpTcfr8UNc/sXz8JKS7bB
mT1eGSubbgmtdLK2QvRgqr6P2iqmQNreDLfokLbyLdO2xu7jZ+7KEXTqufRGH4wH09XvR/778vCX
Hp4n5me/d5R7GirgiGiI4bPbWwMMN927YqOPiPv3H4oFrWWHWNXAVzjqznG0s04WmnxnnDNuI9HD
mTGIENIpbqzWc+piw9QQ2fG5t9FGYVRubiR/j9KhHFlGY8lvYeAMa4WAxTt4JncGe5GMv2IGYSz0
QtN7zPvU4HFNGh7LlMMpW7R0Cdnl5i0EYPwWKKHsMBmHYu39u3ShgO1yJlpFf5Ms3pESaC1y2sJ+
z66MyPZB7gY6p/7b3dvzTB+ZEc5wD+5VFR3ccB0SXFiZX0P35kOqgh9K463E2l9SfmenGYhW0I6o
4GkRSV2DDJRCbN5L5q1nNXbgeveGk+yGR+NRccm2uwIZyU32+cB+I+rY4CrZ1PbIwQr9snaqlj3m
0acIw66iWu9BC91AORTHtsMbGE/TaAMsfwSDQ2WhQdOVN9Ne360cqDOsNiYcMQ8oRqFHQM8anYdR
kQOFRpiEZrQmfXAl1bSaWUxySCcehOMtEqy/moY4ar2mH7bksJEap1hwvMTPShmJVJGyHHGsVP/G
k/903o/Lg1sIztEaMUclODJ4TAmxozwys/fnC1INxhFkd0Wug/VL8ZPIqlO/XLn25l8TttOMP1eB
Y4ayw5kyL2h0gkyXUdOF/DCYaM2HsjIsSL0AEf7WFWtZ+DmoumRNcISVp1SaH87Yq8y3suQmrSzP
0+1c+xH3NZixbui3ebHRy4uaP1RhZUyqLLZTArNDs7iGw9PDxKkrvBPpS5RCtCclD337mXi+1cVr
RbWlYoOJOAKxJYqtwHsJV25Eo66BAENtKZBbZAcVLL+qmnFaOTKUYxJHgjgClVA0/8XanFfxriQr
8e3Cup7sIiGUjvyyHtGy1lhJ0+yySts0NXFGdODGaDgfg9fLe3bxTGDLAu0JODwgn6cXXK0rft/2
eYOrBA1RcX09yMnKy3hpTlW0ZKM5A3Src2b81IYf5aMsk6Kx8nxEc1LOJ49wszKc2Muvuizbe2i4
lmi41SvKp7q1ZnGoviIW+ATWnPDSvQJsK/r3cbWci+2pYKMkXVs1ViYZTjE0FjW9q3RM3MEboLin
btAds9H7ByXXrFQmbtKOO2hg89IoeMWia5DfoP8IDdMtyAu9tyj7FaNYydrCyuLkZgyNnktNgsK5
vhIJLWWH0KgAVUskhSkiAyESiik6qX0ZX66UP/X+WjG52rwWhtsGd+DjHrIrTW745c2xhKA7sSmc
es1jlSzXsOnXMQ+BOsiIZPm9kxJpI+e3g3mjJBAJaYFO3LT/kBY+MS5smyDxVJAEw3jbS09NHe01
47FWGidKUj54Jafj+8pwl47e8RSLRy8zWD0083ALYC2R4wNBb4yEtEZtzdd4X9qk2sp+xAlF2qUB
kZIbSvCGf/rxSjf/rHzN7GoEl3syfuGdi7pY4ssDvkYHQ485XH8hhpmtDs7kxY7u3ZXZT4jF8Sx+
KZM/kvGwYn/pqgY3FoQvkSdHMV5whSxWqjJQW8y/+lghyqXBM7IvqrpjGq/0jRkDa7hWm196Sh/b
FJ4bNFSUYqAdfG/yEHQbI9yPEL8xIRA3FDz3VzzTgvM7cfaCtWDsieSDYcMiev4zq4tiZzZqteJy
FjbViRHh3NKwl/x8hk2Gnb/zfbTks/tKCy1UkjYQp1w5sgsTCGso+4FBBA6OipsmavR0mHBrmqHs
6OpkGeGLEoaPTW5sxggBglLsLu+T+fuFbXpsUdQMQtimRF07IzaB5wWlBDR1fCtO/iHDDzNADc1R
gQKCntNLRIJ4CyR9AeaV8CQDodP0JssrBc3luftrQjj+nkqKXp2xp3KUbZEY5dqwmWEHmW8PQWip
0s/LM7e4M0A3BCUCDZViMY8DuSEAyPISQ8p4J5FN7d1WoYsGZZJ9n2dsjqaObAlbvcvMsap72NKn
XL4bm+LGDLX7djLdAsJ4nKjSgwpxRK4go8yHOhnvPOR7nJIFe+hvRreNkaZPl4e/9MY8+SbhZJhd
0XdmiG/y0uiZ5PVbKheHJIk/vP45RQEw9jy7lzyXxRGfaIbHvv+haqCLv/wdCyGBaSIdi9cueprB
13u6swqfACZeAlqXK25f/mobqIq9pPIawv6cwgtLcGxHSPsij1F6ct2jec0GVafvgJcYnUIWHCtn
7i/pZrTr28mBoMeDdL3GIr10SI9tq6dj7EyIQuv5bFuNXZZEG1SEdin5l6k83mVCvJDnrI2MGXFf
Zwf0iu8VaIN5w7Pebr+/ZMjQA+Vkokhw1pg61VmOkh/shL5lyK7ux7scLWyrgNIvr3Lm3I4MCceG
sm4ICcTsrM74kIPW1cYG2WVPf/IDMNglr6CY2ioGWmPHxk7rl1rt7lpmvhTYrEoWH6JRtkNzTUJ0
0U8dfZRwbnJgIQY5wEfJjKv6NUVoVhtuqgOqjKafYVw5H0t753iyhUWVJKmVKhWT3Y4oIzT20Nk5
oEn/sqJYTSAZ0SIiViJ7eciqIQJysiysQC82Xp5xBhxbrKxcx8uT99fQ/P+PMnp5pHndGNXomch+
UzbdgUKpNTYss9vxg3j9yuW45FvABP6fYQnXcdUHdQjULg4EIUgCcNmsXQkN4qZsX56/+YfON+p/
DIm3cJ5CwZylQCMH4WuNAkQi22kDVTP2Uga2bsRXQ+9etriUpUSUAcbDmRICjdTCjRx7AIF+9VFM
6bAdyoErQIZkoHBNaH6IyWBJWrEx2O+2/WTZHxWdyHh8cTkzbQ0ihpc/ZmmPHn+LsKoTU8s4S3F1
130ErWRAMey+JIFNwyDeXja1tKTHpoQlLVieGBGFqRh0JUmngGSg3UUTyFyHNR6WlVGJzcFjWwzq
gG4EiynSTV6ieELUraavlAqX3ufHC3lGR4Gmtlz3YAbCL24b0hcpB3ieNY4ELqekUa1YASiw19xB
R3m7ixw9RAmWgnmyN5zLk7t0OuHVwSRrQODrjHnGkPtWKhm2ce33VpJXXAMfeG2y6755DxVQ3WTT
2p21FIWBAQkgFXDVzTyepw6hR8BXBQa8KRnJk1m1Ia/zCOw6ZlbaJVFBZOYrK4f1vDcIiRY09v1H
uXde+GMnhESMlKRzFCClG5q5+vTqewc6uk3tO211r8qPBvk05c3l2Z1vqxMnIZgVPDke8sRICXgV
WJRvJOIa2rAysrP1my2grD2nKID1ECsXla/4pK5BNUX6zCKKo3RPkeRSadsCy5mEa1CBs7MIcxCg
xC0L3k4olwprxyYokBoBskWKgoRIb0UNteroLZfClX25NHPHhoT4qS5Y5tc6aBlpkT20U/ZIsm+D
jOexQN8U4cxc1BYzjyH1EmJ0oPcImp8GPEoJ1uSVHNLS6hybmEd5tO2Y3CRl+qUs3z9BQFkPoc5D
mdX6VlPelcqvy7ttcXGOBiRscjM25TL0sDhjvFcq6LnpBe8NFBjWxMTXDAnbepAite1izFzk7RXj
qUtuqvqHHqxc5fPniocH0BrQqKF6M3cin07eEE3GpM30UX5iQBxLei2KEoxV2Yo3XtppeA3CO8AL
gmlU2NJeILOJ6nANRhzRKxk9P9xvlOjp8tqc+3zsNpRi0E80F2TO6jByE+lZ24MJCJp3b21JXBX9
sBJ02EYGAOYQXPf1O+kBohirjdn6jo8jZRS+lQBgv/Ip84jEiQVXKJmB4PDCImsQKbQereUpSFWn
hqLfvht4DALBiuZQ40VjGrrlcxAFmAU8czRZOSDTl7/gLHb6mou/HyAcC80sk1SfWZE0KEln7SbW
rzJQViPN5aey0+Y5x8PpssmlLXs8ZuFsMK+P/MIHV6RZDZuwea9DN++JPTXvl+2cZ3CFsQlng+Hd
H+oKxjYyqBtnkKwqenAa69XehxwoRwLJ1pt3MsVu32dOhEpzQrKV+V287o5HKxwdGneq0c8TXIOd
DDBxCogKNf5M7KPU3sfgphlaK0YXWPvdWP9r8CYwIRB8IwDlnR5Zg4xBTAnsBkq09XWTmzlEXKOH
xrAj7T3q7MuTfRZJCOaEuS5zCHVLFOb8YHrJxtLpqLYvWvCqMgS+ivl52dziHmJI8s3VP1A7CvlZ
sDJGplEXiRW3hj2Wdl4cJtmNxjWo8OKw0EcPbmqgN8/QgEE45S0NYadMH+ZD0ZUuipq2Ud4Y9YqS
3KIpE6z+BH9R+RecX1GlgVZFJVyBrFiyvyWSnQL77v0Kyd3lyVu6CgHUBChZ1QBLFdvawtEYmnas
EDk0TsNsTbnv4ltZ6y1dua6/DTjHxjg2Nn/M0b2rhHHhBzqMZV2dAaGmyOivoc1Obcm3mxwFU8Lr
JI6nkqYKTJH+oI8fiXQnT2syXksbD1zeiPAQp4MkUlglpTZAThxhQxSAWcVtbs2EzoUqcfOfRnNk
ST2duAgy9JOZw5LfNFwiKVe8Q9e9Xt4KS+7/eDjCOYrKjsogcUNUTENeQpGjDLnCXEV5TMeS18Nt
uVa6X5xA4D6RbURtBfHE6bBw2fhtNoLydQgONN8U8i4E//pas9OaFWHXjbMuwQDYugV2aJODAfpt
SqZ9qKi3SeCtufh5JYRL3MCJResmxgOHJLjagKiGEhnovEkRLFRIf/VmwbUy4S391BNpB91NFdcP
2/ttBz1oBS2e1co3LBxpfAJ6DdD2pOElJ8zqUJTjWMyfoNNPVXe6yi7YrsMbUtY/oGn6fWdvQK0Y
nR1ov8XzUThoaj3k9TS/CFIGoq5Q2qB68Ui1YWtK+VXqa2sMnwtx4TyxdE4ig9VEZKyblGpoCcFq
TrLm9JrhAFd5+RzMSyQuoapS0ATMkGHoSJ3uSnBqJ2NFvvg13wr/kALCEiUr0LY1G8KepEko62kJ
G1OPYrLxFuvSNfKnm8sjWdj5xvFIhLXpw5gRtODhGolyTsB0BnZo8qA0a+09l+2A+/t0xsAxripo
gYPaPe14Lt8G4a6NCjAhrUSLX50y4tIgJwDhcfwHMArBRano9CtJhWf1VAFZxttqRIE6QCew7SlD
GNimkQe5k7al6Xhg/d8F/dDvhhr0wH5Isi0NWxNQL02HylofxPZklL07BUG0gbX2TybHMhCGQZnd
GY3ppU5cRXJyFQ6Tr/MUrcy90+DU6ds2I4kMVjUAUuKkUDmTpuHF6yf5NfJr/9oMi/Ft8BPdu49b
lbzSdgRCKJCCiqPN00dlS9F+e2GMpGuipqotGV3mFkWRgdBs8HsAt4eq9dzKa/Tu2qxiCeqJNeg+
XMX3g5eKdZD1rEokUrM8D16L0VBCLvlemgG8onZbr1CzTR9Vkbly1JccC7QYZjZfYPegaSMsc4Fr
MFXA9ellYCZmboXwtaBIeV4X1EmNH5c379IRObY2e9qjYMGP2nCMVFjTy5636N+WmgDkYmu5gKW9
e2xG2FJ1DMEBc4QZhfxW0vvY+9G1H2W+MnVLoT9kvXTVQFO6Yp5xMFUeC0wSaAj9y4+C2GrqEnob
BxE0Gq6kyNXzW7O807T7y3O4anYe/dEk9k3gJ3gPgBKW/O46xvP0RwIIi9aBrAaq6fS2lpwmtKR2
t2J4YfVMRUOhFZT8X+Ljp4aNcgIUjyLz3urhB83fpg46Deze755aaMdr/ugYeBD4MdsNzWGK2T2u
0t0UgImF6O7lb5n9teA0Tj5FmIOmMhKpUfApFM0gnOTMlhi0LEkDWdQ83kFXYWWxFwIpDBw31Nzy
CPJAwe16mpeFNO1TJG61hzzJHcMoYoul3qGV8k+/bbf1WD8UdE2V5Qv6JI70yLBItcRSJe7BH59a
XT7tPDlBsGOkIJaUaHMja93QIwSKo6toqvV8HweSdyVDAiW0uqIOPr2RyJLVxJqCNvS0u5PVMdpG
YDLOOZioEvDutV7zGsRseO58NMnziAblPug7tgesLbmTI1zImZ+vPFCWtjCiUrC/QV0KgjZf5Zej
LRz5U90EHXgAFKnroMrb3shGzeAV6CtU4mOnquJHZGTuWOKCTRodCEP7eXkDnbN9q8iHA30NLgss
Jxh5Tzez7jO9Hsw2tbTxiRXyJlDSZ7MHWCFKHsw6gJyzbCVSZyl1xZVguAPChTcsfGjUB9pGN57y
OOgFKPDXpL0W5mbujAazP84ZBGzEuTEyj9BKLqH3DFQ4YnbUKEJ9ukVuiXt54BSTzKPxfYDwblJ/
eCV7uDwxS4ccGE0KjK0C9K14HdNAh3xSKEPvXEpfCAlcs9afNWWtMrHgooH9n7NiSMPgrSDeO300
aKzEth77iWvqppvlnwM3bYOVyG9hoeeMI/rMKR7D0GAVLNVKD7S2MQL/DbIavLzpzy63K8VOJzSD
P9F247UcfPwERb4EwtAQhUnCXeBvZWA08W/fnd05k4+0BgNaFGUgIUaUE4hT4WAhHcegBBps2zGz
ksG6bGTBZ2Dl4Fx13EpI6WpzvH10vKTERIAbAM1rb25uH+c/P1zOrb31MPJtwLfblcj3fDGBeUez
1swJg3MtwjfboNPJUOJGAucRV0J7YG+q+jw0b5fHNX/2qSs8NSM4fYSPpKxzmAEtN+/pYURH2GUL
59fKbAHvnlnVQIakwunEoZsWMAM2k4KT1hnlp2yy4yxxk8nxvi2N8uV/8KykANTLRKwmadrkYSvA
/8Rm1Nw1WVijDggI+OUBnSNrYebYmwhzFvkS67SmQrW8RA9b2YEQUBrBdh4cJu+zqsPNKFEfGkR4
r6/l8JYmE/UrXJe4NOHkhSszz8EKAuUleFg8mcPuRkWXIoIjb7ia4rUC09IOPLIlVpPDHv0+QQhb
ZAKmU0En1XBFwitj7bWyOKa53x9VQBM4ZeHWiAMNuW0NcUeKpI0Cnjk92bTjIWnesjUy6+WL4MiW
cIqHjtZQ0YItPF4Rk/+RFcTkW83LLaq/T0hwh2BemtGjj5f3zMIY8RQzDRXHAKKdIlOVahphrdM8
s/r004eAmJrhZqZcjva6GTn/YAtphllrwATyUXDOUl+lGeRkMhCSA59HXRU8KwWzghp0R98vqCpz
6xlCDgWdJSjCnx7uohlL1R9L2KpdDYoUYCOsB4VP7cr8LdSfTg0JZ64gY6UlAwy1KZh7b6bCHchv
1XCg1ZPpLeThrlBzkdXnPN8ZtdOutUefh6owD/YPEOmhWQcjPh1nxszERzCaWR7r7ZlSuAk1q5/r
ofoDgMCWSn7HzL28jgvn78SmcK8ReDM1pbCJXuGNGW2U1NvqZM+atYra2uAEp1KUDYuKoUIBnkQc
IqkY1Mjb+ENh0L2hnRXKm9B4vTy48zfyyYRSIRWCu3wESgiDy3Tk3PZNbU/0baopHvng/ah237eG
sBQtOggPIAsmLN84yF2FNDoe/nnokLG04upaQqYvLocNCJv5UKwRsC8d+GOLwuKB4jTMel3OoDZc
uPXwS0pBAm1omzBIIQu2Fp0sWlPxcEa5RdEQmJ1uT3ChRgF4CDKrGXJ7zHTOINscjrmt+s+ZtPZI
P1u7uR8PndOzQjQu9S+c7lEo5PVq37WtIqHcaknofILwTaCpViTfGNE9XmyX1+4sQpmtgVoB6sAI
786uhyBEd1XiwZpk/kJbnNXTlRDo6yI7iYEEC8Kl4AW0KfMI9QjNnT7CbbLbTNs/xJX2xXNovXc8
tjQu25jczbd1sGFZ0+FS0EyF4EhVT9ety2s9LEEbzzMZLyFkH5pDnT9HY4SKNhhO6m3Rf1vCXDAp
3LZJChXLTsX28Me3BFVOOeMgpEITU6H86gyI4XgrZ+/s8SMYFGYXVPhNlyFvy4fhYKgbAgoOJfyu
qxRsCNeQN/lTqgewEcAle/4GvJ1cAvn9mhrB0l7E4wqZGiQ6sRsFP4KeuDpQQ9ipiseEQE9wTd9+
ebL+GhDchhY345Tms4HhARkJRbkPBuf75+l4DIK3b9hIoriBCSOAdBoUgSa6tsdWpkmUQs+VCFmd
eZrqQOPUf5bNf9pTc7PnHOXrVIgGvEHVOjAUYQxRzUHqWFU/VO3H5Xk6bzeYN5WBgiUxQXB4Ftv0
WqBJWodRaE+q+7Oz4+cECq+u4sa7zK235XbF3tl9L9gTBlVmrJXVAva6jfKg/Ox+qtaPGKTStnp3
3V+r17oN5Lq9YnT2MKLvOx6ksKNpM8UBAGaYST+2/ZJZVWVP5lXXWhEFnZp+G8wCswA5gpoURIuX
rS/uEwNUkKbJkAcUKUgVP9ZivcKIde+mTMEQ8N039NeM/v194TT5XddFbYrfh1y2RUmHtlguTzfJ
mj7y2jiEI1WCSJWNs4vLweGSKltPXkMEnHfgnw5FpBStaCtFvQ8TyHPovv0W3k/X3fYDWmnBZwYa
FW2TboqncmUCV80KgUXomeE09DBrqtb44z79lK2Qp4gIr/pXEHKluyfTTtnaA3uer7NNicOnQEYD
YYb4gmnlVpJRS5L4ZIIDjH2o7ugaN+VnYz+CXJqPtwHOgm+D0ORJvlprfTl/3s9TfWRduJRLswYm
wsORGEHCFzj5c8ObCh2kjuSqL8HKETjvGPmyxr5SPQtK5HkaKvk0hwDRdflZPqsW0uFX2k5xhx/5
z2FfceBormIZtAuXz97iMGdEMfQm8Ac9gKexhxFNw9QPGOYQ51xjdoEyQ3SoCHDNu4LZkXco1+qf
i4PVUdqnACriEhWfwXXsdW0hYbBpCj1I2claXrrZFfuR8P563IAf7L7fDm7kfBvbgFk+Niz4Vq0u
m7KTYTg2D43MR+WRArdYshUfvuQIjs0I3hRriTqBCjOy+qr3c/3oz+VVW4xVjy0ILk3SPU/1gPfk
yESiuXZfbOhdw7l/Xfu2xg3+VG8z957s2N3auVi4ngjKmTIYanUkMkS2CnUoAjZVI+Qv6icFtZoS
eqi7wXy+PMCFAAhWcBnMUImZUe10V5IoNRkYU+HnqJOheBJUMcrXwUo2d2GdkLSYuWqQlQQKRXDY
slfppM2gdRGZT6Z+LwcruLQvupkTD4YMJMN7DF2foPY+a9XslJLVQZ4G1tVgG5a/NW8JN9zI9jYl
bzbhVew0V+k9RVffYIEz5/mud9lBw0sj4+ldfQtfc+U59HCY3MzKdyr4yJ6SlTk4m2nhE+c5OnrF
BUbYSAD0BqCnOMT9Vaw5xPvucYAJrCEe3GiYmDtWT010vqKYVZ9ByCq6lpMf9NvUF/Pvo6ajAZgH
Pi+xIVbqZFCM9HlgNeRTqR76Zt+jo6i3g3BlIGd7XzAkzJVvejgXPjR51XzivbcP9TeaOHK1siRf
2lDitvmKhcBmrwMvJ/iPZEJakuQtBmRrzwPXneI6dsjhrbABrLB8t7kO9x2oyUDSfmD3yQ/0ZNqI
AFzpMXfWimZnZwSQ9S82Raj3YBOL7VokzeQUitSBpaif4Ppo0bl0+agvTOqJAcGVpU2kgPkeBph+
O3mbIN0VQKSu4RbmKROmFFU37D2GsoAKasPTPRh7qeKxZrZS3iRezTN123S5ZSSoqNiXB7Rwoo5N
iY3BymDmRBlgapjuaO629b4zVgKypdEgGwL+FYKeR1S7TkeT5AH9L9K+a0luXNn2ixhBgv6VrkxX
+1YbvTDULQkk6D3Irz+LuvdssVC8xdC+ETMv0zGVTCCRSKRZC5QUoIZTtC+tBKXxTdhUzlxS3Rpb
W9v+paR59xbuISfGhP4iSCp01G9zVLE3QeQv3h6wsKUIwdrt3JLlotSwXhgvxkyqQ/zQK/2G7kbi
ACHOnX5e36DLJ50gUTA5aqPHKeWQWEvBzLjraG7l5jf0VCHU0r50y91qhr5MXAsiBftrpQlXhAaR
3TGXbkuUTN1ftstd+R1ssvroKJkneePuuqIrlohMNewdXY1oLhGLh+0w9InW6JGbIUOXfNMMn9Ub
/QZ/imnCwYIMTB6pMEXgRwimqErG1OfciNzeq+6oYzrW0bzPnrgTu0PAfhsedQoXOHCn/O636g/O
HdrewOcM8L/BoZ/X9b2clQdz2/JjBGu16qzR28KMADvIgJ1tY5ITJM7edNLc6LP1wyB3eOUWwA4m
jgGCgo37fsWVnYkXLBnzWaHVhliLVP1laUDy0p2KPRUAg7qu52UVWtBTMGCWFKRqJggafdUBK8hd
HRA/fSnc7KndK/tp9613tSB1VF/z2jt7Zx+7PYozGzgoq+oCoBxAYrh2EVif+wbLGuzCLO0IHFQe
U12G0NO6n5oNZVc8EKrF82Qn4NdUzAieS+lilcTG1MWuDgwj6SXexJNYcaZnAuYPWLi4miKfF7cQ
0H41cHK2kx7iG+pbh+hzupPv9R11s8j37YNyuL6Nl6PQ2MalahdnJ65I1UNy4xdAfX3Xfne76b4B
XYer30rfq1MT417fiuC3FlQ4JD3p8ihTILVMgiZ7aMvf19W6NAv0HqHKAuWQzL4I9+JosNWmpug6
ZaTd22F7Z2lTc2gLNNJWPNpqH7t8C6EgMNcEZojZubdG0AdUYWXS9UiIRKo7+Oj2xxRc6w0/JmC5
tplfOyPYiV+TF6QMqPtTRpVnw0Jn333uAvEBGKCA/8YMq6YJ2whqVylB0yDy9jGczezttHv6MDib
SYLLnTsXJGhaaSxNSQxB+nN6QlcueABQvr6JD5n7Rr5IYAFVdyMWXbHRc5mCT0uyfNIbAzLRvPoi
H2VX++iwnr+s+9hFg66TfeYbIteWE5GmjF5IG0dPRPDrTQLyo3n2TAeYi8b8PAL/yQNaIGXmFe3g
hFuNuqsWhGsSHDYINXBTChsoj73BpCnCJOhJ9dghA7mC7ePmQHXEUXfsN30xb3vLHUFqzb86sHRt
GNDKJTq36/39AGFjY9vAfLWJD8gcNZD2EyZJTtbv9vT+E/BLR+7RG36D6QQfPdyFk98kLxr6CV35
eNdObhU66MvY+KLVM7z4IGHX8djik81iJBdG32gKEPEFMUJl+s9Mfzi4aMdDrdJCFAvuyXPf26RT
F3ZdmLgxv1dA7t1UwVA+dKQJyuHHdbe0ZlZAmgY0PZ6i6gX4C1iN0YGpQZRVdPZjkst8Zqy9mcak
3hd9A6CmcfhUm5HfJDH/ui579eACdQZoGoBlBmjAuZoDBZ9ybWE5dfim0Mz9Zmtqer7xL3wQXp/I
N2CUBe2X5xIoq4w0NwBAACwd35QQ+5jtDQCB31pzdHt07pj5FsXbqlILvysoxdQujsoWniGuHhhw
DtutTuT5B850+jO08hdigZzrFJYh6CdTQCyYVmUC82Cy/DoeuBP1+hY2+pxPuhCFMWKg0QOY5KJl
NVMGKTZVAEhkrXEb05922h2J3O3kKPFZ8tvUGQDEbMck3aGQ+4044GIhZz1R9oVtooUGuMXnemIC
SlWHCsLLkQUx05+Sftp4MK4u5UKEEDASxplcIK3gdkYSgBFyj0ZJzFiU/nU7v8wmC6rMh3ARS6k5
dintIIelJzX6NkQR+OQeG+Il1dFAh1oqv0sgDr0u9cJZ/RGKhuO5EwE5JiFZmFd2ZjcNQIAMBDVG
hiifdRgRwOPRija4abZECSbZ6QYY1jWIQrXM58BMYuMAwgL7Ht2xGy+rixP9Ryu8jIFrBHZD8Y2f
pNwGZD+WEi4DQGdtHmAMFJxq3+rsU7e2nhTriv2VNv99sXE1TRotnYGUQuXWwIxdyQ52hHLfFpLq
bMsXB039K0ewdTxS0UM/QquRZjseDU5cArCkOfLorZe2Wgq3lBKsHsNNFUlnMm2p9ePUvk3MzzYc
7psts7+4WoStEqye5HGbkBhQcP0Y215FwwQ8Bu1jaw7vlAx33TjELgV16U1qMG1r51aF/8WhEzNb
PV5MspJBuB53nlR6nH9JzcHOYqdontPyN2XB9eN2GRLO6v6VKPb3TzpmJoACASijH5pvHBGWWL7+
VPpjkD9VpRPBQ+/km6202mURUhA7u9GFidIBaGNWOYt9Lfw08qQ9cuO3w6v2K9vle0y5jZ1b/0Yn
gL5xEledJ1wL3Mvc3yhC/QAMIy7CEIItcmsrIH1HzcOsvY1VnV3HxclYSBFci0TaWFVmnD9W7/Tm
Xqeji9aPYULBHSOptPDpuKsAoAYvavcv14WvHpSFbCF6yDOzj0sJsmmr3YwphMiYUpPiXR0b++ui
Vh3AQpSwi1may6ykEJVLw07Kph3mZpwqQ1uxkQJXQv92XdzW3s1/XxgNL8OyS3OIU+yPUnksAMsL
1OjrMrZWb/77QoaeAiQToLBYvTqGP3vMWqBGHK2tRuxVVTDEacoq+GsABX0upmnVNrISGa4TlX7J
q8uvSNtIYK3f3wjENSQLAVwk8hhVbV9mFkEoordvitUdh6GsvWH6mKTmFlV6v5/K91x5SfLi+foa
rt52C8GCq46bHL8533YxAE1t5OgmOJI2RJWFOgYrfWboG9mrVUNcSBScdqZb8WhY8/2KtmiHEzNg
1gcP+0elmrlx5I2lne364nj/FSdWBaJcjqJ+vmBZC0rGjv7oRxDPXl/ELRliIFTXGE+ZQQo17BrC
2dCRR3kL13HV2heKCH5qTFtd6xoI6brSi3tZd0M0YE+mgpih2LrBL1P1s9O3YO2YzIbpi1FQ1VTK
SEYsW8X2xbSLiwcWfoDTTqMvrQqU0PGN6JiefiijQ7MFcn85JiAIFw72MLRFHs/U36jyJfqNRm6p
8aazPUbcUwBNVydFd6x+47ZZvc9tdLsgpUQQDgkea6pKsyliCM0xJcYjsDmy2BsI8UuMcDeN4ZQm
nv6ZFFy3nXVlF3IFZXkTWdyYg6UJlCZjjK4FgzqhNfq8eDUx/qGMr3kEkH3rVU+2YCg3hQu+rUO9
08TgIhrqkx6Y/rdFfmfqXyNjXmweO3NXhR6t9+EWhuGqLS90FryORCdqRz3ESsRvmPVYdYajh1Wg
mK/XV3fVdy8ECc5G1uWhbiMIigAwNuIFZEl5oGFM4rqYDX3+uPfFTcTQwc9LfRbD7dCpBv4WqZMj
AfVe6Tr3uqytPfvz94UwYCQB776CMEZ+K6XPVTekhxDDMxWgt8YhkLuAN06PM7IheF1LYPCgGo0O
3D9dFwvBRZbR1qSIeNsaNaQ+dBNOwZwo7Swkf9W62JN0xH+vD5rMfA0LLU3mcwrC39R+HdVfZbY5
vr2aPrD/fpHgEwFAJE1jDbb7vnyMTH/o74HukFfRUR9Lx0QPeQMWpNa36UYwtUZqZ6Pm9p+lEAK3
Ji01PcdouDtVHzVVd61B0GBt3BujBsZRNA5IQJBij202ogiNaiOTDzoq7Kr8rKbR0dbDF0BpDdZH
3hBX7gjMJDr2JoCzBxLt2kL51aS1Tyl6pApFdgBDBPJpC1FpZT5d39TV23ihiBAWEsNO9FGHImn/
0LcHyr4q0Gdoskf5eLguat3B/l0zwcHWYdkDrQKiKnLTkucm5BiMelTaew1vCskENvLLdYHrh/+v
wNmeF/ZKazk1tAHWUWqhg0O/bwBTZfCtju7/x4H8K0d0ojkYwft+PhdoojX9Ch1HReZQGaQohyRx
s67zevStKJuQvrOVncc2ADGRdYzUYDZ2bnY6V7C0wV5EZATAZXxqwngXakcDFo/nS8c+E+RiOHP7
/MQzr+56BzDt19d35UEK+egTBQg7JmUBh3kuH+3ZagMQfgTgVevYDZIyQSLfaDHxwspCY+romsVD
Lbt1iimq5kmXVC+N7uUxD65/yKURn3+HcJ0Qqa27qMJ3RO1UBsgIDA7jkexpeX0fFgxAesQcN2Re
Ghdk6iYahZBcRtAgeIBhIglgIVSEY/Zdqu1p9ZIUG15m/uyL7QXt14zugy0Wk/T91ABrZwTxaGiU
APKlO1kv/M5C44kSEc8OTw14PDec/Jpac713bnIEuqNYU5MAIiYPGtTi451Rox1uDCj/dX27LsNl
3CALGcK55IZNwROo4UEVuZYEs9nkJdnSQjDMeKzSkM+bgxbAHonl8a5K368rMX+kuDlLJQSb65AZ
sCUJIsz8XsIIZBr6Bj21zT8nPs/XSghghhnUbT5mLq9uVf6zAIFj9mipG3n49R0BGsgfxFRU4s4P
cjYaAx1T7EhHBqelQdJubPn6av1HgNg/HwLAb5TRE4NU+3Ndz+D3UfhM+i1cs8srBquFqhZgOIAS
AFzCcz2oGYNQbl6tsKcqsKQsDY53KkP9p8G6/I3qUvJz0sr2ZQpZBG73NAk3XhFkdSkBE4c5VfRZ
oyZ0/gkTM4g1TrR166C4q3bhgX7XqQMkkOzgp6+6m7vG3c30U302veHdAtcpc+sTWmGvW+dl3xO0
R9udNTfx4n4QQf/USp1ADRKDMCv1CCqZ8XcD9eNyHzrZCQ3nuW+/SFv1+HXV/8oUojFL6gG1Ykft
fB0Z/Qv5d3z1c52E3a1biSksxO9H6qku9waah5l3fd1WHcdi2WYVFyFDFtuDBIjq1jWsO0k/UCtx
tH8ei/mzNWjhBrPinPARDltvxcCEY5CRVTUQUX7geckxA9hYGzfU2pkjCNVnPBjkUMV3gpx0HFY+
05L2RrqzpqR/TkMrAhGa1ZFPnkRAyr2+emv3MFK14OKTFfyrC6uHdEKitjVmUu0UU4bdb2oA2KWA
1Zu9o2v87bq0NXND74mM2hNaIS/AGFDaqwa1g0/ReLHLMNzLmy0o3FWFMC+BMpAJq7CErTInmamZ
gRtYIdzLDX9GW65Boqp+ae3zdW0uexFgFugsnSE/MN17uV1NiS6TpoV1H+x9+05uVY8XDn8f7jCF
FjnkyzoMwYQu9W/5rXE/Poz3H4D339t701HRiVD4179nbXWXnyMc5gowcRPKzCBXwybysEBK6/W6
hBWy4HONhfMcF5lKwhYi1EC/C29BEPzQeubevMuO3Yfk9cfy1nDSHfAa99kp99ut/vi1A7JUUTDX
ljQVajiQrxV4o6YnK74LC8kr8NC6rumaIHTawlhxLDD3IJhRzrRBLjRYKqFoRK0Omew0ZuJkW/Ox
q94LcxtzCw/yyCIuEDerbATKJbLI0XerB8N1iGmtLbC2tTOBYvl/hAiGYWDOt2pnIRqcSvwwDc9p
/4qXiNMBKe36uq3Z4FKUYCAFBRw90NVRAApPhp1iXinb2JnVgGGhjGACoCw0SqmHhEF7z+I9j+8R
Kyrlt8bYa+y9GDbaAdYiejhkQLljmh6cTYJCLW/qguk2XtvFS64mjkRUADn+jMovzfwe/zMez3zR
LKSJyoV2OiAnhPr8uK/ST6ncyOSvLh4o7eEcURwxxaJFoiZ0oD3cvd6/tfSkyndJiXyL/WFq72x0
q+HrujmsmvcitJr/vric814eM2sOrViv+RUS33CZ4Lbcek1uiZlP80JMbWZ2NpQQk+oHDXhlcNdO
s/XOWjPt5eUsnKKpUqlEMxAr58NbXx5l+9v1tVpzOcvfFyxtSpQy6wl+XwGKQf97UGPHHnd9tlX6
WPMGBM9/yMJM4UV316gowNOTYQMy95QhcnSy7+WDNTR4EO2vq7S2L0tRgjlLUZ5qYYV9KVWkNwGT
rUZvlRV7/39SBCOTAC1FWQsplnzMlN4FuZwhbQVK66oAc8mYoazQ/HRuYlMHpofWnlUhP8MKUETE
bSO24T1XTQBDnv8rRHih1hSdVTSCkBgMt5MaewboApJEcaIteKBVSSboeYH6hZEwEd+FlMh2MwWR
pqmhBze8Zxwz2H6/1aC6UiXFkw7vOrBtzLgdf4pWi5PJkzEG/MOEdK+JyRHdfJ2H5DV1qh3baDCS
mbtjpu9QugyMZov9ce3ALmUL1meNrVoMIAR0ST65nV4/TLay8Qpf86cqvClc3NxMKEaboCGIctjL
3KND4XK6vPe0hhKPdTba4ArdPLR1mHjEqt9yzCFtFErXbBKvRRiMipgab5Nzm0T7b2hOMW4LkyFy
oGDyKK0T5io2HshrtjJPxcx8zooNlulzMV0KvFXcuriUQp+AjZgCuhAQp6VdBf9+kBeCRJTRaiyG
qJxjd1UGYKKjAKf4Oc+A6IIkR4YTcV3aum3+1Ut8cCNFX4yADoFeMQhRYtlJmby3OC751KwcFgO/
BmMxJr/vys1RjbWwAolI0MjOzcxISp6vqZorM660hbQH8rCa/VSWUaB21SlKiKcpP9twC/Nxzesv
H3qCQBNI9Vqbz15fHwDYDvhel+pxvicVeWA9qqfV+8byzvehmG4D+Q1wTVGOnl9I5yqyFP2HzQCm
YXigdwknPRlzz+DaMTbCXZohXOta5hCw6IJcGT0hnlxstouv7vE8cGPOvELIqwhuGzBIgCZokFRh
SXcMdfT/G5bD6i7oyOjwlDr9+MAwaKFEP6+rv3Y2l4IFV45ifIUUDwRzmjtdvM/B7Nzyw3UhayfT
hBEpM8AactvCEsslMLwNAyGDZO6mcCczEI596tPWTs62Ie4kugpUfDBIZkyx6T/pBk3r5DkyoQ9G
AoKgEaAWSbrvlebQJ+0+1sdno/wAnbU70Rz06cqR5NEG1cyqrjZuX7R4YspWTHhKEiESOmZbdwDs
E1pKWUGdrPbLrTt47WSaf+WIeU+ey42FDhtYTM6e1Jj5lVJ+n0LZ6wl1yurnGG+1661dIkBawxgH
uB7RlSv4V23KQHLIy9YNY5UBPnrK9nWBdyDj4YOqFrd86Oc5agmjeAopNpZ1zS/MYD3IfspzQ7Xg
F0aeNaweC7zo9U82PPTZLwwU8ybgw4a7XVtXC1PaaBtH6yqmnc7dAbgFJZoQPN0N661sDox9NPFX
Un508lf4dP1YrJT3wDWoAWcR4LMqQjFBKTbk3Qg3hxVFSrnrgxE1rSFQontFDywlsAgG7Mkb2Xqa
rqZwl3KFiIMniSrJPdhtZC34yd1Had/UgfX9SXq1aj9u/Pp1w8us7h64l2CwM16AmLo2phTVGAIG
eSsFEbl+AjCVqvyQ2beIb9jJ2vGzFpIEf5bqQ2HFsyTEecC2cUr5x5C4WrgRUK10MWHrFnIEM6Hc
VLk1y8lbdMoq+95JnfyoPrbIyHvg0Atd/eW6tWxo9ucKWYSoIAr7v2sYIyPSgiG8eCsAH2NnW1a5
ull4cgGqEUPAoGs5PwEzNnqvFRzJq53hKnvlJQCIKlAu7pXv9Hly2a56KPG4dKaP6wquXUXITv5H
7nxRLxRs01ACOf0Aq2w+aX/o6S21g+si/uDuiVfEUoZw4noZKAyJBBmgdSMOea2OoccP1qHxwufi
RRkABqhimln36I/UvUHT/OYc1tbqCmcvZaakAicS2CCEPCSTHJTZBL65x3ayHvpqCx/zYk0xjYVr
F31KqCcDHE7Yyz5jtW1VoDQK84cJ+MzVY7eFCbcyoj0/NfE6A2rAH7Ku830z20oqexmAVcZ3fg+e
lWrXB0BD6fd0Z9ou8D99f/DmalTmbeUI1mWjHIb7dp7UFG9by6i5Elu4aZM96xz+nAe2G2FmdC7Y
u5JbefavyXCnWxrwyWluNjumVtf3r3zxFpZZXKoah/zODR/Ng1EDeMDyEHrsBv8wuUPkKe7zdRu+
xFqa93QhU9jTmAP7LNJmgLDCYQc8vI/mO/IIn4lbfXEo70U+98O38nYLa+mSQ3AGccZsuKXaKECa
IqxbSYqutEaagIbxzQxdOT5U/Z7T3Ty8UkgPfZd4eCbkSOsnze661hfeTxAt+PWy5Qq66SGamPzA
FR9MFj7vn8BCfl3OpWMXBAmOvY2JEuYTBJUn9WcdTO/ZUTuotzXQB3wtAArlFoX9yqzq2aqKNoQO
YkwBy5Aoj672vdhzj92Pt/Sp3wNz7pa7GB1380dA9X5TMK96LDdWdsWezuUL9pQzJZRjA/Kjg3Rv
P1OgIVavzEtO1stI/WmPekLuVi/kDuBN1xf78vScSxY8vpK2A2+VKHEnC0B3yVuUl0G7BQ0+b9iZ
yz/fUDFyrMN4YM0A9SYFxGNd4zSkfGps7hSt/EqVFtH54DSD7V7X7XK4RZArOHoOvWZmdGzrrj/J
bA/EOzf+NdoOeojI/eDxI7kBLpqnbsQJq4s64+IoQHTGmJlwxZVDk8iThkUN8WwkbFcXr+E/I1jP
ugGf08Y/AEwV3S6pkJxHSR4exzb6/aDbv5JJuW+lsdxjqH7j0l5V6K8w8Xz0tpqgSgthkfpLl/0J
Y69U2zoE8pqVLIQIh8CMkOwEKA5CRekUal5vnJjZ+3mmBjU5Noo/lV9kK/G36tMWMgXzj9hkj0oI
mXZMcq9O2a3ejxqQ7ArJL1SyxUq6tY6CYWRymHOzYDBI9TEKH6oe7D8b0feWCMHmI5tFk0ljbJX1
CbgUMBo45laH7PrB0tAHAHqSmfBs/ohFnAhWZF0bdOih27cYMJyq20JzWtz+6j5MD3r8YkpIGuGF
QYNKv0eXCjMc0m7kNC/fbvMRWHzFvLmLr7BztRzNAV/B64OsOgQzcqT2zeRHxO+zTseYi2dEvt1v
hVurRrOQO8eXC7lRjfC2bCB3ZM/EcEmyn0ok4OMNL3KZkYJ+EIMGXtDqICUlrHIzdUzPQ8iRNIDE
atBDMdCvHwJ6PMS0BPoD3UpWPKlRj1G9kcmdzUR02QDnRY+TjYQcoLfOdaxUFhuqXMCM6HinShVI
5rZQMOZluhABrBakii0L8YxwzYOPXB8VAvWSyjoCdtFLAe06cPW7UZgHunXHr1rLDA3zf8QhiXGu
Ece8ezEStOymgEQwf5Vc8Sg6h5un0gLBdV57URFk+XBAwHj9Glozl6VgYSmNWG5GQiE4Z3iXqsaB
xjVAuUDyRjfJg2Z/dbGmCqJwFYk+4AcJpokpcd7lMWRZgHN3eswpWN3k5HrqjQbadEruz/+9btS7
REn3MD7wD269y2d9rn2DECcC87/N0wHfIJksfAEE8XCTGTnQjKaid3O5VLwBMyI7yq3xWMakvs94
vWsBfLRRwV6NlfGURZ4M/RlgMRLOjxKlGfJY+BB0ZLlh6/XdnplfUhskekA1pzC4h7HFHiiYfMtD
ru753EMMKCK0FonzRmS0UWY2KqxB/N1Kdon605b8VN8IcNZ8PfhVAXOAQS7wEwjXCZO4KhVlPccZ
+rEzin3UYchg/Lxuv5e5KvihuQo8dzXMyWPBgM20jBWLIYwiPVwsD63X3JQyR29L2Q27lHwLVTVg
bRaCGW345GXx3jTmI3B+bVfJ1G9hq6kb3mnVNaLMJKMd7U+rhWDnfSrhYqrB+5A0mR+q4RMqh/t2
qlwkFrwkjB+1LvN1nvl0qzV4NVZHFRQwqrCrmX7p3I+QJBt6pA8gunyoDb6La+0zxQRs1j5NSusp
NPploQkT6Kc9kPL78qNluIWGmhwaPUGgBpA0eyNtc5EwxQZhXyxM1qEFFvjK5580mk1VtSOcdczZ
MekfM3XcpTr410J+V+R9ECbVhuWt2fdSohA3lb2djuMEiSWbKkdFuNbI6UestwBj2aLEWLPypSzB
yhWpnTgZICtBNG0PsWOWr+Wwv27ka5fRUogQNtW6FDWKDSEj/CNjlRPTnWQfQzzke/+6qLXX0FKU
YEBF2nYRUEIStwFVXoNmXYxox9/DhHoE77yRdk7ZbfjkdZGoyoJaDt5IFa5aNpRx0hvQTg4rSEJX
ckIOoy07nWHfhSiv69l9Ik0b7e2Xg1SzXc4TpgSVp5nO5Nwu07AzJJLCP2m7+E0D1BOesafiVgXu
9o3kj254sE/c0wAslt2W3uSEL++VC+DjY/wSvlc/tY09XotpMOw+08wT9GiJZFhSVutjpMApI18E
ImrrLqabMduqsQKSaC5ckHl+5FzlIs8m8LE1cMmP2pMSFEfq97bHXRIA8i5IvHJw3C204TXbnTcV
SAoz1JbYOVGUyB0UTYsAwzDH8iEb+wHUZWhQ0704LQdgCLb6U9MU5hbL95qyFuYK5irbnJQSlK0x
9De0co8pqPE+UYM2jxBz/xeexlJxh6JHVwOqtGC6csuHPNaHBJPRP6TpjkbfYvubsdVOvaqJCuBX
YJlbiHsFDzqZfExxneKAWPFz1/WvrAbR7zD514/+akgydwfqtgULuSB3BKNzSGU+Igi1b/XIN5Kb
IQ/Geld3D7LuF4qv4qFknJQtLIpV/RZyBX8dccwgDtE0+1DkZxN2UKunYnPcee0eWmoneGpG44lm
A1YxMrXSrVXz1yx0b8da7pIyN4O47BSvyvPv15d1XS6axNFajd5q0b3pQ16pDdg2MGUN/oTMuulN
wxsn6T6UcidXpMAwfl+XuOZK4EH+V6ImPCbCNot7FVzdrlpQ12J3drfF/rYa4ixFCCaJF55WGRQi
LCsEtgFOlh/RBzq8lYYLoGWSoyNkC/Rp7Z74w4o5oy6iHUs4bKFe6s3EdJhJDxR6/WPIC5cng6eC
PCmu+bHVspM8/PPsKK6JhVRxMcGTwhMQQ0NTfj+V96x7INFrLT002r6u3GqLk2rtLCzFCQtrq3aX
gAcXnGEMzMg3kQoAwCi4bh9rFrmUIZy3gteFQQlkaEmD0XsMSKDJH5hT9eiNrT/9N/m5pTjh4KFz
NhkrGeLM6EeKceKc+/XmPPb8I8K7zoDBz8QBCH+Riju/2tAQ3FYNAgm3G9M0DhTS0w+gLRhfMagJ
A7tQ8mdeWMmdydt6cseaSvfAOQee7oBW4lNUpelNq1vD6F5f6pXtxHWOyUXwGqAlWiQAtnJQ3bd4
XyMLhUH5Y2NywEdszZ6tnUaM4AJv2jARPth/qmCLnE+dTjXmgJEoHIZKP0kWeqFopt+kfMCjsrZ3
Y08GDzHcLUpDI+CEium/UBP1bnBPgoMYbUqCx6lNsymzFI/Z0Hq2tIfC2itbcO6X1MPoDFzKEE6G
2pdTbiNnDgZG5ibJ5Gtt4WBWxDPDGhTt0okAbTbqDSdWQPOn2m6SgcA9V5wETaFjDixLlTit/N38
d9Ax4cuE82SZSRU2c+K0pr6tvg4dztCRblW4Vrw6jNsCkBLg35EvmE1tsclGnzZII+BVSerfSf0S
1d+um+ra7wOLEJOSKOmbFxgLRoE3vGHi9yes0ziAfkLxr0tYtVMVrZeIlBDoXoRkdKrCVgeEBJCf
bux2zxvfKtzU/NAiGRzOOz4g5bIx97CWH0C+6a/M2Rkulq2O0KTc2zkuw2dbccad7gBk4KPY2XcT
as6vzcn2tjCV1g793Fptg/EVLaUigk1qqFmrFfNzTTqlBiCvqJNv1SFXLkPM8P2VMb+Bl2opMrim
2lmtylMwJkW9KbsN42+y6STE6bZC0NXTh4oO+ILQhAhSCMG/YvjRVBqO50kH2Hf5G4+d3kEZxAWv
VhCfrHsZFXzppg3S3VbD1epqqsCXRrZsfiEKcXzTjNToVLzTYuWoRceSf7fijbfgWlHXUBcyBCMp
8kTrcoqHEYjWnHhPffIRnrrA3kWO8UQ9ZSNDtK4SeOHnvJUJzvbzzcsqLY6iCSpZCm6FryG7HdsN
EWhMx4+IN+L8nkZXFV4OF206LeP1mMQSEDiluPqGZkT9U5eT/lWzsnLflSH5nja5fQhjJt2ZOWuP
LFMyn6m6tg8LOQIgR91+aDyUf1SsCPeyQqeASTpF9sEo1F3R0zDglHRHGXwAmjOZ+fSRjK3mGpSn
MA+uyaUjVVbtZSPrbts4hY00wBOIm47cNqMp3ddVyFtHxtTyDn2m9AdhSnprZF35GJYNP2ksbh9S
qe6QlYpKG50Mmc0DoC5Sj8rkE3OlHbCitSYkaL/FaHXXxTFuhT6+081ab7xYj9mEmQ10gTh5ZDaW
MxVj89oaibbDwg1PuFLoQdErxbdDvAUwR2Zp+6jkRYnSVFWfYlWdvyxkhx5IhB6pujx3Ri1iXm4X
Q1AZeh3I+WBnu45W3R6lguFghFlMXUwwqt9oOlnHwWg4GpV5rsZ+qKVAh9EyWTuRUg73dLA5c8pG
bhqnwyIGQ5aqng4WpA+uGJm077s0djtT7+2AGX28yybbeM/aCD0Hsiy9MFxx6Om0QgBcDpovKZHa
gaJNU1MnBgqw5qkp1UB+JyfKmzoRPPUpN27SrFN+dGlNfmlFLD8MZsr8olZivCnBO5x6Ul6kb1li
DJVL7SL9mYc6PzJVyl6Z0veHIlcmtx7G7Bb/e3cbWRYazFNTvQ2lUUEBVo0OFifslsR65dXFFJdO
hbLQm10R43HIqc0cu6vVEizcVjoEYUZpuuvKiBwK0rSPCVOrAIPFNjpXVXU8gqpo+G72kQyM4xpF
JUsq6G7AFDxaaWI9fbDAz3yXhhUrncKewxyb02cKEPOnIp+MwmNlVB66oqo+qGZEKLIr9fBD6xnY
DVNlnPQjidL2nYHEL2BTWh7DTlZf8q5Uw4M2JPG+S8j0qAyY9cqSUXelUDIfdbMKD63S6Cjda6jh
+1VXhYpj5CieuBpLxn6XNg1/TMt+7NGeDcCMQZcy0I1L3T4E7qLimLwqPoFaG72oWJfIqaJaeqaK
3uRebvYgdmAafya0Vb7bJWYwaGrLrcNKlmN6r69+6CkyjyATN8AJHSVR9VYMqf0Y2hRoYXmpqrtO
0rIba+Bo0Oh6HqRFM7yQaiS1Q6W6+M37gfsKOh5eiBFnmAq0UFR2MlLw0scoevSsJiE7ZbEOvFaK
9+sLGYkUFGGnRo5cyCmIf0M+vKo1HQ5hmtW2kw+GcTOUJLyjaosDXMg6xykCVViUlf3NMCTyxwia
HIckFWZ1iG6FmTf2BWZuayS+HJD18EMVxhJch1En4y4up/qo1VLyMLIJIOg2RvwPFQa9g/8h7cp6
7MSZ6C9CAgwYXtnu1vuevKDuZJp9Mzu//jtEmgnXja6VfA+jeYjUdW3K5XLVqXMKHST/gT5HDFVK
fYSgc5L+hAjQ8FxhPuCQm5kFQBuaBbcFyhgFZMojt2Ilew/NILpBNARrKsunD5qrtT9rRMITshgj
TMaCz86ewfd7ivsYrztrAsQfHPz544hw7ctJo/Y2DIWH0qpqHwTn6bVWlcmDFEzR3oiIjuOQVjhI
RtR6ISnGUzbNvV/ORvoNjMWSrU1R5+WQjNwPMu1H2wj13mVsomgOKJgK9mmHtrQ2UfO21+rBi5NC
88o+1YcdJkqY5Zi5ps+2RZTGsocyrltXjRpQo9YFA3xFrzBBYPcaKbyOxi2BYiRNPUNJsyczISil
Fs0ozQhhOpvAi6PNlYPhhvQzMgqMG45l3b7UpRV4E2EVZimDdt9HWepPWtZ8w9hgu8foE4WGTtd6
jLLKJcumR4U0v2pKJ38OWmralKblPWBi9CpsreZETXM+KHDE5y6XgEi7nFJulPoNIE2IhQH2BeHH
Jwe63ARTg5s0t7wakwkMY8e1axYi1vqtG1sH6BvPLBOMsDy9x6AmeFumyFxJcFSlf+p+Z2aCMrjI
xJKfrzI6WZ/qZBhhojMfLehKdMyVJ0HXUWRj+feVjTJlPQaEkZma5Wedeml5O1YPf/NFfu/Ul8QU
3GTVgGVUCBW1/mqW34McfFSi8u7Wc2X9RbgvHytqFBo67BTdUSfPSS8o24m2iksJpRqXc4DxfKfO
vRo6DY3+opgvl/dKZIPLA5NUJX1WYQ1tc0y6V2Y9psH9ZROCbfr1JFt9cSsoMN3DYELV3qKshlf9
OaQHiSxGv1DfwAOd7ylMcpdOco6HQa4c49GTwEItB6JH3PK64HPZtRHuY/QkG6jcwohxn79DdOpm
3kuO4Xb+0NudU73L+8u7tvlqXBvkvkyaAbKqLqsaHAV32928v+tPgF7dkR2Eb+Ur0SNnK1mHRgWo
e6CQqmFE8fxgyqak1laLODblwHsMd6Z03+nXIcSVDEGpRt0Kmet3AVetIFo2siHFu0C3AWH12Vt7
uB280HSMXXJnuNSJoMn61h4xHrGrPgsHV8Szpth7ELcLCwJLzYb/ruvfwi07iqUpJWYArjjyMMfg
j5xthX5TrVcZqEEsHURB6eRrvX/5824dCkCULSDf0R368phlkEMqlQUxKDW7esztjIkEHTef5ysL
XDAPu0oNrQUuaHXT90r5mQHpZsmBbRB0vOIfVpbdaa1oNnKzvgKWdhSsgYgANRwXE5ukIY2S/Pq0
KmgVbdA/FXuzA0dLeBt/XN5DoTHuTNYNTbpRgrF0kVSMD3rvdzj8pu7HEegsXgPtZ1J/Cowuzsk7
zHqF3LksWYLifw6jUCoge/YzP6Ks7Gg/ZDfxxl3xLDC3rOGrOTw2dB2qtBpfe9DkGtT+mPdy1HsG
oaDs8AFa/+vWpjnE7tS7wG8OaEKYN+GtiJx3y4GAy/rPMre7FpujELpyqClmfnXIPsMr+Qd7SXZU
kBF8pcJB8XJtiNvRwkrjgEUwpEFB5rF88UG5DIG50Aafxs/8Wn+AJprDbjD9adywZ1MQjTarFOiw
mCg4QkYLJZjzwNfgUadqFT7odfnQ3pp3GrQtdzXSLMdyQif5Xt5NJzyqITb++jffdmWZi4O6FZVW
tLhS+2bq9i3SYmVnuITa5Q8zgoIYs2O3OcUfyQ50AkIhuE1HXlnnIl+MIZ8CiXPi1C+YYw73twq1
s5fBrY7SLvZFcyhb18sy9g7l0EVvg2d/iZsoU40FSVwGN3FsD4bfVruhuQ5EraWtjGZtiIt7/cQm
aJigDSOxp469kfDQyQKX2QreaxPLT1hlNEkNd42X0DrTwwjShVAhf5HSoM2OfhLmPM0vbAglVMM0
dcEpWsNpmDCk5Fm6AB68dQmvmhk8QF5pcjDC9mgZQOLoajCzYxunrlLGDklU97Kjb337dWrBfZIa
z9CogJq2M8k7LdqHzLQ1435Od6UlsLR5JQBLg4lVDU+kL7OxSZbrRp/DVHCf3FLFw/3TH8EConrk
p2g4dsvTVrb4xFZVqqAuEtjqFdfUbmbN74e/yZ2hFg60DFqL4Dc49zQ2GmqmBADTtRWkEEq7FY1S
bnrBbwM61zbLirY0zGhp6fTPxeAb0akMdoZILHtzpwBhhhiUpuA/7sBQOS5qUHrg7Up3Q+hLdWon
ou7c1kpAv4J5UKAcrC/opbKazSgcAB2JIjC3AktkTHZWekriXXbmLYyKsTbEebMsJUzL28VQ00Ij
O7fSY4GCpEfbprmjDFNnrO8wXGhg2FBWGteYdT8zYuJ0GtgxLv+YrZOFZtyiLmcAkfXral1Foqwl
czmreCTQ1JdVDGJFD6F8ajF5NyqCDsWyLD4RWZviLquiUmskCzC1DO3E5H6IRFCmbQsGwPRIdKCr
vix2tRiSZTlNljZL2+yq8ob0gsO06SFoUP/79/mEprBMhY34+3XxM+kSNyxQ6bSoR2KR8vLWwBz6
VEjrgRIBSIWf6IIjArLBYMrsDReDO8hGJV8PIWeJejMI5IC1Bud3GHthWl5hKOlmQt1+bqAlhOck
aBdRtpTteLD2nXLTBRaK1oK92Eru1j+Qc2LIkHdzt+xFJ72axl1kHCE3G5VO3R7rak9EAMvNrV/t
BxcA0C9AshOju5UC7wESEduoJhAx7EMUdy+fiK1Qs17Y8ktWTlRYCeQOJywswcQCeW6lG1kWRIBN
PwURC0U6jvYq76eDVIAsQQaeMFHBMqOg5y4EN23v128TnKtORqmhgYH96jD94US5090UfuiBX901
bruD5Baf8VP3aApygs2ig7FaGnff9DONpGr5Tphgi2/aO1Wy0Xixf8pXKqTCFbzEU8H32oxgvy1a
3AUUF5lVAp0JxF8sO1nz1FC/yN6y5krKRdNlmx3k1ep4FGMwBG0agejFyQ7zFTkRF/X1G8upvPjQ
/JB/qDa9mvY60v+HWdALFbiMxQXPwDLYUKtwmSiu9iBlvzK0bP83jv+fy/AJdkPUaUwCbKRldLuS
DOg8FKBfygTOL/peXOCo+5RpSoA9nMDbLGN4rujtOnW1/nFIMvf/WxIXNaZKVqGSi11TW801yufc
gECMKdi3r0T+eH6uvYKLGJi81RoZ/R5IvFlX2v3oWn6AcerhW3sK/OzYP0y2yB22o+/vb8XddIGs
xBTqkakTJnsZ8zWsuZ6G69pA4c1wC2VnEf/yTm4bBKoeiZEBxWHOoNKBmEvPOrxYQKkLbNJVejcf
iRO/XjaznRtZMt7RmmpBRJX7YlUypQvDEfKR+CrOj8F4m2F6TFVejWHfAaah2ZriACkHdnJFEEiW
P/0lP1ng+2i8giuLzzGLcU7RnITpqDkWXeTI6PJGyU6wwGWjLlnhnKVPaKpHi5XGA8bqUbdnPz5W
r0XlhYbDTtOhfkyepcEGuP1w2bRofdwn7LVikozl1rHMXUJ3LG8wMvo3YWq1h9y1UxfxrM86bIx5
CLQ8gn8nONKbgXBlgbtgwqGqYkmCBXxGO5BKpxcNff2aHv/6iSBqC2JWVLL5qYo8sNS5aEcgaZxh
Fz9kru7Xzrw3XkASYzn9tfEW+xEuNdNvrp4nu9kLqgNb078LD+R/P4DzkVGPTaBb8QNG9zpwrR/x
iR3+Sa+MQ3JDbMk1CvsoIqzePN8rk5xzlDr4R8ocUwCFmTwlyIHsPB+aqzkqDYeSCW3JbHoATOEd
0wgCvxQul3MaosZja9SwbVxHPYapXes28Y1dfF+86tc0cqQdRIwVL/apwJc2ow1VKGokqCgZ+pcJ
2XSAftbypWM9vM9Ngln/p6Gp0bKurvqGOsUo37PxY25fMMMKUSYR7+HyIXlPw/wO3rSKBvqaLy1Z
KR9UpmDlOQhAE1+mk7zXekmHknMFbgqzVJ7/PAbAryDDiHlnBHMuvI7xoLRRjwVbka2kFeAet3Mo
0trbCnFrI5z7wvYYVxqMRORHTIHb2GfIiTr21HQvl5ezuX+r5XBeO471FPYdXtIVyIa6AYgOgKVU
YEFI++2ypa3guV4T56NIh4wMeAs8La33MARfyCOl3mUTWwPUeB+j54FxU2sZkjl/eWgAUjTScuxr
6s5XEKl18yvpH/04PHWnaHfZ2NZ5BwYX/UGgDpC8cLZUta6beMBERxG809hPKTBtFVBOsj1Y70Ty
6/DjssHtDfzPID+DYGYdJhkbGFRL4hkj4J5G6+cAVl02s32kfy9M44rx6Qhym6le7BxZ7zw1iav+
ZKbTA9MJATslcZl/2eK2D/5eGJeZV6WuMLVYfDD1jcLTNLfIHokmCFVb197qe/HNVb1Qy7yrYYWw
txzl/ErwcBP9/eXfV69eSL/MY5jLKM6M0PoM7SERpVebHrekdUDegtyJLxT2SZNBakVB4kMfWTs5
yfjCZA2QKKC5DvGEdmks8IXNOITBNgxwmxip4GtbYVtSoB9g0VKu4gCj8YlfhIM9dOA+jwVesLl/
K1ucF6hmJuk6w/5FYNqR0OInL5fdbPNlvYy6/7sarttSmFOhsREWaoxeJceKPZbhA9Mg2LfrAHND
FSE5KqE/AJinYIBJSB+9rODLXYUeIhiWf6lbcVdHMOSG0gXwQClShgQyaf30rMUSYHMsMUu3bIMC
LfCxfsiokd+CayktnQVJea2AzYTZQJyJTt5mSIEOAOayZQh/8HkaVcOhbgKCX9Q/JpDCHI6tJYjJ
IhPL4V8dC5JbUx1nGlLBhN6kXWEHRXJTMBGf/ebZWK2Eu8dwuSy6NjDT9Fl70ulQIrVVjskYG26j
J0fTyiJbS8KTVpeietdm+gVI3X/byF1tA6uUSaXYxgdIaOu3qhd8a+y22Msncg/tO099QPDci16w
m4dzZZW7gIa2i/W+WpYMXlBZ9Vn6WEa7MsKUkSCd3jyavy39KrWuvmGSNL0ZMliKWt1moOVsVcHh
F3gJH2goKSllJSxABMxWoaEHtLSWC7B1omVwEcYalQrYX3ymXnmhJmw8Xg4wmx/EJCqSQ5C16nxq
WCRJMeo12nkxyvPQR87B0ZZdS8EdRo8uW9ocVcDzDO9sxDOMNXNLSTMlycgyLQ+mPTsgp77/zAK7
TG4kljlt6Q1kT/NvU3Bd6XcYhBJY31ooGh3L3AIKKAaf+hRaGs1xiT7EcG/52q58mPdQsNEOrXc1
uRSIIvuKOdCjlAQwhW27gAiYmgxwC08QGxhSkUgBYGy4Ct9ZhKHZ8TtGAm5H/YmkjSBwbUUUMPGA
sQJD1xq6COeBqyxR3zCX8QxVk51xPuXJx0hMWy+dqDj1qduINOo2DWrQTIH8s4G/zRmUKqQoFcqj
gNKUp6n51pgog443kTk4cxA+zfnkhuBFuPwttw7eos8mw5swqsRz/lPUa2ihYD4+1TDEkx7U/jT1
osRl0wiIPwGzwnDmFwZjyxw7NJVQa2Na4zfBfKgjedeEhnd5LZvpPzAk0A0H5Qo6WFzmygY1NVK6
PAbj7Hpit/OEwj1rbiA74GEYy4/q6A6qRQ9TskiEvV+2vhVdQN1k4g1soClhcJ/PsObCqK3l7TEW
tjRe9eXPywY2d9FcKgw47xgj5QykqlaPMkH6QIN5t2BeK0n2Q0D2LptZLmQ+S4HS2H9muAtbJpkJ
GgZkSSoF+YaKMbLc75JHiOT+f3aWw766VJRSGfoO0ztOgBw2Bv4uBahTATuLCOu4ea5WC+Ju59gM
DGgeYN9KFXJw1jvARVr22Gq3HXWLMt435l8gR5Di4RqA4hz0triLuRo6S2Y1wmOYHqf5TTb2CvsL
XLKlyAC7g7ZEV/n7UiIJKtUSaqBWkjh0BAUh7mZRC2zLo9dGuEsG5PiJFhUwApmBO9no7q3i4bIP
iCyQcx8gpMihWoHoU+u9rYy3eib4FJuPWaA2wMGtLTxbPHojlac4HBhOZWO+yiVIEE6T+ih1z0l0
rxROdC1dowo+i97QW2doZZV/qUXItTMIDuKChMAAyKhaRu3KdAsRa+niuvxZXdvhAh4UpgdQ/MOO
UhvFLlan+358ZbN1Z8w/chCV2DT9uPzFtoLQ2iLvE0UKauwShynVMa3b5A7pHtLau2xEtH2cW+Rq
o4YswLJ6azenkT0bdg2VwUjwYheZWbxzFYEgljKQkcJMhRdnNk52bny0w76SRcD1pYF66TNxkVub
lIyqgCM4Omr64fQ+B/hg10H1wMbODtPKUXUVmdxfgDnQbiIKtLHB8/pFItpKQowqLddh1svHtqA3
vUh4aet4LR0tiJ/g1kO444J4oJfDiKlJmKD1Tb2UBarZjqPOzhOC8fEa5bAjJYU76G9j+KZWf0Fi
ByyJYRoYsQb3Ds+fZ/SdkscqLhEZ3fKh3CWYb5C/6/HuskNueP2ZGe5ORIcj1FIKM22L0b12vG21
+rMtZMGVuHGcz8xwu9l2c93HC0lM1iTXGojyKKZd70dqXUNCw8YUh+Cq37gZKd79wE+AUugriiJR
JLlOGlz1iVG/aGrpRd1nFIBVbHiES2ES7MOKRaLxm2tc2eRuY0mTBr1u1SVkuWx+ZOm9bZMqtpNW
AJba/GZ4JyCvBe87+EDOT3fVsDyMF0PDVO46M/L7OT/Wcyh4k4jMcOshIwvpIMPM2O5q4y5p/Cza
X/a+5Zdy4QMiuovOAkp/WAgXDtugrooUI49OP2AKJfYshqoVRqtzuxU1VzdXs8hkayhpm2hxnG+a
JRMcqcXUGA1uZ+zJ2DmZqF6ybUQ38dc0JJH8sFADyUTa6yaqTuCXADfjBKoJPRTc/Ft+pshA7yIV
x7bxnCthOKpS2ElAtCfKLojQ2Ug0EM9rk2v1FkaVRxRO41LwpbZWpoAbwcRLCjGJf8Ilg4GHcRWC
dL81Zcdiee1Sqx/8mMyC5W3cXeCk/W2Ji0jzTA2Mk2J5kaWBekm7KnrrEBaRi5vmcNn9thYFkjzA
AZa+ypeHMIgsg8xKUQSuRsMbIMvEEigRM0twG295OeQVsSZgGPGK47y8ph1Um2OUgKy0sONpp2EX
zZNB7SnxLy9oa+/Wlrh7P5LyGdRVWFAh+eBttA360VteTx4vm9lIbiGx/XtBy76u0gtFUuUQ/woz
+nxLB2tXlpUggG+vhOLZjqOkf5lMyfKMoiWKilZefE7gvrJeaecN+t84AJh6/7XChbg4VUgdLVXi
rroru8MEwslxd3mvtubRoN+IJWjgbcLH5zarGvs8lRdarxyjfNnP6ip+mI5PkpOdxr3us1N8oEf0
c29Bzn8D9PLpfqEaEU2DbHn6+kdwhyrOc6sblh/RTjej/iJ1sQPBxcsrFdngriU2Dgw3LmyYmq+F
b4MClmwRoG8r9qEhv4gwQzAKNGnnnjdmagouadxJYL74qPLoqif5KSWJn2WZo9embSqRSCt5K5dY
BiWW6hwYiPhMTMdQ1tCGWFfcV+CiuUlwbdR5aTcsdIzKA3vHIKpdbUWMtUnuc/WVmoWVjIhR5/QG
iDhHHfIffaV4uWX6Pc0FwV20Qu7LaQzI6MDArk5lVTqtNr4HldQcsr55K3v5m2yFpRfE1k0OPLJ9
2Wm2WleYEIDUvLxwuOB/51806aOkrqD+7gBC5pM4PoBb21H6wutpu8dlg2pk4oJY6aHviQ/8qGeG
77IU3mWRIBZ8jTigfgEVHpTTIcL0ZSpmyMDjEI8oMmedBYqBQ1x9T8w3g/qXF7ztwb+9iQs5EuaJ
x6zCemeqjDu5Qr0QFJ+9m1PpfSyDb3KpXEe6qKPydXHo0mCqaIGugcqF17QK51ydKmm5goYTXmtk
TO05dljweXlxW3VK2IGCrLGMMAEPeP41NbB+jGDaQrBTjWs5NZwpM1xLtXa1lJzy9Ftr5gcdpB16
OO1Dvftx2fzmsVnqhyhcgyKPkHPrRt/3DBRPeDOVP9o0x0mJfTXskUm8YxBO4LmbW7oyxt21RJfj
AFTbqIWBTb4yXtI5PVhN6OvS3zxm8Of+Wxa3qTpoKxKDYVlTBPYh2TzRgiIdp/tuLG+TVnZZ1Nrm
LJxFEa1w+ffVNV/gJ4EYHnajpNqDSthJ9M7WQUMBAurrcZoc4NPvQkwPqhBkDbr2Ma+MWxoPrS21
2a5OO1uBbMJffOLf4YLHgIJ6JmNDtxwfNAyyyLdC19Bc0K7Z08dlS5sHdWWJW/1AGVgVI6xeG79r
xM6zfYbmF0AiwTIr2gtcd/PyXFnjQjCkOqF6tawrBiOmPL0FKE8rochnRVa44BMNqS7p2eJJOgZA
PNCk2EiCBZ9o8zZZLWX595XbkFbvImWJ6HPXvhGrvYo6w+2DF8w1epoRe3H0XmA45vLXEqzM4J53
0GAzAkxLLjV3KPNGKjQY4l0ltYIcZyvzJVDLtaC/gfcqD/KnWVPpVooHXkh1f0iMPTiVdn+zkt8m
1PPtw2BPPIYS4krTh8eERkDzRy/BPAvMbB7u1Uq4WFkSaA22E1aiTeGBNdW10j8ohQmMjyHwh62W
LtCyGkhCMWkIUBn3bTSrbSQSWUg+Qa8+jvasP2RgPScvVHsbZ78LbvXBLjRQXXReI5rYFVrn9jNC
Wt5oDAtVUUgrtXsjOkYmJLhPkKvJug+QBuEUQCGwVwERHLzLH3MziKyWzu1yQ4e6Y0tBoIzBM504
s7EL484N8+fCsjURi8/WgOrZTnN3UhhGVZTjSetE843eexUw/3q/m2OG9O2BSA+Z6o6JAHuw6UgL
Fno5EOQLb6dkZYNslbBZBdGhYD2EzBqvMKVdhyVe3s3N+32hZQYHlYbSLOdI/aTnU6CiNKBHPSCJ
iid12i7DQ2bW3pBb/nFCCOZ8ZDOQa5XB6Mn3XKcy1HRJK/GuILSxWZr9bGurd9TQiO1Z1Z8vr22z
4Iz0ExOE4GJQZb4WFpaW2cg6zAH4qO2atLpqm7p09TYcD6C1NXadQX60cd3Yo9mVLuRXoXMczI+5
UYnkzb7uM1LhhaYfSRR6zXwwHUpGOiAKM0czB08dM/ATpG7UaHZGvoWjJoipX0P3uTXugM692icJ
g7V2Bj+5qnoZvavHPy5mLkbAug9IwFIVXn7E6lJSo3QMqRVjdDUffgyjMd6ZtH8uk7YUFHs2VgNn
QafeIBhU0fn+pa5J0Yg0OHMs6XsD0rEu9gwRRcDXG5YsMAoQIcuANph8mVHpxiHDrBmOufGRBYc5
g5TOgVHQlKSnsnwdXy675taSFmH2pUqCuiZPvyy3Mspw4QSR0cmTzL1uPs5/jpIiC7ToXxM8DqtS
B12mFUyw+joLv9WGJxX+n64Cqt0YHkLowBH7otej5i0ZkbBnDhTvj1oHrYuaXmfCCsVGDEbvetmq
BT+EmXQu/WmTsIcqR482QPxgFu9Vf19C6mjqHSAvo8JrJGlp+V1e29cYDJsobmNegVCApzjvlqCU
HZcBbCa5ozSPsckgsHQoBxETt8jO8u+rU0TVLglBCIr8kTpt9zgVPp1vmfb6/61mCU8rK1UyQO7Q
xGp0cPxEJgbulUdNBrbl6bKdDb/GriHmLoy/UAvhLuc6jiCB2S6ryR6H/r6Qb2uRruJGJD0zwV3I
kV7NlrWYGOlHSA8Kc8MSgKTPWdTH+5qY4vBAlx5IJzAU4LCc71kLokhpWoY3xuo+ZNaDbHaCrtOm
BRNPa1TKcTvx0DiiJFEQB2ipdcxpk1eN/HEegRWgtwBFTRQp0Dw5X0EXVVMz/mqf0eeG+CQo7TS4
LTDOffmrb/nw2g73BlLHAnDXAcVrI3fDLLNDCiJbtHM1wXq29gvNY7RvUfkFGTiXrHQtXiOVgdoy
s27V8p9sUAX35q/K8Xn3DFUBFCbBZgBmIeByznfMkGgljz1ec9UVZqIO39XQpm7tBd+b3eTltmy/
XKtH4useJk5n+zXHtEN/DF3UCmxUQ4DTfg+8EEgR6FXtLu/xBu0Rfho+4qJatnRYuIDEMB9ZTAWe
Y51e2c34JHeBHYFVCmMsNiuvLetTWzS/Seenyb3cN3t0T586lbiywkCwXCJ81aLH78ZZRG0P8jK4
akATwh931mVBA4ZNPBGN7BTM3YnFyo7Uuj/hWE6zCBqxZQ4ytDiVaDDAo7ktKEvoBQwUfsaaufo2
0QDcoflsUtUpswwS9smkaCBL62p9X0g5plY1raf2PNLhGEJf1rO6OTNtEI2UBdQ9zYVkOemb5wC1
4TsdCvW6e/mbbURDXMGQSgdME+V1vq0I7tq5JdKQOfG8n7RXObliIlDUpgmED0MGGQYAk9wRj3pV
YTPFLd+Pj2jmTekV8unLq9i6fjEo9dsGd7wnHUTb4FRH/sXe5u8avi7Quvo/avy96++zkNl6lwts
bi+LIPRamJkivLPXVdtpJQpTjs4OYfgZQyibvF9e1td3JJwWUqD/muAu3kCRzRwfHTSdgTdI+/Sz
0d2kuJktT23+IoFdm+I+kjWFWaR1MGVBlDpU9kP8HV2+y8vZOBtny+E+UtpNQ6PIsFHHkx1ntkZf
JjO3LeVERFFyI9yfmeLSMYXWLFAqmBrKH4p0zJrPanSGcPfHC0KqD20QNPoAWuSfF8HcB+jwIrZM
aF3YQSq70jwezbi8GqX2ZxGLCM+23BwGEfdVDVcMoFDnsX+iER1Dc6lqSAzytI3sDqS7AhOES+fJ
ZbWFSn8OLqRhh+kGUWhb/jh/8SxiXRoUURZBDc44huEbqZvxDh8hr8YGeS/Jlk9lzPToui915HmO
B7zPMdijPvVV+Mdz5ETHraosvwBYXr4fVyCHmDGHjfQw/Bgi01YbUcVqw2fw7P0FCYAeCWLV+eZm
fTjWpA/QyQw8LTrUymkE4XTxdtlnNr/h2gz38AWVhiRLIAB35JdK9cJn8gEKcReNEy2EkMdlYxsx
6mxJXK4wFpECaRLY6umBjeBYqm8t07tsY6PUtpQLFhI+3Hhovyw/YpW4N2yOZ9YAJFLoo59iqtMO
Q0txaKtMu9ZKIUAILTk3K6G2OCbteAPAOZoJyqAfm7y779t5Ev2iZQs5T8XtC04KVPl0iPJyv2hO
BqgjQDLJmUAHjdYQZBwUO+j6E60NJ1DZnlrVDTXJbtKD64iG91EtwDNvhDr0/NGu1kHfrWPg4nxP
SBwMGkYR8LJVP4FpsHPzJpClu84agJoYBXf4Rv8NX0CHNutSc1RxRDhrfQOA3VJvrJQAotw55F9A
FO9FdVl/62Mj8fHiuW3Dmd5AU/A6MSUKZeBUcEB/fWdu10FdDVUooiA+AS1+/isC3YzGPgCp9FgZ
QwuaqpzITmjk2pNkgf+vTTsGMdExLaIT0OQ4ZHGSAjClgOjsQGnCnkaSgiq3laj2bvYhcSEZNndI
0fP0KNdTEXnpjL9kN63RPJVWrLhVUC1s+UU7eeFs5M+q0eIWbkvlSW416bMumnpnJZL6ogdBvc/a
KXeTSJuvoljLgYYIgsgOwat/14VsFEGmFx873w0Nh2KJ1ApKQlCnON8NOaZyPykxjp46uxLe5OP4
PZhFA60iK8tzZHX2AqvI9SqDlZicouSxg1RrKlL7+hoXsRJcO5hQMlGh1LjvWrG8DGYLNmrdLmaQ
XKAECWRshHbL5Ujy9dCcG+LzA6toA4XC0KhitlH6EdbXFvFmZtciquSvpTSQwaFMR6iqoCbEPwok
SChbM0XIQjtML2772G3pY1/e4KikpUtzQRlyI4+D8hSIcvACQc2ccDuYjotyaV9kjqmCVEKld4X+
owWsJFUYRI2IP4pGazYjAgqRZHmFLGhRzmLSG9rQUZSVu8mzzHsSukX3WtCnqH/vrPsYzTLcN00o
eGR/9UbEO3gKBdISfDn842fI1EmHdDWyrgg6WMoi9Z7eGkwTbOf26qAFDSwQAGmY2zv3+gSoZTYs
NfoyGDBm89FMABOfZssOR8CQPJUee1DZVCLJv69eg+VZBF+SWIBy8HMwptbSwMhR5DXa57l7HKtj
mIBpz06lZ5ntFVFxZ6M3gKlLjEQu2rnqgiE8X2ZXdlWOwQEU5NtnMJeNxJFTN4i9NrVp8kYyJ4RV
48asdpfP4UYN48wudw4TFRS+g4l1mk27i+m4HybRBN3y08+jI5aGohI2E5iRLx1V1g6tmkGRZ2Gr
qppDPeynOl9GpUpj/gunXJvi8q20DAH0x7vcMcMWTwBjb+qZLeeZf3nTRCvi4n2YgGKCRTATgIWo
Gu/G9M3KSyeYfkaQeblsayueAD6NxoaFgKLx+c3SaW+KocVNi7FY68FKLNvS71nw2Mmoo4ia7OqW
PxiIJBZwjBDq44OJUkt9zciS4GF0pVVsq3pUZ3w5T6rvm+AF5FGSdt2F71Pp5Oae4Jla3US0Ampi
Z/YnWfvJpNrOq8ds3heGGxciwtmtrV//Ps5fjbohqR4i8YCWWiLbPViu6T1pPtpYkOL8auPwbotw
CiomlPcQ4rjAQ5jZKJGOnWC4oYp4l01ApC0qR3ab3tfG5EYKsdO28LISkT37XhFw3zpZ/UMnx3R8
KUxo44yObNyPoeDu3MzC1z+Nc/NOrQggVtiEOj9BugKb76GWzhKXWE9J7huJ26f7UnKzMHeLv2jk
gIQC5gERB7Ew/zira1SJUbrPnBmah+ig2oHmDCIQ0Fb4XRtZ8pRVrpM2lVWAQwK3i/KtbW293dHc
J9HToO/z4FYVoTG/pj3kbE2L163M1fWkh/EEc4aeOKZha+RmBDGBJXp2bnkvCpAyVF6RXQFddW6n
myTQ65WItiTtQSpxYPNDhGeLprxnIvLDjbiB6/LX6BQA/WiCnJsC90mSxxpMxcmjgaJYTkHSXt6G
UBMlDobvL0epje91Zo37XkOihpm09EShfT3XUDUFw1QcgYBftXPtOwShgK8VBMaNBOTMJPfNEnDN
FHoPkyojntx27lBeyyLH2PhgZ0a4cDMPSRKwpXMdDrldZ0fkwdhWG5KAfS3IdNTNL4bzhIo/eiOA
Wpx/sbxItEyblj3MHuPxMIBAtSAgRHD10NOKpzjRnKj/2RQ/Y+MqmPeUMHfQDJvIvgnNvPjQhj4L
MlfpPAyTO2PWQUvWR0aRanYZ3Q7Wn1+CaIP//rnc1iA+doUa4+8z4AMtIKUVtqP1xyCZHv152bs2
mFdRUV7ZWtxvdT6ZibHkeclSgvqj1N1Geo3RP7JaO40O8uSx2K/IlaV4annXgop4KpxafbD0tyyP
dpXoCtoKv6tfo8ocoLmRs2CQZfwaC9sMeFV4rfeOnsp20x+goGcHw1vHxp2u3xW5O4x/0aJd4w/4
Zj1U1kgzLqlpUN+N1hPYCsGqdRwjwQW4eb5WMAduldIcSFYTw0zRvMVscMNqX9SF4BBvxY119YaL
GxWA0uBnQfWGmId++sfon1SC1vMRBGSl6cfyTuBIS4DlLnXMfOIx+D/OvmtHcpxp9okEyIu6paTy
1d7fCN3T2/KG8tLTn9D8+HaqWDpFzC4GezG7qFSSyWQyTQTqgwShPRe5dfYUDr1i4K1UgZYypGn0
bBVe6u8GfaKD/aohpdIgxBGo+XtPLuQCqAJlCwCPYMrg3ICtTBorvzDR+kPrl/Yz87QvzQ2/C3Sp
0WgLCNfgO6TFa3MkexEe38I+YioJszRA5gDqCd+uklQN8wEr/7vqQ4ibNetu8K4v68IuYtxuplwG
gbcNTJdz7crMKgcWgX/dZJHTkJUpr0ONomxGjciFL4pFLTgL9/WpwN951xN/YKrgCiwHH2ajxzSN
S7S6b6f2EGuCPPjS2p0o9vtxeiKnkwFRoWc23hNS4BALyaSB1qIzIBLCRXNW2Rp5Ds/thBiRtH1H
s197EcfZwj0GUBG0Rc0tK7AE7m5JTGnKtAT2h3rmoS5aR2Pxvukjr5inurtYsG4LV9mZOO5uAC4Y
uBZl2FyqficMWOCqQlPJY2RHsJaiWXGRNM78KqNF41EOaarpVvEnBk6oXm2GxDXU+6T9uW7rC9c0
MldIe6BJGK9ZPJXOjd0yUps1TZA4exTl190KTKfrcVdtQQW+tR3pOXL02+CAkc0b6QNNOl65jg8u
HA6tvcC9/i2XlnP+Kdwyy7Jv5q0FCh6rZnhs7Bq9o3khuOcvzxqEoJiOhCAK60CnOdfXmDJUggbo
q6Kkrbcuk8CuZD1Y0va6MpdOBHI09H6i6IUyNR/+xFNQyGUEOYryk4BVAXzg7FXNYzBh3GdW74SG
4ILT5oN17pTPJXLLh3d1rPg+JGq3H+Cteau9x3gbrVvv6ZdNp7fo4VdWe5FTO8AmLBuQhUeHkqa7
4jFYTZ7mIbW3FhVYLs/p+SdxppzKfaGM2bzYvlflm87e1c07iJuF7OsLpalTSeDtO99W9OiUfT6b
8aSbGpK8vg+E3cYPjooWx6vIBi9RmVXFtx6awUOokHBttnbydH3PF9Dnzr+CMy55VIK+B1ogWAor
vBq80LG95iuV6d3oAo/UjXBs9tJGBP27uMw6ZlsIcHCNC5xxv7IrLZORfW7YscakQqreE+t9MFxW
CTzholWfSJpP18kNkhmxXOVznjvpS9dGowIzQaU9oE19E/avnX6vN4Lq/uJ5PZHI+Sei+8Ds0CAR
ZDlF702qhXLErV/+h0oU9u5P1YNvF9OHMB/GuR4hW05kOoZS064DdqhMq/bH1x/k6GmwbzBOc91m
lvfuT7GFM1w/kOPAzGf9FEDUAX9SujNtL7c9uRe8yBbd6x8F+SK4ElQAiSkgSdI9Iz32050yvl1X
ZvkYnsjgLn9Fkkqrncnr6hlFqPAyJLObqQade4TG/ucuptK47USoLguamQrMHo32gHi6mL2OQy3o
SBIhto8PlnKXGm/Z30ccyB6eiOCcawTc4bgfkaNK8rtGvau6Z1Y403irtgI3vpCyPJfE+cyBoRMJ
JUI8RN+ST92pQFtBu5fA6VfBQbuhrHd0Gn7uEPPc1jstpj8/8kcqyH/87r/l7hIkS1EAxD2Jxnq+
MD4CWm1GikOApVCtpfqa7ORPltLkpVin+xzAlrvhZ6hXquBlsXAazuRy/oW1SFJaHeQS/y6VH2Pm
EOLocOjxuPl7Uz0TxTkW9K4RqzSxziT9aaQ385+wd4oSCPjtUWEvSnwM/Fag3YIvOxPJGVEq6ToQ
6aEd0km98jbJ68o+5KJaz/wr1/aOM6BuTOppJFDMVr7H7hNs6r79wMKHNNr4qsCnLGoEaMa5B2/O
oXIPULnt6xBM8qjzIFHQoSoX1U6QHrRWsFuLJ/xEjn5+7yR9p2pJAznBdKsarl8+daJYZf4Jftlg
8PAgSFqiJYGzh7whYaH6aLf3VXRzyj+aKNO8LADAi8CVRAMU/6zUCLID1oSxfxAkemaiPk5GIYAi
WRSBTsi5MoXGLr7JKgkVo4fSs5f6LsoHE+Nr10/N0n7PrZb/E8D597BR1GHKM3QOZvcyiulqcmul
D2HjXheztN2nYjizqmLW4aaCHmG9nfIXi9HYF1jUkqc5FTEv5UkkEwZ1EA4JNCHFixS924VHJCTg
xoSmIpDWxV0xDcRn2kxKZ3LakETvlVpGfc2IDnpTOnXGBNsiksApkyBYKYq5qgzecg15oFJEj7m4
IScqzP/9ZLWqpkQOz0YbgBQ+R/qTNgJYvRfsyKIMTDvNU5dI+vGlwcCfcpYMKMEXw60kuaQ4aNnP
dbtaCF9nKKB/RczmfaJGWgV1opcQUY43DaGt7ero5yqPTNq0JXNzSzQAuOSLgTGO8X4QVmIIgVs3
dDeAxVJD1jEcV8ysXbXAk2t0JfMA/8zQ0X5dv0WjPhHH6deAVg4IWBBHqkOvbCLrxdLcsdqUoo7K
5b36oxfnLPuOAB5tgqB2+DDjNUPLrS4I/Bd1QWFunp2cK8XcNUaYnWEQBgl5rXzqy+co3OoBWvEe
41gQcQkEWVwEztq+zTIGxy+Pmy57QtSalk6HvixTMGCxuGh/NLK412EAIqpGQcObY4avUlpQDE57
tggpdNFD2+jrBkYUJmt4i5PRbR8D9wUmrlEd43wVceUWo+yCCHHR45yI4SxNaeJYCQOIUeV7SXpj
knvdkpdeEjMgBrZ4ZqNAYH9+VIvYjHN/bhRgU+YxKdyTOHG1SN0oYb+X+5shz9FLouaM5nYt6PZe
KIkgS2CgRx1Q8iiW833/ca5FFmkmuKIbZZ+tkfJ1ZYmicLvWBup76CQbBCIXODLPRc6e5MQ1wVO0
AACESHWdb6OHp3wb1FR5tR3mlj/IHqzDG+Ve+dAcya0kKn1fX+4lq9EQ9syY0PMfbrUbcANoU47D
NpDbIkmpEW96CT1f2+tilk4A+jDm+AGZWcJDwIZNp001wQkolLXq/9ONt6Mlyj8vtFhhJf8I4RFf
QWzTAoUIQlrwMxaBq5Kjb73r1to2HAX13Pwhttd1KjjcSwfiVCp/uEcNRdtZap3vo6ag5d8PGUIt
CwcBZxsQn3x+olK7qZxKHIhmkMzW0a24XmuYLmdg2ElMgDW3sp0JTuHSfamhcxKIpWhSx3D1uVEO
2qSgRAKZfgPCNYrp6rgDrqjEwGjXkLXRq6pb1mV0lBofub0xU9b/wWD+KK1zvhkF5Dohs9Ks+Mys
LSPvbbu6LmLZ05zI4HaO9R1QHSfIUMxtWCu0rww0n9ylzd2EFHHtu4Xkyap3XerSpTMT+8wYa3g8
8X2VaSoRrU0hVEcolWoew6Hz7ZRK6YuaCwKrxcM9VwiR4UeWX55P5YlrkTOt7Wy7Rcmsitwpzr1A
ahgFAz3iREM02bt4xE+EcRfDVOSpPzCMr8jl3ai7Tf+cEMGOLa6dPXOAo59xxl0810cKQivN0x4b
xnKg9kjUIp94WKMHDxOYoSGIqRbPwB9pNmeCzGQNemCg0BjpjyF5n6q3wJ7us1zeyzlBrIApAV3U
ZHhplARzkvNMNuIfNMbznjKSQ0ysFGUFYIx0wMRRg4zBKB1IFP2ThEDUt0LkX2U59zDdHLjM6quf
6wZ6sY/4APwAeOTQAI5pTc5oinFQy7TBBygMWVD8z0BUG/svX6o777qkixj5tyQ06MGrIdjje/Rm
CK640Vnl2Lr/mqdd59gsLr1GA+ytAS4LALjTyrBGgW+7sCJOLHfhxkCO8zUFYhkQwfXOiyxXxyEM
c58Goqbti8uBk8VZbF5VIL6RsJhRbdE0x4aWgjO+vF3/LuIFHkEF/LsYcpyI3JhA1+r7fZV8Xd+o
Cz9yrgVfeie4YCa/wYoF4FtGEBKFKhIlwW3DOkHsf3HmZklzURKQEUgu8U15hYrmtVaHNgkIHKx2
ALYepkntl0kbnTpK7rKqpGPNBNkTkVTOdclmFBq+XsMi4l2fym5pHkAhQ0cFzargIC9XYZP9rSvj
FJ2N9NQ1h70lA7WwcvQON2mh0EhpH5OcubIhoVdKNOa8uIMn68rZfNRWHfgmIC41Rqr5W7O7Z/Xo
aKK52UU5eMTPFF9z0pxTCzDPuTKOLTp67WIf+pZjdJknwVOauSi5sniMT0RxKoEE2e6MroGfqkH3
+WkOmygZAIGWO5UpgmZalgXQCsDiotuGR8poVdKXWY4DYGgtoWPxaYXpjqlq6AICZ1PpQm6hOfQ4
y0nO5jGjZPyfQI27ewxLavNOht8AA9BWLvWdGdX7OpC3efvWhOwWqUwKyLcDy2Qck3R7/bwv+pQZ
x49YBMgtvGNmQ1r4KcMuplLpxkyj/vTlG77ADy/ayokUbgOLTC3aJoYUOYxcqe22chiv2qSgqTA9
unirgm4X+LwWIpsL2BFSl30VZJAlNZ7apW6iAu08ddXALQHjTTDlB/J6XURHu7iOhoHQC9MQ2E7O
+6utybK07+FXRn81mOiRQlHaNaVGkIxf9F9/5PAPnzHErFYmdRX6YW3ElB917vV5SzswJIMw0Kh+
YQ7vv9zdJyK52HkgaFqVNIhMsWF26OK+7jKnZh+xklPZFDjo2RQujsOJNPXcW06kBDEiwULqPVX9
x0B6MO1jiKgMIa0IDUO0mNzTpzdzU89lyDI75k2SC+iYZkIw8pJ3DhsUNxEm70QS5yDi5C5ISmlG
GYdEBTDbjdG5sR14PSCmApxsYAU+p9FwC/6c7+unfDE2OVnU2XpPxGKGMepIAbHzuA76MN1QF4XQ
lw2vsx9DKKmrwLTC6Ay3mGoOrgUrGhGdSIewe6nYW1Pv0RKjqJsYebB8k+mracILKL4nckiBPzUY
e6vdaqVTBZFzXeHF43jyMdw6V1FWd2MKhTvzIcOQGZKjANwRCFlc1RMh3KqmGsCrewaNk2SnVYPH
RlGNZNFvgsByRpbDO4hPl1vYqrTpJvgyLKGCTmrdp3JOCToy/sN6nQiaP+TEQBJd88sYE0Jo7mxo
0cVOoL0opsB3XW6KLuOfuZmPzLhAnCOpUkVNgc8PRwKMEamL1kWrrwrMYl/X5XJbzsVwHkSyokBL
NOw9UdUOoH+y741RIxpWuNyacymcuUvgHW26BsqQSXWz+KVKI8r8r94QjGovywGGFnjcECXwg7pk
KI04NRH76I25Voi+qWyrpFrfrHtTFQGVXLonKIW5t3kcFJllHstQJclUAigObIIwg3B81DBaYrkh
mouN2MPbA6dWYHiLm3UikdusLNTMJEhl3GfmdGPVmFSyg/vr9rBodjM46v8h3ticbXfWAIK1EUpJ
WvqV573+muiWv/YT+69HL0CUiKOKHCtAMDBOy4XEaQl8DWXUgUmcFDs13HSNdqPXKmXvQEG6rtRl
G9osC+OXQH8H59lFj3RbF2pCMhNh4+gobyv5caDqfeGUe0BbJ2hD698Cp/1SRHPjv1OQ5/fzuVxu
wxQ8zchoGpVj0SeySw/TXe1Nt93qXnFS/F1L83WLv7YwS0+fDG9wutd6LXnENbzKazbxi+Kgncy1
neJQuI3Xv2rf11dGnb/g2hdyJxPDlFWLaTN84W24Dp/KV0ANOMS1PXzBvvR6YE1NOyB0POR0F641
2hkCB3QZwpwv0WzzJ850klndtgM+AAN/VfWqmE9ISevZ3ajhphAY90K4ey6Mu4QiWQ0KaYIwFXM0
+lEzkPmLqAxE/mrll48VKhmlwCVdPpHORXIHauy7OI8imN4Mhae1AB610OtQ0M7fWKIbcGktUbSQ
MQ2G84vq9PlaBjLxu0KycKQKOkgaBh58OnbMmYLObau9iJLisrCAY3UqjzPvPLJ0UHRCXp48N8AW
lW+y8gOvP8cujtKItsR5cqm23es2u+R3kQsEDQteDhic5RzHUA5SmKQo4CH68+OtFNk0DTwltGkC
kHP5mYhgZJd8Iia30RWO2X7MJcwfdGKidgRi+5FBYJOs+urDKl4GX3AOLwtsWMoTGXy6ihlqqTaV
hJurqh6nfHLb9rNLog89Q8VyVO6UUt+XRurKpAeVUwD4jFewqwjO4uWUOvcVnAHFaRTiM6Bp35dO
aXwxP7/PhmKlgN4rUl+mPsBT5iBJ0brqWiCdpYKi39JhOV0FzqCSQjEyO8cqmCC9YSXmPvTXSTkY
8Z013P29FZ2K4hxfkXcls2qoKiPbWZUYnrRcrf3Waky3OEm9sbr/4nxOJXKerjC02KonSEzGp5it
h8wJiowCAtBtuufaCjzM21by32dazw2Lc3kDqIj1aZY6WM+FDshqUcy1dBxP1eIcHMkUo65LCKjz
CRgs4MiWetTE8gjMLoWnaf5LLuV0yo2H6xu45OxO5XJuQKr9ssRcLNyA1lFjeNSThlqN5ZThPzHa
/P8+KzOvI3Ik8+QmylScvUwNitEpwJ6cIPvpmw7JGNTZ3Ux5vq7Vsq/5I4YzEpX5nWLNJ6CZ4o1f
j0e90VFsEw2jLgXKp9pwVmFETSDXGsTI9UMOoJnJ0lZ56VjAw7+uz//HpfxRiDMPjfljHEiQVIUl
hlYbz4hezclVrbUG7mhjNT/hDcyau+hApALZs7vig5uZZQ/l9d8gJpw7I0OtFJMe1E6fGv0/WaIP
65k4dpuXFmnBHex3D1Kp169TpzO3q9pipxtl71VxJq2uf8qiY1NUFPnRUY/61WzMJ1eIlpptZFVh
7WSd7obxUwnuVbwSdN2zIkGp4Hct4ELrE1ncdeUPRhclNbS2qtaN+gkyIWyKnxnYXCr7PdNGF2ru
GyNZM9V8t8qQyoBg74b+IHc/EslWMP9tKv+ylRBd+DZ6PKR1HPkPrMJQWV04qS3qgxCtD3e6pLBM
wMmAb5bkf4Z821erUtoXSOLKoreASBJ3wGxb1+IwgyRiB05heXn5VMhvAQu9ArTV13d90TWe7AR3
ygIksPS2xK7n6aqpQO3rgOPPyc2SZkbkSO2rEr1cl7gY4QJY719D444bohfJmkwcN8Nax8ZWaj1Z
B1YsoNIw0t7e2yPyS6Ie2OXg5UQo54pt5kdtY2FNtfIe0w5UNvZp/ZpOilcrwSqvGtrOKcP7kdDK
3iWj4HBdNufPYcs86YPiMOif+Olbhq4Pq27QaW0oB1x4Tm+iQz/cTPENjnlZfRB0DnXDgzI4Zv/U
2ztTfrWEQC7qsmX9+Qpu6fVkbMtexVdYt7fmO7h11pUbb8E7IFPdaRC90d6Vt4Xzq6Qh/UG5UF4l
rrRKPdud3q+bweLdeLIg3IYobOoqeJzaQWdMQtX+A0mMiGr56LYy2xp67Q6tsNFh8S15ug2ck0sB
FYh2EUgFhCXNV2FI//mwbyLqf4d4RoKbAwvQUJMCSwAkS1tp8/dAbZwhcK4vUrOkSEN8QVJR8AIC
u8otykFwrVzOFZ5L4RsgCiTA49SAFHldZ167UdcRNbdflZt9GVT7Hp3AK199iRI32ua7zmso8Erf
tYdfihOtii1AT9zEFR9Cwabz+ai2bjTSzZ9VtolVA9MNZGEI1euNjzZ4pwklE5gdk6rdomEw7x0L
wF67uo3AtgfIi/YfXYl1HYDdo/0FyuZ439WKfZSbjDQ0yG19vJ8Gv3kvuoQd0LPpo03YMuoHAAy0
qzGMwfqi9ontFsBi85pokFralKUNjIqQ+YEHZD4GhC2j2WRWByAdiyE3yyTlfpBb8xE5iAgpW8vS
N35Yktes7v1dUgVjQIGA37o4WMh7a/10g4bkdB1LA/rV8rrwah8A1agx+ccMbFouUszAgc6q5jkt
xn7nm3YI/DlWpBS9Yv3RLuv8rgBX3qeNpOsxa6cS44foUAc9XZihONSUFnutwZDipcw2VjmA4ekQ
ScC/KWvtPQLq4V0BA89cewhKVKOn3J2aLHySgNFGwT5H7pq0G8EGrldtTc1pUjZNSQzgNzSj+UvG
Au5DFuTAU7RaGQNMdilrlNnhsAE0uL81pNTq4axZs2ttu3ohUzc+GYSwOzIM4W0tB8kOyDzKlgFe
xEv7Tv6JmAp2gqKS37tGtbddHuIXfVJlq3K02IiBLKXZVihJ7YJEl+9lvwcWI2pU5LmTu+YYstEs
Xcbk/NufLGnlh2brz8xI2kYhWQkE8iCt9F0LpGuTqmFj5ysktPSWVr5vZCg5Je1AURRSR0piVXkY
hzq4130VSI5Fmfo3tW2qd3iuAy3AZCT7sKrAr2kRByBVrq1KAjo2s+yNrOf6newnzS7MNOloo8Gu
cUqZxF5l+uOPWZu6U6BPq1lfd5O/k+iXodK/Ltvm3pv6hHxhIuPIqMfoARHhR+zeJTvf/QWW17V6
W2wj97XfW9txFVJJlB287HDl/AgX9GRhXdjd7C/J+qtFam0TPgJDc7rPqfo+ecSL74G8Yh2sW/8G
TaEhFVFxLoYnNiZXTEzGoJeSkz+mONZ6kED7ptBpM7KjqU/E89v+M4vJr6RqD1aOTTOKcXt94Rcz
R0jeYARkZn9H3995PBwxzcrKIaudVKlXvlaDXonYn0nI9FWldbgfTAmhp4TkrJwCX0BSkE4qilyQ
bphv5IvtP/kK7sa2mqogMqpfDipTN740rHVpO2VrFvfudX0XQ4MTQdx93AHZUUKJrXZa1iLp2yYd
LWP/YMjSexsRikZWwR21GAcCvx/t4jqwUC5gFaU0sY1Bj2un6fca7p2RuJX1qMA3NwEeOG43HGPL
+3stwR86k1ojGMRD+XxT9WZU23SETLn6yi3c9sarWRmUtK+GqJ9mWT/k4zCKCYBnwj/H0fEoN3WF
FTXlJyBFasMeE7y4dVyCljVLX0WYLVcUgYKzVfL2YuAJh7ZRgB0afMmis6Og7Jq8hjPKgUIf78Mm
8ko80q+v46IYNKZizOM3XQ93LoN2zFjnI5wupk2V2NSUjmrzc13G/My5UOVEBvcMwgsY4DkqZARW
yVZK1XRblgS+YMGWDhhwBv/VZNb05Nnrj6PWMgVSuh4MbQmjPXDsetUFfrXgqbVsEIAsRncOyGAu
8NAiMy9jSYIoo6+8qUewjTuEsMlhdbE1WGMCOSOjIaY/9FITHbelHcN8BPgQQDGMCR1OT7yRA5Al
NLVjox0CXG0RoHEwgr25vmdL/npGZf6fipy7mhQ7aVmP52QiYWxudLUxeUMn9XMspR+Kj0OeAq2y
EdXplldWB6IdmsrmChoXVBsJ3gzgoUNcWW0ASZ0o685e6aozqY45DZQp1Moygf9aWlC0YNjArZhn
F36/tU4MRweSHkheoKqtPRiwl2ykpia4hBZloG0NkP9oKEap/dw4AbE12UUJvVIz2DN1rXblpiz/
ub5nizedcSKFO2hxQ6q06SElwjSiMgIFqkgemD/c1jpxFL/qnKyqXL3rXbTZP9lVLhocWrp7Tj+A
s02/xOhJkSHKaJLxzRyQhJuiX5JWbuQWbcQYzLiu8OKRP9GXM1IjUzrMD0DfPFw33Us0vDbRSyca
f15ooEH6EuSXGCMEVjpQZ883z8/CTClaxC5Tm3xPMvkGPbJnWAnV6uDQ6b+AckojEKbTVot2uppR
kiURzVndA/UxjIHq+l0S5RhFoF5oRHHF0kvs5OMI16WYY0IkCnwseT9RFu0nsm4LxzZqJ5ZjtxKR
Cy/bMSCQwC2CEX1+JkUFOacfzEuRk5GWuYJxqGKr57mgIWXR+wC4539iOEMedKD8Ex1i4u61KW/b
KXZHfUVSAs5xkKgid1x7101JpBhnuWOj+CzsIFHOJqchQUoJWo+LZhBNC4sEcTYbhGapK/W8gtZz
YtwMQY/wTDSHuLh+aLGcm/rRAcyPb4JapIyUGsGmj+aXOnnt45tgjN3a/wSVGC4oWuMpdn0BF88i
4NoIEJc0ZJ25gCwt29bE8D58j7EijKz7eq3bx7EVASwsrh96YkGOgMZcXFDnhzFB4DcVCeQY6J2e
9G2IzF8rJd51bRYd2YkUbpcyMrPcT1hAZpSHHARBq6CR3q2GTFRV2/siiE2BxEtqe7zQTu91TuQA
yoveLDq80KRfDegLgBCHEhrxmSMpKDppFDE1CFvk2FPDj4AN1CgsQYvn0h6efgL3dBi0ME3jEJ9g
scyVQ2OV6A+jPtxV7f315b3YRFA3gmYD47josAY7C+dRp9I2ExlcsGgeqN1evW+tdakywYpeFicg
BdyomJyTZVAh8fgYZgtc40zDVCfp3NHTj6GrbjU334+r1CXuhNaT0B0cWuRg+3Hztfu5c4gnWNIF
tMbzj+BcWWSVRqXLIyaY1nHrDCvly977bn2MtsXWPhLKvpN/DipNbkuXPFxf5fmnz+JuTv95F04C
G2UiYZVU0N8w0SCBZI0mQg34vYTXRHBGq7GKdESBdhimw2NI//gAt9z7L2NHbqcN0lL3zSH6yO6L
p+Zm+gITbqA7iud/Xtfz4rByenJma00Ak5A1fESVYXrkLpZXirbJskMxikb8Lw8pJ4pLO6MhLkcE
CVGYJHpnGKkYaPmVPR+6F+mHbPSHJgGU23XtFncRj1yLgE4RNRVuF5N8yEcyykAxUMDY19ooOv+6
LuGymjBrdSKC38UoknNpgogCrUq3jEbZunEx2Xf7FFv0l0zDH/PptaKS7VQeUhYumuhJSNtV9GXe
tPtYRAl/4YbwOXhro7FSRWMl+mvP7RbN3RaeTRrGM5Wd2u9y3RvJT4Ec4F+rjbkKPBjxb9RsUWs/
l2OkaECOZBvGG0fFym7xiMo7u5qolRtm4Fp2SI6RnIU3qDWAQ7kqMnbT9ykQlScEemmmZsXarxSw
IzLWgj7C9NNHVSLsoMbDMFIVw3UbjHsb0Ufd97VP4yKWwO8bRaOK6lVkPKa2FKPptlbNbVzXiCKl
VJFEMPwXscDMoT4TUwOjFmQQvBf0Rzy1qwpaAuxe9sY+9x29rqVtj2EyKjFw4Khqr6+NsQX7V8eI
4LF86eohHjyFugIGDMCUcIcTaIt9lJRBhp4ela0aKwneyIjW8tyv/p6zF6JmTmwADlozG/X5fg52
rMQ5Cq5O2nYjtZQ82oaliTogqs0C21nSauZrnrl7NRXk4uei4lKTij6tM0CLlPW+IGZ5r+L59UVK
DbCuAjtV8WPnThZcU3hcAxEBo0ZwAufChqgB0lPJcE05+ZN9W2wG11DcNqWI7WKaHBrPXyWHYD23
cqYeHNFrju7J6x+xoPDZN3COT0napg96fEMXHwzjJbTek/w/LOqZDG5Rx0QO2oJAxpTf+u1tFa7i
6PG6GpfO9Gwp+ZmuapjqRpogQp/GlaKkmzGs3b8XAeZwzAXM0BlA5j/fLavXc6b7ECHF1ioyrbs+
TwRaXBbBdcQzJzI4h42JuzRvJMhgXhp68V32TA7yVkVn4s5ehxTNxZNoc5ZW7lQkZ4R1ZIXISUFk
OlXUBm59J2he/T3Rxpv5qQTOxAJkZwppllAdrMcQUPwoZRsPumvSbNW7tds55Nba5Y4saGK5fN9z
q8nZHSphkT2EeCuT+/SucxUEjO/GXr2LHLK1vBTi7RflpTv6johF9eLxPkvG/IAJ3kDcQHxpwsTs
ZBMxSDYL5Abyp/itQFrBGFxzArLn13XDXLgIQIMB3GYwp8+pDM4w4V7stK2aHPgft2MHhMghcFEZ
HEyX+OvRN9do9r8ucclpQEEgLQBdh4Am9PwotHFY2GWBwlKO0E8edln82dYCGZfBAiScyJjt9iTI
rbRKsoEQgOOGOtpPV7/KAcjaRAduzqJwtmnJmKcFxisIlNXfB/JESm00BNNVmGv1n+Vd+WjOZqGu
GKGI6/8a5dU+E8UpFPaqP1QSinOZsZfMmGYhnn3o8LCpYu6BjsEmQbJlYQVxtEC2aWCc6bJ8kxqd
bdYdeG7L8pZpIMYCDno3rvVS+vutkjH7ifyAhTy9ymPwBarJrDzBiKLuY4I8AiHQFIHwp/dqnT1c
t7wFb3Uq6nee+WS//FIv5KmBqNFkdKjzW5T136+LWDBuWIQKWDFzHrDj37CgF0RMV0JE3wVu5mt3
CZAyw0RExbnk69EDoaG2NteOodW5gbeRLfVBOmbO1K/a6SFK91L8EqjorHFJBEhXtp/Q8hHflOkd
S5+u63hZtEbwCNpWVUYdwNAQjJ8LBy+ilYS+njnqfY+qKB0OZOsl62SNno+Rjiv7XsI7tqfgW3yW
1iIw9qVdRFZkJgKYkeb5p48sSRbaC43MUYAsn7U4EtHquoJLm4iCnqGotmYCm47ziUZrFL6JpwX4
Z18w8Typ98JQceHNiDVEDg6vGkwKAk3rfA31qBvNTDHxNjX2Se/aaFfq6HAfHaf7JqVMWn2qG7a5
rpe6dKgBdYlxa4KJa03jhE6lUTQGg2IgiaDtDnjkDdgNIowBYasyetu56tq+KTfajb+pRsDNZ07i
WAad26VEH7N0wcqnHzMHuCenMZkAGZHW+BijpYpN446i8cNNaHMXr/CclN+sh8gJ8ECKnJtvwULM
v8157jPZ/B1E8khJcsju3pKfcecqgceofte+/yLf03rYoFax6Q+mReN7YFyjM8gRZUZ/m+m1T5jN
/ET9loHStZr3ovDsR+2to8zRjsYaRucMnnS8V+9LQVX3so6GVge4JLyjYdoahnQ4kbjs+6Caq0DN
egyd0auPyHvd1rWX3A0CYQtnaH6loxY/N1gAN+Rc1hgkRTVVJRxhspEziU7TJlJFoMgLrmDuZUbH
rAlvCFi4cyHEKFiEIgpMCGn5NvE0XTQctrRN4CPG0A0OKtLLPAul7+dhnRcWJuhv6nX4ijF3/6C2
VH68S95CD4SDSEjU9Lp5Lh2NM6HzOT6xDVUKs5xkENo79TrYKJQg/t3U7xiOO6ob9daIabUKj9le
gfcTRBoLuUkMb8G3Iy0AdATEf+fCLXsaSj8jmdO4/pod4y3ZBcD9+VLvEBbe5y+Ra2yj9+Q1eozX
jeD6XHBQJrhzUEA3AbWEP+eyM6ZUWuiHiA3zox/eROxo2T+9KvCDC2aDkitA9eB5keThJ5uBS543
SZ7g6QxUaf3NFAHPLdg+8gzgtEByDoUPPuWQ120zJqh/oQ8SDQeJq+a3IFa/biPzLnDuA++DGT7M
QgiNu/B8pdTU182+mx97ylrJnnqyLqxX3dzKxoMPSkrJrERGuRjt4sJCdQU8HcANOJcYZd0omR2Y
rxoMM3sBlT7tzgULCc2FL6ClUwfikz+yuAMgTQl4QyvIykEFcpMdyXe4Mt12pa7UWyek4VH+kkUv
zQWrOJP5/0i7rh25YSz7RQIoUfFVoXJ1zi+Cu9tWphIVv36PjNlxFUtbgr2zmHlYA33rkle8+Rwh
pAJr3qB0MmTmXvhE1jlcZOiCCxnPcnjD7R2wla9f4aKWQm4rEblv4wbsWgYc8Bd5SQKH28MWgOdY
f/UfsaK7a7Z/z0yBTOLkaAXD6WoFsMTDpKb1OEp7tcCwukN5ZrNhcXBjen8FIz2VJRZW8qzVdN5D
FtKw2iNQzDEc9ZHtMeVo3NePgXv9RGc+PBDbYVwD29w68hYhvjHVluFVI3gsG7QB4W5i9ansl+7t
QgrG2vDBgYddQYyPt+r8QwApDhmRpAC8D9y5MoBAAaxiLPH1LgkRbKMsZIv7PYRoPre5n2N2/h8Q
MqEJqEfRNUUpeKoIC5rIXa/3PTDcYwXGTt0OQ8XXb+TiQf8tATIIiswY9BQkcMxNR60C2PC+tFyA
aJnWg5xaDvm8LmbmtBABgEAI3D7gIVOnfz9xmH5eFcgjgX1bo42dog3aDa/BX6cFGoECmL4D0BSI
lMXTkuo81KoJdpCF9B4Ajq7GgJkaLLxDc6qcSlHOVQEMit8AHAhSaLLVCVnLUXNLjXr99yemYpB8
ml9UUYYXnoG2R1Fex/6s06bagff0aBitrWTNP4gBFyk8BjCjgX8viBlGScEEJujw6opiSgs9ZGpL
ycJnP30LZ88MLgYg4vCCANyQ4XHPj0zJS4aKvj6Rq2qrzgLn2DisQc7s1mn80EudO41/Xz++6Xdf
Eym8AbFZlEbPwQgGClQnJ15U/Ah87iY9KnbpSq3WWrQQl01/UZCItw2Zm0Ux+HkxsGyMuV5oHB1V
08RYT4LUpCs8LSnW+mg+tH62ECNdjo2hSo0cCdv1CmCyUN06P9TQp43fZID07Pxy3aReAdpLa53H
WFl7TpIXWb4PwzcrWOiMz2kJVH4V61QofGIw7FwqoqouyioUW2m1C0LgzmMqJdrXvQWYm4UK78zT
hO4e4mzwoesykqJzUQpLUhDJQhSC4G1G/UOTJg0qJ78ai99ft5Y5UQoCQmJi0pzCOZ2LUlled1oL
a9H0FiSectEczXDgh6IugWEdDP/wUmFMCrTyYLaYuKwFeZ0CZmlfwQdRKboHykbbNNCOXCrEzN0V
gHIR5aIYo12keJaVDLAe9BBzOTHcxAgMe0zZfSRjCjQHS9zA2Nv1c5yXSCfdJu8uBtalUbVpVU4M
f632Mx36tQKygDGosEBkJqtaXwKuXpI3hYwnbqXua54bIeQVWfSLhBwb5v1uYoWsQVauV0vx0szT
D9qWP+oJXmxAnllibB7qsQ7rp0/A/FnlkXf9DGeFIPuxNKAlIsUScmaWD5aZTzr0ibIt6T1vNU+X
lxZPZy3+RIpwchOiXxJPszx9qKxI5b81IEKj41cQVQuTEHP6oNmKRxH+xUTv9fyO6DjE8RgPeInb
h7SzHKx62+HS4zvjYVCdxpwF/oOOuej61VgFu6o0BZREdkPySqJXH11W5tf3ZQQY7IX3YlYc5t/B
5qprQNEQdBr6EFPJANtw6rHYGckhpd9VV3r6z6ILti19vG4R012InoVitQ1d8t9I5sKbW5GuIXWL
iCOxrC8pNT3KooVq0Jw5IDyjaPkgTANz5/kl4SMCxUiNtxZlnC1pmNt0wwd6GjaG1hf85Jw9IH4y
0FqaWv5iQyuSS+RwgHB1YmNjUQpMmE2tpAvu/7J8C+94KkVwHroaZcwqoRBP1ewbiD76zu9pdZcr
7fAsS6OBlTK9WGNqJUVx3qj3cYFeuc2q2LpVrK591DNP6drt398kjthC7QZ0mpaYojdpMbI0VFHg
s/w7GhV3ffl8XcLsRVKQWOABQY4lshIogcasoZokRGUS7VqSyfG6p3IZ2nGh+T942C5VSudEovCm
IuZBmQ8mdG47PgeCR63hEY7S7K0jr2NC7wv00x20WVbXtbuskArXKnx4VjRo2ECE8Ujlxk87MFJ6
+ugEGgAQYzcvqaOG63rJj8597ZhqgqvW0TEC3Pa5grIUVMaoYbKpqPg2wpbBGDUHP+03A54yv2p2
iVr9fcQ8DVL9V6Rwpm2uDz4LIBLU8zZXdbs3v7jvpti/wdQli/7hPUN+OS2nIMlEW+Vcw3YYWjWQ
8J5xBvZTg7wxUuzyAj1ZQznyASCz2dIq2JzVTBuFgN5Apxm81Ociw3LstdhCyGWgAaeOZDVkbK/m
6LOY2kIpbjZUxvc2vZ8QeImlacSJljewUB+tG5p0tgr3agSrOPnqDVuiN6X/aCgr1Vh4hWafOlgM
bEbFtJE4qhZiXHYEFuRUgTZsmWV3FfChfCB8Xf8q5qIgVNf/V4yIDFWbQ6A0k32SKvAC/iKhaVHm
q3AY7UVe57lr0xQErRN1KvaZBEsJNEmOlXSKKXsfGD6++W2VnQFw4D60BytZX9ds9ns/fVsEKwms
1sTAFm5Lb+hNVD3kpgHCgrxbp1qwUsb0vR+1tyq7jfVwwSPO3R0mINCRQOCMIpkQhhlly/wghs0k
JRB6C039ZfFsh87yEhr3nHfHTBqeagNTYrLIJh1xyvKxB3U65hrfc+x623QwFt7N2VvDig+SKLhc
HOj5xxY3fQaqX8hgxoC1N2DQxzFcvWJnS3jDszeGXB8lHjwjOtQ6F2Xm0jB2WJZ3dM5NecctGqRH
BJsAWVDVztLXYRvXpq13SnKjci18UEKl2ZtNFS7UaS51RjqHlwW/ZFoBFUMajXZaVyAKcNDJ8Drd
HvzcDTgwmZY2TS8/PwgCBjw60lOeJQqibac11EKl368PTP/ogceWsg1SVUyULXzpl0Z5LmrS+STf
weZdQXsVouShsmvLs3KEUUshxJIQwce2mlaX2KtB58r3gvrTklo70RYCoTkZExUW/ClsEu/yuSKR
2VYESzTMSYrK1dMWoA/pikpLRZIZMRi9hkcDvhM+ZbEJM8gIFwoZ9WZWA9KBqGvDx/sRFMFfx7TI
O/7IMYS2GJUQz3dgg3J0rCGGhbSqpd7ztb+m9gF6ze/lYjgTuE1TeA0lCx2eutRxagPQyYmZm1hV
y5nNG3+hzDPzGYMLDYEq6nao9GCs+/yCgrLCN5xaAPWbsIhMzzScJD6aeeSa1YdehCtTBmrk0gz5
ZaQ1tfuQyUFLrH6YglRA9YexH0GqmaZPRVW9KAW8NMGMCmG1rUmJkwWWd93HzLwTAAlHaActdVQh
BY/W0iBOmzHKHd8gq5Z+pkO3HhFrDVq3ui5p+kvneRwM8Y8k0Ur8KA/qvockbj5rJiBbMUfga97Y
f2gKQhOvXOpzXg5nmqgSIxs2sACPjqouvBc5uKgSS8KEIHBoHkyn89q9vNe3zAaMyqF1Gpe4BOAV
ysN1RS8+u99ip3k4NEBR9xXstAv8NusogHuj0nyNUPqUcx0FtaU5zMshK0GOcm6ksoa54yqFnDCL
nuvyOWqsrT6kbg0QXzq89qO0VtrmsY7QDu1qbD5jNnRIn68re3Grwo8QnjLVyOSoIxR4WgO9bfzQ
idTai1P1IOnBDpmgp3Wqm0P8dbFLZywUcNpEAXpDCbEJCvcA9rELQDdk+sI7vaTc9CtOHA6Nch60
FqRUKHpBjf6ZRitK3wb/R5rs/X4JcOTiYxQOUzBYkutJGRqTPNULfVcPHWa9kmHBPmelILiDaSJf
RRJyrhVScJINHBDWjB5Iv9YCt2uOVH67fkOX7eNJmRMxwhUNo2nI2SRGPY5vaCHTz5jY0k2046/6
lt9PZMO2/HNpm/sy25nEYh4GxWxjAtkQHtEoMOrpjcXXl79UiPGiXfXL0F1DuW1z20jdvv2Bfdzr
uk5/8+xpE2ROD/uJnQS8psZQQKbcr5L4V4+RMXT4rPiGg1jpuqgLHwFR2FgF8AXaEAjwBPXykBtZ
VeOj18xjxY5NeKzUW1680PEeyInXZc0ZyqksQa1GkcahAR6Uo6YYatC9wndV0NFK3cJntqTT9Bme
HF8kq1Guh9NDhkZO3mO/MP+OdGUFQCPw/1BkP0vU3QuaaULEApzepqyC6RSL2zz4abTPESg6LbJw
gHN2AZeHsBjNeCQ5wmVVLCWdZABOe1q8N9MbvduNGgYJ+V4p1tfvau5BPBUl3FWvpn3eTEjqSbz1
8x/E2GrBz/+fCOGaWF6oQP2CiA5AgUp0JxVfy9MLszfz58jEKMGq1STz5cnmIqynxYRVrlxroLny
Tf0WdUPiXFdq1vYQ+SDiAsPPRYysA38MXSjAj6s98JvjOHBGvXerbtiTlIEyjL4iUluQOasj1hkU
BCbTnIYQIFgqtiKrDojAWV65yeRIuDOEbqo+XtdtXg5mvSlSQOWiiR7kcjUNaIEnj3XbNHHiASgL
UuAUS/Pec34SrzkBgwDYRoHgKnzAHYCU6hGHWLY/6mKPhMem+bpPvLZyKfPkfsHYZ7+rE3mT4icP
RlawoFN6yFPGTd7ZVEFq+27IR7YETn85bTg9t7AN4DpMaCsir2+lRB1edhwh0PFukLDJr8mm2ETH
apc+y+iz2cE2uPM9/6fVbJLPJVTcWWd2Kl74qmkd1sSaxLer/AbLcyWaOp8Ypl9Hbr0J87+2y2lg
Hb10FDAoWqbCNSqZJKc8AjQJyHZrw+v40R/dYQnK9tIqIQWFT5TRcKwgChMuT000ZRiBTFXGm147
6MFz1buS9XLd9i+3vBHdYK4HOTa6VJgIFF6roZPHPmtp7Qw7EA96Cv63Xst7eqPsrBUHcOK6pkAY
jcFrujOAY6fWzj5yy4XU+NJS8StQL8RyJyaaidjyAEB/nMkN/nZaueHoSrKdgRUwvwPo6nV9L9//
c0HCJ9GZQahoGtTt6Vcg2VnrGvXndRG/f+x5mHMuY1L25LPDcIDJpQTKEKzIl46+NVd0jTLoOsI8
erMK1qFTYNGC2YgR3NjTtmRtAsJgKb+aiSzR30FijsUSFE+AOH7+O9Rh9DvSY84keKm+dE/GeOKt
vsbI50/AFW/iV+0o74alKjrFHxWVPxUqfIqRZvWRMgnlXwPG7TFMsKkOGKfZ1ivpo7oZNtcPe+4+
T8UJ5iubCQmlFuLi4VDLv/T2C3vu10UsnaMYBTUFtpvrETJeiq15NOzsXrJlggnyV2sXPfKjfLy/
LnFBKXGrpLeahCuTQGXYAnyZkrW0FNlduqIz29CUc9sYstzw/RQijEf6ivDRLezoia2NBXP43VW4
Yg5ip7HHplbcDNP9bCssYByA2yavMFr1hG/BywGI2WyeTY/ZwRokZdFqaUNduYxbzvUUsqtAD0A8
Oplj5/lOeFBv+Cp+zzxkV/v+od1wfIMGvkWyjbY3v/o75VZxRy/69GGozYLbWDwLwW/khMXU5/gt
wUvjUTc8xCsMRrOV5SWH+LN+K14Aj37zGB47J14v5V4zVZ7zkxBePksbNC2ZbmLY6Z6/NlPb2g+e
jLWECaMEMJ3v0r25WSJZmc5XvH90LCbvggL7BdQhGM0HwmUTvEARWac821dB/rc9GHiwUxHCixPQ
mPTjABGd1AJ4LdhE+FrKhi0UO+dcFJwTUVWM2aKOOz18J6+6QVPO84nTJO80IIxmqKdkRn/ENOlD
13FzxTRlwZHMfaMYhQQ4CMag0aIQ3jZ18E3wOEz5nhyCmuZmRF+kbb1w3E6TkLyysyVio7mY40Si
OOntlxoZmnbKjvKXIC+9vow+0OE6jHobLnwNcx8myh4A70EB2bpwTkqD/Q1/SihkTd8nAX/QJ2A1
qdSf+s5/aEjrorv9fP1dnf0GToUKplKTsqwygjjRCMa7tuhcPTO/TICOWcbHAKrCBNPGQ4VPIx+k
ez2vb9AnWxPjmaS+a6ntjmnGqkiCh+s/a8aypmFkRJMTju1F+ptrQWWOMWDeLOk+ao9ADJNB5qIj
oTeXxsZmImXML4IRHCUfrEMZYgpS5YjBfoMVooTuxOOXVUiu3BZ2EQ2rCIm9QcGVTLoBZaHxgYFa
4rqqc57t9AIEky5ZVPt+hguQ+Yged3XTgyAoD5eaU7PGBU1QqMc4MZqz59+qakZNY/Z4ErL+Q+eq
rQ6BQ2JgvN6N2Ao0lhoSMxcIIsspT9VA33cxpcBJNZLYhFZp9o5G7dT1uM/GXwwI5YW25NJmdTsR
Jnju0tIDtJ0hzAdovMmSTVJvieXo4b7mW9kMF6Kf2Rs7ESc8e1VQRVpV4ShH37e7tvNiDSSikbSQ
ACxpJfjpRtKJ1Pp4DoCVhlmLHxNlMfkhx6+tuTek7+tWOPvMneg06XzylLe9VYGMC0eYo8mNcNUt
+XcAupC0XMIhWpIkON1aYlVEpoxfZ7/yBGB2QAOrn5i5hCMzf0uASsbgKSBrRBhjDJOpRiyDxKik
qo3NoRvep3ZYJ5vrBzfrzSfqov+IEW6pxNemGRNHU8ET4vp5JG8GIMF716XM28IfKcL1sEgltdlA
Gb0+mMRYUeOt7bYFX+uSU5rv14XN39CEjoD1A0QSQpqt9Wy0fAn2zU0JVCrIB/UanA+GHTJlIVCZ
1QsjBpiLN9FlE8ucpd7L1Ndxegp2+yv9gZavRo+d2vwhYbIDYJfrms29SihLE0MBtNgEMHBu5YyO
2IoHo4LDAJ6dVDcVGFXy4n5o3yr1b4fwcXBgMv8No4p+rIj+wICza8YMtYo8kLVNWwWIo5U4WrNC
u0uDmD9d12zODE0NoCoaxlSwKSbcWcvyXM04MJppFXuZEtwMQb+6LgKVFhyPELkCYxMbYph0pVh9
EYTEuZkNWgIwTxPFrZ0Wx+G7EQyJJ/OOjHaqJMkT86XOIzTIQR5Isy8OrCinpX7+WGg9eYqKbAQ0
J8NeNpP4yowjDYUcUzp0tGpvGi53zEZzEsdU0KT86s2sfkvSnjoaVgveptVesE7IQOrwMen9CcAE
7aEuTeOmSi3fycos3Mht0P+MGj2jN72vhtvAmOK0dCT6L73ngF+kaahsC8wNeV0wptuRhEbmAoxS
8/dqEgLtqUA/wc76TCM28GqUwR36QTdcIqlAgEr03AKSAGZnCjDUZyrQiOSCYgeQGDXSiC7svJTo
rYdMsv3VNr2F7TMjDiPHihuLOn43su0gA1I9lqXsUKdZ9zRx3b5g7P4ZexZ3ENVu+nyCeB/IOLY2
N6zcyUIlS0EModBV1HbpRwNkTmeUi/ShQX90E9SWHDmD0oY269ExdjBtUBWeqidd6wwZ0deqllJP
B0TuVk6Z4oEZAEyZtDd2sCTJY21VbyWAoe20tjW3AzAsW/Qc+tDjrdTwr8Rv5GCnpoBWxK8uzF3F
9Sj3SoCG0l0X9oqTYbAT5DPm6OO9YKR0shSDSzanQ/GoVlGM4DWB98IE6ktWVIPNJcta9a2fgyHW
AKOQqdbkox9i9Poa8IvormoFfe3IsR+vsOAXF05ZtMFjM9bcfEzTHkuQrcaUV9bxbFOofQEy1zED
haQsD9/ECBIXqzZF4WVS0j4PFu7MlRmQL9ZjqUKmUmlYeJeS0typQWk9IfLONgNvasxtZ6VPjyMW
FABGCrBNc8Pkhh96pTDYrkZ7QXUH/P89VpIwt3PL9MFLw/jQYjHEMka7iQpUeGiXt6uGMfUlyoLE
d+qUsZ2UEbIpcVyAhQvG7yotVCRMiQICCmDWPWktld22J/zYUN6vQrxhuzpkGNeVuHWgXRopkBok
sQt8/mDD0y5+qEx/3GJeC83KsY9kL/d5tFb7EcSWBWZe7EDTusAtUqPdtlUiMUQpoJMvRyr/olEb
xHbdRggsWqX3bT3o/QOVpPSRGHn30xqbyBusMbkfupxvACYi/wylvujsPjbHfcJi380Cjd6XtSw5
UYYKuE2h7Uor24TYI2Z/P4LMihQsxxXBuxJjJPCmAKhBd+czlu0qP5XQ2SI8vVe72nrkShncZeBR
eu+GGnN8JKHWesQkPduAPqU+hHJqwPVpERhveKLft0VKGrczgSF44CQtHjSJs70CCCFgJyJssrvR
QgNQVevOMwPWAOs/MdvukXcMo18TEYw+GmBry7LYSzTZGBY89gwxMlJiWUayOs1pXWCgd5aRaeYE
Sjzgi3ClMXd68FIOhuVi1tCDv3vWyp9qWoF+BO9mYye7zyEAMGt+1BaxsGaoAs9/jBCl1IQUdZBM
3ijF0HD7lLEMI8offU/dsQl+5eVXGWiH0EcgxrmNaaKF1HY2yTo9DcHzAugxNVk/le67eBezxm1K
5rJaAYgpSNR8eaOq3NPT0M3QyMWm2et13/V/yJ/qFJj3neZvzz2/JJWxYlhwXXr1mYQgCgSrEmX1
R5O+5gQgOFWbe1zPAzcFZZ9V9AvueSakwljYNF6ABWsMrQrqY+GA9qlRQjwvbzW/+cSnsmvZjqFX
vaDpBZoBuoKnoqafchLJ51IzGrypwPdXgKjD8khceqhsgivNGdoXPVr34a5ZAp6YieNkBc4CDIxU
VxFunwtNSKoCmB4ukMEDamP3AljHzQjweNti4A2tkgdp+HFd0ZlYDguOoAsFSgpyWlUIRkKsQ41p
A5FRHTkd1uUCsCNL0hYzzzxeX5c1E12BmQSAtBOAKtY1pt9ycqbgfqrVgg61E9IvDgjzRXrpOfs4
FTCd74kAPIPg0jIhANtkwAaS1OyGdf5bGicD8qS0dK/rM5mbGMgBBQpTiqh4oFsnXJeqxXDe2ojr
ah+r7iWMX4OleebZI/sjQhfmJMJBGgqpg4ieAt+vr926WriUBSXEkJf5o9rpCiQ01afZbhrj+R+6
09h6QO8LO954yTFieX4tdJS0IUlkRNVRCJ6DBl6+BAmvLL8xpTi0Ib8fw9Auym4JiWHue8IyEjqd
GMUGNYhwQQlNB1IQBewutWz72SfJPERrUjh6dfrUk4VKw6x7gJ8C9+hUcsOyzrmeUtYPksLRntM/
mMsVO72tXuUbxE/b/Bu4A8OCvDlrB/o7VhuNaT1ZnJFloGqq6eQaE/mpzL10/JSMPeKi60Y+JwWQ
YFhMBpX55W5yEyLVIxT2EbPbunIGH4QqFCHE34/eYUXzRI7w7WqFxYH5C5bXJAM/Z25s6jE95AhR
U7YE5TL3UQEaF+g7gGW8xMbpparT4hBmgXDjkJrjYUiWXvK5rwqrmXgVpkQZqeS5KQwt9jPrAKYg
NUZgtzoz3LKPfIcpaLpfv6Df+aL4DGEGBt8VptGwpSmcHBKNEis3FqISr39DyoPVwT1fl57qjPti
FTn6o78yPOMZnXd7yO1qxxbKD7PKnvwAwe47q0rS1Jh+QFrbUb9j7GcyLry1cxX2aSb7P1qCDef8
RK2upH0yQoi0KbCs7h0zj3+Cq2KdrvRt/uU/1Xfda/WxtHM9M+RLIRc4lxSZOjr4wk1iZ60B5Q26
W3Vlf4wbI7OjD7BVBtvHktjKJgOF5cIX93+o+kekcKE0GMcu8aEqcdqtvAkaV79ruW15siO96xv1
Id4pN9Id2Sz1bmejbcCi4v8mFGKAH5wfsqIVQ0i5Xzvquj8ozygexW609jeYKFgrNkY1osdq3e1f
rlvw7Pd4InX69xO3PchpU1qxhKvt7xKi2b6yQKM3GeDlF/JHrcmATwSMZousOICA6sBCu93HvwBT
trIKW/6+rsmsCzg9wOk1PZHEmF4nkYoDzCo7ueFv7BB5EkYqV9ra2vF18npd3vyX90cxwTiDMIha
PkBcgDE9XdZstezstHu6LuVymxnB8KlWgkEiPy4MuYUY7mY3mk2AIP3Wgntz6z+S1Y96Ey2odbn+
IQgUXhRV76O2NSCQfmGUNzuOxFE6u3mrn4LRpUvqzcX60zo0moUYNMNs1PmlqVoux0YJ88DsPn+r
18o7BlmO5q2205bsY86bGoAtgddGgI8k5lxUHdelNWYBd1BTe6CPrYsZR36I38xt+ACudWyirfiP
eG0t+IjZD/tUrmCXEdNpEqAZ6shfiRe+MBeA8ygq9A+YzNYc5Ub9iEH3vJ4wA//BdoBAByoBVN6w
aCuYKIgLyjBPdMSXMSk3NUtQptb4MLhSGEvbMO+g/liiBVRQUHM5ganGj2NJ6ue8M2TXz+R+k2O1
6VhUBcm96z9OxWmL78LpbxPsmo9mxbCTjHeBtY4S9NtcWlq6mTVllHmBVoPMbpplPL/xksQR7UwD
cc2oovpHH+XyvVPCTZK1TsEwV5D9LApy32rhQpN/Xrn/ChaxEmHuZh0NOHg/lledEa6YnK6vn9+8
Wf1RTmR0DnXU/AbAFzjdrjjI3zXKL3CT5NkM7eDnQTqOP9JfxKZLbdG59/zkTEVWXD7moVzooCsb
GXnhhbIBae96NDD9ZqgBGHsD8Crqd3Whvl/Xd+65PZUrPBQprTDzQ3CkmQTY5M9S2hnF83URsw8E
KC8Q6Jjgnb0I6suhN7ElODkQx0D9UrvVMUlO3q5LmbWNEymC4TegjE7yYbq36Nssts3SMPxs1IR2
HkFyMuH/iFttLC47EgWImugtlHDK0jZuyF3p6l/lyto2y8TqsxohxURcP22b/a5cnTjeUWcIw3N4
jFZ5kbpDQlbXT2z26rHBjC1psJKAjvj8M66wRWD0wE1Cmpxj7Li3h/K+HclCZ21eigFgLSD7Y5lb
eCy6Dlzkfgcthvoh77xyuKuShQd5VgTGM5CXoHJxgR0TyCZveQdnVw6/c/EbH1tBcVf/ix2fiBEs
zBwz/N3Jg5cxQMcTO/M3qv5CsoXUY/ZzOREjHJiVEpTmJ386DJusOCTGtpHcZCkJmH7shZ/4I0UV
cg9AxrExDSBFMZwxPpDqIzVcS96avScPCyYwG2xhKhs1MoAv0QsgNwnQ+mpXAkyq+WE2Xtl6/c5k
Nl2nOyy/em1sg5gMzAV04W2b/2RP5AohggzsGVmvJrm7bm3cSg/I54554/Aj97jD35cYMmevbkIa
xx4V6J+pcHUqafSe1hF3YvkQjZqjxck2rr4TqVjoIc8G5RMy3n8kidenob1jwg/j+ganKVamvteK
V3l4Ddk2YTmKDVse32eFXQdLMy7zDvJEtFBepZXcGaSBktbXgPmJ1/BRfsiOSWCzDfD3WyeRHIDV
7nOXLIF/zNrsiWTl/MFq0ZsIOEu4kwAmr3vI+IE2L31zk8WHvlzas5qbZAalMRZ9AUEICFURBpvE
Yd1VJfSsDdDUkZ2PJtlu9IY7cPRt0Gw8Uqxx3yoP1x/l2X4EmJRl9HowAwrYt3Mlac7KRBths9xt
X/H22/5jsH0Pj9ZmvFsQNXuef0SJRhR3phX4IzQs3gD6sy5vtM/kZ34cbvsKlAbqSrtLVuQjeA/t
xXrA5Fsunp8T0aIRDR3Nm0lL0MzYlp2t071xwzbvz76T7xcNZ95mT8QJliO3I0+xfo9DXYE+ZHPX
OtGxtQ2HPqRA+jcO6TH7XBphnrKAayoK7jWd6BwYdiuxb3tbSfuE3FUdQKoxCeRdv8dZ9zdVMqc1
fzSwpn8/iROQH8cZdvy5E1lY1FZlu7M+23B7XchsMHIiRHhKE73ijRXjwZE0H4w5D+hSXhcwd1zT
vA+wN0HvAULvcy0SQFtlZoCPe0S3hgOrfwTKSd4D3a6o18yoFiaU557qU3GCRQScYkmvgDggz9qp
Gqya6igVq2xpMXq28nUqSDADperjIAInGigv6TbO7XKj2b3b7zvZrvYYq9M+mr20AU7afb/0fS8d
6XSnJ4ZR9FaKijpEg9XuCzMCuT26iWd56m1VONa9ukrXwXb0fI8tZTNLkgWTJGbFaZPhdC3zRxbu
UuMJzLEN2zTx6rrVzNn+6ekKZmk1gKThHIJAWF6WzM7DtdItsl3OSbEAz4T/YrLjcv+7zhqTTzFs
ybxAyjECsw/S10rdpr7dxHsSPkigCyiAU3CIlSeg7PvhQrlv7kBPf4EQexK/Az/QVMXk2W06PGKC
wMYUC5quthUvgV/NaqtguxNggpi+EyumBkmy0ewRGkbDrSJ9l9mKLrVNl0QIlilVdatIk4ghl+9Z
jAKY7q94uwTFPetMMZT0X1Wm33HyBSQty4qGQQ631lb6o5G8SvGC/BfVjpg9dsPByazbvt1cN8oZ
vwozAaGEAqKFyZefSx37LkWuAqkyoOZk+bNtajvLbFV+7H0MizcL38DMU3YmTnjK2jwCW7GM9IcG
1V3JmKvyeNViTRbJnXNdsxkvcCZKeMxGZItmp0+ZVpt5gF7bBfUS//OSNoJpVK1k0IFDRJvdjvLr
ID+a4yP7h5QRioCnAug02GUW10XKDoR0+RQQ9N0jhnC0aMv4wrXMlclOZYgLIrLEfcYL+OXBTF3s
SLtWkNnYKn3nQExSgtLj0eiOUb8po+H++j3NZVxnsgUTHBSlt7QOson6Fhdel+zSYpNHL2Pp1eFz
oG04fRzKbVe4Krmnun1d/MxrdSZdsMiEhqpa9jjdDDzHIfmuAMGWhIHt5+QlL1rv/ydNNEorDdNk
yroa606mP9U2Bppwa5Nsj1nO66Lm8i7UPBG6qVjvVy9gpmlcKK3pQzNtQLhcSgfQ4todD+7KOESb
13/PGUZNufyAbtetqUa2mbxd/wkzT+fZLxA8QZ6ZkiUn0DbuMZlkmp2MAbdKdgy5XEIDmr3GE2WF
VARUZFlDGJRtIm0fSsGqULUdtQBeBljgMPv+F8UwfAIPS7EULFwjCcYwZTIU08qt2rtjjqHF9XUR
8wr9ESG8LWnUlr4EGllHxkQocCqLZES99ZC06zh5uS5q/gsEKd7/qiO4HlkBgWEvI/gadmic+Ud5
VYPTBZ2YO5ba2k7dpPdLXlWZfZ6nKWxdxwAFiAHOHY8l94ncRpDJnxoP6K0232AAVgrsyEGb16Pr
zO29bFXY4U6/wT8cYLt7elcvDanMQBzA+538EOEBKBOYZZfih2i3qfOS7IH1kumOwl3zgPUpZ9j8
SNyitKUn9ky34UJoP+t+T4SLhoRZ36jScMtDuqk6h9A9B9Wz4kXsodDLhadurkxwpqpgU3lfJVaX
T2e+KlxAG6zf6t5pN7EL2o8H7oW2MSzyAc4bF1C5sQUHvGdUKc4vGqdbdgpJ4b503a6xaASmBExC
j3Y8tMdUA7Ab9vEUPQDJduCkMtAplcRttC/s1C3khbOf1MkvEW46DOW+Htspj8L2WHdUJ6Q5FTvS
lduFSw51em+EjBr4vX+0Fi42MoukkAdore7Y4VhXdnsX3/GN/oREChT0NnWiVfMtufcxtnavf85L
agq3TJTO4noI0ZKBqQUdGyj8f0j7sh25cWDLLxIgUfurpNyz9s2uF8FVtrXvu77+HvbMuJRMjgj7
ohvohwbqZFDBYDAYcU7i1XUHDb9f4SAipeSnDgtLmeBRxnlk6SXgJultDHWnqw61uc98sFtpz7Zx
D0INJ6oENnIzL5AgKhZ0wqwrxhVpJkZX1AD1u8SZUK6nat7glVDAh7i+mvTnX3/ILyT6SxZpua5X
YJvSgBTg4SkCeUWPl1pTEAb4IOBYgeyjhZkU5vSKrKaF0HvWukOLVNgqtyBJ3YaySOb6Coa+ziDM
Q4THxGMo2yGnR2Vn2VCvA2tc+wKRAYx/kNjLVQzMri/atVMACRV7jBYQqgXKUqnEuhKmVgV+Z6Sz
R9WK8SyIJNJvwne/H37ONnnFoLVLivxeQdPrOvjV1oOBS6JFJuCkbeEHfg2ixbDBu9cAYufbeNga
5C0yrU0jfTMNdx3wyhkpIAHPEG690CVll7VDj5I+NknhKgb0VcOHEfM2su/0ItKFq8PiAgfiQpeu
WBelXPoYWkHJXoWWzZtmz3hdRpXrW2a/Wbjrr5t1dUKDzBY3DhuN2JTdlj2hzTkcwqAGfWplnMhU
OmogOnuv/RFFNPrmQbu9KdHypUFjlUJ6oAOjaYlaBmaFBkwxtJmNcZoy3/y9MWiowuwwCo/KFfc+
tl0qpZhScdOgdHT9XkiyfM0CgeWyIXMF10NggqjSpTFdLSdJ7eNMGfUGDVu+fkLlo91KU3wXytJd
1iAh9clwViTpaFn1QSLFS1XNNyUJAk/KwT7ahPdQldLAbt0fC9JiZgYjMYGs9qLDiR50FzGN/lSL
jnSgYxHE0Ey4GeoevZkJ+JNqydiWSraXQ2hiG7JX9rYbjXgwxhC5PH4Gs+7FSuDa/V+rjFPxIBUU
jHgBhYQGW0FtSh+PUhNmeQrlGPSmE9SPaP/brX9zjnsBxFbwMoHmF5Pdl1mKYboS4yhuiCDkN/LO
IJgbyffrKP/djZnVNKjgIhqdwSJ7ReHdpNocExvbEm1mW+n2Y/SyH41Te5aLNuvd9Fm/PfaudZef
zsld7aSvT9JzeCzfTeRf67+EE3WxqmjyARc8ZQdjib67uMoVNBoV4JZNNnn3Yk71jDb/cT9XNc0A
vMmvH5Wythy9EYV87mKDh56io9WbnUrFMGGlRjqwtdj+MY1I90oFubRI+JwTlGDiFwx7HOe1bRsd
YMBN6jSpAYrJ6Pv6MnLODypXpqHUgtEMcJtcbmQLuWmSSfieRv2o+bd9/k2F7PH4aDXfNG3f+YKO
gOvCH/bCEo+5JbdTa/lTFBfuXHlFfZtMTgRhHsUb5qMmvdtgBBlewICybuR1Wk5RqSQCxsIoNx5j
ZdKXdlXWKRjx9lK7sx7kTeGS72BIx9yilx36XfL5cx2S5yFLRMZOFSzLGKLDMVlm8t2kFscx0O8i
6dvfo4AKA5VMqJ9DQ4M5/Y3Khvh6mhWunk4o+02Hqm4wNxkJCJCuqytYP5AKYtujlxD8MUy4b+0h
Ga2xwFe7C8/jtj+gxcxV3ouz9hk78l+/oTNojNvLiuxDNwdo7bb1pL2xi8DlVp/m29QBtX739yc/
Zg3wjizjrASVLLOGQ2yFlaVU2GQTWh+aX2CzX/9I1zdRas8CgZ5Qi6zaNEu9kzMgqIqTHtpvxJ0d
GWJrjqF4ybk/zu4PKMqIGkl4HqjhxEGVHeMHaO+6RCWxgl5ko0GMkp8VlIfIZkhFfkG9mD0NUM0g
iiyD4h6p7yWGr9fEr8ehcPNDfGfdPBs/ycG+nY/yU+K5FrRjUcVxpUiQcHMtQ8iiHZ60z5OxzE+m
sIAkIGJWVnt5bTgBCqXCHOf6bRqfDaTef2BodF58tikPzLAuewSNu2Jyeg8ZYeFaGD12kp15U5zr
V2NfnezDLAgd/12Arlf1C5jZbTqmsPIyg31k9z4CeL7LzwOi1lZ9giLIr/IMGkOvD1BEIncYT3iT
jpuuc9MfGHx39EMlCp68I2K5Dsx2NKTYCGTcQN222eh78wkvACdQrW3IU1l4zXbc2J62r87RXfLm
JiIKZC44muAgdQYvw1Xn8iMEhlXYEEHB7jROXbrLmtRThock9HL/Vz14WSG4nHI8GuPpmNXB9UNF
TxSz9mlf15qdtCXmx2RoIY8OGR7a4j6yIifFg14loozh+LKpYYAL9mHeGm1Yl/ZJU69X0Ico3CTv
Z6e1PvsAqapKBkEQos7K+BQdEEJdil4LINBziZOrSumHkUwJ+WvpiCltvAH0+ii4HF7XF3HAgnwf
I1xYQGTczNaMQzMwsmHC1nyx3s1zC+pENAXf25EDzewRLPzzkSiOdGNtA1HtghdmL7CZ/VrF9VR1
FbCJ2/zOXutzeq+essqx4KR26c6uWjnli/y2Ht15C7u0mHEYK6ngMClQGzxr9K+FiD+YswHADQJt
CgXBDjyYzIcjnZkUEOgsXKnelDIkoxIITD4rGK9PNiTYTY3oE3INWgAyp1WZJHZblhTwZOzas3I2
T/PJ3ki/Gm/yIsWRT40gwnBNxEEFrWykaVeyiVAZRq+ADN80i/HY2eMOemCOYf9WzQ/cMx1fMUFf
JprT4ZqJkUYTtEIy7mTMdxv6vBoSXEuRwrd7MxhuM0lEqc71SJgF3hpIG+Ouwnw7rVPDQsc/LtpG
HUl7TaNDJN+0qGJ0bt2/kMmx5nuCC2H0I+12PZIrUebLs3L5C5iPmehjP1a5hj3hz9JRNTtyp1X6
5/oWuI6ZKLSj8xoEt7hDIHxexpYMnUfg/mhKt0ue5BzydMd2PLXanSQfNe3XOhbNKC7j2CUW89kg
YigV6F/BU0X3w9R2ue/E41mJbuzYWweif+gSCLqNi2/HRLJaTRR4B75dnMgbCf9t+vZgRqLzjR6e
LAxVh9QxIwpCJbY6MdnyFI02jcu4RYKfHKoCiadEd1VRbP/eoAXSf/fpRTqj13OEkWilcFN13mea
v03seDMPxuM6DM8gdHZAcQLTLJDgYtYtTZQKXKk+fB5aZaYdfIx1dCOj9IJqsOgyycGChicGJkEC
aBigFbh0PMNSslQNgEXi8tR1wf08GTuzzhyUL7ZJ0u5l9V7BC0RaoR1nvCXKE7gaz0GjY6z4o04S
gem8y+3y97BL3FbQvWk6/J5Z99+KXtlotXLUy/wYJ+F9A2mhVJk8E+UKTHqGzpj/9T5EFoEnAtzi
CbJylip56MmU4Mm7hAQUOjeVw4iRSuSFJMIMCS7139c/NGeDYNgCJW1InWMQmM0oZiOopwz0MG4+
j06r76b0x9wLuqtEGEz40kE3BJ6osHTrKHdmf5dPgVdNojYyrhstLGFcNqjKUVYaWKIlO6v9LkW3
YeqFItZIEQoTJcPS7lqtgy3G5OYBdHQPqD8S6/lfvgru6Jj5oxLEzJawlBnjhT5sSUG3qmh7O40g
VrhdB+Gb8geE5ZIOxw7sYTX99NJNrt1l5j6e3LETzFtcHytwZxSw0XVqY6SPTf2r3PTj0cSCSY2K
jLU9lGp17rQydfqUQJfCR0eh6NWB53D0BQCTREiT0fNzGVHS2ExqO8tL17JiSI/ZaCPJd3arvKwv
IP3WTNSHYg1IYxHyAcTSslVJFStTWcEXDHIzzeau8D/WEa7PSVrmQkZlo2oDOgrmZh4OTUdqFfcK
04oyb+hDUFaFQ7ZRmvx9mOIOcTHIBPHv+oNdns3UbRYnDJVR67QCZ3MbeJl1G/sv4HgD51WRg41L
cE/jlH/pkzNlTccZAzYC+mMWYLbsa1lS4UuFkXUowjdZ1d04A/eKGXokRzgaP+UgffJtUVZ3vbLo
H6S8MqBRhgYwq+c3I91pbQ35cRt5vf1dUzc+pli0906kVsIFQpkdFTcwQ189XES+onZNgQy17L6N
xne/PgTda02Ocy7YztfeCIu+gNhjqykSU08HZAZK/c1McDCJJDyuE3xIGBkQUUWBDS/YLJdSo/Vz
0YKrCa1Rp7m9N/KdFL7Vwb4aTiU5BY2ggMhbuCUc44dFkMdd3QEuLSd3kg/zVO/86F0a920sUt/m
YoEQBfMg0BKHJOalG/Yz3uwRT3DkYzrUiveaPj8Uar2R0IIAAUtBxnMdnmj7Hib2wJCCdnx2V4Mw
LQ4Keh4OQ+aY5nawXvxysx45roM7xdBwsONdT9NYpqEi7q2pGBJk88UvfXqs4nM4gXlMUDrk+ZyB
Zj1kbnibA6vR5bopSpXlqklRlAfDj1D2f1g3gxuMcHTgZvdf/KMfbhEfOrkq87ICD2GRe0b5QvzP
QLtT40M2JY5waI/nBdijf8CYYITabth1KQ5Ea9acKDno5oOug5RfPoDtat0ungtA6wyXExWJr8yO
bbaDNeR6iIWroA+T1jswpDkgSHX+AYU2++HkhXwLS6MU1oWOV9oU0wjSwwTyCmI/SqZoApXnaUhU
/oAwq2ZVg4RIC5AZm7M4NNHnrBxlRcT2w/04eNJHVoxaLqgBLj0hL8vGTCLAWIl+ykBBukdVoXG0
YHw3O+OGBH4m2EJcRFC7Qo0VjQsq+xYb6mGuyz7OJj/7SROJxnQr6SChqbctdusfiruGf6DQfnJp
XK/lbRMXBdxh2jfJoRpKx9aRvApguF63gGG2q+HrVdcNgPHTjdF/78LHMnpdt4S7aHgnMfGgRXnI
mczVjiEKF6VZ6RLy0MfbVj/Ktg/1ZtcQScBzjUHwAVsSRlTQhnS5ZqHml4OawZihibblpLpxmn0b
tUmwU7mfZgFD//8iAoEp1jJiCpN0GYrHYPLcTIrhtMU/hFLcwf6YQxd2gRMZZkqUBDjgSD2onfWa
z8G/fP4FBLNTUTwOcjy4lG4fPOrRXWTfzaMgoeN//i8rmM/faHZX6dSRG/QAh8GpS3ZVkLmhVjhg
oF93Nc5FHZnqlz3sBaa206EBryxOnzxMHH1oUFOdd5L+bnSWB9HFTT9rXmV0sRsX/R5UUP+79WSz
BsOM/b4KgI/w2pHnXtv5jajiL/ByVhyHpH2UWCUw0tr2zPBOBie9KWqIFPg4O5JUGcWgyAQgCqYo
2k1vbXVyNEWlK65vgKgAPXao9Vgs57gqT7SdFShD+ennTjVt+vQh9TEgmojyOU7NFq6xwGJcPVSG
aDR7YJGdsu2O0W1xW7zglWsPqmDMkiF5uO/25l/f2ikoaE6xWDig2CMq1MwGl5wS4VV+VqtNmv0y
RRGc/u7LK+clBE3IFlEiDtJWtXzYZeSvVv4xKj8S2+2tJ2sgDtTC/2WDLQxiQiwGMVIlrWBQCb2k
yCHf81PtmDdUy87eqT/X0fju8bV6TKA1eyktQCeKAChBizDqvHAcXeTfg/5R6K/rWNcMeLj6LT8V
/TGLdUzasdGbEGAyWCA2shu9am6wMW/7Y71PDvaLBO60ftMepZ26qx8jDwRy679A9CEZB22CoJer
Aksb1voeTQX9+KZDx1tRv5PypieCUMmNIosPyYRltP8l0E4FGsm1j9ScIgfNT5CXUQ7rVvFD8hcQ
O5RlqkGJhkKsaxtsanBr5+DkTpwZsoEdRHQwIoUzNNz7whF0asDKvmAbP2cFbdyYPsDWq5PX3o4P
9vgMul9gdo5kx+gnj92q/pfLycJYculEhT83YZAAtBvqbUYewEeKgccdab4PWeFkw+f64go+ItsK
Is9Jlcg0vORQT5jMzK3b8jGVTIFVoqVkQgyRWn3uM8DIxaceQ17jaHY+qo/7cHAnG4z7gp0gMosJ
MgGIn6VRBZ4/3ZjtbVE8k+ppfeXoT17zDia09FVaVjaFmIencfpQJ0HWwy1jLcLJVVew5QdG3APA
GtvXeZIeFTuGvnn4EKCjazL0U5TflWngxUK9cyE0E0hq6HKBMAzQhla8qll3jtPgZJrTMdWgo23L
7lxiblsxNvooC84HfgxDlo8hNih2/hcMFkE097sMlPk4jGJJc1P5E5weuzCbt8oMivo6vpkLQ1AT
4voKEgjMiuPSrLLP6OqcaGMa0x2nDxujGja5ojlDImrH5x5FCxhmY2udVdvxhDVto36bWZZbD9Fd
D3GeTP0V2o1gGTktSjiMFi+v7LUMN78IIiLYAe9SCLLQ7ME4VDf1PugdcsAJdIxHR/keH0Qv9tzv
t8BlzATnhNrLIXAxUem04CW1u11beLU8O6R4S3rBRuev6tcDM3ODB/n13BAJD8x+8Sqhn9d6awpv
bjD+LgDipbO0Ig+1FChE24T+kIVf6kajdzOar9wokg+jZJ+w+R/i2rjpw1DkKrxoucRitp8i5TnE
FLEHRpLswsAbiodu3qOqs7GhNBwi12wsgXm8dVxC0p+0ME/LgrJKI5jXpL8z6yR1v8f2JQmhKSmp
3nrg5HkIvVxDTwydqXghvISqux7iTR0NnMkWVPZh9E6ssz8VW0I8KxANxHJj2RKOcUgIgapl1wCu
QkZkgv8hJI5kPUBGwpnts1VsQH3YGYbASK67LIxk/RJzZ2ap0k+IjqZx10OoJEHDivHXDM/IOZfW
MQerWphx0qKOBXKl90R25fA+ERF88w46Wp8n4FMCh7nFnKV4JOoCo0J8LKziti/9R+QLh3WXEEEw
Z2leSKVVtGA4wWDPGS87m6oRXRR5UR7TO9DuwE0R0zyMg6OoVEW5hUCh6omjhN8beXRi3V23g7tx
/4BcTSahEIYRthHBz5ym97l9juzwEKHgO3400lMcKQ8WiEbWIblLh4ZQPOqamCplx21ytFRYfoOv
k0zvtX2vld763+c68uLvM59mlPMJ9A5wsMgw9pYd3YUJOgaCQtr407/UPiw856JHAb2IKsujZYR9
NEQKbMHLL0ieTAks1117rELR+xnfGf4AsSxanTlC30oHkFziSlG+2QVkZERRnL9yXyBMnJORN5kR
brrowIc4dupYEG3vXqJQcA3jNFYiBOgolkNbk5JdMjh48SZWj3Zkd3rQQ8d/8MbP4mjEjr/NDvlb
sAMT+m7ykgM4k46iDmBuLF9gM8E1l5p2slTYONFpmiANwTEQYbBsxPS6PWJYP90PuC2tuyTnrFLA
tYbZGhBsYgiGia0pZDtDzLeh4zrdRL2n9Q/oPawLsXg87+aJDnYNy2tgQuuq5TeZwKSdGTY6AfVu
o03ZTkoh6wnePDCT7VvtF5oCbnUU0OLJOMe6qMuBZyfapdBrDMlNxC4mZBmzPORDjJ4hDRoL0Doj
+UYZEtvpkqJ1sYlyTw4rkdIiJ55gIA3TAehAwDQi2/xI8i6ffAWPY6nfQUJ5/hgmMIGsf0DO0A3B
1AEtskNgFpyIzJHSz3pjZB1eqoxJu896tGUBrT1hzBnKWtOE6/Uo3aMuZZ4U5B8umeMfMUnRwGX0
iRMFeubEgeC6xVtsTAyoGuR7oEXMPkSXE5GzEVwh0CL71Ksn0FR7SRlg1SfHN2xB0ObEH9j/BcYE
1Q7PwHJpAGyETtcuhzCJSwyoGErh9LG+1JwTCUiUyBNKN3ixZfZKXqFYYTfI6+oJ0uRpiPQ/jSJo
4k7SoZoifQu1PcVpxuZXOxbP69g8KzFhqmJ+DB1H2KyXiV4e+laLlnUEQDM85EF39iEVFXai+VwR
DBODDCWf5sKEiejWrQk4m7rAGUSDmpxgfrGOdNss8uM2n7pibPFSKM2Gi1lgk3hlq240ETEg3w2/
vhezM6YYhcqmxFNXMEGdmUrq5Tu1rF3JytxBpJnOcw5ISVBZUNxrII5zaVTYzjVJRxgF5aUe0qok
ctAWPb4WOebfZC3/GaXJtCvqPn6R6y4T3Lt5S4puRgvjdxiqttnZ+HZMorwbJbSDzmXtxHPd3utt
A5krPQel9gyS0HV35C0tRp4hDo1tgFscE07n1u8DLYG1VYaZne7Vbo6dv1eCG9COrCPx7hyYQP0D
ZTJPr3ORaXqkIb5pI6Ve1KHcWITf9NZwE+K/JV19QNvr51SSwySLLqrX7IVQCFluO2bLz4k9BwG9
euh32W16R+kzo819vh1bB1qC6HlN7puP/gY8Z7oqCOycdOACmtkleW9URkQfz/TpXiEu6R/a5pEk
5wwFcWWzvsgiLMZ5075S5rEBVjAO55wqVsYQDOkbcBOH93Fv70D7JPiuPMjlZ2UDWqOjwI7aIrrJ
4vteKSDJqNxJBeTke8wfzqbp9LokYITk7RLsEIzS66D3sNjbshVXVjnQdosO/xqyK/kvSpR4UyA4
KLi2LXCYKIpX/KaPVeBY/uDd5F6RY969upeSrUX+4cshu6dd4CBd/j/KtItYakpd0qk6AnZRpm4Q
ZbvAdKrWa2tlr2snSzSKyLWM5sVYQ5yEbCu4r5eZ/t8TYScH0b6awQQDAcHUmbJiurUzW/HSyL8p
0+HvaR0wBY+hBwLWLR0PeDQgLexUK0xARhOS4zK7Qwh0lHQvV7u/3wVLDGr8AiNOctWXB2CMsfnR
9snJjyIXN8InJNAHDClC9cD0/h7StMFEoeA5ElxGTHzps6GyZtqtPCjPkuTawXdzPjTDc4bnQmGx
iHdELcGYiFJ0xIfmLtqnTHRmhf1PLY7Rvw5pLvVHirqmP5wi/a87ywltlkfChP/g2zG7vAyjXo4p
pKTM21Fpj3MLjqLB2K4vI2dyGjiEDvZB64WAffzy080YSGsqmgSSoXMM9SmI8Oi6DcHirHsk+MQT
FypTkgVVU9EsHm9RLXw7NI5iO0Af7BIZ0sEYOimx12W8hkpWtMmiF9l87YxjYD7maoTWmud1Y3lR
jAp1UqoN1CnY3nMwFQRxI2FNlZA8dSC76DKyCTFkCFErwRnEPXwXWGwHhzWGaH1KsK5a8jOccjfz
QQOOBr2XOohAKFYcSDtWjlzadyD8fF23k5djQNCUtkgqlN2Z2Rt4ROsbyCOjeyMF14X/aCOlQrOc
AypJNy8F3T0iMGZvQFFaH2MFYL36aQc70qZeGr9V1WbEOOO6XfRPMY9dCJ9fdjGHbT03IHWhPZm9
8krSH+Aw+oe/j2d6dAJjUAyzQZceGUAE2Spt/P3Gzp6UsP8gmeT9CwTElVAnkaH/yECUcq3aBR7t
3CHxUiOHA4h0cTnUN9jR2h+I//7/IhjnpZzJaYLk3bwrIrc8j4dkN91X37St8WQ4P8rfCoibi02z
sXbS4KiHdQPpN7j6RmgpRl0dZELIPy/XcPbbfohRC3ZNGSR+uTM1tgdln3UQ3mFK+5b/HwiTJtR9
qlo1fQZR7ZfKPGSpR2YLQ8mqm4132ec6GNfrFmDMbipAvVvpOcDIKDkKanSaKInkrpkJThxigOPp
avYZDy2RSWpUN6cA/Xeg+4Fea/qixI3Av/k4IFxAUIB6C/ttsgGEezrtkrOscNjJuOFsEgxeeIrS
iKpj3C9ko6iCQIukkb3mSHIMaWgd4c+W601rHOPI09tfepk4cv6s+o9//4ko3RfGHdDwccUtZEMy
Vc0hCu6W01uLIqckKoLxVu4LAGOQl149VbOVpRYAjOGHCSMq8xiKjgwRBrNzQrxyN3kMjMnY2vGD
qt8i0V5fJ94BuDSD2Tel3Ml4hQLE0J/D2NWaQ9l5WiMI0yJDmA2j57hsdypQarXZZlWyndDZl7X1
Zt0Y3sGzuGGyN3dTIlBJpUGAVNvWckL7JUFzcWJ85vbvdSSuQV8lJJMu6yKixnY3IbUGUumDE6Xy
3czYpY0g4eOWI5f2MPlQheHIqRywbH00P+iW5AwVju1Q8QwteemV1gttUBL24AGPwAo0t72TF9EW
DN63dTWKfoxocZmMPpXTJtfo9b07Snf20/RA5TYSzVFMx95B63A/efkmfrHeRETh3MRpuQzMCTlp
ekOmGIs9WvbrgBndaC62aYViVxEeR01zELx24IfwwuwfWhAvCgfMLg9xx+002iwaRDfj+FGBMHHY
gIBtAsWJ8rTuU/8fOy3UvQhuhAhal05VV20xVbTfERNc/iGd1GyLmuE3MwsOcTUiWUs73U30+Kmw
7aNcTeV2/QdwIjQuT7g94YzGjBp7IaVk1GqBPis3KMCx234OhQXvcvVhp/VHCCCuo/HMBRz4hU2d
PoCy77cptEZsI0b5wAqlW01BXqy3qHlFbith8g80lFNobCa5cWSQ765jc7bvBTSzfVOtbhuwk5Zu
ptyA0jytXnNfAMHZLoBAd6xKK8wYSrr8mLlR+tFIG0Di6iHuPEnbxPbW70+tKngg4NpCFIi76ahW
WmynXD8lih6ZWMbe2JPpGBavsUjhlGvLAoJJ6FPJCBI/AkQebeLupgIlqDRu5nFv94JckS48kyti
sO/LGGbV5nqwx6TEh2mTbRYdp/J9DDBa8bH++elGukLBiBUdoDZ0hb1Jp5nUNySZceiljtI7tpv/
UDfdmTi+4HTl3aXBQYZbu2YSDOeyEyIJHqdTqsboajfTMXicbiMQDkqH4JABrRO9uHLy0iXaVUNq
YZdyKMl4IzuHu/hcnsNtdGOd5W2wm3f6rt6JBuq5gBjbtyFhqKH7iIlYZpLX4WzCPFuPnR7vj+0g
2EY878YH+r8IV50LCYnsUemAIEv3/Xi2mkPme+vewP9ICwwmzbKk2Rz8HhjTA0i3b6E5a/ysN9PW
fwvfpe0/3PcIeO9AoITgRxmHLgMD2P5IP9On6SCTRzRJ2qmLNDwTRFfeRlqgsJV+s+xUuRxwgei0
b63mZuSUx2/tvFtfOt6JsURhVk7zs04KI9gS206aa04xntJ4K8Vvtnqbzw/rYDxXoCwdqHRjLveK
hNnqQJMB6iJ0kU81Qc3NaJxhLsONiYFWwerxoCy4M2W+x42VpYcpVWVWVAthqEj2eN6d4vdO1HnM
+0CQscTUGKbpVQzcXrpBOQ691uSQqYnCn7XqWfk2ajBjLCJr4bUKgC7oDw7rCAHmh8mAtjZwBW6U
bbBpYgdFtXvd36Qb6VyK2n64K7eAYzyiTKJMr0Fe6coNWuFLkK7SNnHBjhWBkMu1s1u7J1FNz6Ph
qRr2afMYB4e/d7blsjE3FqlIAytCl7Or6DCg2E5QEjNMgZvxwidSPbR+waHRV8wslgRBLR9ZH31u
H7xmbk+TLGpd4u1QPLKjfGVq8Ge2wKlbYZ8RMIm7YaXisjK6xVTsCCq3cQHVrvDDUjPByvGSBVBG
07knsFGAmP3y47S46A0BLSlUI8S7+8oh0qOeBo4+SU6kCwg3RGCMJ1QqWttShd748k0BRsFpPDZz
vJ2UTWdu1z2Cbkg2aVjaxXgEbQW0Ejoh24+3Mui2G1I4frzJMq/xIVhe30u4cq5Dcv18sZTUfxa3
zHpI+qlvcf9D3+0xye1vLbg3VC0U9b3wnAQ+gkcoHe/o6GG6xOlnXMUDCYfFiN5okrxW5quNVnPz
oER7ofwYfx3/gLHFyKLNpsIkACuDcD+kOWb1u73d+odIyx3JnH8RY+wcS5JF04XciPtlJctgEsrx
YMR0gqXQLaggvIwBceboJocSwvpnUwTrSRiv7HwE3Z6aOJDyR6ho0PxudJwl09ksIZoiq14sh3ej
9V02fK+wXpCy7eKGOK0x3JHyORg1PKlGjtz1/xI4Kfs+WIVRh7tqylSlVC1N7M3RCPZNg7wgan9X
cy1IC7i7Eu8MFrQXodTNUtIoDRrtVQkntSE/N/5Tq97V+W7+GUxv6wvN3R/QAkcrHNWqZKuXg131
UjUjfiax5k4of9gmJtdFrUpcaxbJABPQqrTJwkoDimwkD/gtbpLGjz44z7K0OLaKKPfgn9gLPMZ7
5mKeEcpwuqGIQ5xa/jmH78WYuXKnbfHqeTMr07Mvv5hN7RppJbixcDfJApyJcsko9WkS4NyDJMzJ
0p8y2X9KwnlrYmX//uPZMloHKKEQhFiYoBNkSeerBZCK6pyZm7o6h+ZmHYJbYsDTHjyRUk6D0Pgy
sEUlnj3MUcbpZ31203MQms6IMa9Qu+3gMGPskPjJAt/mOizvWF+iUodahG1ccCfbDIGKNoKilV0D
0xHrCJyvBINQIkJ7uIyXfLoxFggV2hfwkbDBtJG8JCouX5EafHSjjnalVtTHxvF/NFxqUB/ETqO8
zJdgw2TMRtvA/yXlJ3gQPGNKDlI+eRa0gdT4c90yzpa+AGOc3xwDqnYFsCw9dtAOHkxnGATvk9zV
WxjE+HhazrOq9CjNzGjymskLSR8TzLKH0s91Wzgn3YUtzPE9NJLclPjXjcj4AqqArdmi38iuvNqy
b6ZOfQmGfGMI+7tFS8g4hzETux/ohJWER14DDSVZATr3w7ptHB+/sI3ZWZbVBUpZwzZomB4yq4Jw
nagvTmQHs406NGyNaQA74lE9YTYH00U2DEkFcYhzWF9YQv//Yi+FuY18hM5GgNPMaM9Wux1rQveT
o7eZWwh8gr9uoMcFPTTyY/ba12ZKptsNgjvoaj21OVWRqOb031s+k6jCoD8Q7I0vLaUmHyVA6Ft1
jzHWjeaOTn6SXm7lu+F7cEbf8jP6b27Knb9Jaif5yH4noh/BO8QufgQTNPSmtugICCpDodMNjq2c
R90F55QJ6RUwEnSKi6dZQwTLD1VfpjPRI7R7qVUKoKaV7jTqQ5Z9L8dzH45OMAqCiOBDmkwQUcco
aSpadjWM0hmmnSWJru788PFlDP0FC8csJFA6NDZFwE3DGpwx2AzxLkvQ3ldC9mU3iJRSRKvHBI4I
z5jjnAEQQheYap3n+2hIINjoDer7evTgb+0v05joMeR2VmcykCD6MnWo6ilOroiqofRtZm0fMPGj
0vKm7SIkGPKE7mjPiN7q/L3FDG0vv+exNxGnF7HGiZyCiSUY08QEgwa7VOW189+FpUrRujE5k1L1
0DUa8fdbO/whTcMeXI9vbalv1z8PL29a7l6LefZqjTLsZ+rcZaBhKHELlrgG4n8qyLzDGyP3cnLU
RZR+vNfOC1AmZES1MWadgUAMR7cO0UYuHWWfn6ID4odG3OpOekYMyVtv3VhuNgCqcrDn62j2vq5h
I/PxCWCtIfCiTD6oKFSY0qeJoaF1JK53/EG6qmXXSgQR1A5IU42Jy7pwyuZf9tUCgVnCwjS7TqZn
WQ3OdbP/1INtIGJz456XCww2xlpVE9cqfENPvxv20xzcojVhTMGbr6KDXLBk3JBEBYtMTDlAE4sJ
SYo0mBVG37GHyYOq4LXG8sbm3EV3pbRb/zjcrbVAYkKSbMddl2g0WjSPsu7p8sYuRRGJ7wBf1jAR
SQ1IVMwDrBkkJEz9RlLbTU42Stk6leIW9eBkGFZT0W75mmTfi94dRPreol/ABCgQuCK3bmFlU/w0
1E/MvayvIvfMWqwiE6Dm1J79bKQW5q/B8GgrEPS79ztsXC9roB5XikYaBA5iM5FKn3Nfy0MYFIDI
0pRdf3aHALyJoduLnqJEUMzmMoaazJ1CfRGFI4l+r2/R9K1PjrroWU2ExGwxFXN0g9lQpEFCo/Qp
kkJXaRxj/BxFzRXc6Ae6f/RLg0EYBcDLJKOaJ1CA0+cB2XqTWsjZGR+tft+I2sG5u2sBw+4uEqVN
QCs1s/kDU2v9cDZ8QYMK17UXEMzmaq1e6Ux6cxysp7D9PWmHddcWmcBsHT2uDBC3Y6VIDgGpJPDk
bqf6v/93IMz+mbTKGnq6TqQ3IPyZgZRjpwbf/lcg7Ome1XXcok6AeynOoZhsZkl3zEjEYSlYL7Zs
UPdqrDX/w9l39VjKM93+IiSiwbcm7NA5hxs06QEDJudffxZzPr2ztxttNKNR30xLXdiuKpcrrLWk
sTT7JTY/ebTLtgD4fidSv4R4f87ckQwFnJVVli4rsTVG9wCYte4+9XvwOt1rt5WXvAHM1MtaZnrN
9UvUsrxi1ZUSXN7NVWM9+QbpIVA56EB2lpgP4Buu1b+CGNyti+uUX2uYNL4sa9W9nshabODkSaBw
PU7tCrKi8lsIFtO5yl7VxPC6QfVbSr2qEoFFxMdlqZvbLDmJOCxyDdcjws5Au9YwaMzmANxc/wk3
GTxymHfFdXhV+/mrGjxE35vj62X5qxHHyaol59G2Gsnm5c0cDZ9m+aKADKKvSZBpGgpMxGF5mvKN
jV7+5CXFkpxJEffh4CxBTluCQClmNPSBTciUrcmtLSORnIpN8hqk15CjTwcHxJTD2yaly5YIyaW0
9WyquPOhnzSwx8c8+7452vAbZObCdsm38AQgwILOWEZy3bjFTnvkDG1y9whC69mLbqxdrrnlmx6E
j8kbeVPZsNdvO5d6LwuNvNjKAmysWC4/VLmjTF30+/Ces+6eNo8m37hs1kVgYmQpc+LtIOlHmxlD
pS4WMc0di5N9Gr5gwvey2q87lj8yJN3oiB6OmgMZPJteuGgZH80gHUNWlsVHbm71paxaGRpSAOcI
mH/kp859S1WDGU8YCDpsjDEBJZPRLuhr7lXlMU4O6lYNfz1DhMK3ifZsDH3JY0aC5I0YxYRM72Pz
ig5tqAi/xmCfxcS9edtsFeVWLfpEnHRV1CHmTycby+PqhzkdneoQF67YorBfg7cCj9ifVUm3AfAw
cmcosCpl7zxMvnrDj0bhZW/lZ820Q7JLjum95Yb+ZVVZVccTqdK9YKUZukxySG2Na/QzquNbrBwu
i1i9ejDRp6EAAPB4+SU21JlORISiRobxZHWvpX4DjGB99JpoZ9ojm9O3ywJX13QiUPL6dacrqaFg
TZkz6dcEITHI5C0046jTFljXlijJmmenTJNxRj9gR9OHOY9dHtlX2bgx572qgScLkuxZh+k2UQcp
JNs5BvgX7oV6a20NwqyhwaKB989Byf6egIFmpEtz4xx5mFjP1JqR+LYq/bF4BTWkw68wVsfDq755
nBLADgX0n97S9jKDCUyyBRv73JUMJoCxB7IUwFCZMsZra/okW95xVR9PZEi7aaBVwbRQg1je67Hh
CfHdbr+1s6+FPyvTr7YgCVYP70SctKuNErVqHWJJpvluTT80/ZnQq83E2+obBoyAQB8zUXKTUYOd
KbOKfDm7Zhrdvvoehxs6uKrpJwKkXRvM2OSlDQF1u0vFERB/m6SGa/cI0kPAPF6uLlTmzw8f6ANK
7ERwtMZU5I9l3B6phX6cuUusY4sxuttIBWmRbjZif9lhrB0R4Fsc9AgC2wMU6ueC9TEfLZqPcBjk
0bYf0IU46lfpVgZlbQcNcIMYgGNBP6/cKwMWSqWsYmMxL90LgbkXWTPo4Y3d5cWsaAL6HDGcjUIO
0l5yeaEBM4DCHStzVUy/Az4tVBlwPf+BGOZMinRv9LSyx45ACpBe7ssS2OVVFoB+56lBqYagVnN5
USt7h34QA3BQC2ob6CDOTwgIy5npjHbm2l3sF3Xzw2hHlyjqRmlmVYyBRLuxoLt8YWGyQXIAzBwn
c/ukfM97jM1o9T3dxLdaOyIwP2KoEcoGnZP0zeZEWGasZG7o5JbvVGnyqJL4fU6jxOdGdy3C8jZN
yFuBZl/Wz+QmjITB1Hau2BhW9JA21hbO2+JYpTh8Ge418E22RTA7fL7Bwio1PlexwORtzAZQbKTz
rdW6WnoU9PnyWa5YG7AS0ICwICWqIL04F5VjED1u0kS4mJDBEEUXhW6Y447WpjTETd0o7VY9bG2/
0Y37/2kxQBUnuWAtFEptaI1wu37smZqQZteWRbMxTrEGU0IsDErD9IAkgIM9X5g6N2FdTCj9lvFO
V4997cf0JldcUe2izEPCYVerR1LWrDF/hI4fmx9xfQi7e76FFbwGoHb2JdIWp0nEo2TshJu+NstD
qv5eeRVIYX91uxQZyEN8bd3HvuN3e3K7Ba64pkk62reWHk4Q5cn4TH2vA3dj0aSls3+gxczylmjM
xnvVBfdpzJbtv6xRqyIXLEeg/sByfz8YTpIb8WhHVa4J4Y5jQLsjmLrx8zlZultujXWtFbjIb9zI
/5MlvQZMTvqEmJA1AZJfxPu8T1jDXXW+bWfPMB4mIBzVin95gfqazZxKlfwfCaOkaMYMiEkiXbD3
Rju50bWi+QxDZ7pxWm7caSGxfoXD6JRB1HZNzjKihodI1fqHYcpyFGV1DVzayqgeqNbXvdvUDbov
SqPTcjdTqPYjbiLiDzzCFdViwmpkmW6U+zDl0Uucm1PmVUqLuZCwtzaKT2urg8YsCMm2hfkx6QFp
VeiqsRyoq5IsbdN7UG3z6JXOG2IWrZd9HLingSNnASkC+Ezn9kmHrJo0YKuDSl3b1aMWOE3sT6Gx
cVirKgLiKkzCoYVxeRCfy4ks0jdDjTtxmACa4Ishtv5T+rpL2RTqSRhQ3oU+EC7bxwwu0Hb7HHMs
LEpFvFWh/N3OJS/ZUHFrop8awB9y08g8Jb1ldKAWMQKAT4cHzQP2Hhv9H5oXoam/e4h842hPTMmY
7rDkmBzAse6LPTDVDuPV5Oe7jnX+k35dPeXuP8x1Y3b8fx8nt5sYWjEoysJ7MlsgGzeeOnrAR8bm
brBv8n6j33vt8E+FSTo2RHBYyrITABDRdTYotfpLA+7LY6fw7OOyuX65b9CXiCAcPhCUVRgUkxRN
A2EBF1EBBVCNN3tqHhpELn8vQrc0tEGqgB1CIuRcx9Rx6EaaToi7yo64AOZpXSXaGr5eK6yfnZDk
7Eox20QsJ0Qe6tjXrnTf8Xr0dTCMNQT5beir3n+X17V1TJKjm7iSFlW6KGz02JqHUtuF6cbWrYFa
nK1KuqdNqyBlM0CG/fTO/fnQe+knxoLurjX3ft7fh0zEzLzmgeFHweXVbW6o5BqsmdZNpUN095/9
PL/3d9+BWb4DyvfxXuxGNy3/IW7GRbVQ1gIQz5ZvRr00MB7d4TLOrP/G/F7vrjZJnVdPDGkDFcPH
wDWSMaE6WiR8qBHMqta0SweVoVsC5dqt9uK1WTsgF1EKTJVlOtaRNEPPulTvfmsGL9g0md+j/Ifo
smu9gYuasp+1ZruambiWSPczeFOjlN9vnN4i4os3PQmSpdNLM7XVamNRTjDT+WBPfVOpMgQWxaxz
lSXKLrTMJ7V2Mqaq/Gq0uPJhJ9mj0DriA55S2VDktWsTkJvYEtxqBC8jyQc4+ZAaSyCdGL9azR/Q
eFjNe7LVSbElRnICYZdUg1ZCTFrcholXhjddghPYAqlaP2Awg6MRiSCMk6/nbshS3lSpcKPUToIe
ZDoJTa6TaXqm3VucZzd11rmVyt86ogR5Nh8s/X3jgFcyEMQ4+YTl9yeBpKYlcSRMfIIdefGzU7Ik
Ztl/k1/5d7rC3gYvetIm1hzooR9YsnFDrUWxC2noAiJnOxjtOxfeR43oTQuRZWuCSO8VysbGYlfz
n2KrjXl1mSeSJAdo6OCCK5cYtm4tj6bvcdyxdFRZjOQX74ZDGQ4bVY8vNyJg8fHkAx0qmNswsCat
TYmmvjaW+BWZkZGJdJy8ujP/oXyD1Ap8Hfr1gQz7xSAmbraqmmMHUcJNX0bUBtTZ29CRleZAMIWq
y4i+A7QDeRIGUyO2WSmI7tQI+KXHcXrtnKCerx3Ar4PAT7M9ewuSZm0s6EzmYqInehnxEBSVFDJ1
MNYWqafB1ZTfeuPWCINK92ZyF1fuBE+kvFe6mwF9rVC9VhxIcaDFVi5m9f4EFM+Cv4t3PDDaz7+G
5s2SvV3i2+Iqoswyf4XjA6iflJAN+hMJAcrpayAire+s9Ao1jBCAKtWx6/xy+Mi4XyQbt+qagzIx
DEIo6A3pF+xlOhbIo2R4Pljqr7l5L4kN8G4H0EqbU5erkjDba2Ic0iBf8H9tGkZxTSCp8TOv2Js7
hA8B0Bave7SE7q3gfWBaYN9xRm8V1uw6wKqwwv2IfYBJuQ4brzQ/PeS3Dvgv2L59nxBk9K/zLmQP
pRfexP7rZV1du5otaKpJTVTlvgSJXdo0o2UOCN/w5oPmzPze2YIBWpcBjDPNwLsYL55zZWi4U3SY
4xZuPll726pu7ELbK1qz4RxXkvYEPmRJrCCHCmdyLmZIsyLKKHIrQ5NTzuZBU+96YIkfa7USnlG3
6kPf6d1RTK1K3EnE+dvlvVx/1dk21oihIyiZdPnjolVqpMnwSN2DgKZj4/eReFYdYM4/Z8ZGqLG2
qyAMBmEQ0IzBUSHduVrSdnaY9ngaDQE1PnPBVGVrOmftFjiVIW1pii7qKp4Xs4m82WapvtczwJAX
AfBxyNbUx1onCEoTf1Yk3TkoHOdxEmFFvMYLE+IqBnDZj/diJ1gE2IRiZ4M4NnORUb6e3aP1c9pv
0a6tXUI2YEsBBQmIJWQ5z3WoA/A8coT4hHqGMXR6wpIu2VCT1YM7kbF4kFNPLZQRlzhkhA6GI8FE
rh30Jv5ui2Yr6fVFkrPAgkAhVVR9YHfShsaqYpKe97k7h/aOa5Gr28JLmzm4rPdfxMDqgBADhUeT
n4F/5wsCcTWfSQfDU6pD1H+o4U5sudU1RTwVIUVdVWlMSJJDRIWHlxJez8TnaP7oVczvOKBB8P9h
RSdpWsljGVVqNE69iOt11xT0Jh4tf+Lz42Uxq6s6ESOZcFeh/bitYF6A+geDk13XLFfeSPNMlUO5
Oa+4/DX5aXKae5aMWY+4PpsDpCHT0Gbvc2SzWLwgdo7Lt9bxi0Jlzi+1OoDfgV1e56IAsuRTq5IU
BDVjW4lyXDLZc1PckvZunG/U5I4/XRaztp2nYiQlEc5QYSQOCwzTp6gxWVa4jemB33o2d4iaNxa1
dt0A/MBYcH4sgLtKZmz2Y65HPUZn63eBwnfM9I/kGD5OEfuHBgyAg6pIfuqIK4Bfe25ftdUS0IdC
kmpdOcku0x/IPyD9n4r4fbOd+CR9MupqqJYTGt7m4afeeFrtiq3R7VXv+mchX1INXE+NbsBCWrVw
9a5hQDq7rAJrrghzMMC/IQt5yRfCsrREbcHSEGoY1xYgIgRGc7aqp2sH/7t4qiIZjZypZEd0hKNt
0K+COjoKCLsZEAoCryO9jNhY7to89ZJhwx+tRhanMiVPTvJUI0gaw8VGoN3Nr9uoBvzFlSqCYXKb
6BbUD2jwv7yXK1a73B+YATZU8LbLKXeljZIaA4x4UWBErF/wfMWvZEIzTv3d2AI0+13Rk1wEhOFN
jyvEAqCZpOPgXIg6Xoeombim2z8NJhOCTRhkeOVX7cEIxHF280eaMUDVVff0QHddzqhHWOKbjbv1
zl5Lwp1+DpE6/0kRAn1Kwdrza2dH3Pw58tObcM+Um/jKOPIn9fHyXm8KlG6caABkepFg/ZwwzCcx
x4se2r0NUeNr6GaHcvdzQ+Kiphd2nOjnXmUeRGj0KSQO6ANnCkvd8ZgE9zOy/TnIntMNy1x7Ep5t
qWQ2cTcMmIaHPIDeXxvXc+9SlrKC5Xemq34rbiP2RmrvFkeMQfoG7nQjStncYsmG8rguSFP8/oDm
ptED6BgJfkTHN5Q1Qhu1cwYKno2pnBW9BjobclVA4qdwSfKTwIqyLrd74IJ0FroDgchBnJ5Nqd/b
JGitnw6Q3QfrvUTKiEYx3qMBEvYspf8ZyXwjkMXsmr05XlP7qVUPxHmMutxX6syzgXS6NXv11d6X
T6UOcsE2gl/Zd6qcTuUs8KlZ4/PhURMfSF/0Kl7p46/Lurfs9JnqgZiHgL0NEbYKhEY5CdNQ8Mk0
McncrijwlpjNlqXZXG44zS93wSKFWkvxCDfnF/8FjK+S5BydGoD2mo9N0byMVAerfU5e/n45tk50
0OwZaKaR08690YagH0HRUI2jbwIZ3VmP3MsivoQ2WMuCoIzCNRp2NLklOG8VI0PeD6Wp8mMyntoZ
VFgoC0QRy/mrRf5h55D0R7oEg+S6LQMLGnk5pbNVo3LE61dLi66duH6l0V9DuS+PZJgE8g9gvvtS
eag5wGKA8yRcLUPoOTwbeetG1qNiGu5sbPSmLdGYpHJodAL+v7agJaLOce7teCh6OmUmvJ2D9NN/
iuaJ+b4bXy8f05oUAoBT4OwhJITynUuZrAFp08JaEn/jQ2J8B8jATZk7XkXmjctZ++K+sXlg7EIm
c1Ft9K2ci6rMiIjchihUi7yxO/YGyvB7WuwV80qz3HH2CdJsyfCR2Fdo7/77dSKRg94NCzVj4IKe
C6cdiB3KXuQghSrc2N7ZzgFZGYbK3IagFU/hgFcXeSnM/QF/RroWHYNnJZ0gCK3w7pR0t2NkPlxe
y7oIPPjRiKKDFkJai16odWwCcN2tpuiAoh/gTvryx2UZa3qxzMChdQHZGiDYne9XFIMi0wyBhzdb
3x0kQu2PusKc11/zmkMncCQqNA+ajl4JSUyXpAMlNXbLvCoqeiNM2wNe0saZrPjVMynSMwuVrMHQ
OKTUJYCXeA0SQPOnyMVGfmt1z5CJWfjykEWXR6dbbiW06CEmIu88/z5mIasabxOA6fejQ/YMCK3/
Tw6c+PmmlaQtrGSAnCxvPKXazeOnURznWGcxSZlFbwu8yis320KjXXHpsN0/ciXV1iuaRX24yDVb
HwAPbt5TlmSO348mM41HFW1hf62FYF3RLLRJAgcUWdLzleZjyNuxBRkrfBcIpArG24GFxmu4BV+x
cnRngqRIi2CkVDMmCGqMTDzZ3NAP6D4prqa6/EzBz7OxrpWdpOgSRDemZQPzSW4n6xSgPWkGnERT
pq+ArvbaqOsY0AtYouY3BpJRIUb8/34vwXSMDCHuZOdLP1Jqa6CQSbrcNUYCHOue9bFHc9AmVhst
gyvWBg//myxnuVbkrDbvh7pybLgOVHeOjshjRjRUkQx7C6dv7dBOk4WSdtBJLfshxYomZD65/tzT
BwNUo7WxsXNrN9dZVlK6JMcwRq1aQFA4516azkA9DxrbJ5NbkqOW4hEdu5XiNcAi6eYrbvxtA+/y
qAUWBI4OkaEld3rm4ENZEJpyl2I6VVNSX59MX9OLx8sK8iWaPhcjz8GGZqdlSgYxUYy4PvwcjOrJ
VAuv1bV9UW5pyaq05YZcWuNQF5afz2M1KoMzY1E4L7UsrlTzO+e/or7xYoTzl5e2cmOCrwaFPRQc
8Vb/fcAnySJNaVT0b2JpBs/vFWFc29W3yxJWlf5EguRAKnWqI0EhwU56N496NmvtI2gMg8tiVhdi
WcAdA90surGkXWt5PokefLNu40QPqj0+GXzj/beu7BR8yARPKgrCs3OfW3D8tygsKPsYPoZLp2vx
bCMrZZbMecpzH2yBtnlj/1JBLZaLdnd5gWs2DcpZMJQssYcuj8HlZlOF1gQ6qMS5S5A0zIcfvPND
dd6w6TUPbCw86VimAzogyaRrSwyaztEkmhj2DSaevLEgLJxSRmm26x2NcbF1x3wdhoOBga8X0IzY
WBu8uuc7m81Dng+mmQPZ33gzo/FAwNn+aWfGVdlaN3nXEHc242dS2498GAdmpbF2qM1BPYaiOlhm
bQRlW6GypBkvl3d9kSxFFHikod0J+LQoAspDKnVpaQOfkGioB40ZjQss6agKwGsWoolxos9dvKHH
a8cMjh3DXjwa6HbkuA/UDZzUUe4iI83C7rttB3k5u3yrLW51YSdypMjPqexYcQoFCfb+pR3v+/yg
WpgrRjcuvdHKoBz+4e4DeDGghRfrQUXu/Ig5lFcJhxihuQP2GGSnFTBINbW2ob1r3uZUzLK9J/7M
bNuk0RxsH6H3g12wFrNtDn2+rBRrJoIOOxzToq+6XCRzeCME7XjuauNtGN+IGswi9p6qQZv78fQv
G3ciTDqoWK2LRmQJvI6psqq60vmuAUzz5RV9HWZYLNDGopaGenTtSBEs6u2ouIDT0q2qhlmxwQaC
lFqPKtYwJge9CANrMGumVB2zktTV0Ixn5TcpRsV7TF721cAq6z+r2oIDWdNShJNIW1i4m3Q55QY3
Hw5JjAdd3toehjhg4f+lZbMrtJd8dpXiphTe5Z1YUyDbwugRgk9qwu7PFai0lRY9PxnOthLJvlIz
002NeLwpjIz8iyjsO6J3Coh/+coyoUdhTrG4op5v6IR2mlF9JvbwdHlFX5OlkGFDCobR0KCOQPd8
SWiwIEJdXkVzbu3sNH7pW37T9L+m8KcxDAcnbmNmdaqL3pEnjY++BUIxT9FVkMF22saDcy24OTUd
ydOnTdRg4gemM6GVwu7cHNAMcXHd8he9/xdP+sdwTOkx2APOYMgiiIq0j9LZj+lDrT9X5eHy7q76
6xMpkuEQOqRjY0EKdQ60fJvKO8yR9cPG5b9mBwvKPBwOHkeorZwfoRllfcIFXmGREXm0+6XqHOnD
N7sBNpjCA81QXWfaCkTXTGGBp6Wg2MR7RTYFnhS6qG14HkTxPs0qltQAXNviN/iN+SBfsadilsju
xGW3GuAfFQoxCvK/L11q9ZhCaXib+L1lT08mwA3CAMRAucVQcOqEV2q0/wZfNXgT1SLgEDh9prgI
CbTi0dGV9nXsNL70pzXUxhBLDVWbYjSv0bqwv4tppo89qbMSmQDNeUrChD6MBCCTvQibjwp/BY0i
aEx6zypn3LVxEaVBpJh9i6ogYNlY3KIw+VAPyHR5MNoGCPlJBQIk3VDTYIhHI/eHYTCbwG4yAuKJ
2fCa2i7vy7CaBeNJVmesK1vbtUerDCo0JoioBXJIYxY5SmJxV1IUy4bqltatNjNCxvyn0tn8fVJT
FHe4jZ5YBrg9vKpGE5WXvKmizjWTUifHtLcNT7cj9Wmo+jG56cyJ3GuxoKMPLK8h8u1Rz+7AldJ5
6BWPCItNzJibGZrJgF6ihq9xSUf7JhZoLgFki2HfabWoD3FU28GY9IgOJrNM1J2ZU1CB0ymxX4ak
AmBO1/XZTqvbIhCmU+ZBQtsGZWFuDldodB2/hWqcdO4wKiVIU/Uy2/Cka0Z4qkKSh6vnYQbHO8xD
oLzZhLdd+Ggj6eOkz5eN/WvtFq4UVZWFWATvd9D1nOtqk6hmrC0Jxmm8y4s9gKgTNZiqFyD+szK5
Cu2Doewvy1y1whORUkQzOn1j5woyIjX6+ku9ipGeKB+icv64LGd1D1EgRm8C+gdh8+dLo00193kG
Oe1Y7weM5RRV8pIY5LHsho3jWt/GP7LkFoVxygeuLangmew157s6PbQmdyfnm1n68+w36UNSb40f
rTwylvFTFELQ4IRIQsaZQgNcVKPjHEk6ehNV98VwU48/ovjbVLiJFUwwWP4MO2dArNDLlhW6x9P3
Nvt+eZu/evLzr9DPtxkTxk7YxviKPsVsavhUT6mXq6Mbxt5QvsXc5c3Gu/WrAkGiYaHdBC98pN+l
Gyq3gFnB4zYHI5zllpUSmNw5DOGWmJXkK+QgUkN5lKBMJ1eawqEnZTYXuAkH8mTS/oH3cb1vY3ok
BqqfQk8HNzbwyGt5feAFaH5BeOJsqNbX+AKIAgh00CQHauovhc/ZSWnJl0wsb5obxLLxLhRO57UT
UHfpPCEba8X633uFZeVkocRA5IwPOD/TUEOru5ZCqKheOf2VxhMzapyk8qGIb/10C1iSad6q26we
64lQ81yoKsIsqk0o0mjN+0Qj723cBUVtbkQeK7aKxS0lCBQkMMMuZz1UDJuFBRiIQN0EhHBxW9Nn
gWhD3DmNa9a+aG5EuNVz/tUXLTJRRly2FHevpLIg/uxoV0NlG/GrblJw0NyG4YSGul+XjXF1D0/k
SMYYUlpMmY211c2xyL63wteGh8silmM4j27OlyLpRg0GUPQwYSlt/TCrBRvBCHNZwtZmSYrg6I1t
xTkWkaIpHzfFIeXOgw1SBsxPbYhadV4n+7Xs50moJkonQYkFi8mdO8X+qTSEzSNwcEMWateDFrKm
1TdErq0OFrUMeYD6EfRx5yKpUXXj4CDDrLcmeDvvJn6b9xjW24IIXFOFEznydOoQN8akxpATa/kV
0XK/JZk3Z5F3+bC2xMiaPWa92akQ0wEijmKsLBa1V4pNcIJVOQDUwdQCmJQRPpxvG/r/Sq46yLqW
fJi9ZOyr57IHXnEOroHBq/ooMw5W52iAZaoT7mPWDik0p1Juucp736in/NMZRH+lN+gIZkONXrG/
3wi0pmg4WLhpXE3nH1j2tKRcRVtnRNAGVouscaNqCP2u1H79vSQ45f9thX4uyTZqE68GbIUT9k9F
qP1sbNOzi41X9pppnEqR7FzLm7mcQhysPbzRFojUBfAPqgc0P8TqjEj0HVX8f1iXg/wTEiNLLCVJ
jEqelrGOjDfnThgklWodC3SBodSZbVHNrDkxzBwuHTG4VxH7nm8heLHbqFhEdZ1xXYfFPc+Je3k1
q/cMimN4WSG61jHoeC4jDtOknVWUPSqwOkU1UIH2urpv+wDYxxq910nM2m5jTm3NuWD70O2O7Bci
QkmmolAQdI3IdVtjxGytdbN5OgjT9EnebpzW15whAPOQtV8aMCFN7siyU1rVM9dzFBgFmxVv7iOm
kY9av8mHY16/XN7N1YWdSJOShrYY2lkISIuRRXbynaG2SLM0rNjCN/w6xgnmWlzQCKwpgj5M1Z8f
mzLXoHte1jVZKphe2sCgwuPoB24bxU1szRumN0AxuFM13oSZHYTJtKE5a2vFByCrjKaqRXvOv0CI
ooxGzAkBSqAJQvGjc2JPoPddpXzjDNdsfGk/AygRRSJbxkBWclBAUgUd4jQx+nd1moeahYNmg3m4
MZ1vBZmaO4tHA4bzUa3E6xAh4z98goMytQnXiV4rWWMxnOHkaEtbOlzuemcIllbe9t5yro3kMIyc
2Xa94ajXFBfVICAVmrgfUaQ5316HRKPWZBwEjc63GdCLyr1AP34D7Ed79KJmC/t+JYDHWeKZsugU
qnnSaepVUWKoq1p6yp3qqppMB4zSdQxWCxP3lIGkyK5tnSbcWOXq68UGZIaqAowO047ShWnxHgtN
bSRj85AZxoAZm6eKsjH/tKY7nt6V5h0hu7lqg8uWumyfHB9ifHLZWfifL/OlmmN3ZjQQxIfKN8UE
+yqSJXm08QRcSQFryxgbUhYWgPYwzXh+iATd2LqFHlTX1mNWT7uiuB+TByKQYtvFZK8217oezNx0
B4RW2odQN8KelVNFqx6aK+AiMPZgSzFq0Y+TNlDcjijQAAtyr3U/a/PB4j+ItWEgK97AtJfWQKgQ
MqZyprRLutbWCtz24Lt2E7X1DL4HHhENXy+f24pZnMmRVpSAcAWIhliRYQMJrUt/OKXqDloSpBn9
sELzWKbpRhfVlkjJEu18sJJ5hkjRImIKvTh+bCa09RZ42f+I+62BwfWdRKIE8xcYXJPBGaeocTLd
xqWfRArL+tsS7XQ9f7DSrf6bVeVYenuRmEFvmDycMIf9pKsCgprszRI3ShYg6+zm1K+GLbjm1S08
ESXFgnk5Uns0IGpSrlVgY+mi87PsGOnYw/Ta2iK5XYmbwHb9Z2WS2RnciFVaL1uoVkEah1fRsEU2
8HVYHIXpUxmSIgpOBTe7Zfemz5w8TuAbAI2RMx1bTMvOAZIu6B3Nyn2b7AHe5xL+MtBH0t5P6Ihr
lOfLVrEWDpx9jaSjiY42cNXE1wBxqquvMBvJbNqxHjC9JbmiYc10Naiaqzj3N0vnaz4cMHsGkB1R
PkcWSvLhCgGUjNNMKJU6+kcKkCW9Gm6VLmaOlu4mWrA5r72x/sxphhR6uIUruS7fQQc05gDhamUv
21vqNHAFIWynkYNh9EAGA1xx96KSnpnCQDsvkrci/GaS+t1UN7zDmo8H6h0KNUuiBj2B0uoLo+sJ
IHDh+Ya3ISdeqNfe5CzzvtVrSPWDXdj+QqnlTKMfWen7AFK5EERmtdjEDFhzHaefIpmZFVpAf2ix
ETlFqSL2VfrLiG/UKtpvqNuyJun2PFuzZGCtI9TlgYtwyMasQ/pqOIDiA+Vu8Uz6Dmibu6pvWFLe
G9t82Uv58KtoYLEsOSrU5KQ3EVXbtK8otjsyCmaUvkV+GuqD0PwE86VpchdPt0L/h8sN5v4/mYt7
O8m/zCYsq6sgswI/TOXrHCx3HknEsKszPn7gTT08Xt7hNd/8RyJQzs4l9nPdZaYGidPYuUVY4eYG
Whd/EhSPpnnyLktbdR8A+8FrFo0IDiYxz8VlukaKDpgerhUDRWJ2VfXBMjNW2s8O+Z4MblZMjJvv
RXjXbZGarevs/0RbUrm4GRUrdSaIbqsxGPQADEyeAMYO/4ci0oKMgh8Em8AElVu77XrEq0mHJFG8
xmFQT64e3eigMdaMY5Z49uzOm2DPq4ZyIlPSHHues1wrIJOgIzS1g0w1XcxeO0mgWFcEndKhTxSP
a982DnQxwC9WciJXOlDeOwp4tyE3F71b00Pd3loEjhCQg9copqpK64VZEBdBp7Nwc7Ji9UyRsgbK
74JcItOfak0ypVSg5JAV9Us3JA98GNwhfs2Urbat5V77ss4TScuXnFhmO/YZQNogqQgzr4xjz0CS
slTyf3AA6I+G9gB3FLhB0nYWWj+C2wMJiwzE8+ioTPC6j+BzctP8TLUtYs217cOrHo8idOepAFA5
X5RT1UJTVDw2Fbzvx9DAUzN2hVI9oCPWvawoa/t3KkrST6PUM7Q2QFSsICGaGq3FMiSbvZJYu8uS
fuMxykd1KkraQ9sCDVQvIKrIrxr9U6f3pLztwCpc/kiB6Tl/qtqrFu71/q1IH9HhRbdARdd86skH
yMTm+ViRpnXwAV3xU4ij6lwvQGaOfi/41tzvsm0X1irDtfRVaDY0ijA8P9v/pfFrmgPMj/ReqUBx
yjjozWxje9ck/rkwvrDkxTMvRb9cGBgkSZQrQNwpYcHi0TX+H2lXtty4riS/iBEkCG6vXERJlizv
S78wuu1u7vvOr5+kZ+a2BCOEOOc++MkRKgIoAIWqrEz5mGSi1ime2/y1hvP00kMDpZ4TUuH+NyB8
H5fttkJmwLB+X3cZnhXgfbHjDKSZvjW3SYkupe0QwDkLbQdR1ue+ipBDF3EDcLfbmRkmalLNKIsV
CjOIIm+6km4WmIgnbdvkRMCvw1klJIwB9YNAAyhLWb8AB+b/uaBhjSA3CqjljnKOxvPQuEs6SQbT
zYQEz9A2gniC8yIC9hNZCBNF2u9ddQXoK6M8h6KGVsbSg9rnhpMDvyNwwnULM26vgRkM70kc+4AG
MVt8qdWgzFU8jFGQ1XtXjlF/BS7kh2nNdgbWG6URJJK/yJ5Zi2h8BFAGbHZg1V5d6Oz8r8tB0psa
VAgxaORU5HazfkDLA6ipeg11Hm2LdlUvJtRONWmnAlZnGKGnQbSrWxK7CcfbGHCmQB+9RTee5FKx
TTPzMysFkiZ1q8JyUiLq4ub4ALoLKLLfeDPBBZiH45Iin5BJSulIBsJktOKbnh54df8eqrUzBqLQ
jhMvA/mLVg0K0jYVJFWXM9SYSCiQ1ZyRn5rwF3ooQB/2omv3xrJVRm/sfekfs5wjH4vHsQHZGCAg
EQNcmtRKJDWzhZagw+xAMQwEgOGV4W1jHmoaC8bH2bwaWG1wTa4gC+SfLm3NE+iGpwrDK9oWpImI
VxM7Sz7z7v76WcRZNXQqgY1srcaA23y9XM4czRgKKU4HjGnqfA3kekG0C8cnAjAJBccATvr/ztz6
OWfmSqVZZGOdwil8LiHRrFi3yXCKgudiHGxhLyqvCITRgYoDtJtgQWY5m/KqjqdW1lEVHN0MZEBW
Zyep4rbkJTbtVtst5bEUpX55K7f2mmEPYCt8k60PSa9NUTaWztC4HVTDi+x3MT+Nsqi1jXPtf/W0
/b8d5nhHE8yo1woOJc3cDgDF6LYmUVtZnKwS8dlwWlXQV44uGGBhVIL3IuuN4dQ0NIYtQ7mb6J00
AZ442ACN9t2APsgN6jJltQEUCV0evjn8vu403GU0sMvRTwxYHjpmLr0m141Ez+fpy0k7+SOtfxja
hgzoLQDvDcpfPST+BPuCd7Gcm2QcNeqCqWh1rKLeNs6yWI+5KgnuLu4Cno2KOcEiXZ1HbYAJqY4O
9coFh1YQKF8dIav0OgiB/7x0Erb4f2aRFUsjetZWZodZNOrxs4lOBlrrsyg8IaO4r9T+UQrNjYW0
b0ffWlMUWfGe4hfW1xfl2c63SqubKwujjdpdWnt1Mtlj9SD1n0H4YkaHsnpUTK9RnyoqaO/nO+/Z
uJmNEkuEFDPEsRw0VrtSA4xJBwUDPTk1evncVtlmHh9mNfKlEFTOyeOsviiDCFEqnHzm7khVfS7H
CpOf1p9ZcN/Xo9tZTp6coNqI/uFiwWv9tRVRmnLPIjQ8oB+fohbOBi7zHMpTQWE1UtyiezTau2Dc
JIXAkXl3CLqL/t8Ki4xPk6AvJQ1WNIoIqUesslmULdF+EMhHjE/XDwNOLLaS46srtZYOtgZm18TG
XKCwiKPIMp+lIvX16mW2pMdGLmyp1NFwTuxME2muCIyyyRwKPQBp7GB0KN1yeNaCmwQph0hD9vlg
hLENafLro1wPVCb+A+TQQO8MYIffNSmAurRC0iD+y5X7CiAo0uzm4Z+39aJ56swIszG0XM+DToWR
ZbrrkMfJLJSBEdGK4ibRYBjfjyVTKY1qtWP+ipoRlYXANkVs85zTFOGnbK1ZDPTOs65e1FBLQOs1
nDBzaPZilZ65eDNERJJKtDicXXUR6TLjsUgcpKUMU1VwWobf9fhohI9aJ3hT8Xxu5QtFcR5BBPqV
Lg9MqEuUJDARKpXgNSxTyG48R+WbOU221n0sqtfgzLjudLxxIXQHHgdXPAAJzNaaaz0LkxEWIQJl
S13gSDQ8KEvgkkzUtyMwxeYsUHNItTpdTUmjk07pViKvqrbYS2neXR8UD6eNGjWeUBbIo1ETZIKH
NiRBNYVa6cxdk30WQVj+MitFehtJWz22BglA31hm4c2oRdkhWxbjoM8E7bZAhkQ7UDXjfUfoUiro
aQQVO7glo3pwZTUfBBEH5xRFIZtApww0QSg3MbNfaRMEWWejREyV4Smz0ds7rYSSRhraaglVpeb9
+sTwNsxKbQIOf0Sp1GJ2f6j31VC1sBd1tZ2WwEK8TwggdfnOjCPBccYdG8q+KNqv2HH2lSHRpuzV
dWxL3SivE4lmjxjVsUHbgTsukKvKyniLwQskW3jPaEMB7SjCVjxuvr3YokytYyQ1K0dr9ODFLOT5
wQip8rjEE1Ecdci691FX0y2hufan1nrrpzVFg9cOvZrYE2o+O1q02hseLOFs611uPphJqqW+VNIR
CsT1EEVeM+jpqwZlHDfX1dYFukT5Ey4q8h2KEirCUJzz7l1RcyARUgB2RP7o8lgIKiA0xxSyuhBj
JfRIrMzV9PuK3IMa3Y2mfUs9lCSvuwpn+S5srrv5LHajBtphqNlCXDRD0TNb3Hz+ueZVtSyzu2zG
3yAK2jjx94VJZtdO8xhOBl1NNp5cbkrq54u/1mAVY1sp0KStdlZ4RJ6pq9HQfF9ZL/9myBYejaAh
Q+DK7EZctlU2fOnTy0cICrXdg9mhLrd4qEUXcIbr1ngxKob7H3NsgJHGdVoFClY1kSNHJdvSup2H
XV87Ug4qtClHMeOlkrfITOb659RQkX2+V/21z1w2JYBTublKF4fLDv24NH6tEieUnTl+jtTtBBq6
MBHY5EQFF0Nmzp8xRrwKWQ5IUJP7aPgNCSza/7k+resiMVHUhQnmoq6GIVsmiFA7UURxhRJbVjYa
yqtWvgXPQrOurHfdIudQBQcbmAcgVAtoH4s9kUbFGhcVOpeLtZ9NVx5M22p+xYFvCNeMZwp5BhCn
U0rVbwwVVpPTYF71LifpR1m42gKURuqpkIOeFhGkhnNdQyx57TxQERZ8y2nQDhrApIXEZZejilkc
EJt6SfIx1Nvr08d76aMrBG8JnG0Ie1g2LGWQ9WDIoK5Kew1cxIVB+8ymGUU3U9uBImNuZSDOJksu
DrpkdqObJ1D+cOtwygUpWJ57KjoKqwB+IPnLfskQRpAFmKEohuaq2zIsD1mh2oFpONdHzFlFkHEB
5wmABc4aFoAJgSYTbZkpxHlTO1sCWyaPKJxa6S9V1DnC2wygMVspP/BcISzF01AUUUljMNJCti0o
XqoZLGPtvplQgZv8vIx2uPiuj4336EWuFMhWC0QABlI3l/eGKTVNVUPPCtIKf+TUR0hrK5B/gpDH
MKWb1Hovy5dQfUkKAY8Ph34Ac/rXMNt9MVV9KncqDFO0RdS9u7SSm1h3WvCTQP+uHiFDt7dqH51O
sQUi6LvGeIvD96W8bStB5MOD0Vx8CnOyTh14ZHodnyJJjaPBeUcFQKLc1eSfidE6arMl+SFcXBBE
hZIDJtCg+Be9EeguhaAYtEl1MA8yn2CogRpSiIECx2R5iXaKIt2Wy3fBYvOuEOD6wN2JJyW6RJjF
JkZH8kCHlQHViHGTkZ9B7purIzebZN43oOvRDVEXJmf7XJwXa+RyFpmgkYDKgwp55Dia7tvlo4zf
OqAd5hT13kW0ltxT0FJBo7QirYE/vTQGjfWwSXocTtmCRvnAkKiLzp630jLepAyAoesTyrGG3Yqm
NYJuJcjFMJeXHBuI28ukBlA6fzWrbtiS2IQo6FKl90MwN7vr5jjnnYX4HHofOIZWCYLLwUXhEJu1
ldaOnCym3dcp0FwKAeVWR0WYbN7IUKwD9a2GNlIws12aikFuZ4GHpHYUtfKjpvCKYdhNsbGF8KTg
JOCEkYBp6ACBIvz/DocGsTCKji1MmUm3zY3Jj4xWsMN5E6cBAv0Fv1GwXpejCSJJrnUVNIAJmNht
tKd/ggoHDfGL8fv6CvEuR6gBglYO1z44M9kdVoNVoaqaEVKswCNTub8BSMSzhmBXyYYvd81tSmqw
pFUbJTA/r9teN+9lJIWHqYlhgrUIKQmWcbG21DlcSgQAcq/eSmAiVMp3a3owyAuBBgjoPhDj1KK2
Td79gfZfNBoDbA5/Yd86KG70SWQstUOC2euCxSu7bKfkw0avm+OoR3gCtHYurSrsml/MUSJYWs7p
snoOKixAxKrAuV8ubdMXnVqrcu1Uow4902k2QEg33KIaEnk0kSCrYvSK4NLkudOZTfYlgD4+7IRB
qRGzgpnD+CEjMCgytN1cX1DeHlyR+5CFRcIBfL6XQ8sNcFwYAanR7WX58jh91FBO1ZZmCxW9zXVT
3GUE4z6CKRyaeOSw+72xMrpoqAKXI3EKYDjpQN0QkFIl7txUBp62r918eEnx4BiG0P8vzTNDNSfA
7sIa5tt+Mjz09wQ2jcfNWFGAdGJpdnCDnKZQmu06CX8ZWnIIzOaX4CM4tyOI1lQwkgH5gQQ2c0rE
WbMAG6HVDnRs7nSwiiKhA7nhoP6pzGSfBKrfAzHeR1Zo48wSvN95i43uBdAbU4AhFZaLoTCb2Wws
o3YQIxzHdnqowuVBCuW3erHerw+U575npr7OsLMLeYZ0FkBBJkx1Ve+Wc5GfkkGPHL2hIggA72w3
UQ1EnRzzCqrjSxcmc2eqaCrAjYU6PMKb95FqH9dH8xUUX557CCMBwjAAC14ZIZllyzstXuaUVCsd
T01dub5Z5s8+3WaZit7Xt6jTb/Twea52wfRYK5+JVUGF6ChVm3zZGoVPZ6BavSr0Qc0yikSRvq8q
yFoRaSHUNdHzyp7J7aSFtBxiaB7XLgG1S5+Hzkw+Euvh+iRw7YDnCcy+a2co2z0/WYM6oHRWOSV4
djXk7hMoxGXqngqbNrmWMCQc+l/kkatznTlPJFVNMILWGZTOBajWHgz6NgenKf95fUDfHWflIVzT
6mt9nrAwTmtVNTMDvLm6MdPBJwrumSAQCsXyBoOdgAy+Aojltwdk20ta20RIPgzVlN3gxSody4bo
LgFgNJxHkcTZ9423po5RiQKx/ZrSZTxVCeRuWgKE340RIGjrfQ3a0HppCE5T3txZqEshRQ09aFC0
M0tUdWoKNmRkHYxtHnyS7O362qyH8eWGwzC+SJ01tAghpL78fdCJDbOeD9BN0Vy1sgNIfdDoRiGa
ndAd7X9ft8YfzUoh/b/W1v+fOZyiBLGapbAWj5q3yOFBzwz3uonrkdM3SKGambWudUjTjNK27TeR
5s+yI025H+uAT+A1XIm6hDiesDLA4ZqBZiby7UzUYk5RYg0TZNirtgZJyUZaZDcV8nhwrACehPYQ
HXKGmEDG34JpLGdITqB6reWuXk6gzZKQPUwcMievc6I/DeWLJmVuGtyjw+UDFMI3aBZpLNWtSSYI
ZjjgAoz47GPI5Tq2I5I1wRqDW9a9BMafqvPCMHZT3EZ2Z74WfXkzAHRgLZKXjcdpmgUnCmcy8CBE
mgP3EDoF2U4dMiU0SsqpBveW+YR3G+TU+qF10jYTBVPrpcbsDwq0GyB2UEsGxT8z7WWlxDHKco1T
zqA4GsB9Z1eLfFcb4Yem96e0Tg1Bs+d37T3Irq5kP0A+QgpSZre8YjWFORodKGIP5Ae4B9zY+3hP
XOTgvdSJNo1HbHRfbZ/Bo2rfi2rUnH40tIKjQZqCaxDhCxs8UlMCw9fYN6gag9/TDm+LuwVmXc0L
j4OjvqggOfOj2/xpm9rS5vre5fkVuqLR9rkmAE2Evpd+hUbaSVJLIIDIsTqotrk3d6nzWr6Vu3Qj
guvyjaFUBVap9YnHJugmNehp3GGepcfWWbZAh0DTO98tHqDlW6GM0bolGEcCZPevNeboizIjXHQL
Q6s9fR/uJTs6ZW4MKMPpnd4UopcU5+2KjXFmbt1BZyetAb4/RRkwuPkeBCXIwdmTbUCsxk9sEeiF
U0y5tLXezGe2dCXBVu1ha9z33q/pJvX7t/oNOS84yHQShWGcBoBLc0wcqtAeBaR1aN1b780/jRsw
vu/BW0Xtyg4fO795vs9Fe/L7c+LSJvOmKQDDHZUSNs37fBu5wNm4sxMdLHuj5nbtdh7dTD6UY+VN
4b8INsV6BX/zHMCJkADDW8ZgmTXGzJLauYFt5cP6TH9ugiNxQNm3QXZg2Zc74XJyjjzoVvy1x3iq
FvdyWq3LSY94cp/QteUkmOvaCf0ltMkJSConO5pOIQh1ODf3hV3GZbtxttCcAru9U23MxP71oPmy
LHZX/vhQ8gcRNzrN2RMuU0gVgYISJ9ye+P3v/Ki6kSvZEPRxGm/4Ge9+Rvv+BtpPgnVc5+37Ov61
y/iQVahqQpNVHu4t/YksA/ihD82vxlOcyQN15PO9qCmHaxDoBqCOLCAB2FqH1oFkk6yOM0rLAajd
m66oveuDUrnH2pkNxlmGBaQFRYzrYhWLsw6td1J2s3N6eAvcYAOCCdu4Jbtj/Pxbt+f30Y3scONH
N7FLb62nZ9O5/jWcsADcLGisQv8wkmZswm6MtdhMCMFOKZ+q+SEr/Fm0OzivDKT9EO1BaBJqWewj
cNHMtA5SrYFUyORC1VAhUEkPjqGI/ZYDo8GtBNgBcrZIT4HC/PJQlcpEKdOCQvoxcuZ9vF1s8k5t
7R48OiWYt936INuGC+EkkUQ09+pAiImXrgoqbti+tBzRuq/bGfjpaTOY2+oOenuOp58kP5YF9z13
Ms8srf8/uzhiOY+VfIKl2huoA+VOG50S112CawLosRW1raJVhnnfxH02hGOG9aqH5whsK4G6reOd
KYpcuGYMWcdLEE0SBhtLNAUS1qBBaJxQOujFA6m3CwgxRT2u34X7gE5ERgm7WSGQsCPMhKVmTtvA
gHpA9zG5owNdZt/woMe8Mw9RZi9et4/s29Eut8HR2Imajni7C+8OcG/KyM5AjfJytaw5qqbagEca
Zg/6AXPbd9YmHqlgxfiD/GtHXe/iM6/IFwWg1gl25j3qdoPqVEDHOYqPM/Jh9C1v0exI8jBKDxyx
CWhsPeIOIrTEV3GJPa2VVTgMuQRImLNPjL6IIyUt4Tj6sf0JtT88ug6xZ7rzh7FpttFPdbHVH40X
PsnbzKk+YkC5BRPB9Sm8OFYUPlg8WDWsNKQ5gFv4gnwBN9C9EdQ26FZMAA7+xRY5s8Mc4XNem3MZ
wU6Qq5sI1E/wsOc+gWZPOQvKQ7wrHnWN/wyJOVriVFMTs4epWWqOOnihR81yyxpsQcrw0ugfWQPp
AkUQvHHj03OrzK6RukJdhgZWF8CJGyhhkN+zYtc13oulbdBdGXkoK3QdQRPnjvxziRYCfCfYD9E9
stbImTdNg5i/SIoAjgRWFACA0cj2zxcQfBkG0AxIDUDbkjnjcpSf8G5CubsAq9MMvL3xnmSPEOW+
7ie8eUQmChq068Wwth9ebsyKQJ8DeILWyTNb2VQnuoOswFH+7LzBA24D2DiRRU7YfWGRWTmDzL0F
erLWQZOjCy+5G++s1u4xh9tGFczi6ubMhr+wxTwrBpL2VbnaimtoYBrOiLze9QnkHKAXFpgAkAzt
0uUhLFTWTmszW2rRJCCastWdrg2DOaXzatL7xopaR/b1+8jtPfRgZN7oPs6+8Xl9PLxIAVoL0G8C
3nP1C8bxlrzNIG+RtHiZYFUkGwTpuIgmu/H1o4jfmvdcR1S39ugDFwWJC8b7phhYh1ADzyTxrZPs
LTfBxnKqxk5+AnPuC9u9uO5wZo5xvVqt1FHLixbdImCAB5hCEXEd81ItFyNiPC4NaLEAP9aiQcgd
76kflXYC7iRb8U23t+zOU+/XJ0lll4f4j/YkWDzRABlvnMIRUpgFrIMYZE0t3f4aNrIT3AFF91h+
Nk70+7pBzrPrYrSMY0pTL091hQkdrbs486TCJiq6AwO7EAmM8iyB9gDwCugsoWNlHflZAKFOE057
uWydOb9pOhSykQL9LGO3E0llf2HE2c12bonxSSKRepEILOnHRLLHve5r3unuJFd2tZ3s0M/sPUCQ
PWToe1FBmVPlBTHV2SgZB12axiCdBdvlPUjPbcsJTqk/eH96wxbBBFdXuDZMxlFBy0SyMapAGP2j
OESnbisdpft2+8/943w8jD92fQ6J2xLjsXCLQa0pz1FkBBAYgHURQIsX3GHujJUVY30usoiYDtip
WEnrdUDLpnW6ELkq9HZ7067Zvkeb8s06kqfoYb5JkCRIf6UizkteDuviA5jBAuPYNtaIDzCDEWyp
b3V5q0v2XH5os1tAl3v8oPRjaW9RxFW1xkYDbW8KbiPCX9W/k8BsSCgx9wB2rpNwTHbzve4rN6Y/
3eg7+TPfgfzKA7+EPXnBRtk3drwxfBAo+NPJsl+MnUjmmHcYnS0IK/Je500vzzO+ZUHL8KDf01IA
L/3K6nzz4RWMCcHhtSeT8eG0iesllpvWGZCWQAjj53Z/GyGGCSNkRek2dvvtcif7or3Dvbf0M8PM
UhcSWn3bCYaXzFl2Mt66srNgu9brGR9XduRf30frvr82UGZZJbksUqh+wKsVYo+oXDSBTRQIp1re
dUPrD10xxII+TWlu+9TEmskz+pSdNrih8X6tVaNOrdGNGn1ct8eBduLE+zuTbMkVUK8kGUqM7Ee4
b2v7N24Q7NrFQdDrylCMN0XnhGiE5PIiKUtJGUIdI+yTbVG5DUXdZ5NrjiLZVf4Hqt/XB7jeFtcm
lAmnTA1NWlq3ekpvdzKY7n6F3d11E9yQ7XwOmbtRm+q81xTYSA6y0/8OnrIb6Udi67fqvyiLXqwW
cze2ndpSiAPBD3vwM7/kym0mBDwLfN1g7sBMp134vzO2AZ7aIfvCzX1Aejp4RLprN5A/25JX+nB9
Er+yOd8Xam1xBoBH0VioqFZnaacbGJr1qO+NG/XVQva4te8G5GKoLW8q5xUnp5MhtStvZVd5/xfp
Jszt3w9gVnGskzQuYqyispIkHvrQi1R/SgQbnHsoowQog4EFPXJfKcqzOAoNAIa0IBfoTImMJu7c
toR9MKtLf5vJlQYDowHnKws/iKwpk3sTA9F91MWc5DMCZP02vpPczMv8cSfi7+dHTWcGmZnrEzMJ
IgsGNQQY9jzar+/Ebh/nbbkVkTfx3eTMFrsDoE8lNwFslZ4Mfjav91Jbdiab7jpU7G3dRqPpXXD3
UT2EXofiVXqAYKwoTuQsIqRAwf+KOgCaEb6ybWeLmKZNkNVkrh0dxWsbZVd30KbWub4jOKEEmkdA
vkeBVcEdy5xc1EiXLrEoSkR140q636RvgOQuoEqv+lMk6gfmDQngKBTkTSBzvyF96ozqSxMBiKZn
8vKod/XzjCUVtAPzPAXoQZQSULykILdl7tERKj8LHjQrqZIbTG7W5m6o2638QjrICnnmdEAf3GL9
uT6TnDvg3Cp7qeZLOpC2V1FoLD+rTHslDfHMtnj7x1YAlfo7g0xMAhaRoiwzABTHuLEVSvYd5CKT
VN9eN8Nxi7VjUlmh2iuGmpnCOgmUpICKkAMGrGhTDwaaQyDwYxdFeaoby3wIaF0/xVmtCQxzLm4A
5xDkAbXxpbp3eXF3QxT0JjomnVjehabXW3cNwtvkWKc/2g5UwffXx8l5cF6YY64hGmL4Bl35t2bs
ctlLoZOW1A3yi64CN71ujOP9EGEFS5UOzwTiiDlVQmpVPQSZkc2sd0OeOhmaQq9b4NyqFxaY4RhZ
plVRN2E4Ffo/i9RpkweaH8t2cq8b4s3b+VCYmDwacSdA3QqpUfm+HUu7CKEfVt8oZY4W13+R5r4Y
FePzlQ4RlBI6mk6/SPUpj9LJ66U6vK8W614uOiIYG28jo76MjJUB6MA3DrM572k1azAH8fYi3zXx
p7BAwJs+ZJZxBIKzGbgzZvqGOp3ymSwoZEPRQ7PHfjumaBV+HESEI7xi5FoK+Y8lZu6gE6+gvQeW
Zj/w8z/Lprv5taAoY3jaA30M7yqfhsj6XfcO3ulxbpQ5PQISoMc8hVEz2eY4nuQ7Y3Bp787RQzQI
noe8TfXXFhKMlweG2Q8J2vVgq5se43FviurkvAc/zvU1xFlZCNF9eGkgLIwlUFKc68sJYpOylx9H
f0KgquG1hIt/xAPGcvGAqQXFD54bnttlnjBzGE1ICMNuHDZon3hNwG8qS//KyH+uSvZhNpaZVeUj
rko8N/0U/B95Vu5VUxJsKZ5DgHlwhYcDHI7GnMs5DKwCPOQUYzHkP2W2HfOHpUztobEXFMTlX9e9
j+vz59aYU5BEVOnSGNbQ1KH/mCFsepMamdQBKRssoOxQVW+Cd951Sqg5WtGWBwPNhzv0CrWeLGWx
A62odhclue6OTWd60B39vP6JvEopwPLo3EWnhwziQsap4lIt5lyf4VQp8Ybutcfju4+ImyTWZqw/
iGHZ9dBD/xWtX/Jw7NSZ2mONjFf/vph3WdTsJIXuUTU6aXLgVpZIe4Q7h+cfyHjfBMVWlMTwgfpx
2iR3ox9uM7zQaOcEW/qY74o9GsUTHx1N12eGt53P7TLx6BgZpA4S1ATK9LWjx1yU1OF54vnvr/bP
guqSJjSlFMcFwa5SgRnsBteI9klyFwzodhdUTXl7+Nwa4/dFNUgJQa8Q2IJ+zM2aN3/RRPwLvDv/
3Abj7XpvLmNdYcYg35CkTyryN6lL5ofr68JLP6DZAO3QaC+z0OTBLExYjfmUZxjKQl7G0ABF2K4B
u0SJjKLm6+2eAk5Qi5IevLGdG2VWq4UInRlo8MJxeM7SJy3Da/kopJDiHvE42jVdRk/u2rV36RQU
WJZ4XhSETS423uKeWj82PKyWVx0DsCPZ1mjTB1HZkucc6DY2VkUhPIXYiyU2+iEnJmZ0rFIvrlGB
a4eXpdAFBCE8jz83w+xkMzcDOa3hH1HnLyWUkxt7WBbw9s+2LKc2VQUXMt9TzsbFeAp449pR/nLI
uXOmFE1saBTDY+KQq4k7lrLhZGp0KkGQYtUi/lnRnDIOQyI0cKsy5jSQ7+P+Pe39RqRXyIvdzueT
cRaJGOUip3CWeMoeBpPYM2S+WqN5akALACSRYPl4uVPr3B6zvwEQ6Mwggz310aV7SN68qZYbPLab
xZl3qC9u2tm9vtfXSWJSOyBtldeGBXAUf1NGQmFMi9sAFvVM+j0n468iowITvHUCTH7t8FuJgtmc
vhpntBstwKFofjemtxmod2XRicVbqHMb68Y4O+pVBNntUMCGQZzpBv2+D5ITe/oOajrLfb8b9vkm
86d35TMQLBl3cBAhgd6cBrAVO7jBzEIzzRF/aAt00YYUzN9tZedBIEh0kO+GAIUF0S7srHKEbL/B
rBndrE9QPTMedb/0lA/pFGBHO+FtFCND5iougOq+vDN7e5lt+gYY8N78kD+iF3MTC1aU0/ywfgwE
ywAsgCoHm0nqYiPUl6jsAF/QNiVeG7vcgf6TsVFu0VCa2KFH3fag/lZ2IbRZ/MTXn0VHHX8+/n7C
6thnK46urrmJtaJD1n9vEY8AXSd62ny/kTBKNBKiF04GmQy7tlBgU0A2vY6y+uybPxYd7BiZrOHP
9S343XcvzTC+m6LeHsk1zGSW3Q6/5HEXgIAXrMOzLJIz5tTXVlt44SBZZqK0us7q2aylSzotUQBb
4ZT4Wf+5UP2mIz+Rn3f0EXqa+ugA3F5Cnvt3p8euMQ9HS2vdpQHKPDE3UnY3hf9CquPyo5hTj7bY
LoNcdw7eLl6ftp4ElPe8m2NX1d+WemvKt2r/dH3SV/e4PPdgc6VHR94Mk8FuJ7mx5lIlSDPlpnyf
5vpjlhiC8Pb7ZXxpghmWGqXSNNdN55ACvIQJdMt8OXWlKtzN0j4qRKQf3A1xNqLVzc6Wtu2tTopa
mFNj2R7RvRdlrb3QWjAqrreemWG8ddQrZeoDTJyeKtuw3ZQJSifq2ryHBpbd9UXiDglMGDhlCJqd
WORSOA5RMlRwDAWFRK3Wwb7toVn9uhFODAM4uqyv8ttghAUlz+XE6UWTdVOOEYGiLgKKCJk6BNYx
iB6hq5UnTqTbhGyvG+W538oZhY5UZPy/0Vgay6TXpobFqkA91DXqbTY2gpuJd3qdm2BiQakGUUod
Y1hSnDgS+pigW43UuFo9Xx8KzyHO7TAhIDjaMKsV7BQGZK/aEx7WCyD3Uel1ksAfRKaYM78mpZK2
FKZSUrjQLqoaAii303SHLP64PioOSSK84myFVt88205NkepzLneYPlAw2h2xzWO3o57lkBN6Np3c
zezUUbzF35un6OE5cZ5DV3OvfwTvBDn/BuYEAdxi7OVu9cy+8PLCG5dyMwKPoCk3UuhK0ud1c7zt
dm6O2Qg1ODbm0oQ5NDk9SWRBSg/dlHWFfMV1Q1zXXOEdQCViillWHQXZDVXq+86h9WZRDxU9muHP
ReQt3Nk7s8KcVJYVZzkaTjsnzv3RHLaSpNlxcDO1uVeZd2G/uT4oDswMHnNmj8mEFnVdGcGAUUE+
y/xjhHb+prryvQq5RTscINHmSC+AQGzJbb3p0B8WPl7/AO7yQYQJEOOVlYW90gZVk6ZoxnilZLDT
MHagNKq3giQi9+A6M8K4ZDjrkfQ1qQGgejJ5jXvRBcOB4qztQWtfK8onBOIplztvScEKMgWYx0I6
1eVdEb43oW9MHzH9bIaTnuz16hhKfio//Yv5O7O7Dv1sxwdgi0ijdce3S+gqYGXTDERE+cN1K6sX
sIHH+eiYc0VqhnxYAlgBgR4tf9P5QJBYQ2EvrAobrdFeqf9jnpPL+WSWbCqr2kJ2Cn7R7q3kPR6O
Yfuuie5qzp5eEb+rSDp6Mb6Ryg7IAiwdgZUqWCWp1Q3EHuzUPA1KLLgFOCkcmDgzxSxUmGZkhE4r
Eg4AVD4qgw3CuuPiS0dQ1jV2vgPhx431rghAOZzjBFUwJEKREEORhe1RqlqpV8Mx6ZyuOprBZOuN
u0D1koLxegy9vtxf9xPObr4wxwyyU8cMjLYwV5FDLj0oyVYRSS1woM3QJjobEuOLk16NZi3DRqM9
jC1IZcE3dOwzF6yIThB7yvCno5vGvJHN+2a40Yq7Nj61odvjYIsEs8t7UuJbTEwtRc+CoTHforSy
Ji2g8HUqN7xVTz1WtvxJnYf4MBy6bfTQb3LJDrbpobjV7X303CbO9QnnBBcXH8BskyIAqbWW4gOm
YBNMG4hPRRbEHm+rSMRuKRwrc9FCwijOYg2m1NCtk62socuUfkab3+nhI9kkr6XixrvwbrSLQ2/H
T5X/U4R6EQ2WuRtNs5yM2sLK97k7UpeCMazJvTj8oSYv/920MrdiZpRzV+gYK1h/huCmzvZz9tDO
j0EsujjWHcGcrOcLyKJTKRiRaNLAUkMODf3RpYKAmoM1QdMgaGXxVAAbD7IwlxdESysSUJp1kOk8
acEJPS5TtqnVzVLczJOLwalh5CxUE0RLX6xjzMDQVI5NoYJ0DWBopoAUhS30OCaUY6xOdRucb9ME
PkI/6SybjF5mgnsodUJL3+bVTTgcpeimRvLgf0j7tu5IdSTrv9LrvNMDiOu3pucBSPLidKbvdtUL
y3bZAgHiLi6//tt4eroyMZPMOf14lutkICkUkiJ27A3FSXJo9RejvQUKzVEhYt3SdRx4LBOroXJa
+Soe/DYbpTBLhTi9tmVWcNUEEP+0upWodLfmklt1T2B9Rt/VqwpBmdRwzbR38viqL49mLftd6Np4
MFHViZYi4IyPQmAXuBTw9migmZrcA5CQAbRz0HEPQAQEQjazr+PYteUVVGG8y046E9vPTE2CbdZq
Q52oo6loHxleBbZpZA4jybOoZ+QLkX3WGLoVR7rZkaBqEuno0DZJSmAsEbbTpYMvS4ZTKy9Su8+a
A8tr//LgZk7m0dC/7E0CWwOt5ghvULyapCcZTSxEfaCV4Q/N6rKdpXFNopoCrpm8MsZx6YGTVqlv
qe+ZviZDuM5Na2sNSwiYGYOQMocOHLBf2B/TLKSkhlYAhejGVcCGTvNtNPzs62uJF8dIWf35lnIk
IVR01CEBi1z59PhPuQlaOGo3rqoHbp8/9igvh4bf8gXvGFd/stnP7ExcMVdIqFVgUISq87GLrxPl
IRILIXkmUJ6ZmDggGYgdodjWuHWgQbIK2uXawhVtdhBgGEWCEeEKKIDzSKkOxKA8xGRpYfNc88ET
eXjH2cKdYXYcJ1ZG/zi5sAvFkoxIhpVRcJMA+Zplm8suvTSOScRnUmhD+BIWivQjL1akR64LadJ/
y8i0k1rTM0KxQYAA0GNATbatBRWdJfLnhbmacvZYKXB9WoaRyA2ojoXqoX/PuzyOueQyWgz/tepf
LBQn61GWcVHr4JhBS/1wHRl7vY/dFrLndU+8POL7FBIePGzxGJfBY2euCkjsdtBgCgV39FZeB+19
HS/VCcYl+rafTj5qcopwQIZqW8Lsps2jld0X/YHSq6S6EvRaiVeiWQAZzgTbszkY1+FkDlggC87U
0Sejdi0i25Gi50RdB/FC5XVpPSd7uBE2lCfscQ/H7KYpi6uUP1xeziULk2MjK6htdTIstNpLwNdq
rSz4/Vzi9WyuJlHCiJIBTTCYq0SXHyzGmAN4A1iW7f6mE9LKji2/i6C8Vt3ZNP53jU+CR0gHtAy0
ATaE/JAGpRNikzfHdLipjF3HbLCxXHFJXbA664zIeuHoR83hW9WhKi2DalIo3BQRK+CrSGOA+rhm
B+rIV+NOrj8ur+GcN5JR5Qd5ZuCftMkMWx20Qjob9hpbfKZl9tAhF9YoHEo9ixOqzmy0U1uTCW1r
cB4UcYQW3D1A2CUFXi5/Na+D+0f1rnzPFvJQM6AldDKfDG0Smq1AS5jCYU68y4foybyPD/1HYTv5
ldm7ZOXp2yf9drExYUQYTqPJidUpD3FuQkG7SmAVr9NV+wnovH6tbcHqETr5EjvYwuJNCeotJYeU
fAdbKHR6HJTn0DmJ2Z21RFo4d8idjmlc2JOQFeoMjTIMdlJib41EuwrbyG0htHLZF5fMTAJxo4Ql
SevRjC67VrtjyK4tZe1nyA/OvEKfhN/e6s2+GY1IIL6z1uULe+B7qPxdZS/aPTOcaCEMz555p5M3
icNgs5FFPC5SxZ/oq+kYP2vwjkmraC1cwEalj/xKfQD40b5Nnv69+ZzEZ8TNpIxKWCbkvbWeVFI5
hfx42cbi8CYBRPQxtOlH3zCuCeCAPxWnvop2OveaFkPKXoZddxN7eu6oa2vpub0QUPRJQMGpbYRd
AduoiwMxpRw1FOIdA432dPVDBqzAXEDwzcBvoAcBnsGRAveLnOp8JwR9Gtl5raDXNo/wtj+myS5m
q4R4aP/3InbfF9c82DTNuug9qTiweL0w3eNL/jy8jB8AEDcw3ChMT180QzdQO+EaWtba0omht5nm
utvLDtYWHFkMDcChsRqCVZqvFiyb42xeMj3ZOZlFrQiAAdBzGleA/NVlCgahTdxuo/haso9pti+L
l4ysS/PJ1h2hRhCWXBH5Q1FeDbxRdEfu4lt75G2h8orUq6i9topgM4jYNfMHZElU6SXNSs/OmVOB
6rAuf3ah7Nb1kYLWWMs3BCognG6FhoZApC+qfTXEKNT8tEBPKtWa2/W+om4YaEzTrV7sMomvinbL
pXXAtgZU/2oAPK210a9LcR931wE56pQ7lFFI8/yi0RVNQeOIW0UKXNxwk7AjVz1D9QE4zEEDwI8s
3bLel2vcV/lTCvR3sGHmxrKfsvyW1MgI8Kukv4Wul6nEnlVuzOLeqv00Jk4uIJy6Y/TWyPYSCKzM
ZxsF/2Efl1cZpI6LeGtmd2m85tVr0D6gbsLte1NsMsMxe6h3HTn2jww1cyN6rzRA947t4AtTXUWg
ZE9f5OpHZkZQowwcXIpi4zq0XE155Oxeyl5JX3k2mtNxYakNiukCwVuh7SDsYkfvaqa7Gv0h9wco
qko5iHVRSFEFcPqWD/dzWfYYFOAr9of6s4ZSg72XgyPSWKJ6hEJJW7ZOWOwFBAxqfgXCbm53bix8
qq0qudpKTbGvab/W1WNCWkfOLMiavAAt5KfRKrWX6k4z1TVwnQG1ie41GWWhKbFIqtOg1MNmBOO4
ytbcln4N2hTI5uwrtOE68g25Nh/LFTzsHt15i1Jk329uSJSDHRvUQIBwA/B1HhqKRM+aUoV5tk88
1YU8o8uPJXgPned7Y089vntH4ei5Wi21Bsz0J55bnmxMI+sNs8Sh9gUPClbqrnCGZ1o4Ka6u7p25
Mq/zVbXvN+HW9HKPraXOkT3qLZ0EM/HhbAImB10oqqymLT5DHalIYDrwDMjMOi14GB65gxPOM/ex
82L/uhyZvt+Czoc/OeZEHlu9bKJe1lEvTH/m6qrKc6chS+Mbv38S/87GNznp5DhtC1NH/Sp10oPm
kqvQjzHOwhPrehVcVZvGXUopzRSyzsc2OeHSEMzytYU5TZ8KJ9xyv9BA6ID8o/daXx+Ste62C9fm
pVFObs0JKUFTPrqxae+Ivg66A5E2lxds7hQ9mUm0Fp5vlRD00kZcwgYz6JusbwaZb3NWOVX7ioqT
Zyfda92qDkjNY0iHoVtJgexDJG7jeOmF+cW0978vKop2559i24ma22NJHpfBWzt0iM+3zIsPgfcW
rztvuMOp5qDM4lS+5Qi39Wu39XaQx72/PCffnBj6SJoKyOQX168xBZ23UtgnshrgGtWXvopmwwLB
tTKvF6H739YXhr4YhQHcRwif5pbtZEhyAzoeSLyBjs/gTi6tiOpfHs33FZ5YmexJVZAh6SpYKSPH
QmMP7mdOxtZ8E9xnW+JCqitD8WqJ3ndpbJMdytGVYNKCta6U3dbsIdf9VnEvj2z8iTN/mQxssiGR
sZQqucHAJCbL2yQu0mdVIgZbdVmfXZsNSz6lhnULecw57wA/OqhmIKoJ3MbES2MGmIwYkhblwLUM
sjsZXRfllUpeLg/u+5P5a3S/7UweeoOmQhcDGG/Xxr3OUzrfWNOd+kOyXbq37vldfqVfx1vdrZaQ
kN+fZaNlsCABa0lGFu/J0lFzsFs7ikFSvMWu25qy84zOhBVZV1u2wi1tiVN30eBkIRtaNFHZwKBx
Xe8jZIbXtqvfmj9bEECHO+uwmI74lhiYjHASWCW9560ZwmChg7kGkuhgc3FK3NR87lZLbAHfC/fn
1r4yaydP9oYnmehlWOs85WitxXuWOBUYNt3xfTasjWOFi1Ho1q/wpn6zdG7NbkS8BSBEAeCkPC3V
90qWcXVIWwCrAGkVm3bMYumG81fclYD/GY1z0AuZFhGM2jJzG9OKy1bz2axl11hJ+2KXvwU35gri
ZcMhvaF+3S7EgHnfAW0HShfjVW96aKDHqqGGBbsoLL1rtwDW+4GXvKkP6Cd0i2PztjDOb+/ccTFP
7E22pS6pSR2GGYhiVSBZ6toB/tSN1pUney0Ic/D6W5jZ7/iDicXJZdZsgsRIJYzQ+kmh74Q8tc99
SYDXDupTEBQ49iBbkrYMNEufkLD4me+k/RLV/nht/RZq0SYKPkwbMz3FAJZJXlkZGYNRsteUT2tJ
xGR+kCcGJiEAyLI2pTVied0ZQHlnTqExCAlbd7wBPLXJbeBdUMovE4f1GlLQoRN0KHK34YZC5Vch
uqMaAZRCimObt9vYIo7SlveWLpDqk6KlB8b3a/64JiefOwkgIgZltayOp5uxNX62r4OTGX54n2/u
cvBoWu+pP7Qe25Fd5yqG17m9d/+nETDnn2BPLm5E0roy0TFjoLIt5J9Sc2tFkHh6htDaggfOLv7I
MzhmOfCYm5wHTOhQIK8QvwbUujikzrtOXi9sq9lTFW1HigWNjJEi5Pzu13ETz9MxIoOnSQdR3aE5
+PoVAZ3Mj9qhD/oOGgTASPrlwu1oye7kvcaCMiZRDbt2pG61fNijSu3SrF+FS1Rb87P4e4RjnD45
BQTr9aGmsGTZz1H0pEWry1M47pDpFgXKBZAXgAdwaZ3cS8wqD2lLC7gk1dcVkh7BDdQNW75WeHJI
l+Aec6M5tTYJg6mRD2GVwFpvPzfUz+olzNOSgYlDGGakd8powLDuNeUXpEMvT9fc5fGLvRyvHwB1
zMkOVtSeEEOUrSvMt0r3snpdRT66WWy6dELNjmTkSf9vS9Zko2YduH/NGJYiIgto54XIOMfsOqW/
aBD7VCUAlya1x4X93EYcdEW8fpIFuhl0KzsESbXg8d8RuwgcYHCBIg1Oa9xiJzPbU60gguN74k9Q
kUB9HqCiCnyoB4CUkBCp5YVX7NwWAyMk+glB+Q0EzSR8aBHRrLCoWpcGIJow9zlJ0V2zyirv8op+
s4OWELRLqZApgJApWt3ON1hcddIQmylyD2i3ljwe3IArprX/7GgmVibbzNI7LewSdLLReKP3n7V9
w7hH7WEh5i4NZrK/rNzkvaIAvZYDpbuVq+hdErx45jH7UAQJF2LHkrWJS6RJbdlxgKkL4k+jX9nR
A/rGE+pfXqBvG2GcOvTujKBjFXeISQQEZaNlhz1gjAkNyUrLDeppfbREezk7lhMr499P4mw0VlBz
1MjcCOL1aWOtVQ6KcMhSp/HCeL5F3K/xaGBeB8aYQFnx3FKWpBFRBCwZJlS6VVdC0il9RfKL2kcp
XGrjXLI2/v1kXIPWhKY14hm7sr4igUABKcfDIRdK7VtE7h2jNSInte3sr7gitKv+Z5iTSNnEKL+g
pA+kZn+fp4oToaeFD+sEgeuyf4w/dHaCYT4BFYccpgY1TISo8xFqJnI/PMLW4gBJGrW5yjI0y6pI
o+OaKw+Vl1qo9JNk4SSYm1jw8QHIDP0zHAkT5y8ijaJpHM5fdwc7dcPynqITNn0L894p2RKceAZH
MY7yt7lxl5ysYwZaJCELmDNDsFrpB5MzJ5M3AbnR28co8pEp5vFCaFwa4mTniRwMrkkCm7TOXLDz
o4nO6fQDahCyebvYiTsDvR2HCKjfSJCH9P/EXNdBxt3S0bdqR48oHxOcrdI25tRhZD+Ku4DzsLM8
ky6+tOc96Lfh6d5vi8CQchgWAd/L5U9mvWb5YyEBLZ8MHhrsnJRI276OncbI1+hy9zK9WYsUqQ0Q
hdt24wcABsic+Ia0pMExDvq7d//+tol310VFOZHg3QOyiWpwx40X1i3soPE3vtlQ0MA5ypLjuT+x
UZalEZQ9bEhhXTq9zSWnCltoeRkJZL0afgDCp12qw84614nR8e8nDi1Sc5A7muN1ZmaPrGvXZth4
OW+dKMp8KJ+4QkM1tPiRy9EV0z9JPFyjIpbIkkNAPsXBzqyRYV8CtXQ5nMy74cmHTQKXbNCmE7hN
uaQD3bP0rDYbIdZJ/67pkcPbFc2vzXQnmu1lu7MLDa32kUoUV60pjAfYD6hXKuN8dHwDIoCNatFN
xfOl4X1LYo3hEu8lxCw0Rn+TGbUhWg59WGxqUfZuIMCErItVbZquDqg5XnIPWph5woxve2B6Lw9x
7iQ/NT2JYVprQsppjGGNIXZRUWzRYbTgyvOz+Ht0kxjC21E7Isbi2XXnd6WGEBI7ubZUdJipVJ7P
4iRktAbHO77HUIrSgZL3plo3n9FGctN9ueEbbrk36r010swkbrNZ4u5ZGuRkv+YcRbokwCCjGATa
NtALRrVqQbF/eblmw+KJp0x2qBlUjVmNB6sVbfXBt7I74PIh1c0ar5Q3zRJ149KopvuutkmZjVOa
KF7VXhvG3uh+XR7RggNOu0cYC1o7H6/HElBy5Lh4iZz9feQUoZwJWgDE0vOYBpplXFaHcQj8WJf3
hb25/P2zMXNMWEJGDrC46VUH6sCZmVSIEbUMoroYjd4Ku9fzBwPQitJIrkRXvV22OLrSt6PhxOLE
B4rUkAvAo3FZ7bdGBrGgm0La6NmvoF5wttnVPzE0Wf3Wlmmc9TAUWscGbSkamqK6auFOOjsa6NQS
C4j1kSH3fH3idpCYRsA10LQ43tKk28o9aItC+UUGLW89yAvrNUaBb7NnETBTWyP3wBTPoDVZEGQp
MpChtam0Z0vxDNuvl0B3s14BphZcfaHDi1aa81FJWQDtXQNTR43EK5FSYUmBsxuU1HTDwxIYnoUX
zOw0/jY4zSGGdZZHaQuDRba21ENZrursQ7YeFGP7F7zvxNDk1Uwlq6BgTsHIJChu1R6oruL4TVVc
e1jA+H3RTEyXaiS+RncZNi+eJueTmJo9RSaxxpUPtAauvDN2BlT3DPRJbSIHrdZb/br1D2z34ybw
bLd5ua+uGi+50teFz1FdZi50uxe2xPfsNo7qk2/SJqmJHBSpJTEqsNAfX6QV3ZFNfZXdJs/kOr8a
Duw5gkLubSw7+k1xRb2e4nK+cJx+rwKPn4DMqjFqueN9NVmBuMw5Se0GAi6hq+3AbA6BTjRHAPe4
Yk58Q4AJDJdYkOZuKKc2J0mMPglEiY6fyn2jA4DG3bN809/IL4X3g7smxF5Rc/PCnXaFWd/oCx73
vX46GfDkWdfahNkjuyUk77KNBhKmoHfjtQTYQHujr/GM3ScHy1+Sy5y9T5yOeXI1onjeBnkMs9Jm
8IqV7mS7GDA7t3rfFw/a0XIkz7g2US1SF2UxZlgwztd4cmrVfdHKPcF8k6PiD9AUOXb+250BXVtU
inbyjXy0XbLWvN6Jn+8bHzf0paLE91rnZNYn1ynB67I1AnyCek3QKwIV37vB6XzJ/dp63E9f8rW5
Iyvbuxxg5ufdVPGGB/XTKJx1vu07ofUVFZh302FwrWoVQr1CvBAAz0w/cvMr1gM5Alx26gfLNd65
+wI5sT5d9SqxC9OC9UDVHE2sVHup5DRnQVPQq2+MXPC4NZyPLwf7KdwZLPNJwtwhh37wIlBkjIzT
yKkpmD7g9cC0NOWCRZ2gZZEMExUIzL1igyBdv8Fzrt75U+580C196AF8QgfIk7X0dJ87YE9tT/xG
qxQyKAFs27FwKXLFoIxB6kBaKivM+ommwEMsGSKQkD47n0ek/NH4NMAQAfXaOzi8XP2YvqL/AYiD
xIGgIRTp3ewHEiStA7zkUlSaux2dmp84SltEUWp04xz3jv7evcTXDGynuUuFIzuWG78SPDTS46+F
3TEXiU0dZIUI/WCCm5KjsVqwoGiBF7aVJzNxrPjDMPcifojVJ6Z7YbwTSzIUs2feqcnJhdOMSBsK
BpOAHcW3YgPCuSMHtj/fxptWdwxUaA9ooRMuWnfvu6cvZEn4qC2RqM04NZCoIzABOVo8lSfnHqQi
UuDSwdvUGY9Z5trpMdfWyClaFgJEcbSWbqYzC4zMNpp3oNoAuV97Yk9VQTppKEXpykUq1p0NznUt
YAIPoYQt3N5mQgJkKEDvAowO8j1TKqwkyiOhyRUYc23Zt/L+ddDkhdvU7GhOTEwWER07uGrrMDFy
etXZ4NXtUfTry945s/chioy6MlIKsooK6WRLFg0jUQ4jA0EqlMag+/et2E+DH5ftzKVeYQiJMTD8
I589fdVRJSXgBanB66rsOlwPgTEU2poEDpUcrmyt5DoP7y/bnFsji4BOGmLJ0Mmauh8lLGexaMAn
b6U+D/JtYi6VsOfyXBjWbxuTa9aghwZPYtiIcwjbyis8v92M505N/LL2wC9JBy+s/ZD+6eZnaJYi
ywUnByXpN17JHDw1kW2Bjp/0hyD4iLr7rPm8PH2zrqHpaHiXsam+5eZlIPl4LwQ45NGVYCsOJe8m
qNG0pSbrOT8Hu/C/7EzCcsgjPU1r2MlyNyYHrTkotXt5KN/rrlgjS0eLu4lTHCf4+A0neVLJjJIu
kEfvS7PbgQX5Joizp3Ig0HKSNbrp6TCsSznn+0wJt6VNfthtn3h8oEusRtrstOojpQHKLDjpJ4eg
onESKDFEIkTSgfOzss3qqc1CemMmXf7ea7xTXdbmJuSJDD32RMWtQxiHBg5NKS4gzs74Bj+erXls
dolT4F6y76yqNZ3SNiikL4fhhtqgKYmkvFtHWV3sgU6oH0ee59JJANFBDwDVo5uipdVtKBnxvWUP
kJXsVRQ7u958iuxWyb1Qi5rbKIgVeHHpdGoHfr9aZUeg+5G3CvLeglQT8FBZ3GefbSjh5TTSSK4o
6AduFF7g+VwojbpTm8aKFlIQM4KHBO0F6AsdWXCArhtPnpP1bKV66K0SHSnckCAt84h5XmUdkD/2
sKksxSE92eFC9Ub1T9Bl3lu96oQqe8ap4aU6ehChVMTLn7EKNpmq3eSZgpKaWEjOz/g1kMWgX0KO
GE43LbkmUDaWCx0LrdbRVdtqaLrvdp35fNm1Z87YMyuju53MRDRYvNFlWLGrvD1ooVaGTmjFpHJk
I4I+H6/iu1i219QMUjfv2pvL5mcGiY01SvyAB/37lU6VtYzKFjYvcDF78DGvZYnvA0r/wlmIpQbx
MjhO4ECTnJPeUaBeGBisw8Y85rLwejsB7ZgWLmQL5o4pSFqjbGbKwDPgrX4+nUOhtMJMx6BnQ/sG
nYMoUfVG4RWmKO5LipvjQDPVVRNA8Q0IGa3UhtOHy3M6EyGQgcJ9CccxMF9TCvRC9Kyo8zFY4dIk
ms8SqhCavuqCz3/PzuTsKjOe5sQsccFQE982ir2sB08ssXatPYQLEXgm24XB4OC3QCg/XsLP5zUM
ujxho5uWGXKG5J7lMVqxfNE+drT3//y4Tm1NxqUFIR6kPWxJ9s4u13pYX8t0n5hLtIlz66SgyIRb
PXKGaBw/HxMT6MIaKHwlClXrtldxf9alSvm0DbCdDYbOHy+Pa+Y+Y4PWGvdpS0W0/mqSOdnqvIuj
IR1PDjsFQxFp79J2KVs2s53PTIxDPjEhaq2w+1HgooWIPdD2vq30Xi2qvxAaAVYGXg5XF2gJTWaO
gmUn68ftrJVvZQpui+CeSR+XZ+s7OtnCD58YmbhBSkO9YqMbFOZX8QW0/l38wuWtojwStAxBnSZH
J0t9aOy1veQbM+lkGMfDB0pZBKxMkxEOoZTw+EsYwqgcU9u0FYBX9BAjIxp6FZCxlwc7dwqAbkcG
fQFgPpjV83VLRSHVfTm6PBC4AdPWStf9BLDiKqNir2nclQdtq5P26bLZOY9UsQUMYFMNMH5NomUe
UCk2Kqwj66p1rWYHsNz8+ciP8+23icntMBEsRVsJTOhydCvk9I6FACpHg3d5JHOOj9UCwhoZLDQG
TdYLCax4MBuOWFja3pANPthstnbaL5iZaR4mOCXxXtTH7kzQlJ0vVAHe01LVMqh2hUqROYmNBXPK
QIdgUhqXui9C3fAtUXT3VpOLQ54ksZdA/AX/SMJHOpEc1WislcNKdVhXF6YDYbPMk/VS6t0yZPGN
LiXkWkIWdJUMar7Oq5bmTiDL3T4Q5rDTWJA+d4PKqFPYQfFcB3a6skIlrZ3aqKN9W5XDra21+UPF
7GEnAHjz0NIJfFXM0uw5gzAiRdIkZ8zFkyEFIR8SHO9ET6hYZSp4hSQOXCPtQiivt2qBo1I1Wz/R
Ou7quSbWpOhs5qgV+oIBx7wpBYl8WSmCrcSDbZxJ6taU9JWSD+hAy80eWO7cBlTN7o+2Kg9rTZe0
vV7gxeWESZNBU5vHYI7tDJ65aaeRTT9Uw1NfGkrqtCbLb8iAGrmTdGEdOD3jEDrUQ/HQJZ2yboo0
/iHRSHH7JjKAO5ICgJ8u+9XshcIC3nNM/KNlafoIVW2p4omJx6EM9a99FBT5oWlLECQjo/kE3FfA
nBI4ey+XOuugWA3jTsd6sbCL5o4qG884PH1wDON5cO52EEVlMpfwFTWkT7NeuFp7T6xVXy1cB+eO
+VM7E/fGBJK+S5GBsUq6Mgc/s2NvQC6+vRdiSfB7aUyTyMCBNBR1jOuLjH71xu6cMHeTdFUsNVTP
2lFkG42CBh6D01DeUJAJqhXGhN52L+NeqV/nmoXm9s1lVxm/d5ICBvrut6dM1ihBXS1vdawRrl/7
LjbvYt6sL5uYOyYsQx27K4lCvkljtHjFVRqysED5KUD7h0j55BTPhRx6BdlbJmduwKxtbiyVcOfc
woKkpK7A9WTI+527n223kiDjFHJlr0ZuJlFHRTMbSzYozy3suLnlOrU1SZul6DpMTYFpzM0C8mFg
EPQlQ36ok6K8q2yJ/JWddXJZn3g8TYu+Skwk0HQ7eANnke1QwL+qMrGcNjPvLq/f3NhOXwYTl+9B
8gcwN9ZPwr5KIVFogPhBfQjCf07if7x3/49+ZDf/7XbVf/0n/vs9y0GLQ1GVPf/P/zrmH/xvN8nr
+0f1n+P/+K9/OPl364/s8Jp+/0dn/w9+/J/G0ZH9evYfK17jzLptPsr+7qNqkvrr9/GZ47/8v/7x
bx9fv/LQ5x//+OM9a1Drwq/RKON//PNP21//+EOFM/zH6c//82/j9//jDyisR9/++cdrVf/jD/J3
ZKhGTgMgRoDXtDTMfPsx/kX+uwkxXQO5HBtpJaSxbNjgWVmH//hDUf9OkHeEoA/SPRoy/1jPKmvG
Pxl/B/+bgruANvbNIVdv/fE/33W2Or9X62+8SW8yIIUqfM6k9md+9Z4gtwVpHUjn4eI78Qy1jwNh
SeguzEO9A6WOXloadxQC5jh/6FXDr7oG/FkiHAojRn8WMisrEbTZRysNieLEbdW9a6nSosjUVr3p
kbzMRp3zIEY7upVA4yGRcHp6LS/s0C2GQtVXpWWhEZ2nSid5KiLKQ93pxiEkpRSu4pYOiZsnVqFe
4V5qhJDzbGJ+HYNAVHNgODdducVPbqCy0meu3iYFc0wdXNhXmZ5FUJUGB0ezBXZKDW9YIUEvKK9Z
nLrCoLHsmhKiFvpv5fBZDWncuJWdGtauatsOzFZl1WROW5c6daRc+J2Sl4nXKfh4tK5p/VVHKxBS
ZaoBOliFRdFnYUbsrmE63vz4CdDKNIXa6C5VOgahX6KhfIxrTY7OuDJ4DMIqyp1S75AUBd2FVuI6
U1b3IDLLJbendZ+ApaWSAkfPs/Y1KspSdQooR0FgUZY5d4phAFNOhLrbJ4Q2ymYlrIYSTx8AOVmH
Uqplq45JFIzZTdNZxxTMfJqr6IEFDolAZ41fIbS92bFqdg6PKxVQ6bhnCe7+Tf5UFyTN1l2jgP0j
0QQ4SPRBZAeuqcwCOF4PdU/ShDSg0Gdx1TWTPkA7bFlV6lq1+jjy0dymmL7dBeZPVjTtdcTU5gNQ
ThU4jRKJiWNUZAwa6mqZNFgGPem3UCwD1BLCbU3tk6EdSbhw4WRootGQeGMAz/ee0gD+veZWE3z2
gdSp6w4z+tKrQa3fRgJ8FZmut2A6tkFDaDm5XJjdY9tVMTKk4EiP8LrAxdMdIrOO/RhCXMxNBRTj
nVoT6Y3emeCICzOQtsPZKwHKBGQhoB0pUO0yq5r8BCrKfIXqoKKvu4EUN7gRCdlRawPdjMwGm54T
NDlNncKKs9RLI2HsLaHnEBetBEWjqQqufXAwaAPoO4o4M91Kogkuwo1JgqPe6PV7VdEEhCqBfM8x
QSZ+W4SPOmub+0aQzPZ7K6amk6UxSOyTrrN+MQE0E2uzdnDV0gxAc5f34ZusNNKhoCKQXbuhXewQ
ITrVtYXCX8SAVve4YBCVTwrJkq+R4QWcRYmCz5Ym4ZUmEvqLF716V0Ma67UWBMJXLefBWy1x8hkl
efkDkgTFropK7TEIDP5DBi9OsSFMUAXbJkQuJtMLla1K1Lt3slEhrevqhp4WjiZTNHXUwkTiTcOG
REs1zaIfZmb0kq8GnYLUc6mGOZiA5TRzMiGazpHa1I7xXGFG7gYVw/9qSdZYFTGKBvx3Crrs8Qxh
wCXQpHDREk9Mj+lKchOVnAivJSQNvVwxwrcstIAosKL6sUVsuQ8bO0q9IixVbGmrbz6Mr7WulaI6
0LRVb7C8HL6j1Ns0zJFlYHqdemqHhIPECgyqjFiLsmhFQC1cthJa+63K1D9oT2qUv8sMOzwEI2AF
cqlI+VmTrIb8U1XEKNiCdRZYNBoA7UuoafsxVJ/BA2c2zUMk12ngGlJFgj3vSiivVMUgbE9hzMCp
HVodJk+q6/5o1R0Bo3GHuJCsGkVjIXVFZUbRDUfP3FpiWXyskMJtHIAV+8JvoVj0NnYHG46k55Xm
SRmLS3+gNL0GGYNm7Cs8upxSy0vNBbJWYXdRYWeKr/eKyNdGFkrNlqD6bjtpBu7cFesLtWBuk2RQ
jtYqLgqvRh+qXwqVxauAKsZjCmI99OQJphjFozUUqewZphVupSgKu+uiEjYIiyNUc9cpNMaU51xS
lf69ByH4D1KgmrL6/9R913bduJbtr9QPsAbBBPLxMuygbMtB8guHZKtIgARBggADvr4nVafPsbbV
3rfu0+3hpyrZYkJYmGsGr8XydkDeq7xLZN+BeBaLkWZSO/AEbnCAu617xKMhzWFycEidHVDF4CU5
+CkozvqpqlyvK2w4+B1+WAKtxwYO5UY1N/1n5vnut6rk5Revjco7DHVMFkRTiL9mutY32HMZaNnL
RFFy1lP4t+faPyqQrtl3JUf5l/5tebSVUfdavbzo66f+9G/+f1gjbWko/3ONtFMv3ff6D3QTdf2i
uj+euh9//J9OP6nvmn3/4wr/Of5ccG2/7O8KitI/0SZAqidKnWg7ewBh+buC8pM/IxRCCLcBHoLI
Tx+1y78KKIeQP8Ga20IswAMGeS7BoehfFZQTJH+irtpKL49sgrZ/UD+dnE9IgJJpS3CFn52PI/ov
lGa2Lmiww5PeD+vxUwPJ6K22JHqa3KDctT5cCa1u3OKnF/evIu7nou0V6/npwAcoF4RA+Ndt0kkU
ia+ePD+Brc4yljCrT3iGBnI+oO0ZAqR+VsmV5R8D3kFb8GH0Pg6aF7CDS+F3h2Xk09DdBwxtwfnR
hDOCZt2jwOrmDbuJOFirDl6JNveCRW86RuZDN067CXvlHFQZ41de8mkgcYGeUOoAxkkai5kPhbzp
9lONDcAdCqzFXgmPNHo2PHk7eP3ucU8Ogb4aZBR6eFx6H1+zmwEcMYFYWWcnM3XbFz58H8H8IZmX
Jsffv+lzV95+/tOLnhfruCVgp6yMjEn9Zb4t1UNFoLjt2F9mCY/B+Nfvr3jKgPzl254AsjKMFgGX
UDBaj2OxGwpQ4Ya0SdsdrKQO8hilYnf/+0v+MobfjqZTCe4q5QyzRFyxPrKivbUwVDnnifXuJYCO
Bi7mow+d59v3SMxkifYcni30u42RGhreVcOQSflF8MffP80phenvF/jTtU5GSxsqOkwc16puUDL3
P+L98Fkdlku5nx+6m+oFfjy3AUuDy+5DvUeF5n9acPr5+vu7OKV3bHcBLyxYIoQ4vsW/ABdBOxrF
4fqKcq8ApzJGwkNqaTqtRR+ldZUyAiDjnwEYv1zzZLQKoiJXewhwGH3YbjOz7zRCKKpFCsR/292Z
J9y+2dtZSRMYaUYhYCHAB6c5l2PsOMJp4S9OJWR3ldcuH2BnXe4aGGjmnfR9hLqNegfrCXEdJP2I
UIQwfkJaozmMgz9c9mI0txEy5W8dBmrb2kTBmZ7syajD8gi/J9i+YLH0IrQQT94HCR2C9Y856IHW
LFNwYMiRWIYMEWflWVw6LC8rdY4suJ2Xf3otoHrGaFPishQdFeqf9tpcIpIWcskIOH04piKu1A60
Rnb4/ds/wePQO8QzIQ0XqN+2M8YnE6pd54mzeFwPUbySJvNkZHTKoy78pFy3vwUDh14qQeBr2ii4
MqCLE5VnIKXTNhm8VMBshbsIUsSAcEACfDKpYfvmezwhkMr1cYHaO0mlmvtDwJibRoGQha36b3Wk
ugwFpbrkNetxAiNrlji6hIQvOhcfc/LB4cqGpKUQwAneC7786bu3MtFdNVb9TvuRhS28HS55D6Fb
oOIXn9H5oOuYn9mMTxlC20WxD4NeAIQcGE5y8hqkLzkOSTUuCgAbWmvw4CC2bj5TVMOH2veVSL16
tQgAKuMoD/nqLynzR8j/Yjv1OGuSpjvn63vCHMU9odEbQ72AVJcA+Zcna+DkuTA7Atayq1HNwkNq
bS5LOsGzolHlzi3jH83cXiSSSYhU1inXyRB9+P0A/fW1hBt9ZaPZYHVA6PXJawltORBHDRBxYIhA
vTB3BKOinVwIfqhEVEXEvXlnw1jUh7635X1Zq+GJ4gQY7ZJutlgll6F8PnNXqCJ/np3oc6KBhkGy
mQ/jT3TyYoJqHp1p8KadA6brsrNRYj8CnWKHLhzFRxpqAAluMPUk96t1+a4FA/Gnpf5KUqsUv4uF
gJh+9iiceZFWYrfDRMXyM3d5srRu2yTMYMD4BS8+3uhtb2cWklg0RfxadMAaUF4trRIPZG5KJNlU
UeZMK9k1PhnTmFZQn3DiHId1lsUY6wT+CZ4B1SuIM6vDO8w4mDBW2pwhEZ7O/dc7BHsKwCGKaLQD
TsDrZvVHalwSHbpyBTU5auI41WAz7IjqvbTUfV+U8J9KJSn9g2Rq2scx0q94hfZBHZRx6tJ1PrMj
nay8r/cUQz+N9TcJ4cV/MuL6wde6r9zooLmFArUdI9CWyD+MWt+uQjeF4YacUiRXn/R7XR0aJnRF
D4mtXlxlNbAGRQtkHJ9rU73zktEZD5AsAGgWEvQNg/65+gR7d1iGsCnB6ec4HDO+14LUuYfOZcrg
Yf0J5JLhyfhwoIvQz8obDoA/HADXzUtTZxRUjDOz2jtdWAJAziAWwXMBzW7YBGzz6+eC2MciRuuw
PCBekf9YWj/4kJjw6FYtEgn9Ru6xyMvLttbJrnOU95msSDad8T12ywzYBcGF5nKMJqC6dIp1oWbd
XTR2FHstOf84YDtGJJ5Vx99PqNNZ/3rXPg5pFMAheHUno7XF9hV7I4OvOBrZV4wlaJWawT20pXuu
T78Nsp+2fwwPgsThLVIT6x9F0+/tCwobhIQtLEwOsg/Mp1jxiu8G6YUPa19qnilKxd7jpDnI1fbd
TnU8PKdmOlUUvd4DUpRAVwW3DsyEk3tYI9M0o/TKQzfOw1c5l82HYAnHD329+CAFlEGNlPVw8zvW
4eT86DCVgJEHfVDY2HXGnbZcf6YwG6oKwQmYAmOD3gGcGAb5Fx/qBbnXfps0uwk44ZWZFH8SIQ/l
gSJ2oN9LGqI1SGQozpxTTjvir8+FHvEmCgB1EC3ut+9W190wVQ2eq9Q1heXGSjOAO/rAzWCKULQQ
KvWUFyO1UaGVbfPKo+caoe8MJRy44y1AEbUdNGNv7yECpmzjERMgWei0Y31r91DxR5fCa86J6bfp
fTKUNiYQHK22hRZN0LeX4u4UxZV1nUPdlmFu/AlNZFuNwN/gw7EE7oZ+oU+hJYxsfj9f3hnEm5B1
A1BAgQei/fbKLZwZV95Aatyt3XhwXAZDDuFlAAFJQZq+yx3RuYUYdH8r0e45c4x55xVv1Ru4mmj5
gutyMnyZghFQbHl17GUVXpVmde+62YH/FnKOzzzoacGI2frmUidfc9G1cIGuV0fM2fgwuHV4NG7U
7hBcDxeGENZXkoBH8/u3++7zob0H0zyCFM5XnvdPa6jwJ2wfpqmOuorh/QCPC7jJhDcunfszV3r3
8UAxRNZCgMSD2Hv7Hafa83QsCR4Pp5I8DMoUmxuQdzuVF74og/vQtd/+6cNh7SN4rTgDAaCKTjbh
gM/tWuGVHps26Xe0TdQOdr/VbnbFOTn+r6N0uxTmIMR1BOSUk4/n+LOaffR2jottzBO+VluUxNz3
zIJBPod+V8SqpDiCwTxZOvWZB/313Xo4a6Cni5UAzdPX+venr7jYlidiwLv167g7OjFr0euZlhtF
t+KR9WXuLlacq7u2L/Z2TcCcgHRoq+wxRX/BG3ncErLG1XEQqj2YMKo+tZ6nNKpTu6IJZWdxJK6D
3tQgibMcY68kF+2aOAMgQMQ8y6U+BwS8Zo6d3BMKDRCsfdfFcuGflClYqZfONklyGOJIIup0FAd0
V0wWwT8OkaTolI6dCnOvdcJjAmLlRVPjiBZVjtmX1IVWfmrLD6JBb1bXRB7mfjQX8KBeHwTlqhg7
dyzE4keXrAQrqw1i9Ha7pjm2HRJBWxy+jnqtxB1ZSv8aMWjthesjm5DP6FYta9xmLNb0+PtB/uu3
x6oIj4ntZBVCMnayQs0Bk8qCTnlYTJ0r78aiT6vDh264YdM5H893rrXVLChrcRyIoCJ9O4cXLqkS
CqkdjNH6ejDJAyWVe0n6CPEwfftptO05Y7l3Nlof9AL4NBAaoWQ6BU5Y62lb6QTaUV7+QMunOkS6
XtJtvbq1roFRPy0TUBDBJYm1T69KuZZnXvGvRyDcAjYAnNcILCNOa1/JBq6t52AdicH7Btj2hDQM
JIWu1isihDaf2Qh+XZN97DcAsaAwxVOfzuaus53fV1V9jLvVXBCHDdd2gbCjXVd9hvfz67K1NQ0i
z8WTwQPjlDC66tWsc93VxyWOLiqJXDROBc2DYGz3aDhTlPFleR+5c5QPwXxOfngKTKKI2tCpja4K
Bw6835PZClKJ70zWYdhdZZx1K4uPQwVvQplAgIbxDhnMKpzncWpJEcvS3nbS+cqiiSZntvlfB3YA
7GjjHieI/QQT/u3AjlseiqVO2LHzFICBAT7bwrGPpp39a1VvrptgM5655jYx3y5V2zUDHBE31j1M
Dd9es1R8Hi3wsGPktwy7Ba+vUbnOZ8bur4Npc7IAY9IF2T7Ggv32KgaZgU43wLZn7tywAAnXO/hQ
jKW1dfUZiPOdwbS9QcAswBqhjT5ZiRLlz/B1avmxleN0MZXhp9aNmksYn7gHgtNUFkyyveK9G6Wy
C9YzXhG/TlI8KEpERN+iuohOyaE9kaYBuYQfu3FpITMZ5G4owyFdpH+0Ex3PzJzTrInXsYuiFOAI
ll9AjydjN9B6Nusi+ZG7IBfPEV0KjBsnV90En7rSsPHCrRTfYacCPSfW9aHWekoHo7qddg1CnA1j
z65Ra6pBxTisOixzVLVlMSOV6igdlAu2HuK9dnm1d8oOGUfWibMSEOwTgks+wA5Ef/79XvLOYouX
uDHIXawImwb57WiBjWE9mm7kR3Q+eWriCKxqbwCdquyqPafqcqhH92JetMnjBT9cGCJSf38Pr9DI
6byA8Qr2NJwbQzDy396DQTTLOsesOWoTO9kCgDvvvcWPUzmSL7AnQbbRsOLD1osM4I7m6CuvC+MH
UGFWuNPH9cGTw6OZhS3GGn6WYxTBArgKw0Ps+MmVE1R9TlFiX3QER0+qoA8E6cxLjeOAaxZM8wtf
HpF2AVE9rcIDGrjnXEzfW2yikKLex5KD0vukEoaUnIH8svDjDMLETvcE7IBhrQunBX/KG8tBpX23
Pv3+tb63DsSbvz0aJVAGuNvPfyoRA8KdKQROchwig/AuuUhAvrOfJyqUZ/avd2YikPiNpQ3EF9Le
k6Mxq0ZDuFYYRI6ES0rpVpemctud5y/LvkFRfuZ67yykHvZljFrIKDH3T5a4RCo4WuMwfCQjrNL9
AHYBdTj8w8zwbb7jEtioCNYYiM1Pvppjaa+dyvJjOUfTAUgJ8hYYPInBm50wobvkxvGQro4JVJ4p
tN99PmD5cFzGagP+9ttPpys+9dyL+XEEs/6aEEdCapuou98PkPe+GvpSmxXA64J2UtutlakBdDhY
z8AILKCHLK/XdXIODnWaD1E5notBfv96oAzg2LKd70+WGrgvCTUbvM+J8SKMRzg9RqbK0CQL0lif
a0f+il9gkUa2/Ca7hKXT6WrdgEpeJRRXoyMRSLw0DXhCnT0sjc0UWa+jYXmonEoW/w8vFR0xzHJw
M9z4dEtE7we2lCE/1r1X7zmnw64irUmrcnWuKXPDM5jouy/11aNpa3SAo3IyVIYuSMRUw6IK3nap
Z1vIWDk+3ZwA1pzknJyZeu9s+SAoARVCOx2z4nS/8BFMErMBByAgtTBGIoYflhG1o44SenQgqy0S
xIcAb03qw+w654Su7yxqKMpdHPM2+BeyzLePy8suwh4cNccez4Y9N1xuFo6gQRPpw+8/5PtXwtCB
Kg0KgFP8q0YXO2mGuj0S+KAUFUvUQTH0zQGhNmem+3ubMFjWQYCCHGcetM7ePtXKp4WMwKCPtavr
58a3w3FdB7obLB+OLDL9sVq6+HqWtsxQEY0P4TSePXZtFznZhT1UAMkm1MQ6/nqTP+0XPUiMXUlW
fsQBvoQuesTm6jtlAQswu6vpRIqWCnLA2K8y3tUSjnN+jWEAU4JEONP+96/f3yhSJ/cDZf/mXoTT
LoCqUxw5cHyoMgbrHBgfCGJvaC3/Ejogt1TS2u5BcVqDg+6b4Eer2nLYR0E5Xy3DHD6Oul+AOUfk
PgKZ8RpKs9WmxCzeV+7Q6SKcJ//LGsyNm8JzsL2z8cKq1G3qtU69qZqOcfM46e4jkA1za3prYPnl
+eKlZN28FF6/hI9L5Y8xlhGe4/SYkrq3Hz1D2ptOt2NRorD4KIKgv3P8GpnX3SygfWtC2A2CiI3q
NIflcFOnrJoJeLK20/kUdaA5BXUVL/ns+COgebRq27QcW5iL8qFH8RM2Aq5rfIxx0VC336Vv4y9C
MOy4AiT5Z7i5tNex29ZfA8dGddaLGg3oaIZXiTGItIQGXQovr7ohgs8x6a+XAdzk3Ifu5AEM0eVB
qWpBYNSK7k26LpVp0jWox4LEZfI0rHL8IqwT0pyEYgpTNmrnXuO2a+DzlYDbArKCHoXbVfdmkQye
ZTpqKAJrNbt3Qtk7e/TcIF1F9A7kg4SHV3Pcv8yMf6moQ6ESb0GrHjTrloO3ov96A7B9fh7cuC0a
t4zg/IOChuQVSNWH7X3TW7EwyNrnujKXMcAdOLYb1GAZW+DDWfiKrV/jZmqeae1Nuoiw0zwGks4I
C9XR+pgQHdELNL+DNjcToze9Xesn8GHL5KgcSo6OUmBvcjGZG6vlmKSJmDuRqoGpct+FMv7OpNho
zq0E2ceJTHmdLJG6L5uZhKkCBYIUC+iiMbzPO4qtzuEryR2W2HsRMLRPTSnjpmg0nWzW1lP3Wfj9
IvcQ4+kDXHjlx1k10dFCFpG3PHKv4Tjaf6SxAuBdmgHNBzpN04e+syDDqjFpQPa2hnxyS6wmB3Dc
+ZV1lXsX4aMHaVMuTYdwVKdB8Go0uxv/1a0OJhp8+ACL1cQ5GaNrJFEu36GUSIJMB5B8ptU86CGX
ngtLoiYU7o/allA0BNa6ce6Zqn/w5n56rsaGQ77gUmghRuX2j37I5EsC5/l7P7TmybqMLBjMi58H
eu1xJ9XMbzniW5BFtobhc6hnhcDJZQD73wO3Z8YwrEEDXEJ1b4YGRhxxiWotg2dE9DSO9SqyFUvQ
U8ObmRcOnGYevIbyPQMC6aegW/cig1obv6floPtDKtIFR3eW5BmUcNLsy3mJ79BzqjwoESRigxqc
bfJE18EXBt+OC5DREdTTMmJKZKN0E0uZF3TfkhkgaxpLFpq0Z2vFEL3X+hc1tg8JJsWw+hggjR8W
AXblB7oKMN7rpMdMChjaVZlxa1XtTGfWtWhrZvx0Xm2LdhiP2jvhd+Od5NXapf5CqxzLAFLVx0V8
dXweHIVMPJ66NfidaQcr/2MyL/4X23TTjxlYMDhdrJqqjLCmhFNYQ5DsY0tnk9aAr/yoZjdpMh/M
j28V98Fo9mYbDzuSuOX3mRv9BbYx0Zp5QEQDOOa0XpnhvmuR1yCeBkCUg3U4JobrL2NXi5sWruki
jQdIZNJK6PAjd6FOSJc+2Q68nVru6k2Ky+DtgQ9qMHR3RgnvpVY2/OGWOPyktq/WO8VV7YBTwEFe
H9UUYqjDoeoOC3g1wZvatxPG2lo9zcDcLJIm2ISeCNSTVxNvlmc4ttfPFOmSHtJ1wTdJS+UmUw63
8OTjOsLNMR8lmkmXW6Dip9bQBdEAcwWofI5GlxSYeWCez6tpMh7Q9oOA5cr3sOeX2rKvrg0Ds4Ob
9OZIU5oqODZU9S70rvOQQxyArCZQ4IGCttPSK/hvMlnf9XXg7gR6lt1BenaqENNbU4S2Cs/5YOwW
M8ggCf84MlN/TOIpeZ7xMj9VYrwSYfIVR0fO88hgs8k0FnfQYjtz5fquXQuOAfzYmwmx1Vizkge3
raCFiSpvDTLRidIWcWM8VpiGsU+89avHhgz1F/x6hcjyIMF3ss1aXsD3IaGw2MFkSYHryL9kUHom
JdoRnwW4kZ8NEnpGPFS7RClZFwdxno6zwRsdapG0HkP45fjWDz9CvCD3sP7xrtqhCTC2FycUaWe0
o4p4ThR02mFZYjDVTcswJjTk04mEulnXTVOsquthO0FRX1kxTjRdhhoRzAYEJpk2yQwVkRsvyVGP
kjxOUzXu52qGFDciiJPIZOXMlxjMPhr5fr85wpu57/NI6oWmLTQPN9okIAuvXSQfxTCMtz0KRJN5
frJMaVQDdc48pxEudGdIxS68YSIPTh3G13FvE/k3vvGPOPf/29j0W2f5f2bT51Kwjn1/6v74+NKb
55Z9/5k8v/3bv8nzThT/CV4ltmaQbilYYf9hzzvU+xOKPwB4gCgh8H5l5f63/hAMeR9AMehHADIJ
4Op/s+cJ/XPD5aFo3LqKkISTf8Kfh6HFmyIT2BGOEDhoo/p8JU6cQk+wyISTu9/ORQjpEb3kMImC
lEhHi901Tcs/bbvKXMRwW6r2FkqgaTdSrcABH4f2ciSu9HLfaSp5MUJQhr+YuNPeELDyM8xx9mSN
B4THttL/0YuyF3kTGCvSHuwM5HtHEYRsc8lBxtUVVmqJ4qI7BssqI7C+VPyZdUS2mbt2oOtN2kcV
ybo4aBAsyweRdXRFXxpGFnFz3bUCIZRqmhOTJuiPcNDmg7Xaj5B0wZh+bfybxtPhFxJxjXhtE0N7
TsTi1JmyIwVdStLpBVwamvah0y3gcTIqDuBV+ZD4A9OeboZamCrHxtMPkPHW7nMN19ofOAjgcBvA
YSvIJ2/W91CTtdF1R0bE7zWuNNdzMiXmYmunrCi3wRJLhQLHHLug9egOqkVepwIGRQJkQO0h9Bs7
l7jBcqpn2Nub6l7w2QkPxIWlEaELZE9+Z9TdFNpqzmeQRZ7QAERxQyP860zBh2wscHiVBD4PpeNl
s4uyPZcAMOtvte7cW6eM3B52Y7EcM4EwhOkGW0AwI8trVl9HgaPVkiadJlMBZjBc3Ie+bz55ydIE
2cQSceWzekIxwxZxDVaj+zTTmN9CuEefsVkEY1qGK5qJizTzkpKKI34ALRd+2waJ/tIPSRNnfh+7
SJNY0JfI69Lxny2Fm1A6Ltx+htRxRloyLRcXfSdl2G4YapT43EHXJEMV7k0ZSG693VX+ENIPnCYS
iR2TncK9deTgXwRBXXs51GZII5bQ9qIvG5Lxo8NbYBEJKH3XPcBkL4fiir7EbW/bG5y/oL2bcDC8
4sHkRYfe+B4cEALUCBkklY3IY7Eg3Kktcfy9lGgWzkcwrJDROXmrN+cO5obOR730VdairGMpmDua
ZWQakmDnAut0cgMHsybvG78t984QB9dBJBDsVOkRLinKActvv+A4KEDSXaXNajmajyOpqUnHks7f
iZi3tRtLDvYUt66nK2wpwyP3YGGc12YpF8Q+1H2fUk/FYQYnEXs0AfShCJyYXZqryJ9IrklXMuxV
KHLzWDXyvpxtiXZ151RJJipJ+nRtwYWDSgWmEAWJ4L2RhkvjfNWjqiHMCxfni2LTPOdM0PBLPM/u
12SaRZnKxusovrgIA0ytUhWEUYpadBm+J3LAFhogctikHWcrst3V9Iw+8nTnLMtWlkwr9jIyCvGX
EnJKsrXxOIPcMCH3sxYva6mU2S+RXRdoSZuSpFMS8z1hIBhiEVUCFr9L2ECbVo3f9eTGiLlubXzV
V7BFQnLzgGlDa7Z8qg3igwK/XOFU2yUDyUEAFDsKzQccgquVDsUIa4WjaPG0OdHaQxK7XozIZd+g
iy84onJyL4TT4M4huoHvORZqqJUDhYAeFPzY9hNjkVQrl5ZeK3cifYbjHciQyZJEiLKb2IJDYCRm
/9KrQjeHOM/9LrzSPHUqiGwRznUCs9mgDQKcVHCi2S+M8s8B5x0MoruQ3IcYhP1NNNesK2AIaL66
kfUhNNAgkoFmvy4uQiT8sM/ZhKGbzkHNPfzCuVIpwycgeVhV1XNV1sG1qxuIkVzj+Q7WzgZJTjgB
gxMQS0dWu2BKPLmLjd/wM+DGr7sOiArofwJ8BbCMvstbvCfyK20tzjxFaXtSlBAupTA9OucNdAIr
bZvbBp0AO4E3EHx8X5l6PyE6nnJrMy5qLpYEIwLVsXKizNWYDAYw7HXNXZVFHi+/zU0dXhILlTPO
Z7bf/VQb3P0NIf0sGHuLpG23EXrg4sDGEjxHmHicoPVA0oZ5iPyhiKQgF7CKmR5RZY+fB9YFKCz+
XYa8c6m36OR2KbTnYBMCJvzW2D2lLkMynJARJrdFK8GTRYoQiIeIApvxlRPdx+RKDeAN5LXwBlj5
uviTjVyyf0nk/lHF93+pspxelDbq5Q+ILMc/sOn9eNIwf/hfoLd8DYH897fZPC/emFJ8exLPDB2r
v/0tXk0sNsvQf9lS+H9SnC5Ah0XtlQDiwwT5W1TpbVUhjjT4/y4O2ugJ/EdUGf+J+g2F4etfQNdi
Iw/8t6iSxH+6kNtstpUkwVgPo39SF5LwNcbiP2go2rzw/EVHC8bmWx2KFsnbKar71YE6GSd31ZR6
GzGiYxeJJ+DJBC4vJNqkjlGCYN5G1V+jIsvXQZcCi+DMSDU7OZvp/GPx+ar3PO6q4SLBQreQTE8s
fgk7E7AoVaIS9U1bC9QLTkShR2NJGY9tDhrvcrTQXpNvW+EBbCB0NJQ8INu78IRb3Q+AYfzqmDjY
QtKytHV3XTHHV3kwNNYUwswPQd91sKFyzAr4smrFYNNVoNGKJZITNaWdBqspr/rERRJ9K6IAenW4
aQgUY6szfCjF2DUAFRzorAp3iKq4MFKa6EBr7Fv7yLrAPf2h+iatx1JYUiTXDM4Bn6xDpss6dMf7
RWEXCnq2PAxj218gWSzGjY3mXo1YYlgpH4Me7l0Cc6KlqAw8HOQvZ7zcVK+Bzo1DN0EGXjEFT/AI
u6/2wIYZvohowV9jJ4VwC+3b1jPwFRMw6yYJwMqmXoJDN83geY9NlzPXf1w1m7Kyd+PLDiLuO0+4
ZcED97lDwFleuoM5dAsAyLX2v6JfNF36IQKqcJDv/qqXUF/A+crfN2pysz5B93QYe5gEYG1P64Hq
h1DAeqvXa5hyWc4QFbaB7n3ksM4y0Le6jVAUZCi5By1SJwZH/fMS9dO6ayiM20yqeleqD85obfI4
w/50vEyaEf8k7TqYPqCgNxT7ZoqHVwGFIavfcZP5qppu+QSlP8Swl+ggevNBNWJob8JV3nWDW1ZF
jKZBWXRRA79e0CQCCNPDxktBnAxt6nWDF332ehQ+46I/NVHUpzEIvzhyK/TfYdiGc7WyBRdAgks1
FF0yDRB4VbCoTAFtTbBCV1OcfGQMGnbk3iXmekS3OV9Kb/5gg66j2TrFg39f18qLUxOa6XFSsKE4
+L1mQCF47fPrsRoku8AHb+gVgYK4dms3ODp+aZqLsHdrNLF89Q0IuLmX0JbRHaBpHMPaKvbggyxs
fwBV+INncRxTda9fsKOGx81A40sTQHnI+5XAlGCDv9fukPhR32dJh16ggJdD5rmKjnko/W7I25mt
O1M5tEmtv3Tj9xEUDpb6TT1C5LyUewJLNguYigJjAsNUNTlA8ig5xuXae3dR3WN3ZQTQIOaBvYJ7
yUff628GY9t9wPWLP/ZehqIMgSko0L86+HXyAVlRg7zsgZzS3CFuc+Gsa9k9V7DJUKlpg37O6Rq0
SAJvunC4bGk0qpzR1sHZQ4cz/z61TZNkrqE3jpROk6l5Cj3AkGbusqCb6iFDa/vbyqE+zCHIA17t
HWGv119hgSIgptoR37SOhyjJ+mpg4xFKoPBrsIiLAM/Z7ebGuM/T2vkRNBTTJmQEv3H5gbWgp6my
tI1Bv1OAgzhYkdGuAh4v0gqHQFE41p/GC5aARocxMcJKHECXep7aabML8TtnKCbIuz1gS7aBrz9E
hggUdtFoODjDVMPGQzlgZvYGpT4koFe6I+QDJu9ShKuQ1zQCsb6voEjpqtY+roFaYbQSzQ4w8dHN
Xb/6EfAWQT2+wf4+BO4RJhJASKfZfl7d9taRMGBhfj/uvYbY3Wral82z7xKOU5sliEMvY679Sy3q
4CIYmPM9NhAsZAq+ITgARAOsOAMDbwtFbODv6DCGO5qYl6Zq4JiB08u3QXdfR7AvdjgjrBftIMFM
gmH2JQHwulpgBkkTIrLUD3/Mi8OuJw3XLQuXHyDZc/B1dsGoBTXOXkSsVsUsJqB3k1zgPOYHU3MV
RdTmYIePh7ZzXxIAjx+x3pZXsIPps+HV0aRaI5EpkG32OP9Fx1BI2CTCsuIbMHe5c1xqv4HIwdoc
ZD9+xduuPf4Xe2eyGzmSdelXafSeBeNMbkn67JJrlkIbQooIcZ5Jo5FP359XVePPjMq/AtVALxro
SqAWmRnpTjppZvfec75DPFdBrqdVHxkIXTjSfRGBwFTB9WLv6Hhxc67Gbj3OClhOE9vGQ7F601vn
NFTORe0dsoJ+pyfb+NmkUqSf0tIQ7mgDH3R6sZeMLabftLO+mGFt2B+FtP1vJjXIxjey+U52eX6/
WN3O8mLqEb0z96rM6n0hOu3casThtGlN6T873EQZioFv4jpnJcdTlpXurTsPT3VcaTaCKn+wNtZq
f3mperBtGv8I0OSuz+NzittwiiX3AuBj0xofrT6FujPcacyOApv9supq8Wj09Sau8/tKEa3kmaHr
Dpj1/GU+GZm5bvO2bfCg4Pzop25rL0gX6lKNocjsLTDRJJj42ba9tTwYC2s81uKot7opTIV7sPR1
2HD/rRdYlfynZroxy2z5uzRzkxsVe2LLrs9qgevi6CjS5BJLSz4tfZqO67oaO5oLsFyk29zopb53
m8qmBJuzoLSX7/T/53tvXg99lj71w2JdoSQX/DD7BaLT04Q8uGRHd+YlTJigxub01cjmvqBojpHJ
B/CGhr5nxpYeqQKDgqoaWCdujzV9Tbo5kpO4ZL1+xFvKJu14W5OZww3dZnhSff6Qut3Zz+djin1i
I3rIPObUvBizvU9Jj7MHzVoD/GFHxy1OObzegypaw2CSWC87o1mfaf3rlF5LtbVdBlezx7Word+Y
IgJwxc7b998cc6j4ThIr67hA/VoXO91kTlqwLlniIS1i/6nwOztcZba8lVqXvHjQErTQtIZl3epM
fPzgCqYaola5vbn122xMD2smtQ4JPc6isB+c8sMw10tb2+3GSSsVoekwI6J64FBOK69hzdjiuwG7
6NCNeiPGG70wp6CbJtyH0izLMKXjts1gJrJYF+LE1Kx69WZviXyxwvPs14okmc6tMmfHG9Ru9aUy
D94yWmzpU3UZYBwSr26109Hwm/VbXxtia/fAw6M+G9yt1fjavVazukAKmlc9sMa8cnaIi9WHXBav
0jCJahwk15wROkrWukvo/2fmTWIa0n2VcIz8jU7CS73J5JDcCWMcL+tA52dMMvMyMX2mKZIsesJ8
pCNrMG0l6jUf3E9glW5zGEx9vfPzxbptU7SzssDzvyo4/1ikJuxt/OhGpQMVrJ0lghdibcY5E5c2
GcWNkVok1lR5j1pfTi+w48r7eSnuaWtplyIRa7iYPLsrp/2dNNrlZEu7v1ns6SHT1LcOEeG9xxE8
tEANcQRUZ2vqUNqbSWFHqhzrbdlWj8mQ80CPtB+8vH8Rjuoj8qPPsFhTEF5pRZ/DElE9u8mFU4tA
+lffzoOYLwkvNGgIsReZyd2P15+Jo32Urp4eEUEkm9TNcERqh8HJ5w/by7vIHgp/M4t1PKimW6KY
FFIGC2qun/hZ5beKIvxMe+m7srBEy67FfTfYQIeG/pYSyDzMk90EmlM/6oIH1V3AAG0Ksk02VsPq
Ch5tZICyWlm14a1Nz57NfhIC+cr3pZLmHSXt+jjba3E08XtHi+HdlPpi70B5JAdpspfY2bI8oXau
X/W4jXez41ahlZOVwDjJ34JttTe+1Nhc/fHHPJn3WaPat0oUZehW4t2kIxvSQqvu41hrN3SNk+9+
bvjnxlvFG5TyXZo0nP2crnkjxEGQw5R4D6uqH+m8Vm9jNv3QlDiUXp6Gfp8v3wRwl1zO2b5MKuuz
wSx4tGHAPYyT3m/qPk4+WyJpPxvTni59alnPftEPXqDHLliSJLYf65lXLGHa8ziJtTzRQsuu+R7+
9GUv2rK1NVJ0Cl0MO20kyhbvpbZzjM59X4xsupTdXNNYYxgcIPMHj2GVT4vN1/bKRj0KOR/KbDJ2
orX07yURAaHhGdo3q1T1+4AeaNMsnr4p1JRfZCvIaDOs6lJ6i/iWVZWxxb7VR4ZXv0oTUq8ypeTY
3+yaOYW+kSUM8kqnpy/pT2HrGthDYiQ9jbuux1K4zW4d9GxHOgUtQbpSWJtxMMUnYFty145Thdt1
pG3pMcnClY1uvRHrXeE0dNatKTtqzPWe1yKVYZY49o4X9SFti+G4CFgQOEDv00WYUZOOeoSxA9Ig
XtqT4iDPTHUF2aF1B+EWm3zK27esF/r92DdPpqi6kzKTG6IMZqYNEyw0as29OXrFpdEYdrd9q0IN
td2HPaS8b970zbNUelfpiXNqV9141AczPVtsHWGBqCxysqTfNPHyHDf+ERbAvM+b1HzIOSJtE034
NI9VGTl13wa4z+s0SGw/ixbM3k9S5qm1KSZ9kMFUL9ZWtyj4CLBrGEU0xYajbXbXVF36QJlOdRm7
/nDrFN135sV0gnOznQKEnMmpazT/XMeaIIt4wN3ng7fzV4uaY9FaVhBrvcvkIk8adL8zo/0HuuNG
OM46tU+CiCDQKvu26MrkxsubNUgostgfQQ3EFnzsxcwYHCwDd2PukygzxmGbF639UF/PP9msmsAy
2u/CjXlD6cJmhW/CWkT3BjDMcQ/zzJ5qtJ3Ymv3wkivm5U6aUIeOM0y0tW32S2llbESZ8qFdWj+7
pH7LRWo8r2lPj7kjQbVgfPvJ72UftfHvhXL2NlD0v/E4H+ImyUIX7842ryxnp0mJwsinLXuw2rzc
VDQK+ij3l0RRDsZ5VPa+yEJT4PW2U8T2fqwYNBQ5OiAzwU7v5OdEet4uZrpgGQLpFNDDXGjZLRrT
5yaTEaMy/9D63o25yClUnbeEc1Fwp2r/3o9tn5mUjFFFZx/0SSp2/XLcOUthnXSZ7qc6X8nhIxYk
Kd9lhS8l6MZhuEjhvxByZ4Qrc4LLwjH2FBOlSErk6pVz+T016mSf2uN0AyTP2Rs0C95jd53DrNSa
SFXrTlv8Uzv17aPm5NmnvO7Oo6k2k9YWjLKWc+m47TnWtWKbWG711LnFE42j4WWY/PkysQ9EyyTN
H9QHH16r3TZ6/b0e0voDBGSPfadoysDMZ7FvktYJdVHbARqcK4xm9Y4umALN8bXXVPTZzmWo8pHr
jv2mZkvsoMmdS5mqkEXGugo7zYSzvdnv51Hqe4rwd7PR4QRb45tjqR88IjGvhdlc2sHQdiqexTmr
m7NrmcnmCgnZIhmzvkAzzE8OTZ3AJwYinHwm781CZ3ydYlroRErvR838LiuMDQHMuywyOmFHtS6r
ZyWLkXU77e/QlxK5YzOlZOPVonbK0a+3BnYPPfGOJV2UjeYDR/Xtctw6la2HohEaDtDOZh9b8qD1
9e65k7RGNAVWtQS4cU9MY3lsC4MKWHytyk3JcBDJtsGJhIIi14bHdll/5DF2HW9hBoQzr7+ptYq9
0usqTB8g93rNVigCzGHXCOTg3iLVyVh9sUu69VZ3vPO8uK8cjziUW9Vw2+IrPoxlb51Lz2zIv2KE
G7gjBNE6owD22/RLLezlped2hB849XnMVbvBfeaeGy4u9Nplg2v3pUxjRsL9mgZttSJzmNBY2JlZ
7YqhVh/lqKvboWtKspN14I/V+jat3bo1lwmy+gqePmwM66eWxFooKs26L6dO8faYccRItLpp0gGR
O+XvEZaw8ZjVotkOhiDEHVwJBKl1VuHkURN2rdbvusyzqKtZ413qjA3kxfuunTFv98JgNuZV+wX9
DQ7OWjvoo69DlDS+6EB5lBD542AUK2FLjLBEZ8TMjGp1L4ueaMcx/jJk7p9qaTr7yrhm1ANn5+Df
4dNHm84gwaXTYohwdjL8lt5QHWfOT7e+NxpMmwamMJVDu+Mw02iMAOJTMc1jF/L+oAJT9XRPplOz
LSu/pl3Xg7dkChWVyuN0RHR3HK0mgF+mszKEt/vMBt2EmrasmzoeXQLzWpIKSWYnTUB7Z8fTUGrO
4gSlpDkkxmxuq9y+LHV1aKHwnPREtbu+SRe6py5nR9YHavsRbSXCUKy7SM72uaKzhMRbB/4/qKgw
mNWMcYcf1B6em0S9IPqRIe1F4z0p+8+ycS4Gc7+oWu35ZRz94fpsDQdDh4VFE/yi1l5EcKZ+YoMu
wrFJi80MCXvbau5Ix4fRXu/M3dG0uYh00IrIXOwc3V2Z03pN5A5Q5nxYE3XVAiy0EK30Q8k4No8U
7WN8MpY0UYHshrTZFU5VyDOYWPXYpbVtb4upmNa7OKEVH1R5LOrIlUgTggGfxXIZzDU/Z6bg1jqx
KQi9zbshpnHmy/Slc4nYK+IYbNiCQKl+g27rUEILBUqodSrvbV6HpgOa7Jav5Ash+5I8cMxUyQY4
TEbMy9MnbTMBrFUUhYQ2EBgaDOYg2S1LjTG+9OZFMoVsWfMGQQ5EAgHgsRVDov/URvp1964zz9ox
7xuDDL4avCoJsaYajXuGnVTceWdOa6T7wHBvzLk3jGOndz51oz/q6aldbFNubJ15b8Sqqa9HLXcM
MK3JUvZHa+ZlwnjlVOpM4jmivFWLjcuYu8uXxP2NXEyKro7UMNL+ZPQ73dH69/cgngFgkaJUrVO+
JW2JcxqSgMl9LnUwoUNJBy6Zy/6hTuxjZ+mfsVEjAy71cSMr8NRCuT/kqK8vPAnzMw3cfOcIBXjY
YU7xqg/If4ucXkel+Wo7EH1hbYyC4Iq29tobPx9EUodNttbXc7nXjZFG5sgLLrh+vDewdPE89ApO
TEUnORSxrB8yOkhEZkq0Io/gNdqToCMUAmKWiDaT6rWYvGQOqrlFtNGuzCVS4Fqa3oVDSsBqaawa
0Qhz86KkfC2b6qkiFeSj9wrrYco0+6HVlzqENXVWBmdEp4PSO1o5h4vRflRJS13AKpmyKhnVrpva
+q5iXH8ofA1k40TP/GVlzn9AG2Fvuzzr34w1Xb7MuO52rpHlC+EdDlkcTfxW5uOySUa0eyb43wMd
ABtjVZx/+f1EmkjKkuExNGgG/cZTfTswv5/1H4oBKWvI2trLR+UslbGHllwaG87inb03J8TXOx56
P3/JMqDcQTY2ajhkKVw7M0jarjdPysjtKz1Qj8mzg49NBWEw+aFGdpDZRLCq+bpM5vONn7EioPCQ
mFyw+iHcbibg70+FZfeKplqRsa0um6WoJkVQUbesa7dP0qoeOBcl7jyfvW7+YBaEytLgtwGKAr48
W9H5rdP6qtLmjt70MVnEAt7LdAN3afq9vtKqrQRRCOj+Cmp2Ah3XeRFHhhSZFaSZx7HTruedUzv2
1kzoY9ssd2hB8cRMiXfjS5HfMvAIZuqVb0nfX0rs52EnFdgYWJzbAqzRXjRKu/T21ESYMBSYXQ8Y
CMu7bocOgo9D3LbeELRDZZxqsbbva5W6b5Ch3XOnW9lGX835HZtjelT0SBt6hLRlkf/T5q3WZptg
YN17nUqOU2pWJE63Y9/y+2TDGkwG2z2pgIUWlTwyYdFbZrVxU2HkaAOEHthxgUbaf1+TWH9kMnCu
dP0wL2k7bW2Vzl9QtNRO7zmXixg6ImfweoPeBUr8MAL4reBXhWyg7UXavLrB6mlWgGZn2brIr2jI
W0tGE5+ez+s6+HYbJBp9XOTu8pvTDT+HhiZz2Y/OuTXbIuRpyiOOKQkdQ6PBhrCOn7L1LuNMxYUX
dITAvPi4SZU6elnalkhpjfu0MW8dv9d2/bjsPJnddsWw71vHP+mEZPdsSHl3QTya3FiMB8J58Oew
L/xeD8qkRRopB+Y+IwocjT36SXPjW8Yd7IpU0/edy1Mp6AI+mFaOAyrbytU+Zszzepj/FTPN+luH
iIjus/sBBR6RkHUFSvt58qADVtzTBkjvSzfH5SMtY+cog/Ztypf2/WazGH7x2eK4Gnz5UeNnZ7+g
RQnAbg5oB8Rjcl+1Qn1nva1eZe/OvI1dvHXEcrG0wY4Sd/SqUKNFEPVmQRsJH9C8n9refoT0gY5K
xBUWw1k3AX+rOVrWwniiLftzdpJn4D/Mv3jvzna1qL2bzGu0eOuIbt+/dWI3uUtafkO0vBwWSnvq
D8DbMZ8rhk39wK5dduMaxLJagmY0tdtJt/tI19vqpLRu3qTW1X1RK097LL2me5SyeMDw0FHCWnLr
MdwMUp3MSa011kMCBTTQ3ao51JP7WucmyZWLhxBmnqubSjOoAuOe5EZr+Ez6kaJ1Sm7d603tdVhe
VHA5qUrmEmUc59pKe+sdw9zLeOL8ljcvaVENYXF16+b6/DHn+hp6pAExk0pzBLIsIafarKubZGwd
sH/O99q9inYxcD/VHnuBWcgb8PEUW3q1HkBqbblA+tFO/vde2W0tCprH9bJx1Ky9u1atBS2L1lFJ
uwKHv1Z11BVp+iQtdrFTMUvZ3y4D56QksIcYFhHt/vi977GDb0aI8dOpi8slkFK32HcJd47nOVE7
TZkngfwWMH3LcRfYABljcWVkz0w+UhT5PpXwvgAtN0aUhGn3Ca7DOfWxEzu0Wo2h/YcL6/+GaOP/
MTS2cWW7/fdSjcfsZ99//I/zz6b++SfBxvWP/VPIqwvEF6QR+1fuCwL0q5boH4oNTTf/RusDFJ8D
jvUaCvJfkg10vPyPdxMXJgLbq87pn4IN528obq+hIwh8AV+wuv8neo1fFEaoQiCACfvvMJzr9+Mb
/NHq3C/jVQLvHabS1z8Wgig4Z43T+KljpPkNXeEX6db1o6BXXGnbKEOAlFy/yh80VQOJVB1gvENv
k7bBQm4Gwh5/x9776w9BxuLCr7TFr8BiozVYjDJ1aHWHSR/zsc0V/h/84Uf+C63UX9w0wOS24K7p
aGd+BUGpybyi8ecDVzz+cOySJoVhzvfK6uLfAEF/vRzmxhwTEFgLHZQznKw/3zOKsjklOuWAhfra
6U7KIgnbohmif39Bf/0xV7gGSFum6b88BQyA/dZN2gNLvPk0pT0mRlH/zhZ6/Y/8QReE1sShRQls
leE51+L+YmImW44T2wyGoJqX3TSPaD3MwRnR7PCtDovZdr8xh/7rVWHPMEhdBhyAG/1XrqQx+Eg/
Mb05LI7hWC9Ihdre2/z7W/dXV8WrDUgJ3iNAqV/UTu5Ig3qo2GQyC5yv3YHqmjkYWsDXrjLZ3/1S
//7jkAX++YEoq36Vq6bvtcq3twKlSzgiBbqk62RtWUe633ikDdatX3+0K27GIQ2cVQh+x58/b3UG
bHCq3tPfqd+bTmSfLXO8PLQKsAXhFQocB0XlFXfKkU4SGTGR1IGmpv5ZJEDw6AnYsPQTAvG+YT9h
Fuk28ZVPh1EFFDyF//NQddX1zJtCJ2oKIT8wvdjafa8Mg48dhk7/zS/269sL/glpp4lE3EFXqf9q
Tx59AGoZ2qV0GRjy+3N/U+HWphMeZ78JPf3XHwuoAxRQliLWI/e6vP9xxYsdrxflMuxrZncb2vxu
CMFE/gTcbtOIWFv1H65L1yvjY4RBQw4F3q8PfNkt+sCxYF9nCHTWGcaH56l5XwpVPP37p/5fXy0+
yXcdk4feRTz6y2Oo8iF3kqnbO0zWoYQ1VBU1HZ3/+EOuKzibHzsG+8H12fzDhkF4FBryuNnj6dN2
FuTeIJsrffvvP+QvngYy6gCLkJB3hbj8sioZZqbpE4YNOV7D6FXrIdails87lEP/B5/EB9gCrSXr
0fWe/uFybCDrpqaafe712TnHN7Ztmhq97Zz+LqHuL34d28ABzl886Cy4f/6kbhGG0jXalQZFWEI/
KwRBNv1mO/+rG4cr6Zow6bKz279cTmYXnRjcYj/XXg21zxl2TMfYQhBo/oa28ZeXcyUlXem96F5/
uZwZWWUXL+Ve87OFeaCZIQqp3N88bNff+c+70/VKrhR4tgwPTu6f75kj1sYCSrhvXIZxbbnctC4d
sbkynIfakMsPvVXt+79/IP7yIyHbcIC4UhK8q43/Dw9EigTfoFu3L9YuDfMkrbdi1qu90yO6A1+G
tgQF6e+AMxy1/uVKrwnMcKp9pEiAIH55rVx3GhOrh1nmMHPYSArT70ODEIRGRNzgzSwkCV7jMpLK
MbXjN1P0+aePxa9mNtcwW+ckKxgA1PNloftBG9hpegQ3Tv+GcJkQE48lSAQp3x8HrTXEW4hkq7dJ
i8GnPdr7GfnMLZax+yE1rFu7cPvpLpeNzLY6CcrDg4NTqwzGjl5vRJ7y2AR+bKCgCuxCYjTHz8mU
LLPoVxFE5FihQ7v9Qjcp/wLf2w3HeOF2b/pYa540XJjtVhqDqBgUznuUBlg2TZWKG2FM9PiHjpsR
ujhkjgyW3C6AGlMlm6GK5Ub3C5UdZDl4DKfyGAHNQnRrpUvjQDB3/NVZ9mDt6Emhlpksd4xIjWDo
7XR58lOr8zqKh0kkQWVnLjOwRJdFlKViOXvN2DCixCReMjiBvxEhAOy6PcUckmTaZX5Pw88d+EFc
itUw6RBv7rtcLnOEcsy2Ucq6BCHkrsP8rvHwfWwYzVlvUqSMB0hWqr7SYSlue5azMozNMX7suoV4
sSSL2+2yJIhNcKrpPyxkT1pAY0p+EwkBvBtgN+pmKGk+BrVfLz+0paU7gqAZFgOW5lgLRF52p3FB
dYn4CjFbEONPdfYJltY6AuOP56eGYol+Bszjw2Q50zd/LsZPnGPrEDUWmG9gl718yhe3YcYe0+4e
Z1XZ5h4g2JJFTDyurKkus72zdPMs3y9DVSCNbRrzZk1nDV2Rrje73lMliaakU+36tntytKaM94yt
ll0L3lZsO3tm6N7KYdoRRe/KsONde/B04GohgV/mkSF88bLY3vqOmOLa71TJK6d+VWwsLS8GBqqV
Tc7eVGMzdhjtBTayo7dq8ZopctnR8UKhOhoQI/RatSVPwRdXZOXwucQJvlqV6mUGIsLJPkhdtX8M
Y7booR8nCzkt1/HZCY0wr3hl00MhnlGVXwmNP2LmytIgEg0J5cdK3pp+kK0dZ8+IXrjbq+0sxIyO
Y5FFWIbyRxvX/oir0PdpjQIhbMKJJYWBpIBhFzKu14hbQwV+k6CZwFhMh+fQJjXCoykmMTzyLfpl
nIcSXGYy1V5Mt0r0iFa8U4SN6kojoM+C/MvTYiIh5DWCLRPTsktZ0wYUPZgLA8IihY6uHol9lHpO
jx0bnc3eUU0fR8tSei9lV6k2qElTsLa+tU7pxsEz9MKEULXIDjOjCIAoWW1oi6QYcc6X1XPr8qcC
xmwD7Rp3stSmS9Pqe6GW7LHMVtwpy8yLftviqyuhlFXWV7k0ENbXoW75/6qFFmdCtWsin98iCZi3
xGkozYKlJLPr+LszIPYI6f1k6LfHpiy3rTMYCKyMkuGRS77cGFmNob7nnjmqbZtdgRP9YixkkhBA
QjZkSnolTf3Wsv2orWRjmyEJxcgl48XEfbckqYFXQdf19MYxhvEfO/D/b7v8zyuK9r/vujAPxtmQ
/bHhcv0D/zTICIJbcc4B6BSwIv+eLfZPg4x/NchQ5HIC4+hKz+O/DDLEtvL3+Mc61EcX1wr/7H8b
ZKy/cdQlKIcinLpVcOD9Txou+Hz/vP9ynuWLsZJy0ODTdP2XgxPS10wTZsvaY4n7obOZAWvIg7RM
0Nb3KEtK65g6I5snAYvd/M30dgyrQ9NQ24mWp2M/SvNRmUuQe4C5FtTaRraEK5CAWRo0NB/GlYG/
2oq+OjbVifHzuZnkFCBq01/NhI3uQUeWx6ptjDCKegfHyCS1l0b/0V59nusJ7mXtmuhOP7WuP9G3
LA5YDHnJ9J7sp1yMW2ZudG3HDQZeIrZgMTrez7hn7dfnwJuGjC4rygnWmFwLe/8qiLwgdvU31jAd
SnYXH/Gtk98qr3+w14eMQ3jQOmQ8ohBN5HzspHa0vJTzDxod2eG+ICc+qEYitaaBvhHq8aBnhJ5m
cofLYq+N0643qsgFp4WD5tRBMIjlu3QlmlzIoSyQWpQ6yY+m8qJ6zG9m66ZBlFT3B5PJZJ8w4C/9
krRRczoOku8/TJs8tUO9TlDgs4/kbphq2nbOvAjOQyiMZTOPX1qTRl71xbgF2TRatf7Z83+kpoNN
syOHE5iGtPTbUe9EMExjuhviMcyL6QarxfOqHGdv6vTGFQ3grW9zVxC52ERcmVP6Mx1oIoDoq+yZ
EEU3f8nnbovX4OpvYZ/zWhgTLHOMKrobkTFqyPLkqFVnw/oolP3mOMxJfeR3a/XJ8DjS3JvZbw5y
LswNThKGGbrxGU9rvStFNp3odA2309rgELdfJh1nlGOjCeBHph/f2VWYJrZ46kDbukn8ohMLrGe2
sUntVydbd80w31YT9X8AQOiIJPDOHxGLZrTTGz3j5h9gbkR2maCZs5QO04JBtSmtzSLnrTVbBPWq
TUroz1WXk+TTz2vbO1w5VioHp2rTHkweUqI/v/S8CHyv2kFuC8GGbtlorgkIOkmbNu7YBNG4GXs3
Tpkf54KdD5q3G0Mq4typ7TR3wraOFNIXyU6XS6jhfx5rb+9OYsOvHGLR3ejlHKmeaPlJi2ZEDWtx
PxE0zCRnCeCCo9FbdhqxSYaVXZBVbtxCbiupI8IxQ+E9Whmu2H42wqT3I224IZAAek6NowBZb9J1
gasdM2mRuRGVWra9Omaap8HdpOIlTlVgWOqwwEOHLeLf6f5QH+gCh2DNwmXRTtgwgyn3Yfm8K3Am
Tn0/2e3BSEeeU3HdDtuLWRFbxEa7V2J+mJS909fmYjHdsgWQToSEgVbDU/XEw9y8xpl21BGm5aUd
kS0RsbsPW6FuAVLybyD341UacrVx5y9tfc0EyCJmZW3c3c8VfnTkkGgt562hkXx6AGVTDAQqVhX0
l3G611ERX/VoxnhU1gyLKD+swz3EIIQA/Rg5eX3GLrHPrkIS9wI9DDF6HEJ9CEkryNH+f45uTDY1
1ueYQbGBNbVPed1z52C2qKYK7a4pvjmp8RWjyCstXKnyScXZW2zzNngrsgP9s3ZnOBE8IsQC9CME
J/VJvyys42KDRSULbAS6YFpJEX2u5jHoeM1bhqFLR9bt+jPWvmAcBbK0QwSI0jF2Y36f5zFLxK20
M/+0mvoboaM82mQ36smnvjB7K5G4OLhyOldsbK0AUAPlPT/inEW8lwLCWtKjZ813fV+EMY9LNSKo
1VIc8G6a76Vlba8pYRFGKrVNYxZAlHUTvKwRRlFX3I/rq+99+BrWopk7TNXY6GLDc+dvEswaZH3E
fHnInKHWFTE6ZPmFI+3IQPa8otJND8iOxWR595bZPnEqjdKk/9ZaLlpkbV/ooKuaqnbgEnes8Uni
r2dP763IsNLb3s7gw3AOxsGXlZ+Dnd5pBnUhaTZ3buW/S97arB7vgWaCunHEt4G9pq8L9d6DK6Pm
8PVzwtEaQNnONxGfOJbR4ShJL1Vl3xs9eCaspZDJ5uzU5xQw8LXe/VyEotMPVCE30M2i1u6dLV44
eds0LYTxZs6PhTFtu3UUe8Qi0wZZPOe/ZHjoqlQPF+aESG5cHAezMP0wH6R9NolUeXVwBOwI2eyf
zRrmBdyMUBDk+xMUiPGKCLrY98oZAukMFuoJo3jridUIrKo9xrZQ4ODiaLzq8+UwxLthRhvHBeIw
kHur875XrZ6cUKoT4uDB5spnEuzgGE/HUrrTc2x7Vz0yRILAYyWCiyWjbBx54KX3msJPy9LZxcKV
vQzzEFLFY+dw53u79Hkjwckr/TmGMMiQIkEhkbh14Okv/sK96y0oSU6C8XK9k6uHKHs1olxYr+To
orHoDNVu1XhKkvbLEgq5RyPqT71r3WMyxGIN8D/q4VXNsYY8WGtQNCLhfUr1ZwAYx0JOJ9h2e+Wv
ryOOl3hV37Ox8CKugA50RrSo7Rx8t0Uh52XM8PmB3QnpXp1tLDal0Lyq1+j6Z9skndBvpK+int8a
23htjXaTFABpm1oe0qq74wS/1ZrhlXn3Lu2hKjgGXoTrCGNLBYMw9KJIeC7Z+0mOuW4vQXs1vTp2
N5NbpmnIVMogBZAF4Esb9yvFuFyn06gc76vyCLYr23qIRDPWL+QbeVTGsYo6ezAZK2vDRBKVv7Cv
jpk57ixnGO+pAtvof7F3HkuW69iS/SI8owTJ6dEitI6c0FJSgCQoQRJf3+u8Fq970mY97xqUld26
mRkZcUhg+3ZfXgdDgLkjSuHcFHlY7Jwxnd6aQOf7oCyyHzJgLOAt2/fuFqrVqqEqE9TT3BpafGPV
Bk9Ve2aYmHdhC4xOEn15atKAC1FRDvfNrKIjCaiARJkiFtgu+fSRtjLIz3IM2uc09NnRDX7J4b8a
vzipoUCIn5sjMpLqN0x5uPI6G4PcaGheoEdZ4BWPyEKU/CRmEBHToOqL6niONnVOZI+nenhUSRx9
B+SXN+BPx7ugdhcqaqMh/NHQSYcSE9viF2yh/iA7MX3RjJTuzTSOjHw03YNmS1rjYDwMIqJsY0Wy
hNgthdXjmXciWDdD0biy+FI2oxdxiqr1WAtlr6OfZc8EgiAE44K6F2zvNir43RNGiuZryPXiY2rU
eh6hoh1WRaxG59K/8/HpvoohX74DvvoHskZqN5cpjOYyifbxMMhnbVd8OcOin/lS0nNRLi9RlRpI
HDTrkUP6UKuLhyQhQRjWE/gZvgD7e5q94li50blNw2qXMDM+cRg7hyH3h1254CzN8Uaq9j+NDrr5
1RRO80Exnr4L51Hy6GHWJDjOn9eAX9vpoZ3qLZh+bCP5O1bJ+a5ou2NChKRK/L0SVX0o/Uhs/DDu
Lk7T9DsRqnc8UJ+rK9IjgoHkkRR4wqnUQPz6EbVWX7IKYlnfhOsbMVD9s/aS8KNAa9trjcw1ONyU
K+jKDPJrevDWWFILleQHMWvvlMjU3XbdLEjoUwx+XmOBY1hlz0kJf5FoIkb0vpuu2jflCzFa4q/p
pW/GzxmJroifbTd859lbp+28xx2n7hVmtLksNFc4Nzql4XxOYYQ8jmmCljKbtyJOUR76YeIZTfI7
YgdvAiL81jrdvUhnBqAU5J4bpsTLiuJvNzM0NET1iRFHd163vPZ4pYLbhYS74QlNLGW92w93RcaF
HcIWXtKWG7r8Qsj/KI0TbvtlPJgyfMKzPVykCe5K9a/iZ7lbq+IFyO/45JScxGlZNMTCBMGNzH6G
wvtsQuITLt1f1/HmQfRGSDImeanibMtr8Lomltw8q14ZOp+NGZ9Gfxgu4zAxHRCCy9zGOyJBvq8m
+Na3ucVjSMkidSFLBkNlFVtJB8a9kUQDEdgYmJIAESaHWahlcsFKW73yMuVSTED2oAWWGgCl4aEX
3kdWAGSti8A7jyO2oifiGe2Otd/wl5xyt/PzND33QkR7ghYxeci1KQ7gQ7szh2xYbPo0mQ889MO9
qqbpAdhdeZxMXepN3WmsX5iHd8WCWTProwmlriIhV3UZtix0ENSzBIptPRaWOSquvbsVtCfiozP0
fwxJXIiPrXZ2NZ/v3Yw5+Ncwdny3/fxCMHgY7kZzC2I1QTZt9NyfcFunN0SgExZXCTQqsKfQb+2X
cKzadxBx5er+Lekk66eOXo0crzYL/W+G4nIj7PIz05XZziTD/r+iUozrDSHC8v3/Jqn8r0L3/4M7
8p+/6L/LKtBh/su2cvvf/7OvXTr/gZyC4kJ9K2VOMBP+SzmJw/+g88j1bhCs/wGq+3+obGcz69y2
6f+1pZHUbsFZwC3jg+QBE57c/v//bWXSrg5e8jK+ecamFdKSx0Gm3KSI3fqS+X3quUs8YDycqfs0
478Wp/Ho8BoIXfEsRVcqJH7NiNTP25T7beDttQJILO59qo2wh1cxpM7ugrxug/TBgYi7EALkbcYY
PKzY2459ZWywvA5Avkuxt6KbFnMh6d/AI8liZ2V3GACdizc92UoYcTMRokfoiu5y38KrI5yZINOf
QBWs/R9nGE29x3aTrL/HwMSkobJxpW7T2L7ds4novWO7VLbWl6aHbd9ux3QQKeJGSx/ECQWJY5pE
Bm9aAn7EKrt2u+Q+h7JZa1dxKIf2rspMpx4IwQ3FZSiqlnWdkEWnfwOVrcdPq5f05bZF3OkZ0me+
wxvn5ffpoJP5U0Gt3LtxljEf3q4OnOJJh+zLWuU5IUj5zp/Q/EySrn2AiBf3qDJ+Xm/xC0t9ClMi
/AOmVVLetLnlSDWj+cOx141XAK/yabBpCNdyHTRR+sCK4qgQkszXmFQgU9mc7e0g0TPGPtsCmmDW
u8XDaFKtiUQdFwJv5HBc9wOcb7/uiyhwuE/1CnM6YdybPWEZ/XbbOKxYt8r0gjCECXhf573+nOsc
+/C0EhZIbR1dl4RpeUtzgR0OM/sfcGu6OaSaOzHRuDBdqTEYRntchB8F3muPI1t9QB8R5b8B9zdx
I3gv3O6WrIgeRZUv2a5zALFgH4XKeOZuN5X8pMn6XfvY69QvZrD6GI+ut3PIP5JKC7Or8QJOnUUm
rwTGqWUuc9YNm5x9/q6TSjwSDuZOTRIF9i+EtHgVCcLErJ7sOvcIDyqvf8RgIA5kesoALGCOPT8g
QbV1RIjVeFEezgB/6UmqMD7AUln981JN/ScYa92wTmFaYqXj5O91PMxPifTJq4etLd5sv5A+w0Az
Lv8at23HPRfR2TxDF1Fb6+l5eATiy49zL7yVGXTvN3Oa7xs2Uadhzbx4N/oLsDXXH907kF2C20Ld
Q3CoK4ALsiQucG0Uv8W16KNesuUR2Q3YkQ+3Cxr3pHhs93XBmonYjdEfELEa87N2K/8A/MSe0hk3
+2USOabOxptT7y9PMLnfZkkv3PgGcZdjOB1OwWqRX+gmo8sWV3r/UUe1zJ+WXHH371N/P0T+cGAH
Ztt91wbm7wzp5DOB0X3ywlF8mYnqnK2XWp1izNTV/UhzwGtC6nGb4lNnd5JM+UFbZ+DDOeFA30WJ
5XrNrpOffN4EM1TflFRhxnJ12YguCsvdPLNB2CfTPHXoVU1mIcqV1Gc1BcMIxLH4ZOe53ZulkDz7
YNXiezSdzHkG5oO6MYZVlP3G4NB/Vn5ZtVd8tvFyyoQZ1GG9lVLsQWrSvEMI2p5mD1Vuu0B4pKI4
KKp74ofFCxso/clgrt9HsISfq1qTnaoNnDleEtnW7z0lt02mc7eEpRjE9b7RIaQ+EOMXa5bgaKXK
ngwEQPeYTcONdB9zTG9EC1xkKkV8p9ulvPcAnhC/KpP+fjCJIdqv+Q8w2ZG9T5SzI438GrlLsh98
iKjeNtxc5HJAwY7u8QjF3S6o40YTb/c7QnxrlG7NdAPZxFNPLVZaZQ8xrTi4ynTgHcZWNN6PPrAm
AYDS3fQ9zbtjawaBU93YMcC9cgvd1YuVG5WxqrypXvTNF6ZEMu1M+JGysEWZa6xhAFhXz4W46zGo
UWtpNgv0xPDb63X5BJY5AYukJEXpoV64S/vVaNI7kVIvruU63JV9urxiMFCHasDEu3MouH3JIX08
AlFMP6BwdOKfrdlM7pZGkxRaO4qjG963ZLVyb61S4CUq9bY18Iax4iQrFsiijaHd4AMTWkG4Yk2c
7qnD7wJCpOwJUcyzN87PeGxKBP9mJgxVFOEPSxNAC+RynFFXsIgkpA3L7tRQErtD9ObHhyaCuE3P
bNBsVSD8BJC36ZcVjSYqXuS4COSvtlHfKe+ni0jrntgiMNRb7jLV3JBbwKSJD4/KOGC3dBzLeFtN
IcXDkeBNTgIw+47IVLwTzvTIkDWk8f8Ogxt+5byXOgJWy41iUFVH5/YwgYiJ68PA48l1Pc6BI4Uj
H5JNOQ7lYxtWrbNPF6SRbAomouMSFYeAQjS2OxL+jX9Kugo0waCjkRVF0efq9itH/auTbFyPDlkp
8E6qzE6e6lv3NBiHKLn2J8AfTA62dZnpwzxGQHFLjvchpPcNuGgGuyd5SzqAO27OPn3T91FQaaIO
st/iKCepyZeGknWcfUfbC/6g+TEuoGvvSHA1aDEyROqHkxOR227HnLVh49Q0dOR+DkgyH/0D9yTL
7odXhAfWkrRX0NXTNnJKjdykXMPgMCwe3yshqf4Dla4Zssfa+QW23VHdrqk5oAmM5el64Ix3n5ba
ERXnLnmZR+5MK6+/sjrOduS7lVUFd54S/+5PU7dBfMz1hAyC5T3BgbU0pXvymx6IhEkU3xvFQdgw
Ty+iek8YIljTCmcayHtD0g1Kr01gkvjqQcx1FbMtXzvJX6qpAZemhWrObl5Shs71cZiPHLnzWXS+
hmgrggB3Bkm/DXuZLL2Rm2K9VV4+9JdOpsl4bkPreiwnluB349o+O2VR0sOXARxnXiZVzxWss0Q9
MfgSL/W9pl1OjePrcKPjynv2IJ6G23BiH418HpSfHs85ylfASfueqtV5c1rLlzaVQfJOXzif3qiq
mpecMNCP2VTiuySq3t6nBsbGY86rChF6vO2K6pI0AZhKBR7b88xTN9uaw1jNPsJHpKLiU2V59qsu
0kBu03FqeqClaRbcTcIjfRbj7xw3pu/JD4EkI5iUZML/w++UsP9fiuYl1mG3HCHdcyvByxR8MVM5
jtkoZwQb1bJvqPYYxOxya3lEOhFOCK1ksCtNFhgj5aZIiKmR3LclyH9OuR/tFJFv6MlJsuNyxFIT
2h8z+uFrDISv1uvnP7YAC7O6DW/IxsAEJoLT3RBzRHzRfdpEPhvSEOFxyLFKva/lmLYIFhbcKZNd
mRxSP6Ogt5x7esU6f0S+Fkqeeh6qZ0v24yd0N7hrgHZcZ6sm3UPAi1XH1ycmhcKOzQzS6ARUig9+
xCu8CAIj93GO5Z57bhm1l14udbPHjZroa+90vuiOPv5ESUgumVOQ6603D7uIYo83sMXqzxANA9SQ
pRK7YRiM2FYNAJ5tTLaJK/g8xq/GG4V7aZYAu4XCEq0PpkF427LXdfyH1aZcTaoBMRzRLO7vNdob
h3Zi0uF+dAP9c+qJk+4pwiKCtrpe9otAcDY+hU2ep5cxbJ3jWo3pS8+nJzxSvB21P8HdFZaqjSlu
bhF3p3tZJJnn58pKy0sSUoxwQQfHHT5bSIbhO9WxQ4bzuM+vtEpH8dbIaq2PfrLAQU77ukCtj+L5
V4ovx70siec327YDkrWZtEne0RIScTAoF3chVy4inGXWUDMBEbncu7NBRBJlJ7vtPM7wCiRH0s3N
FAaQ6BcHoIupkuUC+GOGihS2UbCJ0lo1224x9mVcIDNjCCJg0DVkV5E7HISAUDoFDp2ANz4/DuT4
tEJ64mNBnO4Aw6P9V1RKRJt5leGbvp2omyRpswfUc7/4lsICe/CCxlv2cdjm3pOi1CQ4ZPHc5Zeo
8eJf9cj6YrNA0b8gbJQB6hO9CHtOZVmgDJf5D7+hmvrKsetDa0LyGJ5iiId/e0bEhmxiOSGxMyec
o26MpqtjRfZz0W1+taaXz7B8b7s7fetjj+O5uGfsJMXL7z5uNJxpHosV6FiB9F4kwZ03x417Xcu6
9Vkea/GHfqvJB+eaOeoXLh56KJwsZX1Qtr1/i0YWMzfOWda/qNLAatOZ6mp6v7hIgqVc1GDwAs1m
lzjC3P70l3gM9hAj8g8RWWn4XXT9LGlm+eDvzNZPtrwPNkWbkINoaQwgmV2rCPBUqsd344xeel+F
I6opb6Vi2mair/17NxEh2b1iqbqPmfbE4g1EAkXmEkuoelmcte4vtSMLkoyaWox829hYVeclmx3n
HjNTMe3bZUDuqSmX1GhIfv7ll3rIUNKD9S1orOPsW1ewdJN9XJoHb5Hpj8njm7w3JqdeB7wlAurR
Fh49LkJH5fJ3dsY2BAOpvOFY28XFJRWaI1Do7GWykfNxy9+810ZO59opbPsRdMLuiIBhYuR8ip/L
vmFBbHDM8ZlmK7ObSmW5UOObL7fxqIseeymmyHMW+Z3YkBYOtqCI68dFZuoU9U18xJpu9mmQo9GP
Kr2nvLggEKncD+FAgt54mLTgaDfdwEtnMqAUDVe4Xch2DAMG49uTtJIOw76w/riJKQqzYAcKZfdK
LlipSCw62V6CJr/nrot3rjCExydZ6ZPTresdxq8kxgJA6UXG2QUGnttzgZwb9zJiI35TLTkEeaKb
JNTVZ85noYFa7jJSLAMjL6lmy+WC7r7yrWaltt6ALR6D8G3P6gdBeUzpBD3XIla/NXf+XZpm9evi
NKnzULIN20dFIh9JBXf3gTs2DBALnjWESsffyMip05+xWzG5gA8ZHrWcXbqT4qK5hDpYHjC0LNO3
9tfsEpbI3V61Rvk1jgdznarB/rE+e5U97kJqUrLAHJcka8FIlqYctnGD7rOzkbL4cQlxGswf+Ell
soyvainbBK2V5r+NaaAEUkidD39smPfvqR8ZeRnQJAOSMw6L3b6IkneZetnrLSZ7C/UtqDI2YD2U
in7KjlNAo2QoVvdVzIH7gWybsc63wsJGZnkKw51Wm2XOZ662ncelzCvtAxgGfqI2HlfARgpLXzlK
YucScyE/EcmqFiW7NEfR5BhnYzc+JpAhk11UYATnDxziM1XN/j4BLbPcTTS/pNsCPMHEp8RTxP0X
2juKsjf+dnILHCjtMOAqAYKvvsJS8INzYtItO1Vw9392O26xTwzVcfoXZlv2lc0hM+fCp/SSyEC/
lHDDZ0byrm123APH5pG6+RuRcqkSb++NjnOxNdZfwoZ1+xsLcxB9jYJQP/FbTLdQuSqqQdPGu1dM
rcsLJ1r4o/NLBxYbWymwakX91SQ6Xi9EMwssSmHyTNatb7aT6tVrbL1O7hWlsOEpG8QcAWcHPRuu
wBLI/msZnNOo0V8WynpHirJInzB30FFSVAMTDw5nDrecE/9kExO/Q0if5v0wB2t1VXk0mjM5XIGN
0hPmZ7iE2E0k2xQXiOgDq3Lz2wZBWx1pbcrJwyfZMSpM9pm1qVNvJoyiZD3hXEDmccMTKCeg+tWy
hq/17N1IohkQhmQq2uGBK3F04LxP3KOWmd3wYiVyXqT1beMRBkv/7LQFtTd26gW2RaAElEeM4kbV
XklvczZ3MpzO+dCQ4ZlQEyap/Py1cBOovHzE/J9ZPvbXAvSxt6HxOIoubrPGr77D3YenpTzCulXn
IIvS51DE8ZNDESsGFj3V8iQcgIcjldIXzEUE2onBUi+4avUubF6f6npqc/bkDL2HaY4wlEFD736w
jKncj1FGs3dtiXZgBeEDwx7En8fzxKuqhgF0kyO2bZlAONR9kh45K5PXvLSCkHRZ0S+opso+p2Ne
/hBpyPv2Jjfc92nF8J8EEIoOglYb/mUpzEnA6eDbNcfimysVnBEpk+ZPy2FGqmRq2dp6PdO6ED1w
YQ+X8GZFheTmkLCYgjoZeVvkRBcqe2rCfRfqlgB6gJm8f4/Gqp0elQWW80/reXmKOZXWh9KuqGGy
QZ7DP9s8UPeUm8+SjcPKzhZD0ho5kFb7sCoUFqBazv0eOlQ1PESlT2KtQ0e9b8ewbt79vAi6jfSX
qaFqq2klTOVqWONtCy4SzdeT/d+2AQaXJ32cH9reqbF1BMMNwwWG1kue7QCBYSPSJIiedEtX8q5e
0/GQKYZcNiNActZCRg8+qVBKskLjtBs4RA1G+3Vo7mTd0q7qztRt+aiUf0pUFtrdI+bfA5WhDu4A
rMl3XPLbk/QyQJ0FKvUjj/L6Xqfp/DKmGUpAX8w5XaItzuXCwYII71EHx7WJYYbBiGQRnQosOmXj
B18L5uA7VUy3t6AcpmXrrnxA9vRWqvjUtvOUAR8jZ372Ch41TO9z9dVlHlwFI+LxyffW8T2vZizk
iY0DdY79lcqTLkiLtzo3AGZBB5lk11swXLu+r6W5K/KGFZBxnB/VoAqQiLjgJpzhGMjeVzz7P0wb
11+zBu1Ts6jFiAaAjpuFv16Es4ToSd08vefryDtzcjpn3ftdHJ8KGYC61inJhCOv00Y/p0okuKfX
HPxdUCXIb2yZeHkvSRf/LHPkFtwWYwGYLKraR0+187GWbfMD7G92J2S97kqIuXuQ+di2ZE4dHPSj
2d+ggYR4nUBebFe0cFavbaT+TB3gO8S0nLK1ThyxGWOlojXiRH1VeJa9Gz4anTg/VD+bO/5e7WPu
e+JkchteS9140bHJXTGxLhPh3ybWFdtJM66naZXtkUBb9rcY4uBddbbJ75tFL/BK5jX9LOuqec4a
UZ7ScWwYrpN+wAnmp4qdJ0vijQPQrd7g64Mw0ogCQcGvvHHY9Ese//YrG/zqlBhu5smBkuSIy3ax
FuXBVysQkC6wjbdNZpzQB2K4+oeHGM9jFGn3uU+BKl+QNHVwKejfgI9D0n/ZJ03hxhQMlsNpjI3b
7ZL41gXj5Yn1QcO2XnWsqETHqTV6w807lwcc/lqv3O3JKidXHNfys6G3JsD8ZGekP68Ud2Druugv
QiPB/3SJE8yIHjvrQ60mpOeet9km13NyJIHAESGW9iHrqjCA9ZFk86FbJXVEpfAtq4NAAvbCH8Ej
N8ns2VD95rEchZi+B40icS1QwoPcHnvVk16n6Stdveyt6OjV5rWVs4gI+zmGvuqu3vQU5FO5i1kE
O9SStEGNukatXfFkIFw/h8Q5IVy2uKI2wGhz5x/vvfTLhpPUMGDL+N6UnfeEws6PwK/FCb5y0OGM
8Unx6DTwLljgyvabjrD45xRG1X1a6WgfKtV9JXTyDLiFY26oVpj45Pr1XO56Lp71gVUusqUzzHNz
4kUj7lY11M3GrdIRzwn1Y48SPNxzteRrc6GJpg42hWzjn9DsPUpOIYZzygCq2BVtqg4hHugdiyb8
Yi0I24gSINqNNnbs5LJRSsWcLfhm4q1eZwy7A//68jpGmToSyAwva1cNP60lL8FT6rP896SI8fIL
/xQmgrY6bBHFFci4roGXTgMdRdiQIE7Acc0OZvBgbynwruc4sTc20Nyvh5YI3t/JX5FTTMOL1BY9
ogxj9gS5ox5rskZesP6KueTcFc4g0HpFuzy6pgp+Z96kTxbzywvvFcpGg6pOD6kR6V3oURG0j1je
YPEtO6BzlmJ7mprhu21VtbblC4zqMtobH4LHoesdZAJbLeV2oXX0vYcgt6sHP/nnlKPzkulQf1aZ
hTBYmqT9LEaX1lBdi1rtHZIyz7Q8QitHpHT+9YFc75HOfX3xjce9WzbruPA2rAJ96pJM1VsGHeDW
OJnW7hlpZOm5R+TZU9QSyLpWKwaZaw5PKqcSQY+PfiK8+K2hWrZ7Ct0WQ1rGP5JPQRwnR+QOzOhr
EXWM9jqcr2MQgkDKYiAhxxg8Em2AkDeA2IZNuOtZu0yMVWQljiMks4yXcMq6SyqoWo6ZYv87T5Yu
2lfwbqk9sp5pd9oVcLZAPdFYiuI5TjCvOf6ufeHUFr5PAhwK2HCKMSNY2zC4x+/W/IZg0BUPVW+I
ygctvA4Mb8BDyenwQeSVp/LPJIAjfu2FmV79tjQu4Gkh8W61TF2EyW6eKlwbW3Ip5Wuu8hlum1Au
d94yNjvp92bPTEhNA6zrzrG7uNYhmrTwy9DbDFNFhGa3EFdNNqEAKg3crELd3cq8m48zT/+rJXgP
NJ4/3+Dbwh22jahI55MMty/xCxyvfU6+iF87wWL22/MSo72yW6ID1Bu9TycZ1jdAsKypgpT62Q0t
Frdevta3mC3NskAfl52tPqo5mcVdHDV59xwGGVtP2K2eZFEnCcSpVj7LXpvmosoAHomlw+xuNV3A
4B+lun1uklhEpzb1QL+mdWuoASqIQn6nQ+rpH0E22Pqvham18iKKGP8DtyibQ6daVT37yRxj68kT
t+DUh7j5p2+whdGmid90D/+8lNuFDR7bTDigYruCnPyNToVcxoVl/tmOfhKdaK+iIySI5vs0VGP+
sM6SumyOGlSpKZ844Wn5dfcxpN7qWw6d/OmNK8NZsrjwgUXa/wKEDVgiKKd2aLGXKsA6PTJ5dmYO
9y9T6U3FNpQeS47GgxhDhC+6ryg8xry8TuHANG30I/sGB35diyryxkET9ag8EmsdXyQu/AVVY3rH
eZDai2N0fQwhJsoHyDEJa0py+W4NXnBszb3nFfQduCiMwyFWw01bR/d4L5THp5RSyekfTZDWuwym
0fmFH2pwZdmABb+rezHtBjVaqIRVWLtvZOz1cpl1h5moEav+TtnMo5P+p+B++0otJgAPyvyCNXh+
bSgt3uPZWL/aWjEYQWAa8kvF28Kcl66Y3TOZNWyFnVgl2zp0Cj+uZ/ULcV3s8fN5xMNAvQdHEADq
3oZ+sTAc0a6gphHikz8wy/eItlcBPORllZXYxirnqY6j0IAM7YL95DjLueDWiQtyYURIWyyFb2GU
rpSiEBkX9z3gfprCpVigseIxmivXubKRbT/XUUU8vYtZk5VygM69d+fefVEBqKydZnzgHrziNt2J
fMHG2VNLvXWWpnofFwcj0YYNLa2obIcUh02YfS1adVeu4izOlqC/dUTHrazevXi1P50ptzw/OBY+
OPeIhCRsKOribgF1bd0TlxtndrAro0V/ZVWdF4e68jv5aJmumOyjQa+HUpPseWVSjbxNG3H1O6UZ
mk69kdTM2x/DQPfnumNd1BZ32bTU0557RJnI/ZDmTHF39eTFVPIGfWvEcLA0HsjkWOILS7+jyMzN
DjP5MAa/lh528IYLCxrMiNppnh2Cea3dZdNQZ6DhdZFHqJVjay/4yAKQXUkWhNM1N9UY673OCCc1
Z9p1zfylwiLznrQ2UfElC1LWmAAGRtB6y5MBNY6OGkc8eB6T9W6QnRmPqw5p3KuLUjlH6zodgjd7
muTbG6YEBzVGB0beLTTLFvYKXaI4WACvw6RMEaYPczDBy9Xl0g+vHQsYEq88mnn55voqg5sIGAnN
/qLzlsLlrQ7DYFyBbc/EA7cGs5/Id17PfQ8LJaJ0js4aQroCXs0N7wFeVKTx/DPGsxlerCZSIAr8
v2yl0ZL4uAThfFel3BZYMLEsY0RAw8ZpvMDmfTIqL+sOa2SV3lI/2HKi3UIkjOyUP1QZ3rOlRWY7
CWZXTfyGXkV1pBTX5ZK8IM6727heR8ASSNZwRSmcKK7K013+yJtj5D7Napd1YD0qCOJbWFR6DokD
OUMIDY0kC3bBea6G9pA0RALUJaUjVottQTtQ9FcHUR+90/DoZ3cMsl29nxvAxjtKUKIAanUfkdtK
p4rj0UljF8Zohb78QcV2PeKH9atmz7Kflxum0Qh3a5e56gEhzcdYPvYzeMw8HtMjKdok+Yv7EGrq
DgdTSJATwADN68Earkm4pdnnZgfSWc5Yv2d5NUcXuUBXJCc8CzRB1sRZwkUih/hFZGatytI/gX7P
hysGMpomEaQ9JtEN/pHiT1+yG7td1puBIIqlwsIL6cYFDTu/DKrNXPtKzZIfEt657eK5KY0gfgEV
riA0VywmwEWSDvDnJrK4XbY6akqzHeNgnK7gxyhEyW9m1OjM9mLUpygBAnocpXb8fa8qA2quzxRy
lB6rNT46fSEpKefdMDug4xweot0gOtbBlVrF/JcVDD19Bz+eRHbg7xf259ziJXkmsbA4/8o4FWjb
PBXtry4jlCv+hQWNJiwGm4b8XMhl2SZbmgQKfUuYtk7GSYQJsmxu5UGiF3/7pRv0Lp59yHIV/hIc
8KDHZyRhpGCWcuh6G+qfq+nBp7eC5azX58vFxKsUDyWhb01uxVXJU+InDccoEHMRtlvKpEv92sFA
SwDWSuibeU9/0l1V1NxQw3S0CxvjIvd+lhJ6fbGTqFnulawGyDV6D/voH9HkFcc5bud67yEuD4ow
ukeavqsWNd0bHTRvjsewvO21m1S/yoVI7WEd1zgkiYbuXqElbbDZZK4+2wUnwtvkj3U6UjwlwvJB
IdZ7MP5ZFOwn6h3gOJPvSCgboEL6SxNiGM9BTqD/x21HIM8DB3b0zeuxHSGFV636oH1m7R8GkgyC
Kq7BpQebjs7MXpN6GSDXe41HX8RU8K7jtJiowrgNE7F3iG1WtJoywTi3h2QgiLyr+moVHJU2X37G
csi87xExNLxDiOLyvEkcjoDXKpCiOjYMDwI0otsOFg+/HUpb8caKWCSzFUwStqgOfh+6Xik3aCVi
fl0TvxONE1O4EFk3q7r9xLU3uaDl6PFMr09ov9qAufbSiXQSDl6qntbN1qztcsan43X3ZgrC+B//
vTJoOQGot4c4YgsFlZnysuaygCyY97W38olk9Elj4MEl4OIDDt4lPWBOVNULbOlsS4sYUwLvRCH1
zWm+GKYKen3p1WlSvjUPDesrKrYb3a0UA0mzDhTIZH59GbAu/DeOzmO7bWULol+EtRAaaGDKTEoU
lW15guUr22iERmg04te/zTe80RKJ0OdU1a706Hs8q5/niL84SdfF574p3P6eQQfnHnPGShQOgmdL
5q/brsJkhqXO4pv0HE1Zow/V5EFVBbhZB688PzBVHNHZV/1alBqOwDLmlsd5X2m9PGZOPLqcvcdc
QyrXsh4+RWWd5u+ooWn8jdpuKF95IjcoUS12+J3hWeM/Gsd24sCisrSfjGBxdlozNky/JcVaEsKv
z27qxkU+daQy26SiLmsSZn4dlLIQrj3y9nuOmOhn9GrmXrmJPLnon0veoKIuTbFk5KuGlhIbYf3S
+yfk3I71xrXxC1w/nndoLDeZwaHAYlKE/JC3YoFCBHZ59rq5Pms5DvMhIk1Bfw7rwG78PbaexWLG
GWZIuZ4Gry0RThfS6g+sQdTY4eCKwuS2rETdUkLvMffvN/DldRxv40CJ6Df8YIZC1lB5YyOC6Zz7
g0cvLsOZ0wtbq23edYPZ+qVbTBu885Gzp4loQIvyATI6e1Lwwr4KVa2tfyRc2KZvftnE7UkNvEnx
4sygCtSmTkxdfEXjCr10H+cTbs0NPo1xnQ8YvIt43vLxdpCJQ28QT0xRINLxymDcIMDn8HW3JdYt
QDIclysQy2ywf6a+D1xk31q9ZEj6Yx9xWB1HGcPzFQN/aIKh7qUYBxVtZO67aCwRzjowGvoDntri
UbPVB3/UpMzXmPfiRTsKHESgHPs4dKRpdiGJnpoAsFskTw71Hxh2teDBjivCrvqYxpAh9ibWAaM2
NUGD3UeucYE1D+WoXlM/MN4hSW2p/9qRtd8NL5c/ffnERxLeP10mZLbpJXMe5QBppI9YJgcu2rX0
SMTCIhPLozcb8TTrJj+YtIOfXlgHUyecEmDm5PCYK6mlYDPsCfNck8g6AStGQzeEpk5rvZqnGV8Y
aU/PkioGPrqzUwk6tCqm9VVQOXdTPbIVUkxXfJkSnnA+BtElDCKItnNigrMXOs5XFAn+89RhwxOt
afbZgmDf5ZFyf3PcFDRUhd6Dx7exdQFRLNuZN9FhaBD9KJYTF+OSknHWYkXX6fPguR71eFNEpQlU
rwOFFE6ZRgiLS/iUzabe+cEaXGlHcBGO2UGfm3jUb2Bc/W001/LV95VDSIsOgy2rWr9j6F4w+PGE
+KyZjPeUyQ0/JTZiEnN5fYR7ne3ajvTIlJL0cCDekOHLKCVgaCJMzXChEGWTOn3UXkeYvPVbSXxW
Vj/Bcd9T0fX8z5VZtNyQdjJOaKYSJ6qQ1J++nypLBH6u7k9L5X9XYjXLNok9YMfRQqck/z7mTkgt
3BVh/hQPQfFLZwPOFsIp4QeGWXwZYok4HYxDcDZRHW91qtJHUFSsGJ0MY4o/5QTAHSO8Lc/XFrNl
M2ChAfhqME2afqfaQu+HsPJPxf+9uazVExb/M2AOXgruUzAzdm6mMpXPCtohkatyMu+uDfHt8gOr
a1DOEySfnAsxM5W+liV7mTO8Y4wuMJcDRFG5ttTrOf60jY1ZIeAvy1NE2+YW7Q16ceaqvVdbrDi8
VHwujW4ONoqWry1GH8Bp9dRFx3KJM9Q2WrV46bFPRBVm1V1U6PJbFZQ5kzrh122oRoHvlqXJ0URK
fLHKKg8BGeMjSMX4gErGsnAg976dSRSdZzwZt0XWNR2YitN6MUYr+0lcrPbRX7lNGe70W+Ug2rMx
iNdwJ7uwgk+TM+12dbxRipFxOyHusqhUGo9XVNJs16wl4qwy64yRIHbq9ZD67I22Yeb3e5TC8N5o
VAZ0agpUinIhy+L4LYUNDPOgbaCon/MAuPDolkahXPjpOeXZcx4swGW5EnpTHVvJqtbDQ87f/Il5
tn7LB4bTeBXBbrRshZkZYnXKdTDduqnMH9NYJVdqNCZsX0lSPnnjxA7ajSK6aHSCpYzopDhRO+Zc
UjmL/1w2PAT+Eno2xHnx4TJQeVKvH03qVO9uaZsPv16SC5lJf1/1HsIo+bbsxKkVVSMdVage7RB/
ymrikEn3gshAqj+2rE4eh6noG+Qbz3ucctVeqRWn/aTrpL83GoJArSPARPeAQ3wSNjEQs6uwvBAf
4C70Bq1vprIYimJeMndSTEiMyVOPBjtLfrCV1+/mMSYKK3C8bDn40ccSk9l6KlH0ftYBZv4ZCvmJ
wbg+GGr/EFATv6PbzdZfXM/lQ55SMXIvehB74yTltaXZ+g6IKKIny8sJbyc6J28JNKnTnZUnWIza
9J1V9Po4MKH/tC6dGajatOlgJiWt3LAdzIAybVVajc9JG6+7qrjXK7CmPYRBIZ8ER9THpFqBwqzV
WmxzEmv2uaeI4R6D7Yq3RsbTs+R72N5b/rKDxzPn74KXtd37K7NVh1XuN+evZDnVMLd3TZE5ryT+
7CmOQcvw7otozVy7Of9R8J79yqslV7xvnJZzk4valshkYqiuojnfjZMdkfKj8Ls1afqmWiPYlXBw
YdPSd4l/ClA9qu3S9uO8ZxUi6C1A23pmcJqYB0L90eMVfgjaIHkfYp/+z55d1nG4c+pvKzYXb0Np
2fyRpbX7lBFzQaBokxePHdLZpRn73CAkUPk+9bF3AC4laApJsr8YMMPweZ57+8YGsncOGajFZDdw
dp24RzPWl+tSiAw4VjXuDF0af0NvJe8bhc6F939h3k2hg2Q35m4H97THqLtvZRu/S3yY/qapZqgo
cw5h/7CMoU/Y0u2ipwoidIBvy+v/G+GefdwdETHBmFWdm5TKsjwra310u0Qtx8wn5vxT2xZ6wzTP
/PcnPvgqoDt4FcOfbFY+slqVowOi7OP2cWcwm04h3fxsF7zSe0ckVT+hdzSCw6BK+qIm7UgxFwvK
pChfUhft4T7he2lEncmwMEambpYED7zuJtrec9rBUFSXgf4R38Gv0mPuBhflitbHhqzXPBtI1yXY
3zkxzpadGY0W+WPMD4cVAZ1wQjDm3/6BkVxzWikHApucwBIqdYcoeA7ndGhenKQS7sGRsYnPDSsu
wQDJs/DCW5B2onDAAZJKYgS7LothoRPjA7SAA4bNtpOFpvpUjpcqjHXY5w+Uu8ykwe0w5AT+Q8qG
1yTpid9KBsW4CcKDQw2h/TMyFG6rpO7shWeX89vlqNHtlnDgt3fuOJAe4yc3V8dDZFN2Yzlg4swW
qvkKIdUpnaf1wrI/f8n0PTCygpsRX60FHfwjVjmOhnVyoH8oMpEsR50YQZb3FEdgMrgyf6CBqyxI
doq783D20657yEHAyHcl+BiOob8m3T8NhNzBOsDnz1m147F/SmzfyV/saklJ6hDTq5YyUbxK2qr8
pFECw20yodLubFaHhwyPb/dNpqa1vK2XyHttDUvCR8SXoWbLMPfS2+m5kc15sQBh4r07WJJu23Ax
YXhmC2neGUp9ReijrC8AbEuFN931+mc110CvNpDRGixVHe//TyoKZbBrF5IK36FnWFeWkmKDdEVB
X9igZcK2G+NTnMUZxGk5QfU8oXbuRE2bobkmpZzLkewja/IVKXm3lhq2YEpvqKPOIbSm/DZBVmFX
d139O1tHZtaVMhz0ijJMDTmq+lWONdl+W1QR7VN1n5yUlzeHYXDL+dFh+ZqiX0BupSSj66dvCuZn
0HNFqh/aWRTyJcV+8xcD8lScI6vBj80VL+h7PI7wRZNl37oXPb/cWrLGm93oRKlq8ZfuoumCuAYp
xyag83D//nV7elXXYyHzoP5aZ0OGjvUXUOFDhE+1pfVzlfzMEtWLB1/nKPcJi1WjtooPMPvuVrB9
Ryqy+2AgMY4yi4tw0f0pWFQakZxvQgf/OSNd4p4GwShLsYs27gGuSepgg/HHmTmYCBXWrDJOqvyZ
DqbJP+pktfqnY9sFFQ6I31oexllSaZu7rpCbkmN7CxzFH0lr+R2tkqVsaF6W5IU3vq7hm/EAwZDD
7nzFsKMWmqZGyht20Rz2PdOeMfV363pqfsAXLcl3JJkNnQ+yHpSrc5iZxuRPi/i4XtvSYveBuYGH
ZcECVl5VrYg6u1RMFqwsV9s3R1ewhdm7/GOAvVkPRmqFkqLnU240NLktdNz6P6AaLPMu04wnM91N
ka97Ggd1cm9pKdxGuhgD1lLo8K0CAbgsD5F0DFsUjl0D2IkuZfONOWWq6vlJ9aS1mi0CoegkFh4r
BAEe9uD1AOACNzCbTpfyunxdfkR93/ZvwZDR4BOFscdlzOklAuxSO6OpzmVpxffKJ1XxR7luRgMj
fVrmqzbYDiD1IdGDu0HFhOAnaQc9D0oG4CT6qa3tXo0OXS0bR4ulvnmNmPhjB59w/dUO7ey8uI0q
IvHBsqqI9m5sVHLMBct1JiRhDe7oJWwgYcWKQNkjhTuRTXcVCVL9z5bK87+9RKFj7usOw69LH8aO
kj3z0lU6Cy4MvrR9+JLFzovft/hRYYe708Oc8/G8wYQBhSRwvg7UK5XiHJZYoDYgkNhPddPsHjzD
ghR3PHXzPJXa5uyQuXrgmZRt4xFt6oJPHxdhm43fJaoiOMglDnY+ByYyTaBSJDxx92CSWhyCTnqP
Dbb28bdpLc+gPViJ1BxCNUwe7ZYC0kWM0W2Cg7hEi5rObatCZ+vz85XkIpzoz1o09/rS0BS/JJn+
Iz3RS370Ay1DVkUsMrhIF7T1yqjonlR1PHiWSzxCq5oIgFeWUhFZ8QXsQzHYq6mIPfJQaOoXLLDp
xW/D5o0W4DllmjQz7R5B99NS8DTvGr8Rm3HISPIi1LbTLXAMLtnFRB72Jxywwxm/xfpQBgGhEry4
Fey/gdckK2I2BONm1ElTHDvXGP5WSQWpqVQBBqNnCLOznz+z3Y+aB9GkI1e+O+UvYZiodhNKd7n6
HZ4Uhmhk0wBJdNyy/OvdWz0gpN6lTxzrFD04r603xoRdKxOAsxo0NEXKPEn9E8xzz4Fq/HivCcZ0
hzpCn9/KVLW7ltKeH4FX0FCSDBCflCpR0gAcjc5TtFb9sRpwse1FnpK4T2Yc8FhgEgoxY3Ytmz7u
s/ZQC08N17UXTHFE3egRn0SJFEWQaObX5eyWfM3Kad8lVR7ZdiCdw3Owo3D8rINw9I68TKbfS0PW
gAwOLp2WRr0PP1ncZuta6Ka8dNEnH0YcXARB14Rii5GuwraaxZllb6AOaU+pUeAo5LYCGfwzosU2
Jlw8LH9VSGL3oZPJ+KrVFPZnGa7ju0ddHUsWZyiOYZuq5nDn+zUHLa043bEaM+Ozp8WtZ5PyXNMD
dOnE1IVPnbTmUkD2oGCRU7XVZj5TbpqcJ9tH5zCqwm/g7RP7CcV6XIiyfWY65uuiQnTQ8GxJdnzL
IStOmjTmiVtF7ZlWYHgB7yjzSw4Wpjt7xEIIakLVSa6twSR46hwcMQc3WDi/wVFBJ3VwtmKXSSeE
dZ0o6OIwy/ZuzjmVl+bY/bXZzGjLDB+x+VvpWfG6vH0o2MtzN7fW+UoUss2bp/E67dIRCJ0EG3Il
v6GQjXlP+wwNtT229v+ghbFH6rVZy6lpLP1i7wOCkGwLkuHc0MJS7hKOA2+GDprPNuhS9l9aDhwv
W91xcvfd5NZMMEMgaN4tBHkQvSweRWHbeV7qfVVnVCQ1gzM8p05RHNbS0ZdlTM1+EiO+o8EuL5rw
49YBn0fIYzT2aalKci3cdh0TZwXhxhvpKgaKfy/jCmR3WEJf34BgxduABecO5GJOiUxFvZSHr9fB
5+/g3YxYmkO/nW3wMfBgovDLSnFUsYO9Kc/hMSG/ZwMb4AAS7pZFT+OeTWwLZxc5XYKtYEjb44r8
dXGw5nD2HggAH3DDYHBeZcHtm5cUAWsiiUSXCvDAG+Va9GR/iMLllGMQJ289DTGnDF/QTI+CcLLA
mQ+UNbMnU17q/CEoro5JFalfocGTu1lTNzj7w70TrO5lIzc+20R2LEH6S5Ar+hQ0VgFDxDV1IWHW
HFQ4dHtX1EnxZWkvfQuhdMBZLVEpPjvHm899J7zgUKMWMRnmPoBXrg6wAGGuqj/OMETPXbo61UkT
AXa3deBgBm7L6ZsKV7UThB5fagiBO9oWEB1VP+NraB1Nzz0K7blDzH0uysU8WxtU6WuOKnprB/QX
7AwRs1SJ4YhFfh2ojT/2WbivGf8gsHvYZ3u3YQCcah18R1O9pL/rukkfURO4y+o6kAFDSBYRxmbF
dbIFrjWoP9hOb4NubEHoHSuEs8xIhjwNinfVuTANh9SNAC8FlsPP4O8Qk2fWZZijC7pe30ToMQBb
olkYwfSc/5tMb12waez6IbJkPFQJrzi7eCBkqLpgcQ8+voG3Jb1Dm1mouUfTmzjjsXmvmjIELb5j
BySxdGnz7Lyuv7mFl0f7rOGxse0Kp2YLwpHjSsK4pQEboeVp5uzyOXUuv2BkQ8UHlE4WuzQbLr/m
vGEspLgpKsdXhl4VX6W12Vk3JniMfTMXF2A+Ojl0Ddr9Jhpb0kmu0H73A5mEGt+7SmfOc2BmerjJ
m2PjRV4FQYhtFbMCiQD3mnJ9dCecB8NvfATVQy8hGG/qehzIdieh3PkpJG0QTblkT1CIJ7wecLGU
oBfunM1NTwlqUf9uAl1SXubq5cw/Dp6CpsYzy7fo+BfJAtq7tsTVnqbEUxcn6PWJOuj2J7NrbR+X
LpkXmijHkA13y1uUNIkUwMom2WVsyeE7XOx9WNVNR9ar6V36z/t5smye3fIfnfVMF+0cmn8rDlUB
go8LloxjQlJrQxOff0k9jhXvk7QuBwWRZE20122akwsoUbb0SA313TpJiTeIrGdHQJU+0rtL2nLy
JmJUHsm67qOHNpy7m8XqCHeZXryw/UNoqnuA8NEDIpf4tnd970awELCsVns83JxGXH+03ZEEWys3
IAdKDoN6oMKhGhIyNcBCdry1pxuHV2N+khkheY5BLWjOMWen+LQCurqsizP/inrWxUvralxCCdV7
C4mfl/sSefrZyWghjYbKC66Z0vOvYmF/sWF8XT88HDVc0Wi8uBdT5rEnX2mP9kviDJjkIohfRks/
hjNnxwd+RegLTAjmXxzH6Ye/3nHJTofjr6DdVyD0eDAJMGHSUydK38qjRBNJ72ywNiOngXUmI4aI
v2hM73Y1GuW+eDjmaDhM5UGGNEF6FsEdxfOUzSSmj0kItHsX1CPmO3rMoU30lQh6AZuVIMRx9XPz
nx8N7YvFk7BulkqwdORSQPmvMJm+wDSHqV/16ZagIAi4evH2Tju2e54vlIj6MV5di5Nsfg9H7Bjh
WtgjXrqke41phFMPSirVHgNeAAVb13JZz1MIwmOf0Qk4QZOGTtRrVCqHbMy5CZRL4E02MPbWCfUm
Yf0b9Pxi0CWGW4rV7pKxGP92QMj8NAoQAS+tMSWoHOOy0WSNDu7o3h+bCpYDA4doUHxy5xD1IY1+
cyHGPWkpnjqT4xsN73olTgIChnxMD1oV3+/AZ0e5BIMhbrpoDPmlG+SF3ZANsa42aTxLWnh50cQO
2XlOTEf8GstvmfbTyXQjUAGOs/BtxD0H1WB6gFBY14r0fmafGCtBVg+xqF4TfJF/Jm8OuZ5YtG5M
XY3HtRntFUcL4i7lYpQgukV7W9nBnMPFBxc5rxXG3KFhwZf5iJd7PhfnzUJ5VBu14lYtYhR/Vju2
2Y824nOtmAT2LumEn27Gvflvcdve/eUsWCZ9u2L09pacUzm5ZL2DwNvdCB3F595zWSKVo4WjGmVu
iNCVJbSxVevMzqaeaHVdxJthpjn1nRqZZlRdHHM2wpj5wwVTaGvAW50q6XGu6ELy+geKxBO7Wzt2
4sSrI77ZsI9Djk/lylXG375TICc+PthfT2as+ytdrOUjviECZlXqhVx3hkCxWjThtC4jaiJjqy+M
m2JPJCT+0w8hiVTTA3fFhWPS/dS7qKQANxJSgP2EgZOkwXuoQ4DOBbg/JKVYTtSPBh2lxbIliFuq
vuK5EBOURyyuIwOHL8izQ+sJAAKMNVO5kQgA1btnbAj1uObbQ4pHZTiNgezjvSdrr9oONlDJSbNK
bvYVeBasLxJVnSzsGCWdh52b6kl5ofbGRWwGh3hsnc71nsmZDuN1IE9y06pk7o0nlvzPruxx8GOS
FLga0NWOHlV4LPv45p1NTHy1g/9haVMuivVGf27P/yIiyEOg+seMWPbOORMzoxDUvz5ga86nR8Dw
JQa9afCLo25tHB9oJ3AAtXnUVj+a1Y0EauW9Jzm1TXcKWd78wKxa/JqTEoQb/jfMsbyL2g/jMEe5
vLtzfHz48vrjVEOpk9oLj2RkWT5SJTqSfW1njIl+8VAOafmVT5X8E8QieqmyJPSvq6chiTIPYGTk
7T7rnWKXwOKV3fNTDWvmOw6q/Nbzdb5gYYeFWsoK2Dsy4bzQ5DAILz2DfvGDF4kXGXKyb80d657W
FsoMIYZtNOF5QbyokIVcJrJuM3L09uUGuWHEYZhxNJ3potixnZkPKf/DvxXtqQ2quZNke5nlA7OA
8YgyFsom8WHJOfGResFi8iln7OrHOMXwsgcqnpyXoYiPgVDtrRm6fOCjAS6y46exRIow5537elrM
dlrW4QfdHO2/KO7mZlctEVHmOuKEtpHlsNyyBlPBdqZilAJtHFCPtBeF49OcrbQypUGD41Q2BkU5
hvAPOSLFwn5d46x6cSRlxVdnDXCyhFy08ujQf3XxV2fZN4sXXaogTr/dGbMDT+Golw9hg2XtCvNK
0wbluvDcsO9WzUVV1r1VOcBDJMv0paEz9r3EUkzpbIrl66HhfBFDTFoFEl2J1S9aDXmpbaKdod6s
pWZvlrHTnn4NAx8QTdTlCJlYh52rT6jw0y0r0nQgCaQp2MzK9hQOdXFtZt89QV1a/J+I9TG+6pKT
gyrwJXOos519pagJ4CtTfxyflyJcT6haCym4bhRvixjS5IY5gomOCpSuvybkL6gC1k6w0yN5hB4y
KmW+4OSDy+S44lA4PqaqrZNSQfRVeXNQvJu6r2d00RoAEXGsxOd8TCcUJkm0/oAgV6e8d9I8PBiw
OPj+g0ez61OZjvOuz/sBhDC7FX5c0URvWPyT4QV3vmRI9xSPAcjrGqUC/ln3kghovQ/kRcuRFluX
cADfiin/uRztxEegWyfBjxeFU7Kxoxs/TFMG36dRDY4KIvm250kbp4yIOQCGP54Y+4OMKze8OmDl
sX42WR+SERj0ioy1YUfkxuEGkpSP3SoJXEjfcliu3CjdPgx7GEXVnOwqn2K2be4Ow3F12ChCIBRQ
hOogKSmLyfvwUiycx31qyR41wQ5CFUuQvZDbbfEXeBwSIubOa5X60W8Q3V0tOC+QU3n2HUIlJ4BR
JAZAHxAEboCdQiggTKlBBl5LmdT+XpKDMruRPTvIB2+Z8seBCUIddWBZeRcj669NUwaw5YPGIQ9c
2E4+lqZxp1/EZMLgoyN/9bsL+UGVoST60FKBfKeS9RDWusm7v3BktMftPsgDe1x3PQv2RZvFs5W9
UPRH2nGCSfc4BBn2SkA7Ap2jnpfw1zBPkXfKrGTgxuuEwkGDPe8Nt6iH5c8Sl+2bQeACQ4ymgZlw
W9MIiMpXl6X8V9m6KX4gQLjZCWdDof8vfOMV6aJZYNQPC3OI24BptwxbIXZ9NegYeV12Z8GJAkXa
p4FkPRgMXdz6gmRL7E46eWAIXkd+13j9HTHKUieQmx8pqlT+LKdQPrEcWsudGU1s4PGgflGH2uXO
Xz0BwcWfI80FEZMnGdqg81jJdd5j8awIjEoczhTJnUxfQnYGtg37AwN7gYu0Ef6HM2i8X9Slyt8A
Cu6D21QA5/zqE29GlFzwtg3zzIE64tbI0gYdB74MjxDfJ8f8iacW5xeYLh7NB7hPuEQ71rdyn7jT
Opzm0IcjVbFY/hGUNWsVFos0G+MRTrE46fWxZPMD1qvDRbXjl2/I4aYJe5mhQPw2hpuPyMVrmRT5
sR8z3QJgm1hLtN7kgNoHSjxvwi4bEzg4RFJvQ7349sXxZIpJMopyXKM9/0qUe3fji+1fuJXnF1hM
3qUYdfUcTpNcN42bht9s+OMrXnGwrnO8LqRQOFmCbsPefUd59dFPvxvuGxEgsJgzViJrF/bC+VfQ
JjLcEKkPntoQvZzVyazL8D8EfkxSKdrapmhEeQt0Q0cOY8j8CwpJcs0g7Y4U6pazS0rTXY4w3DnM
zNpJBZCWltqKainczx4/PQtFISD2ZfiA7YkbTQKHa1Wu8SZhmtCXNZz6x66oxndae5hXJxS56ggD
Z6JGu9DabCA31a8r8/KWNqPqySB8z5vEi0Pqi+IVXATeNIlp8Ggx6+wdRv2/3P6kopze5/TlkQYF
WDXcybDzMMenoaR6+kTwa/1o13Gaj9TDOOK1NAXaXYZ5tdpShgmzADdXxDo+BqPwRbx85Ybtsyh5
6Qu2WJQrRe2PmB98Bnbh8oTTHCkuUaRSsrHKYQEq5t4bt2Pcr1+Y6u1vhoRy43aWWsQxnSFIyZAV
YoZd7bAyAL55qlzZFyAsuAdLwKzYa2TUO9kIO3l6COjT6TaFh6kUYUXhGefFGR4sD6j2pc0k9Frf
jYoDnWvddfZ4/b0QYRr9a+LRGiK00C7TOFrZGau7CR4cL4K3lASx/6uAUhF75LXrlkiCE+r2oGQX
q6cKn3TxEx57dO5CjJ8QrIZeQmDIvel1tJ7+iBvOfFWSDbQkmLJ9KOtmLajcgWOzAJcS7o9JNfN/
qW6c09w3vtqu07K8Vk4oLWJz3/wL77bb7VQZ4z8TLAiqA4dSB09gJSE8CZUreulTp32sOMtcISeg
GSR0UnTsCbFInmM9pHuZsrCqDsygHLlsPGn4sJZhEkP+KtjWOon7QtXYPZ27BFWLj2qaxckj6nnR
uOx38MvurQnZvJ7HlMbLQ4ojEZuUvlOlXbh9zTmr5+QUNEn+HIZ4j8ByefV7gyX7O6FXYuvjfYLf
3Ju/c1gGHl7bEcZG5rpXXqQj8mWX/HCJWlIf0WFH4uoS03XEuH6hS4n8W+z2BDgbNs7PaDUkBL0J
Te6SKPaT74uoqTVCC6Rw5deyOu4hnUlEckRPXf5oF6TSXvkt8gbzEIZODu1N+zhnLtzSfCLfQ/0j
nRxxBJq9Kgf9hwZoB6S0i8DRdfDFyfJzJE2cbAlQYqbkLUeceGybtvzIxwEDMR8+lLOQG2KMUtfs
NCwm+V70DiJoS9kSecUQK+M9f4FxwFp5rlGju5cOtzw+WWmqP7ARiEsoMbMMpTjw/qBcUMeg1bX/
rYlpXtZ8Wf9ToxQfdLI48hFWY+1cWZvk3CyogQFrjzqY9pSSr8XHlIuYlxO7lTsWbZwfEO4l5POS
l+JZU8h0ztgARoel6CATVyQyKLMKVcYTvhhuvIqhMq9Zog9xpT2qjVuvOMqhGopD0RXuYziWvB8c
zkEgHbmiHBCLSf0fK2KIownBC4wQ/X0Hpmx/WteEVaI7Qo8gb1mduTEtvrGgOxvcnmIDLT7192mN
IQl0leFVCN+MqExW2Sba9ZA2FLpMUHy7lPrusdzLB8rGgbCHIsHba/wMP5yx0a7RHeE4LgaJWJYm
hLpjQKmXtk7A3HP/rTWBW0I1HNzQ0pCJPJJSB9Ii87YWMdvLac7Ht6LuFCk2EPfAo5TlaJ4uS3Fw
B1Lu0eAO/g0Mw+ofPaN7dV49whlwtCL13rKNBo1D14+6ctbIrqMi1AKOlEMEj/vV3Yg2SepnJOPV
3OAr4ryCiNfHj7OR6Hv1orvg0qCqc+2CXsTC5dBhtxd2bLqHdVl0jh+HGpIdkVcC8yla17LNooAk
te0A35Knwlm4wztsgy3IDBySNLb49T+o9vVTxOvrV1D08evsiPEknInnUqkwMnuuP9eIvw0yvcDY
/1Q0VdceMMvENxt69ecaFuW0b8duemOfKNVrQpZF5lsNxH38ylYvaYCLxfQV4Tfu2GzYgcj6KNg7
/IvzTItfglHj31QtxFJNMcsv2fg5BX1hFhNJN7SviWoIXoI6NHdo9zSv75yTg/sbi41NtcuifpWn
igGr/YjGtDF/qjHO8v+YMHLiDf2alZd4pfJwizDEm1ei960YZauYUpCY0gPO0zr+105h8hlmCoAG
SjevfdwWXBeorP34zjKQO3NvSUE8hc7opTcshxgRN9pdEI2XPKa0J67Ey+zQqnQau2o5B6LGAOEv
Df01I8Yql34dMk8T9KguSVtqXnKzXApaG3+1HQCq75okxn81RfURYmZUm+8p1En7RNWACs6wDMMa
Z1nMLNATBmXLUeMxb38x1nXLHyJUTbkjluz/7Tw/1M/yTvlw0QIC/JB1auujwS1ERDxmoNwEMo0v
BU/eazgtfQQHRPq/R3+MTkESYDKRbR3vgzTiKu+Htt66Uk4ezo3A7AEMMIA1c0JoBgjGei5wRc0/
u0FE3Re8Db/gnLNk46/e76aJt3Ie/cBrMPWvXCme+QQi2MGOmBNr4+3MFpAAd1M+84wAAGMmhfWj
Z2XfRYbKSBrgHzrO4RYAmgcQ638UnVdzq8gaRX8RVdDkVwlFy1E+Ti+U7TMHaFI3oQm/fpZeb82d
kSXo/sLea2N3G71jXc41kStSZP+QtIdNwkktnihcx3PcruFt7h0PP6Wu1YeSM6YLmWVEW7BffukB
BRxU1KlvsvKiB41uor9GdlagXrFEfB8MYtYbPoXNshk9JLAqqh75wyx+ctL9KBGqYKR1I6D0qlj8
HdtRQhuaFskfv5pb+9PfdC1coMUtMsExiSV47U9Obv6TKwVTyuwn9R50Tue0UDmJc+exVEH8tNps
XSbbKezEhzf9RhAG5ku/l6ArMJuE4Zav0fmk2AshseSVlrDEsBTzRM/WmCchSOFpLzN0Kh+YGCQi
QMt45tkm3poqS+CsUZcRE6BKmn6BSeMPeX+IZWgYmLVohhLsh0UBravHiOVFpnGe/MJUFOQDE8G2
82kb1qKKSCREQugDbu2VaE+2uzY+2lc1/x0ayvGLzCMGwKaT2WXGB/FdxOzas13G6g6Nmi3Yobrg
TGfgEyngtL5a82f6dJRQfUcyUNHP83PqAs+etvia7CMDVDYoDVaA7zbqsvVaNF4N9xVdx8HVrJ7Y
4XHwQHJL7WQSetHHnEsX4TJPdD18NWQe30usKA1LQyJV/jNa1gQf5GlJ24aolGfmBoXU6TMmrLb6
UxdQHHcdVZrcL6LMdpWAT7zPUrXIXdPJuAFBUab1r415z3l3g9VBwuBBKPwz4lso3yM0CKxF0cym
+Rlmpbiy9JNMW8gK3ZV2GCvyWOBJel7KXsJReXtoXA5bUih0fQmnGYt1gdL1uXb6sN+Gk+U/Mf1O
i13pwLD9HUQ+8oBAEg2GA6UNfhOIizS9RpxSChuRsHZCsRfNXW4lbjxiU0BthPGS3NSNjcvz0FSN
OlFVWutxFZFlvTYDGO9DNOZZcdvZO9lldS0Qe249e/qun5jv35MqRM5G2fcxdaDHeDbJsmK48Pyu
b4C2+oo7SCFG1gOKkzawHVYiTqF/8rkby412G1li48glr0XkueZg+8CrdsvoTDDQ5IK5wqVTh1zU
LKd2tuUMp0xUuxjhN8MzTB0nx/UhpofRyC6FGGHUfJWTtruO4KMLSxF5rX2FIkS6Xv0WV0BM6HDa
/JttVvZzSyiGQjIZpNloOPltYZFsUUW6QKYsP6trNGyrX/VfpVoCc5Qz3X4ZMPvcheB29hk7Czyw
VQjdIPbB+73dMGeS2pm3eddR68QblziwlmeqFd0OWahJ8HxBIcNnAXeJAdNtGQ8xEshX26wbxwRR
88ggHoN/UTWMoyOUX+iCfJv0LUfgzmqYFfgYP2FrEt2xajwOvWGikgaLTZ6qYG7Jc9UtTppEcp2i
T8WBBLZVMcu4QhS0iheyf+3syiKRiiB2wLMfqTqW/M/KOZjtRJZjjKJpOtXsE6HPpObg5y279NJb
zkjxAb9BGT0ueH5J5/QkS43KMWSSRLc32bah1R+4DAufVA70B2T0hR1MFoQj8/QT8R0uF4awK8g2
x8HRhtq+6dmyDjwN15XHtjwN6BFwwRFvx41gBdEfwk+nb/gornq3MFRgZmj4GBlDnXMThOFFMqH5
R2eZolLs+op9POGzbzIVqXtkui0vOa0y/WnpdtkT4hSBUmKZWE5nU3bPvIh9mcxY7Pr4wDaMrz0G
fMbznofGAhXpOzNuI4+5+I4Ty/9AMWO9tKVAGer1HqRdsCP38wj5JAfnyo58Uu13C6Lrrm+6fk/b
hVvJs2txNOgbXvMcNP59hL85AR1h2dDJvMLbonGpHnPdiRUPNv7hbelMrP7Zfbk7trxLu+MPNNeF
5vYVIXxgHwIsj3xNU0lECenzoP/9sDz3vg5JPVfkvQVmCFlqLhkaROQFYnjL47r9nRwm0HiMuxZ5
nh2kd0W4gFNh/SD+uCzSm9NcrxNpf8LuiyPEg/Q+67n8cMPd5mfExeIiur1tvfPRhpANv6lCvfhx
QDLaXedsLMO7CF7l+hrFpH99diBD942KgdLGTlsSc7ZSVz2uTHyTyOmWDyHwdt6WX/9gHCJMsjVg
2iZAYpWOnfry6oU6QzVjT6aQkuUFSnIwPruzy8SEjKQa5JVvo6m0/e6IsTYTp66j1Bgjn725bvkH
N5W1dF+KWJMPy8J4DtJK40YazAGoiB/wNOjmZCzRMM7z+Yhs4ZZIP4SRQW+z6kreOxEUmhdIGCJF
CRYIsqKBPGYIXtGwkLu9Bp82SItn/JolsJM2ZpS09oJ+EYl1UlMvwM2xivEAroC+Htxz+V8eWzMr
ZVNmD9PQ1PO3lhEiOzIrlxDSzdgfSFqrDNneIIG3I6J8d0u9W3/qQMBYVaQ1J1PlR+6GWZ33yA0R
Xiu6V4Qnbo7no4nKHwC1+h6g99zj3u7dJyjGMqlJ9Sl2VBLr1QvjMlm60GoOLm7+XeOlmEpTQvbw
mEBi4WCyDzbF9p98wq6+yQJid4YF/zeNMD/TTF+fOKQ+groGYvVmk0xwxdmgnnDDfKNJnX6g2ZNl
Bm2G4X1ZnSukMkcXmCAjeI/48rGf/FMYhoB+iHPi3xPZg91t4a1Pd05fEOA0WCUphabO7GfPi4Lv
XnNYo/zJu2NVNyHwi1G8C4YJDIlGLTgehjQ4EnXPYtu7YXyQKfApGRXn/9bCK19xqS4/YCYt6BZ+
6rLjw7wibOTUaCaL+HGe7Oba87E/Ydd2T1SolGIeuCBcaXbxXJnJ/5ZSKAwCoYnvY9sEy13m5kF4
wGiLbWW25uAwFfR+KJTgZIW4ch48p6H5olLYeQS9pwTugd+FuYpy1CzrvUByT6UJ8ZlVOhIzE+c1
ays7WxPPdk2QoCkq3ttc528VXT+HfB8/5Krqr0oVYLOoZ8r3MRw+iq4i5smUCBr63m3unTQlKQmQ
y5/cnXFAhoMsjsHMTn/1lr8qj6YD0Uz+c6XIAzxGvHg7l1tv2HS+CB81CUqsLzDdXUabRnw3DcGI
cyvQp0W7fKuhGj6oP5ZdhzNmL9osnn/8rraDvQVzZd/CDJCbTBesR5F9o5Iljgqyu09MZheb9GjN
TSwSa7CvUexND/atyUI3wvObT2AoERjHd6KW6YvNJGHDJVUlHlsvdhskmJx75RYnpvS7xSunfZ2H
1FlYzDui23MVnY3RI0gT79nMOQA4kuLO1lhkb4sJrlitrL2Az3dvo3o+No0TPYWYyQ9r1S7m5LRA
AjiLFP0CUukmcVxXnAt+HwhGbA+cjedOHpuY0aHM8KrmbeEYPoO747dl05Sz4+mK6L1lj7kePWQa
zx6X1VHmqf2O/IHoCkTPLFVDsB9Bt46Eq7le5NE9Dt9IM/vXWLZIgapAviPEFKfGh0FcjcK4qPBB
QyLxzn/ZFOW7oiFMtACTuQl6Plczw7KSo4NumqYqaV0XChZJbwEA3olxsPDt8hFjw5iYPIpfcpZN
tPSmyJCFWQEbe+lVOTk90LsQVNT2EU3W9NfMav52pVNTzg5f6A3nnaimGa1qncZvVpSiVsus5/X2
lyKCbBeiMHhHbgQYbBd1SHLtBIIbUC8d7IgeYOjMsSRiZwuuTtwhp6ARjcKZSNSpJNKrmtviHGK0
4aOu0HJvQYOsPSh1wJ5ue8NE2wNMTWxxbZ5YUAGLZu4jZwqmTpQux2HWkYjQqxPog56cl3Hon+Js
PfJdxzulV+SAocX6D0vtt0AakHQOkchzMZ2xVDOtVMEg/0UkvG2sQXD59XyrK3Tl8roucURGcTCR
ewLxoMfKpLe0nxUXGkCuj4x+91awjYQ3shKiPEQl9USORvRp9f597mtzBy4gE+c4czhUHRDWD/aI
jH+A+rTFHQ/BFFXNPcVSde/PN/N5gNTiJ1UO37df4UCKyyjYkxTSOdA3eKItx/pPavBgolgALeIz
2DN3MawckYJV2g2bLQBRLuIorK9lG5ZwLstKnCKmzZ9RqNu7ORyxoFMO/1C5N7913T5WN4clr24a
8n8m7GhjO5bzNanqse119hHBMd8MbEQf0yio95DRnXwzZWBdt9KPiSpUaculXng/jeVUz1xY89mn
0lKbCSzPZuzI9jlql/qZ4haSnBuCCyF253aFVtxYb25mA9Bllss3GA9HphQ2A0g+5qqZXeilWM4o
e1Bb5xL3AqIQneRVyPSA2nZDSR+/65m462VswyMyIAAcJGRjja30a1/1NJsEAvWIj/wbMnWdil0b
+KSFwt+7vRG1qf6ynIqbnbdkzoM2ayYwNDAzGrIB2rwmzjSZiuYH4srgbnj8boJXPeR/yjQVD+S4
yBePtXlS9XMEeZz6fyZddlLhzu3XXCZVPea0rJliPQuzYcOGv7tVFvnvnIrhSq//qVKX3FMJ9hhH
PRUCK1IiCGr9xSJ+Kij8lL4zvYy8bc4WGzYAA7qvBcpOvg181Zg7u6fl12P3l+lwmvSROwGzmkf1
UgR2BHUqLm7C8xoFUChvaNER5DvucPHquxMhO36nqi8tnfywor4nINFjsA3brD0skMyess6oF7oU
zpLAKPOXRA+zUeOKlMA0NaMW5fv5lnMhJG4HwM+uX4N82N/kClu6ymlrLGBB7aLTxKot9B1zhhVR
lPQ+aFkbthmBfRYps90Os1aCmLjftabQGBqI+jW2NN02mEcSIWQb6WFXrIpStkVdRSKXSkaAlRwn
yxuwOfSP7kQuaj/FWFund0XcNnv8G6gDtRPsm+zDTPhKoejFmHxRKufzbOCZs2cPOM7wVDjWq1hY
27iuKS926IoPZjT5pwltdYqHODAHpyoPECJv8qOS3wd7uMif0oZh2D4U8Bc7jXNnS9oY0pi0I4dn
woAtC30C62adChaP7cEaGA96JgyuFa7sa+j6eRLjfyOXK4aBFvbivdK9/WGBa7MOVWHLn9F4SG64
terf0u+n+wI1VgzcnZiurWDef/OLU+yTwEHYaTwWD80QVHfeFHVbbSJG/XAfMHQA30mHgHa5xS5U
oI33bjp2SKXFqI6FjDAKFKy66jDzUPrN/2UzwijckmdpYyxvqY5RVMkPBi/8x8b4uR7YnMYEoWIS
iDcqmvp3CY0ej8q8MFpfy6z/Y8rlNUtvNYLkTTtMaLkRAnt+ssAU2gVDVJ0wnmVPmpXDJ+Gjt9SN
OmSsfds1iDnn+MTjRMkFdP3AkoGpRmTX5OvY6qGLIH/KpdSvE3yKbVkat9siTHBuOsX89ab1e8Py
sNTnlKEH1VSWk4K4gHi9rGDUdwSh9D8YsGPDMitrOODiAiWYH7oLvZuw3J0a5vm31ZLd5chf8etP
BU9WUadbSzmA/h28Ol/KlNNdzXTGPVACReC52YTjReMBR3Bb1BYTXXQlcLl/oU/M78xP7ENUxb4m
6Kp3n8eo7fJT6bDO3ver52HkwQhHLDM2rX/C8biKZsSkyZjbw18eX6c51Gzs/whZTM2XbUzzuHar
egphPjxNyE7o7XTs4OyPpvKG6Qdhc0LN5pEqFdvAeiUszinpobFj5QlEF9QvNI5ex7RDcYMjcpXi
GLrNjaKX1tOdmac5/hrp80KEUj3uDVRL1nVFdrv81QWvwBqGkGaZNiETGdccsOFqZHNXLBE3Lz+g
lPVzOI0GCMeqynMhwhxmXlv8LCJ3uFXRVvt7gDR+9YQHQEy7CZzYO2l01FoGA9w+D5rmSHeIRlqO
TfjoTKD3osGTNLbVGl3zrPQByhnEfleb0W/BsQHPhmpidA1x1jUIlHRwrPiCAkYE26Gq/V0hfXs3
afpu9ILwC8uCyL89jWvOqA6JjBsrKJt+QISax3WICr+NL2veNPZhMLP3H3vT9ly6hBvjEMgiBwW1
mC68hTfkMSEEe6gl/W+BXPORKQ5ZPnXsEZiepy7aTIgOLCAjjEUmMZ1hAmTDKmCsg81/O3oM1fd+
FK6faG58swm9Nfhj+mohXNRuAv04DZhHCanrUOMOm2rwwQX6XSFvZDhBp5cnWF01aYULHtR7FzBe
88oiy1pQ59zcv182TWz7kXuoC5AYKJYp+Cro+/nHlcB26s9WTclFglO/FT1TKY2SN+uXE70CHxNz
lLxCM2EetWXX4fDp2Ifi8sq9MoAjBWp1i9+nSZ/drMwzmSCuymdNacsAujhyNFiZw4TUzdyXGE0F
lmH0kfkfOIoyfUvr0cSfEyb54Wwm5Pz4V1rLINQ20OjaiduInEJxQB0wTMecd1XW7HhyYwHnaFO7
uBdp6trAqeE6QXOLyIAoT2VWhDOJVutqD2Qs6W6uicwaiooSjv9JojoPHOzslBtZig2MNsQU/9hG
2sF/UwUHZQK0UEhPoeeogkm/5FWqU/QV9MelDw4P9ku3Z7QMBpyLZ31BFhLf/CskYb7E0rb6o05B
BxGiwnWyoQlzsNwpO07qQJOKlKFz2GCUZS6WzxkDZETS/WeZzbe9VCXMPR1uClId8gUVGA4TbzN0
vi6PYz2tpPXGXv1JmIZdn6ySpAIHP9CYCGmX8kg3TXZisEyrfIBzJ8PDokM3Os1w1ohj9htqToAy
4mzckR4FSg+LJ5/u9QqaB/LjxvLUMNzVQ8oEB21+28DYior5BV8TyuHGBLTQgpudWNxhDv1j3TWE
5UZWsWoMdq35FGKEz7uhYJrJEmYGfOxxRyLHr7qwu3Y3Wkfr3KIa0bw6NM43JTDBi2mBSR5VQ7/F
55ENe2LF7a+2IJN544G35q6pffEU5v5yY2YNyJv6gOSUE+KwaDl1yg3yvSOmqr7wnww0kaIaQS7H
QUCkqTW8ddYSPiOAMtMrGUX9YxAajz+KGBpAJa6rD01fu0DtYiYyJBDT8PvIyyhoK3vibM/bPxQL
zfg7wvz5JaAON5RgOR5hJ8PAf49EoXtXVa5A2zJsf26scfgXe/hDjnhekbRWSEofmCO68tHTgsLH
jeYdj13+jbsi7E8W09VNoDL5KDkOqoOZqrzcN0Tf/QQBOTkEDucWMReMLrNjCdctxwZa8DnhD9d3
AMMCoqosUXjJWiqx/GMeP750mW7HQ7x00Q/EOBtPNQmKjBndgRo6AK5BInkWtKfWk+3fHrgIcyXb
IpuuXwnuttmyfeEnnV+WWVlvvLakP6EWIuEsGuUYnno/dR4muhZv3zimvMsH2L9UZ4qjnl9eentP
l2yIOwYGWDaw/bPA0DK+ryCxWUmGLYNWkRPIuZuqtX3DoRMw9KdRQlXtiAJHyxw69G0icGmSSGjr
HkhCkCERTgrhSBUI/Z0SwnHx/SA9jz5Wci7sqYR747TYCYOevWUSNlbwumbYOvh34AIhKjRrwSuN
TnghTwGvVGBBDrw5dHLDCK8K6gR1m1++1XDRp2M9jvWPVc2I00ZmszyzxexgHwJQ9ONJPKr46J00
fIVhXl75RRt2Al3VEzyuwg/Hp4c7MgQUaJB6g/i4aKJx3zXKt/YRPXB7WF2G7AnOFLpP1/a8ed8h
gTP4XG0Mfj2e789inVJ1V/nQgc+IYPPsb9fltdxZwzRkO2vSuiJI/KbOvQk2PKwWs3MFdA57O2DX
d8vzpFAbMQE+h92oGYg4qVNuq4qScDPxZYIKVWDGueWm4Vmi37qzIW4WB4db8ZsIRXpm9rfBC1UJ
QFMSqvnEw2gzr2ishjgcX1a44qcxZnsR2VQObiVntMW1w7ltViXCAz4XyM2clLiLe07eZ5wE9YfT
+mTe8vRiKMgMjKSEpDBIbFyJxENoDqKTyYoie+0WRs+7EXzWuGV84D4VgMPaRPM3vGYGOlcyu162
BR3r3FtDYeNNydby0g4NpVfP0LX+7Hyr6/4wTm0u1rBOGf6tSRVn2j5vp3FqDAcmazx7rMOaGQQo
nEgPOf6FiZx9djJODSdPzbdTRxVGmmpl9ungoWMbtMC/vD1zWXPS7AtRzxBv5iChxN0rk2YS3R+A
YcHyV6Q1gSCb2mGE9y1dg0yB0tMNjhSEJtj0ne2gmYbFnL8MZcO3US7ORPqRF8wxNJ6YSdI8t3G/
WyYc/RsH6il54lZtloM9Wak8mCKK3MNgMQ4TmmdnoyY9/EQO++19UKnp4iDKUd+KeXKJoCHrhhPT
cSu7KAJFgwM59kFABVUBkZkYLrxUsxuhbuooubGWSqh8Aa4hgk3YusE6YSbr8FUHJpvsI2uBofhi
wzvqey/Ab34Uwmv9F8mw2d7Y3ajWY9X2ZIy57dT4x8XuZHTitpgYiBc3qOmQ0Q/DohHsS10bpPrW
Vip8bbBFkjcFFCr7HszYqHPG7f+PoBb2NPzY3dXqUG8mPZSQ9cHLGvsfyuT5ccwmoNKqgOyC8cGx
nxYNzSCZJ6gx564V4T90DGzpAs8uwm2I7DE6kzayhl8aemgyRkigBiiGVA91VTyEnWfsneEmtuiL
MMM5yHq3S5WH5zWKyUKmtGLeILscqB/M96QmXpLDgIhkZy9t9p1XF+DaqQKJQ/kwNb9ziCh6Y7oB
DYnx4TnvnKxhNDB4JNkDwtTDYwc3hIqyNpTEhS78V/6m9Dr7Nlg47uzYBjOXEuYko6gdnwukgie5
suW/QdTsB+zv+aXVzoetWfUmA/zGx3Wa4a6Qhac3PhCXnW7tFTu+5Z4jIIMZB3WA0r2JUucdP+og
n5fR9gFUMQffCs5d1iCWeAyhC9k4n+uAQVhrPTlo0C+SeWq5rRn07ZUlCSS85T50DaKtXcWY/IRc
Ioc0MtfxAdkYe303lvXHWhv8rbVLZNRhMrNVXrrFRahkHIhhg475Lkyars4OWppW7LnStSpRxq7Y
kVop/is1nqi8nrmR2ra5VVPR540V88Bn0A8g2tilumxaFVKnqhSbYmphmTX18hW4dQd4d8WpYmNO
OXvCfc0Yde/SOrpRq4xzRjkFtaGt4w/4MX9hHXlgWM30hN6Q91+OKy8Bc1v/caaJegEbPHPgMVHd
I3rM3gZr8A5lxGNYTktOzkVdODD0c9oAX7nVPRQDtE5LPPyn/KE8N8oOWLuWSDV3cVHWl1ik5bGv
ZPDWRhV3IItsfEcdpODNpHGMoxaMcrnhTgh3hY8sGfBQGm/0EAugaRiIDvlIIjVKcHxzw9oRA15O
bXhfOHicQWogXjOYZdikQClxvXXnpx43KTCDh6LMg8cc4dslcogaYjoNvShkZIrWUumfkWpjTKjb
llezumCQqMRj77tlvOpS8vKHbWdXMJpquSwYlKlDxSNg71Gupy3fnubuWHoNgadR5dztBjEW84l1
rp0mpqoHwLNUFvhgeDeuvNbELTJaLtXehPloJ6GnVfldLoY9gm/NHLkS8BZAgZqIwtcCZRR6G2Vg
k6GNDnLgHQS+gSBAPXYC0uszpJ7t1tN7x+H1S2g+6uWjt1XebJ21j7rH2cqG6cKsBWNHgGPP49mP
UTZsshRL6iGzbpxLTgKoVYpBirutxIQigKFPjIzS9uKDp0x1Y9iS8sP1kvkP0Clua7Qh/y/OcJTB
DlDLLQCIE4QURETzYD9EShrJnvU5QbfoJWpAZTE5aPTcI0ey29iGtDyGZqTZ9TUaGbMEIX+8Q/d5
myMjV9oWea0XbqPaGRlfQTxDYY5gOmlEFl6habFJ4z8v33XTcpwtUay+3JQ13xbuUcwNgodXvfT4
bPl5Z6I5dzPaXfxe2JGxpeKXBR0Shf24R27pXaGRxazmUG5k6PykKg55Scmz48xmRSmHPI4g5qYo
60PuI15z8piheuZmgsWYgw5KvEZ4yxFv0GS2XTMP7gGPqogPLoijUxsDeEHYkRvD6ERrecEdofVh
KNmx7JxekUYRB70CkxJZ/aM33vIxItLn32pLoeQbsI28aK+ELQtSEFmwNFGxcJIo2z4QI8MkkSeJ
zNmCRGL3riNbUWDlarr8F1QHGOYmWtIvG4wZcpNBFzqRcVWxfXLT7tUmlPB3XXoA2uQ6cd8j2G1p
8EPPuX02E4Vvazbg/aHqrHDUdVBwz3rpC1IECeBz9+2ykhdEK+LRMQkqN15X8uj2gCaHNUERS4uI
PJkykHRfsyZwuwV8PldO81EBtvgn+GG/Gsa+0X2zSGu+49DEHk0qnIfhjgbrmdcbP2s4dxE7q5i4
FyqCuLAIqglufACUC88xWmfocyl7HZ4nuzxNGhzW1vRL/GmlwhLbUN48QyhZGx+26dIJVg29+kRe
CqiNCsHej7QUBOEI1AhEW3fxsPfQOCH4dKOlRYEx9hHzJvqZ3dB68JpEBSpqM0YVDA2jRV7e9QxH
fAbfrV8c2bhZ9skXAQo+k6oaqKExUbSb1cAjBI8kGLesuFqXvU3dv/gSifzNPTrZwPI4/DhTXETF
jWxobx1q/ChhncWJUzkOIToZPscA/jR5uDu+h7aETJMq74R4xc2uXoS07pFVe0/Aht/686fvuK3e
A/sU46GsIhFvEY8EPntZ5FiEb0X9d85F0iegAsLbyJWgvW2O7vg6FxXBkHj4Bv+QBdbk7yjCO/dP
AZ7ffnVouSwI0WERY17g+UwQolTlZUQGCA6JQvhcBlb3O7vDDWVez82BQjC7jiGGkZ1qHXzlkGnm
6GIHThHVMKlNBafBN82yC+YW3myIHpDl/HBTqVKRBv9gDrPMo3Lwo/NSi/Tf7I+STKrKLX6X3FGX
mvBqRilQXvjdV69KyQ9FTokkKEYL1LFVZckCZ+wTGV7bM8YVMI+wuiJXyzPLgpQRFt/MDIxhUqvQ
KaU6ONcZ0iwMFWq58r+FzzHCW7VbXZR0+5xBtNhiqu9/WMTOVkKpov1ktPJ+fGRsW+Zs0ocGCKsz
+XSTPaqke5FFtf9hpZh4TkspGfB4nSHgHRrkWG7nVI4XM+HwTxZkJ82OEZPS2wyn3wuaCLpf2UHo
s3Lfe6sWf7nr0Oj3YGRV+ASpmWgasjf0cFqoTTloO5YtoLSQFUKdHPMjaQX9P3ts5Y/VF9TCU4+M
8iQwGDtHn9v6dQFd+Q9MUaqfGoFRdqNEvT6MFDGPXS/9hyZTrCNSDlNgNlNrPWeLaq1L3evqOycZ
/j9vyAgA0wpxLIMBRSwD+Z9eAr8/QJJnegIl486CqmZs9+cmHuR1tQr5ELBQ/AvXyPlFo948RdmC
OE1i9juI8EattTOXBDEWVpDgOrJG8P4VN7BWHAYjazS3pF7zHIdiFheo+05wyyC3lM7ec6UBnO/K
JkCxpiyP1WanQHxdYWcKlXSIDX+UTV9OEIWt3hxCx8It4RhFv++inmWO7JgC3TRn8Qs+bNK6fEdm
WMXxq0IhKdDWYRY2dpiES56zVsWNMKg6/k510TFDgau0ugslneYTalY1+0IFwUNg9d4fGJkvZbu8
AmJ8qgo5P1nzQnhDNzsXtGWwfro8e8Qvuzx0PFIFaOu5PFUIcU+BMEguUCvnp970wZ5bpjwixtZX
En6WF7b5644Oj5jKObS+EDDad4T0cj6LMdipnswuCXhq70T98p4Fw+vUeBO6BSm3bu6GdzPWofug
6dE9l5F1bqLZTuze/1x5UHapP1w1wJqkAbyHNoFkO5Q8DctZJo/sYzUmmjjMzQdGhXcW9tFvhdXp
2RogFVDfF8ccJSW5z1X8pQJQSZljWJwphrebtK0qTtWx3y+xF3z5QJXerby50atGUT81Tmjfu1Oe
bpFzfaUR4TTgIkOFZFVBgGAUoi/YnV5XbvzNgDsAupbVJZg1JKmGc/Hb2tDllmW0ziVxKc+1hNBg
V93yhHiQdIzOIlEoiro7dNj1XVmO8kepDPiHrOWxIxPw0TLj+h7wUia0sSEOIX/9omVfTtyfWBty
sKPvc4Fzkbm+/1+o7OEOptINdtmlv5JKPsmitbuLdaQvAjcShvm+OSLiGt9GJGIsdnv9GOuQ7rqD
FmnZ4fDaERUHRgPHCWidhb+r+ZF5GG+HrhZ/bEST28gPxAkGt3v0zOC+pTIL/hvxuB06QToQEgTn
STh9+cf3pf5w/Yj+XrS4jwVLbNVZ1ZWcMH1YtY2hAZf0zgKJEigtD06t/iN8pdmBkWCIVzGSuDMG
Lnjaooz2jesx7UXCdUjhJmB/8XrieYg3OiwV4lhKFbRhLjK0xJSlc19pU7zBBKoQS1M4oikZ96MT
DEc/aKZ7kK4wfceAAQBZRAwSY6aLuPvYXTA2OUE/WBC+yClixTNHG8rl+ImbJajhWi/hw+RF1xFn
yX2ZrzrgVO6nk7Ct6hs97gv+EfXpjvhw4nxEJtvOJ/KZ0re2jPcWQ7RPn3bobulrcWgRRGAwZVqL
f64/8gA94Rb+KHouZ6eyxn/YAPGs0jNW3tw/ccZ9hs1avJe+NyXAaRlFCRhQDRGLUJp7puvMuN7m
AnJ93uD+ofr3D8LTnAsQBnGrun3oblPSk14qMFIGkEa9c9q4OoIO1k9kj+EErafwtOIN2lfOcMJs
Z6MaUbFMSP2maRt6/8+CJuSTn2IiccG6Kqx5n1ZJy4B4orkQDEdKjYemBojfiJmoIer5qETuHX1Q
bMR7Qypkydwwtsmm9bd28gXp/2D2q6OxUU3ju2PZqMZJkw3YxmaQEdJpZE5JI8D1NhXLNSAanAhc
K3sPOp1uFyL7XkuTEwi6+jr8gYIyPZYuW8hN061YFPDEMZFHJyp+sr73kwCek7Px1SCh/Weu+lpV
/ZwrH6xAH1w0sFGkNjUJGfw7Sjxj2t4S0Dq8y7wxV36TYMN9HR4cXO8MmH3z1/bs+COcEELmM7R7
rf3a260ZYv4MihjcX0QzSbNmzqu7aEwcvsDkKRpiTwnCfnFkiwpbwpBbEXKG8g89iDpEop6Taq1g
4yE0V6cgA1heKdQKXssENkDFoIFj/s/RmS23imxB9IuIoBgKeJUEmizLlme/ELaPzTxDMXx9L/ql
b0fc6NNuWRS7cmeuvOa2zjq0q5YPfaIHZAox5LMsNM6sZ3vfGmklFAaGCwfa+rEJvffRBurfc3u6
JZGb/CF64p+oE+7/elalgZNIZ0fCgKwHM2GI5lr334aDaM3ES78NyjwNPo0D6q8ysRp1DKqEAwRB
UfqFMEHUC/zepjm5Mb6bTHrc/VC+t23oNYdoLP6/kJLJ4E70lgy6eifmx+zOwqo6cRrHn3kkjXPb
ql9d4U6Aj/aZWMI8NwbV2CPFAEEIdG4rekNB+Cije1ZYREFNduY73Frk+nN9DvS+L+/JqoCfyFoW
KV1MXrRKZdkQlWY1B16v+erT1Lqkrgqvwp5SLIJavNUH+xUUbPSKAMMKGsfbVdPy5GNEWnicREuS
sIAR38CivFA7cKW1wHzIlSP27TwlD6Ym1JuRY8btM9GvWNIV9arV7rlx03bveUB7GQRN8l4gJe4J
lpD8lYPaovFUz5Wl44bNxsavvNDYwnVSAXqbfEh4JpiWY2oQsWyTnluc7i8LgYBh8xnNG9uZkCC5
EocGYXBn5H14W3IXVENEOx4+xfCiHOqFuU7TjoTRy/wiA0asZpo6xkRr4LQinXmGsgL1BpfG9ApK
rYp20uPGubF1Vm19ZFp385zUF9KL7PJFZOwWRPd7LarFHZTJ7jxNbnMiS9G8OS0XSCmcxkcJnj/b
KH4EEomTNnIfwON+6pZd40NFrNsUBhEdGZfGLQR7EfT23J1No+btw2swkHIwj2LOb2s42KfICkJ9
ZmjsTvpxP3t8IKOTD822HiNuZq7deRuFA+yaEKc8KfwNT47di5e+byXUeB3EoR+S9uw3peQCfJap
LQ9uV+pHRndxmOa2oSeD6/2RO5PO2FEZH3Ixw2NG0v/ULFx9PNYMuzaUyh8wdAhsym37OFdFfyiT
aXojsV8e3L4E6sYH60AYZCH6NDX1cvFaVur6pMXn1qvM59Rw+WndLvWQlfgFr0CN4aq1mbbNtPh5
SmAdUhsAGFTCS7K2o05BhFIwZicCW9he3YilvoUUCZrVir+aLqx2YgzDd6X39+DD7EcjWTlmhROG
Z7OT8TWvhuKF1Bo22ByYqTfQP8vKdqg+yxSRhm2j/pMZlKuUfTXsWqfJIUJX9FxoQ3ij0oONItTj
b2q3rS+ILvuRiyspHngbd0IU876EU8JFEYt0ifY4mLtupsbtlHbsqVbk/i4JEzPesT+iuhGrJgZG
rZqxYYeGlbCFLhZfz/toH04IoXxz0m2ZCnPGd8lbJWyYC8xFVj9xrPq9PfXOaz+p5Ad7MP4KkF47
myD531wKbACcGe2mpy54nzjmWz8Sbt14sz2OO9Lm+Q2ZJIMXbuvak0ES5WMolcIhYWthICs7vE9G
GePz5prgU278GvdNT2WGtB7wN0Ee4wTPmPimkpYAiyxGSsUGsRw2NO8hRQrPXEnxwpl9tMOd6AZt
YWv7qBDiz0tHMB8rcJ0mgJjZPLSfLerdCQEZzRP25Ra6YDgDtKCROymmnjZgOnpYG+YDk+vY3gjL
LI/A1DRu97ODspfn6phAHmKimx26HGp3R7NgiIMzGr5ss9CDyqzLW5VIL+ENose7SAgWv5FL3UEV
VowHbRJDZfbkkZpr775J+/ar51V0N+aO80IEa9jNUc9SgIu3TcOTyRehaZfM2yAmV9sQ9forq2mP
ZxU13QnE5ENCvuSWxnQk7kxTLz9S1qo/pCrjgAJM1myZ3j90NRgGI4uTn9owcUFpw1qeFVpn7Hrp
/eJNlFbOmvVa4n3dVX0xBJEnnNX+V7tvGDraF1aT4dE0i/B1bob7qlr6U58C8S8pvfmOuDj7JD04
NubO2MRAM1ZQigC149ICLTKtP2GN7H6dTg0B/1z4rLk61+HGpnZugK1/grFsBwZ3fdJdznwnQzEd
y4j39liwtkGCNPr7hLmopjx2pXGp4t84l8N9CcHvYtukxzB7QlXXJyKGeZH+sPHndE9ibeXoquZr
mCiRRdA7TcCyNiCfo1+UrOzKNaD+mCdFM02jRPmyKOOVMB3qRUf34LbuGba92hmuHrTjbE2Gl4hD
lv2mNHx2hPKdkaoFW57aBW1Thbxny6GIbkatmvu06RWA+qkpNvSvjY8gFFXAI6pTvKC5J5R1r987
KE2YGf7PszXG0t0mN1KnHuRId6IlcTjQL1NcWjigGzlyzdoAxu2hkOWlxrmbRB+ZPVCITBBNbvJo
yoNkjLhhIgm/2l1bEqBN2dNCab1loDv3VI65kKF0+kcJhUyYT+EeKeIWZEY2Bui5/7snSHKYih5c
rK3kyZgcuJTjHyriMDzgMvSmG30ng7zDQpTtaJUIn6BsCCZ9iEkVGP61l6zd5kClg1aaLbUQ7lrI
4qb0QQuj+weEM7nSk2Unn2p2+bpN3BN4/l86I+FHas3+nXVItsv5sPKttbjST21eixEy85sL2JSC
0CmqNqMmGXV7bN3ISqNVoykI8zDJst5Pnui+Y17q/+9O3E88ghYF6sAjOUIGfyHkUhwXrWkT1FqP
pRX7GeofmW/qzG/ZNz6GJI1+whYWataEEiZeYf1F9tAiyCCJ33HqeNrG5skhsdI1R4eMvQzayfkE
WwppvppNyoZAyhxM6vX4RsWMbewaCMfVs64toFUhTUpgyL/AU2pxSWvCE1sAQO15oSvnaezBQpA3
i89eMjW/cdt2t9ArMyK5TfuRcCqdSNOqXURR6xP1H+nRI9R7xwq132uSeSgpbIyYs6WVvmv0ySHX
27bwPatub0KTy6tWRPI8Z5rtYszDOYi5ocCdh5Qi+ZV0egAnPt71k52cTKPAXzZN/Q1XqH70UKLf
syY1fMJ0Gcp22dn3ear1GDuZzORDbWrNe8KikkMLCaUOrZk4yVInhwnr5UcXRfO3NPLloXH77DrX
i82ZQK+F2+jiKjpJT7QqyjeLOtVdH1r/4Ft19FKANO2KTvvSRspvJlMlBweW2GraLz+6yUC/Xzsq
wiKWSFd2/J1h/GATUBpnSaHjZlRmQhafxBm8jsgBaQa+4iGMcUxtwEbKY6SkCc6nTB9XANdGxdRK
yZFvdipq8BrErDpmTSN3H8hP98/EldtLyR2PPs8sqEdsvIN5AAtj7he8DohG1nyhgVJ9LV2qwY5Y
UPtTTxG5wG9alh2jFCJjRNB8csujzsuMvL8XxuZlqLFE6Yj/2Dhz+aq4NXkbcGpvhCJIU2ukTT7C
sFb35JXHxyWO+mPJq60kDUtpiCVJlZuwNHD4gnVg6TK6Pv0MSzAUMt8nXji+AFHpz5ReFzex9o+A
4rCwvLLcZZMISApNrRPeTbNxd8BtxpqYkhK42QVpZSpmuHkTt1ZpH1B5an8ySI1TUA49XYH4kcVZ
4vcWgaGxbodvwCjdssjbDzWUZN7Z1jtSbUoAOlEjSFB3pnTCMty7eZwcQBpTYqO+d8nwA0BDGFjD
ZMznjhfPb6sEF483SQow1gxJYOGSeitX2v0jgrOQPng444TfjB0QMnRhU/tn27rnJ4xIz+waUZ76
wmH7l6SUtX0TWhwfUcAjEcTV2NTbEffJdDbjDk8vlXVR+oDzxqBBifvNjymFbm6LnEXKBc9/VwEe
jtMPlEg8T5SRxsuGuA+GZpFNdrEtaj4MBDeZP6ikJXIxp4VJaC0b4SEijGPB5znGl0zFED5lj8th
v0zaReUrXgaXLAazljcbPUxO9pR5Vo+aJZKC3Uym0phOnhgfQ+G10eOIG+kGQwmDRJxpRKHhs/iQ
Axn6HdMsDzXWDiaUvHQ7/HmiZb3ngUk6FppY+ZmOt/wSXCA35C79eGrVIpYTLMv6GRAzQLiWZTXw
hGqdxFJHhO4DkFc2v6SoeFtaMawhIGWZxm/bHslPetyu0L5Ksoxng6ArD0PSF1QYuVGfHxRQMPD3
E1AwEqA12DcI7fp+lB0BlbTM3kdMqoyFhObk6kmmE05VtXdekpbfSqIbC5A+uL9bSHwG0hnbexy0
XIGdwmPnqawY0kejwbbwp9nVf7NOowqFrJR+TkACcNesauCU/EeStOmSWcDHK2z7NI6D49yT1Kl5
7mtBkbKuOdp5FqoIfUOKsti1oFHqcyE850Alm94cxyyHgudMifha6aZMv6qt/kx7dIJCUoWxSdkv
PLN67RaqaKAmBA0VauM5Ebr1p6uBq0seu/UFCIR1paPFeYs4zLnCooM+dyGXJF9gPabWF1jZ3i4q
YDYeb1fIndoHsFP9CJ9WIbQaReUGmC6F6zsFC9UdsheODHqO9mOTj08GeuuP1mcv1ASDb4k8tFSy
7CQaLMgpav4CLXzCdIsnO8yMGVttMz1BWnHPXGkYPCKu5m+Y5ylwoB4VVQ3MfJgp3wPGuckN842b
IwKDKrQ9k7b3mrTT32ymSUB3Cpc9OaCtW4V3aLDZM0oQc0D97uNHfBdUr+JAiH/NAV8HDwPgavk9
c1y/AXU62cRINxNV25U5PtDosC1tEuLA4R4ISd7cNa7oMUSSu32TnY13cRpbOs3h4voFPqudGCSx
PZiH1C1GRoCDipCrrNOD0XU5lhB32BuUIoKllM09mRbnoe6R4LchrVygC+YxIGfyjsFxvKBb6+c0
qp2jbrvi3er78AQnj4YrV/Oqj6VuvEumVq9UaD3nA8b2QfeSfzMX+71OxppcLaiRCoNN7rGQttTG
yNw7dzKmi4A4uM0rXUIOJcGGpyF+bliY2Rurxx8KA/GGvCxeEQTdC3pd9ROFQj241TqkhBewQwAs
cXC4ZycX9ZUJwG3XUWo59KtTP2MqnQzhPsbQX8FEwU0ohIN1pa0LYvWLBa0iB3YFJPqtcNs/j716
ANgm/JzBKP2GdHFzM1bWgw3UMMjCetqYrnZgG4bsXbi8sHXCOXeDFETOZMeLJymrl0izHwdGzKOA
rRK09ETeA3XIWKdyRLHnOkQZqZLOC7WgNOJ6kyJYt7sJqPylVHZx5jKLBufe2BEmeCsaeYYSHBKG
jfWYuXB8Eks+Wxu3hV+cjxSZlpw4PooyOwecensMJlwX2V2hdww4Emf7oyUVsekH89Vlt+Sz1ik2
xNevTu2F99pkXFJCc5uBzHUAKImPqsv73bw4Kpgnr96hBJf+osERHeyu/gbh1wfYWfugs6y3eCYO
SSn7ljkesCT4YiZYFgue7rh3eEvlyVbYj1tBhVYb4rdTLalnQ3nPeQQzjhphiDDyeyH+CNRRlebZ
wUh9LONYvrESP9sLRnHRJgkNyTaa6iA+5ln9M5rs0sFA6BplmEioenM2wyLdm4484la1dtK1KzSd
MD5gTc79qI1RESt7Dqq+NR6Q/N2zncxnoHpozeH4DFDHYhZafBVb8xmf5WcsBofYTQscG7dygOfp
CwgkC7aIPklsnOAiKPla7YURwdDFiMaHQUdLyal855TQT7Rx4OqZamfXTpYgY2fOVrNx4rL5EHiO
g7GpoAM3I67hMzWdjtwqh3cDTwZQViE2k4uFlwWPvYeJZDw2q7eB8ZVxds4tv1OAJ8aVk8fxhIu6
reR9g/cTP7qIdzp9uMhq9JQzre4EKWjc8EZ/ICyGNW0UahOr/Lcw+fr07qLdWqbAk6u33QGYy7ht
3aS6C83+xWP3+BS1JlJTisVR0Tvahea+dszpW+g21wnLvXNQwLiDgQwCcdEGMNeAahHWO0A9yu47
qDH7ute+FfDiDbVaPSZhshaulB1NGRxFBydpnW/qBXGJZPlYUUVP7FVX7J9yT6h7DGQXAsv0jNs6
Wxx3LivftObwmDsat10m5+QUlwPyBoCA/ejoghUGIYaCEgDIkWlDfy1NBRY5W6qzU0HdoSY/SHX3
Pca03Ian4YiByzh2zA1sr54AqUjuG4hDAWCpZtd4dfISC+0bWPswntxEA51JOvoPu7EOTgZu9R7P
f4VvOqHkWysnO1haymsRTsfpyFzNe7AyhzM0G+2QOkP9QBdL+sGFHn9U0lh8luhtST1XD1RBOHeG
qQJv/rGqxEIjasnHroAxQBQL2cOKmKKUhjwqD90i1Yfswc1Ne+O5hnbjdYNxZfxqMN6k+wmB8MMy
e/lPDS7eGRHN81alUWccWf9yrU8+hs4Kr5K30hldMcBM4F5IOdzZpkPXalpa0bBjZ/BWKoz4vGHB
U/VcExI6f4opx4ZdDURI+e6zJPuXdA6Ocq/JdvyNd9LjpZ7PYimjt0Sjt9oNDWeLQOfSCyS/ZnP+
bUalHpuYGnMLGAmSQf6tuyG+j3i5c2kwuDY1Xi89Ku6aomnZihoZ5uVM9wvqerYLzo98Y9tuHczj
4L6wFibNkQ9cKQcaTPap0fJWahzvzl2X7EOC+ki7ElCOKNLFuZ5aXoC1XTyzX6Fzlsd6svQKbkec
vXC94kBi40aUjePfqpADUpsdE9hRWThXdvjXaB0bwcPll2wZmpNZ9kaAKb96opo7pOiaWqadoVPe
LiMClgXj2id+KtrKh/6l1TDFFaUr6far4CXVDrOUzpa58VbaCNvn2yTUSR+mN7eJAq/HYlUSrlkm
c4K7XtZsoY3iX2TOdU23hwZxxWEkRMW+9EnqvGYLxS3TnF51W/LKalr7VI5hkLfZd6flIG6g/Hug
BOXML5OUGcGm6F+nLcOZRA/cpZHzGq6Lurc8z0SmT9r9HPfrz9BFV2nE68tPmvad5kbdPhJJ98yr
dPb1sQIEYhV9/u5IKX/0SaQ/+MsgqsRJ5dNRV/2FTviQJIRh/GHo3ztzuSqZIi5MbLG2PcUA8SK7
mzTq/dDDLXHa7wgv8pZVVUpgatIPo12qO5Zja4H0CnTJWNeMsfJtrIxbXiHfTHAnkKTTsVo4aCxi
2UejncmMTH2UbLqWErZB1YWPBFvu7UF3yZEN676jfmEL9CTbLCQREnXnTC+zl25hDzM4igJPVFLF
5rDKXiqTc9XRIqKukH8Pg+vtwbH/onUvoKw7P4c5dk4y/JUJcO8jj4l1qbR4P82kv0azDNNdhwi+
a0sDonUyjBprYPYadv3S4sXZsDcHqyIYeie9ANJp09uTWWuXer7Y9yTsRp1rM1TosPvwanUAw1Gw
XSkqUDPeQ5YSx3JCHBiEeejlcubkSHNeemb8ivYTpok7Vb5j5cGGPTxrVJVJ6CI1qSMsCqjoC2yT
feRULoN32Sma2iCMahD39sOI3bAcs4PeNSJoHKt4VOQF/SpZtcK0oAGqyxmGC3mNrPQgCPARLZ26
L/z7zd60tDmg7Y/h23Bg9Q1DfVFLfHOh0zCSQHQu4DnXqwxuCLv6JqOc/HRZ98QDJGjtzKfn0sLw
zpbV/uGaTkODSaz6ltV5ezHIItIyinRsuMNna9uEXTZKJLd4NHBRSy9a1U2GqAzgJnRthBqZ1Hde
r654CB9rgel5prVwA7Pk21NldQZDU/n9HDMtqrV1PGNxfG61ujn2MvF2U0QC0SmZ25Loey5aXo7W
ZAUYNZ5jUV7ruuVVijQ6AeGInMPIOHQb2GaSE5pwIbOHysfE3XfK0Z6IO67iLXtqA4Pu+uyLV3PF
06UeYw4Wzfyg2fHjwnoHJ05W7SK8049a2D/kGZRdhgrdR6vR/dpt0n86PgKOGR7c3vay/YSA5XOC
tBCbsCj51FzaNNBrw2MyDIqaH1IbG0y/aYSTaC3tS2TyXttkVqjwWku9m3M0s8oEAxAofs66tpyA
QAk3vQgMLxdg4Nu7NrHKQ5vGEJxCGDPS/Qu7+M7CSw35lP1M5n5xHZDHBfrI3hhN++JwtO+1lATw
xPeiDHk5QjARPp5drrSIpf0Y1KE7Prt2VO0S202f6T44NWxzLqbTmL/kaljVDWn4bhLVXVF7MODq
wfXZqb1Grj6QsuVS5JK9mSfcOtWCou6N88j6CzfwTl+Hjp0WMrUSzKdKO/KiEwjie0+zRlR2WDCZ
SVXCaSEXfcnh55+cBXQi39za+fQKp7u1mnlfQzNgxYU0f8Txjz8x9vrkHLsQ+Q0Gjg2e9vS6ZOxN
hoFWgZSn4yVsi2Q71aJ7X1jRIX9QwA2VJjklQxTJY2HjUq3QQ5jl0cTARwPqg93DddPIY3NPsirf
8axVe0AHLYkWuH4WVXPgmR3MysydNCYBIeVDmSbtCsOOT8bOtXemUGD4RMe22CTvV2okm1ijONV4
IkmXzLwaz4YzFU/WFPUvqrGb+yqL9KCLl/FZ0AaAfodcdOokOoVdzOdcUahTGQWzIf3Af0CsPcbJ
cc1UORQ77bAFAsAqomTIA3qW6vum7sxg6MRX5pUn2+3HH8Ud7kwAUHD2En6Z2HaZ3V/MB53vs8KS
+AqbBi5Aki5hv6fdYWS7GoYP2LeHc6Qimd5yxBorGG3UoKMUHcd+zZWZgCcqxCauu06wmqmc14b0
hG9RF/3gJAjS2tLj9MbwWFq8A7Lu0XHcHzEkMVpVa+5zeFr+JGc8yZnh2XCZ5eRbXL2ChUFiX7k8
N8XgQFCaCBFFdP/gX2/WfZ0+AcMhdYth3cqWf6pPmq+5cP7NZSf3uWozn/13nOEjLHiWUdsOC+iY
x9QutE+3rkIqpNb8OvZhIqauQR8vtOOGi2k+bIDL/oPdS77S4G2z0tW2GQ2cey5O/bbpKZPhh4eG
Ea/3eu7y1amroppsPcFyK6KjDQt1b2wXLz3aZYJZrmkVlti5uePIhEWAWxwrtj7Mb91gVACGSFFx
WFJzmT8PJqvKkzOOKbaNtuRrCt0Ks2IfsxNEYKAfJuETCTDsSGcPOaA75iUWoa3EQLbHuday1kyK
9pVWGKK9MGUs+1RAPqjGewd7FjtfbVDxOo9hnFBEXqsEI54+3C3YlwGvSMf2lyL8YNpebhY5an1D
SN04IFGp4wBe4ZnQsgNcBFPga+MoOP1YEYubrsZxn8Uelsuef1zXu+gP/uTge1RhnojEf5LcKA8L
BvbVTEcjbLH2smszNNEAgkpT+qZTWTem9/6cTZDHMF8h4HlKRNdQttJPPL6XWN0xaNQjWq2RvtMT
051ixQKfC24LttRhHUbIfjjp8EZZpqNDsvhnvcCmPMaGSB0fbRmssL/JkJGVNWPX2ICaoi6L7kaX
FAviGorJBs0h27N4MFM/Fxg3MPPH4sXI1Gs6l8iQ8wzjhti/iWnPbv66uADzCaQU1d3wR2e+ZvTs
boYYmxHPz24qB/cer428tDh1gRgDaWwsFr+zTacS74N/iTmIICzmmA3Y+BoZJihXOHOQZLjDHZtl
GbCA1FmIKqec8UQ3/bJJFpWvtB8hzoMeO5eOQfhANMSkmwcyKbh6qnQaAGCY18bTJBJyWiyD/Jxi
9sWsFlSEg96wBSi9OD70bkPaOoHwbeWdt2vRYbCZcvJ+Ml1hZg976yWMjTc+1VUBx5u7ibT0bgmd
5a204BdW3YilrTWo01yS8kFkuvJdNeOnTpsbPaQs7UOwzmvjhfiL0D9gAa7rHPQ9QTAeEgX/knXB
gGjOmwqoJ0wWh9OXb8/c7twWC0+tV0xKKX1lNL55tPM15ZkWkoFSytBlsdRlfrpOoiG0QqoxJhel
BZv9jmTspjJTpkhvpDUKUvi1Tp2/eXF/e4L8BGogk/QanVc4lHLclr2FCXShnt3vbcfg7mTj/YRP
CIszSavAcMvVObOU/IGL/UIGjRp36cjkgxfJIyFP+hUEIXZg5Qz8lHot7DFonw5vM0wQEgtzP93z
/m0eJ5KZ85HIuUmUiv+Z8RjMnBpogD2VMdZDaohTj/P1gKhaHNK0pyLEoKSPDZ63Yz9QseYUWHWN
KD1P2DNurjftYrjCe0c3WX/n+vcSaXvVtLRY5lAWmzFH34oN73Ee6VVwJkpH8rk+ujVdVJjAtPeI
Ml+Qj60e8jTJBXJgIz7LbojrgHZRsCEjpNBS2v2eIbQ9FQtWL6ox66vbzsahTcaV4kBZnGcoYgSm
x44nTc9sp7yH1NNuo2lUOwsKLv5YDQ03H42JAqAGm3s7duBjeho13RW3On/W9K6B3KfA/twX0FbW
SIT7WZnKnv0pnZfirMM8f3KQaqsTZgH0CtV2R1VUIzDT1g3vVc9je2WhW+X+VGWQHuK5GMbAlgux
2B17v7IjdlMY56ldD+9GNU9TNt1SQ7d3RqO+CRVN9XZWuC3Rh5j86oUeSKDnhGLbCOYOHqkII5sN
emA3cTM8FInHL3DS7X9T79WnEJ0OWyPSX+vmL5pG8jCa0dF17GAx6PRNS+A9IpI7sdGepghtMsfc
k+kZdgs9h00UEgdGrWlFfnYX+l3tOR/vMiuH+iacqNnmtVvwtk1H3dhiVqCMex6NV4716pcpYHmr
uVxOfrs40xNaq3qyFujjKTHsg0CRPOWa/roSsn3qJTo/0g3vGftzT9QnHjGHm33HilKvT1Jv3CPD
BMiLbHJ87OYIdgYlLQ8QFeacTHKTkoeOwjubt1J21UwlxjM74PkEWUVi3XLr/oDNYvRYdWBgSrmn
Hhw1hhchFqjSvZO9z0Uuv2rKhG7WkpuvNLuyFWgK5W4M0NA8RYrqoC3LqoiMSEgPdoEk4AE4ADZZ
W+1Lyh/81uRVHQzK8lEraEtcCOoG/IgGY5myCUFziofLSTphckuAsV1GF4gZmhgkLRCR6RQk80Rg
pRjtbDs7qvvnVmzlO6dBfuKkClzJJbviu6sVyRz74CYAvzfk0Q4g7Bq+g1zx6K3F0UytbJrsgEdh
hU7ceacTEzkkhefcV0v2AV088hfixETjnOYUy/a+6JbnClSVoVgZAWWinkZb2t8+Qj30nAovthyh
fUvLYb9Y5NpGyqIBCRHbw/rveg7LJP8psIL4XjM0+LASbyHEqmXB0IbWQYfvjGczr94Wme6tpHiQ
cfKXSQ4BAviksfuUcAJrCN5f9distRi2Q0V4oqXbKIaZlA5gdyN4oH7ZIaAR8OuKV9XLjF0Z+G10
WA7YFi9ToHHtP+rKzC6LIm3foT6j3LAoqkPv0GEhO2TcEhwSbvPTQNv7A7XJFV+aGRV4aFSQeL19
Rr7h6uwUw74izXwXARj6TWAKABMG+oSc7HH9yI3q6syzd2ArbeDAIoS+TI0TdI7761D4faYEiJED
wvqeIwdCq53yIfAYB87EjICjdSEFJqv3mk2CSw3pQv1Mr+yt3Q7iULnGi/CmvCLTkjcfE/Yc8ruQ
pOIgTxzjEWf5IyUO5qlbcQmh4d67tWbf4xFkm8limZ5akQGtj8PHmC3ljmJLw9nhpO9pAhlMz4cF
Ob80Qy++I4kJ2HDJRw1pJa71IJhvGqjO+qH0Wrmz26q4Fl467UySTTeAhrYXzPzf5aYzTQUnG5PT
mSVn/WraTtMGSsXjU6Zy435JQ76uZpIeSEbmJ2ZBNiTSICAOvHLdqzPcsjqi33nU8CTIJu/VbXTs
+qtvI+uDOaY/ZdGs7Wsl0rMX971E79CsPZAt8YOIH//qs8Dwjkiez115cab8MlrqWrFIIkrvERkf
8yS/LeWQBfR5rF0rhJ623ihNWLwa5dWUVR0Lbrz8xSrBTtMkzVaBYo6q+U0ScEBGy7GOEMsLj7g8
W8ISOWezlCWQ2FHc2mbiD+GZpb09fxdp1wQjt5V0q+t03duWEwbjVFIjRoMHbA6PZkM2n8e4gQWK
elUtMywjFtKHchJRSKSjN7WjxmlOBqxqxltnNNqEBiPCu6YpjeGQ9vwunhbARWA5M8nN2AI4TWEP
pZkK1saO7lEcKqHDxt2CJrO3gUfuRRdi211szoVmhF9mU0qGKq5IhtIaLMVPzNbyCiCBsu+aj+Iv
dpb8OOSjo7Hb4bgrdfpB/JEk3NXFRXaGVuUFfAPzh7mw/ylSf34oYCHHNhhDUgXtZuRpS0fC07NU
NKqDn8h/PZswGZkR1vA9GtJfWkcI4r3Ix31nawfDLnLie+Wjyd0CJzyRBgQdChuiOsbzAiqMlYBg
CSKkZuzNuuFDITn1BGqdzC6dQaij9QSKisVmgGUPkMZU4vCWSk6XhbwuWlBjhwi4SH6YElFMTdeD
lFXK6hBVrA/wTZve8mz3XSz9tnW6T1XrRU5XQzEnu3DCBLslEcdDhzliUK/AlDDbWNWg3zm0aJ+8
NNO8J9rYpO+IBhxrCT7Fpy/a+BOEgR+lFYVqM2Fd2imMBe9xB3Nvk8WWeWnCuad5DdN3kHrJEu5x
uJctGlCh1s5BtvTZ1KOfTEbXJ09cACfTB4uJnF02brHrtCl9t2MjC0xuEfKT+/g4HDVVj2lg6R1V
pPC0cKhJTu2zMSfNY9WCp4J+HDqf8O+d4iFGwLSeOttirwTkoYofFS+DyvdCry6vwLZtrn30SA/1
SRH+nAJlp5q9imjxXZdQ5ViPSWo+sdck2mLqkdttIKHQQbjlHhIFSUhgGZmGImmEMYOC6HrJ78iJ
mpRZl5rLjD/ZsxoRMyj4ZVOFgHEsLCdD8cAVib23UlC0EjqZ3dpSRLJz7mAbp16m9jxLQ+RPE+gW
bd8nzqiHG6GaCj0ElxY9WctXW9BOd7aAF30RUTWCvLSj5YrvMm39Nuyi+YVRjQA/OntS/rhWZz8y
9BXOPrfckGjjgIDUFXZ3r+V6Jmh6z0b5Tq65qq9mLexlzzoAd8tmEWiD2zmGtVJvEJsGyIcZ6M9Q
CwmDJYbFG6+iBazeapOVTzx+PVI11y2d2QvDrke7eWX+x9l57UiOZNn2Vxr9fIlLM6McTN8H1+6h
PWTmC5GSmjRq8fV3seclwzMRiR6gUNXoEnSnk2Z2ztl77SNWRfuLZSXEmiNjszdsEeS+BonobmMG
idl1CK4WJQ3CsOOc1Ll1K0pwvDdkJRRnir/UPlAADSy76YhvOBBgRldRxGdfpR7cKsgxHezHge1i
op3Abun7ecbbakliBjq31GLDqhO/cTxURCqaOn+e6rSrXgHcuQm/IPJ4sAT9vg4SBu8V4bPBiQwx
UxzzqA3Hawbtk03eL+XWGrh+9FrmdeluhqDDwtJz46/z2LaGE5qzooEkp7wDErBGvmDvJdPUIjp0
73A2/paQ0PHCMKSyv8WjFV8PdssJ1WaGugXekp5g2LR32SCKg7mYSUqTNKqVoWmx09BwFmk/kJwX
OmopQZSFGwafS06sw4OD+pg1jHRplRsWUS5lUyzlbt7hYXKaIB5+jhiey01hR261Q4Aztl8zo/fD
rwkp58PJlINMr7PW7Y69Q8eUJKE6W7zoQ40m2QiDk0ZxZJ6RZo9nDInAAOumJx/byWeg9gThRFQ/
t4iXJPK3mOViVDHyr9m2uvi6wAOX3Jq5JL8xnGRyUkjGNXSayGJKRq3cZzQQyXA4FGaC0FdUYYpK
RoXnsPdJJrCzGr99l2ekRLbJdG0g4m4ZONvxqzEXdNqtgnTku0oFBgJYBUTLIe3bvUnG2XvtOrTD
K2MkND6gBf9SaW1vijEwz16pi6MdO+2XUPqOC99E2gJxJb6wK3+GMhvH8G2h3k190ZHoSseDfnFS
xnuaYsTzDX1oRnupMDiwsGM3YMUh2aWtAzTb6JnLz8oJO8VJIekx/Y3M6o86NIdvBER1b3NKRzPC
8pZ14xZyOP3QOoR7s8guRKCPQVNJJF1ZM6MINyuzPCVgOQCspmFHs42gl3xk7AJTGmQQVnk1y/mr
6Ox2eCF9Imx2yVgmi8wjisnwqMbYS/b1YFo3NaX4fFYCGVwK4cgtVvhubHz/5PIQbdTr6j6ayGJA
R0Zo30p0Bsk/RUETaNszq6UHS2+/vWqMtrNoaIaud2tC5Q8AS8TyU0kxA2kRnp3YRyRrnSp62iMa
U2k8A1WDRUBYR+fBe114ytG6FoyrKeMaCUT25KWI9CtaSAmB2lkSIiswg3IJtxYFHDwFMxiZAlv3
2NbVU1rBV7AXge+L7mrl/+wxB3d3+E1LePJ2j9nFYLiJFOZWTI1JO7M03cw+eWS57soA1eS67qBX
XcdDJ3syFVQRHbXHCeHQMeffolhsn1UdA0bTYUnxughtjq4FsQHFLoAfgqzcbxz/my3Zb4iKQuCa
975kdHmlBdK9c+ssCsN2KiVc0prRJto+koBuO5F5eK5jHOCkZRE1RYbAmEtV4r7rfdTLWVEde7EI
A81FSbNLtB/9JCFDeLe0K538FrmlhQrUF16FGVjQeacVmdguZq5kYOtxI7MVO8XM071TfhgxWWFc
sVEzrNUNh9R0uh5bNth7s6zpeiE0qq7cfChf8HeMHJUKo3nNTFlt0zjX4o1zW36MOZ0webZDB+gL
Yu3mWWMtjxi8KGdj1kwk9zIMoHA5kXdM8jr47oLqp4fe6Ssw2cGJ0Obh2o1FDimHT2CRaNyoGnln
i+0jYb4HKdRGTtBQiDHs4i9A8VSUwQtwe+TxlI7RDjF9M26syAYMiIbKQj6mLAawuBWjbSgwCl8V
uR8tiRdtN3tXjiVhcA0d3pWWZwHzW2l32b6BPsCQqHDNZ69YwM1AsGgtyjnOtylTynztVxO4fByX
1HEZq8o66Ss3I62uVuuIs/NL3Ln+HV+TuR7K3W6RmU7RnctwS65kp9poz8G7QURM6IZ9V6PTPRoe
g1mM5iOaQ5CnaN3CyjYZWajpRQnLeZFRLx7SLmVsPiyJBDderer2xiTrpLhpacEE33ImfKwc0mU9
hUdHsNWBEpOOI70mUppCN86MeONjowwztgme34MxxIotB1HKUzjm7rXrtoORrAivMbKbyaTmgU4V
AYYfWff1qskN942TqTAeTJMx6ZsJUXSP1Cl76TDUDd8Q5UI+Yz9X0ZvbcjzZo2PXw7lIpoj4l9FF
y+NMetrUmjAQUm9dC4+OWz4oQLUTzmpq141Dgg4/W4m94mrOkx7918Jsfe2MOtlSFOszz0TQX+PU
k09kj5BAblI0HGOmqy4zbTt8wzbVThsUcj6vFj95cBXAkcTJqastGJCOYKTBcNeqGQuLKZO0I+fW
7imQTmAYc3tegVOZ0ENVYbwAJBTe/2caGyFybUU/fgp8DLBmlH93hMd/ViKC3DLPGhSaL47Qh2CS
/hH0fcuIn9dka05dFV6pkXp6naKzz++SyoH9QCuLs282VA64w1YyxpNmCuejdJ3GQOFl2y6eOk/i
wXUbNLnQL31nS46DM372wZPeGoJfT27oHA8vXdEaqtiQfNW8wcomM7zSHEQUnormKmwr90SDIErW
KCGWZoFj8cBZiVXjSBQwJ72V8CwZH23LEf6xSGI3XUuDHWNFDxY5YuQ6wxZ713xNC3h+Cxth1vtu
qhxaL/VEGFA3E2WFN21YI96zrguAeXD+7KhINim5oTMG3qAxXlB7BkfPrV0WQ7BV6lzKohofYvye
ZbLOoBPhE0ur0LN3ohW6fsijaWB0AQkVE4GNBJWHoOrBkKj+SD+2v0aQJYlMnmCLGLZ97cJ/8TdI
lW0IFUnZiM8VaHln09WcmtcJbJIJuYqI/QwElVsMJ+EvM6oykrauNiV0EZ8y2h3sqdskA88k0y9y
pzNSuHkdqL92mALDTTh29tcE1/2Nx1N6IJjbbQn2m8vxbBkm/eBqCAChtzhQAApniYW9vqYh7yh/
rDf2BFcuqys0taiqh68MiaLom6fJG77BJZ1hPJWkA+4kjcwAFWbSpO1DZHUM01XrFdke9o+wz/TI
odcPrir2URUY9ASqIMcaR4Sd7jHLHxwTd+k2KZPyCgFBtu0r0z2EI7LTTV7Sf+pGG+aUW0TuwpwM
uc1zfUMQMWfp0B6aZouwTu1opQ9orpgEVnBxki5/akcvTa9T0xtKBO6z+d2PKvGdRg1E39JQvuBf
Bz74ueKFsTdzDcgmHFtw4avYyRktt5n1jJPT2mCZ6MCJFcaVieGZQx29wdLY6MwTBUy4LIMEEoBc
QMcji+DLPDbDtofS0VngyMIZcmdbGPJUhZa5+BSZb3fY0Z6dzNDOF7OJ6hsE4TPQJV3ukSeQfsIY
KVHofqZuB2VsZNhfdvRtoAVaEfcjkd0WxGBNVaObdmdXSNTpWnrDmRNcUj7DbkN1wC7bu3gHW041
2p7YBarec7x1YaHdnMoRXTnE/3Bdkp6JhlkbU/pAcPTs7fuOo9qxaa3APnhlKPRTtjiLaL2DkPky
9tMIE7CANJUsymmtTzOIMuzgrik7aoI5jB9QhdfWAwCtAT+Y1XsU435kwKoh0FoPwwmuYlSTzldw
7HmCHUcdtZHOAsIsfcPe2k7cMWud2R0byhqdRPdeSwjhquvREqZIrNMS35zJCIqoECIpm612h/aH
lS1z8IT2zKl2PTg3lKTEXsm2ei7j0N/HtlDVLpQi8hBy2dZTPjb+Y9ul7ZOo/ejHCFTB/GwDZ1hQ
7574juxwQGWe2v09h/YIJEk0IkhI7WpgI4/A+9T8Vxq/pHFqtGH0ZHST8Ykm0XT2w8QKCJrw4NuC
7YP8dR3Ak3sIKNZ/VKZPs4i1wHkCh00aUpYO3XSXAUa/0X7LlweaoEhctfo83Fq6siRZqBX5T50T
lfU2FxhD15bIpisjYbxICqnon8aojr74KLDEDo17lN972sRQEvi4srb0jlnVzJFzRIj6+Ak8pWGf
JsvrRs49GWBuuFZ2WYD6TglIYfLBrM7sfP8Gr4vWBLtWhAblDq2yqxwJbka0KjGbuE4iS2w7cjuu
pGYADcCNjG1meex7W+SAwXiPKch/wwmSPTOSHvptzfT66OYOjH+AQOdZMno5UZI6+Slk8vk1Muv+
xTN77wZHgzHRwvAmsrAlkFA/FEP7mVTLatBXc0VPqERExV51G/dM/kgLNnT/iZAbBCqIeGZGZmAG
AyyXvol4DMztTIOMZR3CuYcgxiqN6mokPbdcM5hnFBR1zcBckKAq4nxtz6mhDaPPG2974fd3fdW6
tzIu80cHlmFwZ4wp+bQy6EdSk7Xb+mJTCN1w7gu0X24l1MsI1H4VH+JO2y+RRVbdkSG92zw1nF4w
nWcyEhufDBmXUlpDz13hgxxAzBig+gXRgoegtuKvdiSqZ9uqAdwkvfktSzL/hAym+tnGZnudxJ51
pbMwzPbS7wlI8jFH0K4b8vh7PjULtlXNYU/gjuHcugHDrdsmCiKf2pAj8dVkm7W8RvPcVAfV841R
bEE28qMCk1Y5enEFDVk66rPVt8YRk30zvOBJ803a7hSkQNxrXMc/So/N/y63cnq9TCXm0v9uW42V
3GRDl9BhkuC9CBJgS0FoF6iR/UWw928K4oPFygc8duj7Oe5vKDtQU+OPp0QYkwSEIUGmeiY4eOak
eXScBE3sMGmfnPOpD881RrNu200iBSU+R0rdIXYxOiSpHPlPI5EZXGNKMMsEyhtue7aHB+nO0x3x
wY6+J28o+1QUIS3VwQ8diA+xjjGgLb8dgFqUSgVO5k2D/cU4WxLgRXEQIcEhoN2n2tcPhuWDQTYS
G3DeqmfNkeUSC5yAn7cjH6SHG9glqlR3oEpYMTgdDOgd2h5he/F5TwGkU+IbbN3l/avBRDBSa7vV
2MNoR8VjeKDXDC5aqnmZ/FqEnF6bFasPEkYacrSRpuglBCqncZeXc71hro4HnFbK6D5bRKJBBEc6
klxbfuO2MbxAoDN6xZbl19c2I6dXJxhBebQwIjI6JWVIkZ9PxKQmMB3ARoxWiccZADyVpW2npIW0
2DHFa57XLdiWqY9C84YyskW6l+HWZIiuSivFI4FxBKmcZ80G3Xicscyt6A0dOe+O3LymdA65KHBq
hPVoEIjn2UfluGkDPoRTCTRYwCfO42I71j9A5eb7cLD1XlWU3D9ce3lIOgI6jq4vmUz2Os6/jYmS
CcW9mDc9Uefuhhxvnsahq2i0Rh3xa1/nAQfrISspP25jw9XlnZRGV+1qpGHhWvSFlR2NZjQd7NdW
Yd+kYYpgkjQ+jCdk9hxGnn+wmGpwzB8Wkvxsj5ONZTOhtL9yhhCKbpxm1R3YarbyINXjTcnEwPRX
dRtWzlOG4dJ6xL2QZ+EK8ZOxRdqGjFBDskLw5w+vTAJhMcS+iUyejlGIlkMb8ibj6P0sOIPkD3NS
xI8OHVtqN/rG3wjq4GjnWWH9IJo6KTdkK3hXBe/1J+yOM8xk/LtbCjKaRcwyxZiubEqPEZJ6mTtX
cRnyN6DcwxYkdcED1NkYtb5lvBbDPo1mVTkvjnCnA2gCC7dsQUghzTy16twEwm+RVsdG6dS4a6iB
kHAIZY93JespE1FGCvm8GRs3dFC9+OopBgWIIir2i+wUMztf+wiTO70Z8kTWN6hp4/xTEaGe/Ww5
Tt8RYojofe0ETTus09g0gvvIwCDEZN3ihIAftpTOWwnSwzVWIfwx+YoJiCEZoi4/PSI+0jdytIDa
MGuwv/gkxAVYkkg+JuSH1cjZGzPNi5wqh+b9jSGCNPjhl/StYJWxKIPV/az5RZ0Dr1XdklyQm6K6
UQ1JyC+9TQN8l3RSC0yYputuGUfhnAvbYd7iQiB72GUOBe6ltWb32psgH4CnmN2bgowVlzHQROvD
32b0c5jfALZ8ot8VoV9jDsohxMOSjxNKUUSVmCDctDslHpKhIwva7JyJ865C4ChG0HBm1swRM2L7
1F02q2KtA4GkkQNjVHjPDV0qKnWdu+N32ufIWKk8J1QLtBt1ShuSSKyx/6F8vuFaWDE9Cn/smqc0
iwprndMNeptYixmHGk6UcwKbxqeGw/V9NvcGb1ZUvcLRsQ6VFt18Xdk9ZWkM7nXngF0Iny1hjjQz
ZpE636kxLMxrjLfkYxZV3utMREQY7qScgXiMrP5gP1yRwsWyguSpKMswuOvw6O+IzACY3qTzYyeg
7y0ZzX3YPVtjJqKt30+wU4ksq4r2gW0nQfCc50X5KquQ1xMXTPSJJcZ7a6bBpeGSzUTRkkNu3QvD
9k3MCFXf01HLZgQTuWU9TNQH5rElGuNz6XVe/IrACILZaNcpCdJeoM59GUh8QlVKSRQN1pskqP6E
DxlPLedVO3xq4XV5D4STUm3x5vhfpn7s974SmJRHnV/VYpHc0yTNXjnATgfav7goPeW0W8KaQSUC
9m8hgSEbmG5ye6pfMUrE42PqZcNUr8pe8k8uHVKajhxtv7XMshflvkPqFYwayEmdxlhX5LW7namY
MbyE1ILrufVV/CMAOHk9TiQ1nkTil8zq0tbRe9nNHECh8ul9FHcJQ5m6gu8iObRio2XqRY7v6Fjr
Ymi8W+KhOXLjAGGym5a594mRs37oLNlD2CCorOm33H7DvC58d6g/Cfg+xvOASdxYzzi+1ppF2joK
V9Twv0rX6MljUH303eV8mh3rHl6EJA/DvaaZ3dcHhUG53wCZy9FG+U2q7zzfG3DDUWkZ9k/6TzbG
bgPSgj5naKbLrXBd/IhgMSFkYy8eGK/aRhbeKwO6mxmPZD1sjbmpvHOY1FhKOcMEa0acgD9Ad4Gt
ivHMGVs+n6tv9GCW6I89VmbyFKATlgFl/SaYbe/bzEiJqGbegucQ7AY6ixTuMn4Kg+BMToUyWzdz
PvgbaiKpvvoFBt417GSmxHB/zInDMNp8Zk0QDIAL4QSkXcCI7FG1BjEVFVNQuI8OY8pB5lsbTFfH
TMmlDgDGheZERguj1jVbrCh0dsPdoDBp9wBM1VoxjXtCI2+mu4TTyTIhNyfvSwFwFqxVJKtix1A6
wMBKFOxpHMriOW/rmoFH0k0hysoF20l1i6JvF3FAxeHbAVUBqRdmnztWsPHOS32ZXomki9tmZ07a
NV412C33k+58uIxtyL5zgrqFOq8S/G+aeLRPnyAcZByMOTzfybEz03llKWRcP0zTSbhvLCw+QGK4
bPMBOX/rAWLhJ37TALDnV9wCTghJJ8mj7rEkNfCR2e0YEqHghT8BbHfpQ1V5FnhvlAr7zOAecip2
0TsR5mn7n8l7EmQQqHj6MrXkG0dZyJQVW6haeVOIBts1Q0oIBhQLNykMkxvdheWPLPB8GgDC5s/Y
DZyd4/X0mpbx93RC3m3Xr3U8Bj8Y4Xnll4GNgtBIdN0cj4ygrp8K0AyQ4+kBngO7ojWQAghi/5De
/CU1Io0pjoMdxj4yycms0Sw6docs9cYZzeGQzaa+qqMhaJ8Q+4zqvEAC6n0rW5AFG91VE2kiXcA6
YkU45h+JK8qjR0ZMkmuaKZ5TZZBWsyeswvlBMhGFaOK1EaOlpNtVvufeVVafHqWbVttKJOZXF1sf
XnqU+cjRyLWprp1ZklNFWwyB1swrucOnYJqIqOJ5L8qCIqjj3fBGZdDesQJaKjScAGqY9vxQG8is
NlZuD29FmI/+PiW4coLdFPhkJqiEbsQaJHtBFCGLB3gGKP6BHOe3giEYQlFRzMmEDYK9fc1Mylng
l5wwVr20Pf3EgM6bjyEG0JSiZ/JArrEuVofI7mtGR5O+YRxZ1Fhy7EJ96yJHP3tGJyzAPdNgzwhv
DP7Ftpj6e6eou2tEPO6BxBwD704qEVwUAyiCyXf9peVfgHj1i35+Va2OgViZ4/Bq4oe26TBhDzX7
nEc45r5aBw5LIaGEhf/IgIl7nBteYrCQ+Tb2TnK5bDy5eSLKx9DXOYF7LHFIJbuS83UAG+WEApXu
YgghO9ty3JrRYfiWVusUFW6xLzumoCEaZAs+OvrCQ+6Mdsp739f2J9SVZdLSbUgq+gLzjHBSHSzs
BlwhmczIe0ABG9/MTZ6VgA283rjvZ28g0KzyHfNurERrnljLMBFShdWfa7Jv7lPT0MGLqzvDXpAT
sj5GgZS7CiPGiYjd6dayJmayRuzcTJRWzVvvMINd04mT3+mylPEzaQzzc2W4nNqoBd116XFbH0hH
jJ8bpjhrdLDa/s7sYdYnsjP9q7wjV2cN89RnDpUQRISVmGSDK5D76T37AtYkSgJlbGO38pleJzm+
xl2TuzMWliHmFR1PFcg8IMAWnV+S78hEJUlaOIQ7gEL1h2QtMk4PEqFLj4PykLam4yabkPeTo25u
d+5jMlBZbppuHqju1WTca28y8BnnS0P7ekZOHu6HBKcOMUq+3X8WYBfTp6kZ0xAEndnQlrAHH5sM
Riu6ySGsqXFn9GRtmmtFnEFurDpLM4epPLJAgNlrGUz9GTNAOFc/XbPuemyLvZ6wUWKLakf6liW6
tWLa9FVUtOYjvNyE/O/AYLTfPMUKVN5L65X9eINQx9Dhd5/DdhLsmJ/xgqH5HpHL770OvTEJazmW
3ltqvZkYDss1/TADZAEI4kCeCNYHe6L6vKWn782brpTl57gWZb9PLKNigCQqZXX7hI2sw643YhAq
1m6OhFMdGBdF0aeot1ixDhPZoZPeiQJ9nN3+/Oc//u//++9v43+FP8r7MpuIMvoH+Kt7RCBt869/
CvHPf7CsL//38fu//kkZAqXSdiG6cGrzbTpc/P1vX84xGW/80/9HpWHe4r7SXwKnraoNlc+wz8xM
vDqSegK3Hz5tjPOEcjemP1G91B6T+zFlrhUjT/r407jvP4x0aXKTFeHj6XT8ZYL6/sMwvZucgX3/
UyqQe2yEpf03gael3co+n/I9QSrYgas04kjxH14ZU75tS9NVjoLar6z3V5YWMyAjMoZXzorpvs4n
YlkcxHGu64TXmCO/iQDA1cfXFP77r6sAzilPWPTMYcC5hLu/vyiyKVpJLnpvAkCG5sZTnQM4srXs
fMU8ltHTauC1YWnWjS3ubYnvFBC+7WfszsqlLaSZpm5IfS3Ng0ObNqGJVXccCgjYXPSJBnHX6Zjo
/nEQXeCdwpzC5vrjL3HxkynTVyCFPdu3pIXSyvfefwfJDZrtsDfPkyt65El6/Aw9r9820gTVpTjU
vE1ShsePr7r8V395apWQpiBghS4mD4otrOWp/uWpLecmjezAKR9BPRJioQsvv+5TnIXYiOd2TTvY
Zb5M4uwx8kjn+Mtjav/h6spyLZ5WyV9M+f7qHVrZumnM8jEoh/ac5sp+DJtFpgsf8S+XWp74yy+q
PFsqhHmOb1nLI/TLF22kMhgIWOVj01JZFgg/1piJ6l2X+uOudk3v+eMbe/lzCmnxQKI39GyeS2le
/Jw2wJ5qxP5wJnUS30LkL2MW+hiA5eLiQMOfuZHD8fjjq/5+Q7mqTQPfEpJDuG2+/5b0OPiiDN/O
ZcoRfTUbzteooYPN1MyYv318rd/vqMVjSmfMswXc08s1hmezMmmxBUAji+hGaMFhVSXAS/CkxUtL
Ckvdx1f8wz21lCVcTwqLaat78bhYOMEd+tdLOtDi6Qdh92VaLDnwgCQmNip2siWzWEzbj68r/nBb
ubDn8FOymPpq+WC/PDy2gYJU+llwRoJ10oaqs12tAPKGNFzI2W7g1MfDXH/JHfFqLUE967RpCRsI
wFbULLkO7oeBos4pQBgoS0Y3H3/AP/wUDhUnbWiHrqNpXny+KtLh0ECvOE8W0SSrKHfoy2GYtq6K
huDHOCur14+veLni8ni7koWKB43bwRry/o5ElMuzFxnWWfJyowzEQNDSFUAg7YBwVmCkDpZjML7H
f9LuYhJy1x9/gD/8JCyYgs9Be0s46uJJT3uBT6QL3bPTjfKYWQ2tJJ0FqHH77i+XutzaWSStRRPE
QouiDV6Gev9lw2QMOi/Xzhminb/RGGt36O8pCpnn74tEX2mOfisMsGojRABmoyxRB9Rzfvj4O/++
WNu+8G0+jMk3N+2Lba4lzQUh/2ifjcGXAG9HTxx1lr1hp+eoX8Ji7TNz2mCSjf8XVyYHSAjPY0/n
Nry/A/481L6tLeuM5oMRqGGP7makAbXz5tS+Zip1V+ej/SOuPH318Xf+/Xe22ZrYFoXgOIHS4v2V
2Z08/AKNOMuEU6xIhnIE+BTNGxU3/dePr/X7a+S4rklInSV52xmzvb8WYdNkbjRecDaRMu7Mxl+K
ucjeI49u14U5JvuPryeW9/LdpuSiq1QuawtuZBOM1PsL5qgtes/MmfCFhtBXBBsm6gCjOP8ZMVZU
O6cdzGNOwg38qCkk4c6dHXWcyLOb7xtok19LdPYKVVYZnaCKF8CA4hq7udZRcutHtn/38Qe+uEGO
g5Sdt8B1TP6shH/xAPbN1MGKFcWVnIv5ACqsPpRGLjbM4bJzGJl/e/N+v54ypcMvArHXp1l7cT0T
tRFJ6GnFYNInnLYY8KzDDw1A/DOrACzu7T7+gv9et375RfiGSJVMzwXk5fHe+xcraY9UokS7VF0x
Qm6ffcvI9+yCxdqJzPEYq1m9GYOVEgE3ogTReZvuZ4bWG5PSZWtLOf5lP79cev7n87gcFngeQRr6
Fy+eyECpdBKSElKZIo+I86zV9yHRQfQz0EzfjnU0LngfM0v2BVoZ+MJAUR8tsom8kyLo9PkvN+ii
zPn3B0J95CnFQshA5eJ9ZEonUEq2/CRhnvVrWNDoEywimng47cS8IzkS/TA9WThGhDROamd3hvkz
0zKONn1uMWT8+BP94RkRru/7tmdKb3lc3r9DvmkMnPfHFh2Ak+38REyPYKWmPS0H9cMU9Io+vt7F
IrzcAHYC4TsOImdpyotnMu1IvunocFxVwKLzta5Ng3Y2JFmXcTdy/INX1c54W9PUfiJYs6//8ojK
ZVG4eEQ5wrLfc/8Fx6+LI3vTZYTFNFFzFY3ZdGxJp4MJao4vflzfcs63IGhFd0tk7fd8GdNQ+Sp2
pIpOuUNm6oGUJLjijHTGlYv8CR6w8H6GPQeT0BmSVZqYlGzYE58atgLQEtK5Ri375eObePmjeVTL
/GBwIC0KHrqq73+0xgJjSMGeHTUfnaAbx4Zb48Z3bHzuWpBUcP74ehe7iON5juXbuKJNyRzc//dC
/MsBLpJ15IIBN46e5/cm/k76ziMjxirE5rbK8olt+y/P5cXaziUpRNmsFd9TmMK5eHMdbAm0+b32
ZLWmPrg0u0n7mEAVtVazduxq3IJZLP/ycFwcy7io59qUAMKR9gJxvHg4CcqbcpSeRBF4rsfQMMeY
Zt85GZOSQ2XqetrB+jKM49gI3TKrR9KwTjqGPn/58ur3D+Kb0EYkW6ntcV64+IELE1VPjd3rRKiP
OVwzYovac46SPGfjdrrmzeqEg6O3o9e3USF8nhzEWjtOT24f2811y6zVfKGpa9MbASBsxp8GtQTl
oOMFtnmboO9LzxUwjmBjMlLzvzUWzM2tQK3PwhN1tXnW8FojitcKlRwsC/j1KKLbiLOZnmIyouNB
C/PYQAUi0ye3RsalU1IaS/kZm/Fp6PKuJ7oxRli/xiJlhE9qgMn8nCCrz+45VEMiHIdx7OSK6AiI
3B8/s7+9I5Tlvq0UlBoqOekst/iXZ1ai1CMJAXWS0xTMRdNgcFYMFgHhyFl/p53i/eVHWx6OXxcW
nn1maaYU/OHxyy0Lzy8XTBtc26SQ5SdzGNsHMLn6kTjU8C9X+W1L+5/LUFFLXgp22ovvpQG3JEjN
8xMyDRKc6Rcea0uR0WL1iqBnLY9GDl6R6O8IxxNJJZnOm7UbTelfjpaXKzkfhELSRhkjaLz41sVe
P6YK1CXBAKfQt4Znq8riXUEi9akgg6+HLb/QH+NSnyh0q7/chD+8HpKGlEOTwKWiuLzVAiZfqWNB
WgimwrVTFPFdDsFoOyxP4Yid44jSxyUikujhjEbM/ceP1h9+aSoZxXPFWd5S/95ifvmlo7yR85Sj
oQwLgdgVJWj+3Yjz+D9/giVyNpNtEvWu6VycFfqh7FwyyPmlZ0yJQE1H50Z5wWTvwmQIXxHxw/3/
+Jv94aXhF3UhJHJmAhlz8XAlTTTqKI+iU2MRhmP1zRW+QcT0HZoyW5KE8fHl/vQwQ14WJtpv/uBx
fv/O1GY6tQzCotPgZGyjY1qzvgUsHuOY7gA8EJCSaegaU6Kvw4DBwOS14s6sq28ff5DfTgU8zDTG
6Ta5ztL8vTyW9NaIbqAO8xPwVEmq+uiO3gmLzpi+WcSUzquKtCr1eWzQ662pnWS8cUr6xKvZs43w
e+qOpr4LOgloFUhLPTvGiqGGrTa18EOpViVnyeSUxPOgb2fESP1dJVxM/r4J3qhZ50Hnq0NZWDXa
G8S0YDk//oK/7eBspooGO0dPjsLKuqj34UMSHS1pv3jo1H8snNh92/eAXZEMEfv38cXEnx4jlxtq
ox6mnXJZeKBnKLyYTQJeXqaKXQRR6BvuTgDZqTc5BxY1l2KU6M15J1EMVEsmV/+kCeLJrvlXi0eJ
DCZYu14T35CVLfSO+F75LeEMK/7yCP7ho1KT0W13ecMcmn8XT+BUmth5m/gEBXNWSLRJqbVCt3m2
Z+mVNy3duZ8f350/rJsOd4XbQgmo5OUzPzqJpMtupKdh8vsNiUI2Ylg3PiUsYzutZHPdqJCEQx0m
zx9f+beHgChwBUGVZZsNinnL++/aZII8pirmOXQImMXAI8MczWcXX+UIvP/SVPvDIskB36b4wtyn
aKq+v5iy8QEIXRGgp7zx2GKtXIsp/V9sQqxTDI1cSzoUVhen+YFshz7G63xq5pQeJtpmZKOmMIjv
BKcEQ6Eja2hCAhdk+fbju/mn35GjmemYrJdLn/r9F5yR5PitVSYncoQyGney3LfQhjeRx+XzBr8q
zihrHcp52H985d/PxkwblnWaB5b9QVy8zMjX1dD5aXpqPat07yKD7s+WPJToUYaSee5ISCOpFuUY
/OeP7nKWWvZ7qnwsO++/cq0tNdVGkJw0yS7bdNDGakLIfj2OifNjJH2OEIywxM5Cl1X/Zc//7eFd
euT05U1mhLTS1PJz/LLpohoPY6+b5cnBP7cu+aceZhlAAUzM/C/l1W/3lwqHQaRgAsiX5BV9fykb
OUdBf0ieSHKWmO+Ic3JRm69Cp/n/nJ1Jk9vGsoV/ESIwF7DlTLC7LckaLG0QsiRjnmf8+vdVv00T
ZBDR93pxFx12sgpVWTmcPGfcT7Du0e1Vs/c6IjZVWuUVAtpP3HpttE5B6k+qIbwU2o4LaRYEVsgB
bfK5jY4tbY+V/bx9e3kSSHRsh/KZavM0XBvURYZsTpJZPHlMDTAUiW54HP9X2SgQIFwybfIoY/Vl
Dm97yJAHQ476oRihq3nnaZZPkyaoPdAa4FgtDpVpx4npB77pNW3lHpsWUCeMFPnOrIWxAaSrfs4Z
TVtZ/c3llUbJ9+T9waS72O3Ihw1zVH3DS5vYDsHtdjM4mYF4feMSuntwG0JELaxMnGpQq++N7LBO
l5JIQyf8wRdfb72pajXePbYgW6IH/60W6AZA/FEUL8CxEugxgoYxg/dvM10fGx9J/4763LXNWUG9
MQt6gjkEw5hFqeK9rxTuXw46J8dAsryBhc3ilVN959a6MpKkyWXqGl93YVWjtTEErelNamaoEFE1
DZxOgU8xVguB0D5eozwqVymY3FeYILlCPOY8P9fWslR0saLkpmeWeIY2FPmWfr12iMLppwGPoffY
3L3FkQcQLhJ48KAvTm7HEFsE75MBV8SUbVs9QiJPBcqSQ0ywknLcO6+ytmrohMtEyovAvNKqYTZp
rXhph0CEanTuSYGo+5CL3Di3oN2/tJGm7Shfwon4eJXL9h2lMhma453IuUg4l92LGtYDqGND1zPg
XM8cgM1zWWwhxRnrTcVEib93IxBoe1Q2VGR1ke01EYgI3MndQ4Bt2NDz+wzrb/h3Y+gxYdib1MOc
QzfxBWCFr68gAe4dAgGFAt6NGitu/PoQ+K3vB3XEHPDsgD/swX1CkiGyUx6T0kxhoqzsz02gw/ZI
0AQHjrTJFYscZgZ/X1ZTAK941ra/kXKsj8yiZi+Pv8K9s+bYqubYIBQ5CYujbbbOWKlqbXptUbV/
o62UXdoWYqeomc0V33hriuqFZhhChvAEOIsFIUpgKRBSCALUXt36Yavvu8qE5jnqjRVHKI/t9YWV
hRKVgWNHs2/hLklgNTWDgALUvgPSKoABWehR+xVseH+geOrsAdH7u8koGY1R4WN5vKm3Dz3mBR1x
EEcAkl9P/puYwoBnCbqJ3PWm0Jmf0tJ8Tko4bimx+YjQgzjUQ8gDHtu8vcnYBFQkOKNExs4ibISH
ESnASVJVUKr7pM4jDGZiMJBmFPmLVaCw3Aw9s9eF8uux4dtzKmMnTo5sQ0qI0fW9aJyhrCqAQJ4d
Z7b5XJoN3OgwJVfJ18eG7p0fmc3LpIoywhJF0StWX00G/iKEGsJDtbt8iuzwS62ytY8t3Ts+bKMp
q7Z8wGWemYStGk164HhlWCuA1+wWIcqoji/aMMAWl+RV/zFJRfZ96NT4j8Xb+PHxD7i3pzKIoEBj
6yQBixeA3LVUlGyyPUij5r98mAHRMCLff7+PIV8jPHS4KXRrljijPhamIqBL8KwwjntITdvKOSaU
F9/tZbDD+wkSj6Iznv/6jFC+nZ25FGhagjD9Icw5vzBFVJPDqb8f79yda0Cw69g6mD/5P3mI3lw9
YYYm0GnX8sZyUva+qmUHatzjtu8rdLWBnRFjI7hs0Spd+Wb3LBP64XJsYfDx5N/fWKbPI5Hh+Bym
xbPvsCXFOzdvGfDgPYWtNhbZEUa/bgecbK35dOdmUJuk/UVDEtjF8mYUUc8oadgJL3RzJrAUultT
mya7bnCi4+P9vX0FCbdc5jtxNioFlcV7EcZK/zpy6TE2TBvLn6LhlJkUVagTQ7OiIBL42OAdX8qy
HBpEvLv8s9xWBT6qsoxxL1oAjXJvnTvLhdYkMhBPHIp6J2D8eGzy3hoFTkbjqHKKLOP6S5I3DBWU
bIbn9tBrB2BnL4CDfNhQCxN6mcRdcTf3Ph8IB8qUNjkowJlre5Bhz+pkVIYHBqk+MK/IXOg8o0Uy
OO/31XRlSXYNKlK3ZY2oncaqVHvDmwvL/ab1Yb9zrLFYue33bgIsHxZFIVyKWPbY9EaD/w/iFa+s
IE6u3Ez5igxAvgv6Aly71ejNFhLGH5Hw34nWxLFQhzCE4wDxMwH5LWI0mOsTtPkI1DUgv/mGCVj7
a1O433QNeLU5MhJRy7Ts3cdFJxyEKVMmCYYtnfnbi1+0Iiz7hBooBatjGyTBznQL/3MHH8muYiwz
WokM75xPHSJEKvcuHxLE0bVBiAmY3R5IMvu2MZG2jvqznuv+GU0iWu1W8+Xx+m7QF3JX4XgloYQD
GIzf4j6ocT1ZkdsZHnw+7dYKYthtQBnuomFgImEkNtj0kQHXRm8KUoW+fi7kfM9A7xdWh7AZVjb8
zvOsU2CgScTjxfVcfOURjcWpsAfDQ822oWvuIOu+AZPCdKqNJOSpHtzy0DDCcKrAYH1y7Dg9PN6S
OzeWnFMiUaDMAUonv9CbT276s+NHXa2jgjP4x4huujdWdbMPqyJYWewd/2doYFZpOToAX/TF0wlz
oAE3aad7ceaoF+ZLIEPtOvtrEc/Rn0nE03Nr9OqKl7+zw+DFAQCQEUivu3C6rWuJXoyW6eUqHL6Q
ibvdjCQE9C2btEJMdtPDJvgStDDebKFlFxdhDmG3snJ5bxZBPO8pOB6Lfhh3efGZYZ2M4esjAZoQ
WvweNYP/ce5DfX7/bQI3Y1FulW16+GWuv2WRDpDvFZrhab6g79JBZVqUjc5QPsN4Rk6n9/1nx8X7
glTha+Kqru0hTjygG0v3q1a07PeomLaHdLzyUjB1sPJ23jmmstGvy+yeUHIJB4W4L1BqMzU9lcrt
Fp7XEc3KFurkQA+hLX+8rjteieADCI5MQcDNy8/55k64STz3RsmrmYFR/+z2ZHUbRv8QWDKQb0Dh
1XX8FZN31sfhJMfiEvKmLY8pwzAxz5mje4xtqU91YZUU+xqI+2yYTR+v7s6NoJRpUZ3+/9bD4pQ0
EXpufuyj8KRJjI4F6cawCRAE3zE0x3S30Y/fFWOwDwN0BqSYk/Xp8Q+44wcYj3NotnEbAF8unPAU
pSKP/JKpynCYFSbjDQl9g+8Gxg191KAmArmTbJnJcqqVG3KnpIu3ZboJqDVJERnt9adlfLlqqiJM
CYMsMTEh6MMxp9oIL83IZqPbpThQ80Vh8jLoWrztHVS8nTl0/pitsPeP9+GOV6CVSooLvpmD/Tp0
8uaYJaOiklWryWVWEu0PJwOwVxpb7w/m31pZVlJ7SIg6iPGTi6XG/k53RxPFDwihWycrvgrL/TRH
Ze11Ub6G4L73mXlYBDeJDhcTINdbbeYAOV3m1S8D02DmZaphcPjsBpb2N03L9Ec7qjAACi0V40rQ
ducuyeYP5RISeWi2Fu9M3Cq6DSdlfIH9oT45eaMf41hDriKI1t7v10bSwrM7zmuk6wgmg5YBTDvw
NwORi4uoUxMdFVCtCPZEWYa0RVd2bXlGuK/zDwEKkUj6jjkA71NVMWs8oxrNMNHKc37rusBN0v2R
NXsdN7l4zgOthsIMDp+LUWooxupaPUVblZjvI8erehHDPP7z+BTf7rbEa+MsmdGQIPaFO2EgKrBU
JUaNNhyzY56q0b6ysmYndHMtVrk9UYblUp6RI1ggqN3Fh0WdtUVgiIm22K6an6EW5ZB4ckUh88lb
xs1DPdupkwth4ruXKIGEvODgeRiaWTiN3i67GAlZ3xvhoqt5SevsuYvCvNiWSULL/rE1+V+7PlJU
amgHc3Y1ZmqX1gzGVVEcAV0Lp63zksKCtvfLDpkY9L0hzp26rt3qpYSpU+72fz02fnt+aOfJMQTW
K6guLHxzwUyHGJCe9Kwoo8KXdtOmtsqe8Xrb3aRBVK2EELc+UGY3dPopMfIa3Aw1GhnMdejxeK1f
UUS1Uv04gGJZ8bS3Z5Sn1aYwLONA5pYWt2IQOuy9yJd7E0H1h6Jx5heF8XEvbXN3LaW5Z4tnTaVs
Q6mbyP7a7YlIpCV4p8mDXkgCOzIYqCH+ZkQ5WSvO3jFF4iQh81wmsF6L+CtGxL4doBL3pk5EP5HZ
Sj/ksZLulHmOVw7lfVMQ6dEJBHe69HOIcZQqPFc91JzF+AEykfykF2a+h1F8Df985wgyISEhJwSx
sul5vYFO0yPT52aD10P0dXRqiLOzaADzUcANOA9tt7K01yGI6wtn0TaX8CZB0x7Cx2uDDBGr4WD7
vYeUYIbOpmNF5ykc/b8Ls7K+ozyhHuvCgaavziid2AHv2K7M9OGkp+jM4MpLVGjR2318E2+dnYXD
IXMBjEQNblkJy2pk4fQYsStoDiDU0KdgLzo/8UJoZODgGI/QgprnxzbvbD3dK6oq4Npw58uAvsvM
IU/h5PQMuHv/UUA0fx2rENJMiCAOWoNO3WN7d06VDA0AEDDgZeN2FjvvjrDqZFHnNVBEezlUyGdq
/PNJiEY7/g+mGIUBuECuTZfu2lSkdWMfplrrQdGVkm4H/tlQAvMQkpittNfurQo3Y8oyiqwtLs4T
4tsdnFdx64191HxwFM09EvBqnyl0OCsbeOeQCArRFE7IiYS1bHpG8GuUaiVaT61GyOaV2j0NAjFV
EcbDc11N0FTNxftTagpufC1iaFAuZJzXWxm4Te2ITK29YpiBm+xgOvGBoqUoNmYoU4fwLKN9NoZH
WvfQYBWukfq/4WQpm5WW753jSuzFu6wBSqQysYgHui5F4bguwIDD7Tt9bFE6CM95XcFDR5KjQH/a
mX66ffdBcgwckwQ1YXf5PItmotAwm40njGw8TihuHSL4X06mAmfSY1P31ie3mDTUJbp05d/fJAgI
co0JklFE55Jrx1fd3/kc+XtwdxPsBUp/eGzuNvCw6HrxOtKUooO+RNPqXU/aGFq153LzIeJnuH1C
KuNU5sVHpIWiUyNVumD2aVbu5t11EgaQAFNEuAFewFOYTwq6vN7YWNFnSD3SfwbbCnYQL0hGxbLe
P17onSyQCrW8NUS+QAKWT0xMmFFWbdl7FlNYANDiBI3yFCGx7TS0MMw0NeIkwRQ5sEpm80jClAX/
JrWS/Bi1pFlxurfugrvEaJGst4JUW7qLcILLHCaambpbNQQ79NfmF7dPqumoNlqxdqZuP7K8uXA3
yJlaebauz1Qf1vFkppXqaVWBilmcQAG/Q6TO+DJBH/7ZtWHbRnAqTnZ1l5QriMdbd0Vb4LWbjV/k
vV1cWKBGmuSFUz16JNVWNHH5Qxvq6E+RKxDKuFIl2Gpj5+fjz31ng4GiE1BTWmGeaomzjKFpNa0B
Qd5Ag0/OjFvnrzzTm50TNNnKSb5niiarjGmxRPPsenedxqpC06I4NRSJ8SMX43SGLwXeQRXevcer
knt1HbUwoC5ntEzq5yof89pUwBsp6fQnLwAxfaCtasHanFunFPTfCblbgAGNAgYmLkcIJsp85Q7d
WakA/s7n5C0gW1g8Ag5MvJmcKfUImYpjQyqyGZAk2UAotxag3TEFeohuCAApxvCWTaVGVQxiz6Ty
SsDwe82d0r8zlJEQP62jFRd454BSFKIvSHGKlGHZL6sp/yAKPbIqSFGB949K44F5zxCuhyD6W1Zy
kS8116V491NGvxVCBY38kol2R+7BG1cPPjaawhDdRwNlEOBLgZgEwbWY510LTd6v0q2H9J3DtmCd
wcvYhklILwepFjZb5AhVxLBzL3OHMjvOlepmhypMIHTM7A79k4Kq74qzu7fB4LNk01WyOiwxnNQF
yz51qETPCUqpfmX9jGCK3jidgAfdLn/nirsGgbh9XVgmHBLAH+RLuuykaaMUHnL9zKsro3m256Y8
tKOeMYRVZcdBadaIA5b2gBvLqp6cqqKo5yyjEq2DSdceHfM8aWkRQExvIGCJtG0YdC9xq6ZdvpEt
KnXlBC39gTRLa0G2zSVN0DLHVYsiD5mXNs5IXDX9qZzgqN1mRm3Dg93BGJsHGoNwmeXsQhr4+8EZ
h/1jj3TzrHL4oXikAAXWBJewRAXXFQK8cxboZ2SDWoq51ZgPn2sL/NLBnaNK/TAi1mkffMX1/UMJ
YwiqWWmZBM9DSY19H8JLH63E4jcFOn4TBRtDwmeZhWJc8vpihYEdAGItp3NaVtamCIL6MtJZ3VqM
zQClCNG4YcJ166AmRQ0vCY4l6mrvTWnlj+CplSEck0pgVK5/hMYLr0RMk5wHYDp74WAQHfHRE6L9
paJjvBKiLt94aY7COqmHnKcnTL02F5oT0kaZ3p9DexjrD0nmpkwnhRMi4IeGYxKLDby1CZrNCL5F
Ey1PBBFWjqNc0tvnid8AbIzSBJdcBfm3eJ4gq4/QzzD7M+p4+n/2PKVf0zpMX+om7FeWu6whYYoC
JCcPlANd3eVM6ozIn9oMVgc/Xi7QmaiavU0CtvI03F5rSi30D2UcgQNbxoxuZuV04of+3Pfl9Fyn
jPVCUoEgTTqqGwdiu83j23TnI0rCFR5ZmYpT97z+iG7MfGauzd3Z4OsNn/ukIB7vMmMaM4QOMzv1
GHHTfcQR0SzeBGlrqiudg6WvpiVPtEQow2AzYDh1cYzsMhEQjgfNmUMWI08Qm/mUHhivY5gkqQSk
V7kSdahPZgby3Wt8SjcDZ9I8S+eJojxDoLOIpbrc7QV67PMZDa5Ad099TWKfbBykn9IDTNq1c3Ho
/alfchOWPMrpTlu6w7ae1d753iGyor0Ms+MYx9TWI+W7ArdeeTB6mM/3igp9wbFhwCyot8FIueBX
6Ndx+kHrYoEsRyEHoX44LiLMnxpUy6HQjEIION/7hUGV8Exo9Ge4JssQyozcCLxvQO8rqj7nYYcK
dIueTaOkTFP0fX7phN4eDC1SVqLU2wtjgMeVcDw8hMzir49WYqBXPdqTf1ZVkKQxudc2tKfs67uX
hxU6wyZJHadn8f1qBIML3ez8M3J1erwJmk7SRJn9QNWws0rn6NiAw/diTHQTLGkW/P1e+wBKmN8g
zAA3i/LJ9SpDUeQjI1bueRY+s6F4qnrT9fSc5jDxf6IMGOySIO1caLrsdm0+/dZbwGVDOkPpjlFC
wslr45DxlXDazO557DWkgVQre4orJ/vQa3A9Vg5WHy/2jj0KMVDxybkfphfk39/Ejy78tn0Yj+Lc
JBVyxoVh9Oic1gyXNaVCAtAE1Ur0eOdlhS6HgIM0RGIalo+abfsE4FUuzsHcylEQhM7ngvRDneiR
i8o3IK6swoJGBmCaKCJ4niKmVQctzJ6Txk3zlet0bwvAllOg5nZKQqXrLahT+ABo0rMFqE94SjB+
hii82vu9mjxnpRKtRDt3zNEhsRkcA9gqRw6uzQ15LFqEn6xzMMbZJmwZDCmCyd5rgTZuJpXuwuMv
fBvfAXSjaEH6rsvq4uI9GE32EkGawOsKVAw2c6mjRAqDiPbTLvz8qeotG3mvyey/QP6OIJGLUkl+
evwbbl8EXgPsM7AIy8WN48hsGsm+0YDPGrXi1DUItSdRmKLPQJEkDyA3THF372znUkOlnQvnI/8v
003pzd4c7YwmF0WCIfAg0nN3GT3To1uI/MBg/xq7xW3QgimZnsj8hB7Y4psaKnVn5GICDx1xRT/A
PxkUe0tlTnPfp437XrArK6NuKRN4GEdkH+d6ZVqZlMgY6cgyC6U5I3OpbPLMTr6jaLxWmLh3WwEF
UV6i3sWJtRa3o/QNpEO1DrU2y5oPRoJ2Z26jUkabGMWBYTC38QgpKiRySJkziYT4rhseHh+fO9vL
i0NaTYIgYbCL9fqpEqhl77rntuuKwzBYH51pjp98ECjv9wVEDAQvOH52d1nyiVLXmi1obM49+3F0
slwtN7WBLMI279N6mwZZ9E6qSbwOvD08qlR/SeLJNq8/ZjSb0PIPCoRpo6Y/g3iwmMzXqhMTZe0K
r8SdjykLeJSZ6IHLy7g4p3owZFqAhMJ5LhvqBFXVqH/8stL+sfsEVZSKuWnPnNoReeepU59nU4m/
IQJorrikWxf4OkLGIQaaRXojXdabm1kWc2swtlydx1JxKNS28GbVSfLsFHV91sjwj4/Pzyu363VS
wcgaIQuJFK1isuxrg0WLviHqJeXZRbQGyhI7zZTCg45c2J9nlChYsOFncJNLbppj65qV8mlEC6V6
sgY1qf7zK2WyPDuaFPvTgC4qsjV1kxk/RdzZAaI8gxFGW9Pvouw86lPZHVxtyOFmjmokjDaxriPh
ieYgmr4bVHmi+Tt6QqH6JXQFsj1Hra6a8GCZSQ9cn1EK/buKVtwvKLYQV3QgCBf7dIiD5IOTF1m3
ifw6V/aPd+jWQcNdzKHgpWDegujyeoNyo9DZB35+1JT+0R3nTzRMxxN9kezQTMB51dEfV0KP21tN
pC55+yh5yibUwqaimEhc2wkErkg47qIa4WY1t2yErahBvnd5oKWIqpi7INGj971YXjxleahk6Xms
Jv2riW5FsGsTpxm3vtC78Vj2IxDlucadrli+zcZo6TOvQ6OSqw189dpy5gZZTRO4O9sQAI2MrAcq
4BMlQLqFWkhycMwIxciqR7V1xsWtOM7bz0oCyKQCdR3qZhRBr60z9FXVvFrj2eozA05uRgkpJIz7
nsLOc54688dczmE/3uw739WlI0FjjdorA6OLF6MDKU3LHQVqoY9hdepzpgZPql6E0GI3738KYVgT
BoybsulNu+t6hVGA7sOkNf1ZrVRrbzcohRPfuJs5NtbKVDeb+YoJ06EGEGQF9LquTQnomqexCNtz
CdQSDc202qPwN7yMgap5eZwm6Kgma5DSm82U0BNKPzS3AInR1V8YJa00hyJqzq0fQHhPNcx6EdXk
ltCnlcGXx19OHocrNwnBEgE5YCXwpHy+xQqjKUZsE0mWc9cM7n6kvfWSDaW7CWAo208MLu6mhODR
6XIpz12ZK4/v7fMk8y4JpJAVeyQDFs9TEoGKQuioOhcG8+pw4btHMx9SqKbnOvwLKuN0O9F2MvkF
SInvUCGudARF3o1tJzYH/kcxn/YBJ3lJWZO4BdrJjlafs9mAhKLtLDQPkADfpNDYfn685zdvobQl
yUMMGsOU3BZesLN0yDWLtj5bkwGQNUcuM97kLeylBzyKdTDDytdWbug9m0DKCXToqcE4vXQLJgQb
te1X56qxyvBUZlo4frFrBSnrgqrQJ8HU/Hv7PnJPTTqVeCLZKV7SpfoiHZWksyrqel3xx2aEamvP
gf1l6qD4eLylt/VkbBFbcJAJrQi8F3taxpFvW1lXnxW+cNzRnC3zNNimddtQsVX8STsRD7jZ3ilL
9wtxemntwyTSm08K0qV+vGmMqmhXfPGdTSeuBHEF6F0WWRc/ClKRtkXPOjvHKLp9A5HY/yC9D5UN
qL3+SFkqaN7/malhk2dKWiJ5r699R5nPllAKIzt3aVY1NKdHLdqFyLLNP3wzMb8aLXqRKyGmLu/o
tQ9h2IXqIzMTBkd6mZuoyWBEFlWy8wyuIxObmYsTlVsLqcIJDhNZJdPDtJzghTUQKfpo23k8HCqk
2ayXqdLhsmmtaSh+acjrGNvS0trgVWIxRtansymCuFGgut1+CF0XyjnEvwZrE5ZolX1WxTjWp2q2
y/b4+ETd+XaSCZcYwrHBHC0bFGFhNCIfqxRQbhGdcsXST4lSj3u9tL6UThivNB9kZrrYQ6rFZKyS
25t8cuEHyywrtDKKm7NKe89Lxra55GJaKyO+MqIuzDDdB3aCJ42Xellqr0MXgq25Gs7orfTiTIKb
w8SioityqBxBj9tXgPLbu1FBHuFzBV2q5gXEalBIG2mefE9mNEY+IA89+F+pzrjhX7GJ8Nu0s9zc
0PeoCAaI/CUEylKsdSxRY0Mx0z5bw4hPZxzUgQ5+qlJjb0WJ3x4B2UfKiYlRCm55nVcMAoI40E9R
afYaCtClsDbJnE7iI6y2KgQ5furOP9oCeVrkL9Hz+jdXNDXcZ75uli+hq0XRPoWvY9hGDXJAu9Sp
5vFrapowvkS63v+H8EQ2vcy51naXdAoVA5ZaI5y1aDOFea54tVvBNrTRdFg1kg2wDst9gfHQdyhH
TugPPT5kt089fQ9iRUm6zLz0Es8BlIXfQBJwbuHSHU9NqY/IcwdhlG6ZmGn+PLZ2E5iCEQZxQCwM
AwXHYBFYMEAeTC496/Nop6IKd/CIm9UHROqFOObTGCV/2iqIO23noFYm9tGIqsqnxz/hzoJBZTPv
yaAyhYWlf1KGOgWNPFWUFsb8m8FExbcatRn0TtFU+R9MyZtEw4dBjuWL5+aZmOwor88trNDat5l5
ieG7khCh/jdC02V+fGzuNlRkaxlNpKL4Si+4KGEPXRWX4ADsMzpwzXNWIwPHgOs51eruGbXVdAN4
0FrxvHdsyroxWT1+l1muhdMwYyCqyFGhB1tPebfTu1avt7ZiZl/6oFG2cNN0f4cuejePl3rzEeXk
GNAHOZGDXswylyessekbCxscW24+C5SuvYhmNUqW7dq7fuOFX01BI8hcrRzNWxzZOg79Bv4M+9SE
SvXTbNy53iOwmXzQ4UI5Z8bcr9zIuwZx+pLhnVr8EiVpFGFDmV6xT7Y5/+tDdv08oNO105z5d6ar
0ZfHO3kb/sIgiMNnIIRvCBJAPgtvyiJI0swISwrzVKhK8lHrLPW72RFM7OMkt0PYk/MCheR4aP2z
rohW26g+nFE7RGf1/eOfcpMIGHR3qLSBDmUGh6f8+peojt8ETiP009AjsftHmcKpEfvMcYa4fSpH
Kw4kHVmqvswxGJetXYH5O8SJkQ3fHv+Q29PlkjRDqiFbXYKxn+sf4nYN/csIodVhboJNYITqUbea
/NgDpTm/2xTpo5Tr4TirgGOvTSF6i4B9iQYoUrdOQdUmTA37b70O7PEbYZrjfn5s78YBQ6IkmX8A
aNJ+4Yxd24tpGU+jqnRHO7aHfZPZ4b9Ti4wUpZ/6GJol09pOG1xMs4x2jy3fdki5QggJgLSASES7
6Xik+ezUMNy0x1A0KLbBKfIpQuf3ohh+uWeLyh0jrhD8aKIF56wJGBOL+alp1OhsdwUScib0oeAS
sh30dHB5ZWVxTiF2JjFzK3RO+876aJVDcFYH5A1Tv9ZfTC0WKw7v5nbKVaBpxfw3w+50Qq83MAKt
EpgoHR7ZJ/sSVlV1Tgs13sZIPxzQMlsjjb3B+xMAAQmBU5VcHGTC0tURDNj5UMZgukwzLA+QuYd0
0A2/S2GbnOdKD/4eIRrtvFr4SfBXB9A+JVIAzfPkIM2hfnbH0FGOKGpSatsocCmZa5ndayR6FdPx
G3EfMCmQZoE0XvhIBYpgqx27+tigzuBpzaRv6jqsN00VFdtwUKJ/7Uw39uo8GM9j4ZNkQvOwa6sY
Udsyjo9apzo7zQyQoQrD+CPa2+ahsaxq18xFcobMP3lCeBD9T6iSv7htqR/cOrK2Kc7xXIaNvbFQ
VD2AGFFOKAVPKyf3xi/J1fF8O0CW4FtbspDB8wd/UKHUxywQ+Y7pqvTpVSq8KGt95ydd+zxCGbVT
2659ohcWvtdFSPOUm+Dekf335QOU1BqsxGPYHLNiAnFaRc4xrKt529vGWh516x3AltIUMAhZSAWW
86YaI35jaRvxucpUt+53WhIL/zBY9RgfjLnwixdHt2Pjhx+E+fxzrin/qSubfRNQMITE7TJo/RDI
ANFa3C8rGdS0zvkJSTpewqBotkiGNs/WkFVeY3PRlXaeT499012jLJiZLunwl9ziA/yttWMHydmt
9baPtnUL0TjE4nYhTirqIvOvRNezONnmiVk3a0TjN88NPECcLtkdAfRLrHi95GmoS73QVP+kDFCB
dZYA3t2LZE+dKVnZ3VtTVBJp4VHEsXEoS4aQkGTGjrLJPRWNnZ4oIeofIdAQ2xkN3pXX/MZR8shQ
+CbRk/V9atHXqwompI9V4bunMYmCg5rBEef0un1hHOBrnejJe7s7mKPWTAuN4Ei2Q6/NJWOBwFLI
REnKnPxehUx9m8KldlJCpLGUEn7ix0fGWGwlLXQABUS8r+0L8pNFtE0dU/VNY1CeTFAiGeDQohqe
MvRmkkPY9U5F+TAT8PFSTgvqTS3UMv8Hod9BPSZIQ9oXZzBVyGWRJ4FnloFF9UAc3c3fS5LS/0gp
0WeNZwvI8kz6Gu9NO7GnowUyYG52iE0lT+OQqPZBG8sk3LgQ/1dbvx3HCaWr2R+VF5fh5Q+Qkpjd
KZ4YV9zCw03Hw/QBNpxEXFrjbi4rPzhGrS8yUvBMm401oMfCoTBgC7xDKh5I4I5M96+/Sm+hN0/l
J3hSU8M/1nX9tW8t+7Phj2IrzM7exb0AzjP1a3WvxY3GMAkm8RtTqUQaprkwrJHFvtaVYSoL4NFQ
tZ+M2Cj7Kmn1sxaaw0lyeRweH4k7NuHjxEcb8uDD3XK9WFSSo9KaneppDBz7FETQFeRd6Vzq2Jzg
GA+SHei7tSnj16j4zdsLAzg8q5iUeE24K5cJfNDzvFu1NV8o4Jjqvu+dWUeVp00LemjaFP4uan/4
p0oUAyXloknNrQMd+acAXWP4G2LG7LdVZTfNZoIu9MWsqrw++FkoxHNQBs5Xa6714FsRZ0ra4onB
8sHunYYG2uRZOFUfipatKDdugKbyCzRZbbzrp1Y4n9VKc/JdpRZt+dFwyln7Wg9Fnz0JpMISSir+
lBTbPAVCncGJ63acRMkXH8AOWCNaga7DAOj0E5U96Dq2amWXIHRE6Y7VTguavN51yA1dmobRtQPv
SPKtL2Gp29A2H86w0M/qPuLZ/Gtkku53gpjdH5f5RGfToIP9Pk/HF6A388riRssNV7d4sgo3HNwZ
RutL5mo1NGPaz2nyoxeT4ZzTFMXGSgR6c8wwR1BIMAARESnpwlwNDM4fQTTCF2nFl8bvTZqziIH7
lK0Oc2f9zt3gnaOWcomgMbhKQN7BDCyJ+Vz6Qc3IqO2l7Orpk1XOxT+t3tUX26Bf60quvsdX6ca5
QgEodRKAiSPfQjZ2fZUseEejgNDwpQqt6QivWvw0z2FxBPM8H99pivceR4GYIZo4chjm2tSc+FXO
bLD/VJFv/63W47RJ7LD9no7j2rzGK2Tk7V0FzcJXg0zkld8HrN21rdSo6xy0QXOpGifNPRoWbeZZ
+qD8MJTYLDcgPIHBD7HhfgJeNXRbBS4e91hnYvjipHqQMLyHDMqpdahkR1GKyrwxcSlX3rbF0y1d
iuRXwm9LJCRxyfXPnIOCmnbVG5eqMKfvOUM5v4gpjE+Tnv9U4rpcKZPJVb/dFUpHDJEQ41qMt1EW
XvjNPGnsbMjN+QIQp7+M45g+zZ1YI3u7XZTMULgwUraSGSB5rd7UOYquRJIyKYcLoIoEUYZJjV60
0mo/ZHoX720Iq1fO8F2DxCT0h6kb8RRdG4ynHlzIrPcXc5gnuENKzd32iWMdocoNDnld2GvMvree
gZ1kXI4cDO8AyOXa4jjlc6HkhM0irFR1WxpwnEe+EWXbMWunv9QAuaF+cpOVd+/msiJrLGNn/JHs
UC8dkqJBUs9wmnZprLnfKYltb8im/mtnd40P+o4lOiHyltJ9ZzxucX9aBi6TPO3ai+VDerSZesZv
LJP0cKPZYb3iGF5REotzKR0fnUo+It3wxXaqjFbZbRq0Fz9W/F2n87RvlRpc2j+dIdp6oyNp2W6c
YQq/963ZF5vW7UwXOlbdNzYySNA+B/TA+lPVtX21MzsrQa5DV77xBLrFPmutzpvdFsEyW4sCqNTq
WjOfBFLpdKvoBcR7kfXdv2Zuq8kW8p3iI9SnenJQzWkq4UDuapolohnX7uPtLjO/TzqCFiNQfmZ7
ro8R03ujpcEjcLFQbTtmUIhueuH3L7Qthnd7GvwYxXGYe2BrgArm2lTd9Jo1Ufi/FKL/L6/I8/2B
x0uO1ccbq1SLX+909uTxgENgL5KMM7i2a3s+gL7BDgfYJFPd/G9EdWjft3o1HiYRTGskr4u6gTw7
vF1SJRToJU5u4XHEZPhRXbjmxYLjeVfmJnwBXPuLVQQC9v1+ig/oedagjPV0PhpluEZXcuuBqFbQ
bH7l2+B9kx/6jcvLaEgXE/q8FzNwRq/uOrPcuok+/3b+j7LzWI5by9L1q5w4c3TDm46uGsCkI5Oe
oqQJQhIleO/x9PcDVdWlBBnMyx6oS8Ejbmy/9lq/0WvtWs3r6NzN8XrpcG9QUwEmimYhTIjTFq0k
i1Ps3PULv+pmL8QGZx90g+kFYzSfOXVeH3Y4VSFsKxNyGyKavadNBVpvqoHEQ0rxE8kTUQvddeoY
O1WJ4IWIDc5XU8CB9v31s7YoJc5D9mUhCRDniUQOy5D/MaRxXfiBafnlBcFyGoNdNIbM6VF4nr1a
EebyEq034/PQmHIA276UpE0ZC7noIvKdFW40qWVi13NhKldxOBibUoSHb5PJM+RNq2dmghU2lJEz
Q7VeB8tHQyrDqBQYxAL8PP1oOUN7QJ/gkkWEhvFt3iWm5DYQx76XYViWN0MwaB8smyw2ruQCYfbx
Hl+Q56tDZDZHre/1qbqIkj79jpmKmblC3ZZHK467ZmP5/fT1/bl53UvuoAV7QRodHscaR2TAfk2n
0W8u6r4qjnIzizvy3/VTHIgd0o3KOeGM9duWHoL44MxCJBcM/1ormvns5SLDaTMA4R7w+Jai1g1M
JfP3RY0HFvbWsv+oz6XgDHI3P324t2AL0R9An5Fsx1oGxtRyElODVF0IRjBIcHGEuHetrrTC4zgU
ohenGh/y4TYXbhOIN6o0pFFWB9ricZ35hoaJ2JQWn8aBp0Ck9PrXKJJ90Y5Mobl7v8H1ccIduZRf
luwrsfCrF3WjEpaVsjBdLGTYXUrhfVNboCi7tDn3DHi9engDgITiJCFd8ArSV/qW3KASMl4MpaR4
laoWTjFZ4jbIgx8zCckzj7i3ekYIQ2vg6xbC7+mWXKAdgwIr/SJH7jJ0asjwnTuEavtVK6OPSm1i
gr6EGwsEeymu4cF52lpvTZFqArnepuM8eIacPQ1wytweMb3LpO/UMxXMdT1gaQ82EwEOJdOFcLOK
nEzChQG0abUtpCGEQMyDJrtqO9NqbYBXKQQqOSq3Y4mXJG7NufKCQAsiIM2t/otq/PAJN00rRO2x
zBO7KjMTkkojD7emlJhPlVA3su2jfHovNpaQO3kmjFSdoTaaTqYLqRfEaHwClhY6L8ghjZNmqvPQ
mQKE9ZzQKLPH99fp+qZ/6e+SL18gFFAAV4cd0R3GrX1Vb4dOqK+CJg4BMYvVhjJYTmUI751RJ78r
5Wq6NSx/OhNFnTaPpMwiDolsNgk2yjCc8afTm0tpK5tUoTbTqCc7X87kwyQMsaeQcWndQRBKhNii
HISFVn4JEvGcVPgK+vb7A4COwNjg1IcDuVrNhlZZQQLqb6M0eKrmMozlWJrFuxDcr4sX8nwcZVO7
buWs39dSE3gVWE831oXyzP18eib//hAceMiGLTw6vuZ0JLIq7ARrNkWswn2QAKSt0I8MUM/tqqY7
+LClb6rOCDZQO9Tt+2tg+dX/eS1waiwpTiKRhWy7CKmtxmDGghu4RShvE0MPHhJ/9i8bQvkzU316
bry0QjmQe47sPSmgdY4xjYpZ7NRZ2Zoq73PcKqU7aZJr14r9c9mK0xPxX01Rhic+p1rMq+t0LH3g
VIURqso2Mjr5OhJa7rFaGr/4wWhu5tk/F1u96hp5e94cSF5RYkNoazWAptC3Vk0aahvlPSwYEc4L
JqTCZiB74Lw/Vy/CkieThdQn9yaRArMFzX61Y7SACx2XQHlba217M3ed70qCadrQTKWt2MbPSRaW
e57K4yPmh7MdaKF5FM0oedBz3JYI9Jot6xB4hFKY7kTkdZh0PM9lI46uojAT7mYcsL1oQMq5hmK4
7QMzgwK9GEyiZeDlelfdvt+nVaGY+Vr6tMhjcBAt7+NVnyStmcg0d/K2Qiz1nos6RifAmHdKotTk
oIFQi2re7+S+FpwwnY1dmus1lVih9kxlQtDARFn1/W96tYT4pAXCSF1reQ6sh1ksQ0npKTJtTSXR
rlFfvm2nZtrVObKuRTH/er+19eZfBoBQgfuNvCiDsNr8hT6P1E8VZQslx3pILETMWAOkq8VG3Jaz
KtkVzLEvccnR+OGWqT4RC6JGRyZ4/WJOQkI1WCXKtmRrHkIJxEyshL5tGOV0LyqRcBE2s7z3heZc
Gep1n2E8kBOB58h5R83jdJMqml+TKZ2CXUqy2JXart8oMTZ+hZryxjTrwkvTDM/eTjknzPx6bgmz
6e4ipa3xvliNdl9qeQ28LdnNFtymsjAKr9CU8JiYhGoIc50jC63ao562eCcsIQwvCk6/VXvpqKI4
E5TQg5QS7vxmSATCs4w3nmkhejzOSJ1mJtmW96f2dbPktmCvca+zqGACng5wbUQoK+u1tMt8RcAB
ErcujNOf1WoYN9EcnAN/ra5yernku00mVYO0SuLwtDmYDl2gIiu9w4qsdhvL6Lyk6JUnJY/Cr5pg
tbtkNHWXkRbtjNk+E+GvltNL8+jFmb/Nyvkfp83rGER1E0INu5T7/NABVbTbSBi2VRlfR1kremmU
fIHCqGzeH+XTxzyJH/IFIFwIUrkBOMlW7Qa5GFlNoEq7tPKjJxNrSEdNhuAG3TN5OytEd9R+szNh
6puNkiUFebVY/axPJzlCDc+0Mnk31pqyETLdRI6BA1NtQhj4vOncqpXOuYy+McHIzrBdeKpChXgl
hAXgV58zVd6FYMu2WBP6dixJ1VaJ0aTQeWE5lt81O78oNBd6jvzr/YF+vZzJsUsKr2SIYchUrS6J
Ab1XOZoNbVenMLLSTssc2RjirRlqsT2L4cf8ApeJ5SMhD/IGIJH4CsM+RbKSDFWi72JzNB29MM2r
ECQHVM8K0ckz1/pbnUPBiFsdw8DlTX66etG+yIW57/Rdwhre4elcX8nDAp0c1OFTxsY5E/KtaAe/
ewe/D4YFJy+579VurYp5RA8lMnYz1AK7ipX5shyG7F4u/CU9LCnbOtTzrZyquLuBmNxO3IF2zPN1
22ftfBn7cn/XxDir80YobpQyz25aA6IIiaPQARCUgUURCYkGPxiyj4WSy9TwSON1xv8HobFGOZJn
7ZXCj7FvlobsRusyzVEkRHmrujunefP6WOHYXhxMRAQPiNLl04mZe1/KG6PXd1VhxjtLhhaD3rdx
MzQ6+ANosU6RRuYmqlBsfH+9r4LKl07CZOOK4sG42NSetqw33JChCYwH9xTt82zxAXalVAjv5JL0
8H5bbyw/9c+2VnurRLEVy/HW2BmBhF24AVV9Mjr9oEMkcGq1N3bvt7fyh2H5LfR0AGHgw9hfZC1O
OxfNZaf71N93XE3dnVD2N7nUJa7chO3DUFvhc2XFF3JXavse5RAbebZxQ6CysFCFyn3/Y14NNKhz
kODE7dyWyBKs9p7R4wotQqzejYagO6g7awfImsfQapT7j7ZEkLvIxwLGxpRuLcML/kw1BKJbwnM0
DoR4FryhNOR9lMj6Bw8Uamg0AcGCwaUKtO5UZ7ZzUeWWtJf1KrvI2/CbYJbPUTpmd1ImTt7HOrZU
7AhhFyoiidNXAguY/FRGkCoqzCNdderGii+tHMfGtM/OuYmtrz6a4pHAlbdAwSgYru7bvp5qfGZY
GJHYTHY5tfqyJmYna33JCyfle52pxpkHynp7vLTJS2hxEIQWJq5WiDbFFCfVRtuHiPBv5KaQXIxF
cyfS68hrZxJu7w/n+tBZ2lv4TOREgAFxWJ7ujiZF5z/nVbIHVF65nVQqjjiCIHSnYdR/9AKS9OKY
WTMMvZ6t+n7jyy//44GJ4MHSOG2DeOYKWFebRT83un7UNJCUlfhFKUvR7fwaa6z3m3lrHsk68OiA
4sf/rY6cIiu1zjIHbY9bm7DRp+lREeDvxAba1AirBMcqMKozt95b80gJhGQPUlCvCTQ68rdlm0T6
PlbM4AIF+f421q2EI3wqHDkbxO/v93F9sixD+Ud76zyEmpeynpBJ2hdj8SjWQ3+JVOH0s48M85wU
3VtN8cygc8sJxrI5XTLklKDb1QNslopMVdoW2ZXBReUulIwzp9hbowhhHbQYmMVFxuW0qVgcct8E
DbA3/T6JbV8PTKeK0oS4AYUru9fz/Ey4+1bnuOuh3JGoWhTSTlvMgkZVUjHU9zhC1FsOGuHYyb62
T0CnfrgpRJ2WEozJIS3xKj5tapqUTovr0NhLUfacpsp0Jcb4Z5V+OZ4ZxtedojywxBXU5HguvbBb
/qjHdf1gNoXRGXsKCeE1ZHkFv5JhUWesPoau4I0LfZYyD8jCJdPJi/u0U0kXF5MfKMZekbuDni6W
yebQAlMzgawZkPOVUJ8f31/7r1cJJR6IkpBhFkjH2nRn6macCc3Z37dBLds6pNaDWEuLBECjboFw
fkxr7aWPixINCTgoDriere6FzO/HsSFCOHCX6u6U18GNoSbKmbTQCgf1r2ZIUqH/SWAGtux0KBUp
SLVJHQPsAq1sa6Rp4zRz2t9FwjTZQ5z1V2VF9cCI/fCuUqPYIUQdQgcJ88iL+cNuml7eQcfpKGPK
vXHmVH1B7J2e3haoZZYvzzRQQ2swsdqPyHOlkrCP9T6wG7ACz3hA9Zd1N3xKC9SPhFRXNlCrFVdp
S8PRstzaalreuJMfyod+GNtdPibqTo4bZdGWuanGGVxolQYo7JuKQ5my/qxhWejgpMfBnaKkJwh6
4OlarD8n8aAfUcxKvFJVh6OgDsY+H7Nx15eN5Wo1UOohNoIz9+UbW4m6PXDkJaPEtl1t2kLPGgL1
TtiDFx0PaYhi4hTn2qHllXhmgN9uasG6UxSgCra6moukblStmIS9xgV9BQsdzWlgPYegz+szTb26
IfUFAEG9kooA8HBrtdRS1N4SlFCig9E3oRvFgry3wka0jbAR9ooJmU9VEZF6f9u+6h+Ngk+iDkaD
i9/Q6fqGHcgxoozxAfmxZht1WrNVzKjf5mp87jZ+qylSnotgMPU9UtqnTRkCrJdQ9+OD0Ba40Yz6
eBzksXXGJsvPEMRfHUb06s+mVrdjl/bapI1mjLSZ2dl1KOXeFCqhy/h/DwJqme8P4ouZ48kuXNoz
F/AV1wjx4mpBWhOkWaNCFLDvCs3JhaJwgyQsPXmc8fkx8uBy0AB8aLlhbCZB6YD+CzPoYUQU5FjK
ry0Udx6moC9Rg+FhUpRp8NGQli808L8DgcLqYhJOB9838lKKFTRYOP6z67jTnkZZCr6ktLmx1LT4
mIgh5ybtUa0AKUl9lQWmnLaHy0swoIef4LLS55s4n+urOO9QKskNwUbFoBLsQQ4rZyZ0y+1RbeIL
HTu4MwHgijL68hlQdMBrQVgB+rcG/MlmJeZ5IyYHS5lRbxRERHLHcpzVq1lOIpyX0tr6pjd91JLx
yeYfjexTYLFg4FcfPbMWxOGLGjjZb4ZmtSQB1SP2WprJoROBHs6BGNlQ+LONxu4+09Q6ccfY43lA
GAGxg9fnGnBRt0UfF3jxHcokla+CLDVsDfC5F0rGcBz9SndMLBFuQj0UL/wAs6/3d8Mbm++FkqWB
yHvxuT6d+hFVwaJFR+yQS/24MRsxPBSx2HjlVEz3GkXNM+29OckkiLgSwJsvUvarBofZn8usTw+9
Pios8GQAxjK3lT1YepjyZ6g5M0yAwJnTTnaKEfEcNuU5D8S3hh3myFLjIATS1iG5X9ZWjyBhejBG
Y7wfwYNtAqzTDmrafeInw5MiWKmjT03k6C3uPGeujzeO1yWqBMbAg5n3zjItf8SX7VwFk1/O6UHt
Up+kUWNeNXoZHcBRnHPnez3DLGFe/mRKAdSSRzltquyh7/ejlR2EKpzsYjAG0sOW8A3BzgcZl7xz
ks2v0kcLCh28NRBF3iAwN1enF5QzALSS1RzGwjAdMUZpsUFJGOJSWNhCniOjksEFFDsr9XpF6baN
Upm3lB+1J6NXz9VkXy04Qg/ykSy5RSsPDPNqqKu81dNJGMddYqStZVegRXYpRXWHpVaiEDJnVxHj
sJ/KXv1Cmb/aRpHw42O7jFTokqdEGYLhgLUkn84BtllaMRTQxjrFGoGH96mtGUV4gSDHeDEa1bn0
+Do6ITXO5UGGgMuDZ9k6UMDNmGAr16SDpeaaqwKEdxW57mzMiWQUOeTUSYJcP3N+LyHPH/cqEJVF
9xE8KNEXF8laFEmt/LYAAy9cmlOhHPLRCG+EVuzR+e8oy7a9thsLnDqyPD+XoH+z5UUNY2ELo/e3
Oq7HMSA9NMGZkxJNPBSBZW6xCWz2fYF+dI1Wot2KUsjDBvu+9yd2lY+hz8gykcAji7ecoOtkd4yq
SNhTzTk2QKTcpJf8TTzUH6xRLq2wqYAE8hzlmbjWdtcao2mtfM6O4yh1u1BsFTtox/BYN+LsJNIs
7N/v1ep0emmPfIXC83DBwq6D2wy8zxBoU3ZMTSN2da0OdvXY4gU+y+fKvW80hSYZOREYfWDy1hgj
WOhRn6VmduSVyzyVhW8YdjYgWmpVsXnugbhEradL1DppbbUPwUrPQpNhXEkhRDGcqIYJ2w16Shm/
uCeQV264oauHUq2tI7Jiio2ds3Qm/lydx8vgLnkFLhcOJnBNq+NxwLUlSUMjOxa1mgVuhmyVA1tT
ua8V9UIVMkQx35/N9YH8u8UFyEFudklnrN4qU0uXjYkx1oJ5uki06YjZlPUr74Tq0GGiB/yNKLeM
rafWMnzRCTQyHajh5nxceY5BuYI6czIt/eeJznsQ1ROuiNOzsAubpsH3OD8msyZQ+a1T3emrRoWF
nQBoa2NmIwPmLA9G5gh+2ga2BNH0CLq48bRQRWFaIUsYlKb+qSuQmjSQCFBcP5sk78zAvbVcJPJM
7Do2A5N2+qntIFE2F8T82Pe4WCbQaZH/D3TH8FXxMhKIVFrwcV8rs1EfmyJWvMDszf7M9K3O8pfx
Wp6YSLMvKS9xFTClS7Rsxnp+xDRrBhExaD3Fc73calWf2H7cCrYhJx+sJ/9uFS63sQhq8VRarVJf
yIzezJilIFGMKzCsn/NRLgC5TLPXAyp1CjX8WVSi+TjX/Xxmn751KHBV/l/jqyt78KsRjYkmP5YU
8q5aZPxcCHr6IZLLL+9P8VubkfBLZnPAFUO45HSGzVLww6Kc8uNU+flXsMmJZyTdQA6Ii9rOeAlt
3m/w9VWFFABIO2paCH28qlbUelx2JH7yYx1V5XUd4nXmR3q3Hab2BrHyCElTc3zomekzZ/pbywis
CzU9kccVFZrTnorKMDVibOVHAX+ZbSRWkasNUGWlzAgvRAO5/DkAFfJ+b99sFCyygTwjtew1hRUZ
ZGogU1Acw6ib72PdKC+VADNCo860ja8G9W1U6ucEktew0Ze1y/tiEUsEHMa9edrVIhX9IBlLlk+Y
qt8mxPh33FyT11Rxc9dI2i+sVfUrsxGeKojsR9w7apLIunKOQ/1W71H3gKtAYLTU4E6/wx+lGDGX
Kj9mqSVt1EnvnsXQojI9pNHX0dL8y6nrhjPz/DKRqztuSUkB5SRJhB7xaqIBJZjJNJHml2s03DFV
F+6rToPdb8bjozKJYusElTh/y9RU2wA8CrdGZE1MSVHsfb8oNxR7w0sm7lye543hQLCa9C8XPS+R
dSBe6hRWOz0Lj9RykFnqzMk1tFrxjBptxEky/e00pcP2gytwuWQIR9luIEVeFT99oQyyBBueY9OH
AW5XQKptsStwaiAYyK76oUNERqv1M7Pwqq80S9jNHyCPiPlXk1AGqqBBCw+PaStJv1JspPfAVZJD
mg+fo+VQU8bpXCy6ahMYAhRgsicsNkorCFacLrdybBJlSKv8usTfJdrWvjmYqQ2qttAKh3Ke0d6I
ftulG0tuJ/1jKSsaX3K76IyAe4K0u7Zcj+cwI2FldNdFNRcXvOM+keGCyDQ2ko3CyXjmUlyd20Ah
eVxSBAL3sdDClFV6sit7XStUrYXP3G7rDqrkoCVovuNyswO7qNy8v4rWj0jaA4sPEnPh5BDpW6vr
sC4MNbeUQb0TMU1zRpknTBajBaAj1EakOI3eINaZG+hWvwl85RBY6Tmrw9XN8a9PYF3xnF/uqtWS
AkgArVuJ1LtGmWPP6sd+L2S1CCZystx4lB+0wdSdkdSz+37nl1/8x4HyquFV35UmUNowKNU7M04K
t0EF6zaWZfPh/VbWq/f3CMORYbeg47jOQWpqnWWa3qh3VZqniW1o/YPAc3MzmUawK6rUugC7+cGH
1e+uIYFEmgIdJKC2p1umtpokEINZvZvbYthgHKe7egusOcVIx+4G7Vyy7605fFH4RlGD3bouAM2G
HkvxoKl3gT9rXi7plYMNGoBASQgOKaIeD1oThJtR6qePlU6Xnr54MiiEkYthwmr1JI25aPXH2l2o
B7mndVV0kBt43HNRnBNneb03aYrEw8J6Ai++1rXSg7QCAjZod7I0XIUwuG3FEoCDpH0CPsoYq3Ns
3zeWDuUekqe8VcG5rtEKYNBLaUbo9a6b4mCfZ531q04UXnaKWDi+OlmOLk/nCkBvTKWC/Az8x8Xe
jRPvdOngV6fEidzpdzjnASO14nZvjR2Mo6JVj7MPiyIpijtVHKdzVo7rMucyl+ToCR6XVNKCsTtt
2h9w/epySbsrJziwqV5RuFXRU/fBSW4mX8SzMgkiTzNwGhJrJXAS8YUzJd5nE45TfhvrXpiX4q4J
6nOQ9dO5ADHCFU/QtYDVedvxJDn9NilOwpAsjf68UCSsC9KcqXzhR2JdWa6vKEB9+7yN+09ZVwTa
x8T6XxqnWajRIJ4gmKyBa+GgkFfFvOx5LI1ok+DCcGAgQzfRjXMcaIt+/OdQ/N0UFQoYqFgqGqDl
TvupxsQqpjKazxMAtW1qSPVmkNNpZ+kd+guQJ9sLKxHFRxMDMDvGtvRD9y3JUBoHqLak2UCVwI06
bV9LpbEjsR3/LEaoIjsLdUXxpqnCXn9KqlAafFtAOmA+cxWsUglLs6QVUaYjX8t9j4j0abNyVOVT
q1byz7nJBLhxVqgnHkJUerU30rrsGxfokNjdK3AOzRsAoGJ8NTVZ2Niq7AN2R0XC91qft/OZgOv0
0OGLFltjVLpJdFPbQx/q9MOItQDr6ZH4E3wkxBo1SaRN7Odt72pNVn0287I/x8NflvKfSwBAMJKT
CzpkQVy/gkmaAup9vaGFv0h0NBhlj8MjZoSjLWVZ+PyRy5Fk+dLUEoEsjjeEsavTO2zRLTEwsv8F
TS9SLmOrA+UGsclMHyQ5Nm6mPsSBkL1maGdmfD2urHTg89AjSM2hxLEWGyCrjdWUNcaBnfRGdxGZ
ubKdUPVX7MjQhR26A/k5pfdX4wqgFy0gMh44P3K6rqay9zGDyqwQ11jBoMAuBK3mlEEawH0sgu37
A3t6ijOwKNIsxzdZDup9bKrTZSNwhhlCW9WBHWu6vyvyjIp+Wgz2VErR9TAb6jWSaYkdGnO2e7/p
V90EXLsk5Fi0ixzGuul67skQoguJ0bhqTleBNflexmvlWq4o/32wrQWYb0HhgjcFBmdd8m4ioQPO
kvt0s/Pjr8gdlroNTqy7zObGas4E5696hu4ReVIoUST6+HN1NiZSTLp8ToaQUjEAQ/BFSWY3cWpZ
9sBFdaa1V1PIu4eqDqZTHE0oTK5aE2c1mAM51UObunQWunKWa/taC32VwkeqJQuKFzqCpU3FUZlU
8/P7Q7t6GrCEGNjf6g2kCSnmrvbmQMo2VXrFD23KH7KIlrAST245ZGZ6KEYLV6+6CGIsu8XafA5N
NP7tpLXEz23btB9z/OJbFpffRdqf2uLig7z6lrDG8NCwBiO0O0OJtp2cthdtUfbMuJFjSDSfk2N4
NfiUFUljAWqCscXxsNo/ct8FIxlJWAr50DZ3lFC7DdpSgq2mqb8Pk6K7DXRlcDWAemf2zzrSQN54
8eVh89JtEqPLDf1HCRVXE6M2s56mRyXOvkxZeYf1svJY5CJlY0Oe9glq82fOixcpoD8OfZ70ANiA
OSpo5+LJus7p9H7EHVQoIquNwL25F6uhGd16zKbc4e/qg6KHY7Eb01H+ordZdKugA5V/01Opv2yQ
YxxsrUimR03MI8keDQKyyyjO1c+g9bSjhOrOTd2FENejQBuEbQPTcvzKYThctiJcY6cldqtvDCS7
ut+F+f/+Mf5P8LO4+d2H5p//y99/kNGsoyBsV3/95zH6URdN8av93+Wf/d9/dvqP/nnd/6zbrv75
1/Fb2fy16fLnb21U5Ot/c/IraOlfX+J+a7+d/MXL26idbrufyDr8bLq0fWmOb17+y//fH/718+W3
PEzlz3/8/aPo8nb5bQGf9fe/frR//sffC8b3v//89f/62dW3jH+2jb7X39L2W73+Jz+/Ne0//ha0
/+ImJJNEzWYx9UGB5O+/hp///hG4XtYheALk5cDu/P0Ximtt+I+/Ff2/CEXhIJP/41Z7cV5viu7f
PxJhiC0JIpDBLOS///1xJ/P1n/n7K++ymyLK2+Yff8OxOT14OXWXmt1yZRGcLVnm1ZvEn4Mw1sri
lyTZ4X7elw/wCT63iGK3gEjs0tW95+SQHUJnvpR2XWUX22Gb7IwL62L6qV32z7hB3TRX+UO6F67T
5/hZcrVd+jCHnvFj+NT6dvWt8UQn309O5Vk72Sn3wU71rIt53z+HA2UIu3J4x7rVbXXQv4U36q9o
Vxy1S/mbhSdDupN6W/5UP7SXzUHYNJ51jZ72JndDJ90nn+Tb8nLw/Nt4r2yKO9mRvfRm8qrbOrSL
zjUfMi/aqYFjbfLr4nZ4HEaHnzS386W5HS+7T+2+uhOulR9AOJxwM2zRTN4mV5h/bH0XdqMnHoxN
6Oi/4pviwFdeKRfGzv+U3QmWbf0wfwmFHWAK3zuEGTqnl13pdkrO9FAdfBrFHfLa2mg78TEYr6tD
ad18747RIePXBlfhzXSwrqdPDOElffgle/nG3892dNAd0dMu8mvDNuxyk977D/K+2PKBTuM8ZA4q
9F55KR6Uy9DtHXETXpkP/oFKk1c4qtva2Xb4mfubuvPCz9quOEgbayN47a47+rd1DJjiwv9q7JKt
ej+n7ngLfKbVbH+DMG3jlC0MCDcR2WG7LjxWZAK/p9KFkjvDhbZHG8zJN+OFwneNl9PgZI75pb2f
cldRnQHh68/zZbaLbhEk2nJ5I5u801z4N/QLXSGGJd6He2OT7YptcCEf8ofmq3CVHQn5L5QnayNB
CvfCvTjZJsOebKOt7hp3YKhhqT0HliM8JRf99bA1f2Ei3tr9k3UX2OOTctHe19emblOsR4dNFXcW
H6rZwk68ijaoMbnltnOkTffNPEyHNndcS/eyC+lauGd99k4U5tBJd8ZGsosj/96NHNkONvpFmtni
BtGEaJu65ZfGhrJ9299EFY61tnLFoGW5gzXMLgR/KLrSw+hvwhzq5kaMnPKy3wxOl9nZd80d3Wob
um3sBMebzLHBNdzFm9lON9DenzftQxDY+ic5d4P4OJgM01ecU0Pb9HynczBz8wQHVHG0rb5mx/ki
37TXRLmI+fJiYb+xjERn3I+GrUrXekXInV8mzhjYdbeR9M+dUbOTfwlEVJP1K/UvtMzWNQdo+qgc
W/vmR7MxnBH25YVqG47tN24rOspjfwuQ6zGLbTO3S/iCoqMleH/Bq3CaH53L9fmYeqbk7CB1Y2A7
yY7OWkwvs8rN+46CrJ1rdtODzDqkot1OO/EHCEAnYu2Knr9Va3v6Vh3mp1y0Y+uABocrOTEQ1R/F
Q3czEjrnHoacznio9rmXGN9w07jWHqpfkazvJuPevzI4l9rNdMgvcavcKOJP7bHy5MZtrrv70sXM
Hlpwc90fJ5t653zUPqkbyYmc1NVHO+E42hTSJjfwOKjtFLHLSHUFlTe3YSvhPkgdsPRactTnB7U0
3H6rPNQHtrCtPxImSJ3dF7d97xptD7zQNg07PhY36rMJKt4bN03jyIcq2oQjz9tj+i26F/b61pI3
uS1U2/GX4E6OWHlPReFYlGLt5Fbw2NT7EI2ZxmuVb4yv+LmpXVl90l3Ld7KfZf0keInqJtuSdwX2
aBCDdU82j0rq5d8HwY5gTlqITPt2fTESN38ZHSqR3nBHrtANJFcPLxRpZ80eoERWBLAMvbcT6WmC
aJkUX0NEC3MnGXAq+OFH6UbZKPfdvMvCm1Gy2/4ge8knnf/mC2J18jF/rLJ99tQ9RbNml4Ft7srB
EWt72IrHmnTyV0OnPGQ3n5Jwo+uf2mRjiU+YVxQ7onsqSWLkNakrIrD/uQNCPm8L3Ulg0H1jrKd7
BaP63XA/3BufWFNOzuq+au/E3mlQjtHt+tDeJu49dA7N6ewZK0nSVwMx8mVg3QaCOzw1T+KtqNn9
RpS9TtjEdrvtBGeH6ED+KNyYd83u2XJh/Waim9pNCaT9m3HEhsLpPlfXHdC2ZqP5w1EK7vKNct0F
zqjZ+Veje+zQbokqY4vsvFP0gjP+iJ1pmxd2Zhv7yE2d1o3uBm/ydJ/S2JFCBgv5gd/zOXXCW1hD
AOk2bA5e4eGh9rryKFtH/Xtm82tdfJKtlBuYcwOcjpPrTwpSBsq20nsPkkVBKjSyTexXVJS1nKyy
DeQtP+Elln2xVFtvbTk7Rp9FdL2v6/arFOyN1umCy+YXqrioFv3Q6kfrWksuukNmXari1q08jFSv
tc7tR+ex97zhR9Z4eiza7ER7rGz1KZif+yN6PnZZym7AQemVxx5m0DZxWPajwcGa8IPbbtPGMgKY
iW5HkXjDjQV7/AfyErOZf1IjdcNT7klww+GIrlRy72Nkhkhz7+VbAaz9odsPbulU380788qIGYr2
WCVOk9vyd/5oj+lhuvSvNSdzq+9EwnuaYlJLR/fwPkjspuaoL/c6t4v6Ndx330tgoRfdd+Vm2CF3
qNpDb4+6ndzgQVG51ef/R92ZLdepbGv6VfYLsIO+uYXZSLIkW41tSTfEki1D0mWSkCTw9PVNrXPq
nNoRFVX7rmrFCodDjYUgyRzjH39jo2/eVXwgH+jE72rRGZ+S9cxf6jB3rzTsCBh+jjwN9RVrVRGU
ZfLEXkUpQ368B64bcVPuByOv5ugnyaHVb4O67bDuReIch/6m9A/tepLJ+aa+YZGxmpe7EOf1JjdX
4vBXelUD9shTnJ5sfFMyXZM3nS3W+fDb1cV/GgH9WwX6s+z5/18r7f+lVj9/yEs5O/3rF/0/WI5f
UgP/9+X444cy75349Q/55x9z/fGPQpKd/t9L88u3/12ae+k/Y9RuZE8ycMXv4TLx/7sy97x/ehjF
wAn8jGamMP6vwvyf2DuCQZORwMyAmSnN8n8U5pT6Ljwx5JV00zhAkJX0bxTmfzub/lfTmLp0yBfb
adQitAg0Cv/aJTv40OFvzA6K+35Qkbdxl/lbEKDc2cfhFuccl51yn9ruiOV3vd6s/qpf6tAI5uSB
L8ciM04aFvtmt+ZgS2OaQ0W0t5sPi4zlwYBGZwVJn/0Tp0CU5evWjPLYTpv44XfGcpxU/bodpW9r
mKBtXf4ZotbVp80z4fOUuDLJTZ2YuxnlPvozN9iDK2zVouCchBIPnxD2n8+Rulf2sGbV+mMUCeGP
Zpm87Wea6HG78bbZ0Qfkr1V8GIWHRsmT6PGXaI2poRrHa3N/1+VbOKMvP9jadIBRqtcq33ctu9wV
suLtjvq6p2SIxF2GoTKbj2+Uzndv25G+I4B570GU3tx48TlMggjD2kan2Y9dNOIFh4FhO1UrgWst
gC/Zrlnn/ZEz4mMU81raIgtlfG2xg+MEE7L7VksvlceAnIy0IMDRF0dSwuV2xPpwxnlQ4ohO2GOq
nkWzas2vhNPmIQ5GDN/Dud2frBAxFcgQlafdRlIereaXOXhe58THYBUmPWP3q7GeCua3SSzUoVk8
JN/iMtb3g4l9cRin3elzQm4yEgUnS18fuiq8lAFd85fOtH6UyPO2fBJzLAtC5hZoE3sS3A5gPeaM
PqEKC+OJAZueOjVrEQyZ9k7aTcb+7I+xN0J5jpvmcdXEFT7u/WjFlVjcZbreDKng15NpRlFgHdLW
xyrzDFKXofPcY59p8EJfLWR/T2pqQfu1E+liWfwV8lkswg3kf96dsxMJd75tu4ygGhE3lM11HKv1
4MWYTBywThqIWGl952XsEqd5T7fGn44114F82slUk+PFOnrH0WuX+qpqAujQ/Yq3bDGMpMMcu3n0
5qKnuza3W1NnfjEJInXzkSwGdcSXlZxMp7dyOyVL03r5ohbhcWLNY+U8S2nj6FR5qCuKbXOm5ka3
1vkp+nFeT7UAas/hZFXiViha/kdxMXT7HnV+Ux9WNW/2tRdNT5REt8ziuXNq29y1Qwm33SZL/0WI
2V/uq7XLLEc1SPn1aNcpPSlyYWvWaxuUL7OfteEfrptADgwTLxapLKDoNG0bCaaJ9KV6gHA5DEXl
bj615khg4XHdLOe5qqtZXEMjUn2uZc2z6fE+7e4j3Sfp127Q+87LsjrBDYoZmR2cEpLGuc626E8S
4Xd4CFsx0PtGvdsVbotq8KgxmJWncYlr79hGtq/pHma3OWcB4Wg4e/WrvqvKhWDvrjSqv/fXip2r
rLzZ/y2bYVUUW6WZv+FPErmFWdeBtPfRbSrGOlsS56PbyaGokcnP19KZYyqN4fJZP5CtuIKZNvZ3
fmen5grGxCTvfdhGydXKZlFfT5Pt1FU3D4QwkarQlze6JnjiPOzKUspM0RgWifF0eWiF1zsY2dS1
d5BTuFL6Y/URPoWNaWlzRLhGh2nd0h9h1nI5PH2+aUim9KZcB0yz8e5oXls/0X/GrYQQ1q4erca0
yZ8IqPnp/RTwAafG0SBf3dINeMV6TcYFOScl+5vLZ5fYZ7upxdzyJMIxO45l2nWn0Fnnr340A3Zk
u0ru62V3fyt0ieNVv7VKs383ZFghxBAfnj8m9+3GfcW60sifdSz1n9ndMXWcwlD/2VYn+tP43pDl
7SgbildvCnlZcQT5mXpT6hcReN7vUvosny5SvKTEn65TbhC4NHmwR4Kyft9eM+sOS17jDb8VvL9r
mDckYncHEWExk7uBSdNr37gWC00Cb8W1TtPGnPahXH8A2dfjrddjUqdmWbdnG2nrXC+aFM2CAwOz
xYDEmhcUoG3gXFU+JlJJrknJgCNDPPKtwX0Kv6dhNXuBZScNaO32y/cef+sPYcPWPcSZ2R6XZBp1
Xq4ucfJVadznusbnIC79aDxV0iHxJ/Sm8m6Bqvtbm852+ebFW5Nrb77UlmWzbocyNFLmMujmW1/G
EZAsar/hhMxe3htrfC+Poi14llWnRbEEPnqQgcmeX4RDr297VZIrZoJ+e9A4kdKNiuzibzKWLXvR
tgbJwVuDYPgylhltFr6g/vPIj2/zmJlDfdrNxqy7WhebD3GGcsiQNS5y1+n3Z8ZJ0wM5LfHPxhF+
DSVCJzdViflVXgZL/UJsSsBmptfqzWcv53mvGhdTZceYBiQbd3r9YAaMc3V7G7tj2pwc3ehXbMqq
O5tZjwanK9v7cRuHn7iG2p9D5xDY4q7ZgKep338z8ThVCOcyj+NmNGVyXMpqodMWuv/uEZpGyInX
BpwxaZ9Mh7ZkRqubBvHfOdwc1wmLcGncLveTkVnLovytOqq9jwizxZo+LkY/SH775YBf6Grj5YF5
0/SsmmhQue/ELcBIrRqgJFhpXykCZn3lTvVC1T2MHG+KgVGdd64H/9zzTXJvVhjGOaJs/Tj7pXxv
TRoAFcZrysEcBLQVRP013KEesyHWFdESOVbJ3s/QDvpXN1weZahD8Y1JttOeK5J1cdSWYn0ERXXf
/WoT3zuBx9xhSMVIOPMqFDm+JCsEZ9g/8l52AXeWkfp0UPCrJ6KYIv2WCjd730lsf/YrGX0hazz4
IbMOe5xw7eRvpmI9DmqdqDO0DGswcoCuYjzF8MGcvNNR+HNkHx4Joq0uDzn2vCupXawTTQrJ+uBf
Dg5MTpfpl0iSqS78VWaicAcCagiHx23sCsbnuB1n0oRlnrjz+uQIVD1F0PU4NTths3xDuh6GR9ZT
9RFFptpuOubDr0NlAbEcuAxLoaikKAS3LYUFPMeTyI2b1r+mpZcir7UTfpvt6rL0KznYPHOgLp6w
S0tJS1zChra/6qbmuLb7LvOdw+hGKsdBGWrVTuCeK1v6XFWGV2Qag7eq2bcnArQJEHQvx2nuDpFa
i50AwlcRdfEX0/iBzXXmCEDdfWvSs7YjpvJOIpv11PbLWpJMWI3JCfk8ko0gUt2dUw2yPXmhtI9h
NiTdcWvb8htU2xpkedgr8htljEOLR6XSsFeI6sVxquCPduu1P7huA7jiOw2Xs1ZO/53Cz34dKAuW
fGrn7S5jhoJuaCPmIid4YbjEKI9BX4zLPnSnSYmSpG7M3JxcaTv8JToDkhKawI6HpZtSm48wLt9U
uYY/GtkY54AJGuHwDXfUHFbYwsesHmR36KsOCeQ0T1nKVrZuH81s7H3f4B1adLHYHmXUTb+CjiTp
fJPr8kLYEscHrg69X2yZSNpL0UydKmKfVn8lR1AeEhRf3/ApFr/SsI9e0Q+sNsc2NgV3YoOlzq7c
Rh3XEkFrzvIP/S+SWvOh6nugSIzUwLIMg7+w6IIxfqimOnn1t2Wh6HLjGhYzBKDD2Cz7dyKq5Xcs
52x4KHXUAAqhgo8Ic9XqdysS0x0pojiEskW2AA1dleJhuZlgwde73d6aPumGvE6HUHK2kYd4xO6g
f6wMxxraPJcQItqT9n5FINXww2uC+jQ60T1Pt56Cvqyq8BcZrtLgpSqXl3mcghJ/AU/9giWFW9rF
JA4AdfYlTvoccBilEgA+59OYpjg3rwrkt9QbOxpSeOenDOcyfpyiqX7XWb+8bTtugUR5t/sD5MR+
IVLKAo/XpeSJGqLbKdejeXgg5LmUh04g3OZ00xkgqxuWt5oBFSm3UIJupggq0LkcVu1wa3fiGTDi
qh5InY+i3FayawrP2uaXUKv7UftbN+VZtsbVodur9XZ2DPvK1FpihMotsHczqr/uFAftBK1+E78E
YY7pJUTc/oiVNj/hno/v/rI6Tt5wOv+QRvtj4Zq5fZpkV+5FNnBU5AEakp/NPtAQEcdjmsJQqD7A
dfXvNwZgr30br1MBNcWLzv6cLq9JsLU2XyFkVofdqYDQl5HCZRz39ZJFE9TvmaRnyB3cCYKCVG7Q
kiUK57/6SYh3pw6a92nK5peq1YhZOsdL28IkUXPraSgeOR8eHskrUG+0N91SDKk1XyMdTi/4+3e+
exgyXo0Xs4iKGWlA+5aXUa/BjcK+/d6uGbDuIJ13N1sCVaSTYJDhp5VDA+yz7Dfosc2pCmvzqGVr
RU4kfXS32b7/s9t1/bmS9/merFNXHunopw9TR6M9sbD6m2QYgMLHbiEjNm1KZk9Me/HCtZO7vJAw
K9+wKYyIn6PyA/nyapOeUq9fllxHXUfVvHLcHnfCj7/PfqDtfdYksSqI1s7SG9PPApMPSylqyeSs
wHYd77fwNtUVe1CFzUO9CycpfLlElw2sX5hP7NSDvYj5wGDTitbT77z7tR42BkvZLH+iu6RaV4h9
q+PkBtWvCX2iPmND2X6lKPb9ezOX3OPSCDc4lu0s96fQ0k2RujaPHbvPjC4i8HFIP/hs20Ohxc6L
i1CvnC7OrJ75wqEaH8txTwnKNTJRh3SkUDz2Pqmed9k+TEFONl6YPsJYny5ftNbu6+rPDbWUQ9y1
x8Bt7jrEuDqV5THYoXL8FNEqvqHv2vyIm9fO/d+GE/8WkvZ/OepWH8PTrD8+Zmbd/z8gamBY/3tE
7fDRy1+aYf2vf/yfwTX+pb/BtcD7J6peMgxQyvsXfzVgt/8A1/x/Ej5PQh0Fffw5wf6f4Bqzcnj5
F1EAtgI4b1+cV/8TXPOCf+LR4xJ4cvH6+kTr/g10DbbUheHz3+A1Dxou1n0oPPgPUeW/sl6WdFgc
Z81YXXDwMISotgvfyIiNUbh0JzrxiRdpoC/ou5HZmfXKg6t9/1XFznTJeLKM7SgceLMjN2hLTrIY
9B7J7ZT3Wd9pxIX7Ls6wb5JvIXveX7Ex1VPdOugXg5YX82hLuhugqK7GKaKESpez/7jXUUTSbSFS
Su+88Wi/il3C4EEnYMVtWDXYHiyZwQvIbKv/0yE6J6DP77rvE5UXFhgBUFARl1Woi2BZdwc/kl0D
jNtlJvKg5jUrqniPf9V1ub5y0+f0i2zj1slXSovfpU7a+bTgLnFn3EZU+dzGHaGee6JvZNDsJENt
8d5R8AOeHAf0YUz59Fh+F4EYfqGs2s3VEqWC6knQNuQuhKXnSdrSYbsF22Lvc4Y3bOM3ZqcTdtzu
7M874KMaThrEkI0kmu2TgxZry2e0pWM+JHb8OdL8KObSDV5aHtUCf87BcAEQPLsV2Rht2xl/DyAL
f6aeyUf6mxc7IM6D19msC1Cp6N7SUPbeYfE1PyfplvDP5rb7197fLgBAG1aPa+fs4RU9nPqTOKlD
Wd6KZb0e1e4MV07pEh2UbWM1gHfiyJhj/I11XzPryD+Jyem4I35jntx1cJEMxY5LM9NGb/jSsZs3
7UyG5VJPy9lH+PlDltP0q0WeM+dusrpfdpq3j0BXy48FpU/Kyih3Ki0v9h9qGYa/cfEbPUYslcsQ
KQupm3S0ePPBqGBrjvsi6d59Yy6j8AXTlYd6LkemI+EQOuV1b8mFbotWWDHftSAtHmSkioqsvwgy
aesuQQW9q4Lz0kfOG0jXxSgtTvby7KmhHq5irSqGUBDBb6CHZ8x6Fndz5zsOSsHMzOwV4RodLWLe
cGrqfEms0F1O8TKlD+WUjCv0p3bQ7u1IUM3AcHfso/KeKmssj4uLEwCNFHTVHwNFZXDC4Ke114Cd
behi1gY69bb5Ib9nFmpPHGXLYvyyQxpcbt1alDtDmIwuUvkjgfKeGk17zLpBJgSKtr68UVj6T0Wz
YGpT4C5JrxqXXeveOeRQ+C/BEIbV007BHhVlbMKomHA6s9gk1p37fem6mIjrwa/Lt87PRP/DjLFv
7916i9UX0zq4uQ5SZN2XwdLe+Lkyo6LhqxrVPHbJsCDOgI6IDqin2iaDXJXj2V1Xa++VMsnyBWGz
Px7WFsIuNyxzHHYCk9rgaKfNuk/hSFkDttU0ez5QRXxteIj8GC8xjcjLOYheO8fifmP60ZtApARD
xbBX9QFMfohfKzpLgPjGdj+s48e2cDKNb1l1AWZ33W/p7RZPTOKSGXCut503X2ORO3/gRdUzcUza
bYBvAApXtFquztcMBqyHcECF80mXdWD+2mriKstGMHNk323EAXBTiTtv7MOSQf7YT4/uENOydDIN
HxIrU4KJ0dU9xKvvQyTIajaliH4O88E5sreEhVn7p/J33JPKhbeZcBZ6ShHwSKEzWCr3MnL8J4Y/
Tf8UNUI8ilb7a9HSw13ZzU0HXeilWjwIltFeMgr2ogdGG9OvXaTmJcS6iV65cc0J2yb73lYpvV0+
W92rfG5Evb6CTEwzQripb0gtiKEWoKXCG8zEgiuh/mDcp63opodsEAwkDB5rbt5BMiuLmYibsHDo
HEChSm/ueQfH7StrAKc8YcKqBpkL+7vaB9s9OHG9JwWtPYHumcGoaUZM1rZBrsZs++Orum/PDVgb
3VpVYly9pF1PMylFqs7L4nY3rWqYNHI/w/K+Heb2O1X+oI9r7LPpZqUbf+sQM9Ar4UgoijFzAuT6
tRA0Pkvw2iWbz+diT72GcRNHR7sNDPVl3E3jI82Tuo12ogcLj3yzlQfoD5eZ0l5nh47X+Yc3gsMd
vQUAIDe+sEAGTfIEhquJOg4ab7vzVNXeC9WXfySldZIPabWDps0TVu4eC+8qDpYeEC+tKzePPNM/
l2Tbm4NYDWWl5szJmMR4pDSH3qKAyYJFnoPRwK9Kmsultt3UiaJuZrGdwghBMptOxlKKyEgAVS5V
txzbMuhwjunT7aHuu+11nNioj3XbRN2BuhckQYSOW92kcHIhGfSTgu8VrNFU1LVJvq9BbVThb8nC
TN5B2lawcoMr7PcyjueV/QxEztj+WDfbzJ+OdEEG3RlWDvLprBh8BJzFzDALQ3C7qvEglLvglbBb
xwMjm2J1ALtLzmsEhxSuEKouXwKnISjbsseOeO4SKEc07x0nM3SsvWE768tdfpt8rywLuldYO2oP
0ry13fSVNeG+NWM0QUdTYtvzibvxTkUTEWKC+cErotL+nfy8pOZE9i23mPHIZRkHznM9hfXL3o7Z
b4ATC05KeRAzTKm4iGjc5Eyv0Lscm3WKK6HmetouHKNbBDs8QuOZdgFlQrWb4we7s+7xC8wn9HvD
sQfijZ5S3hkLA8Sr99yplK7B3ceJPOZuqPpC957z0VZTLE9qtk14qmZHXe9Van2yJDy8FFLrZS9L
1sivZm3haaftxNSTIEv91QcaIfGH41oc/bUx38qkHGfynQJJptNMcUVvWw0ZEGbXu1jasDfhp1WO
x6CWJshbEp4ZMS2kABxDFfDlpdhTmkppiPYUo6JOade1Lk/4v3W3Fjm1upouQOPBgrzs573ay+Ge
zmt7XXTQL+doWfY/gU4AuMNJELhCe1j2txPZCetl7e23sQ7Ub/oXGG6lXz0ToQHTPkVC8a6Aq8Kc
PXL76AmwN4edhflKpHrWn+zuBLcag36sHTZQy5wPiqtlnfa/Am3SKPc7J5wLhNKYYJNDxLxg2lz1
w3gJz2fzp+S+W4wyhVjZTArbMTwCx9PNl2AdZ/84kuN+40bLSAQZY8CHgXL2tyUJGThETP3TpLvx
LVtWyHnzmrUHdyEiNF+XQLyNpPh19Jl6+G7oLT/gFqtvjRUlnNLdzZ51krU3o7XmL8rXkufnWf2L
U1k/SBUTsLBIL1mof1TzQ0TC++PrbX/CUm6/sk4vueLR8d8WMPJHukFsGhkEhRtYG8yAcJolddlU
Ze/03dXPLemivxJTAYiuZhre1a51V5h2y27nIKa+KuuybkErNMAFK+VuZVgERa9uQNKbwM59Mcwd
gR4A9525TGfSW5ts/Z6T4EX+dyYdSyR4n6h3NHVWY8uikiCftVHPlbNaSFQrhLYBSfU3zdTA5BZT
Jeg1+55BnewiUSTTvl17bPkMt9MWEF5VrsPR0zFHGti4q8LZg4SCKZgWeWyQ4OsjALHz028X2uMx
xqr3mPQ6hnOV6sieNKbIH8qf9FvoNBMsRQvcfbQ10yAkVbPzs1x7+ytmsPPcsGMwqZxnR+SCIv/7
1rSQK6e9MfKUzfF+dUlXoljoZFYVQTU5JemCa8wYN5qhJbaKoPm8LF0trwicD7Pct1sFWcjT7XAc
HFQLV3OjYZDuDAvqfE+opwvdtDF7vQxVU5TIK/qc+th5LqdytoXnhOqGbykhDDQOswPqLAfse9hk
TuRahWPKPG7h3dqVQ3+lsx2y5+h0cMvCGCVb7IXIx4NoUfClFir2Ypl75edM9zncl76RH+u6xNmx
tNS7Bz/VISXrlnGyOHHQ/DWzSvpcBSuHj5oX9211EMjnS60mWEROP0V5WiZzWpCX2dmjsGvwwnNW
35DKRq86ddBOGgNW42AG91LOvvFxu8/m9AikUf+o+2pMoZU69f6F3lL2BzqwcC+GtrQfuwvuxiV5
blOoacSanNfFEMCRmehYMgHdYLxB1s79yvUnzkZXyUNKGg0WLyXhtUXfEXSfA5vH9Slcbb8dlnKk
sZz8njmOM3e+ukrdnpQ/Gc34GcTtxa0xNOw1pynqGkYPolp5NHXl1Icu8np1nrZVe7nnzempacJt
zaN4hq/EjCCDgBI6o88ccjf63onmiVi/bOrvkrVZ/FNTpZ4sxtUp4chFbGWH2WwJM4ll9QQaAaJ/
i2TxuunYxuVQ5QrsOn7qAkC7Q+BUtKSJ3QVK7kv4Fz618axyK+OlOfdEpQsQRXkZqQZ9PFwja8OC
uxpaWoRmAe3MXcgu1OJ7mZlDxMkS5FGwDsOZYmZ6Zrgk25sydnE7CDrVsmW0nooPnVLssksVRfcZ
jnPpgQmI87j2lLbnSQOT5zhytNmdwepwRbyR8qu1Nst+N4ShL8WYXPphor9VSdjqEkP8AwLebtrS
G8VVF87L97FrjXNWscqWXBL75d/4tZtV391sROiqRGvhmW7YVkJVx7g63zqmgIzLcAHJ92mDw5as
OmSShV0Jp+ooMnkeO5bWSceLYF60pA1lJ3nbtH6fs+6pg1pyoCUcy8MSlaAD2izEQJARAdek90Au
yQ6bcCaa+q5llj4mTX3tJ3WVXFUczPK+tJ1urva0Uszh+1KIK85/UfF+X2b1GbwkVACfM/zpc54/
j5fPzp9z/vRz5u9HzjR/o8y2TPbibPR/l0Gi1EnF7tDfA8jD5HQdVOCAkSgqcq/r9+bcfHIN8G2A
d8AFtvLU6gr3j/2TmzCbaNYQlnCGOqCEY+jt2t07J5fj/TBLJyP+ikvbc5ITovSroVfv7p1EzDt0
PYIcOTaRvFxn2D+bQ/XJoHD2C5si/GRWLD6r/2GCNCQObdeW0UmlTQJ5M3NL+PhuWSbmQDDdDIbk
jzo9LYGZ7LXFwdB+3dTmLve4thuo5uwR3UMmlRbPZYKdXjFj4Gxfl6hiPQL77nvyCC+nrG8hVEAu
2Ww7radlY4vHYFA3N5ZVDSnZV1F0CjJRls+YWVz4KkNq8JfaDQrb00iLq2nTQU6OLCjILiu4vF/0
W72b23b+JMT8TY75JMrQwys4qn0813hDh8o7ovyCWJN1ez0eplp40zGOh6x5b5V0XtKk7xExYEjI
tM5P5XrYuMX9KUV5Mt/qYNpmTlSxOed5q4LtuI/GqnMc9HSZabg3oFGftCCfFJiKalu47tHagIfh
7zBnjkyzIFvG4xor4jN6gxMfpFxWWqR1/DgGYd08mmSAmhTAP8Cpuw1G7xRZAX1p+ZvK9Elrkp8U
J5yYglsnXc12YGwMCUp9EqIWUPTH5sKSskMVMYabVGcK0sspffUnqUp+Eqxi1U336YV15a7MtyC3
duYtnUHC93WCXOJ/krXWT+LWwBWTN3bhc1W1ZEuzQ7g9Cc8tmTPszRoeNr8beTIXTljsokEDAvCg
igE/DtuxARAUR90mQ1qIT2pZKPbuG/AA85WI4f810BtTKwgfcVVsyBVf03WVaLUtnDWxy347OTS6
L0LDacsWEhHy/ZPqVgKuv3kibN+3Tyoc3niSPuuTItctYrlBXCR03vrcZ3bLC6Gu/STXrZ9Eu1BD
lUIZmWVvnTNDxdvxZxP0gReKntMwJs01c8XfvPyQ+LLkQuhbPsl9+pPot104f8b0C1S+WMODoYJf
KUVb/HMkaFiFi/0dL9OgB+7vOtv7ThlhurOQeqKQki6dMxyaoYYdGDs9USe5o2L6tnNpPPhbM6vE
3oNuNdUzw0xKi2/ai2VwPzletjhE8/Zhq05t1mNI58bEAMy5E1WTenLbDFVjBKAUH6Oyae0vk+6+
x5AGyk2lD7V2HQr3Uoy0kYNZ3eHZk300HlHvx+Ywxm0oLvHKg1AnuWmXFNUpNOMGn7zGOdI5hXEJ
1Fkv9SJOkF4cwwmQdfFVlwRldyATOlY39IIkdYctDRzUDgMqfg4xaEj1uZmT3ftr6bZseewqt0+v
wrqMQh52XCWPQ+tu68e0hCUVqsaq3N+/kKUVyTPAgEsL049VxMlDg1yzXbTKpuZXndWLvXOVprPT
QeIuXp5gugpbgqq98oPcWt8n+4GB9Da+l43eyreZrAtDemg/A14Kt6RLyI2MAcYwrJjmZsuTAYfo
FwrqenrGJzBtih3ngfq3T05bzYSS2jd+SlRG8Z3BElAdDMhM+GCY0EK+ViwN+ciBVEZj3utGqQPH
5HwM9268aYJq+46v99qclzSQM1IUCB6uvgC8DTZeeeiE+xWt/wh11HdMVPDg+utS7jEGhQ5ausNc
rwuD6bXuPlzMAD+UFN4PBm0gPcJiG30MxpDyUEBNUWyua6NgfLSQ+DJvwB7zQoMbDtqZk9tEzdq7
6eBTyNyqtJwK64UMqNdgwMghDaCu5lWlqJM9+nB2MUdtT5OTQgOADGJnmHam0zmzcdxsvbFNqYrG
AYc6EsRan7bMmxDGZaBJwEPu+JJ5qv7tEJudgSW1zpOqZSYZBuBxeNxAmJjEtrzYGPHL+tvi8y8V
hBzPd8BElWV8bSHWY9EsjgCaa/Rt8KVf5cD/KVPtKiiRwNS2+y3TYf0x7Zl1Dlh6qTRfnIvRvmMn
tfNql+KPBwrKr5DUTssDgpVbgGAy2WN6UU1Il9Pl1xjMYZWDlhEmn5I77h2bzeoXRthQcNNu8R8b
O6/LwZs37xdtWnUSSdc+tsNaY+Kc1g6cy3j8DrWu6QuzR8ga5tmf6B38y2zFW2yTHlyVVic7zeil
Wc1042vgjZBB1J68ydVGCtKJr7FxMDF+Tu7SPmywXCqiGBOW2eLu6qpl/T+ShJNOxw2I/TGkQZEH
mrz6Y6ZEfAQO4e4s2P//D/bOY0ly5My6rzLGPdogHGr5BxA6I1LLDSxFJ7RwaODp5yCLf7Oyhuy2
3nPDMSMnKxTgcP/uvefeti6stxWLWoB5X2nMKyUOq4I3Nwasugl3ssfuIYk3FUiViWr1eDF2KeXw
mJuqxRmD5s2Ta8cS/+U4s8FUqoCd6NwnnBqHiNGfn/P4S9dxisXaSzEjvyqxSzixVKv8E6NZ+3tv
hDGQP6p6JslCcYFJEz8rrquAMzqDaHJN8VQoqxzd+1mwG558WYZM+wdlGu7wMbnR3s3ovUaGikfH
1zWZDJ5QbPjgrmKVTDnhgHCOik2+3dK5yCl6IMAQqCYF1fgEvLqolHGvx8KRXuZm8Sct77iyk7ZA
rjErk/mKMBL2yQnEy9lPKtVmTclSWJuxsKRYg09m21az+pF26cKSLTKu6lWZukRKILZjaJOsjSr1
e4pGCC7rVUqScQVv3NxpAgRl3QDuqmB4W6GFYUllQoMcZDk1R86qVhh8cOi1boPBUB+cNqCRPZ+N
6NqoVclVlMw4vbDAxB8pizvjECBUFXOcnuM4YwyhHuqqku8Kh/wHl0MOol7Qxhf0wzXnqstxPthW
qVxjpSCIk9jlhF2kaZG+ukwP7mqhBR1TW0ObPKNWONHTO63EZ/aFznU1lp3wR9yly3y+ceUqZPhL
NZ+VW5QvZTJ6ciUOIi/vDWs3Ux9ebSCJaY2n6lIyz7GmPPXaPunyPQdA/Zbjm02mlH3yuhGJOfpq
UOUYJkfEuZXeU3DtQfucLc+QRp08N3PZfiayz9OVmmf9hy3mPL2xWojAvq4uU2BmMahBjlN2N201
u8rRsgtCja5JkFCKNnmy8ky9pjg9bbcCtG180fD+LrAQuvZq6IL5QaA9VR7PO0Nl6FNUn6Iq585T
AbMrq0ZR63FFqVF00+dN+Uq8Qab+pMrmAdcDvBO1ysr3L136vwr9PwSYgv+s0Hskd+AsfgutL3/x
z5gLUXLHQUy34YXY9NuARPihxDu/wXoENWhhfgUHBKnlDyUetR1FmTpd0AXQ1UCr/aHEa7+h2lME
BLcPlAL2FPF3Yi7fw+c2AXcAPJznoOHASPg/KJUybbTAqNgRqR0KY9DMR2nAEU44h21++k7+mXz/
Oen+nUnz/1+JF+LboBn5V8xTq/EcCYrMzwpHj7xImnj4ePqnm9xW3+Ax6unfQoz8eMElYGQtKR6T
2NB31ATHOXBGbuJHUQpXsR1ZvhNE1c/JwUKUNYs2yi5dEBnAw/jw5x/2332tlmmQ6UeU4uv9JTsU
DFpcRhYuVTVWM7/h/p22GKHbwsdmGf4VsvTfvZpjLagfocNS+bUEkVl4W3Dz+xWzJwwJQV2wOR6W
DcWAEtpf/flnW763fxk3fnyvrIVL4bwFsWChJvyM8MDfFA1lVvq1neRbwWJDW6CNopeYbP5sZslV
YlylOv/x56/7HR3y9briqw3ApAILasJiKPkJHQI7Mq3YuOHg16iZkJKAcEu43TLeg5rOKEwW4d+/
ggCeUoxrQa3UQQ59f0W9cFChAURq7DKJoXNu3qUyqE6pDZgVSI12wYOX4zMe3b8A/wGb+vVbpvOB
J9LCZ9FsYnC/XEE2vBIxpvqmbxWM8kwAZ5IBQmeq3y1e+sHWg1P0ZbC3v8z2WkuZW7Q48JUvM/5g
L8Z8aVrTzaToGR68xbmvtXN/b37Z+asYBPSyu8Xmny2Of6NpqKBKtY5Acw26Z4UnUFwprlWP21Fv
tPyeshmjJJE+NJhzmjEkJu9I/PrWGPQkh8lxXYoh6W8iFIDRJ4xQXHdcFihSdWYG6yysqoOil7Hh
p0lGvEuNbcaEmZjNaT3WDcnNGRip7uFnqBoPr0VZHp0wTnH/jTWy3kZHPoqI3+RuOmleOSVJv50q
YWExN3ISyiNTT+SlriBcbfdD/tFm9fjEZDC2trEWpzcMyBvruncrczOIWhZkdThKkoyddQ8Iqyt9
TOpsrHBRMN6NppiBTsVUZvGbF9mDg6caC39mzy99aca08lJOytEtqYznsm+SchMFSsZ8Gp/iS2jh
F1rVggvMdzls3A+VJoqt2zQWGqFiYUhOnAxxp9EZROFnCduziaMI+27jiL2K6Ps7VpUW2zigwg9s
k1g/ZdAk81qH+HagHawPdkkpwLYaUVhwdhzDtNjnblMx5+cUMT0nZczQfph6U3tyjYiTLoeGxs7P
JvLetCISok0oGmNTRA+45UuV7JhuBoE/tlVYXbNpUZXjJDkIMTPpGH0EEMVEKp+UNBzsDefbKDr3
pa4ERHaLTqaMA0ZQc5epjiC9ykUpkk0EUcfEZsso3dPK0RpYCwtsuGxHWie9Uc04jg65SpnRKYrA
360aio/KfBVTS2EL/MNJHhJlqUzlCQ9lixlCHcF/objT0l3GPpBMc3rWwzibLog16oiC0kDcbpO+
lx+yZIiAOo07IORUZbW9UfAD8bucNRHE4bvaKaV2K5wxMDYOG0aErEoqMNlINY7D06wSSllVLtqq
r2NqDZ65v/Cupp2qh3T9USlG+Xppf3aZ0CVWpDR1ASPPA7ej65BeR4ROMUxaQ3+X25K9uxoajG6o
K2JwmVpieop6d7ibxtFMyOzlwYAll6KmVRwUyi2i6/DEwVbedIIntafNTaThuu8rnEkMRU+ZXVvP
6EIBM3nNTHELlwygJgXm/YpGU3FWq6bDGFGOEeLTzHF6laM8RRcMg0CmZcmk3UaWNt+DAp7eFW3U
Xt06zZ4NIj3vUgePuZK8p3ZNw1B2FRaR+lY3jvuRUoXzOtAZuXAn6q7djI5Ej8o6WJarIreUa4Bl
gbEqwfK8h6DHdBz5hbglKlFJDOcu3ycHhOEhGJd1hyAFRvugSdNPQ4/MymOijm6I8hdSbaCUDSK9
OuUvMjYIA2HYRToo9r0okmetG2b+RYCxH8R9wgpBDrLxOi2D2HcjkYLSLPDTL33PkSe7lDl+biaB
gm8ANbZSTU4QVsv/WUVNFBT+gFfiIQ3LuFkNjBmJBkgdl0NUWIXDlGFuF+NyMDM/NKqAkZWe8sNR
Hc+4dgqM8jDg+l9sY1p8p5gF09pAMADGh9ubT9RTaerKjWxGanWgBFzs0rVvWkQfnBKODLjehchf
mj5p3LXKkCHfiKQMu5XFEKBdm8bMTCNHISuPQTIRyyP8EjAiUKIO9oQWTqcAdy/pMN0Ob5DFSQYA
coz2DsP+6BJTYzys8wZQX+rzd5nL6LyYpivc50ziDY3c7mHMO31eUcdrD4fFrmdtF3+CtRm52wK/
7CtkpxrML7q4zOKT0abMw92BvrWNUEWWs7pjEbnNY0GOqpBWrfL/PnHmzIfGCH2RDPXkKdKimzaO
cJmvh0xx8Po0TGfC392qD937sLLD8CJS8a1v5mh2s61tl2Z3pGgCByTxnCz6QGfs64taEipY2bEj
0HAlvi9/NKZBXqVVW4kja64dcyOWFUfwsHPzXZoqTfXuTlV6sQx4lDXE7XjA9aioanGcRJWLE59r
np+ajhbrVRsG4cTjRJhxe5MmQadfwo8Mm7UTN4yj2anU/dFqdHU6ROqcZBupuHHXeOFgyPCNaWlP
ibLrCOgZTTeZw74fqFrH4NDksV9hJLstHZXkdsXSl67MXr8PSZB/RlUU3QxElY9YMmNsT6WifDSy
a3aagyudaAwK+TYZCXV42mQtd56Im2zV16E9YQLjpTapaTKHcp2wPpYOig0aYl4KtGUipB665Nhs
CUCUtc8oy37vHYnnZgzdZqvFrWKux9xsnwl3iofYKoLIU7B7vzdTUbL+xA0siIhH+Tp1G2msRKiF
+S5UnVZshrEIHqhvCvpmVYaBg8crCcYnwzLw4mvkuo4Gc7Ll9x7mDNkKYfdymrP5wNM/phU5sAJn
9MnedxcgM5v5NCz97LfGGDkPTbhYhp3KduY1+Ran8ch29Dojy4TJ02DGA5UwpDic/UyNme2H8YjX
QqaanR96W/QUuJDGNBmzmm3+GNfhbMHaotCMJ3LZMT6sAqf2htG1P0IKup7k3LqvhK2UM+nygl+y
tbQzbkWEZTIq085U46X7FX0dOq/J7HvThiVJldEasQnP+PdqvwiUOPZKHkyzZyhtBDlI1cxqJ1jl
ATxx+wyrmb5kvlYEEzgrltRhFZV9+EIH2nRChGdY3vdsfpBeIuVFryz9hKjIeE7SrUKEDjcmqIvA
mj8YNDQXZYrL+CSLLh68VEQ2paJmO1LMkodO/TgwnIXkFTeG9TY6k1tsKY4Msh1CtYV41GGMQIlH
/T40Tjqmh1FxWDjZYEgAS+nUhBulXRRvpEZpHmWNT+guNomxXyB99fRSMO/CCsEIvjLWeYckvEoi
thJeKEJuDIRBjkZMgzA6+Kiy4onyzDAga9Emrmek8B/ZGZBDxH2ZBVDB8JIcFnax4bWUf73Z2jzZ
XggrkA2pO53mqXfqdR3wKGKnQ2/ABkPyFPl5m7IMJ2OMFYKovoGHoWqDzvrAJqRJVONS1LoHlzEM
PhOj7Gu4MujMvhpHcfKYuwxU8U/x9TnvLgH5bJ1xiT1YVIC9KQRk+Dj6hM1WV+1ysa/o6mtJFnw+
4Ny0wclEkf7Zj1l8ppBmfG4kAak5gkk73MT4ckpfR7tzoazEnJ/aoTU3ZLKn7Ww7AFrtpInORZwC
/bSM4pF+tBpDukCj8Lu456nt9GH8gmajh6Cys4jht2pU59FxnE9rLtE6FbLzG+xYNT7KKcFOkw5Y
WizRivwCtW+6jOqeDSDrL1m4aUrD1E+rkdu9EWgNutaTVozJALfbfoHFrtgagzfIykZ/hdowP2Yw
9wtPmez4wyFSRnCxkDq/oWoOp0jKxuYVpfPaRa68dQXJ+RU/vbprtTIp1y1Rpqs4Z5zJAx8Y/qzi
IsX9EkJ9agJNeYsGU+77qkCpGweyDZ7C+R7tbUqz167p3CsxoGcLOoCnnqQrz/JobzRUDTFmXcKw
6lcwFm2NhCBGN7h37BjttcXhAtGZWSZwuCVdG6hL0DYJGuOpXNK31ZLDFUsilx0Z4Vw2ouEpqEns
TnbnJht0hvTCXBK9KOgM5jUxmJMHZQIhSK/A1qJrKOELyxWxYNcgITwEGmFhfckNx18RYuovrUct
6ZrrZpjnO1p/eUgCJ2lRaL5CyNOSR6ZDmGhyVS8x5SiJjDsM2My4K0x+xTGJRgE/6ivg3HyFneVX
8DngQX6dfcWhheDJmOvYnbzuR2D6Kzwtlhx1OyyRagLF1Vn9ClprX6Hr4it/bTnglJqvWPbX6f2/
w8F/mBzd/2Q4WOYleM6fETjLH/yYDQrxGykcg63p0kgHZZJZyo/ZoDB+06Gj6rg0dRyMOI7+mA0q
4HGYasH05oLiUUYB7B/DQUXTfxM6eBzXZWIGWJLJ09+I6Yjvsx7eD/NKEACaLTj2ceb/ZeZSS/Y1
cWphhQ672iIUb07cw858082xemO0IYVAQ2dqa6HJ/l0tIOIESNi3etGY7Tqp1XlfFsVzltFYzR6h
xnjtig5uolrArYhmizPJQH75inUgj8D9RvapwE671KljcoLHFnZ3g2kGD5k2xGil3HsvVV3kFyUQ
a4BiLEqELOvZD20xnhBD3UUJYUZDtmB+miJb3HZIIjbKQenHeXSPQbZ8VAajBPaUVRguVZ56W5Ur
PvRKwPypMwRk2crifXRr66+qJPTvY53lCzUZ6Tj8fnjIXCD0jH1+GmJFbq5NWT6ZHG4z7W4m4Hkw
hUOMlKOzc11OjfbR4h9eW7OYETlbAt0eZ355w/2aPk6pO3zObE6RLFpsoHmA84pDXXxb6/lIg0Ah
+kMSZaaByZmD008X7l9OcL/eO2XgUEp1e5k9/zqSIpiDPWiCK2gAFFkPVCFtC50SFUuJnbVEOPL/
/PW07xO///uCy0j5py/LCNQosgfmKZzz0f0wPDN/0MgYG524nkS6qW2URzE6B1T3jRIVF9mcnbNM
P9TB9EhwYY0d0xvTYffnb4xU3U8T0B/vi4TvUghPkI45/ff3pdfNOHDBm2wuECQ5RpU0No3BX8wA
/+2rUDAMnZavHe3g+6tUSsNj1K64VPD1XdS1Vq+l0fV/8aN+seD/Nc79+jBMVZfhP02rqvnrWNUw
0pmovWvh5XcUnsKlUPolfwohNBuCh6iLNPwCupweVU5yD7VpwQwgGw3niOKGz0hlshfzCoYHIwtj
UdLOCPhE0uGkZCRJxRxo67kb8al1EYfpRYLvdyo1skNgnDo37K40Y8wxDTIfvCWFXzxJpnKHiYRw
45lBtg5jHdsMu9mhWc2MCdjza9l+VHs9Q+4f571RwG/+Mfv97/PqH7rJffSfH1iPr1kWN//zWnxA
iW6hXP/86Pr62x/PLgV8+29E3/SlTEH/FjHlf3IQvTSm2pQ1//Tg4qGG+mOiVJjOojxx4/yRLxU8
1BbrGdc7f2iafw+r/F0S4VEKTs6mZcpSLRZbehC+3zwMJzv2/Wp7n3QJk1FyANl5LGKbiP84dlvI
OjV3bximawyH/ZvsAHhjD2kG4DhWeo8PXZ5J64BintR529hGvf7pS/3LxfTrDTIcpniLCKzD6WX5
AD+tbQNHJBVWZ3svk/aq0vTuwInCmf00l2L/5y/1fSH550vZDl85d7vD7/X9pVqCgEFozu39pEyQ
coY6XIdwLf6i/vFr+f/XQrK8zLLlUHVivTq/pIFk+e0TzdJS6jaPHjigkADEgcDkabjCvqoy0W7k
Rh06PN5YENI7LZucM7aDU1pnxxpv1QpRp9hrjKvWM8ek29zhG8dFlvpQ8tKNHdyktqyOaZ9UuwSj
D+7sKNhGHON9ir/V7Z9/Y788eX58Fi4bVFmWRAd59PtnmYAv1FPeRA+2rUQfNqGcq4ExhYckVmys
uGKj32mHUeS234mJGBhHewLMKodOcE91NW8z6lu9orszMVqte5p9fvyo/12f/mFyK/zn5cn7HUr8
a/Y//++zjt9fiz8y8T+vUsu/8GOR0u3f0AzZEAuNpYodF/fGP2Pw4jdBARQiJjfFV6D9j3WK/fWi
q9NUgOZnC+TjP5YpnV05ojzheTpAEEFp8Pkb22tkme9bHOiSIF90Zods5JH1Wfq+X2hIKkgC9WK5
zHNQF+1gNuC42orph6Is3KBafbEao4JI6HYvYlYbXw5We1mhkDxqdj9e1uECaEIpKZaoo/uAM/LN
kCXktLmi2QdLOjBgC9s0Q/y4wMGkmr/blF0cTCa7/te/OMp49JUue5tSXfOnpkW6qW0HstkI4mI/
iaKi+L0aH0Kzai+kaaQ3YqjNC4uSFWyBJdRAJQEcNss6uSyr2boPomh6GPvE9khzfIhJ419sTB1Y
nJnYO1IdxmmwIoOUCn+Lm7JYu0FWnLICgDTlwZdRnKeXsdl9JElrn+0sZx6YGfoek5O6M7LmIw8D
eIBFDou7zSko02x29SMGRQYaxZaNRr/PpxggVVs1n5y83/p8mRHwl8rAv6imhnkHUuZDslM8MtHO
kEN4y8PAi48Lv00qsb2L49TeAR95s0O+QPiN6SWGvNnwvj5GVNgWY1u+p6936eAav8Q+ZJ+HqfoY
iAraKToxi5Xmx03X+OVoWrtCdTU/VFrzUyScRNxO1LMX6UN7CauOXsCF82G6AfZ/KFU+PtTGH23z
k18VTpBW8yFUBSc/soGmbTM2wfeGytdMhwrx8bYfNkyX7DOiqb1rdd7vRKn8Gmdsejmgk5Lf44o7
z5bOJ1F4+6ZdqceO0UzqTVaWgu4gcL0jmDBSdMcfYJa0B1Bxkf6Rd/ybA3BEA4A5kWsEcX48OWGk
pmkx3S5fbhI52KnGnAB1tSD6Ejt7k0XGKxrDBw5TpCOFkgBplvvla8W7b+9cwUcuCJj6hswJbQMx
7LHJ+XYVWp+OM9WfJviGPfFBcO2c6HaJ0XwYhFHOwkyn86TU4gV/Jd+i059T0stXxaQy32ZyTX6s
eQAEeKVltD6hKJf63nZiBXTDILPbWrb2OokG+1KJZXrUqLjaIhsvA+ZOcx5QX2qIarV6abaTs66Y
Bl3ktKetQ8st4QQaQ7lhk6T4CrftWWL9XavVGBw5URvwJt3ct/Wufo7TcfAsMRJ0AOLqmabR+xEJ
0BTgvx1+zPg6d4VdjIFv6mWwszvH+KADD2dwO5XkptDWynUOp8k3yrk5tajonlM67e/JYFLK27th
QlbNBdNXE9aiYKa5HLjgndIGAeGCSFxhyjNhwqbWtVQH47Ei2n6TCLtc16EeyVVmTNFr2HMjzLNV
Hx1SR0zyp+FmCu3kzFXfPdaRoq2LUcjeS3GU+CALwnNDZPlgz4O60XIUCqsp2e6HPPjXIGv1s0I7
841LcIhLq3WvOgYJ0KdS07NUqZ/I/83nsCIjMwS6AfKyJylJJAG6U59EXl33JZAZt99FKiluAsWh
s42XDk17SKxza3XGpVoEw61aMiKWTqd6WFepsahyZnGM0a3TAMjzLedlN9OYUZ4AZqWzreZGY6mk
KqofzUMGdxfsmHu2YkMhabRg7GRzB7nRGNYDrIS1oQbG2gjICy/ohI3Rc0sYNEP5eqyLvYIRFH98
Phx6RTyUOOuuok7TzolVxvcpOK2DXijircEAREpaJ++lECPi3C5bKj0a3WJKGDrGXqu0+wZz56NL
F9hjV1n4lYmhzO0Q3dlxUXLEbh0uOI5Ps5ZPu3gGKbwaiqg9iKIJHkxdibwYANouwHpx1VlRt6vZ
QpWrIDexvBpp62FSSI+Yr5WThbX4BuyG62Fi7KVXq51YmdZAsqNBathUDHeIDDhx9kEYi1oZ6IyR
Mu6MSMPlYTFt6Bg77jo81qqH1cFuefwkZPxH5u16VFuPTVLoe60tcghBY7qrx8heI0LXZ77/btUx
4QdunCeXGCyKjSMdeR8Ocl5Zo2YeIkwIV2E4KgTHW8cHvjc+j4YdH6M5MLmrO3e99H+uzFHie0yh
F0S6RB+rcX6opV4z6rHD1xmXzMqs0Vo4ura+OitP6RzMxmqsS4VbZSR8NuOtPpFRC3291vU9AAE0
2RhYQF0UEGYGrYcOmo8uxZsQbkXF7R20/XsvulOdUM0CoxiZVzGPGWhO322yfq9Sl7zDbDySs6XA
lwqLHHhrN9UnSKD8HPDskBSr3tCOEfOl46RHiyxX61xQmilvIrWKdmxKqPZQxwlSXDDsa7W3Hute
zdfK4AzvykTliRyqu6Yv4n1dVvl9U7nzA+ge5ziBiFtuCeNMeIxQQSUm/dAym2eDHVotPt5BMa/j
uEG5mhVzTwywuAimct5RYdevdZ1whEXsBsQvqEl91rIzGU8aBiKChThsrLVCotzr1ZIbAtfSvu7t
QzNL42D1gXtJnVm7HiH4Lu7gaM/zLtnrESAsJQxvsq6jMM0c3CMBsPSjGzSgn4QmURWKO6Ro1mdN
H7zK0PPfQ20qTlYOPhEIEFdxIspN3RG2z7PmNocC6cJHCKgyWUKbEFtyd+WAzyaCjotp5wa5fnQK
LAhqbiXBiivVPli8IFPAXl66Vap+QGW0j80SCEX1eVamRhxVbDLML0VXbFwzzq8zhK2LKWRRs0q5
WG8AktQmiYmlSDX0ag3StQ5S8LIt5fWIm2sLK+KkWkJexzZ6nAyAZa3gq+xM/v2NqYDzVMbCj/ui
v8VEtQjlyrANovyyisyHlGTmlaIGvV+3PVYIGfZehNkX2wdDFCM/ca9OtIBzEeMPOgw245G8qvJL
gj9XjcEDIM71O3iFvpXPb+xgIauOcbQpXfPFDTQu09Yx1hXJGm5ashOcwVyvsrNbI7ZBT9cAx0pz
VA/5hFrDNk3xVLdtHnBR2kdWmmKtDaD68VUj6ldp/zb3Y/mCaZ1QSuDE9eVsaiPlxoG4bAoFh4YY
3RtOSu624TwIFi+aPwHLHOpB7W81swkuJSmVs1k4kMqlHm56Qmt+LnnOWYNjbBMJ5NuMyW3ppVKv
eyUz1tFgUD0wWcamGjrxblBsuM4ie5LrCVTEKmube4uH2yknGE4oetIIkegddhjocvrAXaObVPda
0qdqnZbPMbfeJ22kzYiNr2faDSE4Mnn+RKZ/202t3MSOPW6Mcmw3Tu/Yi7cm9/t0JNZotjjxuKUP
htmeonkwvL7LrHXD3PCQJEW+Lcv8lAEyXkk8R1u3bwoCyawT2AasewPxOan1YT0DE163tqChJG8B
dJsjw7ZoytdOZgkvyYwai7oZrCxluOYkjQQF/BR6p1iyr3bqK5IlDqbpTAuiMm1mkRMrnVqYx1B8
jjHxpyP8AIz+Yuh2DhFiCkySeKsIqX5MUWptsZlgFmnIC/KZAvTybj6aKNVXI5uCIpXyPbRy8vVx
/dK45GsECKDrmf3KloSfuCgnwW64d86VGV0qM3s3jVzJitC7ejup2iXxVFrm9FB6ZTc5Wx4MuGcm
W+/Xvas07+44i+eMp9t7EE3unr5Prq5SnbV9AR5P2xDsqljHU4WuHGAc6PO0dpFN7rvh6BKm29si
M664Y6u9Ngvz5FQ1jkKCljRx2A1aHaDLc9AHMGGmyRzvcFPK1xiWlF/pZbRzQaFedY2m4Uvrk1Oe
DfPRcfIZJ01FD1MV4+Nfdb0mb0xRF9c5ZKBnzSCc5qkUT24HY+EB8FSBDSCw0Vz1oVRuOm5RaPil
EbzRGhfs2BM2D2agLjDdBTSgxI24BzFpXsau1W6CxJRbSG4JPVBJhuaRVI5zNbg0/dqKmkFYLVp5
TVVoQTeOFYzJqqHhZz8vwAPDyu0PHhTz3oz7XvdbK4yuMDXP27bkyos0p9tmcrAfhjEZ6DTCuLtS
YTucaDrP90UA5zU2CoK4et+o4G0cIzlFqXnSFIggFliEQ5TLiN4rE6KCnegLXt3NbhSYV+Qn4w2k
JmcVVflrmlShnzdNf3SYsq3tqGXubrlwenoqcabQfBqbePKwG97nCwGqsPuPmv9qHeYqe8ZyYpHm
OX3RBalYjwqnk3yumrW0nVcSsfPCv+h2IVxx+GtqdtGH7Wva5Rq/NAUzY89uPFTYrAdctB99Szib
aNuNPVdbJ8UnyHt9mOgS8PQhPYSdNaz7Du3diaRC1KUriU+YpzFp4hN2ZmBERHjPWTSJT82ttGs4
c/GFqwNV6grsiPNEsno01HzH9ufaLqaXSSMlbsR9CBHBqDG1dXTQDIF1sDUzPBSypTqImZkfd/Ji
XPAFKodSvw5Fua2gEJzxXqWUKvXaA0ylGqPXhK1ZIZhs6u1Fn04frJ2EP4vI2eW22JR1BBye4G+m
uA9Bnd+l43TL3CnfwAROvSSe7ooSo3ndLE0Tw/0IQRb4fiKeq2FhHuRUzxpTQBfPKAPA0MbD3PXP
wPKKq84k5j9ZWuAx+59PVQUuWHYfcWXSS5Frb2NORHXs3N7vHFwdam113pDjeUpgo96rSplfJHy2
fcl+dyPn5JYRw96OcNeIdEifsjjxegb2l0wQDH+M67cpVt+KZS8VK8ZdPfKUdAOcCOxsD0me4kYy
0xclLRKv1UxiRsonJgmy4+VlqY7P5VD2G2scrnIT0yiceGpqAks5WK1Ds4Nl+JkBnWAOIj5+QWCr
05RH4mwsMMp8MXQOzU+Um7PcSKBmTaqfjKTq13IW5SEN2U22amUi7DgMLESVbZ0woTRA0VbJUoea
oP2sVQxqa4LNwHH0hYDUdhdwL8r3sbQnHEWdCkPF1GZC6g55KHcc75TQdo7O3LsvKLiN3ztmuO6z
8CBVndO+a7yrPLkOQ+asdFPFjlqeUjM3L/EP99uEvbDHGOhzam06e+AFkZEjBErkUt8EAQHFscMd
YLkveIJv51qAl3D1Uxy7R8LGn9Bl3o3Q2hQyPaA6QUlgTxG3pouWGhzjkucmk5wzGKttxhhIAe+W
SPiwQs3zNQy5ckMj5AOA8qPiJvdNXA0nUU3KTRUkDvTv8tPCG93V+oepzPvQdWjw1jjJtWZ67hj8
+gCcgLM0Ub9uNe1Rqu5jzP4WJpPc9YUJg43HnIMetCqd5kCNwarJIEJiqLBuex6SKRfEiq3lc+oA
SK0x5mxD7Lkg8v0cIO2q51iIyRZvJsFmROFyGwj7siRvvCIRi2iZ5J2ftdgTHZ2kn3TiliP9/MkF
DgMpmbDWluo2yMeHKjTzawOdequ4xQEho2IAkN2rWrjNMyUBoSQI4MsHpXUvqi4bD7ra/c58DiW2
muA6iUbBSWrc4Yp+zA1lvgYF9Vw2NcvV0DxpirwuTe13AHGP0nXfhin8TIRz0RMnC42O07j7GWba
3qnYd+uZThce+V8PxsjN3LWvUSmHI84RrrbK6DZAwvZha9VPoLzBcWlaetmqhsFeUQ0u7LxM1qYC
tTULqQAI6HcApGDpK6WW7o4nHi1QTY4bO0OxA1ylSuRFLJHbvsoPY2Ns61Ic8iLkVKdYO0kdVQFq
y+PtNKtUzsckkM98mbctVU3YIM6FE43rKOs3nZHxWO32MR3j9B4oTAQY9O8WrsEGJqB1WXQL3NdG
LRy0W4bqIXMm+sIW99+sqmS6YxeHV3WTsjcP8f8w8+TYlNlXWIe2pZsfnN7aw2leWZwqVi45Zypa
cK5G8cPiD1UmCNk4z16tBHYSxZ/s+oYtw6bg3m4BmiM/4VvAC9T3drVjH3+t/C97Z7IcN5Jt2195
lnOkwQFH98zuJALRB/tWmsBIkUTfOXp8/VuQsuyqyUq9mpdZ1SQlKkAE4O7nnL3XnrUL3gdooerW
npMr+PoNkwjrUgbJoR0V9n83e0rC5rYHgh4H5Ymcdw3sZeeXyfxQzaAZpwgtV5jSzQDfdZOzb63i
dHo0xuioZ8EVugfI16a+y7DC4h/2DlGYBms37va2XYX3RMDAaLe7T9iwTtTDIG+KHJBoKaJ9xVKG
CQOVXNU4PL1RREu4rHSmz3PmvChlUIOnyOdaoJnNWkuN6rapYJ0IuoQNwOZjFGb6usUAvUuLps42
QZE0j0C6lAmStKSB4cEK4iCfgMB3WBURG88XJcKUQ1fiCO3jDtthUTu+QRcZZyGtoQ2aFnG0IQy9
Z0bvHgJksT5i4/G1Lcm+aGPm4tJrepLcnOJtSmX2NHuhOjRijo+tQ2eYHsGIf1KNeXHnqCj6gnZZ
fKLFJvdYUoxrWIbNg2qSDhTVrK2MNtEpy9vgmMFEPIal9Duv+XpJ5SMnEzjOhHKgKaTcI4ljApDR
vs9Cy068ttaWbANu8BRO2wDy17ULzGJZJ5rbRouWplFrU8pFQm3R45L55qj5Kp2r4GJCRwWaw4uu
o5pKWVbCe067zl7Hug1cvY/qR6ePivsmytIXpkBkDLplu40ydiX4VcZRx2dxAxqGq48gagCvIPpn
ZVZJ8ylh+OWjdHGRVMP04CgNINyTlGFQv4ddppz+TLVOw6GBcVjzwqHEo+tQ9cwrAX+QBBBbwZ2D
+sz3hlqsnXys941VZ9s+cqx9neTyxp3md2BZwQW/UnBIyqbfBiXEP1sPKXhFqMcHVHLtkR2lORWZ
W+9QxOLHc5Qpnu1k6C8oOopNtKTGTFAPfCiWtEnMML0ltWa6i8qSuDvAKm9d1zq3kdU8m5YFsdHp
tIucYtCH0yBXZAHMx6owbmyglczGptJn6sfLXdPRUFzQSxC7011lNWBEW6AftLrGHceY7tNM3+Bk
l+4EyC9Xe1kv2Quty8HVEc1JhVr2gOiQeliwYlcF7oaozPRzx/53bmyNUHHko8cwnQ6Jl9C56azm
QNhUd0iVcteWJ7WrSE8+4wnitGrHkEgpW/KqvmozPTxXesUgwy3uY9kat2DvDHrNRUled5ujaIKU
Q/NLt1o/MAaQITIpDlnuoe5O5/SsbGTdWPCzvQMd1AdwQZRHHhU9yueq/DKnfXdChD1RMXTapguX
L1YViTqGQIKYq3AfeDI3YWCLiwUMgHJxuIMG2m66RK/ZzYlZSAgQOxROjvMbJt8Ga08GHkqFaL8F
YMW8K3wJJf0YJ5l4GQU1YmuoZBMuq4rR2tUFM3HCLwFWrYUbOhtMHoTGFl27iz1DwWRkuwlHy7oi
kwLyzTTdApoh4TfUx0M5FXB2ojJZO1lw006Wu7UmlUK9SedjDQzOBwuYb0CmUoViTdm5S3MVj9a4
hqxJqnESEdpIyfZGgBUBnkuEapYwM2Fg4/ixQSyWk3V3QVf1d21pM7BneLPOoqF4Sr2kg5AzOke4
UIQYTEPpp46qsCZGWFpNo97Ra2FsYmvWpYBGB4svqW80zFcXwQguhuu5KLGc0Ee0zQtcC/nZcNPP
Ug3RFqRfduiCvt5hrKeBQs2VWxkaTOaGR95f47oXYO57AF5ro0LsHVlDijguyrZW2H3qbMbFQ2q7
Z0wvxT7GibGDdP3aAyvxyymDuRIbc3hqsetdtn3av4UJznJ4ArM4Tv1Q7CKpQ3zGdnTBKCrZckDd
0uPa4GkCyio7wXm7wHyYFcJHY+puNXiym2JAjm6Dg9uNdCFONC31jYhkvE2s9L2PcxMHBbmoJvnv
iAAS8Qop2d0oyxz9KGzkurAE3Cub/iy6fFj4cz0eEeKmIOwwsrSsDduRnCyU6jXrOrj8C3owzkNv
yowAKmIqh6hpNhWzIBxPgB2rLF3XCHnu0yFpN15bayRr1ryBiauO02R6EALyLjuAAX1h2JhB0tKH
i56/vTb1TMOI7BjQHXXrPp7xs0KdD7bIVc9RLjnazxbpRGFKzGcfIoMPbMI5paM1/JK9LVdQdvU1
+5N9g2jBJm2qaohdq6DD3vWAS8BVWxigHC/eRTYUrtVcVsWNk0omUaZpP4ieqZlovHmvgY/7ordd
dVlb8/CudUwyhdY7EJ4yhmIBE8OLqZrrXTNmlGH0VK7nmPARgXyAzm/MOyAK82CXs/ks5qW92mT5
o2v1OX1XmT3aVD5+ptN/5jK96ylewrVgDh9zh2nh7PX9Q1/3b3Gch5d5w1mGvr49PFa9Nl5WyLHX
+ty8edHXKS7/SGcXmk8cD9ys0u7lM4CP6lqfnIDlTqhnbDnetalJokigTWAbClhlOJqbqf4EONLw
RzJPP+XDNNTrqkR9ue7kEPJAJCV0wSX4K4zcD/B8A/3WmCt382L0G1G1RwLRxkcwE42fcCD8jOVM
e6rgnuxhzrbHziaLAsl1fiNa0iNWIc73S7NyPwaCDUmfYBb/KXdFc+F4vbxyKqEfRdqFsPVwNK8M
T2d9c2hzKKaQFyokLaHHb/TIcO7DU0x81TQFlJsMOOXIHcBfh2l2Ahq+nodRvEmLj0tsoFwrK0xe
a9cbbmqzGA7opml/aYSy1rCUrgC4AxsmhPI6VUNwCPEDcJqMVfcRRm1DzN3Ug7wZPY5XjoFpLSu0
gsAPOhoRj47hMnW3yFAJ1pWgsFYT/2E99dyiMSIIUs8bfjopQogobX2NJQBDkSeDg3Dop3asyQdT
V/K5NlRKClvKnZ3NaqT04ff1eubcs+jUcxEwFF11oOsx2WSN5o9AqQhepSF8MRs5ZfJkzfniB8pe
eyCuPjOhYCWdKF+D432zyFRCpZdx+WlfEqraOtWxHDR9ncgu3IdObl6xqHrXBZZHemlB3q8NpcrX
yarM9q2z87rSbviY9oQpkrU8jHX3ESGf7ZcMrbuVac4Q+5a7UvC7ou9l7fKrnD+Pe5PObptNMzJ+
l5mc+VoTI0W4GqrmboeKprHA+8RyT68PmJKJHNCfR1dsMGzwqJvZq7EonWa/NseBGDUmyl6RAWDD
UCGKT4zZlXUb61U4XqiscCqO63Dm874DGzO1UQ2KrYV+G2QRHxoIaDmX3lgl7wSq5OPWSkCSXYH4
JMrYJS7jlEzxLDczlWR0a2SOcVWRLEe4rqYL4SNUKJGZghFt2E3mjHqZdUHO2xnJ4yPBLnNwp/BE
d77mhrdJ7EL1WzE9Jf8zHzR2JGNSb4YQFRNZ3qCREj6f1SWBLqlYGU2jnnXoUPXS+c4eZ6oedlMw
aU95OA/OU2HLJN+m6BIGzrp9eoIOzWljyiubB9FrSd+pnMQjcjc11AVjmocOeZg/D/h1X/KwKeZL
2UO82o2l2x3duMRugEdGF4/ExMFFhsqv1wdoDuHkDxkEOYuv5QGYHyUzmZPWxiF95lm3Guult/r2
Uht6zdzncWhUjGPh7GD5DDNnhWclog9RFzduGBJvbjkCzxMxTJ2xd3iiTiEyHZIwG2ZxrsvY0196
els4Nfum1k6zbgerIYOQtkXxBYAGC0qyinBo7qYsd69pbrNGWFOTU8sMLfNmzhnuUUpsgk9DE4zp
Tg6pnq+9JkrgsDL+yLodrY+CgWjZ1meYL4pmJVw6QjXTEXArkzshMz/qE9zqLqqFYVUScoqfu+h6
bMpdTQZ9CDv3TK/EJaw8su33APUq7fuhpJDL6P3i/QUo/5pZ8OjWpWHUbxEie/PKSEsCDGwjqj6s
ORRXWk3s0Mrhw249Qo3qrenMM5MwHFe3cDlIJkhyc0pPTE8rm05PFV9V8PLlphs0rz8WXDXlFoY0
wrpbDq5JQEqP9MroRvaG40eSx30FwpNwzjw0tQzHOQszyUSKyKPemR3kPSH44UNeeznR0EU6d/xb
leYBJR0ZdXyQZ5asC8W82gH45/P+rb0A5JGGveVgzhPIIE23r+iINDutbIuzgNa82MPDNc2B3RxV
7T2nZJOb1ibvlCdYisYm6AjsmTYc7WxgYVn2yBntYqZvoMjnCFaxPR0knDlfA4iyhivWr8t6LG64
m/Bwm+mZ0FfXd4Lpxil7fQ2inqlZZbSA380vzCM5/pbtU81OfCY7aB9Nkdwmtva5K2eL2bq4aWlg
vKmOxaJi6Ww9me/E0CBcIIwLbstwGmmC+P1gB+fKNu9ypXJcWO5BhkvItEWFZBHcSKgOcFtMlxHU
QGppsEMOPmGdE1XdridaaSqlyA6BJnBU2c5V52EnKnA4C91bz5Lqmu/PvJ8tNlmU7vekoNVoVeio
lyEucI1ljPnUxhn7dqOHhfuEIp3kyFpQESajTsZmB7q1nIxNo1Jom2XOilgQt3ehyrm4jGMVP2FU
/poL22Tnqi7qe6u3wN9P4QNy03jrTNWjR4d2CLBgDBqg9694gCpBhH0JbNclgARpMIkadUBOEvPq
apU28IjntLQ2shTjNU2D/jiXjCI5/sS7trU2EbR8ePLZyemGGyvPfXIFryUoMDrGB9y25aaWWNMa
XbumOYbrsuR8kefqJgiwCbupoxO825JXiRGN5AIFIyxjmktM27Y1Z7zzk3PWXdB2WiSuOp1+rlfY
4AYlzocCmiBDr/R1ThpnWwBCvYNKVq+qajTWQzAZO8Z9+ppO8Am6YLoroJ+Bo6HwX9ktR0csYlDO
o5kTOSWQ7odTZPAdhsl17dHyjFS7C/UquckJwgtrgT3SmA6hyDZgEuWhxECIi9sf2jrc0wakowUE
Pzt6iUuHT3TlI7PS4cWIS5poLZw2w42ftCpKT4WZfkbDG5GDYnwaMbms2waPsjeggCeKotnZqHdN
r99W9WwcJteyV0bJ7qQHt0oM40bHR7JvZD/voLB0754TvIk0oiNVgCKucwaDmVk9pgtgYiDc7BJV
Ik04fKjnrEi1ZeBIMGgTHjLNHBc3NyFSFhNGTxjzGysTEbdoll7suhRnuKL6NqP9omjyrMI6tjd2
ND7D+X/sxqg8Sy2j0xG+UEc9B9AK151AhmLJ4QHxNykcLclheDdhVenE4sqYgXMrpxd3pGjGTksB
kMh308gh55llceWKmcG1GxGDi5JpEzQIS/pxBL7qJi9ODlOQcSwzL6NDoWNNmO44360Jz7tjbPSW
aYpDxTi6NBmT1nemmfCHwj1Uk/OgSWdkw0dGiAaHUYROhFqZGs5OmkwxJmtP90Nbl6P8DPM/2sVK
o3z4IDLkrArvi9shVbENMn3BY3BcCQt1n3QMlfD/7z2hbchI23Z6S9dbO065fW14fOuN4WaHqTRJ
bIuCmxwJepLclXZylWK23dSehEJQnMjEuJRm2/tTol0bYaXt8xYKWmfmr47CJVuFF01TBs9VXz6R
uLWZYqBf9cC4vdYdv1FB8AWE2ZYI6+leWQbzyOmWkFjaWq5zFEpdEvtRboouI7Qx/Uwh7LtV9KG3
Cf5Ah7YNdKPNoGi/uam2jYPhOGWmxWHL9HZ4Vjih2+VVArZiizqFMPE8JIuYjIxNk7jPo6wgryzM
PCy9cqUnkghJOZ5HpXONvbe1B1QyjWOEWDIN68KiKMm7cbgy7PjKtrIHN3QPUQLnU6uAsNGQogzp
qbX6Vy8BcOLlkbcpteQSajYNakc9lG10hMbh40B7MTn8pbUGI7EpvjSW2PVA/VYZDkvmPUV0BRZ8
TV70Y+jUO5ARqAjbG08vT40orpx42M+u59Mt2Ztxe5nAxD81ekMQABITTj494RiJyPywiI8yR6gH
bBGYMwGVjqKFUZTlQ+S2O2ziwY3KCKUoJ207N/LYdul70huXaVmfKHHEwkRP/EQDV6MXPPVZRP/f
1dHFJOOrGFNODbSzN0AlrM8mGZD0GqMYxy8QexRI2ZqgV/J1cnJcmdcZWwUGnXaeM9x6XWge+kHQ
GxctckeCYBAN9cRL+7Uhz3bXistGsm8ZPAEBgI2gG6a1aL/idcAzwNpxvoF3uq8UHtxlPBKRRAuj
T56EfYBYPwquFCKbqyFLqXgQiHgpF5YNzLUqtpi5t26BJD26HPfXEVrdvUsFopFewq6EEonVU841
/Aa5RlLFNWKQ19YC7v/aKQJ6qFF3YH7ZX0llyrVJKX3ddcDCm2JgspdWa6ez6nORu+4Zbjo5Ielw
E8tgNzMKp5bAXK6nndzRwiGqD3rhbmjGU2uqy1hYj2xtJwJNnZWxJBrGmU6ieCnsfVq2PASDzG9a
czCv6z4nkAhzOAkXwTkJyTuHiExxwmiSzlAaVLuoJpRmrF5pTjNrSFqx1smll7ML1NNSh9YZzlqr
6AKFF2AeDmWbPbIToVcbfejzDxWp2v7YDXRtSOsKCYMM3DeQj2CVYGka3QapjPU+SDO+IMgkOTOd
9C5CxqHHiABcYho5E/pBb8k32+QcB/PyI/XYLlGe5H5exJzcHfKfIOTQjpqISUOX6/lsOu7lwMjs
nLtl/s1S9l9rwh8W8v1/sCa8VO//5/Fdvb3/YEbgZ/5yTBnGn/g+HUL5HFPYrifxKXxzI2iGhf0J
ewIbNuYZQ+eHilK10f/8IRzy+mwKBcOSAuWwh0XgL9OUkH8uNiqBCdEysAr/Z54puXgNvjfw4HRx
MBtzAYsLC8vvj16EMLeNwQK2QNIG0sBUkliAP9+zPxF4II99Opufaf2GLJzKNDbVcrqNvdQ0t2hz
85dSJEf4Y6h/Na0kWi5ZaiEYltmVXbXyRbqlcepcnQgINx4YdwSzgeQT1Yz7HLBNXpEBT2VBrHr+
hOqxO2sIogF4QsPsMRvtlfC0p64uWUuScsL5I61XBvHai8wnwmMrMWwkmta1ZaOPy7J+OkAEHHyC
o+KH777Uv3FuGct9+OE+gVGQrmFKT5qEWZiL3+o76xbYsaxOC/PDciwD9T3N0Sarx2FndSpYyzBj
sgIQGMmoRUg2wZvdF2vyKC8z6SB5RAo53mlxInSYpkb/qNtpDomrHxWij+gCsl6V0fbUgbG2SjHx
E10HR5hT7bdAzS/j/w3fy//f3wP7qgT9SO/Ms3+21/ZNSDVXftBfiW7zIHiPzHTaZRX7PZIs9nmQ
saoaJctxaO7CPrJvvRxVajsx4J6cJTqkDcVrkAX9MbBa+q25fu6TwTi4YaROadHLa7OIEs7FZfwb
t9lybT99BzAkXdoCvDaMTH6COyqawyYFyEeBBfpc6K4801mg2mp747wgIPx//s7Fj75t6BKuJ2wg
mXynfKuO+MncNg8ZYgXDeWeyDfvMeiDMWGysKmn3zDqzUzAMUO5K/DX033n2x3z7zxdg/vJycgEL
i9DGLPjVmPbjQ5cnzQjDsnwHTU9yIONMmsC4h+q3MiiMjzkLan0dNP0BLZ0Vb+pen4igo8OwnmNr
ehlEje4iRxN+zkbjyiocaCDdTH5QT9OCgNvJiXwqUewGc66hGcRGWGwIAdIey1jb9LaeWkRatBGJ
bMq8hVerdXsyNsOnoijCWy1w0Vx0MKxP//xrGz8CCLjv3uKztiwLmyQQRv2nZ1TisQijqP1i9qqv
V6VhT8cJc8izGmvmSbMel9vSjHVsyKPRI5UdaaRgXm4uMwSUcM0i2iEj9haOWkM5YQdCbbQinqd7
IhuyvYxsYoC2o+XeMGm2HkeAb5f8J8WAneYVy1CJJjFSF4J+6T14lRuHHvVv7Jm/PMoUTzzBDi+h
gfNV/LzsQjkkrtF6rWrUZfid502WahHnOEEkJnE034zN//a1N9lkfnx1+Dz+J1jAxPI4/2Q5qxPd
MUwY8x2CpGcLZygZ7FgziqzNE1wSnvFipp6z7ymNCbCspnUaNLcGgGHK1J71CFhPfyZLQ+O4S8G9
58ichhSBUtsx9XSo7N3aXGMRbjtinijPcdg2NzF0uHvDMQxtRazOcC/Gyi+t1L3VoVNKpA4cyJVm
9oTEIBJGadp98OKLK8vuwb8kCoP6Pz9avz5ZIHlx4OpwNNBku4sz77tVPJexHMd8/jIw2vPTUAH6
5mYR2aGiE/y8VcPG8puP/Js77/IOs4u7rq0jw/nxI0n8c1qrGr/Ay3MPXrokb2RO6FsAzX+3Xv2y
XPC6sD7yDS+QEGs5T3z/27FL0wRSzRcSDJ5tVTJTrdom+ySKgGg2D2CRHQ7Q+/EkMh92nexzTCTU
xSQpyn5zKfCIf37evj5rumWA3SJM9adLIf3BcSPDe4Vnqn+iPwUPpyND9NpIFD6csUdLDp2ROjwJ
BsSgmgzhPBbN8GwkNl3IbKivRrMrM1/o3cwDOhbvlhtY7ororh7NUx8QeFtXqkGvoIqTEcRmhYoq
IprTQA/IR+aO+s03KX99aU3xzQnqwYDgsf3x/hJD69aZZr9kZJui6yUl5E1vmE4o3vIrBNgtiY5u
wQEHUJLYVLw476NyvVVDMCU9yxDAV61Eitgmhpk5ozDfCOZMrm8VongZOLZ/LFA3GujaTFRoNBt3
uGaayzScmOcxG3ysy8C4YhnuSRYV+zSo4xsGSiWRTQycFo4DMaAoTTEukm1cFnsDsNCnNOsUsJYJ
NVvVWjjVEIRCDu7OInMWwQXqTLivFv4ljFz4NkSeAazssMyh5Sq1+je30fj1MTUFlZsuuQvS4QH5
8TaaPSGUTWi8KCKYPkkQM+jHIwnngbR0cL5NMSnHF96YI/6wR2Z79FrAwWaoQ1WY+GjBdWZejNpI
5HxywMPe1gi34B7SBl9X1ZIgOoZ2d/LGkApTa5vy5usq8t9a5w+bR/rf1zp+Er+WXRt/X+ksP/Gt
0oFehNUZV7WUeKvJjeV7/VboSPGn4wiTBRBG0Vfk0f8WOsafDsHi4Iwkjm1O1v9LhxD6nx57Fbnl
Lunky8r2n9iuf1yQHJPai7PUAlaBYoPJ+yc2hFdqYce800A9PoR77E6tnzi5t/vufvzN8fpvP8U1
2VoEu7r78woMD4dgD5wO9M7kdA5p/8MwUsZv3iCOCj8srw6Mp68r0bKXG4yafgZJZH0Um8YA8TPt
Wmms8G5Pwse35yJw69yGeaojfRJPwNSO0gCcVyGO8D3Zt9eVZzcAgfuuuC+mgf4t+DZRXjA5Mcxj
neqyZ8alRvrnjBhJ2iNjeQkHIedhGYON9C0sozvIRAQxKYVgNYQzS5Q3tCemDv8NgxAupW8q1Ohd
wJgFb3HNrK8yA0CICY2XZYx1w+pkFXu96x0aszFBuBtsDuYXUE6Nu5djuySKmWrpjBUEMmogpa8C
RsGgZdmtToNjWrcW/M/4Si9H/XHCxEYSip2kD32PXXcDWbW8hJzdZrAZa8xdqB0gX9ZtgK556JaW
P8InxqbKW3bDlGaK6ycw6RyGIa5ekaARCVmv4pFlbD8SV/lYDG2PbAziIH4amOTVJs68INl1ua0y
rOxx0Z80ixAtOpuckdZEJ4YHZQxzex6sXFINlxb2YBt1VEHctqxOKpllvcdLOV0HsU4FKdRg9iv4
hpj2HIOUEIJjivoFtpX30pCD81C4qvrocywg/AlUrBDl4OdY76wviL3NDyk9q/ikOcGMiCMbgZCK
AnbH3ovohGPvWpK9xCyGAbr0UCVQrjXF+NFukbfi/+lRZ9RuU5906HbuKue4lvpQpzvjc6s0Wfil
MZIf0hqtDDdSUFTsyM9DVESlSyt+BrWKo0qnEjooOyCEiROw7oAISloYYWkohmcXBijIXSstqn1d
0fpmFtp/q3H/uzz/4VKB/vvleYc36+X7tXn569/WZkE7ybNNABfLeQzuBKv2X00o8DwUWwJRIFgK
mFBLh+hfXSh+zOHwBhhDt1mlFxb+X10o+afDmcVA7UAb6huO7j9gYshfODK2KXT+T0FkcaWO9VNp
D+W/zyLvJSIUhyF/pcPjZvM3YDyYsfagakM7AzDWOapHYxWsi0YnZGryagZZE4b5Qx6Z1uC3ZChO
a1Xp5icDd3Kyxwss66OYVcKYK7LBHHZTnbY+pv/SvA7y2uqPDUIvUkvzpKPdbbYxCromIT0WF+hE
KwfnRNqfAl40tJ300P0Y5au37jxSgoGiJYl+yOit9UcztBoikoqkvdfYDm+iyDZbv2n1dyzfVXjW
prYTawC8IHw9QLFPKcM6nZG9cNDTRGWV7uekQlWBSGbSAeXMS2yoRxYSNt4qJ6pacCJeJ4boP1yl
OwAuk7jXD6T3NOaeHEOKK6c00achWbTTg+pkhGweaT4lm5K7yun7bgln4phaE1Xe7AGOFuHGyjI6
AMiWYnJIw94+jzEeN6DEgfXOuVQ7WVax2AcgBpB04yX4rh19th7chl4D4ZjwAEq7RkKOPtkr9yhA
Rh2vVVR/nu04f9ETo8+Y4dX2DnyH1yHDmvJbbx5mRQuelQkJ/QK0SETyLkOmSb5WkmJf6W5O4V2x
pegzgi8mdFakzuMcauRsFlPw3iGMxlCA0vdBC9qIdEOmKNB6Bh3Ca0KRZe3wTcQWjtZA7TRbpGKL
+43MabuV7StTaDRiVZk4dzpAsZBgApLb/YCdw16TgtDnm9nJnWDfTx4bupm7rU+jtJAgDaV6JSTP
aFcz30u7Njwt/TSRCfi5ghwEedhs6bTUMchyxHqMZwqYdpCw8bJRIRQMcgtNDAdsfcPkm4VFEGac
FtoVoirGnbBrI+zhPFmnAYQQvDM9iqNDWskYU3IP73+VaA13T0SaxnmmKzEOkzLEJHeGeY5o1+2i
a3i+yavZ4/o+hBzb3ns60/N6wl32agdTQRyd3YGb8bSIibUeBelmjDCZYI4pX3MU9eamLeLyRo9d
QCOEF8bviFsR7rkqzDapyEeC2XM5zv4C4u19iR37jdC2aMKJ6hCjEINvgZBrDs6DE8iU+NmMOeo6
SF1mLVbZiqfMcrLLUpq4LVuBdm/NXodprAy69I7CDq9SHNlltTM76Bq91bzSFgKlEaYyeNaTcLB9
t7VRPpAgF4froVXmh67jNYXoFTndKp0p9lcIWQwsX3bSRbsBP+tb7PUpV+fRe8VmngXEXqMMcyBj
N0Dk2evCD6WnWrZmawW13M05X2isNzU2M2vWdyGe6+gwxGlAB5hyjK8k9PrJZwzmWbtS9epuLjlE
L+55w90GPXE3ND/sNiV0cMaQRnPkLUuKZQeXtKe2iqlMtk6VHDaqLkfw832gERI5FB9BSGIpvo6C
3FboPekdEtHhw2FU+RHVeoNfA3714KNkD+J1V7jimWOn82x1AxwNlUIzUbHqrc2gU+tLKymv7RIs
w2oeRPIRRwmhqzTkvZfJRq+zchD2MTokAubCBn/+bjZIqW7R1nBfbB5J5sWmlR/zmvgTJOujhoSU
r+VgoHI+qFxVjN8Hy9M+wxjQbirX8KZHAr/cZzVleu/P/WILKggUXTdzYK+h64QYqFvwzjHxxbRl
9kRF48RpTRp+n7I+SGtE6LpzYNUgjMwqnd5eW2WJZ6mcS+eJCBQ3uzSdTndI5wjcj7Rp+eUQsIMX
qNrZvCAbmkBJN429V0EOGawkGz0QCuFBXYnKQ0qpvKTYBlHFoY3r43ApTSQfpD2X6NfmBccyMSS+
dmc8PMQPzBAiQrgwLUCUceKASy9r3Deqx+nWjI59b5UjGNMeBchV3AeDuwZZo24LLZuc1azQEW+S
GsPkes4yiUOsoPDuY8Y8CCPm2sU32BTI36krEAoVGZFJi2EpXyeFau8T1yFkwsXuyUi6EeEl8Spk
XPC9l3ge3CbmUcrrNzYDB9wALtScu5WkEwuuSpu1wUIzby0hpw73IovaqgW3365I0oxs39PKgDca
1nGzygS4oGfD1WpWSVzq7QWA7SE6hDyfw6EhcIzXDUepuU5rxybpqKjlI9wDo8KdMBjpaZBTT2FO
A4cwTj1zt6lAIb/K0M58sWlzAD0PDF43Ut/GRjyOaY65Apsp5902i0y8c0j2db9kg6mJEOnbpzmZ
mLXkiCjwWhDco40rRxuCCiwLx0cUVizLphlGn0EiocLIRGXchO0wfeCxQeUscTSjJuznOv8cknO9
F0LF3WUhNJE+j1yWeZ8JbUb4TTAExhVr7KYNOizzva5Ga+UMFlEyaIhv7JliZ+XiqkQAncpz/lS0
piQIsRDdfePAl1mZPBLxWbHmVr5H5hxoe6ypoCvEPH4EmcmlE4YwR9zsYAQnwDHLO7hNEmRrGnXR
EySU7BXJ4krPoL477lRcq1bhWCOQRd0FUV1pZ62CKYKiyQWbGQ5YY5Eah0wgfZrg3fCRGPP0yTNr
C2JWXha7oZb2OQRDrq/ywosheWJ5Ef8dAGNtPbz9zx9L9f3vT92r9yye378/di9//6/hrwuKzkM6
tOS9LbTM5dz717nb9cDKofyEwWp4DIj5k38du5eMOOkw+zFMy7TEgu781/DX+pNYuaVdQqvXoTPy
n7REfupMg0XmH9A9iJwu/xZ6qx/7cB2h84KagTwIsC1u5PpxgQGpnrff3Y6/6Yksrd7vpnbfPkYw
57aYOlpotH/8mGmuPY8HEriGpp3KFvnY9BpAuxqj60ymv5kdfZ3J/fJpVCRMj1zsut5Pn0aRiZPd
mJudqyCiCRfDXj08E52qcMnh/6fu3pAKVK/g0/nKja6TXvssgvyucDh0srWP6lbaUboNwuZV97z7
tvldTtzXOeUv10hXXFgmN58S68c7AlIlMEaPdkTg0eYlyGhtVuxqlQ6bL8m0u0jU97WAIBOiOkwN
IiW0qmb8N17D7D1jGj8wK2oQP2cGctOS8Njfjh6/9sN+vsZlnOAwfgOnuoggvp8lREQyz6ldNzvT
kR1cmomRtNpC6UJylxhHTZbPdGk489cIQpPxIkRwvDJrZwc/lbKLZGDyrT9Fqv48FMXdHBb7spxZ
tfXA2Pzz80VR+8vztfTjlyxDMpTtpd383UyHlADTyRzuZmig5a3yqdnEMbpXk+ZvWjLUkjabWqqK
noPP73DVPzbirK8PN0INBkqMlRzDXi7uuw/X/x9p57UcN5at6Vc5MffogN0AImbmIh0yk56UKHOD
EGXgvcfTzweqTxcTzJMYVUVXdEQVJS5sv/dav2msXAAIqiBtBk4qXNaR9OVy++bLFE6xIqvTfEaX
XQGAcBpCWFag+1pYIcVkXTVDtcciy0G+fwEZMK92Uy8ijqbqGsVXDZXL2awUNczLMPUrB8GenyCO
85sqCoJtpsXpBpxk7ERW6G2CAbj+GFD5LcLy8XJLX8EHbyfd9AkU6GS2P1Ko/O+0qRggmDF10NKJ
QDJdRwH6JWWSty8W3h67Gs196Tid6p+CPJBWLTj0L15k4G0TN9Y1d7HcX2OgGvxsIaAhsmYCyTIS
rT+Mg+j2isGvwhJFqr72pXvjFvYtxdfkhrK47ShRexjDMQc2r/AQLCeViFxxlEbcNbnUgBb05E3n
mTD/sl0fju7HjCfMqg69a3AW2p7PuMZ8taWqKsEyV3rvg17L+rq3EEPodBBsupvdWblqbvUARrAR
hSEyaWYEDta/7nhvbDszO9So56w6VYYQaXrcCSPpk9RJ0U62vXQL2e1FT/CkUvCYtFxZ2op2TxZY
3VJRsa8N219YWHP4weuMMHQ2bjAquMzPZ16WNFbcJlWJnIzrb1XoKWsueD7XyvERmZN12gWPtQ+T
roCHhK1e7jeOSWbz4Bea/LMJDIzote6ua7Tp+gOeD58a06kSeK+yZ0nTpeWmanEJKT02ZJosfUKp
jct76RWrslA8LmspfiVhs+cQMTaeRm3Nk61fl6fduQVGTVxTdJ0JqGqz0sAAap+bfVyygVTSx9gL
6htvrD4UTfzzcqBZ9fl3f3J0a9QDNZJmsz21I5Ff8jQsnVyOoz2FQqlZW30soVIis2vFDYZrLQXb
kHmwUDI410YxFf9Z2ADRrFkbZawPoOrlpVMFWfSzqKwbH+G9L+4EyrzcyPlxTxdSXZmE59hXtXeR
3BETiBiNQQe9qHujKTAPj/Unj2uGPur3GCD/uBzvTKdOlSMKRRMBjPLS6Z4BI9NN4fmUDm4q+DRr
YJx7NBgMCjxurtzoEbznOFlo5JnuJKgpy6ZCEpTRPA2KM10YkyYrHag1EbTB8Frv/GGlksZYiHRu
WwYbyMBNqVFAb7NtGWaGZRdRgVGRmf/0huibZnajYxvNurVLcARdf+ia+hf5gHRdJdH3y717tqEa
dQO48gA15lNWFFZrljbzpiQlmBjGjfDrXQWX93KYM5NGqLx0KEZQmyPeaX/aqKjVrpuWTjaq7U4d
02ecemFM52S2YuVDjjjn+nJEqoen1wbmqaAcyJkN3sEUk3z025NbUYpy7GE0Oyr+25+EF69VRIz8
wGb3HeLHYeh95HBEfhCwY7cW1PkvVoUDRi2yHbqZ48EfyIctfNQMcTbtEGKSmoaBMUlRz+eVQLTQ
SsHROaor72rsh1YY3X3L7e9lD2nTHHsJwGNzD/6DPFFtVX94Vf8dHusJ1ZgMaKfa7ts+oeIWGmVn
I03WhY+1jUxhMlwDCrsdVO8ljAdvc7m958ZAQ5x2AqFOj6TZMhqE5AGcQQotHu2jWmSfcJVaGOdz
M2vy2WH+ovtAEfi0SR6ZP4ynusIh+arv9LpN1xS9hl2nDJ892btCk+Zym969QKZOfBPRnG21nu2n
fZkORMxyd4tNVXuXlzkM4rT9Vhm52m9LMw0dHXe+jdlVe4OrXCOiL22l3sYi39s4zTuuWX1rE/UG
bbmEP6/1+9AMfl7+0nNrW0cHXVATnx6Bs4szOaRURlUORLsUPptxf9Npxa0R+g//LMxsUkVNA02y
ATgvqkJGNhmdNhizG1cGy3c50nQ9nF0fKbz/1aDZdMpgiwVUpBGAGMfvgQb2sZXu4kY8Q/FdGuVz
K/X1nDMNw7ZBPZzOqw5kn6/HCKTiIhevUv06akCrkXS9rSzjRoboI0XxXg7Qe0Mh5/FyQ8+tGzCh
AMQN3YB0M2toR4mgk/EtcxI1lbcpDPuXioz8538WZfqKN2+brA6o9nIzc8AWrckVbAcvXnh0nDm8
AbODjQPTC0B+Kku+DdFTjcHnCFmjsulv2qz7gjbkI+nHe9N3n+QiiUluk6a93K6zRyrFTnqOqJSg
Z3tCSkG7H3Mzd9yxVxwp7T0MQR5J+o6HHmqQ4SJZJ4OS2IcpxHxX0T8sfMC0suYTlfOcdiuaysVz
9s4J+8Ht1T5h/HLla1bEnyQf3rCIUGLxko99EX3R8+BXjczHtqbWskpQIL38Ca8Ikdkn8FaewOwg
nGUhZvM3wzpVRHmKoJRRQp8pY0DGyiOCBeaqNCQT0tEwrKnQPBRdqR1x9ukcYNZbH9PQbc87dUMy
JXqoBtd3lCI9ehXcPTSG4l1vWxstF4jE91F0iCFBlymIZFipt7bReru6lZ6q0q+uFK97Rse9XaW9
AenWjuCP4tdVKGHkmBoVDUVr5U3dSQdMusfPWLtMwtkBxd/JHD1hxIQ0DhshAZmldAdiIqfMhKDF
U+fHKBpn+n1emofQz/xJupU6iakra79LblLgMNcQB+KVOmL7XXsf+hZWfh5px77sMQUINCfC0BDk
ghWuEzjIq0TC5wNwaKWv0rFCPz5Aa0kqnkQwqLtB8sTBHbU7v9eMVQUifAsvKf2ijLa6Qpj5CjGU
zoHBn8Bjta5xEY93gyyJtcghRyEE4K30qlaOUWlJU6LiV2KYL0EV4Tk6HFCQAlxTQSVQstK4Qmlc
OmSe/ucnPzJg2PeYGGZwIM/WuosMDkB+hHrqDuFFirNYH3v+g1wF954dPvK3FhbhmXMZ9B+5bXDt
xvRWOF35Jhq7Ukgy20kbewCsYnnrxpe3rhIdUUoMqOelC018l9LiYEa6TNVIqnK3Ml6zD2/2Mx2X
gyFC3plLZqFuCmOItiS+YGCmZg0WOfjWFPxQtJG9zW3jIUmSn3lWX/Np6Q3iBkDDcz8+KChBob/V
D+gDpumLjifyrlEEpqP4iHcLvaSc2SlQ1GabYJdSWKqzDXKwkghwjZc7eITjc54fIZ7WR4qSd5aG
1lBpmZThwjHEbB7nUcl60suuWdgrztwTsG/ihgBmkx1LmYbybb9hrI5um5lx2lBSimvAl7UB8R3C
++VNaZpksz0JsMm0H8KuJuMw25O0Ks/hxPWZo0bJV4F4Gw+OhRv2tLW/C0FGXZ1g0hPr6rQtZCuK
JsRmwIk69bnqUNP20/Q5RhaYvAxFRm4/wtMezMqoFhp37qjDB5A7g2HgBfju0InC2NZ6OUN8OThG
lvET084PRpXcD356b2RYiqZhu+AmNy2id601mMTTc4Kc0WzkwP9Zo4zahRNFBlo/7vhUGMnWDLDL
1d1uIdi5rqWQQD54qna8y240FNOz3rJzJzbEvQSza603yTrSxFVuZlfwrZ+0QjyFvvz18qw517FU
L/CeFYrJhWg2aww8ZTJJV/BjUlZkere56qIvlQXNJi+g6wwAKMoo+nQ56OuLdNa1JCnRoMCnkxSZ
PHs+Rm2FqC8Hm9OOdnTQpepaUXiu6ZXxAmkXMIo3COTpk5dA1MjuV5s0wmwEePca7AbdYtrFlqRq
svO6ATmrEvO0VQ2qcSsBevfK8DtCJuQCpWrrSUgupQIOtlKVT2ZkvMAi+GLmo7bJR+WjFjU4Wys2
nh2R5FTSZGSS+d9ySPTIn8Lmo0Z9RZ6mpeoX+SjJRP62rCg2m2apoqVvS5s2KJ4ud486raN33UMq
jUfkq9fRbJ0ZsS7AK7qZ01cJlylTAtQ+PcBy9IlLtGSOlKHNHaI6x2G6HfiSWnyNh3QXVfH4JPv6
pm78amtmycEY0TNVzEynM2ANh4H+RVhhsgm9wEYVDKjM5U8/czBNdEgLPQ2AzJSsZjuEZwR+VOac
EgJ30J7vWTXpqGwgEnvXVs6oNoVlLaydM49G8G/k3DkPERnhangaNY5B1ZajkTllp9e7pu/Rl4vJ
QOScy6RAcnkXjAABqHy7uzwOlLWu8LJA7U1e2a72EZepl76rnxtAB6tOHh/CXOjHvoiLrZzZ0sJJ
euZUmi4JyKGRP4GbOl9yeQWm1mz0dIJ/rso6RMbUrWEfZOUaj5h++s98Zg2fKc6BEzdFsu/UTlk4
l95vOApsFyqYdBqlqvmO2ocFpC8L0TwJmZwYyJws++uoGrboeW7Swb7uUB83LCRYLs+Q9+8HgJRg
MHSSnFiJMVdOB8soe+Q32yBz4gbgoKTYTu6PKDDV1lr2XtC5fGKWrnqjuYnrhTa/O4tnoWdPl6IK
FD+RY45IfF8it0dOgvpB3i6M8EKYeUrcAu3om0XEIrDbmxTdJLmuHDVbyje9O/Cn1igA0NlH2SfE
9PM3NwsPp45GC+nIrtfLg4vCyFWs6Mn274yXaslTyVzlBjgdk2/CqKMFPkYJM+oU0Q7wMhRBHfcf
/6W1sSjy0BGmqHVVlMVebay/FZwDX50oEGAwpq5+ExzdtZrHgEfwXDqmjfbQuCG6uHWzGvJvRV0c
PLx711YJGj87LDT83e1x6t83sWcNDyUp8H2P2Dg87AzcV0sxVWp59A1ik7bth0IPP/eW9KGv8mvI
GAsL5d1WOoUH6ELdkgwrVY/Tpnup2Y9dZKdOa734A6ZWiXcFsUuNwz0os4VgU1tOTpxZsFlOZEQJ
kwc0FhUJ+jlQWSeo5KYzoKMb8T8MNZu2rkzxkKdh6lRyusq6ZO2x+ynto0pS/vIInm/UBInm7o+p
4Wyn0fQmL4TCAkFiVwe2hREVpaKep+w43GJk2P6dllFqJrEEPg9v8tMRS6hIGtS0U2ewSyRkVOwr
yjZGyKhM1E3Ta/HCDD3bvjfxZjPE7KK2URMGLfDye1PpbqqyOBRIq8lqvf8bXck+o2vwikGhzAYt
hMmtoCSVOrgf4XVs6bd2BUoyhlJdRkvF9Hd30mkyUlcgeQ0dypqPG353II3tqV2DDnxbJNugFLcN
RklVMR5QScA8S/t4uYHvT2Uq9+QDxWsJXcVo/HTwdEx+5BpMmDM0wRplMAlbRf+lLpKt4uUHpD+v
C8ScVl48bNPafIrbcuFxNW1lsyV48gGzLm70XO/knvWOLBTKbGKvU6GI8Z273NDp17wLY/CCI2VN
8eD1nf9mR40LAbC8p3PxcEFl3aZ27EXIyS5EecU/zeKQJLS4l3EThNE22z2rGrAhXi6kBFTpaxCg
toXwothxIwB1nm4rYNMPQ95Df9GG7wOyANuWlN8mUlEPBAP/FEnFL2hCkIgstXVMK0QYpiG/Fhf5
UwTpf2eO5R6a9BUuYTdhrz4MKbZXIUDDQ6v47a4LDDwFWvD2TYumLXd8ae2q+UfyU9X1kHm2U5Pu
3nllql+5SVpPkBfk5oEaZ+jIuMxziuV2ucoR1nOqNrF+oZjn7cvYN66zNsCAQbpvkZW6QoPDQDR2
tCfw/FFpNAu0roa+QYQGfGU392MqbbvWRnurVFQH040UZ5DxR15H+m3h6p898lubnppvYaA/bSY1
qFtdAtMfx9cM0lf4CP1Tzet4jVk4+h9aPu57D0rSOLjmXuT4ZqlGXBxQkkQzU6qztVqEV83Y79HF
iJGYkHiuxE3xgDSU5TSpibA+pkcOKDmkTAUYC93g1SSwqPF8A2kfV/6SV80HJC8lOBrqnekqh0jJ
MYUSg2rsyioX4A1U84tP3DUI3Oo6MbWahJ803CBGinEFYO0HPIpbRPXQ5aZYbkHelaUjRkBiZUzJ
w86Pop/SqBVHoQ75rVxy9WxqtMRR4YabgRiegPJ7bRkoZMmJjqebj26eqOVDl3rXiqRR+8F96BDo
SrtNNeVJG7xvbtKFKIc/BYrWHQPFxK4gL7N1bUXfUz3Ob9uxfOGZPdJse6ORP1+B60d2SovRuJSz
fQe2YKsDCOMMBPs7AX0QJEMjTYUw3OZIOKqavRb2oG29MDQ2lI21vSTSOzLvjF3ntoid9TVw5SYz
PmPERFWj98LmCnAOvo2W5u5i3N5TGBZZh7iEf+zKoPqoAHJZAfXDIdNMVAdVMLEBKosXQFP1+4Rc
orcOi3IbetlnrD5idCWwvsbarnuw6ha9A1VrDlLl3uRikD91kmccPdWL7ks316QtupLmqsIYTkKJ
/lpYaLu7ut59NdIydFI6vsKlL+20XZsKGWeRXsHwUC9Qg6q7EsM2Bdy9DXMNFQN/12pj9dDgNOCY
I5pMvMeiddwaPVwNbIOMMc+vEkoVSBr0W6OqQifMMsFfz55Nud4rSZd9MxqRHfBweuQdHT1T25TV
FXIZ9qFoBW4dWo70OR477iodqu4nFkz4EsZ61xZHWy06ayMNGOdGYfMhGJS9ScJipSKKXrv9Npdw
AdTsehf7tTj2qvEF+rNyVUBRWTV4Yaw60xzvAAWinOhJOK8wJqPW8EIuqqbcKM0kZ4CzUowYot06
sQLcHLpI112rnvetljtE9GrO10QzQg0LRG+8q3PgZY5nDcALefbcmkmFnAbcS2RhlaHy1lqC1Yw8
ZqQ9LQ+6e65WQJQ8r1AdCZXHcJ1DF5W3JpJpcNPT9sZMoENVCmtmp6D5vk2EVD0Fg6Qc9DjTMVlE
hwG7HPfO9PGtGNtKbLNWD3AYdOUHqaW8uuoydjKE8zAqDDtEzapbzfc62FPpD6ORegMZeRyZ8sJG
tkMKDHKSKNKIg1IZHhLfUdnhMWc8Rlqyrmpe0DZZmKso8jv0/V2YsVK/liP9LmpCvDuNh07Rd76b
f8rL8Ac6IdDpbWhPcXxreRhyBd0RActhZQYI+JomJPOmVD5J40haRgaCgakQmWSUHgdgNs5YZVeW
iB9GGaoBFnnpdqykeMP74zN4BLyZU/y/Iln5hBh2vS24+KwHT7uHTYVoSdvg+OHX9+TsfiQW86Kv
hg4xUg/hNb1bc+Q84w7jopBp/iJQgyqTe1MX8NPy4GPaICCofWrrESRm2XyqRPLJl3mTt5bEI1nO
Hzu7foos7UZKMHKK6uzaCsxtJ+mAnorHttaB+4MH6vDKcseBonSwRxBgpwz2g1RjfOQ+2w2KC5KQ
t9g37iyruUmFdzStFGNBG6dFhLuNzQALeiVKH/UzZNTqBPE7OtB+9mHNFbn9MU2DHbnuA+yKX27o
OWFS3Xixf+Ubzba3MNWJ049tp2/8TumOY6ROyVJu8ZCd5VB7MhXpitN/rfAohSDrkDy/1bwvSo81
nwJ8vs3FjRaZ6AZ2YYEWf3qvauPeFuwFvRen2Jix0qMxedbaYdXhTofKyx214rVoa1zce+m7jzoO
u6t3qyvJRg+UL5JePcBgyg7sM6vGsr6ypr5G7bA2zWhb90r6gtLAyvOTK7ksLcezH4UrdpLSW9+S
LLqpE3FT1grCfS3TsSul/RCjCuhiuKvxH3rNze5DDwZ1oRv9xpTLdWS024ALyQZzmHCjQ89Z69bo
6EX1GKX9z26o2mNB7b4+xlXniR4l+zaoPg9+3wZoruppmcGvNnt/C0ZS7CZNvyMZzF+XL0jn0iAT
sF0DRW6i1vMqLfbmHub2LlYfOHU6oVpeY4YCHhCcn/VF7e4GVb4Djfvs6d0eIYmlN/WZhyU1d9K9
MjJWgqrV6U23SPsWqzSeRWhlr20s0uIaiQjpKYu7W9sV91ouHVyZimqFS0AkfiqBcURU4qFWzKux
+obHwKZeQgS8v/yC0hVMN5JC0/Ni9lTrdBQGYN6lsBzbdYcm4pikawk06OVef/+yUGi0ABqkg9bl
cXHa9ChSoTC2MU6MaB67AbxMiV1ifGwxvpZbf4PM+MKb8H3DZNAzOgJBpLrAikw/fzPMuuwXYIPJ
nsCCOVhKCwOvuYHjtbncsDNPwQn+ZOs6FUhNm2dAUW6RU0qnmdNWzdGDS5f4aFBV5U4uFvUTppLA
7GY/Pcy4/EB6VmDnzpqEhgBaEMTCLIsLgLsTwzc1fdYnpxUtxVLG1/TNQGo5t5bqntOvvhB6DsTE
8MZNg5reHOLhyguoH9jxdPTnh0kfbxw5EDFbOLYoTv+d/v1Pm+drppJ6qUw6P3M01/6glFjTpvmu
KdJbta8XdNrOzRhSCBYrlOcToPzT7u1Rge/zlLSTlPLU1JQHnihrxObvLrfozC6AaLCiGqAiGcd5
CcZT0e7ESIbkSNdACvuEHColJ23vV9E2kswFqMrZ7Q4exETjIevM4/O0VbJoTDWPa9bBUB2F3B4x
AZD2pYXcdIk0LVCGBPdZ7aNX+EeBy9Tlxp7pU4JSubZ02D+mNcuURNhMtbhrMHxjQkWgHqJdaIpg
XTaKvrAS328x8iR8x6UVsQDqzrPVMeRVG/Rw/Ry/HbHoM5JxlyBWTPGhC/aRAYhrrMYeJnktFspG
Z172byIr8qyUl0spe4NJI83KOkzVQ9fSncv9eGabmXJADKPNPg0163QUvVEUMU4CmYNa9BVCZpZ2
iyvKxhDaQqAzs3MSWiBvB6JVRyLuNFAibFy+OvYYRGk/q8Ujcu4/MsnaFpV3ZVZiYXWfmx6TO4mg
dgX0er66R8nqS7zW6DnYpWUtdiU6v16/1HtnBmh6HyLAiPwDJdfZWVAGMbpuPksOSMJXxOAwEdIf
Lg/Q2RCUBEjWw84io3Xab32cjnKOg6/TBwNu4AmiBLX14Z/FmCbJmyPNU+H4+yhdcvc01pQdV3W0
VHQ4MyC2CgJ+EjEE2fxaIH0TAtRLl5POSJ3alp+tLPjR5vrel4e/cTrz+yc+IA9VMMOz7mp7K+ll
QZzUHJ/bJHxpUd9cgRrfXu6y8+35K86sy0zdawsDu0sHqI60wsAMoxTrQ0FG/3Kc88P/V5xpWb3p
NwmHUzB4tAeK34Nsag8Skt8Le+nZGAb0oolPhQDArM+aQZTCdqfzyXS3javui0WJpvMhqEySQDTZ
bGa52NwaLOTwaUZQS8cQb4y21feXe+rMTkaqEVAHNEKDtsw2SxnzRmxDSffiQPNLdxtY2v5LUSXX
o71Uzj/bGpP6HNdatNvmdTqldGPB8KdOz/0EXTqa1P4xVgVIDOgYDfw7eDDzVfLqzcAr6BMizSBS
BxzSLXR0nDCtdqfjzSKH1kKi+lx7pssflDoTGoc5O0wFslCGjSQ8VVT5YawePXdphzm3XHCOYNuH
v0uFejY4mVJmwjNaBmdAqpZXZeZGpBiDBezLuTCTqBr4F3USJZ6FiQGQWB5aNo5mhis9w+G25NWD
f/zlqaaeubVyXJrczqmeKGDpT1flSC7ccrG0cUhC32XYHKv+TlVMnDWKjZkbqGuBQLPNTV0aB4N0
juKpKK9/iQT6OUJZYQK0jr4n43SHGFd6gdqCajtRhhpoUh7TTn9Ks3GLHcG+nKwytNvWMBYOyDPH
8UkLZud+5WN8gZd96sS1Rnb5Bdk0J5SzG1Uvt7paOpc77Gw0AygbhErGZ/5m8uxGDsycyYwNy0Ye
76QBDTO/WPXZr8BeKhKemwTcNP4TbLY1Jz30PSsgmOyTq8Uf08e21RSf/k6TNAqRXAxBUc7e3Kkf
1dh50YE98hosmHUv+44H7j3nbi/MhS36fJv+ijZboW1LzjnPiIbSx87UBseQnn114bp5Pgg4DnVC
x0FzPp3Vbot7aZIDY7GkYSulD7KNlWS5pHd5bp/mxv6fKNNcebOxxe2IVItQKcvhYyPbV2PdryxS
vYr+D5szm+KToEk7aARqkcK2ku+YyRiFurAVnJ3ZIJXwo+EFzX3ztDWcdQiNNsp0D8D1qfulCYxj
JXNDumstFfbCo+ts3/0Vbc6lAbsQNFVHNE+vtr1nb0b4oIOlMsX/GHzK+YP+GWqUkxYa2PjTholC
ztF1HJgMsrqGirBLLHOh787OtzchZjOhajxLRhCKmWCqG7LKVtZsfAzdLy/Us30GYZfLJ4cbGP/T
hlDPCVyqG8h+DDeGj0WWl21zmVfxEgnyfCAdpIDC/70DfHo6hlbC5BRFfHyF+s12wPilVnFETz78
aZPIrSm8fidcHp5TU8e+WUKpmqMviOeokxpip2nFoaqokBTN3eQJcznU+5OOUNDFgIprr0zd01Ct
mvsKfnmp40rmziqGZ+APjq/4t1LkO4l2TbkWhbeFoO8nBkHJsaG0B1AXrMxp0Gi0Y5GkI7eFaNzK
5ic7i7H87Bam3/ulSxSD82hSlJ/olqdRbKUBs50wXl04bqGUUABMtth/Bq1KVkEsjNnZNvFsJiMK
I/gdcr2AVGZ4BeuplqKNAtEklqgX4lZ1ebzOhEFxFhENotiAEmeNogqJs3o4JFy0UFHKpGtavkLw
c2Ejmn7NadqOfDu1M3wTJvbA/MkgjyB8g8hKHK+SI5THcrn+YIUiXEKJn2sOfDK8OADbC9D2p2Pk
pW0c1DY6FkmmP+lGvlE64x5yyx9fgCd4vQYXgnc8+JTZHqGMUazFppaAII3KtWWAkQwkY+E8OjPf
8GhAwAZYK3jwOUyytsI27+sxcVAC2xpqdp3I9nU7FFsVDRb8kV8uz4SlcLM28bTuXOq2iVN0w46S
xJ2lqqupCmAXAU7j1Ze/EQ7FEfR7SFYDEjkdqdTPZLUVLeHyco3CjoM8nOOn+JAECHlRG7wc7sy+
BOSFHVDAjOC9P5sYAy6WXSknidONyarHYc0YMV0JfFTJboNh2DeDuZe8pYv/+y0eIec3UdXTRjYC
N/MhS7FI1LCmDCYbrH47YPUXJeL3Qv4j1VbnZ3b7LflZ/e/pb33P8qEMcNd9FRb9699ugu+MVvar
vvinPmQJ/8z/yMnvrf7v648xTtl8q7+d/AsAKMSfHpqf5fD4s2ri39/w7z/5//vD//r5+ls+DPnP
//O/vmdNWk+/zQuy9K1a1CSN/z+rS229Ia/nf/y3uJQm/jVZoYDEVskATIWn/9aWUvV/oYGGghSp
YoSiX3No/9aW0pR/CRIGrwovisqf4i/9W1tKVf7FC0nRLBPEpsEr3/wTcanpsvnXhsnznd9Bnpws
IVsAOlfTan1zZHOj5g2sC1TKLATTem2fZPExRw0C1PYK4iz2lwsHzukW/e+ItsbqoN18/myF5Ilv
+eWIbkpkQniAaJPAIXzT9/e/P/+/0ia5h6JXV9gwna7C/46BWACwZWD6r+/kN63C8Q+wig1XLd+E
h5Hyu7oRv9xjsA9Wd/3qJy1dNeJ7uTrma/uwEHvaUGY9incFLHZGj2LHOx0tRO0wkHe9tVt+96u7
GOlJX+RXOQ6dnidh5HKbqNk6GX79aVx0tJhlpLIJjhzw1Cdv2hw0zeBHMnGRuttMcDipVG4Rx7sS
2tbQvC36mw9qbDiWWEhunG7odDasQBJ0qJ0Lck/4l5wGri0p84ZBjdaZnlHjbEs8Hs18G4NbzhAW
3eAnbCwM8LtZS8iJ0UMXc99EdeM0ZNAaVuI1hKzy4aXq+/ZohlbNawOknGx+LOEDPEJoiRbuf2fC
cqXg3H8to6PycRpW7tvCxD7UxyTPw4axU9SXyEWeFRPjAwat4LyOemdK3y+P7LsFAwca7iVpo1ex
ifnAFgoKj9HghesYhIMGvrCOPw0x+eTd5Tinh8jrODKBpuIxTG+GcrYVIK0hIBxBK3WreIWJ6K7H
RJfs21U3eAsdeXp9mkJNlGoDYjycN/bE2ZQRXquZvHmxLYbSGYy3PZ61+rgQ5H2/TUGmcx8a37QN
nI5WjnhnpkgguEju7ILadMHl9O3v4/B/dOw52xJ4iiREbUgD805L+iQsm1YL12gGuzup7XOq/Fhc
hrK/uTw85yJxB+Qk0WHP8fQ9bY4XQmhljTMNeCyyb6/rLAZvuFRAONdrqPJxVJHk5QTi4Hm7jSAp
bOkqcsuY5vofTKN8KuJ8oc9mmi6/hx9VQ9YuCQpABLOmSJ3S5DK84nVbYS0cuZp6j0dWBmw1exrl
BO/Ozo42g9K0G00CzlraQ7lW00Z+VMtWQYO0Nupt7w7Zwoed6WIV0yHuwObEmprf6hNJ0bxq4pKP
vJRVz1+BCFvp5ZJBzfvjiScyBzjn7isnan4E1nKu1FWAwobWdy+lbQIOhpwl2zE4zwhHYVXOcAfO
MPdLUNjyMxGUK7VoqmMAoPW68Ipgr2Pteij0fN2YjfarbrQSqxXN34xyI/+4PPGm0Tg50PhaZEfQ
u4EoCI5oNiPQ+9Jjks70yvAU9z9M9xYNngcq6JfDvB6M7+KQh0cbBDoi6+l05in2CHS516K10Ypj
k7fdriuS/tbKXFTh0UFvi3VZQS1dDWrfiZXWl/sGU9NtCaDHGaQoE1s5LhY2xfdbPnc2k6odtzEL
ZaXZlp/klSoPTcXhJnmwfwbvvrfbb1G9b4xDnXQS8mDKkjTNmWmIdCi0DtgJHKfvdkdgf2z3SrQu
EHHIOite4dB6dLMl/MeZpc6Zwm5i0TS4FrNl2AeoiMuYUoOzS01vVScu2bTMch8vD+w8DMVhzmi2
SE7OiR4/mz+hIqlKkzB/8sGT7mxfczdNp1YLYJb56TWPMn3Fm+sPZueuhjI2jclQDfA1z1zH2NJf
qa1WbLF9bBYmxnyQ5vGmn7+J58t24LUtrTLKG125GotnZanjzoYAYoXPArd9sGSnIUQmN2VtE8KO
r0U6rhIrQPl6KT0446MgrAVuDB1Hlh0ICPJOsymuRgiDQ1Bl3Rled11pknBiN++/tKbfwtUsq29V
VU3EVuoiSX9fKWyOY9aMSzmV+T7z+h2AScxpuVG8nDW3jwclrawB3SGMvNvUAMXuNmx/srGtVbnd
hna2MGdeZ/jbLed3SFIfPPxltAxmK8AyOs1AWwkKvNn0jp4n2H03aMO5QotXeBWHT3isApWNJjCy
1m6EJqm7PvLvI6g6FDxvx7TYa+YDWZziQ124C+mfMxNAx32LY4LnGRDK2RwzRp23kd7xeW5XfZcs
LdplNlBKrNP6Jcu9pVjT+noznwsLH2s1ZPfFTGMNQvqHGOxdH2QLTZoG8V2Pv2nSrMdlAbatG7m5
d55tXXtpfoyQiumEfjfYwSOgFVySsuabWUKv/+NtCH286eXMXY27+yzyGES1IWkl01xIzaovRXRV
qtbSnvp+NXF6IQxHWh/cDc6Fs37kDMbXLQD3HyU+fvVJsh949iGLL6+NHLxP6H3McLay3fSI+QaK
+v7CxjQDwLGeTZT3SXRBDCQ9+S7V6klJSf1fL9e95/0wa/2WHOKTnOFv0KBHoiBRLzfqpsKlQi3d
w+VOfjeLZrFnM7bOWluOqrZcl9r3Dr8LVaLkYC3VgF7lVE5m0SzMrJOVvMvgZ/jQ2Ltha5rN3pSC
bzUplpVQ86NIvC2470MRNwdtkjRo09TfKFXrXG7sNGPefQXwSXDt4C2M+QMjMotKDiqGuo7Cezxc
j4EkbSUlfNJid+tmyR9vkLR62geg0rNxibnkgWW6Q6T1KIT4IoJOhIYzaq6COSWMXd9mC8+ns50M
mJjWkbAHTTbLnPpS21YV7qd0sr338+DoG+1DZQfHVC8elNCGA1RixTGa13ng4kwz1fuGcmmPnl/A
ptlMUZYkOKl28Fmz0ykKzK7paqVYj36qN8h8q+xRo1SZd1JU6OVzqjVd/hTrWlbs+rjNjYXby3xG
mxpCRFOvEx01onmqofap1WYdvZAmwAOu7EpfC3+JgT3N17czaQrCkE7lZzD6pDRON99Wp6pkBNMj
JzgkUbAx5K3daiuzD9eXp+y5QCCpAKKgmMElc3ZLymPQ/up0hOh9gWKJ64RpVN5GTVo8Bm64sBmc
CUYiHN10UuE8GucX+rCXEHaLa4K18o4c2NrUdhU8l0TTlubqNAtmHQiCj8OSFKbOtjfrQBk/KY/k
GByaz/ZdClC8/Ogm2KA3q7S8QgJ2ZxkHoWQLvfnuZkuSBJ1/DhNSff+PuTNZbhzJuvSr9AugDPOw
bACkSIoaQwpJsYHFJEwOwDG6A0//f8wus65QZmVY9qr3igAJOhzX7z3nOzxwHyrbdtTGNk2cS+pN
nXkCc9xlxT/srl0aMRQnHlMtJGrI4H9dGqRGNcS58c2kFm8ezvVcFvfhhHnF7F6nbP1/+Ur/cTn7
18upmlyPIq8ueecl3giyXTA7ffpni/DjV/pw23ToFjSicIRRdXmxr4ZUtcGOOJ1LourvesF/sQgv
KvAL4/gykfm4CMshggme0WYQpGilxdibLzqzVdLWokuzrjJ+s+g/rgkeZU71tNIBcdOY/ChcLhxl
D2LlUY7qvIrhOuFFcq3d39/Bv74IBBqb4zICj0uV9R/Fmmc2wajgGieE1pfx1Nde6hRksf39Vf7i
1l2ATealG8LI++NsYOY3GpXDrWvDu2Z5bNUPt3gcxOe/v8qHmAXcu+xDJqQ3H6kfhLmPrzXTz5pa
VrqHpAOirao/j6X6KoKJqlCcnKq6p2TckylPXgwYvmAID3Xln+1gxgYdPtstt9kY4RdGXXQfwGD6
zcfjGPBhcwFZxevdppajx81h6UNRk3lGWAhsLvGA+gTU0GpbqTdbxvA+bzCIoecYISZ+36izXTRl
3aeOthYZOf7sObHciOkmanisPD8Jw0reoQSci5ciDz1xW1ZWG5zkulQV8Vqrt32yt0DfCmUZr2tr
BtfOZm71l3GE7J76k9vdqY6GSFzKrMPLUFUVlx/D+YAeargPg7WRP9uwtO8ycxnq58ja4IEa1ryd
lY4eg6oKd2NgBM9BaDYPyi5UeC7tUYWHVUXGmxWVI2YtRRLvYHbkhFsjcTz+tujPprIXjjtbuN65
jDePGtDVDstP9g5ZsXjNRS5vMHoEt1XgydioJ3lw6/rd88bNPY61hosoF8tak7zY8j7VEKGSaQDu
uIPpkvtXq02XKyHpx+6vstahyTNENQnO4bAvCWA5tUyy1G7xTAzK2Vgsr6aMCHYbM5yntp+HsRfK
bTgtU+nc11O1F/ZUXCsvy049oQF7UcN3sPvBfzGNGju/t1rm2bRa94H8Yiddq+2TX3fTbc/A6Ujq
z2ijMAv341zss75qMxyrUYCrvyt2SrXFdCCHqVPfRk+sTTLNyJCW2Z3SximDu2GZ7Pspq+W8a8g1
2M/8oqm1Gtv8Kc9a+9mb9Khod5fSSzWZus1xCdvt2qqlGde93XDjmh1h0TPMogGEt0P2wL1q1pNy
qynZ2hnYNLTXRtbBq9+J8X0wJ2e3LsONRVxzAnEsRcDe30OabWJWpoi10O+h39A9KOqmJqeuxYzW
E8LhrSfbVOjE4YD9IJKjqBK/JY6j2kRqlJiQgy0AX2i7uXPbN3Z9bwWG+cDvNd3BtjWtm6jfvnkE
jcX4up0LTU1wn92WiOqa07oTte/OoteLNPi+u/SsO2NKAOk0GIddO2l7032px+1b4JT+WyWc9myN
Su6y9vIBy1oelw6yd9kFm0UounG0pf0uHXfwEoKu+phSaSdzHc+EKRqifiYeEBC57I7hAqy/mN3H
rPgZrWPYEmSwGq8aD+lK1mDLi82K+9V52hxM+2pb5SmQDZa51TAOTbCq03A5TBhbFl5L/tTL5Gzf
ldG40vno1mSbi27XatPaV9Zyh3jZTkYfj7hqaE8KRcXR7zZhPgmnXyBOVkwivfzSUl8uqYO6/NKO
HIxGr5kTnfXfHXOosBgLeQPBeDtxLKvvSC13fihNBG7i+IV7yoYvm6iuafpbKommNo9eA401Nmvu
iAF/brxXKNZqttRzx/JoH+yw0N0uVGTqtqKc0ZVFSL4Iqas/KYNhcGxavf1pNt/dzRapGc4pVos0
FMXbZttfc4NlpimoyO8azZSffnqq6SMSuTmK5zFzy9TqK3/H/K2oTxNbW7+URTwT+jgbvv19LA1/
X/ZjdCQp0grI+W1is7ZuBunucjGRJYkPEvfgz2Apr0fhndoi36tV7rZp5AGq3V0R+rrZLcKDl2Ha
SJIdC8sMqYSfc6ReqW9bdmwRZWepatiVzQh0TYT8e6D7bgEmMhx3WOuPBIvGcAG/eDP8VwitEwUG
xqL94rbJUs0vOqhTNGtcrkqFJaYfc5PDm1nNA8b43YQCxtfzQc6HytExHmSobSoelyzlRRAvXacm
aA2+89IrS6dtO76yjxE0QJLeyVzzE420gQ7W9u5j5ndLKUlZCD5PUi+3lc+2kPteFfcbPry9Rbj2
N8tUiiLSvjNYFyd3cLcbEzRjvy8rCgvKCZoySz6P38eq/x7mHvZ1IQ4onHLijMlJvZMuDvDFqKxh
57fhJyfnlx49t7ir5g3EQKi2DRpB1j/qetr4vR3Q/UiyzHuoOyJxVxeb3BZkx2XNfoQjNIOGqNHP
ZpuLw+YUN26bnafC+EwY5mvVweINK1TGYXjvO63eBQSc5tAl7r166R97I3DiKNJsr61BAl7e6571
lM+RdfR6a2hOw6rdhyZixmGRv1fEUD/JzAt4P2wie5nazsZZNldi17S90iccte1VtORXmebxzojl
eCdoZTZ31VquxVM7teu9Y9b6yjAa45z7kAaw+TfB9dTWhZGu4RYmJWF1N8K1TzxycALDzkgHtPhy
ZJZWVDqG1o/q3bK+j7N+MRftyxPDSnc3Lyr7HgWrhmCgze1q87x74ZBUQypenapa3pZOt15xZE6J
Ek3pRRA8t544hcVikIR0wrMvG5fUTbAEEtZGiSh0IuMww04/zGGHHcA1XyrRdu4Ja/3gPo654/wc
rJ4SWap5x/l4Zw645s3ihvbr1ZiNJJ+qBARw1t+Wy205MpUgNjypRNEdSS6Emqro6dpx5V98bcN8
EsWgvNh0yobnJqxew7xYxWks9GrFrtcDE250FQ9rpAUPNI+ol/X2cMQtUOXO8DnStXfyAtOBbtXa
fRK2rYiude5tSU/3M2Yxm1UyIb2DqEGXmFGPHxfFdihUvj2Fy9zxBWU/PW+DWuhnD1wtGUO/BRgd
bIcsn4OU0ud7bjrt97HbljHpLPnKTvUVtaRkQjG5YxrpaH3IbUMdNr/pb4WxVAEIJVOXyYix89Zw
BHZhK9frwBZTK5Hi6bPJHwXyQ4pXVtOSMrobHaxkF3pO9WzUQwdxYqn0QURzgEy+UQSym95QHuw+
mOH35lF+WxH9+KUfpLoirXSLeKV4Ok/tMVSEPFgkCwLoJOk4EV73ErU6qSr/dcRdkDrCCFRsL/o8
2cbRk/0nHVrdlzLwpivhbv1eAscOuHuXwO9SqdvGb9b7ogUqU5rRi1NN/Y0MjANZ6apIdeE1VzC0
bUKU1vzO0l1XJuAIYoPYdoRfWQO5p9vk3myb59EDJJr20GbgPUQVkIMSzkie56/YcilQsjJkD236
gyRatILus72563rb6jGsDhB2D0UoyRPNS4E4aOnuJxVO56zW1fdmdQjWbCnBaUfrh8zNroKlu7Zg
fDx2RV6mK43AdCrc+tDMRXFuQ3WcCiDzjDHguG/N21DNEHbEUOz6+qHB2tPKdryLsuClMUpADa2z
3zw5MnWAI5INDD4Mt16a13zjrlyLcamvSKP2Eva07Ja0TRLEtuUuaopPYe11abOS7sofLdjDiXF9
dKxlKaEMSBV3lMBGHAn3serBzhq+YQI67Ybr0C7GV7Hqx1xYD+Q+vhirc6UCMeUHIdhyxLTznJYj
F7Zp/2utNsILsgE8RAwppLp3wEmy/x6HzV3uy6kD0FJBAo3iOmyHb6po+xfAX8OjpPC968eWI864
yad5k9ersTRD2in5WBJ9m9oTrKB6CtKOvOn3rTCv5mzQr1IGDfkiJYOgXrifC6+CMWfaX4O5/Nk0
mz4Xts7Br8O9PA3BfFNWtrqyNF+ia216MHX52XG6Lh3qmThhbdQxjII8npW4zmEb3+Wisq88r55j
d6EcH9fyNjfN8zTYu2gj9S7i2Pmp34o+rUqit2NDBmnVlV/BiADmkMH7EPg0IieZ3xFKdfLLeidD
f09zI/HRybhzZ1xNFfWA6J3urCynPSygK/d+WIwHABIA2cNwIOU0qGAcsQ2kBlZ/nsekK/z79RLD
Ss7eTSB8wTS67qvY0810FZErlCicDgCpkJUs1463dEVCftiVr0knF9b0rquOYZK5Dv0Ydxr5ae1M
a54EHEq+z3mQxcpTduL2hfoCGTQCHZ5/820NjjfLcwrn8TGKui9tv0LrMPMNSNswkLC9mqTM2llx
yfG25pteUmQV06TvoqHN09CTuttXka9jfzaXmvxoM2fGzywCHmyx7KTl73uXSbZbsp8Gehj6RG9Z
+247hXEctIx2S9VXLq/NoJh2lcOu2kQDTe++7Hbwt03kJhNYoXL81q4c1UlMf6khT8CmoqJaCVWE
vFUsci+G2T0AVqpThqTlEne1/twS34YdzbjNdf3e2fPwUBExLPaOisRdWfKaPExso0VSzsBqE2ui
xZv6qu/ylAen/bqpKIKqBUEpv16IQW/PurUJ2Kawd9oGD3oZPUbZRf7FETPX6WyFZIyXwGbqQ6SA
IiVO0Ld9EEe8M6ebupkCJu2ZjqY0kjWfbbWi2n8c6Aw7e6a5i0WuHfgmDeHQPknpruY93Ig2S4yi
HdWBPmroxUM1GWkR+NZuFiDfXsqBRk2Sk8CUzpURjTGz4Zzk4TCArdNGTZwjwc5e7K5ZSuysBSE0
VmFVQ+zMAehPP4O3VdV1S3nkmeIZqktADJxe12dmh7WDsHiNfuZ2vUzp4gak5VZOcR+MYvoU+fn8
NtteRircBvblLC+MHf7SMr6oPMzRdRdD+LnAcbcmaye08430hOieY0fHrkzerXNHQRKozwVGkV0G
ShmpdGms4efFyNvsrpDLGMa51EF5ruYRGE7nrKYHjjiXbEmNJLY4ms6yK6yDHtSjwr93NNoemJo7
/BymWieFh8Qylg0HrRhdzUCIRN320UtH5Mx8zahLgEeRDjbA2ouuSuqx6aC3ckppEIKDk15e73h5
Zz6rMbpd3UndoO/5SnT1NenphHu1PSFIloHqljjvpf6uhnx4Li1VnCWJ0xy5rJZtcCbD2esmVz+X
i+Op5QrquhF9KsvhBM6Jg3jFrgLTyidXIlR7XnxyKW67AqGq+7PM+09DtXeyE60c+8zRPD/xNl3S
3OUUa15Z5gOpgxtkIVNoYGhO0ByKLfW8JC8VBzZjtNKssAdewbOZjnYZnrN1C/t9O1m7JXQ2QvOW
8VaU2bVTerh01mtneHGDLyssvm2wyOd21u42LwdHPAyD7WeHCoTQnGwgw73bqfC6B9kSI7Tdc8Hu
VdmW3Kul+lJXlPv5ZnHUutmylwHkGG1yV1+v45ylReXR4a2Gfg9P7xsNDyNRy+ri1RzasxzLM+ni
083Eqc4nldTgLvkKXq2VDWVi6EnFdWleLXozf45MJGfC1rYsSOhfDk+Cs4BX8+Bhqs+W4Zr+nPPo
2Fb/Wdn9s7ymIQgraO4Eb0vJ/z5UYOFI15jcs+1MUphJ145p3pi72rZu/b7KW7ZzH4S1zFRh7YVZ
Z3elDwzKLueC2HmOOTPFXmF8s/0i9lsySf1pu3CYUTbMcdWC16ox+FvWTkGHY3cXMikJmDAV1SF3
KHCEFUvkD0cv2npxAXU2BiP7MmKDy8ueLqUP59FsHGPvDl0x3TQeFEDb/hJtq/4e5KJOO9uQJIMr
JywSFiSHG5xRX9vaoOnSdjRlBmZ97Zkk8mnYG1oQpsgzly5A5RBCinW8JcI6o6HjZIgJC5MPTOEm
dnMfuE/Tqq/rOS9AILbyjezaYzBkihLOnWFPdjkr/tZYrTXu5+KpR8BKSFng/hxd54pu7svUcwo7
NM0EVaa3iPomUrq+tVqcCi3v5l3Nc/JETZo/TpHcQ2p0810G+PBoW7SgNmU6d+EKZ2kvjLwPY6dv
Fv3kkq4S0/rqk9IKM8LPAwh8+fSk/Vb632bLzM5VjX9ObSXhtryZE3vzyH2Lm5H9rt0XQZsZx9kz
bup6tPZdMZxUt9wuw3rpvEUnctDk7Wy6u7YzrXSdw7FOvWlbJLQ1w7NIH+2UwxCmMbz6TB94m9IJ
Tj5N0da7kf1A8Dhlw1crU5VOVirtU9A2Nv2EGjUvzQRtkEwu9N3S1uyKYUmg/RJ070IUonpoaa5/
ijJmzok1bmNJErfx0tVVcdYGdre7ujVXqrxJZ8c5BB2QxYM990DjsmHeTos3mmcH+Wa4y7KOUD49
FKwykW9pvVDg7mu6F10cbXX7VNSROm6FT+o3Ca/teSzszkjCWvT2LvftGpBWtuTV1WavwXqyZP5E
+bQau8hQMN5crd13s14btRtrzoeLYVfpTMP0GLX29D1zffU08tL/IcyhNoAwG83DRv+bwnTJrLSW
NWhRe3T1ZatpEORvyOGKXBAuuObfazWZ15FV5YdsW2iaZ/DiHD8WiPmODEZIgwqxTIX7agx03+7p
XcvGe5QTyU2aommLeN/F3Sw5jb6p0nE5eRkunGlOUGPAHh+bc46Q0QK8t/FfoAmpDZJWNz9DMVNI
SWPAa8sCPnfgPtMTv3fGrT3UzPiuV3P07nTDwQhWqZHyDlUVwbBCPFULK4u+hNWNSWMuocv5rKm8
nd2vdOEPmgh6lYEEG+ytN74qhQDQMN2MfMhFK08AYOrFevj7Rv9fTDv+EGXi5sLgh1Ht15mKZbsb
xBRmKuM0ELENJpM93I+eMv2bifLHiTbrnPje0GdyY4aXucevF7J1j3NsYfzFVGFKgsqWSWNVL3Xh
v3BoVSmD7gkNpPtPp5V/XNfDi8JUCiSZ92FGWmA2yQ3BZGppGnEFEbG+bdZO/kZT9VEUcbnKBdzM
3DeAcfzxNuaTMRWF4DYWrg+ky0ryxu73hNDs28ZfjtMCi/sf/3CMs9GlXox/SA0/TEiLqRn7mSeb
M6LVHCQ083RZZXscUOkkDjqj3yyUy3Dt11kzHnEEoRfvLhpm7+NCUYHT2ZITRwh0NMrXRIThbTVE
1IvrQa3Tfi2Gb1MtXv/p18Tsimj4Yndgbu59mPmVPKF9HQyMz2Vzxa+b6omI39F/BBT6m/Hinx8F
LuXC+yZ2zIqwHvy6QnXb1/ZyOU00tG5qOrfoTayBUvg3a+XPTwKyCpShLEaccvx6v16npSUdjRI1
gtNXKaMU0kQkM6Btp4YiXQlu5i32m8XyJ5UxsTdwov/Q7MD9ZlT76zVD5TuDEfD0AeRy4pVgOWIo
AGWUM+Ms83m06rexGw85vcfepKasOVk702NFCNZvPsqfvr3rI1a4GMIwQECD+nCXF8Ma1/oy2SfJ
JF2dh06ZCe382BkopcQBKuffL6A/rdvL9UD3BdhIAra6D+vWoxdtgpuis7cT99P1Fvcpar+X6R+q
orjB7CTE5aFvv+S9f3gcW/+Ch+HdntCyamNsHkGCcOlResYTL4oyAbKd/v0X+9OW8+GK9q8/adQ6
YWPTaE988WMQuAqEQY+TRqEx7avmt1qTy336j+cf+eCFS8ajiFjnMoH/sIKQKvVTHqJjkd18svzs
1hmbVFJHcoTp8oO9RftcGvuCJLI/vuc/sl7+tV/yFxvmf3Nn/n9oqrQvyoX/7qr8RMp28b/+9/tQ
fv/6n+bKP/7Zv92V4b+44Uj0YZDBnPsD4KV+jhOmQP9f2NnRSEToqQJm9v+2Vhq2/S8LJT9zftao
yUbKg/dvb6Xh+v8CaoQOC5s6wrPLf/eHrRVL6f3/WQO4Uf+rOQiE0GXt/d/FgiQJmxrCo8trAiIb
3vdf16ZbjkzNFtuOS98imyE3qbY8W9AXjt1gmt9s7XJIAkA2BufCYdZPmmGvgyLOcm+Ut461+e7Z
b4jmSQf4zV0CA/9CpXZEsd26bjWHD6p3ojyCiD3l2WPtusNybiucEDuHI+Nw2Bq/uqo9N89PsM4w
j8VWO9PgKn1I15/8zbTZc1bOGWMSGPY2pzlHkfGrsKyAiZNobEZIQOON/KGd4QmS9Dms/hdzZMQP
iJ5vnV/VFXNsKPF9tuo7vK6a6nFr3WxhI2/q6VnRBQ+SHrSCTnS4buIOrAFB7jQawuqTaXM6eLTL
TTbfRoR9D14OHvzBmyk7T37Xjzp1dBe0qW3pZtk3i8QqRCrCEj7hpu68MS2XsCPee6Gb/K3JJ1kd
pjBSm0sbFRnmsfLLJSK2lDZm6ixbEKw3PNxetaUTNHnTYz5OhMCtFfYwcBO+Xre+eVNkbCdFrSZ/
clyMehFPSzeWX5mt1H0abQ1tMIb4VpTJ2Fvb0T4QRWnVD9IqquFL4QXleFv6jN9jh5azcWykU4Xv
4TxO88Gau238udaod/IYx0vpmnSqFeLyVJihJfKUnO3W6ZOCCKOCaZK/dduhyvlJ3rUpfI/6dLOM
fdZZHT9b37gu08nJAi1zB6WJnTlZncr3+YKoqjR8az5syY0oBXZF/n4QGFPnpYPgFLXR9moQeVE6
idblzGlpEb41fnG1NWavm13o/nM/qa67p1e3U4LYaQ5bTwDbXBIJnPpzLuvpmCsUHhOKBDDI8odF
HgOcmQWZRpjLNMvd4o+F+wCKv0tcErtSSm3FCKjPjYEZYw6ZWWstICx3gfPi5IDS3nq7Zpbu2cMU
e8ysFK2Z0mTGEc7SncM0mDEJ6GQUUfMkdNfC43cruq3Ltj1kxiT3/KjGAs/J1CZjbCpHDJqF4NhR
83G0VZLlGpWV/9ZnjlUdIw+tWJs0kSrN21rXg3mvDPBzWZKHvjGkpl+WlzqIruN8LlfkD1elYevt
G8aKjKGrx3DMvq1xKWx3wmY+8xLQLHurxWrvevpQc9JNa0MnPhLLnicse+NPgVvJ2WGy5dr4cHB2
5f0NoNnBP5nEyUSJaaImeaQJXtM1KaaCTJ7Y7GoeXNIjXOMVktC4fFubKFI/QneMwiMKe8M7GFKo
8qaH+mwjDzHrbm+hJ6E/pvqq2iEPmRH3aQdH/R0hC910QFHbPGJBhfY/rX1GAOvQ1w5tmLEC1joO
5s5cAo6gbrA0dTKvRvdmLEVPUF3tyOrivLW3W5nxzOBaZwyyEXeGQzYEeJlGdR0eAhSuwR4RJdHo
XdP7SRRMXbTjReolNsHymLtmozrXq4kSyqrHmmCLbaIAhbHOizXPOniJpsxDe2errnmFbsTc7aIS
ukbVv9wDcAPfjlzMn2NP4lyPheO1r8TWbD+zzvWvLb/ckmUu1Y/ODpdd3in/ES/665Z562PGjNw5
lnxpi3Z5ZuyVPdZXTW3A4Te3Bcthz/7JByHhYgvM7kj/3QJ6tahd6Zd8ssYYxzcdad9D82+U3/NM
GS+tu+R3E/9nWvtjubt0ox+9NhRX0oRj2mfzem5t0TwBeFEPI71k+0Sg+DvifpqlWdm6+97Y5Jvc
ou65ClSIkGayyA9lVi+J//UdghboYg8bIuldE07WU+4g0Yq9dsnfEQUFr4GwGZVotElJuWp/N0xN
JU6zPyBmKkPvM70HzTA7s/DZNILZr93Z9XlamqBIFzvr7wpmMTtfZWG9Qw2SEaE9OvrnPCzP0+Av
RRzQrXt1W7N/Ygegg2q5RjbsGnJ4abqE7o9QLBGTafcyC2EgQsjHeiOGMfuimAtbZ9FNqLpmMSxx
aKvqLuir4IHbrI8+ucVfRjlbpNPBJN6jkVpyWmGmO+APzekMajTjTBosSx6k7Q8vipd9nkptg7oK
Ftd9RJbnsysGxStKuuUmp7NyhRTUffKLcXgbTDXvQZv6e0X7/FG6zrjrhTYPS2Cc1rAo48KRT8gJ
+lvlRiq7W0cDK2q1cqiUjQIePnjr9eSz2TpyOpT2ZCtkUKSTzWtrnhxles+0hr+5vWxPFqGENenG
Fuogb/psMbtg1ZvuTeDOd/Uaiie5bRuWV4Tm87Ax5e26KVlK1BYdOTbePA0Ps5i762i7lAKOtJu3
MhuDk237xqPiIJEil+juzIzsSLs28reoXIarvgmWXW96xrvYbFODWKlmcWkVuw9EnPb1Ua4dWczU
uX4yalKfDbQwZ7HN73lZ3UVBeWz7PnvLLBtlZT1+cvve2FUMVF56uv+JU8pbhqM3iBTmY4VFwIiN
rjHfM8a08TAU10gQzMTq3eKzYZg4e/Ix1S0RK1G+UC6M46mPDDOmA8TGgvyhS3o9kP8RbSp70lHn
7Xnz/bAJmYb7H3QrY4qZYV/VXUuFrIlUkT5dUA/Jo7QHkl56aTKvK6e7lm7ZNUVOeGBDjc7NVhlX
TZN7nymDDP9L3w1L/kOj2GKKL9C+18J0CqQ5/ZZGJch6snqz6UWI1szSwWeqn3phR5UPp3+WMg3y
IZri0KNaOzQ5VcmjtZkqeBORtXwrwsaX6bgW66Gs5jZVk28yxrTeZT6X655drvlZ886/Je3uRXRG
9UY6C/tz129JCReHSKAx768dSfRPNkVWupglqYXaK9hg5sqO28DsbwTDW5xMpdwH0TTFetVwK7Fg
vPJoQMmrDMe7gr4w24wuRb7vqDU/Y48oSemWl217tvLA5wxcztM+GNb1uy6MuYkj4hInQnuy/iof
ZP/dY6C368oByZulxJclqxqEMqa/pJm/MDobDDu6tBaJ2l7RSmVS3tkXudvOxa2SuAWTQoNW3Upn
nVyrbAKE3+WoGDu1nb1M9fm+kW17XjNPx1ELhaqzl04mPgo1khkU03W6jQi9Glv0hLayoca+ytVe
bxh/x8VRZ4eBOsgbzWmLjpb6EVV1+6mty/YNFUD9ylzdfdVZMT0i2uismFFVv1/MNXwJB/Qyy1K3
ez13P7YmMA99NRBPVJnhjbTa5gb8/LgPwk38aJTtXM21C56txnrck6/BTuk0SNXw+Xt+NadjPpbQ
/ZGVjYVh7en8N8+cHbcTXFvrpQjksyhNTIWI8666alt+MqmWiRbBz47VcMHLj1A3IyOWBdNJZAuP
1Akjb9PSbZK+j7yElITwnsCy4liBT7nBN86aDXXOy9bMbupu/FkKj04pDwDja9dF88Ov6ZxGAkbS
cZ6bF9dpjLRrTXG1dKL4piglDwUzXYzutlUjFmnFlTs27W2nZveL6lrxNFaNq2OOIpp2NH31q0lL
6tOgXYs7Vw1zLMiB7+IsoGcPeaRGmcnpraU404tKvMp+b0tvPoqNAiMetUmOCcFDuOPKgDh1D09e
Qv9cIG+Syj+CMaJqYLxF0WDY7nFwGpSRbRNaY9znQ2acwnCrJCPiEAHUlNnPTUVznsUpp7QLc/Th
iPvdV8MevHcPbfY3u5/VDTNQysXNHb6sdmunG8k5RMpVps9QcWyhNdhhc8J8Sh7KRls7WTfX3OVO
JtMeBe7y0AjSZFLlbzk13XgvbOXeLo0eGCwSQt6IZnrEJMKgDxHIlIxon0hv6xYIe1lJKhi9SQTg
c1sSQLUh1KHPz0p0hqANaOKRwHzTg3ZAFtaMiaVVUCeDsRhxWDTo+l1biDQLiu3sQu8xbzrWtiA2
1WZYGKyW7cRm73AUZMUSqjEH9RNhjmxbxkpSzrX2quBQYO5EjWeuh76r3eq0DGWQpZPnjs9Kmpw9
mL5YyYqG3gMnYBV2PBa1pV/mcb0Z7Ba5uWXUpB+MwiwOxGA7O2oY797JFuOqz13/u2czfopF3c33
Ifvw0V3r6qybLf8WjE04HnPzf6g7s926kSxdv0qir5vZESSDw8W54Z63Zmuw7BvCsizO88ynPx+d
LrS1U2W1C91AN6pQKFSWzU0yuCLWv/4h0O1NQu7sZjAVeTsJWSkt40lAtsiNIZIUcVrPZ1BQogq+
c9RvXbtLPmmxwykQW5K7YGz4FAsOjl4IxvViOm22sXwkSxpV7mPQqeipj2W0Kdq4f8SXKr/qTOqT
tPAJRQ+aUargLV51cxcwUifBaFXqRfrgG8z5e3aYaVVD7bg0E7fbhHDYN7EKC6KegdFg9iVYHRfm
8EVyptxMlWV+hfoZwXOIlfA94grrq5SieIBYaZ7jXZPf5Y6bf7KdgPM0lEz4aGPZlh9KDBK3VZ6m
zEZa8dlKAliqMYFIoq21ksQ5pkBm2VZriRb/1jHq4Qa+txt5EwFVGHiGsbMWqpU7HHu/umIMHkgb
iFeTBjWzBYooyO70Y6heRvNBmvm876OayfmU2/F5FTnOsW2KYVcSzwWPNVfHyoJRCoPI/BhKCW+p
7afbydfib1Ybp6vJNTpC71iKHYGFX1VgNV6LB92llY3JBxK2IODTMQ4etg3JTQhVgAU2Nl8Kt3Rv
yHbzt/roNht4PQesYLpzzBODY+4qCNUOt7+CPVjdOmicP7dtlV3oZU3HPXTMtbOIjVwLk+lSsYo1
Xe1TP/cpIJHBoDDKlPEZan92RmBVeR5Dct3AJ7ptZk4t3ihlsXWJq7W21O/J8Sroobsh9aOjDLp0
JbtIQY4dELKYi75lRdaAoKAhB7IzmkLqdyZv3EBvPkJNaayVVUxkIjPaTcyV9IOZPzFY7sKCL0o2
2nK2ya4L6a6BTzhVYyyG5FVY+5ZjExNtTCzdtV2P/ZeqLszHbmyG+1LOONqbo1IMECvpPMgcyhjL
aXTJHsS//QwWbRQ/4arruvu44pA/uFliHEwzqcatoMlrdpyVn2HB2WtfNMN1n5sK6nDlvAgM/T41
USqaM3TAXXxVSAWg5HDSF16bIliJ6+SpUfU4MohL+HBHHSoHU8bgo+tP1r4ZzeYW5MPfVdFoQTrQ
A6EOhmL8sGJsxJBjJE/AE5mKNMZ3hputdWLUN3CB6/yoKZOcwKFyh/O8y0W8mYHgkl09G8bW9Rtn
HRWVerYCgdAjKeJhk4Ycx/HHmxGF2762TrRUfLPmCRQE777NSFIdkVqyT5It/ek8bFjj0jyU1gDj
ZnT06Rxkp0V0ElR4zbFdEqqm4Md4EyptrxdldT/WJm5/EISBvcgTIPowyr52rVRwX3smzbZ1G/m4
zdTdoH0VRHzR+BpgAbMx3pJ4Y55zQjXWAFT2asxIstLiKL6RKU6g+oCY0alz+6JjbHprQzW+5E7p
xLQs+QQPvG7WZcDQrW4ypBeM5pLLydFCWChzuWFfhejmOC6MSDVNF7BoC0gZ4Iz+CuVftFVFHX+w
Ch8KVgPXdhNOps6UoM/Ta0uLkgb5QKHEhbR9oMFEQsrkMDAa9rGbw1kg1nJ7gLeqndIz4I7AWSeR
jsgjGjvVEQFoaMZtXTZFcK2hcKBxY2UN6ET0hOndNzObu/yJ4OVYbRNVVy30eacmSru2qrl4iBzK
BxYs+Hp2WDUko//Yqs6pBavQ8rWdnvVh565JjQyDXRoTWXvd0I2bB9+Ok3YFFYpOpnUH1z8LGTfN
G0dEXDVslX2uxtJ5Ifwndj+PTuMTDSxaitOmaBZiChxX+5rWwYzvmcxbjNinOGoOZuHEzjbsCt+5
8Gls/Rvlk9q1TWkbmN8PlMrt3CZcNQoy9ZzTLMM0d+LYI6FGn70I0loMmcCmtR29MjYxMp6U7suN
b9v8c4hJwrgJs7hM9+g+tG7DtdutZc+u3ARd356ZQ9hG2yFjm/lQDXY/b6NEz/yd4GtSF3C12vms
TpLJ3Ctcj8I9ABH0dML2ZLczyOOJZ/IcZ4xENEdx8UYTmrN2uNFgB1Q49YfAbbL2etLabMmMTMJp
Fzu20LZJCNt3jzha067jqHSz3cz5xfCsqdGLvWuOln+eijHnkEwfJe4B0y3Kbh530Evq2IQrZNMm
Xrvzd/dmpAHj6t8be3IqMcKNxIRxOofMkHM6Nr+4oSyPjfDdeTURzzGvHb8pzrF5G+dVhl7a2UKc
tKYVPDBheYHKrOtmzIZzv7PAmH0d8K/i86Q7QVQAb9gatJoDUmvB5GnwITXwQ0NT73LuyDLrCV57
sOlr4d+DY2SeLmr7gP5mQCmtyzNrmokk7/xk7eu08UmPfxJUrq9WqzNr6rrHoHA7r4ZeeQEAa9+p
zKmv+pTjhdf7dj94Ka3b1djmz5U/3mPLTjxs7TzWUzZiD+oeMck5wsb1UWUkQPduX+CfDGm4D3PX
qwTEBbLvIDa1QFphGn6sZ04cfVzaXlxpEPBbrd625pxtKsI1d+HYaHu7r+mFTY5geQs3OBl2jYEt
c+tU2apU87D1MzGR1Nd2G5Bxea1Q/616PTCIJ+7L0Me6v4erH+kiAVWhgE8YX2ycXEZfGiN0tgr2
9noh7EzuCg8XQ1zM9Rzvw9Q+0/omQMqCqbCphdMW9vOHxlFfIiuFj5FR4m8Cx5c7GK7JwRrM5hBO
pX7XMtB7mRwrvGxoykiyLLP0Op0d9q5KUb8YhF3Irqs+oQQnE7rR0wNnfBEj+WuCzwPq/n2ocmMN
o9EkTKtCjZbDrckV+jkPknC/8yHCPoVxf97PY/pAFntAQqBmEf9W2l8NP7afRIbD4fJgH+2Gc0ff
hNHtNAWIDEbZX0pJWnLNjGgFYEaSpdGDNfW9i1FaQDRZ4ZhbUYYfrcKd4h1uAphh1NXAyUl3gw8a
/qn7xoq+mUluHaJqujJAFL2kt+9lHuLtm2iU6ioSIKEIuNzRfzH7ISbrMXOeCuXEKwKfrlHuPU+l
Ad3fNcv1PKuPnWVAyLdNSUbiQu1DInHW2zUJ2tn4hSM9NJ60B/Pgw/MKlQTXkPGdtSXBY8mv7G44
gz1lfLRe6bvsPmN8nTK/8TikDFsJS+RxJkEz36SmbDdlhKwgQT2Qe1E8ph/mYrpB9unTtCGQmbWh
PGTdYj+Z5qNX+AtbK43kKjeSW+R4GhISt67XPp/sLgmb8kufiA9za3yY2ul+SpK9lUvGHW3xqGHN
chZn1j6ShBRXCesqNoZPuRzni6ibjv7Yzxu0LL5nMgHd+TJvz/qxLi6y3BmPUoH3DJxrD5Wu0feU
eKSQ+id37pwHl9HQbiGvyW+V23KcwylhwYAdeJmV1R1so/4a1cyvKlCuo13ZCFDGYl8gslvprZtu
BZxkZgDujrbRXDdJMK17KxhWemM9UkP7T11JwmXa+4coqRGUdbHVw90jT8Oz42bfolicUuK4VVim
wIuZkYPCSjWsWr2HXUeMJGmXRqsyOigzP9K5LbYifC8DhklWdAYr0Lo0LJZtOUfj3jWyaT336cdS
xOyptS/vRSqhMGlTBkvOzY92mHFKydAKE9pyXwfWY1CzMqEfjmvEkJRvW37M9Nlc8bKWji0eGy9K
J+CwqCGukQ72o0zlV8S0zPIzJLWNaWXIo/i++yhX52beac8ucilP6qhEysEu8NEo7suEVzp2zLtW
cqHxVmmjH60+dsBYquAjttOc/cau2UZwXShwRHRGoZV96hkgbmqNZPuAnOpVGTNto3GM1Y3RNAM5
10shN+AjsxFMwTONKGcNHeImnklpSB0sWcdFUB4HwF+PDPTzLvFxzqpLubIDkOvYhyTKrpPvbRnB
u8e+ZYSxqKx9F3Q7upmItrhtzTUTwmnY5EN03mVWdwQdpIaHyCnztLlBF00gWhrl38w59gEYcpoU
EYX3Ztc150OcJnchfjgmolG4LqsoJtN1QYdftJbjdNF0xb0+iWjdmYkDaMLsaJ2lIVIrYXTcr9QG
EyUjS/aAEfnnERD5oLlwUzFsCxucCW1SXtwQxy6n7vRbdJXVOpPjU6hr7gwxsvbjjd9Dtlt3CXGv
np7D00RmohvHMa7bjz5Q6lkxsVlGTohpK7qIVaJF0NUXKG0lIvI7jTDSvgBgcIjWkh0tj7yAmJve
z348bSEss2ir6NmZVLAGlLqRuXuDwbtDOfJHa2XOyQyFfw7W0hQg2YnpemYctr1XE8XKGQQLNVE6
XyOo9ES6ItHfNJFVBZyW6qT0KjONSWcpyxatWAAibCmoSIzSONVm+lXP8BUAyGy2fdSBCo1Gj6mT
ZTFmRj21nWadGhSner8tp2nahiIV+9x0GOWRE/6tm/NjbI8p0Ds866iR2hX1GoX4xNbMYRXBnuOL
O0KQWuQXw3v5RouY/+eBPeSYJbQTB12MILHaPDGnIClr0Ix8sjwoUHs6tG0ydQiAp+m96JSF3vOf
F4J6ZAhoAVJii29hvGaf0AD9QQ2J7Wc4hxoY6hwzK9LhfatZinfoMa95Rg63sbjzSvxepFAEqJzw
VXxnGuIyy6ONwTgVQ0FYorHHeMX/1BecHdcuD3XmmOaGdxI96nsuSSeMq+/Xx3AG2oxuL7ayp6lU
Q+W4fmG50SbKNTP1fGBY01MRzAUztA3yiTXbLR8hUMT9hehSeS3mEqTBrJS/ZqKuheeBWwr3QrZd
84MT9d9NqfmveZn/HyLeLDYo/5x3s6m6L21RQ2b4Y9dRJV+Rb5Y/+hf3Rso/TSkX4yt4UM7ClPiH
s7n6E1AHwx8XcpuJPcPikvYPZ/M/v/+/+UdoRyDmLG4b/2Df8PdZICNkBmMDaBAZ6vwO+8Z4/Snz
e+jHrIVeCEjCL/wbY3LkIAYYi3wlT5wN9OHe2iHmKNGkZlH+qNw8rpkXusZFiW7A9tgQ83GX5bKt
L9IysId1Zhm2QhU5gJyMtgpt6raVPELWaaKVGgSgeOdq3deoENoXVSEPOiOHtynJehdFs551RZNY
a6ZzJ/LJZ+YtBhNOGnPmKx+oUYcK5HQQ0pFAbDSMw3GbWGafbJM6W6OtGZWnlWbdHX56mz94Sj/7
o7+uCDyYpSIoiDgLbRaO0wkTMDDnUZUKoYLrD0cRFd2jlB2eHukcnqexJnd4DSsoSFkRfPz1lV8X
vb+u7AqDoSj8Wd7wSdELZWca3JeHJx7TJ6tsL2Fglhe/vsj3eMv/LK38vWJZdMTtLb77jjhl6E5D
hdjZAsnrYhksGjNUNszQCCrUJBZqBxU3eX/GyALhKTn2/U2s5WEkPUZgXbJphtkiDmzsyqT4a8sq
PKDF+nzJFqFfI8WEcPWUdszr2MTKbYbqyYZVxZbnhUPDrB0tNb0DvWLnAU3BHZoRuJkL4Nen664d
WiabgdGtbeQ8twknBzqHtCrWIiTrZviQzHb6oRvk+Kmu7PAyCUNYHMVoRUBJYpqP9Mfii0ECa7IK
dYw/PDQg1MoCPTZIcVU+uXOTfivzHsWUIM6P3QVGTcxMANPlTU3HG1+MMFLnNVSMoVg1dZ8HkFRE
9QlFkol3RePU3xyrR9s4JjOUi2T2QeYLJn3IT4PUZ4I3dZbYm5wcpxuf1X7tEg4PF1ov+nhjlrp8
1JsemYyvLSN8vFKLb1mnz+Me2Ge8nfNWmFiYuKgeGxzVOXSD3rvw40o/OUs4TY9oE+iOkMHUaGZK
s0DHPgtYQr6qnkwVpBMD9LBpNr9eO6e7FQF9eBCxMNmsXFiA1skK1eYiStLmuXDC4qiqWrvpUcWV
Xujg7zCkPQO8svI6bvjTECajlxJMm+WpWA8VB6NUhsH++w/6rR3qv7b9XGHtc9vW3761F1/K/wOJ
GlKR6fjT21nSPX5kcSzpIv/v366ati76P0C866784z/+wPSmLtruj0OTfsmffyaE/virfmxLprMk
buDZZ2LXB8uTV/iDEgq9E7CZuAKAdbycFnOuH9uSqf6E745dJhAeDp7fA9N+bEum+SfmdbjKGXDa
yB4T7u/sSkghXh38+GtwiecHLBRTGDD6qb1zOWV5XWipdV8r+UyQkOZZoMTMI8Pkophd+E1W/BJW
mA4hzbqcJbnOfpidtzgyeZHsLzpA4Ge+0oBWn0Qq3ND1m8HXq5umSSskHc54sMe6/eDHhIuZRqqu
6D/VVdpDEgWIOkcTD28nHdmfuinYBK47nYEUfIUDcWOXcbjGbeMxgxS/1XEPXdsieJ5oxlaj5jue
65S3tHaHJnY+yd64gcgS7XWrQcyW99kqsxf6UWbcoCR/Qj742c98CCZOFCPkc+7qwkYLihjUU2mL
kwaVCGHdnKJDjD+7yfygV8G9Hmafi8AdPbt0DnqmfQmlTcp0+tL5pI3GwryM5mCrw/o6GCD/nsGk
hsYixM60lI9ZlTwhdrtrAFlLjXm60Ln42FiXvqkdBZvPxshLA8VheBZ2TbFeTArXflWLtYwdhVAO
VF+0lHViuIQXS3uEmSgeGPyksGH9u85KLQaikeXlBg+Lad6LjxwEJFs8iKyedlNPMr0kZG1jB/wH
rk3PmOhUjH25b1FF5RUQqLXyIXSta5VfQ6oV3tRCDhBZET4H9A2M1fJub/YLT6pU/mMQ2+EWAXl3
nfZpeI0BjrkOsC4pEXOhZk+Htdvh09TUgXl0WwBRtzKR71OSNogy1Qp0vPLsWZRPFqfvR3Y2SjIN
N41gWm6rmSGFJaJnLcUPC/aTHLhpO4yylVaEL7kWvkRG8BKVCOSJLT4vphF8seQRBTZ2T4wY/YMY
J20f9XTrLJNo1bqB2Ae4GdgJe1JTSrUHp8U3pI5dVi39zjRy+3wLDIP7/qJNIwyb8txEo9lXXqAT
6OaEJjwFCHc9rKhD3E7J0cGmesuc3vgIq7LxgpAFFvjNDgj3wUfbtLKbHj6GtG8a02cI7ytjFwjr
Umt64pdKs/qao372SqeOUU2bN2GXlwS5yRsGUc9MwR/iit/NhjxfwNkd77MOi4EWKrAXdMxw6Kvv
LKvXEZZr0d62+FvKqLjOa+MmAdVsvBFKhUdjivbAxP02D/w77MOewCRvQWJyNlCeQVI27ur7M8/L
pvcoYDeazDGGcujL4grbsqS8FjS2vZWey0gWgInIY6Ek8VIKG4ZFzmIn6lXgfqB2po4TXFywdJVk
PWraEJy7mYO4ULC4i/y6MuzoZo6tS523ScNePmrj4nrRM+TA9HlfgLVxPMVfZC4+V838ENjMCCeh
P/gt62Qa0MJpsAvXEfnIRNuY2wgm066McpadGVte2SR8EZHT3OH8Ym848/t3JSZnIAyoL8gC2aQa
Hk0m916L7iJw0vO55Pfak3vX6OV1QTr2Ghf0y2rmnsTA1cMwK1cNpgN7GbSACXrbrwoVv2glHgsp
R2tDD6DFjMTdx8LXOGXh65RZlf/5e/2Dq2VhQ5baGxBia1UzRvFSf37QLNLnmGUX2Hi0zcqqwnIl
MbICABvdFT5RsGzS6KnRTY6KUJJ0xyqu8iw3V86MrExEiprrGNpGaAIfAaIxVpnGGylqCXcywJyi
ZBLGIykk/zwo2vQAfgmy7lI87Kp+zGX9qGUNgGNHyZ/cCmr9lN8CCsN7YOz6IVleZEZ8ohKjTnBY
5qypqQ8J0eFQL507H9K2J/gxqIzrxy5kpyj9L6YVvmRqqA/YwcXUzb7dfP+7c0PH3mpWh76z7/xk
DjZ1x9AgmZOnqefQ0mBSDHOp6AmPqMptiLWd1w7GLg+nBz+KX/QmslczaPERcv0FSQeYpQV8smmu
Iiw50vNqIo8i48+z7V26zXABBjpu5pptyTHjz7lZP9bdouh1ENcKbX4owdlXJe4cdFXwWY2hq0KU
25Zbb3NXi6stU3Ratiae6wsXxtU2EmSxDz3DnLF3Lo3SuOkHvjsRlLduln+utPg+hklLLWAtJJUL
N6nj1cJgM/A4ohQxVzbXSWpdygCtKjPb9tZISnujtxCJmJdthM52ANj5mFZDcsS44LmE5+FVXauj
4ce0bqDFPKYKPl6gm+MGxYe8k7auVlD21aqdzRto8O5OpZp7wMt1E/Q5g5+mXGQT1l2RCpLg0pJn
rLFemjZ8mfv8djaL61EloIdBsJoC/s8xHJYAJQE2cfl5TKSl1lqXfVFVu1jv7X0Eldajm4PpGdSP
2Zy6AJc8CSJgvsFWSNZpYB9yN/3MOnjMRxY1Trl3buZ+9bXwGSXquNH1meoNkd4zptn/4I/5dZpM
D0FaPvrNhJsX8OOFkVc9hC8M8F1L+8ZO03hJEb0wimy3VbYE52XZZ6n5x6mEWozLyLOGrx2xCxYV
qAwLL8p1zRvG5nEcYIZHAb9R8phxFHMPmj09jMXgHxOHQVqB/PpGSwK2UhmcWSLU7oZpSjY1GhZP
qeQ5HYOXaQy2bRs8k1JAqSnCbiG3F/upxFbECPl1zsBeN0TEzy8g4s4UM4R7RZNpVLxYNix448Fg
rrNi4CFp8YvLrATmIu9O4ku1iiy+GVghT72hHTMkdCs30+46mnmv61z43mp5IDBivG4BimUJRyTI
8G0YqAb5hLu5WFhGQ708wZCWhekVbH1dwHeiE/QhUfXSfJAhTyNoKbpqKMOJ1it6UgY7b6ul12Vu
mGuBXrVeJk9u7JKhpY0PSYRnjUq4fpnrlKPEvwtNcdNGqoEki68Y5t3Raq5sY0dXV14GLUS5GkLF
VYoD1XGplKuuGR+i3PG/1D1GDnPaPC7nuwbLvFWUDPkunmWyEZytsPPiUAOz2FnrUeVubVANwHDq
LFQenA44CG4go503mfxCtrhax33xOSuibsu5eUdTq29oI59hJbD8KFcJInC+eZvOkhxqz/DzYq8m
q74QSDy2E4r8TWi6pBMbVMgYfjduIixNVAYwVExqt4bG53KoQJnx/bwRsb01Al2eRzZfDSIfXCSg
bXVDeY03G42vSJFIWAXi8Ah2eNZQIxlajEgBo6caeHWVZmy8dHNM2yb+pNNSzgIJ1Ai97xZVfred
ahZqYo79Sl/2F8sInvFf+gy1fVr1yxEbH1jrooX3vKJkJWtmwBFkxGxYh/hXOaSO4AeQw/+Z5SFA
r4WMezc/+bWOH48xaU+BYDMzS1hsDYqvVeqb4+F7MYzMkGmqrx+zUL20ObKCuMDSlkPPQ1/6LYwb
vdkhqUiYABM05qoUH8CWFaybcjoLcva3pbAEw0KUHIOJA7V9Nzecl0fcmrwKsdcafLlYVzU7URyP
PMbEMo4iDH/oP/8HGtZ/2tb+L1QqLjLWXwCmNY4gr2HS5Q/81Y+aBnpDpLeAUXSef7WWf/WjREOa
aBdBw3AYBpJbold/9KMSXSOOj44QuiHpPBfw8kc/KvU/AdFxpF/yBZcW93fa0VNADoAM1RhSXV2i
eQOip1n9yUk6UtribEz2I9uIvh34HDbJqL2nCV5Ak58BOfTNy7+5Dlgs6vkTwDFskkJvBzhji2fG
I7PaET1Q0R9DrOE4O7RD9s7M4xT6/UtQTbaRiTEgHc5y2z/d1jjbSB9A/LyxAo11R7s8MBtvjwz4
43cu9bcnuGi3QY1AmnmAf4vbmCbG9LlWKK+rkvwzeHO5CrQyvPtpPb0B2crXQlLejMs7J6ZzmeWg
JNUXVOGnO5LWFIQS2pbHUaO8zm0fFzod4swtRxiEgmlRfMNXC0WO2enGdpR2t01lkz9CmLK3ppzT
d3zp33jCrF3Bv3jAGGidLJwGPR7EGn5PbCrKmw5zb1U0bfOFXMb3UgvevBYCLEATlOWoc1/fe5An
WZbHg/IaUv6uymro7kroZOvITjX5l8j6n2t231irxMRYpEtiu+8wMHt9sQGxw4QPH0OCJjaOsnb9
O0sFzgbMprhQfV9cJ5wIjsS8AFHW0g/hI8B64dQD70eLrcXQhPNoocf9WQzdcmtSwM9+vRreWHNE
2LDYkBSjQD81mZ940eza9DhVpuELZgT0tDop9b9/FYunYDMvMHS6n9dPQuRRZ4cOpy67QrEJfmDe
JbYVp+888dNpBCubFUQ1swzGNco5KQ6Rm9VDthwCl9jWrQVD+xCTU/m1mGIQnmxibwtx4tiQa6Hf
/voO3/qqHGE6gvHrsrbksvJ++qp0s4RkGISQWdHglF7cWvYe6CKzt73tyyuF5pbRaM9Zv8OjEKtb
t272ObQMXP2tofjWKxCkX/+mN94tq87GYIRnb1P+X/+kwMkrDjEJtTJT/g3uP+O6bJzs7tdXeWOV
O+RJEP6mEK1TWF5fRQuNAfc/jAVbqWX4Vs/YKQuEXTbjfjVvmVf7X399xbfua5l3k7xks+Wc2l34
VSoQIQegMjVuYjzHYNWbSq1//youMZmSLRWnG/ekTA56JO05cE046ZbYkAFaexMY0vZfuArmJDpf
Bsv3NJJ1zpBgjhnOvFFT9teySKONU83V1a+v8kbZc6hE2Ongw2IT/nHyjvQZnWfGzsLBwtzJcMAG
FeHtetA0+/dvyOUj0PkSyEz9W9Gzc1lakEoVjmhMkpwx8de5P78XKbQUjJNjAMM/ji4sOJcJ78kN
ibHG30y0XKWxOurkYAO3JhvDt9ZFrd+GiKpXqeFc96H7TsF841Eu2YM2ewi4/3f/iJ+/c0fVaaWV
kfLMIUbop5oMF7feWul1/l5647IZnd4kZAUG4AoPiWWG/aqk2FlityNbOVxFqMcdUjkXKnkoAlC0
XD9WTfdeTscbX5bLXgC5g9Mgu8JJAVVu4bRt2pp09cbkTc2C6Rh4uf32alzyAZfoUso1/kCv70vH
a3nWBxvqRt4b+4JB9bZrs/py6DrjnY/4rXWiBEXJJPTOgQnw+lKBibwWUrCJB7MVIBZ19EMmumG3
MA2Qe2QauE2S3tVz0EPrNN8jzLy1WBi8L5QVwnY5d72+PMpbEgxanRqSWWx7kFYuwKfai3QJ/fv1
Q31rsRCLSQoy0TQc5k8OGzkIJwZMPa+uhoTs5x+myK/XSY1hvB+fI2hL3rng39eKDcGC3cVA1Ctg
OL2+ty6nQgK9oP/xiaaIE18/i6JKbX59W29dxQFmX84ny6jfeH2VEcvBzvdhm0cMKNZ20+rbIvXt
819f5e/vyeZvZ5SHkRocYufkKiiR8jkAxvfqorJuSVx2v3bF0D6D9M67dy711h1Ruzh3E06pwxF7
fUcIImpulQ6Gs6EtEOc7Zbc2ImM21szk1JU79AgHQweRgZepHi254r+mpCQMomXG1EefZ5+/xbPc
AoZdhB/gIQjoyhgg1fVDGeH5uBkHBEerGC6GDjs+yz6RcgHDWVhp228Lt44uJnDWZA0aPjALjLXq
GZphakDOFH3pwf1Cq4lgXN35U2vin5d3aDPzRRKzbaNIPfkWTsgGO+OVUnn8scANy/TKkp/Oj9Yt
zDZkbt6FueJc3wIhNduAX/0pJLsk2+goOc8ZDwXcJ1xArAqcENcVDjMp6qRGm/HhZDC/6gw1RmuR
Zti3/PotvPES8FyzOazhb8ZRcVkQP53W8CewozAQgHqN0i+yrvzs4Od++PVF3lhVjP8pPbBHlnHw
yak3AcJsmC0zIeyT6SyGibN3SjfENSVt3ltV/N7XW4VNLBWzZvzPlu/xZFHFUMprJI8IeEcc+RIr
sZiJLpTNrJ/S9zLm3jjrQgI0MACkDf9uRvT66eWpjmgC+wEE5KX9deiUhGqclu51PZb4lHJAw2/f
djN/JWvhglghrXo2wibaYQ8d31TKbd951N+P16cPQPFNCcU+aTCTf/2TutKAUs45FzdmPT2OdQon
NlIVjsUwVL+KPHUuKsVi8wx0rM5qaILxsoLlwnDHoW/Avlct41kjpxcDxPNvKpR370Wi/b1GL1SC
Bb0hk5nQvJMaXTg6clJgQ55Qpj81FUSQpNTUC42//m2YpHUZoID69vurkAaAjgSGmYkVxOsnY4eo
xcMCIXFJRMF5Fnfg1yKSe/RL2juRrG/dnwOoIMCm8DM85SMkMo7psXLlobUEKndmC2XYeFNHxbdJ
xZf2UMzvbEJvfWK4bIE4MfxzoNq+vjnDJxcJox8gk26o9k2p9IeU/5FYHRyI3uku37oWkBMEQA4U
GGycPMg87yAkFQ1HdVl2BzlouGkMRnmuVdgO//474wo6rncAdHxqr2/LYcebGVjzObdy2NuZYHWk
dG/tu8lsb94UaxHJN5+Pa57sfMOcTfHU00vhgG5sC/ZWgnCkE2/hTdTJO7f1VtV1IfCy+GFrcmOv
bwuOrqtyn3o0kDpxQWTLvKVptp5+/fDeuIrO5gpT2AHgwc/t9VVkkMme8Cfl4aKVXSV1UuzJzkMy
+S9chvtwlYWnNRSv15eBgBk32sBywGPNOeShbpzDNRP7378KJxMOJsSGQkE6uRnoy6Bg0FM91Tb9
zejq0xofEv2dD3cpPCfVUwcCMiGo0IaCC76+F/inhWpTTaGURoTam9mLL7trGdnnhQac8utbemPJ
UYUW21jaXSi1J99RDFfIHw0uxv5iPMoCQ1dXhMOuDvXfR7cWajDYN92GiUnnyQ48mvj2xANOSkyc
nHPoMc7WCZv+nZb3jadnIL6iSeM8t3xJJ0+vkQE+HPQzTirsvaPBsiXe3LytSABaBcagvwOYnuYy
850ujoJwz1h53J842UeQwtsTTwusqcyZS9s5FmFKmu1RA5S+mdGEMzub5S0U1cLySHnq9wO/b/fr
9/jWbRvL98W6xITltD2dDWv0fU54zITKGccTvdxg86w/tMQfrSa/Hd75FN66HpVjcUDUrb+7jmZ8
I9C8uGukTXjywhrfung/3bezP3sUbO3m1/f3xjplKgLFmNxKnB+tkyJc9yOA+HesWGu6rUPY1Fr2
gbUBbnv8F64EgqYDl9iL5enrBRTFpvCh0XFSFiFMASUZHMd9foax3vDb8IUN4oYkhe35ex1+fanA
LTQZmHzTlTCvGyO3HxC7zxeWM743qVkq00lNYeNaGPgKpqM6LfYKF4cY03vLY2aZXLMr3Dq2Nq0J
k2JQE9o4yfSitvYo0H9PD7MMOEBn6BU5ByKpAtd+fY91Ow7wHamZfTg69+xFvqdjcvnO8nhjOUL7
ZMsCMaEvdU6+emAN19EMagt8CDKNtPkRdjgRIDL81vjD7xdoMAyKJSCCw0n/pNnGl4W+DHdLzwpi
XCJhCK5UiOvgFIthg2dZ9s4y+f/snddu5UiWRf9l3lmgN6/kNbryNo1eCKWjCdqgC/LrZ/FmNaZ0
U5NCNjAPAzS60SigM4sSTUScc/Ze+409lLqFORTbAm2L0xnRCtlZKzoHcHqr7tGDFPtpSN/7ot+6
ird6K1jpeWanmxuHrYKUG9577AJPSLWxwefvlgZvXsTUGcNwRmSxPDnhlCuTH1mPEwIqmq/cZnCu
pU44xJ9/wnT+6bDy25DkfvLOVbWFpqn1nXCmmN3bTMnPVYtQvjZy7Z39881fiEXQYgTKVNc9WS1S
u3c5m3GgX5o4p1JWAYktmvNOy3j9gU8/X07x9HeYyK2q6JOPSPqCcy1vgMpq5ErSSbZ+59W7ES7g
AQgoGSRacyn1iZewdt/tkrxxdU5vHA/Yt1g/Tn7HJDPmZNBBu8GI1D8UTZe8ZENg3lSBFf9xCYF0
erXQrUs9MN+TJ6fnQ5LNncNxcURGRprm+JDWQ7HHa5i8s2P+uiRyKUbwBp24df092VGm1kyJx1jo
WmsjYjU0X1U0tC2ueU15aFPWhjnilXVsuPv96/nGlVfjEt8ZGyH39GT9kOghIch2AEZ8Jyawyskf
BH7zJ2pQH61LbWVbTnvZZplNJjm/v/av+ygFIQcwRjUY1pkTvX6TgqrA50J1EcJsy6K1MDvrRZ4c
ZsJY37nUr58G+c8cRiwqQs/lf15fKobg5kBXIu9eG7xbUU39Ie7HP99fKC4YOzEtBUHqnC5bNFoJ
mUbjTs2UBJEzOxrpDsZ7woM3fhcMJIxLORTwrR+bMP9oUfl1OrMwcxw3C60/c1vC+KyemJw/fji8
+qwijE4p208HKY5bl5bR+BYWrUXfWv0YIPghxrLr7OXw+0utG+LrFQWbGCoiRjbe2pA4WVHm1JzK
iV453hanelkpZldz2g8voM3mG5TKxW5MwXD8/qJv3EUqDbhTDghuncX55I1IvKBIpKLHmcTJs5oX
Mo8g+nz5N66yylKguMPo9k6WKyKZbVI4F94Iyuhdt8z2hsHQvPl3rsKSTPlEzXd6laZ2hZb3XEVC
+try2JAxlMXyzlXe+FxXO93qe2G6ynzm9R3DzwYuqzetkNHJQk6cSWxw4JPZ5lvTO0vvG107VkMK
wbV5yQk7OFl7JyZn80yjLGy9uqWXXevVVvPEgCaRg+VBsQN8ziabdGDyYDbTBBiDUjUAl6JsuS+0
tNi60pnuceGZm8mZ7T9uE6+rNXG5CAJYOU8DQSTALuDVcBFRF5OmjcmZnyR7b9X69STJVfgeaPgw
MuVmvr7j0AjjLBB8g6TJuR8tz6vOodcQJw0lr0SLT0TyH79IcFxolK4XZVs4ecSzj6miaXnEDYF1
V1NhLTsCIOd3hipvfHrUxMeGAlWbdTpUMbW+H5YMtLDwSuuJH+PTEA/vfXlv9KLXhRgrFvNteljG
yTFc8crMTr8OMerGviKEyT24mBweOglAi4DLpPpYCtFEsqzqKzITi2+LSAeCdse8u4JmVr6zyr3x
+dBpWNVi9J5o8Z7stLOEo4MtjIdJcXlvl162r922f7D7xXxnU3/jUmw+9O7W5QAz2MljRNia6NJE
35GXfXpTkqd9Caiy25FiKt/5EN66FG0o5CgoBSmpTi5lAc3/OYbDGtp+8d2q2895DDN3LADl/f7t
fONzcNZzOs1ADmW0OV5/DoDTgLh2DBZ18ufOWmg11ynG/k02utqOINH3hrRvvKfMTWm0suatZeHJ
EwtsKhDfKG268jG0xjrLzlzSPd9Z607vIPcMnzQjU4vmBX3Wk98Ko27be5KrzAQwnrU9uWxAprPH
HB35H37elo7pnZMe7X4elXn6CrozU79OFAy9GdpFmoCcpzqwdr9/TMbpfVsvQytY55iFMxIdzuvn
RNjjAlyWy/gC/mrp7AWASAukKDh40NPeFgcipl/k1Thy4bXHT6vrFvvzpjTfS6T69e7ys7DF05V3
+K5OOyhmMY+L7jHABTxLsgXjULb53geRb/V/fHdpBvFimjxLmkL+6YN0YdOWGaoMHwjVeQAB/AJM
1Xvj/F9vLpojfRVEHqfs9smJwiqKtsz49MO2c9Wz4czdx9auPv3+Eb5xEV5JF1QCBzKHN/P1E5zJ
D2yGTiekLyAUIxUmbhcn+9NjC606g3UZRENAl5SLvb6K20x9pSZumLD8dutyrr1wKiTv7/wu9um6
sV4HIYJFZcXiy3j39XUwiZcTM21YRwiev9aoGp+hzxfPi1t7JLGbXvODoBH1JIBgvVgTUeBWVufM
xaZ8ANGOhG0E0oSlNmxrb75lwXPaM30qvPNiBDf8KMq5ERF5h54kvbTUDslSN8mZlzX97WCMHjjR
jnnQgTNwdVlVq8PDVaP1dS6EtmyzBF9chefK2GjLbA0AszKiBaSpm91WldIbNtKc2svUwacQtm7a
f7bA+8RAgdWQnDXTiAmAPcQ/A3qvvXRDQHjdOJa5HSnTzZwdMGaRYKjyYZmd+bGmu1HNoTS5Ubif
rosZv8xoG/UQ9cBxbwhDhKpTiCo3d8VKkAwNeADyoNsF8etgn8qPGKjTB3/OmjkK3CW7KmVrPepk
A7xg38Qt4xWtmsIOEFW5VxxdYjwkqr/iQCCeCfeGLpqkyjZ2MlBGAJg4Zt1LM7PODzkMJzOSnOyS
fezndrOzfIU1UtjmshCE2VTgHJVbYeuEHjHuQXZryVPaTqqPpAs7E/XkWFyUijn+puozoLhxO9R4
KDVNroaKdnpp9Mb4YAFwwFCUxkFLjEwVPNqOckHRkQj/NbVcZHddoAYzYnmTd05aiFt7lA3BHjgx
PnFsyQREY1nH0QymlAQA3F4teCKJuQTvYXuFddj+YBJgilHDccUHnX/mPe9H0KeaIMQgUETBgIrM
R7kZg5jlP0fZDP2yXAQHA9CkaUgW+4T3FbqoFmat6X6J88r8MMaZrM+SoeJPjF6tSPv0nBbUpEzj
K9RVME4JKLUeE+BG+LHKPP7otfMYn3nAP+69cfBvASBYh3weAuIobHmuw3eILKRz4YQe+3nWYvcD
LfwOz5TrCTLRrZ6wvXixckZAxD2TH5SPpLsiTSvVvqOz8Q2EowAdUU6Kl933M9DSpdS+rPiLTwKM
YxPlQ1sMkb+ahqKARMh76YwL9GsCZZqw89q2PKd7hq3EBeafY750BJblZPQ+jF2dG+HC3/86jqqA
Oxn76rIKoKuH5BzmZ0Q5FoRrm0SzhGTZQtyv/FZ96yGffwGN77B3K1ITdhbO84+KZkO1iSe3vnUR
2/jE4dQSvqGhfBw+RdXYoENITEm3jCuWS+lnpbpBRuG+pDJzis0UVE67A1fY95CgXQQOdlv57mVu
+vl043TSsh6dAnZe5PpzwsfQEu0eVTYpYUTuBKANNVd41R0yie5zuo6o9tgnMhM5jjMS2GJ1enmV
LSnpD6MmxSdp+34TJqp1FpIosvkjNIy2xviLn9h/bhdt2RlBpupLAujFdNagPsRIxSzrs0zhsPFy
zAXrA4YfIxKY51ZE+oitU1fjfWI4NVB87sUBozmJ76S7+tl540DR2PQrvp+E6MIGbGZzfEauUygO
X3hMpo0vE3C3ZiV7D6/oGI+XTqqXxlmeDfj/WlnCvO5zHt5S2M8gNvUH1v/uuelLpiW+1TpnaPya
VcLUkD5CxEywszS3DbZWauo4uSYpZJQEU3+TzzkpykrvqiREPsr/6WDu+JACm70dZzfrMbabC+5M
RtQApXN/7kNtAs5eBPUusb3ixcjs5BYInENEVqnXM/S6gnuS6Dl8zZnyoIiaOLXVpl38OiGeR7Xx
tk8y66YvW9Pc9GQ31VGwgt0xfs2Qx3oEv8kZmboFdAOMYoN5kNIvkjxagmp6nGU83iXGIDCekL5t
f2jtcYY85/TGM1xh41kOLAXng+Eo68V1K0rhwwisFW42IKsrIny0KZoqaX7WjHGsWP8z04tQfQpn
282OuKWfxrvZYu3LwOZqLjfb8MuY1ADQdJmX5h0iCzH4exPUPu9AEQRii+10vpbBMhJLPXIcjXAQ
t2rbgmy91rK4ecyInRGYIuGWnLvpMH5HwbW0wOCs6UHMCrXGxwGednpoe2k/lSTSNdI9H3Sr/DFj
RZvDOHWWcyFGUpeqIMaysQ6azC2fRgd7nnoezqShUc8GsU4M1mgZ4tyCR6OitjIhePca0EiCXvTn
aWEVIP979r9oKep9fj8FbsaOzR6MmDLVrqPZDf2utFH3ZvU4v2hBnT4VTt2X0B/9woau79AnXooi
k9GyNFim+7LI3C3yY+9+yZiae4NhJRtk+fG5pemCdCTd52e3k3wOto7rNl+yaaiHvY8Wp9q4dkvt
sZRDdsh6f0p3Vlt2NGftFAw/9xUGjdICmK5ggcUeo29218PRBDqsAlIMekh5Z2PQBg++LsqEB+kC
TcRRuDgbI2HJ2NoseXeNwo4fpWIgvoVDAcj2JPCWEee4oV0I1YBKb5YWrK2Tp8HdEo9Af3TRttdD
oeT10HsET9npEm91tPBAAOrOveVFXxQsdDb4r4aVpsRm0MUfASMh8rvqlKjjGwJ6oHeH/RB7P+zC
0bTdACBZvzGQxubbDpuJ/azIDCv2vNZef6MPdsbaYfCWXpG3nZso4d3Uvc/sjrUvc90B7F4W2+6n
zhRq3tqDNrR7UxY9X2EHh/hKK8zZuCdWyjH3miAc/UDJUw+HFDRRszPSbHJ2cd5B19SCYnqRTT8N
NzM44ftmieN4DlWZ2j5wTjWu+OSYV5WK2Kk+D9lo/fj9IfKXMsJYSzS0AgzxKddOx14WqFuW8xkv
wzzVwH9Bqws7ETceUSG3v7/UWh39sxvKaXUdrqxFy8o2c0/6FpploBuxFjskG31iX3LdjSst3nW7
D9ROEop8niWdeegaeNZdN1Tb31//zV8V0QINvlUHeaohmISeirTsKGNAv+za3rGeSC9TG7+Q7Ttj
j1/KDH5VpvGU9C47LQfa1wfzVFS1OftIk+uYAbBm2PMeK676wxYFN5RYJlvHAMR4BbHb66torl4B
QmHnMrtabHOP09cw2D2iKf29vNU3nh1yzrVfgIyJacNJN2TR/WLpFyS8hSDzwiwttLFOBnfET13r
moUs2+VLk14NuQeg1In9r79/dm/d0OMwB8kD+b2n129zzas4wiEr94nXmecYZg4Aj3cK/LfeEKwv
dC2wDyFBOqnvm6FcqKQm2KaSeAJbad3W9jhYzFMc/PEbQnOeYQYTCKRUv5SIsrcH+MM+0g5CPLYL
U4Ert3P8739629ar4G1gZ6O7dIqMMzyDEwwdJyJ60VabI4Fyk8r7d27br30RY7WFIIjnv9hgV/vu
P7XFWeajPki4jNYVE9FXrkcESDmSDkEAxUZCc7hWnRo4aYyKAAxD2+KBF1roIDY5+N0ILLROMsar
QfXOMGT9BF6vOUzyQYQyN0aVQSP59U9Wzm1n1xyggTe5+ksC4HynswHvhpgjuo9PrQ/d4V827v/V
B/nr28pVkQetUiE6tfZJ/R8H81Czpa4rnUGmUUkKzKRS65317M2r4LtjJMes3z0dZCkxTD0rpx0O
hPzsunL6qOvqvYHFry0G/Kk0ZvBR4zzi13l9A9nQMj9x2R/Q8Adh2hvDp6qGwWJ0grA5yLw/f6n/
Awf8/zdkGy20f3y8vwDbHr5X35OX4p9ktuPf+OmD1+CFAtalyWmiK8J3uPaIfxrhNcP7i6Vq9bO7
tHQRl7Db/MsJ7/7FrAPpE6r/42SVN/EfTnhEvWhGkT8ym0clcpLO+7u03tffGX1/WmqOzoyTabce
MPF8/ZrUcZWpuYzv3EwzPrGrF0+Db1GK1DY8j8juffWlJgzhjxbRn1dddXHsfgwIEYe8vioRQXPW
Qmce6cGF/lxmDy3MoneWkNdfwN8XCWi0rcckdtyTX60149ZPev8Og4b9iWKy/NBpHI7jcs3wmr/9
45nf/lyZ/ne66M+LrXA7C4sfbt7T9Wpgd5OD7XMf4+Sx0pzPQezKbZ270x2qfZI3g0k/0yvvHX3l
+hX/zzL592U5rfAGwfb7RREicqhly+DdGcJoL8hAeQCG4Vx2gz+9s1W8XrN+udDpPu5WgTnok0eT
QEL2x2yBeZgwvt/fxLdeRpyKHMFovtKAPXlibkJfNE3duzL2g3v+ENmXalqWcygv2m4O8qKIbDdJ
N7+/6nHu9stN9NBh84GyGp8e+oqcEjot/LuutJjcIvpDJ9rb9obi0dotdSAeBgzx28orvI8+QSPb
abSCfUJP8CxLXCR7FvlpwP0W+4JIMx/Oe2HEmwKE1nu6/jdvEDBHJpS0qYGdvv5uBimHNljDQoe2
21ECAMmnJ0khTvH6w7SW4BZzyZ/puo+PfiVy8H4hfmPQdfJU5iFN7XQy7zh/GOemnILNQh7fOx/r
G+8Xnsd1gE2LC+zkyUlEanJM50G/C8qRMF6HPJ1l9Kf975/0T73L60fNrIlLsBwjBrZOl7smTXJJ
mM+lWkbizqTjTJ+C3C/qc+mXfr3J/IDuIul+tLhxOw/5lowqDmB2axnD2UwB+wOvaAwSvgRXQ5PQ
bvxwqngkRD11XrnJaXleEhTkB5uphjsbUbG49wJLxBwit4pvl7yCLt+mveoRDmTNE+rS5knapUuO
lWrlj3QkLDuEvUAYmKNZHemNiyI8zNQa6yN9Mip7BcXrsW90Hj7NhgOjGavfJvpgCDojWWduoHZQ
iPVtZYR8tuoy0SaLMt6PzU0F6fUFZh6oWdtb8MvWwDf2fmtZTzE5jn44a4F1L63WoqEBMlKE0pAl
rGC+Q6LLYTRzqCblNMS1MD0T2zHnYdFW0BudtillBHkEJXk9Z/wRwrT673ZatRopTb32FXuA+iHz
3D74Ve/lG2dynDHypZY+cB+Dg0lManAgJSywI8fvgGO1hN8daqQ3j7pF4Mwuqfr4QK7tpEVNR0hf
2Dlpm5CXWU/pvqoNOFSJ24kfPpxiuAWaYSbbrO2X+tIkeYDONevYHPapg8Ew6aT2nYQyUmQlC8NZ
4IrcO48He/J3JLubz9UK5GXeBCFwY7foZ0OJ9w80FYlaDxaOrdukTNrruuQKUS684rHK3aALa/Kf
n1o1J3v+7ToZZIR2ffa1abj0fci5m9YS8nYZO+ei1YPkJSXqCwRinlbG3pUK0DapVzkZSg5W7c5W
5G5z0hZbk6lKEaVLMxGtRFRNAyMvAO6VBlOzyVOdkVDjunRJgAcTvuy4SfWSGWMzAdXKOsIwlqn5
QgikN4Z07Opr9DR9HllCKZDOAWiEcMk9+onzIpKvzqgy+sgMkMB+VXL+qk/tEGBh9yDqKzT8XjMg
i17SHAQgCoN4iep2stoNIY/xdS0Gs7gCQL3m6zhTTXNW+NNDn4meFmFt/UCE5863wjGmC5P80us6
R5MaVoOJGklU5QI3dE6XKSwHoyjDaglEv68KB6cWmcRkwOfOwkgpsEnZIWxIEpAxloT6Rks/6PdY
aSo+MV1OQ2SMkxkzzqjHgda98uFa6Kn3Y4KpOYTt6Ls7rdP5bjow5hmbC5OCTdHqxIXH1qC+Zsqw
n0zQyM8TyRIPHjGeIhpzd8ZErw3WC8zt4sn2SudOWEv2JVClP24y+F5yQ865ONSKt/kQlCkOPsWn
tyfeuj4MZa2piN+Vbp458YAIiyu/6HqcfOYnIIGPbhYJfNXinY8maNeNb9TBc4BbDM3uyFQpagJM
6Bsbe8rnuOqXFK4fzWeihkkdpxrT9atC6PI5s5eJuBuAc99nHkPOzLAaHw0zr7+iz4o/+0wlmpAy
K3luOmhtyrIJOhNBXt3kROqCpQwEfV+nrkUGdIvtkJzAXN36mgPtTqu87DOYvfTK7MyUYGQtdsCm
TEvq7uJ6kROZYC3dzLqymmqjJZ7zVNvj+Khjih5DpQ8fVJdraHI7SlRQms3Cb6DaWaf8tKcPBvFd
d4S5F3QuScPKwoX2dbYn9d3qomoa0ysYZ3DMPGLDZpBto11EIq4SPxrbxMjpQmfGD8JaHUSjLMtq
M0PfCDZsYDToU9OcbvsmKe6mep7pDjqacclcxkGxDmJM3w6O2dLP0wL4wV1RiYnbNBZ3gvfeJ+mw
KaotrQDntptKjWzEPlmeEF9V9vmYT+IwEvvuX6FkwK1bDrKm/2ibGQnrQaUZrEBtXaFnJmTRKbNL
X0qmMkiboTQy4XUIUgsHT07Wg1NKcn5rvTOv6W/3xOaQeVlutBFF3LkWEI581RUi1xgsVny5TmM2
hF/xz/F2/SrAZUIu5oUIFszuyKIly6Y5zRtaylmxHTXPvDCszPtR1UNgb5lQkopuTU0S2Rld2rCw
CeudmKTQ2s1G/UJjAruS5RL3s3SK+dJudB+U6+KOaIOJAPo2Cq0jxyoOnF2HfpFxVK5nzwMZgLfY
WsfvWuoY3zmT20uoqoxH38g0nQ5DjJcUamtXqC3CdPuuMdO02lo1sgPjg591+mM7t3mxaeYuyc5a
4n97ogMzoUeNVWMv11I5qzBtyplxpSqcZOeR1fLNUblBE8+TQp3R7nMgIhPCZ0YEbevqzCoaoW1d
X3rXRcdQ+Kz3i9zYzhbhn5EekPW9HRuBz3ws7fZjnvewUElcKj8yKWCgM3r50F/EAa/PRgt8NsrK
Xt8sm1EtTe6ycT2guOlK+VAjozT8uy9qDZrZxgAlmsgW5JlFQUL0ZyjdnkGRM7fluFN2ObPF9zi1
QsvFc7vVczslW3oYXF5FXQH389Mi/go5lebvVOhVmMZQIUJDshHtOHoU8XY24zTHtSakhbs5q6Dz
M56OQ+Rt80QDcAKEKMbFLaMAq6hBCqDJHGPKEkapU8Zbv/VEPJCHYyERIzmiSNoo11K2eVfGXXul
m4rYqs6YfGLMupqdymWan59lceVqlzo5wOm5YisItmR85epQdrX1EWWHf0CEUo7gH135SeeoMIW9
Pidx5AiM9Zsxybo4qrRYBo+lZbP/3DB2KbKwJC/qbikN79lskReETMlnzidLr0W+IWLBJmSVoEKJ
l2nLsEWJgrHWom4IOxSvN6ZbGLAPAYQQqG2tsEJrGktuZzza+i4ZeqNkFMl5L2rR+sLJ9MiRDTtr
WglQ4JCmjbRi44carGE4M+OuoDBBs7g3yY1Vt9lMQOuOMj5FEVCrRjtjsFU+uJo1+GdynjwtIofW
4y91QW2O5xIxWfoUz7GATe4s5BbKwIDJObCJVLuil0PPI06hdzZ6z67WyczPviL5J36XVDXA20zO
gk7ft2PS2nUYADsOQnPpGyV2A5pfwVBCXNZKVOcjxOzxoIiBposXEAcPy9YEzWLnSfO940YTz+mk
hHHVQ+XUEep+tBuIlwojsobZuBwaNyd+nJPKEHEGHoyoL5sEjQoJ54Si94t7kxvsr2EZL8WTWKB4
hqlac68puOx0T3q2s1U+kFPlGK68KN1x7A9NHohxsyDI+8RoxCsOx3P+f3pR/7VCRX5DZOxTZsPZ
yz97Uevf+BvJ6P3FbINXARUc81t9dRv/jWQ0/8KBbASEBKBHWh0Q/9OIsokVwDWGwYkakKqcwu3v
RpT1F2MhxLlMFnghkI/+USMK4emrXgZ1P16IY1OdF8OmOcQP/s9mdF7MSu9dRSqZwGl7PvLJ35qN
02osQGYizyXQMjJXi6omVEvoVqp7m1Es2udOSoQXMrdN+alNpS2jKnATM42QlpjyAmBe/tmaApak
VBEhtiEoIEPSWDBx3AKoZVHq2V2yc0mIasJilxs2gFgv/uw5TXyLAEeUxKkJo9lorNGkYZhG+a0n
X+dZlMLwok7AoN/nSCweEMW08yaT9AMhloOL37h+4/VRoabsjqKqv41JDKGB7jIz3uuOTEiwJfE8
JWJjYqvO+0ZemEGfOOf5zNQxLNDNOvu2chrjicyQqTkwUmF8U8xBgaZVVElyID8i4JBryyTZqZLS
4NzS20C/qexZk3vgvm2y42RE6uCSMPiOXE9SssInliC9wkkxgLjJa9T6zKmJo6XqiNt5akI3x5Ec
0quW3bZxF51UyMpjlL8loJeaBhi3sUoUVM6paZgHkSwPXl4n3SM5ioazHLKaE4r/xdQzpYYL8Li9
PtyNXsfuFbVI9/Pgeph0t5vuTa1c5/plh52JSJ5ROR3qqozk03a5X9zcFAOzeb1F7yS6SiJEGUEx
BhGhdYkR6pUMvB25Nd2wdY1arDi31mouGge18UU2FAJ0c1vnw+p/b/3baU4N0mkUDQdOuLIaH5KC
72VrU/YzHVOmUd1DoLbElYUCSuy9YpymyCpyqW1Qei3kH7YD26VPVwgGPNo6ByoOoLGVe44CJ4rF
1HhRTRx0djY75nDoKhKwN0NPeiwZDHVG6HLumNPWTqTydlAuKd7gOunWuTmnen1F+DayAEqw6jGo
SnoAyhD9bTKO/E3ClA2PeEKPtEet8Lo9Z0//llAYZWw65FJm6PKvuuQJ5TeZQ8l+Fgwo4ZA0ZuoT
IX0TigoYOOt768ZjtnN1xQaNpCkml94dDI4NftdO+BvH2dwrp8dOZ+eZhZag8BEdTI5U5jOS+bUw
ycCzh7U1Du1FAJee1HUf8zNnkThp5J0RSO8+MJopO6MShj9A1Ps6Jh+lLo0nTeZ6uTePU3WEHkzY
xXHaTtIOk/c4IPVhQIO2Duad2esmsNrH6b2Oh70i4eg44s97208/Ie5FADAfxQD9URjQL6TqZDTl
Vt1ARpiBRz7DT1nBUWLgHOUGKcl3hE7/lCEcJQltkqJOaMcqgLONZmEYBfIFXKvy2lg1DVprTCSi
I265g32H6KE4CiDsutMuqOSRRUxHiUQmVrlEe5ROAPXW78yjoEIngNbZ+Am42RBpC6ILD+3Yw7Aq
MYKjKGM4CjQg4aR3ibJIOeRAozg4rGKO4SjssI8iD3ewx3Snr9oP7ygDEQKt+yafVnkI7Mnmi3MU
jWTxKqJY9CAXkZZrwbl/lJgAkRrv3FV3QtR36iJy4sNH09Kl4LtrAoVxeHD025ZH+YpX+8lTvmpa
OmgJYutzkFg4LnaG2rVHCYwUWfGdkSjCGLFqZIBBI5epV+WMexTRtEbsHyghkdZMq8omPgpucKIi
vhmPQpx+Vu0QxV1K9FJ9FOsUR+EOWg79HC02ch6+kPIHrPziQlIQPZEIjvZHX8o4rT+KoJ0e3KM+
aCaF6jtjYlRDdH0MESb5KiYiQua6OSqM3KPaCGHtsGzUKkJylc9mQIsbfabvu52/T4+aJYT88m6B
4BdzIutRNYEqR+HETobaiZBEcVsdNVAc3PigEnPVRtlFYHwGLKhYJ+xhvpNOQ1wkUtfYzqOkoUN8
M2t8yTQ5ihiIqUk3B0a525H/SmWvK0dtPGHxCCTIQKI6gEqx0/nuFHwkOV1x+u1ZvDhgaaoKDVIG
6pAQ+gSAdzsFJVkcqUzRoGmue5flQdZbO9stKJOE7hBUQ1iC/lFqOPXOXRLE69A1exPMUOAT9B5U
tvHNpLVfbTGcdNV5Q1UIHwdmT0NHW7bF1u7xqQHDssjx6fRF7k0ZDMR0qoZIo3AWWdzvLFVImLBa
FV80YiF8ZCr9IdtUQlhX5NWmYg470q1Gyj03xlKVSWt4mgJ7eIipnF0q7qK95RPgd8WwT7UVSE6x
ZRbzazPxqT8uJu8GGsS0Zq3pSgLMcjMJhgt3IJiaoB3obuIH8Waef+DdaBbygx1KtEYV4/pDzhJK
MprPqoqwTRYfPNHNXTgO6ZA8UqRqzbWe9Xb7Je/0nLtr0oasNyJ2yOHZkjQjfMSjPmBPElKXXN81
aZ+Y285vVEmIQ6ORMZGzTEcARtF4kT+JsZqML0lBzCB2JlK1oPvFzRMhraAsCbW4N6iBxiAVWwHl
74U/N3/wxj64n3ONdphZqPlx0kfveuoKX6cN1rafaJ+Z6NqU8qzzZTJ9Qmvpzv/QyJFIiMIequtA
n7KHYLb7WzOIaVVXSbB8DPrYfuZHHT/nJNde0Thaoyxk1twVbiofrXFtxCR0+YZdabM9hkMGCHB9
xcDMVwgS+KnTOnBpg2SYmdKgCzJqJd3lKGPVk4qcIFm7B6q00+1UquUy7lY5tFGVyRk7ak+mrDuK
nZu1SblPaUOeV/wqYLiEkPckkNC3y8gauwyQJSNt8p36Q+dP8nqEFQ+CFuHcvZ833bep65x7IZAq
bwwk1Ml29jH6hG6MeTnqUy3eFxi2+2isIP4vJe3IA0N/Z+CJNIYbZsopq51uFfUTzb/mXJMJadBm
NzXfaKk5iPNTRZJHUqO6rmiQfmWBVWzF1EsCV5/oZySNsbxJvaZKI1SMrYp4T2hYGkGsNRFv03TW
Qz0pIwj14nK2GpMDp9/oX8lgQUUxZpMMQukE5MIj5dLzsGzd6hHriVVdqJL8I+xStJrCqqp7YoRc
6Xb7IPVnjaH+6H6mcYmae7Zqt7pM+UCbcA5kzmKvDXTfy96wm+2iC6PaYFFM/E3noeWmq4MSd0Ca
/Cm3jJZ/bZnOLHqLi9pQ5wBDhEswlMw/oG/00eAt2jc5+BmpUPYqMsfIQ2S9zKCmkJnVJXbo9rP/
tF5/2nYqhuEVEk7d67DJqhgtLpEVxIP4ZTtY4ZSgnWSNo9t7VieTKncCjR4MSDS2m95UFplzuRIS
m3epXQ0eETN7jdNgtneDhbN5w7y42yTpoJ8pUK0dbb/S39aFjP1dWWrT/RTbXbKfYRHqCL6RktMg
RItrFVGVD873ml9Jf5hUN2yIHlTVh3qFhAdhbNtZsMehQB0BiHzR71f/o/coOzvINpCJu8u4LkYt
Kvu+udN6Awxb4U3yY9AWoAj3WeAnHRm/mmRFzrxac4LQnZpM0QQ3Ce5gRhRzAJwFnzxZ5kO2ELHr
t8GdXAL/JpEV70iWDuo+JlSs5kDVGCqskOTRguUYiQ/DxPzMyq7bMmb5LzkttDZ9FJt0h2GXjM38
wU+KrLmohAZTsSTUhpD50u1mUpIaiARVP/N6zAW858yPiz39G+HSa6fngUheJn9Li/5Tgv8XOo7f
1eCk+GVfXpfgx7/xswY3nb9QFzJJZdiMGw2UyL9qcHQiiDE8NnsfmywPkvL3bzGIZrh/BYgfDbZZ
eImevdrk/i7CNdPn/0Mn5TvQW50V4fgncpDXegKfTXD9z3+zdx5Lcitpe74VhdbCBLxZaAMUqqod
27JNbRDsbjLhbcIkrl4POJKGbJ6fDGqtiNkNT6PgEvm9FrUgDihSaD8a5VrUYoYyQZrdqTduh0We
BhT5sVv4f3KEElf607zPsb4P+yS6o0Eh0OtjEOTQ9Qa7FtC2bRIPtXHu9rPOofOyWrSIhROZoIMn
Iers0f2k0wHHFLrM916V1F9aadWfGiI9Qpxh1RlxisVxsr0izE2YvzI1vwaaSxleuzxlOOvOh3HQ
bjKmtt0mpbih691+sZTw7xu/+ZQaWsDc5wTx4ExfVQ/jO9fCekMTY0R+Ip6Z20qqV1qLC2MT204+
RKKAEjWfaTmZ3Ol6qOTNZHbya2IlrF+G4736TL+sDNiPoN+odl5y3FnKiij0m2ik96og6sfejpN6
rN+Zm8iCp3ggqrD1WDuFQOa+xyrB6wkGk8YkkXkDr7QUX1dRrMvOWkS2T1GQ7sjIkPrmJLCE1sv7
igLAwoi9Smilfh+wU0sNRMlV1gBGW6ODbepcDzTwwv20NMqbz70FevJZmSWtRemcC8p4Zs9yrnvy
8W6mwhjf6CTyiHIeK1qHQJytL8PSISGDdLbPULrm8BuNVFSADVJD+qJcwNqkeR/dJrszRhX4+Bmy
yd4xYEyQpbNyTnLt3OCMrG/WyoAeqyY0KFcQ505qec8KgkQDBc/XKSQveDmnQN4VewOx8RGF+fB5
aGb29XPvZu65vVL6x0yu52rb+wL6qgAwH6Wynj2RY5mTNjYUNGqJErNQKGjJCM4b+HPYKiByKO5y
HJ1YVIWdhQEHbnZ173Qd6nzLafYtM+G5N7baGmk4ieewWPv6kTgKBdreufIh150ZJDeAyMIbNbrf
/MVvFPDmVHI0ORdLRHQJVoOEjGeqIFfPTVjKB9SNltJTEQFZWE9DPqV4Osg2oXMJBvPrlAx9xZe2
NN9hcbT1EHhD8CQtwmjpaWfzGlLFGGjRRLjTFDZpH7ALzOBIK89OxtCaKEyKSm17chvLbN7yyiiv
ie/qICcHf+n2G50J1j03xvavZYfd3GXKRFxZNDHsXufu5qIc2RP1djftpz5QUtwOclasCyxKqh2+
FphJ0p0u0/nFLjW23nWlLect2/M1ZkIPutAfXJMocK00urjWxjo97xy2kkdPyuqLm1vFMwFxfbkr
kZnLvTImLk5FPEcX+wWEHdVyhT5jUcqWZNcnnrglEcZ/45nI7LN2gMmJjHKClte93Mfcy0b5tU+1
lI26WZjlPrfrPotxnrCa8PgQL7zq2r2Ze4WP1se3IRhslfGKWqUPKr6s5iFoeGbCWYn5tpoyeJws
c6sMs1HPFk3ZlnzMm3H8PMC5eWeyKSSpUL3v4GMiNQxmc3Yy6hLmJqWlUh++1i7tWbh6sjHG1zeq
I0UWLh3Xje10saVPZn6jT8v87llDT8pwM7FFSJs6Kahm1rQbYXTZs76QR4CILbDeF8MZ34xSlnc9
DanWrpntNY88Jso1bHUKHOiWrIS97xwr1Rb2MylJdFUed8odbpJ2XhmvMJN1sQH5uB6bUfR3RFT6
WBIN3PvQv634VliVyOK80uz2fO27dtmNCdHAcJ6llcZ6tTTjtW5vESXYS9jkTYglitC3sjHd9yl2
wBiDaKpHaTJ55nnQrA7AJWP/Gk9pZhnHAONHR/dobj6PJaB1NJvBROQumSSR1jFXhhnkn7hUnaKi
Gp2DcuO11iUQpql32oNp9eJNFskM2uX7qY99NZguiqySSdyQY/jsg8SWR6Pop42uXZMiykxNCAbR
avCfhsJRVbSJcy+dsWEdSPmxPS9vOT3WvcDxKXRDEX4eOJU4NYtw5FcqmevqG8jQiiQyMfNqV5jd
5uAqDWPu74J8Qf43NI62UlCFt1vR7Tmh44pV2erzfUBFZfZJ1UgyeLbwhghelcFE042sAeNZhFDY
o3akGxrNOoy9wrvHdTa0s8rXmowZ3J1aD0uetiZ4U7VivBAAGpzSYpfl5IX0qybWt1wr2uooSRAo
RtqxJo2pkPpM5e2bDg8XnWOqrikKo6B67XZCagkrku51A+O3rih4Xwu98h89pfKBxVnk3V3bEVO0
8xVFekcCLBobxs/yyhi5B1bRXCYmi1+H0fycLKzWPTolXPaNRkMQptXZbPiG8qEdnysjLZqDXpu2
dUjGvDAikWQ2b1SHMhUuPId6C6t67uy7YuDtONZFP3pndDUFBvySIrP3ffNCB09qcKUeg/o6CaRw
03f52zpJUz4gSplM3GreUl3B5RvdjiFU9T3vZOOll+3ADT0kU1sln/XCXGkpQDaTHszcaSp+/dCv
jN/VfD3PynKZPMssvWL9neevFI9WOXi7QOuBIcW6XFLW14sZ2H7aDUVqmVwhd6nviiAAWcHR5L61
hi0gh5sgH+MMEYG3k+uQjjejssxXJl4xfutVl6RfoF2q8Yq2305cNi5+kLNCr6t8qwkOJOFbLKO6
F6pade6BR2XJp7iF5lBOlNpoJc71Vb0zzJKisLTIYvKs+oQQiO0Cu5TK3NF+CtxPHadzHMs2HaO8
GkrAOUVHsGkNZZgsOTuOxBFHx14ectOtX+BRO0HSktPGGTwdNW1p+Yk9w/LNafQyVpJlC1RaG/Z2
ra9bi7AKK6af676o0r05diYqlYmoMkNr7Xia5u6M+AyiynTaGmqcjzuPieSMZqH1sS7y1AhHyu13
eLFBWwdZhMqRWU0yiaNd1ThhDz3qsNDNsDoSvv7JBwNBnOQdrdaaLw1jmPfT4L23qpiOqQSC93RW
kkIkFP2O0B+5XN7XkYov1yzNcExwdYdzMz51OXWQwVLMEWXDxrF3GYvrOU1elqKCGuVcCb+gpS/g
Jpdm0IfJavKRM0kJC7XSoQ/R87q9mztHuwQCYjaWagceZfJAt0ClYT8Kd5fYQbnXmaTfIAxeeUyG
G9zmWmRJj27n3h6vwL9mzPEa+MaCrSlOrXG9UU1J+Ity2/MOUcHBwI34Jmz70k8Xueu0otpVq6Vd
Jy5wR9t1xXlO1ur95EKKRJk3aghp9D4/+EP6baztkUqOgG48HefvTgSZ80kuCEJMu3ws+s2tvNA5
NA+zftcm2rSD+fPOOtCPEGVadd8mi7pKDL+7kjLvzxBjsfmpdHeXK6HvUz2YWU7ZPskmac/VwBNj
MauCoZR6dmlI834hyCc2GjgkS6R0umhtHXdD3wEc1uKZl7ffeRDxL7pZ6xsNbV4tAKdIU1Rym6gB
HMEiKcMxrJs0qD+bba0DFWjasZTJN1s51PkEGYhgse74y1kPOQMO7mW6eiyTZe32aWCfHLa4oHzu
clbXW30UoY5UE/orLzWKBN/9MgaJd2MtfNa9YHCuXD6ch9aYH2EMqxc1OXw/ipFa1M1bDljTvJNv
PEVgWs25ia2TaOXyPuhA+Ji/2QHKJO2xZ8412VTkVkRDZiOnMk33c4BUIwttYve/Gg1JuLGVu/03
dFTZWWOjWDNHpwngCWbUHUMRbIu8le2CVpPjDktAUfDa5fLrCqy6q+tBi+HTVj4hxnNeOB4zTuns
tKJwcLAGKPSkNetoxNT4jarlSUT/n26X6uz9f/53gsJ+O+t/nf/b6euX8kv9/iPl/v2/+j/2D8/9
F0H6W8IrL4zpOv/X/mG4zr+28CUM9VssFKvbfwZ+M/iXiZMA1853OxLKiP8M/I75L1d3yPH+d3wn
dP3fDPwfQqnwj1KPsIWpM+w7xPm6H6xzps4IOPEsvZRMgXtHCPU0GwZ5W3WrRZorzWd3kLWxc9lk
XJH+5d05up1+maWDO98JivHlhyv4D0aKnxGI7fdgNGVk1LeMP0C2DxYscgYSsODMfjGqyb+Ys6w7
Xy1Zks7D5+H3h9pO7QcxOAGXFCMRwUhxEWAHUfn8/z/EFmZBrSg9W/JTmxz86oyXKcRcGPrUz6ol
XrZUs6z897vyXzrM/vGYZNUhmuChYMn6+ZjSCVS9+ByTaSFsDuy3ojwWO23/+1P7npL5y7n9cBye
4x/PzfH45I5C5Se5X3b1XpxTSHv2RQ+13Z/if757EX93KOCxHw/VkbldWhmH8kKNk+LbGyWhvsui
t253RH0cuvGf7tx3Y+KPx3Q5Na6hR9kOdw6548/HLE3LTVCSm68jJDLtMbVvniHtt1sIerTFB0/v
W0qxq8mJE6MFjKderhHAD9tWEyp2U0EsGporBIQjQ7ZZt0k0OT0VxhSFWMjiaHVH10kOpLmHviiR
v6Ue4FTKqnptgWyzsM+N/+rLWbBEtwvjpaVQHu/WTGhM1a3jviQMekciDNDsyyWAhVrQ6h+GbJ1I
neIFggGkHmc9aGoYTfSXnvHWooJkk84n5X1oMteORLlaPQqqnHmwnpP8oV10Ul7GGbnMZkDwHxbF
gBmOc63YMq9ZAcVnYipA4uYAamcJtpCoahN2hoSIADpBaCA884NhADSRdT5cAMe3MrQqI7+EhCRS
U2r26O+mijSGaK0F6Y1UCdOMtg7KvCL4mFPOlrxqLkB5SGLCWMMAz9e7ulOubfypCXN7gD7c7G2F
tDFIsCQiOfz5ZgcpRgmksOtraqzywBi2Xk6j0v5kDvnlKOiODDaOtEShZ/pYL6Esj8wcPdFfW6+t
ogk+HCSfULKg74bwL99OIlIxY9v4acj6B3D9sOhWcMs9E4HxiqXK1DlYa43hNBlsarpBL8tYul11
ny1p9uCi7aGQPO/ZtgZ+cRqZ8O3497/n45rLz3EBpMlHI/2Cj8uHn4N+SrAkK069Fu7eMbR5nxiy
PfbKW/9gff95/eNFZVEHxiSS1iAcVP8YcZ36SS5MfK8o3b1yX4CMRmPuFxF4J7LjJAHJcHHGCqIz
LwF3qs9/c6bb4bcDA2LbfJSxT35Y8lfVj4NhVNYL2eR1COfdg9FMY+wgwfrDEvzzU/v9UMSUsRfA
vEws9LaT+HFZ9Gflp7lh2i9dNlo3M16tvT8hcPj9CbER+OHd+PdRtkeWzxciPfOjY3kQlqk82bov
TUeVQebRNG4mMiEbKVMXAdFBT78/3i9nRRAExagOP1zf7uT2e374Zq4rAn25quAlK905Jmxmo9+M
998f5JeT+n4QbpVPbDE368OlK0oXyQUX9WUZvYHxy0qODaojFA+NEeZj/r+9y//lR3nbU/xngeEi
cjy+KCYh3j67748XcfEySXxKlryswbCGpDK3CKsz/coga26fTOZj6mdqry3rn/Ij/Q+ix++HRjtB
lTL7OaKN7Q+vnmz9spoax/oyZXnxWhmrLw6ak8LiUr491Zc2qZUM6JqL7YBaH1HEq0/mViT8rCVV
ak2t7oDaDdK1Mbyq30+z17yanaahqvFlnqK/BnY5g/gA7l/ypH5dMN8xVrY5SsYqV8jkyx7kXvoA
X1c2fo6zebDZCgmD788BGip/XwWp9FFuiy47qz3N6g+omAwVq0nKU5LlFiluDt/ZGE+nBkRnzctj
m5R5B/2RejOacS35REItITTMH4W/XwlBQuE9efaV2ZVImJ1CDCm5Z+6cFyGNKzMpDsFovOcIa1o2
Z5U3EQg1NchamkVe42Uh327oZ6c9zLpy9D24qhHsti6wxwUz2ecmFfzjHB/SJrDUBZkGbluSdrNq
FtJPsOaj4wkAEOUngX3VJMMSELwsXOOYNqa3XuHoXfOjVbNnvklRRBRH0uN0nC2ZM13zYk9lRLFc
WRw7DKPnS5WZPV/cNU8PQMmVw4oykLToG2mpR1ar98lu0TF3HFoxJBAepgBRbsyyNm4CKoen0M+7
pD94Q4uAQrMWypVXYVObUHFf1K6y51nE+G7FN5LtIaBotmIPY3dGHwfUbGL74Alnk6JX3RxVow9k
DpogJc1iBZ0PAmrlskhs8bi6wkc0UVUE6RJxBGI+CisPBSvnw+qI+bFqdAVd7vXOLXKRviJmdBMV
NTPQeigTz36aVmDOnTUE+U7lvKkQeGPeIas1DLHL3NTMwrmkxuLCaAV8V+3CXJ2VpBYi+fbKegYn
DqrxkLtV+oiftXvq11W8FSoQ1nmHRP+CaJQiibFdNX48jTPGkgUte0i1BPYJHT7v89qb6Td8TYhR
E4SaIgqWweJ5poOcXUpupY+tTG0DUm8UHq4Hs7jRPFuOeD/ceQ9e663xmAGnCWtYH5GgSOgnuQEn
trGsddTqZrYfpZWRp2d7WQC94rrDvpiIKjsr+am3czKY5wtm4ilqvWbOIjh/MK9BzcYN4ARIooV6
GI0lmNLeatYufyhTstdP7Ez97L1gI+l/kqVIrwnO0z47wwALM+mqmC9r08zzSz2Afr3InHnG8DEo
GqhrFegXUHx1FXoEThV7MIV5ileZtHlUD/n8IIBb8jigivWqmnX/c5AMwUur5ewGSdsonps+4DEt
rA7Fh7km2l2X+w17QamX15kCRoN2rf1bXOXOVwOi9JuVS+NpqJIcfzNiZULFNAzRXFbUpUcx+2W6
K7Qgv1uL0kEVAmh0CxTY4AAV9RKPdUOuhVV2A3tXFSxdjCYPRImklvYaO9JwZS/0nHMBu5HNNqKv
d4IMZ9LxfKd80PQxUKE1TG7McjbdWv2YvHR+gkytSnrz1iHw8XHqqvFBrRapcZ0npjtt8PNTKmeo
L5kGSRZ6pHjeQ6WZaZihnOKV1KFBkWTSca1Gb7oCXTeTUNNmDZJmKrhUYz0BGYvJHt6meWkqsmvQ
C4Y6yMprW6gay1xHjHo4DWA+tGgMwzfPm+ZdJwtqEapVw/uI/u8+s0niitpSzTcY7+CBWTRIvSqc
ur5Jx9RsQhyn3ImazvpbC5srinWrwHPKtezssNYm8a6ckgxByv68IEp7EOLNa6Z30cgadtM5LGy7
2dX0Z6EXzOMFqSIHrSooGl4K8jGjMl0q9ckTHfZlXM1GEhoY6HIuoDCPzsw2+hICh1ZqaRr5jGgM
quWcNcu0kHpbTR9DYJRLlHR528YT8Z4UKS6N++RuumDkPIl23bGnyuLKopmSAN/NcjNndflSFKb9
mRTsdI0GrS+LfYcFZ911WR28yIQ80TgYSLhDLxdMiFRKG6JCQZ7yBi4avFIjqua6W1NtJOB/IXIL
DWcFLdQJWaJErtNpR/G8XHbCoPdzl1XDUNPW3npGZI851ZXFkurzjjrp+Ty3FGjj3Jr5Z5Xzd+Ma
EvW9NBo2SoM2VzJyySHG1IIbi+eo8VdkAqY0eq6fm9WknrnjgPU2QB2qVzVRW4CsoxVnbalfWq3s
XpaapNQQI2J1No+qJ3jO6nviStGG+WdWU02smkGOKlMnYBQAHEQFq1jrpc4etNFtd4nYBAALQQN4
gTU3SCKXKME7W8OMW9ULE2SCyvDCzNvsri6W7KFw0OPTBZn0l1g6WidS47htaVfEPPucneYS2v1A
pOiaQqPyMciT23FyhmurKJuM18rwvoH9rPBtdoKtCuteE0+yX79MggBwvJtquc8dMX32l6lFTKX1
CtWU2YlrL7Pd95p9xBBaguCNXd9Vxm2RDu7bQMHVN3QIau/jLVrj0u26dmdLH7OwCdsEH576y4Ne
zcI4jKJjhnWGgJyHYYZNjk3S2OYz0WnquJqTf1LkbLbAtMX8UGYUh8achUOfkOkx9PdUbN2wV7Pf
BKkrRA0mNaOzQjHymo9quJbfjSLwoghH5mZKXhdM2VwyZ+l0zO/1BHKqsG5D+4h3zSvlu6z4tyE7
xeIbA4G6EGUOjdzc1naplxicE7/eD0x0T8Os9XxgVy93DtKkVClaJzQXaK1c7wpaNU1jxxcp4D4r
0+VIXuYQUicrNNYIn3O2Csd9bYCIcd75o3cskOJ3YYNWhGcjW8SpsOvs85zOVYHLWw13Az3KHdkl
egPyH3TpSaZ18ZLjc+OJLNzqC7ul/A07h8fC1YwLikU55jeOEl0bdx7Ri/tmJRiPyz8FT0auyxur
WpaUCgObWN5ssfDopcN8uZrZY+B0zTUS++xxqOmKhihB87pHjOetCPst+4TorUBsLJogJct3Hu9U
7XvpbmHbCXe/bDQjam9WAsF7klLSuCzBnnADKclpzbMr0O2gCskumCvCHotOsKixTGVGhp+CKJfy
kztpQ3duD52p4moVC8DV0uYy5qld5DHVdPNIGyQ6UdtNrlZ0cmnIqyHvTbjjdJPysApmNvQM3CrG
YSc/TVjA+UiTD4utrpqWBD7fXZ5s3tMissyOqCd9YQU2Sfe8tMpAvy9WafjkCeSzGbVOibezW4TS
d+4iRXeeQxPvk35YjaiTZZVcm01RfWn1xtVD3hjLRxgLs409NuES4NrrllcyjAUwTjWbS1OHwZjV
4yExrGpCee7lFjsGrWX1n8bgidSE5obeLnlVGBk6TNufIOqwY0/mSYjB3zXZ4LqXtV170VjqXbpP
FnjKB1q0WzPSmkbD4OP35bVms78IAXTy47aulOyJCZ0lxKBBFJvkZfGQT5DaBAbLvjmMJpTPXkck
gHSk7Z05SlJjXve6przXGv3gjRytjCWKT/uZRqk2Kwm6tVt3XYblXO8n/3OSOJLGHEwK7W5c6WG+
MGd6TlUs2pwWqF3rEV5yK/W6QGmKtknsNShS91BUDeuUMbfJG+YJLYvAOazrarULSWP9mA9HU3rD
ddkXpjyzTZbNrbcAJKruWtwaqDjMNcbwlKa7dIWJDeE7hhuQvknfe4leXPSDMp6rpgre9JblIMJG
oldxjyqB+D2dPUgkBqzS0VzSM7PHATriHs2K6Qq+is9CMmQ1f5R46esuQGimJWs975e6y9mq97gT
sHqBLhAv32jXUuor1giC3XS+JP70ThQvlCPcf1IDwEltPLoScxUuF5fJph2KLqSlgfvQKrs+Gf2Y
fkmE3p45DHHuvpu6/I5i9BX/05qxXEoGmJtumtDzZ2jKKFYMlPd1U3a3JAbTcs3ol1yzjUH2r8y2
P9p5bcMq9eh1ybuEdhTC0l+DRqijavviruNVi52FAseQ6EL3jofCfyUW+HLNkPfUd+RQlEiAfdf/
zBhbqiiZexr/+BiPX0ihHcvQUcl07fcUEKLATrVsVyJ8fTRZ0siPlUmRka8waZDUSToLsTOR+j0K
Kkr6S/j4TMTolba8H7cc0vNqHM1rP0m95kKREZJFbZZPL8jPArS6jMg6l8FJz4WGXHbHAoTSrK9Y
/NuWWI5Qm2ZsDS2sxgRMKYIk7FNneoKkNF5NZBpsnxliMQAkQp2nQzc8urjWEFVRbW4fJoKxH2oc
PsTMp3mFIicnFgFmcUhuq6BrHty2a5MdrRrexRAIXL2JJCFlRTxyz1hanXR7hq1P3FJ7qvWa91CK
on9kOk8ftaatTw56xtdZL2eCs6XVhy3j8SUxB21zM/njJLiUrtZj7jPM8Zp4q/XBJjz9VfHikBGj
XOdlUt4o90GSYkjJJkl9MIFJYngVy1C/oRMMSI81zUS/0DWTJhyJanSOkCEUz/yI/olKL5rjl3a5
cwRCO7bIxXRZWNom7/eQzoVt6sKBeIlqbqsBnWFIrqm/ycCMzD1LqSM/VI3QmG2kQvTTzBaxq/aq
3pope9XRyohdUlr5xQh0z94Ax9xuzFlNwhrDwEI4sjXQLYGx63PfjoDTGQW+e2noHq3vfEeCKNFN
Qv7btGp5ThulY3IoZmhmRPjD8wDiBWkyi8a+crEuGQdZmKm8tH3htXGRFwCJ8xIsT7lnjdpnc/Cr
+kpx9crdoNahukhNt3Xjjh/qxf7YT3ewu2jnRyJ4hrOpsibzSawpPjirJ94JieBcu7FR1NO3rJ4s
e5/rTY3yEkeZG6l0QHzVEiQ/nzmJTYxtAlaNF1VvPts+xNqN4KIdHVG3/Rnh8iTdK6JuXucVacuF
RpivEad9X587TTsaBIQ1MzdB4LHYp3gBxnBtlqRlp4SLNGJo5uNnmRR97hs0K9neWO1FnuMTW/N4
7iyrZkuz6PU5tvCgOK1a3fWIPaDHd5orelKCSSEfz2gdrvDr5UlS3INA1PZjhgGrj7kg3nrkvnjz
nsIi7nhCdijft9xMb6S0iiFayEUwiL6upoeWct5n5iNC2kkCLx9Ty7TZ5OmSvX7SMuIge/EJ48C+
aOwKKiOvykW3E/7m0FUHL11KYxcIBQdTsuvbdhZNc1+kMn+aeKzyaHQ9QqPdwil4FdqsGY6ZXTBn
J/3MxgoHpt0d+Daqz5hH4DMWcJnbHB62DnWt7Z6M0h5FlNAH2V5gid7mS6uonAuzTFoLTr12nn27
r0m1npzmoSqV7sTQI0Q2/Q8oDNNpq9F6GV23+doGmSrRhmXWX8OcJvl9YO7sv0BSUW7/hKX2s6R8
URb1KSCz44Cjoidig4vcV2uyc4pR3v4eVv0Fu2V1JrgUEQq8mceBfz6e0xnGWAIfnuiiXQ8L0Z/k
NA/dX5EJIJo/HQXf7M9H8RoH5aRlMYVXWnOB/BZOLpW4ClOt/avQsO1Qng0+zAeUMirA4s1R/gMY
rU2SbaIn6pNsKIOrYOmulVOPD7+/bD+zI/8+CtF+MAaoS2CIPtwmEAuJgqSsTzqF8d+zNhho0tcR
5PAPYP6vN4h0sh+O9AFcX5aOnkm9rk8aISlnFjDTzgrab78/nV/A9U10oJM4Sf0g2nvvw/3pwIX0
bJrrUzmLYt83fn0thNm9qG6wPs3+qp39/ngfQma/Xz+oWoPeK5OIAf1j5/SAuqhH7D2cCKrWXgTy
nCrqC825r9A276Sbt8d6EQ9JKZcbfRDLXiN+DLSr6VGRu9JFIDl3z4st9T9wUf9wYz2MGPw4wl5J
Sv1ABhlExE+4+IeTw3t+wMtKIuvgaGdrO779/hr8w431CBak5ogVnv99eIR6cHYW+KU7ybmvIq8x
ix04dPIHWvGfzsdzyViG4kLLEWy/4ofXoZRYwGa7kqe8pM4oXav3tdSqCBta/YcjfVCNfL+n0AQw
JVv2A92OH1QaC0OGN4thOJXaRO/L2JhH4OCaoJXVOGpdMh87inKvaBaZHsueyEhXzu3VagzmV2cS
4g/rwPd8558IHJ+YYPSDG49Cfu9HOcDSEoXl12o+pciijIh8KbbZQZq7h5LPGSnKbNhNgnc675h1
AOc7dxjaYJ/znt3MU2M/u4nsTEJPE+JL5ilYxjhgSCUvJwjUWW3mZEoULoYs4IWt4aazqiuCrcV7
aVXate/M7bpbrbr8rFl14+NWBdyLFJHptxPL/zVZ8sb6h7XiF85qO2XYMRQsmy/I/KCAIAEMsdrs
wb+0aRa54FzRyC5kL/Nu3eGZTJ+tbpFfYF3W/V8+zBs7p8OYcfd9PvIfVt2kouejW13/JaNb6rLJ
F+OJQxV/OMo/PMy+B/mNocnQdajinx9mShZxO6XGeLIYhU/sx7qryTWqvd05w+73J/QPhwo2phY2
GtUVlZUfDmUZlV+siTyVTmWF2paAUXn1U9719R9Oars0Pz+nPqyph37K5ZYZ+ofXptUcQWN6vZ4g
IOJVc/2YndoSF8b81c2z/FgQBvWX5xYgIQuwdG1fSRrAPlCp2Yg7oPEteRJSPTXE+tyzD0SWWqbD
/d8fiVfQ304OGcV3yc4Pq8/km/jyOzGd/BEIJMmKeT8qG/+U6SV/uGG/Lj+c1UZCe5DQrN/+h5XO
U6Bb+JnHk52k67WG6PTGGJwlKisqQJt1winWadvuWL4sDGLPGgafo5alzo4sEvfx9yf+nY7+6a7y
azwHxQjDGNm1gfvz86PKqtW1rJ1OOaNQOAWee1ymYNpD8m1xIoZ/l+QqoZmid++8qUW5nk/OI6EC
OghBcMjNQX/5/U/65YnmF21CGQyF2+5S/3B9kH7P4NrWdBpH5Lc41vQ4HZ3uHAj2Tw/Y94Xmw9lT
OcpXgGghPgwfk1trt50JWRyXk+YRZEJUFPgV6kHqzZALeeqa5CFGBH80l0c/GJlurdIJDpQfb0Zh
Wc2fNK8noWIwCfgNvQkPOn6Eof5mp98hN6bec9AnxrGeC/XqMtY/GrOmPZZkXj78/rJtl+WXU6E4
kk3rFnn08RE2l4kQq8xaKHup64PKp3LX08H0h6/VhyrZ7RrR+cBnGj0Tg+Evq0AJl2ioqlan2kh7
IhA899ParijVrba6o+vLj7oKT01adcYnL88ICx1trhiuq1gNPuF2siLpAB3DkSllOf7+GmwP68dr
YG2x4NxUYsE/vlqG2RcyW3N12nxGITukKiZi9aVLeMfSidah3x/uny451Y8mjfcYdVBi/PzuBIDv
G/OtTiDsMHQ4EeKWiIs/rLv/cFLoY4Bk+GJutaAf1t3ekomeme16onpjAwmz4YD7wcJfsWpX5kC9
zV+fFbsji8IUFl6PZeHnszJHDU0E0YCn2dW1c8zbsMs+5v//h6Owr+TjH7DqWh+2AOSwZZUmenXq
1MrNwZ/+WjWN+YdzMbbP389PBFEpJHNZSAg4lv/h4i0EFWFVzymKyr3+fOyc5cF3C9z40ob4qMCZ
DrIntsnoCChsBjs5NeB8oYuj7n+xdybLcWPZlv2VtJgjHoCL1uxlDhxwd/aNRHWcwFwkhb6/aL++
FhRZ+eggi15R45qEmUIirwMO3Oacvde+is2ipj7DvmSivHMtnFh4mGbZ7LvaZYexzy9IBzvxCL99
ptgEY9NnY4SPGsng8d23MK0UAdbdxyrFIlvVOQmboHNOvMZv51hG4V3GfYuM+E2kbQO4prOCQHsk
syvYJ72aQxglZ9aVgzhxQW8fX1Rz+LuNZZnhlVw+yqulNVEFoXJ6ZT46JjXpCXC619uNde0a9XhB
B1n4Hz9Yb7YpPLMMpVpLDCar+XKDX403aVGHAkd1H7lubU/GV5/RXrHgOjUzMAK9i6c9AXfV94+H
fWchtXlhuEp9WUzAjh2Pq5sZxddGKo8oiPQzZgWp3FQ1wX+XJU/3jYL9CjRWWnX3DjrZln5rZH4P
9Lwm5cxS3MfWoH/rQZ2kYvjxR3v7SC2fbCnUmJwWkeYff7JosNyShIfgUSKx+MyrHX0hLjk9Mco7
991gEWVvDbmc5Wf1QgN21AN8c8pjirkZ7o9e+1ao1bSxoqa+ia043guM6Sde8HdG5dHim2T5Rqe4
Fr7CAAnCAhf9gRMMSaGaZrykaaL/SDIZ7TWwkNuUAM8TidtvH2lUkWCogAoSnsze+/iGkhg4u5k7
54eGze855knEzBl2pLYto32iTt3Xv/0FukD3kH4uan++yOPxal1R+wTix4FnjC0i6xqRhoZ9Yk54
+5iAUUTYykNiLpgGcTwKDbJab6RVHSxzfialtfXVNj+1mK0nHs73ICR0Xk7kkRgUV4PQZ9ErlD/m
oQrsayYm69KOZjg8Zmnu/95NExqWFc4PbOrZZLtiNQ+QwDhqFfvUQy6d+tJE1OuNYRjcfjyKvnzg
1wvMMgxPHwc9pjkqlKvpzYYBpuodz8IMlxYR4eDqw3kFTS6+qm3FvJqsMLmmmu726MqIzPQrB7GH
75q9SXYlNWuk+FLfgeASkBUzrRAIRCJ3P7paUu2LWCUTLx7QzuPF1Pp7F0Tu10aFk4KYo8EO6DZq
ccoVsX6+f18TzzVvi7YEGK2mMlIMyo7jM7du0LbKkJXbKR/qCzkbt3TTwxMTx/q5W41mrJ5uVIRu
QPxofoBkm/lCStMvcfGfmCjePHjL97QsQ+w5lgz71YPHXkOSPW7nhzpJFS/LSAaGw9vssqF/+fiR
eDsSO89FIL6YnNDNrSbCqO3CeZ7q6BBmfHeDYnGgqziWz7gN/L89FCQW/Fcam0Odr+v4lc2LGhFn
NsaHQh31y6wc6LkQMXfB7G6d+JbeHFvZCGJiwLrCSs7Ut54ehoRTd18Y6YEMiBKLCJFvJaJ+9LCy
Un3TIKSW3UylboypCF56UUD5aPC3RlMEoiuh/3FiY/H2uTn+QKuLV8LWSls4hAe0KDSwtFw5w/zO
1u7je/zeMBBqXJWi82/sy/E9bkgCXaAm6SFuQtVv3Fy9c8RQ/vx4lPU+lbsLxXtZoJfNA2ff1Sgl
kKNikOVB7YFCmJnaXVEVGS/RxIPNyMUCdAakMk8V2k/w2Ce6K+tldBneoQjARKk6Dn6J4+FtA5AW
UrbyQLfIvkpweWG1rbq9MKfYD000O2nEDurja37nzh4NuppmAh2eKcyu8iDTLt9b4VDvO4dYto9H
ebMx49qoq+I65LqY06zVrTXhnpVxUFaHKK2i76US4FAN64Sev9ZtqwzxUKQZtKF5Trt9aCmWl1im
S8yrS91zZt6nqgZd5+NP9XaKtQjHY4ViMYSZZOrHNzxpkSh1etAcDLTKVxmg6a8OIjbkdpl23YHQ
PTH9vTMekTEUJNVld0qu2vF4kFDsGPZue0C7N9+OCNvv6toeidcu1OsKgNju4+vTl/7D8bpI2j3e
fzb8kDc4gB0PKKq6tAXiyUNgN5q5S/LcXJJKJSIe2TvRk5IOzld3VpVnmQJ/jBEZn8GBzfDhDUF+
04w8rX7NunluskUGeGfBePBrzFrqpitTM+eXZfauqYqBiJvRsX9ZEhnDidv2ziNKihlFQWYArJbr
VoExmqBfZNse3KyDTTI77SVg+ODEzXo7ypLZR4ghuxVMI+aql9PFA22OaJYHM2/hEimxegbCt/jb
18Io8AVUUtcoEjmr1y3OBksaKNAO1txmQH1I20CZK/7uS41NWMf+6tDtMxDyr753AruxvYp0PuQc
93ZqDIYWmWd84vV5M10K3mTWPCbN5aS3GJNfH/IWA0KjRm53oIVDXiYhT1gvgByTXBvK5joRo3qO
sGzItqjbVayGbnZit/zmheIToFvEIrXskXjAjz9BPk+cdQDgHGA1GpdTP0yIdnukQTAjz5BYnipV
Hs/QrLv0iIiBs3QOyDyS6ydRK7quTQlnohFZfUOaCAsPXuiI+NgUZ6aJhiKKp/KUQ0tbNl//8xr/
NSxzBqVYbIVvK2oIOIgBMbX5UYJq/JTbJSzHcAAqsUsB0GiQwOz4wrZDeA0ERvTquYUTm11cUmSn
WjfH+6rfH8W0mU6WTqQB1Gf1lugxcqjCoA4mZ1KayO2YPY3EqH01ut3faq7+Hopr5SiPpVVldl4N
JZGXwou18Dvg+9iX+DPQr0TBGaLIU4fz1UT5eyxOCDzNnChJRVwAfa8fZREoedaMmfroVnFoe+Y8
pXdlEqD/ZGvex1sCbpqHPkGdBbKSHjvi2D4U3pRm9ZUq5gAWCpqsMzRvuCxEWKniUpFFfVuYgDzv
3DANL1DbKA/kAUsMwjxdD44BMufj+f74hfzrKphXsOILKofu7zrc66pLbDUjrRMeT0uDd+EC7b41
tFZ69ThMn+ZxUK9wetQ/c1H01xNZTSfOYe88HIs8ZKmRMvvQczu+i/EETtwS8/zYa0A2WwVRVsyG
Cb9CU56Yrd8disVNo3jJ17be3/djISUAcfXRiLFsd44yn7tBhkKqxc/w8V1dtl2rt49FlPcdZ9/i
gVpN2YJIb0FimPaYI4b0Y7RBL21ACEyrOqBtUwobsoaKHalR8rdKHH99nzZmYkiPNhOsvppgyyqx
+xIbxOOY1c1Twsqx5V8bSyU0Op/BMJ/qyr93V6lswHZik8agqy8Q3WJECKHCK4ct0MdY41y0Q+T4
kak1J97u46l7ubbFu8ui7sBroPWzGiruNYMXqxaPRs6USvJ4nOyEC5MY5zlmnzgqom8ff48rosFf
Q4LPoLjCLp/7uhoSa6QMYJypj07S9Paud4yq3uIQij4Nbjs8FmOFFjhO4/S+N0R1xZxbXNkw0L2a
33hihX77UOksVwQ008nhGLdeoVEg9uz3ltovMo6YekTCxmye8ATqThrjHUyyh7gZkSMWlf708Y04
3un8vg9LyYy1c0FlvBE9zUo5h5YU4jF0wp5oTBBYqouK9uNR3j5LqHVo6lGM5DWFVHQ8GUDgmCMM
ee6jTiKTp46u7sMcPoSTTE88Sm9HQnzDM8vszXaeTuLxSPrYDpK5LjnQ6dV8LTHyndkoYG6UWJ46
x7y9d2x5VY2ga0Qrixn0eKyIzjwxdjI9VKFb/EhH2moIDPVtGCKQbcjKudZwam1xnhpflcEymPYB
GQd5gRQSM4Znd8hlY6JvTuyE3rkHYF0dYxFmUWFZV8AI06kcpbOzw+Akie+2ceeVZF3t9ZjO6Mdf
7Hu3gC6C4P3VYK8ay9+/WmWQ446RaYb5oWjHfK/ORQmUnBTJj0d5u9UC0w5V2nCBOwtkT8ejSCj+
SVO01aEfM3HVUOeht6sOuEjMGLn8aP9A6iD9jwd959JsDmgc0gRpXrT7jgetJJR0vCoV++Ze9yTx
UedTkfz9PRSFTnXhGPD+89/VpdmRqozjlNScAcgxiSNQZqqi6LsiDZITj8XvZuvx4kVysaUi0lPZ
JDP3HV+RhZira+aOqrVqh1iDXGk9OTC0L4HMjrc86TDa2N9LjEaaCUUB8DancGciacsbnMg64xhs
pdgTMthelOkELfdqxiXJ7hdPCYm22mYQc/ugj1GT7tTE0i7MWBWJZylDXGGJtVsI4cSmJexHR/VX
gS0AoCIZa19GSg7Vpmbuwdu0nIc20hYYD5DLfi+DvPuRVyafEUlE5zWQkB8w2ffPXZdSrxVpUlS+
q9N6OEcgqvyc1bwyNnlVGTtVJdXKo5zQ46wln/CpIUUiJKEMDNkGZfQwQz+X+mVL4pdJ5yBInu2+
1rGRFGK8G4aC+lkZNOXoO62GkVAW00ygWtKYyqXES6N6eZmqEfYWNQz8BAcuELRU6k8h9blPMozG
X6WJIZj+S4AnfLSz+kBuAp77RqrOz0J0BF8h0S6vyYKBB5/LNKcubsuk8PsswadZkKSDEW2cTWIi
EfTjFEMZIrew3MF8YFNzvvYAxU5VMlflRYRLrIps4IBEG+w6eKeOn5YqBVNQhLJ4Jp9x04W/ctLl
8ZHOzkNRwjEpqHcX52XyM4XJi//l45dvJfN8O/rqNKcVRFfYNijjwdxcE6lYPZWfjWv53bo3A6/S
vLjbVxAQ9x8Pu940r6959c4XwqlCA6osSjz6ILP5hL/uQlEgPjY4ds2tNRle1/Ynprf1+r8edbWp
TC3U94EcuFZcIrbN/f2KzDnjtkt8poFxYs5e77aOh3sjqcakqarE8RXP1qj7WZZ7k/pLsVMMXdH2
49v5zlGKidNmcaThT214fQjIRr1naimag4XXMNpUKHYuUzG9xHlY3VXuYucGzncWax2aHp1Y2RrL
0UNjmN0OmErk15pMdxP0unODPcQ5vEtn2xbUrUJVjhcUEbClVpl+DnTCOLGReGf6py2h6gvVSyNK
cPUARvgtRz2emkMxNBWH+gZ0iFVqJ+7QO0s1CSPI9mGlIZJZAztAOg/WNLbZoe4w+E4ucdjT3OOJ
CCfz/2EodmHCButCC8levc+hIQac+YJdgTvbZ7kFSVLLpHsOymo68fa+s17DgFsY8ggZljX0eOoI
BEbJ3szygxLpuHppkbEDIZfgEqxgHW0akqs+yWqcPn38uL13M3+f2NFbUVVbr9ggQuBa2eDcO7PR
fVLr4E4PgfDm2IlObGjX7xC6fbq/YPYW3jxr6uoKNVEk7mi5xaEUBCkQ1BR7URSlZ4PRKRsxNMnu
40t7p+xjqRCGVND2VCYptxzfUqXqsgEyL+0IOsXbuqarkiZD7Ld6T+EVUPM3hVCeLRDn4cKA7rgl
V8Q8MXGsZ0eO1rCskNAahBZZ9L6PP4PopjGgFsrXmuDXknRGr2HFBze5osW3KhjyXc5H3GBwSeFD
i/HEhuzNU0XphzvAEZ8HGFHD8vW/2msaRGeCTsk1OjJa+52H+EUzjHKHgyk5r5AFnrlDW574nt9e
MvsloHC0rTmjURE+HrOYibZjL6UfwnYuL2os1fWmUnPwZEXZwv0fYAi0XX5t16TaOXN7Srf8Zhbi
mtl/cuMZfVH5HY8/WFmELUXoB4O8H38CqHuVzOapk8xvx8DrnSHnJOSmNEd5mPGlrN+cgUYLO4Hc
hB3ckA8XEqcLsids3UviPshNc9pJyYiiMt3vRou1DzRKCEFGpcRTwhhP5U0E8PQHwWhgG8q8waNF
NGyp46PqzR4o/KB+grfiXHal6K7BewdbiV2p9eDn2puSrvvioQp+2VNaPgXFTAfEaiEkazxtpETX
UxL5MIqIeelghWwQhQJVCkU//1D0QY9w1Qc43sc6mp8EqB5k15lOAqAFVe4LoTqYbcBKZ2cg0Jxz
beoJO9WsHopPwaYu3KitO5E8HJQaEREYv2p0Z/jtt5KAsSsRh/2wQW1b3ZLbBGS/KQr1RulMPj1R
d+IiNI38aUxjA5QdD66XF0Sv4LTLa2Dcjt4/tjjvoO0bcCGDMVemU1PDm+2DDkOAaVZHucxSa69e
yzHEWF2Po3GYG+LwYDn1xM+mC4ecY7J1zm4WESxpCPFdAPy1P8cwi8G2VjgoeLKJ8tifQj2+FzCe
v1Y6dXzgvbbxidDA/kbjnnQXReYqJ14sbL48ukfPnIE7ieKxaVAPoF+3WmCBJWhDWmH4FbjJMTp3
Sf+jAdLtboDpJ35SUGJb0pcAHOiidhuvCzT1IZqT8gBYP6Mf2oMu9C2bJLR9Jqv2Soat/JnB8f3s
dorZXIyFDh1DEx2BtIROjZdSGeXsFaUa2/u+68G3ZIGTPOGDtwjJrrEVgYHGT9nLQf9pESZBmDKY
kWAzB/YY7MZsSBFSDT2Od1g+cP1KvQAp5sJgMnfzPCcx6QFt9QTQSGn8tFTyB2vox2mPlN7QtgO8
5gm2PkmSPHTk9X4G91ZMlA2dJaouktnnJYHA9GJSFG45tofXCWaCbqORGkoOxjhd6k6cB15UteF1
l0oYLe6kYDRSm3S+t+MuVfyQkOezbrDKcQt+JrkO1Y6og8g1iSmOHZAqvpZ27ner7LTPsSTwextL
EvaysJyvc6yY+g5SGAEjPX2aQ9EY6u1oyukHNW7ACr1qMuOlU2+/GGkHPo0JOLgvUoLq0RCWqXsp
sxLEfQujiuyUGfYR8BHOaWk0gHYRJIJYhmw+AUgnW1xtmxLdZ9aZTyno84CbX0IIx1argGeK4+Sh
zupSvc4l5Ag/cfUx2Vcu5HF/qItS87MgH5Svk4I83Y/Icaz9pJaApbOaXCRvRtFzGKuymm5cM1WS
e/z5QfJokSCloEKsOxI/YUQo7SehBpkDzSEJy+Ssm/uxjzb4f6zseohU1DUofBXrzEZuoHhlE5Zf
YKoTSUaKRmr4SZiqxMVWVLY2ZZ51e4QfUEY4U5Kagb+6erEtKb85/cyPaGZEYDY4q/YhEBCgrIpI
7R0xlu1VrhCIjTM5AQg+0oi/oCBAJkkbdgG8zImwTi+vdTe5mQIQ/RsYINqwL2VaA+vqku5sEG0l
vSFtqn4bKE5EIEGnTOll7qjZC6Uq62oitJtElkA3QfsMmnVNJbZ5MkRr1B5NJesSslwCq24MON6N
FaQVcEjQxVA5xSNII5W4Z4JZnXG/qIf5PwiDoq2gBTGf0/kt1IvOSCZlS6lPv7LbMTL8XKnBABsd
OuJzTWvrT8QKKsV5QepzetUT6BHfNoOwcZFQFDvXura8wLNb1DHx4HP2BPfevnECh9itSgxKhY1K
hMThVLl9zXWKeacQgQBGvbfqG9Cryq9OVmj7p1gRMKrGPIA4kSXB9WAAYFkixMPwDDm6e6ZF7JE8
Hvqs9VRJNjyxN0On78ZhjIsbo7Ky2Gu1oM13WtnDg6CTDV8hKUk1PK+jqBNnyBuhsAVqiOV4Jqp9
winSApso+eCb0hmrJxt2BRpXne7xTueL/u5ippYeyVo9xDs9Dj/1qsxrYkwV7QfShMDcasqYTts0
CoJzCVaFzPfAzp56rcbmQYr9rPr51DBtDcQSbglt6YRfuWF8acZ8PkBvGiDxyK6jJ9HGptgvNYga
5X9l3YcpKLcLMKvlJQ0piAkkluJqA03CAZv4RvKHMmO2l4lSz77YAXWbTQuk62Fmmf1VdymZfdQL
QkT80IBc0G1T/Bi0DnA3vNNuhct/HuM9caDht3EmXWej92S1MD9JTfdEkFFDKjJpXHcEiqNWaubY
8GvKXdWCRAPh3tAeUHdWN9FHldB04w2cL04PAfyxkGKHPj8gFCP6pw5q+XUyyuqX0xbikbkcWlcp
QuNbmkz1z6qWbM8sJU64s8KOyv3UVPaBL3cmQ0DaI4teGaUPShVruc/+gjy+3In7ZyNLbc2PuEh2
8VLTtiJuYOoa8ZIbaRL+SOSlTQrPhqVFI32yHyjTawAmvDnJSnUr8aNOG7tzAe6zzONHnwdH7MuQ
M5lXN2rwRS+ttqD/piRf8L2bXyZL1iV1rjbWtxJY0w8qtwTr6aOb3pJmx40wwb9fNUKRVzDr9M9J
UVgHO4j5KdAq3RURrTL0NEIffzJxGMRFEpZEGj1MfKa4YDZuiJ+A/RBME5grdpIU6KRTQXNEKw8G
PoanRHEsKO0za6K15RuBmrDmCZVQ6YL8WxD+XWyQpFtxSi9KJtnNVOXqDyPO3K/ICvIIr2BN2pEs
E5uckMhkdag0/VeUtFbmNWoaP5XxKHMIC0l2achs7iBElSTfJGM56D7orvFH0/bRwD66rJNdWUwp
wNYU8hZojw6qWZHG4p6tHSi1iiDu77MSZ91FiqLC3BhlHeqbqXEzY1PNSl9tmWmoFrHF4cVqixkW
G9He3WNdKPlTHStzeAYUTd0npFVEAEfV6UL0eWxB+QNltNHzTH41jVA+VnBb7txBi+qzzuiMkOXH
1h+Mwqk+IbGr7oo8QrDN48uOMOPYvSsCvSRJkyCFW8tRnqxayIJOVs6MShZClyAhi0mlksnoaNtR
cxVYY6Xmjud0M2ZgFlCbL9mZqJRg4z5+BlSYwx6j9B4Sb6IX5CgnlSG+MHsTchLXsw6Dg1YUh0+y
y+5s+h4CzMI0G/t2SmmaDVk3MF1YsXgpUpnpt1kogutYqgPNJWMED9hiTfzCrM4qM7aJAU5Rpton
osMI4FRgUX2h8qHal7HjFAQHQ2whMVBnNv5cMNUOZDDFw/RjYN9P3tMIQ2TftVCSdjQE2o6eHX3l
/TgbLPnDBF9kgNop92w4eJtKWC7ThZvMavBoUMWcz9NIq8qfhWrBHlTneu52nRNah8ZRkok0njn6
JIxah9s0tGZ21nEC/Eb3HnL1iFNCubDg1X6NMtemYuva7kaNpt7yDWcsH92YQCe/B9Q2bEF76Dix
SoefiDgIefQck/x+1KZouMmCpjJ/8f116o80QAkHXTRW1YuaaSbcSrfRs6uISQP6t9TFp7xuhvxM
IRS8uRDZGIU7Etel9bUCAHwFBd96iDWjEzsEJNovUBhT41t5KFNf8ii2fj7gU9u1nehSf8xKo6IR
2dUzTkfRXbpZ2yjbYAAZlwAnlQuDpup8lZJU7GMFlSWuidKgquYq9Y9em/UR2azaj9e6ls323WT0
6bgvZ70h+zd2htBzeINVEiT6MWHm0qfOEzIdXrpksgkOcZ3yMdcI0Tif8oZdxBx36m2oavJqsN0I
dqCR509CWhMLxlQvcRFTlhKn1BfxdVJQFve1gOMcqAlgVDu7p0DvBV2JCY2quHqH6ntgu+7Y7dee
aK/6nLMMJCMuO3+uCJm6qaaeXG0FzgNJvo20B0JWtVj3TGajO9OEwrmH4tfb2zaUliAVuGlfOC6r
D4CL5IF5Wil3pYo7xzWGPESkZpF5oynG5PVZL74pgUK4JyxKiLYNl3aVcGJl2piiNPCdviHaht/Y
3o9qUnPwyGul2sP5aW6splbH3ahxbPNFrhPqOxIftqQQa9VVjtAH5MUQZmRwDgS5bDWyBq/JF6LS
qdaW/nOMapbw3obPRKxfrW3DVsESUQJ835G0oxob2fVx8YNtWLJ1xrb08CSCsK5M3EDAomCeeW5Y
s7DpE+HyEOnn0Gv7nFSBSE9JLq3zskFy44ra64HKcbaw0pCgrymfY8iUFPD3uCWHZq+2ukrwPKij
q6pk5knjRlOv0lnT73K3q03PaMIk35DmR1wyf6VYftZ2yeNoquN3sqvSAqbtiBi8bFq3ISdVsUeY
dAq1eLO3VRuk1txddRZ/2JQxrUneLGN4Slvd+OU6M7nD5qAl55liwQZUoiThSJcH39W6m2/zRDFA
vErVPPQwOQ1Yt8RM7ZhzR9S9xMzJm6oJzOZGr8b5yQzqsrlopgFyPMl98L4BBnMoZ9X5NYjG6rf9
5FaqJ/MFaKg7k/E5Kwgk4qrwA2yHdpoA55sTuWU6LGT3ygEwNvt9Vw+DPwxDfpN1WK0BKgysfho6
ttGLi6SMzyy7iL4r7Np/2kE4Sw/KqQoOAa4Xr75Q6DYneh69QAfOxYMc6UNhWmuHayTYU38WuLTH
9tRDx181qDt2p8Vo/gQG51Z+CcTc9CsrdIHqL4ixhCxvPXjIYMBFXlnR5WTqIjGDe8uxk4uNm0OZ
pE7EmUVfco3idHx24dmDL0uIhNh2Smfccmq0CRXuKVCw+Bj2AzgFB2OMrocQliiRSo8ONvSjEtMO
yGAlSG4AotrKOeyMHOgkbE7totHyKfQz0VN1F0rUfYmHBVlpWLmNpz1I851IEC8szT3adZhJMfGF
Ztx4pgEv6EzR+kJsdQL2iA2AFyU3AAXju7ZqlnvQmNrXcYxpwrEqdocxGqYbhAjDbZzkU3BuALkg
0seulBug1+HkGaLsf2Aj6+najWN5raZTDn0OcT8Kp1GIJ/Lg2uDCnWckvJPdWmekM9YvcwBadqvj
AVYIfDai3HeHvHyAPNlcRoLq1Ka0gKRtsjprPgMs7rBXSzlRz1RctT3LzKQ1byHH2KBOhzLnQI4w
5azXR3a/yAKMS1yMYGADQXCDlzcTEEujU5PriTTAw9jYdr/RU431Ey5XZHg6kXYwl0ezHYhh7uWP
eS6BWpS2TfZ0EsXO5QiBJrjUhUHxo2NbpW7GyGofluCRLzO8/ytXVEO0bUtCKnwzse3bIDKsmySu
5ue8VaTh8bvqX1GWWs9Dzd6ZTMxxfITk2IL/jW39gCc51RkyIs+HMGLxnVpe+DntwV5xRI/1fkPc
VtNC3nOrO6gCIdbAUmFyqbA32Ew9AOK3UjVG9SHndTLgOgPgpKrRBcwjFasym4K2uLLQx0NxJGCi
3Qurkd+bMYl/fVwcf1NJOupU0qdeFUmVbgj0vi+eR6W/pQZMQ0t4ltOzKwUHJXe6+/DxgOuq7LqD
tqq4VQXQ8pYcm+cqpRFO066I7z4eYd3KWI+wqjubRRUqkDqLZwojm8XIpjwN44kx1vX032MgyUEv
i3oFieDqtsWVSZdGK56L83Zv+PZeOf97WRv/7uK+GmJ1o8a5NaUz6sUzYvJtkz9H2imV2spM8HaI
1Z3CS6gBVOIqOLgwQxb6hrD4r7XfbOcL9z68m71o//F3s+4JrO/b8nS86kOY2GZb+PTFc+R0eyPe
1x1Fo71RFvssPCuUb9i3Nh+P+O7z9uo2rjofejO1jU3y+rOFnyhodmF7qmO37metr2n5+1fXRPGP
uZzS07OqqDtDMc4tAMZBcJG2J0QobxpZ65FWZd8A+29sd1PxjKXiHFmoN9kNq1Hmd801rGlP1dpd
Urw0RFV+fBN/Zz0dFZyXaQKZFoibRUZsrp53Kq1zRTeveLY/o+a4yL/GFyWJBJt0b3zmRJ36yTXc
9s/TFWF8J2r07z4yr4ZevQdU1Scr1p3iuXcP3fiF/Xs4NL4jntXwRsmivSEeP77Yd+ePVwOu3grU
zYWYGrt4znnjXPkVd7+nQsb+eJT3v8xXw6xehZlunJ3DMWMK0Xaf7u4gRvuwjU4M8+7j/2qU1eOP
USMSHbWO59wm/YDdSByf+H7eXUFejbB6/PXJUNDRc7sqcK9yy8leW0AV3kiu1imT1bvT7quxVi+A
YhCLXGmMVTqevTMf7Udov/mJW6a9GcVZ7Ew0aVFCEjNmrb6Zei5DQ59H7Vkn5PwO5ReM1R4c+mwl
sz9Fi8C2luE13SRB4FKReeyp0p8JUHu/Gw2E60mbj6R8WobflErvaYjkkIdWzokPurLrMn+7UKdM
Y2kp09/ET3088wi9qxZsYPAT2Shta44FY+rZxFwRAj7bcezLWji/8uW4t6m6BPYFRgQyPnrR2vfa
6Ar4q+ZcXLpTMP9MsQfQGB/EIDfIamR1QZveJlrEcal7dkoUbvKlh7zp9dnBBCwA2gY6XrcT78Xy
er2ZahZpwEK1Wnwaxxdl17Qj82X5dpIzQORmubEO7Y/wi3tPZe88IiN+i/Tz40HffONHu6A31LI8
yWWsCXZBuUMQa/Q4B7cTN66iURqeSkw7Kc9azS+I0aEm5WiI8kN8E1+k9865dYeAz+ZEfEUEWgjw
+SU/sXa8O6m9UqStnulA61uTHj/7vOnz7H6rKg+y2sc38d2J+tUQq6dxIqo7pxHISou8bqNo9wrP
oSLv0qYnkbz1iu7gRk+/x/yvo8Cg9l//zZ+f6DaBeY3k6o//uo4RHrblL/nfy4/9558d/9C/bquX
4rNsXl7k9aFa/8ujH+T3/3t8/yAPR3/YFpJuxH330kyfXtouk78HCV/K5V/+3/7lP15+/5aHqXr5
5x9PZVfI5bchUyxeR1c6PPf/9frX//vHbg45P/YQvfxjf8h/xof1z/zvtEvxJ0Q8PLCorKmCol39
4x/DSyv/+YeiWX8uGhD+/6LREoiN/hN3qYk/Ecmg/0ErI2irW6zzbdnJiABO8ScyFEhJRP3hiUOg
9PfCLo8XJs6ZNLAXphxwDdROmDKOX/OqpXI4Ztm9zhGWp2VKnEdqTOa9yG1wVLUJnrvCdBNL98Hu
6RKzntTug0q//nkmyANiueokF0yq+QCvwsm+iUl1Rl+pEvecuBrxrQ9iCjeiVg3fjeL5U2nNKY29
yhiii7pRbAWkQa4mZ1RY4y+dVOvHRhucfk9BcJA7swna+jqmr6huwjxDB9uYjiM3hdrfg9zpdBj7
tUOF1GEy6mPsvkR+VUKC1yp74gf62co9A4oC8YbIORCe9sMCto4o0lgu/mgPQHeD84kqFk03x82C
bUUuADBpalfhpqqFWmya2jHAOqsBcQ6kgm4GPaVCOydGFG7DQqOFn4iODKPJQYpB4shEMDO8934H
EDogFokUDaJB07avPcQeduXJvk+KrYK576FSpXEjO3s2NnUNaXhTdr3herPhUmhozAZqWK6R00Ay
Ya0k58KIpq1CNh3xhNLNaRjRD/KH3Ki/UbzNhKdRv4+31jgWqIWbJNa2oCmzAi0Z3W/YzY19Qw8B
xZcOL67aqAPt+rPJTnAATUNkJogvmnQ8U4ByLest3MzemPVnQrMA07uUMxAOxaC36EyVLD20zBMV
hPOAY9LMUp0soxxptlcjZ898h5rng5ySSdW+EjgDYKqrUlrT/Wym8kxrWN83FLwSRNd2l11lQzJK
2PQ5+UU02ap8m+X1+KmP1fAix3eS+ZlK+5UFED0epQNJznOaAOfBvYul7a/V6P9Pan84LLz/50lt
fyBp42g+45//NZ9pxp8Y8UDECpN6P1ud/0xnzp+AT5nJmJOYmtgFMWUBpF2mLP1PgVvbgIKvwmZB
CvafyUwRf+JQRFoLfRk7mIku7u/MZsdz2eJER6KrCoS6uCxpKy1b5FcnwJZouNzF7F0FbvmZh9G5
7ku9vnl1L+7+2gH9o+jyu4WO0P7zj+MVHFrl4nPGJgw0R8dnv9aUy8qeyG4QG0erCBmoi2Az9rO+
raKgObGQH1/Ov0di+scoyz2CL3J8OQ5OCupSYoOSArpAYjAdjNMpReI7l4MwmK+LTR5cqzXHieDX
pm6YzMzYrs/AOIW37cTs5+hReSrbD+Iun/h/9pRcEThMS4NNYCAXBma67P9efUEUF6MuNNOtCHS6
A10p6+DarfMYrSVqKDJ/THKKNuHcWtss7JcukuEELTqameJuF1h5QazMKHWfWE5UjDCha3b9QwNO
0U2plCGawquxDSYSRLykJDbsJoza9JbdtN7sUQ6HTzUwrHBrkl/Balfa/4u981hym1nS9hXhBLzZ
wtK29xtEqyXBE95e/TzsmTmfxL/ZjDnrf6OFQmIBqKqsrMzXlM+WFs6FE43TQboSalrKHkIOOsr2
S6rRX4yJ4lRstd/AEwQyQ5r06e1c1AwM8Eb6ib0fVg04SuMVIIwjDTkAYZa5QRpOr5xepjR7JWYH
naNt4LcVcckqoHjFAKSQNtGHcSyqO4McgvmYkJWywL0Z8+vUisNL3B7LtRA6GgDH+ZByqqFm39Fu
V4rNEGs1rqSG2NIcHYvQy8Vp/jGE4fQ8jUXxu8gTbV+XCMTbAu3ju2kyl9TPIjmi/V+iPY6jb4Lk
e0HjDkvbUvjR9rXxGKKN+Rh2GsC1RMXe3paBQ9Adsoq0f4GLlcuiK8VF91KYY3+9mDg5AUHMqjdk
KQ53Mh4wwCa6MQUMhBqAM6rGkXGCie5Lw478cWiT5Ae7pn+HTAeUJ11KXXHCUq5ALypy+25IHLHO
IjEzohAlQDqign6YqeADxw/X4yvXBkkLCnOegS0gzPMaKQflSlZa6xbb1iHlYyr4Esv1kD1PdE9q
yDXT9UKxuXSWvsvuD+DUawfEl/okDZMg2FIP6CKxrO55CjGhqDMhxEVEn5MPDYn/+5ZeXO7Lczfu
m2ycZnvCk+NouBFNOE1NeuRiY1a0dlxN4i9xHNMPeHM5Fxho4BrNiya6lSMgBm6vYkzPmW4OWRAi
y7ypSUYVahuJsMMeMBSdLDlADJmwLSk507UDrjBW3zv50igh1aUZpKmEkRydDuoWy+20jBFtfGlA
H82If0TNFBl3Jtn7S68fwR41pkgHh+yFNstMiRnDnl4cJf5eLhdvqDMwLkPXYN08YSv10SJ4HmJW
ZvQv4JPK3paNUfnISkRknFqPsSTQQ1AMrL/SSG0xFbIrYREH1S47nSJUPi3FHfyTeBdmaiw7lqVx
yVXMFu4PjrbzG/pV6kCHAg4nBm5aRjMBaJNm54yYexLN659S3IKJEBoNfOKhF0bVjdu+fGxI5B4z
Ir7lNqIe/+zVfLTsuI2N10Kp9VsZ0xrVKXMjTI8Pk+GP0VjNrQjwTN7OoRa32PlIWYWlNAZxtlih
g+NWizIBi1UL7ZWWZfIB1qe4mY8XdBcED+sG8rVA6wwQUwaMhe6pg8l2jM81DrkvC20UlJjYfx8T
C+hOSeWX0gqZrazrxyvE0+dfuAGxknpaTEfboEOZu1YWml4WlQfonJV4wL2mTHtMsADEPTWEzLcG
4NsIklQZa5eA0xRrS4cOkNDBwktcV0DSidEMOD/CHKgElaQcwEvFFa3PkIubShKuzPsjcpfXVIXx
mv9XPCpCyj+QxHQqjjGNXnAUxcrvBfbXC84g2F1aAHtqd0pCkDVgZePWS/KZa8GiYb4sq+V4F/EC
mT9k4uKYlT64OkphGXCbqDbIc9UxBFaF9rWvgD+unMNsZmbAbTednCGVlfGICQGfp0vjq3TQKlQJ
CzpkNtn8mDtV1ckEM7qFN5SlBXUli2XmWUkl0obKJ1SDRa0pNl2ei0BAS5DMFNBI+yZktjtIfsRn
oGruoNRr0H2N4uFrjq1mO+Ivbktzrd0g24rJW7g0yYfKasUGUe4tLHli7GbdNOuVAXrHyLU/7q34
NUdJFLDdQYt+JRKQdZxA0uFGzQscOyOcW2Ra09103+tqjqAx0geYcmEFpK6yg2XhZjaVVuIkytyR
n3Ll/wgHPK+cWOwVuvB5RfClwyWtrEMkY7I6HpIaF6hGfca9Cj3glm6bGyeC+KsP0WGwZ0mlFzWg
oqyYcwwm2pALJLGWTlkJi1yv8UYzLVjderwbMPaxeyVEPaTHMVLMcuuHUGvNm2ROeWurQhu17thQ
NtMKs73qFLFSAgvjp8ErTaAkjhbHFKxQgUseBaMSf4C5nu7wJTuq9Ku6kAVl2yU3xSFMSgeDqeaj
Aof5jIkaN4JupP96hAnQHK/TARsxLEvqH8g25l7em5ixoE4ERGbMx9uyERVXBWZ/w7FgXNFMFUdH
mGRfBkn/MfL7wJ7bGNrqqHd9s8rM0byeR/24zqOGQ6ZO6TCx/w7gUNsivrMKbZr9BqGin5kayroj
VTkNbaORF45dg/hlq6A4NkICWwrvW0Okbj/CPnYamQYPXJC4WXcsvh/0tofOoSpZ5pToMIAxZJQm
7QKdcPdg0UalVZOU6Ee34ko7SOzIIbbq+2gwjPekrluAI8swIoCkN9hoqnKneUqXFmvO3hZrYlM+
OGKSLs+sTem9tGpVsKlycoBg0pd1gSINLCfxUOQVENmU1uoMIsI9+oELdtIMR0c8VLyuDbVTi105
awtnijxjWldhhAcKc2KbGkuZ386maf6ORaW66jkoWEfsPoxhhyh5k7vj/khVpYdCJUaNAe5COTxT
p07e9LSNCeyDJqzUKtLQvCjC1uWWPMLqTMwqt0Vr4HQYEf5+jPBG7hzxYPSAyGYVleYC0Y7KN+ae
inCazrzXSDYJ3HKJmt3c4FkM9UJJSiIRZBm+addxKntDt9D+RweGm/0h18rsVqrVfNi2Ul1nyroG
AnArG0AcbFFumTuEOFqunFqE9RYRvv6BFqqdCwBRbdME8m7jUDKULrfNZHJGxFKyLWZFo75uMPME
W2aUkgLgMRlugC7IGL2ZsEK202zFYMlGQ6AyUEcLgimG0TxUCXkn2FlqKNzjq+6mG+FIeGZhNqvq
gPMscEmQEvaspYhYNL3KzKtSNv04CKOsuzPiEZtUqBEIG+OswPcr62PlGtRBrXCQCPKt3Mpd5JdD
Ojd2C7tYvukwZRpseCOcXeIim7sGmNHgJ9iD6CC2RV29ig0qMC7cOxK7fgLHeVWgDfvepGUt2xrn
Yo4XLfhRN00xXGtkNSSDjDt02NROAT0UA+2TOOSPz9xjXA51wALR7AANGTbqVLY/QZLPVC708oBJ
boRXoMOdnQMnapsWfQBLHLA4bXW88aaOGCxiTbUe8xzmQDGC1bGFWKvq22Wa2nYPByi18DgNFcvP
NHFY5QMmWjgBCtWQufmAxQLqNLrywxhRe/HkpclUD1lkuaVGoLWpcp2AAfR7S5CXNWjyjI0R65xA
S9IdNgqKqULjgXzrCj8JQ+oeoGAGdRXquNVUbou+Qe8YSrQUbklOob9LMek/DUIuIZzL+ObpP9rK
UPCGjhG8hQwQZZa6p/Ij8FxhXr1IYRpJ3iy2qfgUjuVUvYPvt+qbDEaVcQOKEqdlsYo4g8nr9OzX
/y+xdvP6J/WBo2HG+XLEw3syvv9Vj/j8D/9TkJDlf4kiQnwG+sAWKADKDv9dX0XI6F/UJ47FV/49
tQEG+d+ChP4vZHaQXpQRrgPqetS9+p/yqiz+i+b3kbFmYiYCa039vxQkTiRaBLo4+BdRlTi5ug+R
ZAriJEq7aiddc0u4KVbyTSbb+rZ7vNSYPV6a/7lU/zPGSbVDjRrsObNI2um3/VX8ZI++8PrHd/6i
1HHSG/3np0/u6YaVJQI4Y2mn7Iy7cDc8l7vSF39Ev9ULxRQaYGee/qS9xE3Z6BYC+a6Jh+ymo6ji
GaADvbRvGq8zNPrLBXynTT4KqxlI4bqfk3A1toAZcxmraDut1QD7t6O0HwY3wLvBymutQSqdATBt
wS9ZyAOu5rrRSWoQ6TaHKscMxjS9UUU0dcEe1euP+NTISsXAEuPRPdZhPNg15Ow4Bbs9fNhAanTz
2ZRyzSdNiD4ksSt/jxYSP0alqStkoo8I/OnIKyrAZM16Zs/pgUsScNUm0I1if4gPoiNFdzCAVp0F
vpviGXKQeR+vuDibdjYI9ZqrouVFU5HfAMmDsq+Vip3GfXovJ7Xmm2iiQjA5ejGC5La5BXc/xbJv
vRDEfFCkKZ1xSy5fMC9Xtm3TVIHMpQ0UopldhW0uAJIqwAlk8ns2jULQwbpyh66V9kOsHx7mBuwT
d+1xm1tNtcsGEmUhRA4smluLIToyO5QTPgzoUq4GSNMphhqbuFiI1ploYNSmaPVWjmGqyOE42xby
2U5BrITS0HDlwtB1nSr1ayElwz6VBdM7YLcXXFirx0bFV9vgpI2XCv0QNhMcA0PaCeo+MbbNsorB
3E14wgrGVtdvx2RtWuvoopXMcYd9NeRJzwRlYS0uBWRcCmXEhvuYpH4a9DXgKG3IBDJw92nwhFhq
L5QEz414rOL9UTjr1dLoOaGlHS+40l1xtJUAvo/43xXvv7p4f9Y2Pz2Evnqjk7akMWOIPh83fNM7
M04F+7T3phsQF7bQb6zBTe/iw1a1uUDBahtsKh6NHSebA5nrcPf9RJ500/8JOkTyP9/R0s1aswRr
2Zl14mHe+TAahbe0lhvXiF2riXcorKtDSQ9dTDM3M4xXKOYoFDawmptFdZYiSGifcBuJcXXHtdfJ
hTSmRFSC8K+2RJQLX+vvRus/D3pCaDa6Ts+p5Cy7vAYEP9yOkNHAnoHiTNqt9rOXVxe+yPHNv5gV
/eQU0c1I0WM5WnboBTbo9eGOS9tm6e0Xg7ut7ivqYmcmakVbY8MlOkG2BYXZR0PAk3jVFPdVdgFu
d2b56ce//2P5tV0LJWwW5p0alIAr8KhQdnr1w5JKzxrX37/t8cT+8m1PDh1SP6S+8mzeKXbnZtvr
wRd2s5O62lW2H9aa39rQB9e9WzqjJ3qRDWXUn5wr/CUC67b27wv7sJ69+8YxrzaULOx+e+mkPfGp
+feMn6r9mmJ/wG6ZR5PMQBQ9PHehHgIdcGBtlr+V0l5gho0bMM92QnXtx/df5FwWcWqSN2FFS6Ms
XXZR4lCZqEHyTJZXFgoW8VflI4o6y1Y30wuqhyeqOf+85UkQaHsBlmpfsQGDaBU7kj3ZmWMRZyCI
+5e+5blQc6qZDpSbmovFKHoQBv3TYd3sWqd0qlV4bz0eVsPG9Csn9OJ96F0Gcx7b7V8uLvnvFWyh
Hkd/qlt2eD3ai/aepNfYizemP5ITxFcUbR1De8BpFyYG3teZ22u2OdiqfGF1W3/3W/75uCfRTTco
9YZDuewORux0ff6E8NkVxFPfpApuiqmTGuvB2jblGzcV1Dexe8xUH3pGUMf68cKXewnzoo1rMe3e
84aLaIddb5Fts8OrpYDEs2ZfnJZdNb8tMIFJfV1ABD4adb4ydF7drs1+LaS7trwzDw8yeG5E2+pF
cfpyI1RPrXjXU1s5KLeJ9pweqRrL0yg2UF5uZZ6wlEYvS0QcA6M7ab5WxhSJK4oSyYcBgLwN1+Hy
0psBDeCtlJc3aRlt0LLdxkLoj0bnKXjeLCZVfFjn8U2kdmvIXm5yMHwpWUfcDQ84hKGyMI13pDvj
tB/13qlCca2VCRMFC0bT7/VJeu6s/g12UkJpb6Gqol0pY/wRS/2+xnDw+213ovzz76kCYfFXtLPM
JO/6hbBrBtBSMazf51tplW37xDncSKvOW97ND3E3PerP3X68l3fthYB/Ls5oJzsw6ecBzXRGjoQb
fNu6EdoSXMZ1mHv6UynDnIm8pdgcv9Rc70XlbZJvv39p7UyI107SKMk4Sg4WzbKb8n6/KAAQRNWz
cg61Ph6Dxhxu6IetraMu9vB0qEbXEkDkmxCczEDtH2jHvbTW3TJtD037Fmcz4vyLNxkPGsCxPg19
lNn8lArNIsKP6oNapLUPvKJhQQ6hO6lDUNXUCxuRKuLgIV3hl2O6J+Zu0joDPl45Up54Rna1RDsp
3ET0p8LstZl2on4dIrmu3MdjbhflalZrT49h8sgkrDJY/0tQznPhWDmJIUmNItAA63VnQUF9mO6N
1fAs/MLiSdrj/mBeuhqdCVWnsp6xkB1wz2SY6Kl8H++W9fh72sFuvRc/ygchaP3lqb/Pf30/75/O
JV/kGKfqLHGfLGA5GU0OBCZvvyBj8ZH32w5fgGjVS6kz3ghXwxqOBaIFqFAsq+FucCDqwq6Wn6R1
lr8qpUssEG9C+Nb+AQBtdGWON31HK+ZCynUCgP73njx1pCz6UBSgl0u7cTNTRStlv110mhgvY+8p
tE5L5aMfbjDXWpf6lloz6JSbfl0V9lj45QUM3wly8J+HOEmD0B+Z4DnzreIhEC1XnW7lw0q71wDT
9BrZ2HWym+qtIXotjuvZpSzg3Mlxkm6KpjCZQ8fRhbQARX4YqVC8pcwdD3zuYi8Vr122YoPalr4x
G/CLGlwgKbeF4oLeyZkH0E7S0HBETwXO67Jrdc0pJgzKdookXJjZT/HfLxbgZ0D6I7fMSPuq1qrl
XQJT8W1K42XVlLTUOyR27LTBNRLvWuzdJRFyZjrJGyNWpA26EhZvi7tkpi4ZGjzESnPJMIAPdWPV
hv1gVyqCKxU9HbuuMP1tkR72F0vvvbGT2js0Ayci15B3H9kwwt3+fj+d2bzaSRJLLVc3u4hvRZ4M
Zc4kV4sXw86mj+9//1wicwrLRQe9P6gNcXrejFeWXzqaJziC03AsSd5v4Wfix5tLIv/nFvypocSc
VBKidfm8i6Ogl8I3xHs8sbjlyh82nE53B4veR+fCOoeFVqbXzSXh/3Of8SRbSuKR7s1Mwl0fAro8
udCjsHTdTJeucJ8x+6tVd7KprHEo8+hgzrvCq99Ez3z9aNeju5Zs/ckvNsY29WlO25Nnrg72De6w
jux+SE4XGG7/A4y5Y/z8fj5PDJv/HVNO1fP0oeosMTTmXSbtoZvOJWodq9o2krfiqb0dEl8PjC3k
fNu0m0DYgEZJHtK9IAYN5S8RnKUt/S5eh2jVUs/f9BdCnXzMOL74PqdqWkOEUMyAFMouPSIa07fM
fOpSv1jAZf7OssYZo8mx6g/lqh4DrdosvZvEARRftC6oHa3bydXazRJ7s7FPZLvQLt1RjvPz1XOd
7K86Qoq1T5m3BRsIR3jv/cErXPlZ57JwYUbOvfpxTf4RkEB8ga0YdBb9rvWgj9+1+zog3z1s4Z2v
rL3+Ut+kq4MHuseWg+JJc3Ev8KULV235+CZfveFJ9kndGlgAUqm7OX+24qBDpabMGhsCbDJRXAqW
g0Aq5Cr0gQ2UzKuPfJWGT8sEF91W12ZIy+hWTV6xQ3Mb3W5/mGiIzbv+Qop6Ll84VUvW9CUuJlOb
d2Eoepqw7647rbta5m3TOsPwSM+nVDyFfmI8+HSRokBvPG0GGxOIyZUC0CT2zcyfDk+HcqUpm1Z3
Uam18wPWGsO+1TYj/Kmku2kPVzGNFLW8ZNl1bsefKl0fjIMlgICed40PdcpDzMIeXM02XMNeXGKY
29q6I9ihC9jJida5ra91N8jWibM41YYrqQ3QILiwxs5Nsvz3GkP8T5shXZJtJ/G20afAMF+LZS0Y
t9i00JV2euWqKS0bL1CvKjTkQXY1mIWUpl0eA0sGJRulb0vP6TKTgoAjiSFVazoXWTQwlNvxCFUb
EH39/nlPKDn/RKmTeJwJIH7G5rjtyD0cbpoS1ZnIXX7UV6nb0/ZSXCrZhyvReIzo/VuuNF3QMj3X
i1BPInUnAMmSe5Iu5Tp8xBrhXVrNr8jyHa5S7/u3+xQV/2LLnVrThY0Bhz1jiDm3o6vkSfHrOzqG
G3Q2VpXbrBe/eM9vpK1ud0/CXr8pg+QRVMuTtQnt+IpUzx19eEhBvS7vTefCQ51ZIqdg1ljJDsKk
81DltNLr4FBvkAqRLJ9WReVW5NbcrjDu/S3fiL6WOcLgJpGLzKEWINPW7FPctoffonwzZq6ueol1
C2++LjZV5UM3QvZsRLYsXgHtMwt7ef3+oT89JL76kseX+SN2AhQ4aOAGpF3vaH5+XQeST93A6x8j
75lTNJgC5Kx9adNuL11gztWTTk3OjEZAPXBgyHSNpti0K7d5MPnDWnHbfQImwe9syjrGJlrPN/SE
Ibf/+P5lj+nvV+96EqgHocqXw3FgfaPtKMS5k5eulr1xIes+t/BPvSaRqy/F8njdbMnlUV5xrLvq
CfyQ5KX7xP3+Hc5leMrJtb87WLO15Axi3SOJST+8v8K8wrGQLXwR3XId3WTXl86Ozxz1iy/2eeT9
sTqqPImxqojknWhd9RllASc0Xaxq6RlNiDUlhLp9hb5Q7wMs068t2LTlzYhWJmnFkzziMuvRdzAi
+/AEwkRG9MYh48D0wqh9DNBdpEuTwlfTV6iwwJxQaFK0m4VCnrWa2hVYv1qHrkL7AFyV7Bisy/FJ
U9yiv4k6emfX0V1ZeyaAoEsWA59GSl+98UkugQysoBcTn3dwM6/YWL7slUHuV/7BNYPF1V3dju/m
dbdFSGzXOfG+C8StdjMHb7lXPX4/x59z+dVDnCxUHZGHIS747BooMyBTL7Owbgp/DvrfcuUokkfd
zZs0u75HAtF6fae0Yl43jxw1aEXI9vCU2svVEfXDdSphh6mG05pOlD18/3znql6fOegfyyKhIW8k
Ch+JMrde2IUBQO0JCf39BCndk9cGIulbboW6ausXQv7ZiTlZ98XSx3g0MObUB7GPNI1TeAOsbcPV
jsl/pTo12if3i/mYBYyrTc+UwxGt+xX1jrwa16XCgXxb6tfo4uhXh0tl4nNZyqn3x7FlaGQ4se40
uhmlHQdPkk8Zxhtc2QFL6MQ+PTH7l0TLo3Urz7SroPY693HyqkBy2nVs338/K5/nzFer5uTIL6q8
FvtjGaos3H4lExCcZSMDnoGMHbvmGq0ApDud8Kl9zq7UVRpwC+ztA8BEdJc8ZV4Vi5++SNuo86b7
2dPvi9vid3ilCzdV+qy0knfppDxbGzrJECIwvRmkJ8oy4Y8K69B2T+UA7UMXdRhSTCV2800n3McB
Cmtw2uK9sATWfxhAT92UANchSHU88Up79IqrbFM6a+3WQ5XeuzcuXUmOaeEXc/H55n/skCXPwEId
Vyu6Cath13t9sKzw0glEOmGha+2bq+RGfWmcfB8HemA6l8jl5/bmZ0L4x8iFMkjIpTGyGSju4iI9
56O86Sgb1sN15h42sXeJmHuuAfxZ8vhjLBWQQwrmW9olV91a3Whu/lDtEDmgvCE4xQM+M4Fqc5Df
ZOvoAdzZ1nKNC9N45iz/fP0/hpZHsQcpdHzNW8l9QJH/OrTzyyv0zK318/T98+cjOG7NyM8rfrYS
vV9I93oWWiWXPt25/PxU43uUxT5vjwuk86HFcLK0ge6aD4lT2dA1nJhrjuD/vOiNcKY889lB/ON9
orCdzUZlOHDQgb55uEORmG7hncofiyv515mjX6PYZstu4bbeU+SGjnkhdJ/Jiz+r83+MjYQuYlwN
Y2e26mHZZ3fepdL7Z8741T47iSTd3ALiPs5T5zc0OoLFNyn8iDbCL+vCK+5yt3Uiv/VAFK0UX7KB
K3GS36A39o4QkY9Q47W2n7b0pbm0u+KFxfl5D/niscTjqv3jlZF5XdBc5LEGV/QO/rTrn9A22kg2
3b51sgJm66kBetiZ1z5JNqf573IXXvd+sZu8LlhRf1nLaONgzsCiHlfxOvIvhaZzwffURaCqk7Sc
j4e3dL3sRk8PgCFfI8jpInm9Rt/NGdfGbX1T7dP99wfTuQqoeHLHyIRJKMLjiFW04A59nQqbxb5R
wiBugSO5UfsukV4WzuBknqmCWLowDWdf9SSZM4YoTyREvnbLh/CyPNDY4jre/CRbeB+AI1xXhRsv
9rxW7se1+qN+vvC+Zzpz4kn6BrWy6prj+wKqvZt/L25F6I+Pq05ywKixw1IqUajhXvrAxx/+armp
fy83RBgoveAYtlvoOv0Klfu+voXpywK71XqXtIO6r901rhq71sOFlzw35kk+Jg+4/+XQQ3fzrXVN
nlq0fvwTFP6ESizVDlt5a0j1M+Nu1vdJcqGaeG7QkyrMiARWOLUaqKrpTdKerCPbDK3OC690TJS+
+ownCVQnpJnRDHxGDUskpPr20V3lZ3v1Xnxp2CBP3w9zbnWchKxpGptSh+gAESA3aEkJKLrG4kvV
idiLmlFQViFXpCm9MNyZdo12SkoNDY0UD1esXf1kIJF61V+FT/U+vc44d9z+oVm1u2WTrGEP/m5X
8qrayD69A7d7jLnZfP/KZyKAZp304RTIE4vQs1jG35ob7rn2Ky/pDSD2JYAJWv1WNtVdcxXf6nf/
4YAnIceatFxPLAaMrqwPK3zoR9yU0JK2IaFpv+Rn+T7p3RiPsJ8RUHPp9fthzyREoJL/3ogxzFB8
X1hB18N9edcdv3H7mF+PbrFeflub6P4QDCysbelBeNMpV9XX1WN5odL79ebA1/HvwWHCqH2Yq+Aq
kQ8Zh7u4fkIz7MLmOFO1OcKs/zrS6tFC5h7FQlBA8qZbJ17pgG463jGovsbv7+/iavEW73hcVRfi
92fF8P/dkBD2/h4zP+jRPEy8Ed9yh7mpCk4UXT8KftEWEdE3mFZkls54LT6Hz8amM51D9ZSstbtx
XA0HiIyAHW1uwLqT7KffyhN8qmpj/qg0d3zWO+Yhvv2/ycX8b70V75S/H7VM4ZbOBo8KAMXLHpIL
Z8nXaa52Kpcn9L1l9S0/q2svYeXnxtvU3UWvIhKymSPNwYV1e26Yk5gUGYdCGD8j30dyJ19JaySE
NTtdI28XeocHRbb1B21vXiOS/YhKq82RQpHuCmAp+cq+9AUaXeml+vFxj34x66cO5YslxGrdstJm
D+gs6yt2RCf3tSC0dfcXzizXsZf49YVdcwY8BHvx75kT5qRFOJ/hDDvxEq5nix/7OuB83b2pbMUZ
PIAUrr4ZXD7FPrqwts+0ZbSjwMOfKSJCLCpii8xsvzlW0GRbFldJ4mRX8WAnW+tu2PaBtJVf5Qdh
n9wIrnrbfLTb+K26JTfkTqz7muaLL92m2DfXkxdu1f+bZti/l/JRT+fPJ1PbQe8OSccx2L3kJuk6
sB8ZuF0qirQo4gsBRT83zSfhqrcanG0x+NzlOhC5OBucxRT20Hq9zPgI8UYxUnMvTmtI804n1B66
NrbZUS0oX5vhvpMFDw0tNF5AsvQr6HlrCpVOl/0w0GyPB8wq8s5BxheLzi59rCiHJGaLstIMudx0
lviHKvqFFiGulNnhBLu3njVf0sZVaiKa8jpk3ngw16Eov+d0w/IBEsAqjZ6so1Ipz6Y9TPNbkz40
0ibUxafDKAVxhqJ7PyAWIG8yKQzS/Dmrr7MY5pvIVUNvXEEdKPtrifP9tj2Ro/xnpk5icqWjjd+P
Lan8h4oWfeUKP6LCbu67jdwHxYcYYhLhlc8XRjs3YSfRuOhzCX7yQlor/JgarAInD7wBRiWNnbfe
dLjRp1W7z3VboOFTr3shRzABJABGdrL//TMcl+BXoeEkyopdY2hlyCMgCOBMGWeCj7LIqqsPFwY4
0w/BuvTvxY/5apG3M5+08QcXV4wVCgz7bjX8EDx1/ZHeHQt2eSBvhQfwK9+/1JmSjWaeRF+1GOPm
EPVktcHstVfTVtqm99EmdqWN7ncBXJF5ewi+H+xcuDslOuVxPi6VAftilOcHDb1jJZoe5iXxx1lz
rfRYWUeROVYDyURlYla8KUxsSfk543mvwF+uxt5JAI91zZsKOBQ3h3UJfeXC053JYYyTYFwc1Frt
Z4VaAcnFXnk1Vsr9cI0BtoAW+pte7gyKvjDzdyXQes3r74HkSigmO8sjsiMJkKrRLi4s+OMu+mKx
nWqf1IcOlnnItJgzngAPkM8v7Nszp+2pKSLKV7Duw4qMHL0mxK6pSEuHpwFlUutRg6dcXNKlOX61
r97gJMQiFo+DysQbtGCkYwSdkQz3UmPbzXmQx/t2+v39tJ0LRMZJIFo6QU8hvn82pa7L93ozPka3
hpe/my/LE1oXF2bks6j+1QudhCAQ2G1daHw5DCeuml2+xgPXNd3FsTimdQABXCkGW7fFbfWYr0A4
Pl86r89tUuMk9Ay0dgspZujmRlFRLLGPhZ3ozbg7rKaN/KG8m50dqhfFjM/ULmBL/h2IoFlPKS4E
7FNHuOaK6C3utIr9nDLN7FdB4r7CiXcm71Jj8dxaOQlC6PDMYzgzHmoSa8t+QHlkd4mtdKYzqp3y
YlScwbVc5Mc7StKorUO7SFcTlI9LVX3j65V+yneJkY6DysUCzPM3Zfyp3dZrjEji4ULd4VzU/Exi
/ijoJWrZjdExRA9+uZlWzXWxqTfYNvggbbfDtvNQf7k2V5CbNioQ1i0+QN9vrU9Y7xdL/pTJog14
y6cKEZFZecn9QbQBuC9hkGkYe62WaiXgS0ybZIUsjkahJ/daxDdfo9GOem/eKh60yLoDFzHnLp4J
hptcKzffP9u5a/0p3cUY07oKR756Ddjb1x3ypZ/I2Ap30L621q3sDvshKFxMJC8MeG6aT+JM3VS4
I0kiF8KnZZe9KW6H/rZv7JcgvKffiYAhl72rLkhei0sJwXH9f/X9T0LOTKKeScchay+8zVbH2U7o
pkB4+A+Dmn4SWeoMNYIQG2PCGRW78bZbFxvlmVaqm+1g1q6q1Yy+sbbJ3zFmXmGp8XCxFnzu5U6C
jJEY41gf8ylN8azyoQyixD5odrWd0k28jS/c6M4cpPpJaMEvIRSsmqpINiFZWClOPq6+XxDnKgSn
SOd0EeQOjSIWRO6mr7iiZXeK5DTXofJazAHuCkgD9XjTLY6GCldzH6l3lnRLim88DuODvAq3h/yq
v4ae2CtOeit1wYJ0zO/2V5yQDLkJ/ouVs0mpday0iX76/ffPfS4gnmKo1SiM5vkYbWuPEpEdBakv
r0EsBubdfzjCcQv9EbGKVKlQFzkcq0EfYeGqSoVhDHoRpYsiN6wxMDZPlzm9ZzbmKcgZR2nE+8qR
eYAA6g0vxjV3oLtuffCz9XL7X5yd13Kkytatn4gITOJusQVFGZVKJXNDSGoJn3iTPP0/SnEuerMb
cWLfruhVCMhMphlzfPEtfOyOkMNV7+XGvlz5XC1Hfpg8ZEzh03uRoPZhNy7bMrREX5sFxPsO+Me2
Xw72EG6YBYavCmb1saSeY7SKqgNv4VAz/my8obVntjhZ0jAhlACfFwyCBTIhcDwtsMq54lIknBVK
bHogPsLiQxx9fJ0dcm6AOIbnX7OxLdeuvzh3+CEjfC1E6AnKxvidPw4+nE+HrZ6EsvIAF0eLEPEs
rmqOD+bTdArfB28szfysPMGWyh9h0uJOmYHh13Q2lY/fH+hKWC0vjhnYhky8luGKQ2/qKKkgFPRL
r0vM8rylsl5JT5ba7xSuAjA/wSNDvvuR72Ni/P6nrzyspXhbY/DKChv8bgjyRjcAhModY9iZZVsf
zrULLE6DitcrvZo0mDfAFulIrxrYjEYY6A+DGQaCz7nULk7cNdwaiVo58sn97/jr9Gl7wH1ZpvMB
fIGsdnqopdoaFbtTjkkMzwFrhsBLwLDksbzG8pX2D78/x5UlTRYJjyCCiS7fnyPa9k/YMId6M3Fe
GSaDefx/3hKnyWIxhXiE0ZHd0nN5AwZzJzFzfs9OW/nviixAXmqe80YX4JKVQxnjERuD4Xv1ZfIy
X6wMpUbdFRS+eF+f8P3U4ANYbay+lbOULA4CuHjMPRiAiM49NCzKJ8EF7e5D3fr5tZeyOAlYOKQT
PyK+UXXUpnjZxMQB+ejVjb9+Lfn8iQ3+Xmvc0E5Kxu6dSAZOa28OI2ByBtQmxjxfQqfOnV6w+m6r
mbWytpfi41Ke4W8FC5NA5Q7Ch3wA27BPjciLH0I4ZDkoHwaQYG5cbeXEWYqKWUfVgW/xHbqnf5gl
3AicVt7J3c/n7/2p8VPbCFyI01mB0SK7wf3bkG/wQtX1DTXsz/TjP76gS5kvbEYbfQTdNBD9Cho4
GVM6id9dgY3cQ2Xsyw/Uqk4t9CClUZk89PqKk1gxRCLQ5N60fWv3huptaVDWuqA/SvK/FgnaM9qo
p/dyO7Qg1OF90c1Q0Quv1b4P0MswmR07nR8fld2463echfjPIhBmya+/H00rJ/BSHJyEstYJIzLI
hp0VjAskaNHBFxx74vffX9nES11wNaZtUnMlSjCGFHBHGKgY3Dm8/P7jK04D8nKSFtbsHT4g+PU5
f0uCuNtPoau+DfUtFK0Y5XHoOvrY2OpHrRVbftbUX2+LcQrXAFaKlAiTCrOtPaQpCHSCN8fgFFoJ
wstMs3hMgZj5DfaJGzd5D7z+tWIXAQTXKYCC3NuN9fjxLjUOsJKD4tReWlkinAV2ffMMdOgWNeVn
r/3jcssJWZBC5LyiuFyqebPuyeI3fAYTapPMLmWTL2cM2SAyA608q2HiQnxx3vGZV8UGip9N7nNQ
MRVW1gTAzMPjTkLd3S/H2JQA9ExVE6S1GlN4PawJYy7AgBGMCYn0XqDEjHncunr5/amtDJ7JP4Ld
v95Vx6mhVKp4V2kwQ4Y1gd19UR3YEFnNfnQmo7qiKYoCnXKevqPX6T05takJufD59+uvVeyXGnVA
4tQ0gi1UMDn8rb/1x8iXjmhVWrJdBqmPwvGnAq0tvfBW/j8Gtz+nzF/3rLQ6LM3v5aC71lfel77q
ZA/VPkGLsjO5V37fPXRuaP9+h2uqAnER1cBDUdeqAd8AwbkNDlKSQ3et3fSSHOSPKQi9Moh3pQcd
PXo/bmSmx/8Pqe597f9rkS6iHh2E3xng5XuSou2EAevJm6mn5rDUNcE1gNGzULP/LSH5uf+/nqoQ
UlEXcgSNsQTbSnt4DPPXSb+Jz78/x5Vv3lKpXdV9qIKNeQ+yLbTJGADr/QXDT2yrcbr2kfmpHv51
A3BfgkNaI+NFWeRp9sQnHigINzxLz/cgG4UwKEiBhTAhvsa+8NP7y3LfKDKgfuMMW4lNftQbf/0F
nKzUcB0vSSCSFPxHGh3Kdtj4oq8VW3524F8/XsDsHWxo3J4G2GxaefTKiw5SO+JJutXpzqA9hfVZ
qW8jBcrU5Cq7vmjMpPVzWd+0GV4lBQzJvUn1+7BGaxIoZLDzZn9A2QZJoRwMIMETb3JH3Yi4HXxy
e7XYV40TQ8FeDxurbOVDuZRmlwpNkMYhXJxPXfQkdRf4ZbYJgKIGt+Wfv5Yr/IT3fz0ppeJGSUgS
IeBv8VXadajlTcjujfyA8Mb8fTmv5Qo/Vdm/LlK2Sq+2fYdcoVcfeol8CvGTiHa9vCt0c2LfRM/M
DMBO9GVe26S49DLMp7hzCyt1RS5Plb4VHfzMyv/jkPj5jP/1l/RUk+PuXsHks73MMNrGO0N5rftL
zU5KKMJUdDLVZ3ISYe+QpDAhcxs2O+VRqVwJAgaYK4tgJdP8blTTYWdifoLfpaeCfFVp7sCqL03x
m5gEmhxds4uSh5F4MHPPILikxE0ESB07S8dt5WYESoz4xWOoQQAehuSHVEX5b0wMifgARzf1ZPUR
jMShHsDUg9YFPHn7/X2slB+WkvG8nXW5qtA55s3mUfG/Bp/6g5u6v//6ysb+SX7+esSMMJhthQ3O
YfmT717DaGNTr4SlS2E4nAQBdI7w6ubihH5CGe/0koH6vNE4WSt0LsXfIL+JMiXImsfUk0OreBp8
yRdsJB4T4tPfn81aBvhz8b8eTj/lKaeC3o3uDMwnDPBiPWFXeKkTOig66ud8Y8utJGNLWbdSkh5u
uhkelgS9fP6qAvMw9N7vd7HW3FwKs0HyaHmsIiwgZLEnAa6RcKlDGFXsGg+qpD26ADZWfLOjN+iW
/e7WuNl1U3W1ciwuRdqiBjIMKWNUcI28ANDAIDe614IEA9X3/opuJu5sxzZkxfqrupETrTWQ+EWZ
qMzSGGcHVnXuDU7otu4QpNdkX9iaJbuaA08U7ZMF6v+4TpbCbMbgSR9RbNHRn06anx0gKSJn7pIb
gsk/62e2kS6tbFZ+ETTFDWyhCw2LnsD2XIJkKpWvvy+StUOfXxSNp67tJFBUEGL0/SGTWhSEY+hf
wpMqwU1MnmwQCs0yfJp4xa5ndMJDyZI5jEzeeVplF1REssnwvfHXrGRMvPifZYQQnqvyDJNt9HVH
u730h+Lw1eFhipa2Gw7xRri9tjQXBaQsrquyFfHaGiELeHEw26kEC2PeF1NmNaTwaDttbMK1RJe/
x8F/HSUjge84VAb38SniY37Ph+7HCDi3xLSIvHGRn8D9v7+X/8UJEksRZPG7wo56ot2694tEdnYQ
X4G4gE8oxmCbPaYo3egxd9Mn9cx5cGNnSCn0jb9g5VgmS0E2FEDQa9xvE9ITjMiAwQbdBIaHza0z
Wf9n3gBY3X8+R6alA98IKJJljVMDzcjv2sxqHQETkJ3fb9GRV6ahyVJw3YBKpqkTniS3a43w55Vh
jsTHZA1MIJiVnbZ0U2v3s8jBZm7OdUnE4dy1NuQnFQZsEy85Nw9baqN/Zydkqa+Ww7CIMhUXUHzw
k0ygYg5bwvC1n16cGd2Q9XJa4qcl9UkityF0pAx2DKcq3ii7/3uDkqX4uZbUXuUmXIAJbn8JYW6h
o0pRYzTbVMKNb+9Knk+WUuhppimH/AoPvwDwCSaI73Fuaij1+hI1MnYUkGC08H2JjAgwP7v+FnUL
bsiJDn8e5/fzbqXW8V/sLVGWpHkU8DdkaCgTsytOah5A9qjC7w6EAv6mWSV3K5PRSie37140tlPg
8FAcNGeAagC5T3XgArgA/fn9D1o5rshSK83CJCqqEX/Q/DhY3L48inby4AquLBuYp9goQKw9+qVE
uokVLuFHpEwde5ZLr2F7voTFNPwEZ+Wt1phB+l0CL32KySa0YWPRL7Ud4/bqdOXfQa1Isi2t5MoY
AkC3/3mucFRVQWBBjUAexXMfNU7ymlBmgsm2G+7gi/GQSodEemCpoSCoSG+wWSsEj++QShwKHtYC
+5DGG2tyZWMtldJ9VcZ6WOOP4Rg1+w7jTiJszlUMVMOKM94Iof8doYMx+p93jGy1GNQYR1yl7uYZ
XTv5Useo9Wx8Cv4d0xJtEav0cwa77wr3QHtMIwk12GOYYpe3GoH/jhAAN1789fXAdfr9Q4MZTLcK
ZmPYS8fBxMClDbUOyh+/b4SV43kJReV0VFOBx7lnAP07nKWN+3gCH2z15VZic7KUBaOeOoBFg98X
4Yx0jh6ZmZ8yX7HUl+J9eBZfVDgwwGcnOggmgHDwvMgsYIE2e1xra2ARlSRCldN+uN8e1C3Z5MGW
XY8Lq0o3ukwrB/h/iYJTiRvj5H57GA6ujwgHTA0d9I1tshK0kqWqt50jTuk4hPlahsPBGG/U0R5h
im5ro9Fbs9+Z6pWhhCk/5Lvf18OKfBLDj/+57vo5nsvyni+Lo6XhYNgJu5IzAIETQe1Dq0ncNaml
RCiYZmfufliyjSuvSAXJUt0r0o5PShFXnj4xb5c3lgBNGpreduSSU+5wZnqDbwjuVD9k1wyz+Qi9
7K0wZcWdjqiL00JPIp1lmCxH1y16K/E2Z4eYIQ7Ix2gXWuw1c9mhP0Aja2F4h164h7kx4IJ9SPeK
U+56E8LF+GvjHdzj83+EuUtVcBTrgMpJOLlGk1rUGfbzQ+tIZuW2/palz+p7XpwvjUAyDVxFISiO
+gswe1liDgG24i20ahN2yUHoyDZxQsgmIeLa2C4rZ+ZSCyzSuQWYbZYCLRG/uQ7aQ43Bariin78/
uZXtvtT+AhpYx6WCB6efYgxjtsGWYnMtgFEXB0k2wpAzJUjYaCC+owiOnfHcfUoO6mVVMJwBbn7C
ErUTtzyXgdjs8sTMfflVDNjGo1uLWJZSYLWGS/CPrrmBec873IKBrcD0ATCLoMqY05dmxNFWQX6l
vkCWsmDWznXcyOicgM42gC1tVhge+MOf1daY/Rl1rk84ZbfPoz/6ymZd9v7l/MeyX2qFJ5XjQ3Zf
kkBu3mqMcSAc/VQsyQq9zub3mbM5Vnt/a/+60n39/JWsDpUkzPUE4UZ/4eDXYKjuhC8rPdQ45jZy
77WbWZwnvcYGAbgmtJS1ot9p4jibbVY3G5/ttTxUWUQfWq3AQkTAeoze4QDG2YMJW6PIfBK2xCdr
x/HSvR60Fxb3fc0H6mN0QRc5vY7f5AZFEjAFCXjp91lC4cx8ehitPDeYRQ+bzJx7GeRf72dRHslI
+v9kXTOSAL9xZvVUuLpNYUQA4FtqN1a9sa1WTow7fv7vlQB2ZZrPpIfeCsXwmQfXTDlqvWBwdMvQ
eSXCWop41VRtIibeFQChA9PuhrNYDKPRAookDsRS+ASlG9nk2qJYinoZYEJzp+L4U8fHKbHC5r1X
iQnEotFHr9wLN70kWyaTK4HPf+lwQ13OSQQdLk0sCZOmldcVf3rdmVRnanPrfzrOlxbDpBA0mQ9r
KQiFWHhX0qow8ymFLUkzgohZFfpg/H6htfNuKcMdYjGMhKqfg9hMR8iKsxSEk5ccJFpIIgsLHsyW
BGensjZK6pHZGoZX2sSWtLXb1j7HS1muqmltrgL9GgyhP5b7nvEGheUVtXkMCsJ9FeDaGV7yfjJ5
ReixTxz7ffRV5EFV8BvLZwVLQpbS3bBTCx2+/PANba6YEzSEKrXG+ZVX7VgK0smeQxjmafOxr45Z
98bqEEEDMYXypUicsC7NIa+fAJc2yZ1ZWFOzYuolzXcSLHL1KbKbvraBsDWLcIdKB1w0c6RkrgLX
V6HYi1UFruj7iE4UFWHZyNticm3VP6x3/sdXvAh4El5KgFDFE+b2oS9+0yvUFb5qMic/NjvhobzS
zHhMnzautrLr5cUJlugjFegA9kdvRjseDk6jjb6vE919fGA2GL+j1guvZdgLGxubZcVQjciLo6wU
Qk0AgAp+tZj+Fq9ti0oSpScxgsFT/tSC0S1EZyLD42e+0lR2YwXT6TSz84QGijqf6voKWxKACrAF
4AyrKHYkQa0QGwXAtvB/65lVgXI8CBREhMlQY5v0R9YpG3vw55T6x6G/lCFratYBcj2CAQR44wgh
Mg5mZ5Z3WQrSpnDVMMHTttiXKNH0InPF+E/GHauy+QOXZiPKP+fsvS8Fl0VfWv5MBRS0vBHA0Ybs
uvSZS089bJph3qs/hpmboaqfwMlCTsd9gV2uwGS5hQAMfMRaeFbQyOFleiKlW1WcwfEPUvwFlxOz
imG1FnNGQV+mJj8MnJvrdgtQBgDdCRxxdIkeVF0z1cZWMMI7lhst0pVGHVnqpzkg67NOhistj1qA
YHEXYUctFGxvtRdDd8dtNDVXTvWlnDpVmNLXMmGBBkE9gSMwIKUwmCwxms2u+vD6++ZYEXARssgx
EyyoHPx4huhyPICbAkrmd+NCgyrvRBff3tZAf3AWNLN300B9GQQbRCtZNUSzHCtDDMCYnp0Ld0cf
tbshNnvg0X34aAzHDo4h2saCXPsoLLXYvSAQmPRjQ+FAzugHPLH35DTb/N2KKHtRza7DIDxmZUwh
tbYSjZWxNbJUYsuh0vHRlPIoCVfQ+7cPZEZz4Y7xPSXPlWZF1WkWrmP12bcO/1CHJtOMSXshwmS0
XfksYsQSE2yffThbErpWfOIA0MuYGedWgaKffEhjZSNjX0tJlsruVMQ8NCchRBRaHwRZR0/xTGCU
BpsFwW6jVx1T+xB8N698vVUSWVuhi1N8rrpqynhcEtZgl9yJPGXXnrfS07UsbynoThltM3ofUwC5
N3WRfYtHAL6Z5g0f5IoyOdzI4am4Z3v5qj/Q7+HS5OZ8FuAB7Zb7rS7XWtX45/v8V3bCFEkv8/a+
2R8UP30Fa8hND4InWJk/7PNTcUDlg4MtZvEH7OuNOFgWf5b1P87f/5KDawSyjk6EG3yRXgmvP/Ds
peKyDzr0D6WkdCpUIbFgCBlURTM8CoT+RRIuiRz5TdJaTUsPZR1ZIk5B+sDCs5Y4ZfMwlI+pDFQg
zcwabQegEw0J1Kdoms4hrEcBe/8Th73fRezYyMVOK9GdTyvQf1KgR0AMF7IWAVCDZFMPzaIGhjJp
9nPYoQoz2lEe2SM8L/PYlkKM+vLdhRN0ZjQ6WNdD6eiiYNUTsWDkbmiiR4sg7+vDqD/WGPaUeA+a
NrujAPNS+SSENnDBJie+45NndeHo9Fr53iceLw+mgNuVtdc0JZDkwPyfN8L+oyiB48jzV6aDAa9+
R62+06bWzGaxtvC5yTqnmp75wuE61NRLrUnNPIItQjYkhsjOMRDrhiRUx6iI4evHRuickrFyZgCi
u37yESxpjQdclk9k5S2M8j24nc9DCoBvRp/keHIrQl5jPTentviIp/HUTbEn6G5fwQm0o/yu63QD
Aw9imwZV0sBIiWAXMjGlcFAiCe2NtpRxcEmKTWcY68PiSnzNMrcQ/TT6U7a9ReAAxGvEiFOgoFVq
qANGdQnI81Zf8d1DPSpvrSYd9UZP3UbtlcJWCyX9HAqx/ujLuoAtSw2rfqpPeIJw0wLUiZuoFbEs
9bgIaIWiblUDT5EZQ6PiXw6iYjMyAOiMwwuD/jbVwbfhmpdYaaIXuaTPafHW5d0QyJnsCpNslUOm
7XLC3oSW5btSktuXOIZHuE7o91zW7jy2ME620+4xjE9j/9QopzhuTQ5Mg8phcKKohx1M3RHRqzQ+
x42ZhbotRW4mmGnoM1rAq78AYlHTe3RoANQGsPUhqxlGzf6ExBCTs4Rx4nifRl6R7rrKn5pTi1A4
zkJT6isrhN3TZMAzLwbMu7Pg1oqlG+McVqyCcyeYvHdJQPqAZ2ZPHoDWyckOiSgM4DTuMkxB3ELS
orhyY6KArdog+UpmmN34+QDYQTFCJdnwViMYIcf2OV8fQpiGFOijwArtrM1AxQPYyDCQUlbHMXus
sG7VF8YDMVaDb/koa31QNl9F/TVhz5EGdAfxvZqwSKTh0naxq2XkGe06TIipSEm4yUoIgPccH8O/
ujeRpZsx9rhQXSk5z+G1HMXSUyl/gtnIKW+EQyM2dg3Kl8e66LkXNCdSUE+cL5lwLDDYNo1vc1bu
cRtsRG+Sg3FPewvr2Rz0bs/4CPpr3R+lUPc6Kj5KjFzAtJWuWji2O/C8TS62OFCs93KKogQ2b1VQ
kHMojKywNAgaWA28nlKjKnmT5M9SHVsTS69w3x4Z3nkMNG2tOmV9HOa5NjWV91TJLobCnjIQLxqn
mObnocaAOlBvg84hFjWm6Ni/5kzBQy1OwwiGLgc/qXhAqTyBvByMDi5CI6uzOSwVOU8cpGcYGgXR
ZLxOQuo06myVsmSWaouXxNeeUFtUtPn7rBdcX8qAcjSCMfeBU60BVRUepto28D3W/XcIqJBTQGWY
RIu6myay7tR8W+6kGIp2Xale64oAzs3CoIgex/HU119dCsg6j/ajm9VXDW9dSVAt6izMHWB3FEpp
qj1vttJe4XaJRkOL9scZ3uRaUgdcnHsFiv0RnxVmk+jXEHBha8DXUOKUR7FrYaHNZT4e8OjW+QGV
Jz2y+85oAhUn24lH6Vo9Dx3snTG5FOcP/GBw+RuU+Zr+CPQFP3woeigbHOQab7nu8mwHBASmjVPF
7HJT+MD/Wc9e2pkVyBCaIYymACkjGgKSMYBJpSTHESCZMuBnIyoupXBO4HlF7Q4JTFQ7mrDvwgdu
/o4LjOjRT6GAfQfgDSpc2LM+ehqaeMeluafE+VOX1nBaz0rRbQs/RqOjbgtXG2LVkTCFJ+sgAE+K
2+J71Usi4AOZ2fbNZGawoYUtp4xPmoxT8G7luI+kK07yhIFrw2BZ9CajlRDJex35FaEjLCjUypTl
XczPnUnLCleIuu5QUzX5EB6bxJlkgOAx66eY4r09C71l4Uqq6mIYDAa3k2oKSmJg8dhRS0yuhAIl
wRxSdB5l0ZrVzuA0oBTVQwtSjBbhEAU//juf4e2CsY9LBXZbBnNvr1MysyvBqEvp+Era/jR1cEuH
ITlKH8ymeQCUXCbCrgwku8HuBb+SbC62awk9Y7jadLiuppvxmHQYscBTe0+yYwun7gxp0YgZzAOd
PSlDLkm+JB5OA8Ri5THln4qZM0pUAjpfVWyhRYuleYJ1lCu3QUSsKMZcYN0/yOWxGuwWll0EhQCA
UQvwibrH+WGAwCftLhjFpGEDch614dKtqXafgPZAnhjDeUQnR8HoeSv2ZscmAKutnn/T0j8qSHYd
0hgn+eo1HBKYpC1xTkHwAtEsDOIFr9QlUxQdQbD15tpET3LpS/ejwlCGQ0n36EZFxVFhdgPfX1So
iVGqZlXhnHvlpsdivpZIWkhvDaEnYqatd2m300H+RI3vZY726D8SbI45fgcGydFEPdCV+oAoD9ze
EZV8Vejsvi5wDqXsUjHZi/BGq4g/EWSheZV0QQruDG0atKPQnjNJPdv6PPkpzEfsiG/xiWHZSdFQ
NxJiO1WUd+0tbuyEzli0qSkp4i5q8z2sqPzh/vBR0dXGzOlBCK1nOL2XzoCDvsK7QOWmmyYfvh2m
UPcWZcccXfqhVs9NZ+qdn8edJU61y/qBmnVTBzLqAApI2kSqT3UXiNxjKOX7VnwHWpmyENP53XCW
Eu6MkROzhkEoXCavvYqaEucrHPCnNSwmp1EwyGSmWnoYp1rC8UQVMDrLZt+LamnqM0NkJezE6KVX
UTLqiYqgim8R7CEoi0XVYcVUfMwDPvipKllp4UC8DJ94vXRJpDiM9HBhaq1+lowe1X8ULfmDWmH/
Zh4+AirBEHk5+4RpjkiRVoqKG9fjaRpf0C82atKaPLwDm2K0RDAYWUnMWA70XIYum7K9PtfAE8NS
BB+2RHmsxtbBYCX4kaDJohagcwXwyXz8QkPV5cJ3HiUDVNuMWfd19QGUU1ePRIBP74sZg0AhJYb2
0DSuXIR+pWvfTIoka0i5c0G9sOLfhRQgoQSvWh5qV6xGPDFU5p86tJ1mV3uEkFyWNUNX9xB814hC
5uaNscnVG9g8DbdCfxP5WzffCENYZ1f5wwwcgNA5DCAVWE2HXgzPSoQCpqikl1GUvgbMd5k8UIDw
feuhSitOdVIdykEXDYlynlJhxXLNTh0csXT5Iv0kam3HegcL3XtbsZwBjwectaGKPeZKamB6fgLw
J9rXtBiDUWlBdaNd7MVs8geQVQwM816GUjgoHYt3Ej+8lviG7zB7qbtl8y7MqU1T/WuawFgtU3NQ
bqmC8B2SfdTZkzPQ7oByCsVHliIxGQrQ20Y4vgy11eaQb7HeRzTr1SG3p0K6i6vQBWb0Bvu+PSGc
y0aEOANNviUd6JkIsDQZUHtVe+OZiiANy04BnxynJVQSJT3i47yXoC5um2BO3xL9lZdxVBzVTI+N
DBueDoB6wrQ/sysUmVq5tbkaR8kwwWYH7e59O0/AO2MUy0j0Pg6mTts1oXSq1CaQ0XSLqmI/TzpG
2JAMNKGTR6lVChSPr+J3pCvRKJ9ZMEWFk8yJKbNnnihv1YQ0TaD7QsCGQsU1lb/S9jVGhNQVFYjx
mASwa1m25749iUln8pITix8ter2aRB854VLBPKUZn8BEDQqSn6cuwqSBhl8CGPTY4wpiy4AxyRmC
Num5bcpXJum7ss1uNB5vIuozk3iu+2Ci8RfIIIA3At0FyNPAQnwX0b8pOAzTGWF1jYB2FLACHzsA
hrAXMjurjjhhy9IW232GJrTgMN0t8kcd6QBijfveJZXf6eJOoIBv4etfj1glIIhf1b726gTHbi1b
jIMyVHgf+avCrD7F5BARvsS8f5HHP1iEFvIxnB9mWBR2E6dWmE1WWH8qKnDj0lc52LNaBwyBXDsm
gSDxBtd9KRpnCKBS0ydJeygSq1Dhwo1Sdwkbigm1VIm+SnJ61kMBSA8u8xjGSWqF4YxDC3UsLVF5
mePcZ1r5VCdQD7TFTuTNgoehNYZoctlSdV9FnCh9ppGFs7XL3oiKh2QmGMNI8eT6XZXYJLmGmK6l
L7FkaTDw4LlA43fFBxqMjWxGwJbS11F6kTUPUcI8uVmLSobgJyPYHm3sq7oj1/hSI03Zy1N/nkft
EMEwA/NGfEstDu3erkNIC8PUQTEHuFl1GTxTERN1f6b5S9GBu5BeQuam8I1vMC6eFJEtpkdSvysY
X9KGFGQ/pHaDwyuHDJVbmGACmNVlTq36SnnE6dngCzOkgYRZTf5BhLHkhP1TdZbGA0QC2B7RLF17
i2Cp04CMLXoyepDhO3uKIUyo7/7Dheio823CSF+bmx2KTqAACF6FDVUfQ8mRw4OmAxhlItOpEPF1
nNWrx04qcBbt8w5ut7N+1BAFk6y2BfhBoSDcN5klZD1IUjiyEWW3ReRFyLgkPbMjZAtihm3No6d2
YRRF386qWHSA0Z3bdsgops7nutjRBXhmJvdCQgJMam1H3VcILGaSM6ceSpxxpZE07hC5jZzDCfKp
IfDYcQvBVvMQN9Hs0zyyylRCbJxYCj+dxlL15Aj9diL94SOYURXNDp/2MzcSh8udEA6L00uI+Y2G
5h7jbUnxy+JbxdEzUaQdtoByaZh6IpSVhoaxbXRyvL5+U4k3QFxfsve2OhNMfVAD/aUO+C+cALmB
6Dsb7JwZ9AsII6MulVvRemJ87LgX0L1dbgSkQoNJAMzk8PS1zgKIVNMPQo7IKNzr+NQOJYbU0qpE
nayUkz93a0hky6raP8TlOL7KNT+9krBuUarUeuJzXOlI4+SmtLNRn6jNOM4cBXTosEPmK2LkOy2/
Ney1iDYwZB+JnzeTP0aJK+pgIinzeRZETExlTscGjwrNn1lRkgNC4KvOR3QHqYkJx6ZrJ1WXuhi/
owiJG4GdQhjGqtvF9FJpmJ8KNf3CM10xJiVG9sJCYFi5h1JkZgscNe7L4ln/oeVD7Eah8M1pgl32
4R82XrL6OLdm9SbVn+gR9hj9QM7TW1Ju5p8KDMbSobFZfw/g1G5fPnMiOBVwo4NFnebemy0aMjJy
qBIM+NkqB3qZJYwGo7YwOV35Xib46w0iXElr5JUZk/t4gocdS0o7yX1NcOQ2MsPGAVMIJQZWvMCf
EoEgheTX6vi9gIpdVQMG74F5rOvnosS49LfyIZzITXrlmAO4t+AKvSUoVtU6efLYp4debk10juVz
h4+1HFkoVmCSFb7Ycexm5bHBf81xexOqbUabH/rUo7DeHEyaujUcL/WTlLoK4NkQFVPVroEZQhYc
+RwCnfJJgalUeBlq0e4LY8g+E8UJoToXPHKQoEQsZ7gtfqhpZuQhWp63GlNr7S79P5LOY7ltLAvD
T4Qq5LAlIkkxS6LkDYpKyDnj6edjz6qnpu22RQL3nvNHZV8U9TbVfUrgsbpO/Vc8OHKyDdNfIX6E
62vUf4/Zuq0lryWNqnZY/UpgwqglJHhDpWrXuFZ9qoyV4xQ5WwQGlu0Y5Na68lLzYY3pMdfIFNb5
ZbweGkUHNYWvamnPKY9Gts1uSh2xgV6b1OUuWVJHLonASuMDamK/6eIX1XzRT1r9govcJEgH2Uzt
WN/C2LBlu5HxXoBMlKdu3EorjfAZVD2xYY3OHr5v0x1jgoBtX6TnAFOl9VZY21r7iCUMiPl01dVv
g4DeFICJkvqJw6z8UFvKCQXdVZuXonRi8aeTifstvyz0c8VfPZ412H8Fb3nlEvQpaQAcB7n4BGfq
41NYbxvtVmaHVnupcM8jAS9wzyNuEgWXS29pt5K8ZSBYq58ydHN6y/PCMQDtepc41I0MVpXO/dOG
SCJ8POpO/MeVFNIRN6tvZadyzHqDANBCie5wYBypcZl9M+M5TR1IRLLdi2pjfnGpdO/Vr9Z4UfOa
61sVTz499zR89Dg7iDTuFWs8hUV1oYJzo9R8mBTVi1cr9GlgjM03fhajupQ3NX6P5hNZw8L61ipM
NnFip0l5rHv2eJZqPS6QMg2+LvLDrYfwXgorlmnKW7StSlZcVoPc7HMr940y5Y0nItBypPgs7FQy
pEuSw1+KpnrXuSVzhjA5ZpnN37XqHC2bqriEPY/8QWedKVW+ASSBokr8M8WRix2Z5yW7WevK2HeA
WR/bE3K1jWG8LNW5VN6a8Kgx0FawYLmnhM4oB0W+T/BZDwrgYeaBW6XltrtWnIOEM3cyjyx7za0u
PUP/N6y7QgDj9Zt/XRZMGH+Nh0L3m8iliW1w/sfPZcT+JFJzJn2XagC4ucmrnZZ4hLBQg24Z3vDL
WyZYbq8GMKATE8h6Toy3uvwd8ofedBfwdlQISvdS97aa8d198Hct089ZaTdNC2VoXBGLWnx9nSUG
MVhEXV3m4nNJjisJIdFHV0abQrmkoV+yj0cbw3pTZwfYzTqmLTiY4ivlFnWWbXBSjSxigEA5HezG
XWr2OrKjLN6PjLKcI7rddjzvLyn3/qCzzkucKavgAA0xUrTllgmIZTnhfaRVj2chnHFUb0hmB/Wy
MLJZXshdFz3U6nvKP7rWVvEUEUJjncqqtIno1cFKpH1XgaPoJ0QMY0lbn2+kZ3anUuba1PONobyb
jBWhXa22iCK2uzRkSRZcHn+Zdlaqc5HbeuRHyo9m5Y6mv2aRnafbuPUHNYDk4BoeDXuizqF+Izc4
zYktEw5Leesog66PQ3qOu7tWAuDuO2FyRzwDaf5vtraK+MdE1wiRrTOlyMwx8T5bsbBljjCjwbGb
hlaMTckzz/QiMo9s4tbcTqF666sI/oSfj6AW+s20TfczVQFvSh07aeubadC2DC+vHcVwXfQb6ns9
3K2IYGPHyP3xp0kZ1UhwwqavufH7TJHs7MjdCd8ws2DHgie/WiDuLwo9viYrCuCSyLuccAX6OiiJ
kG6bKHfy9j3TqfMuIDz26cDQaGyF7rGahq0nu4K8Q2rgRSMokTjTtCFznfrGMZtdVX5ff5XkLtMJ
LrD83kNs8pzLemmLBd8+xYhOVDoGJ1ZxQEoiaD8dcOvroppg25viWWbDOZrT7Np7AoZJ6jphBOaf
WXX7PWnki4QECHjxlRvICEmwkwNZ/87mj/ZccbHEQUJuC2Na+Kvn9wklMFBWzlGr2kofOmh0Rp3x
HNgR/GMzddsFtaRmfEbKoVNJzMm8KeZDmt/kac+TkDdghLaCHa9xrO4o9kg7AXsdWb0ngA/GeZwd
0p8U9kjpXYDvVkGShUZ3xhlIDDGGsTGa3yo8TsRKW1v1UwfPiRmbg8U8VRRGDhvdJHfgfRIqB93j
Zl1+nnjgJ7JfQ3wR58uMpIjVv678pXPr1BMnuxKcsHO7fktstZj8M8dtlpbOPMGEicNFGcPNaph+
FJEz313KmTeM9VOj2QCV3imtr9HotnXQTLv2raGUlYT5P3bPECmkeo9QK5pueBsQlH8af0PmxJJd
iSTUB7K1weVjTsG46+EPBlfmjv5V0p30W6gk9xMmGIWqO0T/zP5jli7qq0IMgTxeug9l8Sv+Roq7
LitQ5bWMpIAZhCpOmy0+TP6timgrSLYIT9BKY8uVDC7DtsDn4GdPyI6j9xRpDynhpHT7Yg9Yb8m/
ceTk3VeS+yCtVDyb85sk7LvWyeYgFH0WPv1PzQy7/UzVn3p4APLSebxJ/5Gc39+y0uQhq5+aBqXy
C5D3/BjOzbbVD/DYGwrnVW5dYQCF9WoFfHC+acpjIAHAvIh/VXVllcj1QI2qTTPvtYpremZv3RrZ
dyP9KNr1if8TBMXJJhfn/4Cl5yOnbtKXJA6IjrFsrQrgB1BxiQBD8fqlp1uRSkPxLecrn/jNKwbp
7AbevIFrNcKbeIM36Sg51Ge/md+0/JbyTMU1YeJE1U5XddvXx1rxjcUJZw+0BEEYZQCEcBeoG9ll
eLvIN/JbcdtIHs+bMf8buBail15zjdAeIj+sS4eK3mq6rTGRB3uruQEVT99D1NjVh6re+NrFzslJ
Ktf9sfWAqicsD1+rvk9Dag10sITBbhhqhIZvbXnXoGeS9074XSmw58ExFniP/bOIQH3q2GwrKmyl
di2pcobih7QHI3LT89reFRV8ReImJHr/g6w4IQuYouvFHdFLCVz/1M8jAaCor/2iTtjS9rnmp1mQ
S7bF7EpFjkm6WO+bJme0l7P6cgrR+y0UQTb4vJp64YFwC7QYAiflnmi9x4+lZ1Mv4KZke4wDzThK
yPzkQ98Elvw98X+u29HY1tmmFO5h/VY/SjnchekbzMlz6bEGRPotMV/dR3dQgfTbWbGV/NLqe2nk
MpewLb9Z4X2OEYVUNl8Cs5rEoL1qTgolxkncMTnrMOTjRhyfAUiJk1Vou/mntTJR1a/qXOxnnaVN
9SaerQwb6kZ41TE7FL+qIn1WEt7bHCxvhsjAXdXKCjfHfimdXq8Pxv+vdxobKhqglmmyY1qaquqh
0n+Ac0W/GI38IQBAbARteHLYVWF3Law915AJ8qwVGSgRbTVR99oqza5b4q1cVrY+1EFbh39iWv+z
RvNLkBO/gVreZHpiq12gZ5lXTKprmK6sj1wsmzLyVLbZM0ImBKQbU3Kq+EeOv2TUCPI+NH1WcFp0
W2Ur1fsnDBc7ov4HZV/8UKMeJAqh23j2qlNzG5rIHZa/YVQcFCgdFxeYc6DyXxYVV1qVwZ/7JraJ
b/NGzW0lbzW9EqpFG5K/Wd/JUCezOXyWqssy3nS2ak6HrCGDuR/3S89LXICJydhrAKnl5Fhdre4z
0kQvnYh1azIvMrILEICXDc/6Lvk6js/FHqB2ptG4bp9zski8P1fQ3M5u1HC81usBTC1cx0/JvCVK
eqnCbcqv1jThqgo3skXbjGuCoPtzHB+4N6fFWy1mrBftL5p+J5TWEQjAhgGfCArDkdT9hHRRIS0r
IlHL5qh9Dr0ww/0TfVgAvvvzFAXluFtAYiGroBKU6GKV8BfwPFtN2q86kLvs1hmn4LqrFmCi7brC
xh24hZPBNnVPnW8ledvtJtTdCoNmSIuJP4rdtlqO1Y+B5iozxjPgMijFOJ6FYSdc1/6FOgs8lKPx
qZkRn66Ty35hBFYdoW341YlKqU7ybVa2RUZ235aSu01GPzen3jh4LNxq+6paV9QuxEkjJxDkm8yj
z5zMdzSpzhztU6YMkQGBvBaTKDUIo4ggqXIzjfxCwOvuKzc+hykw5O1CUhF1XfPPiCawgMA7jZzl
6sC0VrgZNHE4kzeuxEE3nor03dIPy3TMYFkBerWd2qO3A9xtnBbWufHyIQHt/yAaB/bkxpDHiCKR
z/g2LqdGuvV/1k+e6JshcfXwu54BsJLkNuvDp8TNsPCbh/he1Y8cJZg17cf/en+nxIMUVXpHwN7V
j7b50owSo8RnxvTIGJl74HfKvLECi6aq8JRnfl7erPGlHV0hP4lwy0O2p7jYVMz78tGAev6K7Nrg
nn79U4W/mmlnFks/WuVMtPncRe24zo7G5z3bJOfq9qIyuNrlezLRliQVbpx81s1B/DL5NUPmzsVP
WL0PJLqq2ZkVEBIS9khVD2uVOr3K/YljsJN2UdXt1RYOkEQiKMZC3K4jmwTIMVCfx7vcMzsd9Pw9
W6HTkbMMiAPyzlP5ePM70Tezuuwb5jhZd6z+ZZVOeWPPE6HPPkEbnroPjWd3t+ouzecswvPbqvK7
POUUKGosl+1DQbbSMGw895tMZrBARZLbFYgfIwNKHwujb/rZvUqsJrXdK8G8usrVOo/te3NPLZvn
ARAUsEKKILeEv7z8RypZXXjWZ8mgKX20wCxRGoil5SzlJkIhWziKsalj0ZHPSQkd7jxnt89l8cIw
wAkkml8NReIn0HMs1jBFJ4vroJL40Cdf7Xf1wEZj0f0h75vhC0vui0Hmt7p6AjTm+hWOqCXK1+lT
eCbB9C8CKo22plCz9xIODXE7sypVK0F/h0hBFfu8Z2AV5NoNh8MaHbPls0k+oti1xH8iFF2i3vXM
8rWXWXRnHe5xn4PAW9A/FHeIif5mSeLXUAj7qOGmCQl6fDfB9oX6Q085Zp14eEiEoI8PIvPjzGHX
KFEZmi+LRsSVzpeDUF/9ncNdkQq+CH8dh1tx4gNKb8PYeFaR+Y0BhwNxt55qtHQRBChC7PGlDjkn
Ikfn1a6r7zQ+JiDTUWS3iEiiNjDbwl5oZ2NhiNsvTXhViglx0IQmH7snb0hkMLwjfSxjL11LZghw
bZ1bqtFdI5vcRUOPk0cAD0p26vNpU0vGYYDRJ99ZsBX5MkQ3KibhuiMLgdSGeXs0Wtb77BrXJAKM
udaigQIxkesg0ym3MdnCi9yL2RVhnkFM+rtZP0zJ57lkGQdSFKZDWz1yi2ciAXBhOjXj6iiZsl2a
F6Fznh/1eFH7U8EfGOUP/mtGiozRvOTqT1iTln1PReT5Egu4/CrQHx9r3rz2xByx7DInh6jCOSqK
QPqTAe2t2AMZaZYVOWQoq06p3wX61q19zVG4Pirrq4ui52/Z8/ynqGL0iDXhoBrM3Yktq9dpjlF+
FZ9c2aYEnGjomxGJdmFk/zodCDWfybS5g4Ng00FABjHwIXYvZfzXwcMvbLvj36p2zn9CldOqHQeo
9YgdreFMFE3zo2IkStqPMc92iokmK053Mn/xyDT21GLui1m6DWQSTLtSfQ2zs4qWMQrfxW7qnNWS
TkM/hm4rP6fN6jPOU7/YC/OnJYFfI3SzB36U4T2xrrI8enO+61Z4qvBSRiBKyqWPdpUMc3iVhEAz
3dUKHX38bSs3hl3Rja1a2Ey7WrlNhLdEHpm0v/XqSwViSvqtpkK3bNKWxskS5D0jEba49lN/TAv5
mpPrsaG+LC52GjGKxbfaIpfoFxHWmTr7cn1MHRdpbN2Iseadm9svfU7eBAuuvV41r5RG+CeUj0pb
bZuBN7wfNM4143voQUq4gaVJMIMhMx9hvOzo6XuNht0svxnIiissBElz14To0gFqtywYiSGMhwR2
HzjNFO0ygdjNGFo8TRFjr5a1q6FHyU1REQg1ETN9uVZb1YpulUF5j4pwtPqWo8yVNWUrNKgZi/W+
ik8IiCMnEmldl495DJOLEEoNn8pA9kbVau+FRZWeYI47dRrxApCrtlFLORisOLSb1MjsQWxGP+7V
r6g1Ig8mFNXCEh/MEAGJqox0h0pM9+UpFLw+D1TJwt/m4DuYlOld4H4PtfMyvrJ+tuneMvFONIlT
okgqvzRddQyKENaN1rJOZYTpmzhh7Db6S4SrQkkRSyhWGUuZLlQ0QcJJCBsyCY/Z3CvUBDbVNTeF
fSMJk20KiquRyyHzolqO2d8GLXGkMliUh2bCf8l+3vM0yI92ZsUvUFPUJVwJnKX5JOhIIa4U2yDI
aK2bYxvXd12XbhH3ZtTLLmJ2dZdK2mkkeBOYYGGKNYGw6HRnDA4SHa5A+VRjMirjeNy2XfEyToMK
qxXCdhEwHJt+04h8mRjmbMMsQjsUOnXTNqrkxhGft2FBkwxyujgQPIeubM+FbNkmp4gw10el+2el
lJwTNNKMQ0WDk+bMFjpUTal/NOHFqIptEg1444YEfL/wxfCkjV5KC4qFLUuhknoRTopJoC1JAeUx
VRicbaZIQwoooVC4LebogE8pYepcirdF3wmtJ1u7SvOj+Taae3V4CqE2vG193V94rCOvp7ADOktd
wepTATxSQQMmIc2S3HRWwP0l4w2TPNd8SUhTsv7r5nYHvsI2WvV20b7WtGZEbDcn6G3B2KvxVdfc
jqiJzrEScCaI3oSbZWCzyNeADcDCIIWl1TTdAUeD4iJ/8CoCbIfFcJSIH7feRo25HZbYG1AgDDKL
ZfMeT24zDEGTK9tG7VW4N0amFM0homfO3/fmWgGnDua3wbnN8NuPj7y3CKxRPuv2B+AsbMtjHyVH
qQpyeXpZrV/VBOwu2FBaebdonbfofA61sDXjL0WltEVwsJ+RFrXLpa62rVJ8iJZP5aPT1shfrDZ8
tGVDgU4aIiJBjTdLqiNU+iMxpJXJh2LAbrj3khjIaXxbwswOG5O2O9XWwgQlRCWgwx27xe9ag7jP
uRqsn7GtRXcQF9MRpChxJS38lSr0qLzUytBRKFn3yIZTkb6FQlMq/gX0QVxzk6+FiKSzoxHMiKw9
EmzFgQHk7eiGwsvSNBgaax/PM0we5TeomCYI+WqOwMZqbbbjrvKA2qpKRXI2At+YY5nu07kBl4rP
Daa2BnhkyMqDABmnjFKwokSch+pzkiwvMbMT8txjlqSX8GlQVMCdBsb7Fd9KgepG13XRFYdy8PT6
qRA7ztpeVFPzuiLtrCbd8sqnaBeduz3FxOSH8VYfN6tZBBZSf42BSmU7SfEmVagUlFvPK99AL4VF
y8jWi64+Psb1n9oEMnungpysRWkTM57g0ROcSL928nE2LGad2qHZOpS1jdzzV/zraqL/Qv0lQ4HQ
MiiXBlO6/siEhg1G0J25uJd19iaZi35aoLnBEnJW86d6W8oUJx9PRn3W43ehBaXeiWX1fOHKhNzJ
Qv+qdR405QNNizdk2NFEFMSx0vzVSPkzezQ/kijylQSyogGFy0TVspfe3FIbRPPSX0cmTDcz41g3
JBzteBrLnyz8ikfgTl5hc/lFZDAxYRcpfvwelGIRJbfVvXXwOtwR4nlUfSO8hNJRCfv4nOHcVFAh
3rR5/Unqcdql3buZ+32u/2pFQs3K6GvIxejy81DKV8pJn+gNGHOIFaev7ax/TXTZ1smHNSY7R42b
KX3QP5V35F2jDZktNL+mm/Q5EMO5ag5LjOAJ9aopF7D8haPHbaDHKLFd4u2MhSYHnq7NRLjUc6gt
4SdEmD0hsHIB8+QHly+yEyRcLSoQka27/peQ7FdIHK+q25bTcZ22SbiXzVOnpXbEEZON72N7hXSC
Wp4KiFTPKkHeEJ1a2HJtQdK8UeRag6GJx+zfKMSnjGlcbfez8G+YLI9D+5KojSdMb6qiEr064U1Q
nDITtIvGrFfkyBnGjpM2v0S6qQV9u5IBwvjvVuEAbypd+O+PcmwjYmJA5qWtsv4lYRMrivUQSSR1
g1MogED9mEKrLicz158qJskvxCCvHutC4ses2u0q25L02YfVzppzfg5csNnDMNBO8Ru7JxwIDyn9
FQMCWLnbGGDyPV6NSskTBzB8XXQspyAd+bqz6K+WV6eoYwgSgrwLM5rQFbD2psJvYeooSFE3IrRP
Uj+OvJp8mAoAO0uCsV5M9rttY47nWVxwt4xdUhOqCqFd5hDXas/62RCIoncLmIPijeNf3BjmFWVA
sxnjcjgPMYg+x/4MrxXF0uKIIj4PC6AqfRGHtLHHWn03kKFg8Kh07VyXip/gc9m1uJIxrghlYBbU
OQoM3sNi8sKuiChnOYydZ6LTR12T+7us92wdBcQbgdSLJRcg6Eib9L4cHWaanGpDNTeNnJ5Kwc0R
iAwVAXOKwrpoCDALoonrMW8DeRSQtM5ggAxil0GIbtGYO8usmC/9vDxmAdxQ0cTWMWXUw5VhXRuJ
6jRrvoK4Zu29fW7KnRz9VRYp84l0VhhE1XrK7MoyznIHq5yf5PAVlXruZum/hsKR+T60XJp1cwvN
i0KANXrCQaRJwHyfs++Q5att7vH0KXG4xeZrr99nDVRXehMBDdOnIuieqpDFCn+Ow2NztCa8A2Hc
NC/GAskUarkUGEksP0LcqgXEabTCyVVh6FgMV+LoKc/lboA4D9fGAkk1tlObqY9+bdxJbjA0h69z
MgZKaDhFNkuvovkTDoLNtaA1SfKORIpeBh1BRqvUBorgSfhqxQgHSvrouuI3WmNQsnu9dtsmDd8F
4AVxeE1mINlYR3DTaXkWxMYs8/qg6q1Ep+Dx23AOmZohYQSIXlQ9yMXvJaZk0FTQFSvfRWIeAC+G
1RShk5lNsOUgfeMc1yoOTMMvyz+l1CEYeyKJZmnYi3MsERb8XU13fcAnBCaP05T7LvO7pQh0ULxo
eFSkpA/xK04s5O6oEEc+bo6H6W2YkIaqYsm2kjoaiIq8wg4ZahL0jNEg6GBT0/OnSVuvbC7Qsjmb
vGV+doZ4jUrrX1EXDNDgl/pSCGgLnuEOiB79omjfe53xDsAt1ccDgcSp4KEbj/rZNzBEoWBWIURM
p23Zdtr0KVOnImMTC9AbENqFgupF05F/16kWfgD8coA1v7pcf418s+g4pBjpKGF72ZkgY2AS4SoM
R5NaGrtjv3CW5k6uI2oWJbKLCZSTtOQBW5c0cE6yzBWVdin4p5Stbj/220FEBLKae1pON9iKZwlR
S2vaeZ/4SbjQYww8I9yXiG+skQ618QIEeWhHgG9TP0tRFSCfLqKp/ZjpkS2HCv8QajUSno2e/13C
frAsL6tPItS2a3mxNKIN678pBMirZutjyFqo55itW8DhXOgquIxae5gTZjJOj8jam22XW2awWg3w
a6y+lCloH7OQ6ESV1RyUAaWZKbWIjcVdKDMMp52TphpbXcRT2IkjcylOlE5Dmx5bsIVqeNEnHQDJ
0I6CYd6MrLGl8Fgt7YvORK+YsdeZgMWmzTG2zyzmFQiwqLs3GeKUaQ4qVTlRCgh19wYPueCx8Kfp
V26MfZFaLvlq1wb+iz/vFXS3LaYgGpttwl9L6tDwj2+VNHla+o+DP1iqYp9YRhB2PstxPBy0txDN
Tl3T7Y1qpaskOwTbXY3RRoa9i8PPsOV05EFBXBMn60sdaV4Pu63OM1Cs+VYTEVdNtNLoZx2pN3Zr
qGfRbtZfFaVWHw7bpvxn0cVE/MNzcprQxpU/1nAX1Ntg/KADi5NHJEKkoGMbnER4TOR0q7rFjwqi
0VIdkS3OVI+YyFLU43BuQPyZelbSz3A6M55WPRhWzVuM6EIwPLEXbnLVBlaseC3x8fby5GKUOdqy
pfuKiQJ+qYJRuE9N5usk2VrJXp7fa8xI8kivmyraZtI9aQ5dyls7HwXAyOdLP3GwpwS2DN+WNsWB
KofbTDP+xfTbjk3uz4ZKrTiGtxLjTYEgT850VGYIE3RpnzAHqZg3wy46dONtmhK/XrD+6fVOwUKA
KdAlUPHpgx9UPilhhOxEdmWoG3bkEft8BVrGmhRp8y5D7aGB0hXxrdW/hOQm6g7+IuRrn4v8Jdff
Bry81JDqOnxW5YoHNJ2+l7nCW1+Xn1KVnuuEENtO6c/SbLzFq0h+QbHatbXshXxfW0TMdbTbmVsJ
VCxlq3x+DlHMX9PAgtjyPWFoEaP4B1ES9/Ee7Jh3i9OzMjI/qpCfZ1CZh6E+x+GNZSauIIX3RfS0
TXrNkLq9ln5rAKfTbRHemPeTJjyPGtTVTACAGE2IrcOefQNInv1/12fowLVpuohIUleUttYyBj3L
iWkm+UY2y6PcLM6qFbsl1uQrfVloYpUez2TSz645oMCVpIizO5f8Wlu+ZdP4KuWHkZ9Xc7DzVkDg
IndIsgorOpra/EDBXmWWO4aIyMNZBFWuntNRFRZvUguazwrsRGk/8FyUTyb8me7AZDPXC7susRtK
CZW1sBPXkRGIpie1lCwmqEvLI305Xi+3tsHbTDY+4YX7rIBc7s1wN2fKTU1jL9MUJ7JmjBh+nfqS
gLIUafugOnLrl+lRMMMrZog++Z4m4xItH1r0g9UXKp8tVNcER46vknZJBeXcgbO3Rn0UZtHWVdOr
dFG/GnOGEio2FI8ljgCnYvKwIv5LJlxXEwlthZmqDyPMSJsdG8pA8+n/47qQIyqVMtYTsxEgzhqs
wMPA96TN3hqjOcIwOZd303yg/FuV7xqyQEHyMDqzwAzDgVK/m/r6ys601bl1SgluxIrE44gJSui/
5jU7Gvl+aWA6ospJyhxrhYFoaAmyefFjMzoKaA2aOT1oab2TIw2PzKx5Qy3LDv4fN9caUCdx14Sg
Bkkdv7eZ6BITzEeA7yRBMVx1Xl9Mx6gL7Qh6pVoXdPlr6iim4eTVhIaua6RHvVp6DLRCxKtw74zW
HixO1IAGB4DrrYy4baINQMet5uQRIO1JmT45eAfpbi5bNeRLs7FZMuxf15j4FlTrVwbsOrrxfKjW
BT232W0tVubQfK1LHTbmtureXL30TBJSA2ig9v5khjfer1IkTk/4rRDJK3Nmt+rAW5LXCBOtGqlU
WguOpJi9nUQdH7BUFru8m8iiA+RNU6dlc48Sp4GvaaZpZ9T6lfKt2um06tJ1tyX2FcVRE2VfgxBL
ylvfVIzQEYuAW+WhsmkaLGmVJ8K6KuZs58/0JbYVpTyl84Bx/I6lbWuJpR9Jmeyv0vo969eJ2axe
z5bwU8x36HBW9KcjlFIcgnk1c7XDKvWga/NFQ7dp7hqUD2YXiLH0NXY1IuNiNwPEyOXOHH8iZUV+
nnwbcg4WLnD3WeSCvfdVcpgJAaeQzvyKV5a1UFn3Kgz+yiwxzCf8LqAoi7twkS8ngRd7FDWsCNIm
GeYPLEO99ZMof5IerF13LrQTTCY08YLfWGiOcVs6Co78VGsP+Xpu1dyn89Vt4Y6U4tKWn0b6vrTc
g3jNzX0+oWVvkYsrx5Zsqqw1ASmffIVXGVinEid/qhDhZzWGVlRo3WocWuFPITI3xzest9hgniKl
Ianx5psuDqKYXLquD+gZsoskdqF4FxoTZRy3HuJnWTftaBydaj2qeskvhpELIUQS7lahAVpEiIol
scyDpX4p5BeZ+Ub0+3VHZizA/mYlB8mYMbSu70/iK3KreotDNwGV1LYARqrq9+OpGewCmCu6qZHb
lAzZqLPV3+bZjQUwYmZvAuoOdBIoleIXxOSbTPky2Z9hE9BXCSPEa4tDVzgOMVIU6m8zxHgWS7ms
8B3BDiQnGE1B43pFWdGEhZ10pTct00vdQW4ckmHfLZ+L6qS6ZsvZvk8v3XzQEYzKyakWBR7NOPus
C3VrmCaf3rdVn1uh3OkGLG9rocrEGil8MXZsWcuB+zBqgyO5XR47a2/uKsuiFhDjFitu1cNrz9q7
qP5pRYmuS98l0fqWNg9LGgp8K1gdmklycKc6i9wjf8h8IUUga+6j5080/I+z89iOHEnS9av0qT16
AIe+Z7oXoSU1mWKDQzKZ0Frj6e8HVs0ME8mImKnu2iQzCQcccHNzs1+8cEznzYOXojoN9a/WnGVS
ZY9yUx982jG1iXB0sZcaF5qYtPQK98ENxq/Cv9Vtf5cz08JRVnRd5mpRbyv1aMm9jiIqKWzglrj9
hRu5Kq8gG5PcPVhu+hWiBgAAGgIrbNiWgdg6IULJjQ6opB+SRd+86LpKuaimPOBma3SxqKcWnPzb
GqVycy7sfqvIfb/IWw1JzuSQBhHKLB5ZWNJUVFeMxu1WjlXhtZZz7M27ej3gEKaGBexOKk91Vz76
RcpqL10ZhzsdjRWtEuLGlRTjcdTtkxcG5/uF2+j11lYoHLg2tQTNBrdpdcBEoUBBSZH6L/lwDbQz
VL6GRTofSpQKwMPn9J6/mWztnXuf0wTSIU7YxcoJimetuikMyBI9fLC2i9+SErJzXzrkqDXIfiV/
MrEcLuKa9KutXj1VHIpc2VmjFkQW32RoFxmp5W/S5ragcExPbVDCmUsRzKJxbCpsi1BmOl1f5cYP
zI3QOQq6rdO+uVCUbY8DnOfc2g1pUmL12XVSAFKDX99w8sR/Vofb1yrXznh6zGiFqPK3SNG/In0k
pfU2joJvqgsfN4n7OxMvgXuqphtSz0qj5tXctBHAJwVWw7JkrRX1nYVcD7B933vtq63wpaUslpZZ
b+murDOEnrIovvfQyyJvGoCqoS1Iio4zA+i+XvvuhtdxvHCBZ4MK9XvQDf2Nj6r5jDwb/QCgv55k
3sTDMFdbZx6US68sX0WVrVlLi6b09jUnJzWU5jrdRzOidZ07a0FlyOvutZ7EzLi3qLouSqcf5mYc
kWKjjiXFzc94/OD8FbZla9U4ANjJnftWw5TRytfZmF5Qdcuz71B+63Zl+bDZ8KcyqJHzrFAPcrEC
RGSldKnRM0rNaxkMX8D5QgkRczbgHztF15FKQHmDv+j50WJIEvbxobwyW2nkRN5S3UmDhzxfQbyF
i3/j0wztOb09ghdFP0DmqTtXwBujyLBy4werXjr9nYImi7RlWUJpzexVIX1vK4A1warW513xHdy3
i7+vfFc6O6996JVt42xCV1p0/o0THCKwp/aiE/dRvurbH0m8tJNnn6688d3XaU49VXRR/W8esaJ9
kqOliQlVexQUOKUEeZqE8+xQcr6Pb7qYirmljCBP/+CaJDbXIUHDbm4NfZF0V6J5SrR7qzGuJVf/
nrF3RtYVOfBCbq5oTZZy/Zh7u9r+opIsZ9TBo8ZJl6VtONdW3c5FyUvz4XjUAhIYhxUs/7S2Nq/t
HLHDEpR9GpnaXh1JtXluIflJW3xeoHEeKyWZaHll60B7hoAQNcTUGGP1uipAY6lpv6kli05UWu4c
MyUs1L1YNwCw5jm0KyX+ksuvUdCvc7gkfYZLbzEMCOA0Pv9I3/eqs1WCYltk+SaSYEtF0lqBBGCh
CBMfvNEPplt6ww/PmltOcC2nlU2J2dhliszJQwE9TVVza9P0LynrZe03L8TIPhEkMAa9DWWt2uZ9
k5LFAwfeFzoJUQ8dL4+/ozt38GQO0Smc4MC7bcyE8NuvLTRyunhdGdequBbq1qIkRAdSNg8RR/Wy
P1q6MtPzvNhppucsAk//Sm8CwRHa3IWHhBSNRY833ijaqyusTQDHKxzoaIcg8OlyeI3KEldnhoCT
hUCWHLzEFqhXj9ZML7Q15dtMI6m1hl2hhsdYLe99DcivFD1Krr93wGboknull746szJIaFWwsS1v
IwYIESisdWm/QGqjoQGY3KL9M1OLpyyAz9AuU+ng1EhG97E+z0b6UUiX+LbmU20IrurIVDZCAl2e
G6C7DVXlOas7qtu05tOZw2nREx1kAb+MZ3Uuf5Vy55sU0BamM2UYqB14+g+DzbqIlgrAfLvcdv7K
8ElXvP6nGwT7xAbBDlGBDEpPKdL1I7IzWdd2vTSBsXlKsnSMW8/1jxXYHF2mSjHm5xEM3MSwd0qB
qNODMJGRM8EChRR26axV+SKAE4+HuQ67sJSeXFEsbDoDVeQB2Lh1uSNg3YGeL4aB3m7S/8htYCAS
LRlEX5oeQpQVH0yqhgUA09oHUgQqcKbSD4yjZFlq+Z2TJtdG5N1g/7ztYusmq49Bi6hSXb8BpAmk
jSVdu6G+QHLjq+J4eyc25HnoQU4gy6cNac+oYR1DB4xT0AEoPi8Rp4x6Xp+IUU29gkM3GWLTbqHb
zOT5y/AFwvNslEy8bWdwBi9IJp6Qo556BGdh0Oiy0EHwaStPesiqu8p5uvAAo+riZw8w0bjLNU/u
I1Uoe1lusxEgKopjL7wAKKJOd0jps/xbHbZQY/VCJ6P36Lm+1a5FW0kbPNAHF+7jhMCtOv78g5hY
WImkaGzQOUN3NcrnRvDZaQGuhgX4LnhKYplHc/zS6Xk60jGg3iBfGNo8NQUTCeSiUo3BMNkZOg1h
XbS7DNeRIeR1S2p5oKXvQ+w56d1Ar43raN+o21bZGvVzVyF0UPKBSfm6suEqwgbxq695JJaBZP9g
Fyu9DeuXwlzCbBqznNqDVt4KvZ+LnkzN5qHyO6//khCGy2c1VzY++A/ZhmQeuMaz1z6yh0J+gpI5
t2CYOVmH9US9CXRpF2kl8HqU34eajBbiPB+2Chc/nhnuA44kZoHCWc7KfpYbaJXJJq+LjRJWu8ST
wCJpmLSSFf6IOB+IfCf4WRfBvFPp4p5/per4CX32aWm/vtImC6M0TuQBI0bvcL2Id85NuvZnL4un
chNWM3kNtESefZHmUOvAys527ey+XlgzitNzd/3Tnb/CQTrKYKGX5+9I+fxNoxL66x0lRuvotabE
x/6WeAyF0HiLs5UgOo3twjklHTLi82N9vmZVayLEbjpeVicSQ6WBp2ytpIDqiTpGN5bIz4/wuXSr
qo8//7BiKqlIXNP3maGf2lK6MkBCZ0dQlxeku8e39PvbU39TTgZe4irUhY498JBoeInKSyHn85ip
6pOQ49hlakRlGh11MUuv2NlJsKD61uyXP/sHjR1dXzhf3Av2KqemaRJYpBT5Lr/nOUJyh6fiQbqj
BDsKE6YXBhDGqdg1EXv0LEmUkumqB1c0G5TPZJBDUv4V44KvhSlmma1S9HaXFITH1ipYabDIftDC
e1M57SEKSk8sqsj5dzVN0IYDzSbHRuElKL/4nPhidHL1m9y7sZVoY8IfqF20/Ht6ly2yuLIurgBP
37SvcvYY6fvup96PA5jIwA2bOLkL1CcJ7c1sCUbKvZY9tNBG0MmVaC1oc18aUJ+JsYNFrdVLQLS3
+JgvzXt6HYP32OsrGdGVEBHao0SaXC9MDhbgGghUO/dbpcAzAGQG5XU5aDD5V0lLI2WN7OXdSNKl
+v+zNUFQQWid4xckH9VXhA2zm7Z+VtntyYgIOXG4j2gjDtk1nfwuQz1C2gHzLaxu1iKN18wcFMYS
qmrUKtsn8wugAF09qCRHnELqZkNDDBpl2W4N1Kjq8GrUfovVhw6JZsCJ4keZEVqprDiAVHCzG0Dh
tC+6Bsrdq1d+PFxBfCVv8Twxk2WD8OneRIUL00x7ioR24wdHNwVpZV/HgFqRuQgoPJbLqt+WQgMd
fG+Jq9p5wyKp6q7VLl/q+cuQ7CGqgX94KmD2GdjFZIR95LngWinUR8V9SKBW8vtC82v03K17kTU3
RZ28iNBc2JykFRLJOKFygPohiiP9PtTtOedTv1h26E9QwuBcMLOCF+EkyHpkK4/OPQ7qmbuJnedS
vko4nlEMyjQLRWQE1QQaOYDlNmHEXqZekRkN9HxUAN0JdxW2azDLgD2HAHWcjKOHivWe+qWHYgIP
MCgfi35XJ3sBbqUAQQ8yMw8QE/ADdmW9/mkhBejIkGi1do7RuTFQY8J+EWaM2d3U2jGOb9EWUtyt
bSC85C85gLTmPi9hN4bwLd1vpfC/Wp73FCabRJ7b2WNY3WaJWCiNeydxmoibBiI9BnOJNfdq+Eql
6q27NJwBqc8A1tZxen8+rr5bqfwe+TR1Err5RBrL7jOAwmj8QH5CD1Rqnv2S0xMY2AZ4tEEf2eMY
METKraRdxwpaAuiRgq5ovWIGdKpT4bOGVNIi59jm5k9JAzUfVyPF5zmjcCpTrOB02CDi790CZ0d2
Y+8Bk4exE9bAYo1iDjo4N8mRWR7hVilLmoDHVtpV0VGydk28sw0F0M5DRB83AnIVlbdZv+mD8qah
zBjZNICyulpHtANmuufd6r79mjr6PLV+lM7eAUQmQxqJq3s6Dcus6m7Drn1RnWajdf1cRZWhixCh
Fu6VNnzvkq1aHc1h+Js71yTh6qyiTTSkQI6AogYghFfGN/EAVH941i9IN5/Iy1V9knuEuaRYasAQ
7nP3mryGP7Wf5a10x0GrUtbWa3VULo0kTuyTk+DPuzeFCgD+2P7ENI7oT4cTWPWd0FAsnxc7762+
oGN8akce7+DDhh9IsiFbjhwepYRgbS5tVbrwQpRTl54kRl7riD4yh/DoSUDxUhfJuFKv4RGWEaqI
pUwT2UckI4kHfdlSxF9IlYnTo1HWV1WZaus0qtKdkgzOhUzt8+xJe9eO//CoNbq6EZ5c4uCErBZf
YhclcIPNSpFrPL/Mrc+fGS7gr9OZyDb4/UjqDjTq4IshxVgg0Qc4GcFg3Q1mFpjh2I1W4I2OCSia
LDxI/quDPr3kDAD6ukXcXA1gxaW3MKcT4Ydbt6T9V0grK9l5IWFWoT+QwUIoqfvGzUKP7YUKfNof
+R55snZoAnMSR2kxLK07L3pVlHsvaBZUTudsqoVyLBGMU0vK5aH/rU6uUkD8KKrYEXuG8r3AKbXu
Vrb0lHmvSijfFgPN3yBeNB4oTQU9bjugaSPVuBk+5dptg+d6FV8BuekyrDC675mPeD2uGDUNtN7e
STZoL848hzZ57YZHUdC48+KrooPGRC2AXnlA29KPMnN+/hWcyMc1MUlh5YqSjG6UNJmqtSchcQgr
+6ukuY+aC5Vp58QoDiOH0Fw4kXyeCmpiFOv+8FWxI7Y94Bp5X7mZcW8WYXlNpxJCSZymNjr8SYKI
TGQugN+FCOhZpn5z4UFPZIhikvLK0iATI3p1L5UFXd7BSVZhb9xLNXlLAmowMTsXKuW1LlfUSN/i
XF42Ugnet6WsUlMFTymu2rJvXfj4xakbmmTFrReXjevl6t5rSwmWblQ5Km4DifTNT2XUvny6wj9a
AZJfa0xagIaQwcHoBAOtihB/MbXutQijEVgVZVsDRX70U5My2VctlMk8FMVtZ5K5iNQpH1rbCEBH
twr4inHRIRPhA9aMBrR/aqt0LkSx9w36k4373Y73w/utFREEMsq0R6M2UGs0qcilqxTRTWh089ox
ac/SxJOz7xLYZ91KOdqg8dRfu6o/dutA9ZT+W1LH91nUrzUA6zHQSA8vUgtHSRfUcVHUm7agmQdP
uS0yWjdIe5r+MnaN3fkv5f18+NkzjNHqwzN0mu3IIrRTpMFampggrubys/OMHnlAkwiRHEuFG2pt
dJWy4gLQbAaS/02/z2795rl9lDhD0O19aa9YVsg5rYe9BJiNx4d5wANhSoOM0otRIMqyMYNnqtnI
D4uZ/aX6GUYH6Ad8h29RemVQduOU9KXA5IXj5Ss5pwQep+fIDOBMKpfhrkRiAu47boVrOAZVgoTe
LP8O5b2QZ/ENKqaWtgzLW2RsBs8FQbqn2ZJccJp4txP7bJ4m267olTwdkP06IOe/UjfhjgbWAczt
zMNnXJo9WJjEaXNjh9vu3FvZwGVnEi512crAsMugyhAunBkZ6YYK7Phbi3gOPXaBkM5co4b3rC6h
P66jOTzUawgvV9GaJPmALjYw6jVt4220rjf13ltaK0h3f/cLnmzxhuU6hZHyVPhtzxFnWIu1fAtp
GWVwfOHbBQJbS2PLNM+6mbZA1Xb+9u3RXYQrzrZ79ADyC6mGcqJ2Iyaboz/UYUfUF1j70Z9ewDOa
j1NkzCiUzJGAmPkr7/H8J6+MD/fZq5zk2wXhIQzHsZyjdJ9sMbC46V+RYp8ny79ZQX23MPiwquwK
yFAhevPg2NAJ8vDKEuA2ky4UF97ciXj67pf0YYBKbnKrC1vzoEgjSbbGEykPUpT0pZUd5RfNgcYp
+WSq3l/Xh2ES1S4Q5h8oqdEXz9p6ofWPnA8AqJir1sDfotxblGrsS0nSiR3z3XLkw3h12ja5E0GP
aGrMBtAwlfJdTIke+UFkdtpFJvCmSS58CCeSPmX8+YfBVHrwWhTRW2XjWA/ys4oigHFp6k5ke++Z
74eLu5qR9aGmYqvkmrdNDnkTGc3zH/CpQuf7IeTDtU0ztlLDq6ldFynaVmEB9iL0bKOaw7RBEL0z
SJtlE2J1Bg7rWunABPg6cmTYPHjLWPfIOXH+RQ5dRV2izisqHqntzrpBrkGSC+RjemCzuBohoi9L
/t4ohbyNLE/e12iLLLoKolMD5x9ZssT6pgnUPPFkdoAj+oNtHqxYQQnWcRBLi2T7R40c8TzKOkge
kZaicIFo4fmZOLUKJuGLPnkxgETFEaRELAkVdmLIHL2JmdAvxP0TBzvtPZX8MNd+oRtQsBjCU0N/
XYClRLfd05eNCTRRV0x52XZmeRRN5lz7XlHvohgOIhK8AeS3bFgEBLYLe/Wp73USt7w+BphgGh3v
Lefk7e8sIG+9n1/Ijk9MpjxJjiVDNQK5c/uDlB/xuxDdyrLR9rlkpPJ5JJEnuXDZOFraqVg3+FFB
TwG13vLYCHn5tz4EeZrvVn4c5aCWD4aFxo8m299LBGxF2b5ETXDhYztlIyiPE/fhU4AM7A1ikBmk
p5RRB2D647TZBbFGRuftLXu4HtTenKFJvxAacKHzz3YiksiTMJWj/ZPnjujgJj7W8bc0uFBHHmf+
k9guTzI/y6Q3XuRc11V2YTKKHIKZV+DAektjWPy9e59kTYZf1XmSjvcugRywVn6YXNgAT83KZOkX
KIWYRcyVRxW7Krxv5QteX6eWwSQTqXF3jR1J4cLRAgHoXlmA+0bT8PyEnFjD8mQNF2XrupLg6rrp
zTAjcQSy/evz1/78har2ZAEDmercYLxzGwauDI9r1AxI7ixtDqT1/BCfT45qT1axFzvu0EQAjTQB
DV+lqW8ghPFK7fD89T/f/0Fq/LrE/KQdXASJ06MBcN+VB2emmKbYag1ihzgVWnyoxF47AuuQClRZ
z4/6efKp2pOF7UXA4AYtSY+1X7+koapTEVfjdRghdpGGNQwUFI7PD3UiiKj2ZDUbdZ3CgxqCI6yo
8Ep+HGKI4nPptntUZ5daaafe0rhmPgSqzPetDE/Y4FipKUl6kvso+ubWS2CCzM3QMrjkh3zqi5ss
76jzbUV1SkRxoRjAeor8J7PbSz0UwfJr42UX6iifr3XVnqz1PJYiTQN9e2xky3/MefF7x06dzflX
8vmSVO3JgvfcwLXdrAiOmrtq/IeguZazCyvy1KUnq52+fiU5WhQcJRRTY7NDvXiZFxd21BNrxZos
99Yko1MaZiV+QrM+gd+G7pyCwON8QDb3Upw9Ncpkxetq0ACWHeee9lazLn7Q+wjwznBmHZInb+df
walVYU3WfW8pVdNHjBKgOFYsggaDCrQsZvASa2nnQOTIL0SwU88zWeuhX4WYRDMSMGt4ChQs4TJb
5RIF/gLDjAsPdOLFW+PPP6xAGw9gJ0xR2eztL030LYpKxEhez0/WqWtPVncV67bT+XGMkMRNA/cY
lXKv8i9Mz4kVbU1WNHS4UhWA/I/aEcn8GrofleYbOV9q6YUIeGIxW5PFrFV10zQJI9TVE6pwsCUv
3PqJeTEn66FPMivzWgkCydChc/xawp+tLkSgE1+NOVkFiVS0Aeij8BiIBXogMgodSOuNtI1Fjt7g
JbvjE3NjTpaBFmV9Yo1tkRT9Oklcq9H2/DdzYkcwJ189MDutMPw6hHMZ87lQqjM1qu+AafVEPJ0f
48RRSX3vb3746FWFmocV+OGxdQNk1Y2k6a8VKanBQROOFI963uCOktZ2GixBJbZLe0jUDRnLS1hZ
0kZxm/ZCbDw1kePPP9yKrTtenRhZdCy7a0k74Pd04SM70UJQzckCKb0+svIojo4Zkho2rVBYEggJ
zOpX52sJnxiTtkvwoVMPMVkp2aDUnhXn0TEAgJ+bT1V5IYKc+homO15N42zwDDs8WoO01pDLKSj7
+xgemJf21BMZlTnZ+OpIK6QsYYRawj2hQofmxpF+VgXKs2qwOP+9nXiK90rth3fcuz4Vfh08UgAV
vdbuQweoACiHdLhkUX/iBRiTVR8aaW8onUcHXMRPUVmBppa+nb/5ExNkTFa6F6iSXQxhdBxemwfl
JfvpfIUafP7ap257stgrtWoi+O7RseoNHT088aXQpAs1iFP3PdnYKuRy/gSB1YDAsMd8Mlbe7fnb
PnXp8XE+vM9OBpKZBy4rC3sP+oOAP4WGas8QGNjfoQTtRPbfnKHJIjaz2KjdihmCiYR5WY14xvln
OLF9GpMlm+T40qEIyBdTAaTZJyv5xk722fOlfejU9Scr165LPbFcvnn8TZUH+v6j4XgB+3oGguP8
I5zqzRuTtdtkqe/JI86v1mfxVfmc3Uh3bBjqd3XufrM2c2cJXPr8WCceR58MpRllWqmZEh5zfGSB
R311H/URuzSDZ3B+hFOZ5dQhvJRbmOuYGR6TV7jegN0iaxZ9Ea/mrfOVPPn8KCdW3NQf3M5TU8ZS
ITqaHrVHiqFpUVx4gFOXngaKTG7BvHP/MrXa2MTSNHAu3PWJhEmbxAk5VvsC/g8f0wC6I5Fg9qtN
1qEU2eaL8xNzaohJuEhlE3mIoQmPDWpe8OSR9DAoDF86nJy6/CRkxHXS46fLZhzHdFn2vb9uvQuV
iBPRSJuEiFhWKywluXR7i2Q3hjrFonuO789Py6ksQpvEiS73dclqAXrg2dg9NDcgLkY36Ovqe3nd
fC9fLgwzrqPfS3yqNgkXUe4jfxHyEPi74R3Tj94RM2TMlLVPTwXTZvXCV3piIWuThdz5ju34wCaP
YAvQ4NIrxAbXrTPzX7NLu9qplTylPozm1Rpqd2yZHva2GK7A+CH+Lc1iRUsfjX/rUhfqxJqb8h/y
Oi6xXWbacswIHWlTEwnPv5ETH+x7R+fDHhfISjc4OVXwRkLKDVtl6VuKUNb5i5+67cl6VlupHmwY
0IcK5TeZbcFR7t6v/B+v3f9z39KbPz+Z8t//yZ9fU2TVfNerJn/890Ma899/jr/z3//m19/499F/
LdIy/VlN/9Uvv8SF/xp48Vw9//IH2LN+1d/Wb0V/91bWUfU+ALc4/sv/7V/+4+39Kg999vavP17T
OoGedvfm+mnyx19/tf3xrz+UsQT7Hx+v/9dfXj3H/N669pO3599+4e25rP71h2T+01AtugmGoumG
sCGB/vGP9u39rxT9n7JpyKqtKpog+os//pGkReUxovinYfLPZdm0ZQ24NCGnTOvxr8x/KrbNT/mf
rej8jfrHf93ZLy/nf17WP4CH3KR+UpXjhX9Z9jpHOC4ERk9VuDfVmHYOggonJzX2jpxei+cuaiD/
F1UOMdNww6RdyH6s3ehKKdJFWMgY0JWxCS7UT4LgBQvsuN+GVYl33Yf5++suP97VryHiz5tSVEMT
wuQ/FP5+TfPiOMll0bGK+z67jyNJ/5a1fYRvseaE323bbR/tNrK/6nqtKBc2uvHS/xMG/xqaiiST
IWuKPj2gRq2QnMYMjkmGjhLKY/qhjVGeRCtfvql6xXs5/6SfDSdkWoCGELphTgF/aow6mEnxz6IC
aKIdWsSvAXKJ3x0rxS/ajM0f58f7Naj8+Xgfxxs/hw/BRQ2A8daMpwh0taxQBieVlzLuA/zx/Ei/
Rpi/RhJMIJR/oavvIfrDSJ6P1GVPmUKKkuoYSGG8Dby++T/1pf4axDBsyzbFqOc12VOkMrBro/SP
qVXjv9IEys8Ce8gDkONoK5wqf6lzIKJFZIgLT/drkeevgS0Wr86oujWtUJXhICeJ6x1dtAygRSSI
16lh695Zg27dJYjG7bvIbpBqNKQ7J0hzc/Y3ZhdZbz5RTWedTFaIbRZ9qMuMH6byMiv8du22+aX0
/pOPU9E0YgyoQk23fjvbwrqA+u4dfcvXX5EWhYRLV/a2C0PvKLKiujn/TJNM531SFc1UZcVgOGFN
ASuis0Jd6C46tCC8ii6Tvqa+8G9SGUFopPxQje7jct0bKA3JqOKXK5Nlg41pm/Sr87fyyTJhOY7/
Z1mqv73eJmkIm46LmhteJVWGCbdTQ4GtbVRs/s8jwYc3LVtWZRuFrXEZfVgmdSGFSeyYh0ZU7lcE
/IJtYSMG0+YIW50faZIUvU8vDT9YmQpZnmZPoaZqj/9eE6qHBu/bx4qp/G5mofWS2SF0vdZ0jScY
YqNGhheHz7qU4lpYp7F14ej+SWzX2HB4UkvT2PomEajTfT2B/3pg9ZhA7aNM+54NiBPEcPGPveLG
TwNVfkQScI07PwGffM6aTKRV2FJ0ttXxpX+Y6njwArNR1UPqhtZG9Ha1CiPPxNUFJRdHSdwLddTP
5ltTTNWwkbwjhZjWyWuOZGy64qApBv6NcRHqMTIgdqph/G7WX9tG7Q6FZ9VffNwwN4g5qF8KRKUu
RIrP5vvjXUw+MGK8Y6KQdNCjjF3d6b38ZwkgZI1HJfDYoG/WfWpn60q1vQsf3Cc7gKZYgKXpxhE8
xCQ4G0mIig2qZlUXDzvItPoG4oy4VEb5ZKlq7GiKaZsm++j0/FK1hSNnmXKQHLlaOnoj8CSls10q
SXWhnvUO9prkBpqqC9UQZGY6adivH5BJX1ui9X+wE+pNcNR78meUBKuVVvkqENPIcI89wvdbX/Ri
kWhleNADKQdRHOv5g9mm6RWIdfVKtmpsZFS5NC+VnD972ZohkGoyLVWVZXLNj5+4lZQQaSFlK1nR
H9oCNKyS2NGN8Ftj3bted9fCOnwuXDe40PT4JHYrsqGphiqzH5rKe8H/w+KyvQqfTsmgseuH1ygI
4iLnQ97Trby8NdiU97LvqndypPtbM0e52jQKWmuZbLUXUoJPlp0iWwpvR9VUlfxxnKMPd6J2dZta
lr5vCiyjnD6sKd/59r0fZ/RlTM+9K0zcoKF1N4tBaZWVD5zj6Xyk+Ww24PII1M0NQxW/dQBipl4l
3dvrhYYSyAAke1REP6bKYB6E62BXWSJ6VeClfmf7nb9JQvyrfVQjLwTbTz7Z95mwDYvJQE9/sgaD
GjyVUmPCEpfBD8dA6QIFwa0VZws1bopmkaM7jy9JkW/UXPZ/2krRfLXggWDcqQ5bT0byIWm04srC
weXScho/xl+XkyLYjMZjkSBFnC4nxRcx86fudeEjeYKDu47XZ69tRd3Vxzx+duQhWpJQJQutw0Mi
rh18YVUw204Kjg/BwabnVPbf57ZPzh2fnIa4JeTGDTZI3TSmPQlXq+Cm9fIeKS6616oZZzeDj19d
VpFnuFkW3fU2bpd1XT4jegFH3MINwGnS/hZBJ/Qmz9/O70nmeDc6p0BeIqnmpK6XtSUq9aa6d/sQ
32vTMRTcyhQN3aWiWg5phSuj49sBGsHJlaSyr/yN4XXdUnR7jHjTiiW0I80sW7F3G1db9Z5dYABW
I7DSooeNkU5b3xa1K69bpfwWmpp2YfeYtAjHdIWnZ2DLJM8dD6e/rmM/0Wo5MhU0Xct8o0nowzZw
wFYItMq3UWEr3xVIe2927BGFQ9l3tp0dbc3AwneN+VnEsV1dCC2/R1edrME2bHSzSFGnkSVKpM4p
hmDvp+nwLBcKn+rQ4y5ohC7Kp2pl9N7MJJ3bGE5RL86/jN83U10hMSaYMBUK292vsyF5rRbilLNX
yr7YOU5W7pJIhC/nB5nU88c5ZxQNEQJCKPM+TZF0v8pEPnj7wezTq97AarmI0W4kUkC+rUxtFfFN
rOHB+Qsn7OCi6WhK9YikoIRYq8M3hI+BSiQWZm/n7+yTqWd/kZHktnV2envyMUROFhkFN8bsiE2X
KvFVrNn+yunemTBo2fWpgzx6fUmD5NfS7jghhi3IVfkSZYMtZTLtYYU4bxJLO8sIrWiBhmoxYtyb
JEFnLM1Q9msdlw+uRajvwuqb0KD+HNoa0xrydXbV6SNXlm1pQ+ftCxPZKzVHBTRu/ZGRrzyVKQpY
FSIyy3jobtGDM/ZtW+grXcJETuLoMMukYtRrjnF5053q3tSwsKKlezsoKBrGOcTlvHFfC6S06zZQ
dz2e3sskQ8C7KEppafDHC9nw78m3KbMjsx2SIpClTdJQs/CxYavNncjH9REVuPIMHvyuQs9RlFTF
cGnr+33BjAMi9Urk5IQ17Z7yucRi0Iwd1g3uEvJDvgrDPJmf/yw/eSpWJTo3uqyPp5nJ5yH7QTZI
gY7LgYKCranFo/yvi+SwokBLagdPuj8/4O/ZLsxdxVYNFugYlCdnmCRsC5KOYlf1uOjYZYc7o6cY
KwmIxoVH40w02Z9JUMhzqQ3y3nhAdbLm8gQdzSAylmIItWqVuzqewQj9JV/kxOgx6vQbPZsZDkZD
IiNyIZYgoUxstmqTbI3SMY6AhCCI6VKpbuQWDelN2Qsgz0OXe/WyNvoAj6TSjxdBYhnryLSx0o3L
Pv2Bh338hmRtmd/3moDBrNXIzMxLHFye2iIKD41a2a8laSSuyoqXPSudZiJpI4yqRQ3b0zF4d6zo
tchq3JIycB4oahtKcJXxutBppaBtr0QtMNIouhisqDbgBZ2WUfRauWI4xEqOeRVi8cjV+GkpO+y4
tkChPYvCG1MecA01MvQmWfzFzzwaun2Ymkj/+WmLoEcd1dHPMku6CsOO3nhLzSC440gq/4RWKW5R
TkR+y8sKjDBcoSgvCfxOF+/UYcBBljPEc5AaIGcbSXa+a7Ak0A1Pogjbm1ZGKyvUsBYAK4ZAoalJ
Dxz4hbemq0I5H7P2stsPgZa26MQKxLtK0cVIPjl2PeskJ2DyUrS9q6xOt0GNNoNArPCt4MTzCFsD
Op/XGTZfcNYrzdJMImjpdAACYxV5xRdR10mD6D9mIavAA2++zDUHver/T92ZZFeOY1t2Kr+XLfoi
CYBF91VULZlJVsg6XFbIWNcFSI4rZ5ATy02FZ3zTk1JvefR+dNzDI8zxCILAxb3n7mOLFCfUuU9d
3MicFlsdAjX1W8Rme2GOufO1LbNe7wQHpbfpi5I/UnWLL3FGnmnQtOh7xaPNE/qyMuQCrpzMbrft
zXxcYG+Hzc41MH7Z2KqkaBSXMyDKruQohF+N1TEWAXSEoxGLjV0lEpAtCj+UW4xjVhNyz4FikhmJ
fSfDwoiDNoVa1qftiKXrPDe4XtsJ9s5Z3fJ7GrPDoz10IoXHuZ9Y4eXoQwvaDx0wMnrQvZ8qtROs
K8qeVdVh0D1u/LwcP/MZcJ2bTEU3pq9aNCCilfO56ETxSFRl17jINeGPQcXrKwHvN4BPmbPzwXbb
z2yKOOtEuEQ8FKUVf427ZmqRxk7il1NyzgJKaOTHFhyWuwuh3oLLXGYso1mWy5qVKhWdVtOsELdL
49GLBcMPWdyk29rJMQpEiKSCMeGSvGn7scmgh7aADZPYRz4WZyk5AaMbwCiEvQvBwnSz+SeORF2z
acCc2RuI+1QCkSvQ1ekuBYaubQTdMKqW2sRvJYbp3rF4hkuZJlUSRCncTCD+Fa3kmmYO6HWt0vk2
xJAWVJX202Jbu1hnUZsrhpXQu4Kosrry6cOMshGH5dE1NyYUvW/uokTPixK5efDbESMHbS6BPzmA
5SrVQ6bHmdDbRGWU40o4eXj2VIXl4EwHtF/kPhVqXaqoAWOuxNnUzri5h4qGZVyujQLYxFS2lxUg
SnyTecnjPvHM8Id0UKbtRWZ6GaxzSCc7jbi4P7PBBT5iPZX2t24f6Y9qsrHBbcIEJzrBREbAKr3w
M44/oHubrGpQpmoTIipuN2w0oabFDx6zIHTKF28CKVV7JrZhyThg5ooFE+iZznELapVgMWr8eIA1
LKEHUwFBnneVzTWl2LmpAOinOR5eBkyQcSNDAMgRyDRCIBLgPxc3s2mHa7wHkUoQ1xYrEtfNLDOK
wAoXu923jTN22yyLbEiaQ93dY/aEaWLeVmgUe8tLsRXJS3ZoegRLAlo6z1eMpz18QhyosEDWVQkD
PIP9sEEmNt8sWAN8El7HthONdnEWpRUQZn/Qxm83kYDFtHTwt3DUZHxIw4mLlTMTYsOsYeNFIdmN
18Ns4CDS1FX1wREdBW938vUX0xrphbZbGxZuocAQxh4+zmk/foxC18R1O6fG6xVoCLdFhP/Pvioq
iWWQkwIjDgUIaHyFLExI7Shx731us+5mqagYbDuR2leOUMujPxB6bXo/x44C1iHo6kxZNIF7bW1G
uyrRDXaKIx5ZuxnbvHyrdSh+KU8n16A8UoXuX6r6TBlLfG9LUX/pksX+MZrV9HNyC0x9nNgoPrlc
Xe9k2vqfDUeCHxchlKWIznZnX3YmFj6pjOBPJsXYh9scAHp96BNtfjBjhQ9un2NChH5wUs62rfHs
2wD7tgA18sXeVZ5NV3MPbPosQdD1xZaj9UTaNbzLKZnRGg3K+COQlTAFdL641NCIsa/ylDe3k+2S
wJF3Ze2BPVo4JXElCqPdYprNb20SHZ6x644VBkAW1P56dRvCrLjLsMNmUVa7emiz6qJTSqNM6/Ch
GZPRzc9N0j9fm9TPxh3f1dCfz8py2svZAxQ4G67CCnKAlAOiGgptvvipj1NwmX/KrNHHk6wJnVvT
aPIcgE4drWxEs4fWVLjA+guvSFn0w2xdEbSQnE+xx2uxMDXYtZWKW7VBTo+boJx09QTaFR86Bfg/
wm1Zwminockfz+spKy+WlEDCYsO7TTQFlCfljMOZxVmD77Vplpg19sLG9T0REC6kVXm3razwGzBF
xJYuslp8k0aRNTuCIVoKm1LM2S7DhOUxQ0d7ru2uxNdWiLJEUmQZH8u8wA96hhz9y6MmNq/obB+b
mhynEnTlFmiLUhTDR67ctL4x+OpkNajiZ+eMkz5Itx27az2rWeC+7DtnJVR3jHsc4lI2tFz9jJcw
uukXp/6pkzbDQKkcsg+ycEFgCx+MhbeUsth1Ro3wqB/8HKCTzCXYZNx+2HD89F44/XRTsMtTuSJe
51AY+jbGMTTqjM3S5OaFyW1k4f4JX/dLUakJrlYY+wNk5Bqz5LJsYWdpFRry2mL/ISacuVDcSbm6
ZQojrzCuNP2QLt2JFYWCHxyO2Gd1b9pgGViaIH5Wqns8kCjfx/4yfHaqkJhibJKazBmlp33uqPZr
11hpuItcN0oPrevEXxKzdX45ocYEpBwJezbTlNi/sIzWH/AZgsge27lF+5pqnQ9j6FrsgAVM5E07
FyY2BSUzuA094mhwXHiswONaPYpHN7IIiDyhvsZGEl/N+HbdQ6qdMa6Q6kFYsVTnRlmThOHahcS3
MMM62Xv9NOKDG4/1ZY/Vc7JzBcl9YMnzk2p1X+PfJdTD1MXTg+9BetiQxWT/W+zQxSDNpE0UdR2e
LX4x9OHHRrWRZltS/RphKZzBtFgAIUSdV4/b0k1967AG1tcGsQJE9nS1Fuyrdvzg6jn+VhhND+1+
kdeeraC9W3kfB8Ty7Clar+aX0KbsG4xNx+UQNn4GopR/8s2uqhbLucn0pn3K9nutEOU/LMosmvPU
lF0N9n0uPuSqcgM2maQM0rmWyz4KHVIAoR1LYMKVDJ/C2Cw+1rm7cr9KlPB95EEyMfXCOSnYPjU2
HUYBfTidoc+mhgtxeSl6Iz7IXFvW3saRGJ/3fPB/W11Te9sphD4DH2VcRYB+0VvXfiZtrMd8GUEh
98Bo78xhKTOMvUJ1X+Zj/qmO+VOHjCOfrmSj6x/HODUA3XduU1x6YQS6uu2T2doO46x+pTPuU30y
FQkZY97JzrG87geBrg8GjPa8Erx2T8pnrAXvJJ+9asD7WrpfKwM11cZwluLBbApFmDYSq+/VSB56
bzph9KVOtHVNkRiCFc35n2VfigsvH2L8l2w9f/SLFi5INQKocKbM1SCxF3xDMTyZA4eEaXgmxu5h
rFI/EEZbgIbICLYC0drGviT0EtcTk/MBy8wkPasT5V1x3j774ZouwXXc0dklztKxQJFOLaP6WC/t
+FDKyMQc3DGxefd01v8oZDU+znk5fyxYVPmu9Pu0REg1VJivNGXvnLG9hoR+M8Tl7ZLmzSVVlxC7
PPLMa5Wpbi32bTn9avOe5RBLyP1LxMPs664bwZ8D/qGxJrJ/TXOEHZKeBM3kzYx5tS/68N6YVZVv
o26m/2028t/ukpp657uL/FrZaoz3RmKl9jayoPtfJOk06Z1Rz5M+a93MwyrObvBMrJrWB1JaN9m4
MXL8Ss6kP/XOTtBnLrfGoGh8i2HNXklTwtguxlBlh7AMl4i6ZFiAykujJ5JZeCFx9jo9QERj+uq0
6YA5ojbD37k12udKzECsS/ajx7UacRP385yc8xb0nv0dI6jYxl7Ib/m0u7wrbiEp4eFBU3qsrwRo
9/sw4u575gJriHcYtTvXEIjwwSH263Daa2Zst7Mh+hG3HdZZsq5Wo/UY2camkxGIRAiMw9bTZTps
YMAZd4MtUbc3EfeZHdcb/Zvmf2M4tLOFuBXZh57IUfjuY8k/uZ51033sxty6y0OmBqZtRktV44T+
125gkzjUXY+gdJwq3AtrJy5gk0eD8RVZEgC/uKGsfdDCLH5nbmk8NKkHpHdBK43vnfRRDzYqp7HQ
AuCeweSLQO4AUMbqGr/0otoXWg8jSG/sL3EABszcqoGIGeo5MsSCqHSN+SRhdkdL53jd1irVe6fC
Ym+Lz5r/Tdpt2SE1xnabY8WobqM2AnrbNl4CP9Vsa4xkshp3ySHhNllNxvzYtwKOZd5PXnXQVeo9
oMdq24MFUufTc6rmbz3a39WEI+Xb0X/9/6vcXijjbuunEp/yp6f++nv9P0EPt7JK/l1XWfV2L/Rw
2//zv/un//r1v87HKmmfXuji1j/4ty7O/kv6khwzwjiTcqW/ajX/1sV5fzncbjjtfQiyliDT9d/C
OPMvVwJ7IoWINkySEf63ME7+RWFWIKOzpOUTyiPJ/AfCOPWcu/uzPEVyDRGKJPHlkwlDBvIy457m
YgrzZiYIDaP+YQojn71+WLACe+CbMAvMFWrHaB8dE7fvbwOXPPtjFw323J6bUWMV4HJ8Ggi8X1MD
wC484LWr4FcVwh+G6yn0yq9L2IJS8jm0jasE4uV907dufVaGPl179si9ji/zh1mG8RcvdkGKjlJ6
/vmAUxNa+JT0Iv0ObTRvamuZfvtYSNHDmzdxyc5gufVOZt6UXGWy4JP3Smt4GIclBbDYWIPaLbog
ge/rKvtgirgF0umJpyUyx3kfU9oQOybFym5ns07FQ2UZVvbVttpkuMEED0tIJYtvKi7YKbh8cGpt
417Pv+PSIsOV48cDRHGIcdU18A6QZjReeYYOSRf6Pb83zDJS5vBIgEdd0egMhN1yUCrspi5Ry4eZ
DYA4vosye+v23mB9toeE+C+pxRoc5rUt4r1VcSs+OPYkhq3MI/1lSLjwXs5ZLOu92QtAqY1Lf35l
RZng3lTBntORqvX5wtYcn5OAN/prNuCG487qUverEIkFOruJjXqL8BWrAAXVg63UGfF2Qd85Y3kk
SrUcnAhO29aqRcZd3FJRsV2jSNwyhNX8Ct0I6vwg8vqqUASk26Wzohvf6TKJHRZ5CaxkRf9gaLso
tmJxmmxL/IuVj0EE9ADEjJMnnCZT4nk0RRJM/kjmzCd6jS5jP26drSKznWEbkCbNxrWbuAtS1EnZ
hv50rBjcfkiZc2XxLzb7eLjlpWssbDITcigEJd1ifD305FtkaTn71BrKx9bLsdF2l9pzNm5ncx/s
zMz/XJYhXaOWFYbnOvIXYxOBFKb+qAcPc3h6rLm4cL4DArFYFFsVd6BbHdfwfpHEY9Hlft6624Rk
AibExOLJJo97mGdSZiXcUXfx78JIL9/rSXfddjZDnyRrRZACjC1ZL+u1nL5BMp4+Wq3pfu/qCUSE
50TYzY0ZBq8HPZhE7LMQcE3HaAy/p5a/tBuHw+Fz0vSi2Xr2tALiIv4dTT12X1OjKHF1yHES8Ksu
e0obG/hxRWnlRzQl8n7WnoaTP7bTGV69EMjbzk/5fJQUQZcgATljdrCTTNuSJ1PC/2TEafGZ/6d7
V5tJG+/dcejvkb6Iq8JPS84hS8Q2qdYSZ0tS2AXXQSmjYVeTN31MhRPPgBNbKOpkPgdi8ri2f1uN
XX0sBR/3FhEHMHCTLBXuC5nuv0SzQ3O16jDRO+RWlvM+5ibH4q3FG3FI6QDMFte8zbvIcXHnJIG+
HfPFudG4a+tD22SmSXTSEQjTeIfzHYXl75SRUmNPYIPbUCP79NK2Cu6HxtSFeIByO+ZdoEcOt3aU
zheOW86Ppu76HwKuDR4RKAxuFtmPMPG9BRmimZGD5/5pFp8WK60lLR1l7p1HUdtfZYZhrjSoUXAs
uy4eLFjRfmBQmW7zlg4TTCAs99bmSvHFDj3ForP65rKrXedHNTeEoUPDn4PnEc+fu8GPbzr83u65
uKyagNktP0Wj2X90QykupwrwPdrdzMKJC84IXnfx8DUptAehJ5rL5qIuk6Y7FF2nHvO0d9PzsDGg
O0ZGWGByXxgTT1wA2ReNB2O6bszm2vWdutqVZm7cNMLNKpj5xXBfkA+Gz8iJeD+U9XrfVH1xyXNX
mNkYMQkxhiLJSeEaN0cvbYAwK7fIHofWKz83RtHS/d+N2tz52jH1fozyRu+VlSZXdc+OBbqXvWgb
OXg0469iFh2JCDv6YQhyddxjYtfduaHR/syAIMxXICUxuIDMlT9NRazAAy6oTsgLspcuyQwpYxj0
nYA5mWBuyK+mJakCQz1hUvLTdieSLDobe9w3aDcets7QWMCZo8GxsdeoXXePbawX2F3Y9ptZp83q
1W5nNJo7wyMi4whvHtUt2TaKTCxpK0eJBymk62z6OBrcjVGP9jWp+2bc5l4125uUUOBTn4XiIyuF
rDdZBfHLDyvdcv8rafqKchLkk0kTKpCg7jN8kew8czuydnY2wU1L1xR7oRtSM/aaeNe5AipqyYqk
/PCvBH3iDJ/b57R9uriE/j2Fa8mrJrPfrzn+4Tnd7z2n/guu97gnWF0R7dPn8gB/rzCc8Fy8BbHp
pYRQdgUeKLPhx0G61hhQ0FJuCKVB6UGuVYjyuSDRPRcn2udCRWaY+qx/Ll/4gs18g6ssd3tDlJQ4
VM05OKl2WLb9cxFEe95MoX2tjdQOF3qSEt6EaO+5fNI9l1L6KTfhTvcVMmeoK85Xt2vbi3ytwJBy
I3FSWkBrz+rnUo2QYdUAfFlLOIWpob9mTr9Mgfdc6uk9V3bXw3MhqPRr8claq0MdWrcHnGwwJlr8
nCfrn2tKbEoUM/gXlnpr9WQ3Lili0cFN0E89Cuqm8VAgMILxjq0MU/VcwdJ1TDVrWAtbdMtS4yqF
rb5jNEnli2s8VbBqzuwfFISojaFZo07GnNsfQtlYv8lzpB+tPnGf2ufaWtGF2e/4ueKGlzaZ8Hot
xNXW0P521+Kc91yn07WT3o3P1TvCGVgxy5JS1RuKfuy4DXfLVdTZ2U8q7VQAR9GpvfVcFwzTovUP
dBrMw5ZibHrT052hmU2PhTOuxUWJ97feD881R/u5/uitpciu01zj9Fqg1GrIrvq1aMmp56aXrPyQ
alyx9NdxVGOwlVfKLy79wZND0Gbl9EHDh/qFBosbfu2TfMDqYDUcqomVqrLtyi0FCSo7rurkU+23
0tm0Ip5uLVl3006x71Fhm9eUqZOWRYxzzkyxYADZdd8PnqouhtiqffjdfX+ZmGaEmcmct3hutzNU
NtaQYJeJrJuUDNp1nSxYCw6FSymocKzF3iTj6oAJYq8BvLi4/aMd2t5lW6Xjp6R2MR8z3DIN4DHr
YVuyYghDRxdLvozQYceGV6KZdGt92Q328EgW0mvYLyN9aRNTuERZJZltR/tetUUaluIpiTTjS6Fn
Pg28gIyrdLINasHzXH2n0Ss1L9rSqs+nzBTf3b5t8cmeUIiNcBVZN2bn3TeKBvBNXNkd7a/SiB2+
q3Ze8ACo5UHjkqsuqQHrTxYqvd/+XLbYEyZo6PZiQjYYSDmMEQAQd/ym0oFE/NIbCYdA2NsXOMTp
x2ieW4Ngqi4fGvaZe9X35Fi8Unpk6PJp3ue6TjGwMveuUbqY1TmGc272dv6EEjt9GLLQMM8y0RuY
stviS9jYPhi9kXx2n1sGBd2+G7jYRo42KQIs+iIaZMmjDFFxaU2pu1IdPeMprR1ig7rJS3+Xea3C
CyHOMbiOZNIGMS7Oq9t6F0cHX1tUC0nYDR8L1NfZhgLEgi9bG027cQlxr4H0bOM7PiwmTbBOGBaH
rmjwuo8bnGNUV9UKPzs7u2upnmMLrMvR3SDfI9zHMmyC/TlGGJYUjceZ8c9v0//T7sm2/d41+SF+
+q/N9/h78b378468/qH/1zpm/0VbCyViNGekSJDN//cV2fwLVfUqD3QsQavEKgT5u3fMdv9Coozi
k/zK+mfW/+nv3jHb/It/DXo+tAGuZ/7D3rEjhc3aSOCZAodi1JuWgyjr5QWZTHY3C0vVgc8NZauE
5mhqnfrwx6S8ock8UmD9PYqHDpB7uLKPJTaY/A5SkB0MkM1uqY9xxTXxDc4MqTe4mpW7vpT/DKOH
1mV9Mq7ISOEcNETPIOQ/JMQLEL9lhs4ZFNKu9nOL5NMw6273/pM9i3X+yDA8DyPk2pNAusJSx/01
Q1TxgYddHaBnw2xWInkkc01lflfht4Rno1XBNUVcHl3NpB65J0RGfkFBKVGH1mrUOeHoZCM4KX4k
tqbmqctqEPep04shsGtXsvnNnXE1x6Vh3w1cVO3DgOoivUQN410PdGhQOC/ys67rjVOCcJbtn+pe
Ho5656ohZCbpozlujtbVQp7DH6ugWwx5Z9g2935ZchMqvNj+NDiUgWfcvXC59cND2pq4PMg6haVX
DmSaG1efmO1jXfjzD4LNSVYJ5RQqQj6LP3Xhjl/Fiec2VbAYnnMhLXt6RMKhudhU82eiuPzOWAT+
5cbobCavFDvDnOSJFpTXn4yNOF7aQvhrfusYD6mohwA2csuAbI7+kjhdcT26uPa+v7DWJ3mxroSF
zg5dGn9B+fYs7Ppj+RqJWRJVRjkd3JTGPV3lF6aD306eGO2JWX31dbL5kGqz2GwYiKail5MqVW9b
WDHEgaRn87KY+ukLVVOr3HhV+cmcJuOXFbVj+q/DgKTo212rr6aRUV2pqPDykdroM1+OOteimVk3
URCpGGMjM53yiyHrihMS5Ffz6LJUaGVgOnlt3jGHD4EEUF4ME4LEd72LGCzYPvf4evq88f7pEz0P
xQXIRQeP4O5ISBjShCWnDmsho+/ShziUl7g3tSf0y0dqRYWSYX1P1iplZZM7puGQgci1SOs6oBWf
m2g/ZWc2lUrUUj4214Ny/+nWTXaXTYChEBS7yhUvXxMwRo6peWqCytN3tkiuFpl2uwGLn2IyfqoJ
N8j3F/6rdbGmkxVDchzR/yKPZ5FdcCkdj32bJNG2QNW6KwUk4/9kFF/w80lA8ym/fCx3KO3CEW4d
WKWNN6k9dHtSZMV/MgrPY7GD+qY6pp2TrmBGc1kHum3C/ZzqH5OFx+X7j3LcqLIuCSIFB4k9R90q
mH35LLTIjg2rkmeBQ73VRHRb26J81C7WZ7SHuPaGGE83lI3wDSKt2dgUtCptOif2kbfeHEJnS60L
xSSz//J32OWYK7I9PG3dofSETXRYShWeWJDWG1+0T2GAL9qUkpaTo8dNmszxOovH9UO/3nk9KbkU
4Zdd6Pu5GB/IxKPCEYBszCqIkuY8rK1vUzSlm6hdbcqttcIZtSd+1ZvPzkbG/FveKiZ++exSRVmo
LLsOZjE8GKFtHGQznwqj3hrEQ2XKwcAN5lXDsMBGwjFbBqnrvgwMYyTdSxryxHp6a35p6/TWHjS2
+WP2a9d5WZU2Ux3AgDLPhqxOHjJ2tYupc0+1sx51BDyvXA5y06Z+RJP1cyvPH4fczMsYh3aog7Hq
jU1YesWeXkTcFOy1hXXKjI0qmnnfmnN94iFffzQeRSb2T7nCGTj9jg49JKJhSh22DhxNLTsdKF+W
XWQE9dDRV0V0donspHrqWMHXushyfDHxYXdCfKPf/3wdVsaLg95bS2euzf7goKE5RsQYpiOqvvKr
wI6a36ZpoNGaxxwr61BssmHMdu8P9+qwX68MSLV4fPYlOi1eLtQu9KIOGgNKD1ngv9eWTYSDMMv3
Jg17fZYVVTjvixH+//vjvlq7jOsTy5jPXWzWekP6M3LrlaPbVA8oSrktXVOrQzXmR+rE6fjcKXo0
m1wv6ObnPiPZFK2Xw6ArVe40zEWQD0b/qSH5du7P+XCGdtW4xHN23MIA1udxEcdBb7j5jdt5Yl9w
2yU/WiyPTBwufF6hapoutEP9TafTPqK99sEd5NdC5vOHzOAY5O4yBg5pylUY3Jz7ONTjJxvVF8IY
esRn07AzDDV8EK6EkkutaYOGxbwsBxpgQpPeJk9iVyd6gW+iVyZB37MnZWSXcCaespu6WJzdvLCv
/ePXIGgH8MEpS/5zHLwa2ORo250RQyPc3hUmIXqTjo/vD/Js33D0FhjFJdwivWNxEXv5FuBvGPmc
TWXQhvnPqE5uJ8ehsyfBMNq3xmSXjeVdLDDlMBdqVyu8LnSCeIgO9ppxwmH6qpoQuE21fyq6eLXj
cNs1uTb7LnduNtGj6GJA6lt5zcLyt6fhnJpNu1tq+n5tO7Xwyo74Amx2AZlYpyyRXm2rRyMfzQkt
Mil+7WYZFLrQSJQorpTZ7O4KMi//yUv21rYnRaM8uICX0x+Ni63NQZeB104Qg50m3jZOfIpt9MYX
De7A8shF0F4CvePlKJmoRZjiNBXobsCNveC9iuVU79Zbg9gux/0zfcdZ8Tp/bhumgfDPnNA9txap
xgW5/abS2jqxKb61KshL2CusR3BZOHo3jmgjN6xJVxYEF4fQk9nXOMQneu50dZ2m2rnQUT9u0OAg
iHv/W3nrAR3ipbU7h0D0mNg6Zkky5CW29HEpk88yx4cOjI86e3+UNw4ZbqsuRBwSSgI5xMtpXLpw
NpWXFIFNtf+yzEt9w64Y7yoavLdtJOMTTbhvTCgvjOQLA6o1e/ByPHvSU2M7aREY1F8DRSvuBvG/
CFIgL+hWy2Fnjy7nTDmf4uetgfvR1oN0hMyYT/8j97Cjkf3cy0eNYi9Y5qLdqU4IjKyXdieyNr1H
W6r2lDjaXdRRd69W5sD7E/3G63wx/NGnN7CIamPo8sBocK4vKur3k9NOJ6KXN17nyktwCJs46Rx1
NEpGjrwOO8UovlRnE5HnWUqiCfauPRyUoLP4/ad6Palslmwo0vOIl4R/dFdfjImouorzABGyuSvT
6qtmV3ikkcKhR4C2sayK5a0BDGRbTKN3/v7orxeT5Sm+TYREbDb2cROxFgha8FKsg7TJbtmj/R0y
BOMW3/EWu5mywEUVX1rkALv3xxWvp5lSECm9tXOZG5Z7tPlYotFREoVV0DQo5q+zog2rbZVSNYIM
1IgnOmQybiCtAR9hGuLummsAYj6NAhJdXDT5XybaRLaDO7FtOHPrPLadNbqYhkjju05z+nZoYcIl
F4URoncEHWRB3WXuP5qZQSsWMnauLbAGrGg76bG3DraXdp9L1Q/nIouqbwOMVr1Fy0DnWIQO+JZ7
zs4G4eChzvQ85KGVjr9lXrFKvP4tBrv71/f0J9zr9TK3PG60kmQRlz1xTNvUfTGlIc5Agesb5iOc
DrpOkrY6EUe8jlXpkkS4rOj9JBtgHZ0w5biIVfhcBQYJjjACiUFliaaQ8sGb27VG7PknduPXCUZc
j9bcIuMBtn5lfAE/oYu9FiE0vaLDuVPo8GKmEWTH9xFd+DYi0TDT5X4qakQVbWunt52rTwVpr597
/REc3wQp6x3laLcuJnqDKcsXweiv0TkQqgb3PRxtrSla5k2BoP3SDL3l1/sv9a2H5wBkobts2YQO
R8Gz44RxtCAKC6jQ4s1cV+YNR7+xo22BZgbd9zdJnHrf6DLrNm7VlYe0SZfg/R/xequxbRIa6B4g
6q1Vjpcnh2+ATzPjhZOjFLgQCzc5j5Ie53BoShiU06SFlqVLL1O0ageZZe6J8d+ehD9+wFEsUCE8
wJvMBjQqpupD06+wLKmyfTJqAwd5VV9GjukejEysWj58lBPfdk4sw9ef18tJWCfpj3tx2M+mG85Y
kzTJ8D3qS++jkkt34ox+axDIY0AhyO7x16NNnf5Z6Yy2ua4yEd91o8Tb1S7Eicjj7VG8NbbhjbKw
Xj5KHGV6qOnQJVsuzV1vFfZdG86n0Omvk0KeTa2CFBviUQvqxNGyESNID+k1hFFpgRBB6vh+6uZ+
RxXBuO4VHSXNMI13Zch1HiHDQmg3ZU+gx+i7mQznpqwVbZUzCnKZ9ek/Dgpe/rijORicGK0/MpSg
8aolsJHkfzAAOu3e/3LWQ/9l5MMoynWhjQDI4m53NNOxFs1gMQWlrPNPQjTl1dJggp7K+MQt+/W5
yEgOcBWlLPJwx6l7rIejbJB5EcxLYm29thQ4yfv0hiTtt94tT90BTg13tC0hHUTV11YMZ+bhVlTC
2TltFJ7D7EzP/dAwTkzkm+NR4ZEuRS9Sq+uS/uPr6+gMbZIR1LA5htGnQtA8a3QoSePG7clKV6e4
zG+PB72TWi8JXHkUzemwwJ9zZrwQO+irXEfuPptlvfU9GEt2qE/h6t4YT4C+YjCiKopoR7sLwh4z
1jOlpTgpl62D0HKPsOT7Yi3dJe3B1eH9dfmc5T5amOi/fduEwrHiTtff88d8GlFlZ2FlZAFn3Yis
Jfvd0wEU9f2hispbA6jUZlwIXpPsCtLWRRJ6O7eodq2VHYwquqqo9eFenx5gK+3yqj6IvAoIxXZx
bsYnXv26TRz/VBglgtsDrDdqUy9/6hhSe6AhKAtgEtI/SvpBiFsq9fXWm3t/h8DPPxHKr9/+qxEd
zlswTHy4xxuXG0VW3GNUGgiz1YFwjTVDlaD6xW0pckrnInIXbJMpM+7ffy3rKn41MJJX0iumswI+
jx6V7m+EmjT/zRoluVGnza6rUEq/P8oxAYj4gDycIJJaPyaXv3k5jAFqgS6jOAv6rPS2OQWtg1vG
3e3U+y6ex0tyQcPc8j2HvgaYYDBvTJRe5ypvs10tR+8GG0F14snXl3j05NI12bzWhCTZxqP12PlQ
y8CVZwF+oOa5KHsiHFr1diL3ThU53xyKnQT9h4Pf2PHSb/LRI7nL02comoLSTLn4Rn1x3mf+l/cn
+o3XyX5FOZXgdU39HB2Ahd0Aa6QTkLsK2vNKoPjBASk9MXVvbB3KAqoFOYn4n6LSy7fZmbOci7pK
g2Jk5Xij5d/TAmruhjBcgrIZ44f3n+qN+fOhl7oOXyMLaO0U+XProK4+ch8UaeBHlrygADId3KSd
L7yhPOVT9OZQPBl1D1i+1B5fDgXNr6DbtE+DuKDPSFRxS+OrsM8dlPgnzs/nFXa0An0HwB/KG/hy
NGG8HKvorGoYRj8hCW/pB79BwuqPWRWoemx3bVZ0Zy2d22dLOccHdGHyejGc8lxQQLyEZRR+iBMp
9zMZsV/CjVRDU596audo3NGAkuzM8VlqTP2A9uP00slyZzuX4XgLviXcqXDytwCo8n8qi/BIvIMs
5MpMtZ0m85fPNJhO1iBqTYKJYsfOGWuk7ognT2yXrzdoco6eBduNSokNWOnlKFg2dgmugDiDN8t4
qFTt7EflDcEk0ypwHCM8NCTaDv+XtPNoctsI1/UfOqhCBnrLAJITNaNobVCybAGNnNOvPw/mbkQM
irjyqXJpY1tNdPzCG/50F9Jr5HWev4rGmLMIQIwxbLo0CeWJakvsSUdYxzIHr+M43cZ+X8k+yHoI
4/5ff99dBuWDEoUqcnHhqcXy9wRHw/Qgmuh3bV4axz7U5b7My+bZ6ukg9L3Q99BYtpS7318lCIkD
CKMJg1TZO+hJR2pXgkfCBRfIkQeHszlaA0jq25O61CnjZWAYGGB0o3geiNuvl7JtFfASAuB1AjaO
ECBQNNgLqn9QJn+gWesb5wSEyEOR5tkl9KvgeRTZ98AvrIcJ3dXdyCa+N8apPG38sLmsc306Da5s
AByGRdmZX3n9wzR6L7DUgEAj7OtfFAlevRyC+mylAGjHLBueMr1rjogYpIdEn5zzVOTWbqrkdPRr
EFK3f877e4lfA+iDx5O7ndzm+tdY9tCbJTbQpwBxhr/8cVS9jmQIVne85cb5PhZh1fle6tHEa++O
sFXzPBuNhR4A25uKaQ18FXWIHbI/s80XUgBNMKD00mdbpba1fU/uopvCUYEFUdu8/kq9RUNlNEpY
SJFQjsOA5Q0XqEndpQNsPxUP5qg8ooCRQtgb9RMaOdXHP55nchoXzTxeUULjxf3l9G3bQiCNicJL
xMzo0Z2NHOR4hbbi4fZQK5eYzkMDNFEHyTOTHK9eNUNGoT2+vWq6Xt+BaXbv0i5rdvy2+FhbHabD
Tf7HWBQwnpxo0KSzTcE74JBjZ8hAxTylo24o+wpXigNNys14b2W76s7cXqZOPMMvl9+WgRueSjM6
8fA9wUhyn8fUVS8idIM9DkBNvosKpKRUXyOQx3P8YtfGeGilWe8yPyhpfLrKA62De63Qii+35331
twFwo65E64+b7XreQyNIbHeYotOUjE+xa5YPkdsVO8CaW7qoK1coWvZvLWjXoMs4//vfUh4z1hqk
m9LoZJQQvXZ2mqL1ZSKksnE5zL94cVXpc4fFca03kOti0xKMKZNWZIRiBroHPrpHO1PW/0a6+sy9
lWyMtrZv504fuqomL8Oyt9JUOmI2YIlOZJC+N0FQPRiyhLtnpqUXOkFy6FqM8v580QAqkKIARUXI
dPHiR4kQZT8IQs4sl15R2IFnixnP3hlbfdO3vvRyOskJVGJOniaEB6+XTYU2FKIJwAZRtI9hY+9k
1TwRgD74ln7sQucMy/VSx9RGfVRbOudVLUsAzPWTK9GaC6i699WT6Q+fnaI7356Gpazt/FxiAEVx
i6dHgH1dHCzHiZWRYC86JZQ+97E0nb09FNrO0WSPV2VsefAZIctD+L/wicGx9afu5CitDZwGMZiN
n2Os7DwSgBntRLBMI+B6qpBmaLoYIdVT1I3FUaLYfj+k1Q/Yj/GHoO5f+8hSUUKwaAwAW91DUhru
ks6qjkbZ1F4Y0xi7/YvmAd+t3aztOvejgSwvDncG7kPVey6eqHDMWfJU7LJCLfd+puqXApoaWpXC
/prrYXcep+I/BE0sCoUDlZ0zo4qu56NznDxUO5ZH9AXJvFaaMOZseyM2Wf1ILDLeePUO9ZTrUfw8
I/pVRkahbbIPqXh+UV2sy6lGW7uEY78f3U7dRb2Jo1tuGhtz/PYV7yaZNJPOKsKSRPvX4w9RGij4
J5BlJhrJS/jSwqHDn+PSazCgVfdYGrAIWGC7Fc9Gxg0kyuiZmuCnqi9Ok+Z7heocGjSPUg2ohYzv
dDe5g318X4NJgfr8s4mLBweqOcBF1PzgtRf9L2ssHjKdRpcuj5YVfAry4cOoBk9ahnAtqEZQM3C7
k+g0CIRMhP5hGOKvaZn/nKNWpyo9kuM7ILseqRxscc7H2FxixT9BRdzNUrk9tCYcWS9xWaCEYZ0R
gNoX0r8fAnGHKP5j37Rem+oXJEI/FHZ6UcfgpxL392FvHpU2fNZj6I8MxiWYHHi7972df2sU49y5
1skfsouvQQJy+/KioId5e9+vPWpwQagd8g+C9ot97xhtUPbw7wEQ0A+VxqB6aROiwdgI8en2UGuv
GskXaDXKeAYtg8XqS7ScMJp4ux7dUyhG9IvaZAvkvz6KyTiUGIgkFqFgGYsIFJoKCy0Q5V3PTtrZ
ip5vKJevj0Jx6o1JABTu+lvKwUj0xO6jk9lq0yHw1eigpMOWD+/K4nAQdV4UigoUvxYzVgwWMnw0
cU/gpEyQRsW4c+PM91Cr/Pf22sx/0+JkMhIdelo6giHnpOa3iMPqKjOMTG6G0Xanh06JEeeMc/di
5HGEPUaRb/jlrcwf8Z1BqgqMDD3gReSRUuprWp0vS6jC36MmEKE17W9hm9dH4Z6kWj13Zhf3HUUE
yLVEkae0rdJdklr2Meh4c2/P3eoo9uzR9Rb4L/cCTGk8+ua5QxO3vLel6LB9RuXn9iire4G6I1wv
EDiQwa5XiBd7QvOijU4tmknYTaTjARWq4mjBRj7eHuqtWPVuN5BZuzRodJB+y3nrVNkrDZSOaOR6
2NHPSJFRcGSNuJJWhM+tkuITKHUnrjygYY21nygS93eVmSImVoX+dO8oqomAKPKf8sDLGn+tQr38
FE/iH8ufpqMyNNaXQdplcowdBbAeqq7JozYCcNiVhdOZdzC2dWvHf9F8DNS+VaCy9l1/GpA+INZ3
tBEhJDK7nw5oVC+WAuqZGpgiu+PElxpujAi6Hrsu7VBrkhHW8FXaN6fS6uCeS8hW/T7TOjSHc/DF
KCDk+l8qeTtM8dzEegZVJ9qZhvUTQArUeSOlo5A5efpclaOnZ7rm7GskhRCypZ/2AcGIKAF4qCff
i0bo8+8bh7MdTPzURlhdvK/d1P6WFKr62tg5pCy3aaqvYanVfyMl12T7sA0LcUAjB4kVy7zwf2aw
wZFaPxoYZrQ7ge5Rsxd6Z/9lxJHxWpEGWaCg+jhG7M7G1rCMnRgBUMfOXyrQn+c21YroUE+t9sCc
tdNdVUTB5xJb+8tIufdDaofVsR3DnF78pD+WvdZ6qjWmZyEdqe4DqQ/4mRQa1UzHLqevRj0gS+b6
Spgebm+3lbxgbl5RK6HFS0lnsbOVSvPLXLXkKbUoDRfC/bc1cDt0q+iDWhXtXV675kYgtHZkCbwd
rh4QjrTprg9TFRoZeSU1dadJFSRnlOkYSjvcqGmuXaqcItV1KPrxIC0uObyDmU+6x6eeXI9YBtWy
01RYg6dr/vg49Vrp3Z7JtTuCEqoA6QTJDSup689S1R5JDovPglCs4e3G9jNzCjJ96n6+PdLamuGg
gjASRWiweosJzLoUsjB91ZO0o8ZTAsN9VbKR8no69qeSTO/vBLmJjXtpbT4hwwCroQZM+Dr/qN8e
qaTVO1+ioXHK+kG/Y392F9zz8lMeDT/pr6kbm2RlNikSz94bvFGgkBfRauW3jpbZNVl4EaZ7EVuo
nRbynwn60caHrWVnDEWTh8o0YIdlz9jVp6qOcxJ+263ST37CY6K6lXYogdJguY53nAYM4GjUEcIC
fmDfV3pRHwP82bHmULfYKCuLe/Vr5on5bZ7RVy0d1aeXgabevstzHAdSZEO7IAYJjIrwRZhcd7c3
1OpkG2B35iYvgdtizAYFKctBSOCEz6c4mlaI81gxWt7k5MbGfbOyjUw61/hRQQGiUbuIdbj2ocw3
6BSEOKufgaGrXhBF2b4pzfqo1tTob3/aClmERs1vAy6e097Fg0cHIHxyJnB6KOABPQpMqoQV2uZW
Vnd7epzKJY8ydIqL3oD7j/QptLmNoGs+lItnnYI5gAtKStTX3MWh7XFEs2ONRGcmdxy6qkG1OM2+
68mgHlEuTY9NbZYntYqVs160W8fpzexrOTyVeszA6JtCDlrEzMCehixydO4MFaUqZUCsGY3DPi4f
Grv9Fz2WozlKz46rL34fXcCjPBDA7dkOB6Up/hq0/Juj+5fETp8dFTnGpP2kt2LcOPQrL4MJfZDm
2lyFBA90vfc7qFFBOXeIertO9lWUiWPc5lvuxCujYLPCPFDiFDM18nqUGMi7mikBPZLR7Xdti35n
7MbaxresbLyZZ8z17M5MY87V9TBqYsBZR8beQ/1REsaJ9GjHTXxG68m/0A92HoQSFa+YC/hHtQqt
o25X6imt5a/bJ+D9iZsblSR9DncjnZHF4e5xThwdv6ToF+r5Q4yKxLlUDP00SJH/KEvDOf/fxpt/
z28XmIoyRaWC8fCcMRoPaKpBrpni4FiGo0UZoCo3mO5vxPHrrY0VENUsSivUs/DMuB5QF2waGiqm
BysqfC2McLLQKIghQftuY6CcBdC2faqLrvgETkNSy66t/JP0awPl+NxvDa/UUE7ZOWKskP/NEdNp
wtodDxOYyvpQoP/hHsMuAkkyjbWT7mvDStEmjn3t1S84LruklkO0F0mOqrlbjWVJgbVFiTNsK0RA
a0zAfrTCytEfSzP0nFWwyP8IvER+QHBOv0knbwh4wVPk6FBHuII1Uz1dKpQ3sXqoJ0rumdqjfW7G
pL07TVEmb0R36BWfYlVFsbls3Ds38+P07Fs5HjKSqXroZJO0B+RAUrIUxcJxITGxH7MHMXWYNAR5
cnAto4Cylg52fBioTuEs6rTyiHzq19hSamT8fH9AKxSZlG+j35kvgyvLYof8z5Dc0zIb3AOt/N7p
as1LDBs1fVtMiPxryNs+8uujh65KUXqNxyxG+q5VjS207Qp2kJB1xpzizCRcztti7ZUkApfnCBQM
9EtstIayU8wKOegmN6JZqwYvh3wcPToG/k6rYzx+TSSqWvQMn1EU6+6kUKbgkNUtInTqFhrtrcC9
2JqALeiLoV/5Vn25/nkYqeqNLF3h1U6Nslug7kE3omaWWYc8dDRkC91X+I0mDbNeAY2HOkzR8gUm
+IVXDFp2vl/fF072kZ15/ONjCqmZbhLyGrxI1nxL/nZMnaIcNZ+3yHOaEA1Iwxl3laK+ZDI3v2oK
x/f2cO+eP2JVilwa/lG4UUJluR4uaMooDMtJnswAySp2FAK7qN1gvEwhcIgCsBN+fZSx9tdQTM1G
0PEuppoH5xPps9C3foeam4bUaLuwlic4/fijGMEHu8++aDFC+kVb/LLM7sPtr10dkLYvobJFl1xd
3P1SmdyyLzoesq7wT0mcNR9Rqa8OYqTOijaZvWvd5o8LLoD6aQ7yyr+ZdC3LSJkCNy7s+Eq1tYlg
kDBDPGnc2tPvnpN5FGIY3hIDANqykChiDJ2UgE8rkZO+BNasP60k4TGskefsURbdiE3nqbo6QvN4
FKooWlOk15akVyx7HC0JyzmPc57KHNYvRSX30bczpDb71tl3emHNbYutrs27MGEx8OJqwZ+rQiCR
hCdKJd5fU9B5fldvIX9XppOXmbAb7P6sdrsYZbDNutPlCGAhz9qTMsWOhyScPNrqODzG1ibz731Y
AlnZZDwO44xLWMLAlCBQ9MgvMS0qdP1st4nxWgSDcVcE7NTalcWlGdsEM2/Lv9cCTCZ8iepcJCLl
0+0zsjK/Fu1P4l4YG/S1F2FYMSBvF+JCTEA8/swsI3iSlqZebg/y5gm42D5XoyyCA0SLrEpxYQz7
IbYmsGGiva7U/1KlgZ2jK8mOPsxFlIMXBTQkKPEdRqTE9jhbGzuBaUfYuNWRXpp56GMVd6KZQjWG
x1HScZC86IOqvuAT+aFJaZoAeNzJErsW4A/3FFXsY9009caBWNsxQA/mXiJID87g9U1atgX+CXoc
nupZHrUnhTnGtvoZWFp30PFX2BjufXrMhkFfxYa1RnlDW/bDBydVoqlxglPYlf+gLK4fotE0PsRQ
zg+pb71a+G4cwYyFD1zAyMPCG/ZGRGjvO8P6Y4zv/FtcoOsgIbjGrUWNJTPcJofpH5wEUsRHBAAx
7lLrae/rPeWPxDax85i2CgQrN9DcAUBzYAavwa65nnAyxiDFJis8ybp5wV1O/ySCNv2ogRH4hAFF
uc9aisPIIjv+1u5deUcYmpIL55QOkbXYvRR/Jm2UMjz1Tn4faFO4Q8m6BMWT0Md2KCE26EJmyfBt
cFruKf8lcZyLYZc/qWf8gwTmPu5LlOTS7pcdxrRzE8I9pftB1+McCFc91BVS2AqFV6Usf+BzWB/b
NGuOQaHsb5/DlcMOAZjsd8YZvvdxbFskSEfBHA7I8HrCaRxPaAg1/IdRSB5ZJ0AVzrJMT5FTStgF
waknjTywo3X4haO7cSJWFwXMGy0hCBQci+v90MaYOcVoi58Aw0x75AjQ7YsT7ZLafFozzZkEFbSN
rbA6gfA2ZpUJ8C/LzhoGq6noHCM41ab4WTb4cliBTDdiwvdVAgJpTjn4F4rCc6/w+tPyyjcjF8gB
Sg9R8WyWON7idKQeAySkvSwwkgPVlPgI/E/5rBRlsy+rRD2C3ZQfAaf1+74bTCrepvXcTY15oBuo
EcNWznQfFVmyG+KWP5VkU6RudXZAMyBYQBWb8uv1744iKf1GUVmSVuCipCNxZHfhr/+wu6i7znXy
+eZdHMYizn00MxlEtevmZEQ4F2KiXRz+fBSiZBgXoEYoxS1GMZwm7ulpsdATAhXZ6GB3PEcFt0d5
nzix0jNUZhb7gTK5jFDTNhamj5Ea6Gw1+lL2k3lJVLpL9oS4t6RGcwAfBnUCJW56n8MLOi4OCAGg
lDFI+HM/jB2uZuhXx1lWblQQ1mIUivYqo+iOi0jVYg70gEZ9APvc4y1pf4Amw60L4tdeTafyTrXq
iESatwWSgYmoZwLVsLW9KCrqrVmaB1pED/QPIAEi0UQjc1mFnqZcYuLUKB6S+OI5kMNDGSjueVJT
07MiI33Oij7dh8L/RVMq/eWbAQHA1A0vWA1oL7eXbGWPz3YNAOrnVFJf8hECjG+q2s0Vr8Ch7IDA
FjZNPtSaPx1lxk8SbQOhmkUfF49dnWswLCaUn+xEH3YqZo2XMIm3BDXeX6GMwnzONyjnacksNNXR
jjPkgD0Af/qhKsbxLFHm2+u6HM46+JK9munDxsmixPduORmW1gVvKn0F9Gyur4lajkZlDY3v4diS
a1J7KIy0+EkvyFWPqhn3pwJcstgVIq8MfCfq5NXyHWwmq9QaUMZXJx7hwlFfAdqNL+DEFB5h9Rm7
O/Ex6Mz4+5CDhDsKQLZ0gSY9/RSGhv6zNGzsjQqnHe391En1e5to6XAoTXdUqCI1qXkZqkGRO0HD
FhcsP9bbQ2Kg+xxVY+LDapRixJwu9IOdY4AZPNRaJIaDtPLAP/idpYg9Iv1VBPYlCR67sZEPFSag
fw29Es4Fn+KHDFosK+IIIuNOByv70rWF+Vnrh/RX1ujZ31ERlAhMByrWre1odWxnIckLFPk33rPi
SSJwZB/qTGUonzL3wC63ByIwpy+ArNgQ3qcuDn9GbskJyONa/lD62cwP+QH5NdDz9os9jTDfIX98
0fCunHYV3qzxKQr17NTpTQtCCFzrz8HU2mdbZgLgpWVX5xF89Uuq0ecFdaQrD1plSv9oAN45hy3q
1TtdUZPvoeL2X7PCrF8SE2O+0lfrF5fu0T600oe4xT5yV7mtisMhDguvTtb7n+yutO65XZxPCbXR
Fzyb/WNKuag+VJkY73Pa3uLcKJE0dzFyaMqhcutC/btw4sbdmb2Qck9OZFXIaWLXNeu1KVjmKL7o
PXjewXfMnrvy0Gpa+xR1YTyeKqtQzP3/JE2EuE6pgyORTggXG0PBFyW2s6dOzazPCSol6Q71Tf/D
UIrmNQB/FaDqH4Oe1lIF51sS7uAzToDKSy/T9Mvt0z+f7uv7DoQQ5HHaYYjDvKMPBBUuh34c+V5Q
Iw3qY729b3NNPzm1/fnPRwK5MzNQ0cAgs78+ikQWpV4FKdVxxEbuizr81bRx+aSKWm6EnmvfBEBM
Vy2CeNDpi9ggjwKM4IaQkUgNvDJIq/up8K19jY3S7W96j4QHXosyGYo33J10ZxdDxW7hugob1CuC
GpkmAxsyxaHTz91gnHlIxkNo1nT6ARgfwqCDJxmnW1fr2/cs1pAfwQ9QiYFp9Swuub4wgNL1vvDS
wJ68ZEAw3RrE4OVm9lkf23uI0uh8+26/t/z6Rxa5FDdakd9XSvNvIL5HSn/fYO4qXfveDg37V1tM
wbmOjGLjlV9ZFwpJcAvJZFWu5MVkDSVmYmrOXmuUujtVofsP7lztEX60v7u9LiuvjUlfF5gWzBBa
b4uM2Q18gFtG4nu+ZeeHLrVo92FhcaCQraIEgdHQzgQJ8uf7jubPrFY162mJZewQ+LKPGIbStBOo
37pGG3eBHvVn/lv7P0wlLCfqRxxcJJ8Xh8nRGlOEGUNhwoEprIzDHYAhXN20Ztr4qtU9TlTK/sZ1
EVD3IvsRVtz2aHkIr6t6YDK5n+KQq2BsWE+6OCbALC49j+9RsbTuULpFdsEDZOspd9/fU9QeeQGQ
l0KEe6ncjANNMFKpwKgw0hKPoiEN8nBwPTnRsEYTt/pUDmQniZVtrerqyLRVkHviQmHvXt9b2C9i
XJhQNm8gdx8x3Cx3Zli6d0qHtCrWw8FnvAsxzYgtfWOR38d/AOkcqCcWfTz6eYuR3QA5lSqAg9uC
cj+ORaHR3xBbalNrp1Ij+GZxHXbTEiXcl7Rp8MISXqbglFxHtv8DttcD6DpnoyG++j1kISBmKKq8
E6g2CYLKJNaFZ0q7fKJriHuOlFtgo3lWlrchtU7V4pHBlmwpbGqBmBAEHIySIeXUVUbtGdqQPGKr
VT1mVF437pr51lqOp8+65SBzqM29Y6FXUTiAMhKekoXlsxgRvZm9Jo553qXcMt1skIBjulEb4XNW
9Vt9/rWrjtuUPIG9oltLlAHuXQl2nwzvG05/cXC4/aBHjrJrdWRZ6HdBBlPl8PX2/bp2Jn4bdCkx
1RcYW7cag9Z0JX/Wth/dG04qPXh46csozApOc2UeFMf+dHvg1a+lEgouE2oQWfn1YWzsYarAJbG4
9M8QDanyg2skyVltMEEamzD/iATXz9tjrlSUKcHoQHXnXhKZxOIctrYV+Ug5cUK08EeekL+Qnof/
dCbOC60xdh5CKVOF+5Kpe04UZHcVmr04d9Wp5zcWd/SIdxDiSCPNE+erpVTlh9pq7Cd9QqAgZYt4
kHXtc2kK8D/0hz3a9/olobgGLBNtVeTgMv5XLFaqLA1eb3/d6vZFThy9W3Yv0OfrGTWjIcfThRm1
MiXG4gi81X1bCwJ5nBJ+ygQd1VgLwnvVCYydJvxqS25l5f6husvjgsctAcySXxdWk0O2xfOC307z
qKoyeZSD2z5WjpnuJyPLH1WrSx/cBtfwGun6XRmW/QeFPO6QaTjY2TEG2Gk7uOceabHd2Hb+MUlh
UcfYeu87FURlM7mYniiYjPdIbvmId55R2UJHckrtR4nP2xF9C/Wz5XbDri5q5yAQ+TuqQR0eVB00
ysBv2duTrt0jMYhqmmbQWh7kRIf72Bo0UUwUvmigmmFTntx0yh5NVP+/aRjhXW6v1soVivIhcr/A
Hih8LYNotU1KRa3YU1aTdo+F24mjKkNj40pbOd6z1DsdKhSv6Wcu9kSYWhKjmZKA0lKcY5AOiJ0W
WnQIKrzH8IFKDnrapF7OY+Ld/r61WHbGraD7ye1NYjJPwG9N6lziQN9ZvLZgctNLERpldw9RXcdw
1R5UHxXOYvyeWJGGfSIHQg9jdNmSwTnCBBvGPbgP869MVu3HpsAFYY/kk/rgqmGeoTJd4+fjSE1e
wsnp/5jRNLMsZiYT9xJR+LJREY8xzrLKPGeZZpzx42r2jj5gdx2W+WHSzfaAJRdycyQUniLaLRDh
2ikyQPTy3s1VviUWNQDrMYxVTpCWArEddR9D6qJOzpbmb1zBa1sQwBalIi4gwLzG9QrJ2nWQweND
NdkFnnTR0AvUQN3Ygu+lSJhPgvc5ALKADi/VpgeZyrSeKiK8qu+lp9XSrXbgbRHgGwjVkr3sou5j
XVXBSy1wSO/9RCZnqSSS9gfYTnKgfGziXTMI+fH2Jn1Dvi6e/LlgBraKihKFpfmV+n2TCkeJfCcR
Xo+3camI70ME0lBt02MWWOcij++7PHkSPjWSwHxNe/XvuJseizG9C6ripcVmri/k3lKzjx2F8aIx
9rEznBUtP+pIGSsCWn3AhmmN7gCHp9rpSMtszO/KQ0rRb4YNQNakHrdIIGRitzEUB9cjQQLp2oJP
SYvW3Nem9aCJpjk4MzB0Y97mrbGcNxr74BXIlQnkF/dKMqpxO022641OW3/yZWQ9C2ATGUXvAXtN
yIZiR/ZeYQyZ6d9AXOOcWbfih1JRktqVnRyfR8jmP32wjdXBHIbHiOo8ltKWjP7SFQ2ByxGl1K9J
bDXhrsrRUN2Pvq9/i/1I22LzrjyczCCtE1QVgTot84IB17I+zEbXa8SPJEknDL6G9IITYbdzO5Sa
KzW2d2FZxUe8t7eohSs92lmbyQKuA6IWQvF8hf+2BRNf850CPokX0Q/eOVF5r/n1SYmqT2rg0vrW
Mk9pk4+Z0F5DW/llQpXRZb0lxbu6ixxaR+RHb8/39a/QkEPGS7xxvSkQT1ofzvX7ifcyk8FR+GWz
c/x/b++htdsHtD3p0BwFAme6HrFvE7SeyIu9QuvRIEpdZ5+HXEG3R3lDzix3KjccHgzQi2EyL0+4
VFFyaXneMM/9DmnX9bK0gpgCQPyAYbfcFTHNcEz+HOzQsuoM4rjdCy20Prv+AHlVOubJ1oLyNE1z
41Zm/ZlWdvgwoth4jxih4SUF5dvBDpMnVN3/vGE5i6pzuMm2XF6ERf2jngwlqwvD9Urcxe5p8eme
qvf1Lgz06iSmSHkMFGXYuFJWl4YYGcYzDDMQLtdLQz18Qpllcj0qM9izu6UN2LK0NiKEtWNHoRK2
1CxQSJRwPYo9VUVl+L2LEyuG4rCWbMqivfDKKY8+W5asH+QkxX2ade7HKimTjeHXqiEUQWaBGZQJ
ZvLw9fh+1ZUiURg/HiOkVgjHiCVjeclBRuwbPxQfnUT2RAH9tFOdmOq53eobP2J1pmfYF0g+Xsdl
81MpJNCrjuqHG5rabvQd89wguXG4fQhujyLUxVGzwCsOVM5dTzGq+gG/YxQDhNL8l28BL6cBMAO2
7y7mk6rNSIGlZqviA/lot5pzCFxEXP7Dt4BlQe+IkBYo2/WqJVZspJgLsjdlGHAh2x8z1BBPtwdZ
25qC+quFWgXF9GV9U3ezBslgbsMhzPTnxJ3k0yQIxJTRjc5G4qAZMtQIP5S5fhSgzTa+cS1PpdfF
L8CfCW7pkuXvO0acm6gtczRCB50pfDfhecct5gal635vbBF9M414yHeYKqnTTqqWEtPODUrzjowz
Fjuse4oAl53M/9V21Nx2Qsk79wDQyKHXkVkoj2oj3xGUOe60RiVg+tqRmXT7uHSK5wmfuGBvtPy5
U+Jy7qQ4In3l+gxeDZHU32/P91qaMjvFUwgFqkPB9XpRQWWERVcmxDA59HAg7hbRA68CFM3+HJFT
HxujtfaD6owfb4+89u7NJGE6itxBMCwWI+t6adNQ5xWagvBDhR3EobTjb1pVfXRb9zV0pi1QpM3f
uHyQfh9xsYHNxAXgovIOoaV8oI3yM3H06Qzzaz/1k7JxJteCb7w3wIAh6wuvbUnYK6tWtnHLK5v0
SvYtrfKh3BXoeh/LGq2KkMjjYcJe95yNypfQbsRdjzrlYTDceN+67T+g6//YIBByOc/6zO4DKQGe
+HrGK6G42NgS7wSovp2zzOzu/j+yjpV1vRpl8YRNXVgFwXyxjogSnFATNz1UAW26inX9IQ5G+YyV
7qfbe2nlmkWDzQXBRFGLtNu4/jL2bq+I+Zo18qknEZjGvT0XN26P8l7AiwlERweblfnhZBKvh8H0
HB07oIoUl/TuxcLGm3glxf441MJjHWjulypqRm/EYPpQm6NxlxuZ+YP+Y/esWX5yF2Ijvp9aYBe3
f9jKpUkiMKNCyZ5ViorXvwu1WLPpchRqwsmudlyS9ew5SabUqtY+jVOaZ4aieZ1lfHXVqvt8e/T3
IjICSad5TpBIgJG/tKxISUQmmhm+R8rYVXuBY/tj6FtdsZfwN5Dow98Qj9c6eNXKWTtlJvWHO6ko
zv3UlBZOj2CGdzjQIjiq0DU+YsaUhF6Uy2Q+C5yuXewm5sbPXrn5INOSG8+kUICRi/vHGXRLifq5
4iT0/nFs2/SuVMr2i0hC5EU69FIcCl+eWvv2BvdmZbfSjqBXDFUdyMiytxqrGoWzFlEEakftP1o0
tPuom9wN9v3KKG8QSE66MyvfWtebQkRJ1NmT63jaiFfrTriFUe8ss0h3t5f//XmHbgrQcubpccst
y8lq4lRGXneO59ciOahKHL6GURXtLXNwTgNpzy4Vfvz6x4POzRbQRUBhZlDM9cexHYsi1rAuMX29
LneTK8YPudC++rZePeTFlP2snMHeCA5WrnTKhpAw54IFumLLNg+eRpL6U+h4iGcHdxRc69fRorbg
BpqBtir10lIr/KdKgDkZBls8IR9SeLlNE7N26V6bTvHnCQNlMo4+tcwZ6rrEBIWt6wdubdheIvzk
bMRle8Lhtjzenu73LyejwHNFjw9cFzS76+kuEjOUeJfZHo53ybkinjigJHJAUW8gScm3RGS3hlts
3doQdcOusj1YQPa+VovqKDoQvKrT+gdddn8epXP8SfboqBkIUb6t+2+FAJkolTIpo+0NRlGdhoYe
bFIo/cb2eX/hMMocoHNHY/a47DJVtW1g6VDbnu3r8cHw6+GlMwIDCJ7CeFgiPzggDvaTHLbIhfN8
XQc+FBrBYvPqUxSm4X29fEmAL3syFrYHAlrZj0mNHJ6ZlBcZO91WK+L9UHwecA4mFOLQsrJZJMjj
EEBansx7/QIjz7+oQ1xGG5fOyhfNAkDYZNC9J6ZbhDLUDNIA0pXlJaES3Mcy0s8dMCIvL51847Ze
GQpWLY2aGckIC2vxuJptiNhEFsLrlkqOdN5U7nEeEYcin7ZKQatDzcJ2s1cZ8KzFOoV1KOuqF6aX
WTL3lB4J3KDX+5MGj3BjM67c2niC2SquFzMgYAnHppFWNeFkmh4u2PBsYx/xxzCwntRJxl+1SlNP
lOymjVVb6UwwjZwCE0Y1JKglZV7VSJpwpzbQsSUJLnuk7YbCPfiJY951SVyhg9mZr32g/4yEIT/G
BjBCvGCkN0xCnMLY0u4mtEQOdmI2XuDGiVfUFTbziBk9OH7/5fattzJHb0Uy4mXc4xA6uz42ZCQ+
SeBEryE1XS477gZvb4JEO1epH55vD7Zy55F30n5mbmac9Lw3fruD6NEJF/kn08MV3bgn9LBOyqh0
6BxigDIqaf/HqH/CLOA9ZLtIc4KwvB6vT4qeIwwi15+AbVYaLOfUTeXGV63s6De2EobOsyzF8vA4
UReVRSIZxR7NV1sk4zFIpga5f67z2xM4/+DFJUciC0Gd5hEQ8CVMFUfyJDMih6rgWGnPvqgDRAnk
Vqi9AvbHX45bHBFumtm0tK/nrUydwUKyVfcwK1buFOH6r3X8v9SdR5PcSJqm/0pZnQe10GJteg4A
Ahmpk7rJC4xFZkELh0P/+n3A7tlmIGMyln3bW5UlMx1wuPjEK5KWrhQ6JoWfmUpzcEU7X+M+Nj9X
TbdE9WzO1x36EI+0aKxbz6YdamWiWRHdKUv0KbQC75Us9QcnXWUAKNJ+ssp0iX51gmgOU87car5s
Pmd3kPWGaHq7dfWosCiyl238zXW75N8ZZJNyQQzU2CLC0+nRxFoNiCjrEX7eIxC5Rn6xE1G/f/1V
Xm4WbJJJ89CWokhE3/10FLNKihwxAkrLKOz59GHSYO170gRgFKhEZ5ec/86kOKcD6qcDKhMk73y2
HcQulP5mKbuG2mVaPU9Nkd2kdylcP20YA9IzB6mXgUwsm9MIWajpc4XTFWxwx3srZSMOTkaNkxyy
vpItAnuvz8vL7cZj0lbbysc0VPYNPyNbBaA9x4mWrBCBGAgE20kdfLAAxoUPfYZuwFhoB1DE5bzi
KjmdEnyLPDBc2G9nCVKIUM+6UGsaLVBEPkdx3VIpR777Wm0bGaLUtIRjYSqBXYv6whnzcuPzIJgb
bJVcEro9tc/0yNBgfDgRjmTjcYrRljcW71Lx6EzRmmFgEtAOgDDzAqOU1GspY9rXdB0S6P6QlY5J
nA6+cAXZldWi/rIg2VjiQnbbgoZGIVLTLnzfc6+6uWpu/UZwdHtcVpOnpD30/KM0cUw8V9MmMNTB
/OWTlEB/AxkDXyC12LcY1dbVms2QKcr6yQnjZVqOee3Uh9fX6hainZ7XjAKJFwmhTfBjv37UoZth
0egbpc0BBOhq81FbnecpdUi6dQ3G01RUNzoxwIXQ59wm2WTOtxLvpt2zPdhPNy2Ssn1cCpNJXFvn
tpdWfJBxiVW4Vl8a6tw5xelE6A3EFHES43QoPBUMpV34XtMw1+GY09HStCzHVbnnUrfMX09kfqRo
tIhA0G4EnNPxNJSupTJPTmTrS3OtD1npl2PqXggdzr4V5/u267cDePdWo7ZswP2ZykLtuAFdk5Y0
PKuPWTV9MGZRPr2+UH5QxF6slK0RR6mG8HG/wTPqfin4QHYeoKZDU4s5iL1BB4O8xJGeGMn1aoy0
kKhEAF7N5hsdb0hIH215rGb0eAkU+1BTe/NazQ1UI6qxDHsl+w4TUb+nk6cB+bWao9Zr7U1fjJ/X
EnqFp4FNGONqeKxrxzhAekh8tECSUEOKPew1cChJHtcg/df06vUXPje/VNEIzjaqj7rvSxtiMNpl
paKidKUelWURR5QdGA9OAO1HQ7uEKd0+2H6COdY2b036AEj9ny6bggagGqeuHS19U6OzP3iBwzyG
qY0CSZIYrS+hxxzR3LWPE/FXBPMEY4CpSx8zc3KPYhgNX0nWJbJWDHXKwZyCRYVJMspK89HSH+8H
TH/uEu5H+iauvPFidz669jiFw7qBPadkuXZWrwuAgKmN76EmfGy7GH9knD0MiWqt3bg+o7h2M2O7
lVtX+mLkt82MtsB/tFrXJ1nXOVFRQaBslVXelDn33kqT8dPrH+fcsfXzXO0Wf6uJlDVGg0h6uvC7
vjI+Wr2lPYo4NwKBIv0V8nJW4AGaCl4f+czhD54LITmPlJciwrZsfjq35qTxTOlkHMujJe6GGW11
rZTy+PooZ05H0HFc6eiZbmfkLrQCJTsXNuzmaCx7bB9Lqz1mRnM3W7O8cIy8TK+w4/pppN2qqyoD
qfMy4RhJEisw9HrCEgOQtrICOXIULHM7Ven+nUmEO0EMvAWpe2cTBT5HL2TOrWPV81XttQo9g/wS
nvncJFKNpz22NYCsfaEwFWnSmi2FwqIbUKhRlRq9tEm/6RXrEmbu7FCcFhuABizv3ug4VbossbTS
IdgsRCg8/R1s3/woG1AKr6+MM+0PUp6fhtoW6E8LsKnKAcyubUeKbTn3npO2kYyb4s6EgxXNXtx+
UZryr9yde98eRXqTucR6Q905vijV7nao7W8lgP8LMdH/8Fj0P9CJO0Pd6cfay/qqYl8YtapeORqm
meHiNrp+yBrV9l24X8hSZNPy2Far2fmxJeStO5mtDAUOGEd7aYCeoXMk/l706nypeHomZaT6vjU5
gQfjJbUXDULgio8/8onM1EZ6Io3aZr5dPeeL5q2PqQKqStVIYEyYb2n+ZAzzcdTT+2lDPA9F9rS0
yrWt1R8bqw8WQ32QjhJMKwK0r3/el8cL0R6FOy4e2DCIg51+XUn7sdcba40Q1I+vUXkbAhUdwAuL
6OXdto1Chr75DJMkbq2sn9aQG6vWgBjZGlkyFWQD5X1cxA/aKO3AUaF6/uo7cRtRsgaEBK/lRQWn
HeLMgqikR4NuiAgyYQmJVSofXh/lR9i9uz+39AOGOxERlYfdS1EkclZZUh53FSUGGTBMy61nJeOh
z3qUv/CjiipdtscE5xO/XZvpiL2dCImLy8MyG9NBwTLgUFRLflTK0nzwhny9sycb7DvX6yG3V+3T
f0DH0EDBW9i1t5heq7UzHcC1mD6MqUvIxjPQOJYs1X70wTYE8V6Gb1nFkjiFaUebxt63pZWNj77O
GOaqibZ7PPeBYoz6laJX61Pq1YAuvYziR1VZxwJ+TPT6BJ/d4iD1IHAjqbLRNE5XDf6785Lnnh2l
G7ZFdhUqRnpiXlmxWfl5uSL46ypZUG36hGppP3djPUI8LwufyH70p04dog4a64XltX3XF9+dYgpQ
cvJOLszTx/IUUD0lwUIk0/iOkKh+ZxeJeNePiBm3qvpsZ057rKD8RsaKQuXrk/Jyv8Ik27iZXKEE
ifsaiD6NRW7nsR2RKi6hls0rZkXZJX/ol/uVUVACpV5ENIoq4+krDlo8SYrfNNoa3HmteJju6qX8
YMLTOOS99+tIJobDJQ48pkN+tocobFSNIescOxrS2DnEs5GFQkdJ+/WpO9PIYxg8K0xq0WSee9Gv
SqaGpkw0mOqiGHxklMqAkvunVRdeuPDfX6YFyY2us26MpEF32r13FStMh/nj6w/ycnaxmEdmEikk
GGoIu57ObqdLzU7KSY/mpfxMsqoHlgIBOvFKF0ha3V9Yry9jBYaDM8b3pOyPwtrpcMIacUa2az0y
V0UZfApIgz+WVXqr2435y42g07F2cST5Z4fqY0EhMFbnO9sevzs6cpr/xvy5VBGIigkm9+IiZRMX
VmeDzFwWOKru4KkHY2mbg9P15KTOcqkycm4CLcjX2yQC3De3kPan2wtL3mUDDGvR7LS936BX90gY
WR+kpc2H11/t3FAU8FQKJNS06T6cDlWrFYoSaHsBT6jVw5ABIVN7F+s1Jy4uDHVuFdrba3GIQJXc
tz/R9YVAjisEqaZpPhpN294g89seEmCAt3FbiwvLcFvVp8cmdzFFERgqGzlzj/HjuF6KNGt4tVWl
JDhR1jtkWL+S8fXVIVZFFSqwEsO59C7tgJeHJkPr9Ahg4hJ/7H0oAZxnukxKLcLovrtqcDDxawxu
Lkzo+VHYz8gcob63L/usvbIIzc003Hw1M+gHKkxoH1zyNzu3QuiBkgoiOwS5bbdC2qFrkS/ls22u
ALC8lhXrzhYTGVN0F17o3AoBlMPNS+IEYmW3mZHS1mCWCS1Sc1n6eTLbYZcOepiQ+fs9JOILqeGZ
+AN4sIatGjJeFpJT27v/tNE2lN46Kchcl1qfPSkugkGmmlh+gSfDoWIBpb6Bnnhoe7F+VIW6Xpu6
EEFXOzKIp7a+sGJfvj+PQ+6DjMwm6rZvncSSNJWmthpRSbIPS+MOoPgKTN2gjR6gW3391b1/Otzu
WqjVRhs5gvA9lC4UKFVk0cR9GcEyfv/6SC9XKvE+G39TjCEu2x9oEiWFqqoZadP7uPJEPB1KrRYX
rGderlRaidw81FvJIGGmnX5NV9ZI7DbeiticrK8JyZOoBv55TentUov5B0L+9HABiYb8EPqxwIJo
QZ2O5dWiSsg21WgYZGwEkzrHX9Zat4xQTCj/+KMi4yKcynglKsNV/TYHaNpGSdekww3/ZEoOjdRT
5UqJi3ZEmFDp3iyza3wezdwQwdo4a5ji2fcg0mmoMVBZwQL3dt+hUltnrnyrK8M3Kx/bD3iF5Zof
t8P6KV/jbvL7boASmY6KTocin8ryMXUn8oBKy4WG/q/CtBQd0NfZaT6o5aTBdzMm84slB87geeu3
hL/6+W3yeaAo1A025vruCMHViZ6pParRLKv+qpszlRw1TT+/PsoZ2SzO3K2eSceCoshe/SAlOIWK
hoZ8PCv0fbMpfajrtUNAD1WE/M5qFyWH51BbeYiVmYBi6o79k5cPBjXX2FjuMsWabosh7h/7tYhh
BoKzupSYbmfY6cJh3VDy2hor2D3twRcrpKeya7WeivKMtrzdpgH9DxfN4cld53BuTGX1LUV31Ssx
lth1xrEHpFeWtjVRB5nMPvTAhd5SEom/WrLLqs0cqy+vWzs2qqPj9cQIeS8MsA2ZPFjSQSbUEG32
lUbx6F0lmcUAKSKyqy8NnCOhZLkQMxuwV7VPMlNrPhCEVgSmbOKj0VMFhPms6w/QfNa7zJHOW9Wc
cSBTRV/LMHZwDPNRK0vrALXJ4aDpiJUEWmx5s5836gi7a9Tl3ZK3ZZDDV4UpXBX1V2nVmLtKVdE+
ZwQo91mD48pxqRaqNyjM6wcX7fcGyAhI9SDO0SP2ZdqZc1i61jDeGV4lybiMFL2UlHYklWDK8q8v
qJcBBEgcAjBQCyCazD20cVKLTJ/rYomM2a5vN05raExp9dD1CoCWykshg8v60S7mS8KzL89LRgaf
QQWRxOEF0wK3VNrAHq35zlLHow4sNTTcerywFs+MQtZo4K7CzeegWnF6hhFkmsqUUyTph3xCSnbF
+sCc7V8GiGJase39jX1J4Lc7lTVLOAjz9WuUNH12a4MRCzK7cv+Nd/l5lF3oUAio4kbXrZCLxBBW
Ymkiz4DP9fqKeHnD8C6APogVmDAUJE5nbHKLSUH5ihkrauE3XWb4ZlGvQcIJdyF5/GE5uDsoANKB
FeTMNMjbdnVrUXbGKBYdXIc5UFxI56r81JFVdTeloq+cCEop7uSsJvWtUnSwplNjwmcmUZdG8XND
ce1Dv5r917ZNxzvPNdP4yowX8cGj7p0GXavAfWshBaLlJTzF97p1wLSvqfWHPoYzG45Cyy9Vkc/s
KFbbVknYjBfAu53OX1FgELVQHY0Wt3BvlqlPaOPIjVir6nVQu1I5KNVCRT5NnV++gzZUHQODsSKI
2ROxynrKccTJ+XSJqYZlDj2eErL674yyIQY3sJtLqnj6ggm4Xidb3CUiEaLOalVTqBjxpfTiZZy4
EQPI1/4bmXI6Sqd2FSRGEwrAYqQfV2vsr8ApllcNAkBB5SE89/qyP8OxpMJHo2arYoAX3Aem02qX
3UAvNqpAPt+WvT42gZatnxIjRnibze3PLdGwt2jWR9hS3hMu8u2VA1bSN9yxftvVq7xWm2TECgzv
BmVUkX/LGjBNky6OZieIwNv8u9mr6QfoQ/WFI+jlfG2nD6cpFRBgC/tOsi1bZ1CFOUedqU3R1NXF
Xbpk9rvYmnWMfQf7QmB9BrSydbbgHCJMifKDuTsnCG7GGGWXGc0nDwR3niU3WSrjm1lXP9izkUeI
lEAgQfPwSM5RBVpjDvdZa3x4/budew4aNlvQvXXqqWqeLhSxxLmtzv0EYLVu/w5sq4QcRPfvqWmT
7i9FoSgDSGCq6oMhpuVNrTmdgx+c87U2p+qSVMXLw5PcbtN6IwzcuJC7kHkuM4ul8UPNm56i0TnD
nYXQXFgtpf7LtwFwIUoa3Nobotza3TlOnmIaVTLUOE7Jl3FRhlAC37mQb5ybXqrX1IOIDTZu+W56
8cHy7NEup4gC93tEdeKgHOnWLiuCMXN5t/bWzexMZqDo47XV539SbrgEhDuTwpIqklSRVhFbA4o+
/cT6YjljuaQs6wINJYuVhMeinjyWpiF8ansNTQDPiOZ6qIJ+WuRNnOPl0GRJH1TZaF44KbaFfXpp
8TRUrOju0H0hrT59mqKl9DEq1hhVmW28bWW7htPQJBfYhGdWEhrvqKltPU+q9btrRBMu9AjJKIrQ
BUL8iXzXr/aQ+6piyAtv9KLrslEWt2LbJklK6rqv5UwTlHDiaQGdrRJ4jXpV9qlsjeUvW89SIuak
WxvfRkJ5IGRtB9Ty8Z/Rq2owD3Cfc3I50RQmwL1krfwhMaaPXT1qyg1ugnmHUkJZE8HCZHnTuGrz
1kHh53s5Ntg71Rji5qPKksH5y76ULO2v4u21qMFxPG3tDsC5p19KbWvFRDcMExvAZgeyTvfzjDTz
t6E2sOHrU/dNGVvlF1cpkmuzmZx7s1VaHxlnmkcZMtetOXa3XeXoi58XqsdLac4R+C0I6RRO+esH
2X5ZbQ9LGZQKDXCjDTBw+rBd2yp2PA8imszaCdJ1dYhapvVCdLe/JhiFtYSICUVr5KP2TfvY6TaB
gFxEgMZgiQ7kOGXaNn6cLV9qgCSvv9MLsOc2HPVdiGVg8DcU3OlLEYy5fbqhmpAv/mYldh+tgtBE
05T2xujm8uiulgRTKYw35pyaR1XF1NSrcuUoLfFn3k3cpnoiD14Dz0POlXNbzeq1NyjLpXPuzPTr
dJU3TC863vT/T5+0BGCXjkSjUZPa6YOziOzOKFPvjd7b3bWmNDSHeiPuMKLomrfQMZe3udNsRf8F
iEpu5q0erLIx3qyeeUkV/dyjcQBTLyO7oAyzO3DqBTt0q61ENOPSDovPSKOiSS7ZOpzZLIQ/jAKv
gPrSvoDhCBVHmLjFh3rpygfU2eU9NlNjMGS1dd/GtX2PDG1xSNHVvZCDvsCDskpwEsBFCbw5YPA9
8yqudMT3sDqJSqv6WNmN5yeGig5LV6jDuxmHsIdYwn81Zfy5LWzEmYt5uvD998ctOpLU7FWXQjqU
Iiosp58fD2dLnxxjjMYVF/Kss+WN6ChdoaRxSV387FBbo2pTLNqA16dDIYGqZL2LzNpauM+yWIzr
pck+2VV7iQfxYl63l7JJBkiuyAiQhj0dCanwpmqdaoxEjA+pmuLK4xSF8c5euuQgCpRaZlTzwngq
u/eFWq8H0/hlLgHPQFK8RWYeobyxv1rshNnWRm+IVhfQhZFVPZdFf+nwPDOnW+rtmlRfVXySd3Oa
W6sHbzIeYLrWBThKGQdkSMNtRfIfvn6mnRsKTpbFvFJPp8N6OqmpBI3nNPYA9KTkJDOT8qZpFnEz
T5e08PY7cps6IKHsC4rlkKR3a3K1jHlKE/rtqaPWQaLQZhlcqzh2uGb7xmrIt5j39hEgoUsmmS98
w7ah0ZOi0sxVQdts95L4tRnd1HZDlGTLgGeYoflWO8Cp95LO19K1plCb1uKdTLfkW12v7AHg2aB1
7e2Seu0x1klu2W5WZBhVgb2hub4XcZ1fSHrOfQvSXAqvCOTT3Nt+/nNvgxZGnIInjdQJRIKNQv1V
l7TjAaywdeGz7w9hAAIbxppYgiOCNv4u6yWUXwa85UXk9a0aLCYB0TDFly7MH8ofPweXDGNRF6Nu
usHd4OWevhEFT/ARSdNGhjkg+g1WdfkSAyxf4W3n2g39dVEHRWF5yed60TvNp5adZ2hqGlOMDK5t
hKkolgqVPKM4qGWqX01TovW+JQaYJO0Ihd2vmnKEqEaNfQYeiuuKr1ROrcC9ldmn3orJinKE/p+a
nEIz5fXeAmuVd5kMSrt2v/M31GfLHPoPrWkkSZiPcqxpq8KB81lNHDRSUT8OVt8TVuRWCtjUnJX8
oFedVUVebCHe4dba8MYaNax1dXUeNV/RsuZWKGsXybqyAsFXuKsGiWEgvYIkDzJoda1fsR0ee3PE
1OP1Tb0Pi5h2BFO3u39jdr48/r3cnMzcaqOyGedQNYr2avJ8fJhaLXMujLWdRbtPTPhF+Z5kHSCV
vfvEaIQsQLOrNgLi2oWVp8chMr4F0Bpa1K2jxCGan5du9x/6X6ejQlGz8V7dKkTEfbsgYmiheALt
znhDqQAPzcyyCCu724zHx9V7tETpDTQFpxysb8yPUTjs1G+Wk+IlvS7wUjJ7ib8gwrNOh8XOlgcx
FI11ZTa9TCNTR+E27mK7oDFVru1hRjN/uba9Lnu7QNQdfSWFxX3IRB/rfo23wyH2UrTSDPLzOVBy
Y8ZHiORPD2nTwrF3qj6BFU3EOETOlGQFQhGaivo867/wMQeb18PkZsZy3RXz8k01q5Hekt1cm5ut
5aJihcUw5vBeYVPjJL+OXsO9YMEyeX3l/OifnkysR2DGLkGAjyuWCPJ0x9aiVyullQX1Dj5nruT0
TathWJ+ytS0qSCVN4etqZ9TsoSLtj33fGj0Vs175spbIUl2r69g8G8OagW+jVOoPVYVO05LmjuPH
YhzeDkCHH1VtFAdPrrI/mFpsa1coXjFP1WgUE2zuzb5hqpemenr99V7k3hxDLJbNCsYAAMgHOH29
NB2Mvhi6LOrxw4acNJrDGpqGIp7ixVMcvCIzrw0KJeWeKGHNdeE4t14ZtDPksUPjmhqV6rj5R8j4
v77N/zt55mQpl6Sp5X/9J///rWkXgLdpv/vf/3ocn7t+6J5/u//ayt+iof7+tc+a+j+3P/J/f+n0
T/zXffata2TzV7//Vye/xEj/fJLwa//15H8ONUDD5c3w3C1vn8lJ+x8D8Mzbv/x//eFvzz/+yvul
ff7b79+aASEm/lrCw//+zx9df//b72gE/PSttr//zx8+fK34vfdDnWFj8eI3nr/K/m+/a9ofiNTC
3jSI5enAbRHR9Lz9xPmD4heUFleF5OVQYv39txop2/Rvvxv8iAVMNO5szFnay7//BkX2x4/UPzZ8
OThsAn8uQO6t/37xk4/1r4/3G8WWJ9xpevm337ez5l9bhvIkGSF8RgI28GIgIXbRRT6b66wuVe2T
NVZfynxKb1aWUUhTeXw3gdsMocXMTw6us7ea0smrn+bpn4/z8/CnUcM2PGL/0Dc39Aox/54UgppM
L7LSxIVV2NpDU6/Dn5mM53c9VgnRLw5lgl0n1aYRCoUfZ7DT3YMfhznLyalxXM3L93OPJGRTorwg
oMRceKsXk7qhc/EEI2QkQCGZOR3K6Oq5gwdGz9Ki7t9rSqb4hYfZAL1DqyHv1kpMR9xKi5Yk9Z7l
JMk8Xn/bHRiQmeUtSaDAIlEhM+09kFLSaplwEEetOR7z5jh5UyoDqy4HKxTujFugk2iopDpA9KyE
hiQ0lKL9aEBBz6lzOet3exK0Reupu6itchq/bY8GioHCCuBloukXSCkaFqW22m0BUXiV962SjzdK
JaoLaeTuNvgxjMVA4JWISeEt76o4YshbT2hp4RdKncU+qh6L5XPBNsxDp6ufnTnJHqtBkRyldTWt
V+rYeok/OZX5fariLn2TdXr6Roh6LAIhxkY5uPBxynCocvVdLhtnCgb+dAYLAhg8rhHyofIcCLvO
1CvdVVdAXIuW1BhzX+St+e31L3waJ1FCQ8ARODNyA8g9o1Ozi4LR/agW9tdm4lMUuLWrCOWx03wQ
9tNB9ul06fo5MyBaSNyuYHPRctxzMhKQCxMGy5jPpOqVaQFDxnAkHOMh1OPiixt37xrXusqF9L3G
/Dyp9o3qEk+5PXCS+j7ZJlEq44V1zjl4cn4xC6A+8WLU8ROGRrT7yI6lIFU3Lii9dlb2ruUQO1Tx
8rzKwr2dzVEPSoF9/Oszv1+/G1qM6gybgs29dZpPtzdaYPWc4B7qe4XbXKe6WkR1KccLCh3nRgFA
u5WBNoTJXkluyCxX5nrM2inpdRkTWsCxLe0L83duFC4AzGY3SCYokdN3WWbTjsd6G2Usk2sN8fmw
8ZzyEhdv/5UAlwFn5UrbhHa46k5HEV5dKXNH9FVk4mtlGtMXTXTm9wuf5QeL6+fLTMcQhmHA121N
GCpZp8PMxOpgzKxv6FBxzqvpRIZugzNon22tRPG9VZNPMsGY4JiYpqKHZbE61oFzMFHAUbXl9DD0
RqM/WHhP5P6gFk7zYFRWL4/SzpckmNe+Ede92SdugJ93nwX6jPq0n0mntN5UIyxRQMela9zREuF3
zUEs7Q2iYS23zqJqK9TBGMc8aeR1EWL/Do/CSWvzcRXJmPhr2eKbHkOXOSZFhzSIqLOh8Uc+CF2e
yhoL9P3y+U+IeUUedv1U1/5adXnCxmqn5LEdE+OI1vdcfqJosDhB3ziKvCvTaljfDoZY1Q9xg9Dr
1Th0PTG7p3XfvFkBoNXhgesGam/nQHpQ9i+wL+nSMawXdTJ94dCKCPsGlYCwG+VSwcqy3OSKzLv7
pGIiWoX4kCQ97drWeqwRNlYPS+e6w028tuMaFjUOeGEP0XyhrC9FGk763CyhlZlwpE3kSN679jqg
eGKlHvDSBQUmXzOXeApEjtr8ld4PNZTtpjMHXzWEws2tAU4+TBr81UCOyKqrmlQ7pOHLxrimfMD8
FNJar93CARKuykT90uDbV0CyNIcYjV5LEZE292kVJsjtJoGFMUBPMmUlb/p55srLuK4fFj1D2zdh
ShM/b3tX8jEWpfDXfB0/z0tbPHeTMcqDk+SFd2h4+g/d2LEIgBy/1fpFUx75Y10aFLFmV4euGKv5
Sm/ndsHePF4/FXq2qPfgBNL+oM014vbeMtfRYgKTvtYlh/CN7i79hJOuUZRPuBiILtIKvchCK08L
QWyBc5XWec1ywIOzot1adtVn1xirP+MsHUufcDTL7hcBzxItaEgbDzigiM8k+qUbVi5h7bHL3FwP
pVqJ7yMs3cL3EKM6ZlpRLkBh7bUJJlnKaxjBdc7EAw0PWEuLdohNWF7B6DoVztuipNk7GlXXEzEC
yw4oaRh/ApB0lUPa957qz5WCcyhZq1beAgQbJx5oym8mZSj+FAu3VtCsW32ktU1JOdQRfREkjdJw
7tWSSzprnOQrLSTPPNqiNDs82hT9T3cuZhlItWlmH5yCYoaJWvUPlZhr57o1krq7weJ6GdEegbwU
CIrZeqAXeqwHiejcOVDzUkMZdPScOBqX1M5wOG2RPLAs4CMYQSCN8UBdzoRXuQyr8zSMUv9sK6Jt
n2K5JPEHDbJ9dqMsbXydVDrZ+YDbOyA2SjFpIItZtzEfSG0Y27DYP+eTVGRQjDOWX/HsaCOUW1l/
WWDyvTFSqkSJr8eO2x/cSVi9L4vYyiNT9rZ9aMdWQ4ytWYoV1aDW7CjFrH15hdUBgoQIVkiouyrO
sHT5h7X3vcVtr7NEFvXdamHm5oO2wFcEKQdp+g29QdtHgcgZDkbdubeixX3c18vKq1FzHOuHUpYp
tmRmk+LWOuFG8qQjYVr4ri7M73DOY+0KZ4Esjex8Tj9pZdOoQQu89Htm9M693hhZczBalXt4mL38
oNUeCl14jLW3tibs9zxSfB9v1S2/BgYU02IopQE8Xogj5tkj2zbv4KuMVm2/y4zOvFbczptCWy3N
+6JFfxhzP6fC4rVuiyTMEAbEFTRrvRs9LZvuflMJcvw8NTrjWlfb+J3prLzxWBnJd0ybtQfFXB1x
XbnNMgWmW0o1pFA0rFdF6a1taFjtJJ7GmE7vtWW3ZgKXZvLswLbxYfQrW4qvneUut2qF1jluEoWj
BeOYlh+1ufKaQ8tpdbVmtWb6ZZ1C08s8Vw6BlVdVAIzF9ntn1R5hn6GH3mKZNdFm5F7DFsyqoOSY
2g17szLubOhYt7WY9JWJ8No3ZSX0ImrrzhZ+Uk1TGeDGUk6+TsM3C3M3722/o7P6F3tB/n3BOetr
0zZK50+rQAXXqWipBePc9yphXNvgIulS2PCnOVmKACVPMsHWTjw1QLB3oB3YOtYXzyw0PQBk4sqo
cUY6BtAc+zpQkkp5WkalKeBUKjDDV8b8ZtaTjCNhYtjhK2sK4VJmVacepryd9ENvGMnfcy6n+sZM
9FSDGoQSOIr8tvKYxJXnhdWwNO9iO9M39ZksZeGUQ/a+6Gf3gze38V8Y1OUSPRahq3ckUrPrG8WS
1Vdr2iZ/SXdMzetN0/njQgSHkUsirQHyP507385wQvIFCjsuMNeuux+GWN4pbGrQu4XTPtmtPREx
xqP+oYzT3sW+onI/o+bZvrGUsv6AmaWpBYWe6ha1Uh3QqtXU6hhaNKKXAxKrhosVaF6i+THMZnGF
xkinXG0T8mDUTjPdpFJ4Y5i63VBwvojpWzWaNV/CVkXB7amAzeFUH7AdpY1ioKuMUJjd2zW1pWp0
GRMAr69rg6ocDaJ+rqmB5Wv4seIUQ9CjPfx+9bLtq44gxh/MVasz2AS4TOoYagFn9ctuQTN1bjHt
eTISs57fKZqZl10AW6d3kHZNMKjxFy3BKht5lIVdppd2spTh7MyDey1kY1EUaHQj5pRdpPHXgNJ4
Fc4icevqIIvMtqvwR2D3SxWm/7FadFJhemyf63d99/zcU4j6/6CuxIf9KcZ9UVe6/0o1r88G+XNl
6cfv/KOyZBt/EOZuLDHqDIhdbwzSf1SWLPsPtOjJESGPb0aUW4/kn6UlRVP/MGhhUexBKQCAg/ev
2pKiq5SkNnQRuoAmADxshH6huLRDLIETIqGguAMybUNSwJY4DcjXXJRwEZ05qDkebygrzB9skXdp
WA8zwOx+GiIpcZPNRd9Xft+s+ddJnZy/hEiXC4nOaQfvx6OAfNjeipoT6fKuJoN0kVQ2sGSg068/
knWtoaNkw9FpSycBcZ72bwrcIb8JKmIX6tKniTOJOLAXuHyQjkl9SFV32Y9N83eSxtqEqEt9dHvY
IXE9P+eISXeJuAR723Kcf+VAPwaDGrsZ6ZFp0UfZDUYB10a73W1D7GOXcEmHr0arFBcKXOcH+WEK
jcgiiePpd03HuktKS2lxe8q0a6XJsaNBx+Dd/2HvzHrrNrJ9/1WC+3zpy3l4ucAhuffWPFmWZL0Q
si1zJotVnD/9+dF2ui3FHcEPDZwGDroTIHEkzlVrrf/008v+i+Hg9na8uBQPLJEnBblug2heiwWp
RzBuMYY+LseWBXjNwzntbgNvfU6N9WO5imN/rK8q+VYajb0N0l8dGPDJAnW1wXfwHXt5eS1YiZb2
LsnLeHAH0dDlzbIvJ7+7Jz0Uj8bEZGhKPao/Wcm6ns9aG9xmdlJadNGEYMZDURcxfgwAHxAd/Q/L
ogVWJOpgvs+tUayhTVRxBtRnoI1gQ4cXF7hrH/lqtm575fPbZAaIMDCsimSJX81x1yzrxTIDChyb
A1Y+oWkqs4UTrpleOA6pHxwHSiKyoFDC2R7WmHbXFNYdnUuXHllycMvQ6AfP2DlsLWloCdWAqrlO
/3vevbyAPGhQOwJ9kfY6uIG9unkO5UY5prDiG1We44o+7GQevIXc/eWbgkkRoOFGLgHjFLbwy6P0
OdoerI36eCLgLw56aYYrOV+RPaP7GbE2jf7+XXw5Z/p2VVs65eZ0wYIL8/Hl8VytFs6Q0dxAReDJ
QVsLETnRbIhCDzvQt9hY3gxr+cVFAoUSGUt646abeDWcCYIMbRuuWjG7+5WSojzqM9WHkxVcNUv+
e2Otb5fIrBpHD2DvjcK7nc1PCL6OO1ObIgKME04pSmZ93KX2/FZKyysUi8OAF8NmgKXM+sRy+PrJ
GcLMJxauGELicucWa53vGl+QMdG1uX/rj+IMxiKWSnmQBEaM41BDGDxs41sXrPEyV+jrvz/c/y0w
/g9T0Z/e878UGO+fQIX+OHqunpun//vHf6nPz40C+vrjqfnyxy0sgv6p+ePL0x+QP7Onn2uQb7/2
ew2i2e/gSbDboDID30JGymr5vQihcnzHgoS6FHBnI3P9XIV475B6UoHDqHEwHEVH9w+ES7OpQnBS
AblAYcnL/1s1yPaR/HMxZ1BLHbRxgxk9UtVgF/3ytV7nGplem53oJfOQPXwh3aziZk1w8YFEOtYf
YFuL9lNa2nQXYYb5xfjJMlCD7QrTy95MUHz1/oP7O8isIC1B40abwp15eT54WhMIGDQoURiFbGFI
g0yisRA1hrWuBf/sM2Mev89wE67HwQrViiP70bwlN1V8M23SaLuZyEk3TGTgveFv8Kpiw892kzJC
Vds0aKD7r1miKZbagTdahDn3hTmvbFpDZ56U4HHVYelp9jCWQBeXFRHZQqZNgqZT+d1V0VRkvuJl
pHnXGF/5+lvn9bJ827BBpMEsGwzc4YTAnHh116zOajQ3P5GNUzHsWvGHnM+0MhhcteumitIulBjw
6PY2tm26u5klZjwuDWjPfmSMOIr4zNC1BSovzi6dEcNGVsVtjcfUvTGW1TzGpSxyXDbl6ND4isRY
9B8r7L9hnblta/7/uoN50ev8y45oO51/gO7/M/BzzLn+bhk6fW6WF+vLt//++/piG+9YOIAKKSYs
fBW2buX78mJZ/Mlm38JHvRUcmyv7jx7HefdN/837y88BbW/gyQ/4nPVqC+bZ/j21HZpYwpB+p8XZ
tqt/Li8bcgIgRq+1eQohtd1O7+ddM8m0HPjc+OTMTWKYDzPBF25OXFLfTw/BXAnnJkj6STvWxqF4
DlBQeXgzNLN2lhBNhFGg7a9acADPGAAYGBP3y8efbuXV91P5G4j92wmymLL2YY2CTIJb8fMJbkAE
U7nhy5y5xEhawOB15NQVm6oxD8I7/P3RXnUGuBuwhuB9utl7bPl4r/C4cQX5toeyCBlHprGt1upO
zKW4/v2jIFKkWiFrZKvJXl5Tli2llZlNwWi+467V2K9VjTe+gVq9XHPw8tjkVAYLIrY90MNe823Q
RwQp9i5FKIy62I94Dl8EczYcNaAEp2WmkbCbiWdbpcsbl/eSFfHjwGC77KYoqVCSvby8jiGRmuy2
wIwyZdk1lulYKq3cY1H6lmvJqxLz+zXaSI7ZbkGSXzOg14aE8m4TrTtGge1nz9gYffPTpK1fdQub
y79/bn+5MKAXvu2NCcNuTNDBywujK6mMAlu4sFzS+x5N/M631fPigoz9/YG2F+CfXyV3kBQaDoEJ
EYSwTVP98kCFXpbS7uihEvQN8VrDb3DzwDju3IbJPhjAaSCT5Q0K7F/efRzCN+o69dBmR/S69U7s
MS+QneVhOUmv3q2TGL4aAzjNG3fxl8eBFORAcuOv1/F748YMcguOs9pZ++AkVouQXhSf/v4Wfgsv
f3UPKdyYXfA/tDvfKO0/9QNOUSxmb9Lt2EU/hJkw8UgJRpvwq/JWSPu8SluErfZBUb90HUkLtXFU
uuPxqrfnSzDAE5DAp+569ffn9aurxx6d2mmbPPwlrmbMUfJnTFLCYnUaEGtsLssxeesF+sWbukl/
sEzgypE0bsv+TxevkzHtjzb3GEedyQ91o51txt5KtFDrFuy1/v6i/vIZbsmlhBwyKNq2E+vV4Wyy
hDS/SOgsi1RDduQ/GqN/qnznJHXa9I01+tcHowtDs8iM47WO0GnhUNodB5vAGY/qVe+vofzaLkQZ
CzIoljNvvUp//Rw3otmmfqCix1Hw1XeP8BX9kMHnOAZTd1Fk/oMy/JOgndCPgMlAWtf6hzxYwlmZ
8Zog42OmH3kj5jdVr6nQxpM8XJriLtPa33OI3JYKBD2b2obEJXrfbYb685OGzQ7rEiEPYjnclzkl
PTKt+q3x41/fp023yV3Y4qSgvL16wAZorM+RsrBDtLCcziIjb34sqmQ6pMQdv2Vw96qO/3FVNBs8
3o1i+HoBhIKud41DTqPQpapPxtF1K/DVrPxqy9YmqQG6+EPhpEURwepL/V1n+dq9nhVkgshkeitu
5q8fLZMaukYKrm0k/ToSGfw+9WvJ5cOnHdTRNKL+h6pgpeYbH9JbB3pVGbTFkDmYrWdh0xXVUUuZ
sDMM+dbq8ErO8/32sjvbyHGZzkC/evnSVPPUtV3B7U0ZcN30Of6boRYk2VfZWPpMdIvl3k1zMeRH
PdOO5RhWHUSCYCgxL/n7leNXLxY0P6gAJMaxTr3a6VoamCXvWQ5hOqzxwtK4r1MP1xYxvuXNiL87
l/ViS9g2BB4fA32OyT+8vGxdkR5cWHijNOmkuqPKgP0V2jJQKBmmJtXjIWd4adpzTXfaKo/BzQyW
xEbFxPqLkRj+h7ymgQWzm5qxN9hV2nWZw1Yb/fYTpX5HxFmWDt5FIDeb09ChAZ9DSq8UYnOxdsnH
XiyDceLVDS5EpEmbWoSofy6vNcggdTRIosRvMix/2vMGAqOsw7Rfk+agS4EtCabpU6kxqnPWHj6J
vl5kAipXNJC74UfaOsp+H5hD1+/G2e3HeJKzdah9MNhIDEX+JdXSoI8bpaXuqYX1Uxr7Rt2D8k99
WR5UAJ087OumdaHGLdYIHN0Smtijia8PMvBld8In7zxSG1n1WSkraR5q18sxLexqx1tC2xqnClS+
8rIhykbyeLQUb/TcnJJzqYSXVtcZbDcZnOJuYMviIzpgI4XzV2XlGIRjVo+wI5bAmLUsyqT0Fz/2
tVQOx8wN+ie7s/orUVf5tecLr4+UqlvcTyWasYhMVrHEJczM92VQdulBLwAJ4TI05eOIEfEXKTUx
grWWhojV4hV1NE5JcAWFKvmY14VBITC0RMQNfHg5GLxw/WOjkn6582eZuzF0kCyP7SkYsxO8g/KP
o+bq8nRtqKeyiNmCJaORklA+wDmCRFiklfZRWYTlerHPbXNrdg8CllA72d1JMqUoikkR1+yrNMgb
76Sr5WbvAWBQxIOYC1AlP6kOOCC1AiizX4ilNaz0qStrtYSJndRV2JYwWHZBWuXiNBvFcmc7tT/s
kw4NQzzMiX2UdrlM0EC2tVWFRjsxOYBUa+ihsIQxA7+6uAYVeGjeZLLBDE8zFv+y8LvgGioow9O1
1NeSka1NRlosJ1NU8HAmkRNQ77WaE4Trqsm5obJC8sOBq6bijfMmeQ9FAe+aBo3CNQbUIwlnGHud
KWUHeUxpZHi3jQUMcTPVhSSC1xqy4CBsY62CMOjTsbmbNxd5YaS9/r70Z1fufLPRjANNqeulJ7bd
ao1/2oyu0vLjgl0rP6a5adyjWpNFFU3ZUNWHufD1K0/Ti09YWvXZeTvngYzJywPaKLXKv8gMBfvA
o19IscRvvILACaOrIpWujQidZUq0MF9U9uxAm6jDMlNzsKsa2i2yBB04FwXMhSpkwLgGYRuMVgI4
hvoazEc04Bhmv4nuuhVkw20alClu6m+/EqvnCb+ngls3dEaf8MGRRxSLqZ7h/Pm9acem8tezQptx
+e1IQMlwGwocGQv0iZe0dW2wE163plHRytKA5GbwQhBiW525NePBsG9SW8SJqARy58YieJp0d2OJ
kgy1V+TOua+Fdd6vT/hdO/fVYtjTbmbECOOGeWc8NqIoyWfQxMdsmqYAvKpb1b2dFFUW9zBmP5NP
bPAVrMytDi5QfHDaSoRBJ770hLdDRVrLvXQVvbSsausRKgoOjx25wowX8OjS4sTVi8+ZH1TjoV4y
/cikAWl2ooAkyOWULu7ftjkHoUJk3uGb0nnk1TJjcUOPD3qJ6E9wHPQLeCaRcPPughxY+wHtUfGV
TKXEh/c1rAM0qc6zwgyey0MZ6PB/p9rERqy2GlYJK8MbYTdMIyTnEgvlMtL6Fte1Fk7STTo0pEdW
rlU6kbuKAv7BVMDnGqG9V6dN1XfL+96Fz2ZEft139sE0s0YIfkUmjb0qpS53w1gV+HJNMwm7q2ek
Ucp3tpZ3kxuQgHFE/U89u+vyAXjECKVnDX3/7BWJIz/WmXD6Dgs6aWQL76LkCxso64ereUzNY02t
7eOUFoaK5sRpithzurI8yVrHblhxqnnZEcYHoyiSyI60OZJWPblOTE8y4dIcmItedsffdvN/w4Tw
P47qgPYYt2Xqsf/357jtF3BEk/4MM8Do/vEz32eBXvDOpu3dsoqZ+WGzTtn1Q0njv8NpmJYGQZ2J
dcb2J39KaYx3WH4zRtmiQEALHYqWP6U0xjvAPKDKjcSNHhol3p/n9mOw9l3o9GspDQK+F+WRtgkb
EKZyii/LoilJ7drt8+RgmPPDmA9GPKZ9d+glFLkyzbqwsNGBOm7enOSrn1KTs2zBHOqjAUHBgasZ
IpFW1VmlWVPcLUUXa3Vbo8JrHsEujHC09fWk80X9JNNkPM61pN4b1DC7GfVqKH3lHs02VNjVcGYr
7JXNnlQ6H1zAhI78mH2VmuKiKvmW0KH0T3kwLeeo4epomZN8L7oSGxlPutMnPLL0k6EpsH0sNf2k
6ZDqyQEa/cRM/kS4o73FwMk9T9qECUiCICKXtmhiACADFpnvXgelDW8MWfZdl5tDVLeOQGuu9wyz
oEA0w5TtEiOREc5sNVb563ycM5gKx1Hca0XQv29B0sPM7Ja7PJiXcM2z5RmB3bAPJESNxWeA0+CG
HkGPpeosCxNHCnYKtxJfiQHvQ6ymBSq8gNNxwbtDGGuH0a52BNtDzcSxZp85RX6bVjCcvMQf3Mig
AotMmd6QhJMhWG7Op3UIuIjOqI+Q0VRHmonZTdCv6ZeqF5tMKvVu/CZZDoTereeOuYyx1sv5DJnY
tIc1ru19f1QnkDoZFpoPcFRpQ1S2EB88qEj0ugiDxK4g+trtSbO6wkTuWXr7YV79gzHNt1lXHNCr
SATCJak9NnTGch7RraTZxk/Tjqp0Pqu53wfLmz1cYfTb1Z93xNcmx4u3CcMHxwpx/KD+Fdi5daOn
gTXN6VFXm9e1C8BT55M8G/qmvHYlvhmaUjhq9VXwqCykBq0YrJN0Q8SQV9tHY6KLu5HC5f0IEy3e
SvTTrgRuCyuLzddY2fKraZ7iYs7l3TCo4eCtk9rZmlsfBbVZ3f+71slfIyn/AzESFD0Y5PCtY0iM
AyV2OX+LmfzXp+U5/3mx/OXPf183N/Tl+zppeu8Yv2wpWpvcb5uf/2OdhBaGg/QWzwSkQWLSplr7
sU4G72AhYD27SZZ/QLy/tU6+WCahh5BmR9Q0clZQXma0r2gNc+okkyb6x4Xhs7uzx8rtZKRkqiOt
J5EQIq3dQuo9xsIMVrC1yBOrM+wqpwATGMkqHJig4FpyrIR8RGIq2ySc8lJ6saw83F/jTs9s7/Pv
v3H/cXvuxmz619vtWf7pWb6UrVIQ8k59k61q3ju2xM37QAcf4K3YpvV/AvvsqYxHgWJxYjWwqPzn
dusjXN02VOC1beDnb7O+H6+R/Q5MAwiKiTX4N6O239puUSq8eI+QDm52HJv+i/eJU31t8+wvFfbu
/RpJZXnt3tMwnYjKyne1KOly4np6U0c+YzJpQBvtJTDrkZOUV6DMwglJeeyJNrEmua/dhP00GVYd
2+8mtdD/rwmtCQyzbI4xUtbPmjTzStK6vOEmM2u4VEujsnQfDOmqERrCJj4mLVR4JXKX6E6tbDE3
9UfJGCT1tec5ISmTEUJan7aZZIQ5VOt0ok/DrNP6eyRDDRU+TKGnRiGj2tSC0wm3x3sWV+2eyjgz
jmyRFrc0tPWz27Tesa81Hmu4pu/qSRRHs7WVq0Fj+5Hb92seo0Yo3ktst26nXCgMJQx/+tiXlXky
lmJTQxaDoP9NvPExRRKTQpxiqn1Iclgbu2RpJDxw1QZfE2WNH2ZMSJzTtpvs/TDJZSUjwM1RNbSm
kqF0FjqSXlf+e09h9BaijktMChhL3iylbj01zEWOFYiFfuIsS/uEIkJbo7qstLNmWgTQAhS8+xmW
d3PIVeW30ZIbvgwtL6W4GQprPN2UGiiQBnP4WJgppsmdbFx67cxf436EuQ3WUlFS1es0QIgfikMh
vMmPhDJiq3Cmm2Tt/dN09fqPnWGJLipGn65T+Xluhonf+13Y5Ss8awu7wnOnTI2LDuaAFTlLwNzA
Jhr10rXWzImnwupPLbJtHzyzQQvqVL3Xnoxc3PverqlXut6qmSUvAkcFI6sMPzTRPDHrndR8WfEr
iG5ylP3szsFTQ9gblP+ygEyP5HBCZETDdDlRGuVxYkh1O/vB+mXUl/k6GXx7OFBNBfVpnopeHMyp
Tneun3aRJSRkext0zbrBXqiB5bO0XzKtn5LjEZ+5g0gYDcU9dmmXmtumMPIwLGFsRUdmHlVlZR0l
TVVkvH+Je26t2Msck88kzd1Qpezxy+Qs90E+OiL0Rb40kW7Uzf3ip2YbmZ1m4i6NbuUDolOJBgtf
htsaun67F84MqUXM2vLRWNsBeUZaCqTQDOMuLLPNJ55Yy/PWG6O9dFCPlWEKbx0b6Wz1HxddMZfi
PS+nXYkQdjxfjHHLNMk92H5DaSzIsbqh82MX6Ui2p+BoTpoJ1uTeL/jFO68L1ipiEFXM0YbeIyEy
x2zzElkTO9QHlG5xV5JzHOq1l9zOll5/NfQC0S5T/KUL9RRxVd8HNWkOMzlhzO5xXgj7wTHb/YL5
1gNWaLUdZkszAGIYk8F72Kkb0pGNc9kE3sfE7Ec4PkGQVJFeSo3RUiLmr9B+dRXXK5nRoWMiolCd
zhAwQemAMUbqUCI2DSMwxE+GG5MGzJTC6DXtCTWLHTWd2U/8OpqhaHUq99xH0J3FSQJj8kiUqJ1x
rKhw2ujs4WjNprVGxOPiY6NRgN8Gi2s5u8VWQmH7ZhRfXfA7JlYMuyPcIZIlCpgQ6TeBmWZPfmKy
+oQOznCExPs6oziIVl4VirHM1c2IHQVuFK0vhqs+M+2LjhmVd+27qAejQGJMG3msKz5+f0hCsAcG
0i49iRW6yirg5s5X8qGuU3niqmnh22mb6XIZOv0il41kYKVlGGMRpZh/SgbRfxznQPG9Djx+nlo7
xaU7O3xs7qR/9rHd9HbTvATdTW6aJf4fmb7eVdWoP9RFxeLKrDpo33dG2eU9H1opissJVe1yWWt9
teyrqavyODW9eoj7wjPWvarW2o9mauJLicKiIM6vTYXagWU0+bWlwZZEY6XyLF6Vx8gMDXCxILVK
lhIgS4pzOLbQjiBRmo+q5V7RJDCtOGGeJu7EkmF/n3aOGPcWPpLcmbbziXy2mIunmHpKA0MeR6u1
uFZesoSGmj392Eunwd63slIx2v2+PBZB2X6UQaZfJ9WS66fI7hojzlSOR4+PD8rtUozU4AXr1vmy
MJa7alYf+6qgHctDOqcNOg/RsOfpdUluNiLd+cadmR0SxDua6B6zZkr8U6Adc770ekLpj3WPKSBu
dKoRl866ymmfVaQtxIjD1JXGg6wid2RJW0SBsXOWq2E4aEY7Hv1+RfYvSVA/c6D+/39a3baBOP+6
bKMWSJ9e1W3bT/yo9f13mIJs8Ax5uVANNwbOj9rfpP6CMgAiiJU4lRh/8mNGYtvvYCLiVQw9CBxp
o1z+o2gz3oGOwpeiIdkQyt+bkcC+fFG0eQBHDhlD+G/ABwU7e+16aU95QpL4OEVTmhaXmE6YsaMx
/Y182RJz2GW0uaJEARnXuKM+U8+1CSDxUBtxrqvi3vU719iNwikvpJ0nCv8v0Js4X2sjiQqzXx8M
W8vZuTGfyUNkpqaKfP61h1Mh63bUm7MMjkWVdDerxcocB3lKyEHiC8IPsszwrwfNoVk20G0SNCDb
BcajWaVLZAWp8QXFWfpU1M58V2RLctYnRLVHYzqXdCpCbB+oAyDHKPQZJWjOLpUK1Fhll+3l1NyP
db2H6nUJwHyZOf2Dxpx5nvxzzcnOygKAsCZVfMS/aEQq2Gm7LbSBJXgHSsUOjeGCgmJBix2XVEW7
anb0485P10jzHJCdGdj5k2PeIQd2RuTv5nnhM6wPcmSZLKaee6R08dT1eDhqE8YMxanogg96OV/j
goXzWNHvGCCN4eBN5N6KnUJ9aczowucpD1XbLdvfdl3qSSxkfX0CDVr4EXuNwakiIYPQG6wH+Gb7
pamPZYe6bF93fWiNWozL4tGc2wusV+fR7ObgI0SZkSzuwu7CVoEFxG1rk52o+ek9U7D0wegAG3CZ
r7TnyVyYCRn5Yp+Pst78OuZCC2cyQKgSLckuCreApUoIPBbDYNTLD+TmyovC19ocJppln2074qFv
iMauSpAcsyyGk6kc5RiabpbfEHWSfcgB5YHAlmkiz1B11EMuiSd7aRAJHDUYnuUx7PP8Jg3EBiYp
Iz8Fv6dodiGhlszUr3V3WPY6cZb7aYG2oMv5/YQy2o89PZm+6nlQRlg4J0el0eDgX2mkwUFebr5i
qFyf8ubPR32q0+c6SRD7TjMeU1yqIxwsxkjRcHxe+sZGVem0SK3NurxMi2ndpYn4jGpv2hVzMnxt
KO3CoCMIXCV1gheHUS/+iTe3cxv5M9phxMjoWYAAppGkizZpv/RgnQ/Z1It7U3pDczQRUbyGBjKD
awtHICqeVvGAmVrILzKw5B2q4Qrhf1+JMBkdh3F6x8xvZYTw2Ga1upeYFXxaGg4dokda8rgpVHPm
WAWil67sacRqvXMuk6RYnEggDP7MZH3hHcvM4MMS1KMR1bVXoZOqMvWJPWvwo2xJMbEqEgkxO+uA
/PaVW2RjlItgOrPLvgB9mfXyWTGdV5EpZrCyyU50duWBS6eGxiSkEhSAZ21l18/YqU+fPUvq2QUC
3lZ+KguQzSgjGPCASLxYeaKaGA6Zb1fd3mPG4B95XWrYmCKUxDHzVyJPZ5x7Hnh5uEZWJzQo2Hvi
1TDjKRjmbtnQPk5j3Z5VNfDxMcaeLkL63iv9c2Pz1muctTSuq0EickqoqCin+QCoKD1FODTb+4LQ
U0tT42wt/Nw9TADJKmR6yigxQ1OfXKyqb90Yfa1m7+a0yJI4SXMUI2ZhYjphpysy2sEYkX035Jxw
G5VF9dQM20pTZ4Hlhg1umdkFbE1PxtyqDjRZKeuIWCBVndiG0MkIavVqx0Ap13cCiTRtkusP8oBm
1pcHDMjIwBkmN8VZLhmIH6xVaogdmS9C7CbbSeb7LFPTZQ7ryNhVZK7MMSus2+6Ya+qI1VdcLmJj
6ufudG784LOx9nLkXASNFC4QlkkN1iikPoDTc4TFvN1GNq9Xd9YFMOWPYQr0RhRUTQFpfg68h6AN
gvUoGxeCFmFvJWrfddVoIANvVsyyE3wZYWs0tDPwlbT6hJAxKziBydFMZ/UGWu0ShxSkdFA+WBGq
9IulXRRWk0S5pbuqy9P2yIUoNGHa6hnaXuKiOu98gwjTnQmEaTCVbZUR5rmOu96apZMRO5briLO5
7/PntXNBbLVSieXSc9vaPfNGExx69UVxrI+8xjDWa8+JvVT49s4aA9fZY7sQYOsty6k/nmaneQpk
NZ4lHVSa0Ayq4YSAKFo1toBi83YSI+ZSo6IpXud+PBWitaHss3XWYJyop6Je1p1zrAX6UEUaIL6N
pn1e0rDXSvtRNoWd7op01KtY1+EbxFUz17TSo3s6zEIDkNNK92xSTlXEhKzDAmFTt3kBDGTJ8TqC
xSJllysCuEHr+shhbVVRwL7DvwE5FHE3e/28t/zJ9MCaJYJFe7XGNlS4HT8ug4cfSiCSadobeQFV
AXJc6cWNDc8A34llBRNx8yyIIRUAlLiJO1eh13ae3KXV2n6pVTd+GqzZyaNuGLbGXiXOWR4M4ll1
KQaAI6jQEuXNZl9kp12sDPN9x5xrZ6CQT2Od5uF96VjDEmZVBQqAeYQVS6uivk+n6d6265TOvp/j
1VBFG6tiMj8hI9GZtydTPgFEGzmjllSdVqNS1c5t6LBp3+s8PzCA1a4XQmbz/Zi26UfHu0sdQlKy
2h6+1LNcqgu4h/MHtifLis20gjjnI8r/bCdebocoBZdLJIU9YvFhMu8K1mVmToXn1KGGIQruBBaW
CR6WoJ+ttm9xqZmcfoixcBOffVJP5C7pZAvNAMd1Zl16YmkhFDj9OOuQmUT1XPcPC8C1F+ULMCt0
AsNFcOBbXxncWl9sb+MXad1sPZqT5RS7HpLmELcL6BD5NLjuhDmDwzqusPf+mk4CCxlLjETLIAUq
6aLX1p1DEfRezyika7AoK1vvplX2bITBWqrPs9oaam8aeHx9Ry+xJTvxkAjKZjfSAwoVy8R5IvIN
zG9xubyxZNfVkawqbMFbQKsuyryV0GLlBXCbQdSQx5s1Pl1A+TOdtVwN+2QUFhgQdNIUVw2ydvaL
8Pyc3iXR5niy2u46S3IIJykc3ke+2eDLqtbJj52VgSF4si+nqEizkSLEncZiL8xsvqnIEr7uc8t4
YnjZ8kGuDfsWXRJspxlDLLQrbJcnbSWpPeYmM7QIZ+h5hi9VSN7hGnpPqCy12ohc2s4OMZrE5ST3
y089f++jNPE0UjNqmWchtAbcQf+3reqXzcXR2GiH/7qvOnumCc/anzGVbz/xJ4byjp4JIjQTDEKZ
vomC/4GpbNb6TmAhdgeU3ubkf2rtTcbhVBLky8OgRgO+8TR/TMM1S39HAip9EK3YppH/PZmbueHY
L8h5mwaFUbhDfwU8DrrDn/9EWWYcQPDV7MFcGcYx7gCA0fVJKIq8sjRQ+gUSsxsD3xx7GYGadbPf
9e1wgqHSY1ePx4k7UmmqNHT0bDg45bg3KY7C1kyHqPNmcEdsIYcguM77HhT5Pume2kRE6VyHXVqc
LIyTq8G9H/ttdGz3Fxjc3i5e3l9qivqpt4oo8L74BMWNGxtfTtUeB4krmVfHOIo84qeGUVRiqpCh
/nzX9KiTsb+TEfX9XTK5cebJLMwJpwubcbq0muyUSasdZ3Z71lT5wdXUlVviyOdmxsiIbD1uIIG2
IzwgwZoE2Q+j4mxQz461Pi7jvCsLmO0qn/adNn7tZnciJ1ZEdbp+KspqC1ljMRUVFVDXU60UjwBn
W3Ch3GPY9VVbizZq2+EB46yrAf1PFOgqTByCFfIz20mP8+xu1rrxsdCJs/O2+fLgrAhJphR/kYXT
HPuFiVGaCu0WO0quaQ7nvpvCyQBZLl1aNkWWh4BERSO4PrhVj4HWbCMUauIKI+/YmrNTWhDFBqsu
G8yDMLu7xM8/Wk2IfUZ7XgbE7NVt85FJUsVeOp8EZYonmN6cO4gII0PKfId0Xez80tQZDibFYfXq
66wQO0bCh9HfrK/Wazupzi1ZXyBhP1Hko4aUxe/lUNxgi5XhAaO1exenpsnWvM/anFxpnksMja/i
peM/9iuL5bFfuoNG1R2PsEo30zKlnfKtUJlisru67ZGqq4uKMS3D+eGqkdZ7zc+195igpWGTpDik
TEFzQPh+p9npqV0yxpMrRRxM9byiXIL1YHzVKL8YvLvT0QgPJVLWktzlPiqkxgKqafMcH6BlOhkK
avtqzpKoppKLFqkIjXDmLi4h9dDJXUmZfAUlOHcHcd+Q0BF/I0zPTnmZ5515ZtkE8Y2eh1WXWsiB
dihJu+A8l8vRkgd17GCjkuGvHfbLcGE4Su41vYIEyo5zFfjTkw1nbA8rgxFDW3BeXfZQgghBmk+Z
G+QUTkw9z/D5fSCF/YOuVf/N3nksV45kW/Zfeo40aDEFrhbUegIjmQxoLRzA17+FyKp+5CWb7Khx
mVWZlVlUpgcuHC7O2Xvto5USzReijOQTVIczYJXbdIJqAwX9UXRKsvDrql/KWnmXdAA/K7U4Y9O1
PAmNI8eh6EWLu6MCPcuNLTNeRpq8ceJjqvck9kS62LZ4DuAkV5gddKGorj4UeylmP20ac1zjMckW
EVpE1xrmYDg7feVsgzglqgsXdb5BtbTbK3V0iyKrX7Qi22QVMeMiDDnAotokW/DVIQOrb7vGBYYn
r2hIobfIuJVWriQNFeFe6kveq2u1iaBEdmm+yCLUHaFtbJxoqBcJ57A2SJdheh6pabVErcb95zL3
pZXjPMVKRZRcFb8G4oBjFop2VF+EegsFOVZ7V9fr/NDBiMQbGlvBtab25YYWTnUwJRMWqFNCZkOs
sFLlINzSs9nWft8/pWbJiQDN8oNw6mvseYcxGH1KD13l6nlgnJWtYyCgMfJXWFqUejizLESmxVtd
wjg7Uq4ZHNEvbYBaC+g/56g1j8kU7CqFcBe9qZJdr+RLJkJ5IRxpP5b9nliPvyerv4ljcZdyP6wz
CFxAzd4is4fYncn+Ug7888AsPX1Sd3o/7mm50Zg0QD6bJni20dYYqCC0pU1kdzSEWBOFkh3VUfMs
CRhTFERocsQGyfUFcKazGIGJpyB73HSCE0VAd60z7F2TwEcsHeSgkyMfiNF9qMxWddWql99ikpJc
22b9KlU7fklyNdvJeUE+zDAs7AkdjJzm+brL0OM2cLoWcYMSlj4nN5L82rDSx6S+Alu0yYWEJDum
SZsi0Gn7QHAUTMcbP91OxewW4Oba3o2m2hylQKW3My2nLt+Fo2hkl94zlyjg464wdC6gkcq50wdF
J5SpfJUTls8RdMYxMcNzCZW316ctJZkuDJdlytUDAtK5yJ7VJJcXRtHFnpWMZ+mom899B8MsaJt1
rYSap7fGpnaUTYiqB3XUgorJRHmI4NvQ3AmKb5YSnUlRRDBeZJKDm+0SKSEOmMXXqMtFD1+W+wk6
y7F9Gy17WFRBukddCeDPJNVxCKbYy3vk7ZD7c5k9piKbrbVvkWPNl6q9mYi/ZYVcp8ChMNR6tW+H
xzKQ3+omvVUsf1oWem2sUEzmS9hM2coMOUeTFdUtot5PVmPrr5y8pLrSEB1RDVW3CUPKJxq6Lq/t
xJXey49DNIH2glfnFPVzIpOomissAEJLzBXJj8nRcdiB+kk8RpZfzo1qRVlXTUTbqwUJN0B/XQGK
Nlax1CGbbEzUqLk0PQzTdG+bHZc+whddknPYryR1gN5tlBtyynuPbnG8S4swfom4bxKeLuX8Hy1a
rRDr6Nj7SeEB5ete5FDLttMoko0U6t19pKvj3dxPfhyhi17KibF0xh4JiHFuBKvRoAxDJKxX9vK1
Jun3WZ40N7FM3Xmy7nN0odsClfcqbLm0ovDK2c1ZZCWqeEtaurSGhf/kNBYSsbLU3UAW2QI/4apx
it0gyyDrqjfRmNoBS4NYTJJRLfrReI5jZ93nlrGF7CJfV0F7r44me5l15Vvdmoqbdk+iRERxWjri
fSHOS63ynVBoliBx6Rcl1Rk3Tcp2i/aCFmONHiakSBect3m8Cx15SwgOTVPFKygvc3WpNi1rvAqD
DFSah/LskMXoounC66lxZ0XVwYc1R/2a3p7j+qJxVqOvNCtSJzSvscvNmCg3mYNesMsExTlU3KU/
iPNWU9dhO3+PXIbLzMKwWXlyZS7j2GLPLA5yB4UAMRpJ0Vzl/HM77K4DVXsaUSvCsGRvrbeC4OVI
12+bFGKkgpJ4iqWFM4PY4pHOGaqMzkmXaaicKRjqcnCfRiotYhMFhK6+qQ0Jk+ohl+3F7AwbyWSn
Mb/RjYsgj15TtdxPjbkoTYLm+oHzUsCHYGULSwq42HYbPyp3RaWuU5tuqghWnWnupLZFXudw8cI8
kKyiMYAqqk9XSW6eaQXFhyQTFU2x6Za+K9J0U9DyC7tuQzjXnU0DZaGPbGjtaJ53Oc9tyC+BZe4V
mf2sGadffS+OUVXEK8LCkLE3GGSCrRap50xqjnxR4aH2d83KWYnCXKYZurrGPyJdfqmbK0kW16Vu
wi31F6V2XRTpY18G93mhrMvWXvVOvZ2klPqUtLXokFZwAonyqBdFnKqLQaDzLomUGBqIUlk9/ioS
+2HOX5zXhsSsHgurftNlf2+Izu384tBE6VqoNOYiHZik6lKhWSeG+LsXZL+bYtfr/eNUbRw5WBdV
wGm+XmmZc9CSM2cSZByqhyY4yPpVYE6XFN32HYBdXW9WNu6gOqwPIO34eHvynhUWsmKo97XO2WYM
umOXRM8mZ91kIJQBWwxnpjJ/USt1gxdhUSbHdip9tAKVsXBsuDAlAG53lM1fecLE5jRNOd+0OFE5
x6oqzgutviQEcMX6AfRx7rbYF8aA/7a+0iBu0tikpaSm52k0og6t1KMcjQuAQdpCSGwmlUw1kQVn
64yPMzzIN9P7KEqPOgdVo1H2lmrdRXp4W+Y6jtsAXuOotF5K5SGNuotCkR+jwEgXfYGmssUdPnba
uTW+9lq4sOOY8lsz0muR3Hpwtl3u3LUmh5eq7XYjce6DqpEkpEmXvabcVuWDNZiHwXRemUnRImuT
K9K45mJVCLM2TYMlSe4veTg5S7tMVjNl9piPpbYm1HMzDepZHMsXwpyWOFzIwW6QIvmdSNzMejMj
I3LrDlEtQCtuFNRO2MaCeVr2zuPAWSlmK5Nz6YCR3puGW/J31oDDQlZR0mZMvb/Ko36BJuO8GhQv
ULt9wh4YSvAX9Z4toBuMrU87C43hY9+fO2l5Ngb1UZPsawfKflJrD7pPo4Zljz2jJjxNLW+76SUx
n2NDepu0PXHoF7K5BJdWzMve5Tgam2bqjkXVaZd1Ef89FNGxkI27DB4NStpxCYvLE/ztQl86M6iy
JHa7wwSxHKPyl6MUl0PQL4vyQY2tN2wKmyzO90EkDxS7IfEL/7zEJeE2vbZj0+a2RiG1pZmfxPx3
8FeR0m3nyBmEQX/nhCpSOy9gnVGOFqmlejDdjmkprSOVFkwVbmg4PSV4KOvS9JIxHlaG3OJ9qtXI
k9ga0kxsJRGcGTVH0klisdG4poOOFgo55YkN5FYsJbkGZyB6qlIhcuYYGK5KRSvI5Sv8wfbSIm7E
jaweIlQrtK0ikEmBhPFwSd34ZfhYZgmHrb47BIp6VlbVXT9hihu0XOxKVG6ePxp3ejaNXpfAZda0
+KUt9etC0op13ibPocpZUrOLas3J9LbvR4tiebUlI7lxO6l+6P3qkTB15B844LyGjGjPEvFrxqXV
q/Ei7fyiAITf2Z0b2eZLIIoruclBY3X2RR3HFf+2pHTHojlHmXecAvMs0WW8TzGWlKmu+KKA3SwR
spikHiHAxob2KJksA1KjA6a2Q7GOictY0C+E1o/+bxX1ReMKAvmguhCQhMgs30FyxdQ6Rv69ogQo
qUGBcz8e5n9bd446RqAi54CMAGrFy+ndWjJ8V1Z99BK0ayEmd7T1OMFLdXCZxq03CPUKQNUsU1v6
UVO6qSHQnFdvmqVAn5tWfloo3mj5KRUQBE50ev38aAEw3SpVDFrYxqszEE64CsnT8xDlW9dRr+Oa
wfnF+rClFMwdMuC0QpfuoqUR5AYUIQ9RkWGs1EpJ3etdnq/obmIlcETuRVZJNyOJOSnR2Xjy7SHb
mlLUcEV7DbD+2XKMtpy5kVgPhWQfoLOukM7sTCP7ZbPXamP2FPqyvSnGImGdjoXlDmr/hCb8zo/z
LVmdXN0DbTc1bG3kKLqprB3UnmkOSnTP0TR1TdaqRQ37Nil7t5T0g2mwwllKcdPRNHKWI/A8jn1S
uGVryShZRoGC7rBC62+Phb2yciV6ht+qLIekT9cOd+t1QEvRw4UGDbcvQ38bxSkgBVJ5Uq+2afPK
fH2sHv4+Dvwj8FHNravJ9HAK1pzr1LvOD186B9vVoOx7Kz/TmYl2Ez4HTLXckm4iu7EWSpks/bgk
eDhfhYAMUXtCxQtbFyIE7fiWbTnOCp0eflJ7Bvg6EtEJWQg2piL2eCkDt3bGVUk+9aIrEDoVRo48
RjsjUgjpZr6rRfSmE88Y6T2pq9qmz8K9Xr2kpn87NPZFL3oPusGqs9WdVZNaSQOm6eDNR33z5NOs
b9LshTbPWZWG+3R8DKzOK/LxkiyyczSaD1JeHsqk2hgc2szCIIA72pEhd2kXMT4LevS1BF9Toila
xBckvlFJ6i6C/r4a4qu4hLasT9PSsMsHqgr61uJIPBvpGrZYicq+a2oBdpFWWaXxGB2kkOOpX511
REWhVxuP/tCfp6pzyWe5CM3mBmd+ynL2pnPum7TuXoRVx2dc7KM8ukLp6Zz1WDHvqg4CcFdMCzxX
gYtOcaFJ9WPaQ+n3YSCqhXKQYpmQJfYpfBvOPm7i2x5fOgmFYtg1YXTpa2W4NOQqcOE7nbW9irqj
m66nFGWtgKebDNJ9myvnweBbnlqARewmnZT3unoIkpHOlqpcSTASORGldyod9HYic8RKS47vnbNC
KOKi+0TsGIS/GhLut74snGNOr59STqyRZ5jYsNKTCxhabIs2l13opYV9R5P1VnVYOfskG/f+ZG21
IDxSGEK8SDOJjUGTA26JcbRWZQ45KsbAbmkEwTaEWYwr0boO4PDGUfrQVxyp/1vO/3c5/1uDxPH5
7+fguXl9rj9W9PmH/qnoG/Jf8GEI80Cq/hvtCJPhn4q+rv1FlAiC898RTA5Mjv+t6CvwqABRwc4A
DgrRbk5I/XdFXzXQXsGjBKtrw41Aof0nfrKZIfDebK9B6CUBmr8h9NrZ2vaxnm+XSH6VMEw8qOLD
drIxGutBmy/e9Tj+5WJ7j4f6KKL/zePhYRDQwxqCE/FJRI+ZThkaxJi9Ue1Dubrtu/6+M4ZlwRHO
rfVm/GdCIrj72iZ3+lizVh/0MIEmKuc0GEsfH2uAreHHAUW/FlDkeYhQfe3gH3a/f6xPo6jIjHkm
bCa8XZovH0eJE+DoYzzWHl4QStFoM9Z6o+k/sGg+itn48VSAZEjZ8EfMwVKnlJgY0G6q1Dm2g2zQ
vQldVJsFq0SPDuw0N0McvxIY9xOw5LTPg+XCgafM87FNgPidH/1dn2ecgqAVc4iAzlGZsxVJzlY5
SktDUsdDIVvlDzOEyf5hHhItRMQ6I2kI9mx1/hjej2eNo+zbJk18SbMeLL+wFgzHnSlI2h9G+vzS
ZvPkHKYAcMWUrZMn88e6UON4oPhkhMNunPQEIU+X/gejAKaF2oGvQFNO8Td9ImIzsrvWCyuEILt4
rHyJyVgh0v9+Dn76tGasDN/wrHIEV3Q602Pd6YMpdLgszjElXMSStdOzY9t+pK0QUai/GrDXm+8H
/eJtwXrDp0VXkcVoFoa+f1uy5ZPY0c1CcoRlS3PW4HHxllZ5Vf4EmTl9XUQR8oHZ4K5UaFufGUmO
YXaiIuojxkW9JulD2/oCk//3D3TyKzL56J8y14FQkKH8u4P6/oFqlBGF3U9s8KN/ZRitvvaD/lBy
3SMwZeskTvDDazv5vuYBf3MGQeuiY9Jmy/L7AY2J4HNSW1Dsd+NeCx2Dt+ZYO7RjxbZKwvSHF/bV
cMCHYOLw2iyQMh+Hq1CpwQBVUqRfptEsZTvP4SSFRAn1UB8Ur9NTbjDf/6Ynb45HVDFDs7Kr8HjJ
YTtZg5GHkLuR0GuxhClt0XRdJ5XR/PGDAQJk6qNBxnnw6cWFSlA1+AYYZBDNligFfdulbbwM/Yoz
v9DqH97bVw81L08mDkMmy+l70+150c8kCBSaEq06wO7L1Al+guB8fl3sx/MgZC1oTH2OE+9nR65R
RioVO/aGpEhnVgVhCLU6egXKPBKUEmX5x6+KfYypyPuanXUns9HSyafgk068yc844Nt6skyVcviz
TZkJwSvikMF/5tOAfTKKM0IYMUaT5hsGNixVzdxza4rV989ysjbNo1h49eb0SkyDRBB8/O1aDHoR
AbYpWu+Q8zj/c4m4M3ZbTfN/eKCvhjIsll+Oagpz/XQoFT3jJKyUzC684gSqDNeN4giyjcb4+c+f
il9ulnCAEpNPP+Bu4gYHVCQlni24QYs47HuM7yhfRffHc4GqGx5hQtRk5t7pWc3H3k6sYwgVxgio
XPVmJ3kDsUj/wQOxtkNX56Q7P9bH1xRqJBu23EI9M5aa4yTJk3KmdpUfnMlch36Iafz81XLOnTd7
tnsdWezJUiTivAJ4QiFYpm7j8nX1R9hG9vb7d/TFKDYpgRgPWGhnTsTHR8IniYWNT9QTdVkv42Z6
xNNn/TC9vxyED4lTNDMdpNXHQSKysENfYRDw8Okyymv9HAyE+CEX8IuZja/+f0c5eTtqGSRRntWZ
h5Ei3NhlqrlTW3XLVBXW9fe/2uehyAAx8aXLM+eMs9nHBzKENIwVFg3PIH+ISr5jEAynGvF9anfS
D2/oi7FMhQUOchFGFFRRH8dykiRRhQ6iwTZifY8LPD+0hE0/c5f4l8Lt//cGwjIES3rem8jL4ejy
m3L27gAtfFWi7sVQBevq0iARxwVB0/ywAn3eKGCqaqzbqLK4yWknsyGPLZHamBe9EAtIf1S7onig
PGi3+57KGv1eFX7SDzPw85hcQoAHcJyYPfzayQsTXK5UUQQ05hVqYz5Gy4WEdXKRNjhfdOx+P5wj
fkeVv7uj8lMCdgeHZxJijHxbPRmQpAxHCQvgD0Hn4MWxNBJU16ZTIiNriR+7k6jlJGvCnLqapPC2
GZcjWLFHtSmbh1axe9MjDxFNVEkAWOOaTtid62jT0cagwErXLautuY4n5EITAfdPfzq9EexxWJ6v
vjL+ppO/fB03KOs1tiMskojl06lvMABUk/8ipT7trD8fzeSOjQyQ5Y6f7OMEb+oUT0LJOU+gZx5X
WWKotzBq25rSJnSqH0b7YibMwbc24GyKf7+5O++PKSpMyajDQ8FbTyCZ6CHCH7BdScAtDvkXvprh
p5V83lJP5gKOM6DMLBbAui3t4wPKdAJDVOFUMx36vp35Nk5y5iVyuIgqnL26Lq6//0W/eka+XsAX
HFhk7nIfB+xknep0xXZIdV8C36ndO0N0xMWJYSyl3fX9aJ8XKPCgcIIcy57h4dq8+r9bNbS01yyp
1olv464SuVLblDfSWCXbWI+0H0jCX401b4fkhlMt4Y7/cSy7NGoxzqoEMmCHJW0DaZ/1iCzTrJmW
3z/WF2+N9O35JkxQwuwO/DhUHuaBiUOCzD+nRJVfJdatajcyohJbWXKFjHFsjMEPe9jnN2dTVcOn
OH+A87f3cdDCRso3myM8YTbNsZkyn8quULZOhB8eFb6++tOHnFnQHNrnizGIppMvXVIlOnSA0riE
D2Jt90VEvGtUd2SjCpl8yGS4kFT6TN+P+vktzhgMVSdRC0AYQVgfn7LRRx1gBKPWYgJESHClVyWo
atCX/DQ5TwpRrMOsXzgqdY44EDlOf1AtJrMX4lyGAzJHKDGNenZROTXNNS2f8rsUWdV10tD2BcbX
dcUPi83nOUS5gfkq87BzlejkQdOIHTcq0ZHhDGyPxaxcq3Qql4jfRXwmYRK58Y3M+OmM/+m8RbC3
bBLvQaQwV0z75K0mPamhOfKHGSXlbAcbdJ+jhfYP3/1Xo7CG4qhFVC1bp8vaRJjQKBPlhH/AKEni
oXUNea77YYZ+misUvvgQ5l+Q9C720o9zpW2HulcMzo5KPYbL+UDmKmPL68K//58MRU2FuyIR8erp
RpROXd1mBrIZDBHmRjUxsegyfDIZVuL6+y/gi9+OA5bBLkTaj20Y85+/WzMzJSJyTaVNjGfIwvTH
aoNYlQCPHybgl+MANJqnPzWv02OIUBsit/KJi1Ej8NviSEqfTBsp2uL75/k00ee3ROmEex6rMqes
j88TEGLdGIGReU6lRqXb2KC4PLt0arpPirQdCkltVq06lv/J87HumQCTCEUzTxbpRIuN2MxH1DKG
U+2AEcTPZFyiLPj+8b78GTkPzZc+nWCMeZK+e11BPcW1ZYrM4wLSIcAraa975C+VP0wLZV7fPxwV
+B0J7eBjsmyaJZ+ex0oQz0+8L3rUgT0uzTC4SQHjIJlMtwWewDKieJMLWsUwEdaWk6s/fARfPeq7
v8GpWcJJh8bqcMPROpTM3gMDl993+mRc/fkv+n6Yk43ObKIB4yAvrteG4Zg59q0GcveHQtvXzzIv
HxbZG5z+P742te8n1PvzWWsMknply8CS4UY48g+v7avZT/HBRA3F9Keu8nEcvCR90lUq8SFxZboC
u9ZVA4aVqhQnPhKFrco/KGH+0yXjy8dTaD3gpZRVKs4fhx07o3DkgmF18nTBIhO+fZ8GaIK+f1Vf
rcA4Z7gYUapXyG/4OIwJP4SKJec7XwbLWxajvhotrLquLjTwG98P9vmZ+JiRQpFqyClIP8XBq1Gn
98LgmaRStO5UhGVE875GGvofjMMhkkv8jJ//dIPXSqXTCZLytMkGJNv0erAGyhP9cJ77/NtxczdJ
v2BNVKHKnbwii3CEUtWDnpkALoH72rjoQyLc8OdlPzzRPJk/Lh0cqVRmHx1EqoinwX/pOMCN5iqJ
UzvzV3EhVesSv/l5SLrNJsmz5of61CnqXSUqlbFA6XOCm0t8J2tvbJTGqEodCh3gYfE5MjyjeE45
kdXcrZy6vQyNUr7PrZbUZ2KpU/WOXLvO2nJmwCjz/ev89DvPfjHKMQqQDk5bp6tWnasxxPQeFLFV
SavIkrO1TDHjMtSsn06UnAVOfmncatBD6QlbYEQoaZ28VALScr/1I7yGBdxoWKG51DtIG3W9eci1
ktz0RUJIOU7NScdqIuBo2tN0Xveh3a51to7YSynD3lToPKPneGxqMB1ZgGALEYhxlnLTujLoLBq7
ZJDhzdSlUIblCML3QY+T1twPFUnablVrJvymmoThW/Su1u/uSARw3e0njnvaUkXDjbgc14qKLyEz
c5lX4wxqJ87w9Zf1FaYxvY3RuoNhu8vk1MFuFOoDsKk4ifwXHfe0mS3ZpWwBOXSyIpxhKv4E1Jt4
1kvtxVfHzBq90eSQcTmSkm1VXhFISooX364zKnCwSRvYbknAJOiwy8YEbqeBph2bKPaxS09mE3Zk
LMAoOmR94uNlcRwiuiM3NowcvJMdTx0KR0Pyhx3YxBSWSa6Nw6tmB1hh3CmssNXG+dAD+gqAA8BU
AMUc32sYoCFoDNHom1dWj/Ed9wohaRdFJxxrVUF7arYtL1j12rFwlKVZ6oBQXXjTCFRF4cTVWh87
0zlLkPegpGn6oTz4SVWN52KqU+mWlG+12fv4+vobhFsacr5IkXd9EOaGi9Nlyt8q1R/f4qKTcEd1
AjecHUYmRHZLS6ejqSdxvVXrXHTbIICHv4xiCsEPjl/hUGQZhEpgBX7wt86hyp4ltogC3Rh6SLDX
yCWPggXFwDC6l/QQFVLAolwAxNXr8RV+Gj19V1P8MH7ia0ugH1RG7l/7PhjAnWKUNhiMRB3Ux2zA
R07QPcHpz0MdYlBx+zLKECuPrVoFyyRv7BlPXkNUD8K2g3sqIaA9z0HjimU2VTLPI3LnV0023Vtd
pIhfZcvMyFbt5DDlQFha4VIklq+vgkKWzhsupMnsE4mGG42IPwUQhY5mG1asUb9VkS8/alrYWC5g
e/wak1piq5wgc1SrOoFDIKM0R7mrCnm6r2HatgB6oy7mbCuwwysZhxdXqZPoQa3VFNQcudy62yBX
qxYdRcYOGR3e8mWq5zJze0osbRHKg/YKWYCMd8NBkg7pC7EgeDIo78zDIj5v2lh5lVVSvBdFDxRh
TVrCcOP4uV1vDbkD6BriOx28UG8K3UvQdsKeSMvKWOWlrL4FsdbGC7BwIHcnLuKG20BsECtfJO0j
iQGafgxGyIXeOJnE0CMEMW2iJKSxWNZJodyUQg/7RaEXjthZpcGdqw6TMtnhmpbHlU7CxKsouKYs
1UzVkHYpZvtkTbHR3kYchjuvDiTBjRfXT72iAFxdN3khj0crCfBEViLEMtkjI3TIm++R/p7h14cN
kRuJAZcms0MZtw6hC8ew9G0No3VrN7u46giICKJYu5kS8uzvp8gkvNGKiUeCoQuTfhW3in7Lwh/e
l87gX7F2q8nsgTHjW8R6OcsNxtxpI1gzf9Wy3j4afVYPe4oG8SNJX1G2H0FBJq7fVCZAgZjz/ULG
yfeGKFW5DRGImS4drFa4RqD2BMo7zFhPDH5hPvVFH8mX0OmU5j4ryb6Qa6k9VyaF4pGQHH3asw7l
5z1+wRQhb+kUG8Ovk8mjFlRdly3Rh/jPJftXP/pOsR1b7G1rJ+7U6FCGaNulUDaCdYlZVVqjDAre
NKEopdvZjSO2mVNhQ8SaAtQv5MRoA2uo4viArNxRdrqQjXszlBuTvFxdfcB9U+G3D+xQqvjYBzva
jYEMWgwyy3QouzDPF41BJMPSFoFWeJimkEo6/hhiIBBFo11kvhQqi6RqMvBGyaTby8wWonvxUelU
xyYrLGBDXdhrS9YSS7i+BWvEa6R4usQwWYunGqTgk236QXKL5ClR9mkjmQRm6CFLfhUYGowKkKKq
B8aC0GzWkl5dZXZTgqwZ/clUFgFxf4bXaEMWPKTKkLyUfaXem2lh+ytdAXrpxVqqsDZE7AH1cujg
/1CP0YLqypfSJrsBP1Q798iEo2BtpXyu7kBQCihPpK1X2pxg6amxr8d7xXe0ClxSndWeLOPOXViV
QXQ6iRro6XME8fl5gHEsvTfJjFDXiUNUxgHyh9/dhm05M3HLkl1yjj3NFgltQpuJGNet54SYM922
jyV5XY/M8kewEaHpxW3f7XQpGMRWn3h5S8B7cgMNtIZu5TiwgzZ5NkzFL3JHCUKwuz57JmvHeqsc
065fh0TAY2JGVcYykgpo/OUkVRwSkJ7jRZKH2Qrc+ansXLJaNc2GTI1g2JV8oxqkiTb2KcoNhKW4
IC9q/16tzCrCPNXJCpPdNkcQOwPAmbnP318lil6G11npt/pWKdD0Aq6wOz1b2gh/sxtYhYWDwRuL
I7NkiqPiWJPDkOwaOFXpJghQ6Hr9ZMOXcfHqVfV9DpwPHzOU78zp3WTSlP6pdejqPxtt0ARXUY97
7VUbgChtjMgPjbMKBgjCVx8AhJCd1thFyDYil2SacdqOZi9FSwTxBoIVDNIJigFyKQB75XCtqjtO
RrjuEU5Dp90MZqroN3oyysp5TXCIfG92SRNcgyrDNzb2JJye1/pUKSvai2G/joNRQ+Wtdem9QI46
Xo29lkuESWZx9UK3tQ08JwGMhvRarQD2SfYkEBF3BM4qo6XtjIZMjocyhFVIXkec1WAo7Wkfy+At
NoR4UDwfFGJSPcwEEGNYJOR+U489nhnFjpTyvBlrZPSiFLxzr9FbPkw3lLtcesqyRBJrBUSTwPjM
CAddjYS14l6ZKsdEiXJk7u0cEFT1sDZXyFDi3MV3rw4XASGH6l1vatJZVXeFdehp57avpYNI+UwP
xoJqi5XoSnMdQh4Bjt4I2KOtZJXKhZXHsb2WW915llpZbu4s4DE5GrnSIbhu6KTOWLI9URGVpLjQ
JbI2zREjXytAmT2XwSiwuBYBxmYFQtHt73P7f2Md/g+hU++uMJ8SHY7PdNXbtw8K3Pmf+EeBqxt/
oY9DYzDXtShvzZHj/1LgkuA6V9lkqpS/b67cxv/N1FDUv+jd/lbW0fhB4caf/VuBy5/NKc/cjRCy
8KfyH0E1Pt01EQdTT6c/Qd+HJ50LIu/qYRKWTFVLcDgVmhOuY5S/h84MkxW1t1eWzZ+ke5+KAhQ3
GESbG6po3U6TofUhEpzfkOm1ja9SzDHBqxkYDN69gIt/rsrvBb+fL7TzMAbyBHq2rAWnEc9hKk2V
lLaOq7BuLy0057vE51Cn8Vj7MQ6Std9Am3Ph/2IZE3Z/xvVeXXz/t/gtMftwj+dvMWeOzvUqHve0
MsF1ToYkJRwXpnvxEqdycDkl64lN4FfBovl300ETIvio2WUmRtlJCXvMxTMVNq+T8sK0EvXJiIBs
KRlN73WuKMmvxFLLq6rPjCt2odibYK4eIlqEVISLVNnjyVVMz8KPbYeOb6/kxlC3yhBhQGg1DBtw
52Jw9HL4rOdJ8UDIwbjrjJRMCDOC9owvoVkVgdo9cVIRT1M9Xuggqs7MMiW/Jg2LFVZGcWNJKoZ6
MpQWWW9nE7fiGR/43/XkX6L+uab+/2b0HJ/TZxF9XE74B/5ZTjTjLyjOdPnmZhR6ormq9s9yorFk
UDdHt0eOlWIZFv2zfy8nhBsgsKfEYyOn5vI2K+z+73Ji/YVaDYkA1R90ybOG8Q+CD2itfCzgGL9n
PO1hqiksUfRb5z7euxUl87k2TOoE6XOwycriyF1Nh4YQ4JWf+MVdCKNLuDyDWMIdrFdDahvbkKLW
BegyExupmu0btU5vSJuxV0Mi1dAk5GmRB6VyaBwFz7sZCC+YGuop8D1aIjzSYss5cFxw2/CIxJvN
W1w9MgzWGF6zHoX8RILhlC/5y5XY4Ht42oItUx7KO72VR/4mYDrUSt+ljF52itcKADw1xM6xzHEH
OhgCg5SIWCkpcTaP/V4mIs01FemXpDr3XZGsIDguG87u25G4MIin2AlLHQO5ZJa7khO8G3JAW04O
Zqy+sRdjUvs3VfVMWjYm4cjYdCp+ykA3Gb9SroMsWTlacdZSdlqhMbjh+LQOynwRDtOm9PHEx+Qf
wmPBxU3ki5w4S+jrjVuF4TnGKHxezbQAV+11kXnUpeTWl5ZE4bl6BulZSaP7EG1QpQ34PKNlkeiL
wCyfOC20btaa5M5q6pvcNOEjiod8IbcG4BeDlOGsJMa4q1KNBDDAAYPveIODZ1ME2eZ/2DuPJcmR
5tw+EWgBDWyRSJ2lq7rEJqxEF7QOBMTT8+T8NLskF5fGPZcz09PdlQmEcP/8nKUq7Cir0+Kx7pkG
w8vTC7s6F2FgbI1xYI6+c5i2GMW3rRz8YO4P2PJTKoyHtnp2GUh1qx3F95tQwQMpp+mzZ457z5xK
8hiY/S0U81OroNWc5ML4Ww4de0PzPY9IAx0nZb7xRHHrDvTZCtVjbdXkp6lp29piQH707td6+dv7
YR7bQ30M9awPbjMzv7kcClV0sS+L0zSmmBbW6ifLRnCj7t3q8SxxGbmyPLNNjpOIC/30C0OLLrRT
H+n3MjE+MZAmVnvXQOk9zGUZg6rNt30OKb/QdEMZ7u7zu1wkeNwSXTK8uV6s2nf2gNyzHZX3x94r
dwNNhRIiZSRlVhxEO9xSV8E8WXbfcjS/68aJx2U52sV4AnFTRzKkw94j/owkvh7YAPk9XMK/Q+Y+
IAP9RacIxihRDLmYzOr19i60mBNfqX+5LayBesheAke9FPlwm7TiyTH4FRX1IYI7ZmxZXGqC2d76
Mj02a3dKvfprGLOVMksCPcTpvxyt30AdFcVmzjnRM8tdh/1z2DD2RoXLNErUbKm1yaX6SZTaWMCA
bOE9ZZgA7ztqDZFt09gGVmIe8sT6LlLbOqVGH8RAIHN6Ey1yQ6M8UUD75CC87auVZ4ci0nIMV9Cw
2f2anJG/stcNcZ0F0WIeJIP0YEx+vMU9WZIr/XgClL/iMNSzm8TU7gJefsY6sz7yqupY93vyLptq
hTDQy90y9x/mtQ8yBbBIKt6FqdTQF1FjlK/28NTMoDfwhedOFVkZf3de+U2BSBwtZFlu/PZVB94P
LEWSQI32oXDCDlnbjjESQfmUw377ManpGtHt68Ywmb6kJBZRyckTbsGNOxIn4NKzPAZiMZaThi0J
g9deMvfbzTVSxJ3DqpMXUW1kgXMM5SzSD5HX/7QzF7+ogfMOTn3nm0wLvzfU/kC6ZI7MTmHfmdUV
FQg8+CAXa2E8WtmyOFMQLTxIIFZixYLjJjAFnab8pVRif/VtFdyJMM362DQM/cDoP5cKBnba45w3
0MvstdLuBjAoUedAQRvbp51jv4LWAuExLaLt97AavO9EXJG/EDdXezvkWrM6IzpVduShCWCEsM8d
WBF12TGFn0DgjAc6VdVWjUaZ71ZOWG48WCNAxa5NZBjVyhbMONplc78S0trKoQ/2aekk7xU8bLmU
vPCBu0HCnjDs6ej6RvbDseQtd+HNvlEnKT8HAr9Qye6I1Bs3zVDbz420kw01hRw6lLc82SZQFNdB
p9H0QR1f6+p2SDw9m8af0HHag2rn6s5UmleHEkSPAiwI50Nt9SdGIsNTt+5g+GzUXJyVO93QLIjA
cG8quEYemohRDwed59uk0Hzwzf1kY3oIw33BpH7PSITRAj1hpV0OyXoyp1ptZLJjvre60dQyKTio
5yzLGKPWEoNotg1l61/gagNpGv6uTskoeSU4zqWHKvPBHY9RZ7lBPOcZaTy/2MHqjTobymxpTGqL
JlGejLQkuTDt7VG7Hz4BzsiabW7J3E93K2/R0UvGP16KLY1u7MbJTsPaxlPRMVCseSWtLn30MnkT
tMmOaeYneowoREkKPidLWl3mZbY3loANkswPZWNUR6csz1VfqAggmNx4rtQRulVO5uAimrElXT78
ZeD8l66eGRHszK642zY2w6I82MlCCM/3t33pgpVrl2078+6tExI0mVb3U7XsKAP/9qNxYaKQ8sQA
n0HcBum77SwD9evsXA3tvUKrRo36Sl+Plizfj8kdehK91UGIiHu+tO36SOULNAV1xLjvKzYdeumq
LfYE4g++6H/Fou59uyrvav7geHbW/WD2wRY/7UW7463f05fpi5AR25G5+OfQmT/ldCeLK3ciN8L9
VJm7FK1quF56r4rHWsea4xJbaaB/Glf9cfIc9gszakc1g9A1KgoC6WxfKX2oMJfuRfnzaU31CvO8
OnjwFS6eveyoi9wrN7kWvynCGHN1X7mMZ2knf17TT9TE2yobd/COjpQRTOYHsXO07UnO+Tu+dFSs
2IKbmu2lG8OjqfJz0MCj8PkEWj97HLBW9OPe81mXZ1FRdmsSQNVeeAao8evb8Occ46vsm0MAIdRq
TbwVZUzLecMYGiGPjgdgXMZiX2TLn9bqdkuTxIkwD4lfvSeyv2mb9NBJXhBGphej/ptrijFVtSUD
VnKMWaOsKV5tVx08MEtK1ndFya2nF0mwC9y5PtruvLe75rAM825Kwy8FW9fJ7gd5SYm1tB1YNhwW
U8BiHD4PNISAO3C+edGO3Ep8Mmp67QBq0KMo/4ytYBe8C1cR7ivFiJSErWCBZwc0YjMT4/req+g+
dWV8h2jw+vxCxUz8xWt4tgprgxkkcmcVlzLcj5nxgmZUbpPc50pXBNUfboiv5iTKJ95Jasc+u1xD
mrpxxR7e8a+X21uhONJ04cTqC8CMrXLe1Gn/mKVDt1BQThu4U68GUwYM85toAKd67zaO5Axdx0nP
UhgA+RWUOAfjtspBCoQfXrK1ivOQPVQZVSPtJpAiQaY02ZrcT23z6gbZ7ZiLAtifs+dRw8CXWoJE
/njWii1DNJ90xM9we27DgmBQl7WgnPL+ADHbWzcJqUh89qxg27IfdhXzCG9Tpmt22o+2DJs46cxk
GwKPG/09tcdso8Wto2ic+LQ4D9Lq5Es+Sdh4h7ae39bKeyhNxheNxnkPuy9d0gOy0oNuwPMv0n8g
yDPFAuyfnQxUzh1oZNhIhl3uST+mKrrJ3GXj5Dw/sOO9xrulVrNPwnWIMwbuORNV/UtT16UfCc9Z
v4EIwMbhpdMXe9bYlrt53aHcnWLTMoqboZ7w6rTOc9+zxZgtvUjK8O+rNay/WcbvOVIeN+30JucZ
2vbjfaimlxVaJGyLk792x9KVcC4sgtFmsVm6LM6X5GIzrqFbb0cfMXYRdLtOyURq5RsP6+IpzAmp
/lOm63N17SEay7ljRnZbyx54Au05mZmvhvTOvS8PNrDTXvVxGRglaJzwgj3nkmch8w2EFevgdazm
b/Cbt2n9EI7ul8yy6+by1s14VapgK8dxm4P22U6y955dszYOq0fFdHDosCT9wVPN2czXGytPQP7q
iZ+Dck421lvtiieiGndQpnazrOOVXCOqTAtduOj6Q3vFGQ/c7zbJVXnr+vdtYOxTxwGapcCmNt6B
2wPaJtVuOi85DEO+aZ0GhE/Lhze4XhMlulgO8AVfbDFymatgyTOT9hyyyaZVse8tebSn8YWD4GlE
kbSTA+AJer2nbGLe0XwlbRVuROpad/XgADM1ThPrl6yrrxCeKjooiVA72yr3gW3l2eV/6h3MA2TR
wGf0DhUbV0cTUO1TO4+vhW1svGy8XVszh3lm/k599jeZxW5M8j9jOF7GlHosHJA3Z5hvwNLyboeH
ha/FkwecPJw4PqS/y3ruBHgP1ib32F/FVpEr2ACNYRSurF+7Zgz/ELlQoDmDg1P586YrR7ox4g55
aAMsBXMFKhoVJ/b06rX2R106ZuyH2S34ys9uzbZ9Xb2k3bxs8ioERmn+jCrclBALT4O+65juk35/
6PpObITRxVPr3Ad+2j/Ro94BbYaSZnE6bf32oeyC3bT6XWRn02+ykjCGnNGwRDA+Q5+5i4BX29tw
1Ntutj6FLGj8LPaPTD241W4K8XGuDkYx1zvmXmNbqh22NzwbAZcP29fVmVl9TonOp+PXrCMhwKPE
XZ6C1f5K+uaZ6z3gbYrkRERkuFPjuANyir8at6jTJI/T2O5caT1OebLVFvKJKd82o/1TD/0hmOYn
T7ZvLQf3EmIsDs/Ir0vI2OewdHa9Kl/AhtVD9QDYmm6W68MXpCvgqOsRJ2ohr5ByzqbXcZT+Td91
YDNWL/8oigDksClnDCNpBy9Mj9wU7kc/TL+TNBOwubIy/ZvY43qTOznMP9HU5pEnymi2oEX5gjmQ
RGkD8CjVErBMFljPg2m198JcxYW5IQVprHM2JRItQH/MPjOiII6lT8uoX7g8y3W96SqOuE6LApse
Y7PjPJ9yo+YBzqzEjD1/GvbrOg7sFcg7QvElnRSGlhCJeSwq9Amd282HDmXYvtfyw0BU/UKRz+BC
l1hf5Vx2r4Nv+nvadXoXJn62r2ULGssJhqNTjM09V1gThokxHSDyuQfZ6ZTPvursXZoG9otNmmLa
0G29qgmSxXp0V5m7/PkN1xyDQtOzZCujWUaqita9Q7YadmA8llpyqqeBzabhFc2FraXo9n6+lvF0
LXMMhRrpZ6fmXe3J6VTVQYaCZiqWn6uZc9Mv3XxkBWqOCXraoybVclpVzd1DOZsGJycFg8zaLSIc
tyL159ciXKujS6TibWh9lCsrMZ945K/5iDRq+pWcp8D1uf6+tvGcCCYz7mZZLT+FG3LpFRUDQE0N
5GdAohVu/JxbUMNP1qC/SXDkNu26V2kykyRPgr3B8/CJhcHbh+5SfLGQg9Qv0223anEIREBymZ1q
/utccTZKa4grVuHZz5Onls081s7FtmfRojl05EEHTXYQHZXsiqv6kPeYENzrcBuMZe6/HT1D9kOg
syR2diMf/k1VMxYhEqPdjOYI0Uj7GnjRtb7YspR49hNFGMlc+ureepbyv2aryp9FVfB5ESXP96Fo
DaDwQj7rKW3OTd7al4oMZVyZ4lwYGeSl1RP1Fj4lv80kGvXgO634SNx0fE99C2dyr9T6AMaRC0kw
VeVXQuAAVNPQGLHF6RYjiUJGmcNS7ZyZS2zlZu4PemS9RFlnT7AjJY6wji7Cucd0d3KNJr/kHI/e
VDEtx3y03TPsUoTBvgw9UPSWJU82f2q0BgjZd2XTuxzXm85+5f7U0K5kk5HCP2aY5pEfHd3QezCJ
jtCQDh/nsfmEV7bveolcp0/2qQnszCPYiYyzIGBzVBLiQbQMIxWAxm+CYMOwwHJuM1BuuGTY/SMC
TfkKFjTcB9mkYy7y+tkzJovGt83cjc+9Ht208l3uHjVoU2Ugq+Y6vXeuvRWgjb58bKY63ePhoTCH
mrnlHdgXEoAw0ZiRy04yGXJv8Ofs8E6YcYWNbogCf/oMVPOqdWjeG2J2OAfU59Kebsiu1xiDAKAW
YZg/mOvq38BKemycinAAibB50Htlr2o8NF2nk30/jf4NfosO8x76GfA+7UdRm9c3dUrVscrywdlg
MEBWZLR9du6gmMC/LVhS6eH3+3Z2vlyplokqUTDfJC4RnWgpEYVwQja3Ne4H9g3bAjGcadWdzBac
0dgouff6cC7wQdbtT2kB74pW30v4RgnYXWHwD5PgqG1Z3KU4jIz6PW2rheYKOlJWP3gzEXDWToJ7
JoawdnX/Ary9XSKf3/ckkx54tOGXF2wh+oCI86gY8iY3AcxtstpgS8vcerad9Xr0WAN9nBwTP4iN
ve5EBI3IQF60w80swUSOAPUvViutniXEDHf2xA2Rd2s1KaoodaQoA++Ya2A9iq1ORpIKvh6/zG7M
YtisOso92mOqQyLj6Z2R2vuxmy7NaE2Plqq43Y+2mL/9shERkgsEF+1SuCv36yDd5GziR65X3V8a
SOluDQYI7KtOrnxtN72Zq3Q+E9ijXGJZqYbCPjbJyVuae+j/LYcfhIUPZWhbHwl3sDDqRpKS3CEd
3raczJrJip0Xvb6z/OSPM3YvRTNQWFTJAx4e2CaG5cU4MJAJcqGn3IGuxQPa2piw+n37SVn7tZfT
O7IUvEEYtqLSL0//mPgIOX3YppEeprJ/96r83pzVs5bmL8vIZuKj5FjKPdy41b3fcrBoqNY4COXF
8BYsPr9kkW9KmthIymAiZpLzLDVBLBpcqg6hMI5sbon66UrxuHT+u9U4T1SSzD2AcUQUpX0/zcjN
xNTsKxfCegFGj57lnwFUWZysjnqgznRPh3+XUVvNxbO9mv6lcYuvmfXPLHvqvbjeugtBge7BMCim
Dy4piXXhi0Rb0O40b1JgMP7pU6+D87xLLWl9yKVJ0ZM5HpOa2n/Jem8bDHTwR/EMv86J5iC4mwdO
DshRv0vHusUQBEdOgkAegyvdM4fX5orm2+VZaVmVY5ITd6LQ5Nk6CaEbFKg/PZWeo/ZX+sejHkXA
8Nt86QrrtV7t70F5nyp/GUCLCdlss1Xb+9J/bUo6EMRKqTmpiiHYol1i0/0k+8aHmPkvxEJulrlC
p0YBgPzEhiriGnXCpJiSD1GrprihNuYmzb2mysf86WFGmsSPunNZESTdl0qJHffmP/Pis69Xjsbi
k5+AAFZRls8VBVfn0e9q9HN1/zyN450MRzDeOQUv8nuZ4L6QlZbYZkv5Nx2IqgTKf9Siyw/EiPwL
9YZDEyQZyQwOeUGA+9So5T2IlDyClPuX7C1o0aapGZALHsGiLJFHfpVHxH2iy4z2geJ2l/nhVgnz
6lM40NNx3sZGcyto/5QezGTK9Pjfqr9Tlk/7Mm1VzM6UizuCH8YLcef6OIXSq/a2Z7xTOTiPNbVq
uMp/Autq853ng9DDQ4fSth3HDBDGxBGtqX6HJKe8JX4RXr6CUMnjxmbu2HFysJqJm+37gF49FZWX
KaNqDk/2IRGkCSk/rzdGJrtdNSXDzimrduN7/hh3g31plvnDK8sjrj8+Oaph0VQ1z1TjjWioAFx6
mdr3s+NshmWgeUQz4+gy3tHAc7/CMt3mphk9Ow4LL14H8ii2FLEwOz45ucFGkUZ8zi61nPltgWYc
1zoE9b9aNwbQygjG5/QwjyhhlOAWm4IZXNbGAeudLkRYVMFPuAbsucTluvJBtlkAhNl69q2OcTHy
6R+jm04HMQl4xnUClB7JUX4HxiGPNEPJgBdBGs7qJ+gHF5pwMTwtqy7e2cjnMwDsr9WQ2buzJsGt
HOSBSULGcwyP6wmAfbHmySZpO2K9J6K7cptJZDkmskoSlzbvRDAsF6a9jR30mdgpm4vEoTWu7dYM
ws+5o2BH2cOgJEVjLLSXG+WaEeOYfy3W5a4s3lL6MA3tIXDOxYE40HVFk0TIG7FN09G9sTze0xZe
5OAUPwThdzVpQpNjXuRPclfaxUvXK+8IHWXjmBSqzcLeAr7kS7I4U3OPk/ZLhm4gGlOFEzJUv/nQ
va1FmF5QZcRL4ptRhTVVccKIbLgke4uwtXLyU02GajBdqtos0Sk33Mxc9QeCxn6rJUFg8rEv64TZ
xM8QJ+QnM/cPeQntqeBcxfi1h8SPcYXILWR3yZhFvZ0E2kjQRTRzLJZqTG5rTEtjwbaa4EPOQha1
nB+S2lXTXrpxPVpDUHJqHd2DGV5qksQHpy0LkhuGAbPbcTdeWzwvskKeOP/SxeLHXe9ITjDA5VxP
COlbSIFpHMs5tqueo/4knpgRf5l7A0VznR4dnCnLLM+yNm/cnql7mlgRXb9z5kwnNsaBGrCZi2tf
c6dcu43hW3G8oLuRFzYVRxGeS5OcpLW6rwMGtyiZJjQBs2ueaIc8GyFDUGM7bDqje5d0t2NNVvqm
4CfZNV6LP7LycnxQnNvsP03+Pky/3UCzw+DRT82VjNiauX9V4n30ao5637nGB00aWDUFX8cOXxrX
rk5uywtrJbe2Xp8xfnw2on8XM20F5NLbEZYdBN5Ol3ytnbdEa5k6uzwJgjjkhhmaRmShK4skxzOO
DYm5JWMZwYB+0F1eXeUYpxxhjEwgXBKc64Q4qwQwbatYHdaAUkNxFYClBhqsWmxdczd5HZLt9RBW
1+Eb4sabVCDn49p/i2XLjEsXCUqRzaeZCdo9/q/gxS+oL0MkTSE3+MMdkxnfI90OPRj7a4tTGwAB
PRR2MVJ48rLt+uHmzQOh26mYtxVwhXgtHS4wZfPc8SlcEAyygJveswlIHy4xW94KFqIwFe20Pw3P
navFrye+c91PX4r+4c71C/7we+Exszk0MrwFd/jQu5CJffsu/yfn3lZ/Ckva0dXak3v6iQi3dcBX
xYIzfpJYXfKoDKc/NgXZvAsoUivvQVjJYVV+xC/bU1OlqZE6dMjZ2mfWcWE+CsDYBDSKaO3zF1D0
TZRN9q+37shSWwTyYTDHdZqQeM93sDXoLFqEhiqajfNsnrpkfZQcQRyR0nemRZJUvwk0AiraWeSR
bNy7DF0d2GruOhZ5v633duDG3QhQP0QPUefynKDhtDtovP7qjcz64k2u7WPYslcXYii/2VDwSIRO
u6uNYd9kVNeHpunj0Oqoz9DGE7IibD1RGQZ2+shdCCsHTTmUEU6seqeJG4TUkeVPz1SAKXeN7YEk
aWSaPxz8D1Vq3NQtd/vcL3+SYbrxyv7VAazBVxWCgbynI7TRPMnIS2asqXacLN2l5lBYvZaMV5jw
nakVUVPzxgxMdrmz1yWJM2VKpELt92SXj8PEWyY8cXQ8RfExO4ctgQEzeUN3KTet2f5WDXGEBYy+
YgtBDZJdW2ULRX8XQY2ls5sqNb/GwmtgmiCeMwfnjCl9REtElkGn27Celg9PVP1rtiq9nwyKfz5F
oZgz40EtxvsMw6qGE7tzXER5jjFt+nyl/1qcnOqnzOWtqsl9L1Bs9fycOkkciOmpMRkSsNQvtU76
mULyYsnlZQry7GPU9f3CZXXqKVC3eltog+tQ0J0Dpc4ABDFevydi3bQk9kRLYqz0Hyjb7Zmc2Y8y
216TMRbPorT7/WxSvGt8RC/cV3d2OR1LxZpkL+gydQZ2lgkjrfmHQN0OLVszVE7iCne0B45tbu7m
xv42Otb9hEn4WotLzxofduAphgdtYfelYN3WyYjBCmWE/acCJ5zQ+AudJxwxJ7WIU5pejwLOhFcY
ELbJVEJQsyMGxpvBQBTTLnhi/In0z7I3bbD/5nDJG7ljl40DPQ5H0wJOrg8iqDhE8uxlwV4tuGMH
HDoNA05NQ7MFmwNrXJn4zwO1/KKR5X503J3DHCI9xEdr6F5TlA+qSLYp0yHaTbuYDTL9tRNW2Ws8
f/aKI3f8qK889HZEmhKVHHtvucGLy5tlTahek1dh6BOKiSCvHjhuTrucLvHMMEFUMcLcI8BwjGdV
gb3TybZlSMZYuTfY3C16k7aBdR5759hiPATSa1PFrTDK8NesrL6CAi7SjauzQ72SBJgdSM/r3pQE
BnOSVauHPbb6dEvnVfvLHTW3Mp6p7Xv1WffdAfNztLpd+mAMWITo/yzz1hcLdfq8Xf5akquTXJzf
Oa03Jc7Q0m0fRVg8re4prFW8lNYT7sjbiaYJC3vPjQov/Bxmapvjv5zhqdNqZHpfG9yjA55s1Ozh
tu6KW7vs1peB4ykLZErBlXKKkzgnd6m3wQhBfDXX74GDU9YXT2G5PgXDdMjGgD55Fd7ka4D0VIz5
LZGk9a7R83m2Vo468uc/per+55DoP0E1y7SvddJrADb47/DZNtSrLGoeDXif7t1CWJo5sXosfmq/
L2FJTxRSs3rxL7NuUXUSzFDWdipp9W7/h7/Jf50VJ813Td6FATU8oH4Eca+Ruv8UmctIqnuVMpHZ
Wu7wGYJmdwA/Dx6wdaQuj11lGD+U7YPncmyGp0DZ047GJbpYY/UKksmEDf8vx02Om/HP/0/usumb
7+//6ka8/h//Cl4a5r8JEtfQapiqgiXjXmFX/0peGiYRSsEQbcA3aJmELEk9/0f08p+8JhXwEG6D
+Bdl+T+Cl5b4tyuVmUFiJwgspm7/VzFu6F48I/8vbOz6UF9Il0PjojjL4/Tf8W/BGiZGvSSfPRmd
9VwthVXdtk6ODLuqx647UlaF4sMKVjltrGYU9m5EZiIc8FOtQe4iGES9VlNlGe2kHhfqIKpv5aWw
BDaXjeht5ngctrzfal7WgisG5W31nE+2wRBK29j0m48koWfgFMhZ/RGLazeE3WtiQZFEYyhNiLd9
DFVi5oTBVDMDsUFsAf0Zg2dGcho0RWmYClXfkJGwlN6NBHXGpz7Nx/IeqcrovtmOi224bVh9iEej
wqLySrb9M6uI5pwcN2WEtazH2duG1dz4nOaSAoNClQhxSqzBuEZVlOi2M+aAX4zu16iJY2ncZ0ws
tY/hOAl113pV+W503NOO/mTRNhKVFg3JVC/5zKtp7DaSUiB9VQ8AGhm7YOYkvTJxxr/vuRYqoxti
d2DKke4rfgl3DGq9q2HQNXeMryKNKXSbI9dzlsI4ICm2y4cmt+t+E+iOCGzaK7fdZ26HGwQOVbhR
ILRwMySjx9BOWcC+nwO3eANvutxgYoa8Pql+/m09OYzfTjIW9S2GI0EaPBuSZ2OwPY7FgS2/4esM
+d6es3Z6oViUheRaEqaWAfkLFNWfFQIq58TdqQz+UhNN8zfGitf+zm+TcDhTobA9bhgNA8ApjQL7
VHEkedBT2QY7J+jnr8qqqmSrakmoJyce/Gg0WGfojGmHqlipLG7U65UX1yYps8m9i8drk3VXt+/K
QfXDrbP6CXNigocYsckzGhynIDugA04LfeLf+9Y/S6PjXSlrQTHbMf+J0dCkgTSsLQ5DwLi0fsps
bkbc3GpXbIpU9He9PwWIL+hQT+BZfbIibUffkUrNRjKtxv0LzU69r7OFAT+RleFJWR2W2kJkFt1I
qn/rjUJx02Os5WVGf26Y7jbN6rC4zUdGs3baLJeXdhTtTeoTMz5Vbou3jURHltz5Ax24OAlq9BWq
9cwP4ILgJVaae79Ct4G9F4PDCyM6w/awFsI5iBclyseKefHgOE2G6+41JS7SR4mzgJ9zsn6XlVnu
xrR/y8fSn/yVKJgRWlGS9VdfJSkGkjl0ClZuJgUGAxHOouSqp3r6US67LIjN1ufKBek6OIyyNd+z
nrMlX1TDUCU5P9nZx6H3MU4x7an52iw6FQMX7DFH0jdpA5FXXqacv2any44TNRyGUvt1eqEFlVb0
tqziIU0bipHBOncdDcZ2RlY4UtfF/+7VSVxh4uKYUJVIeSxCXTj3urnnWJURHTfrJC2jIliGYENZ
jvNX1/jmM8tt8sRGzaSXDEaiVpaUk/NcUAif9tlIx/42M5DgxYksyAmtJGEtQECmIA2CdzJ906R/
TX6Atsh4HgGcxys31U8+5Wm6nxvPeciVYkZvmizDeAo7WsD84MYWQUnwaU5d0x6dqXI8PvCKznMO
sBb1R88c7DYBBWTvdA00mMJCjTEhb81iJUo6zHV/yOZGD7vMV9xbLIUhM6M4QkQ4XqvAaj8sXKZn
eICOfW+1E2zagUEtN3Lmqyq2m43sc+1d96HSPiu5NXtEZ5q1nbijkiD99SGVHDSrfPtajRNJsYBR
1WCfdY5rXgpVM9JrM9ma7MfRCt8WKRvUFgOfVj4hD7wgEsCa4fla+5tK1wGdo9mdeOAr2HubTGPQ
5JjvjUt6O+nWsW444vpwJYfWw0rS+v5n4AzF+DpQ31I7m4+mjeWcFsWTK+eQzJEh7OwweZnpHp3Z
m/UOzJDR3NZzg4fctzsa03Xu4YAjkg9dL/CtL53aBJPCYvKbLZPghX0nqnTiuzPaoYl7u6jS2FkY
R2FZWlcirKMi2op3cnb+dkvq0C4kXrcyAaDNIpkXKh5hQH1XpEW33Kc5iW1/I0mNItfwVrJNvJ/r
4pNetTJJpwXN18jpPij9hEh7AdBNbdaCztzFzSuj/woSpvptBnj7noLLUvaTvTHcKml/LDWTG18E
Q+TfNK3FyxBQMWjQVepczpvQqCQLi6as6d/1TOFQ65lKQot+0SFgnKhMpYd8qYeEoh0L+ibXeTXe
azhUy55DKftj7PR6RI9DRYqcDSeTXC9woQvrsfIC0O+tNYH+nKkbXEd6Z3e9zYeUFKeTZyauOd8Z
0Z6N7GcbxrWsByfI/KtBqLK75EhHeDX3LgHuIiopqLh0mQOUyXD5gwKXK8CwPMqTPNO4fsl8BxbT
2ylDxJswr1L1N7sOvJ+HAmCcv0WhPJf1TrpGoD6Dtar/nb0zac4a2bb2f7njqwopJaWk6du677Cx
zUSBMaiXMtWkml//PYK63wFDQDA/oxNR1CnxqsnMvfdaz5pQufGF1TvHZF5YbxCxifp9TjguXdVq
CWUK8ICHq07LHABoSdU0j/G0Z2iWzpc14Sew9NK0MudeN3ThWWeR4X70RJXx4JYU//m8DappmPYe
u1yH/zOOQ29Pd3glcDa2o4aCCT5eTsLIXWfyBzrPtWOOQFAmUlSKobSXU17dhLVJzFGQXpaVa8kP
uvfn7tI4thqux7ql9bVx6bK3j0q4yr+A9inE2jGw5HlKslVxE/ZFU+8iPQYBgp+2WcyNkrU13+u4
tc1z3xQ2qhmr1QsKeThKGUFJiQ7Y0LKqbUGHBBRdFN+J+6VpEY6cw2Sw6r3nt2X8HBO+rvdVGgb3
Dry8S25csOyWwKtfVDCsapGFQBzzYfTJXN3UaZzMaydEemcZpwE6qWmbmo+F6asXXfexOikbcOxk
s/EZkwyTg5+vIRyMN0Wl6GUhiQ0kE5WGXOo5cb3qLKaXX5+gO1/6p4o3nbfQZs7+OFW5/66thvpZ
Csj3D7JyINjV4dx6R7XYKjtJUHMYHM81+byRFKW9EwaN8ikTkcy6L8uyGe/GCKiPxferM5Q7XuqW
G9OnDn8pgMN3tEfi8Vsd9t/S539Q3P229Pk4tFn/sc4+/mA7W/9P/1Y/3j8g01xqDGoLtAxwc76v
fiAU2kFIaURACOPw/1/9iOAfpmjkXXvYMNE7yv/4zhzvH9Qd/GOQdmR98D9/Yzt7W/wQccFFQpLp
JXgr8HU/FtBC9lFjhuxDBqyHWfIUb4aJzOzv7skvGgZrFf59hfX1IsCCQk6uVIJrKs73VbpXVQFD
reQDJ8n0pJ5xl3bMWs5sNcrN76/0y58TyZXGCJEHr+yPV0p8UOvRHD07M0GpazC4uevBQBa7v70M
1SpQSchPQvLk3lxmicillZqqShs0n0BUhvtmRn/2h/u23pcf7xuXYW0ggcf3YW68fTgcgTnVuU9L
yrEv92P3MQnzNbZRIDalbLwMRh2eASn+U6rLry7su8C6XEzA2G/ftFWwytr01uwnt8rjnetUPapZ
FDPslRSCsqhIf4Z3dDVbmf4D3PZHrhTsOBZcCmjqftZcRgdvXNVNBiWxdZYnLRJG6hNjlXg7yo7w
YA4Vln3SuzUiLclOVh4aH2HVvgnVqP7wGv38wq72zHWJ5aUVIA9/fI0kGZHlosTTkKfeniCde63I
NCzQ+v31hYCj0hGxqSokHK03T5gJZDoHqfuEEUYf4sHXezS68BkmAsB+/8rSVHn7NuFTDfnHnHQC
id31DbKrlpY12jq9WmY3Kbezl6UMm+KJ7yRsVIW/bITKAVMHEq2YTXwWRAn6EltWTJu7WS4uspp1
SN1BRZh2NX6fF84TzE+GVrofK8pDOrZO30ILrtEc7ORCCsbe8I1QYM2LCDeizXAXWeSJSyYpNf4E
GJkR1saFo88GSaLziYaPhzrEEI2z8WLclLS0i4RoVgByxMprbGdHCwI+0ClSgy9DfxkusmWZpwMe
jRBToB7Ux7DyXO+ys2AT3YaRlT66slhAlaF0ak5QXkf0Y/LcRMzbXUPQpxw01dcYErjIjJp3HQLm
O2ngmWyF8Hq1V5z5+23FsZB+Tlk1r44PB2Nfgjkzp7En2vvZIOfYSNWiTy4LEg2hVCbdqYpVam8X
hHHojltfSfodKA0TECNrmRPTWDb+NJv7AGSNe77UkuFYVWTmQ2rV6SuMXj/cxG0mCjolTiDjjzhk
7ORlYHJ0txjf6q/MIGOATlPL6W/ryMnixh5tK08ZxvfCTXEohnnq2ju442TJokDomKUiua27CCFK
wBGquAElULTAGiurLCOk/IiLe8faz0q1Rm08Ndb4H6zFt9r2WSkIye6tWLyvM5PRr7q73G5pu65F
LUL6d5DDmn46ItNqca24Q9HjGaIK0fYB6YgRBEkXZJj6IeLlb+2rag6WPryvyoSQO6T7i0135oBS
loe/pWGw9r8shpRrO0yKJNCPsTEuhX/mBQN9sxI6B100o2RIT20QRAHdl9+6be7aeVu+NuHybx05
860/Z75163yR5fTuCle5bX4kfdpfh/GVbdX1Q5e2eYP5LYbE7W8arZhsey6XyqA7IXc4XYOhcBH3
2q6uSOAu7HNjYmkfMZa1X8a5GZcNDbLwMkplok4bpwof3daA4Ow9WX7Oy0YkXyC/D95VN5cAmFuN
G+1aJMa67kNY5ceJVS99P4ep0FsnrG1xDNqpWm7ixje3bAt+ck3f0Fo2jq7z56np8+BoWjv0iaD3
FoebIcapeUwFR/djusjQvehhJ0mkWWvU9ejTpgIdlzgwhRi7PUm6lpo0x67O9g5MI9QmsF7E0ULc
pV6StJhQnSfutNBJkw7/qod6EMc6vcjkCQ6RaRHVMDR5mMfeuPdUkHF8nfVEGB3CGe/6E31V372H
X2anr1HFpP1ThxiVyRk1nONQyQ6VaJDtOxFF88TnzmDD1hKvZdznUY+JDzGVi+elH+Nwo7vW5A+U
ly3C7qxNmZ3ObgO0a9M0q8kUqIPwLyyCZHiWKayu2snlzUwwBhMVaaFprEdT3na+LNBTIoiKmGbR
v8KGazx0UXmHkHAelLigV4fJRzlteevQfLsZWkwDm6ntkmjXlyqDk+zHGHfA4zhfBs0NPYD3S8Nt
DVezRHW5Cs4BichuU40mvaxYWbrtDEsqO6qsY4fNmPoXR5oT8W3iltP7btKzvZ1qn88FZFLMoKmS
a7RuQoW/qVFg3MdJ4D80IDsoIJKKYWjULO14MGSYyYMgZRLzSD1k9TYGDnWZNEH23M30nVnm8+nG
8VKfEryxCnJau5hRa1YnBiFQ7VfXo8u4D9xN5r8HtZt8gBqH/MUvrPjZRnryiUrP3NPmYMAepCL/
nEKFckhBzroP0rLtS6WRVu7IpKF5OAy9Df8OL9Vzw+Ojle3nAWkKbmf5G0Jhow9+RMdnV3ttfc5Q
uie1tR67x27ESD+HfvWSilGN7B+1fumrxppwjmBeV1PdZMdUipFeiIP2vLA8ezgQeBuaXe4u2Ysf
VD4CjblEjz+4NKGtSVKPzTWj8h6AlEM/80M6Od7DYFvjJ1YorDvNkEXhjm3OwboetIKuK/5k4AX2
AsdgSYMvUzKF9Me4DAWwxoi+U3ZLP4D2Z23RNRzsuwU8/sRFWlRBirMiBjB/KaGLjLFjHfjRKFqr
JSp6LLcOjViFfZys1Rqa4KYaxOztajzt2DcT0l7tpRtRnQo538y+J74MWdFfdJZBlsgTGHeSjRWv
TDGI8pJPJ75qAEnoHbT7eNnW0TJhGreojnch4UoDjT2ciZsmD0FI1or2pGcmur7TUiSf5jyoBfkc
qTtuaFKxFgqUjxgxZ7+5KtE44hFbRvXSUhwzGnUMz6WHsfoRypd2do3kmHFw5xohFB2auqPti/IR
AShQgSP/dovoIuxMsS+qZrhIC5+Yjyrr6vygrbh44pOpnSMZySKl+dDRw2vLfiQmTCj/zoWY/C/w
/L+lK6UrJ8DfTe2Wj9VLpofPP5au/J++la6eTemKZ5AalRGda6+JUv8SU+x/SNB0KLOQxznEu/An
/0dMcdbgVDskYo2BGjGKLv+9/yOmCPlPiKBfkJOB28rxvL+a3P14SOc/A3zX9n0CUyiDAT0BdPm+
qrQ5gVmJz7rNwMZCitj4F9UQ5rdadnwM392aX1Sw6zn8P5XYt2s5eO18iiHG3m8J/PTwYTGWvOph
ZGJUtm1oQK3iRviEBsqcu4xI/lSD/FjKfr1kuEKMmW7D1ca6+ePP4zSLVAG+6MaSY48ahBBPDH7Z
H8qCX/ywkAJWUO2JwCXv6MerlIHr6dhn5UmTCJ1f4ANBkhwfBsTVdUjcsl/X9R/K2l88OJoaxCsB
4aI3/hbIv3IeaHSvCMZhjhB5zBVKTsjdZtMHtFb/+slxsTXFxCHGJFxf4u/fkjxmERWgiGHH1Arh
a+S/4orUJ9oy6mzIWqQev7/g+ly+f1UI34qkpDXj85rw/awV7neSBF5I2zRFAzpjTM/tbkbeHqtz
ZrDvu9yPLqqaFqfu9r+/6NuXZb0oFR1X9LgmsUs/XjTtcdDJVSkHUoQmfQUUuSub8g8vy89XQWZB
FJtPQhYf/lvatdGq4mReMk1ylLnKcA5f6i54+f1Peft20FYhioViWNAa4xD05r2f5jpcVMuoQflO
+xDhRrsphGzQ2A5/Yqr94lJkEfFBE6WM/uDt7+m8JE/zEb4rXDMkYBR2cJQzdx6f0KAPfxmmQ4UA
z531Cr9OwKTtrc5gzBpdwctYqA8z71hia8BhY4ZHr7Dk9TIgxdzI/I+9t7cf+NerkmxHfig3lUSs
H98MzlJaqzDlqo7sb7NVzJ2HUX3hUtptiUix/T+8/794SWhoQstimWTi9jbWA1ywDu2qQfQb63BP
xn18wujlL8NDvt5M6IA0+lgf6Qm8+awz37OmrFLLxhWK4woaxR2jsj814H5x89buK70+UILsdeLH
mxeXSJgXu1s2yBP0sSl86yrGz3AmsA1/SYda3/z+3f957Qgjek6sH+sPc8L13n63dsxApatG6bVo
XE64y2aDOkVvmn54UpVznYdtj1LU+QPF/hefQSQ8l66bg6yG7+7Hq0qSdKq2ZuYe9jNcECIVDg1N
yZPYWoaH3//An16OdY0Sq4IMzY+wg/Wv8t0P1Gi5B2xLuJpCt7scF6KB61rnf/sKhmRxEdZAo2tt
eUVvbiNgWTv3QP9tijmbqw1xF9NO0dB495c/Zl2lbJp3jJVRwb1NREG7TJ3Qw+6apWo2coTnVbei
+9sfQyicCCIOXGzQMlgxmN/fsghtBlhTXvJI5xg7TYzHv6mD3e9/y0/vAF8sobUk2LASkpPz5ioz
kdgGHzkPxgutMxjQCy52j1wD2eWH31/qp3fg66XWoQMHKiG+5r989w4wCMhmkj09VCwp3oC5Gmzv
dFZQFPe/v9C60/6wE2Ml5sCy6hQjJrHem02xNSG2R7EE8ORk7LCmz31wknkV7jARzOOyJYynmLdS
B+XaYJzw24cjRdFf/14KM74sx0frxu785tbyvbp5kuGFzCczJWdzDLL2KNxKNX/4vT8/Q0k4ybp6
cFDlOm++YyvOMR8Strwpp6Y+pFCuMW8uw0niKnH/+1v78zOUXIAAUHrknHLehnrJxfE1CQUhoSGL
ug4wCJ40Be7Jv74KSUMUGYwF0CC+ZZ7OdSJRpWPkycM6AbYH6akexvQPty1y3t64kBrGpoYgdI7N
hHyjHz8xP4O7aEDxbbGZ400s2b8QHY+pfg3CPm6fLTo5CO/xU2ME6zMVo1HBxkxcStIVaf1Otl1Q
HTDHapZPyyLSoRXInHYirgr7IkNL8xrgJlc1Zuyi/UwAAfEXHk5X3M5ZZ7fvErczwSFmN0Y1kusJ
/56TOEV7Zk/xEoPuT12SC8+6yAR9DLDNzD7t4yYtvIiu7AA3/1SLPMpu83TyzGHswgSfGfuZNrf+
FMPOyPljb7/U9eDcBkEGd8tR+WA2gcK2vNW5PwdHQi3gD+I9VO8B49hHtzFE72p+nbqOvcgKnmGD
z+Wl3VVoprDVrHYsI2PAF4B+o5Mii5z6ZmG4Pp9OHVLHWyv2Mn1wOmuaLjhvzxUt/GCYfLpuuYqO
ph6rCe0uOgz21MJvgn0/icy/a7opTg9ph4yNcBrf8m6Lym8z8mVjfZvjA2Y4kDGgAcjQ0WItAP41
G5INlH8Y/E7UTwJ1iX3W9FBrH4SENA17iWSb8iOmHpnuVVi75GYkbppuiK0cKjj1oe7hVRgkBNpp
mmADCjP5UORjCJ2pnQTG/MnJHuwUIuxpGCkLveKcY+ttBck8NwEg+ge6tGDHcDfjDMBl635ZOgMb
qXRJgKZHHTR4EEYzt+0Orj8Cuike0ltEKkGzrYIUy49sCtD8eA4tcZtahp6MVUk8GS7RV9jeSzmN
uDeqsr9Cmyejs1qJ8mbQgyvvZ2AS82kHxc6PWcyqMar2dJpzmoKzXSb9sBunLrVewpxus7tdXESk
V+DjqvYc5YDv7pVF8/Y1q8CTt+4cxrQsS3icNZIzlGes1QSVwOUT7oH2Wt8SD4Dd+mVmqOG627q2
wzba4/zqQT8VMrKQ7XVxY0PGrSudBGafaEw/wY50Atu8Qui0+wuy7cvu86DzVpE3UeAvSg7e7DpX
Ns75FBo7Yse9aaWjT/hLdJ8Km9bkMY6C7AZGm/5idRLGL/as3sKdEwXTgO+lrpob7VhO71Hyua75
tGKDeaqISyLrNJoWaV7ssRL1MSF+EcN7hI8XPKkPdRyuIq7bKG+ha7Q2VkfQe9KaTluTlcF2STOd
3EKqR3zm9JGJLqc+Vd0xTZgIkWWHnyVl2mx/qjrcI9uQScx5vyT2fFFO8P1RntNHPHXTwrH3aGPw
t5T4Ba/60U2S82kI+/IuLBHRHdoqF2JPEoIWe1hICbkP6yACcmUc0pqOUcHui1x60V4j5MLxksfY
VFlJ2cGmAbgOjKNo4UjSxPJ6Je+/n5H4GUgzlvb2HrY5pnhBmhZ7hm2mOelFBsEPNiDhj16ndEzi
jEnWzImg+IwrK+MAnBJhgcWi8ZwTfxjr8dkvPN2dplQ80UlmocU9V12VeDdDlIzykQi3IbtjJlar
UxniXzqKZsTOsoDv9w/YJKJH7ffZpa0iC55WmTefbSZICTgSDdh16T0GEEUMzXI/Jl5YvtNtWC5M
oRtnfUDD+NFjEkBsYNGk982Yl9G2XiGlNLJFfQUjB7LSAI5+PgmSxkURicSPjBxJwX8yFilcxLpL
mShGfI1PTWDBs7GAKNx2Q1szDJpK66qYC40LkrKAyWGI5ckVhlWjrhGCbtIKR6UqtHK2Igmn9phM
sd+BCwhzdT3Hgn53avUwobusJWErc60w3Cs/x0LT18zqIBAp3W4buF/xU8KphtK9wbV34cKsaK9Q
LmSnmMdWJ6PjY1mZA5HVz30yAIaphyV6liUb51aE4Si/wGhKads72B3PA2ZWBntKChRDD2FlXUht
w6EM67KUZ/ToOx/zpQ3JiU18tjeoxskH9wT6vwMCYAf4bdwHZqs6F9CmE814mBLoI8tZytfiHFor
tzHIDvXUn4GzoLuNg9InWWHu3PwU2yPS8qQsc/HQ0/tGcB14SXRms5XjUh7JYdxMNIU4o8g50gcX
arHcF0IFLyxr2r6UTZBAgIIDsDbdwe2oLPaJyQ4aL/hgGLfCzbUqG8/MkEDo40k2qygR5yoQh4Vf
MiZkaWMcg0m49Q1y3X3UegmiTYdW2jyNhb2NHYM8bVGBW26tcWzwY0201reLozgUqki2nxuLoKS9
hy9+3PJCSc74kTueTKaDDGNmpnGbZiz85NCzB3zICDx4lzuZx4zYknyKZdla18qKMQ0LlZtxU6KD
VDuEhhE5vYR7t7s5sjLmZo2HXzFIjRY7oydwwrQa8y9i9TBt+8gZMTsN1fwSKvyukHPdMdwXrR5Y
26FVoPGyHawAkXK6YS/sUpRI7tU6FhWGetUoGDVQL0oBVc5EMSuykY9hT9LmaVbVFtzl1CHfoanH
GPZ5k823dP3meis7heK5FRb69Ebm5XlfokHErth574PFMCCoOofCtEsYge9cMzCoqop4XIiFBFST
LkQK8fdJfYeJ0RoYoYM1sIhUlQiBYblUKAqwpC4bGy7ZE4pnh08elAK5S7oNIKD62n1Ng5Y4L2t0
aWt1pl7J7OwEAqGl0Ra0YTYDsC85FKpsKeqPaOQazM4uUUEI7rDhNqUgDtNuc8biVg7fcnUd7IPE
dMGVS/YQDr4onEIOSCUC62+A1MEXNjYJ8n/yAwiWWN8ksa2T6zktFXaCJKxgr7ZfQazMW4GyWqzv
2Taw6ya9LL7SW0s95tM78RXw2uB7ya+83FvMEYhNPmGD9Xh3qnSWzjn0nag4V5wl+vs6j9Awo15c
obPSHZIV/5J2HqzoBhWwvRyqr+hakOBNn1yIr2zbFuGrYn8VOmD017KRoqxG++ExsbKY333g2CJQ
+8J6gZmnxzjeeVY1nGRsiN3RyATW1Co4xWheVggcyGbyie+pB+gmssFguQWbixbHQkl7hrUBkUZd
tQ5dYUyQt+GQ6QhgXwQPDJFFVhzaGJHzboEY0exo/LQKR37rYk7RueD2a27Bnifjn/Wd23UYSPry
1rbQxKLw9JfHJoV1wRkcZgrsxda7a5mUEkdSuFh/WaEuktj18m0yt7Lfuom02KHAULX7sY8j80RU
vPs0U9vyugmSeg64qeEhRUCX+oMhQwaDRRwtYhuAE0KrK1/p9Uu5aaZ5YBJru/om9ewA4iR/c8UC
yNZIOFFtXdmtHUhe+Trmr9fMtMgNPYVkj5kxf4rtlBXEsgBZbQaXQ+KGMRWiCaSbuJ3Z1MftoC1U
v0ZURMigPx0fNcr3hWVYkEiFq1be4wMvyz0UsAHdbFn0EqpxleEIX5LW7GcRtgZMOMAcguh1fe9b
giHubCz04hz7ghsJbtzeuGWJVxlfdf4kRNbm29A3k4szoKxPZI0WmKsznNnoYQrvnDG3qh2hMAA4
mNGhMEtTbT7jNZG4TsEPCV6ZvGt3Qz4E/BM36N93aNg/NUVLy3QJsePtqNnGL+hT1aNERXHixTFn
KbtwVgSZUzfdNoEjcTEHKwjYby38PnZPmjEGT2s1jg6BoulJOfRxtPoA+Qucqr1I8lLuJ6IVbiZW
OvUQZa2WRJYF8CnTYQZHSlq2g+AnsK1Dm6INOKCeIVkO1wq4eADLJHoZgfp1h6d9uR3qHAURKXze
RWCZJDlLV7YIkMTAflChiAGZtoW5XjTugakbCBwKU8+6y/IotfbSNvIQpcOAtdJ4wwYhMzwNv1DN
CyF0oFkARkwcsYuSYlhIDd93SEFhVw7BS+t2EMdHgVp+Os0lhcYtPY/xcwIU6EupjO/vKqtj98z8
QuAUd6YaNmgoPbZcr526bR2beYVBJH5PGRzM9YKqX7U1yzSvT5N35wGrTfRszUvV3ha2hehh06fF
gB4+C+3iwa2rGqiWEnNC8kTk4pK+Tmur5Ku0lN1hLeEAxJ8Edhy8J3hseRgDPq+VnejjI1NuiS25
9/2npMvNvUcpuJqtgp6snwU8EK9SPvdb1D5heJgt3MfTwqEdizzpQRu+1oyXziYXBaGT8Pr0M/ja
zsP0Fi5QP7rhNdd9arYgQyFNhSHYrY2yNEoit0pWNoYuavII4jQ9YOIMQTnXlYxXLion4IWct/dN
5trvTc7qvW3CkshLss4HjPm1W+x1OdlXNYyiiueg4AnBo6hekyFuomMQpsWT8ktyDtHTl4dCeZm7
lWKJniAdWeoGVhxylg0kN1+9DBmF3H1ZMST7wL2dnT05Rpr0g4mjNykEg3xIiY4CwWIAOG0YtffZ
LoYlaggmWBbvvAoG/96TYpiOE0dB5POGbkJ0a9HOyM8BiIYBmEHkC3thOuRbotKfHEb9rG3gn0A/
ETqIncUpJrOn2cSBvOk9ZEStVlQKppv8E58ceXKTOG+SzuJMy/2yWMOHBJ+iu0Et70B58uVlPfMf
2eqsZ6vIRmnej1iXOj4Om2Au3jjODrRP0c+EiF4gNgT00Da0h+Hy6DZPyqMG7VdsJDDhT0RhLax8
TGmnjfRz5B9DH3Rn8HAwEMxphMSDAyiayXFoho/WmLbZxeg3wCXyOQzI6nL9GLCusoe7tquyhm06
nK5qp6uivWg0iOAWHf7d0qMCOy412WFUz5aVHWn7YX7ndBsAtV5GeRIEo2/oRdB43vhofvQVLjaY
IllYSoKiKggGdRs2sMukUuTz+ZW4txpJ1iFhsSgaOqT7nN3KvD3PKgTQu2Cx8vcc+WYOoCl7KJRW
n48fOwJ6tNarK/xgvQNJrAijIdiawWs/BU1CdgVya0OfJ0BZciQOrVc73kuWw2aCGrQnLzNKdmUC
HhhCVVZ+0HCPkEPPHsfsxV7KB1jEyzWosOlzW+mFr3zK2v5sVMa88l4mLmYMSs0vy1zU+mhzNrbO
YgeIw2bol5T5tGmd8iRsh74+hkHEzqmdcHAPVL22Tf6Wh2uidvNC71u7X14mnbHuDEAbbsp4ldSQ
Ytg+o1MllQaPSRu2oOqL2YovrTkEYfgunQeP70sPc34cFUeS4cpW4Sx2hV5QJTcLleonGgd5BV9f
GmebtE7XH7sEcmiy0Tm1+n3BMU6z8Y1CWk8lzof0HUPFAKhUrPAIgWn27bK7K90SZqMvJwYuuhgz
dRnGcvwyToVF3CrUA9ZpQaJmGxTUK1kgs4tiCePPPqLsLxxuh2dlolQ8wsQYyi/5xOn7IAOO0BtH
NoK4kU7lzTtUYUofRRn26b3sGVbTBdD5Y5/0d3Uxr1xo0zsrcLw9RyvDYZecIcoiH3Co8sUJ9/lD
VzkX4PCuSZr4Qr1b7FIVvNalmJ7zKOyIIUyiowxGqO8cOS3lHMNqwm7pjML7lITenJ7/738s9Wlr
gW4h+NG6sWQNAxl70sAmCcs33+ZW1z/TlkDdNwe0YI+iG/3r/w2bCR8V5R8Fep0AW2iIU2RQlA/X
0eA676jMHBiRQ4rLZx7D7oakx4k9Rg/Fw+87tj91UpFsMxHBT+1gifXtN2O5OjI+b6a0KEByZBK0
KLeTiqNdZ6PZ+v2l3ragKQyZuzBDYryP1v+tBt+f3KlfRUUbB1jmZcI2iIF4nv5y5M1VGInYjLxX
ObgM3zTvO9wMfZPmIDq8oD2jCKovELa4f7jKV5nF96MKLhNFFOgczhk0CmcdZXw3E+kS+C+iR1AF
qbyMCXll1wF56dV6TyTVfJX1Xng1BjZuoiLR1kPIhvfFlqSZ/mFY8asHiBqdhvs68PSCN38R48ee
Y1k8QA7Kw3bsMTBadmfzTQDc/foA/6u8+h8mIt+9yz/l3l1lyef2B9HV+u9/E105xFQxwJGr60Ng
FlpVAt9EV/Y/vH5YWzjnYIaDiGAzpvhXdSXcf1B/k9mGlIHReOAxqP5XdOU4/0ikWEh8XDh1X2Ed
f5FSBQ/hh6Ea7wXGDBsdgx3xUfCFr3/+3ZvKUXzOEsiapFQLc17lS+NuaZWSFDsicH9FgkO3qhvA
wJ5YinBKQMG6t7HGN7F1dJm108cuzIzk3IpMCTOPsfRrGs6ZvhlDsh3tHBz2kbSpetl5o44f8cij
3sH2Wn/y6be+dCgMiDqqnXBD/ppKaVZo92yw2yZ5GZE5JxeWcJazUPTNkdUc+BuH6IAUXci3h5g9
e6KBWLXB4u8RbOfRKY0D1V7OfWs6sju7/gFYIrwAUkbp9Yi81st+6VImIX5Sp8uXeVGQTSTncrCv
Ra5OIAMHOSOFKEj2Ezg9uiB4uz37OCNzwZHtw9D6XNP91vWBjrPxEB0PTRiw4Y915J2gfe9dYNbx
FKOyFXMDUGZ23SsJfNvZxlhVJXJzogXxvZuWDmRg+fHrwJnqURfzOG/0HNd6M6MOPwzGmA7DTGju
5iBBN2nrmQmAzTHzphiIntjBMFMXTYMNfjcJrduNGjL6AhiHAbNSTju7NlfiTiHpPPTYFM6Rs8c0
LefyaXYsN9g0FiR8SE2hvXWRcX9qjFeM236q03dRp9xNNRURUKhWmF1F9+MDOa4qJxAoAs7qNFkV
g2Fq29MY1FsF5U5QLaSzTS4TkljvCoJzp7CYuq6z8/Lh2RlHeHwEM193IoUaSQbxMSPLnbpPyLtM
eeqTJ6I1v4KTFLg0p36a2a9PQNtGNSObYHm/QBF+RRIeOUQ/jHKFEdp044nHcoatk8d0wbHrvqvc
wdgrjLNZ4hMUz9wrKgCwiggnkua+ND3if59RPYdq3U7FBWn1Ywhtrw8nmia+nF3494ns3I9Mt6vI
2SCD7JYrZOPFfICaTInSZpIHawkSmNfvogA13nnN/TL7+bmn22jnF/LCNNPlAoBwaBgYRvBlSRfW
5SYts9PEwL2v4TBu2oxwZVtH/X4KhwvMrTaa7rJ+yX28KC09EQzW9m5QNoOnKQg/ja3SO3cCwYeM
oNk4nJVPipEDSUvaRyJIoEjTEm5vMtEBTa33fWm/L7zYPTZeT1t7LFY7syqPth4uJhXtnJF+T89v
PplLxTEkeB/b7r6ps5MuJLBKCOBSxezkdOzbaQ+27hUb/xNpDC9aludZAxZqkkx7Ri/8DJPu1aK5
n4fxDYWseFfTb9l649KtUSV8+yDuYuqcnTvT4IfZXu7KMXil8UaFSGN3gzo8wRNm7wqfs1w4ONTy
U75NY6ujww72c+nH7MXwvM8BFB4JZr+IOs1LM/oQXJvksYfhG0XJB08H78Z1qDdyNI/8Pt5prwp3
xhquVJAnzyqtbqGRnKJVdE9yJwcKPLRnSwCzvFfWdZLGJ3lcPqar4Z/UWnzakb02kO34AXmXvOuU
evDV+GxV/TVmIoYV/blNVUWi2gD6uKkeWNU13fW+Ib0EnXgzwoZlIspiMQXTTB0g7/KRGr80BpZI
MskNQVBrf3kwNHc8safxiNo7q31Skexl1Z4TOQQmW2xbVWaHUAI9rsWgYFD2H9ysJTjTl69MBYtL
jbbviiyyG5KjieswtJicWEYXeCy4IwGxf7PfhVd2LdutGnyKNgeynH3IG9feRKlX3PZRf4JolfZa
4592QK3yKX5OpfdSR7rcqpyOUelNj/0UE5c3kRyWLCRJS7dLL9H/b3XR40+Xdn6SGDpoTCV3Ax6i
FdzIqCNzL90sas8TRt1nQ0D3D+OB2svCnIfASoOBcy1w3CvSs9PdECyfcDfeVZySz6Qp2+MYjE9l
mVTv2ob0vnKcyGqw6X1lvRAnTtyfCMdMV2FbAs4LMrostr3LXH3RT96+pze77worf85G98g84QX3
vwe53bsuq273/9g7jy3JcSVNv8vseQ+1mKULMjx0pM7c8KSk1ppP3x+i7pkbzmA7J7K3vauqrJNw
gIDBYPYL8Fk83+j2H+NKcVDqi+xD2PYlb/L6YzN2vzL08JIkusnxSidcd58w9P7a2JTUCTbS/Qju
aseWS/ethE1EhDETahgfUdIYXVlXruVhvitEoB9SD346DuSIVfJSsnYhJ4rGsu9Fuu4lnVJcmWHj
tkXf7+EpoVbiHNJJYndWEpUqXJHk7HpCYlRTqlMzy9Kpz/Un4lt2b83MubXhocQRJQzDKH/xxvpo
yPkftZmuTT08TiSdh7EobimmOl4Nx9adc+kJIkiws5yasz5KpwwvyLJv2h8hIr9YcY17UJUoBaoG
kAfaIJQ0q59FMT1mKerLQdn+tAJ9OtgowtzodSQBwRFyz43qJnLwbu4ccAyNib6e80sa54e2TXU0
f4xrc7DuZsWOqUDYvp3lV1ztSYQJoJoS7oA1ttUfuZWTDy0CSwY65HRA9V3cy3wBB3KLqxUzyt4F
NcTi54hWNg/J0BIe72E7K5/0EEkJ6DUt1YoQAHEZuU3RVqiGa5TTEV5pVaXOj7PyjEEMLK0rD85s
R+IeG+h3Wh9sTAWH2zar4pPqKJlk7PO2MyLzSbWzgtaXjB98V/xRlc4qslNFyFDnY4fuG2Q0n2Kb
so9CXjUHdKL0hsyJp556EylDMH/T5aodcW8DtGcr3oiHZap6Gu6VRuz5WqGOuddQZsUeJmjyK/pf
vfqRj6cW/f0USPK1THHmccTd4alpIvlHJXOODiV3hUoNBTW/8X1tGUlhXFkS5JpdlvWai8HJHBif
kwGXL4rvCYZacJDYQ0+pyjmUjoWkDXKLSEYR0G3g5jUons5I4JUHSdbLIPuCfR40RLsoPspKNqTS
QyTXUaOcOjuRv455OvTtIYxbez9z8Rkq4gjFgXKDXo23MTiMbK/5URXq76AkUMmJjAzRjQTB3NhD
7Fb4dWkUYDzVieck3AOvTJGdRLZxgmsldxXAPNSVs+pAz8QCvg+wJDe0nc9jHeOngkIpVd1MM/Zo
6VrEhWTmorkPeVg3eF/JNUG2hrX8hAH4ZO21psq8saVULYxWmuhrrtTfWi6C6KMSNIX1flRiJA9t
VadQHOls1CMp1GMtdTH3yQzgpXb9uqXf3Ugatp2Q8ej1DdE8hKJRhilH3nsNHCVwtCrwDaoSNf7P
v6GZTtHjkNhj+6UtYIyd8Msa/UNIuQzxxJFF13Xs7Q64I1MDtOmkmi76sEP8MNsCS3WM6tq23BZq
/C6PQBN6yZDB3I2tPh4/00tq3vmZEWBa1ZhKTdOmTFWkCp1Kvw97lNp3UTpFg5ePKd4ZrRO3FPxS
ybzCVbPC4QT1C5njjYUO8AJMxyT0xVAJUhxqbfiz4GQRktEcOOlZdig1RzgAShA8AhxYaaxXtCGo
EIbTQz0FOZAomjfpSSlzVf8UDhRBQQ7V0PlLGIrOcbTComDRegRjAg3i1FBEKfF1Rs0KKZH6i2Jj
w6dSpN0h+ZVeZ62KuQBWhqh0l/NnNGrLr10a08HiwkprJzqOuD57QxL7aBtKQUP/KusOWjjiORA3
xp7XgXQ7OlZxMs1Ev036bria9XE4SY1VvStSop0xYSa/a5rh0LLc1yZ+EBik2eqVRUPjWrYJW8xS
OjohjVtK7Yjg4nGSXJkVPBJ7DpIbO+2yveWnjatFZvGhSaV238h2uoemrd8Bo0pRm7cwM0Up5VM8
WvKt1AX1n3yqyBItcvzfKTZsf+oS/vUOiD2Yn47m+k7llN/jhhsflQwsBLYa84H6Oq8GpbA78h68
XFDgil1wdvKPyYiEECdhBDUdWmpZ1d47fliLe+VHCc1n12D4hNFdZQO3MZMfvFkBVtUSfjtFgp3r
WICBabgrT3Ukjy4q5T+g6AynOsmmK6N2sOYDSgW7txtxjggIjFKQmCcKYrI7Vb1N4zr/wrWTIrQ+
ll8wgML1jLL7Piv98FMpZ+PBTtsbp0PNUaMNjYlIyfPE6kzFdeAEAzXrtf6z0/j1oZ4ivMx4Qu3t
ydSvxqr93dhV4AoDuKdhqB6zvM9uA6x5eZMhMJrY3OXJnIIbySycTdLMUQ/qUOkfx6j7iGZWeIpl
PIrtzHT1wMKbLejNI26wyrUS4BEbV1H0M6vFQ9bKCrxiFPB2nYITQNwAZaEmulMHHZ0svS8/MxNS
1AnfJ6/IevwYeVDiLKjM90PWlKfOry0m3mPKp050miKrTf4p+vxvJeb/GNTr/nsK3L778f1lHUb8
3/+UYSRL/xe1CBN5FgfyFSVNKjT/Fq209X85wKGfGQ4WmgqiWPefOoxqgb51QPHz33kM/qcO4/yL
Ih9v0WcMtwEY+Q1lmPPaJxqV/E2CkQA7jFqhZSzKrEXV4pjTgjdrGpu3pQb7IQrV+fBiMVZIb+el
nn9GwakEICdlVrzTF7DYUsJ3d6DT40llr8FzLdCxU8L4EEma808t8Of4f4PfxV8MRf3qZVUpjp1B
tpSsR5/P+UlnxTn4tq/TPEjkDbKDKGD+p9L6PCnKVjbqobAPkIhZjEQtKdVTVe28opACChKGdJv1
AxlLApbP6x2n9LIGwTtHU5qvcOQ1dtD/22ErM135dGCzVbGqlkLpYPHpFGwLHJxjMQDtSLNlbm3c
lcgALo+y8ukMnV2LhgqThYx5vp5NGTbABKvOU0pJugFSHF0HGb6bdTuZb6rD/7Ogz3QwxxCVcmPB
IFSGzIYUlnceeAnbszSfxDREte7yhFaWDbIFmxGZIsdQ9cVezMmvA9vyW0p6vvOQ6q31Hs2lLWbi
2ihUSVWUl2CQICd/vmydNURRWmL0UtqtfjPRVnmanGarc3HO8nleMaFtg6KPWC8O8vkocBJsSNtq
S90lr0+VAhylrGQbMfHUuiabtPadFTo4kaFa+fZVtAX9RlRv6RMvRpZjycravG0RMpwQRyh00JWR
Ob35MFssHqFTo1htAa8+n5+Fhn9UZWqJy51SUICppFtljMy9UqGIenlCr/e5RailEcQ340QvqaQI
uU1yU46lV3FRX9OysE44Ydb3lWXkp7cPZcnsPtmG1cZmP58VsvNIHGRRyRaXLdCjAPTQKopdaVal
N38my3k5FNfSy2ioYTapo3LBUAClrgo9MW7GINua0OvNfj7KIhL1VLVK8jXsmmhyAdfRlbuoCJKr
v1g2MPRQU4Rimb6IRFEWT+C/A+YyB+R9lOoAixnYtspZtBH0Vif0n6GWkYi3TOs38MA9n8r7yUIM
zDMj9ff/aD7LS9HstKosZqfwylggr/2OIgwuBoeGx9pGzBOf+fyq4gPZkBwpFMsQYRZ8HhhF/uTL
NoYYjQHAuM1A68lthsBn9pNomG58qdXlczROrmKij2SQ8bzcdRQtZx7fVoF3VSS5Uou6fSLh9nF5
/V6PYiPcDZ+SBEoXMeh8lKrHLw89uNxLwvZTNyIEUTr64F4e5FVYoH1J8kbHi2YsYgOLQVDBQYUU
GWCvtamEmUrY/tLCFoWtEnO7ja/0akLPY9G8hThkI5KwWDZuK/wAbMYqexOD8gD7Oc0x4KNcntKz
xMDZbmAclWofjGUVcuiS8VoYip2FeUsJHhW9e8l0ott8aoYjMOTsdq7z7kHo0txRhcEFAIzxQ+LY
xueuy2deMZKNebAWzndWJ4GDwqr8hhugeZ9rU3lz+Ye+2rXid7LoQjVCSAAt1sNXu8iI2gjLCPgV
3+rWN+7BW1SeFOjWQY6R+7g83sr60xWFtwUXU5D9FgFGV/HGbgIr9VRF+jTJg3ZIZWt8664VfU+A
TIyEiDCEpPNdm8w5SBu5SnGKTGvXyqr+6Bt9t7F0z9fV4huLKxNGusLDnATmfJgUJo8sdVLiNXym
72UaatPBlDTw1rlu473exCXI/KGW9zll/i+aFjpeRcH8A5EcIVm1Kd/bSoBY0VRZt6ijo7CGzsGQ
YEvSzEe0LgsXh3KMpGWcGZ7e+h1UWh+oFKLXT+q5zGpUDTcyLhF86QVjL6OFcVUDGto42a9yJ3Qq
hLYjWDkkJHiZna+QFDgy5i0dD2sk9r9OuKrsqYwH7tSb0U3d1/WtP0y/rTls31+e3nNudP5tGJm2
NycdvAnGF+cjI+CUS7bZxrBoEE/CVSjW3gN2Mb4X9Eqj/dBZAMlsUxufJtBdxaEqpwocdpMEGLIJ
FToErBrgg6NdfQtCcxr3idHIVC0v/87Xx4+3BfkdwqCACFR7cWl0RqYMMGwBzJl0MoY0/maEOayV
NgM0NWvdxnBr3wNdAwRfNJnXhi5O5ws4QOoEBdhB7NAwDATumhuYr4unx95sUS8zgVV+ow5ueuhF
5h8vz/T1wUeu1BGp2DPb21kEmhCnp6kJu9gbfZq6bYhqFHojiXd5lOejvfjuPDvANZGtI2C6lH7J
6VWCkUxjD5oanjSpjMCG2Wfju6YZ9WsrqrVrAKHhxzkMcfGbA/00VL2Pg1nejieh7/nWa1rjAIg3
nQHVlyLA4m6LillRitKMPCwHEza/cEiKcHW8PO2VxdU0cgEDvVau66XyQY2iIsav+CR2oTQeAzXD
qS/u3kbU5yXEXF6OsviECujgruS68IbJouDGfY5eGSaBl+eydnQ5uah8KKrQ2kV26GyT+oVe2QiF
h97UZw/AJLT3IWrL1PtDQzTWLQDHe2hnugn42Iw+0Cnq9nqhFqFLKU4+RQ5kCP7RUX+pHCoE+8BW
v/mCIbjABhF1I5IvexFd2gLv3sC3Qy/uhukKKe/5UU+1+Hh5JV7nRSoqv4J4r/NWZznOFwKMpoL0
+Bx5cJKHa8PBc17CEfRI5t5vbCDxelgeGxBMwADRKiY4LIYKh7RBdqcNPaorf8bYemgiAJ5pa30s
S9+NbfXH5ak9ywacD6ih1gpNnD1FdcxaRKLQVkAjg0LxpLZKvKyLJmTz/ADcMk/4BwWcsCeBbL8Z
Y5zogNHnLtYr4SOf0vh8+ae8XmX2NAcHdBEYuleYQUUt5AkZ0ZCMMJ0/mHZMM4R+zY5y/paCzeto
fz7U4g1XzFobxj1DqaTVroWV4JWhdJM3Rk5wi6ypvhF8tsZb3C6K3uAO6zOejISeaxal9itKEnhC
sgkGHAzaxtEVydvio2qou6gUYg2D1VwEiJhcp3XkAo+10FeuqkTW011Edx435alX7qQc75gBtz6E
bFv7K/Zwyp/L33JtW7HEiFVw16D3YSz3sZZIVaOwj4EdVE81UPZPVt5G+873tZuBr3xEVy9FzkdP
rh08n4+dHTrJruzfWn4gUKIyoin2c33KXKS5IaY8TpDWoTcOqJ3VHLt913dQF0004C/PeW3/Uv8S
4ZlCKQW38ygBWKRWgiIIvbqGejlPeHEk04Qbu4oq0+Wh1vaTJuSk6PyaKgXE86HaIga+BDfSowcd
XtNoG44Zfc5jPIEEgHT3Nu0RMSNKrjyiTMR1FASfFuMlPSTwCrKzl8yYTud1r/yRrTzfqEq9jn2M
Qs5AlRleGsJS57MCe1S2TSUHnow43OcyxSiqC/AjVS2ANMDj7EMJnXvjq4n4tjwqSGeZJAdo+FDF
PB80oNZIqpkHXqrJ5fu56IanUIGzevmDraRDGmhSmasYDSsTqPf5MBIUDcjRceCB2sqeEsgBPwPC
wvUUa/49LTLrGj4azkW5is+7FOf7PrfGR0uzs51VwP7d+DkiACxnbZLWqZxPSqnL/DOsZorG6J54
FCOLh4QM7hMgTYkbtKmw1Ei0d0IzoN6BqKx+F5hiHOUMy5DEj+O7UkVlW8uTcOvuW/sUJuLz3LBg
Zam3nq9RJiuDFElV4NWlo/2WZRwrMxO3p63Ji8fOq8mbQNPRHhLFgcU404DzpNmG+NKwH34UaulA
jarLGyebjZuyQzRtcurwRHNdOpZZWT7N4zRuZYoL7Po/Z4rHPjpLPMfIXpY7Aj1t3BufVT/j+Qv9
eR2SJO7qbZhi6NuB54D7khzaOY7v58jKkU52ii+X98HKilNywCeBwojNe2CxEr1FyCpRLnKx3EF2
xAZVZjtJvbH5V6IVDTxCq0XosHkOnH9XcexCMx8kYGvtJ6kdm7sozNy8AkJZyc77y1NaG4zjhaAG
WTKCVovzrEUlzJu+ldwxTjqXJ6l1JJ8wHo00t2+I+sm7y+OtLSFRHyiKha4PeknnkwudGNXHtGNy
Gr69gwKoV4qs5O4vRkEbzkD4EeLGUtUSFzESp65GAbcrUsCJMbmgD+Hq8igrARhFUJ6/IOk5H0up
e5oc4QxwUHL72ogfkcfJjk4jzr4cNPuuqIabumiijamJr784jWeDLs5BkE6wrmZeL3E763dtObQ3
VQtQrsfJ6IelDT7QWLv3/NK33MvTXfl0+ENgd+Wg7e+gH3f+6ZIcR8AeIrfrBLjWyj1Rf+7L2bs8
ykpawGbE8JNZ8gU18ecvnvoRtK3BqEfHBcma7sca7IZRYJtW4Py9vzzUyoS4x6jgWjy6RWw/H6r3
IbFBF3TcMOztjyAC5xsYiMNGSvXMqll8MdJKOAwU23gaLls6MATkeq5TxzVrbXRHswizo+IDj86j
Uf6pKUPuzrEc/TJjtEf2o9EHPwu9U+7VWU48C+Cp4P0Gj02Hiv1OmS1gHfjCSXshinUXIt0PfK0b
bi+vjbISGOBfAJhE8lO85BaLI/OowXchclwjSct7PR0acOeKVmPTYGddhi211OGLTjVzehels95D
gQ+jn4lUJO8QWfIfsZxQo12ryGAnUz55uTN18G/7Ce2M4PHyr13ZNCJ1FtUoyv30Ms6/ZJU4nSkp
ne1Kfa4cndKJYKBJ6dGCcr1xHW4MtWw7yoMTmDVEZBjx0fjANdGcVHUc7qpx9je+wdZQi6OO2YPv
W0Vru2FiNx/ypJavLHont1XYDX8zKzidKDOCV0CM8nwBuyIJYofusAvDpQaLVsZht08w3XwH6tU8
Xv5aK+cOKyB60jRUuUyXVR+0GREMmFCnaY123kuhjXqK8Ef8m1EssnBxZ1NYP59SyvATKlS2S+W+
2zlYS+yAO2YbMWQtL2Ey/xlmsfUSvEFkpD3gXPZV9akC9OV1vqTfKqX8B2ym8l3zjY6aQGQIhnrW
7ZA3+Tey6r/FtawuKDmg0FQkLi/zksFKFV+XMQtHIElC7QSbahzZjI2pro5ikSuA+NDZJosFnZGR
V6IErRZbiRSPfwtZ1Sy4+ovPRm6ArRh+vaa62PT2FE9+n+W2S5H8TzgCn1Pyqt9ogayeLB7aogPC
Q01f1Pc7iji8N9nuCJeDOA2l9NMg2YbXlP5WyW1rqMV8ijqz68DkEEM7yG7wA3K8FtLJPh7L7HB5
6daGAqcgLk+eTpyt8x2vmj3iSdJgu70cFFdTGzfX6BxHBweC5V8cYboT5AEgI3imLRawoelGbZMj
XGDFRQZXQAWye3XjCK8kWDY9GNQ1ebmhSbqISj5Q3STvYz7T0BvXUAKj6xS02pWOKiuAZbu+6fOw
/Hx5FVcHJcMH1gTr11wKafadIiECYFouikrlUXTAjo6vDzdF284PlI1bWg1atBHq125bzNtA7Qn7
NsY9/3SoOljCL8J2yzgx77Nh0FzVlsojBsvWHdZN6dtzOZQoRXmf6r6GVs/5eH1izKXccpbbos4P
XQQG3kCv/O3fjzo4HF/Qg4ALlmdZR9R2kvHPdRU56dHMku0DCl3pAVGyfF8nbfWxcrqtC3qtdkC/
hsqzqFMga7vYm3GRlXXPSrskDDE6i5LaPKnYa2O62+U2UGxipF5q+WPQlCbKX6KjNmDefZMngXoS
Vlkby7ByLgGTyUjUCVQZzljni63JnT5BSsBRuvCjQzZ19R4BM8ygHOdvvqthKDoVPE3DOEE9H0oH
pFknMH7dMqmjp37AKgZLK3sjpV25CajbkZvT7lBIocURepGjm1IxyA0ByG0t9mgnxxkCTc3bdFmf
X/xI61JmIqGjJLlswgbd3KCpyCilRcUXLPr3ue5z7/JpX5uKKaMxCwsap4Dlt0HTQUaVSrHcCHGk
IyZ39q5G9fvtVyf3GcAxkCjiDb1YMBuaO7yrwXI1p673joqkzYBf68ZnWdtnoFE06B6WI/rW559F
U6S0hphluU0z2VeDFChYgMIlRKyqfvtVQ+TnnlFE944jfj7UHCA7NEyhhSxGbh6Q+IqOEq8QNw9l
feMLrc3KRgEYXhCADzbC+VBo7/XWPAaWC2KhPMxpm12VCiYzgTRsJnPihlw81Wgjkc3R9QRnsywU
K0oMMxKYh6vUxilKIP+pBZyjIPxiSW2wkwLrY+7Y3R7zM2JGo34b2urH5Q25Ol1QJmwUHfzkErnk
D5EPh8/BWIlohfmgTVUv0fNjXTnDxkcUqemr2ZIdU7ogRFtL0X5jRFY8kyfTbUoVaVOMDg9lgCNO
4SvKnREh/jQOSEPUaCc92VUT/MUdxP1qYIsgYOzPmfWLKBI4bSJx9Ew3Rbpmhy0uclrEyo3g+7q1
4qAsT+wV1yoek0unDIjk+RT1lelK2KbvhjyCdQOpxPolIfN3Y8yKfigb3zzWRVx87OBKuBHSdI86
3kbjxm95FWz4KQRNoDKgl2jeiT9/MeMZj5BRyDi5LdrPN7oZpZBG5c+XN5D6agdRXcPQQkg0iHLD
UkxkKEdJ68G1uzrc/uk4V50CZ6nOgF/KfTe6dq5Mv3wtIZuqZDScqCYM4T1SrogBWlqY1hBGImU8
tAPML69vZaf3eqPJ/xToEhk7Z7S4VWu/7G/kLq2gN09K0r8fa1X+aDW07Y69MhT6LjcUJIrQ8Uw2
wpwIli+3rU5XRVRgWUcEWYACna9iMDlDaVc9QrN2VdwhNpkhDGxHOrt1lq9K2Gwf5ViVfl9e1uWq
Po9KkcgBfwLQbgmTLI0AQ1IFMoRZ46sSJylc8BYbs7xutmxWRJxeTJAoxGVEVf/52jifIIwL37C5
68CCZI7b62r4iLqXtR8DVXoMS5hLSaDb39vZTjZoC8ulpSpKzoQ0OehiYs8S/YcSXSgYkT34AH36
Q132F3bQ5SGD/Y3csh1cjXMzfn/bwj6PSeWZFFEMvNSCCZGbq1UIoZ6e1uphDuCVo3Vo74HXTRvX
8DLLpgKHtCKgRoIrAV4TAfHF+TPsGGmr3Kw89EAsN1WYWgdf90BdAGl+M3c2lnMZYMV4lPLZqvhe
aBT0z8dTo2JCnK2rvBGJJa8Y1fmEVnY17nBWG49KiOY2LXTzNHJv39Bih8p2eW2XAef5B/AQxHiJ
HiElsvMfUDlxippVWnlTi8gy3p5IJSBNgjDq5XFe7xtuDxoTOHkJ2NwSDmZ3KMwQeUvPsaMg30Ok
7H+OZi8oB4g1nGyl0w4ZOFLv8rDLMymmx3bF74BigfAUOZ+e7mPZZdKS8ZI+/ZYiioz6QPVhVrBZ
vzzQyjpSLoJwRYmM6tjyQ2qlPUiVMhXeSEoN+dxELQNF06vLo6xMxwAQTdmV65+ny+LhMiOYbJZ9
XXho4wyf8fuTTuTe+UHOpWTrTfJ6RjYngSYrgjGODLrtfOlmZP8df4pzL5SyZqdbjbKjGJNurNvr
AwdmT6W8TnZNhX3ZtJMLOJ0UETKvCrr44KCWvqe55g26gsGk5Ndv3u4MJ7pZfCr2/HK7o3JdJjkv
PQ+1V2cPaChw0wQrxsufaWVSPFxR/0MdSRD0lp9JSWKchI3C68zks5nN2j5O9KumhVQ8SOjRXB5t
5UPxkXVFVwW0DELX+Ydqo9YyyMwKr0ae90lri8kdHPmtsFrxwEJvD2iTAWMMnPP5KLovGb2CI4EH
EVvHhVQZP6GdX22s3OsNzihUBJBtgzBGDD4fJZ3yqU5bHaoBzrsuDCjK9Eqve2Omvc3PRrRbBIoS
qBvhl/rUMtWKZaOCtS8XHl6Q3Q7VoYg+ffdvW8f/78KrGIXdDYAFIzbS6MWEJArZRjqm0DQGdCnV
cm4hHEhbjbe1DWfzpKM7++y7snjXOWNBFCidHMp4ZX8Jp0Y5YmmHoLnTo/RrVf5GgrW25Z55adwa
1OeXWFScQrOkUufc6xC8dxHaCfdZKP3FYWUjgO1gT1NGfE5jX1zGOAgMaj6kuVeALTrmTQpuH132
t285GkIQJsAOcBkv9fs0XYYGHSFSEg59dsUjIzvOLBuA09bZGOpVK4DdwMMRXz7qjzbVhEVMLdM2
yqSYW4IKbbuzYxuQsvaZXu0PRJP+ZGl/g5nX+2Jybsqo3mgLr3wzcXWA2GVwQcg8P1pD7acDxYXC
c/Bp2cdYoII4zbemuHKA+etBJ4PuhFhoLi5clbDY+IiIek7RAAhuCbBQzZ8ihKMPl8Pe69SJ4r8h
2KUk+MJU8Xw+zlyZGAsniKvhpOL6FWoHdqN1HoIF8b02B+q+AN9xBewzeFelerNxFa8tJz19uh2Q
NKFoiz9/sTmh9FolxiOFZxVoydeSarg0Q9uNHbNysOlAcAWDxVWAlCwmSaKRyUYPSylsjeYxniVA
3tGsV7xkEg1lgUTuN0Z8najZtCRhEZkkTTRAtPN5IQ+VS6h75V7aTNUN70Nef0Gh39VKjC/4DFsY
AS4wDbvLX3P1aDgEL8I+etngZs/HNUYkYiQ/JISNM82pLpI+BnWeXNs16qQjOnG7rgu1xzbK62uV
TPETyq9bDcGVuRvCflEAXeiVLXFMWHINSic7mae0jnQdj3F6p8vUvBujhT8aq/0diIC3YgyICWD0
xO2AOxjhexETILy39VCSAdUgx66mBOtvSwrat29XgxxfkJM4KtxH58sbEa1t1IYzT66m4GkO0VGW
qCwcL39Fcc+8fJeKufARbbFXxXdcPJ9Cy8o79HMyz6/a6KGYS/UBvmp+GJtW6NTCuYyrUNoVVRds
RIOVuIMnLm8LNhDv4iVWtMWqOtZqtHCyEl8DxBv1XaJNhTur8rDxZntudb+aJS8LTj98E5Kh87Xk
vwIeGsrMk0zzJ5owt4bU3rWRg9xi/ai2/ZU5ZA4ZBWZYE/o9UnystOCqLovPl1d7JQRRliZnphAJ
tmFZ/lbzKshbLi2v62oiYIZyUJsk88bOWVlZOMC89sVLCvjzIgQlhp2XSjCnnjSY9RWaI80VXvWf
JSmbNr7hSrBjQXl1CJwzRfDFuqJLJOUJktY8hpEJbqwOYRoJ+G00uhm2G+6bV08Q6disJBjkMYsk
XfNHpWvREPeiukQODuHkr3o/zPeXR1kJKeIRBXGFSxfDwcU1kSF+GWlKkniGk4w4vKvNcUI9Exnu
2LlOq165xuFI2eKCPt8+iy0qcnRb+BpyLJb9/nB24jyEt+EBSS0Qk+xQAccLVUH9x2y9OA6GIz4R
6hO6YcoBTgItZ6nGGarR6dUaaPygk615hl9ZG1nIq94bIYLbjJ6veHmLVsf54ZmQFTZAuiYecmjY
weFNg3lOHgD9cW5tPb73/ShyVTl4wIjsNs6H+6yycYAwxl+XP8zK4QHzQZ2QBJPEeYm5iutc740K
fpqE2vZ116CENk1dvxEQV0cBeEtrjz3AdXo+W0qNY2fkUuzpFZJgqWbW135r/Lw8lZUTCqFRfGrQ
0EIs5nyQJk/tUp9MNNdA2x3GMJz3TgNHqnO6jZFWTigtHTYyXUoOzxJ0rY3Ab+cYyXVzRDUyiAhx
jRXw9Uj+58+IRm29B1/V5tku0KUUIBgCUcgsl3MbkhTTs9iz0QW8NrQxL1C0lKL3QxsYXumM6QED
XozsUtvZjdMU3tQTAuWzGWUbO3ftU6KaI/jEhuhpiT9/kfCJZGlU/Cz2FLnHHbHIpL0EuHIDsr/2
LanM26BfabyD1TkfxcYaIsXzMIZ5W2BAhcXQwQFRc5j0XN4ITa8n9FzApXLgPJcgFwEQ8T19sPws
8+BgSSfdH380gy6fNvameOCeRyJGwctVXMw0t5cTyitfc7o8zLwyR+FjP2CwWj3p5HLTEZ6Zj7XI
UKC2mYSjHWCrUDbVTsisPQhEPRhZvJx+UP5N+30DclylJkRD7BDqY/0kN0mD8l5YlD9wbAx+JSGU
YrD+OAjdzGaDA5BDumqi+xgrv8ZWiz4MGIucpiKbjr2s1g+YKtYaHhVao7s0NfIMbc5pDuBHpZjR
SUTAT3LbDIXXGFO9Z2DngMqr9q3SAJygSKBlx9Ks5O+RP6S/pUmXp4PVDiN2ALUj/0AJD3+ONu38
K10y5uqolkU27/rEAr2p6kGx03GKizYCzkoezXrz9CIUCCjustA6yVUct6oGQzwu58997ZhfcdWU
9rYi1U8lBgt3SqbbLhBF9drKZf+g2MlbG7JksvwG6oZA90iml28InqCpOsUGV46Jk+KoYqw0lgjB
tjoGCZf319omFhuLhhYDqkvVg25IOrlxUD1QK/w0i8lPDrzB3/7Ycygk0zdH3AASmLp4FDmlZuSV
U6demPjalYEd1H0KtW7j7K/NhXwSWq1QZKJJf3729QATD2tGWzUtiw9yD5/C9zNpI3t9HWAQjnkx
yGIqoTpF6EAzSBKhttjEduKVkRnu6Z1vkZxWh+IhSceI6u4r/mEezF1h1X3q9YHcQBCrfNcHsLrr
xqndmNXri4lZgdZ5runSpFiEzRm0ziSbKR8IC8/rpmwRCQ6LTBa6yGW4S5GJ3Hiwvk7sGJE7nYKO
eFIt08fYr9EAjhnRqBrtzqLqvzcmfEWxd1H3QpzF7WMU/C7v9tUVpf4qeE/AXZZpHTLv1DKdMPXM
Phqu+wJVSQuCBpfwtNWwWdmMEEzY8Lzn6BAvC/P2OPS49DqJN0XZcJdmqvk9qfCn3FjGtWHQKYLD
xTiQxhaXkNVk4ANrjWEMdbhXm6L52uZBtnELrXwsThRZBG8LqJNLOFKTZeT/UEm8uEiDPdaeyqmK
ZEXYisvK3dBH5qGvLXsDsrc6qsFlzqMJYP8y94cV2ZlTNSVeADvNxdWr2ivtGN+bfiK7RaDHn0xM
ir3LW2R1QU2+GBVNUdZcFJxNE2Y3hanEa0ulv4ocfJorK3qrQBkRHlt72r/km4LpsYgiLKWuoEOc
eMNcBQix+2mGP2BfbEREcWwXycPZMGKyL3KuqQ1NfUR8zzNaOz6Z5LnWbmyzn+jKJK4TNaaXxg5E
hykL7WutxaH68mKufEGNmxSdHBI/MD+i3vFi/CZXJz+s/BjXJ7297xH52o96UO3HvsMns9Hrk5Rl
wafLg648kegiUjulIoSaGAn9+ahRMyFWXCEnnBh9VGHRmzj3UVlbbug32p/BtuuffS1bN6RV/U6V
cXMMJUn1TFiOd+jU+hs7aiXo0AQEHGMieSpAI+c/JyN24iJexh7U9mEP5xKDwEmRD1WohRvndGXz
okkolE3YvEB0F9Egs5FmTkceZWQVuHOFVXLM424rR1qbEP5K1I5JSAWA8HxCeiTXsg/z0vOTEEb3
PJduLmPmoRnDVidwdUKiYUv+y+Nl+TSzChm/V4OhwsrBA83Or3GZ2iJ8re1SgBEQirkDwWotPlA3
hpBebDX2NBuHjHisxmOZT8GtHk7SPgxM8wTkc+tltjYzqsRkXJTh6UQvkhWcnovOYdkQF8C4ULHV
4R0+ldXHy2dh5V6nHcgl+1wkdZaPLqTNfF3NeHBaRjQ8JEFQP+axj75JlzvtvvU1YyPirE3LgclK
Nw3eNGjC870RI0/e4iZM4QQxYg/H98aVJnlLmXAtS+clibgZSwcad1l9SCU5w66kjz18WIZrORzG
05Ap0a1WdskjjhmBSGTSE4jy6HvTzIYbhNlcvD2bYGnRWEMhizLIUmitiRvQznNAnLFn/ZMjxRiW
yghX1H6/RadYWVYOGxrfQjxBZ6ueL2s3dMNoZ1Pk5YWcf3cind3ZYIxyebesjUI2RvNMg/Nu24u7
L1YHMNxTgliMpHyrMoCZWoVSweVBVqIHaB3mYLL3kakTP+LFnUBlmTpHHkbemATSnrJev88VTKVx
gWw35rM6FNI6piVQ+K/4NBm+PGZdWqGnhNLXCmfvQzSoj5IU+3+xE0B48E5n0USl5XxO3H5lP1kI
0xSWiYHl1MhHbUQRHDuKt/JCyByg7jyX3uiHv9Jj0VFcQVhBRQNHr6j/1UBYdSmwj5c/0krigPgU
5VaLvruAr55PKK6NPlOB/GGEoyIbAXvCj1yrTMzmyDcdj8NkWtMecygHS3mMGkwe45KxwSF6Fbx4
+1D5EJ0dwYldvk0FhLQNGs4XIprFQ/RfnJ3pbtxKmqZvpVC/i93cF6CrgAkumUrti2XLfwhJlrjv
O69+Hrqrp0opj3M8gM/B0ZGVIZLBiC/e713GlAAhyLuCStHyiqIMTyD1n6b/Nh5k+w1a3TRYR0uy
0ystlldluhstqwhIfBmErffRifn/i1HoBzAUfTKZqXI0/3VSUDmE5MlOcabXRhpGT1ba8ETh9VPh
96Hyo0wF8+NcAM4I++io8pLnFgg5aZKdBJZQ0wPo4IRI2N2Ry6Td2YmTXZlTGnqq3ko7K93yiotW
LS4tFZvBqOuIyXKUcQjWDkf/vMH1tdWm2Se8dwnIEJe8NokNN26GVXItrVkI/EnME4Xcp9d3uwaS
h2nRcF6jL/VxEhY4SxJzy53S477rPLImdapk28zJqqeg9X4/5dXtlny8ZUiVeaFoiVs0jY9VLXqi
Z2lEuuluVolaJzq5SX07BCI9yGAn4aGzNtJt3s5IC8K5+dGuS3TlkOyDc81SEXgSKvYB0Xb5IzY1
aVct6lyQrG5Ul0lpjVdxpkf+MITJZbVOFqzWgSQFzAPdUlv1s75P7V05yu2+mIglbELpGVb1KT39
57nHJWLtgJwS6RWr/Mc7mihyqcCMwMypyo2rJetSkel1cuI9+qk6Or6T+GLDBbEQZKCZ/DiMmWoR
EddDvAvVxBHDqgYyUWRxQ8Bw6Dx2g3quW+ENTny50As94FR85uj5KMKydeNyuZnL8SEc6WxM8kQe
1tQGTT5oYsGuh8yfE9DH53uyIVKbNoUCE+Lh0ZuC+tuRdJqNgV6OC1kalV4QwjYM0on59Xk1Y5zt
AACBBHXncckSZVhmYGBgB0W4aveJlZYvFbB/Qa8+L+5WUNwTA/7qwjZZB81N2GD88/EpZJ01twNb
Q0CoukTuBecubY7zPy344M1tbIdNW7d1j4+mlOEkqBJpdiBxaKczfSAweXPa+/+5FrgiFOgbGnCs
CTe1iozQgmtJ+yW+jGSismpigk4cnz4vOBRZ8Im3YyMV97EwMbZJ1skmlCF9Q8qa2cRitKu3EoLK
icv5xVzYqjkIeptx3ifUtdciwkg72wzKKFrOpybnCK5ZnD1GY/rSLOap9/7X47HXbPxDGOBHO1ui
G+QXUWUFBeqe79OA0aZZYALVY7zpT5VinFi5fzH1NiEehFT2bTToR+/UmpW9gq+XGdhqr56HsUGu
YqPMwe9X7F8+LkoheKKI17AO/zjBEe872JdtV6XBHorhpOw7bZnxCDJPCep/dQPZi1g4N6YbdKWP
Q2mLjfWgtiJxAf09rGujXY8z/Y71wiBm8cQ0/Hz3NvtAbIDorLOIHjOz+sSoKiKSyEZUSQWL25YH
NUnaiRLv893b2nC0VAFD2ex+bof/VoeTvbXODKMGduO8rGamuAY4bdAiOTmB4/3qeiBA6FTHHAph
yX+8eX0z5qwIqhq0jpRDlCfxsIjy8I8XIq4H8is9aR4T29vHURYtkqco0lTa0CnBedmgfJE6ZXj4
0zkHDYj2DKw1wFB0oB9HcbCgjKtwUoN6wf4QL5okSGtDvu9UIzwx1C9uG3vnJrKFf6Aox9relUCa
vLJnlbqbkLdRN86HwjplBPjLQXg4kPwJLaav8fF65iaUsShmEDMvF9B+yz4kk3Sqy/QZktuqDmY0
pcdGqzhGVcsxx+OVCPlgtcv2oY37HKMVGVvJW0mnsL9RwqnrRCbXGTq1sKxlUaOtjs6qtSM7HRvN
TWZlGuOphfHz5VMF/aQHQujc9AcfL1+OChIl0VaQ/mNmbzmkS/r/cnOiU/x59QA2l0GyN/krbf8j
UMQplqLLDQKazJz+mm0v2MxH+cUYN7VrFHl74s3+5XDIOelMb17mx07aSLNQuhSRHPDCrGdlratB
YuLNFI1FLGa5OOXL+ukmbhocCgBqG/ZP+Pofb+IYJnqrl7oR6KPpCCj9pS+v+ik3w09XxSjQRNmV
OZqhNjxaRWp5xYBusI2gW5If+thbbtstOvYB/askGcWJs+evrgmQgqPAFlyMTc/Ha5rrJO2aVjaC
udZzMivD2o8cLT+x0v/qmuCdUXRCnQag2H6Lf1uDG5SKSS3pekBaYLSbHboA+rhOZ11tQRvV41M2
nJ/M538Kb21WL1gonKmOu27JQNtmwC81SJuQTmK9jv2W/dXlrbs2OnQAXa/rGGhaxd+9W3PyxZo2
msi5NI3Uw3quql1tVIkUt4lxU/y8IkuYjaOpejFMPaTsfKqXU02uben+cJ6gdcDBBS47ghCa80dv
6ZBSSaVKQ7JjlJNtB+nCX0rJ9LQaKRu+SfbFDG3gxBH685r1c1RchkFANjHp0YYyzPYqWxHnk2gl
QLBaRufcweyDXDd73McN8REiM6vJM6JaKrkHph0ABFZXepWGL6NmDvvfbz2/mJIAG/DREE5vZs5H
r1mEz8Oopwj1nTLWrwgHRnWRL92fbqNcNfaamJyAq24xKR+nJHBZT7xMjztGry8X+lSboFiW+uev
FxQL9gNlc+IGxT0aRVMTzD8yPVgI4XCNEQfsgZBp7/d37FfzBhcFSIoK9SFeyR9HUUs5s7TJ1gKC
HarQLex89hQHoZRozaXdcyTSz0D0/rj1u0HfCMwQxZBODbf+47BzZi1KrlG/STQSBWQEBLs9gbd/
fHHkxwOLbUKBbeH9OMpU6oPcDLIa6JuzNymZdeVjtqZ44cR+LhIWRbIBzf7x98Nuy+zRu4j7ATME
VhIV9bHxn7nkOn6bCwWDMkdiWOb8IZ0IMVXqxQbSCge/skP5NrSX998PvD2szwNvzRLUH5sr58fr
bRQL33LWHqriofP7sRiuMrzpzxaCAk+8aZ/RMwAgvAG2EwxrDu4VH8fK2iGph2FRgjKR0Vm3cZ27
OLARZmvOtZR5IZDba6ynhgdj2yZQdxl8M7VS3dXXqvexlGsPcDcIkF/qNlhYcg95FBP7YvU4/Uo0
zJyhSs4bXhARL2rhDolSdydA6V+sF/RcIeiyZtC8P1acOZhzyTwaUhSN1txLc5a6IT2TE+/YL0fB
QURlhE1HcnSrukKXAVB6JSCn87rtQuumD1PlxKTbPuTo2bM7bis/I7ANHO39VQeWOcuDEpA0yYKb
jC9OXai4jY1nS8cx/fcz7ZeXRDlo0RAECDjmhZeJFg9hVytBTwaKkHvNOstWsql+P8rPhLjjiwJd
ZzNmGQTKP7qokligNp9rOZBLozRcxNHtE5liIIIAIfaLlBXxYxWr5GvOGjZuQInz1AX5CEYponSQ
UUXaSvfeaHNYixbHzzfN6tbnKWzHTMx2lug+aog2caVWN3K3hWKd7PDxY9/K9WGt8dp2zGejqB3H
07UFSzP+he620pSRvHEt1EqRpHr5vZhC+4dDU+9N4fj7MOr29GXupUSHsaPpT6Q2ZLNA4G181aMO
9QAKmF4RMoI9iK2qDXst1yOZAGlcbu/sbJRtlzQTOiNIO6v7PJmyp6ht5sjV9EId3VGu1tZVansu
N71M3gt+8cXw/2ZXlhXbXakEY5inpjAj+MFCruzy5cSj+TTdULEDlOKHhdSMzvDH198kZGW01XwJ
FpAmdvl+wFqxsjuQE+OU4OvzZNvKjE2NrNO3/7QTDhy/JiWtlyCpxtaNBt25jqc4//GnVwQRmN0C
BI3KAan4xyty7LxeYXIREcuRwVfnvBazlNSkXc2nLKk+yzs4FgP8IkHYrJPJEvk4lmwMbdatzRrE
nOwal0PsegYGUVJIFEXSns1tOkpYH8Ypuc5DZD6SpFK/qNVUnA9JGQ7ukk9AvnpWVq9/fBc2xyq6
Sfg28eodvXHz3NRphQ4L8mmjug4KT49uKBmudXOqm/B5t6Lw2FJNIAzxbI/tv1jNI6c14jVoQ2Xy
sf7VA0m2JwiQ46kb/rnKYagNjWBb3tjVR6fLQe6l3q6MBR/RkEO00oT1rbLqCwRZPSIuPjPIFIoW
DVOu39/Oz1MXmAUbPDqfmGjAPvv4oI3eyONQn3lNJmc9ZFX47hiTfKLMYdbwMR/XSYahu45bMzoT
5NMfh6nXsm9nxemCsJoyZ984/SL5ha6sma+Fy/xdNxrI0HIVaZUwe8d8HBM7lbkPkwmVuOlCUrWr
OVe80ShSVeDiK+ki6bUmEYoyKbE/O7Wh+lQys+7Hxtw8zM5axe4UJnMK4RqTiT05iABwTeHMTRDl
HeJ6A1Nlv8zDRduT9V1n7tyBHQu2MOxdCEBIIzcJQfGu6qIg1WVZcyt1C0ONvjXLaEtubY+x7Tll
bV/AqYv0vRk1UGOttnJEnU3qgzwMTSTGqZAoqcI0Gv3RbIvMD6MiuTWhRBe0jyK7d3+61HvhIEfb
RbdT5m5eslvTVglzT1MWsxZqqBbfkqUP7xEe5LejHZk/mnCQ7qHYyRkObrVybzWK8nXQBlsSc0t4
NdlUFYBB01WGCctZnS71XFGhPxuzc10ObRUKJ7NSw12WypqDLm5ynJktaa0uCmyPaBKvFcqcMSHW
mhaizemyqW0nueIwWcjBOir9DUB8h4BljeUvzWjniZvV2pjh4bEWhViJhg9FouEbsmvMOi6QpKlh
6tHcVO70qU00f8rVrt4XcTs8akasPdPZ7XEb2SjsSWuOV6YkxbmwI96aL2FSd+dJvKqr3+jOFG8q
t0rb9VVdlq4tZ6aX2nNhC92I9HenDU0DNx9jgSinx5FG5NmiXBPbrigiSyb5kWAZvQ2oqiLHZ6q0
t3kljRUBAQpZUMqq9oA8Zuz0wlpSad81tFMFDpVSyL61Lk9ZlzXcNFviPY0HaSEarO44XI5OzTuc
JPTGnFAbXu3Q0F+kwexx+iis5LDy0y9j1Cw8mdamAp3WrLsA7lm1oO5G7WEcnXygqpTjnrc+mhzX
VGfVJDVsiN9LrdIvVGNKbmiEYksh5XZyk1Nb39lRk1PkOlY5en1j04KQU6V+bdeJUKbByicuTerC
ymWxm/BJH7TxUMWZ8ZLBcaBTB5LJlRXOqvtRGi3vdZsZ9+o0mhY+8apCS603l8mbLI4tLgmwQKjk
+ZBDrxNavu4hDXWFG/aRfDOaEqJ7E/4Be8cUJX6FPv+ssO0ZGk+a1O9qZYTfsS5qnkobuaToOOLd
dqD3mqs6nItRJyjtZWdeW2N00SR1+DDVjfTO6a/L3GYcutLFRdZ6m1BBPKXpoCq71sn1JVBHrSjO
c1PnZk9J2r4itTJKUvdiOw7UIc4S0dpjelVCF05dS1/s57ppxrcEuOiWmxOifWAOza6Mketb5cSD
5aKYl0oxEQX6jJH+8LAsk1zvKtyf+b+WMxJ6Xiha5Q7YUodirbP0ASw0yV2ZZp0iSlwCXjoH4MZf
CN00vGEJmSBZboTf+LEEktowmSKLpjR2E6OxfFiMJocMQ7LuemnBAs9IM1toStff5FqN2xgxoRaz
sos3J/rE4RF0pRXXQoNbe+5MatichXirjwFvlHNtRrpN5Nm80OjXlaqNRGeqdEgTnPwsAc43PVDc
ra3gCU4pFaGinduVudxpRSq7U6qhMp7kRT80q6MwZ5XYng6dOtXIdDnP9S4usWS8c4ETyXeW2Z1L
hpnchmY/l15W5gbpMKOs34dxWNyacdOZPMJKIZjM7JW9QQfjpnJMZEwWXR8KRnx4Gr/TCU6QnL6E
zTckFyuOrg+NriprYFq10RxKsvMat0tGPIOXzlkdNxmz+GLLomFu6JM5BxVv2xisc1+Vu3FI6xJk
rrTLfVa3IxyYpIDAOlfdt5yWROfGtEh3dhjpLLh1iTl90U3GhT206MtztVGuZChbpjsV6XCpNB0G
ZQUpjjtyOVlFS+IBkwMBz1FPako8KTvDHFkzG2QvD22W5q+xKk3RzkjsOQr6MS2TXY4TFyc7KnVt
lxiTQ9VdxyxNaZTU3xlgBoONKU/Q0jrKPXEeGe31VqISaKnESmi40pK5mMurX9eC8NNdO4yWvCet
Vo2FwVPMeDAJgqHZKWZDaENoVwKhZv+tsBMZ34VURulTWvr6jbxtItvWoldvbTXLz7QB9oJIpqaa
haZhJ+CnVpR0+5DFWPbUaLAk7OEq6z7CztwUDnvWZctLZx0sq5ZkDM/1PBdqWuZveTK0uI5hefRE
+749rzCjDSGOKS2YbG1xsljWerkJnVUaybYpC9bwNjRmYaUpOvBU0kseMwbbZ/kcGqLifLMbGkt2
16i/QEPV3YyTZLAXUculQiW9rAuMuh65BdhXEGIWbYGbdLiHGz2Zo1RAXYueOkMqBtdoR9j89NfS
gzwY9Y8KvJAjqTEYqUh1mQqbOliqvTwtqYLDZWkUEdVmlXjLYkkXQ4FXKQiRET9pem9erkszJTsW
Sm32akllP4uVVBKWk5L4OBR6w3rZpPONMaTdU1GFeeVqlZUsrKVGhvJrUurQWyGdZKKaJmP0eGFy
x4+KsX9e6aXs8Mde7MMUJ9m+adk6vNSiSH3OjMxc/SSbIuUsLqX4uyWPeu3V06gMLl22ZF+Z6eD3
c1IFXVIjJNO1rFHccqmLC+5lyskyqbrKTVYpql0V472rNUc7+6IvM2jxkPXmQ90a2lvsmMh1zS6f
ZD/vbQzuSy52EKnCdi1ku2V56Cuzu87atnnrGza6Hc6I0M+0Llw4rrLsdm/RNNjsSjIgcxnKy1dF
m4u3cVVUqoOmXfSHbJSm1779EeeBkhbrD1Kl7ac5X0squhooew57qCYqnAhbSKNlNh7PzaCXS8rl
bTPY/Ws/5OPXCoPuXDQIkB+T2Rp/cD6hvKtNpZ7EonaUdzqWh/n9Vp7cxsMixbsxj/GzdIjyGgXy
BMQlrdEPk4ujxxy767wiGJKdZHxoW9X6WttG/y2zk264wq+gfEXGnJmu3SlWK4pQaq+suUvejb5U
v6maXnM21MPwnYWNrblTdYAkImGLSPA55d2gl8qXTC6s+7FZZFg9hYS9PDSGvPFmljnJ423MnTOq
KHP2s0qZz8yV6QQleJs9GZoHrFNi5K921Fu3RIFluZjjOkYKiuPXrVzlWuRNUl8+1WFmvGWICymi
09H5IhlqrGFJYBRvXehI12W7lJfppMx+MirZ4pdKW2xJDMnwXBRV87o0PfqyIgzr9WFCXseUSOb4
vpocinYryhSL9EVUj2IMcUfkGrIFdXNZZV+4Ydl4GLF5eYwrKclRZ1RSfbU2rSJ5owza6lms97UA
hGNDSrPEsHa1ogDCYhIRGV4e9WrCQaUr0mt5MpfqS5ewaLhdq+mrl80yvE1Wgv4WV/S2dkvHWnpR
MFWvyraVb9HXm8RkyBPLG5VXuYgaWLcQSkzgq7CH1FlE5uBiKOgoGtFedcioI7tubhNBd7oe/Ky3
o0fSb50fFQ0zKIDWHK+ih8h3nzUmkT69KUvfC+JUVirpPL6bVHZRkSRga3Orh6tQYyg/Yq6iqhJS
yOPkdSyj8mD0yhwTejFqVwVuv+quM4fkfe7LgZO1moWek86FhV5t3s4eqab0LpEX9eC2GIRKh4kw
rQSHCTt+SK181Fn/Fml+JI54GfeOvfaLX3AKJNtRNhu66wSmss04qmQAx5pDHZjhmpT7BnHChdr2
/eJlWgr2veZOFoSJWnW44mnG+xYZTSk6lbZxVg3V/APWqFUfCl2LWtFJVgjYpEaFm6GZ+KZpFW9S
1ltsJFU7zN21SgBxsY/aIXfcdjKSzFPmdX4stX54DuFTRm42jHHnqlNfPydO0kYudEvrtUxXMlyH
slxNYec8Pzchk9sQutS3X3uZTh+8r8J+zqsB70CEsSBoRWFEF3jIN5Iv96aS+lpXx6TUsTNrYobj
Hnm5mcqRJ63RyO1Zk81sMMrWYjeqBfIL1RrThJAVfEl2ppXjrTGZAxBylFbadIUJRjndjJ1lfpEs
fHBcZepZtWU5sfZjrw2dkEMbHA4jXNz3ELsskF9B9lwjGht533S5pj7lJJ8MV1LX1baL51J5GS9R
U5052RJfFdQJphiyUi8F59D+CQ+h/qZVyFMX81oZqetIFKMubzbau9VQh9AtOWZUFCx0xYXdLClV
e5pn99hH5ZoYxtIh4bMbukmYuEaXNFScbtr1PG57lzjEdrh2FI/xuVpqznJOZUQshFUr9lne1DLU
uhKDWDdPrfY+V7LhvcxYEb0pW5q7iXbXbTFk1PxpxPHwPA27nLUDiQR5Y3XVxxdSLbWzsJe2Hgm7
LDIsvpOZN26Op6oVWAnpz+jau9jLTKO+mWcCU/YSZcAuy2iH+tUoh9+XjDvttZR2mWv3jXxbDw1F
ozbJVeqPwyi1262xhlsQ9crx+mzoO2GvTqOJtNS4cb2mRjX1pFwN1DAzEwmMh54+TD5DOc8SFp5D
PLZ9RQUS1V8tSe6TswwV0pMtY5ngrWvUrl7hlKSL59OCaSMVVL/rB/BcXJBDkkL7xZrfCowXDt1o
cHgdVwLABEI3nITkuilCliu7GAU6/eiyQ4B6Y8e1eatKNku20kSF7C92E6piNKmeAYbTzAIoSWKH
sYasdp3YdkAE1kl+tccWrzi1nvsfTUoTbY/cLQyqeXVCzyy78nXotFb2/qbFY1WThTYF2XYgrjKV
4rGRZtlw/1abHNmbAlYBDQeLkr2ftAerBnmKDBziXGxxyQrDG8KJBbB6pPPctPye39n5YzNOC3SI
LroNsRro8bglpiTjUmlLOQftqF9ipWmyG3cgxn+Me1kWXDqsjk0E+QCKHwGpdBmksVbkKZCRk0L+
RfVUysspl/3PPQ+yislURD5Hq5QJ93EU1twujvCBJwxqSC+LNC5u2sLJD0poaEFT2doJf4Zf9Ls3
sj9c2M07AX+1IxxxTRptNYxoCiadkD+D97hoR3Y3bX6U8D4RdtnoboOHszBWivcivU1Nquj2TwMQ
DXRD2ibd07buFey+jxfe9iM7eqT2eA+l036qiWwqMTn444fIKJjlQFPmipVjX4VMRVMTaVMfoNFE
Ut1aHeUB4TG/h0g/wcCYZdK0goYvbwSGY94quFieVNGIzXg4jZdpToIMaKyxo5zO3d8P9QmNxY4R
Mim9oc2ZE5T7423r576O1jEvgqa3OreNy+Smm5PpRCNhg8g/grGIaeBJYYIHIos/wsdR+OX1ouO5
8HBy+jojpZ6Zvs7hCN4mPSE2g9p9ik/+6SZi6yXbm1AOwRAA6tH7lg9EPfaywaMq08xVilTyLKhw
Lhb9f6zKQ2bAvKAU4RWgoDm6ieraGWto9EugE1QjEo4quxV37hOz4tOj+jkKKg+0GfSyj+OZ8rQo
p0FvQOxrafWpn1exKtUfW3pto/DPlqtOh+mYwhQV1mQpfbnQeJhNYYBiBUlPvOPaSf+0ff7PDzad
3T/+i69fq3ppCebtj778x/X41vZD+/aXy+e6+0swlD+e+6Qq/2v7kP/zQx8/4h+XySsBfdV7f/y3
PvwQI/3zN/Ge++cPX/hE9PbL7fDWLndvCIL6nwNEb9X2N/9fv/mXt5+f8rDUb3//6yvSx377tIhf
/q///NbZj7//Vdlu4H/+++f/85tXzwU/d/n8+lz95f5/3X36mbfnrufHFe0/IK7BuEXyTXLHtmtM
b//zHZ4PnTL4WJgFbOTisuJk+/e/qup/4NkDPQy9LrZwcFj++peuGv75LdYTWAr09oFcN5bw//xu
N//9wv73A+Je/PPrv5RDcVMlZd/x23xsskiMAuUBqOposY2y2a4bh/gna9T90LnKKu3LrF0CuwKB
3oSGr07h12EMpvO+vMgc7enf7tEvxv2pqfrXevKvcY/eaTnWux63gvF8XIJ1OOTKvTxVV2X0BXxw
L9Oduzb69jnM6y36wkPKsLeqgyT7g37X9PucvyDntmuubzKn3SEvfWchp9a8nsBd2L/2loPJc/Y0
ZC5+xeeDDlI0v/z+d4ft8mEx/Ncvf9RNtZxhLFIqXQq+s1l+S42XPPlOLKW+5G5aPhlz0NSvpfJu
zVfjq2Lu48hbpxsaCFj7XznLzeS0QNtX0lPywlfFUopq3a/qhaJeXPbSoSnurewL3rOiLQJVO4AL
c7Ipu8ifD9X35j3TFw+taXxW7fGSuyy/d7FIhR4gKQ/a3bIPfcOjtesP/uytniSMi1UkIvIj3/Zg
A7iphyz8WhIvQPOi88NMxBfphbq4vU6n6StkI9dSAzV/wFFijvcpeLDyZNZXef6lnA/Ul5b2hQh6
YF36L1+dORFZx/kXJH7hjD0Qm3gt14EdBaPmLfnhe2eK6pA1wkiu8RJp7mAMWt0eySdlcl8FRicH
YXjVLw5HcAH21mi32XLd5B6cLcvc5+0DA5J00Ld4rYH/brnz7UFvLqbiSu8fm/KQLXvN2Cv13oz3
ir6fx5tmuLajg9KQonmmjT/MavFUiSPMvqiCjD9LjUzgLp7oYaVuxWlvL+t+/RJ7w5cO47bsLl4v
jcscTqsodD93POMOP1ZMh2p/rl1SY/VLsxsRUHh6e+20AX8U+iGeQleR5oJIniYT/HAS47P+Kr+i
XupTt6QQNu2ZU7gkFNPj05gwyt1sucSei7pxzdcqvLZf9Dh/Knfs3mDtZ9K8n+6TbzMFET2kr5MZ
CTm6Iity6R66onFXpRTZ1HihHtM98zrpMhk8pTrHyMBdkmcQC7qV7S43PO4TzU7LgxgGe0KzvDjf
a9Z5WXra48q/HF9Ng8JbCGZZsAcFtEAkaB56JFtj0ARqMPrdmebnh/yLs1cPRkB0ZSD7jmeGLqE0
2UuZnCBOH2Vk/usN23bQfyPGzqZSxL3tDOfSfX4THpqDso+vtSvjUjuUV/NVeSgvlZtTnN+fed6/
WoyOSu10Bv+RYcaclxfDY3PV3sz31ff4HsTdT6/aq+JpuSce5tK+qk40t/+vI7Ku//v1qYuV0zW2
h3PlWj6EB/NxPWt28XV2aV7Y18Yhv5IvzL361b7SHn6/aFE4bQzOX13lEYFuzKdBmRVjONeum8bF
GRyAcuMLfMUd4wAeeMgfZnqRoygelwMGL3vTX4NszytwaIPhwP8LWk876w7lhfOqBeNFe9Nf10Fy
Xt4kiWvkQd7t4/Cyx0dOEVLirbWIPEBvfQpUzO5UP8pciLKJDFLvWr3bFH6senEoCBBWLzmSDi90
X6bbZPZyVTiDaBZvSN3UV3xTrBa8IPfiqgpurY4OQDAsZ0bvGt/qC3VH47uZL/rxVgYUaIK6p4Gy
V7oD8szpPOwuEIxaGi1osbwvpSdx2Y/Zwhdz4a7gz9AG3s3KjWOB/emtfElD3CiF/dzcNVfO+UO3
wyk4LqmgXLVys8t+31VizMXwjWbYcrNIIgzgVtBKGhjyjAGu10oowvHB/YmIN3Z66kkKnUBR0Kbq
90OELmrXFIeheXNYfav63fmWda95/dRrj2r5HslnrbW30/38ql5O59JTBs6QeuTopFiCHepoPyCL
fJNf0kvtLHnvALJyr32NXtYnlKVj6s2SKF7mG/n2MWlYtM7n7Ps4uFHhtZormXv+Y8gJmBFhvpfN
7T/q3mdCdO/WINbX5Grxk320bx615tbRt31EAyYSzr47X84z+pZfzTv5Tr7Nz+IH7RuwpkiCmFcy
v6z2IIq8RL33o3VVzwwyL7p2brj7ysTyGGA6gQxxZK6QhMTaS3ztmeblQbYr98YltoBCd9dAvZ0W
Mbm2r4nGz65o1clufTEGc+Bcy+/xzXnkQeF1E48HJSaGpxl7ln9rfOd6eDRzJp9QvFQTuj9dsumd
WX4YEKp74BLrM0fE9PyY/B47dyzqr8u1chV973D8cW43Dsny2PEeRA9lHDE1K0H84lK+yG/OeXNX
P7VPTIKGP5mvpzvAnLbb246r03R2DR802HCjdzkoSz/5kp/T8grs8cwud/2DARoZXyvNIqovhiX4
UT6AVtyA/cedvNzbeaDdyjc20Ft5ZxB3eiefSbftc3pl3DbflNvl2r6QfFZoX7tQ/cbN3MXD5MVb
xYPpRvvqTvpmBcbFdjOxLXHDw/f+zOFvp0Hjll4ZxEF2abm1eFJcMxgeUDnuYn/ZN8HT7L7Ovh0s
F9mPtGPr6p8hBVyF98M3KGkzlwQAf5MdoKNsn6YL5bAe2LM8OiokWzxnkCgSLy2Rg3vq7HaTr7wo
vSBWw88wBjDPRwc2CloNNn65gSJLeSHoEDPvZvbgxC/BhJhewgnK/03dmSS5b+T7/SrvAIYC87A0
AJLFmudpg6jpnwASMxJIADfyOXwxfyjJ7acO9wtr4UX3QtGhUlWxyETmL7/jfr7gaXO/SyJeX004
4uYi9HXCpJhYzZZ0VUyZ1kN35WfpvFIFENcpVutLnsTtUF/W+a7LyTS89HbGtbgrjOf2nQ69S3DU
ZUrqOtW/dJ900XFl4dsQy4fR2aNMRKtNH7Z9ipNP5DsKhjP3HI8E0xLZLy/Wi3Pm7tTRJSGdWO+j
tZ+ut+N03V/75/WzcbHd6rv5C6vEMpzR0Tf0KU/kuMaov+w+gZksv0oqfu5sPxZUnEGG5AcEZ6I6
FmaCir+Y04LwVnkx0SI1peNy5zlnw3ixoY9x4s1MepvsPy8OqtTebrP1esEMdVisnV7Ou5fmQV6I
C3U5yvO2e7atty74jOS7b7wErwRnvY1mcNarOCvMPDHh+h8RZxhl3JS78qm6qxb1SADqZ9C0O0V0
RRjb5mmn1GflFeYKBlQsQz4S55XLPlEPcf5tvM6P8230MlddnbR9/97a42VA+XZnp4a0aSqM+OAR
Ff3UP+FbcG/fmrfrTb1RysO8V8XZl/oQb+p+vkMLpW8rrQ6mPyNKJBeqS9E8qNbeTX1/VqkkK94F
EXGNFQOuw+woutOKJ3KjcnmsmrRghBruG0Mk6iH8Ud8udPIcF0Mi58vpWt24b/4DQ860vrqGfwxU
Ho+LTZoPrRjsEUsQrx9FcUMzkpiPkX1Wib17336XGa2nZxDC3UP4bM6fcvxeraPxWj+rV/fOZMXN
2GKgNBhufYD3T5s+5yAmjlfziLd1AivTzc/btM+afdEByvIeMn1C0AbzctkxCgtfXEXjtxMlnkx/
p1t39Zj0zjF/gmLdtb0bqxc3Da48nW4rYosEZpEThkAHP7rHR9dkF4667a1959xMBikPu+GC6RnZ
l3/pnsmb/oGwwDzOnz2iCQfimRMoaxx+3ZqC6amOUW+3wmeWycIgKnYuXWNyT3eDdnfL/LRR4nAo
EvON040/Lbt00+gu+xLf+Rh7Az+2a27X+s03UfhO+2pNjPU4u3tIigYIOKeJ9IA+2bVihw3Cieuf
mkvGePCs+y2689QFCBX7HJ9p+WuGNLu1L9XdytrrzvLhw3Euquyydj9pk8u4AHrHMTznbmcNT8VA
91Gt4kifSZVUC6qHtFySjHJV68IpL5bq08rLmJ6dePLJ9/eTXD7Xyxj7y3eRPXJsBgwwam/crM/s
jXcIYUaeeuPCma49DAV37q64lx/eTffqtO/VKyUP7Uvx0N44Txl6B0s908zWHnEJ3lvvt+xJO5V0
T0Xa9juIohi8PsmR/7Rnjdx1nE7wT2DfY+pGZ6Em/sAh40CnKzq7srkQ6DXMeU7M48qpd9h28nYg
bGM9Wz9Fe2c/eNGuhvDJuZ7o5nF6yPlptF68WFfmY39L9Xu3Jdu649YBvczlcrnTX6i4oa1ZdD2m
k+q4FcmQTHsWpPxqd95lOSXuS/AY7sfbykvKQ5uhAk9gOeWDeg9BvMw9SWhRdxG4j0N3UbhJNMRB
vZtSOZ6VZ3Xaf5LBUT0FnM4X00NzR3BrmyxXrHARQo3G/J/2s/hVXi5vuYwbN/af8kv5kl23NNXB
m3mJJTDexNt3/xIxk4kEZp/BxrYhD+PKSXqO7zwe9uY9H3NoJraZ/LcCQqNsMwnImJWkcbMZmZNz
5oflnfHqJ+5TTqcoLPaPTwXSlFjmdTleGT6ypfOB69I4PttL6jHl7E/W1nxudkYP06YP3UBRrfFm
9R9TVe30VF8hA9txnY6sV42QbGl//T5+/y2g7F+CXn8Byq4/5oLCv38HYOwUAPevgbHrQvwMxcdf
YLHTd/wJi7m/gXuBkQOMgVbaJ5fdH7CYzRdC/i0MABq5CEv8P2AxoDRMT4jzyQ0ldoJMiH/AYu5v
ZMbQIXgq3YLHwL3xd2AxmIC/XJYCkGAaoTyXNF7ccBAy/4SPBRVSi3LKOPxQHi6H1aTUInbs1oyO
W2Wu4XVHfjdHyVzI/GpSgULPp6phPJYCCwZtaT57EPJLMIypKcYUaa/QN1HrMVwaHrUSADNTb4bn
nbKaMopd27aR9iy2NB3Ajo7OkL42jWKPRGMoz4IV01HSmWXrX7nNqM1kFS0ThSBDGWrbH9eTFSwP
GdsMi0cOLNLlVKhaiT9zlM6V6+XG+2YUiFv7STN1eV6wXpElJt5lWThl4tT2SiIX8RBW3NYu2XSu
lkUVy1AE3RmEec54JnVNv3p28qY4uoyGdPUX1cd5GWgVqyLvnb0z+62/882iaxOjl/56huKheo0C
aV+7uduyc4pK3Aybij5yK/ReW6HC747CuSEZVw/jTT6gqD4lsVj+a2bzK1+E1TMGla5e6iuCDqP6
XM/Em8Pd21mQTqcQ9KOLj719cDa4KW6gm7Z3MthQ6AVdECKqmHNOxdKbwue2HR3rwWvzCaSHHK3L
yM/ChU/PqBD7IcvZ6BfI+vFmHDOzOtol0iD0P7a8sH1nUTH9PMtrQwb3BC6DG3aM56XJcOyUHIQ6
ohb4bMzywTkF95Zox4ux/0Qa01rx1ofBV+43GQOZvbrPuvbUmwk27+2sSqrDhB+iJ2W1Cb8Q3LZD
WupCj9w1pKcT06pJIUI/UZtxGIrhovQ8DEGoe1e0GOUplku6xVjF5urPxAxNNSm6i8XLOnijv4Ap
9tN4plrD+M5nGN140UVxYWVjfm+oYvwFl/WkCsHhlY+WaScotboursqweJg0VYO8QbLfV/SXMZNs
Axuoj7zyxW5R5REmBFWD4NnzUCTNiO1neG2E8HkFGDBXfsRd2dajHaulXl6XhnyzZOmn5svGTjQk
oaMQjOPz3+76yvd4bZZVnCBQLD5kEM9k5p+aln9yu86+Ml03N4RGWZ+FuZXVfhTtouMp6BEw+/R7
Sv5Z6PdTtGTPcUFg+SEzM2bIYo245aGQ3D5Q0Xc3s+OdxJb9sGyxnNtQpSYawigO8x7WM8ep2p7b
amCSKUy7LRLhjY5GnaFXM7aLzdpeKymyL7pvXORGdWs3F144CUK3probHxphu3kaZFFRxLOy5a1V
evY9gjZ5aRmb4hY1SPMbGbG97QU+fSDZuQxfS0/4d8pX0Suup4qoqM4KiiNiDdUec13V4KMtQAV6
zYxZkTghiH3URT/2uDKUeUMfmnxRb0S+9+HKHc5pAZGzZamedC4QRzrQTtPTKdD3jRYyPp+oKql4
XRXMcIpUm00PktK24spfuPznDjkhMbWC/VUUlvWTidJP7LKgXJ+3VTv5zVyPAxYf35/k/bC4Q4a3
xvDxShKReEbDaq8PPjmbaicG5LoISPWwJlPfuiJ1jIrDvu39gbbXwgWuibJaoHKeyM5F7DE5XYrA
jftbN5e5SX2wyKdYtPL010WF0aaG2+KrQRlWXI2G7bhxi69TIsMPGbrDwcn8PaLL+c0wg/btJKac
UEwaJyVJbwudQsc6sJlTuOInn4RaYj9AP16Njf4c6Re66BYaXGIRedSYgh1zTxlJb7lnwXINW7O6
imLhurneFSuiwLSgktkE+RlP4hJnUxrn5eQ0ycrIonfIXLv8JsvN/DjISUL+2YG4x2KCm23JuDY0
ds+e3Lt8BOFaGTWNDf1YX2UbMrgLJLrMoIhzxLRzOX0m7BNeWe/DrFbRzqfG5r1A/+FSgSqWBv1c
FNyPmYF2zOv83E8rxUnHsl6Kt6IwC/CasTFxovCoPZKQgeBly5z2PKtta9xJESIUEm4HPs1uapqA
/kSCx2tP0kWsjJrO7sWqGKcq0RZjTMlT/YwIJ2sAuhC6xT3/WBNzMbmaFm1kcN89NTTNBUGZSdXU
3luucimSqs2KdED3lu96q0ONji7A/V6iwuxjTvnyLfQy32yOrh49rZ8zHCT2EPv5YH1rVTfX07Yh
FEXhHRw9wuvmA6Iz+atc7OraW3zvyTaK7a2a7OErN9gLk7Vt/W9rnLBjrCRoPy/tSb3njEP7yxUe
GXBb0F5U1ra9F5Y9XUWZhREwz1oHd05fonno+6pAI9231v2qNuvF92CE4jpoZRRTwRW8Zr2DaMGN
7O1eYlv9JQ01nxMGDVY6FK466KrcJobRILohorVY4xJ20IvnwWaGNkmZgV3IZ+voTQFrhqB+7jMb
D01BYJieHR6U2X8kQhPrvByyAD1R5qp+76I7mlKcDRrrjSfNK8SJ+de4GJgA8L85mDarag1Bujar
QgLvO871qNAOJESFaVQsS9nUEagtqiXnQ0amYrheNmVNFydl3kJRMgYg9EM+QtxLgQJdXvrCmEtO
lmXLmkfi+ZRMdYhzNA1ksGRnkzQGU8cR0iTruBpeZd4Nax9aOChQH6Zm4JNkKn2nuwrbPqwuGmKr
uXVspfUVhELrb2tF1oZNKquMlB0YUxBa1gkhtaZO4PSd65ZUa+58CtKVdeKY5K0QE+m7mUoRhmEA
Q8dvZkc6Lab8xd+U4e5GY2zKR7XOTZtWGU7ps6zQwi9in13ewqm18sZEyj7Zc7Zxzt4n1x3xN+km
cs+QLoYBIDDpsy7Xnr6K+mY/eOQY/PQIOYfYILDKPNApY+gtnWHoEdR5IcURl1GhsvWXihZTXo9s
EMNeOXU4XBVStMNVZhJRf8yxj2zerma2WLj/m41Z7XPdTcGFkGTrgaCJVlzas1uJz3YwhijN1WLy
MZVejaHCJeZ6Z+Nh1mdLNrkOt+RFOO73tKBsPhdyXuVtgPZhSwYGaePQjL2ChejWGaB1Ze3Crxq9
v+9NvGLo9bbWSci+Kqzn0dzs4iBOqm+w28JbnrDDNGHceFiK+ri0+z54i7RlvSKNW+xDHU7ZL3NC
iXVoZOmv7BISp1ONfx65/cZiTk9GfkUG1Qww3lSDXI+85xITqDkXY+IPZa9uKDM1q4u8tKcfgwH6
Klyy4J00PTPYWyF5tXtrGEf74GCeWnf0zzd2sgVWtiU415D9bltQhLxpc3vdhSM+vnWyzBNb7Alx
afCHVUlgONYahwzZS0wERv/JnlBMe28eQ5a6hXsjQSw0hzcqmE72rrBy2p3L2NEzraEj4ny3ezIA
/NDEkG1KZveoaJi/JVFhO3+ye4TDDe0XKWWgdCkU66yIwkLXj3QRP50VZ5HHrtdxbj65UQEbwqPa
P7Y0uOZwHYHyELxqF2NJZi3+rguK8r4bVhxdto8oppr9qYZddtcL1WXYc0ZGapW2GDQAsQfsFvHY
+zqKh6j2w3MrF7zFQ2DmL4bVBaj0fSHNRDlDSdW7N2F0mntp5rfONIjp2HhtATO7rFN74eoKAfCa
Z2ubbBqz0Vmk2y6AZi83N54nBKdX/TJw+W6rsLcvZNRCcgpnMHIUlsFMyF1raSM1TD6FOMh96e3c
dgtBKPhhVWpOfZ7BRA9yjMtubaAt9LgGKf4mSAG6SvTXbGwVU/SYtz+iKzA59FnTl59d1bnrkPaI
5jiT8Sps6eaTsr8B1wdzOCWk7vkDdMusJhjaDeGxNdMjoCIPWsYTJHjFzeIYGWCno+yk7kfk7T6H
aLbHg1qiyB/qpXwJPL2gla2R9M5tgibJGZ8YPUuHAQFpqdr+EHb9f8AMbrqf5kENPz8KDc6/A3Jw
cmD/a+Tg/n/+D+7E/6TCOX3LH9CB5/0WkqKL5pNyARJ7T6Fif0AHfMUmcAxVjImF/w+tzZ+KGsM2
fyOnAkVNxM2eJLeTvPBPSQ10829OSOAsnmbyP4hwcf4OeOCcsIH/Q7Si1iHZAX2XFcEek/Fo/xOJ
TdWX8ssxG9ImoLP4OsBA0iakGoy4FRaAjb2zGkQkuHVNILU74wXkdrQa+sIacG7HXI9oPXKyqNwO
OEs5c7OtiaAfwJJ1MveqrM4Dy+hAcb2cmJKw19T+kQdCz+9IfAsKhyG3bylJMpp0yiP0Ga61AuBa
dTB8U58ROazxyblXVB0N6Bg6UiLGKhp9YrK5I7pCO1MyO90rfrX2C3F18EnlUvv99yGxf7eFSwjZ
f7VwH04Srf94mL4//qIg+/27/li7jvdbRBTeKZ8l8Dw0jayNP2Ev5zcWH/8DbKLy5/fw3D/XroUa
jFQhEkMo9XBO6uN/LF2+KXI81JGko4QmcQPW31m5f1245LiiAj6hbpxW3JVoxWNh/yf1hcDuugRD
9eaVlvmIP8jZ0WFRnbfNqlLbzYBUixkt8H96i/4vUjBCsP/yvJx+LQW9tImf2goIjvD/SVaFvcTF
VDo/t0MLOzWBOC2kKGN0JaK4ox3UnDXeq7Gu7qIZoInK7Cl4tLtSfTr+th4GtGvekcsNziDDL0rr
0E3Ks58XknkE8+q4fM8FRkv0viiOHGAklZQW5V67cVIYK0n8sbvDyLByJdppfs1U5JoQG+vgXUln
c/zdGKJLEoK3IbFL3xsPODcg3LNKhl8Nn7a8YuoLwgSfpmyTeuC1TAkWpc4DJZk9o/qlCnPM3oIp
w0MXlwX6WpAp3m272/VkzAztrmkK7vkbH/FYHcNlMPxXxkHgMEtEGZehYckHtABdaE/RF/6nTKft
ZnfNHdcr8xMbYPnW5kXXHHBvDR5J3y2gnw61eOZLC/PtEuKW3A8YfpbkpAgZ2BVK76G1JnTeIfZP
Ig9GfMgoQRxyinJ38EewwjkwjVjUYhIH7PbLfVcNWbhvTeiTCEh2TPN8wpbCohpTUuGxQgu9eFQJ
UH1iHQrq/q6KcpG41uzFAVBqOHBTc4TWaTV3lb2Fz8w6W4SRR0nYGhOKgZmCv10dNBjMY8+mqCwZ
x8nVd11BcORjHtSf9qDZ/iLthRrWEQgOXNJ/72TLMU9JJ9Sr8KY2j4OTnTPJo6lGGrWpEGjBWCqZ
ZPXGfC8dXJdwT7V8zV1/fgPFpWhuWq01TE0EGpDnynK7nWlMA0kOtlPg2SJ1ocPZvjXmhakqoh17
DRE0zP5bloewZoQ1+OOhbVpFRd6koDXwbOaILaKx7s8WfsYxEq64IKiD350H5c+kNTwZeEAAFJNn
iAVGL/8ZzXV2U6yyxAIJpFp9zrOYbG1nn5Hjh5gCxInYwIxGvJMntRboLrJaXw6LVGhcwHtlXGHn
h4orsuLbrJfFhmjMhtdpyz2HK6/uvknZH4b0BNaeN/XaPxHx1ff7eSNyBAjZ80iaq7UOjliWmkNN
IAipE6uTHYKsZ71sYZkB/q6dKXaVzGo3dSfh3UdlN37XUVTca5HBYJtLPVwXodc+Exnl97vNGPWl
MZQ8TaGUw33rWXpMKqnVeVDgYznMqpN78B6Ed223BAdrUIJfXC/bJf6fjfD6rQH9ZRTXCzbYMWgT
rNxoSghO0DBtTA1+XNtYu8FshpPIT+oRQ5+exwY8a5HE25setF7XTsNjOBTdXcktDAKZNk6G2Hp+
W7zRe29FtL04Ee44aNxyuqXkrngo5dRcbzXmr3QddPRr3tqIas1lCZxzS1TASaHu+1c3I58O3twP
rq1qWbH/LzzE/qyie7fy12c5bdUHZ39OsEemrAwgxChEHM4V4N5Kvt8teeRIM8PIGNWuI8XLwFVn
od8Ll9GVyWg3woLLytffA/tze5eV3Pr3EhAZq7FfeTJMqIwtkTf2pk16Ai1N+kF6Ihh+8PBvcNHB
pq4if8US6FC+BoHh1U2LSbABH9NS2HjGJ5Z7QgU2AF1oj7UHR+c2xX5bV4LLmD8Gb9rLhj/1ihHY
875x+QXe+Sj6fixSr9MOFPS2kSKwM0mxQhxgD1HHUjUX4RbIoegQglH0uAUuewIaDDhb/CjxNsyh
m3DBz7nyjPRMAPUre+Yy4FkyQBK8NiNkbhfwvuwNTaL2pz8ZW37w/boIcB52GJslN7qwYSuyCUXg
Nphveiyv2gHDYjoOmnndbmcL7Vpj52R9Ts5AXou79Gtj86OxvNvX0iVOiyU/+2sExFuHVs67AbrZ
pcCo2d6HECLsAHID9a2hlnbAZdX67vnpiLISiBc/QoVRTlAiW1hH7HE5PZPmcBmoYtNXZBA4eN7N
chz9R1GTosuNuxgoiWJXbUCVfV/it1tx5p2S8WVuvw1mR8TKMJQOJkjVD9mLBUnwa/X67FmDs1ox
LiXzp7WXzj42ptDgaJWJHnottXeYs9zlrGNufGW3y35to84vVWnWv0qZhcdSqV6lwsA/v8Nh1jeI
5Kjtjikqm664cSNog9lYkPTppr33iz5/6YRQCLRz9THVwNaxEUi44lVFdVLWC3/w3JNGssu2jiFV
lBpFjN9yjuPBpgw8xm9rPrF5DIizbC7q7FgoHli8JjuukY8I4qwTdGoaoPnz3GcW7AdCgcbKLfoJ
F0jCmID94KNfiJ+LuduhBakXh8gHT7cbRApnfzxSnMrjLWvz2wnz4XFqTB/Ki4NOxlslg3sB1M01
fqV2IrGdjhe/RZX5NThcUeOoq8RDNBT257KxpuPV1/yhE3CwiZrRmAcOXSqq8n1X5fkp0E2e7MN5
iZ5Hh+HzJnuldmZf1cizi2Ymh8sM1uFACnc9g8L2dU5YALfdXdWM85t2wBIBVFfwt2p0SY+p+pP7
T1l58GTUnpz3UT363S4ypKVScCVYibkNqmovwrZ8c1btefAlwv5eeKzhzbYp/xA+zw+S5iYi2kHI
Dk9hNU3Q5lHZkl5QbHw7AabBtbvIhi5Qe2tFYodyIYbBcAiRYAvGGtA7rXkR5UuUoS6Be0zZkOcp
xSDa+Vf1PJAny2AGfm0bbF+MOJvPvGacfvfgm51/hCQzXqR2miDBS2yjFh1gapBpuFa/cxeM4md4
SclCsmlvA5QbVtRAm7TBSBwIiTUFq+zXw0ZEU7dfifC5I6Ek4BZDdUl1pHQWOwPtKMF0WDdv2oA2
BAU2dRP454De/ZnnesaczjYR8ji0J599KWTHHTSkUZJTkXXZ8B9HuI8NVBrZirE68Y2clTp7Qead
CTp6RhJywQO07go2X7vAlLnU1vg9KSOw9ou1oVlfdL6uSd3g1IXIXdzb0prDu3lejDOLBA8CJBaP
/YM8HzMxfcO7Hp28eY/qnLQl5bN347/drlmayzs1WDlpn8usielVlXEeznNwg7fHVGjZRfHTqW25
1ZtnKFKLpfHCX+4HONXF/EjyhsSxugZoZi18hQr9Xeh+tEHbcERFzo9nBR1Pp5tZKG6pCGS3y2tx
szSl8R6WNOatQylKtCgTghC63sXrwrRwmxE2egU+I1/4tKZjN5PNGAdhb03oyKzuV1NsW4nyvrAf
h36zkARVS0AkQQU+fWjHYDvAsE6k2nhGtCSQb+WbxuWDxGSqreUw61AA0BvGvCUCKhRpmjlTTdP2
jQdwbKjgoSpbKnra3M+ahBFfsELlUr2EjCpeXEm2mDgXJU7Q06jPDlYYPEmF6SD9ZG/k4i3WebLx
GJ/svY7Xe+is2sW/xB243RNwRqxOZrloppwtssd91BbytgBF/OURDnK+zQyMsSa04bVhwd+OVene
RUqFxzmoPbzDBL9ZKIsFqtRFY9Q+Qsdgtx4y4YTxOmy+iYE/y689qaKfphbOe81eQ1tzbvgGyZAu
m4LHCC7jgIbkZh/JmvJN7mwSb/pyOnpCBfZMmVyJ2bXYQvI5JJtDrObGLHalYdWkIhgrU2iv2qzf
hbU/3FtFRbdrkYmG7Crlnf7zfuqKJGKgg3+2pum26Y262DHJsAbJWRhuRl+WY9L5aCXLjTgGpJke
BKy2ote6UzMKpmJzYLvXpj+2SpfuvhSj3+578gV+yGzG1U+Oy0QpfSZxaY/8PvjWsCo12WUQUw+h
SeLkLmRMJE2S5I4bUuHIH6PPniFvG3pU3mM5j94laQh5k2RlHx41+PBtJVZjSAiooKtzlD4pGhK5
AMzb5kXfZKAVZNaUAltTD6zK5WaBwwlWEMfOyOpPEQbLWzGPvN2h1Tqf4Wav1Ey7thpTnm/zvckj
5tbODsi3Yux5GmwLzRSMWns7b7ygRLYtrwf5RPkJAc6LsOcsurdaSU7EWHbh4ylgCwRzqIKDi6mb
TBiQU5YFpnhGEAutI4keGyGtgdcMfuKUUYNPvjO596je2C4FM3K9i5xJ1zuKJCkOaowx8pPCRgVl
GwSOsLf2iFzhYacu4UkMnlrd+ygKl9M2Rasbp2HuGqY4Z7Pn/Y0iUmdTDmMiHUz64F+nOlzvyowp
ZMcTJeedCjLU+JmmPi1mpoKMZ0Qs1z0eVmLamtrpRFzqHF4w8Oz24FgzJ+ISWJhZBKNLiG513kZW
bb68jlxFmvjvw0b/b0qqfztwyfwv9VQPH9N38R//ffj4/Kuoyj592z+QUSyBGHWZeoAdiQz/3+iS
4wIUsZebYKYnjOf0lT/RJcf+zQJtCkITEAYffQSc+icwavm/OVToAc3g+TVPbbV/w2pI3OZfcR4q
NknDcvEPY47Gcn7Cbf8CL63BKULR5SLTW61xyISofwoS+cIUrNI7XzyrSO1hQ/hsA+eibXEUIoNt
ra3jTIdZxEFZV7+G2lofhIhqospdVZ5NpwZPNA1IYBlDkTIGGhCiiER/1rkcXSPdlC2xUoP49hrR
H9nDn5otZC8OzebCOlmME+Kqhpei7IPUbgrjOwOpug86Ame1RxQkb/SbozMicWpVkvw06eos7xtn
PBJ2Jz7gmv23VQBx5KT33YfW2pRxpqQ8SuHCgXvRJa874sgnq3lAGmZ7v4RqoopOsVlDVDbuLSR3
nTjG6GJyczQ6cI/zR06CbiAna5GruzPICNdFF/uXUlxjFyU1F4CtLo+EQ2wufpfTFVTKysTykA/l
A2Zeez44ekFpGYyZVFe5XIpD64z2VQmfhjmwCbxXdptiebJJb22OW1ZWF0Exjj9Z7lf0r1Vmk55Q
wSEmzax6WnLIfmSsUe484ITshT5rmj6TX7JvJVQ0slVKrZ4hFteIJCqd1X5/CGnJzB7nLVzh5EjZ
IgoO2fE89fMvEsshXaEEzbAb0VB79ZRxaljgW9Ot3Xte7Ud8YMKOdg3TGpxnWg9D2JlXS+2FDARi
KwtxTdJkRXAny5vcBCcVJNNI6Sa21UTWVRkSYBBvM/MqJJMLvkI+/PSNDGQ9DcSqvKpKbxyOup/Y
WmevbMPLcBvJ0wr8ec52BrzbC7d5wabuw1em/bYIECcdRh/T5G1W3HoyugiG2VOXXaXcDbhgoOYN
HbYi73JeJlGw5O0xmSbHrq6UW7nzve8S1JK4teO7b55HkCkGdDRUIBJz9AKkGD6GvWyv/a5EaM31
St4F/hLO94SDNd5RZ90wPmsj9J+zLSq/c7Nx3Ju+nbv3ZZXkxG1cjWG1CoS2p7NAJ0tbe7chCUPk
4XQc8anfU7T3NGrurocZjVud6KDRX/4A8JtIpIdr2nLz/hr7XKDt6myVX2T2sunEAmBksvY4i84r
LUmCAypCCmyNwFok/KHkjSTSoWAp7GI3NMY2pUaD/DHMrXk5mzsaqDb64aO9wz3orqsn+4noOdtI
s6Jf35qJK1tK6F7ecoOe5H7WdbTjSqiscytENt5sC6xe5hF62RdrRjtkaEVPZU5uxK5vV9Q1LWGL
pFZ1IiM2R/fLbhO93j7MEMhxNzh0t8Z5sIruPC9lP56NdYF6W1UO7HQjVHcTWkCu6bIZcsMO1OWQ
uCtrMdZWb7k3dVtMBJfR3PU9LE3lJ0Y1ryK19dA9Ttzk1LELCx+WfarzNc2pEa93tfTnPZIS7AcZ
2Fi9U0Obw+BYfv7RyRppgaXzGxSziAjJ0ZZv2eRQnROjOjDGRFs2HwqJwuOF6Fwe/zIo3J/N75zb
zl7sc/J3Hfhe0Ze/gpDA9L2uWmIaVGSvUxKQslqkuUEixfm6WF1KuvXgp8sY1Ge1SSx4SqJM80wi
qf26ETOKTWAL2xeaqry3xZqUGUeDX4jUalbAhM7LxomlEnAn7IoCXI3vFjm9p6A1CSouuV9RMIkL
6ZyC6YTobwiyiV4MNlamMFimcJ8rt/5f7J1Jb91ImrX/SqP3TESQwWnRm8s76EqyLFmDbW0ID2nO
Y3D+9f3QWYN15ZJKtfo+oIGC4cwsO0QyGIx433Oec6zc2k8QAEiSSIohpFBajJxGN03aLLivJjWU
MC2KLsFOm5Q5VZDQiKx9p4ZqWw7dEiUXlq4i92g2xPfEG7jkHBVRgXlotYYyZPoc2DmFIW0tjs0h
AMU2XgK2fmJYMYWzbKkXeM7SjoEhqExe1hDvqJ2h2/OQI2aRHh+LBsprYjaWkwS9KbThDdsireqU
czV1DSOsr93RtDIF49UuGoQ3m7HhnmpeknFRzlUIEbCUnLZLwexoWrzv9cZQRmxsMm6ut0usPnWL
7eRS9w9KFU0Th2y7abNjahtNGph8FuVlKcrJFLukl/y9uzgacM3vZ0U9k2Wnj7emXYCb5dyDUufg
qRy240a0PfIgTB7R1Pe7Pnat8aKw4xDoVWJlzpRdG2oJPdIilF80u1RL4xssXVgo7RhNzaVKeaBG
WcpHKilzdouQrtRbm0gmfxt5bXmbcKaBC0v9H2YAwhknEGjR2pvUq6L+MqRBi5vI9pf5zJ60/kES
kr4zJr+bdh1UBOzMdM3/jIsY+00oHc0JdcmbGbPEZD6upZTlzqA0XgaR44LgGwwzsw+FVqH73sys
pL6IlNlmnFoBZvFaxETSeklYUPcec7pMgWdoszs01AS4M7yD9Dd14Q32p6Gwa7wGc4si6H239BLT
CLFJ+aZOC0j7rswLjDdjUy4ca0DdfaTW1zlHa5md4jIWfXScExYSbOi9QLoL6d5eDqJMcnWVOs1k
XqPcKaxgyts42ze0c52bdIqktaUkbT5G2nLpg0j24IHVeqm+GpEsYhOZUZlwRf5D5CEzYlFRg433
PhzUOadfvlAZXEls8nTuRPm+yyS6CG8U9ntBnxk/eN8hpkzXTvU34mwjWs5FP35G0kO9tein6Moe
jPnWriE9uTFaoaCdk1hR8jTTopMb5G7moyQktF4XHVU9wsNKPuUSUXBQlyTcwASbFudYGFGT3Ph1
XN7KmRTQByOdXKoYBpJs85yVA+dojuaESlok/faHqrioh8orOHNWaTFwBOToiuaC2a/DCw5HShzS
esyXvaehI5NOrsehCBLeiGQK8kY11nmkRPoNhxRlLw9INPJc5uJ8PVBhjB77bskfU2eyrQD5Nz9o
WlTrM6XXVO8qtrzJcbY4QN5FUOdqVJW23RUkf6VhT6mwnzAOxzK87P3QWT5IZKvyLpljke6WpvLd
tbXemI8UiXsNs8EurzuaEo9prkSzgyxsWgfCL5kqpTTrdmePai2fW6CwuW3LiKXUkkUyPPapoO0y
AnCz9zMWd7KEWgPjy5C5Br47EeGDyhGTfAqZ2+JdEdNHPNB9WOIjUmygdZ5T8ylwFjcF6JcPHZdo
NUYP4kX7K5s2sqmIJlQL9uy74ndyGs2PZT6l701pFHde5VGQskNp2buuGa050M7ALryTfILJUrAp
PcyCvx82GKroXFnNds789qPwu7oOwA33PcI72zV2+cJh+31m1132noQLkGOIf/yzJZkNfT4jJw4K
c5qS/UTd+Zyeq/cFdHE5BIbdeI9NhIxxWzBpnFtj0AW1xtBV9Dyyud+znc1/OIgSz2CUU6xKe6V/
VAK9Wd0Pkuq1cOMziuH1h4VXdUZIoZmiicvS6XAJx8gc8h25ZOTQtEv/vjWoyrlxMgJIR9ZlBuve
EfW6IXBO0wHHmFUq5gvhv8x6L6LwsNUVRLsNciNh7hyjXCKM1XQ1ibQENH2xxGoSq1Lbir8XlGTs
vU3xWm+Qett8aYtC+8eGDKhPlZGlF1U3oB6PQkHHOVsqajRjJqYviLRnhb2uibFBs19EV6ZzBwAD
wSDupedU8TtDhrIKKk0reaOR/PNpqHr3ml26/6UoAFlQq2NKdPDdsCOacEmoHihEg+xyhzs6HW5/
tnTxfA1QmIVnRvVxhnsGrVgRh46/c7t2+prBMQOwTR0elrZhWA1VLom8UdhjX513Uy+xBVIHoII5
sbD/dZB/gg76FT3zFEfgIoxhV+iAlGK5IpLMOzkN0ofJKefVZYA0neUdMXN0m5YIiHMospu4cMhG
GdipXltJV50tfNjHV36CVYfzT53Oz58Anhs5L8Q5QmNSJzodPpbNkmElpZUqwittEPkV6ln/Zf36
l9d5Iqog4G3VUpicsJHewZhCvPHrqZc64GTacoFtqXzWhIwt04+JvASucRI8mw6tEmTXtluGw8vK
ip9JvycXaFvokJBEQa0Tp/E5S74eg0ajCOxpqWnPIyZfJX+Jf2lOY2VsfAO9A+qiifvPLo4FRTaO
tQTguNUdOqm4fkXr8fyOK3c9+mPiQsDlmCeYrS41aIYroJfLbKm9dDi+l+Ec3bx83b8bBZCcWG82
6LXTUTKJhtqNOT3QlyQHEdEXW5ywfIXhsapSnt5c0NOo4ymbrCHIz4hok8exMfXKtXyvFQu4aXqc
Wpr5Pp2jqHrlWT6/JnTvJBK65LTYWFdO+GvWKoPvwrFkQ0aIPMAdNe1EWA+vMQ7X2fj0qjyhTKRz
ni3RHHkn4wy16Pnc8VaGYTmk+8qw2a+GM251YdXlLrPW6K2XH9f6V54M6SLXE7CsHKR3zslriA8Q
YL4uKBODnvzRoky/tmMgSyLunTuxjMU3PjeYaw3m6Svz8dkz5FIhaLlcrI3L7zTEqqIlRXVTUUfI
iM7YRJONp44+N7KbNkrNx5cvVD7lRrHgKAB9QnFXUW255unENJEzFYn02NsMFp8dxOCrFCmf53t7
KNhmMb57E9qx/eA1Xlge7NYNqUBnyaeXf5BnD5mfg2UXOZlPLrR5mhA2a6JCLYJEgrTz1j1JSYdw
K1EYRXAa6Lpv7Nx5dWb9Zh2Eg4YcElChSynwZGYRilIsmTeyGNF4IFjSlZEMktSnoZOXYogOfuQt
dGeyFsPAKzyhZ88ZaadY4/LWWc3rc7LuyLRdz8BxgV7aDS/QfsQVh0JP/4hixRHm5bt7Mhj1VUt5
bFoJe0f15J9OKk2Wy5jOGCssY/wO2XUO/Kr/npvO9MpAJ4+RcGuEZLw60kQzx7M8+bLMoJ4FfVP8
NByEL+hwu8AXPOdzrrN023qUIF8Z8GQRWgfkK8nKSmX5N0DG2k+72CTALqg6l8JrCreYIJzXlu9n
l+WYrsvncq07C4v19ekH0/aSPK7xUQZdVtS71k/llgi+2A2q0UzPHDG98QvNA2PAdTjeCsSXp2ur
U0RDNSAZCdrIMh/pMmcfJ9Y6SjM0KCMKTvEwsyK8eZbYJkhNXkSblV2dTMl4FdCY9FaDmddik9PL
CvK8o11pQkl681BrGhXHCwb0cR49vaGjwLFIFAvxPmGdbn/OyJzt6dZf5+bLQ63m7F8X83Xy4x3h
474mWK/7nqdj5SF+KG059NgsrkgiJvIoeI4dENTGXtLzcHGjG6vSIRoqjlobaS/gR7ypWMIDvhYn
f1fLKR93L/9Yz19JpUyHvDUplKBDcnKzy27w6lQnq3iHY10okAliUUl3mEpfw/f+biiL154jMp/q
ZzcbIUU8QRCKA9kM98hE7/G53At+//YrYvPKt0tKmL2nV0TPUdVlTMm8Q8TJ0ZP+nUo9tfG7Nv8P
bh5R5Oh8oKNyD08eadIjbR0Q5QL9KeYgTpbwymP7ESTr716+qpNvBLNHOSYtKBZqHyX/6VAUWPKM
NuvKuwgxZpmEuGCx75djkfHq09+I3tlGOXx7edSTk8jPUR0+Dpj9mSDkqj6ds0OZGSFmDvzKeexX
geCseTXaff/e1x3zNI7Hj0vS9sfco53TeU3xyn71N1MG0bWJftsDxPkMFsxhefQaA39XNA21ee2K
3Hys8nVvUBCs9PbPE5eKiFwKdJCMe7LdKoq87n0XaEnTzuiJDArfTnf/b6wFzy+LVp/LzkrROcRd
cTJvkG150RAjiUXg/PNNoHH2H70JaKIRtq2bYnTrp29CV1cTVIOePoezAFTiGT2Qrz3QtuJ3L0+U
31wRu2PF3eNynm9hRvQdkSVrbp1Oz9d3uxDJ+X/ybjMRSHxenSys2O7JjcttmzNiQ5/UIyfrgnrr
d7Qh5UUad99fvp5n33PEmB77QPbenJY4DT2d+CAhkjbtKHekSMHPlD2SQ/DqSvWbQVzf8xzJXhua
xukgnVvMSZXCmMmtsrxFl6x/8Eap/ZsvxVtP8Suhmu7o6aahGKuGTtAU4uS3ohu+L+VF0/WvbU2e
TwAY5UDD8WJYLBRq/e+/GCTY3yaJilelR+WY1lZxbcOhBxQSb/1Ms4N/+aJ+O5xat61YYWnSnwwX
zroMgSqsw43zfY69+IheLLxCVTzt3j6U4/ls8NbQ82cvq9Uss6Q1YICezUJAjH5SAYbi+Fw1iedu
Xh7s2ZSgCCAxmnBAx2jy7MSXFXiuKXobmzQU5GNSISG0isn3xlHYzCnEECwMzAfSAZ4+LGPJ2oFI
L3+TrNNNU3Hd1rP35hvHKNw0qn/r55hv1tNR+ppQU9yFIRlPoh8BNHrozIRVYL7na9q8UnR4tjdm
NEQcLELsw9k6nryxU2+hdY6akH5GljwQlIJ2QVjNh1kO9NtT6GJvv4c+iQkeWxlyak8XV5EiAqal
jrV9LSkTgzNsJzAQZ28ehevCBsRsENazPVPIiaNKGxLR4twI5wu8ChwHvRApdvTWmceDomDjsT+j
eoMN8OnTwrHf1iqB/kuUHZpoeqfoM1OU2e0rA9nPtjKMtO7MfGIcWC9O54XGv06qFu9uvq7dg59N
7zCkm18L1AiXtUb7h4Sgrt7XPs1OQykr38poTtF3tCJFRRXjm97QIBFE1ADUuMDb3l+ib9DUspFp
7qQ791d9N9iPduVY5OrGub5yZbE8xP5M7YDC53zvKFIuLwj8pBHlNikHwtFVyQ0tbep+JCNx+I8z
p4mOmabTcEb/8mMTjlZ6XoT2mnfWTeQfroef+2lswytq6hqgcWMjVLRFqe/HpfZgEncF2AnagNZ1
E+F+3GoEDZf+JJHgeyoKU4y+FlkmPBj/z2WYABqwlo/mdiWCnC3RXHlXIGjkY+oabHc8t6cs+tYZ
5lF24KRMBW2tw5y8NzonhTSFKkJMJ3tYnRkljadX5/Hzt5PMaL6ldBcpt9qnJ/+Q2yEck8+D8irK
SRbhc1el37OHHI3wSs718krp7HQhtYTkoIWoSrBB983T2nLVjjklIlxmVZ/pH0T2qQO4nOj8bTeP
UVhIqXJSIaNaflpGTj0YGjZyj007WWzFE7ZZi20Uty+PcvqxYxQfjRkVQBYCSnInyzVyTbPXsQjp
3WM3T3UNSUfnISeAwnn1oPGbG8cJjReUAwcb4dPtAsZXAoGqHjL4aACNKfgsRDQu/1oE3uTgvqsK
/ndqyn6CfPv35IyHP6s1cUCf/lXrT/OPnIX/NyITWO9+efZrJMOTyIS7LyCWyhMV4/pH/lIxKoET
dt3Drc0hd93Z/13FaPp/WPQO1kQETr2s4eY/VIyG+IPPE3Af/N1YaOkprfzrvxu8pfzD5eVHAglH
jbI2JZ43KBmfTh4WEt5vihtsyYRP088+WUxAvpkRtDBEfmLK0Of6TbVPmnKKXqn5P11O1nGo9q9p
JKSFcOBwTzpkIf4Vsm97AKgu4sYU9f2DmJL2QS1L9TFrvGz/y1O4/qvk/mtH7vl1uXh+TYfGDKmb
KEWffhwztAcVX3u0UTNh8WXd1CCB+vzy5VF+d1Wg+tgz0XkXtN+ejhLzpSmEb8KYnQ3zxtYNYWGY
KICge8vahdWAVl8e8enKsi781CuZNOuEWT/6JyNmptIePiNuIWXEbpMnkMZj2qUJQYbR9Mpe5rXB
Tm5iI+ZlnC2eVyO9eTrkJsEaOKlRYDVT1Lz1iflgAZmDNjsZdqEOU/7X80jcCVH2Nj5HCwrpTVq7
5TYa7faVUX5zSciJoSpyisN+7q3//ZdTDxJZzENxz8e8nlOyL6wOz7W7BJpqcfDyo3o2Bbkgax3L
WU9XHE9Phkpyq58xCm7irgaBxMUEvNTjKy/W70ZR+OVZMPhcK/fkBc6L3qbpAvOIzaA8YJkkjQGr
5CufTagRv9ZCf847+j146lco5SrLfnoxpuEWJL+QzpbhrK8Bhk9O7nET67g7FPaAhhAH5qDf4Z5p
vkStkQLi7stGHuA1AbMtFrSudygul4oQkJU0FMIf8fDgl/m7uUQKyU4w7CXmLy+iEDh1jn3AMAjx
mhWpbTahK2jytqOMfpAsbYXbzlqqPLCH1P/i5C5A8qXEjwz4pdC4dkXTHKnpLcixSen9HCkbN8/L
j3e94n+2+v66I0xU+gdslNau6dM7wmoQYXBB7eHPmefhXnIQF7pVfkMsTvYBbiHa8K6Xe03CXL+x
jcR///IP8Jsnb1HHJFvHojvDBHv6A3R6cDw5otKbBDGwKDZR5lmj8cos/s0LQ7dfACGl8iXZnz0d
BX0SAbOCbkzf9HNgDqZ9YXViLa5kzreXL+jZasqSxnmQcydrqg977ulQ0Ai6hN02iI+sLb+70wDw
s7QtsH5OayW3Jeoc+5Ui7W/uIftNvtA0zgkh+nny+WU5MGoigROPIaXEe9SrCWFr4s2vfCZOR8ED
yRmXrTodyHWrdvKkEqtsE0uG6ztqyAyjWKJBNLnj4G1fvoPPB8KVwFdh/SCZ67R4egfbzNGkOILW
S2n4nMPfkhuUZ9Pt20f5a9MAAYyptz7HX25aNZVNHBsNJx9/IlKTssEWbFXyysT7zbVQRvZXjI1l
Uss+WdhWFCW5wah8KK8UF6DuwOMPuXH98rWst/7Xt9hcS8d8bn6WQPnl5I6layp9hOmWkMWlvkkk
fEajN+fvsvjOFh5+DW70l0dEF3Q6Jt8FDtR86tZhn/Xoygmg1+hohHIFaIxAi7LEb4FSut95OIvL
o4d6/6NCsA8eIGzwnrLSkANPpas5LEXdk15AXR3jBp+vfjdgwfS2RE17FKHapi92ibJGb6fHtMOT
2xfzV+3L0Q1kYbZIdwBL/FiaMVfbwelac+tVqk33aGVSPFVWp1eIQhnl53amYrzhFIVW+8riSdhs
pvGezLySXOHFRXIGX24E8T0plKA8ICBfMdbmPArJkJh8azxrTfiom6prizEojTZsdzmqwT/nVVEc
GHi8Z+xZa/bpXLtWHkDiG+mS8NGEqQquEFE5wIlPQLjI95Z+neIyACwL7a6RbQ/LJMYHlsayghJh
jkDN/NaS2fnSRyPmM8Sq7mM+SScLKppmYl8Mk01AEV2QPUS9VrzDzQEPqJ6N5t4H8eZu0m5UEdgF
oGNVFbTgjEkliUoHkK7w4S2ijBaV+9GMY9qCE6nIxLQvZVIHySzt+hCXDbzEiH7H3cKHqMAT4YwE
MAzzGKJLIzJYb83e83AH1JRGtjg7J/csWv2ygV+X1jeLSZBvUWY7X4EUx+ODURXhF7caFpjECK1T
7J3e/MHPHeM7sFpIb31RNHdDnyrja+2I5U6xJUmCDmBqcVY5cryFfjlExzodK6DHJHAuu9bwG+O+
8coJIaaRyE+do+NHA/YF8jHfrD834KDDYaM7V5NSAjQj2yszA8DelK5G8m0WIymacoq8vZPGqJsD
s+lRtmbDjM5GYdp/7MpB1I9uVpDHZQwqjDHdcTw49Ettkebn5Ih1YZNZxt7AElNuCr2E8wbyYWpi
1QEku/GF4T6CQdP9poSpiS85jpjnfmZZH3IRJwSWolAmLyExzPlCF6FlHKEv4N1tBCHZgQH2kRwR
kDTX3HeZfjT5yGGDh8DY3YPS0PqsbyQCT7M2Srmdw5msCThpRAkMdXpbGHNiHUmI58bib2qGYzGH
mUKPO0Rij90/g/M+Z5g7acbW7g9gntjHN9pS6Tft5pNxNVQiddH7V1Zy7vmgri6bvkcnomJnqL/C
bsR1tMFbs8CkHZx4ObN54+vvjcBYD3V/xNcw9ySuE1wiwXrM/hiXu7AssF2Mzoxon2hdG6i9RG8J
I1lhAYgbRKbbZi6ae2lGqtna5FuUF/400LOoffrVOxTE4B7bIWIPXAElKt45nKP0uzgBKUAEHUL3
SB20VYyODSDWx3tDXEWFUZp0Zugfu6SyoWJyp7PsnAZ9kW4jjns6iLqlepyHyDwWqTv11yw5sabi
1soYm0tc28C1gazY7WftWn3XAVzvOcjIjWmnduXuJgfRTIaQGL919pB6Ga3TaZwSoi1wc25ovxOJ
TvaBTDHM7RZIBJCUBrONZXexoHuYAGrCIQm5rR4Wn7afdnVt+nfAA8BKRkk/uZtx7poHnEekwIzw
JO0NWMicYNMxH0jnUNS+ifpVGHEVxwRIwRAVy42yoQRt/Lh1F5CEhgDykXFcODM6324JIcodHFgL
5n4gDE2vL7osMeNNyS5VHGaqv+E7aKxDSpZCMsM9b0RMvMhSQEgFPClIenMMXM6o4tMrYwIgA+Z4
tMddSk2zPmLTBppBVC45JSbF6+tcRUu9bTrJT5+ya5k2tU6L224CifJBOBg++H+HzXRwbGzpm95U
Hes0eR1T4NS1uDFysYTndYnriheljq5TBxBzkvISsJsOk1v+Dmciw2USxMm3ic4ugCCyNstZU9WG
LDV6wZhifzouWkzlXtaVd8udMrGXG2PxqZojNwxk5eR/dg1+oU05mjYn1QV6dMCiUybnsLDDr4ZH
1Xdbc5IA4JO6DpHug1F/NUxYsQTNxdmdJdOu309wusSxkyu8lvLg8M4Yw9I8dLSoCFaP0JbxshAq
vHdZVR46kL31lpxq826ayKrbwkeMV2A4xpFAF0DHdsu8OF9qPp2wj6DJiCA2zOqxqDpJRDUYpaPf
JFWzMTUnIby/Pas1tcTlwXDZje+xjsVjkDjdeMHLYUPAEmX9TmFiQmfXCyKwFzPUdhCLJiIzsPas
LJjaglqz1dnRfZ9SUIalMLZwSqdKxX8mFe/IPT+mXR3bYnBzJpCR2p+WeHZqSMnC7S/ooaJ2LaTb
5Lu+JQOeHHiYLY+KPwYNSjdufZRaAsdGFb5AsnB6heIYLDEBGSBzott+olu5s4oIkafbmiOCUpBf
4h3lY1KDwfBaHsE5iNiZoJlZnXt5WbnIB+gs7CoTaf7Bp6Ii9kuchMtxJjR6uCyBlaUX+EBlsptM
krNJXvRnivhmgoec7qWdjcei5Zu8d/1mTh56oZpw13Qmv44NPqYr+C9dCRE9K1tx6Wu3mfiGl5P2
buyoqduvIQSa9seIu6E7lFZmF2cRX4cJDulcJwipwVuB96nB+xisLfKM+lV834Iyhz1vOOMcLNoL
q12epJRG7dA38iCJZuBEDkwLcNAzfdVNo/C04rlqbX2e5jVfI7czsRnG0KdDYtSckg8qeyfrDuZC
b9FpKSG6lITXy7OSVhPKd+AOgAiRtJvHdBQed9fIaAI28TgevMpiDU0aToO70sn4hnFIrtjDJKQq
n9vQGED1T2zKZgLYESyXsMA2DTXAqzaxaTgMbFvWTHe+W4c+q8grwKRS/ZhZZj1wBHF0D0ER41fC
ShFeeJbbOnve/SzFQ1yTAM+Xzn8XDY6JrIBCUYMDjx7HVkL2vY+FxGS6WBrOQ5dn9GLquV/vL1ab
h6JYeEc8OPlr3EBuLHu+DQuUgsQgD67tmksrwoK28+N5sHYArFbUom2Ru6gH471u0O9tiUJwfng8
NLGxVy/crnOcUOBrMMOE7DaKBtMPiY7mc2gIZ7ib4mkyDiJk/xkYMMjmzRDZhJiMbP0+Wllof0ts
UZPiWvdrY0mUHsuaZU3zuTWWmCIUdsND5YwVbhg7KXWAkZwICxgYxA5gZcNa2ebk4OV+nOCBnRLx
iVaK4Qcun1L2n1NrFnuj7F0qDoCyb+FaWu0xIuYb8kgLdHJLk4JDvVuAasA6sdgYFzSagc2Ke2Og
Krbvcqx3X5UbjukBh8hChYkVVZDQuXQQLm3DgZrje5N345bUdQCnDNq9ssuUb6CE+7GzeoI4ghKX
8jlsGCjxlVXJO4f2F0lFS1Z+GTq35P50E8xpPsQtHTMTOx7XoyjWtW2bTdgwPDI9qMZY3/umJaxs
9XSVGxkX0trA0q0/tWM2LRsHfx3FwzLzZ5h/bQlw3llsUH0i5lPE8T+jfOp6+qa3mORbc+jxRwEI
kukWA7wPyIg5aW5sR6uHuheRT+4Gxmt8ri054bpG4N0pUiUwtSTzK2Kjnz2hJ6c3DobU2AgRRgeH
/uPkjCgA8I+w8IqN0bHpOQf6gy4OekU4XwKK8MIzSKQ+LNw6VMvWTUaCTWHTzdeLhG+1aTKAansU
HSXO1jJf7APaPaClyqm76jqnKVZ+UIMevCDmxIalKzJS8xiRCfGZ7Ily2C0Tq+ENR+0oCUjAhSlk
VY5DopQXu3dg3C3iHUvH3Xp9HT1gTZse0gUW6vs5TyQ+sYx5cTDC0CDOz1DgUYp27IfPLx83T4sq
CAZoEUPygaSwdttPiipxE9cgUtYsyFLKe4P20xk0VhzhdpFCq1Jzf/fygKcFo58DIj6D/UmDEIXy
0+rAMKeuyGZCA7BM5d8Woy22HDrYJ1dLJ1+pEfxmLJQ4gi7J6sVAkv50LOTdIKjxYECJXdlwTent
QbRFoCez8pVj+/NDO9IVqBLoSSTlVvOkhuOXuJPsgj5e6NWf/CSb381e0r5y754PgsVD/ewVrZ0f
d/3vv1RW0gbzqjNMbEziPv1RpGZ83Rb1eHz5Cf1uFBrHNKV4Zxz3tH4DqZ2jDYecTQz7/Uyivghw
YRaHl0eRzx/O+vdTUgFUjGrFPZkIuAcyHxgBsCseUrXTFJAntoiSmFIHM5gReL3QzbXGWejeOxNK
99uUo9yy48iOksGcZ2Ve8mVqnOPcy9k9xjLKiGx0i8nfvvyz/u6OeJIkcpTnaCmsk/tu+TXCHXe9
7273waqlcdRG5b7STfntIAjh8EvQ26Mm+PThSuDIZlfPVDM1xxD2tXXrbee69uZXKtPPbjwyJL5r
DOTQdEPy8nSgrHSHBsxkszGcDrLgCHBhkzSeESxqJPXz5Vv3fDAanGurbW1B4E86eQXJX6FwZS/k
WFgL2ac5tk4ySB5aaIKvPKRnpTrWL5SE+ARwoaGMO5lPpmpBakJcx/Ed9Rs1V+ORr1n6Pomr6F2I
E2zT9aQ2vnx5zx7aumiiE6DKvrZw7JN7iTe8N7VH8yApQACohOhtUzGbf47ypub6v9c5//8NBCTX
CfGv8eiHL8uX/wL3ntR0zEuoe/Px+//8988/9DfItPoDfx0QZx9FDc2OVTf4F2QaDBCtF1Rq6DlW
Zdwqsvg7Bkj+gZ5szU+ju40kdH0D/tY+t+QfeJV4K7Aj8lRXNPUbuuc/Rdz/3IDQX2Z8l0Ys4qi1
VH3atITc6bhhDbVW23m3H3rDLa8QbW78ajUnuNO5AQ8M83jtH6GcghPmX7mO3Z61uBWnrYwbpNKr
7/qdHkjlshvfmPdyhMKHHnnh+D7hedbWXO3BhUXsg8mkqAhgW4ptBZWYXbbQ2ZFMEexkbEDslCAM
fEdh7RBR2JnEAIE4q8g/mhdd7f9v0v41/0zBMvCvJ+2H8Uv5/cuvE/bnH/jbhIXNj9dnZaIzOZl8
bLj+RkX3/sCQg2EOlQ4CQciN/5iwhvyDXDeOiig+1jYUv/vHjDXMP1YpPbsPrFGOoGHwpimrfrZq
/zln7dWsqqBX0bpEAIWeYF3yftlkVMTHgTR1b7ss5tSX+PRxRRTi9a7H9sE0Kdhq38mvYserbspl
9t6N0p6+ipL4jgG62taNMbpHqDev2m6YPptTON7OfBju7ArYdj9qUs3zPH1AhXtHNsByT12CYnms
o5sw75cL1UGaQEs/DewMohnqNP9cphkp2r1yA5fdwqWVxN550YWD4FjKer9PDYor25p8i10Td8On
zFt95yled3e7op8e7UJO/TZSi+kEuWPp92ZbeRcYdVqHo5wuzp1+BFPVNk7nbqa6Xrx9QeUzJ7XZ
B3elRhINZvIBznDdIK+AIkZTwe5UfVNYpQO3QPT9g6YSS26VmtVNMWbugR9Fv+MwTahtFcprOglu
0CkJznymducAarQ3GeBtcJOoXcgrjrZdLc85fpUH0AhXyonFBYL1bSFqsJfuJ9/qr7uEbJLUIL+r
aX401iPS9vEGCeb5oL2vbTZfWqXehcXFUiVkB3b3LhhEO+vXxcHdCNHeQg77boT+cN6046e6Cotj
Xw/m+1YRIEOKw6a1NHCw1Plqism7RJ5/zq0CaKRuJ+yyO/Bce5LOZjLB4uhrysl/G9feNxvsWBDb
7vRFFN13x4FuUROytOKlP0NPOY6mcV60EXKHKMw/jHImrK+Zqu/gaW+dEnbGIu+RSt6ikD2bB7nL
2navQw7n9IXafWNqte0TC/gMyX9ZsIRVu09rrz6bi9CkZaE+OHVxBzCtuUzN8QtlBgS1yarzJEG8
hucwttlyGMDvmxdgaOiKV8mdTkcCgvECUoqTuJp34diKHxVKjMYkNdVxIUgB94OJ5KDo50BYHRAD
Ug7rj43VpQ+jCufzyQXGGEMNGz4NP4u9RtLftpFLX+hzY3e9HXQDpmkMRZxxZk+Ta17HHuGVqo23
pCdSNrZ/lpDtn+XkJJz789KnzrmZrKYYLmF66i+GcMtrPUTOzrOAskBJlWu7WCLs6CYO8klKUnSs
ieqGRw2ckWCMGIxBE/VXc2LzT65/7XJ+oMStz0alPxIJumut4oM1ztsiMm/TBUBxPqttZ9Y3fZQn
e0A2FGXQ+l/0FkGInKM+i5lGIFWsjVcRkYnL+VwTHrrr6/6y1HF8htLw0uozOr/dAhGWKKiM9iZ1
kJHQrlLsob3rqyJrxfliwdxEW1Zt6UfZ5NUYcEvdhV8UbHiV1e6hMPX7RmYkKU4NqFrsnxRo80uj
o9dVlHQqoRgMO0A9REMVPdliVXRbxIlHU2Yy78AgRTeYW8KgzriVluPNe7CkOfXDDodqEn0skva4
xhXMmbzLPWJIOFsZD6WjiB9p/LO4bj7WpTL3ebH28ix5llHe6R2vP4wT90OkI6kKaQ3S1Wnhe2oc
fppEzGDpOLZstNc7wWKpMzWRISDLUR4sTTcRWo2773EABG29mJ/nyf8QZSVEbUGduk4hdE9foyK7
gZgFlx5IR5xu07jqbvUw+xgo6SHNwiP9sAhT7Bj4CXX6LeTWAfyhUltTAouH7Dg32ZbG20NU62+c
4bOvWUm4casIVxihIjcwxQqVkKFGcdW03yeqvyql/cEwdI37HBCwqfqzyROfRMvrKPzqLAGuW9E9
0Mk4bbMhJOK9zUHihfZV6ub1NZdDImu1JFeFbfW7VKbhmaH6cVd5MG06uNgOYV1uJN0zFScPwlm2
cM7Nz35iki+h3Di860CQnOtCxvsiMf0NSQ7kj3VhdE9P7mPaqEMnYmtrOZ9RbxUAyjxVntUmap8d
i636GPP9vLas2rqvR1AxoRd9lQmlX0cB3EbYBZgubSgzuMMBIDtVdpLNvo1Ds2Xp8eKNiez3iEQ9
2lhTTFq2GET/hazS4kJBBvsKMPd/2TuPLT2Rrdu+y9+nBiZwXfhMei/bYSilFB6CwAZPfydSGWWq
Sjl022ecZp0q8sNE7Nh7rbmAEsO3cD83ttEQXJ4IeqNWjryTVC0YavXa+cfcyqerNldlcGm3rfVm
LH0y30VhGMfahHEUFuNVPTWELHgqcW4WBZJ+UMrasXKHh9TQ0PkIvzgn22sMwGMxtG7DvrpSzZwd
ZjJrSUmfKz7M3twVBrS9ZQpdrKU57e7S1cclEP4GKt/TmrwiHO5EkWYhmfUuU3Vi2WRZOWs1jaSW
EqPekwk/tfMJuOmvyNG7c2cxzV26YImnWUjqa4416ySAdEsKRglLid/Sh9N6riD03vS0rVMPMmPO
b0Dq/nZY5m08n4Os6V0zSvpPwGPzQzJJ/40x6uSw+HUPBIQA4Rbi2AkaxWSfMLx/m5pl+8lwqvUB
VC3TgmSqLx1a1G9Jb81OofwZR+Hk6dlctNlZaYfGlVEpfWvkgfyQa7L5ooxShN1TB8lpCY6bDXvw
7gZlNBc1OYxvGd40jxmty/t8QR1meku/a0RiHoI6SG7wN1Q7r9ni8yy9fv5fHfznOWxrqP53HXz1
iVnTj2Uwh6C/hM9Imv8IqTIRdMK82DzUf5XB3/4JolhaE5tHRjj/nNsQPm9wg034jGtw08hsbba/
hM/8Q+RTGOk3NSVtmpAOwG+c3exNcvxPHUwv75vjeBPvUnlzkNsEfj/UwWxcVUb2ZXLjU5rvbDKP
o75/1FhJT2RgnzglJcLgllvCYJrsyidldA+GiWFg8DVpKiAU+UD8t1YQJ1m+nOb4FoDG+Wk8Tp+N
1X7831v252lrO1X/91v20Kbtjy8Z8t2/X7I/Ni0qkjpOMQEKMZdH+P2sxZtkCXKkeJN4X3jb6Nr+
fdpCQb/1+fjHOGg4vG9vxp8vmffH5ojEQQphCGXYZnv5nVeMo9mP75iPDI/mGO5vQW8Mn+X2B/74
jklz1a4PyJKBKPGRc2Vc+EUj9OVIigbQOj9U6yfpt/rK2QJLLzKcPVU852F2RdBb/dXP7AVBdOUl
N8AQk7egTsyPGQPPNwwNM3NvA8+GPciQB4puatrN3iOB7VNLwASJPbPhkTZoZ3QCQwvZQVQi1L2W
Azm6rPLZ4MdZ4CM9SyDk3TiVUOMJYyRT7tFDOR8AdAr9GaSRst5ZY5FkR9UD7T2mzFiWS48wkdNw
JdedIBPL69406ADCLYDV8t444A3LPW3U4CB0OXe7ifD2ZU88pgcFsmml5ez9WWrG68gVx1NyWyZ5
pHptiRzwGqu464VUIh5SxsHQ04R3YQJYvkwlM5ND4beDoELRgYcmqFeP8NfW7hBAYCJQuWzLaxQq
znHuGcnfTBaaJ8AUiQVLAFwj4JbDTMSRvlZjT8GO69tT8dCtU7iDHJMDtO9KN7nQxE8RaNf540Nl
uXTIQ5t0rMOKZxVQpd3WU/+Fk5WRxpbhyTduv7hXOYza0T30aJOA9Dp2Ot4CDrO+hCTbT7Ep5uar
GJr0fKr9hWBIJWZm4RLBdkcYfXuQk+VSWdfpF5EwR49oR/blPpwEEGSzrqyAjAhC20DcFOqemE/U
VG4acvxRLGIAlfMy4TRjh0D2wsRdEZ8URXcBhg79A91+xLSdWTIAd3WSfh2TnlnGWA68BUhXEoW6
0Jg4cxZhQQRyt3ZfGHz12XFGxVggBdtytcna9Eemrn3RRH23DVMrhH5Tq5mlkqcNcn4l+wMBleyS
930l0YTahAl8olVynodLI498kZzwmmQs7zv0UTmsewHvcaYyIMPK9aur0DXMd3bQQoEpq6nPmCj3
1RLZzsyQwBlnbH8avRJQaj/TQCfT+osHJX4iSInZwa4Pk4WUn0ClFaNm6V0RwZM/rXlQ+HFPUCMR
YwAx922/to8VwbznaUY02R5lAKochxD7fq+7qnm/uPbwWKSlIIA1q/0ne4IPe6rhEz+mYZHdULKQ
L5H7c2HEXemMFflXhkFYvPQ0ub8TjEr4lSJ3opLh4elUprlNOE5TFOdk1TMNt1y1GnFG5XNtN64Y
d+HCYXVXOMN8Wqz2dKhSBa2uNjNsHqOBJhJErXZiifqafQl7GUK3was+OmSnfDCGoSVWCjcPM8hU
qMdKO7WIRE0SfIFi0Y40Av7khBCViYE9OjeYotTgxm5FQpQiYLC9e2wkiYk8Ug6PakWxtvfFVFiH
NUzUEQkZWhJ+g8+UdDaVHWtarD1orSEj5nEYjDdDh+c6nqc8eapMBB8H7RSpuoCBLiqoHpveBmlH
fbuORnYpKgRHu2KtiqclE+WbjIm8gdoz5O4NpBPdpRqXc9RL7R3XAhRiPCmz+jSOWfeRN2Yx92ZZ
Bu1Jw4pCDnyayDO/r4VNbZ96b+ywQDsKpXDxYoGAg7heqzHOxZS4T3M+O+RHIoi4IC+OgCZRofmI
CPxu0r2sGtWf+KvPAIrA1YkcnVCJYxNm1bRzpiU7VvCkylOvBTYf/W+H/6ufSo333zv8/ZP+nD1V
1VP/bJ/fjIx/ZgF4f2A+gIixOTcZjwa0LL/v84J/YtLfZ2/dnHQ44v7e5Q3nD3wLW3wqinhLMINk
YPRXLWmZ/HvMjCkjUclvLorf2eepZX+sJBlD0EvFBuJtswAT1MXzXb7RoyKEx07AtAqDVTpQgDI5
Ow6c/uMf7szN9/L0F76275diQuBTQG8Jly+at42Ya95y1JxBojNCUbaQZb/6PagBjsTAhwkBGYK7
xhzfeqGr6ABQTAiW0JMHTr3zVC/2DdHqr0yIt7/1hwJ8uwroNHTwG6qBp/CiOAIvQCZRtXF/COw+
QcBLyhiyvu9jiv9kVlq8Ni8vwxgINQIzIebRzosfwyHEndeqyTBj6y/deIH3EF2/iMZijAtboHHx
z2QNclxXF+6Y7EZqGpfGVWuqyOyIbWlvbGlegh6///WzfDHQ5PcDrguZLFKCYhLzeHd/LA4HumU1
SoM0LmpC87qhvm9TlJJhkME+RZlBzwlR4a+v+e0FeX7TcSQjBiHRF+8nHvLnF52yZoZHRHJA2BTB
6dIaLa1teP568fsj8e5yN3vdvA/KYj5lYm3GyvKumsxDUOo02Wnm0WJJ3TTY//rv2j7GF08pdDH+
uDi/XVhwL13tdK10OLBDI9snrhRlvD4gLISjL8i3rGgl1nrnLL1zHUqZ3/SFQ3vdRrBJrs+7oDDI
psD0cIEIUJEXwJaUBH761CJgxxphkosYd37ifRgxe6NYtNe7yUaUtDPoXUQFuPV90iNrj/EZoWP9
9U/7+TXnl9GxYmlgcM0x5fkdnz1/mPvFpEflrwvxHHmFLEzMu19f5V/vH/oUzi6Wx8Hlxce0lo72
3HyjnLsmEorWWwDW196OgM0utkvKn19f7+c1j+O9aW+fMP/D6vj8VwmEhNJfXL6qrPIBjMOhN+nB
7bSe5f/HDSQrGK8zSz8LhvP8UqrSJUJU2IC+tyLHNoGSjAVnnV//IHu7Qy++DPyTIR8FOgOoJC/u
oDWCzi5M7uAqwuYK0PJy7QeD2pd5QGdS+ubBtAiOGkefrPoq8K8J6bMPK0rSaL4kXCOb/PlUlvdD
huYFdWl9k9UEguW94Z50dvGRKV9OX8wYD8JK1r1NCOW521DJQMqe0Dl21K2knJ4GYVK9sgb+vARy
Tt62pm8QWX7b8ztI3li7jMw5tlyIkqqVxF57LUmMDys7Hh10mnRyL0uwP6+8Jf/y7m/edpiOJn3+
n4DBaGbpQXZ+FmfayU5CgisIki3aV979f1lI2XpxUzHYxAb7MuuZuVelGjvhrECWEHsWXuV16wI2
EykowOizQ8Ki9spF/+2eomyiU8DXRi9h+6N+aB/hZzAntkhiqzKgq4TolRdGGJT31WR3J4o28buR
JOgDJ+z89Ndv6r/cVPZmygw89XwOLzUpuE3ReOs8j/VIJIbRMCpEOT2+8j38ywcOw2Jr4bFRUEi9
+MADol02RSELMtou1l97OfGR3+wkXelXXs9vBdKPn96m7OAVgSwDHGYbUD+/l7bOKEIGKQCmWh9l
zsBxXHaeYRTHGQdZ5LX9feoP/cEIWPu1ah6yuprJtAnsY5MH1VF2znhKdlGIhr0pfvN2f//jNg83
eVIOq8PzPy5MRIfckT9uHd3sdl7X+hK0tvnKl/Jt7P7zPfjnMtv79sP7hHCU/I7BFHhlQr23kLzF
2SRdEO96BW+eZKc9cSUXZjvph67axgYjuNl8zMbbfNHublDJZ9JxnAisl3OqQms8GLr+wJYR7H2y
s2+nsJgjG+L+3pnL/FAXdb23xvDp1y/nTxs5dTW1ME00el7YosMXt4uFWVfkJIpoCIJ9EObdF6zi
4Vs+3Nzc5f74OCQNdDEkqOZ2xipcWIyWNskgpdaSfVZ9oEO12aT4eBEgW3iWSiZzOupax7onVpRJ
osYm08VjOIBuLPN5HmNLTKj60wmR8w5GArJ9aKcI3ldk8L/+gd+2m+cPigLKNhHX0SLelBnPH1RH
ttHs9xDru9EiTCdv5w/8rGq/5Fl4RtXRAiMFj49IRO2xHs13OXLqPGw8hvZGXPeueGUlern1bycZ
BJZ2iBDK/pl10dsEu5RCE+IetMvbynW+Gh2EG92tzOREpV+53AsUOy8M18OUi5EZyCT91xdfK2kQ
hLXwMQN9WuJlshgCe2M8EutMKlStjiVFZbT2iUfnvMM+QiRQ5ITLK5/lN9Dx8+fAJ8GiTw3L6vuT
IlcHpdpOFQHzfdi6s1mmD8NIRCsl93gxMi/aEV/qXtoVrSRjJcJjDjtafXUb7OXS10DOCuuTtGuW
D2LTz3LV4VIyRPgwlcwMB1c8OXb4ihP85aK6mbPRidF0ttCzIgJ6/u5Ym0RmTQaD4aD2DmFjfK5S
i8AAsihfeUr/eiVAcRxuUX2j/35+JaxXUk3dbESG0XytMYkepdvMRDqbxitXern78pu87biIpg7Y
Ojju51fCIYn3FdA1FhfLPfl4usB/ObRkre+WHPvcr7++n9519HYMh3j9tkoaC/Xzi1lrNnbhTEDa
0K+bU3TK4rASx5YslWp47bD08y9DrAXfG74Gz4vBwPOLhbJbgnJmsSJMhQ5rMLVqb2GuI2/YVbfk
fq7nFmyzV3aCb6frZy82HxifGGdiHzUY6vbnl0UhwQTVwBa1kFEUmOMD0TCX7YTcSYXnRT6fMQw/
Ftl8QV33ykf101vD54ShwuNsSlPDf8nIq7Q74jNds9jJsPQ4iUziokej43tkkf76Sf50c7kUgjYX
dAUrCkq557+ySOTQ+TZVTJU29m5SIcqhRW6sHpRYZeHiQZTdcPj1Rb/hKp7fWyYyjGI49VPcoJB+
ftUJB7yLmYwimEPZsSPibFdYTXqGmZQE3tKOV2JL/cKR1zIdxAWZ5MO1lY7hKcqmN6/8LS8GkOBu
+FsAdmM8xr2ADOP53xJgbFwXnmG8DIuxs/2eqUDYjWaEVE0SeO/Lo0QBdy29LUYNY0uzRMjQXsEi
/ryfBcylWI7QveNj5Ik8/zPMmbyNvsJfaFBd37CUyEvPlihOOW7tyN7+UqJeOmZqJtGyWKxrjwSc
44DAa0f3wP281M7x2435nxr6/+yt8v1FI7StP1UvWGLbv/FnF9T6g0eEBB2KVsg4cVsX/uyCmgDD
NiUyjUy+2h+7oMw6N9sK5p+NK0z5ymf4dxP0D+qFbdrOSeIbAMP/nSao4DX558vaBllYG5iaUiRz
AKFT+/w18tpwRigfEEOdafX4rclejCa+nx/uyM33/+CPDdDtA/3pMtsKRWVJ9/al38DOiz5JVhr9
XlX0F+QepKdqHqzdZKZyn/nav//19TglP7siKz84Qqj2zHFpTXGGfbEcEza6zokiZI35ZGEOdOU0
ny2znNrJwXZog+3cN7uRMetc41ME+yWz7ixHGc7KKQZ0N7j5am+4VaKpgzNhLSI8MAejUXwsg4ze
SjyETYm8amI2a0zQyIt5cOE/hwTVczTPHDPZLT4oTCcu00rNyPykMU7qOOQWhIpIr6OwUJw5o4/h
2pcug6lzNZV6/mxZEqwAjCAn3CDc7DvhFE+ms0w2ZNyWnlRM+idS2A+qgW5MhmtuitSPEQoZI2V0
X4VMM/Ff+cqK7TCHL3pCUGS6gFYrGyd57+p5WN/6oBQUOXE9G9oJen/+f7EaejM9mqLzHBzd0+qH
cApKp03wJc6I+GizQhcgxcrcaK9J1Lb+5kh03aVCcWWCnTitVqiHO5M2QmPvs6Xy2YaY4LmQK/hb
QptgPKLHi0hkamQmXHZ2kEOsrAx1S8/PzM7qccJeh7PVFElU562qyQ20qneiJtftNC3CkoBxuVqt
3NVgDNKPfWrW/SlqbM3Y01e1jdO2GNSDVUOjOTUKj5Zst6y22unOySwARRaskaarA/tBWL1corRJ
G/RxvpcXX1pi2xmtgrIwj9xzA4YKowp1kIkMs89zyQHjqWlX0eYRr5m1xAi4nPp86ByL0Rz1p0Pp
3IgpIJWb3MwDI8AhOwiaoWiWK3v1MiPGemzVV7mYfReoUJkk5wsco/pOrobRnnk++lqsheZEBjB6
0c5AXb0043gvU2V6lxDUG5i7heaCTIdL86qazdk5b0HRldgacmNhiyaMvIlAQUlnXwe94xGgZ8+T
cHDZmjnEQMau3rmH58i7XlKIrHTy60ZSdxdtyNwTrNMwnCJmNRUi8qpuxX5BwkfEnEhzQgUIi7M3
TFjVVX57SNXSrx/CybFJ2VSlGM27uiS6HR1dIMrLruax3ThtZ4dXKh0kJW4blPW9kTv5eEUKpmM9
CNV7NUzcoDFOkTvUJ9C5YHR55BTCiyjTfTMhEWwjDy4Lvb4pqPNLklpTj5u+Sbc7lGxpdznRp0XV
UylzOzr4c25WR5ovUp/iXne8s8JDB3ulV5EFgA0xXezmfpxG5LgYZ7Nqt3Yd6ohjrvrcP5GW9NSH
sOt75NyTmVQYr0PVTPfYdQW6VdPoWhQM2ViVH1uXHMNzYgjL4E2RUqSy+qxWMjCdcMxO8sV7HKBH
LOqi7ta7GbBNT5Jgz9i5nXAtw7CQ9zTUnTy8Ys1qVRLTYU+r8Ra3abOM5zRvtQoe16EbXHKlgAmo
B+JTBamKXbsIiZwAW/XOa5X05qiY/JQ8Wm81IQK1oer6vV94tBN6HzoQUajgcMgbhurj1LiV6U5f
01giITIi1b4McaLXod9jdDHBdNQGueuHVXW06n0YM+Z16BdGcbbSyTL2Tj8EyU6REWWcLENadTtF
fx4di2GOSOpZOHCxlhxwjw1heSQjBug0z8pBqvMmNTlGMbKHLeMb6FPRNAtbY7LDhE39tK6SNMgT
oAXpxMxY9QuBeGubgj/6kBqTprpGgzul1W3YBGpOMM3XSWbACqn8bHylyn++XbKrYMSniUAHDSUS
arcXUwHPJncXBRwRmKOLsaeuR/wGlbfm7369f/3rdWgSMjgltYti+/m2vNnpsMji4G9LCfZEosq4
L1r15/D6P6dsz7flPzdJKGeUkuyWPyWI+UUeMGDhMkZnhN7pWi/nndmd4vNUFyITk3349c/aNt1/
yoDt9jHnsKHkh0DbmP++3JRbPyXAE86Ksy5IUvIGUNi6URUaWDS7lAhU6Dba/FQmcn7lyW137MWl
qQlYRTblOvXyiyfXmnryIAFliAOTal/MZXUYOtAYWC9eG+r826WQSDJVZviN9tF5/vBQFSM/GLgU
wZpWRJyxfzFbZXZhtRxKf/eGbr8G2i1TcYalL0Foo9ZV7zvkN4p5Rd7eLfCyiMB13ws0S3HQQhdq
dJGdTE5Vf3+W/6v3/48J9w9P4Sd48M3TS/0s//fvxb7hBX9Qr4Om22zJ3xUKf2kbA2tDByN79Ny/
PZF/Oh/RPTLdQdewfYQUB8x7eKf+LviDP0ARM7TbSn7UrwwJf0Pd+HxlIRhs83QLeiO0QAHRvyz4
4cGnxPEW6b4zeW1kS3CwZ5XJK8fT5x/6n1ehBA7RAwuHn/T8E1ByttuuRO+ulbwziuBI0vanbPEv
RZuFu7ycbgyn/frDU/iXMwZ3/Ycv/Ps1fZf/YSr9ZqF+fs0mkBD5MtoQc6LdvUlNfkeOcXLBHvtp
mSbncmmo2X99zeef+vdrbk0ttgJ6IZyinl9zpijRLdyUnTTydxbqzLOqT9fNh/Z7w8C/rsS6hU4E
x4S3LeU/DBqsltNBGgzY3ZZ+fts2NAQdEqOv5nSyIt1A0XHMeTjouql+q7vElbkeLVkb3yy0ZHNz
Wf545XAtHKCCdrefimAyd60YrPu6BQi8KxOgvK/c0Z/eT76dTe5hUYk59Fhe/E6371TaW0LtOTfD
3cr76QBBKTv59XP716twJbY8+idM35//pkH7GrOjp/YjhPzLoKmynZHZcv97VwGiQLOI4fSmlNl4
rM+v4jQScxHIwn01NPoGkIBxoNfQvHLHXr6D21VQ/CBGoYvLwvPiKtLKaOxXab8nhRpqY23N962T
eGcM35Pjb/8g4ukEHYOteey93L9Lx8WNU2Nk1JoZbZg6LYfn6fd0TMggaP/biBN4wJtI4SXdXOkF
FkEu+72cLX9HBYl6VjMV+e3fgpmAhiJOc2ejrz5/OJXqaRxKauLZQJIMf45j0Rj8yQj4zwrr5Yu2
1YjAfln2Wdg3X8Xzq2i3EF2tigXMSVic0D5drCOThO619KHts/invGGawwGJaoPFgTY0o9gXfVke
gprGsDP3vtkv+9pc+hPbMEsYygEH96AUzc2vb9+LeRJXZJJE14qKjncW+PeLzlFWt804TYG5z3tA
f1XnmLvRMsoDzaviDBjPp1TU4ZEIaGuvM7c/t0WVX4Ci0odX/hC8Ji9+PPow3hd2R5PWkgB2/fwm
Y+BbJx/g1n5O6c4TWt1OKoJ75DcQNGspy50rGZgDgihwDs6lCuu3iazS4BZ6daqPRjWnT9oUfXVm
V93SX3ZYptb3rs1ad9Oyl9ZnISZCSZA6XtmVyIbZh+c12+oOC39Bh1V5UNw4IK/qpCpmedNbgMQO
zSzVNvqtQdI62QKO0JYA8vi+6pPM6337mKfDmMeLhma8m2rPHgAIjrCHTJll/b6b8tDa9fOsv/SJ
KtY9trtVvE+trod6knl1fm6myNDvZtfooWmW6XJOJiaNJtMf6ilOm2xWu4zUD31lEf9dGue2Uw7B
hY/A392lqFoumISuMK85O2EiA5P6JmD628e52ct9CLyZnogo8vOi0arYlWlZPswoUQrieFJ9kQyO
Kb80QU0efDBun6xX5n4RVxOc1ngdrbYnnjwDb9VWsNgwxXqGzSB79N/1vhJyZ9t0B/YGoC0yMKzM
4bQvevemJIexjX38w+cYVOFkO+tIXKSJs/vQGj3WgCZ17GxXh0BPI9RfmF97YbTurrHsddnb/eLf
mbXfDFG/bP8Vs1wCtTf43V+NVYXZzhT4z6OpT/rPxYDAJc6B98DZNJf0Y2b14V2AY/Gjkc1Ahq1C
T4BMRVmNAPzpsxzN0rYk7l5rXm57KecPyPKXr6to2Jlxf74fO6E+5WQKJbuarB8nTtp05CSdLN57
UegAel0S4n+UovcvPBUyRbGNwLhmPCs/l5NEdVOQu7oeBiaOVdxKz+/2dlH0Z8jL6VgOvsfLmLS8
1hHe8J4Y+janR2O7JPmkvnmFYV697cFwu0dnAlWGKzSX0HmLJDxOMvMcHCYy6XbQ0hI3kgs2hN00
ZPWRVE7/45Dm8r2BLuzd7Milqm8g2xZwBUIz6dfLMbTacdwPvt0c8ySfydDN7PCOR2aLnePORs7o
P8XB3YRL+NYrRznva6Of1giPqg160Bim6rjNKZpDqUo8oTmRhg1yN7ezdsnYN6AqU9e/FmVCr6pS
sGIBx2h7vUiztLAugZOWQ/KBtAZ1naa0pHg2qfdltSv5IEFqZlEPoM6MgnBejKgR3fTRmEfXYEhl
+be6LVaCM8DSiCihMXGfkdxGFHqSyOu2BRQZycEyU5wBaVPElpVND/5IAzFSQRE+lNlcuacLduqr
DOjotBl2ia2vqqYrL505EB+MdSIdC1SZZZ7jT1iK2FAAJvaJMRRePK50F+CWZYy469p68nOYBjsI
CsnZzMwJmB3dcH1wLTWgyg/bysNZqpBjXXZwQ6Ev5etIZmli+fPBBsi5M3Ibho7XNBPItszI+tjE
+3rul6xXoJZR9EP6MxpYgEaA+qE2G40GozGGr7NYAtRILDLF3mxcyANwAqaLaVKdPsOG1/JSzgas
5NZW6RcdBt3MIFWZ4tIlQOCxZSsDETsE2RJpWrtPo5jqt44SfXoEvyM+aMIDP5Z0Gt8CbnM+VOuC
ETdJpWvFGo1jsZNZutxX4cQovSuM6tSEdmIdAzCVHj+irZq9C9vBxQThiw/V7OjHWXftXcDwFna5
mQxdBL7QxyeTwb6Lu36qxN5p7eSBU3luX7RGqKdYZmWIxpsMhs+tAG+4J4CJj6fiq5ijJHVx73h5
733lgFa5ccP4vTpJhMaogVfd707daXROpsqnzJnqrHvHgRtWi++DooXQKtqNiGuco8sLrMjRofXB
Xf31fU17MIwLKgwZlYZdlfGY5lCmC6H5Gn2HTsRpICdx5F32RTyF3fJpNdHUxJU9NH3k6nHqz2kb
6rugKYOvYdNJwVK8ET8xQK4GvONKPrqsAV+MojTIehKGd2vTGCQmVZROFqVhCHmaRh+CFsfuRxjA
Uwbg11ZNtFnTFc2lFhvGPDnZ4zj0Rg6mO4eLmagRg7hRhJaCDWqV9wnvPNpcOOITXdFqsyA57Vif
S0uU1+Vk5+5xIF4riHVWIamBntB9tcCcTztXpO3BH3yokeWSd/YNmYburePK+YrI7frzQN7oDZSQ
oGT+oWFqrVqpT3NjKnDJY2E8kDio30NTBIfbJTavfm1L50vKHqRPK1Njzy+SWiJBwkruHrSQlopJ
KyPRBXc462WZrgJnDxrRm6lqAJTXxWjdmqvMIHoRANgdSJ4bZvjqhbxrl6zrIxuGooiTZqm+ht2K
pQspimhw3Rn6oh+dyT/YHPpu7WEiWAMHAe2zDLSze4KjXb4L8qWdIwzkMM47Y8jfVm1jlzEZEz7O
Pe3or6JXDrHORFzQZGvgZJyAwA1p8q1I2ZDtm8CwPYYq3XnPyeUOvyuftlaef2YtuNa2SV1zTTt8
gL+ta9qe9CK9uEYk6l12leMbUULGcMJ82prO6zE0IAlnWXK7sMUNrLWjeanQKArAGUn/hjWnxO6U
lrScZ0qv2PQn7wn67HyspOqfAIQRTVfpqtDHtE3G+2msYEFk1ZCVl36YMf2mT92Gke5n46NC9/2e
uN5VxlqM/R24FHEtuqV0wS4qdhZ0x/ixIKmCB0cnzjdmqY/a0+a48xax5Vomg3jn2a39eTWT9gRF
/dhssAj7basbL49XlRvXstVeTwKhkz0JSvhrygDzUeD97aKa/zb9RWYtLtgFYT5avbBuZD50T9R2
YohS1PpvjAS7WDQmZn9pA2NQe2RvybrrJox39OyFc0uwiQGuwqqt09Ce5cUIEaSKxzmbHtc6wB05
AnZmp3E0JKduCApGfQOFXxkIxmZDCL0N3P142qQTFhPTTso7Dph0+71CinujWpgwMRJt1z1wk5Ly
yTNw4sFBcaEfywm0bejY2KG8OSxoyIJ8xey0AQqCpeB9ZUoZ3FQ4SXRMleXJPfLn8qEgzBrVvSWq
xxon6kDedm/dZHOHaa0EYhlECAIQ+QUF8c2483Rj7ta573GB1cGlQnXWHTujo0Eq6t7qHsY1wWRQ
1GYynhjUDfmeR9VrHGrJ5O0SKCBQ9yejyihkZbMAoQnBkg5ZgFUuRZdc79y2D9e9EMbo7hWzI7yb
TYvQPxyU6Cg8jAADHAbat6njy8HGykh0QoZwtYSmxXB6y49wGvfDEAzmNazysI+CuaAQw73DB8Dd
Nx5NdOYiMpa5fjOqOrytwE6TZNBZCHFQyE43TIWsZO/SdkKxDf/4oEC0q71K8qo4NCis24NZruDp
gBtIgxNnaZnRHE7tJRPzxd45gaU+dypzWDPsri4olDWT5WL2V5vdPWS4GMiw/tLhIFzjSQrxhVbv
6sUd2qogagPKqH3vzb6PPdSY2kgsdmkdxOBAR4LxhW3NSQup4d53/h313GjGSdfkbyZOBx2ojt45
FUQKYKhMF91EDTjZz/h61QW2gbDdFa6vKuZkbfYEDaO5RvHUvzcdtbzhrtVPXS470iiKZJURRA/5
uPaZukvDBK1fkmXUwXnVhB9b0u3bqNeqJ85bO+EVpx9ziEOvbbLdnGPni9FoI+m0xQIwInEG08Km
2DdvpknXD6ZP3y0Kzc5/m9RB9WVJbMz2Y5uC5p4CFuESlHZ1mrpEbEd2NfM7ctamS3tUpssouPTv
JQklViTxMU9b9E61xk6eNB8tRXd7V42EEsVCgcqKeqsKHys03gQNodzm7FCMyxu+L5OILaNZvmL8
o/Qtw7X/5DkV7HOH0xtLbDmB0NnGexeO8mtWynLBTqwJPvokxzmYonktxg9rF6j3fqbKkukpsSLp
YsoBxHNgXTZWaZ6DTdcPbiFhwZgu3O1zhF9wgMk9DL4EZVefOQSk9exG9vhxdHXD2DtJkwujL6vr
VLvOgwjlfJ2hv/RiC/7PTZYObHBMTkG0DJxDTzLh1l/D1Fj6GLo3BHdXtcu7rA0RtOXNKmZwUA2M
YTn1zueRN4HTSA7sEUmDnX7K09K4Ntpq+qIyigB8pw0F7QQ6ltNkWrj7eshrardZzQ8abPLDVGxf
Zl0Y2deA4+r9Yo1VdtbrdMwoxWfB0SUMEDXooa3tnbYA/UQYfprbQph1glC5XcD+p/NcxOQgh6dN
lzSPZaCx6SA37ixA1K0uo9LUSkdYzvGClE3SkOUOeu8zGKwSlYKnAiombzCXuB5T6hAwpPpT4reI
M4wgDd87wL57Ns5VA0lya7/medqCh5jL8EzPPkVEQXzUuRc0Ux45SRJ8nqstvrSrLKxEhVWZZ65U
gwkkRrfv3WrO9Dm0KoGMOSQ/Zl9inWpIWdiCrTw5NEUkUfK/kWvl3RZtoSt+R6/KXasc44P05/4p
/H/sncmO7EaapV9F6D0FzsPWSfoU7h7zuCHujYjL2TiYcXydWvWinyJfrD9XqrpKlegu5KIWBfQm
MwFJKcmdbvztP+d8Bws7w2BTDre8UeYW4J9e32bQKN5XGdTPHjyyemPWc/4r6WmAi4kvqU9LqfR7
GOdS8jGsQkUwinPoZe7UYVuwkRfH0fUgBiZUoSj8so+TcQ3t9KJJ92ZtEarxvWX88NwgewXPThFg
2qds2SWRVyPUfeVicSaRkm/dQXopvbyBdVLCZmvhMm4boYbNeOHlhb3kqJC4ZwJBKabcLHeYEXA9
s7LoFU0TMTycZolLt864ioHO4VJQDV4fmVLMXtQvcnxkz4kC3hGpz8NpNrjEWV0rgQRB1OeHzMNQ
7nsS8tOWBH21vpRamsqI9gcdxiKMIMUNw/e+qYdlMvPy+VvT2gIgqTPDralKY4V3h0rc8ne2cZqM
ed2Rvh9duwiJYxcfSad7P+xCdhZwsAFsmzT9wo10Bn8LiGM9VnFjgVQOB24w/GN5qiI1XnTp0p7y
QFpnF0ros10kk7CelNElrvnspYomBcDOQU//5zD7mf+0Kifv79lBgDsKCqGKGBLE8Op1q37IyixN
eXP03c+1tGcjwosu09OYS16IPrYVYthVrvZ6M7VzNGcGsR5YCKw2276x56NdtG4eu67SaM9KMyRS
cAPFp2sWVcULGE5WmK+FCKiSFvxnMHoz7Uf5rJ+1ZuleNL3TeaG3S/Oiz6v9WMjah3DmXn+o+pzk
rzMstIC9YLOcxqKffxEiN79UIXjRmUvFHcj2Z9nj5Oeqv8mKoiqZZ5wB5roxFSMGl24Iwtotpztl
ZXdKw7m/aeusvyOyDgM7HQYgE7Vv2G/zoDllrJPuSXlg2BZfe5B6h3v8ktkxxwABcSwflTikXuV2
b0Yx+LQIrMLJ48auF05AiXoVL57BN7UxexqB+uv7lbKOjW3qub5lazJxtFCnU1jcCRO/ONWFSMY+
Wv169A+jno097W0+kL+dT4RqpnHXmSpzkyyp/0tUvPXCBj47cIUCZOHUTkH/RBJgaC44eRo/cqr5
Wl+ia6lUx2T1neGpz6a5hY9tzUUdrSUbQLpZlD3cizlYk5t29jJ1ypZ67PNIr7zBuQTVykO5aVqU
52QTtHarvfTKW+W9pajy+PClC7ExbSc1JtvJhDyKNZpodLToqakfW89ph47QK3UZGr8AAibweiux
5vctdgt9Z1TKC7YDdmQulmqh3EGLVJLNvCA1u9W7+mS069gTsnThK8Ba6AKJXcEd8a1RoCNZaFWb
dlg8Pw2JHw7r5zzgCKcnJ2eeMDc0oktr69trW3GBtmayA06p9dk2qOj141VDOBwnmDyPIpXYlAyq
bOGcmVS+7JahYVqcm6QpeSVYLCOd3Pa4cfMvINjQwHdYlB6ODVeDZ87AAgKPttqLKneqHLAxhz3c
/xrn1bU/4ssHUOCx7FwEG0LlNPV3Pa7XU4TdmXBuDEEm7kY3KZiuNzJt0IsKyWfwmXtY20Khj7lh
8kDnc3ea/bSbnpyxcdyBFRp7/7tBEMJjUWZWThJioUotA5ZeoVG2QzmvyB95WcnyBRCuawIVpIoq
soXTFc+LFpgNTMjO727K3nHyh7mYFz4Jd6ax3LIpS7yZG4yHXCKHQeJtWhJ2/5EQemMuG052mrOj
gRlOJJuOehhvD4tesw70dTZm6NRBbb7VSZ88IPE0lhkTpQ2qfEe7QlHOh8WQhCViNbqUOu3ywaDR
gn6DPLXYFZdWDy4kpsvlysu0dKn07trKxgl7JWlW/Wnyeos38ag5nVvGKY+/XGPXq1Gh/y5R/Vd4
BcbvXg3992/nH638bTuAbFWg/P9bVA5b/064+AfXwOPf/qX5jR7mv/3P3+DQ/nbX/+1/ic+8/f4L
POGKnf27k8D7HS/ulcHF90FokPTLv9qGXf4IjmC8AqikFApfvbR/+giM3xFlUJmosLaRHFFm/s1F
gMUAffrq88FZjAMARdL5Z3wEf0ST/01xIjqC6cS+ehmu9mCyVf9Bdqxsk6tIB30wt0NMqu1BF6uc
2T1Ze73K+zPiMBulSRXcOrxqSA4eryR8kWtmHcdMG6uoLr36mYV7d+cA4DIABy3rB/tIdluB3zzZ
bqrM/8SHbP/Vvc8/tY0J6ZqL5L+xPQMj+4uYXdrwAnrvfXQYHbm6GtyOqZYpQlXK4j61yJ1l/iju
sacyZNV9kt4S7u1+Ea+yzlZl2UdLmjOv27645QrvqTDtfONmLqcVB682Tu9j3Yonwho0G9T6ujDO
5+7J4EMEtpNX2mefONM3K572YRLzvHVYKP0siMGdtTTxYlqPbHfT96I4LQ2QS2o6wAitAPNCby3l
uvHTVf5yysRHGm+ck1VpzrUhRfvPAPF/NVP45IL+CKviPAPa5pPY+uvnpMCvVd71c/IUq9bgQoAn
D2nesGPTU8zwRv/nV/NfcUa03+JR9d/fikPiv8PJcDWn/9/zA8/pP4Cpr3/B388By/mdwJSJTwGT
3rX5GG3zTzB18LtD8paYNy2l8Pqw4Px5DIBYt3hhBXgVMcHzVXKq/B8z0e82KU+OCByEqLdojf/M
IYDR5S/SK78kXEk2Zg3+OSj8xNv31+dkqpZCYvp/YHGxikOPkgNRYIGkCtls1s5L2j92pJCIqTTg
qjZt65hn4nRcSpeqyd413kF4S92J6bU3cGnvlDmwhs8WEqSh5gXISBUyG2+1moXKRmOf1ABfXac3
vWqc5TD5BRFKn3nJ36ggT55GpUYEwM6naYg2nPrH8kfLXApjujt1tt5lyc7KdEUNHTeLMbkP1hU3
UYVPWEhji6oo2jYEkAtAKEva1jRCtMtueZyWNKtuUkfSIDi6tT1vnInJOZxo43NDJKL8sUeG6ndg
lpYyHKdxRCWVZpPFc7lSzZ6ygyQONFI5SC+BUb9NgOct0q9CH8LUhLsWZmZS/NIRT946N+8u5VyT
HUhNoDHcelLuy0oOprsxVw6lUG+oWN5iCZhZvvYkhLhAYvhlfz0VIq5lq+8D7EDjLnGL8pN2v16L
+nZN2awnqjK2I+veD6swu+d2kCn77RR4s78mnRc3qWleq/XaYlfpNp9HRzoiIMVmoFn3KB35+8BG
85OiK5wz1dqt8pVA7xS8m7rWvhdzVZZRgUTLsoDtNSWMBti0WdXOK3076w9vznlOtEwsZljVuXHl
gIDvDTWMrmU0OWD4J1MVkVeLFeWgtspT7xnsRK81qPjhuXKB2DW7JojZ0MvbCexkf50FnQw7/Mzd
s7aX9QQIAkmyQ6kp9/ii7TkaO/a6ZLUNbk+ulBZxdLroCHZ6FqTvwBDggnm6SGGXddkQ4xaam0Qt
rvZk4zr2ylAHS451PM5tPaoFFhmEjWYKYoNUBQ2+i8y+WY9otF6nNK5usI1xWZ1YlxYwDTRqIYOU
grUNor5/6U0zr1g0akEfzdTmZWdhFeVPA8//HZpHVe9opMy/fKkmGGWBYKIeJX1bee2ZD5Oiqwru
bln3GJdoL9ThQ+B3s8qO7XzZJe9LmQbVr5TbMrlic3LX4ZDmKU8H77i5bNDn2aWRvUd+PpMh8D+x
ywH9HWA6yx3q56JC34C5V1mr5cYp0oxzpj7RpnuPHoS3npjxOcBv1O7QU6Z0Kwy6DGLWaqMKhWf3
Osy+JT+atT9/4Xz3UL0H5ZgvqYdyvkPqziAVG7bhHFaWyjs6a9XPRGXeU7bmpF5WuNL3JLm5NCCQ
qIA9KBu0G0W5H3to4Gp7szVxDPdDwDJ7deaLP+duua1LgM12VfYTF9J0fZpAInpU1ZrBL5oTy0uQ
sPs4e5rfcX2wIKgpM5/e9THrObq6YFjinqbYF6LJXhJlplfboWcjG8qu6UMjK8gktzjqT40ouu6h
mSwWi5ZLD3Zc+KJ9d5z0ukbtRus9o1TrtasZpaAazxYv0JK1DhAo3b1D7eW5cyj5itgbOSkMPKd8
ZilrJ5eiLTr2UEFfwXgHprtbFx7fLfQS8IoVq6IlNFp4/jtDqeUXrBi694AgecPobpEWWdtsEjHV
D4D/IKUNbTn9SIaquUXgdEWUetkK8J6mwjzy1VCfCywL2R9QRntniW65TRGXahCOOoBwJxCWTe1g
L5MwcfwCgLDIWTcKOyvkPbsqV4v7HJj1ZvXJWNFu6WPl1iYMVXs6Yfj/IXnejx9zT6vpRo7+zFFv
Yxv4GfiFrbauyubPjnP+jeHVo7CgNh5ckflbS9JEFdPttso7jA626EMJOHBPTD2hl6zKg09Hn4QT
NUxG09FX1/q4JZXoOllVCADyUILIqHTOujeCMQliJ2n5OOjm6FOQFaPrxkU5rB/Kq/lJIGWZKyIt
cl1kuqucNlcQ7RDPiwU5g8tyxhqtGsC4T+DLqaw3NBpMWVwSmmn06YVdAAYf3ZH+0bp+BASi+ga1
JzCk8fch9v9PSv/jeif5f0xKm6Evc/Hjt+0P+Ve47PUv+/u8ZP4O3wB+BcYGPH2w0BhY/oTLOr/j
KyW8ARvlj1a1a8r4Xy9OTFlXazYXJ+tKh7kSYf+cmALimzrmALzS8OIw4PxTcUsYsv94A8Gdh+cU
wxlJEVpD/joxVSVdfgN6jDc11LMq0sQXqw6sb6URFxorSZXCil3DFYG7q8fSfBdpse3GbE9CQw9Z
JQfmpluMOEtUTAQniSYNISDwNSTvNvBu1iRbKLMuOcUWe+suQb5vaQsElJZC98CXFSkMe6Gwn/te
sTZHVKlM3iycLt1+oETkppHFY6atAPXl2EYoF7d5M8NgCNyt3rMXhkR6boHVxj7RoVt/tIewCXjj
GUg2iKq9eugJekTtktwvy/KaiBEmOidO523rLJm2LrT9V2Y1gfghTouRuVwFV5C0REPe6hl8aUtf
Ou3UoPBXac0E+YGMoNU+12Ph3E7KtA6VxRTlufWvuvKCOOkmeafTN/0L2ejD9JcKsKhRRVg8iwMo
ehnX/E1vi2Cwb4Q/lfcYGo0DK23MAoEcn3OvRrQfktk44o+HxGU4jvNgp5A/utS5bwlYLq37QZWy
8QXrl7WkLOZ6wm3W6vfLjPATddJOTr45t0gs+ADPHWbcc+DposGVWLjbtE78X11mUKKS4R6KHeUB
HAxA2L2j75lXvL0p79LS9F6rLsEIN+RUHuJMqi8Wvwr6P+qWapOUekLpoD/fyXUW57z3fgV0rWBl
4iMcY6wMy2HhIN1xOXcXSK2Kzsydm3rpZIWFYGxELcqL0BKTG9K4YYzRRA/vG0s7f/4pJcxsTXak
12usyyFGLdN46vRUv4y9dy9cjVvtatBG6lYw+Gn+dtk8Mujz2XUlXkJU1aawsN311VwfYfu4t2PA
t5GVeRsTi11vk769sMUlYQz+eL5QUgzzuKuX45p6L8zgJkwP0xa7xrD3Y9OyPKdifAts4KNm1Gyw
codqJm+VJ2YarQ278AKYcqs7uw7/RJSY3gHhY71lIs6Oy2rGKX+Kld63ur1g8BWXZLJPdqmfCkT3
EatFoZY3pIdzutZx6uc3FJL6ES7oGLNZPNDsEObE3yyh7bmUcPUA3eh74cpKu9+MTnf2vPIWU8iu
YsfplyR+a/nkFdeNqlntZt1E+Bzny0zZpHIPynoYm8fO6XftuDDZf5bWyitm4fPU3yjGlA/DVUq6
Rn/tbsdxNGx7XAZ6Yt7gg+NmRbzNEkT4geu2rIPbwoyVwPkarP6eAHKyr2A/rX3Ht6oFN7ioxYGv
aksH+E11VXnIlO/GEgvWwJ4ynFzrABhaHkfbWe+cjL9vxmKR4F/qsTms2kd+NiejuFtSk2zvR06w
MdNFaNG6SZFiiChwgM28YXt/WFRxCwEYr4YXLj2FQbYdZfkvm1PFmw04SFY+P09kgjdXY0JddDu7
wfnkYY9PMu/ZqxLmI1k7nHPyI8F0fMrwXYZzmf9qququKloJqJjy3EHv3tpu+qIsh1ohfo0H0x5u
5rmOhrm6iE6S1s93hgadUlnGz0WUc3qmyNpCxJYDfGWRVPcNbCauCo19Xa80V8jMztMpWNz4ZntR
swqbAgn/IMVKD3LRJlpUjGV2I2sqkDZ1xQjBrDZa7Hyoh+gIuWYl6s8SL7J6TEv6oTX9p8CexMDo
l/f1OoXrCFw7GVfahNEsC2/QHuwlkV/W2j8Qk0we+jrJzU1qapciGxsMg1jjKGrVg/HsJEsZma3W
76e28dwN4KJDmrbGC24u/De1bN60RiDT2H0Sa2INHkAWS9LJxvqj7CkSpqZhmyamCj1lrjGr9euC
2y02XOzBRuiPBEkpEs/9t0rzsVNWxXzA/8D0NOqnPi/yI94HMElcEEIaUdtTQkCTMSsghe2Hkoof
o5ruqm6MMtXSxg6354QEXNwmiJuoys/ewi+j0RXTcLO1yx95Y4VOlj56+QJ6oNG//dzdp25yFLLZ
Y0Zlss15q1jufJOOtBtpZfcJA/7sl8MnYioEY2k3mLbK+94wPjutr/AUolYNRr6vZ3ySk2fGLVvt
oEd/TWYujeuKmul7WPHpeslDLp/2JrjqCfimao5Ck+poovqbem0/E0Mvt4Q2jrMeFF/jVPk7pxFf
Qd8ccY/rWy9F1cAkhrY4oC5kMSa0y1Lnt90V2F70FEqNIotLb8HH0dL8hgHXfjHml3V9lw4LBLZ6
UMvfqA/ZXB866TWvwTidiCzXG2UXsRrmvaO955rYWSUXJ9dcX9G3d4X2Dtd1j5B59uz5KdUmhPi+
ExFPCaQzvJqOtxt0cd9X49Zu5sOauvwcaNdCfLlLVXtLC+NN3l7NuIX46XkZMW8UHBMJc5CUnNCg
sojqHHT2c9Jlb4mtHeEpH0se4gawdaqKGy69GEgBF5A/+kj67IJ8euC6HdbeefWG13zRjjgZnjQ4
qmTxtYsXiO91fOykl22NMUFUaaF+jYv9y02c2CqcXWL+sIcygghq0GoGuWd2HtmHvS3yV+1V+7FO
z2S2N+SuOYn14tJUxr5NejYhfn7H9WVjDjgbTdu+ci1RiJYrRp0rM0Hlre9n58y6mQAOxHX12en5
AQ8qFvE2KthsDIux8pFP22D+yH2MInztIG0cK15M4xwk466rNe3g6/JQYTDQwBYU+F71AsuwfM3m
9MZaXpcp2yFwb69CIxUA+AT0qT3qJnXF9N0/jBQXjet8z3ZXhGsg4iEJvvjRRpm0dgmJMfz6Cf1r
ZCjCfNK+3LY9YNzY8oGFPBrhUmWHBsOGv/o70S9xwYpcd58crf+B32BnFVAHODZSPe/4AfaXRB8A
XagHkzomz6pCoXWHZSxCrw5CuHiR0XEXbXQ8F0V59ikg36xV/V7Kb79yL+CL3kxj2Q7dsrdLZ+u0
a7Tiegbx2iBs7tjoo9yOPmsfvQ5BOARshCy+XlqRgnKIHHYwZmuTMTBPVBSJjW6k99xNn7kpa1E9
va/1ENVu1ewtkPo3s9QK/kWD5ajqL77KA7WKO2S5aOZmem1sn2URjaV9dCVO9WAs8bYjPorJu3fH
mnj/MBUxDshz63XYdXIvlpn5kLYJ2yRTPmAm24yKuGHGaxFZ3smmQ79mOkYlGZnAhDBWRC4WcvDi
jzPuO+qPoFUAwmgjibwR2VAZ9qu035BXxdMobBFbjgywdvP4uaNOYnnWnKfFyt+M5ilY54tqrcem
mSOH+PSgqfsMcRBr98lT03UfyMRpBxGog6NCKXTT7t7uzQewQvvZzD+oob/jTr7VghPm6yijEMDE
PDvw2Ve2PNWT/8RSd9wCm/q6Hujb2sZl5TXjrnKCK7zjuQN4oa/l5jqbbssW4LnOWzvIkhgOw2Zy
68gb1dZbXqlYQMO1qy1bm2HHvZWr78bv8v04ZFmMTEhwx3F41Fv0cPiDaJ2faf9TsDfYMapnPEo2
YAlzeAF+8W4s/odJmO5IHQAAQZMjwOC8MCmAFyLOSZeTzuZ7K3lncC6MV2IT+XfeHHnpbCwv+aGc
MRzG6mI1NYaLJQTBGVo1pXnWtJUlrRH1ubaSi51ekvxD0F7u27dVKXcjtAhig+9yBBhf2ZTEsW1u
9Q8rrbYlywYk8c2UIojqTew0Pj5boVGq0EM789HLKdXmjPkB7mSHdhv7OV+Ioz15E4CFvA2xZey4
tu6x/EepCVFqhfJUtyAshZbswAiGWUGJNZuVuGy8ZEf34Kazkwev+yhqfwmFL7ztaj9Yfm3FTkeW
ZSr9bcLiF/9JOOaOcSh0wIOeB4jU3SYYren0KkO/Kl+wo0b54u3zObg4S+eHWvWTfUJoGz+kZ98t
NsVl6WdFbdLOzXBZdcVxMF5Rjn9QgMMzYz3ReEVtF+se2/QSrHGY7lju4UkQVBRmiZG8o4bzIhV+
0WkbaM47tCZqcynJ2nR9/9jPXvKSNQn+nhzX85nckbNVZBbinmb7gxpSXpiS+nnTZr6y6FvnmHBv
LLv8qTnW28T5jOE2gQipXR9Jd4xlmt+Zi/WzRo0HNdc9GrO3xXq4HiERvZpd9jA5dv9a6OVXcX2X
JgBaNSxUxrTrcT44uAZis80vbKe+ZKcd+7y2Qle4WBO8CI70V2dP4cIjFMx0fbnmBZpELCsoh5gf
rk2LzY43fzym2ollvbwrAq57LN/Lsxi74tIGfbBfpAOlrqlwdsZjVRB42RRF3V+46WrbUQTWgUYL
57FSptwGvsje6JMtPxKNQDX2jCrMbVOe3IqxHs7J+qGlirKMcdRiFy31PK5asCdC3jShYWLg20g4
t1tVrdqJAHk1RZY24PbVPGqLI6Ne7V8jbnVCAyy1LmVhDbfI/1oZOqvv84NqAHxsUnkFGaVGn+WR
MSQTxd252Rqnhjl36nai1IYm2BfwhP0oIbTsvKBC4ED2nTHtd1q7aHQxp/mOJw3EoliJO+XXhe3K
CH7XTmNZkzGeMLAPSX4Jcmvi8q2pg7qao0Y5CrEpq8w4+mbPYl7BOaXRbi1z3E3E5yI+LHwG2ghl
E4Wz5n/bDBavA+coLr+S1XRoV5q7XyFwwjSHwj+H1SrpQkvAnmTUPhD/ibLKdgnvMWxMBoc3Q6ra
u0Xe2hcPtgp9hIR0DqvUoLrIdEn3S+/1N8FQBajyvAng32iCkaxZ61DvUp5oCJdUooi58S4J8Ycw
Jw/AN8gf3A9Mv5uR9t7zkK78yw9+2d6zQqoWP56kNhW3CLqOu+3RZNcnx87JT6EJaNwggwBDaWDk
hxruLuXTWrK8dHiera1r81vqS0yyi0jx4RR6K29SUh8YybzE66C7BxBQPn1ey/pBYXxsV1irTl9a
+2ItdfxtAFSN9kwToEgNSFN8UIdEBKI6FdOsz0y7SFp0IK7GyP3am73+Ui2qmyAyee78WAxOZXxz
gcu871xgHR8nKWxiP4k7v9X5Op2Ustc9qPKaJkLKS8K59/O9uTau8dDZAzwaTgLjJiEIz8mEm2bZ
YYOrkp2jADchGFUsKjpOE86zVvjngqg+nmk0PScaWbxOGHVxZ270ANYHWRiX78JdC3l2ye4gjZSE
80LwOc7PxrFoURT46IdjMgtHbBHTk0PvWFkSWt08OruaxlKKf5RTGJtm0L3bdvadNmLjqj24sgLR
1AbDT4R7834xZvndKCYUamOv0N02281ikcdWH5v31kC42GBEMtfDRKYEuHaQ4JKpq8WMhdMKtRPm
2j1kedEeKdNN74skSbLI71ZiYXhv+q2bzyYNl5UMnS7L3/CVy5txrpb7QcKTtfUJ2zQmX9ZYMCm5
P5Sp8a3cJCBdVAaPrXL8hy73m7NJMek9HgbYsyXllMdetlTEurUTvFL359x3YjKv1+6inPBHyl5t
3E4uLDZAQR3dmiTMtQGzYCGSO8Ed9yeHRtOCAIGRkmvIvMbeOAmBIzr/dP8VT6n6pWO7xfec6DgM
rUw8CqBxt6z4tW1XLuZNbafcF4wTWC62Xh7xBlpZ2vrgAjiueD50KGFOlZqPJcflGzHh9lgYdH4m
ipRtaE8Yhze4KI2DwzB+uTZIvskBbwNYL1ypQH5m5HHy95TAcjcupDQ+S6+CjqZGo34pSlAOvpFq
AMLbrLkAzeq/jVTc8hxVG2x0xS/oEgYP6rSOzc5UyGPsmTp36/r5Ra8IicWC84WhPW2Hh6IjHb+x
ZGq/Ww2RWiyEeB9O1Dm5r8Z8xWSlnkQqsmi6HcAOLFDlTdXyeJGG33TOvLLzU9n0zM51wgg/6SPa
wlVOaGyGZPsWLyTHFT6RXatbiQcmaKi2wyzlnjWcdXDm1LnrDT/hsmY1B2v9wIg/Yd0NE3LkJzaf
ZN3mR2+08mPHr/AIs8va5vTaOJshbRifNSP/JsrLiDMbtNyaFHHcpamPQ9gSXBBsvLKmyOUTzQVc
fFlBy206OPO5GlKbaysdkDCHL4bTJfy4LP/GGblf8Xmre4sThrGjF/E0P1klGwKTFcO+CjpqG1Wj
hSkp7o3bX8OSRavPN6VFqAKnPKVHFnGjDpMfaRWBqc9J2KiqC2GZMz3Ne0LwO35WFUS48q1bnMde
ZxJudtoc3MwUZwm72smKBAejjSdRi4NlPwQ2Q0XC2LEmsZ6sw2ny4UM3KIchoTuThxN11fdYOBtN
P8IVmZKj3S8Ol5/S+nJrpb0iQGf1Fset+1JWnE6WEY/mHWGd/M2Vxc3id/3PmaKtc73M1q+JwYEK
Z1sfwWyZ5VvVLMt3ZVvVu2Er+5gsWuTPGakRkaDfspHx+v2Y4Us9qEqTGN/bUsw7ns86O4xuYL5V
nii+yDxktyXZm097pfSIQ5l4rEe++RkRwniHv9heLKnTJz/hWPyR9p03UBAzH7KsHJ6M1cCE7mvB
eLuY6Xo/eSph7a4r92fR2+XRzBlj+ZN2gzPpe3Rb96s1Ku+UMSEZ8WSW448euzK4I9XdUmlf7/3O
0XfEBz3uXN66E2C5NUvczzP7oSG5WRZ73RDtMsORWMzb0tfGbspqMwx0Ylh1c5vyCozQ0dzQDVIy
gWkeHPTE2koOU4gy6YYXOTJ4cP1JzrnaZmt3HqeaEJHofLwO6Q1rLaRwi85ku0I8G1N2vOsQuC8T
we1ZWHTHatmX8hxkwkbeKOqx4mQY1L5JgAqWKyDuWfNOXsDGPnWCR6LFXGaVHPdEV3JmBRrzrg3E
jm3iP06esYIVO/qJCoqjapqMW+XGLp7MO08273PefxfjHBX43VPso1yyhDgOrOJDmkaaqDTS46jo
b65gnCWd9cNbyAkAvdNw1jMWdMMu9UVyaP2CRczkPht4wi79mHi3gyjYtGh1v2WnhV6tGOl8jewt
pd+3bus8jlNKZTnSOWqxl/yEeneDGIH7Qa07vdHeu5YNZjPPpK14jIN27ENS1IQ5LC/2xy9y/lwu
AnPfClmHixrvk9SlF0vwuQDr8+LBH1/ntOz5HTsXljbFC+NnuWuccYw53ncJjd2bOaW2W/gLefci
QhfaphVpqHEMmtg2mgXs2ugcwAiRgmPZu1/Ix74vZlUzWpPwp+Ndu6ucN8dvdnLojymr3Xi5Xm4s
d7k3ykBtx7S4GRYr3SvKHfCvlUTgdFzQ4VyXaURqlvnXNm+t3mVNnGOdxYiHJ6Hn9SYil0WdP336
6+Sw8NC3XK/bg2HiPScOvgE1aTxUmcJj59WxmeL70YzuGsP5WPxmYcvWMjEN6tUuWZ13dJvhKkFL
s53pTvMxsFXMYaHSYBT+0QBKyOIgZ7WnU5uOoQyv/zTxxJQVzoKAF0nnu8W2qofqRLq3fQwS/RwE
0jgMWv0kjeVEOOtrnr1j13Y3/uqdkPFfgj9WfZN6ZILXN3WDpaE1vJkEK99LkfUXFHHto8hL79bV
y4odBX2OnLtD7FRVdePXomD44F9mGpr13jXLn2rwOhKeKSYOnRwCdgzQpSX9pTK91H32bLPE14um
Zn9vMtkPB/CzeCnKeyTCfe17+ywr6GXzZ95OE+OXVe9LApBSG26Fo+J2Lt6u1M/7hTZqq79mfGTn
/KCo2H+A2VKtKE08tnOpVzeBot+R8mX7aeYmQL3KCE2FeGFPZGxrWewxa1SW3agqhdnYOpos8cJR
ny5gF4YXbCfZbaJBiDBV/mCIlZWb8mfsjLO9wXeCEyfwf3QdsmLYNYt5niaDrY4ck4Pe2CzEjEhV
+seydgY2knRDdtlkETjtJis1ts1gPQ0cJdGczv1xELX6OV+tYq4qAT0O4sECxoZl9URB2IMmjZ+m
le4qjkQwuSHf6NFSI7RSrN+oNkS3N3hwDri3b9L/zd6Z9MaNrNv2rxRq/Ggw2ATJwTnAzWQ2ylRr
ybbsCSHJFvsu2PPXv0XZdSDJVfLzmx3gTgwYakJMktF8395rp9aJUbA/98ov1TSs46I/DlreshFX
rW9VZbppZsqJSKwprTOxexlx3qixHsweayfyjTUJj1+Fab6vVHoszfgii+CSJjH2vkqTO05L015G
erRFkP5xovjYR4b5ocu9Q0chryBoetXlT2VBXoQxMpqPIyq8T2OubdKarosbEReuhsnYCozxR0fV
n5MwOlplQrOADve8rtuxw4xThxvW5Xit68Ot08DkyMtrjrPZBy4HHb091OvKPRkAV6YWFeMxrPwu
CU9N+zBE1REuSHQ5dHq87Sb7Iom/YupL4hXkceuCJLKtUxTrkQPh57g3xnulRvuiR9fzNQ6HTm7I
gsIHM3ZLJT2uCYTX0ABj5NMokq5QLnpXeRHAhk9dIBIhRxDtSIdcuzAnt/hM4pZ9py81t4y/UvJN
y/vkVroizCAXqtmQBVH7Va7h9DEQMrGFKbKGfG1d7GyDiHgzaPoLg+OJ71aRfiakTGdfOTSkrEyf
H5yILQb1mPwbm9GQPiIemBYVMxNYJsLwGJo0LykGf9MnpInsg+K2HHYGG7N11Mrks9kN03AGvmKi
uNkkKIv4frz9ZTutnxQQ/ysG+ZNQrLfEIJtmwBpQxC8E9MuP/BDOGsQFAy4Dt4caBIE6ao/vQhBT
J4AYZqJLaosDz2yBtv3QgWiG/Y50HuAWroSqZfCz/xGCaIbzzhQOsnokaRLJKyKR3+DwIfl4IZ21
5ZOaBKU+f4wwIEPxpz/nqpkhqNxqRAQWwluuq+rGGsGZrgvqmdNO2ayTru06xH4uqXddUlxUBK0d
h6Rmb6qn3pcRncODFilW8dozEEtiPTVOaJlf9J0mSVuhTZYWC0YkiT65MvZJdr0HCGhu7cQ6FAjT
kUi5GwxLftLaN4xl79C0nRiT2nYy6HBaIvk0uttO1ZcU+uR6ciOcL6OBvrbPb0zs82tzVNbHXJP1
JtIxSPoYWXMd1snUdzszc9voJsmN4CvJSlhZY6vNyusxKsivioSkXosFyb1mUYxY7qCy6JpNUTQf
9Po8LJycaFTVXmo2MpiVMY25saPiQcGM038dfjTQvbFF1hp6EzGOy3jTDpHov1p13TUrtkpUT1Uc
RrSrtUWe0o+BsNMVp/2owck6iLMyEkTtykDjWskH7T91vLDeBqmi3BHKCnahqkK92BiK0jzJI114
hTF3OANoRN9MutQTVWUOgY+T3s03lRaEN7Ngo3S+sJp3RkD3iz6LGy7Hk/GjEfSIGJlUzoZM7Bj7
qrORiDmYE1fhpJurQdfAdg1leErnfzOkAXcRKSCkZOWdwEHD/Gs0wb6m8z4MyFghT+HQ3VsxQp/I
WZSztWMdEcFuKtAUOAKPrUpvUMtC7AjUNW7rahv383zliJQ9D8jC2faiM9SOyU7FOIUXp6FR+C2n
IDS/U6TEJ1dp+FgjPSedd9XmURn6Tui1k68VFnb5/4/Z7OIteT/gtYcSZQP3rf33Wfyg0Hs/tv8N
JgCJEOyfTQCfv+XfipdTGd//fSqzrXc2WjFyc1yKVZaxWHG+T2WWeOcicxNEUegu/7j8zF+SNr7p
h4RNMBXyZbwAAicBMv3fmbeeZuFnqDnHxBliLKYffidaOvKLXs5bFfp6O7ZpyCD6ijS6j5GqLikr
UHomfcMDb5Mh/gE9E9YwZU4NO8zJvHby+cKZWUxPJGKAlFKFodU7A70pZ/xkbis/M2BW+Ei+c04Y
vems6yicPtELcT67ZTrTsg9SUiNNLaEYMkCUJgOyLjVnQLVZtu6XtjdLJs1AuRa9TqUwHod0JBcJ
WhoFfc/ZLCxTDjg1YgYC/iBUP4L0smgiWn3E/L3SxyhOSbTWEkMcJshKSCj0cBHmA3Ao01OX6qe5
rZsiOiXRQxvOsgFbpj9n0FK2DlaIfGWbs9tc2ph+rJMQ7AoR79Os7OlQkVBe3sFj4OV1AXCFnBcd
sG8b4Wi8rCDgbdKZ0zKLjF0y5ENwukBvAlA9eqwm3x46+w7Yj6vfBF5sjzpmHGTZ/YqYKuhOx0Sx
5acR5wK7ghA6qg8qxYu9rtSY0/QZiiBPVl6Usk5AdopMGsOTNKfzOauNCA9EwHqS55yughFK0NkY
k2yGNJ1FMFG+aWtTYG9DLiEx4N5BGw3XIUT13EJiHaOjButE+xs1dW3Q3S0HlydjKRMR9H3tTaQd
sJsPHGrvi0t5noOqf9RjbWKm8mZO1JYvCoh3H7QhyGVNdHTUer0fmnkB3am329FsT7O6TPkfnSuM
B8zNPQqJKimYmHOq1vmewrKKH+vO0ozr0AqLHb1gFa1tzUs/BHrV3hUOGnw7yvTC9wroLqiqkuxY
Z12VnJQtmehnToToe5UUjn1Lapcy96E3y+qAlFqEe9rKE+7Q2UoRznvZFbSLxm8tr76qWJ1ZDqKS
4nczSHFlaia9EaMnKd7Nuw9GNXi3gDiqe+jrF4aqnE96SC9uJVPTuipNlT8YSGvqtWV2Vol/o1O3
Zh3H6mIkJuKWWpt+XXO6JRmx8j7PoRGehaHhFD74N1uta9srYTl1BXJ77dpctB19XWbHKc5ku7Im
u/0y2GN1lUWD9QWFUEJeQWQtNoguDn2RUWF0B+BVrcZxMKe+fExh7m0bjdW9QD+Go1hfFU2NFG80
4brkNqQ7VWI7pVvezPpNn5G/7mJMOZVtwq+w4CJSFXkPmwKMGp79x7JKFLWl0thgdLVotFjpxkp0
8uQbZBDl2hvtpAeSQ8kDJAeL0GZhNcmjU2YkewJ7S9JDjSvZO8bxAnKE8966297DlXue6WJEASAR
xN/yHCTDV7Z1Hmb1hpr2eQ9JpyYkItTk5zBpgFAkMEzidVdmNsC8aA4Kn5Zdrp3PsHJmwAgqdi5Y
KR25iClrCOxzGj2mppR0sAJZve9l711S21L3VFNaSEho+uExjK3R8pvi8oNHbUHuEkPr+SNU2/Mw
eTk9cKX3gt4liRHQ+CcrMS6boY0WpZloobaFunE7iJ76Kz7OmurAUFkTbzkn6G1E1ERxlzdRqg6p
NZTJXsPIIzYZaSU5/d0Iu/Bq9IATfTJl7Y67MO3xD5tdmESndeWW8GRGBRVvpYJaZt8WnWVyCTqp
qratWSql72d2UPM1DFM2jF5dG9lRFW3Op9MQRIQ6dSkJ/cqM+WIDTBtBF0uUsgEoHfsaK9PLhSQy
oODYDnElKmkB/RdOosO8ANDx8Gwl/Rsw9EsG649xSG3DofYEM0bc/XyjbVPXmR2Tssici/q+onJ/
T6O0/751+UfS68vt/PdRiKZCRm4tabRLZM/zUeZw7DM5KJSbvWfuzTyJt+D7ivdEYEACq9LmDFBB
8f7tS3uVOvZ9VLi/UrC8E3Xz5NJ9uHsPD6P515/i/2RD4bncIbhZeUEgjTbCKMr1sN3ARE02HejO
naGbGgBO6l8bvaxMNrW65Xx8++9Y7KDPzcDLrXQMISEhEY8tORq9uHgvIxLSJOlyiVH55OoUCVhq
aei5kzp5e6Sfb+ZyAOOKicOmzfiUB/zsgpfQ6LgUIEtbhL039hyI7dxM4rcS/5aP1WCMhaqMk5pt
16tHk7NH0kMjxPTl8T40ntH4GKKC06kFvPrbF2TbHEYXJLuNtZ5z6ovnhu5IiC1nQfwE5dGdxNeI
zI/t24P8fH94RNi1UThZwv4sjrXPB8k4jELlSjyQdAGbn9AKgnUbuO2lkWbYed8e7G9uEd51nkXD
kZymn8LMn92ipIlkH3Lg5VBT32p6H5Bpnf4qTvfvroh96IJW5rgun4ypzwap7BockAXqdjYTgG96
RzzcMe3R6yKJwH3l//41EdzDsd91HFwii6vj2XBywnnPS+itUtl0W0NhR0PvkW3eHmW5Dc9fI1zV
wsbGscyIDLLYgJ+P4niDN1iF5a0im2yhpo/So+x4uZWGBhPm+9ffHo5jAX0mvDKGbbkcGV4M17om
zF7pYLHlLDjWlnnUMs844qgrz016Qce3x/t5iiQ2RTd1EhKYjbEhvxwvnIdEp13tLGYrSZspvDMM
sD4gic4nCZWSqsIvRvz5KVmCWkysY/B28Pa8+kCxO5pxXzBijaJpOzs1+lE+hzXIvfq353+GWiYN
WNyE6L729dhWgYYhoarO7nvcpumA0cU2uhtsHnRVRBJ/cJqBDsjbH+nfXSAPP28BcAdiHV5NvEpm
+DKx/q1cIXrK/TGlzyqtt02VNbu3h/r5tYZfzuzOvzqVtddYdidkAmTTC9u2XzTEmrPsM2m7vT3K
61dgWUnIv3Bx4LCn4kj78hmBJ9uko5PzzGd9dA8fWNt5GGo37ZT1F7mtBb+YGf92PMciV8HlPWAC
fjkeag40PQnEXrxUaIwsle662Jpue6aVDlxemP/iY/z5JWBvsLjMSCLmLG8sd/TZTBJ3M0KoxTcs
hoIOQ0FTDtawk95g5B4OeJgHKDGyHvRfPCl/Oy6zCioltl0Y0F6OC2lVgD1MWQKG3LrJKuwfBVFy
V4Wy24dJ6P21VsbqF4P+/MxQQ7eXaBMWOHJDXz2eVuxNjtZ43qqNVU9LIdPNe2NAr/72Q/PzW2AQ
KaSbSyF1AR68ujZy7XqcDIa3klqEymIKvzIHlbvEG4NfXNDfjsQtoeDCYO7r1IA+0dVUK+GtkE83
nzlOY4VFdGHt7V6AC3r7sn5+NtkbUwih+4CNX76ObB5lqDohGwYLsh2tN1jQjfMwhCb2bLM6vD3Y
z7fKwunBLgE0jGlT5Hn5fCQOGNdZwyzVDT0U2DEofWgLv0qcepqQni9xgE8YxrO5IoLjiWt5OUwU
ARQHOYlwKyCg0e/k4IETnoxu8iUeFm+hovGZJr0T3Wq9q4Cy6g04X1OjwrmdeD3stRFEFs33sNCd
XzxIf/shLFsKnc+AeM1Xf53NSTNoTK7aqSQmN0Sm20nC3Xz7o/75VbSx4FnEES7uduael5+BWw1B
5HY5Dpom1U7LeSovQ91MfQFl4Xpy2vo2BvT8i0ieny/NXvbM9hLEzLK6QEGezzuD5gRdP6eII/lY
d5E95VjO0V29fWnL9Pzi9gIlYhB8rbxhSxjFy1GwjBHzNjYwbJAKPNgxfFbooimVqNjIa2LhAsPW
zqM6ya1TeFmoqt4e/6dXRpDwJVxJnZQ1igSRV+PPQGdbWTF+latTxJuULSwlRtIvp7RezW2cb94e
cfmNr65Y8IrCaFo6OujFXo6IVLCKI6b5Ve1EVvHBCspgXrF2hNbJLJLB+8X6+NNtxMOMf5i+PsGW
dLWMl8MZldnS1gL2IWhI+8gSYhI4x99epJZRmFHZxEs21+6rVZiw0p6+qAm1L01JFyjgstspGFBR
GmINcqL6Wgd2/4t79/NhVjAf2EucDTsjCFevRi1m7Mm9FYLUWLRFhRhvYyk+Fp5zTkv7hjbQvRVE
i5PpJiqBt719H18FmnDmE0iBAG7ZHltU3Xz9guSlkacxRJeV7CJrC9Y+PMkbmuVIjsZLWVNGc+o2
uaobJAZaY+DCWtOq7x/e/jNe3V/2j7Qtlz+DHZ2xbIRe3l+0k/AdTXSxiYM3rWoBYVALH9e/Pwoh
3gu2itAg2EIvR8nIZ5irGIGmjYaX7hkBke6MSe7tUV7NcxbPDwCpZQfAFhXY0KvJIEZ5yUQ0qLU3
9x58kEB6d20TuyCq404Rma0iLMlb2Tdu/eXtoV+9lcvQnkF1mo0kCz+v58sLtKF6u9EMtZfYSO09
iwbNxsVOSFdfdVRnf3c0ljWdLaTD9phVbbmpz/Z0kupYWIyyBWFGBwJYOR09mSYoxKQDoch/e7Sn
LeKzKYeLA0hA2J9D1A0EqIV+8Hw4mH8BDdVF62u6hJ6wIfcwEuJmcIZdrydje+gSxzP8Rig53dQe
f9BGFhTld9LLtPrcUoR6DX5HU0TeKZ0wCd/qm7b2HSMUN70sAXtCV6ejeIUKebTgx4vO8emXI7fJ
DKUDzhCVt5WBIN8H95xKy9sg0a3k7ulK/1fc8CfpZs9u+k+0wFWs/ri5G+LseUvw6Wd+qBusdxT8
OCRJd9mlPMOCmeY7totSgrj43i1kgfjREjSMhSXG+UqHG7YskcwtP1qEhnjH7+GLFPAsMrqN36Nc
LAf5Zw/osney2UeirjApbQmYGS8eUMvF1OECrSFXqEdaBc5ADLi3U089BoTb1M0qiTwF4UskaSuq
tR1aIzP+3CcScykblDTcYriBwfD7z9Ob7eXlyfxPf7n591NfOfxWLvfnxX82BbBP1Pvf1PT+W9Nl
7V9KkOU7/1+/+Me3p99yM1Xf/vXnAw2advltIbjL53edc/1bT8o6UnHT5nfNHydNBkjupx/9/sBA
e3vn6Lbp2JTk6CU7PBbfe8jLV2gvezpAgkUus6z1f8lhhA79ZFmFqBAxzRiCP+XHE6PxteV3cWam
5r0kLv5mW/nFI0Nz++kx5liqU8YgfuLVnMaSR7ZUZIl9XTUoBRd8E8XK3InoCGDKjL16XtHEjNE7
JwTuWF62ElRx7vLeHNBjKqxQotHvEyfBOyvDyzE0p7XXG++9zNISMtoTdV5HhnfTh8H80NfsSGmf
QcgorKk4sYLmrOyH9Pz3n7f/6ZpW4bG+K/5YATa96/4oH/+4btEuNW380PxXSBdYz/5ZuvAlzu/v
7odvz588cov5713T/utPJiRmqUXmxMlA50TAXuP7k4fYyjAd2IU20W0OSXLc8/88efY7KkDsAdmS
US+xlzrQX08e8xglbOQHnDH48nKU+ev1u/w+C/Hm/mPfhof1xaPHQ0x5gkBnsdRk9EXZ8HK2ql30
z7jvdZwE0u72U9kFbXFNoAXxYGfjPCfajpcwEWecDeW2FmZ5xGSkbsaCg2IToOpfcD/buAarA8Nh
KE+8UVe4ZnA9FW01dqSpifdglj8Rdnh0AIjuGpAyu9rF0MypLF+5bo2BQIOaUURhD+QBR1/n2Q/U
gkvfqZobh5b6tuvGj0g1nbUK9Ei7cpOwbFaogUdQ3DzED6YOFgLpjtgr2RGVEEHlSPjz9xXfcl1Z
bthtoJW5R6NEZmoE2HCLgDZhERLHIgHD4X0TMFas6tYS7X1nR0fQCFfcUn3Vd8h/MMBjwegqbARW
0B8Z9BKCzBY725Wj3PPaTADLgBE+OlOYOP40pQXNfKCG8aM56sgQcpgq6Yq+isBeOeonJZFP7YHX
WJ5CL7bvagxpq2SEIkIg3HWB9PdkmNJhR6gRARYDVPCCfNMtPfw9MXOEfHSUPrdKTMVWDQ7aeTZi
K82I4+049w85TLCrypgq5KiEe+h54p1La5A+IvRuo6N0XaVN8IF5Gf5KVUF2wWcDY7LEYkZo3eXs
QbVtNXM8ASTZXIg6RnrW9OVRw/oHQIUSsjDb8CTR2s6vceTd9G5QlKuqh/GvBjHTkG/E7Zz31nGS
kfkFh5S2yxNF+h+f38kCX+MGxjhaZbxsGYkcqJAUIPsCA2f4umOfdi1B7VGazyMWLbVNiVWqVzqJ
gPvK0yv2XqTJqHXqEdRh0/m/GWLkLG5bNocpceyr3I20vVOBJMe/bGNcqFJaTI2+0lvb2oVZx2co
DaR5dpM5D6U7lrdukqMId6d8PVeY2qzRTG6oxoy0mcua9gdUyxA24iEKDeyVAc4A08txC3PV5y4E
BdQ8Vhishqr18s0oUm3bRcI6HUpdO0qMIY2fh6gkEN/bRGGqrLybhqHfTbam72piWRBAzIPcw9TW
QUwkdNiBs4O98wKUx6qdT4wIQ2Myu2inG1BHgDTQlqDgoUTUmw9Rr92Lyds5xQR0PSGU6KOXiQJb
vzfuAlywdyVahg8a8ebXPDgzT4qT+o2djlcYHuwt8Eh9FTlt80BylHagldm/Vyn5ObaKPxW55ezs
grRBVH307KMRjczcR6dDLVCmB7m5xfArNp5nqq0d6tpmtEvR4jpuopwAlMh5rIe63gEtt47Um6+w
QSKRKIr4qrDHXT9qF6qLACrk5b5B93g+KnJcWyoZyPz3yBGKa2c2qh2PwTkr/XXiFXelochHqEHD
oL7wVVEtHxgiIAj/Z3MZvrd66362QzRTiaV2UQ13de2Z6bXQyKSCxC/OXSVuHbxDKPJFwmFf7/bQ
T/e9kxPEbuhbg+P/+ZhlAKS0+cGkGXU/9NlFGuCsLcsdleTch1Lru9CSo3n+kHvNDmXGVd5Nd7Qy
b6fe+RDkym8KLd+6LXEo1Bo3jWw20tF3tlSPlmWHx1K3b0XWPziEpayKegg2YxbeB0Z94RJV/SXm
OIQYI3NWszFG3xYpBll5502Z10cwmZ/KeOkE65DN4EQ1Mj7CiTmRkUYVcXAuyQmZNnFcfyKjZS3h
ZVVmQwZAFV1GTn0wK0fbAmU/aF1Rban2nHKm3WFsblatWW21OEw2NdvZFNPUum4q61ri/d6RicXU
6Ig5vhlr236srDrbak54bVIFWpEJdnQzPr9oQMZVFd552EL+mYpxgTnb82pyEKJbYpSrwvTGzdy5
Gzf/SoxVtUX+o+gCRGcuIP1VoHnZYZKlcUBbc+6FkbOqNDdYIQea9yqzTzGMATGZswcq3t9wd+1s
Dbw8eWRnXlIf4gSb82hpcLjt6AGEy2Guwxsw13upK3MVWeMGK/GZWdaEhQ6sKa1yvhEO1OJml1fR
MNzkGU69Bavq9IZx22m8T12cXJA62+xHil9rJzKuBkIOdQ8MEE3uxzQkycdOW7lFyoX6AAxMErN6
JhKrCibnYjvXBOhJs9w5sYeqaG7FBvMx1XQ77lc1UFwQbs4xGft+raL5g547FUKRqmO1LTCkFW1z
Tc5Kt55wUXaN6DdB4mYQTJrsvadx00yEThCRSnT6TdK2O0H98cFV3sjZC4NJwA7z60wqpY+vrN15
ixqxBArqEKw3RMlxoNjjXXUwK6DRzUQVIJnyhq3heMH5QvSPoIfHcLTqbMhIz+tj0ov411d6kXUo
/Lp+2ONzxW7kyKsuCsqN1lHpDtsIYLdX2yvQHgX7XLCaHu1qZNgJ+mgjPSWbx6GlAHEq9SzyWuy6
2HKz7fPERS+p8cJpRT2DDqjJ2sXjviFqcryrsfPH6LhNfaMrNTFHNzVpFRLs6XgAAudofk+W9niT
S5bBQ1yGKYmiuaTgjYO506rLMYkh5qTzJkcWhL5Y5FuyMEgNDOJ9iAA77so7u4s25HP7BqFTrCyY
vNPPdHSBGfV6iHrR+jQmXXvCB3OpN/bagZ/ildCNI7veDE8+PuAdVup7ALSYt1kB1mSP6msrFkc9
m+6rfjqlPtf6wahfVclUrqNKXgoRD8ioWVnbIFxAWghZFHXdMkjzR1enkeWUxOdIUYzAQEnvYk72
Rr+bhtGvs+wukRMK+gDWLUyHFZuhTTLiFOwK4wYAE++mNDVmlTLb2oN2P5VjciHLRu2gMt6WZc7M
2Xjh2rAxi2kL+WAq5Ye4ns6iLGj3JACVmPSBFmWa8lBr5hXkLp5SC/ourI9p9gN76k9SNzb3eaz3
zlrHPOqnVjickYQTHQVAQmy2NB77CXAU3Y7P5oKwWzuDxJ4ZlHG8ISMkOC3JcqZ2k2W+a2vJx6HO
5yOyrPa6d+wvTlTX27pwtdOpbx/rPN3WNX8KyRe+lg/9Cdsw+SVpBIYCsKscxhXwmzLytkLh3XNA
HrauT9rZp3QKyDMd0nCjQnjVxHTAupG3NolwGwI4khtiS421KuGnuRE4FVti1h7sOr7v6iA+THkN
/Vo6WJBqIKt3NfpRomIlm5sWJmVeVsW0kZFR4N3vYVR4mH24qRrBe3wAZdnJPeEXmrNJNLgfG2MY
CZMlEmfS6itRs5vOV2aWs9pYVjWrY9mOpvRNDP4KLexUZ0jm2inmsAgHd3S3wxjlE4GN3W04xWTL
oEs1lZ8T5pifuVoBmKunrRieACLTr/REIHrMLdmoLfD+OLvUwskUXxpTH0+QWYKkxVEw5eVH2LcJ
8sg2T6NzODvIfZlgJ+dbVYSL6taMzKA6EJMytLs6bYavZRs6QJukkSUeXkSoFp90JcPHkawRrHyo
CTXo1lGP2B8vfRYfMFc0nq86o6kOTSDZEmoOgshC1yMkbC2gZlywtin2czxHCf44bY4/VGxuD5Xs
xnWqMZ+tRhMYwT5AmbWe9cY6qCCbViTej92xwaNqb0AgDMEXyEryGOsuySirDE6JOh+sPG2OsGOi
mwaFCGknbbxprKHoUHH28Xjo4kwAHTddtTci2oQnIVElXHFnxSz7ZQFHY2aIOxetd92vSfWpgZgR
MzKciplwJ/bIBF+e25Jk5Wtceqo/IdA1v4HOYN97SR7qrH7CBZ02y6TbmCiPIXOAiaYT2Flzyy8j
Ys24THqcbSeQ1nnKiOfBTNpGRfOlmDRJ0QAGAJYGkJzWfiKdGn1l2GjOoVASvwoSyLjzl1552qwG
PFrVHqfgqJG/B+NnnY8wz98Xsay9T8LBAskhbyJ7CEO71u54x3Q6L7IbOqKoYuTDEGIkREyI1LGG
UFfV2q4oqeWzBWhDeeaIPDYPozCibBOKuAVQqqWSXTAzh/pq9u3A6hOBw2dhGu3T1AwAeajACz9a
bSHuWpfpF+1zoD6QIkHrjqUhH/ZLMozeCrgW8+TE49lgzw20oHIWX12zd5udPk56j8dVCI4sYGO7
6UiRrTwnmFSN0OQ0ORzKFlCBPrpaQvyQcvuPGlExwNGScSwu9XqoWGzzieOxmQB0ydqqASeE64bE
T2imXR/cAlKS72M9zU/iLCd2allzFI04TrN9vFYEnfmySAA/ob3dN+ZyvDOM7sSdTf3SqfX00tBV
v84G/KQrVQW5s2rRAn/2hkBceqNlfSav6QPnJp5PAf1xAcfTB6JdQ6SX8ADpQ1e/EDHcqrXeojun
9dj2PsbOoF1F06jfeZm0Jh+PBKi9ymm9fc1e/BMnvhYkfj06zaECf6uD25q6Yz1CEwqNpt6SmtQa
a1mLAERSgObr0IP7yfxK9ukN3I+7NjXkWVx6alsHAiqea53PRt9tMm5AEXZnRuIMlDqTK4gTAPaT
KjnkDpRKzrIiu4D78DjVSYOhpky97UQeMkYDKTZ1TbpA3xskUFHN6O40C8Tu71em/tE+87wI+u//
tnop5aV/rlX9z2MY3cG/QO3/vFzFz3wvVjnWO/LtUaxYaEnQQViUsb4XqyTlTtx/iE69Rd71VDz/
Uawy3XdUoaT+FM9BhfU/lSrDe2c6dDMJCUQk7S1felWYeqtQJYj7fVGpWnyMFNbdpVRlCsOh5/yy
UtXhRmtsTQtIGyDCUjPdbxPSb1+H3GPFkcQzPxzoUUaHoOzDA1bazyky+63b22vdAGYjlCrPSjmy
1jDn21utEB0TaojHZl0GugVAkx3yJVWVINzACQaCM7ThkF2mid30mxr3W63zW2rDgSuQECJgPNgc
h9RXaOfjcR67RvtUkYkV8nK1+W3fOv1ZC6bM6UR3lRU5xyXhLYh2N8oX87lO7lQnvZNaen6PJyH1
iVxzcdkxgQvIenpRneGHQ+gPMITtVda6Q3vqUWeY97GVI+OvMt90q+5QgbJaNSoThAu1HRgeGFKt
Fl8686j7Nm7fFXTE83xZZskXPUZB9wVEcOl3HKmqlWAFPlh9ftrYBZEMaOsXLH+Z+IWBll8SuErk
TbGB13gUUUcqBjSmZtvXy2HWIx23XGteIfINi2r5sQHCQrKFD8sGxFdIA3LVW1MF6sEkkk3GRFmX
+cheyPObOgSRnJM+THlKPHbadAaKYrgO6/xcdROW/iofALnYuqM+KgjAttUmZw2/soMkJFNxErgp
4056FF0YqYEDxcqi/FszQfRd1xAQhi1pBgDMxgiqB9xFZsl11NgfNUrmDeGe4RytTX2Y1yMMl8Iw
qDOWnT0NHyfA3NedZ7ZHFQ0f63jA9S87K9+y30m2nW5VR5uP7VKn4N7VM8em6rIsOvgPojYwczmG
Hyq5FX1zl5YUjWzRcNifMcoYHpoCksLVrvegSRIx6K2QLouLwukoUhGoOrBd5JHpDwP4lMvQDQE2
aqk5DCdkRkwIKRFj+FNcnTe2sw840JbhMEfwbUImSmoEVbBhEc8oV3UU+Tiqgg9KXAzZQXaiCDdo
OPSWA5aYPJqjQxUJkoqZaQeKNtlAuKWdsLNhkaNOllFdsRJUAWDWOLoZjRPvGi086UZ2Tp7B4go/
uV/3ivAFH6XAhtc6WY+WPl+P5CqqJZdYx16KUzWYnYuk66mAMmmUX0fQgtsGsc6qFQXoIHfkkIJn
XlTyOJBG7LeVq28La4SlFk9f4j5/LMx4V4nyEFbtKYVdsOnePSYi5KasajjfvFNHxMFHa4iC1dQl
1ZbAiwFYTUG8Fe9RXHFElGXQ7kpKTfk3g5dpyzM9saFLE/DQ85wepF0U2ygtimt2WPRHnLHrzuBu
ePAYmHrSQ0nz5BKoBF5/LendiX1B0c9QstFLjqGl+yNEr4Nm6Pn7Akf9dQhDWBqVgZWt0qZDp/oj
x7gE8gGFuMWXkJWrqJPkpceyt83tUFoQpBuTWspcls3OjVuwqbGjR/C0k1nd6eSqk1RheXBP5gZo
58aKR/vQGV16RQkcnGrTqOosLEtOtA1150sDUAt12bHCrwhZRtz3oQjTraMGjhOZA2MNnM20tkLL
3SbArx/h3knmuan189wcV/OQyittCiOojRqx8IOV3GZe1wW7PgZX0EWdKFaaIhCacI8UDAlRLe+J
XLzzxtQ71PRG/CYTOSeiKF1roWnegMsbDg7Zvju9AXiaxyEubE6C+IXruEg32tSqkzkrPX1fe9UX
a9aagzfVxtGpJthxAMSgiVow8HZtFdgwYlQNJrO2M4+pryVTycgjTL8VBuRswEifsYszmzbc8sHy
mMVEopa9wpuI3e+oVapTWy0VcPwGRIczRC8xH6Be5eeJQzsgQbos1oq6HtmM7LTDWO1l6d6YbtNF
/mjfkJLjZtQcwnzNpkl9CEG6ZBUIH7Rme5nQYoGp6+7oEd0yv6pDEzv/l73zWHIcSbP1E6ENyiGW
Q4KaDIZWG1hERiYAh3Ioh3j6+/FWz9zbbdZj1rtZzK6srLIygoT4/fznnE+fQxpsXFPn3R4S68Uv
8Vdx/DHZ+6xSZU4E5No+iYOobGS/bSdvbuiksKOeJc05XSj3M4zxSoCZsFQgCzqGZhfpf10SWfX2
Ksu8h9zgUOJ0WfWhc5m+LIMLG7Ox7Q+H2N5AazQoIDWuyla9cJVzINX+A8Yy+rws98FDHjZXS9pc
4lD8lnP+YyPY5ahXZhDJlHBZwcyPVo/1gwdFWQO9t8t2AAlFtf1eBu4jr6jgmFUFoFw23JfGpCkb
8Qooq0te3IHaelYWkKb1UlS8deIWBIQc7OWrVm2k+zKqO4tGXUU0vm8rXrlZ2R0BLGOVR4DYYOYs
V22udaTa1mnWBrFHdkHGQs9dvFDVHyKzxN14rm3nYk7qMe4xbGzHzqWqiLstjt+aygzdKCOkf6vn
DLcxjdMFqfB1YxvJniJ12lKMzBo+qRSsnnuwTYest6vrgqGesxXAanTGNgOvnBGKXNbY+J/pzrud
Y9OFp2ZY5V39YFjsLyQWR2cdkwqWR8Q0+TX3qiQuCFC23bmZPz/ZAKZgY8kbfZgDwi/tc+Nu3SYU
1TrwGvMViZSjceVVNNNKJg1NUu7Y91RSCsGLZaFJc0WD2BqVzjxPN9XWGVOIn7S0r0RKgZ2UgvJX
1In+I0cMhZWM2BtsuzAu7715cFy0G7O49DnK2AmHL+1LVJ6e6UDTH5R+t/Z56uw7q83lfVdgMB4q
OFdF9auSZpRpTddynOak4u2q6Z+XLDcB2lvh2aPQmFYeRsR840xkYRHhkl3Osvpod0747AzTJNZB
QpUvEkG1lbwqK6Wn7ExW+RHUAaXsXCZps0m6MrxPTb6cbRYzrnJcRH9MLKCpoLYtSq+zhQQdUmIX
q3Wg4rSO8Hnxe4DKBl3t4S1Uu37yhmENQ9bt1+y2quQ56VEviooSKWn25dp2en8+uIrJKuIbpD9l
mWdVv7rKVwlH6g5UWEiZ0BfoJPOiBhz7K5ehNL5LgZ60JDxlBp28YOmyCgaD3dZosyvayzYz6H8a
MmPcstvomp12jfGPBARCt3ZrvNJ5GkQzl9Le6Ex76zGg0LPSV5qKMVF7V21z0wZ4ZdOJkNlc18Gx
4xi3zWr91qZpu1WWvSLEyQ06rKliiKMwoz9j4kqL8glSMRwByY2CqsBXVSvAyGaMdOmZlEO7rnlP
mcuZcuF5q2oRn+LS1lsjJs4cVcGQT7tFDYYZJWlpIqmXpDfTOJsV5ZYioXGhXZYDtRDZkcoN21gH
cbPvB7LhwuSWt7LiN6QObyVzx76juc2/xLOmY2eBWlSvjErZdyav0m+Mn+3GWYruYpaU/npeF0lf
yYd0KgWIL29OjpjCTiK37B3fMkO7U7qX2RHpLhyMp3YyyfVqP+uOmVEjdsr2xabrds0Um/4C+7Tn
pE5jPK2EN+AGSraWgfMN0A3FOqitP3yxaCGF9HbhaDxw5AAwRxELdsSxjt965U+b3HDCz6YhNbBN
py47opkH4wtP7mA49mlsH2fRjpuauuqXlPd0gcqmOi+SeTJ+a8PMXpy4KD/HZdRrr3b6XawLQqaJ
coxDWDvFV+pQUNGbc5vSeGGpX4A+LMmuRPwRRJayDeitI522pKUhDGYAsiYxF2ea0XhSyibxligc
ZfG+TLr8KRxfz0e9kKXeVeOwhIfAUMbGiikLQ19i/4r2O+TPlodLkaVMyX8XEGOvbiJ4R9EtoM/k
EtiLEJdUuEOyqfMKMbeVSbUh60lN6lw1boU0mzTTWs48rlapR4NyTGchHSSsEJ2nyQ9lf8B5J+XG
YFWANpyEo2PDQbRvamXY2/OO4J5a92UTUtnO+5nGg1FGdjBR90c95n2RwvBhncTEN8Lr9SSVjyTr
WnK7uhPqs6W/qli5TXvgSTCWAMIbNXwBmLesPVnvOT93BJQpj5LG2qSanHZ+kTcPIEOmn5wVDrT1
JmQMnWNXPPcsYhgsByjUG0W/NSi/ab6UFEx1z7xHSuAQZnLDTdTFk5XZRX3sk3TRW9bJVs9fgtwK
aqHtu58mvXFMxlFdw1HtfEoZX0zA8e8eGY2CSEOKMcLWPNllWzToJWbXXpVf56c4zsR3CfgYUkvY
ux/aLap+k446EfD5mor2cyLRhKzb+xtxiFVQGn5lBcejNQPxw7TQic0g1/ebDjtFEelBoMk7AEFw
GYgYTFsaGlqABZDIi4rqHGNL7zm96JbJd78zUcHXMW9VeNV9LmGPQRHx1vZC3/O2GaUcydCH3hoM
Q+5ue06N3ueku8bd5EVTqIjWAfc1NkqPhVYxdzlIAZQ0FHOPzXxe824DkpkN5wxXxNrT6IQrjCa3
O7Usyz+QYr1iW4fSemGCacGfufo2JiX5vtIs2+Myqb8nbCXNjbxkvnnGWHDO0mkVnk03r+/zUIli
BxSmYopzavh8pqO3sRS1vAhOauFB9tLixd8pzySkXtDarCxlXIos8YDv6PiupSQmWfkpsXao9HO2
nZNePxQx9pCWOORaLU78p6sajTNhpoc+pFyYq4VK3KholXMtTEDt28lqauAIFsQ/ahISeWeiTI+P
gr7gdWKJxaGTXZg6iiGEBJseMpS8DCEqPjPprQeySbuaYoAh4HQUj8DCt3kg4E+JGLPEDVQwvEG0
bh+psRg8quXHbO9oHgLvNR19MEU42XXM9UEBcQGSW7uWwr744MYf3Vwfi8TMd5ZiqkGhnux7TdVi
wj0wD8RsUKihys0kGC4VDoSVtTi9GVk0Mb1RWgLjKNSZkR86KloYelO2PXkBmPxMDTSHoLGdnBIN
BSl7jpY2S5+CYq7naGowUF0dinswTlijNx4MbfrTHuVE9Zd04ZB23yUylJERSpv6Ok5bv5KqHett
npoxG2pAh3RNqP4jdGMiFv1geKdJBjbl+mxe1y2Jzoc5LTreUoHh8SacH72Ww9UQmFlELxk9CDJz
72xfegeUmO6+BRlJ0yhLNpq4q3ef7oAzI0hwCDmv4JRw0k9iViChAvCfLFfsmncpTI2SC04j7gc1
2891QIYtyilyOWtlmYw5Zb3x7Ko7muG8XMnrcvCfsrs+NccIggJfOY+DaKognN75DoupPVXs1vxU
qML9kzqTdE7sD+gtDaWR75OMjAVCldYWZ64KamblJV51HwCWCnPa1TyBgtz7UxV+3zZ1bAIZ9PNP
CkjVuW24766+wlaxpygjDG+MjGHvUoFl3jqcULGepKqfKGh5k6H4Mai3ehsLn3vSap6nWiHgGO09
fdDn1iweRjOhTfFWOxjLmbLPpn9SjNqsacQlxiFFqpyyzzh57XPee5U4Nrr8Zmj9MmTzEHbqsbWt
36Ulz/Zg+ms6LzZ1N32xTMki1+8PmBQfQ1kQnMP12ZQV6rUv3gxKC+lDqe+xOz4EVvkhWvcpM43r
WLjiXCeo4h5tjxgH6isgtSvKzWkMucjoBf+icP6jxjoVBX4mtqWCpzTxqF6lpfjFZsb+KayCUwHA
MA4byRflDLR10L4fKiQa4KMclKe1GODH9mysEY3s2wVDepwWDDzoXRGvS0fuS5U9m2XboMMwdXK1
/x4drhILK2Yq69cW0EQmOtwPHnTGjg6WVZLloGcMxTlnb9IBQfl1UBejeAkrtdDnqWYqWoC9gdd9
oUmX7e/SnnlB38UzoeHQmXsAVNNVQFlJF+8RUedSWxUsG28T0C0+FoLnlsWZQsx1FC85fjhoLiNu
IXBhcuvTZWx01Z3DDE/5iLdaPG2sctJ2XoGzx2NTWClpMhnUV1MXzCVe/wHOc9nmbQYotqEC15YA
ZcNJXRm4urWBJpCKatyUAxwxs+9fiEHet1ZYX5WTnGtOUmxlWBn64dS8NL34AyjNOVuzGxxHzTEX
0aY5wTxa7ixvumPWIrzg+3uMOuhoeBGkF/+mFk6ssnj5YmPwYdE7vRmL/FBnVC51dXJPe+1unOw7
TZnXo0MzBcePGzDMHMIjlffq0NVGtXdBMqw8hULlD4Gz4tyjTmw+soMr5/cwNbZK8QPy9l8xuB5T
xtU1IcFxbTUQ5orirrXEhMlGPtai8yMOkTEXX5Oda0N0zsa5fecxZ1QscN/sUuD0uBwE54xPsy6o
QSnpjqchZuoPvltdLUM+LWWBjKTVfA1zPX93bnDwkvh1wOSR1cOxdDwfItJ8RU1oVk7tPMISXNOh
m+0B3GQ76lI3Dq04e0ny7ozvjDbvEuCS2S0D15lermKy1X70FegO+qp5DXE58fSGgVh2T/w1MKIW
bo/bgXrvt9ZXUzD9Yl8FF62wVmFhMvcewQq0ZvtCwGW4BihqKyCrz61XPgoZfwxBqqKQNzjTBsKA
Gf8ukGHw6F28ksk0zuhFVgqDjxzCh47G7WNNcoxphB7QkC67gRZVHJRRRwCLtbWJ9a6RV/obPqkg
PtWW+Kx9uoWoXghvcxHFq2EyroLK+eioG14n2XIX+Hj8ZquDcZH3n2EKe8x1s0NTuEezp4g5nfM+
vNJ2DraX87ZNgWXjYhXsAKCKPTo/QmklvARTaWU3xU9LoTNOzjw80wW/PNHZY+L4w/TTpoHzTIX/
ctYVHs1WmW8hx6xNKrCZDZLKcjb3Ml2P3Tzux6LoKJ3n26/07G/8rPW3g93Pj12cLpiw4pLbc8Iw
yO53Zdqt/z3Ar2bGQlhXjEXA93jT6Kl5kjH2lJbQwDoo05M/jvkhwS669W9Wp14hvsEsq/P6OSiX
B8d3nhPm/FUzNP5Jt+W8l/OwLxhIbdfeMc3BXZ5amvNhPacZ9iMRzjTISyjmHB6eqflp1uhMsCIy
2zo1DCl7+EAbFMkTNy71oyhzK2dp3lpzkYeczee+JAnE0UUukVaUE1vZQiVMf/GxEKyJmV0Hab7M
jbc3O6VgRHjxKU9V89tYmAKS4ebm4vBEz5F7zqpOrOZ0OlThcBh93DxlGeNOHuZzkkirjfzcOSQe
J0jQz927EhWS4SLvbMffSyDBF6cYe2CgOj9nuvc+sqb45QaLgK1hY14L+pfFGtNnVkHsP+mp2Y5B
e5xwyOwSQnetX1ZEEOxji8KpMt2gk5fVm53502oa6u/ESL5VV0VjzIm+FFOPt2f8k3OT1DkrtpVR
1OU2c3nS0u6dc5x00Dc4kvJ/pWCRW2nokm2RuO1qHH13xan4R47Gpz/390VL6JDnyCFzix8OOLzg
sYjaTbnvg/R9CuK1sOYX8NacoJPhxXMVFU9L4my59vjhgy6pCAAAuDL97yUYxQ/b8V06+Z9xVr0N
fKCBZfEzN40NLBOCWe4dpjy+6Hj5bUODXpcE5YNozByatmyKag8sxMp1N0BLwA7suBi+83rbTGCU
gcPRi8h2LcYZUQ+vOLHfZU+bctAEr34sPzid/HGW4ZpP2bJt7P6OuRD8hoMvKhkczFxhHFXg5oni
5U+Bh+lVA/S8tO3yBYCKTLZs/PvGx9RTuxftBD1yguXaX4Vky43pyJnibRL0mgLdJmHo0zrDbT1g
iXZbzrcZ2TQeLHlN4q/s/euYAjlTAacFu0vFmaB2sJl6Y4cC48O9DOv3AjzgJeRb/hFm3H1hH3g3
lw6aA011c8BdDeHiSnONYbBwFHEWsdsL75i4KHBfdBzbh9ileg7jEh/BOmZ7/krdMBqGlFtItOOR
wJwSqyXwl5fAMTGsjcVo9SykDI/27alQYcmLr9D1VaMqJHzGYgGhSid83ctHvTQT3gOrHSS873pM
H0u6XYu16FnXzEIHx5ZHx58cCf9iQgj7TfU0FvB+tIBQihysIU8Ev9oHjdMdc/weVCpb4yTyC7+d
n15T2LPiWKDQbgEVwSpJ897ZoZrhbSpyapyTTKzjLPicy/KSY6AsQ8/lRVqkIF3tmU4vIPGtqLd2
Be1pzExUd8oy1J0RiAutWsavjGvt3gKYTZ8IHHKbwmT8DkjNPa+1xaSftYu3gC9+eNzc3bqxoc5S
txYkONXSBpJ9TWNWHEsXASHMQcL19o+wxzTi1qEhv27q94aTDWug8drEEnZfneDWWsJgp5xSMX9z
hdEHSiYoEaxMWmGgL/1JPXMx5Lnn6GzjWimdemSmcJJtLuPCpz1VLx3TQNU5WKcM3K1r4efLdkAW
TbaK7vF3teT5t6QdVK/YO0/WKq1qbzN4xZrQQPS/LoZ+PvxQ3XWL5P5rH8NTUeuvPCNO+VeG7L/+
yF82BhIy9Av7HDoJt/yVkPnPtJf3N1rQSGy4glYOYl0YHP5uY3DDvyH+Bvw78qkWlmt+gr9Hblz/
bzgOCMjYXI38Gaja/46RAQr2PxgZfJNMGTYKwsEOGxfBz/iPRoaOIj58jCRY47a0U/w9tU9vU2hq
c2Noa8nXym4tkAyhx0KndUTxE9DUsloGCkL1UHOAy2cM0mEMMoSrMNghzMhPrGnUFY5Yh+qxp1a0
tMJ3uMvTayk7h84fSE2KqEsp5iFC1i+fF6MVu1GHE9KRn//G2yRP2s3T99HXyyOdmqi+OjmXwWLs
zYbFnt/q6pft8shHONWvCtkNZJ4wHmLVG2dF6pYDIW6xrfDHcm+bc7rmLY+1oK++W/NV8zvkyWeR
+kxd7q9RVvdhfp+6ryqOy4f65mwVYFSgdnZrvGXuj6ID88ntsuk6IpoPUVvz7vAZcL+TmeF6oFHz
wZep9w5rlscSy+RyZyfwU+hB9B5kkXiHUHv9kdqSYkWOtD8qJ1izN0C5gqKBCiiDfVzDWgGhBc4q
Mb1NONTNfhxF/E58zsWv20DpgIZYTqSLSXFtgQ0x1hLw5LkkXwaO1GyCMTLojUci4uw0ajyV9rhs
a5330YAgcR5EF+9ingFeJ35ZuWC5TSvfPU2bE6+zsjrHOcUCQMGKFUje+4AZPsLLPLHAjuXDmIev
UBDTNbih4ERohl+hGFj4JF13rON2ipTVHW/4o8hs3R8j4NfOWsEDyKueDWaIS5iqdjVgFt35dK2d
OQMQOiUa/oaahHvVu9Voep33IjPxAe5a3Bs9DWlG4zucqlMFKyMjgENMDOZM1bk7BN9fsUR6x5zh
7HOxgDxNy3jjtE79NZSvXseadi1k++AZA+QCpx/XjOp/8MbADy7UYF3LGbdL5dX9ZeLn2hjN0OGS
W0xcNIIKz5qu7McgqXgX0mG5Z+Fb7fQysLKdE74PEMWv1uiPr5Pmg9P5bL453fIizEKfoGEkJ81y
/aiqQW9tYYy8ryEzK1b2ZcMzG344CQjREnyihHE8Aoxj1+Kk7qdywMV16RxGKbP85faq2TjIK1hz
G/bslKFcZR00FxUGsl/19HhUkSGnj8qe5r2wiuFaVz6GYD2zT+Hs+WbyR6BaZAltCvhlVx3h9n08
9z7LRVpkdSP8K6Z8r173eVi/Vu5yK70ErlQF5byxFzuNksn2j0OIjEXrpdq0WRa/lCrhiqbQ82Rr
u9nmRtj+6mGfMPxbVMa0ifXiJk57QEKGpYepqjq2hbJIcsFzTmT+AUqHY0hfkbsr8DQViXycQmEx
26kx/OHq+bpJTqsOT9ORUEQdOV0ALHyuiP2MsIc7MJI7ohP8k3kTNxfvcwlSvKrmbISbebyRbAF8
bEvdNKeSyuwDu2NzJfwG+vWCdSdaXJ8nUG6I1Zgu3bUaVftUcvo4mn5drlPQ9RubnSIuG7c8xVBs
mtVohc+eRBugPpj+Wurq+ZiM2V55sW0chtE2ViiI9p41h/uVVlh7MFnAzUWPXRdWp7bU38ImwYzx
RLsxbPTCPYNWuAjq4T9sL3js6vzDgJK9oe7YvvPJjJzTFIetkSdPAL9mmMreNa1KlD4f7aXglqao
dHJW06iHqOhA5YkmYOcxMyuwnifcVNd8g/WYw4w2A2pOcYO5lDK/TN2UQURx/aeq68BVtiZsoBhT
shywrDS8iM44pFzuiT4puc94+tZKmwdWdffUqX1n9t7FhrqZfTodBvczMfaeV6YRMRkPfdLfTqr5
dl3brbdlOp7ndMj3Kb54yRk+Mx7tPl/w3GDLGpVzyI1xQ5xdbUKMPCuzT/ooz7TCRWTFW63G9tAW
drcKu/HNyIXcmGa5zoSE/RwLSlKWYI2Z856yf2xORC0cO9enxLKrw+AJDEh9Ze/DpXtyg+w64wBb
A+GxN8xQ5d2QG/p+ZDvzBqtMbQbb+OwailohhQX3bGqcbcu6O2OwqoR/aOyx37dku46jG+499CIi
sj2hMAnrIx92GIgP9Adt+8QwT37IP8XYRYgBJKRDqGOkiW40jpMT/iGreS/sHEs+lZCrGTMrUD4F
QGe0SOo06uh60IT9kqwbTrHlVw8dMwo67lPpqZ7GMlQqTyAP5jRLQuqikaZ0kNiaWf1p7fwjRUTf
uEZpc7JsE2zTDsb8afyduSx0cVmme43IsF9sQ3xkXhacO5X6G8PzZxZY7kmrJNig9AIbG3hWTZkW
R3bo00EGfrOFydic2U1fprmdjz5Y49axHrjJtpbHemxtZ+xzfNSzIJfXochXodeQL6qpFT/My8iu
OU6sDl9kgKVIu7Q8UR9sUVRUp39CHesXOgVBn7njuPMxKd/VY/FZ33w6iZn4B68bHUSv9o9Oi4Ki
mLBVlO/WwVOuKDeuiC2vkdCSkxF0xq7r/Q7HP+aBKDZi8dgAsLpLwkHdBy7Ni0lfzTu4CihHfW7u
Rs4Rx2Hp40tJ5H4LyUAdFhJ7pxTa28HIxmQ9jV2PY0UaLxxS7bWoKRqcZ8nbrl+ygaxh5i4vYZLd
zMOB6n67wbxkuAcw5bXNCFaX98R3HgtaGLFRHUNCzDBbjf5VLsOAoT7L0IDn8adSDhL/wvbrxGEm
uYDyCTae0eNd1mffLpwt5OG9GExzW8DMPJj9rLYYNiJXpk8C7udPPrp8sLyyD9S+lWft9HozdByW
YrOyVi0fPs2T6Cfo70ZM1/WM8sSQFaWGHex1ESSfnbEw6gUHmlpPkz2fPFSH3IW91WDEpyHeUaJZ
s8A/0idzaGS1Z716GgLbXjcLD+8R48EW2tFFKDg9yezgXVNw5rypi5zCiQDtFuc6KN1t01VYm6bj
QpvTw6w9/4G8ULmdSjYuXgJmwzQOMeXUC2drPPX3hGIyVg1Wne0cBXpDJh9TjuIppvpiZgRhk2mh
x2I+9SR11jUX8m4Q7RvkvosGt+3eUkWE7zir0o6z4NfgLPZFV729NnJt7GzWzlbdrH2z2JeGeyjm
pUK2N6MmDH+lpNkjinM4jCXBNiuZ++i0CXdpkGyGfPxujM9eYUDjHrWmS8CrLHKWFqMQO6B5Fo8B
OWJvuuk3neVsC+me5ZC/wIHFvVOgmKHo8XcxdSW3OtoCpbS6hrAgEPTFDrIqkLwamVFSb7DqZ7OM
qkT/tJYNuHbsFVgJwHwO3svZCaLEZwa/BfYOhh3/qnX4KrwjZW+XktGb2CNLfQOfYBt7/A765JCl
12R8cLX0DjcND5qU3QK4DIiWTmqv1C0XNbvZziVtnRv+3pJCRQvniWuc9jTnTieMrjrKZzrERz99
7UFU5+bwSYXVEymNH90mf2Kib6Mp92nFykvpFvYFE8ucz07kiOwhjseB7HNZng3TI0eoGX4HPZzn
uQ8jyyyPbmJvMSy67CUHYjHkbo9wqB0af0QAZAO6XQPKWnkOsAH9RlOfwVrVal7xeWx1mt0lIuGF
CcfTrwOPN3TxAsSXWJlqXhPfPkoO9xPP1FmU/cOUyIi2fUjLbn20GjldjSUZ3+zbo9PQ61B9G73z
DE0b6h421rPB3Rww7KiOr2ka9m3bPCuRYf3u8eCVqBaTLOQdQNX2SApT7DGQu3LNlRe+qwaXSoeQ
8gcWi/gE5r2aMHkBkiRMbvKl1jDQblYVx7PXxaTuci5FzhdTGonCpUkjTbyUN4Df/tZOuAAUbArs
jFzplC0TaSVkNptSM8BVxt2IbQMrH+UwIPYKw7iUiJOR74FlwhIYvPQBmwnOHOYdJoWYwWgJNo2B
CJzzv43aoBVg/obuzSLivfYBJJbWYIEbxJWl+8Y4GaI1idmG5aUJE+8lyM1yxfCidnbt012vHmf4
U9glediBN7fYrt+8UzQLrmT/BbGMlRfiH1/hYnrzOSCF38392iN/W5NyU1mDmJJU2bELMtJA8mNu
+/qK5semhp0yMhhPp1nn23xM4NIEd/TWmyc2+Oz828a6MJeArB5HKhiw73LfXWZ/+MxN7W3dablg
SOOlZ7rOQcui3wMUk5isg3teA9iblvhEL1i9KepmenNji7NFM/6uBonZih6HFUb6ox5h2patAWkz
0Zqxn7wP3IdLmnWPfVOgwtm9x+2sXO4TOFqa0M1SIgSVXhtftdl77zAdsT/wSAVI6Xab1Oi/MQR6
N3gjvxfK+Db0km031c9uAXvCzHmch94fbYVPbIcfeSNGVZa5K+7TQ+AtbCFtz3wpuM6xoLjcxzdC
dgxcgeVSSDs70TNucBLJY788lGj6K78qvuwEC6Kdgt9kN8cQwbJ3Y2YLwQOO/RUn+T6DZzdWYmdW
7PohaESGpUtIzCrZJEKVb+SRN77jWsdOiEjkg+JNDG3Bl/6rbSUZ6xNxzOuAKG8IOXNkXsPUc8AJ
Qd554cG6pMajZqe6uTmAyAlh4xjiCNA0eB52ixvyUx8xVx/vG6+4tLU3b0g2/urt4ZXh6DqUZkwM
YXmwRXYSlfthy8aNiooJqMRVEwRxzGQib0QgE1Qh1ZhAKJnNA7YyTTsilLf1ax2ywJrS1Lw4Hjtg
ht4Cn2agfgdZOR8xS498iHgxcXyA9hBi+KGZA0sut+mEHzosgsNcGfK9DoL+Ivxu2PnIgyxTYG3A
6Zj9r6pc7F3ruXityyIvjrYs43dj0c4bsbubaSUzTiTJxxsHdoxkcsujOcmym9MyPCBUqxc22SV0
wM65WREnUpsm65j7WdMpkso5W8MWF28g2UZ3O4TZeyp7hIGFp/QKwcjDaGXO853XOPO2NgvvWZXD
L3TF8pCANjk2tS1w9QR2BBmwZ4bX9FwkNrlcqMZnqsDdA5YWP/L7Gg+vSf7ezGsofUGVPbPJAtzY
mMYdtBHevH4PQlHEbnfXO/YNsGoaX2Oc9w94Yqp177KQNUrOffkyWyTow+m5YZmwN9mNrWx06GpF
QIv2YyGbt0xPNDOYC6tXWlau3FC2u7Znyj09ZZXjqnPZ1lgihmCsYBltPFU1j2NbS0LrnsnpqxV7
kdqSq6wzHmtqjk4BxwGCBpzrW1WBqitJg3l5HGwTMzZ3rLSNqK+zYutbvoxXSi0AXOyC4bGFZBlO
Vn0CSEsdhdN535hw/JNFgPnIp5jJder71drtNH/p0nEjascpNsQ3eI1PlVuSNA5mMFNGoICiJva0
HUOqLJphDE55PgWkY/XYMdn4lG6wS8FEig3xysKz2Wg/gLJVEbU5FZnwPry5NC9t0vfrWYsi8psc
z14SkrgrrQ6EIlXZZZbHWwpwJdub5KtBv3uY/PlLGCiApACMXROm7UHEZJyK8MbITXlc5Q2GTr5C
d0OTI9NfHXmEJRqnvGDBFlEGB92PlwPhS2SSBUs2R3yPZX0Jwk+kz9R/92BI6ZWaButHDH5wZNAP
I4wbZIqMJgAro9QurQbzEIbC+YBQBL02LqBF4iHADcNkiZ5m3Fcd3QZrFxvo0TC7bN8abvirhrGw
D4fW+GZDl2372h52XpuqdNOHrv0SzL14qvzltzRCnla+nlZVlTiPi4mYpFFo1uME0tmIkRh42xuR
VZKxbfxJ30/W2DwQVvLfeLoUb6EW2XOSxv6dCbdoV2MkfoyJcs3kaQzES1zwhyWziteq8e5sNzH4
CaZqXCLYQiO0brKe68BycUaPhU0lhcAEfneDYL9hJLUu7NdLbG+JywmsxhR8cNmvXifHHf2Ne7MS
4l9r/bV0iY36/v9tsJ3qRxfVBllAFMMHMQ4jX2eZSN5HXluQgXkkPKWexEIvAgMQI/vtxN44XtKf
IEj/vQn23+oO/G+zi/+QcvyXWcj/gY1wBAz/9WbgP5bf7fdXJv8x4Mgf+WszIEwCjqj/dNS7bsB6
+7964Fz3b6AABIQIuAO3mi7Chf+5GQAzRmaCam16SW/9wf+vjIvsoxM6uC58Ss1pkQvcf2cz8E9r
AWqnTYsdBMXBty2E+c/twQvQUzbzqbnxlzrbG01sfCDtlH+1sv3Lxi/rn3pJb3+N6/Ozeq5z22j4
LDr+//7MKtSWtRAD2uRx5R9mEi7UY94y5fY8vs2O+zPao9rr1mZ/2VXzvQc8fj/lVv7lTUV/wSfM
VN6TDd9rwdCzFL3+P+ydyXLcSLqlX6Wt140ywDFvI4CYOAfFcQMjRQrz6HBMT38/SNVdKWWW0uqu
7qIXuUlJDAYC4XA//znfIXwVtX9D5P6ZSwZGVMBQxtYFAZDSNmH/QlFMLd2WImcrwBRF7qeaZPum
XPz4QvXTZwx94ir1yH70NoGZP9wy/2Sk/S9sE7fUBvVrUcx6Bf4AcPzx0mxBwYsypAEb+MsVyowx
nb1chHg+ivNYyP6pp5YxTE2CQotyGbkTG38roxhvWKL3T3WWyCdLZfKK/WMIxmf+G8TqX9watiB7
Y0KA5Hb7tegmS9ZCOlUZ4dwJZW8mMB+7wi3Lr79/53/1MsDJKajg/lvv+Z/feCuNvrQkenydlB3+
WOz5tk0u8L/xKnxfIM5RKSJWwuMfb8B63QRYHtJ6WiyoL0mj7Tw9ev/9i/zFXe7YkIyZAVJrYK39
g398kajNAaZBNA6LNDKvoJDPwTxU9VlIJ0YRiHo2vtbfNZj8nFDmnmUFIaBsspOH4czz4+cXFaaM
qn6IBGa08bXJ6/R28QQ7TL+KX2HxRBt3zsudLCmh8Yfafvz9W/7Tp7e+OiuI73FVfevXmptlYYYt
KUMNnaG4pRbNvXWiQZ1//yJUL/Imfvp2IBtD+oUTzxbLAXL685uMG6wCdSJhQtXaHIx2Ml5lTpyx
XzTpx56x5bxE/ozliqTXVTdSLL2I0mKNWYqgUPLTF1P/2ujUIG4ZNgEosoBYvsYQ8A5FZI8XCRXP
J6JO+JzTHHAxTp11SzORZ/Xm7K4y4DdRAa6clwhiHsO3XCcmWUobpwcCXjgw44JtJ6wBN3Ssqwe1
tqN2bHYvZGcXdxPHBQrOO+clz+tln2W+y+ytyL65raV9wR8+7wY1DsHMx8w0hkU5zFpnOFmFW10V
XeZwtJ2pkW06YExt8Ul+pflUdobVaMIBQ5pkRmABeSRsI7oup5qKWry87oU+Fv7JpIGMtrnBXD4W
q8DTx78+JSQdHiTff2RlLZ3ltkGxZv4rCGh6TWO8KOYeIfOap8HtkaJwMfF3JouW9TIFE+Qw71Vu
vIZ1ZsylTSwwxEi5Yq2JCfjFPDw5ADzWpBtbvaWwrnUcQrjUIUC9xQZDOauTKAlDaRHiaqx0CTsq
188zAaBnSZNtWLQp59CMs1WQOtPBcxRn5RpteT3QHrF64RdknISTUcv3XW1rYMX4CIGNTc9J3TEc
NTtrb3McOzQs4hw6dOPYabVzJEVoBMvoDUdlKQIS/KLnZtZfEz6cW881d8ti+tBMtP42wzKIO7R3
wl6vhwODWzBZjEuiIbqflXaOFfaCFkk2x6aD343Om1RWjF+NN0oxk22kU2jvRI3FZnUQ2JNzddlP
YKYgNA2kFuxDz6DllGUwBrS2lq+u6g8mnOdtg9QFm2NTVoQvTdPaqjF9KrCfyVy/UKl4VyVe4tiy
b3HznjMnW8IlThviPLF/63Reeaw1SxwrigkZbV0bVWaHrmsOB0sXr152qLP6a28Wl1JTj1WMvyme
+xNC8bPdmKASY64YLVbEdkp7CBhxo2sk0by1HUFsJTfo6o07G1oVLXbhwGwpBJC1seGJMVzNmKaK
+9pmZKJ1mc723I8BMC1qBx9uwzDyzpvpLoO2KYM8MW90L7tOF/D6nW6VISD2bNPkyMwb0WXyGsGF
WDHKF9KPSUmyWM5Sg5SYtEN0G3X5++Q5cg9saFibdYewymOEZUtpmzVxGgyVG6ZlOV9hcmWCGYO/
shs5HGRtXszteOBo+SJ1vT54afVcwdUCg0C9+lLdaQQZHnxyQbec9vyXgWPbEWn+hiCMf1vhatim
EAIDA45oKLrhw26hzZkuv7bd3DrxtK/y9CNSS7SRpP8D7GYyGNDJtiRXHmphXdb2VFxEORfNN16H
tBk2rpjf8Dutbb8eJrrmYEBawzYraLIig8roiZkOglO9dOHgracoyyq/xva8Rx66iNuGAxpuMoNs
7JNGykjzEKmxay1BUWgHzhLLtZy0r7S2gNysfFqVzcycb2Y2fZtmnM21zR0hU+fW6qns3E2OfI9m
1ODSSfajn7yi8N/UdffkpUl75bhFv9NKyRd0XQRn+0j5LEfifMr2c0pCtHV92InAlBpHC61pvjOW
4mgwktnVmiioHvn+dSpuJx05SGQmDZElKUqIjIuQ7l52/Wlss3c4NiflKvNkx2qxNuX8NrRatVks
sioNH3HdKMKINLzmcn5R1BcozGhhO/op/gQ7Ci2zst6dUgeDhNvmmOrJQyWzZ4bGxd9s5Ngr/ulZ
RY+CYLuL08agoOyXZxU4PB2HustkU9OWeVeosal2OkOvCNaBq33iBI0L6Brd7Kij7wwdEgDZKnyr
tWij3dT3yTlNS+6FaAKUFRRlXb+PuCDfooI99M6QJH5G+EVfFOjAb5wXa2trwO7SD7JoZ4LEUs2v
c+on71q6QImT+bzaaauY5spY2Q0CC3hr5DlNhZB37K/VzJY7bQpcd2OpGVOwuF75zS20/E3h8cQF
VHs9L5wtTRvoegawcI5dqe0AU5Xv3HLiptf07la3YzIbYkhIi83kKm6Bi9XLtozXIUOE82VjlAxa
Tqkc6JSZl4RAhOchOAVEP/Lr2Jq8s970S7b3pBia4zTG0xuIJgx6rnKWN9BPSGvk49LlLtHNiNF/
i2ciqD3OVwCaxtZFpxsZ7sRsxSRiduW6uGuj+iuIo7bZ+QOUrmDsKhYzK+rLG8/KpowYS2k/2LIs
YEcwpWZOiLF3j51FcjE1b0J3LoTP4DWRLkeWacLVTzMY1tRIR5lrUZudDVV2w9l0arcMyNtbWAcE
sL4N5y40jFJPsFrneVdepSIbyJ5SdkvqQ5hUB5i6O/phZ47OtC11FD+86hU1xmOV5U+Tq2HISNXg
54HW16SaXJEtsBDjkiSFp4i3XfguQt+OVqno4DoxiD+BMozTWFmTQ9ClxZ1UKFXQDikK1w6Ibjfw
d90o/rDdakiIrsctGfphrv0A7076acmC5b0cCny4tAdhwSkKxG1CuNBYRVsi+HT62JQ8tuGsgMQl
R33gv+EVu6YAbQbLq2WyzqPi2lm0Mr907c6j1aeks804FZAwq5RR/tRFR26LOg8GOc1DoMUiPWaD
GJZH3xsw0ficSJ80iR+S7DBY6xBAjnXKnNbqgqkwzAnHO6jrLXkNxk49EuJDV+ksybUbTffj0Obk
lnkaNJvWHgXxS+6Du1YkehHEeVwyFMoT5LLGzgnKo7oaYdMtq8SpxzqlvaaD6WNu4xn0WunFDXdX
3t07ddo/J4ah3Tmk7J/5kbHa5kmWf1Uc1hDVCmJFc2vfcsuTyhm0dGVcC3eqA1qIh5vZbCuxUQsp
sK2hOp+RmGO5L3FLbwjJYLiEGwCqJOJYOFOiJz3gET4M8vGpgq4XMPoav8rUZnHTIkVSXJrJmIQl
MxXomMQrz2nsdpDOqBdrNulAxRymBPbVcA3i7EkjloeTO+3QPBcccJcebJA3TcLeDiZH8AizoMzM
fIek9mhEHhdiboxpCAujHbwNVRU9LvMYNirp4D6/cQ0ltlPMuHGzbq0vq9xtTJ5nIwyvlr7dZVN6
PhN0zYyjq87XZ7IeY2+RZo2l9zqaVcutLrDwkSPLhxs4mePahQGYjlF+ScrMioDfQV0w/ecFgbu4
IDcs1Im8OXBXtTgJFmCvZpiUK6iBbEy8Nxsr9MOMdw8cjlHokud0ZfY7lgn7cTXTDbuhLpt8T1Ji
YQFT2KQYzixwYSlL/Chm8hSTRu/YxbTUTM5mPXpa/EI4J5+7Iw0BxlgjD3kAKafJygC1LBNDsk2e
TixEM/fheKiMzmf4AfWxDxuQ9zfTKKRktpdHd63bo272+mBl7E74zhDPcGmgmbui04lganSaVHx4
H6yvFjPYhmNj0ButTpeUn1r3pj3ECT4cE2T2CAz3BrSW0e5z24mucQBb3tYscrw+UmTwn/SK/ScG
nZVy0qBsfPHt1PpSjNR5bjGZeWmQeBMjH9ttxxunnbt3H94IqaHYQYrUZ2ZDnDKy5whfHtLkYJs3
lhWJLjAWI353uEWOJQFK0h7U+nlbn6Z4CD6+7KqtXBcrkp2eAblbdN0j5Bc35stooX9OnLU6wh1M
hqH+JON7UjfrUBVV1w7chgZY36liMqLa5J+rejFNRryt4HHkO+JyLJr2zvO15GuDaep+mDm4bOn7
lW+YGvVjmXv0hgMNwLo4VfbQbzve2Ys2JQvw3D6jGYsAXfMwi7RPwsEoCsapI7/GcW5Glwl6pmx7
b8g++irayfpkXlKPGxPi9W3v1dqnb2v4IXNhU44NGGHce3XMkxMPh/2qkxNmcEug86lk5c83id4O
dYirB8JK5UVLfVkaHfY1FTdnNfaUABZ2zRjRmT2sNyjzDPRj119ga8wGjya3SnHuj2v3eDFHrGMj
lpJhTxonf6ClXY6EaKYmPrqIYzd4SbK7DmolzwEADmSbK50oR5MrA/CAodDyY7YvyzG3huLNjOWE
RUlP+QbEVDrAqCa5Vrpp8kCcImZr5VBYC7udamW+I6ZRHhmbQF5iquc1VDV55ByWBvkIU5a/hO2c
jF9EquGar+VSn0fWMW6s9SzjC+8LyIPx3DuKUXDmleXtCOKX/QYPVhC82GPYFzkcm4I0LYr3ZPAx
I9elnuHDlZ18zKXj3eCjsvAWuzXkEojyA+4ZerhjKLVJcSe63JWbfFqjbz75S84wcdSxlE7JCrsV
zNJLd8mf+qHnLDNBHXdxzVGBBTdnKNp9RdAy+eKUBdl3lSUvWkkecEN3/IClUBX2xah77XWOWHHu
Jiq9QyEiUCE161myLZRVRPgPXRumwMSseAtHzbvncUECOvdiLNGaiwi2S52xB7KhKckIzoWabogm
e5swGsHHgafkPXEwSmUQeZQhPMiImdnRTmV8ckcjehlEneVbkwfStE14QM4haiVh2MwmUqVU1jtP
nqcsb+TTqZaRSOYwY6vURySIye3krjdE9Gz3Fk/qkqzSXaFsnEZM/TnSY4vp60C0/cAtzSZubw5+
q4VpPbcvYB1SqInZPPtXzSgXjTQqZScbDAxr9DhyxZVUNhOheCFzzLIv9WJn8j/2S4m2s8Oy2t4D
Z4g4F6Rj8ummggchDixunjpJSEg57OfAhOCuiUNfWsUnbBcWEJFDmFh3L3BsYjIUNxZ4LbUBCtH9
M+Dw76XqP0tNsOKpzsQbSWMu4L+fpSZa0iZXxPR5S8uuvjDG8QHk2LjfYag30AFay8DfURqXGYS5
LSn2LlRlo1oINANfl8KX3rHFonHsGqAXG5s8ClFBqRsmgN3J+MhSbwq+62P/0eDl345Tfhq6/HY8
8z9w8MLF/83gpSs/q58TGfz9H1MXy/kHdc6m7lmG7qzJCrTYH1hJy/yHZaEZ+Sbpc4Ysa+jiX1MX
ynCZhazl4DbpC/H/8hhMXThE4LWH0MOtClvyP5m6GLrOj/qjoqmj1pLqEDQmepj/GQ79fJt1juxn
zVVZSBo1RThrEljQMNWZLQN7tRy87C1VF5vU7R8I1nt70OGvDJKCLM2vEki2LF6PPHaPmE2fzNk5
ySS+cCEd5J1x6InS1s2aKcAMgu3G2k0W/b5xVT7m0D8uQM8RmsSlUPrR1uw6JzD8tHg1S79HpZM7
t1juwP1HgahMcWIOA8sqfjNyXE02dREcEdUat842mNre46iGIc+GEPc+D2dgI/etNxzSjPKQRclH
6uPjrdWMI0DnTNxi8JU8KpZz39v7mLnOVcoM8+xkpbobsyXb6m1fhEA9jMPUtWwbmW7ISKtvVH0v
o/phZWaaPOHvBES2TdVmrFlqGjZTxKGOIOgRbki9yyIOUGCH/QepNzdx1NjQk/LrRpk9ueW42S2T
WbzLAbsk5Jbj4Cqm67ibtkYVsW3Q0uOYzS8tMyIaRxA+l3K6xPePUwUXa2YAjy1SUNNkIjO2oLQz
d/T8NpH3IC0New+O81xmD9MsukNpDsadkIqchwkMZYBYQySBBO5LPczDppt49JKk3tDO4wZ4Oo/9
4j41mvw0hRrA0vhiy4nNCqDLB+QPKMLo9/YI1q3k0Woky2u0EqLKgiTcBJNjU9nqXqTU07mVjGsM
Zd2DqwPIsWkaJyrT68+aY/YbZIQH30N5S65n/HtOLp+rhqeawybXAEzUOfGl0wMVt+B3bGKeopsM
7z7+QziNY0qzJwfzRzbb/rVEkdjpS/OKIDm+WwzGD5VWPAyde9aAGyzEMpbbEhRxWNN5uCpJ8F4I
vK4PjkvByS8w2SeuB3scUZF7WVDMs4kEW6a40m6NKPus/GKfzxO7mNI5mTUnasIQC/in/DrSoY+R
DQJ1pN4z/bHussfOywG2ZWp4TyrUgyjNsXd3o4PReYxuBA8gdoalRohhlAd3SoZHQPDmiVzXHLbc
krsuz88EKbVt6xXxLW7KJKCRBb6nnlMm4IzRZ1pwx6TR9EBlnBmmWWdeY+yYtkwvGNVB9Ai8ahGH
eOySsLGi+ezBT9nEesluC32P6I0Tk85Hr77w26n9ypYivxoMEh9LCi+QboIhOrrIOVcF1Rp8SYuH
hT7NLevXtgDGmLhxf0dUonmuJm/aFpZePLgDJuykNrg5DYqB5sLjRrHLbWXGJQd7dR46r72yqRUP
ZlIRd7aY34Fxj1ce9tgTGi6MKmrToSX1FBLYRY+41zkLjAoyjUWgV257ldrtvIEkLh9UapEyj0Vy
ohS2espt4d/K79tOrKsOUMlmJi5iq68rVh7X49RU2y6zC9I3w3LHipkFqdETPWUvmj0YWmTc0F7k
DgE5Hba45aLEesM4E3xwXJh95YwXsEKrs/t9f0xslL1y7rcQq3Bpp1v8w0m3mTJFdGYRdogaNAK0
SFirpBtZr2z905Nq2GFsciThEQrvgt5RkYfjm9mZbynY06fObTBaA4aoQ+n1QPrnjHMZtKID+HDu
esubyqN0JjLJVa37oTHJ5LFUvBmStcZm0HXt0sFmRyIi4tKn5Juu6JEYbydUja/ShOiRFpM6Lnba
v2dtjZRe9RGGclX5R+hMrDBam79byjW2vdvhqJ80BcRnpU4B7XE4QptlsltscD2oVc7wWBl8U6UN
GWMbLyScXGtxN2a5WDv8dMRrcKAsgWl2xkWnkNpI44uj3ibTnblMznlq9e7CwmD22fpoUgQFkBLm
jj5fmPmAX9NmbYRaz1b4vPhWeZmikEWrPmaZtAedacVlB0h+Vxqj2FoaUoOWZO1FZWjQKViKrwlD
ec9wUopQq2CucxDHBNeMNgc7LSvrrSjK6K1FYxGoQ8Xwmo3s8YWIe5DhhrxDeRvJlw/FPmKJ24qW
3gfmds0ucZLiQeenh2ox1NGxRzT/BndTznMV8e77CXM2OB7MZW9/QmY0LhWU1Ve6EdhSlkaaBmVh
tw80cMstQz/kdfQ8fjgFRwmcL/xBzmWPPHkV4TxEDvNnOClOJTD2YW/a+kjwm0TALLKTnpw7B0Sk
99XvCykeWENtJYFC0YL7ucjLOkcIaYbEudBrVz15dCjdxbae36URVPMoMXbkC8EiFx4HtqmudhPt
QYFsNIOceO0+AzKV77OWZl9iMjQnUwlxASKbn47smeM8Hpsd0Req+AwV890nen5odbvZyaYpaFVQ
UIaXYbwG0/yAs5AaDXx128aNQB04VnnHlsgN+mwc95Nr9UFdstoRF20vc8XQJMrBMyfj4h70auEw
VnrawUvIAcV5bb7O0Ny2cI2hR5m9tyNb8NR68fzNKo3yUgnADWbn32lTOTzYmoMsIeVuMsfQqPsX
mnbGTTP7CR/GLhqq6YhSfOzM4T5OzRCpLIGfpYNM8d47UGSoMEEeuQHk1Pd6ck8TIQl8mEVg9VKg
6RpBA8hs65M/Dax4jeS3Av50Jyi9je19MjjPsOGmTe0M0RW//NazFbZbKDXWRHWKWueMjSg+B7nk
50pE2WM/QfNRnMaeI8flgmkVQUIHqm1mmFf5PBLGcK30yZsG/zxjRwY/gk5ZOyNGtRSeBewv/cQe
4mwhZeUj+63UNvfOVIXklga0A/emtEitdR6hvVYP8jHF0Zw4u8LRzk7ZYQlvrXOiWS+zrvXPNqPu
knPEpc149IAd5dCogxnharXlziJyfyw80Eqmt2yreSx2PfgzD6X9CDLqm9aWQcJBa9tWpMV0hSse
BgLIXVlhtM4OVj9gFXCYL9UWkAenxWvrle0XLA/NwdXIUdh5FOYzoL6yges6t58e31s8G+epvFfu
SE2d8wL/MWRgeQ26Bwq2E+MtmqE+2Hvlf0z1fO66vFxnM5zoWPSDAWgUrtvrxGuuFZsulUJqHfXh
VvIkzbOh2MXoSTxb930LX8g0p9BRwg1Sy3Mv0qLc5TrEMCH9B2QzNA93/qZL9JfBKThnDtYUCDha
7FAzkAborCDf997ghBW76BNCWgCL+lsbC/5wvG8G5jcM4Zr22jLFrrGnb2BwH5RuLwHg0oW9EVpy
HH/nZNCcU0ZQSIm20lxIh5fjdBxhhb/H/59sePZpz3pvrNkJJsZwN/ZL5ezr2Q4Wn24rK86Xg6Yv
9tlL3YtGqhHgXHRXC1AQtGDp+r4fbepDLBihqVHfkE+rTrbkclUNUMF0ti7aDvW6TFjQvQRtYQzE
7Bl1aLQFSeuaAUNUz/ezwC1FfTebtyS+LFwg5Miee19Pv/VTzmldDM6RQTpSd8EUDkIlTnm8jzw6
nOUp9ic0PQYwV1DIlYIs5LyajkdFDUHm3o/dC3sowRjnFCM/jR2Mw5gQzxG9H0eFNRAnYm53rLuO
1EdXaVvu3eiBBuR6OxS+e6OAxG4zj3q7TsxJ4IsJVSEFB9W0JhVwpJoozYNu2NbJjavX8EuKXtwa
UASvTEIIn51S7Tmq7OTZ4vG2ExiDLxhkUfHiOV55WWs6z7Rqmr+AS26bUAwAkxsf3iNK/oKe6A7b
ycT6b6yUNGuEY0FS3tpaHZtRaYChg12bDZ8jMNI98FmCMu1y2y4tc0tUGeO69gHoudhIT8yZDBDb
pJiJdWDTHXXxBFk4vxSFk91W7LECo+r76wbsVthrJLobG6XOrTN3I8xCe2YJ8F5VntsX0FHire9a
6sLruTyjMGndmvO3yGQL7JQrRspttUPc4ti3+48Sq7TnRGqrGuPRa6p9lqShK/bE0Chpc07e8i3C
VoU175vQ05HELphGJeDpqPKyY2oksvgqEizEOWjNrI72HlTLXPO+9OXwyW5bHmuDtJ5rjS+dFaW7
Lutvkvx2NpaD4bCfGup5X7arW86ccyrxomzYU2gPO9BbvGPkM1iTBKYYayDwOwqbq0HZiujbW4x8
vRnG/lKEThePOIGn+LkuUsa+5RKHNKfgA5nsWyLImNaJsbK8JmzGk1r7MkQFbmyHAMaHDjWZpFsP
DNCh0ohdeN5wgind0EyX4i5ViXOTasMXGzeEuek0aAxkI8z2RZFWRe7sp2YbFW37zgRHhn5F2LRO
ZfssNR+gsFlH1b4hPbsvpOpCUJzjpyg1zs9VE3EfzKO8xIMCl62xoyutyaYd3NX6scnd4lK09UOu
Z/09IhbtWAbqPuVKk6Ra0edhASLkpOTI+c9wVkvuEvkczGfLnZEd8SqhX1r6GwFhQtVVAri1NRoA
3Z5OTK4dvW+TRzoPtQ+yUAfI5ZC7pdx360DRbvJs30VFd1mlSFCT3ah9Uo4VcdWkftQ4326MrHbv
p4bSFuTk4ZAP/bDv6eDcZWkUHVow2u9g0eOLuNK7s6jJOo7CMi4QSpPuNNhlsXdWA46xWnHy1ZTT
js4zDLI9zEMum26CKLMR6lf7A2EiPxufh9qpEYDrBdVsNf6Y3WoCGg3MGvnqDFq+m4RQcc3rZHUO
4ZScWZnz4UmyUuy0DodRnw3RLvpuOyqHakBORbjUejaTRUOuFZ4BaPJlbDpa8oon5fjD+g01XjRg
iSVUFkYVGhBhue1+2J9WJxRFGc1pXt1RiVfqH2tJrEEsGXabWH1U5WJjqUJJ1q6H1WeF+dSaQ4xZ
0amciitndptPsF2f1urQImFg4gdaXVurfytdnVxMQ7IQcj72rqUAw5iuni+6LrQvzHayb+nqCCOz
uuyryLNfmEjzMND64o5uO3EhMLuHavWVZd8tZuq73SxZnWd83JjQotWP5n+3phFbcV7K74Y1jwny
nfPdxkbtb4hyhLUNQjB60+p3I5I6XtRTbx/M1Q3XfDfG1d9Nclyo/jURzSdJPnHbroY6y/LbK381
2VEcnr1k3513Fb4tbgTseEBH5sCfZ9JDy8tgR7dMkFgstfqiL2QwQ0b6YbT4/6Ln/15N2P9e9dx8
dqX6+IlDs/6DH7Kn5lj/YFYM68X0LNfBi4XR9Yfuuf6Rh67pGT9UT2P9o38Kn6bAU45Q6tpInBi0
V0/LP0E0/BHDIMv1LM/GGr3a1/8DEI3zs0UWX7Pu6kyawa8CScSvusqiX9/OaRWvpuj/06pSc5qp
72DT5sfEzvcN05ORZ6aFf5JA62SfBYNq8BrXsZcfiCju+aWQhUhekpHI3HyPq42d5+NAYsWAillN
/hZMHpQteYikFxCJOTUI8b75YfWvvluwf1YcVuKnJu8elKp2Uevs4iQ7GOQVK6KMyIVTsxCNTME/
awx7+j3VLU8x3rTJ6YK1hJelCBWJg4Rj7rPJvMyPmenzgBkZQTnj1k9nplwloE7CTV9MalUjfzgv
CY6pVAtzv79wbCCK4B7LnB5PitTH7scM4N/OLZyf9OQ/X9hfXEee7gxOGVGj17f1qWGiPDq3uMPD
obX/Iyv1n1/pF+WarsocLYeP0Be3mngZjIs/3M5/YYX/7hn+l9l3fQEaoZDHEeDxSFu/SuMtRywG
11jAvfgq1ckSefcL8Ucj4oyyyeGICQ54lEh4LYIujdnw7jCdUJ9201Ow0/X0PGC86YrkRKNv4AxP
ypQIW48TN04COZKZLuBzsNd9vV1/Vt/ONGMQRkBud01aR3TANRm+C/pT5jqEwh/KjNpoi4JGVGVy
7oeKoD5U600NZZbA7u8vwHfL9p8ugIGhb/0eu0Ksn/UfviQkNtyoGYcO8Q0OGon36WtGP5+vnhQW
VI6+W/wKFnnyDphnxUUp8N5G/Hq//z3+fEvxOfzh1/hlElbqjgn5ns8hIytKVoVJAmBOF1ijLf7m
nlrt9797x+tQ7g/vuMZH5CfxxLJgLsE6TIww9uHE/Jt3tC6Mf/E6jmWssRqbArGfX4dsW1P0OVdW
ii9JY2PmjChgpDSlbPZa8tRRHGEs5BFpSFfnRbvG+hnK5Un4WGWYoFQNJ+MojKL3iKLi31/tn338
/7zrSQ3831/tl/CAJRliyIywB/mULUE/fLEMshXInJZUraS3AQelNsTn37/sX3/I/3rZXxZkX5vm
qBn4kPGIQ1UkYiqyrWyGXRHJv7mv14Xhzx/yv17qlyWqstO0iRUvNYPuZT9Eq/nr79/M373CL0tT
ojo99zteYZxfO/eLVH+zNP31xaKtzuZdmKRWfr59UPo9iGMsstCk+vmrcrk7YipXoq+/fx9/+XVY
h4ykHR2eub98HZj5+ROnLj6UFW847Bv1SLvV71+D/dlffR6eZxNWIcoDuujndyOpS4eqwx1Xdjkr
3LhrZp50K/xj0QPYKKDYIrSjZaPKkT32hbQp54k5qbjm4wQhKG7cbySsb9KR+HEHMFpp08PQY2pw
UkAbBto3R3lcCNFw0OjMLqeHLNcPVArsEiPfVhSoaewNS5WHNBft9eYj7sedjq1G+ct1737V2w/N
4t+7zUlrENGSawgmkKpBHkD3giAxLqFmfkjrATVh6Y69TcsAZcctjRNrnXWFE7vAvKBpPse5CohN
tBtLeLVLc4wmzBO6CxsYdtLy2GrGyRyyQ0EVOyp10+jQwYtrUX3qJ7SX97Rzv9nW8OjYyz1GxnPv
7ntxPabTnSrcb2QEYKiQZaBGBLXyPhm4cFly0XPhZOJeLHUXWAy9Us7AVqmHXuMGzggBHtvJ+Nrl
9kazzHVWs68bVOISoTC+Fq0fcovcoqJf51Jc5u2HYguxHNy7nnnRso94Nq5vgST+LjKwWWlnGqMr
52tMP7f1xESSh9ObnZa30QS6jeA+YFP0xSWgsCaox4yALOCsiVmNzCgc8y7UJPZj8jCuxcYoMo7P
1JmePMwNYHavspk27h7vEreLln60KbgWnSyqlZz5eAIseFvFk6JE34prG/6T+PDUtKND+X6cYmio
Otac2MgvMbNf1cy4cRGO1+aA6oYLX7kk7tp7BgWgc6DZyaBpOfSIETMmPhWaSDlis9s66OTJx/Xx
kPJpY8V1a3trCjqjIzyhOo6L/l0rswAQYG9p4F0/Vr9uSki2w1Xvvfe+FjrxGKb4wNveOrrxxTp1
sd2EWMibaWJSRtPlmlcx+9D+ytJ/7AgKZ5tp6uAirnc5vVMplvjGDMu6DPrB/1IONxIvMPsQf5aB
ZNvXq3eRcETsMK5c19Rx6Le6RUtvS4uTTM7AsHdYyIOpwf5sDs8ZRSOEfTc11VZLThEVaRcm9jvs
wgy4GelFAqjeELSF2Nl1cd251hu6wivwoRugdtf1Mp7l6F2WbGV16yv53xMuCJokkn1PrN/yCZJ0
j6ZW0ADwgDEWjbnZxvV7P3+ODPJ00JDWlB06RF4HSh0H7XuxIOTqC6k1sgu3igGUzD4MxDL4dNvF
MMKUX9+F0dFzPBwdrkOzx5sZ9H56PWna1sjrDWhWZ5mDzNBC+qkumyI/dKK/KFsiRKK5muLqteGn
Mc4IvfqmFhq/wSYjguDF/U2dS67D6mCqN47zX5Sd147t2nVt/8XvNCYnM3BtwGtx5VQ5vRC1d1Ux
5zTJr3ejJd2rc4Qr24AAQTr77AqLYcw+em+dgz6tQFPyklmcHaAS91rOBUkzSfURTNVd0BubyDa3
5Tj5TYgFi+JG130cJcd1Ya014ewGCCuTBQiMBfMyTEqoj2F23+TWYYRBE0+AyUJCgk2xyO9rSLwv
hknzWsI6l6sf2RYRZpOT7TJrdYYxf8tgeUWwucFeVOznuCzz9uA5M5VI+X4ubYohkBn5CcFoPNqt
2g3yY4BQkhSPxCNSPpxqvLZlcRfn8SEq8g+30e7jDiB0G5wlTeuLt1BpZw0CTA05op0/Epn6i2Rp
8bjuJmIgtLpxj3VVuWWfiiWp2poosMC+tk1rshzoDyr2uIWHrdl7mwF9CS7xxhV3DJq+QRfOaLPL
1uR6ypN9qPnwbs6GW29INO+C1DlFTfjq8YDS0u6cyx8BHrkVd5HXnyaozZoNeSg8W3F478jhatQf
lgwfmp5NznChIBp9zNtoKbwfWWxhkOJHPRSSmFCWgnLiiyfqqiUs7YNinejRqbGHm+7kF6i2+94i
MsUSQmrZIW4fm3DY//O3oP5HuxdjF4daPHaOLcgxCt390ytdm+Y2oumZHsq4PCb4V2yERktW6xLW
u5DZNqe+LGS9qyY4Vj19Xix9TRcPzSAuilmJ/uY7LXpJR+e/+db+4fX8p+/sT69nJ6X4mIEMdBRQ
bANEjAgmTA1UBbYvGZ8lZYzbjlrrf/4L+YfR409f9U+jh4F9kKaginJCpGbPfOnoXjVZof3zr+It
s94fZsHly+imzYNZukRulh/+7wb+yGl1V8iUH86pKDkFa6YxbffdXS+aTcnuuFTs1sfxtgwAJJ0h
wGDonPvTULNN5qPIjE0lMdeDh3b6kwSDZcH9W87o0WitTK4rszefzdrg0NjBWsZjwt9aiy8rwmUy
2YfRfukeuvip00kBeOE6bfWVoW+GvcGRkGQVHJ61hXdXlOlGN98oODVMppOw3fQQzSqXlX2EQ92e
ro3R3eFh2LrGd5yGd5HW3i33HG6uFyvM37Q2xQYe3mWtt8m8/MKSc+uF40tE77TrjfdtJT9G2ORO
9GiHc45RhfqBCeQ/tWfR0O+LKXiZ0FVpNX+YOZoI2ew0gGsZp7HKSX7UQuzrIX/l9ZoVPdhYBg1e
JEbCDR0Z63/+yf0p3vTXG+b/fXL/dcT6u0+OR2DQTCJbLsur4JkYNY8o0IuMg9Z/Hvgdzy89kna5
49kbeP/NZPwP+hEQ7L+IUbalm5a9XL5/99Xb2lU0sPDVy3LX0gXCvvsa59a5K/q/XKL/K33xqcz5
z//5gzHyv9Sv35hXmjiMun//n/kud9/l9ZMS4D//VX/4m6mm/ut35392n3/4H+RssW3f99/N9PDd
9ln3Nw1u+ZP/03/4V3L101R9/9u//C77gjv54TuMyz80cy9qxP9fffwPlijNHz2Xy7/wF/VRd/5V
t8XSgqGjF+Ku/Jv26P0rKfWFZWFJR3gej8j/Kz3CwEbPQFpkLf43wfJvDGybMm/8loAxUEEQDo3/
jfQoOTj94aHjwMCmyBvt0bL4evzX8s//7uJJQqz+7kzgS4CcPLY91anZtFGjs0QbnK3h1EevoR/W
4L0k9rEyu42pPqgn69cDSzyArkVEeGKC+GJqUfo8JuVGY08+sV6m0GGSi9Wfh0JgLA4E6Dk6VB7C
kBU1b4B94viphXXh62Z3GLB6NiYEuzLCxAfXzw0JIy8Rz/Sto3fxbHi/mqaH3OcuK/oUlgtdkpjC
ffIxfuwcU9qne++gyN3T3CkvRSHh+aqHVqp1Yb5qmCw7CnYzSGA1NtF1JuabiZV/TYswMDsenaPK
1pPD6ai5jDBpmlnzYbUeRTa9s/ylubNJl2XTtoav1xQITm3wNkzaXqag8hTc3dgKmLM+StZ+VOvq
1UdHxx4LmDfSMyYKXG+898UXixfI168DVGafcBiZbQ8TEpiNVWu3lAaI5zrLd0U7PvepSVkiWdjU
S5/L+cgu2ycG5G1d5o6MehVqjzGZGurkpdreYb2ImLLtzTQ8jpJlrpdEBFwfaGY4jlGhXhwe/q37
5Hg3p274OS13zVJnrUp1axIejNSH97sU3XlOnOi+TqBxR2KvGc6ulvlZqI+IMNY9XdmYCiu3fqLz
rb+w/HnpyFxpTfcR8oO2QrzpXbUCyPkuzerYMfOW9FpF7TpvOSMwS2EdirrQx++HkaYp91kJXMAj
3Ktd0nZmP6Kok1UVQtN4tKTp+nARccEQ1nDr+IWtNjGqPJ9XIJDIYVBFxQuBPuT61wwl6tutXtlV
rSw1fVKS6lPfe9cn2V3DwSmr79kCsOsi15jRy2mo0AfZXa7zymFN5eQzNCyK6RvzySGv86L64pmN
d7tSeZHvsfwn25ouu1Un6FboS31HHhUrgOGTGiRPSi7F3Yz6ZdmwSrs62QF8xHxGUHVNmmO8a7AI
eTm1On0MHt26hyX5Upb8Shlc0xS4AdG1NBOwYndjmR+CPMHndqnsQ2An5BtILkXmXmmlv5Svw4Z5
Zi1F+8EXcUMInydWnTdedtARgQ5YJ0v22wl6Mz6slee1TzLyHuPs98z6ckqeZXXij15ARPaYAIAc
Dx9z/str7/G9HI2op8ABf0rlQ/Ck4fHkSawrPXN9oE+nEQ6fHjhwSPHumtE9XGWqX/JVUjfBumkb
PuSC03e7Lur4uZ7EXTMnr1PoXgUmvJnhaUkoTlTCR6oG40z+scjOHjwviqafaju8r5yDobKDEwwU
xlv6Pm85OIQAoZj36iVRG1LtaigaWrUfRQTyZLnJnZ42F6Puf8Y4/sibHljeBG2Oko0d0DpsrMbV
kxDDew2qMNn/6feyE3ybq8q9H7OS0mG4IXg6od1ABX2KzGE4ogG0N4A3/bZZkF8m8ePj2KiIk6+L
G8Rr7mRrPTZG+ZC64wWpbQfaktKPebJeMmeErdhjaq1l8GTRd1d4wLHVuoJ/mIbx1mqjYyja/RBp
lx51CcbxqnHaj3nAu9LlNgE0+UvPGogc3amZtMegcxO2M+8cZjgFYf5SVANsC3bwa82ddHpc3NE3
NQ6vi0JafwY4PUNg6OtykLfC+BlxO42Jrd5681TOHGOrfnh1MdVjDQqjL6Bc7KgtXaNqt5nIyKp0
2oiAFYIBabvCgCo+xj51znoTBeuocMtN3NJs6aTC27H5tw+16xBCaS3Nb+tbmrQcc1nWAwrp2AQZ
9VtO4Cliy7RLPLDZGsy334yvBs7BzFy389InbTmbun6VTv2WOLDuguCtyY9a47kPdfxVtcRUKQFZ
E4LBm3Mvkz1OnYWKW0BvJekljji+UMt2nfG7hCoQcmtUPCHrE06eQx4OH9jqI2JEwT4LjWPagqng
MqxKLln8rgjMEY2qBmFPghQrdsJ+MIl1qcxLBuREBbho4EbvxPTW8jyTjvaODuRjHV6iA2a6s+bS
oSalJHbtjhSDuRvWNmfpcs7Pk4fIsh85fmHNFRkQiip3KVKIP6h4HqmfV2eXH2+AKT80j7HEwer3
NsuZ6CgFCpV775rhO3R2PwTISPGL32OyMB/RpbjABMJX+GFi8oP7zeo/3YWlWo+ed/NspIPy0Dbn
NnwLuvpDwzAQ1cfBcFZY5tAym9WgOxsvz/zIafxUC681W0an1C7AGN4p4DnY9TNZ8De3mqYVT8ET
GW60xhDGSiFozSBPDnWAptDI65yrXYURdiEKaIcGU3ynk0KA10xB6b3kax/MucKihTtyX0Eozh10
JRjXkQceObpmJoHagU958r7MqdmSAQZP2biUpXbhGtj1rh9iaibrQ4+hLKwYNAzLAUE9DAcPez8A
7WTyKzN9L7XyKRiLX2ZWnVSDu2/EmpZzBMi5gukn35ZdOTz2BcTW1P2Sio5EGZpfne29droHkz3s
jiZ3PpXykjhrjoN7krp2ooyVvYfFpeIVwOQXYSN7VzbwhUnRkZNDvTXH7E0PJ3VQdcu9SHsuubAl
sswPI4anWiWH0vO6dafFW93xwHs0b5aRP2l6cA8KQt/WOE6iOsAfRMc6DacZjjkeVbhqSe96W8QK
gBnGqbLVNlC73oDv3FdQ0fuXzh4O1Afzy69qrGkxXXdCMpnM5SZ1cWOVBb1fB1MnXSBGKXa1w28H
A7tdpAsKcJ+lziowx1Nc7JgOyt6ID7zEJIfBYJtkDrk1z7dVfCsbAttC+x4MTNjENKhKvdfz+rEy
8vtJ628Sl7oWlRg8gvzdoNwj6+3HtO7ehfjJc2PXlz86AYOxPenhZ2j168igLlFQNaGNe7igu7SD
h8ttI4haFJeougzuRyCPYnjRuaODwlzHmCKrozW9Fh5kCzHt0wTCPU9Z1oETuqDmvWC+omjis81d
YjpqK9MrTdzrgc42Pk4+O9Q6YT0lmbUuSrUf9YjXRf6RLANeJwr52mSWLwNrXRruyh3dleVSMSFH
pFeG7RPkjjUBQDo5+8cE4gEqWbSACn+Ey63Up6fQHM9xiXeRzpZrEh100zmpbKJyIxdXpWooBubv
BjHZg7O7aHp7vaP+1wh56lb7isbLtaxiv7ZgldO2SUEm45v6VSxBprlHvx2QFF15lLF9yCj/LsWs
tpZdPgPo3HRu/aC3F0mZwBzJ+z7+cQSND+wZvFIQjpJHY6b7RZexP+dutGo6IpRO/1KHOvNHtwni
gPM/7cqFxSIk9l7MoTnEjE5XLYshHbQQedqUB6dpaXQ8qSDdhEOuqI+fUMcVORs+i8Qt3W0n+lXe
Hg3r0gNT5qFj/ODBeS5HfgQdjE8Y9Q5No0awtznWrzMyUYBMSf4TyKiaX7YrqHRTfCa2KuG/ag9g
Wj7UhPdZ126U9LB5Sg9j+WWVtR9YHB3yyCyP9P5yDoBBaiWP/fxckGj1CGDLsj0YKduJWRoo5e5F
ZO2R2jQw3bA3vekV785LSnCTbpAT7wm8hsw1pTjVhvAxsV5okyD5IBWOvf6k2louzIeRZzb5VdvJ
sTDRjx0lkgcxhsKKpUdtCxIvlP/NNkCkRl/nZf+UtPPe01Kfo84TdSqsPXKECh4qYHYoMpSu33ZI
g/bQPbs5pNekF9GGONguMYmR0A/jV1CicWGL1diL34yuzbtd8PxPlS6uoCdMHh5DsYthsK6HXjdB
tIeI8bZOI9mSuiUsodUn9urxPqT3u650Y+8KwzpkSejHXfCY2YtGozQYpm1TPTdzwxM3wofl3DSS
Rzc1E1iy9UpszaHIgWhUlIoIk1l6F5CywO3i0pzhbUkJM/rX/DKiQntVbhngkuCwNxiS2FunttBe
D3ND24HTW0/I5FfXrQlmgVgh3lQqdwtCWkd6tgfcJPO+dDn4lUO/oSVNe41cjgMJi60PzfbuEoGO
LS0mdkqlb1OCCCXHtD1kaecCUCp5HJgOzSLlMfWCB4egxqosqyvl0jiWi+KuGQi7DcVXDBoqazrp
U+lnbOo4ZUWRF5+6DU04TsL2i8rodu9mLgEMoa8pCGB2NYx5PTqJRvJda88dfaJ0DbHRasls12y6
SI/xIsMxt3JZy+C0Np+QcSMf8zBGPU5aVlH4jpKfAyDVbVn09T42FzwL1nCw/wueeGiMA/PPrmKv
Ni6o1olQxqr1aP8Y2m1VNPrKnm9dnR5ip7lvBQWbjH9RTKA6Hb6cGQgLzKkVzlLfmeU3jo1zMVNJ
3AOqWm4WSZZF5kyPna5x+sMri22wiG7M8Rq+7gmXf8fHFmDbXpP5bbdTY8i1bk05Z6L2o2rk29jo
DwYFMFPrnEugJ51R3BRX9imNf2rTfcdIsB8956eIEz8t0u9moNm1DT5dx9vL/LfrvYSj/mLo7WOT
mU/Wgralmvm35tifVtN+YL59d0huxZQerDVT3vKoyTbNbH9W8AKI7W+ITjAyU+jayso38CrF8VfO
If4UwSnx8SSDnB4M0OetteS42PtQyDK3DBIkpV4bmD2gmOLFUpURyacvD2oRW4Z7wC/R3sg+KvIk
5NZg1sQWGxkHD76VZZlv9+1laXq6yhYAdu6WW4+DwlyKh5bXh5mlGCerYx73vyIguIQR54qHjI0F
NgPAmKBagL4pw/AVLvdjWWTXwGqvFasNuiSpSpy/hrjHedtIyjD1YEX+xa87XteLJYvYxWZyhS+y
ZMep/IGgChs7eA8TLONRG/b93Gpnxw1/YsYcPUxOWT3cFWL48jq79ksKM1YzHIpsLt7c2dkKm12Y
5xgM7cWmaNy3JskX/6pLwLTy6Gyk6t6RPuWfH3HS3cVRAMyZhNfyIpF2vcncJNs45nJYhdckZ/jG
3q5ZmsqUfix04yRYkYusf7awDZMzdXaBcraDq5NjGWEdwF2HcGMxSrIrxEZsT/sGQIATohD1hnyd
WQKRckHe0FuO2dUKqMiBQgRGKefTjEt6sdulB/PZ7apDbyBpqACylddTtzB5GbWltKINgX7XNNHV
YiXfGdoLuuCwLjWQTuRyXbGKGFv3YVv1Z2LEEaMoC5wMJA7mt657ZSLqz14tf5u86zpt9nWWxisX
JuNaDKF1HSZ2vJzElX6IjCm+wtDghQgsDJrEXLnqnuLbLPRHyx7vk3YAUCmaR6PGNZAIY3rrKnkc
qxRRytPR54eogOzT/qpta+Opr0SZfpp3T1GsrkNsfJcFmr5bjvU1NCoN6d9s6CUN7DFFkCKM59e8
ec1NPy3JEK6nkJrautwnWise6qA48W0TOhDtY0ERzGrmJtl0o0Y/h6FuwxIdoXOqpHd9xR++ZXzy
GjWeY1lfIhGDtbbLnQBz7rPBsH2zW37ncCap+KIJGGp/Fr0EVsn2DFmmHy3rbCHmXAdujTVdP9x3
01sFHb6pJnML56EGyzOaR/pkWZql8bmf1LRxsCuMri53WNOPs8FLOSVrvSJznT7VDev7fBoEm+oI
KlSVQhRACmLJrX7nZbuxoBLcJf20dRaVgnYwTiL7EVQ7Pe5bPReUA8EhrDex4rLv6MW+8pBPX12J
sJdwFuB5/d5DsYF7yPzS2TlxOrZiyNLTlV45yDp5PH1qmQh/UloAgv5a59o+rsPfhuziXVgZ1DOn
FuEqApkDD9NjRi451ezjkL1Y5FPiMliH1cA6v7eIDbF97hTOddveURfUKvPHiNE+CPIBNQJQThrO
SOYtXX4cyOC1X6IeuJ0B5EVrQOVChx/q6KEVuC7CwPrpoma3zCiGPbL4PUfJCUoFHBNSHVa705vs
yTV+U42zzuJs02XGg1cMk5/XxsXpxy851rxF6/IwNOkpdvJsL+fgITHrSy31nVBIU9PA/zt0XPqU
ETAkZPFDA3k9dzzFgmhgT1gboBqD9zZRZ9k9ePlDbRdkgZcS+Fm/IUzZoNJWabYjK8CO3qn1j5ny
ByoxrGIziATvQ3Y1W3WJg1+V8RjPC9RkRpNrjDfKpRrrTaLLoekpqEHuADxRafCrco7CkQY6EOJd
3Q7MIvMbogcBXbEHwDyv6Zw8OiWvv0znMKDXj0OgcYCjg49SmH5VpDZ5FyZ0nMUQ292HuLKwSdof
k7I6Xtzexm5oUYHYi+uElGdiPbUhFn8eZh3v2B4xoQjjU1bqR9dG7YlRgFp6X0KBoYBpT+ag7GEO
H0KOPRPBdjkO4MMm9xW+UENBgLsaNRMEEG+bShvqVdHRsH1rUaUx2BLM25Dp8idL7RjAV3ab+KYz
8zwiNBHC1lLjWxTe59pH2YHDLVo0kvBnucHsgZacot5pjXjrMp7F7Zgi10/XMXxU4Ohbx6JeSqxg
n62Jrgzea8r1owJx3+flRwoWej0MwUZW2cGjJgdkz2PJ4yKYnpYCaxj4a1oJMaN0l2EwdzXNLc3o
7Qr1W+nZR0u2cQ7ebIQJugHHyf1OOOVoCKBpn/s5lXH2JHa2Q/uB6rZRvin6TSofI0XG5DNz36YM
A0j01bn5yQNqutC27PS9jZ9RNUQe7ypUaGHOlAJhJMisbdtybND1q+kRcB8IX1hFe8rDn6rkzaLn
lwYOG7ChnYsZKZhoqI8oxxBmto5IRenCXQVV4pLifSVEs+Wgy2/ODClbJA9gHIqMYqHhLiNavE5t
2m5yE4Q/AT7LvrOKR9f4zHoD0wdIpVI+5BmH+sbUdr0cupXZpLc2Tk8B5zZYAsZGx3KojMYnKG+t
aq2/t+fxV26GX6XOm1C11V1G+wTf3p2Vi/NiWqqLmHwjbRTIWvQLCvlawWSw69d6uBZsQoLxRTfi
bRX+KPYJdUrC47UYbyOxTC9/KSEQFMzPpj3nd7PWi+NoFgeNgPnAOkK1NrHMbpOl7tGMh7NoSkTh
0B+Mt3juDnE1PmXyIxtJtQ/Ow0AnJd2EKxsgmx6cQuvdjN19UdHw3HnOc28RKyJ/eQYzuQOdeyq7
W0DP55MeR2hO2r4m9aWXIBBaz3eCxzgJTuDmcLND3JHTNrHCzZzifZN05MDz6oq7GjDIrAW8CB9G
86kAP+BKmV8Ab4bdRy+PE4Jvd1jC4g4ExHSEICCO7Hn05sxZithOXl1mwa8OgTI6pu6hjeeDFh4J
9PKK36QMi/GmKPAW3DI731riQ+M1npyr8qhCms2ZISL1BNT2MsabTEy8RLC+sDKD9sbe23dBamVc
MsvR0NTKfTx/kVfzvUTdE2dZUZzjmlDlZLsiY3lBYy7HRXom4W5xjByNrSjCO0lOBa7fjkBRZMbX
BlxByharTBXFB4xKqGtkXn3TksARrBtUZi945RWwCpwCGuTJKk4QBmzx0mr7skMu2hqxviqrb1W8
GC2Lr00seQdWzkOd80f18hLESCIy22cUAdGCEa1y7aWhJauLWXYMOVQzE2sSrSuVsS9H2KQZuKfm
2sA/K0LqMsZ3I7mfibjgE1miCmZSnYti5xLHRyLuDB4sMY8puTU9IqRK/6XP7mPkFLi78juw2pJl
BSsQ11rpnnOCT1mzycd1J838MmQJYXTPeZ2m0diUc79POYIxQm0AFR8kReRsC/wWt1TEhyiia6Vg
KyW5cDYRjXxPQ+TCVxJkbwZ0ESuinJNILhi5/GBOLQe07FzpiLZZf27nroTaUd26KPgc7fLD0Djg
dv2rZbr1Kync4uhJj7FQT6vL5DXvqXqbxdyuRNv+JrBHdeS8NvDHFDY+qr7auJHfCXeba7d0yZch
kpMOIpm2dJ6Dg6U+DHKUPn1oRc1JGLoxLIRn0xRIHHsTdu9e4QeUE/F9traL5PsEw2tdz621yWFU
5NhE8+o81Qz8xSb3Xib9pU6uBhRCRvTVrNWUGWL2MkiVyzMMlju9/Q3y7hCXzUG6n14XPySosDIG
09ixlWmWmDKzTL1tUJLT8hBlh6nfRMGbHE+F9YjKfW0oXDzZS8UJFqeVRT3Nqq27xzkD9Ewr2LuH
AzDz3t2hOlNG5ntLGKwOMMzWLo+S/JBk80VMxlcR/jIRj/0enZLEK67bwIm3tVNc0QsMtKhKraGz
nQfBN9kKUJmjtc9JoN0KcMfv9hzYYA7kHfdWt0nYk9AasHNRJDztnXM2t5PDFqjt3wGAEY6Zt3Tv
3Yd5VK2EHX8HoBbbDDfhEM7HmCB6l4b7ujUahDmmFFeryFJwJdc66jRyqK9Nzn5wMNEWZsqGl6aV
UvOoImaPqwnzmqWee3LjbqAVzfy0BXd44akHPFxb5TU/fVcfpoRgzQSwh7UXir+HPElQg52IUvee
l4jPDjAApVu9e6S65erM3bq2PidW7SsPGiVSERJLSMLl4HgTkDGjJj2PP7MIYKDpblTfa1bwMPec
PnoreqZh3cDAhcoBcllwP7XhPsl14z7Xt4FnRIzXtzGquba0kfRnbHxCqYmRUcOJI6cyATyPxsql
lHFfSpM1eiji4JWDoccl5M2nRA+7HfBl7ZjXvW5tiEmkW0p4K9/Mm33lqNeQuOWqHqleNJvXcXT3
WkS/rYFX0TZZZJvyJRQzRzC5bTNit3K+2UN9YEO8DV2uwDY6VFKcO48ytmhYZYlmY8xXcMJnYsO9
F51V2gg/mzWx87iS7hx7OullCJ8zg69xKFIr24rKmcjmJln2KvEsLeW2TrNrWxOgLPQVhwqf3JC4
HO3wKQbnJ1dOGyFegkT1hJ9MyW60s01bGd1RMyxKIzOA2b3Jz9SydUCj7VKCW4EbYz8OKvw4oniw
CEU/lDoLUnxCzg0qfL0ziqTbpHYsn522uqRjbmw4auLYdgB96hVnm6ESys9LpAoKSbrHGtVlg6Kv
342ZgOynJhsm+pyxq+5VPuOakPF0Xw81O3ITU9+WBqhoL0x0h9zQH9Og+t27vY6FN5AGYkNYGu9j
7tQ/wyLyhpL6tmpEacrSuvmZYwL1Xjj339yD1EAHRn/Dr01yOIXMjCOSZXCl1Zecfw8nwzRwrJop
beUAE5rDigUFMFwXuaKa4FpFmbxrbOdl8JDIzCrYJ5g3tlFfGO+s3FlMQ6q+kQoHhi10nh7FqPui
ApNnzTHV6WnEnJt14wcpve+IyopuD/bGOtftaHw2IUvvEL/Dd1UkJM+mmsle6HhORm3vgTMucMjV
KG121J9Nbv39CCzrbGuITmWw57NY2gqUdSzq5rsb9OpmeREnR9aRvG8VcAteTWg94BCZ60ZxoBaU
hHI79lc9m6y3ofBw7ept6/0Q7zXKlSm0YScxYyF7jLB5E/BjESeaXRVp6L5BVENXDNlncQ7Opuy7
MZ30se+C6gHOR8sCZS79eJw/uqDItyKfs2+PyiwA94hFrGKHCkRyHpNhbfsQTOPM6EZmDCOzQVTd
GNx0ITdDx6pH+a4XvbzVIpDvHeeaQ5Va+UWOc72TjSWvOecHJpyKiaqcCFz4RgJHqUshCCGAQ4IU
GalA7mu9PFPOgDw4Ru6uqhVGX7cAeeY1LFSCtLJ3hbjQCaGxSVSm+1UBP9iw0RaNb+NuuYmy8H5l
jabvkllzNkPVWJeA2OVWMB8cUagZoniX3tpBU6/OoKgDb6R9B2mg3doZLNiVXVn2qWkM7+qmhuMP
8LCPGJsAuMITX8KMY81xwh5+ZWNoNbtYg+KaBJmgkBf08bFpXfM8yVB/0JcWZ4YzyhdBoxF5zllQ
l7FWApFNCUyHRtdesIRA9yrLKbzrEYA3vakPd6mt+Pk6V2MrrTvj1uu76GLpbINDKLLIUzjvkfu7
XWrQrElHuHilUm8mrpLHam/mmftBD304rEWazzWAj5j25xTbj+NoXyLIFTLDFHzlDWzbHJMrIe/F
TI6dqkCiCLyrF6KaNJlH1WDiuHwssUXI3LpTQZ3z1iz0eBNU1N0Vjq1zUiwd/RXypnGHwONhUrer
TL/aadprqyQIcs4HlU6iAtw57ONE556V5RltA/2bFl8fFqDvypIS6Slx74GpTTtFJPwkGqozS9oS
16FjO3u3bLqHIFPxfcX5opZOfk0YJDF9jMFPXDUTpRB16F6qMr5TXjXtgA2BkwPo2zsGi9xgRiWu
MG4CDKGhK3UAWY/W61gWNTzLQt1JCdJsSKSx4ceS/K7J4CMidac6DfS35VG4tYBD32QFmAlACh8C
18RDCIR2B7GJf1fFXEVmQ3WYWU5P2GpRXVSOzdTARBOjT9wLunzuUaoqjdX7FBOiFINng/ZJFts9
4N3Kz7r8OWKTELgjpP0sHykooBnCHcmgVTX2cOXq7rcZ40ROLLfblhVbX+4hliq1yeWhM+Z/JWM0
XRDkfpU9G/PWrXbeDAF/1cHyOmVqLq5O6XF8SoDTcx/m5iFqyAbZSnIJj8Zu8nDOtJ57cJwSxZ8K
6nUp6mPNOfu+Ksz+wtISwFWtposxtdOGqDz3WNIUvud6UK2Cwr5Id+xvNOGpfV7W6Qv5FBSnClJ4
j01B9VeDLUmNZVgEzDtDeqc6FW+jRY3tZEQPSWPcJj7bfsVwYmxYJzn7LFIvgA2ze8v2+vNgOsEr
hTQCxS19owWCsj6tpVlEqXLfEEv1BizD+tDQf8nU+OzBGvKkcDfVuIij5ZT1L+5oRKBy4ZuqVW13
yEmz08GuqJW1tlQqL9Bu2fyHpdgy/rBHythKuCaLShrt5W3Jdu14J+bLJvmk0tG4tjXM3yadPxB6
0GfKUf0KAkOQl1J4L0abVktbQpWCdE6DNZt0TgwQ1zaVyhE8NRGwLaZmBeHOAS8wwoBnYOh4aTCI
FCmV9lM/gFemeXPV6Rxf5uCDxlDd5IFtYxryOIOQ//HST73gowsgeR0BS5IdS+PFf1FDqsLmheek
q/Pguwh19zwh+9V4a/zZ0HDyJLDmqBJaCzGKIxdoCqxqdH7lqYc5k6UkBZ8NVJeqcXbZHBE/GHWp
XYWM+LnLdB90PUySJlT2QYwDSyBlhBydpy64cbVxLofskeF1CuKHDmMjI6YLajCpZLzvmD8gjIzu
a5Y17b7GWQc+KR74WEJXh03XtjKygXLm6ibTvkMywsV2pTUabR0I4SEBGYXls/9P8s5kOW4l27L/
UnOkoXG4A4OqQfSMhj2pZgIjRQl94+iBr38Lyqx6ElOPshzX5JquXbtCRABwP37O3mt3M1i7JvkE
VCFD86Vje1NZ4fhjyHV8I7KZFGLZcyTDSt3QtfDHI/pXJjpwngBR++7cW2fPq/RtKqbgtRkVPx0I
H/Nmygz9NrXl/CPNshIeObyGrQrxj7EjLhPYkdgnRNII561+Z9OAOtp9T2DP4LsRTqaiICXGak9D
R5t8AOV+mPGdfmkh5mxC36WadrLq3u90TI6SX27zAS9EFI1fMs4PvImlQcOwReTx2AXj/CNLk/zi
B0G/K8E/w5C2jZjDnjLXHRRsvPNjvYVck9+DG0Mdm0XTjN1Oo2OFQ1HfjKF/GJMUJA9b0pX0Cuto
K3b4dBiLi24gXsbQhm9gWJ6bOlb3AfPJ3aic5EvkpVquXY6tp87oyo0xym1tQMPUwVg9Nq2PPCsp
GbmqsX02Gx4qIu3NmgZdq07SY6qUDHeODD/TgUeMYE71daYTZ98WdnczmoTkElau/KdadtWhlNmw
73NLb42ya+4cY9kYxj5jF1I5KymEfrRsHmFbzTx51/PCi+SdMcjtscRrHfJjRg5QYd5jzZi9oI3n
MRoixGEe7uYEc7nTS3NG4COTYj0qlojUTSySD6zXjqniFWNhnIO0FrbDYMANicfkEkwJ7wh5cLwL
gzsPL9Kf/Ds881nA6CM6+e5tkEf5UYZh/ZYXDrtTcNb4Bulnr5RsKQHqYCbTdNnNZ+OkQ/qUoisY
uJxcUHR2TbS9JZDU5idRYJNsAdZwnAzmkZeeSOKaOVCgDhQo7jdmEuILO0ewR6uYxQxLlPsNcHTw
TBBLdMhoZDA9Z0Q/rkDcGxT2WKpUZQlyebOC6Fih67XtRXvA6AdYh88m7b9u7UGYv/Wco8KEVQe0
16t6YHhc1vNVpmjex2G9qUxxSucGDxkefiOdzwC5n42S/+JEXM2mk+9O33+K3v8lv7/9p1MFPf6v
8OR3//p//n80B9j4eP5nc8DqpQizl7fvTYQj4Kdj4ertf/+v5f/5pz/At//hQq2y4ZNAIRHwA/6v
QcDz/mHaHp4BJcwFeOBiw/oXm8SW/5B0/YDmUTjAx1lsyv8yCNjWP/CAOJ5pojoQWA/+MzbJ7+4A
AcHA5+8HAYdUA9byOyc85zsSpw0/PsxJKXZQaZN9GDkK+2KR7Sl8xe6X3+Zfj9CvkY+/W1lAqpgm
JBCBSFrhvvb8d9dDdJs25KCEB+IRkBVbTUBzNcqvppkWK3NJoooz+A4fX/R3e9c/L7p4H+CvAHcQ
P909v1gg7IaaqC9FeGi1a5ybjKm6VUjih/njX77f7/61n5cSWC5cm3TTJUTynZOsoL6cK07qh6nL
k7M/C2NDhItYBWaa7mrcGQTB4/n9+afIM4enj7/pu8sDPFkcZC6Zbh5n8H8DbLukjQ2Z69UHzjog
ZrLcIRp4Nm7tqDHQJbGE0MCIxDU8dv1Kzlez//j61rufmg9gO8RuCH4JhWdJvGNNpAMUpE5a+hB0
y01OR/upa4z4a9rHUBgn4s5wA0TihI1tQ5HQ7elIu0QXjTYgGqaL1oOS3bj3rG74PNDHDDcff8DF
2fjfFjyMNXw+mxfHFzZdGct89/niEu0YVbM+aC8ijCUvqG7cUSLz6cdtu5CXP76etRAs3l3Qc03P
cpXveSYt+t/tNzgmPGhvXXMgDdCEpMskiwT3icUCAWAJ47LUyT2ukw35h8E2ZxwdAMBQ03ks07Td
fvxp7Hevn+cK+GM/VxzQB5Z4//oBpCrrJXbqgPxIYLqvQ79c9cpujsx5GbU7dZSc+8ovP9PNfpPE
uu4bfLL0vibBJC/wonsiPc2vorRr1N5jHQJudWLxHLZddVUvvOOFkGDBF2wtRJGDxwtH3zQ+54U2
rvLIG1BTgbeFeloGF8Vc/i80DGe5g7/+4MtX5DhjcZeX9/D9G1i1rQX2IM4PCAw8azUXNHk3yBXG
p2wJLi9VNRJzrxP0jJ3lX5tZlUKcyMNz3YlmDx6svSphCr32lmvcIl3LHjK3M7+O/iSBqCfZQ5Ja
1RevdCFVN13y5lhZuy7n1n7pZsNnggfw10QQ3DvPommQtjbF3FyGvO+3OvSzh4/v6Dt3188b6gN1
QWmHqlwtkcm/uruMnkB5D1DvYV4i4iR9snUzuX+D87x/a/hN6Siy41iMuwWbxu9X8UhY6UbuwgF+
ZPiZghPqe9sgFpjd715qjv/Zer18KWtxJi8LGXhv+x0VRqG4jOaayzl5GV5Idz3ywUZMOHiGPv75
/vA+sDEsWyyPjFQLHezXny8fbVLRmyY7DH1IDQkz8ymRZvbAJAVtkRNnD7kVxfcfX/T9Ir18PSoB
agELR41pv/s1SYz2zazFbNRiZHgFP+x5+CvoSNJaKDHmqkg6z5M/Vl/SdqGi1i5YgY8/wvtlevkI
HJIlSbrCJ8h2ueG/7IjGsPA9zQUXWSpEfy5+33XTFZxPbeiul48v9oenhzuJ0ZzIBxIbrXcX650k
apm2MCMwVPYg4oGVNh7UvqTaQEfStt8+vt47e7tanh/HsWzLZqnjsX1PkildM4m1n5cHU2v0H6JX
bruNVEnQjsAQkDNRTudbZikFAJMkCDdB6cX0D2uIrj0sGKT7cN0vRRA3r7STutfcrhC40DN1dkMs
jXMg2urLxx/6j3dESil8VmYT58nvd4Sgi1TaEdGXBEe4yIaoTAKVFSc/FPrx40v96aEHEOoTv27x
PeS7SxVerBvNV6IcqoOLZTfWpaNHcjRsjQjASYtTxMns8PFF//D9SDimDGZgujD3lg/1yxM3D0Kn
dgHEdXQKsVNOEVwgiMpD4QbG+eNL/eH9cgD/wAFUDJeUeLcmltGksxmAGT0RLJG7HEEvs9DZ2/bo
g+661pqubKfFauJ2EFsGLw//8sD/6btydV9QW1OJ/eQA/PJdO5Mhj0FK7wFZB7J4EkXP1lT5N4gV
/b+EzC/f5d1uB1NQCA9oklL/VtpSoMtlscxpQAfNcSyc5tjImb3ZM2fnGd2BSmDUzM3R0H+9pX/4
nS3FWybVQmyS4t1zpL00m91BVojgzH7vwMi9jzTwcs7yhMYnNAWQzw42GJ6pjnj3spBq6+Nb/adH
GfmWq1wCZSDnvbvVc+Oh7mMGfBCRSRijLUEctAEYo7i5y0MDVWVmZ3+r6f5we1kx0UpzPsP5rd6V
dJ6jHFM3LJ5hIvB7Yp2BEmxr2h+xDJLdx99w+RHf3WBS4hcHuedJ6BHvFs+KE5KXDh5ce2o1XP/1
U9/8tUr9w0Xs5WCGg51FwbPfVcU5SRDuzKT80IZo0hhPGuh/jRD468df5g+/nG2y79g8sXyr979c
BnCXeKihOoyEWT6nMUz8FdSpcd2nTlH95dn4w6vBKIDKWyiQYuQO/b7i1CXcZSLRANnwjfd55NOO
9E0q2hlG9ikytAE8p+xp2xgS8uj/6wDc/vP2/HrK/dPvKTD/u8uXXdAAv1/aSNih2rFAop5KY1P3
4tWg+b79+CJ/ePYd6aIMVmhk/n0P9w1Tq9FU+UEbLo/hTNEwg1g+whOLd02qmX7Ffvi34uUPmznv
ui+gF1hsVe8PULOICJXLgvxgtIV4LpCr3kIX0KhLy+SQ0Kz/y11cGifvXwCHk6zjw8S0fcrB33/L
0JVWTusYIbPj5PJAYmqgVwlQpB+8DOqJhQG9Zef7wxOK6+DWLwYfh2eMWXAVuon+UQkrexgSm1MA
LCy1N6rWIa5yiF5dwWx0l7rt4MAQQZ3NZMR3tk6kiTzXdvNI4VJ9+vim/eENQDhJ4uay99K/ebdg
OdJsWlEQu21XJPCtqgzFjNKB8Ylkhf7mP77WsjCyMTCk9zl7/v7LKdurCCpIKW4lCn08mvNurg2Q
yUsv4j+/FB541icSM6jcl5v4y443mbotkJZmmPPoeDQmgS+Yio2NCEDOfnypn4S+31dEuN42bQZW
fOlQxfx+rTxGR2uOweL/CDlRt9IhtM+SULjqzPxatDZZfKJ2Szwy2cTm002efCOQMntojKFgfM5z
djt5/Yx9p8qfxDyCpeCWkE6Pn/T1409rL5vBu0/LGkSlTbuORe89u0UjOXOniIYIEPLwVA1O9UIT
1zhXzYi9FBt7+Irrq35sXY3dAd6rscb+QUyKijRx7AJDrGW2d3WJUSpXnEXKrOs3kWybo4x7727w
ipH50EA+SSDz0yAxkHz8FThw/b6U0i+glLKBRbmcrMGIvD//JU3dp6mdVaTHGy765br7EqBozlc4
k7AJilqjdutxL70O1AP85FjfOV/PeuhJvO5zf4XXz4vXXuWAt0uqUaCE8vzIW0eeIZ4jL8ZaOwgb
z2tZYrDbx8qptuU0U7iMjPDGg09AUbBrBZ58Ys6SEBf5lNYvkfCqeJuaC4OMgxvyOCFmVFweoITU
UHdmimIW97lzmcRI9klf6whmUmjfoOxkfjg1Ss/rel5CevTQlq9uhOxoUwYy3rQKwYU34SnsYGUc
Az9VT5YgVQLhHp5nAU3M0OMhsK1mO2oraIlwLDPoC6Hx5lWBw6OZZP131cz3c1r8MK3S3jSTmrcR
Q5B4Sv1FKxkSdBt08wup0MaVm5hQn1M0d5ltzHz/vnokS/fNR6RzcSqfrPPGbICS0H18ihyXjCon
i+SV7Tf9RWM/7vYZaparoEiymzDSqPiNidsxFIHxqMsp/jzZGnVLacbyELmj8cO1G0SLfoumx0zj
qQVolvmPsXaCG5AD2NfRCpdbG3N2Bc+NPLm2alz4kzMxPUlXxQCiFbhAWII+KUFd0L/42kmZ2oJH
X4/V8LUpR/eVBwEZduvm05eanKCrBvctfmVqKAQCDuxDr8byUuCtuadqzojjy/ovrJ35N4vx9BVN
PYd4tKx69kPGh5PbtRdMhwFENzutuEdD9JKL4KFR/TMO93xYFZi6xc4WXimZ71vjTYMSCqk6TL/V
PM1dv4L8QYYtXohyF5lEJY9kB23s2RZrrzTLW0MXzRmVYP0plum0MesgPnrkilwZTmHuilx4yEFz
Br8FjpkvUhj1FYN7CJbGAi8e+s8KgfqK0IromDjuW4IBbhe0o3PIpUNB7noPOIpeVNvmB6hwxkPb
p/WjmygHOSCH0M4uRwfBbd5f552Jszo00e81FnK5Va3tV44szV3kpBidepEeaeXZV6GWS6AYyMGZ
k+zZDKKtzJPHOegT6NtDe6RfizdWGgAPigS7O9DfYVv6i6e5CRDkIzcmSj6RfhztajJpwGtqScJJ
ssijItrZq7Dtu27bmmOlicwCzbX2JrMN1iRdZ2s2sT3WZu91xErJUUcQPlSQupOOmKurIrLwuHvE
wc9ZeO5mbaKLifpLRGYOwtU46zchxLQrwmwmwAqodU/oBY11EYtuZfUu4pohYbEmkYS44Q5RFM+4
dZXXSQX8ssfZRW7rhSA93H3jVO3HMba+x6Rz/AhQ6zwZpixfZ30XYIpln2fl3Ft+F+4CFIKYXIPq
TNpwZK7xW8W4IyVpSq7U/LsayM8h9wdp81BdK98yX6savU8BuPk4oES8J7A1/NoB1Nj2GTkTE8CD
o+ilQj3lsg0OldXf67a3v8suJ9ec7iv7I54HF+95Yzp0yREDM4yox3YGBhCZE4wXMUTgBYFkplhX
u7WstHoKBqP7JFKOeWEh3X7rTi4KMsrn/jC29vTNUyMOrnmkmkkHU+PNq0gDWuUJVkaSxtB1uB5L
tpuL8a4I/PlTF9sWftTRhmfZ9dVt7BBguGgVjFcrmcj9QFxAfkKfP1dR5J1GE2mPrnnWNiTckPrs
IMtdmwOxzNhpU/jx2D23wWjEB0Exc3T9oHk0IM/VGCVAZfEQ2xV+CScyFu++heYyD8QuNNvU2lrN
vAQtDbqPd9RD/nnMfeRxHblbMdaqRxeMDs0Zx0ivuHm23iHh6PdhmudvksPKQ09L6LUpcECkjBhm
QnTpTaIpImMoHZCUNj2afOHeNQ6L76gCDLNkBa2zzFQP2sr9E5NhD+8hjAQ+Rc9iHjk6eJF949+0
VVIch7LXx7YSkC9RtnWf5ZCPFytvGcf30cmtw+yQjwlsfctJd05tgZkiVW5t6VrveW27nTJgNMyz
4LsC7dmMWW/sLCzcV3pqlx2EGuLrIKWZEjQ3yAfCT/z0cwYjcodTvT1YTKS3PPgVpgLopa5RdRdj
zMTVlE3VF1cqhiZRl+BgRR+HdKh6yGx32ObKiN4mUczP1YBdU+ti39p2dtcp8dzUaBtMxMCbeRhH
ZBj2iBATWLzVrLs04Zvije+/iEyIS+e54TF3OrzCxGhUK0Tq0ZU7ORjwK3q42HRnpz1Voo4fi7xA
nlk3RnrOkQLd6EnW5bFrXRCk/A/QFsKx5yZEWXg3i2SJecTUmRslO5sLvYeP5MaPaF/MXRA642Nd
Gt4+iDzkA2B9N8rGrit60pMRrdHpZkgPKl+VctrQ1ERxnckKAo0a87sS1aVeV7YRxfuhtahOG+V8
j0yskSJzGljJk47vpOVGmyyPNIyYiOzsYPKrK9dNyw2/fnZG73mYGDe8OrR7rohzQ7iQCbffSxQs
IGKBuZx7gJpvUaAjvMCVG86bTGjQsuPA8WwTKhJkRzCOAFGy4kdmdNZ1JSP3qfcLlxwxqw/PfRY7
2SomhI3FFN/7pulkJbclvoI7glvtw+yV5ZVNxBPRprF9mnwPkSmj2+tqcpZHu5tPdc7XNJqS49FY
SQtFoEWgqHBeEKJ5a8/IQGYYDVYJzwESgcqZxB3t5vcmsdBb4UbI70Wl5xML1vfIgbeBOU+dmiLU
B0RkxQtIDR54FW6q0uivwJ4hzvB0fw5jhg5O4mQ3ulXhlj7wtPbGEjufcF4TKOufzNrF+zR31ue4
IUOvDdSzhex2jZrFxnGX4c+JTOVcxSN6iamEBF0UfnKQcxnBmxjaDVFXWC2Hyd9YVuGcA0oEexjw
1/QcHdchq9+qd9n3DSY3pADq6IExWr5Pwjq6zC2xRPxnAJRa9c5NmkbOvQMQ+tqopoH1C0iL2y3R
5lWAH515HD4ieyQ8LEcWPpiTd8WzX36KnNrYtEMdPEOmae6MoUzqdVyqElgqP1Gj0ung2oS2q1jW
B1WDu3XSz+x+rOIF0tRHYSHTqJoJLRoNYA4mVljEl7CRqDyL8Gg284sX2fXKaYgTtBuEgWjJ+nUw
LDx0ZHb1PQXOD2lgzuvnoj71Uf0JOVKNxtp/baqJUluxBmINPwypi9aotr5iNylvAX0lWBTz+V6l
7bNB8MguQbF0F2HgjVcVxfQ+xDu8yiEvrK1ODhtUsZhZbQ7Wtd/mF1NC8RSy1VukqPXJQ6m6i8rM
34XBAPAtqa+EiuMLh5A9MZS4ygJnsgi/m8NPtWeEJEdG9wL2TTZFFRS8tjrOhUEQvQiKs++gReMd
aDc6EK8dobXUdsiacIjILcXmtsir+EtcSHmMKB43Vi3Rl3uIqPUceVsjaYwdKbdohGWOVyMem62d
F0uhWV8mkgVWRd0++yYSnNRxu6PpmwtaA2rT2oLVnq4sGfsmnmEi7YQhn5Ipx1mL9B2zvLIqwetm
+TBQQh8TnSEvSdZGa2su8UvmhrEnthYjdp8r4k7H/GZM3OpbVZB3p4rxoSsDd2dhXkAKH+efuiHs
9wNHn61dDo/aH22GPBUMMcSXlzqEzt2kQ3oJDd/fmKQcimICcFKZV3Y2mNd1R0xVVJbdwUJvS6aK
BzTGqJrjnIfOtyF2wHfLpFmHWlGcdd6IrWjyOWXhFFeVIK+WNGbi/5yvcYb8lyDoeYvmnifcCmpa
Amg382ReJy6quczKUCtDLiqu/aGttmntwo8btLjBqKOurCj7ZjVx+9wGWhxY0ftjULe0DRMLBiKC
pNdhAlUuNbpvbTvpcyO77oWgrvLOj2X82cbELQDe7Lvcc07tEEBL9qjMbdfvj0ZvFf4hLugllAI+
IA40sA10molQjvriB9niMZrlCgw68aMdbebYPECHja59Gem1CNl0TRJttkbU6WON9A9jLUo9ZZXm
hluG47MyakrwFgTO4O0dftMVmwOmHyz9KwSZayNO3a2LNTdJcZJZ6NUxAyH4z4cUQl/jV/djmoWH
KmYtHPK03lZMxyEpsPZIzjCbJMth7qXjyMHUaw2CctICSDV8eQOBwc6oETmvBIV9DAY67S8ToZZ4
WXp5okdDUIR0Zp5TeaxJ+0Xa6wzlDVpwCxsUlgeDqu7KSzuy8VpOxA2xjLByMqKtWz1sWnwHwJwL
IEXe6B0yg6yg0QRG6TTaXHnBfM7K+NWcTInwT/R3QDKv+4ICvzfmN6Fb0HN5evHiwl/Zg23/KCNY
150uprtZYa6xzYios3gycDuXsw0RqCMd1pTdExC/4kxcIV4It7hu+/4rMwES0hvzU5GSf4daMdt0
kQ0cr5LtujGJvcssUieF3aZ3VV+yb9MEJ3zMesFS5AzI9ER3tHo75mCug71pxxFv+5huIxH4z4hf
k22WxN9Sd5hxitCvXJfJrNYqZvgh+naC0xblbz21FTbtiLw2u0puUduXG9tmzVUmxcqqrhk/rnWu
xVfRp7BF8szYBhbURaNpgpPXSG+XBsSXhRO+Q9Gii7bHcLpBMvLqhdWEmS3Gi1tH6jXVuIM5N1kH
PxLiES8s2HQAfxurK9F2tnmCY1Rmiu0jQabccbcgFiB/FHH4BCrsbKXdePDUUO6HZmyvcfwWT3nR
gouBHIAlwkmPOPTiLfRlzDuZLR+Jc90j7QW9LiIiNv2+fmm7sN2a9XhdZmAbjYKHm9Dk6k6GufvN
zPSzLYaFPaQquO9jvZ69MT76OdY6Ij6IX8GwNOxG2XTnOiibhyklc6LLOT+uh2z0slU14mV2Aphb
4DV+zCYTFtKtwq2VSRO1cZ8fzYC+Kjrqaty1TmRjcRnnTQJjvbSKflstwB/bgOIcdo0AidKlB9sV
84+RivSMstLaDjNxgrHTPjgyjXaMmJDFIIfbNJYq35wgLNeONhqqA948WkguyBwGJLcJ8gAUPayO
n1Q8DnsXLmmXRvq6DQf71KMD99P6exQnaqdqqzwMbo2bd/bxkg1DfhzJ6AOwXcn+u4G8qlgbYdk/
Jf4UfQJ0Ur+5+gduAc6aLnGccAjqjQ3iC0DKnH8JSx1vMDJ3x7oHakHkYX872xNbyCAhONqkGx6C
BMfeitAAuTdzS6zH5SxfRWG5o28X3Ic485C1ztkhJlzwgd0VUE9VINIP03CN7wPDv6NEuctA2pEG
bMykXTGFomAslySAfBgPnW4DOlFpRApDTHS3a01H4kJfcZxY+Av8YJ+S9vhMZ1rdTCSIgRxIzLPr
+OF5KDPQW8Is/V0dE/PJCb2OwFxzwrBWlNEQlwpiSfE4T3Xab6UuGbK5YsJAb4W1GfKBdDVsGnvS
VMeM4IgwGFAHcwR5RItf7Eo61VcqTW8jV2HqDSnBoxlbr5ig8yYpKcpmOadXaIZMNg6vep5zjOuQ
1jQgNw54qUNmdjjtZFunEEGszoJtlUTWtovje3pWTASIomyriXJQKaIqPH+UG0fO+FjMIttxmeEa
zGWwJ+u9u8YxbK7taBbbLFdrCyUWub8pKIz4pV+s4UIQFl3QMdsRurrVM3J7KzBpT2j4/7ghQUsO
AvE7aDRCXik/iXV4MntRrrW5CIWDjiyMcgiwf89jvM5dTtKlKfWPgUHXC2G4yV1i9BOJXklISksV
ESEROhfo1fbnQqqUZYFK21nluZ18r8LQ2i9h7n5VwcPziwXL52MOMlPwqYZ1InjkU9F4hFzmcB9j
3T2VlpWeMuH0Bz9vmo2rxbzNfa/90uOP8fZTMLTbSgjW36YQ7n4gEfuBxNF0kzkd3sUq6y4jorRj
RWLkLsJo+NWh6QpfsY68jW766mITlQTQt4l/2F4cX8OtwDpm45uVVHzHjqf0RGVQHsoK5lMjQgPr
qxRHkL4mNWzrPNFS8F+UV9qnOpLNxe1Hdev7IQMbiJZgqTzq8G4qqh3EC7XjOEXuNsSnuzmI5e04
gVoFm6zv3LDullrMPTVjj2lEpU73QtQ99jXyhPDyjvyGD2brxDjVp1C+xUx18es0cX1b2Pj/VD1x
mqFuOAZd2FzYrPFgeIE66VbCsF4y3Q+dneZXheHDJVCa/o52wULPKiqvEtWbV14ZWs8WPaZdOqc9
gAmTUKb13M8ckVG6fAU+IQ9JXLU7y8Q4SdJRXiI+xWkEuDX5ZHpO/WDVArBPV1NzZ8kw4/9kJcOC
Ny/GcT9MfcwYSRG/hOXE301cBEaDyQvHC2nZ5FnM2fitjUgzljoCrDhZFq1Z0lFuZsOo78ogtU+g
b6tHTLwp1UQxcRbsiY/VkexPqRxI1SECECe7mn2lyGKxrLchJkYVCFP+akL/IXBQjsltP0VFQaxG
Fctz3gKxIJGuTM6N1zLtT3WHA16Nsf0JmIT+0XQpVAby6IuTnXhszKSKesbKIGP8thjijq2XE/fZ
RC6vL4SwkMZhDa48aG2qtylGQTuzLv4IpzL0TtRh8gBLkH11NCzotJ1v9ebaTeviVMnCpVPUGPrR
CCPx7Gd5+80sqopuIWYBeKMtM9KBpepr15g9NMSej9slRnwOO/ReqVDOc+an+ofAjf+Vm6xWjR37
9RbLrFh1UVJVGyaUIanQAARgqTgGMiDEhR7okUnSv0/tQ4Df4aHCQ3M9RSYQog5iEIFfdikuUZMz
qxrMtqFeIlTUAR65yIL9cHwqZg/BpC5zdLri5+dygt4ljywxkx0Fpv7SgKLx4U30/JNYlfge1w3f
BFvojYO85OJ20eKu8EF0TaMan8rAzsz9kE/+MannGaKyhIp1CQtlAnIh07d5SKoBwURgkuqtcsak
cd9HzUOfVKm1Ezk2szwximjTl0724ACpSEGQBFG8bnuvdjZmWtek4SwGiynw4QGGNm990CWATRoc
LBUbQoRoMp/Qs/lekJ/U0GQP2iNmsoIQ6W5b1fGDgP/hJ7WQG4HbdHFGkPhTJOBaLU1lkTeMbtOG
ideqCulurAM1Zw+0NMLPtOE5QftGJXYd0UVfy0Y1R/rnyc7Pk+zZHBfbm+8yZ8qMst0HxdR+w9Pb
XluApo7STbr45DPuvaYhy1+fNgh15mVi6bU+zykn+uAyljyYGO0FQjy/q0AvUpn4CbHRCm0uiZpE
Z3mBZIxbqCl8tYwwORNujaahtz0atLWk8USOBwckbLi93a8r029L8LBT+aDyCiZ/jDeLKKW442mE
4sScsvH4Y+0EILFojT/TEYAsWOO0ZLHImvGl9F39mAxF+408YFvRonOMF8NGlumWjn6kq4lX0ZlK
uYm9FPwvCufhqTad+hNJxPWaHEUP/Cf0K+WEICfBGFzKWlIf6KyRbPIFpnvVsF4xNqUeD+xFNZER
YbdLogS1WEM4jQmenOWVhfSa96DFhkdzNl0nXYaG0bGmEEJxhbUYjBuOmX2nBhP4Vxp766xFAUgH
iycLG6p49ujQY5fTGH8TnbgMJWoz42amSXXqY+S5zlQ3wT0KC/ZdmsH5TYy6daOhZ1/8zM9u/bYg
8ccK6KuujJGXfuZ+0wDNod6gYJiiIwIx99nBQrsP8Mh+yexWvkknSs4R3nDakNPA8mBi4rm0hlA5
2WkAIZgS4cFixmDy8mTlolNJKnxCcPpc/zHCsMYw1ucJNCo8sSu4NBBBG9GhtsJd68wr4J7Ir3rf
yg/0qIYnw4sTzPo2LywDgwfGo906G3hw2RaCS6Rk9jC5Sj9ClYiaY+w26o3DDn6ssm95N+IWCTIF
wWwgUjVKKjP4j/aeOjpMdqUISG+Z6SN+ziaoQleqrOzmCkdKdM9WpIlxqtMguSIMjagrT4X1OeT9
AO7GiONrlPFoYyWCbZHydk5umeJuzVh10wmjmA03e68seypuhsabKDqicN6aTIyS3c/BdYcA7QeO
P/j+ZdCz3MvK4RHWyfJ+txUHnWtvkXkXU5PuFjEL1KNmAbBb6cB6z0X4S/1p+ES0C23hwbfrh5Z0
cUZRQdLukmVlLtgAdj4O07PpBoTEF2V1X8TFyOTIasctRT07EAbus0nH2dzbSTGBw/FgniBHFLeN
Ckr3a5rVWcwRMiL3CdIsq0zOZPgZA2i7L4uIw1Cd59JbT3Yis5uoHfu9Jlf2yjSq8sovDfOIUZJ7
wSZXwSyyPZrcqobi6Y78E9hsyto+wMy4yVzJGhnPDuucG5QsIqY2nGeOlOY+S2APuqER3dc83zd6
TIMLKVz9to1cEgNDi2HZSE0NQHbmR5rsOG9Pqi+xsasCFMm6MLzAOE4L7RILOw+c3bsAdvsJhpcN
fXLYFKmm2Dbpku4jxjVnBqazt0pwscNUUR7SLlT4yJvbTj+OlcW7WNTSv+mrvt/wO8hDoH1jnTp5
rTdDXdZMRBr3WDJPgHXoISuyrcp9FDzd+7Qx8pC6rHRfMjYUqmR4+0AXhkuS101/ZhTKltVKRMaF
QP1H8QDAeQR01MFk2CWhy6PSM6FdVx6Tj6FA4QjSZxqehNnCRhE1m5TrOegbnSl7oNDCiEnZw8Pb
Jj4zyqjybIzYKmPDpDq0Txzj8T8DN18NVSRGAI8NMv5ktG7pUd10Fu57rzBBqBbsDYYxIoGuRuPY
dUNzpDXBt3Gj/2LuTHZjV7Is+y81Z4KtkRzUxOmN3F19c9VMCOlKorE30tja1+fyqIxCBhKFQqIm
NX3xXkjyxmhnn73X9mgBRRqHxlN1XAHrcOKMp59Xc1QNgZ/9L4vTfytX9//WqPOfE3v/h4je5bf5
+88Cn/8/Sncu6ZT/7aq7dPr8R37uUhr0P//HzfrZ1J/9v4Tq+A/+o3THJgVHYA7Xp3BsD0vKP0N1
xO2c8JLswWJ4OU8vXpV/huqif8MLeLGE88zG50i1zj9DdfG/xSw/A4BTbHKI6wnx32ndufz0fzH9
2AJ4A+0h//ClxkSy/tWiJIMR/qTf4m6ONnT7MoQyfZA6c8P/mznHFd5/MRuGLE+xeYUui0eBMfVf
fxgAmBgbZOMelsywjoFk75q95U5ghABG13fxiKtuP1Yk/U7ExmiCqPjcI4FKM59nNwfnHCLkD5vW
V+7jKsP+1beR/ABsTGhGs9+/8ZBU1YuJViBTTR+vNc0QimdiP6Gn78Ma2vu2U4S4t2YageSEvgzH
BGMMaxSHuwtS7wqxeeOVSjrbTsjsTQLV5UcCk3bJEcEf3cjadw51O9Ex1q14HnraAFg0Mro0FDkw
N266pgVDz1RGxL4sq/Ta55f5rKWHD8XqFcMALYjWD7/xbOFSqronYhbzD4OXD9mxUNFxJW6QHvip
zvVSeaLfp/h7Ph3aaPbRWgKAW4Zg8A7arJSjGJaRUArklANJLaU9U2vIXRmSLkh3Ncn4HTPNSMTf
n90+qWzPcONxs+CuX5TvHlBMA+5fvOc9xieVvcvMA3iGBuq76NQ9RbG6oGY1KbpmelV5Shi4IWj/
3Nt4czbY1OCw5WnWv2jb1X/clelELhW30954oCG8aiFD3NoBv5L0HfMo00mAuM4VQJ8wXIJm29pq
+bJIk2nwMamHlOP6frWdATzetfnco26HfY2wOTmc8lXdAwJ3oYefRckcsEEQYE0jlV1/dx5dTBsK
YY2zsSOt3gQ3yeeg7QAflnS2ZImICvpUBfGFuylEB2W6Si360TI7+F77Nu03oLrHL9139ltgq+5+
XWH94U0CuZzoSrMi58Yz/oYOX/dNVkGL2FZ6BX3Y+3o+RWMqgiMYcWv5CTqHzTVjk/u7TIVzhLDc
4k1zncpKhiAc8MLN7vpj5gtFcoKICPBmWER6qqdenFMPKi3Wq6Jxdit7WZJipWXzUIzGFYl2WiI6
LdOCznSZC/u4roP+qx0NvFmgAfE4SGMZ7wceLOS+IAMqnNIKSj/O2AjPaV16EPqcjv2nZY+PIhqL
t6Ev3PpEBLx4FYsoo1065bALgGuTyQ+VLKjWkHUBHzYv+bkujEj8A2k5ygN9FbYATjPBOw9mVVQJ
ztwRqCE0hvaKNuMJnC7efq6IUYCBEIra46rRollfXXQwPtTNA04owZctrsK/YUHKa8cilC/uaHOX
IIFjs1zB38DqoFx6PAyq8P2ADb5hPRvMLavgYqkXHHFePX958JHfu6UGBVo7g4SCvfbRxQBvX5ZJ
+ZzjfME5/916rrwJI0aWtapZ3Ak2D/4GNUVN1JtmGL6qfq2WTWw7BkQbewDr1kJ4vhUylAPCNPuD
rU5bTG6z8Dk2lMN+iKqlJj24nre+Zz1UI67rYdonvmVrLurxDDFMsCBNdTsfW+3TNroSmzujV0Sv
JZvEilkNrQIhK3CuAUj4J2V5w3Nc+wN9kyR+TJL6YFbAyQbWyzBfvA5dViBCLniSSPcNZrq1I8wL
u3Vw9bcGeqNA5q10e2albd7SsoQRE65cTyk0mC2KvsSSwitjv77PBIsq8JyiNXtOzmW46vlELluB
/+mVH8trahWmVVvLhgoAF1mheCJXIfK6I+yuKJr7h4zjxnqZJFCGC0KFPhTFArnecakL72KHcgGA
IB0ipoCoOCcyTMcHnEI0NlAQubK0YcyOtnWa1xPCxkhddNgEnLerfSFAB2IMm629KhFvY9bILxEw
Gy69Wg1fsbQRrmxlQXWlKtcPE39Uuk0WHSicXKH6wqvG53oQFW4NCdusohRAs0Zf59gFgzJoHjNZ
oZzqKEBRWLThTsGHgagGi9obC2jCKHsbOxDFoZiVb++7fIqrIxcz7BRh5Ji/0aTb+2atQ8WGj2Jf
zuR6orOYM+1SRomjksJc7vj7As8q1KyslfqI6QwcpCB+2W505yqwIUNuHrjnz9h23Hl59Q2W4Q0N
kPF72JAgBo7jBTrpubgXGy9dOLh1ZAJ/03PzoBdi4pOBVWYC3sRrWj9Golb0jHHsulw5C0gyKnMK
wbYokB/lEus3ypiXJhmkCLoLbm+6o6CrTJMSetenyZE3OPHBTh/iIWaiLAo5/RKj1+wQAJtMe2sY
6yM5/so75Vmu4nPDexfTGOroGjb9kl0PLXwvvnsZSyWhYpYwC3T9cC+CAKNi1mY4wlaL44pZOSYH
Pka4Pn0DGW9PeACmk7AUOnjaekCztWV8fFRFjd5SStBTxJ1iaO2qDQy+t5jf3Iyu/dhSj8snrUW5
BONql9eL4uTcqnHBi9ula1okPsc+OdyhEQ9eG7tNorEyvWehP3xCgXKnczNnmr4A1UVANK0KGj08
F441giJMkwCJ8x3ul+KPvaY21v6Gu8nGWURm3fmenNcTDQYUICBIowl6WWp9ZWRwAXHOaY3iMGON
2An04HHHowEwS+9GX9BgunJnULjuAm5G9tHD/2ezVMt7sQvdUfDK6CL9FSKnCgEyzXzllz1dLWh/
3RNCEJyvClMZ9cRWzIVHwwMcTvPcjfnBtPME28Sg1KKmzsPF0eHSnpgta8VThqvcTmduNCEwO9HX
hBuH53JcUSumvfpE6w1dacxq59W3Crpf5oJNtO7M+oNsur60Jcex3aovMfiEWPqbQbsB9hdG+T5Z
6c14xzBhvWtWybswrPF29id5KRNTAe00eG2A1OT9vlk9SsrbkIkV/zjb9/gqAvRcRv5wGgUOmg3e
O/7XoXbsn0AA/kwvp63kJuJufJZwIXXKApCJ62XlrwmUSUaWS9s5mNnvIcJsqyYNyt1oDIRiElL8
6Z41BteOMkF1JUEWEVcubBuC98DalsNevHhreFWP8X05MYxXKYVVo916W8SbO0tB1wFAua8y4d3X
dqCR80euQJuxGVfD7UNmcFIIn0VysBjZBhEz46HQ1xJqdkNMhzqFxhWPPvU4fxRunUtVC0ULDqjB
REG62zA7oHyzCd8txcxnOKppPI9z54sEVpCgAC/eDug2EU3aISBxh+I9qhsOdVbGtc+DgoVdd8HK
7flwQdMTncPLQ9oR/3MYbObQ6bbegkcsi93X2sIgq5sypxnD2Onb7MJ3XcLwOOJDAN5lc0HclIHt
/6B71Ledn+VXjjVNl4XFP95anrfbesHUHs5ln3ijpIIr9yGGppY33hiZwXqIF119gsKJPwZgZl1o
eRugtoLden7bkcCnyiBObwO6ABIbgQzfAmwdTOjhxmWMviLvbx1K2fbbeMb3r3K6qaBZNg+mHCAN
U2+n++reqs1HPBTdUzfSIThOmBtYR+gkz7vHwgxez02wnNCwQ4oKECz2LN27rUxB4HY4U8KNolHt
tcVXukGA37ZYr3Hg6Nr9o3ti9dyJ8HuPRARu7LIrnz3jXXdqNPyLYc3cTnKAM7TdOWP3J52rI91h
9YNh2mOJREX8cbVpa1F+uV1Yr27HFvOHN1hEzoB7rtrcEsfhA2W4mywTB69nNJJAHsBXr4NfRKxp
g/VmfZy188EFPs8wD7k4vSD9HbTF3nzOGl76ZoTRB8DK3nLdHl8Wu64ewChwuysVdZ1ekV4NFofA
6HTqNxis9cbvXUpI7BQAxQzu6MomkcuJjcNAdBH95i1lL8AMcZFZzbPNEVwifzey2DAeQGitu10R
1V99ozlfMgs3oPIOtqEOOu+5jNrwPhK8McOhazge2JTi6AjEtpDmLhpz6FaYjM/klB5Zcjw4eLyT
eqA/WXsNFMG1tg40Zxw4uF+9OD81wJQ0vQFmpuivYim3yx3hH6yp2PvrWJ1WuT6XfK0IMeizQ7wF
T8jK1r54pzzj2HrmM/Ddr9XRtFTKEsbySoBn43UYFAnnSJjBuHZkF/x6UGOTdYkWOhBoBhj4BN6s
Fj858ud571425dhdGT7CCoKYclCwh8iobRvOy4Z9W4ijd2YbTPFqc83tzj0qsVIqAZwfQwuYbr/+
Q5BgPk5CIvXSlQFcmYq7vh+QticP4d+0JHZxE29yL/MP+SQuMpH58lEoc0/ShAYD4Y4j6UOGE7RB
9EfKrRD9t2veeOMmRaC8iRvQ3a7Gb1ZzHaU8rlLkYHyT2CHOr6Z8GlV4P+TOQ9Mvl7VkNVGwDRju
Ng/FfRdV1n5wC65anAV83jz3xwRrz84kooQxjJsPTdVOaGte65KvV5zbrx4rot3iprQdEJih+2Ee
PhBCvvOQvsqREAe+p8b+5OpwzXcnhZ2VvUcQ2bN4um9FtNCAN1w3zHw6CPZW1U7n3g2aHoTMZRib
8FT4o3nyw+yNXSTTU5d6V5FbzPvcseLP0Ssx79p0BrMgnabqWGk8GMwHLn9DKUL+rmZ4hfp+jbWC
EdiL9uh0P4aHiaQCvNdb0VrHUfmnyQBvj+vongtftm1CRFnVjkkYXiq/nPDAN1Nve8+/EXE5gDH0
jxV21BNRu588pFclL/lHQU0bV08v2a4f2zdDd0lBUONSFgadxnl3HXnJDUaAFdvj4oViV43Wwt2B
e9K5bPHmG1T+reel1c7CnY4HNWX4aqoEIVkcBlpqEiCyhxkzVK5nohDdmWbMcxvX7+my4IgNxd/B
sk6dPX/HIlzPnRruIneeaJVluX22LOchE6a46VbsVfBu9swL+96Prpy2lknu0l6IhzG/dTPv0JNJ
3HS4/HAZRdEd923NdM/VthisN7fhjxJz1e+inAhHaVePKwU6PIpK/83jcsZlr7qi3/I5CvMHs7an
vodVBxrSpcmh7/ykxRmPl+o3M/M1YJPs4JLoWHmUKUnwYWUcz5arfIXXXOU9w57wF5awNQ5lvyiS
yFXzNV5CjzoD53UdKGTlvuZwf6VEDjJ3XekrDAhn3NR0M8Oimj/c0FcJjkB7u2TMO0ELWFF6hU6T
qc8M2HCmlm2M0eKuruzmupZz/VZggfjI5KWwBGMsdZXN+DbqsGPlk99HjZeMja6ZLOr41sCwmHzl
bH2dgXo0SGC3a7G+WQW7gT0MweKhZHYhXhF19kMlp2+nDrZ1DIiuLb1h12Nf4hWld8nLbsmmfCkj
xsPsWDeqgdXImrN9UzJ4GGeMjXyAryF0WM9xIzLo59gJYECatxwu4I9Le2Mb65mxKy0efGltYr1y
NDUhQOEYnK7cF4tn/5QjIYC5Ak7pDnfewhgamZn1sBO9G7sMr0KXsA7Nwprzv9s71DK8sXlaAqYI
0Z3aGPe/Q+887s9z14JPr4ab0mRPQ1Hw56f1xzwqWhkES7Gs/kr75n4h+liUZEkap73HBBK8icWX
W9iFr07VPXv2MjPtGrnFcPnbkSi8CSRKWerOm1FQ7Eu91Y9MbQDZ6C0EX5JUqNPs+G+lNRwm1w8O
gbcik7QaJ2nAp1W3l6QdnMaipFNuHiPrJTby1mLdso2QmDY1w9ceoDFvyzRE2Mfr1nuEFcZovGT0
a7tWfZogz7MpZs6QuDG29J29c+cGWyrzB2/uyo07ylfbGSuutfR59ENJJG499dF4ZTmXTKLSKqFN
h/+gGG7Tcf6oO+sHlZYOAd3T1zZzXWtYcW+tmn6WVVAMkeNc+Mokzk325zdwHLdWbDXMzgq1gTAp
VekV2U0dYUbfDmIuWPoI6ONp9FuC7DO0laaYifPLFhIP9BrO7GxQZ5DwqPjE/dtdM4d+8tgMWctb
HzzvmiTQ/Gj+Gt+9tvnZVJCqcNc69t3gY7ZMm6m+ZCdyj4YpRJ0IcjCIauyORACAUTpM6Ti7+Mpf
sSZr9ynunQvWMJNn0iU81SjlDfp8ywXruQxxTm3nLJyyM7WD5jGrvONUSjltljHOk8BbfkLRzXsr
4k+DKHJLkzcmeH84usHyTOQxvXSCq3DrBBPZKSq5DK+a8QJ05NU0h6kJzBYrPAhu2d3P7uhZm6nH
ytKHHWXm7Ft3xLjS5AKpK7eFX7p7KC08Y4fs8us3ZCVpBsBc4G8nJw2eleGAWuTgJH6cU5ahtKG/
I7NxaK+mvbFVft0F0xNNaVui/4fWGbetJ9afmCEl0QPyxQZXU7TLkLo3PXVZlz+KXz9AXyYV5FHD
IRm1ATxzw5pRurYz8jpyYLMif01TW3ysnQNNlN4HHlcLn7Ni7rsra2QvmLpEyH1c1tvODir0ydo+
CS87qSxkLJfm127YdLqIhqMP6nd41ch0NH1k1ouZzZUz938mf/pL/HAH15xGE8ZGTqW1RtZzHXBu
Ee8JoYz0uQ+iR7YbER4EYMAIe8CLSDTOtNqo8WOKMM5RO4kGsUgf6T2Lz9EcMyoNPvpH2tLrJooR
J5xmNsErnWiPKtXcFZ/xEplz28y/eAr3TXvx5wHpOY5xRBimGn4aRxGVpEboQk+flvbVxPKLMI/B
Qa2uUkbGz9XlOlXjNOiVUxIz6vWeDKqBaBu+1F1x7Iv1VCpw9rNqXAoNne1cIlZa8uJPzvLmeQ7q
JqFXm2PTR5kv3zgc0Osy5413ct25oXNHPVhSrQyaMG4bek4s5G24zUgAxcEd9HkZEQ66osAkPnjo
U1lV2uQ6DR0oXWOoOZfUQmM+P3VN/5vGA6tDEudvVfaPQy+b+ut8whxcrvkHU5q9m1Z3IrG7XtPk
9Aa8bN3GkyRIU8nooS7VfNPwVOlnVtYdwkzMCn3DXy/3hugO105xZ5ANntp+PY/sv28hekhM4s54
RzbkiZgZ3+KubZOLkxiOaL9r4vXR5kxldX+PTHiXa8mUSBz1cMFd/ElD+3csmqsCcO262ndgo7Hh
GPWna+mI5gB2k2AcXz1K/Bg169cwmsIjNPx/lHfYrCjaQ9HrAidh+bb6nDUDE1M8y3w3ZcMxE7wd
XtzOL+GkkKpYv2EHE/iYcLFiVX8WXeUyZZNUIWxaPsYdMT8GCfrWqfm6ohNZ7/vOo6nAj87ROHd3
oXJOI3zjlzrw22/de/8oxSooupLlPgevz2xYBkik4pPHc0M6NeIuY7drjREh1Emnizt/nIFudzYo
t4BTsFbtQBUYQLQBFT3o7qyUC9Ue3vp3RHiYKdW6CpYou53t3kE2jeNdzf4kqaschxD5jYN0jbPr
HPYUKUv3HUUwJGSLBdq3U/0J8dPiQ+4MjadxDl17/l7bhXLPxR0DJE1agZZq+KgVptfEiaN63w/j
xDY8nQ7IBApfU0r/WPXjiQrzwnwVx/3XUqJzd0LrPx25sJI6d6aYXaDcyUJsijpMIxCrd5IANbYS
I1I6HLoSk+5Qrq+MEAAtRM0r1gHMPQfWYhkqXq2oTnJxidW0kE06Hulfq22TJaOWAKPNTFvp2K1P
OJ8AYTlB4J8RWJDmsPQ0b1RC0fOp7O6vEXP2Urg2d0Okc5ucHte/mdEKA6KZjz3DLp+iVe1TyzaX
m37J2m5I5/mR599IsURfHnKnfmqjJqapVX6upbfSTgaHmKY1H/r1NmZVlCeC/hNRlQ3mqg5YXqd4
MvcyrraGynQ+Z4259nlqblfNZbMP+urXNRFAfodqk5SqCzB338OU87VavMSTukyMGOpnd2IIrG2d
X8kCC3lmNMXekn60KVyHb1IOwaGXyHzAK4bHTBmg200z3y4+5j7GzXG3DDWd6mGa7fsga14bphDt
5F9xFvXb3taHDFY/23VWuIslbgmHOFcdbX+HyUqbo0MT5caJDCPa2jgahZV4334SbfqkSu2/O331
I+f8c22yhxLo4G7Ie+pi6Gfp7XRJalak+BZc57yE+a+psRmpdP4r0vaL1ENBu170hPOn3SpCjc+Z
TrOP1JHPrAfvgqx4oFZUvJRmHan2MAPBle4PS0LeSMscm9a7mxa83Rn+XJWMqfvaNt4rwpveom/+
NUSfeYv1QXSMjZu8iz5lgRWuI/jKA4z8U7AAkcZ6yfMxwF5a049248xs/Rzct1vZjR/EtbodODZQ
5c74YysVdMnoy+BIzcdnlKclX17gGkFONqSb1UGIhtGJNpcsItKg6TV6bSE46aJ47NkCbkmluszh
7iVdJalJcn1y2B5f0I1IR5rZBmFRe0ZlWWg355UEMeGAfTmihNbUFI/l/Ugy5j5cRsTE3FBRs3gn
IirVbrFnMFjod9RFd0cufsdJizsSbWUy9NbQwUfNlz8z5vlNEF6q7GKwcXWHt6qJCIe2qy+Sslc2
h3sW7oO0py9agGAovN+lkI+W47IM6Px9kfvc2rLokUmeNtSJC5unhdwvfE7oq7EOS+wd23Ck4iCj
E9KC733CSN0Xyaim57Ek7mcP+ZHMPcW1sG9Y2C/+Q17LcyjNVaGK7oqEDqsaDEYnPGLejr1OuCvH
Ep0rZZcHgtp7hLjhkJie5/WjYiF9i6Od/9sZM0/We7feUn7VXKnZLlCFzT4F/33ufc+Bx5IrDjXO
qlFFJzvs6KaMG2z701HEVnEqROu+kQooCGXaDdTS6OItUnZBVTldHXQ32D2JZSHfvUzJG2TE+bFR
PdNfyh0NMdeluAEvWP/I7zp+C7aZBPu6YE8jAC2LfaSbr2jIrWgDPpiLjGBX2OwybIhs0dchZkxR
XEu6cGY3kGL02ayVSUPSgHb/Qy9MMzNHXmb43EKflGXKJl1FDN6N2x/4hi6ndW2rW8tlW83TGFlO
+/hwW18THYJPtzFa+7+B4vRCdPjEx8ilHrjULfYuKDqqtMLnoVO2xWFBZVtJS9zDotuc54jQ/pfX
5wBDwjWs/8a6na5Ys6Hg1HwBG18Qqwa3mHQR9ZG0uV4rf7HOQ978BSaezNqb6BBr6SsWAXfOKK+7
J+MWr3HgsoSvQrlz44BqJtZ+iO5cWO26fhrr+FIevBS4xhn+06JRL2T9l3cLZ9Zb7y/vhjZotKwa
mn88uvTg1IZLHNYozv6JMj++VkUgb3qjaI4CTRPR5kbZIJupyprsvVuF6Xu76OmPXgnfL2ncvxEW
xV/VtSTgyPJkHSsP33+0WnpQgaqH9GTGEjsxK50i+gjLvGaRWynzzKvCcbNMqOmr7LnWOgogcNJS
ofDedT6y4USRAHOqXAmjtP3f8HL4jGY55AVJaUo1ow+783elYV/okp25MoSxnkufz8+WWcOiQqGK
829pL3nEsSbCJEuX20CP1m7ADZrUnlYnt0x9+hF53DR6pd9K13cmy3h+6DnnRPS866nIiIfQGcO7
VA3exh2q4C1obGKBjtZsXBbzrLJFEii2uy3GPTbfKU+yd8ID+iEtRnplRP8nTRuOkp4lMBESUeY3
PphYe+eW9JrZjhxpkqn5YHb46YU7OfAm4+zCBtZLj8hqy6PNoc9NvjWHRczp2aOAJ6lnQ/SIOeym
g+dU9SWDDSTCox/x6bt0xlCSW5bX1hB2CLBl+oyNBMpwuUpzLETX3TiYU06kE/e+9glaTtyjOKzz
K7cENrTJnPElrGiOMcgj24Cn264V1lcxOlf9bP8WWTpuPSt7kJPdI+iRuJI20XzqSS310S8Eh/n4
XrSJOmTWrMbsicxNseWGUhGdcu2n0olTgtrWpN9LCyt/RU+nylf31uUb+kOcm5aYzImwm7uN5hWQ
9cHWLtTuZoL3MNNez4Uvx0hJz0r7Qghs2DZWKY+wJUEhzNY2czXehyEi+0oQGCVpzW57g7PIZWEW
DPW1ZbEW8zmL511EF92PN4xWwgp9InZAcahToU56XTDSgNVNiYPLmIsZu24xyL12y/WlJOxWbDhY
+226VOtWmXze94Rk7qIwmv8WLmusQLIZ6mNq8NKGRr4MXMNXR36Q0Io3v0aF8H6tTi8Jzl35lpFO
e0WVL75H1w7G66ILTaKlszzjjglORQnm8AIhomKZ8+xqCcktd7QjHCAOU3+d+6bYBgAXEvw7tGpT
ZNYl/AI0m85pTpYoRC64H8uGKGpdspkuGBfRHCwoaPEHA3K/csSt9iMUoxJfQv7blD7vVwOIdld4
qdl4AC0SbwHUl+VLmYyWV/02yhk/p7WSVyV3vQ1UVu+2mCFBpCvuJX94tuohvCENTrM0agQpxoI7
RWQ8lWJXWlYW6isW2lwPxc44hBTx8gbW7Yg74TnGufNi+TkLV2tdQEJAKeFZYBx8S6k/3C7jImuW
zKn7R6Z5gQXLtbXP0sot7ywnX/neY4A4c7kxNle7hfVnbgyPq7ptUiZOac0n258DSgXjy7qqrzxm
B1melpRGvFxyfCTA4fFzTXIikSNWw34QApY8D/WgnnrdMnJFS4yVOLMLgFPYyi34E43ZDlmHF91Z
8CSzCG2oL2JOF8LqTngTcjvxtMftVeivSi3znWyd5WVN+Uo0QxZfW1D0doJMAmn1OfrrFNN0Bm5I
dew8VqxYgY5spO+SBHMRorsGrdjNXu15HWi4RY3IxugeD0VMgg0NjTHUWmFxOGPj8/eYeJfB7rku
wd7DGBouK9Si7ZJCuBR3z8t8dNsM33it3xjZKLq4RPhWn6aMtBcnNfqsD9EiiZSsdxS8PRK5604u
yhCWMdEg2vl3mIi2JAQzZClLUF+Ol4cUbNg+2jbqnSvAaxOCXS4Npiaar6yuXXn+kHnYoP1R1jEx
TjlouUnfjPEuCAZ/66FxJBCuPzT5WuxaLvYWRrY/rCD0gVbd6DeNYoUFqMWct4ksSG58wsvsUzL5
IKJElU86ST4X/kC+IWajktCV1wYXvYdoaZWidq/0xVNRpoIza9aauJevCnwd4bLN5WjvuXtyB8Rm
QgTD5HUSEH98hVXB/WpevJJxGQfas5Xq5YTtGevAcHEKdUV+b+NcOvR0AXyCd85fheisVweHhJ+I
2MTv7HuLW9snsE3AzReEc2mNawnrURUyxQAyqguYyRl8R6KR4evI09k76ahyXuXiysegaend9m0a
Wh30w28kzv5MWam4q5b4u7H1S55jfnCk81Pilr+accERnmgoMbKJlRWO/hO2Zkfmyd0KXGVq77DR
wvbhlV8za8yOZROar/fIPHoexuIadhZr2UtqjapDzaAq6nUbRPo78+MnhWx+NFAYpj6Xt3OIlBRm
32RZpg+ATd+eM8T3+aB4uhE2Grc23j2WZFR/U8Trp8V6IP74xuUsfDRTZ33E0hl58NG32UPSjUDi
Ww0shahInxUW953vptlVow0ziqeplxoBXYEU5kPqkQxbEzJdJUTt4qtM7eo0T9a7qb3fmgfXET6S
grayXq58z6sXj3eqLNqzmoNTtGB6I4Z8nHUNps31JEZZuUnH4JbUXPcarsHZguGVj8upnVZEjJWk
F4ESTHLYjkEAEI3DJsQykjnQVe41w+jq0U21opggJSMELD50pNlh78mxdRXELCZiVV6vhcCzs9SP
6yKfQGct26GND6DCwyCBxcoXOQWe7SVcE5rPxZ/NfUmUFd/8Hc/05rvUTvrOwYJ/BsBU8TgjmR6L
TKmHQJX8xm7tiBa9HQgY3U+cQY43ICSVXh7e4+go6gOaunvuy4rHDrqaNZtT2aQ2Iwjfio0dBs2f
MfBA0PSVJV+4LVSntO1/dRvIvUhri+SuXXnF5gLPprw2dNe7PGxJAqNfvWHaae7EIh1/Y899H+1G
5E+zGXNQZ4DzGHr5ktvBzdARunO56d3OXlM+d26uuR6JgPO37mpswt3iLTtclwOKgtWdc6m3Of5U
q33z1CV3EigLwh6TiWKGKIy6H9R8C65rZ7qRTN2IJVB5y3qj7Do4ZXPYqxvMzQs8kdjp58RdWokQ
AVBD00p6eZ5JK10HBICC+IQeqFY6cKiyvsqqdPqbWwsDV9RWXv6l0OcNTw+i+rz1ECvqX2VVeU37
rs9mw56MPd0HMhz6bZl66qWLu+Wh4PAMPjxVt0/0FQ4vw6Jyvc0mabx9Xbq8D9MaAognIth3O3La
zYOe/NECHpA2zTd4Fkk5fE9w/5xPNnA9t8zt6Ui1KSQtaAomPTZaufYublemCmYwYsd+scD6A7FP
4KYvljAGs6GGeivwdjZ7KxeuR6gjjtubRvsOkb6hFO5xWmriPdLQ30KFYoMIVoFXkFwlHBn9wRgm
vtH6LR71nd/ylnT9+oxlkJWGHAxZ+ViWevipeTLxvLRYuyGHAWgkjz8ZB5FTuPVerK0bbft8CqIz
RB8i9NYUhdOH0Ty+bxT1X0+DG41Pedmz5o96HrM8a1jyb32mbucsqjylGG/pXe8ZXkywbjFHRIZ9
VjnEyZqxMbqassKJH5AoBmYKVHpy4nLAOke6hK+FhWccRlXktMG+cRsFiSWibfA796zgD1bMiodg
c/FI0k9ot0mY4u/c9miANhHxcqXFfPGZWryMnpZkycb4XWDtyW/KjJGG39ivv71ZdjehdqSN2dWi
LW/MWoT3Ee7/b1Xgi8RVEZX3rY04ytfU/Dt159Urt5Wu6f8y14cGubgWAzDnXFQVK9fOSbohdpCY
c+avn4eyuy2pfewxZgboQRsNB0m7isVa/ML7Pq9p7ZOhjbjl5gk7Qcm8KD26df1tYgBhCEnnpOh4
k45mEyocUepThEZpH+ll0K4sRH/6Pgtre9o6DJNqvMWJXl2PVWY8Kz0n+28eY7JgCpBHjD06IBg7
IBxTuuYmwi7ESdE44OBavPLUb4hKzcggYjgbJtHg7ImWpHIXTASKpMgiobgc5jb6iqiKEZHdmsi2
srAZrIe4iCvGpKTVn9OyE9ZKcRuIQ1OU4OHYNM3owc0pD1H3z1l3imaZlJuSzs26zlkgaNdpNE/N
3hXpTCgY+9KSw6bAeU7ocKL2CF5HKFdVaDbxfjCFA9SHNSTDxRyS7CquKve5NXsbo7VjmcUpqoKK
JzPqQwlqC2/ACeHogCsVWwllNwXvC/7VjAldbOCFTNlrCSYCaSJ3ZhTV7cFNLBXspA37djUrfEwf
bkb0UUf7U8fyAjc1qJ9Noo2mTy2cPh/lUR2c/SQYowPyxnm8pwAoqMZj4rsWH2ifUbnZ6ME3gcws
hY9RV+NW45kpdj2XLL6CH9lx82pGax16AhbLcwEm5q0cOsPYtoid5GaIatKskwJJ3DOSV/D2VsGK
h8crQrQ11SkWkDKe6nTDmDr4FLoomRFAshV/5DYbbslLL1OAI2VC5neIrvcqJo9xOls0qAPHaRJ8
ZnBCamtZuNCCzLawv/aOMcpnp67tkiKrSovbsCIK9JDotb7MtJFkYqmTfAoKziw4Vp5G3JoRkipI
DpC0UfkWsazk/YID03YYIE38l1UJtAjixpSvsYgErIcx/QQe+7wsvE5DzgaGxIXqnssU9P2GYYsY
j3VqpdNdaaLk4wnL9pHicES9y2iHNcTLZIGQfiyRvg37mBjA9CJziVpFYbKOth0qTMVngP6ViElL
YB0ntgWPshM0H8pye3K59YoNuTaEPTDhyGnMQ1CXctgwrh5uEUeT/heHkXvVB7IZrxhSdwGKYYIx
MAqjtPrSD8FYnAzQVQ9IuVmecS0pYDTdIi0mDCLfvSXBcUx39qxQW1qKUmRNGmMd7hgnJZPXwheA
c2ZWtFJI8NvXsQMzwZVdRKgR/DYkP+innGMd+IjK3KpVTyVFUrAfda21GJTbuuuFTW1Lr8ex0e9V
WfIYs0jkza8FGv5h7adFxw3CI9dax209fQrRuFZroiIToqhJD2l3iJHHbqsK8pyOMVFAcgs3MaX6
IJacIBE8B4w4WBZ/oT9FBZV3Y1uuW7c0Ms/Ug/ndQrgb8pwGy7qR7eg8uprbXQphIKVM08qorqbO
McWB+ziJtm1TWK9SZWbqGXHatNR6qdHvS1rpdy7TWLEfTZy3YjKjdwlFB7mw1NQNsh/Jd5mfNV+7
UdPsBncwBy9VUZReR2mTTR6j766DDRykNiLBkR4EtaQw71wgG+2voOz/B16/6/JLft/WX760l9fy
f/5g3/uvH//x38PNt/jS/ns33yrs2tf8ezPf8uv/mZBnCGlJEOVMCQxl4csbvjTtf/4PEvJs5eiU
QMKkDcLt972Zj1Ex4miBZIz8CeN3M98SnkeGDv/7Z+Let1DD4EvBxz0FRf5rquHv//w9yx9VCQa6
3xHemljSzJwlvORHY13A5EbiBxN7ZTEvKHDZbiLTTcgy1qpsD7S6PooFVFHnuFDXzD8YZ0iimqZl
3Gq0j1HqJE+arp5DqWI83G6JlCVtR3zQ6PqdGNiaHd4SBNSnDGbsHoidhTLMgTpWbkImmZ9Goww/
Yy6z7hyNHBebVRqg90UFYwC5KkrAl0PDHLXFVhOceeaoYwOmkQ2XbeCpSSGLrnLECesk1lumA9B0
ETvQLRxVL4KnyhH+tDdzPB90eaEP01lU9daQ5XRn1WqKbjSRR2KtmVXKtre2XUwX80RaZ2NNrdp0
aYP0OCIs/CHJjHjpM+YbtIbD0XQRfvlmWq91WaWIaq38wjwr/QzoYToq0lvO8MWivTV2wxo9Jk4Q
hKzkrOPkevO7Jt9Oy/CtqueBciEsLk2YjacgS2EbGWKHu0FCSGdsXdkZCkijBY3JlAoAtqpGsR+G
CF04tYNLzVZLxBmVg8CPVb2zn5RimZVakfUpJRd8nwSBPAPNqE70F80tzdZ9xZpq7/tBh79Fn3cu
OnEWEwxVAqkuBAeO7z5bdmY+03Qlk4ZA+rSdvDTR5EPp2Pn1rJjNslmBMmxCp91kTl89kzqnjlWK
/mSFONM+TIUWoHQp7ZxcYTkSvNkb1w57r0cdr+fWnhfHSpHMt7PpYp20krTxONCiccNDvrlDCsP8
3uiXUWDj0mVpYzjv4OMWq1FLJfePXp2quN1D54KgxMbiwDS+hSeQ4BsIdPlsm2QP8Dx91jCRnZgT
ySWlLHj2+w4D0MxBvUr6is61rOCf4eRfQ5wM93JJTsQOCbs9s56JrgdPM4RybwP5Y9eLQ1PSo9lo
YTSWT7A1M40+XFODiUSmcvyBoTpvhnlmIT9adn1YEIKpPADUjLwpcoydW0ssVKUlCdOOYc2ZXcJu
cu46lqbJVGc0fGzQxR4cEKQGGtfuZrA0/y6aFbigWRk8fQI/BbI1s0y/7qYxqL0gTMF3t0DmHAbR
sYkCCgnJKQ8z4wIzcH6ylWY7YNOyvtx3QWCc01rpD5FrafMuyhkWU2uxmFS2Lo27GgqHzeqJWLF2
CyzSgBrY9ELjd1YB0/UE+ncWquI4lOO4zQOA3RvTkNqtCGzG90LYO9389rUbKh2Fs2qp1OLyEgkA
qbzJomOCa4AntDHu7UwEdtmeJ3TuGYOML1o3IJvVh/yU0vJhAkKCz9aGjwhvu6zCbTYHDsaOKWw9
VE/ao26Y+SXtl+n80Op3UhWCQwm9Pm4alBUrM3eHg6V6dTARVX+1J9e/DQw/qzdT2YoHRDQtlXna
CmMTGnBBPB/9QQH6xa+vK+UYAaAug9gqxvwi2WmExb13ZH0dLAf56apptfQG0d107NIYTWYcLTLy
sWlwQwtTFdezMLTbwhL2lgkPSj4VBs1ORxWPepsqGP/AoGUM9dj4rsAXjAPncGB8bp24QOfjDjk7
PYYVuunUTLaiZfwZD4684eaazgIgJhHsxcxIL7FqrVoRce8i7xQCBUnEmqqhtjqZ+BVv2jTmnrMq
qGrk8+KX9bteENSd6Ma6dRIoqiUWvJ3bZPbBB6SKXn5I0itExfZZ7yt80SlDFhamk9xkgULINYZA
E0TVZWB8m7bF7dhqB3wcNfpdgrhOII2bc+Zo4FkATkx8H3tUwvSwd0UjHu3Iju4tNxs/lY5VvTlU
jgi4lCb2vT8OX749kP9WacIpw18/lhc/BgL/1+5LsRj0m59/0Q8Vyr9JSfKngAF8G/mX6IeS5He+
gKF+Ib9HmhZfQyoSQeHxa0liGPIXRl0O4UWEehBMQ1bGb3wB9QulpNRRdLvSEI5ccul+C+3l9+im
jozRcMwlbNdRf4svsMSp/F6RQJk3dW5PQu6kSwnk/Jy8NeMsxvE9ZIc5GhEgBI8a40WPgoV9uTs9
DYxYVm58TvoDU67kAN2dgN+5vJrc+C/iNn+sjX57JZRawqL5Xd73jzVS14RA3LGSHspkOHDuoooT
MvqkqPL/Kobkj94011CYEok45eBPnANUYKYeZrggW93n9Mo9MYrz6FvmntRSY1v6rPqTYGC3v+BT
5qhg8l2n8XYWFBqMx13vuwL2t0Lx+8KQxNh//RgkHwPFqVDImq0l++W71JsIGFIbKReidaXRdU/4
nfy94xr5fY+ayEvC+ZR0bYyAyCAbgkNfyU3h6PrJZcqwM2SUnaYRE8IKCtadG6rXoJlQlx36tNmy
aN42Ue/5bvxKN2KkGJvD5sNHYIJoOiOaq5zOst2RbdXuu0owBGJUXmnWczdnljcvdqQuO0aajZT8
saPXw/6mjVc+Lv8ZO/FFxgcXa81XA9L6DQFz3dtyILZ6fNWBe2Q7rIlNF8xnfdRZzqMBIEyiG0+h
exXANvNQVx40J76f8yRciYB9u5/OV0XfHSy79d+KGed1n/b3hjG2J1lo1Y2TsUxo4ajehFVN2LMV
kh7QsykJ57LakIEzvYXznD4Xke0pcj4cNYXYFwrm/lV2qaz5koNSx7LGtnnKXgblC2y/Drx4aLGN
bV2s0AXt4KLhzVgnk2tBn9jd+Hb5OJih9LDQMNGKeW6uSTdIwnUmQrzPTVNs8gxObj2Etacw8a/Z
Pfknu8bMxzmAJK5E0w+Pp7LWTp8SbpLOn0mNRNneV35OsYk3ThsG7Gvk6OadPgGeN54LUah1V+vH
WpbaRavnD5ZjwZXN7olixGVUGoCwBN6wYsoRr0fBNzmejHGXMU+DSUr7bqWh3FR+wW6tRnuSBQlF
V5RZ6/KbrWqRlxRmfd2kOOVhY+ywvb7HbnllZnwxZvU4zcYx1+XBFFHiTVn22bT1J6L4XlhHyzWQ
i4l8G4stuzVE+zxjtRDoCLAKCPWnGcEhBTOfa9jk+n7SM8Y0YzZj+2SJmdROdUlaAiEo1h9QqWPE
V1p49sUc3xUmRWybGu7bEAbajZshm2UrPU8rApicoy3r8L3xRXMN7sFGtI0gaWVxEH9ugtg9BShF
j/yNxbPet8NDqHHbx7MWPBuV9O9MJPUAfwo1vaEiEldmrIfXrl6rjc/AFRQo4VarzNK4aHYi3Hu3
D5EjpCyvkL8YiCwYNb65GSAiryT99ZDmZX+Dum48uBYC21al5RFmsHNobWTFQ6ANd61s5mxD51Xt
5yZKXvN4mr+i3fIRuMDYmMz8XXSG9azrsn7FTpzf9G4wHDpoUXfDGAyXjICWS6TjlcwSrb90YPyD
1QBW6qSUcs9NaRe7aW4dEx8q5LgrZ6rbfTnp02NZReYNWvD+ouIJ8UQwvCeNVWUrYWfDl1SYF6vL
w/u5NJCGVDjXYc3sDdxkIRLwsZbaylRl+14p/QPcU/ma6+2rGstr+ALUHqUXol/cxZXGWiXro5Z+
B/dU8zkfOLuQhXulS0r2nI1PCQE7+9roxmd7NI7Emdg3c/5sLb++nKExdR1NBnlBaZxxMjWPJmlj
RxByIJTw8mnyYmjqBQpoEq2mCCxKsyznRD9UG0d+nuxJ37Wy+uCSEMrTMcCn+fJSSVVd0rFhHCBI
MgFs1dZbMdK9tce+Grd4zkhuuvb7eU8ExQZSAP0m9yQym1WnPfh6eRLZTjHB5qQ1AE3Jt9Rvu3Vr
kDPVRBtjBO8KBSGKxdHBTAr18rkE3GXmeFywvGkh9P3+0A0QKwLzFI3ztkRBO4T2Zi62Q/lc9Sc0
6Whl0CuBvUfBhkOIdZrq3rsht1c9qShzRfYSRwnj2UHsExs1BbTuru8ugoF2HB8hpG+C2Eb3WK8r
9UoqvFd04R5sLQxfq4SChfiQmfY6RqS6lqDTDmHDRHHu6KwrUijNbj+b9yxP2Zprq6b/qgFf9CZY
MAGIHY0Ttte7U4C7foDX60f+TSfrnapZLoYYe8BtbPoZWRq45RWYapuBPhTdHEJ0T/6LS1FrF6jx
2NZo9loDRBjptwGeV9csDc9anjTzvEunB5sDrYuv41Ke6HVXaf+QhtGb6XyxCqCC8MbTXYl0d0Mm
3FU9Xlir3WtjZXvoCtO1bWg3oWg2czk7lxFpwhig+yh8KtGMDWBp4eemh7yqc+PEAbL+82c5vul/
fZY7RPKhJnWgKIFF/vFZTopj2MN2Tg4Rmqa+iCidUI9LP91UHB1lrZ7yHNCIKjQvSI6gxYTXSudF
TA1T2XFHxbhtesv1XKMIDqSJpS2b9yzLk6uwwKUqc7Epg2pDb1psBl0r7kiBMW460sk5FeUb5vzr
aqZpLmLjxXcXnbuOYF8Ye9w4qHtltW2s5pH4s2jN8pzvFMRPbDcOHwNOKF0Cc8cHyCTddtYxELbN
KJwr2mfhDaZfPNWthGTW9fkn0WjMVePiOJnhgw5Mdqvi/lnr5Rr/5hFGnEI4Je4NANaQO4PwgvD9
AkmXXQTLCT/ErYU9BoFLcjQ6bevQpe7RZwMmZVy+ZuI8IV3qHnl2LV0XOnoyOYx77hW0FTnuL0R0
tUnCxbS8dRu8oqzHnqcHLt3evYOg0KwqY5yYaqScCT3iHI6iTgs/taTmYXBfhaSuAFTOQTe6VzXL
YCcqH3VcgmEH/kWYFZKcXdG8W2LQVrMWERdRJ8WhK0C4Bjru7rGBSFyIPYXqSz+111EiviQxWSC1
sjDSMS5YYAfroZJYwywGPYyH92XOozAezMeAR3StN2+aj6OvqYoFfPAZPgXjtYqmu0UNidJmk3UE
TWWMIVY17PWz6oIXjJX6rm/IQ8Kcho+7gYkgHXlf18uYLqquYKGSzqIrHCcJOxogizeC/Dc0OPyC
wnqyDW4QFzWJp0eZ89R2FmEXU/xZFLrAb4fzDCUvBuGSopc4ng1XHqxLbyP3L4Q4AjGx1tWQv6iy
fy0bWz6SMPY26ka1xWSUbmKCnPK+8xyXFhStOaeK6ZFJc550sRs0VCOVPnp5BfS4epfaEhI03aaG
7mkhRRxbK6x1obnRwvYIFZA0nSo6hUaOHNbXN8h97nxN3EKDaTEnaEfsYlc61hdZoLxG+7nR+xbU
KMsBdod3c2zgA48GVCLE9qTiSczR3WhaF9qDtdbzwBrjZ4cUlMa4F25+CMaPIBTnVEASZHOSQprv
1AadAsJfqDTzRvX1wfFrouomr8QNFgkWo2EIK/M+oJcoBunlqLmUhmIbQdlov5iMwdi8eKICHNXp
66Zr1lZ2LlrPWRDfxkFLx9ukcp8ckBpYLN2guEHIg4F+J9UXG0ejOeIXvTiKLIyOfOTkitrgXOI/
I7dnMWF09W7qB9oXgJrzRmdPpY+fGX107DWrpDt31XVS9tsC7cNcfVbO9CrD17L70LDGd1g7QNPY
8Uer6V5q3ATGY91WG42BoC5u0P5sRhJ9IOTuWbIMwUecM8QMv44zqIBoW7Yf5LDTGoBCRoMs+q1T
HpGefNuiuYY3AM4quXkQ7RP8cpVlnD9GuwEPtdKYgC/PDWFanubyrfucjhvbpIsR9XEhv3N13Wa8
GyVfUUqVaLgqC7QrKVeYIXRdiA2k4isN1IPQT5LnJqpGllTyGOnuRqP+iinok4C7ts+WtQ9JBRw6
1q1ZvatsxpuymCV32syfw87JYRMo+h7XieMRw1EIa93WLA1bfwMKYLOYtUXLV5H9fIVoTzR7CYPG
rcBGxFsq5TtVwboK7inCvN5xwMuVO6aLQHTR91b9dgnWachKyv2XzJgBmnizi3eKOzAFEtKNw35y
cX+AyU1qKnMxnSzx2gc1NoAll1Y/97NzDADF17tKr58sn4inXF5EnFzrBI+OSq2Ufp6yGllJfYKJ
xteq2OBI3c+99ObYUxJoCRESUtVnpq1H/H0byzphMVlOj0uOHcqS17H4TKDNOsuMDcSDWyRQF7d+
HfLrIIfjE7yrgiSL4RKNzQb0/0bp+BkHH/nCFd60nWDPvGpmrDwZF48YC4AvlUrdHTMUSHxsXyhN
yyvcDx5qT32XJRHsAucWb9JD5MMUmlgvboOOPgKitMWfwlbXDKdt0vdMled6Dc0YRR1F0JgVT1kd
fIXIexkI4TxG6XA/SkyKvoHWukiT7Fj2iyjkYcJHa4r+BguXdK2dJgNnE2n1qUB9P7bOTkduCTsI
2biWfgHGzR6dF9lGmHes2JFPRkMKnq+y3X80FtIcO7GTQ+XX9dWMUuiSisp9qSqkwQFMZ3qxTEOq
I9OUH10FW5IA3QNKSfPGdMboM8mszimpVLxD/due/rz8MMQyKvh9osMMB+0+GzDTsiXPyn9JWC2r
UcsmYqIOJUKBbDPY1XhHb9gy9TQc/mVXHv2lP5kdTKRlrfc3qYHziHcVcXgtPY2/dDfZ0uf431oe
Z+l+8m+NUPytKdKW/shfOiW59Ez4kMXVuPRR8ltLVVaJdqexmEKgODYfjhZjQTFGRq4oRtJjUzfu
CSK7/NzYVKr4AqV9cYywvcbYEL4njnKOpkbNoCL21UsqgnajAFy9BTBcHrtWi+9K+Gtn7AJ8fY3u
IdFp0ZIyqy+ORTCitfSW89JlzqFstr5QTJWRWNLjj9CFGRzM2i2At+6dgNT+PjfdZ5kRJ1OwW1uV
8gWmjgu4I7hJWtiOCpVOnvavs4WuR0JSP40FTCG799H60+ZksYcZhcEFFi69IzQhrGl3IyPgGSZC
TlFiV9rGfh7TmueS2b8kyM+5OQNyyQ5siruXcGp68l7G1PZmvGzBCtm9e0ReZdgrjMR94jmaDvlo
MQR7oVic6pNbuc1txu103ywtHakh5k2xtHn20vAR+0vvN37rA/FUFzxFaA6HcC4QHS8dIwum/kJ6
XXqTLg0li76BxEuazG5pN+XSeM5LC2oszSiyxPy9pz9FruHvs6VlnZbm1Vza2D+/e39MB/42A7QZ
ATLgtKTOsnb579+NwcjfLiZX19ODXwxIjJX7MjhZ5NWlPCCnsRFdgz5tdevxz3/sH0zffvixP1Xs
mpUgHamm9DBUBfAxRV1lJI2JUsO5/fOf9AdDzu9/kv0TzpWskTBNaqB1YTi8YSva+eiyWWDZH+h+
/+JdGT82IstJwAoKqcdyLRlz6j+9rd9PqhCE9ildThy+6s5JLqdQu5xH+XIy9dYQAMfmtEKtmx20
aDnCIK8bu2Q51/SBMLdfJ7D/txcE/2co43/DNYLiI/jvlQ3rqay75vs1wvLrf1U2mPIXODIk6DAi
Vt8WCf9YI5jiF2G5wtAxbEvkZN+tEUyFfAF2sI6z2v6VRfyPNcLy59Fw6PwuWGSG7sq/s0YQy3D+
94eOLWh0Hfx4LBB4ILGd+Gl4X7hwX5sFeZn1c43nyB2YNOhxAnCnd3Cs16rvbzXu/LOLWY9pXkau
WIEg9G2MLZI2MfeLvZ3J8jE2xqFak/4L009Z5Uvj2zSLFQkVrccSGnm+zZItR1BJK/urpAZe9R8L
NH46fngXti5cTJ6GrhxhL+qR748fjsqh0GvNWCuDBVwNwW+lNTHANppmwFCBh8WUcJPu03ef8h+M
///ox/L1tGz+jz2M/dPFc8eSKNvUpU3hi8egYMNbWwkdMxkBMeVS9tRW8xc7kJ+OvG9v9fuf+dPC
YcRKZiIi4Wfq48HwS7XyBz9eVZX4i7XOT/XIcmvYy9VkvcGDmwXYT0eeXrN51MoYrYthwvbICpGB
iIANUrG37LWHFujAKQuZ3K3YVcfdClDSapy7qfbGKLBAHBVqz6Rl6SMSQYlaEilK0F7UEfKExOtV
RxeABwPJBkMFciNuyPmDLYN4LUk3f/5J8XL/5Ua3EXgSNoF0ApO7WP77d0+oxf8iYDQQb0igw5IA
aLiLN0rvSNdjQeGRfpqz7EXWS5hA2bsV9MGMaZg7lzbRsYNKTzNy+guOvhmrF2PQbIXPh5xUCQ+E
fb0VDx5mfL9kerkQZYy01JiRfHuPYnm7oE2SQ5sA2GRuh/hs5ZCmtbD6uEzDcsF4hM+1B1WHUZEZ
EWT27doCDJKnaLngFUEJSxTF8jkM2oD9gZAian3pBPrKLMmB3/RhJr9M8SLGnTk7iiOKJAJEC9xS
jFkh322MeR6/yhE+P/HGUWd44YCNADana35l1j9rBOAZ9Git0DSmhgIU7hodpQ+GRyE8ODdIqvnD
MxYN66yh+IHNGKN3UhJxIVeERb5nG9gJmc2YNGCJoKK6n9zuuDB0MUjkoj8OOaBjw5oJR8h1gT4R
3c34nCsbk3giRNZu3aC7C4tMPkAR6D+h6Nf1c2jYVXOjB+5gbFqWWHfENhSHkJ15v1VzM8wfaiZc
yhvGmEENoVPjeDUmoBqYGmpR5cGNZacOBCQgx2hyubGb1g92sAiQe6aSERGBijJDQdEqPLqITYye
/rIBKAiQRDLKwdsJaRC2ehONk4Dd2ArWRdaA3ItScFqbyNeIMEDp8oCsCm0YQ5psx+/iDrHsLhBr
03WRP0yoOu8xhAXjGiu/+Br6o8v0QPbmlyJSCj56vAyx2qTv0Dtizy4NphNQO/mgIUJkDthwpOGr
UemK3GXDdDdj31f1iXIYrqGZZYw4/LAcyHurdIz3Tm1VQGeK6qVZDug+qkYapOXYtpYDfPh2lpO8
UL+hOViSI5fD3l+O/WZ5AGCTau//I5sUEvoKYOaMTJMRCvHEY6BHvDeXFc1K6qNG89zoWD8I7nMf
ongRpfzVN/nnL7Jl62B+bcuBLcpXmoX9919kFtuC6TuXchb2dW5mH0489eirENYVXXTGf8pTidxK
rIEbwC6Mk2vrTOPskq3X303ztK8QqP75i1oKsh+eorwmNIrLGt6xeKD+dFT+fmGixuYdY3LjzTuJ
H67Ut2sCKo7rk7ZayBh/uWzTcgG/vYa/VZr979Vd/7/JSiWX80+Kr9fsrfiIXr8vv5bf8Y+UCPsX
i/W8UMQjuBRT/6i+DF38gnqC5xsTfw6kRdr5m4gDeYflIuEClM3Hyl7/nxoOMiL4LtloTXWEF9IW
9t8pvozltvjutgEstegYXMCzloWW5NsT+Ltnkls1GWa6sdvTuYAsqlIeRjbwn2jEBoP2o76izywQ
4Ct4Chbh1pOThk/fXaw/qGGMpWD46UWYNtpWqWy8Zsr8qaDIHZiuUPfbPTalxXqhp2sNeBN2CB4/
cF1YpzKSL/s3uokUV0k7YCTpsZaS5pdHj1mCm+rPX5Ijf/o+ObYudYV+xkEUzExE/VxYqWAEqZNA
4CrtVAeI7jDWL1nWMssNq+xlHBZ/fQ67mI0jXEso+fDnI8i8w2aUogbHDni9WveGsIdtomlNtJ4G
EOevg6qCr8rgFazAazKax3NrlzsbVVi4RoE+k59UkHwqgu59KKMa66pE/wZEysydfRs4jKB5mqd7
oy2a6mL6ydivtdZ0XyZO1nNq118k1PuvJjTifLXcSOpWZoMfeFHKOHED42YYvclxNOuYJwVQKXCP
VbyPjMq50t0e1SOPNwPUSuKMwckIBivbFWokuhxhXIcxhdzrHsSCVlbHJBXGh+0AWUb8ELq8pZoG
3xPSzxqvzWqz2rgdT/pV6MNp2vajmwNHVuzlV0VTVAToTMnwkVaLwwFLzKfALFACihQ66NYIszkk
kENRHLQ1k+jMz4oXrSRwduM2LqY41cx0o/yhcKBRBBBtV4vYXRG+x+tRQde7O6MrM3MlM708CNQb
+PekwMRtI8V9RfeAWDpGqb04j/Fu8B5Glj05ehUyFBgdM7HlOz16cLvrtxnLG5Y6o62jfQKttDzH
ppGVHptzhjj4LuSBZc1c3TSoEaO169fkEoh0ENfA76cvfmS2uDmmUQf3EGGpQ4WqyY1P/N0B8kuR
nYcpkJ+Geu6hfvXwv6SsEwLUcgvHiSWMp2VC1m7xHcfkT/bmew1U4WrSQO+wLR6yRxniHl83Lkqf
tbICPdlMo61dES2eEfUaI3bgg0EWvM0J/fKKyIi5/qOwTkKiZmLrUGTpqfcJxmN53VV4ohlDSxCf
GdiTejTmt65a0LiwMLSILT0/dJkydXjq7OGhJGCJd637+Gasfqp3ohe6sxmshgRuzBf5A6cZ1F3X
ZxeJbR1T/rrl9gtiT8tlKx/mMg3EmbBCYjBqKiKyDGprAgzXo9FEJ5APCJeGeKLG08rax0k1sszI
shpeLPM9nL9jOKzd1ApZDaTO9JUF83yGGlbhTXSwjXk6LMICiWnbszsHWmICniuwSrtjp3oWy1N9
bicVqNuR0dm0kiMqmLVRTk7N6yXe1AntCmpw+FRmzGfj4QuHOBw7ghi8DoXDK1ag+7gTi7zngGjn
DUNcfzDx/F+GQry3Pr7c+tj5UlwSux7wLJJ04mA5Cabxq405HyOyDruUMM1tTTXGbHJDSOoUrRTf
qSixNoDUPvRyRHBOdDEXaFLRcW6bbV7blxK3MYkb6cbKxlu77c+xjQ/HNx4KypGJSjoHYcTrWLWx
TLaoY1ZGETFl17dlWEagLB90t7nrEqJlIA6NSOrONk1kUQ4WXwlMXgS0WMHGGArjaxvJ8cVB2y3I
KGb2EO5RGRddwwcHZygwNFY3uGloZEYy7hCaHWsbT5gJTRNyp5IPTsDSzVVYLekjMxcgUJLbEOsK
m6usdxAZpQseeirWCTWl0evpRtUhwA/tTi9qGr0q2LSze1s4Q+Pl0USDR87kKh7Hz3UGhTd2yluj
YHgbTuq5IU280tNrwC+MA4Y22WErgtvXlP66yJP5lEt5nYsXNaAQjoz9DDy9Tgz9Y2ZBQPOwnhhO
r9MCVB+2X6xlYHtOZAs1Fzh5NF5DFj0ZbvlIK3zlNulWmzE6s9zuNp0sK4irc5uAJ0AoUoYjWuhs
OCgT5hK7V3iVTXWLr+DRr81b1eRHpNmv/dgeITqUX2n1Es9gOPLJ10cWfzISHlpxQHtDN6+wgKU7
U2WuR5j7XdYhjzbp9ud+um8CCOOp7zxoo2CvCpU7gCZ+v3S/oiBYRB+8ycAxuWUDudbN8msANn1j
y+kOau3WnejeSlr7FftxiFSl2R3ccbputNFcAS7ZdK57S6f2PMTgyhbuL8fK2TTFk2Fl9z4n9gqV
JBtKCItExKq10STt6zxHV1YZXwtJ/nw4vTv1h0GGTdXUF5cUmyEvp13ju8XZ8c0CTECMV7Zxm+pF
G4xTXNCjIXjYu6V/TZIB3n8zmvu3iYDWtV1H5pqq/1HLwl3T51cdPuPP+FbYSZa6eSYZEZ6h3kPD
QWgju4uB/iZIYTQUBnGPjEAZ+MPs3ro5Sx3AyM99UH1yibOwnVtG+vYK0+C5NINzijsLTYDEgBx5
DHyONJf0efKTqY+E/xFwPAMOxLqdAxiYYeu6OWV3ROShhgK+StLzYAfXUxfEx1m6L8ZoVrtI1AP4
m4C0CT1pyq3GiP5Wj3BltSUTA5TqbX6O/WKLpyBdc4TtxsJ+9EGFXJitnYVZwCvWy0f4xfO6hQMw
s/CHkYJ3sIx6kuuXXWcaj3eVxFLPK9f+F3vnsSW3sW3bX3nj9HEGfAQar5O2bGaRVXTqYJAUBe89
vv7OpPSkqmBl5RPaV02KDCADYfdee6563QbNU162DmWSJ6+TQvrpkwb6CSrL51nzrqk4/oIy8brv
wdIFbu9S/2hQBlxjdO74DpYQrtuZ70a9eZDITAHX6lppXbGwWlR4euglPnpuvCYZaCCvwAyci+y+
MvNsVUfenh0FYk9wrcfc0wb/4+Tq8D2r5spCOHzba80Hj0syxmHephm1jhMSVxf4uQ81FtGooeZb
jf/tREBhqCrnoh+x3+vueB/7epHcZhSQrCrTeTJEnKJYiW6C2raJvonod8DUt11dAEOjqEefT9l1
ghcbgCKFSOxoXYYi24OPCgGYga/HCyQ3702MDsG/4E6EO+M8bKvAj9CmusZ3fuDRrblhe5Y5s5c7
H3ILl1JK0f+oNNyfJwuYzjoAkYal0h5QULSHYnk7lfqNETew9lztyHFMfDKT6Yc51Ld1BROVUMu9
Hwj5MBbdeEUZzx3Lb/4QOWX13ZM4cYypfwTrBuS3znfCEWvZ1B/Ryu7mcIQlGHgwzgPWBs6hgK26
Kzavet17ztoUPoreCVKgk//RNOkGiYFu93eGi0shyKViXVic0qgTSagC7cqnKB+ujdhd2UnOxmJO
X2OtSB6cIHuAEBCbm7ocGGsOLPdY/33CE8IOvsMouhNxuB2y7sYt6o8529fasvsrirZ+n5xs2reG
TQmkFTDpZ+B7xrGsvfAzISe2I04zooTHpJemts6mdtVkYfC1AwfGsu9c660DyhxW2U2TyNtJD7YA
fDczDsUfRCidxwlyGsfQoik/piNe9NQ9jPCPYSnGP7QGd1qo4Kkf79osit8N9RSW6zFDRoN7cNyy
RyeWtbcbUuaEuSoIsk4vCC+GpVY9uUUmv8RiRFleJAHujHojj3U7aH/EFXDWK71hxuPVQYVFZ3UD
KThTS+x1Thx4vM44MXLsoVS33Ce6iDhvgcCh2K5o5s8yL7PP0h25Blja8CUwJcBF/Hu+ua2e/sjT
efxQ+Qh1ypJqt9VA5fmdNVgZbkRTbSNetYR9ksmWHaCveGBp7PFwoy9lmGy8VthfA0/j5A7JBWGi
O7vWNd4ZODJEcwO5LUqQ8+wnayhBNXo1UiNMjeAqtEPsU3DXhltB15b3uchT5osIT0YsdUyJFTjr
6jHJWjzsBM6awa7yx+orVDf9O7V+KJKBtESfjMCmWt+VtZdw18j06zzWkuPUe/Ux9mrcfjojTbUD
1vBlukOAKs393LXjY1nq3oe+Bb69jnwdyltg4SAOMj0ZEa5mUOt7Ss1gVc8wQ05SPYCGsFXHdRK0
sKwFQlU0XUmgCxhbEhHIqMv2wUumklOyZhLAaRJNvos6f+QIRd4QkZPvVdAX9Ik1gyNSvnEcjXFX
hNR33bRWOH+yCx98pO4b2g8DpKCzTvKwezfF0Aw2DYdABD24+ADuoRgQPiWVV+l6jrUO0UA4ao9A
nr7h0J3d6YUHRnCwr0eZae62FFr3kDpV+DszveuwEBK1v8auO8CvoZbxty5jXVxXmTvs2ynIfsyS
sqaVGMauO3AncVmpcED0t9SfJSC2jCExN3ZCffdVhf0gAhiIb/G6OZkao6i3p4PVUT+4GfJh4n6a
1LaBQraov1Weg8QoqadYO5axBTnW9COiyFUPDDrH59ukBq2hktRyu5IwHRY32ZVvuP6XbNC8FUHQ
KF9h5gJPILE5Yq+HaEbeB0Qz+paEkRltZOEjMk3zxHJX+mBzaSh86XweKP6kpiv2CmebmF1/j6I8
zzdhECLCpmAs03aNb0D2hj3QzZ8dQHiPLqaFOiY/AfeRqrcQh3mhzNorDWFutck4Lj3pURk+Eh9O
v2Xj4Hwh6o5uU+spdLwOrJOzxVB31Y8qkpAttCbzf6utHmXTRPnGHwCg4Ys4UdH/BnandDekK9Iv
rFBxu9W53njgCXWbvQwOEmuxI6vvfVr4PwJk5wgYrYF1D881cO8VtpL5ptZqfJN6s4Lvng0BivMg
jKqvwZRMTx7l7Toi4Mpjhw0SJ39wg5hL8Eyl7krr5uhdLfuWkLkYQMBQMND0xIrd6qMTu/Wwk+DY
vga1k3hr9ELerRPO07iGQkxhRze7+heeP+NaC3ypvBAseZkrBvtiUHDkEL4hIIpk9VQD/TwcakRd
32pMoSuyGtFN7I3cmaKpuyCOffUpUpcWhUvEOD0l6FrNo25WVQP9ucY0mYqBL4EHgf/tuM8rD3H5
z6QO3JbYkCo/JeA81cVQTUEy5BzxCbl8kk2c3Lz9FCWBduowLoYch4kfA1zwlERQ24zVJKya2mSX
dIaXtc6xy2JqH7souXr7Ub/E1ngWuUEpiI87VH2rvyjC+UfPq7DB1EOvh1UVwcTR4wG3MOmW7aNm
A35Fx1+4H8LJ4oQ3cmf93YqnGAQY55JqnZDEuFRFpWQtTx0gbEKeFtWUHOkM5VvOcdvCe4qaK6bG
Nzkhsu/JBbjy++QGPwyLM2+mVYRb/w7JvhZlfPWhkrFDWNUxhFAeanaZUTqdqK9KVCQ7G/7yvQ1C
9MY0/fBmjBvzXd3IZGsWrUfRFPglr0zn2zIMzaNlpeJG2hwVIlENB5ToRPbMDAkaS/Gww8A7uRDO
f2WIYAMsTb4YFV8kGl7OKcvUdNS3HVyu1PSvCwj+YLcMfHem+i/j57OZ61fGPLoZpB4GvsPUBCr9
Au5JAmN3GfP8lY0D7H4tTARcb3f/r09xTqNeEOgVJvIc5SnUzhomNV8UCtSWtuNgiloTLPOFp5xa
eR5JJklMuJYbGdFk8vHy1K3PwtmalThlLVGbUlRJeYfXgT4FodQ9zICZPkRcyZ+wHB2P//q3Wada
TJ6JBMAylVUj5QCetciVr2aXUAnatgCiZJyfEgZvjeBXupBieCo7HRIGlrBOIetnPw5ylteNiZ5f
RSHCJmHmJ3bwmNy9/ZRXutD+qfyRtiscfK1fPgVdbShFbzZXnQyHXU6R0pPrG/31RE3XQ+2TPsKs
4d+viA7rLZk0F59onTXh5UM9nAc4rAJVMjWYVjXXUQq+bGpaBru9MLN+XQZYCMm+edRXQNlQNQVO
TDVFqZ/iC6lW/HCTmJiubTdAGhvb0971bhdyOczDZgcdSI6bt3v39EOUAYp2RrdIu/zM0ikDFDBU
NDkNT/dMu9+4fpAfMyQamFK3fnnveWgALkyJX1cS9JymaZ7IJmA5fiY6no0ah5MOyoexv8pB2+7z
qvB2hqNjH8jf/nOL/t/8339s89ln/sUk/rGO/s/d1zx5mQDkn/yZAJTGf0/7Lzk2nan7pxn8n2Xc
wvuvQ8rWZTfEQPdnavCvBKD3Xw46pBZYyfhXOgvz3xlA578kyU5LqatLj13U+VfyK2V4UGeEYJLM
JIceisJZPF/OvJLArglrY9wade+8o/qwum1dg9h/E2fD7lmvvLIFK4P/z2dJCtMJqJHUVM890Qjx
FdescSugy5Oy0PL7uYQp4fclitnYNC4cGV/7bQJMucGmj5BRHfpixJ4tFyUh16LBhGHgpJ5lnBlP
3PYLj1JWlZ8/TQjXMB3E06fJ/bIb7Yg6TZNan63t+d6DoTX1t86fuicxmAYJd/iu9ycrOPTdmJ6I
7dv9+trDkRShLiJ/ShW48g1JxnjNVGnjlltDfmWJE2UMSGmOHD/Cj8gxkKyYsbzG5Cj+/vajlT3p
5++m3l6nTMxAvHeaJ8/3JDMwABIKc9ySlMruTTdLrqyyiy6smsYp2/ps2Tw9hjwpLjNowKgi+1kD
/2wRE+mUOlPRjpSYUPFV9G13J4ci3pcYIzzWpyEVRDmOMSDXkge3obgHYf/0MMd9119YT1/5xaSF
GU8ndSQqEGV/9Fu7jceMEiS4n8lGg0u+HsKiuH+7X382o/7i07kdKIoB1sBTHhMAJCWJwTc15TDP
u8xIjLu5SkErxrY2/UYlAiohuEugncFaojZkZw2eDJm2xoXOVw4EP/ve5j1YdagPgGf18hPbQe1R
lMubeF3jXhHtDT7a7WDfat0YfI+GPsQg0fTev/37X+tlLi4sSnzyE+Di5UOlrKhMJtm/1X0kW4HH
tWDygv2/fwgfEFEsBItfH+KBqkmIovZb0uz+KjmhAFiPFgwYtNQuq7/O+spC//Kn1OSAwiE5DRjL
C28pu47Xre+mF+6Ur3QYZ09ueVwoT7KF01d8NkNM0Pxub1Qk3JLE34CaLteQ570LK/grY8HiLIFk
j+On4B718im1SHsOp/6wbRtpbQ0j6E+ms1HxYeLgunFGmIkultoXRuAr67hlstEZ6BYM1hrlt+Ef
gNlO3dCDAxYhNlAcnGRYc/QssS6s46+tNIwEqClMOr6Ve1qJnvVjWpU2HIa533YRceWVl0fWVykL
G+e5uQb7b6DnzfcjAtForxGgStEbx11NuqHTnW+yMJLwwih95ddTlYMU6MSeg2GuTIU5hiVIaBNT
SKc1brLBy3dG0Xk3g22GFz7vK6sOn484juGhfmHxUb5v2+sY24/DtJUu1hNWuWdXeYq0/sbQgzsM
JlCTxWKbleFtovnVv11ZuesKjrgm66qFHlz5oX3nG5MhcQYchBOgrfOzbSHtS9fdXw4hkIwtthGe
geAI4fnLD4xYpMbGtWy3MwDtdQFWbIVegmj/HAx7S2rbt9cY88Tbebl3cceA0ci113UJwpjKtQ2A
1DxrBPMpkhVWu07HFKwW9s0oDpqw9a11KEPz95LYK5mbZEwhAqQiooStFNQ5uoMOkj5oGIM7kzRZ
gKKzgwA2Vm53B+fJ5K7b9sV3PyAvvOkk+dBdmpKDXGVJAyQzhndqb1sHBcoaqqSGvVIE4WIlYGVF
Oz9H0bC3Y1sMWJpR/0XcObPehRSDxmsBTfijiCVp+VT64eesSw1zbUZswRt867A6b1Oq2deNYSHi
jQGwmx8ouBo9XJkcGW9EjpnPxu3NOHwAg1dMt3NeuPKhGl3fQn+IOALJehx+N8nOYXgPl/9bGffa
R9Io0U2lZ/FnigS7x2Y04sdE+iPsfjgu0MM04WWPeR9HDQWXnWn91qRRauNxKdJ4U8meBaLkShms
7cBogXE1bpCvO9L7R1lHOPbOOAtSnGoRNZadW31NfYhseL1Fub4GWhg/FmFFRsh3RPzVb4lDn7zK
px9Yl8bFGoeb5gfUZZMyTJZc/UoLbEp4SRxEd3HnQQ/O+ObOVjtlBLEGIiS7SmRiI2VAHGQfzG4O
ituKUsXizhElavWVKyecJCndxtLiUJCs1Ddd79TWiqiC2UN2iEv4Bx3bxkY4pYFtIStAcg02o9Gv
TV/Lf3OtdoZCFyWUvZZ57X0LCsjO1wYkNGw75yzaQcDHLJVbOFQai4Rj24JBQLUk/HgLriKW71Gc
9/GNQHb9TmoJsaDCLzhJAdnGWkWSpUOkUXPiWCdGqyerUTZdv2vrCp14IQPva+lSTryvx5YScC2V
RBt7t420mz6pMC4BqNG167w1fEi3/eTfUhKOZWY1p1gU08kkKofYxhcPf5LiFmyuTlaW5afbjNhr
PQBItOobzUSHvbLozScMl8biRuYd0ENrTuoWzr/dHTNu0PYmwM0sILeplZ8SKOM4BaZBqG/zYDSP
Ue+j0U0JJVMk3uV/cAKYPrHohfk+csLmSzDl4OKg2qL1ac3Ock/+TVWwrzNJUNQKi+h7S7Sd4uB8
ar9CqHbwqTkdrVf+nJEzYCUgbQ28+BGPCdoYS6TU2xDP8/hKhG21c9BtuI+jpWkWLkxohzfEHH13
W58EMw8UbmC+trLNAjR/a3X2zoOLizdM6TQtI0Jvmm6tS/C2Gx0jcRRm5Pc7BAp6Kq8LSanbWmdx
wDzXTCvt0E4Am7+LoEJi0oweNiKe25UfSrdwx89hkDfvxh4YFJIq67RmIMhn/JY+8jvNYaSv8zEM
0S1De2T8uo5+bXWdg0Ey1KIWk7zW/4SVCL6MHGtSuaMG0PwzuPa/QYX/nO7af8f/fgkqwFDKXwYU
+Ot/KYqpwBKuR1QHxbewbIst56+AgvVfKrYsirxs7rt/hhr+HxeO/wVLzjjtRcBkf+LaGuZv+H//
A2aO2DH+k7ajE3wzucX9C1Tty5Pon6BawYn/9OfPTk4tAB5QuF7woOfDAIAgEbjXttO/OiT807r1
snVD4HTH8TJ48D1EYQNeELs6rtMLB6Bz726+bD3pnTHze0Mek5rSd9HFI673dnn17AO+Ev8417py
pgxQOroOtNhj6UMoabXovupqceHkeq5x5TwTZh36U310jk7jfSCm9IFzrVjW6VI5uqA0caPKNu1j
Fob7EVb9kFy6XZ55bfWwN5McTQCg2kCg9CfHZ/VMMqgAb3e4cp79e7Sot6GhcL1Y9Jp9nIA+fAoT
an9qvc1/I/YvdgWht21aIHTJcipPomrirFK48YUr/LlfdjqAPpsH+A4RP3OEfayhO6392AGhYP6r
sMs/v0s5n2e+Vzb+yAdxcG1C5TOsCl1cihife/HTnz97cR2Reuk6g3Vs9RxRyBwc85NF09uf5Fzj
yvwVFOXL0UjNozO538tqBs1j/VjWtDJ5W6Mm2efnJkX1fMnZGe7LwTSXrQxSmbsFh7Upwr782EKU
2hWGpl8hzrlEfjrXK8rkJducBsSTzKMHlcsYgndhLZd1uIqSKqeihions4csQwo6+kBKqPPwLlxO
z7y4UO5qjpW6emtB1IV/jzWd6RTNQ8eBPlj49sqV37Gqvhd9HT7EUxty55jECtfED28PmJ/J73+C
bH9PI6FMUQ2De0fUafCQO/GTCT1nEw0ZNroFrnkrQ8v73aA1BupuahH6GOmch8xlS058fAT32+NI
WJrOwl+qTGmS5BgY4Pt69I0Ye2BbXmH3kl2//UvPfabTnz+b0l0/6RBHwurYpv6j33MHcWd/4aYp
lCkdmMFcUFUtj06FWs6pym8YK11gkpx7cWVO523d4uwpy2NEWPiDneCHNyb+he9/rnFlTqOlMRwt
G8sjiDlQgDZFOxsMHJCtLut1ZVZX1kDoOMvKo8ALBzO2Lly7fWg9LWrdVTZlrplu2Y1+ccxJBsD2
sYd7Z7Smz2+3fhp2r0wNNdpkDSOkIK8Rx6EvgaQHFmD0LndunDoLN28/4kz3q1IAy6/wrcfv+ugO
ztbn7gzDb+GndZWZjaeRDynedo8dBaF7fBLKdWNiObnszZW5CmTTrCyDOyS2YvcwlO6qILlQ836u
U05//mym5qfUzswl62jGFXo3zemmT7VfVsvWa1eZq1Q3pVVdGeJoYccmtaexvZSEOjdglJmKGVxO
bcUkjpEN3tZPPPej2ac4BVLZfWG+/syivTYolQnrarL00UvJYyZIbYE7aCjlpuCnFS0Fz1HkbkYt
yD9GBbbLc/XHHAfWvhqd+cNEOf9Kn0pj3wYld9+4z90bI8KtbfTRg6LbS94FTfMN2h1l8GXxHo/w
awm7naofu72uq8z0bsbI/Lho/KjJVnyk8LlrdeM4CK5IDpbpu6io4+2i1tVEgy7gfVV45R5bc4bg
nIABxRzbv6APOTNAT3iR5wMUX4S+rMyZ+EkXf++HAa63+W7RizvKYaIf4AYEeKIfhTZ8slxiIHP+
+7KmlXNEmucZflOFd+x0E16tXh594S28k/4EPjybs6Cy7DAeaTxwxK17OxjZhd3v9MNfGe9qQtfv
pClbGj0Kak8PTonpRqBj0cT3Bfg5FNVX8jvOWmqGfUHKdGYWoyl48XWtFuO0ICnF0QZndIfWPLmh
agnHx3Z0Nss+hboE2UbvVFR8HAum1ar00nvRp8vuXKd66eeDE7NWJwnT2juS2YifIGFVnzu/7pfd
AdRa4Mz0OaJb7IkyqW4qs/iNmpMLX/pcvytHBQsjETsNMsoIjDQ6OJaGw02ombc4sfUXNi3jzDNU
GUQSlp3MZ0segZqIL8nkULHkAi0LyQQ8tblTvBOyhuKddb7chkY575PIp4KvyCmFi0vjgSIMxNSF
gLVQxvn3RcPBVia9Q/Q9C0rdOVKTrKPASvaGW35a1rYy65PIdWuHeOYRAciV1Cl6KuOoXna6s5Uj
Rm5h0+SLhiNGUps7u9DjHfbMF45fZ1bZXzwVjCGcBh0PnjammLKsde8TvHZ/2UJrK1PQ6o1SQ81v
HrsTABeWS7/SCv0vQtf/p6D071uVqgXJEcEL3F7dY5Ck7TVo4A+pV3XLth/V4iEOOjupHRrHyPc9
hUg4WdXOwuGiTELUV/FAEbV5hFV6i8xxk8eX6HQKUO3vTlFFmz35cq8IKvcY20N6W8sh+GZ3Inx0
fbtex10sSCm7XvveTqkSkLgOPBaz+I63bvaET1YLomaUn8Jqqtxlw/cUO36+VMqkG0cL0O4RlS71
Gz0q9XdRT3njoqmnslH0YPK8DP8iHHncPZvut9ntLsnHz0wOVSVqVIkkce2m0ERFvBsaKDFkPcaF
HXNaPp/t5j516ZomBX58GjYOkprvIrCbZRvUyXbueeMGJtduwE3/CMXnEWnfPgz+Xe3CPyNMmdSa
W5LDa2mag/Cd0azIf/8rbck/LSu7amJXbjC7RoqzQfptjmAOGZfUxuc+pXKiz6AkNa2Y5qOm6d/y
2sTOGSn9ZtkYVOZzIutYryczPUJwIFcam/gtyuoSBujMq6v5/AY/vRSqi3/0R5wvtZN3fToZ07J3
N5XpKToXEUSETaQBPQrfgsTGW0xeykScNsBXDpbAY14MQ51SKkDSujz6tv5jppprO6RF/r4SdnFF
xaK1bqJ5XhZ7UiWRAxA1exRCUu2cB7eFGWTb0Uqbha0rs9WThZamTpZQt895XvPbJ/zorhaNH/P0
5Z+tBF2AeCRvCFB0cSmuyXSFuw4vuWVLgVotEPYdvsKDnxw1P232GdBrPTD0C91y7gMrU5bqO8ON
4U4dBfZy4MWmtLt3ugFxRAE1h/Q1XiqngxaY9GV9pUxk3ZmHzvInfo3LpXDVmfC5w6mEKrCsfWUu
e1PllwhC42Pbabjl4UAwBZqxXdS4odxpNQPAj42x33EKSmx22nBa960zXhhG57JQP5VBz8YR7li4
RRUaQRc0EluUz9F6no1knzW6v8OLur2hUm/iyI3VR1F79o+2MDj1LfttylSvfQABlAzFRxDSK0xp
ryyvPixrWjkBJ1WlV/rYJkecAjZdaP8Y/ebTsqaVaZ1pmDQPRjMfbcQLqw7bz65DDbGscWVeAz4Y
bSNr4iOlKJRf54iCBvPCxDuzK6h1diafzsTjwj+g3f9dS7m9FRUs4GUvbr5ckEYx9iV72XgUQ9+s
OEMeAFXLZTPspyLy2Shlwc9HvYhjct+gVVcU7jlfoOBcUsi/3jG6pUzgph58j0q5/NB3sO0nG+R7
FMlFp00ArC87JogNZDGo3g+R1n4TYXCbV+LC7D3z3upGnOFHgrPnVB4o4LX20L6g9stSLDpaoeJ4
+eKRNnDox/npYCRFs4oC7Rr/rUXTk1q7l21PVTJYcTDkB/zXU9t20EtZlwrtzvWKMj/tQspGuiGm
GX3+PQ2b62hieVkyynV12wXryXLlDeUhttBkAkuqg2VCBjCJL7skjPrZhfZVHLpGfHTwzWj8z8te
WpmaScQ4MfKeYeKCfq/WVPosSyPpP8HJzyamXw4BGJYoPUgwfqsS3ii6lwvphtP3+vUgqJvKrJSt
mZhB7jJGQEolGHh04x91F0NQa+fhaVHXqLurN6IvFkjGD3bUplts+o6jAzJ2WePy5Rctrdkb0BKn
h5xDlGb7150/LNqDdLU6GaeffDL1pDgImdxYk71DCfj72299ptt/mnw/+6R1G3gkIqbiUGb4JrQ2
MLy47rxrW8wLX16ZoDBZ4ewOfnEwhsbcYs1k38dl2Sz8pKdl4dn7F1OtZ9I3i0Mtu50NiHvnAtxY
tuKqW6gxaWBz+qA85IEDJWeDofmizRlt9cvX7motOZm+hQeubii98+axTaJlq626fXY5jsUdkkqs
ZCbsIitxbAxt2fb282D5rLujto8B4rIiTqn/2deC+6iuP749Ek9f7JUF4BfAf3IquEAbepBp97Gb
5Hunjr4ta1qZmlYvrbaoi/Iwuy1sPa/MV5VzoUdObbz22sq+aWHwmmRYeBwqQy/XrhVa74Whx3vp
tt5GOvh6j76OixwG2Pu3f83Ps8Rrj1S2U6dHPd0IWRzSqp1gbMKPA0qJarrzRHSbQVHcy97ARF1r
sRutMy957816enALUX6Kazm+d3NwY6HmdUf8W7J9gr/zE0jGdhNE4r2FinGNHh2nQ89L7tpW4AmU
lN2mbkq5j8oaVQjQxV08+b8VTabtdQiSi2Q2Ls7ALydGr/vg6tspO4COwNfE+274xqJrrq6Wkki8
xmxNz/EB1aF9eakFmwju5bKzgq4sRF4ZBXXkMsZarAPW+ixmXHfqC5/83NxQTgu9V7CMkg07uEFA
CAYV3+Qkyebt8XSucWUtSuM8MH2R5IdpAlM+YS/oezAklzWu3MYLGKqeSZ3twci44WuOfPCs6Mey
tpUjg4gNyhoCJzsERvXZdbyrySwXBaUZh8qSIas6S2BapwcRB98DLftmDnLJQYGmlRVjss3K8zu6
JDacdkc1xEhF/G5Bl9C2sjREgmoG4KTBAYxucW3qRXpn9Phwvd36q2sdrStbuSu0HtlGkR2ojE73
0zClkCnnY4mgCyqLrW00O3dWQ+9oS8Y9D1QmFW61SdgPc3qoqToBadoBaHOgpnRLhj7tK/OqA61X
6mWesySYe/gd2IKWkITf7q1X5xWNK/NqmoTbQp7knhlFHzR7aDZVOC+SO9K4Mq8mv8xNIsrxwdap
yulxrgI5aC/sdmVi4TZt4hocJodKx8zRTzCgsHXxblG3qBJu17bqNs3S4oD59ecIMvXKa8EaL2tc
mbYEizVrDIPiEMYwmUk/zHZ5iZhxmp+/bLsuGISXW1MTz5lpUqByyKU/2Ru96aJ1jOXEuqpd89pG
9n6LEdai4xBP+2UmJ91kp0Z2sIfoMcyuKQ39tKyPlFlMzZebDGabHaB/g/nIXbi+U/b+7cZPr/da
JykzlnRuPmXCzA7e5O1CgHJOjCGdl34x5uLCN35dPkDXKLM2jxzA1bPND2glVcyDG/2eO3n0gEdi
fNT60HiaB6xDAkO2NtxqPbmzEoKqq6yzqgfbF7xJaeBLvzb8cPzeN0aaLX018+UYsfvB6HQ8pg6R
MTcVXpHspmngl3dRbsTjOrOyQt/VthldldxT9qGorTsbKfrnfIqsG4GbyZU2pJjLgnbYuK2slmzD
dJmyXHg40Wd9pWWHWUz4f+LAhgFHvmwVVZ0eWn2GGmazD3c4eewcYJDryZuLZa/+i2y8b10Nrnxx
oIwyxAxyyDd+70ULW1cWjKqm6rrLS8IORgWIeg661dgsunfAR1FWDMqkrBYHY66+OuxNl6Q74A1r
Wa+rkvHcD7vJFXp2gBu7LlL9D9/UFgkneHFliUCyRFAgIyqQNrjkRrkdr8zWvnBjOjXyyhIhlCVC
78tac4u8OPgBZQtziDctrnzydkyz5kIw6dTUa49QVog09/vJLtzkkLVYl9ZtdtNPMArfXuLOvb8y
xzWzQaQ99tkhyeRwDcdmBgluWEzmSiy5qtD/ynSNIosjeBFnh8p1mg/pED1YWC9+fPv9z3WOsrsn
eVBneuumB+gIBt6Q3seAAtcLK+CZxlUt+DCH05hD9zxUHpY+orhLpfaw6L1VITgc4b6WfqbdEwV3
V7EOClbI5tvbjZ/Z3B2lU8w5H8zGwJY8bcccMnOZ6DvYhfHHAre2u064Ey46Vrp9+2lneknVpGBF
AbK2N5MDRJ5sXen1U5OKZd2kalImyLAynmeMCKaQClnb8tat0y5cGSx1ZSiy3J3igZmFgd7j4BFR
IM10STV55iuoQvw0IwaU10wtFLJbP61vZZNfFZbcAoU/mG647AiqavJxLsRmEOLJAQ/Qz17g3Xl5
m15YHc58WlfpIArizAFp46nt/oeth1eB5zy9PWrOnK3c0yOfBd/6Pkzwg69SAnsVof3QKvNrHS70
Pk867xNI4+Tx7Qedgi2vLJ+qNj8XekUBp5cevACXrFXqoiihyjXft7M+XOdTNWLdMOLdLH09wR+2
6S/lvxVK6F8KH9dTZUkevKiQ7T4jil7294A/9PeitYtt1Af5rm1Brw8dYvgIX/i97wTaGuhg9OQC
db7LZu0SH+zVjyhMNcwpA7MpJ0pNEUeF+9Lr1jO+s2/37Zmm1TAnCKGkCqQdHXWBf/wqswCPYJO9
6MYM11I5z4i5T9Mpo+Y9GqFPza332I3FouAcjSvnGaOOkzCYoVWWifORHSRZ58a4ULuuKxeeMtRm
RL7BeJwbiS3MNHh4fNjlZlm3K9MyBCI7zIZhHFNsP34fBTD5Ku3lki2VjlFmpge53K4afT6mYf3D
MKujN12SNpxe8Je5SNPKUQZrCrxGyr49htgYPfj10K1KJ0o/1GJYlkNBZflyXcGfppO2qNojwJP4
HUYm7jrMMvvTsp5XzjL1iDfj5IjmGCImvaqzUt4jPJUXEimvrol0j7Jvh0HfaCxXzVGEuf0VbFm6
ATdf7qfA7/YVFiKXmECvbk2AppTAtDtEjt/WRX2ssGxeJWUtvoqsKD+Ocgret3ZVBljt2cHVkk4D
haB8Es8qg2pq5AG8yC7ytLUGPWRZ08oktmIOrCFAjqPe4eMD9GhcV05vLjn/0U3KLI6TQcawTiQB
yOquMB6NKl4kUPiF9OUWNuXIlS0PM7T1dTOM+xn3kIWvrUzgKJdeP4c5r23ZuOskIlulk78sfG+o
YUY793HGsCztoDnhumgaTAiWUQtA4r0cKPi9j9qgm9ohFsUVDmgPgz4vOcnwKZWJiwlBMBYURRzc
bMSWxlh5QbxfNgaVWavhVzx09UzTXf6oFxRp91m3XdS2Gl/UYypbi1DXDqHmgLIKhbZqs+LSMnAa
EL8ux3imv+zv1LQit04cPMwKsPhxomGx140XbsbnGlemptPBgRNNpx2gJA2rqOCIY8fuss+pBhR7
YiZBMdkacdfhg4YBapAEF2qGzr23srma2AL0E2I2QjTFVred6zjLvyz7msrEdLvGcHPJWzd5sjPa
jw0EoGUtKxtrb3Se08tJO+h6dofR965sFkWhBeS+l4Okl049zT4zh6DJu752N1K0y85gOAK8bNvQ
u6TrG157DKp7LIzxk3L/WNYjyqw8If2mwms16vtksM6c7ovTGMtWbzWK53jVlPU5bRcg8MCEjg+2
2X1Y9N4q+iEdcRwcGoYf1I33XeZSltiLdtnOoMbwXMcKEhfD2kNTiVXn6FfRdAnxeGbaqBE816/r
BHdI7zD2k7maJu4and3Pu2W9okzKJLOqqosGBkoxXrmOtqHsZdnUUSN4TVJbsCh1/4A0YFtTzE7h
/yLxiqEiHNjBzMbxeOsQ0zTOD9q4THJjCGVSDskQdLXfa4f/4ezbmuS02W5/EVUgQBK3dPec7GbG
9thxckPZyWtAHIUQCP36vTpVX5WtTLtr6zZxqRlJz1HrWQtS4Gl+icKghG49b4ljlf0KDrRAsaxI
5P45mhMLDgc9eW63Y5eySrZs7IV8tkQHeaTjz1FAb3EfXK7DGwHNbdgB/TXUVWTn59aOXxqRdnc7
sx9BzHWLd/LKLXfbdmpeVDaZHj8wNQaiP6nMa4r8yuuWux0jcA8iM0koaDnqGkzEkKsfgAP3XNxJ
ZtNmi+zasOlZcB0f0Dft8r3b/IKm2yhq+YUjI7b48lR3pzqb+SNkEG7NYF0+8a1jdeJmB8TpZqGi
+4xnJ/1XmnUECqqTfiBtC133EdTANy7ntfvjhNFpZAbjEBLUInELpU2BYY8TqPuyV6jawMZ+f8rX
fsSx3XLt7B6u+/SsIIjykljG3vFGfB8gLXUjI73kb2/tl2vAUxtgsizFND6kF/KdQKv4aKtEFGKy
0Uc5d8FRglL1zgwhuAZ//1ddswzHrhsOwslgDi4xMX7FtF9zGIL5b6+1XXKEhgm58VIOzwT87A9a
0vZuQS/YL5q7/AhMpAFEZEtUHZXJ3kHU9lGK3W8SD0rkv2Y4E5pLKLWrC9lXXZ+npAw/2khYn6cV
FrkUCYRWZVBmdkWzQ7zivfbPTaf9jWt65UBdloQK9FN9TIQCK0j7IkX1stKJ+10Wlw9hGxYRDv2s
ntMQD5VTO0GOz/o8l2FPHBteZrIlUvTqOYTCN5AfL1C/81zasVwNqW25kk49K0C13gP6JI8gidA3
2iRX/ILLgzCqNUvrgK/PIIQdKugyov5ownXJIUyG2TI/U3LMdJyiDpqGmHWZoOOT0yF5Fyn90Wtt
lwkhigKykF3uzwB9PwUl+xPA3X/8lnYq1QARJd2WnhdGBTRXeMWiCpTofos7NppKWdNobWoM4u4i
T4b2I1gA/a6MS2cAbe9sXbdyw4C6fmlt+RcIgP//FOL+b4AYMnG/+hYjNauECbJilgtYoYn6kHLf
XoxLlbBAVrDRU58VdYOLsi/DfGwAM/W7hi5VApIFoZZ5WJ4t5e8hTfS+FPOr32k6RjpcuOuHOBif
2QjfkkB+N0an088pujwJci0DKiWUNes0+7NKgOAb0cfzK3Jc7nTwqSNFo3YACYN8adArFfUt07yS
Qbk8CSNOs40EImi40f9NA0S3dUn/1KDufhiZb7/UJT9IM5PScg/wKwwvH2Khd0wnm1+Ydp+Zh4hu
oK0rxTMdVgg8Rc1h7fvhRsZ0Jdi578yiWxWoFYC4aqGhdd8EPAVZc+o38Ry578y9imsBJQ9oc9cM
BKkYhwUbuieZIwgNf3UD/TjyehiXBjO82WtQEaiGhn5T5qA+/nXtCdJG6AiFzbOxzb1Ny79tIDc/
HxA7hgoGv262K2+eyVB/wKDXD2jQ+M2iQuTl1+8mbYRHMbY2z6rU7AzN4OHPpI6DG5H62m1xgmjW
N30QYtTymYrgY9hv/yzD6gW0ZZE7c8lU0wZxMzbPo5wCRDrAeEG/7wWGxepOHFXxBKJBiMc/dzz8
A4KFXyB47IVtw9pOGNV0gYJpJqvndgcD1VY1D4ks/aD30Oz59UBDFSVsVRfS3KApD9xUNaSdsy9e
IYM4gRT0HkQMKb48bMx44ClU7IWhrV/McAcvO7vUauVrWWR6hQI3NICgIrN79lPc2UsGVeE96BX6
biL7i3D9JKP+xW9bHAMNKmU7zGqgD9TQexnPrwwQXj/jd6cv15Xu66QaXgQiDU/CLNVxnAfhueWO
gSZJ07fRPjK0x7I/0IM7Tiv97LUp7tjlpBXEK0jFAJiD9m9X7QHQp5477lIaADOQJaMJymIcAvUA
oDwgop3nM6w7eAnlHfA7qJYWCTP8LyN2+sNQdJn9TjRyLHScwmjaapEU+yT5HXSZopNusx9+u+5a
aK0ATl9MXOBN9jPbp3d2Wv0y9H+ppX4CIhELXlC6UVJAiWvKxwMRENjw+2onemoVigA8EVsRdAmE
qSOTX+Qv7/wWd6wToLgyhDDIBkw9fwehYQSi2K+b5w5dykwMyVpFW5HuYfY82ziUd121sFvAqCvx
00Uk7ZDlGMGesRSNbVu8zTTboVuUnzN3MUkgWgw7K+OliAM15HFs/5ftod81dAFJElJZmHEFfC8Y
yQmjGWEOiTNPl+gCkqRY4zWMo6XYILFudfBRl7fS/ysb7sKRUsBgJoNecjHxuIbIFvSOAVF69bqI
7ihiHfPEzFm3FNUwYGA5+5rVgefjo4tFAhhvMaAUVQUVCbRYaHcHpmfPVMtFI0FqXdu2YqpY4uRz
q9sXtvZ+TsVFIbXbPE/9WKoCgrhZlUdcR4/7kqZ+CWjopLei0RSkIvyyfP1PH6LZSrfMM3i6KCQL
gphtbVJVyLg2h5R3DDJC6pPPZQld5FHE11agoTgWhmTQDdJ1eiBz5WdCoYs0SlJlLwqAQONfANu6
O0ZJ6FUhhu6go+D1MqdRMwIrQY6T/kZQ3fptCf01tdVZ36fLgpUVNdVdX5npWLHYc3EncEKsJpFQ
1BwKk5X9+x6zUuKgoQ/bn/w+/uJxfoqeOtO1Xi1mhAjdS3kUJFH7PRihrR9wBxqZv/6A7KoVgrd2
KQbbPaVWx8c62zx3x8Uf7GGwbB2JpiK0ZQqZqfYDCDv++f3OXHb4v48woTtIFGxin1E6Y23oPT6V
Sxz/fUnBxjzeRr9ACo3jXzfHchXusYwHzGnX71atMM0X3qAsfjtkhC4WC285ak0pBj67WCjIvAO+
ynIQ+4+ejsBxYcRUcReksi/WCY+1h3g2w48I8kkff7/71z7fqQAiq0uQCG5jkXbr+CWYSpqvQU+8
EiQIRf+673EvVVZHFQYDe/XapvIfncg/vD7cxWRBhJZN+yR0Ife/BhX+nSTMKyZB/PbXj7YqLYOu
xcrLFh1SCxHjPfRKdEMXjoV3RJ3MW6OLNZwl4PThQVSzX2ERcseFCcoqDCGWS1HqdPgbDSP7GVXS
q992X+7PT/6LVyACJ+GF4oqDwbyK90/UpjfgvFfuoDvaiYnHquFlMhTTLrNTrzrzgEeLW1yEV1Z3
QUig6OFtk2xzEc10avJy3TC93owqvaVVce0HnF5R2YO8Vs12LngVQBZwwjad9iCJ//HaeReLtMeA
UW8V2FcsrZ67dRqOphd+eLjQRSONut4hImhVIRp5JiZ4bkrhhWsM3XFC3qe9xvQ0cq9VvGbrfJ+m
s59bcaFIaTdavC62cOMiYAcUjq89Db77bbcTKmqxrHIgjSzWJAC2xMaPRkm/55zQhSNZXdk6iCtZ
tDI2H0BhZA+7mG5xxFwc1BuR1B0gZKldQNgfgI1kCLPxmI0r/2tsalNj3o/pQzrr7iB62nmmHMyJ
HVYZWTayl0VgouRQdnisOnEAY+fj74/iiuBG6MKUZgFNyKRUczG1TLNvNpLheuZLOXzF2zXXn3sq
V96CWrdiwz0ksqAJAXGCcPqyYevnp4SNcX9ookBNT+hyCxAAxTN0TpepFcguotgelkyAuIu3a/Ba
yrbqCj2Hr0bN2fa4lTvr34HRL9b361DvkDWFbmcOcVTmNTfJQhclpQkb98mQqajZdA9M99fZ3Kru
/+0RvHEZXIwUL/ka18Eki0Fi9v/JZGPI/0yDBuUPH5f5IjW0q8/juLfb46QxYHY3l0pv+Taq2C/n
dd90VdWaWAGXXbTlfIem5XcwzfrFaPdJtxpB0aUgcFfYVh15Nt5F9XajZrySj7pzgoIPWzlzKwvW
gBPttHBtwuNiGyFRzgTcDwcUukiwcByjCcrIsuA2OWbRwI4thQLY7y3nSkhyhwZlQHrNWyKLPZz0
Rwg5y1OtK+V3ru6kIKERBMvaRRZa1PJ16Pv4rgl065fYUaeQoQzUL1BMUkW8Y0A5xFdTsFsf/DbG
yaY3jiG8RePeSDzC5nHJnzoW+N1JV/jGrsFuybJj07sS4zXZ2uUgmvaTOQtdbBcukK7lYCQ6PKnK
SZU+smC8seVXrryL7NLl0q/lWsqitF16AP1L/cgaBuGq3pQ3bqSjQ/5/IAxQLv6aQJKuS6BVHSJY
9Fn/rR3UjxXkgw9w8eAFtpX5E6qM5bsgKMejMeGeq7bXD5hzVXeR1PWHPl6hQ9xNePk0gqnHuiT8
qQbp9pxH+F83NuKK3STORw7ZFEdqgt1Udftj7jqMuZbG3HvdPReERtnSt2HM2mKNmw82lvUxXQEv
91v8crQ/5ec9ywKxMdgkM93/6mp/nKSfGAhkKH5dOo7XHgP+3VwkaQat8fYduNr/8ftqJ9liASRX
UzXKgoxcvsfFyx606pcbd+7KabpyPNRGI3qL8ORKbOeQvZRp4Ff0uxC01tCLKHkmi0xGr0zX9Dlg
Yver+F1WAgx7GuB4QWfUxAb1ys6HAwj4X7123MWelboGyXKLJlo2jO2B17zLNYcR/X71i528kXS4
ajo1yCXmoKrmItRo5AZ9up7FHg5PKk27pz6Jxy/IrPSNqYErXstFXlUVpFjGdEZh1AXlYdQgkN0D
0BjvgAr7hQsXfiUZj9hspqlIouAJden9PFu/8siVqYnrfpiyEMlRw9b0S4uewwdDp8XP17j4qyQd
a/AG4Jgh5xkcxgadb/DN+cV/F3/VzW1jtgBW26zBeNdtUEVlFferv1wEFtqkSVOX4EiGnu4/SbWJ
3Ex94/flLvBqGytIyLeov+gcmCP0AppcrqlnPeQirzDVE0jSarBSB807i8l2jH2iXP+9aV1xZi7y
yoZ9pzeFB4HR1l8nJNOqW/28mQu7KpETZeC2AVeoDJYnNWbgfUhmv3vuoq6qqTQb5vfGgsfJEUrA
f7RD98VvS5zoYesRr0YcS1PAxY5NV/092szvRS10UVdyW2Sp2wnFSwgFQ0Orv5Qlnvm5C7uKIZcd
bA1c17io9oEkwQsvRy8eCwrC71/jdRCCJWejICMZIvK16dq/2slrBgxLO+mzGTQG4VrQXSesv2t7
PNQPc/LN4zSxttNNyHYix9FibRvsH0S8xPm0jV4yFDRzs2cZWdNAaA78OGx8V1apOPKGLj5vR1jc
aQCCenlcwT8PKjTdh4dWL99wtp6cpG7ezDECM/czF0VTE5RDFDj3uJl8jBNf7j6pRaJux6pqIVyw
/71F83KwW+v75U5KitYMCaJlBXHoQu7WJfi+NKvX6D4+/OIlf0p307qWGzU4zyzkCeD541dVpTfy
ijc9LdZ23Mq6jtvUyb0tKhPGd2VJ0wNGNRufyIzVXevMSBQzAa6bXc3BJ9CRPI3Ran1SRyzu2Odk
on3vExA1JbutH8aMd4+gqr6luvBmwkUzN3fssrGWoLITRR0mzSmlGJ+OaFqd9nb0Ik3ATzimFDNW
2ZXptoglBthM9xHNYz//4tZ2Uzpoxc3agLN7ejVz+33X442W0ZUb4za6OtFvRG5zWyjD6tOqRn1A
i77ySVqwJ44dbUMzQtUIN2YzmuZNkj11IRqdXl7XTaKhHZuBOgg0jiQZ32UsrHHXUy90Mb7csaQQ
rMRkgt5TkTZQu8hCkYcaHFZ+X+4YEiT+xlUaEIJCTCN9z0mX5eEY3MpxLx7wP5UMPt2xJBm1Esx+
aYsx7SgP1vSPpVTHcO4/i0x4AbvxG07E2+ukA3l10hYWT95zAz6MtvFhUACjlvPwim45WeSUwY7E
8BlDycNh7cJbffkr193NotMUja6sWkAHJ8WUo+lg8rJcPOmZXSh91CWBURptkj5KjtBP/byTxHNX
nCuzJiMhisM9Urt+VfKu35ifc3ETui0CcXKPKaNCGPnYbeK17bZbj8aXM3vjKrrSRbPhalnJLEAs
0c/9Ozkx9rmKh/o4DgOmDkNRA+hNY5XmbKjJd6N16TM2STMXY8/jwBAlTA8ahAR9AoUpbuho/vCy
XxdiL5MYMwdZjCtKCbsHb2dyv4yr9vMOLsi+l1kHAirTFkFAHta5HPI1881sXJA9XaBtkugQaVO7
xq8tGZMjUet6I0O4EmZdlD2t5jRNaQ0yQWmyB1rv1UuGVsoP1cEpHfw238mfeKJMqMcVf8HcqXzQ
HZhqB+O5947bhwp2Micz8uEprf/Xl7zYMFXl+eGuCW8QXGhm1UK3ADT9ZroXLfWa/Md1d3z+OnJL
50b3xVwF04lQchexxDOKu1JH22on0vTIEWZ+Udcm1YscrF/+4WLtmV67batgSls6A7IKpJP4JjUk
O7wui4u2H5O9mRMBCkqCZ9iDojobc0FY5XlfXMB9SvdI9cnUFw1NPoXN1oF8MvMaz6aZC7dniLKN
bMDxWk1Re0hIMORpJW+JI1yx1X/Zyn+qQ0THtdSXzI8AFPdY28U+BG1PDmlLAr/q0sXdxwtJxd4t
XREmtcwX8IiF0S2em2uf71hqRSBWB0b7FlzVczfkkK+fT7I1w4emntan398e9nb4clWP6rDs0GOb
QVkd2unEbbsd9BBpJGu4QBtjX3UlvQiHcNiOBaf7Bi3rGJ2srArZ817z/pE3iWdx4sLxZ4ycdl2P
UnztpvtRfKOzOf1+j65kVC4Wf7VtUNMtFUBYp/q0JlF6H8jys9/ibk01bymoklC2lQsbD5RU/Ggi
4wPFoZkLxkefcJO9gW8oCekPIVuGYxDrr35f7rQnhn7vMl5aUZiE/t1P+wZIfuZFWogvv9jET6Yb
ymVpe7qgsQKUyEOXlMtT0g1+jRUXjz9D5i8ZIOdeTKrc8nXJvtex8jxPx2gh2MM3wkJRaL5kjwYE
Jsc9rI2fu3ER+aKbGZtTyOWR1HyUZBMn0NJ5Pb9jzx37ZHNoZx6iLAGyunqq6dy/qDpTnp/u1lOg
o5tUCAL4TY3/cGLejfwW98nlxv03B+cuHF9vIw1FLHDNJbELJAMyKDrYCLSLkJZWD8MY0Rs5979d
w7d+yjHXxhobBtR0gBF0XU6bqsxbFvKHVS36MZ3BYLBU5n/xlKn+kHRBkvchUzmgGOqhB/fX+5kR
egeeOHJfzoIfojSsX2Kqk+OuQ/0hAwIamLMyegBHB70bl1DclRp10SFV4Bk4kt1up6os47stm7rT
kK1lmDdySR6Y3oBtWDAif0rs/rkOhv5uFmZM7iIzTuYAGYhS5tpsGPmpuom8tg2BOqxZgn49Qqks
OJPSYmAHbCmnMLw8jDSY5LnvFwHR4622jOe8TrvHhk7RAGI0ScuviY76TyDVAlF3hP7nF07U/oKn
bvLIOBKdMGTTC+Y5hxuh6m03zN3ZhdrSce9bhFogswpC7HGYhxsp2sWrvHWqjivbAOKkQTSDxntt
1B3Fixx4JDt2SoO1evTxltwVaiKxmk3b4I4SbqFcKsM/xmkxR7/FnYIhYIlgOCnk3YxlB2vi8dRu
/eTzAoXhZ8el9RJoNYlSs+gx6pp/DhPihYvAym69wC0AkTsaiqrd44d+3METiNvpVY1wly0VCuN8
BMExOjirGg4c012njavx5Lfnjj+r5lVM8TRB7omMwyHW6bMCfMSrSOMuND8NGBNosiL1C6oHmg31
Af0Wv4yeu+D8iHTozfUjoC67uovF+h5CNJXnh1/yzJ/j9grtxRRCeMVe7WDtDcLqc7ZWyevv9/xf
mc83DNWF6EMlMAXFPkFlnFTsXYy8+H+g0IqPBppSud3L8Evbq/2wTOF4H8MZ3g1bGNcHGe30UQyb
afAv8a/8Lpj7bpV2gQBstG8g4ziK90lJvqu5XW84jCtBzR0YoFEZrwmgAUUfBBAhJ3wnGHzEi9NR
LhcJACLBbuh5ao7/4HG/UZQXouB1+X5M6xduwshzbcd7ZHG3kQvjSbFVtkWy1aM8HYfUzwrdwaoB
fZ4QBZiAHqwyOYSnE2jjGK+3Ju4OVtWT0WnFWAOUbhyCC6JC5OsTr3wIwoW/WkpTb9vSMXinMRuj
QzkwRFGz3aq1rlmKO1jBQAaXdbNEizzZ1adGmPR+hyTOCYp6iuczmnnvdxCvnXvTg1+k77qXgc8q
B9CgnA9T2ulnM2/xjbt8Jb66dLBb0vPK6kttlvG/VI3Zw2oaArRIjboRo65YizuHseKRJ8jqtAGa
rN8PUJgfIMZRDZCW5enaHupx8hN54u5QRmWi0tg0Q8OX2vcr/rS86eIbf8XF3t5wb85Uxu995LU1
HFtm00hn8NbClumGVtYmkLm12qvZxF0u2FTjkTjT0DgEGxg9ZTLdT6wNPv/+y99GxVPuDmAISzcD
aTFRRCraDsg/AYKr1xUYY5BgQfmwUw9zJjuRW5bsOUhY53PQYizx9z9/beOc8oeA16TXUwNXkpJv
omrv4bhulA3XlnZsfYh3vlCKIr9L9Ae2g7kUzJxe/OcUMu+/OpJOSuSqEmcyKIPJiWX5bMabzfR/
u5RvXEl3CqLe1n0vA6Q54x52YFyVJf2kDFSNc8HtYPNtSMe/O9aq8lBuaCcfm1iU06G14fIQTTa5
T5cy+FKtLexk7sojKWPytEOOB/qVC8/Bgim/zyUJvToe3EV7hGm0MaD1mgKjLnd8GTuA36oXrwvi
gj2YBSvYtNsKEOGY5Vmy8zywXs0U7mI9YuAYbB3TGtusD90+fk504Ln0xSn/lJJNEHFbuiaqCyCc
7XFZpHiPjhO7UTpdudou1oOrTQasQ/1YZ0P8sph0+d61rPXzN+6czEYmMgd6FwVd9SsXA0ZsTZf4
pW/uLElfxWmNzBeYg+bQGKhzpym51Xq+si3uAAnbs2QTqJ4LvZH9ZAhZMeFV3XCU1xa//PefTpRH
89TKBOr0ad//s+PNr4Qst1+65o6PIOs0mmMSqUiCKcopr56XMPzgZUAu9k1vCYBeI1LaXfSPJYIU
Hio8jdMFv6Ukm60wXVOUbKoO2RIdmNw2z5vi+G8GThNT6awp1kp9U0SseVzF68lrV1xEkx22VOE4
IaKX0k8V71/GTH70W5r8elHadiADTQyW7obpkMUjP6qYe/oVJ15yzF+hXU2Dcyb66WD6+8moxW/D
XZR9PKVEYBwwOK+BhChsUDZ5Mk273x13oVI1C1uDHAlf3i3R+xRW9Cr0uvgFexclhUHOuExXU6PR
2Z7q6ZgpL4A0hQCUc5w2RrSs57pIuLyX4/awJ9t3r5vigqSSXsbVSrYaBBU7OyZ02Y8IrsYvr3VB
UmMvbR9G+PDWosZIItQ6c5N4zQFgWxx3mNgZDc0Ox6nrLXy/JSI8cEJLv7TQhUmJWUahWEVwnvum
vAfL837UkMDz23bHQCt2kSFZWHluq+klGPS7VVLfW+7YZ21B7ZTVNWyoHRDbOqitBtPseckdj2i0
JdSsY10ElDyk0Vg9TCar/XIKFx/FpwqRvpmagu22O4mw4Yd02G8Nu12Jni5AKot7UEZuWF1tz3v2
bSl/eJ2lO2AACu2mniOkE3EFdQ+qz7K5xfF0rTJy5wumlfURjQKkh61KPqQYgc9bklVHObb83bbS
H1U7DGdZ1msRaL0e9Cr93lW5O3+wINLVQLnUEC2hFgNPdj1VZhBHv01zbHenF7lCRasixaapem/z
Vld+XsfFqgURThnqZHXBw2Y6xIF9MnHopdlGuTuBQIeq26ogqQo+N8cp0YfET4QASzuGm+mNoREU
YemSilwM9s+4ll5Pn9yFq4USg3FBi7Xbmb7PGvljHNQtFeYrhuUC0vRG6xaD/xUU8qomH0IjHjZk
ZX6lgItIE1sfmDaZsfqyrTlk7k5DqXe/fMMFpLUt7Sqih6rohQrzWgT0oBdwEHtdcheRBkZ5ENYa
bIyd+y9gDPycLbXXWBPlLh6tguYZ4H8dUjwg1R+ScvhcJ6zzc8Qu6SuPhnnrwxW3hcR4YgyeNuDG
/PYk/jWXGZEgkSnkCKsGjw9laEm+cT99HuyKE1fTapAUpDhVwYI9PUxbjCSyntMbTutSOb/RE3Gh
aKDbaXnYZcFZBFGZ48kQyqW8M0c7b5Pnzjvxte/GbGsjEpwXcPABelyBAALyq1577yLSeDBmdOm6
qhjXdDjYuPmkIvndb23+67kSHeH9uiPZuUYis4v1gUeZn5G6SLQ2riYx4vn9zGJRYX4q0w8L2xK/
zpELResbvm5tvWdn6Ft1h36O2FGWu1/F7iLR2NJAj2fXeGWHkG7ZmHczG27sypXOt4tA60m7g1Rl
C85AFQx3iRq3R1HGy+NKl/QrOlXC672Cuc/vYHnoy2qds/PIqmNg9j1H3uH53vnvK8ZPHY292Ri3
KPPOIA7UTwKckw8YL/MrsF2MG68y3gcTkuxy78PTIsEpsw7BLcm4fwPQG97AhbVpy6qm0zBVNHjF
MQzD8andoRG5tes3s81wPyEx5wkSwflW6heWzM/dEJbHPbsIL2TVx3qj9N5AjO+AZ1ngOUb7aYzT
7iBlGt7rrv6j0131KW3kQ7TMz0qMaw4GijFP2Vq/j6JeANnlJZtMuYui28xe4R3FlucafxAxErzt
VL56uQYXR0cJIXhjC/h5b4g81mX9AiDNreH2K8mHS2prRTc0Ru+opJL+PTcMxHC4njds7NriTuE9
DpAmEWGcncuJvV8SfkEH+3kGl9R2GYI66KnIzt0cbyrvTBhMhylRvd8MEXeRdFm2ibkmUXZeO7Mc
Np39hed+P2fvAuniSM+RZivko6uwosdlbbbmEA0Bu5HBXwm0LrctVPvwWLjBJ7dtNR/KtIkftlSL
U7RU1s85uIg6UhvSzAvNzjMNz50cgLPlvWeR4CLq9rSx+9ph4qOKOO3zfaxJ82CyqUr8mhMuy63I
pgBkFyY724XKPEOb724IhltK3m9fe+bi6hgpdZeA9uNcafNxDsKve5J6fThzOW43u8JH2gkWRfZj
P5zCqfaMU5c4+VMogQYaGeNphEElyV0KaA0GHaJbD7RXntWZC+MCmGFoVyFwoqsWR9NofqeIVYe+
NNMTGev2iBjZfcNTUUjybqbl48am4CRZ1t2LDvFyBVH4jav7NmsPZdnl3H76U0saMU2nuDyzKVRP
E2+Hp2xDsy1vbFidet4lEHYEh+WXeZvL/gAYOVin0w1oqCOJaPOE97rm2MZM6lxHYn/qK7vcXZ5g
mzysm/Y+akHw8Hvf/7YlMxfNgiI50vUs+XlY4uFUkiV+bwdDX8GCxl5//xNXbit3dqNPQKlBt5if
myr5uyLTNympF1kNBXzR2WnR27Cbe4SuekwgezOn+WqoV67PXAyLMhZ4AtXyczWSzymGMg86nP70
2xSnl0AzQEqBGmJngDvoqe7sPcZ/1NFrcRcYaIJuiivNs3OYBO8ype+jtPvotzT5dcORsgHUyJBt
Sks+D/MCyql19ptPZ/8BBvawBNup7Bzr5GM7bY89jNXvu526baUxmZNxgcss+UvZk29rRm6AaK7d
b+ednwqiYhVhaUX2J1HyH4Fgnks7RZtZ6jQKL6YTp0N7SNmy5IEavSp9dLR/Pcq6kWpcO87PGd3a
Y6mBkzayveEDr22K4+2TuOzNiDb62XCgs8K2t4dqYn6X0IVoZSB2jUOgSM+RLfV9aWmLkdfk0+9v
yuUL/1s2AJf767YkEHgzeILmqDfper/1IswTVtpjt1l4GBFlN+rayza/9TvO2faoPohKNEc2r9FK
2MCjWecxj6YjpWH7EGYr0Ks1aGV+/2ddORAXiAUhP2n3dmJnOYV/ZQOEzqLIqwPIXOQVZ8NM6mBm
5wEPjnlK9bNN2xe/z77ErZ9CKc04sKXgkzrPqfk0qeobOLH9Uh2XD5eyeqGVIIhLaiyhJlk3n8Fi
7UVaC6EbJzJRkmTWQCjszPdyPcqZ/CFT5ofdZC4gy4qVTGWJxVtpef4+SwAm+/1+X27fW7fSiUtb
nNSkBin2WYo4eReLRDw1Qqz3Mfh88y6WzV0b6eBuCKvphr1dsQMXfADRk9rwTbJzM6ToY8omb/rq
BzPxmeHl5ki69fX3f9o1C3BCQNdkHHUoBNt2yOYWU6CiQxcwP5Qac9FeMU91VdOVnaG4DNyzrIO8
NIFfHHDBXraVGhAuQdFh67pjBVm1k1p7P2/qYnnEWM8zZRM9A0jxvjPt/TCX/3htuYvkSZt6bWvW
03PMm+xoRfYyXqjh/RZ3XEOrlbSJpik6C/DWqBDrT8DfVDceZK487TGXDTYF6QZZ2hHXBRwUYz5A
sPGPGrw3RWbUn2Mk99PY2uUEY9G5NOvyDsmWF8E4hSjkr15P81CZzcbpGaNK1XEZ4vYuIV3iF5td
SI5eR1LtlqXnaC9jBP0webbhGN8qKa4EUJeSqiP1DP5pRs/ZXINiZKfiyJYIFUs5h+aDxVORZ77o
4vwxJGtJis7KmUaJ+phSZQ4m7aYbAfqKv3Ahi00Vhb0QCT2ndcZPc5T3JvQshv8DWVyqaF//H2dn
siw3ym3hF7qKEAiQNFXm6ZySm3JT5ZoQ/t1ISAihvnn6u06NfLDTGcHEAw84JKLZbL691jHxYjHD
q9JG38r5Vi3GtW47kZcOFSqDUf5chOM+33G6R08jX+3Za9G5vt0NpvwMsP95yLf51LGWnTlkv/0a
f/5JPx32SxCJvmkZRmVdmwyZveApamMvt1ERuzxXORg7LASzJSYddLubjTwgAf3Vr+v0ZdfVolAk
X6fYjAKIone0wKufX+1O7OpTzemhy6bCRjeKJszsMd/DZtNzF3WJLpg7o2i9O3hRjkF4llqiBgDy
8H7TxSW6eL91uxIbxnxVP+JFrCdbolLGa8xdoKuTKDHRosVc1KYeT+EESlRIxv2qb3CtfflNYd2T
YnPUGPdl/ytE/i6bGPOMD12wazfL0JHG8EKFgXyaBvsNpoOT3w7vcl3lwfHyBFy+SKd9fJJL0t1D
/uNWVebzcvxNjOhyXTFt1ERRuY67NPk3ZCTf+vHznz/p89n9u6adgw+23ahjTQ5asKah78wWmic7
yOGx3Jrab1t3JWQRIqw9nMMY3uVsAMWxOIO3hDj9uf/XhsYJnxmqnghvA1ZEBLI/Je/ueR15+Y+J
2FW+ioYjacO1R+NqnTJIP74S5vC7Z7loV0CRdwl49TzXw/Hcr8i3Q8jbM0Xiol3grySBmRwvqgSi
Ra0+gUj17LizSGfOMWVExwsZBt+Huv7cUP7e62O6cJesShINGr2OmuTNsdUPC7llNHFlnvwCbx2y
MrZStIh0x8/b2tus7wI/jiB21WO1rNa4ZpYWdpKfiQrOY8h++I2Js0DpZjjvlSS4LCzVXZrGJutK
dvjt6C68tSz0AAHcsWIi5u+Ua8xyQG5+9wUX37IzCmAXXG8LPAdsWVOXZaYS5rnyXYCLJ5OFYsjC
ij3ubAZt7f8dW/uP16C7ANfRx+Uwpisrujb+QYfwR9Lzj35NO1moQXVJqhZBCjtAbjiDRqX+ZFiy
+OUYf+EHwgFO9GFPi7HseMa68NKkk9/ydNmwgSZiQFxEcYKGZ2Ga8KSryo+Zg/jDy7O/m1YVytJE
BZf6G8OTi9Z+K+gXMAxCl4TBMaEID/YW4rGXlMDD0+9rPm83PwXQdFlrWfYrKSYGQYp40cjrlol8
9GvdWfumT1W6s4EUjdYntkPVsfaTMohdLqwDcNBEpEfTjH9Py+qvFgoZfr12jmRD8dAHOJ8WYtnx
CK6C73b2zHy68mTJMCwqWndakHoK79ouuV/g3OeXVnVpMDh+lDXclaKiMuZjdLRQuqynv70GxRUn
sxG0dpYJdZTduOlsG8RbizT0ya9x50jeuw2aDommRdwJ87+oCav3Jam++zXuLMxnB8O97mZaDMG+
PUZr866bNs9XCxcHkzJkYbkQUux9sN9HYx+ck9Wv/iR2gTAWwUyz7rEXTtZ8WOIe1tpT6TnkzvWz
sqpFjmUixVI2w6lsyiA7CNAMvzF3llB5yLaeLC61uul+bOWKFQRHGb+2nawsRJ5acdQ0LFTd8oc4
aKdTlKDCzat1F20qR9iPVcSGRXsYGOHQPGD1//yadk7OCto0lhodYjc8ioonn5Z29SriiF15sHWg
fb9xeRTNVs/bCZWy7OM0b/LDn3t+5ZLlok3txGBesIZhMa9T1Z7jeuiQwpRR8G8Js6QbuZz/KL7f
XOVcvgmg7KLNUYZF1CouTyyy+i8dtiaDIas+JZDXzTZmoE4W84TQDFaWMAwIsI0eQbl/5baq7v78
c38fawtXViVsG5v2rD2KJOb7QxKIz/2c+MmOxi5pBen9KppTuRe27rf+NA7Q4IWdLUnS0yQT46cv
FrvAld0iEY9hehRmNxsEI1Zxar3Dbpe1MlZOdhwx39p9/QExSHVizS1zqOd9+XfTwNk7zJKme7yR
o4hTYPyspvpzNZf0bg9b/moeupp7LnVnIwkxHqWi8YEsGd8/x4oPJwK10lvPAc/9/fV3gM94GVrZ
Y+lVUqujgGz0cocClvq76hPxNQDF9wT7tQqfPeyHu245yFnwKD2xmAR9thy1l5+0wNPnyy6UdKhG
iCiGxcG+xdiKsyFUfrkF4VLEJdmmDo8nYQFZMn5qe/s6Us1wIwT7Lx763eA5h/YakNiiWPco9jEs
IWYGAYwN6ub5VO3dWdaJeuAWhYHr1pqTZAfJdFqbU0M68xrei00mRhicDagCr7JkCKI7yNjiLbVa
xHFi1b4/1DaM2rM0Q+t1EYXkxcuhXpe2o6NutgJejPPdmOJd+wh3vzAd0hAvW7fKiucqdLRuyirD
y/xyH7Nk9ez787b/0yUgDIZWhpvenika1HPuOquS0u+4RlHny8Y1BYY8HslarA1epoyGuCQMJfx6
7kJ8IG7hYLhjHwpIk0Oa6LHDP17bA3TjX3Y83Y+pUml3FAvb/+210uBJuVcOCsLxL9s2TCRrScxR
lJP8srw9mvqr19Hl6rBNKDaBqeaIjdm0PbwABNLR2RxEfvp0kH592XEdHhoV3dVRMIgOXpLV2hMb
5lvOus9D+7tV7+zIs1yMtdIehWATzXYRm7sdlnV+H9SVYoOTJu36Hq2HlMtMVH2YLbzxisBQ6/dy
YALUAeyVFnvRw8H7Qz2S/a0Yx8Cz6/Rl6x1PWEuDZC9M1ek7vaMeNWWTX80cagVeth7UmnWG9Esx
MPI/Sob63Cnip0UqXPSqbGpgdP2Guol2qU/jquUDuMXyxkHxfJL9Zsa47BUimoiaatoKIpr4foM5
sj6nKoxz3fD6C3+2J97iEiRBOk2ev8jVwJJJtFoIus3FVmGz6QfUeoe7V8YEFNDLT4FkhurZWM4F
WIX5SUaE3HMUCvsFti53FbFVC1hJTwUdiMh6FccPBG/Unq07x8hqyQ58Q4xFY9ijnt4Dj/cCr/CQ
8XJUxiil09GxsRgb+S1UP9RC/eqVhEtdsXaLF4mbWWH4cQ8vvyGb1vCH12bsQlfBcqDahE4jqNpL
3Gw2A3ylbuwIzxPidxPfWbO7GWqOEr2xSO0w3HO7T3cAPqLHaCLylVkk/RKXy62q9Sv7sutArheC
S3GFHxIdCcl4my7vtnGs//UaJheE0ulkt2OKBtTkzMcT+PYlg52VH6wkXBJqF12JOqx2KJpq+b7K
sOCol/bruLNYI9OQsYtZX6Ba5hMPtn9VGngeVi4INTVLuhCDKW/GsStqKuz5edvxW6quqFHHg0gG
wTIUMK8/LTwMs3RTfnIVwuWgTF3NMPNE17GX1Zf4AEqiA5s++A26c9BGYxNs5bRCMK4+aihyzyiE
2KZ3fo075yxgOVgb7tIWtpnuA3hBZmls/WrPhEtRxbjqi3ERfQFn5eBxrNP2Ydej5xp1IaooIKUU
VPWFMfQ9ihBO7bZ9+fOoXMnMCBeb2lDmhE/Z90VER/Eot/ixXxccHd1JRt3bgPC7IY0/i3KtXump
rC/MAH7at/bWO8KVU94Fq/ZqQ8pn3foiIXq3KGnR7GHsE/rVVNWWm5WWJFt1tH5RfVX7TQUXuNrT
A+ZuSWoLQ8Yx77rB3hnDhg9/HtIrO6qrEjdj3JoEoW4Bm1R9XoLpb6s97wAucRWuc01GPdliNJ82
JDiybjTrjWPnWr+f//+nq2LccdqnhnVFH4fngUyojLiV97nWtLOw923boWfRYEjW5P09wT9+Q+2s
6cHGyV7rFe2i4IccXZOxgPkVqwqXtLLRGMDucbMFtrn+PoZa6V1EmDz5dd25DzW8k/8F58UcS5LZ
ss0G1Jj6Ne6SVg001mYdkK5YT40J42zcjefh5XJWYBUmxCdRVwxVaHLRD0tOO786W+FCVi3txypR
vC1GRZ6OZfrYbreUmq9MQRexgpx2W8v4MEUtkn9RhlZm/ar+8vqWLmHViFaCBtm7giX0wxJsec0R
g/u17axKmK/TUOFdrgiYqHXW2rrMISSg/LZCVzgr3WYWaip0kWxzf1K63k9buHseiy5eVSXdLg1N
TcFS+SVQ8sjmafRb+669IK1ppaok0pgrI7k7omA8N0T5JXFcuqqTE0PR4/OoD+Ejriifhiq6EeQ8
X5l+E927cJWKmKoJ33WBSgfxT5cE/MwPvBOMsEm9UZF9Za67hBX0ffZIyg47OQs+wMwCgrNp4Hdf
+0VAK45ovYlDF2xbknMQDyUQUeMnKShcyipsxUxKUpoiMct+itv+1UHMrfvgtZF3LrF8qsRmgs4W
kHIY302MrudYJv1FS1D7f16t1/6Es1rrpD5QU6i6gh5YTsc41SfRd9Wd2sLDC1kUUfTymLblcqzJ
VGNNia6AafLjfIgbGZdr88Y5TqsuPHBDbtpio60qYA4q7+ot2m6MzbXWycuO1820wcl8tEULMeLG
yjQL+PrJb9yd0zRRETSEgq4tqrA9nsqVJ7m1mzzD9/nWo8iVW7nLXa0QAQkXLtuCBDZ8H6yrVlnU
rONF1Ql446AWd3tFxY1d4spguRIfY23HoYegXLGb/Y1Q/4Nz+o232Cstu6/gUGUQZbnZthgO/ikN
undRc0tB/krTrvpXOJQUbFrSFWM86rtpyI+e+im6w8/y5ewJNEx2kZdG3NF1cdbWyytCpOcFywW8
JhUufbpGbTF1FRQggqXJyj7wSyW4jFcC5yFiIAVTcPJjT0AbLkp4Jo9d7a9mWOxIV2WLZpdIb6W0
eRrnhd/oufj9UUWdrWaicTSqoNfFBAQmecUor+oTqMkVFgsxL79rbv00MqAy8/LzDgDVlt0aDRHc
8CGelvd28TNvE64Q2DomtIm61RRN23xBNu0fG0ACyGvfcZmvbgUgbTsEIVVa6f6kRb1/aMYS5ZE1
VDH9onmX/Wpn3UhCEKNt47qcEn3A407eUka6smZd+AuRCMpgdqoLErH0RMTc3tlkEDfG58qm6aqB
MRXwtJ1GnOdp31/WVRpY7HbwtMJrfL2cCI3tw95qcmNvu3L8uvJgfOzC9egXg7c30sH0YKXA5FDE
SLT6/ucPfm24nBiClZxo1KjiiAyaLKHwrqC89NMlQJ3ay0XQjXKE8zAaXzvG8pbMD72ob+nEXBsb
ZzGbdUy3KbRYBlBzuUur/lvLJvWqoVTf+NjXxsZZw20aw6JmJG2h6XoaJdwH2NZ+8Bt3J3iY0nVX
QTvqYhHl9yqwH8egvxFQXZmjrijVDIueo9zXtuj5Ov0lgFn+3aPas8yahg9Zp3oD39DEjyUWLs61
tIsc8HCOz8AVeRBbr86pZJXfVuHSXEtiDoGEO7aKevyu6PhIoBLtF7+5DNcittoeu9XIWFfmvFXR
G9FM5s7r+7ro1GY0qubgG1fomCbnVNj4roHayo2D7MrMdImpWcGQhKazLvhWv45wZ8nSYfri13Nn
1s8VIxUgFl10m3jqRlFlJZzdPb+nM+2VOcK4k7YpVpZctnB91U7zO79+OyHzvM81QhNSF6avIGnW
d1tGxsnrJsFdQCqgKZubeK0LWPq0J9A+wakkh9cVlLvoE9Jx2zQfRBWDkZ8a3BMPPd1o+vd7AXfJ
p2CSyo4oTyxgUB4iG62sfGJ2mF6tYUfelkFA4Matm88+n4Cnz3HXTxnXNE6Fkfusii6Z00f4RpYn
5DPljfX6+w2fuwBNNZZa8OZQxTzJ7t91n4b7kpL91QTfyRtb5+/XFXc5Gi7rvVTbpAqjJMpzxvo4
6Z6ws9/wOCfWJHUCZdsSrfP9aem26m7rxfjg17izbPdx3ezYihI1Hcsby+dHOR5+Zj/cJWmI2CbJ
dFQWNYjHky5FlAXwUPbaE3jqLNwGlbNmifeyWNP5n6aChWhcvfcaFBejiWc9xxTkH9hu/lGOw+s2
Mv/4Nf38/vPTXJestFOiNJpek8dZd39THXz1a/p5Mf/UNEyl5TKWfVmoeYQ+DztwhRN+eB7/Bc+L
tt7KLgjyWI/ntR2fFmL/9uu3E0vSYA2RQ0PTktCP9BA2qwNYovk1/rxkfxqUHmf1ImpVFkEQR3cb
gGRILig/rIj/gkQFy9wpmgY5D81bxbZCzolXJMBdobXSoDqs3GiQJ8rGb6a9i9+Us/Q69MCSvxwV
Oq9lO9mqLOYuWt4kFVvv+jRhXnlXiE28bH0P4pXsHS/BQ5Hn6nMFndiQfPnzB71yNLk4VKWwftoI
XVezCqosDVj/hkPH2UDun04PM160zyQNbt1sf/8uy10SCujlkpB5DfKmDxQ/bUGnzl0pph+JnsQ9
km3mfrd9cDoYr/y2ZBeQIgFs61Ssgnw/5u5HkATTGRcK6VV9yF1AimwLKbdxxg8i9stYlW9jiJz9
+dNcOQYdR8D/q2THW0gH4ywRPyCv350V5fTGIXjtOzjrmEUjQhETlIVJIMTUCmvvDzI1r7TGa5CO
0jlrUdb/Cm+1fglm7mJTQs6pmaYxyM2GWZzUsOxsrF9RLyC9l0ukYumC2YvcGtnsHSQ639qhvBG7
XfsKztqW6RTV4BDTfF72j+1avz7q3S/OcSGpallVYFCyUDC5x5ld978nyf0mj4tIhesOaTmDM5eF
+6soFj/adPDDGbkLSFG6jUpAfSqfzfikd9lmlJDQ74RxpaJmBi1kXq4yb5r2SY/s8476Va8F5RJS
YxVH01JGQQ5m8huxq32gZPJTCuEuIAU7ubYfji3Np7D9URHwwgPyaX7BmQtIMY25TeWAI8BCliHR
y79xOPu9BXNXCSpKba+G1aT5Xu+fYTTzbrGrX3jmCq+xaVJyC7nM1QGZ0CNavuwDL29svfx5df/6
5sldPEr3nIkSB0kOsR1T7CSe7pcpmV+X9RzOrxQuEQ89SuYzGOzKh7jkwVtsceZphzUlvCGHef2H
pFP5lhKYGGUQNGKnaZvSJLNLM31jKIP5EHdR87UWByszWjXi3VybuMxMK5DHKdNo/qHAB/4ThQxs
U9A3GqTjSu90mejTlITzlyqxxz0eGFAUvLbtm6oiwZxt9bTCmBWBcGaDdJqzClOm6AQ7YJpN6UmU
iYGekg7XjFUVHufXIb4AvKg/b0lQQZ4zWfg9XY8mL9tAPwQQ030S62rRpTX1g+a4C4dZVsEXIopg
Cd2MKjvqEU/5fs6O3IXDdj6C0x9SmXOYuHSr6LKZYhP58yL//esCd8kvG5uqmZ87blHz/mPAZe8J
tqTfVdyWr0vaTY9//jNXjgUX9ho3O/CeCZmTPnyQiX6/IqS/8ROute1c4JXQkL9ZhiSXId51Ar3f
cdb7mcZwl/XSbSIOIBMyF3OUK8k/Qp/QL1B1/UDlgvyMTsck1ySRWRS8Dwi5VXp3Je3gKmslXdyF
WDxpLhuUwE/RXj6040xOZjz8DI5h+PkyiBDtMs5tDxf0SYwmE2wvavjfen5TJ4xYD8C5TSCSHEmZ
J3LU5NQtpPY7HlyBLbqAg46bI8knvuznZ+urU990vd/VycW+yk5NQQW99rwf5TfVka9wev3rz6vo
yu3Dxb74MUGgKpxkXi2sPauSLndxBH/tOoF1T2qC4+mAeP6NP3ZlWbkYmEZaZoNausw3W1Mk4cxb
3sZeqWCcOy/nDorL2VAp7Dr7lI6nPt3uyjX2Qwa5C4ItnI2J4SM6LkN9b0P7uhyln9oed5W2UJpC
YcSMr7uYhEGKIKnvuGiT858/8LUxj16OC283AdUAREXjKOQpIH2dpQe1fovKBcFGG8P2MeZpziye
/eABsmQHqz/6dd1ZsWVN1LP9dZoLM8OGJfymmPTbKF0ObK62odlbjArUjB+T/rGLe7/biouB2RLu
ccFB0hxGTwVKbCHowYd3XgPi8l9xMJiZrc+9FiiwDmVzipPArwSAuwBY0pDD9PWR5h18ZyobbBmD
p4HfPHH5L0y7MpKGpfnWpa9NOw/nKqyV3xR3dbbUHo3QFCjjfFPmwdTRcqqTynPpuzJbY1JXulGl
yNWmLlErn5LNM+x3ia+tUqITvBJ5tJZDZsj6QIf0X7+pQl8ue0sqAmeDWuTN+Gli5k3TLX6buKuw
1UJHO4xrJXKtsNpTKp5CZt769dpJtLXYmUiyW5gjTkEeLP9GzfHeq2WX8tokaU1Insc6EGFOgjp4
3Aak2/xaf07y/JSU1S28y4a9FTlyeRzCAOt2ahJyI9D9jwf5zS3LRaTmVm+wegD6BrFiLPfdzOFp
q0X5BBsXhO88/ZYGcZXtycYvIW/FF6zl9nEfsfdUso9UVjbheieiieOZMUBxQYkD7c1maUXwRq3l
aa974rexumBIBPcOsaaa5xvJnif1eO81wi4BIsq547VGu6EQK3RMujAz9Y1r7JUj0qXEJB1xwaNR
jHXYXFBrGWU0jv3cy7lLia3WpLwiu8iR7vgqwvbzjNXoNSYuJGZgVS4ITXm+m3A9q3BY7yN+3EpQ
XhsVJ3BoqrobSVnyvF/Ye97YOgP045cHcqmwLSUw6xGU56pNT4gvv6bb4ZfwcKmwYIaFNg8Yz1Nc
niFDsyBb0ySeh6TLhaVpichshKgF5PS+Lwk03Vjk5/XLXRzs0A30xhdAforZAII5fQfViJuUx5WC
MO4CYZpGQ6cXzJZnCClbno0oYgHboozgfDuZMonelpIOH0IJw9STnNJBZfC1Sh/MPq0nMvW737T9
RX9r7JcwSCV9Nop7HRw2R2WVV0U/d0ErpZBeGPaZ5WMV5a3tciJLz6ad5ZCofRbGJlEeLmDdAhg+
R1N9C6e7stb++2Y/nR/Y01Q4m4jmVs3nSOgHciwnr02COEH0ZLkdAUfSHA+pd4pXl2rjN5q+khH4
hWVmCg8KKUZadNbAJnX/EY28Px8N1X4XX5dp7qkyemIBzRFIPx1kfOW92lw6rKvXOoRIFs2nFmMi
wndWp35TxUXBCAKBdFt2kkeJnLM4UBdylH7bmwuChVxZawnZsb319Tmt5jiDgo3xe6lzUbAgshTl
SFWY241+24ce7yLqRsevTBYXBKNzzPZ4Po5cVel+se3zJJ+WOltS5hmFuTQY19tRzZYeeSf6Nkul
/Gzr9NY9+kpW05XPGobBqDLpD7ye2eWDYWX9Tq999ZlvqnxkfT143gpc28IDyUeW8n3DY0D6HvWV
YEUnv0DHNSyUtAUPufI1Txa9PwZl153iOfarA2EuGxameMQgHVpPo/g8JWN/r1XIvGYmc9mwKd6P
plxGjMrcrlkwpW96pPNuhO+/n5vMpcMOPTfDgUtkrrDZnFpi9OOokvJhqRp6Y6/8/Q7PXCQMtftz
mhhUPpcdWBYIe52Gjt66XV/r//P//3R8BGGgqd3DNY/3GK7bxLY5VFXUm0Uy6xV/M5cIk1XTg4sY
1zyq+v5xDCBjXSOTffY5pJirrQRxmQ4S2RidCDhCpin9HMWzV6zJXHmlXnc1rL70hqKVGqIGaZwN
sG26MXOufVbndK3p3A+w7dnykHfLfQQHnIewRd2y37C41+EwJYltkiUXiTkPanizmvHGdnyl4y4R
tvRRKm07L7kJ9reJrpITLefRb7K7YoxI140Ts+GQ6yk4z+YrfGG8HtWZK9lGGReLPrYxZymB26fp
7tal8XtAZi4StvRs2ugeDDkLuvLEyuRdUFd+VrfM9eDsY9YmddiNeZV+bMJ2xrWn8R3v54/88/pP
lxAFDGh7Zt1nVY5/obrVb2W6QJhubNPrqh7BdQQqg5xnH03ab/G4RFjVRkh/8XLEDRN0REXDUyD6
xO/AcImwfTNtOSzPHa+W42Q7+UpMEb3zWpguELY1HXRB4OqTw2SsaML4y57W772adnGwo4dc6oZy
u1xC3iWro+mtSv3Of+ayX3M/4xhN2iGf2/C7XMSHUK9eyDNzGS9kjodmndC0HPVruT+E0+h1XWQu
3zVzWdkUNtF5RebyrK0iJ3g23HqsvrIPuoiXhqlyb2Glmo94BSsiQ8T9cwrfbyN0RbCQpOs0LwOb
7+n2gRpSVLb54DdPopdrnoU1LDa60uZiF8e9bsNvwRH7FbMwl+Y6Dts3NaoA86nc/kcBpszTzWDr
2og7R2Ys09Qcu+ryLV4LMdjTvm5eSW/m4lw1rxro7m8mn2FxeElFujyFpPUTgGQu0GXBe8wMzFKO
0FadUH14ZhuM+rw+p0t0RVopQpGozw2Uke8s6+a7OOmJV16duUiXXDUcGjba5/uePnGeR4u4EaL8
/v2YuUSXWRit8YZh8lQ2wXTXLx3InjGcu68xjG3fkaVKHuNVH9ZvRbmQV9yksPQkE8aJifBOxnN6
asbhi99HeJ6yP52jlLfQ8RWxzuMh+NqbuM2SXrZ+Z4YLeUnUjZIjSNu8HLqPBAbFKiV+wZwLeYky
PHo1dW0exHP0OI/8rOWR+kX+LuPFd5VSOU1tPnIwyVOAIuEkRMbQb8idEBf7Y2K7uW5z3ob23C0D
qi8hz+/Xuss5LZutWmhqm/wo4y9tt+dyhlrgn3v+X7X0r88yzOWcwB8lKYpQTY7RmR+FtJXJejPs
55m17Wsoe6l73pPj7bDGczHV437Xko48cRPU2PviCX5gSrfn580wzVam5XiCFGN/kfW8kDs+gPqi
fbtjtKFGfdIM4UBXl0sBx1k/3B+maS8nfDjDsKlXWL3RHn9bGHno590r14C4/GXTFY3rncC9LR97
mXUW5pp8Zn5peOYiVC07tp7UyCNpKuHA1b+Rjac/OXMZKhUlS4S9bL8sXfuo4YP7o1q76tufJ82V
w8+FqNKjWZeZ1MclUMu3dkzPK039WAzm0lMzkz2y1M1xqcIIslNkhKYVqpP8LCeZKwLRbU2yJUqK
CyCE1+Ao16zu6k9+w+LEBGG3AcDe2+MCgfr+tKHq8mGMmZ8sHHPhLLHKIEnltF/ieaMXydo6g6LH
7AV8MBfOQhI5SWzL+WWbzfFEolqdtDp2v7jA5bPqVOLRumziS8CXDzGSOlmVysBve3R5rBjmRLbi
pYDUScSzFZFkVpfcT3eOuUTW1OJFshfzfgFP3t+vY9Xcr9LPt5W5RNbAIbI2xiS6rDz+XBp1z0br
VxDNXCCrDmds5byJLh1kWvf0o5Gd31nqqnLhGSARwiT0EqVY+3E1RCeklf0uSi6LtUQjAgwYBl6C
er7IGR7bYexZFMBcVa7aCGlwXacXVM7u5zGN2bmOPFN0Lo2VJHHaVf1IL0dPhtPWIcMgIYp746C+
sue6RFZiUMdNFrldOlbpf1qarONjdYRV6JdpcPGMAPVg0NjQ0SWuUNuWqKwNGz8QmbloQhV3Ae4C
B4Zd2CEjK5QQn4U0vXZdF02AAZwWu7HbJVyXLeuqMT4POKD8NhcXVtsWCqcHWHJdGlKqDJKZr3Ry
i1q99kmduKVcYSly6ACbeadsttrxsQ+Xj16j4qJq6bKzCFrx9NJHFbs3AYoAlhRJB7/WnVR9skYN
tPOm7VJPOz01dHqSwehHITOXVTPqEMdcxvQiTnqPbCbKwXMiuqxaO0cxP2RKL+XGHqGXBbvM9tbz
y7WvSV+Giunex0nTC3HRc/phneQ9SvpuCbdda9uJLJbWxk1p1vhCqugtKorf8z32O/hdM0gbGT3U
Jt0uQ1Dq8jTU9Fnin+/w4/CaKy6zJshOyBAzrCDIcuIh/+961n/7Nf08XD/ddENtSqEkDiKkY2BO
MnUCbpZC+V11XX0pKHECWYND3IVTXIJKPBu9Vds2P/r13ZkutaVRZDpEcl0wjFlsk3uIM//l17Yz
XUoNtfRgnOll3pYLmdbH/Tg8d1vnptsfXOzpvtALBEW3+4DNeMJM1tAzkenSQ+m0AYIlGHO7A/Do
ZFR/SOIo8BtzFx7qjxQi3sJsFz3F0X2CkPeuaTftt5JcaJCMqoW8UL9fpoqwDO/sa2ZC1HJ5fVMX
HYSkYg0zWLVdWrHWQD3o8GjwOOCXM3JpponFk16rLrqEYfV6XpdX+xL79txZpekQdnQXwXrhS5i+
Sqt9eRRkY34pexK93APaBQ5F8JtbL/UBl66pqfTHmA387DfqziolKbN4Ba8jHBjJWcjwDq5gXqUe
zEWaxjVWTI3tfqmt6LMAeZ0TzI/8bNWZSzXh1iL6cUfH0//n7Mya5MSVKPyLFCEkFvEKtXVVr27v
L4RXkEBilVh+/T01Tx6ueyqCl4kY201XCS2pzJPf6Vp2F4tZ7zOQIrYtpLWiibdBrHIfg06DUt55
0naXTC+3kITXKOIvKam1qClyY8Er3OCwCeTDwaMR/1nFoX7ls+1ufIFr/uZvv2IVetGhqwiQ4t6l
i4x4yoXsdlXYhftJC4IzhG8Tt/proVPcwqy8HSPvEtXFFz9qn7OMb4vw1iqnijjSt8b3IIUr6RMX
3CT5EIbbEl9roZNjPq518vr0MXqhMdGJ7ej3TYtqrXDqZNAAcDVOF7iWlh90VYxPY8TBGf/vx4s3
3u1qzUazpRG00ONFk2Z+bTyY2iQwdm72VcnIbuG6e5Zdjv4HXRT6RurnOm/+fz7xdb2zmHBUAdxl
L3XlBceZ4OoqCTlQiNw+wdF3fh68FpnQ//6Cb0SDa23VPPB6LjsfG2rg3qEH4FsUy21n2Fpb1YbF
GDQGp4wZRWrr/nveLNvOAb5WVim4grdwTXJIG1RF6hqH2oHY5ivC18qqIKooMP6tu7AytHewfnN7
3DXbTTEsX0urPN9vLBgy7jJ0gE5cC1GwZNu2kPlaVMWrCGkC6G0uVVDzRHj4Tz7dmJd/nyp8TdkK
WNZMpPXwwb2R7KarkqWL9DbWE1/LqRSNoAajmPU6BwdnJC6xdJxetsxyvlZTdRNsNyrYJ19wgVUn
GZEssXMrblT8/n4AgJGOhfzH1WHqKzS5NNV4cWCqvR8YaHNJpVDH9YYCLLtBbUQd8TVuiwxkztAJ
OV7kwr4MwZBkDnntbWO0isZ7qOVKY0J3cbIPElBRSuho28+bHr4WVzV1UEH1OzocAbmBAW78MNlp
U5aPr7VVDmtJl2NrL3E0VXu4m9RIUUY/t33w1eGubQ0hgbPjpcv9/tg3kwBDA1Yx255+nVF/zBwY
Eoww82rHS5vnYUoXpxMqgm7j068x0R9PrzMYp6MQ5y6LbG1S9mC/67i+hVC/PuUvx9TaEtP2Nq4r
EPIvSOD6B4od+T73a3Gaw6zcdIIg7Pj3F4A2uhhdnveXkfBHNAP8Hr1wm6MnX0utjJersC0x3Vmj
hn1g6ZwEQbitzMrXWqtBx0M2ZNlwIf5cP7LGuFM5BNGNiPONnXgttorjguKQWsbL3DV1MrH4Vcng
ddOUXCuirgd2mA3KXUaf3in91eXbulz4WhAl/JKFAWXjpR7nOp2HhSULt/W27WstigK0kmtvxJhw
Wrk9nQe58wO+DVKPzN6/Z6JXOkbaGBsvZbO6GFsAhg/joI2f/fqe/1ioo+Ve1LsSTwd9/CCXvktb
0W+6jvM15Cou43IiVLpLK7wPgEw+RgvdNg/XoihMcWtKhTGvmTZ7ZbJnQ8l82DYRV4kn30iQrSgf
LhJN9GlOO5O25saz39i71rIoHdgSqo3YXmBtOKW66arjNPTlTo5qW06Or7VRgBoUMh/kcFFc0EOP
rOtRVsG2sB3Z93/PGJMbOrWLGC4CupZ7QpZPnjP1DUnxG6Oz1kYtjuNKG9HpgoxoWZ6A+ateStqq
uz5n4a1f8sYetpZJRbY2sIP2hgtTw8l4/qc5KrZFe2tFlJ21X10NPi611/Fk6EiXlHS+8fDrCP/l
2FtjryTgzRTewdgfZYD++s7F+3GycG2FmvnVG5hJWZPTtM3Q7rtpIaxlUujIYqBRO3fpmo6lNqTV
nubLNlQAXyul2BjMHlAh3UXJ/n4KxDNX5kY67a15tFrB0q8aRgekjUPD/DsytpC+W9bsWoCEbkQI
b/2KVdBKBcQGVYSCnSjY9KumsdqPFqsu6Ux8K4x64z6+lkwJ4LBqNuAeG7fK/rCqoHvb83qn5Ozd
5WHPT8FMq8+bXva6vEks3nG15OVlXuqfRrVqH1JctDY9fK3PiikYrKJr3EVz8SlvRpl0OXpatz18
FSkXULESOgU9qoTBL/SNn9E09Hvbo1dhcq18pPGG6xEGPU+dcOOq723feNtMUfhaPFWGsvCaOBov
rGLVU54VcP109aZuG75WTxnVyMBmfX8RUzIuRv7sqoz+2DYwqwA5gheH0zbukJ6qP2kmX7paLBvf
J/v3EcNhFQBlwFxfrJz7pM+Du7ZkNzKCb2yia8PBYrg2m7ZBfckzb0h5cWHUyMQ1pZeUwfgko2w5
BNW2iidfq50yEyK1DHjcBSo5mXKvCJJQVPK06R2s1U4xjTUY0rO9WJ7XX5EQoSfngYi97enXEfwj
NORz7GrP4C30cAF/yuYyO3puKm5sCNcF9JfDbC13mqhvHYk9exn8mddJPQqeRnCQySGswEmmI0a2
zaa19MkPegHaIO0v7goarOEslbBsNul/j9Ibx8Ba+xSGmriyXroLDefsVRpYCFSN8Q6DAALkxu+I
3xirVZBOamLsIvLxEk+Vl84RGqJmZsjDyKzalXGRH2pknhMxegx4R9xaN47cao3D+J0OZdh752DK
mv0Cz+w9mbbpI/haIdU5x9ppcd6Z5AVPsiWAnnljJwlfK6TGykdpMcDDq6IyCfB+dSC2nQhrfVTY
8bDhHh4dh+CeiMHoZIC8679n0xuh6VoeZebFuTpi7hIvI0IJDlDzpS2j6Uax7o3JupYBzVKGeeRD
1ly5wmZJ29fFfW4iftGT4Dei1Le+wuowLglr6KSRH59C+Ru1olQOoFv89/D8U1X8y66x1gMVuoOn
d953F0heixgDDxXzfK0dFHAb3aNLsDlledndjbPS6ZA3+kCdzva81vrXf3+Et77edWj/2BWjstJ2
xFu6BBqUVCG+hVn7bdujV8u8ZNM0mLl3F+JN8HJ6p6Jt1Ga+FgypdoFpoj8gitHlM0Af3G1TC3LO
/j0cYwDJpIlRsAgC8oLc5zc/32ZGx/+PbWWKDD1VHdYClb/DCL3IvSi/bxvqVfBuXAZP53lpr+7q
3/rphZFh4xJeC4WqajR2EIV31rFGQDftuY5v3I7fmHtr1Xfm8akyc46tR0PWEDVj6o/m06YRWQsn
y7hfCj/Ds3MroT/sDRogwm2aEr4WN6LhQ3GvluXFGvOF6+AiOd0mWONr8BK3lDRZFNNzYefX2Ccf
IlveiBXfiFHW0ilZh6MxA6HnnLf2RBZEDn7TiEdtabAD0Wh5v23sV4sIZTNTL1FGz6BmJlmZPYJu
/WHbo1cX4R6pdwU3Su+cxeaX6uXOwlr2xm781nRcLSJFpjkIR0HP6IH5RaPo89xltygKbzx7raAi
WRPmJseQ5KZ5bDULdvDEDfebBmUtoMLyxDxk+OCtbp6laGGjGffb8EFIn/57R+zgCazaLKDneOye
cm5Pdt5GoeZr8RTwcLEWJR4tJpkKHnzLQ3qrg+qtAV+da3Xnu8bvfXxsjtJwXP8guCZtmyhrElTJ
G5FLwek5FOV7UzUfRW1uRDRvfexViCpHBgJUh4/NF+/OyfjY9cG2+8+aA9XBTyuS7XVEim91N5+F
CW+kjt760KtFSbVhrvIwHqwu92JIJy0P22b2aknyTJEWke91Jyk/0nJJ5mZbDxlfi6XYDGJoJzEc
ncqfTFUmklfb7rFrpVQ+2yKAAZi+9NQ1idDTsluK/pbJyhujvSZALehiH22pGFwY8/cFmcFPW+aN
l8u1Mqoo2MhpJ9k5ttkX5eIvopy2nchrZZQV7Thxd101bfZoRpmGhm6b2mtZlK6LuHcjpklmcZ8b
cgliWBbtNs3BtS6qivNyztF0fOlkI0+g9/OdVfzWXfitt7k6KytI3inRHhZ8bL+4qttPjd0GTeJr
RZIQi1R1uZRQG3KRcO1/b8ZpW+y2liQpycKM5NqDJJUkg7PHZdSbHs3WiiSjpkwKR9SFwQ/JV8nU
f9nyJtlajRSxWsfZhAejqQMbbJ1qKzbFJWwtRYIFmIYrvF3OLnA8UWE3oVMS9JFtH/wa0P1xSZsI
KzMwHdXFWfXgqepHG7bbRFQgev772YO/lJHMlLlgAUFARSGl5QnwYMPGt3md+H98dvhcuLGkfXVx
ZbGcwpzrXeg2pnTYWo405WUfB31ZX5Rqvna8+dFF4zaoP1uLkSqS6UpPZjnDiiRMZuZowqS/KWZj
a/3R0taOqUgvZ82bna+zD5wXt9IKf99T2NrsrxWadpB2mwvh5ZdsQdt7r4Nt11i21h/RXoi6ri07
22GaqjToVATcvnLbvKXZWoOUOYnNyuuqS0aCrwS8DUXVtgifrQlPU0Vo5+WRQSU5A/Ox6acDl/Gt
dtrrivn/ZA5bI57GnvYAmcX1ZW6a+ttY+vRdV1v5mruYHzdtBGvQkwAj1BcLN5dlnL9WSj8wSTdp
v9hahNSxlmYe2owvca3lg99E9K4MWntjuv9D3/3b4KwC22gI1DSNlbmA7K130aTbA6/9+ZBXs5ey
wHdp3tY0Szw5DB+WUCzHEXP420jG4TPKAvlnhvM928HXPDuWrgi/TR1SHKHXFeYIRuWQwkHHy/aM
Bt0ul314WPrAbIoA2FrgxAsLJiDG/Yzi0w6GfWXSTSXbdJlga33TzOUc+CPYqcIuidLNsRxu9QP+
k7X626Cvwme1+DCs8Or6Igm24FRCDb0DmdFGJwWZTJMOcIcJUqpa0N/g+nWC5JU0KSHZlLo49/d9
6SMrGAyK7FglPJWgpaN/zyuPXrLcyWORO7orgTU5Rugk/2xbET2iSR2N5DKOu13mzXgx3jWqMchp
fxxtVhxAse4eOobyspb9dAdaYX3J2vZW/eKNvW8tusp6Waq2x3CG+mc3xhdqtxnIsLWYPIJHijVN
XyMs8elL64YpYUMcbaptggH+72NSDs4NcY7PDfOYx3D8XG4UMrO1nCuGbwnuB+hOysJ8h+bHL4IE
28TjbC3mqkuYSWYBKS/t1L3GRQZfrezGjvHWi7z++R9xQxkRVqGJsLg0aiyTQXTqCPeebc3ybC3l
0myKTFM11WUhLX+YonoCQGWj6wpbq7kgUwrirIjlJVTRY0gppCbVthg2Wt21MzpxXQHGdYEu8ntG
ug+L52+cgqvdonGwfyVSyguG/jkiyGhGetpmicvWIi6tZO3Dx0hectxJklmjPNbkalMCgq01XFCi
exHRIzn7inwtB2R80CezcYNea7jyQZM5XwZy5rP8xPL64lfblG1srdySVeGXeY2r/ND16mEy8q7V
PHzeFCustVs9mauwEK6A5Ld/pEa7RPXNtlIqW2u3bDYFfuQ3+cWwYtrZxsAyIV+2XXfWMi1ucj+H
fxmqnZ7M9uiBnFOtzaZcAVurtAyHIx1BNvaiKzLta5aJBN1gr9vGfLU6l6ERy4RVdEbWargLxLLs
dMe2lZjZ2rVvrsVY2cIT52Hx2weNwsyJ6nibfI2txVm6mEGahs3YufMnl9Yq4IktHNmUyWNrwZSp
O68cAYg8915cpr237Ka22KbrY2vU1JxHvReFsziTuhaJ8qOvQTMM6aZ3uoZN9R14PnABFmdJePGY
Ef6VhEO7bTau9VJi8KpWUGADwkK9ZjUf91Ww3Oq+euNCstZLiaLqgJ7OwjOaKv1D5PPiDAVVu6sb
7ja+1lVY3zYeKaeChudhst7Oa9n8Pp66+ON/D/0/Ra+/BLBr7BRflpbToorOXdSz6KvvRdHrWMU0
KRbpnQfYiKQhBzTOtVn57JsO9ky9N7/Ohe9eBhjN/hxgCFEd/AB0z6yq+CFQ/fguYhl98hGsHmD6
RT94Oi6PLlzi1IIQfYeWANhjL/Cm/e8v8UYgs9brBIXzfNeWwTngunkErIw/9HUIlMumx68FYOBz
QzqThcHZH7PPLalfPYSo2x69Cgg8gilzjWXOpPLm8yLaKc3D+Fak/sbsXKu9jIgBqmun4Aw6h0bb
ZxsuKQs7750nndkWGKwJVwML4Kw12QDJinz+IqyY91FV3ErLXWPzv8zOtearpvA2NPCVOkvUxN+V
bT7dKWyeedrauOcpbTrAhkKf3eJTXtN9f/t915H8IyRG8dO6emmD8xiLeIee1vlYcFLugDSRB4Mw
5ceN9359wX/7RavYm3pLOagR9SFWWc+91r5QXdp0xtuJqtNpDQp5MvOgfs11QP0dHCMZWty82uIN
9h3cCuKr7pZ1gX8Xlsr/JIMpf1+Wc/wC6VdfJ37rONajplBuLCPKf3Cgvwa1L4JWxZMaSH4EgWt8
XwGocmdNV/QJzU14Qdrgw6L8fF8XdXnUaKjpqkRw5x3j2czHlhPzoeI1ua+rcBgT2JSrpK5k/yln
sOS8MThvjM1qxzPwGK5kmy1nYw1Iip6Z9pHkN5Klb73hVTWAd65D7qIMzwqr+ggQgToE2q/3uuya
d72c1Y0K1T8chr+94VWgUsy9ak3c4GgAn5jeNXpsYfgBvUQywoJoD42T+QRUQfsDzRHBvmTFL4+V
fuLpuUokCiHHvpjFDVnCGxvk/6l5/NYrc+iGz329/OxBpUkyjaHd9LrWgh7S1mD/+R07+zb8Oumk
6ocb+/ob72qt5+EkL1VYIXinxEyJM7JLKR2DJFp8kXY0XrZNuDUKCEbpofSyluFVlTwl2XA00Ua9
Nvs/9V+ft0APR94Zayn63UQiO3SgVX//78G/Smv/MsvW8j9rZ+C5rOefgyqOP0Z0mM5chfreV1G9
7/O8PoyNmM+RL8ZtCdK1IrCjbg5d2fpnhfTr2cdU3cFTMdt2pVrbWHpFOxfLoP1zG/vdWRrjJZ30
4tf/Hq231sF1ov2xvc91yOkccH42y2RM0tWISPJRsA///Xg0ZF63kb+9j9UBgoR3U0mkjM81DYvc
TwsFPmyX1pQTnyUxQCf03TK6sP8pkceOTaIWNYE0wNRIABOSggVZlywlzoMmgbWdUeFzjuKiq9Ku
96wr4IseCpTtlrqfvTIlEa/8j8M/SzAZJpRRf+e2jfMpQRnBLo8qLIP8B2AGJVJTUw7jCC9pFq3M
I5Njte/mmB1zUNTJvqc1DovJWXnSaPQV+wIt3Z+HrO2OKOPfs3JWsCI0MHR2jQlo6usi2AHfCDCc
V+AAjge0wJ1aIoL7CmzBF0/SzN/RRRZjYrOyOACY/DuXZPmZXRE7lR1U0tJ4+JRFU/ZY51X4RceT
fWoLQw9FBCr6uGRa/Z77uauTagqr7KkDPuOzFoKSY4Eu7eopsj2mR9Ij+tOY5FKRpORe+xTLstv1
mqoEdBa847l0YtfZQOOuy9t76ckCTsxtk5Rh9dqUi38f4zsAGF0MU1r1XrYLSanSUln9EnUT7BlZ
10aHBq/zmQIx4x7jKpvqNAtM8ARGfPZEskieKqs9kliwwNNyARH4tJQTa14hx4ZHe6Hjz0QB6Sai
PGQ7rtkHP5f0R+az3+Fc1udGye5jEIu8TtCORGUK/Vi5g4I72Omm73edP9iDEnkPCYgkGZLJEYCC
neubj01fMXiAVAVcTrsiZvY0FgujTzGZIMIv3NiOJ9VlE//Q1k0b7Ult8PN2DqZrHto3ZeqiUJ9a
GXp3eAE1PqVRENffNWMOMEwzIvszJBLWfOpjlosR5LG+jOdij22zVkNKTCXMvSfwowmXtUuXLqfP
UufUTyt0VB2yvNbw0rWjb8lu6Mc6vxvKShZPZrLdQWK+31czHBAtb3pY3EVNtDO95EmAS4nZmUp3
zUtUiooegr6N6MHEjIcHFUxxl+0avSAnkCCJXjdPJiJWPARt1hYfTduG9KkW3jKESYbIkaamMGVb
4pO0FTkiecgWk0qDUtI59I2tDmzux+6ABtqcf3ODk8szyQx8YSRk+81n5uZyhDNYzdnYJgwVC5eU
jXPmnjFa8fsJhSn5Qy65J+892eOfaoxJ8AIXG0qSGS8jOBQyMOGB910sTqPJOpEamkFgljQULjqp
6+dYPGQmivMvEbSx3QFKd3B5RI0f2C26JoASjJM/ZC/wgADOC2LvcDwUbePLX4B89ajl4XLm8qeG
YyIehXUuPNd1o+Dy1miJfEOTW1S5BxjMuudS2HyvOpKhqNvmrYuSPh7H8FMFTXDzpZ1hHfkifB0g
YqECy9O3XsNPi/Gj6bdiBXHothxlC6D7RPI7roFi2HmFUsXdEBbN8IvHneIPgqpy+FJ28SROnAeS
fMi13yCArPtoElBkKO6nIhqb7CN+ytjnpg0WGiUjJ8I8yoj29gjkYmj3vu6peV9F/mQfIg/zGlhg
TaJ9y8K5+QS+lg1w06wKzGPYZMTHprRx+7DwfChOsVK6/UwXwfTD7Dd97qWua6nNE5h08fAuAoLA
/Owyde0nqdFVclQe2CSnatJzfmkgufROYREjcoeOe6qWuynWbszTMghquRvo5F93V+sR98ksYT0c
Gts2/J5hN5qDfS3rTJ1LiZaqT84PQxCAQhOHLDFmzPw8QSsdZDsV9gp9N+E7qZcOvUf1PouzPrhD
w3JQfTHZ3EfnAjaTB9kVQXWsRvx7QMiXOtuDBiral4zBoqpKlFey+oQwZh71LjCOVic0HMrJHJZY
AKk+V3gxjyT0UQ2Ew6zV4REHEfoGvFjK4W6s7Wh+RXD5DE+sRmtkIgGuyJO+C7tu1/Rl5f1cOkfs
UXuA16mk6yI3J2ERkF3ee5LolOq6td9qFk302VSmNLAuR6N0Ds6UR9scaaoQaaS+ihVdksWrcUDF
gZbZd3TyjuRd1HqePRuQeaajr6tI3Hul58QPVTPP+zAAaWQOKuRD9pl73cgedOS3wztfYZL+doy4
6K5A+balSUOY53/3KRu6E198Qi+9cZNJAij+21+Rc24uEu5gsPkpYrL3DrWEbPqhHGg43Y8tx+Uo
qVwuym92sFn8KLyqL75MWAiuSPxo7LMPYpYZOahsZOGBRfOU30s0EJC05bMXFDvNfA70HhnJsexs
G1xGVLHlN+SOWNWie8l5qt9lksXIs1AcJvQHnPCo3OEX6bLcXRdHP6eZj1LQmDDDOhrtWegF5b1k
sP2W6QIih/u56LYvvykTqOHbsEgS4Xo2q/mDqEVZvOc1VCK/bCX5XO86QUIbHELJkU/aD0PjiXsQ
5HT3whShfXHS4OGJMUUv6dCebNFOPD81cSbnXxpydRwPMuB+tkfjZ6xlIqqwCaYkXLQMQoCR0XXs
JwNriLtnopVZYuLMj3DaZlkPEG7YDV3g7aELCEW/K7gJav8YWTfYL70ESCc4jnBEAI5z9qGU+6ps
0A5zGlqHYrmeMzSCJWI2uQuT0HhEOLQByemYVaLuy2PGwzD3djKMBTFnpOctf2EO8MAx5VMctt+U
NrZpEl56hTzXxRUqlfrSq/SSVGKMSvQuuWYJd8INJirSGDVJelSGwEsJtDqugjtAJufyFBHjud8B
bcLoODJJmmOB1JPYBUvYjWkfaYWAaZJ9EciDV0dZXqEo40KzD5Vb5mMVjiX7QrLC9PvJCv+3WiLj
/Yq04+WpmWDYMjCfpdUgzTMjU0CTsPSUf4SLci4ucc7oBCO3QEzzKVg8fhagXs84r0ddHrKOOPrB
8DJf9mFMskAdczaV5H7uifN+CM3oCZBoXx0FfGrVHgTuPnBp7ODS9yAL6rGHeprBCkqRpWNQE7Vj
9pzr3KBrXDvXogGCz3fEdmafjxa42saCcOjAEDjGCKO6ryjjQriGr8x7cdeV8djGSWGmONoLLqB8
ShbYIpi7EZEldg2ppE1iEDBfBDRYpk0QVY2+Oc7lwNg7bwmnnBx4RNvprMNaqhfi9UDYgaHPEK5h
6XpgdETcxMX3nPC2OwkZnT3h13cFA2AKO2xcfxmbGHSytl9KuVPRzMRd4PWdwN/1hvQJQRZOfi/n
DP0XiytIcUZkHfLPQ4eT6wkiP83eZc1Cyzs3CEzAEPoEFDYGFQz6CC/yFp9ElP5iT3h/U/myhAH8
Tnstf6LohMNQZcsph73i7yjqC9snozOueebgctv7qClm9cTRlhQ8zROSu68zhwz3BJ2ilkXiqiIA
nrri83yAJUNf/4o9jwSHKh+o+OLbyI6vgYXQ+zXLdZf9UPisiHfKKFqKr9kQwTIdguGlCJ8WHasa
rZNVNVB8MxqapKCVRHNF789Yv13vJi9FxlbOSU39KL8TyG8f1FRD8QR+UyOPrHRRj71iKtVTFtqc
IKKsKFwuIWuQsYZkZO+EgBFxEFJ4PKZU6o682rqVzbhHYSILmlNVqeoYRwJH9RBlIi7SLjaEIzhb
guhnBgQbb9PQNSN9DN0YyDs2LUGdMHCuj4v21WukdA6T5TLCPe5Qq9qXIhmppfrBF51piqRUQreP
LCur2ktsCPNfnM+kYz1eHMnV8gBiaWHrVDXznODPCcRVVVDYlx4HBLY/CGmzbkryXpodn7up+Rlk
M3kJFx+3dw3M3sUgTB8W7GisW5Cv80n+HrMW/NMIWMvxrhcIohO0ks30EebLAsXYLA7i/D6EGaCP
kMHVwu7x4OpUAmQwvS+iJh6nhzb2mvZ5rLM52lW2qugLAgVJ0UpZzkN+IJqG0TsbI1o5mC604qWL
m2I89jbK7n0xoG04DvIjQq68ROsJLWN9hASbe08LwkC9bxjmVb3v0GPct3cuqIOmRUR9ze8VniMP
0qrW/e5HNUTfR6AWPo4hE79wOcVmdohnDdCwY9lkdw1Qoz9nWDSlEqXEw9CDNZOlnchy36TYfLib
92pEA0979C1uzu1dDkPndo8LflyKnW+5Ht8XTZGPww4V2aHNd8RfBIcTgO2YfQ7ifmTPMLMlX2Q7
CshlctwMRMpnI0vxETdj8ERs2cBDEA5U8KaNUkW6kIAahdSqH+wK3wyAdw3x8FBMnH7redgWTTop
oli2Y64hXpRohU6Az63nk3FH+GRsCcvxMXMP7TQqGLYMGSJZi3IXrdi+n/Ks+SpkI8Z9iRURvBP4
EvYct9EYVClKPsNOtc1sE78XdZVoEl6t6wyouAzX3aZy32oeeN5xFldHnjSaSEc+YpPVYYe7Kynn
/VLAFmVM4o5NfpC0DcCKx7AsguJhnjrOTyNcSC2My4FUKZIh1yi39AsqE8Er3H3K7l4Di8liUAAt
TtKM8iTqyhrHI3IE57C6upb6IDPuxWiDneE5Z7uupNMXOQpyjBjzn4ydCdmRCf+P3Dv/1aKrujkM
qlUPmCvhxRdljCLUMJN0cA2/03x279UU1q82CsopAc8sxnUNicwh8VAtmhOKfpc6fh/6/oQyhGl+
cdXzEal1SE7ablqSKY/DF+FwxUJIAgydh2vhUWKnhRRt8dHCN5bPPe+ww0/Zws+y1t0Fq6v30hpW
Okh0x//j6MqWI1eV4BcpAkkgpFctvdhu22P7eJYXhcczA1oRCAnB19/0fTsRc2ZxN1BVmVmZ4TrA
WqPKbLDovt1+YcSiQTkMgr59PlVQUZtzv+yijllYL2vK2jMXrbvrOzxQebyrapkUu8UxAJtYLj0a
NgjjctoauN8H0vDVxCU8+YYqT1JXIfNQnfedLj/XfcWjBWexum953MCLKkOLMPMyzd13Y4sBYxlF
42QxcodxJY3s8WZsCQ/VYDNX5gpRpj4F4IEw8vdU7hZHDsJ3PBRtEwE/SfAZRO3JDsRgYlL26qPj
E+GcGbpGgYFt4vj3dGo4qvhYW3z+IonXahqsvke6fYIpgG7/tM7i/5YRzwftov3nqFZXaWqyZ8S3
9f/1ad9eEbbY3vW5nvGe6LVMI51VUx+Lxncp3FvibBINVONom2Shows2jbfa6x4tHQIx7K/N93m5
tJBP99CJvGFrDGxTlopTjtDiy7CgCYTw7gi0YtHUwrQPY7OH9ugMjVd2DyGYWkqGp+Es1J4hXzdN
rWyOluYT7KvY8ZtqgwYYwy191oPqMP7zY/kL8SS5rDTyLxSLn2cl+D5g5SHgQxMdq0WvSTOmevmc
d5ffb1m2vopjSXDykw5kSgYkWeIwnDQT8N3uF3phvZgamGXjoJtpvoyd8aHyhXWnKdKDLIlu5V8x
Tt1TX6Tih3JDViZ7NE1NKmP1Ps7t4U/D1K/ZXUfUcOomm211TMf5lQmxfFvoyD7aeOn+Ic8tQrRU
hsasyPP/goqi9AbrJPm0m7m9ukQWUXnAeaLGYjp6AD9s6tyBBPqweAf1JQuAuepeivbcsxaJh3QZ
iaxC1/pLW8RCNopEkSs5Gfq4XpRiALfW3RtAR/021wPKV9OG1sc/1+lAXS670ZP7mPJg3xNmYblf
sD3qmhFzzNpgWqe0XEMhH9PAxS2Ns2FDeCsfASJN/pMQP/3MoDe4ZRHM3vDdYUTEWLkDT0CdjBrL
c/MKFzV4fJoNUSf/2q4floqgh3oUfXJkkJRaRInzIazPIkaLaUO/3fktQeLXHOdaPIINW4bHgPZX
NIOl4okmxVzUQSDDF/969BdVjlL/kWUHv0Lnp05JFpl/rSUmAPN07R20vZKXM3pVVuF09KIaCdLL
qgSi86eUO1wjt38FmfGYwQRgNJFjp+Rg3JSGFwWMYVe+TNjj7FN9HTmqXzNNqf4yJV86dJAT+yYT
vWa3yNj8D+HdLKsM0VaY8RBi/JMslOMUgwEgDQQxaFM4vlXVjLm3v9Djrd8R+9b+VdqkrIzzSCRV
5ihaY7nNO9TgB6bMyu/FvuGyrORHp9z2iEch/jBaur8GtNyzy7E8WBIy4ExGLtibc0V256SQn9lo
2W+0bPz7TCaOmUzMe3Tv4X7+T7bo38pkob6vBfqkxz2sMlT0SIv7WKwJHnO7Ji+DRfdWEpx/WYZ9
FPcJOhBZ6X5O1lN7rGE+iZXu6prFarrT8RcEwvGXFSX+iNmi75wAaoxajlWKTQj+HSnddKwF2yA0
TrBkwKrNIYPw0TIywCuUL1hIe14Pjpctp3j/nkPY2ujHga7ujpnDNgPM7bI6kAOIK7yPhqKBwMO+
wiYRLvqEHjlDFE0rim8BXOsFiAdmMzyKpAUwlI/qQVtCdMVnH0GZq/FeSKWz5LsUS/EUkkO9qRiu
YnXgtjUVReKPqa1u17ChHByrfh0zGj6thRHbQfKVNpGf5pcUMeS/IjXxszK57e43naL9Y5oO68W7
rnvPQpfuNcE8+83BTPNvH4ZxuEBiF7bKHID2TtmEtU0sRIzTzxFy6CcsX82PC8fWTtMyJU0DzCLb
qxkziLgTQOW3C35HcZdAYjSfUx5nfU0zo/A9kU6L6siJWZosg8a4koRLzBzQfNjaGpp+K5zHF4o/
W+qSyzk8kQna5VKhWCDMIz1QshTMMud7J3r30bF1NaX2I/iMTNP8TKixAFC8RxNOVwcV8t4NjgOc
FbKWSGQOTZceQt11YcRNHSDVSK743ETWsNT2164Aw+dmG5Nrgo/uI9ocoPcRjcmtSLGZcGrJsvor
HwZFr3NB+Q+zqX145lmHCPZtCDMuBCpbpq8AD+TQGA6A7BKiY88quk35fSsPj80S5JQA1s72PX5C
7+UtpoTdyirfD9JhhOt3V7c6/aq/SauK4iKsGL7TjsjlW2FjGX3jPk58hQZdHedoXeDRPngeP2/7
3H8MNmCQZp0HnAlLlwHcSkzjz1FydCBpzlbRxHaBCJsYk243SiizmGl3ctSd7vjT0kf7b2O3Dg5d
gyoaTHgAVrDas4wIgpLjB9v7tOZh6xMcdb/Les7QGRgMZuqUF06eDdYteTl0LPoMO+c3IBJ5dvap
9tev4Mr+M10MedmNmDALmXZ6WMg26WcuU3IFBPksR5c+xQijvIMzHD5Z5RV2K03ScoCN8yTT87we
kKzO3SZ+LsXo+5LE6X6dMtvTKukOcQ4JHOx/WAQSNESvBg2+cg8L7SmmdHfMumYHE+Qc8Xj5rpc1
KWp0vUZBu6625az9PqAkbxjMymVI8kYBqCzKScUICNmpXG5JnPe2XNFZTiVNJ/siZxg+4HVx01nF
Y/gj0w2s8Chh8Pq4JLuxTVFg3feOaTz9QHlzdBesm9cvz6AIzRpJNAxHSss6KusjC2pvkC5f9Jch
I3lWAR1NpxPsmCZXzyTrisoJLPJnq8vAefjMqzLrgNiUMXF4UVM6F48sj44qonn3eaTDsGPG6Mh+
6olRHKmQB3oe4sUpS+aiL6MCWSiYHGDCVwqpJnsN8+J1PSsv83IckWFYTxoSNli4L8OVb2n2BNya
1f2Yise8pTgnScffM5sAr8ox5pawvmindxFZ+CIPRzGi1euL/8dy0X6oGejGrx8FIpDSFZvQpYtT
e07nOZByWtOxORibfrabtKfEbRj65TqBZ9kL87IZ5X8xsjFs1k8gECpn0HI3W9fhJUhylpNnCXf5
tzGEAR5c7TK8RAPimB51jjgZDOsORh8K1IRvWBsdQEchUV7OCjHLaYWLx+dyXeAeX4JK8y9KaL/V
wPRRB5IN+F9pF7LYKxEj/xCFHOZ/IV1cX2K8BFpAFoUPaUZO7n1r0j6p5pnO0OO2MgrPOhPtcDYq
2jU6ZFs8QKtvn9sN5mlNNnd5XncQrdn64MUQKtNq8XJgs2OvPDwW3sCsmb9LzD1CU/q4v7Ax7s+o
86hMQk93E3AxLDlhavxiFnb51DmcKZjV+ZHdS+3keuc7ni0g1IAzXDZRTEcz9n780AC7G6Ha7oej
2f4TlrD+j8dgcwcAHqcu9ccb3JuwKzhiWSc/Da2mTxtGmyuuVudqn1I9VrPBwhKmm5GnsC5Ko/Ut
VtRm52xS43L9ksj7CuSAe5wpdAH3ILDm4pc/Qgw2zqD7xoNhpr/LYvynCTIRJ0f2+K0XYMdEp+Mr
lAvZ/ebiFgGjC1vPR2g7dOggY/7azOAUiPyIIZ9JFw5iONOYe1sktbIMwN+OXZG33LmnpGW0nhgd
9gsaBFX2iZfoKbT9U6hj3W9IW52TZs5EuB9ollxznZoH6yZ2liRH+DBgOcmA+SJNqUak73FV+KIB
kMJH9zrxFQUO3Vy3ltNBDWAHwKUIccSixBny+uSP1CBVyj0COWO7fv+3Y/+nw1O/D6USXfvuR31w
HK+Vq1pEZsfD47S9sejo/k20QBPM4PjOkKVAwbJw0bnbYmetLsrmw+sRSZCcWBr770BpQzFeQwcA
86AggnU+37VTEb/4KIVDooxIsy+JamICrqzHG4OHLkVnmOaSN2lCxF1YtvnkUvz1MbHytHYKmF8x
oMhMIHnKmefyBFh4EaXje6frDcjayzAUmMRgswnq3ZD2tnQKLe8+HPZj7wddt4YxVJVonMolT8Kp
7eDwB85KtJXai+Ti+Ly/82PbxsoavCHYOOE3N/Hlkvp2puB2uuwJExj4bpBm1TwyAxCgFenPdez2
k52E+AblQF7bjLv6WJj7vkWrrxNQzi+aR+PThLiUCjCnukjeRu+47ZCLEnjol0DD4vPWGtK4FQAC
aqE4j+k24AZ1LcaSHIFo1TR1uJdTmNHCeex7ZE5+xLHG+iXLFUa3bns0E/SeeYu+t4pBbV2SFRgA
MaK7bemclIBED4ycFmaJh6GmRMIVPJcLmtZ+0i87VCF1kmKVih2cXSbVHhcag4ydZ+8fMGz404Eb
8byzqLtAksSu46jyk42mcIbryPhgR1Y0s+4/Z6yyVfitWMpaTNuVmxoQtepV52tVHMXz0DPy7jqV
1CAmyRNA3fFx6ab4E4c9rQOVqkrTvW3rQxGwHCIRpUolKds5tE077P1HKoAZphMRl7WLZc1FWPGK
R9EH5GYtAM3uI/bZdEZsan7ac+ixcC7oH47Vw002AUkJou4Rkv1N8s6egEiDFm2Po04N387ceh6V
Xbv/htUeoJl+C1et6B803H+1cNkL1nQRkAxbgcejB2flgNO/EUH4GbRvUnfRUVzzwkSPq9Mf2aKW
ZtAS7IpoCyR8gtrDCNKjWvacvgFZWM8ArYY7wrC0BtGhRiH3/d+EWnUBDpl9G419W/nYvY8kQyzb
hh4AG0prC3u2YbiHc2r+Eo8dr4MBHnGKsmIqB2mKpFTKT6W3nNTtHH9ir2zF57mzOhRmgn5F+ow3
M7Z2TQUly1wWju2uklBPSBR7rC7UeoCsSR9WPB9R9zPp4SL2Id2cHnAK5WTOaCOQ7VhtMsgpPTu7
oRAOWQQ+5ln7noiHaVuTNDr5DKtVQKWsFYHhAkxs/76H4pgvaNv88QootVcgq7yhxX9y3eknG7yS
T0QeXDcqzr351/k02KE83MCWWq5SJ7dQwE75I+80UXf4uLGuzhIoCUBzm0U+JbCKTx+CmYaain1K
vvs0DvouGeIJdGNqndQvBVbKDMreHqNKklHH7r9iM1L/zSOXaV/OSxcbyHnxC+g2YHjpSrhPb7La
aC+A6fq4+LXZET005bl4BP05xI3Z5/b/24h9k3Br36Tbuql0a26ipt117yuAuhytJbWQjqMiImQW
GtJFJfLD64GC82ojmo2PnWj1OwbKBT3SiOdmqrox+HcCb3DzrehyJ08wtopJVYx6uQFUSSBnGNph
+bdDvTe/LT3z80sMw39TFR0K/4H0D2f6ssNl7R/UuuipKmI4bGLuBI1FS5TleX6arQ34pEUAWlsO
HoB1NbrYgGpIKSQzd0WRUv+Afc9W/LCR8vkTui3SvXvHwlKGjS7uvZs1DlOSgHqKm9S75CeI1zx+
HgCyiH8S9n//Ng4lNizmIFTv6p2RHNOsAsJwVWaL0wpIU4ie0fpY0ay5jN4Kh1MC/1s6SE0gTOj4
0CI2mzGEZ0dbNyPRzXbAjS3b4exc5TLfjlcrQc7U3QrVU1RyBaEvtLTKHhNoX9KS7V/sFij4GvB5
irKHY5SIC1qzFtIH1H1rGmQXR9uPgUWz+1sAUsoTGOeZA0ndyQYv16PSKOvAlFGeOpB/67GI72kf
gRGHP0iaR9dpkWs+1f0CudndmEByNICMR9jArfBsii/Q+xh/XU20Tqrm65SPj+thjuLMZZ8v+or4
KIG2CKG74Rfdt0lUjqTYlhXzBqapnia44P4nAW2l3w5EIiy6Pla+ZS3MMhC/Dt/UOLBHBHkUG0jr
BAoNQvEJ7SVrIRhYyigSx8Maw4R+usdMimm3nBOYpf1hnjG2ntI96wLkP1IBsrjHYq9Q5nR0OzCw
jYhsvGnwYeMnCKw5fF/xYLF/fWwJiMmsG11HLgRroHRCr8ChlQO3NeBnr20ydXnchDibZ8xO0kYW
DqYhjoA2nCd8mWK84j3BAIeYO5WEH0TsfKnT1ebd8AKywDv1mJOET6SG+4gOv7NYZMfHyDc5gOH2
2fj7ACKw6VOXpkKelrw79FKtCQv6JgIIbPhNZ9gqPgAPTOfwtTv/sgRkDYKA362uwIcKTEawkyRY
Cu2xn1DCOTH5B7x/4A1u35jvdW69uUGVPs63mGE0UyfUUp4j+XdjmE98incCn/Q0Lr9xmXt6Izbp
dKld6ugp7q3E7R8Q0Vrt8ZrDf8QW/4Qk3ceO/uew4Lkky9cKyZnFJM4LFWF8abMV5ToQxFjhMcn6
K8itib0Oebe1T46Mu71FC9SpdzCqQHpau5qphmadNUiaZ+hNdp3/kUU/FOWR9hpXVKCtQMuobfQ+
4c1WDX7+cWs6SKNH7M/naRNnJGyPLQWg88FEyJZfUHwlf3R6hBzQAghUwNoupw8MJDVmDlAb6bnN
DARXsSrGl3zpCiSIHRnJsnofSWJgJ0DHHxIim+2pwHjhKxCjXN+kQvTwyae4v81SgAQu0+0IS1Jp
iZ3gd6esS5siJsdaYn4IT14pF1S5Y8EjVH0P/PU5guqFnUAxI5ilTz3zaEgOfa8TvR1V246tvMAz
ToKVlB55Obg82OZUyfGiReTod+IycnwQxFvHtd8wkAMc3f37kcS7QXMM28afe1yos3VQrKUi49ci
tYD9GLSlVTKMCPjJE4KrBCCjx0XvOBDsAikaVYE6FmqloAIoWZAcFvo4AMlbOzCgRMsYjXCg78fn
leY6e1rR7aJpkXY7wBb2090wdDxcM+y4XyFfzz5ZcRDZQLBBfiQZ318FvllYDzrt4dk6ZVCDcmJe
DDQC/E8GbP532+K2XI5hdnMNHwQgg5ygFbxysO/0DqKE/RvtqAfIP805wpYY2R/dEPXDfT9IhW4j
nbYPuhTp8UiOYvkFLu/4M7V8GqpiaSUt1UYpWD2BPZEI6tXKFe2eV/3eywmFA0kqgBnxnxs6YVBN
+LJE2YVovC1jnjWzmPYzy/nRw2veAYYgXxdZJQXYEL+YX9LZgJ0r0OmoFfsiOKDQZHhP1l39HUEU
/oEDsgqvgTL9y0dYO/jWIwqpvTdmiOAx7KO9OLVgyE0D4WRY6mJeJzQmLpXzI/OwQ6vmDiDKCTtf
ffSSQd+BZa8wmN+g5L50xl9w/Voeh9qA6B9yAWU3CGJaMDGiTyvXbVDAMZ8WChFeeTqgoDLSPgHA
xa5XCb3rsP5DtpSIGwkpC5otUmzFUM/MT/E5WkyU/CCqVfodt4q7r/0HAFxOI0D0qQCMbUp8cRP/
uxbL8LuLlY5xhsImT/DhXLJ7aMhQqrsVe19ZMWhehShOLhAo9St2KwEs2FUt3/Ys0QA3DaQK3bNI
FBUvAKqyF0Cwg/iTrZgpyNbvPxS8G79hxfSYqzjD+4CVqW3F2x9tY/Qi8HZ9o+0heMX5zvImO+QA
2SnXEe3u3bik4/eBLjOeSyEjdnEYwPilyAEZnXgGeOQEhVe31YI4SFQmn2N3hwkNjQ8fe+JfNX71
MCXyZijeJU7n3K8N0gdgt5EKoZO36QC4e5zHZAppPWBx71lYpAg0FKoknKswuamSCKkFPOuSAsKV
EsbwXD1JP8j218jGnj0AENrbvMqWNqclQKSgm1RnnN1ygdb4CdlU5jqpLqUgoY3Gu7T1xXpnc+/e
ljVohA2zZJVloSewDgoU53nym7jyCS/9Zffb6hDGCAEfCA68Q/eLX5F+DvkoGV4VqhJE7TP1+PHE
AqDyBwuboo0rFop/xu52U7vQ4afIOjigZls7vxaH42+kyIrvicZJrhDnRqJ//lgk/pvN7d/EpuZX
TnauTgcYrL2U7XKIZgyAjqsIbVn2meDti2S5FXAZecldxkKzT3LV7xSb/dFphLdJ+2dGm8G/h4Xt
34xIxvsIrc7LuuQaGpTB4PsaW+bBMWwbL0lE+xXAMfcrTv02zlo+Uz2P5GmPoUN9GFsbPSwTFC2o
nLN/XBAyn0Cd3Q/Do7YSnAqUn1i4muQ4NoxHEj4Aow0MbHks0rcZurmrim0mnufJyMphSigXDNN7
6VhWXMwMfec+R/oH4oPWohxFIp+WGNY7zwyvoqxDb9VPTCYCAgBN0XUpgDjzbZhGg8wxJBqN0C0N
vaxITg88YnNSwBYmPRK8UbkMPzMfqwqy5XX7kssnz+O6EvFt2nujXnMEevZXI0f91fvjqpTBp4CX
/J6ylyOzHbTXCQR+Z4nuf7Ilb32A9gVY5SsmkkI12iT7I01mdhNLq68F+gUILYooSV+gaDlojWFr
Xd/DmEBeyV02jW/d0pK56cQBxU4MDgaIoGtX8UjSgjwNMZkZGIZhHU7CtVN+mZeddQ8Q8fUAiHdt
23+gFHr7Uxfjot5aZESzEo2UxTcQpvXWApClJ2jgbQ7ocd/wi6tV+mwglJcoROCYLoWyu7uOUPa+
9FsyJKclWdqxBjXsxXMcWlDdMoIY83ECGQaDmSnGbF6mKiHuJUQbjv0yCGuxJYHKx24guPFDzF0C
oWKPW4VNebZm5dwGq28pLPOnCx2CDCBYLLScwMjDeVXRdBqh8blqh6ei7LFvsVdoVO3jiszrO5PD
kmdWSnwr+Kru7J4gXbeIMqiBIg/1lAHXwhqGdNObAP9VqS1CkqY2bZr+QEfhs4pHVKVXGlj41y+4
RW8ujN1tPBL9a8XKiSh7hYSzCuO68zdriwz6CpQOW4GIhfJv8STu7zewQ66ZdLReHVwO8c/Uij+z
9ssKN9rS7dGPS/fbFNly5ocl2E+y6UEukPAzcypc4HAXDGiSq/kL5bkDltkCx2llOFMEmu5/84Ix
XtHdxXO1dXa+QoZgXrSKqES/6akvaqZQuirIwJx83rcAFQJuosWoxsk/SCemarIqGRr85ZqCbtBZ
ep/qaCmu66TNWGMdDPl27YAZ/BOnevslgrcNdF5YR6BZq0yzxBNmezpOyX5KxLqgIYyOJ6b3/NSL
fvDVvm2wBLMxHqtaaWLPOqzqDzqsodnZ4B4YjacTNia3+kB797AJ4JoKOwe/XKF6HMhlgBFSWFRN
Vzs9x327TOex88MTqJHpIuNjetJRlzZ4yxJwjoffTwa9UNkXobiwpffP+JTt1qAlHBeoSTJiK0y4
UJemizhtAnzBtwXFxuALRNTzKzmQEUSLZashqYCZ6yE2iFWpKaDoVgM3gAWDQ71YVwpORJkbZUH8
ZAs9kv96E9uYnh22iJIfxvQdQgd6Nz4kK2Gviczy7y2Ub6LCjlG7l3kEkphjeXUtzdQnfw+oo0JJ
it3dJFPuMqYDRDBTAEE7my/YAO7p9zBQzwU+e5N+pmrI1AnkKnYHQG+PU7XPsKa/igD9xBQnYrmQ
lhUpWoIEjlVE0Ad8Y2gDDtNCWDXEGr7GhD62SD7G9VpoZE8M2zlPh/T2hj/kB2RbMDaBEUF4xe4h
llqH3Axx1cqNXAKD2qgR4xCpykAvF+DKhFqRh1VchYuOcsH4dYF8fH1Vg0lbYErZ7l94PgNoCHDm
U+VgeOQfIZiFLhxNX/Rftqegw53Zv2p9UOcYzg72DKLLH82Mkkj+ErJ9pTRA6TRUACagMXRpOoba
Ys71T8CFIVbDw6LZ0kQhnhzcpmPUioDFHnU+yEyjWoMdlS8gl5CbtEUFBosS5J5GY9mTIiru2l62
BmKfEdNRAcURu+d2A0PqUaAveAYhzLLz0mLAdGp/xjxPP4plzbByRHd5IDiaivcM4rY7wiP9zODm
RRsajIof0W5ubR0rSOS/k26IAAuSKG+4O9At49DmF40zgb4NDbasGMZH0GIx8sJqLHVtvpx4psxz
mJ1sAeYdsQbyvYoWig5oa1/Rqewbfm8nsJIxqvkNNqU8unMLJr5mLWL9H6XqqPGgiDfkR6C1hbFe
h/a7C0WGiDZQUrKEThsPAeBEvOIEJMAj3PHQdIGV3xt8x/EHwWDSyI0ydkKphFZBQDYEzmtAJ10a
N0B54jwUtrcdDWtWoZoe6wPM6HV/iiEC8c/xptcYpAnib05f7zByb0BLkrxkI1QMFXZJYtmI0GfZ
szuwG14u2XJkT8XEeHiCkE+6K3QRX8kFBLfq1uOqTnc7Zyu9eLF0mP3I4ei5UG0s/yZYOYBfYNQB
6pAgXF1Jhjb/WaicZs9I2V0pLnUkE2waqVHUmSSIrNuOdsgqi0dhrsxisWZSamjf9DdvUXvx9IsR
IqwKbo1krlYUEJARW2uh5qx8CrHtQ7FpwyCiBZgd/Yf/d6fXA2vHCMZN84fJKNXeYpOObePmQ7yn
2yw/sB4GuJtK5nhtjGeAbwtK8+0dbCyd7yfHQfoApoRsE3JWDV12qtfTQjBBlztWphLgqtAA1APU
8QCL1vW/BEs7y2laeUfOc873v0IuxUlmYV0uNsW8UCIY1Z84VJ8C7My2PWplt+kUdp+blzlsQwTR
SycQFNHKxchmL+bhMwKJvz7OUuRrQ2nhzxmPnC+dGmVU9l9bBuiXJ3HybddheQTLylV2ZPkf6Mzo
i26X7kEqDgY0lwkm29x1EJuEYP3JoJU4KmzJkOUNvC0++khwAhQeds99KcY9bS+bWqb2MY0C+dr2
tHMKQTmBWuxGYVA4/1Ru7Z7meeYeIcEZe2ML4kcxo5O8f0gYtiZvbgU58VcMHHteYZb81XzJuEDQ
gUO+o0C0p1PSswA6KjrCDQcpRic9uHBZV9Y+jwHSytcJA/szRdGFhgB7dXXL1iM8JH038FMOmvsX
mi146iUzXtGuhM45fCeWFQa7gAbK69ynO6D+raPlkASGg6P0z7XQc23A/PzNBPFoVeBnd4l2J79L
t85vuM0gLlmbXDawvJ+6Y+H1OFj2kMxr+O27fjzBE6l/4IRnSNSApgHsAwSGnek/YXSxzNWYMI+l
a3Y8RBDmrdVm9AHWT5gfExYaMJouG3+csBmKCoHaGUfzhM3EARA5T+zys+iyCHTaGN4hYjyeAtjH
6xhx7A5ObdE1Pazs76NDdY/xuGMyDm0E9ItrWONgFEs4FOZiO+k42c+Qjthf0JVFT052YNihxLzH
YqkuGiy0zX8gjSIVNmaA1q8uesulMy/KL8cHXLmPhxjLKs8HP+4GHKQzeiX9SnaN2kW42c7/4+y8
euTG0mz7Vxr1zh56M5hu4AbDMkx6o3whUlKK3vOQPPz1d0V137mqGJlBAIUCBElMiuRx37f32ojP
o8Ad2nZXKTrqaiVjjwn+S11p1vCFugRunC5OD6jCcIHpk0Z4i2d9QjhcQ/GZvPPCWCDKIf212s2R
pW71sZRHh1kYwUlRvVQRolqFN/IlHpLqW5nbmFmmXnmcUA3dwzMYD9kwiZ2JCORgGGn7NZOGsqPY
N+64FCcbttXx0bUz7xANZ0VfF2o5SkINm2fLvjgf6nbJTOZSeNTKiGaYKlf0TOlCIsi2KI9NaG68
lN4kLnpcMJGw63uYTNOABMxVmgVHz+JO1xE4WqNSrvQ+GV+LoaDkSnEr9pZyaONtF089x2KY9X6b
cugbDDNZ1k6hs6SqiE4Jpu1g3lhUuP0oJ6edklcr0AA6TXTslAYpQhtWua9m2nuXOcqOgIowCN3J
+TQppkFRzrWO9ED6zzJVBKINNX0eNYeuixj1Aw2WcacMs9hjhCmXode6qwhAY1ALJVkqKbHntEUB
sbrqtOjZ+Z7dh9rG4PAKi3RaY5B6d9DXbvvZG7YcZo13t6n7fTdb1R1FQ6qvRsdeG3Kdr9TOkNNu
UU2mvETZoI3NsCao3nrChAnQM5y/zBpOsxQz+Ivdl+3nCAfNHa1xDM8jjcpayYcNIW09KySfEerj
ViwpYOmdL0tnfub7RbTSVO5TSH8rW+qDGn2TWamsaARwZqVnfdIYczRvRaj27ErV8tjJzNJ8yzC1
h0ixmonWvFoEMspqDtLppB85halBTcOTxQYcMyJmujaELpA7T53deo5l2/tZI6JkQcQYFml3ZAeh
z90y0wUiIKoq8qFXRO2uzUzmL65tUoWlBLfiPIRWzhm69BZNGFUdCgXKTtZesa0MeoDE9GEcYo4u
F+z8syWeO/HFLu3kFX9GR9PDGQGNmdmxjuLi3uukXd0VJi6COK6L164kp3bhSWgti7g3XQ44+KJx
1OUoivQ+O9WZgYQLYdkmt9I0EEVI2Zvk+4ke4CSDpDbVPQ7tdqPQeylW7H2zx4lNIfo/XG6YMZSc
DiNBZJZeGy9Flb2Vrt3gO+4FC6GwU1IBgKTQmLQN3ddGxNXbVLaIdGOh04HGtb1kVzEsbWoKyIdE
sTFTab3riPJOHV6Spe6WrLS8VptVZOQIFNOb8NkVZz5f2fSsIjITC1pj+O9sUoF2ljohJm86Tuix
UibrETUEvnb6DU6AH9K4q0a7vYvmWW4brcgGusuxQNXUaN+I4C0CLOoqev5CQXfomRzAEGU13kdD
ZTVayLP1z9cM4mh1U2RHCDi9s6e5m1pY8zkabpGoS9RNaIvSBZudMlyMmNK2bAXdYxO34YpiMHKS
tjb8gpCAz/jaaCSjBOtXatf0TyEeTO0FlIF3N2kSoUbUJCJPF7Yx4gHEjCLWTtFru6JFqoPlU6zl
EOH5ipsiFP6g9k7Q5BFUvsqryinQYBOwNeu1ctN3kwYdV63nW8tm05559TAsHTufX0I7Dv0ihsu6
ycDxvEWV3X2wqbC2kiPVerZydYV9pnrUZ1d7nI1B+6gr3CuWcEPWpZmW32jk0VvcDnqMvEc3D3FR
9itosMiMqedY2QJAPT80GsHBeomiBSguRuqQvfLWe5jxKDA72VMzFuau6BPlnRKDWW4lDug95jIg
sVmR7Ea1aY9WpJSIPL2qOWTKwLdBhtAplvzbPIu9LSOKkhSU2hgPUzd6C6pf0zfTTroVjgOLe1Kt
xxHyfrKg5U1fDvXuAwyw8KgiXjlFRl1uKLfV+JEaue4pH5gLJRrqeAV+r3oYqobDWppTiolTozrJ
pKw+l4lS3iqerWwtp5kfG9Rf+D8pRs1+74k6xeuSUqm0bW+tiyy/m+fRWBOybVF8qLwPG38SAINZ
PYuxCQruoRgRjdp7t0brJocslOPzWRJz0unsPzmOObzmMbsP/FTz11brEIv3A2eHBQfYPKCEJn2j
FV2goP+/O5sMsb0ofBR+46nDceoKzDS9Pn+JVcO4d5Ba70LDLW5TfRafjdYYDcwbdlYx29NqQOlL
lRXMWkYTgENdhwVCYyI0HRGuzSkcTij5gByCVStT3+xSitmII2yUUZFbPbkDntkVK428iXqRlquO
PMEHW2WZyPC3fp6EibRo8mhEn1S8WOl7Emr0mTSJStyjdvJNRWm4MluRzx8JKLJ115vCvXEHDV1R
r+Ti0Eb4LgKSk9TnrqNMtYottUEC2NdOuosjNCYVReGoz5Zhl6LBSVLQeBuc127xAGrF01adjKsj
SmHlSa8pQq+90mzideXQwfYz9I7RGjOR9bWOQ7vayAanzCJ2Wb+BIemF+pxptq1tWrLZdF/mvASA
GsMwtzaqvxJX9iSUMOjkMHmNX7MMwK2TlhZKnwPf2BxQ2UniAr0WOxXlpHSw8PzEQnIGxSS9NoVi
pNQDkNlM67bvrZ3iyEZ/K2jI+30easM9i6DTP46jG8W7udJH8w602jwtskZh5HKYM/aO/FNe3oXy
BumXmx+KUMmhubGRTruT1TXpRNgvYow1pA4k4VObmO5SqZtBqdaGZTdLROg6ITqto9Y1fzSqpFCX
MnbU8RPi/HO7kJOuguWorlywJkBiDjn8PeO5pJ/kPdKbzSpmxjyTL3VMBTY51nZnoGkom1FbqQUo
QbnpZsl5l7ZsZh2hpeijT3WnQRvpIcof7qc+4xiU2YhfilA168lPLbNrj7TRXBe3SWG1EToyB/Xd
worKdt7XwjPK+7lFeXej2iribx+74dzeGi7ndlTOluU9qqXa9otpMMV0oNom363KQwyywCcj1lVM
n9NbtCFyNjbUjmUPxFphXgFa0LdLxBTVXYgAB9sQWYFv9uTiz6BAOBk+/bPkvmCP8kqfsAl4hd2D
Z2UhZQTFxKzhWObnhn73W4RpJRCNiUpfG0E4VGVBVcmjY/aZ4UJhvIVUw2mzvYm1PvFJEs8Wltsi
QRl7GzcFBr5PpdGXnBO9/Cjj2n1kVfA2Zt2zMCUZa6/udpsZ3SpnBGrgS07M5ic7V40aXwN4tQVK
Bs1P27MqhrJj4ecuB61lQs2E7IaqXNs5UvauS3OLummYm0sUSPptlkfWvm+HKkDZVt0jpf9MAnCC
bS/tPrFtTNedbqcrGTE0PLPQHlS37m+9LMsfJzGEdx3gAMtHRawe7dbBf6923RA+ZOfyuW8rQzQs
m1lhpaFvWa01IQEezE2UvZpe2IzPY5g49cYjSnqCVMJsD5KtjVj2TM0cUGma0B/cEX3zklVjIEyk
msp4E1vMxOzIk7Ze2+nEwjqE6BUhGLiU2f+sjBajPmpbuvDuHe8jzVfz5GreqUpdAzBHj6x/meVu
XH2NgX2E6wRyi31CM1RIn3Setjg65ZSkaz2em2Zj0bhmZpgc5ZjjXkGbhXX1zRYzXt+mSt47HRnc
CumFcauGzcT+0q54TzT2DO8TmCW60joCm3rdZIKhPHlQenZ26Mz9jt4ddYexLbv3EaF9ssNalSsY
3CbCmDT8tB64mxStooOkLg9Kux7fm9EZkFsglTCpRzSuujBaFdcbtuM22w5FybSAxKLTb2dygMSt
7UZpv2ktXTqPDmq3g97LOllJCQhkS/FooHnfiaz3kbb0xSqyIn1e5VJPinudqgKHbgROGCgQdVSv
WUEE+6EpsZovhzgV7KOtStMWBSJADjnsBeoDEbpsmRyVptgqo4rgT2MxDbel6nCXWVor5bIOq9la
14411Mhosm5eYCDTOdykwv5m5AVLCkuM8yz0utv2U5K9uVRrrHOZbmDWtr2dytpihQt0v7bAgJpZ
4dEZsFZ8alQP94460bi47yxVTw8teZPqQgo8Qj5iiKG7lTEd/qRItIfOxMC2xMUsNz0WqhaBaume
M3nRtFDcwne2qialcHx9ikodCTEVjzVFGsUlNsPB4jFEKq1g1GNTeoMLpX6zCeRO1kNtCrZCMA6n
xQjggc5Z1DLTdAMBFmwGhvmxnNPoLc26kenRKakzogCyoeBoSY3zHGfPdIjT3HmVY2xafkamQ7IT
APJXqT6VysGss6zb9GcCyQaFZV4vADlG00aj9Kl8AEYfUr9Lovasz/HS6EvOYBvJ5Bl0ifpcA8z6
rlhejXYVHE+Z3UsvLBhKos/ADYjQjM2vQ5I2xbe+cOjwU9jP8p0EXMAWJZyA48RtHg9LT29LxHeu
2+LomOM8ifYy7s4J0AC8HFYHp7Tqe69UYzP2TY5PQ5Cb4+hscPKKDgNT1VkbIxmddgtuoLynk+Ld
t2SaP/ZjPemrlpdSLFmPp+Ko9IUY99RM0ruSQLuXebBl7pNhPSZrwy7GcJ0DqtlWtVnvkzKj/sqx
n4YLCAotmPju/Dhr3Oekb3GcmGxYvySEL4eBUbG7+JQCBLJxRoAdRacn5bukbtuQkTJ274i9QagN
gi3m3mq90NlQcLbCVYNU9RhlWvI+YUZ6MBRpvvTsfWiQI3dhUrLixAwEUAW5aGuhgkBip+s+0D0Y
m4c0rHzEIJSbCtbR2vX2IWyBlZsK3G0utoxpBWMNNT/ykv6+ony71vtZPUmgBEcaiRZKECXq4TlC
NIJ7RqnlCQFDikA1i8L1WVSF/itFusP5zEr8Qlhil4aaJRbjqCMzUvPyLcrPxct5cMd3ytDpQyym
/GOa6Hn6jDAUcz2boCUTWLGldBOuCf7MSvzVYf0swJFtBie290UIQML0dOXkRSw7oqb2vIm0cURa
q9CJK7jyyetdR9/kc9+dOrhUWDS70DlMNqqZ1NO7dBWH7C79TM2yR08o2mvpFQaUX11oO06yKYf1
KJ1WI/ni6pI6vUX/CUk/S8SspKh2KLBtzNCwlp6r0U+vyaYGwYEJZTHXhYYZquiVkPZsm1DGI3h9
kXXACdrGUemazXJnYTwEgtOY8ybk6LGAOzy8N049YrXPem/cCU8665bt59pq0/IGPRQgHmQueVCl
ZN3Q4RtPeZGddwphfCqrNERQ0xtPTqFoWZDmBd5uQY/i5PaNtzFST1m2lncnVVMLTBg8tOfCzAs4
C9dfezomWyedOvu2bEKvO9KsfIo4vqxSR6+WjZxgS3lKzMxEw4xh3cx33IV1JIx72FG474DKjj2o
MIQLoFiKAN+qyf60tHYdB73+Jgcyg2kNTnAEmsBFBxwmcfGhQGveV1OTBRjORn+2Sdu2sy76gnS0
f3WTskX3h0kfnEAHUsR2ebwWQL6FNlCUptXQ4mklDyk78L33mxyaxyrPRcd5Ab/o+WRwbuCMosXu
aaNyXoamYXEHKgpAvBsvUCos3zbqr4Vea6e+BKzHDIPROB6KTenN1qNI1O4LIdEtHY3e27VJZjxU
aFvgG3OojBgKGhob10HG4Wr1xlAoilGYoS9PaknDVgO3o72AaiD3RjeN7DnYuS0YY5pJudA0ewSV
ZRtSFCwoLtVVRvHVnuMjWlI3KIZm4tcgEmcfL2f5PDVavQrhtxzi2nTf62zsPldgig7SPjNpbIkK
ikbyFjufhuCL9kjQ2aBBHN2MTuaY2/esrMOy0KisgsKwHjilKAc7H8Wh0eK8X5q8/TJAAKgFtkkC
H4MfpEiFPfUsAxDec4m+XvMn1uTkYOZ5/d60rbatY5fHaqEpWEVmn24LALH7LBTj2crdj9uBoL0d
/WCxDKNe/8z2QD6qoU6r252aqqVUFTUrbK/2ehwlfsw09bY6cU74ocKcLRf47k+d1aDZb7APLSyU
xBuqpgzHUHVquTI5rEZbt8qaR7fVxmfSKCIka6UCAa9GLTDpfJjIFHiBSGXqxdANbH86zMIzW8F7
SInWwdX+1EmMesOeS2FSpV2r14uiV8sTW7ke3ZlFISCcUZLncdtsZd6VRyv2wlVvhv1+Smmso+4N
A7NR1CfioSGnSFXBulCdWXCLrlG/1g3HuzHHC6LZWnzPop7d2HbcLCPdrp/VTORbJAr2kUZqt5b6
xBxQU+fdpE3vLamlZQETG+0aO07IE0ZqM6z6YrahVrLrCFHXndtBjFXaz59UTVovYyeUtTKZ6ZFT
E2ZpTeQrx0B+GVXuAKwNStLXDMv35/k830pHz244q2ly6SbFdNREhRdTzH26AhSh4X2pOKdB0oLZ
OZK1kEBMNXe5DoJKrj0iElIgCwls9M9pWun1IWVRi3EjjVbTkVWDxD5fAA1jx7xoFccKT2rMpo3q
OfE44h6RZWKmbIrrgrpnCgkHCqMRe26B1hNaGNonFEHFrc053YLjEsY9E2th13N3ouzN+YKjS19k
N6zDuJsXlZ2jsTzSXicddD2DGIk+ZAFweu3OqN3uFSRm1cevmak/Q7JegLD7aESE4xA3zG7u5CGp
bPCzX3Xpy1xtOA6FM8paD3g4n5puCspW/Q1F+id3fZmrnXSm5uR5qQVYJLGEbbq8vzKV5zJWW9FQ
p2Rso4OplxzdZnvRqWN9HatZvwDgRkpI7aPN9CDqxA3HnReWvt8Ar3/2SC7ItzJkEkOWpwdg7jBr
Rw9KhuD7ujd58ZHYo4pWRMcmURXhZ7OXbw6f+pXXvqCN02VA52I4IoBikzNXa7tEuTJ74k9K8He8
YcPAlqlT9Q5iNPVLI9ENEDRue+XLvCCMI593U0sFhcCWEpNTtkb8dB3VX7/IJSiaGjBDYtUBVOBF
9Wqk8jdP+/w1/ICPfJnS3bKAxpzJ6sBGe6H4OTo45DOIcBIAslfmrFymdZuOhfGiavkhWvbNqIsb
vMDLq75E7SJEbKI4wBpf1kHuuW9ZW91Syfh23aUvx2Zj9FnhZMRGAzBWzRUe1+vSfrSLoTk1oqWh
lMhABUTvTreWzK4Dy1/mdAOdS3BKRzKIyDRcmto5XYXDxXUf+J9o/e+Gj1NraqN3ysSwd40b1BLN
DsWluPJVnhHe31097tAWd64YA3sc9p0WbdQqvbvuVV6MTN7k3MCnH4JS71fEN33qnP7KJ34xMl0D
AGCvdUMQEoW5QmhjrZxG6tc9cdX76zOBh4XbHfFOoMk0PLUTR1yw9cl1q+ZlancGvKGxDLSq3dkn
Xgv7IwytK+/8YmCmHjqGsYUYa8V0/j2l4rBQmNlvpq2fLG6Xod2tUtRhoc89VEmnR5BNTSmMtete
qXoxPF2vizOopQX5Lw5i/ejQmtV1WyD1YuFUos7NhqhtAmQUSOxzbNWNBtDrqs/8MrfbjCYLBDXk
ciZwIBFK9JRO6XjdEqReDE+SNGfdykQdhJp2tqM5bGYzUErX3frFCHU1pCSzU1VBVM4uoIzhRFG+
ui5PQr0YoyUMpFRLuHXMINkCMshaw+R61cW1y+xukXdJIQYWt0TNH6G70Ispxe/ie60/My/+5wKt
XSZ4Y+FSDZlaPBg8so+6km4qUzzTRYSYVpOzCJemOguWnV3tzMFUtb7syvlguV4xr+FJRM8YGrNd
apFn44Sdx1mnrfzzQYc2bffVmlC4IOESZ+J869PqvgtbTrswGlCTKHhLW4kmUaAytKRuBY0E7z4O
X5wJNCruxQXFAPd2LL3sJldRL6Jcm064MZLAASa1iGNllwvzIWm9m5SEKjEOL5OMp9U0ZxTJOObN
JT+2dkplfHTLMlv3thqtkNV466z1zl3V+i7DXrLKI6GhB46HnYZA0EKiADtd7qfJidZzZYnuiQCA
rZG3Y7XA1qV8BQHsUDmwBhQQ0HgHoCiIeIxNTY/9gBO1ogiVApKNkxuvCcMbeJgrNeqGT6nUcTj2
9lISDrtCz7/X3PZ1pl27M0V+o5QDzYe4UR6dtpreJ4+dga3uizKDJBPWzlZTAPLgqQRK4CZn0q+j
DYAdpgEBptJNC80oEaDg1S0x6JgLSgyHJBIINqu9Vuc7Dq3lw+SG4cZSgF/byNhPoMuwtkkkfgNE
QFO/HSzjdnCtcc0hsMA06ky4uTCE+2Wo9CsjHYVvp17+kibIqpJe2WhIRG4zAFcw2E40q8plUaVP
c164PruzUq7nWtnCK3msFTlSFsFCyX5z6dERk0v4yrcmLhwfUSiwo3aSW7gBoOyz2D1AZRxRGciD
gtcS75vla1EY+i5vv1EMy8G7b0+bELLo1jY0TAals0Z/1T1TZUSOMNBRhvlPtdIpbA9aTY6K0deB
b/mATdS1PSq67eOsxYtm6+3eNSDUQ7MxGwjL9O16o7N2dSP7Q+j1p4qP8QynXbkemL6N27LLgqMz
Wn4xyK3o7cMYlU9jLzda5opyVQ2Ym0zPzu87OvUHaanHFBLlqoMW7MeOh2VJA505wJnd427q/b5R
nzQUIWsVCjYfWuoVvuUWWeDMNGMddPW2i9PXjDYA8+k9due+rssDrcU3L3PlsnDwYzsUn3YCS9Sy
MTFIRrZbkGgxwwUW6sdsznd9T+zUrRc5HRjzroUtpE0HyHcSnnPJELZPro6KhsbLdJSEocFCkc2M
P5J+EXbBfjCCiJyKV1MIXJCtqz6ApbAP1lhhJIBdW7yM0F54COboE3jlyQfgNUeLuob+FFaCoINq
lxm2ekhAur52Taeuhe7dNkpab+eR7pATL8EY7WyDvr43Devu3GvG3qatGqtdCJP6pYsGa+MmEXwc
eAXwEvim/bO1Bw/MdJdBAloXYxL0mbGHY/bZiQb3pKU69Ka+ZWTLuZ5f5yTPwSIkibUB/a/71UjN
dGjioFANel5FJ0FMgLglZcJDQG5bTjKvmyExDpbupNFSF5O6htd8tBJPd5ewxxGmQeNaoaoIlWUp
6/PO6i2OCbWAckK4e2pXH1pYKhTOs+Y5SWh5a13ZrmL8nodhDp/zxD77w+ahuDEp/az1ogrowTM2
gO964lzDqkxUg4jmF3BzmGZCc4vL4B2DpPbsKRzikKyTCEv3tFkqVDjRACKf5deDemMBulhNo1To
w9dncZPTKsrKxQ3zFOOWWrld6yzdrIWV40Qt7yLGXCcTtTx0Mr9BWBMeiW24UZjC65IKoGEoiLPR
0JAlMoIYYzrQQIh/0ux6W2btlg9MuYmw7KxDJwZ6TIPBndBpVW2BOsBqoGhh9GM4h838tS4RRmWd
kT0g4NJRE47Rq6Z440OqmvZrWwrlqFYoH/1R9J73RnNcfFGA77ZQdcrmMWzFB8I1ZQ/7Dq2k5FWi
cBVBpICkk7zRZdM78z2binndF3E9L5EAIwGgS/ZlMFvO04NNHpuCAUUtcABJM3+jMC6JNB0yzHO1
vvLmtlnGXltCbG9v+xEjXtYTtWeYfYTOpJ14M2Zle6DBvTdKitFW7ZvkBUlAXwWDYg7S71HgHdJx
8Bzf8PpPbYcO1AAkHgzFiJwu61xJI8fu3wX6B7/0+hlZhmk9esZZTNJjQAxpHCzBm+Aog1GM+wME
jQY6xO/AOm29oXY3c1ZFBxonIJ+1NsAHHOOtbsxbJBbF0qDduFM8lZaDXq8MC5i0L4volrojAUWz
KcYRlI8R01KdvtG+tZ29AjW8eXNo7/jZ1EYbq3bAeXnt4xDn2ovKK0XXV+C2AkdRmbVVP8FumsXS
bdrKWLqp7rzmg0enrVFV99QU8xYes9yaFtqfifiHTZPOmFwVM3uPstgulhTSSwRnxjewGu591dIx
7fPkq6HSqkNVp1WvQpbqviZU/XU4d8gb/L3LnAkZzkQVO+mCPU3ux4nosX0kcC/SXBtuFIGfWoQF
dCqnd40dUPdHHFraLkItiM3UiZ+cppY3SlqYm3ObA0WwOWkrT8eEBoCOLhOwv5u0H+ZbU505eBhW
wIQWgUzMIdCv6y53UlIsEHX4Dn3cxi/UvGXJqgy02J5G06Ooy26PmhBcFcFM4m7E9PhYpUN3cJ2h
fMIsJVa9ZUTPyFJrNgjo4fs1qUByS/d/qoJMIwUIEl9skTbV0aYTcckclObVYqw5PCuziYHDjJUl
wvVVEjaw9G1pLMfKPI6AchdYppnVxvzJ7MKRqILwrkHDrWFeavONzkrKvg5WjSH4Cdmf3pKkeQrZ
iPloycpbGaW8ucJRrsrE1LyLk1xfIWkDFWYGfWU2mZ/qjYWyvUNF85uj4rmg8qMt7kWhBatpD2RA
GjBLUP4ugCTw5HVwOMDEdQDOchyvOtlp3sXJLo3xt8fscgJWGHaRosPCSfkVwMU1pxicen89roPf
G4q0xnbVGfosb0N7yhHj9OFUeFdVdTXvojqaV5knWnzVQZkQz7FvPQZGUKeR/nzdv+DilJfB0zGQ
/RmBY50Fu423z2vCJn7zKZ2f84/e9MUpz2O/YaTRMAeRwAazMxREtHHogdTTaz0ZrjoGa97FcQ/V
sqgsK+J7cs3q2W7L6QWtZ3tz1RNyL0oyjtbyudqqDMTUIYUjTXLcY8LCZ3bd9c/Jgt+Vweo0hqmD
0DDIWoVcCsH5KqbJVGfXfUHuxXCmz2gYA5ZKqhvIbGJIejiycnYU140B92I0g5IbI3Ok70Az0kE6
ZIBfV2SF9ue653MxhmPM/+Ax3SlQZ1BgzZj0B2+IvN/MReeR+oMv1L0YwYiWWtR4sRYYBbx1v2gc
CMMJR8Ir7/5i/JJ7HQJXaKegR9yZwOeNqmUSO7K68voX4zdylH5GLKMGGtRzTgp47zJecvG7AOCf
PZ+LEWySHxOiTZ2DXEVXXrgdshYSIse7617uxdDtwDSqWlGNAWpJ7VYfsypcIgt03OsGl3M5eHO8
R0KHSWTloXgvgSkQCWip91fdvXMxdN2xqw3RxWOAIROpV5Vw365b9NflomrOxdDVdaP1ipGnQ2yC
VwHp0dR70JPTx3W3fzFy88YwWywuU5AXY75EWsI5R/Az++u+Tedi5A6W3ddmZ4xBOLvRQzoYQq6y
LLOKf837//Fl+s/oo7r91zDt/vlf/PpLVcsW/2d/8ct/bj6q03vx0f3X+W/995/669/552NV8N/l
H/nL3+C6//65y/f+/S+/WJVI2eSd+Gjl/Ucn8v7Pq3OH5z/5v/3Nv338eZVHWX/8448vlSj789Wi
pCr/+Pdv7b7+4w/tXCj+j++v/+/fPP8b//HHtiqjv+3P/3v4P3yq/7rkf/+9j/eu5xKa+XfTxGNl
WtCtAbMyM4wf//od4+8uw8p0z7tkFz/7H38jDKeP//GHrv8dKbhKAQQ9po4Sib/UVeLfv6VZms2x
2oNkcP57f/y/+/vLG/r/b+xvpShuq6Tsu3/8cX71/2O6BeR8Md2qGLhGdFXqPqLeks2BV+a+rvzr
e/jL5/C/ufjFXDvIrigbfVT3I2mftuie6yTawVddffes//1v+f7y53v80b3zbL5fqAenlzDQO3Xv
gSVpFBQ8vwu4P88XP7ryxSTrqnUK0k+o+4a8sByx6YDOJYVFQLVHt1DPDR/X/RMuptuSzAo9nPlB
rYsb/EBi3+LXF/7Je73cJFVCn/VEx0gndGIzdHDkpL5W7nxNL8IkkOOvjz4x3EEZsWnvcRDb9ZNT
v//6tv8UAvzgyV9ujpSUvA6sHtpeM+e1aUSBR/jrAJ9rdCqIvcONgIl7DmnFq7fF4XvrtA1KfiAN
Vn2YPOsm0giKyd29CzE4jSmfq4GNb4/qV/2b/dt5sv/RLV7M0lVtucCVVHU/Wekr4XsLdozLOfvG
+T7AHbr59ZP4ycftnl/sd7tQPNRaz7mZBJLyzUBDNqW/GTU/+zIuRnxUKm2Xd4x4R32WWUZu27pw
j7++6Z+MG/diwEc4HWgfcNOFMFYczZ2ZRDF4s/BbW30bVr/5JzjnEf6jV3Ax8qF86ejHZnVvGR/2
1O2bnGxgMuQlcnFolrBhFBd9tANmA5Wraq0jTTwVWbmS2dkk1K1GiRaXjKuWKr8o67UCVoJgzSWq
zGVs4byKlFVilkcSLMHIE/MZju12Uj0ffgzEatSAeNtn5HRt5PlkUS/j9nmSL7Xo1/Fk7cP6CDdz
oWCmtob4JNXy5sx+c6mrVXruZ2I6gfvgTqwF5ZGq0td5g3Mi6ldO1m6YeJaJbu+QmvhdNp4U8UbG
CX7rr+CTFkOCSrElvdf5Os0pBqnUP7cCXfM+nQ2q8e1vdoI/+04u5sByTK3YnVN1L8uHpn0z04MG
NPzX34l+/iB+9AIv5r00HdpC5Iwh+4wPoIuFQwH05Nkn1aXbSe5kT8aOeUsKgS90mJ0QrQzpLsck
3tcTNiQDekSuPBotYs1eBJlXYp2OiyVZdr4Uw28+tPOu9Ae3eblbJRYBUXPL9zwM9WrUXzOoaa18
00DIV3Skzo1SyPa/fibW+cH+6IddzKkMSyD0Sq/uDTd8kSmeQ/fW7lo/JLZs9vBn5x9wohla1k1v
9zReVG0JdXKPLxgxLPT6nvgeob5EeU7fjzpOxAffata+hnvlGi0uuJpQl8LXPdMncQoaAEr8NPAM
nBzmJ4tvKxbKQet036q/aVykhduLJHkBMn1Brc0vkYLT3PF7ODeR+kA1vaqOmLexCT662UeFMx0M
0TUnBYI6Lvba0CMEvDSevQ5gLkX/TNbPr5+0/pO51bmcwQnGwGqt8VpplsWE7wiA6CodvHMai7aa
FHTiLes+jiTtzZXASTK8JybNDOnj1CbW9WWiIUiULcuLhjb1DlK/LzTYlTrJL7++y5/d5HlcfrcA
2FVqNCQqyT174C1a6GOqfPn1lX+ygDkXK4BH3lVIb4KlBeqJZ6wUICHG16LZakSU/vpH/GTycM7j
/rubJyQ9hb/MItMrrNjPw/huKB+/vvTPnsvF3I/O8f9ydmbLbSNZu30iRGAebgFwEkSKmmXdIGzZ
wjzPePp/0edcuNCiGMGO7opuV3UqlcjcOexvf6tPGpTFnmXZVb+dtAsb7rlRWcS7MsU8pZRoVyeM
+F1nS6SKq3pnwslW68fvO39uXBZxT09zijcafgj42EI/xNWHHl/zLMaFYXGzLvQBWksAsiysAbqR
H3a/77J6Ji7pi7hUWZVpiCCBvFIKYeDVG9KwK0qYoKZQzxibOyMiSUP1Wf0cxbtGwnO/UJ+GtnWN
MnAioXElvOoFoMfDqdKvj9ZWoyFBPvmv1OvAV9b9XG2EDDBLItlhre+i7thE431vHGQttJvsZ6Pm
uLrtKCst23IXBStLXGOurQbxhTPdmUmlL4KN0BsQzX2DQ1FNMqBa15ZwZcuLWKOXSMOjKDtdUh7i
6VZBUvv9dzkzX/VFfKAsPM1USZ+9rGkpjErWYh+SJL0fgfAaqXjp63+9KemnAftnIVftPAtQYwmV
IcXru1q9sBDO9X4RILoswucY+YyXYIk4B7dz/DpPn1PQAaaQLozQuY+6iBQYnYExAjPspcFHJ3k+
rKnvh/5cw8tQEdflIFPO4Z0MsVBZlBc6fCY66IvoMIwhT06+PHtUY651CaJNHt4JwYWYfKbX2iJA
KBoe8ErEcGB14bb9GivxC+Nxpt/aIkIEiegXkHVnr/Afm0awVZ9TODKg70f7zFTRFmtTFNWAZ7Ga
w75FCVPyNIJVUiMHxh6up7+//xnnfoPFKoUokXXGePoZ9bZVn40E2QgooO8bPzfwi5UaFWndQaJi
eHK3Yo1euuOfa/f05/+szZBcV2tmtNv9TDHBuHQ8OtfsYmmWrSngPaPN3iBuQ6ynZve6YVgsx9Gi
Rr5O6e4JazlQxKxf2PnOfbzFchTkstS6U8NBcNeL9xJ3MOWafKVqaYsVmXb4gfewLLy8xK7KDYuH
q8ZCXaxFzE3ALp8+ncW9Zt5q2oWVeObbqcuVmM0Yz5an/oYb46HoVtd1d7EEZYt7SIWeimi9jxSn
nzfXtbtYdknFIbGmDNjLgvtRea+GP9e1u1hxbVJGvm4RkECjjck+RHp5XcOLJSeOQ6WmBTHUHEHJ
uGFy5UAs1hw2ObOf9ursqfqjPD+2ly6wpw/0xZ3y9Hz8nxARYYlotAxEXN7rSXvfNZh9DZCmanOH
DvDKUVkswKANgdcW/JSQyrpJuCnG4LrQqS7WX9nj5YJXpeihz2mn3Thetxcqi/WXhVHCvxUmdLqF
ahVflb1ULWWx/jqhjDFUod2JS0MH9uW6U6SyWIDKLCHlTIgXQ3aTq2v/ykuDsliAQ5tJ3VxZI96i
LnJYCqS/Xyencfxi3imLBWiGeWFWBeMwWz+H+hPZ7gYrfEfxGxdNlBqg0GyP3/+oMyFPWSzJRKol
v6+NmXsyT0ndk5T/+r7hU1+/+h0WazKrhtIgXzZ7IixjVOAbeWIb0Nbft36u24uVmSA9wk6Bs96I
ulZKVSd8v67hxWKMFXRBucHQ9/VKN7Z+d2WHF0sRE0ZwaqPJ4dQw7Vm+i67s8LIqdVJkGBstDavl
Ucl2XXdB63JmhJclqbXSZbER8v3y0Es7jPmm+MLsPjMzlhWpeOU2inWKHhbgPIOLbScfcygY33/A
v1V5X0y8ZU2qaMhDgKv77EnxOyZhx9BCp3ey3MttSQI4pD0XWCCAEXEwpbMnA/tl6SGVNih7FaF0
pEncRlFwqTen7/tVbxZLOeqiQlBqeoMJjONniY1hoj1S6NuCxGBltHHkdMYDtMPrYv7fV7t/jrV9
EZ0sGdPJ89PwWJXFXX0h6J/7bIsFPUIOCcuU3wSwXwxarfDvQkzVvv9q5xpfrOe2IXXVnWZbi1dT
lVIZLj5GuHZ+37p8Wr1ffYXFqoatrtQNcBtPrnlL6Ueq84N1rnfoe96BiroCwtRAFm7kqfN0SbYz
LXZLYGoDNhlY0tmaLK/hpB2KXHDTGMipId60WOp8371zS20RG2ZdajCyYQmHIp4K8W68Tk6jIv9k
PP6ZDCPl9SmHFaIOnOliR+nC9z0+87n+pyIWAiwlN7Qb4bGDVaeK0ycYqAvj8TcSfPG5llWxyLmn
XD/FtKEBxoNXDgwEEceY5GTLKM+bMVY+rfhV7K1V3P/KjSdV3uD6DSZVd/PqdzqoHj5ZU/mqztmq
aRJXz5JNCdM4RmBspcqubF404eH7sTht9l919vTn/4xxLcaN1QzZ5JVwmJLovsFHIZOgWEjKhcVx
Zn4s621J9+D3roiTBzYdG8vPqb0uxi/LbVNNKzEtyScPHMrExeTKq/Wy0HZGQQxrilc7zGMdIYvt
Sa+vO+pLi0ARpeUojTGjjb+oljh5f+ErnhvjRYRQJG2uMWckABk6mcXBMdMrH9KkxfKuKFKS1KqY
PJ2kJ8Ulr9/PuzM9XtbWWj3VWKBjJw/LYvkYXOUCgF/L4gwukPOdUJpPHnQz7XB1s4sjOJy8loIU
f/T6pznqf5Vp8/H9MJwJRctSWmoBgrbGdYUD2zYWfoxmtPKV9LqLw7KUFtBOpIXDOHkw5cgZ1tcd
MpdltP3E0RinX8r/Itxw7OrK3ir/jUSj3wZ8PpqlfOghHq+LPsvCWfhYUVmrTIg8POLu9o6F1KUk
3d+HoC9ip7hYdbWu/P9V5zegmPofFluzRkVF4a/1eSfME2iM4F6MAcvUmq1RhD211io0/zR+7rQn
HrD/KAjluig8y7xn4joTCQ75KalfAZTwD+OQiNfEVOQQ8qrdiJNYHn8MtbDTKA8x/a3WPbRU7Jtb
cD1+jK0VL42rVKLcpFadqVKwq1qdyE7zDM9erLH3lBwhfK7Ft+9n77lFvIgNrWZkNXa7k4fNfwMl
qHa/b/dvqP3fkTWXZb2GFUXVFIijF6Cr0Y3HIAycRBIpWXvzhXsx+p2mf4TssRpetf4dWO1Vk8Vc
lvuGo9j6OTRazxRWeb6Fbvv97/P1OJnLIo4kGuDOWAIvDj/7AtLrVbuJaS32bsMa8czTTs1+UqLc
XdKQf30k4LLx34XIjidN6emr+vGrzmEunR90/cMfrkvuUwv63/YVvJN0E4YHGYMXRbcj9cJT8CkY
fzVpFgFEhzZIjeo8ktqmCvNUqoh4Qo0fNFid2aXD+LlPudjBrbRVOIHzCCj1mwBb3vLClP96IzCt
RSzB0a/pa/X0LaGVi6Id5xak8EvJpXO9XizUZDI7/LXpdYGAo9gN5e77ia2cxvaLMV9KDf20RFMG
HIlveQut717G/GRQXR9jtvA5RIw1q4Mr9to6LeJjhOuqIB0kS8C+FtJQU20hsG01dbrJSVyCtVmd
zN3EwriXBI3iDm4pJc7Ef7pyW0dPIoD3XKK+kQQQ1qRuCi7m+19D+rslfvV7LM4Nai/1pqxwq88a
Hd/TYdWVKlhfzRmq39hPOgXvS0GgkB7GkFU0V/i42/MYusm461NgBJ2xGzntN/WhL+HIpblrqicI
e0rx6TbGl1sWZ8Q8VIviY6wg3Srl/FbPb0dNxZObgJ2kAG2fR/W3gh1dnLwZpfCoSv1ak7O7Ivkl
ti8GtnjNiNF3AMxZ0NcKdbF5H0Em+zhBdUIBRYu+botjGL6m8Rrjkr3Uz+6Ic5yp7XLI7v1836d0
ssXFCCPnWpNs03zGEsitQSanJzP/H2kuO42I23gNXESuHexB7dFoUNIDBsieMZA3ChkenLHRktiG
EOsOWBWL2BWYThaoq0TUDrr5Yiq3SWHZEwA6a7IAXMFzMKnIE49mrDujLqxqWbKL7FPUtVUYv+P2
c2yUzoFpdF3MNRYLiprxoKi0U5YFDlPs9JccJ6RTA19MFWOxlkgqm6kxcNYuy6fCvDV/F/jB2zD2
KH4ucXBOdn5xYXmdCQpLWUekBSGKQm6SfnrTdxiBgjqoLmYmz8TLpbajlwR8+Ux+EVGQbL3+Se16
NH2mym2ZPqUFLEpM+u9b7PAs46MJHotyoKoII7N1BkWrwsaTQiZHq3BKV/dcmrZmWj2KXQeRj6cH
A5BJWYK6fMC3/SWs12mK7y1QxkwGjYSiWrBWWZls0KDh5zZ0KzmvEKcNrirfhPFLZNznwaY1YOJe
0h2eiYFLmQdeySOeGiITQsQ3VCALfv999DjX8GIb9nFnrQeBccwsB/pY3T993+6Zr7+UQ8+hLkXV
6WHFbG7j+maMt8J4Qav79RO9uSwTQx5eQRxmq+wTFangb1gFTt5Kdh7G656IPenVzWBecsY5c6BY
ypl9BaLB4E8jXp5HrXmqk72qN3DpL/wy55o/fZd/njBM3KfnvmAP8qORWr1oVU7vjRU5OraO33+J
MytlKW1uOlB23enEIuaemgNmM3d+A1n9Rk8u/A5n5pC5OFbIoJapcWGD5qqmdOv0KtMw1aRO5D9j
I6URDMmSdhNtPYbrrL2wY57r7yIIDorcaYrOi6ee7EbRgdvy/Uif+Zb/I7qlRl/K62DyeFB1jTpH
Pp05jXrsTh4N3/+IM3N/WSdGXWevYkjD81z1klbvqnCok8Gmdp48D/4U00lwfOlgcWaYljrWQk86
iAQ8UY1t7siduUFodl3UWepYu6kqcjVsJg9rgyDy4kvZxjNzfVknJiXAbwAZjqTUmr00TLuiiJyq
kxid9AbWs/v9V1BOM/urbfQ0ZP+sWr2I2h57NR7kldtcoE5FAaRTObN4nIHoTmmxKa1f7XQU0NKb
0VbBO0JsMDmBdFrNgAbhl0xrv5ZwFKncQYg2dWQ5Yzk/ldVzrrabOcJlO/+T4MFuJpBd6zXERlM3
19/3/8wrr7lUueIBnlPWzMrK27f0BIgcwYd23LGzfpWHv2LMW0cd1yOSDFV5X/p3qX5vmL/qssZy
oXLiDNXxDC4sqbyZdzXBstw+XrdgNprwXkpespNbzaUIfGYr+VtL8c9gj6MAugMAj6cm7tC6PU7e
Vz3CmkslohlKsdCdNqmg/tWNnQvP48I6PbN2lupDH6SyGFanCWJ+5MVRGH58/+WkMxJwU19cFOdW
DLvZ4oJbkyyR68IO6odkeM+kuxqghj0F7yf2F2CEe82uO8011Ju0fJGCd6UCtgF5qOKxA3jSRpUj
J5g+wZ2CVnhLh8qhagCZ2g9pKFxo5k21iYPcVvGzgYDhyK226g2Ao4GEXT+FJeP0xz9hFT2ghGL2
IJV7DUp8vhfnfQrkZPrT1ttSXUvCDz15jOaj0DTROoXeJaI+F4Vpb0rBg1GbzPRaek3UhPvdTa3/
mIa7AHiSZr639W2tu0H/mqdVhEuftZrLBqrap9E+qDAA23A/64MdqlxQVBTvIAYVw1VUyw6VZh+2
IlK4J2MCOk498FM1PMxd53bBUcwfZ+zj/R3W8EkOtuS2rO4m+ACqpys3c2S64Ry4RujFVWxbw10i
Y+tfPyeqVyq/G0htuoRZu7+J4t41m99pO6xE1bgzq+Z1ougp1OFe9k4j3NN1tfv9/Zc/N6MWm2wf
KENVAJT1KCyJ20N0lUeHauqLTVbFOisrRtodZIpR9vOlUPw3W/1FjFxqQrG0xW8kHGlY9CEupDDD
LTf07wNIu6H2nEqukrzFrz/8tTbfCsYPQfvwk9mezZ1lvurRH23MHso6vdfAhPXJFtyphNeQxu20
gFinXCeMMpfiUqiGQxlJqDAgc9ua4YnBhaV6un1/8fsvtaXVHCnQKvj9ZxhABMOw2vTjszLe9KIL
7Oa6QLPUmEaVknR103J+r8ifu9xPrppu2umM80/QNfU8V43ypBRIbmPDTS85bJx5dza1U5T/p+Ek
1fP/J7DpqU4F6wDT8WcIfJ0tBW6L20lQkT4U46OabsqIrE3TYW9zk+EzV+M5NVIv23SOgQ1e1MNA
mH/V04EnjdTEN6sSqWpy1fwgNAdFp4Jo1cpYN/npKpI/gbJsc3ALZrnr8vxQ1r6dSjfJKDi+Oa+D
CMp2+dzUd3CN225vBHeacoASDaP+yi+1ODNYujBJmc+dvqoeEunW4AHjuk+12BHifsQcJWAGS/JK
/+iiC4eEMwFHWwQcIGaKkJ3eIEShtkP9zefl6roOL0LOZKalAOONZMmHAIxwNOoLotczJ4Wl6DXv
RtwTIEV4jYlJGjflUH/qIRh93+2/OfAvVvRS+xrmoSKGmspVEFZtHRqeOlBMlYoyr1LtOlD+mCQw
QSY1QGwUO0tSjitiZkdVfGjBtE+B8G7k0R9LEK87vyxFszPS9Ywih8nL9Pa38hoq6nWbjXo6X/+z
SIPBTyCNDTPKdduARnPpKHdmTqmLqBKYclQqNe12HGdDN/zz/Zc51+wipkS4wE1QM2dP1l8xMLlS
lGyqp5/3zzAUSqZXQkF38YEbzXV3Mfdxuml+NZMWS7YX464MOzrcArczDBjy+rOZYUya3yZGbwf9
Zz5xsWjduAJjHt7zkOnEQOPN8SE3P8JYo6x3ot5XvitiqlDSt3LqHwfKKOE8uOwyfkZFn7QBwmaL
bbFtEL31b7N8mItjUG3SdNtJG+g7jtLeDc2bElwFU1DNpWo3lrHDqwD4eOq7Ut5Uw3Wh6G+B1z/f
oZlwJo9mhksAbNFvxObC+jlzXVyKdMNeiaVWUsjjq3cDVup2UvA+EsakdXBOasPrVtNSsxsMytRR
jEdYAi3aG+26MZ6umvhL1W4BNVosjdN6Grdd4xpXZrmWql2h8IO5MGlXEm+7t+FSvcOZ8V6KdkdF
wU7P6FG310+6DgypIEf6DM2+aB6vG5BFJFAgruAC3PE22Gb7ruEJtrtwnDuztyzVupB3MIWT6buu
/Kjy2ZaV29q0LmwtZwLY3wzVPxNc0bAebE6N4z/bTetGvNDuuU4v9nC5VANMKjmDavEP3fpMSafg
v7q6bqwX23jkF9oI95EDDdXYPnSzC50+NxiL5zlD5NxsFKgeWoC527zcXNXdpVp3tKYUABbdNfyf
gXSrBtflapZq3VmocZuWO2IezBFx1VVX9ve0iP6ZE+aMlXIrJgQ9yZUbW0sviEnPDO9SpDsBi2oU
I+bFeeMf++frBvc0Af/pbNRptTjrNNrf1qtLhh/nenr6838aHSzVmlMA56ee8uzzfU//+rF9sff+
dXb4p1W/ybkDSOPoDQDt4sREYZLpvwapw960wcCqwQnba3VpHaeKk2BCE2VkP/OALOKxxAzJbnA2
LbhhxPcCYrU831f5S1a+pWqwHWDDRBoc2GD4QCy3qjCJMFKsF/Dj1SB/Q0mRsfiCExY9m9ExpuKk
3mn9QZF5QrnDjHbTQWMz6te0r3aZwvN0/AOFCLDWWdklgFjtRIe2JlIa44x4rgpBuQP1veuL5ibE
c0sbpxJS4WGQ8xuz3bT+wzjyoOKFwbZJ5Y3cYAsojTJSVy0Aci0ABo2O81B4kbCa9GErs6OATBxs
NZt3VjHsLCvfqIG0MalbzgfryYp0zS7DQN8WSnrddWDJHiggThv+UJAqAjld2KV6IY6cCX5L9VQl
MstHQM4ePn+N/KZjZ9eKV4oSlvIpK+iiMldYnaX2u5Mfp+zp++l5rtOL4NeUiRi36Ux1xbTuTWml
drgjB+73jX+9oDDg+u+CauBqYMMesM1Qxxi7kXoh8fF1p42l9KjOprrsJUY67DecxO0sW59OUd93
WjpdDv53wRpLAVIdpXWLgRL7zAisTpHcNreItC91WMAA6J26w9VdCtwsk93O/BT0txLda9L4G7Xv
71X1ks/JudFbXF5iM5DaGAyxJ5pvQvGSXXdmMZaSpUiMJCtA7eDJ5Utj3ilXUXFUmMn//doS/p8Z
2E2u2evgefr1/df4ehDMvzL/f6JnIVoiOLqIpNA62E8X5s/XXxgwxX97qjalVXV9OHnGbLkqb9oz
9qipAOLhUr3madP83zkEe/q/P0FrfaUaKkozFF9f59ggidroppz2o+Ypnd6uGpulND9CVgpBmwFP
d9X+yhzFUpCfSL6OgzKnIYweniv+E1x3VP673P75kkIjarrKO7wXq+0qUx5Kiiu+H4evw4G5FM1X
3VCPIhXIkM533aiSQkKWH18qUTgzA5fKefR98ih19DtvEOU8ilShXddt5b9zRDbmKQxGomNsvFfC
fG+mnY3p1VV0OhWzxP82n/lVM+T4wXrVfNdMh4sUmdMU/mpqL47hGOSOieCTS/VN3ylRqZEUwtw7
xiM8cQRRdGs5WtWX6r/PqVuXkvqgK2a9b8gKK+FmLi23Ld5HXtqAhGyGtNmoWQ8WA+5sDdLKJCvT
HRPf/f4DnfnyS9m9ohfD0ETEnuSBlM2F8+Dfy+cX47dU3dcxIjOrJPjkZuCBUG+Twu5M7S7nRd1P
I9C/9TbHsbbk7DRlxUoUBV6qISSjOsnzzWSa1Jz8oAVnyDeJ+ZKJdzNW7gH1yv1LbHa7gKoUHwWh
L/W/hv5n0jwmzVacd13Vr0d8Xmvrt2Bcspb8uwy++nUW14Y4U6Zc0erZUyTeem5UFONFma0GLNDE
LvdQ4ajJbkruqF7IGslppPtIfvj++5wJsst6gDjUKHmOuW1m4b4LTpzYXSO/ppY3mFfmVZdVAZNm
6i3zAEnIC7iH656XljUBdR03aaqYo5cmfEtj1YMG+X5EZP715fI0loJhdUBzkxY5p1sNPEnnyMUv
fbgNxDez+RhQF2bKNujvktJycuNnHwYk3W/QkOAJWjvYF9t9vw2DW7Mc8Sp7HYxXU78ZpDdmrA3N
dmNKhdsI1DJit2aJR6m5NZSdwv+lO+Y+inrN6ZR6MxfdRkDgV+hb/F23DWZobQhLJLwBhzyq/k1p
lZ5UfxgWiOAyAQct2f6I14r6p9CanWw8CbV5KFpUlOqBJ/aVqZmbUSw3coQLRBG5fTE9zKPsJuVN
6x8HKefpUXd9QOYiBJBa2PoGVyu9pP7btDsl3xcWvN+hWZFydiiVd+v4IeNhIptLZ8S9rA+Gh7AU
15rwkpd/SkM6EavW0NEH2Bqpma5k/zEPbvxU9nxg9KNynOdbhM1OXkGcamxD2AMEA9frhIPitPAf
hFsZblUhbdU4WANXZzQHuyiKVeX/EYefw2jaqoHmU4o/S4ZI7zsHp/mVIEKy3YpDvKqrYptIAQVV
eJ+XsDT7SdyNc7OZRCwNhT9DNh4nom6Vf1biTdI2W8V8H07K26jgCXetkUuL5des9KzhTwShI3qR
C+jOWclDY+hOwmE0+00Tay+N/5Cg4a/r7AEQSDixgC1S2cGwxg/BHRLd1brPoSjdvC2pWZQ3ona0
4s6OlEMFKVogLNnDtJYCa50GoqtByVKIRoJfw+2CSDR9JPFeLaWNbCpOSfWDNJawjmdXNR55NePF
yMY5fuNPrdNFqWORp5Nlr64TuDZ/jCo6qDP2WVRzDsphxgHRhFSBFtNWrJ/puEF/7A61vplDyTa6
bMVGihqkgVdkrdRVrD5q8rGxnoLxqY/hmBz7aT3yP9vTf9eEk52kU1U4Sz6XyYG/5vy1f7I23Wqu
1mROa2vlJBCEeDcHt87b+aaRa1vmnt33hx4dSkj+Tj9ktVfJb+1UoaohEOefpvyjST6U5h3WUu//
mPwfUveZ8vcMaZNgfRcZmZOmwj6NwYns/fndl7exhk44c4L+OKZ3ZXqQ0x3HaUdgQCULAo2EGtP1
h32W7UHvDOKDFYn2CdBeCQcfLUUcwgWb7njHWQdCta3MwG2ytz7O2V+olOJ0Ub9n8S7v6r2fThgV
jmtRztctILiRopdQsLZmPm4z9Q5BsNMKB63fDzokqXY1gC+Rsp+m9pRPhWs0qTvV3dOIdZnMmwQu
eXvOSatWussCOtzc1LPgZMnrXOy0dgQE6XWF7OpBZUfaTZ33tsokFRLLHok6Atx065SYrdYygcig
1i827EZNkGQz5EOMtzc0uERGYDKPDrButzI30CztiDUVpt3eio6aemeIx8xEl+0iSCcnJnUh3gk/
jfpeksfbQJUfxhQViqLaQvIS8646o3TKye1yTzfzx6SNtlYtuNhHrDBIzQXyw6hw0+4hK3/XY3LU
Te3mREbxlXijKA8+iGxYBHYhYBJCgmRsFJTmgy1nGvfRzrWGJ8ua7LJRoWz+0GECJRP68zJw22B8
TnlM6aCwx9Ijvry2pg52bT13DRoo1p4ZqK4Vjo5hHhJGwMp+RhrCm8pw4jLbkuN3BJw+OoqZFe0W
qLlb1M+qhC6vibZjutOoOzd6l3oDhFYwtZQXS3/05Zcuqg8y1pMB9Y5AxxxZKddI61dl8x70vLvk
zVstjr8kFH2GJezHhk0gn9OTd6ZT6JkNFWkbi6kTKO2u5sbUJ9QgiOWPAgl8Ola2iEiiSzW3NE/e
TUCQmqepym2r89fj1Lk19Egj19bxtAN67ZXpGj5MK/BErG/y8XGGet/Hq7zz0uZtUO+66kWXKeC/
F/JXnlCF8kbjwMM/MVqw/IT3PLwfmEGVb3F9O1nGZnaMpD5R7iRmjNw9BgU5eTlY6/0mrFdmcRcP
PFS9xNEjLAM7zFtS9Te+bHkkx6Ajxa6evI9FeUOwtqg5E5SQFzoR/bW0KsWHXpI3MTtfrzwrxgP4
80lM3XSg8qx6LXxqPa2En7Qbgn2RFyu1UnlWC1eGPD5Fynte30jQrZSwdDOB1zjKy1Bp4UArDO9N
+VuTd0rDoa/cFdp9GXzAvWJF3GKis42rbZv+ktqbmC4VwQ1iqZ3et5wIvV6TbT9+GqaN0Hfu5L+g
IJIKybVU2S7LtWigvYo+RorsrOFea9ygebSqt9pcZ+Od0N90crRr2wcee9hC02n4mFXJ7ut4JQvC
Jp2ZRT/0/CcgKDuUah7pjJueEBuXGCrEOzmmqnqf5xKuCgWHr3oLB8TOinU6HQqYklVO9ArdRjpK
SbHJcYOtmhlwV2xLQbCKtCPFgLs0OACWW6XNdhD+6HgYItoRC1a/xMNn7fBMyM1Iw6EvoMAvzyen
zCDwEW/monH8pn3q2OSb+yxZT8GdqrhjchtSZmlEG1HZsBmjHXOSqLQjEAHST1HcjrKnqc9zdyep
L1J6VNKO9Nh9JSDgooC5U21fvutNcy2Rg8IHI2Y7HMLXNnChdJFKwtThIeqfBfa+2sRJvS3xP55r
Hm/5GZR+WHlwFwRoqWPBq9ufQS+wMFV76Oud3PlujLCsEFe9xYGs3xpFtzfTBg5X5qgm54K5upNr
P2VCH9KMPASnlixJXOyFnaDdEZ4PRul1RKeiLJ0oCJzQajYCvEDZGDhqYaua9yuZ0viufLSEYJ30
+3hoNlYu4JDX2Va0po7sGPJ4FTY8z5L2jcJPcdonspcVf7CKFKRjGt603aOfdfDUfrSzvwqaY1QR
g8d9Gb3MEZa4c+2ayqrl2VqNfjTZayyvAUCx9a476mvMhAgWsL138drAqwUKHgH8s463FCo5UR4x
iQy34Q4zEwHGV8t6So3t3B4qrXAr2Hlp5xVWdpDK4ZAE6LQwBhqF6LbCU6xFby9E7C/6aHAz+kPl
8mYsmoeyqpzS991oTjdhX360Y7Udu5XBL+1btVP41W02DDjj3nM4JBSYa9Q2evoTHJ4Nr8+dWsFt
imYtyU+of+w8SICL3vbaL1naZf5pXJVj48t2zxpq2sRrGQKdG0YkbPS4x096k4vlOk8+Zva3jNPL
zJleMXmDYBIrnLArAGhDorny9Etgg9NxA+7qwxT8LDhMAzXtjHA7M8qwvpxQm+86TVzlqnpaAFbY
bYPG2rcUOinab6Nu1iBGVnDo1pGf79pJtCFtwNdIWZnFNpXe4Te6etpyEHCkvdQqMN7kVd1GaynS
V32zrcHOjSnFhMLJC+Mm6faJ3j3G+qeuQoF6SLIjB9C2aTZ1MazmxLMC5CVS5RTxFpMYR4c8KIMV
Q10Wx9k+lTRXjUM707W9WiRuU3E2LORtVk52M2ebImVjq9JNU1EOpkksDYiuhOdWZdQ6mbIqddNr
vwcLr7+JxENvlK+KcVDG53J648yw7cXhHRgEPx72opQ41KUQ3Ab0Wx9TuREDDaBn4M76YewNW5I5
zoONNDiWl1V/jLLUaeT7fGhcUytZGK0jcKDq9BGR9sCFYNxIxmuYKeu5y2/7XAMQM2LvVN3XuFWG
tXRUNbacobObKvFkJecuYKyC2Isq1+ctwkotp+lNp8owCdMhwTGjrJnTTW06TWQ4hrirak6LCQ1k
DErduFqyBoGKq3R5nLq7qszXZdLsIwMAjhlukZE7Au4XJo0a6DPiEqNofSbJZ26VMrntMfxWGOZZ
mG+tHP2Yqv1ICag19joSh6JZ/mwp9NN9w4aqvmuGnTamTkUF0WhxwseIRtbSlZKND8k8bHIWp1n0
mLB0ds9JfkzCI/TO/dxivqFootPmv3WjuJMjry5+Noq/0k2ZzWtw9amBx4hKPzw0BTVOplcmgo0J
9QonPe621LkVG6yNbf+z9yPXb1863dqKVb7GvtxTrBt+D2h/oRZuwgki3UpRRiiJVJ4pmykz/8Q9
VjlWvkqM0Q0DF0QgSNAOeF0xrVvjzlDoOFV9+YBQvesOVWms9OFBlqdNyxtQIZo2TnzrMZLv6zK7
rVoEkTUSVrCaXGNkPSQ59txyRQz0lyAET4M4npMjPNWVGRSraDYoV4V4aFafBt7g9tAS2oyu2Zfl
I+4t0F3vuyL6lanhcSLSUAWZV5tojhzkC1mGL/J4m0s9hzvswCWidtSM+S7DWKZVioNlehp1Yhjs
2IOeU7NVoE42t/7/cXYey40jXZR+oUEEvNkSAD0pkZTfIFSqErw3CeDp52Ov/uGUShFadXRXNQQB
yMx7zz2mOrcNqXomu+NL7PzCmK9aVBh5pnHEkUYHFHdQ+NnF8QTWeuUobHCeuQldpR6Xilx6aaMd
BB4DlqJ5rK1VNT8WqCVDDl6D4Esp8Ssbq/KgfBDG+CDj391nZCnD2aFHaZVVpvMDZ4lI62nvSMIf
hLUkKwKigNuLgFjEfmEmD0qYeZbquNNEP0EjKZLZFSzBMSj8fn6yWkqCXHdz01w7BKEuZEdaFZAg
c7bKtMN7vxnvHQIBcWjqvNoInuYmdXMjOs6646nyRk7Te6f+tGt9oSPgbLXRm5Enz3DNx1F3O5qF
yW6P+vQwa3cFeW/ke/pqxXo0dk5wmmnKo6hbBaQO4Z7mqZ3ukjOzKiKL+IlhX5X6p44rPS79dXnf
aUurOIbKFk/ohaO8qvHTEJ0GJ1o43Z59CzZ7Ex/qBFij7mFCL02s9UlUe5CixA0C1U3L7J4xF/VD
tWDMuzIn56Ql0TqYnE2Xhgc9F0sjVH+nVKjmEO2F9TQNNdMqKgbyeAuoWHGjLZ08dguksQSrYrAj
rTQn2spQsdphoiEHYMC3DXNodaFpOPDkBHfTSzDkXZqBtAvMo0an0VrXNKSH3prJp6Htt2ZtFWqH
wUSAe/WyL8dFZja+SuynYVduym6n6spdLEUHwchYyJ6OFEyi0slDNEqqJ6kEDUzm22h/Olm0q9t0
ocS/uiJ+ZCpzByqCeYOyLSJOuKy3jrbePLRdsIJuR7dwb5flXRWdkvF8bUzdnGI47jQ3EYesYMBs
qQdTTK6td5RnM33RLjSbYxVwDMzv2CK6VkHUXiH5s/2WgCkKVhG4EXzcLGJEPsyLjAlx8VZmyNav
SE507pr3BLjG1HUqs8yrw0/SL8C1QtJMEfJiVD9p7yPESJWpr+l8ECN7sQe+4Gll9Pba7GlVam0f
pZpXmQTaXKU0pOnmxip3/IY7s8RnaZHy2FprozqCOLoKrx4r8VVoryPC48yMXF0pJgmb1zjoNPis
CWIBOhuN9njdeDZa2K5xKzK658Bs2GQ/ZzbODslnEpC/Kg3rkKI1I4OgV1IYyImrxtnnWLUu1HTC
B05XWEThHBN6d0nUtV0fGbqhgsHarPgT1+9OG+ximbzkmnNHme7rKPet7FOaVyT/LtWApG9tNUaO
G83NSuarTTTqz9FYG1QP9MaKNvvRNLPnydqmtmz62tJL8nCdZ8N94bwVSn8sQaMMQ1v0A7V6KB9n
bq1D3toSxRBbL/m8la3nAYpOKP0pp3tgjcm+GF7qi/h3o9p7B1QotY5TS3I6NVUhUlTeb6rxngdb
AdLerEVXrFp92aJFltJDSiU3tC9JsSkBMfTeJ/s6iDuCi2vq818FRspJZC5IlV80sb6c58+RgmWm
uxwx49bafaoIvwYgTjBVMpA7ga9B2xZ3uZCeG4wt+7Q4JuzTdUZ4Qp5tohpFi0NmdQIdrToVw+il
sbYo6Uvn0cvptOF+70mB3luRts4p4XIzXDjjW07QpRzcVXGMEv+OOFJPqnuvc971Vsc1Kz4kjC5k
7jeUTZ7+sOn09E4yairjz9we3C4Y/KGm+itbLx0Gbwhjcn0C4MrHYA7Wjr2ymXGZpPrEVrbLm6eq
CFxnprYqjV1vI6mRQXK7ax9pHOpo2jqtiy7AbSy46WbuShnUkjZ3J3jqTqrvq5FNnCBZM2r9shyB
mhTED8LNqQrGWgexg4hK4Eo98AHWCroXlMpUTk1JzFjxZIVXa/rkLpwsXyZQPDQdz6gDL68Ef7X3
oqR2I1Xshc2Hkqf7cDqOanZO6vG+GQuU9mxiibTUlXg1lAE4ANr+QqxTtqrGerPMlJBfZaHzuagy
ZYgUczX2DfO5Q5elSMqp1p0nA1cX0IlHVLouXu+HenYe00Js9FY5dPpwmIJx1UKllUG2VWmTZ9ju
A0Be/3qiS1TjhW8RfZoN0objUJ0a8s1tyrFwOHTTr/Fsd9qu67pXVUBFUelCe6JuQzUA0i0N9MDS
JeqB2Br4aArgCCm393JjU/02Mwc8ngzWEK/F1HzITrXK1dmrZSR7ub7NFcnvSkNaifxtDvSdAd1g
MoguSX01TkMUUIj/5dCbytexhRRdT0c1ULxi2JeYdIyvGunyafBghC9h42z7Kt3hbfcazezcjlg1
80REOAvEfLYH4m6Uz3p4rsnn0CPLnyVCdLrAj9LKz1Vx1zbZuLDM6ExTAjvAGwoadecl6uytiIr3
UUDdNcvDVBsbhdhvhIdSukisjpEUcygaIcFGlCbw4AXf1+QLXXKtei8pYq81POPpEk57W7obE17Z
uo1yMrDDx8TyS5My3+mIKbDxqlBL09ONhjCXWXbr5mTg4dZLSUgRZbhzcDzX8fxZ6auqqYhSkUDf
WvoMp+mWgr4/ch7l5mwl5Umqa99J1W3RTuDX9bLF1ifUYEONF4dyta2dbVOp9GZ8YfbgYBhUEWxO
yvYlB7gg5XUrdxbIZl0uusagZppLAqWPSboJbR1zIp0PoCnXqnrS52MEF98m57okpMHXsjqDTn02
QmQsQ/FuX5WNab+MHJUhWL+8/jthMUuNWVXNPzuGBNd/v2pFg3L2Z4pBodiLCplaFxfXvge3JC6c
9wolYoanpH7lY29k7Fq0et9RMLRzdLLUfiEZEViq8TkGJe5CWNG0ue2aHZoW8x45o5cy1kl3IgeE
aSilR625tKW1GkWzEEydA/Lnwx78ybkLY82TIb30cu12U38hyuW9ctAfNIXb528BI9fx02gerOBj
7jkmJWvZGdWq1oGD8foYqt9W9VBb29wZOHNbvxGHkWTpto99rb8zbWlp8der+Q/dsT8QM9+3/ap1
dA+zVzQUzoICYNf15Egd6iZZhdNbMW0iY5er+SIv9o75VMutXwllEc6yJ4EaJLJvy2g1FdWNTQtp
/nvLt18B8SrM2FSHOrwEMJ7QUiiwvpRoFUvNSzyoT5UwMpajWAF9nXN7K1Xr1Ap90W0mY36XKTub
scNoCgFkuAnEOqjrdS9h7FnIyygGper7ZaAYS5mFMPGw++j3mBbvcZuzwjJPMgVH7W+yKt1ytJ9i
DZtJx0ovNpGtSgqZXoJ/NifqAUOYZZgq1NbbQew4NjZ84KuukTeNwj6QDp8mu1TZVutZeQiJLjG5
/5qnP8U9EGNgeZOtv3fdAFMuPjkhSfIDZ7RR4KZVAiDNc7EuBjv3LFn3xvlEUJDiOsB94zj5hRbv
cW05kRmzF226t815HcXqJpDktVzYdHX6PoqLkwKRq+vaVUBPMOT6sk6HtT6QPMLYQskOofaYTs9l
8uEkH4l4DzkCFLxN0n2nvZcCqL27C42jME8DPVuBV3AIEglgQjKxn84fSfvsTM9p/zkityqmoz6s
wfChCcr2EgRViwzfTJEpHK7j60YJkWDeM1BUmoIr3IfqyQaVIYxe6rajOKXNIayOenZQokOsHOTp
Y1Svft4XPkNvqNJlL0knTEELtqZZTtwsQJiciuklQtjZWsfBuMuuJ+BDHaXnyaQhrXM/qweXh/G7
LD8aY1lp0BtbTtzRHwlIH2OXncjGwSW6mNS7BiB8EeHxGXq1Vrkz1BQMAreWTgOGVlbbatnx2l5O
zn0q3TU96FFxkALtPGvN3uBIC3VGgWtsyRm9rVoD2TDV/3xviE2Qf2JSCt1i38sfihSuNY0FJQ5J
4rfS0xg/NqOrKlugggLXqFRcfWranWqsKs3xciKbaf8z+/q+d72lHaX42HZ3ho51CdNehmkh6OVO
pNuit7XXZFZXqIt2Wfmmjs5e6896O+LFXMi40TjvfdnfGSQNes7wbshPXaQs6bSWoROTeEjcVUcC
6S/2/NMcOmtd0g5Xe5ysP9nRc95DbO8fpfgpZ17UXezKSyp7q0dbm9J8rVu/JXExXotkIzWt3076
qpWPSn6HlJ+xhtuu7AG6aeiHAYY9rfYw5YqbsR+LoOa7PWrZcIrTo9VGPgbpq0wNXs3oFLEjyAYG
P9SIDAxo/Ox4UVirZkM7k5u629uXXso2kkb/I/ODKpKZHmBK+nIPKildqvB3HuYfTl368+DsZS3c
meq8VytGz22rubUFtxcD1ow63Ilt32D7juulyfCRJJQYFOCS0pLqRbIUHRE6nd37TQRvKdI8dXgk
FxCf4JaZ807uPtRGLOFNLVSgjwwgw8hlr1Oky1j9Rn5Vt2AZFX9SJI+9KC92f1Fkyf83m+Dv/BfL
uSEo6VHYNr2AKJi1nlQwv//Ge+yr694wk5IxLzn/uK7dLmvnUFk/YsZbt7ZgchzLpTFx3YRBZr+W
f0qYvKELFkSYqZUNA2xqMJPmFX1DAPtC4GfdGoKFea2NXS5xKGnmJonfBmnwFVPhjGUiq+qrMa3d
MFOXufPHDsZLFrWLCvw1dBovRPJe/DLT9Jt7+eKd3OaUovI3suT6O9YGoykv/dmrtm/YQUMqTDst
eSVyfpwYZTEA/9G3eWvKY8+mM8R5jmJI8frEj78j/PydGmrZV47hx/s5LkKygJX/E2uNnQYq+mYO
m8LIV5p9pG1fBNn8DfnnC4Nq6z+dwP/+BDnspCGWBC6mwHW128/dKqyosRmOD8rGSuTFKJFBqGkb
OsZdbBi+rj4HU0YZelc4zFYG9mGQESUoj3Iz3HX5N0qNL2/tZsFnQzrLUQjjOAf1Ji4Wrfoa74Gw
qvZp/5sZ9Kbu10X3CNtHNw8VFuomLhZSbWHjkC4yegg6IVIB90H+oBo/k+9a9s12wesoARMcbGpz
D8yZpNSffUI3RMbazvu2lWG6doxmJ/VP/zNfdsu+2S9E2ZRWM3NhfSV1CzJ8fnS/t3Y/lkgVXXJM
LBtVV9ZoQ72fXfdqKPA/H6TV6Gkt4obbnVQvhH1oAIP87NI3y59EPLWYe5SIRbeTs2U8/mynv/Xz
iYgTKMJhmnbKx/xc/v73zWp/5xNa1s3aV2JVsozJYjvWYWdB8xiMqxst8Mk4xwyus7s41ygBg5Mj
XWfWGIM0zBdFtq/0V0YQkrTXk21MNVElxGKp+oZJxDIlKbeefxcDtrJiPF6n87HsrAblRQ7eh/rs
qPLKlB6icIAQtVVmE/thFlOunP/9a11f4/9P0LRuQywtNYkUFcR/l4nLhFeJaAayGFrxqlX1e1zx
K0bB+MNP9GYDmVIjN7OaT8lK7uZmadlP//4dvjidrJstQCv0vlD0mN0+3JfJtVf493W/2O1vfQ9N
va/w2uTZDFLJRkwKoxQALNkkgH9nEPuffdXfnv/NbjAksibXBmsgUSN3Lk5FuZf1h3J46zIHlDFg
gLwZtH1b7q3srWjvONbL4rmWJIhu6QIUE+g6c8v6Ix/eHOkSWM+x+kq8ujkB2JKoQRJ6e51aStjs
hEA7ZbYs6z8ac1KSsE214jh/jNMnI/bgMi9sRjaJs1IwX7LqyO2sg9qvLHEvgyPKv+LkZCgfzvwK
+uwO0Z0y3s/mNYvtPm+co9TsxuQYl9AOypoh41sFvmPWzX1YaPAiYfCEZ+wM7WYmY7e8jLrsVfnT
EGxr+NnONuw3/35rX3DCyXb9f3csE1FYl/R4El29OWgGIT4xqsFbcxoB+k3Ij45rhAqJG6VX0Qnr
gO9OGP3Ifs66tYJsR6eUBEKv3VgfwmAtvqNSf/GR33ouqmWoRxL8gV3/aT9U35zpX21q5vXT/5/d
fYql0h5q6PrF8GwQLwoVFHjMxXVLD1H+tsBxfbMcQ8VTJnMhyzMJ00wkQsur2k2Ubuj2RbcysgnQ
kIfNVMMy1ENYzi9y3N45egHbwDzZReThLLhSAJfH2NyE8zoPNTfK4/0Enpxq+5xsllj7Ttn91bO6
2ao7PRPFnCrUBFscCMTPXGisWxutoWWa3URcNj4yjYu/c0y53tVftoBbD61r2ECa53wxgcFY7jfC
ibXZ/PAsNG/2xrgVfVPjPbeLZzwY/Dz5plD96qZvyiNFylFcV1w3CnPXGUA6IJOIn2UnWrduTTJx
HbncY1qufDAd/Vm3ceut1Epq0WYjWhHrJXgwf/17t/niU7v1VUrNsJUGaDpXb5I28dofdlzGTW1k
irYMxPUJzC/z8Tunjy8OtFsbpbzHHl4Pcmo5p141Dnx0OEiWDE3C7ryfPY+bpacnbCgi08Zd+dZ7
xZ+fXfT68P9nl0pwY5Zjm4+teaktHxTnZ5e9qUfyJrYcuaROhMXImMt5/fdlv3rKN0tONcJGEqpK
C6f1awsCcB5WrtVqKy37zoD3qx9xs/pSFW9NGyYuvvIMJf4M5ikhqN5Jv3Eu+qLUvXUu6uUk0iSl
Y/+cxH4Mh4WTiZ0NnDmp94h5flam3xoYJZkuzDHFOVfNoZmvnS78Zm/6Yk3eGhGptT70U6ugqX8K
H6Sffdi3JkSmXjKwlRkRGEqwAdRH0/7vz+WLnfTWhcgMQqw3r91KnK5TSE7UV2VU+P+++FeP4mY5
qg6RwjlqxytaK4bNpP3waVx/3v+syGpKDJBxHnHbLqcrX3zx7/v94svTb5YkFga1in/YRCQcpOAO
4/oUztypnhI/0OdvfsgXq+fWF0g1UzvsEn4IsOiV18F8QYf1pbU/O2j0m9WpGeSFhC2eDmbdxgtT
V7wSuuG/H9BXL/SmXwgNW0l7mxdqBLjB4fzwTdX8xXVvXYFs/MTzaeKeVcMTH1Ky+vft/tdz/6W4
ufUE0jthOKkjxp2MJmzCEzCBkzaG+wR3Vmn8PYcDjEd0RS1ajan2pFFGwrUx4VzK6sJknJWVsLnu
TNWGAIzMo45WSaUx9MxXYn7Ui+k66d9FtupClry6g2pV9Ojkum9P5qqcQWW1lWIOHoCZq2OhERS/
ruoIKZWhKrzNNFmkOexNDPvGOdvpcgdV89JC7Y5N5ue4yebWOyN6X6HLCoH6TEYuUVas5mzcqF3j
d/j72YUnzeY+C6eNk/DH/R+DYWr3OCvhMkKZNOT3LX7+gX62VZgJuYoe9REDO9gF31Qhxn896d+e
8029gFRYUahNBc7dHVrbp2B8NOAbSRAoS/tSTjyf4E0k0kp1tM3kdMsubbZTazLD2FrdxFxerHPr
UAQ4l8NP1XEuHx1G5dVisH9fUYm03DYWYiK1XF0tSEbNT6EBhPIWquAq1BHs8KfTfFenvxP1HekD
CoeHgsFhoa9nZs9jvxx1eCxziL2hJ+rci+F5x+KjRPeFhZGrt+0igyxsjSM6oLWuJMuU6cYMKSlj
UG/8JjXaFDutfx0yZ5XbYmVEgCQwtKdfpforIalkFJsEXoZy12VLyYF3w8y2Vtym2ozqJzC9K8z+
MW2Lu0rqdlPKUGlgUolIudVKt4FSFsAxSTU8YMXT1MKUHu4nKPNhzpNIjhYzOQRqcKRwQYux3Zf6
cxvVcMD0dRbp7jhJ57KD8/muKNOip9msonKZzunTSP53Fj+V8+iXzU4zl6XMrB4/x15pPIs/FPnT
TBSyMMRJQkFe6/zPajzAkJVkT4Mw3k/qgmVQmUd8sBZjtTarbtG0JwI03CLufU3/yOq9MRleYhau
JpTnoq2RKcJJ566GWPtlYuNO1NQ6dnBdF0O/lGeSrdGk5FF7Huvqyv7SjPY8DZ1no6ToVcmDt7Ea
43t401Ze+BkG5ZakuCIeNgMs/NDKXGIl54rYiWjeSAis9CMBe14GHd0xUoIybFfhFgx+dA2TZQih
Yl0HjL6qB54eNBslaJeDMHE6dbYKUk8nGNFU5X5kdeueWVsXR34GWSFtxlVtfnZDsIxjZ13gralG
2kcRQp1GoBUyoLVz2Tdj1Suyy9RoV4sY15Sw9m2yY6b+jq37CSkDIKkLHAI11SE/L3dtq990keFO
V93hHEAmesmc6mTPeDIxQTEWEnoESTo4SXeoGPzWo5/rLxPxu3O8t7C/69c0QvfgZXf2LPaKc1ai
P2OIWlOBklDBbDdKd9QfZCG2TroCUWIuGqwM+Bb86MUYLpnSWY7pOnDQoQU5LREOB6HI0MUKSJi1
L7L5obcRBNXQRmV9UfDG9OK5GZ9lvkSoUSNDgmAI3DwooUrlizaU3GbCg4TYl9mxFpp4xve4jSM3
HZGY5DBT53wptK0MzcHsIuhsTC0r2L4ZIoD3MtWQFW7qRFtElkZOIjZ/OcrGZh9P4xIXKKwH/SS9
pLkNceDPoNkLEmqUdisViNPBicaBFz6YroZfkCafDVTXCHewD1exz2qNt7bMlxHTDDt5yKdzK0Mw
Dx2XlwHHaqeiGHYK+PYO3zFgZJc+S3mDM5GGFkNdZ8I+hYZzGawd9K0c2nMVbwWO5tW4NBvz0LNB
W+2LlKEJTNGKxq0nV5g1J5RWOG4xNoE9m0Wpn3Uvo8H67KHpkDgyaH9wbHRVGQHWpHuV8V7Dbu3G
p24sVnJsMXs9pTa2mfYacpDSpW4fkR15FT8O6bac7xSOMCV+bntY8cm7Y+rrqjKhGzZrx5JB54ZF
iZQzM4aFJLPoEPzcmfmpTPmMR2Nhw+uXnfXkHAKLuLbWwjG6dIfu0VZgb8Kx98o0+iMn2TaMLjnz
ddbS9UAUBgQo61kXBVtk4c9d+Bww7eqgBedOfjDDNzuECs8H18GfE+TDLCZIQxVLVLafEpgeBRE6
ZTrfm7X8mMOJn3LkxWPBvpw4b7nEjhiNabPKRtMzu9FtDLBnoylfm8HcDPIeUmqEWwweD0iHcSA1
i6UW77rhl9Ic4uygyq+2GJdJyak8MpRsr5a5YqfqHPu/p67etJW2SpMzXEN/CooDHYCr895Ig2nS
i1HhyYwMsHPg13YMj4J8rVjOoVEPQ/OrZiIfCrfDvN7s8DEMK3+yN0YzLmrrsbPfwJa8JB682nwy
8k/NvAzJK7lhno6UJKTo6ItfFjqGmeQdtbVOTXJftcSlhJekecrjJStqJQKuZmTxIUyne0EmWCxt
U2HBpWMHhoOLt6rLxAUhnlEv0qRFE2xv20J2RQ55IG8Tv0/OQdnthgKdBlwcE5p3DXfTpDKhmTId
5zWYznJawMOFwBJGD+F84TY8GdKRbA+/tCHYN/JJ0h9FvOrAhJFSjbHYZNLWCsCEnUPKCKmCxH61
S8kn66MvOXGGPyXavHjKlnk/7jsLqZvD+q1fAkfZjBFT1hZmp8THmskyeplgYTCku0baSvFIKSwo
1M5G/52D3heeFtatx1tEeGKAIEbsnOnYtYoXsze3Dcrw+lMXyaqgtOogusRNQQgUcnb0A6T/+qEp
uSJC+xZ/zmp+TgMOt+DS5LmXGyF1nuqVLM+kBHe0N10/QLpC8B53bhNJ66YvYYU7aDUvTgYztCiX
ZgepCmLwvytb3fiqZL62F//TA5Vd1KdVNID0DvAVM1TvmNfUp0jt161UezGbMUrjtdBWdTXvbeW1
sX/DgV2omelZ5bCIZrSXCLEqWB5jYqDIviNhZDEjixAzAlLJr/V+B60wHk9JlfkVlvNmet8XiFYT
dddeuYQVBSqjvk5HFW9VblY8pMqpw/hg7oRnl5ovB5NHr/o7R4TqpPMyDnGlYmgwnQhMX5YIOeON
QCcWd/cGLCZtIoNIfhywZrQQkyTBIYs+oNIa1bAV5jnhnEpE4Yf0knZvHZIURhpofkBlhYCNOUOZ
EpMokE63W5yClEVex0jKlw2Se8F0uoEUxHYwN29zvcPzh0oIubJVPssS1tdAiVcb2l7aG3V47ti4
JpQAY7t06oNjHJvG6+KTWs5rOdlMvPcWNVcQwiqWyrWmhi7kNOqCbVCtgmyjitY1zcib2c4MCz4n
Ygtbh5ytVL5u3xVsynLdL9SuZBeH8omQSHvX+7PIzxH6M1DY8gpVx6cKohyOGU7jLOOUAtReSSY6
NU3ex9lxlt44MmBkCk+jcqqG85QwJw2XcnCYOTyb+mLPtheqK2lciLPVHupxXgTXWYu8C+eTWjxY
yr2RNj5hxwudIXncH3rrpUWXmW1GtjWTctlQ+JKvvHj8BFLe+xy/2ZhNpMj+20sgnmT5FIW/hmYX
J88B2uqYbyHn+9OMYxX+chq0VFw4eSib+Jp4Ta3Bhmsj3WekRb5CENr3ESqc0YK3TBCa3yNEbHL5
YcxOJXN1i+QBiLa+nasbR1WWthmcCeX2U2dHEIadNsuqgn6vqvuujDYF3U8ARbzMTJhTvB5nYlxQ
P5XtWx5c2vhRyZ0tIiEMAbWHYOxfJLnaZSzp0vqYzfE0kP1J8gIxb15B8FkL/tSXD3rHDiEjZIjK
bQD7U4t5AKilYym8QPByW2Sig8whMJ3KPCCqbFwMwXEivbOC6Va/B8p5UMtFgxDDsfAv0B8NDGrz
GLWsnO716nHIVv34kqSTV/Zb7MquQaGUrbCwdDZGRTsULEWtOpE6vGCRoYFHx0x0A4v9XUnOPeWF
zNt3HtF3kTvSifcm2GlMhdV74BLKfV+FSNzNB0Pfx8O4sm3HwwGkk3cT50euvyUoHUbnSbf/KET6
mXHph0N5tvTwsUCsHWMzggdKhw281wdQ4yNOoJT+M8Tbe8V/VDJMHaZolSsfQTf59kgZACvcbfS1
Hq0mUaNk3ykMMTOT3rd9TpMSQXQKb65H1I4Nw9A+2lK7k0tCY+qoo2c2g/VMeV327UuEQbbp9Giw
opXuYGTAlMhEgzh08Dzzzg9RHbR6/WD2zgZP/aNA1W9NsFozLzexT1MQ3imOK4jYSa6tuKAUQv3f
m/cG4v8oOF5VNJinBPayGx1mc2zjIWpljAXyOVoiaKrpAcS1mCNWz5HGZQTdtwhHz0Y0YbXbWN6r
5dMIgKZlE0KR2U0DKnK0HIppn6uZnJDr+3SmVTGs22FzPYTUrP6M9WydBJqL5Ny1GwQR+mUCQshB
myQkWXMWegg+sKzYxD00aHM9jts2se8sPUdYGx80DZPcDFJh3flRuEowXbHb/Bwo+qpDCRM2/THQ
tS2+aaspgjolCHtrxvWs2xurl3dtxvfIjmRjxCyMV8m81hVsUO05hODfNG9DEyytHH7zA5k91RTs
p8K6ZKlYKzbMQ4xwvjnO/j6E0m6AQpRLPAw007sJYSG66Kj58+8L/2dq9zdk4gYqFMpgCl2tx53d
d49sZscAm57RpA7VMIYgI2qi/rdzSJ/2H+waqEFMF3HZbpaUu3S0N3I7P0X2Z+KERyf4/PdNXX+r
v93TDczYzE4Nf97ENizTFylF0JWiLKrS+/fl//OW+9v11f+3NNBTexjqjJFeJWteN8uPItwWKlFF
4jOWLmGvMJjfKAKmcbcVnIn9lBwz61h/G7/7n8vf3+7gBoPEoLw0+Qb5DcFRZhT26pSjB6l9mGTb
QDioLkiZLO9GchRilM4tZ1WucsoU+67aQXUdcVXAG/FnWL92A1tGCMHilMH4LpJWinic42/wRU7X
v7/KWyNlyyzQb3Be7RDfL2oydkHj0CWuoUZcaJ4RhxQ7CiCiPDK3YOpfxB91hlG94slzeyk5UeZI
92pEapwFvo5UekS3kBW0v6ehetVCfWmY/VKf9W1UDX4kveowxEvNvnPKF1EN7hTGfp4/1bPlihQ1
XLVp230wPRVd7eFu5KCIVbq7JkncHFORBqC5Du41e2uzm7KnuZW5R/lX18+p3AOv4W1DmNCIoIzd
vS0RBKWza1WvWIVkAWq2bTfgyC17sED63KJ4RCYvdc8RG+WI4mgs8yuS4AZSu7i6DNR9RVXxnkYU
iylEXQw0sg5laGQfOnPcSDqM/qtTh29ne0f2EbHqM3LF+hiVm3YKXAOIUAWHGLV8nWDEldIWlB1i
emWjV+kCQzc0quX0mHSl1/TRBjtWnLZeLY2yPd6k9bYCYiNqKQ7f5/GzKMNdhdCnjuBPo2LEoUXV
VobYO9hVl+QaMCLbz3N8bOKY05i6nVNVKAlrJffCEQW4QM4YroJlaCi4TVm8aqSv42uiq4ei/NTK
ep3Zk5f1V3X/tooe4mZ+TQXFj4lu0FR8Wk63ijlxkOm1xcOQHtT0AFEUc6cgWTrTLy1X/ElOzv+X
tDNbjhtJ1vSrHOt7nBOIwDp2Tl8wkwlSlCiVlpJUNzCVpMK+73j6+cCqmWYiUcRkj6ytratZoiMi
PDx8+f13u/3pht8NGR7LAfK4zCbxERNrJTe1FIcxv9PK961dHmdV/jE0+V2rzcRsX23jASA57a7t
60ypW/hMCOSNA6xKN72VvZtpJh/oN6r78TQUPgmk9DUNb08TxoMw/eoALAjTgpm5XxISxN3SXgmR
oj3HpJHsh0x/DOc3Ld5jPQWfTO3zFNcPbv7TDumqNbPjqKrbib6CbnAfjVC9agP1e6TIQADccMVP
rVf0HjNWqzGhrS0ZtP45pm8LdrGuPLnwa+SZ8S62xU4d5G+KOXL1plRJ3KMy/oDX0ZM1/DAG4VFz
gJCEdMfNewiHv7HlT6PJnoVhsLXmEhKh4aFNPmWMGTab1y5trS9b8r+J8eTqoXDnnCAFT+qhEHdx
wMC8cdqLH//Gbq2eCDvQI4PM7vAwNm+6/gMvwM4v/pvq1hN899l+WK4qhtwmU95BD9H7M8xgkMgx
7DgXe8/b8ohsPC5rhlzTztMmmU0Olk6OMmmZIWiRLnsVQ1kSxZ9C4U25g52JDq7hHF4+ib855jVn
bj7rwp6WZdXhN2UvniE9fVAAvPzb/2bT1mS5ThKG2dxxzoEpmET+MMqWBlRI6IYfLwt4SnZs7Nma
OTf2W5C0puIFtKbFUt9HdfSYlMbvekCSntG8EZa11b/b/Uh4mz5m/henJiRZJuHRcAfL0rErIQ4L
prukJKIVxe+uld239FtSvDvVvX4bx+lDjje988V/d8or5K+wpkD45UipkQ5DK6SsYBWvh/RDEn4d
yi/B2MKyFnydoeQyIP1wEzh9bA1Ks/ZGG0B1lbR2NjQjOYWgpPQt177HkMC//G1/dy1X1a7Gj3XY
5RxyieAOeUQm8oMv/2Zzudlb57TK6lTEwXpnoAltHr/LzMmrsuDWbYd7aU1eQVuappc3TZEeIa6H
5Qc2jrz41aVBSCepHeR3TjwcYus3PQZJWahXVJtu/BBManwo7N+DGMudfKgWohLSmrqOm8FMUEGH
8AAXVNBApwVdmusnd43T3qrwa+J/S8zylv64u3JKfi2m8S4BbpxG7xTF/Jwxq537m+8bh8b18gjq
h3n83RiN90yNJkugdnbl767HypJPiRsGFZT8D3pakARJDyOEwQx7o5L7F379v76P/yv4Wbz7c4ub
f/43//y9KKc6CsJ29Y//fBN9r4um+KP97+Wv/d9/7fwv/fPxW0/je7H+d87+Cr/5L8nHb+23s3+g
ryxqp1+6n/X0nn70tH369Xzj8m/+v/7wP34+/ZaPU/nzf/7xvejydvltkGjm//jrR/c/6AzRuVP/
9fz3//XDx28Zf+8+/1HkP5vo28Xf+fmtafnrhv6fQneVko4DI6pcbN/wc/mJa/IDXRDBGiaTSPTl
ic2Lug3/5x/mf7rCltJ16fW1BMaRu9MU3fIjTef3CVvxQ0PA8O5Akf9/Pu7sgP51YP+Rd9m7Ispb
+lwWPO2/bort2DCkCMOSwhG6IZSz2I9nD45ZO4Zvdq55yjLu5NHSA/hbJFNB04eh1Mvs1GihGB8H
4p3srgoFzXwOs9DnnYdBP48A/vwOQwHZgvRdgBlcfUdoCzr3/c449Sq1pRcmvIOPwuqTEXqzSvwx
5fTZQaDWpt9n5fJB5hQVR5FW4Ydnp/fXBj3fkPNbwofYpjKVNCSVO3Zm3ZJCI6nbwKpknGRVfNeE
FN9TMxm+aowFv+3ceK994mL/EWdznq6wHF137NXl9KWjtfA6GaewtSV99rigoWTgIxWfkOZNMfbg
JhJt/t3OdfPOMnznl5fXe26F/1yvrXRbNwyK1va636KRYWpVUAtD6Zi6Jzft0vdG0GRX2fq/pJB9
Nx1lCFdf9Pm5mtmKbtNp0NlVKsKfC4vRiEHaxjuw7XP34kmKJU0B2axkN8Uad1mgvEEwwEdWDA3F
WNHA6CBSWqzHdq+J7HLbLN2wLNZimlI6tjxfUOPG01wArSAgSJMHs24s0rci+vjy4VwuiL1yTF0a
FjPLlbuKvPNBL92+1vrTYMftrVUI+1WrGf2NT4X068uiLhbkKliGXNdWyuI/a9QunDiJlppkrpOJ
yBSuxuwgxnJv4MXFglyOxrJcqVzDsND5821TszuZZmH7p2ZBr9MaWyXE8MxYpMM+cvQf167J1LnB
Srcs2zTcdXTBg+24vaX7p7hjRvihr4JiAF/Rtp+ul2NijSWymA38BNB/ZkT7sS6sriPXVxK8/OKI
FKYuIxGf//+krPautqmrGGXDBNyFQqBITMa6VPFe1+X6hHgHmBe6TO91bGEaa8xXFcZK9pCskLcs
pzdBn/R0zxg5ZGogcV5e0IYoB1NgotuGzQu0/PzZtsV5kCVx3Q6nxmdk6xhoKbMwRSe+2A72Ysf7
eQLBPX/pWJhj6KZgWbppO+sGAED6kGMLKIvzWUXq1FDKgpHCNn1adHsYbwyrFhDF8l/GqzgLfflg
NCUDlbohrTMIRTq415xmhlgv8gVUm3Ezl58N0KpQZsRl3v0aNUVRfWgc/K0bu02AiGSwxE0UD4Zy
vlV2WlLc0BgJXRtu2d63lR191YG1D57RGqBturqrSSxks54/RGXp+veZaBb2a9PtPEbz6dn9YGlt
N9wkvairu0km+a9S9DU8wQzsvklbRb/xy0e0fg0dYei8ccp0+CPc9TgemG1ZVKgNp8lOI5Lw42M8
lT/8ZXB2KH57WdalOiBIgRayMHSmuQbpdp0v4yATwynzAbBUjPg7GlXkUF5N9+q+S4hxrguIsm1e
CnwNE4HnmjdpTpgHEq6XpNJh223ZZr+vZljHau2dKJ3iQTOU+/7q9eHt8TIpqWjrX7+BSsHmV0Bv
cLISTdxGjL+giGn4+p3dldleJ+nGZmLOTcEfF4nriVVN0OQhWzyCChm7w+gP4/2yDzeqi53j1euS
jilcuVj15XE/38wmkTr033QcTZq7ADyz5Ks1jNkdMzzUjoqcNzraqKBUhokQ3ify1+tHSvhBr/py
HE+aGRO1Tqn7qhzs+S7KM/m6EBqss50DeEBOsXa1sUK0Y5kOBw/+bO2gxn2Z2k6Wj6c6g+nrqAqq
+lTiqmk+gKcb+ttrN5WrsDz+rBdU51pc5bi1LLoeIjzm/RJLWr/UMxwSWZJflx1b9lQph7cY749Q
BGN8fnyWE0XUCt35JDvzR9MCTW61KdmxI5fqiBAWgrm3lohj5S7h8FutOxXiVETwO1W1RctAFwK1
E519pUP7tJ5nolZ3u2isMoimTJzKXjfI+4alN7q6dbU6sCA8GUvnmBx73XuHD5DBSsS473nKKkr1
bQc2jVYUP7SKnb1be2YsyBCLHSZGVIsOnh8Q6aV41qtInJgaqiBRJwVVGpW5c4svLb0ydMsVklcf
B2Bd5IEfvxUN9vIk4zhnJIU1KGjySxH9XutTc6umGVbhq3Xc0F3X5U2WUnCzzhfGy2WJrLIEvKfy
U6BF7QMDDn+TdlNff1iEuHic9qLjf4KAnjkaZjY1kPF04mTl0fSxn4LuVT+31NUX+O7Va8KZEagG
d1ZneMn5mgzFTIN5ltPJCCA2uAtCu5QeRO01GC2l/PHuZXEbukHMKC2oQ0zTEetmH5rCtCIrzBmf
0IX5uIbaeyj2plhtqMaZkFVsHmOVI+XMWAg9HGjpKCqdvmHwc900f1R1ku/oxWrg0JNJQiDpZYI4
xaGtNjFvyrmqbTmfagV9HTX1dBhufUYCARDUQ6sDDpSbzmFKO8ndK02GGERGCATZtqv0g6+L5MGI
OkiuBQfl/zYZdfn12n3HI7Pw9pdo1nTXYfukgsgpcexOTTxAONaUXyw1qp2kyOXh8tuXLIQtbF1i
b851qWYkJx3sjPIwHFEBv7H9j/xfe9wbK2TfstvYFnwBnQUxT+vp589uhz4ZVQI3yHCqGVvV3xaR
7LRDksXFDKVjB5SiD7Ni8MqyyYq7YipJJI9ZX72pRa3Jd0GRMM8ks2sXRC0c9nX/ECQFFKVa7kNR
OVLdpWBUm0Z22wkT3XQzpxzvY05wulP5PFLNokFQerUyyw+dVsOillWwY8J4B2juo1VVbUvJvdD8
6BWkE7CSzCKJ+h8STknNAT9T1d+JMEpQxpi3/gZPJAYAGSR7zduXb5ih64ptwmY5prFGQgZgbYrU
NvBzHAOm7cCPGWpjuAdpiD1RlyePM0bUj73XXQKy1XNZVkD1q4ih5y6of2+aenmszMjcCYkukm4O
HpSQBpzaYG8NXpdzBZMFE4zKTlGTtuPfMwhQf4C7y05W4GqHaJrL10E3Fa+btgDmJ0f5Nhf57kdc
7qqlE5EZ7KjOV6xnpg226pIARvdTOkaUuWO3+xz2NqyWlh9dBY9ZFJ08JzlOk6zrstxVNiWx3CrL
mryHdKvrbkSBJwxv2bRjvTYWxGPGW2zYyCB3c76pBqyYeVyxIMKZnEETs3w/zwQ0Mq7kVV2Hfy0I
Ol6SxTzdrrl8yrObC1Nn0wZlg6i4T98HadTDDNjlX4UGcuplg7e5KktKTITF+/Zksp+Jcmx90Mqo
7E90xTUe3J7Zl1Ka5qMV6MDKX5Z1GZ1xTpZpuY6FZ+qq5XY8kyVGquauCWa7oswS6dGpS5wPbuu/
hYC1YAiy4e8I3FrcYvkgIFpcoPXY1Nm2u8m1FoEFpKyEvOltLuh4yImwrt5HEmykC8kwY9ftdYG3
ioxqynXZQw/K3CknBZwJQzp90eW4R0O1cb0dSYYSP5Xkis3lOt9Ht7a7sKxGSMbykV7GOGbsBlRO
sw0FGR5rdSO6qtJueHsK5hHIKXqc9JlmPOkY83RlatbBx7NMwV13XAN3f/Utc2sYmnT4FlXRWUdr
1DzfOFPb3of20F+9x44krW65Nvcc136lPx0wcsevoU5mnN2SimFJPa0xN+UyufBlVb3UHEeyICDI
5BOw06sbCCdBipBSAj6pP7pdWkMWTqIE5ybwXpa0fPR5ysLBg12sCpk5kzt4fpiT2YYldKXyNOoA
ZFKLSWlB6kSnq6U4EptFUtugNrTuZ9Zz5WhmVEPcvIzECEpTekva+OoQzVVkzYVydZ1w+ql8++yC
R3ahZm0ACkTVh4E0EmdA3gRaMRQ7m3Z5PK6ycI/RO7kU4Vaeq5mVLqPOg9Br8iJ6ZdUGbR38FwPC
/L0JtZdGC1EEGVTRDB60NQYToi3lT9oceKrKJbjlqcNT0JqURCalTP3XbtC7yJuYGrC3yEvNWCqB
ywvukoAm13OuGdqY+K5hgbmKceBioCJVxHCvciqu1Q0ygeQAUUCOjDTWSteTkOcumTN5KhptvJ1m
iDZtH2bzKzWQx5n0rNSxkASj1kpKL5kqYjekI/LRAuRuDONhIADfiakXc3N2m6jq4sDbylZL3W1d
KUpbnaniuRhhyUlaOm31FmZmS7QipwEo7pN7so+u9rOVRg73Um/ikPRVr2gse3m1F1rDd6gnT0FJ
W1EhPj+7vmxrv09SvsPIXlPzpX/btN6krv5uyBlhZbnNHkjmQlu4cpgsYRmuYyx+10oi4X8L5a04
qZEG0X5yYKoeVXAVVBTPxOLBUQSkJBS4EvZKipX3em6J3PK6rBLH3GZmWjkM+Y5GXlxvpKAk3DoW
YmIfz9cSFexf5s5Q33ZTSMeeA4pT1j/ytNgjjtiSZBPPk/Ah3YNvfi5poBM5y+ln8exM/rDwTz4X
dlMc4jlwdjRz2ZkzzWRN2HedOrSlE14uwfgz21hpYS3dJlVeyIQ6Zu8xEnU0mSgpIIL4kGmm9aDE
VL0Gw3F16uJJMmuj/o3xX7sLDCWO+7EolCcbKyXIYfIF42sB38btHh/hsoiLRdoWvLNYy8XVO1/k
6MhZdQJR4aAnbyZ3AOVIgelTqFXpK2vuk+8vX7MLpScAJMGps6U8O5a5Or52HnIjNis6i5XW0hkO
g7ca6e59WcpTpnu1LAww6QYKqZT0n3jinp1dE4y9L+ltozlGo6vSKhN7aWqpFvxonk3qZhryUIOS
neE/JxFU5uMM3cTnOTKY6GRnmXTgNAdBe9DBBXwv6LMP6G6mp+NmlIkJFXPa9HsAhA3NXlwYzCHB
P7Zdnh+FqfzeoCZLi1MGKKz0UwY8MljlwWxgSnx5f7ZOQRGDcVuXCvM6gJ7cGNWfB+n5WpcCNZja
O4jQxf3LUrYWRC6RhDZGwQDTcr4gWyaN1JkxRFYGhFZH//9NzohZGFij+O7fELWYN6J1qcu1lWuI
jrNIZ2qB2wNSp/8PRr5IMTLBHa4NXVFgrsmSFMOLJhl0vqiwr+vRl5nhpYU1v6qMyDgkqZ7t+GVb
WwcaiYwADiDO80pKnGQhVlaDv3qixYdulwWqGPoMLE21HTP3lFtY3xU8dPxzYmRhrks5U9M1g9vE
Bj2gFt0zg+XetvOk3xqBDj+2PjJfPFHFa+ZFxB/jooY+IaTZzdYwe4xGnRcUn3F8+Tg3rBKZfB5i
9hgXZ00t42juFPi4WSAFm+itYY7W11SrxjuemeCQz1q780huy7PYaEtibsXKcctlqldJAHJbT+hn
quf8sbO1YxcxiDuOoh8vL27r8tk2hVxJeh/kysoEup3bab0WmF5IgYyKe6jet7Hr7yxpS4NoIsRT
MUyBOVm9+1ECdx/0CVw+s84e+5kZQCUp3DutD/QdURsLcqXEy9B1QHWA5c6vRODmfTn1iLLT1vIy
LUV3YMTfiSAuHDTLoaxJ/QXD5ZooxbkUo4xTU1vm5eSJXR8Le6DHOowyJpRlxX0RGuVDbBV7xb8N
H2ApivBmuTjAREnnQmmNcERRJ5YHw1YMb37Xlb93fErDBJGR6apx6jAcZJyk/41RsPPXlzVl4wwJ
yVweTJvEsL0GaxcmvRJjZuC7yZa0exmWHzJLM7zQhi/lZVHLGa2MgAv2EeCMiQkAGnS+UJ5g5TI/
2fISQAbqtqnmzDoktEXKhwLcjqTr2ac7uo5l947232b0OrDe/s5XbG63g7YScRDfrAnSQ6b6tsXE
bARG+kB2Had+lx6TdA7fCBogaDu1q+49Tnp5tMdcnV7egq3d5jgVCkxZm2zX+RaAaKxizS5tr29l
4zV1yUwMzbJOmprjnXVu3Zjnola63PR9S96usb0ur62DmEcJ87Gx1ze3JcUhxaXIHuBGrgPhaGDa
c06VxrP9eIIJKHUZKQwrwMvbtikFH4I/5qI5q7VE7pA3TsqZQRfF0GkVf1lyVzuXf0/IcnbP/LlB
zXY9laMFWZEyTvSSfBCzE+ycypaFcVyyR9R48Yns1Sug6KBsjAXokwzta+w3QxCT6jWpsfAmGCKa
2pktdP3euYS/EEbqQDLXt07GDL+rc4IzQMHRZ/L8yeuBcla+4+5tabYL8Bk0LdW8i3Q7k6EjFUcp
YiJ7fGWVoOKq2ddOoSjkzoouRfF6ApVe0jyuMNY6B0kxFKwCncsjnIkF3nvMyFvdzHP24+W925SE
v0JhBneMpNK5SoxhO45ZwlyiSA7VrZVr2nHSK/vYVrCZvSxqMX7nxpFFGaCFlmga5MSiOM+0L1X6
HI+85LR/W82nkbvGuCHdP3adLk++1UZXO87IQxKGUCdXtoaCp0XtzDyllhckon2/lAuPoNqHxx54
8I7OX16sp6oWaB4XvIGxrpHYhJVZmhWoRpyGDI8ttYObFnstTptSXEm6CqiXuLhZ9lyKuplZEHx1
010nsv5NNQzpThHm8g0jxyEVRoiwGQ9hdX/jWKhmydh6+qwUJNxwBrVD0Ht5HA2ndOjVYRihz2vq
Qd4NOsmm67WEssyfMAoycMsmPNMSu9XI1NoDNiqFKzkHW3gjmq5iiqJfec6U+DuO++Vj6XLJpKNb
grfEWTdbFXVWFARDpmc6NXiekYmRKRD9IPlRQ+2mH8E+OL8A2fMfGwoQezbl0lgu0kG0gTkw8dVX
/qVO+4RDPw/Xz2UczH2C9zDc0xVtZJ5fM+fk2Hau9cOeGkKxl/d5Q5mWGryNY0Tpl/91vs9J2liK
CUemJ2XuHF2r9I9iTPaK8RvmRee+29jlxRlZZ/mNOKELIw1NhvYWDCAbAXXI3NAPsm3zHcXZEqWo
DtF4wtWQ5irw78OiFqnJ3CgZDzajDIs0v3dnd/4QTnCfvbx5m7IWF48M5gJnWMmKkoxAsM4sL/SX
WX1akr6OBp68Mhr3Okk2RYEOBIMDtBgNPT+nXCsXoHRpeVUtxmVyH4FshXtlk9/YUYmtq6Asxi6Q
dpfScFcGurZh1JGqxtNp7emNDAZ5lD7U6P3gGJ8MIy/vqkzRYV3u2pwtZSRbjDdAPpIYaLWfk2BA
cT/hN88GfAx1UWVebIlqZ31bUvCGwTqSLjaRd76VaWln0USlw9P7mSmrQwNr2QBtzcu6sSnFpWzh
kocCwbR6UYkqurBKTSb91XH0tjaM7I2m9+rD9VLI0vPsoOnoxWotgwMtEKba8AItoF9DQN9gJaLe
MY4bymcRjqIOlJFx6lZGIu9K5RbCjD2Z2OGBCCY62MBwUQH4Ca9cEE8a7oeFH2KSlVYrFaCWGlFp
bmLPLVL/xh3C+KTycS9Re3E4SDEMHjgdZwfTu5KCiy950OzQwyhVd4M9xUd3dvaoqi+2DSmLI7qU
UgF8rXuugkaKvLahv8Hx6mFJS/32+1AxYjeNRLNXHd5aElg5l6CTR/si69IPSUPPFagtCGCK71m3
ZNn7EF6gl8/nMsEFSoJdox4o8eLw7c9vT+FbvZu0CSSPS1b4U+XENs2nUwQd8q+acoP6mGltXP1R
loFt3ugTfGgH12whAagKaxzvzNkX2ikeeyt6O5luWX3Z+cDlYp35l2T5cC+xH7wz1IJWyiqGrE21
BmWtRghCMwU32E812bU6uvbY69DIVGYvPs1cqYUjSpviD1MuIgW310iLcK9beRvuPEqX0D8Y5rAE
qDQY+cWPON+1Ko7dzHXiyANHG43Hrq1SBm4XPlx7JAwd633kNP332s9M/XOqxX31pTTt0jgEMrKj
1+A7YbrSQt23XtFAy1xT3S7KPRT6hcfHN/JlakEykKZZ44i0yunCwhSRF9RtUtxGfqD3B8fsy5GZ
ueOcv9PzzGQKIbm9Hpw/uwVP7CDc484BLp7l+QGiwAtAhmw66Pu1MyTp/6jqrE+8Iina+phHaPWN
o3w//eoH3Wh/1EdZDOoGQp4YChGZKzP9VhSi+r3KgW3qty9/z0W8QqxPNhdzYIGLwX05P7okEppK
nCLxpDlBfRm6OhO9Zl9/q0fB9KZt/XJHWS5vMsXb5eXFo6D0vU5UgfzonNLh7XM1M3ibtXr6HU2/
Op+xlIhpVwPUxS2hOrZalgipP4cp8+Ig/jrSpTszA0q0OxHsiuuHiim1aBBPxtKFS9LPWYkp4tmw
21zEHj4gWUXo1+zppur6bIJzI6plcMf8qsE5mCkjaR9IhZXpvcFF+d7l5Zy/HTOp5jvmwbjlIaCV
n/4kGXbZUbaqr25jTYdHphhikRkQprZ2vecrXN4Jqr3s0VJdXgqIq4disjvfMss68yIrKNyDqwew
fgWZb4qD75Q0npBEtftbTaZBdUtXkWTIqBqZJf2yDl6+JMStwIuo/JDKo8B/flguqWdjwq/1OpNp
Z0PdfK/cIGYkqtiLRDa0HUTTU62WXDd1g3NJrejnGMB/4qVQw3yi9ROuGZElnxI5Wce5y7UdBdlQ
9gXVZBH1GKj8OhHNlJmqZPpS4sUiDN+1k2/Ot1asz+n1t5jc0FK1pw+UJqXVuqg/Q5USMx7RBEdy
OwlYGBfk2PR6jNv5tz5N9rKSl0fGUZncLjynJXxeFv4sgNValUvGAxReBcvT46gm7dZMKRnkbtNe
rR3UBGkyp7mMAjs1g3NRg3RR0jkuPPhHwltrWqbUzwWkb1Yf59e6giATQFeQfVAOXRvrtpoqqPvA
yaLCmx0YZCeLAdmtSZtjSyC58xBs7eBzUcvdfLaDmabNk1kn7OCc24dcwphkD7LkyglzZwcvtZ5V
0UTBDcdhd9fkMeNIuFBYdeElZsp8SzN9leg988ZaDXapBM7Al6/zpdIv4uBNoB8FH8pdKaPRZORw
qrLw4jZmyloD3J8Itdkprl4CJZezeiZmZTW6GZ9ihBeCRqE6PDZD7H9zxqk/zkYADztFuYPCYxtu
AiueXrl93v42ZOl13DjLA4CnyFJJipEMlus2nynRO42aIwozR93bdAISP2miv6sNGAZf3tYthQHA
BzUFRQeAqOpcYaAyBK3pJ0vQGL+j+7X29HpBOI2Ou2O1tvQF0KJ0wUTgKa0bLSEVg3Bfd1Nv7mBP
afVsgmy5eMQL7m4mI9ppD9xaF8hrIgjK10hcqYvb5jiWZZZ5Wm9CxBxNOqOiu+yu7WW4s4Vbmvlc
1EplEqao+VYRLu9dh+mfwKJmx77pU2vHjmztIFhWE9Atz421Tp3Yeu3KzAkyj8bf4COJhvqPFq6O
k9SacaFwsnZO7CKpwUGZcCgsEGXKq+s9nKGKpf+DPSxTURw1IPP3du7X7xpXBD9x8ea3quv7V2XU
mjuJ1M0tpSIBcAP1A2Z1rpWjiuKx09DK2u3s12qMYB8ZBwT9G0e3UK7QQwr+mrr7uZw518zQhGYE
Sk8mehu2Dw61jaedfVwU4Nw5R+FBZC7RH10W6+tclwUJ2MxGCk7zUTWm9XHi5r9n0odO6qHRH7LS
6fbwhFt7CPQILxUfiLr16mYzvcakrdhKPV0DQllTyLytCaE/Xm8/KEhQ6Cdmx1ld3bM0MSAJSFhb
HvfNN3NIx/RbGABUYqSkxUzUl6Vt3QCgu2S6DHpvSLGfnxc3QFRR6KTeAM3pJygq0rvENeuT7xfN
Z5nF0ntZ3sYNoE+bcv+S5Kb0v/IS9KzLtDqIUw88t8g+VNlUlJ+12I2JadJ6htO212bjvunnPPzW
lnG598huHCLYG1LrtOcQm6+dWBwiUmVTl3oFc3BeibgpH4282FvmlhRQX8SOBDZoyyrvBt0HJIXx
nHkgC74ZtLFCvaNdjScHQrA0TS34eKDea0yhSqDZMQvm/WhlosqD8h35ijDLL3bu9IblRw5SyFaS
0FjjTgrI9mUIuNpLRAPBlZzkQxLBiNpEVXL/snps7psBGwtxBiCJtWNHkKvZTDzKvMBWwMqgzaPB
HvqUIrj7NwQ5JhUy3EhBT+653o9TXjpGzC1risq/1YI8eANKov/lein0MeJ54w5AvrSyujiw6QTg
FKsLnObQwvd/ypW9V8vc2rSlr4CGDIwinuP5WkgbNLkSvCpRn4WPZgBWHmjeMDQ7WbcNW7GkX3W6
Rg0KmeuiRkU/ix5rIof4TTXHTBhVf4wMowwPwVgSyUxMQJXXO6kAnhZEI4VnFrfaQaOpnCEp8R4b
bSEX7aLhlsHQxs57srWD/PrFYaPUDSHQ+Q6OZgTJDWGsJ3pyPZoklBhyfa/+9HTrV88WuG3YUajc
80jqKzGzgnirC9rco3no9WRn00EzXABxwwcZtB+1tnnoeuNVocy7eZqSQ61id+cINxfKu4nmk2+W
64Jm3IyNyuI595SCmryfiTPaUCt3LteWwcD9JUdLTzhl6OXnz2Om2emEy+AVL2XBpxK6zceyoqJf
WPEeSnRrQVwtqg/49oTVq3tsyjEmgVAz7WJgrkxXW7DRhsHV5TwsrQGKEJYFxsgB3DpfUC0hIZ36
Cs1vEsc8hIpZYo9FMHX+gzaZ1w3zfApWiDjxszG5iHNW93lKREKuNScwwz+7Kfuofl3matp5iTcP
6V9S1p4ayJWy0Q3Cv8pgaPesy5ExPBALW9249+ZuuGu6gU/DAcH/ZqyboGkoJ/lnpIUne1t/hGsO
Ukp4qvybpvQZlkQe/QPXYq9YuSUVVDqFdEYJKRjFzg8tnRR8kImWe6WijfK2Hdu4YX54Ov9qzZn7
20SyDTrpTujVv2H1icqWLi8ySjgZ54IRk2gcGucXp90hAibBnAbTbve6orZ0H5yMWpKndP6tT9AN
k7kdbVqe6iqC2TkJmttUdt2OBd60WpgLRdDCO0ah+Xw5IIwTzVZ94Wlxpr/rjCS/9TO1TAxorI9a
FkxMrh7EfVpqw1cmces3xdxPXuu09s6XbB7osw9ZmU8VigoMNcmsbOq/wEWX3Wiu9j7R6s9tMpQw
g4+/Xv98kzhzHajHbP6sVo4x6GMUqPCMsgqPQ0MDvNlUe8jorWMERrM0bhKH4vuc768fhZVV6ugp
+XVIz9Pkq0jdPRr4rdv+XMhKJy3AlRacYAUT1iL/djCm5qATRt3Vtl5dH2rSFurCrkPTHFq5OiZw
+1Fk6RgWZWnuJ9I/yY2Sfvzz5bPZKAFCqfJMzKItzx6ZwKj8Uofw0Ou74Zs+W4fckR9cEf1mi+a2
0oLXkN+/Dcf2xpftY6qGY679UVh7cfXmvi7OEJAdnof1U2dpk7Q0vcA/mQb/IXb74l7vmTLUAQfd
2ddl39beA0V29JECOO2jq6dOdIWpUSDKvFS1fwjVMzJQ9PfMOv41hlhu565tCiMvQgmcngiS4+e7
q1sjo+nrkHGedtUwtHAstOp+0Ow5P/RxJPu7OMEv+zf8BvxLYPSMfqWxeuXs2XXvtHU5LXmfGWp/
OpoPTTYFDFUSg/ey+mxduuU1p1VPAC5btweEbSpLo6ekko1lQ9fQXHT1AfruITy9LGhLQSg/Ld4W
xUTq4ucbOVk0faVmnHsjPsMvjTEoZuwVxWFSU71zZptrAs4IUnPBW68NtV/ZMqTvIffali50lQfa
yZxTcydntrUg3jYedPqkyfSvIvg6dNt+lE3uQZSXe/04hoeo7+rbJtP2xhBviwJPALaJ3MQF+q+Y
2rSYyxz4XZVDAl2BVz8EfUUlVo4GlbCXj2pj/9i0JfWyEPKxkedHJRihGyqnyz0j8bH5k5wOzmDM
OyHuxqKICKF0AxFP98PaPOrDTOsPcBxqTUwevTG7oWAwRlcoeRD1mOxd5OWjV1aDYgLgD9LEJAnW
rSljH5pZNPexNydBqr0hGe8EN2GQ1OXBqnyVPhala6V3VWIzB0L5odPs3LSt9S59uECiQbv8OZf3
uZ02aR+NpYo9kU3du5YJnPeRZjt3Es/r16sPkEDgKVOxUNSuqUJzfdSkRlOJV5l6Ft5XuVl8xnaE
e6jyjSWBcVESCApxnFqDOwazyZSd6KnXTjTG2KXje05tqUMMz+v1ARuiFlqQpbuSkui5Tqb6ZKVR
aqTeKE1WxPi5u8Idr8big+ZDH3HwFpz3RZ9iJq3CGGukxGmZHfpEmQfgpe3x+uOBzYlGOzKAlyxo
RjfWS+0VKcAuv9PzlR3MxLf/eFnK1uHQRcwDAtElsfbqmYw7qxOtRpbWz9z4A5VxR92ksu6YDTkF
O57+svury4XThm+IHArH6zr1hD/XDUOUer3ZlK/DvCbGZWCUDrlK79+2OqEhre67dKsbS7SWnil8
cXfpzlqFo8MTzAeyeWZtw6nfxGV8yNWQH0o1DjtntlW+g+FhOTGKkhQuFkfh2fWtVJ43feynBBn6
75rOsIO5tL71ef3FGRj9MlPDe9QPxs4js2GKFwg0zXS0oNCIsjpEF5qRuJtG0nN5b59mi5F6lqrt
6z2qhepyYYGC8B3FPF+bC+2soML6vzk7sya3jSUL/yJEYF9euTTJ7lZLbkm+kl4QsnSNHSjsy6+f
r9ozMQ0QQQQd1ptDShYqqyqXk+ekp8iZkp06FYgNeMiZ9RTQjMz/F2cZ4BUoTJoXeM2yKOy0TgeG
V09OaugWn5zMRmEqo9Q2HG+fgLWPh0++AWugYlpWHXuQUa7JCCctzqDdATIsLgBD7lOYeKtSQOrz
/1YWVQoFDp8ApHZ6UkVhnF3fT54MO+nvHUSkSSZrZW+gQtDpiy1CgltktZVz1Qpy6aQeBRLobb3h
5WsH6r2Vxcvf2QM/XUu5M1ofxuEIJrV46LOjHkzm3Rc6VwU1EFrEdN2p3M99rhvzSHVS22A0d6By
H5TOnzlsEb/udQFSI6JbOf7HPM2S+kJ0TRiMfa2fggwXiCejPkZxtEX7vHI50OdjeEZyKYAxcRaL
yau2T3olQuZeCnAr4yc7zR/GpmoQpBSnRI8/QNV9ru3sBExzI1qTF8/87rUBqEnKSfBwJA1L/0Pu
Eug089SpgmL4Q9IYyZ8GFNAmbA5m/uhnSbDFL3V9sGBXR08AUDANTso7873TzZb0K8Ck23rNOcsS
RM+nsNkIEBeCbfJkUbPiRWZhQHavfN714qD19Kg8eWUMOtSTUdk+Ddo6OYVBlocHgExpdRqAdMSn
hgHW6mAkLTK2Vm+k8a4XgTLu1HBIm8ci1QzlHMLQpO7MRk+qs9mPxEMMCNTeLnISlFHjSC1/olRW
/N1po0BNTBn4+5mJBP2O+LcakTzM0d3MKF0kqKnrKbKzeVxJETYj+SUsIL8buljXZA8UW0EssbeE
I4D2Fq9OS+jWUr6j1EO3Lt6HhV0EF6W0UJtB3iYIDgnA0H5fTn30sTEEupx9P01f/AQ2T0SioVo8
OFqfxofYyJPmUJdta+woQSJe73eFE+31zEB87Pahu75F5I+mQ0w0wMzpEkVmKoURBb5HRXVU0WEP
UUfLuy58ULU22TB17YmYwj2IAOQMwbL0ZzUAmPPGKE6OUQpE3aZ2X3VZtfE+rluhV0EXmu7wsvGX
FtDSDZVSnOy0EScIFZuX0Bdb6terVgy0JSTPNVX2xV57XUcyF7nFKYVO4nn0LBvC1cS/lyNNehQD
z9RqgIyxR/Oza8RC9aqJteQJFcuiyJEsmPIJgrhui87vOirEFNNiXPCkO7Qf5qZSt8zLdirEKWrS
6kM3qNrnuorbY2D146nSkFSNojrfCEXlPzq/DjEqKclB7LLCZdNAZOWog4gQp64f9M82j/O5rosA
8tDA2wWqUj+0iA7tPUexzrfdfqVALOF+XMFw66DUsCy0l55TKz4DayfdT1NxTuoiQa4+grz1oW/K
+ptp+db3LOTEnPtORftsTP3YPg6TWjpI44rC3giArp8GfhCzUEAMCOyoj883oDGdcKARV4C8GhiM
zTwfnLuWN18plKUPvUiHH7c/wZbBRbiqaigaxDnOpTrJH22XWx8Dv+9eVSsZXwJ/a25k1ZqEPsKY
gJ8tefGE7ltV1bK8MMmbV2D07R8mdFBfOrU9+il6WLcXt3Y+oZzAn2Un+2q+TJvMMM9DrjUXOfP/
1EClkPOMul+3raxdngRFkiabU0r3f75najwarq9yzWh0CY/RkCifk8GoP4yDEny7bWrt+zFDrxJW
wutJQjo35UfCBFPpYgpCgN9e5SJZGaoeqqCee3KHINuAQK4tjV4ePCQUNXnN5Ad+l0J5kM2OZVAW
J5HZ6QfhI7kOixYSmGpsbcQOa0uT2BqKpwRlTBDPTSmR3ymWS+09pKsBma85edA6MCA47BC7cYJH
tVC8eOO1XnMQ6tGEKxKxDd3C3GjoK3rSZLT3MqOrUfCEr1g89ao65l/u3ziCDK5UA2LWq/lwJRv7
sU0ycXIVP9sndhB8sUI1PShwwBwVLZ02Frb2NaHJ5jlnUJwm22Lj4mkq/U7noFXUUvcZXSIkBzW7
OGRAER9hDr5TmlKGfrzm+CUkpjAI2EtMbjhOw+jl0jURHNv5iHLvmEL8BS3915b5oI0o4np9bBaN
WZwTfjwY0eYbV6E22xh9DVPdpOfx3qngi+7QpP9tKYn7dYgV+9PtDbw+CRiUDUtQKpCfLE+e8AvB
l4yrk1Er5tGs1fq1Fn11CJnp/nrb1NramF2R+je0nZkXnK/NNmqTK9kSJwE66rOfDujT+r5qol/B
i3hxEMfZUve5PgeMWIJtkwNpYBKW7IplNTlqVLJ5EG9FR2swk8M0TFtKg2vfkLoWtTpw7xQF5f9/
d5sQyTMyiJ7bKWBqvjspCK/+zErUYw++YcQbG7a2JJnlA+SUtf7l0c6tLO06up+nMPedvR8Ww6GC
9fPuOBOo1zsri3Pm2FBwxUpRngyIOQ65iapnPCTpRuZ9HZZhhaFKtkg3cArpMe8+3GBOUVUOA95u
lPElGXXtPy1Ss8feqoo/RkWrELHN/WHjDln9gkwc0QvVgEAsgWZhz3y4kublKUDAqNxpnQXFvhUw
5na47fBrfiFHm/7P0OLqL4zASMwmK09Z46ePRW0pxxYSxz+9ZpNr7jrW5EuSERBhoZ4C4dv8Szpt
YltWZ4uTNWoICkNSr+0HrTYPuabQmzHd1n1oUzM5OV02bUQjq7soaWdln0tigOe27Q40sRHEJWwk
1iUz1P8GSHhA19ScyipGTLv/efuzru7fO3uLx61tHW+KSuzZPiKzphsBstf9rdHMVSvUFRyGRV1q
hIsAssuhScodNq/rqhyiCRD8bWBoD7fXsuYioBjYMLBSdHblr3h3Apxo0o1UmOKU521wplvIVcV4
5eeK6tvn26bWFvTe1OKWQqugGDMbF2mzILb2BsiNdp+Vpv/lX9hBqPON95ttWtQHNatywDG15Skl
Mf8OwDKx90rvh1uiAWvPCaGHnHCSrWl38VQq7dDFmckVpRbl+AtxjpTaHYLqO9UunZNSjcbWdbW2
WUQUdJkY14XoZ3FdBZrdp52OSwBkDxFzqKyzWQTDk17r1uvtj7iyOMlPSUyMPhg3yGJxTuQbUs+4
OhWmaBiXVrv6WbQw5BzoMze/ysJv7u+1Sq0nqOwQdJEMMosrpFWjlB4RuL0sG+yf+YiUxc41lXxL
qmulREk4BWJPxoykQstk3FFbbiJzyE9K0nqvmrCjY+VGJcrMpf8M1sD9M6nL+MEcbPcE7M770xqV
6F5lRsI6SgHkxlQ4yKOWyU1gGCP4VmCXdgqkM2yV4mHsghDJZN8Z7s42ZraWlFe5b8dOEWl82d5Q
9qOX2MSRTbGfKoYab/vNiovKFIrOiUQdAzaf3ydGDt9ZEtbFCa2w5lxZTX3Rg8j/6oci3ljVyn3C
pIdsY3M/EpIvLkijmNp0ikemCyPm1HTHL14HBCHv7jZIbtP/t7J4XCIGW50oa+W4ZGyfB6cYvuVK
524ct9W14Iu0gkDtMxw3/2zD5CSGmbAWy+n6Xen6xrF1RL8R3K95vgWBCDVymU7g/HMzZsbWCB2n
Q0bxy2gp1R86zV16D+GutfvHsuofeo1ZZs1W9pNRNRsP9coqMQ9WiTAfZPrysanqrBobWGJPStpF
tSRq8Q5m2opyY50rlxcRHcMWMqfQgA7Nl9k3iOa4Ncg28F/hyXOn8pjWqrsDOW5c/Cq9f8IJjRNS
GKjD+KaE+wt7HUVmeIxycNta8nOIPfVVHSfncPtorX2991YWm6f6jJFXtp+fws4Xx7YX3b7Jqr/v
N8IElcaRYrCDbZovpU0HxSoCJz/ppa8/52pnH3GGLQ6vtaXIUTBG3iAKw9zcSol+X5zmXPUaSJSn
Lm3CZ6sd7I2AQz4Y8/oncC4aXTL5opi8ZCz1p8mOKCiCrWdQ4q8kjrtvmp56P7omKKtXRBGUCkbx
xH0isu290+0PueaDcPYD8aJjQda58Anf7ByrjzNK2J7xlE9+sBf58KLr7beiJlK4bWzteyJJIyHi
dPeomc2/p2PlMdA8UKlRloinLLDNx7zW4i0u+5XLneo1oRVxAZXUZbOLyalOhB3z3Foejj/6SjH3
pZomh1CNvPtzJMpGki+FKhlFj0Uw4Hldm9Qqzl5MQfaD8R/tkjFrerz93dYWJMmDgPuxKjKX+XdT
MivN4tTADxtdefb7Cj2ArDNe0HkLNu6ktS2iZMRcKnAySWUyN1UKjTKigSmzLLJDhuzsYUo2I0RZ
wli6PLvDlBehlCzkzK2EPjLuoe/lDJm5/WHwon1nODtEjD/aTvVfsmrkbwL6Xkh53g9loNCHC0Cl
psna0eJbekzoaqFgx0QN/V6ldfoPBTbwjTO9+hnfWVl8xmBSwimtWGA6WDHKlpEZPZlxFmxU71e/
I+EhME15PS2VnvISinZLMOIf5qIHXqCOlaSRDx6isB0+mUoYvqAAUj+mXkfcaNqtu+GZK3eXLOdT
XeeLGtSk5xvZ2K02Qr1LlzyJvA9FoMXHTlXUP8aqtz/kEazxrlM4J/6yF+zuPhRgUihsM85qEZsu
Qv8wQhWyVoCnNp5TvegMjX3LtMH6UTB6ff+9xe0IghlUOL3dJZStUizU5pQIzKhnI9Hb6sWLGuv2
19sLWvGZmZXFXYIWZYiSCiDYSVTJU6CWgXW2PVEFD//CDpcv95Uki3tTxH6XS3tt1NVJyWqy3mp2
BkMf1S4Zw3GL13/l1iI1Q19bZYsAey1OmhBq4Q40ek5tUxzTUZhHt4//I8riftQQbV5CDokYAjay
nBDX9EnDGTAUhbn3FNblR1/znI0Ae201yLdC2cEkkIRDzz3dJQyI2omRVUPlKDWi/WhPdnjI2nj8
fXt/ZIC0uByZaWZ+WhaBSf4Wl2PRoetX1BqWym7vt0wb7Y1CNY5J2zTtPtXcHPlaGKUut82uuR+1
WYljlEKGyxowYmEtd0kk2R8Ge+dqIjmYUAzc/77YpJTcV3LIjlbW/DOmk5dkigN63YqzeF8aev8Q
OZsRwNpaKEeBp9Vh/KEUsbDSgk0xyiY7ufAx7JyyLT71RpD8vP3FVm5fyinURpmrR+VpuZbGToUA
04EVL+2elbFRrSMJp/stSNpiH4Sl+xUGqmRvhYGS7dwy1jY+5opPUthGYgKgGTjb5e2rVJNGRg6g
fZqYNchaZuCg7RiexhI1+NtrXfmiM1OLOLGwvNiIQwZAmf1zDm7l/DR4wf+VETBKOs+ZvG/n29Zm
pkgbukWwKKclWPb6Z6cG9vlfrMShLAVSCUmLZQAgtFrPerRIT7kaAlTqeS00ovzjbStrW4MwkKSj
lbruyyaOkRmwc8R8rzoN0E32okbZd1baPKOi1n+9bWttb/6ZO5eCEVdpSmSUZt1rpMtNU9JX9OR4
mRqIz//CCk10KLsB8ILWmG9OqYyVAIyBs/UItuw0s0xPyahOf902s3KoAP6RfQMBZHhnORarNuYg
4qgj1o2b8dM0hnZb7qqkZ2DVhGKo3mVq2I4Hr63L8piEYfvUtX4fDRtHa+2bchPS9UD9HGT54gYR
aA2HRe9np2kI/hrjSHtxtSjb6B6trZWOKdcgE5ug5RafNKtV8I0GD5fXGuEOQkAXkrbuT8tq/gh1
49mIuw9doze7RJs2UMpr7slLxkFjfaBuFrFGzxB1p2UZx1lYzoF0TD0GTQEGvEy2mMNWF/kG+Kbn
Ai56sUgG/Ceh2cxj+Vbzu0wh362d6sHx/G+TMz0o0QBzjPE9M9ONU7ESmr71JGgYkN9Sip77a9P6
QZkkDJ35eV1m+9IKpu9Gqdef3UqpnM9ho8b2Q8SQTnWkmDBOG4/D6hfmGQUFTb3lilQMMhBUJhMv
g03ftVExNJRur2ppd7RAoOi724dGrmURMki5byYW6W0RnCwuToSiktIxiIW1SLUOKKwZFTNHnbEL
TFJ7J7Gsrer02vmQx0MWDqTA/GJXR9/Up7THdYdC0jWMitUdMl81mo2VrdohWYNNWT7oS242RtBa
ZVTc7NRpXo7gSDftXbCK99doHTBgZEBk2TDmL1ZjtsJgOYB9i4jxPcUS4jmIhy0mzLW1yDNHMMx7
TbQ690hzqsNCb3CJQlETSGxFcHLNxHm97QtrjvfeivwV78L7xK5ps3cG9Je1F/8uBOQTnhcEP1K/
V+/PiyBbp3wE7FdDanJhysqUVlDHZXPa2jv0pQgOE4Dd+/MVyA05xgZNEMbP5ILfLUj13bTILT4b
Hd3kN0Re/s4uXOO/tz/b2hGik8GkP3+oxi02h6pHiOAv1wXAmR8MWL5qXe3t00rpdvGwhYRYCfFZ
EqUwSwZVV6wdTASobgqfxWns6pfQFf4HJbPHP3gQ7c9MCgDyMLYEAdbcgroH3CeoDlDBX7h41gtH
gbQ8P9HRKvfQCFk7EWrTXiKON87s2uqoSICGQ6eICGtRNg21pCsDRedxidr2c6RVebprdCs41v7k
/6dBce4Im8jdpwsXZNzHI7XAMvM+czeZ4m4Ie6fOz45bi49Gkjl7dNmr4203uTrDWCFrhiuS+qXE
yM6tUFKqVDRcs3PrGkP6oou+mT45tp9uqQZe7ReGAFVxrMhgmAdbfESlAwNeR2l6ZoiuYk7VDBGM
9YpdnNRbr8fKmiT0gmEIsLBEOwvXryNF72PbTc+x33ouOhFq/FANhn7vCaNI+jZtDoMzNHzLgRi6
SeDdyzA54zrhY95b/nfIQ+t9YCHEt080Wxxu79X1J6QyJcm2ZbbHPbT4hGFbD9bQlvHZCsPq1VPU
/pdf9u2F6QdvA6N9jSSm+QysSZKrEbOSts/9IrfGpgvjKj5rA5O+qEj2Tx3a2R+7UW2/V4XhHlWl
9Z68rq+fctEk56LOo08BMKWNRV9vJlelpDGHKYe9XPYsusyqfSvLWDRE3o8qTNQPURxrG1aujrgk
BmfKl6cEYm4kvOfLhRjd6hrhRudK1RUoQgb3tfe6cR9EU/tXNajjp6Kf1Ltrt9IqfVSw4hQMr5QH
XKhIqB2M0Vltx+pza6jDa0WV+dNtt1n7gthB4wwE9nX9RYHn000tMzqXkKHtk7JpdyVFi40vePXe
sBYZP0ElxwFnyn7+BV07E1rQW9EZPcXsU2WEKDzlXmimQN7L/r+WCUT09rrexK9mUSImJYUjhFtw
YeKoc5NR1rUw4Ir4zMS1539FkjzudrZWGcZHhcrxdHYnYWR7A5rfad86nftzMO3KP9BPUf2jKpKq
edLp+ysngy0291XWtMlu8rsh3bXcinpLwT4uso9q68bITvT6mCuffdNr/BcN8cv+KYWcz37UmkSJ
jrEfddXl9hKvTzwRHC0S+T0pBS5vMtLxalKNUDkpNrKQe9hlkp9emQdAbp24/n7b2FWCIeMeDpjM
hVHoWqb4YW+IgNQmholEiAdnasTTlLvVR7eou2cz9dXfI0AwasZed7pt+dpDLaAnCFRjHFz2Eg9o
9xqif7YanTUldY92nQMAQeX73mecRglPKlQafEk5zjp3FytxS1urbc544E3NE0minjww3VSXO8D9
KE6Bq2iTc2mnIOnuXCA5E20NziDnT575uenMCPi3fSU4e4rtq7ukU/RDCnfxFtLgyl8gyQdjKyMw
xruZXJvbiQYlsq1qis5Gl7ifKBehdtZErv7QdA0YotuLujrxb4z8jPfzSlA0XDpnKdn8hNFGZ2XQ
fiEbyljXqL30nvJxUqoN31xbGLLh5DIEEAbW5gurvKktlMIOz4XuV8cm9e0zV3P55IN+3AjPr54C
Sp8Ag6AUoJEnFQfmpvwC2nAkI7jIxliLP9R9ZFmvfaK7PxH2iLhgxtCId3njZBu915U1Ur9g9orU
EMDw0jCIZT0bUN08d3Wn7e2Ke7pr3GQ/uMMWFcXVgWONUoWGfQO/z6DHfI3V0Ie0HjgKbgz1HSpS
1c7X+i3BybUF4fdk8LR5ZQVsbgW2OdOFyj0+M5saHtNAYS2GGh+npNiSIbleEB+NOXVyNwI/GrFz
U70yTYU3msFZZEN3nEZXe029agvieL0gon8H6ATXFHXJZQcos8tgqtxQP6VNkvyVuuTtniHir0FF
x/f24br2QkxBnSDpOmgpv41lvksSc+I8oUKkztNkfcmq4FG00Wueaz/KMX+pK3H3+TIloEve/lyP
V5N/akR1l6kG7STCxj37LXpVsaWLxxTy2Y1rY+Uj4hAAcwgUcHNbbuW7lVUA/0Lg/9pJzZ0viOxM
F7DmyU5TmnDjWVmxxLwBbRmZBXAtLpyiZTKLuWRNO6VjZqAwLtq9LWz1hMrBliDD9V1IwoEHwqXL
ljEKNl9UXo1pb7uQ1xZB1+xbhmC0NPnlxsqhoguw4Rsrzs51K8cbiIk1pvLnxmwj0NUaQNmpVh3j
oxp18XOjIhh92wNXrZCgM/Ir1QuXQGgNHK1gpkc7NbU9vkRw5BzVMN7Kclf3CAQ0oaNkpVkCTuCG
RlSc+aKTlzM/tGNml1Jf6fnRr7K0663O6ro1SYgGxIr3ZPHlQjdg+Es4GkyLvbPXeq16mNAcekjF
/VxypKDEbAQ2ENtSKV64eW2YuRIBSzm5YWU9RWUen/OxupvdWFqRiRGEqQwsLQkm6shzEy+2+Hyd
1l/q3Gwf/KmsNjKI68sINwMfzFArYAGyz7nDhX45uEGY6EwnSZJDNVOz+mFyrOxZ94dc23UZU2c7
H5HmccPVrzfMksqqlNkphsHfvKjrw4GkRHFlQmIYB95TBknDrhk89zGcxN3kf7xRQE4kjgv0Bw/k
fJHKMPhOaw7MBVf09zW3sfaaO25pXl+fKglvwSGY4aGYtER5APlUqWN74ykL0n7nRI3Ypdm4xcq+
ZoU2iNwqHUXQpRURZhMM6eHEGE/Y70nw9YNo3K3a0VXCwAA4cAsIXzUpEbXEeypCcb06HQZGJUzj
yfVz+2+zRcUhd4voezVN7qEOvfxbWjRbMwDXbsGNwZw6UFPiJfKj+V6piHqFBnMvpzoYqnPWBdO+
ap3ymIn4bkSQvJx4q7ih4AkhQ5qbSv3K6UNG4U+1y0gss7mWu6M/nl7Gui73aFg4D/LHZPtmiLVv
917BIOSI0glG+Y8/c9umXkxwv0U2D5jm/46Ym0IArCl/321FEl1IfnT4OyBfmVtx1Njp/Ly1oJwK
bRjJ3Kz72sTC3Gp9rGwa4CaAVbK0BFptEcOnXhaHZRYYp7wO1SPTr92hGsfsEIHtOd61JF5HicYD
aS1vD/myzJektMUYqGYIT6IT+tNuNLog2OfquFWEXpyzf+wgGYjAiDwLyxptUnH1FoCpLsboKnst
DM1jyBTFxiW4uH7/seIx80KZESnEKwqZYpqGMMZKlcftL+a6HOSR/KCrDmqmj393mZsYl2h0rWzD
8Ory3hleXIkBzwuYIFtcBGxun1NKIV8amsgbefmaFcQXWZxUGWW6d75ZRcP09YAM0yV3SObyJvPO
YaWMP+93ifdWFmtRHPR16iwrL5bZTh/CwvU+xVBobAmELQLBt70CI0YNBQAXF9TCjN77xdSgbH6J
w+7ZbvrPOSvbWy1yaoOA7+/+RfEy0oYmwgUys7DmBqk/xU3WXJh4NIcDeDSBAN44qVsDtWsuSHTL
TYgtqhiLswt+qzGcImkgOa0BUuUKvBG0/Yph/CNsyy7/oPphII5oXJnj+fYaV76oBYQLUAHtF+BP
iwu4MLvEpArXXuoGeNK+U4GGPDhDBr1y1fiG9VeSpT0Ir9tWVxaMMzIzAbsQbeglk39ha+Vk8aRc
0jiId4ll+yeHCCHaESmi9aaV8ZOrmPWd8svSfYBgIVZM71ZKIiwS82mogqRPJ8zqSo+KVuFFT1k4
6a+3V7dy5Ci04Z20l9hSdWHGQ0wv8aKwulh+7be7qSYm+RpGY7DFhbJqCBApBXwoqyk3zM82xE+5
2UU2Z7tzot0QQI2ndMOdsgvyq9Eqo73Erc8tachf8T6lHAVaPhBpXgy9eB4Upz1b2uSfbn+zRbSD
Ecbz5Q3CKaBcvzzZSevofjnW5WWwmuTJEfVfbVlSDkL+7MlN9Ul88gPfCg9prhdb3PrXZwBQHgk6
lQ1mRHin5wssPL1uFIqzl1j09asQKVpritaPUP45DvoEVlAXd3Y939Yr8ZoS8kF0t8zTLTtTnd5g
vWZBILIvKea/iozRl6NI+/FiOl1zoPfZ/HX7M68tFY1LQmTAbAwvL0K7SmkiRkr06qLRuK5O6jCC
HM1MwjAIH9JI37V5YY4b5+H6tANoIcXh+ZEll+VaGRzV3ADu78sYD9WL8NpW+yOHmCD9oHjwW+2Y
ElOisygmr/rP7eVeHxBZsgXrKN2XytXigIBHsYe6y4pL0PjZk48iFR0MceeklNxLBlfBDNHGJvtY
SngzHljZY98Xl7YckpOil+Wnvim3WnUrWyfHY3keECrlfllsHThjN4/TtLio8IU92Vnu/Y0yYHcg
rcwzwELZncqo/ywLeINKLY50flkxdc0UXL6uF5cq6BO40Vr0dCMUh29v0SJu/V8rZDrUZDl6yxyU
wRTLbBLoxAt7LPZFYLc73QeyZxT+Vhlp1RsYV5EIc26Z5b1cqb5mMBjDF+yt9sFt+/xipMNW1LC6
IFo1zBmDKL7ydh7UUAM8UVz8mHgoiKrp0Jld/9pXUf1w+9utugT7I8fcKcUtS1VlbDk1IzHFRQ/7
qd9lfqU/ICAM8YI2Ws6z5gv9vir6P7tFVZtCJsSLYPXnV6UeFMSpiDFdBiNxfliQcO8K1YleM8/Z
Uuxa2y3uR/yCkToeuEVQhMoDwlXqiGPoWneE6co+hAC6drc/4dpuMQ3ACD/Rl1RAmC+olsMigxmI
C9O/7dc4rezXLvDqx6BUt6bP10yBi+dAcVSBcC7KY53S2GWVYiok5d4HddIexya3DmObhxtR3dq3
e29K/v93Tza52VTS8isunhGXxYFKtx0fBIHgxnOyZgcECEeKF5RiyGKPtFybtEELioudGcNDElr2
qTJhe71/j0BLADWipyKLmfPVFCVA5rKMURzIhfCfmSnOzb3GgIP/1OeoGv4Ll4BwUCJpcHLnjbby
3ceL1b5xc2fC8cZWHMzAC8+xXma7UU/SjQO89v2IEf+ZPpS9xfnKmNyAzKPmTuerTYfCyKZdJZry
cPf3k11RnkFZ1oGreW6lKRoPOyWHtlF6CxWTtvkT8l69+0BFRws2rK289kCQCLCpncKls9QsjGMr
yPXc4271HfUcZ9BvBvq4GwN3lyAVv0/MINlw96t7kIYs09cSRCanHpeVnEhhYgJiuPziZIr6yY5f
hNgLdWoOPUTpx9sfc9UW7SneERpVlDLnH7MzdaFULi7vTiFRk5K2lXgo8opdq4PY+FQpTr9x6V55
CUkEiSHhKe0CiVeYmxSpFZo+DZyLOkbjh5TK8D5F9OOP2wu7up4IFGQ7h3YihRDszK0o/mCmbpNi
pbCCvV415ktRjPk59spx49pYMyVH2ZmrAmPCdMXcVNQXau7mMNcPQ1DsKH5XD0Je7U0cBfdB19+o
IiUoAJEizjNv5NyUmnd6nk51cCmz1Dr7iuq96K2TPleNrd4bbMoCPq++7OnQ9l1+QEOoYeGMVnAJ
YgcxV6X8M0/GLS3EK/eTSh6EskDxQbdSu5uvJ81T34nqzjnr1vSSadpj5PfuDumSL53i39kf4E6n
OUSDilwZ1Rc6IXNjPniP3EDF4xIT3h/txg/TnevH/qHkr905M/RmjJKAjKH/wR3NjZlaE0htmfwS
W7F+yMPJ201GvgWUfCvOv4M1STO8VySzAAFk+XfxmDDH3Bce+NaLqzd+t0vzthb7sI0y85xabl08
NvCXDE8AfNNDJXjddnkfhS9lqDXWBo78ai9lssuFhXgyWGEur/mKrUnq0bgun3fMPYSwfU89g/uz
vrtxNXyoIY4ZN562a4tcylRtZcQomUwXL4FQHb/Jyya9RI1dfasdzX9m/jdLHt02cbID8JlI2zB5
dXlBVsRcpyw/etDFLadhvaZxrUqY6aVignqXRZm2dwdza1Dw6kaBPpkZdNBc4G1BOi08Naxx4sG3
uks/0o0hUkEZumFiu5isLUrit9dk7kHk7PBKkYXJtGi5IjflNAR12VzCNhg+mNqIjk8Z1gEW1fjZ
SxEAdDWr3RmoiZ6EnufP5G3Ozz6wnF3km9GdwxV4NLU0GLQhugJfeTWhyzAHANIyqy553lTfwRHq
u8prkg1nvd5HcmjAGW9hhA4Aau6saq350+AF9aXtzDY8DrahIP4EncG9wZ5Mo8nNJKEt/fdlSDn5
EcKoYd1ckPxuPmaFlT6MRp18RzRXP9x+8a6XRAsPfBXVQBZGN3m+JMYC+rRXuvxSxJAl7+xJsV5r
XR2+3DZz7ZtEruAJaCE7iKgsgcVjWhoEehNmGtvcE8HAUd+S4UYT5MC3TV2db0oDrEQSMoMvJnGf
r2ic3JI5yGK6lEFf7kLRBSilG8mBZmWF5nzx/ba5q5WBFgPNy7tH5wSk2iIWqs0SEJdntJdkQtc4
FY0GwyW0OzzuWxDiFVMEeIx0yFsbQvCF+5VtoLqjNXaXog3Gg8NKX9pMK58K4d9dNJJoaPrHVOJJ
A0h25x8xrHMbMrxYv7QZjATQuwmmsOxsIzCRP3h2i9DXYhCKHpoNcvEKmjHZwhOllupkg03wEPa+
gxhqEv3sTKTHrFzoz1nJjbpxuuSOXFmlEEdTWdIyLXMbYzA8ZfQG/aJ2hn+swqo6To0bPXhl2r9o
U9M9ObmZvVR26v+G12OrYHF14ijwgIyT7OR09NRlu9csRMzQhTdelMpWDxD6D5AM1ncncFgh/4BX
FhwUPrPI6UFkummicQrqfMgPY2f/bdWlfuhtbasmt1wP4RGJoqTBh5JcgmznruIz2J8mQ60+Mpmj
fOw554/CMLdaeEtXebNCZRFaIckstHxwBsLazIvc6dFXXSHhrV8qs/9DB96wa0LrByjmh9vnenmN
SINE5xRrCZp5TxeHDUmGeHSg3n9MM3vYBU5oH8YhdHamkf5Z5+Hn29ZWPqIcutDJ31DwuqIcrEpL
2E5SDo8to/0Hs1L8fRM15cbVKLfivecT7kDvQyOeAi2X8bI/rsiIGvhd/xgkefHbKjTzUAxTdxpK
Pz37ZW18S+M4f2iKzZB9zTICWlSSZIsD7587SWP4ZWY5cf9oanF5GOqpPuhlXR/4OeODmznFp3qA
z8YvK+/r7S+7vDTlmomLaNzAFSUHy+eWq3QQk9H33WPS5OoRKL6yR7hB3eX+dO/9jKYWbTUkr3i/
SFeXkeUQAUPR27x5bMVkf4HqgMnvUgu/CGfYmvB7+7fmW0nJiQK4pOCXCeTigvaaVA2jTmsfB8OO
VfRQpyx8jJXa7r7yOKbRITT7LP7i9lUQnMfOCKddPWSx+6J1XqjtPRWU0CNBVaAcx1QdgoNlolG0
cdNef3uDKrNEqPFoXY/49KbZ9/owtI/MUYH7QDpQfOxit3jw2nQLKrRmi7wQmAROTB938UGsroji
GkXcxyizi31LKe25z/qQsySGr7dd6vqw4shA0pGT5+2/otBMglDLmTjHpRJRf/bcRv86pvGdOm20
i4CvIi8CO4scQFmCFlQ/K2o3sOvHrvX8fZTa6T6wzWZji97O/MKRyEjIo3ntSdiXZkpvgn48RT5G
QFz5oPeqOKuImv49BPBoNk3cHBNhj08hsiAPNKXVY1Ko6YNnTf3GFbiygcy6vdEF0R9jxH9+UDPf
mobYVevHJFbzF8sX8YdKbwbqWdmwwSKwYoqohpiNoUTu92UxKeW5H+Cs9R7LuEkf9Rg8TWkp7WkK
zDvZwdhFOpsU7qkCUg0hdJuv6n84O88duY2uW18RAebwlx04Q0Xbkhz+EA4yM1nM4erPU+MPOGqy
0US/gCAYMDR7qriraoe11tbXsu/GqHRDtRCaH7dddo1jER08VtuQRlrhjeeak11qbrqNFccEHUQs
HybOEF8Z1uyCS8rqF5S1o2vXjflXk6gn9MoyvYrFzoPHB2J/u1NXhd0mE0KS9W1zcy2rkfl3kRM2
gAI/LIP9viHsfiXBWa+EDM11HTXtkwHZ4fzY8P6R5uNJjq/UmoKhu/EZPeo7y1ozNzSd4rekQSgd
Idschcti8btYPQpC9gefE4/GPFeZxABs309UftqcFNQJlTRHxzMeprDj1bk8XtQbTej2SFIiwGuk
PB51g21pMGkilShY1cNm1pY/oKJ0yUk3mFYH+jCxxpC4VR3ODqhmLnJvTr53tlFrSCE3bv2pcnuj
fS3Ltk5BTfIS0ULvde1TXrZO+gpiPfp1Shtb9xd3HpSXrq2jD2tRow3tw5qwYmTk0iPtjL1/AB8m
qEGPnTeL5PbWPSlNLqRDlhbS+oFuskS9ajC5ay6mTxqll+laKZ0F0qBRqD259iK0A7Lp3k9I1uli
4KNMziHZvf0Fpmjt0b2O9bDQmFftM4u1d7/Glbv86s6Os54SNmQ4uGR2zoItOSAKSpgtYZ3yEvqh
haIQIUBv7bOwXYs5yL0kvXagIV4eO8s9K6S5ElxJrrtTblzMqLZoBeWhKZQkejWjZhAnNBOW4uCh
uGMIajAkGw4Ay9lCcWGC9Vq+TnlYuAIanVr1lyZuky9PL0cqAIGGwlsk3f9209q6gu5oJEWYxfPk
G5nRnwi6j+jbu/uf4h+sJGrH4DwAoMi1/vBpRJta5jxFaVhPSDPZmdA/1Do6GYZePDnTkGBEmqJC
JoFeMJQ23a2uyBlHbmdZCKxoPSvNHJ2YRuM8WWB8syIBHgAvqDBu9dy6qk1q2jVpiLGGHEUr6uaU
z0l9dAPu0jCWwystobyUO/hOtztXuWNReWWVhuPUuj/1+WpeiqyxgtlU4w+TozQBPVLtyTKBXB39
aTBeUvWXzOXWKKXwZs6Y/hYmDHv9Ez7H8mfhjsn7xBmzXxrDnj5nNqqbT3viWxmJjyaxH9tqqmqN
i6nlZhaWulJeoyZVgfdybT5vBR4gTECggICRjNuleatLddZM89DJUuNixoheRpp5hLK94+/4OfEk
QG8auttnMkmSfFhKJw8bfZqygFlh5no18i6JT6VXHuLY7pmjzEeRnck2vF+b4+WgC+IayiTCpo2j
cJp59t1OS66gjqqDS3b3slDv5ZLlNQYLS5a+uWTrZRRd34gmjDxjEmcPREbxCWaEXZ4AMevMrE09
oRNyrcMYxIZACfDxB9yvlQkjINgoXslIb9vpHYVuDS6EmNAYrfXMTv+jCtGcknE9OuP7o4clNvRN
hZIWxuZqjOO2Qsiwb0JUVqIPQlFMprI7zk9N7xrnfLa8F8tZ0+c0HGUuhagG7zYcS2QhtrWyZATS
bKV9TQa3zgHMx+7UzIACxyavDg7cnZ0EQozUMVROWmfm5pRHuRp5WmTXYaMxRZxii75mp0mfuu6i
9WqkHMSsd7aT1ivhMgwpzt3WSYEKMMbOI97guZmuWtQv70HaLJ8d6I+f7bXQPjP8afz7sbfs4nRS
U24zOaKAYJ286/a4M0N3zKuoy0KHtOAjsm3GRa24que8QligEsnAFOt8FcVPDIZSx0tfls7BNsvD
dxNcQl3l5SO+pJsphcxuf4UF7rsxja7yinhayhRzx/V5PI5ajHes8ORxVXty8D1Vu1srzaLTfUnb
6HVt4uQzNLtvEFqzg4zxnhHZgpJFcR5ZdWMk19feaqwieq3SsrhWS9GfjByV1sffbO+XBpQIsKIS
ekBys9mwnCsl0c0qDhcNcYsV+cqwLqF3JpZyJHK0N8WlSf1I5v0kjVsMvAc9prKMqQ5LuGHzyWaA
EYrOlmKlCPNM6HE/XtneG0ljcH3mSiHZDjDm9iMpRTMudusWocgL/VwWhhEWON/FiOf5Q8oEuavm
JM5ZdPF0meLpSY1uDgIZK08ENHAuZEoqt+bLQr67yrCGDM4qlHNtGuBHTMoeo88EiuVIVW/vLZij
agNRUs6u3ObIBUT3tHfqNSyLxXxJhOeemUGSXh7v6f4TwgWiHwRmlOIQQeztonpihqlYkjWMI5vG
SWs4ne/1JQ2hCLGvozLgXWtMzZY7SPFrV+XvZ0Z/K84SamrTBZY9Mu6nwUs7hjV9e7yw/fbxxjHo
jEnIAGRo2d8uzEurCUX9eaQebjQxBfEsgyhkAg1/bGe/JPmWmh5hM88NglEbOxVgPTK1MTSiUfWZ
pli/FAgVXPtBPRovdW9JpGhkpm+F/q0kj9cx7GkFSBI6ylC+qF41XGMF9dvHC5Ibc3vhyp9PAmjK
cSa7d03MymxAY9FCRwVVj4SYUTGtK2FENyLn0zxeCdbVJ2nInC2JjiZWBuJBMrVtFTpVos2RK7Qw
B7JxzpiafYrb1DkNXv7kkPM3UzR3pZK0BIpuachtWa7qWqZaaMw0dJexKK9MGswPztX+W8n7kND1
bU1gzW/dwtLFgiiwoYYjJdNLG2uIe4nlaK7aXStgERHGlsHctsCTpBqaPbGrhk4eDdelsVbf6Nsj
Uaa3pO/WJdgqKbYjARs0IDeLWdYVMZhxVsPVaeP5in+b6b9zUerVu2rWeyNwKMWYn3tlGZtT21qI
5YwK2j8Xrp5k+lSoQ5O8iEoM7kucWwA0EytKFMVXy6azIHCWhftNW6q8vKjor/MPxoqhJVmXEJla
nfCOxlfd2zbJn9aYyYWw8lZdJ5v1tiU0XKi9Z/M3HcL9OwnUPzpJ+6sBKhEVOBBZPBpUcG99ICZI
LfplWEInUqqrWnmyf5S7JyNujipWd03JwAU0NGztbfbHZ4lSpnJysZo1oHIxwUJDfso3mrb7/Ph+
uLN51KLxNdnPAdi7uVhNoadO2WVLqHaM1luWRved0T1CpN5ZELABaooMboXItz0/abHEiL4sc9jX
bfOytCiXpKJMTvXSH01y2JtCLgDhOtqMRE47jW3LVLyhzqIm5GrQPxaFqv2RebPxDtKNcgDIuWeK
cjPxC1I6dwKmJZ09ZzbasCNsf2EsS33qRwt5auEeIEP36QK6L9AgsUXfhxDi1veYgZHo2dA2oa6D
sfLzuFRsX2lHpfGBI9bldZy1pL6CPc68p19EOfqT3IiOIiDzrThk3deuNXDkw6ZetFeAiv2lUzTn
Wqb0hR774v6tYtgowCNZiYCztyUHxkxlMxNht2FbKeVL5xTeS69V1akcyvE0Dqp9kL7vfZ+GE+89
0R9VWdqnt7tKpdeahtosw2TyyldA4OYlVsYvjxe1dxKM8M1oMtIz5RW+NTLlZWk21VqG1aImv3vx
5JwXKCuv1BOmy/OmSEhkDx8dyh3SFiB0qpJblSGNq+GUFI3lF20Un6s6Sf4HU4C9oT2SxVLx26wq
l4JyUzSV4WBb34211V+gl8XnWPTmQQK0dwqCMdDe9LRpou9UuLxFrwsGEzfhREv0r9Ixqzpklsew
XFWty5KQhFezzo838p5NHJ7cUUIvgPrefjMQcKbIGK4QxmsyfEFyrTtnpZFe40ykfzCW2Tuwd8dH
ZGaA29MfQI1mU6aNrVpVV6US4eyZheKXunBW32zUJifzUsW/T68OsXbKRvyhOb6Nccd5om1OcyAU
hYLctakXfuNq36JZeZ3XWVwfW7uzNmD68vZiYXtAnJ1OpjBQN6NXxcysqxgqrb0wN6CNX8Bj9keD
R++cabCEtOTIlqk0bJur7tCtnihSQCZuMX9RY1LYSbTVL48XdcdB6IyjcvI2yHKXjkyLiV5LHw10
PGvvqtlpQhAkrKAHzPyaM4j06VcaVI5UrwKUycD6bTfHrFKqQ0M8hqAMXD82rCW0RNwdvGd39k5q
5YKjgsEBjnHj9s5U1YYOWzOcsxFAXOl1rxnNqpfHe7d/y+Ac8NO5oGQctQXjZDQK9FTJx1ABzvpN
XZfxbK65HfSRU5+Z6t59UBZDe/aqxyckt5lt5ApBXOr2RFdqmtkpOo/h1GrGL6luJJ/bxvn98cp2
+4cROOByOhtxKN/r1ki8uGlfJcoYxsvkvixZVp6qPDlSyb1nhTyYeJdKAniTTROk1I3FU4jNQzev
i3NfmqNveutRCW13bOUhQjCNfj6CkrTcbteCrI4z1MiL0bVfnE8MEGUegNNkn6aqjJ//NtRDgBpT
DpWv/8ZUlihDU+btFCqT0umh6pX9fE4YcPQsv4Hrh3yH8i7fn2LMtizYm8rEl6+mkGNm/uIoY+Mb
jNv9+rQXvHF4iJbIFSjF3O4c1AZm3be4mjXHS0/Behhee9u20oPMfucHctgmbVcAzbTC0EC/tTMM
0djzlMxhim+fSR7n92Ui2mevb6xwy73BmWm7upvVQGr2Rlr6aqgtRXpapy7x69ErLqI/1DjcuZw0
xSElaAfczwG6XVAWG8OyaIUa2uiIlX7pRiNBLh+IgDehCHN5/J129UcLUg3tKP4mvKXueWtuXhmD
baWsDLhjdlW7QfljnAbzS1+myTUhKAHfqc1nw4i+t2jivj62fmexxBfUweXoPpJJ+XV/bALPSjWD
TVHDNNHMd3bteEwQq9JTaqTNweOxu3BZqEX3UqpUAOraUvAz28oGB5pAqFIZPC3V8GlyzYui59PF
ccr3a1kfaSXvXVOyDjnQktALRm2TKqdGXRoLaIiwbYe58W1F+xu+nvcsyljOEfXAphlS/BDG49Y3
FyPLOAZqqBgCyOHocLJr+haacLqDR2v/udCokowdAFuyhblJwDIkE3LGO2uhWlXR96mfp0slnPpk
iEE96DffMUWSLKXJ2T2JEbj1DK8aV6V02yiM5jpt/FSdrYsKc92PYm95Vo+FLZQZOY0YiY6hZndr
jKmOXP9eFpGYK+m/dmWUoaE3T87jo/vLe8+ZBr4EVoy66q2VtoDZWEa5E+bpVF0GoUsV6rY+yBT2
fg5fAECFxPHh5dsx5i7w0yRScztUmrS+5mmc97495e4Fakn6Gg3TfKJg8HQZl6ECNOghRRBu8t8b
X6/iuM95dpzQEMbk4z11oJhiOVjbLuDkHaELJA1QU2VDb3dwNDWA05FuhEZj6BfbaJKfsoTeSWwo
zns3Nupn32RZaQetLQGRJAtbXZtE9iGJCrp3RsMEc0iUNeokUfHrk5cg76OELAOf542ByXW7qiiq
JoVxm1jJ4+iPfjEr3yvb6f08rNPBBt5eSZwnrj4QSuRYUnZ2B56j3RghrKQNV+HOJWZA0xn+rE3K
ET309vj+Z4gQ+m3AoSTnbL7UVEVkB+s0XltPq67xPIIFGJv0PZOLjpqp902RhdCqkLD9zeE14iyh
l7GM16k3LrNhdJ9qrR9/HtYjJPW9zeOFBOot8dS0Rm6/U9xB9sg7lzX1VPEnL+v9cjGO1E7k+/7/
69L/7RypAYRMYkGe5c1yEmb6MH8JK11vxu/i2bSuSmp0J0Bh9qkAdvCTXSvzu14dDrK520jgzTD5
MA8V7gE8cOuGDUOEMp1hJNdYM5QAaHVCYNgLNVDtuT1nWaO+gBnUrkyi9c52YR5NM7rzHWUALDto
PGi77kLDhM9sXbHfV0rlq1Oen7q0WsKyEtlB2LFB7v/fWum60vqUTeutoKpQzNZICzFdlwqpkijS
vUCp2jEwzLg72wjH+4O2Lu/ksHE5tdK5pBqjFBa3d3xLm+uXoURDpVpz58vjq+COi0EepcAo+9wy
L7x1sSRv4UmMGXvQV9pljd3aH8cqOj+2ssGb/7d8LjTetDeVq+2n1pLczt1qmK5mCxqoAvbx0YQ0
zrzuLjrnk5H7cdHZwWx1/UnpGDUWe3p2yZy2//nxb3J7of/fLwL5DA4+JSbQELfrnXOl7+Kymq5O
lNh+4bnKuwbKFBi9qL+OQnmOSP6fPRtld3IFZG7tLUYvRnAwnyhYX+00A6kU04gbtFrQkquO9Bn2
7iw5ZgR/lOBdQBibc9ytq4ZivsHSrGn9ZBS597Wsi/ySofI1HCRB923RaIT0QmV820RFnXLJktmd
rpnZkGt1SD/4oDAYB+b049fHn2xDO5Z7yMLkUGE0UKnEb3slE01gLS6gDNndGol3xdjGw8cFXu50
TRKnN35dctf+rK6Rl/rWBNTYqjSrOcWKt4qTkcTopvl6XhOnHOzC/vAAJiMwQIne5bXeIjdMECHC
WJzpGllF/pNbMLUu8bznRDD+Wz4IMPAFYBJpwm++a2GWStt7WFmrcggNu9J9oXr9wRG9uxaKAPIV
ANa7FSbMnXi0AdXP13Xx/kXvuTh55pwdRANvSN7bt4Y3E60DSVCUhKnN8Wt5U4SiNcvVm7JBIF0Z
Jc3JRACt92ej85QT+ncQ7+pucsXFVKO8DAphxG0QIS7WvdOWRS/Pg5rk5mdi0WY55cybbl87mxK8
v2hjd1RbuuPoaPxIpsEbS28bZo7rqietQOKnnN1flxUBdjOZfge2eTRi487+E7Sg1wbLkRBw268w
oOAUphvNhC614ouyy09lNB9Z2V9/crQUJW8UaiBNbZGTk9bMdpe3y3WS56Rdgfip5TsjRszW6o0D
/L0MTzYfm/APeCYBrYS6bgoLMVMnxAKN6FoqRXlyBlev/M411otlLdm7nEln17wb098fXxdvefWt
WfIq8hE0JGhdQDO+veLHzMv7gS7+tenr6N8IlnEXmGY2Zn7tNZr3O4/P9A3lnMJ5V6fTEPvoFOfa
1eu01Lukdmz+o3j6Yp6GYqnkEIvCiD5mreNmjKYyu/6idSu0Nk2OFP7uDvr6ngZT8a1fm7wPzTqL
EY62KoZeNGrpvtNLRq/7olWMOkgj3f62ZpHS+fM0JfqnUoi1o72/whKQ84jEiz4sNuMbIzHZ4TCL
JdYuxpyX31V01KIgKg0hOB1WurQHJ3Pvfi6IMEoVbw1VAqrbTcv0dbThRhowd9bqJVnL5kQy/By8
Wl5lJAKwhZh7Q9Jrb3v5iZlns6MvzlUr1fxjDX8orFVxxI7YB7QEzRCvdLp+QIpMudYfajx902qF
0zvOtVZE+dksZ+U6KfHyMWF6+7ltx+T3CCbP2YQoc1C1u2MZcjtlSLJtmVdtKiM1ahe1O9ru1dTG
F3s2U38Rxl9MGntFuevjHNnCj6InK5LorcJwkUByOZ6H2v52SIRWufpc2a11nYpWP6/TvFzTRlMP
HrvtTYgVyXyUFDrqdzD3b3c15uqK6XNaV62lHKLEqftXP5QeDWkreSoLflsQY0NsE2vyL3uT9yyi
rbOR+stVzZmtgVLh+NuSuesfjy+K7V3Igij2UGInhEGCZhsvxQPTXyUH4Zp1rWWfhnVtv0T1lE9+
083en64l1CNd7zt7KGcAoSZCrYSi1uZqmgpon4td2AQMqBYOaZtdJ66ZCwCXI+jUPVNQ1mCRUtgF
Dbapj4x21WrOgqnRMQY/W/XxlKkIRSfZeoQovbeR0vXQRpRM/W1MzcBg0Dtrb1+TeS5Obpzrf8Si
Y6KCPUefp7V2Tk9/OHrg3CByNixVGfn7/HC+16qwhCaxELk5xae4QVHe1vIlQNe1Oxtki/+DPQIv
mtKE1RQhN/Z0uAxFBHTs2mSp8x4r1XUpVxHYzrBcSk2pvjxe351PRzqOPotUGJHg1dv1mZlNyC7t
kbdWv9ZNgUa1Vi2/ty4z6R6b2uWlHAIp9yElcUEFMxb91paGNufYN0V0deax/Y3RSlFdIf47lP1v
gysK9+fedFsL7auo1l8SrUMVSsChnV4tLV7e1TwZI4JzRaKe9SozW1k3beuDX3L7NlEHI0PFh2iM
eVSBN/e5SeFINKbiXFNrLc7msPTncuq+P96Je0ZoT0F8IEAijdo8gIjr0SJDefNqZgwQgBqp+Ivd
H9Va5E/5MTaRS5G1FhousmC6tbLEosjK0fCuxTJ1r1PRMTgxGdTLbA3j56WO4ldzddSLM+jxL86o
dZdnF8mbSG3qbUSSxLfffu08E2IshiwOsokcNI8N7WqL/K/HRu74FN4pX16aH9w/2/dXrIVb194c
BykjqYl1ICHFfkG3Mz23w+r9qUWtagbj1Hvaz5G5qlFGOmz1yxkiOALUce0q1COmzOvfz40+fHcG
Y3puUpl8YpisIDHU4DChgmzvLGaOR9lgxknQzZMdGFlpBUNbiqf0C//PCjsBhY2zSlnydr+byKyN
dC2SIOnT5qR2RUIpPKmf/qqsBfoMEQdkTcrDt1Zo4C/OUtdJYLi14dtzVp0m6oYHt+D+gIAoJpyX
qlEIm23BxSUAd4EmTBKUFMT5q3FPs9FXB12YnRVqJTBzbKiGfJedjtM4e1Fs1i1WNC+9dOB/TxlD
gJ5dCz8ZPClTnsGIyTbW7Y65RpSILFOSQCnsCAk4T/mj6Zf6z8cHYTNIlM//ZoZWGZV2si5183Cs
imHPQ8dEA3Us7X9Xb7bWr7qTCMsn4Ig/N5FXtKEyKqv6PhOm+x0CeGdPRCLMn/aLPp3Scz+DpPxr
rJmKeI09Lf9FZCY0t7F0xg9xPK99aCTVlPmrtVpJMILBTk+LyOLOV40KSTtVjYefOneABf14cbtH
irUhiyY5u9C7dwrMsjJpR6RMrK1BKdA063fQmdZQqfMjuuQ9U7Tc5WRihlYDs7v9WmqeMdsNOkxg
FTaDEkpmG6W0UfzMS494CNuUVcquMbdAPr1SAGj71FSZY09T50Gib8qXXo6tsUbrL67jn5fK/jww
FeLpXXyrvUr1feZEbRMiBXFF4ZpdFliZ3fgrQ7JRP4yYBETb9vrY1J2TRcApgT/EnkShm13MPMRG
s7zJApHrReCp7XS2cuO5wQxvLi+jTvoITIKUCkq336o1TTJivc8CBRrtCYH46uxoXXTgfHfXQr5D
GQNOG7W3WyvG3C+jklGeSsn+LtOkTafMRlD18Y5tszmcQbYmiMTIWCmLbWIjC23BJk21LBgdrqHG
rMx3bVFqUHtMpet93erG74tmFa8mOvi/P7Z9b4XYpfJErQalxc3VUZdTnDsttsl+mrM36ctZQQ76
KeTZf1+LDIiEhMwOY3IHfoik62aqG1VxGLmCgvW5TuAGrivjp/6HtUiJStA2NBm26VxRGPE6lmoW
5KWlnpzVgbOwqt6zryBRLG0kiCAUiwmyNnd63g79qCVFHuirkrx45UAG3hVfHy9FbvtN/Aalh2Y6
f8Dt00DYGJlS01jGtSmCvhkQg12pxvSGVS4+qKD06ohW++exwf3dR1UGjWcGx9E7oVt1+4Wccowg
hFA8spJ+/LQOi3EWStb8Y+fFwVW0WxpBEAUTQHS0GkFsSY/8wRcmZIYmtdXzQJuVTn1nToPGONoY
9fkXU6df/H6uRngmj5d3zygNBOIjWjJoWG+WFw8qjLyES8lt4vm8qNMUuMyFhN4MFdLv+Qp/Pza4
209WCRpRDmtGz4CU9XaVRl04UQThNihmXXiXKHFAHtWJ4wa9WTF/97G1e8sj/sUfebu4QDbLI5CN
U0ddsIbimY+af/9VdJH7F1e08SFS7CdHZXCgWd5bp5jLl9h22yvobdgrMWprQdnOzQcl0rSfFGDo
f4qWpFyLy6PZwvcWCC2CLJymgZT8ut3OngpyvoIHCqplyRq4q8ponPs+zl7KyYl+mpupeH28pfsP
SGmI3IJIlAMBmvDWYhwVhaKhrRRE1UpXGFXfMHfT9JOyLPX1san94jDlQVRFYIVS+bYx3sXQuIrZ
qAKHDwUFQxXfLCelbZGPcVS9aIsQz5ZhoUVIZiLdLkpfsD62q6PylJplD+hzWGJqJ95X4HLdQVZy
ZwslWcF05fPJuuT//+Gk526rzyl9pGDWSKh9RUTp55HH7stqxuu/j/dw946xIDA68I+4NPfTfiAF
NcWSlnVAY8c8tTmX97ltPOVIR+BNvfrmZpaGJEwbnDbeuN05U0lGHe8TQewV2S+TnXbdKVrddH4h
HEYVbpm83K/dtOnCyk27+CNXXfxVOKm7AH5pmk+DnRvDX6OdUZ+Nithi7LgKlcmvC8uKPomsgqdV
JO38DVSOVZ8gccZrCCVvNcIFZLeN2P/YWpeh0bQ/ancYksqnADB7wnfMqX62ki4dhaSPAbrEdHJK
4O039Kp1XYrOLQNlpms25pH2QWTp+vXx19tFQBsr8oT84ClAnXS9yo2Sr+dlaM9a7qkuB0atlGV+
cZFRY18T8aVqRBE8tiwvju3n5KIGNQRLTpYRbi0LoBRdXEj0M+NuX+CIz5dIH5qTNgv7Z3RFlpdG
i9MvLpzhD/Go4cb/g30IcwSAjJTcCR8JM54URGorOVSyRGSrzP5IlHw+lUIpPopOT04W4+M+9Mro
fUt59p9NgylQwKvh4YC0Tml683AMIEjstco5olHuvtrGuH4acsKMx4vcUFLlcwEAR9LwARdJZPvm
+3ZeQQOOuUABQ/JE/6quRW/5abp0xiuNVrH4dq4r49/JYCixr9bOWr6SlTZaKPTOVv1am1wYpoqd
iFMFzJ+/E7OrT6KCCOt3jjMjMF80anqaChPmc+dVi/2K5l6VvRuMvLUP3FU6/a3TyFeWd53bjbx+
20Nlh5itAMqGSvBY+0tROKdCGb4gS7NeHu/c/mmQxW55n3Hh6Eh+3bpnm08t8opAKREttjTfSxfl
fV2ZVdCISPjGoBXPjet5+1SUEUBychaogW7DMwQG3HVGJiFY6ri4rFn6xWsV7+TpyRHeYn9lE+Ly
wlJ7hg5tOJtEcYYyNZC81UEMKf8yTqZ6VcV4hFXeXy0UkYiNAIC5eN+2naSvwl2HxBBB70W/89KP
J3PULtyj6glhK/2k18rnpTEPooc73026OlIQkOioJG++W97FQkyIwwaruaSBmenLqW3G+mSuZXwZ
V0N8e+wnd/byxt7mGmNccgJ4eBJB7nTq62qMDLUmrz09tnLH79EFJyaCjkAQvfXGwSUAyqZFykA0
Xnru2sJZmPGoGmf0GpyDm/nOFtLB5VJCelHKlMpf5oc3oU6qujfKWgR1bYBam6d/ZyP+llbV97WP
/nq8sDvbx+VP84qrELrfNn5GGVSJ8oooqxJqe4oZDHouTe8odthbgShHbUTC4Fy8e5PnM8HGdBlE
MQSF53RSMLdX/Mge62fhQuyXHF0CYBTYFNHKJtseszJ3HYGdUe80v7FX7cWOC+P8eM/2zkBF5A3Y
K0XbdgqEXRLZTHFa+yDVFz0+RTPP5mW09MwM7LV0j8gAe3eg8SurV/ge7aotoqQf2mzozHkInASO
ku+2ble9EDMU6Uem4Ob1Z9Fp7XOMW3kZyuY+LTDWiczito+hqE5hd5rKtHPNrs5umyqnYjU0at/D
0Ru5306J7ZL6n3SiKUBuMhz6Z0JtNEUNon6cTkmUpmdRut1rDyHrQHZr54cEc1S8yeBM9IB2bPMc
Z69mquJB3DbzuY+b5ioxkweP/htk6eaV5MeTzoCQeBOQ3Gq6tFo05IxLYIj7VLW/ajYXfKBVcdqd
knyKzctQme1vS2TqPbQYz1iX92VWVMaLkYNfjQ9+m/2aaYwQ35D00LjYzak0y2ZSjCE2A29A/T/q
HTWYXOY2PD4Tb+Sv2zUDOsM58VGTa3+rveEsSW2rwLeCsbTy9dL1Ttx+zMw1rc70qBTXT+2k6P1h
ymblHXhQzyScF1r+vqPotpLxzdqgfVXTtrLVYF2cZoQb0i/Kr/2gQpd3Kdqav1Q2IIUL4jKT9y4R
NQSZogFfL5q6m0kG6rhfz7mjN/ofXro631rQokXqt0MhnFOyauXyjgI6Isgl40y+lW4GQXi0JyF8
UdmdcxFCNNpLo4JkfDeomZZfxlHYw8fSEyDrm3rMYgSNzXw8r02ii3/qsuu/GUVndv4YW0kbNFmn
jb7bKDDGhdDABJw8GoEhs7X67hxTvqtgJpnCfXGdJSp+WuOktwnzo8W+RFob9V8HlHmcM5lUOn3o
QB54Vwg1jIpYLadvL1VVZN55diZlpZQzL9PLaOpo7ERFon81vHVVOTVSt79hTOS/ogbS/VupIgX7
Z2REhfq+cNusuLTRUEX/PP7+ey+T3DaieQKNN/bw7Zs1C23uMtqAQed14mz3WnxiWo14eWxFvhNb
J0O6CE+GYktraRO0t0MTJdwUdrBMifiOInn1PmttgeyPKN6viaFd8qrJLo+N7u4nkD/EUVIx3CSQ
32qWZF6yKKI26WGiSPgy2bUWlBBUT+NSHake3t1FwmtCJxhtu2pxYpojDAEOETo84/sKaBv6h6r6
PyxItuWArYDPQVLk9lstokiaNI/swBtjKbBhF5cSpP616pbx58d7d29BkjoEG1BOj9mWv+e87zRR
uXbgMIrwY4OWZBhZnnj2WncJX6in0sKiuGpskbWN2haDUk9KMBaFDrVCic5A/bRntw3kHhRrODYS
3bmriyXuCotj0pygd2vnV1qa0TltLO86m83RxOqdy2EKN0DKiMiM/oQMCX6IANWx46H0apd3aor+
0qNyyVDI01KGLSDhcPBA7I3BKWNpNOop+YFNvjXmirVksLfiBRV0kWC0FfdvtFnrU9IzNPLA1s4f
QEZQxpPVdgp+5Ly3tlo7Vuwutb0A7xcgkjsqSXXjHaGg75sBusRrBJt8qzclhJsBPjW8oCwn+LZ2
ViNbHrlPOwSL4foF0ylJhluecqp43Mda5AWT2asgAqROVzb2w1nkTXs01PvOkrhXqZPi3sAdticJ
ZlKqUthmSUkjfFDGA3LU+dEzftcKQAcaBqi/7hrBiZGjCFTHUTDWZpSf47qK/6Y2ux6NR9j7HJ9G
plNUfvC4bXhZzHaDcm5mB1GWmn6mw1GpzL5/mdXcPMBI3zFFtA78ivoLfrfVP2U+wIT4oekFXZtN
F+Ls5aSlkc2ojqF92rttNo1BOkCAIKhvTUHTRQoq7rxAdL3nq6PpnWLtEJy3K9wRzsF6BsQu9WPA
zN2eocZxBxQeqiiA+myI90WeK80p62pX/SRMIwalbzKi6yzMpftzNe08u6yOrhw1XvbbCrwYdjIX
okR2buXprKVWDC2bPea8c92KdDBPjMD2TkN2yNTfOyXpMMU6SW8krduqT1RWleUK2XmglZ3aX5Ip
V0uGRNfG0fN7Z01Ik2GI3BuG6DbTilorbh21jgJrKLtT4VJtKkVJP9Be5vPjh/GOKe528gSaqdSY
tzjmjovdHExVCZjehm5Yo/8+qQA6SzBZz1uSpUfSe9nchN1y6y55kbeM/Gril25g1IjmCeeCyLBz
nTLl6aSRawm+MCcaey5jOW5NjdHYVIOmxy+52f2eu+B8525RLvJfHZRI7riErGmRMGIO9sjmzUqU
Cth3usQvsdl2p9Zah5PpTfHl8UfaZd78ZgQv4AgJOgFHbp7hbE5JxyYtfhF1fVUA4vleYv9T9/+P
sytZkhNnt09EBBLzFsipJtfk8rAhPCIJEEIgBHr6e/DddGVVOMP/pqPtjmglQkifzneGGZcW+W/u
J7hxo1kESv02fdCiYmG8nrwokBOkHIYdWWXSHLxboPBmyS7A3n/W8KsSGrUz9ib0M9BUxHXt7B15
lI2R12vvEHpB2Nl8zhbefFh9mDLfO4os4NwIPccA5J0Y8h4hSI9CZ0bmzQjz3I1AI9tDz2LEIPsT
Qsq+mVYmBPRZllYXisc33wgOCFQkKLs3Nhy8bV7PCLE1nKPqujvCUOyTkgI3KNl9kcgNu4DuvVlN
mHjsqcAfoBwFtnP2nqt+hv6rUfK4ZA0rk36Md9kU9Bc+xDeraRsFinq0k7By0fJ8/Th6JU72EbQf
gaV6KWDt0E+5m2G+n8MwaG6vHH7kJRfRt3OIEggnLQjxOJtgCPd6UBOrFu0JnuLGBJ+gIs4sMEvY
gS9uz8OpvmSq8kaGioYZdjV/szeHsRlg4NfjZQvJmIxdAj1Q5255t9RXuiLdb3+FwegOQjtu4Ns7
Z8h+7iVLjlnGe1sEnsfGfTBA3HPhxvjmsMThhCsbdj6UgTDuOCs4u4ojWgFEk8PKq2/T6g5UeldR
XX+pl+aG6/hTMCQ3XXCpy/wWAsK42DNQxEOJs7W2X89DOgYy6+s6wzwoQnJSyyBPeZUWZvTJsTMs
uybZyK/bni4PxHj0cxV20fPf96831+XtR6C9BS4aiFagY77+EayfwxB5U9khHRX398BFUr1DWFEQ
HbsWvsl5yvrxvmEdtFB/H/ntFwWoCUAQfNm3/s25Y4WDlhAqpDU7NGRQXR6pZEXP10Xz/zIONktc
mGFWAV+W8yeMe9hHThm07Tr5XjfOPPjB2F0oId97GtQEgAxR16EverZnoj/KyYi1dehVktygEY+E
9pav5b/PGUAGfDqoUrHrnY2CQrVNaY27kQPzKdhZ2RBb9mSxlzqvb/cE3PSglgY6iYsEgh9fT9oS
1WguLCjycWvmBThy6jpLzFCKdrjkRf7ezG3JNnBeA2CDqur1UGHWeIa3TYXujOafY2guD1HT0/2/
zxzEPlsgIYxAAbu+HkWOukJwHKsOwdysOx4I/2g8EV84Jd7u35i2/4xyNm0KfJ8RF6LqYBMuP0gX
9VeKhXQ/cY/eos+e7P7+VO99vZvvM+qOTdp+HseOwKdsARqECpvE5hS79FszzEsBtgq09OuV6MGT
+fuI77ytzfFl0y78gVHONi1oAOBDQbrqULN1PKS+FiVbMvfw91HeWX5Qm2CgGN0F4Hhna6JFDBeN
hKoOXjXWB+x/2dF2zN9hdVxKQX93KDSEANZsTtrnxlt2sigbArNdlaKPq1yALCdCo+aR7YVz5t2p
i8Br3piLEPmcLcHQa9DZgDf4AYmtOjfUQwJFaKJ/X+iweNjKQwhpsL+eneatjuO1FtI7ZK0Z4qKK
6+omDDaF0D+/os3VEkUidtYtrvX1B4Uj3spMsvoICkb3wROdvRaeyorVjPLr34d656tCkwTiLxTz
IBScy0SCVjlM6MSORlL/eqrW9CQ9b3xM23j6GiVaX8IKt8/0VQGM1GXUwH+ebwPQzxa5xjkJS9KG
HRGQvKjcDkHKSqpZCLF87OkfqGardN/biMmPQTMlOocRwqh/msRouUNn2x9Erqqx+wAtSGDvDUw/
4AQG5UCUS91bWcgkmercpWoOwXYy1bfKW9i0w2G7AF+DdZ4qR0FrkfuNi9Pv8ZBUmwqa+OyushQb
DFGjmQ711Ho/MlgTpDjYtOz3ZJxYthPN6EPRX0NcA93rHPp5Y63XFMG04BfYwI6mqG0tPkuYhyOi
OPN5e0i9FjTuv7+5d5Y8uMbg0EBouQmRtv/+H5BSg5obLkh5OWaW9Y+wQBV7yHT+h1NxK81BEsIt
EUXz2VI0c9KDqbfCl71n0Q7oSlcMDiDH//As/xnlbG+HfCoOcHVlx4qIb6ExS6mAY5R/H+Sd3QhA
BuyMQI8AwhBun8J/Jgx2k5oB3MdSb2a7idIV2qkd2bHe/at7CMDIjYaL1i02c+BEZ0Mh0mgNu7ZF
oBwySI4iwh1jVoIctsbdhal7+1TogaPS2/4B9Oz8QinBcml5TPlRsJrvEti/7KolW/aBA6/5XycQ
bVswD7e2xR+Pi9cT2EL8HactfFthFhsUy5BEu6xOoocpDPmFHfDt4sZQaOJuPBbw99+o9at2DIYI
LFuG7mGOE3rIickuMerfm7tNYwvdPkATdL9fP9AwiVkGHJrTSnJ0DEVmCrryTzBKuqSbfzvShmXA
Knaz1EKr/ezQhTK1gZWg3x+HxBJRgA0CB08miZ1Lv8v8Szfq8+HwfrbzHXIbdPVRAJ59T2hyNzJu
s+rQpSucR1La0ubI67ZGPqZvmLsAB52XSttw0P/hiou2CZRgZ3t6pOjgJxpoGhwhwG7quLomc9CW
Y8/NQaeQm45+61+oY85Prj+D4mP+M68gq519Yx6wOjilwldrXAl78pJ53K2RDk8KAoZbVLmX/GO2
h/jvwYXx/ghJNpAoxKOe7YQVzBUchOAemoMcHlJq/CUpeWlHfW/TFo4WRO07YU9h11y4ZL3zMnH3
2UDKjfj3xu6jGkBVqHtXHxkN2gypDXX3uIKwPe6si9Wlrfidad14T6jmEb2DYvSsxhlMWGkyBfWR
1MjUs6lERc9HhEPVzbK3c7YuFzaw8099m1cQn7BuwAt56xoeJ4x5WmLAekiXPEs1gj7b7lKk7vuj
/LGiBJSIm8TrTz1NB9nBBL0+hiviAZFkpktkO/6r2gPP8ofWiseBYgAgzOtRSIB7XSQZP8bIfYZ+
L5T6GjFk9Q2Loy7OkWoS/fvswXUL9ShkyBv34+x1+StiUodwxIjT1H1AlqmBFya5ZKL2zhLcWh5A
/6HoBkR/Nnstz5Z0hUf90WubfuezOrpbPUoP1DSXQN939hI0KHGVxF6J7sa5QNHToNw2jY/zbFDD
I2MgayhskLuA6arNVwQjH0w0RBcUA28/brw5OC2gLboVwucfd7S6jPa+E8c19fv5wKeZztdhHRG+
t3AOH69sbNofU8WRI9YQbZJymaCs/cdTD2Ha4F9tmA2YPEBDz5aP5V5MJtY1xyni/ZNl6fpkzKQe
/36M/3//9fVWBrAmA1UE34G/4d6vl6mhSxAOAS6azSKlvnNRO1f7zONqflaIwP3lAVLwrqehF6el
0jQ7DpGS7iQc5Jy4iUx1sPMmkPFv7Bgmw0NnVtrqHMc5NPc8jnW8Y0iTzw7bMGq3Cm5bFCVz9mPu
YaNbUKnskEM4kQ4HOmodFv7s4HTfN/UgP/vVRMOyhllP/FRFFnsCKPBDUk4OpM9THdBZ3xDHYP9b
GcfYI5yP4uZ7LZGsntcmJF6Xz51Hx2sauITBB6kCXQCeBOl6EGPqTU9QO5CgjAZfwTakGib/a0Xr
dd1patdxxzqetGDqwFWnaKCJeJgzwqG+pJ6BMSU4P7i0iKoPEwYwfjEUKklVkzVnrbb8KPtkSH+J
WgVzuTCiyQ1sAlxUjCqeZWm7gI1bkPjqH5q27/wHliLxopTZ4ttrJv2sPTRYf0k5yx5WH5kXdcFz
E2d9lsdMhGEBlLxmuZ0QeWPyUSAQ4G6zIvJvIlDbYVSRUSSXweFFfofZeWc+NLNKaW4Xv4+KSWr1
a0kAgl8R563dg05T+HugwYJkD08hdqPMxAJVWhdDDVAuzeKS3ZQKjvUYVqO8HbwuMXvPiz16RI1p
u6e1BqZ+qnQVtyftmsiWdjMOeVqgHKc3IGm1iIEam4Z8gQFaYqFtBvFlvcMocOjyQe/WPzz0Y+Jv
MHausC3PtZQ72KtwmSMet293K9yzGcuzBbVVDWYxMfYujdD+2Cm4XCCCsc1qRNVobEQMXfkoFvdk
WgMfZn3xBKOPcV0hZG3BnZxKO5IxuRUryMMQsdSKlriKNva+jfo6+wVRZZ09DIMi6iEL5rnN/WQO
mjh3nTd2xyb2wuTHyOJp2C1pMOmf2ov6YM2rji2CFCogXv80JVOGF5CqyS5X/WSC8aoV00puNKQO
/aH1Ml7vKmVExU4NTnX6Ag0mpT/tEojkLka2e4AALELNx4UCu9trT8C5hLULsZ9XkMemU4u+Hse3
5ptF7DYrDHWCv/nCCgcbFUHzqWb4mPKZiR6NBqr75TcgBkvLAWfI+NR7VRrsgaNK9uBtqOG+G0GC
2zF0XkVRZzZACWxXIvb9Ms0vWhHd76bMsLjAmpl1jjRTgdA/p/BW5rEfm30zmEB+BQsXKcIqXBLv
RL12enCxhDl4HrYurWxO03HOPrh+lOmjNDBGu/cHS6G/zKT1ucu1S2MAQ5AdoKDhs4zu/BmtsWMf
M0tfuqi1a0nhD5/lMO7b/k8TrCJKwgWbrhaEMPC9CqfIz6dkHdPDHPAk2wE8qeSTwlFM83EM+FfV
mylAVJgZp2API0b2HbcqRCU6MjbV0RFn1G5WSOj+7EUTE7vUb8MIzB9twqno2Gy7HTF0TKAtt43a
M/BOxIeQDl7AcrRi6qGEwWss8qBNJ/vdIvZoOdEO9mpFmEiNO5KcqSYl57wnO1tBYgfDFwTYv8wm
I+23dPX5UsyOZTCrQyc3+UU6jYSifOlSyw+ST6SYg/EUUQvORjqs6S6IxuE+EGB5FHKKh7rs43jO
StGweizgyzkODwKx1tfASGyzo3BimZETGQt+U63a8dx5SSNAmsnM9JA6aGBz28nZg+qnqr9uIBfj
eaytdgUgsWr8LTxRPRui+XLlpKlaAxpHOsu2THjHwgLAz5zqvEY3cYLvy7qg/snNzKeuybGXCf+W
8DZcTyRskTESr5T7H3WlFiyAqmtnV8ay8eBUm0EAPMuchI0f32NmqTv1GTTCT3ANiOz3ZTDxVMo5
Be00n0Y2mByeZDI+6KyLg0KayUpocWIXJC3UDzAKLYOej+JGuGpR0GYrvW3fVMaeKEBdbO55qznL
k0G23+GPNdcNdMF60iVPJjjlukjht41zp2CxNy5DTK6HymPm5MI2xiyqUUtfYNlWU5on8NZLr3xH
e3KVNV3/nIH4Ml8xso4y55ljV92w+N5RYFajvVrMEOdWYJiykQH5PGZhY4oFMTZo1IXM8NLB6T6+
bXDoene8xopY8sGHJu42DXVEr4ZhmuuDTESafBdNJdwdIobnESfWQPV4XMSaKhhSz6DNPFRxVukP
0KPQx6xvcLGWLpw+pXNIflSwrK1ziZOpKhBwY2/G2nSfUUOwezWbsMu1Qn/i6HE//gzJ1fwySLks
BRBMF94g0SWJrtBZmXnOl2X+LQYX/arsMotjKMzQHCUSrbEtKTb6uDxlEYxV7pokXNYXTWYoOEA8
qtN92rkaX1HAXJxgmuLKPLbRGvDrdCIc8cwDzuMOSSFqiW/Bxpqbny0U22EAO81Ady8E3PIORGe9
Jj2izGRM5xxfnOsOCsS37pH5LJ3yZqpceDDw2KLuftj+8NL2ooE7hdeq0DCsWzA59pnUZi58GIv8
kHEVISxsBsU4F6OYvFtvCKZ7MgLBvPISPtRbORQ1uRhqalBZSOmXgTPRd2+ZOAx/BBfRjxBxak2B
iAumHr0qUm0exeCS3ZqK8ZGWEcI2fhMryDO+J696kbPu+G4llIvfDYrTpZCgwv5rLwoV51Zjg4CY
ohsAJsfrSnCAK3DESciP/jCaa/isuAL+WPSOVzK5gB69vYFhKOxEMIjeXNvO8coRLlBTTxN+XOTy
E3XgUPZoFR4u1Lb4vWeVLfjPW0LEpsYFBPL6efxoEp5G3PwR1o7y3ks8nEmxdN/+PsrbOzLIZbiS
b7fyzRrm7DqEY3MI0VGHBlxF/N5v6+TFixSB0eYYNbc8HMILtJH3BkQjHWRH5Nehdj+Dj0IdN0tg
1wbwUSRuaFuTqwH14BVS2Ka9TNbh9PcHfOdd4aoMS+fNyQt2J2fLol6hTam9qT2i7td7ag07UU7s
hWl8dxQQYTZjBJCwzik3wl9I0CFq96jSGRcH0aGy8K1uPv/9Yd5eXkmGbvhGCASUDSno6zWBKtlH
0bfKI0XlV6rIiwt0kkCaa4O4/PtQ7zzRq6HO5o0EnKwAAOWxwwZxu7BWfvVTewn5f3tFxg0cxsyg
/uG7BU76+oGQuivUss7dkUNsc+oig4YIcdHjmsrhhceTX4qlCR/+9dHQe90E+/iwNjHU2ZpXxtdz
IqQ8arIIVo7UVNu1xr+kVXvztjbuJji9MbAMyOrP6ZXSKdx/iOqPS4IzsfbS9ju25wBekp17+vsj
vfmqMIUAuCC+g/nIRiF+PY+Ngi8zwJnpaCqUS6HnN5AD2Rf42MNPN/hnIQPM/SCkhd40BsiAONkz
qCZWXC82oxgOEeUFW9y4+Y7Aoz0y5AIq9GYSsadjowAGBUANJotnF3x/HQUiByL04Zs12eGaGj9n
tuVXPcLkf/19Et8MhRMELwvEDAh3MebZuhhm7tOuD9kxqkm6lBESPh6Vv6R+uTrfuwBdvDcYBNAw
JId/ISiVZ98XhUwecq2KHVPYxng46oP6ucc9fy0U6HKX2PJvRoOrAxRboEgDtoer6dmjZVAcJcZh
FqcMIzQm5blpG37ohbpkW/3OUBtmCIo5HGrQlj97Yd7Sz4YNEzmSsEI+AkHJyjfR0xzxSzZZKVb1
qyMyQHcBuTmgJm2On+fqZ0KWpJZoCBzNGhJ9Ao+YfpP+mKic1rV4CRitHliNB921rufd7u/L5c0O
uY2OJgE4AaCjwNjh9TfXkXriAcPoNRCePWCmBGVXfIl29t4ooCsDssQYyNDZ5uA/rT7cs1UEWIQe
/RbNABh2mtKHK8iFLfF8/wAeitMRPtxgjeKMPCcRY0tUm8Y1Pc6SpKc+GNypDc0vA1n+PjTy0tSd
rxGIUrY2CxYjBoN929lDTXBQSxbZVUfQYPp979K19AOtDyxjl1zizucPQ4Gi+qe1HAANPXcY54sB
X2gF9Ir6NypaMFJPRmt2Ae58O3+bhQG2jc0xGDeF7YH/85YymCBn3hKnx4XFXyZGbsYu7nPAIw82
dvWFwd48EuLPt0MFezA2fPzh9WBcwm+5oi44glmgbDmtGvesnrfi298X+P+jp//9wDb3Ueg9sStu
tHmY+LweiU4tLhNZWp9aKnFq7XF/s744+VHHNzhpHdL5UxQq457HwS3h50VRSXiOv+HBHbq5TVTG
EQSDd7xF+/8WakG2FFG11PKESBFH7jsm2uZoAPUAi8qQILbrBRKOcwtmm/wxtyAuFCA4++MHyDnZ
cuoZGlM7koiBFzMdWFUCJGLe80RViiRJtfbNbq0Cb971qG5EnGetb38b3AbCsm9ph6tyM6TRcbaI
eC36OiAW9gJmFLduaSW/6dUAg6Q+ynCspY0LWKFWMH4gBmxUfZfUMADcRaayOuetH6zXUQtpA3yU
OTqRH5IxSbsPbOyC+J4iCRK5cbWuuoLYtQbfOcXt/Zp1cvAe1yjj4RXWTNJfh0LUXe6CYP2GG7jy
d2xO5HJH4FSfntDnBLkkJxoa1WMEgb3+3bgFUARgzRAO+DKpdFE1TdPtGbTAonS4WpFdLbeYFtam
yW8Q6vDUFjau5uSLbjB7161tViA4pvrO2hamfwFD4Em+pl7U5naNEZbEDbXpYawo+YYlLzvEI3Op
j76LEGUPAR0ytYexnfxH26/xs2fntb2f2irydrxq+m9QTfm/+UTrx1X4GoZrsCIFuuxtWX5Rs9gR
rhsT/8iBh2ZlEsfDo0jccq97z0CoFi3ezbROkd1LpEQyeJzg+MrpvA6qSDoJ5WwbIey76OjcZjdN
m0Q//A4o9Q5Fd0s+AWkJ15taZdV3mCeKqiR9yKciazLmGExSEpcWzRyNzzJWEGzD3F/rwtddNpSE
WAtsFpIzPh+Qd5HBN9pnvnpmfrbKa5hoWuQ312s3H+wABd81q8Lgq9Wha7/HNUu7I6A15R2jcA3a
xznDxobYDJ96+Tgk2b2O3Ry4YiYeIx8h/qTPXbeGYt/CKEfWeY9tsfqaqiEVv4Codh8FZ8Ic/L6x
0Ye1Rquo9EOFrrR0Aq9kdXDrfpRajHXReRECema+EIdKwu/h9eApD+0l2k7prWSyMXe98PyvnQNz
5EhZn4q5gNdfYu6zRSfqh82keAmR/FN/mBc5PNl0JeRJQnWu0chsVkBNYnHxKdWDgoDZT2z7EmXN
GpXrmBEE8QGH/b2g5TbnKzWIkUNKeODnme/5y00fjt1w0yQzf4a9i8/R2MbKzwOxVvHzYrts+s1p
Bd7osrY+y/VcyRcbcjXd1dNM4n3sG98/pEMTR1f9AL7pDaiFMnwQfaVvg1BFsF6MoUe+7Ss28pKM
UJ8BEBqAvwXoIrh7Bd1j8wyAH19jC3SZ5FheLMFJgGr6NqpT9QHO6GhuRHAO0AULKpLlBB7A3a71
Gii5EVgGWyjA0f3J1ohi3dEKaOwu8aHaK3gouyCfAl8MJTB0oPQs4ekP34tccw1gjkX7FYcrK6Yu
ow9wYWqj0rFuamGEQCd4r6fpBEDJ1qMuArvxxAC7pB+WsEUHI07WeEaw3KrA/TZBPxecjugPhcYb
5zyaOuBEqo51UKYg/SKUJUkbcbJ06NJNYgGbvCGOp2OSVrwtOPOQ62EaHsHLJaGCFRptj5/UIoUh
1xCMoyUIxE0UkajdE8fZxXZBoP0PNcHldhcQPtxBuozZnZtJn5DQNPyIR3AJd2HAw3vow/sGruKu
a4t18d2PwTE0IiP4x5xoACO4HZuyFPARcV3urcjM2CVCqR2syd2n2tQtvQ5WWgWHBJj1r8bTHYxE
5n6OsBcHVVx6bEk+LeAxD8WKY4nkbd9Mtyjzui9GUaTuMCpmwLB0eCBoh/2EX7r7PsmZfaYT8P1C
Z2wIijGZYswcadqutBTHAy6hCQBS7kc/Gs3rL6JJbVZME6TIyKyhs809Bx1mCTgmZde2atdf2DwD
lYO1YknehwtBBw26NVPy2VefIuPSDHEpzkEPINmnNPGqruQLPDd2wqQC7L4Z8duwWOoAubBweAiH
LvtmA93TYolUdz2iY+jA8mfDFc+oIeXSwvgd6QrUjTnJKst3mdD0O6yL4OKP+x3mk2VeTfJGZNma
RxrAJwiJaKQfLBD+CgVxEtgd1TzNCnRGHDr4NJ5V2YIifl0hseFHZ92MazgXc45ZhXplRX7tz5b7
XXhqYmKaYop7sBF7lFAfogYE6l3QQmpWcJ6kPxOq6MckXH0vr7GE0UijuMsb140anJ15xgY8cA98
wqyKopJXdh7zCQnKyK3F5v21MkkSADb2m1/ZZOmXyiJ2ZteOk/k0zxpN1Fkl2ce2XpOnRJoW4bOz
a28qZ0B2SgdjdAE5tViu2Nijs+OBpfEFOVcU/2phUF26EdFS5VCT5RaC0aktDejdR6/PMDNQsOH8
TRON3wg3DclLU0c4MHDlGwnOs35Jc6wQ/2EIY/VzrHF2g/0gaFdUEofPbki99QFvzn6aRhl5ORFa
PVEkzAy5ToDD5lrXwa2ol2TZZcMoZOmDlGLyHtxYxO1Aa/apR7LcnAvLtnPVhxMXXmY1YGOYhWp3
YMqxO20nmG46ptmjH4qJHSAoi0649HUBRKjJEOWjrWK2jzsjn1qlE/hOry3Q/5nC5wv+WhM2mkXg
fvmou67bgRBQtWWbyuhpSNAVzCc9Bm2x2DV65KNnYQUMc+V077ywT+CY2gafPYcvBI9uFC/S0e9f
2jWeYC0H58qf/dqnuoDoeEYDo3IQHRCDLuy1HtfumwcbsggfC8nw3VYp93drMgaYYW9ZvwWdT6qc
xX1f7cABbfwDWpGwQ1gWir5cw5lucuSJ4VgeVNgZWHPErinIINUVOgVrk2vbMriRzECoCpjQjY8w
B1/RoAYd9xaWzaYBOB0NaY4cGr8pRzekvFAmicaDM5izXeNCoYssRIhfsXjT+hv22NFHDU+5zx1a
wPcyzOYR/a5ZT7nOYtfnsp9XnLZzM/wCbGV++YA+MuzZY/CiBhAErnxf+vTA5lndBKMDPRf6KJya
TodoBcVVzNHHVbJ7QuGlPnaNHL9EFYWsJyDt/IDEz0HucVtPntrBkk8pzNWTfLZAeHIIB1Dmim71
nhJQBh5nBCTD4lg3sCggi8+QncaCxdsBbwhuHA+TsewiB8vxfnZyQk/KYZK0HtCAqKK4Wrae5nDV
oD42HziRWY3AiLZ5FP6UwnF66Sg5ur61XTlbbxnweeDsK4I5pj/pii2wVNrZL3Gmq2fYt2Y99nTU
VPnkKLJQQ7itzTkZyUAPbsysx4p4idbuKIJ04gfjSXyN4J5yc1Rz1NgfBm4m6y0K8NArRcBm8lyt
C8xe8bS6Og5DY9wes9R2h6WrY7xQZOeBvmxCXX0BRYOtH1A4iP5TGHna28l0CXVhMi2WGwU+0PgA
bWc8lLE/k+o00LAN+xyBjti8c9OLKd31PuVdwfTI6k+LEgMa4jhPfsRV5qoXaIkt2i6y8uRu8n0L
PcPc6AkiMBwjt6AthUNZU52kL9VmurUPFJ3krkunobkydczozsI2wO3jqqHpTYgm3fQtmtLR2/lp
Q7M9UtTG+AcEQwZTQLy1zmupTItcXj2dKgE6+JdIInLsLqtrz53culp6Qmji+klj/eiPYeKIqvMG
Ug5120EcGN+B2RE+45pNvR0mScQsr5dKmsLTiN06wQQ5G6/jccBNB47V0py0JbK5th5pU/gBWpne
6AjJh0Uyiyje8wZtWhzXPcpNsNtrUfjCqOWIIiKxAGCUkiXB1cp+R7PBC15gSbSCAEErkd4kKEA/
Dj14+FunUuKw7AluHyLsJS5tHnC2z8hpbetn4225MIWH60tfdH0/9i8RVKKkAIA84IyrkUI6w+tz
Mnanltnrv62dgeQOiTIquw5xWw3ukOzntQe1UragsxZK7w7mPEitw1IMKZY8S/062y28X9qTxHY5
35GlQ+kXeINNr5GIbDNXph1Irh8t8rzWckDWWJvTKuqja3BiuN6LLovcEXKJCJ6TuIPLnx3liBtG
+LVxeR3NFSlA5Q+7vQQpV5SpxRX2qQ3VuMJ3Y03iu6ZRiSndMiGbDmwEt/5Sw4LuVb7IFbZfyyhD
tgPDK02v5LyIYdfXvn7Uo9cHB3QUFW4yaTMiB14xUK3uAK0R/FAndbb3glUwmyPGIFNXseyz/gL8
8Abr2CTMmHDIicDWB6/5NSgwwwOJ+MY1J8cG+kxx739B1099Tz0jnhCheSkt+C3cgR6Gvxk4AvLI
oFp5PZ6qBh1U6OCc7OgFRayS9ElJKS+AHW8gKRht+TiDwKgEkIiz9/Uosax6h2Z2e+JgbeGcWJHw
lweTYiARwQL3kunB24cC0Lx5Q4JBnUBceTaJy7BkILC0/BRUDlF2LDP6awrHt39V7aIXAGMHMPE2
XeMmp339WKECRoOGsoCbE7xnazZiNVIAop1uLhHd364LqAQQSweHIywKEOtfD6WqapoIomBOXtcP
ZRNm5pmQYSznmAcvVZZeohi+fWN/zJe3Z0MDAPTp1+NN8RpOrjbiFGtsB62zVsIKUPo3Uye9L3+H
wt4dC/5xQBLB4XrTeGOA9bIqJuKkV12jCy76rtjkP89sZtHTv46FTixgeqDLULwCgXv9XFFqurhT
YXuCH2VwNaIncIcCyru2KPkufMobfvca39uavvAChBoGaL1/tugbutoG66I9DVPHyW5uOI2/86EC
gc0BwbrXCg4ZH+hcNeJmZn376E9qno///Lyblz1EJgDUsZ+cvUe3SS1r3AhPwagYQh2ZeSEThGK5
iHBs/n2st58dEuhhgQ6TBNDsQax6Pbdg5MBzgQF+VG6u98sYR2Wy8Hj/91HeGFyDgYCiEnJ4ZKRu
esuzYSr8hJh2tDv1FrwkoGdoUpRr58+iAK8ufZ4yJMWfcA/jQ95bvaw3KWzf3AdcLUWIoqx2/tGt
afyRWDbB7LRBcm05weeIlxVO1OUK1Xo6vFSesD5cieoma8qMJe3yLBOVDLtoWNb/4+xMluPGmXZ9
RYzgPGzJGsSSbEvy/G0YttvmPIMkyKs/D/1vXKyKqtDpbveiHW0IIJBIZL5D/dBIVUiEwod2+oR1
iTU+eSRi0d7s6rdar/7fhKGfsLIaUJr1/Pxb/zYgsqL9VIbpUA37Ko6igGTuM8X/Pry9tpcnEel6
4gsnAxokx+R8JCN11YEafBlOWp2805zl++KkzKybv759IOS5CCx0eJC+3QAVUtOtNZW0PQQWMwVR
pLr7irsuSKAS3tkv6898fgwJl47OvGgeEEI3kVPKnMpJVdShV3nWOyhWXpAX/RdknmVIlmnsAe/9
uT27y4MAB2MN02iScIlfoEt4ZNcUL8swiiZnNxjxQDY5Gm/+WNTP6LVTCKFHRp/z/GPlqoL8TeZU
ITYcKWZHkyhOCUdi3hnIcdwJZperuDavYLSaZFPkKJs9GFvwq+KKCt0atNydYteon3Ta0D/ESx9T
CuwsrUD0ypvfalG1uoYh5csv8O7syU1DxuyYWC6HOnTIcTO/7GjG+KJ1dXknfF1s/rVbzBlDx209
aRcyDJppLyrIx3CO5tk3I+B5buRVgUKEvjPUxW1OgIQludpuAHO6aDJZM0Adx1bncJa1/kfK0g7K
obZxGtRasuRmfHnjhmQcqJ8wdVD74Nm32Sqx0SF9oQxLOJjptFe9Stk5Zmne2SMX237lTsN351ij
vqBtBZETaiSppvKAGlFE/NVE+fwNpZrBuQNauNiKiNDCwAAjgRgPkrub2GHJKtWn2lLDaIIrkwmv
DYcCjqtfVvniZzS9Yn9K4+X3W9dwla/gyHGdgzyxNvvQy6lzYKbQhbPwusPqfhs0TZG++UutIYMV
BL0FfGa7hnxDYyjAfJL/I9/eSwrDvZLfw31cfqn1KmEB2eVgg7anuUqpy+Ru1YemqQy7eRBOAKCg
391escsPtR4jhgHNR1tn+5Ypizan9N32odpJJ8g6JE2n/DGO80cXAHlQdOa9KHV5rliyNY/UVldD
tsl5SLRTk+6Y5FpUsmF+LbtWHL1YdofaiYxQ5PV0JwRfrqNDmgMAbt32vHA2dwskN6EtqjaGWe/F
gYO3tQ9cdnjzOpKG8xoEqEDMIAM4nxWLZ6C54IgQ9Yr4j5MapG8ot8RtMIwYPz/QSvRetKo27ykk
r3/w2dW5xvo1XHDJQDnaSu2PfTTUoywgKy71/Ec1xmYvkmp5VGetfJjJAtHZzTPri8Yz+Xh771yu
7Do0GpTseGhOf5PAf3IeUZdZtvTpFKoeV2hRDXOoZ3QFbo9yGfIZxfvr+sprkW7y+comedLpohyn
MO00Wu7osz0ZLV1ir1/uvUmvDYU2DZhW4F2YR262pubiIsFDYwr1xjB9VcpuP7upE3SRey9Dvnh4
8Nl4b7MhIZazQddT8s/aIdxRk/NkkAq0IvsOlzBuaN/aigzQmcLtJmqX6IPmDNaPMZFjEaixqN8I
ROUC/YuIAkDE8gITOf8RRIdX4YSccjgl8F4O+oig9o9CpV7tlJaYP0x0Lts7/NdrW8b9v1ADSxtk
7/mYhkh1MdAJC12TuqA6QHbEYMN585EHiIK+O3RiRNcvShkzJb9oKBhFgQGyr+uOnn0hPt7elxfy
b+v6cdcAQ+UmMKH4nc/Fof9doVsxhomTQMyulJ4oFlnztLynSmsOfmkI7Rl5llkjsKpF5M+2jdZd
4cRKf9BoAHXHqOgAyiZ1MwlfyC7J9/ABtOyeUAc/yTZGYGZPkQDDITT+Nvt6UdLWhLoyhmzk6TXR
7P53UY/pnVX/K2WyGYZjSjQAiQm4eZsF4sWX2wk2fSEwXS3m3w3IkEqF9uMnST/UQa7KMt0hn22n
D625zL8mHZGIA94kvRrUlhvdeytd2W5AwyyCskkxgehx/om0rJWOoO9Ikl+5h9xW20c0TLs7meLl
HbraPaMsxBvG5AGzuWGcfKGNlhI2lsFMYr6ymmqB7Ard85MWaY93gEmW9tFKaVncCY7XJgjYcEUp
8WmJKOcTzCNgUHOUy9DxOvFIKf7Fy8ru7YeWVIe6lrm+NylCng9SGXo8TVkqw6KfUflPtHLfKoTh
2+fpMvgiKctNTTxcC50XJQMJZCSuZ6ipgsxwB9PMyXwHAwBr7+BD/1bZXNS6AEFTCFmx5CtI+XxS
JsbWMseTItSqsUK+reABkc66eYpgw94RPfu7z85OBoOB+OdNxhZBTWSzgnkV4YEbG06YtW7zJ6X5
Uh0H0bvKgzoS+Xdw8BTnVdRa/sVAQc8IEiTzi6DEVqGha2vl3xNICdQU5zgpP3A3OM3zPObNZ0U3
OxG0ZZ68YuzkwblP28H+bMdG9lXtFy3ajWJsxKMu8rwKUp6538dlSt0dLYryP9rjRRkWXlF8NRKL
Tu2EsYKyQysL0otlzFMddiiwWIA91Dz9RF/JxCiD3mh16Gzpxd8WOG+/zUUU+i8MAssiHKo5Hl/0
yiUNaOF/DxiBKqn5umCm2T4OPD5AWOlktfthiXoRmBotBn+UznjPZubiULLkJmn66u29FmQ2h7Ic
hinJUsMKFaF+Rp7TJMqORyVvYDwWuL06TXcn/l1sYEYkwFKR4UOv5PrzHWWllruMorVDGu6zdugd
goIfQxhLA2OJxzdnX+DqyRzRlgawanBAz4dLzakrZvBOYWG56Do0oFtEGf26fSgvknUGIbnE/4WA
vl6m54NwX4hkxEo7VLCdDIZK61Pa0Lp4MvOkfVbL3L4TBS4CGgOa6zLyhONUbiWlkHXwGjcZeTh6
uEuYETgUpLr1O5/q6iiQfWD9rJ0cc/OppiT34GF6auiO+fgsgUp+nqf4HiHr2ihIEKBiTVnXojJz
vng0vpPagDAdJobePmRqtfjgWu51HS63Heworh5soNccfCtLqnvxxH5LrBCaub5X6L4GhVaBEzCN
exfd5YRg3/ytMVHrAb282XIOSAUOv26FnVz7hRIWYIae750SxeWEKJhRQeV9yIv0oq2xaoDGuljc
0IxkWnxSvRw3NkvLmvw/9HbM19s7/HJOXAMWZ9biKuDe2WyFkV7HJLvWDVcN9a9gfNMvRT7fU2K5
OgoPbcMwHH5tBSmroe2bJprccNDc4Us7JsOjpqTyy+25/D3z5/cMW43ci1Ye/yDScL7jcL5VTUj5
Xkg1GJYhFHyRHmbIaG0AS9EwTo4xu7+F1PL/RUo7ZsckVsXPKoVqdwAEtGiglYtIO9z+sa58UPgB
q07mqjzMr/OfaiqL2G2jEmvAXEvsZzktY/9QWmW+fJ4BVP2+PdqVpQawjeQUYZHKyQUTqI/Hpp0k
o9mpFXBerION/M3u9ijX5gTvB4c76vDw3tbf/+f9NiRDreZR74UTBr0gJTM1lIgdgH8dxJ0c7/Im
w4eDUhWsBAy+eZ2eD7VmDqBU+KiWmZVHl1TMX5BROaWdWvlKbKm/jfTuIbyyiia1J8pOaNGsvIHz
QeumqFUoaFE4gEANGrUoA3WY7mmaXl4vOGOtXnBgeNAu2cLrE6CJQjOiKExgNr+v0zT/hWo7utkj
MoktZaE719mVpSSxXGXBNboNsN/OZ9VMMjItVERCEQ+er6ioUqixnX1SKUXuPK3TH+tp7O65IV5b
S+QY8cTG3ALK4OYDqlY/JtGURWFVcFO77qQePX25xwW6OgoEeoSlHDpuWynaGbkQE5+CKDSW4hdS
M9M+ad03v6yxasYuhcuGcj99mvWH+Gfbl2rn5GTpSjhKV98tpq4cisLO7+XL/CmbMEYGhVz8SjGG
jLZZsKSFhMalpoTS1NOg063yUNoLDNal+nn7GF/bEP+OtLnRVAvtkDhiJK9B48xB6OIxVi2O8FC7
JRi0HhvTIlL6/e1hr0QP4jMFJgiEFo3fzaWjV5jQJhrLWIxp9JMagtYH09C1S2BPbffjzYPBRMO8
Ze1M0l/epCFkwTjeUaUPTVKQZ0OrQdBWc7kbetW6U1K6sgdp/5BZUEIj2m+5iktqLACKnChMZReh
FtMitSDtt8r7c49SD6f4wmUKN3JbZ0g93LF6aSohmvZAadUMYLo9yIc3L5vHTBB6J71aq5znW10o
eW3HcxqfIqMvVgNdb1/WnfFU08d4vj3UZRgEhECM5QEBiZ99fz7UMKQj2NplDgeZ/M+U0W8vM14X
tcbzpMiPt8e63HqMhdXDKhOrrgiL87H0FtOveJzmEGKfQY8aKXkk413UkLxpd3uoy93AUKswNg9s
mOHb5uec2qmbWzoFxsKegg6I4C5dxFtFM/82s1RqTogeULfddt7jpiazmiczLBVN7Gon+SUWzwYW
Kes7F/HlfKjvUCl1+Isi2oWc2VTDZdF4m6BSszzjx5efcq+Xd6otlx+Ie57GHE8TaknoOZx/oNyJ
0gSbND2MRGIemh5bWW9xK7/QlnsGs1cmhB0bBGY+EK1wZ/39f6I5/e7KKTtphPCCV0UbF1yxzJ07
+fzlKFADV+4yS0c24awx+J9RUgnYHZUPO8wpcqAd5jw7Dvbkb91r5L08gWB+Q6SjPXw+CCpPi1E7
mRP2ifZHWHH6YObSvJPIXt4WDLJOAeIhafy2dRXFEwIzTe+ECO5Uo280Cpyo3F6+8kRWwH2jjoKq
CLDPtyoDrmrsuLHSXYeNyItok7dMQtHyrgOdILu+fUic4VUdmujO7C6/E6ArsnNKfdQTwEWdL2Hk
Fgg4NII0peG90EkZ+UqrDnfiz5VReKyuur3A3R0KbOejEJWSktJSFJqzVe1Gq66CuIdVcXs7UKLg
zznPIVaeN+Eb3DX1RH1zjFQ4Qm3SpFFYCOl4OyUbHe2hH7XkJ4IL4kvcSvO/yqxV5WAkYqWDI+Tf
uqu5mTeDPrEArAdOPurFOz2laPTaFY0yflr798ohyqLBeKfTBK72uVNU0QsPVdfeT2qkiUOMPpQC
GUk1hncA9Brr4NIWSyBVlhTUNL2GcxFXeT89QmOb5iOqNwN0RK/08v3SxI65U0VnAVlP66E/Id9Z
aE/WbAm78LO66fM9jMJhPg4o1iwP9qgV0R7TStP8bCrK9CWdutKCwYeq3EuDhpz5UBlKMu2cLgIs
rs5GWcjdIEd7eSgWrbBCQ1JwCay+7Oh2zUnbv874SxsQudr+T1fKvntX1xltRL0T8edJQTh7N6rR
En8Qk4HpQQkXtdstROEFFgOA4p3Tdtan0ZZN/GAbiv4BP4GM4j/5pLmvHMgFH6SjVy+9zozfxZNu
5Acb1ej2YXDMZdp7aSFRGdIL0wtHE+2zbIeUfjH7daWgFaVlM7JDTimGz2M6zv/LGoF0lLIMhRWM
mWYVr9Kg74PHqDFBpSPwgFcsgOFgdIXaq8Tn0+AS4tYCqemkC36NMMTGFo4a8m3lC9zFxHuXwIAt
6UloinxP2TJx/ptbRS1+9I2UyaMmEAc9mphZqd90Z4EOJnCwU06zbjutD5EYshmUUytLDtOUTvKB
JnB7aqmNfrX6us9OVWuhMwj/UCkBiprS3S1i0oZDVmFngvBeV8ijZg7QV8q2sKpTZmE+e3JqkM07
i2DaBvUghfJgpmhU7BJgu9UxK0j0ToquSW4/k8/yxLN7/j3M1qC/d6QGT04BSvqjU63OpTZg2d3D
0nSV2DtVH6NcpWfNiJyKsbykUWS7Adj4JH1vjhQbnqyl14YT+fiQHe0M4axdAvwUiawJ71QLxqJE
4WBuzAq9w1mRDZJ4bd4/ylLmUTCXpkAlo9aXMuiGSIn9oTcyuZN2ZsGCshQx+kvbo9TU2FjbrpJZ
Q3HqI2WUftrkRvdgdECWdzlKy/3eRtBvZq80ahuQsAsoJQp2suOr40k+bww8SQZz6rry0evs2TgM
6hKbiAUOk9hPyRiPxzq2oBz5ldfr47NHWwi/oilSlT1a4I3zLcL/tH/yxtz9lohM/Yj6oOcFadQk
1VM8IrngqwUSpr4wIA4G+dKxn1YpxTJw7VGJ/CWGuxOMdaK1gcKLLaIAbMssSKmEzIFdwJwhUTFT
6YOl9fBupCDzoZqV7KOuNcpHHRWY7DnGX0z73E1LKZ819gt60/iyzye7zaXjV3nbl9+hp/fDbgQf
ruzMqQDp3tqxOwwQjq1i7gKJA3Ttp6WO5XViTO43y4mm+phKszXgadEE/ykSHD+hGsBi7KgZTuZr
IZLif4PVaM1x7Iy5gFygjl9A6mf56+wAPP/gQKOZHnoKHt0ndL/4/mnv1V9aZYy1HVQ6D6aFNmFR
3GJ88CETmOkePJQEf/TWXETvNAwlk33GOZY/51Gb8GqrOO6PIzKyUL3hyvZPg5gHWA9A+OoAKkwx
HlfjUnsvekubfE4JSwh9LfG+E4aj/AhJc+h8sXpIPsxOZIqHKHG8/uAV2M0HrYN3+R+6Go0biGmI
dSQ7F3RSlcnTUGakCLg8OQKP35e0tWFF1vPU6S+2MsXLcYhHdToYud5/XSJHTB9i+GftPlWbotmN
fEpc2NtZ6/bl2CzyfZrHEWzcTsGwGuEy0atYjAyKuRsmpUKs0upq84mrNoLhVdKcPCTWlMsT7gpm
81jIXkxhie6c8sEbmtz0u2Ry9Kd8mGB+9YYn+9BdIn1+IuG2jF+RbskvhTRG49VqW8/5nDeuUn2N
qGeqH7UiGfKwGNS095NFWsux1Kv+fbagXnCwM7jjn/F+6602EO1sKTs7GueJO19G0PfZJkhdIprq
wstDV6fZqfDoSkg8bqesSm5DfKgaxIoPZRvlUyB7Rejv8TpZloM7NU0diCae2VgLtN6j2ww2FpjF
3NvfiFii/rkgUqY4Qa0WFYS8JqrGA70x8clRZnMOhsaNnFOv0CogPMRLEnLAtRd7sWt1P8hO6A9e
hy/zD+h1RXdIMuqPBzoKhWb4U67EyXM6I7sLB6SxCppMprIcpMUrG5VFHvxo78XL98RCQaD39TlS
8p3VETeh11R1+8HDPqU/2UTCD1CxmuqnKrs42kHQ41Gbkkf8pnXFk0nk7lI/gBFrsSATKWBL2KiV
9Z+Zxu3iI8lRd7uC2EzjFLEHq2edF6P4ze3Tju88xVU8f+5KPCaUMtPSAB1aoTz2WWbzP8/0VvZW
jeKjjxKviHy6gBYFkd6NSTEtZXECr571T41Vdkge9jX8x2Vxnfex2ttZODtLhlllYSrotZdq3+xV
7k71aHszeU1Wq/hsx3ylKYTZa1gB/5NbPCt6vMwHV1LO3Nlt4uFltyQNJ0lqw9HMJuVLl2aD+ezM
uYY3ZroY30Qci/QlU9yWY7mg1UI0U1qj/9EqyN0lPnukGj8uo+J4Hz1A7hDs6Bwae7foaFSgLI/M
IEqvdn1cIEJ/xR/KhHHIDxlx3SeOgY1jrOAtPs/KavtVFfIz8o9gcoi/yxNAA1MN5yZLlZ2AWNn/
l05pjV92N1Y/oA1GiJCBzPop4QT+nKB0LfslW3FDkzPoxOMYwhwMWb3LDykK4v9hOZrKvQ7vLHu1
Ei+tnsq4bHWSw7HRa7+YIC/t1ocfdhPVXKdfMpnl3ZcK1ViY5PoIPF0iVYNiwGRMz/QZsQivZrko
H2dbh4jkJ9xjny0wuu2r5LHf7kr6sxls0m5+nzuJKPZDPvf1u2kc4+Gdo6ijfIDpqz4B+MbQLXFE
VrDMSvfaq4NJnziDKXes+z5yAhdspRpAZ4c/RXbJT4SuQvUSWyAxX1Scle2ja0rrF6rm7LahT6rk
Q5TUEhM3BWWyJ8pg4/JIdrx0D02kp/J94WZdFSClPTvHSB204aeDaONzuazyrDgo2dOxXrR0fDZG
Uf5xe7fXws4U2hdl9MzhlxdFrb6vcHyZP7r8p9afuiyev86lghoGlubpsSU5DTWET6wAdoY1kbtl
xMpmaAZ5EOUCWL/XawokfiuaDjugxkUc9mSgZQvEooUJFkBRirhsjahO972qGJ9il4rfQWLeDoBg
aU18b9AidR2/VExIz4PpZoRsT6lFYLixSL4byeQaH93EEs2XXrAZILmsBkcW/13Zxf0qg+KDehnL
J7srygY9zaykLslmtV5ic3C09zUbrv3kxo0+7NuoUsxjRbQHjGHP1oFXoYEKRw4r4LEq4XFja2Om
42Nudrn7BLturB9WCl7zu7DbqNj3wlVs9nMBuXh0SuS7C9RkxRG+KmhMzCBk4feDrlcHwL6O/kFX
WiXaV2kSIZKJqqg6PDWovqm5L9W4RN9Fxqnyp3CjXBxKIRcaQwqs4kMGPtxEYTpdOD2xuop60l5C
FKslpNWBzGT0fmha82Pc9pBErS6V/TslxY4ijBWMgINYVcqviPCx4YrOq9VDFMEi9keg8PVxaqJB
fiiS2CmRhKWaB59lNPvixXIkVFJf2HIVga9Acz95Zd4tL7NlC7abIvXxa6lWiKlmUIGTIIqzxfPh
puaqX9cOXl0JV6G9WonGP5ppiqqAvA1EcbR4yW4yCEP+rAnSLi43+56LzmWxDmV54GX0XB08zLaE
MsSfW+JsEZ9Y8KU9iG5x4Kpyw31dUFeF31JCYrj3nN0+Zslu13oxkDOa1ReobVWZpMkxjELY9zwA
nKg9LK4w35szchhC1eY7j/T1qX/2eGY8iqwgVfC0U2nD8/v/lGw0XoN8/I5SQEqRWrMa85coOF+Z
lP0OY7PoHfna+D2zxT1+0kX1ax3Z1Wjyrvp6FEPPR84waep5P/Nsz+o8yBNl/gD9HzlrxL++364R
rJM4myRKgZTxKOQAzaGVt6n9R1WZWWXkeZSRjfiYeshAS2Eb72YD2SF0X17qNkGoRynnHqls860W
RvS7YD5SGKMitjJ5NhWrWIixbgzWGARQ6deukr6HRYEdYtre8277W0DeTBXtKrpewARQA9sK+ylu
Njmt4kVhhxJ35ktXip8xJNaPNWIEji/0Jv9R58ky+SXJwquXx6oXLLmS/nrzklPY1CgE2tbaNd3M
GU1etQb0qYRIZde+dPL2wOkVB8ha3QGpiCH0khJfj7RPdrDdX2+PflG+W/cW/QlaqDQBacad762e
fvFUTXT/AGnO35CuKA9jZ7eHEm2hYyJ4vgETQzLn9qjXzhJHliYqJXcaCZs5d6RKwpW0mGIt/1p4
9JayRD5qw/DLqHnMwif3cxvVmNujXjlHcF2phmPxhPTmtszWD2qh8LJSwtYR2l5EDXlg4Ug/Qgz2
/2co+kfURVd5xW2reMogujfWpIROE7l7hJuEP6NDQD0hvicoelHUc8CXUkr2VNAanNpN8dBWHLNQ
lAFZ+nZEtH3E8sBY1OpO9Ls2CsVkquKwfqgDbfaJUqtlRVzki1ES2VUwrwNwSPe6CVd24+oNCTIN
q+TVMud8NyIClkndxdQ3rZTss4Db+ipZSePUmdjJKtPkUpJBuFp/uL0zruzHlblCw8QFw8Mtdj6u
tjQLAL44O6n4wUGza4tTNkiEhywTTcxKZPtYatNrnoj2TsC93JPUlldMD942lJi33UEwC3Y3Uwc5
oeUugy5P5OeBt3dAwegewOsSCcMZpxtkW4CvjPUuO59lpMwQemVenYzWwykVV9Nc/ohlH6fvc7UT
VF2F0KxTAvTdetCoFX+aefD0h9aNBMI2toGwChtRFV9ur/6VNdAdDia7ipMJGOb857KNtUuFlvqp
U9F8pqM1xn5PG5J3Lmnj4fZgl1uMQAfSgW7Vinm4OC79ZKj00vPTMhloJfVj5/kD8j+PEhUAdIoM
NSnfN1kZzXf22OUJ0ql0wp+jOwtib7u3E57LXYeT4qlqWmWVueFdwGX35sDDKB4lS51mMBS9dfr/
ZClGnqE65GbFCTUR5XNepdHemJcBo5HoXuC5PDQrho9Db66sdM7P+VA9fsLwNSlKWnWjnrIqM48N
4kxEiKVFIiuFllxAWqWE8eZYxMCUCPEoo+vETt4MXOg9xNuyOOmZMuwRdpv8ppijt/YcHUaBgQ6U
lDwTy/HzUZzRQt0GTa4Tqir2f0YJud81lvZb5A7irQDPv0OhyrBywEh89POhVN4tHFyGirxOJ4ul
0+C6+X+3N/66Kmf5DoPw56suIh2IkW/hdi6ia13nLnyuvHCf0UzWlx2gBcrCeQ4ct3Fr657OxLUt
Tw4JMAbMCoF1/f1/NmPfa3Y/T0VxKuVSfp+GYnl0MlSk3j4xMBxrD5L2vbdNj2loaW1dpcWpGVXn
gAMPT5955l89CZs55urbx2NPgMSkigWwaHuQ585t3DJNylOaYmy4LMWXnl6nL/Ix9LTsz+3JXTlk
gM1U9jqX4mo/fb6E1mAPAp1Jtoa7Kx1ZH2uz+KgnZMeNoUf70W1mqmrtnShy5cMB2IY4TfsJUoCx
uSlmLxZVjszYKVdK91szEgzZlfJeGngZ+NdUH7oQ/BhQHtsnVav1Wb4KA56MHFrsSC3/kFRG/tg7
y12O73qJbLY/jyJyCnfFr7hbKsWyUNZR56g5tehKLX6JeIfwVQsleSr8DuY8E22GT2pX9M/gL7sf
U9uMMlSjGKMSInfW7yCCzB+rHJ09P51iz3iYB88oHru8N/QH11oULJXIOpUdvivlsHdSkU+7YaGt
cOIebVZJdI7YIefd5bi+irTycuQ2Wt29x0GIn4nriQzRDT5IkIMTmffUFdB5zY22jk91JWInoD1Y
4lqYasm8h6nP8wxxY1QzqaZH+YMC6kQLLMi+LvjOhYQCdbWufoQbXL+/vS+v7BCP6KDyTkONBFWL
830Zub3JHsmqk0Wf5htimfIFl6Z7BqZ/H2Gbr0Z/n777ijaCwr8ej38iiMbOc4tBVCeE24zmEUq7
633FpYfubL5QavdVHZ3eEw1B2nQiaSfxpKdGXO4QmZnTXW2Pxm9kXLvp6EZd01KfnWWyX+Km/KlA
rrXCNgPO/12MaiKCgQJsHN5epytbHI0dODzrLQK4bXN+S2R7I2pv1UlRcuVbwR4cwbOp2n62FevN
SgDw+nhWgUzhF4aJmysLDzd71ihPnPBkHB6EzOJ96hjNgY6Ycmdel9+fcIRmCm83no0g6M4/jNMj
f2VQiCNCLLaxR8tkMFDwKqfkcHsBL68tChIUBRiMB+oFzMPJvExzU0LRQl4sgqYoUN5PDcPPIxzK
qH3SwLg94uUnI7yTj5PY/L0qN+lojapml892cao5ZwGiZjXHjkYaDuL3EDqX0X2FZQM9A/gBbm+7
iugpl11kzuVJa8tup8/vqqYK8JiiOLiWk3EnLVfl3OhOeL+2pt7KjlMBOJGTrivwz6kqMCmKMQcp
T3GaZ34yurvULsxAa82vI3H+zn15ZavoQO9RJ3d4QF7IJFUrmrhK3fJEqpDsyt5IHs2keDPlg5qV
ba9DkGVDztkctAX9Og3JvuaEtgi2azrVVuAtiA3zOYPbG+TKhFa5oBV+DjuP1/f58g1jjGq4MjSn
sZTyGSu2+CHKcV25PcqVjwT2kT8dKBq211tglYv8EdSysjn1zUFoI4tWZZNvSto6hnJnQ1yZEbe8
6qw4pxVit3k1yIRUrUaZ8hRTDTq04C0OyVzMH2/P6PLptdKmeHKxbCRQWybGZHCvRpnNus28cEnt
c1pZWgHvzaox+JPq1AQ5Nl3LnZW8cqDRAuAeBDoIm2WLg+uddqiQWm5OXdGpBwkk2LdKxdvhM/Bm
wDlXFZQj0Czr6xJ0+/nWMDI1Htw+qk9JNi27xmrFLmvHe8nMlQlxbkl4eUxSNtyW25cEuMXS6c1p
EWCQyrh1P5aA54/GkNlvfgVx8Wqg+3iYwwXa2q+PaFbjtNK0J3Tg+z0ZjReUbWYGs4aj6O3tcWUT
ovZFEQBlOsREtjWzFT89ZGPdngxUQE3Q7Z7i7WejHe5Vma4NxOW4qg9h1IEsyvlHkjIdMzT+2xPG
pxnqFxMUMUW59xK/NooHgpl7C1I8MNzzUYpiNkdPILeIeLL6IVEW3UUKFUjbnWW7jBNwAyFYgk9c
Y9KW21P3JVrHUh9OXpTFzoMhZ8TRU1XE035WPMQo09lp76U1l5Mj6eMGQf0OGSyeXeeTw7WW7upc
D6e+94rTSK5Af6Cu0/xOmnG501eDLpoSvMCBtW+PbueKri+lOpzQkG8PdGUGHz5ZH0Ahv1cdvjYl
8mPb8fgbXMT6o/xzKfa6PVAJtwdADkl2GA1dIr+i3OO9XJ2Qvd73EEW4qDYLBxPNAf4Yj6dCm8p3
igPSAJFmy0CRTYHhfftEXQZc3nDWajSFih7iPJtoNBpW1neAiU6j3Vf5boonzzkYvcLjwXKKIT1R
fte941yU8fPbR+ZlAP+eJhKX5Lpp/1nMxbRxpmkX5SFvjcoOKiSbq6NZe+BY5hms01MnsD/c6bYc
q8PtoS9zqrWMwoajuYD4y1bYQTNF4rpp3oVoUXS+UxnLZy2x0J5e1PhhoUH/3NlGF4D3i+4s9+UO
4uY0ackDnoECt2WwdEbbt7LM+3BQWvOYNT03m57ewz1fnnfWlMi1XmnrG30TV6TUGgGysw9zNf04
ZiV2zWXzzU3q37bVRw+3F/Nyu8ImWUGoq3U9taPNYFpqAmdSbYSCuhS1+iWeDznvCoQ9tHsY/79E
s/O33jrWiomnnghba7Nn4lSvItNMUO1p497ZtQmYkB1C6oO6k01q5ivUE8zACulZdviPqk80IMbh
42p7iestEEJN+GYijQjLWCkEmvNA6w6IUNBXG2NjtYyd2hFcVubEP26v09+At/3hwQ9QUOaJQi17
c66nWM8mrW2asC+yJQFr2pXGs2kgo7AvisptUp9ye5EEk6wL5xTB+syCojfGfpe2MgdWnY0k3ksz
9+MBO8I43ueCqknhy7jU3MdG7QyzeSllZuhfTYRD9KPSudlPi6+z+HlC9ETxkRf4LisSTfNBOmXW
e4AQuJdOVLOLFx1vlnEXw+tFZQy8W4ZXTlw0326vw7X9QpJv8SFVemxbY6V+rFTAJWYOSw2YizoX
X8kWLN9pmrfnQM5af8PFkayfItXmEkdmOjUmAM7huBZvxGSOR3y1J5xg42V/e1KX59pBuQAFNbQK
mdu2pt72nsfdFlVhzUX8DnRQuSt0p7gTPS6DNSnd2glG64730pZ0zWOlbxwXu3HdndxdP9vpY5cM
r3r6KiQChfhk3J7VlU8FkRXABoVMHjJbxbZSAWZlJUMbtlZSfOs0fcl2iK7mR0uv6+JOCn5lCelN
rv2WtTWB9Nj5fTAuWmXMWtKi+eh+W8GU4ch9f2dGl5ER3tN62/C4oMu7rdiDJ68tYAsdK2hNDyiA
Lgsa971IQzXOzf8iWxnaO+S+y0VEF5prhvyYHPmCdgdPEhX1hssmKbLkk+zMCX1oxRtwsifHnI63
P9mVCa73C8od6AjyNtzseWNqW7LIVSYOWMLo55bddiAIsR84YGn6/zg7jx65dWYN/yIBymErdZju
SU7jsb0RHEVlUVn69ffR3M1p9WCE+eDFOYABs0mRxWLVG4QJCn2iqf32oK9N0aVZDr6H9OiKaq0r
kydbfJ1OVVFVH6Bw9J+y0pV3CeY3G1nD9S6BWsdtAwOGWjcB5HKXZGZeYYwztycTp3jNr/PUhShX
11N6eHtO1wPh5Ai9GkwNUlVXOBNFwwEux7wY9kOr+aORgkONjHczuWFxk+ZRRiIfoQKyuhPcPKLU
bJntCa+ln5Elj1o+PgxVC/OmU99fsl8yZNJxah8ksevwIfGLVi2htKfWaLNvHSjrPSjhYeMJf70Z
GIV2Na15NB6pNl5+IfSeAKeqsjsNxVjcIpbm+G5kjws4cevV/so3omTKnMjIOc3rfpWj4ppFxWA4
DVWqBAA1cLlfYPnv3gn0wwntQCioTKzRN6NS0AUxqfQjhobnEB6pj4o2zxtp1NVclsbeEpwQPFk+
0WrZEkhNTi+AsZcYajy0aip8rSndjWB0FR6gp3JowBLRsFhoppcfx8xiL9a7YTilhkMlpdPUPQZ9
2P8oWXwczEj33167V8dDfYHHBb0wY51pq2rioenooiQ2Rt4nau3DvhzG6k+vi/SoaCH8mbcHvErt
mSC+gwt1bUkVnVX8q5UMew/PGE6WnMx9HImbcY6/jYN25DH6qIX63ZybW4nG64NysnS24jL45api
1iDVarb5dqr6zXPmgFZj7TcVjkpCxIXvtM3jkG95R18Lxy1zpXzAOwIcETnB5bA4DiaNXpfjqY6A
8feaupt7UJ5Nrqe3Yason3AU6r+MRRGD8cxr85MtTfPPGFpPb6/5VVrC7+D9+P+1/sVp4fJ3ZMkk
QWnb4ykqTBv13U7mHxUazVHQhlqxkJ0K5SPkXN4hbw/82u5C4uOFnk+50FmdGW3sKBTp3njqun7C
xs7+JYHh1ujt+20Z/Xh7sKu4xiw9skiqT8RPnnCXs6T6bg9djO6joCD/2GHLAsJfsb+FofXn3SPx
KgVKBXeVuLMWlx3CFhX4GVnQEdOTM0ZUkNo6LTuNvW7v3x7qOuowEjop3D2oKFOJupzUjJZsVqVQ
6D0g7s9O56Q/01paGxH0laWjn0pxjhC9yAuvlk5oeiKnIlFPeKkmH4oqc27zXAk/6H2Tb+QH10Pp
vEEBa0KWpaO2rnvyBM2MolHHk5s4wz4J62E36nCNRFz27147hgKLQdReLvD1e45CteaMMIlOZS/7
z04W9s+kevFGQnd9uLhM+UZUadAppPR++YWqQY1jmUbTSZvlFOjSTZ6ieBF/6w3loHUxeG7AUBuX
0WurCOqTQAqMmZLuKi2B2edOo5lPpzgCBunBSfras+q+Ukbz03t3IL1BhBiX3j7Ip3UZKEqnutFg
w51imuE3WQtcGn+Ocff2KK9OyCVZIGdEoXatuat1L5I92nRCG/rLhBzgHnwb9FdsdjZGuj5RYB+R
UAWoRp5NZL78XrGeOY6YjOmUjvWMbZ0X+kYLP+zt+VxHPj4NOD38Isjxr/DeM54ao+0V84nm9+ey
rU4tPVC/mOS/Cm3D/2Uwju6C/2Vaa4Z7nWmlG0JRO3mdOyF54czOFxMwMMwnWKNnj2RP3+gpvDo/
rtIlV3mxOr9cxYVXaRf9MJ9GF7JfUNn1GEgV0ov09AZQVzFtzPF6g5gabS3YAnw09snqs+FB404T
uI+TGxb1SUNE/NB5Ho59tTdtQLleHQq0GBAr1C0p+1/ObWgwL3bnyTothP4jL5d/uHCOeyJUvTGp
673IpNB8cRbQ/NLOuBypKacwdCVijrqjxIe46EwUnKi1vr0XX5nPAiRY6gQ07VA4uhwlnope68zS
5YGLZVif18pPM4eBhEus9fz2UNfbgkXj9QfyyKV/tlY4SrOusfICjbvKtECldTkU8swwor2G5Rq2
rp7y9PaAr6wg8hGL4wuyaDSfVxlGbcwY+9BkO81K4txHM2iGdjaHjd3+2iguQYPo7rx8r8sVtGpI
hjiwOSejdQuirFcUP9Q0zTai+ivDUDZdNt2ydnRYL4eJazclGzXd05TF0V7pMixg6Eq/f9MtgXaR
XqNiBE7icpSk8FrsX9PwpMU426e59PYdKdzGpntlLsTXxYSEUjrjrD5MWWgipb7n8vSbxB8rn91H
NY3SjaP6+ihsbp24x7WxOkAyEbXWWqmLf/jU3jtZ6e0iRLI3Pv8rB2hJIUCS8HCmzLa6baMxaR3Y
me5JRUYNUTyp3SNLijPwmG7Ju75cdBdF6EXXlWuQsoNKcrkWF7KLpFKiHIkIjZdQ1Nwhgem30gFM
AnK7c7WvmQM9OvdVjKX7pNyxLgHKDzhkJchwTp8F1pDK9HVyv6hTE+TivlVggtj5F6E8hzK5cTxc
H6Ux/qiVP28fxeuzT+K4BE0qCDxf17dQ50RJh+1CyLcAU2lkVXweKj0KjMpEKDzstwwXrr8947G3
XqppHP9V4sUzVemnBPJYabgj3jBFuaNHtQXvWfbp5fcAbk9hkLoCFTSKx5enBZe1FubWjGBgU/Un
MjJ6DzEMdx/Os/cBFFp6Ntpa3uEmWTzzyho2NONeWVVG5rBSel2IeasdDgC2tPEJiM70GcQJpQ1c
vvEt3ZGvxVxJyZba7zWnivq1xf6Du7G0cNYC0moT6w7KcBF8DQySQHc4BYDEqAAgG1jYlHbHdAEv
3MxcNcpugrT5x7LyBeMizMzdv3tPgRBfCsE8H7n8V7OPuwS6dZmJM17C6q43B/2sJQoEEgRncRH1
dm8Pd53Lk0MtTUda8fSg16iCGqE8mjiiPkG/j/etVpuncRz0W08m8gaMaHLj2vPw9e1Br78wAufQ
LgGd0AuhLny5w7DodJLW9toT/r015z5GkxgqmxM7JwyIELRLy7nZ6mETiq82No8wY6HLLOC1K6PC
UCwSyTRUT1HTuUoQo5ndB3XdDM3+hZdw1/fl/ORqhnSCfFBl8m322s7e23BEH9uewjXCUCrOu4XA
hiElIIkwzQlBIF6oXlXQkNMYseoAmmVuPcVzFZZ+F5HxPGh6b9S+3UEhOsmmM9OP9ZSVyrdCoXdB
W3u0usW9vsS/Ki+SejdYcVf+zsYucugGiCbiSVd1ebmjo5LWnyddsQQewwoFWSdr+nyvDq7oMGVG
kPtgQaR6UobWrb9ZsUjTPT4Fjre3Zae6R3tcRD1QFqj/1DB544OMIKvepmHfJ/xMB1KZ2nsOzK9w
1PEyNbRnmCGYjSJ+032K06HrsPksGzyn+yTT0gCoz1we9bhV1e+KqQ3KjVbNc4OyqVL1X3WTp2Lq
h1HmqfuqCVPtORk8d3wQkofEHwzRU5QE8mga03+DEdbiTm8QjbmN5g511EzL6iHQYxvFjrjPoq9J
mgjtmOZzLgI3kyCVKOXYqXor1NKleTomUzIydoqYk7Mf3Sw2Dk7qONWp651RfE7VMooENsNuagcp
psI1vHKyJx8YnjY8el6mcxS8MZXB2MeQCWvKufrRSyrHuWHaaRcYrRpXH8K5TfVFbbRonjuZKR6q
FPpc3eAmFP6VSjvnz7D3o7828iQ4ASLpHt1XleaGVWAUIbTvocng+GddiaxFQ6UKlaiubKTfx52l
7kP6wli6l61hIo7SqOpTQ5bbfnHbOtI+TxSXabAJ2fYnw5oaNJbQvA5RhS9RgxFJ7nT7GJio/NBn
af9jNpCSvucS671AIBAU7RI182Z6uwOyV5hNh/Wuy9Dl2DdWkcRHbGq78XZCpsBCAqKYqgOfmj1m
6MS+G2Mua3tXp6MtzqmTpMNBZe0dP4ZC7vygq+1Ff+WodclOGyxPwnTJavi/hZqXj7KJRbmb3UHm
N7JymvROFar+fY6nLHmIHUuKU9mOEiJJI/Cx7wQayQ9SSCj8KMdkbVCGivapNye3vosTREiCbNB7
60Hns9MHbBFmuHP0xL5HKgrPdokFbnMX0QbVDigJ9s6nCUaeeIrLMM8eYw+8yw6YkGy/yWjKHxBi
R7ckZ6HaY+lokXIWfQJbGIEVW/tauLX7I0V5BGnlHLWzB0UFMXEQdEamY1rbE/Iquhvqql8kRj7s
DZPrUzt12PIaT3VXi/jLYCmT9miFFVqkKYRAHIwr9PpixccxadJx8sWo5jB6I91x6lIyPI8O+lHB
HCOZfV8qg3yOKVKFhh8aeXJfpVpzNw5lj054jsP10albw1J8F9bfN7r64VhCJ8m8PvNRLyPk7ZBa
EtEnXmBRjIN2nFbezowUpzk0eBM35eL3qzBrJUrDgwHgTH2YMqKzH4Z5F54miuPPAOfdGIUqz/pK
po3YP9jHAQki0et2AMdcodAppOvtRgqWcjcqqGohi5LXE8cx7UZMU7wScTZnwkNMwzUaO3XXwqq+
lYNzcjG59m4HVVR/DcE2v00RIit/Smp47kkx8DL+Zk1p8kcXZpx8gwIU1reNNva/Ice5uI6jIeX5
g1qpbqC4UW/uZiua3GPPra+c4xGTowfVGyPjJCTf9pPVY3twVBLDyf1Ci6R4jkaL0hzuiPW4q5HH
kGjmGK15UlM3NEDdOUV+r3JhTpiDDNYMn6WNkUYVZTsEQxVV887pRtd8FHM8/AZO2T/3Q9uoD33u
pi6qbCg1+kVcTP2/t6/Uq3ucDjUZ9FIvBYhC+nR5pQ497mymU5rcbbpFUIQhgPe0nt1ZidKcuce9
k9uZW0YxVwnpy6gLXApxdRpRq2dC7/FWQ8nIPElkskq/1OK497PGSjaeVq/NDv4XpT/aNlSFV4lv
avCMxq3COtEc7/o9IaaLP/XYZhqBXpVTeeqMrO1ve2ko7UaC9Ep2iLvAUrQnGgDMWgM8ZUL8EOVs
QGhP1D2ct3GnzGZxjyWTOBmo1x7R6TKxderr+96UyOu4yOC9/XVfpE8vc3IoKxa8BaI2Vbb1Gwmk
Yi1LYRqntI2wLxznKM33JIrw04Ye2/OJc2Lfyq6BYjXkvE2/GJp0qq9arkwfiPKF3BXx3CGjYsz1
YPlKqKVaHkjdKRKxx8U+MxyfiFd0Z9dtOqQ6QBs1f/SUIDiMhdsdwqbplT1opdHzJQQ588DR8r5O
0qjJlpwEwJw/dk1bBlWHPN6hhjmiF6iH0aGsfX00hyn37ah3fueDFs6PJqCH4b25M5IA6CCyHXk3
MMnVdrQkelvkUoiazPHvLh/u6rr/5aXOPyHCLVO/qxz2ZaylrABXCQ2E5e//gxWUxWRVHc3TUw0D
CzkgPUeMDouzIKkMuOxUWr+9vQdeOWuYd4AcYoq0LtfQIeTNJktXmFyhl/k+slCajGrD2NhpL7Cg
i51GyZtuEjZI7LiFKnU5r6HG26gsdO9U2nBU91CXTN0vdCBSgWUhuxZMKAzWtxa6kdnOLZuZKymb
IJdhGKXcyjjWxU0TW5G5E5mwYohgHnb0e2uWY78LnbqYbk1bxog1JU7vnqzF4MsO9DBHGkzJGjf+
2qIZYB90RBefkDEbILCqUTMHXLZG86QhENU+VWDUobi7nfgutJk0wIpH9V9Fy7M7hUkfNSerTOMW
4T7bSXc5qEkSQN4xCHPg64LoXx25agCEKG/5fZkynStthk6ajVKpbqwwTuY9qnDhc2UrWe97nTfG
761JgV9agA80vwF0gMS5XOdECDMRmYowJnI+cWCjfAZPHTHJjfb69bZhHN7SS/kL2OUanRKNmt5J
Hc1wzW6Sk9da2S1aYuXWtuHXXu6aZRQa+BpwIhjcq9NgkNECrUeBBfHR8SYTbhyYRrcVi5e379Uo
iOcudUkKRmuneVnXgicsexOETfEskZ/dm3HYfiwNT5zee9qWaL+wLqlOLhDJy88zsmYtumTiXBlF
9qTrvRwPToy+7LtDFuNAfYcHtCjOrivvClqq8dwX8bnAhcIIlvBV++Rywj1ObYUgZmePmfo/TG7h
bcPUYW706i8nF4G6nhHni89NpPX7WZET1npkse9fQhcwNdRtTiwtw8tRZDUV8+wY8dnJxHDn1vS1
UquxNuaynJPLPQE7VUcPB4kUFbjXsv//E4cnc+j0clCS80zbBndFDR7GjjQShnFTm/Pk19DgZr93
lM72szRvNyily86+HP+Fzb8gEjld9A0vxzcsfJKLmhogHoJjgKguUshOfOMa3ZOb9Vtren0CsNem
YqKSDFA5WdfL4Ys2RVcgNRRK+VNTs+FQQCDyZwug+nu/3uIpybakD7/IG62+nh1hKExrl6w/i6m9
5flfqxjejWPiX4aMS/WfhgXIttWF7dhlrNexolDli3nm9CMJtezfzXxjlJfyMuYrNoW1VajtEseV
TjZF56gYs1/gC8rzaGVbelfXgZbqP8Uhx0OimpLIapQE4AUPeCc6q2lG4booQ+8kGnvLd/OVHbBI
lxPP6TeRCa6Giaa6a9IpF2elEOZHazaMEx5c49ntY3339hZ4bSi0nSjFUh1ckBKXWztps24uGlec
UR4dApWe+wGN2+QBNZpqY7e9bNzLY+QupHpzOchwpl6ARf85xrXRIPGoQZgdktLsd51nVr1fFxV3
VmZ1VLtBMtfZz7rQEs32ex01UN9zYWUGlpgQ+p0tV2R3LTCE7FbOUawd7LmAhl5gDaOfjCHtxUaZ
+pXvzc/lNC526aTlq0QJ5HHZtpWWnDuTmuKNRqHauOnmmmfo25/heqAl7QPxoIO74SpffXHbzOe6
TqPsXLtNyT2Rpx8sL97ytbqOY8vy04LjKqITs74T0tTEjAOZhnOXqdEDWpKLu3LTo3mrQbpF3jSU
G1ffa/MCqILKBsBZuierw29iuZpguAqft5tR7EKdN97HYWK+P8h4gDEX4DGbGCD8av3qBKdaI3Yg
/VOvP1MNPME4kBvXwPVZoVECs4UHCO9UcpTLs1J70tFKsyvP+sibMKjdMUENrNO7jyqA2i37tuXk
XZ6WRXCFGMNbwKHfpV+Oljrz1MUttGG3nMyHCqLCTOW8U3KERGq0GDXg1dkvMeTFCNxvpDRFPEf2
4N0bc6k28BDCfHrBOF3+CkcJGx5hFPCdxo58a86UO+Q3lS/vHoWbCLgAAKrlWbKs/H8iw1jGMg9t
KzzJKNXu4aO0PqYD+cb3W07rf1d0aT6iVgOnnQsJfMJqRUO3UvNwgFyO5kUnjx6Uq+kmytU+9RGj
nYcb4aKY6pdWiLPv2xNclmk19LJzqC/w3ILbsNo6qh05uKk5sG+dxEVBdtSowWv60CLU74jaF1xW
mj/EncorhQbsxvDrY8jMLXjasAdJB+H2reLY6A79lOd5eW7zUglafRgDXZ2ijbb1K+tLBFOXwPIC
7Ft+xX++IqyNCIeVuTxnk1Z9Rzy5KIKibfr9aPEuRPpZC6Yktr+/d2mBQS9gQnIzQs1ax2Kc0KDW
tKI+w0L/m9RT9UnL83GvLm3hcHaSI2ihIWgb2/389sDXi4qeKLBCthTyH/S6Lqc7qHg9IKxRn2PD
wwwITuGDbEt9Y9OuY/YyLZp2eB561OAoQlyOUinj7BRm1ZwxeGtPwqVR17XacEj0bAgm00iO752V
QfvM40EEJARtn9WsugxlM6DixblRKbdbbQ+EnvLsxqyuzwPcXGhSS/rJzNZoDeSrXVeorjxHTRu2
vm5R1A2kbY/lzsm0oFdv4nmq61PdqVsGWy+33OVZXKjpNAd5k4OlWuvtUFdIOrRB6nPYzXp0x//9
cqIsOpiL1vxOA6iNPlgjl2JvXeiNb6feVN0kbTTa52Su2jSgsqDpPtgMLCuYIS/IxIP7t1cmd04O
nj112f28VKUjH2pnLw55hwDOgxZX07+5nczfZP99SUHfTZAAjsIxOdVGZjmBainUH5EUrZt9jRtp
Bstci8NjOMoOV4eoVZ9aauYU26sc2SXAm+3oo2ddDoGiumHkj3gXO8EQ5oZ9O4WZF97PQ2sXByLq
ZAWNNUyZT5BKmpsuaS0NgfhCR/QZSnj9ZUSo23vwQnx5/LjT6fS1dfzPMEZH/C2NuZ2/GoopkhuA
ZJWkeYdFJWJqov9c5UZdnEcFvfhdHlWeeTuUoxruDBmN4Uk1e7wFXMyo+ztaE8bTGHqsW5lT8tmh
ymDQ2VAytEWVyra+AX0tmvPYFP03szGqP7pUY2uHsHmdBwpCENqtyFzA3YlFneBcgK17r+IiNxA2
TqSnmPeA+VrfRXbZeJEWSoqkmTed0xSnXrtptSc5t+oJG4Lyg6zBVPhUarc8fdYJBk/oxQmTMZeD
Acj38qynTkn47qb6TFqbuKxZPf3UK7uSXA3e1M9bzJzr2EKmhH4cr3ca9eSFl+O1Lp1eO5TNWSJT
Zh+rQbHqO2PO7TSIpbQ/iyLt2o0y/ytzRHMAnUEuwcX1czXHCPAUBnczvHmNqwhFx9pXDF5rqTG/
V36N5WR2QBA1QhrMoNWlq4flxIUObz6zuB+W/pi8kagsPZeVV2HQ4KXd4e3g+cqCottrgd9BM3KB
0l8uaA7zdZ6pt5yFCjIR6CgcPB4vdWHsw8hsPK7e0tqSB3hlRV9EbFhPdHNgqF0OOonE1kXj9OfE
xefdjzU13Ktti7pSCutu40V0PUP75TJiuywGxmvtF6sQLs+4cTiT92YfeQbjUw4V4gg5bvjQpclW
5vLKeIuME0xQ9F1Z21X+GaYj+mi6Pp97U5eRH+d4/PidCp3dn0Xe0+to8nALwHq9othlQvTjDzkp
NK/LFaWrqGAK1KvnwbLLh2wssmNhR+JnTZTeePi9NhSPMmSdAOdAw1pd73qjtya+DfoZqfn4R6k0
I1rrNPTPtVV0GwnL9VjOQqddBExocgF+v5yWkFrfUaMxzrMxdCfSGoJpj8vT4KBC9t6DQLpC8kPB
h+wIMZjLoUw5IT4SCxvFlCzk2dBNd0Wtp59mvRV7FO7ad48HtJRItmgbLHKOq3dmOQmUsU3FPuN4
kviKQIMjT/VDpeufwLU0GzHsRfbyMoVYcgfeRBTpFlbb6iXRWYPQFCAr56RHli9AcqDPgiysMuVT
2GfhCEYobFQK/imdhVGLkJAeTbOMjopqj91XMarleKB47vx6e9mXZV39Lh3RHfgMVPvp1a42LiW4
VOsKBAnGFseCHPOag6440Ua7gf7X9Tj0NegIU5+EmrTWfkR8oeGuagW7VoB2KhedwhsbhwTjcyeT
hvJ23dqYehQYg7fHKQSEtWvg3k20jWxZ/RwcI5v3aVV1zg5dBUP92LYu/omicIcv5Zy5+lPqppmx
Y29JjGFUbbQOg525dCdp8SgBDTm7uq26IoTjMMaF/NEOjVrdZ4YIowMxKi13kd66H7AKTrx9uHgo
Pdk0UO9oZhI7dJTrVSwdEKq/o2FV4uKGdt9wm3qmzG5JUMpzCbSLNiiJvxJgVeU+5c4w/uJxBrZm
qmjv71L48KZPYTy2A7AakeHjU4LBRz0a1p8mC6V7A5Q2B0tVzAOmEVENH7V2M2XeCVw8sz+ZiffE
nzTq5+7UCyMNd/RzDfOch4ADD3MniOFql+Tz37LC6ugRSiNYY4GSY34wwFbIX00m8vjYqXnOPRMS
nPE5CPHtauloxFx5sHX6Uwb5O8L8Xa+SIfLRKsvaGx71ZrVLtNx8dMqkax+H2LOfDaeopwMW5PSf
U/QKlIM1emiyCLAdLioGVUgD3nbCcFcbufiIQ17h3YLmwbBH1shjY3oUjby/ZucrFaisCjJSnWbP
49PJT06YNiYmhUMp92E3aOpdm6mhtYfwDBRNIE4B1cOROe6ZTmM4yEhK0YaHwlObBxz+UCYEyqZo
hx761m/kT5UhkGS06h1dFyuCS+ph7FU0EyY6qqvM814RNB53i2nIL2uQmjyqeia/TjjxeOecOuQ3
T6Sm5O2f6OJo5F6m7W3cqeqneYSHtHFoXjmazosKErnBUtVZHU2Z1Fw1tifPtTeY9yhVaIdmKJ2b
9wYAKtNIs6GWBjGTGHsZd9nCPRZxmTybTljcjW6ZH2PSlI1L65W50FIia0QzjZrbuo7oTO0cWVZZ
no04z8EvFfWjjUXVxhvxlSBDg9paqAOULcCPX85Fa8I+teuoOrcmyGB7rsU+rGR9NIpNqtHLe3MV
OCFbLCVwG+wFMe1yrEgbS12beY8msYESUK7H5c9YWxzjLWSr/4wuytj7CMeW37pI+lsj5uxJ3HXs
3RTRywwMKy3dQ9+p3iczNaIEyEqd1IGZmdpXp1PoFVQhOjYntxiIZEgMteHRa7RpS6rjtTXjyywF
iaXOs64WZLkj4CFP1dmahgIHLmf8MKea9sdTbHej2nM91LLV+Dbku0tNbfn7/1Z7FNNqJiOR52qM
p8coqhVglhmYQmRkd+/f1QaVpaWGRVwyVmcnj1rF0oWoz1Wn5Xs3t5sdKeFWKna9q2kB8+QzQEtT
61xb+XoKIkKpNsrzPJYOtza9lj40xUbucJ3QMopLz5T2Dp9oTX1VKECadRNTNaJxeYeY8XScNJiU
U633t4Ka7kZm9NqsOKTU/Okq8N/V2oUWMBUgdfU5sbHkysrI2FdqX2/M6tVR0DA2LHVhpa6jWztl
RQfsYvlCcbKXXQ7qs3K2+sCvbTmiGtOggstjYPkV/9lyXCVA2fOk5m7u7J3qdN5N4Wl90M1luDGh
6wIVtgdUTDlKFE8JQJdDGa1B9hMPfCZ69kHei2e3T47zoBm+OqsjKUlh4MymfXp7p782Q9QZqU8t
nH7k5S6HbTM7LUJbr6mLJUmA/qmKeSW2raS1WxvxtaFobPFcZbiF6Xs5lNLNPRYDGJ1aioVZGvrO
tId2Tj4Ou7fn9NqOX2LR8qKCFm+tAoXtCcUch7w+Y4l97yBzBYYs7tDXzHMiRrj1HL5qM/JY5N5A
/hci+yI4vLoD8zZR4kZlvCFKkzstbrPHyHW6G8XDPticCm+XdaSZCq/m5wGY/sMgSqw4Ma/9FkZt
fugAhgSRASPOk2nnW2GkbNzSL3bGl9cN7Sp0K5c8HQjWGsk5NqOeKQm2hWHelvPBs1JyUi9VvTjg
mVgAXlfrJDxYEnS778paKLu6trwn0QzTT3dO7cEXilNbfjKY5bCn/G2PvhN5BMYQ47zI9yARIQWh
zcPoj3DkW9/GUvJj3PKC3TlDAnozBUotNj71smfW8/KW8j9QEIrHaxtn0sOwVQHXniUCT4Erhm7f
5vg1vntDLeg1ZI1Q/mRPrWoCsXAVp7TK5jyFerszChF/kmjz4OdQl99RQOUJ/f4BCTguY2ImQWHn
8qgA7p2tZnSbc4S5A3BjPCmTajQ/6hh9/9WSMNzIFa+Opka/BrcR3jXMk1rg5XiSVyWYrqk/Wy5M
eN/QK0L3XONUGdi9Y3x+e3Yvep8XX41Rlvofsn0vlKzVAS3LJrQlJrqIc2u1+iBpPw9wC2TuAZAz
i0rzxTDpbhBDMHf2rS2t/BeukCXy7eFkaycu1dG5nVo30fZSJKn9rS/Rd/OnUubIHDd2jWGS1Jxw
3pVt2HvnWYR41vEUsGMdFAXIfnnbN9kIebdFUvteq5WB90w0aPgpdqLzjlWea92J1KsVCJBFHpX1
CXSr+mEcq7D5LRSejH8K/Ca9p8IoeQyZKhLFd7qw0+7jULfOH0uLih+U5Jf+F7B5hOjiLO2+J9yb
DZ68Rur5GS684T6xM+dhBKGSfTZiM/kFJcD9Yi4koQ/eNFvWXTe32XhXjZQd3xv94d6AXaHhytfn
HC3H6z/32wifBdxPr50lWIG957UArWPAkUj1b3HCrrcYQyEHjILKiwTnaktDonLxHra1c55kyRdZ
KM2OEh6sg85Iso1M8eoCWErpZIjIP0FoJMG+nFY0TvhWF612VkbT+ucNrYDz2brmZ+QPxbHQKnNr
R/MPXm5oLhtw1KjiLbK9azUOxWwV4ImzcY4JH3I/TnMT7+e5ST40Itfeq21PtCMVgVfIu4FO/br2
VMRsDVk21jmNI3WHkKjr12ovfEMdf719UgEnXs+MhcTaxuWGQyB4FfpcMXoeWtHzmQxSET/1dvT6
j7Y6DfOeohgcjXDqwcs0WiubzzX0m+cZ7c/+nMfwhYKBDQ4fgqoWHqZd7N01hdlTLSjcpqofdJBa
nus3StHPHzT4LbMfoRFSfMT3Mi6DYpT2naR+nwIiR5ZwN2tDYvuKo00wOOcU6kQ6tHgHRTE6Cn5l
RtUITSWLkgPAlyndNSxKcSDETPqneSqFs3O1yXU/dqaskHNIW8sAZp+7oMv7DM/YlhPW3PF/RXYY
FXscPxLzwznoOwuukCrrJvwuDFf8QLSQ9lUkZis5hF4/qEcdbXX7R67GngEYxCuVTzjpudZewQc2
OljWDPYXl8rUCyQde2yFZ6zm78rMtX/mfZeHwTCMXuon8wia3uIt909taesRJ4rWPmIgVAw7L7Zi
7aQZUd8CJZgScogcGKi2S5w8SzBVaxe0b1zpSvgXbL5m+nFpjfauKRC9OuRGEsc4Y0/iC57p+CzD
d/P+yWFW5vusrLKHCsHRT2QxWAXn85SJfdYpzo+e6h90wBD9En+wel4nXbt0qGIRu7/TWZ2onXTJ
HPvzpFb6oWHr4+obKuI3Qllh7kuwRxhdl3GsfY+UoS/3usg6+5jU3ewGXhurIijdLIOdjSMJ9OvR
Vp9JP1rvMdPRA70fpi4tD26WdMnJRTAoO6gCCXjc5HkoDr7ea439aAldtHtTKTzsnGOeVDA/pwQ2
w9vH4eowLKFrUaVcutXcyqtwWY8R8CzPjc9TzP4fZghBGGVg8515ZHFqot2EBO+vSSKSLRe9q0SH
oa1FPgYxWDAAVwi9QpGNlsLgBeow3IDnrYD1ltHj2xNcQ4CWyEIHkz8g5mgIrisgUOorOJc2r6rK
m7kp3RZzZUO4KiCHrLDpZPG4m3DsaPX4OBo4UAS9nOotcOXLA3sVUJHysHAYJYRzaax+CFQ/2mZw
SM+a1RnuRwzlhXeTziRLgdkZanVUALhot27VxyXZdY1rJfUhq0dcPIqSfZsUY/+I67ybHzOrCPOj
VFQMpRcRnnpHl9ESC9yvQkTMK5TveVhNBlXdPvUOFYa3fZC5bf4cd33/TPaB45vTNbm56wsvHQO1
V1T9oywrqX9s89T4aUcoOx+USRRWUGbV0N4Qloz43qy4X0e/nppJ9dui6MDll5pM3pu8URRBJURH
6IA+IKD8y9tOIqnRJjGYQTCx2lG1xt8GNf99VcfuRlr6yiaky4LcD1im/+PsPFvkRtq2/YsEyuGr
Oo7GM+Ocvohde60cS6X0699D88KDW920mBvM7sKCq6tU4QpnYJOsC2RNrMlBTk4ajJ5snrO6VH9S
Sk7Pb92EdMFV5M4WBzD+vYoU3KJHZ6rN8Z2uMifzJ6vMnE8eXWLQWjgJKWezwJ/8mBSqkvlt3CIJ
5EtZWN33+7/jarbEQ/D2lwnToAeLfbmuNUTLKDE7Lxhxn9h1VCVpwZtbgjzL33K500nHXsnyKCKC
n1/FKqOHw2AlFC/os16fjuB9cf2cVeyKXWFl7wyzNCDm9KFwNj7m9Vkn5yfDIA5fiPprCloJWmNs
SzV7bJu+B0aRHDvNEbCjuwcGnf0hE+W+UpOTVXff7q/sa8/9ctLL2BQGSancBe13ubRePLoSNGj2
qMqwp0Sv980vxVWzj3YaIdIRJar4klZK8g0ASN2fRzeOue8U1EKwoaqsdxNt7h8QarwSfHc56HsX
/LU4IJU6Dk+xVLvkeP8XX+8Fuk6LitGCZQMlvdqToNVzzKbj/BHFY3lQlWY8ZTRUNt6X671AgumB
jUAgGFTiGq9MkcmcI6UpHiPLtSpM1ar5s0aRMDnaiYpxeHXwxnF6f39q18EydWhqMiCU0E6gL3z5
Ley6U+tBL7NHfB+cQzXa+nfHKBXu9Sb9atp19VY1U2yZAEoYEA8X+qNxBU3MLCMZ4Jc/aogN1b7J
i4PbrrLF27vxyV4VYBYB/IXEuvz/v3IbKhdxOblD9lhbyORNEgBmFY1b6JLrT0ZPgpIPhR/kNbiE
L0fx8smNZkAlS4V+Omt1NL30wqnfT0KKD1me9P9aajd+eesnYwHp3lMoBN2JwP7loDQHTKmHUfHo
5ll7SupI++aiXPbLUxptX/W1tpFPXS8lMoOIi2sLiJvAZ8nt/lrKjnBXSNAPj0D0aj+ZqVaTFxS7
+7Na/pbLS+FylGWj/jVKppk080CNPqqJGb/YkBKQucfjXgDS24hzrqiv4EUJ3/gH0n8Uxdclu3hI
u2y2p/xxKET7x06lR4gQd7VFQ3SW2bk13Cg82jUtxcOcmnFzsG2RKJ+oBGbuLix1NlKZeCPeW3kB
d6CInP6LZdf1z6Tz8v+40g30Pyb6t4YwRXsoVdlMoA7RfHim4DmAfeo1pd1NeSMjvxNmke+KMowc
0Ig0A/eVpgjjgM129U85MvQzVTZRYSQfyz7EblzOXzHoNqtnem2blodXH4JSsLWoMNL5QDr8Si1G
G0xAf3EctMRYeytGuUTIVj/Utb3Fwb491KtdJfwjGmGX35xufYF5XhQHwk4chHJNMoYw/qcg4znd
3103YndqaZh+ksZyla+x2FlipaZXQXER2FX5oK/jb7YTWWcz1bX92EwS+s4wPLqT125csFenZ1nO
pfFCfY0wwl7NscCAwB1qlnO0OvfMEVNPHcjsjef81ii0eNAhw2Zk6SleriT+h9mEtajy4EZN91y7
Y/8UVqnz1neQudAOQcN5eQ75cznKDGJVAS+uPCAZnjw31Vg/5p21haO7MReLng4XzfIMAlG8HAXS
G/F+JhFrwgPCOSVVU7/XQWDZ5/t74uryBkoN+Z74WaMTDivtchzUTwY0VdIoUGy1/4mPgvsDm4oO
gwo5Ts6noSpEf5qtLNx66G9se3BRjAnpmH+tEcHUEBYaVqjAOW0XYGAS15ztoqWI03pesnHb3VpO
nTIywSWHmfLCapoZlYcRXHAgOsfrjzQ39WpvVTZ3zv31vDUQ5SgU98hQ1SveaR1mcZGHIQN5OKMj
XSPO9J/TL28fhXL/K6toKYCtpgPDGdHnYogC6Sj/eY2eHjI93OKO3bgu6DL/3yDu6jhxwcOZBE/N
dWFPPwpPUBq1QtmfYf7H/zRJZ+wazc64Ik1qL2+f4AKLI6KAx3vVU1fpJfXSrQB518I7OjyJfoPV
+0baeGvzc2FAgCF9hMekX+6KCHGWvonbONCcSRyrvpL7pv5oNc9YD5jHnEh4Y1o3Nr2NiOTCssa1
B47R5YA0BHEvtdQk0EPT/MczWkx0x9Ge9QMtqUnbuO9f096LcAKP54X3t3S/QW2tr92x4+hNVZpC
Z3IUHCIgnA3xQVhLa2N0HaSTuBLofM2RoVjRru+UaeQlBvdO83NURvzPm0HspW5Te5vjASFOI3Wp
LOkIjan71qw97bGq467bh7KjBaQC/PlauV75RxZND+fGS8wvM+go8yltlcT0ZyyK53YX9allf0IN
gKiiyHpLP9qe1XZnuzDy5n2Zzca3OFLB9d/fVVdxPvc1JAQw0HQYMBFYhVfg+rnYowH7VbxKEc8R
017gQehPivqcyGKLYHj9tXnJMGbiLSK/hV1/+bXrmJZJihxIIErIAmqKUA2Gh7mP6sGb0UELFwf5
NdqKuDORw1wOBZMxbNoamlWPeuuxtfLoVFfl7/vLd31c6F54aGQAdKQCspZkbc3KDnMFXdSpcJOD
6Q3ix6C7+buqqLQ9yrDDcxb3W1qQr0ZPl5uY/Uv5a4EGcK+uWcadmU0NeTJkB5Hltu1ngxKJZ33B
pzwoSSnS2M/MwfOetVGPi/dIZtUmWENLoEFRqmoYf8bFtFe/KqmezT/Kqlee2mwudX9k9yY76t3t
Z9Psp3fVCLkQtpSLhFckylL4Qx3qSB2ZJXQ/tRLZ96xC+NYXaBT3pzhSiq1U6vrKRRhhEWKg2gKe
bJ2I1u1AzGG3bdBHthj83Cnm06TH6gcZddNXta/lqevSeXgs4kkYG6HANcKWwIajgRkdObDG3XG5
iTQ9m3Ij7UVAXRqhCZyyEIBC6yi0n+vUk9kXmeS1eNdkjVt9ZOmn6EGTWfkfiO7Y+GY3YtJ3akKJ
8uP9fXf9pi4uYHDMeU6phq1fO48AyOtcUQTSIP/XJzG/aChj/Lk/yvVphVbmAZ2m40zrbG1mkjh9
AooPMqczgeH3azCjyW6MSJLO8E/nLfeK67toAWegPg1Jd6HurRYbBR3dmEMOE7bCdXkwXYV+jwV+
tt7NsT1+szLD+nV/hjeH5LPabC5upTVQza3zdvRQhQ5aHL923aDah0a4/bEqa/fQpNmWHdLN8Rad
CsBDlGbXLEEb84QCfTAupXEI62M6xOFXPSuLD3R+eWKSlj7KxgN7Y0hqAfi6Q63nAK1jlqpVNcLm
pA6ASIuzErftTjfa+IzVervPkDHaCPdubBoo6qgUUb8E/rpWm0HZrBaNG9eBOWXtUdPy6WnIWudR
oGy3dTyXxOLyIlzYrFzuHAVilbWnMa05c1RtCc5Uj4CYpNKaHGgFrv1lQk1VBqmo3fedOVTvweXT
E8gKtu3O6jqzOCaGgeii5YhuwhRPDOXh/ta6fhpYAzonQI7ILuH5XV4dhRBZRumuDNymkAj1GgdR
pM1/FEyK3diS3O/lIOqN8O3W4v896HJv/FUtQSpWzF0IDU7F7eoo8sLba2WEFKeqVf/Dd6bv5L5K
q1JyWn7KX0NNSO0bkGXgupuldix5LwJdLeQea/Ut4ZPXEuf6OxMiUhwkTYfvsJ4WzSDgLVoZhOit
J76jKuhIRkY4PHN+WdwWE57K16UX/pn6yh3f6fMU/aAeZrZ+mOfpW9WRUQqmOI6znstdRYl/lSIq
8eA1WgjPv0Y80lc6qjJzl7zVK5lRgAktQmxQxQFrriKYTjGGGAHxMphFhgmpZQrQmk6zERLf2DKE
EOqyvAQw3IKX39EezFkZlAYUdSSUM8rXMxdfOQcy5N69fyRuvFpLgktIScyiEnZeDkVbeO5j04b/
TV8fnEKNXXedW2/UCliWDTovZQLEjhYI4+UosKOEQMYCxYKhQZZfqY1nOWdif38u0Oj4e1abkmIr
LRKasPS71/XWwuudEEzwEGBXlc8/EmDU808DvoN4ZxRRmVe7WeH5/p6LTCnoiCZ1Iw5uP+v9rpyw
C/2kzhqWatjcjP3BTuJWoROJCeVDOyiT/qfIauMrKIAqPVG8wX1eTzO0og1pNdFuTmPjs2rmZC0C
KIn7RG6YIu9qj43mHlqrAU3U4bJgn+Ny1NrH1iJV9Mm/S7FDKzNrXmylnavEt1ItcSJfNOA9U1+U
qRKfJkePtH0+Iba6r9zerGCylPnsO73V5gABRdf1P9Wqn5yztLqiDBIlV5OdjoZ2fTKtoeeKDftO
wsaLm2I3Ebn9LMIczGrd61r8sS8Lpzp0BJKeb2jCip413ia5K9N0yj9GERit0u/HRE/8VNXH/ojY
rN3jJhKa5blscsf+Vdb6JKGNuVP9gKRmaX4skG8DLk3j0PmVWmpkB05aqcUBIkYS/ma2rbUzhBva
AEZCQ6WiW/b2uyiRHqJrM9q5x5qv9WROkYi+u41d/wiHWVDjzBpUSVvKsM0JS9Xh50SlsN5bnrRN
fxxavMudxFSac2wqMvngTEi7IkWIQ2TrG5j05SdkDPVvUT9Cs/btpE4nuUdJt9N/i2ni1kLpDo1W
0efOZylnz0KEtwXEUrYIpGRJiUOdW0gHd4zYFrizYwiXF09zR9PhFKphoftaNY/N0QjVRtlnMkyc
r+PA2+4PtiHmD4A/G4eVQsFpB5xz0n40BkVBvzet5OdsJKUOO6g36wMaPK7zbdJL+TFXcwRmuqwV
85OnxiI/dYh/jAecWXkpfUe2kKf9senS7iGNKqU7j1rdo/XseNxU8D3ZdH5Nu73wDWK54Yj5nf57
MOw5+nr/FN64URY1Aqp0S8vjqitssm2LMlNqHoYUzX4x90g/R1XjbQRRNy5JxgFMusC9KROv7hQP
ad0Sw8omyMcMSjR63mgmTxK2kE+nvd6Clt6YFl0wMmRofYAu1kkPdJNBxxmxCeCqNXs1bsIvOqyP
DRLtlScvNyVFHsABBIh47q3h8mYd2mNsI9oKnMELPwCQ6X6AL9c+5iBru38iOjzzC5FsMZ+nusQD
skq9hi3bl9K1HmojtbKnaXLTZufVNCiDltew2ymdo39DCFEXz900TCnakfjo7u3ELBqSoTD8L4n6
HLnyRjHSz1Y3q/ELO97ontJ5tuVDm4DY9Eerh4mqKh1anigFuMm+gqRQPNzfPzfucCJHdA4QJjFI
31dVwxHmnqalVh3IOHwCz11+l6b7n4EE0oM5Zlt249efFSw9qYZOg4mAfJ3guGmdItjlCKL/Nn/I
gbY9jbqYNl7Z6zktcCQgGfTQqe6uge5NZAJzQaQhKMcs/HdROaaBa+f1sxaaobozQk/+vL+Kyypd
voQ2aFG6GfCkSJTXVZBeQ2R4yEYZqH3RjAdpNnI4l21fmIc+y6PIV2BYNufKcTLVt4RryF2myDD8
/NafQSuHX8B1gJjHlSar1mlea5sTVAKz1hcdeAS90silX2hBK1AYexEVAE2mxgakREuxf9//Aa/b
5XIhEA0mY0YKhkCHk3EZeljQXKbFVCJApMO29uPs1S+hUNLCz9sQe20ZZ566m5AUe+faSjo/ynKu
273RT7rmV1lB59BxldagkhKV6c5WulAeCjMV9g7NwSY+ybBNfspmnF8KyANbWk/XO4efj/gvIRo6
oaBtLn9+rmJ8NvSkbiMAK7+p+n2FQNwuEu07UhdrI/C8kSDRyOEOogumLRvocrQMiWANKW10xpy5
9S2uqH2NQ8FMW8ec50duxY2W21I/WH8dwnWQ7ODZqEAu0/8rYyHVi6tEZjwW2aQ+6YYsYZ6KDhOD
vDljJqcGUza74Bw7e+OauT74TBJJVIQjl97yuqWk9HaE9GBeM1WKxzniovsm7LbYTzcfKahPtOFo
017D40pjRCc+rAOjKvudIrAAnctW2btqOm68h7cmhJUJRXu8qCjar5ZSSDOiN8BQkRsOjW+koXYq
M7Pf+GLXW4QyPbcYaQkwG2vt2duq+qRGatsFfZniL5qr5jPwYn2HU8KrPF3yIw7taeNjXZ8CG7AN
LxyAMyQR1kDqyNP7MJJaB3tkSKegSVUJ7slLlcjHwXWIzkBI6y0r5NcI4nJzLnT5hTOPCxaQ8VW5
oAEWIzNYNAEvaax89BLZKl9QpJDyPUyiPvpceXM8AWkqqVFBScb5ftakonbwW8As7nLNlDNVhqL+
CfLZS78negtiucXvNXo/yM52T6ST5k817KIE2g5F4S+J2Sve3hrqfHxWwilpN+oz17uEBwECGzqV
mA5SDbk8cGGjeHOPkUXgWnhd2EM+vy+pXuzv37rXx3opNQGvB2zDTnmtlv91rDs42ngISRk0pF77
koih2YUEPr2vCiP5ZhVjfoxQenqUsZO9vSvH4CSB+L9RXUOL4XKKvT10clSEDGaQ8KeSoo9vO4hI
3Z/ijYWkGUeHHTQEOef65poThVZRzCh2rpiBMWrFN7WW5kY8eH1/LKX0RdoWmS8AtqtgyB29qCpj
i4Us0+mrYffjE9mhfjYqDCP+hwnZHK9X9AUJ++Wyxbz+gy5MGcAP09E1gHHWGLl+/B9GoQS5lD4h
0q5LkQJJu7gw4j4gDO33UW0MyNdWW5WAmx8HbB64ULDR1Gsu56Kz+fQ0rvsAQXPvmGqTOKGRP/+4
P5dbH2dp0rk8IeBV1urNdau1ady5fTAXrfjQ9XrCNe9UoJEsZaOAcj0U5SYobfQDwZNBy7ycUCgr
R8zpQDgntfKhMN3sVyh0OBO07zYu+JtDgTbFfGrpNK6lf6GXRr0ngNmQFvx2ABL7sdVQG+iVLc/Q
668E6ZNS2uuOA7K5+krgcKauMpNFMQhpjkmpEHVFpORw/ytdvx3/H0gEQJkY6kqSINLHMMVUZQik
1OW8L2isnCBaVOqHJOLTkic1Zrq/P+b1I0kQBqV66eAu0NkVKAE8OqD8nDFdIez3k91PviybxUlF
zwLbsJOj4lZbR+vGRAHhIBmEDjtBwLqPjvsEch7oPASq0QGPi1HtzXGj+BC7dvMurPQtx8MbG4V0
GGHaRTUTLeLVJG1ngtHRu0OgSCgs0sZsyQur6Ji2vffmV4vMm8yYhJ/yPTfi5fbPkB2BaVWMgXD1
6gzGf3yAQroFJbm1gFAZbLruiAWp6yqlZfbwA7J4DJqqsyt8LjLsdCqpJ1OQ6I78Usy5/nak/kJ+
o5IJ3470cN19L3vavXbaoOCcgdgMoVOiWpPlZrbxXN36WGA5ONYIPTG51ccazSrFAaAbg9Co2iCL
bP1UGrgBIBnUbGz+G8tI1ESZxFxUq2g4XX4se6LhEdaeGohas87x1Gf7WLj1LuFyPPZGKTfGuzE1
6kBcjeCVQRCvG3jSqlS7RekzUHGu+DNhi4WGYGiVj6T01sZ7fGtuaGRZ5sK7oTS//Ja/AhtRiahh
V2jB2FTKwS1x8y7MvHipZjwImnBTJfn6IqEBQIULgBG0Pn1NGcnjvGuUgraZnrnWs0rNc68Rb3wv
s6J6CMEwfswnBITu317X9/LSDMWfgvTIXPTZLydZjUCp8IcaAoJu9aClquJHuIIc3zwKOd+CoiSO
JlZcRaLQKdI5K7CuNZu5nc50h9CeQDGk6d+cGIEGQQKMMQCEUIy9nE5n41VStBzr1pBwpDQ7fD8r
SvtWTRq4NqwajX8aiyrN1stRMOoy0wLntKB2iWlI+sx9iFKzX1XmW5XZeVOARFMmBKYKg3EdQ1HG
0GKIxmPQAYf2oUWWfptp+c6x4/p/WDswHi7X7yLVve7m5hUV6LFTx2CGXu7LUMkQg3C2nsvrE7zU
cBmEwJ2Aeg04K4WqzWJCxp7trmB4OWi+kvTjycaD43B/190aCro+fHZiDwrUq103uFZuOnUzB7Xj
0vUl8oilDxlgyE49cLrfbx7NBKqBGPCiZwn14HJTeDp+YiyXSnnDQ2tssou9GAb3iH/jW/XU2RTA
qpCI57oAH7JmiIs6a8SQDWrQtpG31/GR3CFvVb19+cDBcoZ4J8ms1uCbDrXosU5mFXZjWe/osyOO
W4TzyciULX3Hq1uIXi75wVKbJVvQ11Rt3YBkgOeWE7iUqf8dx6Tb10OSfbz/ha5HgVXA1QpIlQef
Z//yC0WDmcV1i0RmO4r2RN1/fnK7Gjbb/WGutp2BRR1XKXzmBUu8DqoHmbv5oGSUEhY8S5F4mIUa
DTZD1rS1Ea6eKI6SQ+ZNI5z/AiV1OSNpFGPbW14fyFSEn+0+k/sun7XTpObdUYhqC5t9PTWOLvqi
NN/BPSEaczke5H70J3JtCGgwK2dj0lN/kHV8HDWxcZpuzYx8hLRkEdbmXF2ONDXQyjJLHYIUe+oD
LS3ahMlYHWutqr+ZcbWVEb9WCi4KQMutRLC0aM/Tjl9PzZHqHDnUB4Owi6NdDB380SlQqpNVWL1z
wXr9yORkPSJq50Gr1r0TndDhNAOZC1IdU8HJKM13hjptncKrqIBVxioDSUuNb205q8JUnDiykoYy
BrlTTf5sGvN+rLrqOa6LYdeit/bJybot9uo1FYdKGC+oAX4IWxDK+ZfLP9ZW00Au0gNJOdf7GKZy
Kj7nxtjln6oKSs2PyJ3N/Aip2tSfqFtMSLx0jSsehxgB6IMIOyvEg6clqPZaU3vxhtEyd+CtzJlu
doHJ7KDXUfiro4Hi+vQtcuU/W4msPDuq6qjCpS/Sot3Fg0i8c5dkbnOQmAaX7yTOLN63KazqdE8M
XAmfdC9X/q3Rro79pOG07ZH4iSMfy4nJ6PcN1alwV9H2aN9aEmB1wGuAz1tOwhUjh7Js0RPOGIGL
BqgKeEAnH0rwEh6NMhUbl8r1NmAw+MTwf8jWSVsuP0iYO8LIZmcRu/bsf4zObaKPTTuY5V6PLKM8
taYV5gFdy2mL93FV32Oa5EkgOYhAKH+tQvzGKr0onfDTSFvX9A0vE2esc4GySdk+CYkI5s5qanGo
Mjv8eP8mvb6wmSg4W1JrKEJM/XLSKAEXo2vWRlChGbKDhdk/FHY1bRDprq8aRkEuCjsUcP2MdjmK
Xs9jroeJGcSRPqW+V9lZ+5mKZ+0xGrxntGuKYdwIIW98T0yQAP3i7kGxYl1StBQESaeBQUkFJ7mb
bUS/6E8ppbmr9VHpdjlqNhGoPe6fh/urej1fbm/szyktvZp5rD5oDZhltgbTDMBr2ca+rdJqoimG
scAhLuMi9M02atr9/UGvXw4gQQuBjSLxYv+z+pSeKwFmQCsG1+S5DyIyGQaO+ENauFvqh9cbdumq
k8+QaZug9FePlGGNSdvQzUDFERtkQw9fmrz+MsyI+Jt9/EUoWDtXvbmxi673KmX2RR2BAJA0bm2v
vmh4DKkB7mWygXqkmBzte5mItwIMKYiAF1gUMReVoDU/HFMzFRIUEgyD44rdWBvRqTMjy6/RKt34
Ytd8cLIowhh8oV6D2jXMXZg66Le6dYNCjYrmTzeRH+wyIFdAVmiPOifAz2F4LKIicfZhGxkaIue0
IxBlsQrrNKaRrJ9sI9QxJ5dUWc6lERKpcouLKkdbpcYDrLPaMtuiHix76fIpXyo73JdUkIAxr/vh
Y+rFedGUXgDOS4xBpg4W3ArIhtk+H2wteSzdWmt3OL1iZuMqOE8dhCyjL/d3/PWG4MZEFhUJooX+
t/5UAwpHDgyhMEjVSn6NshoRPxgpn++Pcg2RX5CJgCBpO7Lleawvby/NHcIFoh0GSJdyqICO4cFt
WTnWREVPOfSMgQSKuJm1wD+GEifQ9640kO+ZQHj1D4ps+we9zZStytCN6buUe/FjsgDnwZW4/F1V
gfHHjFxAUEwRTWxyZq/2h6YY3gzWWTgYC1UeJPJSLl8d926qkqjGW/ERQdhsp41CnpQGIZT763x1
aXIG4C0tzXlKM1QYLqcTDXmFV0lNYQFwx4vXxOJcw4d91pyie1TqvttyZbi6xRgQrQuQVXSCyCdW
0yLOVeZSoRxpDtJ7ijtMfU7IVtWVPyUdcteVU2Z/zHaeEAJic23cM1dfD5AMkHVefL7fQhC7nC6q
tVmoVLTkcX8n/C7pyqL54WXlRlhzY1l5iYhrF2kR5IpXb29VFhnd1Zx6XhfPyjHXzVD4etpXTwjO
xcbRMuJx6324hjOblCxJmrg+l27eug6LYCge3hPC/uOQjv2uLdMmO5R97H1wtdHRfNeV0Z8c0z1g
emDu9sAia9fHOjn9FoOwCff3t9aNtV6YX2A/8AXV8Jm7XOtM1LFTEGkGhi3gIFh9/BDGVn2+P8qy
Xy4uRSaNKOuCNOYOxl/ucpRR6aH1iVILRCiyc1cjJtEmoRdobL+NzXNj61JUX1groHJ5Q1ZHPyxn
UdCp14JhVPt9YqcO4hwWssfKWOzM0jH2oaZOL60dbfGtb00SlCBiILA7GHoVZaT2YERe26Ixh+zQ
E7Df6WVhof0q7aF/63sPIYpkkXAG+NqiQHK5nkU3CRC+mha0YFjP4Aecs56X+VtZwssoVE55zBaL
qXVRSUGCoyGN4XykdX1KWv1fS4TGxga88b3YddwzS/2FBt3qeyUicqpEIdmL7F4/REKvH0G2Apcy
Olv4U6Y7n3Isgw5lJMaNa/Xm0ITAC6V8cSpY7X18ZwolNCJ9wQTl7+sCTXc7K7Qvs7T7byr2SLgb
eSHIYXtL+vDGzYMB1KJBAliHCvjqPISt1SVDOGtBGZr9U5SI+Nh3XfIDBWrMXefmrbaBvM6k8SAt
qIJDVVwbCoEb0rRFuB5pfkf7UCiNxM+oSbFe7IGX3T/rN26UpZCGqOMi5oP6wOXebLpIpfSKnUiE
a8k+LbL4WMVEP/dHeVUYWV0pDGNQX4UfyCu/eqLEFNpAmU09sMPqcUSUI6+VByNW3qlq9KVQrIPa
O/81hvlext4/Wuv6OGQcpGVAby11ZxfbW5C2W/MG2UkdkU4lWdX6B2kj9mhlqtOx6cqd3YXZYwGV
93x/3jcuGZ7FpTBCJk6ZbxUKKHUay7lu0JVMi+KTzKIsiNLEOsztvAVvubVJFyoeqHkW+sqGTVUb
2aQOQ6mQwv+lQtUHRjzbX8I4TB+y0OvemhrSyQPGQzDJ/cmVszqOeaio5uxmZiAKWbxQoM/2HhKE
u0pRw6NqN87bL9GluEVZC6FRNL1W97WWtlqEt50eYN08Y/9q6PtENd+sZ8KsAIiAUqJhSO67+mCt
LecEzgOFGkcRSJtq6X7WC9tHI2hL5frGDkSdHpy6yp/lvF+evFo3QmhmmOvEomw+Dk4UnWt3qDZu
TW15XFYnj6YGiC7uTPKzq85G3wxmHqlGEM2dd6IfEUKeLMOXqZgWI3Gz6VrUVIzYVyr4G1kvw8Og
Y8Rx/yDc2J0cAOIJXlxur7VK2txSM8VN3ACVTypEpVSEgQKLA5jP4GFNaqZbeuy3lhdJXJM7B9Hy
q27YOBmtVqExCiownPZW6uq7su7m4/15LcHtenXBqixFbnK3K/n13mnr1NAjM7Cs4bddK5+byXqi
J/GB5/6Tm0wfNoa7ylcBzS0oDhIZ8LEkc5ebxikK3Zii2gKLgJzjCQGjPnkgf5qHfUcxI97nc4rY
vDNmNTFU13UnJ8lz7IXmti5/WXFa2A+KK9sPddRb5icAd4m7D8c+UXZarRjuyVEG56WD87REscmI
50hp53rQKWqu/+zzFN0bgmWZPIkpyTxMFw3vs2XPU72r45zISWD92j2Es65mpykWFvQApXeLM7z/
vvOhrif9d6OZTAxwRK8o3PPhXO3jUZjf6yHP3cOoq527N1rFBDYJowk2LOrj7l5vSQ38VEEm1jed
WEezaXTCr3z57pdW5GO0z5oijQ9GmKL2R2CLOtNQU7c6Mv8h96cwKz65Tqj/nqhBD7teN6diP+JQ
Q+qghsp3u4ae+mKpdaQ/VXEhAj1y6nInG7P9Gk9hWO+MWJWuj2ivkZ8b8pQftaJSkbC7woz9iXsS
/pOmZL9zte+z05CM+q8+hDOG149I+3d2JpLy2OhFoe4xXpPOxhm7seNtsOBEKCBigWmtnjQatRja
FIgYu7S290YqjR2U2zcTKtmBCxGFhaUQehUBViUlfW9gx0eKbvnqBBdaMactrZFbc+F5JtwiUScb
Wd3DPZgJZwY/FLRCxnujH53DGPZbjga3RgFsSCZFSLnob16epoHnxHOVkLlYav95VrPhe9Fn0eH+
ob3uF7FkC8sAc0E+y9UlMVJTbHEWoqBZmogqT0tH7KkiNaFajXqJvsfpDDSMsGPi11kihbhPcTj8
jW2mMPaxLPXssUL++LkXOk12lfJMuvUbbzwTUCO5MJcWrgo+53Ip4qkCTRUCWbWRbf1WWq32cUoV
x0FoxDLwMk2F6i+SN/9O7ZAdacdNAV2GrRz/1gdBTAxSzKJQdcUe7iL4Hwp+q4E5ivl9hvjys1IY
5kYlYfmsq0ubtiTaaMhEULNYA7hn11SolhD7ceP8mtIwOvUc+10ue7mxrDfmg3YKxSaYBAsgbhW0
wCACW9KEehCPA1w0q3R3heKIjUfo1igu55HTAhWEI3P57XrLykruWj1IpAaEsID2NlTcVPe38Y2n
DkTr/41yjesbEMVtBz0oqqF/qrPC/gS5TPeLIZkftUbUn/O+2so3b07NhKhDqOQRPKzSExllcxGL
gqlVrvQV4Y3npnSsjQW8sSHAgIISW4IF6h2r2yZS4s7Uq9EI0tDS90PkfVfVydgnVRZvLOJyjFZb
D+FCagGOTZLO7rv8VDi0pXYLZg2iODhMpcnt6dBNbiaOvSizF7tRPpXx3D6mbWh+u//9biwlQzM7
djx7ZL1LDJc8NqcBGLTkzoeci/yAVcJWLfKaWLXUBZgcGh0EX5QjL2fYKFM6Vl5uBnnUvg8t7U9f
uAqkKnl0FetfL0n2qfLNaZRnrsRPM51QRGz0Dy5AEZ/4ak/vtfIjOXxMxPSha+15p83Wxke4tRI8
kwAhEClYOGCXP9GgC+LoEytBJwtf4ml2j1GKXdf99b5VO6SUz19lLYrLzOJyGMJFOk+eNIMQJj04
AbNqkMLtZ/MlGTCFPqIQGcl3hT2U+ZM+Z5RNNR0Nm6NJm1EjDsqcrZzt1sTJnOBAcNODTl+i9L9g
isDqUdyFwBkUEtNnHDyKg5q6WzpAN0dZhAwpIOINuEaajBShOuZnBo01dsdK781j0jft/7CdqeGD
g0QukZR3ua7+mksyD1OMYIRJZTbvD41qlycbY/eNrXJ9M8DjWMD1oHSYzzrLHfqG9lFVm4Ep1ejY
o+oLtkTrjnXVvX3ZlqFAlVAFpUuxJjNNSOTnhqh4gdXIgk/fJsN3J96kwdyaEcAcYFoUthdK3+W6
9X0uE8XgrjMsM0WgI6UYE2WWR+gaVhvpyq2xyFXoDgCX0Sj7XI4FJRHouc1+QxQ6ejc2htiZg6sE
U1t5G6ft+nUiWiSKc2lCmlTIV4dNSgTtR8WygmrAe92KzOqlNLvyBDbJ/TcBQO03fadu7MHXosPl
dc6oMDAQQqJcQBP5coJJ0ZWaI1SLAJKk7GWmOv9fmnhlbe+ruC4LqDKxGpOa6fUHHX2G+RDmrfg+
gBDud5PQ+9ZXcc35ECIMkQLwHgbEADB2gHLcL/xX8idZH626ku9DL67+SVtUI3bSNPN5l0EQmn2j
8KIPbVUlH6zY0r5QP21bXxdp+Pn/cXYeS3IjSbd+IphBiy1SVSVY1OwmewNrNdAqoPH0/xe8i8tE
whKWzRnrWfQYPSMQ4eHi+Dl1j66nrytDqlx2PJvczPWykRjguzIKIrvYq2XDSpFYrWdfGfkOfVq4
xovA7x+yEI9idhq5WGp/bofUeMlDpHzQq0AWY0qS4h2iedXx8c+59zf8CiIE+biBGF6HcwrSinYP
yy7KNCI6ok3qMFQ2uzvZ1dYBI2Zk2oCeueatK5h6j1pIJnT7aibK9GMa9faAKkbxErZJcl0YRPWH
ofZ2xrU3lkZjjZ4w0wAgP9ZNikHTe8PqE5iS2uiHhgTIJzGU9vfH+7fxZOOsGUMF6iiD1DUK0WoH
013aIbyWUWSJH6qj6AxlezCZp7C4wTC/TAPcdVGUuPqFJ9uMriJH7NaHXjVv20NT6FniexHt5a9I
qFcf3arRs1cnDfOREW7bSqFCX8romvZl7vgwLxbGzpHc8DQ8ARREGEHlyVkDEKZpLPkTObAVjtUR
1jn0SDrGkyooNJ5/EtguKbMlO3F33YBlKZeMW+gQbef2uQm99qgUlXLJ6r7bMbXx+YGosygw9/ip
tZJCM+QDrPozqwLwBfGMoK9bOXsh25YVikmyNMd6CAtub3OnDp4eTaV7VRYLEIyB3sugL+GOg96w
QtGK15KEiDbVzzrlL++1XrR53cUSOkWP6tzZyXQBsrU3ELdlhYYJJQqoh3l4Vi/OXHtmkiYAlkq3
RzYVnYuXupr21ATuo3iJtOSl5rPwjK61Hmczo67LxaXCXlBDVbNvZjy/OMbCHFmcHJPQPtGi/t/j
ayqd6srpAoqiRQOEkLH4NRq+dmyYyb3Mujp4dq6nEn/KuMvfXVFqsBDEfLbHBjf2kvgAWA/1RiYk
1tOSw1AATUoH5QrvdnKoTSM9Jq1d7NzceytonkjgADwYwCXWpFbMkgDm7hfnasBOcvaivmBqlprZ
s2thMsKiukEUQt9i/cWE1TodwbV3jaibfgqrST8nzEs8b4VJTAInOWzHZNrqXRzEMOlzKLyrI0uT
PdDHP+2MvujTa2FEli8D1gKc7xoPmKTQmbWAT64gAaJPU+9M53zJsm//wQqS8BJPKVe08gqjsGao
ntLw2rV9/bK4KO7EJKpPd3VouODZqBmTkBHK3/oeIoKohpA5vC5MVfvTAmR5jMo9xYr7qwO8gIlp
8CMMoDGycmvFnrvOa3rHY8YyMZOrOgrjYx1FxtsMsEY7m7PnfXl69wA0yASfKhN58CoLhmABGTXq
sVcga+5rqGbD0W6MvVN9/+qBTaErxhABAFF1DZxCPakfkrwIr/FSKYSMc3oe5jq7jnq6pzC5cU2J
skiBGJ6WA4PrxoNnNJVrZuE1RNrtHzqNyfu6atwdqOumFfrDTKhxsknubj+UF3rVMjpNCD9h0yGi
EDcvKkxFXx9/nM1to1Ymq9d0t9dNvtSNUQStsYKKXXhS9Sg+W8mSv42yCvu8KbADAO/kVcIt3C4o
1r2iMrou5JM07UHTB/dQhg6yyl2+h1LY2jvcAonjzyLgurRkde3Y1Sp9tRK9+vfuMibnRU/2iJG2
9o52FwVzbhL/XJ2DrNG6eFSIFePQqV+iyuPtiW00vMayf328d1sLwjeATSDUgtJ2dRgGS1eYj53D
awYvH9j1xDo7+dA/77PRfeG5lpPmcPmvPJAaIcfoJgbtyHjJfsvK6RvAZn0nxN5yQJAdydeHbSNb
uT0Gg2IWSd4k4bWpDeVCiy57r1Vx4ieDWnxx1KV8eX7rKLzwgnG+aRXKrf0l2IrhG6xbcHnXzk6r
L4MTG2+4iT3Bl60PxGgPoFLGyyWm9NaKDYx3SFFAvVLOmE4L4i9X01y8z4/XsnXiHDo09MkhigSr
dWsF/W5aku0YXo1BS44R6tZvkQn/ZYPo7Pmxqc0FwYAi+8U/e9W3pkxRQYLrYQpMuP5nVYk5SIA0
7e3b5op+MbNyCgLFo7ToFpxC1elvamJ9UCovvtQKMtKPF7R17rhAsh1IXMIZv11QpIVwmLV6eO3b
7ttgOOklUqbRF9XQneBhzf3H5rYWBlsol4jWIAQYqwMxz6hxWIXJa56Zzte2z5rfK8Z78mOIuNLO
0u5jcCmhCrkr2QSEgushrA56LibMhihYHEucZiqaf7dWH/5VpFNp+nYzWtZh7pTmvVMpkCg+XujG
QYFLiYFK/DpwlDWibxgXxo+GAeZK2AZPJR7sYzc5xt9PW6GUzsMBspaR6zXi1VK6ItdARF/jeEFn
i6rEKekqfWcjN9YiK2aM2kp+YAqQt2dkbERIeYa1aDDPSY80vkWNmuwAPbeskCyDGkQZhvrm6iQ6
U1S7LQow13BJB3RPJ/VkC6d7/gKjxgJCEUcBf8Ka/NGa6yarKBBcYUKcAjdGVDGE2XSHdWVrLbSK
gFkyWsF/VjuWLGmUdFrjXIvFHPxqdMNTZ+2iuu8vE/xgJBPcWjZMXSdGHnSPtoY2Nmj9BX2/svLe
aNK6pzzu1KdfWv5+ZqxBBxGuAhK6PQIIhuS5otbIhjqTcVRbKDsIAaqdbdtaEJOyuFcYLXgKVzFx
W+tW7hlYQWbX9WPYUA7egLJmhVr1zpmWHvQ2V2YpMrLj4vzkyLtdkDIpo67HnOm5d3/vM+U6xM0/
kdO/FTM3qZjbnTrd5tIk+RltSoo169OtdAiRLBNLi0tVP0zuOHxxG916lxudc3zsFPZMycP5y9Ne
a/CKZZm8SIo6f530EeX1wi0vbR4nO6u6fz043MivMDIB4O4O2a81zVIUmWPD8m99shzxD7zT36PW
bX3ARP88Xtb9nZK2AHvIKWhe+pV/KNBQ94Qs4CWK1/ggisSpb5c98MrG5tEskqEEaBwi2NUR7PvJ
Uzxzcq4VQ/DLAb5g6zCMU6UfKWW6O7dqyxg+mVCBsBL5plXgAqGwm7aR7VyjaMp9BXCTn+fL30hV
G0+7PZrJHHi+E+edAsftmYBP2RNjrLvXmbr0Qc2d4SxoYO9cqo1PBEpY7hxVKFL1lZcQDarFTby4
V1D73mGGy+2oiOrfp88BXSkeI0n4QGa7Oge8+GOS6xQENNEpfld1xUte6XvKBz9nwlcOgoiVPiit
G0q566h/RLochZCcoJKqnbiW45B+FkDYv45ortl+o88w4XgoY79XMm7WMVvyKT7UEOgzJmw0ts6l
K/i/aDnK3t/Ncan1g3DCpfXtsdOdKyew/qR5/bL8GeF3w79zyO6UzlcTQ6lCf0yjOPkeV0JrDyDL
oZt6vIvyaD1a3ioQgxJJEnm55NEE5MV1GtrqlBjT8DrO9vIpK8JvDNhN1OaT7EPbJvlfj81vnHxG
kqgmy/IomOSVjzJLN+xNq0UB2GN8TzR1eo4h5A6i3P77eUuy+wbkjeE9Et/bkz+4oTHHMntTTVQX
3UFVTpSuHcqjjHU/NrVx/AnE6C5CNQAWZR0nhW7amWpSKlclKqJTiG74hT14mhmUmgQIeXgM5P4B
s7tdUCj0RanLRLkatZjPbl8zp9ZEP8xO3SNj3FoPbxUlV5v2NpHsraXBKIq8mG3lSsnVPQ5waFjA
hhi+39m3rcPAh3EBhTB4SJX31g5tmbjuqjgKHKeqjkvRlr85blS9LIsz7tSSNyAXHDkak2S8BMzU
/29tGY2yUJgVkMXAiIjv/SyM6ttc64hz5sxr206s+nZZflbK7gKj5rd4mvcKJNu/gXXSjeICkEve
/gYijkZoAFyuRm63/7PCrvnRz+pydOF6PiNH5Pla2IaXrBDOcXR18cntO+2Q4sFfHh/Yn43PlReg
YylnVqg4yGf19pc4nZWqUNk3wQLxR34w4QTwvjG+mcbneVJT8081n8K/anNWlteujeAGqYlwUDLU
0lIJjwSFEFchUavD0jkPufK1TWYFplpXEd55iNV6voDTVL4xFuN1H1BCbZIvo90r/dHuTEbEs0at
mkPeFU5r+c7sND0AYKFeazAH+ntG7PGlapiIk+UlXv59NOvpWyoMkR46FyEFX+umsDkaYYLWsE0u
a5yVSf3ZnbKd5VXtxaR8ZdqVYoDfKI1Y3qHPGRdfk6Iuh4/1uESfyqGLrKtWhHZ8mIvS+xqn+aQd
Qj3KvMBAd6v+LZ9ntTyAZ1KQrDJiry78lswz+2YxzVReBmKG6kjiEqOXEmZ1dwir2AOSqk1jf67c
rlTejNHJ84tbt+gJzo7VTf5kFZrmW4pOVmC6PQKskC0Ysz/SQHFeGKboItenECj+SVWt8M70DzuP
sEqbQn7dpE1peajcgpZprpbt/NGZ86z5pIuqLH9TJjEZEDp0zvx3ZqZRfso1XWgfJgafHD8FSV9r
xzl1wvIEziOufDdKnOnSWgVSh0e7jiwzgH+ryN/cxEvqY6QvFonsYufaHhf/hotBdpvqPoEJFf51
BBSViLoXoRZepUxugPBMBF4h6nein/u5ZsJuGdQBT6SGB7Tp9pwz2KrkcVsrgAR1LdBzs/uWxtp4
SEIJ8QYyMbw6YdcGkchGfyoncUrmxfuw1Gr/NVqq7OPje7e1arSkQRTK5w+W1tufU09Gg3ygF14d
yNkOGlXyU6o3445b3bJC3g5AGSZ1ySB/a8XUGltbPN5YO43dL1ERxnRtm2qnP7PhvCUiicoAaA8q
5vqtFUMvoVPWsygowpARA6/Sv8hm91usRereBNPGigBx0DKhBe2AHls5zrITxbKEinINVZz1QQ+H
ryg2iD1hw5/R8MotgsKGwIPMGsTImqwqdbpsdg3sJMPyBkPNQbGj1E/L+B1+8rWdvJdUdY/kPu+m
MXk/G9Fr6yIt2fbRh9zOjwJUS6fNF6h9z2VR/NHlzRn5sVNWMA4RKdVhVqej1c6VnxjmzgN3/zmI
vAmNaS2RR0O1cvs5cJNaNyR2CbfQ6J3GZbCJQL3pUqn18zkFQ0OM60m1CSp562esTDNDm2tMoTcR
Vq+zloTTZeyy4vj4tmyk6gBS5UgXsA0++ioMgYM3m2ALjwIAqd973jOfOrlyNFrxVhj8b2U/P/KI
N5JQBOqUbOUaoVowtmZHi4gCw4o73yy0+ZUwctipdmzFARiQUYglqwLr1qbXJPYUTmUUqC5SPGGR
XuI8ZzIONKRlv7fDYUQzx/1LtCWyjfbHsXd23v+t+8Se8vpzVsCfr3Y2ryOjSOI5Chig0f5JtKzX
/EYAVnv8ATfN0H8EpE39kPHD2zNJBwAduYUPGEPAc0wzoaGPEO0RlW5awTOQtUG6ddcMmgdl1JYq
jIJ8NCOKbhUqPL4+J3tTeffHkfIUf2DMlXONazBZhf6FPahmEqjNYOcnikslKq9LBs1hpPdO+jEf
vfizUcLcsrOP93cbqhaYDZAEoexH8ep2H4HM5kz9V1nAXXwl/sku8Jc6BOZ73Hb3ZR05Ii5BUgCQ
74tVCJt0qgt0LUgIbYZDrWqi8M3GST462jSjOzowQ7XjuLZsggXnooM6JhdYHZIlVFtraaIyqPmM
n+ZcE8mhNzs4uZq8tz7INPrTs8eSL/iTmQyWRSqbq9fESV0DAHUJ14ep9T9Cu1FfM63M98iq778a
fNRcMojuoH2/m+1JS5GBYdB5tKJZ8Q2rTk6VlvdA0PQ9FMP9FaArBaQJCD9FRhhtbw8IwxaKtkAu
HgxMy/1F/cW7uAA09ogR7moHFJAAeXHNQLTSs16dwxqmXKCr8xhoyoJIoAOBmPHWxPqY+aUVVT8Y
4YvTt6UpiuHSjyJEEqguxZ7Kwt1iJZyT2IkikBQdWQvQpRZCcAuDCkGeJpp2KIpOg/yNGf2n4XwS
a40JrgOCMHjr21110FWoI16hQM3q8dhP6fyl7ZcmiBdd+f3xkby7BACUpageDSNoCgFt3JoyvaXR
+9wYArOwo99F7g2RDywJMWoAsnrlo9e6/PvY5MY2gqRAYESSEsvn9dYk4gpVVzb6EAg9rd8jb1v6
mVpPz1JPIGJk47ngyaSNzkdYWXGRNbOFOQQDTcX6Rc2X4nMCb9geA/HGBjpAfLnMtNHlDOKtnQax
J01djDEwjZZuiDJ05iUWeR/5aed2M0Roe3OI8pPcxIqsjI9FtQdZAqgfVn5rrItaEb202Hj9v7nW
li/DoE2X3Iog7TK0+EdJRndI9HlITo8/3Z1nkaZJgh0aqjx4a/hd41ToBPPABRbqHC+mLpLfBKo7
F0s0exOK26Zwk4SU+LF1AqUuTmfP8TAGfWgLJnnVyihOS56r77Rk2SvZbRxJmO9BYvGOg5ZbQ2Ki
JOJqN+0YZJVt/KmXnRn0BPzH53eP2RAUSCXoCwzE7VGh2GJT0FAQmy70FEW+WC/JrM3Rqd9VCjRC
3583B/8gZR8GyDy4A27N5fpUx5MZUuKM5FSx0zXnOhy/j0u3x7G4dQcg/qZ4LSdXrTVjGbPHkKil
2RSoy7T8BTis/nOIZm18gdU3T856nZbazkncNAmmURKOA5VZM7fTaR/G0sqnIKJg/5IbqrD90kut
P7p6LnLUpyJi2f+wnz810yXfkbNufuZaoqa2k06BXQ7FX7Y2z2eqMrCCjVG79wLcP3gUJcGfkkxL
0kFrdcex4jTEH1PQ6X16SBV8tK+IMn7pyXc/TaUzvM+7Uhzc1KguVV3vNa23fAyNL2JNCQ+6qxdo
1lIMHYXXIBqbAR2osLh0RZW9ivkvs6eN6bcubV+whvqys8s/K4Ar98bVoFhBk4q3b730eizgBps5
tlPTTN0VCfm4OVQGXBSHcojC/0VqNCS+GYnyY9S2wydNMf2agkN5ePpzk4jxG4hsQFx6q5dxbqSC
Jwo9PMJpfW6GBeFNJfl7sML+5bGl+7Ts52wxoQ3wKHrea7HnJNYZi3ES7g+v4Qe1UqKzXYz12UNV
8+hM3nxyRg0pNzFp78tw6BntUfQTsd8eiHzDD0LVLiXhiQpIgVfHrvJS1aA+OxGG18NpMrr03Geh
2FEm2HDtRKXwpuCVZIdk9WSi1F7UBAFT0NRdfSq1qvzQOf14IsZLdqKAjdMkGVhd8B2yYAQTza0T
VFIEDZUyAngh7Gn6rOdt5fjA4dK3qciU8dCGsSh9I54ZbzSow2UHxWCC6pxH9Hx3TtT9pcIby4l7
ijzg9Ne/pUZEQHPjiJOtir9Kr/+td+3Xdpx+FwwI+JSd/dDsvz0+W/df9Nam/Pe/tObnpclq0ShD
oLbOcqqBLb4YSvN0DUgSllEmoOML/Ptu+MptowStYflYO4XzW920xh9mljaJH7rh9O/jFd2fHjnp
wuFhOFrn/KzOqBYJ4hwYZAIEz8aDao7TiZq2chhj73mPL03R8zJoFvFqr2JII3HyMtJZVh52ysuc
pPmLrRbleXLdvbOx8Z3oucrsHspSqharc0qcP09FPJLhJHF2bqk7XvO8inYQT3Jvbn0rC4Klhc4L
fuZudN2d59bI1WkMOofBhrxkcjT+UKtq5k9VXEFut8uytb0u3jIuIUpna1UQW2k6Xe3Ywm7kpUpg
mXhXDU26g9HePBMANCjYUdjikt2ecg4CKgIQzgSih8lqUKIJCoAaXLNRPj2BwlGX5Lx0XSk+k8zf
mopC1Y1NSp1B14seUklAYw095NPjQ34f3lBMhdCdETu2jczi1kpBulaXlTYGjTmAqrE6Hzny7NCi
hu0XPRnTfzBH/dkF8CKBFPLn/OIltHI0epup7yAZU/eN3t/4sZ1053+Dqikv1GaexiqyiTCveToV
A51/rkJTp7IhH8uGKQgbGv9+DUNM5idu3z6/jfz9TNjQUMb5r2MJYxaAu2plDgwoVp13bss84zF3
m7HF2rgk8FxpWfX6eDM3jrxMkwBJwv7PZLs8rL9sJq1rii3ZoAZUkYEgh833BI6H82MjGyeeoMGF
6YzCCC/KqkTQhO1M6U+ogVlrCNXasf1JJx17NRu33lOEuA9GmbaSQ8yyVEb6t/JNS7LQm4zEAPDY
zs+TnWIhc5PlhF6MLfVIkxEm5LE/pImS/JiFtSeLs7XYX3/A6jbkZa+FZdwPQdswuO+kSuobgzJ9
VLRq+g8f71dTq49XDQXoqKwbAqJQeuFebPhGhvbv46+3EQlIlDDRNQzq9AfXOzq7BHRiHoLMdadD
zYnxxwil46Kd80MZa3+mfer5bWfvnJqto/mr3dVG0vhfQjGOQ6BZ6fDaGU32ho7wHtJ/45WRUBFg
D5xP2MRXe2govPpmTIHHRKL7SMwbH0NbCxlvqqJ/FXUI/V407vH5LeX9/HlCKZ6te0MxpF/z4FLI
8oou/z7nfRmY6dB9TOmzn3nk20Nit9FHmnlPY0glMoYZZXRsYfAgJrm976qLlK3IWa5C8+s1iobv
7lCLl4T+6E4A+ZMMY/V+w3svQYmwavEhV+dmtIu0NBPqL6lZTBc96SaAESKHe7fw3GMRLdphKA1k
LHKzvSRV6Z1NN/YuaUS5wZja7qRFnnsC9qUSdnfOOVzE3uTuPbOU3A4mt0HjEmPQ6LndjnpOmb0x
4xFa6a72Xa0o3mqT0oObNUevMyJEaBPrCMlUfc4rEnhk5PQrchyw9vDXHkY31Q+569R7g8tbToT5
RGoFVOqASa9iBK0tLE306hCktRVdFDeNv6F6FV3SalctYPMC0FrAFpOxKB3fbsFcqG4B//MYOAuF
zXMyFUUFCiLKhe9anfGm2ko4HtIp3mNp3brfPHRkcHT65ZjSrWEGy1PTmTNy1tFum5MlkCXyrcla
zJ3G0KYhyi+ybAykaV3KspVWXXS3GAPXhTUiRcnPF9TPdpzxRhREFUCSlJGBEyqsjpLH2F03GCZW
yibN/Tzu+0PRdlXi4z2RpULjBSG2x35k65hIvRA+G7t4R8RlCSA4riwFxgDpI7+36uWamsn8TiM+
2nHHm+tzOYpykAJQ1OqcRFlqKYz24LMUZ6BxYgIwKnS78FWQTG/lEnWnx4vb/Gwgf+XsrNRwlC/9
L6FJPdiKlleprGksSXgZ5iXP/KHPqj2S2a2VAWSl0cvIKYJSqy/HZBkc2WNHqgugRfetTCMk7415
+g43pVmfK6Wtd6oKmyYJT4j/SdnuJr/yBbkvJSGD8mItvoixL78mjeoGEKMbn1vaRDtXYNOenLQA
TErd+Ce98C97KQaRVfFEIlAI86g26XyuUZp4VezSPpju+OXxl9u2xpgrTXsJX1o9MnQ/IStIwKuK
WUlRCkrt+IPZiZAUx55f7FjUfzw2uHVUaKDIZAqoFGWw26MSLaVmJ67HF0QcQPPrsaRWMafmzrq2
zfB8UvFjnH8t9ln2Zbp4CZ090XbZ50xrpw9wcE7/5VuB38GJAE0CZH+7mDm2h6UeaZloShf9ocR2
erJdJ/mRj2P1fcyyvQ7s5qokgJWMF7T2GgKshcIcBzxJ0I5zlp4VkF7ToR3V9rfHH2nLWUnvIfN5
WIjX/ZhMr7wxzuMp4A11T3aZ1Weoa7sr0lfWjl/cPID/39Q6741z3VqskrIs9IHJgS5Q7Uda/04N
zdem2+U83npB2T+yJxJ6DsfKfywesit1w+mDgc5+Gcu6P3ktuqUDZBqnmTmoyG8pne+4x601kkvR
x8Yml9q4PSZ62TNbknLJXKS8TmPbRcd2FPq7JQac4MM3uScsupVZccMk7xVAFbhObg3WVhUqw8L3
AwejI/JScvv9atDy37uwyb+MTAad8mxWPskRRuHXSun++/gEbW20K4mi6HvxBq3HrLoJXdOF+cQg
nLrJ84fCU6HdLWbvR9h387s5St+XqDLHOzu9dXABDuBgpAopREm3C1dKS+mZRJmCfoz0+RBmmf2J
KCl9X+U8lTtHd+s2MhAMqspDToc36dZYFhbeFKo0M/KmE1/bwejDg6o4494M7aYdqciM7yDEXL8I
dCypzduCunaugXotkbTs40Hs+LKt3JEJT1q/RNfAIlYvQSpio6kHrDjRPHx0l7k69w1qOKjTpMtR
64zqdVxKgszCDneq6RtfjRlG2F4Q8KRTuhYBqDPVWYjnp0CAkeB+eNYBXZ7IX5S2eP6AMFrNJoKg
5YFdowoVEeWGQwMoYBui3x2jmAs/VwrnlJZ6d3l8B7aWRT0K7gWAjMwErJyNNXeI82jJHKThEkE/
F41ZdVZydYmvujaIvfrQxpUDVcjcOGJ0UmNoFYRFozsDMGKOOzSF5h5Coqi/CBg03e9Vs/9HilAt
F9vNHXOnSrpxPrnhgFl5kVCLXPcfVHWoXS3irsMxnL00MPK9RWWV7wTtm1aoE/HaIksHD8jtbaO/
JJSl45AAuyhes06PDnOZ7JGcb3wzObgLGoghGx368VsrpVMsZSn6KaiEZf8+62X71gJP+F1pSww+
Ph8bzwJ5I2VR+pF46/XMQma2kVBsj2PfO4ihJp1pHbzQggx8TFKhH93G0p6/5NiT5GEUgWmFrs6I
600JWpnDHNDCb0OEIXN7eacbeVMcehAlPwYSoMQvizouDpTGuv+QLAO1le4SETKSBfmRfwluNWZw
GkXMcA3kdfF5rGASPcYNWqkHu+2mZsevbNwIyuk/4bYUhqG+WFmjG+HODAYEmfAGqB/jVukPTjUv
1UnL9Ll5rau0/uAktRadH3/ajcMqsyE8NiV9yJ1XV7+QAoe2O6sMAhnFsVOd9IPT2taziHUYXbnr
PEE/qwHrRzZFOJS+vaWC+xN1UKhmd7ZiyU2oDu6OqY1esuwewaMpvxyVotVeDmYrUNrstCCxqPX5
S0yxFIhJhNgqMKV38DnM06kY08I8UAuCL74MS0XOEnaxnw5au8e/sLXDOFYZ2qMdw4zm7bdN59mO
KU6pgYA00O9TdTjpCm3tZ78jLF1yzBmgF9qWa8S2ENZU5GmvBiOse+97pXNfNAcq/8dW7h0BGFii
NFnnI41Yf0cvbsBvU6wNZg/QweRpxd9NNU9/1LbSoXhvJv88tne/d7A0QM9OnZhiH43B272rGiQ9
aUebwTxX8/9g6Z3n4+wZ8V5sfx9S8OxRYqESzaj9HdojaXWUN/SyDJIqMd4Gu4/e2aUSv+Zp1HxK
89A6pbGlXwxh1U/fPzCVuiTZ4qsRzqzc+NA7WlOapQiKNExPjrXQjIeuxfv67EZK6CaM5wSbyNGs
oTuZYc2MySJn2dtNegZNOr4thrOXjcmjfFudZeoT4SI5+wIiaT2YotlCeOrYN4Gl2N2xyJ3cF7P1
BYyWSQWkPDlwsfltU37iM/z9eIEbOAdsS0J/Qgp64+oqXbdEavb1rDaBq4zgpWM5Q1K4jjgyitr7
ZdX1ZyOvnCMlee9o5Vr11YCl6/mvCWSV+JDWBo/yGkxqjBSDllppeZSXZPJFovbZwV7adE8N7v4i
yuhJhmyk1xTCVxcjcQCWtYXS0WLTnd+ZQ+vmox3NroemqDn3xzTSm+Xj4y2+jzhIsomfKL9TRriT
vK0zc1LMpmZmjL7JR2BYlfOnmNOsPk4FXeAdP35vjfCXQWVSJII1Brdurz4NorLAK/xsYlQXo1v0
jz2uGsqVcrdkv2FLlkagqUWLXdJj39qymsgzoySrAndM4xfbThlNLYv8RVl0beelv/dogNoYc4FJ
jaQTkuJbUwnubGSHq6BSm/Zo1VP3denz9vPjT3V/PCR1owRTERwahDG3VlS9KcOIQc8gczRxLCtb
eRdZ7hC4S6J8LkSr7cAqNuyROeNYeHnQQVwr0GXxEs69ntSBIToTSYDEyGdfGSIkwMELZOkhshj/
PD+9SIyRP4AkkoHi6sYzYd4URmbXPA4O1Ljd0l87kBansO7bd1lthzvn//7T/eSXYY1SUpcxrNtN
zbO4p1xMgw11tu+p0SnnaG6m0+NF3b9EdMUkHRmAahtqutX5sEvIQzoDgIqattohhobgcw0hy6WM
5h+OFueRXzule6L5/Ntjw/d3gMiBjJZMj1ouA++3qysjUw9haKEOUpTD8t4jMfqWNto8fABGazx9
C3DQvHrM1kh45/rCTc6YVMylU7Zroiww5iQ+NJTLd9La+w/2/2i2uAtcAmNNoZw3GYAtN16Ccpyi
6choi5seoD6fvKdPIhO1gB0A24PBIbG83bskHDMEk3o9SKepeFe48XBonbj5mKFTehx4K3fysftv
BfABqD39ZThMKBDe2lOsKLWRLDKCwlZ0D71Vo6wPUyga78WsTPvTsycDVQauGegYihHwptxaswT4
7JR7HTii1Q8LvAHnyJri912uKjsbufGKEwoRKoMC5VLfcWuLsdNzb467oBzC/IVOKMNIWdz93ekM
tcNnmAzHqnOUo8Slfcj6OimZQjFm4/R4yRsnB/AxfMVyIJEqzOoyKF4aK/ybHhBEVh27Ls+UNxuy
LLHjUu4/JHxYAE0JyCQfzTrLTPQwLRsrGwIoiUwaUTq9RADyymvcjdrOm3C/JqBUFAuoJTFZQz52
+xlBV2hFD6d0YCyRd9TVejxlhCf+4527z2ThmJOzlbQz5IDX6rAg1JTqA1q1QTNVyh9j7E7zh45y
4CVrx+gb6LdUgY7ZmveEPeSvvw09GQ2kHsKIHpkCM2a3qzPsRnNEVU/BMjbapa378cLgcHZqqyz7
oMC6+PQVhP0Nx8WIO5BP3r5be52TiZYQDw8WzwWcDWl3LtvWPCaM2OyEtncfDnYfAPfMFnArSGxX
79xQTtbIgI/BlkI4Pmijc26HJHv2yEsr5B+MmBF28YjfLii2ClsAXzIC8qT/aW7j+vpQP/26YUTC
ByWgFNe1Lt1ST2ng9UxsBkaruPlWF44ookPqxEVy0ebK/rfoK296H2VdVr5ktZG7O4HKxl6SUYII
pjQgU9iV52yqVGRDnqmBR9vw3KmKezD0WNupM94dRkmmLqUAqXgY5FyrLxZxNZhA9NRgoEP0lpgT
Y3Ka0rZvpmiS02yP0fjscWQpAFuJXim80yNdXe4kHGq0NkwtQOch/oHaj/upUDP3fVHp2bN9UWkK
J8KsEB2TO166ziIRqENXC3qBhmM4d4BAmeHZebs3thAVMPpYjMkhObYmwknMIiRGcKwga+3pa5yo
2mGqKuWIbGDBMICRnx/7rTtPTCOGvJ8wwSYoJxm/Pf5hF8/eOLdWAH237Z0yo9aourk1AwDa4gzp
62Nz9+eQ5xtUB0UhUkWKG7fmPLWBgDjVrMAjYkBqUegolDPI1Pz4D3bwh7R9AWRCfnFrR00m+DcZ
xgp6LR0+FIkgiqyrducZu/9YFNqAHdCrJNfAfdxaCRuGYOs6twMu3qtQi+6oWHXQaK5yTNPm++Ml
bXwpXhib4Jh3WU7I3BpTQ7dJ3GqwpMZ1cjQ8JUf8Ui8h+G/2hpA2TKHXQlkW/8vTsga2RWHneoM9
O0GugCr6uzCcEqWMWoWbOukpS+0EWhvbSCMQvA+VE9qCawRfP8ROZkEkH9jUs680vxzha16XX+xI
BaneCWWvVbGxQDaRqA6PwX/XKU3tEUHZdu0GdtWP505J+3OYo3s2DmKP0nnTlJxWgKuL6bE14rOz
c6tW5xFTSYcaCDRuxnCC+AatzqrK1R0/v2UNBJ6EplC+5rG5PSRQLJTD3NteoIfQ7PRK8yVBc/Wl
1fWdi7xhiDoFXGd8OGqjazGYRBORnQ5DGBRMKwRT4g7WqROt+M3sImVPeG/TGKBH/oC1BAB5uyrG
zvIiRtkQVge7Nv0kdPs/lDYH0AGU+6+nrxlAOlml4BEjKVwFOGMcqTHheBikujUdp6quXoQDWlYR
9vGxpbuQkRSGkpkhp+ykLtvKe/wfaWeyJLfNtOsrYgTnYUtW9VSlVkuWJdkbhmTZnAlO4HT1/4M+
GxWrohn9nbAXjpBtFEAgkch8B3D9beO1RnxyO5F/RwbGeIKrWd7X7bwc+nxY75skSB/eHlQt1UW+
qAZVgoZI9FMm2Tbp1rp08eRl0EqzzLvCo3+b5f6e0vz1iSZ+KNcRXeGjgMhuPlhGdBqxgjzhmPi3
mNZvIKtRWRWdFy5Z+8/bU7reHQzmq/o8lWw4BZs9nyd+q8mMKJwYbXw0Wqd+pCDcPFhrnu5Aza5X
Tw2lACLAH6krq3n/1h1zxmCQy6Q5MLCzVT/G/Ms57DGVcL89p1sDAbxHDJLFUy2Hy4GaxE67WJYe
5HJ7eShTx3kgwOzZnVzvQPqoFMpUZY5XyzbOdzSn5tmvPFWJKEMMM5Hrb37Opv7oDMFLFQTf3p7V
tTgWNzKD0UulT0Vev0kQK611s6ydvFNmjM8y7w55s6B1DwduPAe6vMvsHukiytNiDZ69ekqi1rP2
OC9qP1weAX4Eeeqr9QrBf3PCYYsRsmCwnlyE8fD5KNsyMqlOPlRdimamQK35UKTNEsbeKD+/vQI3
9ipwcZUvKHswXlCX3zUvNNsZYuGpvdqFYGC0Bxj3SL51xZ4x2q2h+KhKUELBe67OoOhSPHNX75QD
jH/yzcKlhEYLsJ5iYyeS3ditnKhXgiOgt6uYmTe1h70MKyq6ovtVQf35r/Pad2tEsnmIJtw4IKZY
vM3a8TgaXIHt16mY0+JFeFP63OVS20lGrufCGJgfkhhw8hDXvPxCZdyspVMs+Rn9XwviFTPSIzsV
U/LuRXs1/SVOshHBHW+OeGXU7Th1dn4GUqOjFqGVB1QCzfDtDXdjOkr9TckpKM/aq9xqbpDpXvz8
LItljgLhfMxEt8cevt5qTAWCKzMBt4cry+WaZdpCqp84+XmY+/mIfUlynG1hhIOhZ+/OO4Af8Rdw
fgCqV5wLKxULmnqiOKelZxRPs+vFY0TnYrUe6jau9kjp1xcZcQpvXNIOxY/b6oXKChldrv7ijLKG
cMO1t5pI6xzrOelLkIEVuda7I78aUSkikdAQKfXLtcQ4IS2KdirOLHOH4T0c8JxX2k4acOuL/T7K
pnIbFyZ0HGMozsAsAhSG3ewAO3MImzYrdya0N9Qm5gutZcNhZ3LWnWY4+2tnfrRa2b8s3iLfW16n
K+KxExHFVfixrZ1o7TW89CyGmhPkxZJ88sIe3O/Owb25J7i7VEbPht+CRTUqubkY9OI85roW4rB5
Pw8e4iTuB9kNzbsLHEyJtxHNEdW/3oYjHPecvG+s4jyRyEdBNS7HOJbZk59Pex/q5rxchdYgu7lG
3olZzBVxsThn1vpclvkBWvyTTA0n6sZ4j/Z8fQlTWVcVDhOWq8I5XG5zOS6VV1OjPIvVSb95fb9a
oYmxihHmRj9Z4VgrNY9gHuV8WEtvV3jx1q5ESEfNlSsFCPXl+I0OM8GqyuIMR95i37tDFxWA8YZo
pJS0cwRuBGHVqyP1wSwPArb689/SxgGLk7LLOdMDWq7PZPXingp+fP/uUI+CMi1jCjkKfL45aG7q
u7PEfO2cTXOAX7idPczDuFfKvLFwjMLzAXaHR9l5cz9ai25SwDEIwAJlsSz2VuSuYx9ZOm+X9XZr
LAVLUUAJyqf6ZpOkwq7KpFzK89gugXk0qib56cVxv4bLGIg5ko3gcq49F75bm8bFfzW8JwMUs6cD
BUCS9IPQnPU/2dXBs8j9QAtJIHT73Y8CIOOIrREKiDo0wy6/7ip1Q2plXJwL6mg/kP1tj9OkyZ9v
f90bpxMwFUVOyqsANLcV3HzW2gyJxuK8aO6fhZU9+IBGDysWjElh7n3kWxtW5QtsV5U7bEEIbZpW
q+jq8pyavrhrpVAyFQuIkvdnJ6qgqkow3K84dF8unctGNQq/Lc+tFpeHFGHnMPUyeydg39pGJEBq
2QBWgCq+HKVNpyYbZFOes8Z6nm1Nw3ioW8NxSd7/bKNyAJBC9eeBtm15a8IJOm0a7fKsrcV0qAJv
uVuqdL57eyvc+jrKNl3JxqgsYTOfsm7SgSJrea6DvjpUSzkiDmvZP/6HUbheCI6qBbM96NygVopO
SXkGjSnuJr/ojrYEXPT/NcpWrY0Ks96YiVaeYZRn0TT2pMLDsqfncWvFVOdYuddwh24LSF7CFNOG
UQb0XCMxFiaRAAXwt+dyY5/xhgbBwN/0x7adxsmpNVuKYnlaqqTDhQ4PhvGDXljVl2VOrD2l6Zuj
qaCjemA6sJfLXe2lWWa7SKo+9RP86tCvbTeKjcI69Jmt//X+mbkKbULVlPfkVg8ldco4p9WyPJmt
P9wDTS7K0GQ9/zLKdNy5xtTvvnyeq2Ytjx4g3qrKsgn6jT4t9dg461OagycHtzAUw3n0J705Fm6c
2cdCK1s98rGf3UtKrreJcnxxAwVzof2yDXtruQobqLz5ZGPc/s2Z0GDMHWgVby/m9SiwqdA8Za8E
II+3FeGimzvWE7sPM3HXOzNexKNujM17cWQgm1UugNuLkhLZ5sKaUXdrYkt8JdHYeBE4wD9KrTHu
0Gvfu6evv5h6kCsBvddn4JYhlmDvuMyeMhQsKy+yGrf6aSI19FHaiX8wFs34xx2tdyMBmR+ugrQz
6SJRxNpkOya07mUumB/N0mwNXRnIg7nw+aIxA6bvjeOY7pzvm/OEZkq9lolSRL08cX4TL5OhrMmt
bNLDZPZSmJ/YSHT4d95ROF7C3HW/vHuzkFsgVot6j2VfdY4rGTtmN2GMkc3udNamQX7kIn63IRq9
Aih3ICpVLR84z+XMApp/XlXpjJJqgMTdzHywYr29f3sur2Hi8mij7oZ7ARek4nBsQRKBn9V6oiHg
XvZ2P/1RpFZZo7Atuv5LBU4ve1Q9wymsMjGMYQyNUk7Rmtuozjmtjiw6mXkVR72xqP+sp539HGQA
fE962npTaAV1Vx5tqxy6EPJA4KB6mFUygj1Q7F1b18GXmbARVD8d+vb2Cl4RvhK2x0z61sJCDgsF
+z9snbFV7YtV7KrE3wgZ6qUE0l0pOKGfuvk+sayD1KnT0+rMrn6UiKi1D4GetP69G/eGcR4nZK5P
o2HL4CvKfXXyyC+sjHttzWghoMxb1wCfHa2NrAU/4Cp04mVNEGjUpi+m9KQW+YsV1x8y2ZnD81DE
Ux51vT7rf2duVcWPrt2KCREDTAa+ToMIxnf3rZTgIO8jqqMGffxN0HeWbm31Xi9ORVPxjh6W7K4O
kvK5p1Z3fHsXXifSXJqwoaiqA9cmsblcSxxXkJDJu/I0YL4FtWwtj13n6wAV2D2xWN+tKwA1APYH
EEPqObADN2fLb4JCj821PI1x11WH1YlL/zBgovHZNHNH38mnXg0dLs8YrFIU3kFhY5GM5vvl9GK6
mrRBGK7CjmOow1W2lvzugwT0DrKgml6HCFEHHqweG8mxsM97J4kmR/ebFxzkgVLkhsx+WJ2LeC5w
gN69K/LEsM7p3KJWg3FHUH8NstycD03imf9iixtXULedGnJ/Ymnp0R0oCP9ZmjzG7jRrhfwxpzzt
n516DP6l3tTmocnvCU6rXPT+vkRBetz5xlfnBQUHGmsK/8hFC7/2chEgs9b5Iur8NM6DHS6elh+K
oNyDI16j9oCTsV8pyyjWME3ey2H6ZlgLy4ZX1+HUclw6A+Fmp3bu8i6uwjFJzRDbHZyZagfBH1qY
9/2yZjuYm+upQiHGnvoVb0OJYfMb0l7UpLfg/1F9MB+NKe7/MNK0/+PtQ3MV7yirIWmlYJC8b6At
X85UBuhHTEbQIUsaN4fFX5oor2Lz3tHTvfbMjQlB/+RmBw6pCtab140QVo/1htudmtL8MTiFjWQM
bjVvz0f9Ty5OCfPh1Ym8MIxvVWC7nE9RpY2frGt34igU9rFZOaKH2M4c66C1/eQ8osXpuMeJUscv
+oh4tva9pe3dIurbbH8FKioMDwmOmW6iHgJefeu5yH1XrRDPTjbm93NeTfcYRDoggyUiNfXsl/8W
k6vvoJmuoiCvVKUDCJ8B5BTdjssFWKih2h0Wcac4ld/GwpYfY9l/dVrfetLztNyJSuq8bSaqLMe5
MXmFIcm22aToqca2lmXDSROd+xDrFvT2JhcI4GeiivtomeqR93Lnr3vx8HqecEVVMx/tPoDKW0kq
tPoczJRQWqk6FEEfJ69guq1ppHdjOzblUxeLtt2JPteflTFVO4SMWIHttoelwmNuyOP51K8jWUtZ
TxqiLh1uW9mh11u//zDGwyI+Nk1afBWiX5e7t3f39WklT+DFTt6GCBfFs8uPq5RBjGl2leKR4Xwr
ykB/tPUVbhc+ezsX9/VpRcqdUIv2M1kqveTLoYiMZpPECA+VZjZ9sWW+fFzAJ+08Zm6sqCp2gDyF
VwwvbjMhGmVap5dEUXcpHC1CVEwfQs2DKnOsxbh0J0ysvPhTxyNxDHUqrdVOlL3eRiRewJXZwbAN
UdC5nKaUht2XAloshFVNFUIKt49E4lbZB1hKiIJ2MJP2iB7Xn1E9MnjaIGKLJsY2yQxQKgTU26+n
pBjFIZFTEAY62ENIJV/fu2GIPhTBoVZhRQQd8HJ6yTpL1F4MeKqZ4z4gPtEfrdZI7o1mtndev9eh
ANdOWndsUE4kr+3LoQDT2XWxtMbJK50YXTBp9jBmFvMzqWH22TLG+nnSjHTnSN5YSs4hUq7w/AFu
bNugjizJdweQqcHU+w+IjMRLOGdt9ykV6DW+vZjXmxVIFMupjGMJdduQ4ynRtbJ1zNNaUUjHp8JI
eeanaB7ftcrsPErSQsqPrlFNfyWTMPY6iDfmystEEfH/H/5xcyS92CxgCOvJyVZmY/ZCux/Dn/mx
xppy51zy2uZzXUb21zqDsr3kZUyOcfk5jXFYkKuaq1NeC+E+D61rN4L3EFpvT0k3rvkhMYy+fyRQ
6l5k9qmt/VnWWZ58aSUM15MNOOHL2CN92ESTu+ropU12nfeHwY/X7OgFShU3C/Kx/OrGLh3XsQz7
mqdpyv75yoOyi1SaG61zYnuhtLXiDvmN6qngWvfvirnt/wBkoUWFiyhxNSZ/+3Y6hkWGrgT24l5p
IB6P4ERoj62MROmUQ9gXXSWianK9Q+8uv9rCER9oYnrFi2FnhoU31Ig2yuDND4FT2o/94MT5IW70
O08L1v6IVV8OiX0d+gCEH8K7odvF1Gn1xjLylh/f+S9d2aBfVgVtMqWhBcDXj3ot8J4cDERhBKG/
UlnmtERSLtp/3TCSoSdwn38of/Q4mjMjeK794S6bAD0hQt+GvjTKP7rB4mXnr+NqRR5XaZisbXpv
IWgpI16yvhsiofajjg0rHEykf2N3co4+yeIcrk2tL6Dd/BlQs7UCoHKaQ+YlHBAfraQwjt05mvAj
kdEg3DtrKVGptGv94HOBahEcO5DsdY5X7j+S/+CHvbSYhfbdUtihDMyijqw8TfNj0clePvlIZU0R
Uo1NE47FGngPpTnAWXer2Bnus2StuoNVoHZyxC8kMR6oL8XfbX1OuwMfR3J2aylnfmq6rlWY9ghO
RL2ta8OjNJJ6udOXau134tbVqQLBCeWI4if6hvBsN1fQKp25WTQb4kPvpzSdQBz8YeZ9boeTp/df
3g4hV7cqNykcLiC4NmI5RJHLUxWkjWFOtrRPGvXKo5PLb2Vd7aE2ro4uzBv4g1SPacCgfrTJPhN3
yXW+iU8kzlCItCjKJNFqrz1TWkv/k774Io58e+z41o1W1C9a3ejpTmp4dbOqX4HhKz8ABNqVTIDw
haXRtvRPs+3T2050un1B139wmhzH9ACny7eX9vo7ktqiT2lgI0dN7cpEZZIDYrUSeTijR4vUS+bs
n7SOg+ZAib399PZg198RDLV6/9NpVno2m1Cst0Orp9RuTqNZF5EHe+0w12IPrn01Cmh6pSWrvGGA
T2+5k1SRnSQhYJx6keO6abdJn8IViOtg51tdrR0aC7wBoQp7jMgL4XJbWqIc47gSzknDM8uNSrtI
vo6j1f07OHO2g62/MRZwaa4whfRC2EL9+W8988URYzpmvoVZUN+uEZJrvfu45KVpHHAT3ZV6ef0U
FxcZCCyKHMgHkseSKGxOgzapilElKSYmzSgpJo5BHOpFJaePQZxiu7rkVfAZcEmWPZitSbXbWf1q
fHIqZxwOHW4Z7geRkK09rZhSZjsrf5U18evo9GFpoN6rLMzlavhdUnRc+dA0KAMf8YhKP3SdPgMc
1ASlntlrPlQdZLCdZ/LV4VQvfjawQiKBrdmqsc10zRK8w9zTMqfefdUF5fQ9mdvSu5dNPIojr/j1
vd10VLvJ1CgT09zEbGuTilp5UcCSbbTTONjuqR+m/AnY6LuLcpQwIK2C5UXWB+jaJm2RTuZ3RpyD
k8eIhc/sDF892cbPa7DrkXP96bAhxNUaSL7ivmxxmEEl+6H22oAXUlF+ltLz79N68O9af+oP3qDH
/7rFnirE9Xd7tZlAFZkmk1LsutwuchiyZiGZAz6cWs88I0pcyybDKw9+v2jLfap1VbATWK+iEFQb
ntrUcEHKXUehtsjiPpeJ4IIci/iusD186PrVn3bGuUqvgULR/CYkoFkCoW1zFKSNLN0Y58upqo34
mKHJEObT+CtoiuCLZy2IXIjY/pTU015792pg6qq0w0F5qGc9P+ByUWvaFLXtTMHJMYzm27DO3oOV
dVUE8Ab5Vjcpy4e2KIufTT0YO8nH1dq+Dk0DSCnaI1O4mXPVTpRgRzs4xUVsHvGnto5BMVv/yyj0
0qjzsWXgdV9OEL5X1uu9E5wqStbhpMV22CN7s/P9rgM7Rn7cVnSZVD3c3xzwWR+HQhu04DSbsYjQ
s/IPXTN1Z1dQHX/n9cuyMQAPE+qi/OPmGHjNHIyrC2K4r3LjJ1XF5kNdV+l/b49ya18gBktoBo8K
+FnlWb/dVF4qxLAG6oBT/V5/eHiGfLTWvp5+lEvq95Hmkf/e2ciWeKHQjOrH28Pf2hvEWc65yqSI
nZfDL42QupBJwEUZZ1FfYYuir3LeuYCukkWWkpgJdYQxYDmrX/HbJMulWSdkUPxTifyGfXBTrwc1
V6ypDGWpB3mY4cf102qGdqVLCZESfEAx7eFrbvwK8Cg2qRv1doQ+NkeQHBwuJM+sUy9H3zmacq4/
Sn1d9DC1p+Bs9TINwjI31/WAFnlqfrOrFBPkdy+4Uv+lTUoxCFPiTYfF0ATRQfbBKViy+mjHMcJl
QT3sjHIjhBO7ybIod8F421aotdibGrPzOYz+WIf4qP8lYiMLDUv8ZSze+y96um+g67kTVINxm6gu
WWzmC3qlUPBG/Rm2SPIAPHd4tjps3Dw73uOB3ggCqshPrqraznAnL7dTUyQpBbc8Po1Y7qF04Dvn
fMqC0Ovcdad097pSl5kdcGASY4gnuF0CbL0cK5l1REvwCT33s7/2h4KkQKnpYCQdJkVtfZq9Ii7v
XKRz/xsFagcf3SD1s1DrUWMtU3Mco9TCQeAwGlMzfhN10bdf9bUg007R4K3CuvEX76AnQeJ8bFje
+aMhqjq5X21v/kFa51T31VjL/DCiLaKfZTX44lAsMc25GTdzeZAu9hYP1dgilW1NPfYT5shZDse2
G56nQUvsyPDW3AiLQCb5iy1rD0SM07nZfUMjY44MiB7DYQQt6R/KKrbs49TP9T+lh1vA/Zp01sgh
tUcRBZrhfB8xg67DKRjs9qBDdAFzp4m8fVgsdxVhG7iJRK1eBWejWOflaao9hH+9hgt+Z49f7wL2
HGm3qh7RqNv2KldKpmMLs+uUZZ77oVp0qiEwx6bvIFjjb+89tYylBCN5jsGoeu2b/hbA2rk0dTm6
HqnsUh+Tuu6fGsvfq7xfB2NGIVkG5AtHARDu5V5r87lu6zn1T42kCNTQ14jyxt5bt+vYAHVZKY5h
baOUhzZXaG/RTu4HH75NNv2tteunuVECUQSl0GoRAXt75W4ksEqRlcwOGkQAQORyTjwMgNI2RCLY
78sRGZSppoGrFx+kzOSx8K31xYgLP9kZ9nopYcVQ++CZqQBh21dtMbXAsdNBO+ldkHVfdXxmOLCT
qVU7L44b9zfpJOxjpQJB21zN//ed0TZTanRjck79uP1ctWOcHZxpWMoHZNb9Ig1NOrtD6NR+630a
fXibOwXjGzOlRAAjDJV3moBbVhzeoN7otQlEUCnzr2LR7aMlRnenVntrFMizSkleBd4t9WwuXFxx
CXunabGTY5bOWWTb/d4BuD7S6Evw1cgUXLLV7dYMgpY3Qg+/tB+7egpNr1wfkDyak0hr6z2Tv+ud
SbrDfNCbhc0HMvHyy+GTaU+tqJJzn8zyPGKedRhn9mRZWekjxTrxHc+zPd/f63WEtoc8KOACcsor
hYZunYNSjH5yNnh7R8HQJSSx7bsxy4oKj6IlVUAlr7QNJAV9mG5M3eScdYnxaFd+/2dAByhMzYkS
9XsPuMLW03KH609hZ6uhSZE+AY9lJWe7WCPhDv8gU4NrjhgeXSp+B1/bOXDXe4TxaG0BkVUqMlu5
xMwvjTSOi/QcTL6ehEmZlRG9VPtr0PLkeHtuN0KlElzmFaAqcMF21yeF0NYWk+KzM3g0mtb5O+Je
v2JXH0O4ant+Va+g28tcgyohhneAzXkK0wC63JGzh0JV08XaafJbI4+keqmeXGdMdC7WTNP/iouR
yJlOcVpECaAu1LuB3on7EXUuPezT0rDvjcJxhuNAZ+ovlKJp3wyTKRDUEoOvRa69iObX24t044Mo
PS1+L705iiHqz3+LgC7a957Vty4S/+j8g0P4lQMxe8rMcuetch1qqa7B6CCaIxdGIetyoCUglRiD
wj0NADvgo9J9+0xCNU9RqvnWR5w15GmuWveltdP+n7cneWtsyt1K6xRK7RVJcey4/o0Bmrif6OfJ
G83I7UuLjpLRY2CGdt6Lwv9+ACsn3h15TTSdwbKg+/1aXryctW9XhTtPqE1Qgsnu8sHVQ2qzwc5O
vxGXCO/IMahLjHfa5hpL8yZ31mT0T1gG+w9S5Nax0Zw9bMONrYIM7quCI3Xgq/PUjGaF9GZL08Dx
5j8XukQ+D95wQnXiv7e/1zW6CmwVQlPgl1/ZFFu/z6CaEldopn+ycdFoQrSF6vIQ+HJ4rB1PJger
K6bvYuSdGZL45wL42dBnke6ivnV8+7fcXFtSBCigvH9B415+wUn49VDK1T+lmmbw2kuWyHaF//D2
KLfWlruMbgxFtAB1hstR+i71YNq4THjMx1Bzp+G+jGsZeuu09/66ERapVoA9oqrLXb2tsuaxNTeN
RWMCNGT3Z+Xrw8kcbfkN3Uwz9IUZfHp7ajduauXbyrPB5sYmNb6cmjSXySnLJsCvZFgnRb5oH8Rq
gKFIxfAHzdkqSmXzbn1/pQbB21mJHNAh2WLjst4Qxjwr7RU/Rz0pltqHSVTi6Ltt8u3tCd7aIar9
TauCGIO08eUEJziZcRpz+taRdmliDF7Ur82e192tUejBAJXFqUTVdi9HabMknZyOfWjM/fSk1UV6
hOW/l+Hc2hxKM0+dOxhT21ZIgqxu0lQzj5iR3T7V2fiSpaL+MHt6/ZAkdfPv22t3a9/zLlaaGgF1
uq2mXGO2AW9fDnpOwvCwJIbzZdHRXXRT27p7e6jX77C5oKkegWV87QEyxcsVTH0UmuJVD06WM2NJ
x88pX2QwWEa4rpM9RJXnyeq564SRhr5mIcNotu2qhYnQ8hfEA62vw+jWxtNSFOWXwMnLr4ntLN8b
FF6+17FYXuCrJH/l9pDrkei1b5RCzbsqzgEd9MHU3E9x68wP9tCU1bHBdRpZ/6JcvSNnwfhul/6g
H3o/H/D0ySpqa0ZR2TvIv2vIBousUD6UzlF6JL5eLoGXwNmUMSm6WaZ+0IZlOesyzDsLqC9aHA5V
JlqWc/LDN0vX+jvFgN0/WMKxoU9mgB1OOpKzNU9NgBqfp3Jy20iHS/cAI6PBXqmr1+Yu7vs8fqz1
oU9f7FIr/3v7M964y1GbgGilWBFKC+ByCmbq1YCSiZSzWa0gDMzEQERymh86sYgibLLJf5TzMh4N
U8Tvf5haVHuJmkCMqQNuyVA6mlhrQ2n55AuIJ0GODgCZ3Pvf+LztaRqBVSJfAvh2OcWicOAJzRC/
52JeKYxRAAYgYcqhOuR11pAhyfL9/V0udkSxkHUCHnrVqvK8qlvrOYFY2FPxcfs6UyaJWjg3WJu9
/QWvYwyAaWIL6ANA1Nh6X05Px5q90jFvPue0qMDeL/0RyKR89MVsHURRzju7/jpygj8FJ60zKq6F
W5xSksR20C9qOct5PKbUOg/YuO3lCTdmRQMA0TlatRQUth9NGIteLCItz06RLRh02vdLSdVsruI7
zZ+9nYzv1mig2pToKGcZOaLLNZyoMYnAFAAmjEIeWr3L78zaQPTdaP92K6e7e/uTvbJXL2MnCtAw
PGDQqmfpVsWymMnq22yqzpY1mPk9b2DgThp8uv4htv0qP5e9EM3TbEMjCOcVNsBhWpzAjlI9t39g
wez7x0kXfXl01w64j9ct3fMELQIwcJFPP4VuiY5iZpV5lCerufq5cHt3B3+S/Q+7oYSLOID0vjgG
18WhmkWQ/ZmCVFlfyCyW7gBFpdCPZoGE11FoifwsO9dow3ZazC6s5gJ2jtXO66+EjT6G6zj4Ly4g
UizDzXb8Im0b+rFDpp7fuwLa7mFn+fgam9WjwknFjvRZ+bhubp5ZS83Vxmz7TFshjQxrHQ+VqNbj
26Nc36VAf8HJqp42D9CtfJkB3qSRTlufE81xvpja7H+Np1h8H+zs3SRxyvZ0QvmbghKJgjpyv70a
zWAmKLWyPuuJ6YTIDeRHZ9D3FFhuToh7mqYnjYIrqb7Mk0EJarI+L0jj38Emz441ML+7Su5m+beG
gm+qOAEo2ZDqX05I09wMxaeuPqdZvN5r+IggCtsW9w2ciJ3PdCMcUcBVTSQFFQfjcjlUWgeVlmpW
fUaYVd51rh/fKVPHnS13c0K/jbLpTFLYFLmo5vqsoXH+U07gWvrRM+5nc8l34uutoSggKbwrZYQr
h5Q+q3sdxW82Qz98xi4S274hSaN5HvdMmW4tHXcTRmg0dXjQbzLtYi4mcH+JOCeJWZxAP2RRGWjB
0/vP0e+jbDKMDh2UtgfNcG4sN/syZXYc+sW6nvGMHHaefTcnxBGCecnT74qikFip3mq40Z8tLLlD
3pp65GqZf//2hG6NwgCA32iDIWm0mVA7jrk7mpY4l6UbHzXsj47dUO/5X97YBnBZmAZpEQXtbdeS
kkGatbVRnytaTSEN8emh8rvPbayV7y6aIx4DaBXcIh1+nkSbE2TQxhmkT1yo5zGjQWokj0kh/ffv
g4thNrstTv3Bd3q9Po9u+cvIPfOBR8AUIg2250F5a+nAQ9Ccgt9poV17OSGkFEW3SK0+5zLz7yAn
NUOUW4nzAsQw93dShxuDQX3kkUdQZZtvXdSAfWV52bnN2fTL8T7LEFARTVv+1bTengKZykI29x6N
N+Ss1L3H7lMb87drwuuTIA/atD0rEQ7EjGfj4zAs7qldCiMyq8w5l35n7+UqNwZV0uG0rSgzUoy9
HFSI1kv8cWjPOA9r493gJrE8pH0w/vH2qboGJGDTRqVGwadfSTCX45S8isxucWviwvwy9y1anvqP
ohGQKPOnXFhZmCzLH9iCf3173BunWVXHFBoJlQRoPpfj+r22zHncizPFs+pbu8jsBVuf+rgzigoK
l9+OlAX8DKqXCmq1hTpk7jqVKSf6nC3ZYH4269VNosbmTqG2WDfdva/Hufw0NVZqf5AO8MBwwDx7
iAKutfmMTXKePpsrhfmnoTLn4EM9JmP3KTFlJj6sMSJk4TqvaY/4vxy/gipr/wmCPE+ehL0m1cml
l+rd49q5dhiUOg0ZU8InPwYtAExQX5CfTjpIbCPSp54X2CT1+O90sis31P0l+dcbZ6yYjGYU7R+T
16yfTKcqx7u1tLXPJaUq7Gz7PPsvaJt0PLhxbn43mmFKD503uXInyl+fOJYSDBL+SApLue0MaKj/
0u0sxXkpIYx70h0i6cBtKApb7Bzu681xOdTmxKXl2g2ZnYlzannFcYBsdmwh9r77iDEKvWeF5uLC
31ZS2nlGjzFouSHjRLs3csuKGsxn/odRqGpzc8FmxjLTvdzo0pZpho9cS5BYVu9htNK5QVNicfOd
RVP/o+1WJ+ypS4W3Lw/vy4FmtlrsdGz1uGiNqPPn/tDOE47zttbJR/yPV2PndN3aEURgxdmltEwv
/3LE3i+zceB9fbbTwf/leHn71RKD0EMHxMDOMr728K6mB5wWEx+yziu+pxekhaUNXYtSQOvgDugU
ffNp9pt0ueOl1n2XRiybL/6CxhQVKdeoD/1gL/O9E/vZtzarGj2EgazXB79u8wCCgLuijrx26V8l
9Isg8lvu3ghyhmnRMAycMSqGtZy+uPZYeuEwDo5/l67wCkI51EvwmcBdLPc2arBmlMhkgEpMTWwJ
bT9z7PshcTsZCoKoPOABvWpR0hjeEuIkaIpDjb9Z4oc+xRD5qHvzWhzMOs2Ld1/9PANUF5Z2FSnN
tnVoWHFWDwSycxfAL4mbQQvj1qijaWn33obXd6QaigY2QGuAkVsTCi1btC6eq+4sG4uiuK9PyzmI
i+yxapbiacnN4Vjp8ft7OXBDIVSiIQWojz7L5QbkKyvHp5UNmGXNkSqsdiyCvAi5yff0HW6cLlr1
qvlG4YDu+ea9IyAZuUNjt+duwSOl7EdUtXtrBCGz6vdrmbyfPYCYBNL8iIopy+StWpqXmCltt7k9
O3ld/FzRTJNhkzQd3WYt0/bQ5DcCLlNTytpoTCkk0+VCZogiuU3GaLq+9hGcuDzy0tiI3r6Nb2wS
1VymhoX0HoCHTcksoGjVFbwVzjPdqM+cQvG1kO10IAwX4WQl64cuDcp/3x70RpBSNQsPdMVroWmT
aFjTWhhZxqBOOZvhqJeSQ+7/sqtpPfwPI7ENSdjYJCjRXC5iHbRzLKTfnpNhAW+IREeLWG2FwdTR
zrg7d073rW9GBsX3Qk+eU77JEKn95bmOTNF51af4aGEi9dEI1j2DzVvfjA6bcjpXBLttKyXI7Tx2
qqY7B62+Ov84cO+msOwz3FbzxhfBGat02z9qpJh7yIfr1BQEJQkiux+2E/Hlcj0LY8Wxd/K682iO
9d8FCcichBpESi3UEmEUYVr3/8fZefU2jqRr+BcRYA63FCXZluQO7nxDdE9gDsViKv7687D3ZkwJ
FvrsYmcWO4suseIX3tCj2ZTnxRJaiad1YVZYqXvnXb21gSAEEPLQf1v1Fl7/jM40mnSUZXd2jMY+
tJ3dfIgnW7xzlqx7fHsH3VpSOkjkttSKVjem10P1GWL92Oh0Z1EEY3xMnNR0D3OMuML+7YFu3WYY
Xa5N/ZUxvW3UdoOBOLvjsKqwU5+SUusBc4hRPAWmWr644EnvIGZuDIjEG/3n9fSvwMLXX+ZqywL7
R4pz7o0gc6zsV5DWRegnRQYI+x5S7MaScUlTlQdFwPdta/NOnEygFXgXGs0SH9JCDPtMSv/DYM/3
ouIbS7a+B3QzVz1RUBmvP6zNMTEzJ64X4H4gtwu9DOd6tP98vdB95PkB/UkUuW0wVmVmTDROeX0I
U16oGy20uLLGfHam2f2M4tw95v76nG2irf8OuG2vL2AzEaNyxblvjJJgK/3QlOXLAlodyPgFwNW/
InDutNhvTSW5GqkaHRyyjM1rPmQ1U+h5fOSiGd1OqSWodqhGGfdqPDfuNJpDq8kZKFeoYZs182LH
i/M5ledaecnDUEjjkNhTfxhMezjboxQP7lTde9BvD0qzCHwLWp7bcs9UFUlgl3F3rmmmPHZiGUNz
iO1V066LsppnqWzuNqmuPbUJx1A0B1DDpUKVZHOHGsrKgU018jwuQnSHWCvaR3qr8gNK46BR3UbW
SE+UddTpVgGm2neLM4wrrN4yB77527fOjWMJeMKA5QE/cYUevj4reQJ3hBeNH1O7ADXEHPUAZ3cJ
jrR3AEs3Jhs1P2QuoOHBdd4+HfG4lN2E1N15klP5M7P05AdOj+0TLP38fWBpHW90kxzf/rwb+5cW
Hc1cZJkJubdiOLYYeYjtpj9r9lI8L3XtPcEnr++M8jvPfn00KSMgNrtWbNDr3X6bGUz4fNrMoiva
bl/NRon2fuci04CxKVavOaz1conKIuuf6IWqqOpLFZllPRz6akAnDPnV6s9WFmI59gxrL5uyKQu8
RVjLxZ3cvPeGk+5TWbHitn7MlyA9OdNyj8S2meV1KMDUZOurkTF/2wTiWZsBuuyy+YQgpBaagZGE
/L/dwx+t5e9RVrY8LyTzjKDb661a4pJtebOYT7pV6rvU0bsDkYG6ExBvkQwMs0riwVrhIqIPui0t
QlEo+i7LlpMlqQKfy6BNu+PUKY8Uio4EyG1DyuahtWur2ru4of7MNOmO3yx/HAaw5IX+t1vmS/2h
ttIlrcI+693vBXxea2/ZtXdeRNMCgNEKy9rLRPf+0Llm/f18AYRJWu44omxLKLRufaNVjjrVs0vl
Hy5Gwm8YQGVVVnln4/929vnPxl8H40wD3SObZedvNXADKqG23ufWqXUN+GJUyDqEgxUKJOwDIAUu
inGyzB9yimZmWBrUhw84juliZ5h5M0SYFDl/S3LY/vNUtW72LtGLsYhsUacIpmrJcgyUGr2wMLTh
S29OoiArKd3ODKu+9ZnArO+KL6OxaCKynaE3DlaKUAljq7y587He6/d3/VaI42v2SoEKYt7m3nbh
9+ZtWdgnK0ADBfJL3keLpie70oydD6OVVX81TveHjiu/R2UXkk1b5DBkFa93/TQgKKK1pnUimjfc
0AZKeFygyFWhLf8UVPp7MMrpsNKB8lNRXKfgP2V1x5IyKPLFPqGsZXGFpUsErbq702XZBJ6MslpR
cF2ySYmqt58Eud0UXubZJ4WC5KM9psmLVdr+xcmM5QEr3ukOWevWeKAfV+Yb5wEOweuvyspgRhID
hYEsi92QDlzzZLhZ/mgNCTiAuruna7cJ1H5/n093AqMN6h//k7f5zyzGfSAb5JScE78o/Y4g2nRo
6e08NrD6wiZdjGf65stBIvB+587fxhb/GxoXk9+8E3CKmwWUjenDCMXPT2hZF4LCS499PP8jEbR6
nLK0OneGk0Ut4f2xiIMax8kAWwTFvL99V2/Cit+/A2o69wKJDE7wm13b13CWOwpucItL90ASO+9i
iAeR1jb3WreblPR/QyGIhjbSqmm1TdBGGejNIhLn1BHehFXZ6FFWNXVUTY3+YHbDaRgYWPUVTnxp
k9zJ+G+sNb1CSBtgWABib60uK4gPpdObeEI2i7sTmTkeOUJMrJP3qOa06R7SNxpFxaDu5B9bKPP6
4a+G3sbmbSddTaTuqRNi2veGQp+j0J13ttl6hwXW2C5m2Z/GqR52UgzJ0U7+EAD1+ydg+bZKU0ES
vmKt2lBji9bP3VOWV+5BGMawS6W4K4m5tl1fvzJ0imB2E8ggnUBr7PUBjol+G6RA9ZMw3Nk7jF1M
wtoLLAn3Y5bqTeihg9mGpsyMd7YU4xyNPW2mXRd4Vb9bXEzH7uRF18sOg4YGAkLbZEbmlv5Zmihk
9qWln2TanhbeofnJkt6FYBMPbc95ztEouBOYXAdZJLXs83WeAURsnx8AyQoNS5tJqJxyr+mpEWIq
ON+5Qa5PE1ck0dwKg6Sgv61xLkUp6IPF1kkNzoQXxjA+SrBBUV3GyaEBPYwc/NL+RNSJ4m463hNy
u/GR6/u64owsYrBtzVqohTJIVtmnxmgcBIKC7OzR/b9zdG6OQteYe4d809/i9mrDqbpSm+wTQar+
xKwXn/Kk8O4YB/0GTm+2Ld0s2lm8c5Q7t1WqFmdflOda76Q3QTmeRFYYCXphArgZ/oitrJ9NrZXO
BX3DPrmo3A3m0E7r5B9/8fL4vWzbQefmyu0CdpYnEQRIdwhWNf/UCnevBw0eme6EVRd7n8zcEDbn
PVFZmOk+2nDCcQTgTq2odO+9MEo5hZmiioHvzuD+wjG0liBCUvQJo7ev/huTy2UM4Akp5DWM3lxL
TgribU5y+zQLv34WKIDDOfaK72+Pch2M8XhR+KcejzIGZ/D1lUBFzm6h59unOonnl6pY+pfE76GV
j8La06AdD51WjXc+7capxxVhhXySgXCzbwa1zcST5oKFbWv07YPpVhqegpb1QEhhY+cWZPsu8PNd
2ovinlTCjVmlg8hbSmOF0tb2YTfLJsO2BuM9zLvGCIUtJyqG6p6k6u1ReMqQOKZGvL1j9J4tCmbb
O82jKvc0OOwnHMruVTp/U7A3B4Oiy2ogSGK+YlNeL15mdJgGpBCac6T48E3RgEhOBv5FcycPws2L
70uhW+/nSc9eApb2J89cGo2dHH8iMq3e//FWWlNKSrzUeClPbvNKUWKOJjX8I0GRPlFcv8gCtx0f
AmE6xPNzoFn54e0hr8Mj6j4row92AtSfbcySJEnrQM9FL6zW4ks/BPY+m2z5UNuzfudCv15SVpNG
MKtJwxGBm81cD04iCAO1UwkywA3V4LVmVHlubt6J6q+/ieV0wY1AAeLUX5W1/HimxyK1k9bN8/eK
nLgIPdGZn+MpuKe8eX0Q163DG7E2QCi4bA4irR69DhafseK89nZ6Odp1WBV+IyIAQ6kMdbvL5G60
A2UhOZ+bf2jPRODjgBEjB+TvAOq373/QLItMjDo54/rshy2F2Wiexbc/3SUMgpopWno0XSgYvl66
NKv63kaK8ezJ1g0r2+s/oW6w7Oohde/0Am4tHiCF3yA+Lu8tfcMwWLMGdf9z01TmQ4cZwkH0lfPU
pIlx57jdHApTXQInrA7IAF9/lQXRj2yoh+o81B+6zG4fKLl+XrxS3Ck4Xu98ZF0AK6++GgB4tk9E
G/R5msggOfdS1y69PlY/jdSuo7cX6foh4q0DpoUm0G8xm80iDXE2F+huVmev8le316H+1vVS/GoD
Rz7PMunfC5T07izX9aetUmNcV6t0E1Jjm65tpfDRKtwMWJ8P5gdmDf8VNpr36+1vuzEM1ESOF8E9
H7ltpMxQD3i5+xZbNglsoLSz54En+fjno4Cq4z3gHBHib3LWlOgmjwUokrgc+l0LZHFXVsY9XsPV
tgMqQLeQP5+aAzWAzZvTxi4AQbzLz+PoIwQ6DH3Ye/N3uZjD/u3vuTHSionFJoFrF8Dq+s//k/5X
PcKJfmXKM8AfAexC/2GLDkxxot3ZejcHokYJ9YpbEMTm64GQj11pQ5o8m8UY70qXcCAxygKdiT/F
R/92fgCDvc7cSkXf3ndA4Lq2AIt36se+f7EWp/0xttYfQh5+j0LyYZN5sKmvhE7I5EdF/QKFuSSb
XuoFUdglc/s7cfnVrgZWASgL8wzErYh0NusjidG4WpEe6WejicY2TaJguSt+dL04lAWoovEv2lpA
VV8vTo2+R6AEhC4Uoyxjny1ucQyqwJois8Ui5E+3HB0c6urwwRmLl+n1YK6NkYK04uCUTUvqPta+
OVNErSsVhyak3Dvv0lU9bbXXXB8+Slw8gduQotWWtlG0+U+OLdzQLWURNk661+bqW6rqe9J8t0bD
ZY98kGuIPuTmephHDZ3tZIlPYDzMH3M74+BZtNpjT56ahE7i/GFjl124qt9Q1qaaQzdjm7bpw6AH
GujNswXWJxJl1+8Hp1YSKea+rY+EyH+oxLeOuJp2AWGC60AhfVPfyMrE6SccvDHZHJ1/xjKQP7Mq
q+6Uqq73/XqmoCzzdEC5+l07/M+9VEK0NehCiTNiTuanoI3FV0hM4uHtrXh7FKJNboqVtLH5lhqq
E3JXNN8DiPZ7/K4pN4rpnlza1atLtZvFWatBq2Tjtr6IJxgGCG4/nIN68d4Veib2I+YFT1aOu1Ph
TmpftsYfYitZJhJb4HQEZGg+QXp4fcoG18qTtkEURreyeVcOdhfp3VCFEG3uMRnXAPZVhrQZanO1
Dw7dro528Nms/OVFdrEVBZoD8Nuwsigr5+J9oNLysdCKaf/2+l0nZxyytZ1Dlku6SUX19Ve6bZOX
TeoP58VW/VlIbUTOHGKRhM0LIjIsfVnt51Gmj0UKJs12yyYa/CLZGf7k77oOvOXbv+j6JiUIppNF
p8mAyrCVyGQW2qWbh+nMAM4juE3tnZf59X5GvvpODnNj2oHAAT9ee7lrV/z1t6MQK6zeTufzKPPy
CCXTDct+nEJj7tZbJ8j3vpj/JalR0dvfeGM/I+IBGoCcEH/4LbWAdslUagjJnLHFrJ8SUFSHorXH
sw8Z/GRhXvMp9/N7raWrWp8J7AE5ZB4OSplXOBkStKTqmmI8V3qjHppAS6unqim8XaWjs74ger4r
EfQOBwA1xnF0vLsytjeWlqh5NW1AO2rtFbyeb6fJRtn2yYTwXDwcZk9lkRgT0rchmR/fnuHr1gjn
H/NCUjZvpT9vWURjQNFkVtaE51Qi67BOOs8JkyErPxjFKpxi5XP8s+Yrl3AwzFSLyt5Gz38ZBUWz
uMsT586a3/p46GYE2ERvQBM3m60d6HKjOYIBX4Xzn+eMwa6ftGOgV93xzrev+cDmOiFFoYlIqYx/
u9szvXqYuEM2n2NhBVMUz+jbWm4RKTXrEq3BfP422NOo46Uw6XU4UhUMHby87jTijFufbCGFSJiC
9wi62K/XW4fR21Qj58scJSizIgiGfeumwcUxK+ecJcaP1jIRUMqaOfuWF+Ix1f1PbmKnRVj48hCY
lb1rE4QOjplA2vDORXPj9EN6YSHQrOI4bPPtQcH+dwp95oEcTOfJofiN56OWILZQ9Pb0wRxk4u5s
tASzkIZDou480DfOI2EOPobEv1AQt4C8DAO+YNT6+cxD1M2R6yPmWLkifjRyekt+UAw7kej/dl5X
/pj8HsXUt7fJdaRFQGzTmeXS5x7aJmLoR3dCL7mEsqGlLVvOzyYGnLuKgPVBtOLO196abeCOxK0G
dztt9dd7oWqxevDyXJ27KpWPuohb0hcBMSO0VfLs61UbIgsvzy3h371kcAvYWZ9yeJ4wFjE/pJS7
xdLFWZ7GXVqrM9Xe6iARRqBN5GPfkmvtey1G/tLqHQw0hLCFjxJD17wEusQHJA8GaUb4ty5JaPSO
/vPtJVgPwOag/g+3Q2jzm4D/elJ8bZIm7h4A9VmJw4B8Rtjntv3/uA+Q3l3vHk4iwIJNJGO1o9E2
acYwjp4f0gSokmaaQDPqxMBMYLH3w1Qo1MIc8XEciu5X6WXD17c/9beF+dW3IhDn4J4DiWkb9Var
rnbLIwNcZJiPy+Qne1NPNVQpUOHtS59+E+XQI2X49pRwke58B0Sen2htmJaZfchmzYuMqrIf80LO
e5/y8J8fCJjooCFMNAfRBNxsUZkhkI/Fjzrj9bmc6kktL3OAKk+YWl2XHE236P+5MylrWridFK6f
VUUJQA3F1NcboBN93Y+jUudJC9qdM3RFOKbT/I7f+JG9islj29R7r4mDyPZWX+tWHz+J1pmfRqql
wK+9/0coCisQ23bQczr4vU0oKqdCU3GWLmdaLvS0dV0ZZti7i2uzNefiKDpPHqySNs/ka8Xnt+fj
RlyEqDdgd/KjGwQ3Cr1DZ8KRPmOB3SchMhjezrOI8SWw1LAtg/RSlkVwp0Jw83qgpAcbHH1qAPab
84H6aWlh+KXOvjfoZ+UbS7MbpND1Y1GbOoLJDi9FaKaZjuVbOaefNSib9WOBFJuDVHzRyZBEy//S
4BL/7e0ZuXFJEychz8GPAwS3ZaqjZBt7SF+oM9BV5EDyHDJ8aKQe7ZqlSy6zNffyzrt461KiQUKA
BnDHog3/ek9i4arXmoN/0CKxztDm0v24DEt1p1x7jWfgTgb8vt7Ga5dtG+f3Gd9WxwKbIsiVxsFQ
CZG3NjUyfww8YX6oRYsfbjlTAMDkF/efDtIN6JXBNO6Zn9xKggJwsS7PEhxctHJef/Ls2Egha91y
bmuVmnsJSc0M2wlJ0J1EYOmgA3v7lZjYDoeBXeX9gUaDGYc5XVoiGixMfk2Z16l7U3RrJTBKNwjj
1r9ui0p9MFlanPbLOZ4s+0uDZIUOIsxZ9mNtEzE4hqrOwRAgfYLO06/Cbo8LaluPWZBQ3xrgKH5d
kAwIzX6ev7y9Lc31SLy+uKAQoVCDjwtC7AQxr2es0+cyMOpKP2P7Vvq7XDqqDatFq7E1SicDPWgl
6o95bJuPtrBZQ8wyzfFxjCfvn0wLshdnruu/q3nuLjaGTR+6Xk2fcF0O5v1KSwbwLnvI8p1hnzwN
pUyQPkM83IlJruf39Ues//w/JRKU/V23a1L9bCoEZWQZWDuED4PHt+fqOgpmFI8gix7yjV6uksmK
HY31swVcJD8XPJDT3q9bq3ynL62V794e7noz88ZD/l/RuRTBkZh6/VWQ1oI88djM2uKBn7T6zmpD
lWT4zCx+cej77jL2cnqveaohBKKUuGLPtemlRLamwTVsRjf8zm+6ykjIAMhDqK5BbeNu2WyX2S6X
PDat5QyoZWrCsa7L/QSiBy8zag0nzWtGb9dZdaFHjnJL55zqzvCPYaftnYjr+q5ffwkNdeoLK25u
WzvtZpfLGzWGcwtK7d/Sz71039jaeNYcsyQj8+ddgUzWI5JZ/t5LKXvmvUbdQ1Pl51llbZTOCKK/
PT1X+5DfhEUOvFpkDX2ajZsVy/VBxmOvn0uObxVaaV46ITIy1hy9PdBVEL4O9FvuDDIeVerN1vB1
rVgyNGHPzVSWRBrVX8k8f9U67R/hNBE45oOr14e3x7zOxOnFMSy1NACQBOCbiKIt2nFBg8k4e+6U
Hd22NZawAvz/BYdBOPNqjAV2nPPQvSP21Sqwe7mVh0tluViMNwbg+js/6MZ0g9dcwSoEk6BK1ijk
P8deWWlNw0np587uA/FOSwmjngye0meR10lwqMj2cgpwdv9YonP/VcOpyQ+9ScdFDid5gfA/qCVi
wwE0JXK39p1Q+dbvg8uEQjQcDQLRTVCYNIPJlAnjLK1enOJAHz7kjgruZefrmXt1hbMuqxcdWH7K
+uRGr6fBGOQwNwSnZzVN7t9uX4OwT2ttbKO6SJxqp3GFZ0869gZGJMjK492COcaPtA9UEM4DD6UV
5rXZ4tshITnfIzT8puO8+n2UX6ngQD8kOWLjbH6ft1Sa2auxuOSVUTr7djKU9t5E2Su2cXacMCE3
zHFW72v+N3QFgxxPtkPsEZ+eGhDTxV73NCX2Jeh+ePhFoXcPIsX28esgEjVHVVuV05fMyu3pYDqT
pr2UsT+Kf3zVLPISxJnn9GFuZqL5S1g5LaMQZRrHkVGC31K1QDSbrDpKaonNvauWYv7lAh1JngV2
F8O57otKu3eLrifl9YysDUYa3FxcBCvXxAt3NsWcZBe/UCbASFR//rYL1/o+L/kE6nQ0hRHauO+A
47a13PqmcgXJvbOSvIrM3kirF9gxwjq+faDWhdj8LG5UMKFr84vttLm+4BzGeZeV2Il56fROOn3/
g25DnESGq03Bu9SbdQsHGxwJH94e+Oo6o8KFPgvp/apFeYW40xW1paQ208uQwvR9EFOb+McS0Tdc
xWxRgs8M+gssqkRgH4+c6p31uDqn1FLpMvMfehPQHDePWjk1iDG5bnoRZTCJEK/R8ZPpERG+/ZXX
08vuJ0TmTV9lwbf4+SHmSDqLVV/cBA+R0BqCqfugF6i3/uXlmvVFtYX/0clhmNy5KK8CFx5sWgIQ
fLgdwEau3/+fe3LV9jGbDJWVds78x04LtGOD1/DRdhrtTox0PZVrbLBSqAl1mbPNGxGMU+Vrw9Bc
lHDVg4kJ6jHFySN6eyavR4HJASaAYah60RF+/UFaWpqNGGRz0bvSgVI0e1Fjde2drsJVygaxcf0G
lDI4FlfFpn5c4qAw++Yy2EFzRLNxOE5+bX/yxjHYm4ZGRP72Z62v9uvzR8uZ8o4BJh2c8hYelaUT
RNxYiEtXFatQxtDo2dG3QIoelJO58Tvi0qz5mMA8nPfIGHnTD3vKoPz98X4BgQNplPwJsjaI4tfT
Oy6BJRD0ay9UdpsHXZgqPiyW3xrh4Bl3yQ83pnltnqzCEzAMKRu8Hs0x66l0VCouGltqX3dV91D7
KngYE8vMQwP87D2o6/V5AOnGaAExLGT4LT4mLxpbAeAVl2TOXWxzcuD+ATngN8fT5n/fXtMbW5Xw
ZEW2AfgBA7rZqoM/65nSdXExMkv0O9tK8P3UzYFK/dsD3ZpGOsSA7dduO1Hx62nMDaz2gFUJzFIz
fWfhRHamXiWezaEXGOtO8x/390ARUOLhQf993LdCF7ocfT9Tk7g0E4k8iGn9CaXM5cn1CT/f/rab
CwaozsaUgNtz29r3MK0fFoeDMcWBW+3w+LLaqHOCJHhMe2/69vZoVM63BxHoJVGlv6IVVw2WzQGA
S1hONRHjBU1kjI+DnbCM5h2qu9UZV/smsmjvffVd7azp088cmvm+WoL6oAS1fUXQufOXYnyeBwAP
IQal4y97Ee4/k6p3aqZPlyal8ZhCRAtrS0xyh88DyYKZFaHZNgYPQ5keRVWiQNrXQfY1NdRZ9Jb3
HAyuEUpb08KmXq16i6C8UNeeT7O0/XddlnZ7gt8R74LxPLY9rV8tLtVFFYPY66nrI3HlIfq3qPRr
pgzR0DuTwz5JUtxfhiHijxoP5qB9r2T+7Mb1/NDqqLRNWTyUYSa8Kg29RHYX4PFGEuWWX32sLac7
IQtSnIo51o+10yluCj0OEeh8V8d+uedXzRcfX+pDOxSqHdJH+pdz8jWnlP+CEuD8yxBVXEStCoqz
XMV8dm06SffZg7ieffRiEDhPrbswWQHC2cFnByuUPALqyPKs/blPUz1Spiib0mwfAuU1v7p5StOw
01sstBqMPIuDqlxq1mFamSUrstREdsy3XYsLTG9jCZ6yRPNq3HaE95dvT3n24M/jqj/QV+PUpZc+
Xkr1ydVhuz/gIWLHX0GKZdLdDTnaC85OH4x+enC8ov13nB1QyH46p/YBIbO5OfbGKmqmZ0WaHRY4
C8RuMKz0qOJodftYwzwgspScsgNyY2LZQ5adTxrEp5/m0LUYkjaEe+PSuckhNSZz3vVejyLz1KvZ
jPRc95ud04FADgMUorEK0Sepo9I8luKhL2Van+agM/oHp8/MOSJDqOpPExzI/kgLeUS+MC4pjaPn
4BIg4E+ln0FyOcaxrPOqHcM2b03II76WyK99mXfaJysupn97u7OczzXXkax2Nh23Ymc0ugwOaVB4
4xE2AZH1aJZwS5XlS0ERjjf2gHnBWO+NqWjQIpsG/7tpV6gUgFgairBrATHsAopjxX50RPCxrYVe
7LJOxRUObHHWhHaQTOWxnYp2+GzDxV6+Z6lU2UdRDs2PEY8c9SBEpvKobqV0Q69x2upDLD065WGW
e9Bu3LSjzmarnATAQe0k6cK8GHJzh1u4mZIRyrL8YbVpTae160ZrCMeJFgOq5vnwgsSQbz8NRVJ+
meYyAakMbU2+b0HvWSVoC8PsGWYVz6L1r2DFIjwXPyUSr6yLI1vPXU9Q7PdPvYMT7GWxG0qlsvew
2skyd5oOKByr8jnO43T4rPmN/i9hepdGqUPWxgHCom7vG0IV+F3oY/dhtlTXv8igb/tVYLPUpwvO
MsIKsdSxx7Aim1mevCbX293SOBTDXeGvYlo4pgeSsqdujsWjT1JvRj5aMG5LsXGxKEn3laudCgTA
/A/NNFupgpuRlLRtdG9s/raBrwSf07xv00gsbuvutF5XOuX1YUCWb/YmSMy4UB9V4fjT37FRNeWz
ljMoJiFmIg7ThEO9acc+Dzxgy5wWcZ7m+ZcEzHd1sHN7HENh9JjmxKgqfE1VIrrQ8bJ0eIcDsapD
XRXTcEIjri6OGrG2FpEhOAra9GB7H1xlNf0OgUfbC3Wvt8VesW59GCxdlz/ZhVcNUWlWbbO+WkX9
b+yUTbIvXXtcjkr0ZXWOESELwji3TPE4dI45XVRmIuIwOJVO2R59Jwg8dd7F8ELTAObi0urme8dl
U+yyuEowfrYxEjvSdWmrR6rwGGwNy0DvxYVK/QVZQCoO0Hhgdmulbg/v8fSxKPByvoNdIANZndE8
sLSPjW5m3Qd+iNS+TSME9otnxHO6r9ng7oPXltYSofTUmxFL7Vvh0hXLVydBe69heVM75bagJL7z
pK1oiiOyPnEG4th0dpjiSieqKgO1bDb9NOy9KVf+sVVzX0aaLtrsfewaWs0lmg8q9AHqT0dhQ6IL
O5LQPqx7uYj3yrDhfBkzyn9hLSR3neQPax7Uqjv4WBu5U51Yu7l8WLqKgvAUtNWXZCaU5VAJNmvR
dt2XIc+DKmr0WjghJAH5QyCn8y3xvVjfez16QYgjYpB4amnSUJROTO78bAbwh8Jcm1bHVMEwCcmB
JKzzpoZ5pZWjqx5RkEtHDnfT4NPQNJke9qAxv+uis+VOOJBAH3Q5z3Y0cU3qH5u4VXFUzI1Kw6xc
/aD9GkXMcK6yctnPyu2cD4Xfq/xRFkM/1+EwatZMs1VpiNfZaT6kO7cfg+JXbg+2vLRagNUUl1Ys
QgT2/P5AD9o6Nx2sjyXMVU213Z/rAd3VOV60g2wre/ll5H7RHtw59r6PjdPICGssar+mLoY5FL0d
14g3YSV7RCoiNUOEvmtYOAp721Cas/1xqZe6Ojj8wpcFgr/83i4GegY7rYGfs+PqKJuDDjXpa6Yv
VcMNtCz1+6TH6IOiHfykiNalTI5AyAqAG1Om2n3OLKwnqEhUqM1tF+ywN6TXr8Z+/t6BlZkPjYfO
yW5sjAWXzHoKzBc4GEP1YUT3qu3AmlZZsaubbNCiBM63f4Z2b31bJsdGI1946rlC7ROgZmlZ4xfs
TWb51C9jMXzrXZXa4ZIMmnwEFeXVYWbMuhd2vpPKPWjeojwiHJRn0dIK6Cv0JIflMS7lkn1Tte51
B0m/Nduh0zQsl8keh+mg+7Lzo8lOAvXsWG3w2bPzunuIW8OUL3PTAQ00WyfuHjpv9XVumxglFyCt
/vgB35W8PBSav2gnHhPxDe1pnOiDpsiwDqVI8hdlpDyNJJNNf9tBTvGhSNCPeDZzr/a+k/4RIli9
Z017d2y14YKPm1kfEx+btd0icVnYz05TFlxJVpNcgDJUuFdwOr0H2J16uWvmxDYPaJYRCtL8GJf9
QqSytpzpde38qnXSUM6WvRzt1kzKd6bVI1451skoHwPZKeMpWFIPp6baAIGu2Po0GZQo5IFyfe1G
ukGt91j2C+GLyM3ky+yzLZ7Y/SDr9JTK2h6TsFKdMIsbu8NsQHANh6JJi4+xZWWXvvKMdufGY861
EVuqxGfLGBomZxIx5O61H8erZ6WRWTUxX+t79fspQ+b1kNmLWR1tgyDskAxBMzy1guh2Xyap0F4w
zbL8yJYy1YoQPYqRQA93liBedpOZlupnEsg8yMK+1LBl0saiEbu8FEhpwGxvxEHrWtqsnY+B6s7r
RTJFsxFr2hd7iZNfSd6b5ouWiu6rERs4B0S6o2b54MJIweg7zRr1lE2Z8a3TbJBf8UC1LgykG88H
gvBWvQsqG4+Yrq67j73ZBMFjgqdbHRLgyXYPTN+tD+ijpmirWU4Z8HC1wxeHut+Tkcdu/ojgQA8V
kRkpjnPJzkdib+qmqKyd6i8DgJcTzXk/2w/NsGifdQIwL2TrOnM0LIZf72Y3t7SLNutVdrBE0z81
Vl7Gh1LXLIXtROrUKAhodY/JS8c1YM6eTS6VQOHbp1zHwRMKKS23fVwN9aPLvu/DxehmVG+sonqv
mcr1CcAIfy+TZQgrKsn2VOgWU+Lw12Z2dyNGpPNOyTTwnhIK93aoaaX5gvOAlT/YbVF7oaa4fU7/
R92XLMmNI9v+SlntWZfz8Ox2L8hgMGdlKlPjhiapUiRIAgQBgtOz++/3hLq7KgNSKJ6we1YrZWYh
EADc4XA/fg7f1jBJfQ4OQ5gJAuECO6XKHdI6k3Pd09Jfr8dNQh1qiT1wZpTBsOCcRRvBkQE7IDyR
XAZ6FboR7y8RcIx91kB9GTob5Tg/t5sbzYWz+XW1L1Fo39JwGUOxbwdKvHwGBXD9AFtopmJQNYpC
LUSOYjzG6NbfMKdauoIeiGxSKC+CbCoDJen04BGnbT6XIJtSO0daTb1klA/DfV+1w8e1bnyw6IWk
5AMcgTfG1z3QsVWKJKoFtV+8JZtyj1bBw+Owl5td4x5fJ3LX2olCWXpGqfRqdfHoKpALScpXCQIq
b58sdlLtWlZvckmBHyvF7UK8HrEXwCVNbq9oJ78Ye4jkhWkC2j5vF7hkq2+nXg7DrqFjtGVhA9xk
hh9TeXdQTfMKhHBoa0bMGJMrNBtAZTR0RxRym2jzH/12mJGhbOZhyd0GIcp7tPAP/oragBUmzw2q
a+OtR0DjU+1m1RGgqmxaobMdSEtrESlQFVyhGEkTGaeg65jaL0AGbsPDtzf6f31Z/k/13N//Kysm
//nf+PeXnq8CYlaj9s9/vuLP7HEUz8/j7Sf+34f/9a8/Pf4f/3lLvohe9l9H/a+O/ieM/+/P330a
Px39I2e4HtcH9SzW189SdeO3D8BMD3/5//rL356/jfK08ud//P6lV2w8jFaRnv3+719d/vmP31HX
s5GCDtG4BWDFwUiQJvyvl5/37z+++0Qxzv99nT/mr9/mu//57d2zHJ8F++0Ry4Vq6r8+7eSQz5/k
+I/fveAPZNwO9WykOgBOOGTfZozz7TcoAoDwD7MBlgbY6t9/Y70Ya/zK+wPJcuBAAfrAAxk8bL//
BoDEt1+5f6B73DuoeaIBEugw//f/TP1oU//e5N+Yovc92HPlP353tdrRD9fiZepajAqq41Q4WUXL
IBVBcFE5YZ2D3XG7IAgwU7Re1EUfTLdBZz3g4fC2VOFOQSZVBn5zZYNWKEVvX9GJ4A6PVFT52h3e
PnftILuPcbyU2WT5DV5KIVpu3MotpiV85wl5iP6a/mp1iJPGYvVf2S3axBuyfe2C6oNv1cj2bDEw
wF05p2xZ0ctKX888AnaircsHNa5tBjvzL/E25BCGhXOA/jNeKUldptAwVnU69WJ4Ldw6TOvlEMwC
51usMwUlaORAxps1+36JcsHULdIih2QCe9c2Nb/3Cdx5gKb5FKyZTyhdfKoFuWM0fG3XETqybQFl
m7jO8Md3PbJGW0/ejgl5aCznBonK25q4hQjWLaetVDcB2uqyKUB/U9zwLQtcsCyLKCl8WyEZK+1b
j9OvIHYvM1Hh0vQX94YqlP83e9l5/rBmdIpVOtv2M/RKP8kyvKvqBRFvbFn4vdVm8SKC/TIiLmlk
fNnxQCGUWasbhosrd6YVzCPttcerFjQIySPU1y/7JH4FFa+toGO/PAs5fAXvhESaH/dM166Xo9Ph
0qiymcWfeLlclmDbK91d72bN0CCR5if5XEavGOm+qlUgyuboTwwZAl03ElB033pEFnh1AYSFJy1q
bzPN0PCJ2HK117TD7X7HBMTYJrsRhY8lTJX0kamxl4teOtHj7HyO2ApB11qSq5XUj3iNQCw9PoTD
wSim3YI9Bq9M8w50ZG9oHRVAJGKVFbQ2wCze3yOa7W9GsOrdg3o7TCdrtq42Jj8grEkKijR7HHVf
JuQGwTJXpmPtlrkfTNFVHGzIfA0Lu5ZICQJOwxCiL2/kyFfIs4+xj5B1yBb3wJZtp9ztLkCk8qpt
5BPIP3J4uB0ACmgH+coU2ZMRO+KNxYDmo1QqL1OszidO8Lbil31FMrF+HFbozKth11thBla1h5E5
BSJe8O/za4j0ZczG+0QiMbfkgaC5VVbZ4mEzGPqvmgDGkdwvMRoyxL1dL8U8XiE22yd3LXqvOyQb
Qu+tT4JbtpC8PIj/Qk/z1UG3PR3nKkfYnrFpKsSbX785/n+6D1A9+Jn/v2R/Hjv7b3//L+eeRH8g
iw1gF4qaKGN9g8P9y7mH8R9o9T9AVdGEjG7Xg9/9j3MP/kAjzYEFBPiSQ583fvVv5x7+AWYZ/BAN
fYDdgJbR/RXnflwZsXC1AAoAkK6GXZElqJ1bkoQXNd5MwSs5/RIY7O9xNbRF4pIplB1c5hjUXQ0J
x3V9V7vhcgZucWraGoqhiawWDyUW5bUYhHg9h5tdPVXgy//6Yvv+fQe+vPOOaw9/T//w8xdF2oRu
bazaMswBIJXbA0cEZQOw3AQOWBFs6qY+6kfnpABOfZlDweXFh0ko0DdzxcJ8kUCQpgCvIA/aI8D/
+PMvc1zy/vvLHD73xfgRYPC8SdYwVw73bx0HMhyPeKDbIUC5I1sKK9pCyLCtA3/98w889YW06heP
bT5Fhw9EF2a0gP8AIMPswHN1joPouEb79zfSCtsx2WYUQ7wgn1sZzVdIMZZuxlvp1tD3qxv31lGt
arNBDmDCTe3Od4a9zepJnIFKaHDbvycAs3y5pDyC1nIg1yBXVTWhP92NCzBrfuUtSkhtiqfsRFO1
RhYgYZXT5srtIVQMdu8Yuopma6xVxbpqpVMXzFgC5C8zT/Rfo2AmZ77fiQ2MNK+AbutwjtcxyNFG
Eb1HY1uflpNqziDET42u+QagA0koPRHkrUfIM2QH8c6zCBpzjFYm0nxDb80BH+ogyDtkW9868wDJ
w3KLzDyPXkIW3dxw7g5orkDtacttiBiJHUolfWQ4fc0buEvlxFCigTfoUd7M1jBc/HQYYEq7n6/P
Cd+mo0IoYCFBo6qooJ0cytcRpYN66w1bYl+NFpIFD2vVe+Hlzz/s1F4ffv7C94BC1GJIuFgF69co
vAe/fj2+BSWLdcZRnxpfczUytpU9L0FcbL1D87WCJky6kFaeY1U4rPrfaJC/DF2nh0Aa0e8UIBdF
jwwj3c8CsPq8m/EUQRqh9n9N5/Xvj9H8ief3ZTxzKyrGUbnjBQt7ZucbczrIOUGfaDG0a81pDP00
QF+coqzgtttTK9b6FXpdkqef7/WJtdJxsBDaipEYC5ICKSaSd1JE3k3lr/3wDpWnXyTz+mupQs17
1HEFZFbE40J0/npp0c1+lVToyT+D4DhxoELde5QAiGBxwkKhXWJJ7WbxP+CRwvOfr9Gp4bXAQk1R
D3RTGBZThx0Yu4rmvrLwUjUbXnMeinhs7dYGaDI5tdiDNV6sVNor5JDNPuDwvV7Yc4sGeqCRsPqJ
QweGB3XAZmSbom2+N/sAzaAjd/WkYy1hkciavI1iKe8XUg3n8DKn1l8ztGgV6GQEB3PBPX8kF+Pm
LWj4atE8bGZiOlplIcDaja5ADlVW3L+U1J3itAHNwbm7+XDOf+CRAu1uXqumsumMLR7KFQz7TYWE
7T21tim8qsaStvlSuSt739HY+6hYNbMznvxUzKPjZLsF8uT9NsMVdnHHr2qAACJE9i3S6nk8zlBW
Rw2yQbmJ1CGne4hjV9Eu9Gevf5zs8axs24kdDDQDXUsoA8etVRY0stTOI3NU4IXunTnfGr7+L/ei
d7iDYnyB8tWQFJ69iR7q72ghyINy27oLjsf5+qqStP/KUXSgF/6GeuTdAuYxdgse4bh5H7cgITsz
lVNfVLPlmDUB76FvWvColF4WbskzB+J/MIszAs2SO4GsJxLdUQEewbmoRsfv0sqLqz+N7FiH8SpH
hNDxqfyi4kv8AcgDfgcGMWrmRvXuh8GrWGMB/FwEHV4yqCjHQLgogFPkGTM+ZWWan5BkADhiEXGB
DqrSvYx9IezPC3dgcbV7YMtl6O+mqQvARfWF0026htuiXdHezDocIhEWIEShkMYaXElBOOhbhh5c
bxnfoOGAFiER5WoInDxcp2q3hf05Wq0Th9Y/rOeL+yFEXwVrIOVdSNRpig3N6WkoeHPGB50aXbP9
0EFrM2gXtgIdBDQD7KEB+Xbvmh0qnZ8Lr54+dki/FS7ejaisOu9Y5Z8LJE9NXbNmJ+RAhYF8tKii
dbxVqITjeh4g22F2bvzD575YeGAdRnCJrVDHLmlyiRaOdleCRKIwsmZdAgy97gEfW4w+lq6fzR5g
FJI6xHDu7vHcY+Zu8RRhW63RRarcUxNKmNE52a1TK6+ZMuryApTScisGB5AAmbAKKXZ/2/98ZQ77
94PrWJdkYmVQb5tjzcVsBc94drYT9MJbUFxB4eucYteJb6D3HnpTNLGmLefCg+G+Tsa+yQHzac2e
498EKl+cnBE9kz5UI2e0IQThJSRK1A5QGEN3o/NhOCNFA9DWqKKSnX9NOhqh8aEznLoWTeOiLtvW
OeTNe8hMZyJwJfT9FtSxf765pxZeM1robcnW2pDm4YwsV2ieH29UWZ4TADk1+uHnLxYe+VFgehT6
noWqZvnozXbcvQqA6qjNIgjPO/4A6ANOQzW5C0JCtWUtDz6syXquE/HU7DWjPbTG+HFcTjmofwGT
lspNB1DRGE5dM1qPoyWwbOIJK299EC7iO5Ys5c5sW7U7tuWbsA5yM/+aOnoP3TSYQsOp63JfEGss
VVw7U57MSBq7h9Gl8cK42gXb2hMHlgqjL0A7Z+AMU1AFBXLTaGX07sUa3XEAOdoY3XefB+J3+4pU
hpktXYGgXWgXkwqDJ5uiRRclAi+v8BxH1Ynz6Gq2ugCTX3ZrO+XBiCowiriA4vFyNLuidElgKCO4
rPdslbNpg5xYTZ4V1K0NV12zU7kJEJLUwHyiXA1Qqh98sCZ5Tu391LpodgqYvPDW2hrzCMDEnVzI
J6m2X2O3+Ou19I3Q4IULG2SyQKBIqbwJkxpwWgIVYeH+Wkvg36Nrdhp5jVWB1gBTT5RzK1EeuS+B
fDYrUekc+4sC24iPkQvgqlA33Rj6EXfWaKG6bWRMegcZmkoTqng1FatPGVQEgA4DWt4dv5gNrwXD
Dild0S8UN2sJyvWkkQ4K8c05hZQTx+Yb8dCLnVWi5F61BqoYE++j07gP0vcezCauW6pcG7qu1liQ
2rqDe/yAtlvD9J0uPJYQArQji8aimet4p+rgqW/Lcy15p9ZEs1MGgnvw3ipVQLKVZF0T3UTucK7v
8NTgmp2iLDxzucRWzrrlT3QEvXMB1TZbcO0yjclcWbiv1wLDSuAIXQmcyyq9yuxZ9i1j9OKsTFUA
CRtfjMUBo/TeH+EHUkm2X9O1/8sN6CKhauhcu4MCcUF7se2Aw/lcE35OO/PEsusE5xBRH6KJCFUE
qwB+hgJzIdtzlddTg2smmrDQBx0mRXePGJNbUMM7tx2I0d4ZbaveOemO7iigsofjWJd16tH5fRQT
sy39TsLG7xP0vbQK4KTJS514+dANsVmK1z6s1ovjAsGRZSYexrYAhvEVunGAzTdbEs1C+7lEs4hX
jbkNIHFmNeUN2WzD/IDOl+s4nEeb5Vo5KBZe0TX6ACzaORqNUydFM1GrRpwOGlFVdDV76Kt+X9Jz
eg+nhtZuUZ/Pq7cgp57323QhZvfaD4xuUMAMjzcSAolj2HO87UJa3cT9UjBRGpVZgY05Hpp041Ir
hUlz+gYg36yJ3pqckO/YDbqkEXxrsYngw0RzYvIQb7+msfkfPwXUzvGc1TC1ywpC5WKVjfO0raNb
NMqTO7OJa7emx8qFNSQZC2kBSuCy9iIpk/dmY2sW2QI5HEAG1coDgujWssNPaA03u9i+kxzFwR6G
Dp1fBWgplzRAy+wOrAWTUZAFLrfjRY/RZz0Cj2flQ/go+l2MLLbZmmgWWaPFwR/qdSxUDDDH7Em0
VQ/hk9ngmk3OqL+vKytl7oC+A6xByQ5sKKPZSdExXQLc6y2gsGjG6YJ7T/EvxF+F2aro1IqAqK32
ECcSnRHefYCxFzWZjq3dlg7Y3jxvcZA2dj37RsVVcwWSs9BwVTTrrCXIWBHP4qAEW5hudvOmC2uj
AAut6seHEJxF/twmsHz0gILO2/ZLtBED5e+QvdF5AZD76MrkM/VL1GrGovL5J2ue3qH48MZsaO3K
nEDoJUIP66IU2JkHBUphMLdHRnEEtDyOJy7qKUI+esHEl+UeFBpXyzQYWqhOwAqpFog3154s4ta7
7QA4RPdZ5BquuGahUDUF5lJNY2Hz7gF0xVmD1nOjFdfRVSKw2Fp5VBbgh3GzmUIT3vGbr2aDaxfn
ioqCjOkoATAIP1SQVCRR8Gg2tGafixjLNnYtUaxOB2B8Hw17NKyYISPAIXd8Uvpghigb4DsFSkjb
Drold5Enzcr+YJQ6HlxxV7bo1xdFD/hLB4S1gOzVZK+vzVZGM88ZPV324Cvs6LT+iS7/h0XGn82G
1sxzxMVTc/SsFW1YvV44v7QpNTyHmm1OZdyiAdoX4LccgDafK3cH8tAvZvPWrk8CXgYpllYWIKjK
Wh/9pPG5sPOwad+XXJxIM83ZQj544pEoajoFCq1YYXM7hHxJ58ZV56TMD1v3gw/RwUxByxbWoie2
6Ij3sav9dxZvn4yWRkcwLUA8dmFUCtj/JC8mKRy0vp/lpz41cc1KwZsQEOG5mLjvvKMTOsZ9i781
m7lmo/UyoOPbrmWBzjZ/zjdPrX7KYmj/7cw+QLNTtAhWsYo7HMnFeiDUfSKD2Vv8O/r+DoxleDBj
aMg1P4w2eVV6oVEZ6jtG2S4GJ8YwraLwSuqCm8odH5xqJkZIX+gPHPsuN5rsYCI4iaWNDs9VDIXn
GwLGILd1PDhdSnDly1oUbOJ2ak/RfgA9TGq2m5qhjgJENn6CJYd7vJ5W97oLFjMb0lFQyVx1qhkq
UURlxdJoW68TkNuYzVtHOiU4JfbitqJw+uke3bU3wh4N561ZpyCoToSzNRQyjN9Bw/Oha88pHp4w
fB25VIJBta04uqRCrEyaAISeDiv9NQXlvx63utrm6DWD1fTJgLpNPWTCbR+UlZiFoDoUCYRckLwK
7KGoiEebdEaiIle2FZq9bnUoErgsgEprVthNstIMYn/h647Ym+GOauY5NUFYAms3FFsi3MyR/h1u
UrPquRNo5qksFvfB0uO49KDabuFr1xbtkHEytWY5HL36PyCPBY5AygtPNPFHyAYsF6ql04WRBwg0
DwDwL3qmF4adBU9DlDGk5gqw4QxmVQpHBzOBTEvFgpa8iC3ozWbTjP5IUHTPhk9SHc7kUNf258Ti
hahXuaNV2KRY/2BvtDrfcbGCWyq2J5sXqgvdzA6BWgffmqH31eFMYwd8n/QYL6QfVWPqbG77qV0X
Vpl5SZ1ybiEiFPOCtenrBoROI32zdI7ZjaqjmcAoOVMrUlh3FvOLVdpyP0NQy+xU6mimyZu8lXcz
L5oy2N7ZfVldQP+Xt4YLo3kED144QPcqLxIw8UPxTkEoOg3KHrzcZudG8woo9YFUh09YeU/Ol0LE
b+qhM8v8o+X8OCKIWuoCwSx4EfnjI6nkw9yOZg9IHcdUlevsdV01FBFLPrJ+dtIa7etmi6IDjUbb
WtbNC/oCtpSA/GEaQG9hRbnRkuskp2K1UKPvMHowrSoNHH7VsnMopm8Plx+8NTwt6h3IAnhd7PbF
BDWxMkW1GBRoNliaWnTaJ1V7Qfk6Pyoqu0tPelZYjHU9BE9ocYuGewgSS/GI3uLwokVdsr9oWuaD
ba0jSMZXyxDbc7r5zSDezINrqcyGhED7CUxZ1pCFCCzdnRMg155HXC1g4nKQJctCVKmXSzVYcVO4
EdjzLsu+mdHXbCOb8B4cX826d8BXiIbtaMGYc0fGbV8NyUE1unM3taeuu2w7OVGPfQS1iV/ej35o
NZ+lA+bIIt7cBM3EC77vjo9bkDf2FMQZA5dtm4VrVCkwC/RVchPGDH1h9rCBtyROZpDYheKSEym2
wkZn+rqfKWSroWruV0E+RbOPFHZXT35WdRwt5vaUJGsWC4KuatoT4VzPrGySy85zRr+Ammg1Z4HX
TpfbZtE7wSbb3/k2KHzSphTl9tg5TR+ZRSE6tEbQagLD39QXbVyptyIGuaCgLB7Njr8OrhkYGYHO
BzVuglxeCuaAm3oDsY/R6dexNTZWLvBj3hdrz8sDMdjcFMtgE8PgUkfXOIw4GwTieRFWFEQErmRq
SyML5I07sy+gZ1HoMJdWPfYF6gNfZ+5fBZY0A9I7upgMV7OYBlBdgls5AXxnlNHSZV7SuF/N5q55
e5Avbt4E8vqiGyDXDhrFwUNpE+zSZiVw8I8ce/wZNMaMUQGyL7FYn2kze1+EBUYbo+l7h+fKi2ov
XXwVtsrrizCoe2Q7rdStILJkNrg2dc8vVzygOl7UIX0u/faxjIiZveqSTRMqkEvnYt6BKguZdFdl
8GuStX+9pb7xrLxYkmACIstB5rQA6/OSllbSpknn9IZrol3gAux0IeR1eVG5TZMu7fA1bITZY0fH
NjZo655YZPeFWhW/Q2MiuQC/EjWLy3RsYx0SWzE3lEUlWv/Gx7sNHS9q/GB0VlxtXWbOOsdeKrx0
bAcEaWBwywkhhi8dHU3Go7lsQN/VI9cxigx4tTDj1mwXRnPXoWSzjUbsgIBXkPVddxV6E1QUwkGE
Zt0DoKk4NlIJhQ7ApHocdqaiq5p59ke8mFezRLOOJYsWOoDwCvEqEmVgiPFLVUT2GJn5dl3nxfU6
BZpV+ICG0CqT81ClaqTnhDMObuoHsZkOKINW0qIWvMILa2Xecw0s+/NGFTXDlX6jC3npHQPXYyBb
bXkRhNFkXbYJczK7nOfgTGXyRNcemNaPdxbNrGUZdjErts7xxBNvydRnZQSFkd0se+sJ7Wx3lpV0
zQ4xYptkVYLH6L62gqA3230dNiMbn/XQdqEFQqC7aNquu6E6w2xxYnNs7WqsFlRdoDXFCrm49ZXT
CchMkn42NDptdLQvhzbIiPtiXoc6zizagJeD1ox3Zu9/HTcX2t6Gx9YhcihHp7ympEI73jqso20W
t+nIuc1WIFadwGYJXVsQmkOJagbRUutPhvevjp4L5Ya4wcUHrMoFmntT79DU8MXI5+mCQt1I1zFR
Gyu4YDJbKu/rNgamE9cqGdWwOVKCe7hAyL/v3PbKdaVZ7kKHzlHLsisoy6IDyJ9k1lo+KjDz9tps
UQ6W8CJ0GOtOVM48saJUIs5V7VYpDYhhKGvrV2QbknhqPVp4bdxXaRPHw1UdgYvK6DzaOmDMT5be
C5lNiyhgTTYk8UXrO6tR3ANGvOOlEZxVVZkQViR+Pd9IAZnjaGymh58v/OEt/v09AOm549ETCFlO
s4MbuNv8AaGPLask72xQGecholtmFOxDsfP4Y2JQ38WhV/WFrbwRJPnB2BzOkJ30RrclKJiPP4Ba
RA5TQuCNA/dRjfbryimNIn0okx0PDXKJMbYF5o78V7ADUS/0xpTDDLdXC/WhsQBlVKACQVgnytfT
avFHBhZVI1f8nWx1R5ijbFeCzh4ZxwdOvaAYSRAbLrp2k3BkF6BuxToUw5GV6If4wfIrYrgwmtGq
dWSrWkkHhAAonDI0Hw4fti7pJ7PxdTgZCGnKko+iKzYRfUbu6JZG9bufG9XhZPzAqHQ0mT/ZqFaj
QxBNq33ZpINU0/PsDWZsGOC3Pj6QBHkEVpeHZedxidoGKA9pCMpDs8lrptq7DTiHBSYPFmGknRwX
5OHtYuaKbR1SloRbtAYS+TdnHp11xwjwCFnDWDMZIbNsHVIWT3PJEXt2hQOhhl1c2fZ9j36+12aL
o1nrGhK89OcB5OJg8O2vGgg63bng8FZnZv8tN/qjo+Me723oe+4ShgpHJ4QOwKvBcZi6IO00iD2e
SsrdH4S7oVAHrdsedNqI22941Az0gwsl9b0K3e0ygvxkABb1EnyL4Wq17SvKgsXN6DCsBFzMdbl9
7suVqD3jiDIzFTTLF4/6/vXEm/FANjntvVLNGAIcGHUKqmd/e6od9Lc8tAeeiidGYi53eFL5G34r
5gyiw6q6g8SRte3w15LcQvG2n85ETCfuqEhzwHaZRBVIJ9scdONtuKvHQUAmYRJIZV6CK7t0zzwq
Tpmt5s6AnxzcQ+NzXpVOcwd+/eTGJS646M3OjubQeqsNoIg2tYW72M8QUXpInOreaGgdeodX50qt
cG4LbwOet3P9S7eX5wg7Dob/gyMZaQGIUha0JuRBzZuDE+RSyK2bdwkIuAWo7aekugyTsKuNshm2
znLmDEkAiYwAihvcCnO/nbv9xrvqjdk6ab6tXkuF16LXFmDNrXdWub0bG/fcOp06poefv4hhHbsi
qhWqLcJOkUegt/1XcV0tn5bGsc5kkk5theZ+AE+o1BR2VV6RsW33KlgcoMOsLid0i90MiG6zvA8U
WY+/TAUdRlqKDl+GuRaAbuE7OCLDCyzSDA3SDg6e6pBVcVAwG715P3rOGQd9ahM0I4PAahtv6MHd
tdUQjZdJJ4N9HyeozIfV1NlG6AL7OxQdxg4JiSzQdIBIEL3u1ftkiMxaWyHiebz2ck0GQlbRFBFU
RffAXMdpWTuGjxWdCWwiSBZ6yqkL4oPxmU8r3UGAzChzAcKv46nbIaiou6grd84ENdjSS/0+NFxz
zbxWz+4g04eht83Py2TYU3BMG7kFXbtyBREakUkLTRbiXkeBdT2EZnk2W5c+B6wQPg6U/TsOtvur
RsqxsALv0WzempFCKayeVs/CYXcqmXMu/HRNOn9vNrpmpXbSijKwLVJERPJroF7fQQrXjBzW1vnE
qjCqrMlVpOhWt9urZGQX9tCZQVHBzXd8DCEKj8IeFaQgTTPsIIlzY0VC5kbrosPolgYKORICCbuR
+mTZu+78BhoTrVn2DJxtx3Ov+2QcOp8lOzYNdxAUKRrRm12uOpRurZelgo5CDQpRRSDQxexs64Iz
nvdE9KQj6Sag8zd0+MGI5NSnQI1lPASjsNmaayHgBpIeOY2coGuJrhmreA8JXcEgb2Q2vnaxJnRF
z0UbJGi06jfoMXWluO4XaO1kZuNrlqpCVrJo8JIdnTfUrh6AAjgz828Z+x+EZzqWzg83B+RUVV1A
8dqbrm1CAzQYVeDyfAJTUl8QKDxDeXyYaJBDErqes2FsgwkMmTxc94NK7CHfOITpPtEocKeijD0S
GeXIQSF9fJa3oJ6HUU0SUmJhl4ELFxwTfmnGowDt8+PRu2T0oBgbyJxEEG4JyhGMxVZrVj6GbPPx
6N7selvXjjL3ZuipoPf+CQ2by5ldO2EsOqpHzQNIeKJV5msEgfvWbqGe1hp6Px3UA0mu0PIGrDp0
t2QKDcevtqjNupNsHdRjbZwOZedB0hN4/F0CFczMdtEcZmQnelV9A7C6JBNcdcTdz5J6j7R2zRo2
bR20uVgD1CPd8fB2F2N1STw7VjmEISTbGU1eR20yQkbIBNbRbhF1iNtybRSDokToeF/MPkA7kgL6
WNtUcpWrvuY5BDvmHU98o/w+3N3xecf7ATpPHoVyxoGEbg4Osht+ZAT2t3XQJo8mX5YjBocsWpt2
0h9SaKmaQUKhJXM8db9WoGZQTEFMCJJgXus0kIfoPpstunb19G0c27ZXjvnkQiQKkiPoJlx82yzI
0jGbEO9sbd/yxrwHzCvtW1HddZE3vjWbu3bt+DPnUB4extxKUGvyoUSakzUwXBgtPiRidnrU7ccc
hKnuPaNL+zm0t8gsJtdJvmqKlHLPfZUTWxykZqFPUkIw7YyfOfFM1FEwndMObtt78T4su2C6rxUl
dL+Gbif2PvRwJ8MvoS1ROXml70CkMYdEhbWb3KDK2KLMEDFQ/z4+9rwuo3EMMXpVMbKLAYfJkn79
0+jo6JCYtsHlDTyjyDlU5zJCh2YnaWnma3RETMJ9e6RBIHIoL057WkOOBQTGm5mz0SGJK/XCcBOz
yMd66/aObN9sEAg121IdkLjV0M7skY3MeVxHGe2WJgMk1QyYb+uIRBat0RjFJc8taoms2SCV5/HV
jLnJ1vGIpe93wmlCnpNxqLMtoF0Wg7ne7PpzvePjqJwVKWdRxdCMZNvTZvPlbQOV1TMWe3C3Pwhz
dThi6UHPVwGsDBEgB/0oBx/PXedc7u7U6JqhQuEG6eo1Sfa+hdT5ZH3pO/ZkZkialbaO65TQz4j2
4Pkqu3SCxOjbEfJV742G1wFaTtd7/WaLZB9wygBEbJawvgmdjsVmtqpjtLiMFQInnuwT6aRN4l51
tuHlp8OzQMQ1jKuLoamPYPVQ+Ieok9myaIko6DOQso6GZL8dqI/a2fEhnBvPZuG7js1q7K4et7X3
d2DhumCC39uhGZsgIHvHVoSwFY8aSv1dCMBPw6wbn5EHszXRDDQAjVAtPObv3FBRB7KtHfqu65mq
N2bja9EG487QQCM92vu9s4BC3Zf+1aFV7xyf4CES/YEL+MZt/iLBTqyW+/FchnvKLXkxltNE72Rk
V1WOPtWovKzoNte341aefVyfcAs60ChcIV3ZQ609t5P3jf8UTmZRn44vCjpvWqTEuB55HQP8QwLD
RIOOLuqB7U1KEkX7kC32tOfJZN9KkbTnCMRPAO9snZ0LgHx3hN1GezSmVOlQ92S8prPVAzErBR+K
2Z0aNE9Dncm9X6Q7sgykp5ad9dbSn6Mi/WZn350EP9HRHlGzeuEEVZQ9jZMaynIJW+d0dvDf8+qM
4Vu/Zwl+wnyHhQXhzVOzkSdHdV5wUUroIn5ORFXnoLn6c5k8cGCmEDGFZu/PzcCBsOGJk6r5/Gh1
SzY1Q4fn5TIzCC12pHN53rZw1d2+Lpe2S4eeQuMIgrADAsKlWQWLLvuOhzXdIxvTtDTttnZaL+ty
tcpPnjcDTclsAPLb1Ptfzr5sSW4cy/JXyvKd1SBAYhnrqgeS7uEeeyi0v9BCIQncwA0gQfDr53hO
zXQrqjtzusz0IoXCF5IA7j33LE3Yvc9QGY/TbctjOd6ttvQxP29RIiakUe6djuoMkEnNdDY7MaJ6
HjjWe5aqadAv41yZJc4QU1+bM9tbeIQXASiQ0EWYVj/nbWDN9gzfQb/WWdoiFwre8KHebJ/FaokQ
Mq8C8gTaUzy2HHkJBkC3MxnEKN2CD2jF0H8YqUHD0YhG/jSjwT/Py5SsBYdYgWULrlCbr6un9dUe
lg1RXYiytv3LAKRfIN11jknss1RyXX3p66RVr0YvSIeC+ncfZpPBIq4Jny8UxtO4m7BlPZzGbO59
beO2EFDblocd8zd6iGi52byU2J5UvnIfUlPQdU/JTSxXro41ErsN5H7TEE6IluhzwceV3yHHsJYF
qZlneSX4hNJdGlkg+bqvs23SfOpBy20GZDg7hb5c5IDVNj3gk039LDJJuYDYaK2vykSg18ABxM1y
jbs1VDXyodEOZCqOOlMspqdfJ2d44cO+idel3hHMO85D2t7vM5X8YzVRIe6ZQ/L17V5WctFFt0PY
hMhOj9x5C9GPWLo7yHok7tdY1yM+nCa70suRwAobJbwhw96eAmeb/zZJUw86H1ZMEM4CCln1Pt7E
ZkPe9Qni57SMLt6h3dL1PoL0aQe3FbZLYlmXQ8C9HIYzTYG+0jNve1llLW/VkbdVnw9882YG6hEi
u17akdXekMW2Bz/jYLvng16a99tGdS/xOAx0OTYstVs+6CqhsBauQlcAuqrkF+lYP9yobQe2hyTg
Bbm/fnSYAGVKpoKi7HaOMZarlLHmKW7lzI9w5Wm3m576GKMQ4mDIt4Ob4FYNSR4JFuHypuJw5iPd
8o12EYRW8yqS8VmkJpZFVdq0+QZ4S3ZYNMjZXgvbpAOCXBei+Xtw+iZzbIKAtkwNZEiv9zSi7W1c
+Xb/XvfdsEBmNUdDcj9h0VaHfqwCPY8mbqZPVWQkoTgTW83TTJhEjffEuTb+huD6Uoas1MroK+/X
Nb0mc50MnxvPQ5ojKIHAwkAjDlvBDzzl3SvSp3Wrs3Zq5TeE/E7jJ1gS7FWOkSQKHogkhnAH9YuV
+OUhSl6HZl73s6FjCO/bncRxPlZYSa9Ngsf8pFu63ztF9JHQSTYPcl4EPxBZj9W7qa22/dFDHUEj
0ApgNiGLi301P1vv+v5ni3FfddPwiYWrYUAQ+NVEVTzfLJMSSEpNWEK/SE4T9T32bXkP34HoGrPH
/RW6EJM1PtWFhqtUVGw1gm6vETyy7ic4TrHPnaoTVYwdBKxPIlRdfx/rso7PfqiXcIimqtlOKsyE
Xwm+teQT4WVbvqsmpcd8DC6CkWZDlIUCxXCkP667Tec7S3ZHzmzkY/cBaS/l8LCkSlRHUrWDKNzW
rNg7fSrn6ghafDzfTWrlrx2MJPq8BLTnH6qNzNhKqmHzB54ObkZ+O0ac603bwBX7WOplhDYlEqt+
X0mrkrMZx5Fnroxm/q2qVDPmureta5DkGpcEgVUJ285I7LaucJ6SqHC2p3HWd7sfvzCn8AkKxGDH
8MDc8CnqSNs5a7bI9of+4uOUwQVxb+8nDzXjIR1n/5WS4Dky+TSConPkh/A71Nj6R4klLJBTX1GT
c+PT4VOYEOoJVyxj4JOXsXbf67NHgrl/HxBqOJdZNTmxYb/fRz8MWeNQ2/kMY5LVvvplZelH5LbM
OBBaWBypdx1e5XIjR7fMh1RxjMcPvacmzSDp7dOrTsWqPayrZl3IdOzkfuM3qwFMb4gjUydSBjQW
kD9W1dkimi/K9rmuo2eetjMtqoQvUWHJGqtChH1vPs5kR+D76navrhYzRGUxeVqGW4bEt0cS26Z+
xnCAhhYpy51TR0QNaHetWrS99wHQlTwmbY3zzpUIfgcLPqm2W6NJ0+bDPscuR3C8iCBHmW1Ze0gu
dxu/c6Q10Nj0iXOP9QbWxGkAz6C5H2CPWE/ZGhKkLsGMPpv8rOJzzJR1D6mdov6F1kipveUds3jG
+sp01XfWyR1PgoHPnz0MWtYr8p73rTmkpk3sB96uVXltdd2wM7TRvLtbZoqgtgO2o44XyNdi5Y8d
/towwrdVk57sUGsN5jfkS3hGJMy3rqvGhfE0NoaBUU3BsCYHOyIqM1td6Okz3lN+XOPKbV87JA3A
akDRakjyCZ6dOo+wP5X5Vo7bc0O5YyepRij10r4Hw9mss4zygNhj5BDOg9+gC1pFnGMKJatHfNw0
fdh80PUp6mmCcWNdttHy3ph96K+hcKh2VEX9vr3i1LB9C2NdQuKny3iPkZxVk9jvdnBxjcVOvIfy
LBvcergTc6TU3XpsyNMDIlPsfCauUu60Oa7Sy8m9VTCS0LiM1mZOYZUTmBzqfdH5VPsQnpjaOpUh
/U7yo0gM9resZb6ZH4iL5fSyz3ZEVnfn1i09h4SR7T7B0199buyG3CJ8STaUDy0mHv6dbHERr3fa
zFvRsyV1J5z/0ahxcalZD34XwmsUT27YcTNnvR5X30bmg4iDM48rrtl6PTXgEj80a13VedJUg/28
jUgs/2KoCNJk2wp38xFXinX6ew+jXfKIqINEvQwJV+3XqZtaiqYcLposNw1txMkIZwPqt4pIPmRT
hHTqJOs2HB+o9uAzzCOkPBcWzh5DALFTRN8QRRCSnOBQb877MrXvxYLn+9AS3/G83naM1Yzok08p
BZkmZ0GWTQ4AIxGI0RzEckU7kfI1Yxsx0/1YTRV06jE8X9F8NN1wx8zooy7j0I++NMPktmMa18n6
EPdkhmkzhvPqfSJ7Xx3XDvFKjxOt2GdpEQ1U2KQEfiTryPH70I8lmo658fQBQ0vWv+taYfebuOmn
ARtmgrUB0QDYjfKqhfPufFeaTo1bLpNEPwbQpaJ847VZ39ndT1DRQyxNfQ7vyxIp6iqux4fWApjM
KqO76cACxNjdEQLb+CBL1vfFTEqKO1FXXXyXLOMl/pfbS/EjwcetdK7kmtLCLBOJl6zdt/CpkR2s
trLdQPL3foQ0l33Ulg+3iFtHxZVXuonyuIGVYMixu6+Z8Jy5T3SBm8VJcz/ivBcbQZnOoPoeXRaQ
de7ONT4CeVqG3omcpnwq2lAhfL7dsNS/IJjdr0cq2i5GnM0Mn7wYUe6yYB045Zll8X5UOIy8Q8x9
2dj7BTw41eeGG9HdtrYMDzJcUnP3eWc3VsqWHCRijzYcoyg5inlPsO37bo30ueV96t4vXRmv7/p5
iXPMMib6NSCsfs1LXyUnlGuIWm2hMRowTM3mralOlRvhl5JAjI/DluX77hD1PSBBixduJvSkUQ98
8kawGw3/LZNx1UyIZY8p1zD6Rac2DEnDr6XX4XsCUVdzR7F0zNXe2F3dTRFFDLiHLzBaIOZuNZd0
R+0UJ/PjGo3gertN5BzeA3eYu0Dhj8RbBgt7aHjvwizph8FH+tDShreZMZu7WdtOPWiP2IWixWOc
p9vic1qV9SlJEnW7cB2udbx1X4Nem2fFujmvCX/qkFT+IW1UrzJNRguu0tK17ZRtpFYewfWodsMx
IHIwnPhK9Uceb+O1a4JUBR5nnpt92bdjPzfpdQAXNfngIymedecZvPzRU4voVBqx+i4r8eRKeCuE
inyvXRnchzTlPGRrbTYJ/m+8+lDUFxOJcxe2HV47co7DiDjmabIUfUzNhqbQfI2j6zVOIGWGKN6T
67mKS3Vvo8264wpzCPJx5x3luQrJ6m6WZEz1V1SuZjqkjkb0NNZjndw229ohIVj3a4d2fJzlR7Z0
I3mY2MLGA9w3Qg8fC8ur8xCtqvsSVQigbvI01GldENtULlvSGqWocotAOnyHGsVnJYsY67KQhqV+
3WTKptt1G9b9G5LMPMqhyskUT3eHtZWOWQM5VXOA9VJJr2bZ1c3TFgMwOgx9wszRCew7BToaLc5I
lweOPwlD2QMkR016A9I1i4tYbak6xxCVbT9rMPjNw2KdHEkelF6raztZRngGnxiJMebe0C48oTUW
FF0w+Lf7DYAdi32h6oWP70aDJfncoln1X9q0VedkAAuCWePFl9iyNvpqMAhFm7wNKZIzMbmocjwd
KJayclmxu9t52YrV6Fl+4jCCcB+lx97+2dpJ0aZIxRThvCr7NFqfud8bgDIRpYJlzpWzyVXJOnpv
d7mFnwk8Irrvcw2t30E2iJ98F7pqU3CpSIf5EcHgabsd+hWWwFeqjujwyLHKsCMSNk8S21O1CSDM
VQ8M6NQwUvkTa6uWmCLZZ5QAWcc518gOGNB/oOJrpjys46UWQfaP80+Nm2ftr1Sr2/ljZ6NhPQ5N
5NTZWrWkuGO78nMx0W5bv7YqhWafV62yX51vJyBZmpgoV+0S39STLnk+YWDtbkPTJBq3RNTQeFqM
ZvJ5XCcUpROHS9DHZU+UhL3DVN4OmgKdKjf5bmI0AO1x6b6PD6HrumxGxmsGyZxeGELpZDMcg5dp
yDVicZfzziwatEotQJqcH6Ixc4vz9knEXlQ/V+ThyMPeElIV3F/O1UxbBJOcdm7SbwHpinWTsSFS
5TUyvBOe5Lbbmwj1aCDR1bbjCb7CiR+La4fNvnlRe10VOOOT8mGgdj7U0bQvoM1EZXRGfctcTgA+
2yySbipzeHKxD2x1IC2uvtLjWVWXEwNXy8WwBB6GOseJNJqPKeY+5NhUVe+KMUprf1g3qF/Q9EUA
IHdRxfW9bDxBw1yH9h7igeXclTXvsSLL5XogADruFNWOnpfSdV8lihV/37feXrtJ9F1VyBC2PE2x
cQCK0eVXeKU0daEN9s66mds75wgKuB3mNf7cCVnl4x4QZgPJEDnVYmbd3eSY7e7mcrE3yzgOzQud
N9keBtnO79F0soOJGIRG+DxcnsMukGLXbYn/mMLB5sdMOUGYPTxbajzEqDOyzgtzZIgqX/IJ5f2Q
S3BXVuQpyg0jAeybNp+mecu7BR0jCptRbTlkUkFncYWHdwot7fIR7CooD2BKQ+8G1TvAKy7albkW
fk2rz5tfp/12T7bQfIA3zEBvDa+X2uaOrWN9M0hwr+C7t20F4Q0A0HJNHihyL4t1EFsD14sSkcs9
znnxFFcMzWtp0RplHHmJ13tTRhs4qVO3Fy3m1KnOSgfl2WvZI8/lTFuUzlkJZxH5Y3AAIXBmoeZH
nuNGQCraHba3u0iqwT1jokXnWw81f/cwe+SM3icLTJZyKefRPxgMHL8lex/BvUinrvpUDRqCtNaN
YweunUneG6pcnSF1t8p8ixwSdMzIW8Tet46fqho9IhA5e2ztEuIMe8RW1tkO5C4tWsGrqrsJXqDN
zKDhir+iwO5ZPqARXR/CqHf/RMYpEp99OfXLw7LWqr6WldKmPpilbOvzqqstrrDf0vRn61FNfm2D
9iiwdzXCibodpv0DcFYDTs+Khtxs2YazfD5tjfVY2XT6SFnFjpijxDewGMBBIlPYiGe954v4gPXg
u4OqXAV3HRn3262XS99+8QYNbDbPwNju4ojy/sfYKNUW7VDO9H1Ed7PeB4Ku5L4ckKL2JAFA0d/b
7uV+tIz1P9PeKnHaYt2RPElgRn2Lg0zjsNZbSn1RcrHJMUcOFai1+R6DDva8wjmIXHO4IJEbPFii
vV44S0bE4pGtv1Mj4KiMj8zDS3ys5h8kZXV1T/eyB8OuJG1/gql7RB+hKRR8yJGQtHvMRvowHj2D
e9wRxJvR5ACP0+Vb742NEB64O3mOOnSNn0lnJpTuHPVdEc9qbCDURJ1p7hfAJG0O7YGzSwbDnJje
EE5T1NCpi/pTDQ7C+s3ToCy+FS/dlde19MWcjmN76BiTU0GR1uLabJpNqI4oejt1UyYwDwMxsbtE
ZyFJbCiaqlbbdemIkDlUPlqlBXwEiIXneGkw68WYcNDXfN3Yjq3ZjckJ++SASfaEIywD3BS3GcSU
e1NMpl+6Y7It8fRD1GnbRSiR4sQxZMHCaebn2JoOWqcW0yNn89XgOEzyqJvVFacjDdu5jSWTH+Gn
bNzt5ZnbRnzxOmmSvIk3Njykou62TxG+jYqyKnZsWI4Xp2fU3avc1+R+uTQKN2U0tBvOGHBJYb4U
Sq0fgoktarJ5YZys6MnQmosckHKKopxYo/rXOmDLBtUoCEN+zG6NpuMC72fUhVjmgM2R5DLM11YN
i3xIq2bVOBFls39vK4CuX5vGD+0x0UkfeVzdkfXIKeZz/ZSgqsHRQJVI0uOIrX36UY1J6mXmYgUn
Yy+SRb6PAUPUiEYBzOkwJkmW9uMYLUP0OGjg2k/rpR6HbD3IjuZineD5C0nZOHfnygDex0OSjOw4
C9R3/ICMwWW6gTpOpz7fAZUPKOjrWdSiICl38saPAMxvUURIftsuSWKf+65p52uhmR/O0YIc8a+Y
upQkxziLQ/AymGjJOkF9dDsQONg8RYtd6s/Rjsy+XKEA6A9hMXK+r62DCMSkRKzv9w4Mq1wSCyy7
Zl0Pg5RZR+5VcjuW75m3VU57eP83634d7Yi2ntEvDVV39qNmIUOZ0QCsEJtbTgGDJXaaASb6q67l
O/kI8CRNr+sWA498JAbD8QO0tmSWlzN8Rwt/AQ6i4zRTuuSMmybKsObu+GhDgpFKCo+EI4lBO56O
dRQD1uY9kOyQdYgfk1mYtjEt5kqkyclti9pPY7JFpIfdGfWLAnShkSM2LCpubtN4tvZjauE4/kPo
ZDG3BBCgOHZptahn74FAF52WjYZyD9TKx7rvO35T6q5vn73EhbkJVLb2miyIm7lb8Vkp0r7Dnj42
izD6emswR/yAerYu15wsPNRT0QzSAJ1L4F9Wk3zBYh6jHAYQPIwFxh1CqmMLYuvF3ld8gf8esXGu
FOwbzcEA8bbLWRg/48I60Yzz4zbjomE0hCcBgd9UqPDMcNkhPFJp1e4fABKX23HFSj6qfRe36BV4
dEOjUmGyxQmc3ehlWiHpFWk4H6/aRkzp7d4NUCXHNAzui68XBeeCdoF/xNEhxDlUWex5KjDKoSAk
kcnKNefo3+xXsyaSPg4w4bD0eLFBjdG6bSmCz+W8q7XJlfG+LYKZL2lrzvL7dC6T/pxA5epPUz8u
rNBrGPtbauGyAiSIYKw0hFksxxpYZZxFNo6jI0Yxri46qRWq63Gyo8g4MzV72QQS1m/KXTfbO9gV
JA4QY1XO+3fWp0x/G9uBdGfCIM87E4Bb0x0U9bN738Guufow9Gmy3cZJZMPPMKXNeBuCjixwjI3K
HBUMwHHAaAsg5NpaEOEml9wtxFifu4BQzfOMj9AUy05pm4M3zjEaTJIL22+VRwWi5X23IjX3A/Gt
tnez2+P+WiASDnUBvmEJHYByAanpViTNN6AZESuaVEajhdUoCrHc9njazQHYewtwABvppZvxl3pE
RfPK8hBF8YzFIqcZUoIxvVxBNaIr1xmZU/VgxdpFkOLXov6+XM7H72KBtQB01qk+T4NCKUKw33XP
bJ6pw9rTqZlcNkoLxTE6aYQoiYrUpGA0jUA9YXoq72klnD9iG4VP4Nr19frDNdu43Q67MOknFAM8
2bJmapbrEMS+fZLCjOsDTm3NThblSmbgeDJlCMrRF0xw3FacuZjTPKI4VuLaVmDh3wMPNhCDIxpg
Rwc/tWjOU4Q6Jql7gdhykhlEN9QfNj62ACfmqXqHaXCsi3VFYPG7Bqw/nIvIn4CvoVplqT6KkSgQ
X3sC2H696st5GlxWQwuXZIPEuJTlGPHNyw/0yxoYFfpS4l7QlO11lHGHgXGTpdhlHaCSboASIoOB
++j1cYOkEcE5/Zbw6gvUx2GZs8Uj4GW6Mmg56ib3E7y1/TX64S2Ni5lVmFj/CYPnwtT5pxk/3v4N
qVcDeNzqaBbHAcGOXVGDUn0HHtWU43gGqA6EWZ7/eGD/3/BK3gZ3zZMNNmGMH6GNnsSzC0O5FKNG
WQOBKyr/nEAJ36EI2UJ/+uO3/O+IJW+oOA2oMtg8aHrkEvEEDg4chwkIyp98of/u1d8QcUaEm1lR
qRTzUPOtneOPXo7lv8bDI2+YcqjKJjPqMj0GJCBk1RzONXgV/+KLv+FNuDh2/bDw9Ahk5YDxQJ2V
Mfrpf+GagzTyRi5SbmvtUlXzoyaRxRa+lujzsNn/a6/+hptP25Fh5o3rgs4ANqVOIXBvH57/+MX/
yycUH/3y7/+J+cTn2Phxa/C4VELR77avjc8JDxQRK5KaMRsXEFNPoNin47+SVIa3fEOgq6T2AvYV
6RHJkOmnZJrtfRMDDfj9C/3b6/a/9I/h8f+sY/v3f8ffX4cxzLWu3Ju//v39YPDn3y+/8//+z6+/
8ferH8P9i/lh3/6nX34Hr/uP9y1e3Msvfzmg0HHhafkxh3c/7NK5318fn/DyP/9/f/iXH7+/yvsw
/vjbb69A6dzl1WC81f/2jx+dv//tt9+NMv/tP7/+P354+QJ/++36ZXz55///48U6/GrK/qpkwi4x
Lv7H7/9C6V8VhuQkiUmcoqX67S89MhWrv/2WpH+FiRqJhZRIMkJDhHVoh+XyI0r+mlwQPkXgHYud
F3LW//txfrkh/3GD/tIv5nGoe2f/9hv7ndH8HxuwwOsriadKsRjmQ4S/ZWn2UN4tYW37R0XQ+Mlo
wGi9xdECW8PtOGzxnqM0Bkzk/Ad42d4jJLMMV/OXpB6KLuVwaBhuF/LCuykDr+fifAhnCUx9Lb9u
TX087t1+v8FO1wJhKOsnRcuTD8IXlLRoLbbIFKM1G3gCaQmmNahGpfGIRkibFwwCImQkRPXBaxCC
koQA+DImzeFQgNG3qlje5aWuu897qJC909DviCczYALNPJP6wWp3UzfDq9tncjQBQ6qdCWjrx2eK
MjBfqmTN3awYVE70kxzCa0JNclKtqO6jruoOdli7T/AYNHfMxsupQVJo+9g8cqlOTunb3dzqZC4w
QzmrHZME/S5CaXolPM7+fo67grRbdNi1/oyR0Z65ERikeVVDhUHQNesACmIAqXLFgNpNKNjQECav
S9uPIMynQGWtx+CXhT7HQDYrS6gAzr6PoiISQAl8DVKZ58UwoR6nryA+NShrYZIKrGZjTQYTZkwH
7RCfegwXF2xY7OcYzfMDRqXgeEQs+RzN0YuBFSmmf21ySCyJc1SaDZx4zXcImcvM6pIC1GdDFpJd
X1GyxXlSrnOO0I3oWO7D67psstj1oHC6NfbahqkrNj5N2Yy+sxgvkfCkJ/Wd8dYfPOz0CrBHaF6u
dnoP1Kx5WKQVCE1JAINFa3ULaZgsYtd+1pO3hYi6b9D0m6zFnPHo1hJ93Nosx71cu888UTFWfmzu
B4vHdhmnr90aAE2Gvili8I5vmd8EupDhWwz6d74E8aXvIKNGVAugE4Drh4aBuifcUh1plz7j5tU5
RrD62iWo/cXEt5NQ4gl2Nqgnx648TMlA8jUNw3PZCn21tepDygh6cePgTdiA1qFRxBfSAzPd4Vvy
SFwpj7YKyU2feP2F+VQcHGbixdTjJMxR5e4FMUv9gjkTpq3r5SFf2uRGTD1Hn9PJjPWkOSB0D1Y0
FvxBKDQ6XAPLc5SRLLMTnCNRsCW3ZWNgIrDNWwY93ZjVI0pVC0ZhNkQLBgZarIe6mfoUgNe0/oTd
2HpnOPPAOndBD60vh0Nsic+kONbxEXNsv2Zxu5cFMM/qIcKNPNTtDAw4ikBMqgHutjvmSlRF4mgj
gfUaJ+CTCQ7KHCJAwRBe2akrd5m7BAyNeEZcSFfFyPeId5UvBEFfCE+eb2K7zQfeALDLgIrQAnuj
z4dhBhTQJiTr+d4d1mpzeQN/7ELW3XKuKLU5KmjAgEupD04P7Lypuc+jdYzzwEyZI6YsydoVnbDQ
64ce8VN5vbKPokt/hL5jV4awl0RiI5s3/ql1NL7ahljk6DR+ikTbwq0e5uAYMmcYrz+A/x3lCSK9
DwqksfvqouhMeu0LrX2XT7tqDnGs4qyu+WUUEUn4eg/TXTd0MFNRTSjSBUhwHW/mQNcS42ZFl6wq
u/q6H3osFeFNNmu9g3kH7dwyYQn3mIhkQQOp5qZ+8RcEvwUCca3xjbM2msNRkrk/0bJbz2bZv0gM
2EHHUmArrTuMT7a5xU0FeUnCWf4wj1acVgp/zKnBEOuPS5ZL3fP29FAx55TjAEOE4JuqK+rHdsIk
un8Uit0YtRQpFgMZZaHAhCi5dvkQl39S9/7u/vnLm6apgsiHKp7EjLK3b9r6sSXTtsWPyYAOcWpy
TCywS3x3HlcG7Bdjnwk7SPHEsKRY9WdZjJfW5Ne352kCSCYFvpHCHeRNubbQxM07t8vjGvBlI6vl
/UAQ181ELP5H5RkOZ05SivBRLigH0TFmv1aG9S6AAdutepqbr0v8M/yZb8U/3T68vuSAizlDFSLf
WrVgWKPwfAv2OLfN16huPicg3XaB5FDMY9GoYnPs6o+fmF+7lt+/kogJpRJ2dQJFzJsnBqeT3BPY
bz6W5fP2qev/pIb+L15eKh7HCRizuHpvvVvKuC+HCcqQx5WUsMt4JdWfCGX+6e5z8p/f4G2OWzBq
oBPFG1h2B4pFkzw15uWPL9GvfcDvl0hRglUFBhRFhf+m2fCU8sjBv+VxQfpMtd4ku8+25IkkP8fq
9Y/f6r+4XCrBE5BwIWBf8tYICJerI0Mdq8eJXfv+qP5nZluXrxJDa3wpeym+DJ7iXx9gWmIkYBHC
9BiBxLMXKGz++PP/890ANK5QKiuSxlgib9Yi8EsP6LUdnow7quoIxn09/Ml28ytC8ftX+OUt3tyN
MeY0jna8BbgDzXAeRmj2cvCG/sdfRKUKeQQxrlZK3oqcGyxRsNjW5kkqUDIiC3J++DJ7+e2P3+bt
o4V9C8Nm5MghlCKVGDz/ej80Q93moYx4rMa7rntYl6PYslDmNvoTT4i3NwZvhB1SiZgK4MD8raAv
gA8VB6nrR9GZnHYvUf3cJn9yZ96oVITEmyhOob4ScAKk8Vuh1prM8E6VIIDBYDAjy5IF8tiop7q7
7cl6bcSSy7TJm/LjH1/Et4smEfzSlWHvxJJJ6Nt7VfXo1lueNP+btDPbjRvZtu0XEWAT7F7ZZSel
Gsuy5BfCkmUG22Dfff0dec/L3lUHu7BxDJQfClWSMhXJWGuuOeZ67MIp/Wq0f7pU/z/9/K83DN8A
44Lu8uJIVzP/Gn+ds6lk22VRPK4Z5MM4z+qeWDODgsVtQ1NPp7i+KekksegxRrIR7EG3fpqTmJhe
qzcTj1SA+1+FZlfYT3VTz6dNd75WQh0ec+XXOOJG90BeuhsbLHEhV4M6ZZA7BCDXeRZ4OYU4RrEy
aEvPigffTh+82RgDOP89cerUPirTXv7hsvv7kbm9amFaJrZobte/XHYlJIzXYvV4VPrR786+uhrl
43/+zf3Tt/jL8a/sXGgF5vNHmzY1ZbRHxYxE/p+/yf9yPHgdfGA903BN/68JQpXye2txsuKxubNp
z/5Jgvrr84jDYXNz8tn1b+KB9ZcLtEVa9G2D36Qq7qX1R5v+3Fxv7G3/r18G9YondFMIx/m7QjvU
xSr9pZseYW0C74WZ3//xG/zlbmD6olXG7RusetBvQftPm8QN3/77444rhxKKPwRken9FogvHKvRM
69wHt2Q+VzXk1OOezI+jCWCgVmIuKxqUN7NgSIh/RRwWtH09MKWf8hlZ3KAxMBOiEWRzN8drgai4
k0OctLn8tAfLeWSb/XSWuKvTxFnMd10vcOSsTJcjQt7EqVczcwgab3SSxbzqebGGw0TGUe8tXZQN
tnfBYO7ii5sGZZ5svVpiFj4s11mN9Yv08/awLWuVhZhH/qzdihOyIWrs7FotgJs9o1cU3pr0OKZD
TMBllGn9d5CaWQZDPbBjcqYrwdan9uVc7qJKcKa19CFyhNNq39vVtw8zIBezTZ+vYK7+NddlTbxe
n4cK1ngLdJ7kMABj+sPC1o4b+baS0BXyfqg6VCJrVg8e4SvPbqkrgoAG7yeLU0CNgNIglb29+y66
tbuXonbOrpP18TSQflU2RD/mphQfOQ/As8cGB+xVpGfalef+RulcwhX4M8raRY9X9J9w84wsthxP
P3kerZXGDDnpve2zzplvDM387mJtj0Q5jbF/szJWm+wOfc6U1czks262b5nEiG4Nq5MUZMiGC66A
SzZkQBndXGK8tBjnqK7inUpFe68PWhOPztyFq0ciOo0moEct/XtVif3a5XOTjHZXBBNsXJT1W3fs
spaleLk70mwLRlVZPx3VXJL9jKcDY92YTTi2gSx8LBD3nSirU1eZiCJe5T2xMJhvUKxmcdyb8dUY
9T5kd2WZDBboganpXZB13nhiA4t/MapJ3Bn9ot/1zmIHZWXvZ+pF/2CnMk+cuWqR1nQPocHXikQb
Wk98FZN9T5+8YVjWccDrpXp2hC44MpP4cum+RSxvU6Sh3t9YjpueVq9fzpttCZC0AWv+7O/PyvK7
Czzb8iebvI+5Zgk44UZOMvhcKqCWK4azVnsYx21/Khe7DL3MkUdyIMvYU6v14Dmrwe/UtR7QipxT
4Q5WIpUzBExy6Xazzooam/8NP/Krv2Kph+qa8UWsMrEMt/7je5YZtPZShDWrUGJQS+dCI+iddqOv
ziW+JXaPbe2pYbsfsDxZX86IHWIoxHy6URnPrMWo81CKwXrqseMw6PYY/ms21Ew6pxjJsjaudnIZ
fdeDiSoHTIGbPYW3AK0e3jRuLLibUbTDcdIx4huZBi6mFfUB2TL7YmjZ4wa0JGRjvQVuORFomHe/
vG304sbWn5SzN5HNRPgks0ldNQiAUynkHHvZZsNGef6Jfnq763eDfr01rBOqfMZ/7OiRocY92nsn
D5xtWopA7NB0jeViAyUr6OJ3bh9sxlQkRtbrgeox6aoWMaZVdVg4tYHYteXnbhBONKXbGS6rKX7V
znfknyv9Rhamaa7uHKq2u9Jq0d1YgZFk/AYDjzj3onnxFjsCuIqztbgpFUsez1b5mxrs22g5o8YT
U4mfZrb2kTvM3+HbcEA0qXHCnAcWSyz0A+bH9JhjJQkMpnJnG0AhdpZCnnpE6GOt2ImJKXi8n7Z2
v01xVbRUBPTgec1QY8Zqfurb6ROPTR4t6eg9ImehuIleRK3FapZ8cKz7TVuLkzUqPRDWVBynSvPj
pQLc1FNXhl7Tz1Hl2L7EHL2SN1Fv9vOqSo0Z9XS/Zbpz6keeZMao6b9wjg8XzLWkL/KYZZ0msAQl
NKCV3Piczj5OZ6er46qq28SsM5XoyIUBSxnVo7GgMTJjr46N0zj3gH97Irvu9160/p1faKByuY5W
krNHSRnKP08qfcOJhcVef1/YJA/w13oBbHGe2LORMadtPs1Zn8LdFHu4jB4Py7IqP9atHo4rJPuT
0S3z187IXYbWJG67Oaf5ZW674sJjsTuNQ1pe3dZoHzJFI7aURX7Y/PzZmNw2bvdqDanAvtmLMR9Z
SsBkFrP2CeVLD4ebDj3Jwj+wLGONtUblyWRtBfgqM+ZF433FnOG/51vTx6rI6hOUVHsUzpq9G+vo
xo4qqbfMqXhcHKbxeZt2oUWMY7Db2QSvNdfh2oocssqUWsg+4C5otNZ9WVonCyuVDsfBvF2DKc+7
0MYmElZYt96MrbTp+Dxt4XHP/RBs4/qpd+jWnqarE9sIym++AtQI7GrL0TZT/bx3q34dq0eFqFYg
TbvL51C7Ougk6lVfdOKAgv3cgdMmGInnxMALySRx+WoUZvUFOurcF7WCNjH0e5xxE8+zDoyFTTjh
WMgvsBiOuHMjqdJGP2qyARvRajw1tpY/rq71QRpp9tucFy2yhnR48NxCfcA32EUgHS2PNHNtr25h
mTy+7epQW/Nwwj5hhJqxFJfV03nrJuqISRWfE+uTrbgfDMuOICHLJ+kRp4/3scgOzOpzM+Am7yKd
QMhDbRaQMv4s5qABlUwUNcZVUSrEbmNVIR74Luj83j0QxFokei0/USW3QKydeS40sI1eGfdKZR86
LwISZkCa35Dmm9vawXoKyKC6oZCW+oa5WcJjVdzhDVGOoZ0641PjThJW3davRj5WF4+pOxiqvXkM
Ums/0IFucJfWozhrEm5vWF1MaSlJrZz54WmtMCdkKTssoHFYxYiTCWgQlGCY9CG0WGEeu2rO3xZa
mVN906VVL/nStvlT38YMQ6OCl2V+EmP5N7AobkAUs1yiboZnnIfiTyHS/pe0ja/l9s9i9xEHZzzL
gXUuYY/R9t7Oll+FQ+NACBw2Nc+sjmvfVV+IXEA84DQBGQKfYF6/1GJpv2Za8WQSpNBppW6+3HZk
EMbO1oMAOaG/FiVp6k06L1HlW9lxFiyecEdvCXM83uGSt0OYe5sWDlC+MWRkFXl9Q7kxzNvjVOm/
MoCuJZBZ/2FY+5ewG+3UAliNgcBwgqfBzS8rI/bYAeULF2f+sCqX16wvPDxGeOUQ1wxXpjYvVyKn
7cBkX03c0AgWkdYq7wAb+wAgcLUYio26iHvx2mdvuJjiHK4+0BY3C5ZZrA/AKU6UTu0frd6/ek0b
0akHXDyG5YQms73LPGtNUvsOzpfJMYNNLVM0YJYiQdRlUu/0cyhIRY2HamHZFqsagxn5P1p6tyZ1
gtUNisfPlQFhg/UXxVXYlZ70HbgeHP50G5LolFf44w7kEy2HmYSMiKYgi+oi3ZIJV/vJsmwjxKD1
szHK6khyXxlOOCTPVmlNZJHX/rkbHZ3bM+OtM1GRrHzzkmq194PYU3YQsZ4zySvn0ypuXiMd64JX
TM5FpYt9MOxOfieCbQ5aiyK+JMfvBBHCmILJXuDsvn8nNffa+9UeqmbXXrNqE/HEXOo1J0+ZjysD
2o7rlklAwXKDM/AiFs1yc/jR1vWMxx67eie8581jKGFa2op2swL4i/GzIRoCYHIX93klfjkGJVhe
G2twQ4OhMllscsy9agool1S0t6KNYG9w3zWTfcxqZ/xgt3J6xTPW3cmthX6qW+O5FxS2Bs9/Ll55
gl154tSJSB987wE+vHysBmpZZ1XfV9nbnH280QSV96emt3603kiCs6zXuE+b3/i6xtjxYWwhLPKD
dwPIg36QU6RqsT1UHdvgXDFUgd7mc8yYpYDi71Dyw3RtusTtAEADBlY9EpVKL9KEWedzNuFHt2Yi
6uc+fXSqebmfMzu750G3HeeuAqCyC8LeOvzgVIYqMdqc9aUZtkue+ul4PyxdFbQAi6cSrI3HDysx
XBbXZMPzMFj2Z92URVy3xMhvJR5TUbQWt2Y3H0SbVd/L1s1js+vF7TC2U4DFez3TGM2hRst0Bre3
D8PAx7DDlHw2dO83yIQTdw3Ta0AVeRg6KSO9WDFhmYsdN3hIg1RAdAmR+9G2m8d074lUzRXY96ja
ez7nVVTTKTC77PJk7baPEokoKIp2OwKcfTFqWu6HIl1e6l0gbOS2vG6rDR49N3Xg9tSPlpi1RNbN
LaLWzEKzHcyIGZ2EOyjM/dtKvsBDms6M6er8tlcTcOfIaB2swWKrz6HbIdTtNi2O1WbMH3lj4XPV
VRabpT4du6rZHj1Lbq8FGTLnbscpJrS9CHziZO6hW3AcbgK78Db7b5XTFd8xAEJbuOO6RFLT2JtA
s3XAM+DGuW8923JTGdPkdQkcs+wxiq4vgn/m8tuMunKgSJNn27NqUsjY4EsHmL7NjO8SnpTNwbaG
JWoGsFmryZHMFm1j38XUBSPgWNLq+zcaL4c5Pda8UUkWZ6QUc8ctZcC658byC2jZuZkGh4e9wW1n
GVsBmklnrBvZZ9b53xhKawGJIUOQLqVzrKzCvp/drnh2ODUn7JbZQQzcVJSkxZVlAeu1223B/uH1
Bv/KoPVzmcjJ3A6+07fxztaFGFRbhsTGUPqVEzyFXTlnHK1DlDuUoITDWBgxDRZjtvVp4cN6cLTd
i5bcqJOeByOuQfGUG9lykh4RJFW19BdHX8tkHgzMGnI271xcDIBUmbyqxumfGrOyzkbTwHE6hJma
yjGiaqiaY9/ym+uKFfpb5iwWbhxW2+5oc1Ahyn9vZf6lKX0IVGvbx05SZ9yEhxH+JqwM8YO9JNWx
I2Mh0EG8LiYcA22m/0pjhS1hpmaaR+nH5jATNLN3RpTOoGd7aonY3KnPbzsiToWptaEwpyGsPIvP
fM770ojciJQryHDODD2S0sFRsb9gqKQCs7kMsn5f7gt/RtMcbP+MH9P5Lki5OdgZy5FyMk1C0anl
CGPUhgVI8GGFswvSXWtjb9Ls7+tYY6HM94yoGeM3TokybH1f3NVF9bGldn+aWakVWnu6PmCWWw96
uXxN7uRft1bDMM2sgiehWkmrwtAqex7pUiuai7Jc/4j1fIkJWZfhsLlcdWlB5ySFd54nV7wR9UC2
bG7a76Y/AUCVaf3MG5fxlq/lZ7dqt2NR/xSztfJksq58Qpw7YlZLspr0MTYxqkM9W20wKceKekUn
Kltof5aTkkGjID0nj5atw8tAB5qTeHrj/7N5qphzy5kPCe3yOmpMu90dBgA+MXDm8Ssljgc8dnLI
Z+A8CC/z4mHyp0u6TNnRNyDOpswpzipbysTLWcnYNYGmjOGkd4155IMR5os4YW2wH6yyrF80b2fN
6Ni+ln6fxqIBqW/T3cE2lBcJO1p4BUaFnk+iWexqgzi1hfEmZGZFS50ucecOOmB5iTjQpFtMwvX0
Vva9FutFPTAZt5YDswIzQQVHmXeVuR7QuwgFUI3kvaQdPi16OYZbqrFi0ChBxkY6BvJfG0j8Wykq
RRkU1VJHbrpz8BbdvgEHPKGVyXeeybaxzUw7uWr6Yw32gCF6KqO+cod4MHY9KD1w53IW5bMqKJJc
eMWDxL990pZtOAxqaY71pLKj02G1noXfx7U/j/e8BGyiq6ju2QRn3K3pOv4qCuMdX8MYeutIcIRo
tgg2CtBPAGN00hUHYqjozdNsOyJT0Z7nErPBntV3/iDbF5UV6oFImD/KoDsyOtyuzow7a1xw3/ii
aI78nH5Yg1ER6lXyLiyqv5otDKvt+sNj3g/lZRHTh8sfnmpIJJWZlw80KuS0z152zbe9pNohY+DU
EYCVgKX4x7Id1AWghLiVEd+XTHm7MUoXZ9es3Tc/081f425tMdfmFOzDhpmys1yCLPg8FrJ1eU4D
vt6lWZqF7Wojm/E8DkQ7f/cMlsw3XUF2Tz/Ckw9bfXJ5lx4YeXD8vaKHDeiMp3b08PXsg07xmOaH
BTov1gwdd2g6+ck8ekMgcFCHaJisYN2n6ehk1Zx0uffeCXM8NAhfjyxUWmM/7yxuaY4sqIJ8KOx8
Pqh0NQ6A4eyop3lLXKDqGOcHoKVNdBY1zRvri9TRxC0ENMy3AdKST5kw1MnCTXOPHwiWylq6076a
DsaWuUq8ccVkJXFopG1enlLyD8Ki8Mpo2kyB2SQny0cwDVL1BDG2IB00Y20k7Yau0Hht/xvCTn5j
EUITORzUgEF4sKf5TSWmH1xCrbeSXaJhLAeptRF3WB6yr0IRT2UFC4EM7ESuzLtyrojCcg26fHzA
lGpZ01wAbcwkm4y3UnZ6mBXpDV0ZpyBfdhbDlRphMpIIDqIhmsDBmnJn6uZ6diU7GVN6nbh1VXtn
euPAxmjRHNQtJMUWjrrfK32JRtcpw45go0eJOeu4ZFznu9Z87VlZn3i+Tgmww0jU47SdC0ECVDZC
ILrZWB34RabHObs1g/ZAoBCRTW9WNXtR7YJHSctZz9ix1JnsGvOlY0MwXzjDsuVJPQGQ+0Ad15FY
di3IcM0HhF/tWUDkx82izI00aaVxmERJIgaJS0FvVi3Kb/+qQxlF29ZZ8bYWaaAxAj9llm88L1sf
DIZYAhb9LUQ4UaEZ4pbO5flbSJ84IuLRn1e0vT/q3VzvWkt7IWBtjgcXDKrN2L3spTihMt0lHsQb
UJ727lNUiAMMhd140TsjaIq9f7yJ+KEPzrIHhIl8LXKs0Zd0BqGW2oown8rsWBJMEHWi036ktAN3
Zo/4mLN0IqJ+1m+RHiLpEeMAEB71hpAjoX14BD0Hmhj8uM9Jv5yN1rmiVEo0Kn65wtK2e2mwnEib
2fIG2e2e1tqdXgCdMFLm+nRZc10cBitjtc3azGHZd+QW60CSqzlugeXlbeRbZhfiYed0OFN+WRSr
duaaKDv46f4tL3HM9ZXRf5u6BsJqGjzSZ6pyule2qUVwsVaoacp8Zc4yw0FQ/wWN6jLmB42NHgpZ
mtaYpXwVlGNVPZKm9KOfbzL/skOwSVYM7ubS37k+ykjjLf3vkhzFB4IYugdTyeVCYsBy8Pb8tdhT
MiJI1STNvHGww6criyloUdzIRaWNG5MKR0yZ+i5EYwLg697ISfGzYE1Jn1g8dLXRVvq1Wf1fm7E7
h65YDJSnimqQpKnIBrS7GMu+k/rgdgcSXuZkoXMP0VX1YNC2MrG8pryT1I7BqvyMOteGWdtmCSCb
EwO4BsRdtA89wXbvU6m062RTXY0rUIgOShTwyUkfLRpCgPRKvFt+jX2td1HEkAmI55LsVfZABy9j
7ixXLF5D0qth/zFwdh9GyHJJC+h5uCnbH93cYCkz+vZFMK4TxvSZYo5gIsFtY9l59QsJG4LNMLRH
h0IrYFnTfEzlrkX2kBs/Pb/W/9AEvttlulyZsOk/iX8rXgtHTZB7qKlnh8SiwKQ8fu5Q2w5sIn8R
Rk4OJTsreIh4iQFcduXkvVqDAkE1lql+0YHJAyGJ/4Ak2QkpJC/wUHVMUSO1VS3wPvl4lDgclrog
XnHqXfuBPvI3T8TpIbVyg+i/8ZkpoTxWXAXIt9QN7B8WwawQwEhtITYAwD7yR4gl2vueB64onqbc
/tCXvLro7L8AG0rnh17PaTg7UsLkgEaYSpEGbbd84CdzYmnX8kACxYyhvzK0u43JQuRhDI4GTslj
saAPzIM90yTT3Bsip4wqeuuu1rf5l7FzJ5cisz9cJ9UZLdTz+kBIhRa3ljTPhkXMjF5pmHg1BOkB
1bMPa/JgE2Pz9T97vRih9M3q2Syr4lveye67A5F0b5X1fqCiAAke/PF9ZNpv0ttWPzVj3Y9aMc4n
qXdWHSwrqSt5kUpupnz6GI1KnBCQl8dK9ziR3mL5Z55GVVi6vfzh52V7tvZpvCzcjSExSDf819PA
4xj3wsAfTfAkwhYLP6b/6q1o0wowJdVsoWpN60Ko2HBovWIMWzZDUfKX7qEmMSWcMgChyCcm6vtk
eAWNR4f62ruSbASThTGjNxoHzPBeoNhFG0Gue1/aNo+Jo9Lb/UybZd7+anKlkYOheL0WQ7G2bH+m
1mgcodZ+s4dwPzP+e1v9/ZW4iN+upqNDT9KzEH/ogOeAeDLzxQO8VGrVxwOnlJ2OGh7qZR3JO9QH
Xbx2miF+F5255RGwvneXltKidECYUrlTc+GX2d1AwPPTVu01w6vOPXsEjyzBIe3cS+6Z7UFnCes9
P9cedGuBadysuzLUXE+y6xhz97CnC60QZwbnRpFZBC6V63YY+TUdnDSb32VhFXfsV2XV0MAMpjFw
nOa1U0UWQ8CrMrKdvDFnzkgMYcwI06dqhnK+9kM5GvHnziBCG4UqNDPVJzkz4mQ2GgaFUt8jkY4S
nV3KS4qL8KzLLDvKFIkEsrWjkXGJWlsM5ipNyalk4PFEiuF8bLuN/kXU5TN9GBbdTszJ6jvL0Tao
okVqklgihJvUY5olqp53Zu88AqZqhzkltxB8Ue3kk1kpVmuTqj8TVThnHjFPpUXwaJk60bxYe7Ja
JEC4v9P6qdDe567duMklwprVFXTZfv8n1/ydQJlMmEjY5OqF/a1es5qMDIFq/wUUo/9GxdZHvt7W
f5sJj4inKVvDkrUIiSzHhc6hZnuBLvv7Ma2YMG2LGWkeRjp3cO2LS+hmKJyR5ZxcUAy089+02GZE
jgsG3VuRNvh1H+UwugeLIUyot4yV9HH7xZ4RuuuatFCGfT64PSgwHudx2j4Wg8UafX+LqJmzb9x7
4jW9YQ8IrOUP3nXj0+9qNLS+w5JQWjltGqF3TEGJO1DDZ+W45aPFGCmuVwLASt+onrfJt9/KsV5f
tcEeu2heCU3xs8qMBkjBAAZyCLoRjdgtnTd7UOwbamiafbJbCXSZzQvhEqz9yDWyfjyXaSMNEYEy
o3tL2Gwhh3UmNr+0TXUyKZTmgsSRZhCt5fqTda4eHt5CscxvcOaaUrW0gpUi5DpZM25nCofWNJAH
DadPTG8Zj+x1HPkBpvlYZ0t2BgQQUNWu+bZVhq0HhRQUK767PEwdcDWssrw4maX/1CpBxWQPqUrs
hoWpnDkrWi0TSJn+5YVoVZvQrtq7bJONpcAz1A+/5yQX9rZFmyNw7Kc6q+90xtWTXIpzrbcmk0VA
AUB4sFrNcpNRWEasLWo88NOsh02bWEIB4f6jb27kp56Kc7ERSVqR3/eS1ZJqv8CA5GRZRpc8fhBl
i5zoNHVYtnqL4jfNF9kOTVIYYw0LkEsYdja0c2ApmlxG0yrIp94eI7fdqhdtqwpwWdP7kKkoKAHW
+U/b5iqhf18O9WqU34gp8I+G3uUfa0nMKGGk82FPIfiJexrjPW1JiGMU+swUkZkp6QRw7L4yzBJL
vf4wmcjziz7DDlh7vj1xGzKLhUw14bpzsmkRBTiYPagOVDlV4uYdbLvtEn+yCBtD8mADjWZtF7TA
PZqly1RuEltiW9XVKpr5gYQ9GyzH+k0onU6liDi9WM14sfaa/DqkW+ZM6uau0exPfarRMltXRw0k
iwc8OnblsvdgQvqXpO4nPlPLQssktNwlWWbXm0DOSzjnthPMUNR0qyta3Kih+agsLb5JDs5zWS3F
bwS5aUrsds8fmRoCFfBxOcwTqXp6VxHPyxGXoQ91Hiirl9eKqR0a+66fqgoN3FCVTzZIOTw13WwS
9jCZj7luMYFsnYeZqufJpnHrsNhUrOSa+KjCYTe3IliPTd3qTqqs+tjoj8T3XLIcIqpcNj4osm63
yLF08vSrsdaC1jU6IBsGEnd5Q9BE3cmaCNZU/RbkOTEu0ayLo0znXc5sstiyaqD0uBVvFCoJKj8T
OTfTYybA/nk0RhHNzJKkQy4Gde3WhW3P46Qlw60rMrZk4XbMMz7qQlnmA4MH872m7SLBYKd4x6be
sEqUpw39TU54j+Mt22vbjsPRJHqMjECiBQ61vGW09IZ2LfMJp5Ur+1gbSR5cHKggpWzei9TaxoPd
j9UfMsvSt3Qw96eiyJ1XljgiVhUZVZjWMlao3GdIb0HSTcHj8j+7+P4XcynMgqHbfGIFU4m/2hE7
8qL00c66R7K/7l3GvtOax/ZUX+xuexBW830kBUnHZqDaOf7P3/vvDsKbYdoABYHM9HHf/btLd/Y7
fc95uD0SftIf/OX433558sUM0EIcs4zhxF8gX5kbDOvtOX0gdwcv6eb8Vzs8b7ZcH7+d7nm8ABys
fzNAro2+TJWZPuhrdV8ScTtq/xStb5q8Bf9qkb1ZbwEXDPzS/MXv59/fonLaNjtz+u5qGpmBrqQ5
NxVxXC5VP0IJOfUAoyT2OBMsXjIZ619TXS+jtqFf1oqh+poIcqFlnaV+njMCytCBm1NFmC4CNZ38
iBqJnDrhpKMsYARAAkj5T6sO/ufH/PeXcbMwIw1As+iuZd9Owr+gvzpBvoTsaOM1c4YePspFwiwN
KhxcDfvyoRtoIZUQ0P8F9gezkLefGb9XQBmAELZTVwuyHt7RDPDToZHfbrTlNYVFCacWVGoyb4Ju
VfNsQ9JIupQYIddCmcEHts+nWSkzMXJzv9vowEKbtL+YceQU7bXBiMcfThV9a8SWYLLVxfo6m1ND
1pXRAn8ZGoaH3j0q0pSRGhAmtAzNvemb7+nq2lRNEJtkIZos5zCw/FCa8UiCLTykzY5NrW3SuJrk
eCGLRiW5W5fXkSP7bZum/uounJtm717KNR0fckMfLg1xCZt3MtoUN9GasSISG82xbVdyiZf2k/vd
DyazG17dRcPula1j1OOWiAq99E6m158pW6mkZa6WsyaqL06P9yRnj5G5M+/3rld3J9fwl7ecwQCq
8Oy4ybYZLeeDHo3UZMV+F6LOErigP1vFUgcIDi0i/LJKiHUeo84ehm/qxs2u41xcK8wVT22blXay
1uV+2no6P1ZqWbG1OvXZ97cMlqA3chKZdzsWk7aG1GSfptM5p/3mK9oggc91ajhjsLJgkgnJagUl
/829BNKhKLvlH5f5avPeVtVJ07bieVDtFC2uMceWajEH1kP65bHBO176B6MTsZfDRGXysuXknRZ5
DbKpL+pxQ/P7IgcLhZh8MX6w0kGWTXc8nsNA0j3umO0uM80uqZqqCVqNDaC+5ouQKxRRxKNsvvjO
9DtH73zyC7c9DS7haJahFVdjVxUxe6Yb1aNfH2ijqQ+2cgBhTHUtXMyheioGtcX60DGBJtMCO8ps
pyIhjZb9LoZdTxdyTffIGFO4wM5ZnSqYvA1l39k/Z41/13D+SvLhSkYUrtmKZGKPExcmyZWo9XJ6
Y2jIfebu5YFto+piN+NPphj590zNKC8lviKYiezajfoaFUWf33eujR6vzXq0LyN0jFQt4XQkI7I/
VFdPrfa+DT/GMDfN/YCDE4qwl/K7Z7WPpOvf5TQkc53W9/k+4caTVYR5Tr02crB+9kVWfsu6oTuQ
4C9PLfj/eTImefWX1rvjNkdu4yfYGVFU9krZ7jqXfGM5kmAE/UNhA/xOxtpW78OxN5aeMVzRGHEO
K8DUxl2fSEUSQdak7/22fpJG135ovZeGhLow1UM89K4aPg6cmzaZK3tmRB3j2hAcoDqh3i5n3ZUb
E6SJZnxopv1Aeod36LuJSBtziAoz/n+knddu5Fi2bb+IALm56V4jyLBSSiEvvRBKGXrv+fV3ME9f
dCmykEKe89BAN7pKDLrNtdeac8y0ds24F492j5wzk3ypVxQO+A1qJ2K87CgG00LYlBsGLeIyJMvj
EJjKe+kIBhZN/hGg6XGbFC0JP8EHpaaUm1EJeqRkdQcBBH/3ZFWfU89mECYCLWcQpkDlVGtHyIXj
9hDWDoI1n1sdAaKCNXNnE1dBETG+mtRT71odiENA/gWW41xeKqFTg/+ccm/WZXXhF0Pvlc3gXAC4
MrGJVQRpGtgvJ6EktONxg2aypIMLbCz4JrbszHLnIEY3JZmCwiFxEX/ameqd5DK/DsxWuxZhaI0e
cqb5SvXz6Ba0lvWzhVp1X9toAnMk4tE3Nc1X+wOfSj6Ui3lAMgCTjm6duaVUZYlPHxF5V4z3B4+w
kjb5pnT56k5YDkGwplhqAPIvNPHL2vKPDxooAh/+de/8wNE+vkOk9huPELg/FzDfHeTsqzlnaSF9
nYNIIi0ql5mwHq2N2P2/HeWsCqM7Aa0sG5wfFNbz8MMXa4Gerjv++Shfaz0umGPj8JNcMYjUujgn
rsQ6Ml7ZhxEfjqjbBONQ/YinPtj++SjnV8yxNYHHT5e4Fyk1zu98k2hNqarVfM0IM4D6NCXbBJHH
hhB3BHciTb550hYTyn/rGltDiG1hL1tsusQMUMR+rWu0ITBsmunZqQgfETHPw5PT0N26Fs2TH+Wo
B7/zTH09QQvLHPY5QhqWg9kGTsavBwQLGGoT0HvGqKGHeqkFAxy5vM/rP1/Ir7fr9+OcuQEHzJTs
bAtxKefeviLXYvKAAPovfz7Kd2dzdvk6Oy3Q3XI2JfCHkD7Rm4IIupu+uUtnJ+MIyMkAQAgJNXhb
+c/XiwYdGqJbHTa3JFRhG6/WWm1/83ifnQk7GIs/r2FIwqoN5WSp4/+xHuDk8PVQTf1bprj0HWm9
TRYNym9Wna8L27JPYzkVRAiw9hiGdR5Am8tQ8dWqKG5a4S7yBsudvjNonlmJOISOERsro4mKk7t8
thrg+ZU6A6DqxqfCiPTS9cNDPUJKLvmy/13m9XI+OkiqxceMH24xuX+9aoRGpYA4u+JGvDC6re//
/HSd33b+OosApkmqWRUc5NneSRl0Eo18NbvJ1D3lvvp320t+PJ5MFdANlgz8kfZy+H/ccsMYJXwG
Q7npB7LPTlgAvnlsf7/bluBNNyXeJRMt3dm7TtJD2ktfM242U/Kghjp6jvwbl/f5YwtWgC0sJ8Lu
VWc9OXvNxyrzI1UM5Uk1Bq9FNdOrKLEfIOl/cy6/vJz/XSm51WJRo+D85Xaw03fOrlZe5qJJ5kQ/
mWmjU01qh9rAEGa0aPeKLrtahFl0YMGO44uaR76rwwOOkb/bsvMrABqYGq/rshDY9tkjQfSekTXV
2N8EO1/Z5srfPhLLn+fV5Flb/ODnvRSNRB8kJ0Z/I9T51SiNJ5A3f/lMAxSA46hhuVRtLuUZWyzu
oGz2KNZupsx18BMGmz///eWGf7lNvx5mPjO2hjCXQurrQz0OI9JO3snbtKxcpU2OzB1crBZrCCt7
iK0eiWzBN8/G+XsqiVtgobFh3i8dlfMlR2sKoyPXhr0GqjmLoIq/vGbnf/9s+ZeiLBomdcUpTU/A
KTHf/N01W0pd2jO/SoCljXb2UEWO3/gxXahrY/aPbRhsDdkd0h4YZwNRqmahzukI/PmYZ2273yqP
8wcBRWocDiLPQE3V+NplfFE7Jqly4TswcwRuJcMR9FEHpWiOWdmdvjn8ck7/fU7+/+Exb9ssHMI6
5xpOetQiswsYOlX1gc/FUzczM0TW0UdRBOPRN2ksYIyaSvNgdvGdwhzjm5/wb7UX6zqlPkswjJSz
4iFKal1rmZmchKL/GJX2sk9jJAli/rSL+YnyhYiM8JVwp8tiNFyD7IIV0z7EF/FrrJi7Ol6kkNp6
zOy1JuojslPvz7/wX3+gRrtL6NS96jlyrOsDfIio0k9pxrI3g/ysHGfVLolgOaYYs4CfbLZvsZV8
U4z868PBPEgzuTeaycL+9S1uSsIDZZxmpwQ7UDPRiCbDY6Svmxn3rEp6/2I3F8r4zeJ6tsb/z0Px
z8OevWgTo4SwLnkofDnSMNlV/c9xIFTkZISOG41Pvo8js7lCGIKvMfzmLXe+Ll2/H/3scwnfo8Ay
lWUnJWF0h93ymFqVwSwBZ46Z/exNTKAtuWWrIUSHzzj8jVniR9qbt0ZqrdnvbSpgvAD7GYcYe6ky
kxy1Ev199TaEtcJcXL02aD1ttC73yoFj1HN2bS+qAVp1W0hta1YKezP13WeRYbwx8gC/Ot4++oxa
jtVEMb2YOD2I0vUPooc8Oc9PGCiOdoLAxR5KPIKNmxXhZmpzV9d5YAJW3kGMu84vaYPq6X3qB3dm
rl77SbnG+Tyuerj1jTG5Wpkf7Erz5FTdDsRBOgVChjG359WQmYlX9iF4KEZBElvq2icpEBcIhPGC
eBFTfPSVfMU7hJVyaL06A7VK7yhCBonWAmlvENxVUdOt40Y8ak1wtOyPhJkyncgHU9JD1Lp+Sw4C
gyh0fmuSapD39BdTIe9GZbjI48orUPetezzDZRPc/Pk1074WMf+58YwPKMioXPkyfn3aWQdovNEq
O6mmfc3EEt6XM5aoZpTDGIhtOBHvkuGVMeetHpO1NPr3YURoElNwZjuveaeccEx8t0IuX8qvKyTK
SoYbv8o3EBdny5NeMP8kALE8JdW7wY6Q+ySRTCjafRVvHKb3yvTa9nc6iaJT/c0X6Vec9fnB+Sbx
XZVAlfhvXy8JxNu4N+Efn1RMSccZ6dFGVwQxHK2c0UWO6ic5QePP2WmLbW3V5VWbzj+Z5YeHWYP9
raS6eegGp72qqwkTVETmHMHTcqMOSff+59unLyXLb79VUj9DT6FKN88+nzaqfwSBRnGqnX3Uv0fF
oz0DI3BixtvXEmFE3F0G6gtSyVVR/dAt9WcNGtCY84t6vPLBeGDmcHX7NU8QlOWfI5D7VKl5d7Hl
poyyQBUE+gWhRXR8k2sn/iucx/L0MQfS2GIu95pu0NlaG8VByQRnKk+zbI/+lFwTdRHhileSbxa4
f1nVqS01ijKmWsAezotXYIhaLVConfIUTTCTiPAdoUi6axXrfczH7Cpy5HgJDGI6ooBGzB6N8q/K
w18na7OGsWOzQHNQhX59rkyCdgeCTcpTVD1Mg3GTZzOij2qFqtlJ36SafvOR//0Tyinz/aSTYzA1
ss9eIkUNCtVIuLhB7phvcphTJB7Q8gKrDXdGMYr7LKkJIho1dPUtk/Q/P5u/f1KWw7NXcCyVQdM5
RkhRO4RqINBPKElwBjNKI/Uqv4naDPPepO5lkLudY37z9n6th/9zkSWUD2t5I/RzdFijhj5DgOUi
h5A/G1oW1vj3FQJn9t9j/Hop/7F5jSy/VOa+LU9SbB0m9y3heaXxgGoWgxZJTY6Xa9F+6vJvHqCv
e9r/nBvEMuFInU7Wed1Y6houXt/mimrOXW9riJv6+xnJ159vnPb7cdjCmGwsmADSgD5vBFYRYl6R
W/Wp0Yyrxs/vCWpCmpvuAtpAuElcqER38Bv2raw3BQG7jaw9pFQ9GXHlDfEw3zxJy4L7dZH7+nuW
J+0f1xvLZzbNtl1TkRGlyerEk4O6F3Z+vRmSuz+f/e8fxOVgFvM5Oge4oc6WpBHKzRyR7nDKo2iv
Fsipu3ZPisMOefc3+5B/OZQGMIZO5NKXVM/74NHE+jchnEIlGt+aRuGcEq10NkEsPgN/sr65iv9y
VzmaBfXa0fWFhPv1KgLU7bS4b5ejUWyVzUa1ci8T3yw6v7/1bN9p5NGyVhns/6YbcDCjEQ3ZnEqi
FJqse7UwpBu6zSqQeHHbXOCI+Oa1+P2VXw5p00Dkpad5fb7OkTWQjhqHTOZBQGbQlKNaKcPjn5+L
fz0KrD02TerSPTh7LggNVTLsp81JL/NT3stbXQ+/uXa/NrtnDzoteKHTogRuhRnt6y1CwixxHc3N
yc4+a1Gsq4Gc3Op9tNkCljhzR1fmpxmHUuyE3zwd/3Z6/zz02Tum4wwJbHu5b025q7QlnrjHrPLn
a/gvj+DSPeLrBxJG0Cb5en6EkFsVgmrj2ur7CqCPbl7ifM6OcwQB+s+H+v3donIDvgb6jw7jb7dL
iXunmcw4OnWGNfPgoSQOdSg8EzNat6yS+ZtF82yNQnAlHe4aWhy4lb8vG0lAg7sr+unUa4BWlTwr
t3OnAs5Np9IjWrtjU9Ho38wJfzsoYlbmaI6h4zdfeHBfr6dPHjcWm8462X7TbXzSlddDOCXH3his
zRKTeEgGJfnuKT2rK4CAqsxsluYqqBkmzedvQkXrJB1V5UTs1LBXay3ZtC1oga7QsEqTUHulWNHw
yIYSDg+l8sEOmiRb132SPM1WgvlPhDPRKd2QnsiKDo5Z2ojrOYioVMYiPBTMyf/8MJw93AKBFl05
ymT46gCLzrn/Yxw5xF5k/H2QNWa47cXtnw9w9rSdHYAq/+uNkFhc7d6k1gnMciUy1G8RvTJJVkb2
dzRL+38OhZqJRintRu7B10PxqUWOUmnFqZjRzL/F6Sojy+5/cTr/PcY58rVvEnAfiFtPWESkfMTW
jyjE1/XvDsP7wa/9x4p3fjbnNaqljubkZ3pxUrWsQN7r2D/SOOvcsWIu0GBh2Q88bj/ItYqOjRSv
S8K4p1moWYyqjt0ShhNNKf4FcGz2vq5Iv2NrvwhQUyUlolVvAzyBmN0xR0rYL0Fuf0Zabu4KwjdD
Fj03KuePRFGsU4xWzI2nqjLcLrRopEe6QTIO+oJdnqUg7uog8UKcLpuaAJQ1S8iiAQ+1lTZq1iow
BhJ1cSPhcLtPUShMYOJcDJ7lFl3sm93WpB2yrVoHVfSC6uR9QMpO5GfVAgBqQCo1EqPSPJgf6LvY
rAmydkcGAtuMAKa1wZYGEkwcnkgVPuRzthuaVl3bGOAVFO841M2GSJ9hBnhfRHV2R6xPKi4xvZPr
rtRoX3BEYPGPJKkwArKESExn5WhV7loGjn/Wawe8CNSTRIz+ziQr6FoU6ZueBdJDcW49W/gftzrQ
om1ehd1VQMzQjgK8Aveu4cxS28Ft7Ex4TcSqoyYJtI3IjD3FbI2bRu+bo1riF8w7KgDIK+U+gRC/
ElEld5rmF89WGzRbY+gqzxKY9JwClbYd6tYh1zrHndNU8Wp8j66lY4D26/6lkYG5zg2Ax74E3iFq
Y7ifKlPgu53GDiATSKJJ1nw150XCXJc+vg1bT7yo7yJ3rgINXO40VCsUVcY2qADlOGQ73hctmS9J
lvvA2YA/XaRDKC5EkH1WmhqgZy7sfd/1JJ1OIM3qGRJFl+OYxiohABTy9g+RPb6ARQZFg+/WU23f
9KY80ontwnqGzrm+jBLbPiyhVzuDKG98kWrKrTS1YxhUP3kuCOwSk/4czCbOCwExp++WrFrElKug
nVIvrqd3MRwHSN99Pt1VFmE1dUjTrAxDwgj90t8aMRHdtjMbu7Gb3lEsKxg2be6HnVeuCQ0gdcMU
aleJVm9raVrs2U3e7hsTBdFQovqMLvrkEFUrkOl4FrqMQKpEE1tUu8Eubwa584sOPhToBATdqY7l
Z5DJWk+6z3pQXqqJJHZMVP7Wt2rCZ2VG168pQ9bFyXqCSzKZqybNsKESQYZarZ63TVpbqJQbDZtm
gPk/CpXrfCjsIxOIdkOg70imKHL5rovG4wAsBXEg0LU2rILLxpIfiqOirrZbY61VWIL6FK+vTKyX
UYvpUVPrrnPExpuUITAZmtq418hH5nOpR5d1Evb7xtf8Gz+Yo31TFlDxx6q4ciacm84MbRGTHIC/
HNS6InBzSwnRg9SmwMvSSMPOqds/opY0nAgTx9YOjTcTEiOOMBReSWX/hMW3oNWlXNuJwDKR+ewv
irI+4m7mo6cGlwMghX3u2/RbMR7SAgmvbbUf3bCw84cgM62Vzv/c6LIz3BEI2qaPZwuvUjHTniQj
FKwHth1lEJtysXYaZV66VacCzcfOB0VxMceNuFGydOGiZTSmkJAGFyb/cwnoalbkPEagu+ryjYgw
hATaAK5PWgrNia6a1q1hIfom/SVoFjK/bYdEKwTpWm/tfNXGxAbPqQm20LYJE+iDwg1b1cTq0TZH
049IdKuB+QxB1d0GNMg27WL07Mq5OIQ28uU+By5gFjO5WdVMZz+p/BX/hH+tzXid1LB8jrtIX5P6
CaagiSQ/mbRhRQfOBBGhBUqGTDkMwZTEDjkYwPUdr4gQqM0QqzaZklS0WXP5M/NHdU3cJJK8ynqp
sRyuZZS8D3nzUeInYbYQv/eG8qiXHTy/UX/L/czfNBYXQFYl7n67ejMMejaW8EmC7zoQoHocu3PH
4CZry/CWXWWy8i2oJXmr3NXJyM+szBRhXYiGLlNntJiCGIg2473JalyDdq5vTVgFq6GicOjJqmfm
Aj8n7yckXrjmm3v+Qd7ENBqxkkY1+wJWjPvIarCqGFX6YGXZvYkU8ZHssOw44BI7THMRHAMo5RUm
TDBF3SLitBZbPy4o5U0GNtGIOa453G2oGp0A8SKhaxvBdt/VQsc85IH1IUm549yS4qKxHEhWQ6Os
KIJVeuDNiKWZLV5QE9QWmWW8FYOUXh9nUBl4TzYY882buNOGLYqj5hKYVvujLGV8qDPW3qWgvaBS
Jk11DAdMlMYni1Dp9sRcsNwR+dKbZN2hRYs3Ze9M20yBYRoyKOLRHjqaRxiT8CnhIJT6tOZbOx9E
3w3u3DTitoxDs0eH23XgnsEgbiNUx6tBdeIH6Td81UVh5G9KCTpjBTMKD5GsuZjqEJziccG8ih6D
mMOQyynsVyfO2xWcRUgTzoxGPC2IM4xIslgJ7HugJmVyAWr+yWqMZ6PrHiYD9ghhxtENrMQE6Tw1
oNFTMpjm5KwgudTHtFOCayPC4u5gJ123jc6WfEzQkZNumK5yYKY4XyJN6js/jbkJU2DUh7yUzF7Q
6+A3IkZUcNeYNYA0t5KcIBhK3E2b4nTJF0YM0PZ0xT7LX6VMldaW1cHZCPN0lZIvchgtOW5Ercf7
BivYjz6RjBoDCeHUlx9ZxbSrwQN3UNu29QYttZ98rSfJIsqKHWGS5drKIB7YGPxdRrviqQHOhe8Y
cRkWj9m4mycbl20nY+wagdbfkESf8cyr+aUmUcgPSvpZziyQYYx+sSGbFH6nEl3NBXrizOiTHZOR
+apE28D/rTfBhSQ+cB3jODxOS9sUtlHg8sXzb5s2ldvAaOS2VcFJpfihMb905UNOjPiuyyp7zU/V
NgrKt22bY9hbF0pbA/vtnSuczzzHU+W82bVVEAimaC7ML+caLqvtSXVADTy2vK0pxRMQ4BBfZfkg
yF5+NTG7YQVKiFsw/DnDeq3OLPYi6TDMy0E9aVXl3/ldANqiq8Ztkmu+Gzj55JkBQzUnn1mVfZuk
E0PJluzIKbhTwWbc1CNSwkEvbd5KZkhh5lv7Muh9j+1keScXRyC8bdtrFVYg8D9MBUc93qC1tbeR
rcZuXPVYTB3623Fn35p5A9vIp4YMB3sgbHeuPnRMK1Ad04GJPi7vVDM/VMkIrMopaRsYb6y4PGAk
izgJgw0y6phkqWQSorbGkWqDxJ7qO5VYWizNDieMdLnIjnGktXeVM72ajdpQAnXv0whvaxr1+rKv
heomqvY+GsudG+mvmaXArTWQ2tpCVIAfMYW7cfyVJM33VrFZ28sq1H6EDGRWSs6KarfRvClrgwkB
tswNcb7jrT9O5VohQZLfkN4PCLxdutqftogtLNsjQdISl1+muQI5a7Z5K9XwTkVLC0aXfTrGi2k7
VKTlDCAQVuo4dFskxxHJ0VPCOMfUNlUdjJ7UZ7JRIz/10JXhWmpIkl/ZFMLHydDYQ8Rpe4iitLox
qizeVaNJGa42wyVc5PaVCz9tRZ/gpBpgtnux9WvHXDVcgjE9kjMUY7BN/DuczRitccdtc7az8Pls
oKfUIRrS+bA+iljrHtvCBhmKIsN1yty+RLQdbIyZ+kkvzfYaJhMbAhU++0sTs/nYJPU0nEq4CTUV
a189k6hzMY7GC8KlEoukHeY4e4yqjXTXL5n2LMUcwF7MnctDmfT44UmyxlZt9F5ltj0pkb2TraLW
1zRP8KpOvPZQeC7Nge9zb0prlWEr3xstZsXMcsLrJJem59hlsUvmyFwZmvKcNuRAZ1XkbOYq01+T
SmMDY2ch0N2aEHJYcaWardnatSs/hTO/Tls92dMqmLw+i8NrrSS4B+F7bd0SFw0rsZa3/YBHIwgZ
fLHU29dmhLnEt0BOVnWFzwcQtdU+Iz1EH8mowz6UFH57vVeiTQXGYA/4gPEiFbWbcnQ36od30BfG
egobtOpNAjVKwrKkp5VBD6bkUc3EwU9Z6vu4tB4dBFMb1a4556HGzclitspD/zn123wtEylgjxJu
mgzLMoh7cVWacciGyTYAN03hZdVM/GGoT/ldBggpdh3fSCjqbYVfqqWUMOAxWC2NeLoEOEIWkhYb
86WtlddJlT53AGd3g4nzb9XpePqU1Klx7MN6sUa1dkOc7x5qwmxDBg1fBsCt2O94IDFthg9UAfSN
4Fy+m2Ewvlmq319PjOp3/IERNksb/gDz10/rYDY0OMJW77MeaMVTm+GLFLmt7614tHaCzedK8UFK
UXH0exF11lXi17zj+cLu64kKgB9VZW7dTOBeSC29om0FoMtongPL+lBS+o2CDchhJMTsEWGqsq0n
pXh1JqLaI4ZYLmKlklhwWAtKFrYY7nyFqaeOTZH1YG0olbLDiEXri1nfSoVt7lZ+UF+YA7J/VScO
i0BtnYVcoToYdIOdVDkpWzkMRFaZcMOu1Wa0VxBihEeGq7o2gnheZQkwPULI6HLp1ryGC6O5Tph/
OAHUirKARK3lgVzlFG5uJPFikGE+uSE2Fsw+inQLp5uvhTGJ/RzlSGj4RF0GemKyxXBKOmd1vZVG
GVzUjYHFOzNI5kXlfZVkRrdFk9e9UHaLF61Xtr4TbNleUGe1e9Tg/SaDHf8Usr4cscQnbjwmkEd5
qMQ1lS3UBxKsdxUh4bdAxT76AcR82PbOirHYfCHCW/LRCcKL1+x/uCEi0Z6pYHsWFgqfUjHa9dA1
DIrb0vJCjueKQJBSS+j6asCcmRDIGiauOtnOkyzMJUEWP//P2bde8Q0N94HIi31rKBDm1Wwqoj1z
Ddg4RqWBQLfD1vwME2PcJ/XI2jPGqUdwdkTMr49oQsNV6WVTU/xoWvFu6rpygOg2rtK5FyjD8Kzx
dkX443ve/plUAJgG5ktuWu1uye0+zZbUqP9qTM2Fzpgxj5nQ4YZ9cNTp0cJuQ3E1wZVrSko8JVW2
VkfKXZKNkNlySlbEWGB4kgK3Cvh73j7J2dVtgy1/PtG/6JH2oRdh3mxe6T2esshi2hdXgOijTA13
kfSDnV3l9U0obOuWk9JXpsXDGdlIh5rhBQwWjjSJNVililrRyAVQ0fadNySZfOwIgvWmNtVfWPLb
C0xaVFMVIVKfc5sSPsZKeuwlwpu0bcDVqP4j9igkEqFCDp0AetJKOF95Wotd4/SBi8Xz51wnvQdt
BQexrbN6ohHdxI7l4/kqf46wqO7pL0FPIVIMomYNIUxyi6dpkje5Fd7P8UACI8RktDV2gRMaDSWN
R94ms/sYSGpbl1pS7sKuliw/3D017MS+mIzmxuhz5VgbhXUMwE/9sGQ6b7LETrwZpC5N25LT0JZt
v/LsFHpxlVgjpWqb13T2JL2LwOflNN74onwQMgJxCSXEWk4YtVtlxFI1GI5rLnqhIIosvpoLqty0
u6sIl+GFlfOZy2FW8PvMkFAGUXmB6rwyPa42SpeP7A6N5nXuaUEis6W2aoaNkEX2g7KwfxxzaE16
7Ycrdo0F2Dyj3vpZlyxIDHYFc2kmz6SLBZs876kxJiPz2M9AwlcnbNRlm8a7tgDcHVjiE7wEErty
ntdlZQBPk/ZnWaoVMN80ObDiGpcIiHJXtgOqqCDQ65sq60Y28GmLR428xJWO3WRjY0UlUcxvNiW+
vZUeZz/Ruoa8tvV7OEI5wVav6Qcz5+nvZu1tsZKvQrWkQQedmHqaUIGPxMeJVTSGdkXSXeXBZaYb
J3vd7dqFWxnbF9YMZVZHvXpwbBYF2lodOT2JDRMBmAIjcCBSSqg8pFOjnnpdI3+MUPdLJ7GtJ4yA
tKfYlq64uKDEZ8z1YEqMnbSaaXGF6h6g8cyTJhBBVcStqwSdgMVUNNlz25r+EQJevQuJA9z5WhNe
wwVs3JxgwO3IbVl38SCOes+tCcxArKA7GV4xAHPK/HjeFjERVQLLvVePGu5JHa6442jF9ldARR00
mzmfX5Wws+i6lqO5bwcZbjCiADyiVNtoDVSAplSGHaM4WE52yO1IB+IwImnuh1Hu7DK6q0wAASHJ
1F4qW3ZkahjvmY1XPxwY2wdBf/Y4w9jkw1Jr8rNPrfLZtNsnv0zDowaBaps0kHjGKH4PmnHg59P1
lfMS7ee3HW7QqPHhlpijy+STPlVVQkC2EvUKmjnvt4HDfgoc1csKvd3xcuobEjQkNjdRHpR6zG+F
H1tP42z/tPKR50VlvcEn2W4KC/zQqOT2XhpVwVpS5XeNYjcuGUYgNHKSgrREiZ57YbUXRHZCk42U
3gs7rB/KTDJlXKY47jKlvJ+jFo4/bQmI5GZLVhs3Q2Pbl5YOMZkQASythPBrov/TGtN4nmajPxgs
GHDyRgFguFaHez54cmnrij2KC/UqLOlMCMvvd1NvLehAPpTAihl5SqgjWUnxb9Bwf4+Rt4gVTTmq
6jAA+ZF3afZJ3xVVmF2zIk/daJLKWvabPJMRKag6UUd9Uru6kZgPo0RoHgPRIA7RJwSDSNcNzjew
A5Jn/KoeSfsOrLGgjdHWa9ufRorTtjcuO5Om3CwA6hEq+oQDE5HAWH1gLBx2xMjA+BiHFrWEiuVp
w5wC+MxQ5htd08NLURcDrEhrRqAFybvGLvJoTvKJWZpK4Va+GEnYYIivaAFAUGn3skL3qRDyKny/
e9czRwto6uL4ZKBZtgfbAY2U44HAydTWTyITcFnqrHF7fMcif1qAckNzKwrJR6LNjU+b5f/CyoZn
BJzlgaiYVd7QcqKT+RxlaJDHgPQYOgjtmngYNpYkkXggeFmJqYOfYwtWk8hw8natFd/2WlEzKYCR
DE/Q2vhxHu6GUhMU7khDyP/IDo3JvJWXzwjRQnZmAberc46lo5XPxlzWPmDvRmwmGd13TsgORR+e
w3IBTEuu35pvgby1aRoA7u3SyMXRMPfbLMtku9Ez3V+psX9ThsNwGZLzGXu0pavmPkJY3W3itm7v
sVWQ3N5EDjyfBrh+FerqAYKmvR/hjz76tdq4vMAMJM3G3wcTvWPhhA8MFNR1bgdkbZCPtvVxx+/Y
3vh7bBaaa8QBKccF4TNzR3SlEjTpNu4GGnlOXyysVcOt7PJnpuY/kyLT1gAwMZ8bFo22Y89esvZS
v7tObViInQ1imZiQmD1TKLwK6BBd3uRnp7FA9mWWLonGzFTUzvIfK3UqKKpHp9qRnuA58QtttMK/
yPPO0i9BJi95rH0bRduaifCPGScr+icZbVHYEYUM9IXM0Jp+V6YBpjcV831OIM/mGH1wuhdvfhos
zcmH+jGLj2a10W6XE0AA7RbFxjSPEoAXaHkYT3LM9jPfk1U8G7dVBUCh8EkZ0fRK25oaQNaWmRIA
JGegxVji35csGFPZtQcLZfsc9MpqipN7PBRL363WNnFqGzekIv2chHackuRu5tXfqmgbCdGgNZ9C
LieR7FIOk0byTUPYhBp9QAfG9WIdrf46w5togFek5ykykxI+S/2nmbrsUmSMe9bWpISfpRy6u9i0
mxcNJJrrTIAEcDprM196O5ZenLX9yVL1+WCL6MXWm4egVEGQpw70F62nGUYa+jEci5obnEdrB9bo
nV5AWlhJiGlXXakOR1nADaNDPKyKSMFkptCXziO6E11eBDSB25ooZzapgICYluiQJPUe1DoAhGGV
5sTVpBoNftpGKYMO1uOJq7WWA4SjvhQ91P0u2oCHQrLcZMR9THkIPJSGDcEWfN+k1d01I2OVKgqt
YxpPz6zsYmsx+Viz7KlXRmbHro9WZp0jSTZ58TFCr1TUGMgA6QGtJG4/BoZi6QPxGVqlWd98ZJh1
VnpiF17RULbBGiDraAg+RmsMPRKf5txj3PFUsQCtGbQAVPLHV6w28Uovp5mhjEp1Ao54IxTJHjEq
R/VdU5rmWLbQH2ISXlYBvRwgGmTk0ogaKFFLshSnor2JoxD1dw+i5MYSWU6VPJfVesqHF511yk3h
XK9B87wSSs78VZjVRM+2k+CeY/kqAlu7ZH5TXBqsJfwQ42fB3vgYB+YE6NSQDFDoZoSNFmIz0ZjQ
Zn7CVj19VoOg2uEVcg60oH+2YTfwZ2NahHFeLS75xp/ctO3b28pRadv60MeLCpZilJK3bFhBeNeX
QXeVZ/VrZs/Ck5WDFDHmq01JRxAtUNUebKxVTwxjukeZAeKHBZldKl2dlcdMJNmlykTJQmnejlBm
+3iT9NwgBWu+lwdq9kMfU3FV0tOHJ5dTNqpdez/gB3L1WBnho5dLQoF4KCQtvklgZu8MIz7MlpMc
THWpvGvuBYNVNtMiqDZVkIRu7bTtpu6tesfghrSmKicv0xzBRhSOYOnL1ZVDm931Y+OJWNAHwt9s
3uom9ObIFztSpIydMwpKOb8d7Q0jy+mm11F8tdag76FFjN7QNNlFMdbAJxt7xoeFOxbGONdEDxzC
uEweRWmOl8rs2Ecr4N8gUfilaED/jYnGXEAVBLQ3NfEjxJyv2QKzaAJwPYVaHdau6pu1A3ovCS5r
wN7MaCyxYqzeb9LGv2Y1kaQw+drB/H8cnddyq8gWhp+IKlI3cCuEsmzJ2fuG8jiQc2jg6c/HuZua
mtlbtqB7rT8aeXYYezs5rBG07DkUGxqpx65A00WQTQQoo42nxHMGyCLLCFmnQHCAcr+Fh6R1ghw4
DeID3f4EorvrI/BxHavWP5OpCH4jyvzJaLrzhMflrIvE/MroV9oQDQ400xKjRRJodXDtMb8bDGf7
KB3uGeWe+1Q2dCnYuXHt01W2bVvjNpb5ckZAbZ+kFPXR1vA6VG5IRVabtP/iJKmDiCIY32YMpSe+
MLlROPopVsioW9HHZ2uEkiEvpTuTo9+SH9t3gSgXjo/YQNhtCIrFAATbjTfTRuRly3LwvEgG42jH
e5UrSOblfWnG9kDrRRU4oz08cT7PEEakiKR4UQ+WESaX2mzrM3kohBhaY3MHUnThteaBCY94UruJ
0seuVc82U+dBmyxwsV6zKaxb+Wlb/xJe211nG3NF6fTy2M3m/FyPA4ATM4XvMMeUxHBZcVo8trF0
A81TPwm5HB+RKmmSn9f0BplxEtQq+inGWe4yNwlZnVUGra3zP4xr+l6p7DvbRPTVC6vcU5lGj0+f
QetGFEVnqTM+oB4mRF5vdK6wsEHFFXknSpK8E7eweYyytEbxWxBDU2eE7nMTL1027wFV2y0DfnNr
s1pdS6PIDo7rDutkqPl0zzAnD9p8MLS6RNQgGY7nighnBYoqU/Ga14O3h+RpT7Xs1q6yRmf1HbFh
yJ6wytAjMKUKfS1R00M9RRVJ02vUteVVlN94f1QlfrcsJDDU3wLNxVG6Wv6uLDu7j/OsfL2NhgAL
nv1IF6odZCPkrimi8pR6mTiRcJbs0yJ7TW0nZws19HMnzIlfQE/USpmRmQJnA+GEqk0qRHXwV/PR
FGH0nkXzT9k3n5hqYt/g0veLqkt2kKj6ztEZn2ytFVTIUpgzCUd/jEJEy56TdbtKLOaGchVzm3D2
XMu8izfZPEORy+l1rPJur3lxTrAwRICSYUH8s6G90Y50RIv5MFdGsoMLeKCv0d0to/g3mn28FTOX
q2vwiJOxFl88vtU9S5rx4BGdd0e9mvn2REiS45HzHQ65+8OMZhCk6VQwRhkJQZrbHueOMBlrFv+I
AKoPKEwRlHghqcbDZG1KFuNdTMcmr4L1z02h+BC8NuSnrotZo38stkouXhkOJzYaPA3Q4QkXrabQ
oAENJKjufcMueVzq1LpTQJZdjZrkyiXGIrTEcRMYSU0LYdUaj+ZKGHglq6GNPm4jJN19uJuLu4yk
SzyDelegpTsesngL6EVWkdGJwxJ6EPBSs/9CXMXri8D/z5bhh15KxrWj/QipOwQ51p/eRIJLrIbh
mnFYH1KNHyeygH/qzn5DShCvtqTlsFAy68uluLtq6d8lH23rpZBihm6GZ41ewW3Wx5+IeEgftsWL
OSbO1ohi9eJWjsNPQWSuyECWCFvqj3XvLLuOaB63H9+qEDoxVTQOGe2QEBTjeVugr9B327EIvNjo
j+aQ97dBD/t9lyXlC6Fc1pbCFtM3IkGRH0F1pR82Sv4Tpt4dRne2PiJSRl612o0Il6xo6YMsQSNl
5oJ5FrVUxzoVuDFI4dwwBRGUSxp6LYd7a5XL0ziOWIxAooj6HzYxKserJZvui8Kt8gIoZcPyO+EL
mUi8u40iqDEqfcWaAL0JEXZ1Zat/Z53LloN56r+lD5uP3HCXwxSnzs6KWUdbyMdKs/0KM7JJ3Aoz
+m9fqfdYi15otaIMYpXoTDlgINk8LjI0qd7ciL+BSMAqaDo4RFaiYWsL03oUqWr/0/tmfDN0tp2U
DZc06nkIWE4yYFsu1o7KswcWxIhg+sHxh0wRx0p8ydZzBiOIPPQHU1hGBHJJ88UYrF9deCkKf4qA
J9NKfcNowruH8WnTicqg1BxnZC8hMWguoCfGZNBBfkqoMJTFwbBq+HxtTB+tUI0+nXZkVBRtOmxG
MsY/UEKZu2R0Xt1Omk+WXZsHti0EOjJrOOFrrhZXhJcwbZbdrIqUcpLwOSEn8wxbWLz2AmVFObv5
xZAnhFEtOaBa+k4RhePXlUNjZsXGY7voySAp9Ccr+4dYFjDnTlQYE4Df8rbqQM8J6UMZvL96S4ud
gaIICvHalN+jkT6EywzheaMrum/vunkGpKEzmVEl+iH+nLsS4DcnB3ql9d3rML+iZdwJ2R5s+UKV
CgVYxjYTz7VxFgIk8jGKT25yILo4ge3RiXX13INoGOwulDaEtGd4RcnKY1Ou82HTLWRp/HoPS36Q
xY/n3Fm1NonOttBdgCGNhfVHP/cAn+UQJC23ChlGfFtfpXOv9FeLPap8jJN954DtieNc0UOT/xbq
kANBdZpvdpBU1WUGU0qOxnTrgZgGiMV87P0U1VfG3db2f4RkMST8dtqWkOp2uEzFz4AN0gwflujb
KFqalmhu8RCsxO0uql4i+0NrLkadHgVctbTvTuPtuPYuVbgKbKqg5jdPJvGWnsuzPuym7mcGsxAZ
SkZ2KV29zeBSXRSoEYUByxCRbiW4dq4ORnqy57MbQ7HaOUXxBz2/l/VLyavTslxf3R6Yn0jKsc+3
tUXBt+u7vbutxp/1W5PxH4slhZaYmxc6HwLhPlbtu86BGdXZKTP3yjhTP3MscsI5WZw5GQb9O42p
L0SHapAUPJNwp57DCPfSQCTt9MMJtCnIFhxA4uz61CouHgLfM3z+evlWyaMEfaCMcZOEatNYpxix
EU8MF8mWT53Fu8a4aVS02p9RdcuNYx//rGHm+It8JfgFXjWTBqOrV6wM2Ce4inLuHtE1naC6/Ns2
XubpDRfUBpKjs6+hu6+hslC4a+hx+n2KhKYQQW/85HCpBdcq8drJolGWda3Ch8Smpgm5VnZ1ucgl
ZUl2pze7ihWXwHfkX0WltXC3o/0aj6I8gu1+mZmZPZDqGDgLC1V2VVQQu/S9MX317YQayr65NFoX
FoXAOa2wHDpkeMtLaDbnmFxFIz/kTrlR9HyRu0Z3AAUyBAyhz4VaKrKtM10teo1sjjzvdWw4eT24
tRwYNdzY4yv52FvYYb9hHEyzfQKjrDCWIWQ9zFGCk/F5omKquErKXCaWetF9pCRVE8MCx+ta14zU
JC8js6x/FNOr7j014T5Fg7nUf6CTe61905cn03uN2v2S/yk6D6CvqsZYnecHfUwRpO3XNg1TkJU+
fybNa0Jx4Kgfwmg6SqX7GeqNpsI065EKD2TPtAB/cJwR3tgo4DzC8tvyuTPeOov5Ujsw3B4rc61w
oK4i+bUHD6K+IJUeGpz6yXosN4X8byLdr0gvC9/WkCAHAcaZQ1+UORgSSfoSUF29TYJYC++H7jeu
35sjf9D/+VFM5rtDPh5w+2LuB9KwUo7bGTb+uAoh4SeL+OrNBiMJByLPAHvSVsvLIOm0txEFGsGx
Gze8Z+I2xdkhs/6Z6NrnkuBboNeo/leNERKtF6ID16twWrd+29rmGhqAeuNRfZLmjKSFgTrlhbpT
neWQ3oRyvtpUFVq4I6bwXXgIMuLwFBLn64SbPvlxNCo8rEBLz1RHbVyBy268GSTwjS1sOHQRMyvn
frOlefzcUtk007QXi21kvZUVHdv8RiY2HkQBlSRLaAflyRf2IqMOpOOBWFwb927k/uvNVYk6PWRz
vy208L9urLdZDMVQXuV81Ir3QX0L/TAXe4OpKSO60vuqxA0vsE8EJEtrxRF9alkNS7EvqSRS1EJl
BgbgO/dqQpKg8HOl+ZPzvXDmqua7zV4ccWG/2Ij6Mxo+UZMFAuUAKgZUlw9Lioz9oLSrOx0wl/cu
78NtoASq+NCqT5CqbW2z1jpfWvccrQ1gya4o9mb61o3fTlnvZ1S2CA6QuD3bpOo0SAxLbaBGN+XI
JlGj+LKjm9ORFlodYWcw9D939fvsngsKBf5vWKZPhv2PPxgh4/hfLW5rKZ+nHYR8yqc/qI+q+0Fi
eyAlm5W52OjmTzHTQOjt5+aSNlyenOI9IcwOSkUr3S/I0V2kscujFDdutx0DtU+8QfjXgJL8EaFL
je1vT6RM9JaOd33+KNCHGP1ZY8iKHK8/rNpiJBoJJ5Ik+zdFuxTQsdSfcrqC9nz7PemhFdXilozP
jZXfFAYpvvh4x/ziS3UfFeLBAVyweDA8UMcUO9pbouiYFN/O9NshPUlJshYT4cNLtLYUBTwM/pz+
arAOLlVCPfJqFdtbRKSz0PYAihRjvKMqC2S4PNB2s18m+RhS/AyrHRgZNnWETrkcPmfD2nXRsXA/
4AjYpfNdId7j8Fc+9ASq6MWh+3KPTf8oa/7FmWV5Mxb7Hj5uGaOjio+S4P6aCOF4uawynnF+tThV
s4IzYz0g7J+Ce4qSa8Kmbk6BPYxes+rJpSyizviSPznEPKrtCMArs3wraQTmbHENDDjLZySeu+GS
er8E++fjKZoudORtZH9d3zT4aF6io8fEbT4k9VNoQscLJ6Driz/tt8qDmSkPeER1/3mAYBAnXD2t
367Zy8lXml1rlAckHywyGNx3TTyY5uNsHNuOXVY/2JOzG7k2LPdkaHAQ3c5OHyS8iFru6FORpj/M
7dOsvhyDJ+YzT/5pMT3mLpp6Kmpq7To0W7j/gKRMXx8/lXNeqhsJkhW0YB1fVEKX4xdwj1ZOB7JF
i+ZFtxBefunOWdpPoXqlNKeKjovYtfG5IOhq2WNX9+3iwQOMrdRjnt5sxLZJ/y9Peh6Cs3BfR7Gf
uMWSCK/KqzBfovQ2jBc9ogQdgVT/kcoTqRDD4jKvBAkeVZ5QYlKfPJP+TDJ6dnIUvI8fi/HoDQGb
3Fb039xHMN3kE0puud9J0uhSXlxKd0VOtL+eBy2BqCz6dn+PM0I8TfJ9U3tj6DvZ4JJBGxVyOetr
Bda1oP4pqo6D85Tq6jKa/6Ih3OemBzxNT1b7wEbjS6dl7yk3I6zFpO/xFVIJWAeM6QzM4NVsAJrU
qfdlLYkfaNTYOFzAbvmE6Rn96Sutzpx26Wkinj3vvhOE00VJdHh5LIzfeHQ2jfmecgCYeooFNPXB
oQsG+AkuMVK/wxxvtWTGxTs/pl1BEAjArcE1x49vdG/kvnW1Og7ebe2gpzhmt9AMNjNxTE7gkPRa
y2dTEmSsuqchIqZ+sTllom0bfk4C3b56DetrHgpfa+idAqtaxN/YFdslflb1VxgTUoKqM+U8qEAt
W22b6I+dJ26Ll136OtopmxsrKjahhlaaX7qi29YzkSZKTrzBfKWTPhiqnAT16Nu2YKnS32Ys4R9Q
7SOm4Uak2nw4jfjaILY5cwmXB2Mu+SNLlC0htbIO6FHaPo/jB8Visn8kih3pBSd2uGvLHwt6nYxU
CM+/yg3kYO+NMCQtOWUTb46xM+xG46dpWqKNqcFbo3qGoj3WoJ461hxyrJH0ah9aOh2rcjgiNFmx
/eivDWlEPhgo3DQKdOaJiyx+mU3ycqs2APm79DiQ984iUNT/1S6dke1bL603M2u+Fl1ucjqUbeun
Kf5i4ZwF3QwR6RtF/qHahA0dzRvMH0zzMlJad6s1Lt74LfFeY9MIhhZZ7/LfhCokfCnnP6+h+ArD
jfE5EAU78Injg70c13LomS0xl/8iekPbbbroh9EZL4N8Uc1OwuIyB1MiuzEghNl49PaH3sSh+RLW
vaFkGootns5NtcuNx8Eh+PcoHIMyhS1GjADthN8zI8oy2Q+UPyqUfaZ+79vzYJ9bSHEZ/xSW8CdQ
4147mrCjNUhuarw6znXUjD16z43OLkXIBKHIfPMYVtAF+Mm6kYHcDG+TRU3DQBVofp/cH0qu/lto
dLALm6jYh8p6Qau6SaoJ4OeXM94OH1rtbDjHIt0PGeWUfDZIc7E8eeJvoEMY4D9vd0X8rpyQdFFO
I5xIJ42nCJKAoo0LnLMlfsuoRiD6AkOSoHXDu0JWS5r/6dNVb14EEtXyYqQ8nFgFI/1B1oi+Du1a
1+Ge647dR1zG4s+SchtRq9ECWCUvcoBhotGgbm6hfM2U8Mf5oW9CyH7GsncD3ddMNIgDts7SxwPQ
hVeHFOWqfC7GN615dtsnNe/H9k4Tog/8C2x+Ejn/QX1ru0+TDcb2zl2iHyvQjGxmAsJqWORvdMA+
TslDrZ0xBdL6/ZQ750J+pDQTLHPvO5Ke0Vg9xgQQ0+C2GHDxOPAs0NWClTpmrtPTv5FCh3o4RPU1
paoxqVhzub3L8sej2IFO7n1i7Cnys0wayEmejuZtk1InGNWHIXkbqW/A3AZh/Z2oL6/nJ0RzoFkf
pflf04772Jq3ln6kowBFF8/x4g73QaPclmRWWSHXIEa7b0ucguNuobxGNlgwbGqaMvWfjbhv1jNC
loYLxq4TcEO4wc33RsmFv3BSI6fOTqEHuK+5D3gG/SUrL3k1w5FjdATvoX4kmQNz7E4d6V38PhwE
DW621j61N4u8l8HQcMQ1QRFi7m9sP4v0P7dFkGROARnYn16EfwgwtqSxfCzKPbKKk9PPh55GFH1V
NdFohTy+J4E9M3W00cu3EZqPLVJ0cr9Zwby91fX0e6/dFeO2Ke1DM/OyO7M6ulX0MUzVh21rB28Z
A1fql6qi8LNefOCwjZzzG4BmYI3TCZD/UzAgSm88KSu909m3VWreJTV92KZTke0kSbPTj72rXYos
OseWtith/DfQGb+tJndDMT1Fsw55D0elTH8R3bHjrUk8pPOF9YnuhVmCbhVu43aTZJpPYM+z7aD/
iuWxtJp/U+bKwKwIDfBy72Rw4SLz9vXB2jSaFSxEl/sEPuPw+5uLe989S3tkREagbHrrNpd/wAjd
VJLtjAm3gDOfliU6oIW75R7UkOXty9aAnKSsxeiuZQGjV0LMD+1hCsObmYzErhC6Nizdw7AU51Ib
txlEXqjT/gO6TD/v2eWA3kRLeENPeJ3I8ikj8W7W/Wbk0uwzE7MfqhwzOltRvh3m9NUgGWsyl9du
6QKP/0ZHGznMke9NaWBzcDQ0CC7zgjyHZpjIQ1Ox7DVhXLqqOFgd7ymCShVLv3WdALbys9HcQ1ap
a2tMfoXFsqOQDSKTruB5zZjUjYNspyfgyHc1Dic7C7c0elFoSCMtESmsPeteqypmuw5cniIad6aN
wLYf9eFnCMXeM7VDwn0S6yIQsMy0r4EVUd1eL3dNcAVL3t5+Xs5xzvSeYYPrpXGz9DGQ/28OIrXP
7rZoy/w4bg9N19OU1O8HfaIphwo1SD1aVY+OWW0lDkArW98fPjsXM5rmX4/qNWU4p85YtoQ1PciK
iW001fMIiNQ79S7SwOR0kJ9JTNscFB5o6lefvaeE0CJfjDR0M8P9thXft1sEteCKQmDbmEjOLEZI
KoMpj7apoCXwFEENeg/Vp8dM5VuvzY+6XmLwTPfNVH5CJOdUbccRP422a1u4mFVxaJZE6tMSs3XU
RBhguIMpphge432cRkTaV/R0hdwGkr3UlMk5cxUVONE+HCfKtT0NIVET5FN9riLOcnd5tdG9jj0D
cUM8P+1q8F/jWqzrgQbqentGU3TMZiJfcfOFXsxCQoN6tRxRCw2sdTS/SuuZ/rYtBUmPlBPlxNAv
+6KN3hseXroQCL8Z7qXlkNRnF/VOM9Jnq3/LRra8Dle8ITEH8uvkyGjqZ9Fnn+ksUQJShC7Kw1RE
dEIwWQ01Yx2eUOSPJZKzYjvBKoVGfmmhw+qeI5nph8cj5f5ohvpxRjPZxbwURum7KB+Qr+LbRga+
cMqHCfVavAl1w4DBgiPa+FSG/SYN621ZQWdjbKALDUFk7bcVFxHpZkivAefrIG7dgwnASmJjkI5T
kPXOxsysPVUQW1OUD4yZJ4y+bFoMxb3mR0RnuSbu9VZiF8Js6eCDTErwMJtaSwgC9AVp5YscT1bf
nDyK4qp1Z4sp3y2M7mAz9bZD8UdPBL1o1vJhKPi2cb6ObIYLsGztoHl2Zx+8DpaeoO6SE1NiHyqH
DGTPxOhHbPzV9FxUtg3oSnXuWAi7KvcNTe04GY6r+nzu2q2JMs9T+Vs9pKdhSnUftezjEoe0iNnF
UyUQKSKcYDPEvJba5UeHIY19DaLFQhGbGvq1GQHLXT5ojmaKuwR+lpFsbXOO9zizApVC/S58iwCj
uJO2YTj5pI/trNDZDNJFQEAbYC5xkVE3qxCGO0DyWW2BmWBJ5fuckTUlKlUbxF18OWtn+BIGNQld
+aIKX2oCXCMtthJzct3qXLv4hmJ3i0rLj6Z1X2/ody8vuovR2OBkqboSgZJJk7T8sbCX+HNm+7EN
56+76Ka5SnW66HKJX7/rfisG8ZrPqy2KL7Q+T7INwkUPLOC92rCuBtB/g29jE40Eh0ateS7t5cVK
rQPa7j3lKs9Eet6hha81v5xxkvtBCyavAhNN1SGmETnq5R6v1BYrWQAzd9d7RlWISBdzIDkcd6fQ
PmuFQtSF+jP0hYUDK4aMoY69LeWvvs0MFw/ak2exvqny2DOx08JIA6KYiFKlKr1rcTubzt6b/lvt
NWPNj4YDokOhS1/1WGx7ieGBf2tQIpX0jMJ2tKB8t79ncrqQ23/x7HHAYh+20R73Tv+Ro2608vRR
AdD1UwwrXGLvis5J2+yx8kPx9L6cskfbro7GgCOuGvemTJ+wf4OHQs/C3B91aR4N2/trZELTbIYB
Jy6fK+JFV47d0j0wGV6KyeuPA3x5Edq3yui3OOj5lF1BTSYKQ4sDSTgfswYQ33fOA7PHp0I+SLHl
CMiDECtb/8DShFjy3rM6vCwD5jTVo6SMoxevnK59PmAeRPovaiJnh3l1II3VHogZWiPBKUhjapJC
MXA52HgTkV2vhIoW0HpPAa+qKDCdP82UMmZ3RMcjHBL0MG+bfpIPjNC9fqLSAyogrAljEKi5WxjW
IO4nWqwQq4UsqdRSHla55ux0VyqS9+QXnZ1hHg5QbD/uZO1Ekl4mUMbCNoM6ku96NO6GsLUflKqA
D11yLCqPncbdOpDKoaTbZyQU02ncbbSujsXMLo8tVWedkG330OQhG7hxserkr7LcX89dri0hnzU9
bLbdMReWJ9USeOFaRH/FJxHlh1UAw8y7nV1EaCsIBKYkAWIMswUzmZaNJSKqMgHgK40b2wXIBaCM
1stQM0288ejL2hm9ESXPTRYzylEEl0rCMoomClA17CaTxumaqkN4+92YQ7x2+MnLqa2Odmz7JoEK
zSQYum3gFRITFgtMvB/3Tl6iqxwQnKelXQQDITBP2ow9P8VE91DVkkBRQpJZk/S7xwta50VL86q7
0kSjeTfcqnZ3NGz2+yKJcXSOufuddu5/eqt7D7po4CAMUsjeFgsayxSXrkud9rVC+PFOXE6+V9i3
tkoMCKMlAiGLYNND6NA3s2mqjIZ2K3+sJMovpEMEzu7DOCov9kAaID4GjW1HfAyj3Zxph/lesm7Y
4yxM8IyXkjKkNqNNLw4fCZ3G3Rkt8cQbFJto8ADyTMIqdPetrlvzw5gj92bac5H5w9SaextM29dc
ej6NEsQhG8P0NJriVHsEYtgtfurFVMb/OxkPuFyKa0MUyL5bbHxuOC8PMLF90GQOoqUOnd4kcRX3
OCFRD+FjwqDWXQvzl/x4lLUpPTCW65hfFF0i1BpRxEd1D9eXRuGpS1jqi2yYcKJ6JtQTPuonxGjx
MW1xGICRJA1obJO+DNnQ3otOIOWHtZ4eEw/8mMh9UlxMzDr3lCQOlwSTSN1UnTjfshAElcwDsKdL
SWo2UttrCDukcqjT0F+r+RnqfxdFtDw6s0PKQ0cnUU8lCajUqIpv11iW3ZDy7ek5CR54k76GSVMR
4qgOcGckbwD35DalYwdacZqpmMfyeHeWvvrLlp4dN6lKtlDblB7ia4esESzD5vySIZYI1KA/F5P6
qfU2PZXCuBYiJ5sjdpgH0zIj/H69b3sXn7EgX+XmJbWzF0aPMbJVxgf0s/eCKnl6I+iFuHc6JHgp
5vHcdu24i2gwOuueHF77zoQK9ooFV5iDqwdd1p1nxb6VBBEElW42PzoayX2zTOOhhDolGVEmvCtp
CL3TRhYjurK0H0eW+dHI8OEOCXsFpoL/P/YlkRQca1na4FtudP6+Wn1nOnEo3kRQsTVbz4nbmHuh
UJAwu9SZdkKtogNOdwDWIio4pAxAYfDA/A3r7Kr3XEqx85IiuaCLMbf09AynGi8q81jZT8fRLJB9
yGF4HacRX4bnggHqXvVKlx7j6ahxRmcYW/RNntr451J874gXOxtJiOj31Urz1Mpz/vOSNg9W+xdx
AGODKzEj/lR2jGV5LSaAjIiJOold36DqE8CW46ckuOqZv4LjyYQBr/RieDDJ0+EAnVYuWkZ47AAW
9t2Y/JI/nSBpVsBCZeZhVWjgv+Km4J+WmvrCvOLTGFbnEgFLV2dezFy5HWEPc4zQ1gUOTdNhftQo
M6NKLjsNiaLIrF0DpBKEMg6ThePVh7rKvq1weSmyCRfLdUzkzY3JgcOWSSKHN81I/ZDWHKK24ig3
6+eUOYpqopijtFgd0CIU5T2bLJcLiToBNlI7PFLUucZKGOJVmwZQTeozdyLkN52FHs6QTs633ilo
6apGF50uEMN2MunJ9VhhB+bfj2w2KsyW5nhUrwQIxOOOj94ek25peP3BX5kIh2pbUPVFKWoe/Vhe
9I/5ZLkaU1l95ABD9vwa5TWAd7iJydUIiTSYF9gwbKcccEUY/pl1abzPBk4L36tJhtiJKkyOTug+
hlyCz0rZ7dnWEBYWGpVhhLx5HCjrgZEvRjCJxO9APpucxKZFUjvZduNR2AbUfkRT9tZWmPuwjg61
ebEcFS6+g9Wn9nG81gcLP5FPHi4Y60iM9daymvF9kcmwjVPw1nQyUTyCXlGyF8U7vtvoqNGbTTsU
t7OVGjyFi2aIsyLWAe0T68Ilbz+K9mOHcWSrwhLnr42G2GRIW9wQlnYkgFmTk06FuMbkLJvlQ1vg
vG2lWTwY4t888cj0ZhKMRCmhiGVzIbQ5BM/XANLUxLRHKjeccdX5TWuH+474J9CftNmpuMAGqceN
/qWMgtEb3VWfGDhWipzRDt8EQzruPgLGdWKr4lDix0Xxw5uvZztksbxDQ4GXCK5705oJlxF9roih
qSseIp09pmBKjjTna8HtsM31gRbrjIoKpjhG1cyzQQz7sPPrZCamaNUFhh45K4jtGr+L2wjxgrxH
uEUiP67RTAxtH24At9KKGqowbLfjUl9r1f/qpPOOT5KpDBlCmN5aZeXHrrUhivAq2SDp8YPVI5fG
sWiqv4KrnMAvy/yP2sIfYCwvqFXBesW0n/leCPPnReNpdP5Dv4u+oGjMmrQDU0NeSxIxN3rxXjbC
vONrGD7wHOl8ZgviMATcSnJlMPP1RI5FpJkd4Qv6o7sgtrGJZ701q+gxNcGnHNaawOmzYpdHXMC4
svAo2513a3ITAWNnnPNs6h4xBtRIK5MGvEZq2Grq/MNdclJ53PqLpXVAkhRlNW89Q4lDcojte3nH
YeymcXYlnaCFkCU9Im677LFe5F84JOtYK6ZvtL0/9Yz2aWqcR09q0zWMQ9y8hseS5OjN2Ack2dkR
gQyy47FYK5+8FEx/muRKlnuafrCq1PgKp5DGQxkRHT17xQ0DpbgUA4kNG+WpGPrTnMRbgQY2wO4P
bEDrrnY1Y3SPrqLquRcO7DAGCT/VCSm4VFKm3j2JPKhqm4LDOZLg+/TaP0sSWaLJ+2x65JqkU8id
EMljBKjdDIYfmR9hzxYBxhJWMcwA/Zy/FF8+EQb21NgD2GA93iylXco2a97CUKQoHhrwgGG0XiwU
1xAg3fhTmJ0OZWy/qp6y5dIp3ugXiK92HA2vgvWDFX4Cp7Xwp1OMfJ9rOoRK8ZK7WKZsDJPc3hyi
m6Vp3vt0kg9FyuBnS40go4RMncyu1GdjoUr9xoHzsuAPLB71On9rotUZNjuwWaXSDNo7mInWkKTC
b4YFXsDlonABJjbF2P/lZUFMR1qCRaEOkgIGuiGCitckjYbRry2N8AWdJzTcGwmVrTSj2kj4KSTa
qB7v9Mg46jeNVu45wP4J8kr2JGh457mP1jIFD+2CnRLZ1sbghjPLkU9OF6FpnWUeBqtCsJ+MXmVs
p7SwDChW2yA0P+3+qLQugjwbiWlYEFzni/OdAMTtyir5rOsSD8nM3lPn2rJJSWfxh9lpwA4WqA6X
nIugnOPiuy704ouEtFXEnQFKBnYLYdZkq2yqbo3hQdo1R7Y5w0Bag1M/GWZqsNlzmi1krKUvQBps
ndxgSBI6el6TKh6bg6Y8Me+GNrOp+HQn40gLouLtDw2Uhu0ckqcToRJ/Y/+Qx7auCZjoDXSDUzWV
gSHHeE+5uE6UIzWxNyNSw3fO+50Fmqu9q1n+V2SwvWTHlTtCtUmMckbxO1r58D/SzmQ3bibb1q9y
UeNLgIwIksHBmWSvzFSTkiXZnhCyLLPvez79/VgXOLBVgoxz/hoUCvVXJZVJMmLH3mt9q1jnYrgd
+qZ/si0P6bPToJGKwoUmAGiVI2LzhRHuFxOXJGFUhosRSbS7KmWUT9kd4m0wn4DQ5uJqJLZqxRnH
3fYZh+ZdBYrpStoz1t9UT9ltM9F2q1yv4X9kc2iSjMTJUomvw6S5zDVuPso3QS2WVOqShTmjiGwy
GZFSLq2SvMP5j/2CyRP3gxTGbBM1rUvrpHqcnEFfDMJHdn3YZyff6cSWWqaixQk4Xtsg8leuCj0C
Y736LVmQbChOqBF717jroEn9BIs1nlul+pMUTX0VjNrf0PGhO+m17sFRs9oYmdlyBDG7M69XsU4V
zxlErOHgoEe67j2nuop0pK/SmlBVrWJsq0Nb0C2zFPONMb+tB5aVrKevRodSLr1iHEY1DBK6eAa6
zmXRgPDUfwVhQ5a929k3RS6qb4nZNMeq9pJLM8b+tZB9/Gy6ZNOKwejWQxJNu35KGDdBszq6jDGo
BzsVYjipp6OyzdcZcZoB+G1lFrDTs9gzrnqM5gcViG5r0xRbx64sD3RG0CkIk6Vc86f5oRTHIY+c
l86srPVkR8NGADnYmEb8mPx/RRfKQFwLePXIu+i2Y2TQWvMsf2f11tvctV+dCbu9GZvTd03H5iRH
fNsM4IsjfPvkYTaR0pnpOJ5RcDvtGisK4+Ym+zLbEcQXh9akMlCPGU78o1Q1fBJqrVXjteqX29q8
j1TPaxK4p3s8W2I9Mp9aYSyzVszwaa1mx8ibFmiQUa7HJFok6n3Kwj8P4bZB8A/ch4Ks9bEKNUFp
7fToWRvTZKLaNVMJGYHWlY2cJbPbLW8+oA+/dE81JPJfg8Da3Iwdx6E2MuZdRNn9MwHDdDd5JkK1
sKLqB9Zz7kbrLjXVG5yyZlWHLYMpSluPWiFxoKz1ub8b3UAxfaiMh9JN7E3ijNhjfJkTzjUIR784
XRk+UV94XzEUfo9A4qOvHuTwXGcq3hc4aHD2YSKm/1MVz7OLLyxHHLFpQJHuut5yfkXOvSqSg+/Y
w6VKYUXusoChYOkFbBNiqo+VNGKQAKaByZIaG5ha+lUNFYiIArMEbcUpeiagZ+LYgfmR9OaODPWZ
7o0NmvXkGDk9lBBVE1U2R2z6JMfcyL/B1ks2xOF+SRvj2fKIU0FE3Z9BVNWPaJ6bGwbQErthQMfK
SvyTh3sPk2AVvNKyIULdxJOiS79+rSYIIoLA5VXHYfFbUcwmDauBvspc22cerxKghXxLq9rGMtBl
hzBTszjZIijan6NrONG2iHVz7tzAorsuolONYOsIA2TYZ70zoGGKwdm0GEfdlNjZOp7oL5mT6Clv
8S35lPMEAR9yW/fYu7ME9QZdlT7d1Rlr69ZWo74JmnigEW3JU6WwOU6ZPx1mFPAPigkpQvsm3RFx
RE4LNoOzlcwMMWOn2AjPsIg48ACdplG4TefS2MyuO7j0k0xE7vVUypWrHWBMiWkjr530cxvReU+E
DJJNLucnOUsGRqCiJO1RP0DnOSE/Kv0yObSW9ZKEWMKmcmLS0FTTzKAzLuuvM4H1yOdFgVQgG0PS
QMsOUpNryTtt1T1NdqFuQvKBL74JcmnskcSMHbM3GF7zNgubeh8PwXIF79Ft0/aHsOivNQ02AIHG
bMOAIFu3nfK22ZykP8nPrc9JGZN4n/vp4Kwbydyvdh3rdlalxsBd27uyjfU25bh2zMqwZdLHAKpx
ckqD0LJvCMnxLpVpdxvPaQHdG/TnBsR5UwT3dJzT+RHQbnGYi8G6s6ThrD0dt3f4sfNdKWaYRY1F
wCGHz3XpKP9H2lNu0JekWJilucfvilijYYmP4gjIVo4+zgdeuE91YYE3p5OOTxx9Fmlz5PTYVGzN
8DLETXkb55n9CjYAXptN6z6D6zjzJzPZm8fK2IeNG64d6oUNXv1+44xWdj2XE0IFmfA4gTAknroH
KJNAqt/lkxVhWA/8Tes6waOMmb6xaRjyyayNDLN6a5yJYIXeytawp0VX7MfGzHbRmFt3vAXLtIku
ZhbSAYV1RgRBn3nQgrrvXeXrlYHVbE/7Nt1aZhQ+j+5kHjOzq79kHU8ICosMOaVDbLZhMBNNlWmg
1gxLmKcAjjVQE8CyDMCSvP5uhVH1c5iy8YHee3fASZKcqiArb/J+fDUdJ7ihgsh4rlAwe3VV4Yqa
84PnlMPdXObOCfcvjDxGjhuntQHLyCDHLogjrtcs62XNfKPoKzKdA2ZxXkSPK2pJd06LBjdOBfMX
Cd88oD92v4Wgh0k3znHzAHLYBQ0vm0WLfmPVJjVlEiwPMAvZNNG7aDHVzF+ToFOPTUiRxnEZAFvf
OgAetbdLbZUdTBpVqzianqk76X9zBobE4Zj0KYhF2bhKlI/jmLAzUasw/IH7gml+3Cs4ib9CZGOr
tBj8g5lhFrUzNHc9VA+a/hxorAhSvnKSgWa3F+2YhMl9N8BjBYZU3C7r1srFZLnK2W63OQkJeI0L
8FRd/X0yUeJGtn/jO1jX/SmPNzVwKZQq4a+IWnXlWOPXqUdMXNe+PIRD+kip1K61aTykkmJtlQ2q
eu6cFImPNVjnLqnfFOEacBGw1F+7Ak+snozsRkhcny2pl7cucPqvVZnSlVYSUVxpMdoKo7ds1gyE
SYd7KtlBNoLkiytzUsZV4CuOzUxbt7WpYOW5bnYE0YdoJJwDsexrbFj2qM0fHFvpHkkDZcrYSrE1
eD7WoUPVVinL2euCw+8grf4piHP/RjddfS6ivN9yIkLFN2TRA4MM3OI1auAITnG4mnFBreY6+uFl
UXHqizo9IcPgTwecxHE/QBZddK11TpOSropu4UbJAGIhJYFKHyRSjEM359aFyQ967iZHfdZjTECh
s9yHwIqpPubWbmivVvK7PZj5Dc8ceIUwfIOXgVAtksWt60ukEFFBQl0UtXLTSFql9Ddg6rUYaezS
ECutcqpy8NG+zuR2xHO97ytio4KqZq7qFjTTRV4xGVoSwrpGgmIU4jSbKGpkiNYYvSbSr7bAYoEc
aTWCztqLub1PO0pMYWUPY6fu0i4ot2YRDHu4nuaLuwjIQXx5y9tD3ajsGkGubV47vfHDSod6FzVq
rOC6lvU2jq3+CGpkAH4fv+Cp9tdZZqLcFRrbblCZO8+rplM4K8muDqkIvly/qzphctyChut24QtM
m2wXIKcAcJaM5yIvOFS0HgImg/p/E6qSYt5EOeE5IttHc+Nugymt2x0yNIbRszeupWNwahTotXQ9
Mroc25OHJXY66ykH4+UrL1yW/uQupMf/I7DnR3pT2L0aKqdTWRSCbLy0hVzOuBQxf9qNzUG0bf1m
NW14iRyt7/wQ5XBNhtItQWgLkMqvWSfTJKYrHk9FgUwdjS5uI1w04SIkb9F2/GRKbN/4+RjeWhoH
YE7/GHAJAC5Rpm9myESVZjUWPubYjMQDXJXZrJ4q8twOIZSSPU5YjPxOYMIY8cz1UEI/dYJZbScq
870hcP80Fq1atLLORsngZeCQflB9OVxC4EibuMYHYXRVtB5YldfJ6DmnPicIyh3z54Ds1V3g4etN
pmLAGRTqbWtN8ktdkGPeDhRXltGmOzENi/SS25qp4lscaETA2uB57nmlpNX85CTLEHUWeGjiGT8p
VJIH0bce77a5mBDQ3fN+QCkamh7PBmWPrWgWpz580xG/B6kCXhpd2/TQUbZ5JlbkwC8vthE7qCQy
EHOhSr5ITPH9tpmj6SuujmbtNbico9zrV76zYMuticqv1igqZEnJM6QJlWQ7xEdPjtCO8+5hcPPk
IIHCr93BYA4MM+og3F6fB4UjYKWKiklcVTQ8QnEgRsbbtelMpywSMGP7Mf7il9lPlmNw5rmzDIWK
+L6b/PHBzrqCNSrGvKld9OFOKL5OwNfOapwSynyUPh61e0+TPHrMqxgg/4ySw3fHcBeatPKV45so
PGZZ7FEiUOdr7y1ws5eWA+c2a61oP5OQcCrHitTCwaXqK2vIsiEEPDbCCGkA3UbzMYBEsXInBL4m
5Gx6pnOwkaNj6VXMhGETVHNEQ9mQLZ3UKrPWpuQna2dXPGDrtO5lFiP7kHxOHH2na+BxsM76TTr4
1AcAhtCyFv5hxlCA4hf93FjSwDN8ph1xz0DX9Fm+08g4ZF0dfk8Nh5kBzbKDMMb66KVusUFtgYo6
B+t4TDOrZZM12pFbQ4FLLEFyJrcTfUrf2Dt+JIIPbe+NAFpk4FXgnVJZc+zmDQIhXs6cwiOD9q2X
1hQBPnDwwMemSgu7n05pX8HSj4pgb3EM201TT/dyDBYICIwJhslxBZw7aLZKNsU+1rH9MEgnfZii
AJqCW8YLpEKu7AabZTAw5+moV1zhNruwFt96ovFuJ3iyu05a+I19xS4m1W5QV754G2hXb8y+cyDv
OYH1EIxh82TpBD0mdh6a5k1LB6nhWzUGAgiz7epjrYz4i9JUzKKVDr2SrtvWOeIyQ8bpm2/EyaVo
A+Cd7OYvOsKumvQcFMGFj2ta5Ji0VCPg6U7ArTUiv7x35B79A2VyDUcSrM/I5C8eL7CjraPh2O2L
X9n2ghcb67veAgZi6KRZW2n5k0aDfOs7i8Wd2dvWETEnaA23YTYSxBs4B/DBKGflVxyVrS7MXpw0
kdtuGNuveccRAwIJFfegXy3J/tGFvtxRUKBv0XZNg74Zu0tYudGp6GiaWgjVRtkvhhY5hKxBVvJN
M87n+I5SoZ0q464KdXabaqe6CFpZNFRpCEtL4e9xZjSY4+QgjU8i0hdA52MC4S3faclRkMFbR3LF
4G5CU8w3nk1hgVeQlg+zFARN21HmzbaKy2jTCZp98fiGtjw/aKN1d1iJpz0QwvrQV4QJmGizXlIx
DDOya9UcClaMjZobVlc1JucJRzJCWIvs3RgwvV8Rs5WmtDIl2o5rzs5g6wf8NzCpWAsL641CiJLN
TpdNua6PjUF5MZMmtwUZSWBmQx7jva9R3oJZC+8sTOZA+ZnjXHUy1vvOHTLM606196u5hb7hTi81
sRA7LPKsFzAB2QwwsjInaJ/ScAKepTKHOcDiLKFYOFjMmL6MLcJxczDna0I7yAMlAHUP9hUOsMlm
PFjCuBFa9TsOYuIw1G34o/Tn5mBbXbaei/FHb5Oz1xZZ9CuHuYfacWx2VjyUu4G82Z1NvwuCVSB3
1oxUN1OUuxlJADtFGAeaVBRpYWE1ap9ONBrjSOxHkNyrSeLN7gMb4kLst9tZNi7qUtIyirZ3vtbl
QLduWWwnHH1XvTT8ox5pga+isf6eGEp/V1PNHLFwyuIK6G+9cYTN/QAcEATfsg7dIZq5fMsUwj+4
MY4bn3yUbU6AMnAI1zgkYRBvo6AzWFyDfCsnRMmV0L9aZYCAWuBf9Hrg9YQJEBMLgE47V7QNgW3w
H2k0MOdsjPvALNRpifu9F1UWbkGwJytsJ6gUOtu68hMEaYMj9IWZDpufdr5RZ4gzQQDGyQErSMkC
VWotoSlvsAm/MZZbxFOO664j04W21BTEdiRJB/8x8eKr1Ea7nUJNc7zTwu/BFh2nX93cAMNYsJPm
Pb6b0Jutk5GU5bPdwZlxsJttOx6nW0lBdIwhAKxrBz1KGsfBtcss6jzw6LNJtQOqB7wAeTJvsr4A
GxjaPxgPyTss569I/ejOkWe87wen3VSBdPYeh8Ej8RPWSYup2bH/lvt0ZvGL69zD7ZkNSJZVtIuS
xvvGHG5ccao0V1WG6NdzSKzIp7hZRzUNFB7ANbwyuicZSsoSXMiKCUz8g/4rECQsANcUjMmaszme
M+Kt12NRoLg0evr6OldLXed+AQuALwJQELA56IdYWsLFkj6F+9AZCG+M82IdO8Yrm3ykAIqxMA3x
rHax7wZnNK6oAGc6pazGyGqtQu2EmT3T/gq2FW3F9dQLg/LTiE708cLtZLiUT1lp/ppD77HG8PLo
pAavlJ/b3sXtRvMaZ3G9o+ahwsLoho1eEsMLthiKBWo+0sb0pp6R1ITZaB8CgbAkAKNQA/Zgosso
EHjCsxVAjuaM0p+EydMxF3PJFHdmqBziFczN4B4MyWEmJg+/VsW4jlBQKrIppRWGe1EYebpPMnzV
lAY4BBrD3DYpPODQNYd1YebmFe1ekBRpVJ5Ml3Vo7S1BO3KY3FvDRA/U0h8C/YV9JyncfSPT6pKV
pKpbTO/O8LbndWTRLPCcqDh4zDAOiGyhGliUM7tMgAkYo/ypyRmSs+CGVxKEoou8f6KELoFarkbd
upuBbJqtzKvoWeUTCSC0DlFr0s0/asOWz4ib7F2zVBV935f7VtCCpi+mTjMm8kMMgGuXjShoo6gH
tjEgGx5VVjwlkZvfGzZuWw7QE2otWuBJWn7xplHsWCWAvzF6ObSJ6V7S0Ch2aDjcJ+ScUDxSzTwK
WQIDz8LCtMqEZkw7aPJF1+3MBIzHamRautHLbMiZPTnDcU0QLudWhb6j8eg865a9ARnpkltoGo8q
ySBVpGH9aGQjSCwmhTeQovmJ2zK7gG6HyKEgSDZz2Wx8eyghgZs04ZM6PftpOX8pKMDO5E7fDZAq
NnHevbGocGD2go56ECS8T6IJNBGqXBuNz8qhUCQpg14z0DU6FCRmtGl/VYIGPPsZPZy6okPJj8kh
3K+mm74oF7ZcF4I4RvTlp31pblw7+QXqszhHpe6ofpJ63zQodkFxWJcxGF5wknxvQFpcEeM0PbU0
yjcMY/vdFPBhUd56FAKhc804rdg3fs/5BGs0FAXicQJCj/6twsISDX/No3GxBiTjrZKEiWJWOsVa
Nk4FXZidpya1/ZXU7Oxc6YjBYU8Za5pzeM3BruKIgtDtvtRJtte9pzb+RI9o0d/g7iUoY0qz9BZ9
37AeWNIolJH59IUeoXLS0GzyCA144bvnUZQ4ZJPzXF0aE84J1H7zm1129o9ILMwsFzOQA2hlHUM6
vbb8wV07XTLt8tl3dtr06ud4aGgquJyRCWM2adGE4xmJufXKi4/LNE5dMmcSYjc4ElxDa2QPFUGD
N4cBdJp72RnBaEZBVVB0kN3yWi9S4aKCmJOj6tuTy+2emO4lWzHK5tUPu/CnUYCdjBM/2llV1BO9
uNAtkx4JNGo3YNaSnlZfdk8Req5nk1oN4S3uUrenbbXyfAKI4rILH5kG+1TjaXI/kCRy8eDQI62f
WihVg78r7Mr55ShkNvxb/DSATDjYqCGuqo6m5TqhY4P0PU3Rv0ZpXZ2rJK/om1TZFYvU/ChkaRwF
g/t9WnWsLNQoVkfBhA6GI2LsYrTzzRfYNM+IAi4d/Hbo/TSZUu+xHB4Ll+aeRSfnthpdfQoQmK+7
FvEcylaQLxJRYBIkBUHI7mIWJ9bv3psL80pkHWkJ9Gr3UiTRF7G4v0zXCs/0y5K3TDKANtGL3ZgF
ulLmtePWa8f0xOmiuJvHTO0Mss12sFhIIHCSp8iQVbFuDnFBjAtUOI82raa7TgbKxg5AJh8yvZVo
G9VVmF1jVYVB0vlMRcpWYOeI6UNo4D4LDaV9ivqFqKEhmdZDhogEWSdTAFR7o4zmtXDrYsv6EW1b
8iC4RGTvBk6qmwnND4+CrJHVF/786hep4uYvYo48qo5BE8SoWg3A7Cb/HUhkdbHnWW4nIEwbT7Xe
XkvulFMDHzB9MF4gfZ5oL5svTQXq2ImLe3+c652hLPlvqRy+bMLEV9boEWmUjN/0oMtrLE3hK/vZ
eI0MZGTEbVkYRW3cUx3BAOCcuuyOnvD03BcsBUxfi8OQuo9VNdar2uVDest/lbMlKvJtONABmkY4
oKbniYP3ypZjdDEYyexnKSAWpC0PCq/YKe74GeDAk6+C56TjBKJAFi6BKnShylOAdH4VORRVXhtu
O1DEOTbZQSwZMC10X88Lh3Xr3vVJWD0WCvIOEN4wOHljoo7o9sqNM01MPE05XVdxptmtW31j5bTJ
SOtL90Hn8cD0roeQhnE7Y0CSNSavPlc0ne+YZ0TQX/MfWFSCLZDo4M4JK+sw9rDiYgaHKIhEdtRB
gNU2E8W+l5Dk/K4ObsfKeQVFnx+tosfHKwcNV9+fVxPntBvCpNhWkI6zUnA8t8bCv3cc1JCBW8JE
zUE3JkwwH3KEU1vBIedudLESRBbNBjnAG2rjUt/UfcOm6amlKMPiEY9mQtOQuzaZeJWShOQEHnZj
Sx5kdIg0IirOamJhO+eHjjcRmi3L1NB6JJJGmE7AZDT39qT9HWsJwJeApCVkiwauG5iYnFIj9k9d
/giWcjmvqv5Ni757zZwu2KWEewGSA7yCSqDf07vMH8x+Csh+US2zLdCycYwsx5XmRLcazKCPsOTU
utiriQslRkLAEVATX1LU7alxsQXYnpqeiLwS9BZ9dUSCgw3csb5p0BFx7HIMlqK1QbWRIg4z09vb
KCRuoHVF+K/Qb5BkN2yI7OoQW5R00lJkwwbGacvHS6bTkhyF3B9BPAHsab3UJATRUscS8f3Okb13
VWVzuTcshDPdbNQHXjxK6IY+exu70SYQmT6laF831HKsRm33tURAeGgQy9xXem54tkhGBJgQ72hF
D1cQPXld3YYifTL1o2+Z925qD5u4mNR5du2vordBx6dsqm3OfAJtpb7v8M6dk5atrmh5PiobIXZq
dOGBwUoMn4FgjMkj/LquSthuWcVLQsOUSsuQEGoZOV2TbRVuhkRitAGuzUEG83UzNRNLfVOcLA9T
gOywhoLN7CA95PkBfJaJyLuLmYja1QtVKrUNulPQL0nasQQqs70Cp8WDCwrIQKbEgTX7oVTNOLXP
+l3p1eUNz5W8Io5tPnBs6W5FCEYXam/+k8IHM6zblt+IPsIk3Budu7I4jqJLFLhKaqQfNPE4krvS
Yq1EXjQmNdajBI+MgdT8XvJysQRaauPMGFR6VeOoivzmua7r5mI2JDgGlU72wTQSTR4qe4MW94Wh
PxNBqJrngi1n67QBhPWyAbSAGXuNjMc9pDHMANl5LPaT+N6NbnVumNrjJ2L601iIlFPE26ueaKLN
YA0vpKOZe4z1eqcz1b0RS+QcLS9mcOSZr24vs10NWPXeG7yX0NUI2WraBczOfiLltbYMbjiVRikB
2AY4N10OyEBUR2BW79DoM4u9rYBGWVi+6aTa/s6dMP8pcro2KjCwyHtkbxWjKHjjS5kdOkMGd8Ju
s3vFIRF9eDvSs6c7feSheq1aRhRlVnBa0CEbkd+b20GY6EYby1y5rpFvRvy6hJLksAip3tbjjP8S
FWCx7QJ2vtZn2EQWX4gTLhr3oxEK/D50X2jdTC3BWAAPPdttjzH5FhtuBefu0Jy2Os1/CcISN+Cc
0h/tRI/bdjvjpSLOi86CbDEbqvuKuvKG2Rq4KdMfv1PsfUNZ5tBhxf1Crum4qTu6REOPTCGOi598
OV7pYsTRsYSLFDGDKF2GzXFMlVo1dVVfQpadQ1gCxETjx3CCkarIcaujviFEhRmGwPmW2PGNTezz
xsrwyqqI45I7EpSyEv7kXwmSTCit3AkBMXuaOUOZ6Yj4QBuFkqlx6/noeT0441Anz62PTFIL5g1N
wtZgmwO/IW2vdVsYBo22uoaKXzdIcoZvJEvSR05SF46ICbMfw8g4FgcmNMY6SXA69pactqimNc4R
PBPmQLzQnGOS9Mh02rR9K/ciaTCi1xNJCIwZT9hMbuMk0Y8ogOJ1lVfuHlkLFCcAHni1upDIx2mZ
3zBFi4qOIgBxPS4ZE0CNazRnu3UqJg+obJgVKM4X3VQGW927vwKv6wPGpOO4nPIN2FVYpLDN2Jti
mBQ9Xx91MvhbQHOxM3VHB3F6QBVod20N1DlgvVs7mqKSGan1jObouToTF0k7SpLe08ABR7vg2T3z
VhvworE0+iKvSb4NHeos4RiAzaEWIlYL7GNTBjRSUG38dIax+xU4oAoVTF8jLd80/dg9Ahwiryc9
LX9d9quxMrXpJRP9UPCeQ4YAH7jQSk2W4nWkoXVnIaAf80sFLnNV1IwpdaqGTeWYcL3w2p7oHNG0
H6jfVg0bL0Y3NznUZDwBMoVqFmmMKp0nAAEnTn1mkjU/OcQhPPC/Ja+gDY1t1kXGVnXhhHcPFRI6
RPOn0aG/pA9X/UwcGXFSSIgRGCt+GrkAD1SPdd+Rmh1fMRLEQJ88N+TTxmzwwSIXbnCwXHEy7TEY
xM1V0tHmgSGvt4IhHsQQ6YIHie2jsJKITNBxJyuMyCXzUkD1fW+IJ4baGCOVoDHpuM5R+dSYbBy4
migUt2U21ddgw+1tPWcVeAhZfnfrCFMbq182SrhANh/i101F1OdC/6BJjRANebyqO8A1jo2aM7CN
vbb6aI+ehkECRncGPrL/1ijVfRFAumCq0l26VBKZWSGZXc2lD2pZ8izW0YRmIKqfNKPxnevfejgZ
qPaWVBJzRuhaGWhqbA6jZxqEkIfxhqH9XGaneae+B1QNX6ucEdncp+Z5CHP7DuX50voN7HuzLLGo
jZ6Hvx5hK2rImp68zZSXSTjGKxTfrm1ZJ2fALwmd/NvcLXpJAY3WjPCSc5jstm0bfVNskKu0p1lB
a13tefhpyKlBgaFBtRbB/95Ds0MyYQJkW6ishkE1Epsew1cL0xFVnXdtk0KCQGasnzgOW/seYzhW
aO37x8qyeG9iUud8Kx4Pgq0MPawx3rh0t83DWKFEJmsscctLMeLh9RFWsTLRIxOi1iudpqAfSs1t
y0TEa2VDvrfz7BlB+ZPbOiw+fUaccUSUsOOhGADVi/yJE3ADQ9ZJNnM2wRMjiHjlVdhip5B13RiB
lLX8oeu4Muz7GZUUyryofiYdRux1mQ4PSWg77C88do1gqsoAbWawDEdGR0KdhEDOzi5uIV2RHfNV
OllqISJETV7s51bq1yJuidjUjAcCH/nU57niH+awS60VblPl8q9//Z/y9eU+ouD9r39Z/xcBHLHJ
EbRi0GhACp3n/+nH21JIT9iS4Y8tTOvPj+94YTl1T8UFD/SXYMbEYU3fP7/Efwa9cwnbo2qXwrGV
+S59nT6b28VVX1ys+TzpJwxyToJBGd/j//A6/ESm9pTSgjY1gq0/v0pppoIxVGGA83pJpg1R4Uye
kun0z64i/ryKquw5WTxcl8HTD7yZxYMT0ttFTGecKerl7vPLfXT7ufHgioX2pFLyz8slJqd+GbnV
hY2HzXzy/5In/7fPX/75b48XuIDMqkyvulTfGdCQ6fPP/nz7z48vaVNixubPV9PWTfeFv/n8863l
+xcQNov86ud//UsL0+Z2//b7LA/fb38/lmIXm5lfgdi900+edQl6MGYICfGtriGZwcZoEO8+z8b9
51f+2w/37r1skVqyk6jqYtiAYDdl95dv9rfP139+sbLMhtAxbW4Mgkvc5eE/vPHv3soJoolhztyZ
fMYAfo8Z5h/9Prb559/vehRERcvnBwyZLYVhd//5BZZH5z/vvEtOF/QMi/bmnxdomDiXnWNUF60f
KrSHML+a188vsdzDTy5hvfsOdNrJoCqC+tKrcYv0YtV1lFT62UD1mHOW+fxqf/lC1rv1S6NPQonP
q4hFBk380FzV6i8P1d8uIf78zQqZenJa3nZ0FDnecJR3818u8fFz+9+35d8v7G8vJNSswEItWF2Q
Thb9iqHE57/S3z5/+ee/fb4PujxH31RdBgpbbOsPn3/8336h5Z//9vGWweEpmbnlUI3wLJLMPbT/
8Bu8W7JIK0ydKNXVpaaqZHX6yw1Y/u//8dBqZbseBZ621buPL9nsmXI29WXMSAKgMo/jdc/ZxZ8u
n/9UH96J3y70bgXUjZEh5Kvri8e0jpR7QE6fX+DDe6HJJ0e8rzhsvNv7MpcZrdXEYMQXyDEmYae6
zdzrf3aRd8+T9nGfOYSHX5wIJu9sY2N2mQHmx88v8+FS4imt0a0L6djvXu4um3viFyWr1R7dIrLz
OznB0bz7/Cof3ntPcwULEIhpvbsldt8YmuAitlsQfv5Jkn25cb5+fo2PbrsUQrrK48Rte++uQWBa
2/qyry8GiD+9KzE8/rMLvNv5HEat9exwAa9Zd9X3qKr/coGPfiVlWsoUUlh8hfffAHIwv+BcXrKX
hhTBcU/PuCzOn3+Ljx5eZWlbCwujjX7/M/lp6wOjbcuL052N9OtY37TWX0rR5Yd4/6YrYSus11Jb
jny3Vmkv1UGfJYgvRpIjvOpsmPrGhmidBMERD8dMyNaY/+XH++j2/37Rd8sLPeq+oqWHdtJ9XQnv
x+e/2oe35rev9O7WTAzXhqxPywvtdSe48iP6dJu2u/1fXEVRNiiTJCHlvltY8kDHVKZBdaFvFd3q
8FUlX2fxl53kwx/KYUTkETwuHf3ujRcmffYSlfrFSY6Y9Z2/3PwPn6/fPl78uVHNuumxSZncfAbw
sbiwWUFq+vx3+vABcxxneYrpDah3JdaclUUs1FheAgaNzOVoj4BbXAbXCS29gy3/Vz/Zf1/vfc2I
4tRJp4TrpZQl2fwwIbX4/Bv9u2T7j3fG4667jlrWyHfvjNtmkK87v7jULuqSfehd2XoHxo3RNbbO
7AewpM+v+OF9+u2C796XKCwyJ6u5IFRMcj1CKEvF4fNLfPjSeExJPZv9Rb4/+Np2TUR3ziWIxLRG
WLDVz8p2V+7V55f58Gn47TLvnjhee3t2My4Dg4H8tz28/0rsJxlvemZmARf+/HrLu/7+VtmmZSrb
5j654t3TV8FjwNsZlpcmv0v8n5m/TdxzBSa//8vv99Gb+tuF5LsynwEexhzNhfSvqDhLdfP59/jo
CbBN2hKWzXDb9Jbf9beS0kRWZhE1yMdLguGQLpMT9Jdv8O4JkCwxrGO0Px2WGmZN7xe0eKoC1PDq
9v+RdmY9biPJFv5FBLgvr5JKtdklVsn7C2G33dz3nb/+fqy+97aUIkRUNWZsDOABQ5kZmRkZceIc
A7DYriFl8KTqIeJaUFZ/QOmT5qXrYxKm7B+DpqKbpsbCMLDzMU0Ovab4mH6Y26Ah36ScffN2C7oJ
P9OsjUzzprBRY8WGJn0q9UMRaM/gFl4mhLqvm3h9UZ142OsodBsMKahw/EwWPXoyydWjZ4aCrjHB
1qwPf+UpmgQ98KatAiETnM19iKZyqX6PdShFDK/3dhyG5covUef5Ov8ltgLnB1E7YQnrKPg6golo
yDlV7YYofebUfkwu7hKB1mD4WnmPEzBz71tn/vAAjssQptpUBqKj3X2e6ARSrHSb1BaNNH8PyXCf
9jANlB/1biW4FPbjPFtzGgpstWUp6OYJvzGI0TgrfOSvR6BEmK3AJ+f+DQ8YXX774mPKAafL37Ph
c/eClkSrJ01XDpp5n5jPSr/ivopwls2fNNH3MjQ4mh0dnMy5gSgFKV9ANXtA9TB9oPJPbrrtumfP
bBRQCIk2bto6DWFiGqDdr8GdQoltg5rOfWAJ6I5/MJB02oOZ1p4Gqg83OQwsn3zTQsENErxp5ffO
P+eKezjCCQUXJV2BbVO7RX1DW27O3RWvTPmaCSFcCRINyNvQ1W6bfM1DV5sFc+TP1zfcmg1hv1lj
pQeVxjAgVlLzHynU3132tpiFlZ13kkGyFDoD8s3CaSuNY9RRfq1dWPv6pzGVpQPAHbq7Ie3cRlM+
N2BKn8cU2P1bB2dYli2bBq9VRb4IljyQCojea9pBN/ZT8TAiwRWujG3p1LVsrhAFQjYqAkJ0TGuN
oye1qR2i7jYPdmA2rw9BmRfg3M8MGE5U8E62YYBnFrZ4mfRjVShWdwg8r95XiGZ81sCs0BiXF/GL
Fgfqp6kwobj08n0H6hU9oq55isw05dRyvO5+5ffMTif8Hh5PLKdFOoO7YHao06uzsVDthNfxEOlx
S44VXYfM7mxgXPlg3yOrSMOnA6+uHTjtUUYtj2xNbVCGsaDvuf5bLn3XOPsp8xV88lOM2OflCwTt
MFX3krP3Ncg3bq6bWFhezlZbg1GRlIdiCrMfjXUwwh85HMbsSaOMK3W/rhtYCBNODVjCMRJDcqzI
GQaMo0NXln4HFtvpV/bByigs4SBRjRb19RgjEmxfFRRo71iIk1myZh8+WQhzZInVGCJlW/6RhqDc
brP85fo8zRMtut28Dio5NHaCI0Q3gddMjtLLzaFKRsABgKZSWt1aOftdmo7/F5zM/qYqaHsaLJpr
6ccYlTcP0pQVk3AODhmg+GJyW4MZJKBltz0MPR1OM3pGqSy09ahPXh/qpVufGRJT3OM0TUYMnuog
KTul2I3JfjBXgpvLuIEIkAK0pSoMSBVPLUNPB70HDH0AFd5BCZLSZLpv9Od2LbG6EM+dWxLO/qKH
YnLSQrr81S8KYqtI9g2f1WxvBLf0ngGTuA3RPwLAcn0OLz3+3Kywb6XRbOHfxGwExxAqB6bxMKZt
u3IYLlghn2u+5vVUmXvm3O9lEK16p4Bf9nQaiKOv9KpcH8bl6WCeGRBOuNSveOIndXsYY6ncxgXd
SGGXpTQMxP0+JuW3v27vcpcR3iuyQvJKtW2e4+cDsm1JieOY5A5KLZ+VdGuPt4jMQiCS3Vb9SpZ3
YfJUy3RM21EcMi9ivEfrFg8WK1bBJiK3xbP/7XOnWjy80LAj5LDE91BBUj+39EI99PWHCB0ra6vU
+/HX9Qlb2Ksa1a655Gk7wFxEPwNshOqzQwAu35URguc7K1qJ8VdMiDdETVdZbZiecphVJcEcqZTu
VnbLmglh2cc6beg0wIQ2PMY/OqTb4pXFWLCgO5w2hEj8pYrpPVB8Uo4M+3SArwo28yS+z1TQ/qZR
fX7zgpDd49VGJlGdn0XnHhyriYSY7zgd7Kq4n+BFgPsW2PtIMeS6oYUjFEPgJ2zVkdk1woXUGjUI
oapmRLO2O1IVwK7UMINur6AD5+a6sfmUPL/9eHSB09Atsi72RSAbeEHd5+hjuyb68b72t+E903hr
tvchOtoW4jzXzV2u1pk5MenXteGUp9BGuO30w0zuc4qG5OP/mw3B56YxGxJDlXI3kz4m2Z3eHwPt
63UTlyfM+TDUc18YBiPIgsDLXfAAPVC4evj13wwIPhCZStmoSlC4I4L3cAV6crZyw1xeAJxgc/KB
XC8vY9GdJ7Uz6TTg8WcNPfhoI7jzfSB2fmHtYf17+615bk24rPUGYfGuKkM3hEXYsqOnwEBm8Pqc
LbiyphgkqeYXmYn+6vmidC3y8X5oBe4sD2q7Xf1MPxONdGX9PPpvPgwsyknkksj1q3OC+dxWm9V1
WwZW6MoWIGX0LQsfBO/K0bbgZdp8BJC7tmXtAq6ld0Fb61UXuo12fzS8u+vTtbAVz74u+DCiLXQ/
gIB0qck+A0t9UnIJ0lnwrNftLC2L6ugyKAFqV6jXn09VFo41cGglpEvndoge/eQ+Qtc0lh4rYJjW
SiFuzZiw94Oy01qrlnkp6N974yAj5QvB2SzytNWNP14drIS7y5P47+CESURSoEePgcFBoIB2hw9B
W7oN/ZVRLTsCUbVGbO1w95xPYVpbkW+qeBuqG/HnIiqrB0tqlRWfXrICX5ujO7Ks8Cydx3ry1gqL
Vg10wwtdYzi2oOetb9cdYe37Qsg5aV6TZrB2u6kqg0D83iTql+sWllbjdATCPAHIGzRLYQR+ei9H
d4UM+fxKbDl/QrgvNU3WNY4Xi7NGDDesLoRFs2PBq+ZTkz16MfRWOirecAXpdb2ydZZn7F9j87+f
rAg60bzgQ7xZpmNozJFi+ev6hC1tl9PRCEtuoEjQ+6Eaup50HFAkiAZ0juCSK6IdLxDoVlbqmEsD
osJjmBaBlM4D8XxA9C4oGe/PwPUexu+ozV8fzdrXBQdT5SYPYwj2XJh+N09FuRbMLq396a8X3KsB
ctxDKBm4IdrmPprN+Y9Y/tn5h7dnPSjwnEzTvGwn6z7pGc1asyHkY/6y91Ly879NlHBTRvRGhRGw
fzdDya3bmjfXP7+0DWdEEowToHMvAlgrz6ByhmzEnWqLNrZxl9XWZkKo4rqZpeXgEUuewdSppIhF
o370fSARQeDCYOIgTye/aEoPiRV6LNHv66YW9gl1A+Q58FxNMcXQIo8GBEa00XczyCkCr9+Pjfog
D/Vnpcju6B28T2FUWfHmhVnUHc4a8EPWXLES9ooCQWxZOo7vSiiS/rLrW/p+r49qYb8Ycy1R0eZa
JTN57mZxajc0YlaJqxj+51S7Rzxp5YW5YMGipMPFBSTCoAR/bkHTpF4K9dx3PZq9Hpxh5TC+nCLi
IsPWQbmZOJoYwyJgbkumLrVuAXOMBInD1ra7T3RArhxb8888P/SxYxoUGUDZUQEVonE9Tc1ehXnV
zWNbe0qHrNuRx0aMYYCoolK7fsWeCFyY6xozioQeAMBwgMGFsMKge0aGYLBzQwv5I4Q+A9rymr9C
CwXeQ+WjVNlM20bZv9UfeADKM5rMUan4idACSCdovDHg5M+s6a7Ks0MQpDfXTSxk7WYbdAbw8jDp
OhaOHvhbrJB+9s5NMvgDJHSqULwr7vIcErisQVU+Rzva3gz0ZuuptBKtvWYfxYXksQuKirQNCSLB
45GvbkqdXKtrN+bHIQx2McJQipntwy56gBkMnQOaqUqNJvYMsgK/Im1pprRIIWJiFcWfItT5v8s7
moxXTpglVzZMHYTdXKrkLX6+U6R6TPPJKBvXlzW0Wo3IgNvYtje1h1zH9TVY8ua59EyGjHc/4eS5
qcjWktqxrNqNNLjk0EiZ9omy68Zv181c7n0btB3BpDFX3C+AKoHdwt0WqbWbmtD9JcqLIiUrcfHS
pNHQOBcB6eBUxWxCYEFTYAZpwzP8RrHoO6ZxLclXXHZpHKdGBJ+xAwuWBydpXCdBLvxju7Ias8OL
LgmQg3CSTKUFJuB8NSS5UShOq63rGfamDf4McDVM4c9ct25LGe4bt0Lg6+0rc2pSCC/SyXLGQlZa
VyuUr7wFPkFP8Y6j5NSEsM0R8fDykBYdFzYwxXjIqpVZW1yUf2fNFB6VBUzzsO7xfT+DXOOvQn3P
7yfrym6EAEsVAZ0QX6m1TkuA29EeHSUwXnfvcSvWm/Qu8bCsCbsQ+hJoTkardYE8O1svX0E9XkYs
NmmJV3Qwd7wsBkdKXaE8UGoteb3wDh7WTVO1vMC7D2nifQ606GesaLvrbrV4axGqwA7Pwa5p4sEC
2aEZ1KmDzZh24G9J8KSo5ib2dXjIfbgzv9NAfIca1XWzS64wd4CpDHj+jzCRvWkF0LPLrWskh+An
yl7/7fOz+ZNYPBgNJYLtgP0JEVLzM67fBhh7veqJjXQw1uR7CTDOv9+gUgNRI5tRrb6EsBi0xsxe
tgJIX1yaUytCQGHbWquMCpPk2SPEg5Kuw/vgG5/KspKe8okmUdNEwiWcgu90OAcHVRvTld+wtE62
grfPD2cLkPT5QGHlLKZmMls3hqA02RuQDFxfqaXb4MSAiJuhIzy3fCQR3dxEUGhH+/C7fO3UhLBY
kuWH8jCwq/QmvFGRiC7+XB/DyiQ5wjqR7AsDdEhadMV+Gb887T2fV1EzIeqX0WqaQ4MTZ66isJEm
VE9d/05RufnttTzvUmwxRy8QlQKCVFXhNoPCK1QkZ2QzBt/90b9JobtAxFSrVtpMF+dJ49iEpJmS
vRhGmr2pGCX8Ha7sPYUPcvGO0xNyov/7vAgShUn7f09PGVWAtk9ua9U5mLF6Ixfjk2+oh6Bdi8qW
RwQ8zTBAAViycKM5SQZCDdF517mDgIegbO3Wn6deCDQUgnvbkRVNNy/SezIcThUSr4Ubo3jTd89R
dd+W5b3cehA4vAfDBpZ3Bt2r83AEP6iLqZc6ry5dJ6eVv+huZXX4kCGldX27LJ1rZwAw4VBRC0cy
zCasXQvtlVK/04snBx7KIIHyQXetZh8X7hS8PbJVZnQDkCmizossVoBqRKYYGNXBRlePSvH7+qgW
NhF9QxbQIDrBDapz57u0hwiV0EYt3CiBtbL8UUOSM0j7LvyPduYD9eQ0QNbA7n1FK1xd38uzJN6H
0EEaa+Uxu3AsK6QxbAUYJk918YIrNMNLy7IvXGRsm+I+maBPvbk+YQvBDhkGQCfO/KiTRWivpOoa
JFa4djLr2Covdn6ATnWovgT5fbiGOVzYqGfGhHjDi+REnmyModtSKNtYXQltl/bp6WCE1dfHMPbD
lu/TTeKk38fyzq9/14i068bK82nJz0Av6LrOQ5A8irD+TgWGwXPk2tWCn1ZYbzPqZXCJa9Vf15dn
aca488lpzOjuC39Wi2Gw+6GuXa+RNpsWBdg3f5/CCA6G3DfFP0WYsTiV9Sl3otHtvqnKY5jfv+Pz
ZP1QqJVpJBGTMTGO10MpPrrJh8D8Yelf3/H515Q4MGvjokEtbIhri8gZXB/+mRCq8Ok9BrgmDQh9
AWSJYflAJgYVX3VwOz1BYAX24NVjeD5mhbsFuVqZF6xOHM674/wkgSTfpAHVJEHWOso+1KtjCe2V
FpRPQ2dtIfHY1OhoeCNaN134KGf275HElg2HXp9Pd1GMImliPoRp9bvQTRf20bcH8ae/Txcu18CX
FQki1c7VyaXB47BZgwQtuDh5M3m+WDnjyNmdT4AOreEwFGPnWkjVxWBWm3hlFReOBarbr/EzsKaL
dEpU5mnfVlLnmtM0y6KVRxvJqbJsNlYQg+Wrh911v1w4HTAImwfKvoCdxRiohpQqcbqwd70KMYi6
nX71dglhdBXfD3X/93VjS/P3mlu1DHKepiI4EHR1EMGaZHKtTTV+cN7Ynzk/shgHH6a4OVOfCCeE
5hlFpNd2iwTQTRbte2mnr2U8lqZLVWVYGnSgnGy0cw/QtKKxIcvt3HFUDlaQPrcRxGpT8jLka0nU
RVNkh4GG09XKdjs3FdH3W5tT2rmRHn1Dg2HXRMkne7Dvmnat12hxXbi3waBZ1O7Fo9UnLemN8tS5
dZFsbgr+ur7uSwGcBvqEdPAM+iZrcD4WWCLzyWv73o1zpB3ltv84yOVHeJ7uykCd7unI2HdK/GRE
2i3Muu84FugIpYsOCkay0UIiLM6THkrqdnB19dk0XqKVe2kh8qFthaQuT15siEmkxIrg4erH3kVi
eJMHP2X9gOzk9QlcWiA6HyzOHZwcqMb5/HVVnY284TvXR0nql0Q6+/r3l3zt9PvCg5QeeToRZb6v
VtH91KRu1sQ/+7hDnXMNt7U4FNDwjkOhbW46Oh8KBCuJP01R7xrSzy6+U4Pb60NZXA4S0XPFiMYN
8ZIKPWWQ7dphh7Yf1OpRCw9t/Q6HmnPd/2tCvGekoKqcMcZEBhecHqQbe8WllpYD1KnswPdgm/iU
MEcjvJ9Dg+44tIt2+jSqT317J9+9faLQ1aJGAhpEAyV2bsSPzXYY0FF2W/VZhZ4akrQ18NHSWnPK
KzS4zLv/9Vg4eXoo1VjmoVGPrhR+lrbtcLw+gqUyE88nzuPXBiFVTH9CWC13U1LKLqQ36TfYIb1d
olv+rR+WGhop0yyMoYwPzRSbSMWg9pJmFRwdsxTn9V+yMFBdnQFcjgl49IKkISu00YCKa3KVkRwb
SitptfL4WYi9ziwIh9jQ1r1tDlgoq31dbX3p6CkfYkKcFi3dD728MqCFbjqQticjElwwkMDDeZEx
uQhtbDXti5xqe8t4spH+QV7Xg8w2H1/8BhHQzN+W6HShreSb3kY2bv1uuM0SN5fXEAcL24JXDPGz
TbGUlqk5eDpxJ8vOcj2U0bKO1PxDCvdqY34r4edGnufL29eTKB14IXevqpuCJfyKFl/dI0EH35yR
3uhhu3IlLhxTDEUhbeLoBie7cCMGjkbjpUWsgqD5tlQ/JtKTXOUrq7jglgbRpEmGDjSDISLKemRQ
FGgeO3eIfsJ02H178yydfV7wyWjIrAhpnw5ckb+tb/Nk7Wpd+v0EWxDNzSH3BfajGrrBCHOncetx
G+2VceWYXfv87G+n/hSNWlgWfN6HGlM+dIaxsshrBgQ3SgoTRtfEa9xwsjfj9wk15usrsOBFM/se
qFEbzKAiLrAMGabSD0FPyxTqX5soe2yGlYT+ogmICsnmW9ynIkBlHDSITGMefVUR3macqxP8Ku/I
WFOtJz6EDc8Edy+83MYwtEIj9Ae3NLaokKx1hS+tw+nnhfDJb/QEFi6pR7t8l2fb92wzascQ6Mwg
DhpSzv0o6axW7tWYALMpdgp/VuKNpSUg0W4rxJgcFWIGx0KKFKCYMbhZt238Ddq3yDJed6SlGXLI
qlnw58wZnPknnGyFLhg89Bgn0hOGsrlxCNLf/H2Th7NFtWBOrsjCcdfZvt52ZjO46rBFJSkKVrx0
PmqE1ARNb9SbbN5/M3vg+e/nSWhGQ8IKe/7HSWs2hVZttfCjnT9GNFXFw0o5b+EmOjMnTBf54mmo
Pa9nY29/oXQAC675nhlTZYdLmAz7RStV0lWdjIB976KlOKW3wefrC7IQT9Dhxm6jWcvhXST4bNNl
NL5mJQs+KNIjiUMLESu7/qNOBZzkii0FG2lM/UcfQlv0RcrgzS8a0my8Z7Cu8SYU3+oo22jeMOdq
+vCPrGwGBMSuD/DSo88NCEuUtk1jeGhduvrzqD4Gw/07Pm9TaCF7z+XkCEdKpihEnzHPGKSV4KT/
qhorHj3/vnOP5vefGFDPPbrtUqP3bBIz8OsP3U0VHQZ15am0OEWUB+ec/VwpFK6nPgxKu6nszo3L
J186GLvrU7Q0AtL0vJMsji16z89HIOnoDqD81bkorn5AAiWAfQAi4dgeVjLcC4aUV1fWaXDhmBHW
oqoAqBpV3bqpnN9YKfJ0/BnGtYTMwnTNNFasOCQmgPaEcMEZ6zDTA6Vxm4NJh5YqryWX1gwI69FE
qpzpiYYB1Ad7G1kdbcWpXh91glcRJ5DghhfYAOIomIC9LKhaBxNRjuSY8VwYn5L6b6P/lo53sg6N
zSxk3aBiXicwsFe70atukrfDbohYQKsoZGtnNIRwGZCAyqTRLuzDLM9s26hqGiuV3QWP4EVrgG58
Pd/EoEW1WgQjYSs9qAjca7BAZbn6YiTZiocvLBhpLbDPxC30JYoDkXvEGoqktA6pgSZbWkKN3bz9
GOPprDlU1gAOkjM930S6Z9eB50T2ITWLTZ5q20ReqdwtDYLEHMcYDU6A+QQLWuj0MrzpztzLPbeF
dG8/6Qnd//2+cJBZUu4ZThc5B33cNsmu/nr9lFn7+YIzhbLVIQDB5/tii+o7nPprVe5FC5YGCYgG
bpPT/nwJSr/piwRumEOVpghVg99b6wVdszC780n0VVUoKZcqFoLsefrCM/v6FF0GR9yxztwwRwxJ
hleYolItkBv3Aj5fRR/RUY83Zeh0G1My/wrt9q5ypHtFf8+YTo0KswbGmL7jKnbQIoq2iSRvs7XO
gKVNfmpBmLUmVqvRMbAwJXs/2ob1PSIZ12duaWG4UOj+41FCilfYG8Ms4oEQjH0YNXljyACH35xo
YF04jFFaUgzue/FO0XKio9azDognDp8a/3j991/GqeefF477wugnQ+34PKqiiBzfBQZcRvfxWr/v
wjTRHEfL/8yu4RBXnvtv6GtaAsO/d5BzepifjOzn9WGsfV9w4HzKwLGS3TtMaPCVe+Ty3v59UjGo
o8AeaVyg8/Rs4iaaKu9gDS8RckLP1z+/4KjA+//9vDA9kU8WI+v4PAwtbbuxp5329mj0zIIwQUln
JPrUYoHeiPYGuYrrA1iaf95VFL1gqyCnLiR6OjJlUWY1HvecvLnXkSG8/v0FN6WcSpQ4t9xBVSRs
MzuUZOTuK4nzL0Pcyzd2aZ65NWLaVIdWgsVFW2AI5tt0ZlMWHj4KPM0wkfWEu86vuv0O4WWnfkeE
9fqIlmaMS/v/rIgJDTWSrL5OsTLZ6c7sHMrR71hy7iM2HWc7D4X5F5zcGQiSSqHW9t5hZ6bt1m6a
d+yJ0+8Lp+tYBIYc2J0HAwp6Lo/a9I4LQqfZhicOIGKIr4SFoJ1Iiju6JA6Z9NMOfoa76yuwtOlO
Pm8Lrw+91msP4TH7oAyPifHLN36p0ko0vbTIVDXIS4KHBhIhTFGdIFmndYV3SIIcvWr5o58rn66P
Yj6ghXidyiWcDSDImSpTWGU1sUo1CxznUEKU2UyWv01N5cbInVtL9fewC6Yry760PbiGyCny5ueP
sCqD0Rp+pzAmaNO3dR+juRBD34Ke+soOWRzZv4bE2tCUDknbDRiSwhe1fw7QvtUaVGx75yAhdH19
GpdH5RivjB50kAmjQsQJmTsFZ9ZQKrnp7pLpcbR+X7ex5A3E0BSYITiF2ENwuNLzWwjjCOKmJCJj
sylgeLxuYWHKaKwnHJnTpJftCq2nRbKU5OZBsz9H5V0JQ1sQfIsktOvyFVMLg8GUBkMJO9OCL/j8
dMnb2ParrDMP7UdbPRrt9+sjWVgPqqdMFbA0xOHFjGZd2pIfVZEFuamyC9O/0ix/sHvX6YqVm+XV
jYQNZM7Hy8xo+tqLdj4Q1Wq0BG078zB0+bjJpugxDrKH1jR3QTz8GvpevmdeP6tIIfYovL99mDR1
ksODIx7uL+Fe87NkVMMmsA7dkD0E+l3w5OR7P3Xefg6ZMwwbNCktkhf5YTDSetXmmGmVWx919hVf
WJzD0+8LzmD0AxkWNHUPlZrdxMOtUd/3siuPDzmaXn6KiGJ7560xlyyc32eDmjfDyf021WYeeRWD
kg6m8wUYWf/l+uIs7KYzA0JQQz5skDoNAwMq0XIMbJXkVFCEG+CN/O9P160tbCgTal3qlpytNOIK
rhCZlRcoJhtKCg+m9KMM1/KdS8OBO0KnUKDBHiGmPLJssHP6KSWI0sxN4X02fOQdjWGvJNkeTb/9
9eEsrc6pNcEl4sizGx6V0sFXFTRjUcg1/fgR+tiVaVuyQ0QIpNTm1LtI7aVZgMC9Z0iHopru26L+
ENJoHidr1fWlyYMLg/Y87lh6dMSz29F6BEIYjhomG4++0QNpkL7Z0ACyciAt+AFob1JcBAy8x0Uk
lGT2cVLrEvQ1qF36zTZ2Vo7WhRmDEQ3KGhqywUrr87+f7JvWSaww11Pn4Cc7w9lk440y3l5f/KUx
nJoQFt/KStUIi4yMznNgwqy84lsLn4cOZ+7Ap050yYMiT6Wkt7ltH2D+u6/y4iZNg5X84HzfC7cC
5ToKXYRWgNXFVZgIPYcu4EHj6NLW0T8X5nNu7jXUgJMfXv1Ur7ZlLI3p1OD87yerEubT4OgaBptv
NTKB3AErfrWw7FDFczTReqWhJyksu89Dv5CbDJoEKEqkOwehvzdS+QOvdEDe8zflNZTfxCCq66M+
6zVUXr2HyQL3cXfdqxb2IAx4xLlEHKBsRUQEr7508hvFd4cq07ZtY2/KYLgrut+SVswNc9On6/aW
lmTO4s/NRXThi1WDUhnqYRaUdXv7cdhG6v07Pg8Zwtzpw0kpcqZSFA4Hva0C17L+DE20cVZ+/tKC
893//7567lGjl6Z+5xWBGxfduDXHYhd63Y3c6PVK7LxmSDs3lGfwR5QpA6Ew2CTbNNnW3YqJBZJi
2ofIshnAas0Zj3ZuQ51MO7RqSD7ywd/XVvEhjcu7dtB2qa1+SDIrQWza2NGKVG4yiheB4pCJHWni
v75mr5lQ8Vw4+R3ioyTy/VabOs93dTRpD7UWG/lNoanPjuPBVZwY8Q1Fh+IRnTjzYDfGtwRZ6scJ
9tpNUY3qb7lc4w9eOqhOf5AQNpSxj4x2zsRwee3lMtg0ySe4k33fVWeyK6D+/bTyMHtFYV9Mwoyi
VnRIFC4443Kiycwy2RgOKw/7xQ/gRRtLKY8Dzf4bvejqW6vPi61il/6+jZ1io+ahtZ3attuUVTrs
5Lood6GP6DIPWn0XRWHySGGp2jv6WpPW5YrB4AxLHxwqMzoFONW551Se42tSNXoHrykqcBGK8uwF
1h89l7LbeqycfVglFeKlfr6TrervTsq+07Dm303IWR9yLRg+X3ch4RSjqkarDckM8rlIKVG6Of89
YVBNxpg62XMRHQrpL73wd8j3bNvwe1msiR4JznFhS4hgq8HTQpnM2fM4fM/8vx0NqekSMXGez0n6
sa4flbVKwnyzn7jGq0XeuBS8Zi52VUw66S3iy2U4ZM+KfkNvbJM/0bS2CkaZf7dgZeZaAxwAAha2
ZOHEaRU2kxFK2bOuPRhIU4c39bfRuUvUu7L/fX25RP+ZR3Rma74lTi5mvyFzOsuPP1OBuUnSkpbM
Z12vYXj7M5WoCkvFLtAfs/634xyHeJ8Ob2T/+ucH2DN/DgVREpJCMOV7Ob30eYoY7IOFJvrarbqw
YiRt//284I+OVtSVNsb5s1x84M0hR7eS/1CY7vVpFO6Ii0EInji3Htl2j5UyffCD3aTft/rP6yYW
BgLRNM6nI40FplHY6MlQtkFp9NnzryT/0fmkiR10vnfXjYgX0TyQuRgDMddrF45IARX5xqjXGlsq
/mlt/nTWJrRcO3lADKeVHvT2aRjRJf5y3ejCkXFqU+Q38cxJS7vMzp4t2MZG+2tcODe+qm+T/Og5
K4f7wkKd2RLuk8hz1EkLOJ7sMtn0MfQ7Y7lV1khhFkdETwW0MzPPoCjYkNFXHTcGm0p1vtTpbup3
UudsW0Pd2tOv65P3mmQVDos5rUf3Er7B23Ye8ckGrilM9HLDiBBrtx6T53iv7c2/jWaXbD+V+idD
82669nNg3A/ZuAkHfzPoN2FycPKPSFOH3mPiH5LxEA335RulHQBI81/KSTa4QPJYIoH0kJSNJAUO
wIOu/lapn7XM/Pv64OfD6WzsggXh8Gr+34KWP2eO+x+/LswsrDuOHET8/kppbvp4J6FWfv33X+xp
4ffP/36ydpVnKu0ABO7FUj4k+cYPN4nxuMavqixaoSMe9jCOV1pozq10SumbUZ1oL0Pj2ZvUyO5U
ImWz0+6ytv9LUp197dfP6pD8gANkDxLt6ICo9aPk1rSbYNelcrDxvLXq9eXamQCzCd/t+QlywT0T
595Aq2ERHFvnq2l+jt6WE+TD558XBq1PcRP39NsdK/PGTPdr8PWFXw/ehfmkJRdqBrFiV8ZhQexk
eC/mRJx+Gw0rnrH8fdrRZsYkNrVwbYVZxeNGUrwXGMJQTnpjwXqeHVXlpcGFAvr+otlXzUqlsOTa
eqnqj9VjvlbbWPr11IVoEcTBZ0XNc4+LdQ1VjnHwXlr/YdxXa5Dspc+DmSTBQ0s3J59wFSpFTqOj
lPhHkz5XlY3z5o1PLWsuLMLoxeEltlBpgU5HhWRJLyG4fj//VEpvgwS9Tv+JAbGBamhN+mRIt734
4ybyEftYAbzM83t+Lr4SBdJ5pFC7uGjHGfwZK9/k/tFpb0dtM6ab0XiHg5KtAOtAsoK5mtfo5Ogq
5CKaoqKWXmr/t/NRBZb91qNx7tYn5zmH22hDCBe1ITWNNBZGeOQEGv19XG606c5RV8KBBU86syIk
ERRprJpK08JjmN0047Z8Y413Xuiz7wuRPKLvSV53fL+p7pvwfpUMaO33C6vALye0DfXwOH6xgr1d
3r55EV47Lnlj0lFMl9n5IoeGjWzMoCXHPNuRVU8eeWFJ4Ury4yJYwkVh0YJQC3YoKnvCbq5LFGko
lCVHuW02nv3Zyz7AyFuhXPxGrtF5NdgRM3jVmvsvxWMpDdvCsqK2Pqb2E+/EWNroztsSqxcmhBu9
zIOIm7isj7GZ+/shq9O97Y/lRzmcZNeJ22ONqsonU+/ijeql+hpFwcWLmBHyPoDmQqUj94Kzhf78
oIpRhjgmmm9tq6nKt6bkG08FdcBDVBjtrTyF0Z0TycZ9TdS9gi1ZcMcz88Los0CeZF1SquO+HL7F
0rfr3jh7m3Cq8fW5awwOjMuktVEOxqg2WnUclC/VdCyb7Ujtpe7uHTA/kn9/3drCGTqr6FEVAYNx
qdRtB5XfqOhyHenX3aiBvSuNP1qxxiS14Py06lNqhk+CRlfR+ZMmI9GfG9XRgziiC3dD+qfvS7oa
b6z47vqAlhaHwgtt7my1S2WPLCzLEoKS6tgHxUtl+g+9oa3ca0tzBq4ILD0p8ktK5CoLh8mOquqY
O3734jmB6sYKObQ6kuSVK27JGSwSb7D+4Q8Iqp0fTb4cFXKk5c2x06R8Y2nfJE+968062zQ0vCSW
chi8tXK2iB5/3d0WYTRx3+uBKBxVmp+1jS5hNFWydkNVfR+YD0ry96QGex/7Xdt97aPW7SeoVp0b
pYCU0NH3ZWO9XF/LpYk++SFinrYp+ypIJn5IQ2Om2T2PKIzk5dfrRpYOk1MjwhSXlBvjIqqaY9vs
JukQjw+GdSsp2saTjzQw1Wv7e8lBeTSz3+j7ppIzD/okpAjj2IiLkUHJkINWzXPkeStXzZoF4Xyy
Mq9T9DRrjlWp+JvJMOLNsNbzLaIF/nESQl9qKuSduGzOh0HdSO51Y6yPteRO3mM+qdtQcZ3yu6Ih
0+Ld1ZDoK/Va6n5xsU6szvvlZPI8q06zbJzqYzJk8J7dZ/oXr3+Qp/u4T7caeevSr3fX/UNsP/9n
pCTICQxmMIv4wPe8JHLqMGiOWVLvZAWV1u+B5xbebQklXnDfhcMmkv7UkB5fN7y4jCd2538/Gasf
Qj5S+CF2A9R64/qrB2ryuonFDQbLCRVSaD4vUJJB3gCRLLz6qPF+MT+mwW2z1gVymXrlsiYSoTPg
tblRTPN6dibFISfKsUk70M/ONnKezdpV2w+A2LdK/Xdu/VL8g9R9DoqnNNhfH+HSJFL0o5Wc7q2F
gmkqOVOpsRdGChaAP9bwGGvfF/aaHY3Qoep8X6NnI9vq7coDf+kCOP39wjaLuzxOYiXidBrJXHtR
nO9K3S83paU023QY4k2QjMFRmuT/OjJhq+lBX0aJzcjyaeIQ6TbpGhfXPDdipMPC8O6ZG18AzJw7
uDLabOe0wDPMO8f8YteEOM+h8vutHkClkRccGAmib1D851Yi6H+1EcKgo7KXtG6XqP3uuoHLTTQb
AMgq/3NJCwc6aE0dtvoOA8PXxrtV5QqxxDdvVGzMSS1YxQjX9NkNT84CvU+GWA38+thnt2VMr9Zt
r6zcGpergQkeKQSdpE2gKzg38T+kfVmP4zjS7S8SoJ3SqxbbuVZlKl3VVS/E1KZ93yj9+nuYH2bK
pnVNOLsxA8wg0QoHGQwGYznHjRmdTAUiaiewh0CNcRuGeS6JnS7Py7kU4byUOjO60VS6qDT/yYxP
rmx67/KCwPcxDYFQ832lBC1QTEb43Fi4INp/UKVD9LJneu2x4rHsD0v77GiycGlr+3lkRhwNiwds
pfN1QzmkXNET0kfL3AQK4DPmEtG6ZHMkQsRGc20yWL8UpI+S5tNq7d0p6DVJsHXpafBchAEA1Q9v
4AvQepplLZsynPcUefwhtDp/sj0zC+YkSBuJV9tW568s4UyqzEmKrisRoQzocEYhaZfJsI4unxzn
6gjbkmUqW+22wO0JZJMMLccjQSHJ0j19cL2ukz1JN6KEM3kiiDlLJz1edSxfEr9SeMtUAZItpvi1
YHAOBJaoFA8tu2ea5EBtHduTbbvoOKQtwz8IJw3tcco/6XFguvthlPg4mRT93Mgna+xWYkEKoj2W
fYuzx6R7xV10uyc91cU4l9IMOrAyY0hJlHvXDQwHAw8SR7rlf05F8L+fOFJmt5bTLjALx9zps9fr
EhVk3xf8TzeyYUXnAVRgXxn1VVVSgt38Pm88AGAKcrbidte1WavFjJMzt6uf1M9r/+v6HmwK0E2C
RBgKExfoO0qWGOrcGsgeZV+TXdZ8+cDn0fMHtBcLHS9iS17H1GycZq2PTOYZra9LnNjmrz/5PP/7
yfaaKHs6K8PnVV0JkYkcy9313795ECz4cw0z7whohddiSgGmPmm0i0hW31frlw65J2QbwrGTxeab
Doxn6EGIiqe4eB+Pjtoq3Yr7WJuzULXjnWbXhdfprPSGscLrcT1cV23jSccThlALDWcAZxFvsnzI
kO62gfc5FdbdYoIrYZmC2N0b5D4nTzOoU9JJ8Ygikbu5pChvIPfKnyLifA0ZUz5TgWzenHcA/HU8
c3quym+OdXddv61Lh5cGkYRFs95FKS6esxT8riWSljle+iYN01y/y5kpEbNlghhu40N04JW7qJkp
DmjUK2IMkU1W17fWeV+kq6wPdMs4ToUI/rgxlWlQCnOIWiQFR3232LnXt9/qaYf2qOvLtvGAQzB1
opDglTvS0hFDHJBVfU7o2wzMACvdLWrlKWqkkkekfwb8/0L1ppVizENywW2vJ5/t4Bm9ixqhPqG2
OqE2HWFQzV/78cmk07frKm6JAMg94JUsENmhmH/uNYy+1nKjL8cIaT0P3C2J5NLZsvDT7/O/n3il
ZE4pBtXwfWIkfmGvntI+kzGsjP11PbYsHL1oeCQgAEZ7uLBTgChwRr2sxwggkIc1wxQZJmmLcd5d
F7OpDnAXAQePNBYecOfqqEvvWKCdgzq27sX2zl18Xfd6KXjaRkQKP4ROZAwGALhWTLxMMzPiOFFZ
VJuNbw9zuGp3c3tH0me9C1pZTLphBP8H1I5ENXrGxRZDBbRwWVMOS2THvwa/kw03bywamvUxRMgx
zflM1PmidZm9TFZCGBx3MM2YHLsb1j3c6fWtEUmxkKxCzRMPOHRvo4XqAj29VEdSKNOKNQNMqREf
s4YFlfWq5C8mecYsoVUnwBtOvSYjgParg6pDf2kc2P2zbQZGJ6vAb2ptAtkIeH74bWIJuAY6gN0O
6RKN5b5ew3xGi8V99v260ps7dyJEtEdwkGizmi1wUKV3rNcPPL4xx/FXCcHZphPSLlZcLVGGiajY
R3XEKCQnV7ZOgnUsDToUJ6OECtlPN/OdR8Xy00lWbZYtFP/7iR/KmLKsrY3dSPoDQ762f7m+ETIt
BD9qDkwDcm2BhRrvkzqg09PqProk/HdS+K840cJecoNkab5EqfVgJ4pvTaWHYTtTVnvZXi2cVoQM
ANERb4UaiAqLmtRL1INWjgDxYHddD9n3BT3Q06Clzgyz0tYdMw5ZIXkqbNwGMNu/v5/HECfrRAun
RNNBt0QxWBq0XQv0skaiwqYITKMZGB1FEw8RNtxw4rJIRsoiUDUYTTjzqTrJbm+u0okIYZVaowMY
fRkvUdk927O/tq8f2IWT7wurlHTo/k9mqOCOPpkCnLvr399aIvSxAh4LDa24koXvg2FodaZBXyPL
fs3Un0szeVkm6e/g3zhPpL7jeQPzGqM7qEoKa7QsFqtY2qgRmlo9RY9iUJlk2YGQ+3Riki3f2g9M
U+F2QcgOjQRPpfVNUtbzoOJZ8tCrCqZEFtkdxsfwRHXQtYW2JxQhQc0upG46dWV1jDdKFJv1fsEp
r3INuCyD4Wck/USyFbyw/Y8xte7XTNZQtxVzQC9gkYIqzrponhgsa4hbdDdEbs+7tJ3sXo/vC3Pn
0lCnEkW3lhJAZogMwRiB2FY4PWU6Lysyrno0mmowolexy4Lrxsc3XlzJUwmCYfTrgNkhAgnzHMTP
2Y79iWVIAlv2jZo+qEdgebBzwR7mpSpXG3DvkVoGhPpVfshupLZ9j2kAIIa8NCYtEAoK60QoNdlq
JWtU6wpgkFH7JpJDurUTDmwZ5W4OUCpanJIpTbKCszMaHAwHY4zr1/V92FokVJ8sJA4QBkGLc1e8
aIB7M1XEltaQhVr5RDMlVCbJO3pLiVMh/O8n/h6Q6EhXDM0SrRQ0s56uh9eVkH1f2IYB4KpZ60IJ
I94Pqg+K8evf3zLW098vGCuG6KmVVbivXDyPtIZ5lv4yAJW5MSTuclsRDrGPRwUQpoV40dApbYF6
v0R5toYgNcXJvl0VJOfQNwg4ALRPi5kUxFiMzMY8Iw2V77RafTKG2SuYFaI1RfI83nqeY0IHUBGY
o0HXi3g6MDVrFJbRzhGjfRWoLtO8up5Nz6wcNaz0MvWNSe99onTDrjUb9wWgee2bblfKgSEf7i+T
yiaJZ9vYyrPfJGzlYqnohRnwm9oq9Yfy16S8tvqzo/7nusVsZazO5AiXa8qUslW1bo6MsvJY/qJm
xzhNPdZ8bp2XSQnn4Wjasmamy+kRQjjBI5KwGPMHqqpwECwNudcuj6coN0yPuCgpdt46BKQNG7YH
a6G3Zq6vVm/m+rkzZFAXG3c9aELgRoB2iaq9OD+ruMXsKg4ZI839T6blHrruKgfAhw9UBk26uYmY
7EBpFnEFnpXn/qRnOcW0QzVFq/6ncHqP98Q0C/Gy5uZ+OoKGSJX3kOKywpP/XBCI0dbR0sYpmrud
UnrJKnFcfD+EWxANtrieMGiOdKqoCDFaBaAJbI5GsJYhZN6vWud3hqycvSWGI2cjekD65SJ0UMGy
iaHKlkVpGZTpoTdfNdlstkyEcK66Ls0xPQQRzPVS1Ve0eyLLIMhECEfKyHSwD60QYSi7JX3AIJwm
M+EN/4s0CLwiT/gaF2PASbnWC2BWWWTuMzVwZMTgks+/O42TezDRSdWoBj4/f3HM5yG//Vl1+uvf
C4EnnzftoWQUPhR3eZgpDxXxq1lyk2+dvJMFendAJyLUOp4w8Ik9iL90g7fWHuDkKtnAjGyZhOO9
riDC7pOORSNQaLMMTuv3de8sE8D/fqJFqiX9RPh5MNl35UdR/fnA53nTPFo60N8jnupkaEynr3Gq
lcorRoxy0g+kS1AG/ytBUEA321jtK0hIGx+0p3n4EQX4OwNPHJ50PF+fctGBSJj0c9Ssra+mGHXf
XRewdVWgE/a/AkQkh9YpJsekuB0d8lwUPkP3S7yWgcK82pE0hL+vtuhjQR2ALB+6fAHxJ8RUNctW
dx2WMSq6SLPCeLozsqPb7Cf9cSBGOOicrQUz0uGM4duMfLmu6carjQdAcL5gZUGTnnCDNLFR1Z2e
tpFeLJ47td5cjD53k0niNTGyBrK921haZDThwcAaiqyx2P1oL9mAP7hNpJW119ODmTwpHfM6jO7n
tgy1n/96YW3PhHHtTw5S6xg0Lg2niThFaV3dT+NO6V/i4leeHElueDYzJO+hrfU8VU9YzwIhzpik
tIloVfzTD3BAib4b+uUecDdeqyyevs7R9S3c8BbIH/FufvBD4CEpGFDau63LVK2JKt1bftWSr294
1LOvC2fNmBS9Ggm+Pn0q2JeF3GlgNa+O11XY6gE5kyK41H52K7MzIGVZDnMO0qj0ax+nwej+6dBD
7bqewva0v+9NGfOabPEET2V1zCltBsENZtmR6vvAlXqmGA8aTixQ6fu2XDFMF6HpYCi9WDZnyP99
0cJBRASM3PchdjETQpNyGlBVryPL+Za2j7pz3+U/rm/O1hJhChCRM1CmwODGk04nKhQDkFqMpGii
4lFZA4tJTozs84L5qiTDkNJSNpG6eNP0zzTKihCbAgCwj3hcxXyICNU3zqpmKopRR4v57IJ9tZMx
UWy5NOAZughukATB2/h8gaqlN4AvizJ8WtcPLM12Q9Z7uQXot94J9WaWPMK3TiTvNQAgDLDzLvrH
kZuuhiHBnMbkvAI73C/rIhjViEjeFhuWBQh65HWALoYKsmhZRao0MXCx2yj9AzCB/idGu67b1Yar
xNQ3LgKOG63jMjhfNmTYVmUAO1lUZHnudYp5X895mI3jbgb/WNcA+0u5GUwCHRqnMoXjnjvAb6JO
2UZt+ZsqSpDEH0hNnkkQDnypEVrpM7RqFuo55S53ZDODG+Z2JoHbx8l5LGenHrMWOuRd7yXpDqgy
arfHwACxv17foS0TQHaVTwRxVCtx+Kh3FMJmGreRxSJneGqBzmztr4vYSkSAXPV/MkRwB0AMtnNm
4sLs+ruhT3xLORbgbHPtzybglEFl1n62dNktveESOOEziHohmYORni+hWk92vhIdcYETUGdvDMF1
rSTfF5tO00GHQ+vw/cJ5Mo2gZ7+vf3/DBZz+fpFcJZnSTrNjs4mSgReodCfI80cs1r+TIlz9cTLV
c5wakFL6fXJn6gEdfGpLOlplayW4gVxX2mJ0oMs0Df+0Rv1Im+xwXRGZCP73kxOD6m37f8vVJGGP
8rAMClq2HcKZTxW7N2sDC7X2qBuFSnsfK94qO40yLYRzTykd1FaFFBA4AmRMb4J/t0rc75ys0liP
oFeJeSiEpycmDOPxEbhs/ZfrUja919+j5wohedc3qz2V0CJv/Ul91DFEr+6y7DOYba8L0ja914kk
4ZDX6CcxjBKH0EV1KI2z/bwWhedoQ6AbqRnmDm1A3KTvqZrfOcro6W7/tUjVQ6vUj/MU6/6UkG/X
f9N1Q0GX6PkSZ7UGnIwKSwwy5KTyh/4x/4bxx+tCtrKsJ95BE7P0a1umapHjRNFR0wIEP4DsbOIx
yPt0BoBrsXoI915zbDZYKdfOc1KHeaML7LgYs8iSbdi2WpQ9OVsmZiMEq9IS223nFu892u3yeqfI
+qu33s/Q9q8AwaDcptGAIW83UWZ0ryQfwtRU9kDL89peC009Oyimu5uYdT9DSz1xd8hh7rtWfbm+
6ttb+/dnCNa2qvmKajLusXp8JFPilSDWQUczHtBEsr/bJ+h/ksR++SoxZtvqIGk1v6zJQ61+rpJD
HT9IJ7S2D9BfQUJc6xJQno8TVnbSA+Ar9KmHQ3F91bav/7+7Zwt3TE7zuaIVXugt0Kdt7WjXz235
nKpPZvPYqfs5/rEkS3hdqEwv4TqIdWdokODB7e8+Gv1z6eBx/qGr8+/S8Z9w4kvJ0Np6x0UohhZq
3fhi2fHdUve7bia769r8f477X1ncMk9krfGCVonWwjWdPA/6r9I8EvJlph0IfoF31/yc9KO7fC+s
PaBkJKYoMXqRBpb08VRMBiyk1/b9sFPdY0XDXEb7tblf1jvNO8jXEbKdK6gURrNWw4r9Ir2fvuCF
4EuuPn44hVc0qvB/JQhOyqGWDhpEXBVWd+eOB7P2reYtV3ZtEsbaw9JLKo+bPvFEnOCyjAk40DaZ
cQfa3gJ08NsHEHlTwV91BF/UFHncpDYWrM33XweZR5cslpgPQPNFri4aFivRAiS1us9p/JumHqkf
Y/8jnR6nqhiCDwJW86QZXBVLTzCLFnuJxG9LjMsQHFBbaGZvjwtOarEbY7RKAwj/7voJlWy32MOQ
FxN4kkYsWN0t3uskZYzfVsHkgNlA8Adf5Pn5aPQyYwuI1iKjO9Bp8kZnH6+y3qJtJf4K4X8/8TIW
q8HIPPAYtzss2efZ+kiMDrr1/yoheMxJK/uxqvH9xdpZ6V35gSFNGNLf7wtOBEwdNe5oLJLWv+TK
PUm+6fGelDIuNNleCJ6EuKgVODlfpjjMrH1lI6aSON3N+98icIRoGkJvrWCxFHU0QIAgZe+wUJn/
5NXeyjAPRL7XCNuvW+6mfz8RJVjWhMpsOltIAMTZYTG/DtM/I4b1eyJ5Am4v2l+NBNuqiJbMpERE
08f/2LWv2A95vruuiWzRBPPSxyrLKxth6Dw8AoQYrf2emdzT3gEb/Yc8yl9tBEtb2gqQW+9ZE9cr
WpRtfCms0+a+gC7BMjX8czGQU86NwvC8gYNv8yA2Hp3qqW6f7FGCobJ15jHwYKGogF6fi4EcRsq6
GTMG55uEALFTZfu+Gf2dChBMmbirW2QUF+HYPeblj7HeF2T00ul1IC9W/5NMRVBPEqW21u5UpmDT
LeDuWepMTWRbu6ryaL7TSVh2X2+3t1MpgkmjypPk2gjNdOVru+yzEj3du1QLVhlKhEwdwbDLwc66
vujxandpVA7zfQsc6UJLTC+vFklUy+MSMUw6VUqwbEJGq6xB9hhZtZfkPs3vVxbqLJjVz45+vL6A
Mr0ER6qxGM0UE/TS9GBJ0cB8WNlTfiMzLm+QtE41EiKxalR7Yylg4RjNIk1gLEiiSp4424pwmgYM
iAPGSQjGtFZlbu7gRgCnzqPVNK+aM+9TRJbAlvpA9xjU+Z8sMe9YjxRs1Txa6u7ig4qO5sxbJNWH
bZ/wV4QQkCnAkNHLESkMp9xrw7NjfiAOOFVBcAljnBbrkvEUCUB+1PY/fRdLNkSmgeAAVjawMUsg
gUTG6mnfrtut7OvCwR/RJYXOB8STZb23+7D6yJV8uj7CeR/LOI/tmJuTelDGL3b+uWt+pDL+D/6V
y5P+d5eFk24l9pjpttpEcf25zL+o6asyhf9uoYQDni6EoGUVR48tu9jwZVXxzfTf6UIJR9tSaT65
FNs85nnQZmkQ518StDhWzYNSfjZZuUPbseeQHya7n/SnxP1tGLvSkj2RZfYgHP+6B/wFiXEkR3RU
DPFO7aLr63jdv6Ap7Dwwj5tmNGL+gNG1F2Ye0nLHkk9a9uW6lOtqoF/9XApFeLbWJaQYeOkZB2OR
hICy7wvHHqyTc9E1eCPpLQYj7gpZp+SmQRvoLEYfI+j7xCYJDhHjFE2HZ145odnV8BzW/aCNLgmY
N9U4ESOoUaeavtgGbq2++9ylXynQ+T+wDycCBOeVLnrWAgEEcWyDu2r4bdf//DsBXMOTd97qDPMw
MWgAngptBaq7xPtumiunkwH1p4bxaMF/TVqGZigAvqD/x886r7D3mhIWsyQGl0nhfz/RQlcc5Lp7
fhFiLIFp4Wx9qxHyF0RWSZQJEryYO1XplFAsVxwzr4/fzOptAmrnIiNj2zQshA+gxoJbAuvTuULL
PORkzeD2VwV9xCbsF+1T13d+84j8TwSaJc5F1LlapHSFz1ddpHa8lX7tZMn661pczA+UZKJAXsQp
t36CAHL4fV0B2deFw0eJ4jC24Ik/xK9olcsljlb2eeHodUpngmsUW6CQfWUAI12y/pumdLL+XP6J
zdLB0LuUwGYre+/s6m8vhqwyJNth4ezFzVS2Ni9LW4W/ZM+o5tay22h7kYC4CQosdPeJyUF1GdBC
ZEEJVKbz2c+lBYNNHXAAHNCBASeCCNd6iwC0LPIWeaIyA0078+z5IbWf50TbaanrGekUaPUrGX6s
1n1OHxvM9WXuI3ofJbsl+x3CgTTmoS36qcHvoJ+XYWeDgUVmEFtr6QBIlCPgc+Zt4c6tMjpU1jSX
aPTRDm5RBWb/+/qJ2VLiVIJwYmoKlll3nMpoNf7E9bPZ3hkAp7hRhoOkG0AwdGJxrC8xO2kVVJ+n
pa+PeaOkh6SO7Qdke8hds9iu5G7R+Oafha3vsiwXeTF07160QrIcEGdFvdbHstf9LMNQD/OBWxKM
5WHsH8fC8Gol9/ul8eshfwWtRVo0By2tHs288SjR/T7N0Z0uo+/ml4D4s0A7iiYXDMphwkH0HMW4
Lkoztce4J55hD6GSvdVo7NWy34Mjadu68CJYglNZghcpps5pScnao+N8TcByVxi1n2S6l67pBzb2
VBI3rhN/tah23rao7R7tmIZLknkw1XCWDg1tLp6DCUC8h9GBKGIdwqWX1li37TEzfylN65fapzSO
vWVVgqqW8dtcHDmsHsaxYaY2/tdFM3ZLaJYCp6g5Ap77izWkD1OeSIxUJkI4c4Astk2QnzdHOtQ/
csU5jJRK8jQbIgD6AhJV/Bczsu9Po5OdMZeptZSyao5DrvrNV6eSUd5tGNmZAP73EwEoOOiaktXN
Uc+ol8/38Bo7cAWGluzOvSxuAizlVBUhvopRdMDkTo4NWT9ZWgLk08ED3ohXdH2w1negkdhlwxAY
RbIf3czLu1tLdQ4aOsFRYwHXBP8RJ6xaqyZTncz1EfzudwmUHVXJy2fDvnnDO1gdkcsHorjgHEjZ
aNbSJc2RMbqfMp15dF69Ccw4Xtlb1Kv7XCJxwzz4sLvGOeHQ6UGENXUUJ04yComVouOGBsmzJPre
EgDiB1DuvQ8fi2N+ZEIhJrOs+jgO35ekDSdXhki1YYAuIK8Ai+IgpQYu1HMDHPJpqDHcXB8tPHfV
Fy/Q0i/Xry1+fws+GxJcYEmAaO0SrqywAMHParU+pmCnM9vZs9OfldU/DAXztdkGuV/IZLRQ21r9
lSm4hpyBixuDX7gqGYY/zddBfUu1yrfY/rpum3I48gQsjiCU4n8/Ob7l1IxAVhhh1Gh9mtnahXGG
1ri5IZNfAszy9ovCxXQt71bG3CfmXM7FJf1YFEAOzI/r3KLcUoQzOpJa9WaAQoCGIebEWQUWp4pC
6LkYZcwrxaVuxrmslqCWDSluGfXp54XN0eNkHQHSnx2boqs+dZbZ3BNbmt67iMiAV4+ma1DLuIaN
tmhBiW4pdQXd/slxmJOdklQhGFDCTpOhol4GShgXtTGHCy5ssEOKJ7QzQNBJdDYcMf8VZMZhyb+T
5N6yHlR3VxU/rpvb5crBGVhotuXQF4ClEPxNb5fjaseIAJcl9kf0XN/MEAJeXwyMq8iLOOgmF1vV
J1KP47wqDfpczJ01f6mLx8wE1tD6nczfbtblTJRwdNicNkPXkOZY2p5beq1snmNjrUDrDMYcQKaj
4CZGy7FRAE8N3bDHrKSz5yh24fVdJQlBLs8/rAaQKhghdRAgiPBgMKtsGdRhPII7R212dod5dt+R
wd9tqIIxBR71YrIXUY3wQurRWqil85ocKZ31545VZWg5aSOZn7uUQjhfPOY6YGKgxRayFhYeYWtH
W/oWd4MVgFOh683g1j0/FyGcSUdNlFkDWM+blbyWLOoP/+7zgmOhSr60A3Ac35p3qy3ym2ec8H7E
uIjLK7i8Yiz4X7OyyokNrfNGpzZcnuPeDG/W4EyAcChsA8ikHejh31YH5uqAQvDWmq2ggeBBOvBd
mnhtOG+s7gN063g/3RJx0nozjC5iPZ2/NcAgo4EuVzCmNJ/VpWqc8lgtD0uV5J6xIN+t326z52IE
g1rYXC/AOyqP+h4U3gFIhm+2WHTJYWwHCVY8OJEpOb8KjUVX12528yOGfz3nMKnzzVc6F8AzkTjh
CPTEHbcozY1RyY9W8QlDW5n2PR2j60Z16aRwXwBSG8iVfEhDvM6rXqvL3Jly7MWA8Ve/Brt2EjZu
LnGGlw7kXI5w/DKNFgvYaPIjtVyv+U+ayRBHZQKEzXBy0jf9AgENwzuZmb6W3lqTBZSkiZwHZ64y
EA4Lu5HHrbFokz2/AUkMT+XAWWVYYhdhCSRYKp8V5xfGBQ1R6bg1c4qZvZljMMRBTMK5kwSlF8t0
LkI8e3hpZZWdQYSGwtwnVwY+cGFOwueFM5cNlMTOjM9T7X78QzNMAjT39c0zFFwKPCwiUWAcXxDr
gQC9tEFswd7Se0UFgSym6288FRDAn6GobMJTXUzlMXXt+xQU7G/Ly2TfTfRIl6+jjJ7xchwXNwVc
FOZK+cjnxXxUBfHUdmYdAAS4MWbroZxaH5S1n9dxCG3gGysK3ZmL+afGqJaqyC7cy9rtu3wL+TLg
jnBcqXP/VbVrnDltqQOto/AaSwsM41Asi48Snj+b903yNC2P6RCDmXdPgcnJ0oM9vI4yP31pM3wZ
sNrWOzOC+HAp2gQPwGzSI1LH/gBI5z4pAoJ5u4rdGgNwhTU8OMHUi+UWW0RbzCSoSbvokfVVnQ6q
dWsWQ/g8P3snD7511sCD0eDzxsxCtNUng4wJcNtkYC9A0gPh/EVLmtUqveO0FjSY8cCba6/GGDdN
Q9PFbEKIVuHG3lUz8RrpPMSlb8LanUjmb50T5eg650axmnrUq/fd+jTHD076cv3UXfomiMA7Gerp
QMFxBXvEsGU71omuR2nvTcTP1+D69zcMTVdxpHHbAYQQ79hzFQBaQuMGITuKGuHQHoqHvgXzgeSi
21gn4DQjtwkVOGieoIRJFSNJjcqMlG6+S5XpMTXYU9uuu+u6XCROOMI+5qwdvC3AjSSG/XmXqIOm
diaaxL6N5p1l/BkwDkPdT72+K1o0JKmyQeKN3UHPk4Y5ZRxTTBkJirXDWlVuZVhRnSZ+p7+wVpJP
3dge5LJ0uAK8M1HBECxs7UjHWprYUZ+8zNPq1d87tHQ21tv1ldvQA/6WIx2bQFHUTEEPy1gJqQvF
iiZ3pyu+IdFC9nlBi1x3WyRt8flefbGQfclXSelhSwAoxlGgBpoI0FOFK7Zr3bRTKbUiu6u9XySX
9T5sGDDP+KlgTOfFFHGfc5dOXTUWdpSzY5dS4DVogUtujqVAHKDBhMF7jIl+kTzALVfUqWpmRyo6
6d3aL+JfN+8yQXQAg1LBfYz2w/OzvuhVqrG5JZGp7cYkMGWAyBu7gBwIVl91OTWAWC+pdHU2EqTy
ohKzOCgrhll4qwIGkvKANYM7xAij6Kzs0W0LBgTQyKBBX/ltcfNldfb9i0CQ4qIqkE6IVO1h+F3U
Ev90eZjBmYXmE36OwSdrCOtfuXNPBluj0VymXuuuzy7rn8n0nciIbS7N9VwQ//vJvWR2TjIBnZ1G
WRzW9woLZXS1W5pwcHcwdevGJeIq00kyxW2BphO38rXsm20e48nTelVycVxaFFJRkIEnBsAtLiB7
BgxPa5nZxG+r6Vf0ITGjmw0K30fFTQcrC3AlhYUqGqa3/TjEb0gM5tMhk4GCbf1+RFVI4iAPgoMt
3K7OjEWqjTR+U+bq1RrYfQ5gSUlcLpEhGm0FjJy4B6Hd24J52lnduURmt5cS0JmO97xDLJxqhMXn
5uSWmatUruZEQ4De60Fmrdz7n9U7kCU4/Tw3thNrNfS0SpAUcaIlD2ed+Uap+sb4PBjEp4bmx7c/
9yAP0Qg41BHvXoBvDnHatJOeuoBcdnb24O4kfvzy9J1/X9DHdteirxoKfVbQ5QR0fFJvv+/ORYj3
9VKUhpZDhG7vlMFr9Lvr54L/++KWcFhqDkRm2Bf3KV1ZH68kVyJ9ZaAcQNxZH5z4MNNnl8Y3R7jI
E53IErIgLM2Lji2Q5fSvyAq7laxbYMN80cGio4yPxyPKjkJwQMlE3EaxaOR8yQDPryY3YyMi5nx/
raGVcwPeU41N8J2QgUb9fW264WrM4fXt2DghZwK4hicnpENTRd/RnkZalu/jkdyDM8Yqg04PbH04
UMPZXZe3YcFn8oQDbyusKOwcChWW+ivJx0OalIelKH5fF7O1MSZ6DjTOCw78OeGgjKyturSEWlnx
AvQNW5K63fw8eEjwroElXwBEZ6WZolegoWBO+FZh+L66ueyHfUdzEZCXQFaKqEowrDnV+tZ2Khp1
Exqldq1+c1QLRnEQbaKOAdidi9RXao7LaPeuFRldMGl+UQTX139rm/FS4glnYN1f5DmnGn0HcWOb
URFXz7lZPOrGuI9b99aiP3+SnYgRD3jS1fOI5yFwdgL1pyobSuRWIviqs88LSU4LIONAOHTNqAIk
Y5vm/koyP7ZwUckABDfXC4gB8FYOCqRisW8AWlRWZ5mFmcT1h5q7Tz0Gg4Ys21/fli27RVkRj268
ZNGVITj3qRlGAqxrO9Kmwe/r3VyQj2y8iwwXL8zwRqpzfwLcirQBvBIMa11BytMCSzRcZE5kU40T
IYIaploW5jxBCPCYUZp5KdNb62/crk4ECK/KJqucPI4hYFxKTFNk3gcChTMBQvSm9jWGN/gyAUks
cJ+Ie/t7huOPAZeaV6eRtRX8rFoXmZlQYkRGvd7NqRKujeTlvWGyZxKEndbNaaQIvoyIKl+XPuyK
w+2mBOdqwEsBpk9DG5FgSnXR6OqQ2lFM2Z0CMoGatZ4+7W4+EmBbMDFEgT5GIAwItqT3Kcf0pnbU
JI/mJ3DN3f55ZEBB6QBELlQbhOJbafeUTXplR3P2xfmkGF8/8Hm0ECKPw5uHxXsiqbW6mkfYEdLF
xvd0+XH98xsOkGho7QRjN56WFz2eseGWxdooSmR/t63J1wrbb6zFr11ZWf1yaBZNYrqG65pD8KN/
S1inWiPFulqjEqnpGqpzWFUPavucsn2q5T4xAhUJcaeWXB8bJvyOmo4ktQsCESIIXfVOVdp8daM5
/traVmg2zaGIb34IomEMsdt/hQhXeWyooF7jQirrU70rbm6NBVYwFg4dkRyT/cJ+F0NVkhVouxHJ
wYU3dk95oob9VD4B0FXyZOZHQbgO0fuAVh602BCMaQtHJZ+7fE1H6kYr5uWJ+8O2X2lxZ3zJNFlD
/MbGcHMGspJmoTonlkpUOx06XC4I3Kdl3+EdpXUYY+v1/XXzvrxHkHrTwG6NzhR0DopZJaZY1lpP
5fBWGb/KvdX8vP3znBsU7hc02kClPndgI1hrGKuc/s1ln53E1+p/+X3BQdJmrY2ux/djxyfHm6lZ
XRtELuA/5L8fbxvBv8/uylZG3fi4qHedtetvvmKBiY+lx/OcN4qKa++WFB1HJO3epgOxy9DtZIBI
l5v7Hj4jijY1ZD3FUruiLxTp6LJ9Qwe8m4QqvTmjd/59IfYc1NimplW0gNTJn0ovrVqJgMtDgJUH
4AHSacg+62L5zMm1eHWqoXmr3eY/w7j47sR7+c3v16300sfD4XIHghosShxi12mCznu1mor+rZ+/
5abhL+jRpSjol62sIHS5I++u3SZAb3PRocX/fvLWdLsuma1mGN6Sad+6XitDLJR9ny/oyffTflJS
Y8D3jThgxEt/XV8o2eeFA8EsB2SKcz+8KajRWt/BsuXdLAANhSZeYxZS6RdcWvbcNy111OGtBLB3
d6eBOf52AbhcMXjzfiLEWkZdTWa6Ln3xlpX/DGF1M28qIgScNpRKMWPAaXXP13+1ncUumyZ7G52g
BxuCxFtvnIezzwvrn8YK5Nf4fFBY39u7/0fale3IiUTZLwqJNYBXIJdacWVX22W/ILttQwRbBDt8
/RyqR9OZkShRefqppZK5Gftdzj2n7L5+eHYuvq88b3nRmDEZ8H0DRC3fhZvub39/7ffbHhwBuohW
ITl8OT3TpBvzTDL+mqc7azro8W40NvKD19kcYMp0YBMX9CviPOVF6LzCTWaNc0DKXl1WBW2dBi0H
D7HrAKRT+sNW4+vKmQCuEzBo3FJQbFHjVquv8np2U/6qDZpfpnd1/3p70q4NeCCDQWUXoQSKhyqq
c2hidI8SGw2o2UvsW+2Hg5jLzy/mz66MiWUciRh8fubj3h4nv9JbSKnQjaXfGoVyMnDimwqBf/kq
/YqHEAe6PUnLzr90zC5HoZyMGXyDCDTw+dyafNv6THZT9wYs7oevD2Q5UQFHLANvGbXKy8kCNg8U
EywfX+tK+E7O/HrjKVqZpqUGhxZLZOyucUBVDhXAzhi7VxpY3UtufNgTXxRmUKKE8iw8fjUmbgjU
4PtCG1519lgVXpAm5cfXeXH2gajQFsFC1W9FtaGepsabXhm7Tw6p9+Gs3eLs//d5xaFM+ZikSY/P
G/RLV7zS3e1tdH1BwQ8DAQZ6KCB6B4/4cn1rMUli00p7Bbk8ua80vfCRinKBEmrrTR5Oda1RZIUm
MSI+auMyvFL9sXLERYU051ep333K9ePtoagn4v3rcO8g4I2sGryby6FQfRpmLuT86haTG4FYXpx0
kjcHKjWILOdZLIPbBq+Hg6G44EFZ6t+A1Shz17nOjD4KNpzSt8rdJXIjUr0ez+XnlbcjBbKd8xqf
NydIPbVvhoWG4H26VZzZGoUybZmW1npiw0xvBcL1Z29jh219f/n72XWLgCPxGobvlx7K1NNDk29E
FeoWhmcJaC3OHlDC6G5Tq6J6jOi3H4f+pMtX3QtdDYf85cMrfW5CzVQkZkqyGunHk274tQzSDS9n
ZYoWVQe0w3jLMVR7JbhndjIzi/7UaQe3fPS2SqJr3wfOAEWFpZAP1OXlEnSk1quWpf0JGUgwuXH/
49MDBMV7D56J06ArLogBqiPXBIn/aWn6Y+jVLf65Pf+LG3b+2GGJUXZBsI6H3wJAStmjLesbZgPe
cLLFHYnRpenH7h3euoy83ja0MlOmBrg8EgTgeEaG8HKmANzNcaLj9sSoHyehvuF6bH1++fvZWcgc
F6pnAp8f8i9k+GZ9lLTgfZ7Ofv5yVM6/P7G+HAZ8X9O+6vWJn27PzsqNBPgBcqbIUC/dxYq3TKjd
uFNWdicQq3yTotk7A/FJ5+yhEbDhd6wc6gtTyrNXmIWJZH/RnZjc6/3PPN9VXbJhY2s4yrat7L6i
dMRw9DSMeUjynSd9wjYOt+qfv6/Jf5Om3h1Q0WA1Gtm701gPPquID1Ydf7abgLPfurxr2daw1g4L
HL1lodB1cNV5N1EBMcWk5ieROPE33R0h2JiKzLpL83h6GLmc7nN9yLfoEa6wzhjoQmcB0Ny/DHHK
dBLBgY8QDj/VdWZFUB2nMV6T0gGxxQDdFcf7PbRpt49zKh8Fpj71S9JOjT+6dNiTuoPOXcznEkIj
TbGvbSfZeCeulxt7FuBkZ2lJREvJ8vfzw9GbjLUS8+LJYzPu2v6J2jysqy0VnesFhx1kZdFSstwi
avhSt7NrZw3nJ9o+8jG9K4kIB1BbMvAkFCdgcze28ao9NMCiVRR1UfQSX46r6dHBOZqMn2SR+sCy
3zvZF2P8ROguFnfGkG6Yu77DsMgG4j/cx8ghqcPjU1bY45ximfk+9rUtieHrg4/bBWKgyH6h/IPM
yOVoEl3ri7HP+QnCI2HpPjTly7wVFKztBA/PrIZyOKIDNahpGmHVKaplJ+G0gQAvX9y/4nILsoyE
H7oxEXYAwggfEUVeYIOukJ4U5SsPtN/90zC/wJXzW+ehtL7o5OdtM8oWeDcDwR9zASIhuaomVidO
cnd0YuzoCiinBC2jxVS8OWP2D5iCW3/wis9zZ23RuijT+G4V5BLo0/FQwMb7f7lUaT6YHuH9/NSm
cTAk0Wx/S1C5mYstXPSVofeIAckAdLIhblZTHF5beRT8HDwCz71Vgm/ircz2hfP19iSuWVng5OiT
Rx37qnyqx1PhZNRmSx/YmA3QItLhZkB+wdhq8121BJT8InaHNLu6XDwTlkitmEXcNu91MD4gp+J3
eXWfU/d4e1DKaYUzZgHvsSgygn8HxUhljbrengcqKY+m4sHZi/lj+er3z6OdwIaYGpq9rzhNJkMY
cUG8NKpJuZdO9oq27x1t5o2r+z12O3MA/7WziLMjVQAyJhXMPHqaaKyxZpFnFqEp9lb5OzH/YtlT
DA+BHnj7l0AHOylzcGqcKniht2dReVL/1zzSE0iWI533/vPOng63rbICfcYskoMDw9DEGsk3UK6G
PBb3M+ffb5tT7sArc8uinpmbRy7y1G5YlBl2kJdZoNtv6Xy4bWRtZwBY/X9jUnxFzRqHwp56FpVD
4zvmvddsnKeVUWDXob6OOrWJW1DxB5IUvaHWgFFIZgUeeNAL63PxQTKDZapgBM86Ukdg6lKh9CRz
0s4kLov0/GtMP285NSsLD2o/lENQB39PkVyuBPadJtsi55HQpLMjgC8/lMDnffcEpSHP4ex47rAl
Hb86cYAWAq2jL6VXZWWGJaE76LgeJk8LDFcGk3eXpnlwe/1XLiGA2SzE3xR9AkghXw6NotFJjMmM
9TdTv7NeyvEzbybf1O9u27l6m/D4wQos4dwCaa+MxipSI2e2k0VtpvP95I7avhWxF2qD9TfiYQi1
IhILLC42FdmWESiXBmpbuGAN4DCWn3A5QiJlT4ue55EJkmKdWAdk2vakcr+NRnPXV+JXbdtPGZ1D
S5aPRvf79rivVxH0HQD8gC0EcM0rKIs2mbnbaayKtJdmDPLWT/j+toXrE3xhQYUyoEGisASFBQFe
mlMrZfl9zIx+a6OsDgREoxaEj7CU6mtV8yQ2Uz2ponHclz/H7hd1P5Y/wCEG48HyOiFmAdGOer32
nZfLuS5FZHEPcdFg1WBzGMTu9nSpnX3/mlmS2OClgAOrun3maPCs1msRaXn+HGtGOBrprvI+Q6a4
5NYjmo3DVKfhVHrh0BbhbetXi2XoS4IH/0HrGZeWshmngbqz5PocNU3v3TWcNHuvpM1GznC5Uy+2
vGJl+RVnLweorBK9cOc5KuMDm4YQGdEQ2dCdLO6q/GDNrY/H8/bAru4RmEQzBfUoFBxWiKXmpLEL
o9Qipx/jx9Is5wjq6Dw0UDcNPbPmG5tl1R66Cxd/ZhFFUybS88pm5nU8R2NdsGAQ9s4pi0dP8H+6
Yot+4GrrL2M7s6VMp1eVphl7qRYRMUeu2Rz6ejzRjzalI3+8mMETiSoqcF1qEh76pLXJcBFFYBcy
/Llug3yE2qash+8fXitwgKESaSMsWQ7B5fZAE7Q+T/FEItN4nMWXrH422+8NTzf2ukp2tgzIRUkB
IDugQdEHuKzh2TY0ZZvJbmhJpFXGyTFHf87mnTc/lODbt4o64L1ehnU92o8piZtjD+HEnduTrSTS
1dOz/Ay8PCb8U8yq+sSRcaqsvChINHe6ryW7pNr1LPZJ/FeZ9b6QGydhZbfAHFwFoMocON2Kw5PZ
lCBVjVGz/J6790YM2rANR3TDhMpK6klGbCvuCPyRZ5K9GfTQWBvv9cpFdT6KK6Giruhsqx5IlOf7
AdmYLZqKrSEYl3sDJWqc2Rqz1GcVGE2hkNrmvrFFM7y29HBqQKcCSJkONfFLK5ZWFaQgbhy15j+p
mwe692lo73Ty4KGNxk3sjXVZmzSA9qFejQcfmQUlzCp5apiJZ8TRMH9lno6ju0V09Z6eUq52wMn+
M7GM+OxMTQRkZwaHCdAIuI+0MD9Dce5+4HYakVwUx2YaPT9rq7r20YD7yfCSzB+76bs52iERSAvE
5qlitPFnt9tii1hbUx1jB/ANuDfkvS5/W21yYSXQ9Yzy+aFyHuexAFZwK/G0cvG7uO+XNwYgZ3hW
l0ayGpXuZtLcaEKq4e41fjDrDeAuXBp8Q53kMxuq7kSfVsxqkFqNjNHVoymfsqDstSkQg5cAdW7k
fjGKfwR3oMTomsNbRWW1a0bTuespFSGira/6IuvGePKzgVsY6o2uBVpS0cCWHg/7wu7R1dOY99Bp
E0epGd1dUvYk6LO+Bq2+4fQHAqQ4MoU44SBz0Trf1TrqW3mS3tkM76o0a+ZPRV/7GajEjm0uoJlk
MZREbPbN6am+G7u+DIHFomEjNRCTm0PYdC4JLWb5RhJI3a9i7TRQ6rtTX6Ejbkx9MXtBoeX1c8Yh
+TolleO3dYkD2oPyCiqj1M8MvfGFbgq/6Mb6ceB68WgMznDURqYduEcrEFl4RVB1HnkiJXuTpQOW
2Modi7cGtE0ayC3yKswTfWr9ZqrJQc6i3fUmt3dtlopPoMAEHz9ChS9FkpoHD/C4cOpYez/UMbsv
K5o/6R1p74kLNRCtYCglOloTpamjB3ovkmDqbH5gxIE6Qm7ex4MDlhrDKe+tueHHzLPrQ1doYuel
snlOkd0JG5PRfVWgIjkxLw5YDDppeNGYz4K2YUnwEEN7wdzV1Cz3g10icnHIGEKlcw7HMRkeqza1
7plJRZB0enYcDSixjlln3M0p1XwQE3p3RT5C98Wz0mAS4xiOdWf76ehMj2ICK3mDZ/IxdtFhPloD
PWiz1r26hAifcieOaofH+wF5qagBbNJHkZb5uRDSx0pCsk4j7t6y42czbvNdE2e1X6OHIdBTTfv7
tt9wFQYjj42MOZLMS00B/sPl0cshfdowt6bRyOwgjaHSHE8HwPMf+xiAtTzTt17ulQsFBnHGkQTG
Q6pWRHW9TaA52tKIM9fPyfxqEe0Jvdq/b49r1Qyyl8C1WNBNUCMCTUwccUlMI8OSqGTpxltnmO2h
MmxxvG1p9fJaWKyAuUQpVnVFcitlfQsqmgidWYGTZkkw6EWo9wi6O+PLbVtrb9/SA4dSODJlV/Bw
5toCnl4SRx6QyD6u0gcrz56IAW680q0O2ZSFev5BnMq7y2cBtb0gO1A4VV1LkbMu6/M2joxvrvDL
3e0hrd7LZ19XnIba9OaKVPg6rSAYzXlodxuZzJUtjvkCEGbhyEUtXtni6PnKvdke40gv8nsU/A+o
k4elZ3+KUzithNGNDbE2IsSiC97ahs+ghjGuM/C5Lzss0lz86kBaWnP2B0Oy4fqgXo5X86rtdkK6
quvNIY5KcEy0lvboVJnv6D+l3e5S4m08nitnyQX0Bo2F8LmQEVZcoDEuY15UuhcB8hiSuX3ObL6H
BNLGTtgyo7hBnA99PvWzF81OxAzUawcAAbZKamub4XwsiqvRFubgdhOM6EVUDXeF8M3xUQyh0XwM
vPl+as4MuUo3CkTp5rF3YQitkoPzMlQnWiR+lZr+LH439kYafWPu1Otupi2pWTPBWu/9bRJ+aOn0
EOMxu31YV82g9wkgchRCTTWd0yQ5/Bgwa0TTHFT8U2GGhGwEKWvXKfi0ln5W4MmuYInp0AnLnQ2M
JImhvh77orp3Kx4Y+un2WJaVVh1CVGkcsE6+9zYuYz3zumNb9qVwEi8ixmM7/Gbws0x2X8c7j8EX
1HYZWsD/fxaXoZ9ZNGLJuziFRa+Re1GJwBEvo/2tA1/4UB1TA8Vkfau+sfZinI9SObt0gC9bT7Ap
rSLISmAAi88UOJ5OFPsml8GA3oDbo1xdQCTDQBC7sJ5SJYszUW5pSZrGETywWYf2o536Q/yVs3/+
wI6H8teShAWdk3JdTH2bZChQeZHR0HCcbV+Kb8Cj7eN24ySv3efL64HdCB0sAAIvl00nfUZMDexQ
otZ8w92xbgtueJ2/XECGeJrQl4cICBmGSxMAn+Zm3Y80qi0zKqV1KFz6KgdI3gv71PBpB+hX7pdN
KqEnkh48bv68PZkrBxsFjwWVSCm6ltU3nmRDYuusoJE+OY1f9EkVTDMfQleSeXfb1MoNDFOApi68
fXA4lR2ZZY3WVciJRZR8mcdjAsK1KqNHZvzojHljL64OCxcVWu4NED7ZytINmsyaajJo1PDWd2Jz
703OfpB/4tOaYPVCqVTHqNRrEcCNRlRuSiOva6JGM3rfNBNr31tpcrg9eSByw1ZQrq0FT+gg74Vs
wNVWMb0u05g92FHtxtXLRJwuMMZY91lSB7X7bPd9IEZI4eVBKuudpAy1La/KfVKLX4XWV19Yli2d
t22tH0uvMX1pFzUPat16kVkyPMCpHPdEViykvBiCJB/E7MM3bAPbquwQv+rXlOnDU6ODzCDpqzHM
prS8G2Qn7liaU7/xanqgVuI9pjJGUtDumwDsy3HqM1LKZ/R9mJ+MOO2CMimmgDInQ9putg+x0aZR
DNETsDm2yc4QaQ1fsOp3STH3QQJs36moY3oHLggoemtWH4oqTXxqV2UwW938lPDhR1ngF7jMSe4H
QCaDBk/iqTO0+DhYY3ZvIj0WoKd99oek9g5CauZT2zfuI5P9azJo42Gs8KYlNncf3LJOD2kSV0vr
1PiQ5FkL5zcZjC88Oc7WngNGUOnywUZ2Bvy7blfumEl6BKeucy9QEDsCsdEfuAaeXl3MWjQ51vRS
gPL2FRUX46FJbG1HCLRsuJFpvjWa2n1BR+dXGWNAWW3O92kJ6dxcNPm9HDBVTuZ5r1ndIvkzAfyc
l7HYg4GyDJxe6Hf4P7DIZB3oywXrwtxsSz9rzMRHMJf4pttI30lM6vNWTkFvtUaYOwgXnHjuAhwe
sDNVvIWcmux/d6NDDmXMaKCZzL0vUmE/Qa7Dupd1PjzTEXojoHN1HmVd50FscXLM+kH/DLAucOWG
OQIp2rv632VexxtX8cprhooj+q7RR4q2VbXiONiusIqG2lGczrsy/5t0v/pRhHGW+WL4IZqtIrHa
yLx4cRcGlSfbTG2LELRQRH0d1cXX0fxRxs8sPdrmC9KdfqPNQb+lM7h2aZ0PUrkg4bUlbodm1qiY
j0kf1rZvf7CD5X1YICOBChFKBuCLVEww3oFtxY4d+D5t2CNAjsXGRbU2CBDpoNMckgrLal2+aFli
mPOI7Rz15k89NncOxNQmukVFr6+8zYtIH2p+GM1C6ndpZjQ6PKrobY6y0ib7uBfVEY0PKaCr1Y+x
66wHLzbNL1Cs4AG0nIzAHrQ6zGte7ucMYroYQfPCi9b9uDuOn4XeP8D20I6slgTtITPyMcb82q5f
aX0gcUujzfD2W7A2xaD+AMgNvAoLp+nl2EmXE54AIxgl8ncPwuM29OSv2ybWpvfchJJrFyJvzdGD
CfuxAW86G7fwX8s2uHrNAFJALAGy4KuOs4HHXc5obqNwW32lQzwHcYW+rZhpn+26gUfOt+ST1mbN
ht4QGm/QlXSFaxKZnZdjtuwY6fwGBi4BmQ3lOzOrtrBg1tpthbYFoFgW2txrmAxyyVk6z26UuFyG
6TAP+66XX7QuNwKNOT+bqYLmtlE4O1cOZuBKkDa1Je/8nhkVALZW8kw7yHOiysGDmVVsX+szeWRw
FFHzMsZdP2Xevigy7Y640At1ZI0kPacVUpge6LhYod9VwuI+spX0IaENPXhsTHYjHqXPbE7FjhLS
7S3oMBetPfsJsrxhB8Wqo4aIC2nRbHxp+VjcIZm6UMCP1g6virbvNQfIitQleAZ6vMXNCEK52ty6
fDemT4VX09GA7nWsu5Ez2CEf4i9DL0NGjcQHYOhQT2CwKJn4g0OFbk59oTkCq5GKOqrMirZDYsEo
6JsnUX0GxO414Z6zYWftZJ3bUaIXL9HkWM62Gw3ICkzQ/LXmLVL3lUAMFJf/DUVJdRhe7jLQZLtR
Iz4b4Ou1scutv1K4Y7cvidUT9Z8dQ7mHnHZKSqvGUBL5uaM6vJO/q36jveLdhVYvirPBqAGKtPQp
h+/pRgItlzZDcyQlvmE1z13DfmZgZMFoIagprWNmsifONd+u2nCyxYYHsj5YvAso7IOqSo3USFNO
iDcbN+pJHhAB6BtvQnA/727P6arjAdwvAqWl9wmp3svL3R7TMsvJ4EZaFodxKe/zyvZ73Tpak/m1
tq2fLZ+O1TzcOTPbyMCsDRFeAbyDBZZ51XbcaqXZizxf1jMgWmBhb26kXtYtLJ3xINIwAPy8HJxR
V3MBGgQ3ouWzNhSYw1PZfKz79N3Fge+B5jE4IQsh0KUNLW61Hs6tE9Wxn/b7NtmYJbUp4sqAcoJt
4onabSfkKuUzJ18Lt/Ob8Wg7j1r27Ma7Dpm+wTsOoGLv7KdOPI1Z63fDRty+uk/Oh6kcclkQwsYZ
w9SKZ23kPk/dgFi7rPpOOzco0186FNvS37d359rldWbUUk58NhoAW+EViJyiioacfm7yLXaa9YEB
sA33DfHuFXIMHQ9Wb6TcifiYRRLdha4AYMGqRGTX8ZvN8u8Iu/9q6/gfbrgbs/qO51Bvm6VyhCb1
JYOvnvLU0eLG1iv4x50ptaB1ctAWzXFz53ZWd6RSsIC6Sfl3zqY4alLErN3cQghLa5GojJPSJ4L8
0/RgcgEcpQ9ZEqdHvTecvTuPQ5hPTgGVEOP7NNUUdWTP23Ue5X4qNe1zT23AWQD732dAVPpxadaF
PxgAX99ew3f+husxLkTViy7HVS8+mGyAWUodJzIyXJTdb9qQ8rEfqHF0DKHvK15kQYdenkBCVd2f
2trdi8KoEGtPHvYzKV4cJMYORdr1L4OMKQqYs0O+ahmzd7zpSBNMceH5KFTExwTuES4Sqt1DQbA+
6Mg2BABWkgB4BnmPIN169Ao05nF0Pn2K467aCSLNR2mjkJrTSX72tprT3x8Mdfjg+QQsEdotyAwp
BydpWzvr8gbJ2BL5COn9qCf9bUa7fdEu2rwZ6pPxi+a2EVIfLzqpAUoznz19Tnwjn5EGMd8KKNO1
Ju99acnH1P2d9pD6JebWSVg9bEinwg+Hn3/VITnytplrOCARm6udaXc7ah5vb4XV6/jMwvILzvLS
rLXKydYRrWgdC4usCUmR+075sXb3f+9LCAdi0sEBcQXysNOUAOttOJEr5KtRVPdgY9wwsX5p/GdD
DYnEoBugX7edqOrIfd5Bmayk8y9XtOhFy/rI0vluHMl92Ze7OWVfb0/jmr9Fz4wrwZLVWiBAxiGP
RivxE/PNoS8VMmtlsoEE3bKjJDVnCZyfnmOQ0g0gW+C0z9DTMbZYGdcis6V+jtgdMcyVIqLTpCQn
snSj7nM1A/+C2rb0TbsMt1pPV/f3maFluGe7D+hw2ndAxkeg7jaXnsGNi27r+4ojkNa06VmL7791
U7XgX/zby772fXQSgLwbtVigKBRPLXZndDdllYu+yLjzC699bkn2B14n2paAiwECCzVYZWvp1pia
SYYTWoIZtTglb2254ZKtjgISsrhgloKySv1CRJqktDcdZMoNn4JGzSegvv6TqUJ9QwO/HUhmVOge
IDENHnsdRvryOJvt3qPhHywGuhjRJAsQMQrWl5vJyFJmFGC5iERS7c3me5y4G2NYOxeLP7nAZpbQ
Xnk3NKmBG6xKvSjRjp7xA370jmf3Vj0fs2TjOlu7l89Mvd92ZycjnUySocqFamvypDul33R+a/71
BxO2yDAvOgwL8+DlhElPq9yyyrzI0aZPKLlCKN55+QMTDloMUNhamH+UNfEaOiW63btRqiExV/vz
Zl/06uY9s2BcDiLjs5PXCYIlUYBSzf8D9C8oM1GbA689QJAqPBGiqkNWxMjjINEy9r9qdjS2tIlW
dxWIMtH2gd6gK4xKLPRBp0UME1LjQZZ7eDeGXAv1otKCuu6Mg2NkW7Qqq/vLBRMosCpA4Kg3V2+3
SWnmiKmzqfd7+6HqH0Z3I1R4T5ic+VkoiKFsioQ9EP1QNrgCYqH/A01WaZGdZCvkwYHMLvNpq9N7
UQ4mUHyoWrSuVUN3Z+yO0oWSca7ryV534q+An2u/+nzODh786acSbGo+z70MAjfFVqZTmYurn6ls
IR2KirGEmt+pmdLnzip/EcsIjd65+9BZWMygcoeELbpudEB3FDOct6M3GSBwMF4cfSc/SuC1fB4e
LXYRwjPIrylHbWatTcfaqE/tnsSvnjh9/NeDcBoyDCjdojFkmcTzC8nQC2k1sj7lfWDnoT0EH/8+
yKbxOKA4B+yH8lQXQ+9oss+ak8Ue+LEr/mDyzz+vROwxb+zKbPD5yX61iy9y45FWbqFlbdHYhzrE
u6w4oICXszMVjLQMEN9TbYYu3yXOBuhr4/tqU5hEfMbSGN8fshAd38PGNb1yAs5/vqPsnbJlohr6
CZPfNHd5Z+8SrwUIwNkINhTv9X2WlqATyXfQhVL1UeOyntpKs+tTaR9nZqMn5sTsOvD4j9t76Z2A
T7l4UBMBwAfMO+Z1Bao0YyoTHY4Sfg2S661rIl9MswDFcGOfEuYFwpnFDvef9ZB6ZR3SfOxxN3k5
/wmBsPovJx2/moDo/p4nhgZ1gw+vlUzZQUdcH0nujPuGg+xDS8bC8BEd4oW+PYSVFUF+bBELx3EA
v5byNg+kAJLGLfMT/OM7K5+Mo8zZHNax+fZxQ5CTBbALQAnzitfCKqrC8ViTnxpR9p8gVaY9OJk2
vcwoXO9vm1pZfqw6JGLgxcJ9Uh000x1zVghSnrLx2GV3iXjs2cskNkKklaOyYLoAMV505PB2Xx5F
EK2KZCic8iTYo+7usy095LWVOf++cpPInmB7V/g+ly+G9yT5s5ttHMetISi3iSm7EcK+MKHphymi
dXh7HRSHA8cQEQuKhwu1iA2G0mWdzq5yr+iMtKXmeFo6B6yvIGUG30eS/ph/3rZzPYxF0E9DZyQ4
LBbix0s77cwKx+bjcKr4ke2yeuM2Wfk8mr+QqoYuCEg/bGUhGkMyt7Ga+TR2v9Nj/VEhNMzS4rLg
IYW81BLbX/76sbfRp5F4/anJgaH4Un5YcuZfAzbS02hCRzu96g/0PdwmOx9OQ/PTcH5uNfiuTA/W
GFODRD4IUdTP19MMymQygccOYMrsgALKxot9fRCAB1o6B0CDglTtO1rpbBsNTpZANUeOJzuz/aQ+
udpfS9Lvw3sIMM1FngDqWHhXlXRzDhQodyRDI7QL9cywbjdKBdd3EmoQGnrJcBBA26ECtucuTyFp
WNATqtzaZ1fku8yrdrb+5fYw1OzUcuZQ64CHsFBNLB7O5W6aYytuU8mcU52e9H/c4kCsff27n35m
xo8jurBvm1tZe1gD1be9RKtXzd1DmYJfcoK1Lp1851SVf7AsGAwoxYFzwCOrcsPNiedW2li2p1yn
/pMnnY8vO76PjIQGsqVFr+ByunrbSOs0bdsTMoqBsfOgGXF7hpbL4dJDWPiNsalcdIwvpYZLA2Ol
OUCKue2JpgMEYSKwgDTVg/s3+SzQ1Hrb1spqXNhS7sGyIKnXxbBFKr+WLCByKzGxsouBdEFvCGR6
wNalhtnWSCw6NXN7sjUURc2ji0bY0dH9pu72Hx8LALEmRANQ2cQLq8xbnRcIYWqQDn5v6SFxDn/w
+YVSAuqQcBJUvG0CLjGS8KwDeZvfOeCc+bCfDpzt2feVpaj0FNIUMe9O5fxAeJA7G+0Sa9sK7i3E
CBeGj6uwWgiTmDq6/k7c+lVNX5v0p6h/5Nq3Yvxt63LjkLzLDqibGGkJe2kzB2BeRUDZPRlm1HG7
k4cm0dLaafzYvEyAFbbaF5oHXn5X5vfih5SBmAIQmvDiLygQI36DEO3tdVNRzMv9hmv6v5+i7Iuq
8rzOIGZ3mhzhS/Lck28T+8bJc5bvy9K329OcRgZ7vW125QnCAUYCaynzgg5dcQESU6BClqW4ht6a
byCK38RZra0ngEBoScCmgSOuDGsUmkksvtxDTruT7Fh79V0/12jNPBYe21fu1z8YECBKOMbv+sTK
c6e5kuWN7jWnGBjAmsThKKa/e2+rW3vtRkJ4gWwEqN6WW/DyFA8jL6UhEH6hUZuIA9nSLFr+vbox
0eQHz+xfDjHFgbVmiK6TJK5PWv3YpDQcpk8duptF1Mp240Ja2wJoBvfAUgGo1RWJUynQOJ8YBgL7
VJq72aoMP50GuQPGz9vY5MtiK6MCzwKyy+i+AhfAFS4jtivKxqE7DWaegaxsbHZ6+qWKBzM0ZFK9
3d4KK3MISDKcUFTGUKRUM3QU/PVOQcEwSSSUYJiPqpZrHIF9HT4eMWHusB0QLCEsv1I3QaEd9fZ5
4bJMdnnbBr37wUb65XZw35nAgcNH5KG24TWgPSrSyWlPcRXjYQpTNDvfnq1lR6lrA2kQ7IOlz+86
1chzPlakHE5tUuynHB1xfHzWen7s0RiVOdUTNaUEck77+PZDKAsKHQQh6F/XlJNkaMk0o6e1P40x
QHjd2wCR2GTSN0a3cl6XGASpQ+CBkA5YDsGZq12PbdybArk99ln/MX+/PXXXHwepJRR6cY0C24SR
XH58EXR1BWicT32fPcApekAia+NZvD6klyYUb6urGjducGGeWm0I5so9usR58uatbtV3uNnlLoAd
RAs4NYg3r2plnRwBkcobdsrjpjpO1tj7cxwDbzB3z45X3Vn6WyKbsDGSHfqek0cZZ9P3hPHyhytq
sfcyOvjjoFuHGk0MPigZer+qSgvASDfZe2j33dg918+LCSg2DjeS5CDIVB/wBGw61jQn7MR4cUis
OnD1QzlPd7073lG4vRBwub3WKnIJJxEWcUsu7VlLIk7ZScCg5t4I5MIpyzU9sPTMr4xHP2yFF3Kw
M+2cPBl8A30aIXcpRBQS859aoiukBJhlN7Ss27hTVxwH/CC44LoDrRHAbZWnYgaZgU6hxnji/O8p
B6ettpPZQ/U/pH3Zkpy6Eu0XEQGI8RWoodvttqm23bZfCI8MYh4FX3+XfO85rhJcFOUTjr1fOoIs
TalU5sq1okdnepv0xMs19dC3311L1riz9q8QKYaz4LyQSIWIRHbJok8LuA3pxTTBaFuzVwriWi+Z
HFAw9CQsSRdI5n5jtZH6QvILXQwb4Zqu13WRlVp2cSjx5u7NUlM/cc9jYgYGex3Q9q+8jTsWEB2U
kYVXap9dt/EtMwDLbzqDvkByw2wcfJR+UHHC+woijyJMjhZQs1+ikV5seuzicyx7JG6c+pvv8/m4
8lpNmYHqjg4UJGYhRX9GNzQebWRdjrJRCBsIoG6Xxt1ELzHAR3XzTQMnxf7CScYhQt5YMVuxOXf0
Mjt+Wz0wFORkuh+bg3BQHgI/IC8DCj44JnitFe1ML+PPzDm6muTZszmCq88L/rdDsOnmC+YIb8IR
4jGuV8vQ/CI7FPcsyCYCsYowAnkHsTg+mVYeW4pBL+n8OLm115vHYnzC/23jXBY0oGhWGkJj+cwi
WTi7cZRR7+eCq7yfBcfrdqOVps7MFhjBi+4+mfSYLoVvI1RS30H0TOKxN03xK5g/B5DLFkwZ+ohi
gNFgoeogjoKBelF0puhUHu+u+IB26MoQD0avDs+gm01p1DBkaKFTv+0e9vf01oYDYIXT1iG5ZosF
JTa1Y6P3+Z+zP9DjJNlwm9ME+gPEk/j+qgWonXrIypotvSjEz82T8ky+gd6ltCS3x9a+xtsPSU60
qa2Jaq3UaOrcwOUxs8B2UbP1IHq9P1GbI/lrYlWzqrRCBwtQdonLA1a70tH85Y/RIZeGsHxFheAF
zQv/Hcyfm/JqxbNojqbEckE+qnk9SBbG45wchkESim0u/JUVwRW0ddc45ehklz71psmrZIWrzVHg
mYQHBcfu2oI7pqozKaqV0Av6eQgyUMwriwezuuyvyubCQ60AaRZgdcFAens60IJeob5oYlUy5lnx
J5s9tNM/HBEgklBNR2YFGpbiUdfoQNBEUILqztfS4yiTUNmaqevvC2MoW900Fq0rL4v70Zz7IEXS
LkYDFHUVyQUmdlBw34wWK2RnkJcCV744XXVRRKntxNUlyxPQAk/GlzxxPgL656s1pKyGCg2rikfB
j1LWvdc3hteR7NDZ9yot8t+BtCGiPWRfQeIqDDnNDeqAA6m86NGhBSI6u98fgBUAr1gkhQDXERkK
0d08NOhpLi56Xj/XUfSDuv1DwdL7zxAX9kMbts4rpuLTXC86yOtkHcwkP76Zsur1xgm9+Tr/+5Uf
SJe2hVxnW1wS/T21LzJtKNnnhW1NGKAKLdJmF3d5dQ9W/vHuk3mjxyD8+im1l3juu+xiopet/KCY
H+6VM+WbCN03/1V8EAawQM9P7xpuwTgUxmF6vXcAqJpBKg44BeR4gKa5nf7RaF2ElHAtOm1Pevlx
0EEgG//eN7JehFsj/Na5WuPZavuSgS7jAqkSPycfjEqWMuCzcHub3FoQgu+IRUpnMFjIx8mbp3eu
61ugHdkfhsyI4OytriutMsb9S9pzUj8s1Rv1ThJCuC6MA+VR/IcW3xW9rzbHCyTWsRy2clwWzZsg
H+3qd7+Ebo0IlyKL3RoZPxiZstc0+dlG96E5/98gEKNyfQ2wpgvztGSG2agM86To1G+LBgLYKAWh
S39/OTYe03wc/7Ujtk0iZgThwYIQov+MVlKDBmVzYv3ROU62372i0xANlBKTPCO92mdXJoWXi6mP
Swpx4OySlp2Xof06bx7G4knJXB/VoUo75lOFB/XLvll+CPesCgtG2LT0E4NVtIVGQ1DPZzv3jPuL
XQBJoMUc8FgTDTEilGRuezvuKwXTOcUei5615Mf+MLbcwB82cRMlBk5scOsGFKOthiRVcoTJiadF
YCUL/sEAeIEJ7kQNmBhhdZZoch0ja4qLUj9GrhI45XDat7COjyF2YeHC0jgkGq2Rt0Ng9qwvZmLl
l6EPciP3neyp7qGekPpuev9geH4STLwcEQUHfWuqKCBvZNVTfIk1dMMkb+zFkgxmYz1uLAiDceNl
znsFFqrnlhxq+7g/VxufRyYfPOUoyaN6LqZxlazJ5npUE3Q8PlR+Te8OWNHShO5NtG6gxQbYjNv5
KY0l1dQkry/N9C0/Kv33/V+/4exvPi9cjFFP6qSr8Xma+hGOd2ZNgSVrKF4fbEhN4VnqIrAHZlwU
I0OSdIycbqxeVCOoyhq07UlgZudevzuEu7UjXI9ghKkLZYAdu32ZalyQP/cna73USEagROQiIQ1c
iVhhc60iB8yKpi/9D8t6g8r8/uc3pgkbFdgLHAawUov5oiGzJ3WEeB6gVc4XS52P2XslaU8ocnzZ
N7RedI4O5wTm8FAoswkeKm6oM6fFEF065X05HOPlCDqNfRMbU4VOI8TtgEDB34pj0Svishpl/5eY
HervlUxwU/Z54aowSqOpdBefV5pX53vdS6A2a/+HAglANsBqAoq2oqQu267UW73LX9zsIyEvSfHZ
zV+sNIjudx4QdcGrhkPecDYMYRwmEMwgQ+iLF7RfghVG8Wz7cPdCQK0BgTUuDOTkTeGAjwa4HgbD
KV/eVbmCVn4ZacnGStx8n0/lVdBbu6MBTuuofDGWgzGdy0myFLLvC2caCO8J6Xf8fp2dKTvKmsk2
jgKq2bh2CDSHQZ8jBHGNhvaMpqjyl8z51qCXxcwAKE6N4O5FuLYiJua6kpVtodX5i+J61Q/r9X/7
unDBUaNzqsIq8xcIuy/scC/NPAJdB8UEfpw5KgP9DrdLPDYT1hckii8LWnGyYL6ThHL1fWGJiRb1
NDeT/MU2Du2IB4GPTuX9Kdpc5qshCMvMFgVlLjfLX3Tj6CZB6pw0GTvMhve+niWRHzQbc1bZAB6+
UMcef86ZQS5GM8++2dXRASHWct4fEp+V22gZqwK+VMAcURpd9dMz6K4rC5pnXkzwc0FTMIjZqTJ/
dSb1SvK5XWpv3976IKKgifQ4MFC4OlYoKAr1sCxCqPDSKt/SbpKLvcsM8L9feZJhSHKi1w22WRta
zUMzHf+3AfA9cvV902RxNTMc9Wg5L+WDFOa23mO3EyR42irOmmVwMUFxEdQkGN3nfLjbj7jw4TxG
MAlic104iWVkTmRGh8EFSVgAsKpCckw2lgCivcjy4tmCB5LYGGcncVXERWxd9Pa5Plsy+Wf+8263
LH7+38+Lsf5S161RUsW8VG397BjKL9fOHtEiGyClcXLGTDJb6xPJyY15hyKXCIR/v13wHFIlTBui
+ZIHyfc6OY4l5LkkNjZmDN0ovKeDEzii7H9ro0jR2teZo3qh9XvGDkQGT5J9XwjVmja19VzB9xNy
qfv3OpGsOJ8DYUnwEEbaFvgBpGP+qCxcH4qMP8lya7yUVUjUuH1gafvcueYvdIz9blj7OBh98ugm
L/tncbU06EyB+AZwUNhq4NYWlibRRmVeEn24gGDDqwzPhKKCan+Kx5//YAdYOGRn/q++5+3ytGRg
iqNCNziFXnA3BkUT1EbthftWVicfo0APtM6DXTB5im+0iA12U2TVcKHlCSXExA6k0k2rfQATXMYZ
FCYgU17DuXRtSDTWdBeqOIsPPsg5cWfJXti0gVQ+CBLB3AaR2tvJykYHopaTAeBldCr686f9Sdr4
OjoMCZpGAEji6fzbrztdXWfKXMwXaBqPx7g5/E+fF+V2lHEcu3zB5yfnSTsN2b1hKJoBr369CPXP
yohY7YjP98oxPpjG8V9+PYesm+iTxFrfTk6e18CSW/p8GZ+06jzKuI02Nih+/d/PCxFirlvRGNn4
/EwPjvPWyN6md3eqIggBbBcBAt6Ta4YdS0nRVFc16iXtIq94nF0ZGnljDDAAnBNOMw6CCNTsK6bX
05yo6DOMvFghHisaf5xkuYqNbarDCmJdnsxZ9c+bLhIIOM/qpbCCmgUQld1f6a1hXH+f279yuGxU
3RqiIuqlU98V6fuyOi6pJDJ0+aVz49SxFqg683VAKWvVC1ZlmYPGUrJcaDwsD4pa10e90/MgAoNR
Al/bhUnnnAxn+Iy7ZfrZ6EuGYGICubJHoR1zSZW09A2Dasahiu0End4O9dyuyx6yJM59YBbL56RL
0p94tbrMo4Y6KUd9cpdgsCfrEQQa43FM9PKE3B7zyVzlX9HEnL9Ly6lmQPJCccBmbudpih371JnM
CyV61z8WZh24dhP0ZG5M31InpwjscgYFeKfOh2yOlRBvZXIcci05mWaVB7U6JYlHAEU5JnEaf9dZ
MoURONiVbmSeCeCbl6njsBzqzgbIFpI6qsby8+K2S+YRPdOe0FeoeH279LXfKob9mlRJfoAESPKm
pVnvt0nehXU1Lz9jg4xvqgS9urQAxa6TaonvKJ16bKO29oGBbF4KJ4v9Nq86zym08ZgVRuf1aK34
oU62fSwqy7gwUi+Tp8Vm5M9zBc5sd9F+UMdhmV/ncxPC96sxYA/maIJFOYIUVsYyyPXG33sjcmQA
2/VmxKWPHgNk5bDh8Zi43Yztkht9PabGhRiQeI+ORnqIrB/7G359oG5tiBt+Gpq2BajjoqWB+5zI
uBw2P8+TTEhybCiHOqQmVcVscrHAA9T5FXCG//D7gYHiTceQtxGpwxSjass+xtLFCBwc/TLItEHX
sRAm6MoA//uVRxjR6BNrzDQui/krd4gHFU+voej3kKWCNg0hd4l2XTwXV4iq0dC6Jo8a40Kdl4md
SPRxnj87ena3h8OLFBUWgMPhRleFdGvM9WnC+xcdap2XtI8ZAJ9Z+3F/VVZPCbx+0EOGVQeJFpwd
39lXk9bQhA5QJSSXhZFgsQuvYs+N8aANHzP6a9/U1g4DhA/gTuApuUDtramuUqdeHSbtQpoPTHk/
nvY/LxKX4Y4BBxi+i7wvPPaqIJXrLNW0aNQuQ848d/5Nm+mEGpKf0EfX+al3j1nzNKmxr3T2oa7f
sP4jWhW8xmoPS3nRyuepfy6bH2Q5NYkk6NlyD39/mSXi4JducCCVh5Gn2ftmgZIZmMklofPW5PKG
RjRp4rpdSQ7nFsuKbGp1dEWf1fnN8n5/cv+88W6vQgQ+QMNCStNCX6AoTqCqg6rjSsOeJ6pvV45X
6rnPmg+gc8/zztfnPGiUt7ZzTPQ4GKdjXjtHLf0VgU0grr5W5Vlvz4osHFsPWuc4GfC0AN+27gKx
rcWxOjzGQjVrfY86rSSQXx/02+9z+1eHo9bGNOsyfH9ufk/EPhh6f5jzB6eXKR3KBiKcwryJiFFP
MERwNY26T8HEv7+Am0PBPAEOBvgGGCBvh5JwEEGMJrXQMKr3WTO/9HUNbYL+a8tkuIctU7zdDN7R
RuOEKLkz4PEVpSBIBBsNSPH7+NS1KOB2LlSs9Pjj/rDWJ0uHJO5fWzyCu1qhtop7N89ha1BeCU7z
FL9pZOX0rcVBxpYrt3Bkjfgqpe40GRGE8sLGHqHc2Xt3Q6hB0g7VblTRcYBQeROihzLJihytimaY
GMxT4eXraDrg8OxP1eYwuOg02FgQ1IrwLwXSsAsF0VLotomvehC/kGyxrbVAXgp9OBoOI5Jft2sB
eZsuMvsFwxigzTeqAc26D4PCJIdyjePg03VlR3iE2foICQo4qjB1Ir/gcOZCO5DmZUAHYn4Yx8Gf
VSgQFJ+J8+nuKeT9q9huyB2g20hYKFfLEnS9WGrYgMdQ8VztuP/9jRm8+b7gb5K4Z1bD8H1l8Ikb
GNRPX/ctbJzNGwv8F1ydFzulbhr3sDC1R835kgJU+SOTAeo3dhqIFZD+0JGUwvkUFmiMrEp1hkkN
waGaJ+/u7ipDvpagPR0FV1xJiFZvx6DEVpMMZFRDlzR+Mx6yyAE/6mF/olZVAcGIkGWJplrp1Qhj
SBeQ1kbf87nybeu91hyz9Nw1kmXZWvirIYlHp23tUVMrhmVJm3d2aX1zpubRaRPJoNZm/hCN8dZx
WFtdAuixiRvQZi+ANx/S6SGGxk0hQeZvmkA9BTcNsGmOWNpPzDIxtGZZgHg64ZU40nMq07ZY72FU
TtDEBukAcKauurRi9N/XhJoLII6Wr7VHqjybelgymfD0ehvf2uG/4+qsQFKnWigkyi8aKJB+Lp3E
XW583sAxAQcc+M4AdRZOSVplJE2VFgQUjb/kAXqa9new7PvC1dgwp0eGpLMvtDiAQNNjuUzQTNRn
RsTNw0GUrU20oXEE4u0MsT7RE2pl0YWB/vdbR6MoLBz7W45e99diTKhPSaWDYwNgUSjoKsuRd9J6
bqa/iaCMNOqqD4mVX62pvOiz82F/+DyguQ1Yb7yEK0wvCKQBtp9xgJfxDYlOaXdR07c6FJqdSpbq
2jQFJByakYHAWvE4LrqixaSnamjR33PxuuhFMLHxlMaXss4lOan15sewLGAl0TzA+b+FTYl2OEg3
JaUaoi8/KNVvEQ/BEV1p3/anb9sOZ58Ffg3HTHCydgGmKNXq1TCPT5qdQtTwkBgvJPu5b2btLvhw
/poR3OxszPqg950aDnHiF0raeZCr8SYtlgxnyw6H4lkIsPD4XJVndCOz4ibVQts5x3pQL54r2W8y
C8JZMNFJqyGXp4U9ZIvd8txFAF5KRrE+0ugMuBqFsPhl6S5lscAGNTx7DgoZAcjmGHCoUSBBtnP1
Qo9nZFS1KNfCxfhm5E+I2N1Rsn83hwAiQ+7zkGf6w9px5VSLeKrcMSm1sM5BrXl2kNnb31EyA8KO
0kuVmkXfaeFkvg7HXqaesO6iRmCAppf/DEAU9TByq230ocE6d+WbBvXjfsA9R+zps92MZ8tBT+pS
niLWvxaDHWRKEiD0P6ggFakteqAGOoto6fpJxoKEIEXbpUFOawmkenMSkA7gZBmYY7H+PE9L2pq1
q4VjcnDioJB1Sku+L8Yrccm5tqHFHqbaKUsfGplH3fw+MDIEr3tQgIk1LlQl8niMdPx+66PTf/i4
v0W2fBvXc8SLjkdC4rVlLW4+t2Ws8wDyYWEuFLBOw5QcpmkM9i1tRZFoaf7D1oMebjHlpYPWmcSd
Cm89Zw+2Wxy00nyYDcefNGXwZoaGXMeQHIDN0V3ZFC4+s3C6dKawiQKZp7gPSwnpQmjctb/2x7bp
LK7sCPFFFlnFnDeLGs7lJ3AimObXOP6HrAXIof7On/DgGrUOonwRbCD79HaY5reDhqJYjZpLJMNP
r9vA+MG+ssX35LVnooMdzeOshipLg9J8V9Enuzmklhs4c31YqtqLQTZYtp8r9qlW8QZ42Z/PrXWD
gB/iB6RhkL0UblyoyywELC2YTxPB0jtI0aqON2anfStbO9KEvCiyeX94ewQrRtWZqEphlFPylmbv
2v6tMn7okg8gCDmoneRZs+Y4xpxeWxOccdaQiLEJ1tBF+Ggu7iEF4QgzGh8xzEFT64fGHM9VWgdO
2/qqs3xlLA/6BjpbRAuGYvkSt47fN43EPa4J525/l+jE5zruE8LX2qaV57q/SPRAbWT5Bk/Nzwl1
PRWCCJGs73dzhf/OvdgNkDh6mkYNTqZuzEGdGJ+sSQnqtIOqiUwbQ2ZKOJw9ALFWTnFw+vlYTu+h
4101ZyJrndy8DK/WVySxnMp5aYiDp3ik0LeZxo4RlCXqonoC5T8UBdDhGptIZs4Xs8yPfV6+75j1
ODdgVMiKYxa3ZyjA+1lCAxLnXpax1m+K+Ly/47fyRZBhxXMUDM1owhcZPae0drvM5Vs+f6yqs20p
R814GNqnuUXXdRFBjhWxZ9l4DCXQfdtb99i1af5yuPIpDh1SC9tfDdvuQB8z5bD/+c3DrOMNzJ9h
QM0Irt5CvVbBcwAuK//tIkgvisFLoXfH+q+EfUsSGTZkwx4wvriSeFMLsAl8110Nh9LR7RQ3Q1Ik
gpDSUf1ds9NMjqYGjdjj/tC4ZxCeb3hMcc4+ruwA/qpbU0lOVddKCsycNf9uncXLwHFSOunFiVR0
ao1FAKjmkSmzxO7GrQa7GB48BOq4oqAEOmiSNioSNRzjkwVBtcQnVLJqG5vixoRwNpE4Hc3BwNCU
CeKyzSuQdfdvuxsLwrWZqmNr0wLrZIOlBiwj4OkZ/0cTwm2Zl8o06TNMRPSl6x7Tu1Gymo7WAQ7N
RFcg72a9XX89juO8yHK8qTM9GJcDMDHB/g7bWuk/QuwIAsHPKtaj+9FMBuqSJYSs+Fc65QHQgb9K
KUJv04yG5zqqFKhPijnjrE2yvqD2Eiruo2udGiX1FjT97Y9lw92D1euvEWE1IB9N8AjAWBy79pSq
h06ox7Qnmkq2rmww/O9XDiAvpzJzqYHBGIek890CPYwSExvJFC5Sgpo3ENK87n1rgqEAU/WGu4Sx
9jCzR4Rc46fJvDtLCfZiwDVRp+CAjVWWsu2txB7VJZy1U9ue2vIEaM/+kmzFk6BHBtG2DSgjWEGF
ucpU0uE6mucw0/VzpMZeSod3A9A6Y2Yfxgp4c00/Fd3wuyfdGzsz/LEt/J7IlmzD2+BnAKeAvBTY
iEVoiuqOimM0ZA4tP4NYm7FU/v5AN/bejQFh7yWaMQJybM+hAQxyfqiN712uekV7L3M5tjewg1yZ
GSWyVdY36uJ6RCUO3Ovg4PNcKvEGW1EC2Jrx5gQNBBhWxe5gFJJ7kMwpM0KZEdSn2bkhhV/ZbyhR
jmh19Wbt2YpyrzXfq/aP+2cQPa5AxQCAgXtV2PJDBJ1zCq77sLOOvfPDrhPk5Y9EUsLfOFiomnHh
ZU48DiKi24M1Arm4NFQjYZY/FX0btHMKApLfZeX6qJr+w4g4bRbEcyxkeYS4XwcPLpkHYoTO9G6J
oLj4LteADstkEJmtvQeUJ3A/QJVs5Ala3UjynMFO1h0M87GrPDJ4aOaQ7PGtQ3RlRwTFdrOe2yMa
qMLJebbTxhvuJrXH7r42IFx3KDYBH0VgQKWP6LDNZRD+NQEVNwBSO44aNoAlElY/naCy3FSqEVZ6
rp46c2i9WhtSDxXv4onEyBNFS9ecGqv6pneT5uEFWfsdsASem4yyCs7GNYJjDP00MIQgK/JHH/rq
GinMiFSJMplh1T81EG8on7Re8sTbNoE7lxft0doteKWh72OgDmoztLr6W27ET44LBXTXlNxWmxsD
WNr/mBGc/ETjZOlVmEkN8J06U8D+IZ+JufprgR+B67lKnT61rMoM8+wDOzD9Zf+kboT0oNzj3GAo
bK8fR6kGub+y1ozQ6gMzemOkCFKOGX3jqL4UTrO5Jle2hD04dwxXBS6psBx0D1LfTg2cqyxltLki
V0aEh8MwtHPW/THS+7/U+9HZOEYu+rbAbobgVAwcrAzF7TFN4HCw1qRSnnR7fthfkU2fdmVCGIA9
6WqpNClOalI5b9Bb2/mWAirirlRqrzZKdrzfno2UvwWIM24/Vbh9gNfqrEEtYa83AqcrPGIMPi2H
oLsf+48J0yAQxwv3EC4QnJw91wzawLURKs25zs7n/XFsLTyuNtwEePuAIVo4ipRYeVFoMVxo7inf
Chl9yNbmvf68cA7LarDmlC/LaBxM6vftk2NIYIIbb14Ei39HIJwPJy4iCHhhBHF5Al6+KlEhOJfK
AY3ZlccsyZtBNiBhn0HXoYjrFtZI7SAD/jxpGoB9p/1F4R8RnvEAganE5uVKdMIIgQBoqIy+JJkR
pvRlVKhXoDU4Nr/r5FPtvKdwA/vmts4Oh56giwyRB+qWt84S/f6tC9IuA8gTHRD8T9aoBOmUybUz
+YfW4/prSJi8CPzeeaPD0IxevMcuY++GBMxkNMk/FchmBE5DZLHO5v4GBQCYKjX+TzinldtNNWXU
CBl77ySHdJDEbNvfh6w56rFonBFROxXEqw1iLkZoJqc699zpsL82W/sN1HfwADrf4+L5RPG8cfK6
1kMyHYfyiJIEzSXPuq3lvzYhnNE8maYcLUB6mIDGfwmY/lgl6IuQbLKtiQLjgwZOAwfrLOIBhyUG
PbKu6yHtm9ZLNbL4bt/IQIFbO4wTtYE3BnEb3m+3W1lNa0JYl4JRUSOHdLEe3NwNyKzgjZi0R2I3
/v7ybI4K4GG0KYI0Y8XCNEWxYlUaimIQGkxeR9n7anNpCCQiDVTfAQ4STqbetu4yaxTqfnMcfbIL
Rg5t1RapZ86G4rvmZP7DdYAnPrKHoN+B/gHfjldx07QolWaQTkct+8mun03ZcdzczhzsCOZx9MWa
fD6vvt+i/ajsC1UPc60ImgTsRL+0TOajN2cNXhOPKBXAUzEZ0tqQjSgnC7NWm566WAGJ1KNB35FO
Ei5vGULKkyvDIv+I8Oh2NN1oubOTYvWHUct9atKP+qR3nq4BW0eo1ks229bmvjYnLE5vmlZWQJkg
HMwv4FrMi2MEJYzxI3E/7+/qrVXi7M08Z8DDXCHk0PAIoMRVUEgePtvT12g5tjK+w+2p+2tCv526
Rgewahlhwm4fUvdQLw9G96Clp/2BbMUG1wMR3IFWdk5WVJgxAOoXdozfJLU32ac08sjvKAr+wRg2
NfQsUR1H+vV2SHWt6D0kdvWwaPr5QbVy8yVTOxsPhEJ7MJmLWknTTBYk0e1MBccvRAv2f8DmnIIk
A5EDCqIgXLn9AY3j0ChxCj3U4uFt09LvrItQn0HWzhsj2Wbc3CNXxviPuTrJcQNo9qzk8Hztof1Z
Zmcp7Ss/PWK0wJuneZEGFQ1TGE5h5kvlct86mpc0fbYqyZNhewR/vy+MIKdQjS/UTA+R1vI6/Wdb
nud/wDchbP9rQ9gTxZwtnTvCRhctzGfm8oqdr3tpNb7ur71sMEJoNQ7xkGkWzhNAOCekaT1DGYNU
keww2ZIIgWmTsIzVBqzAv6de29nnqHT+xamClAvPEfxvBbctxpnUI/qhsLGC+K0CveK3TMZksTlb
VzaE2bLRM6koELAEUuZrwo69dh7G3/+wIGArASCM/xNLYrlbxlSrMFV6/lhGXyoj9dQpkgRVm+O4
MiJ40brXc60nEcZhvlNb18vYwUhljNibi35lRHCi2dCkBTFhRFfec8aM+7MDhAM4IFfBk1qQ97n1
JOiuHaHoaCKRWyFT/G1SZUHHegAg9wPZInRIcJeB4fnWwKLqKOsryOEy6CNYXtnfTTfGmdsBjQK1
6x+ePOFYRNrMWoWaeARk6sFhkGBYJI/ctWtHPRddgGBXAf8KhIFvh9AwtrQ9QyKS1HP8FE/aRzTD
A3uVVxcXAuL7W5c7pVvHi5QnyuPgT+PNgSI+IY4matGhMMKmDxb6BRqJ6NdX46+gStk3tLUwOMmw
AfQkknV8e1/dIV0LGom07Y0weguEQ1RKHPz25wHK5EJEeHkIG5f1ejeaGd5mKn0zFl7avfzDz+dl
NyRosPoi92JbjpGppOg/62Y/H0+9Hu5/f326MS8o6aGwwpukRRa7xM6Zk7mJGTY2qlDn1AIGUuJA
NqYI3MdcqgTJTGCbhJ1rVkC7N8DZh1rBtA916k5fFZYYkg3159kl7ChEx+Cp5N1aCEwEM24JtGXf
z1qoQFWuRxYdVE/fGLMRl3xqTMNzWHFq08eOvZvB8rXUP/NBcoC2BgpgJK8XoWUMmim3Ww2ML3Vs
GooaHiNDPVWpftpfq40DyqWB//N9sRC2VEs8qDpAxrM2H+OuO7Ay8fRWOUTR3RkHZC+BmAfuDhBw
ZBduR2LWS6tUJe4uo5sPz9AnOuyPZGOmdAhr4folIAVEIHv7fc0osyqdKAkV58sYDjLA3ubnceix
pVFcX4FUwW1RaAbgK6EDbO/0ybg/4kLJ9u/3V0WnOC9tq3UIoHq/5+oJCD3PZZLF3hoDLhQucQZu
Q5A83U5Ra0I53dQmElKcyfRrZ8hesOuTj1Ijys9Ae8Ov4PjfGlB7Rvq+zsZQyY8FgCipl8bBvcsM
E8jHQ9IAIklgaLw1ESdRPtYG+Cry7GOUZH7XSwKg9YmAAcwQmKm4MJToHe3BRGOmrYwhyasjLim/
qYJOOeaO5DzI7PC/X10iNXDrGmWwEyOMb5WAgP0oMs+FtIVyc1HQBAFQAHJ9K2aBXtMLkOzpI5pI
yqDt1R/jYHvEkhE4y8zwzXc1Hh3ZytnMtDEse+NIWvqQ19V3h+Tf9td/a9rQzYbiOZoWVCRKbs1o
Jd7+Sz0MYZaFNkkBdiq8zJyDrr0fzo2nIIIjhPNwV6vmNjS39lZvkz40rVNpvh/dsxX3nkM/TPG3
Ofu8P6yt2QN6BK9FZM7JCvDQmT1FclDpw2Y5J3aY0zPpJFfJpgnky3liAR1cIvAAna56PjR0CJPM
8GoVesWK59SHfxiHjS4x2+Vs9SKzWzekFQVxWh8isWSwwNA805F4gK1xgDiaIPTGE3WlrqQmypgo
BvZzXn/oUSor1XeGrHi1tcscQHk4JQfhPGi3uyxrBy2HuNMEb0wf7dp4divzWI9tUJvOw/6MraNW
RJBcL9bm+YJVrjSldo3UTM5CZxk8u3iY0gPIdQMyfchaWTJ7a+qubYlPltbtJ+AsWWhMkDz5hIZ6
r5EJ0W5PHd9kSPyuKa3ahOosajB1MfsKrRiWPdaL78gS5jIr/O9X3sbUYqjH9bBiKOykxeOf9hpb
f1Y7CZBmfWdiebDPQFCHWvCKCmOKBzdpScdCZP2hoNh4+Sy5lTcX5cqCsCgmq12auS0LW/KDVY9R
Bpy8DFewEclCnByREfiZ+bG0hPkqo7518rmEEfaazJ8K/XGh1sFwcwC3M28oPvfF57gqfUV/bPWn
dmgkg9xAXOEHcGQDXuSI28WCkxM7STba+gTYU/15tMkj5P9eaN28WxxyIIvlzw15Y/IMowVk+WK1
X/aP2f/nB4BqkOtpO6vkcA0Og3HSsWOc9lLqv7VxDNri2CgP6vDqZIehPvfak0HuzgrxYf+1KkSl
5dzPXWHBKuSTvAaBURPM6ffYlDiRreNwbUaI7JosH8xstqawcT5b5Ze6OtaAFt3Nuw22nWsr4hU/
V2aicitgIPWSOvWSr/uLtOULgYwCDRLqyEC4879fneq2WMAHO0/YJG1W+yrrgnjJT4rrHFI1/gLe
s9d9e/xo3b7vMCA87vg98ofq+9YegZ+ak2gB+RlI3PTmQSsqb2AP2qQHOvpC8kpyO245E7SHwS9y
3lC0td/acwuSgRsoZmH9OYs+GjLSMH4rrYZz9XlhF+RppDtjhc+rNRjqk8COwaqpeygpgavNK9wx
UJW7i7C8ewkPLk7EtH51kTZJkb6Nq9CoPrqT7hnZIY2JX6ef9ldqPXM8HQJJB+g5gDCWCFsP9ILl
ACquMqw8C2zsrpSRfb318HHUwlDKRWSx4rEBrWrJsmUuw+ToagfrtzujHnbIT/vDWPt6buVPv62K
TJcYV6DTMVnSEVYoqFs90kAjRrIgGxN1bUF80Fd0zE2HW9CcI+fxM/39EWx+H3wcSIegTAkF69st
nHSkG2p0JiOKvBQ+iSW5o81lwD1rAPOA3mQxd7QU5jIlZMLn7dkrUs2j4xdFCTQ3qPBG2h/K1mIQ
B/VcoMMBsxDTeGzKwWiU0BKtGS82XhPlATicfRNrB2MieEQjOsB2KK+Jra3taNo0GacqVFMaaMNj
t3w2AdpHq9AhLY+KWv0fzr5sN3ZcW/KLBFCz9CopB9vpITM9vxDe3t6aSIqURE1f36HTjXtsOeFs
34dCFWAUmeKwuIZYEeuf5zu1fJ/mW2YRCk8PcmBNtVdWF5kMvPlufnQ4ZBSJ5NtU8HOOxak1BOsL
knGzFUB7/9fj0HpF6AqHiH1B8idrKOAmFfHIwjPfderUzRmwGUEKupGl4oNTiIDr3Mf1B0HLBSgR
zuzTyc9APAEvHJVQkAZ//QyjG3nAe0PsAysAGMb/MAXIPQfan2vWOeGIIZsIWi4T9M34jyVoyR4s
mICsqPDEsaiVF4a6gMx1RDzQYBtbz7to+P2kTfyIKrKGWyZWvz8hn+dfeptOrrWYML9XyrfaMXec
Fm0E6MM6rcWdI8IzSP5TK4vKMtDuqMqb5rKLzCpoETRjCvJUFgu/hpM1btU5MshTx+PzJPO1+OQ3
TLrUTT5gEkESQ0X08POanRgeZwKyZ8ihwOItbV4z2hqFaF7v3ShHpeqcHTo5PAa35qQWJGzmJfz0
67OQ1RMVowSWMY2a7qk64/qeHH9ue0IpARCj/xDffhq/NijYUGuMT+Uj35Di4efVObHDSIvi+bfR
7+Sgkefrz6fU9FPNC7kPdbb2SL0qvdvunGE79Q14EIBnR+4CvtPCzrBeNgrJMrkv0re2y6N2+P27
Ob84/zPB/AM+LRLpGreD9yT3lveknH+hefx5lb576HNV6r/jL1apaLoMkjW93I+cRp27GWgSutAI
fP55mhMPAOCCQCmhzw351yWGqOp5V4GVrdpzAlXeoXZUZIlsj/LiE+2CZyM9J790cvcDYCOhEAmT
tnzh0A9SsTYwq73bVWg/HFDqUal/ZYT1OVntU0cAFVckrsDpjeamheUaK6kKMVhqP/O434v+zBNw
anhQfQCtOJNAo9zz9QCEtGQ88HBLUmnKy2HkwwGKdL9vB0Uh9NMs8zH5dMxENkLUK8cxq4hxWfbO
tdTn8CEnPgS4epRC4MUC573kH3U8amZdarV78jo0l4P4dUJkFrj77/CLbZgUDEyWY3jtJdndRDY/
H+CTvx6VEPBVzDjIZdEbEsRI6ygMn746+sU2zjVpnziveMPhiqFPD0i7pTEsZGCobGR6TwBOJqjZ
syrxz+G3Tn3EzCU+A9HmjuZF2dvPidGpnus9uLnjckXzc5QpJ6wJ6rfI5SOzMOemF5tQVTnPtEvb
/ehdDfIyH65GoNTPCTCdWivgbpDNNU2Y96XeRNg2Ki0MrNUIIq9UfDTWhwVY9+83/NMkwcKydwC0
VF6HtWrcZxVrcebxO/EN6D+YCeoCMOCHSy6oAb1HtSZmszfoprDiejoTsJwbf/77pwttShLwysX4
kHo0wvvejid5xv04YdMR1ENCCgg58Gkvt8HK4L8PQdnuG+xwbY6JYz1DK3sQh1Q//XozQmhZBECf
oln2W7aTNLWpByHr/bMZ7tl4Zq2+XwuADTyEdSHk21DAWdRudBO6rZUTZw9Ic7Ol7RlX88TwcM/w
BKFB0J7xJoutmCxXZmKwYcHTqAbdw6/1oud89kzDBk0sRFnLCoomhj+g1gSASfpx2WV/f7v2/7cp
BxAWVJlRZP7681mnWtMsOnc/XrPmhsozDsiJ1ZlxSug7RaiLGGpxUB2b+b0CxHgfMmtti+kRFEZn
KkzfrRIkCxHtQq5kpktfpu8K4Ta5I0ygBusoc+M6TGi9dfUZT+37jZu7dlH5BT4RMJNlc+OYZy3h
ujf3QZuumLcqfLIW3u85VTALHtCZNQrmaYn7V44aAmooCyCWPqr8C2NcyXFPnDMZz1NLBtYDGHGo
u8CzXVi/KvX8EVqr1r4yxZa4iASnlN0gx4qm6uD33eHIrEKjBlB4GHTAMb6esCBIM2bQxtj7kaif
Mvr48wE+sTFo+AihCjjXzvExX4dH12mgTCWDfd61D7qkmMQGba7x8PM0Jw7yl2msxTTMdUbuq2DP
rSoyp6gbzuzJiQk8VEmQA0Sp4ntzhPZayPaZuIhO/W7dW+WZ3z+v8tcs7SyKACDMnEVDLDMv46cX
g9qF5YnKcvecvaftWj6TajdYazKt8+Hfr5cK+z1TURBUj79VldFN2OSlAte0WpH0sui3vx8ezA2w
uWiRnDu/vn7J5NrZ1BHD2wsrKlA/OZctPbURn8dfHKggJ8VIzNzfm8eallGQnmtNPnH74NYgeQUM
GVAx9mIrQHATCr9Kzb0AM1QPJo0yKyIleWycY/I88SkAb8GnBUE98uRLDqqiNHgzSkX2ECbo7uh4
psx0bvjFSnWWKnKjBLNmGfkUuhHxrzf6y69fXDlp5zXhA4bP3aTI4vz3VJToFYIvi0a9GXyz5KtX
hXanIi2mPdcH7d055etQ/N444emeO+lw6WBvF1s9GhLss1UNyHERRA0aqvzx0hnObMM8yOJqw8uE
/4EHHDCopaeWOaScPFaALhLq8uWwHxo78rv7nzfj5CTgGMH7B7AIiiJfb520A20UNSV7yW8hfkIh
0Oeegx2engPK09gWe4bsfZ1DFw1ShC5ggZ51mZZt5E63vXWOcvnE7ZvzFHCpUArBxVh8CJSoaEFL
sAoR8a+ydjS7oAYQVw8/L9eJq/FllvlXfDK3ZPQhC6IysNK5HxW5K+n65/FPmHPItZjgRYZ01Jzk
/zp+xgqAwxk4et3i4BSPRnMR8gt7nKLWVZE413906mtAB4wEyAxy/FZG79My9EsNpiTauSu/D59G
fe4Qn6iUo5127gUCi9FM27pwRGmH8q7iNdlbZPxT99ZKczcD9kFuGYrYmau2weCsvMpbWehOq/Ga
nQkJT5w+NDEA3wfYOPzJJVZAQQeHGDMrUG08uOO1nV2w7uLnXTu1jqgmIN2PRrF5777uWptTaYAU
dALjlL+zu/aGht2ZWOrU8QYIes4nwZP8BrM2qemlNZunUH8sDp2HUEQ96B7/F2AlDx+CYiKSI/C8
l1anxS64UvUw/qSaIil8JyLjkHi5ncdSDo8/r9ypzUFpftahRF4AzCBfVy7IBaIM5eElq/LY7ZBA
yY80z5KfZ/ke885USv+dZfHiBFVuuDV0J/bccK95paNWaMz2ZuTtxiNnTMT3T/qP6w3UJ6SqkKad
D8snE9HWdVrnQzbtCy1RKTdj0+Ery3j++ZNOzmIBUDo7+9DJW16rzEMRi4E6yaRGCqKV6W7qBUhb
q/TMK3SC8BLf89+ZvtWAST5KdOthJtOKOD9S/ynk/9z8vgHhA9Ho58v+P9IU38872jxsgKBh0mdu
pfn7P62iLg3iMNDEgXkRlDkr0GuC1XQ6V38+tYpz78JsahFjLIN8ankDet8G3Kq8BhZrRKB/Fxbv
P2/Vd+uAT/k0ycI6uFo1suYjmM80uZzqfufazZkDfvI75scVCZ1ZN2NxGsBToCevcce9H274dGuM
t/qcRtaJr0AtgKD7ZiYw+SZoOJXosmqKpjrcBrUTIRA5Y6ZPjY/AAlkp4L1hSBerBHZI4I3DrDq4
VESBWUa/709CURl6ZUh0Iv8ITd2vJ8qq3YIjChbQ+EpGsc4efr3Ln4dfZmlLqmBNfQyfWQ/ptPay
+//F+GhuBuJnfgWWUOV8qHOzCEx+mNo+slDTrc5AyE9tAADK/+nfQjrNX65Pylk9ppwfyqihz1X1
6zgYAA/w5oXIPSJhtyyKT0RIPxiIOoD6IkZ/OBSBk59X6LvvhBmgfxogZYRYe/kKC2cwW7My1cHV
cUaiKrwqzIjwnSgAgz2TnPq+WJgLuL+5tGP6394tu8t7WZG2Bu55J8crNdW/vg7oGgDDOGphEL3C
vxenNQPUL5tcdcjGMuFQ+MjOIbi/P4rzDMBbgbcDhKjLA6VbQ0yET+qQNOFNGCZax15kDv+b78CN
niXWkDpYIhQ48fMm7UN5AGtpQqcwxqPx87af2gqkaf9nhvlYfHophoChyjNgBqZF3Ock6c/BTb+/
RVgpNLjMNHHwIa35F3yaIeS+W1Yghzmo8pJXgKRtG33ZniM5OfEdKCsgRYh8M1JqZP4Vn2ZJR2BZ
J1zzQ9NKCCxBzeJccHFqBnQFwcYCmoKNX5hYPyuyIUwDdbDzB1HdNRe/3giQlMJIQ9oFifOlBTdo
NZksz/lhpHfQUhW/N1CgTkENEoxT6JXEJF8XSKIbyA8ZZYc2Uwl17ag1tj9/wYmNhiAN8iroBpl3
YnHpTBdkKWPrsYN21tK49upLkEWyc3QpJ2aZsSsu7t2MEwsX30E9k7Gg78QBpD/1x0cZvp8zHidn
AL0M0hOgDIA1/LpSnpZQgZYDdsK+lMFblt+jxx8th2eW64TBnfMfM0LwP+STi3tRIgs9uC2ePMMt
d0XvJkbvJKoN1wNBE3akmueft+fE+f0y32LhWKZoB9ZvceiyceU57YqcawSYR/iacgGCDxcdmTVk
IdF1+nXhOlJMQzn44kDVOqBZ5ASRcja//4q5Edc3Aeabje/XOdLKzISgZnXQ46tlfUAE+efxT30D
kDkhzBWIfZFz+Tq+yXxfs8ASB/9ot1FYX+Vs/7+YAaYQmU64NGAa+joDK/ppaBwFVwe9P0Gex6Fb
RVNxrpZ76hTPFvf/TWMvFkqV6KaqXUxT8ZUj7oziiAYgM/75W06dKdTuUV1HHR+J58UkoBGXAW9L
cVDhBz/qc51YJ4dHeQwxGu48XqmvS1WzzgfGgeBAhfBIerZiBTuz3ycCNCAQArQh2DMGGC7c1zmI
pYygKUxxCIgRmXrrBjRJ5UdRFCtujFGG6k8vSSTPqnWeOmlzjyxswCmepIBlom4mlx/k9GGHD6Z6
tMZ/P2/PCScF9h7OHGADQDkuu9chAq5T3sPr9XgYm5X96qflZnLF30BZUZj+ns9l5vwEkRGZ1W/g
aH9dSqdFgNM0lB86dLPaoM4zFPQhwzNn7tS6ze1g/5FThAr0IulRFVkHnXHMorpd4G+6IbHO9Uef
ujvgwEejN1B6OBeLKYaUGYWv8MZofgVkxypXPGr6m6Y/B045sUHIEyFGhzQWHn1nsWK95QigHcfs
0PLhuRNmAkctIlC49NpuNfT+06/PA9KIAH7CxUDUvlTFCVVrj00p2CHke4LzVjxIy45G/EPo/c9T
nbi6wCBDmg62AYzyS5xmOXA4yJ0LZ8B/8qLO+v1jhlYRcIChhwhewPIQ0HGidYttObD7XMc6PWcV
5h1ePGWon6MUhdHnJvaFVUirCTtTwy0uvD+pH/Oh2AQtj8tu3ZJNGq5pU6wqcUOtcx7/iaP3ZeL5
75/82Nrzm8m3qTwMRn/den3iD/au4vQCFC1nLtIJamKkQ5GVQAA2i0v4C4eNVBkDBRM8cxs8Y2lx
E1jXTnddyBeuw5UXvHnhvQ2JGOq1sT53xU54P0jFEpwN2HUC6/T1O9HRmZq1F8iDdP629VVo79CG
sfLHDVXbtJ/OfeqJ4wh/AalfoMpRqFnmZWsVDjIdeoQ50x2KELEMIPg7yjgteczcDy/dOmrVoM/B
Ar2XVHehvarCl5+vxH8wF4tDhTwqDP6cTLe/55mk8kvH6utDNxm3JsWpRYUqoVm+tlL73ubWWjf2
M0pj6D/lEbfJqjOadYqAgI8tR9pVJGYO5r7art5+/mnf7BBC5Lnjed4NdCUv9UxSHnTZRIk69sMt
kDHRaK7reuVkG5L+OlOFCfAmhTNNz4yimnfq0wG3B9lD917Lo815vJHpOcbwU5+CGGcuYyGv+40z
wBuN0cqCFuObETQwk0HUSfPeqLes+vPzon07U/NSEcRrkPAGkNRfGG9WFq09CKc+evE0rHi2/nn4
bzcE4RqUdrEtMNhz7e/rQrnCGs2p9rqja/8rxTEfNqTe9MaBuuAfcs68DCe+BQSRLtoxQReBEHpe
1U+7Ymmjr22vqo8CavHk0rz7+VtODY/A2QGFqg8Yx7KK1PCSdg7L6mNt/0tXtvj3++FROgKmCnWq
EHncr79+zt0HpWfVRzRrv7fnHI5TP/7z6Iu1kZp72s/t+qj4W+zZZzJ739wZ5BM+j77wcZ2iTTsn
wG9/LcaD8drrx9+vDbI7MDgOGF++VXaNpmcdClXqyMRLK5pYm86vD+rcxowoAIlVJImXtrUCnYxh
5tjcLLweBrjN3q53/tr+1ThtjebXcQ28JDzKwIMhykSaZHEtDAcPY1AV9bHPkHDjLQSk1q7/QM91
U37fdcwD6ByAEFAl+iYfA6xLWHWpro9mvqry1TlJsnPDz3//dOEGQlgjGIbXzS6XD+zXBFzzMnno
lQdtBuQ1lulc6YRFllKMT9ogGar0VikemyaPSSCgDnxO9Pf7KQZoBx4E0tOYFFmTr5/Dwqb102no
j8A1Rmb/kfrQWLv57UmeGd4AFofDgDBjCWnsp7SEW1kMx97vE7eqE+vXRhATwBnHkmH8b/0TKW1Y
5uW6x0GOmuw6M34/PsrCIKME8mWme10YEiydGgMIjhzbdRNK4OV+jaGy0PIDRA1uO0SWv3WcTLxk
o+Vn7jEsX93imEPLhKzP9TSc2GrcPVx0xOTokFp6boC6j/BvcufYHECUDB1Vvsp+zReID/k8xyKv
0LV+i9OGOfLcAo/4IyRhznj4319XzABAIapyc053GeI5ldZoacUMMku4fYOHZc3EBxkvILBUknMQ
hxNrhmgLDU3oLJt56ua/f7rtRHcVYCm2dQwmsi1JAoYyo003P98POGsnrMoMDpvbKUBY940xUtV6
oj317CMq34+WDOW1SCGsOOROkQKNZh1o1apb7Vk8tqhvb2prBCdqj2auKJz4wONwIKMVF6GnNoPL
2U617Z8m8P+QElg26bKwXZk89d8mM8sfJq9C44afofQVOzalF05vv3sO2lyAJ7IvVClmReZwKJKi
NuSq18LYhLU3HLJBDwdjDL03BwEkVF2Yb6xbU5roAkn/SZWttV+AsCoHpEEpA+JJtlnHXeojURYO
5kVOiz+FUWZr2Xp1FDolW9tmpj7KwdS7AZSAVyJokXysrfw1E2g6iLJxtHBOW9hDljrrqUZzc6wy
97XmrYvykJ8/16r1ygj980fIiTyyvqmSyZ/KJx76VaJzs1vj8+215GKIO5NO2xxSeVGgzXIlqYGn
ri0fQB6S7prRICtbG38mCM7WUddOVhb5acD/GeOQRRo6FiunlN6NHM0H2pPyoQbx79aUNZQ5XO2z
OGWTZyYZmnrslY6KWaqubMPnHpWsZhVAX25jSv1Wqu7JDMUQmdVoXQUhFj0SIUnjupXDSyErH5tT
uROaMDl/GGWFmMcyQnox2nYTc6tw7vy8d6ooqAVniRB2sHe01aMykPGYKg50QmnW6Z1vV+N7TroP
qBY0ayWbVzEhHxZltpGakUMyVBNYFzz2kj0OTfBkTdOYRWjbItDkLmUEFB6orY0xTcgkAhnxLgWH
nxcOVR1rwxB/vQBYHJbSNO4aKg45cjNbJ6zvgS9/dc0BsgxFZiV9M6zyhny0Zl9HtPKG27CZ+jZp
Au1W141R6U1fi3+sd3y6BoAfbf1N5957ead0TCW6vxOztUGgmnZBE8TBMOZHYCSehdcKvCeGNyAV
0h/KOn81lb8fi1Y2kVGI596U70OmjEiVmROLEmwbvZv2MXVyP8plFqwb6dUXoaE9MMbnUqyYLDKe
EPSXXbXQeVGRtBU4JlJbRiSn3crzinxTFVMadW4rExMNwP+gMSAvypI/sHFII1KVzkpU6ZNuDPvR
E1Z1MY7NX+W1TRd5MhWXko1GrFv3Vaf25CeGbzfBlueT+bdzwU5d1fUQ4zVrVxa4fOs9aUvwpymQ
NPFe9yBILCv4NTlEsFMEoajbPELDY7K24EBNM7R1l9q5pQRIgqmpp0i5bZUM1C7joQu9xGf5P69Q
IvGbAjNUgcvAXqSgNQoEwYSj5FqR1ZNdMdpERM7oKHXRjBzi6do1Y6/oVSxSBaYwVoEk3gTFFkGj
SIxUUpuQsdxbGUhAWmf4A9pYtYG+SBr31HHj0FK2te4z1LfiZgz+2pPR8F1f1tclOO2vZ5U8C0ej
frA4342FsWd+JY3N1EnBIapEoHxO83s6sBczKGB4+tx1psTN+2cJNqb+sg7yYud2NcyaFmVnRoa0
H5vBwtIhJ+PcSpugq6gMy/5BEEiqX7SukW57V6bHESwJBlqCtIS75YqoNFJ7E0w0vVAtF/mqMHxN
Nzipt2VNNi3N80hb5bNP0NeOp7BOPPyAuPFlFWeloXWUplZ+bQVDdlcPtEz6ruvUanT7q54oXD6R
SyITMQzBu4XHcj1klLzTeq3ZugNCe0Voj/OPTuzboXAsCmyOl4K3lgQ3dW7xPCkrt34Kanu8R0Hw
D5ifyRVvuzvBsBmG6ZBngJOCPjLzJovD0lcpJHDQ75tljYimng0xA/5nl7oBWzOXDG+6renG7gL+
QIzhYRLFCxpo5EVgKXdnMc/eBapia9xmI+7cjkZAZbVRYZA8QYaUoplbjOsJQKmdUVJDXNle1w0R
49MfsAUVxsZGItv6qxo/AHle61hJ2Q99omHsI5Y5XoJioZNoTynAkFp3IjHzqjDqeyeM7IC9d8ru
Y2Z0sK0CXR4Xg8xMfl3OvBo7zQHJGVGnbpKaQQ0MNORuFq4qDmqD1oLoaW55Pd7rAYRwkNuktNna
enypRhYkHkcDtLQmfpVO9a7pszZqOwYgnsn+hEEGGymz29afrKTpanvluiDdJz0Mq9t3TtQ40njB
u/FvdPKcxG1V6SSwIJEeTR0cvUhoIiU+nULt3cfzVyYTRNfKzTgKjmOapVXkTK2dxa3OWZSJED2I
bvVARiVl5AdIqNktHRLgRraFb8QTQ5+rKQSYIPETic1xqlhvbyrDtlZ5ZgVxroPi2h5KHjHNNtKl
ETWxL22HH4aXWh8BRiZ3Vp2KGA26uKNOp8ChUYCbOVKsFY8gFWVrORJr5eYlxaGlzdEbBpAdUqn2
PcrfWxsM4DvgJNMNG6YsCtr+34iljPHgyjhAIezOQ5P/Zs4eJjy0+5Xt9BBCyy3avygGGjNIRN8B
qEJXwijaF5jB/oWV45jAQleXVZA1hwBKyLANPvSuqd+XNxYbp+c8Y5V9bWizfwUxsRVNdW3HQFDi
vrUmfalr/m42nrv2YBMiUuZW3A0WjaWhywuvwXKEvv7r2O2B9CZ8K0cB+WEEx0AW9jrQmVfH+YBq
t43SBPIzHt2adt0kVGZVDFrJPHagXbMbM6+AnLloLmCFRSSKoFqVee3f4ylTN71d6ku3BK9GaeF2
aKvyi5gj6tr0paM3kCvsr8KQplGQDYEFP7WdIM0r1DX6jJ0XuyueWivIHvu2qCJ3CNQVgw2JrKJA
V1YDv0n6CjdngDN3F0wqlCujG+woLWzxt2mJD2nsCu950zAejZT8TRlKe0knyb3TDs2wNbyubG87
x8zeGwueTGfXl3Vo7VuH5zswQYaoZapwKjcmdBnqeKrqHcn9Q+n1JY6yySLPrV/SoL2Thaq2Rsjz
2CqzDdy1wB1Ahzmsi4xu6kZ3F6VnOIlpDN4FmNLaGBhkFdWks7p1XoGkrDanGZaEF9seeRNbAm3i
2uU36WSnK+pk9WowzA7/R5OE6Vvd+DzWyqhXOCJge/HsJJcS4kRhMG3w2v6zR/NPL/s12BMEIOPI
95fhximCRFH3b2oLEk0lBfIefXuRX+do7Cg40nJ5FoVFj4/wZBsjtJuuZZcfIWT8gY5Hth5kCc1R
q3myS5XHzPJeptHNL8vWve1tC5RQgfzHKxHcFCnRf9GSQnZ5QPX9FFC6MZlAH7/RFw8ibasVp2Tc
ptLrw9XoMFJcg6tfRQYP0yuCJQclKrqPA7+vwsSqtdtGkEiD51UC8b8K+xFQ0wCvmSt0Bd/NgKZJ
g6fyWY546iKi7OzogDB2jI1c2W+69+sXq2xewbz61qcejfmUNfDaCkiG9Pd0rIaDqls4fRnMy440
bScTVnqMxEXRQ0o8wIP0dwimYAPy6e4NHkOdIGvjRtzJUTAp2lqtstRQK5eycRWWVnGFPvb61uI9
uWtaL18rT7rYBK8s4yJteBjJfKQPZSuB3KNWw/xdq/3KilKnm6Yk9Q1rbVjkH83a7pZZ4qH2PL6C
2UW8QHK1NQUURAGpAS6oM3j6ljeihYNaezVWpwmzTQVzFPco/r86Rl1dIWYAV9dkZEO/Ew5X1j2T
nhBbsHbmcu3BsQVZNy3WJVNlUubZPQprf6sSLl7lFrHt6hH2TiOYCKd/Ydi1MOEubI2PX19i+1e8
DMonAK+C3SStYjUUwDuPuM3H1pvgvleqfc0tt8Ww7R0zVQi33of4ajrqWDSKO6uKcdDKicy8R206
aDfmWOQFfD7RpcZVGYI3l+HlNiwNzxRVg1YrBX9xEuu0J2iD0Yb30mGDXigL3fTabZFS9gE025J8
qJwL2Zk3qFh24B/s7CrmjiZbVri2XmVBjfxOOqJQAqC2c6O8PEAXEnu3Che+LCj2bsww7+EL9tll
lwJIE5lIRD0aukovcpumfSItcFMYwgMfEkD/1WWoOMyNZGX2NHhpEBk+wzoAgAPKLFmh28C0qxXa
fN48dyoJcOfwf50huJNtI6OmzhTgkFMel2lxT8wRova1OHLSPlTI3l86oYR7l04t3nfI+dGM89uK
cBEPqB8+CU/cTTKDI0a0H0OLD/c5q7ILE+/FJjdlsAF1g4XLbAcJQMjiErSFpD6gh8WKAocqcZ32
meI34KY4tB55hU5Qo3c0bZ1gTwkBqdBENIuoYu/c1ffEZg+Wql2cV6d7yogrHwLWmNCNtsbpSTp6
uOkU1O146iV4KEuc+jB47fLpyQn+iEzgDZQG2aaea7wWoiAR+GUA6859ZWXr3O/5gYL95clL8eud
qvL/dJMOIu3Ye5Azu6txlI9VofNYFLgXPGg+mi5IccuqJ6cfIIg+IRTMBlVFvjJcCJIyETc2Wlv0
EJJ7+L0PWeDkT2Ao99/A1ZVdTq6p8IA2PovYQKsbWlmDjiuGAJah4WLFUKffaXAskbU5pfRQBSIU
CUQIhNxOjj40wiv7XV7O7JPMQ0yXhWjV0j39MLvxo2z1VacgPt54/G30p2OFrEWJeEl2/FpnwbtN
hRNxBdjkSmUaz1FPTA1KugBQmsAX4HMLwPCEMm1bYcPBrm5dhG3lo0nGURduRf6Qwf3jhLqIKwED
6XLyx2rQe2jBFEVTjsVAlYmj3jtkWDNF28cJUJR4DEyKG8S6f8qZjIi5fhqPtT8hAKqzdNeKTl9K
29B2VPZyR6fUQI+eCzRJYXWumZSp9zRIwOXNfLwbmOcniOwR6fV5AcMS3teEPhkyNyLfZc5mypmM
x8lm26kPsnVVUI2flqu914sOIbycmwpoUb+i2bxN8gkeNsJTGOxsrG6GwMY39OixKyfW3Rv9xN5K
iGc9o8dPdFtwTdW3BVDFkYWnp4t73zlOYIh6UGAk2Pp9nRexlZFyBwox90GWaY4b7tUtkGkQJorg
L9ovEs27F5M19DqhleGrtai4t+m0WrtSkCfEw33CgXW66cCKuWp41QBhb5tvrGr1uO1SNCYjdgKS
L4WlwCsYRmFLVNwE4bSRQ/CMpacR/BG0SQRwVMeJ3FfM6bdljuDf77YIBNdh3oaXpPZ7CBzQXN+0
bVk7u7DS00q7uXWZN9BTRUm5Tpy+fUR21N56hvUSZmqIhip8yDp8mF26kZe5O1qQY09bOOBl+u43
8gUumb+aMju86GvEfyEq8oNf9keZZm27qmvC4pr0NYsNQkSibJondYB4ph3pHx9UVbFrMHDzOWzL
mbW1lLetjJHXMVxkBa3faaXgWIUe29r1c2BvW6+JzNH9sIa0XjdKmld2lgF9iKzrh4vEx1vmtwi/
BUl14rGZMpaJW4Saj1aTlquy6zg8zqZY96HfRKVu2M7pkUUdFXkZjVxece77POmpfDONqd/Arubb
Opu8G+o4/b6vU4qQEmwyxC/ueTu9F2nlbjrQU49RY2fFrgBx20Mx6eqNNe5wH7DwQRiEZUBOeUi4
sbxLoFJvxGVrhheKGTwpQEZURRTvyjvFI/IAxEVnbqeieJfwEK7SwSbXeeqpZOiHLiKwMVdTIK3b
/0PaeS03bgbb+olQhRxuwaxEUdRoxrpBeRJyznj682F8trcIooiSt13jmymj+ecOa62upFglVRML
ot2oDlK0pvDNkttndRhoHZ+o7SYNKv+hldHMdWBb2X6d/DY94VehpfRONoOzEaLhleEpr2Evf3ec
BBVRB7iQM/jGwdVoF3nXodH1pg6ku0pyOYeaqMt2U/VLVxd6uG7cwjRXmitVR7UIBuQAtAx/wBI8
sqexYddSk6ENHmRf/MQd+zUbXxtLbtZNZEovbatkv/w6p2uIww0KN34YvmU8C7tKIbTddoSCp0KX
iR91Pct+lEqIPGiZvxRSJSO6i0Dvqgq8tlpJcvKahHp3x2tLAU/P0SslgbkV+UO2KSclk33v3JDL
SW/a+lSXcv4NtZgBbcMi3riFYD3FRu1ugyH5FdKceRVAKjTswok70obWO0mBYOVWcfl1ANV11DvZ
dVem6QwMEfflTpdzX6RxiGNsW6dvV2IdICsvm299Wfi/LDKgz0gpfQV1pO8HuVdWZIQHLhSvVzeD
o3+VSOFFAxetjoo7cnpe+KMu5GrVW0EZkVZoAn/dZkL/Eipl+MsYMQe+03IpWq7yXhF83guDmf90
6nEbiOozv7tcd4XT43WTMFvLVt1sgATlr45FYCs11ovceM6qUVPDlpWUw5nErR2pvrrquIS2lZq6
fwfgHV4QL6hepLIctvJQPTZ6qzyDYgtqu5X9MdgQQpXtpXQd1y5Rcd4U0i7xB3IgIHZBGGQkqO4G
Re92qhj3z1DlzEe1pWlWH2vJbrw8XqqitYZ1ICYm/dGFxibzzGlyFSSBJfAg+iqXlHChJDtXb0Bd
RBorG7A5pkCvLFMlfK1eORvN18HYNMo+bT9fzEK5BFgCGhaQRtRJiSY0TLyNOFSoxq2lYO8uMZLn
ShmARMZCmcQ/UwSWRg5LIdeknGNhU2oryV2ABM18fywfA+AAy08nyQnQNw5FxwpLyzxX2neuVTbi
7WrMzBJ8/P4UDKmXRkvije9HWUPOaK8mB5cM3G0jC4NQJigqkvO9SdrHpEj9wNMiLFSU5j4PmgL5
eKB2kL/Gv/9QtpLJ9tBGRDeADt/9cpfU9q+/jtQdSG5ALnQmRRfq8utmbymC4tfKGfyXcDDj/e25
GUEfF2gruEUfPz+ZG0I6VS49Pi9mD5ZxaIZD2++McAmPsDSKyTkgQ0nZQ6iUczL8GLpX//vtUSx9
flJYl7MycykUK+es2pPgVhZWeHaSKE1CfqQMqmuTNUDsK9H9TOPXi1sztPvMVn+lS7qjc2MAHE4X
Gouw8Uq/x8kkL8wC6t5xxyvZpzZtLD8/S6NaxSh9Cc55qmzqB2US+8jfnlVykr66idPPMtbYTB8N
GJd7VQ/SIcjQzDrXSmO35toRl8DTc5MEip62Ewp8XWxdWhDyRiHzJKvnN/Jotu4sERvmvo+mx9he
asS5TwverWWGvpLV+rnlPcSLN1phYRHGOZgcuBGbwc8HZ3ndvLQOVcqoamWcm/ZpcNdIL7S74sVK
Pn8iLsxMAFNCHISuZWImo3SwdqOFd2HmRMhgE+kuPQLmr1qa5CkpEM9LDZxm7THs1lq8U6kYFyRm
bu/Z6wcCvSwgimCjYexCQrhc8EqXlCbOLOINdfAfei05U6PQjlndqAuWZoYE8wuq0ahIgAbRxJLr
UbOWQ1M8S9IvalmrtnPwGX34DfXnLYE1G0HFI2havILo+KhRsPn6c9XLdGXP26K5B2ggv4etT2bS
M51PAwtJciAaAaiXbYcY/eUkUl/rQb5V6tkrN2WzqZY0tf/QZCabGhCpDOgV3vAIqrk0UCgGoUuK
GyJZJO5cQYtWsR+ZwIWL8nGIB7eD1Z/RiZpij7sWOqkFBaEadjVI+f0gmeGB0qP/IoEusF1i6h2J
J+MJ17V/UOJeFHa9rtdHiersk9K9020MwS59H0patY1Et90kBQwhX8yMxHa0oDyKg+FuOk0UvpdR
KL0EAa7n7X05s1sgm0K6oVs4YOmpBLJFGwZRHwrlbHKXWtFrL8t2N+xI7d22cw0/H1mtmKLShw/A
vrmc2i6Eh1X7qnKmXm0r7XONFAOZrr4kaUUF3O0e6nonxwdiQ3LPC5fVNe8HvBqbVOdhgnzB5X5p
XRmTUYkpOmfpWBoayrwuE/wjU79YfroSspVUk35bUIO4voPZqiBzIK9gWJ6Sy5xaT02jy5yz57o7
RxC2p9tTOvN9KNXwFsZ2XEjLTWbU6MU20p3Mf83T9imR4jtFWhD8W7Iwbp4PHmEaV1aJtKP/WlNm
rTaC/lkaPZMy0ndHfBmylOZkVUKNlki1EvqvQYCXsFqk983+frTedXYcWLkpYc2qs1qM0MM7SzLg
mHiHuO1/WIIPBiYXUul0atbnGMjEbfkqygsX7PXvJ2ABng3WFvr5lUah2FSOkpIxO8PqCzNEhT/t
5/B9VgC53DF0nBIBQskVqrR1hHNs3CfSrjUXjt31owcY9c+xG3Vg0ay53D+yUNH/QdLCV3M4JNZr
oG+T/u6zK3BpYuIfJF2uicBiwldNWMNsipckXWaW4A/9FIobPu3VIXMRLQ61hN5zqniI71L30yfA
knRgomBcIVBdPThN60VtPAjBa/LDA9zcfH4DQTEH9MgFwd1nTGYnzGM5znsrfFVImMt2+vXzk//x
85OoWm4KvTIaPh8n92b9WBgLP3/cH5fP8ciQ//fnT5sYq1QWw0bl+1K9ygxgCrJNyp4K+so3l3QC
Z/YqmROw3+ApRwmsyVHuAl33IitOXg39S1o3dkd3syVi0vVjOyrM/q+NcbN9uE/zuERTBffsVdhk
rW83G2lMZ24+vSgXRibPgqkn8P4djKQKfdOC+yH59LvGKJCggqcLXQ5XczKKXHO6MkiSVy70zaD2
d05U7/7DGD6YmCxGWzp64jhR8vpW9o9d8OlnjaZTqP8gbqPx+EyvpTBqis6l6HuOw+9VulLkBV9n
5s6AfQY022KioK9PljlKwQR1qaOfO3HtH0DHfHpyLj4/WeBQgMgK2l8/N363RQMsDfuFczc7AJRS
USHBb8G/v1zhSPb1oRlaJqgA8mjQy6ZdsDD+xsnJBkHEu0ZTKdKJ0/g0cEqJhKxpnNtiC9BND7dO
s709TTOHjZ4exNik/f6c6stBpAB75JSi5xlN25UaPKXCfeYWq+jT7QtQgyRjSRNPRBtHYuWlnYwA
wUcZ0jy7QXbv3MWLXtLMLXhhYHKJe7LnFT0F/HP4G2Rh5W81f2VEUEUXDt3USYZuAUAE2SryQ2Pw
MyXHN5LqlFlnCK+VgT8mgzuQ74T6zYC5UNeHwerX4L0oUHj72yv1h0TwYTeMPBJiSIIDpLCIWqfZ
36TyFcl1OuW174CbwMoMVdsFE/HFGnpl59NfmvJF+uZXWvvLieX6V5vq1n2Stc7v2NLju8QR3zL6
YWxj2bFsQRlkKrwNiDRFILSo8hJ5ij7yzBevymlhVsveEYHelg7vKO2v4rtGWUEyaXMXaEL3RTAT
IAtZuaHVvLUDGJHtpFoBIwoQ8VCCX6GzR9iBWI+tMHoAceq9tJb2CqtTXN+emMkW/mdeFBKmUBzR
cplqVLuy1cSe0Sivvnb/bZcmD+G32wYmB/0fAyo6ozSrmHE/orKsLFGslVexcdfg7YtGXhjCkoXJ
Y1HSa1lWPYZATwlh5/yHAcjI15Kuw38dJdYvD5+XkEZLS4nPq8LOD7z9gn+mzCwBlD14mSo8SfGK
9qm0Pnk0M1deaeGF7qcThk+uIWVfpCp1n0UNlSNBG+hakzrB2kE1aKWFmfZIkZqyVtMa5dZQau0u
k0P9JS7TakfKQP6tt+2j00fxXpRbk+SMEKzzQMgO1lBKu0AToAcYNe6gVIKrM8ts21QArRrYB4Dt
vG7V+7DiVgAASjsLa/FnjgixXTvQKoa+U+5BKy1Jk84sI9cDkyCRTmSrTN+cABqpp3fqqyL/tv52
lbfb+3DyHIz7kAUUJRXCFAr20+cgqxzTik1HeSWnaKtAEbruDmD4bSN/VNYn18xIyIHdgzQVlbLJ
IOLBqLrQctVXozfWabRzym/WriF7o74D0AMFrqTr8NcIeNfXcf9Tl0668d6QKBeaBRdKGhNJVz9F
k0YFbwOPcBp5yVbpIKGYqq9ynT4WebRpVe9Zol9v49KbyBueFAf0E2IHSipt5DRdOJUzu3oUY/vX
/ORUgjaq68DHfFMCrAxtSDxCdu+qw0IAeDVOUs8jm1Km5dooFTQVWxzK2tIcTu8TucKjgFCInnGZ
t1m4VaI82LRBeMxN/1snbKQyfBZVf2Gg8ljS+DjRSLP+o7VBypBM5fSCCFuFGJ3c2lGuKfmmtSWt
ZAHSgptmr3EuRo/0PEoPXhCqYzpPPrB3KtCbnMCQjLYm7mszclduY/0eqgAN7tjNABF2KCYUTbsH
6v5J30ulfouUvwllfoz6r5qf63pVB5rWWQhTbql+9+bSKZgc5T8GyHgTdlJ3wA2e+NZiJmWV7JXW
EZJEIa3QDFXVQ96vQvWsKuv8L1ojZuiF+Ssc16H6XMbhyvj44z5EQGbV9wXiZNaREkv+HYmSaJsH
pny4fdJHj+jDol9ZmR501UyVQGOImqfaNcAGqX62hn0SPUmBDiLhfNvc1HH6xx67HPHXMbc4TaK2
ZFbzvGjNo+7IpLFUywPAIsLp0oxqXYSFZAP9K+8T7vedJOfmIRbD4vX2j5h4iVe/YTzyH2Y28nWC
y6Y2j1rVrOQArH2uWqvGk+ExyadIyxdO1uTK/v/2dIOrm2D5Sm2oSeGIC1lkHtW83CT4RL7jrKlQ
L90gkwP8jx3aWnAsKJ5cCQBVNCKRGwc7hGxPrtY7tghmt7KUCES691ynxt9p2r1XjrZS6eB4e1LH
7Xi1kT4Yn9yTYiUCKLF886gM5mNQBAcriBcSWNPE+J8BosXArsG7UK9ovGGuCklYGPpRE5+tBBqi
c9d2J3k4hmhKt8gh1+3GkVF00t1dtQiMmLwE/1hH9YhAVeVJmErrUForIRhhPW6KrTLEvw2r2A6a
s46jfKF6M3tM8GP/tTWZzRDEo5hCKDsWQ5lDDwAcxWMsJ8NrBfaJEkB6yLJ6a3TiDp7LUnFnbi1p
f4QL82esUx/D8xynkgNBP3rdfflFqRae9KXPTwYnOvSSDDw+PxaltziGCwfh+ryNDhI0b6jqlBOm
L2nO11sHkahjmv1MqnbVxXtN+PXZ7Y4N3ukxlDWIAiehbNFrVW8YjX5EUVg7yOpCnHe91y4/P17b
H64ovZdTVPT5vOIJfyVy9eTm6YMgl/cQABZegOvVwNRYaxVJYFDcGv2vD6YCQkA5d3v9OFjwzkAs
hj9vT9X1dYsBajvw4sdi61QfFKEN0sJqrR/1eOd6XLbDe8ez2WT3irl01c4O5oOtybzl6eAHjVvp
R8pW2zQu15q1uT2a6wfzcjTTMKqEjuPpjCagXayxTqpqVVqPNbxevf4F9+i2tbnxjFldjuIoVzF1
fofIqDz6edGsNJAecsfaDe3rbQtk8a5ubgT+KIzxPJAAukrnukJvdpXau896KubGNjSVZA+Cul5X
vNblqtNq7eAq5rCJ5bZ4bY3GWwdd7h6yUunshsZQz52Qawcxj+LnJMm8rWuG6ld4F905Tap+xw3W
fq1NQXtJFDiUUMSjfQaN0R4Gy1nlYhmsoQ5BCXTAf8DdkvJNaFT9uUxK1tDx1J0DhxPGfd7sUiNq
9lEiR2tTr/yjUnrmBqB9sFWaEO6uGHp3YYRg1sro6vAuMBroa/pvA+v3pRSJz5VehKQ+QmtD4+m/
hlysdkUUNGuvCLMHoVaHLZRS9b5Ocw1wGtATWItpf4xgYBy1uAxXA22XVjmFoq3mBd87VOOgknvS
ys2Ueq3mjvBk9Un7EFp+uCnMqrmXsjDbWq2oom3QpmtdHdKzEqgRkVIWrjXg97bse97GcqDL9Yac
vTg1sFuvCY03R9DTLXD0eK82mrBLSze6p8GovkJPVD7khvot0zpvpZE5tPt0cE+G6DQrAXLGSioh
PpqFFN8LufjdbSVvnZTC2Wvq4ZeVLVy4cyccsBrEERlZmCsRMZDXPihpyX2m4cfWisJ7TQflL6tf
zL7cJdJSSDh3vwPX4IWiADFiFC9vrMooJa2VNPj3nrdFTg/ROfc+MpYU52bNgAlCLYKeuPx7acat
RN2DueI+owBeQ8rxHlj8Y1vr29sncO6MqxRS8IchEFD4v7RD82m37DXOnwHLBAoFDKDbBuYeE3gO
tOAcy7skJS4NoLHhiF5Rus8BXL1UHGDAuhSJKA9pu9uWpkEsPhJ3CcBRFMxoDngFpiK305FWqdxn
OZD2VtDtOLn3mZmtieGQDBDXZdwC7lb/Dqv40YnEhZhpbsk+mp94FrVb134HtRumrPnXoMlvmlft
2kZemNC5FTOpB5MNZA9Subic0AYNA8VIHeeYmukPVRsl6CRnwdmds0EhFSsAFridJ+9MUckxtI9S
OMq9AFY7sItoIWE342TKo+TK/5j48/cfXn4Jti9+TC0cGz3TbTezGjuNQxDLFnSs+qQXxrou+4Pe
cb0J2oL1uU05YpPwB2higTTL5RyGwWBqvpE5x86ItkH0d1aFm6j/OxgW5nHWjoEgHcgdGXjJxI4P
TrdGj9455klvh+UXS6Tzh/GiJt9ub/3Z9ULBjbhL5sKQJ1sv66Os1MvQOTrRRgkfw2z96e/zdKsE
d1xIdDoYt/6HxeJc+xCMLedYxy+ouMcvtz8/d3L5PuiSsS0iZfbpPAmDZSaOLxy5zGV2BIn+RFDc
u6FI3EeQJ81aLGPT9ryq3HdgTddJ25lQuZWlPNTMRNLTEMFchfdkTERdDrQdyISBymNXlmvjUetW
twcqzzhwJDbHbsGjwOYVUiRVi1bpUFY49pWXbcb63SrVrGalJYBqAvQJvvUt1FA5yc0dilXZqoDR
ust8UeONdbyfFU7GtgvdbGWUebDKJBjwSjb8ZRauuQ4lB88gDHs7TgU6f2b1b58W6n6j/arDWn0c
SrleQ+uIV4bWL5XXZm6/MWU75hiYQNWcbEE1lxI/EE3nCFXUdnxl40YGfcvS/e0ZnF2gsZ8zSAwa
U03DK7xUmfQwO0UxYdZGwSpfMDDNRI6vCAP518IUfN26WdRGgiccHaddJ2Fud9QnV6liPMf06jGr
5B7xF7uQk3UI50k16udGM+/71oIDmhwAz60Er9iZXftId8lNGPt7CUr97VmYnWxgLihQ4jzz38tt
KmlUElzJZJtmj7q5TiXXzpc6Js74VYhijY0JyHwjWzdZ0KjQWhiIknDs6xdH/IIEyVoWQSpY2jbu
Fy6AuWMB3J0kMNQuItuJk6CHaqslfuQ++xmrmv8QTFSWwl3t73pBhqD0+ahzJK9AYxnBlFeoboiW
ealplnDs+qcg2Oc/b6/O7BYiOGd7kq0Bxz+5RUjwUdCWW+HYdpp0Lzi6uILgWK6CLICiNIwyspUl
n5BiCB4cA6a4OlAodivnG1Gsu4ZY4GxiRYnOEOSdH11kSKssVoG4G0K1VfLGuFeL3D3f/tVzewpN
09GrUIjGpoKROb6l3MKFOlbmFzgxwC0iqrnC5raVmReRPhH/WpnKs2q9EKLUpAlHUWJjrYL3ur0P
goUM1qyRsZJBIwpC1ym0ujK1XO+ShEui1Kw1IWa8rvzWodlyLG3MvFhCh80dFQLzsTYuj2pyk/Ue
IrclCkqFo4COSEZKt7V+R+FTBdu5FheOyrwtMpBAAMgATRMaikKz8zJlbKMcmIdasRTX63TQeQug
JzdL3SPmTibdwv81N/79h5c/UlMZgTmGNgSQMKWd1UNSsN4q+eQXsl0kCxfbrDk6L49NrZACnAK7
lRZhgjIbHc9kl3vcoDaE+51Kd0VxqbY2M5Hc9AYxA8HPmK67HJlWN16RS/hmtdfuBdd/bxwFJV9/
U5T+DlmGT+cd5Y/mphu/aP049cyOlx/KavVUx99uH6yZh/Hi+5M9GBllbPQ630dGgDxXvAjNHufj
MsfOAADzE3GMEOBpVdaoRKWUkpoBlOpP2aAyZw87rcE52XBNezB8Wp6+Vt+IsXUGfPEuxo09AlHw
+t66tn1A/mjviP7CWZ/ZMfwsKJXcsxR2po1Y9b6DLZ3iUQ3OthEqO8rvBISJQs/bd268Mgvdvj3R
s/vmg8HxHv1wIhD1aEI4T87RFJpHLbTuEhovChaeFWpHaO4unIg/scjVvJP0p8pIMfwqFpPFxEnC
oWXeG623jaR+VJAMEct3PTqnNtJGfbtTnGafDeoulFl3BGkWLu3ZOQZkRiM+Ged1euf0QgUBXBjD
GIj/qvBUd7sGxZXqaFlfo2ThHZrdZ5APqEvRSugqNisywAfhGJvVUPfVSNuY0oPb/UxVHyoAG9tc
OfpCmPaHVnA1x9zcxLrE1VdIQ6kxxb5OC+fo6S9pF9oZQo9+pdiDKtlGdTK6b2a/E1Sa54jSpkEQ
oYFrnKFrUiJUJUD/DmPXTj1ivOExNETkjVq7oJoemPou7fb0z0StR1mVCPB1zl5oEfNU74383hd7
3goPGbMj4jH0e9iZ2lNAzO22T77/t+bsNWSu5L8F2thqhyE/oH2zvr2dp2iL0d9FA1zlyqXewgRM
9nPptQQbje8c3e4dsk7cHxORvKI3IIX7Q+8TCPV7WW+eBe0paQM7RbCxjPuNbHV21o7U78CuDHN/
+1fJc6ds/EnI2QJxu4K8O2rU61IsWUfdfezkat3VXy08fpQvV3mubHpEPpDDz4b7NHtXaLxs9LWt
5n8BGVhp2rBRg+9uma9UP0MF/tSgtqwm+qrst3312wnQoVDXTr6UmfnTDX26jYBj0qgIv4/oZPKk
VE5u1EGgWceQX5ME2cZjy+Tu76Qd1rJ0J7RviVoR8H2tssc0NjahsmnI38jeDkXgWA1IXyp2Gb9r
NAx2nHtJiHZR8TQYr1mza9RjmZ5K661V90P33lTRQU9+xnlHatfcZ97h9gLMlDuhrPwh4Yz9iiAF
XV5zpjmgxlQ6KnVqyW68J6G8i8P7vjhpbPkge6vyX6p/oNARothx2/bMU0Y7Bvznkf0KEWliuix6
GGquqVKmf66zx+x0+/Pjhp6sEkA6XHP675CamW54tQwbr85y7Rjo6qPVeTtNJ083fJIqP54rzIwD
GBOSgGsuJ9AoyVVmCAsdTTlYo8hVSZ/k115ZGOfxw0vUufXQlGWtHUX15GqlHShfb8/U3EKYY+Pu
cRzAUKZXg6qjZFlp2lFGLwMtqiU2/uz36ejFQhATXKXHkHADYEV2+hiXNkTqH//h13/4+mR6iqK0
lLri61n+mshPZrnEFZ15Fslsk3AjnzMuxmR6rLpXGjfJ9WPWqI9qVx+DzvwSdNlrIDvr3nD3nVbG
C+7A3OYdSSjApS2a4U0zl0Yrt1ITsHmboORRLI3inDadu0kaxB5vz9+VKQ4+dJoxXcXLT675cnsF
OkkQP6+jk6jcFcmb3myHegHhv2RCvjQhI1XdNFkenbykbw61rFC3qr3omMrmEqzg6kFhNKQvx/wC
AhPUhC9NDW6aBK6HKbF113lb7cQgMGxLTz27CpSftZvsbk/fVRA6GoSlCqUNWPiVVIbU5priWFl4
Cv2vnn4neSgeItC0lK+aGxeAVwvND3WkDo1//+EScGNXjuvaCk+gNopt5cXbzCzvzaz9Qdi21yrj
9+1hzS2ZghA8WXOST1cYqnxQWtex9PBU9nqFMlD4WrpIMMnqZ6spTN/IySA2A1ENcf1yXJEcE20P
Q3iKUFMrShzOH3n19fZYrg7wxMZk+wWu76kIzoQnIsSfqup+RTPmDuQDtfXqh+ymT2AmlzrtzNtE
c8FgT0CSnu5D6h5g59WQd9Snn8FZb7N1pbxTCFGbezDE/+EQszP+x5w11t8/bA8h6hsPJYnw1IIc
j4kNxSZfuf9lU8B1wWHnbmLJJpuwEUI3rKMiOkUQ2ZPOOGm9dRoQ4by9XnNHCkgNPSx5jmB+T+au
NXtHUoIsO4Wl4b2o7qB9DXIPZbNX3+HK/Q/GDLCw6D6MXZgm7zfUfzciPZCe+qJYo1uyd1P/YEFG
6IVkYZHmxkUHOAoCEGCuRQciNUNxJS4zRKK4jdq3Hm2ucvhBqHB7SHN7b2xAwcEd0avTuyLW0jpU
FDpZ5ZErbYUQVXph0LZmIP3U5eCM1/ogVmq1MJFXrzynjM4wvJMo1iCQPN4oH7agJwQlwmVYreQH
SXiwFhIAS58fJ/fD57MQiTE/d7MTwuHBGiDn7Tmbu+8+/vrJ1kZjpBTkdOz+9Z7mxG0N+u0LV93S
CMZl+zCCQCsiNLIZweBvaC2m/B8naHpqArWIC/DQJwRDhSdJ3t2eoPF/v3CnWV7kY4BxyYgTXIHR
0F32Glp6ZKdKGHZpfNe12yz+FqQvSbfX5F3eLxmcOS08eEQn4K/x3qf6R3XRKUmNoOgpEXPAupUr
PBghiuNWKgtrtw+WqDGz9gxkD3iMqFdPb52uGFInrzvsWdvgTPnzV2Jubs/hHymcySTy1uGbjLJO
FCQmu0zrJV8XGi850UyCbqpmFwirljO1AqRkGtlz4QmbIG1XAtJ+FdpbheYfkdfWvBUgoDZ/ljWq
hpkvBTbXdP2aDkN3X5te6Noygq9nllAa7N6MlAN2OtD9dBxAslN8yBTNX2e5Lm6yxC9QWwzdAxKe
rY1oqn/vegGiJEUbPpc5MllyRuMFtLfpG0I/zDwo7aSg3UecrnRXXUfkTfVhoD9CFzY2kugRYbhr
7VXRGZ5i31DuQd45a5YpOLpRnEhbpVXIXwNBsSlHoK0j5/F7C3vmKObSu5k6fyG52ZfbIK7AIPqh
uGkFAzFSwyybwo4NNbGVwPyNYovzpggizVM7V5c2BP6velaGL1GmBidR8qxoHego+zuDVxwCSaF/
rORKd7okOn+jcyw3du0G1koY1cUjNdHu4giamV5KhS1lQvwUd72ybtOwfSpQamR62mLhkpm5AYAn
UnoZU5kU3aY3gNF09F4sI97N+uFXXEoLyeeZLQx3HaTuSPNnj02cKa0ykzjU1PjkIqDqD+9S+Oi3
dw0TeHsfz1yWJCq5Ayie4whMIyKaKNeFQ/fsE/rdthU+ZIUJimMBvDEzWfgARCQjuRki4sRr8ySF
9ixZEZ9i7+CcjU8qFfDz0cJiFcbqHaHptHiU9hrsrlyITob7pUUKVcmUhdM+NwBae0oyqPSZ/IaV
ZaIv0DD75OcrrX7Tl6qpC9+fVrBhuvax0/B91dpYG1KQtxd56fOTzeRaoaOJPZ837gF/V8H69ufH
q25yFUI1plkSPEESQNOrsOwjt0CZLDoNer0qs/qgKEdcdG68Az0sFjzKubF8NDY5eGYbaajKp9Gp
l+6hkyry+fZg5g7eiKojTWBYeHaT76th3OkmiIJT5W5ShOdrWFWxtE63t83MnDvYeJCF8MFF8ypU
b7xKofoTcySQ+FKkBGVUbe908vt/MQNGh36kJkiPySuFn4gGterHJ0+pT9Qa7LaV95nWL4xmxqMg
qzIG6myCa4ilC/2GNqtuceqF1kZGdKO3wUaVHr3hqAeV7TSt7UQLmYiZjTAuEa4+aVsJHtzEB1MT
9pyUFifvWYiTTZGmnz/0CJdBchsxexAzJzshNoLCNNI0PykZ+TpE/xd22syx0VAYAs5Av0cu4Mmp
9FNLQcVezk6avI5fXrq3olsHC6dlZjcj0kPBFNEtbq9p5/dcrSV6vTvZyYr6c5Ntej8AkiqY6DL/
l9mi/js2jOW/U0CYkUhqHnSMpouzVc2f0+2dPLfckGhk3kTUE654B33JEiViwBbzohXtaPulqZo1
YPGcA6ZACG263KLADQ88ujhRD8rXEX8+PwDec+JFri/e9clyR1JqoS1fMEGGvK8rb6tIh9sW5hb7
o4XJM1sZuVSYbkNU4ka2a8hrnCZak3xPl9SH5qbKghJuEdST7JlCkD1/6Iu+U/OT+3fu7a1s4TaZ
/TzuOyWZEU4tTi4t2mW4InJu+alM33r6EhhLjJ8lA5OTHbRhVnsKBtR4J4k753MqJaM/QtmVdBFM
n7EronJ5M6k1rSX0XMhOpV/8VkqcezlZqn9eP7kEAAhBj9UQ7o/JZjKjbACt1GYnZdTvAfC24BbO
bKWL70+2UimJtVdFfL/1ykMotF/I4Wx1x9+T5fv8al+YmsyW0pXkiDxM9YUt0ijry+1DMfPQXnx+
3AsfQnXk6+W0gDxxMujIbNoO1an281cfiWN6nho85NeMGMEvYq9yrfSk6inVdpA9gkVP9NvjmF0R
BRgqDOZRO2by3CE8LqS6k7IidFgfyvK9VNVtXcUbJ4s//7KS/xnZp2BHSA1Ozp/UIUjgy2Z2CsKH
YV+HC6HN7Ip8+Pzk9Oli7sm1rvP5MjwY4qaUNm0RLtyFM0f8YgyT6ZJoKNaRC89OSbyltVq7v70a
C5+f6mcRDbR5FBjZSacLcGoLS/iNudUmZaLAgkNa+wreIDtVFnopWypPGv+pK+Vfgu/4z1XoigdV
aYeFx3Wc8okHj/+BTgn7GPTd9MZKS1RwFCLNUxsl0uNQGSjzh41lxz0NXSQeq7UT+uZ7pPjyElxt
ipYZIaSAj9kPIxjevEKSi0UTdrqveMeyErSN30n5i190PbBnqiMNqp5PfSYl67JIDDvwwM46Cvkq
WlOJWfPTT+pwfXtpJ1MP8h85EnigeMygK6wpakoJRNLiceSfWldODlkbVo+G5GurqKZh2ODrS6rO
s/ZgU2KRBDmp+MsLyhJLGue5aXDyvDWdWwv9pNBPTvncefhnVB+sTC70QM76Ia2xIkk/LSrn1lKr
4cmpvjIwucaLJurKxMdA4dCF0PgiNS9Fs3DRTlkHf4xQYhqLdPi0SDBfzhV6NF5Bp1b35Lf9fein
T6qg7AyyW3ZW18eOnpYSBGvHd54NibaAifnl9t6YGyS1GYAO5OSpnUwGWVWmT0cQ0T1FXr12fWVX
Gses/3bbyNyG+Ghk8mKReA8VgDTuSQbKU/oBTXeB6gknoXm9bWh2NARsY7DLybsiemmtRS8ryzsV
ufHd89Ofuk5fUoppt81MLpd/Fs2kmkB8SFlwGhlISdemfqJ4p8D3Y7v2mn1Z0+3Gl87g9pGGVn7n
0hIrZM4mHVZxjmRjhMJMForlSSnHB97J0r9b2j7wX2P/Ti0sO7dKQNlLwc/cTAJ+Ja0OEhZhlvHv
PzgZZUrPWLfNPdylg1S8BsUbYkG3Z3Hy4vyZRTgaZJrJc1HbmjzKIdVpJDlN90RvUlM6J0sI7Jnv
GwRWTJc1ZrrEcVd+GEIieUNv0V7qGZ6CLY3yOZ/ziscBIIpCKf8P449OCJcGIkCXMNJV6zluN+LW
WLob5n4/gqUm+1nCP5qGb9L/I+28diNXknX9RATozS3JsnKU1JJafUO0pfeeT38+9tn7LIkqVEF9
MMAMFmamQplMExnxG7M0JinQLC/tb6977R/+eNrnoO1knogQi9//8aOo5JJYGJYnhGj2vQzZhT1y
Ys9TPFlqDVwAvEBX6xXkRqxM4RDcN5rtxz8V3ZEtuw4+92pYPsG7KMscvvnGgTVG+RD0HF9pvsPZ
8LtRJ5/LHf8nBO03kA3g6tcclB5GMckwJ6Q+TTsMnK5q7InP74TTc/VfiNVcZUHTlvNIiEA+KoJr
ak6Y79pLGtMntjSag+j8g9th1a4L8JYCyqXXLNZTDZNLefCrQ/V4fiAnliwaxJy+SHTBpddXW04y
/XauETDxEAVQ6z22QOd//8RELbIcfAoKmR+NQTIxMpOpFdlxxW+RwpxoHctedoCAno/zcapYVRB5
eSnoTJS5HMZvltWYmlqAl63lzT/b5C597vpP7z4CaEDOuHr5Jn9RnG8CBJqZ11pgml4eXEeHSv/0
ml2EGRfXC1yakElcLShJaFDiTmXTQ+ZtutHiC6nXh+lBKwFBC+pW6lItWQtljZpg+mlUySjqXKm/
5eFKutSM/LCQFjUGOvUg/7jqPvjL1MLo17TdVK+sQ1dtMEubP9fwpsoAnQwawYLHouG5TnxwrDXD
OpZUL0McKDtk5oWl+vEVwBdmmwEg5s3DQ2B1O2h9AEDbL2cvTDs3Q7U8DndoytlCdMwrUNrmbTQ9
DuJroG1qf+9XF5bAx8xyiS+jg7SUkhdqwvs13GtzVWO/O3uS9qDWlM5QPaIjO0MIQqnyDkAJOmXB
hZVx4rtRNFgAFujCkNaugg6SgPapL4+enmPCfJW0Fw6YEytvQaeIFP6xEaNb+X5QXRoLataVkyem
rt/dqM1RCD8HVVgWxnIporQnkUBS9Hofgs6qpfiqOHqp/EuC3CtdUs5Zw5r/JwK1CIYCeGsN/pUD
LNuCahhZ3LUdoc8DN5MHzNDeCbOn/NRftVjfaCMonybYf/JgWwaHYxMcAzTdyCzeDw5oYiEWUTl6
Smc991P+NZn0R6W+JEZ6ahnAQlvqwryFuQreh8kmfH2gV0207MWeDxXVhxRZkgtbbPmVN2/8v/PI
0gbcyFKg27ssljeHaGRlQtPHwuT9tbNsOYvE32I8OZqYOdUnG5ofgi1X05tgeoC9ZF4GbOcGa7/M
xSbswnDWcgT/NwRl+uXqQfFmPR5K3exnQWNxW49mirWonu666rWUIHLIoZNNgZ01sG4u5OEnp5Hk
wwDUpn0U1OwHKgK0QCYv7JrY1nv9y4hJRKIXjq91uyYVL51M1ADWXw44OrBNVEUWWR/Ky+8nsy/x
AsTNfPaEGY3ixk+mP5OaGQE+eFKNPWVSOz6EyQzf9Ns5yStXiKH+wlJvnYSOik1btnfGshntVvfn
Tdlbk21iz2jPOd7puC9moY0cQbXvOULsFKzOY9ApeA0CENxHmWxugqFRb9VpkO6VsVPcNu3Nm2I0
0daRgmelbIaXTFXGX4mWWXstiITnZFJ/CcaQbuS+jh/AqGSbZqxU1+CUdyRt4NuY+Y+yk/ATVMS5
zNyuABRmJ2Pm72erzLYCdt2HKhr1faDWvd12+uy2+pBdWdE0bSpRK56MJsEOvorVTRQq/b2SjRr9
4AzkRz/h1BeW5U03F4gg0TzcNmlnHP0el1CpyEsXDyrVUS3cf6VMHDZGtbi09C0G2LIPI0yWgunB
iOLoYRDr6M5ScbYFbvqnMCFUG8C/0PjRIIZQkHJ8Wkd2kBTIOmNpfJMpibop6VG7o6INbpX0/aar
2++xgqe1qtFLrs1JcjlTCwhImX9tBLp4m9Hcemgy9Tqg9FNiuTrlI7bLfraJrES3w7wODnrQTvib
JjdQF6RtoBuUPWLzl6ZlsxvFdQTMBi5yGkfiJhY1pnSIhY3VNclXJNmL61HLRYoWqGrbqj4a0nUb
RQ8aVUgnhYV4H8fWDwXIzH5K+rJn6hsEPkTqA3tB7QA5auGrNdUcs+NQfpWgsAxOW6hB59T1/DrV
qEI6uWRmd4IpDC6ARvmHPM6N6g4ocn6LzEB8ldu22QhDLcSOMBnGkzzJ+Q/fyKQvmEoX12LGaqxk
63ct5i3AXli5TM0jC2Pa+Fn7OxNG4dFP/Pk6C6bkm5kVqnlQIgx7NaMbdVfVItNmLcrFnjrUn7Cf
9YehwfgzCizsc80p2Oe53jt61Os7yjjhA/1Es7QtfHyfLaFpfkRl1DuiEFJ3qeXhu99Y2T1Sw4Lr
87YPsPsMBQfcj3GjVMOjIYzhVR31c35Xql2wi0oBwNbYRDbC0sFhzLL6NipbdSO1nLLhskgmzSjw
Z528Ui165jn6mShT/C0PzO4uVObSzpmMpxiEi37woZdtB6XUHyefubd1OUSwyezg9Uh58CWtym+y
UWYvTSm/Jj5+qxPkf6w6Z7xDBzCJuCZ/nYVR2/KRxjvm1npRplZ2cNyAKacWrYtvUgEXKEONIBFf
cdPUNHdqG8wsoq6E+VbybzXo2SBtrWewfZGNBEzuioHSbIwROmPAziwdy8iCG7VqOwZqpnZr4uw7
/TDiHz2ncODniEn+DlJttrUySVxpyDo+csn/UMPTW0eMaydlceOYg9W7Mx0OV2uteNtOKk7zuMA6
PGPAnfV1dUAwUsX4OTSeGjUWjzDgAicNpgAzd0V1JtacPcw+TqjBKDpzhRIiGLb6WHeDgKexjp81
xuKYtkVDtFMTpXppelX4obeLtpiKd2pmlAh8RqlwpYfRsJtTM3MyLHLR+exFJ9LizJERG6mcKlKb
RyNFH0D2I3OXpXXh1J0x/ulJDq5qHjE/uiJKD4ocajgxFwuoL8kwakXFc8/BI8IoCwc3FXvpOVby
pnCsdOius6gKf2gCd48d8ZxylLied1at90cF/siuBEu3GVKpf5ERB2md0SwlFzZGuwumAUIZkqxu
VcT9I+rGph0ndfJFztpoV0cIMPd6H171KNPfj35H23AUsEvGN9SJpU687ZJY26aC0Dxkuj7dx2nT
uV1rYrWVz7rbmUnh9UKrHwUYBvu2E+YNlNXkK1b32T6eJgk7WC2321Q0rqaoKI56g8Wsn7QYtHbV
XPxulJTDbkpjVxBbcPTYpMe+dR8Iku/ijvkLV40INnLe2GqavlDjzewiAPWY+Xrr9pkabUXB4NSw
8vk2GdrIFsxCspOq4mLAtf6mqXCl513U23I64qrQJqJdq36+adKihF2Ncfixruhd+PxR133cdtuo
TbqbWcZIWyzMeqPggrKp0nZy1Eko0Jed1H0QiNLWzwNrMyKG7lSB1H3j9k03UxhHm3nkLWQIJV64
kRBv0G3jaVSo+qEGNeqMuoruvZAmiHRJ1k3Vd6mj17nlNJb6J7X0+ZFWff1QxmW2axTCGl0NrtsX
c9sKkvE5b1NjIb1gPgzR59YPW8tWulg8JJbf7kqhgarIqXe0kEnYpFmvb+smLrcNB/+hTsTREepE
P6io6T92WQcMtZF0m8p15Rola6dJDHljhL3uzhna58KETL4zABbl0moChC1Gy078Vr1OJ1PYY3on
7DXfwLU9xF/dKhr0MAYODbQh6qNujdImrvLkoYmtYKdgt/1QF2l5yOq5e6oA/7rSZKr3dSPxR+d1
uumFvv2edIggjuZU2Rb8KGQx22GXd3JQuzGTBYooyDdaCms3Ka38kMq+4hpKUV2ViyW9MlkYbrOI
2dJR+6iOavQz1rvY7WvszOXIAnAkCxnSHd2vQltAbwZvShldF3tMCumKLes7FAzlbWkk4c7Au9ue
WnPeo/DOJvPNwI3zVkELtJptZU7VQ5sL/S1JvK4e6QEhxgPQFh3BRn9M4qA8jpi1b4pWZM3qc+im
PnAkPLL0Yxko/bbKNMM2ezm7ga8SOHpTGq5QaBlOC2RXoYEkuTKWpJBB/prkSK756qweqE7524ou
5nYw1c4WxdS0p1xvnFTrSjxGEassR+TfILT9NOf+Z22Mxmvf+xKpaMSR18niru4LtMDQ5rInlFrg
NZfqVTyFwU0jhNFOSbriOZkF35G1rt0laa44WWPVbhVEsStikbDVxKLe5WjqX5MVsAanvrDHLhS3
NYKzcIqb+y4ILc1GtyFyUtiTu8gvMIgodLVyp+WyiduebzqN5BBjoj6MapHbaiKItQNdSHDUfpFI
lPvB9fVk3PhNE+1zDGe9GeDSvmi65hYmdoGKfKvfso+mzRgHwV3RJOJtnRehi4+EsI0lYdgVA33D
CcF/w85SMXYpZ5TbOGn91u06o3uc5OB3qhVOqmh3FfnlRkJJ4kVH3XlyilmovynG1HhS1SW/VATG
vlrI+W20GNvpQQx/JlIi2b4wpA45CHJXlQU/vCeVXZix+0LrrW1b++IG4xQ4xH1jINdojpsWjTnH
z+p605cq5uECJKy5ghNs0VjdpILEouPJht128ToVlsSBYWV3pjrHrpKH+GaoMzbXemnaI/WTDV1a
YRNKU7TRtSAUnUEqZW2n5tPcbxHKLh/yHlVANQxeghkuc9C29StpRKhtVNqMHvSp/lpDjCg9xhag
DpJZ/B1ocnYurAPlqNVWc2sFxi9a8oNdwva7VX1EOsduJCkdAnPvWwPXTsY1GKWFvkFcoaWLL3cY
okrh1oC194oQjXFNK6P9YrRCemyaYvZ0BDt0FNXmpriq4QGJtOf8yonxDJecEMn6u2bkQAjleXQ6
yiJcKcjYp1PS4paiAWcHGvFAZoaGhV+mWwTA9et87M0nEG5+6cRD2R1H3NvhtvviUNm55Ee/0z7v
PFUwssc0MJIrJEFFmxsyiOzBTEanDfXSqcjwdn7RClurnjgetAgr8Vkx3VmWhn1agHAqrKFx1cT4
1rIWbvyybG+QDM6ex0qPr/sQ7k+SLfWiqY+ewribtqOiF243m4qtVJX4xZTLyJMDIXISLQp5DlXd
TpngJMhBXzz1KRrx2pzlDtzDJemh5x5Qej6G7ZxviqB8EZp6UQLXs+s87sorRMjaG148AXe+Ut1p
aT0+GtBRDmIds1QaJTlUWvyH/1fshoMCsV1mb2rh1O8s3BoPPLcqryorMvtaMjENUAd/A42g99Kp
EGxhMOINDP3UzlSeGFkYDE+Kr8lbvdbEO4uN/QWty2KD7nPm5vEQutEiHFKMVX8lJihdTHo/PURq
1j6oyYwl5aLJkA9ds60TuBGxecib8TnxVcHtYlwDAnlInDjL+1t55K3UcBw6opo3W1lO1e3iF+oo
jTjsQq2XXL/Nf/tJ3XFY9NWxqCPpFupp7KQiVvY64gz1PCDOFpnttSKF7fc0h8IpRpVyU4CQtVNw
ii70C52rekyOoVgkToCwG8pg4i5Ej8e08tIWZnk+DjT8Nq0fo05idcFW0fzaDuagfaA1ICOiqsru
2NYZqsS+tU3LOHDMeTCvJRya3TK2rG2vR1zrddF8UaX8Vxy15p2ocMzpVknaMlQCTV0lPUxBZH6X
a6RXk8jvXLmtW6SPc/VKyq32aHTibx3xSEfuaukYj2joNvih2xTk0kVNvN+GdFocK29BqNbFtNHR
tHT80NQ3wjhKuwATPxuj1fiPKnfU/pVAuKv0JD5GRZdtk2AQHfqB4aYZYoQ+5QiT+JqLIdKafDeI
LUmohVcR2mu1V0javBcmFVW/pDRdMUoEJ7HC9IDvqHY1Ytxq+0MZ2loUlK9tFU8bcfD9wwwV3ZnF
dD5a8pR8x4JD36I0O17P9fBnipP0SVUE5lJLngcELLdF5//smiZ7rCEOem3qY1s0yrJXyEZvk44G
m17W8x2JeOCAspRd6iODG4eFYkt8n0MXCdgIgb87dkHUlzaVE/EWcU7f6dqhdVMpvw2lQTr4iF1u
AmuCxtlSlNBjtbiiAl3c9Go83GeRMD4hpPA4twCB7XKRyPEt9U7pReFJsCIJf5i0iOwqtkIvTIZX
KwzHm0KxkFpQ/T9WnnRXQMXGo9xX+UHlynIipEDsQq+RSpyBsd/nctY4BZMjEL4TjYPuB4ObxHFm
V0hROHkkmvbQ1IHjRxrq1xVQxT4XTacqzX6bhX7iVIr2rND82c9Rmv9J+kmz56ldnlxhukm0oOcp
Vld3eislditbs2YXpTQ/6DiHHPROQosvbcWdYWR/6jSx9r1cJS6MHPKyqFGuKoT7EMyVrsNyQJcn
KEWvUvplCo3p0FqC5UZK8j3LkmiX8vjaxrDiKCooiYMsYuoi50XGzQtMO4JpGJ+KUR+3/izyohzj
7GsiCPWLP0b6UWdv7OjpVQjJWf2dQD5lR4kfuGZVUd7qM2mPl+Z8y5Va2X2U6fdVhKsIL1f/KgGQ
vMnKUdjjmJ1CKMSrnuzCCLfA0UHup2lrR2VmIftMkhl01W8z6io7ZYvvBepMm7YWLNsYa2EzlwtP
dWQfCCCS7EpkRQWWBqC9HqUbsxvT6zCro+fzNeaTxT1YxbQS0bQCCP6+uFePg66hpTl7nYRuzPV8
iWhw6vdNyof8MgAv1DPe/z6i2I0OZGb22u52jA+hfKHHcOH31RVdecAbyZQift+6S2GefdLOjn4y
/6LvhLoQHJMPQLjRMLnjRn/2sFunUnhEdmWKL1GuT43hbZBVA7PRMm3Qe4IkoZMI9iUhrks/v/oE
FqCxZmz5eYOSI5C+4PXzS8haGjygQiXsu1eV/cmoJj2h+uRlzTevUb5/+teRsEI8ALVaqP3aMro3
pXy/Hlqh7nXRE2r5m0x5iArYZ7uL0EKXMj5NFph0HzTkkF4Ekd2UmueL2R0tIOrqk/Ln/DA+9ML+
xgCTQH+Ft8haooYOgqWAFtQ8FIqkxqtzKhVfzodYmhrvOixLCGRoYaMt8LC/lNE3M9WphYqbV6F5
HXdkIxuPWgqr0kq/GSjQX+i5fwQ4EWuB4IvQOz56m0wUGqu5zDUuyHGfZP1x9jvYY9IXuQl+Io1F
OfKzTmULeXcBRmLiTkyg5+8XglgKoxmrleYVeKumxzD4dX76lm2wnj7a4+xxYELAFVbdUIQIyGdy
3/Dk/Nfc7uDE2dRS7ZGNj+PP0qQ4H+9jB4kB0dD+K1ghY2S9CqiVlpXmmLR7eW9Im0r2NRok9VHz
KQ8X4SaJekq2+ZdRETZDXvrO+fAnTgWgRLzemVTwH2tSNFXdVoD3qXtANJxpOMb6J90glrPzXYTV
udBzp4dDLOteAGoJMebG+IcFj/bz0p3S0WdaY9ILkmWTahIrAgc/eiwDim9JuVyzwmcna8FQ4G+j
Av2E0W0sW+/N1pok8v7B6BSvoYSGaptAHff85ziFQIC5RAsbNLIBzWi1GuJZrsW2qmVvpmUWdLss
9/J6sI3yOJfVVsuaF6HNvoq+umusfBdSz1PH3+f/hg9Lgn4zxzjoOyCuEE1XOywRK41nrDV5BgXS
JMyuZ6W50E48GQLOITQtA3rKGuaH5KBELUGZvKEp/4i1fzQyc3d+FB+OwWUUb0Ks2tkgjeIgreXJ
S9rvUi7ZWX435qkdatvzcS4NZXVr8/4wYZwTJ8+wHi0jEu8LJ8SpCKTPHHZgCpFMWI0kBPgQj2FE
hKUUGKiZPVKmvRDk4zEE8AieITrqgCg+StuLU6VW2IkPXt0YQQ7WDNPCaqxxKomtBsJ+GFb7NC7S
K4Qzo6dCj0xo+PmP85N5oq2NQ+QiIox+lPyBAZAJQR4bXQrUgRqIgSiuKZP4qrGtSI3TJ5fsC0+G
I4qkmAqq/uuUJW6obXa6MngabrhK8XXsGjulht90L2pxAfX44V5Z5nfRK9MMZAk/bGyjxuZCKsbB
G0fxWdaCba3rtQ3DHsmEaYptbcjdSE9/SrN54Uw5Gdki11j8xz6K8A+qUta+JA1ehxPk0Bm2TGsZ
yXFfuZb6+2bIHV+oNuc/5IfEgNFColgARRCLP9AJwl7TaSuZg4cG+uzmU3arQ8YMi8otzFa3Jw4z
nHnk7sJQT4WFyYqzIlvloxa12jSdYNXW6ME2pgS+C1F9iFEC77i6+ceivPBRT2xN0HQgxcBakP6s
c63UGnlJGwrrFWvhjKrgJUzdh3yReQTlT7ONlFT8IAZIw0rLsUJh7/OoNlH8zDE0T9tPZwFLGPps
iwMsaizrtJQtANxCbkZvVg13nLU7KakP51fEyalafC8BjfNEWEO0wkmgx1H3o5eURXc/mVSSeY9c
EiM/tQBQ/aK3KQO8By31/obOLL/WNKEYPZYkLdC9Vi/9tGPZdU6n7cf+9fygTlwy6ttwq8O/7aZ+
ivxq9KQQCMeIldaXydK3c/zzfJxTWxhSFMBTUvqPVNdOLK0w0PLRo7T1oPklh/D0Gpfqs9FIODFF
jtUbtxmY6gv76eStwH5CJg7w6GKT/H4+i7RP8dWOJy9C707yBSpB1UbTGip1vyrrqSA3DZQf6iWe
0KllD06fVMtYRDXWOEhBsLS2iSQgifOTxKtFq/+Uwq/zc3oq1cIGjx8HacmSXyNidehzTTnMoxeI
dxonsNxE6OTcdb7uREaDii20ur0i3oTyH2E4fJ4LtYj2ALbHt4SbBzbl+6lVh6KGySbK3uLxklH0
RVVuf36IJ/bcuxDLNL/JV822WurWs+yZCGWO2U6Q788HOHGBvguwSohrVUk7LWQMUkzrSNmG3WEo
gajEr518ITU4ORZEfbk9FytzabUSxRnR1JjOoGfoP3X/+yVc4oWf/2vN8Gaq8I2ezSlP+Xm7lGN7
Ti+VX04sabRheDss5x/PiFVijw8ObaxIokJVAx2upk56qkAJHZNB0i7cStLyW+/esBCAUQ8gh0eu
DQ74KtZUNPks4ZkFpN+ypehVVa5nIdqGxbMa/jLnpWdW7U2AbZfEF08cv+8Cy+8XXKwlSoD13uzV
cfAIrHgTKi/+4LVyg9rwvrskvnHqeCIe9AUWBojwNROvFHKFPLWZvVIOfuiJ+KOUyw2dLFoPYWBH
cb4TI+Pn7FfXSg/e5fziP7Fk0GLkWBbxDkMvdrUiO6vUzKwDgynDlint5PX/6+fXCox9nkRTKPPz
+BJTkt605p9/CEDKvyiwcVOuz7+giZrYHLrJywLhuRtFMu7AvCRbuUzCeilCmPjfIMqqMNv2Yixa
QwVQFQl/fNyQd0u0J6r2v8aQdocovgoWFka5Oe7Oj+7UfkOHmjqezjf6IMdU1zQPkAgDSt981cmx
2x3N1PMhTtz+6Dz+F2JZIG/ODLXR9bFvstmLDFf9XkubrN432uefygRBrQrPM57ka4+QRspkpZkJ
osyuNiGSeWGeTg/iv99fbVl/EsRSC6A8DOW2t3boOw7tXr5UtTv9Nf6LoryfqqY1py7viaJUG1Gx
o6/KpXGcjPA3geUZK32orBb61CZt+Pe9D3w9NcNvqdzcSrW2Of/RL8RZi2SZYdioczVNnsY7blxM
bulj21rYXKA0nI7Dmw2oNe6U63zZzxvwfR1wfK24yQFONx4AlfNDOXmAYVzwvyFW2asV1EZQpYQI
QDo1CAho8b8sLtJGCPUY3lPVev/ZBYAPRRPrFGFIH/MBF4NOd/3yOMj1P4yFg3gpNWrIRcirTCSB
Ez1NgkrzhPIp0LsLP3/qa7z9+SURerPVUx6tVgasFby94cq/ewC56j+cJuS7HFZQL7nOlj/hTYip
EZRoigvRCysX+4HgAARFv/QuP/XJl9YAhUw0bSAfvw9i9MKMMCl9MnMGoyS2pR2b2tP5ZXXqRKHy
BvOSciyEs9VcmanvR4EUiJ5pDBsrrvexj3ighYNSvD0f6dRouPnJ4qlbWTyP3o8G9CwFCGGipVWb
/U5CFcYNqDdeUAo5FUUVNei8hsZSXmduoiFouhCRTQ3NVtgAQDo/iFPTtTgmaDCq6b2ulR70DHCE
P2uzNykAR4PKSQ1j0xV7vb2QFp5awxRldEj2GKTQaXo/W3KTa2qIx7hHS9/uk+85CJ88u/DkuBBk
fTyCP26UrlyCFNi1Vi89wpHmpXLFySA8mxY2lsqMrVYYuXqOz4M28kUwSBH+EMuuLtHWTn52EjwK
r5ReP9CuZOp1MUy90TMBCR+buZR3ftD9Of/xl790nR7xNf5fkNUKxvjD72qdh26GyF9aveaADkrl
lS9jFf8Siv4pEs70zz48QAa1z6zZAPYfj1Nhy2J9ZQnSfV/MN2WsP9VgoM8P7eT8WTDGeIxgLb0+
asq0VuukUmFGaaVtSjwMlQuH8smd81+EtTVWQhWwgYw/eZaxiwV3Tm8WYOClBEw6udqo7eHVQAJD
pv9+36CIWZatysTl4dSQWdwM+oRMbfMS1Gl75XcVSBoaJlSOM/Or0OkTZAFZsbNxNHcderlF2Lux
kXW78/N76q2l0bQDj0BtBkWG939WX6RSInS0Bcqs/pFJ0Y2GnJgjGG3ktLTDbCsT+12VZ59/hxtv
w65W7BSUAyibcPLweXSAJW4usvakUytHW2iWrBtaen9ffW9uQsOKOiuEZ8PI/IGKJ0C1HC++Lcm2
fiVOUnMl9JF1C/IdqgUeXvaYC9kmzhLI8VZV7gK5qBx80eMLL7JTC2FhydJVX97x60aMhqh7mKvM
eDxchV+7yhXDzflvejLCIn6ETwfKMn9LVm9GHoVQ2iJUZTwJEGpi1gB9n4rmEprl1L7BHAlnFhky
H1zn9yunMkGS9xZndDriiDu3R4q9TQvfwrDPD+dSoNVaCcw8b/uYQP4EcAMnPrBRd2M2IihjqS/n
Y53aDkgMLEbulIes9UNziIKZ85qWYi4IN/IwbQpL2KkRQBeJvlE6xC+iGH07H/PU+JbvBI0VZsKH
snlQ9aFv1lAiU1y11XszFZGSx8r+wjl3inxM2vL/4qwvVdFCnBypQ5LbMXcLiEgNiDRrFGwxeTbS
K6WgwsKGj499Kh7K9pKQ+ampfRt+lcVnU+X7gOhmD9RqMzn1/FI0R0lzM9kWjf35KT2197kPmUzu
dritq7UZJWMV6Z3MQ7FGe6RUW5uX4yU/iJMDohOHbQJAnw8qdmYcGYUV8N14e/U7RRDma6UKfMdX
WspHSWpsYnVIHpssvKQacjIyiQupHj7i5jrJV1JYdqrGVNbNvpZbp6ZvMMtfIkndWronGRdS1xPp
BZm+QX9z8arkWfF+p9eLUFTng/nShHse99m0Lesr5lX/tPiGKZIYk4ktJhuUw1ZlHrXVxwa9BNGD
9eDM9S9oEG34/OmlAc2aZYGUAJgBddmNbw7HRpSmZAKJ7BXzF3/easPhH34f/vuS6vOSXFP8yyLI
pH6sJK+xnHGyq0/qlS5UcX77v99f/f1iPQd5p6SSJ1uxk0ijXX0aQbhE0BEpoCKqo0u2LIc3MyRS
/8jSSRE97HVs2Z2t4MKBfmJ3mujDoYwhcwd+OPBwCBqyDNsdz7yZYsUWYD6d/wbLG2SVD7NUl5/m
7gdtuVyQb0bQin2Kd1wve2qaGG5nZQc/1mDrdlfKqO1rrU2cerBmuJDJ1/ORT5zl6B6BKls6bLSs
V6+jLk/EXFjgkXjdDIOjPwvWps8f/iUIuDLkFOk4rYs6SuJLsTGGopeKXWSn03TofNF3Qmt+0pXs
QoJ4ckQyhUM6aeqyN9/PpTpYsiCCLPO6Rn/ouvhxYRLaQhbfTeYlpYUT5xpN8P9iLf/9m+8mNDBb
5THhzd9/S9NvUn2vRy44ERQrsB2+sEhOZEkmrVBgh4CwLHCA74MpRm4atQHStK+A3Miy3ao8aMPw
wrV7arHTmgPNimAcytirM02GG2L4M82FXGkdy4JY/vnSLkUFi3Y4g+A8Wy32OlDhwpc69WO4AtpV
PHYXJur0CP4LsDpxFH0GVtAqs6dWW304tr/Pr+ZT34GHHScNU2SgF/b+O4z1YLSo5s5e/DqJR1Px
/OZfPgGqgBJrmBb0uviNVHU4xxb9JDP7Vea2ll460D5ekIi5KKwjKuz85/rMl2Q/jZEUMu60CKpA
cAysrxFUbiUc3fHT2naAjAi2yEmjt/PhdC5yuJJSNOl3hXSMriL/06vp/c+vtmA0oLIx5/x8fm1C
5b6UM51ol4OR4tRfgJY029bHiVVOOqzvVruD3hPW6EfMd10QwKw+SNqhlEVXb39JC3dauJIglkrj
l8+utvfxV+OzpqmAPjdod4L1VMFtrqNjl0kXdszHJU2QRSCLMiz4pbXWTm8NeTUnDFKKHqoOemZm
J8b9+YH8xXC+v+QWVCXcLPBYZBprjGcxA7aISYHvqM1X27rP9AFcn6I9hl0UvzDL0F+L7MGamva5
K2WFRLSMMPtNJd+Z0xIifms1V6Ns1LcAa+k+zn4cvXRCZ+5a7CSv1CgMvDbvssMcB9lOC+pkVypA
3MQJxAFEcbndk4o0k6vl03gcyR33AYUGuwEPcZiwiP3eV1FwT+dppJdvSi/JPAovwaShmDiFpdeH
SGZ29Zzavp5CVgjmBNtaKXGMbDLcIemkfMfF00Nvm8vbGK4jUGZVeRpj67Et2j/RIMi2EIopjLk5
auctdbDwUE9T8FpM5nxVT2Z3MPUqAuvUV/qfESzZ71SeBPf8lzj1tZeb+K+WIvq/qzvfyGFbiRk+
pVJ1l8Iahcz9aUFINv2bEOunm9L4dR6WhLC2XQJdant+BKfOL+oRJoJUODl+SCiKgpkcu0C/E8Vh
Gwn7ufpdZq2t+scAFuL5WB9vk2Uo/8VabcCxalUsVog19eYuQLYJm6lPRwAhgfQadbb/Q9p57Uhu
LN36iQjQm9vy7dkzPRpzQ4yR6L3n05+Ps/+zVZVFFNGzIUgCNBCj0kVGRqxYiyBQLBcpuZ9pJTf/
i9Idir2xRqR1HRARFePlZxOEDyIrpOUXpAt9xX5Rho8tT6AS7Vv6nvW1LM7CRMGhNWc9ERqamRUv
78U6Cv1SUjr7JZS/dQ+Z/eX2LC0Ng3HQfUykDMZSiOtI70tF4DvmiwLf6+tgT9B3GKX0NiVa/2x0
crLCNaWq/N5Lf6XDCj2z0oEfBc4pHBOvbf1uSqoMlFRZvvbFeKfYdEjvqzCeYC+yZdibsq+2XMT7
forrZ6uBQynKsmDjNdCUySHpgtqunY85LspGWCgpD2OFiBRYV2urFWr83QDQ9zpTH2yRzGvffXPM
Hh2aLFAIc5VF+P3IMTadlE7pC6QBstFtKFFsqncXV3ST3DDg3ple+KpcGxBr6zR0Ri+WXG4ngHK1
OcAmseKwrnfWbIVcDPHQQriCahoiaK0VvUjdg+IE2356v0vEAhEjhTtaEHgLXe7dwPeR1JCz+EVL
5Y1h0fgvt5t++Of2Fl4aB6TyPIQUHtq8Jy+tDIhlUbzLk5cx3CKUuca7PC+osGE5IP9+fjZ/9hqJ
lKYPeoPPe8bXWRuxeYRM47VsjlFzfK+aNudCRxeYiA6vReJKfNNRTbFGeWB3qVnyZNHcDRHbe2cL
DlsEweeyLUT1IhoSqk0rspu8Ri13V0vHPD/d/v7sjy6ni+/zBHGAIprX0rKhLgeho0X1i6LW0VMn
28GbjKjgfWyY1aOObNIdKnnIewT9Wv/Y9T6YLc/letSBrjkHA71Q66Qp65fmV5dsok+3x7X2dcEP
y2MMO0dU1S9lFG7N5q77g3wIpRD6TCgQOlCSig0ETpzAYYHLexngKxgRUl+LR5eGgMtiVcgWMlPC
QdF8RUfSiKUfq2fJe5S11RWYX7HC4qsmqVAammyFbTzHSGdnRWlVOBdsX31psLX3s97YehVsTFs5
SS3n5E9t+MY7D6lGJ9PRcOSVsXWaruTV7Y2him8wpO+551TbRvaqLSf7EztG2SRwqcq0jZjtQaKO
+hp3qr0L8sA+lE4iQQYxoq6YQKc0aOpHv2+MZ9szpFMUZCD34GqfPg2OOZobJVf9U01fSAGTnAWV
Yh5ND71a9p/Shju8N8MeaEktWdK2ruRxl1WF9e6X1ex0zf+oDFlXBKkqZ8HM0kB9CdRdqcEd/+7A
6vL78/17tgRhVfR1bc5LMH5M9c+68f32ObgOEi+/L2yiplOiLNUl5aVPQtntq6Z+UkBMQLoodxrN
6oEaPkMsXr7bbbGhDA4GqW4o0UW39VtgZWzG0m2nOyt6s8uVK/f6bFx+X5i20q5ar2j5fke7roL7
GFb84gK8FAsca2KYOdskZgfqwB/6AQZu4M0fEtAZxgBxHjQOCYxv0lMZJLu+/Dpm6e72ev0GG5+d
SRIEaNRiGAEzByJ88UwWMersCiQhr0gSwT+QhsGxGCEFzENzlDaDN/bPSpzb+7KVv0ZdnG51z3yV
g4jfo3UAseE8uCtRqdilmf2RN2i801AqhS5nah46v/1kJfCW3f7NYo3q6jfPUevZJlagkTCU1Mhe
C72AQUv67DTBg1cqnx2Qx5XWbbNZalcfTnZqPIII2iKJdHf7Nwgb4uonCIHx6HgxQhVMmzx9laR7
DWK+/82AcKEYXTDIwTzG9i+YtMp45fPCc/Q/v58gkgfpvAHEuiyXQNoUsLS85mUGa9NTkX5osfMH
YzgzMk/i2TpVkZ00oYwReARHky7Wlc27NgjhPglhuquTeRAzq9+0G2ErXNPIE/zZ1TwJWw0mTtuO
ehnR4/5b1N7pSrlvy0c9yA+qtIYrFNNeV8aETWUDo1CdSmM847daevCMAnKGvzJytWnzKXdeoIA9
1Po/nWwdwvxL5B9uL9c8litXcLZcwpYb1FxPZA/zvbGxNDow75N4N/UrrnTRypyUpFkALmPRVfcJ
StVJb2evU7KN1K1SHOOW6H9/eyyLWwO0KTcoOeOrFjDTk3ySFRyfOt2rysEpD/kaL/KiCzgzIUzX
NOVw1Nlm9go9Z9x9dayVt/DSRNkz6JsbbY72hacklEN1GSh1/oqOtj4cQf4MxypauTiX9jdULBrV
DR7zKDJdHlHIjHwqSAyisF+66cFT6ajJ/0r8twGanttLMs+HuL2ooVAemnVZr/JHeqtqmY6Q7asF
1aKf+1xvb35/X48/8+aUGit4id+//MqcSb8E1Q4I6ER+/XIiY+Dr7ObEa7qN2Rcwq0aZUZ34bcUm
GeAcDIw23k4kD6Avs+sdQMb+mPYw4XiSlJwcaF7gPORKsfs0uDe1NjnEhp1swbslWykoIJtr5bJ4
qwuj/6iYk7+HUdh6ro0y+yAj8G1EZbzX6+aHMSbtGwJb1ltmmtEuU+3hblBCC4bVOis3ZW7DnQZl
788qjJotkvHecTQ92qgasghVMWVvNEvXa/WI6/1rz8gHttgs6n4d70P96Y8VNe5s+MtLv4INXXH/
12fw0oDg/gGP2MUUYsAej7DN7GBolJs18bJlI1xk4HJJIZhCZAYTWjqZjSO7o57tyqnZTtIHvV65
aK6PIngGcFizRBr9t2IVEIkns1GltnxlVbaa+TRmn2rnk6fnK0fkeklUhYwk/GPAAgABzoM9uzBl
tQk6iU3wmtvb1NyO3cr3ryfr8vvzOM++PxVWEwwZ358T+fbBGfZOtgIDWRwCDxgclz2nQIVFH4wo
iyXHC1+DxtrV9IQF+YpfXBoE0h9z2YSzfQWNS81CDvQyC19L+yGMjlm2i9f0INdMCK6986UYaqk0
fO3arZrDYchjdeVwLM3T+SgE7z5amdxoAaMw6wOalmmxu+1tV74v6jXm6AtquYmon57846cpHLsr
EfDKHIn3+GCNZgVjbUhK7bNZ/NNV1VZeS9Kv2RAOt10Whmol2GjLrTzCuXavr8WQysLZ5m7lyP2H
bEU8cyPcsIVUSsGrlcP+rhTbIT4huBNl4CU+pZq6bbQ7+Nzb4O/W/CU5f2fhKWgPcVUfbi/Y8lj/
/R3C2XS0rvag8AxeJ3XXqgc72JndH5igoZV3HvwB15BPiWTJWDRR+ApjuWYeO+9jtdaFszSKcxPC
8beqrrPiOAh5V2xlqAmbk7SGPFpasHMT8084c2JeoNeVBGXja2h9UdK9lJ2scmsax9vLsXR+zq0I
y8FtoPhS6jNXHg3op3JNzWNxokB6UOVAA+Xq9g2NaYz8GI3AXL6D9rWA31HZ/8EQzkwIa6GRyO3q
RGVnN/Arbu3s9AffR54KlScIhEAaXC5ELSlx2YRm8OqbG0mGYXvltlpc6LPvC7/f0Yo2Jx0WvLbO
M8XxKHu2oacK/+RQnFkRthOCIEZYeUbwaiQHNXqI8fj2WhWeibgMRYl2z0wIe6kfIdmqUouF+IJ2
m21vgc9m/YqR+cK4ZUR4PPZ2Arw6Y7b6IDuUjQwvFeSuxvdW37fWK2x2Sf7hf1t/4ZZEOl4JwLsE
r8N4gEM8WnPNi0fwbNqEK7LTaEw0h/n72hbEj/lO5T6e2xfLItbLpTBz7NDi+9Bm1n8na4w/Kz/f
EJ5WWhNZVRWxIJO6Kb+YP/6nyTeEq1GNG83G1wavTXNvlIdVOo7FwwdnFi1vlGuA9V0e7qavbWtE
ofGVuqtRwk33HEKrrH3+g1GcWRG20NAHVq9WeMHY3hopTNu7299f9LJn3xe2UA2XW+5bcvBaT3ed
G6V3w5oU+so8iXFWm6ueXveMoAeWRkkZTZ3+78L78u5xUBagH4RUrTLnHC5Xo2xioOWD7782+aYc
tkVxHJr3UVLOp0EFbEs+kFwAz0JhKYDihHoRtBLd897GsX6V8rDiaRemSrXR+uAv7FxJ1Mq6J8e8
Tzx36LXdGD840UerP6WQ096erPmXCp7wwo5wbyiaZHcUITw3kb5R5kRE41V18p2JnstQflPzlYmb
T8Itc8IFotr+gHQD5mTtSxq5XnAc06+x/oi+6cqFeL2bZwwnJTT6sOA4FiH2HqRp0xh7smuYJ0QV
rOwZEvvbc3fttGYTpM3ICSwknUyfVwMETYqbqVvL1/dNsBYhrlgQ4fuTnUR1+ttC+HWW4FhLyy1N
EkgVQCuIXJFhFJZDaVB/ybJBcUffBAdlfCjS8STl3fH2RF2vOo3m+nxmyDCCRxZOZBHRWQF6T3Fz
mHsQazpKVfFL8cp9DyyyrNuVs7M4KggmHLq1IG8TyzRTMYzpWDOqVOrujdDb2JmMPsbP24O6Pjlk
bGTgRDRXIAEovoXg1gdAHBArVMHwEJX9h9qqEjJk08/eMx6yafpoB+9Pc2KTovy8VjxMxC6cIOic
KuoTGglSqNSnOP0+4n3QmzpVWhyuuIalzQcW8r/ZIiFkjTWtMqI8UFynvmumFyKk2xO48n1L2BVR
Zkrt5HFCa5NGQpRn3gmMw3UyW0D6wb/D33rV/GKYHbheMmturH8Mw58JlY/bI1jaaFC0qhx+2syu
uEzgbimBehlQA4SoV9heYB4RqoVLr9PMlT29OFlz8hmyEXAlYohR9n2hdBKLoZv1jgr/1tD+ZDnO
LAh3GuLiqj+VNvtZLj4GUf6R2u1aGlVsIf3PkqBhBWMKdfurFkdN7vtYaixmzERIXI+4YgL5ESL3
T1KgbSxl0rd+Vf+dT/TgBEGI5mB+8gplU0fSxiyL/e31u75kaepSQIiodJvRKijsQDVsO7kd6Gox
tG35l0SHkeKW0x+snDHTg9IDpMOPJRwjeRytrvUMxY20ID3ZA9J7ZWGt9V4s7Q8DzP9MhkCKRmyK
iB2Uu2VasdwQITP/jTv9D7bHuQFhruzC6zr8oeJa0WM4PPzJWT3/vHoZtFW64cfVOCnu5AF82OXv
jp1Z6bPpERahnDqjg3hLcSXr1BV3ubzy/cWdBIwRDUW0WjUx2miLIYvTVlfQ7ts25bF2XhzlEeWd
2/t1cZHPrAiT5JUpPbaZhkcuo53Shrt/bn9/ASwABwVdkESWUKxel9EkIyKoAYwSpp8N5WNmxuiq
uIH6rIb5Y4WurtF4uy4Z0EN66fr3wXl++waoBeFDBSEI6E0IRvJmQqCaJmjXtqFc9bPd6fbolqIQ
C6dDH6dFF4GYhEWDMy8She7SeMi9cGPIdrU1pLj9ayACOnSqnN0ZCFitRLxLOwN3TUO3A7L5CuSa
RUpbt+C23D4D5tbmyfRk1JTX8sZo76kmtitFyiV7c7shBUr4Xa/oJMIxDrTKr7lVFfOYNvapRh7N
PETeymwu7cVzO8JeHEcA+vlYzuPyvkxxdUJe5q/3L9jcm8NioTN1FWGVCFdOjgKNjDfmRyOIniBk
QWi1G54S1XhA8Oz9STSm7MzgPLdn2dIkUKLAljGY1V+M7j43y10xvnV6/we+lH54wNOQ8dC3KXoj
VfLK3pJlGOqKbets5Snf3Z66pdUBLUz4BnQAdOr852cj0aaxoKI4ksgK0bgpEC96f3mMwAaFYx6/
CJjBSH5pATHU0DemeV/3BQ3abmEqqEr+uD2MhQDr3Ih4q41JU1lRgJG8py+XIBzpXAsEhKoe/sTQ
3FI4o3mv+r8jJG7jdK7vOs2pln55zUPVv902sbAk3MwUEwCswYclC/FVHKdhaEmx5qb6F9/5G6za
7e8vHHxecbBw8pqjh0m8gnKlmSpJokM/yp+q+ktXHuPAQOj6w20zC0tCuAR35UznzHUn7N2uLJV8
pDPfDRHfQYvqC8Icf2CBVmOVBkN1DpwudxaSRsZIMgqqgaHYh2n/1AzevqzWGouXBjKj6SFKBUTK
pXBpplAq3R5t7rpJepInBEKnaFsVK/XXhUWncxnkGDUQYOjiAzsfsklrJu40L3+Wx+fk7/dPlQbH
FkURRLZoL78cgyk5CN7atPcniPChw+KmhfNp8uQVX784VVxfECPA/oKxSzMjIsf20PZsrU49jlJ3
iIvmSxjEK+XwpfADZgfDVlTa8ZHcEWJMsK9xZWY+/tdxvFmic9xqSXgHLOQQI4O6aaLglPkoIRXT
Y1blP6GiqDctlKa3Z3UhUOBnsAOZUV6OYl/KYAYoqjsR9CHdcOgTNJWN9K82Mj9rXkB9YPxy25xI
CzsHPoCJOLu8VmGYETs4Oxo7vKRrYIOgbfAwFUr0q62cDnF1R94F5dDtRwcA2GBKyZeqtcxd7ul9
tcmRVv4DH0KaZuZso1/mqgPSr+yKDgN+iR8MG/r+NqPnbP2UBsK1plsRw/ufQWuaBhkUhngNCnvK
SIOyRvjZVc28fQr8+HMsDT76jXEbHBMzz58TSTPv5Uqvt41n2rtWsv7gycvB50kNboxeAdGXmV6C
rm9Lo/RQB3vNLl4bzXo3go+1PTMhXMRZT79VrdHqTUpgYw5PuiPtKh9FQ38NEbnkaubnByRitCGB
U76c0GBy0G5WkslFeNQfNsk7aXV/LxjBEavFwYAGSjiccT+RCZsg2Oy3nf9syStx8nz9XWaGkSqe
SeOgjqOXUXwmOxFv5E6FxElJCmBn38JE3pfKx9T36cH9gCDC7UO3dFvizeZ5ovEQ2N7lbKFdFziZ
V43ug2p9PsAN9Pn936dd2MCBUPSly+3y+22pU2CMm9GlpbfZmcHzpD6Ha12mC0vO7lK5YfAgc1bw
0giPuMEqkfVzYeTx3qLq0+0xLH9+ZsXgqicOE+dI91tToukaCZVvmXEXUhO4bWBhzfn9/xqY//ws
Ss20WqqSDAO4gmOlVoyi2zn2m2p0+wHGxU71d7ctLg6Jdnm69Oy5XqdeWgxiux/lMDFI2u5D/5iu
XPcLFyUZNAN1qvnU8868/HzTd1VWV42FCBaC5dvuNYv+YADnFoQpi7uiM2ujttxs+hVTDQo1a2VR
1sYgXPZt6MNIWVeW23p7RdnL1a5eORvLFoC3whnPX9a8SGfLrnmakZO2t9ygvic1m8eP6hoT5cLx
ZiH+NTH/hDMTUlbKY03mDbyms0ml2Rvq8bfs0/t307mV+VecWTESW52qiYGE8slKjuoa3GLeLoJP
RJkRCQIFJnXgL8L3HTPPgLUmlmsE3838Hi7uIvyuf62m9wPgKJdQriBRMdczxA4HJYPRx85yy52S
r7X0t1O8Pylx8X1hxYuyVUz8reV6drft5X0NWtPTfxXjym27PGH/jkNY9qZGA6nrGEevHDv95AXo
Mh+8H067v73wi9uLu0PR6PrUr3D5iKlIIwkf05WMHwkNbvZLrG/f2SY5X7hM2r9GBF9Veq2a6bZn
unJjfw5S9QQn6ffb45jn43qD/WtCeMxFoyqHWi+ZUF9ZX8suPvhZN9LItNaxteR2uQ0hm54lPVAv
uzwoQ+4j3wQ9gSvlm7Hc+WucpgvjgFCUnBfMyUSU4gOlnJDcHcYOpjbnaKR37S9rjaNgYQTU22au
dypv9DALV62q113TwzfotiiW/wzDlQ21NABImRWbv1UgC8LFYZaygwStwU1YgLyPym1QIY3wdnu1
r8fgYIGbD18yc2UKYzAhnpLRGlbdetiO2sbp7m5//3oQM8XjrP04s1heAS8mJOfRHyM9XdM+CnZh
n6vx0Q/Mdx9yzKA3MvPzEumKRVCbRoC8UiTVHQcAHtLBtF5T5bGJj6r86faAro/5paV5Qs/8e9CY
cpxXWJKGj055n4IEV0BrIiR82851HHRpZ57YMzuFGUlpnjjItcA4o2svbZlsisYdtGxXVY/N+2E4
NLBQkCfM1tjN4mmxnUr3oXFTXcvy2QVocvtPaFxu1OnD7XEtbbgzQ2KKJR+LxJZnQx4yzEP7rQJp
d9vCtcMHfwNtE01LM+RH3NI9DcCw8JYGlLTlbtJj1IKi/kfRxIewi3+oU//ltr2FEQEsInU7v1Ku
1eIk2Ci7VhkG1+qtX4mJq7Gid5dBZh+DNAYlUhL44sNY0XId1jZ9cCPjQ3DQg5U1WTikCoGROT98
CFI1Ya81KOmqgc/nrc9x+1gFT0m8siaLc3RmQYhaDKtNh9SDoNuL403bfBzXgrslA4g9z36ef+HP
Lo+LHNhWqKkZfL/huC0ac9P57xS64u4lKXBmQgiCU982B7o9EXkhcmymXU9+MOlXsi0LiR+soLxt
kh+EqE1caj8fNbVr2U1dfYcCfaZtsvJo+kdf2nIcjXGPKoO5VuRYmD3qa2iZgivj0agKV43fVWlc
NQ2pbrXf2nVLb/L77wEskEin7A16TQTgefpYK62GYkLm/7CDDCDZrouPtw/iQv4IZTCStyjXzflP
W73cBEmieUnbUaspiqfRGA8xPWByZm7k5M5vn/z8PunSuyJ/dyCLVeodpO9n6hoxn0ui1w4GlSR7
HaM0O3U/+1Lfy5n+Daabd6fBMUXTGRE5FSKy4ZcDVEMjVeQ2J+nqnLLu7155lt7J3Drv8gsTwkmN
4oLmnbYk39pIu7gfn+o6XtkLS7sNmgF+Pzc2D24h5iilVCljKSS3GXU+vGPNsyqvEcQuXJ8EllDv
ULchvhFLUUHWa9MseO1KvXNIneQlLe2tmcJ4WXo7T0FmO6zLFTe6OC6KB6RF6Ie5OrqxFPHMz1gd
rfE3BhnKX7f394KbZjOROILWb64dCz4uN+0uNAtvdPPwSS5jdK6jTRe+/6qBWISPE9aCkRQdKZoT
dlz7pPQS+Iqiatqmaw+lhWm6sCD40bGepKhTsMCK2F/btTbZ+X+/fL/M5GoOjSGkdNBVEzZwQf+O
WhlS4wZGeZ+nob6JlBxm+vG5jNRn2y/NTazoiJysJXqWxkV7I7lQWqFgOhWcaDkEVR60WUsI1W/r
wNv278cmMTQeFKBziQNwApfHX/PMUW/HoHWlpt8Y9eMoHYd+ozn72/ts6Q7CDlpAKJ2Tihdz4Lks
AYqQsKPBMdjmB7k2n2TpVDX3pj2dlCbYxVl29O2JDsiVtuOF8FqbUw5ctMzjVUaZetUk+VrcInzy
SZribdLejy3ItuT94Cjm8syQcFeMWjMnzJPWnUwNiud8EyUw1N6eyKUdoUFmRkeqzMtE7ECnPBRa
UZH0bpp8lmKgbCtndWmyCDkhlSLkAUUrONJEbQe/iCnxlal9aPClSmveab6NvMaKa5t3lnio5qsb
kQdKcVf6ebARG7BJZ53b1x8mv9/HxXdfonjh+Yew+Hp71pbcHI8QALS8fmccweUu1/XU1LOG3acG
1skcoDNKo/yXJMsr4cLCFUHp4l87wg6Y6k7pEZ5o3fAf06+fqp/at6bPn8qff7ALSNRZXNsKuAtT
cNtNHqWJVgyNG3c76B7XZKKWpmsmPKJSggqrJjZQ9HGYdlldt247Ju5Aw51XVh8sew07v7SXQXWw
zWR8D3mby1UxASqofWpyXuJg97evrPWhL7ltkpqQc7GZKbCKq56HidKHXuvKmZtH/+jdZwJ4pX0s
aPiKvlnZ4fYmWzo6bGXq5KQ3Z53ey+HYklZlSYKf8WoUDYOvVfEznSgcr6ULFjhJftNw/tfQPK9n
73inp7at1rOh9Fmro52eDY/T5J00s/hUau1G9psXPc4PKWQ4Wz35FfnmjkVe2YMLZXR+hklenYfq
3IcvXB21XNhTI3M5ZWr5ZDTNUx9mVHHlbWWYsAo0uyZNUd2IH+suczbARk+hrb39wZzjqyiGEMJc
PcyLXnGqvOXAqa2+SZOT3b1a1pfcW9N6/O0hRG9lOzMuAegW+VhhL3VmYgyShwcxeiSy/ewhH4e3
ou9osaz6jTyauzTSd2H22W78H0OLBp2RIrU+ZdtKtn+qMrJx+fDc2pQ0lZmON3mxUmVfy2t0BUtH
F9wP/Qi6weNbDFLbzKfkHjIhiXnKy8eYNnM7fj+wbOY2nRMHsGqSghNWniyuYwDaHF1dfsqUo/L9
9qIu+AXSRpRtAJXBzS3Gizmy7S3UgAOq0/Wm+GyM7wcZ82DEvXGJAtE0rXkSzw7QBOWZZ2T8/jwO
tyX5sFVmwAXXoyNUTMDzO8Uidm2kcuwXctkPrpRoW8tOSUe/NuNPzXgL5B/e+GCXH/9gzs4Mzs7p
bEh+kTux7fHGL6VHqVY3dvrlTwyQ1MXDse6id6PGqRqWLw+uoe8rZzf8wcblFQqqmUgXBJMlDKDU
K2OE8q9zfcvZPNvqp0BZqZouBBxYYOdaKiB5HjvCFKmNnVul3KEtE32RJufQTE24cQBGxnkdbDpj
TX974UI4N/g7t3C2Jroexk1YKZ1roQyUDAdYtbdF+FFu3v+Ev7Aj+KYhj626gpzdjW3nSR7t+ypo
3wKnOtzeAWvDEYKbSunVLOsnVqgn4aY+m9Vb1n0d1miilk6/gVoN98qs5ylmDlUThqW2JgJFXH4y
Hr165cpY8JD00EA4Sp2FWo4IZsunPirKoB1cfew2tQqEBehHvRJwLg1i1veBW4k4Sha5pk19/L/j
mE0h2qof8nylOrFkgJQe+WjiG5qDBBfsBEUlJ33Vu21AeFkHx9trvfZ5IcCsbK2N8qnu3XLYTdY2
Xoswl87i+c8XzqIcgrOber5v6wgOb7zsqCj3RbHv10rOK4YcAa7UV7mpRHQDu1q9qxJE+l6dcZsY
ZEBXXpnLhui9cXjcXpcIMrsxJDvIe9eEYtrRw62PTGBsfZChyR/ale21tIcRdeHlBJPWNWVvn0v8
93Bg9aevRfzRlh8LfcWpzCsgBDy8L/5rQpw4uhbqwbG73p3q8AiX2tDQebit8oekeDTNcNOvbYkl
93JuUPBiVaYrdTxh0Oy+p8lDHz7m5ddk7RJYnrlZfIca4jXlsDRaOlhZuXclh0uZ9iU9gKyblpM/
OD9cNv/fjHB+qHF7CVhgtl2+m2r96Ehr2cjF9aHPg3wUzed0iV/eZkhCKEPl4wDKSu4f4q4rn5ym
T7aeWmUP1mApZNnk7mTVo3MK4tE43R7g0jwS/JOaBJ19zVFqjDH5/YGuytz7qMj32rDr1ho310zM
G+bs+qxzWnwB6Mqukn8dY3+nOB8dWiVuj2PJ0f1GMwJoVK9x5uZQZmZaqxQRrK/1rpVXQtml+gHI
Xnpp51m6pla0vX70iqmleRuEnlFu0PTI2scx+Tka0SY3v+vw8Frh+8FVDp2oFHvoZoHVWcwb5lqA
Wos6yW4Dhd2W2yh5Hky9e5kKaY0xXpQHmLP72MKOAU8BnDPzMp4vkwTkWB4ow9jdeKhrVA9eSfcf
SC1vjWrXKNM2wfFqfb2pSC5LaIjI9yZSFf0+S72Nrvwo+scm+ym3dA/Fd2W5JsGhLJ0UmmDm8gDR
+FXq0S6cMas0WpUm/eg11jb3lBetNbc8m2GlfdTDI72uRKZQDH439Lu4fOXwbvWBsEB77bo7ApJd
kaylrNX5gIoOFjZ3shMaaAYucmHerMyLkYyU51e8nj46ob1p5JMs9a9p/kPKolez3ZdGvkmtx6F8
CvMfU5AC7e02xVQdPc25b9tiI1U+utovfRu92rWy9et+JWheXl6mb4ZB0Loqps7qOEMBV2F5y+gv
xw424/QsNx+msjwgN7Qt0BpKvb0z/JMaBz17TLX7InODIeAxnu1UpdpXibk1LIRkcm9Dlv7VjF5v
n+AFNzG3PMx5+Vmd9Xcv8Nn+8yq7H7yU3oeurscPI3zhj7OOyN7MxjVEw+y1hSUj30HbzxyagqUX
lizyO8moapaskOriMa4RVByibrw3xq7e2lNRv9lxW3yoJEe6uz3IRcu/OTpJXhJdzHv8bJCGGhtK
RI3F7W2oyEx5p4zP9ficVf6hh01jqt7rFsmTk/0D7ARO37oqQGZKHOlFlDZuaD+o48M/t0dzddXz
dVQs5n1PRYijdTmacZL0Xo4V6im54WyzNg424HPbLRK74QlCUn+l4+Nqiwj2xJukL6W6d/rG7eG7
HJJA3WQyiASycyvTdhUEzobmShHZqFlSQbiUZ6Bm3PRD6yplZ24hdbcf6H7QNrYUflK7YDwy32s4
pcXJnInyaGmhgnPl652kTTVTb1xleKx1FP6ihyn/VL/7wTEP7cyMENEQUTSdOmBGy4ydrMebYPh6
e1csrBJFPE7XnJZhcwh7vDa1pFCUqXKtKfirncrkQ1ZMylZzPOXLbUsLU0ZLFjLBdEbO2BfhHNup
CdYxzLDkmd8htHqRUufO65N9l7RrpJILo9IB/oO2I1wBhC6MKgsnxfJLo6Qf7zVvX5PkTrbebg9n
xYSYZ6Cf1IrSHBOKdF+jyVYqz/1av++iDRWKIJODO+d/Lo9sSn0zCEuvcOvQ6smVpN2+UJLkOfUm
a+UQLawOLsGyZxVgGovFfaD65eg0eVFRzN1P9p0xneruNCQ/bk/awlEFLED38gwNJ5AV9kDqFSTo
zKhynS410k3eKMOpldC1UEilPORNkJzMdgpXgB3XSfPfd9TMWUslmTyp4CG8MW1DzWdwSXdP20bh
PRTWi6VwXl906i3Nlzh88cq71F45XLp4dc12YfemHALa4yrrMbVJP0pqXrlmE8d3yPROW9uy10L2
63AXnguOMPXkuRORqOZym5QWsve9OeWu3zZviaJ+7lRl22n+zoO3HLhLvAvaYqeUxrh1kCa9vaTX
e1QFrAXpMEkjg+edcNQUD57LQe5T14+6XSz7cHzIm/fTMdGNfGZFPG26lualL0+p62Typ548mDfZ
+9sDmX/oRZwhmBAOW2CYkAX2Suqa6T9j/qGlUg3fy1Fvn1r/WxG41rsROoJBIbUXFJoq8WBI3UDb
Ooq1kd4rk8TdxKxx3NgWtNyig3y5MSanKGu7wUL+T/WQrJyq6819+XHh50eNndnxyMdj9WFUdp33
4fZ6XHuky+8LhxYG/gFpCdZDsu/Lt9E8pdFJL063jSzuXpMEEtrg/FMRLljfdCTfqLXUjax7v3oc
gwfTWCnuL8zTnFel92KWEDPseZxnUWSdOVlsRkHqylBDbrpoZdsuf556LlAfsD4iYrqKct3UpDh1
B+RBVWszBWtplWunjV+ZaTv/z8L8C84GkKpdB+IvTd1ENQ9DgmtJg1MRWUfF9B7HMV1Z96UBAfql
GAX8m4BY8GZB2Jp5TfnJbXJ702sxst3b24t+XcvFSZLGnd+lcKNdRYyyl9t9NAyMKPYeBif84k/p
o2e0EGjLD1IjbRszOepKex8o0l6Zhu1Q5k+h2aw8oubNJXici58hTCyayrWTx3LqTkYXb8NweAE1
uq/z5mhB1Qfk/u+wmlaupGua599jp9WTmAIqkSsqAViDbanuUtfoLHdwklNQh48oERwqSF/HKd2j
uPI0BONGcYqdVk/beIioIUcvAdS2chXvS/qVN7cXZOEUKihQIhJpAFy/ukPa1qnNSZUTVxkrgBUu
TP+7pFgrQC44eKw41NIMZSZmFzZWY+XohVlWAiTpcbSReHgJog9BZm6LKt40/Ycq/uv2sBYN8iKB
uWnuQxahELTfSFPaRamLjKPV1ZtgPJTU2cLgqdKtTV3IZBLi9zs0mPNRU0fOZqFbRpLyqYsa3IFW
ntpkPyo+fd4r6YnF5frXhgj993MeP43JuALSaXaAhfBbOK0pdC1YmTkeQX7SAzAnbC7djj2RhTVT
K3P97PNQfo7TT7H66fYCLbiaCxPCAQwn3YqV3sjcVj79rTrH219fG8D852d+s+EweXLFAAL10QTo
i8aYFLUrvmzhlrwYgnC75J0aKVqJkUb53MjpUUtjOLbGrb9GErxmSDg9ZVVVA3dc5hrtJtB2PjDC
+C7V1rbvvKqCT7wYj3Ah66GpTXGGGXNqt3H8y0r+H2lXthu3rmy/iIDm4VWtHjylZcdO4v1CxBkk
UhM1U/r6u+SDu9PNFlpwNs5BXryhapJFsli1ai3IYdpQNU12SH9v3ezNrZA7hCyeN1T7wskCJ98X
A0Say6PfkU2G6Fe71/IpcMh9NUHvrnzF42Yz9G7g++lhTIetZ1SBBNFxcWPkO4O1z5M+7iZ/C72S
wDd+gTgkKNKvGbSaC6NASiusXD2MRy3kEAXz7J9a/yUt4iDlT6P2JpHYaEsDiIYXP3nQ9LXbd8FH
sdWQ2ZhL6Jd6aKyX0EvPCzFjDByj3DY2X5nzZQszfacxN8urycbSHgvh2KmIDF1uBg89gmtA1IWd
gDH8saCEijH6vcfSZSIq9eee7pn8apPt9c22NgjltOja3vW9OhOR7r0Zxn1dhNe/v+D+Z0OY7Z9s
5r6tNaGl+P6gPWQDMLM347SL25XdPHu34v1nVpQjQ3PsTloGlsI1nTsktoKY7hELBY7YETJs/e7t
+qgW7YEdEUKByJRAQ+R8VHqqZUQzjBII/nwj4ixwy0hzdmKgoUHu4g936NuAVON2QmsPKG2AHjs3
ZyNjYrUDLSM5mXdW85rlHy6hzxZQ+wdpJ+SsAQk8tzAaJp6hsRB41N9zN2jXIGmLbnbyfWUE7ai1
6IItsRvtb1b2VqYrwe+im82UlTNHC97TynFuZt0kq9qAA0DBp+yemPElq1BsWAPXr9lRFt7vLc5S
qouIQjmCud2+6u6oB8mmlcfPooM5ILHAciO0UxHohDcpCHAcEaVOgOpPMx0KPRD8Kyk301ob7+Ip
c2JL2aJ6zkw/LjF3dPR2Ip/Crk9v+sb7eLA6s03+OyRljxaTyD1mYEiE7j1hB7IIW77Gma+szyxB
CZQctgiAwDMhl3KctRDQGsWQJBFeKhBkGJ6yiR1jOw19X3wsT39hSp22PnZA28qTqHLNjRN/T8yd
Sz/YmPZuBE9s1AOhTzVv0fN96Y6TFg/NRI8N+LTt7FACnHr9KFN25oUFZecQKm0qUMs49l3Uj1vu
fflv31d2TFunPMkcfF/7lfPQ7j92CV/8/Hkjndwvo+bkbVHj8wV9buONJVagS0sOdboA81vl5PtO
wzUt93R6HJy7Jhv3rUU3KX/MrGzFneZ5OLnC/jeQ+ZAHcBfnvKa4U0G5yA2P0qNNH4h/M+g89Dod
wp1Haq0Fv4u24FFoZMDZAsL280ExU2pFX1sEg0oe/ATIMvEoWkielvrWWFMkXpxBpHKBRUZW4uKR
KqpM80Vmk2PJ5RZluq2w6NekJD+HuNpf97VFU0jloIfXR+OTWqpjfdUVDOfmMW/YxozvjWbcosKa
sTWSrDVD899PvGKwQfRoTjBkZLfMKIKsvSntdiPXuM2Vo/ndKdAGD4Js0KBddo0K3PqW3w/0OJHk
RuT8IQY2phnjldtGbXi6sKM4BNpAbJv6HT0iofGcpOz7wLwasEl/a+bTA2HGpoScddmYuxZtKK25
htddckisG0JNcF2B4UMJD2KbZAUq5vTop6A9F0NABJ5j5CXrD1nx+bqTvDeEqDvt1Jgy2HJuqTGg
j3iMCwh+Z5YVAzHh/hTc66DD27N9hf7pjVkx1KpNXYgAhWt58Ov5+IJHBUYPEY0BdYWtOxrlT5a4
X4me34GVZKdVU3NPHQNyaWNm3Nt6m4U1NfmuzYiNrgI3x0RqPqi1HPAGT60f5rYloLRTxE9OmtIb
0dT+XT4iueKj2yhA4wZKzmlDD7VGu6CHKMWnpOD+ho66f+fH+XeRyvpu6tDAMLUT3w8ShO6pTIeb
qrDKT6PTN1tatMYGZUT6UKfZb9mxXce6Lg/Q0QTJNe70n0jbiE2djkiuGCAZHIumvTE6P9BsNNuP
EvCIOz75/SbxRxOIlMTexaAq35ZWnB/Snn0bCVriUIrDD3amN5c0dZCzkRxpwbTdNFloqGiGZG9N
uUCJVA6/bQYFsevLenGPof1YA7IMoA+kqS6I7dHAb8d+nqeoVQWm/VisQQyXvg/GL8Ci0J1ziSHL
yykpptRPIwsx33FKV6oCFyfK3D1tztlFHxhcgPHOTxTRJJUvYyOLavs7ZCGHnW/sHPp8fY4u9/ls
Be3nSKdDthPo9XMrWTpQoxphZbSqoP4seejwuywOtSYkRA+GdgpGZHHND/ZgoLMAdj0AgEGzALyB
mjwFTkW3QZYHu9gez0N9c31cS2vz3jE5R3+XvIk0KxxZ1EMW8TiSfMfY24e/j1MYCVYsPH7rxeso
tsFXajIW0e7Jeq2qFZq/hZ9/9nnl9EvTEZSIPj6fiIBbLEzkmirLxT0C1q+TAajna5kXrT5kJIkc
at02tfZZDpwHdv3Bvoh5nUGjMjMhIqyYS9Xn/mUAFNEUVs4irQFFmver7e+ZWFnsxbGc2JjvkpO7
N+e9W0xZyaJWIundF4HDIHPdr+RqF9cELeAYiAFgkUqlIGqHDbrOWVRVE26iZ61cCVwvNvxMeIxz
BHV1TBv+PR9G1WkF58RD3N0H1vS42/TGCsh7YaLQpgj+Yx0vhxmkcm7BpLhGuhbHsEeiof9HiF95
t3KXLszSmYn57ydrQbzUqBt9IscsA/19INay8mvfn4d48n1rdIBAsPF98lnelSsV+MWPQ/R3RjcA
c6QeuS23yAi8DjlqLOmCKXMfiFevTJBaNpp3BGJ5HOloyJ+7OpVlnmhjZK3AuWTJfAgqF9p66Pah
tx46b3foJE6+4yrMAq9txabM+bgrNKPepxrnG1sX7IcmWj00wXq7tSccFAGpwH97/XS7CL6Un6g8
ocwe2dq6yeKo96sfFW/abdWNjy7RH6aq3jAggK/bW573P1OiXHXA39JJT1kcuSzZgjtkw4Yf1y0s
jshG6hf4EUBJ1GvOEJw4IiHk6DhfRx9kNfmdrcfhJJ58+e26qcXBgNYFkZiOLh0V/xMPFssnb4gj
yseXLLc+V2TYXTexuI//mFAJ3znad+3O0WMwHt77xRfibDL2NxN2YkK5gRhapvlQanABLw3y5meX
dKHbgyj/G0PF7S+Gg+sBTEJ47gJbdL6n3dbpqNY2MZLaYEQrbo3xd0t/X7ex6AAnNuZVOzk3REUL
2yy7GHcECXO0TunDW1mLoOnvpPlBmfL/bXHcFGihBF77IriBwDBDzIAtTkY7jI1/htzYVRr9i2lD
9xTEFMEhBPyw8moxR+blXoo3u6eTfSxv7HQP/o/99XlbcrVTI8raTDFLrPlcPNag0Qbu461h8rsm
k49f4dgqf8aiLA9h/QQ8G1ICwnsZ06icPuV/ESXMuxH0ii5AXhf07D2yc4aQLjn2ouebkXQHXfYc
JbG11V86AMC3BeAFspvAH6tXlBlL4NFrnDV7aX8p9JVL/CJMwOGsg9sAhKcmqu9qmCBARNmyDkdZ
P/qfUC0/xMy8ZWMSaoO1+YvFByQXNzpaMfBKON80Mxu77KmD+1B/dZKf1D0kciXRsOhf6JTGQ03T
5jf4uYmElGObGDVuw3RPGfoYtvEaR8yiCXRMz1U5QFgt5SirKt0CEY1Jjo3gyc0Y13Lv9JLui6Za
S87OF+NZIgExNcT0cF8jyALyXJmwzJOD0ZajftS78XPq5zakbOJvU8E+48T+VU9IrElPX4NjLFpF
h4MJ2CkUgVTgYIFi5GRDOPAoumQba3teyMCuvnDoQUx3U7LGXLdwlALENNe5ZjYpCLmeL5nt0Zj0
pa8dafk7Ltyghnbg4HeB6d5Vcu2Qm6/+ixkFyh7ykQAvXLAwUgiDOR0v9GOK0vSdayKNN7I+29V6
xQOL8O1YuPYWBCkMOmnuWpltwXUMpKBm4AT6Ii/6CIC1r4c05vqx19uNZnyr6yeKhrvru0xFnc7X
BVhQoEcy1ygA/1QcNOYi8Vmj60fPeEwg7dsNt0apBXG/4y5YYLcIov01zZh3r1cmFoVkpC4Qg86w
GuWUaimSallW2UerRHusdEsobpsEfN/Abh5yrTHDLtdf0imv+8Ctp2bft22xmaa2+eXVngwdVuqf
fJHUgS8gNpNqTrs36qR+7c2m/VzU9RSY1Zg+DBWov3BLGU9GNRU7PUZkrY05HLWS7LEenVc5VvlB
utLYaFrX75AOyzeuGPssLDNWbp1ag2rHlMptU40mCzIfysQSR8mRTsT53EH7ZlPpQn++vioLx+zZ
/Mx/PwkY4tbUksZq7SNQIWGj75ISZGkIT/yPn7F4TM4M38gl4WWp7Kass/xS1rp3tL1DCeQ2XgNr
BPgLQzkzoYTzAiFxnpUwgYSO2W8ceZuMN+Tnh+cLaiCoICAjBmyYGmHzSaTpwHrv6KWfLf0Acl4I
F8M/VjbLwnlwZkYJFNoqgZpSBjMZFAKRLdXNX8kQyuooIIyZV6/emhavCnmfd+eZRWWjZAaQYEAS
ekea+Zup9aDyoW9tyratXwY0R3/RzkSO2tDfZA4qyo8HRmC9xP/AZTTrPijuISs3FgbJvGPF7DtZ
OXeUNc+Dx8Lrq7d0BoFGD20rzswTecFAmNSjlbpEgKK7Kje+3NKqCQjkTWxwUTvJdyO9LSw7yP/i
gD0zq8SweTrxOh1q7+iWz3295wlw9R+PMM5MKHcymxhhaMfxjnlc/jDH9K2XbCvBbnN9Bpc22ekE
Ko7Z5Q3Y+mNMoCm/ltmhmpPl2n4wt9fNLNxIyN3gRsdSoQVDTVG4zBCNGA33iF6nQBhPPXvOPOsv
xgK2QBwayHddvpY1HOMumiDdo9Wb22L0N+ZkbET+vVkj9H7n5lduIVw9SPai+RFdxqp726XZFVyL
3ePQ5C26ET13I6apfzFzP9mODqu/uRYjO6prY9BKNuxsSuMDLyp/PzY5AJMYQLKjhJi3oG+qbgog
Vjad6fItoG7pLYdwxq3DqgQJO8vYTIY5vtpOKTdOBcwoa3F0dLJB527lAYDZawPAaKXN66e2n5xf
PCurOwn9gh2eiOmuERYyFC63w6aj3n3CyBjaHqt3vHTlJ33i7Gb0+czG0bFP7WjEyNyAZ1E0Dnng
dbcGoFlwOBy3DoIicOkB8atGDW4Cfmpqssi2J0QJv9O22lnkrkbh5rrLLRlCoh4y64ht5xDl/CY0
aheLNMGQqb8V2W3JftR96LbNipl5gyiu8B7lvbdYXFIsal0d59aks2gwxpD6SVDm5cf9GiYQzc09
CjpwgOcjmfSs1sD7lEQM5bXA0cTB48WL6ZIDEWu4k4WNemZLOXaMsWLgGICtrDf8wAcl9kaMBGgw
m04rZ8JC/H+2iZQFsqBoNxGC7VoNL1a9t5r72jGDrrkV0+OQ7z7sDaCG8s33LqWZI+Z8DssUDVKI
8Jxjz8uA5Ye8/A5XDwb96bqdBXcAzAnoAIT9qHOrBSL0PtacN5ZznOxyk+j/oJK34g1LFix8exYO
AVxe9Ybc7jgfu9g7Jpu6SwJ/9aG04AJIOJqglwOPjgaOgfOpymkHbEiZ4O7OAisNeXrQvL9YjVMT
8949iVJNPxXEmk00+mMaB662ofw+/vbxpZgbTUEbjB7Qi4SGnfHRmrjmHmv7idDog3037wEWyA1m
pAv+fxEBDwbDZdc3cF8TsUb6KSZrsskLL1b0/4PnAVQjaO9TUyY9SIg5EDb06EFYRfT9TxyoNyXw
bCZkfINatCursmZP2ZBtn2tdYwGkQbLuk1lb+yLuDrGBYjz1b8u2XalMLfkZEPygwZ37juHR507A
Nd7YUrYACvnHgfzqu3vZ/0UQdWpCiW4S9Lm4uQYTrf9g6k9Z+1R6K7iqpe04gz3mvDnOZnWRAKP0
HL9i9Mhk9Q8nqEaCwP5w3ZOXii8z65A2E69jrtSyJ4SPm6lwfNTYvEkPrDxI9ANKhU4S8IIfSF3e
Qm3vpmR8T/UUB7Z/45B227n0a5ZZ++s/ZnHAqEm852/RLTw/dU727lCYWm+WGUARiZ4EBc++Nk2x
cqkuuQaagw1rZihFiKXceKStq9gqDHiiTaCFKKpd1VkSTBZrnWCLhsB/hCQuwDp4y54PJmml8Fgi
4SBu/tDp5k5Ps0/OtPaUNYz5RFPCBNC0/DGkhD1oD9Tjd/yj35vsrhLc2Rkey/bZQL8ivzvtNCBK
OKnNB2mSajeNJr1pu15sJ2o7uyJp6q1nV0046X0VdCLFk9iyf5gAzeyzsYpvi8ntwpYCsEMMmm8d
MGpuE5brIUQee+TzagJbwvFf7QEKSlnh52ECpZW7CQH1PnM1thVjVwd1m9VhZbBmk1V6AbwMUDyF
3/d3GZPsxm99qLLUHjAXLi2dEKjOetOz0d4Voixu29j0dxabwM9RSZDPdHYREPQL7hq0SO3TEgdk
zJvhoCVAZqOiPL14I0RKyn5I97Jm9oHrOt04GuA7Q9NqT5aLjPeEUqLTgHNZQGJVo7FxY9rTC7gE
QMXR+8V2cqdp3+TWq+tkb1NquTtDEucuzvi9hXaYDI/cLanM/Jjo9rTtBZFbsxqgWyBMtClPMQr7
IwfUfcrAUObFVuB18fikVQi+RQYdx1pwGjruhD8grb0tElSUOiMpX+wiqcMOHC0h+hWzfd2V1oaU
pty4mtV+Isx09hbpnG3nafHBlqUMWW37gdOLZ7DUDTpo9nRjiyRKbmyGFthoFK+AoGoEMvwxix/c
VLCwYnIKJNpKg8ycflUjGsjrTte2Q2lUR9+oWzSq4P0ALGb3qS9KbWvJMQtHM8m2Rm71d83AQEnl
dD1+JP2nqx3jhYKz/dav3cHfjCnpv7cQXbXDgphZaGf0xW/TIgAR/0y23/3O+14Grq/nv+OOfDeG
uniYMrxfWr9gT91IeNB0A5QmKAXDj9VqGzTCpt88f5fotwP9LAvPj4jm49ljIsdKIQ13Jwr0WcZx
lW1iH3ivsOzAN5gWLH/IE23a9J3wg7ERbWgUuXhJDLeKJi+DM8KVihuJXRNog9SQw2B4pehcBC6p
DQC2oHKz05gGnow6fbWy9rdb1/knr+vMDYoSxm+rir2dBc3JPRD8w73PTeiO1pbYSeD5w6wtxiCz
3OaYVS0Yk4xY7Iqq6W9ZkYFUHHg4dAI1HQld3MR3jT04tyiYYaAyZ2GmZb+Gmnb7fkjYI+GMbcDk
HL8YzoB+IJ/3qN3Gca/duGU67nNRV4EZ68mtzol/MNBSAIHiJLnJqe7ty0aXYakP/bYStQWMboPe
pmJIbpjZiH0//e47Y5PAbxuU2ELTEmvNmAsHPNg5QJBioDiH1LxyJrqTS2tjanhUW1tARqzt9ftj
4cg9+7xyEmod6RON1hwPJrrzLf6Je9oNCMRX7uWFA/fMjHKF0KRv2iFuedRMgUf/EWyXiB2lKzHm
mhUlhmEjVsunFYfO9K0tboj1XDZbZ430eW3KlDAGJCCuaH2sCFo2AtBobph13/gr0d9SxhAzNgPD
DNQZocBzfheWDfCk6JDn0QiOEeyAwvtpMGTQoOM7PnQlUrDYMGm883Mr3/Au10JL+jzM43QNfbXs
gX9+ieIiIJcmcZngl7g0NMct2Muuu+Da9xXfaJMEgCVX45Exbp1wXKNxWoijPaQ4wKOCZyCS5Mpy
DUNKIFSF5ZLNY54+GN0TTSOT3bTxWviyOJATS7PjnMRiIFXUm6nqeWSRXwAHTMX3v5iok+/P7n/y
/TonzhTX2ER+XdQBtSw04+PAvG5kITeO6UK5Csp4Lh6dymqPPekoKPw5xBVwfclNQt4myJPOTQNN
3Add/rPhKyYXVmhGQNoujkjIzaki4BqaQQeoUNNjCRXOIBcdKAKLZIf/+HdJ23un7n9eH+M8UWr4
NzdDzG1p2FpqwlDGnQnayIYeK+kf0K6bBaVsDmVNEfgYa/miBa+Ym87fe8jmKVUOJQhPeaXhAxee
xCEuHrHWMLT4fVRQgSEGrQ0epude0dXcKDhDK0ludVuj1h+bmdLz+oQtHHk2Xtd4FqK4hCK74tlu
kXq13zDnmGZ7je0Lvl3l8lwzoTh3X3UpsUeYgDCKVxiBEZOg+HBbD5KdIP5A6wO8DBnjeS5PdlCG
OFk3E4YdFAjntuYrb+iFpcACz/0oSGyhS14dg4G33pja2DsQRQqdD/dU4dcDHYOuYzDHAZGsHJRE
0+dmtwkXT94Eg4ui6fh8fZ2XBoCHF3rCAA7BGJT5yaFO4yQj0qdNvKmTjdet7PS17yt+JHXRNjh4
WOR+5dZOrjEELhwkwAfPxBXazH6kIidEXOPVx4DhFbZ/y/wvqXzjoAtpXVSf2x9/MVUntpSpQjxv
Fz54gSO5G63PmvZ0/fOLQ5nJ/0HRj/Go+B/pEc9zxpJH0CR+RAsI/rVYuUN2KyzWjvw1W4rbsgKi
GQOeaJGZ5wkk4Pm3qdcA2APtysZA9z86RK2v14e3sNuhWDHjaOZ8wgUoiGhjbLYj51FSsL0G3hpW
3jL6et3IkrfN+TpQduLYglOc73bqmqPWIyiKLP8T6M2ytTaqeV6Ua8QD6AKJZfSFzPLE5983fGZy
5KF4RGs3kHhDttoPnQ5b6n8crXVmSNn40CfzvExg45v6T8/7VhAroPWzXa4gaBf84MyMclPlRa0X
rEAgxqZ/SjTxiMYNUHyAZuljY6zEMgsOcGZL2T7EE0ma6gaPOhGZdN+LiA3768u/aAJI0PduROwg
JYFqJUlrGQLLn7JvrbXliC61FTde9ACgtEBaNKs8XnTQj7lT4DWAXZpmkPlNcp48JyZPnqqGaWFl
Cm0lhbr0LPB109PRra+jpUctB5CMx62d9EmEsCL0ESWxcvrlNeTWKMrQTpLfRqNtJUohAXX9bU+1
X6lFV37EwsSe/QblvICC4URGD1WpXgfDZ11424YVj3jB/8Xb98zQ7LAn1/XUTNyjpYb+Es+5z1pE
TxPYkrbX3WThlICgNTqIUGBBHlXtZyiaLIcIhpVEdbdpNoBm/LfPK47uOqOMY+qgXOiFOq7Ut7/4
PCIZVCbghxcKzbrf1ZoR10mUywYaPDa7H2KfrIxhwc3fhXL/34gyhq6oK30YuiTSqsg0vyeOuTeM
fKMbn68PZtGx8AqYa0RzUkuxUyZjbjezHd+9Gds9UivI1qxhLJbWG6hKrDTweEgBK0Zc5vlFW6Vo
9DF/o3Qfaystd0uDQIIE0qWoqRkXaqlD54sm4x4WvNiWWeiX22ytVrs4hBMTykGdFPmUtRlM+NUW
rCBu+PFlAC4E/M44J4AJULYdMnGGiEdEyVDLDnJbD8Z2m5cruZqFdyaETf4YUU7nUss6PjiIAPAs
t5tIY7cEqj3ikGbfu+qt7Vea4ZZX5Y855ZXUplUT8xjmSu2ZJixw9b1triS5lpflXxtqvFGUMk81
FJyhO3WTuvs1lvmVGVOxGjmZCq/ssSzSRiGByMPI5KHSuq2XdQ+NlT/Vg7VDunxl888LoUQ5pwul
Vn9EBaxzI1OYJf/EUFbjFHLGES+GPYRgAyB4/5PzvVPGn5z5/jB2jpZjEmPIcJYEPGaQwaJoYOxW
HmsrHmEo58DQUYn7E4ac8idNHh2PBoU8XB/M0sF54uRqFO/GYH+v9QTJ23jL2KESD34VVGv1+0W/
A45+rn3PlJbzSE+mjMeMOS5UayOSsz1Nedj+RU8b5O3+WFBufJ2YyP4DZBW5pQiGV7RxBNcnam0I
ypHjjHXqeQRO1qbH4tDHf3GxAPsNRbh3pJOtrDVY35B7dghgQRYkauVjNX4t6Mej51kC8F8byirE
WZ630qMMSmrlBirSk/3cdDttQiP07+uTNU/GxY48saSshuk28WCXMeL0YdtOdSBAAmDo/YajTNMk
0+66teWl+TMuZWl83jpm3GDuCGRD9UCylfNl/rXXRqNcBED32lDF9fCQ1u85ffP4lzL1gj79cX0Y
i2ZsIAJwmAEK65jnm6TqOq9yJ4ksc+5HQ1LelcwIKjJteGqtvG0W1wf0z3P7OUCwap6m7PMxazuf
RfWQT6j/G+1936JYbkEY4a6vY5TM0Nq1Mo2Ly4QucgjHAYd0kQZMy9biUKNkkZdAyScfyRBYxdqL
d9EI3tIAC6K5+IJBW2boh0eCi0VW9cZpgQTdSji7eCifGFCcAW3HJfjIDRax2D2UHpDEvvPZTuLt
dWdYHgfauHTkIC4ZZ1mW1aA7wXHDh52GAmdx89++P9s/OZFrUFmWI8Xdkn6pUE1c44lZ/Pke2pDc
WcDpgjS2SVxo6jU5akPpV6vdIzz7i59/8n0l3yBRdExbgmdtOm3i/hHj+G/fV/aiIRvheEnFI28I
/Xy79uRa3Ooe0IXgPALiXW0HA32vW4KxB1ne6acBlnVZAJ/lfC0mbWWeFr0VgT4eExb2nUoP5zdg
sUcAjWtRd4IcYAwgQTb2MITXp2tpPECIoBcMALSZMv/cm0QnB5rmA7Ky7qyP8yMHR8xkhx0kLq8b
0pcGZIK/SUPqFy0YqrK2yYUwYjAwR3XS7xNaPJMGvVI94XlAdWAfygqa3kkfFsl+yMDo5o9BlbsP
KZX7srL2bvLt+g9acnRLR/MEiAZmwk0lwxbHyEsWHipq43B4bYeV6Gzt64qbm0VV9z3FldB+M8fQ
XGvJWprM0x+veLk1ElHH6YisXbIrmnAsjmb7en1+ljwDhU1wSAPuAqJWxTMmb8yHoULM4adWIJ7d
uy7fyHoN+TgfuuoNjcY5CCABW6JfIB/TUpNt62I/0Riil/anFi2c6WEon4Tvg+Bgrdi0uCwn5pQ7
oHZqOYLdjUc6e8EDVG+frk/aPCkXw4F8B/J1qP7ZajHLTxwnZdSLo0kzIYI1jGFCxzFozOFWtFbo
IyMZ0+6169f8bSkuAIMYDiZsYuQ4Zoc5uRUGohHu66D2w+26ywcZmqWxk4Z7MIz2cz2s0byumZud
58TcZOTSEwXMQUs4EIPcpQ4JUfXZ2Pl4BM7uL04p8I4AqWyCVMxWY+y0F4z2E0uAJOGvlZkCP5qi
XkECu1tjf13aWShTQfLTB9ITjVXnI2OkHuy2bxLQWIZ9tQdBFZBA151kxYSqcKEJiJq2LvJqonjV
yy9N/EP6P6+bWPLzmS/JB3YcUFL1sG1TO7fBkMmisbpLm2+J/+X695eGgIIwUjgzSwv6Ls5nSbIk
jz2bpVFR4X1gyTtLfxLeGjh0aRQosmgW0nU2KG2UQxRehiyRl6aRTd+K+Jsc99dHsfZ95RQtBOHw
VxBwWfUO4KG0XklmLx2hp79/tn+ySzJPM6lp4/uN/xnYQi35rWk/nHTlcbg2CmXrozvTi9ukSKOh
OY73drsyiKUT+nQQylaPu5TnKN5hEO39QFhQ8V9ZCXxnd4fWFEHWXutrc6Z4FhlF7xotzMluAx3k
kj7Z4341rbFmRbkHIBIy6hRKPVDbbgLevCaWF0zl3l3TBVhbG+U0cdwuqVmD0Xjidz0VaEN/ve7C
7yll9cY5WR71MCm0GTtYZmmUuv6h7e9S/47QG0JfSvaTa3LTF09t/cP0bzp9Z0LAql/bRCtT+U7g
duLkusumNuP4AVRsRhnGySGe0EV9c32cixMJQjYcZ7hcIe16vpWSzDXIYJRAV9l7C3CUlc8v3Wfg
3/z380owmDd+XRmAbEboFuL2Lv0F9Quq71myslyXwwDaDry4wCPNLFQqpD4Z/SzvJ5R18aYOLGQ4
+5Uw+3I10IqLwjDIscHAiVfo+TzhvJFu4rVZhD7MYGDfQI1Ua7cyW+Oqv7wAoDsBMjAYAmrsIjos
R446nQt6PCFe+/GpNm+NNULpJROWhaaOmR4Rucd5Lk8cywISctDqnkUFadEZIIK1zumlxTg1oByc
gzUWZlnAQJm3AfAI7WqP3YIFJEzAXgDMiw2aP2U1uO71LWRF8+huFC/18Hx9TyxMECAcqJgAkoJX
osobgtzs4FeEYK0hYNWSApSVWeAXa5XSywsADgVWGgdpGVB4qCUbJ66cKbWTDIXoR2iRAoz9mLFH
iUA9b26t9sPv93NryslMCqe2aw/W0oP9ia115y8siOnM1Gk6dgeSdcrtIg0/l1UMeQLCvUA+ee2w
sv/WDCg/Hx0OwBu2MODxEISCck3WdmF/nw3AP98UBZGuNgl8vxDfpH075JtW3nL783XPWrICPVr0
UQI9iNZNZWcwLtvKL3kVIW4Rh968qeNDuibItTRVeHbjMMQ/CPCUtRC1TnWfuSKyf1T+F2tN8WVh
d+Dn//m8shLdwLRS6o6IRNZvygZy3aFHp831iVo0AoV4C4JcgLWpt6/rkokJi4PEv7utEz/o0KfJ
xpUAb9EIWHsMYGfxwHvvUT85CCGnwUhSQrrBrUd5SFnWv1qMdy/WUPnh9fEsrQmIm6AojYYsoMCU
hc9FZduQC4B8R3oXQRfi+teXBnL69dntTgaSO1MG9RF8vbVvayYCUxNBPaxUSpd8F2QlALejfQ5c
EcoOSfUsKXOBJSljCSTmzThGJTpYppVFWZgpFPgxRzh9gQF7p2w+GYtNRuq64FSILO0Rkszpxxfi
7PNKQEJw8ZImw+chCWpDimTlmFpYCSAIkFtEQyP0dNV0AShrXLeSZhn1BN04FeDqNqqJoT/p7Upk
tWjJBpEuMqazKeUKtDWe2yaHYiV8LkhBa673bDOAtOO6a82reh4GzzibP2bm5TpZDoootKcmzKTi
S1VDxi32A8M+Uoi8kcgk7WYYf1y3uDgwf65W4IENaXbj3GLVFEUbTxaWXuaBNMOxhMztyjm86GQn
NpTJa3ucYflsg9U/wd4ett6v64NY2CxzNgwAH8i0ALU8D/Jk2jziFGk2THFkiPtpeiJFt2ddedCg
Jn/d0NJITg0pW9/NuUeA1QSN2oal6GWDzvp1AwvL8S5bCG4zdIIjhjgfSe9mAl2mM3Ws8aq5u9a8
sdbwUAuTZWPLI3QHjOiSWQDM5BJP054cDf+zxcGq7ry1bhVMazLoC3N1ZkeZK/Rj+nnXwI7lDEGZ
vVZrhHOXrx1E1CbQ3uhiniktlauxiNkIKFQcA2xRYad40AMyggb69gD6BWb9cX6Oc3PKiYzqIU0L
AdbaNP1a2w8+3TbJvrDC6w6wwBA0vxNQs5rRBKBLUDygLRtLq4wEDJo6mPhrtJfmOx1CFK14ke43
F5zhafFMhVxxvMXVAjnDO0MW0JPKHk2B/EF6V8QRGjvzV8n/4+dn8yc7dDL+j7TvWpIbB5b9IkbQ
m1eS7cb2zMiNXhiy9AQNAJqvP0nFPatuDC4RmrMbq31QRBfhCoWqrExWB11Qgue0HKLcXHtVFR56
XW3BdWLe/g5A8AGDo5dB0IPhEP1sVeySg5Z/1jO0Hu+SaHuJpGfUQRcD+g1RUxBBzYhiyqLKwdVZ
1fqzoQXZCXyEw8lo3lEkxV64sGRez5oFAcipWuVC/B7kV1HVKiIZ6aLD0ThgmwB1hvgmskCSyJwR
BKr9D3065K1iL8smCk9GJKB95LzfkE7OY08yuwSV95TyV0rJrrSCW+z8f49hcCX/NSP4AVqPNoWG
JBjDNfOV5/bLzN5zOoBS0nFLIngFld/1QiSeM/Ssofk5Jbdzf5wO2ztK5snMVQ0XwTGSHWKwNzCr
IMRysnPjrWyLZtwXAXQAb0iWnwxLcRtLV+WvMZFT39ZJGzTEA1R1KXdZ6nyGEEfIR/vX9phkewsp
dRM8EwiWPdE7gzzAIJUHM5ze/Cp0xWmX/zrmC6hb4InECpWfthbajgFJnt144Pfav/P2r9Syf39f
uLzMiTZ4dwFXbdPnwOsPIM2IwCig8Iqypbi0IrwdmxR63baOUTjkw17LPruewoBsY61KribIONBy
9aYMpOecDwRHwzPRit2DjTupn6k+nYpA22VaoUqyyJYF3DIOMjlIqyFSuj4nYxO0lpfgnCBcCx8Y
npLbm0o2Hmhx4ZfBKOS9KQjptV7ZOToHzhO9cfm9D4Z2NHoEcf5z245sYeAU10B8vVREkhSHLZXN
zA52/LoIXZYdTa299x0Vka10viCgaCAnhRyFqD2lgRinnzrMV3tXcj+EkrRiwuQGwMYDigC4LpFE
lgRAWrXGBPayPtv57o4XKvJiWTiJBMXK9bU+IkRWnAVKy97sT/BdvRYXYxIy+4mNWQx+AMVY5JYQ
60GpBcGx2HebDoYPcfgZ8R60bLw65BA0bcPJVVzvKjPm9R5e7KpMfQ9m0hF1B2CfOuC7yTAc/OnT
9i6TvPZQBcCrO1gZ2d6gcFpQKZnTQtcANqTW0Rn3tnGHJjOX4cUfJb3itpeI0CCYuLAn3GIkAQk0
yCLS84xAuQFQxer3aFhtwnxfgccszoH1I+/IMFwZFcJm3e2yIgMe82xVUVvFWqvYFbKj6oHOfiXE
gcaheBMYIOayDAIdgCC4zzkUcLvbzO/+j0bWPXMRvnJ9dosK9AznpfvAvR5STCdvVj3+ZWcVaURA
lNFe7iMSuDZiBeY0lh4el8R9pfx5to/b2006UwEk5FdMB5Q3hI3NIEBKAghGnZmVP7JpPrFmPHOo
k2ybkTRgIYWhw0WDlx3PM1eYLG02O5+2AAawVhvClCY3aZfsLa2EbPwUzfNazbMjwlkIoY2IJWPs
Vv9Odnb9DcLN6pq5UxCny85asPf125mrCryym+hykMJZymwnD3oLg+TjLRSbNbvZe4sbQz8ktHXF
7pNtDN/Q8djA/kaIKDwJ2dR6ELj1EKbT41KePEUsJdsXoGmEyCVoZd5C2tbb1kduKz03Rv00Tu69
Zo5PAzomtveFdBR4CYAfS0eWS+zL6xaE5QZAh5CGmId9WWjeb7N3ctVLU+ZUwWCGtxnyvm/z8ZAb
mcBrgFi6txGyEePQtKegysIU5GOZM8YOeWGOKs6S3RmXRoXdoFGzpiY1srO/slo1GeB/r12WRJmu
2guyxUKmax0g3AQAxtdOYqiTBlQjAPaMPrnPNJTMApJHecB+/PtqXdgJhEo1+uwXZnE0mkFoJU4n
I85UrAzS6ygAaQIS9QaozMTKiWNoU2IOS3aedPe2XdqXpPYfG6aFOk/PaN7/kAwdsKLuuSxZrBXd
bnuE0plE5hvBCw4VQHvXM6n7fE70MlnXLHtA7fHMk/SQ+NZ7LijQaHorChEFFtEdojF5AgZ2zM5W
O6PM9Xuiv7xWlZiUDAa7GnwEwHytUnnCYEiRctvsK7RWmBAXdbTTMowHrZxO23Mm2ecw47rQXkBw
Aq6O6zlLQU5VWybmLJ88FLMnEPu4Uao9pezntiHpeMBGsyrX2Wtp/toQb7MxJxR6ZmZfnFJuHajh
RObgKqosEp+EoBsYAHCDrOrFgpnasEG3ALqLs+Yf0+ygKs1LR/H350W2PjObCmrOeH61GgjhZgqq
xR/cNBTXg8qKcD00wLemeQkVu8EZEJkEoYYE2NyoYiBZZhLc+WAQhR4FoBJiK7fWg+psQtb1XLDP
gVbtO55Eld3GhbOEHLSHRvlimF1o50/be0Fy1V7ZFeKWlASj41AskoNuuoxkoIb7mJBTs4BpLlNd
H7IdYWFwIEXATn/zwpz5tGgdH7VHlHu+VnUTDfn48d/HA4ArCKXxJ7qphUPEqDuarg1tNYN+6Vm/
0wF4C74DVx5rlaLTVnJePfSkrS9mJMg88bx2Xk+ADe9S6DMiyvchxpXsFoY2u+UdJeTViboAfaLJ
H0121wfWTm3k4glSGfU87MrFODKAaYLO2W3P3Z88tJDmvbIj3LSNS1lLUguo01m7TzQn6vp6P+nD
Ie+ewf1ysIwqshMWcXR5oex0HPw2moiqDWD1C1tfIfgNWkDnCjx9uB2pFdqURHWJivl0Wy6fg2QM
Sx1UUMvz9tDXkW3YFLFjxWDUgFwhsPHcAZmCh9QvoonRe9abB4eMZ5cqEoWSo+AhygAXEJzjW5m+
sSk62rToocYOi8t2iAfVA1hhQRwS6wqLWzRAMJPfA8QcuvTXO+YMsAbA1EDPipfP9a6cS6sdkeVJ
z0YDmsR4hhyKEQflh248jO8AeqEY8NfWOtiLN2I7BtAOtCDllsy71Lr1qhd7UmS6JZ4QJpBOhfAR
ggmxNjSZKD1kgYNn6HhrFPuqvAe3uv3oqYpQ0nW5sCNMm8aM1E7WMqcVPC0tJAm+by+LahzCVEEW
nIDuDL/f5zvPPPZuBEZe/iv4d7ajtecD/63QMhS1hJux03oNwlA1Xjaulx79OfnUTvbHnNs0HGdq
nwrQ9ikuY9nQ8MSB8CSuSCyWYHLUG7/1JgSwgdOkD/4cpHEGn7Xy0XZRwZdgH4wl+b09n5IIwMN9
EugGqgdvNdf6wTYHKLbAKATk2v47Sovfk1Rxl0iNIIGEVD5idvxxvb8HA+osYGtNz/rwnQZaWEwf
QYSkmD7ZzgNb0NqXhuQXrq1rI04zUXeY8bxJiiGcnDZUvZ+k64MH7coahTBZDGIa3xs0AAyzMwm9
6TYPbu0OlZbP/x5XIssCsCH4pgEWEd8WHkFbBikavC3016K/ybp/bzhCMuCvAZHzFM7GHhe9RvrB
/Zl7u7SOrBJkN6FZRZMTb+8u6ZrAeaLQjhGBtON6TVhZDQGjKV7U2o228/3T9s/L9hVateHfUf96
W/yi0J9gTedrj50Lepy5RT8MCIPu2Jio2qZk0dCFJbHyBSFxi6YEFfy1ZW8ZnnhNI0jRhpXz7+hP
MOBDNQYdwIBriK8XOuuJy2dcBX4KdSYQ7fu32WI0irhYFhBcWBFvz9qpAlaveRvPr15Niz8Q5hxN
23lJS/+I2DMKyp//vlQuiklrEsrHk0k4nZ1Ju352V3kWeqgzGqZmZNmKuZMtErrokDm0UBXRReye
u5ASQC/gH0y2hIb+UBuIp7wh9I3d9mBkhlBFQF3kj2KhGBtwrRqLicBQ4rQ3CUmTMLO1Ayhl45Qs
7yiM4dpeUx3YFND1EJxnGrgc9AdoGyWGGUGozft3ZtW1zPrXwDrai+gjQPuCw3U0t48OqJtByMzf
4QZgAbxaNtDmEBAQMkJLmyYaSW10vhbgttabULG5JOsBmADQfKtOEVp5hRGkzkKpz1ccezZXIcUR
JaYXeSn/1Q/ftpde9pQFqHJ9GWE7o4IsxO/1UpQscVFHTHhy5/fkl9OxKAMFPZodj2m6nHlf3ASt
vaOEq57rkrfDpW3RC7nVlNspge0F5RZruquB8xv1W6qNu8Z57fo8skaFp5B4cJhECnltdVszsNeb
o0IOJEgrpF67HPT182HSi2h7RiVOHFSM2BtIu2NOxcM0NGMwBUmPTj3PiRD0hPboxFWgqpdKzaBZ
Y5XERLQj5pBRE5xyvVyQ5rLcG4MZke8nx8wOFHG2bL5QvUDGfVXEhIzt9XwBoOESbSXhtLzjkILx
XRHlSDw37jpgoP8knt48S+qOtwN2JQoiZR053SHhR5CFcdcPCdhjakfFfCEJenwkBfE+x3sOjdDC
0bXqbtCHxirxXCXRXJSoaIOAxTx6WXrsvd32VpAeLvSKrB3pKMu9Ya4kNOm7IujKs07SUINQWFYF
YcYNuKUxNEGCHzDom/yqHdXz6E+zu/BEXnGTa7IjQE1VPNZISnrZYKKHEFgz7xagpyrM+t6+pdU0
hUj31LFrtT7KUYRECfKLUJhgZcidcb7x3Rrsc25zl+R90Yc084pn8JIMaHZ2g11H/F+ZN7c3bLSn
XYv4VREwyjb2CvVeKdfgZcWIoTF95vhDW+LWKz8QewaWycY1QVRAJln+BA1i/xkSgwa3JO0Mqq/y
3LnBFBI9Pw1dfufhJUkg3MuPyIje9WMTT5DLMFKy15zqNEBjbXuPyA4YUFRIiq/8cuhXuz5gbtOl
ULZwarAW0MOYacfsHQVAkPT+tWBeW/Cmli3Mg4WKhIN+y1SqMrIFQwSEcNLHP3gVXf++1XdWheNW
n1m93PTVBx90EKn54x3ThOeDDVQ5uDNEcqzWMMva8pP67PCViSeuVDgXmSMC3/Z/BoQ7N+9sK2tL
GAAKZc8qthtnqGPgtPxG3eZm7PU6nGsti7eHJasQI7uAJshVTAlFOsEfTcAgd34RVKCFJZFVBFHq
gnSq/OXkTUi9GygqB/zRdau91/3MAfXZNi9bukvrwuZjFW8cJ/HQcNbeJX2wq6107w8qsMUaC4u+
CCzUoGtHkhfiautXXARkwD36UCVIa+RQhtBmzREKo6ck68ATUpmnEXmBcq182/7NYvLPzWze+lNx
T1j6a3u0srDK91eM9NoYCtd4/R0UYsOsLhts1A5NwnbQtzstpe0OhGgszFKLKI62ZHYDHVU1hHIo
9L7R5taa2qJDQBqUeZsI2L0o954N/uGfBwX3jozHKq0Mxy2c7kBv6mmecIEOBQBHwOmF1IVaLBSs
Q6hAbtuS+KorW8KjB4rITp0kfnk26r0dhKWpCJ0kZxDDAMvGmmOFEJ8Qi1oMjXbOhFbBwnrODWeX
tHe0+t1V96z+ChlMhTVDEn5emhNjgYT1AEknMOebTwZ0LLuTAUbXrLp3dMhLT/f5DJGTb63Pwnl+
oenzPE1xA9Hd8RtPfjfuXgt+v2N+/45fTNJZzFo4Wn2r88T3y5PBT9s/r5jeP77o8hxaEOPptbIC
pYgWBcsT9SGW9MTJc5p8qvSv28Yk9ECIGC8GI2wWrzEG7gY5rOXoI1++9OltO3/VtV+tfzskNNSS
24oMYULNiBSPFT2hPBM2tiLel53By69Yt/TFmDsD4Quu9uqsDS+sDas0XFTUGRK3goGuKSF3LTl7
67RfmJg9FwKyA1atdNjOWbS9o1fHMjAfgd47bk+qfDR/TQkHhEF9ytFrmNKr27oYIEx/oiqaIEmE
jGQDYJKoX6HgLCY3ASFr88aBt259CI25X4PRj+e7KhrS1+3ByLwJ4nD8oI2GO+DWr+etnDxcaD6u
vqrYt9Ct2m3/vGxZLn9ecIyZTWlvWhhHVxzzKtZ90J4CdHDYtiJbEcCFcH3ra9eVWMHEpgioRc3y
3GaxXp3GHjrMivtTZULYX1UwLC0hMEFyO67Se7LG8u/QJkWOCZ0DQJCjI0oXu9/0zp3t0fDwYAhz
7y6t3nF1rJgq3Lx4DCH1c73Yml8wtKHOCLZbFk4PoLNRPCSls4Q3A7CPeEW+aYC02VA4nT7i2ZDW
kDrSo4rf2a7Cm8jCNcSIaEvEsxuVQDElpxsmn5sUs9S2/h0z8hPRgb12QNwIVn/k0SKz0yCHmxph
0TUvvdtEJqQft7ecbGODHgAqR2A4dHF+rqeys0fSjmNdQQ6B6Xtolzk7iAvUx7KGQBl1efPyDnuI
ugHExPMEVB3X9rgdNHbfVvU5x4zOyMwcePYFhaptK4bsdgLQ4D8z67Av3OjapmEFE6gVitG7G2s3
9NP6oSqzXWN7txnoXPSsjBukhzJvubFa88QbcNbb/JtDi1dqVg8sb3et5d67na+IsWT4LHTuoFsb
jWjg6RSzvWuKzNTnpDoj6/vD7ShF5IrOVwb5kJu0BOcHL+0y7PQZcjdGcecO3QGk2Fyx+6QLf/EV
wl1m6MliQtIQDnOG8O6nRSeQ1RzCwf6oWIrV8woBO4aL7b02wmLVhcOa4Xpurc6pztZc3Gtac9Ar
42BluLSLpoXuZfbgTvZz782PZd18dGdVoCIf6H/2RcRdlc3gbklhP5herOk5tUK9h7iIYsfJPAYK
a7jlvPUsia47J3XXUbtsMMousuhDg35mPd9vz6XKiOC8BxtqiXqVN2fufG/oUeM/FlPhWmUX9srh
ijoxYC1v6qzdMAdemrr12US5Xe/uZi2IdHc6atVN17uK8UiPwqU14VoFk9pkd41Xn73sK0o7aJfK
IiTJQ26h27zIorQHx3B9Y9v3aK5VrJjMRVzatq5dRNvZrV6bsF0wJ6ztFx5kEQhmQxeHbyg+ojan
uFRkCTwAZ//OrXDkPOQA9Kz36zPEeffTANJO/cWYmh1jT/7aIt7tDBtCi0ylOivbNo5rBiu1kI72
ZCGnwnuSetVCkbNBU4dv3czVN4OpoLqyjYOEP/YMMjcrY8f1dI6tN7RzCo/bLf3L4gS3dWPcUN1F
NWvyTnmiwlJI986lwXXUFy5+AHUzGcEOfmb9Pu9CEMYuVjz4h7wEGWrIzafKPVIVHnQdhejM1qt6
LXeiH14sQFvuwkbwCABsrUXlgZi77QMu/XlgDdbryTDftOIElZ0Opou2IgI2sLq974bjtgHZVliR
mX9SU0j2C6tUuTSgSw5MI3eeOTlpw3NSKCIK2Rj+eEEQOhpIkKz++GJdKKFT4VtQuTCb25p/9nJF
BCs7twhU1rvkj0ilEOknU26SjGMIDcjEiO/ELdOekKBBt8Nytnq+q5f6eXvW/rRwiMt+aVPwU0UF
1rkuB2wWbO77qikjsPAc0lXydyh3JSh4U2S5WV3F6HDaky7bJ24eIyWMRDDeOn5z7qolAvP23qfk
rqbZHShITo3TxhhNlNHsZ2GXu9xktxQ0aVrdxT6jUHgPbq3EO3W2u9PrJd4ek3QnWPAGLl7W6IsR
lgko7QV8u2tLIT8xsvPIof53LmowRyC7imcLPAIQQ9c7ARFs4fh5i+5eFiPDo7mK0yJ1ARcGxNKp
ic6rlAOie3YdP3Ss0wwCWodWe1d7qrzdMDxR7UcPcjPdV82edBP+HZqY/bPMuUMTARDITAMRfhf2
3od0OrfDOSE0qlSso9IjdWFN2H51MrpmagKFXlP+QrM55mWpevJIUyyXkynch+4EYGJQo5iZuOWx
GdyQ905Yun2Y5/bJBade1yxfAH/4aJvdvqj9p8pBp5FjRdkE7sDR/bS9P1VjXv/+wo3wEvUif62t
ejlYKynqSoviPpaegItZXf/+wgKZEo5uDBxqA/pFc3Jc6LOlAner9olwylyq5abHsHIF4VFif5hB
VJdWp7nk+5L8MAJFTKOaNOGmH0rqtF6CA6GxWwtSGUWnSMTJSoE403h1gw/mT9X7etLSArS+C0S/
zykk5nn/JSk+IJmgJw+T8dTwB9951pYh7MqPvP1cV11YkZ0N4WrbomHFD6T6YpDvdIKitqK0bKwz
+cZFX3yY4Gzy2avTbsaHle4DJ0XsAzKf9md9PpnDHLcWQO3kzMzvS/tTb77xbp8lv4vh1PDX7X37
/zlH/ztDIHS8niF0/jdGXsHrVYsRdZr7MAHeF+ZGs3cQlyxUDwdw9aR2H2sTPSx0iGx8Lninj0ai
34DX6ef2B0knBqpWDsB5qO6LLxM+Q8usndFIPMwstOgJrQbHUUviwVFc/NLzdGFoPQsX52kZmb0Y
ExpybHO+aVCXHpr+liklAmRHClhJdJCDhAzgHOHYToWWZFmF+392nAiddYM7Rq2ThlB0AqVleqgS
VYO0dG9dmhRO8TJnab/08PbVwKOc7QP/64Q8NA2eylyPJh19GmUWT8OXKd+jWygytWnnjg8DQbgd
qCQYpM8IKHw5oFYGzuoNisIINKtq156kZvk8twfITIb1eGTto8PzkLffbPplKs/bm0jmWC5tCjPg
mlll8NWxOEF+bMNsyY7bBqSrejEowXM1ZEiMpcSgnLHdod0ratrXwNXCZaCxYb+w9LBtT/ZcQQgJ
cnkLxcQ3DKV0YMXkzdhFfZsfeDfFY+KgQDPeu2vbSGkqhiefv//MiZGKZfKC2SZ2ELjGWmDLuWI4
srPngdgd5xtoIfCDXJ+9pgTjv6fD6ZjA9zr84KALOG/223MmPwcXVoQQAXvZZgy4hnPLUf2Yn233
tqnLAxhopv6l4c928ZiYd1AmDb32QwsO22R4nui+rk/bHyLdLBffsc72hacBF4apJRTfwZe7+lNQ
RHwIdWvX+3eupxqzamYFdzMw3RyLAray7JtWPXHnJ/xnnn8p5xYSgZ8650zng1t89bsD99pwbby1
VcyI0kAX8lpYYSS7AboXJn6hzaIRkCOdreZJpx/1eYgKeiwKJwSVcBQkUJXz7NB1nwrVuZQBW/Co
XxudAChBHk8w7S/tkoPIDg1I1djtqG34z5TPXwunrUO01v9y3a7a6ZmR7B2XFgBKF7/z2exfWN58
H4tBlUSRLj12OaoKqzixiHDxxgm0imvTWm/3uy7VzxnULTW8wvK+3Fd9GTOuev1JSLQNTMFfm8Lh
ghfug9ZDgx7gmw8AOu14ae6qpt/5+rzXKI/tungc6uHbVCRHneQxXGXc0vyOW2b8jp1/8SnCarg+
N5txfQnYsxeCXDvKV8G/PnTzajf6R739vG1Puvsv7AknzdB4o3ETblIf4PfRXw71nN+zV33bNqNa
VeGQ+Twb9YKtcWt/bKwgrtinlsKDJV2U6ii0Ya9tG1yjQTFavFxS4T5zmo6C2R/+OE+bl6RrftbT
dMoSEjYzSH/t1o5Yw3conCjuAaldJMF1C92+CF+E5IWvWWMFQRPkjzJ2b1TDXaO3rxA42NVVeatr
zSkvl9jj7+hXDPDENy3kliADIqKqiAfcpdGgv9gMymO+kFMHzB4FVqZ1HMXMSnfMhal1qS98M8kM
ktgZDotVzTtuaM/GwmJe1Aqw0bpAbxYQ3Syeo6PT800dqZ5obnc6zJQNDYf81gSUot71KpSP9N6+
MCPsk2ZmZqsFMGMm9Fup2b8L4ilGIt8Sf0eyRiqXE2alST0u8GigWrzPrOzObFkVarPDAbBDg2DV
f17KeUdmaIduHwLZ4DA2NDeZYLEC6u7acgp2Tz4OkAly+jKCaEeYdIqwRGYhsNfUD8CxkL4V3NXY
ssLgNgC/XnOiD23xf/x5wTsFvVYgOYGf1+qvc/4tUYF6pJ+/km0Ch4HHhlgcpaOGz18AKUcj+EOe
9k84Qor4QnZcUOv/z4QwBPS1VRYzAPC2/Th3oppHmWqWZBvs0sSbZSY0Zw5D1EaT2wCsXl7LodE9
P9Yziwy7/IVr9FFL+2h7d8lOaICCGIqwoFoExd/17iLpkvZNtiCflCMrt9CdZbFPdpU+ANysmMS3
ppArByYO3ROAlOHfa1MNtDpAHA1VOmxB4B7zrx0ikSHxngjx3Xh7WJJYbE3MI8y2LPDImmLVXsvr
JShWLSXwbUfL8hPwh3CZi1Ajh2H8rBstjhFyPW6+KzTVS1Q6UPAluggEg1W953qgHqOLaScthJXc
Ef2jwDFH+thaB0RovRG64LNRWXy7PzFaFOuhZwdAoCnWjqYReOnWxKO+G7WPIIWGHG6JRI8idSAd
18qRjjoxugDE9sRkXJIOkhEgO5shYcqcflcZ9k3FgjtzVhGrvT0OGNGFLeHEua62BE6Pu7D0CnDj
a7dlbcZ8DvZtn8R5Xe902j31NVe0eUqHiLt33THQLBK3zVK6rQumBzRIMjvumwn9qukYBjm9KTvo
921vUtmqQS/NdQADRvZdzPksydQ6pAFvjtn+DGagOHHSPU0Ry7z1jqBMQvrhDwmi/qY3xewTo8sG
JJaceZmQ1OpQeOtUfFAyI+YKq1+lLLAHhdvRM9k82hQBE/Ff0GkROrWKc0A2V5cWhIBlHJ0y8Vau
kgW0OA1B9R7RX55Yu39fEkiUAbzrgn/4jQRbaiZoh2CoHC7JTaedGjecRoXHlbqmSxvrHrwIJUDO
leo9RVQ7kyKcAkhMfKr7OXaLQ8LGcDSfEvowT0No2B+2B7fO0XU0hgjiYnDCKoHW0agWC8+Swup3
bW2Hmf6aoeG0XUqUMTkICFT7Qr5qf6dTWDWNGmnPHVhsc+cDq/tDx6u4AEWa4iRJch7XQxOuscwb
gPOeYaiuD136QS+aKCBHw/ydZd/7qoy76na0P6GBMLStmxqU3DbjkcVOXvayPccyB3IxxyKOhUAS
DjJoKFd4ep+F+ug8mw27KftqzzrztG1LsZ6BcM/kXeoHqK0jyx88GPMd0vuBXoYJcp7u8uqp2l9V
+zYwr/dtPvDUJg6ef0vwWOa/dLNHQxE2bPuDQUEsacAB0qzY/h/G+LQ9UKVpIULNIW9imuM6q12s
k8/ASuftrzE4cx83evJqLfdQ3gjdsfq/uQMRLmGgVajMNAw5oLuaP7XGaWKKsa2HbuNQit12Xf6/
hxJR0afSNk9pnx2LDELarIqZpylOitxT/3ciA8H5LMFkJbaPmeTGb/B2hzP/sr1Wsov78gAITsbP
NKcIenhQzXLDTAMzEgVRLc8paCiy20HzH5hNzyN7B05zdQF4QCMFh/GJgL2pJ4VWV4hOLD87lEYW
LkZ9GDiPxoZES7svzZsqzWNa7wvr1h8VlS3pMoIhwAQDBbL9IrJ5MYzBmWo4oEB/mJLYTcqIzC+u
9mEGMHR7huWm1vKes/ZQilC9Ji1azlu8FEYQx5kRJTFJD5kbO6oahtS/gMHy/xkSfZnt5fpUrMiA
BIQuxqeW8HAFINbpnWn/9sjz9rAkFRMs4IU5wZ11Tl2UTrPqXQYvVQNcW00gUf7RbW906+fg3dfF
cewUz3qpu76wKfi0lKDfnyBrBhJa79D5d2bnhAO9dwJFXCk9dhd2BAc2W5meQU8YVWwHGcBP3fRz
e/JUS7Xav4gp7AJv487EOPqp37HWDK3O23k8iGfQyvQmibMeNe1tm9LL/WJM699f2EznwG8aKI2f
HfeYQSe9imor3jah3BOCu2o6m+l5jXlzluWx8fM4bZynwcpvQCIY13hLtrp+QAn8aEyzwrbUkYE6
CRX0FXgjvqkatMnq4F6EI2uGyGvuUuCCIBSTvSQF3/vJd/LvElHY/yjfgQsZJWA0zl3PJ/DPZgb0
Ug7eDGNP6uDbWBcx8nS/tud03QpvLhzUCtY2WCgsiUUokPLZ3G/gqaqijcbgW+spoF8qA8I4WoPw
xU1xaVKt/jyNUD530+/bY5Bu94sxrJ9wsfV8rRiHuoEJx5lDK3/2F/+Q8i4k9MkoPtmTKr6UuokL
e8JWL0pvSQeCOetMZJc+ZKMWjsFeLbAunTqk4kDl7KIWJGYOsoTTvJ3AAlGwCPJKiX/Ynjfpkb34
fcHdaTotZuhVAhDlR+n4DFUqVcQvGwGyLmuAsfIhiAxQQwaGzGD2MILc3REUWPQh/vcxXFoQxsBm
jWXl7ONWAmtFgIHYVntAWXPbiuySRduqjt4YP1gR49c7bGGtV9BGwyULrg+zZ7t5fNXSIVxsKyoH
RSAvn7S/xtaPudjOBK/2whxgDG34+z5/1HyV5KDUAtIAaMVF5uYNYJx2bdBXvouwrwjCmgHl14fb
E6ayICxLm1e07iYnP38Ilo+F92n712UHEBgAkLuieB6A5OB6hhIPnKgpMLHnISTacR4jFFQnVQ+C
zKuAJtJERgb1lzd58MXmLqTlwVuV17/aGs4xzyPQLYYlTnyThlahgGtI95iPEhMyDWgnE0970KVj
7o2wN2NjJd3X1rCjwv9CDPswu6/bEyhdHqTHV5nDtRojBFcEgGhnapAG6owvFHifn9s/L10ftFkj
/Q4NFwhHXK9Pl1haVZX4eXd0dhqd4sX2QG6eR92osCRbJLAmIMY3VxpeMczvULU2mY6IwORONIxF
VGj3Dblt+3EtQj5kWfmOjQ1lJbRz6zZ0KkRaDTb7vAPhJXJbTczDSo+2Z86UDgjpuT/CDqvMzvXU
BaRKkpoU5bmYmY72ggpV63RBnthyUNucxiVuczDNofT62QCo/StvwEuQOUm3qxaIa9cpXyLI3RuH
cSjGnQbytRB9uC24R+bxMXfbMVxS9MAmgfHTJjNBo1zbxiBHRheRFkwoFVt6XGnMf+Vtsih2uHDf
2EjBIwuO/yEF7wHALHjRbrRootVsfGBdHjX6Q29/tZdOMYNCoPbHCHK1yH6vGqTQJ7qeQB8gB1YV
ZH4oeq3FzQbB7LnX+wpoC3O8ySjRPpe2nT5bbt3d2qBkUQXCsrOF6q+7KlmsMG0hOmgLyhwXJMRn
LYNUig79NZwCVRlQmEoLbGr6pRFhKslUad1SYZvA/3VlEfpIGI/WOy6iSyPCRTR7fQ4+DBjRwsbf
T6rOWelE4T0JQCDelG8KI1YTgM0/60vQhrjDjd45EDBZtEIRf8p8ke2DSmuVJ/OQjb7eD/bc2yng
k+g71YsbvdLCmjc7NEqFS2srfIN0UUDYhSYs1GbBI3VtyvOHdHQypzjrdjsfJ7ciYOJNvFD32vy4
7Sf+pNfEuB3wRpwl8E+7YE6+tmVVnltWmo0eUIo2JGfBOa8nz3p07AaaEpk/+qFvNRNQhgnbDUuC
BPI0+F8w1a/6TJtI5zaJB7AvnTyN29g7fAl1p7WQBQ76B9y5fWzpGih/aD9+qXKIx+Z9P9+gl7sP
U1SPfySzzhNQW/X2Y1fRV53P2W0w8TpGYsfe+VWOfk2b+fc+ClHRkvneuUZUE7kz+QK+jOm515vl
4FjsCxJQ32Z9Lp+NFL2eBcBUt7PvljuK9iPQP+FxN5ff9blLD3QpVlIe4NiaeUGCz5xeeNYXUDNm
5t3kOUlI9dwJoVf0ABpw9zgSzwnpSHD2qzoPKa9e9WD+moHoJQKGZNln5ad6+uAvTwQYSbCtHEC5
Nu/LnkH6pVnCLCnGeARGCzKnAwdt0xyR1IkSAo0wz/APbVDXcTeg19MiFjqzbSQ9iVWRaDCpf+MD
7BZ1qMPti5Z073EAwAAAOoje87ecO4xUCys5nrwLeD7Mvo4W+zPhCoctC0kujayX1WUk+j+kXVlv
3Diz/UUCtC+vWnqzW+0ljpO8CE7iiNpFiaRE/fp7lLnAuNWNFjwfZt4CdJkUl2LVWXip92VKcgDH
1QBeyV/10oumCsYyQ7rBF1/ZP1dg2LPnGxxsdaA8waZaxCsZxspKlj/kOhN+nSXDg0eUZt/YXnLX
YFEHGpFj5Ci6d6dxlTz3FL20oFXH4Qg+rr0xaF4eRpQItiwtjZXq0LXtjVa1jZcYKnsX29s2wL2R
Hs0fRm8KSrUJMxWEouJlZWdjTpcb20PdEGQ12CpeqC+UddLmZocHTWba5UwoG74gNfxVulPjd8y0
T2nFxVbDDXNv27W1cnsuxjjfnvDXRvYJuBPkZJb0H2y+3k2GlMXcrnfckc+d5wQDZJdWPvW1sx9Y
rnmcKNHiEXi+strSLUzG7PJBk69g5SUrk3gti/rw80vobqmh7TIR/LzMDnQ8ACbsWBvRRkb2q87+
w7JwAdK3QL/FV1s+RvqxUSGjBDZ+aScPqZMebUhr83INo3XtHkMHHGgwAJ+x6xeXMc+bVOMeAyV7
xs3X4BKbIWmsjcJXrpa/7dnlCvwYabELbfg7o+/JEclOTzkfVJ8r+j6B/6olswCI6LDoS9/rh53h
TNHgsZjoxqtNxsCQ7Y6VVagMejgMazf5Ym3+zXmgujBTCJFBIgc/XzNEV/tkSIbyoXN+meYPj79b
a35N1w68jyEWaVVtaJK2uSyh3P/G+ufUO+ntJimeUqj23d7ma4NZTHIJ8VCiUwzGMqXvVXs2zuzl
ld18fc1gwubMB/SfRZLQTxnUW+seajEomyejCBxUeDJnj77kSqRF1v3/3+bfSIusW7HVLksaRAKh
RA0gWNIFeTYZBz3Js01i4H7KGjjdpi1uR1Wi23p7Nq98N0CdkXRDRwYF0+VAoUnVQgq8ggaWBSyP
Luz7Kcn3SW3taG6/1qYS3Y53RTkKwl6oBkOkCroUOCnP12JiQGTWE+kIhBns44rxziaviqNt8j4G
GEZJqqgn36jX+Q79M5hDkKmHtvvlGs94MfiYRtCds5PmrkkaXp57yARhSIOn8PwaXvadYKunkDRN
ZFxrr6JoI5t+k5kB4Nj71JuH1nu6PQ2X047pnt9zDm7EWeP5fBZGaheKYqoybrOnofpJq+8ldLcr
rQhV7e12qMsFdhbKWryLIZjdNbacZFxUCRA4Gy+PCiCMXeeFpw9UhtDsux3w8obCXQ++OCpM0PxA
u/V8bFqp6AQOE1NcGZtchGTl1rj680h0oRCLvt1FdaktpSGlVU5xl5Zho/0xkufbf/+VLjkG4M46
TmhBolyx+DglLN9Qk1VkzMeTyeC5o+8V+dq5ccE2vflQme/l8CgttnKwXR3Yv2H/9nA+5IztBFRA
W+RTDJyb7T2R/4CngyA2IFlAKALMd+GkLDKrJG0O9H7BusCkd1k2UxW3Svd1ZQL/3tznF+F5pMUZ
bduSk6zIQZCpQVI20P/fWIP600g796WCAyj0Cxr7W+c6+b4qW3NfmHYbcogM/qiTqfvpOBQkYwt/
njo6/YaB7AbeiSE3ldp/xUvRioHVggJCVtgRYO3OS5qkvwvuWDzIJiv5NXmqhBDz2G/ckvJvRuZ8
yXmjB21v19vUMsWXShvzMUpzLzt1ja7/yYZU9Dsbz4E7XUzVi1vioG+5Dd+/IXHvs6odn2hVdagG
KeyRuMpX4hTeI7w0qsgrG3VbyhHFobQuSDykdrdFx9cqfHgqGJFTQfEoEJkr9qIvIEZtEwVPTA70
YqmnqS8Axd0aogC3gSuwk0hNY9P2Cb+ryNjuc83Cu5GK6WDaQ7o3G9wD+cTIVsGCgeg86PI9JBA2
oqR6mDI9edCQ1aOtAh6SbkpkvazvA93IUs/nlup+G+pKOZG8k9S3Bkv8HNyhPKjTxu34n8Tr3kwg
r4dM2U25ETpQenkiud3d9ap4JAozt/VI+T63mzEiDaBPIKeoeMlRGYjWZIEDSaVTItou5mgGfrf0
TPndgMayycZcPJueotxNHp0CaTDnB7Xn9kzGqpPVyW5b2DLHF9YmGWjSIj86rrmPDe5HSF5lvyeo
bW76CXVDiPdmm6qlfaR7xNlMmdUEnpMMB3R94MxnVMluIF6LRyw8DQB3Ae6w0cdA04p8D8KOjV8Z
RNCN+k/euDVEB+QUTpZLQiRmLFBqoEWCFzXTgkIZiyeVOdXL1HTuU6E3+ZFAw8pv0HG6q51UO4mk
hAZH0lXAgcCEqdXS9pVWnG8lVlBQQod+65SJddSMFOwV0CAgRo/agtR7eFbCOhvseYf5mlU6h9Kq
jTdVGsofjSGP8nKIINggue67quCRaNR6m3EVkz1UsM1whzxCiQ5OCrJhG0fRRKhbPd/bSaMdFIN3
WyeFaG2W4DWuSI0GtE9EoOe5vrVNiqSicq2Vc/8yZzrf9Itj00yU1um6Ij+B1rXRvW8023rQkE+8
X7ePF+fKjYYiP9Q2wAo1Z6n38wsGxbV0LOoxO40Gsd+o5eQVbJOs/pAYNsceQJmKm4kbOSqbdrhI
bH8adC9sbdodHK3w/LEqFBh+/0CNMbDgQnIcu7wKdP69NVVY2jos4hkI+MPEpgdSqcNPt8eK0e1s
07NBD2CUogdUHcxTjZfSFm7CY5QPIObmvOpD2pXNkSXMeEKfiG4VfUo2IoFByKhPw0PGFSVs+/JV
en23yyxURhQzd0LBBXRcIRO9zauW/+SsrDeV7f2SNVz+UopaqzNlXtB4iXGUFEWpznM3usX7J1VO
Q+R6LgWWs7DFMzWKcmfgpRp1BftT9QbcSToIFxhS5VthVx2yAKUjQVViQYyQfQHOQcVLJDGE7/QZ
+8MyzfTVXAzbpIczECngq0rLPjtVGm+Duif0cajlWv1+sXr+eT/DlRtZKO5d4ATOP6qC8Tue5Cym
Hml93jR3yAU3tQ7TE7VzVnSfFivob7DZvAXVxlkQeZn1ennhVRM6+LFTWeFoKUeIVT/An7IKEtct
QDXTN7Dg+a03ykq6feWOx55VUTEHVQBNl2VulDWlYgmNnHDKNZBlA6OuhiLZygbBVC1vX5BvcTbo
sCO8aCLpSQqsvJzISR9CQ0BbM5ryEA3+nIe3A10dzYdA879/yFiSLFcmnJ4IJE6Jmfl1tZK7XkvF
UKMDvAJtHZD6l4qaNdEkfEoVcqLGFBNJXko+COh8D3+mbHhMiIWKrX4EpeO+J8N7S8eXlRHO2fFi
LlFkwUya85GDjub5EGHClJuQX0xiZ2pk5hO78rY9xAdeLL0yfArnj9BmfbkTuSXDnjv0vqvKPhra
AVagI82/g76vHWE9nUQlTByDyW7Tl0ZzqtATWAEdjGY3SaJ6uy5xpw0uiD9gz9Aj9cp+n7K07YDU
0cpNYVHxVJeT/UjAawm0vpT3AwHxVAfxLrQzZwxR0kapdvKK8bvEV3lMpHAeIUSa/kk6t/mSqsik
bk/OElX0zzbC+8WE+wWejstaVKElFpO618em96wqO2RsftbVYaIUcI4MifLaDSmOnJXa6uKp9k9U
E0qYgPmAp3vRSCxo6aSu2sPUpQ2RdAg8jiFDUCso75SWt22cimzHZA2RfOXJZs+lVaDnZ02pJe2m
r9xeAEGVnUrDOTYJgX1Jon+VDj14dblNSfK4MrvzS3ix9GzIv80WNiCkoL54vvSKkVZ1rTo4K1qn
ubczNt5TVLiiweJ6NNVWfsAsqAJnpe6dDGZ7d3wiygFt5WTNUGte5bf+FH3xp3AwmjRhk9MsBNFU
/cEz2qfJGD/dcYJlpoM2ECAcDl52y9ORW7kjCoucHE0LcFP5vf1CJRqvw8rz+9rB9THQ4n1CC6pI
2LaSE/decwgalYCa3v561yJYs205bPbgQ7RsnknqtXbjcpQqtNFXLBW2QCun/GIboHDkgRiFjWdC
KRqH02KyvMlr+lzFepwUZJDuBFW/2u8UxUfvK4TsfaCvOWNciwgNTUBlwbQBn3dxFlYSVemsb/F5
Ste5w8PfuZ8sdYq0mnoxaW3cnGrZk+eJ6Wu2QdcuAqg0qiiVQM1trlSdr8BSikJ1k8mIdY3KbT4Y
+ksFva8nR5+qvUeB8LLRb4FBlt1u0hxXKqGZt9EnLf3z6Q+LliuQRCgo/1WNPP9DNFcaQ8qlEbdl
eciq5rBWRb6ycmZzp5mIBmFklGvPA+i0LopUpk5c32vWqV4jR6/9/PIjDsqY9QaEepg4lOUOPc/b
83PlqDj78+c870NO0Aiz1IDyc2LUf2vxG0Lv/Zrntn7lUgY+AaseGwwn3hLrD+idqckqs+PWKYsE
cgCKAxWmDAZwUAgYHBo5cCR4nOuPckszALvRj20PSgJkY9+lT7Dy9EF2NDaFcJrHXNHUSKAR9lbQ
Wn6nGRIrH2knCvaatQaAXMz+P3cXdo8HgL0Knuhi9gsvnwaF4u4SsvNJYT8DivHz9gdYhJjPhbPJ
WXwACIvmZQECXuw4T8W+6z6HwMYI4HuPtQkUD6yaAEI4/75uDVBAYnIt5gX8wfL+Hg/419sjWCyh
OYQF/jTAQqi9GRfQJGk0mvRk5cQu0bnvMYV8VUky4AEm+EqoxWTNoQDjRCIxm57NttTno4F+gDIg
rRIoMaRe5ZfE5D8zBYWVT48IpxdoyRbk7vFgXZzVQkfDG29DAfwOkEZNFnDxSrTPP6H+PinmnGiW
VF8uroyi6GDVcoiT0YhKSNdxEtnqPeNrhMt5CX1IB/7OGjp2Jh7gMzl4CerUOpYM6sSGWNN4vW9h
ohyRDjp6vUu+a9h64edn72O4xezRxgER2EY4SnMfFYFwnNLItH7fjnL5JsSc4XGGwig6khfcS53X
DtdVd4jFMNuP21tXxqY5+Hn+1gPp6Zkd8HHF5nbQK0sdqR1eoLMjOowQFomIA02Vse5GBB07f9Qf
7I76mbGSMF9b5A4wq5APQwMevenzRY5txoweALbYzBx/+pr0nySV/l0PHwMsdpEtKTexxodY/Qqz
et/cmNqa9eH8jZdL7mOIeYwfrhUY7ciynBAi3alQAFN+B1OCQtzK2XltYQOaCPFgdJNgPLYoYdUq
c5OGI8okfMXbjjCE2dj/abbm2hUQxACRGotvnjoO7wdSiJj03ga9DF/iLWHa77dX1pXHGfAg8J1z
5zIDlGkXu8ZmbkcLDczuusfG3GSgGAoURgkgPXeFBSG1r3JNZuzaQvsYcjGyTAHa10gbEcuj0URD
vbs9pLWfX3ydAQ9xqruYuD59ZNMJZumf/31g1GfFY5zRQAucr7HWbXQN9Fcety7zydyQWBNUvrbd
Z6MsE6hbfJllI76DolEKbDePSf6ip3ZYih9V+e0/jGJuv80ARKzjxWacCkeallXwuPeRpgdmu1bD
ujoIGw0ydODQJFteM2xIeiiJqyKudJTc94W3YfX2P4zhQ4hFDsM729FyromY9Qchd+xzOSrOq7mr
h4oF/psx44spaoVauHln89hjzaFl/dHun4Cp++wYNNhow1QGyTw6ocs7fwTpQavZOMYtO6CVj+rO
7d+/PBHx+3/Vx5EBmxAMOF+t2iALzoFZjE3obwn7D0ePhEyHxBRRaZYrTderwRxcjx4oVShHzP/+
4fh1YWqbqWk1xp5W7yt59MBSk2rmq8zy1f4/zNzsloH7EIkyKMnnwVqAWz0c9TJO31pj57orE3fl
ZAS2GCDn2agH28Rd/L4+GXVZdMoYox/2YOgckkpuG0AW5AnMbMjIdt6LWRTPikgPzBhebn+2y92D
gqw2e9OiAYb++OIQG0WXmtzgPOaa/rVs1S8gyLwbfbIyyMuz8izMEsdl2t0Efs/A46Fy/qgSqkqo
FN0eybwJz69khIDdEerZYI2jIHf+mQqNCgbjGB6n0w9muBvUPKAs0ocQUQn/QySUO5Cro6ZyYbee
9m6vaG7L48KQdw4VaSAsGpAOqWA59isM5CWKaz4dZqyijR6/6uEumL/gh7WeeElLDWfs47YZmg0i
DYFa0e5x0FLnzhv0MeK2GpjFCRjg3O/cOj3kttWi29oVzxJGvBHRM89vW3uKGm6bfiIE29+ekSv7
8exvnL/Nh7/RnBqtrIXo465Uo4JA77cc6sMErRxTq19l1Ua341371mDSocADHaBZQvQ8Hsp/rkCT
to9Tqje+nio7nYoIpMQjK1c1h+aTa7mwoG6Eevtsmwvh1/NgHbdqlTZtH2v6+zS8Z8o3x3gR8kGD
wG6NevJBLZS91aF6Tn+Pxsr79trMfgw+b6wPM9vpiuIRTvu4r3s0zfThjTrDy1ioXjDV9s4QazzS
pTHS3/XmwOwQtV5UlmAXfB5xLGZvOaPv41Kt+7n9qO2okcH4WEeNoBp5fteWRn7iOtQhss5KA68D
dMrqNB7g7rFWvvS18wmlFeTaqjmXFhe7mtGyKgWZWNwNYEb0rXIqRPk+kjXc27UV9THOIleEAzNK
XyoajzU9ajwPlVIJ8pIErP6knvw/84t8HqnK3ERa9pDctGzdJOmAzCVK+hNiMb1fFDn5fXuHXJ03
dAaAsbTx1F8CyGzRT6MtNRYzjz7IWu6cdoyynqxoRy2R3n9H46IbMF/6wNAtWTp9xwxS6gZ6LpOY
Im+opyjRgEVKmGL4NbL+MAUYIkiNtvwi6rKKpOlMoSI6DVyC1vKprkG5qEZSUnH1k7DJ+Y+DcBEA
GKgJwJZueSUAPDwymRV9XENGBD0S30gPin4Q1uvtyb5yuwHJhJcNRKENFXWo8y3TW2iBZwJxhPo6
Vu9aV6/cbddyhLMIixxBghidD2UFUOK4acH9cmDfLbIK4N3nTgNPZPiKt7tv61Nwe2RXjp+zuIuz
r6rQoa9sxO3br9RMA7eHBsauL57y5OvnI0H2Yha5RV53eaQnde3180FnFW/w9iBjLOr3Hm/46el2
oGsf60OgJTGP64kJdUyOu0qHL/b9mk3U2s8v1oKn9iQ3E4xjBAzE9ASwEGv1rqur4eMQFqsBTY+q
MpT5UmhjibvdaRJwBYtNxb5Oeh1ipQSFlm+kszJ1Vw4VEAqwnTycXJe6n7qVKHD0Jj10eCsZ8cZk
0axOcZ8acE65/ZWuhYLYizVDImA0tGxvgi5feo2GyrTnFfcOMXckue+slct1LchiHutq0GHaPfRx
wia4yLz2zlsGWtTtkVzbQh9HsthCttODmu8iNyLuPp1RFvbO1F8s44vphf9bpHlpfsgVKFRLWVti
OBMJMyfAS7u3grQ/5mzl1L+2xj8OaZ7XD4GEMQFTq05oeSfyTk2tJ6cwft4ey5X7GPJ5/37/+d8/
hBhL+BMbCmbNxlsorX9mhhboAOWtqXNcHYrjoP6BEj8CLvILnVGH0BJbqcildUhtSw1HZWqi26O5
tgZQvgNxEUjkuR10PpqqAPHGzuZ8tay8J9Ghm9MVagM0luGGLpuGezMzypXdem0KPwZdrG4y5GRM
amwhrbwHQoUYAF3cK/XLp4cGnpGDKjUwKbCVXKTiHSncFP6OPM5kMz3qEx13atm4exd6UaFwJXvM
Pb7GbrqWpDrIa4CAAOUUc7rYVELFTpIalsekPNr9W+fYd102RHCBCsA421JbhBY5JiQ/JskYdtPK
e+fKwQE5drQboCaNy2q5ahruARicsy7ujdofUhM2a1/1NdbulUWDIPgft6IJetVijPBkUGlFqy4m
mnfIUkDk2u6ejzDoKw+tWE0x5jW4eOZASOAvyBw8APQbz9eomQ2sKtK8i7sqf7TKRPX1vINBaPFm
9TO0vSgyPxXmSyU6v7NJMFY039xeS1c241yDAAcBvS/zgpgnSpJ0svIomtn5D49+zwa+Rrec8/iL
Uf4bYkk/wAMF4lC9Q+NC26GuesylDaOeZ33K/dZmT6b5H1YKHDPmTwhtHpjans+qUYJRmpomjbO6
fbP5+CJ4/6yMSN9uT92VzY69h99HGj4DMRZfj4+W3k3MprGWm3ilHSv+hbNHO/t+O8y1L4TqCtJc
oB5QMV4cy8IDO8hJOxonj8w6umvewtdGgTfenP4BQnKx5GXNB3wJitlSooHeCfHWO4CFr5zGV3Yv
gAwAz+FVCYbksqICvnqrSsDi4qq0Dr3SBxOHF1AxroS5stRmTZMZogVADFyGzz89oNRFTctURTNt
fG+J+T1h3m/G3fuqUhJfoq7ja/in4PYXuow6t6nRNAIQzrmEaWUO8+TYSjW2oIscTnxyQ6orvp2a
8Ico0kAmoEJrcq36drkw5rAowKMmowEFPWMkPtzX5TgNVKlLNW610HwR2vb2qP5O1vm+Pf/9xQ2K
hyXu7xa/DznQ0oeMMJzoYWMb8rGM4QUYFZW55QP7pWfNN7xo3rpu2rQKijTaVAdK2SfhpFmbUbrx
xBXfIzrkxsyHPDF2uTs+tsLDXtH7YzlREaoGf4Gy85cxTQM9bbeNKyJNp89F3QI4JUCLS8coQR2O
AcdvcPtrB116vLUz9NLZ17qzd8VgBbZiBBrT7gohtrg5VyrgS9AJ3rYglcza3igN4qRc9lW82nZz
uxgw4S0pTlPh8sPQ9PqxHjWxS4muPcH2MxM+iAXNyTPVX4rCumeZFp7t23yb2Mfpx0B4W4ZK5hZH
L7Hr0G7dX13boWbKuFzZDZcL5O+fOSvdO+jULMtKiskbB5BQ+yhdMG2+peHtBQLN9ouT3UYLCNBE
1GTBpXcWmZxDC0lk01vH2rWrgGZuZOXyW8+nwNCGCBYuma/RNKQJeqi1sQHL8GB1BpQjab2HjuUb
qA5+PzJAk7vkUXHc/Wjmu7ru9vi5sIHZiFo0AeQQkLpJBn1G6CHVbsFDOeIB3rnpSWWsOIBOCF+Y
0nzXpXuXNjo63Hr3wNv0viq9R9p06d3YdEdOGlSNMxrZDXgjebbNDcn/pAYFoj3J+7CDIbXfOhAq
rpNhO7bua52zHHCiMSZjPfiF1keKVt7pc/KRGdTwBwLrXO5N/Z5m8BqrBlP3hVsO0QhL8TArilB3
lD9umwcj6DluVoO208D+UqG+IyA9AyWjzC9kxjYJ6sXUT0j5fXTte1Gz18zywqF292ZLT5bWH608
Dw2DPDFG9mOi7k3m3SUQ0M/y/gCh4ldwrPfEtHfgD0Gil4dTP4XFUG40Wz9WY7/LG/rFSbr9ZKX3
Eyk3DWpTE/veNFo49FYkHOUIZxmcy4MXWUML40+5a6TzRbOTp5II9I29Tg2Lyb5POxVVSDq8mbX6
2hhDiHppbFd6RAcPBJcyrouB7CtFAHnujpFOsBJcPSKZ9ROWVwc1ZTyovTwN6slL/VGWZNNoaQZK
QhZPRo6K45A/ZWMfGsz8qdSWszHhPRQCqw+ZlqH+YaROd6BZvrU5TN1Qz7JbsH8MGRa8NLdWWu1N
pwK5AwKbAWhaACO7yVueke5Qdp4WOlQFgsQZQhd4bx+0MxLwtP0xMgiG2Ym1gme9sgUhewagMtTP
UKxbEgmrutGGvhDW0VS8H1rTvBKxssn/tovOj2n7Y4i/lYsP10CGC4/1I7eOqtercWLqKSQPB/1V
Kk0tA3DUcDZZRqipmwQFbBmeRKfv1SxXo676Y6jutoY6rgK14/Gd0pBhUR0b3qMralA7rtQO/B07
rA0pInh+TyGU4qevRa719wUcZVbunMtkBIVNCwAVA2ctHhuLknCWEBXQCG082nYb9GPcw12qa5/d
lKzM2uXJdR5o8YQCXtpymDEhaZt2jfKOzhj5fKXjYwjApM6vZ24NQsETejxmsE3Iv7R0Q9mniynn
IRY3dFuDc9jO01VU0QS3SeWHupYeugukJS49LC+UzFU82GfSymKmQFdpE0CCraPdOTVw0lO31V3+
XAPTqREj8EBJMjxehJM6DRtPy/SN3k4s7FTll97LqDV4mBSkilK4jk9CQE/Gs+fLcS+U4kmx6298
7EKQ1Ib9NJYlTtiU3OcM7tZyZDRqe7Abi4m+jPC+3ttKHnSJ8l2l7eOgqCCBD0/VZDwqsobym3mf
DUNxHHVRwY9NPtleHQlubnVcALw1vyVF+cOryGuZVpYPjpUWaF2HpMEb3+pc/LA0dq+r7VGaWpiJ
9uiU7T4dpqAgnuG70LaRLPuB5g1SGcu6z9Dc28g0bcDg1O8ZVKaL3vyiSgt3GQ1MYQRq121MIlDo
AnaMCO0OW3OX5dOzVhqWP+TePQqzz7ev5Mv3Kz4WgABwTAMK9KL6TkoXNKZM2EeLiRSXGW39lssn
rmdPjar4iW2vvIEuU98Zeo4enYU2HUjzi4JHIYumEsWkHb2phuIKIW5ykPXInofCgx8p+MXYWUSy
Y93LZnN7sPb84+cnH85oGyx6FHiuYCpdHe0LhyfDkUCq7Z4aHX1xKlbtOaNGIFBd2oJTR17Q01Rm
Ow/7Zwng1QEAH0iPpqpxgOlBNxuQul/B37Xuu4wVMKxuS9O3HAKSz0iz1gcjL3uWdTlGRWr9bDo9
feayaYtAb/v0YcxV8YQXvhVZZQqRBrRg1K96a6i/+gS6h6ZguIaxD6BWPAGRCdW/74lqsY3XON6L
m+g4gKRSo8xGh3tn6pN7s2/FHXVJdlSUjIYoMbOd1CBBLHjCoEmgZXe8H6H2pRfOQy8S+SVJ7OFF
1C1ObOTB75regy+NlRlk4MsmPiW2UkHC306DPBEdlERHYwt16LWa63wOLD4GDgjUhXB2Q+Bn2TUs
cnPAK9kVR6Nn3zqdRNQSgUuNsMYpUVl0Mw3JU7aqa3xlAULidX64qpA1uXhYur2juJmeDccGIB6e
/WmyF8L2JUEbESSIxnpbWXOXo8QTGesNFUU8aJedRLxXXOFyKXFvRJyfRLWHBLq5dq5fZg1oBc8M
GBBccfIuQWLUEbRN3Voec/oo69Pn4YeAvFgwqTJhhI7dsyhcDLAQZ1TFtVF5QwXvYlPxNZ6+qjbs
bj4/XbiiQGNAUxvw6sUFBS3WyhlTYzxq47Orb7DoRuduWIOjXckaAKf7N8riEMKq0Nph3kuOkfnw
RtyWxnc2l/2tl9vDuZI1nAVaTJxCIZfbqAikNn/wgIBYpqq+/m8h5qXxIZsbdXe0Ch0hCi9Ix2Nv
BsqwQn29vCTw+ecn7Ax6v2SgssJMNFbN09XjeIODJHmjLOiBNMg+n86BnGQhDkrV+oW8U6uNfGKN
Jo6F5YjfWaVO2wJGUacsN/QIMizA29+evSsrYWZDoQONtxNuwnnoH2avbJrO5K0tjtDpBL272JkY
Vg3kQjKuWY9fmUWAx4Db1lGStjR3/lM+hFKtyZQVbrqj6G19P/Fs2tZtS39XxBufDabmgTMO4Ive
HuCVkwHckblaB4gSDtnFAI1kLDhVSnG0zI5GnVTVjXCksvLdrqxzC9hL+J/OlM4LjWPL6DgUOltx
1IZOPtBRFqjnpFokubEGzfiLG1rcG+g4zvbhKNgBTbbILwtVS0HSKcSRTCKPRWU2vgZpnBO3af9A
2sn4VUg2HR3HSuNumpS3nBQZDIXtAXCzqv7OJjc7JLi1ozYhU1AzYNCUkudPnvDwHG+0BIUkmLkY
9TT5dmXpPEhZVUYl/C/8sSTQyBgZFMhpQzejKN1w6Kb0Hhc+D1qPqT4uzmFHxv4Xa00BtKOCPcMb
Gsmx2Y7qiNemaCFwbNQQfcQ97Ut7jDoCrb/BLTJkIWPqA+8XtLmVbszRQu+idLx9ZjCcvBPRQ50q
1p7XsLixc7N8Baf4XRuZ9e6Nkx30LWMRMzV+0LUhiTLC6DavaXFSaw5dOY5eyTtQ8MqxdJle+oaW
Q2fE7vrhkeXJUK/UOa8tCywJCDrbwIBe1JPaKtUnFeySo8nU5Dg0Tf+jgLzLvcYauVJru5JNoKyO
EhuA6w7quIt1PnVJaxBRDMde4fVmsi33VCQiOVEF1pBQajKihDXlvaOXyTueoeQ/jHSWoIXiLrAR
6Dadb+6iLxQgb7vh6GryV8fB87ZzeEul5Rrg/MopcvbgXYyTayUxoDU0Hknig7PrpqErHmV+Emte
1hffbu4veQAQYEjAMSx5DX1V1Hk10vpRmlVQsl1XomJZfXbaEGRWDkYl3IUNoL14vqPRWs5VtPqx
6N6r9kcCHlL7evsAvMj3FiEWx4VbaNg+NkK02ZttZPvS27qoa4xwlEXhg5N0ZUhX40FS00Ca9Jcm
dr4SSDW5ta5k9aNQSp9NZmD2la9UIuzEqSW/lHx/e3wXBzzGB4AlnHYtHXfYsmAkTQm3H0HaR2n5
JZw5HLnWGL8aAU0YA3n6TOJd5GRK4g62QWjzCDWdVHkf1vxd135/kY3lrVmwemyaR7MwfH18h8Hv
56cIKR0UuoAvQ/dtXuofbl7Ocr3hqpI/OkbQYZbWZMqvbRXkx3isYLcAqL0o3GS4kmBUMuWPSMHA
blCUiBq720NYC7H4Bl0KkAA6GvnjAI9xlw+PGqenjDrbz4exwNJGhxde9Rf1+ay1IbPa8OKRpdCo
2gxsW625S14byccQiy1PuKePHhmKx1JM7dZt+n5b6HkSFT3E0P+30Sy2Pv0/0r5rSW5cifKLGEGC
/pVl2xcltdwLQxZ0oCdovn4PtLv3VqEQhei+o5l5UQSzACQSaU6eTMrcnduliHFuJ39Kn735btVN
q7jyIHH/BEE9Kj3i7OXGxpYH4dqhOyTuq11uH1cP3DOb5OftlaiuyLkQyeo3M9qDaEiKePHC36vR
L1FiTZqzV8mAl4gMCXHBVyFXp8m8WpVr5WVMXDwrGLSr+b7i4AViAcg0VAldwLQvb2FnmGsYYkJe
bPRfjXnYYorVgH68N2/UhRDJlsxdGuQUTk2MqXEtUOe6yFGxSRffl9751Fi7KXCxCM9GEYp/KDpd
gky5TQJbAXQFHGrZkckA52SMBnXM1mj5BianQqNLagHoIfyHHb8iMvKB8l2Qkq/jEcyd7tKAO7t+
xJSFj7dPQvEO4m3/rxixk2dGt+CmTYpirmOwlUQor64e2czzGC302bG+Zem32+KUB4PiA8Hc+BB/
pIOv8DTW4IGr4ykDpRw8ddK/Z0FnEqSjT2rXbPverGOrCo6g0thY3ktPm83snxzMQszY19srUp4T
2CoFFg3gKbkdp6duTkElW8cryY/grPi7TODrWhND40AI23ERT8HMw1X5jxzpXmYz+ibQklPHPqkX
JKe5t7P6BZNe59EG9fpgIGM+MU2ZS704QEj+AexBl3upHS4v0JLjQTsmkVA6jMk9HTURgU6E9NBk
bW2BeBEiwgzQinv6KW/edVeB4xDhqJh9KH7CmY67s8ftoTNACOF+qPgfgKIyXReN8nTOREhZg4at
zADtY4NJ3agsuHGGCNPzfqfFbyvf3lY4lSgQhAPJK9oErsjQqwSZ87JLqnhMww2pyyfMRtki5kFT
KPjuLea+meIAmge/CcyH6BFEz56keXZlmKWz+FVMaguhKuaB1yjmFsHm9rpUinAuRjINM0y2lfpY
l0F+5/WE+Xy/XPL9tgzl3p0tRTIODExfbecEkAHunp40W7eMM3CHDCbdeTp0vMLluNg3ybQadGU1
LbGgEGfjdJ/dhW85qXdJo7lCKqMKYFwAe4nsWCCzrZuEAS5nUvCiVO6DYdNHO9VR86oOBxOfQcyL
PwBSShvnUzB40gw6UACCby9gJvo8hvvbh6NaxrkMab86azLAVOhWMZu3DZhRdVNBdWuQzcDiYRiF
he8j7Iv6FXM8OI96HUpRderoR/LhnSHUu0IPcmDYWs+bWWzN5GA4L93QbG32qya7d+wWOungAYL7
PZCNWp9kGdr5ChYnxofMvUvW6Pb3levwYGFQbvxnNy+Nps2mPsx6j8VI7g4leBtTdOWVh9+3pajc
D5Ay+C6GHyE2lvOeTjrT2W8QVBrAlqXNcVy/2+09T/nWt+nW6XWO53ULKIwZ1FgkutCFeNWBWNt+
2XWYQhODxXd98A13xXiszt6as2Uc8qB1jh7nrwm6FHcNcZcdtb18x6fRjLoaSFOr9RZQ3NpdBP7b
epORsL5PgFvc3t4WlaoiHUyAvkKMd9Vy5iMLOi1DCJNbfS5IE63eVzK+420/lyHZWw/coOBHMqrY
JLHRvnRuDQpkzZVWHu/ZOiSzsYbg1GUhLFMfNveYNfXBt9fXmtj3bd5sQUYGOpa80HT56vZOMiPM
IrycAuxd9xVEQx3b8vY9EsAnL5rhgAGSjSFg16tvtSFcvhroOH6X8p+VFgWqXMaZEGkZMwtWf1mS
OkYJeIMe/agFW3Sff3qHosG7s3EJgeWUu38Fu7CHxjQcUP2QTuthJf7GQkhzW4rq2YXzZYP3CVlE
gEoubUmOrutxWsDIFfJ6u2afkvrAMAdgaT+l5e/bosS2yG7yuShh1s58PYxKQvZ3hK83z58n/mxr
Pq86FZh2oHNN5PCITDDgV+BzLhJQkGGWziNF6dMCc7eRBqd3rAKDbrBVKMhckYn5CRAKHl9xN50m
jwDxOBlB8PO2DMVSkArDcYhebGEML3eqq2mVGLZfxMXwS/AAW/vC1+yWyNxIh4GiAvwSgVfFv0Iv
zg4jxLxx13eNIvaav1NyBJHlJjQoxo3fZU26tcKXVteDpHi1LiRK0URRIEYrcDY4/jkqbPDHphFD
wcUzF41Oq7YvEGh0DNTzro1AmnFmZkWIHJzBojnHUNI2YoHGs1MuB4AEwAUw3A56fbmBNmPp6qPq
FBP61WUNiNSPeT9g5PGbcfxisBIAP6LCivmAjrhWZyc1dm3F6xHK4BhffG8F6+TXodU438odA7sc
8A/gb7waz0YJCHLXFGdTkWg1tnb6Yk5/buu0ar9EHA6WH9FTKSO5PcwUC4LOKZHNcDdBMURAQ2zN
At7Lork9nsLQoIyFzI8LQKMgyb3cMSMf+NqNXRmHTtafWm/83rKkqjeujTkMUcKMU1IlL1mZ7Y0Y
xP97o3T3NfySTZI2xnFYLfYV2NJiFw4rGA6b3EPYuFZf0QaYHaeVFH9LJPP34UrCp8Lr7HvO6XII
VqPbuY2L+oFBhiMASnOc9A3YQadpPhTgG99CkXjclfn0xCcjA15vIr/rcjAevMbCwOS1t8NfZjM6
84ZUwbgFXwnZrms7/R2cvNvYGIn5p1vN7BVguvwXrevwWCeZde/WwN4GGOp0AAjhNecVj2q60mNm
eOvBrFNnP3jmsOEGarWk5ij2Jk5xLIus+oPicrYzvBy4Mc8r9oB16OraymPHPQQ1Eqq7nnzsfe4U
JWqouIvtAXC459mImvxwW7WU540ONaSWQLLkyLNPMDTIt4HILWLW9Ltns+p2t79/vQZQ+oq+P/Rq
It6WS5Oeh54Pp8cNTJb6z+pau6Erv0yp9QhGJo3pul5KAAoGkFUBTYFBNYFkJN0a87N5U0DUIRlR
B9Fkqq47CtFnh2IXyAIIsoZXtxDY87UtLZQnmIDe92kP56VdUdSpOdBiwz2t54e5M78vmL8BQssD
seuvZl5ofoZqQ1EbAUTJQk37qu3ZLKrOZD6S8eCCiecsP5occbhb98cA00RuH961nytW/F9Z5NIY
uHOd2G5mF/G4dkC9D1tvvSvWYd90H4IueMLU2dvylCeIhIxP0H+HTJD0sE5j5wMPg2oG48m+odYj
J96b9R1LQtIHWgl8+xXEyyq6cAiQAIwLTIsl9E8P2OM7FgE8NsIwVJfBmna5aTw1qmyY7Dxe96F3
j0Gatz+vOn+HoDgu4Ktw1sVzdPakUaMjtctRi2Pp+FICuGHlYJTN/PwTptNo/DWlLMAHBewOhRNZ
1gROD+BikzzO13y6Y50z7zu/n7fcn8GWHgLWfHtt4rdfOlaBeOUwrBxJOaRlpLiq4EsShlMO3SaH
ItgZHNmr/W0RKhVzUBlHBgNxwVVfrjdihkvt1xAxU39PfdLswPcwaYJQoaiXCxHuEwDoGKkJ4yqj
0EvCqj4sRMVs+ZTzzUAxOExHcX4tA5sFPxOQLg+zReSO8bq0nAIMwihlVmRnss9u+xOUbRZKQtTT
TXpSysJkBh9lQFg/V9Lpfui8wR3SAqlmxj95SDduXATBKHHZSXLIc9P/uWK2gcbUKdXhTKpkfkI4
HpYYShwP6XwUHsTGs0drgx4vHV+GUhKgq4DlAht3lXym5VIUfU6L2K2/VRiQnU8fiKfBMSpkQKUB
YAQ/BnZRVu5pDuylS8MsRs+BtfJtWJGto0vYK9T7Qoj4+3PrIMASOYZExeyHE7TbHPmI2/dHuQpU
aHEsAO5fhXAmAKVlM7Z53EzovhnML81SPhE6anIRqnWAbMnCyBPktQGcuFwHaOTHPisJ1vGZ9K9G
9vH2KpSfRxsA2NKAXgHU8/LzAeEDnGp8HpMfNt6RYMTObQEqZwHRpyhkA3p23ac8L6xfiTlnMRod
l8eSGB/B98T2HfzPTQsE1daf65+d4aJRhU98V9VDdR/UpffY8Bx8R7d/jXK5ArOIShtqeXJxvTKW
NphmJxPjv7Z8BnhxeuMYVgf+FuCdqBSK7N51+WaZOqtdDCheaX/2vHRbms4h7R9bUDxYgA02tuYE
VXqIABwQMbSZo1wtPRUg7y955YOHIE+6D8ztnsM2Ow4T/Xp75xQvIJrN0S6KUBVhsfyYA8CKCT+N
ncVd0h0pN7+ndXIXrnOcjc6326KUKwLGHf1kcGCv2nWDPqvcOguy2G+3vgmAwvPUb26LUOrBmQjx
92fWAWNI7NZscEh8suqtgG5tvFw771QnRSz0TEo3d9SkrQ9DVxyJ/exOx/9tFeLMzr7PBt7VfYDv
rxhKY5vzya2pxvFRLQGnDtgWwCIYVC2Zn94Fax7iXpifase6ba7xcxTPKVqQkGSxYdwEqv1yBdTu
YV+dAOmv4Ui8BxJ8DLMv5vzg22/3dmDkkJtACwhA7XIeFLnLfJiHIo35aux5GO5su3wr0w8uPnwd
FKCxlOtcjtsWQyjC1Dj9VIdR9vPtZ33+demsy3DJMP4aXw+HTV099tbu9vf/pQMvPbXLny+O6kyZ
uqZfSrcXP99qtzULN0VvbYx82dXl/IK5h0vExvnPwocn6syvTaNLV6oeCiCSMEMe6D3Mi5IRlLD5
5bCMLY1pQV5cfmqGn5UxYvz6VERDVm5y2z1Ug7UDWHrvUetjYeneKoWyn/8CuSN3ds2kdcByFfee
czLr5JVn4d3tbVbYNiDUBHcMLCnGL0nHSD2nnSb0osVm+DgbT6yLl1Bzp9QifDCcCIY98JxcHmQa
eK1fYox1nLn7nt1jILGR6JRFOJySsqA5BBEK0gBoMJWpYbwMLNW2Y9LYYGH1jaDvaTuDY+hoBIPx
iP5genBc5IhqPzE2U4i0VNo64F5bqHFX2J0utaJcMW4firIiApDfpqmpSWfObhoP1qlkX932D601
weY1j5wNslzwxfj/+Nyu8GA1Mzk84yqLYW9/o5b4K0VzQDH8GdoRvfoM9Kbdq11g6EU6gDzxttIo
9VL4LGgrE/O6pKs5BGle2EWQxgHPNvOXNXszbF4s7kyA5AUa3YKmmMRP42Z9tAr0yKJaqGl5Vq4h
QCAIIIPowhNneGZeRnMCR1PfwNFc2900WBFrP71jl8DOjqZ6wIAAebuUAH6JaugNnsU0n5JNYYP9
qS4x5/R/kyLdriF37KpBJ16ccxI5gJaMra7NT+z21eVCQgs4fBuVbDmeDcFmH/ody5Dkbvs5yhZ4
/fnKu4d1TYvj0ljLS2hSsgXTsS5zKMzPlWjBiYTQD3kBuVzfOmseTg6cdaMd7715uC+D9ROZ+Ctd
HI1CKC/tmShJ55IZMNSqhyhg25KIj2nzTOp12gRmrlNvpe6hzIamENe9xgavbm0beQWv3x8P1Uc0
5t5WCdWmWSbmjwCABlY3ma4lyQrahOOaxYt9KOv5ObAfLXQhtb23/98ECat8dodsc3W6OoCgrnxN
RufB6D8AsY9WCh2KQrVhGJ+NdiG0GyLulJD0CTg78qo20jgpDx05LpqkkPLzSJ4gx/BvZLt0Uxda
Fmxt8Pk+fJ5ek/YdDyBAu4BWIPWNioGkWSgbNVa+NGk8uhbdYqJV8zpTd3oEsboORa90WsA2HorO
fSCn5FxGszR93swkjZfeGDZJBcjeXBTds58MaPa2cytKM4w09LItUlQg2ssbumkK0/tjT2OoSRUI
Z1m+vOhp/Fe0RIJKnk4yp14zjQMDcLAEYhBljmEDevFmbwVVsPV9zjYVbctorMJX3/JnjWFU3WdI
hUsDCIBAtVwqJ9qUuGslAY29OXiwyiwqMdwgLQ/vuAJorw7EO4gEnBQwpKyp0G9YpbFZD7+CvD4s
a/gHMwGPw6Bjk1cuSEwwRbe1JfjrLxdU48F0pyBPY8wd5qBYW5qX0W2r+6mddIx0Kosv8tjwLmD2
r3rwF4zQxdQyaFEK2ruXvgR2xm1Pbu8tW4y2JU8dbZ0taBIWTciiVF9B5ylcxVDUpi7XCOoerzXz
OQVaqjo1abgt0ZgzlBhs0zTbAWXI0uflxu9DdNSQYTuh+pEs9tvxuwGmEPhgAgADBrJp0qHmoIFo
1qZkCPgbFPXTiH5rdRG/ykifyZCbg5qk8xMSQMY8HuqJR66HftDlzp7yt6cWUI7AcGLg9gIMPZQW
A46VySoqghJ1cfSdjc8+vv0GgEEcOBeC99kMJduMFPPSLV7OYrA7Hfr2K8qikTV8JjouA5X6i04z
cMdgVCXIQy9Vg5LCWEBTwWI7XaMEpV9gqg2Aet6+GjHxDNEKAvOrkTeuTSsaFpzF3bJfySYL7gZg
ad/cXg7/9lyK5LTloBGrbHtiMdqio87tMHsC7chpVBm/37Ec5EqA1cUcCowKudw0bjpVxahZxrm9
9TsQn0VJ/WMZ3mNrkTERcSQyZFdpkwQIiA5t1mU8WiPmm3XsubaH76NbaKIelQ5ABqbHIIGLsE0K
PPJstsPZH4HoWHtEczZtIzusDyvrX2/vm9IQnUuStA1wCQ6Sr7mMLbvdV3MR5WbwOBlhVJTuXZZ5
W4+a+3UNPqKlOGrK7NWpLc3FUnklIr2Jq4WS6NUYc9rnvWWUaxn7wfAdZD2nOtUhoP/ll+UnGgUP
jJECJAtwOemRtBp3rpasYnHYup8csHIVa7adWiwPhHl4bIBXd/rIn+ZHsLFsizm8Z3V+N/dke3u/
lQeL2AJlX3QOXOda8pWwMOtYXJN22PZGu13HIN32wAC/QxBckX94OnhIkrUqWJFl4whrNc1F/qly
M7pHlyZlUTIGiUaW8gAFPYpnCtfgislm7ejgDdhcqz+Ez0P5Dq8VZcb/fF5SUZb4iQsKTRZzywOR
cRCNX27vlbhNV8oh6FCQhEJtXkZ8d/no8YpQFtNm/e0396G3MVh1b6/ubuqH3W1hSg0AWw18ZOBE
rtATVkiH2QL5E7T9Bf0mGAX1Uvqu5kSuR178+zqcNXg26MaXq1f9mIVly/oqHhyzjMJ6fXEx7zfI
8r1D+d7Jil0TLdHYbB0QKqzGU51aL0mdHnvwk2reZdXuoowGQj9kF9HMJTbkLHhiSTJhHjsa6QN0
0YeL9a2tvTxaECzs5tb/O6al8Y4tRkEG02IB8gSgyL6UmJsTLxIUM+LFeBSgojD76pAft49R5daA
wgs0sgg+BFDtUgYGFdGBz/D57eBACjC77Ul4sPndbSkqZREZ2RB+sBiiLrmJPg2NtGwdFqOAeGgH
dphM63ktM41VUrnBGLMK7wZEggEKaJeLyRILrnYYsphZ30LwOyb0j9mDh8z/OnogzbB0EE+VwTiX
Jx2QY/M8JUEAg1FuSvcv2Hs0+q8SIAoCJt5oFFdlDcBEZT9o3UK803cZfXDfXpzBzBowCMN9hobJ
wRBjAUc4ERTwmyfw/HZR0+qGmihX8F8Rckocufa1oAEQvlUKgrZlbstnktJJczeV2VV4S+h4QwEA
xkhyNHDbl87sABNxM+Z/W5I5OxoZ6M9ch0/HuUiKA2epddcOJVhh8szZV+NS6vBKKi1H2hylW6SS
YaukH0F5O5aDx+HtGCtIgKqvxTofQSCnWaxqS+FRYYQC7AIKUpLW+WuaWSsTjWlJslmQD5h0WQmd
BPH3Z6ZuoX2Voue+jOF/BmC/cPe3zYH6+6CigA8DvI0pfd9NMC3Yr40yXoMncJDOmsygiJDkdxAF
bdE+jBr91ZRK0MDzvG/g3XLnMciHCDzJGw6kC96G1HgMc7JxLc2KVGb0XKRk4Chc7awOAfYd4JoE
9bxh3R1BFc/mx9tbp/QAzyVJSrY6A+B8bEB4mPnHqiuOFYgyR5bvx8y9n0CQEpU+vQ9ALRAaw5eq
AoVrYHwak1wT+ivPEC4oHFk8iVdMOT71Oa0nuPbO3L+G5XQPJLpmrSoR6HBAeQiOH/6RFN1tDa9u
GGCi6MhKP2GsR/IQ+Hz+fHtHVY8GGvSF24RWejQ8XSo7r4GZWYK1iGdv3qb01cmRfX2q3cfB5ZFv
fLgtTXxN1k04TMgGiSkFoNm6lEbNlfYzA2rO9ioWgQv9CK7qu7Qon2hhP4Ql1wXIqros0gn/lShd
ttDoUT/PgW5b8v6JNyzdVGZ3v/AVXQlsfJhbuje4Fy0diENBtgmK6mHa3l608iDPfoLkOhG2rGu2
MnBrgAfQ3qZME2aqvw9PFIReqKzJA4xcboMKyGrxjtEPpPy1gqrr9gJUlh19Kv8RIDkW7lAMRt7h
1DK2JIAIV3ejWf6yHR3ZgsqMoBkQACAxsBuEmpfaUc6oDqUGcHoUrXeRu44fLLZs7KL84WAq4DvW
BCCOawsi16vYPKhSH2Q60Askb54wOPhT5rCtb1e/b4tRKvyZGHH9zt6SYg4W5vXYOtdLopSSDTXR
E0eNXVFUEdMFyMqDOpMmJc8sszJm18GiGs/apiAOb1JMVfe+317TbSnXDM+wsKysoc8GfwgQkHYv
tf92jCP07f+fDtgVLrcNrTj/T4TfHcl06H8TXU5LaffOJEg63XSsG3xhiUp7fJxT6xsDzLFjbmxb
yYtPp4890XXXq9UbMF5ACxCiyihoL8U4xjyci7jDjNT0UNT71Iv6dwDTUUUDYBwQW9BPyv4R6iyT
EbTAvofG1+IU1F9uH75yEejwQJbOF41r0skkvTuGddoUMW8IMqcgiqKme5xHNN90lSZu0smSzmiu
hoB5Sw/DZm/IfHSmaHJ37aqp+yiv6NmKpDepTQNATxlW5CdhDt7geTt0ziNfg7sCTy5fVl3cpFwW
UtuCiczF/8UPOrMJDFzLi9mh0Svl96VomFk2nW8gqfqed8F1hcIh4Y1q4aUcateDR1pWxsF8Z2XH
cnNbE5RmAN0ronHRFoy6l5/3Cw9tLCnCpy78YRof7OYXzz/fFqHcKUzfQlXYIeSqJS5pmn4sM6xg
YJvVvcvLiLMjOuFvS1G+n6GACqDXQtS4LxdSU7vkVJzHwOgfhgkvteH+ui1CuRAM9EVbbIAXR+YL
N5IszAofrFTFsqkxKQ+UnCht6uJlhU0TvPVohYR3hdqwtBDg9xPTgK8raNXusFoSLcPQRe3kfujn
4MmvjM9Lvuqq3Yp440KqWPuZOtcAnnk+BeYdmKVnNMPdw3hsHHf82FfrXzIbP4xm3NeprjVCoX4Y
fwpAogevB/kbabFV406gLUWXVhA8dE0R9fTBA9Tt9rkphYgwCuBdFE1lPiYKrLPLAgTWrX1Y12cj
fM50ZMEK7UPULjDw0D7Ea5L5aYaxrJrOw0NUbvoNX96u3Befl25pUFVNQRJ8fs1AWnXfvp32ELXq
f1T0ADYDtikZs4GnS1k5wE8PaGBbNpXGEVDtzvnnJf9pbDA0a/bwecp2Zf4KMgzNCStupgMs+z/a
QyDEZM5x9KgnJMwBbkGcjtCVgvYmPS6Ydzu3ujZ/pShg+UUqywPQXTrpjM1NS3zgT3wnjdoKTM3k
rwme3Jm0mkWpDAGANP9Y8HD6ckU4KfLOrNIxA4Sjju3SO5oDaJeWELXBxvi/Q4Cm/vPbrwpu9r8Z
UbDXsnezljZHFhsINZKXpzkkD1PfvU6L7vFUKYSYPAeIhQdTJ7cgWKRuAifLAdpuY7o+22+/LmiO
RrsyMqjEvaKA5mtGmmokc0y6ffAt05UNVOHoxfcll4YFU+u3BnD/YD8uXHffOM8zAQl5EFnsnoef
aPd1ZdnGdra3T0fh5KANBll0QDyRhpZTqQyD6NAPZ0/oiCwx5u5XaT8w426qjg3VOG0K3UORBxkf
kYkU/DuXz4HPuF2ZlE5g/4iN8WHJMXR7/Y7JVO3yxaxbzXkpDDSkAWYiCEtxYFLEY7MyW7hh85iF
6ZORe6e+cl+zQTdtSKF10GnAjhGbCkII6djm1l1dgw8cRppHS/o5fEef0oUAyTaE4UCWlo9oTa+j
sd47OvJYxT5dfF8s8OyR7tGajWQwvh+wn9TYzubOp79vq5ji4C9ESA9yngSM+usklvDJnLJtUw4w
Nc+eWe6C6qGpdLyoCpW+kCf5HUMypJPrzRyBDujHCTJ/8NTxC/bFcOoCzf1RKQDCUKAfUVvBMy2l
JrJwnEow8fE47z66B4t/evvenX9eujTjaDoJ8/H5pYwwXSoftuH4jJHKfXpo387ICAgxKqTwEEXj
smyoaeiyPmhrHtvTszWwbbt+BsG55l4q3rpAINng1IAT7wrOBjp3pOQ6MsYYosVrMPQ4LmjbMYsy
eDvhKzCKoMuE6yGKhLIFMIIix/giOsZpWkWZ82vVvGuqkz/7vnzyTWVwtPiWYzycemtb1BrFUl3M
889LJz9hvnlBB/x8G0CN/GGd7/tWEwcqzgKtO0CnEctDlUimZuj72Rx8Wg4xeCrwtpT2sV6fmQ4h
pqAOCyAGZYcAwBo89ZIJW4qSWRYjQxw4HI2vc5S0X6vkZ0I+T+Vr0UWf0yP3Iv+U/jGCTert0R/j
0uPte3S9VMRxYOpHcwWyvqAyujRzTR+mqMqnQ+zgN5TOXZ5i2t+Pun6zVxpi7ih8HRQPQaohwzLw
G+rSoGGP6+pHmKAQZbpG6Wutu5QgqcVMmjpshYS0iVDDaQqN2im/D7p6uAQO6qty55hR+W1t5qSP
s8+YAzfXP26fw7VW4+djb/7pwrUTQNqy442ZD3AGj062qUs9EfPVChB0AnsDoIqojVx1dfB8WAAo
aY2Tdwg55qHyVONEKwWECDDBySN646X3rEmoCWLPIjmVj5igiffljVskfv/Z5yVVbduKLdzF5zHx
Gk3KUW78prrGd90SpOAM+BGwPSV5ckpGO3K7IpqIxs6rJKAvAJceScfroTqh3VMwao7hqV5+JMGO
peU7tulcgPA6zhwXD70cjIRDeEq62tx3PSbPhWgdfmxQl9N4rldKK9IYiM0IesUFiEi6c5VtzHmL
suXJsZ4sTNFsgWuY3gzehxBfwKCA9UBeTp6fA/B+6tC2MU6ZP6a70eL1Q1kZ1eHtyoX0LIgv0WIP
NZNsMWdFMU6obcXBOMfoJ3vwJ/tg9eX27WLE1CET00pg8GUxWYg0+pSR5IRk4Cnk0zNAO1FYuRol
u7Lq2DMIEM0nokx5dRNJ4xvMNpKTPXfwJaeNO2TP4ArCfMlK84Co9BlMf+gEt4BkhGG8VLeyK52E
FyGNq6oyP5YmdV7dJNRx+eqkyFHLai1s4mkag8Lzl93/un0qyq//s77oNwdeS/q6M7WL11odjfNl
DnYh973tCjK73W0pqkMJgV7wBE05cGGSimHk5VIMmE4Uh+Rvv/xYmu+N+X2ufr5ZCpKmYPHBlcTg
JzncLxd3zIegRO+eLzizNsOAtjG33g65LjsjTvaiNC2yiWeSxK6eGRoMsipmE81TcZ8mj+gfizlZ
8sjlaKN1s31O/I+sIb/fsTrU3dGyC34fIIUvZU5Z7hFQ1dB4IZhbiPR24R7M5SnzM80NugYIi9Wd
SZL0uglWqyedT+NhLtD6FnqiIdhrdr1juB8zg0xRv2Bgc2ZVIHw13eahbtY0KsvW3iED3+msukJ5
sFw0p4vWddw3WXnyomKp2dO4DkFjUX0AvW1kO9/s8O/tDVaYdLSWAbuOXluQssilFmtYiDW7A40x
z5lu7IxZBxKOmMHcYPr0bVHiVl3pz5koaYeHEsRrvFlovC78ZCxLtQEnWh4RdOeV3bpZWRit67QF
xEGD91EqbgDHHvEWKPDlK8LyZiGTYxinwmU0WrPmL7LmIp35Aiadz+Yyfg+AeH/7syyaejAhF4VG
4L0lGzO3eYW53w26pO32wKYGxEHtNvHZ240MxCAhh4giQBQpXZCmtpnTeimNSxChbNalt56LxWp3
Y7ssm4JlgebdVB2iKGyipgBuNoBULi9kbYGvwcOscJibsL9nCDvRK7/Uz3x8MuZd3u4qC4SjbTvr
gE0qRcWTI4C+4NWAZ3ApuAKZKUlLi8Z2lRzSJSui1lt3jkM1G6qWg6j/nxjMSLmUkwTFBLcZFoe4
e5RruvHnoFuK6m4LUPz/FyH+/syQimmpnlPQNG47DEWgv3r/KXQfi/DT7fumeOWwX/8VI6nGgKyD
MTcGjio1eky0K35gbprGbCp3SyB3xIkAhiV5hGVgThjmjqa8IRh2q//UAUvOxjf31+Ia4YX7jxRy
uWEt5taPCxDlsV1j7GCxduVdFQBTfnu/dGuRVLtPrLUBLxrWgo6haLHNHa8RJA+oDtwWpDwYoDcE
3T6K23JCxgETJ9Kl4vznMJ5MZMvSXmPyVGtBxz3QdyAswEgsaS0tSqlrjzb1U9CA/dvqK7ZLp+XF
n4mp0QDVYgAORg1drAUZ5suz8fwGM4n9CkEgTT8yx8O8baKxOcrFgJ1A8Aii7VReTDrC3hhDnZxY
t4Tb3ll+T/ZCH0AvqAOKqW4mwgEMfrYRr10BDwpBz0GaNDn1fdlubNK5h9qiG/iizcYrg0DzIqoW
Bk8CUHQArPHQS6fUzSW3xw7Gu5v3A2sx8OPIUQ24rW06IeIAz6zN6hiDvbTihUCzk/dcdE8Ff8c6
0GsERjdH1ITkR8ie68JbrAw2M9l5P5Ji7/55+xrOBUiuw4LYCr2XlMYjOh83LMGMeWf25sgdq2D3
v4mS3hnMTC3cpMZaTBhLvwTPyB+zvnuHDNxLAPaJoIIVR3Z2JGyqXFK3cEhSvNblA+nj/h2JDeHv
/EeE9MY03HbRAu+BRDg0N/mIDBPVoIJUd+VcgvS8eLSzCJ2xiLXYz5O1ydZmVyXVxp415lLlcpwL
kg5/DdaVkBaHD86gurhv+HNY3vd25ARRVuLfdxg0DMP8h9BHji6Udq6yA5SbDayLRXVbbfNZlxNQ
WUwx0BbvP2zaVd83SYxubdHOf2L1b6v5pav/qu47rD44+UXG6cojnEaXO3iGkQtojG2ykudyeK0z
XeeV2HTZmQd/GhrvkEpGmCKp8IgTH7Ksgk9dNYxHSWl6B+rb/WZZjB76kC6HMuMTWkamgL0VWg53
AIgT2Ez4oegdlsymW5jlYHmlcXIKhA1WHbm5RuWUe4jIPQQECN0vsrNZ5Hjppq4wTo2PASZzbSb3
ZV7bR9YnpcZ2qq6RGI0k5pnBq5bnr3pD1lS8WY2TO7vbyfzqeHybFd9wfzXvgFLtQMGFhwahAmiV
L41OP9Rr0OZQOzvd+Xyb6vDCuu9L96bna9oxOhinkD766DFtX28bTd33JXtjNy58AF9cmwmDd3Jw
5X+7LcBS6vTZDkmGpkv6cOiFhCzADIvIyqL8s/HLjo1f1r//uLE1nKj7a6OnMIsS+5h8vP0LlGqH
gehipizoLP9hI87eBSMLFjtLOIz2uEvLDUaTW28e9wsWPMSkwB8gYQhyVMlhJ6s1g3QL8yYW0LYb
67JJVvulnn7fXog4C8k6XEiRHPYJvDvm4hg+Wpztzyxk+3qmpyxElYOy6Y+TTRrdVsoTHc/IZYig
W3q0WxN0KJ1XB6cEs2vDsT6CdzqqBNHP3Nl3ZEBt9fYCFcqIABjDpny0AiOPLCmji0HTVZp2wcnP
px9LyLbm0n65LUKhDPBp0P4kSNCA4ZOsXAs7PgRr7Z/85ImkHzEzi7eaIpRq2/ASCacaUJQrvFWf
TOuSV3l48ow6j6rSejZSEEKNDvvi+glHwkk3xfhffVHWjHORYmPPVLwndovZJFl4msbpYJT9gbr1
LmXB8wTYpZWi1yQPDmk+fB55/2Ku825qyg/ekj7mpLxz0+4OvDuaB/+6OVDMvbZRh8c0J5BiydrT
z+lqY8YQXsyJfmyMLJ5Yscs5ux+SdTvz5o+FQQXAo00YOaGbB6OwOejTg9+MNk44z/JLM0NUAkxF
eLLRG3hwvGTYYGB7c0g7Cr5s1taPTZr/BHUo12jwNdBKrBpfRmvn/yHtypbk5JnlExEBQgi4pell
dmb12DeEPZ+N2MW+PP1JHPHb3bSiFeNz45sJU62tVKrKyoR1tr54kix1HBZqbmAUHb2dkcQ8jE2u
38XQnb/tKyvZl2PKb7t6FE852Pa3LbBtV2gt+3l5n5+XxZcfAiYT7ENAh3AHnm6JkdlxG9eo87EY
oht12lAvmsVwmyaTcYjttP+WV9ByZkPYPdQNr2+LGly3BXT4XsKGlH5UJsUmFGO1N7CMo8drrboD
y2L6fvmHSpfq6HeuDmRnCFB8xKEbAM/BoTUmJq9EiP3aTqCDEy3j+6HRLd/lpWqtZK7geIZWh8ao
BmQMujgM2sn0HX6dgbdHUxW8JYHIyTIsP+LoZI5gKmbZCCN55tlky51d2W9mW/FqkDlOAALYAg1A
GLfOfaS21WkDj9ygNunO7evdGKtSovLZ+mNijUcZAHUpEPs6wTCnbzkg3QbAvcOgDIFldhigdajx
oFsFDDanE1YMjsZYy92gj55A7uFVI91F3c/Lm042X/D/oJNeiJ/P0JwJ6Wg2G/CXRYICAITHR/fp
sgXZuh9bWG0uNjc6CVNYKOeDcA4V+5F/mKbC28jODlTzcMCR9bLPUKO2WxRWnbkOWE9tyHgAsuF+
M7r/wBKyxXnZ2PH28qCka4NUkbUooiyklqdrk7g0DJNBd4MMYixbMFgLBDs1GinRYqC6PpZzv77S
gID/Y2vlv3JkpwS0J91gpM5Pi7u3IOa7o+50V+YC+BrrcWji7ywk3lDqh8Zy/aknwWiT3eUhS9cR
PDpAYEIHAfmk0yH3vNGmZpqwU6CXU3s0M62PtJ7Q1izS/GOGWLYii6EyuIqBkqSms2vN2Divs5l5
Jf0e6151uDyq32HO2eyCGBxhK1v4qFa4wiKK2zSBTlbQdPZwhb6Nt1kQY4MW/uyuT7Nyqzfp5NcV
s15ZmJlXGZR0wcmH5v0evQlBzPsCinFOf+Bz3u2pqOpdY3b9xircYeMC87kbUh76ZV+RW1wupYf6
A1cMQhZnLTA/aKsuVGjraDFptamtZzsMUjPZm+xgWQdLr7Y1ujGy3r88YbJVOba1nMQjN24McYWe
ABeomdIWT46RhYduivh/Di/bjeirT5Pi4Pa2kWRGnzfKUGcCHFrZgy+B5GEwDjvjm0g/S4qzfH7h
SkBDALhO1vGRpYmsKBsAdJz0hgVGqmC4kJV9CUBqkIpE9IJK/cpROM1ooOeZhoEWR9MzK9v0drIh
8z0gdNqYNf/ezyG70ybLDhy7cH5Mmq5HXq4b/SM48VX0qDJvb0OTGeSDSN3jLXO6eG0UFnO1pO1N
7uvWJtUUm0PmhhHsoycNLLkAn65CmNkpk9aqOBKPWvmtCoe3QhTbtoSUMXSOvDoXv+JQBayX2kRt
maGTbwliVm8zuydFK1psyEG75bXf0S+iyjdaj3fh90r/tM7wsl+Wxg5E8yBJW79vBaockQ0mpcCc
g5l8JEgUoDtJMY3SZToysvL4esm0uLGcMNDBjVfy3FPl7GUGHECTIMyLRB6QHaf7oEiG1uxixGLT
1jCvHBXZtOrzy9+PfERndAIxEQ4VH81fTmw/oKLmX3ZDsgv4eATL349MgIQ8CfMIJibjwbWuo2FP
O8XZVY1ideHZbspnYWCSmnu9f6654vOqEayut6gz48S2Izg2Xb+OmvDbXOj3tu4okpkqMyt/zcOi
saYIZuJiH5p+2G1GlX6R1AQ8Cio0EPw6ywi7TWEWUW+7weT4jnboHdTQFLGAdC2OTKxGUaCLsm0a
mOB4BZlAySjiR9mthtISLhjXBN/ROp7LU5aMY9/Diej7MEL2f1fP36pMgVqWWgH9FPolF+25NSUl
hBfdwtYrXAbdhj+A2rt5zlU0YdJ3N9CTf4ys/GEHXwjafxEGdVHccyq8CjKj/Tg+I3ZuvcpBjN/N
+c9uHv2oazaZMJ4uH01ZNHL0A9aXzLgkUtsaPyAvkPSJqpuxsG6HwnzOotFHd+4/1NVR7GYIEMDS
h3GvXEGSNmMKUlo3aGPIaO7BfWRqiu0h3X4gmIWgLhhngNw49Tapi4aNMsLTvOb2LgMvy8QahQnZ
NeZQvGFAqbXAiFaBwgy57lHghRbUMcuQkUjMV9R1yU63W+M66kD6jWxh4vcVGm4vr9eyIdYRMGYO
d9rC+Im86ungzMxOcu7AzxV98o6q2yMF+acY0S+Wllt3yslGs2evaFQMPtLTwBYJP9AqQmZvFYw0
rTmbdjejsp9O/SHTTIQJiKtBNq3pGyTL693lcUrtofVuYa+E2t6a29RoEYslMdJwsfkSxb+4e59F
L7V4vWxFtvtdcym3I0JYtOlPZ9NGuJplA3ECoN62BkKfoXwYytekQsLfUASvClvrTATYWo1ES0yk
pbsfWfQ6EE8gUwRe2KH6enlUsgNwNKr17iSRPkDdCpZ64hvOpla8cVWfJ6eTlg4101o864PE+T5U
75/uKUXQBlo0PO5wQyFCXN0eWpohSxkyZGxSL0q9/tNql6vvr9a8bzVzJhq+bxTvIWiV4kRV/JJd
sX9HgHTQ6QRFhhMNg3CcgJX3Jttb4VYPry4vsfTiOLax8gP1aJt4Ry45FD26KlPDJ3F7jWfTa1Nq
T4473Bg0fzLSnvllS971QkWesMzS2g8d219tgroxUXbFzRn0rfAy5zWf925te31/Lyru8eFxmP67
POTf1/qZSWTk0YWH9DAyYKfTGsIbxG2ROYGmV3G/FzWa5aJyjp+6OqT/uXh2PhhJj+SwiEN+19rT
vG/qMEG9JO28SPD3fhpSyLWa1QNDHnvbi2R+yHkIIq+MfykhEbfXSlYjUzOMn48lUGO1wLkOiWfc
GKs9nTsdZVNI8WwckPDK77cl/rFV+DvJwUTheOnJWFqWz/Jq+pSYRs8NOxg2evTuZJ8lMsKU47vI
m2MoOJ2rGHiu2QQqFlQLRSSerTj+Pll64zV6fri80JJhENDD/1nn5e9Hr4W6KdGDNydOYHXXA8S2
Q8XVInXEaFZf2i0B+F+jnPvKravIjpbvVzvUJvdDaHpzuafQMQCtlSJUkI7myNpq6fGEBsSjT50g
za+hSgweq3+YLfBhgNEcXaFn/IW8NCujzwonqFzzKqybV/CbfVw2IbuL8fD8Y2L5+9GCNGSqawjL
OQENhQcqMyS2NjS8aceXy3akfhN5FzTaMbAVrEtvUZeUHJoHsKPZySZjlravk2LcClfLFP5TugfQ
SADtCGwANLCcDikxcQ2gcOQERDR3ost3SIZc9xl/mqfsqh8/zTK13DlgWUbMBlVKCA2emos0zcw4
CLKR6b2qk4PyGbH8/zPXiPQAiFFQzYePOf2+pdW6Fbc14tFuSn9OKNduSjt3M2/UB21vtC65nlEG
mQEwxgas0N96KFLgTLwqAc8tb4TmgdZHV0Q80vUETheNpRZ+mrU6yJlWNqxnqCjPhO4gUbJjwq9V
HInS8+XaS9MbXCxY/U+HrtlRAi71zA1sp/PuW9F9/nzhBl9AMkhboU12FS7ktO0rvUYwpX9LgPlR
MQ3ILnIQW4EbG34VjNFr2KcoC9IYs4urwRgfrIT/Z4JZj2WJ78TaC88AbLbzZkvs/qkqzNtyVlEp
yAregG5B3wRlJWKjA/10AkmfjpUoGeAZzPFs887Mkk3TPoNMHbDnfldZEHYp7I1uP14+7RKvcmJ3
FUHMZIyElkE8u7SnH245vQvDOYwUZE+tmai6U6XGUDeAztCiMrF+5qL3YSwnGxiUlrbsiidT7c18
Dn1qD2/umDCFeyGLV18dSKD5dLAzLtoZZwJuUUU6u7NzuDL0V79YFo8eMtIZT3ZuGr/i2QVjAej8
vrSVafhzSUjtQQEwvkNRHNPeN0Z9JbrYuXNic/CT2I6uKq53G6E1gydq2m2iSh+9tk7tDW/q4ZZb
s/E40joC41fbbGw3dN+rAk9f5KYzXNGxSsBRcrRNzCVSxzYS1GesCK45RzlrcavFvd81FX79NrU/
fx3ABnrGAV2XKDeXiBHCCmpCgdPZm8gdd3n1YDWO4nxLbgJYQU1pafYHJ9Nq+9d62A1VhWjDnGtv
4PQQRvQeLZw7nsaaZ9iaIrqRHvilQw94f6Q/zjqxZyemDZSbl+qn9q2PzWcWi5sxzR+nmTRelnPc
R6Gn19o2TuhT5n6aIwph3LH9VUCSFmGqx9AaCsa2u+7T6Ka1VCxXstOG9kOEusAS2WfaAkPUzrWB
XR6ETUGuNZfUz2PZgcydpc6VyUeqmFPJHbAEJ6iJo/UVV8AqMo1J31ODI6lk6PcWYKBJpCpZqyys
Ji0TPdUq3PGBOe4I26puSunngbpBvoNCT3B9U/JxHN2Cl0APAD6rTZ3367Kv/d3VtvZHKPGg7AIi
RcgDrAKESdPqcnBGIK2KPYuuu192gRfiNna8etoOP8JpK8pNZvva18uGl9txbReKDwu7AbzEGTKY
ODNpywrPxEy/z8M3Ah0SKHVWZelN5fsw/+hUW29ZiDODUBRcmDVkAtWaW+pjjpijSPIdSg63RMuv
y9wZPbOe0L+ThtZWA67q8jBl6wcA4B+ry9+PImS3LnjegOIiGHPjJZ+6906geHzZhnQqLRBhojYp
0cQuQprEOTpVAjp3mzQcvDhPPG3+mrePHX3qmsSfRkXgL/PyBJQd0LBAL/FZb9Jgx71dcQseuLih
6Z7VV1m2vTwqhYl1VqxqmwGNwroTREnyw+2M51p3Z4+HtqKAI3PziG5QO8YBg5LbykVYeUxFCnR3
MMTiw7TEVdGnfGOb7KeRAE4XCqrvL49MuhMXZVC8Ltyl4nm6JwSSGNj+PfJ9djiir7ydfDd04q3J
k3yjt62+jRB4+RMNK8WcysaK6ipSp5Dnw3ZZXWlhVoUTGSkEFeermmxGDnG1fZ1e2Z8WqcFVglZz
pE4xvvMOqblv9bAXNX8kzmYwb6j1eXwYAoyFHA267O4ZDVvhWE2dTVCJpuWNlvmuSgpOck+BGA/a
CKBcWlJKq4kC/YIJHYbIDvp+3ENm3hsNa1uM6Pr+LKfQwiywKNGC+xUM9b+Va478w/LYNKp+YEEo
Iq80kit9nK8AtMxUlVaJI0KTAsIltKsBv7qmGYitiuql3lpBlzBPtJ47qRr/JQcWZUPopAPngZBp
rftYA6I7zAmxAmoNQWWmL4NWv7TZpzmDMGPwqCjhQCDrPK0x0rRrZ5BcBMlws6C288977CUwAT0G
FAkN/Ht6OuPKyBc9WCvoTT+d9mX7/OnTf/J98/T7SZQKYs34vj5sy295k26bOtk6Tg0a885zGsVT
W7buoK8GJgYodGy0lbmWsHQGWzYNKCqieNsrfNm5tBKWA7U09NkAs6efNSdqM+BrIhpoADER/X4M
Z/erU2SN19Kqv45KuBh7YPWtU+BJYOaFjqKv4e5LZGf3GVqzPTOytG3lsvHWHZTUdrItiUwOmnPQ
BrTQkZzONUB9lT7bLQ2iwXlGmHaworL0bS1UMatIHCvKzUsPLVzSIpJwaijP9ESErKCBmULTEdw6
FhpDazyBjHhvk8S/vIVk3gmdTTjKKLgBxrfyTnPmTiKfchoQLSB14ZugW3Xo60z+YataqLcAroWC
Iurqp6NynKKhEa+sgLjP3M49ot/N+mtKb0vtplMFhLK1QjIIexVy0+c94oKnJavczAqsaOg32sKD
YMUdJOkq+x+akZEP+2tqdcSdEPRF4N2HCxmfqXhymSoik24H0Oj9rgKfxxRI9vXOUOPQDZmDHlRn
iv1M6NNVYhvJtu8t+3bpClEcRalRd3mpQocBl9ZqD7I86xwIJcL/6sQPs2ibIoynzm1bPPHk4/IO
lIQwyFcicAdjBS4VuuzQo2vLQnK0SBvHCgpS/KJcbAq7uOpr44067fdpKF7CCkwsl23KNgjexSBc
hJ4yrK92o0aAoHdz7EZwYG+qPDDIwbQLxdGSuUs0d0C3jyxc1evnUBHmRTRUFgX/6b0AHRoTigtf
OgoKplUgOxCArf1xhzYhc4xsGgji6+WuIl6sUq+QvAdQz/trYuX1EiOu7Rn1+qCDgsmUa54W237f
/Ort+74AUjHau+P75bUhS+Vy9bpCvgeh2NLnidTP8puONoSIu6bLodkeAJnTPsxjz69jnrI9NSAZ
bAkU0BlD08WczPpm7llzUztdc1+XE9nwNPkpbDEGKZicGd+VAH7joR7aezE04O/IoZfrgT0CDOyX
f7TswOAoIr8JkSdUr1YbikLwpbaH5TePWw0vQPPgImuGUqUK2yjdVMgM/a4rGWeVGNonBdDD8NdR
lXhJjkoSZUwFBpSOZhGsQLkHj711gEf0kmh21dFg1r9MBF7Hdr2++kFqoOiNfn956uQjWgJWdzkl
6/iYZMhh6sNMA31+cOyrUVVEln0fQAG8UtBvBqKy1dI0Gc8jjSBI0kT8WqfDfaarumVkl+ixicXF
He1YzsHmqTUhDdKazJ7ba1ARgbNECLuN+ty/PF+yXDo6GsCuD9JyEz0tqyvbNLUsjJANDqImYpty
ynxTa294UmyHzvymZeZdnFdbUsRv3VwosIPSkcJt4lmJ8OSsxizmXDOGWoftsq39uh6bLWAa8KPU
GHZWNlWKy0Hm4pAuhWoK2l3grFeLJyzatpmYbZTjDa+LzP0wEXRyjP+wB3GoIByLzP1C/HK6gHFZ
mEbDGjtgVRBqd9nj5SWTbUEIepElUQ9x43WjxFiZNocUqR3QaV/5hYreW9axAIjY3++vZsmYGzul
Cb6fQYTP8mid5EE1T+zBSQyaLFAFc19pelduLJ2+N6Ge4Jmbh95gc21T6Xm2z0jOd3YKtECKdl2f
QujzndV18oiaCSo1dTFelVPpHqIKuUPTFc7XMuMqvMnyM9eOHyUwY0k+galmXQWLoP0TwagTdG6+
SWfTg3qdAHvl6ETXFA14lxdFtpVBIrM8ZgD+OodekkQHdeUEpEF5oO7bdBNnj8Q8XDYi2b8oCOE5
juQW7rN1RghkjIYhCMoLefacFYNHeiyPCjanMrJyP3qUdn2W4FFEeL6n837qUcZwFSOR7GGgq7F5
ERWiQLlGseWscEgjUEJ09f4VsgXQdeYq2RKFjXWeLozQK17PqNaNRfgctdOtk86vlxdEsuoYBoQe
F6w7ko2ruWKxFXW0xlxl/JUUb6393BZvseKxIx0HGKRd5FARma2zchqruwREHxhH7xHoJCmolmSf
xzsUr2UAZYDPXF0AEepys9PXLJhGr5j8kiniSknQByqiv99fvWkqoxwEMhcs6EW5K+z8pm+Gp7HI
/d5EY4ozf0d/w1e0pCrMLlO/Pv7YWnj74jENtpJV3Eeihrgxr5ygGbZ54etX+btWeUOzgajopzcB
Io0/ltb7DAhJhxtZ4wRupT3ykD2HljhEoCVIiApQJtlvJ6ZWa2WbocbTXKBtPy/B3Wj5syO8eEZi
ffpxeVCSXXFiabVqRgFdnzKB95wsPxaepqpOSUeC1zTiQbyrz6qxU9FX6KSHK+sS67oC9adub7vW
uhsj7V82wpGl5ZcchVMjurL1cXGaTfu9KAyvdz8cOvpgMPPM5r9EVR2QTtyRudXt6YS8jAsKyF/G
CKRKlweDwndKHDRUyf9O3crpWHqYT+4Ep1Omh4ntyPAlU8UAqkGsDk+UTEmNJw4umuHJbn9QqoiQ
FENYQ7NxI/Q255gk4b6O1jc9pp6dqWBsst6444law0TyqnbqZgKrhtmMeLyJV0rn98Spb/vSeNad
9pk61U8RanvTircULIYlUcmKyAe61DTAiXjOkJZBUr11yGgDgOjeJ5W9j9zoqxh0xYNRZWZZz6M9
HqXcpGifBVYEuiWpSz6o4aLoSxRHSWqGIu+2AA/MM95hwx0FcbTODuLoSxl/E9GvLFZkhaV+ATiS
BWpgQOd8dXwSbheM90A6cu3OAu8+s9AAl7yQ7OWyf5NhGpB1/mtodYpS0bUDtJLsIJxqv2rGjeOE
m6Z/qLTYI9OXKH9sO9trIIU6fVqfA3ct4gUd2SnUvFBuO10txo20EzHAiUV4N+dXMd0kKvZW6QE+
MrHaECQ1WFy2MNHUntXvefX5oAFDQDp5wTxiY68uIjMDMXcUISaJQ/urSPovxFTRT8tXCDHJYmWR
TllNk9VwYZgZYUGkf40iaOlpomo3TQHSNBY3oPOA3qo9PeSldtXP7W4EW8LlPSLdiwi4Mb4ljFiL
QGQkxvPCSuygq7zK8tl7BsBBqYgeJOERHid/jaxmMhR6YWsURgaInKBrthc/Wo0WX8rWHp40V+++
F3M0bJOpaYH7D2fFE1xaJoF/WogGoIBwBkTJAMgiSS7swBjZNS/TPTpM/BZtfAapX9DWvJ/49CGi
5D9zbK5AdfKYZP21k/dgz+6v8875dXnOZa82NK+hSw64mKXf9vRsDEM0d30ZsmDWushLeNvfRmWc
B3rSTE8Nd+k+IkKV1JEaBRZnUfuAZ1xjWTSw8eqjngLQmF3H5g10YlFop/QwZ4qrW7bY8GkLZyIK
Umf9yyDFLjL8CBYQhFfQ7RVo9qKdlxT909zP+nYi5S4yugMf/6FpDgkJtJYhI4H27HWBPXKdWK/n
CDdE8a2lH4AQM0DJmXuYVIG3zPUcW1pFjskcVqyaNAb0+N4MwcDiX94hMgomDAXAVlwQaNtfR/Z6
mM1z1hkssDORCy8H7ZhvTDX4COJGfJ959YY7P/VIpTfbgevZNTTBs9vBasRjN/T9VZvw6VDFpthM
2sS2VcYeL/9C2TV59APXDwLGE42RDqs8mcl1WyJPUjSeYP/ggo+trBwHT41UA1UJCvQ5asG+qUrb
SkeBSx4eHm2PEN05PYlZQ/WQm7jsofv1raHhdcjK9xByUpcnS3b24OGBa3ch83KmI5UBKck0hgjJ
Bel/3ggQE033NQs/jGJ4N2uh6oOUbs8je6vtabeu1WojOk6iWffDvLwPq3+A0dgYDJLD0LQ4J8jE
K7slqEcwYJA2Seg31W5g27T0SH1jqt5R0lU6srXcYUeRXw/Cvckq4C9F6nis/M6MakNU4brsIoQG
BI4aMur2WVmXpg564WMkNDVxVYbcG4v6UCWaZ/aqJgfpcIAqxNwhm3bGOp/P7TDl1gCEtTl+iAkV
5Nl+RjS6v7zpFGbWNztUjZKxqmHGoFNQ0fiAXP/WZKogU7rXQAj2G0oIos/l70eLExfpWMfgFw+M
cPwZZeUtyaiiTUt6fI5MLCM9MlG1BdpEq8UEkkPWxkm3mnZbjxuhKrlL9gAWHxV3gClwf7mrDkGo
wI4DSmMsYAl0ZrH2zQ4l44q+Xl4ZyXhgZkH1M1yPZyj02ACHdSMg85gP+hWyB9QDx9udMXU7k7cH
cxYKkJ3sNlk2NbQzwYEEmZP1BPJU7zSnXNwoeaLki+Af0S3LZr+yGX8K9YhftxlHt5XbgYg4N4I8
T3chS8D6RzP9e5fq+RW6nFTJS8kORY0XewbJZEz4uiOc1F0lIJiNSIHdaOHXUYO4BSqA/zDZ6O5Z
4LsLWcfKxfPEhOpJC85zA71xSzvNftaz17mw37AK1xbqjpftScIfSCz/z94ZF5KonHJOBBxjlCKE
9J1u0T3bJPZmAmNN3G/q+eqyQckBxPsKzO5o6QHyao38ypFEj1t7RCxi+2bjFU//v8+v5m9sU7vQ
dXze6t7Ha93+l8+jcAFZE4BPUPw/PdtOUfa1ruHzuX3jlvf/0ueHvOXf7y9n8ch3DAiXpibE97Mr
YuyqeHd5dmSrje57AD6W4i8o2k4/P1WWliCotYImy1uvYY4fz81XNDlui6HfFlClM5zUApOOKjKS
uapjwyu36w4QLRvJBAwIBG+GtNv0FvQpycfghP7lIcr2F4ArQJIClkfOrqu0GCgDuMXCTf+W6I+u
4ppSfH59TQ1VXgykwucTPQVoi3n659GqeGstiV44Prj21RKxhrT91A1mQO3a2TRAlu4tiD4prMjW
A/516Y5dSObW+Y6WR3h5CM0MSL7P5t1QHUhzQCHw8lpIrQC2D/T3Ih29HovhdIOR9SUJBBIDo2lf
OTmB9LbW+Chmqdzzkh1aVReQuAaWGDehudzvp3s7ASB6RDM7CZrJjNAYMEBKxv5SdeVXKNWbXsbc
yKvxcL48RNmJQmUWzMcgCl5Uak+t5imNgDIdTSDPxU0FmKYj0DFgJt+hkDxsurh8N11k6rvMVVHw
yHYiwHZLMxr4vbDdTy2j8SwFJUlkBnrXvfDcvUnnXHETy248JOQg/K0vNGxr/FERj1XGHW4GRXOA
upIXan7Hv16eQNmyLVBTlM5d4LTWT0fw1gAW4JbAOEXIKnjGkH/kLijlSMGKXwTKWYcM5J5+WEI8
5bJl6ehwlWO/4N47K92CA84yhY4zYDRj/0049fjmCJb5ggwqZV6pqd84K9Sjwby8upWymU3E1ioa
hGl5Fzv5ITX4dVgmikytdEv8NbPO4aOAP9aC1zCT76tikwpFcCIfBvYBenFcwNFWR8xI7KYcGb4/
13fVdN2F3x3j9R8WBVqueKeh6QBg4dNd7WhF3JSorQZ9Wb9ZdDi4cfhf1Tn/PzO/IThH9+yMOlc4
1MzEPW5Wfkm4u5tw4yNpwZniOSCdtL8j+p1TPTLFmd7NvHDMQKAF1uJIMcWezRSedpn5tfMDWu5/
0/a77nJkpEH6OtanCMjqmFXEwwtUO+R2SbdT06UbPQeMZzCVyCvZ0JCjw7MQrdmQalk5vxnSBQs8
nQZ6vtXogUd3SapIqUhNALEDC7jQgYk63Q+im2I65jrgy3P2PoTVvZnlWwuiYJ/fdgC+/zGz3GRH
88eMKOdWadJg0vLqJY1p7Ft5rn0dZqNTmVqyQOu1Qj8vMjhwqehPWGWJRkPPTZNHVgApUer1Me13
TRI3m8q2ss6Lo6S8zedp2pVFVfpOE7KNENq4aaCRiYM9Ae+ctumhhTzndowMq/MGaObum24sN6TU
m2sHYm1ewtrBm+0uvmZl9ZigNftBT+oUmkBWeIjQbbTTwRzqT2UH7XO0k0zMgHuv2QeLnSFC8brV
nxCLZJ47DN1m4CT6qeUEANRS/2ZpuvaOxyLZanxqbptpRByM+iHa8yl6hJE7NyCqqJvPVhgZXhLz
2KdF317VVhnv9D5U5askbg+4fcwo6hIAFq3f9FpKojSyAQAUxnbyQXJ+eW9Iohh8Hl0LoOKicH0r
l1SDLh7Yu9EKquZW549ledPUhzhXtRBLR4HABbK+SOecPbNTUYGVKzKtIDM30CESuuKlt5yU1bZb
5NSAJEbsD+Dtaov3VZOk1dBYQS7u7fZ1Rod8/PngeEmyAae2lGbAzXl6iqoWZSfIXMEEfSa3ffL5
cAQEIsDDuMh/nvc8T5HIyRjmVtDyH9VgbUCV7RuzYgyS1YYjRRMDMJCYqnVYVVbx2NAWcHxXd33T
BIWXVqOZFtQWqfsP1+mxqdWK8IjTyh24FUQueEruauQvVAzOsnsBqVwAE0HLgKbm1d7NEndOMhs3
dtm3t0tmWpRhBBE666HoHborLBX3pGQXL8ptqA/qoA46o0TpaBs1nUbNAJC577Y97QAi+3wu/8TE
atrcOAr7PjMRlRqGPxnWkzsahwXAePnYywLThYndAYcQJCLPLrcyHbWis02wEOdvrSGu53res5wC
58+F34Kfz8tSFeJfOn1wnci1UndhMDw9QbMWkbSP8Zxg+RMEYaxOMXeS77so4v3mmMeLZV3Lg7Sv
lXZMmMHE0GzpxF4dxopdLTlAeJQs5WFIRbm4VE+HUI5hp5Uj4h3muB8RafXnzszFNhca3dLBYIqX
rHREKJQCA4G335mS39A2/dj1aNuyzWQbEsuveoXbkQ7oyMLyC45ig0HLZnfIYKHj4VNhuYdO4zd1
N2/srlBF2NLRQLQDVDR4MqP7/NSWq5XdvETegd17la1tQ8vYXd7WsmsAr7n/WVi/EaCqhxQMwatn
SsLvEQOaeBzEF2eEl/sHQ+j6Bq4bwfxZ2y1EvoY6C0MzGFrxUwsN7jmzyb2c1CpLy6Ssbza46j+W
Vgsk0Mo6kwk7Tntvky19W4QT7E2X+GCinqfPA25AkbTIJqAajsLt4nGPdgMksdGWMyPSpk37ZhVi
m2kZQOuO4ra2ZTth0dEBmAO69WeMIpTMdRuzgQTtqGfepOfAL9Pc2upQlX+eusbcFGWne24zm09m
3HQvlj5Onol4v/VYnYxeyOwKOfJWc261JI0PSbwonkALakesdnzPnJGBF7hxbk1RN1fM0coX8Gim
GyMKxTMWL73JZzhYClrqzWRW/ND2IWhgwinPd+jGHA7V0IJxNhHJnS1A7WNzyg553dYPIJLKbtwo
5P6UHua2u6rR4+lEvpP5YBzYR5C/GyHup23GKPQL5twkUUXvEBgi0Z2L2tdBr/PEoXK5KTW9vjGc
3nq0Gif6hVjY2Vpu0uzqZJh3STVM4DTvrDcxIPjtWBVvEF7Zv6bSjj23TIhHRKf5lDbj1gydbAfg
dPw0xqZ57Yak9ttenxXrJnMWlr2gFpB+1BldbpWj7UGrOanQvISGCcDan6rIL5Ktf/lgSU2gk8Ex
kMgFL9by9yMTTVhzCk0vK2Dh1obEZ4yLIk8+evH9sh3ZsQKZyB87q51uizri6MywAp68crHlzRZy
jGkybOIR+q+iRbFAlcOTOadjk6vZAwTDLEuQIATusAMAkc27SCUsKp89R0dPLAgOkdU6nb3KQlZr
dHsEkTqePXGF1Dc3D/OQfNWoivxZdoYXOjEExbjOAdI7taWJcur7JoGvJdek/hkVQvHsVxlY3bXZ
kJttKmBAH/zwmk27yztA+nmUCZBTRQ/FGQ9Az6jII1KawOlWvzqzf+hKFdWAJEDFywpi5kD5LDtt
9WSYq9wYXWEQPIbDA8jEhW4fyuJ1qh81XQXJlDVWwRgUGcA5ujS/rqar7CcIuGQ5UjGk3SIyfgGL
0A7UcnuAOg5G1z8k0P6mLI82QF69XJ7L3/Hi+pYCposxCLQif7aWmBzbJgUAEGGrWaU1Om7oTcud
PcG9mEDKfW5SyzNSgSZMR/tKRot53I32yAaMXh6BVELxa5atd/Zr0FOErhXwPSIaON2ahHcdn3FB
BCy9roHeCq3KE9EP12z9EBJlxEh9Lu5i/cdlu7IDTpeuwyXEXTJ8p2a1MreMyphIkDs3ZL6K2uum
V1zQsk17bGLlHkX/f6R9WZPjtpL1X5nwO+9HgvvE3PtAUlutUi3drn5hVHeXuQLcwAX89XNYY7sl
iCF+VY5wONxWCykAiUQi8+RJrRzNfiBgxnrmt3my4A0uDS8t3Aifr9Jd3Mtx+7tu//7xCC7yor/W
RzKAZlVqHWp+yZ58MQceWJEeXN6ApZ8vmT/daHMhOATQYWuplYcHx4JNmjOwBp7o8JLQzdWRS6+1
InMNBUh7oBJay+sTamy40NAdR1XAFOnwT3DBT3BUcNbixaSBeeBUpSpqjzUbCUGSwgziUeC4qH6X
rS6v29ysgBaZeoAgzgSKn1MpNMKVWyJrt0805tXag+PcUvYty57+mRhpe0JRjYMuIKbTgBImD7p9
N+ChqUXxggGYs7tTlAbFSyjJP7sGQefM7DgpyT5FS19RAa/WaujVBU7AYoQlCM3N5YnN6R1KmfAe
RKUcakuliWVRQTW3hN4NxO+T1DNg7v6RhPeq8yO3iNaK3Qqhkr3ZPQ78GSD1z4yP5DkI6VxQpEh6
5phGAudBx8lhPBjM5K5J04VUwRzyF5cTQe2aAealM4I1sJs2vK0abS8Sy3wKBzda2UWhPudD3QdF
aWVfNNO2ArU0yqdOEdGOlUT4KWnDgFKEXus4qZ9Zpbq34I5Mni8vwJzKIGyImjc8TOE7SQtQj50e
9emo7WM92yQudQKVtLckrAcvLek1rxdTunNKg8sSFxRqkoyzXD4CzpkAchVKg4KkNW+3lyc0O/zU
C2diI5haEpyeaYeCd0GpY9yBDGUF9vc4W7KFc0sGXlb8fmuqOpZpIantciOxQ7JXhn1afNMixy8B
Gh+Nq7b/BG83KhJ/ySKnsxHUbkpLjTCb2EcHmG1Os4X1mvefjkRI+Z66Z4MANJ7sa2ekCIoWxa1S
kRBrZxJwkwl1bXLGtkUqSoBLUKOu6cUnmKpBgP63/y4DMACRTgXSDuY+UzU0YEtWPVuwwdO2y64R
TiBaq+HhDRzWtKlHhoRoOOeFPuIRghatRvEw4abRuPmy7r27e2dSgKZHBh/sVIgznkppBrvKqQNW
BK1n1j1ndu8NoBkwPaKMbemZffsj6kq2HUN19KiwIj/p06vMvO11A0zjfW6EvlVR8y5yFTB+ki40
fESq6sorhJbCCFL9vkGGewXOTGSQEtGsMnBYcC/UELyAsbB+CNWOd2Pc4c4UIkvWYrCs30sVzL0R
dYVvGqJYdXpFHsou7byIlHXv2UV458J2l23pR9FG4ZvcVtu3WJTpgYzJT2LW0ZeYaWxldgPzi1Iv
PCcX+TXMXeb1Y9GvyTB2notjsVXDNP9+eV3nzjSKmCceOaAH4eifLquetzYvyszap/zKca8QDLk8
/pxyoDaDTPlvpFPk8dNO6wdm4H0f4rFSNwogqtYuRZP6y2Jmp3EkZvr8SAdzrdB5YkIH1cpvjaAr
F152S9OQTN9I6ixiBOObyNN0dyY5tEt0qpMCnyq4BlQFykZwjaHSTq5H0pSB93kOIpNcj+yd2wIF
EwMzKkbwEuTcGa6ToW+DuuzN1eW1O58bBINmBPQVU6WxTJOem4OjgarZBLkJnjXoTG+lKxjdy0LO
N+hUiLRBY06BT84hJK03lPqRs7BBS+NLG+QkJdXDaXz1j65+zJrHyz9/ppJr+v2IMiNUj3CmHAYx
rbzCAqYmAAPdplANv68UL6xtuOgNv6G9viGDoXpge0fH+I59V8al1NS5Rw3JKKFH3NaeMlSSmQUl
iNKmvWXs1brc6XgyeCKh65rRx7DiCypxvpooiYPfjhAMYt/I55weJ6ICFzaWtrG3jHVZPYZLBfXn
czkdn5yObxf9kBk2+GFicYN/FJDnkbWbBJc3bWkWkm2LjdHQ+TQLavnsoV2CHp+fm2kSuFwRDQA+
15YmMQA2C2goJjFyD+EPzp7jauHUzIowJ84sOLkAzElaTdPW7Sso1l6MkenlZMhRQIcYrh5vLi/V
7IaAdxXQNWBB8T483RClxDPGBDJv74KT9UHPzWTd9WH6OkZR9FTV4yeowOAXA3eKhu/QMdkrQYuC
gVNRw56GT+at3r9cns7szh8NL+mvbnK1cwYMr2medk2WEtGzw8MPAYRiCvM5ki9ijMItTKMw9wD4
G/U2Xapbmh8f1WHot+uAt1RSXGKxEgkiXJriqlCAwozePrE84KP+a/xJ/tFt2RDBVIVjfBM167du
sZBinNXao+ElZeIqJ3093fndV0d4prrJl+iJ5iSAOhHGCWFpuC+SLYRz1oTjiKNXOrtS2+hltmnL
cuFMzO3CsRBpl9NQmJGpQ4jFris/GxZCV7NzmOirp7biYPKVhkcKKIwdqzT3unNPipuG+MJYfXyf
J3wMqJeRwYas031WmxJsq71j4v2xg09bfGYGUycCdJFH1F4G+oSgWQKktrT2KgtE8pwUd+PwCb9u
IkCAlZ3KzOXkOBozmEIz4J6ix1S3NrhTr/q+LraX12nO+sHxmeDQIBk9gy7gDU9x8bpgRIvQjkAx
4ltw7G3UqL0Bmjf4hCwg8xAcQ3Qb8b7TPdEHgd6BwO7tlc6pfTAX06tEC+vNmHdAoBE91g+XBZ6r
MYDWaD6AMClBE0FDOit9kqG3yMj1PW92ibNdumTP1XjCcU/6hSmdc1ShAUBs0Lgw9oPe++gbEaSR
tnbHpczNFO+SveMjMXLtVkJVUGKOJTwGJef2pjJDutd7jX0ZYkb2UUIyYPJynuzGohTg2R/i508s
IzLzKhr9AAAtt/drqBKDRQw4gBBxHDb4rBELmjG7UUcSJH+iU7oYESNb38dPItnmZPfPJiBdKiH/
awLpmHpD6edsiaR60qSzPTqawDTBo2ulKAF4VkcLCCAS+3m11ho8prfGK/pPf9gsQOngFDkTC97k
pZ5KKkWRxazDW8l0vzu7WPt2ealm4ooYH0EYROVBZnueyKNISr/z5YbkqeVfwIuKqn2Qe3pWRH0q
BKq9Ri8ZbC9FarfT1q0Ve3fpxyO0+BXv6HEQDE08H6ezpMIUVR0j9Tr+YAacy4fLs5zTNyAPkXcH
TwmKfKVFjNwqoWHLzP2g7pX0q/ZxbA6yC1M5BHBtuOTk2yfrGzttcHnse8RdQUOyoM/T/ShpGyhp
gKY2nclHkpkQi8pEW1YbvVETRHZy/fu4Vb6hdsfLDTTc6pbi/zNmDjTXqHjGywtxEvkiUmpm5iSr
XNCMhkEZbphTrvtQ+bheY6mQX5juU7g20uWgitIAnRhaP+igF0Vaof94NBCMLUA2wlyDuAUPyVOV
qmJNL9tCoQdaffkhqqfLGjWzSBMQdIL7EAJKTsml4UAa6hkT7KCjHqULmP7N7RZEzCjtiYjpnji2
MZSmkdlDhLlWcAPUC1wiMyYM0PwJSQjNxetE2gCHMzCuOy09OEm3Qz8M39D2oEFEeN9Xx/Xl1VqS
Jdn7fEjQXFPt6EGJVwnBdHzl1UYLTf3xspy52MXJpCTLr4GGV9E4p4e2+IEj5TWolNWr20REVxZq
a6IcMLNOlBO6yWs6d4mwe2bLUAuPQzMFGVF3JZuxQaBIIGrowTbvS89uF7ZsfnpH40taNxgpLUpe
04Narc3wmTg3ZgXipe3UiY/Hu9JYmcmtES08cmZnhQqS9xwqvAJJEfE4ASAMNQ+HuL8qV3a1MPys
ckwoWgJIGx6Z01E70nNXS/SWpIweUuW2s0ZkKJ7SFkX+aOY3RB9GAKCOA49wQAyBQgdD/KmsutCq
MspBF0UHX21Vz4zbBbs2YxhwiyKeBPcTBQEyrLqugXxNBgcHCRxIGr+tETJRjJfLej4nBM/iKT0w
NVsypGnkat316OyVH+LOTzU/S4Jx6UpbEjEpxdGulIlZixSUsgfwiwZp/4yOEjVSEJfncf4aQTeJ
o3lIW59VKqMVxTzCPDAdD7hMs1nDub4sZU7BjqVMv+JoKpVDhywURn7oResX2c9mcJGy+JGkG8tZ
2JjZE3osS7IAqnCrUkkgyxkrFNOoKwVASXSA8URXvsWtWHOnfSVRFUSu2Cs5imD+2VwlC2GDPcc1
Uis/iCbxM4Rran5T1puo2hrpglGf3TzDcGxn6h6BPNXpsuYJKkBJj80bDGA49bva9nttbVoLYuas
D5iu/xIj+24UCQ8NGQIoYkw8N608ThZy67OqbsIJBjnse570dCIJUWIaVwRrNnzjYOYRzneyVLs9
u1hHMqbPj3RQpy7POECyBxYHie2nSKmBtGvpgpiZia2ipw2ebQAwnlXl6k1VgHQ8zw8d8IQ2etyy
8cmNPxwLgQt9JESyDOCDUVUU3+Yod7rLkp8DuSqWcPUz6eRTGZJhYIhoAsgAd6TkG8u+UV0Pflaj
rWPAeN1rx35ploiU504upgUIHpqKg8NB5tyqc53VWVVCz5AJBUVEEV7x6JohSdla3y37hatbRQ3U
eHX5wE6nRPLtT8RKrlGaK6kdRhDbAP40QsORCh18Iry+XXGCsrkl935GE/GUgOc6PV9xg0h3R2a6
mYY4e3YgeQAbAdR1OvrWUv/OmSfLiRRJSbhTJk0orOyA+D0RO9vYNf1r7ZZBAiaiZvx+eRFn9R5p
XRVsbSDfkJM4nW3VVZEq2YGRPzT1WSvu+mLBc1gSIe0T6wstNwuIKOp1m/xI6Upd6oY3qwpHs5B2
BlidhuY2DhaeHFuNfTPSLy5ab5TdT5N9zdMrFi54XktzkjZpEE6H8s80P6iFvSrL16bZMbVfuJFm
haCZF1A0U2pH5pNQtK4ToTPAuprXLNx0SB0y+zMTOZIhTYTmTZPxdoR1zX0U3vAiQIeoj6sYnqp4
XYA5BBORbjumZYkDEEZ2GOKHnIEJ57H/OP4cAVkEJ1AYhUDwGfAWZFoEXcPa7OAqoIfYkWpbdPfh
sISknxZDtjhAHCEYgjDpVNZ8ehUpWdQB49JlB7Pzq25L1YdPrNTR+NJVl7nlVEk2jT987eIXpXhz
+ALSdk6njqcgeVkJob3ZpyLDazVI2zuaBJ9g78dmHM1CcqSsBs0nCtpnh7FZRa7m6dmOJ0u2eGYe
CPVPfYgQdD/PDeqW0CjQJNWBOSDoEmpQOtcVWQIkzElB2sWZ6EAALpdvNmq1VhSaTXXQ+FWlbY1q
J+KFAzhzqcBBe0dW6BZiVJLp6pSwRLODpobqdoFubDOeg+DxZyw2l3VrVo6LTCpg+hMMS9r4WOmr
oWAoATDc2uPC9ZykRVMN4TXK75clzS0aetEBCAF2Mwc9HE9PCfKqNA1btT5ULAvK9DUB7J4zsmAc
5xwd8Mn+EiMtXDUw4sS8x4S0MojTFJXLBWhwOj/SV5lotzR2vL7SPVF9/Wfzk0ymqJV+FMpYH/Ix
83vrjhrEY0uB+NlFBA0duM9wK5+1c7IrM7KKEdtVd8NVl/SbcXgO64/7o3hnIzc3NQgFU4xkmQ3O
S8eweH0ovqgqoi6HEJVPlxdrxmSibwTiulPYAO6FpHbAjejuYEO9+0zsXDMPUPW24F8siZDsDbwl
vU1ciNAoCMGj4ScB9u7yLGZ2A1k/F6lwXGEAnUq6NiakpU4ZVweR5tu6oXdEVGvDWQoXvYejpQvm
RI6kWnlOgDbEi+qQ55m4AtD8Z93ZoHQrqH6T2Ym2A1iF+ECx2Sth9qGXhbZzyw37Te9U81BFqrkt
4757HiPQcKYKQ1fCykhXvWW/KWXaogcN2hzUatldGyPNd7URvaUtgnqjoTxZVWX4jZ4yvxmcL0nX
wabaxuOopvpGqWx3W7pK+DQWKrl1ojj/Ymgs8a3GJV5vChS4CJL4eguGHLsKQ0+r1QQBltb1mTsW
29hi9bqKWQ/yLcfYClqNa9aZgw/HINoSq9QDJBkKNC1I4qcizZrdSInqx71mfHGNnK/AIGI/AYfY
4FGjtl+7irV+aFntKoprF5+66n0M3uxrRytBb+5o0VdXjSxUKYo+8wyUWQFcPf1nlBr5qkhWcXGF
hmbZFeppTDBYue19XRjsKssrcHegeZI32CmCXANRNq1qNiu9VlpfMAL6wLwCpU1rOKvLOjZjoHEC
XQcpK6QOQNR4aja1ig9FWcXFwS5euuy+GQevwqtpyVVeEiNZ56EEG3NGo2K6nSn14uw2Bti9WF+e
zHscTdZkPGPgKwGpOHWoPp2NiKNIgZYUB2qM9jY0MnQMRNraZxVLPVMflM1oJkpAKgZwblclnkMG
6g2JpV1xq+aHlNNkq/M2uaHo2+K3sTpeDxbPViMaajxwqqf+UOqGnwgVeEe9rQMS8dwvnGZ4Hrjp
bljSjx6pKuxkVb6WPHnrWpZu+sFtV4oKVsaociK/ds0K1a7oiVcKZIORJXK8nBLma3gyeRrpD0bI
hcdY7XgN7eKFsPS0CvIqHduVye4cxTasiKUjustXhyp9Y9EqBTWMCmLbst/F7pLHNPOuRGD1vSEm
rPEZODGyG02t0rA8EKBILHGolK86krzgfNil7o32cdosEIwDUGCi9esMc1zpGmOChF9xSGt4mlpy
l/IlfqEZww8RgGSAagwe5xnwbczR0tDOykNfjR1KW1NlzVnqBAuqPLNHeLxMvBs2zqZ8g6V1UiQA
gheHepdGN1iqfza8dHuJJo7KIVEwvPl647Lvl0efO+1IqyAVCVT19Gg5VbA40ZRWbcEIHjUcDW7s
gnqg0q29IlRuEINcWKo5dUa7QFTXgxoFnoOkzgaumETpY0grUkRktlkdeVyFV5H6Cl/KGM0LA4ke
8ro2YILSnWwkTG/yOi8PrNrl+bMJ5z9yUUBR1V7jLPZYmfLc8kkFpvZvadLNrDhD5CgWpPWoh4/D
0YuUgDsvTnWIrMeKvkRq43X09fLuzR1ZVN9N749p8+TgjBb3IB7o3eJgMPQP6nZ1S73QUHw+bJNh
Q63avyxvzs05uoJkf1CExB41EbJDM0YrRdwMIVAaS8XJC0JkWAaPat4qA4TEjXptROmuV7TbKhwX
i0HkHQMYAr0P0aQeLzi4bpLqA7Jhqo3hluAsrYPO5T7jfFMjfHx5zc7UcBKDZgp48YKR48yHRhgo
dIwsQQdEq/Sy9t6J8cK6qgWywvbTZVFnhxmigIVF3h/9hWGLJHfdtpA4D9HXeg9ajggosGzHYsVL
O3cX50t8QGeqN8nS0dMRQWn4mfL9jf8fl0nFMC1UUJdBT1cRRT543aHdaLJwC05n5+RsvcuCkqPc
D63y5DiXsNKqM6Ks2jv8Wa0Y3INP7BFIkf8WIB3eMQY3yxim1X5olMDprrX0xUBZFZoi6ZvLWzSn
DceSJAsIz7dQQxXLZj5mfVDiMVqsw3Y3DguqMCsHcBa0zsULDgbi1K5XYSdoJOJqH+k1Eti9uk3y
EJXNbD8a5Nod4wV5s6png0UC3pyDN4YkT7HiXC06zCvWfzD1h6YWHm+/a9GPy8t3pnV4704QSwIg
IgJ58o1ecdQ0oFw734+ac2OjiRmoRMCH+NiH7SbOletUdxZMHmAzsvZBpj0xNyMVhwbBMo4ajRnE
WGJ+e5IO2lqrLc0vGgRiCssG4WcXWSslZ5EftyHbhcKGjynq4qtDw+66T/s0UEAudAVilWRt0GgM
OiNBIUFmNL7u5ukab1Hu12qHT90OFHTMDowm/5pFPcgSYktB2zSnA52fogOwn5LHrrSjVTM23HPC
ul91Rl9dOehC6tuhQrx2ENpGWJ3ljTxmN2JUlBVJkvaOp9R+ydVcWaWgIROco6szFL3M1o2W4z3E
0RX0sRhutD57qAt79zVejbG1c+zKzx+UnZL3B0shu6Qj+Qr86+OqHDvQD2pTVKBHKU5LTOonaolE
C4422sbg9w5DlAZJn4S+k4PxcGhQPJGWQvUIyTU/pkXj2Yqjb1JBhd+N/bOuKDxQKt0KqNuU66Yb
W8wItfIJr02/At5mQ9LoKWOjtU6U0fEL3oC8og17X9WiN5vnaGcnWL5SCo44MtUVn4I+CpR7Yb1W
OgBWyIAPzFZJgyYWhSf0WvfKEh7BgObs20J134rEYl5FhbHWhxKJMceId32KBjV1FBpoLqITrwpb
MEbmmkD767xeq4aIvZgkxB9MJNHUDqhfpUpMz2Hom1O2Y+jpJmaYWgXxMyvPA4af/Ltpm/FVS9HB
vG7ddg16HOUe4ZE48kJn/KqqSRqjLbg1bBqX18iIWN21i05QOFqW7qXpaGxTUTcr5N1AsVzkabJv
Kv2HGEz1xeEm31UpSGPiHjH7QdOXCOzf8b4nJhmtLDWYfRQT4WQAHX5qX8YwL8MOJUr7uKlvzKHy
QOZ6KLuXxrRu0N7ESwvlUFr6tZ3elTbIrumGh/xBVBtVBc9Fn69oonvUSqEB4S2t3SBt8AAEUSuL
waBZJt4osqBPIy+zVM8ZXlr6s9dUrzcGf4R5YVdlF61atB2HbxBld1FvwsDlnhE+RVW3Cqt7EqMl
bLNJ8GIqDfNBG5rtZVN0ZmGnFUDOAiE4C4FZVXonM5En9ZgObN+UP3XOfdqxVTh+j+I7ZbH89swl
kmRJ95PN0ZtUs3u2B5icAFuDnuyJ+HCpvSREuppixUBhaAEhjfnVzh8b++Xygk0/8kxljhZsukKO
3rIq1xKYOYyP+JXXJq/u0p23JGDasSMBVkybkKBQdB/DKI0olg0uT+DsjpMWSNJ50wDtuN1hAkMN
J+GhQCe0+qkxF/Rqaa8lJy5n4HpuBU5Wa4d+yUsPnRWCRll49y1IeQ+eH61VycbeogrmklV+Uz10
1ZfQWPDaFpbrHRVwJELnJsKKI0RUf2iOlxU3ShuQpYrNJSHSKXTsrEB/dOx5HnqJvtaS+7z2rQ8T
6Jzu/Fl4lzJ0XOtbtkeMz0x9o/BAM39Zuc7R4pIMad8rl7ZmnKoMta2qscoMBXFWWFncmI6+cqwG
bW1sAloiW0UX70ExQdiGy7dgeb5iTfNaZfSHFju/I5i+ZBgmyWcHF52IgN8gYJnVJL1nmnBzw2qw
kdR+jmqQjParwXiBfwEaZd9NY1/vF0L2s+rpIuMAHAUi6rL7KtqxJE2UsYltrSVrVMvmbwvrrZ/P
CmlaYGEIsN+AE0rWAshoh5PByva2qHYOvybRuo9uEMvxGRCSBVs39e9m/dynN7S9toZ2gWJ7zliB
4UtFufRU8CJHjQoHtA5dQ+g+tPetnngdWutcnuGSBGnb2mxAGKJDe4JcD+rR5x/O3EBhj2cgKSz8
vNBgKCxHS8IuGEfF04rN5RnMHe4jCTK5zOAUPOe6SvcRuYqRR6hiELmreoAy/QXTPqdvx5Kk50sj
9G7QkftGYdC4Koi1Mky0uCRLgI35CSHkYMN3sDW52iBVncrsLJ3u22ZddYfI3KYoy1+ipZ+Vgrgq
kGpoHXXGBau2lGdKZOf7FKT3pHith4dC/dmKh8u7M6tfQGKjhRuaJqH11ul1K2zW8wzw6P34u5L6
3fAZ9YUBwGsPrVkMYxJ/dH0YYdQ0I0CX+zZ6TNkdlHFBwNyeH7uwkgFQjV6r3ZDDXXA3vQPO/pVa
LyjwrAhwcqEQANSUZwEZRL9JyGKN7fvYdwpfGbxC/YTmooEH8qRT2vEsDkON0iltF+5CFN6N9FDq
LzVZyALPbfSxCMmQDFwVStZNvn4SZMhvLQFrZ1cJmoroMwCOZ+EdWoxxa7gR24NqyevD0jNcDmPy
YXDOdMECEwJjC+qXM2oMXhltZisp2wNttCqHnW6xhTv8nc397KY8EiEdiaaNcHu2Cdsj9mYFTW2J
ndMYhlcT3gbIu8YbXbDnnuG88LHsbzNroFtT9E1A0hpUvSJ1vFGLv9kZc73RRHioamKknvIo98dE
Q6POakhWiEdYK7tH6nRwQhHYPTqnopEfHo6a/eEicmnRplv06BQOqMtMIJ3tixp709y3zUcRwu8C
ENUz8HBFEb90i9hdlg+Z7dB9ar5yAa7cYqeSfGFjZjUYFd5/CpG93Q4ZQpR6Q8ioZZpnKajDiYzu
U0LQBHrq74SDKNkTVrfwJ4qYISLaefcq6nAv29vp++fK9Wt86RimYcjTsoFPhNdxxDaDsw6Dvr3S
Xi6LmV+rX2KkDVH1sC/aCNNo6fcwvTHdPy6Pf96N/n3H/xbgSBWDLCv6SjSou8rC4hrFg0FmjKtR
Tx9opQXmkK9A3XWVhartk3FYxRbiYEaxuvwjZk0OcCd/7pXsX9p6y9uwRPVvXt2jTa0nwufeXMoJ
za4kUO/ILSDRALqV07MTRsAACYsx0FMguodAhG4ukXDPzuNIxOQKHB1PI88ITHPN9iqCW8PQeqF9
BRu3oHlLUiTNttO442WHiYBHxAdXjI/+USCUXl/ek6XlkvSbRMIMSVxiucYAjkv/4b5ok94drZWk
2C6ovUFlXbA9G75mbo7Q6ZVbPGVLrbXmvK8jMTIpCXMoLDu4ufcZQkFDQbwxAvEi+T7on3hBHAuS
fFZkGZSqNzCfWg+xG8lNNSo/Lm/Jwsab0n2WhICiNCXmUmvlqsvgrtZJQFNnIcU9L+bXA1O6ZCjE
UNLjgakVtyPqo3PypCWHy1OZ35ZfMibtOzopVtZzPRwrtu+I5aX8VlFsP8oFmiMs4Sjm9fiXpGm2
R5ISbkWliDGbcHxJVeUrHxHTvTyZJRHSsY9stxZKCxGFGHtPqcsHXtjbyzLmN+XXE1za+0gdk0Zo
OPQNOh79jOs1X6LlmNsSgvgxEH42yq9lNqyQDVGREShwpm1CMLeT5M5lqwjNES7PZF7ORBQEPnCk
jiTzVbp95FrMwUyQNWlb6nOrA1/fTflhlmJYGIK65b8ESRasMhTemqUFC6be1HbjMxF9wsc4liDZ
sEEgENEXkOCaV2g8kC/19Zjb9KPx5Rd3WKs9YWAO2nP7h0q+6tV13S3o1bQIshtzLEIyWyTRaIlk
FI5Hse4oolqVe9PA3rfKC16ZftX+vLz7c2eFgEMAycmpk5kjnZURuYvORm5u33VfTXAjG+zbZQFz
fhk8S5AsoIEUqCQk9XI7riTUpQU64wA3Y266+DXusqB1vzOgaS7Lml085HQB/wMzK0qqTm1L36NT
bGriQUns67QJzMRTXqON/krIQhnA7KodCZo+PzJiepKWfUogyKk9+EfDuPrERCxwz08ggnNoFrIz
1egWFt2DrDQI9cjPyz1j34Xd+0q/VeIvl8XNTmdqZofuqyAmsyWbjJx1phXMRXwH+b7o2c5/Xh5/
VgeOxpeULKMWekOwyZ9E5krx4SIN7jqr7sslRuzZA3okSFI2o0VVaGJiIkUivCJ6UBXmFUuowyUh
kh0jiYPuqTaE1KJ+Ri+FO3Qw8jWwiV9etMlYnVkClLiCKw5R3jO6uBB987RKp4jdi3SdIc1a/FRH
uq7sAiz81G9MthJZuCB09jI4EirtVGyldU26KbLsgjeQBiIKSp0Fpt4El2c3u4io20B3WnRZwL9P
T1Dtul3YTRrOtTuzQVJwk7QLh3R2LijZQIwPhMpnyMPB4AUvVY3uGRIDoXtTV9xL6L3jPF2eyuzp
OZIj6YNrpfCUCkH3peJ/zcqFhZofHQUnJiiyUDkpnU01EmHrRC1Gr7SbwRBPiiMWXOXZvQDHwl8i
pE3vE8DWqpjj/f87iR9NfpNaC1uxJEE6l2onKnMsISGLDuiV17U3TrgQhpsXgVkAdAVSFxmH0tpp
YhRKR/ed+11Nv/RArPOvn9noXyKmrTqy+uhsAtwnmgHve+0qo69ltxDsmTvxqCQxVAvNWYBXlHxK
JVZzy4ngt6LR5c5qek+MbuBqX4T5R9GDm+jObD/z6jsWKR1DhJAVnhK8kJOoutGqOqAAiYCr9qoe
0ufLqze3QfBmARXCeTzvNxwVGkcxxgjnLAG0pHrVG91DzvOykLnTggItFZgk4O7OW/XqDfpPF1hC
B4hjtbR2kcOWvIxZGciKAW83tbmWPRoratssD6t8n3lk3Cyi7eaGR++IqW04khNn7Ug47QgeSTEF
79aT2d6ThcM+N/wUcQGRuAYiUhkj1lGnA5If56TJPTp46EL+8R04Hl8yJspQ5mkewRqa+dphHuBC
Hxsf9f/os4lEq4vm7ei7KR0SeJFaE1s9vwVJnWc734tuqTBevjdkCdKZ0FPQOWrlwG+zfquWd5b7
XN9kS70nNHkfIAWPLaDusQkEwGjJ0R8UV7h6n/DbqtfuSRmtRRg9aTrb5NkrjR6dON3n7hS51q4U
5YupvwDuFXstzRZu/LOA4/RDDPj/+DFIIxG5V0mO3tbaYDvtbVi5B6q6r5yFrZcloeG1WbpRibUb
DGMLTqiNXanf9TiLPXO0lrpAysbv/WcglQ22H/wemPBT4+o0bgUID36GhvZaru1uusaIAy7656GM
AV3KkPZ3TBp7+oi2bZd16p0m7djXwmGYisRdgFwNtBCXC1Uj0Fqj6rOtb0dglTdh19Iru2Gg0HGE
byfhRrGUL6DvdW5L0VyFqfmt1rs3I6p/akP73EVANCVu+Kg6CQDmhKp3ocbrdY387CoU/UOOXlJB
Dk59IPXGoE6UXWyOXjwM68Ier3R3vMN15ttNGORtgjzFwDatxaf/4J4h3OtqLAoPnV7eUJh6Y3Za
GqBgL/WdKFmPpblJALTsMqSemipaq6m6cwmuCrV9pMSOfcXOv0damy0s2bn6whmBZwUILXpXoWb8
dLvcNhx1Z8zr2+YLja706P8QDv/vx/Df0Vux/7+1b/7zP/jzD5BF1kkUc+mP//n2xuqE/c/0nb//
zuk3/nOb/KiLpviDy3/r5EsY+E/BwSt/PfnDivGEi0P7VouHt6bN+bsA/MTpb/7/fvhfb++jPIny
7d+//ShaxqfRoqRgv/350e7nv38Ds+aRVk7j//nh3SvF965FHQkAU1/Pv/T22vB//+ao/0I161SN
AoYV9DefUr792/SJ5f6LQHsNQM1R0Q2eNGwGK2oe//s3Q8dHoIqbWFn++qgp2ukj3f0X0pb2ZEPB
7IdIk/bbX5M/2Z9f+/VfDG5mkTDe4Nv4FdjyX4doOra6g5o1NBdADhGNBiXLLBSWlaVlxNumRudb
z07GcZWEubIJW9BK6CVeLJ6VG8rdwMd2m+l1v7PRIRuQ20rZgm6uvO7rLv+Zl0S5z6Mm2f8vSee1
G7mObuEnEqBEhVuFii7n0O0bobfdTUmkKFIUSVFPf5bnDDDABOxuu0oi/7DWt6KOvWR9tC81kH2q
XUcVnVfIDgDuy8x6G0e2/FPbjgBItkRdQwRP/yKFV08VkiaCA2ZZKdSwPgd1TfeW1tOmAMbfkndV
eBlWs+yGx3wTgleaDONalZ1If9G07L4iVQaXEfBYWQ06ZQp/YNA9iAmoa52RHSi3cKmmmZ7CSBcH
w/l9PvfeVfNK4g85jOnfaBjoUbteHMJ4ms/xVm5nteULr7M+HBGtlmdPU58nCJ2I93ZBUMpHP1h9
JkNY/Coy98+WcoGO1nJ5CuESXBuWUDCAjQn7V5ILfgnn5EdG7tSXnqasWXJovJKtf/DIUKvLFH7S
hu7iBJfyf8MSjzBeyr3BA9jD7wcbRz4nUIBm4wGV812YeI9IDNv2A2ZOI80+1uBLq59maQN9Hxnw
nwEvAyAPaFYVclpr4+inDhi5H/Ybgurokv116xrWaoyefSc/ZT7+kivgfkGMMzubNBKKY9h+zBBV
iHmC/bDI2l0oWgmybUiFX/5zpYRMPKtUmQPLOM789zDovNqXIjgW/XAjMllass81E9N1yeb1JWfK
v6cI82QlaQXQNR3dT9mU4FN0bRr6E88YlpnFcOkzml6EoN/OrY0dSyCqTEfqSX1G49j2nh01L4I7
Na60DryTVT/voubFX/R1UM4tTybW82ktyB8jET6g0qKCd5dU4TSldZJ0JW5mf2Ku/wWz3XtPsoFX
KsBjWPVTcerCpM36LqrHcXJniMVwWKOPMaewR1qHy3xebUu++5rtY/wlgb2DuLkrERsGee9gn4IV
SneG/IMx1uZcAuIPm7WGL3cdmpkvppl8tPzYH/FApJPvjx2Zilcd8gF+zzivspQ973E/gRZr8YEp
N37xPswq4uRaw9UYXMslNoeAdDlunWVIro6Y5yGDTSb0SdHCRGEPY7DKuGJTb1uRIPJlSV8QBet/
Yaq4HTe3nYcS4nE/60NHMnXGVm+FLAWv2K6n7t3QZPpYyTPpfXfMl3U8Up6VL5ZDxA6uQ+6bqRiW
R4n/p5XMKaQvsCStgqlg+Ebs8rYjf37ExdykoYC/dIr4Yc2kuSxjFP3LO0vPY9jVJszNCS5W+hD2
4dbMay/raB20rlY2PslQyUuczntduDL5E+SjaAK5Xbc4gnCYiBPT07OjkPzDsO3PnVbZrQw7CuSh
PHGBIyTfFmAPOTTl4xq+YakNA9Gk9B+CLdbISc0ZhGQoXYEFMfVuyvsFMQ8nYvNT0HWNKuk98wHF
WyLmtmCyrDb+wMX0Twf9XCVUAauKp4pYOA5o6N5Gv0HfoBocOf6Mn3S7wc72MawIqx2K8YGP6jdN
8OtMi71oN7xEBh8ktXEzQhwBreyl98VZGNFyfrfn3dPmRkyrtgu8Bm1C+3fPZwI5v+vufbTV0NR/
DhuC311fzNXE5fsA7VqScXiKxd+gV8gv64eM3cpt308ccvUB4T51aRl+6vB3lil6hYVxRPZvnVoX
4XXP16COlrFZw+AGH2N0Z0sRXwNc6s0KCzhn87HbTdJMkCAgb57hiYeN2dLpBgVIOwdD4+MARDH0
Q8cgjRpXsLwJdw6KdyFOEyei/tF5hvvWn8LwNVj1gNDMcMdpMFySZUd0UKAasTJzVNMCQq4nv8LB
fGSCHWFGkQ3Scid8YRynX9g3Aaxo10BkSDcy+jdT+rcPVkiAcbY0nND7sYDoLUFib50MqT45R58T
oIpPJl3Uw57T68xY2/eLqClC3F+BovqYRibvcrI8beGvYP45EGHG0VgYV2HhL1uYY7ljWziOb8E4
1fDJ45ops4fRSlIzFosqJbSBBcQfZGbG+9Sa9TIpvEIl+4y5G/DOqXaR1iPHWK6fPp5QLBfRv4T7
5HMLoqwKZ3LOFGF1qO2vMupEPTLyWUx9WwRdCCOSCH/J7LqkOniA0cPjAe7lM4mOrhSXbP2ny02/
4+3AQThk/n7L47lB1rE4slGfc03okWgkKIclwp8wpEgTpHX4sQHltXuby+QtL9l41pJsTUyYbkab
5B9d6K4/ZPsqGuhH7wJISOEPSBMHSKqyTaeMvTAj3UFLFdd6HsjbtCA6I1lTjKmW6FggJ6bqgk63
6eoPABixemHrLxV2LK5w56VHkGXPNsvaHvyDny/vRruc1XPpfB0Pu0trcOiHamb6hMDd6DSwHrlR
ugDTUpRNP3QMqQojUHl0YgAr58dCyg9exu5OjPwZndtYLT65ZrFej9rP/zGpPpEkgqh3TyFXlQzR
WWw/9HS5FznEDXHy4INkbCjjYDF2/XHMdVrPJPq3suKczD8uGSxG2zyzKf4uMN4zA2taN0VNx6In
peapFlGACPZRvYECforoaiqhVX6bZR6/ZEscH+aNwl67cNPMiw3vIpy2dQZOZwDayzOFOfCucxv0
MesKi0+XIclrC+W7StR+7HvTZtJXK6xVVdfnp3jCvgYZ5q200FJJPYKPmbZogoY2M0PayGwvH1hG
G8CKDkKW9oI9dVuGeq7KgO2nOZqOcRBkLXfkALcUFrFmrriDSjVTkauYTf1R0+64LeKALEZkjbFd
N+kafkgMupooVsd4hjTeJ9Fhy3AzxYW8T9PhtTN7CjWYvAWlxUdIjaoxRingLQpoE2Lo29qsxBG+
IdJ279aTwM5hLbICyvf1aeh5VK1SzLjFeZMykAkKwQ992gFsET10BWWtGVE/IPz3zNEG18mP/wvU
CshgQKxJdfiyBNtdRlgOe010H1No8SKBPZ2kHcosFn6goeaV2PINqZwhPznI2lqKeuRGM1RNJr8f
AHQqhvJUALJ1zh2KBWd8UcncvkIRKevJTZ8W1f5ZB5ZUACc8w23e5rtJr5QMMIgE+TrBVETDs+y7
pcbYrWwE19EHpWqpt3l5xztzgiSyAZUxbqLFjX/HkKyHoR/yE0lHuB095gn9EP9nEOf4vIOioCHR
rIGayFuNCgsLvRH37w/OMa+K4AUFqauXzuhqhyAbeRFHQft/c2CiJ4Qi4iaz4rZydd6FgBGpG6pO
6v+VPbwO18AfwglusGgr7AHa7jPIl3+z3ayt6ctTvJvPaY2La0e6pd3QLxyAven/OPAYDsZm0UHw
eQHvWmb2lGExQisZ7p86Rh436bcOkcTJeh3WEDFHOwq21eGx2gsRvZUq+0q6WB8V4mogHgT5hewA
r8BFsOERCej6Ei4d2MxJKfyDsstvoqYN1lPGo0+onPOKDB0wMCmTSFktttOY7UcUYOc1Ui957u+G
wQdtakf1Mg2pbaFqJt9m7Od6mYm4C1i515aiY2fY5rdaUlUprneoGqNdVKuK/8J6CE2nLxd9Idl8
8Tb6p4vkK9pn0wAZfNWcIf1YfZJh7h5nyWVLZp0fpzKZT5z8SxxujT5NHovCf6w0LGrEV6cnMs/v
009vkglg85kWCHg0qz1wSG16PZ1Kuu03FInHHDV1PjJkrPoB+iiWXUUQRq3GEq1VXI2wVYQWiqb7
zAkcN1Pyt18yFO2rPm3psJzDIkjh+yAVHKC2TPpbICfZrjkfn0a2pnXc4/kn/rkYkleDj/sGjSv+
LT+L8E85YL6Rm+8IDK9HbsCvUcy/76P+bynGZ02T+0hRgWc92uADgLMZiZa4vCRUNlkuUHSkGKl0
noLT41i8XX1E3AW72f5xL8z+QIXd22il/ZXQMjmN8InVMp9VsxQY0RggY5VT/7oS29VI3KZ9kFWB
THnKFlRquM+p2V2TLgA14+9IoLzo55uDm/JX0hVBzfvAwt6EJzCchxJTImL+Ddikv3YzjZ6JFe4b
6by8BrLG3ccyjA0OgwyzmKWL73owl2QrMtO1Xg0GlZeVv5BEp45jFydfA7HLlSfIPuhHlC9Wwi3I
1/i8D+wwL7w8UDNWJpH/MgmmZQoKLiP4CljM3/swGI4MHCCcGvJ3GoH9EiA7m3RIi5yXTVQTHPeN
LQ0JKkSWnBNaHH2f7FWE1qSZpIfBQ44HaE35qTCxvWOjPBsLPhjeOnNvQyoPqQMhm6qt6UacnpgW
Rqd80F9rCh6KiGBjKvHnmcwAJjG+QZjr6jVJJFxt2oW33Ub3fB7Onjl9lMGUXQilsoo7WselRmlS
2pbmam3I0uubLM0t5vuhcHGNcalvFd1/i11rUHCCTD2UHSsvaeZaiQjKj8KNL0jems7QMifo+1x0
dpP/b+rxHlZYrHyzbnkhajvkKsFlPeYVxT9aUmCJgoCl98P4hMbgPJpTgAjbmZ2zgN8GIc8ecMY/
DgESLemjj34pTklv79Gi7jVmYH+XqTxsGiflCogTMxgEiD2C4DAHbDnyrYtyCv5Ul13nmcYNWlAF
XNMCmg/TICmZvu7VTq6IeNlqjdwTJGeGxYFAisO9fIBZ98Dxab7IDAOUKc5OpkiRYrlPZ5FN15Cg
inE72S5dH5B6CcLuA7uloLJum3WdI8y+nRPCKrsinwbkzQTZebS4JCuEmSicy9to0GmyOVEwofon
nSfuW4sxa1RO5maTZfRSigyFgfvpEbD98MPBxfPSUhkBNO6m7qUsJbCXHc95i+mVvdtULF+n1ax3
oV/6pUZG73BgU94/x53KWrb37oBucj66kolzwVN3YvPeNcZGRVcVI3JGdQ8T9ZLGx1CyPzxAFk2j
aYp3F0ZPW3WrfZGYzl5plC1nEq4oUhJ+iPt+bqkh/Irs0I+E2MdVKl9z46PbFNnlReXyziY9il68
w1W5RGg4gNYs2iB35ZVYdbGGuloCaXRm2yyPyJO1NeZp4yHcClVRFw3vnUfHHc8z0FZZaL/TETVN
K3lR5VvySRPcqorj80YRgM416uMPmJpRbqoMu2HJyxCYJvG5dfRYYsSOjAvYHpi5gCRL0ZAjMHm3
JgQZLJgPJjJdDd0UvUzbVjY05fEx2Kfi3Sv/0W8o1DjP5pNDJYYVPV5uJFp+bhhUt5OMX2e/XteY
YZi8YDDjl7TKfDffYszugUnKLlhBBY3YxhEtP0SxaFKDg5fZ8KZxqBWLinGtCn4z9BumHFxGFBbe
2RTiHI4KsoAcU5KIxW+hkWmD55pXtCBbhRGmP4dReXMaF0GP3Pg6kDGcepDrpNU6lseo0wzlWyru
5mj+BYCPPXhY+9B1mLDKoXk47l7exbhu4rG0lYD6EadJeT9n8PbpYfpv4+F0EBjmtiFFITXm7BLo
MqkGYwR8AcNNuuCLApHSBfqv4ewQMvqay7F/X0rCmkhB4U6yyVWgpsRP4UYfOaJC3gub4bp33P1M
wabKBzFp5q0PvucoGI8ISHnL8y2q5ilP2jnMD3QsrsmUHXYflQ0qet/4lF0nDnFGOYyodSh9iWz8
MM3bbeB93xodPaNO7SsZkfAqs+JdIfLosA1oixN6141Qj9J0aAZZPOZ59kvp7Xnc/Bk3/71ZEfSj
M1A35kbG6UlDZwdY84wVWFynOzvlmXvt+AJbfJ5tyAWKw+ccFET8QpiAZQKxExYXBV7xHv1sghKN
bvSuVLT/06UbRoer3MbDwAf6m4IW3zgQACqMVuhBJxo12TqhssigqOL7c6Rp8KfjY3/bvWh6/IeL
cmHe9F3wHmE++lfOuHdWLFHIin9ikb2oVZL0h459T5s4ow2MGqo9OjB7yEaErS6Gv4PQc8JARvxN
e1AIXEdVPYNTf+AiPYg1EK/DQi3yM4r8p/gc2qEEqtbHyXq/kQ3KuCGJjlO+vcoJM0qhF/uBX3E+
z0n6CzNe/HSCYs6QEw4J1SyOHWA0h3gp+r8CKxqBIQR8o7jAchuAfb3xRmFgUOkYA4V1t69OYlAV
LmgHmMltM5vNYTKH0aYc8Bn1Xjwk+L4xofLPcZJhMNhre4Tg+sjE8o1JTN9G3ANFSFbblmhtaiIi
jIEds58Kx2GF0+aVLCnW/uJ5zOUTR1jIafe5ekLeODoqn35MfnsMOsxq7GAC+GWga1620DXGpdOz
mYb4eXA/x6cYjqnrfs+S3gyeXyDKgmfT9fE113v/lO/rZYUasApGf3a7sPVPxE7p5wUsja0CvT/A
zGsSbR/Zy2LXluC1fgOMLv9POqIxpOKY8yUYtqamvMtCtzw4gap9F8tJBvI/AB1qMZtjNJv8ABDC
bYjLi+M7HOfT8In58ZtItn844lmFDkvdz8I28ClXTqZAJeTg6hIsX8HT5mWFrBsFSEOucHvJQNUD
5ijtMpbbCZzf9RRgFjyUy4oO0zvYb+er1eOK7A43oZNw67mc5Hx27jKx4UJ6+E6gEPGVKUNeRfmO
qgiHfUU7DJtYhxi6hDU5/Msk0OCQROozAMCnnch2Rkkb1Cm2Axf8hvYeThPERWBavcTdTyvkQErl
O0WnMj/zFbEbGzxMqNCVewOe1lzLeb9Q27HrXEz0HoWixniZvfUOY8SeIMSnhC35FX4oUgUsuGMM
y0O9I0bOlp+74xR+KXLsFLlXJWw5gdqvnsV/+nx9jL3/V6LK3Ya9bMXUXRQ2NFUvMMbIMH7+J7ro
SS/RdcVIswxlX5O1O6iJJlWi/6UmL5suwOeKfl03iQ6f1zR+mHcXHny5Docwi3g7MtRiFnSwUC/d
NQ0Vf8hJAIK7SsT3VGCLEfvnlVLwY51vyjFCxe5XqStJetYMYXrLXBcePY1Vu684nlIminZWCzTA
Mj0StuKAc7BzKz2DYtLFJ0p/cC3z/sAEPnZcqsNhdmG9goSfz/JOKNeBuOjqDgtUnmN2nqEOfcmK
QD5SgFVa1aGBmabewOw+XMNU/gy60MmM4mfqhWh4OpkXHuf3HUrNbcaQHHWUwQ6Gnwyb56Ps9EXk
24T7HJM7hpMpNE959tBHGW0jHdKDyBEcVc7jVqU0eQQybbqWptwP2YAJiBJ5O6AujgO9tbGL90sa
oRDDViM7BPjzm3XRhzQxN10GZ/SoP6pY/1ck499kyYBPjNkT7kt+niQ9ynlpBp6rU2HX2iXvRR+H
/zBXY2gbCtai+Rv+FpAGdyiDqkVF6XnpsxDO+MjU2qJiYMPR8eApIFQek1GdVxb5CnAafgQp57yN
D2OenxIz38FCnzUEM/Z1DaMK/lg0ENEgjrIfaQM2BXbhXDzgFKfYtoX9KSa2uyMY/oEXT4fwWIK2
gqHTLzHG9GIwxMFjuCVvEh181SfjNZsRsMOBLR0LhT3Euqo7tBdfGU9e6ICFGj7WF5sVDYq0CEkV
jI6yws54fe4hG6qxTBvaxcumK5al7vteNw6FTT87lFRm7P5Mq89aL+3WKmy/2ziK11NUDjjl3La8
m41zzMVcql5Cb8wrVqh3gO09xCDB/kV7+aymPbqZ1Q3TPVGg5lSgz4C8HJPzjNJp+9lm+pneCZp1
z17OWYtKU2MeRHYcUptIqn3wy7H7WRWoiQfPlqrHXIdfKVLm222cJgz77QmbAiBaVfoigSLGeHLH
8WmOpFxxoM45+ROk4T3cXaD13BUibNKpCM6b4uhOFoEFkGVhiT5p+0/2fm+7DWq9XfgjUpmeMZzF
WWAwwx0sZmGIsYviRB/kND2WfD4lDLNSl+R1sRZhy2RyKtkbNMwNJmPPOBODWitvwZalryLGu7ON
G68Z+PltXKzfQ9Gt6PUS9k6yFA2rHQ8WegIk0FLcj9MT2r66W6INK14EKKtgfIQI2zQysC+WpapK
DG1hJjtsdj4FMirrsLRgLKkGrW9czxxs030EJ43Q/atA2Xah/Av6CXrAOUiQobg5LE8gxPGaBccg
mIJ7vxKQ1IabElt5Sh2WCWkwU2AnLDHVaGxxZgsIS1m33wOqshznLcX/3q+AYHRlWXEUUdWEU24i
6r4r9EcYYnAXeULqQBevZsb+0acZ5EXj4J8GnbEjjHiu0uVCLj3yVxeoSN7DRNG2x4VWs8RCyfEo
zXKxc/y0YuNb4cqJW/3D0I92W9Te5BH6/+nGuvJeFvEDM5hr93ZsdjREoPU0qTYwLCZI4QCr9RQ5
mPgLGYnKLp2ud2SWVnu/Y5IQJEGF1Uny0kGZ02wr4FnU42XPEfiehrAgp9EN3X21dHN2ytDD4LwB
kKmgPrpLRPJv0jFGFhsqFC6wE8lKANaAKmjKYu/PANJylEBGaURTm/44o0hMqyF38WEpWHoqly06
iw6FDtZPna88inraRBNnj3BfAg6nxvgNC9grZfEh26Ia8YSPuDJPGjZ2PCTTdgf3pGcYl+SwtAA7
jdffB+ERvQh+3VS0kwjl75iY+IXQ6ZeVu4NdZBtkM6WFbtm8jLReaQTVS2kdMghlMbaFj7pqLNPi
KRiHhx4gEDQN8dqMWxo/dk76zyVD/65lF16LYHrHxFY2KFGDug/y4ZoMPaI0M9c3du+fWbqNzZZ1
f+IgvY9QnDjxC98sQB6oUYjo29FZeGToD37KvI242lw8tmEO4JCZyAmV5t2uflYC5hJkBHugaa46
DcMyVqQPsuPPXm/yWZkQAw3o7+J1O84MQwhOIDjYqzEcf2e4l0JuH/m+PZSeMVabdVO1d/TLJH9M
prBWHpilVQIVULR+kfR+QzllSX5Qfn8qJKYD45hcAI7aT2Wkh6pX9lbARSKHy8DyQ5/oGxnldTNT
O/l8bQZMuJ6HOf4uIuVuwTay5n8/MvPf5c4BZdMNX9Cf7vOCE8m4x67jPY5yW0vkf9mg/5Ju/qDZ
SXh7jGiH2x+d6xTFv7tS9Q08RufdzzNKvsiVB8CxUD90An1ehAlgabGgQFZ2DarLuWSzOooExxhF
zGED1cFvgHieFyXbQKX3fNs+pzTFHBtKmkWyy7CK1u3z8+i64pJ2pqzSPbkQic/D+S65LgmWHDOs
BjtWjf8btU6ywLSyJI+pIlg3GQSqiJAETY4o76YMFY7W8oe+NRTm3QtXNpkrU/z3Try7cFjrjgR9
DRvVdSDrbTPiVGT8y5EEiUHIsxmVCK4CkWJdwAp09nrBX2Y3X7tsuMDrZjCRWZaKAw/TFzmaV7gy
6mCkJywY1rZYZjTcas5vOWjsbRgCxV3lYsCwDmTzb8H6Bb55uhwSiBRed9dPkNQsc3lG/lIyViWU
i+dhUclHGm9QUvjM0iONYsTb/W8bwQnPxnrJQeyrTDFOv0dgUz82A1Mh7efsfkkh8jgOkcKDNAXv
KR/yJ9/l4jZqjBQPAGbc5JYkeGrneL0XZO3vqMmCx9LG+jcfkT24zFv53VlQeap9c+wOw4bwAG85
VhZeGfYTXzLj51L9dMbysWtJ3idXPXRFgn1Jl75qS+ZjZLccu9+ctbmXkO0QvmNJ4rOjDwn7TrPd
1UmXY4qjYi2OM6iGaEvL3h3NYN29SRCFHuKxO0TJkD1wKZJfNP7Z24ZO3uckRWWTL+Rrgyd0SyL7
haEtq33XHzjWQ1MoT2qDJ2FW4x0+LXm3ijn5DJGR8bjb1RxWWHJAQLcoazhFy4RIyc7GtB4Y248e
6MCKKE+ek8JE3xMYqm0kQPOVvgPsQOhjkU2Y9qO5vet49lGS9R2KgRhr1O6QDk4dVGrT/2Q6n/Pw
Fpbbzacd9hl5NH6OxKOKyB/JNr2IAAknUxxXYOrlx02i6C9T+bNgzZ47oPfaEf9i1Wp5+E9QRx/E
qPBL2q27KxfL7n1YtDmHHrLGGiRXh44bFNbhm5YFdY3eAvil1TDWEG3p2gVW1x6QUWxJemwdVATH
7pShE+HTdh0jfwUYidbYDJWPM4XtasbVlfwEbs7u57XS2PlCu/WdxorX6P2hj4khNMBF0IzYVX4O
MdpZu1mHPk6vbczG5KnwmDeAIAdq4jqeoIq0mM4hkghLw+yMcX3RQuoQofQv8ui1n7mt/CLxQ+M8
xjYgHvSIbVwx/O2VXh+8jqL15OSMKbdYRgxu/r+sJo3mffobHH0LVYjE7oCkX3bKaySiT6fiZ9TS
7xYBnnkgGizX0A+HBb+4FYuwfMFMd1oRTAlpWnC2zBcfarGmFURhTZ374MJYjrxMqCTXOp0Cf79s
eMOxDRA/M2Nf7RoVM90zD1gdepzKrIvwVWZi8UWZnFoTKHvNnd4PMh74kYskvUbSDm2hffix7+Qb
19JnnpRnNThyh+kDrnmVBNkfP9DiunAhcKF5qFiDMcN+kw93wUbJzVi1vcwYR+PrRcrTE0+jt8DF
iNzFcNbeWSPn79F7fQJidErQDwAxMInlSneD0wZwjvkmk3yqbNeZ73Ht2QvJjPm1xeATNqkEfqPG
cBPz+tjtnW2o7PLXLc7caTDLcMK4amxyuj4LjuyRH2D4VeHFP2+Rn88rjuWryN1yVw4pxEaEdOyQ
6Gm7sVAE372GVmthhv4XDgWQrbF02OmFW4Lrdx0Qn+e67Vn0sQIacZ9sy/XWPfSpiA9TwLCaYAAi
hqvGNQa5CBot/hAN+OZXeYtRPIOjYPN3G9GfKjAfzo5hQDNlIL4vUkHBkkHvkuYqekF0Tn8m67Ri
RYX+BnDMXT4IDE5OhvsdujDrEuCF6R/ofjGziATUcszJM0F2wgf0d6pOV4QuhDn51sGw1EQqeQuj
aLlGQdK/pdy4vCloMKAQ6x8gzAp/aj8/Y9eZU3sWdHX/5UbI1wgyy9s8ewdM7g2iNXzfURjUUOaC
OlQO9jedl/lfKNcIcjvCp1OiYnNLIN7BoCHs7a9BA8JZZ0HJ4F/rMVIW5l9PvLnv+B6CnVlu7bhA
MEeAonyG7cZWCZ8gEtns+GQ5QSsJxNF4Gg0SeP6PuvPajhtZ0vWrnAdozIE3tyhfdChSNNINlgwF
m/D+6eeDemY3ha0i1667uZFWS+okkMiMjIz4DbXxxD+pPaGoltnacpwp1+yvej3ZsuUmEzWvEauT
A+ISWrGKgpQvVg82b+AEn6XGGm8yxwIWRo3ErcwqOshhNW2jRqtW05C1W3Sk2yu7ryQSwjBchx26
pkFax+tSsoZTEfndE7qi4sRIyRU3O/ObYfYVJhS4YqLTXwnlEZRATNVR6MZdaJteaNXPeoztQQja
dp2aIezE3Hb2YavY9zLVsmonyWpyF05OdyPicfrSiJaWbzKJz04XJ7QKNefWTMBRWMrUrOsamE9l
xvJWSypxW+Q5UrZ5Faw62aT+ZzX5NcqppptrIthEce6DlEtCT7PhdCtOEe4nFMQpImCN7PvSsOsD
EW9jJaODMOXWrZLW0VVqNM6mL/1mE9faauB4WLUtrkq1YrOuhs5YxYOdHJWUHhuWfnpwV0ZF/yUw
BqqCY1l2blU3zrfOH/wHEagouAXYrOZl6XwPIsP4maRpdxq00b+r0S3t8UkxUWkNcqdwWe3Ontr/
nAzZdnrCVA/JIzsr0h9i6qIniQbdJpRmNKFTJbdSWD/FeI6tpCS1vsbtkK/mC83Gr3COWPsKcrqa
UgpK3hMVUiMt7kYtT1a1qPgzqDvbXiLWO4qkfpqMLpJd1BX0CsVbU1FB4YK04k5b2DfRlKM2rGr9
OtC65memK/p2lHOiSU6NjhDII6AbW+xFFkV3bTeY6ywS9dpXUwqkCsC9FNDtHZfXMNpLVKEqF2im
dR8oRK9aqM02buAjbDB/Mtwop6LYhXlWHDuzIV7rNdxGlk3zo7G7UnORHleuCp2eZ0cV/DBJZrt2
AuB5QyBVKzoJk6tlhnE006JBM6AKDqMztdd658cgX1ujo1nX6BupL+QXv3DGDV0zWm/1SasCCvlc
YSVWzzqIhlNpPyijFtwZSTx9Gk2jvq7DPg1XjaHPODx8jcdUB7fZZcpVTKdh0xSg8bCpnghKqbTN
g76+Uro+9DLkddeOT2LXoedKPS0r90laFehMDUZwJQxK87STpTVguGCdtXn/HCEO6Ba9I8/NPRBP
kZz90GLTPo2jJb4PBUjwlZXOoVankFIL+Uds9CoFO2GPO9JcFIez7OfYt1np1nHWdKRTTv5d7Uxp
bdCeXeumBkbF6NKXGiF1bzTa8huXf5AywAmDQj3I0fe8N1e5BiZqHJL4p9LkYg0FcLwZS7Os3dzE
38wCGjivKbxrlLQzb2Pfq6Ogpx6rFQ9O4AM5pDssP8Y0lfk0jeR8oqsHtraQxWbsAdGYpm/ILudl
9Co0tSZ3V4zpIQKxuUpGMfwotNnvBLubb9R+w3taPxSGJyghQZNLz1FLsE39MQRcknYgTWtyTXgc
t5jI0A5Qx+pV7lX1MRB9uw3K1L4eRUtSgXvVlQG6YC/X+I1IeQWSR6ap4/YZIYQ2eERBJc6Tk8Qb
HsFlqK6WSI2n4G1/H0i2uW21QZ6hXh1xoBLFWpUCYx3ActmkI94uivCHTQ9izaTx1rBwu0HnWJEq
7kDxaRi0taTJ5f0YkQQDE4p5ZaB16ykqtVWlgxW/6gNEufrUKjzUiEa3alKlxo++pSrKCkGrGF/J
B+S1deHmfW2cbInGWV2N7aOkNuajHjXJrpsK+rNGiEnMCHNscsds2INkr496UWXfW53U0xwbwZ2x
bneZOiUcCyWMLNGaPySfLNgvx52Uh8omZcB10A71Ffkd8H6pVgLXlCgLcUsI7+XEkBDhpyATWhGT
5UBtzoRtvIBdCq65jOT3CkLMlD7jOeEcxORK9uCcAjuRTnkVRZveAp4XpHl6LzflF7sGajtOpHVW
IKUbNr+zyv18oJXSRNfxpFgPuT63NisUB1dpXWA3gSuAyl0qNrZa2scvQW0elT6vbrinICVVSObn
rijidZdgtwPAa9BBhAXNYRys8SGuFAkkcaOodN6pgHpxBuYJoABOJKmfUijX6ngfRU1+m3eAWVzD
wQNq3ZtB1Lk15TAy5lr9rEMt/B76MTMQWcE3aRwo1zVco8I08re2DchIZ6tVR12lpEmptw9etBJE
lIF0z42d29Uh8kuZLWdp4d5IA63eOxLV+IHrnovWebvtc9qlEj+eumVUjncBPa21n7fFtoXBcdKo
P14b7YQLWKa2a9tPE+Bco6yvptCWgb1FnJBQTR77aSi+SNT67i0nrK7MGsCwSIwRxKuKZC40tYJ1
Wtqf8KwaqcYotBT4W8gEjpPexX5a016vaLTYFLcxvwqwt9URgeuObS8yjE7RvFnX/SA28agD6isD
dMO0qKH2CaiBRkzcK+ljGwSfrYlL9XZyjOEz0FlKP3nMFX0yaNKuMlXY6yQflb2wkipc5WZoXLMh
nCejHlpvEIXCBHEfdaVccFexG4XKthnboJb91t40aqUfu86sH31e/QrSTOvqZdq8UHBOQIC1gJE1
cJzrrBwo0cJpedAiZNpsGyDv0FYDBQUr2pW9eLDV5k41JP+q7SNtg/rddGWhh/tcTIa/CpucXyyK
iXWsWus+4GrKhRaLQdosX/kybb5qRnvu86vxvppNu5Qhird5BoIroTb0KTX0cNUa6E/5uFusB8k3
7hTUPQ4ZwOKrMWLoMRzVbTuB2A5r9JknK+T+OAF0FZSepOFTQLJ9VSiS5IpaUx+xF9EhWSB2Ftil
f90WTv4AU1z8yDsYS65AEPsG/xrawTUoo41uZ+bcptLBRU2B/EUDxnQnKn8EBsKpAivVOMWK3q6o
9stf4rrvrnVdcFCOrXxnB0awYh+IO81B1bKE4PysxUGzrQHg4Bwkorue/ONIi5/KtFqlkqtxq+N8
ofMe2HK0oYhgb7LEsO6c3hrW8agGn0qSr+eioMo9aqZ/3aFttI1L0/6BDAUuGeCSXyE1dm4ASmdl
TkgpqL4utk4KL8lNA2HeamNtfTGrdHSxRk4g0Ixw+8DA5OHeji08tQKBeGzlUztGkFq9H40aHqFq
aAeqxv5n2YnTU6DZw67AnOVlMhOxzqAVfgtKLQf4oDdXsdRb+zqbAVn6FIyUnzvZbSWKjXLEg0uG
FH8XQFo/GXbaXneFUh3HXCuOUTaRKWicmNIgwcOxFH0N12MATo/JN1fE5rUPh/gKgcX4e9+lwWZI
KoBCumE4K5IayJBkYCGeY7jiBW4Lbu+bqDSDf6EqcAccqooF595XJXWiH1WU3JMkDvu6NxoX4dT8
O8D1+ipp4+TgR5ZZA/9jn3IS2zJe7A5CMnaZd7twDjRObedbynjN0abktCLk0sX2IR3UUGNm65pu
i5qkduhhsnwh3Q9fHZCPj3BisYnG/s44ynbAIeaUdCNm3pID6E8En4K4p8ffKJKz16xBX48WPxEK
v03zsB92XOTzm0GFkDNUE2YWVmtCvjGtnCuTcZDGpFI50aZmw2XFelBmmzINOlqg9crXGk7qU6GY
zX5oFW0VmFj3KVFOiWCoDUqZCQWcMg9BpRVBx4S2+uDNcHA2fDcmQCK6AZ14YyrdjNWLM9vYc8fw
jxwGKr121b+LAEj+lOySSkqjwKFVpR4yUllGrG1lmJpxBRk8/BEZmb7X8s7eqsCl6dk42V6JgwIt
77onIXfM4ViyQcmUoB8fqvkeRvFlPBpV2X33HdV/DEIDIzqEScvrwbLLHxWudVsjBMWmDhWTIY/K
/ZQO1FPUuWZcDdXdX3lHD3ZE52bXaCK+661O61fwXaZ1ScX1k9XGKb4ReDVRX/+hhoomVhaBjBoM
zoaa74eZ68uRgxMHqg97FS0x3hDoChjB0i+PHFLqSbND/s5QIv3RLNv0hRzHXpWyXa3/oq/tVLkc
BvvWd6q9KLTmZzyB0AH7TKAU2Bm6tP2BoygYomMuBZgL0uumxTl1ReVF2mVhUB9qoNzrolZz6l/T
awUEAMJ4BqSzFz0tnzYzyRhtRaP1qov0U0uvNN0kdCxgEmZ0kUWjFzSHaQ2prk/GdC0bbbofE0m/
rvr5rp0k/RE+fbaPGy3iOh7QoLGtIXqerIL+JquQrhap04ls48ZuImxlxl69N5okeYoaMMubwqIR
P2igHWOtbDEEBItvgzFbdxl7o26C6EEM0ouZkmg2VaoeUQ0Ij3lU1Y/DFA4QOoR+CmASHbNKz9eW
3AzbOB7D019a03Fl161oXyMdutJKydkWhmVvNQR/YCwDAY6VR44mmvXNzIJo/AiMV2VMXEaksvke
BH60TnG4jl2tEPiOBhmLy7LU6guBIdtws5m28IextxyFWrh/RaBthlzuzV1MurOLwxD0R81N+K8G
VQA71NJwP4DB82IfwLFkjslG0eN+F3Fz2bVQif5WI/gfuvBvPNh/cZCXPOWzJOTfiMt3xWv20FSv
r83N1+L/BF0ZRYL//7+M4H+jK9/O/OL/d5VXr19/Jznzf/3NV4bv/F94vqJuYMocR46MzsLffGUU
Wmbq8S/jQVjkEJTf8pVlmdCLKxOxF4UKhuMA/sVXtv7LhPxsO2gUYCXHr/8JX/l3/rqEQxJBGk3l
hVhPj81NMUPf7h2LyhUpn7IL7Un+j0Q2/hl9oXODxRgtG7+UTllsfBYsSXcEvPxmnv9nxb1lWp97
8lm24o36TK20UK65+98TJu5ANtnr2rCMCwefxVveDK5RGigFNo342MdfCqSCKTNCS7vsyec3ejt4
V1Nh8XnyuierowJ8BS3tI92R3+Vl/pnyhW6EY0w6ZY00uKewgRtCL+Vf00wG+kJ/5HDZ8y+I7T0/
QZomfoQytsNV3idbK5X9D8R/zn1WFvzbybELB2pIbPsn7Dgpi+n6E4ri7Ll/bc0/LJlzczMz9t9M
fE0jbhqjyDlZXU7iVJFechYith7KH6yb35X3/jX7s/LA25/Q5MMwZSad98Aqppu0L4p9ZdQK5eao
4eyaAc5K+02SrWT3/iudma6l20aKkeXQUEQ6xW17O4FFpLiif+RXfW7wxfY1HC3LMsO0TngfQ3jv
MCurjA9EpH5NyT8yCf9M1WL/JogJtFbddqe6VDZqST1hynEpO6jNkz095hXUX7Lq5C4p4w0UVICW
+7T97vsHq9nya+58B1/09/H1m8rG21iykGT/52EW+73MlVqf6FScWr8Eetlvp+BKgvsc35jcOg3t
G0Vk3OAnt1MPnf1icbfP2LJpSWIlXwsHTtLfv5WdMf8bQU8w7CwaLSP2Yj9nQvz731uZp+dP07YI
HuRqvhjCrjvRUTxo2reROrfJjGjDFbxBpYckD0FTqmyQNFupLVZoJbhWOqzkzKEFV34gl/NLX+hP
z7GIM6C6Y6lSRzp6YuZCOCCUS9cWzU4xmSFYXiqXC0q2JzBg1LbJTa9zxGMU5BSArPm67w4NmDTz
kCRbOD4uedD7M2Sd2eW/BH7e7HIAHAmA4CI6laKDr1VZhx6uMc7lAJNA0TWpvOorlJbDonhQpLR1
07oDG2/ETwhcXNdy+TMqnOuoEC+OFt2ro3TTOtHLUAePUo1wCpR7iB/HnuywCkccwqUbqwULMoT1
ofG1R5os3xIhr3uqAjBUhy/AUzZhWq6dMLxqJdqbvr+v7Bjk1HRrNsMDecERxNWuba0rKcQaUJKP
84xFaHhQQLitu3Y36copluovUVbeZAXWZppa7h2gXGGUniITYaRSgiKTwg9P06de6rfo5G8qA7cd
FDG2ajocjag4QlXe1R225ml3qynZfZoW2wB5Q/BYvkeV+MIouIjhSi8C+IU4cKodBxzCPgNUC+BT
baqKG7nOdFpIWu36sLbe/+bnAtUysA/UnoyRmzld760aVdQcxOaioZeOA3EPqdIh1/b0ngUxNSas
y+LzZWMvki89F4ltFlrplRCE3ND0b207un9/7DO7QF7E7k6qYbZZRumhhIPcA05/4SmGD3FHOcb5
zyTg/hU255T27XEHfm609GCsvbF3Tq2eHmM58d5//jOfdKnLZlW14kDmLoETS607pfl9C6Rt/f7g
5yZnEUQlY7ClWAtqKJp2v5KMhAJAnci7BKzihetmER8Hw3aK0lQqD66vh7EmICETp+z3n//c5Ki/
z3uL/RbqG1PlUSUwXMcIqn1fJeFlOcXS6pgedIyRZVp76ZDOtV4XX/TXyx58sVGFE46RHLaVpwDT
p6Q0eeh9Fx+cSX+eFeTLfp8Vy5bSpusJO6mv4DTGkyOta120V/WlhWWsSVk+F3S8ZHC+TymlhjyS
P8iFzj34Yq+majXGeh41nqjtXVYB4q7pBH8QjM8N/m97dKzLxGZw1fG3VGYmCC71uL7ke+rOvMHe
nLW+MVRQS22iTFmFe3hxxjr2EXV6f/T5w/17joGi1++ji472Rg+y0aPY1yKyhwR4mjyUSXxFa+pn
r0fHrAEXalBO/cCN8NxkLXZtbZrjJCfzZBXJT9bTSssAb77/NufGXmxaJ7eCpAfq4qlVQbR3kBHI
ERJ8f/Az+RhmXr/PFUxb9O8KOB9dY2VfM2FInydrqt208+3NVA7yNmGZIYJTqrc2jgC+W8J+XCWG
ck/KUN5lneFvJ4tu5DCZ2m0qg7TMCtRlJFMxXJA8/TWtyh8JbSd6o4p54QJaBATwMtYwSHLjFbb9
GgxwLdruI7u2P1/GMO37fUr8VviVAy7JU61E2gujsiCJW08yugQmVrzXLZyYTVrI9eH9b3DmA9uL
43xqeuFklPE8CJmuUsm02BvUPS4bfBEj8PTyZ3kljtrR9FdSZTVubROb3x/9zweibi+ChKLBooIW
3HjQMSNQeIa40vtGrOtWUS460PGA+/1rtLFBw9JMKkzzcm4Mg6mj7QLc6v0XODf385+/DUSlVjTR
YNee1Ywq7aX6hznCmHx/8F8mpH8IRPYiLCD6NoqInqfnKI5+kJscClkffbcwu3O1spg28dBBXrLD
5Gakj0FLUSs3aUjX5P0HOPd2i9CRWylR1qwqbxL1fV5UV232kdHSuaEXcYPetF5Vomm83NK/F7L+
g+blj/ef2pwf70/TttjcwA+11p9lzOJ8aA9KOeKlomUO91UJEk8Af3VdQEpYJ7H1bIahvu5LpXQT
gtVRQhMR+SQ4Gc4EvQs6evtgiUy6AYfub3tYBNxuRgn1KF+sEODjOPaTajepJganhezs0tD4VHa+
WCtTX67RTVM3nURzKLRDA8gR8gqd0oh9Q7V8DU5c29qIdyEcU5aAbY3iEEJVchuUfW4lh9YH3cx6
LdTJfklo73PzAx+tQTt8yMehefGTfjwqpVGsqe2Pm9GWv7djHa/k3orXY1IX7tQrGKBbJvQI03mx
OgHYBDIRan4dmopD922IIB6WIrrwtLEWG6LupXQch7z0wE0ka/j/4Dca8UGkO3MwW4v9QLvb1ruk
Kzz0lcSKDq01A55eYatSc0A+COJv4YdoaHDzmPIw+CAxPROlrEVA76pQrwPZLDxCeXiAMQHFyRHl
YVC7D37Cmd1gLUK4inRlgsssEJ7Kv5YEsIpcrT5yMJyD6R+2w9LyLVH73O/gX3qU4ltAlhWgOMeS
qBxI40HBNfGDr3PuJRbBfJgSUciWUnt1Ud61lf9FzvJP72/pc19gEcSHKAGvVvalB9VC+2xXmrjP
5AklHzP5yKry3NMvYt04lUlmRWPhoVh4DVnpR5zYz5c9/SLWVcWoxn1AjlSlkXrVtECqR9BtNwaX
48sOUmsR8lpNTSwkDk1PjWQUsNCrolFeFatiBNn7/lucmSBzsQtaqbXGalRNz6RbDkpifIyd/gOP
rXNjL9b/ZJll1BWMLaWorbZxdVPUl1X2dXORwSSAGwOT7pcXp6vK2IWXXYb1uXv29ui3ElsacVs3
vbRrDsLpvwaac1nOYi6WuzoMZlnVsulZkQOizA8SN+5R67jsQ84f4U3OUjnS5I82zKsyVKBawcpc
jUr4gTf2uS+5CNFaP3To1ArTM6Q8Xldpc+uPUv7Bk8+f7A+R7NeB//bJh7JRWyB8Hsi34rb3aaQE
DmyG1lFQt3F0mIgWXJf3p+lMzFmKkcMYwR2r0wzPHkrghDFAbtuupFsQmtn2/R9xbrIWu1ZynAQ4
vWJ4fRHBTCufJNV5vWhoY7FbgwjMU1GNfORSShAxrRHvM4BUXTb6Yr/aJnwTVGB58NHvXMXOHrpQ
uewYWfo6JCHkP5CYlZfFOfK84K7DQn95/7nVeWb/sIKMxaY1QUWEMfZb3hBfZ421k+0EZvNWzT75
IdJGxc0Q4Vmv7AbxqmrfUu1Z1qcrzYQYBj6d/yqP0ZSgp/FB3PvVL/vT8yx2uh4O+ZjEwsIoo3fN
YVjZSJ4oYHxGB2i1f02jQm/vrDI+JN1tlgFdxxSgLfUd2jJxOTcxyv/Q2uF/q6q6Ma/SN7urj+N8
Ms0090gOtnlqaJC54vaDrXtmqRuLuJDpTVRwlcw93zZuUH879qr0USQ+00bTlw6QIXp5cEJt4dmI
B3xHM6CdZRu+UpyPtsU0EyVL1JCgL38L/e6TrhRPCGXZ98M4aavCQCkKrRrE2xLUDTqTvlXeKdFa
K9T+rlP04JTX/Lu6sa19nhefoxrYrRjULzQbbrSyTC+coUWWMND8N1q/yjw4QT9VFaomnnDTB4PP
6/tP62wRaSaRmyXcJuGVQ3qDIhWICC526NmIr2rQX7Zz9UXM6ekgwfzsU88Khq8t/DCzf3p/355Z
Pfoi3gBdRRcNfJnnD85GODG4ouKjef/lsPGHudEXCULUhFOJnEDqtfQsDyFK9g+Flsc3qoSGTIEU
EwI2dVGsHBtjniaQhlsg3+k9UkUIm/ZFuu0Biq8RvTO/hVHeXdtaJm+DiNJhw00QLITyyVAHdes3
/etQaSgu9DAm1gJ+xVZEl3XkdX0R2YIUiVUMZZj8BokDNcTA5MJi2dIiGCx0pqVVkHjsoh2Sj09G
k34QkM992EXMwWeLm2vaJF5iZ69O4bwoH5lFnht5EXDkflAsuc1jL6iMYKPXZgUpqt5dth7V30Ol
YVW2bk195EESERslwBMa1ciPNusv85k/rchFKNAyySgmYN+esLYdiiBkNRTHTll7oOUuZhpMjDRB
/lWbj/YIDC2SWzp8NAjMlOYSZUINzFjDiqV+8GTr4dZA4iBwQphaIOOVB/YpKP9PCZxmu3gG2ECO
7Caa+uB35aamOslPauyXnj9Fq/bvH6sE1uqyyVvEol6WVODhaeoNk/wNwcNVPWNGLxpbW4QgutFK
rCV54lVdTq8ca5dIveyba4sYFDlJYEpJlnh+GVznan1XtJfFTW0RgGBuxWhUizluUvKx0WoOhvTx
sglZhIWUABNCHhSeYR583SsvPM+1ReKSizRTenNIPA38MKQ1ERxA41rby556ERYSH28JLpyMnpcI
hrcv1OWeLxt6EReyvBSJqJAvl6cEXZA2QV0SGsD6stEXgSE0ctscOjWB+Avgus6TW91XnQsHX4SF
IldNxFbb2BvT4FkxQzgks+DIZU++2JX+1NsaVJ/MG4ss2QagpTUrv+xzLl2KEl0G/0ZW6ymxU2+6
Hu1F4SAxdtGTL7GkE1WnwFQigZKIjs5/9g3l3I9agYo5b+8/xGJ1sTn9oEiS1swiT1alHYH4mm1v
mE/EWqO0D3JaYWZ5qHGVIUYD5t+EzTMKbBt1VFdjMKFFyRVbSKcAeTit1XYVkpZ9/UNLPjFCSmFY
S41rlVFMuJea2e6p/bqYhxw05RrOCXYzLNL8Oef2aRLbtQTR1AaRsckjgBeZsc/bQydv51BdW71b
yPGOP5lYFlIvHzg/Si1EoPbLkOfWqmpu+Es10UkQkBSwx2+2/0O2HxVfcXX9jsvuNYeBNtk/quGA
2cOa6C/xsWwY1GUczsdC3s6+BPqOn15aDepApTvwIlFxH4tDwvtI4as/Fnzf73WL/BE/hyEVasHw
lNwuvuGf2XiI8RwGurW2oIQr/p5GnPDkSts1OvkLYn9QlkSH0vE29l/brtgyIZxmnVwc/VTHektG
RdKHWVYeG3nr+AH/uZ3PuBG8v+jSu1xBiGson30HpGXxrBqHpA+uW641iphZROYzzxBQXwmg5KvK
S1VDuc2MzxAlr/wMsYUyQ6keXkMAR6C5Uc1riwZSiOiSSQW1rdNVgMDdMKmzov5+nkIFlxAuZa28
bSsTnui2aT6jdufK/XgFOWudhsAHi3VSQELAfqd9sRMT8XwH+V95XV5YVPh1SXpzjQt72r0OAope
HQf42/jGFwiOHxzd86L/02ZYRP0ANU044VwjrKb/hMxyTwcK8XgNkV03qsIGDQ2o75dt68UZYOeo
D3RgQrwkDK7Ro3nUA/MDs9J5iD+9xuIMKJMStl1bJ57ZhvoBsiVapgOmzpc9+OIMKNrBMdFP4x4t
5S+iRzWjER/UYH/58v7pyRdHQEnT2jB6LfIy1n44hCssBY5ssLA1oKhv54ynTk5oqjVduA8n5VZp
nt5/q3OffnE+pEOTpUPsx56tpT/peUme79TFJ2HayU8Ns+dbG27IB2fRuddc4pmr0dfNYjIjz9ad
8qrHp/WU1T7iRBBX3LaVhpvMjqNVAF0SLimaj+xJxTkUeEQg9aC0B0i1ygfHy5kXX0Kdsb9M0yrF
AFqGz3wDHyK9RZowfYnw8CZqjgE+FWl92dpRFqcNJGd0lcY4Q16o/woN/UWMwdf3P+CZg+wXsvdN
XEgbbRIVIBZPCdAhFI4VIEwBo20mNB3kpHL2kpOOazQb8w+qW2e2mbKIFlA4R98ektRTs7hbAXCh
25he2Gj8Zez55nVsy1BRpBqxf+3zzxncWSGrX96fqXPPvQgPWljVkq23qTf7IChm94V65weL6dzQ
i9gwtlLSxLoae40lP/l1jFiR8VEZ7NzYi9iQx3XVyLmSogMmPyPIv03L5oMETp1f/Q9xR1nsfsW3
8zZ19MirLFUch1GGNm3g61ejM7EJYzUKXAlm+oBeWKnOQsAnC8NVpNAMEa9D3OZ2eR6qWB1IYi2N
ZbdBFR/t6MAp1xQVlH2F4rard4G5TXiJda8qWYKQdel/8ALnrtRLPG1VjzhhFU7oteizJwbETSIJ
GgCI/9vukJ3IZ0YAFfwmY1yYdPQTSLV689lALSE2vDmjmiAScarXk6cm6FsfY0z50hj1BHnLpbox
xSaxBNY8OBPomzl16Gx/NWdbkfZFJPdtjYuXTk++1vdN90NuX7r2g3PhzKeX5z3/ZjOYwpILI+bt
SHyjcad8tMlUvOf//OWXgN7Kyaue6mjspUoRPoxR0W4pnk6Putnb+w5Zig22l9UmUQQaa6gk7zIJ
iYtZy0fbKbYM5RBhWDIczLgcZI/VFTAL8ZSoIfUKqdbxMKkVsY7qvrrtq4iid26abmfF8HvbEAMw
p+9uh9xIUKkBGlYWBkZCnZrDZDcbZYsGWHLVN1m9qgKhHuWqIBNByKTbhmAO+UK69Gjnzr2cymtj
UO7CBpsGbUDGE7ULw22mMUUfpahcKyxm/dTMyt0s65BkjSLtWgodjUx+hMHdCu1R7/VpO6oZir+p
FP2U2j7+aqPc8drlXfEaFnF9N8FdRxTSSTYOmt5bINxIsbZK+4ydX7Bhh1gu9pMZxWX04qN4kK99
QPxbsxjSgxZL9jrXUF1TjG9xqI0bH4r+CuWfCtZpOBzB2VklSgcxdjdOsEvK8mtkVx36L51+Y+vi
VdfU4Cmcws8ODjXPGNAYVxgU+rseyfmtIRdiJQssTtxM67u7TE6bXd8M7X40W3OdAlBZzc48Rx0i
5xpsBZlqjzinyKOnNKqK21hCFEPCcvuJO5GFy4FdmF911I7v4qY6cVyvGinU92OpBxvGzlxFxhMs
GVuFf0BXGoHYHtuYPNmklhXc+Ukd3UUYRnAJbyQ41PGXfkBwbUwII6NAM7MTo7quJKVbJcivPEix
xT4t9J8Ah/DmUoPsjmFBelTSY5sCqE6CAZRgh/jIMeqi8TBOkQ/FPjalb2gHqWstazFMqaNmryml
5AaT1m4jYanrOgi7fZBkyiHWFb4OZGnU65oxOMhZau1MTQyfZbQl106p40uSDfKuccBg4e2GABu+
MxsZ1XBPstvs26xvD50XQNAWrY346Jtx4ILvJiuzxvFTmqXILMtSSH0f8ROI/5jN125FbAU+hlpP
2zggkBCHQuRBgcjuIg/YpysEYadrhzP0VDV68NqYfg6bPdW+6YFeCe6FPt5nqGhuHQlxdrz35F3u
q/Z6dCTE3e0BicFJ1p6FUWtwySW/+RqnmnXI+iLY1GM6ruJQxiRAbbv6p6wbrNBcTo42fLuvqGh3
K33kdtnOSgyjIiW7tkRhojODGGUCZFeo4EJmNgoM/Lp2aPYTQiuHCv35r76BWG/RWygP5GkxsCMa
/dhbqDdVHRfeliuVVuIEpr4YKNo4anioKiRgxYBSXRlZE1QZx0FBKcyOmTNpn2s50m6UqZ3tAkcn
OrZsTFLPFAEnNEpOYV04m4DTZCf3dl1u4sYST0qXIXUi6SgQIxhJxwwLANexUu3VSGxhrmJNbrcA
TOqrqqVcQ+E0Um7D0En8fafMniuFPCRXk2agAAGXRzkgmZ3d2aWcOBvVUcGOGoZ46v+bo/NqbhSJ
wugvooocXgXKspzjC+XxjKHJDXQTfv0e7eNu7czaEnS497vnNF6xr5moeR2HG6nVc2TLYHgezpgG
amzdrRRM0KwtA1RrbnM3A1i+PsOd8uNZTuvfwVuZWAmrbvGT0ZvNZQffhCGEMKwtwq+hwfZjuy0M
Kr/LFDnwefwpDIBI/EWeelNRSVGr7KffDswM7El1M59o21GP4Tr4W23b9bqtompIlCsn8MUSYvaM
DhLR5MroYKq6q7RrvV/H1tl6nWK6yg2GOlkzuzkVCHLpWfDbNDmq335wcInggdz2eIsuNUbbsxws
Y1u3PUXMNkQGs8K0RhE1Z9uomdSjSYEwmQvf3A4jqbZST1EsGgfDHwQjGDdB+68Yx/V7IBu38ZY1
BQ4tYiVlnLbMsa/NpUN402LZIVTW8MDP+KaM4FAMyk4CA2Lm4kcAAIQ3uZtUI6kCtmTmf0ItmWSa
TO/BySx/3bBUuAmzBczSdSOKMw8WFEQ/COE2Fi7lKbhfPo6hysrXGEkP59cBjmKXj+gpIR30iVsM
o3+1hta+wRnGr3Ea1fuEp+qSEcU9yEDNyLfSsHwGR5Q+5qPQVE16YOwegppE2VEOeiVlKmvjNuaM
DIqeDWYFeIBRBe1L+Na3s3jjnwXsWAycXl5HyCwc1bP65M64O5x8poJgNQg3Wt6jwZMd8A3Hv/cX
Mcyb0m853iz05ZsUEHzeazSRtna3ZlQ3r5Dym0PueuLaAVH8LXKfMb15vg+HlHOLGJx7fisH+MI8
/UvTZXnUhJzjEbfgn7pww926aOPdhcZxnFTnfCoksDxdwAbhZ7K2QdjfZIX5ZYnix6yD+7xAzlsM
lvNYte66cReNdsNSE5qT9Hmy2QBqF3JoODT4HiKvSBBbdzx5s0Kz7H2v7uJubEA1cWjPFR4Sehhh
bqyoD4CxEJMb74d6GjbDyrFSawfIoYOYUFjg3ivHhh/D6MSmy3P8Jg5nO1kaMG0qIpqQyL1YBbhA
ObVulpp/nznfXVOAmKhj9LF1jG2te+Q882M2aJoK70bNrSPjjsn5/liTjk2qzgs5tM5kXexdJKvj
kvdiX/e33ygbs12fW2gyMyxgphk2CDPH4Nobqd5FZWc+TX5lbWncldvSTR1SvWbp7AU4Nv7/PWi9
Bg73C1ZHx9m1g1VxzlIG9E4nsPMEOad5TFcT6/289Dul/ClG1ePvFif87LX6aTG9wcK1020FaHTv
c3bfOrUwkgosLg//XJ9g2fNG8I6mW9uex11QKoj6aeuO29b2op1usn8YB6E1BqJyIZg1WsSiBjnL
5KToX/wlhGzOTSDJLcSj8ALL/RC1y57FiBoelsZ93yDYLG6zmQLs3smxNAzybmJqtOuz6Kgr6VzI
rj25AneTKzy5WV0DhzYDzCQd5L/byfbKoK7aAOWHNIpwI/NQAXKTaO0M3GPeI0g0cecJr/P2hgPG
tGty2LCgTba1KgCIsJOc6tYGAQ7B/1wZ0Ue+Fv6xEa5xqbvpNTM1vH/SvkctLefTj7AtFG752y8o
g8uxfQs6JMwuBzlKpyX5kH71jFcXyOI3FVAz7juv2TUc57DDAGvy+gim7rLLvVB9DvyA8eBazVUY
nnUIW5m++gq46sr2mdzmO3EePrOYTMlozPpVrmb+E8IxRnc2r0dbZnIHm3JIeGPbDVyXmZdjiMTe
qYZo3wD1ixmyNwChz459aSbd7mQTQAFyNJPCUT9ibLOe4VlxUIyYje2GwL9gT8rOXeGX1B8b51Rw
NsGD2DchHKJ+/hdhqwziaVjQIacN0ICN4QI4sVggNp1bTQEnmog7lBEusZq86iox9Fx8OXP6zSyt
MP/N4Uvb97BwM1s4PwgzrJ2v++wMau6eM6P9Umj9higmjSdi/yDcMjPB9VQ/FWXLSYO8CIh3J7rv
0179M9FhnrJI/PpRZ26dTtiIqGEMbhhtR7yV2dYhB/9Ksr8I7qoW3iv2ESrvMKWWSyq5UsRNlcvb
ni03rdLLhrUy5YOBKGxO0jTAQwfNZ9ngGIp9UO+YvUXJWgivNi8i3PJiuC4yC87w08UXWEDQaqrz
N2tdV0kg8uUwh/UvNXzuN2rIzyXr7lkxYbKbR3jmadr8q7xgBEuGr48PLL8uDoqH1OLE19m6J3Vq
Lbu+8FYEZU7EAETZb1xEhQfLcVgW3dylazuholVqBRy3LiCxwmKOF0NEYlviM2LBjux+F/WmO8a5
i4uGhjcIp7z7qM00vACC5XTIIYbR3PKnlRqi8dIi6UD6yhNlQgneaHdlsrwxOV30kX2e8qzeFCEC
sew229sGy7w1RPnPhfzy6Dj9slUUaHczIpYRraBRv0ASqxmBqKms83P/VV2tAdVl6LntItjNfefv
IUXUR1kFEedd1exAkxJzH6fuU/oQvjuBQdYJVjx2VMcBbgnIQ6UcEkNPao9zZbhMwGcOQPqbOzVb
7aEfNdzcdMGsRSY+Lnx030o77muPgvbijT24NqIAm2jkkcoYqEAvyfIGPLDiMoAPrG3Zbgpjwbyk
W8zgkMvZ59MwpusQHH2na95CvFOcG3zzYvIjgLoRPvFzTsT+Amtubqr+auXZyA2W3pl0wWe7c5sn
gHqw0AWqfC4WfgIq58GREZpc8N0ZERBiWHQbhK2f9TC6zjZss/BNjsFYbOYFnneIUe+uT6f1vuLw
EVdd4P6u1BVWAEswh7nHpsOLXlAYhObs/80QFENgDfq49MH4hXMA7TbL553w/I9WTWGsTfgTbmT8
uo5p7gDCOIChUmBeTIVBnGNq+iXK2PVAqtfnzFX+eWlNK+naCLxYBcKfX2/dwcO9NYlG/2Q2FrGW
rrH/tGDc+oaRr54bA9ebwrqfVsw6G89twCWK4cYY/fZKT7fwoat8C3Dq75TmYltjud5UtqUOw8CO
PXYwI001mFduwisxeEYqy156u6VkhQrVsNxrxeq2dIBspyJbnrhKRU+LbWCWKfJ5q4xJJI3JF8TU
A4xZaKB0oVbMGWnABIYbtnfN7U7i2SraYuI0j4YZ+lsHBPSpDYN1gyrSe65CrvSsQlzyFkM3ccjT
99QNbb5NGXAg8aMD3gTfeW4cCcaNKycwrL5lYs2ujTgklLcbLQi4GkthjIhTvhXzTG6DhRwrtfjN
smWM9YieOp9CK2FKqdpZkd3si0bpfat9azsVTAY39ozLWM/dVdu9AAI/dL95m4oPlMjZmY0yeG3l
WB4Nz75d16ULXhXj2ZqlKYjZntvjqtojuK/l2kYVEuVqdfcObsBryt+6n02NIboMZGKFxCDTG4ys
U4jOGDWaHunR8uG3uXEYtL3+XaTjJyAUad520fogFto/uql/6koYj36ljW3Xt/5ruNbpoeP4fZZU
fzfhymVirkFDhvPKqcMJxc4tmJFiWNZ7qTvov2vlpo+6b/pEe8w/1BxPOOVXuUCcZjlPSISg8pNv
OmZy7RkH9PQrM83cKrhpHLWr+60vp4/J9Rmrg1BIFzEIaVQGw2Fkg0LmJdQ5paWwEUsQYNClw6pk
E94Npmou44x+YvSjBc9hnenDYhE5aGp34Llomr2FJxbbphYfds3H1AQehpkycGEbqK9UwEBkG6g/
kYIOu6avn3rt3tt6ifbzklcJILDiOjCOtwnayX7Ay/6AfMz0oWHP7slsczUAejQR3cyBke9GGb75
bWDBahQfISRI2yxGDD/rP25gH1WefpZDVf+C5hZxr4JEBLOZqFlhgfNh1GFPmb/MFM98yBj4toRh
GDtwMfG+4u2jG41CikLObhBduW3zWTMUpMVl8QzGkAxe5cwf5ZaX/Xux83JDzcLjnYr+pZDAKJVh
ZLRG7rHKGcSJQtdjSQrvRtxrtthM8GeBk503FaeircpBWVSq8l56u7dPbcNq5TbTYZmlerLW2dhV
4g9o35U1D71n6S4PXI+CAxdvHQc3PJGq2vciz+7dWvMk98PE7cyf38fBDP7iUbZ5K1QXPpV0ns92
YdhPuSuYr3RU/YYhxX1Ixx6LJcjUjYbIuMX/Tsq9RLdJ4cRC/sYFuTVhYw5m9DGo9erk7jl16eMD
Qm3RRNt4j1p/Oad5KZIJTMtrTbnhzuRo+rdQOJswThQHPS7RZkSQW7bFK58ZFDW3+1uNlqScFKnt
VKN9XtrxbRnDZw5kD7AEuDZb9reIqpexboojYd4gxq3SoFP1MGisKVvNPFGFWJwrd5Vxw8tyhx41
TqeiQVW4VkfY4S1CEjMo7pQwhovBTA/1hgYyYRUuX7jaboeM3opHzEkI2vpEth6ulugSqcLdlI0R
YLlJFX8GDOSqFsQEPqh50NsUuyOVv1lRDjo+vIyV7WzH0f/wPe/Vdb35zeFxPQir7S9+nfsvlPoF
DOl83PsjPN++TkO+Ti9Jldq3Q1j/VZnCedwHE1xTx2xPuV/BFG9G8+C2jh9zGcDnuvgAgaeG+MnG
q4lkT53zeDMsmU0Ybp1GQIAHkHIynAHiAPf5pK0FSkogjomZR+6hxg2AFan2dsBJEQDLOt9WnIMS
3zACQJnuEltyrt9lHvknZdPvVTnaiaIprqs9LJsAfN6RGMnJ7G76tCFnH7WmHczV5QL40ngEm1+8
OgWfOt90dA5tlIQqGjkFGPZ9EFrcFD2P1yuEQjs03CA5Dfx4IyRs0bpDfLOas24h82XzvJOre1Zp
ewksYeHHkIQrGt1jcQI0mDrLN1zJPK47DilegPW7netqb7il5gSw/vi3KhRpv+egV1GM7CbYBCFY
avpKAtxG/2P18sPIb7FEU1z1TNSPdsdKldR6nKv6bDspfILMeVvrAGxLF6FvCS5yYljIHtSl73vU
NDwmG4DXl6GF2Y8KGuWTtn4ctjY5d5DNa9Qjpja4G6gvTTXF4Qxqzemj60Vc2td6OZh1L94xdhg3
FU9+33GhOE5La5+BynnxGIR+7EfRDc+en4LVPvkDPV3b2kscixZVz8CSr7m0wwdsLS1LixmeMPMA
f7S55814cukyaLbl0ExK31dIEqOjyNt5m2M12QTlTZzgwWsnYFr8WAq/UWe+8kSwBRpCYA8ag41l
m4dphJIFs4az3sHX1WU1s+/BweBYtVe0XMWmNmZowI/D6oNcnPciF5L2xETawzOyJPT8fue69kHa
SFICI9qssrmd+z6IB0MIbqJEL6z0S/2k1/QUhgaK2ByKv+SY+ViV61Y60XlkgxvHcLeQDc6aVYNq
bbBF1f19AaS5NxpgkLV6pXn6AFvnbKXz4zDw7TcuBier9Ny4rtbpoPX0kBGFgossVLJ4onkoy6jd
TfOqn8PMpyIu1o+ssbudML77rvheHer6LrSD2IeMyw8FPJWOntiFQY+4oV5P7aL1IYdUvREFj0rO
MQ1rW1R1b0oVLxU9r34MXiu3SeQAw382ms+glP+yoSJJzWaRNpV1m8q8CDZ6NF/WndFkT7RY4rVe
H+3erI+2jWpgtGmmrRKEfVjnb7OhfgvtHByf9GsXzVyA+ifKBeW+8KcwCdcm32SzvnCnu1STOWLQ
sw4odKy4LNM8DoaovMtn07gGOT++Na1btzDPkiQzS09dYn3No+d1NHNyRHxm4JMphMLtWEe3iqX0
tqCNnj21NLESKdioqE6inkrSlHcHUWakY+0au23ZVJumUuO7RAazdfMUusGQX0ppHsDBfzBVZW4n
i2MSZzwFEHOIYl2lVJ+W+a7rCO9a85/eHQ8cJA3w6DVGmuLH7yN9WsdcUQfrD+Hc7JtOfBZSXLif
n72FvT8d8+4ltZyzDP56nv3emv3JMbOkn+85GiSloBjiR6U4F8VIKpjSPPeayZyQjDSDeG/85mfA
WclRt9z1jviY0jE4u3OoT+FIzc/OpHNX2+0TtVxvQ2T9paTCvumn9TSM/UhClTFow5qM2A6mT2Gz
ukhnvCs72qHe+OAu7Wlos09qny1uue+oaSmAwaImNi83IFYvpuRK3QvLOua9fTNq4uPrs0QLhlu0
su8BhELn7XFysjYVR6mY1YjW9zoyMQJM3X4h2NLAtYoVvbQ4cDvJc2a7pxX7K7ZnoCY4XB5guneb
Ofxiub9LnX/TgP2aWDWnPbWOd3MA69mt5n+ZGykUliwRi2v8lo5xsGxfHplROXLlaY4kvQpaLar6
M6VtZZy0tYTenvGYgkL2mgV9Qi6soqONbZyDvKM2XNNfOyNa2FdCJ2PJDOaILFvQfw02UneD1hRd
Tucxt/Urtmm+aDDLNBECrm9W53JYMTTJni6iQKvxHZQMsBtSXZeeK3otOUFw3S9fqO//MyqjOxhM
lUqY9klVdni0uf7iD9yUgjHN3DS9raP9T0rjfmJ31u9QRU8+8UGrAQ6X5dUYU9SUWydt671M/whw
xouh2sSY+4HyY/m+WCKM3arGC3MhP27GJkLKcuCdRUiVbQIsW4jTNrrq/inOf6YN4yxILclJtiEj
t5h0fkx3ZxBZRy+Dps7zzxVq9TbjcoU7rWJEpz5rPiK9oGUzBaxpE+MS/ynTveg6K/P5tp3Zcj4r
s2/uZ39+YlRmmzvjPnDVexCJYNMEY/QX0ufe9NnwUi5C9MR/stqCsT4t/4py2JgINH7MELlJPzCw
toBCM6qHsM+eTMmVu3OagKYkKi0/3emwLbZLWhxgDyNSrpv8zhN2sY/s8W0a+iBe/OaOHie29Zk2
iaMBm6QcqKnO/GkrwnCKvXW96aQyHLTCKj4pdVEb8/MSMh6NNqVkMhj4Hlp07r6fL6w99bMxly+m
5/D5DFfHIyCRdl8jz2c8yPElxFiwzRu1Mm26fkkr+oO758uOhj/0GNetEdpdbDVzk7DB+Mjs2me1
2pfC/Gu5fUCZ1CsOLqnqi5rKarNmI4KlJnJfZw7rW2fITxZ0vKQJaWoUhiOfIMB7STe2h1qMXJ1y
XICNTV08xXiwMSxZ/RVz78VdZb532hgTo6DoIJe6jr2VcJp02KACu+meVM7FKQPmzV1y6d+5BT6l
UKT2CAiIeAZzyaq0uIcwNfpYBLqLTdcqD77Sb15rDFczFel2DS2iqF6DcXAu5+fKleUb2k4Kw24+
PIcBpbg8z6Y7On/+1phD/zlQOnjsWvUpc3fh/BHC++eAsD7M7ZjecbVxn2tDmC/sBM5TkKEGjvAX
oVedIf70ELNtxRHFz4MPc9VyH9RDw2fNWp6ak/Mku2ba/n9UBVWO0JxJH3Xp2AIv2HpJEw5L++Is
rbv1vOKpDbEwGgBpN9xKmmS1VPQ4+Wt4tmXDSgKJaiNc8c0oa7OvOSRDqJ9AGVi0sUgg2Hs6Cyid
JZLfVdYv6FpHVm5HP1a9h5x9bspNpOD15S3Fb7zAxmgMd5qjwdnvAoH3ByFka6RlUloK1xGG+cM6
tbvV4uld8sLY+r2TfbBiY7JUwxcycg/1A7IbxsMMqOFeiwLRz+TZKjv3aMy2vcWNtMSAGM5VbQ8x
vOzoWmWRTSUwVQydMDr3kltuc7HtVcAngUoZlMsjOh9SAKXJwJ1jFVAavYKNMoWZVxXOPcGE+TGX
xi19Y/46I99X2XjOi+s0VeIZI43HXq3JXBvvcqY3MI1Vz22CJv0Upc+B71K20yycXczr4UhewWJJ
qC8Yr1AzKCzNzDjzAKG+DgYPx7St5MHS1AyoLvpeIsJwPc85H6JevP6YpUg0YmIymZ2gArtZpVzx
0pTDcmo9o0uqyZsepuBWcnCnANVz1XCQMsTbpCBjrssQIeGaXqguANqmje6ynqfqgKApus5rmF3s
EZ1KOlfkCaap32shUYbiqcZ64MHJ6hyR3s3jXBz9WTjfUrhrsgJ5vwjMzj3qWTpZ+A7YFLw834+C
q0hJj21P19fhO+tq9yzcVFCGTcONnPz6bzq4oIF0bXFAJEdikxBfzfQPEqvy6EeefRzlsB4nW7kX
cNLocnK/qH8mXqt7/uPOjXNprm++HqE3VSOmM38wn4J2rL7c0nZOyNa5neZp9+6Gk/OHJplPBgbf
cEEnLybexV5BxdRNxLrkd1Q+s3jOMvvahH208RyzpoLsU0wVTMBe7GbGu6XQvHYiYHyuHIZjryrK
eYsO93Shnfe+Nq0HzZdytMdmPPecbl5KTvJPkSz6v5m2FwSC0McTszbHW7ONPL5FxEWMRGesSRrJ
aqj8YaZo9usaeb23VsqtOPPaScdY4il8V2nUJG1RVuBipEElf8QNLPA13RGvRgmmiCVsLDzFp1WX
xRX/4/rXWZuRd6SH5qk79d2bkvtF20SHcjFZGTF47KGtu/946pE8ZEgoyC+GT6sehzhEtQq+Hz7U
Qj3a8z4z/NZ3fR82u1KvXPGtFtzuhg6ty5hWO875fglyfoYp94cE811/mZw5fxibzLoEQ2YktQja
bYGnFZ8tLTuKoeFe8nuSzXEC8m9yDr+V69cHa6BwLZS64QaQcBsUqG37y/dn5FNh0y7/0opsKN1C
mqVZk31rI5iOpukEL4GsigHEjDsltj3M9GtYeGlIU+OjGuCbmK/ciDJgG8rfgifXKprhWgR8mcTi
3PDbo9f6SFO0+baFP/22kQ43RZFSYLND72HsAxZ6OWe/s++WT2KsgyRQDm2/NJ1OyEaDGPcDnRzL
KXa1yzE3Y7u/VO7ABM4ynSvf6Y+V7xKdmEtfvq8tm09U/cmzIBtulZvqYNhyiifZg2eN3PRQ4jud
SLlj9l5aqkoGcwPtFDLpHuZX+mJvZcfOidKNp8RMn6uo6F7XfkFXmFHVaLf1UPs/bjZRWjL427Np
rk6RzTpc4NHe2VZpXTC2mjGKvpHoGTGelGr3t2lE2bULNG2mEhkhbd/gXjkuiBPZo+XrZY9UcxWs
ifnq/cNhoBlvo85SFPhAoxBDLJac+g7J6FhuOromDy2xvB2uofx5GDoiAsIgLICugwpdw1J/C27v
BvxKO0fz4xgqa48d86pJHnr21iglV/Wgdc5NmObfRUkT0syr96xtjE3DSmDEQME8kUirkV9B5rfv
E5/JNvBmdgfmiwGrEQFaNLGajTCaci/z4XsqsfANbv8lwmDeMzs9PJRyGjBmR/bBhlx5rVzfeQvK
cTi4YqnpwjmUpuaOk/7gLdxvemtntlj3Al2R9PCqKa7XjrQaKiZ+FA6zsl2+bG+5SWqndEcXJ+Tq
HAbboMBe0BRWSRqffvGKsGEXhQb94ika74a19GmY0BvKUhDM1uSMG0nj5i+KeE0pGqmUIvizERUz
LSvekr2TzhS6zKy8ywIPEfToONnedlweStF4iT8gHhIhbwL7c/WZO31/387hjz+a/cWeMhaF4eaW
x375ypqvt7lPzXN8MYFAPbtLR6mgb51jqrA1uHlQnhdqZJfGpms+NtpA0NH/1rVfA6Ia68s0FZLj
bQGTc5rG54l8Jn11b3rz5rSgwWnS3wARzkBySaHGadrhbrXLJbFSLKfwjMqdX4HhsyFT3Xtu/8nj
HxxRgs0JN7b6MNeD+VmGqT4t+UQ7OSC7hK/CfC16gyRn2T1xHOsQYyNcz9LcuJ+8AQluEAYJCTWL
i19V0mYkDCvSUWwAWnKvzgZ+/YJIJ5KSL5VNK4Eg3+G16JttkLftdgx77mtdF10J/Re7MeA0bdDd
jlO/+puHXbjXEUWrPDcxaqIoOrAZD2efbail0zbZZ91O6GeRjz8Je0Ft2s7p3jHSjzQd7f2cY5aa
c2V/p7LnH+W4XMpAe8ecMe09Bvf8WKLH23etzp7KmbrARk+ecRVST7GrHf0zoqJs+d3c5wjpKrxh
vZKvyUW3D9KVNn6vf7C8ESLmtv+ALmTp6CyH1sXLgiJePDpS0rHck0vYB636oPrvsk1nvkLFPQIp
8E+prOaMPct/gNNJML80PpC2V5dR0pa0XbveypSCkxHoEW2OM+2p+i3XtTBUktVNE4/ruH44WR4k
eR04seMuwzMu8v5FTnW/m3rHPYLkxE3G3vAppmZH4g3PfaspneSxK0hZGKZ6opBOGXxw3A1WOnmf
zla5FbZvZxsa2vzdbdvHY52zHFo24mn6kPTrtq4WetflkiRwfaQRnkzhkiM+GpoTrnI+rcnUL7pa
5NbQi3gRK6GxILPVT0iNiqLb2p/k0nnbYEn5x0zQgeAM0W682X3jjw4njz0X06v9k5Oi5PMc9d5P
RfW9wsV7ndxy3LEwpJde6fzcEP8EOOFEW39l7GGxyvHbIlfxZbhD6PPmDGlSa/NN8Vvt+XTdpxRn
63PkhzLfdL0SW9muMklnTMGzIbcLbpqzpUGN2aO9PDMoucCQc50kWKrmsbc6olBlRybelmFxn0Wh
dwCHxtm7t9SJ4ML8tN6sxsW8jIm2ZXQ30JR656rMDTPH8/JjzHjA47TjHtQVAaVtZY+XwtLLPTfo
18Cplz0wVXTkVqbkJbOm127lXmvLVcbaCb+18OxzDw/7ZkjeLDQeS1qRpCKZNnyCofPlFe1PmGYF
pQBBfRVYA2ULv5t+TXul9VMiWGVRbcaEuyq24Zw7BrQ+848dpM6+br3i6HZRx2gbLcN0Y2eZg2J3
sOceDDz/Gu2pcVi8rDyEjh/gIG2+jGkhA7rCqDv4kUDBKhZyUSGTjkGHMa9vuob+q4eXzhcPVtrS
4QpE/7gM6/wiAiB1Hd06Ru7omOd1Oe3Lwviq5rCISWJ5B6+jdVLe2JF7qInZuQqxINMUdRInY3EA
Oqrllfzy62JgNu/drjo2cDNjjW8SKb336RFdOYtaOx9eSBylyHW+i+b0za/mPwJ4X1LWtbslEMEw
YMsj1adO+tSW4cH0rhNq6dwXWPL8Wlxl2DdPXu+zUSI4IrxircJgbjBfYdSTes/oXWz8yrhfqw4H
uuv86ViQY3b33wJf5OjtM/loOsN4tVGnXn2mE1flZ9sUU9Y2zPLozqyWP7i0m8TqNMXeoQjZu1TD
bkvdrqoDrjiYKMOfSEJiw1pOmipfsVUujjnsZiHh8lGn2I4eIdAhIo3HpNWHHlqEe7YCumOmgZEQ
+vWfkdr397gy8wdJAuKzEO36ay9t82KbBDGCUVlPBDtKFiLVUG83AryNunj3jIGxT3J/+C0JOSaE
7klpGvYhVUZ3MiJugAi67epxrGayRNRsJW2/NJB/Ipv5WOI63bYjhHWwaMGS0xbAsvEqEQ+urJgc
LNvH1Lr7hdlUWlxG95BTmjvOkS0OC/JHmjvWcIELzpESIUE6TPW5qiYbJaFKabtn2fSsCN7tCXux
Y01VinR60S/SbKuEU/1y6NIiiy1q7ZdcmFlMbIKKj+aC49NP2fwPqU0NyhJZVEaUaJ0/4ZhSaAss
gzJiuRrR/TRzEJ+yItpHhO3+SnqsXMdXgk62LreDFs2b9N2W/GFPLSRWCOQSz5f2nikCMzznYUn7
ruJucVcuAwIIBi4FaRvfexTByF4J42HkNvE7UMa/KrcQ2Fh9Hf4GTUhETZHbSemI7tN69a9YECn9
CNE8TzdZPfNyVCXHYvkTkUw9tQbjhF1J+VB7jOOkhS5eNcEpClJ6Oo99RxAijVp/hyFx2ljIgfhF
SAAbS9TfDSRXKcUXxA2yKngKzJpIiaHtTTGT5uOkYu47W35QfETI1mLFXTMi5Guu/8IUqf9E5jxe
uYOnrzV1rX0k1/bUruXMfia4lHQ8oL3wlwM3Iju2nLo/RaoRieJi9LaKFX3DoEf2IYynUe6jiG/L
4aT7iWGAoCDLMdue3oc4Xq9N2kTfWlPV6/0h3Qb13B/yktNMq9sZeQUdjtM6afvAyIbm8PofdWey
3LayrelXqag5TiCBBJAY1B2wEUVSIkU1tuUJQpZl9H2Pp68P9Dl1LNrXqnujJhXhwbblbYKJbFb+
629s6hmXK1owwqEcYn+KgIdV+VxZcloP7IULOwqHGydEqEhFZBPCSflAYALdTVMQU0oWW/PWGNoQ
LmWd51+Aq9P7oYb2kYdkQ5bYH60dk17vJEj+arK2vxlayJSYiqKZSbmTzLFe9MAS+94RwUOgl95G
zyL6cal4hkjTRsuYw1CZlXcNYzbfZL0ntk3hwOCSvhktct+WDyaJcTcjjDnmfhUvS9YR2A7JgD0B
fSisbJB8jQzhHgvhzyzy6OBJyKdcktNPjYvjwMLo7RH8RtXB2m3N/khEvf/V5+fLSHXciiMOz7zw
sPEYw3YnUhWtayyC14Xrk3bbc89PLFANH2c2HK3Yc8HrHyyo7Sv8M+kj+mH5rSYyg/tA1F/7ELeX
QhvbfScIryvDPt5mrqqvwskdfjiWx1pwOUE3HD/FkrzPmOZqT5qGVndoUupo8tfIcdiX6zABqvHH
z2QSOkvw4ddJb9t1Z8Ks1E1/DJb4tmvX0i6/klVP2xKC0RriDpEIkFJ6NCLkb4CTIvFwyuF7b00E
hsa0P1unC1ZRHwabkhV40KMJtVGrN19oGSfrPEYROnFZ3eqjsndJoSKYBF72NY6T507oAJ0Be4h0
EHV4+fisafmENEZacMNrbVnA572PUTAgoU9YyqPlWDHsEcJqbL9lOUhyBM8yx/9SeNpjnvLrMg/t
XXLa5i0/vKRv9eVfmj/n11C2f37uHFX2H+e/67/l82/WGSjUeCKqZLx/q9uk+TXU7P/2h//j7fyv
PI7F2//6nxCYs2b+1/wwz97HnyGM+z/JTL+Fpj3MSWZ/Ck3j//p3aJpr6OScEVNhEjvPT/4dmkaH
WioJXRv4b86eIDz+nIym/kHmuQlWZjomzIlZYfuv0DTzHwZoCPCIZaIgcjHP/Ne3v/spr/yZZsdQ
/fP3v8YFXbjF0TTi0VyeTjqmixJBv1BjWvBYfLId/DuyWca7wCIqt7PSamG1vXYgADGn18i+WCkC
pUnZLuiWF01yTSpQc2PXSUC+VSLVAhV3f1sw+VeUy0Q4ea5DCqeBz/RHOu75gf4tGz0/MKloUjq6
pduOfpmNUxUBAXVN5d8hItFOUEgA2oy4vUoqw1/abfqlHCRIb+aietIAEzYlXjsfiP3f67fnZ4Cx
bzBi/OL1nS0Bf9FINhCkGulgO6RFtjx6k2O8pJ0otxB96VPWelyvZNkEn3+ZWX96V7PI+f1X5wUZ
ruCbz/8xz6RfpZlBONRE+db5XVBnoX1skEI9W6ltHEYjDze4SDk3U1H4j1jczuKJLhfGwi0mpSC6
e3F4lQ6ZOhlN7xG5HvvZGn6n+CAm770ifB4ZDMOFMhzdJkoBrOX9I6aeWY9tkSV3jTtmN71ErBK4
NYGZNky28lovHbFFKGgdzC4YPnJqOr/7iwFyleMYtmStOdK9UFvXehWZjltnd0FYHSK9CB4J4KWm
wa7uVqPtvcOTEFiULAHyQKWotjWUiZWbhNEuHgOx+uB9ze/j3eOYuiN1jCAdxzZMpG7vB2OKHO41
TR7ecUdgSXWF2b9OMP8PujvU6VVAfPvLRA36lLulQUcLdd7CsIrxxtfyzL+NCaKGVdCNzZP+8Zs6
66zfP50AAXNN3eBId2x1MZvICLZCHDfUsSz0nNZAPh1Ub9TPQnTh5gylqxYsDQFMs0+iSNvlIo8/
GKLzlH3/EGRD2TbJkfNbMy6dUYOoQQgLsHg3QMnY2FZbPAkKi20P2epUZ0TbLSy3QVEWB025TAMr
BvXrAvh4bpPfjUFA1a1FiYPlop98GqV8oAwZFoUV1CSxtqhWtbqx9tyK+levF85pkGSykdOBtCUe
Hsuh7aGMYxwPsxZehRdhEaGLYlq1iJDDRe9n6afMG1lI4/yidH1qUFWM057ioVn4DRzEYHLzZ+jH
PCrRwtiPFdEoVlMcGtdVHo5H18/617/PrPcCalYZmiC2bdvBXpR5pV+8urQjhEAOTXQnw96+sTI9
RoM1dF8CaQj4O/h7BnkgEFcVKf3DOvvAceBPH29ZbIC2YdimZXE4/boP+W4ygU724V2tBdqOtkS8
EjiD7Zml1XXR57C5YAOUVxjbvRZ4wd39/dufzR/fTxpXh4TF+WgaSjcvUyrGznMB5PzkTh8rZkUX
QGYsXWve7aypfxVKogCYJzXmAuIAST77ISoF1z0rExc/dIydTwVdSGStcLpWDZT4alG0teD+gLHF
YiQxDazUC2ASUnCXWy0cxKEp9XDjQ5JMFgLdR0tiMWtmYVlu9eBpw/h5wk8YiSX6YQGZi5ygVWgN
PJSWZuJA+jcf3YeD3y+Ij6Z+TqtOHPA214dlRnHyZLn8XhNu/4rO2dqDd6VfAr0rnxp6Xzsb0GMf
nDd2u9KdE65xxXMaFvz7fx/dP71cZTBGtoEjrrrcQzurNrO+suI7jSMeIjN73F0hTH9rWKHAm2ga
v2F4CtpgjsFaG335weSaJ8/7l8uOZChTWC6T27wsSFJI78BRXn2k/1A8j24yr6j5ZdJSKp5lVlsf
HOZiNrO4+MR5C6QCItRW/rQr+PU0d0TaJprVH6lvWMS4Ble7hOAYRGYk5OUkN66sMERzpjsdPH5V
rgYENhoKgZ/V83+a3Xg2Grl4Eg5QSbKIcFAxuReWLR49NLzd1XAMSLG+aVRN+HKLJqzz/MBcVJYe
3tIh89Z9nMY3TcZsWiDfxx8qd+h7o2Gapqj7osKPsoR+O9VNSk3bIqeXypPXM//8lxEiEMIvKHr0
o2P34UYMXbWThhkAxOf2s8ghfkp3FAs/n8IPZsPZ2OViSKRtmehTOCOEcXlKCav1FRJCiaK0cJ6K
rku4c2Z5tqiwjH8F8RQHyXXtzoQRtvSx81pMhKH13OHo58WBXqzGrO+vh2DMr5XvNMN/ebkwZdiI
hGnb+rxi3g9Nqdd0DktDHnWzb57axuR+WLbtV7CM6iaYM1OdKQ46xArCgsaT2N/+vlx/r3lMcx4b
0xE0sEyuEu8fQLcxZ4VXRRmau9rnekxBT4nLWwnDx7KyasKNU4rw1q+0AFZmNPqfOt+L8D9ip3nC
keO/Fnown03vn+fCOgbKQtrFfSCP9JS+wALfCTf68cF3/q0Qnj+DT+ISICj3LieFEl1UKV9Bl67G
UF+qqWkJVB3ybYbI66b1E/8minGeznRMloHPrWsf4s3W6bJ4G8DUapdCiuZ7juJxLdzW/WDS/r5c
XLKlKIKVzWK2z1ZUvywXnyt4IiXu1/7gGTcylg1hWSHqJK7gepgA+rm0Mp1Mqh3JJuYH+9nvG6gr
bF1B1kSU5BqXDtZ2kxCERLV7V/Uk0iySwG6eVKL0g4O4fek0BKp/UMVdWPnwzqHrm6aNURIVP+Xc
xf4QxDhZpaqNTlaYVMs28KUJfJIjBclzFB3zNsp9qMC/RTS3idNUy4R0zbsqa7W1U6TF85S5sPIq
h4iv2oVgPcCvDJwpv23IGDtR+w37HoGI54fTp/OtJc5b/fHvs+oc3/TrVoNNueNwnbMtQTX6Wy3q
QO6ECzi2R3w9ihu3Msq9JUs42bV8GJuEY8gXMXLXDhkYze74tY3Lp0pMnFJ+6aPFoNLc2qGMVjTI
6TDSggtWXW/T73fT2zzKvkRYY6lFJ+Lpqz60+Qbwr0InrspHFZj9W4xe7O5cAeSRnW9dO5zuB+rQ
78it8HfWZ8FnPFjD13QyjM8x4BF8Ao/qNkTZqKuKJ1SleW2MJcRTkPCrsu8wh+7px0EZdY8eNFYo
mhhGN6Ol1p2tFYKJ6aabvMczULlj+IImWFa4kSQNsj9UKJtwiPiESO/vlAPtcJqKTxq73E3UgDp2
Vts+pJLCa7KOhpwiWkOTu4A5qL2kcPdONbSUtZ1O1l41jWg3caUHsN8D6KhGE/8IXC17cqSZb/2m
MGiAD13+BNFP30e0mG6aNppeVWCI5zD1nK2SVok9I8VaVlpG+MEsvlw30qIEEFxaaSMJQrAuNlLL
7bMxQjp0hElHITa0XBasuXKTVrp2u2j4oIj/0ybGgaZzC+N+qF8uGgK2JrezYatxlDZPVV+VmxHz
gnSRVgNGUX+f3BcZ1T+3ZeAnZjW/FLzQ98eEZjWDkSkUZUjeqKjCou4+Ad4He5XWw2vKJQunGKTi
C1Oj1cals1tLMituqKOfFF0r7Jt9Rt/HWmEFRYgEEeFXOBTofr2ZlcvX+hh02QeH69lI7tclyWEC
biaFyZb2hzvqZLlWbxm1OJZtMfMYaRsvKyr3GygIPFLm2mgai8ps9g7k50dHyu/uXBK3UNd+NL3d
7ww2ClxT42xh11ry2LFInz4Y2hlVuHxIg8kDeIbOhKd9P7STmgTwCg9Zl3qHAwrsjkPmxNmVFEm7
8ZPC3Y6u6z2SPi4OMDZ7uH/hKs1x+rO68M0ize8jk60/Dhz7GeWzxSkkzj//5QjiMxF0lnTR68my
9nUtmidMzNlBw9x5IJwh3BOdOGwTI5qQmiT5167pqH01KHFKj8wHrWnNmyhvuJbQAXmVQfDfGrYz
/GlKgyV+aTSGKw0J0Eg6wLF6caDVntxZkffZ7QvI2XUN0S8qkmtMY/K97upINgrqvclWW67nzVHz
gw8Mz34D9ZhrVHKAa9KcYSzj/Wv0UYPgdNeLo1v01l5mYfHceQUbdBJAdhwdo6IDwmB+MHt+wzPn
j1Uks4AU2a68BPXcVrTJLMs5+pnrfzNalOpWS049xWa91oypP0WwaPeVWzgn05hQ4J4vgf+Np1Cm
Zbs8jJSE777/8m7cD742ILWOoX4nWBqoGlaWHawjW/gLmoff9HLyXtAFYsAx/3nWNh854P8BkQLQ
FoIiFlDcFZe4AhnkrWMOxnQEeQj2ec75LyYlX+NQioPj9TkUnOQw9WSEI5EDOyOOcfP3gThfZd4v
Zp5BcvpLSnqKt/l6/MvCcXpRQCCU+nHg4oHa2Na5Zs8L16cDmSw8GOw4hMWxfZWNU3CQQSkehqzM
3/I2DKaVLa3imZAlYAls6JqnGBr0VuukcXLwm9tb8/XVD7t8Wwm7plPZw5RLRpqhiHGS8Ar5n25w
wQkpE5TDpfeM0xIP8OE1n2Gd3+nFV+Vr8sYFU8+0L1HsJOvgm7f9P/eIhAbYQTpFuIEV6JyQN4t9
RXrAKvfLlwjy2D2nujpJ+hJ7/NS5GPuW3IS6Md5UmfHgh7ZcDxrmN7mL6VpiWROWCLJ/Q29rHmgT
fqnMDlRjmHpkMKTUIDatP3EwziYZNNV+QqTDYJrHcoLgs+pcNKoQVEs6oYHER8kYxnucLko8tQy8
K6IJtxkxo6lDbIFoa7lp7algYuTtHc23Sdt3TVTu2hpVqBs31jrW++xLmfrgGSrI1qizc0yUq/hk
ycFn4gvmVgy7uRGugJXP6Gu8qq2N0myHb035OLpF+2NqcKWEIgMZqzP824BzZ+MmxgQBUsPcpdO0
b/RddaKG5rLX5PfcWJGlgTDlVofBR2ZuImQMt16ihg13NqYKtzJ16vos3yr6CqfSxfYjLTDxmGJv
J33ns44sHnsIufF1H18UrWjD19xGVHsunLupoUwRhdrhExbtyJoKNxaI8pBGwVUMs2qHCHvAT8Eo
N4bXDfupNyCtzDBY1HY9pM9yfMucID6EEdhvmnnUmWnS70uzrMm6kdpnlfVv2RS7B7KgooKGvYe7
mofxYGCmL2ncujvuZNpV28R4FUUiOCoXeUgKpQfKTxuOKHStO5FE3Qrmwk0Ya5jt9a3It1DOm6e0
NLt7nKs4gehGfXJEUkK7qcVASiWOKIvzX5J6gm1XUFkPlYhxFmnRCzoRkUWyx7+gGtzk51mFAaKB
RALUt2oQd2nwX5+DqLS2KUX1HcE8+sa04PcsSguVBohymy7c+fIYBkaOEROYcdmWDMP5pcEsNZYe
HbpvURzLW9AYZ5PVtPnbzs3gJlD6X489Mvu+3jeFn381ve426YQDzVIhiLIyb8kBZ3OLsCBSYO+7
SnTP31hybB4LXNrgwlvWTWjValfFybBscD5YxEZZw1aRabw/n0YIe0NI+uUEhqll5iPXy+JWjDH2
7FJpuyLJkzWEeHkIjTBfjmDB3/q8zO8yfKO3vqV1q3CA7NBlAtfJsC9WTuc3G0i5DvY7LnYLZlq7
t2Xm3ne4K91kbjlcVzDfVqFG7LLHTEaM5UOYLGQgnuFVo/DUR6xU2hQK3qpBwLmUUg/gkzlgC2Oo
BSsBF2NpFJX8XJch/XZ69hq5TfgDu5BS7AIjBmgrS/RYn0TtGGyl3kvqJ/F9MzjOS98GX7zaF2uV
yXTj4514l8BfWBYV2v/zrhiwzJ44hq5oo/BgYdauIEinSxbjy8TmfCh19tK67r6aVQD5YMjy7rVS
NRKF+cIRNeiKEcV0CJ6bznxBhFE/UfY2T3LGV39C+UOZMAl1KRFKjXnwElfsfloE74TvSbOmc9RG
lAixJo8L1DhW/o2HYGxjcw16KnF6Xruwba+G2XmgbvX6Lurxchpl4x+1tPG38Ayw47CydK8JWp3w
4zUcM5SEyLFw5DSuIapEJCio8rOKdO/gFXYAaOOwvYSRNaydZrwnFIIILN0unuFIshE2A20Jsqji
FoW/TQPOtDhl6ioqn4MS3svijJScRy8ZbRs7WrQv0ZS+emWYQ7oj82qDBhhXXu5/t1hmJq+okq0v
plX331N/yG8HLVRHO821B4Qv467uDeuqGmpzqzt1vxVygn/pNfV6CtPiCvMMPNyIBsWlLiowKqnK
pR0lzZOjRqDwZKJkngJwmvNWNg5G8wRRF80yJl7GdUCe/MmIkNOV7WDtOHKMT3bKru6a+aMR6rfT
wCk7ZYRdLQqtsRZGiEi4zfF41cS0S8cy32BeEd/UCiem0B/5tHEUxSepoZoboOz1fM8c3862wYZg
cL+kjSzeisajF+cUsJDRF+vPuR3eZ70xQvFGaQOjb69807+240ReVcmkbhtTmVspDOtaYUa4NDqo
oLOPaB4WzcNooIV2K2WtDTgtt2mQ3tl2H+27trFOaq423dbhzZ0Rbqz2RbGkInQ2SKH6Pu0eDN0E
TJjcNUXp9Iad6nTbjUn+E3KM5uIoCjUJZzdyliGvapN0JgCf6Wv9EsI34lwfiYStBfoNEFgCPcWt
cRrOEd2Wkc/ZpgVf8Mm7sTUrwpLH7/d6D4kz7XP9MaVPu1FNOb5m1H0rkBnfWUUTdmuLSTX1E9pA
Ws+tW4arwhPfpT7Un2VeaCg2Isi+pieMJb6hQHN1NO4MVxIbWzkpyqiKnppXxrdViNPjhFYU49L4
IIbWRIEbk31Aq2SDIw5837R/y0m0uxUQ4HYxLam1WXJHTxwZPhixbiMtb2c73c67Qmvi3Sfa0OwN
p8mPSTYC8UmvnG3eWPXQf/UnMJrkiNkIgRPBKLqveGPVOIwBlZ7LPcyjwlNpxunb5Jm08+esvKyO
/UWt2fYqt6S3UDF3PNHzOAsjgqkqx9I5OvSfF5mEV9i4/fgpGTVtNxVZPfMTqwPpQeGGa02+dfRM
Lk29VGgcGUhsOyg1V4ZZA/mwwD97LT6WdE3d2+58QpbRRCqILPGkN7OKDoSB6L9uI1b51LqcZvmE
AbBZ9Oje5rVsULT5ZW7etzN4lrkourF7W4Mpdf4qThipVikg8ogroMkyU+7DaPb2vkVHvqEMEk+6
hqFdDE2JaWcp2guhA/uji9Qp8/O5Kp7ZA71v21/1ZND4+nGgToMhWDNuohvPBWUFl4iq4uwuEUFF
uDTU7DxYBPEnfV9yo5zrSPwJimeY9/wIzXzECrBVex/V/OkECXLvO2P9xa99ZqCrUGBjMCh3IDjB
LoyE/epiM3io3Bg/bQVNbAsHq97DQTagcE11+U3Kko9L6M0CuU4o6KDYPPqF0o4qD+2r0pwGfB/E
lG3zc4vX0BxcfTt8btAWdfYo7yRCAm09lpgIHCIPil8YxsN9n4XH2DPLadl1M+U5tJzugQZT/V1v
te5LQ6fsBidf/DvskmpC6cPkbM8oD1Z4xnfiB7QvOlUv9NjSrE9mW5RveWXQicZDLME4uOA+jh6+
RQhQNyGeQUYIx9i4Qg4yYVpUDs/sPKjnO9sC0MbiCB8QRcxOVehfYd/7JjLjoN8Pk/FUq0LeQw++
GyPryUls92k0B7VlH+2QB/Q8vNA1qq6MVZbTG/XorRsUGuvRjrQVcx2GLPWKry3tlGTUIjeQgqFg
X5hOcW95erylbzOuyxp5f6LZ1nPgFP2NiJW8CsyuvzIdz94ToL2TkZVRRIS4ETnBC/wNKrcAV6fj
iDRoaUBvhxAPmSduxnIjA3z1EhJAHCRnZvU6qGK2/fHtCQZwplXf4HmXMKWTxjtkhFhkq2Yw5Xfm
nuducYhqo9s8iFW1tAk3v3ZSRKmZXVgHtD3Fj8wt7P5KG8MAX2tXRp+TUZ9PAJBPNHiDWX1RXVBr
N1hWd3gfRkZa3jhoRb+iW3ZWhahdfzEM4yapE7X0UB8uUIAdU2Xuxj5td4bqh0Nv45BnREl5G3n6
WxliyIu+KkxOSaY4vDkH4hd2RHNEWz+46dIO2czWdmsZNyMeve6iL1znpe6o5bFiqoN6F2eZ/JT4
JCxgqN0Ox66u3fYO9XNQulCjkzLekGapfxLoBvj31ADq78CkQhA5hRtskrN1gj/QCUcYb4k4S9It
TLgBTLqZWctz8/ln/ZDYZa0WBL14xyI02+O5T33GaEsN8Sud73xb2txjjXGgik49jfVtpB1Lx0hz
ls75r0W6CMcVhmL5Vvcj7kBmICAinWuPYt5qo5Rbyvmv1h71VjL3vH3QcrVyMWq6khWeu4FtNnck
AakV5h7iwKFJ99EGlErTsHwOo6p/ZT/vUWFwleMY5hO9+dbspwVFAWbtn3UU2mQA2OhulyQPFs9Q
M0lIcofQ/oFfB6HZ51oyyeYLQea30d60c2tv2228SjCoiaC/h/mnZr7w+mkPLgsHBSpJqNjr5Ci4
p2MZQJulxbSRvXnG/ppYsu0Mhd0ULKrCbSD5NjFiQzWckFLXR006zZNpIUy0XZ9lGHjGz8fIi5p/
UPOL8y4pGbV+5jYgn8KuE4K42uF0gmwNQcgBfUbuwcjPwEWFFswIGt888FF6B6osr2p3Gq7HNPjR
dgpyczmMW46Du77EeacTVbZNA9e7ZndwnvyeFKIgbDmk+IoLyl3/Wou9ZKd1boQxCrWVphL/oc5T
45Y1S7yN63bDMpKNuM+btnnitTN+VJt4OA+Bv25ibOOw60xPqfSmaWlOpr4rAu2qby0cqJoam89M
4z/85OWMhIje4jJeI68w9NhbuRO3CCVi/7urqel2VKXAKcbXg29ZiJ5qUSPkp5EyD46j5imW1d0d
WLC5HzQTY98R1vTPF4t+7EkMAujQie3rlBOd20nSrcCgrPu4SPF149VOka5zg4l1L1lnkrt9Xzfp
N4fC+wHD73wd9ulnLQm4rsL4x6ApEulaish+TPVYbLn/YVc16YAfMQ7VObTIAx7oSFSoEB60sOGw
ZR9kfvheiLI95taQ9vRAzjM4igH1fGxR8L/Axn9xPih+nqgmPl3Lks77tpwRiwD3jy1I+YhCOn8K
tPCbY0rrGJVYvHACynGlDK7kUM/bm77GmUrQQz21Y1W9IkdV93VQxiZbAwMmS1d7qx0Q1mXSw+bB
ewJyVC/j4uCPiCI1ewrGxRTht4pZhY4woW5wlJ67l0VaDt8ETpTgWjpl4th6yRXiJLxkSCa7lkGi
b5XmJOteDfFxqqLKx8Ux/HoGaPwEj8UFqV74hEylM376SZxybPSHXpeYT8BYn2UyW2vGUKK/anWM
C1ZjQqY5U4wSX2Xfk8Hz7s7TvfTxxM6pLXzKXVZ3nMTuEjTEPDVD8hjP+LVu5wR6GaJEFQlpi13E
By0pe43diGzo+qm0NXRJmokV88/tSBioyB2UZUvWY+Ms+iac8kUC88ueceONHhnVLO4mGQkbAxCQ
rDqFcqSAt7S+woA+SWhTTFy7U0SPDc6jlY86Y/BKih0dm7mrhnhbZrpnpF/x3ezwhzaD43l3k7Ap
rg3LegirUB26mpLv6owSnq9IIB1liPQ9EXeeWVhP1VxOnq93nEeAhZDpuJTCmzlhTYIVBKekd4P5
vjr1MBGepvNGXOl86cwL9lGT4+gVDLCcWtgAO4ll8B5fq+IwGPidIYDnjzBxLTF4/WZVtrc2w1K/
0/UqINNZi5+tcKy24SDXJBZYB8Ax7Z4oLC4vM9JXmFCxGpFhKsZcS297q6ieE1lByYfqh9S6He7P
yLaLgdbeTnsuNUN61ZeW3DZ4Cx2zMz9qhrbOgCT0u/xzQsr1zq597Cn6UVtWheevtXyGiOour+9j
bNgOCbyaU+d2+PYPbXdoYYtsFDZOalE41otpOMlenw8+ZFTtIXCRu056hFqti3RgEVRQejXIK8tE
f7lAvO/hz0AFPaQ6lvhYeV2nzRjQgzDdV2cawWzglnaZ02KwrhNEN+YHYU4CZXlDRIare1RFQl1p
NXxGJ7KYdFZJVd6pscCASFrBwQrpIMuhZoo0Po4pNd4P3OKbJFxbbFLjCoQMx+jYTdrvAim83LUj
PsKcOFH/2lq0VuMz7fB8zmM+zxnlTDMQ4JQ6c812Et7D3ADK3dBb5q7lzAx6/4QH+7ABPXIAL/DM
Ps8l2MPiKncloAFmMjt8V6pNBga7bbNCXavSKrYlLv9bt+zXRebpN0LvgscuLl4QbAQ3FDQUZVYU
32A0eY2u3fhWF7J5SmYehiociWoDaw/c9YJbwe0Ah9FhfIwNd3jEOjY+uC6FgY2v58aKyHZIu864
yqU6OFyqb9xcM74zn8LnDlrt/jzj/w7+/4FsRB/KUcpSbDPQ4S9awFj3qByLRdqNTpM8Ap5/V1OI
A1WPZrETVrarcl1t+hRzzjDoPnddRxvU0JS5DN3Me/vJ4C3haW0Su/fu/v50v7NKaA4pHT3ATClx
Lls07YBlSVLE05H0DfQ6sGviM81AysBAfZjH0b7F5gIX6qL03A9yt/5AM4JpqUsKGlvBxjIvumNe
YmV275QkO/ohokAUNMXzeUcGpSKtJ4zLWz3QP/VZEnGLaArzzizy4C3WkxzGRxpe/X0wLpv1Jjxu
XYE7OTix/c5SDCuyfFpPU8fCoR7DRZa+hT5fGXUHVDCWbN5//8A/DIDjKmFDbzfJYzGcC6IX5XYX
FamvHUeNsysBU4wXQ6i734Ux6sexyOW9ls9ya1+5t5iPzvZVPNyiL5tqZ4e2++nvD3SejO/bNzwQ
XcO5vYtWxLggARuhpCZoJsSfKI9Pjhe4r9UEvqtj83zV1PWPpOvcjW8qZLHTQFxH75/GRhU/XElo
OERzvcV6qsCIVtOj9VBX3l7PAireMFRPkgV/3fZt+EF/7Q88BCI5he4IE46N8xvLQu8QXjbKMI/I
1OL1VBfNtVYG4EYxHgZl732F99zc+VmEyy9uIt3ayzLtxom8ZNnm9Hzn5JYJ50yMf3xc3+4qvamu
ex9bg/N5oVA6nf4+0GIeyPcDzSPDydRdmvyue46z+qUlmMs4Q3AXWEcndhLyBWrzqgtkvAmRNFwB
KFv7pqe6Vv5oPQ9YnV3Ffv9MwhS34n9iSqQ6jGPw0ZL8vWHNc3FiCAclDE93sSQRqRQogyt57IM6
+kQoq7eJZNg+1Q42M3gkGqd0iFZRRRJM7tnuzqHNQ0YQxJ1b0U72Ts2FkAljdOWZdv3aot1YkQOU
rT8Yv9/5tUrn5mnzjJDFnUsuwkyu7X2M5Y7xucNzxsDCMS6eQ8r8BU+GCQVhLFuzSl6yMIpX6AlB
Wud+3t+f5PdNQzFQ81phCprOJVWSmotDR6fheW7o6rgsfHcRz8PA8tODN3eM/v55f6BSQ+uBAA5J
EamQuiCGYMaBRKlLjKOZe5EOkPhKOybb5EUkIecpa9+TqbDFLrWjCUNR8PdP/8NppnTa6MwOQ3dR
NFycZiFC9SnJWGqDJ/CTb2wQ7dFWh9ZNALGbbkeHIb5RqQyxLYWdF1tlebICF9V0lmqvQ148KnT/
J9hIH43MH96EgJrCSzCh22Eh/77LXuVBbul9bR/DBNbsmSB45pnRMC6e8UytP+Do/OFNsOc4kDrm
8wJ6x/vPGyl8JVRL60jsVXRtEUjFeR7mD2mS08ZJTcSSFVk9CWKVnSUtZ/HBq/idIgRsKuCszrsI
6o2LV6FVgnCUQlnHWLPaLQoV/zpTSfZazlkDIrJWYpwpxLR4P3WTym6NUT3WLomkUdzb1z75Vh/o
tP40OXggQFZbQBIV9sUbMFErFmZh20cwO/upinIfEp8Z+VcFhCKADNv5ISX9hKBigXijdt2WcbMR
QZARM2AgqhdEW33rdb9/HaaZ7vD3EfvDC2OUGGpI1Wwal4dbgXOF5puOOkoRz5h3JWlhtWn/Gs1N
2ljEw+u5WD7vV8Mw0Zr4+wP8gYzC4YoawBKQ8YFDL4ggzZBLNyQL96i6aLyv/Tk5KIqRCY/xPrea
Zp/6GB4JghOuw2FINrENbPvBvPnDGa/gWbCDSEOScnjJkULxkNsTm/qda7U7KOUZ/bih2eD/SztU
m6YvaujxZKuAfWhGyuHKCE+xHbd7Mw9IhEmqGHcvo35pfSwe8HUIMRwX7dHWgFNKctrJF3SACP8+
dH84l6jIEHNJlgscmouphVkQN0ncpO/qeY8DsXJOrWFAqSrs+VYyt/1a61/H9P9r6fFt+Frldf6j
udQe/yo9/o//rwTKjP9/LlDev0wvcVA3LxeqZv6nn/pk5fwD6QEKPLZjEge4+fxLn/y/KTuz5caN
LNp+ETowZSbwShAkRVFDSVWaXhBVJQnzmJi//i5037hh6zrs8FMPlkURQ+bJc/Ze25X/QR1kI4eS
HqJRtLH/z58sxH+ovbEdUIDI7eXg1/1ff7Jr/kdIDgl0hJlRIad2/40/+cuztJmAbIE+iVY1jxJl
958X7ioBM9r35MvUBLsBH56j/MNq4NNDLDTsa/Dh4hYTXJr+wzP8RRv1v8/d/niFtUPhZv3z56Z4
OqIpMlH1SEC5JrqFA3ApWjNTIc9/uB/3/ysk/2jB/rIX/vejSKbB98OICDnwlyqhXBm+Dz0RfWMz
qXPhDE8+uKWDva64Rmzj350i//dp+AN8jnF4t74WjVPL4SbrZ/xLaqQsVRasZNohe4jo6aGZpikA
ooCJUNaP//prUgGy63N+wksptiv+hyo6nSxnyyDkTnoEoyZamp+DLJcwzVYr1IWu/8GE8ReXFRQI
u8fmELQxbP/58zq0DUmUM+wsk6Kc4YqQ+bmPu3X8JuHR+Ae4d/0/hYxvK9sfTgpcXI4HaKttHlhe
nK97hpY9mqxJdIcRhD58cVQMXm39k0bx66dIKifTxSCGRJF346vemIofgGGnpoPwtsjcpk9ObZbJ
f9iBv74BfIqy+UL4iiQF2lcTS+Jqo+LIP2+wp4oOfjGnz1kDBXaHY9e8+vuH468+DDc9B0M6DP//
UaZP6KdFEsOSGXGQl8n8I7ZBdjip/fr3H/QX1w5LtksbHKErZ7AvT2HjZFWVQmw5GL66wxjUARP0
53949P7yQ1yxrVs0Sli2/vzo8UTTY9I9ITiO+9tx4UDHa+T9w7LxV5eMUylXi1UR/eaXD3GSqJAx
MdkHy5PjsVlX0HR+fSkQYh7+/pptb8ofnmrUJVuByBFYwltgO/+yBkt7maAbFrRNQya4/7DQfvnl
+Li2ncWk40atxb3/8ssnDmGEVZT5AbsPibtrakbdgyMzq/9Wl4RjneaeNkpQrVEmcNATpfRE7zma
H/7+O37ZZ7Y/gxJkO4xsBQtaqz/fMgPKlLeCozv05pRTVtVRCzUhBbZARETuNSdVJc7bPEKf+HeP
/n8/mWXfBr9hgeH4ejQR6+IU3ToUB2aKxXFhxH9YMrLwOh6u7//+S7JssMtvzjTrv77qPyzBDNUr
BzkIsWIJYU9GrLvfFJ/DFcPg9bja5fCQt97wDyeNv7qy2ystWYexa7tfvGFRZpuQuDsijFML6tWg
+v55hKF7VcmeNJk5tgciLMba+fiXX5b1V+KSp5/L/aSI+PMdjWyzrnKzKQ/whfpHQyqa2ElVvepi
ao+THhBH2oX7/Pcf+uXNdwQaF07bHKochyOds/3zP17hyXZV5VvloV0shi69NxV7Z0qd8R/emi8v
//8+hyoL+TZvPqXWnz8nSSN/0oTkESYeRzciH937xlaCmQYB43//lb7ePxA0ku4NhnCuJU/ots/+
8SslJEEhEydfoQ/6t/Tu73/71nvhF/xheSEhjKMCizHqOIn23v+yJDuDS0gt7c3j2CfMJsxlrc5j
kpuI/PF+w07OR8jBzAwgiqk6sxnMVx7aGBZYq9pNVkwuUgH/Ho6DS5KmapbU381Z7L+4vXAZdid6
3VKDNJ7C0RNxTPQwsU6kJ7fqFafmcC6AyceB480zgD1Hk6HmjOlTg6NYBY1RladsIgUz0HnnnIe1
0+IGvbcBlAJlCIrYlHlFacjpWcUKHH/a2MlDlfv057UwXqN5cW+trBe/iTdQ7+ZoVt+wZw4QHhku
vqa5iHvkSQ5cWNBgomOQTEpJkOgY0HeDMDrdy75eTn1Sa7KQYmTQYUmT7ZGXOLoddLfqvRZeP6IO
yiFGytXZWISj6wfaGeMr0WuBXs7qU6A0FqEEJ/CC8GeN3FdYkvCEhrPXzjIQVszl54wwu6fqv5Br
5RvLL0av9ktSOEB9lsoqix1mKpKg3NhuzxlL+xYt3wvcY8NQN8Q3xWBZFdyMlziNdEnGnVl8a5Vs
0E61xIxgIkOwUJBOGZ2iXsbOrvU26GFH4jMtXdplw4lGFHxH6pyaGLdJ6e9Rjpm2Sjm77P0FC8Gu
6Ai3BYEts/kU8Q9orvm9fywcqPbUJ2VxpWIDDF0reyM/TIXXvEf4Ee+YtZnENC84xq6MvCluGgBq
zj0s4eke3Qy47ilmanwZ0rWaWfmRK+ympauqk+sN1vuayloDvQXDOy+282Zb6QTUOqFNBrOOER9K
4ioBQow3stkDNyPMCS47MOVckDKFWmOciKjyHIJVJVO9hzHPOzLsCKv6xGHYeIjVvKoKEurH10il
tX2l6rjJ7tFSztetW/jGkQEmtZ4t5vKVos9yjjXhyPqAGtfQpyJ2ob0tU1Iii5eav3B2JmyaeiWL
pN8QJ/tBLwuS4qElg6ZfSTKuc1m0+65uDZMcQmGj6yjb4Td4WwuONU3EKpid0b5upJ2oQ2MNuQWw
YjC/8edkDLdNPeDsjQaaaJNuLVDpciWOo2sZJgKybuiKzEpOd2tFKycAKLK8QcJvaKfEatahG1W9
vuTR0jdHI23JpTDIOj3iK1F6X1pC12HM4KU8OIifoisg5X2PfmrV8TeyRSJ3v9CKOHMllizMqVKv
ySjborvrgehWLxHFDyvyBSyoSpvVObIWHrlNNimCtaYVDjjPn1hSnEQBQiXWByYouWjjzmD2iTu2
1y1yLzR1EWcI18EK6mqGrGjsG3JoVrOPf3UdON992RbCPUD8sMltLYj3ORI831fffbcekFA2ee+F
7jqiRjJ7z5r2SQd2fpcUanrBeKrWQDjJ8GyhCBU/mJWrpzTF7HHInXx5N/xe2GQZm717paHPaIy+
c613pILo89wqIQjFBsUQQYbtr2KzYMBeK9k9k5Jd5PsRGMJ7GonK2S+ikCTPp7kcWLlQqAaqHVyY
kEPD1Mgr1vXZpfK/VK1JJKuo7MSDvofqE96uGbuHySzrPqhkWxy7ZTGSUIz1gvJPGm588Jtk+JzG
2bACsIX5bWQLBOBCF+tH01b8mGsP4qmxSmsIvLriEWi0Q9yHUn3yc/ST+mFUKTxrC1o+trsahM51
LjfYQ03A2IK2VnZE7jSYP48I4SEsx5FvjMhR05KzMnGh/k5ahPzu1gZb+VnDBD6V3mxFIb0yFKkM
n80iyG1ZXfXTfx81XbZMmFcUMXE+jPbeBhcPHhLM/rAvkjKyQztxo3vp6uL3mM+kDSyKH2vNjKFF
u+Z4OJFe9w67VC8+BlMa6oJJkCcfjrjvhwSxSx9M+tqMIfci4f9fqpTU8W4ksa6YBgneMR1hNVvs
A/JktX4ujmgvLfxFNaIo3DOauKh1YT0qe0jJk4aCmpcZqFw1iwgFfVW9NJ3oIICg3Q/E0BuAZ3xa
hWOf/gIK+85ZYSIOJTLvSmx+uwoDyNFZCyK1aioMYIDtA+N+ggjrwiQritKF2e7WZCHpOIL4qjjU
cmWx5t9oSgX+JsIXrxFZjc3RBze92eHHc4T27TJQjrEw1OEg/J8VgXa4XvywKst3fCtYg2rUktzy
dzHo9XGy80/bU4fEBDOVeo9FO9RMyswXfBR7TJcvcLFPjHIfRFzXgdlqDYUpy27I9EW5vZIi6BU4
0tEhQnluL23SLdfLlrpUp7xaC7tcoIQBKmTqz+5myZJElzP2rwNs1t2lI0bpCYFOsnfz8h4zUByi
Yop2ue7wk4wp41HySmAHE1FHUoE+Zwv3aajig9Gsy5WFiuEOHPZ4mZZm1aFOWPgCnW3ho6bgnSf/
pv1wWqt5l7oc5jCDw/69g+hzLtXi7XTJ6Q5BbbEctbRQuWN2/q3X2l757jxrO6jS9uMK5/zBLR3q
2NRfvqeEiEKSbGh4ZXyRI/Yt82j5VXbntjinXG29+XmkLkycxjs4xGkc0F9JX+ImRtlnMXS4a4E1
G9RTU5kGU9+7760saZAAwYnM7x3WMwAGbo5QeBqXn5GAHL+IBzkAPcgxx0BX0eTj2I+9Z5LeoWf7
AVSOAEQTLe2VHB31oNLJQXWo5Z7B2hKa0D7BmJr7dWZXwvpcg06yyCsMGcZ1vyJK2SygSR0tgZdv
CuB17MxQ5A7OqYr/MPbI4Ow3RzvmBfUxoZMMNMpTqzRvQz3pewbkNrjsvr1Fteb8ylB5TU99uUxO
CDaAcNdoqIssaExcbqut5/Myrx+1UENYT0Z/E9EBQOJeiucxNtN3VMfiQ49eT9BlTmExJPXTzPzk
2+zRDtleER63zMRaPsaQ7mi+OwjezXG48ifX/PTi9G0mB/2bTfAe2IjlRHlUhJZhGZ8GLOxL7Uft
Fh/6knht94ypnFTGoT9bLaOUXY7vgmUqXrvbKa+uMsLNAjTw7be2n2CZewO4+yn2S1jY3uc4M8Zq
FxLVI0TKYd6rNUTSp/cIsbDv4OxEW+O7hPliBQkdF6x7isQlMNFtfEA1IBCxIQDSMlubD7aqB5lO
J99c7zyD8LgdTgB1bkUN9jiOpPzQyVKxjcJDwsoIQ+UnHMFi3KKKp5Cq1NxJULaHRY5+OE0mE2jb
OUwRszTXTm0C2MuCFKyOnAcPIs4VABWHuGsxN+doLXllrWY+tMRx7MdB+vt8iARqc23aqPgjGfjJ
/BQNMn9sao2lKW785dyaaF39yESjPUXVqwPk/nuPhuPiZUSpgneT99mAWa4iu+UB0R7RkxzlIa2n
vUXON9XtXbpCeUWuwkNVelN+cdnTdqprhnMDlO4I137ay5WglHlxWFJEzysHJEKcDLi7OXEjoTeO
S8B3Tg4z2cOkOmhNvdKDktWqDNDZLgR0lUN1BpSg7ygCu0CUpQbILiQ3roRNSXFt6GAh4vY+Q/r8
5DZ6dnZOnrYkG8sC2nGD4h8NIp7gZVyasCzY0A/rasd3dHNX0s6cpVQ7PxsR4dv1wqrRe+t54i4d
Et9KjIAisOE9WtShH6kCd11VwKKdVjspAiGNaIViPCWcQyZUA5mgID/haxW/S6se0+uSJFbnypFs
pzdYRvqeiLZ2nC5O6Ulk7ZBMqFisyglp/7Y69Nqa+sPL2fLS2rC+u4lBGJVHYbtrVRLHAfrodcJ4
Ya7lYU1b3HC4zuxlAwtD1uQ7DJnM+jtiROouXEpJsPbEMHRTnZOt4Xtd8l0iih2+tabbAIYyPprG
hK60QLZ1tG8GehDGwXHqkj8j7n/41Dgfbe0PxNLhwHiIqerCOtXm3eRmr4NjucSB5HcpljCE+InF
Jk1ZFqjYI51tIkpm2HVeQ8oIctwBGX+C+SkeKLh2S+zPr2s+IJdEFlId52nJDzObbBGguq04bxJB
XracX6vUMPBfbgutpOGRxJa6qhLrplqz59hA1JfEyPIrJwslxc+5SBp1o8w2voxGNTzi3fKqo7uu
A3i/MgFtjC50zLuKbCrZpAFiwVTf4yRvLung5iEvj32P55g0ctlgQjl0Zozslhn0JXW1vBUzQRGG
6E6jQWm3ZrEJNzyN43tOVKCJia3d0Z5pTyR0LRgBpyK7ywjL6hpdHx21WL+hnS9PwskTTiU2pyOB
ynnj9eP4Yn1Se/pAzYEr8MSswWwh54PcgeENHPCw+nnp7iZoBM4uLgCHhbwL1RWloTo6XUtKbC1q
WJBZcuky77e9xj4Zmf6NWy2lvZuLMc7J/UjHk0qN52pB6Z9axnjrRZ55j12wCjXaV+S68y85t+Vd
Y4nyjiH2/M6T9USnDYMC6U017j6VXMaJFF/sx1AvkvGB6ciVmlLy35c65tqSJWJeWVW8BGlVvzJk
3fZNklutwsMYlljW+i1StJeg5K0ga1B+nZx4kAGWlTqoqtJ+pnhIv/fFAMG/Q+A77xKjj5sw66Ji
Ovp6jr97JQGh24sdk3sWgbfcKvs3dkbyqyocBB5rKZVUSYGhwKcXVnw3m1V05XWyfZma1kyCbO6r
H0A8TC4rKRIBNMHokWSoEdejjFChqlLJsLGAjCcOaYfI9I0fVrWY8w7Fu5cGY1l2+2kwXzYF/GNR
y24OpmL8uWi8YANlf5wTnYFdLMNNgok9rbBgAzOcmoOHJCodyaODixRRW9ZqbjfrI/uPLM3vuNun
j3RM0xOejGe9UYWh7keE7prNyEaaK6StFTXHR+N3m1c1gVF/05VzM/8wu450FoFRmD5w9Uo8pvvc
xz4GGAcXDOKqxPul5iUizE0SO7dbe9PqocGI5RCPJrIFVZUmKcisyXsvrT9kRthMY8XGDWHCXnnG
Dmd8a4vt7IBifnklrKikGqeIuI3Iqx+P9NWqMiynRfxIE0NzrKC6ezO92N1n5VJ82Br7Isn0y9Mk
RvPRsZotwt0gzg+BgF8QyIgKC01+PR5Nw8KCuWaVR3hzRuRs0zsEgjuk6CXJSmyZqmyY44OHrq3J
VmPfVAb2aX9NFMUnlwPxuu4XDMuztn1MKNz9oEzB+yO5teeDK1bH3ufjCN52GWT/NHgxpT4aHnnW
WslnN8kJjkqGVo6s2N7QhfiRBfcznqtqP64ACRQ2lfjAA1JMMHHL8sYmNNPYAWqqyLmEb/FzcKgo
g7Tp6vsIIvnMVMi2TIony8r25bos436yVvN3qlnU90hEJRLfiTYKXq6h/J75ZkER2pj2gPWWlLW9
RMUdh6weGL1V6+mHac4giNm4LwhjbUaErZBjrU/DM8Hkr7rHFy20auUOhG9CwG9emFh05jHT1HfU
X/u2desjLYV8C6LMpBkWSjWfEXPiaR+NZUEYLP2mG1TF3iVbFo7BWaZY1T2s3/e+s+bWHk2OdW9g
fSG+kQBzQpvajqMEtdzcX/w5BvdPmCAzMXq9nArtjMNJEo0uGTQ5RxR0/qsTdMjJyd9zh/WFhs1I
6N+ke7w0zkAOXCTm8aBy2AP8nCAUjw18PdYzAiBOMnNC5d75iuyyaU0YfaDO3yIRCqaJ2AyGwIWx
DKunb50N4r7E1RW+M2gxK9kJA9WjJS41ImWfPpQavsVsVQaNmJkDnstSOxNwqoqcGrRQxnVbLCoL
Vdc3za5L6u57UWiiV+Vs0KlSZAr+GjdA025wUw4etP5GOtpOkYq9X8vmzsxMNk0UbaxI0vFJVGlT
uhX7HCkl4cn+WL7hIWtZQOexHIN5HMSn08TipfVd8iV14xMaaRViVPiT60EEjmMuNy6eUAv0qtNC
T1SkYRM3Gf/iN8rPOrEpNaNRx6/C7r1P7czrFrtTzQfHINA2yIDsLMfFzxMOfouWLqRDBoK4fuy2
CWs50bPFSNQTMgDuJz1gvXZewIZgmmykYYqTbKuOGhGZL6Zt06XvkJvDchF9a/VbE4zuRtSs8RjS
2Rrv4mWZvcDw/Jl8dt8wvH2L/oR+tShnbGtURbz2FQboI3xZv72qhjYmWp5a8VtCPI1zhT6rWHfx
mFRHgUoQM/zcgpG1aiNX90pkThcYNLeKELsGMymM1ltghJ1Ic1c4cnlTKhU/+M7+Y+otYK5a24ll
MKd+152rYeRrIUxd2DhVk7vX5DXlYJ/y3n0x24RTfc8x9gX4k4HNLJI2wb7zIB+9zF74VTHSCmw5
Vr9AJ8pIdyl8e3hKzQ5ni/T7yv21eAgobj0Dw/MNVa/T7jKgtB+zNVgpAQQjxqgJ2qF76Rta5PjN
Re3NO4fWl7sn39rURHm09jUubIePAFgOpWMF4P5JlWpoLzDBHGiypqNZWe19nEsoOdc+boaSPRPV
5VSHJDgR1rQbBWNE8q9zLqsMQNjURnyqa1GgKx4BZCzBlCM7vPfYjBFL0XbnNN3kHNltEy7wvtiU
cuHirzn2pYGEMhxF1Pb7yiRZY990poMpsdZl+YxhEu9tvaU+HeO8HVUw+HMR7RkZaiuQ9PUact5M
b9zneTtQcbNY8817PK+Y4otUnTXiQysY8y08r2BanEXXJQrhNozaIp5fxqa1VrIocy+j88hRc4/z
iw61bUxZEhJoNYIs6aKm8/euO8pj4kxO/dy72UT9gSg65fHPKhtnsFknxIxMyYqvB49o2DZWU/9k
Hxmca+Ct9ftoxS1xJF7KOW2ZDIYutIQRMDg65ng/N1S1KNu0B8Wxy534md5BF93mg1dS7NaLT5Kq
YxKAKTj3EHyeM8enTTDG7UfuauzkisRJETZz6fivsE8YpOatpamvhFsRhMQ3Ss6yyobnLKM9EuCM
dMFzsy2me8PIergYy7I657GMXIgxajtt3a3JRhz04sjr6V0J97sjGhx9hGLMH/0ozIcGl1G9G9MF
BE1URPOzDSfavcYxYKbHyJpJn3YzGjcsaok6G8KZVZiOoxoDPUK3vB/yOn6g74u9aZfM2jAOZhPZ
BIbFXuzzTMEMJ5Ol9m1EpEhmXiIU9PHFFaM73Lv0FPKjVJEBI8RwCdxoKrn8BJ4BM5lHyZS0zFAI
hG6cqc9sGiw6zvQ2fDArHtvFDs+SdPcjz4l5hg7dggOSKifvV+eU2JMlmYabfQZXp3YqD3N67KRV
UETxXJ4aXsmeJNiyqU6YNeZPyu7UZY8hp+dbOs3O/JZWcUPYUGOZ8x5dR1WHObAEB58+hk+oY8S7
Fe82IN2FQmch5oxeprEFXm+ObJy+UxUwP08evXWjCSByx5ENO7nr8MG1TfKBvmgL16sd/QipEdGk
uyjrcXVhPBE9AjJkjXHrHutKYiDtCbDTR3stFWmLCqD53qpxC++INMvSKzn1+Z4wdr+91haxtztt
rs596TbuIzGcKg8ssxze/RgR0/XK5CzdLWSr3jfOOLH/gp99dDkM/xR2Umc3S7LGn44JxGsHQ74x
HohzlA+kSVr8a732/dfFAeh9Tzt1elx8u5XnxpPteu3DxIpP48IZ8jIYiZsfit6s/SMOlaFmWynW
iSAgXC/irs3T4nGO1WgdtLOY+PNtBL3+1hLiMA2cxM+i4Z0eGSfwtUtW7zh3NEjg6xDPdxslQ8xR
nidtDESxEueaVKtwA83TfbfqqLulDsPoCBGFcGdSoz0sCOYip8tA0JMRoBUSr6mTGg0nV46yoYXh
0Nx5HGV5J9ss+k3pMlyXIK8a2B1FvJy9rkvGwxy7yWPc+uzMfmVSPxp9SZe8Ndx6r1eq07Bq4/xH
qzNyasCzdRQpg0l4zlwlBd0cC95XjrbtvYlnvQRxQsx2gChepPXelZFRXbOm5vYtp2KmIiat2p4X
3XIOMCnLT5Ps9mTv9b4oeCyJcjp0tjmWe2iNpXWVL1lRHMQAJDaQuC2beMePl+MJXCB/qmxi4oUv
TpVR9Gf9qGYU1ljSgrluYV+pNG3rx2qwiinsYFEx/1giZ8AEN3Vr0NpV/FJW3hZ6XTKkJqNaWeM1
4neO2YoOhAuHSeQFx/JBF2TSiezNn9fG2neQkt7KcqB2MYk7SUKgNibPHxTXsuCli9LpNsanSw2M
s9O87hFIY8R3V/khVlMQNsT/zvaR2Q09IaLDrHbO6rQmmY+qPPcLM9O9YzrzL7dcs2sGeTkzNJ2b
1yVsCF75aW5f8bUqDtAjfWvKwin5YeFirG79hLk184F8OXJLmN5EPLQytOgcqr1v6PWU9oVklB/V
YoE9tfpGOJSlii8dX4Tq2nF1tqMY7shPEEmTnEnIdsrjSu5QBjIE+/1xBjoA+mq16PpPZsMJWrMn
ouqFhfBmTyUTYGYftNnp9tBHYcRpoLcfivVHTSyAefYz15vObsQB9Gr1FNVhjGOsC3HMDl6oPUxI
523+jegzoz3qyppu32wq3MWmBk0UJj3ZHqFwJ23tRhzhp6mYqg9T26gZE+Sc5Dq1SYazvmlI+gBy
U58mEVMhdwSRXiLOzwRILwN3bAReUZ8IwnBppQqK7EPN7Ja4clqvCg6Nu+RhQYKmEbDImS9RG23I
/7xa43PJqPvX4sdzHmKqrGlo6X6rv+jClCFgfmndpGyOzQEFK0Skjr33wZZT5QHWoXLbG0tbSZyp
TuLvUp/FnN2/cab7Ymx4IrGjttYrs1r7e4fx6cExCeg8yVV4eaBJVzDYsVZR7/ssL/uHjgqHuVlU
Gh/rIiv3hBVRXBVVaz9RlORiX7Ctl3tQvtEPt7aXfM+13g6ka87isOHDh6B3IncJvdxeotMwj7jJ
C2IPyiu69DXNQo8sDn3Ked6eFdN3YqU1TaQQUQfont4s8DmXhZXkjyk+DEb8pF9NoCqkWLvDOklR
/MSBEvXfBDEKl4hA8eYyYJmJA9AAgvOcYafzBr0Tb1U+W/1+Kyajq7ZxGSG01JDjwYYhJx9F1vl3
A2FsU1jYrn4AxbNgnW+KBv9s0cAoYd7YOEyu5fQ9t8xlOiZmL8S5M1wvOhmoA33MDBN/IuXNAqfP
gfNxwEjrYJSz1qm5y1uM+Yc15iR/OxZkru7hY+KTZUDiZATPAj0LB2O2aLkuwquxelfwkIuoU0c1
RLp9a9qc1JWgrOhIADChofOCJEC/zcmohoDryMA+U/XmgR9aYvmizP0NQjr7vnL3iMXJF9twL0Ly
zoaw0dTtUsRY0H251HR0AW0jlhFRORxTWO7OFUl1SjLZF3SAQmeZoDxTYKtfrefmGfNSkE0AS0qA
GqLI6p8xUaX1qULx4wdL0QzZcWQnbc92YdAWX8nfFec1TlzzLbISbV2MRAxioWMXAbd3G7BvT2q1
aRJfEBjP895tYDU/qaSkEiE1OJ77Ykeem3aDSZWcvyw7LafrZF1KfzdCaBsOIMEACzZzbY/nOeeY
F6phTaaTZE8bS4Q2rv0RYX6Gn5E4ebMTADizK3KCJ8KuPS/77RQTA1J85AKp8iw7eT1RrL3nYiq6
fdqCttwV+HDVt4FoP/EIlmwqdgsBpcQ7zDL/GJFIOIwjOIedwfrZH31nOO8MOOnBdOCJ2hMqlYH4
3bntBnBlq5JBKsR07ubOHh4me5xfGf0lRQhVipRIPY4tLXwzcT91nhvGLa9U8UPPo/kjEXJ6U31K
ADlnL8paQCm/EDNBO5ocBXhjEqL8NuIn3eih7cR8APZAslfEyCzwUhid7VLbmj9ll23cQPIj9VUW
C3sKq5m5+E3GeZ0frAsskkw23DfKMPoNNVS58kKrk8IJuQ3cAF7m8oVoE/6rwakP6XXnkbUKK2NO
GEV07WAGOUTgNLS44PKyKCPzDsDmLMIZHS8BmyIcqF346+mNOnOKOxtBtI4DAug161+brxCi7SEb
cO8Jtwgbuv7kcTk2EiU45n3gTU6cBdKwnYqaWrEME+ETq5MZx6QbcwRjo0uTdvYvqLaltY9zAMEn
iubohUaDpirIwbqFEkHhuxSY1DRLC7H0PTEqIcQujd8dWddPXVotaWZ4ddqdAQGyg+E4iXY5FcTf
rtc6qXOCv72ecsIgmJQh6TLCG19sEpeY1isin9cicunYT019HdNi3wLER/fBN7DcBaXrV9fc/cwP
jCRm385hQ72nuYYUVlvUtLu5rdYmKFIfwoiiW20EVUp7MEhHqvBgLdqSv5pqjhbWyn26zlyLurey
0wgp/sC/fZUAxiNSvGKYGRT20NzJ3lxloNAfevz6vLD2VgZaC/xl3qrA6Dzm+Xim28sEVb3dm16R
/PYUseyU00P+rPRCld8VmthSnTHVDLIus2/ABxm/iUlrf6CNAPgVuXnxabmoZQ5969Gom2bBLdNi
WW4xf/n2HRJc+tD8WbDhwdrkOxQBOt3ZwpD380gFuCc2e3obaEfYgUfl9NA3UyF2tfKIcF5qx26A
0JcCJBAHnvsxruRtz+zyiccYXcyUTaRAG/HcxuSmJxyyaGU53123qy3GxDySLO39xBFb1tW94/cz
javC20qaAtHgrpXm+BJx+q/hlTSx3ual+i6BtTejD8t5wGwSEg6pdJff2FbFN+XkzmsrCsY1mRFR
/Pj0WO/ydW7cMI6rn3Q01VU+DfPyPCae+DlJN/5Q9ECrnah79xINJojxpijsB3NWRXJXNa1B63Dg
5dpnNNx+4z3MHVJw15QjZ1zK3wKYpHHf+U5v7XILNdTJzSL56UEoJYYdFucB926DCGoda8qwxU5v
5JzSqNcsDcTAloYVnYeU/IE3qR0y6M0ow5cXNzneqqzWTM7LPNLTzmqhaX1rV8NUdzPIMn5G8zfu
IhFh8yxBwtkXBidq3Vu5hhLaYLbjXXUhA1PHN+LGy4VrolABM7RDVUyR0a19+mnzCo+EJyssw6hk
+uaArsszrjpSPrnHOqU9Q8b26O1huZinjOP3GDQlna0bAbsGT0GV+oGdKfuSZAS5HBY/se/r0jI/
fSvvfRbUhfRgO9b1DS49eBoxFvZPUeb5D/inLO+wtPQ729mAmsLAwrDr3WnagohXq0Ju0Gfdd/B3
bg0ZRMTOe+cWWXtZtw70Z5pmZvq79do0D8syyckcd+s5D4rST38xHiU2eJgG6Oh1TAW8U8WI+Crx
54X83KXt9+UwZTct4qcMmalZpz/sQSZUBzoR61E1SWz/Rl0wDmFKf2595jcu0KLNmWNOVCu6ngxG
AHyvU4Usp669Er0KtJADcEdP7I2i6BdSU0u9uCe+B73AkUhq0IW+mun8axCB51LEHDWAXXbt/6Hu
PHbkxtI2fSuDf88CechDs/g3EQyXRkpJJbsh1JKK3nvu58rmxuZhVqMng0kER7UYYFDoKjTKnOCx
n3mNjjCVwx+72sBp+KBUAQeC+h79N7o2QbuXKrV7YAqe+RkCXiq/Osj8Tw91jFkQWAsLr+EInA9G
VlmPFRWCVSFeT6CvPtQia+5rD+UkN0aGlZJx0c4mfq0S+WfafjJ2Vcsc4/PEPkO9IxyUxIXIBXDV
MFHj2kEI7zxMT3w1IejP0H8qdeJQMrVI+MG+H6lPF5R8KaWhk+IT8H0rE2uazp3jq9WnTkVu7i0R
DjysiJcs/RFNKBnepZUmq0cFw+cgfByTMKcDqsX5UHhkZrk9udLvfPqbcVKIg03Obj+kCCP7Z4B6
efagIMxLKUXWGDxDeFcaZMbbBtggoZINmaYwVQXNMMdWfSSCCPwQiMJDzOeRxCuXe+9Iny4y9l3T
j6EkilCyHJCFyZL9CIwyau7QvqlrNBqHHuUnvxqyH8QiXXWsBhl9LZFZj48t2r/VeWCDILEJVMRt
aEFRsVeG6rs6ZX6CcTkmmocesE5672Dek4KI63uq/6YxoOSQ91X/JUS9r30cM5G3Z/B+SMZk/eSB
NB3CXBWnMVbllwhH9b9qdnG6LxEdG1w/F8nclOww52Rda3o8Ku9hxWWllMn7gqOIoBuo2t4dJsi5
D1jcRp/ZvkN18miy/ErwJvfucVLowGaOdUbpNyHhu3iRiTQQ32jaHCkgNfsITWK08w2yzO/p4NuG
i3qDZe8DANCByiOi0vRX0oL3I+zYJ28MdLIislqv+QyQDeCbHsW0w/G1C/0zekk2ZVl8wQGR2VHa
/ku2SFwDXZoKEyxFgKQghY6su0Psz7T9Pcw2qz5PopjtxAeMsq13oFJSyhKTof/wqPtGBzUyDJX6
TsYEU8rww4MXZDUoWDWLJRDSBFRX4aJlWkxHw+qsL0GoA1GIUsAAxzJGK4hCtFl0dzJxsvFo+rmV
HxtKJekdQq5RdvYMPsct0jjhsVfiqHe1YawdCnRthN+GP4xOfXDkqLQnq4EwcA+ssFD3wdQga5ya
YwZASLS0Lhu/6p2T5wCv+goNmAiG/GeszmJM1eAecHYm3AAh0oLOSYh3Mf0lvJNBO6bERiMVz10a
kKi/bdXG1HHgKVQVoFdT1Y9oxoKLZKnV6H4QPdYvJRBZrhl4nv0HTkOs/amKYW5QIm2lEmxgveqJ
ojAfNMVTEYWpphIeqs1jdimVqtV2Ji+6gk6MDRMKfVuboxdS0Er17ItnVn55n5OdUsBBji5+Vwhv
DMnkdGpAuSiU9HNdT9Tpwb/79Xclokv4FBdeXn/CUdHXHhwRjZAXnWJAv0zLkTD9GaJ90uIQElAQ
14jHUsrUojfwWPb7LMve1X2utZ9bX7dEBv3DQP5xB4u6mQ4aHqH1V5OyIkEeTXvUfGDFJojPTwQ5
7P5e06wvPagTkyCwyL3aRWO2aP9k/6sdqmdq4jQd+kyDSN8YsBcSxG0TAEFK0I4+oCHKj53rhEpV
XSIU5/y7MbFAc4xFUVGjoI9v/8xDFEk/o3uuKhfs5JXu3YRbMfCV0osD7e3U4xoCQqSe2q95E2vi
sVBDGzv6KbRQIQUuDkp+VpGnB5zE0dSM9zh2+3F8b+R+jbdE5yToCoCMV7zKRcc9iE+FgVflG6ps
Vf5Ay1KGn00LGM19mAf1+LavcxB7Werkzvz0iYd0UhESrhGdvIQoNJU7kyIpIEQnilA/QtvpTAJM
4zAkigMJUgFWnEVXFblTyYp+JE0BbhChqJJiG7VfFI8NkuCm42/ct/heW4p1JjT0LRBMEmiAd2oQ
EjSGk9cTrRYfnCik9HSJ2iiT2ZlGiEir77Ya5pzIOAG1ON7bhQY1YJJd1b7rVLUV1JJkmljNp45a
i06LKI2jYvyR1jnZ35GrzVSbO7TSg9I+9kNDmYwHTBq+q2sTEsFHpDsCDdhDONbJoUtHEyBoUXgO
YWxQSvAAmJP7JbenoB/Ia+xXiMUmUZCOtZsPuBaMp6DpfCc89Kpem+89zwuiakeL09brCwAxOTwl
ulB5Kjp+m/NBN0OvP1c0VjBPsEqfuihinhWKubV9anI9+lTGLW3gUPXVd70+pX+FsGKw5ol6+Ytn
rTMISUv7s4Ug9jcHkG67K4AV/xm1tnMaVG2qzqlQ4m9aVcrPeDs4X3ASDjoIMSl2XccKi0pKYg0m
0AeYRBosljBHZDiju/03u/S32Pr/d1T8t8Wv7ENT/frVPH4vlqT9ebwfeTFWoKkbfK//Pf5s0331
f2ZFs2b8f2IYbsHKtZGIslE4QnlFB8T7ghL1ykD8f/1P0Ds//8elnv9Sv3QeX/0P/c3ZF9of6HPY
CKaaM5Va1Rni357iDmx+XYXXbQr0seAU/oezb0LMRy0IvDk0K02Di/cfzr50/kCNCdMrxK2oKmHm
9juc/QXzWn0mc87jW2g8OZoQC8YYohMakJ/JFflAg7lt+3PdmHdlVHWkl+awQVBbG45aEDM9Ox3J
pTxTA7zNxm0VICJQx0OR27TlmgTLcjX1DnUktsRcFozV58+b1bd1CaNRynnuXxLiKFdJh3QRsUCF
P/W91jzKMWmfkMIe3bGuoax5+dhcnCCBEiEm7ffYxc/jO4yL7aScW9wLvhwY4hCAfqq6ZlCYl5Lu
6572R3J6sQuf/ubfvVQlWDAM51EgmGvCmDm/pvNqlIoWoeg0FrHoMzeCCHtsiar2qRqOh9tDrUwo
pQXbEKZkxxAsXU8ooMLI1guuvNiwm3PjKNMhlYgaU5lPzlSdNZpJjjw0vTLNUPB840uflQD+noDL
z//+L2Sg+NSZt8m2d0yJ2Mr1+IadT4QioJFKgpgOAEmivYfHj4R+DDZU35GxQBOv2og8uyyix9QI
Jm9e47YkGC2DD4PZ01Sijhh/nPo8iPZ+19FJT1vFf5qEMcK9aa0fapGGW3txKePz92+n5IPNI7MH
3ev6t0cAxNq0Utn85G0HM0irfdk2/sGJbOUpHUAcDKry6GWehowkb49JUQljQSc717mSvOXchGeB
ZbGreJ5yub2uM7N3Oa+0Mi2447qJUuVio1KwaLLC8yZXoYwMiMoqTn5bN7jZdjTTrMot4aSQsYlh
gxq/ciNAp6bdCRQIQzZus6sTSjyIZbelT65XWO3RasbpAlyZulQ3/AQt8uH2Z746KXzbLDEBed2B
I7+UKMGfrHeUeCC1QU/6mInKeUo9sN2OwC/l9lALerGqzkPNTrwSiRVhLg+l5pkQ7OrJcCVKmy4s
Uv9cOKr/8fYoC8bv8yhCt6DEk707hrZgbE9eAc8qgFk3NA3Zu9aU9DAqpNKqEEwejdNpgjtxe8xX
S8aXCUOFqscXWpa+WDJFa2vQ6whhdbnXP6EiWT52GHDTeIEKZGdavUGFf1ZVudqc84CS+w2FC+ym
l8bzWBYNRmkyYEirdJfQcqNn4oeuZtih24zx17rzh/vWLJsP+HUQN2W1flBkFm/c5us/hN1j6ZjP
2Zq5eC3pDtBgshXWlHTj3EZ1+UgbUj/0yYy306CxKa3SHP06Aagth/JSxcBP2o5X9fYSPOvwvZoS
4gPwwJoKgGJxXueofoyRbHSF0qLDb3v7AdjUTs0EDAfC2oPeG9nJslFL9qzEI4Sv631Fr+oEq1V1
A0t/g1tSde/A6nV5t5qNNXu9L6njmShFoGItES+b//4LJrpZFAjUpzQzixKElYlSxAlnaDow8C6c
UJ2rXsLfeBxWxsTEw8QUFps+wq3FmG1pZFAbwZW2bfLeBKn3zte99H1SmCRiaDTvysQONr7z1Xto
ag58GYnKKHrSQi7On2GGQJtUcLV5XJb33XN9RpqhC2PS+5MqzI9cYX84dukdfYMiy8Y2mP/z19uA
4ecbZlbBNZGYWUyzyCH61DYLqtbWuevt8iM0TgOOn2G4NfpExxBJ40Nox44LKiqlBQ3kdlTBZ8Em
lAcJQpnyVmq6Vc8DHucFiHNHAIks+tS9/WNXp4pnj3MjTVOXxvVvHUdKf2S2qhvpiHanvVK9mfJG
uFrXUZHLw0vp2/u0Tn4RIsYb6o6r82Q9q3YQOyB4dT12x3Me9hPLJFM7gcAMYD8WqY+hqvjqa36M
Vyr0X1ROh427cl6AVwuEiiDBLpsD59jrgetibEVDm8Nt+yo+2DpRWZt10UHJxu+/P728bSavANEm
krvXIzn9DPK06G5gd5CeNIMsP/OyH5NqPAFDo/AVj5go+Z11PwXFxiO+dvJejL2UTCxzSQ9vYuwB
DwfA/sBuQEHaB1/TgpMUIrzzBIXm2x/8+hniFUcxiqzKRqnUWXxw21p1FCNF7eYIr4MlL6sHqarZ
Jc6MjhJ+uKWDubaU0uBaI1hh4KU4ylj3cO+R93GNNIM4H3vxyYvNf1lEqhuKISvvDJ82J4VIcCEg
v7w9FcWY8opHn6JO2rjgnTuKXR0Q9Rp/NWcE8lSCKDoNdodSoCJx/gQZfcjUQGws7FJPl/iCX2KR
oaLqBhjn2ZfyxT1OQynNM2DcdMRqqiEdwI0upCicZTEudnlhv1XarqADgiLnlKGg7oCUgTddB2/1
GNV9QzTDHZSDLRGqpcTz8w8zUeERhkC8jqjgersHIyD3yNE1F0z+M8n1Au3rnRgn3B1wsQAylPaX
QIB9t6TnwfAqq4NTcQNmOB9tHPK1nWhakntFm2Noa3G7oAlUocHW0vgSibdvsTc+epNPAC+7BgqF
GX28vfPXjtvL8Rbf3uCAURpVr7lUPrWdDznfLWh7n6MR4Xrb1tU3vZM2G8dt7frm6kclUKXkxUG4
nnCz7QILtKTm0vgkcaFfeDbT8VFpHMC2iNfjnAVuA1tYOAJ0mE63P3kl4AGqwN1NU2FOQJeK6jb9
tjaxOX0+cFR8jPQCPXsFq8beTneKB65PJqBUszkVBMhW3QGRGt7wj01zr7B3C70ojiCvzItZA1vO
SA43JmhtFyB9qCFHQcpPOn49QfjgmnUS6xxaLZa/qOKq9CMSwLJdTs90pvfdnpLXbxqijgDdDVRH
LYpFi6elp6Q1xmj1uEMQeHuArsVerbLh4lUp3dhSe3RMsMa15n+6Pe78Tl8/aYw7RwfSBOn8qtpg
eAKobU6SKul1vwcRmu9xrdkSznu93RjF0R0Dx2mHAFRfzGapFBhaSfR9uPwhP5sWlf42xkbKaC5e
PIJCywNQ1NL7aQ+2vREvvF7LeXTCfIK7Oa5arGXbRbOhHnNLM88hWpZ0a2Lb/5hkhY5fW6Rs3Piv
TzTKbegpOSRWhM1icbh6WDUIctQCp3Fi9xlKsZNTVhDUpxECEamP+nponH9/Iak6zmE6ORUliesp
1j1R0ZFjUDzu+kefyA3IDt5Lt0d5/WxyXmHtkKkg4UcB9HqUVuo+PvStcKHcZ6CVcuswlmN7iRKa
v/9kKEvYPAtzULCICPSoDz1R8kGAUvGgSYvuNKD64rb57xcyeZ2p0Ep8p4nshLUIZmu/awPgEsLt
1GlCtCj+VwClEggl3sUN/NB/MomzfBglWmrNYnEaJhNANNajiJlENQCfkuxTOJG/FzF/uj2JK8EH
+u/zcpkWgFaxLFwIpSh5PWaTtV5tXVjR9t7n4TzqjYrqg5INbuP7WFSSfH9B9UyjXTrksOcrufFL
1q4ABGu57+cCijTmnfUi9hCgGytdouAyEJgjT5BD49ILWrJq9R33tsGdbMd6GmWJhQImPVsCoWtn
Ev1xiu8UWLiAFsOjVh3Q+oNjaA0iOtvIJw0CPgsyE1Lrph1YqK2jsnbr8MJSVyBd4Epf3AIQK5ui
oUjmFoYEpwbg5wCWL6KRGXzwYiXceEDWPhB5V2R7KcRTSVhccjDQBi30uMhbYIUX4KEeagVQFlFA
eCdjEEbDbN91e3etPVrMpUlpTCWQXgbRIbwAOlTG/HiMsx2QUtwJEXSnXDeqdzQjwIFrgXoyS8x3
bo+8OrkmClHYxpCDLgPGEjanIYtIuFEhHGQ8kExKEdJwQdcFBxZz6xyt3XuOPef+mmHYvGLXu7dv
hsjo0eWiDF5HBz1tJYJTWXDULI7W7U/TV1aSTIEoAEA0hYhlm0P3VNHLLOTI1srwWDTlpcHFC+pe
6KB1BRhU0QqM1rKLg+HS41iozkMl7I+qXSjHWiISRHJjvzN9NDoCnj3Y8qYCLa846tMQnTEg9054
w5hup4cfMZjUz6oMtI9CmYJ7PHNjyCEo0meq3cMQjEA30WQ/Y+AJCWkc+wseNNYlhYtyL3t72o8g
J7Bx0Nrj7VnQVmdBFybYNpVbYym0iLCUWkB2ICVAqeohdcZ2P2nxRNXQLC8D1q9Y1dXNsYDqdQSr
K48QU5NjFMXYeNYlbMhSb0/0uKt9V3XZfTkG7SEouy2J1pWNoakvfubi6YD2LQAscgRw045dsxD1
O6owOUP508YJX9nzDGXSQGROKEMvng0vERU0HJKknn16h2LYn1VcxZ+QA9IPgT0htXh7CVbHs5GN
0sjJqLQtEhMLLlOMjAxhU9t571K1b841gm7Hqk31I3jpeOP7VqeSJpTUqfvRZF2Mh9CT7TQI5Lt1
pfmPEQD5vUIN+dDV8ABuf9raUIS7KuG9rSN+vLibJ54Iqy1r1U3Derg0pmWc4Epr7qTmxsYsPkfu
iwgbmrahWniOEWTKeZpfPHw1/DHWpqdolI4QsYNJV94PkCj8vYbL36fQEI9kSMEZh7H3fTx0rozj
8KxDOnkTAhX6ArZiF5TiV9TW2mM1OHUCEQ0o2j4okpS93wS1flcUA4hoL4fZmRfNwYnVylUGpwHk
bmHsvJvSgf6P5xU9dngIq4tdo8BB3JdlYX1SG7hl+zLw5B04tMHaa0pqTzsx1f3T4ITVnQMWYqKD
pbcfSouCzI6arPXGJ+I3jtkE8BYIbgKK3Bfmd5noA7xWqWtIEsg8KU+alSGtG1hAqXa8hy1GbKOf
xjtpobXoeEn8l9blLU2P1i9OpRE6n5VAtz/bfdO/l5Fo31jwOL+kGJ12Oy7M6ljIFnUwW2nE55Sc
Kjk6KH+3XM1FDSIG8uq3PirLD+ooNVztBP9arSXGmyKzsAEcQ+09vK8Jp8nJA65kTIgrgwvL9mCz
GqTe/KD+6csWYjONAE+FdGlw91i43H22LYUw3q7q7uPv70dDzCeNsiZP6WKP+Gg52KlkP+rp1F8y
S5gwU4PxUMPR2Nj6zyCAV/uRJIhuj4lm+jL6TEXTQIhCDTGewhZt1W5ooMrawuH1BHD1JSYxM/ap
0GlvK0MSvQl0vZwh4yL8gktV9Zc0s3S26DV/2o7nvwNNCRLdsuqvgSGdd8UUhAXeQn7/r1KprY9D
ERo/W4Q/t2TS1x4ILiZQDnPGTB34+lzJEv0P0TVUDFuuw6yA0W6gErobpP1WGo3yADNVO95ep9VX
iTRh1sylYQZR53pQEagIcBad6tYOvrJg4PE9SwNxLnznoc6t9m2Top9RQAY4OiPSGpUOtNSgfHk3
EmxT6GPfJ56M9krEk9VPsjl5onVOt3/m2tRIUosZJ0HA7SyvNxtxOMTSVERrgVyOcZWg+QQ3H1fO
ahd5cf/QYTBze8yV4qKYgS8qGTyRklg2sfrWAKfYoeGb6TEN+4l77pAYY+UGqA/9SJOItUEFPv4o
bR8RDVyB/I8Ymw+fxjH1PvSIeDZgOxPlrQq3e6t/O2+GxabH5sFR2fZUIMA1X6+btLkbkICi3qVY
FuzU8VtdtMZ+AMd2dGopfn8B8CNVBVYdgrRlGRjzyzRvxDDYBeOLuRFkJpjBqo+aQmA+xejB7ETG
8b69AiuPmqDsQJbHu0bnYBGjVpPdlZnVkHCUoU+tNq/3E/iSS9Ma5cZQKwVbLg6qGwCgiML56/V8
WlaZ4yjPB4KCSVx/RFnJs9nbVg+xQleEh2B07R2cfiKxS+37oVezo1KO0TerzoeNrbeSWj4ndeR1
Bknusm8W1b0DmxtaDiyZkpMJ+rVLg+muCDPIkmqf3Xd2hMBYAC2ywN9yY/jXUBAU7Of3nZmYNbX1
ReDS4y4qMFIgOahM6ycaqyG0+0kC4O9jKCNSf4cELWXtOK0+2nbcfiimororGpRW9ABvMMQDYK2E
JolMjRvJ7V2xtvPxIntG2IBgWG7FaXASL8opeaHRop0KNXo0quGEdWZwl/jRuBHtLM2bqORDPSRJ
IrAi23aW9lEOjCHUCyilDNAlXHplKBwWUwlfHum9KtR7V2Q5UB+j+VQp3knAeNnocsxX8OKoA8uh
ZgvxhV7u0n4EDCv8FzoHrj8f7rBPxC7sO3G+Pa0re04n7mdC0fS38LS4PgB4u3YagvYCYqepvUP5
b3QLHzos2P7hCOwpc2O1qy6ZEfqXtkSM/vbwa3UdihkSmyD6Ody2i/HpEAVJN9a6O3UU4jw4Ouil
5BZMAhwdjC6Rbo5+2DEJyi8DhBsQJe3PRlM2zTlXLh2daSBDQzUOR8TF7wgSbKzClipd6KEGlJSJ
Cai4c9zRRou/wWz3PJfpKUUO9sFOBhQFrAhDSY8UM+rN4JAXyCTroXxvF32xMUkrzyCpBLTUubJN
HrM4l6HTTaCwdeGOVtG5wSS0p4qX/aLX9JViHanpcZq2KgVrg9LWoF7JGaD8u7gZh1YAgTJRQIc9
3VZV/AbdqekYWnp4TtrJuh+bjf3+jDRbbniCUC6+ORwCv3C9FSPDCbqhYESn1x0Qe1l0FOqQu7D3
yofACvS5v9juhB4gJjAqaK5F2P5C7viOjHi/U2RRbUz8yp2jS21GbUAyIOWZj+iLlCdJM7PNy0K4
UFWrDwoU6ZPSFR/rojJPIk2qjUtnbQ/S2eTNIz9mC85L8mK42KfwpSeIL4QoDh4ifPT2WksYhryf
vXXXz5O5nGxwupRnYGUC0FwGEhy8xHcS3aV/3NyHkkilC5B27QeE2MYuQNO0rxEFr1DXbtOpueBb
kh03Dv/qByPIw4kDMEKZ6PqD88pAE0jzmN9Yh6mfzJJrmM3fIb9e3MGu0wiCS4SDKKSGOw9v5SOi
J97ObxBIhtbizNQb89DrVrlXLH737Z+3dgIoCWJBx/qD0138uigra9Q6maKp6MtjM8nJHdLY2qka
LOJAEcd0cr7+gyGBJ82wGc770ignwlFyGIyB23gKmjeZ1ieEWkhFOb6du0zhGOya3tlKpda2OU8+
Fx/PP+DzxV5oksk26jTQXWPUgIOg3He2CtTqR6r7ByManI2Tvrbs1PEtjWYW+O5lgCeLvs2SNgTv
CChw8qDTgE0b3caCxPb780k0BYqTHHG2orveYPB2wxAlVoAYim89WEYSU1SdrFNjILZWNlK9R3FA
/weDgpmhITKDoIzlkxqBAQ59ozFcxUDIcRz8E1Sc+OjgwQxgIf8TSM6ftz9zbUIBmFm0BS3O8tKp
ZtA6yEZVRMPdtxLIzYYGlxT2cwyLa+OOesZuLi8Omsk0zZjO1248oR4gmVD1OuUdVf9m+l14lqpz
30Z+u3eQgtj3kGAPARnRqbISgfPDNDxkSIUebfh490aEVh2I8+JSEEYesklLQNVSDB7zYOOOWwtt
CN+AuDsARrjkrhc/8mv4SzWSPbYyWvSe/e/o+FR32Cagioxvxh2KHR0yeYF2AIW2FVHMj/KreSJH
M7Bk4lFblkKy3MiQH0bo00eZ9Zg0OTCEWu3eD21dnEyy3Uc1jf40bXyff38zOKAN2YLQSMCnXn92
0FPzkV7CwIEkcUds9N5Ci9ElTG/+yVD2bLkD44hgcN6XLx4sI9f9wCvZ6bWHboGN6NIuCQQSMGXa
HG5/1fPPfjWfDj5f9BohFpjzar8YK7BRZhED5TVITPUbrWhb0N/1dHAU7V9IG5ePQ+BESA2VP2iQ
YqBhIk4kMZk/JZMAwNce1BxTEKeuY5ipOpE7F5yGCwxClbYKEifp730eoJMP2XGXz34HilIaG1+x
9qRgpEx2B9x+7j5ff8RYKcnkR50xN7eHY4D+P14wRnlXWmW1b/0a95gBz5DbU7eWyxBN2STV1OWI
sxf3u66MbZzVPVNXtiF+GIa+Sz2AGYOVh25FA9XVE+NTm5r+Kc+b5L7LEUq4/RtWbiguJwBxmHBS
il92TQPaS15ssVMKpa+B4qTF28LGu2hIwy1T85XIxgDswkVI5wnw+WJT1obuDJEnDFfzO0CuDZ3w
Qg5/xVlvH1EHaU5WO7TI1I3kuSb2JQMP1Ma5WMtq5kSaWN2kDwAC93qd46C1ejVFFXzwOu9Udoa/
R1dZupmnz1o0uJHqvPOHnhrcJdER6Cxsx9m31PN/HzLCDwHnTz6LidnyDgy1CXa6ilRmHNntfez4
xiWenOwJ16IR85dsqz61ts7AKuZGCyn6q4od6lwSf6yUt49a586GKniJAodEiRx3I3pcHYom0txL
Eoa9vBBq3xqzXlQor6seJ1YG3HMSXZEBIaiN9ZyvzMXd80x4+/dQy1nM+mSkJ8HujXIn2M2mtgdR
9+VG3LCWACFaR7FhhnFAK1jsGsv2rNruiYvGbGy+m9Q49mBYYvQnHPVSQ9HdK5qWXVQfnXhbR/va
USg7hi0gwhrptZPdItZ0+9yu7mRqA3C46OUSYyxyTxj7NULJvCYmHQrwrADUAr0gERZViWRHWv3A
tsPYoU82PfZ5kV+Cqg5OUd+Iwz/6JbwAkEqIdZa3mDTarlURSXb7crLPYT7izeLhaNDJHnpg7Ux4
7MTKQ44/wS7FvmbmHnt3+CXoGxtvJVyGQWNCIaBrT1q4eGDlCGgJKRnDDaKipyNV4ifTFuY+4FXn
5YjlRri8VqTkjaUeiPIFSeiyElSguSDLAdJOoT4ZCFftZDZ885VenlqMHqmGp1OC9lxsH0I/Kh97
WLjHELW/T0HVBxt2e6sfD+EFJM5cJF+euiJED3fKa47C1IZ7xzOnU52UJVK8iBbIwMJ85Pa6rzyZ
dCgox88AfS4wcX2VFlEjk6YsycIq9B6yHkHwuphibETyr0XWRm4TdOXGmM+wi+WB506xSBlmWPXS
294yJpT6tQpUHfXPA/q5KV3KejhwvVU7sprSdRw0MhyEZtx8JHZM2nT2NAvTe7jO2aNsCuwpszJ9
sA04fjb9g2NcZlj0UN/ddbPhQR+giCZ8hEZH3I5OpUwR6h50+4izZvkW7bH2GISZAJ5hbdWT1m5O
CoumQFqPu3MJflPGLseGodNdZDlQIUSv1IWPWu2tsNyKPVaiYKxyZy7z3KR+lYBNho00rzHpQAjT
0BVUcV0RBOappGyD4hGKSiIOxkvVTs3Gbbq2UQm8IXbipwzsa3FK4R0hGWEEBlBNFGJbXF+efATC
dy0GXaQiqvoPDobhgLTXaVfBxFqEdnFnWqEwSm6F2hr3SBGaGKlg84H7gLbLEfI53z4XazP7Yryl
RbBeqJMMQA1D6mmRT+wq/VApwQNQl+ZSo+j1pq1Q68q1sdqwY50/ZHk25goV/0OZmy7N9YEMZEQH
CjcCF8Rt/JctMxtbK8JXexr7j/QP48eUjYtXo+Uf+8jZQkytYK6xQIURypVIyfoVeSXSInbUWAqq
ByDgzC77qQ8lOYcl61M5o6gLy+533hil4KkGcbQbKucQgdWHWpgoIaBW/9ijk/lG9c360BGzfri9
MqtvJtQPINBc2vzAxQxptVJqFqO6WalAdZttfQ55Kn6GCEQe+woxcOAE9ucEMXIk5yldEkQmb1Uv
qDbezLWlgpvo0OgloICPdb1UMm60ZsByCNtOMuAGmNsesRTjYk+ef2e2pon7l/F1IkA8hiO1rY1r
dO2eeTn8fERfpGxpICvsbQCADUNtfPRI+GFjUNnaETl+3JjzteMOvnYGFAHJ4Ahej4U0ipKiVQT0
JWod1Mzy8KtHJnaXJ85wCbB73VsIET/NCgCn3mjEuYS68t0zZImNmuMfVdm19Fdq7Hr6KnnThXG2
cWDX8HBzMYAfBx/DAA58/RND/BywkczBPcW+cHtEdw5tr8JfRpEKZ+EZtm6L+gEpkIxAKxpPvpoF
l8LmsRsyT74nd/mZiuiDQ/J4BxRSwjoYjHuUe6sHsr7xO3qsANAjDFvw7Kt3oo+bh6CdtK/taNhg
grpmH+UW4YOM89Pg4L1XCj978Gg6HpEdsI8l6joPkg7vnWxFeWxRDTxg7N1vJINr0A2WmC4LVQOa
P8t4mmkwMq0Fhcib2L5DvzFE3UazwPZiYQTPX3/oita6E+lYPkbdhEdMUPT3U9igoakb09scP4wD
DZt8p5eW5bZFO30qexOlL/zUTnh/Z9oujPBqiwGrys7aalWsbWwoFdocBcH8XUI2KDr1GkpSmtt4
/PQRL5UTFYsYvWSr2nhW1sIfCCT0XwBBkIQszpA0ws5uO/pSI8p1R7omqF1FbfqmKFC3swa8QFB6
bR9vn6bV7+P+0iDBW+AvFjsV0j+5a0vfQ1pJe9Q7mX7qe+u7BjxqI1tfGwk0w7ymBsn6kvqupRbJ
m8JIVdU3FxDgd57TiafY0rfigdWRaB/TZARcBZjh+vRBHcHoaODZ6NH4vYgU3fqpw9dTWBgK3Z6+
1SfKgXhLzEPxEb2U67HY8bUxxeK5jG9faFqhNel/GdDIdD07L05UAX6FZjzcWT39LU167xSip48e
HgfYRtrZYzbIHmO62SUt6y+3f93qRJiY9fHbKAsti8VTSdUQWBs7ykCJ2sSI9WjVBGchdoIbmcvK
5iXMpKfKzYzI4jKMTkdJsdWjv1PVfnNpMHM8SQ1tTlCw8LtjGqholm21tla+D24ixE8IKxQ+lgQS
x6h9Oysc4Zq97RwK30gALuFZg9nwVoV5baGBjtAhokloOGTu1wutFcitPoMS4OXk5xAywK5QapTQ
8c+967yCaBe5qR3O4bPS2ziezEHFIzBJsRcuIsTA+qhxq7TXH+suM5EbNfNPt1d7DnMX0docgZCp
Snp9VN+ufyEpszbzUQFhjwB5DWuo7iLk9X//GF+Nsgi27S6MejS+BaSWQLkL0LVFZDCJznGgbBEg
1qqZFLbhatsIrdAQX7z0Ca6jsqHACkRA+rDq4u6EPOWTSDUTsVugCwWJ4gNBavTeyfTiArA03djX
z/W75axyumnK0+IhHF18b42IjOONdMw6p0KHzQTa2qG16PYY7J0TJcccHY2/wwD5/6goVf8tChA8
DrCOdB07iHG9IFjFb41GhIMHjIYejEu4K49Tqdh4hyf2O+x9Q/Dwev4L+yx/FhPOTnGHrV1YF99u
75GVE0PFiY4zCjq8XcsZxZuInjTSb+5QVSFLGEZ3k9H8UPqqPv2DkUgdUImiAcgSXu9GrdHBkcwg
niD38w+5bvWnqsUwuNT1/u/g87f0wf5/U/5C8OvFfL5S+nr4ntcv9b2e//G/9bwo7f6BwAQVEs0m
WKAw8x89L1X9gyYYdA88qhxEBlj9LK+a4L//S4g/yHPpvc8aN0BzHbZxjVUsf0vT/6AfSYMCBAhP
BLSf39Hzur6EFEHbYf5jSVgsciWkU5U6F2I2OmH1VgmYZOq62v9//tOLnkYc+FkPqze5FEOGmblo
sS+ljW2fvSyeDqS+4n3uJPKNVqvOIymjuG+opvzMBL3ZcxpOIVLnYBCbXSmwSt7phYaF/QTM9WhZ
eXYsMMakTzlI424MvOQXCNnxCfQ1gur1aAefG8+xD4AKu7dT0xRPdur3H/VyGr6lvVl9jcow/1Rq
ASY3pd38mnABd3sMxX1svvTiXQQ9+YPdTOP7Wk37LzitDm9R1wxQ8m69r2WPE7CtSGq5A4dS3Q1W
GP9VK1P5PjQVHWydpn+Qsi3/5WCX4OZh09e7PFW1fYiGybgz6zprzqLssrspxYXrFJGHXWZWEUrf
qOcfppl6nmiyil3gDMnnRsUhUK2jyARimzrHQevlE+Kb1v9m7jx2LEfSLP1ErKYWQKMX5NXCtYwN
4RHuQRqVkTRKe/r5bk0NMF2z6t0AucvMiOvXSbNfnHO+31yjIwu21NzJcRTdsTAssVX+Wt/bAesz
pbz1e9H4RcZ0EeSHkhrpRpI0HAV2hlQo2z+gne4YzGIfU1bvXulfinNEF5htqsXJfjLVz19uphl+
TVHEPrgMljtaPBesFTC6uwLDdFLWk7+RRmOzzenSq8JmHrsoke79DqZRYvvr8meGGPGJpgD21VDo
h6ZOyy3p0t4T4Oz/LXD+FK2wnwPWEQQVsIM/ROuUktJNO74Sv1nDLQjQuBnmul2EUQ6x23RETlth
feQDeXGQ2lay8N2egAUHB1EBr40huqm/trG2BKMrZb2AmsPBZAnQd3aFpgK+q5M9j6OXoo8u/cNU
2vgLTNc4AiMpp13NC/KCssqXCaYK56F1KeZFu5A2qx0CFcNGqOdSBEYsl1Ac+BGKc++U5mUkLLra
aA/rRDK20GKGXJj3XmH8M2Q5LLGfG3P6F3LbsAulZe7dib5yJ1RYHsYQzS4P5vyI/7vfZFFOK4nU
KaZiUmZStFX6quXaJXNDZDW2ueYAPs19E92aPcjRFr8KS+dXT7nhvT2PRHN5kyoPSzXau3TFTRWn
QKVffTarv2elxiYeCMTdMKFur9la5n8njyWH7Avqz6XVJi7OTgYP67gYx3WA6pWOGbESwlIQ9ir/
G5tI/jj2jbhv81rs4RJE+yysu98qyN1zUbQptjAPxG5fdY8TWQ9MOcJiK4mmzZnWGhFA2DbtdwHY
t4M1r9CCHX6+79Dt1bE2BFBVEZpDF/dI9DctnnVAYcxucKihuBNbTxdTsXGY5wJirpBHYYP5tRKQ
+2GObXppyR0+u50lX4UJmAhwV31fhIPBI1ur98Fu3NeI6uuuEHr8mkDeWoQF+2rn882cJp2Zzx7P
40NnT86XMwW1QUyEaI5DN7VEE4XOSQJ42Xa4cp6zloDOoFmse3etne7cIsXjQ4VD92QMLQP4ajSu
gDsj8kDNeiJ5tZkiF6qVh7qCDbpNMJYMzjwKJCi3vF/+6iyPNiA/aPJl5HzSkEHMhNZm8zdMIGMr
Lx2P/Im8UjBsPv3VWF5Tg6ThxRmXl7EN+OVBi0jKqWLiOY56uSHoOiwMawgYwhzvJmWY264snQ/T
mNePzC2tvegXVccT7tzjSCL9bvEpivjR1RlhTrBDIeSBOs2rU1AYYKioLj8iaGobS7fWjgRxy48n
bcznlTRfjsZinJ4GnRaXdhlmTjnSqZ71YpovKzor0K2k00LTpuaKgcsGx5uFlnBAM1geislqL4qd
Fbn2MER/8tUo/jppuAybilTBrZH65Ri7y2Lts7poHxehwbKaOuyfwNJ5SBAIjJqyQt0XlqEeyyiY
0Kmvw6EZdfPNb0PcL/XkXSdfRzvfmKZ32Kghes2sXR8dK1MlbMdBtYlebGlCFiXQn6hflaY74Dwu
rZJM+6TKWtnGoSeLL+QRU09WeYoraTHGe9GzxojrprBhapEW/2MI6cP7ztZ2r0XZkqZdFf0jQoj+
2C2u94zlcDpMLmVmb1brA5kd9rvbTatIyqWuXmfkvhfkpjzgaBV2QGfMZLJW5570eSAhM/KpS8RB
8Dg41Y1UKvodv9q4I6j8ieLjlxCrc7cG5XroCg3N5eYQ/+sbxbJb84UBRlFHL2njlzswzdGNbFee
Wfj11MUjx0xLgtsfQrpmmkXycpD81Z85Uciv9uyrUzYW5rKllNYveVnOD3mXqyOuOv0bUKvBoF9G
13FpIAUDIWtg3d+so1x589kCZrR3HWfhABYRL2umYVMu/S7qQ/GORSbaTl3fPc94Qn7n7PNxmqVF
/lq7JVFQGNv9hMMsuwyrnC5mV+ufyVUBc8Ys1desD6LN6AcG7Vw6fcrFMfYFJOtPIxzWLSZHkN2Z
0MbZKMDuYB2ZQcR4JgTGUmQ12OlmvifbPqWMmdvoTioYqJE/mZcb+/M4EQbMfwgK3VaTQyxWYd05
9I1nI8r9T6uCwFtGGmBn1KVc/uYqCXh3onnY3pRX+6irw8c2xEoNGgW0Ujvmx3Du7aNj9NXz3C7O
1Xele6I7CBKoEh3Z31w8eyvKB4BjoQ/YPWusNJE4+S5N7ecfaurXJ2cO4AmtaQYOIyd352w1s5PG
emyjJ29wikd3spoXzuZuDygMpPSCWiexYOy0m9SKVngIesJ65ElpngkHia74vJwTxkzjEqwAqVID
lhT1EGzhdBiia+qS5g2w25niwJPpvY376ESK4fCnt02YZKHYdpNFnlpTldl2iUb/PV+K6c/a+s41
Va570VS5vxxVDVNcT5ZDBIuVLgcga9Bw7PoHHjOclHRUW6MsyU3mf3mKyoLUBLgXkgzzMHpqrLq4
pXJ727INuqM0OOq7vg5OqwrZnfUefCMhMv+Xm4XQqZYB9Mxct/CYCJMPklb172XtFztJKNeZF1fv
m6wQVGhrfhpIn/0rLUeSXCMjrDVWkAYANPvxwm7JhoflzeZnswCcl64Md2Dt5FZiWblWVZAeAnaM
WCWVc12sSB3ZimKwdLOgSCJ3nkF++WvR3SAO1QmNhsH7xoAvBm3tnEa3t97oAcOL01vLU1fMzrFs
lfvu9bkNSdhuHxkRe4dIWlrtvdY03iE0DJQcxqj3QBajfc7Z8bCUc/ZUR1W5AyQ35THPdPfMkirb
SJdMU65VJ9t6bYcapvGKinBNd0DR709fw2y1cVdPdz0lxp4TLD1qOMUzhSTWTKBk1pEjOn1fLHN+
GwELvJgqyl7mdBaXBuTCL5gP3Xb2G+8IwLjudmXr/6ThRFHiqvcunLe6TdmGkbS+Ie8t9RIKzeBJ
KNvbTzyop1AMsAzMfozu5oLAqBTy513o8TpsM3viiFdemkBmH18LHdV8m3k9vzRMBx6Fk5Z/vNLO
vkwFPTgudZkCiLD1o0MxuCURIrzDRhH9LVEKdPxrpVDWVjVZ/p6P59x2DFL6g5nbHvFA7Z+GFIxm
XGa3QHC/mdcdgO3pzZ4C+WZKCKxFboPQpqWLejqeov3TG356rfAklVRAPmQTldrrASeP/0AsbX1h
EF/BM5zg+MiBOdO2toYmiRqjOTQCbEqS1quzFXBcD3oc+83YFOEdMCEEccvgk7aOgXqf26lFjlZa
t7s0mEYH5kbuv4QynM5t44Xntr/9REFXo1lfaXcAVGe/AS32D+6tDUyWxf8uqtF9zpdUHZYaKBDW
hVwaW5XJ+nHOSnFXujpIQJnxOIVehp8u41V15iZ4oa4qj2allyuxX4g2K8dTl3mEr9NMNqwJ5vSk
qqBkT/FJSfDODiXx1g7hJvG3KPPbtdIw6YypM+PAb8RunXV9aeE/7Q2ryU+ClDo/abB+bKPR0S8W
2/2jCtr5wVsDh2xIWz4ypnPvrChknjeb5BA6CLP31tTBdphQ254QKgUHIx/EWYrAE3FgS+OQ9pZ8
qbSx/hS0aYn0iuwSoQtO7Mmw/wajUHvpO92HaD24kYNWAHRS+7sFSvTE8Mi7m7Pcv+WG9ave4o6o
L0G5zHuzy8b3PMwXrmomjXNrBw89wtLnHkIZHNmhy+PZ8RYCkQv3gXMx+7Zl4byRJV30m2W1V4su
ZMl3XTgF9EnA0JIgJIuggSg4xOB/oq3qPeNqKeKUcHzZ0xmis3MlXTTau9UwJBUA+yZRmt3ZWHi0
oARc3MBcg/NhWayDG9cjShh+zgptMHB3PZLbT2Qz8g3eFxdcgV4wtlzpx9L3II5S1Hlbbr0QZH0d
/LAbXfZha5YJOIHmTmeWPvdTYPJbXoBwF/YMjAJ4+wscUlD09K3eHuNg9Ld1JQbM5cYYRTXvvttz
2oxMVnvSe1eveemnaD6OUcq4XdqsnKxiWJMuhDnI8XDjgwH/TIFPeONfG93HGAOstB5WZQZ/SEAq
Y7JXKjzfVLp3ts8TE89+Wz9UCsJTZiDwIF53jT2eJArupR7enFqEvzOAN/15WDNbJJPd0QKHmf9l
E/JwzhibPIQ5D3kzFJBLQN6Gm5JPQQj4wpGudDpehF2WYNoGCgtjKfiFDDq72kaeH2kdvYs3BhTS
3OXI/CJxp8fK/yyJi/qyZLUwePb8JzMlBhdpds9SIss8vENh9SC7ydyX0Ge+cTk5O6bZLTiJZvrA
wb6pHT0CpegHZ+SGXwP4Y3b6Gsmsu/raDa6wOs27djFB1c46uLc9g6ei7CP3fnXwY6N1DTZamtar
Dpt+vxDQtl2AeT37hWFeIPsu70CTsDMaYomus903JzsgOsud6Jxn3MVGUe2kzXNaHD2JxdAjM+An
gGT6ay0BF8Ra6WzX0zS9pKh6UcXV5XM4Iz3svAiqPXE4O2IQyjfHaPXfNlrUfsiC/G6dM0CwQQcJ
OfTqX7MLohTxlAHHTbX12eeG34RgMRLqAUI50a/c1zOOyzjSESbpqdZJmUXB10ITMNF6r2AqBsI6
zzYfZe8u5riLROS8MWPqY5gzxoHC+QX+iH5Gpewe0mFUu2ZCsNxw/t0u9XHX99SL3D5Be5wivQIN
S/V21aiUM8sWKDluV6HJMv13WPSfgdd5/tbt7fEzh8gQi84wP5g20K42w+3ZD5dxA8Wl+RhV+izH
YNoGnbVeayHp+rjzCmqvRh6Ub7D6MpqAGYo/rDmgIcvQv4OgfFVmKbeGs1j5bvBH49EaS+MqpWrf
J8dSP4XRuN95efvQ3aT6hNYl3ZncVdu1xR2OkJA9SKuH3UooO81JdFosVIFacmRQFdx+bree2vON
TcNdEFWHdfWNqwcjzCU5MEq5JoG/rrb0f/XaSiGPLV0853RL9dTXewnjaJcthrwbOr/aIwgZr6qe
WNvDslg2zmzmMk5NqZmnd66KoUcCuQrNrn24JU5ALKxDdaAysU704xRcfpXXz4NTZp85W/bT0g3E
V4xB81RNQfRNfKwPzwiU7cUnFiiL+zYXv5nKOUvST1XI/9/RfgVwru5hA9l7ajwwZWXQbc3Wes9u
jFCvbxvIjcN0dmQDGRfG2pLtFkZQFtfJap+s1aVkKuXERjC1ZPfk1K23hyKfUQVR9HmJGvharcUI
612XOR0qR9fO1x1dDmeh7XIdbgY8vAdVmP1vvNXL3mwCDuaCBt2N/czmakYQ8kgMbxjdzjmVxkK6
4QOda3SO+rz5Q7R20+4sYinvnMHwL8NsOialF+GUa1iMG4qmCmwVgDk/DlsxVjunWfz6pJfa+tuK
snp39cBCQ2SlAT9BpOrHD6A2Eb7TIkxcqvDBGZW4pQMiWvwOUr0+YOH35Y4DwAriDroY7GAx96z2
A59nqRBe9jSitinI8fDEXk1F2zAblO6bW7VkTMCAvKGNx2Xr+8PwnqVQiixYMGfPKutTCy5sxx0a
wl3poumu7fJmHwkX9+CghUckK/cHQErLrN/FxIYutknZ75LMa4Zd05EaE0eq8V8dlyPiIQXeta+t
wrswcQjq7eBAuKoh4D6WE7yn0Z/Vt6vVfFYOmPu4Ub1JTTR4zc73p/l18Ubk5mHmvs6Gb3yHAm24
37b91a8txDcUYMML7DQYsG4t74cgnT8bUtsiujrjxpau9WNrudOjZ0zZyVzpGanfw+ZYo7JaEpdA
k6cuk+KnJmdxW+qgtGPb19YuajVRyiUhNEechf4Xagr8hTIA/QPBXWY7Bh49R02gn1E5Drt+ETkQ
y8Yw/nYccFXcd1Fz8pYAE1PNm1+X8K5IONd1kpl0gbbI9ZkFqHFXQiY7zvkA6iFQAKHWzNO/wiXn
vQsY9sE3Zh8om5KMOMaw4N3WUGMrNtJnuDnyc3Rt8cOIMvjw3Sk7DFWDP2w03KsJoveXzrSLVqpN
94E5f3iWBpA7FU53aZTn/pK2Wp9YCVjrNiDY51ThtXhXeh33KXlpxMFBrRSFY9F1typTr2nRwbAi
Jl7ew+nu/7g+4Nh4sezhflBRtTFTatJYT8LdOZWUHKF2+Bba2HhIzHCvs2F728ksjXO+ikOpsnvy
L5iPlNiZUkJw2EwMefphD0J8FzJ0d8EcTs8p1MO9mwdtGcvJZMjVBmSUCgV70myr8J3ZeeZyctVQ
g8IQzjHMMRl+yN7Wf6fZWl7XuhlP/uK18IH6ZthnkeTx9bjUTrY5475i3qe/xj7jyHFrCK9RAFMp
GQu3ujIn9f4IXswpluOcYtopmyNMl/RcIB/aF/6Cv92CO7smNT/HtiqHQiZZPY9buj3AuaTZYR0J
9FK123odwrMBj53TNYLHePM4fKpR1p99kOlnmzHME5oeivyoya4ij4DuMRraz4Nh7Fs6nzEuLHoC
OieamW71o3jMl7yKtR+ML2NgFrt0MfyTom5kXGYwLZkaUI1rOtUvnub0I+5v2tFcNHvhTuu2MpV/
r7pleFwdDeTXBGYaTJ1Imh4V7cAps61SZ370qRa2Wa6Nw5y5zg4SIL1POo2numzk3cxU9L0wh5F6
eDSIbS5gjVKk5m9NxhCsbuyg3w3S6nc4gxcVV6t0v6CwdYdhWddt6Q5E85D6s/Fy1W/NsoHPWjVW
3sTuWHQbvrD6YOlpojBPo2cxi+rOrFKYpdmIiBMh6x0MqP6QqVlsuRDcC4zcPi7N1XyrPBMMVJhB
c0oBAu56Vifnaqnrx0oOAMzzMqMXdpZtaYWy2GSOEf6uVrrRBPGC6vYy64v9SKT4D0De8DrgUSkI
MRiycRNyxn3NGPHnXdMU1kdlTeFL0+uqODUSltQxy6VvEuEfCODCZui/rUEwX+pymo5WPk8XQ7mV
kbieWt0P1czkU3TTEjU7y5Zzc2SsNL3qyTCvMErVy2Rm2HlbRmsUcS0hK+zOoeZuqe79Ke55R78E
upC3f4ajTWJNL8VU9u/o2rxrP7k5k2go6ls0fgVzeg3yMg6cUFnJmhdBuBtCo8pvHRPabMMT1cFW
HSUz146hNlG2rs/FCAcjca0hNTa+GuYXkUbWna618atxHVI3ukEzaPQ7d0beLRwJI0OMI+e77t/7
pfZmWOZY07cwRi13by4MPyA7tOWLdPvUSlxO2j9Duk5mPMCKzmlclPQOoB9XqAOtk67JxL6PkySS
4FoXX9lAxBl9PTZRDp97lb0zHTjLwBNUeHZupsl2/lpdq05/eSm2XPwOpCPCqjM0HS5PVoR1TOjS
5Niu/L7f+vXttHZnr/4iYt7p73ICufN9Hmkbmm4+sOfQjR8orkpLSRKiiuXH6A272NDBqXbrhT1N
mhtpJzpC2hUyMUqjA5zbqpmgMRHWuPEl5wuZRiLfhZmhnuqQMnXLHy27fcs+mClnmPXWXmq72I24
eLwkawxrb5q8JNpYMm7ses0PBILRpcxC9Jcun5zqwLywfpJF1CekXRqvQtjGvVVCUE8oueV7E4SF
Ps/10D71bVV8a/D2+6rQ/UNXZC2rzKzeF+IWiwAKEjfdOgfL2TPsnphtWei/dWHIJS5B9zEpHnPr
UxFupGOsDdRlpq9olCqCzF+9rKmDbb/oAN8BL+4tZeE10GvVxF3RBk5C9E5xCOa+Y0QJS/dc2cv0
IpzGS3Kz949mowtvRyjrEDsVxdWKxC/J82HYh3IYrxDW7Avn3Piuh7XfFTahsCSiRcVZgVR+rweh
j7y3zV0bZPlB9mH1yMI1O+VRx1AG0rX70laN+3c06/pzmJGGxJmPC4qagJ3pWEaq40Tp7Cs6bZjv
1UKYEVHx/c/AKVnFaGsARa6WehaWXWwxwdVxq72ZHZIHsSQAx22lo2vEdeCPz/06iicwDSsyWimf
7HyxzrxW07YN85qU3q5OnHSYXioSKp7XofQvyrHX4+JpFnTLZMM20tXOzFsnmdrW++sJz7uLsmZl
16Ed9m8iY1VR6LB7W/2p3DmiK08TwSVoHFfmO0OJaRdN7vw2iDocYjF1xRFcIVsQq/G/4IUGwATI
ld4txtA9CEd1/pY3xXgfyhSwcdqNOQKcLJt2jqnm3STdgrnH7L5lQz+WqKP84j5ls38N7YH9oDln
DgtEv7sz64EOAj65sW2CKmI80eWZEw/IzzazGS73nSjGyzpCTA4akL1hrdgewLE0t9M86gQpQr65
oZc/y5II21jJavpVpCtuHdY/4cnijyPMqh4Jnls8a/XvIclaM/1vZ333jYU+0Mn1C9Tfydj+Uz3y
P5LIvMiaf/6divd/Q/H+a/8j777qH/Xv/9H/h+i8f0Z0/Md//SefP/uR/4+A5iqbTFbi67+JaG65
Dv8S0VjRP26mdrg+N7cKOvL/I6IJg38ECCbxOeOZQS/jI6P7l4jGs/9BShB+U/I6/iWv+ZeGxrX+
gWYXrSlBkLDeyAz+n2hoKLz+TafF345yipAq5AZ8CmI7/rt6Kh0M5iFmUF9zN4fZHLgDzuWlJ4kk
6cxSzVdV1hx8G7/tKNreFjuySa0SZc5xp/Bitq/4F2fzx8+tMLz3W39audPW+Tf9Qh18lVEqzQNd
vet/USPPViw7B6sqRnqtT0B62/GhKryygZvq9jcHIOWaMdxiWLvCnNE60NRlNP69xcCsdFrGQY72
FaNnQ7xUynOSwuvm+kUpeO4PPpvx+mJEbvVEW+ybxyDXFMNZU6rHocaQXDZVYZzWyCskbWXh1HCc
cM8fDCP1eHtLo6b4HIFaOxa+MCSsVyvrvYPvU4VRPJK0CluHcaEZ9wvxBM9auZyk8Tx04bffsgC1
C4tw/hkgjRNTAU7nKiX9dJtOVoWYoGmG5gqLb5TnZfKkA9yZRh1UNXkj/pkK3URnVMh6+KBatomR
zCORH+3ek+qQoQxV3yzU2+wIqbhuYmOcq1+Zbim+S2HM95Z0hJmEMg/EqyaFbFOT7N0mdghe1Hdn
HEueWvZWPcxNogvbfZnNIeh2CI1YM7pVdeTY4DoJM6/FiMZqtbGxtM8GwZkewOcfwSgPKlXjkozd
lLexUFYr3cRCzzYNtC/ITeChoLPbaVXou2wYmWXWDoqwC71qAZZ2yS1hbltEPgtT9NUfkQ0JzskU
6nIPi1o2BO6Tj8UnfWT13KYnFxorpW1nG4dgKUJwTzJ44kk29A52Md2tHSwlIW6Qho3xuWZ+u+6x
Z4moRHpC1fPghW3GUMer8VAkxTDBHt2AKR9d2vCs1pnkI6t5uKvC2irfO4cJeQLFKBo2WFft8BDm
fh6ZAJPHMPyegGy7xzkqltXbsQtq1xiGm1OxhOZmYxtfewECznWYn+ohHC7ammb30+JJcN5nJs9U
pE1fo2mZFlZKJFlaRCWzcCht55Vpi1mepBqAFEXpzYngTU1aHxlKzfkDFGhH8/SXvTFv5QSLsKWC
sJZfrsPQnqJ3mcfnYazRDK9NOAFv9jNy2jG3simZTb0EhygVFMZs+9Zqu3i2UPFgNkIc2E+2czKx
2aQ7dXRvWB99OCKBS0eJlJTAoDBcN0ulWCHEkD/c4moGPfOZLQVXuNa4tqw2P/ls6AyQ9y2NYb4h
m2fpAzRAbaFlUpWjcgmD8ReOAqKXsR+/R5MZIZNhyy/WnyBfpPd7CNyZ6kpKgkCsuOgJfQfV203e
sBWFbL03nCsO96WBEa/UsVv6aXDNWTMbYVJFJG7s2vq2STiJ0S6lPI3kK9UUs7Q03rOvRbjsl3Xu
nV8tVuf+4ETMv5LAVI7/kgL2MRO0V74G8hJN1evEGMiDC+wosa1Y9Q3Y0Yb0KTU9hk+unbo1G2KT
iWzqMFs5R3bpNUm+eqI8dY4RRA+ZXBXffRG239mi0PYNq2vQ1yNgZsiLrCpRUI+7jUxd96U2GpLA
VSMKFFXiJi5fAyWcDz+U5EQqT/Qd1lwEJh9zhOdwU06my/wybdcPXxij2HcLUqGXTq5rsEE+wei1
G6X7Ucup2nSLtRzdMo/6cwqq86IWVVxXR5X6Mnv8UvuCGDYeJ5F5e19OFqmnOP+NjoxyMT1pMcmP
Lsv0nSPxnlnIZs5e5U73KpIM1W49wr3LbBoAsSIgXzQYFZMRA1mctwiIaCeMz0wbw2epOucoBGyZ
WFZ94BzmGcy0CeuuZ0/JDtNkIrhx6RxP/mxNx7Bl8xhabXrfabLdY+ax2Vu4BhnLjMryD+mquq1Y
dPk4W3P9AxxOf6SWYLlQe+7a7lgnLCwxdE9fkPIQOzTzdkvznS+MREjsZjNUj713RSgpf5dGaX6U
C+PC5JZ0c8VvWa7POGHqq09ZFaPmWtvj2tAZsU5wzRUJwFimVVKKKRxQQKi8OQEEN/xrapijvPcH
MT5LFP7VkeArkz/Kc55Wp8t3qc1ce8zLftniK6iRe+Plg/qO2+rB1NVLWRJZFQO5eTGzwQppLGqT
xw+B6hIX8LfmJO8N9ZrZRm8zKBbF8L4SOv2WeVM/bvkZTETglQiSLHPba9da62fdrN1xDsruPiO+
hfRTJkV1ZuVPy1AZp4q42wvNF+ePO8kza8I+fXbdyTgj8eeN9A2+kAzW4pywUq+Oc2rZao9KqmT9
jP/ubK6O8clsokdF6EYPqTUyZ6mG8DrP+XrqSxqcHMfCfQ0Y/SNkDsmqDYfnGXEghpFOqdcJrV7s
96txDWG0J/bs2WffHZ4VWwkeMruECE1y3matFNPxjktsK8YeB+ZCrTvbtfj2jfYgCqNljZOVjz3U
rOeSzftBYvg+0oRHnAQ9/T2bhfCD4Uj1aa+U9HjSeXZAi5/Stc0+TU3vFo96vrOXaj2nM9Sn2pir
o1txgcxBJk5kHdexwDKo49Vm/W9iaSJLVvQ08WIKnnytCVDt/I5WIiD6T/WjyYqbQUlcukvx5Rah
iyZGdjSWdW9EMRIantDKjJ5ZMBToomg5O4zb55nkp8PYrMW+HnT5KgzonSkgz10ZFNGdP6OXMkfb
+koZF8VzZHfPKSHKc1xOZfRhZwXj7zyz7gLWgseupHpyB4zTkXSiuxSB3leGuqusYAq16RA8IpBy
96NF29nWtnXIie1+7M2ofEqFlyfahX4UT7bh3E+OrO8q0eWbtqkeOuGiEqLU3BDtKjZI+dK4tdAK
j00QoY7KmzOHsbFxmCDu6ZLMHWv4FkkBePQCexX7m7oLz5EE+0pMbvACyqdOSoZvl8Wtg0eD4MZ3
m57rFPFYclz2CV9T+YDhr922tad3vnTd90wPyJHNOiO4eey6xLStFyn13bq4Fa+Ndip8zRih/IiS
dEBlUlhttXE699Mbpj95upoE9TjpLqgKFh4WugsM8xaDsuzPgAD4JexZ/wmu1UNRFxXn7Qq1okWd
Q2t9qgZhXtqh342RUz+sehbs+lXOBKC4C5x6QLTssLska3evglleUB7dtmy3EDqr6zLxwDPhILYU
TlTtg9TynQdZlP2dSxzkD8nYxS9HjvIpqFkAKTnIw+Tn64XAodaIPW6LhcMuRJhTo/f4JgGrf+tc
JJOm50Z8+eZDM/Ii74tFPZNVDZuZk2YzNO7OD3V+MFNiqUtM+ywe5iBhuVb/crQz3xTSzF8SMbjF
Q4bTxI6XwR0eW2rCi5P63lnqETEJX9Gu6HW/9boKOAo75ClM2ryPzgwp9LFhmBvPbDyoe4uHQQny
taexyg/OgsY7Rnu9nut2tLf2MP0v6s5kt24sS9evUqg5C2w3Nwd3QvL0OpKOGquZELJsse97Pv39
GAXUDcuGhRpeZACJQGYEzcPdrPWvvynP+JNi15+wYj1DEdThQT0Y1103Be4wxTj1lXbhhWP0oSii
2y2Gxr0TjrN13yVtVHnWoChvPSaFpyBr++vGKO3Sg1DRb7lfF8/GruedTLXUMyHReXgi1I8sa+k1
kxRUpHHnFrNGmARIO+1Qyyx+svXrViTthogIvPKmsDyXFrWbRTm0KxMz/KlH9ABxSk4NdF+ksgZd
yy4CxnDph6gKrZWtR/C220Q9o6Molqe2SuOnoR1HKmwn2ELYKM4Te66ZcBnCR749KJESbMEWW4bI
BgMotPmTD7IY0IHQWLiKLqzXcCBvc9TT/jSbnDHTMOgvDJ+Gg9oW3B24kRPVZhcfUadep0AtQMxz
c86LrCPrqZlPutnnW1m300lb6psOsegdDvLJHlc7kiycRT6LqH0solpuQeJAtKIsmqAIITGuleKq
pPQ6YB0DDKM6xa5EuQRdI4CRs8ho54h2uNfM+rlPc7i3OpV93zaQ3fKeA2cqEvZjU+B7OBkuvVZz
F4ZJtreI8fCKFj4SLNP2uoZsyI80BrPfOLCaRjDgA74x2OWEznBkvq64XZBPz/3YvdbEm5+sNBbH
KMwFm7x46Rg8URUu+HQR7JG50hiXEfNNAtY6AxlwIgZ51TFrPEUxcNSAG45blYE4aCmLWE/0+9SR
1UMRgz2GAMzPHL+vBfPyXRjnTMgEtY1CoFRdNyMjbwmdUrRvLLB5r1IdbgSSyDsSQW0E+vzWjREU
UJOD9FZzECj0Q5GfTRKWfIqBBk/56h7fNwnSbs5HqyMTQSUA2KWqNT8yI1TdRYNhMy9266lzYTK6
bjW3J8r6zp6U54F6GDN6DjA3rK3kVGSZsu8SY9nPy4Rj/syQxDX0fPRSZlfX41gMmQc5AfOKxeqP
GqGlidssEDYw6Ra229u4oxN58gatuTrLakwPRSvGjZE59T1dvuaFlBnrsh5zWiODoWkEBTmpwktY
SuW+Kw1zt4Bcnzq1zfg/GytthrMUTmTz2JI49ub0Y3WJS/pEOlRaZIg6pSdnS3lhrJdCSLRJWVG7
6L6yAzTredbfm+383poOM2y9Qu6QhDUOrmUsclgoY8GP1ajpTdaU6YX/03SXLQSEcrgmhyXKi0ea
3eFllrN6GwS1dUrNytgUSpjftJFIjjBdJzfrDWABINBdW0xELMBvPxnJ9GTSFzw5ZRy9Sh2+jjZp
9oataYO8Y7wVijY7LsZiXsqyfygZimtNasJuTqaTo071WyqG5cg10+81tTJf4r4oNlnsVDfhUE7f
KjbLUzVgou06DVVdFPX9ieLgW11q5NpabXYGZI6uGvroNxFREMiZiQyQ3nmwTXKFZhGexDKV+0Kl
0S6QBB5xdoQ+kVuXnIieLZEX6XbK9XkbBhkgslGKZzqU6TwNGv7zRms0u45z+FjhUs0sp3lYnC5E
BqFzdoaIOOKJ2Z3TRaeJ9OGrDvbPoU8r0I6yl34AzRWvSCPwnUK7xgA62ET28lgZRb3pilDnlAJO
iJvuhgN7/Lk0oqOVCNHWx6EhD5Dreq8yIcKbeFEe7Km7NbNe25F+M3yLozjfaKiYvUo4EyLNrt3E
sq93AaPmh9IRlwSOuxcVenjQZ2pkyPfSw80w38ZkIG3gvxESCAUBA1r6ekVV+9sGn/bUTRIrpkWb
Hcx4tEaAbod1cyCAMdvNjnFtl9a6ZSu2saa+1SQC7UMZz27Al3D1ZBD7pImbPWNxgs9rlGLMG4sD
93l/YpI3XxY4t5dAps0Jvje9p2Y0FBqRdeTli2PeVuR9GFVN4ak/MH/FWk7tj7GGIWyLRfUDDELS
CcZYeYDhmd+pKiQcmUIls8LafB3TefGKCo0ZyfIwwU29tVEgiHhfyzC8abMAFatd/YDtEp0gZM0b
zaowraTd/YkY3lgpISm0NADCY5Y3Iwg4RZtf2lG4AbREtMVePK3cA6rN3nzW5VK9ZUttO1sJ0uiD
27S7ORH1bdNUyTXHLmkihZ0qYAyxGe7tkIEvqYniu2ovlpeR30p0ZiEob6DCiHgEQ6/nZoB2oKte
FzFgVJnZerSuxZHRa/+UJ00FKXQUt22EQXumQfrCoS/4xpUcwCUS6VtC6BQW37BVSttWqeXL5ASC
jhxGDRZficH1a4knHWUy/AMqYBpGq8iuUDYNJ3MUiJiQvnhLvyjHUUvOFRPSTdGJ4MZpltEt9Lio
mP5ky0+47mrsxQG/b0uqkV/34cqcDrctUp5NpoHY4Vbv5LfxFGsJk2cY3UkLRZCE6LcmqrQrOTrx
tib0o3DLxQCrd9i3cVIXz3MCl0qt+nSvN6oCA6Hubi3G3ed5Jh6mnQrGVMVcMJqGddNCGXmdzWh2
MBq1Yft2cr6Z7EV/6oyYaaselQ9Exlrkw6pZc85sxGlBFls39WzMOy4QuCn9kP8QmaEHbpfnWNm2
S/pSSGW6axP5I7D15SqflvGAr9JEMoXU+52dh5KM7bmCAhtb7tren0VTS4RuzrBVinzciFCRDXjO
WDOaDgq5SQxFuYCZgoPBe7xYyRzfRwOYD6iztVM7c4HvXYjYS3J18SHVo91qQ/UyNkt3UkjUuMNq
ZLpyUsKkcdyd3BEGmls5A4Q+JUztLeEA0Rajbth39O3bqRocj4BaSMUoD1+bDslNmzBdJ4cqxVi9
Nrj5dKOB9050Kf3pEPig8/0uld34qDELYt5lENHgBrLHRKWPgguEtnmjdNECvcJZYc7UcjTuJEbh
P0qF82/FdsEmAHQYzzHdilZDLrinPclrHj75qj9YKw0VKds9MPxU71s5xROOLcBwMlGznR7S1i56
3h3CJAppjjDt0fM+XrazPbTfRS7W+nnqtTel7aIHMcPAdblpxseopZ0lzULu0CsyetNUKj+rKtEr
MWMkB14A/gSTpVIp5NjshfX8NoaZft2P1Jv6bFJR4vd3L3s12+Tmkv0soXL8UGPN5I9ha69h3Cnr
rhkupqicKwRZikbjzgRWisj6FpZ06klkIuWp7eHMdD08CKEAj/cmgLGmtgrk68XYJX0Eu67FK6ko
24vMSntrsjrpU63JNUQJaTHQX3MRxF4VU3QM+NQ8tcPEFA8CiJfXk/S6ermCJUR/gsIAmNH4QZbK
uKe0/Snj/kpJkDyBGr3Lpr+O+eDwPuxGu12MynQToaGeJJhnGyWpCvd0IZAMR89jyvx9K1iPLnUB
/JG5Fx6MfqAF+c2cONAnLldqlupixiWpGetFkSkXHZKNS/H6MIgCDvD0PQyVl7ZESJIRrfOSJ/WP
ED0RYIXUqECSaquben4za7j7jSa/OGVE7WJiBiYxG909bDm0BE4psVoOUh0qUBJulbKj5RUpfZXI
q48u07InYrH2usWhKRhG+xG6tQN5HjHWdeS+A8UYjU3AlPZG8mixpTG3dhzb95MJHmGIJvEB085L
V1MHqq2qHHD0u8QDs98U7g0rWX1uinD6RoYgHhIqsTgA5pEnGpCORlniW8z/qqvQsoKzwCt4U2vm
HRj6Yx1q2rZSlEdrZgYbyPpsjWhg2U+rC88kb5VEnqB7TNfANpKVRi869cM5xcXivTM5EHu7mjZ2
AqLAiJw2iOH3oQrpSPVZURHLjcOmIyP2TiapfNW0icKKLJtNAYH0MKVT+2oMeka2kq7TaluhDRm5
uDfSRpyWOYXJ25CdadLs7YOlVFZ1Ai54yujcilDLTsLOA1eLUvumsEhQpsJq71SIdS6GGuNdabIp
x0VqbmSG3bcgSVOXVih7GtP1kDVTlDC5NoKuWblmeAFExdiNFTZxrevtXp1zVNdVMO6SCl2Z24ew
PePIfJUaAGs5WzywywAbtEL53gIJXJB9NfCqWcA9kqNjqVb4zJk5rojhnJxlYI0PoeYou5X/cN0G
RgyKNgtji5z7n/M82oe1k9yOklg/GA3NPqE9fmAQVe4qALtjZ9jxvnNIV2GAZh1yDTA4KNOrUbTh
bpIg0ri45B78xQDXkXE5koidHgte6+ci7Q+GN+hwMoxFXSZNKMy10NlMipLcTWXEuZb0YosANniE
mQtSm9Qt3yAiH1pbmvHB1mes9U3Fck5tZnT0EgM7AdLLBPdB4zzGP+tMRsesctGNGB3mCxG3BHjC
FWoHYbhmgi+mIVHS6gxrzgzBAF3yQl5nqaWHmwrmmxeW7YvdGQgsoI4a8CMzuKXcKhtzAkVShwmY
u+3tW9WQHA74sBRuEDoJ2fPVucBYZhMgMjX19D5AFnZrtYF2ApAIbJCzLt+naRlfg+tGno358UNX
oYduUAtxiClxujFkDTu6B113jSJ+iIfuvg+y/KZEEQKbUaM+arWAWjub0LiGFugmvHCyEpK53A1x
b7pOl5XnldOwh89EB8+c6iyHvLh1Omm+6ZEC4gnkMd0lZkw+aydrBLzjsFf6wL5i6pJTAfYGyKwT
fceo+a1Ia7TnuhE13wCmCNJ1DBHddCKGkYwCkIQ8rkLXqVCYpCX0aViYDQcZVjMLIZx+o6NyxaUy
djNtTNBtDWWK+jAQe1nrF3j043udF+P1PDgK6Fnz7Og0I65q1TWwe/t9iezxQHs3A0ZSJNlOdqkF
c9/KKs94SmqHJbWHW5Y6kcw0q/O00ZdoHC8DDwK8aZq8iTdLMi6OD6CB/y+XX1BVF4bK+V1Sh9T/
TmoaDzT2wkRPWIqnOYGmE3t1OGBH3HJtal4dT1bs6TrmCu9514OoKPrIDEZaiQ2t3yav7Lmo+4KZ
7NyY9T6Js4oGCx1bu8H+XH+HT+swpO30YLg1EXhVbhTod2hldfRNuT1CvS61sdpOFrIoz8FRRl2J
viORI1kPmDTqxl3b1Vm5bZWufCwbbniQSgycpmkubpnEFdtyEuFRYQwWHuK6iDsvmhDZ+XMUyVeI
Mzm83Xnk74t+ZMEIiun1Qz/1XQiPbVHkEXSsv3Bkgi9oeCW4CsTdCTJkdq/MbfRuk0KHUtv+PjMc
2ugRGp2mkLf4/INDooHL/JZZxx1BotCzAzWYr7RyqZiFa63xoOh60W6XgGFHlTVmf2VlQfmzJFP7
og4Wu36gYxsPSmBbJNyG5nMcjVC9+6RKLgkNbAroM0J2FZmM5GZxyuHaRNO3HPGkq52H1JQNqE7E
2fBmmLgleGMftO3GdIql9wRZLrecv7SvuDzwI/YgaBFXt5lW123UKSBSMF7u7XqxxDaxTXV4jJy2
UQ5ZZ4bRe6eYPU2awuqx0AzQorTlBzI8E79Hk991MfThZpjDGPEKpdleG9riZebywuA7Teii8Yzd
WWUB7a8Y+7hk5B4PIKcK9CyhWFt+MPxAFLIl0wj5hcj0H+bIgb4eiVbjjFv6vnovldq6tmgVDlM3
9t8peVMPKt06ZW4zH4vNzof5bNJ0pw0aGNDichnVPSKP5YyHjuk1upl76mDMHw4XwX2uo77xoBWI
R7LnzEtKUf2uoqV5WMZRPql1UGK2EdsCFjGT3KAwo6sei+Ujkt/gvbQq9BQJWQmu6I1xNxN37zF6
tyA048B7RZSyBPWqQX5dCdR8tofR+DG0db4faoZT6dg+mUPPYWrUR6us8aZo87Z+6KYKz+ysmj5A
PckDbNfyatT1l7Kc3kJ8Yk/EI2sfSmJ1B9Lmh9s5iMB54pBqlxNa9dKIYlNPMHzWm1EcsWiWu7pg
y44DVW/OKvJkM5SXeZ70faSI8ozymiWsTDMxdpAsfKFBW9CpDM4xu/KQ29pTNkX6a42D7fdEsH5S
pYweJlwTrp3GdKBjMkupi4DsX3NG+rok6QM+UMuB2cw9ZTdi2TmzR8j1AZ84XuQZSiZTrH6Y5Ql6
nNyz+u37vujURxEykpQlcuGymLlm48Io/V6p4JCGhFhs4hrVDEeUeg1rxnAbZrRPsmrTh7CJprMK
5c+H9lCecRp45ETSH7oaQWGfM5/15o6eVU9rm5mhUaCkTBydoUw3QtgAnl6EVT6mTn9UR9u+V7Le
8uZhuQtq9QfOL2PodjGggwbaeizUpadFsxzGi7G2sco58BcgCo+9W8AKAYirmbq5uHifWmBRP5W2
3LeqiA4pxGE6bqMW24XDCy/JvPxGIO6y7ezyfQl1jgwOx9CVg9Dv4k4rPWEC1SB8tBHZDEu/ljbr
pkuz67qEDCBEVK0u5Gyv0KDYD0cD38kmis6NVutYrhnfGyNEtgg9RvMy2UweSk6Guzgd+7BJ2z3b
S98zqrZQWVHEZyzEm15f5N0sUR4iQriEpiBuzuj7b1GWxR9dOWkIOI2h+eEMk37uqrr8PtWLcT9y
BLgKjpsPQ9ENH/AUpo/aKe19riT6OuK7M40epww1mK4UnW3mhPpdqGu3id1bj7ETbLgVMKjQjeyQ
Bs73sIxCT+p1dSLERcS7QmmqG0ZRkLct+CeGYqRuMC76XZLMze2UTe84mrwNNipTL9OdYr9k6QOW
keV2gIR4C24Jqxo7ofghaLWrUMJW3ZiVCE7ONOELWJulsV1RWBfb5+YUc3/uG72AKDrYLdPgiVnA
NOFeqprIwVKjjE5pmDzLKIow/EmT7lsKodBTzdR6YGkgYKnNFHMLIfZpyIlR4yC4X4bFvurhjwH6
WTjiFou5gf1CfhLyjcYdckRdbu2gm9fpys9rks5tnSc72bWNP+M28MaqV7BHWrr7pBzSTefAOIlG
/llJUsYefZ7ja31nvk3MDPaCYDKiCycN9iYj83vyl6N7RkXjgwVGf4jbYL5rOsLVRJ3iYmkhAxwR
/RT6U8koYZ9kzrPaBuJoB455akosT5Q0jH6CfoDHRjjYYrUdsf3duhyt6Edp5hlyrzhfiis5mMEO
suih1NizVws/xs2khEt7BQtHbMO4nNNti9IHHWdMeilzVp9VxriqXer7VZHzghBc4eW6yLhpetEB
55k6g3sFvTOdT9bv4VDbB221kEgVU+wVsSQerg7dlRBxH3/LkdId1SXMfFs21i6twnbTOrp1Nrqu
ORfagBdQw7hl9uNaLbRjaqeRGVNQjyGysNQcAhAn5j/+oKvKdFxqmBtbJiSY8Ah7ucr0BFGRhgJu
IJNKGPFLooJmR5xZUzzuuiLWuo9c9kK4gQa7yR3nrE4uYgj17iza2nqwS1h5PpZzvcZXoqlRv5mj
DORFs3ErulJgrNOpM9wd4o2TqyjRga2ceTqW4WQpDyMpd/Lcp7COTmZuYERiKJkuN00a5d33btZN
5QYuWRZeGOWOEMJrEzO52XSGFBpYjGXC86LUQYI6UiJCR/0BLq8W7tBglBi9OZWqpR+RQkr9hqEv
c9gsXfYWFSx5PfUCC7sC1jCHOoeq3i7XhT4tniqTCaGwI+7BY5bB06AWnrKmmK9RTsl9JNsmOsxB
TqxmR6iWOzlVuNFqrGaC3sJ5JlZx8FDN4L7T9X2Bo4GgQoGNm14ljMo/wJKaVxuvnDdLsTIb8EwX
qV8k8/QThGL+QUCYduxUR7wNmtHZxzEnDvCWhILQ2RbKkJjHqaxZczMJrT+qOFK8qnTUjQ0zipFN
gDsGVDVF3aEsmD9ERLs0mWbAcT0TQ4k6YnCsDTYyrYW2kyzgTtIT5WFf7S3ukmmTlw3ZDEPPuOGu
UwP9Q+KpcGjQv+3TCYc3N4mbOQCigIhZuosJzHaxqmXqTqHQYXd7DCWs+caKqzL0uxyzNP0qmsZY
f+5rxM5o1rR0in9A+oxA03SRNP3woKSizG4w0lBDSHHGbPf1bYXQXUm8JMPhkgZE1r193cUoEY5Y
xKfONqzGmBJbyq6/M/VKNRLohaqVzR48kRDIP+pxb+CHieJyN4dT9mQ3eiv9ruqn1rcRxF0DaY+t
QguVV/NdZDQdAWnhK4OE4aUoFxQtWAjDLDAcUKTZx0KDQfOmnM08fOJwzNKntqX5IhGlzfbONKMJ
6Ggby/04OPgb0NbbHTSNrAy5MxXDCLvNIMtmuEnGrEkf4BAZXeKipBqU2//8D5jI/ysy9jl+b7B3
+eg+U61/4WP/f+dqKCAy/4WU/Zb9iIefvzobrv/If5OybeO/hGVjW7hmeBmgr//jbGjr/0XsL5aA
uoZLMXDs/yNl2/8FT9UgQsVYs2F0rCb/x9lQUf/LxvUWfwxc5PgHyRd2/je87NWy8l9WoJi8OxgH
kUCOxwRGsJ+TjfBNn2NERKpPpeGIu5J6DLkCQeO4JRuejaPmSXO+sFv91U/RNm2pGTDAgbsxdOUF
PyWbBc4UFbA9mYrXSBu1jKHBXOhfRW7Zf3yMaVkYx1Jpi3/yav7l364FVW6gfVd9bIBc3TY2RrBv
OZvaDUpHM34p06c021dQI7NjvWxqx4srT02Z2WF7d6gfFc1T7KPIrivFD0oPewBClfmLAGlpMq7x
sM6g4W17nx6BCjajWNQ2cATklXY92Z5dbsbhtNJ2G1esGcOIEb3kLf1hvDnlzlpI6NqoONtCUc/9
+X1+r0c42j5orBkNriDLdTnZzlUB9Rt5/zRSd2GvsbEHQBM/8P61aG//+4v/R9Hnt9Amu/b//Odv
64BvwmGpojQRHJc6K+7fZvdjw22uDayDWmcWpWJCGY1It5JkuEst/HCtJZy8eRGXvz/2T9/ItPEi
J3oC38/PYYNZUVlzGfJYJO/Tli6B/t9pqy8yH/5Jr/hllfN2WPnzYoYQq/jg17cbWn3GzJYpXWQf
hsavbd8sdlF7Hp0SJSviWbfCVkA0b3nxrc2uNesmL9ETcdaz/GcY7N7kNuZBg/OKLcZt4zyl9ugV
6o2N8t2m7L2JB0ZGS3CYxpfZeBQ5MNnwEvbXU/p9KL7YP398HQzohclPp6+76NfXaebIxmcuUQnn
Qx15A9vDg4ixjcKrcVa9ErkblfXOEplnD5M/lcR4jLeJxd+ykiEpyl1f3eTqNqpP2fJmxR9KdBjI
/iAh3WtaesqrrGk3yNPTeoO9rZ1cO6ZvGahhm3WYdBE95DRusf4Lb+9Phtv/HAxEjqmW4MwzsYL9
9b0QagRQtMXiZygWXAxJyQGSuMDI1VikH9gttfnFutdWp9XPS8NhauZYHNIoVD/9loaFeWehE44a
mvrZid+yOA2uI8uErVxxh9ZwrOK035cOx2FfGcRULbb/902w7q1PfwSTTCghLLzWeW8ugn/vPazJ
KrspxORj2QAeo18ZiG/zqXjH61H9wsL4T8+SNmg9rtpsd+fT65qK3aswnhZfEnzlT72rStuGcFVC
kxrVYfv3N1v/bZ/fDJNrwUWFolT7nJA7VwbqSSSfvt4ZV7ilwL2GGebmOrkVc9Z8w5DBS9KW2aT8
Ysv/4WDh/rRxZhUWl6y1ipH+dfhP01SnJKTyihjuMQfrkt08iHDz9/f7w1O42B084jVtjQH4tGDh
wWGPyTv6UQdO3hc1cL5pzF+sj8+e4eu+wD6ORDVLRcVFftivL5Oi4S2Mnrk1WoGNZMgEb4joxV5z
OGUw4YLsXCgpbMiJebOCMerf3/IPdwNBbbZJFBKXNefNr49fnBFcE0aRT4+6jpHf6g5qjDoPUMrb
eT6GVuyzgr946h8OA8KrdY4Bk/wsvMh+fSoYGfS0LCRtpphSDLw0EGwH4nr8JhiDA9IG1ReBL398
IqeqreoM/FV1PSr+tWZSrU7DEUdXcvKYjJjM2ejoAtsNFtKxKoVR25I44Rcf9w8bEoEdMYurOo7/
rH+ofz20CnJkOMM0+7l2YzXYUYRittD1lB+zNL5Yrn98Fgzedd+zGcX6v//rWYE5RpgD8ixGGttx
jpVNOeEbJ5KlQgGgfbEF//Q0nkQcCjUup82nnzPo4izMWCB+2j8Osz4ygy6ZimAJArXQ/OJnXLfA
p5MGXSG/oy74i4P011cz1HBi2kfPpMcQXXV0TJ6VwWD5+074/ZUwmrfJfOG8Rr37OY6gD5cxVB2e
EqSDubGy12FIv88WQ0bdiL+4mX47Ox3YOiapItIyBYlAnxZGXDtGP7ZwRx2T6w9pz7jv+zDysDj9
NreYdzbacmjxImlF9EVAwD/O5r/8mjxbgBvqJFStB/envRfNiCUZMqwFRvy+NMVjm6DSnKBN+m0J
sUXFeQVKeg8Zcztggu03S/sIBeCrzfHbjuTP4agWcbO2Q/rMbwt2glbcjo3qj0v3Q2d3bCrV3M1B
ukt1KHWxwrTm71/4j69OOUohQOT2mn/960JKarnkE7kThLqDq63cnLF2LgIRCBCjiSlHrF/iviTf
xKol0LL5gWcJKNGcfvUnWZ/06SPAHbfo/hwcmkzn0+WCY6eGxTsMdhgm/SbOu1URpxzVpIapKa2b
FWEApSBzz1GzB1BWZYP/3NFyomvFHKIvis7fLgEaTppEhqSGanIef7oEVOgqMfZ7q9s4RvBpFK2n
sVcjga/HRiBOiY55FX38/WuYv21rchqJicNLlOaAbvfTQtRDMelZLGdf1ci+yz8GGoQwfC6rn+wZ
10FYhIoiKDZKtGnF1lm+5eLaTK/V9jUbvvX9QVdeI+c6Xm1hK/cS31jHbNyH+GJggmkXu9UhzvoJ
DX5iC8uDnd0TcTFrm0o/lOG3ZH4ZIsDIy5iep/aLZCTtn/Pv1++7xppR+KHZpni2Pq20RRFagvqG
66bZm+pRofu0rR+zvM2Z7zbtS11A9xXI+h/K7BRIutYHmZ6Y+hLYhEvcdTN+02Amh/VlDWmMu2fR
7zr7WVb7gra23CHbnZ1tXe/gXUi3GQgs9JADVooXbmpxG46bpjuU7RbThCA5ZAY2fRfyrBTMFrPz
oJ+M6q0szua4fZnSvQGsJfxe4PqM+5VvPE8vmb7tu6chus+ya6gwVn+Fy5Ww3PK7FT1P8fOwQNBn
LHe/mAcj2QISO6taDiHhZr5bCd0LPgVQiDtYRLddc9KxB6sfSwc8nnX1ML4naEziuyIgF3SXZl6A
38sjxrKFehst15TjaImYCq0h2pUPU5Q22zJOEMIlZmMFVjDgzOOjHdzXvSftKyw2KV8UeVhLUQgG
tX2CQijV/fCCtG9CkQErqiOUzB/etSv8UkV/o+rbPD3MpluhYFOO6KAS9M3abRSk27g7LMP3PPo+
FRvi6aBz4ONrYtOe44SKjTfpPigA3lRxrg8p1EnUn8MmmE51t9csPzAP00qd/uKG//3AZE3Z7Hmg
JVWl5f319JLcTnmBgxEJJQazNy05URImm1DJn4aEOHvJuf7FnfinLSqofy0JpGPKz/Gu8J3LppnW
Gv+fbKSBeYfM0Lv8/SQgvOO345DKV6Uw01VuJpLUf321lVNRI1Oc/XG4gX6FnlLoFzybkSYs7y2k
G/W1ah7m/m4yfxjmT+w9mIrsJfI2XT1ErY/YomD4jGRv8Hu5QcDX4Y3v7MaV+R15WusL+Zygly76
zTA8R5d1UnannHKMrZlpbKILTYupu/h+LafuKjzaxEG4kdhGp+5MODZCVlzOF6zadxAkrut73Xah
F4oZ50kfw7nyAqRQOuh+d+H1kF1V/R7TSiw1DkbuFpjCvQ/dg4zvC8dw5w+8y9UNUzu991HgsumB
3N25ZixN9IdqPVXLO8osKzi1loflupyvY3Q8LSqe56a5rqK9rsGs9qfhHkRAkp7I1Gva9Ys/jGcj
wT2HLeJG9daUx7Z9YXLbXYLlqcwec5OsKXbZoL1K9NNdPh47XBqxomKI9Abv3KxujBY4DDZiU98O
+bHs9zbDzvnH37/4b7UWPSNANhgHR+T6379+744od7tGr+WPAuspKx7erYbEJMUyT0vA/Ph//zRN
447BHoPwb/lpdeGFag4tvCEfH3AvMUHxxlrPXBs+ll+gFP77037v6IB8waKkgw0GO/ZzGnSTtis6
P8/I9CSD9hwyfGjAHoZLikaHlSdSe0ItlXqMXe9hDVhfXD/rr/fp8qFMppa11hw1KBC//rqJXZVR
n/K+Exa4XprFMNJ0p/1i1/7pKcxGwJcplimZPz2lUdtFprKGllLKHzE0Mhe5+1dN+B8WCv9yQyde
GUgcu5JfX0XPnMEgNY0Oyra22dLYq9QJeYWGh6EtF/2Lb/d7IbQ+C7AIDaoFsPGpLEvq0sn7oUYj
VgqoW8rRUYHR6HZcnBL9oICQbcuo+uJg//ySOHKRlaED+4P6w9T4fLBXwVJbaO7I8RhfqnJElyrP
+vK9xhfsixf83HjwKB5DlBZFCePBzznuyTAVITRwYG3NwZh0QdMCc0TUzuM6Q9aD4xA3vm3E8/bv
m+Lz3bVOBSSvxmzAoL78pzL/V3eKeauhQ15t12Q0rN7zPnGxyRAMyxCh26OvLor9xSN/24cAK4Rl
MHth+Cxo/T8tUCNScZwYiKiurIoJrdKcUTT59jhDqldS8l5bFw89fdf39QHLXO2L/fH7V8V5hweD
61Dd0uj9unTjTIHWnjql7yCtsZMZbn9J2dTMYA3d4tz9/Qf+vHJ5WfYilzRgFbX05+IAeEkE+BJX
vjrdtCMSSRUyqiToCTGJHW1xLXjtio+/P/O3j6rTxK7ZB3xPnbHVpzdElNotFLKFj1KmgeRTsydh
uvo1OgevqfqP/8vemXS3jWzZ+r+8OdZCAAg0U7aiJFuS5SbTEyw78yb6vgvg19cXJOulSeUTK2v8
7sC6UkoMIJoTp9ln76yokhsb+Jga+tW4+ZbO9pN0IAiA2EheHRY62AxRDWGxqfznJdlRu4Vu79Fv
v3iN/TS0xsqs8RhBKLWAj4J5jdq5WTzyDWXRZfqOUin8ijH89Ob3ePxCGZ/i8y4BtyBRRag+8O9c
pdspIORFzqGFYBq27vp5EF/4DNpG+ACpmUK7HWIC/KkB07AIH5fqy/uT+2b78J4InCEKapOZoxR4
uX1gk6Pw7WeIqNbtazi1xrqpHXrbVDWuJEx9N3brG8NADoedo8soaA87gV7rXw6omurZVUgYAUIg
DAQjhgMRAPusrW2e538t8OGvOzN5Hkvn+f0X/ceRBcPj3No6XXY58iIA8fVVg1htmv0H8jaI+yYp
180YG3vE+nawsMGPDJY3uDHw2xnmlUkIkjHHOXCsK/uAWFTW2fAvUqU097OpySYTj2Br7pE6LW7d
ZG+KET5zy7yidkfuhZzr1WnJ5QRSuV8UDbxIw7QdurIgoYpOHeTkzmirqF0ZjOVHCmXRxs27akP7
3Y3Tc0yNX54eSrTUQ8k28ywUYy4n2649qYpWQUQNXKKAqsk0wBJ+ESPeqGXQbpNsTZCRd6aIPo8G
1VMqrMnBibt9mR/Y8Es17EIzA6G6nTOgV5BkwfEa0doCNI0DUr7GVKb8fme6z0FzILAnDqUBF1pL
gCVAXOBObX5QfLG0jpX+l0MoYKNoSXDASLXkX6dk19MKhseDVAKDPYZ8NPRdUIrc2PP/tCRSrz52
hCIltYTL2RhTAWcpbXCkoT8mQoEzlEX/kBOI0Bck0BgzV7AlyE0byZeq72j9ganyxpK8Mdy6WA6M
gEQq/Gmwm10+gxnKhI4kQgEx5sZqgdZK+caqHr96yotodEVpJjJ27x+5tzufm1j60jrWhbGjl2Pm
PrCrvm2GzdIvm2EYQN6kYEIjh7SIY67eH4wiBh93selsUl0ki4FIMCy31OVwUznQA2lM/cZ8sf+o
PmFbzK9woLiQ0kYvdEOE85ZvjT9KmkUoZ7abCl0Zkj6IOCGhl606Z2V+WR6igyo3otgU8PjIP/l3
UN+G4AmITtrsfbEzrB6DTVeg/UO3W7OFjLUlSbEekMCj1zBHww/pxfl35aD+Oq9oN6moiRrrwlwT
GPEvcFN6lWjfTRHWatZILqSoPzUkZMg+bKW1hpXaLzfecKc7AgPgeXcGvN+kMuIdLfKN3Ifp2obu
CK8bbUBotp/tp+W5p+0SgsvP3jfRr0AgxBniwneivHPSfeDsnejP0qfpcE/uefkYENKNSPDqpJb1
qgVq3DvaV/PgYy13bbtr03UPKaN5qLtdL/alSVP+xxqyKeCVAa09e34IQQM0Cou1n/sDnHgyWrvT
Lv3epU92dC9+r5OVGa/jR+uj+m36C2GB79YeAaX/QLg2ZnIbyScYZqb5sbJ7cMm7zP4Szn9AcFFn
fyTFS0FjqbMSz8DUInEPOs1INjDwBn/GH5YbFvrN1aA3juYNDEzcVqpwlxvHyGGeL8KFjdPNbIOg
phvbI6mDUhJt83aMiiSc7wkKRBtYptzDjY37j/uW6gabV2fLr5O0iUTY0BpEv4F6fosm4Ip+/800
j3uD9lZWC5E1agQmuGd6UaexKP5tXMDru0AByPl4jk+y/vL1BS+cum3EVjO6+wJ6VlCpwyut02RF
SnVjsDd2CL+cRI/kbjK1ObqyCX4Se73X0a+XItty183hhxAVgJomwJU95z+ins2Qzs14wzpYOoK7
Mg6MC1jI515EkvzKOBRZ0rSA8/tNkYI+FSPCJ04JqhWGRWeP1S4eEmlrDAQKl1OmnvrclVtjTMSa
GumyKXDTtlUePyxoMGzKwfoPWFv/Hr/NQjZTjqhEJAb5xaQP1z1yZv/Wetu4EGxO7eE7JiCryyWi
rwm1nGBqNqPRPLRyoKkLtOeEzwhzsG5irr5N6Y3wXq/E5YwxpgU9l4ZSyMC/urXo4fQ7GOeQoRya
ZQ+dy951h/uxsR4o5BiY1eIW3OrNfYGgNVUTO7CEZxGlXr3lGAKqdkYgUSQ++vvc+JnDjuVP6FBN
c/P5/VP3dh/qWtCxKg6XaGBe7cOkqsYOLu9qY3AX7RuTbBycJNgZYwssflNGQXCPW1zeuBLfTip7
zxTcwJbvkuqUlwsZJLqRsaxoFLXGhsa6bgvcxtzn6FXRlA+hWwrN+/tv+tb90PLsOudJKZzSo6+P
xi8+dynRfUS3BxpdNdorakAZVoScpou23KG0wB/3bj7BBVcgCTFYDdRDE2K0IvvXZhYOWI3SIlYN
HATZL5+DDigoEBobzXdkGVRPMyq6J9AiJsU6bCa4v9jCyoUqWC4v70/B2411OfLVrNOLN3hw3TCy
t/GUH25HBGpo0JTeNkpvTPfby+RyrKtjU5N/9jBnyCg1xnfEHSD6GGxgkLBS9x+X/tGx0mYHi298
Y1w9e5fHlXExq5gCsmQgPi9nt0hoBkbakCQg1KvrYe7oTjTK6IYv+08ziVtPiMFFASry6ohGC/Jd
RmyVG5qHy3ViIpiMbjmE4QmdifEtsME/bN0AIW+Ql0SpR87fy5dKgYsHS0VfdaryPxI3+4vGBDqE
RPhh4uaowmZb4VPHuecdqDxGVEVu3c7W29tZP4LEANqQHINsvHyEqKVYyeUI08j4vY51Or30Yur2
aflIv7VWzBvRO4Nxb9U74oczG/RhUwiASQwNH6D2jzBH+muGaLeIIMOqm+JzQhler2MDmDYsjP/6
huWBIZphoxF6MW2XDzzYMrUFsNhNnBpP9QghauTUOxet69ydd6SrphX0nOLGDfVmYzjUl0kJAcYl
5S7dKx/KN0I6sLo02+g+3R0cht+NSSG86H2zi8z/3wwGGQUs1UTy5GguX7EKfRrOOgRzg6SNuL3R
ep4y8ftQQ1dH3fZfGg+aW6DCBgVGott6AzUGt2RObUzBA+bGn23TodHqB3taaDelgI/x3w+mEWf4
oqjSU6a6fLOwG+gNpeEU9UDaL113L0MHOTD805VK3L/eH+zNZcSbeVQR8Me4b51rxw8hY0Bt9NFu
IMkk6ZS6MNwE/g/dYCkKZHyLeHJvWClxa8yry8iAGswbE7Ihfgj2AS6HfVWjt5eVg4lYl9iSuaCM
3YhdJlBtETFKILEV3Ge47kjVfFsWgjNXGc6DF/pwWtjeDdzKG7+AOQEsQJ6GgpFrXgPV1ExTOulI
iCBqH0Hd3M6frP5nU6FTVA1w9Wfxs59P9eH9ldDLemG8Afc4Oi/PsDqGvfZOlUu7oIWwNjxk4SFH
g4x+/Vv5/2MZ9e9RfLJBtgtTkm4m0Bv5Gk3lgz2KLAvOyyyP652ZVAB7kSWHhHJ6oX+q/klj7gs9
cOJuNmDrGgLxZ5cNv83O8hDHsDcZ01Jrkp0fGN76MJmabEfYr11LF8v783F5iZ6elH5vnATSdWzz
K2sCE3A7hUaM0HjtfrCDApWzENaNLkoPNTFuYP8eJ9Fj4s7OjeUXlyvByBYpdDLqmrKeBtHrdHpc
Rs5AOYgzkfR3Kf3tK9ob7tomP4qSWHsTVHQnQRSHIkKgRsXbBDrI6lDKtv0eTcvX9yfiqrpwfB43
IH+ir3Wwk/LqwlWpMXkmzNIbyFHcjd3YgEwQ0fHabdChrRpV1X7pg99A3pirAmbLG+f18riehydp
5NDdgZd8jaBMwsEcx5ThR0RKNzQwf0Zgl2YC85mmPPqnR0PdGPHyAP73iERpkqItqktXR6FWMPVR
VNBsi8hjm3Lx0LJYL5UPYV4823fNCFsKPfunHff/m4/+j4b+/797j9Y/yh9//vhVDkL//qnxyEDZ
weUYmJTVdABIkeC/5SAMoetcZwEI30YAgqiU0je3CK4MRv1vBQiqYraNR4B74Fry3zQaXeE3AIb4
2EhQtRhIj1KTdXU7+vViGhVFl1fPDpZl/tnFcQkZJdwHY9N/KXw5cF49rcRurPJqEHX5nCJK0CBl
jy6OFj0B5Y0AY2+Nadqti6XoJucA91OErCpU6nb6I++zqksQjp/6unqCu6uNLJBLtVaUpsNFpsUH
m1ZFv4Re3aPr88WlaTt5NWfhMIzMjLleXtFbdbpd2A5WKz6mE64lFDTSE3wXjSgVQCF2eqwOFGYD
rikVLXy/0D1Apvjqz1BXwB7ZDE2VgzlBzXCmzBR0DvgTNIh9hLzQiQEAuzKS0mzDD79sgOfThfBr
H8/Ruv59TwAVp3+AmgWIURvYIKXqSycEwqykLh0/+ibcqJzQqF+gsoGtjsgOMtsMiHp0lHMIm58G
wZoiNxZbeanQnK5p/x0TSr/WapKJz5T0hUB+ZjNARFJW24jFSefDaPRR0K5ae5EARGiG9JE6okeD
S/DOLbKOFUDNoIG1qs5RrqxhBvcqE67LaICuEAHoKee5IpMmJBNk0oSWHjnJFGquFXLvoTXeFyqs
UfD0PdATL/YEHZy3zmYxen9CtSmqL1oOmacrDVN/oNtWJkOrOBqLfDW7fc6vS1lA4HFndAglvdL0
7nV0YDZhD1kvdGbl4GnhWMpnOwBNNHp80OIB8BdSCBim3dJPlfLIcuFPeOsGJW4+v2mgxB4ffZXT
OXvI+j7kOyetUkZrpFPy2k0tTB6hbRrlGPsccj6jAUZm6udHgSvhteOU3oef76/55YWrl5zihIWV
dxxiT0qfl0veZj2tPukE444N/TwWVtLqNAEUnUZXbhrEz/oYCtslm6cDtYqFTW702dSndyhywTV4
9/7jXF4CPA6ZQWAYFH59wj4c4cvHgb+7t2AHCL90tBSzNRQd30AGhYuKbLGtXaWnapyIouIXAyYt
d0QmboC/60a4e+Wu6gfRTVLka0hLMTvXkNUFOst0qDvvi1dlsGt+pKBWjum+bWHtdV4CFiR0V0ho
TTmZDHj7GggBjGYUbK1k9gED7cJl0F/GaQ6meFMMFOfEk5eOMNA/FSof/Z/kv4cIeGgV2tkHv8Dx
fXl/Ni9jM14CCD3lEo6ziS2m2ns5m+RksE2ynr8ohJdjuaIPw2YaHVh5gnkfQ9Jgj/eBUXYo3a3e
H5oGVT78wph4KIITFbK1gIHb1za7aAWEwYsd0dDmDnP4GS5HZGF3fQeNfrIP7VwP7iUQjXjIDLZF
aq1No0PG9kO5yK60P9YW2h35CodPn9RxFDHdhUMHoxX7gmREC/dbLCCYf6qGAgDB3h1KbU7g6qn4
TLdtZs9a0fvhYYWBRozB72GRAZv9VJdByil24jaH3DOAQs0JdjY3AIesq1Hqa3YI8Ep9cDvYv8Z7
XEGPTw7sesDuzKgX8ERF5+tTaSSJtkmhoVwWn+Zch99sR5X1HaUDPwZTVDcolVFutGh7b9f+6VNG
9Hv5aLNPE95LOZ02LKqOC37oA0DVr6dK/c5pAl78p6q6hsEdeHad+I8wyYdpfujgJp/AjLql2fzE
iJbMcInYDY+3mF1s1RDeEnnAp5eYMRdgGxQpCLEeYFedHGBagT/5JUW+liVBTzYaw5c6Q1jb+FGd
DCTExg2LhyxwrurfR9HnfLRNy60lv5nwUabiMU+tKsvuoCmsUgXwweA0YGCXsedXJ4hfeWrfCWve
C+rx0Xh1xl5bteL0nA0kbMZrWXf6Hq0kOkUIDs9I1ondnE8mxNEJlFvQv5TQVnZalWeym59u2hss
0/mjoj7pkQ9DLknvJtVHlfpUFGY3bZso68Zojxii6q3PsFjpxU1IY6T5t36cfB9OQQ9G1fAe/n+9
z6Z+CNzhwTLnDhuDUF3ElN44G9qK/X00pA3yi4Zph8Iwdg5w/tW5NAwfY1uU8R260bXvHGKbACy6
D0IjhNcP4tTB8ymvOa1AZ3MZ4Fwq1w4SonDNuJBtt9ZjNiRMQm8WCLw+1eT8pvpG0vaI6Pn1IUHL
+gHABbi2+L+09V4aj3nIqVnB9Lw/m+I5YMIBLKeCrUy1CvcGIK2qc2M3LDC+evRZKiKrV4V4EQkZ
9NfTLqFM0g7Ga4u4ShWhhxCDaUS9mbAYO3TaB01cAAEhHZwbJVyCss2VDyomHO0Yfod0YlEsu5PZ
B9gS+Kj31+IYR/39mthIugOwg7gDuD0YqivXMnZDgIaL33+lbwuJmHW4LEEDwvV0/xhNq9i+6PJR
CkQc4PTyZaMf6vwrdpJ0TbOx06KHRdbyteNkV1bLieonr51exzY0i46UQptxwoPY0nu0bunb2MsC
hbGGMrTdSuc1FVC/RRRP6WKuEAqo4LhYPplMY/RpUqlU7mPjLbMWPpdW3XjDg31yZk7TU5lexACn
b4RtaltTnSyPgLhQe6R+qu9P6YzGrJOBxciZbGfZdMZzLarcrF2Um8eqj7+dPQ9YeGde3EBccgB+
bATmhGx9PZecDVwVvQdaL4kQGIahLDLNXZnGg+U9RoPfdn+Y0pgwooKUP/4OEggD7fBG3jedey8z
B1b2bVEIao3Qf4jSRi4EdSqmW9YGwpk3b6SLU0f4QFMO5VvuIg4Kt+LVSkNOb3M/yOzVg3isMndF
OIKVW8OXYnYoiJ3c9NBxEJJb9wpUXQpnZBoL+WCT6+aGXCpkiW+CRC4jbR6L2IkYC8w9+ae3TvcC
9bdMEGX5Intr4uWXsdJf8q4JuwC2p1HWn7gI/Yq7szc7Nf0R5AGVhr2yKNcYaGv2JsFJINRgu3tr
qkbESssQzcRCNwL3qYKgKkwd74Php65zANNPoPPw/jG6fglh0X5sUmICA+3BS3E1t0pOxlCjuPkq
5raJjDUt7UuUpFA7wmib7sowlWgqWYA0pnrfzrRsWp/ff4Irz5HEFucYvB4bmyQ4XASX5mppWyGn
pZleI0S2PfmNLJWS884IRMGWh0g8QxQudtuetaZtVK+u5xXoa93IYL19Dt3npMkQkA5z3swECnBO
4TZN/Xq6p+Ck1JcjJx8XbNeHpmJZJtiy9IHg1OMa9nGhY5D3p+PK9SNwB+6jgX26jutY15s9zYa+
jWGjYkGgtYMnE7fJQHFKVRC1+X+5fVp02UPqKM+LboSRb2ZAd3JQgNBVAT0LVxfHgppdVmVL/Ypq
jEskjrHwuNrHMDD4cjY+SCy0c3Ww43Gcv4ahkHl1YwYIY64OPJBVcqoUQ1CuJKq4noMp9yHVKoL6
Fbi6wvzZpwMWpyWrd4f+GuZ872dVy3E7O5TwbMFQ+hhXYToBvEAyiu4jkcXaZENThJ8OzxU3b9zT
+8+dVcvjO50+GI5Y+BEPUz6HXbSeYiVbLrKmNnr1GfKnakifkACBY2trehmIzIPvxGjDPVglNGTj
/RQ6XLDS8LUT13pzBb1ubjlRguJIgLZqsq/Ndkjne6JV2GhXtRESAOzS2EQGE6reY2jcB22BUTbc
aeKHZ/Ofjuy+nx2q1gzTASdIIQWTyk7CfQaJEZeGsJA3cFckA10Z7CwowaovpQIPPzwIKNPwt043
YGW2c+/VKwlTK/8NnUqUfnZOJQl7H5ZFh+w7U+DHiG+GlHn2sUTRWKgPKDlAAbnu04h33EmYhJjl
Fr0Tmqn6OQzNZBf6IWxPqwmiTNCCjl8i9Ec3EFnBHngTollfmJeKm3ZJ9GLviO3h+39YpIx5hOrk
P04t/AAGWm+Akuc1Bh/E5W6xep3amRC+ZWrqcTF5lASnhQfLfQlx78H125gPk2qGumRlndIGUJxJ
fvP8B4JjzUYpuXMJ7PGf9QSH9hzx0URiSEZsUMbEvR17Ryd1zHR0VHHHRa+9cVQ69ahtrQK+WKcd
1ZWudnpRys65T4Fval9DyBATusUh0He1gLGY4RxIIQFnLUiCh/HORiUtkhC5FU6Wj78hM5DN0QM4
u6Qf1lQTPOqj9Jnij5h9IBdo3yAInP5qQppiiKREj3DJykgrnKsVTNWhaSNPPfYEtkZUssehVkv9
bu2djsZCggz7hLCXXffmKoyL0TcekaRsKcyuom5uzHGTQJ1NvyOxGa14YDzQLIQEjaKOd98Ggfah
09JZvOgOjzWna30VjAm246vhmMvY3Bsp15JAtNNMCXha1dkmQNCuiJYHt4LRuf5YhDO6pq+cmKVa
aCEOUZGP92aOnCehhOU0S7JBHRWE5UGczpPp9T3zWURob42bFDEw3hM3jboiImh2xkBe1Oqg7Rxp
ntdbQEOGe1Se3ClHevpTzreyMRjacgfebDAlp3DmfcP9xnqC1wCxQesyrgqu99VN2uSNmOCgjD+d
7g+yN3i+Nm+kXuSkYKNBy2eKeXYHakFi+sobOdvvP8Oby0PTmVD5xjMh8QqK5PIubRKvSsfWGF9M
C03Kl9is3OzDDE3E8tWATIKsBmrtOdfa+8Me3+0XX5x0mUsDBwEHCWX+/7Ek/wtghTokucOgbz/F
yNL7FHgL4Bop6SerVsZ2gl4d3h1UoztAjELEDSxJnMVslg9BFvZIlAcQyA3RHaTurPa2aHLPr3c0
uuK43nU0VbHW8ZIKvD6sWojAjyHyZvwUzbIlgYyUb5xOe6t22kzsothD5HxtEXaLfJ9gumqIee2Q
QvqNePCq54BrmsS2S67Gx7wCxbu+qITbTFMErfQnKIRd0f5IldPi5yVtN7DediUYdCUARGEQymS2
dB65chbRbhLOmw+RbeTwMzJqOmsgTDhavtbEv/xCBZcx1HDmHDZ9Rj5i0Amg9PTBDoW2tL3vB3jq
J/h3W5LdNI8hWtdAHiWQJN3CTYL/cnDDYMZ9gYevYbL70tC3kbChtXD+03iGqyTCXAlPEtW1osO4
S0h3TfeqnmbEVUwjg2h0JSZuIWDa0HEoENpNaAZD8qJquojqO7ItwQgtN7evsFbUmAaw01Agc+Nl
5UrNs17lug+X47v3iTB3nF2oIW9ECdeOLAGgi9uEBwNwioaBK+cl7RS8qPMQvNhOMo71b2RXMvWy
xHbEWdM+C9Y7TkfJbCjL0Rn998/A9dEjKw1Ui7QjiBPqHdeOdNVga+eMvnGS/fnyVZ7OOtK9HlvA
ivOREXHgsQn/elxQFQLaG0jdKERfvbesJ5RunMV5MR2DcZ260zn1yaJPDXyookkOynQ4V27mCa/S
hEjwUHKgvw/Uny44XfvteZyUqp2W5QV1J9Hyjn2DcMb67K5ioGKruq8Kz/NoCSAar+VzkxOzJQBq
4rnoCHGd1IP1NFaNmFdWhx/0G+kef5qGG679VY2YcwrEhcKCSawB5T5m+tIuBspE7gQh4xeF8ApR
IiJHeiM4rdv53/EB0ijYWGkRtl+QZiB/ti6jWaV/EP8N+LrnUCSsp2ABBJT0QIk2tl0bzbRpa09P
9PtrepXb53GJg2gPY3Z9JKCvHfGuMVMfymP5LKnfYkhcMLjsIgXLEN/Vx4sjmdBg2KCdZRXz3mwT
WEpWaM+ExCXvP8ybjW3R+EhFn2wX//OuCw3aTaAtNxxfSndIOEvmQDUe5RnZeYzVaeaMF1jok5uF
9LezAE8C0ZAH5hgZm2vjGkQqIjh0sDQejWOHsh11KrwsVYNSm9VLncpd0EIbwaSjPYwe29nnijpb
Xxh9AGkvcij+rB1rKZKFxz5nR4u6cdFa99FY014dvOxD8lFEse57gGYNKRHytVMGS9r7k3lEI/x6
U1q04nFRsrbQ4+vEwdVOdOYY8HE6vpyz4wEt3u7TIJrZB5iAmGtd340klhdkXzK4hqO7pLS6HgEi
E1E8mAq6qeFt+hZwurEaiVugGnda0lWfltrxQmNNhty1DfgcO0LXle0ohKN3jatMuki8IpbZcPBg
dsrsvdMbOL9fRht8mLE9OQvWRHsoTrYT6ypOS1Ln+IVguPsd0UVXkidG+DZCTGU269zeI0lBP9oq
LF1zRG8uiy0/uB+asTdeF7q5nf7neTmWedQZqWUAnUwOrisrm/DFEVXEy0Voz7S78VQjIMOGTujq
nNeHVp0rcDNQsKt8YqeaO+UxR1yOB2tAUczTnjjPL5Z+Rc+qUxqHqDBrSLw9CGBTTcAgEmDX76/j
m9tG18ypvLn4WzSuXu9NV8bR4nhZ/zKWtj6hS0UW/GcehwHnlLS8nkNP0CB86JJM3jS+b4fXhwJ4
B9yi3Of+la+Jr4UOcTfWL+dUpmOVJvdLNvgu4yfHcqMjM5unyKOURb/x+tabB5BYfbjrdBkSxM/1
+8cItqYoeo7PESrwhDlpjv9GjtSOhnRYS5jaFV0wAxX34aEh5cACWovDHtkaQVMRVJxjMyQydN5w
wCDzw7A2dEmlPNVnzu78XAXspbCTrQmjQRmNtAhDa65HPe+sAtJmdlYbDX0h79C0KsFFByYaHGjQ
itkDk06MitWA3zcpIeO+YSHfGCqXXCDUrdSugUwA/bk80yp3M6ujkP58NlGEI3Cp0z53BA7YhKvN
z2yOsWGui9q7tZ7duFQvU9HeDAAkQ/1qXhwNkMdckye1fIBxVwFAKFQuozlXnxEpMCK5wpYxxpSh
hktfks9+fP8cXKGdHJZfewD0xeuKZUAK7/LdJ0O6URUO0efYCRNQ0+AkCdhWYiZ7pTv74mD8MTla
/6jv+rDR4peiyRVsUuQoWgTcKZ7dOpxvUCcUB5gC7Q9SG3h7ZXUq7+eqKuLPWtmGDTXbGf2cu4x6
Ju7vyUGbKNiplxpJG/oQFUh80sTHe4ZrzaFkEc+TvnnJUTCN7iKJrum616t3MpRFZBfLVy/trLTe
Lx5r8alBtRwOlC4vdOn75IA2+M6cwg5RNfVyrjEmdqe3uVsUbIkc/D3CE3E3zkAhCpei6QpIOkI7
TYDWw7yODK+Wmw5iCY524yGkDt33kBREcePUHPMcbaD9WeGgtATby2DoYFOdknfvL/e1L8Chp/AF
OIJ2RBeKt6vtNfQC1nHqBK/nyLJovR7sMFqHSLx6ck5TuqU53rccIm3P/t7WUpd5AMsJU3c8mWy5
qxNm1XPih16lnlGeCVT9nzKk+pJ/pThSZECl/i+Y6vn0ob9iaci3Xg7GngG5B+yScwSO/U1C2lGL
5QNn9J7jqgLSAlmUM9o058kaSQQgbc6ICGph9TpflUmT/RNFtUjlmvKf/lKjWsMvhtSYWTHbbJXx
eko4wLQ+6987FlMltKd8Q0MwGCJWGea+76412PwsxcoQ7ZGO1PHj0DuItz04OKOpfd9PtoJAeIAm
n9/kalx4DJ/0uPEqOgoz7VqkwzB+nUSSLmo7QvOX9gjMk9oKUUA5PqgRD/rFPGXpPw4j9OWB5BO6
W4diasnMbuploQYEO9IyIbanlI0awOZchC0pbLThTrZ03ORf4HDWEzERFan5W6EAgjlrS/SDaT9R
RR+T+b5IOxqRdvBHSqd5cBUaLstLRLqTFyidpukc4DxZzJwlXaHhInFAwIR6azMuibqbzVRfZCP+
u1vcSdXVDnD+GsXsaO3guuTJ1oYlg6eOrbAZsseIKh8LtujkHixAuAFL+JwjjCHSHcoMeUhTJG4r
KdU4n0gKvoRUpt3vIeTvPEpi038TfMhIk3AlndcAihYyWytcLDQcPp3PcWBmLknREpkaoL+NjaS5
/XEwex/N2qBAPro72JlYQGwYbaSfD0rnEkyUCPKpoJGn7fWSoymjI3u/m1L6i0ySnPYm7jK0G3BP
Ub3HZ5UVhfbTFjLwlJhuq4Smw9iG/ezMMB5QHGvhcq2chkl0RN2xQzug0IVxl4VzxA/PBQzVQrIU
3if0HHvqDlAFFZ1NNBheF0GCYWn6rDaMyPnukSofocKvzUap+DNiK0XXfkVCQDJ6TZqW2ahRI5nm
A1VEdiY6NpAXxnDTOfq/oSAUOGvEYHrxeHZSQF/gMn1QfdrIOyMNFH2iltO5yROyfBnPOCSy5k/f
P89XpoPKsAN5gMeFSDe37rK4vKAat5mFTOPkzhakkX6SFNKhVF8F4lbyja11bTmQzqYSjWcouBXf
UDPwnoCTVF49j/gcTrtZwEsZWn8HPd0S8Z9K4aTavUsef33ChpxBJP4JLjbHg5AFWdHK0jAXy62j
xvtqAJbxo9+mkE1arUCM01e4OedmwapQjW7MOS/CdRsAPaw2xFJG6a1yJwZqclCoFbCOI6UvXUnp
Gn31nOF4gRmTH1R0LFAewfRzsywnAKHkI/i9eOzgT4HGIlECVminRQkD1uwRYEY0IXCCKATIB4Is
IhSbbLwfzjl/VhijThznfacz6OcadpOWOfVmEAhkEMkqI3wbelvqtFNNa70QNiJZ5z+crbwx/DXi
L6hJrJtm9Gb6q/vF4Yu0nd4vIBNFNvvb2WGM7HosEEazZQEjd2VwvsD1nJzJ2EIMZEIlQRdDzjgg
yw811kcubdg+LXS5SSCNYVaDlwHC3MQ8pX1K9Fcdsg7FQ6ttfozfBgl3A2fK0Vvtlig0kFBDbl5n
77DSRRU9uQA9WnYYKrI9ZYqzp3rGqKBS5izNc+osUjR32dzpOo0Fwxk3JuGU3YYbCQu2mexJRsz8
+RlqE57c5KZUNot4rmGdAU9WjWOGh4EWl4eacRyCFVz1ZuOmv3eC3Ge5tTq55ADeM1wlGOpPqfOA
LTfbIEUNSvc3MPmX0YFuzKbHh95ki8I9HNDXBO+t9kGzKFg+Rnmli6injIWZD/hAPi/PNj5n5LzY
vJ2Ku/THGR4eC4vt6pGMl2BdrryFEYh7VSCC+hGeZh0zD42jz/zZLefiSNRLlBQmjxGUsATxNBCr
s0n+J2mMazgOaTKiAhqRbEf3BNjXPhNJXw8lIJmybM4wFx9ygECKxmCaOQBHr4cCKZkJjouq4qwE
U4+/Hie13sGEVBqOfN6tFJtCL30mE0RBC9WRouO4BmGmq2DpscIZecfa4WCwLX8MFRQW8Pgj2cru
OBcZE656t9hGXBEwANwwtI72/n7x0iyuPbKv3BwUbkmMX8cCTty7uPZ99FQiSNXUWxwfv6x2OD1s
+21HsotVoJiq77Qlp3b28XxZBFVcw1Y5d9yVxcGCAU2mq9qEgAIVeGmUu9ClRY7mhdZTAKntEXZv
xCbj5WsHCgXPnnw/idUhR2pWbqa51SPoqql68RxAaOCAgkL/DFZdXYERYaqXu676pEAJwiBImbfj
QEIbkN/Q6g9xh5ocCDJ1MfeEY/X4+oVTZHwUkpy6+F/6ng780Vc2KJUDbNUIUtB5Np44fbE6N2ZM
JnlGkjRHACRxPM+Ympj4J8wj+AJYDN1sfqTjC1D2g28YLa5CPuZHmKWK7HlYd5EKk2GVQU6bQ9Zk
1TqNbMoOWKE5xeSSXmyK0NlrPQHQPpyiDFXAk5vuEg3M0VsbjNKyG9oIdYPtGR6f9cAcE0131VEt
VyxD/XAKi2rH1K8v0WHmM/yidZElHifuu2rTIhGqXuCu8mN4DZCLQo7pIYInm2G6lIa8du1mLneJ
Y0IaBMV0buKlUqg/JlvPqfAWUSFMQifyyPUOqYuwHkgKhW5UsfUUOnQQcTt5cFcGoQjm+1S0x8zm
6YG9Rvg8Vt/6GgregddlTNPMOj1xVhd66FCXed4SIcXIzTlrGWeDYUFAb0fR8ARdA3jxvT+Z0GLu
rCZ2qE1MSHsyduKpiOeaT5M3wLiDY5glmYrgGAAHmxg7C3lyXcipvJmscI814wSm0YBmBiLHUx21
ByutkK+LQcfjQtbLMDAAm1IxpabhAKvbc+Nr/OwJlDfWnGWzoi03Mtr2a+uCCLQw5UcItW/DaJc9
zF5Y8mCi4lK17s6TCSDHWdqtP4h66XeYdB8Dj0CndjbPf26ZQ9ciqMB/hIW1oNBcPYVeC6QhyC1d
SYNXu+a5lF/oOmmP3JO7AMF0vfrTnBTKdTenGNkrQ4194ZJki52/qfKl42/JpuhV7x0Ex4FcHqFL
5zpdJgyISe/oql96tRpQpq7j3Qinlflak6vN8Nal1erWC9fSyI3KqJrSfpCRKOMeipRjE8j5MJpJ
6Y3eqm4iYdSbakZjTD7Q/a8XTLmO3mSnREeAgHaa3bVDrtPiq+6014YRMtppTrvCf7C4fUZoA9G8
OXojZy8hHyddoBI9CGZkRoE71jvqCAks312c2uEr9TExmfcNBYzZhUcUmEa1Ob+xnNq67FdqUCBw
P9LfrE0SuYYMkazKHYbyZ340IxPHEnvA3V8r9Ywj5nkDfCVphOTpQ45A5KT2XhzRTbJKzAJJ5Noy
nKbe5LQ6jMHH/2LsvHbkNra2fUUEmMNpx8nKY1snxIwsM7MYi+Hqv6e6yj+2tQHv/8iwLM90kxXW
etOaaHdZk5MM1Psq47BHe7Bo/NEigIN3lASsRVAf0hfhei2Goe6v9rQTqMeQbU0FSmkrTsOo5tx9
CzhYubgUi+FwoMBitkmvTuoN2pJ3bHTw1TCrs8eqsPOg6+c78iHM09sni+RVRmX19ny/d2P8EQUK
4TJyadXHcZj+yvdebnVmkwK9AwNGy+xQYEZt79pn4dTojNGIox0lfsoaCiZPjowmKLsvUcYrs88V
dcbWnivi0KP54W9iBPCZz53GltqRVTrg43803Fef5upg8lrCYi4MnF2TN78aXE4ntyLT4jCFG+N7
D+U4RjxVZ81lKMuj2WakEqUWs08KhjqDZh7Wciic+mPHXwPxYJTdbS/LuAhR8BWiUivYg0wKonum
l6gviITbRng9uDSJ9t+S02hHO0BwESn1A3/K4MJCLf3S5ia6EG4RYbI5UP7l830fzCjD42pVAHxF
CCxHQca35QjRwNFQyKSrHkPq8L79mCa7OrB65q/ziVZac/6bKccNJ2iFdiWbo5BuWcevG0pnpqNS
v/OGzOdp9J3m3njoNbX8zvts3heiYoUqOXPp04EDOFjqwM4hvJV1p8QyMV2WJgd2fDYiuTrzenVM
auWc7HK1QJd2oMz9LJK+Z6Zt0SPa/ZktNjVPWihuNJceNSJJZKoKGjKlk1g0yDWiz2dNczzfHjJH
P/8Wl5mQy1PTzPtQ3nUrHbV9llEI1nhkIHC5ME81b9Sm62Thshoy5fp6r0Ee+veNoII4RSN72ybm
C04xdCarxm5uEtO6VccCmQZ8HnPEwI+wAbykVPiquS7TelG/GamUz9M3J3YzLyFfWUsxKs0J9F2s
dpFbWDYfXxLoQfEgMU9yCUrRqG3naC6PSVzq93Rrq+CBWV+QQ0sIChfELm7lqhZGFEOq6K5sz5Uc
1mATDIlUEFLQSsWBZVhY+DdBgIba5mWjbv85HtU1YJjqSp+A+w2aHm5w5abJ892fb6suijZcAv3s
wQNdXCueOByCeVG6TFPNl26Wsz6r1QdadbXopVmZxIfsoZ/UFq0xLXPtR2Et2amNH6j/O0Q8sr8W
a4qAnuEGk2uvDy7qJvQ65nubRWQehtnZzOBUgopRM7DxGrWsLPP1zSGcRGxDjwFbbEJmbS/QRJQx
DmLt6Ji7COjuXVnz/C6LLv7aOdi5uDdmfjbicZ06K6qfgqGplhm3SZ8uPwH7OSxPdZpO1LQuaEL4
3ecPqWU1WtfL1PPGc4VBiyki7USeLEl6VP78XwGXB5hXDMKqDt2ZvLWXOp3Vq3EzMP3vo2IP+wPj
0QP+IeNo4ZewqgdgEV+k7ZQ8L0VfKqSs9chtOg1Brf6R+AXiPSB2P13fPIl497uS1PLFvHhVG3XA
s12/QITycSdvpsE+IROqe4aElm7VfavnQiGC3hArRHDcV7VyNUBFATHyLwaSyjTg2A2duvjnolDg
3+SnCpz+937i124Cxh6SCTqDpolu7tZt/IemKK+HgbnTwntZCq4ZcagZVFVOTGjg0bzjhFIrZ3QX
NV5kL2XplY963f37p/ivXlKFm8PHkzyk+I1fgysim+nPvjW6z4TRsFzM1qlyVgNtx42JL1epKpBW
b9hGc/C5roz+/cP8E36nsUUOAKthh+S4UH38yu6USDL7MUjlcx6sSmq+SqosTphbP7AvxW0rtovy
BP37L/6vd0H0V0hSrxrjp/J6f+mo3SnGMZf483OgL1xGXPqokA1ZPPs9yglTC8hiTnL/Z6br9n//
GMjC/9lishAcEp/BKPE8wn7++jpsjmoei3QvU5Azjv4QlVnr4/0gJK7HjjGhgOpRTBdJSIu5JGua
nfFJ5+KDq/0QoYfkyr0rosGx3p0ZwSEC6yxG/GnsHQZUkQIJlDw0EWBOfsKQBXt3zHMmDz8PtNnE
qzdRnvslNLutYOJ2YTg3FmZUm2zpZZ5ybE9op7bmYNwWXIeqp/dlJ+EjEwBPl3wE5T17N/pWUXdt
bxEumeyOvHZIQ8cCydIYdM/Cwc3aXMnUHN03TIvAKmcSi7zotdrTAE4+8q15rM6p3OnwHns35TK4
7jOSqBdu163JGEmbdx35G0FViPJab0mbPjuKKKaPChJrYeh4Krtke9mGMfY61BPFzg5D1bxntEUS
E+V2b49QZWSELmlBUHIlJnUNBeMYr9ZvjI8JVrJgvQG350GgS7C++gvJM9hvRDJs9aVCx+lG1yIO
ahbvsoHoocvYp63OzoVkivuX+AZ/NOWsOvEUYiT6gWw0L69ZnS59REBiC5d3GvppwWrErFnV1Bch
imJ+CT1riTDE2kAmTnIdoz47Tt6WM9wSZQ9V/H2D/HYevnIP7DApdp+gffvEXVoWPapfEdkjFmJS
r97mfF3s96RnEO/93A2OQ27jmjJ/69iBxgCiGUfgdOMKizifeSFDlc5b9STjTsmANeBobJI0+Kq+
tnil7E2iMUCi5S6UHmKqOiVolfAGM0MHrCUgTwx96SD/1IagrGxZnnkULmCF4YZ6fzgtnpDYMcrY
Kl//xxZDNfbPPQahj/fUx22DnJN9/+spA8PXchh0wb0UeeHJA51JJsqvzKWN8NrhfmN6PXb+IATs
F22dDB0yPzeN7hg3O/en1VmL6lFMkKGnDpnv07JMHZLumeTYup5x8SdMtl2e3agZx2O++uGDzTOY
2cxcCBlzd/tV1KIi2XIa7dM88N/ya+NWlvhArkU5Plgd6u3rDLZZMPKikG/pWG3lxQuKBdLMdYbP
qKYKce67ya6Pwx4HG1hP6C73ITV5fWH2HsND+jSLpmMxkabqn5ypWp3HJGm7F0JeI4bSA9lHDJ/J
l9MSZ8HOGIm4O1GPioTRZ8DiRAC00RMaozYh1KPrYr5sFX2p29l5nsGLGUW1e+53J0yKh3oNmFVR
zMxUHJpkPg3IIF/XhlzZahrewjzvXy3HrV5q31qdwz75nOQHN7PTRiJbzzE7PvXAM25M0pq/E4RW
ekMz2k8A6Raz5TPvik+HcaKAW2f61IyRMmN8x3d1zraVcwYJKsavIRrMw8gpjuA82Z+mPfWzQ1JH
2ze79vfL1Pu+OEqnHj9IZud8TL1ueM4Azy/VNgWfp9jyrmlii7MoO+XICYL2EU1Fe7X9nKnFe1cr
JWr0TFBCdtdhzPtqd0Hwx+bG+bd0nIZPmzWkTxky+vt6HIi0o6r0T8ytdA7Y0fZzuJY+gOxerve2
N82PApj2g3BJGNqXoTwzXdxFfk8W8AHMefuzi5eKIS/+8rHx7ekBsX3+QvBKUwGblv25bob9EVok
+YJ6vH5wsjT4GNPt+ocSh+iB7j9+tGlmvtXBPHxLsGdcuTZJMA2G9C4Y5o7bpA3JnbWgTg/EHfh3
vgzbL91EGOBRYSoXb5PWW+YW4ikRXXEkQHD6QqftApsM3nWJhPvsepnFGCu5/6yGVLxnYYGUd0st
osmqgTIrdd4dnAB3ESPe75hRvn3YXYuR59lI6Gsu5X2+lHAR6b6BDxRxSeyv8D/ifo7XM97plt/i
pGeLbvix6/ztUMbxwGDHukr/onN8TUhAene43q7UncmhQhcGUxNwHhaV/dXnAD5baxV/CLIouvP2
QiCzH/kCTG4PGDsUYrWyFmj5k4hF+zYTxFkcEFKIJ5ZmcaT9ZGhs4LYwNIjr8ZRWzlOGHvVtLXwL
qGSAwkFGdh9wnHwSolCT9fL2FUnqzrh4Wb7lDLSvj4vbgoYES0u4beqggcDSQNcnPWjrpW7fOVAb
7+DyDyaipTxBTMUu41Jcq/+d2TDzJYDivq/mbubMyPfqE1ab6dPCZaPmhjPviVSOQ7x67ZeQ4tk9
MHzPqaqjVch8zogS7lZ5qbNm/MOJJqLpsAmdraWRxA/LyC4OWbVkZ+ji14W5uIA84rccX8o9KRk/
5Oi9hnWzkidQrRdrjqrjTqd4qcDQrHtn6qvkCci5ueOLMboI10b3QkWRJxdCvxlC3/cuV3JulRNc
L/NAH6qWngbnO+MWodrW4wKg83P0O+sPK5tcSKWhIL2fT1X/Ge5tcFfm5GqJfeu/wz1ZDwyAlWwu
f33OfG95mIux7A5tSLQhQrj+j4W749HZgvAbdov+U5P2tn9q82q6hNsSvrrO2AynNLWGh2gKIhJA
0IL8tPKGSOR27ibkgC65J+c8GIvnfvVmNLDpqMYTByR2JxEihfh3v1niozsyzODQ8oQfCA9wT7ZY
gBr2cPwsMCOcZxc+9iKDxP6cUc3LQxs3KV9IcJbQnH1GvWN9cvAy/BTexvGTFN4T2GLJDB53sh8W
4lvOsTc3X+FYGS+/7vFb6onsW5XZ/XgQ5JDsB55C98VJyuBSrg5JD0U61NdMxMV3HxHQXWRt+bs/
euO9n04RAkryM+dwZ/jLmrYpWxOG/oJRpX8o3KI9ocnHZeBX6aksuuLPuMv7I2bn+NPgiIQ0Gz+7
q+N9PdZynABK3eyx2WX32BfbCx/8B/qH5ke/k78YZrhdROVxdvfedKbdKvi/go68NH9iZlm0+uet
CIaL1y9ZcwiWojuVgRU8+d3KUIzO/o4U139cqxUir/am68IIeCAM9u6pGLr69913c/IEAjESLjUl
d50vh68hkmWMF1VVvFiZ5R65hMXndljlXZhY+73NaXZdti298/nd5SmSvvU5j6XEpNImVn1Zy6po
r1UW5+VPjZb0Y6o6xL2IEZZVu6MkhsXeK6xBUwDdTqFWHAtSC6gi3SQrwN+h+XG+GiFa10tFrWiV
opFEjUsLkfzZIBMVBwpwikah46nKgXvhWTD6nSdcLHVyXGsCvIrXCPab8oqgy4W/EmgJPMWVakqj
mxx/R146twe7mwHCD8C8Yn9diynrf0uDhNF/B23aSfYWiJqyH5bhPmmD1v/B3lT40WpNWNqOY4M7
k3xdKfdn7KLZcDekltUhZs+6rTuw68L2pWzmSc7EiAdTeZ7JHsrP1jh4w8myWuXESdst/mljHUwf
iMFwGkDpihLPIjNlufSR37Wf/KVPy9+nIBNTh9pxFMVnTGmpw0jSrqpd+xHWcw3CK2qpjCFNM9ZI
TLsLoRzbeZKpFaOQ7Sum5xW4qPJLupRcXAe0egreHleQtlpr3sqkhnKZHSqdE6Z1/nNyM070+95t
DJ8aGUH4E+NsNU+HCYAp+PNvz4rbxdXzEgRd9rDZIVssjkR3TavUY2rk5Fd7yJDpJSrOc7nM1rXv
nar9aJI+mh3WlCTOLmv3Vy2US7q9j+lBch5jlEtn/AvPn8LD7G1R7cIaNAo0AUdDQPCiS+PCthT1
nWtzMCgN9N4B1qEfPxnHiUHok9Svw/Ccelx+TOmKS3DxxYDTNaQOXp3Z3ZvyuMfWuGVXDAEdv7O4
oZHWjuPoHoSEor3K0Jp+0hJB0/ADzXJRXljnSlmB0URRhf2sdBC5/jOMV6ozN0C6WFzlrSfVU4m7
NCmu+wgDb2ni0giL+6JFGHhPF6RwM1ursyONaRIkpTBN/WkqL+bltRp9GGnp+OFapTdJR0GIEIBp
W6vDJ16d+zySgbTua6RtjDNJIh6NuNJ9b4P7IZViEH+RexwN5SN9MdTCQS5hYHcPe0asjzy6EHsd
qCR5CmxynYPTEjkw4jDNNf4di6hTtJXtq+2TogHmTW2pY2FrH1wpXAfnfgXFdzUooOhjxa71+QLO
khVYTF/n0VcwS2jHPHRDCU1ukwOWZi7dwXSOCxxfPwkiYKQOM2biNohYPcy2fZ3mBLqqT7Ipj+9p
1rHMHQQpRKiY9mVHp3llct28ERihn1Xvu+tqn4fIki4uGkT3vDHN3ErX3YE0LFHlUMKtR00E/6IB
zWTJbsunHRRs3BKNeXsjN6o70K/JAKyZv8QKwE7FrliVPFEvNKVgqYOnsvK7ejo0BQYWcYhuUJOh
RuksFGLMDBZnLa/NAn9O7ZNWw0Y1iIuMj0ImeM0zdtpYsa7LaAFuwxWq5ciE0gikWxue5j2aIgFC
vORZo/Spvf8N55CymU14Ooj+L0o6B9iDYI1nfF43AmXeJvW1DYkT9lLSo6x+ktvdocaGsb6u2AjG
d0PLiaSAAa7DRtHII+qMgk+xjP02oo/cFWiYFFuycQnM2/q95Fiwv9o4UTtO5yQvmwtUoZTf6dqK
t1a5ZZdjibCp+mzn9Yx1dvUG9uE49KX/mu9ZWRMqSUjBZaAfCz/ps2QKBwXbi9sNM2UNcggrgATM
D3KyobAtxHiEsNya914TA0YjIjXN0chCPVG3njgoDHFtOHN5a94J12NJtsQ389fQYsFRIBlqQjS8
cRFAMg3s2uD7EuEv+SFySun3KphUoz+4BOUEf2/am25Do0BjagfcdkgoFIY+dYgOPjebSJu3zsXR
MB8IUVk3+7D5GIOLoz6PjHK5vB1OWHHVx0GQIPfr1qghRynD5ZncqqmLLlkgP/QjGirSw/tDkMYb
I5NS2sf19whQuX93RpHxpHydcbDfXGWacdI3dpVEijJsV1/d9q5WPHgAKvzhktqKrV/aDBZHn9Hm
mt+iErV1Um3ezzEQ/tJA25Nw8clw0SC9ik6RfsZjZaazCsaoMXK66ykbRB181UcZBlvFlBgxdB3b
8AajBlBs3FTW9GHR4o9mGtVfnPsF3XZKEFj/bsQT4F43Pdi6qZ3aScwo8wej1R0atDyCNByKAHS3
nRrJddTLBNhMnaii79SX15ZakjvU9WOAV9G6q4BYlW7DEBBzEIe2tbEPoHwVjeeQSajQR4mejvkh
yaZel14vk0+aF7IvBllzJHoE+u2vodzIZLhft5bwsmNWEfrTUM+Lqgyjcx00G8dJv5aKD5NhrU4C
oEFV82S1zdm3dYmSOLXcPqI/OLUoOOmbMLwxSDQ0vA9jy9xSZY2SsKKctktcqOtCvzejzzIvWxM1
gtAGfm4/ZDeRx5Kq67loRqWsiUSkKjwVjLB+Qg0z8xFbPEEWsQoQlKS0cn5RfQw3cY6/V3Ie7tKi
Hb35jMZU1PUD8GfcD1dnJEGv/dgm4bpicAsbFv8VsX9FrLATgebIh6rJFYskcSLChM/IE1AfHyqv
hpW9gwFXqrydrFY+rOcP6mQlB1FVpUguvJzRKW3dTT/GmrFh7hdv8BtChANbbtFycZxNOQZsnGQ8
Ga8J2ThCJopgIzVLMeCYOjz+EdaUj5/C25Vj1aN6clqFk9GAKoorohx5NxyV8SFgXlIPELGLqgC6
EKH2K7PFA56Vrc11+vLiz0PocE/xo9PJeHyk2IkzP1gIsUR3h9Yf78mDwAjMR9vrlGXjTwzNg7tu
mIFSn6RFS3mCRCXX7YVsF1pTpk7ma1SdTL6HkZkh3E4s91uJNLpOLlLvZLOM9YZuczl56XNWWOue
H3tsl6L/PjqI2c6CUCPJVGhN0ppKh7he9f6Lxoq86Z3kntvyuvkuMmJwWdpVIpmZdg6jseBZ2f6g
Tl3DSRthh5brFboKR+OotFfmAVZDqTIZmJ+l5AViHtQOLdNcia6KNVLXbDfcTIMjiVk8wsEq0bti
XBvLlD5lyFku+c2TO/vJAn0+ZK06HAx5M3CV8hObmlYVk6AWExo1j/GHWCM2RcRg2hpp5GWdTVIl
eCQx5KzLqkLh7r0Iij4CN9vSUj/T4Qrm/8tEs6POr8qawWqnlWwNVRrYaYZCaGrooVBthui3CeKZ
qI4wd6xQx9Zxr+rQAnFGo9sQXXcro41XD9KOVKx7aXlFNJ7+NsAQsMebcHRkXU/RwgcTtzJY34gy
QTQZPFoB+A9TbTUJHoyNMtltZFohJmDqRuUOb1UV3PQjurQFhBl4gVhckCyIYRtZZGbNDJ2r/F4L
2SX84ZQOpEBc4ySFY7gWeDxuZH9LOUZVprbN6qbsA6YIq01mnitJAWqnJN6mtuGaTmr32gvHSXBI
RmRZ9mkduqVhwPXtbgNKV376DTCSaXGevbfiVIZeiY3SrBnTeRBacWtAmIMw35tjv9DuuUDHM5CP
oohT0yZtuH5HhsJCFsN/6I40E7j8uanLXDHh+pI3e5qMSf3d6YnLS6/9OZsTEaPEHZei4rtolYc5
sC2tH+DLKz2ISSRsujJnHcwlGAMCJ62iizdPnbrG+eNvxFMhddS6QO00gzNVV445skt9ts82lo+A
LI2bzKkukakFJ21DK/LU767zsnuLw0AsVX0bja7VeSSAPeaFw8l3njE48GX0g9ZLLqEy5BnpP3LR
9akb4Kbhc7V+4u+3ObvqcsuGUb1821/Bmw4kynDX7yNKIOQUs9LIkpnLVb2B4s0W0+X3JK5AGLF9
tN0hg9kCxgdyIjLbrHX9HrwpVi9ds6BDnCl5cXTzVpmS21zkzIpQiopES2rMvwEfqFdkyEvUSuqC
dsYgZ7LgHvtZgFRJb4p+7NT3/ztRIJ/U3Y8wUy3XVoscck16DoQvqIoZrIXfZxKkzEeeuhUIwOg4
tIY1R+jIj/ICSD5KqFsJRFqHWur6Hgg1oAFGecum23f8A5fR69Wzt7dVyX/Uw2StGLbf1i2pCurg
eWeuUJ2YCcaUTqRwFET7Siu1D4hkcGMCb+A4lvOqXsamsywFCDa/yGQXGG2QaXr3oFadmYnmmLV6
YiYwh5+p2jX1WW41jKkWZbIQiHBSHmARHKZ0wcd8MHuL/otqnGAkdfhPt4pNgzaZF4NgHgPQQYax
RFw3vBuaUaUnMXKVhvmx/Fxt41tWV/GRutg1Vzd5v1SZ/oAHiD4kJweNMkwHcujAhB5UgwUT3qAR
rXwyojhdRY3+wrHU6Eo/8ztlsC/1SVGVs+zARilvUuvB0XF0+GTof+YM14M6vLVl3gtuaJle6+bZ
Wbm3qrPtBreYHadrzbW4ZdwY+Y3JEvWm7SbhuZVPKbLv/r2telr+iINMvV4Nd9lFd4PJtK7LxIbY
XSVbCrxqtPYRf2I+Vy9ID+19Ofb2mjhUPaqdEeWgzI661IZTUKraQD85b4+7TcmsbSSl+D3VbYra
XJWxjosWlJtJ43OBV972ReqoKJPbh+Ui35QNPCNb7NXopoxMB+BGne+6FYj1KW8eNUr6G4QBisVb
j8JRWWqjNc3d9TkGTgz9Y6hTcR2XWj44GdGjrzvx3bUFa9EcQCSj+Nx/Gv/SDZC1Ihx4JquJ0WcX
COdFxOYSaUa3QGz3t8roP7NZXPTiatPZcENI/NAA8YhGr/Ij7GrFXCcoFEkdUGiPQTRNS08vpmp9
8282kQ/8FfNmmTWsXiDblC5RLwcDYRIRuyELJlWEFI+GmQLrJwO5dFk5RS5JJqt9yUNL3YewcDfH
6m0ha+85gYQTDw9BrXon4JVUsdSJAZy5Z42jEc0Oa7yMzw3Ht/hE295sH+qeIIj44K8eq2wfBmVP
McYpczvqXCOTp2JE+EVPm+Kcw3zcB/ngdA21yoWkFmTj95yFI9/RnHvRItR9YJTHvZacG/Fzd6vR
MvYru9zgKYKmjtcnB6m2qmmVvHBRZYPQgUbmsDLy5CGtVXPa6spNBLFSeOcNeI+4d+1J6ZnIl/Pi
kYuUdLvuimRBfSKE8yrRzwnifFpRxqUVGJP5tCORRjSYjDJRyniYZfWFsnBb7eFKFEishjQCGvKp
ayfy2JcY5PmXUDX/PD4tmCY+jlUHNsar9rDe8K3YxCqiZ7kBhxrL83S2RnXbRFEJ9E9T2vuqzBjs
UAk2EU2pnxo1LfTOaVoQJBP63XOUcVGPiyqSCd9SdmDw0p2vG+yDWgqmMJFa+rfrSsrkwyi5l/qZ
djzzP4y6rDHOGIs04ghGbCqxOB+1BivdUVK7d0swRZSOppdk4pX6RLo+cG4t/jw7mCHPee/4U/WF
404V5li01QOPbYIWMLVtECOAoQQTxykqj6hn1Iw+x/PaCnv+4nSLNvC1/kj3zML3VRHdVaQpikOB
woZVbgzXZlNEGb6M9wRMl93nk/HIgyGqQtV+o98rFeTQ5lvEzqy8EbzcABBaFW3yupJ1zOZzE09D
McI73UpRAznbGjzGe5jwCnNd9Rkl4qLBw3YvVB+KI0lhCsvsZb59FEs7bvLVylFv01HGreOsD7tD
ChTZNGFTz/tzR/jVGrxMCTbSRGGle9rV+U8MnNRQl6hq3fLzVKGuCa+5G8ogJlnNyWamIkQ4sBHl
DLgPjmU4bf1PYriEXE8W2YfVC622U5/Cjtjy+bcRJxXjScjNy3GfBvvuRecuBRy67jLqwpNCo5zn
sUSm/Sh7RFH5NanpxD9uuZy9+3ZrRf3asoz+Cixo3dc6nBnRizV3h9cskcoDxyOdehBLP/9ud/0g
XnBtpc01lXw+VFTeuJWCfYeCOziPRCdfwfzy+eM6sLYujZtu9rUT9rI/uqj8TpUoXZRBwo2oCzKO
X+QmfiIYyxskwXyylxX9lzfmy8MQyFCA1NDfOU/t3jLhsUPcFV4QKyaoOd19EY9xUe/2cPHHZJog
S2Jy/IqLXy8WYZCFsOZnixAR5sjGtbulLDEowNU6BG26VB55fTbTjGBrLTwfx3kflg0VUlyOknA9
hGX+ehQFwWDloWAMRkiryfkQnmy2gXfqmRoZPKVU+K5gRnIlo+QB5W8xhQdPOva6nySc1fKhFmEz
vImgRdWSyDxYHh0nmsUF36/bkqhY23dFWTYYwcNBfuiI5+7uexBP/zlhUrT1GAh8TT9iDuXuR2eH
YQkGavnT9r3Z0TtV53xeJfOqxpmMQJBhBnG+M1oQzom8gt9y3kSWHgyO3XkZJBFLRFEbARd3PoE1
hnvBqo488T3YKa9yavMVtM1kbGngMHKyjDmyM+j2R0QyPJnD4Ceb8IizqUCDSAaBhCq2JvDvMmVZ
3A7NbIOiCn0sW4hY2KpGbG0KZV3iuzc5aMGAMflbDNJOc6ARJpGlCknTzjhXJ7HpGIfETcCAV4Za
Vs/a8KF/SKn5S04/hZDpn+I4txB6ItigIwyXUTbeErPD2Afpdlpv6XrmwtGQp6ZIU5S8t7MZvTSL
NYrVxp/xHfNNoqa0yJVy9z34lsp+sOMPq7+3VnyuJodysygi1SLtDkq/nyOhcqKFUlOF6P/r2VRx
tDo9p9sYCyG+Tl2ctu/FVIXpnwtTJ3D+2tJuPk2MQxN/aXpTf9vN4E6jimNfrISGr9iWAoQ5qO3J
hQwa69eIm2xjDHIZzzG2HStbvRPeUoVPVFroWtyqkowv6aLhIO++aJ+Cuezi67ZOSDNT2yU58kPv
zFm9XZkhMBGeNQe0EyMx284yUlLMhKCHXpvuv88UHoxQCRFSyiMGMfCCszdVDCl5c2u3dKyrGOsC
tf/naOTHR/0dUh8nkY85JsmQieRc+Llg1PSpKDLCV499JzGzr40ddOd56AdmN3uDax17Ok7x0q1J
j/hpW5gmKZcgri4ImYdLMC15fU2mDXkSrs4ouZC+736pbKu3X0aIwpMM+hXKqK7/qKYieMXrX90J
N55/cPlMzEHd7e2cJkGKUHnL+aV1lE+PgIgEZAyyW37KAgzujr5OfM5BMV8a0lIe4lLKMzYyNuIE
vuz/2ZHC3Z5GAlaHay7r9cfgIyk7xLu7FMdlnLv3Puvc4WlDA3RCtBt9GYJ4eMTX5j+RW+W1h30p
8+3iBk3/EgZr+b6JvmdWJ47wQ1D6OaBc433Lu8G6i1LOebT0m7xza2dhhDRNtv2d6DdOtRqP5G+U
IdnDyMtncG0qZi86ZWg9713Q7z/BoNcHzHU5qo8hsdsDFAQPr+pG9x0KogqeXdq8lqyApWSwJoR2
fxiGAoTcCWV4zSIqvUMBrRXeB8FeVMRixlmJGMwd3/e2QYGUuaFSv8PfoaOo8+W4uYV/cEu7fyZp
Bba4jWq3OpU0SPB2vbiPmsI7lY63PJVp5vwe2yL6PhOH8aPIq/kB5aP3YVkdVlkSppekc230S7X/
4C5jFR8nCNT14Nrp8OA4rviDu42bQe5j9Yfl+O0lz9h3tHrf5ibMf0/ph0hVX8qPrZ00l8mdkisj
P9eLR0jHd7dx89e0CMJjkFTFZbH29HNeot2JFreGiZ3d9Wi1Yf/S+h5HamHl8oTCrumvXhMVf67C
cr6M8Ziv50raww+0r8ynQdkIAOjnluwOXZVxsqS4ko4949cORLVh662tqnuJp3UYz/bsNs1JJq2H
0NQu5DUKo+WtTOjFGJg72kfXTyXCkNV/LDHaPgfc8Y97NqMbzLfgi9P29WUuU4ZREOxxj30hQxM5
LUt6j3Zzzs6cS+JLPG/ZE+a9MT53VHCflqxY/nS7KYOAljGMvFd243Dii3hfPJXe+9FeSTGDiS5j
RqvjcH3m19YH0kv2C8FhzY/awjL8tYwlyfX8H5dY8QN/FdyZb4z/adM725Lh/C3ZEDMFz/GyRgz4
pP3ek/BrEPOGGA+v/kqRXUlBQNBL4DMEqiWO1py7M3iNSB3vvG9AwQTLTs36Ya+yanp2F8wA98hz
OuceHK1y3reN2JLyGCdLHLxmWO/K+RA57DbOFhfImMqOGPjmg227TcXFz4a01+ZUbVaY7N6BX9ow
Xb0gPwQl0URHQz34gFyZ+70etuXUtOkcPa92acNEC9u2n5Ytg9ptJR7rq7sV+0cxDczatatg/FiU
iS9qUk8Yn8QQ6RZJ2qG0IdjvNiLrBNEzcEUnopGm7cq529v3LIPa+1jOdbD/r/TTX7T4LjZ/5bWK
HCwJ2Np/TSlkSzFiDoXeM6NJFHIVO7kC+ImuUe0zeLJigkz/8D9Eykwu+4fTHIs/aY4kexC5GkXR
r05zONuMkOnUeso17VRHKS7kc1z23YBO5UbRmv5n1YTgHPcKqDNluA+glH51Oiqn/xU+9athxHVo
kAjT8NQQQC/4NXwgpIYlui21n4zf3TTMGsnrboYRzab8DRBoQi74/wlCuPky/tOR7xIRl/hMJ3AI
aUv4TDzH//DQDCEKvsDnomBp+jth0bonpGWW9uctQ/I7o/2ZIvutrkLVTTve0Dpv/UwUf3ZMeiYz
ED+TRQmEWiBritX/lcz5a1REmFBnuQw6CgE5oZh++YR2amMa7nf/aWnieM9/84Jh6qp7hMU+dgDc
VdiLIqa9Nb+7PCF09assE7i/KVspXV7WCMHhcm4z9JpM6u1vgy2WGr6XCXIqJew78hxUfoYGJC0m
tabLv6/GX80xCHv9gNmXLgLsgJnvv0Sg4WGSpOAn0bPBc0qNAnfIndkVmmUxDSv5QePF2ZuAR/3v
HyL4ZxxrwK9nOg3lOR0+aa7/Fcc6QVwutLXbcwlfjvFL9qOIh+dEJnX6mq2rhVx/sjY6uE87LB3v
tdLT24x9oiK9zH+ZomDrqitaLJuiMZ2y6i23GEeM5iQcHUlMZDzj/yyujE1WEJj2ziyOm+FtEWNO
ChVYmKLLjDW0b6AHGTxkRyrJ3eSvCDREtKm444DU35OQ6Z7R31mTJvuCJSH4kfPCKKrlYMWwoxXG
OWwFgt6pd6kDKlspPVnTcUytbBD88DZqJouToMCs4clokGektN4Yt/T4ZU4rLqsNTP5qy97qMr5B
Ps/NtdKcbBb/H2fntSQ3cq3rV9kx99CBNye2dIHy3c2ma5qZGwTdwHuPpz9fFkCpC8XoOpQ0Coki
2YlMJFauXOs3tUj+EzxTA3lnGRAli61MA6Bp7qoyQGl3B8U+kD++/PbOJrXPP1QT/w3ihmxwTaWN
v+ZcWDacKQry4atFd6aYpw+vkIL8HaIdtBQxuuoTBwWyuSRrzPrmi8BHqU5CA5GStCiCyFMs5PAn
zgF+Nd9KlmmnIE7zD/IAvaCnYmSb3i0BtbUKkkkSgUSciQqSgsDp+nvQ8NRDUkauHmAaF0b2jaY7
Pkn7ufy4mEwtXypXHlB+JMmiST6H7aAjLZZvfR2r88JCodLEZ8TEtcQicV+JQHXUhysLia0Ha5I4
TYE1eqnmb6UZ6PFfcfUsmdKmoaEiZwkvtzOT7VnoRcGIm09kpA+LkNhCrSyrM3ESk8GQDB91Kjhd
N4RY1iGVEAC6z7HRs1It7Yo4GXelEGzsi4cwiCwCTUpdz/zr5/iJhUD0G8upheKWp0B0u+XfcTW+
piD+Y5wlb3TEt1YhPUvGoBlJBu4Xrf6egCCqtxc2IqliiAZJOaOhXv6arh6A10w1kG9KocNFeL48
9Ux0PUz8Dus7FHTP0UM/s5+Xw8+nDCbisgGlPqS/EdbWp5fHFxN8/jHblGDIS4QeKITvqwMhxqQb
byR/vI8ILtOTbbfQhYLa9GDf89CVVO9NFfeqG5tcXWdF8DKJow4KpFz52HOreceG1mlTmlf3WF0E
Zfto6UU+fnTSKppOi4heFiu59qlRqpo7FdpJZ0xTXVosSOipEW07atGUXra1hUDvtMG7AS2GfaWm
Ar+0qPRRUxERHqWwlD1E61F0GTuNo4XLI1XA/IPW4NNm3FBYX2dWyGKzsXUOAwMgKmfd5Wv1uOgM
wEaj+8bpwBi7VHPDGE4gx1xcgkWNO4NG7mxGYoxU6b+2uLp0YDq5G7fmjZdsrF8ya81rtsVTUbJc
M1F7qJ4+V87ofq5Dhedu9pzZzUWvl/fU9XBELlJ+bt2WzPG8erdRCNDa6Sbjzhe6nl9/gpCSjgS2
mSvZNwZcOWmyxihAyCZBDF9PbNXXQ9a1Nwj4bHm3dDFnkOHgg0sBmXvuMQiTvS65D0ZqIQqldBPW
xaPaUulJ9rh2eXJ1D5Q2BtOwyEgsDh+GT/P1J2xkOKOW5q4jeEeqdthKYjXyxpjaJgGow0+lXm8I
KCtWLd4oABDFjM3hlBd7d4GbBh69AlxBzpWtuYe89JiNthOtAitMhaxdE/gVhayflb6sF9jkCKVg
YC65B6HnbTjncHRYIQrUXSp8RdKOTudHSwlFWre084OqCyeZ4lMJ6muDrwdI8XBWROoySbT1JysT
lyMcLUSTrsKshUGWS0HuZwLy2RWtmBLfDyPP61BHplBOoSwjJA4W4CxFTtFpXWqN840iEQ2RryOM
rXpvV5LuN25fSdVoHuoUJw7nFJUTDmhzx0aWe2DcIGJ60B57w8fz7c28WMtlZQnHEcrh3OQWRYNF
xSWHQTV9XBTdEJw44/zO1dfgDJPXNGH1N1vdypkhj9HBw65mVDazVO5yE7RVRyymVXai07aIVAEI
FQagM95+XoH5Ly0ptZ7pof42AQ7SAXBGekInq+mHrvib7NKOXOC+0fBlrpCiuJeEjeuz3BiKpNB/
I0QrQtES8zJF9F2lGY6CWl+V7Qs+K8e8S9Wid+6haNbtU4SBJN40CL8Yk7Od0xJHSDdneyiZdYpQ
FX51vgYwWdehe0OcTL80rRxamwYlHLPcdXIh2r0Lin0GUIOmlnxE9BFk7lxTgWes7fIkxorD5f9C
WqKJI9k4LBC0DIK/Q01EwaLj8zTLzYD5arTXfmz2ybhd1FEW4ADYKQF9WPqrXosc8Vfgf6DrXJw5
Yv2xkoHqA9qb2nj6MPcatZL+44+Ubj5emkE0BcbHGYMV16TE35AWUPSPLed0+xrv3LRQ9zBdpPGj
pU/ARV7DahC4JAPEFY3Q2OinGhnjaFLqZFvPAl2LdAt2dwIoBR3+LAM040utklZY43JXNhVubkWU
U8CyEISa9guMjmgoKvhTCpm/e2vZcSPBX52lTxY0xILQWxI4ZzT18BNlaSV6O2/r1hz4ZOPzhwtQ
xyjhwXe2Wuc7YG9iG84IHE9CiOZYSCpoyk0362zOV/UYlyI25gwZiFQ1MmQ0mDFanLYFWETEWxYS
xsKKMSPYgtUOAI7Roq2R0EGhwIQl5qMVa3T03HrRcc4Gge1aZjpvMdD7ACSWluLce1+YI/OnHtuO
LX2CoNppO6c9NykWUaal6Tp/ODOGREZdZHi7LNNPCFIEix5A0owVmturUK4FTWKG+s+A6qWDqqMa
TuzB69aXPw4N2QWIh5lpQzunbN4XqUrZLdeMLkVbZVafmQE0pj2I3QimDETEYUHYTwP+CsjGsTKO
vy3P8kYLSmNptC6sGccmX81dIQ9cfl1cgJcOd4XqKAEetjmtkBmuLgeKUL8plcAIXhlhbk402+dA
GWaeTRBNh9zgY4yxMI0prDkSXpCuI+nB9LGc8Z79/PPOMjSVNo72BwzEebuuB3wOvBIeXgqF3uWK
Ob+an3v7HPVqVoEgv7T850iJQYNA09uVaP8uPauFTDbj1n4CHs4gmQW24kN9nz52rSnOjOWUWETQ
ZhDyEh5msNsCDVz62gsyoUJfkn2ZQdFLEh++WAgmGCkDpDKQoOUC3G4yqRKAb2VG7M3dLxhxOlk6
1nvi+hXM9+CfnktnYti/NxsghWDbj9TEkSAHscef1+ZLP+2aM2xjzihnANXyghbMjIoOxRS+i2j7
IuK4HHM6vBRaUfYkQBtL3WQRl6hn7c5x7jrSnlc5MDXSDMgzC3CmmeNKQbuUQ6sFuITnFEhkQ86P
itoIESrydJSWPhczcAkowyjShPlXyozrHebR59wNoUdxcVhEQmNSJfZRTEAVh3GbsfnwohIAPWt2
5eDGmSqvIske5YeSXitIkoKG3F8VrirBJx/VL7Q+KDFIP5KIRvBs/ZXM6JRFLapAF5UDcRGYmVGA
M4w+i6ApY56uduzYBRriQJqSsH/BgIdCnec7WaztJRNF3pzewBkIVM+MAr3oBaQZBRc9sTdYcHh+
tjUpALb1rpVl3GF3zSxYP29bsLZitCUTWI573JSJAKewVFt0eTGRnzJn45dU/wO0rFJNmvYJvQA2
wgygWALykjguG31uNSrxKHKLpZcLswFQ03JDXCgNi8ShI+GyB7lppmItOW47J1WL+KaK2wovEjiz
wEbjNSSizkyMMTJVgJazGUNLjb9lw0y1GQzvG4TBGuiys1lHNYsteiq3udyNFBSp8Gs8t7oXUcBF
vENffiL5IZEbSpSojaYztGoR7Zw5E4AFRI9X5ijgqeqZXjafR3PrWTrTj4I5Os3JUzWnhwtpgT72
efvNfJ6ZllmdJbmW7TljSmaspDknpHORp54zW/TGTR+GfgDyBrlTpCJZSYI8NaNTBJ6dDz2UbGFT
O+/mBa4YzYIukRA2F9ygTkNpuaph9Fonu8nKPKQf6pn613R+2fmZutBE2PRhrRcg/vpWM2WhhKZ1
vl93T57fZUaOF4FwoEtsS8DluAJ05P5zL1qKziAlg1yOtaJCkyYovAJXU6F46WTTm0UcbawNGOD7
0MP3BbDFTAxEbU4k1bDeBZJHIb3g/Zc10NT8jdyHmoIc6EypM2f6zrxIyzeGXP5UtVvbDqfEPC3F
Csnvm1jZ+LS8A9Mto+5cbOaUjOnAdwQj+o8yClvIp81qs1pigMwW44DadK3RTyDyLQ/9E+A3SGIv
KhzJ7JxlkRfrIU7ovNQ3Qgc0GB7rWdsRuRrw/jsuIUNebPHX9uvoz5evd+sahWOrFo4MiCUZGJrr
6yLdZJhDHvpZcpcmBVD8hZm9wNHHWVdqAZn/1sAawsC6QXmGkrmhYfe5KsUlsdaUdj4Fd1ESlPbX
kZuCBTS1wBIUa8RSwl59lwGvJMyfB/4/34b/6//IF2eH+l//y6+/5QXgYj9oVr/81+FH/vgl/VH/
r/hb//5Tl3/nX095yj8v/pFX4bcqr+HArv/Uxc9l9OXptl+aLxe/2GXC2P5t+6Ma3/1Aib85PwPz
EH/y//c3/+fH+ac8jcWPf/7xDf/fRvw0P8yzP5bfOn3/5x8UIJ+9IfHzl98UK/HPP159Sb7Aq6XI
O/+0f/+VH1/qhr+tOP9QMZSxaI2cLe4oOiE5we84zj8wV9Ed8j6ZMi+StH/8T5ZXTfDPP6x/aCat
J8Tb0AHHvcOgWVHniF798w/5H6JlSLfeAY2DCRyb4I+fc794h/95p8/dOi7LIuxgk+Y/jpuqzn9b
/MjLmhBNLURZuqI+6O1UHG2E/TZQnIBgwmg8PluWZehbQ7ECBg1H+quavRrK9/wgH8a4PpDgQzvR
gLrCf0DMZ8iC36p0zbNSyU/I22nqgLa4nFUQJ/ngxH59kHUuoLVENxcjjWJn4dOwz5VOfSdNbfmQ
dFXxOWn1+MPLM1UuC4nL+HSzKOTqSJfLohL3rHY9pbXBdVgGIMz3+H5yWkQDRiUCdah5H4wwiw6T
V0bfMnWEFkSz6YgBAQot6pRvbzzJZW/t55M4lLzoYNroGV0+SQl4Df1m3i8X5jp2KSw1bwGzjZhR
mulJqkGxuaNZBPeQKKpHp8/SV5kXBO+8HvVwsh0QFQBTm6fYzLJtEIHQkekgfRyN2MI9J3d+y4zx
/LiWkL5CAJ0H5nkvH9cYwoR8ZmoOzlh5iIR1eUvm1TQbMxqsuxzH06eXF+gX+x8nMIr8tFqAaqqr
9QlJTRFcZ8B2crw9BuF4auBGfU+XU7nxLlYmr/Pk6PI7tq4Rv3F8vJwcinGqI7cVu0L2BuRFcOE+
gVjosD7Q8vQzffpsZ0a2HrkU5tPJHeBwv0ejJOTPTlr2GpBnN7mpk6IkE5OffJqysoLICP1lZ4By
wmdCa/Q7rtDNXhZmKjvILW22i4bQC+gnxpPqdppVpTcmdr2GFuc3fuu0iBzbWVdy4XQhCB16tRCA
8lwMO7qNHkkk+lPtuS+/rsvOhFhChjI10Y7CM1Y3xIf37MOqpc6Be5GzP8JOemz1gXKCkkHL9Wrb
eh3gNuW22OvcCCc6P/U//YjzqIYGSEMnkpgmgfxy1HN1NrAjxGJ4sJMvN9hSK224f3luV6NQmiZk
EYVBQDiOtppbBmOZnd5VwP/k/g6NEWer6EA8f38UARWQ2e/U3w2xws9WsMhqvR0yu8ROt1CfHISM
jtQ0xubGi1o5hrJmovpNk8FA9lJznLMB3rNxKqVPo6iUy4Nd21500iop/u7UjdoiS2g2T6oSCnRh
gKokYnwyapMarOzORVFYipCm0u34Fdc2waNHYMzflfVQFree8WrjijMU/I1KzZSD9Ow1+ewZnbEr
iX8KClcSbguGbWUnyuL6V0SRjeMEgNudgsHcaqbkb8FHjC7Lah1jW+23JqD8uxTW8B0UyfK+oY9/
//KLEtHg+aazZXoH2M7TsaGFYBni4Z89nJL2VS4FfXYYLAeMpe5JoD7pVUQ+0tuonN3Y41dnlhgP
tgD7jtqmCqPjcjynbZS0kg0k0fJwZyFfuOm09oPepR+rGKFop0VsT1dg86rVvpqU+6Ey3r484/Xr
OD8BbCvIUgjTAGq5fALTCEO5LM3s0DU4LXDVAVWA6NWWAKgcXh7qF4vLCcNXptLOJpdaJQh1UoaF
odrpITSNDam25AZqUlA/r3CTKa0ba7s+hG0ZQAkJG8tqaLzJVeDPqy6zInVMDooVpbWLSGGKIh6l
dMAtafkGZrJ9lGtT03YRRNT/YnBgu7xR2pGIkKwGt22sL0DZJgdNj6Vt0LeEFDtN+zsVsYadrWg1
18umSt3IbLE9fXmd1/GamVscqqouNhcVgFW08bGQ6GSlTA5oExmvFLg8AgstcPYOFkR5OH7Ea7O6
sY+uBkXtGBCIo3LMcl3WVvsoUzrbL7VJPUQg7I40+OT9xL56sPvsB4QkVDv8wRh3L8/06h0zKAAU
bKsQBJXZxJeb16OdiYuqrB6w57IfqsoOjxUl7ONoWBHcQls5REkWf+txEH94eeSrz4aRxT4mkAEb
4ey4HJmanTNhGaAeQBQ5rxpqDIWjZRsDPaAbb3N9QhEmdfyEGYKWrW0o2uVIU1j7hdEFGmltEew4
RZRd2gzljW/z/GMuIh/D2Cb/Ep7cyI6slhJH5Gig/a0dpNorkdOIJlfKFLDhPsCsjW7U8l2bjPja
ob9wslpJua9VpMXkqZEPqdwkj5bl4Qvx8ipfRQyARQClOSRMQHt8xpdzbw0jzx3fVA9Ti1B43av+
NpE8c6NNaO/GZXhjO10ttUiBifvkAUg1U2q4HG6KsV2AhqMeOj9uAYaN5hFtvPZ3zxiwbuS+2hlD
aCrKaqVDRPbghjGKVmYp0qYhqC7g/4eqVfVjA/Zr//IiXs2KHrzG9Y9IyGXY0Ffjkftg2jHpyaGw
lPhoKqUFV3rKbmzTq0+RUTB4JGWTAXJwS75cuwjeQms4ZnJApW74nk+K+VDWaS6j7mmGd2btV3eU
weUQ9I4Rb1+eofjZF3tX4KM4vPBhcbjsrlNFsuuOFvGQHIy680qw3pYagaXHJ8PLtf4Upz4STMia
YVmjJqJ95xXpm5cf4Wqnikc4R0CCN8Wp1dZpAJAQfZTkAPHXfgvrTtsAREw3oqUI06hXf8usDAwo
44FhZrYmQqS81cvlDgvTllI7Tw4pHj57T1WQiQHJ/B7xwWSfRLFzHCD0H1+epNgp63Um3plcpdg1
+tnB9ll2pFsV+ohSkxxGu4YtiX8d9E0IxMaGJkF5Y0VXJr0/p/if0VapOb0pHgP+zKH0nLzcDFOt
fG+VKt40UlF8zE0rVe76LrX/1EPNQnXUbIWgqhbEN2Z9/WoxJRaYbRPkODUg8fvPZt0FqYqqadof
hFZtSj9zY4ym5iL2h0JinP9uDDLFZ0TQs4lFBifbajRNHkekp/sDDlrWPrNi69Cmin3ji7kO9wzD
BwvUka6/gvnD5TDwMGMp0qXuAKzM7DYBFbW9XozdVzTUJFhHlFepRBhRcUxQYQm3CryCT4VDBufq
IUIsbq5N1uCm1NyrG5HkOl5xn+VsNbnOEEjWW7tqkwoca50eVKQwXbvGt6OLeunG0XKVr3BrFCxR
mTRRJktaHat6aSMlUDAKFF3fbfMCEZ6Je5E+WuWmqcyPitQqN8a8mplFtKeSjCWCwe1ija4cyibr
syJsDzb5/OfQM7LH2pJv3QJ/OYpukZwopqhait9/tl/jGrUDSR3bg1e00F8sz9ubeLbdSICu1w+8
IFdNWOUC7LA2uiAKCGS73B5MZGA2kpaUXOhG9bEyCPekF83rqYzT390axHbYJMQ8/geUp1U+4HG2
YKpB4ahRKOCkSTZunVyZti+HuV8sILdnFR4EVg7AElcHZmLCVeKf5lDI5kRHSbaKvadE1ruXh7mK
poRSnQo0+5Bv0F43M/oOkccq7zLyAFvajpHebkpBBwbhU+5fHup6RqrMBRNzScM2Ve7dl1vCxuQr
Qeu+PNCQqvcolpg7M5e+/ReDIJhMPQ3Pa3LWy0GgRie2DzHs0NOB29lj4D04vtfdyJ5+NRXCA3k/
FBESilV87I0MQwupLw+pEzlHBG9q7uqqduM2c/1ukPkCiYzzLeh2vqLLuQSR0ZU9ur4HjG5semBa
jPyw1T22XVXe2AbXE9LQ8SK9JcGlDrCuriGfg9kDjpMHGmcIplfx8DRKk3x6+eWIZbk4ukX3grsZ
t3yd5VsfK4FngDhrrO6Q+EMKwMCWvsVt6t3Bvu/fhXY23ggPYkddjsdnQWzVuAWbCreKywWEqGS1
ahtwaCIZfMCx1npn5J5euWau4IUw2M5dapnRBgvKWz6u1+/uYuirq5k6GtkYJf0B9niwGxOv2jaj
jgJ4PSTb311VJBDPkHVsZsgMVpsRa8zMSIFmk1qb+YOKpMhfPgTrH8JG44ipXXfLF/o66hooA8i6
wgWFuLu+ZcPRVscyaRpKKJN5hzdyhOIEN7qd5ofNfRTK6QN4hFv3onMounibFGtofTqM6Oi0P1fx
A6Mc8KuYE6D2X3YAYKACfk7irLuv4g48QeTHwWdosJntyiZx7TggeTbsacYMT62WlcFmcPzpHYrg
Zetmk5whahzauX/E6jtN34ylNOJMkeRVvYnyzviCuEV3y5jpqjbKrmdHiu6ebusC4365I3OtkyI4
xeWxkYzqvT4WfrDTktjoCLipegdXClZ17AT0APpYqhHGoEH/0RCEva3ZoYEGuZ6fe9dMQIrdMo3K
9sZuWmGXAb9DDoSAQclGvFoMIS4f0YOMqqu5p51A42DlUKHfJjjDyfjkVX7+g1KR/13zIzKGIItU
xcV4qIi3gCOV0S2HAgImPHzgelwMJMiwquq9bWVr/JRHY61vKjlB9+nlDwA55usPXbAGicVUDyBQ
iPD2LNsIPT2T1UzNDtD5MN124spOd5gVNt9L3TEbVyrQ8dqAgNCNXSQN6ucSFuQPvdDCrwAhMGqx
6A/ru0xGJdX1sigrd3oZ+fIG0ijxoUZI+hE6fAfedKytZicnAZYCwDkksDy9kcQI3rTefaGR0W5k
TEgEolspc4ziYqQaEQ3HfVHBM6RA0PFj1CIlofrGJ9mrrXHj1Em3T2tb2oeVj3K9rSeUPBAAl7tN
BX8ec5BO155iu0AZxMinMN34nooTEtoYueKOkUlpPW/R73FNY+r1h9GA53YsMRuxUCBUwzd6Lbfv
WhTW642EsN+3GvHpE/qRKIEAZquj+6HDOuctkD552GVAnAc3IzN+k3Olb7d5bvhvdCUN053Uyq12
34zVdAiBrgqD8iL93I8U+l1kex0cWLquGvZ5lAePieLE0NAUXUv3XhJ6h66ONRTXUWNOpU3Wh4m0
zWQ9qbemNanRg6iVVpDRsdI8IgcaFCgB656xIbTEIalJaX9Bjk5O0ZhHXLhyO0pSwU6vSxWme4WS
3UZAv/5s9ay5L22UPw96FZbTEQwZVuWKbdf7tjc0f4+Aif6EvV2N8LA9xB+1qJW+SGWi/dBGhJUO
eBZ1p9FrGv+AAuPQ7io6puCu4Q98gDUQmYAtjCzZqWFjR1s8jZJkr6Fj+lnyhjH920J/XPcAd01I
ylihb2yMBhGXL6jPTDISK+DAvpmRQv95KBRt31oJtPVmQG/rwRwxrjsRzZ0GJcZ8wMaj6nC9sSJg
JXz0oWMfg7DNq+/eOJUjFO9G0g8+elyNW/XgTbf+0DSvcbhRun2M4eMrykmjDrcN0LVbK2XlH+Up
SL2HrkEtAguZQo65VrUoi+Mm09luo7Rj7aIkGYLdNEftvYxzSesiOKK8lX1TaQgFaTi4HQYNn2li
yxhDOsBvYGXJ70cFhOIuVIUbTJWl3XufIyRwzRQHKNdrm6bfmzE6kBu1wEDgMIXkUZvOdjIdqLVf
fffhOf1VyLn0PUgyrNg97wNXRzfTB/xbKqqSO1PvYiRXwHi9be2M7VUakZ27upybD1k1ZXv4W3G/
VVO0Fo4eaKYPCjg/LK9bFDndcAzNd8CyHZOKl+IddMMapj1+ko7jRoHNzZp0ZLRcjUbq+ypWKps1
G4uHSYuceNfnARYBZJNe5g4g0JJtH7b1tFHkZDjhLODRncEYvsAbevQlevr5NLl+GST3NRZ7T+y0
6I1AGdZQ4o22dYsOIUvUrUztC3KsXrYFD5slmwGO1F9DDrHCrXJlfNMQqJXNWMuRiXovNiw7pBUD
yBZ2N+59lP/8LeasMvYbCm5tCBH54NZqVFSLPVZpxodAVRHNgZYvfa49tfgGyzrHl1mu9JPup225
6Y1cR8c6T4GbtRyilKYq3TtYuHVBD5HFKYhQyfi6QSMwPCCPaw1bBTXhY1lmcfY+MScc0CAU6WyT
DhfWnYrcl3nozMqsdkqKktEuwsJGeMikWJXHluZPWytrS8ntp0r5kFshJ7LUa9hN+nrq7JLMULu9
02EN607gZGooVZQPWV1s37mLoxe0HeDBvmL7qtYWzYG+cCkEe8Yd3+vY3w80yj+pudR80zjiLLcO
DOurFcZO7zqDOb1PEIpIXSfqqk+IuBsAH8uaWqsywPV1O1NLf8gez8An4UfV3uFtIpKC29o2LrQI
QbDAqL6FzAJpgSlKUretU8p87TgayS4GLxxvyjCqsUHSuulpDLGkd5EjMFGJDORy2tZaWqWbKGjl
YlvxnbQuYBX5c9J0vfYYKkMMvXLssdYKrA65ag5/VdkObc2DekpQ1DS6teQNrrApOvtg0R6bCRGz
7YDLD65cVZnjxUTZ6r63M/KzDGZPtMEPuDRfDaECP91FAU/dB1NgMgE7LLUjaEnPe50PMQgytc8s
C51JAvFGQ59jQhG0LvmEGk29cwpZeWdC9/kGPh2XoSZSkSyRyWDifQ+HeUTAXLHqD6mZauMTuGvc
4W0NuBnnQG3/nWqO/5HIrskbwP8tiKNw6N7VFGHI35raC+j2elq3jVTuXhtqW8qDXttVtxFklBjV
P0LLxvdxaQIGgRDJ3hpD5CSyssmx1vOdGA9UTrVdIReJssejrq7cEH3e1AVTmeq7eKBzvXHMIP9e
JxSXdjXMBeVeb3AQ2gzY9rLV8Sv4Whg4x7lKTKh7Izey/Im+SGbtnSSRlM0Q56l2n4OYiY6WYmQt
4o523G3bDmbgK81uPeRmfKnVH9AoS6cjjnTyLaKqql5mPOcsjeorHFn0I+jvrTKedsRwSfYm/TSy
f14R3lKLtl4VAAIvdcXbxCU1WZeOV+Pw3VRlQuqR49ma9f0TvXiEaPShINmAEkfeFgK/UHZWY9uv
xiL0nW2o5bqyQQ/c+lpJtpnt08gZXmdjUaQbFZBreSOFE4/7LLefpyOaPtBPZUfVV3kxOiFA88pc
PzWG1x4MsxrupKbXblQgVmnieRShlED1S6Y2Za7KbUbmGIFeFuZJTsgR9L7HjqyLgxMSJbfan78Y
ilsZIFFIlyjfr+/uSHj01hD65gnzxXByFVuzIqKyTY6vk9a/nAD/cjCKUg51SjAXa3hRJ8waCiwU
TtyhgQIjL3KQRrjanhHd6nL8cihmBQwHe0OYypeZ9ijT1h3zxjzZ6lCRcA3yNjGiHDOD6BaUb1Ut
EG8L31Z6DGxzit5rKF1RIjo1lZZ+aj0r/jB5tXJUQjwqBT8t2KMBG924+qzKBfOAGuhBwwRqhP3C
5dw4B2NLoupyQrfuM9nTronrDxI93bqJ/u4HbmbOiFXQy+/u14Oin0zawWViXXnpK8dOwOcZJ0+2
g3sktrpd0GjOLgp6EwckieQ2lOX+2Hr6b4KbzvNlk1IXMSiVKWdlhWe3JrxSazDEyFH1MfsE5+/q
kBjWdGOC1ztG1DBNgVfVKcbYIpI9GwXEumUBNJ1OmSfSHauU/xQ1mU3AAXLjO7iOIhqRUBfYWVB2
vMTLofwzYRaJfdCN3Jr0SK/2dtN9evmF/WI+pkF/TVCKBSB3NZ8R4cBCrXVs7OICz7vCUallFs7r
utHKG5jIdYOEN6ShXwHmj06EqDSvdqQn6zHeWHZ76qA/3Xl+rtxlcCb/qvJGuhtqaXgDat7aqNDq
dij7OsdEd9onJ41b1IvM5kjzz/jtj4S1tQHzgu5QqeOuCqw+wnudgrjaKTVjCRFKSfmcmcg9Fkai
uslkTXet2ST3SWwbv72R6ElR7Tcd8QDauoXsK5lgjRcdjh3V4E5j2d6RJeVbe5KLw8vv+HojAd5l
kHN/ETyqCE3P9myR5fgr2a1+QuyDxB+kwpY8+1YsVcV5c3nqIfJA2xQEtoCQrCtaSGd6cVHy7TsJ
GBkfU9aNCVHVpUg67Cl2qSfK9jhBFpb6DSKnt3O8pnL1qc3vZAfLxh6q9YGbu+Li2ALCx+jDD0Ov
TRtzHIM90iveYSoUxGLMsNxI6AHtFFkCfPfyYolN+GwWAuAuAEbES1qyBgWdy8WCQwhfb+jKg4p8
/AZ5L+V9WTck1fSeD7qODqMbJH3/+PKoq1dEtRpMCl1uwcGw6fSv9iGSPR23PKDqaW2FWy0NuVah
Knpjt/9ilDN+n5BCJ9S+qiAbwTDEqlUf5axXACRz1TkC2cB/+rdmw4dO2OK0oy1C9sP+vlzDJgRh
0miBfgrkpvxRKFjGYQ/o/Hh5lHX58TwMoEIHeIlMvNdXCVBfJjWQQkPDw8zQUfAokdLYTJWmNnce
HLkvOJBLf422hS8itpDJa7yJEmWjTyPvMLO6NtqMFCcpsHIw/02HyLt1BK/WWzwghXrRL1QVwX9Y
7aXBtyFjUzU46W1UbgsN689s1LPjy+vwq1FsepPUfAATA2m6XO0ipT5pi4MvDmp/S3Fe2xppewtp
eD0KklZESqI3SE56lJejRENhV4CFtVPV2X+BHqDDm2UaIJDfnQxJH8q3oIeFrNta/2jC4aszJ187
5VEtP6mN5L13Iu9WrPrVZOgb82+TLJ0+0eVksLKCyQvI7QQsoDsZKD5g56Cq25fncn22GuTLgBWF
9gypwmp/VkVnhx1iEadUSY3HSPGGN8ZYJ9zJy/YGsuM67wLPRbIMaI9OBsNdTqgJ1bQfHU8BmNMH
9rZCWHyvD9pw1PWgeYwLD3lMrS3QRG7qrPn9eUJPYZuDnif1WifswHOwpM257oSNUz5kXVJuERIZ
70zAZpvfXlKSFFvcEyl1XGXRclzr0Fx05jlRRNOUynO7QKfIGefK7uWhfrFHyGNtRhP/oWd5uaQW
EuHVVPjqCRR6dFS6Cgq15P8XewTVGPWs0yOwVqvAj14I6iiDrp38rE32TM7b4CTSbXGT7n//0xJ6
XDwubQW0GlebXpVabJjI0U4IRlO0tOyQzqE37F9etl9seo4v0LJCFZf722rZdGxGKydL2PQwHB6p
QU1u0xftO8L4rVbh6qgmvIqTkm9YyAaqV+ykLHCGsI4b9dSaffQ2pEwcu6Ns9NppMFP/6OjV8CHM
O0m+sQl/Oa4i8n9QBhajX+4MOZkwYsgr9YTb2J8VNXFX6qKDMzhfdX2sXLmzn/6LNdUQPRIhkWvV
akC83luMOSOVc8SpMecM6U0BZt8Vffz7I7EbxQVK7HvMKS+n1vVtUkdJqJ3UoFXeloaDUEVuta+p
Bf4mKsvhho8yJs1D0EKWY5w7d8+yUqv3bAApHI64oA6Aiqf6Ve1M0o3AePWuxCiAfPm2GAfg1eWE
UMIpmzFh0we48uE7PpbFm8aSpB2GH5qJ8wxa41zBg+TPl1/ZmoZAMsdHQMld3Pi5B8urlcQMBU+G
LshPTddZnRuDGX+yjaz7IOlF1e5io7YpsnZKdGxkwze3KVZ0zb0ddD7lyqyCOPDyA4k98iyvFc+j
QpKELMNdg3LR6rvMCXIy2gfZqSuTaYNKb/jUD5p8A0MplnM9CngVmKAAROhcitfx7KVKg2eY/tjn
J6TB8aNPw+Y44gq7V/zoQxLhUfLbk+IYsMQxLnina8idPQ4oYelTemqaAH5kobX7pPSU3/3eQWaS
wwFG0Ln7a9rlq3z5iZUZxrVaIwhFbAlHwK44Ny/XCFsHJfJaLziWjaF9RICQ3kggy+2PtovLH5TQ
pxzUEi7oLv2RGjNY3enqDbrL6Zsa2ZPPPZnNhx4u6N+4FCj4Z0ZDXG2ysB+8HUeVVR8CTcLxLst0
dHgyXYm3jtHR/SkCpY3pUsjaq3rEgH2LmXctzASSDLeMJMg2kyfj1y6XWXGnIaASb4pCp6AfB6Pq
u5jrVfz1AUlMpPVjKu+OH6TywTfz3NtVU6l67igN45fBqimmh7UUoQuatV65qfqkoj1Jz/ELchij
d295k4d4jaJjj62naBhvHMlTvhuR1ca7ug0K9KXgtmyiiO6+23mJ9hnFz0MXhhifZpXW2PswsYds
2/ej8Q6rGD3ZQK1qUnfACgMogiIl2zJFoamPtGl8h8tIAwTTtgOdzkbix67a+rQtOkvv3kOptYM9
qk0lfiqGnGqbEbThadIpUxwQbw/eZS1ohS2JXvCIdHqe7BKMbEt+RqZ9S2MDCbrO5rdb+DA+okmA
pBMPWmNDNRqLvrF8PymN1rpImsbZlma9RWO6LbVXpSUlhasA6ytdOaqK93WdweGRlGj4NAV589YI
JN3aSVGkgnv2R8NxC90svmPMOr0NvHywXb4xVLpTa6BbUhlZHm4ps4Cs+H/UnceS5EjWnV+IGEKL
DRcAQmVkRupKsYGlhHIIh3IAT88vZn7S2NnFLuOSizHr6a7uiIBwv37Pud9BcqQhvi5EQYYDyM+9
lhlqCrPBDiLixEWUZ9p8ZRUQJIix4kvHPtU9XHcUsZcAmhuSNGM+80UZVBN8iw4HQUxpIS61cqky
cFmJdz97mvlotT59mbIfxqdAOUux8QdlvpR2Ib6SAX9D3OdO+pras3CR9AvVc40S6GPt5GnnaQey
iaKJUWM+mxWzCDM1eAcG2QyNy5qVwLZX49MUisMd/jTf3uDymK45pAw8kzCjeEqHguqTkeDmsyGp
gFwuPS+4CRzy9tpS+B+OtY7HzHSnNp6tcXVDevaYjoFn2wpGlyqTUAmiz3duR/4V0HoCHVCCtZRe
RKCvPFW2XETkF5357tTanG86tOaef2mQXEmCig2Eu1ZekKPqruHitNVxtroGFolh+W/Q2uTtECC/
NJPIiSNy5xJaxcyU8qZfcJ3HIMWyJz0N1kvDrBE8Mi0dbol4kE+4CDAwkmyJRSMdRyKXCxL9zjF4
xvIF5yQAr9k2vY1inpYHpLCJTA7aQYhpkBiDSK9U+pLluvPBodxHagSm9W00GTj4fkCSQzvOpBVV
rtZjyGPHeoZWt76bRSI/CebpbnOzmB4r9nG1LbSifikb+OgAAX0jDHI5yyglYvMpYCLcjbMJr1Ek
tK7qyAHLii+vTFN719h6ZR7bZF2fUpFpOYKSjbWEvEf8D+kQ+B/VqkCBAOv0D26DOLxfZ339yEWH
hKzLuSlDy8rtm2V1509VWwj8GIrkx1gOtO4yZZehbeTy1NQE22xsq9OvF8Dh2QYpdL13cqlrnPLR
kDaG6gxB/Otaf/aMNGSRB1yp3TmKoX4wxDiDotal14gnjFEyvVOZE2o91qSDJ3yGFZvU7azYHiqP
b54sAwS3KWiLcLD7FgFxzGszhA3gIfIx8Dnz14t/bfJEd6yfTk9Eo+8PK4YUe7leaqPZW2swiPOA
uiALiTHZWyRdgwBuLAnOdtX4PcfUy/0Ps9HZC9Dk6CQstl/BYdYFT4rpSK/aTOkoq806rc0hUEuz
xuDkpLFvXJtfsa4y+0wtxqtDO2EwNzIcag7mV33ZRn6VMU5tWrX5y2wl//FkcPxbJ2hslvARZlXo
w7pz4iyr1y2OF5Zqki+yN9nn+ofyy9YM1yBPr4KU1GpGt86x7kojrgwLm92Tb7OmAfk3fS+hulVF
nWxazJvmr7Qte1Yve3WfpMKWsEeLkXoY6JP7pPm8GmFAkwrVefXr764XybyBsobDgnhXJ98uRKKs
BApU9YtvzfIoK2MS8dg4FAP2spZ9bNfuOsaa0Yp635Fj/wHtKefRAyTxQuwSRCx3BAoK6ScYnJ1X
CYPQwUGtp8JdvLdl6hpQS4QKbYQIxpy8jxU5MkPsdkOyW/u3DqMJEXi94zy2paO9FowO5uGcOu7e
TVOg0wtQ/i/ocryESATAlmy9lN4eP076NY+5fJ77tSZlDxMdyl0JdDXEaYT+WZai06DL1NMLPgJ+
xIBLLY3ptBlGBHpJm46TN0MlM7Kpbx+EzFxzT5PV0mK71aophqml9ZGpKUFEQN113g7AMcO+OEFW
PHe+La9pmQmDGXy3D8JULZN+6LoZX1PUTKS7Hjj9DEHketK3omYxRv3BJThj2vfkF5Rxaaf+52xg
5A3zOuPG6qk1cRIfNO2pqIre2gFzB3ZQLGxskeb36Mz4fJK73MG0QCqM92VP9fyVOGmKkUc6syCi
zQP846MEJ+GKVUdGdFZyn/DtNHuiqWHemq03P/Mllme7t5e70pblNzaC4GtSggdtQJ4nbEDyRbTG
bzajOwPuGkX2omGT+DagikG/6s9CsspzzQP6XCRfKunLxxJq2y3GRf92HWfSKrgN+nAhWlvtPSJj
qpAOJJ2GoINsETdayRxznlnOuVGrYbEbNHJ7Qroj1qusR9jdedl396xSurdpyKfAjdSizm4kaSdl
3E/j+jnQSut3WKXBWBp1Vwdh1dd4cBIQbsludAsbS4XK2nFryKB2d/ZSmide4UTFiApFsUHpXT6D
qXaznTKYOomgfqtHfUgL4Bj+OhEUZnvtjXRE/kr6Cd9SELeFPc+UZRe2qC0j88IqJ12Vzf+XFmD+
i/2Znps7lkEdzalVqegcOEEENFcRUFulLsknGT+6AQsgP2MJCHyqOq4n6ORqjqxgnqEHV36is8+3
4MGUSdRAQsRZQR14fltQ7ygVa/rQbbjkfd3TF+7TWynJFAjNQbg3Ps9+FpYd7IAIJyKlpk7sTRtT
EubT1gRqPsWLNxZndPfZy3P23NwPSpVMD7lO44d4h/LvkSODfqB0VUdfZnLe+1P/oc/pR17YaR5S
pHD2G/WCzEYKzoce5tIQJw5WnXD2neZUWjmORB4z70o6NoPqS2HmXkzvTR9jGyyhjMxqspJoNeb8
BCnCooE4jmvK9/HaMbLPHM9fGVjEV70T+tWqF837pGnTSaNs/TQCYRn7aQYsEYsGY1DUCGPuEGTX
pImgeooCCq3GXSWdR3SxVWjS3ffC5Lt7QWt/uslqPqTYxLuttFtQUsXinib2uWXjrdI/zclo4F4s
iyUNsbgO1Pf4c5ItIaRjhfGjCJ4JFavyi65suFuWzw4aT6AkZUwfylDHYF1hP3dmzyKrtEz7XFJF
DoRHv9dpKmFdSA6+UyyLulWPGpl999aYDtgybNPOGX1abT9U3JAPigWPMcm0bw02L5N7OLtpf53r
1vSR6FnThn4b9Ig669BeEViOUcaepOdGg3SwaI4KQ1w0SzILIQYULQ7Mwi7kphXF6uPrCLL9bCTF
JYZFE7tfjmE5Iq+5+IBHq70QcSkoeanreCrfmtq4H+vAi8RiHjUxvEhL7WWxgGbAFhym7Uyckcbj
niV96HjdTeusW8f2Ny5O+2XQtgvDTY+JtBYTgzB5cqElO/ZkKdQb8yhXXaDGl3Lsuk2Go5YikL8S
fXDvUAlcE85ivmBMrUhkShF7SdNp/FsNW1LYyNQ/gQpwNt3Ub0qviddyuLUUWyD2UweD1FQYG7oV
+NQKedEq7z63BVFNc7VVgS2jKuGdizCBc4jSnEvcPhfAujd6PWD/TaqT5fV4b5NSRA5WXEi1TWSo
PAgTz742e4n1s3SnVyMx14031+lDpWWkMChPXdSkXBMpHAQ3xugNRuib+cUSNBeFN/QbgMPezaiN
Y2xBNAzzrgqeCEqO1jZ5sGgExDkw1csgSMq7JSN/W5dvWh7nw6xulemeCqxfcs33E+vjed4c4RMG
iv52Jvs66XgN0PAtMbGCMvuywdMaSVeLPNltsB+GfuYetMzcj5W69rw1dpvxTk+vcI7GRZG+p5wS
y/KgG6NkiFM9CN0jRk+0uKAmExLzA5zgDalrEbVfNMJJUPTH06WOMssKsWfQUgaOnD+v69GbIAdN
HnlUmki3cHcDYn+mOJvXjcguR6KG4sHK6w2a6EpoE6OpLbeA3uhELTAPN74305U0Um+7VGZorXV5
1Kyq3wxG++ktHC00dKNLD/rNEzs+bwI2bFNujaLl3OwaGWBdMcer64J+SoY98WqxzZ42BQ2bgBQ3
Rdm+d1a58ZMxj4JpsG9y6VxW2fKZi2qNF82bNi5TXYSZybvKT/MHvc3N4zT2+vt4TonCGufH7pqR
Pq8C0sKNZpN7/hA5yrl1mXKKK43BkkLcZa6lHbuirSOrsl4MCtYow48dtg04Dw4BV0ZV99c6Iecf
nte8WTTzYsMVzmblTB45nbiS1bTz2WcJRl2XcOzyV/SE7pjKuYoqv9uTXHRvWsXdwsqARVGFs3QP
gITeSfp6sOQvIjw//XHdDpZx0foAeF2Yj4uxs3P/TjLSLvT0UQffiXmPEYjJ5RTDqhBA+IhbLUBb
5R+1mAHakFyC1zKzXgLbfs2E9WTR9TQx+SdF6GbpFM0j50esmI/LzCRebuNibh9NO/3w+jb9SkFi
s/Sabsn+VSaxUMvLvIr6Fk0Rw3vznGrtcsKkPd/bdeYdjdKpz7EpEe/vDoYiremSYt3pD53RUsZV
/RImUyvvrAYzsulVw0Xr1XsWaGwHotRXIi5tjQOj/8WRjvXFMcl2qtK4KYatQ+ET2m22HYZ222TD
a5EHbXR2yjmcHJNLKuXm087d4HNK/OKeN1+G8GyQf43pOeEIvp0D6wq4731pgj3S9HQ+JS6pCCil
pS4imqObvMDyT5l/nDXvNBOqZ+EfnL3mtbb7fDtkxLNF0l9v2Na2VuWfmGfdd5T0I049YAszSZm1
efCyWcaBPxvfc0BYZABnG2D/NlPqmmeFZLrHrqYPIrWHNhVU/p39OPhwrrXEwzDVzjpfrj3a82Eu
7ITdkij702iM7oVhNRYI5Vee8zXGLA81gjnDiZ2aNg4zE7dSFFUZdjRaYicYjAtT9m4Qt6RoRYlv
4YiSTUq0WbpMcVBZI9GmTWqhwRRy3pp9vScdqvbYaYyAClgf6Lfo9BwiW4x0x9KJEmrLVisOHlw8
lxQ5TdcPfsIaDOgqK+4CfRbVld4XJqk4YNIMiEFj7+ovLGu9FxmdZ2mHTjSiv86EHJ4aDLhc0Lnt
3RPtwkLbqqo2+4elzhr6I2srDyMdDLFhVohBYsZbinGHPJfiwOVvNAyQepn66BBPGCbodR5METg4
q+u2BSHXJgTNPiruRPdu+e1iscGKIrZHlb/bZrtoW/51FnLaZcmW81elbQqw3vkmK3rc4n49KYyZ
46yyHVFubb0ty675YjJWm0PMUYR0T41BFwVn/VetXLa8YYDesJvqdvhlErbxTg5d/mTBs/XCQpK8
HCq6089rqrw7tgGmJNRkN2/0VUwroqUyu2FJe/9hIEmyImJSptMlF6plvxCWsCPbduoblVncM7xU
9nIQJpNVsT42RXpNMzQRrG1ld59l/gDXJMs2nPyVOJh9MHK+lQ34sZl26RSBkCvV1mTt+Ug8kMO8
A7PGSIcxOwYvWd/ek5Cbn0bXdTapzuzPWBXzSdLO2AZ6K19MZpjava0YcSDoQ8MUjpefvr42UGeS
HsgbGFnOsh67DBMUrd11UjfNmOUf+K+ZI1lyveSUSWhKz46f9xS741i/aH1K1b7a53dgWf32mfvo
lvEwjAHDBlY+YYtdLfnudYluRcQXeiW3pqKGDaQgDk72GmZYxAbaTjz/7JKlMba/2BLEF6ZjjMKd
KfG6GwQoXq0eiL84G+B2fNlz59I4cwDqZCaDKwzJjfOHIOLdCMtF0EpJAcLfZGuSNVHR1e3I/lUH
7OBBlzyITqgXY6mTJDYn1/ysbNoUUZFYi4yWRqgqFpB9jX2uEyLAZI4o7/rVu0ppub4VY63GayJm
5QURQ0Qxao6/sHL1JB5jtKaVyuqXkxOpEkv7GgIlXqxysS6NzIL6rM869Rl5IK2x6drEJWnUdde7
vFq0+6nLgyoaFaEobOWwQsLWy40nd1y9+yCpZb01DTHdigTDc1gVRv9iZm772HZrde8kLpEC9Okp
zqyBgNqQEvlspUwEgxU6c1u7RuZK/EFW+bt449u4o88zdia6yk/pduVF7mVJpIQ9a0kML2a8Xm23
/8On/F2z4lSEOQ9EApN9xHj/Vej4byJflinVO/2waK0x7Sjd3dugaJ47rAsb5uKMzTK7yd6Ey3OP
wU9cKDpxW6t2kj/oOn8TkRkTx55koaFhV0NH+6tEUtR+Q2UMjNfvSE0Pp2KmaViTr3m5Opn3h5/9
d83KdfjhWK/Q+03/pzN3zoRBdlY+HVraebuBY9yjYgvZLK7Dm9867h801p8UDqQ47iY3E6PcGev5
0yRrjDxfHGfHg18GSf9h9Lb7BjMPz1vdCkJGOYEFTVzl9kJjeCoctYPynYZpAyxx989y1N8eLPQs
MH1nwxtsTQTXv17oUarJkyR+HszJbvmYud81Zu3+vzoPcNqA+/XxQJ9Bvz/tNsRZO83iGCtXuJ92
IMrFZVAjS/3zb/mb1Hv+FBPYErZcz4XA8dffonwhrSJP1kMiXePkcezbS9eaHl2cRBy30nFrJU7+
B23wN08q84fY3SAFgsv5ybzA0+Uwrumthz4nTJzUNYYUDTgfWEfWP7wUv7lXZwuWBY2VodC/TbWX
udZ11uivh9ms1i9jaK1T6tv9H56I311FUK8Q3nj1zpayv15FP6FZ1q36enDt0rpmktJtQzFN2XYc
umZbWRwl9ZSZnH++d//2oP5FFOUHneEhWPl0bBU/vVJOJhfSatz1gGKV2bFKFipMl9znT7qxihMU
/IvxLGfNj46llqeFrql7PhYFJa2z3pqRJNS5jNZL+9LsUo1mLtGFDFYb52Grf/62v7lGGGgwYwCF
5Ljw0yUx+x6w+FlhAld0vGwJUbYZRNyRKRfrpOqFWYvv9Z8/82+rFCL3mYqGOZXbr/+c9sgF838N
qvAhQ2HrCbyKK6s4c+eL5xr5958/7Hc/kEXqTG5mhXL9H3Yy6UuVU3Hph9paANw16ZSRGaHlw0Z5
mX5XM2/3sC658fbPH/ublwnnPgBLZp/P2Ksf+09mBzMzxB6du0GUx8TBPVGT6nndAGv7w+X8zUdh
dIE4B6/n7Go8X4H/w6jgLgK/pjTngx3U3UYGE9PQVuqNh6quyz94QX73Wbyzns+CjxXlp5PMzxbL
Z7x3PQSD3b6YzoKQatFMCoVYgj8YiX/zmID/BfGDqx++0s+sLmr4zO6dkUWwcd2Ug7aAnutX5UXK
7fQp4mjj/fNN+82yxOA0YEY2tDNY9sey27NNk+vNClgmjdzWttBptVTW3T9/yu8WCLhVWClNVj78
JT88xZPW4C03+GGEfXQfK0/vNaNRSO1D1phPmjvpV1XOcDBm2Po2YDM9Iu66b3OFCzE0rXy+TJJ8
3ox5gpmClmG6Q3de/nCnf3ctwN1R/Tv/tr/8+JJ9XjdtZ2vrwcaYFvdr38TDOIx/eHZ/9ylnti4X
4eyQ/UmFIeQimKcuWA7J6pu7KkclkUb6J1vx757aAN4RjkEXHJH/Y4gtq4whmZKOxECyMvdmZavt
giLDsR9zyb9v7n8x72/+s87/QPD/+L//4/9K0v8LoP+6/arvh+7ra7h6a/9/YO6fgYf//X9x7f/G
3D99tW/iL8D985//D3Df9//Fw25RhZ/J78zd8U/+A9z39X+x/v+Hp0S8J0MT/xu4b+n/ohZhlIeR
tn8bqVkf/gu4b7r/AtNxzud2mQrjbTX/X3j7fJW/bhJMkpJsyRoa/FilC60iMFoV3d4TTnfLUOZ4
TdxddcC6vW4cX9NudbMR9HeGiVmOXGNSbGd2vbYrWF/vmhLKBDuz3CRdlezzbMk3gWWO31WVu3FJ
uN+7ssZp75fe+XRZFNOXyHJnow+ViBo1mmd8ptpimjJ32Bize2z7/SlriFy3s1qWEK2tBsFVzVc+
ETf3tOXWDWYJ/asE8x4XODQ7RKLS29NsK28DHRWkmZT+sJI8hrkiT/w77J3GwQ0G/3liKPIclCLe
V0AnL8xVA7yRmpRbt6Ehr4bKP2qGUehhqpf+FbIPjdO+LmOMh/WFmj3vYKM6H2SVeXfnBtPJypR8
kiBJzr5Y2P40L4zag1pgW9tZyuYrx99xS66xzfz6mGkvnsKhEU5d0p6gFMgrV5/AfuSVczOQTec3
enrs89I4MRw175GdlrupaMVzZTrpI0BPl9WvCBA6AoL4iASy1ldSy4ZjVWlAkAU9RpqApZw3zDL4
u1LYw+WYm+3r7NDkgcrXf1vMtp8QJMfPEjLpZdEHcx8BgkC9n1E6yDOajINEj3ma3dKIu361LhbG
cXP8UVkqwgVmsB2Txdo9JQjHCNMMpH20cqk+GrOqD+vQt5+lwxh1WGiTBXRDFcwW6Evc4wPf9pbd
nZWRe6OGZmENNAcDlHIsUKEsm6dZGHsXfQGYQhqEeUnXfG3H4i6l69XaAUr2A9k/bswxytvAAax2
HrOlocZYsFuWW5lm9j4zhpNlFOG40rJOOSrdQfQ19kmhrFhrvlPCfXe5lYsIHV6GmjVuSH56d5d+
bwTVTjPKDvNXB9y6bGJTYfAf7buepEKQNmLdJ6W2yYJ0g+TyhiUADIt/Y3K4/C5qdHHPwKYf4oTV
P5U5JjEw2u+2ndQvQMT9RjLyEUnBPL7N/2idvlmzyveByJ5UgPbRW115BIgZz/27a9ITtRkvH7Rg
5ylPi5B5sb28OgZfqyzXTZJph7wsdp4W1K/mMjtbv7rDg9duyeV5LOkiCf1hZBK1qbIrxsDdA93t
sCTOEHEa82w93TLnQMVbqRtlJXRUh3GX9mJvZqQ71+xDBqSaCinDreeD5WCvyfLVPQ+9sE/7eAx0
eW1TR15kTDmljfPi5+knevY1qhnQdNP5yj33pswTQjZV26J1D/QlacqF9pyBZaJ/hhVKo52WXlYr
4nAP1oJG8o2XBZuMSB6Kdjx8ndD4jvndmnm3VeJ1jzLQWogLebnrxmLXo4SfwN9Es1HHldsW8QBU
Azy5igW8XcWQWzh4frFvDZ5EIr1q0N3Vk65XEbADuW1GPAaidexDZYt7U9bfo3jEXqCTz0lfneC4
ILR4P4EtQumg3bbRYT1ewCMwQ22xDoEx6GHHW/fgTaZ/gyGTB2T+cqmoL5hWegQEWN+MM7Fetj+H
LWrMNsAjNrDGlh59xWpkxn207muJH6lLb32Pzj+Dovrt0qXedz2sSZgtyWacqjl2utIiAHh9g9Cq
F0zfoYRCasIpmTVBh8Myc9yYCYTq1u268W22uWnGXHfXynbSnTa0xUmn4ZOjj67DseVYFE/Eel+U
DfJ5qK0ryAtSLuOMJfaIlewaAkX7sZAr+qY1Kv9Ys6D+sirdukm7nhERKWGrBo0TC9+mhafUL4eo
zF3jJs7e0YxfokEzCIyWx63gEOc7owrdQHUXK708zoFzgyxW2u63P1tHEE5AmPrUjlZfbzCODq8C
j9sAUDmmDJuPBirJRY3msxEzhiZj6E8AHNqIaDz7oQ3a8da052NdY5XI5+mNHL3ypraQnD1SIsnx
a5LrxHOrj6RJvA+B0LqE1ljbp6DgVS3/zS2COOjXkZEv88bHyXM7L3Vx3riWkTCHB01NC2YK47ZK
jY/VXodt5uTG1sGy8zBp7ZmUZegpzIl1Zjkr50thMjidZKv3DJH6Xla6MoiJG5K3s24VtTgBItCd
O+a3L8ES0Tpn+2BJTStnC9aTPScwxB5EzRKe+aoc563YSHtbxfncO0a8YPxxoyRzu/fWRdPA16+O
w2RzlhW+OnmNRkoqm7vNw7cqo92wjInYzhHOw1KNVhOXPGddd2Xkw8B/aDrYpqC9MhHlGBTSCelN
RhNncKsa3NM4PIu2q96briUktYQYh5kv2XBecDYDBBEDqQtLqii33IqKzRgrRKF5DMIU2p6byK1n
zKHJTO26m/mhoY57M8SWGmJMql8To1xr/K6k3EezCp6KrLT80F89tobg7LP0Nb+LuqCn/YulPrKH
KYjXttuAnLkhFdaCXXMWjZNoSEUN3E4b42lwgGcUOCYI0l397rkrh1jN9revzwBG5Az1zu0Trs70
qBqYCyNT/Vc5YSEy5FXyUQY1jKzdRWuRUppTjB0ZkJzCBX5R5PbrgkuXjQOJP8byiJtSJtvG/NS8
YdpASsI8zfd0a+fQ2C73cFTvVSkvmefyzuPJIp6F+ppmhXjeacpheVEwTlj9JlvPw1VM5h7zdxOW
M9O33nJBUi6qcBqNnoE7TLpR75rATZI2iCwLc5/m6GBmgjjLBeMs0y990V5nV9aol54T5dQMx2WC
oJWt1jddm+sVLxBuVXVhafY+KIurokTemcERtSvzFbTzP7wSFTVfVsg7gR3lkGZCQ1ly41n996K7
zARdu073MlXWzWyny66xNHkBXT9MfIzwnqy+cPNj0fRj1iIMaal8pcgZjiNB29HYIkIEfmvEq6Wu
xskpb9PxqC+kSlRyNgEftUcPuFt55ocZPSYneUUiwfScT+Pemu8w+erRmHzgWjMvU8PdgKqKBwSN
ONPqyO6HU61l20n3ohSOWT/UT1k94oSsq1+GU0UEODI+dcMw9ZUYloOOiHdRSIyV3JbYybI3cIHI
n7YbNQP6bGmttwxEXC55cwLRcjMNoP6yyt5PrNF7xxRPK26yrT8PB6fsr/zcBfQPTMq7sKcplPaY
HaYKUyEVwIVXZ796odn39ep/m80SCgQtP5NRPZTP7YygCvbmI/DWdQOysFRzEc1ienfXHC9JQvum
4mHVUJdGu3r1VV5cYruKSp0+BF5K3OTOyROlEU65Bchsfob1n1+3o93F58vk4IzdupUjr2xbs0+l
e49k+AsH/sHR1EbKXNxZ4/yNPIBO1jR6OPUcg5Vvd59a7hz7FHfjmNSPU64/KHDNxL/2lzyzJUVX
9ewHOQJaq/xoEf7KW1Zu7bJRbHlrFYGBuwHaYuA8cnABiQJrqFb6UVeJF09Ah8LRmrp2vzUcZYbG
wpsWVrWW7JwqsyNIa+2mrIuTqpvLCh9eSGzM3Zi6+3YAoqj5D9aoqDSYz7kfgbnjupupMWpc6w1v
dLNEY/5Z+M7NaOkkfuFxPhsvlSJnQi7BpdGuTIVLFMLxxk3FsQycKwRaJo4nzONBXk/7thz8JgZy
hxQPKo/BeJhFJjg9DUPL0jpFPCnN3jhzCZNn+gDOVWwdr11Dk0CxHSi+Q+e3Geea5YuFX6vS40It
egDQdGGmBjXVuq+oTXO2ld7Ea4vW0d7TZMItU+ruo1ZaFxASnUu9bY6BJ9dQFHcMXi2xYYu9CCQm
Ov9YaPpDR8ljSutdTh0nhcG5nnoW0XayInM1rhOnpMItmkv2pEs9aX5p8yojUCcXKYu47ze7Bikv
EyLDJz9c68Z17puH3l1uz3ZZ7oiLrWo0eVnNtaCUa4+YD+5tfQg2fZ+9EuF1VazMeqiUdWMIHS1n
ne7aB7dXlcSJHdQnlGL3JcE76BQ6x7BJvfPAsg8vXbYjcCvUMgLK2EC/HYeZArbHy2I5J4Cb6Umb
IWf5+jPFVJLxbQk/z0cKn0BXG6+r773cwz1uGiyrTflrAkPKe4KHDsGWx2Elk8ptGPgDUtbUmjwE
3WfnYsZcsBfjBV3vPfaWKEl+acZ04bnC3lcCExTmDluQxGro7Cxu20eYsJhLKE1ic1NnjWrf9D/q
Mp9fRzc45dpFrg2gn9x0Qwft0tT5OsMw4ZUELsu5V1IADbYgvwwzvjd0u6BsHrXZ3SvE1XKE1FUP
oEms0o40ae/qNn2s+3MZEsgtmUXDwW8cgJYWdLa+G+4rZWW8YtLneo7mtnDdW9JjixAS4HXT5x/e
oN16xrqfPIfJCJMg4iW4MDoz3clRBw4P7hvQmZFts3yKJosLUU0nszCegXbJyDKbS/wpX7O35ic8
fkVom/X7wh8ZElPEE72lbamZOy0wnicT1gEPc39nYCQ6zHrFn+45I+TCLUKWyFcYbOammdPppvKr
9Zb+Xh8auR65nYMCXqxd6JF13MjhLjdsOwoqpvvbqb60Wrc7TO3YxVqtvVdj9okZ/s2zS+CRBBMh
z2PUwkf57NG5e66Vd135cx5zjmhjJhP4GW25cw1xqXuqYCk6i/aV7d85gfYgNbHsi6R14Pb5RxW0
X+QDKIZPuvloWV4VJVZ/xv4Z6e7sZ3Ha+cJS+h13nlEHx8k355RC0YMZIzLRj/UeUz6PZ3U1DLQ+
SlNt6Gek0ZDRH3Bz8yDAZdSTxPtTJfe9PW9V18JG0oYS3Nh0lEm1d4v0weiqdjfLfNj1ZqXHQPFv
kfQvisn+6HPsKsF1kfpROvofacESFwzFV43VIzQ7e2OYNAV0eokqMG+qQEXjQkntUXktNmySAC9m
2jxODW5OprR3aZYfZSHSsMug26GV+0wvGxh/FXHAwAFDtWDgGwqdF9X0Nm2xYBKQ4ZIFa5wzLxWv
evc/mTuP5bixbF2/SkfPUQFsABvAoCeJdMxMeidygqAkCt57PP39wK57ikxS5NEd3YiK7lCxRLht
1v7Xb7TtpFQ8qcWxs4QBLUe4hF1TrUbFgNTbhdqhUCSUXnWfmlO3Ujr/HIfE9VT3E7K1cDXyVRdV
eV+xSp/0Gu6zgZQEkRfeA0vtmeF41wmurmS4gh3FbBii6jF+rILz3BPfkIVe0AaNV7Lv60Pg2bui
UL+Hvf3c5uEsoNIit1WVFJLLcKllmnCtyKbYoIm+YF9dK13TXmZ6ea91+q0dsOvKoSFfoV0FrblR
NWqrBrdWopXXzmDcpE27EoVww75umKTBiRLiaCrq700a30aw5Y0ovwAta10/tuvFhEwzGZNL6Bm/
PM+fRwokbjRTOYts6Cp4+a0VMzsQ2/orxjDZ9XXlSleiC7WYGOmp5pZmjmfl7NE6sffFjB7SdJm3
EK6Qafg8YIQn3pQgYmv7+ket9d4yNY21LwLqUdNZq5Nxmo942fnV2jOCX5EWrvvGXKja0N36FTQB
hWK0AF7B8p/TSTGWd3oovidYfhDnWvNfkrO8ilRxnpJitilK+krJ4InZKFAJLmWCwmF0qB84OC0R
e33jjl29S6/StMS0ylgpZVqde0GR7cgQLO87guYXWm0DAjXhAw3Ri3HM61Wly+vc5yVOYliOIUWA
CMy7Yhg4eIwWHD1AnzYur6MgWQVeiM9PNGxQc9xUmnWaTf1pFHYcDtLTxLzF3cReYh94H6LyjpXx
GZnBoVaq86CJV2ixy7VuK6h47LZZKYrxkGbGUkFOtAp5H/SbCSqJEQkyFK20QAOQnwhT2TqRrjLQ
9VVq6gH1JZEPve/tJI0NmPE2fB6Yy/fVvLhg++uZ5n2IUwnh7MHaUoqTOpsOtZzWhKJcdTY0zNEL
7uI2WKfwgtfYIuzLsjvTWm2Nbuay9VsYZwFcdp8Gmj1x4ug9tzD8+AAuwHvN9pWR1GsnttDo9Gvy
yy+6mdDD3ulaQoERVSDlITv9DIvXcwdfWurn+NwzsFqB7Lb1smydGIC17E+xGlwlU3ZvDEh8ZTcb
/loRgAu+OWOsxa6dqZdYFqLXqRoX5Xe/IXOgZHL76vVQ37cy24b6enascVvTp6sJ9kOTQ0Vf8GNO
Z6ojtVm1gWZd9GY8ErhlbjTf20TCs9d2RaHCUD/pdGiE0V4x7IPl5OccPHdpY/4ksmERxNrN0CU1
VsfKXZADYaFqp6gf71s/xNJQUAMU19JSyqWV3zsxlTYKwkVdjfq2H65VBB9dxdm/9UJ8XnELidS2
fkywNlXUeq9AKINkVu1AT2s3VyXUxVZf8oeLBtqdOwXjDRTRcyQxO6bUQZ/i267DthWK9R3xheQE
ViF0qnxvZvZZPtkbKWfq9lRol2PeCs5Xo2t2zZ5JscRRxNU0/c7jTLAwFGWrR8VF1FffooKqTbOq
dgNHgnat7hV7UZV7QqnXmJmdhyb2tyI5sVv7nDRXGF/xckCjacGxJzrVjF0NjCwpOdqJ+axcPRYF
AvlWAsuKfpP6G1WMZ+aYsQrU2Q4mHlxL+Hl2JSjtfbOa6cjlUqXQNyTF59SHZ5bO2S/FE4EWvRuU
cL/6eGdnBn16PcEGTPuhBsod+gTVLVFvkn/jPCNRyBeVw/hWO9a6Lk7Gq7Zuw5WSN8U92KIe5R75
b5xkfKpzWH/LcjQfrK55wM44XCbIOQ/eLIdVp8o/s51qa8b9TpYTqeEiXY5VTpnVTa6R1vo2x7fc
bHZamPzq4eHdShVir2FaFbmJfJQudrrLbEJ7OYYoo6sa/rmErAZVhsOqHbV72oE4cifxAX3dNrO+
IY6NV2Nd5xzGkZu0q8kAPEtpVA5Dt6FP6XZVcWub3kOSOtoS/AVHvCcn8W/UbjjYnbdOp6tEUDiW
5AF19i+fSt2gM2Fb+qNIqh+ZWuB2Gq4GE7GAqdyblXUihVxNfbIlI+9uwgJyyqKf+PU/jyblShNc
K+IS6iy1o7VXZXIp8PhdNFI/tLZ/8KJiVeAJFakygBOsRCtHyHxRR8CpoezGvRr6xmkow96tAr6C
AzA13kWiFC6Adc/O61zkU3QzVckF/RHKW5umgAd0VHG8I2cGTvTQ+zeyAoa2HdYUECPWOyKrSkNs
2ix4atSYMtZbW+hi1lI3bqVX9fRRtIt4UDDTNQodUmTdr2HWTUju2nw9AmmuyvFUII0ciquqNQIL
UBRf6zH7we7NkRAtFA4LDF0R+GdNg5rYtJ6aXkOm2ZtrS8UKTQMcsWrqkga1XBps4AvrbpCrZzUj
q5bDNQe4c3KOR34s5cG0kVeKcuWE1K4mfNsDuiVrWQ3KY1vFp10I1K2EPykp72waUqu4YMzE1G8n
yqhZCwxfvVUs1F2QzhgoQsJwFs36ENsWGg2C0HkWKNQXVhBthyCc2fetKzrNRHOmYtQ1ecDE1a8G
rANtULDsjDDbZ7RchqRdhmkuLrFTD7ec+Iu9E1KiAURT4bJfoohzilUnHMKznNCtcRDa0LPLkZag
K0L8nqvKRdGqoC1E1VHBqNvAE3IdlYjKQ/Got0ycCX1hUER7s8TWZ1DDlLZFw+xLRE7dMkpFPe1M
s96mCHR2XTTJm6x0GgLCIKxeDHpu4kJuO484WY2nlZflT2YNiMbi5kMxqTWtXbcyRaXv1BCA6niw
yQnFzN3wL/uxd9RlS5d6AOwf5E1SqITVKF5anPZthMoxV72uWaOqLU9YdwAPRLsWIX74o4qQ0Kwv
nDYPUCNEP9QxOeQa7PUonc0CplN0VvXsMLCsbVmcTcAF38vCyy6GBMG7mUT2pW90APftCJSW2CWm
Cp2fRJuiSfhWvqieIrXLmOLUwAIj4LQm2SYUS/JYpx0G+ZHFAWagACnIcelIgsV4tlXhIsOIluWo
rvF70BATR7rzs9AihdYNwHVF+uI+J4JilXDwWhH9Ua5nx+q5zNBWE0LjQ0xQ9lmAn+6y6FtUk4aJ
h7qXFdXziOGti/6oWVkt9xhnLcbmw9Q3W5KExK7H/4BswVC9gqZsYbxnm/BFJgSLCyp7L3TjthYS
SUfbnHSTbL/7skxOpBVzaHbKCf5XvfLMgsO/QklZIOJx83TsD7zRZm2zH4u1Ek3Z4A58221DnSNc
T1RI+4Hr02E9WQhk3Sypho2KyOt81Af74Cmz6MQvtOrXgM04msuCKePApL6dujoNXaPtQItUTbHu
cVPrV3Vc5NtKjByvp9jRT1JIPPu6orZaR57CTmQGWYjaqja0Q+n31E1dig+95yfICO3wMZ5S5aeC
8nhaBFUr13ql+SeelhZrk8tlVNqY3+iM2Cd/QLcA+jGdmUUwrenUWhla8RhBF8m5l8ZUiKXXOdW6
YYrEi8gjQnqUTbH3AYK28ZA+wKeabjRNyTe6wymD/co7YPk4nNnUMxdgGONJlCPn0rFAhIRtgDKY
hXEi9Ta4wizaOA/aIV6pCFI2XcIhfoEQwOjPOevQlrOxi6F4R6s/nWC154OoM/u/V0FkndVji+lY
rjhXts6B3SUnRDnVwXZWxRCO3UKJnPChcYLq1Ajs5LzXcmOv9U71gGyrGndxbaLFz6mKD2DspGCr
VqjUDySoNe7UDVSVuVqkv5C76Gj8CAxY+/Cnw63t+9pArynqAEX8kfZjtk+ylp5T0qEBS+MG4dPU
t0jmTTGYFywgEowmRroo5iBHpC9N4S+tgm523+XI5QT4xWYyFO9KLZQrWH58AsVmWfS0LN1NjTPc
TUpX39tguasSLwc3sTr/BCPh4RQ3NH0j7MfULs0NMpzAQaqsOdfhpKf4IejFaiIUkODkJgwu67gr
WYPyBo+FvErjTcsST4x8oF+MTSjzDbPd8w9G13MU7MMBrN3ue1kgIOgcbG+8aV/qgQRmRDmsudIG
kVnbdXMhZIJIL2qDU5tjJDZRijKuuhTxme5FTvKTf1foP3CuQLONb1C1qdKM8AI2hmaA1ZRAcFD7
5sbXhaXTk+3Nu5bD1X0pLQzrFWvsd63RDgdQNsxcc1M95OPgPSIwMYFEwM/dPJvGpR1o3mmFg88q
j0HxQaqpItTIf0qNNr5yJI6kc/Vt730nMb6VA/rszkiRMWRZe1lapbHV7clcx9kw3NVlcA2rLLiM
/M5fa+R9oDmNSusBwoDfr3tDGnQE4XEanczUC6WaWuUaJ2frzOqtByMp1ecWrBiFUE+nz0T3iT67
4LxWEY3i9lbqnMSDLLwLDZnAzaQH023KpiQJHQJzG2/pVzrXXWigG4QNmi2KcW7zIf1TwoFVYcii
Hnv6ATIEOagGEs5cuYdUbaz6JEfhaTczShURSJHqcrzndaeH3nAA9BTFi/cqB1+kosA4BHBVbofm
4TCiIIMJaxj6gxrYzv1Em2FjGuk6ILZk5XeWD2HbMu9bJ7UwJDNV68QJeKcLFY7ECvl3f4Nbo7nr
YLysYplzlmnNKUE/YEQ3et6CbJf0bEMdhaGFFdSa6HFvXadNBO3AGojOIABuCeOFPZzo6fNEdPV+
jBPvshY9+qDABw1NmvTUC0aVPp6IOdMOBKuAHUGNkaQNc6aKaRFExGOcFbFAqDpkuR4vCvSjnTsl
rTMsfMbLaWVUTbUd6THGWE2k3cU0SqBTzyqM03HSParebOzxrbIm1KlFwWkD+mPNYWEwDpzzmpUP
Ew9o20kWiQP66rQCFaXugQTWo6ez9tFBsaqy/+4plIaow7rzfDTMhfRkcW4S4+YqmWkmS1bmEbGv
Vlg3XZ7QpSeAPlThrvjFk0Rwna90g9ooT2vwVsVPmpByAo//XmU/0vEMClH05PH9aFeOjxw47k7H
quuezFgTl1iC0rfCH9cg0i/qv6E3ptWmY/y68u2YEz+t3/RcGK2st8Kp1KXOEMOIFo6AUJzgzKoV
cqijIduNTV/9kjSoFn1uTRfCVOsDHoz+iUp1ukIKgB3In/PmbvKUf46pcG9Ic5vn/Owpfa6P/6OZ
n/cjLzhcElkAH+9vvt7MUnvzh1XWhM142T5X49Vz3SbNaz7b//aH/3p++S03Y/H8n3//YCg382/z
McJ/w3+bU15/z5e7eKqefjwn/zqpkycMWt79zf8y5zRN/DWnvwlHhb6I8+r/MOc0TftLIwFzNjvD
AoBp/z/MOc36S2OVx4IRfj21+8wI/ps5p5l/zabieOZCSzZME+7p/30Db7iN/nP+95//xV52QQhI
U//n39qHvDnDepGFvKIcKx4vI4Z9uoMqdBYR5Ci8dBc36lmcG8tpsAAwlG/sa2cDTHdRAbc7hDOT
zLHVPNkuSBT5kQ2ey167ffUOP7gjk/dR/EO+/5vJZ+D/9pYEPZiNIJllrHdRoe5spfThsRe02Jw0
w4mOejzHNQya3opAveZgmySjlUatLtKp/QmaelfajXAHY9rhf/RkWKW/0BTbWmLkQesYh5y1liU3
NHOsNc1SFuQJ0x+Z032CwgfvCODDS9Vd0oYPhj7tpim/mdLojDu/G6fap/9V9dsMg4htWinIiO28
WVGe+3RmpmfT9k78NF9isHuh5vkNTLSbMm3PrDS2OCsGuNCY0Tcdqw+3VLQffaXeae0gN1miXo9m
7i9A5fhNjTyfcGH4/IXqb1nY/7zQ+UW/+sRoMjC8Lodu50RQkDqCy1s0d64f2JAcIXIgnFrKJFi2
IcRIrziMRfSQZ9YJuKUBxclfdjVUGNqYhCTm29SXz3jdLNLukfY9+qfhoolMZYlHhr+2sz49ITUW
1FBA7HMi0a2qMZ0dKLoWh5YhcclUYuk15A34PX1dq8Nowzr5/FHFW5rwP496TKAfGrWDytntRq+/
oOm3r7IICpF+ykve0uZmTza6xA1Mz7r3dMYvMg5ihUGCu4kS1WxKulYgMoV/TXGzwUf3R2s3WHzX
WM1ZfvJNzwX1aaFnl8HoX7Q+jcsvbn0mqn407Oev9+orxZzPMchRy13l+dtxAtsydyF2Fwhil5Dr
N6rhXdk0p3xAcyCJh06qdzJuaCoFy7jql6AliZvEDF+tpGPRM2hx0tEOjo5DmZVf+UN//fmtHrHf
/3nL89t/dasBDqNmbAXVrgUK0MJsmaHSjDs0gB3dS45XPyqT4WPnN4keXU8V6hwv8NUtFZdb5cUh
ZaoshuorydzvPvrMTH91O5KqQTNNyC223i5axJdmy8z6e1tjt/l4hXzxWP/ow8wf7NWvx9CV/pVa
EWtOTBVgIsLssV+UkqwicwYvOitr3EBFdl8Z2oY1mN08QLOeiPTaT8GXIzU492aqSI2bnJ/EG91E
Bmol4QOhPteaqLd5ZD1//m1+s5yr4u3NWoiehxHrg92QQZDyn520Qv+VgZ/T1LOsL5aUI9HgPyPg
SIpDhlYdYvFX7rS8P5mBOVmmvB9/A3VwYcx1U1WctXTZHHN0P38yMf/uj77DkSmxl/l1NiRZCZls
wksRdkAMg8kxgmRR9/IXtpHeEoce5Tb2W9zvom0kTdAJZVoq1H0MjAbIrwN7THz1W1QCANZV992B
DojFAs5guKZ+FWP8MRvdQP339jNIc1SkN9rFrum7hyIcBe3rudlnQBSzDazNwjLZSN+5FaKGezcN
rm2k95VAwGz7MOrYXlaj2nxLW2Xp+QCFGjWt4y2hP7pxQOzUEP4oQ3GFQ8gEEVGoS4wJV3WqfpGO
IT5ejYiDePsAk12XaHb0cjeFVMYxZNMaAabQ5Y06iXuIDKDs7SY1Yrfzq+VYyDXhiBwblHOa6qcj
ll0Ihi8VqL6TaK/6nDZpbWGdF229FGtiGMtfJaa+GJ6+HxdYp7+91Syj4Z16TrmLagWKQSvsw9RA
0ps4Zpw5/SRXPmdONxggqEIaw1JFi69yWajnpubLRTpzeyBWAjD5xFqmgNymB9Ur81KdhlRdb4md
u1X66A4s/ZaQvkeHgC/OK8kGdONJ5eROJRLqbjioOdzBcW+nJDpK07jRs69ENtrvvsfR7uCVM13H
0Ao6HIErs3AvpbdLJTZjxFBiZ3oWV9/4XHtz0tcckfZAKussyZQvJvyLZftHL/loyc/spmqJ0yxg
2Caqm0wjLqUpRQ9stuCioKTAPAQXsIzeLll/32Pd+FFgcozBmoWe3dGrjeQMpdqozJKRTqnT/hxS
jjg4GOD5UUcoDlKNsLICR88FjhzpEmLvZVHExnbwXSuVS72o9mnS7Y05XQMDk36ZBba5wtvGWWet
ONhFH28wx9wmnniahGJTmnWYDKSQxTWFaoqj8+1kJyc6uswFmxLtgFK9wjG7x1ypejSxnIEy4eGG
H9BEz5WzLmtu48S6D/T4oWMRhzUDWcvXt0Xgr4Z+trkKjIcvVrd5FfvoBR9tYpZa93hXiXanDhS0
tV/e1B0MrgIF9AKSF0hOIDg3VngaKW2jL5I+EyvJorhkJ47XNqWIS1v6yQmAqMJiPv17BN+SsLmr
+oHoyoFC+PN7fclO+ehej3ZElBp+2eltt6PzflZ1p+RlY7hxYejEMFYoLIzW3NF5F8vBwuiAugDn
CEAERAAOBUPtJ5sBp8g8mBAbVOfx8DD5yaml2JsSnKewy20xYH6EC1xtGdtq0jeJ4fOshFjj85jE
clmVeFXnj8Cg21QXmjta1RUONkDTNLppRY6ehpHSZSIPrL0AJ4e0+zkIa+1jQBrSaf/8PYjffbOj
zdYjsyMM+q7amTjVbUC/k5s4o3PdoC0/0ezKwscF+UFOpqKbg3MyMtWlMjmbVjOnJ5TT/taIphKG
EkmntVpaS71EqqCJjqa0gQSkHjF0+uJm55v66KMdbdkkL4OfQIrbYTpjYgFL5OJJKKPx1MsCj1rZ
PocOhN/FPAEhNFuuAU/K9Z38YEjNRzmClT1c4iC8sGkgXvepTTd1MqpT/P6wSMzyZjb7Qt5RxNFK
1l/UM/J3C9/Rrj/C7JnFWvkO0LdZTgaRzHETy21cwyzsnGJa6UHRwLOI4L0ZsDO7lHRq5JXQLf3y
gJPwlVV6UEbHralBWCxMamaM2oLV0ErD7fB1WYRIVrGPihpcNaF5S6RsCyEiiQVHip9TbA00pyB1
OP5FgwsOJCJhbBGnxFudhiMSZOy7koAflBpiCujJ46Jo0DJUY3RlehR9c9Xo1Um+DOJ6243JAw4S
FyERcoWBBQ+z6KT0aAor2SryIKYtLIwFV76uYmoFhfTEG+OYeTRX9Wo2bOpO3jfxzOyzcn/VwWt0
RZLAGOztr9K+flP0vtNZamUsWw6vxc5TsMwkkpBqqe7xJulTb5hhR5+MSMA7K2+fBwONT6MUxLQO
dbFysrZf5QStrspcu9dqcxdP+mUX6VAMgpLTiW6eD6I7GBlkkUzXvtiifnMqkTNm87pOz/siM6yo
SHZxbN8HXfPYzM7bptrjSCWCC2IR74Ww7lMRnA/w2zbEkLNSSoVuTAa/jHTVizrVnsYovPp8yv32
jo4qE50lNxisDCSj1MJzbYRthIWuaK49PdsGikRlIpxyibmRuQo0Q1uisuu3SansKiMPrA0LDLTe
Cczo1PemEJmQ538xr36D+8jjeBTR4WlaN2qx84OpZ8KXOHPptb/RE0yEKKKI28VoxlLkeUNkNW66
Df6ZZEGsrFTDiQzhCu2fXF0rfSvAE7DzKRiIX+wwvzlfSNt8+y01GGZ20cJazYz4BJ7vpscKS1Xs
U4tmt2Sqz4Zrpmm7qRZc/j9+raMdOIWWSD4CHQsv1DZN7G3U1MQ5NLT38O/wQFU3teMsS5M03AE+
QeTd1oR/CdSPIChQsCcdRnjQ7L+4nY9hMBzJ374CPrrZl5o27PD6u9WjRLp600G1i4cLL8KWM67B
Ucw4e6abu8fx7EQP8mtSBzDpNCZzpTdwJnD4+5GHBmSFKnqStvKFrP8lU+SDvcR+v/GpRasM7a4N
oGeA4fiPHjXzL23UnF3V5YDS0IIxUtTXYdjtY9CwpK4fVTM/VNhHuR1a+m1nI/EDMQh3VJf9ZeNL
rGu15MrEWXGS0YNF2jqc/xFyWnP++Uv93Y59bCHhJQpuO43d7rSyuzXx+IbENSyGRiGHoEoftLh5
xLC8cenH0IVqoOQSPQxnMwBTCM6wIz+tQ58s7NbS1/7EeOclCDhE4bOfUdV+fpfafEr86PUe7Xmy
UKYAGU27ExqMfkeNTrVyiNG9ZD/1suX0lPvnkoPvgniDA85+B40svQVOOtxZyu2xwt5MNhtW6d1b
FcVZ2y+VQjSbl/v7I4H8/wLo/62G/v9DpF+olEWfIP0IjsKiCLPn+jXK//K3/kb5EbSbjj3bRKGS
19U5a+S/+ni0Gn8RPeSYpiklDpIzZonxXhP8598C/J+kNDxGwPF1zLT4S3+j/MZfkm6BIPHJxGAF
PyjzT1D+eQn7Z0DNMZd4AalI5B1aCiouMW/XFOq+mh5Tph4wsFLWwupaRGdO9QX6+v4qc7ScZIEC
vEdHf7Q6aFFaGMWQ4rLamfpqRFzpYvvW/3f0/RaP++gqaP3JsEPwrwPOvH0WYtDtxOmc8ZDZ2BNP
jTK5dm0O7qvve/Hfd/O6L/J2Cs5vDFqdLS0TLQpv7jhVyXYUO5dWMRz0ngQAyD2BwM7Ph760cOza
f8pDcuHoDfpoN0yZYFEXKrH4w+jml7vAYknQGpIqw+doO2yN2jdJOOFZ1Y6DLGJ9AG79q+wj7S2y
9vKwkh6TQN8Bo1B9h1rR5VUCHz+zsFHiBMNfED5yQOo2dWlzF5rr9zpxKh3YIn5LtZ3eTVML4qsj
eQ+gg4n+4vO3Pz/X2/FKfhaTCHsIvoFqHi2EyLsrr2HDOIRT/t2iFlhrVf6zU6Zy/fmF3rZG5idH
f4RuH88dEq2Qtb8dTKSlN/jPlt1hJHHhh+93MJwmmUIv14czgGzni+t98KpN5rvBQ1EzsRYc7e5+
0tZRqPJkbJ6FmxN2s4xQxz2YeV7fK5lH9x3PfOsXwoP6p8bB5VcSSstVnLH/ynTo3UQid0NDIc/C
Q/8R5463z14TeDEWQ2HtI1aNZeo3owsl0/hiIr2/CjMVnTu5dXQzxUvH5hWKjnOwE8aBY8KExo7Q
L/C+h5O8/fwzfnARyVpp4KHjELx0bOmG+lZjWBbA9GZeuY2llbehxSHk86vMq+SbUWlgTMcoISeJ
Lq5xvPJUbVvkZe4lBx1d0ITyPcP7u2WjBXIqo/6hsOsa1auHF9JXFcG8dB5fmuE52zURaGWoR+NU
RW+gQTzLD+DreYHSAqEraIito5YeSIIwJ6u+wlK6ElssCW18AiR1BOJ/iQ+0E4/BpWI3SnP1xy/E
Br4TpCySGcj/vh1BEJwr0REJc4jsqc1dvcS9lXpKzX4lUEXsNc5wxq8yamp79fmF301bA3THxHPG
mBOtNGv++atBFdAXIyIqxLjPC4wN2h2cE1rbW9aq2hxKAiG+mLbvx9d8PWpxTI5sKeXRzpZK4K1S
ZAkoYA/PakAMRWtNX37+VG8rfhYjnoo9jeeZ3R8xzXn7VAbap6LNShihdaSLsxguCy2/ySCwmACn
3N53Tjnc4AARPddW82XW8AcPSRXCzi11Z/5n3hJfvdQ8S4akSnN0cpXDnhor/aIrxq/iy45zcuen
ZCfTsKRiwkN/OHpKVVqUqqWdHcSkQHrtYavjGD1lymMW23I6p78ZKvgE5+Vt51jpvSNLHAz90arv
cMewof/USj7bE8ys7DhKked8/hk+ukMwMVjHDGtmunH0tTVrsEMl07JDWzr5D3hBwUZgt7q0+iDc
WE7W3RUwOG8LBZviIDCfia2KT6BshPdqk3lk6BTMOdU0nr64r/nNvFkELDFb7ZmmgXmljhXW2w80
9lgtOFk07jPUVqeiD3MXI7QMW91CC3cpL2+P1Xwzd7LlFr8EucLOKP75+V28GyUvNzH7WlLRUjMc
3URZ+VANS2fY+4HV3lgmrBF1DjL+/Cov9pjHz4qzmpwrMN3h5b19VvxV1Fir+2Hv9SHNmgQ2SoK3
sJ75bm/0zg26qeShVTP9uohHw6NrEFrEiKqRvc7jKaIfPAxIUj6/q3dlCTHVs7mmoNKnIDs2vm3I
pxgFIaJ7ZZiZ+bVTn4wmbQS9/DLV84NLOZT99K/Zpd/bh4pUn2nUZbsnUTqAFjpqe0wMhn2HKv/X
50/1wRclIZ392aAcwn/1aLibjCnYsmm7d1q8knSzMpZOHRZffNF3SzaHopfEUJtrqFSbbz+oOkVE
2RkD3fC4abfJnGHAeXdcz87Hl2Wle3/mo4uOlOthSyYFPq9cUz+6HsG/5L1wPVXggzkMRbyCNhS5
imeYy1ab4i+OJe+KA5xKEAxyIrHnxfO4mmp6BNilb5V7n6ywJUbml+2k3TW6fT0o/YWXCfnHLxS7
T4YI1opsGcI6eqFaFWcOJpwVM6QzyMKK6svJq72HtA3zdTjE2dXnw+TlC72dksS0ExyBH5alYog8
j6NX+4Nfjb7nmdm0p63eoZsJtdwCd8iRfPRVqY74oZHvt+gcLQpPrAGABHaAZpcu9YiObWc/NTcC
WiLm3S08V7fORULiXkOM1jrIasV3Y9NDXlIkCRExqplJ7VCh/q3coi7polCgTtki6gaU5ZFiQx8e
uyEH6TVHQpHCVozEV2QalpK2WnzVn3s/SXh4xD4cjjByFPJoPYJ6MNS14qj7SNQFXKgp2dR5/cd1
xnxAV6mkNMn/gxa8fcWw3vss8w1t7+Tl8AyxzYCypJu3n3/J92sLV5kDx5kccAyPqydjxDSgMCZt
1if0pwkeu0u/TbuVlzRfHaM/em2cpKn98QyE/Hj0QJMvEwiro7qX44CMNgwrOhtwZD5/oCO4mMpp
fm+c4mYQhdPy8RJGb3bw0GKo+1BvTLfM8hobGMgYBv70gUmDhNYLt9KeAY4ablN4EFXqNvsCFv3o
YQ0omRykmSRgIW+/nlZJVBlEf+8tzP3WMVGSizi3+y/m/QdbI9RPQ6g250fJ158/76t5KALSkBLi
g/a63RSYmgxth4lbPZ57soroOTVCFfjQG9mtjdu3cI1JUbFBiUqSdpA01ZJwsQg08fNv8OHDg7xj
Q4wl8LvocFGwl/eNp+0RpWQuaRoE0znkVv75VVj2oLTrxCgY9rwKv3p2VEQ6puRC29v4d0ENtTyS
eXT9C+z9g2dhRcVJ2eE1Y8g74yWvruLR8GuNwW72loyzewWUYEeT6au58W5HtFlHJIRgg2ofa/mj
Z5FKatfwoce9kcfBk5oJ8xEvYseNGe5XTd/mf7pD2WwXBlQdnIZxbj7200dQ3ndgLT1pUyHkKAcr
upsQQ8pvuLdVh1wfMZ6qiK38/Iu9H662xtXwCYfGrM3OoW9fpmqNNn2CRtun4dTvsyIr1aVT1epl
lYztGhoNesMCLdmlcPxhV2l6e0cjvNHhCqWEtqCKOfnijuZF581GRvVMAcI5jnE6V/hv76gTCADM
JNH3DqIQwr46o16i7jcurRpuYqnK9FRGpX/aUE2fTCVJUpD3FeuLM+W70958F7hYggUx0iil395F
nRKjq6EF2iP1VDFV8+hFTwWtEc/38DfQxISDjG5+V5F//ClcMl8aT2u8RzQm7AvT7tX41vG8dzy/
0/dWJuNHj6C876nyVffz3SSy+fXziRabcGbsC8371UUGxw7HTDZiP8FygP/oqaqbo7v8/vnX/OAy
AGk2SyF7sw5++fY15pwRJmAyMqS8KHlIIA2csBkpqz++ijXbDjNrKMpt82iukiFNjjJpqntJNNNd
VJXpWuWElf/p8jZjGSrlHBA9UNvxyBQEgGUkyYh95MXYzvt66NqwS5Z//jBSY+iBy6H7OE58CO1M
I9k5EvvS9jpXqgIddZJPX+xTH3wYC8hqPigaOgKI+eevvn9slblorJKrRAauTIHVYEmP6+bnzzK/
+KO5bNnshfO+S1X20uZ+dRWcPRtytVt932J9cxWZzviYChWtegR8AZ/GP00CI7z8/KLvV27WDxzw
eYM4G7OQvH20ysLfTChJuteCsNy3bSzvWKyUbZPV48a3FBTln1/wg0VUB9e0pAViK6m9jxZRPTb/
D2dnthw3rqThJ0IEd4K3ZC1SlWXZlpdu3zC8cgX3/enno2cuXFSFatQ3HXG6TwgFEEgkMv8FHzA8
0c9umyJK6NTlA9ioERtNJPYQoMuwG5wT+9QtFiw3WbePkBSGOwQk63t0/JDEuvGDnq87P4g6KEUA
vFko6FwuAXjceJZFrc41uKsc0mFVfnCawnlT9trwSxqj8yh7lSOEC3YB0lSETgEG2hpOtaLCPhZS
XJ3skU2Jq2Pm9ZUK1tTtaWynVIdPjuz9rV/8POpzB4GIXQ0EiBNbwksThtA4Qked86luj4mdhDgz
DNETfRv7HOHnidV7O42/pT7jw6UGoe/6sUO64uWVW8P65YblCbV+TI8CjmZt8RcID+E6mqnqbI9h
grqRku6hQ1/iPnQGAICpY+YFIC2teUCUOUHzrV/i/kY0e/YAIEza9HmMVbQdmt2mbtvDqOtrenQn
6Jr9fZjgtOeRGvj9rIU3zufzKLDGM04Lwcb1aLJs9glSOlw2lXESedjeGyE2vyUp0X8YheYVZkEe
lgaMdDlK1mIS2VaxeWK/u8c6HmqMBKNbqO5ry7beACYONbw1tlXgMdaSMp0185Q07ltN936IASdb
PcSW7eU9cmWg1b2AqoXjQh/bLpphkhDq6JGfrCLqT2PRoQCML/spGaLfL4905fOYlJvpmmCIY1FP
uFw4D7dmTAdzD75V0hyhJBXgJOUrTRkgsVHBIg8weW5S8l0V4v++CmaSC/S/uQXiwWnu7BbeY4c1
2et3NVmNbawFM6LSNp/GI7DO4TXKU9LqgPPqpLpLCk8EugzljbvtygdiKFqTawTkJt0sG32NphGz
J0+Y3VU/krr97rLEFCEspBVe/kLXhiJj5/50+U5kbZdr1wHGbEWcylNP1/6HVVvuAWxg+kbPcvNG
aHoe0//gE3SKWGvle+uxYC1lBPd5Zttl+Mu1k8relqao1E60nbjP+2blJtvRLeDeCo3YhETGdXkG
cYN76ywvpygg/ErcVcLTWCfgC4m/JQq6i+F9A+w4gqjFfOob2h3q61xZluZ3fSZ+lWiI3CepREUa
xvb0uaY884+E+HQH5rsP0Vo2YeukbVZ/dxojmQKLCY1guyL4XrjANW861xggvmODmK7yMwv/OjLG
n01q6QNyADT6/FZyLnz+qvcJjYDF3mF3R1O67CUItEHExyzrXTjLNrngrqq99kNtaFYVDKEbveX/
H2O+LAkS+7qrtA/dVBnzHpys/Y1fayIQjI3auYwEeoEzKh/ef/iePCtJWylZ87LbbJ26aiKF/a08
maX3Ka/Kj16C+FFfiHcqDd+J+P9wQf9/ZAY1Qd3jXqMSs26izXc0Jxq9SEdLNMTIK4dZjieF7eSN
wu6VkLU+JKm/66tJmLX+978yPlvTZjdfj/mYYTtUhNKGoq/cN68+djyVXfx4eJljPLQZxZjsIkIr
QQI9h9KG9t/4zirYe6gF/ZdjR7inaPRn6f60o/6aUNU0lTMOo0QfDGqZY03FW2ocWu/rTpvcURO1
D2Vb/adlJHMG/rpigtzN5pBp1KBLQggLM8RSsyRGaxTR8Rsf63m2swJL1nt5JTHj33T5sZZ0weKh
1yRK8nUcZDhcHua56u+rsRneRUjNcGoQfjAiadx1PYKML3/F54VBtqTFE592G3RphOoux28Keyyb
qfBOcEDb3UBp+QjN0gj0YX35LHN1Kj04Tumo9hWsnkcPiZXixjG8tmEtm5oVxXOdB94mOcFpHo9D
LfNOpH0oZxltM37FwDR+fdJg0QunzEanmibE5vRh1Rf2w2wxzAKmVwyVWvzMTUzcnC3vRoHs2meF
sP7nKSJtFvdyWW2YUQV6Jd7JKAXSYTowzoGm8S90YaY70+xC/Br673GVG48iWpwfL3/VKwtKF5Ri
L0+PtQ26+ahVWkS5NQpxmgZc6P2y6lC7mFKU5P/DOJIsjIDG439bMDORRbbNzAWVXTXzW63Htpsc
yv7w+lHohKMAgLkZaIZ1rf86/onR8ecRuIHhhWqF06GeNcFieHXJB/Ah4BWSMIIaTbHLUaa4QD91
kOGp15Xc9cbSoA0y2fuX57LuscvHDU9i4EQgcXCwpFVyOYo1Z2Cne8fFqp1kfHEL/VeCxte7umjj
j61Z3ewqXsmOaFpSAWBuTM7abMRCg3IHbpfMEsfrY0tl64SOD8KdjrjVkr6y68AucMCwGqJspm/m
NuhhHKMzJ0+D2aE7w617z3P2VpH2yoRwjKTItHaZn5+sODJmQ822PBX2Iu/runLe1l3snZOyzD69
+mN5Gu8YnvBsiGcdSxDYUd+7rJ1cbDyK4rx60sgUjnNDlx2tqb6+sQfNq5OTQCp1jTzP2LZp8oEu
PdVO9+TNVgFT2RAPK3rpd9ka+ptM1u54P3Ru9uT2uisCNOgxSChwe4XVWLbmqljn/EN3H5glrCbD
XZkpy79TV2b0knHl1YOuz7XPJtoSlQ+NoINziE0tdyolgQ5qjg18vnEiG90F8J1vMGvvkJoBie74
elY4/5pTUQHlL6bPwnSyfwxCqIViXaRQ1SlrWKRThA/Qy19h3TabI8P1uNYEJHGbouzlkYmnuQ8b
c5anTvTqKFEuv+8tQ90XcSOOBqpqpywFIu+rMrFvkHyv7GiGJk/z6KChKLIZulRTjsWTLk8zBC6/
djN5mvKxe/29BEqELYZUyVrd3ETrzOVKzWomaNqqCoy+zLGOR2q6s8ZbmdS1/bWGNxpwnkfVcRvk
6rKosqIi/PTTcgfdt9+jImoGiFLaN/LDa2tnSlCjjsuTE4fIy8/Wq1KTRdi7J5mH7iMy2LY/1W51
fHlzXBvFItOlyrjKx2x7J5YoizTjkXOK+qm5a5rU21uy/fryINdWDZA5G4BOl8Zz9nIqJGUJauK4
PJRubO1DPbXv7dpQx2wy9PcvD/Uc/gpAHrC7xz6nLfAMIk5oJh2cJiJAF89B0bIFALW9SRxccOIJ
fXLk2dDvtoo7ZaDHvcznqSo//4cf4WgU4FwdoCBPicsJVypqBdYL8gQonhdEnaZ7CyXrneagu+g6
XX+mCGQEKKdAVqkNcW+HUXYM5YDYzMs/5drSAwKmo7D6BNMEuvwl0gLLJJaExz2ySEd7GPK7HgJI
gHTVsnt5qCtXM+kv1ReajcBwn01aD72lAg18Mtmw2LzZ0VM8Ku8O/4PmbOVOcv/yeNe27hrnYS+Q
pzHo5dSQ/ldOgpI7WYDdHTwIejsc+V6NYWY/YV5NbxHgIvnGOuu/kidba/Dkimz3xMvTvasgxZ8M
ZTQ3Qti1uawxkiyDw07T9nKUxDaRwKPZdWrFgK1WZiU8IOxbPaYrZRBmQEZLW3h9r2wSDJEac5Ro
wjq5staPhhFaQWvJNIBvtNr0jMu+UEV7gxH1fAeC5eEhzVGkF8QddDk1UMJ6gp66c3JbVAoHt4kR
Cc9an7NzKzr/yZAurzrGIpRhjM1lYLub3S66Ea63kdmnuBrK0Ddk5BmHJWxcvNZyigd+VXrZxyYb
kFTRocKi4Y8+2xu7DzXXNyLsaQH4xeoYWaNmwr2oq3ovs8IqsXfBZsyHhTzg0VXV+o3nzvOzg6Ms
4ZecFmAHfc3LRRLIq8eA9q2TbUT0S9WM0Kullrsxc2w/a2xxq0nwfMMxIJUMWmdradbdNDXzpK/A
5tcWKm5AADuM/u4nLA5vbOsrr2OXxqxDyZQHI0DDTSBEkHCUBbHu1MkI4HhU29jXOZhaOnPDo9hA
u3lyhLe3UbY4IdM6/vaSJr/xK67NlQoqxQ8QlbChNovrhWkReqlpnUwlNZwi7B9zO97Ksq4NshKp
SDphVHnbaDRoWu31PBFPyGfKoLTlsuusJd69HPOu7RPiEZc12Sdd703MC4H84AehO6doRFIWpI19
IEJWkFXRDOUteatdfO3wSg12EkVFju+27RHrnY4fZWifYOmGFGwzNHIU8vjAHvIbufuVBaQpTY2W
uh4IuG0ItGqnn6KKJIHOUo9Mcj3W5w66l37jRrw+zvqwJ8DwoNtsSYR563geQuek6ME8tBaQkFRk
H17+Ts8jLX8ccCh9QIpS9qrI9/etUcx5wcbvnJNZte4eFRWaEqHmvOny0Nx1thGf5qWxbuRyz2sm
bAgeXJxnzhskjstB3Up4o+bU3gm4xQL1Z9D6zwuCFt9RmkTRH/nG8VFgGh/vrCb2vuazYTTvXp73
tcVdCTL0lJg6DbPLn+DIMMF+bvFO4zxYT3Wse4820j37l0e5sivXoEJOTHJMx3Vd/b/u5DRtSpRy
PApRo/UkBTZt+NRFew3Rvd3LI12ZDyw9DpuOSCIRehMmacMgjmwV4akmrwwgZurIl7vixoe7PgrL
tjLEuME2W7IyME+r0zhEZ2jw3ik4YmjE6upGanxtFGB9IDI1irH69kGRJxYaNSHbw/HK8C1a6aiQ
5/hbvbxi6xfeXMGUMOhbkYSDL9nC6muBnvA4OxJphtk5KGnnR6JtdnZQwr/DNBDF3gKtQL3Hne3l
ka/ND6Cyg8s9Lec//Ni/d8W4yIWCYUaZq5L62x5Vn8RvRlR6bwSQK2ebAIxUx8qW4tG5xui/dl9C
txmDZPy8ZJKUZzMOLcP3shqxVw1w8C5DiWOPH44T7V49P3aiZgJFopMKS+hyXDtzCvyEwxJlad3Y
xwL52hSa6o0w/EfUavMBcfyFJAMJiZ3yR6fpr+k5VjeLYQrTM1JMizg2BV6PwVrfxz1Z6tWxw0ZL
84vINH43QloftMlM8R0Yx+VcYRjgBPNQ5An2gnOJNyV9WTNwtBqrDXKyLruL8iXOdnM6L1+FlXVR
kNSVZh6GPh+nIMsc+RGMBL4xOsySMJgkIv0+Dl6dfuikqvBp4w6J92MfG5+XcMEyBW/PEkMOwuFv
AUwl31E8tDEsShB854vE2fiupttt7vBtKrN7nkrajl4Z1btUiAXtulLr0E9r8j760k6Wdqelmvlo
YaH0TmDVSkVWKK2/00SVlffo85VJgEeIDQLfQQpkD6Zb4fTUQT0IkOXo5707tWHhG1gTfI3sXs93
pezqDv3LaPo6d5U7ME0L1yh3GsuncLDLbidDF80wrPHgoUy4dCRIFhd+ghXco0B30vOjQk+/oHg+
5kFKaXo10zDyYc/N7IyPllvY/6QuFq+IeUSI1kF91ZI3uN1kJpLCqvod6/K9C7ZMFiYsusxDBp7L
PMnzu9LJEV7t9Mpzgo6HGuaM2oB6TIR0cKBH4DnRLMvz3yb+2eelscNpB2pEhbDGkvDLyxv8TyK2
2Xorlgvcg1wBHdvqnRwjrK1Spz8PQ1N8KKs4flsh4P6U9q2GWEKMPr+zpOOdK8RwcCbRHsxeOG/N
rsGhys6j0Der1HvStfymOtqV4EIbjst1VdHl3tmEaHTZOla/mM6tQsF+XnrjrNXDIgJRQtkE+9yH
7e8GhAAmmRn/w28RfS8fw7zP2MtuXnzH31T/GSq9bHzTwy3y1dFvJU2s9z6PO4Ad6wT+OrbmyB1W
QiA9ZyrUmqCnwP/WtivMsF7+SM/vXsZBzdcE3Qcjdluk1nrsyMfU7M99jZBri6X3e70ycNPLEufz
y0P9we5f7ocVrUiVDfECm4LB+lv+mlMl4xbXZRyH3FjP8PV1kuEj5q450n9lXuV7b/aaZD/EHYIA
hkErfGwH7IbYu58MWcYzJm6YawQNYgm/pqIvkf0q+hBpOF7BxW6Wc/0xH2xvwr9GxqclQiPHB7ad
PJp6pVt05RXi4CgvFVYw8c2yAA2u6evYO4gB0GiL0AVtl8EL8nxo7Bvr/PyWoQGwot/ctX8K++Zy
7s4y9amD0QmCjK25M1RW/K6SLjmOC45EI3SVwC3G6dWJFYOugtBIEhAktgRN02iSlOShR2O9ME6u
rZI3IHqmQ5pE4saL9/mBokoEyY+HId0vnryX87OKhGipx+2ZLd0E7WKE99VgDK+uETEKeCq5olBJ
wzenYoGiB7Fdb6C7IB06Vjh1hVZ6i1Z75UxAUuZaWTMfSC+brBfjzDLBJq45VxFBGc9fhQQyeoUl
qv27l8/E1aEg0DIdQ7rskMtly1EKdrq6aM6idLDRxs7WnzR4iXUhmhsR5UoplZfsKhBCOkWFbdtW
RrKiTnCrq84mCDIcf1O5tydMpCsxxB+myu7e09No38DXxDsMQMqw+Kh5pXtcCKvDy9N+/rShS2qs
pRFglbxGNyvMdSs6vFgaoJWYJ9upLd8KeKkx9Zscjlg0182hUri05cSLvdZ34sbddO0HQEBfa7nE
vGfFTWMooRh4en1uMFE6FC3WPHj2GHOxC1XRfxPCZfJ6i2Ak5+oQA/i/gXN4fl7W4tDaRiEBpMG0
uYBE5UwLCnHLWaLs5heqX/ajMNWNdb4yytrkRMfFhCUGJuxye6VTKtrGALhteL0OZsNu7rC47l59
KldEL91Hmk0E9i1mwpPeYMw8P8+l1ou9Q9U70LybEfTKXMCp0QUAvE27c9sqhnmRxensmOfU6soV
g9rvuUfEjXz56ihEMlqpNKV5wl2uGE1Iyt5xZp2RauruMcsbP6Rkdreu3WvDrJI0dGg4+u62dJt3
Xmc3XogaQ5G1j80QRw/LlLo3arXXRqF/zw7n45tkEpvJlJWb9ZEwzzNyVoDO8uIRMS796eXD/Ofu
urzXvfXVDo5k7aw/A9PmtVfzEkysc6VhELO3tFG8N+zYwyO107CJbr1386T6nRzVtG/nofppiRFr
L1Un5T7KsBbte6XvcQIceE/08y7JUnffFEWxJ70UgTWM5T63rPgwNmG1pw43Qmav8W5a8UC6VsdH
tdqVK/DPN4Lm8/hMs5sXvEnTzgKNtCkYDK5Jlu5mxplewgx31fWCNpEtbgb2628dCoFUfEgQuLJp
dl1+LOxaB8KQDuNp9ORXL3WwuySMfzKi5JY47/NkhKlQmaZ6TzHwGSFwAajZTrx92H1xgTFhpT9W
8NU+ZvWE2WohnV+LqpcbUeLKUvK+ptu6hju4F2tI/iv7C3OsGspEMmg153fLUNsPNhQ25c+Drt2o
WvwBPF9sSZqfYNVWgs8fTaDNzjcr/PDyxhnPKq6cn8xoWe77LDSwNjUL7Bq7rjYdv1wd3vahMxJL
MincfVIvVrIbxmU5Aw4zvxodnmvn1kPIw2sW7Ktbj9q+b3LLnrXMgm0DnCT83cVZre/Ixeqzl2VC
w062bOv9qOWrNGhhwApLZ5512Pn16MAnDN7tVNNFSVCMbeMFAik74zA0+EW9fDafRQCeOJSGQAqw
syg2bPZvp1EtdzOBobMbJu+AhCxktzcr8s8+LbwE6McQah04ps+ymFBoKaLfiPrataUfkPWKHmpI
C4fSsW5y8dZEcvNlqdxREwVXQ5zelvBiF8d1T1jJ2SpwKgUn1e70XE+OCW6MSYB/zfhOa8bhPlWp
uRc2nkQxCjg47On2jSv8OceGKxzoOK3dVVXsWW86TpYG++UkPdea277neW9gKw3096xcHbP5WMio
OJZFa/9opD59QpYbY3g8jyCcp7W03okKva7XBix+0x/0BNkrDZLtO6OLsTWIpZudG32O9nk3GIcc
J6l9RpHjtSn/OtQaHGFr0b3Yyqknw4ySey4ZalgGP+3nBEFJM9m9egcDZ4BIz0qv7+F1h/8VNuC3
uWRkdoZMQu5SZ8yzoHXVLbHj58kxJTLkprjIwF1qvIYvhwHYwqu1ntMzF3Oa7I3B7B+QPUXpu8dQ
HacXL19ctPe96F+U4rGhzyIpfszZXD3BG5it1yZu/BzwcHRYgbibSMBf/pxMjVzrQmTnuQbCUY2d
Ok5dfavDcCU68Ball0sjl1TY2jzaNKVaIcMqO4dLPex5Y4/3NTayN4LxunSbE8uTA/shMHDeWvDc
zMVDQQPr0PoMqD7Zebzn94D329UvqAgKuzRu7Jgr0QiyMkBvIHXk+H/YA3/tGNwjtWZxENbQ4lm/
D5Ge2DfTgpO6MKrXZotQ7NYHNt2Elci+rdKMi+jluGhQ+gzU65sQ9ekc1YobQfza5oQMsyI+LZze
CHqXK2iME08gJPbORAwPyldrqU9R5syAT2Yv+ml4JQ40UdPDbDBa723XUJDycUKrmsAaMz3xXz6S
z9IHqnpsTPq/wELWCsPlzynLzsnrfFLnDgQOstJmLIM5K7tjrXsqwd4Il2RsxaxbL9hr43LDrGoJ
4Gvho12OKyVGu8T+/Ky1lXsvzSjbISqsBVW/wAJJdDROdSx9bu2nP8dgs4Hh9RMZVvmwtSd3OW6I
dSQeFnlxjowGD09exqCy81DXn9jVWH2mqz8iRsGt+Iz1Z/4DtQhc+HDFcH4IVaPYjvhucdYLB9fI
pAFmGJhZnOOGrMRHm94DLuhLdQwNJKCDjqYzMAY0K12UrhL9X9D9ybemxenKp8GX70SpZeoOFxXY
Q11VLmpfGlM6Y29SYBdIkpX9aJWkpgZhuHiAW4kgld5qp6EW9qehKEL8sCWsGV/Os3wEaxTea9WI
UvPLe+RKaOFpS+cBYCrPtW3pKdej2WjGsUCrwA4DlwrrvnStWztxXfnLL4NECPcP0G66h9Z2R+TD
RJPeKNJzksF1SiAGfQIykjy1pbLqQzdp+AOKOlt+ZsrCr7yL688vT3MtVGx/AFtjpSPxyNa2SS2y
BI1eCJmi8hJx5RsOQt6+l4zFTzpl2KUjZHiKsQGK/MURt6LP8/NA2CGx06FCgcXbcsx1s4TzhP3i
qm2RY/uQ3llGqx8WWJl+PEBmUqjQvfq7sv8ZizohYjDgYC/PQq7X3L4292SWdc47vMyhO6k4jL+8
vK7PoT88gJCxoqOPoAbxdXMBlo6zVH0WN+e6S7y9TBsPO8Vo6H9WlGpwbp+cXh1soYVVIIf1YGnt
bKogXQYZHUWJT+4+R0gQ+08ESX/I2MMPjssCn5W4d1AXGLgkvg0WKKlX3z4I/8G5BjMCUgC1jssF
Cj2etkZF0yNhS2CT3f70EvMDeZFxI0V4fs0xEGmC5JCtD6vNlzC7ieqH11DchYvf+wUWsDt0LcOz
qqR8bSGBTIQPgWACe40kZ3OF21VlxQqNjXM8SO085rF2rycaovkvf/X1z1yeJuj/5PWAAAAAkl1e
rt3YJKFntp46xym+6Thb2pYfiindVwqgZZIK8xZG/8oirt0f8C0QMUDrba6UJs37qplsdc5SFE4G
zx7oQkzGfrG16cbknkdEJvfXUJtkC187u5pL6OSaXTf4U1TCn/vXC0+COfx7FONyCee4K3QzdtVZ
8RANtEViuipuKh5e/VDEPAehFvbftiyCpo7WhTPLpo+teagz3dolUWEG0Fx/t+VNbeWrS0c9Hmll
sIdQXy4nBZqWZM9iOAP7gXtXqGYPaVLeOLnPYzlL99comw9kzX3eU0FXZ7d3tUPqlc6hrDCVrKkx
vM8ML90BLWnvYRO9GspBOrViHMCH485JSfpyfkkK5UsNXnl2Pcwwcj13dsYc//vy4bqy1flcKNKS
iq8P9c30YtVkJgUmpjd4WjDnTYprDHa8pWak+5eHuvK9kCoiTUNNEjmkreq/shsxVQA2zqMRtd9z
Mv7zKClCvH4Uly9OaZs9AS/hctXGumzDJmKUuei5hYBxrElW6X58/TBEI07uKtIHoO1yGFfBBMQh
CVSlJnV/tN1xh9hhfv/yKFe+DoBuStsoasPA3Qq5YSAhK2nRH8ybPv6sD96yV948PyEp/foXNVJG
ZNErF53a0PbdbtY2ptqC10QZSuPYd7LZhwh+3DhNz5MTriW+PvUBqulQvC6XrSIdimHXV+exLOwv
veyrg2q7bLcYqqTPOqoHV/XdDWbClY3HC5O0xIJNBWhtE/2GRlba7DnVeYh6642jjDlwVZneeNBe
HYVN978tDzRxLqcWFyLtcmOuzsI0qkPcAtOU2tj/hwXkWiK8rigFAFiXo+SOJJpOZECyVcn7bFxo
ccf9HKS52z22rO1xEDcV6a48NVfWLbAy4ulKrd+MOtvRVDqLBxqKDXRyjDGtcbnFKUzv7eExcqLo
XgfT/qAPWn2M6Ac9uGPdfsTn+xYC4sodQxZAem+vXH9iyeX8Xay5hNaG1bkNdRhepRUf67RPvuIJ
2hzAXchb2ceVeh7fErQKYyJ7Rv34ckRYb2vqO5Vn7IzOrujsveHOyW7GxH2fiVw2eNxKgZuN9PYq
wxvOHKv0qMnJ6INJRTeC6MbBD3AKLxpLknLxq2itb2tAjl4LLIQj+1wjoOtPrhW2vlGCfMK9MHpT
L3kXuEiNPaXRZD05o6l2WY2yX5zI6SPAM8ePF0+8LhH885u4g2lWr/uSOtnlEqWGPfL5B/uMRVjs
Zwnkr9boxeFVwfDPKKisIRgMenhdiMtRKoWlVuPqzjmnyLiqN8hDjk7iLuxM/Ubc/UP4/CvnXMei
OUowBBJKR2SLnFeppnfLHFpn+O3x49gXBm81UuAGsxYr+Zh0LS9mdBrl98FsAYDXFg5iqO4MdRRM
/ZIcRtnFSSDEJEe/cVX9oyy0AgtA18I40BKx+24eDDRJi7DzsE7GpeAk7Cb/NRtC+xg1up0HcxcD
YM/mAu9VsLize2jdUtGl4Oobg7oyvHvpToi+jaaBvYuBcvniQwxWY2AhR4Exc69ooBWtqWO0Zcny
q1pkgxNFOC2nMV+KcZdlyHfa2Be+N6y+dfZdZ9JASwCI3HohbkkCVIWJ+dT5LFaJhd1KxCglU2tW
aJJZxVSColS599DkRpT6vCLGPS640b1TzXUwzZyuVRWqPCy5dwtutCZNFx+WnwHWiJ40Ta61F3S5
iah2Rqv6hH4uGgO4WWUlOFKMelmJA6LMHNkIV8yODoIDmNG2Wv07HH/zlSjPP4sBxoHyIHc6gIPN
VkamIC4TIBDneB6td5kZ1+961BtutCLWv7KdK09N4DeUIeAybnIUUBpdhyU0HfhJVgfXgAmKx2h6
fPlYbgPkn8nwPdl1/APDls3lgH17OpjKMM5inKfk6KWjbh+H0Wx/gCtpvkjZ6p9mPkvjh3MTf4Px
2ICunMfkC4GzeOJpjGXgy7+JZst27oRJ2vKrtAftGBrQl985RplQgjZdzu0wtF8FH+En3OX0aQT8
4FHrClukh71w2jvIRSo/L2WkfCXsojiGhVKDrzlREu3D2K0WSm6tORwyQUObikIMEjWPqDoGRjaI
0tfqRaPPJ6xw8h2rXogRpju5R73Jx3Sn2RN41NldPi+9QrJ2MLr8zs2m8T0OeUALmwzl6sCG8fFY
KQ1LvMTQ4Ldn7NI+cJNpzIIx9pJ434xp+BaYFd4pjdm2j3ETL1+dZorwMbTSBOxOW6NDBp1JQP1f
lj7dzbh6omBb1uJpXvizfpZbtL5Gs5a/QpuKzb5pIpA1bavLH6U3IhClQmW8b5i2tTcR8ih9wBVh
iieDV427Zm3A7fiS6RcsG+x/1BQRobTSKdBlnqpxhk1lpf9IWfcrYs/tBA912T4oDZQfSBaHildl
e/1HUVA79Xl5dAcF5qIKvFgU5j7pm7wNklCpJ3N0sWhVesMC153V9IFJOGx8WAFDuSvR4ukDmXRU
smwNKw0v9/S3rTGF3/Sy/DW2hvEJE236rGMJvlQzx/awzFp9UBPdBj/BB+fJSt3ibZ01w0ccLIsv
tdNJ84i4qX4P7gD7b8sJk7vGafvfWPeY5cGxlw6DXy+PF8C1XfMYRT3eDUVqok2dS8nLyRJZq5/k
lJbIHNlGeixUTK1xHOt5Osa2MfyQs9U0wVQv9RdtWLy72G2bn060TIbfQGsH29oVzTdbzhW7MeyL
p7wZuvvQMNufcZPiLOZ4uQSuaC/aj2LRxUMDGg03zqmZH1aH3387Pa2PtEiJbVTgS3u3osdj/MXr
8jsddcoLIqndM2XlsTuCBNbe5aZA6FDZXvevVtbp9zqal8e0r5ZvIwICH2bMTBa/TS3QzQsL7ONv
W6DDqZJhnyROcV9Zmf6xTtoOZ1kYN58k52Dxu1brcraDYZ+NeR5lMI5D/qAip3zyOhPf51jVQ+rX
ll1VQTct1eOYpRoukb3lPuUQnfq9EEkoyKHLyLrrcjv+7OnF+LFWWvgNnTb5pEYoNnh4utmyS6Uh
vnRdr81+UTXlGBhiMMuAjWyM72daPB+U7bhRUIZJVgULU8qOsjX76SGKAS7uinLsH1TWWF+W0gDq
O7UF/miwHJJfEz7bpV/Bu2rvoqzR1VNuKb17GI3S+I6twPDRBqOW7PS5RlHA1SMt8nUVx827obO0
JxSeuxXkIrx/WrpodkDXTuqBMUwNHg/JuMTB7JZe8TZTrV5xf485duvpNNcPGAl37+JU8fv6QRGl
pqxziShFKbDI1gpUzxEgIMsYE+X4nV3BLeFebQJIQuNes1NvQRQxX2pkqJbmEzo5lAWbzH6aHeH8
QFA407jrTfdjNkTlz6y22AfJ1GOboee4J/rk8F1y6sok+ZkN4Rh9iNpK/6hN0kr2dgSzys90NB9O
ejthZqy6Wj0gUFSTYjapNvhzJ7M4oNPYJcGIfst3A/zy7BP6jG/gGpfofWLrKtuHGAJ7/iysFuxW
ovI3kw628N2qJKwdddWGfdC0rZv4VRplv4ui9UI/VvYU4+Gbyl9c82PNrhzmu7bnaRloTrGEQUQg
+60PYz8d3KEXAIkgTZU/ptBGpNgOx38zXaTJrk/tuvQ9JsaLxgirbx18c6CqMAB3kPO9X1mb0QZR
ZqLKIKymcfTDzm5t36tjeA0dat3Kd+fWc7DIK+LBr6aSe8BMBMpAJkICd5Zbd43PpmQ/ql4z70y7
qTqQ7IX8J17aKTDgezTBqEXilMti+AcCr/up1cblM8gUId/Ohif+1bQ8Sw/TZHTxAaxK0QUirb3F
L4wGT3jsEgn00ZSFX/DU9UAi9YrI3IUZeOYZZu4nrIPl17Tuloc8WrhT2jHlgoiRAuTtOHVh9dGZ
Z5Xf1fGoFw9FAhplZ6TZ9LZvJkghfSnSf2C7hJ8TsOlnK7Jb+C8RKvn+qlD5r5Eo71Q1gmtINHjm
4voion0CiIdiYK2ZQNW7ydqhu4d8czDURZWc+ziuxjsBS7l54HxjTzPo8WS/ydp+9nyIvCkeTOhs
eD42KvLfJR/kFJTWUpMvL6G8w+Mzet8VZtM8Lij4l3snA84C/7+KMAhvlRMHncCy2a+g73CCo6aQ
OwAFBTs7I8s7yj5dPR0Srqe9aIs2eYvRNFiYCAvadN8xJ4MPWWVTIOd0+RDZkCZI5lsrDWK8WJFB
T7r5TR6bCtA4ENp0t8r8pL5K9fQ3Fqj4+KaiSGCT1YtOxi47x+NshtWXxc2a+jiPoSgO4E256VWD
60OAMcly54V0dt8WkLtyv5Spbj5ZYSFqso28Tu69qtbuFIXpw/9wdl69bStpGP5FBNjLLSnJluSW
xKk3RHKSsJPDzuGv34e+iihBghdYnAPsLjwaTvvKW2rXjuMN/22IgGtHx/6unZxaBXzUDr8rrU4f
o64PM9+K4LAEPcFwR4IasV+HbMzaANdHNOww8LPGQGlM/WtjTrVH5U/Mj1iVA0wyOm+275A4rZ6K
dmiqj3FLMQpBYR15fC1sFMw7WabWD+cBhBT9gOw59kYMU5zBUF7lMCQ/6jhKn+EEG3agIhWDO0MR
23kwxGbzqTSNRt3Qb4lxj420WQGsN2gunBh9uEfi26wDOtvGXzirnbntHUwb7qZKCtePHLO6b61q
sUomQnkotb786lE9x8ehNGfOW+TYj15mpvxlQUK8adw6/mUotvnXdBQaPtxoivpxYKkmvkeiyK1B
JEawNWPHFQiZhZEfcjF5fjUsX7EKK88IIPIMf7CyHv6Gltm0vlg69D4wQYw2U9udNonatB8mjHXw
j/bm/IcwlWjaFknqQPGuvEneFzjvfZEkiVMw9qEV/wjtthwfHUlf15+8nNOGZo6geEIW6EduZr7O
YRKiKzE6mMgjgy2arenhkLihixV/GDMv+yVB/8CJiIeHCqDlzyyCw4WsaIOx8pykH8PZwru6TEaD
1kk49ZUfDsL6FpsZOIvQ6hTdV/JOe+iTPmp8pUVcbdN2yWIAkMl+T1mkGVA3SypjN8eL8mFNyNL6
Zjlktd+pWmRtbGzDvuStl3V7WZbyP2IjjLwHnP0OZRppJMcLMAOPoS59Rmmh7/xJ5Ebmw9MdNchM
lfwzI1yQ+ApN3WqT9Jij44WNjoZftnb0CVfION2kaaTc9fZkuFsKidbRKlueVBSoJhFMaTftc7XB
QkS1M9w9+jputgM2RmUA6aipNmoYjk9Z5Mlsy18bv4wQSusPXloQ2FUdClDBmCpsZ7MrEJh1qwnj
1jEfInRTFasCjO6G32PT0xNkjRDZ88MkMj+0vTc8RJNIWh+2HtUYntTW9ONKy+jFD0X6B2J+0WzS
RtcOcQ9uaRPmRshxkR0Bg6IIdCLhDQ8/gK90Jnm8Wr7o5sDfp40iUNQpMw5ameDU9MkoaGgGGGyM
ig8ypEHpJJrG4l7kboxPm5e4P2wjsRwfzXSJ0sMok5+arVQteIDawwbExA/JNxt06QPHGIr2aBXm
8JJNkkQ84ymhsBI13qe8nudml5P2NVvk/Mrf5US7e2OMiVftUT5qvkotrcQmj7EY+iW7uTLvjDbm
EY1qNxdBE6NA5nuTW4x+qdiYS6FIQQO6nEjMfZ5cS+f6bXEfNsr+A7JIMtzmsYhfLeIfcVfkgzJ9
6rTM+1l2XvSHdDz7rlkFJ05OEq37KHI+x+kY/mc3g3eXejCHtnHs4idTTCzI4zRkEt+qGH3oTVvb
pvTzOOGeA/AUqsGUtTP0opKPjO3yMFrbCK4WWATKfPVWIAkRbYZc2uK516lhBuSDwyPlzkUosrfl
ZxM/LLEP0QwfH+ZxGJ6H0VmQPrXBEbZ56V4st3VGf5KKFgE1aOLwj+lmzDxV5+kpUrK6I6tDF883
UgRJMC6w4s/c4HSsOQ044QxabnS+PWn27z7Uijui/nDcRFIqX5zRcNMHRFowWsjrtn/Ww5FrUKFe
9VGPW8e7a0GWx/fCrPTPeMGZT0bjWe0fB0iXvsmUFv25Mk3Kz6XSsrtiKILGdowxpCZECsUfpayo
aY5NBSGqApHMTwK4a28V1I+aPcIHdrXpGlSSX3KnsL/D4JdDIIiGQ5/0x/0qcz67H1HF/OJUrfNq
pVGq+l7pyq9x5M5aEGe0FUZvyno2xUzMr9RhUyDVodY/gdKoD8JVu2QzS0396bRl/Z8YswaBZF1a
T1ZjQzX1dLkQtYnnwqB27PKXS+rwBNSHIBEKz4CjalmH0f0MeeO+7XS3DSp97v5Oi/cZ9jFFmO6V
jrLO1sC4Qt1YiHJ0UEfLzrhRrl11D5faCAAw6IRgFBdExlLO/gd1puBnEPaNMI4z/79DKQaxFM4l
5ZixmLNp65l5bRGtdV7Cxkkwcr9eCFlqL6sSEB6Ti2gkNWwNAPLp+BRgENKrAC7bdiOCFJnhoIjU
7vc4i/ydMhLLXKkBARt8AxYjj3E6VtQWJWZxlXpUG8v4iF6Chc6KZd9zpm6JVK66AMtQSJ4zK7C+
eDeegQeXqkwOxvnYCeOl0afygdpFsgXDqf3ovfJGefviaNAhlza9RYVwVTM0QWC3IrK0Yyj053xa
rKgkBVJB7eWuEfLr9SXTzodDGwhUpEr5mbbf2v+nqzu7nrpkOmKnq2cbqy8iZTfVQ7aDOa2mG6WL
IprQSpsTTDh23wQKd+7XODeNbxph7Oj3oZ2rj40bR4Dx6nn8ptn4NPlxGYW3SAPnGwwMCA1dOFsq
miXe6tsUrpwwJRtmFh2evCRpC6ZwovY8KPr7GmwsOnLp1Pcp54EtoNGw2l+uYsRLJ+qItp+2nZSp
2lhub7xc//yrDuXbKDhA2OxipgQc7nSUOHTSSiqNPNqwTw+ydo3nwawq31L05hUbJm3TteMtieXz
Si3q7Bi4QE8A3ATa4HRQ6ARaWwghj61UtSDUhj7wKHtsrk/t0iiA4iiKWrTx4GWdjuKGpTtTapbH
wXErQkjPvC/i+fv1QS5sCG4B1H6WWw8Axmoq/SLaZiatPPIYqEe0GuLtAIHiKzYT/e7/GAoNErhs
EKbohZ3Op5ZqmxZkWUcEQ+N7q5rHV9fGZac3aAveqChfmtYiL8QepNuPwNnpWHNfOwnyQvOxI+Pc
4AVIiUvM5Zah0hvTetvIp5c21AFaUOwFeq7QQE/HatzEMYq4147jEO7UPn2Ymup754rHKFc2TZht
p1ChyGIPG2WOd72jP9hd8TKQKFqD/kEYyYu00g8Ua+k3tWgxOc34SW28Gwt9flA4jSrweNYZpOXa
Q2sarBRaZiKP1Ce8F3Vu89cItOkXcKTm9xjNiVfhDuQb19f84qg0NVCzQhqJx/7022hzGWOf7ozH
HG07BNdntf3SI7/zw2rK4kfqiPJ+lilI3OvDnh8d0KpA1en0MmEgOafD4qIVW+049NzJuBBrnYDx
VTS3GjbnNz+dKR7GBXa/IMiXpsY/0cLojmhPhx1UeIDT25oMkJyCXOmVgpP5cQzDd4pmvbVUaaUC
YIGpyQddPdl6FhJ5RHi9aEnR3uUdxUivqbUbV+rZx1t6MTB7wd8DwoDaezqt1pxikNIezdS8iHda
MdQB4Xn2Pgzq21zQywLviy0LwsGrUfDQKatsGWWMsc+JNdH4RZP2/88opgsegHcPROeyP/9ZIjdy
O0dUlnlstane5rlQsXexq/07txuFMNjYeBgAuwD7s5qLRZSeGbPmHBOg2xs7y4pgyL38xlzWsI7l
kwEVBlkEelMFTbB6Uc3CnTxaQs5xKC39o9EUuGaK2SP0Nqs7y0UsPp6hZJSjqW+9PHHvauxv7mQK
9vz6fM9PNWhpCquglmGhY459+lUb4v/SKRHcI2yXuKRNCMnCFwifhJrSouNuQQFmGm7cYGf7kpP2
76ir3a+6qUO9r8BoEcm611KvX702qn9dn9qlh4MGLy/h4lt5Bj6i4x521BHw4nTleK9bdXEXtkr4
Q05z//f6UBfns2jGedjxnNt+yTYxSsq62lFXtIFc3bKCMBzmG2HY+SXFV0M8YpFfhPuwXiu4JVkp
HYyEm0EttnNnRfuU9lsSLN49g1/rEseL/2NixBOWBn6Apvlqn45F2nQtsqNHzca1vu6GL7rThpv/
Y5AlTyLyeyOwnO7BLCyqOsLi8lhj2hBQC1f82MnKG6Nc3A7sO3RGmQtf8XQUWVY5PTBNOyq1SvmE
rtKGlCPa2olV3YgjLi0ULyQbAotpYrHVUBlu0roxc6gGxck/qaEhDxlEyGcm6cZ+lDj4ml7/hMsx
XQcuQDyWfjtTJHk5nZxecdraEWtfN9NstPCa8Y6quEdq3eRh71tjkn8p9bnUg1IjNb4x+oVLBLQ2
Aa5nIOZPcHA6OoaQcRJC6T1qUdr+iND6Nnf61Ec7FdhMEjRNoeaBMO36xrhvceZq2phDcJly9HSY
eavtKRqtEbbWDkc8VfPXpIlRUUxEmCTbSTNq9a7s2/p7gWzNRAYeZ5BPvL76YFolOlqKXBjPqR3B
yIy9srhHYtICsWGYAlEmy5Pf0NxBxG1wtS7etKbZfsoBIf9IE93+hVgGPVRZyir1m3SIwse6ipEo
i1zayhuzV3MknGopv+hKnR/6lPLWZobHLAOjCM1fajRa4yNoGIFOO/Z60jcGtflK6V5JNrk6jN8h
T1CYoC+gm5smkpRD5yhGZTDMQCMHaiO7h6Ka5ASk3Im/o29FSdByY7Syy8FADdGsKSHn1CWmDb3M
6Luj5V2+C7E9QiG0TY3P8VD1dDaYru0P44hop2G2P9rBjO/dYuFLIZFXHnQxhc5mBvzwmLNxlKN0
ez17rAfF+29SQuNRIBTkBG2oDJ8RK2nsXTKTPcFitMSBRAgvOIkecvIoemF+8+qEGqDeZ9pXQy+K
bq/TnA2DsdTEhyJzi9RXMdH5lbWGU9xplUnx0lVxpPGF0MbPxDDuRxxxuvTRlaXQaKMU4/MoM6Ft
ewWpgy3ICMPwO1rDt3xILlzwPCMWlQh4vPhFrRKDpMtpjxuQ5VO2xC5px+Z1lC1b4PoxvnSQ+Jbe
YifB/bEG2rmRgrBdX8ijmAbKsvA/7hAKy1+Kamge1dIBxILo/o1n5VLZg/3sQCIE4QfmfnV8jVyj
qx4P0zGHnr2Xo5fvRNrU/xmjLrZt32YBlCp16zaGfKTL7e7QwYzuPaO0PpRtMSKqJlCKcFVNIG4+
VxvTHpTf1z/Mm/Lq6qRzuxD+Q7GiA7zWxXLUSORmVk9H4Hjiu6pI/UnKKPql6F0TzEPyX2pMShDS
7Dqy9aLtNJr9k1eE3r7HgYr2nmvTW1XLIIoq/e76j7tw3cMuotJIDEW4vVZ1aROHcC6hcAFoSHvO
RqF/jFR9kcNQu2+x4Ylv7x5vgbBh00QojGbN6tYbJ6CKitCJnkSO5axeegZ4nTF8ADkxVAAOo+gG
tP/C20kRlVgKwbBFVGQ1IjeK1VIk0Y5m2P3OMrcEr5jXm8Ip03dX/HQ2IryIhcC3UOZPnxJVL1qW
WTOPeq+5MMSy0DeraToUc9X5DuioG+Odo3pJvyj4LVVNKhnAE08HtPqIYgZto6OlA28RaP78FEKl
4q9Q7SOLV7Sd0CLTof2XOg+YEuYHFc2KX3E9NV9BSVZ0pJSbqgpLMr3a7gBgoTGieEylf82ZHlWg
QtbgmEQQOh877rKtjRvYXy9tp+9e7xoflUGrd200unuMzzq8GVoLmFBllHt3NJqnOpzT7P0RFKsP
lnQxDQWSsvpU1VA3WPTF1jEbyBKakvaJoyWTD3TgFv//woZblJ6R4IIEiNP9ch//k+wxc6PnjTOP
dWj8p1q5fd971lezndob+d6Fs4vS6FLeZGpUGFZz8qbITTM0aI9zMuvfUiHLR13Ptglw6u2ca+GN
o3thXm8sjKVku6Tmq3kJtNqNAd7k0Z2o18YFXVekcmY62Oo7lSeWcioTAoXJnakSmq2C0Cg0C2jF
5XjsJViLop0sepVDvG218FbdbPnVp7vVINAlS0A8yVzIHqerlfTLd4uweUHk0zo2tKE2Sd03N67Z
829noAnL/qM0x3qtFayjQZNcQtNwdEBd3VXd5N1DK2l33lRUN/LTS0OxQBS7cTw53+ldAvCH8bpj
MSMDa2ZIdlrY2AQheNAbUOHzDbig3RkL/O6bmffpt5sqIJZNmc3HOW61j5Y5eTskSZK71MS/dp4F
4Pbrr8eFub3JJy0cDioQa7UAWcFhSStXHvFVjhufqop6VxiF/C5iUBTXx7qwMTBYprZOVrz8Z7nm
/jnG6E1pSoJU7VEUY/SqpYM8DIlwb5zhCwj3ZUaMAi2DCuWaeTZVVk/T2JA0pUYdbEadflB72Gde
XGrBRN+IZEi1douV7iHS4Yq1avhO89KlELsAysmU6b9hMr66SAa0JO1cmebjQAV1Lx1H3cgCKesY
oPv7vyqxpocfHoB6QOark214keaMIFmPYVcpH8th+ERQ09y4qd4MxVaHGrrLoiRGzAvzaPUSe2MS
Eebb8hi1Q3UnVZF8ygFcHFrXzV6sBqDfPKEn4LiTAkI6tDZTJXQUWfL+fqJjPfgxWp8HARoXTV3D
+6aLbLwfDbX5EAq6/zLNEW1ZfK/zSo9u8M4uvOrockBBJE5CZhlW7OnGK0QyowWcjfBiJjr++Nej
hw3QOP0N8RxeOoQjEBxVGqrj89CAW7uDQ6b91ZoocvdUCsL2KMYUuInujvbw6fqpuHDkLZviPREV
QTFyc6c/brBxD0lnU0KftVG3spP6zhgASiUOMotp6Og3orcLwfPSpFnEANmcDLkaEFVi2IxGTrum
qwSqV7YNcC2Ff3MPCaMvgr538dGam8yrXyQ9kAjm0ljdGWE2Vg9tHGq/FPApf+jbA8KU0+h965yR
RPL9n4W3GAo9tyEKqavLAgCWSaHfkyj/Jp6vD1Hia5N8lX3WbPVYu6VnfmEVlhKki5MRtQtE0E5X
Aa8i1Y7BSx312ayRukeMu47C5NHwUvWjVupjcH16F+5deJfoJ2DBsIihLf/7P3dhNDY9oKpUHrVp
KgLdmeSmjJIKFP1wy7rnwlALSxHGJbVCQqXV1JxUMac2luYRZ0VBGOPUwKybYa+UY3xjVhdueIAA
XO3woODJrlmRoxrqogl18+jW2c92RmOBfq2n/7r+7S6O8saVpnKOvNVqA0P5ssPYJEjXhN7fGyTC
j13TGK/XRzn/bPxpd2k/L8hZ8+0Y/bNCEAmKFPCsccRFKAPkEkHZWhDORpi7N3Lu8wnhNgRCBYrM
m5ThakKq6KweDzX9WFYJ3AdatyiaN/XT9QktZfTTK5we5nL0FwWMhbt3uuVsqQ5mP7nasUjFVzeO
HyHgPuF101JZQh0sl47wO/0Wsf3C3AgrKC3x3i9Nu9XzZJWzMuUoPB/LPKw2zdTKzTjY6ub63Jbf
vpqbjeY2qdvCa+MdPJ2bCYYrKTUa3eFkpmSi4pDYxog0l55TD9C2qeu+txhO/4zbEzgKjyJX9xpm
M6aEDXqWeXuReOMjNUPstBEkvHGi1ou2jOKR/QJFAW3Bwp1OLALYnmo63pHFlM2gNO20+anDY3wu
db2lMqnM9nOlp+XeBLRJyau7RcE8ezz5BWx/lMFhcC1v1OoX4OFtlqWSh3unstMeRJcBjTWShblH
wh28bBtNdy5sq8euH8tXDePOjAKcZn8BITxCN+md5waW0I0FJyheLfnb7yK+W3RgbfL1VURS2UqC
ZqUW7kPRK58sWGKdP9AoD/1Um3sjcJBgaQ5OYaLelGO6BxukzbBbd/u+hmhWajBC8zbCVRLAsBlv
us5MEMmaepHxzndWF0SKXtibEuGTn5kXe5+UdJy8uxkt34OWW3RPe1Dlwk9j6sowmjzlMV4wM4EF
SLP24YSoMDp6+2duaXaOwHni2gGCwn14T0Sh7qGzmN5OjZxUh8IK3OE+NBzlcWqjEFCuQwAFBldW
n/Eh8HS/T+cQ6LAaQ40ZkLTaqJOixUAi0zkPstB1NpqRttXGUDwLNpsqhbYvUiu/T2oj/tjUvfZB
mKJ/0nMbRtFkZm7QViL7IzTqHdR85yb1kxzBoG0olNzc5B5SIVQ8GgtaRtJ7NAJFkn0SZgggcq67
yvMLPeF2hG/TLxXCbjw4aBhnOJBoSPJDHXHUV7tIk+HBnRPEOPXWHD/HSW1lQSFMXfpJJJLvSpv0
ie/kuvbTtdry0Yjgx0AM0LFmG9yi0Wjw1/YEz17Of6woNx7LOBPozeCm8reGbgDSvLKGx1qftTyo
bFEe21wpM8C52K8EXdph7IVLmRt4pUy/AbgUn2dLhj9E2McQ/iIl3+nQNMJdLshIgrA1yhiPiMg1
/MyFLifMSOsRvaZ3uEENWn53ZsP6jduU5LoMh8kM7HwE05w4+rTzhjIcfGgZMAwoxecf8hjIZNYZ
3kubYaa+nSxd+VWpoTf4sGMM6CNDnH9uO7jhvtF3sg2mKtJa3wVIl200KFPPTSfS3xP9y2+m18Pw
M8KxsTbVpOLx3XlKH+662UR90e27egi0Xp1/oJuD8iao8OaXBqESMV+RTJ8L4GMIpC39k004OfMP
iaZd6nt5mxdEWATPuK151LnqeNDHHdmmkYPsUKIXosWZBpmGg+W2qYo8Dnojqx57N6teJ3OyYEiG
coZaESrJEChx2f6M+gnKYJsN+UstmxmuZ6PFv62q16wtmHIjDIxmbH7nSK5oG2c0jT+g06vpTtOU
8hjjnlduE69t/mRFEf1to2zxEMBxuPK1VNG+pmZY/bCEV3wqeZ3joC1z/WkqyvEb/LLutRtoHcB5
TLOF5AdyiZshSwUhvjVBl2s4E5ycqWj8pBrHT53p6g8pwIzGt2QLC1ZIR5m3DisxBG4RpcZOa2tl
9o2pAq6pwC34YiZJ/nfMzKnfAghXn2qvkGXQumb1LQrrsvYpr7jNHi9q95dbO+6TaebhJ3pIUHUo
mhiwRaepbzeGUWewncU0plhf11lEwRxw2ANmi9hWROCXn1R1nJSNKjz9GYcXrrkkbpzvTqjIYVso
WvbcN1o4b6vBGDI8sGIxbVhNGPmKV9qPIR2G7/Ng/DeCOxd8stKfM2uRwGNf/QSoM6WB1Muo9Vs8
Al4StYg+k6APANPVSld8vBGqaKcAui8frDpKXuApRPAU+rCofSDO1DxrNFy/Nbmq/xkGL222TVhF
n2SyMIQ6o+gjGFEy+gqlgYxGVrEGb8xUFNPve4/tUmhu+qzECkqIid1Fny2RWAJSaoL8apU30dfI
jNsXLWPTbMrEw0Kx8Pr8Wx8m3r7jAu62Q8Gl5ms2ZM3KnhzoK0oiKj+38vrz9ThjHRQujw5IDYst
QwDFiTh9josQqsikpqjyYZ4Ditzx/HiA+KWm6a2MZB04rYdahWv0NIoiA4i0t6tZbvKlL60Z+S3L
0jPsyTIMohoLO5tciz7C6YwikWlFgonO3s7pyfoqQJfHKZNJ77Mki3wctZIkqCSZs5+bDbtXtlYL
gl7rIFiCfRXFjZDnwsQdIKw6kksEP6AVTn8Rd49auV7k7RP4qHtXutqHvCqVG/nlW5r7b8jIxGmW
0B1fnCDB+C1L/U98TzlDE4rTOXtv7ujShqjkJ7tcJrjdmE2mbsqyMT82XQnM3ipsBKN53YxnQwUV
Q76WRb8qYCthoJoW1reY7hrIPdRwq2mvg+3fa7k53Qjg1znqslQU29GJpiVCzX35cP/84jhGJXJR
I9nbjSXvRiXuf3RJUf5XUy9+auIs/Xt9s6+D6mW8RZ2af0NCpdlzOt5YmD2Maw15C6iuvwqna+9g
RlSPFkwew5ddg2LkCND5xjQvrD8HDFjGUtVCJUI/HdbTxxnhzs7bWynXj6Gk04+YDfnOJJJJLeas
RNZvVa238PKfjwn/1Igxt3H3Sl2YG22UzkZ2kMOuf8LzudC1InZHYoK0hEvjdC4JVS9uWGHt5yoZ
A8zMkiARenjjxJxvDGoXIBbfKhg0E1ZnuIGyWuA8DuXdnR+kl9tfWjuudrGh9/tSi53765M63xcM
BGKL+WA9d4bwm/pRN6IQhr0Ge+EZK/vwIW/M8DWjcrhBydr0HfLYWyXV80/JqOgaeIt0CftydV5T
TY5UCg3t4Mxad6ihq+56RAvevWB0/dgSJKxLbrFuNU11VbWqkmsHRYRIJaQlr5SW5TcS/vNnhFHA
qiyFPxTK36Q8/tl8aW66yNBMLBhUjWPs6XNAlAcWvAPhd32xzsrhPFJccPwTDUUNbOEqf0O9ILTc
JtMPOVzvJ0NVkiNEYPNzJhxy4ySKDpFnwdci+L7Xo6HeDCjm3uirXpgvPVWQDKiTgApaw3YzREGb
pQJ66EuIN6knw99tUkTBaCnFjUr1hXyVRji7kmx56Tas1Q8zNUXLVUr1YGUqrxV2tPIJt2XTH50Q
8E03hPeKSNKdrjnFIUM5/GGy9TJAHqV89uqsenKMyv1zfREuHFCaYZ7GN4BdcJarlliUIDXUqAe9
7qe9WudgVJzG23ihoBytQ2u9Pt6F7w07k6IfUQoXnbV6Qm0kC3sFAjjqtgUK/F5h+p2c0y0hxa06
7YV3lNLAAgGnVmaxp1evRNmPmaLhwnIQlip+eXWN6Fqoe3f6xE4DopsEUqbFlv6+fLTR8HkMcWtH
raIdXyO8JjbNbJFUj1H6WvWtiZiIZ5BZjrfU1C8EOtQlSWgo2dAzpLJ8ehV3aazkcEm6A1knPNfJ
3A4i/6T02l8FrREXoxermT5XMXxJpdMeFUwGbxzFCzcYwYZBb5Tu1yLPe/oLyhioWRdb40HkiAI4
DmzBKQSVd33tL+y1t4olkrCURs8wvEAlp3Q26ukwm2H/Yhqz+ECMrAXNVCW7TM7Tjbvs0qyW+hC2
YuYStK3WH3BWBFbOmA5VmimvOqxFWLrZe6XNlvuL5xOANO0QilDLjv/nxpy1VAhrMqkx2HO/76x6
2DWi7T9d/3YX5oI8K+1kUmDQT+sV6lEf0idvng6WV1obeJlOUMFbfv8+YJSlQw5Kfikfns5FNfB+
TENWqKjsPrCzTuxarXovPgNpb+p19AOd5WACiTwdpUJFMsW5qD/UKPNs0O9R75zELIOeysmN6+b8
swFPWThGS3eNf6w2dpFX6SI5oR/CPioPEuaqX/RWfGOjnV9qgIAWQTieEsBAa9gRyjNjkjm9cRAE
jY8AXqK7yaz7uxq7rrv37gOGwlqc2is9ACiyp98O89fWQ9rEOOhDbG8GvSoDxMNvkVnOTyqj6Drl
+AXGgKLe6SiGOYXuIBklbzR7QnhoSp4TRysDjOBqv2+q5PH6tM4kwtgTHFVku9EIXNqNq51n6rVs
Q8lCOdTinuuxzY9u19cvmDZOj0jDKLhqZMlzjUj5n6GQlAzRCvihjn12tMY8/Xj955wRrJafw7NP
Cwwg9nkJN5VchlK2+qEtY+ulpLX3EKtNh1vCUh9zhGtvm7qeNjwHeL1pnUMBprb2GACJwCz1NN7k
hoG4lNpp45NQGvEtGmL9KSmN7JNhTI6PYm+7adT8Fp13CdtPc0d+OPgwa2mJ8zlXYb2jZN40IfZ4
yKwo2vSd0Xzn3XNfIGjad3pq2UGrLCBnpbqFvbu0ZwAm0IeH6kX0vdqZrWmNVYey6YGU1HF94r70
kOZ64yPpYT7m9VB9uL5Ilwdc3MVpjNIxXm0Z4c6glxNXP4zRqO5zRVF8VQ/7rxlFtJ2B5tzn6+Nd
ukvoFZFXEClhULCaYC1xvO+NQT9ItBefh9DTdqaX3DoJF+4SrioiUZIyHuR1HacxS/SW7MI4pDHv
VdE18Q4uGVXl0Xv3k7LcV+AOln8B9liF3za2GAU6v/oBEaP8kCvU0It0uAVcvPDVFioIw8DEhmWw
2pCWKEQXqghbWLVd7OKkSg8eUlX319fmwl4g3Qc4QDeZW+QM2e9VcVjSTjuQ45lHykY5oiXCvi+R
r0N6re5uoKEurNLJeKsnbKzLObI68tqq6LptGpky0BSEEPoeq43rU7v0ARcaDbYYVJ3Qej69i9FI
T/G7i7UDtcYpiF19CECV3/KEuDQhAmUVIUjYsthSnY4yUT8lriy0w1QUCYDkYSBA64a7MhXv7bty
t+KJAhOcUhqBxjosT9H2kAnkl8PYdc1GRfnETyukyq5/tjecwuom5AwtLPClIkDN5nRGDST5zG1V
9aDis21vVOTsf5Jdt23AlV/v7A6v76BBG+V7UYvMIpm2FaS7sBDVA+rc6hNpNtRYpR0j6etaLlGn
BFo+BWj4ufs+yut60yVu8Z85F8p/C78GvZJQLFjT0eAP4U6qbEhtaAxg0j33749sltCJUApyHhnc
6jYaRR/DsbbcQ2b27qaTA4QdXMlvjHLhXHFilm23pCcUY08/omkKY1YzwzsoikQWkpYU17tXB1JY
CDOKML0RB1zYhpANScW5EehqrCFjdqWYAhSxc5i4VHZqqwx3ox2rwdjaxo0r49JQC3CM4B30KSH1
6dQSWv2jZSbuIW7wIhjpbPgmDb9daBV/r2/FCyOxTuYigcDDQbXjdCTA59Mwdp5xQMgLDkqPnC9v
svIwa26/f/9QaH4vHXHKlORYq6GiVAqPNuBBHcvuR9mqnh/CsPmRVolzY2tcmtWi5AEefRFDWKP7
a1tXGivOnUODesc2bst0P5W0X+RkvNNcleoECGRiCyJfglKyx9NZYYU0i9qu1QPEwS7oW5QHLSCM
N26MCxNaJCqcJd6lbb8W8eja0Z5NFcujDIjXwdSUbJsnwryLxNxt371MuKbT2FhqIC6YzNMJeTns
KujQ6qHLi+zeo8e4HbzC25mh/H59pOUhOr0FXVK5xQCDK4JTtYrkO73QlcppK2oL5bADfpDtR12N
tpWi0gfmkp7Q9aImcn3U808JAwNEDYgr4DUQQE7nly2eESmtxkNp2tU2VM36Swl296uD1tmNoc6f
x8W5hNyLWdIMXSf53qi3dAhFcejIXAl4BX3RFqXe6xM6G4UABmmHRQ+a15FNeDohS5+ttpf2fBDh
3MMryruj1Ta3imPnoxDyUd5FfIM5uevTO2V1SaezDg+hA2MOim6JjJo0b2y+5Q442RKLHA7YMYJL
PA+Y1OlcDD3F9DZtvENdwUVLPNkkvpva1gbSbr5tEAnNfUMti0c7MewbmfLZe8LYIPBIloGTkaWs
YvZwkTy0qiI8yATBtyLyGt/Wmq+6br1Onfbx+qKd7cK3gWCAOIhlMNHVosmprXtpTO7BQYbqWUWZ
7AWd9nSHBGNz4926sHJI3BFkIPxBbVfXT78ptrG4iEKCOoTAqP0mUbrAhFt1Y+UuTYhAkKo8ffhF
ZOR0FJSjuYpDyztkWTjtG276BzQ5m81olcONAPftZV/tEmgSJrCgZcHOWinjnNrjgHz9QZPxdF9H
KIn2UssfOt2O/iLVbt8jBpEj2KDbD2ibLTqxnvfRiTETdPWseA47z9qXVoa432KuAcu0jv6E/+Ps
PJbj1pUw/ESsYg5bTuZIluQg+XjDsn19mHPm098PWnk4U8PS2XgjV2EAAuhG9x9QyA7BOuT1/sOf
mq4jlR5RVaYvuNhXwIdyHJ8ty5NsaToaSlV6Gr/nu10P838YitaIwQ42RYNuEWLHpkbur674CFDB
t0E2WEfwO/gm2uEaLQErzauzKvyzRB2CCrZmL/cVniQhcAnd91p5sIrnBKkmZChlAUBo9ST+hYOu
oZ2InXBSh7KuLTT/CvX3mNTDmzn2qeaW5pTHh9j3w3zT4njouLMUGZ/9uMnoFkMGHlwJ7NBbiMDc
A8xsLSeZnHzfU0IpAVfuh367RbTbmDdGS4hGlja0vo2Qql7MEUcvQXsrnrjQJqTBxyr7orY29fO8
CCN3BEb/SQoDBSCTXJrAptSsJk9FUuRfwHjld7+so3pL6ccA6DUG6icl7PMnfZbaBz1zkn/aTlES
V0GnAMHlvDKCrRQF/as58PZHEbEd3mghlS+mZOU/SrvWM66zwPo3CrIq3g20dtSvpaMU+RZ2qlxs
0nhqj3TWmj+5Y7cOuGZHwiQMcEtK7jLprSdaIU9DYTTWNkUIIHAz3DPKTVOVHQPqfS67MAfC4DiC
jUFcBkOGf61IkyAQpPEIQLaIqI9NUB/cYujtfm/KU33UzaRREVZuNG0TRaP0Mqug9l1Vl4wt2NZo
2GtVZ7xpctp9DelUgRUNtDcNLbYIlFPdZnszjpRqG9QGGs92rLYT5GdHfswAv4DAyJ1WdR28EhrX
aYvZ3gaxgVCpmQfJZ0Rj/Wand5xEZPS0BsFzucFAuqvwidlgR+PPD1alJf+Y7QwWUErm4qsZ69G3
mKzsz6AjYgNqLFf/ZyEQVm1DCU9BiLSmtbe0qv1U4CQoMIuVaXutVlYAAXvNqXZBbpbODuSuJr9I
RiqkEoZQ/j2qEhvOMXyEyhOSA+1Q5chpb6xchxZopBrUDC1U8n7l5uQRe3WSBPcL3ReIqESDZTAA
oAIye0KDuLYTw9x2dOOmbefb5q/CMZNiY4+ydJa6FBbMlJiSf6LoackPeoD0IIrhita7atbn444W
Gc9Cq0nRgJAJL/FesyP1ZzTiAgzTPg9/1lis1Ac1tLtXMJXdryQdNDi/U5GEOzWq019V38aIGgZN
8IwSJ0pUaM4n9ue8QEC8mdGBJoLMSub1ICvfKp5a/jkNfDnm7WBUfzLdqQBtAvORDpFcaPEO5U05
2fWDDRImqTNo+pWUFLanxUn8bOHt17uU0cxD1jdNvE39wPktU+kJ3G62iu+VqWQdlExEhreJYVXP
kZJXP9JwQjdJg0J9kKeo/6ma0wAEMFZZCAJu6uxmDZVWd0rTJnG1XJb8g2knLNYQO/V4RPNfh3Na
obnpKnZmP0wGDlWu2hkAeFBuBeYVFn6MJmZCqr0hr2rjE+q3+WvZjZg1k4agkdqFaaS5OVbJFqDX
pis2qNUj0kzlU3qulcwMtqU9FOO2mAo7xB470n/3VNAC9NlHSP3MQsqPwcj96jZGWjtu5cdV8chL
DJvrrJZAX5qxMyYHBzWG51GYQG1Gxc4hs2qV9G0csX3cOq1kv7V8zx+4A4ThJjCjueHjx/XXYLK4
wXgmdB6Vw656DIK6p40bBBX+Bpr8K3H6YfKcyA/aQ27nZSdYRm1+6hVpBhCaUJddedhex4x32LeA
5Jii27x4LeEzF0kjT5izYuU2bhHaDDw04h2y8l56j3SXKQLVQ4ekW2Rz4AUWRTAlwe1QwpX8rHWl
9lPp22A+6n7VDZtAMcJgayRRrH8ZTDX47g9NoLk2wh5ons5191oYaf8WYH+BxHg3zI+I6Nb2JhqC
UXdzJBWmo6NgFsynt8uvbTr5DtLmFBPdrjfxzUA21u3kTMDq5nH8jcpYF26wVLb/QchU+x4TG/qN
GurDF+qS8aMJjeFPoVgk1B1KAF8xR8OKVKF6PLptIrVAoxx8+1wlKYfyIQibud3mbRD/mIPebLYG
sapn/4xO9ikojWjYFlWH2rue22awMX0eO5vRCtp0GxdJ/6vostncogytfqrVyv4yhVVjb+Wpm76O
cgKXYWQnInQ8KkG20eGpIVzvJzh/aKB9210FyirfZhQNnMfOqtKIc+soL0UgRW+DkSnPMuwjc49m
cnyU9Tx6SMqgdI4OyvCW27aREbm93KXaLnfyGc9gp2A2na6kv+UGI1+gsLZRn6MJSxuXc5gPGP50
wRNxsvjVTYUEitOJVMVFIhp72ElPTc1V82gOXbOou05AI6Znc0yDT8bY6p/4SQ22HqUDVVE2h+pP
WwUIYnQDOuSvIR9i2phtKb/dT/jE3rrYe7zBRM8V2DwKqVcqW6XWBnJnl4GXRa16GFJbFfrBkHqs
DH3/1Gk/B2lsrez4q0GpyzMsrxfEEbFlWLyc2iipyUWK4ty0gQ4qO2heeQroxxrQOFdjQkmMf/IP
vz0ZFd9qG3c1GnLL1u/YNmWfOEaBe07U73Ou3s9IXZcrEfJGfGQUUSEgz7RAhV2+LWhxaX5uNAVM
fqFkQpVKfhojq9sDc+wfOjCVK9O6fszQ5EAtkTIfOCBr2QU20BuX+UN+xoQC3XmTTDR1k9LG/JYY
M62Mdg2yAClIBY7PgSwKdRcx/7/a9CPoftlysvo8t6X6VeM9n+64Gzq0vNEl+IfbmPK9OvMi3doz
SZAbk6zGO6NPJF7hRYbCzv0dfGP+GMfyaKGqpcmGvvhBad6NlSmH1RmJsekM4D47B9rsPDVJJ69E
hJtDCbk4Ck4iIqiXc9fkEXUPjiNykYZFcRv/jjmWAXq0GAD/h1kBhHAcUS42jMVQdVaivGPO1RnG
LFZlRrGZ5QJr6wm0zf2RboQ5ID1cAnSM6Rpri+gzazDf0zEqz5Vh9KfMnC0sy0zpowVVto1o94kK
GpntEh+GxvZowUnlWMSoUdf0BVwFo6RtAiF+ZeluTUi0m9GR0ExINYuHpaLKtd/7dnmeOkXyxki3
HwvZ/H5/1d6/9cXFySOT17yI1zwLqc1d7gU5VZGBSprwLM+J+pLD8TE2SP3MX8wQAxOoNBRICdFG
fK6SxkdUW6vDr4nWKiW98HyQj6Pj5GjnFHov7/A2hKuk4loFBnkoU6/Ctx45fhzceHlatX2CW16c
U98cflRwWLIVxvCNS8sAGC56fsAHrhRtaqRHGnWYwjPuUe1vTQ4115rT7LMGa+A0RUCj76/ejU+E
wpywZUM6msbSYnePs9PMZm+EqHDErdsOnfKdsq3z8+OjoL3rUHGkQkaR4fIT2RgICtZVdM5jKdxN
Q4rPnYxu/P1RbgQz1JRgMHPt4+23bO0obSv3SdgyCoY+3qzw3lDNREf1furLvQrc45Uu3Zq63fUK
0psQCAEhjqEhlHQ5tzmc7Tkug/iM1HC3j/tqfuC2XmP7Xl94VOMQxhRofTQjl+XayKAdoRSV6jml
E+waH/Oh1tcHHhWWubKM11uQSxzxF04T/M5rYZY4CNATazSvCQP9d2ZN8qfWIFuE+5thsW4Or/c/
2zvM4PIAI2rODkSoAtkha9kPjguMKiS0pj2NgH2kyE5pBHrrSS45eUbmFHu1UapDhb3GJykyp8+O
kfvbDBOUJ8XXeaslWfE17opVuKXIfi5/mGizginnQgZBtgxoPq93QS+MzyOU/dfZ902FzUum4qaa
rqWbbkA8bhfNMS6XsdnpO8vq7cIdFal7XlkjcUIWP4W0AngZtyhQZmuxyzIK+bNV5bxM0shkxqE/
vdKUtv812jH7nWW6+gZHIn/EblDv4W0N+B1ZMmYariV32q9GG0hpHUD+R7+35t9pjITbNnFiU9sU
bapzw8lKa6PzNPfW7/u//fqAgJKQKSwK+BGyoIuwhtfgTCVs9r0kj9lFslltQX1rHw6eXOMksKJH
wyNxmVMijp9xM+e+Z/sZAm6Z/1sOzA868VI2BhlJSw1MAZe0szyFNoyVCOMU27NDDPxKzX+idRe5
c+S8pXmxEgquEWTgP2hHMgzPAWr+i/CZ8HPkuIEuNGVFSkHAr+NNUWfZUxx08b/o1aYuDUZ/V1A3
ObUQ27dNZ8hPqjMVgZviXJPsP/glafBxy7HQkNpZ4kWkhQ/tj87UGacwHSEn6rN1rofcX7l/rvYL
86VlSbgQXCHEVi4v1E4KfdPpwI/7aiof5lCF99BLa0LAt0YBti20K4XyxTJ7HqoymFtW09N8e0Jd
zA82/qB0K92h9x1xcW7Fq470RJTpuE7lxWTGkPKgodaBF4HVVtvxWzg6G30on6G4eq2jH6ibPhTx
cEjH8n89QvhWgDO41nwKu/lTbeibWUtObWfsUf861aiO7YoEP8PSWskDruKL+J0WiGJksWkHLnvf
2MeLvc8+Ird39uUcJTtdouJaF6r/cn8XXcUXhnK4xFT6GyrvhMV90Bjw4ObOD7w+RNHRwiUKfkCc
gTLVo9dIxytvZW5XeYEYkKyD6ExiBVL/ckP5vkpjyadv06EaB+RFd1x5kvdQiRMXsxAvq/yPyvS/
d/X/GnLx2c0CBdgB2VMvirLvdaaouymBipTYwVq0vt7HqFWiz0jhigQObPjl5Can0+QqH1nNWZlP
qe//6JuyW+GUXL81UWoDHyjUWrhkCUCXo3RVPci2USVePHDluJUe0nwYQrvitlG6P77ipMNOHcme
N7blWzXU9147DbxBXuUUzM32/ha6sVvRlRbQZGolBMPF8rYKSX8Q97FHaSigRmM5jxTo6PC0Zvrn
/lA31pekVYQt8DkC0Hs580mHxJNqc+zleYYsGOTvXVvFa6WDm6OYsFZo+5MALaMXHTFtHFMr9owm
mbb6MOY4zLfKR9l+yO2hoMJTTOd1STH1ci5DaSp+ZuSxR30Nr1urQWEtGIyVSHzjfNNmhRxJjCAc
y8uakh5h/pjYiRdEOsFRHgPpOOlNxbOqqMvTIByC73+jWyOKpNgG6M/AS4oXfT8oXnKSeYCtkLbt
ZYMbElk/cNAduNm4398f78bXouJCa5aoDHlt2XlpEK10okINvaKN4k00o942xYn+8XUEMiGYERwT
0ei5/Fpl0VTZFImC4KBEe6lRT4muhju/qF76mBbm/Tm9owcXkcoQ+Amw+CZXyZIpEfZSb2oo/Xph
qabhMaiH6gnjOv81COfemzvB1Qdno/w2aiml4VE3w//wTEfXwcmDItxITpqre1E6zs75PKH7gXdp
oxwZqXkRdmhQ0xtTjja0fCsM2Puq2vhJ2dG+MwR5rMCFBnz31I6HTh7l9NzpkWxsaJ+O5haOTbXV
8G40d82kWJ0bxn72o0dh9LOhpum0EjFubCjxBge3YqLMz+Pkcukr9nU8mGPsSboTH6JQK90hV7n3
8sk/9OkaP/aaNwht9R1QDGlKFRSvy/HCoirkBvVsz47JqfTSqd8A7Pe//QoZi0xL1Z1WFwn2eb4k
JS518eAnGKhsBSEh8snFDuBXAGIlTSFdWbK0nQyzM6PmVkUoMwrpgPXGj3I0019cTcqeMJP+aCm6
4wCJTfYK3OR6xUXXBQwIqHfkkJcXIP3qqI0tX/GGpLM2ktWAOs1BgPIQRYAbae+VI3zdPeWrUh4l
lacWBAJlca/PUdhitunMXlRIpb5pezP7EVV+VWzKQBtGV7WG0nAbqeiVbaTppY4HcaJq+67tnADA
bWiJDqtaPatlrPn7RMaY1VJj2t1JSBPn/uG8vnD4seIFBXyFYpe5qJ9ESVfyIubH1kgqPnR2/Njk
/rjy+W8OQp5EkUaA65bvNFVtWwRhpNmjCxZvTQ1DeKWzxpVb7Tp0C2ivILFxuogRi6PlqwWSNZWh
eknc6VuMUcsjUrD9kwDgfNRiSpAoiD+0VKhokOovMs1IKdAWmTrdGzAyciPDzLYqgkEfnxEXJ4rg
CLZTH15u3a6LM6pbZePVzmDukiBJXarTBro28ZrZwDXhFqYtRUE4eXDNwKouVi+EAaiDk0A1Lwuf
qybGZTqPeOkHI14Uvf/QWMjw6MU5NtNXxNiVTaxl0Q65SGzA0UL68K6EXSmiBW9CUR6/vLV4pSTK
1Kk13HTTfqvJOzdjEH+YpMKUuRIIhDRXwKOpl6Mg8D2ZdWLWXjyN8tHMkJjiqZX9h7lAEnAcHkEm
QmOL64BuTlhrkl95GTxPd4xpMzdNs2ZPceOiR0OdejhYXEB1nOXLyThq2BqZlNdeGxj+CRX94hF3
a/MQAij5JGVNdFDGzoxd5HaC/cxb/FEaxrXvduMIWhQsgVAQx0jpF5vI6uupwu+g8nAYMDamGmYn
CWHKB0Xt45Vmw42Hg0F6Dr2fJxjb1lpEtkpTC9UOrcoLjAkZrTzb0j/TN5off8LFVYIyHoPQlBQa
+pWeQp8eS5DQQ/vt/la9MWU0ALhvYJvCmnSWF2hqd8jWyLXXjIC5gf9ExsZuB39HoFtVq7uOoxwL
IZkvGE/k9IvBZs3uDR1ArSdHfv8MQELBJwaReLOoMs/oW+1r6Vfgv5zaNp/vz/PGHQ58ndgtJOzM
K9Khn1vIC4VVx9u617BgLrKXLDeNw/1Rbq2mUG0A2svh5x6/3MUDwTMqUrPznNZpH8tRn7e6PUGn
sPRq7TXxzja+zEoMEjGdOE1PBA7vYgdRWUl1o8960Imluk3xmzh3CW061Gtl61FIi5+oWtoILfWg
cdBoQ7YLELj0LUCO40+ejDgcGwlnqqV0lu91nNI+HgDeAaXYcBE9eZVeLgf0ABYr6Xuvbkf6nnqS
HXoTuDOmM+nn+yt/4/vCmgImAMiZPGBZytCLrhjVUe48hArzXTnbpWuBCN3dH+U6GXtv0iAortFi
peJzOaEOB6xZDbTaQ0jzxccSOM4b351rbZ9mqHndH+zWlCinkmZzQ3AjLgbTS7uzUVCpPRy49KdW
8u1DGWb1fxkFoXnA+yKeLMVhcJFHv1BVas+ep+nzbBaYReldu5JV3jgYwPY59RYyg1Q+xM3wV0s+
0ue5BXLAKJUzbhJrfENJL97W1vTl/qJdD2Ryl2ngRKBakEotBoLwhm02El8ewOT0FE9zf0DYV97j
7b3GirneDGxp0hpEjOFOo/t5OSeJvpcAAtdeMAb5Hg2/0TW1BISYMqc7pwvXwCG3pvb3eIt4j1pa
Pc5oIXoYj9avOnIHblfF/tfeNNeare+5w+XdYgq6GaV1sdNpPV3OLZ4neVLHuIEbU8j1jwT01CdT
SyvnhMqbk4OsxbcaBGpDVErCdP5fDvVUR8hu9pNDwgs2xFc7xjq60yV5pujghy1oJCWJH6wCNeNd
i2acEOzT62cDfOKhHXIn3IStPr0GlDKE9XXnvCioWIFizozpu1rloZdC8kvd2TSHf/wolyMcuMv8
DVdgdRTOQqHy4cPBu09g40XfxAIJdLkMsAqqrJg477WtBYe07qqtpEhrR/A6LL5rmwpgDH167srL
UawqyvAWoMBg1IEEuszEzgad3MfWDp+7ocPBvu/6UzA30cqpvL5hyMuFmwANWoZdEpC1aJDkoB9A
n4YRa4l613bsdWt7/0jeGIXXDA4dQjUJbqT4+19nH4wLnSFJyrwuS/2NPZcog7Ygi++PcuN0qKyM
yIeFQOyyMqHga5YpqZp74Hzyp2iO1F1sYqEd4mi+UvS9NSGQxSoEcapCqE5cTqgKm3Smz5h5XAv2
IU/DYRsS1laW7bo4D9OOuhNVT7o9VwyhalCDNA/L3MuUSfsyUQR9Fqbggev3pnzobDn9XYL6fr2/
jDcuNbjHmExCY6QXsZRbw4ah0eZIyj1a3Ri194hDzkC3e9JVtymctU6euCMX9wyXDCzQd0FDDtnl
UgapWjpVYeY8eoP0gZckXscAWp8NR0oPXdoXcE1QBJViaHNtG3ZegvM7zYkizVeO+s2J88ZBBNvi
EbJkbpI95C3v/Jw2aYWmYKJH2ucEEOWuS8PCAsAsySvbSBzr5dxF1KWhJ5BNy/gu9XhsGL6WUGhh
caMk/ydtx5c6N0BId/80iH+4qqPvB23+eAFV4E04KqJzLuiCl6vuy7iJGHOYeqbRh4d8xvAM+aR8
2yGqt0MgNlg5mzcuOGHVKPJiAWVYWtnyWqO1hLsCih9KHm9q2k0oB07mD5+qfrFR8iREfRjLm8+j
MqUrO/rGaRWVIbpqmBeJYH052XGMfWiQWuppiLW8BRAAHpQs/bBkG+8Kg/oDz3De/TyFL0fJJWsO
9TrOPKlXo21dF+VjrQ/TStf01ly4d3RsNiALXYFdSrtI7QGuj9eA49+1vqI9RKFeHT9+B8CbgBzL
Wwns02LFArO3x76JEw+Yi3WQ9TE7KXWo7GPqs0enTZyVm+7G1c3GEHhXSlIqygeXa9dqzRzi4EVR
+V1yxuzT0s0scNSTH5hfPz43EKE0c4WEE6NdjjUUPskOVCCvqiSgyyWolX2Q+fnI7WZMJ7TcEHG9
P+SNjyZ4iQQn6pMkm4vldChotDPsXA/Qn7O1tcbZhujjfnwUHiQUamhRi624qDn1UQjTBCCCp3e5
9NxroeHpZfrz/lRuxKT3/J1aPPOA/Hi5eoE1y0Nc8ySRtSZ7CjVFOnVyOz3O+G1/Uis5epCR/jjd
H/TG9mBviKaDzgajTHE5KK7HRMG+qDxQH/2Rpx0VxLGst7mvr0X2W0NB7ATGwYZEnGDxesgb+rRB
YhRe4tQ0VPT8t1kOzTaKyjWQ8s2RmJYw+iD2LW+lmJYwmu5B6aFNnu16dAMOKXSzQxa3a4Som0Mh
Wkk6T3MT94PL9UNP1B7sViuJnZX/w0KpChZSUiSB25etvHJD3dohMEkxjmIViS+LwRQnUOHRtYUn
DvpWqtNgE1n1czvEEnBSedrLSvFhXjiCb4QX5sfI6AiLBfgrwSxGlJ3lZCq8Qk1eUrSTN2E32SuX
1I38gAgGCJmaq/B3WFwcxtSil5fopScNdXaqo4k+nC3JDzh/pX+SqA1XWtI3KqI02YTLEcVshJHt
xYGGz02iS1/YM4c8hVTLVf2iRb38BMUpSLdSOUnRMalhauXcYuqpt6OxcJPOWYNs3Li/3iFdUJHp
fl0BguDGGWM0mKXXVZrygPy79YDu/IcJ8UKIVJj4CbUEAb++/IhqEU9Sj0cHp7xxjpXW5Uezbovd
/bvk1vb8exQx17+2ylSUWuSUaulZU2BOLqycZmfKMYWxPNVP4QSleYD2vPbCu3UESbSg+sPwFdfY
5bA96AtfBczpBeI9gdQTZKS8B2VQ6mO41hO7tVMtisvCMIZi6zIVkRHMliOZ7kMUQ7wf4T/wRB9K
N6zwkKzI5lcy5xv7g+NAfwx8FPfm8jlUw5vEsLAYvHx0dOY2VVtbitba8DdmRQGXpwmriP60togC
qlZbddiXvUd2VB/jEGRpZGbpLm4ilMHnVUTjjU9GZ0UIjlGcBwu3OH5Gq+dtXNY9IAOy8x4LgWOj
R9nebk1jf39TXi2gCG8YCQq3e4GmXWx92+7jVssk/ZQi+Zdy0jVjH8rwqj+aIizGWWz+lPZ4M9U2
+7yqkrOZAczw49ZfOWLihr941jCK4BXxNKZffiWSmWs5rpxkjifZyjPjoUxM+aU1xwbjZCVvHnq9
1QAvB3X9bTKaeGUv3hpcKGoLkR8kApY1cfiPWT/3iX6yAzn/bnQj3oxVbabKtot7xzn2saocx350
umNWZ1355eNfkh2D4pXQU+A5cHnOZZTaezSUtFPYhchdypPkGlrwX74jlA4aVTw2aDUstmZlQ1/n
GtVOPPLCjR4lxg6xUm1lt1xdlZwzGEsCFwiHGvDQci6Gbzml5Z+MUg4PUxBbT5o9QvrO6nf/mnDT
p3H3+f4CXp06MSiECGENB1tqibRQA1Xz6Q74J8cIxy9SIWUbKljhCbL2Wq/mGl3PdUyiQmUFADsJ
82KCTa2ltTbm1qk34bRiLtgfwEol35TckNChDLJPfp2Ej6jSF4e0rKVDHJrmIXWycp84svTa90rU
HYbIbFZO0PV9wA9jB/H7qFwiJnW58n43RVYfYQpQ4lmOE3xcPs+TuSZ8eWOpQTQJAIBAFFM1vxxl
UPWms/vIOoWUgf4JZ6V96OgJ/ZmTTl3JZa61Ld4jHxpf6FkLIsNix2q9ZQsuHmOF2FHzvIRtigX7
0G6GEpNWd5BytXVlECc/ikCunwy8sscNolm+saHDolr8jzh4xACm6rcYHoevDJM9waMsYYJPTvQb
k5Gm2rSqhbrcLNUosTm5OqJ2U/hh9zJPlrOTWopZU0AZaT8aWhK77GTd3+QEDwOBBtV/o9ITaG6Y
ZV3tYhBCLSiG6OC2oD3WmgfX6R1LIvCT4Jp4GgJaWCy/4bBxEs08zVKH2rNFfeRb105l7HaG1u5t
J8mOBDn9UQmH8desqNW8HVQ12N4/cLf2Gq8CAM6CHEDidfkzYq2DQ55hIBZiEiR0NmII5EO4Mso1
Yp/ZijozWlEq4k1X0bRqOiokunOyBmfaFTVKAZSltM4tsqrGfCXK92HajF99+PhAjkrnCf3oZKJQ
3A9/JqSq3z4+baGIhFqwuEaXdcc0jWVlSLF9VSMA9MAv1V09fLxjw6xtoUhMyEY+Zolx79M0jBxj
wr4TIPJGmyt09Sq73cSds5Y+39xPBD20Y2gI09td1PQmY4byk2MVWqcw5dysgN41DZPhtb2MzVcT
GBuln3LIQrbjdomNcoTVWc3x/rreuFSEhD7ZJ/wMKn2LXyHVkllWfk6byKr077hO9J+tyUH6AZxY
tPINrzJCwT0Scs+MiLHFcqwp9TEMoxNI2lS36J3Zyg7NZD1xw1YzNvqc9uNKSLw1O+GWACELKTdA
N5eHRVOHoHEQifRKGzWcwKi6Y5v437Ew+rBiIXODrQeICFFL0CiLkVDUCGzszaTTMLaF4iKNIcGs
7TUJ86FZ+Q8fTRS+6dHwYOd4Xk6LvMia5lSVTqi7aU+tnw+7XOv1lwQJl5XQdmsFRawhxEM5UJdw
Ez0zQ6nSncAb8YE8W5IeHQaeszvfb5uVO+fGUKSBXK3UIQjyy0pfKwARWZYGXiwo5qOEZJOKSui2
Lrrq4/tCVEpxOgCLSIVK/JS/XpXaMECkdObQkyelPE72rD/Y4ew82oB5VxJccYAus2tRaBbJESr+
XKiLjRHZRqnGZhB5XY+xs12H1gHZlUp1S1kavrRyUfwEKBr2G3/s+m9h6KwVW64zbH4A5CODzrcQ
Jl88VjphpjD7ZuRNc+vvLaGNEeoIhiHKtZ0khiPX2JDamCs7R8TD5cTJqAUXkr2KWsDlGvNqCKCW
QV9VGnt2trrWOtVxdpwMBZ1UU78WTj132IbMyT/3r7T3SHw1MqA0hNhE6rJ0eg3r1vIHcj1vNBN1
O4Dx3s1Kh3Be0fvbNFZ/p53/wi2HttL0BL16Z9nSDqFFwE1KmO9nI8oxrAz6faCiWuzkTrSSXt3a
E5QQFaGSwQd5Dw1/bT+eW4WuDRrXklMrXhqE+s980NI3s+vlQ9A7lWujk3NGM8N/KSMEgO4v0I17
GNwYPRxAPqJbsEgkMzaLJleFf2oaudywd9LP2NU1D+jdJG+FkYWvHx7PoknAKaAwhs7qIsZkNoZQ
PI78UybjRJYjnr1DaiZ5iu0hP9wfStx8i0//91BLQGCDoWoCPdyHm4Ejl11OaG+hgvfxm4pReLby
EqHyvATHOMXINRUziqW0wcuYyfZ2lqTieRoxjb0/oWvQGDVMrCugKvHNCNPimP21V/LGivJWzf1T
PEsl3pxgv1zyaefE70t5ZuXOn8ig4CFHdXUsMns+YOTeYgXaWeEpSlT17JeJ7saoP71aQe283P99
N24XYCeoJ1JwEQFisZfk0BxqWRr9U9rFe70ABzIUxYs1Dp6MIRD9UP+paMMVfPeNSAEQmqhEEoxs
7zKR6FimoNJ46U4h7p2dlpufI8AkD1Zc6/9lKEoTAINJtvkSl8vfUFFy4N1IJ3qS30wjwcEMKOS+
Vf21e/pWQshtJVBqSGJSHl9E9XmQ+xbHPP+E6Ou8i4ZsflRyIJ25lcFe1IP2SbaL9uiH1bi3h3g6
NgOEw/uf89b5ESIKgvKEKceSSzo6QVlWKIWdKgsVOOKWv4Usv2aCfOMCgoAGhUuQ8EAvLEKSXKTw
MxLbOaXWBFyIbnB5bGgC7gqNI7RFMbNY+Yw3R2RVccx4DwuLYGTkVJc6iSuvTJv4ZxzU+oPSB8O3
aQ6lg28n9df763hrh0JPA3OCbQ+4ssUMO6XvJL/tJL6l9kONqgj77DakNBJL/+HGQ2UcFITIBhns
coN2fh8DLK+gu4KG3uIPhjVUKK2xf2+tH6qw4vmLwhVEsctRYE/l0wze+zT4cLHpNycPstUnpzGr
oi+x2a+pSt9aPyBOxFwiFFWzxfqhaznGJZDBE8qGw/cgodRT5LP6MiBtsrKAt4aCNS0ko4B0sI6X
U4uqorYl05JOlT4VD2aZ5N8t/EW2mEisDXXrdBECIXoSDnldLmbVIFyKGmgSoB8QmV4XRo1npPka
DunmKOQWJLaw7XjIXk4ID6JSy5Gi8AaMfCBLaOFPKDbJyg4XcWcRaeF4MoRM0o7cyiKvlXPkCfGK
ME96bs0PjeQ4OwsRQcT1C314QYhB3ZDkZGtXx9XX4qFK0IW/K8a+Ylf5VRsmejaikQYIcTtWgXaM
pdLe5dApVjbG1TqKNzH7gusHGgW38uU68kKJ/SKU6rOdjtaj5iALV5XDsNJ/vcoFhQMCLQtexQBg
wfVdjmIO6BEnfVCf/VRRKLKhalduplCtIpyksnSkk1Fqn0olltM9qWysQHSV6rUK9dXX5FeQiwpm
FgHoqnbcUpp3cFLmV5jG0G3J6kdMrJTEeoqnOhwPWmw5YA0jE4XF+zfljfkj/MW7j69KlrOkGDhF
qY7+LDdncH9oYUaxrCJ4aQ3Kzp5U9djYjb835Mz8V08aydo3ma2vYNquvzPNSwesKIGIXHxZ9Cmj
rvZrvcjPSl46v4Eg6l8SGB0rb/brRI5ymihdUbtFdAItlssPHZGxlEE15metaOtnp/C1XS0P1Rs4
G801szB2yNymnpyJGv7PybR5EjoKRlJTZ7V7sytASiZS/QA5IDtFVWqtLMM1wYUfCLFF5OncUOh1
XP5AbUiVRjaC4hzCRkW+ARf5LVT85EsZ8isSbTLOfalL255e5qdRssyHSQ2HAxCuD2fxFoFagB+E
Ghb5gYhGf+W8iY2tvB2Wxblt2vnJSDrb6+rIWDl5N747o7y73b2zBJcxDUn1YmpbKGaSVW3rRsoe
61BbY3TfWlayDoMeOde+EBy5nEzUoUQ1hENxTgxl+myHcbiZ+kjyymKw99pc9Ie0b4Inw4EgW+n6
8DULuuHY83T+8H0mhJd4ihPCoYaZi5umLRU1m3ojOVPBN1FMRnXuh2KU7dv9A31jWZFYANkBEg14
0zUxjGcT6irp2UpbSvtm5SCSs2peex0HyB/fkZigIukgL8JPTM5W2lGenpMcO14XJqbylI6TAfs6
T8cf96d0azAk+tiVwoORW+LyE6aJ3BrTjCxOPqnWNxCt0iPZmHMcyrlfOYW3Vu//nJ3XctzItqZf
5UTf4wy8mTj7XABlSJZEipRa7gZBURK8SwP39PNBvWemWWSopicUoQ41TRaARGauf/2G5YFuCGdj
9OtnL2EKi3/qp6g7RVhwO4saEiMUlyIuXpzmNm8U2geoSDaI5JzeOYZtFXR+058kwPCTm/nWQc3t
/LNc12xnukzJC/fv5SKP2RP4F1pPXmhGfn4DlywMSI7J61NKEJmByiOyZiTonFKSanGqNsb/Ffc+
t2iDN31qR2S61ytpQM00SSy08lwGBCs11ilz8UKL14VGIKo3TMATMVXe96UcNXwJNUSfB8D2m0FM
3tUoJlXsLGsQLryRNKhid5jTGxoogxnncirvdKjpj9a5C2K7dKvzWHYjOiRyvlJQwdocMP+gw4hX
RhUFMYz4ItsJvO7KuBq90t1lSnfXwzSoAY530aP8U6tedt00zO996djZ0ZlG+dXZjFbjHFqZiE09
hRUZ5bk5XWPDCq21xmqyx3ZbTDoOR7O34nnIC0Rh6TRkLMBN+62ZxhT5G8Hh+6Cx+33l0jw7XHhG
PIJn57mANxboGlXnFvl7bp/nCize8wKHw541E7d4fAyCoGpoqzWX+JWvvE6/LHOgrKOQhEL0fDYY
lBn5hCj9ZOoy2Ec9whRPmWhI3Ut6iV91wourosuCszjn7hf8wAG3sWmVDOVReu8kstirca79fSo0
iTVOH94Mxpo9hTq3HrwoFXu7c92HDLeCr30oraTpRltiC1FmVxhaVnc4izVJWzZBrDEb45i75m+Q
teibFdPOvRtUznecJ9x3v382rywK9PPBbokEp9Hsb1//236YdkXo5mnUn8LCT5Mss6od3NdLqvnX
HgvMfp4IrfWAafB8FFEbFgJlk1XOxnJtduox7obQPBhpd0nO/hKiDWCmYeqGipUlCCH487EcytbV
E0LiEMEBIA6zYKl2UrXRQ7aultyHXa+665CFUMd9NIdHM8qXKaY8NXf20OXgXXVaBYkKdPoQ4X/0
JHEZ76/t1RJ77ZWD3v3+EbyyZGJoiv5+c4JhPz/bArq0CSBfCnEqu3D+ScPO8WN7xEOQpctc32Zt
cPHg8GtVPJu8rM1IG9CK0hE5L+QwRRRt69fmKc9rohkGVcAwYgW01zdZnTvDrvdJaz1W3JVj0OYp
Dy0LvRRDV4fwtmZQ7PIrVGYmsJwnLx5heUVIMbziO55w1XXTDsscu36e3hp+OZdHs/WXT6tNJFqc
zkBpg0+gBJgCTgPxYjbtPevb+pBVjX7AW10jZ5OI5B2v6OknEKrGLZkCY2TZDuUH12sWeFjz9tFr
exrv/TEav/dOtlpJjYzpvZcDLMbD2k2fa7suvwZlmq8Pk2+UFUtwWr1voWd/XiY3v8WcJ/wwSFt9
8zO3L5O+msq3rZWVxl7oNPq2Vr1fJM6YZbgjt/P4Q2SBnOIGH5eHpWogpvhu+h5VvCQdwFvdbxnC
JPYb0zJOZlmkj7mpWx2P+QJx00qzBjv/chqbeK6BpGJawN6ffVT0za4X2fjByTUm+nAW6lgXOTcH
cj48AFEg/ImtgVuF9bkg92G1AolDcROFWRzSUraTQoj1TjWB/kHVFwxxK1p1F5hGlu59r5v0sZrS
XB50O4c6EVUjeWydjKZ4RNindkGeWkc2GXw5mjnAXrIsHTrGg5zWpOQDTXj4TCQNpHKcvhvNSFeH
lbwRb72sqeY7Agk6cUw1uQCJNsuanSh1wzWh0jRtNjgdtcd8hGQZ+0TCMKvwvW0SpIX113DCPTh2
Kiu4rasJrxvYWFy/NfsSx/41LPalV1lf2aubZde6pa8StjTVJXroiz6xwr6y9s0YlsNudkavSRAQ
Nm9k7fjdLiWvAbN3Wxk/VTlysbJIDR9hXWcXSZ7O7hMCyqaJjdQ20zf5OhlhMvIfHbfSl982PUwe
97q09R4uUG3HaVG2fgxAZbwN5mopDpiXjemhNKzsm2crX20CpcVMeHiY1ZtOyi/HNkWVxyVchoIw
PXf8WGITNiWaox8T1hqJlCg63L7jtF/S8homiHrABLb+WoVB9X1cJ2+MOWXoev/7leeVxZ/aGGQA
90QkEOf9u2Gj/ZiWNk8CoVcyRHn5Ju0urjavLP4oEQia58gJ0Hdui4bdJTyP0V1PICHdnkpw3dWY
UO76wPr/OGlsSjV4tRzg6ZWfbf+d46yLXBvzFLKOv206DKCiSi5XWYR7++/v3XauPFtBATUoRGi2
4e1xbimHjWguOc6uJ9tuhpuaTsEuDc1xn7b1+C2oQqRMizc8/n7QV24lHBJwSzpd/sYVer639R0w
/sridipNs79vDUiwMYBO9ylb6N38fqxXDtbQFzmtcZG0zs9FlCtnD7kMrXnKZmHtsQckSWYal/GH
NcOM2jWoZd7UiEyuiyWYbiw/lcOFc+Nrt5gGN6URezk95rONMcW7YWw0m5Sngp3jSPMQ5vJd6VY/
vbauDpDFLmFVv/jJZ08VuAhXChACtsZz04aAfVE10lxOZP6keMSzS7Ksk0ASxOvaiCWBr2bcrZZX
kDsRrtkaFwixfhq+bS3xyP16r1j2frq1bI0Ld+PlywofcqMOQU/8lfTx/NmPA4GwaKDXUwNL7RtF
WHpFfgwrw+8f+8vTCFqe7eJ5izYy5BmWtIRBnWVZqE+SRPjEdemvd13TYutdhbs+Z+P6/XivXBbj
cXzGX2rrep49ZLNC/ysA5k5myrY65E6+x47nEhEZZP/F+8p14UUHSobbCDPq+e0jaSNf6BSLU093
fElsezJuwOJJ1LKMsu72CwcZ+vhTVMq3lZ1nNyrA4AZ9eerpnSfSokmgCtf9LvLUPB+82bJPrjeP
5QF6avChdRv7T4lVarAz616usVeWKXQEqWy5y+CIitgZ/fyB0BHBy9MXNKfmyprNXWYOaZ8Ukds9
+dnQm/E46bDaD52Rf0vTEaxOOmH/wQ6W1E4Ms4+WwxAEhhX3Ss994hP2KZNqNsJ5rwjG/qqrzMw5
PjU23dzCh744tyMW78ryxENQW9NDS41Lnbloxzm0YpYlV1k5tw3Hi5lsIOjZO5tIpMcwK+TX2s5l
tdcrQQ3xWLohCUluVNU7RadmSRQnszb25tB/GEi4qhLVwOQ8ZYsBzJfWRVjFI5+sQNFJPuldFa3C
fs9NR+5gVL76PueRbRxlng9PS6OKx6wXuot9kQmICnOjOHemA15D8C7wkw62wh0JeTbtqsHpugSB
ens/9bB7Enoiuk4qwizQleveOOWWu/xpwIL5NlnedOX2S5bF7MD6y8wZ0T7kmnRA3SqjPkSFxyPI
xYqDmjGZpsZVO8KV0VpVZO5zJlRwLKZR4QOUGdZ6mqtqKx4ULtG7CdbiU1rbhcREei0n8NZaXpmO
1mIHZ7P73nqiGOPaVxQjunDrB84SWuzNsVs+9IXvPDKrBnuHg4thJ0iLqzbxnZUa2cLGm7+rMcKB
xxg5Bf7+zXvRX9/C7MBOkFBs+KF7tllqd7aUFeXTSeTFvMvBTa6ppsohzsas2+V1ur6bUlGQffn/
gcJC0oNjaqGD4cGcO3SJoJ4s8pim09QOVgzTNUvMQV0SALyylGH3QH2zLWUvAa+xataoskN1ap20
eINAQdw7GwhSNku9g+2sLhwJXlnKgPCgUnDKgS1/Dhxq31hWl7PraZ0mA9eKSllXo9FfcgF8ZRiA
QtKLKV835OusmDaqbBx7p2QYcnFPq7MxMlyspn8/O3452T3fCgEumBY2jrlgk+c87SEMBN5euT7h
X0SQY5Mq6yP5YmR04W4YiBix8XwKDS2+ml0rOGnPNoce3oAmi42g9r/IOkg/0x53dewag0AjsOTu
R6vhGJ+sHp5D8UoV1iau2QUFovq1fLJTkctrl5jFr609lMWeLKu13k3KoBqW6UIN1hgmJqm6Xco5
SSUcb/AxLfS+DiZCmVQ54NtujNld5jbh3WRW6knXa/rT1UN1YCIOMkZYXCyHfCS4Is6KIqp3oYlX
b2zrlcgStjgdEcwEHJBwbNbkUqFFu6TQfXm02dg9UDF+KZg4yT3fjQYCyGSdm+qUDxH286E2JNka
RXktc9veY5zR/GxdEb7//TN9eXxkVMjdnG82ati5eaEgUXkYhcML4Vbph3wJ5Bsy5b236CnnC6eV
Vy9w0x7TTaUlcN57I5Gl8qN1VidKa7882Jza7l0ym4AavQiMM+q2Su4SKPfaBaKqg2/MfYUjcQZx
l5UzVWlqqFMPTDPHqdmnb1fbqf80Ms8+/v5mvnai4HAM8of2mZrePX8PM1HTx2W3C53em5M5TN14
BOhPtN8YCWlYSx8bjpZxaWbDge3DfKeWuXqrqRoSuzSjQzqMw1WlC/MrcJYB/lI3d1PW1o9pVEMn
zqLhdiCw8D7w8+YN74Z1M/Ruc+FJvXLPON5vlpmY2+AjcHYAc/yxCPWqxpNLINuJWry6ogydyffO
8qvf37JXJsXGwN2IxRywwQOfz3pTEBI52Xo8SduiIeuZRRPG1MBAIiaAnV+lxq5xLczd//m4cIyZ
D/BxERRtG8XfQE5vADBPI8a1LNZltXTBwROAIGEqm5PfmeOfndFWF+bHLwb42QIaRdFfizQcu3Nc
T9GEKMLaHU9ZJ81vdumtrHhG55eJ1U3uGwHz/7FwlXyo+3XForI8jksVPm1QC/BOh8FYXIEofM8n
Rx5FMRfLW+GP/S0570RQDxB/PzZ5qvv9nPrDzbRa3Z0qDOODUDK9VVauPjZOVT8VfiDs2BLGR78A
HqHMt5rusLTIKpPf3+aXGxOL4tY6g69OpXLuJBoGc167azWdOiMKiGRtc9rM9qUomZe7+kblhve0
UcZh1pw9zMzXynSasDrVzXigxd+japjkx0x59nVH++HCRb2cs3iU0WKC0Q1pCOOG53OHt7H3INuX
J53mM/vLfCjNtIfwW9dxmVp/wh+4RER5qZAJOEdg/r+Bs4iNzhsmWUUeT+cH9anHpbtOcJVvf7Tz
upKp3pqjvpr0WJhkhGd0sFwMoD+jqMJq3m4nVFSEfxp6T39E/+OkKqRBcOfRftOG37yYn9+KsIJH
CHiuSKQbwXCQZW0Q6z9/WZ+PctbUtmpyC82FZZUNPDzqxlhK6q+sOtnUCpDe9HiYIt1ceFtfqfzZ
pWikQwvgebNMPL+4Zl2aftClOsnR+VQNliCXUUMx9928JeC3nK4dFVhXQ1gsn0xt+ck4muooTe2d
6qiK3i012cO/f59erszbR6IShwP1SwDy/CNFXOUcBLk6VVCToNfbHl7Dpt5HtbgUkPDqUFCeIMlQ
+JMw9Hyo3An9sq07dSp6ZJYd5yHA7l6h4BbmhRfqldnNZdEa/kXq3V6r52O1rWPLrOVY7lJv7gBe
008tHU7yS+YOg4gSg9w0UnuaITZ9tLHcG3Ka/xTSr/C09YcLD/61K7c3wzM+yYYPbF//294gMwOr
lNaiZs1X44T4bHxH8ps4zJhVX9hpX66PdMahM8MVJU+Fo9HzoYSg6M+WmvdHOirmu2QSdPOlWfNy
wUIWAQWWtuR2zDvH7eywFE1qsZ/no1kf1SD2kz+68aooo+WQj4dBrvJCKflyTX4+5tk7uxkRldXA
Bos1hvqGvkZjHNnckX1avq3mwrqwn79CfGH6oDIA0mEvoPX//E6ORCrLPoj0CRUOjimkznZxkNvN
VS/7/GPayhnUI5+Do5z89o2eg/aELblITKX1JbXdKxMIojg4KTSvzWjhbAIFQiBHWT19mgUB6Ea9
vsFjt937S75cuuxXJtDGSfewzwSiw/vp+WUrEY2dClN1So0h+FAhpy8SKQV57YFQPvCsnqf30p/d
MjH00nw0gnD8iD0JdqSVA6CUzL3RNfuFaodcW1obl8LAXmLGPBeWK0A2IH9UBc8/YNsEs6NXwEM/
86BbFK55M8kiuOsnvMwbZxipHS1xtKxIJN5ore9/v2C+dn+2YVnBgBLxM3w+PMeClkykfqQA98Zd
ljbOcekR+v5+lNce+CatRM5Jtxax4dkoK/yysYnGk78Sw9BX/UQicG3FGsnGhffqlaFgRAPCbyRJ
pDNnD5wkhbpNKfdPXo0Nq5OVX9xFBDuPjteFVfmVW8dIVDG4RqGTOzdmTIPMmlz6hqdpJVyhnfpx
p0jxvjDKy3UiBLmgAOUvCGvni+1A6A2R8Wyyebv2+7Yx0r2YXYsunSpunNYQFx7Vy7WQK9pMO7Av
Qw9wjjMpAPqyL6lCDchPB6mXHLpp1++KeZlunKnxH0RlmBcEAS8fGkokPC8ghrA0vbDwhGM3lMiz
SHg15veqx6FtsLvPJHQUFwZ68bax/jEIPppcHab6Z6tg1y/LUje2RxyEGL+kqnfwjYLKE9u1ND4U
9ZBWh76pg9sSu5Q3uTSGC7f3xZUi691gBBiI0BZe9AoGA/gU1fhwkkMVxqJy1p2wpZOUnKYvzJwX
85Oh7I0k4UAkYsyza01NI0I1ng0nFU11ks2BlawTyfX/8NWmRUk/lIwN/sKO62yUiRbtFBltcQpM
5R+Qyz0E5MzvVZ59+P1AL1kqjMQzAzvY+q94LT9fRMaGaKbULbOTXUEVIrM8D3pyxGasD7p56dqE
sO4a8HxdquwQiqK6F0vnfagy130fZZPrb/yBMoB31gQNCRw6++5147KJL7vARcWOScY/rd63aU2P
FloNry+6rOcfuSJzsnCz0LhZ4GA84kMlDaLB/eKUu2q6I1qv8JPeHMYLoScvJxnwNGxa3l+Gpkv9
fFg/mrAm6bLiVDtei1OS0ElftISOd3l9gQzFLsEv+3vNvrU6UUkB6rDsokU5eyxzms355K4OJr9l
/VigtLhf25lK3M48srej2qrLq2VdspsUwdSYQK9dm89yXIcHSwrbuHfw1XHf6SIrrqvCaPrYtBe/
3Xlu40244BiDA1AaGVFSYvSp8FM1AxWnlSl/YHmZ3k1eCf/BbBAbxqWxLDAUG0zFIEdIAnsNM8jC
pKia0tyt/dj7b1TUWRtTQ1CLYaDcVzfKy6r7TARBm1Rjl5K/4peOOEjslvEr7tZxN2fT4J2iRS4f
Iw7V1s4Y/PSnHO3lwZWwlBNLUfJItZBsF6XWjO0RKYZf2340zOu8wQKFF6J0RRIUmVfHo6ULneS2
X3sJIdbd1ZSaKQFG2bDjvXG+NW7ZbN4elXhDVmFmJ1nd9GmCIsib8Vwko+wwIs0ixWYtYK008xje
EBmafaMRE3mHzJ/6gqIW4VpSy8VLr6rVgJ1SgBPdtkFBq40zxyB3g7f6d146rOoqItt7TTwXDsXe
L3T5KeyIHrmChu2bh8Wqe2IppVbtg6vLXu4NfHk+GqaGkihwX+aSKlObO9OhE8Y9F7LgZcu9b2k0
pbxgqK3wS6jd0opD2XUD+7KdP9WoCch+IksFTy9jJV80bdT0pW4ame/GSJLQs8ye8clpqvBgr9L6
POAnMh2WGp29KYzGONRFU78noE4elsILD9XSmPluwoH2HXfa/WoV0r4Z9BBc29EU7Udtiftomto/
qZPdQyTL5r5VM8T6IEB81rd8PJxjPi6+PcoE8z2mDqoaLP8X9weGRyw05qq+BFiPfe0DGMiC2KLq
QMwzUGRnt/pLa/v5ejBwDJyAxYv8U5Or8gnYfI5iu2SB27V9IBBe675OfOzVoUXloTMniy1ylyDV
BoL2gEFFt7NbGTbENzq+jKvJFj+GDZ9CI6x+9rzgegdu1H1Zwzz/RAO244crtEZ7p0vTIjYI4X4n
IzHuZ7kOX+io2o8uWYVfuGFZRWN+9d47ZRG2+8ruJuiwdeM0O1hJpZ/kg+WexrXMoqRIbftoLZnV
4W0i5paHNS1p7MqIpjZxDaq87ydUe/FQuaaK+xC51iCX/soPerPeN2QWPDZRvz32rqtmVAxCh7Ff
GgPPuoOBn9Rh2C7XKSI5WE7aFI+GP9SfxBqpbkfdR5GyGKCdRwft5TuOPLWIhwXOUDKIVNLQXctm
Tkpr3u73rHR53UK1sJOwDbOnoiostV9JUs4SzjvjnxaLSUNSbDreZobbfvH0INoDsqjsfVGsbZhk
cBWj2x5y8G2UDcvJbhxrinMYWjaxVdHsx21EEnQceoTG7L28cU5UlBhlyDSr3k6cjFYUzhNd8dHt
YDEN7lh9zGecKZMGT7fqhmJWFmUMLRpTBW9x3H3PS6gTZdX6urKlXyKgmu0HEWJNn6jaVk8kMXoa
V7McG59McCY6SC4pOkaGGuY9dVOtdlYf5O95EbV5tdKovpV+0bAmZlgZxJ1u9Dt3SZdp13BRUSzl
It1kWNKQPJp8Gg89FVIee0MZDvu59HBq7xGexB055fM+UM46xIpqFRfnNMzsOISn7e8XVkd8tJUM
3Xj2cmuE7FX2vAaa1TcOIwH1EQF29mHqy8qOSw0hKFlnFtjEXJuw22eNA9U4LzFUa/LKcpPI8L1v
mVuG7wd2gfTtOJbj08QUundXY8X92KMDmqROKW6rfrFaml7FfGuKoOOZKsd/X/WjGnZYf1Tg1L5R
L0dbwJndBUuQ6rd9jd3MW1UucMqN1GLnhQPf30at1X6erH71d2XR91+UYcNCBw7ADkHAFZSxIiQE
cQ2Cb/QTqax3YJhLkzhN2Su6+YJgtcpJ871ifd5l9prlibYjKPEBqXefx9CCv2vMnkbNuPXP/Aa9
+rGpC/PBZ1k9OUSUtTsFVHoLvd5tCEAAcrnpFtusWG/c4bOfrt11wdtOe50Ajzo28m4hd6TGaSuB
Jsf7ru0svXPD3DZjE9TiaC4cO5J8WixeNDk5913b8Vjyus/VjtjY2o9hF6qHoa8cfeCcbcuYt8/7
wfbdvwPAXd0ri7VHxNya6TsEq1IcdApYeufqqHdjPypVtovqlPdZhMHa7YQp5U9a7z5fNOaw39Jm
IQQUeq0ntlsYT29CHdAr9zxVGTu4+F14LMuA3LdgmY2fQbrwv+2SPwcwEWvYtavQmqZpXeTv8hIP
zcOUkiV0XFprLbeUG/0DSzyzPAw66rwE70PlXaEfYzvKxsEM9uQOtmIvONt/FZ5ZPRTanX5ahqSZ
scLLWBKnMOAjBAq3gCGb+0dt190TuouS3O0WD4FYDXZ1aGy2O+5d5vh7y8uXdm83XVnsSqun3IsG
13BiEwcuuL79PN+5ZlYse7CI1LpyKK4pPutBHEnuWFgi6VEM8Qj+4cZ912Omba3VneE7ut55ThM8
ybWMPpcYbH3tpnXwdxZNqPagUCV8GIoIylTTY42R09FFCYnr+z4i1uLQOyOQRmVk8GPrciGAVq9N
aiQkRzhqR+O2eYc6s7STtYBZbMthcRNNMpVMJjiSeeL3Di5atSccD9ujPvjs2K17C0OnLO8F7Jhq
N3AKxN3TNdZ513hDCh3AL3v4yBga3KIIYWsj9omlsO+tAaZHTiM3WdMBD4JiYF33pnBsEXoM0TsT
E9HPSkXGn14tvSHuDWnNcIJcu4wNy+9/anyQPpkyrB1IwP70pvAsbu4slXE7aBN/9TpajEerss07
y2msaefMekkTx4Zo4ou1em8vNrYdUjswgCPVr/aOhmT2sxqF9WHVZvXNMIsw2juCKL9YhaL76YOs
OnFHQVjHIqjo3kNoJmohJ2/2RwFFh/C1sViKuE31kCXk7faEoaml2RMsEzq71qMySSbtMMGdztoO
eTVL8U42RTrjF1ADoo2LXX1uR6t7byxCZ0lQb36VWWcZ35qshopTj6l/JdNAfmtKP/iysMkw/6Wm
S+oWsh0SLTwr5Y1YRB/jVuUjUgT9AhgN9fQjH0XXXE20zn6iHKmZvKka7StRRESIeEukRGxB6n1v
NNOyJ/qA37GaRdsnQZPBA4imtkPf2jgYsFt953LYqUVxFyE4oHc2ET/X7ct5XG9Qv2DJguFf82bM
HetzaCx2xpFi9K7NZVBB4tXK+NCa80DmgZrqpyadyJbuzKjpjoJK6MFT0nSSvm7ZBFMVQBKaSsIt
rmp8zu5dbWsn0bLKP3uqm1RMykIv4goLwRv6pOVTq9c82BXYlXwp83A8Ca+swMZWoL04QJDqvWvH
iYCDOe29Ks4wc/0aSqe5n6EuG/E800BMpJ0NRiIDjuflshikhxEWaF0BvhpJ6dmzu3NDWdpHn2ix
b12Ac8leo5L4WumaYxHbb3pqxs6v7ofUZQ3I5apkYiIT/DqDP3xY8kaHX2u/kD+7tlVFYqUYM0Lf
hV6TLDUeY3HA7CywHSq8j2KMgi+2CurhKk8nSlEUA966d+tK3soyXEI8dtk5YVKt8huCCAwoAhXl
qLXglr0LltCA6DX2XkeYaJV/sLOiNOBFl+VDrcmTjd2x7EeetWl9AGt3vmvMTfrDYAeZtw/yBVU4
uHh0yZblhUHkVhhiaWNt3mI0Oc+9rCsDpN5kf7kp8ik/mmmmPoKEWm9dIep3U0OOTTy5wUDSVJGt
WxTNfAWo1T8Gbjluac/evaBlSsuw9ZYLtKNfXIrzohWyAzxdamRwrrOitWvGcS380bkBSsiSbPQ0
sbIzO3yqKs7ynpV5B5GGxKVX7nAcFLKAureyQ7UuUWLOpXWv9agfhkBNN6VbiGNm4iUampS58TqI
+TCACux/ASD/42n+n9mP7t1fH0/+93/x7yeAKFFkuTr753/f9T/a90r8+KHePvb/tf3o//nW5z/4
32+LJ9HJ7qc6/65nP8Tv//f4u0f1+Owfe+alWu71D7E8/JC6Vr8G4JNu3/n/+sX/+PHrt3xY+h//
+uOpA9zafltWdO0f//7S9fd//YG9yd+woO33//uLt48NP/e+IHe278SPFz/z41Gqf/0BtvWfNLU3
3hq+PMw58I7px19fcf4T1JToii0XHtADAKbthMr5of9ECo3oiVANeGEb9vjHf8hO//UlbNCBPskC
gPqAxtT+439f+7On9H+f2n+0unnXYf0j//XHOSsMXJNm5Gb2hXMBv888A4HmonCXRRh4B7Zp9ZSz
HzdidNmJITeU4JQfbX9pHhVisDIuIwddx5yO4OINEGXsSakIxg1S0ufScMmuvUnkewkrlJ5foGeR
1EtAlTqMVnBA73A3272H+CUzS1i1JXNZ9EY2Jszq9k7UYn0XDfBAN01F9r5aOKJIR3a7qayMd3MP
IT1eszqrEzNa70zEAHhsYwlfJ2m6Hi2TKj8u/cL/VGs3BKKB9ujEnL6MpJqCqopVg3IpxqOpT+pq
WK8JY77kkP8LM/vbq8vtpGMEVxAIFTbDC4o7e2SgYH52x3n1rvwUhZwQXnEdSrLdyCRM2cKW5iAA
7TmALySZzfK2NapvAk5+DA/2cVZGdoXpT3srXOfkp6pGxFL/6DIv2svIuXfWlDqkGwULZ7++XWEy
7IKy0Evs1gJHgAhRUJy66wVoepsGL64LdBOh8ZZkez5N6P92cjan7thOxrcIDhSMQOctWpw2sXLj
Q9lyzEqr4RJ+99qo22S3cFIFV9jaAX/r5Xp5XtYlVMij4YxgqgiYDgWcojhqaIDiBGFd6B2ftRd+
Pb1g83ehm42Xx3k7QzSjMxuG1x0X117ewTo039jeMOysKcsprFaBRMj+h1rKF4Oer/a43PliDrtj
hNI3hvoTArul1p4MveDwt5Xp32//39/28/znv8bayC8b7rtZaT+/oZBN+iwUUc9jXNYD7HnqD+dG
Yi+3RqWFgW6W7RYsHA9rVN9WSmVJ3o7lU9DLatfkhh3rpunetiu6J5/D7oXu2Hal55MMCiVN4K3p
B8Pq+acTSPJ0FnAO0+EnH5TupMS6Ao6V0xWhO/+sAfHrVuABT+t+67iA2j8frM/o1PcIBY5huubX
zMDsMNX1JffI12YUfiHopEOimF+ksIklla7QsoMKlrrXoswUZXq/HOumGhNvhgS/WuX81178bCv+
+2M+6638dWmYZXFlKIAZ9/ml+X7RVcrh0qapLJO5xa+/M8tL0RHeWbuKYejWQ0yAU8wfunLPh1FT
V0HC97tjHlxn+iEU16kwwSmifddZp1r0+6l5mNorw/ikh2Xn9mhw+3IXGT9N42CJ6ED0b6LSPxEK
xG3nHEhWnK3vgImbL1CM4jApqAOX8mBOPWmSx9Txr4SzrzN5Gszvrnb3Cw3vTD426XqN+iOsg6Pr
flXDHsu7tH7be17sgTTVrXXs0nsnw+15XN6gokQ/OCVN4yXVSsZ9BoClpr3XFYdMofzHPuTCxP5l
bfd8Zm85aNCCEbHTjjgnI4lIRsZaVMOxhNB3oKLJKVY9774tCeUq+2BJBmdYD93/Yu9MmvNU1nT7
X2pOXTIhaabwdeo7y5I8IWzZpu+bBH79XeyKqtiSHVa4xhVxTpzBPlt8QJL5Ns+zXovNn4q9CCpP
Ixj1KBMoVXZnpi7S65QC0jEyFvPYZi6a7Lj92jLIl6qfnVww6zu91KpILybtfbQP/8NTff/7mWTD
uEj8hQQJ7/YohtFOSyq67rh4ONwDGzB3FRSv7qP1s2TCb9DssWA+kd73VODiwDk693fOf5Ew/y/C
/A+5mZf+339Hcb9EmJ+Sr2nxtfr+JsDc/pX/DjDVf24NPA5nBF9YI3g5/xVg+u5/blElo5MANW0s
5f+JL6VJgMkeuyU/QDZoxP1PfMkfY0skGuR8YCIOwqa/iS+3rebfCwetJcAc2ubgLwky3/ffVI+K
jiH3/WkqjeGKAQ2lDPKNyZ5ZSfmXagSGy+AVRSvF/2x68ff+wrQyUimF1Z6wJAybEK09Gekc72ge
xSeKQxT8/vUefnOevj+wtgvCotpCcRqMDEV6uwNmYqwterndSfq04lCApcY1o32wJJhFdTs7+qO5
De/DMC5I8IWsbQP78yFuO/+/AqJa1AnTpEjFMVRnJHO5416YiVfd9hMeOHD48YECRfM9Vhwvf77X
94eKA2Jmi2nxVBDg4i96e2k/MaJKmC2PNKOlCO5RHgr8qh9c5Zf1wlW4MZ4m0lycfe+eaMk8RCJn
rtLO03BO/1B9LmNDHjrmqH40uXD7W2/W5nYthIKcXXhEKQa8vaMI2nG1Dro9aV0zCXLeiun9w8iU
9iDJI06u6IOhkL+7OUB0qKGIOsjt3uValu4MqDlle3J9YwyiJElO5qyN4+Kq1z+/LBjp2/t4c3eU
K5SHEYw3xqzS9wIgWkYDJTj4PLmnpyuZF8YLCJVqDWkRrXdtmVHmIVux9rU9e2ASkng3ZGSLtPls
4zuMPuNLtUzd9y5bOY39IqdPZXS+axzooqdkM8k66oMCFRAFBlLMZLPLTg+J7FN0aaJIqBGJVjzE
bT9fy1WadTDi03mGT4Mr0aytYkAUb4m7vO2zMUDpbj2YQ2qrAKG0Bd8+pgYEoUnQc6fAWbU7xj+U
0y73Qe5c5ono41ORWRyE09CvxAsa5qNIaN3S9XUd3A70iIqB38UYAJs5FOlUesn5Sjc0dQOf31qF
JbqeZ9lGtT7hQnLnAwf4kD/JROZ4PRbpEp/hpE+mYjd2qGmrMOvXLrlpXcOnyZLQ0tRPo3ZaIo3V
yiN9MRH+4PsfIi8pd5PtlDTpc99PdxZqixfPTVN6frQJSJitFoM+qmuqdi9VBiSYys7UtDSLq26c
yXZK173Upt0bN2a2mNNlbfngHmjmuBDCpTQ+tQVT8gKnKccV8oNw7QP+xPFW8izTHXTAeNh7Ht2z
vcqaJjlXTdZ9aSNT0XeLoYnVFc+ENvwhBcG40DTpq/LCkEupD5aZrSl6AGw3h0U1or+gSlrqEMrf
MAXdTFa2M0GANLQcZOvQ9ypNGrJm3JkPZmW5WZBSGaSwy8g4K8iYmzM+y1mkj7Xfu+PnGD5nc3AT
C/xE3Cx4uDqQIShcgfB4V2OJ0eqYJ221zS02hi3f05UZwJePu4Mbx+byzU7ytsCSVxnQyvnD9u1k
xEm6K81SQlUqUzp5GNzn9Y5udaQel7hDAVclaTHRVAZLciHUurh7b0QBAkTC167/BdSQNIag7azJ
v0w0nYCdFydoG1Zlt+Nxat3EPzcjH492MvtRfN2Xlkc3IbLUyFARBKoejZioq3ZZImZaR4msZBZW
VpNmxc6PPUJbs8UrHEoDIVBAoN77d3lSe+MlrBBtfq6UGA3+P9K/ZnDIwtrFgtjdFwhp+lv6Ba5E
h6Gqx65BkBKWbWk1hzHVmgG6RTM+WTkOvJ2o5MTooCrvkicvsfOrZu7bLGiKyK1Odgtl4H5yY3Pd
zXwetArhTNlndmlZV9ucEJr0ZYf1P8VxgJNuxl33idXuP8YDjaCgAXD2WKdUFPdGssLmrn0GumDN
quIed2uGSMpljo6ZfG9Bh42hmbMhXvfoVyB62S4UL7QceoW30qrqzqG1owNc0r3YDbPAh4Guz6Zl
L6xGzCdrKrXLfbo5TSysVv1OTqVdHGyq3XI3xfZyPfR51uwyCeUlZEKTLgPQIkZ2imhsyl22qpya
eVliQK8UKBUao70er61iMW0s3br8sQwwK2miGhjHEQl9q8w2XgFnul0ElaSMKLC6xngLzKWpD2mf
Dq+V5UTfTEwZ3o60faEcJUsqTSh00mzXu97AxpbNgJdomY93jZH1jOeIhPFD1ZFujkBW16cmycrx
HCbPOkL7ijHVxGKBu59rGh+ofDR+zDVDOUI30rvzyjmRYcSmlIeFXY23vbGxvXN6X+7eMleNHzmJ
Gy8AvJtrZDWRdQYkKI0CTRu7CmfwLkmYWhEezW0skXXlVi1D2wdIQI/mOMwPTZdE8gjDtCsO45RU
xnWV5gb2z8nvbhJ/gM/tpD6TTdQ4+zpsEOo8WWMdOyHcFfHqjHH3dVo7HR/MenG7A2lv+zASMm0W
umTrwMDWqXZbV6i5ivsh2c+yzLFkGAACQnei6R+0nt2cpaowx2Oy9jBE+2Vljp/LVLszF4RTFYLL
GPGRD679tTU9JpqzkcoktHomlwYZ7BhwoA0S37BCenjVSV2h6JIouKvVqVzMWsb8mBpZ+WPN6uIb
XqPsUNnD/OI7c3Pk7CufVd2vz6L3MQP1PtOF0QXRruKdaQ6tEs3WfGbVpEPhYI3a5fMUvG0IKMlh
Ag8wndpBGz9nuoM3xN5xj/1hTl8UrPWXwuq6T4PAZB/kdZt1YW2kEQr+iJFiR5kuw6tGPpuEcenE
TUhnLrtjfE2U8ShrCxkV9tkfUlS0GhsvHnlydd98TqNYgcRKPPWwocu+LGa8t1LUKWMzePt1imIY
RcjFvhWplV+iX2S6FY6qPKphM+iy8R6bqs0/GRTyLko9o+auXpp+PsihSHdRCSIgG6T1Uqat8WR2
vvM0rOoSGuB4ZTRZj1pR5/3l0CuQOF4270aZ913YVSuAJMh0yeVgNHrfGWN536I+uSjt9UrKetyV
vayvAMn4ik65XG/T1hlOip4koje0dE1E6ctXhvUkS7HXVnLfeI17W3qL7+2tYlY/kdlkTDMRDN6t
xazC0mdoC53+YTeufrlD3VqHpZk/sigE+Sj+sk9WIWA5LOqu9PV4bovJtsPeqKB0ORfcQnxuoaxn
x13dF2PFRFvbJX9zKCv73ABJ2AQZ5mmIf8WI2mn25Kth5PYPOWJ9PLjL5HGezU+pdn9CBpzObX+1
bvuqME/QwKodg1naH2pJmNKoe5iGoTN3cRlKtyNdbka4V6pygPoNi/CDyRjEUxM15nXWANVSnRrO
DW8d4yDVKwNVxkEYp8J3+/1qoWIMUmUun6xhWpNjwpf4Iy3GOj96ue/cuTyX6xr0+L05J6/oDBUb
C3z4C3DB8VVDl2297ZrOv7RxaR1k4VH2T1uGCARFsVjXNIuYMMmOmJ77Zs4ol5TJWSf0Y5agsl6u
Huo7WUdBB3qoZvTRgIsd+zcwhdEGfXFkNGxB+NGohi/YoxWpk1Hu9Vqtdw2GfTssYNeLQ0EzUpCm
LUvCAPHFmYBbyLgL83rIRUDdRzlwf9wbyAt5GRJiqedGMupooSs8XdrVPD43edZ7LwRBHeLAWlcP
eZmLb+VA5+bU57PWB/RKc3OdiBgJJb326S52WuBQ5boW2Y3but16XIE3pmeGPY3Ti+ggAnyn5tlb
Z0tjzc9dTmnyuUbxdD63Aq9PNRuCpm5ugphDErbOYTPFgM0gkwyHJpPDA0BDZFFGlnbBxMAM97i1
HZkTZZbpsyeaaabzodBXK8vw5100cFMhg83Kl6ixuhX7B7MNS7onQ9jWsv1ZDvF0lSWWdU6s09xb
aCTEvaF8DvfUsoufNIlBc3lWYlV7n03SZf5ZVt6a/eI/y9yntms1VfMURWW971snoZGd2+Njp8jF
Q2m3JD7AR/A659MMtpD2NqPcnMj3IZKxuHD2Y1TjU4+y9BVj5njX9tV08vPtcFnqIcX/XJYXmPjR
t5LjhVUU5Xz+ZTt9zu1see215wIKLNzi0jTG6GZtJC2bnnpzFwL9iuaL0osICRGgRtlX5m03wy5V
nZODqRPZjZdlxienW2Jsmx5Mu2Be0DDfFFGZD0djsuJnvliiXaSQ4xN9FA/mhcy/thE6c/gpXXRb
R/ShEBzAk4NIDoRttC5bfxJYuo3Wv8ehBsUld6PmcfHGFpBFNVWHPLLHCygvfijsoelDO9f6tNRC
H1MrmSHj+eXdStbOJ+3E5+WgZiC2CBdSAIxYoLMn8F8kUDJbPrcpfRt2z/xyBOUd1IZMaIZtmZhG
h/togAgLFofowkWzRBA0EmDPCTKMSWrnc1f6d2DawJto2e9RarY/56pzeA7kPyfmCNQsyaYNRqSY
SDub5NFai2PlV+3Z2tUvpoguLMZe33ilPEOWBfLGLdnHqzww/OGyITncOU5+EUfC/gnH9gwVGvEs
rBAc+Acgq1NgeNlRxeIGhgPbjs+R6lbxE1hd2PGDFMgghu6QRObBR+isktq9Nob+EM1YvwIb2+em
5FhpDB4dWX4mUrd3kyHoTlvJIfaWPoy96GBm5u06sgGp2K4JgnT2FYdzHgi3vFC5/Yl5fcljMmF5
E01MHwqR6zH2if4JutqzVHq3i8l+DbuwhvbjGVUg7Mr/PE6LCqqY6Dpam5ukyy84J/qgTfv51EqY
N4iy3KuKItpe0tIPRm0NYcHDof8+6/t8EDhx2+TURa46Mzqlj8aYP7SEXUFZJecMa+K9jNkYTlrL
k91rlENW+9mq5MHL+HejAvyUxi5zGNDbwhKxHnqmurNnEuWB/RPri++218IG5q4LHb/y55c9ZA6U
pgmyH7trfggzu5j7aLwFm+MPqEbzy871D6U1iBBLCiKMovcZb841GViHJqlOvjnrJM9c1aogNYHb
VYWOJC813YPsVjuz6e/MSj/EqYFD0nWvFk8MVwPEyIehmOc+NHwYvHYjo/3Y5eangqqGtcsK9ESs
Y1zve2O0zswxHmGPdwbiU+gHRKMoA5tjkg76KS3XNuGCPWrjbinYYRAuB5FvXed6KD5ZlTuBAxFT
yt9bv3ki/2HapaDU0PfxWYW/k44mkx3BLAVeFB36ySZZ7L32y+ir/Gomrd6t6QQF0cr3WbuN1Bz8
PAtzg4aD/xmH8zN7FMCSdPb3dgoQd2Ca07mJgSMsu/ZmxbMUjIz+unILo7xEwSd3HRWGfWto44fF
4RBoBOvXq1v+5FO7rMvlPoPKHhLTMXKFMFa0Z4PjnlEcfCD7/tSahXvp1+VjzlDaYLSa6ZAPoDTj
UQlSEKqCjfE09Mme+arj53I062wf5WlzVhiaNLqxnrIROie72c94m/dQe/6BHIPO2+z5N/gE6weh
ZXGel34dlAvfSTyiRKNNx6wNZpriLOjunVbyDoSGySBKXX/fpAm37jgRycXG0wQg9qKgmfDJzZV5
GOP4lOY9G2PbTfTSY7u6w7Zio+jxZKBcOvF9/dAmufXZ8JNH30m9HTox69xt5ws1clgzxRZZAIrw
OzdBuEzFqHpF63MWR11zXbT0VAzBqqsj2HNGfI9K6Uu9gpwqRA0icYg4ct1RfBFR6T/XMsPwZFhz
8YVrnHVVDti4H83XnkEDB03Qq4NONMuJFdsfc2QKpEgiP3Aig3yZzEg/5gAczyoxVt9yU5XWlQNX
q9uzXCOf+kDkubsiQdVlOas45BSw4CfLlvmC5iYIJX+C3Jv3dzbugHzXOB2yG88rv6iMPzWPrTrl
cZffjcxSuSLu98JhKB5GdMi8BLCb30RqOtfCHxwealZ9Kmp/dELddMWR4bcUiRcCfvyTPV2ojtp4
QlYhuacZhememrw4xL7uT4Njza/MFpkIqoEdMtjHOa9k152SxqqPaWGuYMSyoT9fislcdkyq0U9T
28k5IE5Tt60aGEo5jkl5iyjoIaYIF+jFKZkCSyARQreLV9qdBgJcTBTpcRlpcKMd9dOQzxM02rL4
0t2bXd3t2qpMgM+nTHquZ4prTpyVj9TZ1EsphvE6LlezDTHvLD/Fotddvy7jAyUWDVzLqRgAKnw1
gtMs2mrP6QSlA1wAwxXjQZowSpp2+NqSDbyU5rBU4QSq4M6y50Gwfle0ZEPO+sa+EGXGbvV7BjfV
8diFgKAHIKxLa95PQKGi0Kaau56rrewKrwVd3Z7J78VDD64IupBr9S6H2+zXoUH/FRXg2tuSDdvD
14E5zaeARvCK9rpCtIqaubKDYWU27UE1VPUR2ff4UkjEaM3RCMgu1wja7n61k8HfwYWq/AvgXMX2
TZTlme57ezowaRKPiN2k3c958EHPzanunWOlJtKKPtaSHHYWfmg4tbhp5gqt6VJPugqxY/TPsu+S
L20siCdFtlRFIKNypjhL8gV3fZHlfVpPdUUGrHOIr1YMJX3wKFQhZkd1GbRmayBYbSKAeA4OfblT
Zu+/1GXWwRGXen4yImcsTvaQrneYrBuLA9dHl9mraQBZLZXRnU2VyvwgMRiOfMi9QtFd0ET9Bysd
c2fn4EeH/NQVRCn9mNS3WMTXV9E4zRQuTeIVZ6lubPNgqiQ/Fu6MhHX28uxqAekj9kObqC8qybQR
4m5aizPKuOgp06SToG5bQAwB68ksQuVl7rT3zMmy+Kdu823pVXNlYwmvw5gnjXAf3TgbH0jAOij6
ZviWpxG1KC9X6eO6NIh/bWckupnNqdqehrLZdlaqOIDT2SuCuQHUvkP0t0oSj2hh1nDbTneqLD1N
5N1So+FHZGvo6sK9qQV10n3VMnY14K43LQwQHOORUmJ3p61RGKwIKtYs3bRZDu6apceIInpDDZgC
BIpRa3xqp86ZWdDmPGzhR03vdwCrHqZlW00gfY0+PXn0Bh6dpUKA7+d5tgZ1X67PdctaCcjirc1/
lqvXlcHdxb7oBnnTUA/4wUeHkhS+HGKGtZbJeT523bJzMS+soVfag7cbdDd8MiLbPq/lJC5Lt/c4
uQ0rKVDKNt5T2+EbwPeGUNjva33WOGX9xaf+F0ZN/6SXFCVW3rpRF2rqIm4QyWZ5cbRqTrEz0BNC
Zp+IXRfVKPkX3lyzI+Cm3pRN6Xi92hKpNBw0eu+z3kpS1Rg7ak/URolWFXVqB+aUOnIHgXb9Rls9
uaIeFn2HBSDxuCDcGAPZxr4ICpxt7FXzQnlfTsXyojxr+oZ7TKMSnisMRLARWl7quvUV8nVOzXCG
298FGN5WNM+m4SHJ4mg1D5Oehdg3fuG+EiE6TKwe3PIOeW+Olq1vmzrIK1/fAz1X2KLsdnLYap3p
MFnuVJ+QdPcsSuwkBfJrLE+BiG3TuXW2PesY5VlRhEmakyq3SYl5xpo1TpvJn0uKEKIWHLRMoPT2
vWlkT2OXyfLcoUb4XFDWvW8dQNY7u1XyhsnpHqaJGO9eGJtgpinrrh2RauQn/iFNRhOh/ehugvBl
6F+ZRwcsP8q26xY838D1Rj7DaHGxaMjGSOsT/KJK7H1rWuuwZ/bnJUc6UeQIX80mweZ8CQzAez96
5Q6YTqQoyA9Tp25OesrE2Sp6+dNtBhv7ldDj+APKuqPOumRW83nkp+7JyLW/7lj1ilQ+m8efXdG3
42GqGqws8wJfKCgss73tutZ8phI8fuPLRtjhLUxrwD9Cq2x0uzEjM1rS+Ia0Kr3KZg+du88BxLaV
i+qTVxn1c8I+IgL4zdAi4sYsv1POjpZQAVbAzc9E7ou8ROoYxmNOoETtBXEINHYWCHNy6pu68Kxi
J42G4kY0Mm4OM1Yzf3PcWVW7Mm2mNRjotDdhbIv1HtQ5zR1ZzIDW29VyW2q8JrooQVL6M7ey4XMS
xd0jw5jLlN04wRxZysT5VKcRh2LKZ/7UZamow1o7aRrE0mAM1jBRygvcpolfCulyzllGRgmhnRtb
Hgc8qzcqi1l5TZdBzoRMOZqQoFbvBdqA/YoZtUJfY1WrDuuKclTAKY4zqlsXAB6FP/XWEXi+Ux6U
HWmSNDv+ih9DdYcKLd0ls1m76AivxTvjhoDWN8qafjDrp32Ic82C0/S3fxDTTWYoF7x6Qb143ldq
+/6lQykGpmxV+xhKpnkxA8hdZnUiEIkp6jcxOm6v9dsDaBFxdLVH+KOFAdQdeFVLz6U2jacVF4jY
0fhAGa+2/s9RFopsohK1QydhGpdt9oaXpzuHir61M4aRDxeTQL+5dIrN9gS2HnWPxWCXx1Xb3fNk
x+qV1VUt4SKG7qkil7mvopaTRqf1ysfnNfpiNtMZuqdLT3GPA3F2zlWLX+NQgne/6QaPDSdXg1ip
SXoUnOZ4YIX5mhmlt6k3b3WVaYhfmyFpnyeNhRfTq9TrwREtSXOX1Fg1lDUPT3bmmtQtBEnfbUw3
WH/Nmzb+TFmQB+GMybLsseP5r3FBWvDQ272XcbLWlIx1J029n3xGqO+yXnTyUOPf7Y9x5tqghGCj
W4d2ito0hCNPrN3ZEwdrXVmxhdu8t19ID2cGTOfL5FwlbSqqKfBBkPX7jvZmcyhzF315JYqFSMOh
QknQnXGTXdHq4mJhaAq0+ons6MZvRf9tEkmhDj4u02faCW196AY8LvuYzllL6Ymz7IxDYnFZ54xU
PScvrhTVGC5LssAZQrfDWsv9wOr40iayWXcD1g5ylj6mRdnKnvApbaW+chPFnBlC4lgEa0KxlXCZ
Eaa3izNyB6kW0YBXby4+6Va4z+UANPKgSwiSWz+Y7gRPs61O6IGHJ7/MdX2ZS2i8+0puNuulqSt8
pQrfYkBJc1K7NWMjPSMTlRGTXCCF7xDpChaF9ub6JsLV8X2wpknfl46x+oces216wDJvvDgy8eaD
LSGH0CxPmEtA4WYxDg5L61tS1PaT4CA0iCE7J76nAcB33me163/CmOcR5c+SOCE1k/WmNBfc054X
uVhXWRkj1KZIAcdVlKR39oDHJ3TMzj5D5JmeQ+nHdyVZ3edR4q/fYikHa0dzRD12+DSbQ9WUS4fL
uaM0RHJoMohgYEpJ0CpdYPMihOY4ilVy0TVJn93weJUIrYHCsK7pigbaE+JL2SZeHmKdpx5Rz531
leDTpD1aDtujjo0agwns5NtWKyqEUeyTOGN7iulpe/bShFkhIzYU+qxnxAD9GjKuzMNUlvdRFVix
U8iQiEheZIVpzDvuqLmsCqP1WIxZ/hBzhrhgXjWFGbrFwmPAxSLEofNFdCQ18J0gWVLn3vKRt2Ls
LbrHCWp/tGvXXr7GCcUXsv21OvxZZfGL/AdZBWkQ+mRm8eFNeSdWUcJQDjOzydZGrV4cc1wAjQ3z
U+eRT5Spiefqzxd8r7ik5OkA44OG7wILogv+VrFS0rDqXMMYTnYkRgZRDENC7xqGcUPTl4bitaRU
wIctSH2OaWVRpanGAif6n3/GLzoWfsYGAZWA+9B0vceOWpuTgmb7eDIbMX1ilRu7ZsSeSx2v+gAW
8Yvq6B+uqc+lUNQjZ91+yr8ET2VnOQvRxXBytzlGQTxE2R21v+L0t3dkic0LRH2ctAwJ+NvLOG1d
GlqYw2nCmnfwTIP5q05fHqc0TT4Y6P3rw+NS4J7Q6W2s3/f8QXbYgR5qOpzMoap2dF3lY58CpXcw
a33+812J7We/0QDx9CRxFXMaEDnJ97eVq9Z1U7kMp9zP1TFdkY7que8PLVourqgBUVM8qy7cRS1U
4NW6k2LqzzvZuA9//im/fir8Eps5oxa/h8D33XssGlQCNIDHU1lmZ6aqfyS1foEnHh8a83+xZCzH
B+BloesCz/b2XdIyXWOwGsMJ13F22nx2J6NU4u8mAqIbw+SxzUQTjhKmeg9t7myCsSHrBupQKKf4
yMYLtxLdB/fyu8fm/iO6UxggGPj89l6SLCPmGZPhtMx49I5d7hv97ZortEKiIcy5MJSm0fvnd/V+
hSLYRNW9gWEcSynW6tuLOo1J+tnM5pF0ZvjpKge1MuWkJN83ixG9/Pli7zmN1CI2+R0SVeCYzIR4
jxjzRryentfPRxp+5deq74Groz3J9qifzTPfxA46I3V/lH2vXptYE8iVjnWKqjzbV9bcXEpCx/sP
ftT7D+efH0WEyj4LGQfnydtH4JlIHSnFzMd48ZywL7ruAQ8zFX65LiFJRLPHQjzd2DUaEBD86jBU
bXQYl/SjT/g378KCp84uy2ZLw/H9EYPb21UwUY5q7uOjSKP6J65nfQfOyLn9802/32q5521KBqJf
vGiCW397z/PiVhp523r06G6EdT/KswKP4gdGot/dEC8a5hAboOl67xaXHujO2Ks/H1PHpBI5ASsm
7Cr9JUZbrkXygUL3d5fbLrY5iGyUl+8ul8sVKaKYluMaoerHAImGzVqvGCL2EXfyN48Pe5/H/oZS
FtHz9in/66SCAVQZ7gpCVHoTWhbLpAQgyo8w3L+5H7DHfJQcUz6a73ebWykI+8lEh6M9FPpn52Te
yY/N+btT0zr86/XgwOVFRs0u4LrvzVeW1jTIbFqrpm2uTLdbn62y/pBKz1P59wnFooOMu2G32UKV
eq/BZfpNRfTi98d2bX5kaeXvF3v4y2mm2xbDPDb+OAsOA8N74pQa5IIU0O2Pq0GBs7Lt5Lwq/O6D
GOI3CwApm+sSpKDO5nt9uwA8qkNYHJk5ji4u263QZs7Zo+3Dn9/KbxaAh7SB+TkWUFDa6G+vAr6l
b4wuWY79Usu7VJQdyEjpGJcZuoG/nB2zPTgPUiz+aKzXG7/47cWsajDxgXfzkUB+ooSE/pCZekw2
nc/jcZkecgg1+oMj7zePcTOn4UvYRmmz1N9ek9Wdd8hOZugbznItklIfs8X2/nJMzT+3hi9LAOTd
zK/vJxivaV1S9KWNO21DBO4amk/OYerNyvxL0ff2DPmvxFXI8YY/4+391KVP4cKP9NF15umLNtXw
XZAZvqaTu35gHP91bQjMcxaGDiDlWIffvS6K2xQBKYYeS09ZR8tiatlUDc2xbqhO/XkZ/vqWSEI2
Bxh+JpC06t1h0frRPNEMA/SjnawITNSzBab/H3++yq83JE1iqw0WZ9pEy+8+qdRHYNK6i2AMnZkd
y7qaL2TrOKAFyv7pf3MpNgm2PNCE71m+wzwyGDBS4mgbzbjz05L+sM6nnWvl6oNnt32ib/c87goq
nYclB26yab1dERQuxsSENnasQdYF4yTGeee7hfzaJWjQ9yBhP1UruoWIPsUHu8evr40kgK8ZuOOW
GLxHNaOddzL4zOLYMXr0wV+jhdKVKf96J0ReyUGIvXJzcvzDN/jXUUjH02ScUuweS4pAp2p1o0sJ
QeyDx/ibe9k29M0S809q+G6127ODaqJIuIqKpp3M82FvYiL466iI4w+Zlk0gSIRqvvt8kZbyumbT
5YmlEVJf7cAFm5Js+Vvni6ssxhkgZSN04Eh8j8FHz1v0dGTNY9L72a4D1rezZwusVZ5Xf/1+ODio
WUjYA9ux+H6L1fXkVvaitrYvU4oZpXwwR6Ayf/6ifn0/9kbT5WS3SF7k+y+KznsD6LlTR3vrSsYL
ZmLEvvKvVwFOqG300DamgCPj3fsRZonSzh/UcRSZhizefI8SaIp/vpVf9yGKLRvoForD5i17d+gy
JAdjtF+pI4LV4SYG93ZpMW6WTKRgYN+fr/Wbx4addvPsse3xib57OdCuGpoxrn1k1kmDqIzIJd11
ljX99cKGcYQ1mbOW0gCn/NtdKJ3gZWUw/49Mel+C1VVouNCYfvB6tr/ydq8jsENeAgXDpVPnvDsn
rLgcKYc03M3iqYveNmLK1IkZ0surTrU5/yVWlpN2GyYPsdrZwkkyt7d3ZXWdjUfFtI8GpyQGHW89
0cCPPnhHv94VtG6FP42hV8Q875MYtjXOPz9Dz9lVdXqmQVFUIeKbyAxR2i/THtUpPL0/L4ztp799
lFTaYMuyxtgjuNO3t1bKcfJovqujnCFF3uf9OlLqG0e3PNnMiKCEHXcYzYvIws7mUU+3b8u1nj5C
w29v7P3PIECTMCDU5kR890bHwvFQ6zTqWGLRP0eqJW6UUUeHJZ/nO1tM801rMZrpz/f+60dBIQLD
CR85E6epaL29d2jEtFTzQh0zHIihQooeikqP+z9f5T0tlmfqgbLmu+DLIBW2t5/xr4NrrXoja1Oz
P6adRrPZuaoBaJjPm7un8qJr8KC5FxqpHdm7NKV/dETfkL8unWeIs8RFLhhQdTYW4Itq6jDd1/je
m8Gd7bOlnIfPw5DOc7jmthPvlbX5ZUD/VjLsIHjQhwZ4Op0Jaq/jB+v113eGGZDDi/9QSiUTfntf
+dC3KpvsAS9g3+2wFVzEJRH17C7mGam3F47xkn4QjP76jXBN5k4SyW9eVVu+veaSbrPqMXEe/TJb
74nljbAyF/+rKL3pu9eN1gd5w2+uR5DIa6NOQkXul+sxbiyRi9EfR3L+3Ygz7AAu19gvplLnHvLJ
hz8vll+XJAcBd8jNUZmjN/r2/v4/c2fWHKeSrutfRAfzcFtUFTVonmzrhpAtm5mEZEr49fth7T77
tGQdK7yvTsTqdbOiRQFJ5je9zxt4cTWwU3dRR2r8hea1PDZe85mNye93hbiYo2dFyhgIcN8tfKJ5
xKFayYpsZf+rrBMdDFydXMWERtssce2/Dg2oaxJQccYZrk0p4+1dDd5I6zfWZZQJ3T2hdEHK7yTJ
Z2WZ3x9eAPfbIqKH4U4r491tlVTwlyybZOT0qvyikNKEhZ/kn+yYv13FNckcoO1TQPMJEt4tQXCS
qjAZ1470TiRnohWKJdJwj39eCL8FB1yFaJcKAzAnm77I20eGDmdt+XZjRO+0PCCNSw+BnzE/U45u
9OdLfXRDNCnYAshbXVQPby9VLol0jdQcIxU75mNRefoRZqzY/v1V8A9jKBs7JsL492ugYzgWbecY
xTqTXf4w2k+qreRnXggf3QxNHeqa4G0pMLyL3JhjGbxG84eI4R97pxJgH6WK67+s05MfwFCjhEHT
ATSA8W4N4CwyqHosx8hNBGVaHNq2fs9sw98/Mo/8wOY6JrTxdy/GFTXYb6DtkUHF5Lpwu/bgE/l8
Ekx99MRYxg4RGy+Hzeft65/tmRlJpsapA6cto1qyM6+TTJX7P9/MBwt6PdydNbhZw6n1Z/zHKRgv
2IzYKgNlCnZUnJinMdFHy5mZhcyrmk+u9sFNreU5zCNY1pRi3n0+oo8Xg6HEIVosP7nUmN3Z58pT
n0S7a4T+Jmqhik/bjeoc06Wr9cbbe7J0NEJ+JYYIWKqR7xMrNfJdWtVNfakSYd6UiT56l1M36m5o
Fk6T/P2Xu2b71JlQguDC/O6Z1iNCpAkFeTTIRlzBRR6psH/q8flPOfv9bTJ15hqcSP+cu29vE/m0
Uu7MbYrSyk9mYmdPRa0Zw35JZXqbmrCfE8dPvwrAETsp42DnFFnwybNen+W7H0Ht3qU4RJmJ6P7d
hz2O2J1VbjZFDmhg6Kud2DMzFx9NhQaJuYZ2uvHQu0yffB0fLNu1JEVMSv2Gk/Ld18F9x3yewRjV
9ZhcFOirtrozapc9qqX/xaVAmpDe8lIZA3mXZTgVSNNO6mOUOvSvGHKZuh8zEtaLDlTqZ7HvR49z
tQ3jfbJyMMh7+07ruWhoMRlj1AZ+flg4jS9qOcMnMHuj2TdZy4vu9PL1z5vAB58ly4hS2FomMjhE
317VZ6STHug4UrasjNs8HqZdjaP23+/Oa1IdGCTWOpWpdw/SKxJl4QU3RX0xMXLU6N05RR/9yeta
3/z7BcnnwDlDhLjunW/vhW9hyAopOQNUOx8IF3zwg5o0gY82DIhvaxxCfv3942NwBzMrevw4hL27
MWXNLTKiZYwwAy8gXDHNisjA/fq/uQpRNhcgt37Pn+lpN4A64KSekRkfg8Vut0lZJp+kRR8tBZpN
/3OVd9WPrJL4LRs0NpoYB3RBrBMOkxls/3wvv3++lg7DyFm3LpoO75cC6nLVN04GZiHG9QRFGhbu
uQc93kKp99eXYtaDGixJPErg902ncvUrlK01RhLSHXO7/nauIRkUSfHXxRx6gTbNW4B2Jk3P92MP
TVH1rV4oXlCfFkhqh/6oMxzxSdD+++EGlZFPyFybaXyw73aIUs5O58UFqBe1uDYjnpISNoJY6LVI
HOuvfqzfxNUYI9AoxfTJw/x9dVgEo8RYoCEZZ3k/oeNXGLzGKdGC16GeTjRIDQOQ7k/W4G+jLNCA
3lzm3e6ezyYdQpCeEQhlm25kPiMqo8SDpaLYJknu7KoiAAgv+2qTYkGAgobB4gV6xrc/L56P7ned
f2LXwnKZOOntZpLJhBWcxUNUADHeoDu3bwNMYB//fJXfN33SMGRnZEiElXRA3l7Fb1Qg9WIeIoo6
U8FclwbhYG796RtHjDrnszb6O+kwvPzJ4f3B7TECgDfTmnaua+rthTtZV71vDX00Tkl77fY4+FpW
4X2yYj/42P+hjnF3DCaxKb+9iuYynB9gtBfJJmmQNKPLaSu7i5j+/yzV/OhStDWY0aN8Rhfp3aX6
crGnsWDzh2CFXkHrgaJ3zP7L0fD/tuRB8YimJSNHPELm8959h3Egx4HC2xjhk3OZFQzaa8r4KYg3
QY+Zuz+vkA9eFBV8Bg6Id1ZP9/W//0eUPjEySf3GHCJViGZfxg16qHZIu6c/X+aDvYWmJeHUmnFQ
K3733SHmAuNvk6XNiwkJIE+7HRO07tYeNftLOickiI03nnAOyz5pnH5wg44L4ZiyMRUWerVvb5By
u1sHSAoiYB3Nbqzq+ZuV52Cd/nyDH6wPskOGN3mM9NveJ1VluTAMB8ktQuM/Z0dTY6J6Z6K8brcC
Xc/zn6+2Pq63oYhFw4/hNLaOf77ttzcFyzEYSyQyUZdYVdjJRbah57UzDPt/JuXB+MfeJ3f4+zWp
hK/NOPYsmsLvB+Jqs8u1gK5mNErGRSn7SCiS/qtQ3XSyVfGZwfLv742gmCkIOG6M/DE/8vYWcfHw
ZdtSbEydhrrV4gnsQmZv++cH+UGq47gcrdQGCPfpd7+7DBR5JXWPVCfwiwja2YuuZB4COfiZJO7O
nrLvdoCrcUfet0rR/zqfW69OOXVdOQzivLu6o2nJxFgY+zMayF8yMLsLKEzzlz/f5EePko40drYk
NvQH11PiP75xYE5ILkY+gZyubehiVr3rbCbe//4qeGyyZVGTo6b/7qypu1502PxxL5qVnIFKBIdy
Mj7ZG9cH8nbh8zETB4HZo5ZJ7+TtrUwyyPK+rmTE2EAatrlwXru8VPs4t/PbP9/PB+udS5G6EETy
et4XlrJeLx0vH2SERUvWhU2hqgcsgHXr4Jijd1e1snn58xU/vDnM5VZioUX5+d1qyDpdCfrCgPYb
L78PMmgdiAuGGWNK7Iz6T5b+B1dj+6C55VPKp0777moGEt6l0rsukrYjd0qf5dbNBWYVnZX/9TlN
65aojh4u/xDwvH1rDcAKH/icjPJ+sBnZM/JHBkPVsY9xg/vzM/w94mGijRMaZPH6Xb1v5A5YZtWa
on4/emOAdWIFrf8GF5Uh26M4avPrWpn666TH5fLJRPYHWwkFQjqhOnE/6+Y99rttjbxNbIItw2vk
ja63w8WER7n2lI1FEiKCcrewmpqw7cYtOuTkr5NgLg9ufL30GliuR/B/fOVmapiyXKBegRNNd3MX
61GW5p8cPL8vmvUiro+YhB2eaP3tRXoa9GnnDqA3UlqFmG6CEcoDNNXtZ83R3zctrkRxBPIr/4Yl
+/ZKhj8hUXcXIF7gsvZJR9W9xVDik0Pto/shcCSH41unbvjb1ohpStEQ/symsQopV5li3gVhkI/5
J1vXBzfEGDBdEQrIkOHflw+kpXVm63F+Ml1VPGfZ4BzHqax2/6z/v8Ib/z9tMd5YafzRZmO93v+4
bvx/YqCxLoE/4I1fcrzuuv7lrevG+n/6b8Cx5/wLY1UODspQpAtUcv8P4NgFcEx4SMFmjQDw0ebV
/dtBwzb+xeSJzqQklUBOaJ8/928HDcv9F8RjqsF8DeRW/MW/IRy/Y3sTT63NH8Yx6czTbSL2ebve
BQhNb26XIJrdtEPHZfvhHHvl13Ie7UfP7abqEPuaeSvbuD3FjlTzzsp1xnWxtqjgjmZBusOsLa03
nW7qoOum+GSkWEeFIklfE7NXB9SF5aZBr/GAvGfZ6j1d6v1/PPOb/z6J/5MZ/++BnP97RHMj1IzJ
IwDGm0Snv2VK4JJ1xOrKiEzsMg64UzaPPEAPI3QPwf4+1pd6FzOaMG/d2O3HfdnEZ7xQwTosc/mj
k0gTxaBbt4O/TJGvAu8pwNzwXg/8DglbPVl00Z3URySXJbepCMzDZFrjLZyyqt4MjiONbdrbKRTT
RY03BujJ73HMRpyXTDxjERxfNP5SbQbQC3hFdfhxpvK7CyvioOAv7lf9yYuiykb1qJ9Qh4049W0k
WHOgcKqa8lMA4EpTcCRBA6ChH1duXdrZ2f3Yx9aZF5f9IhQq+2OfVAas8ymRYtuZQ3Vr9wItJDC1
i2aKk0tDk8wR9yPYIPAhzbWVKwTj5dC0P4Jpae4LQaVrOxht+kOgGv/a5km981D+bP3OCJLQ7nGf
pRJvD8lOUbgxtg2nw6M2jd1Xu5zAEhblsqKm2NKqTRLrWKMpLy9WJ6rqCXMeIHsozlEUe1Ox8+bK
v/SFqo8elqW7kd35kACB2mLB24eNnLVDIYr8ZvYLwSRlku0rXc9/IXzVdvWQMtYQ59La2Ik5IP72
zEsEhNqWwqa6NIK4eSi9TNtPiy4PRVwUqAJhAxYdZKxW4D6ymSb1rXdAkkDoHKtXVajy6xInxnnW
BxufxGTcz7nVPtkDpDfLGZNHRFwoxrIlIUpieHajjBwZL3X2YlOgUnwl7HWuY1viDbfgDoNFTJOh
/hTJttSoeG5yXZ405nKumtVZYS5jtfUHs99nTda99H6wBah3FehyhzHwEtYQcA4oRbojAWN72zem
dV0bLUZxCYd72WC0bAXaqfREEbYLNkpprffnWqvsPVQM7ZjjBf9EntptHGH1kciMETmjXj0Xdu/d
dt48/6oyC96DXczZfQMnbQm7bB5Qydv9tjHm8WIBeT2caqHP37yiXzY6FD9vk0EqAifi9MvOsuJq
X9VJcwSfcoSQ8AOZaQwUthFbPozvLd8x3oxzHloW9BJ7RNttaPON42r+T8vvL1OAkr0RiJ0zYu/k
MPfgdNRvkhHRzsIji1skxyg5iy2lF+fcKmNnJK6M0jQ+9Ylx13Q2xLJqQUhgHwcVM8HUDBd50FX7
uqrDBSFnUJigLud2/DKZBtJ+84fEwmdr6clPzbhvGw1IEuLLdQgG/eqtKrMn0c8P0pWnOLMeQNbd
Q+a5M9P2kA9wH7F09fMpcofs0gLxFscKYG7OqEHV8zEVNWTTRD7UNa6r+fQkPcBwsAUYi4UeXyQG
g06Pc+AgIR2/p5b9kBbm85zO/aULUOUaUnUcZk5v3XRm/jqnSZZseqWuml67KGb3NOJKZnTGwZ5S
+qg/GZbKN6WtnRqqkGDAk1U5KkO37B70AJgej8CKaxbhAMzKbvwLvF7BXufywZ7LCxHYG0tXu3RC
oYjvj97CKMrwf+3sNAtl2ls7cCM/StfN8Tx0+0taHOmxFFVxgFHxYBexc5IKegZUivaHlWpovJGh
75XhbItihkckvsJg8X9qgaUdXOmc8ml6mJzM3jFODhDKGYGWlckXU4EC7MYghPcC8CE9jdWysfMv
k+j7yDWGnYCoERbsn/DdwKY8O2MNWNfCZKzIf9ZmewfkqAn7gN2+d6/mqZQIBBOYutUjs1MPqX+F
bfBDboHEqYr6NQYMAegTYAuEsEvaERu7N+DtDtOdV4FbcysUzUNotJyJvpOdSqi9zD4/L0K/Vkq/
JNyGDzJeQALTLkd3Gndz1tzycrdK+od0hG6sKy9FbNXdwVfc5roHOkdQgnLTnYAtt8HAGV5jdtlK
BwMPI3Qyn4JKoNLN0C5XJjvVlItbcwHTrAkwgCb1TM/NviaZ+9VsIHYEvKtMQt1CRpcF9S3IpOtC
GrfGwBSu7ucn6eI9qWvBRa51q/XqCO6hgeGaqIxyWHadW9o1H/U9o6fo1vhrievCfQ2ORgFYGgwD
wFpVh91ioncfnevRh+eHl+v1NI4XjTZ8a6b6KvYdnFCSl97KQogqKkTK7UWznp0XH1f2FoEMqful
MXuwhaV7lwzDmZLfVb0wu5VrT45VXxiTtslTe9mk1XhbcFi4hii3ujfvurTXcXK0jlMCTaFfgo3e
QFfBibSkmFArdeidR6AsoIc0DzaFGugLyxYDsCSID70hL1TlXKrGzSO7+cn3leI5nlnhYinvHPdD
HTpJXuxSNvgLIynbMJ91A52Iekibyd5iho63qDD1+qYWvXpYsL891a59V6Lth+1t64AWudqSW/M2
wO+YRT+xerQqYH3rHIMeizXp/UO+6ACrhBuHikDjlOn1TD0hNTbdMO9666VBjLCdbaQqDn69YRBA
IGizuDhnvnbpJbPGwsG2FpPjej8WbXKvZewxlAjU8jJ6w10sqiejd68Xq7KelFcq/wIj4kefjhf4
IxAx3obhbabJeFKlgx9XvqezF2yqXF361kXfPvkNTqejzWvqtOym0tdvmhl/MV/ZSbmdauPJ07xH
G8TQMjJKGNj5N7OiKhfHaQFMn46Cp+rqul/r4JPVPXuuvFlUnG5qRPSzdE/Jwom0GAfP6J/8NgZX
meQvg1zYtUx/3zP/jBN3vfG8YsUj1O1GOiMbZ2O/jrX3iDwcyb8DZ6dryu9eVYZQfYBsVnkbdr06
LppMWFAt4VYC1Swxj43mHuo2u+mK5j7N08cSW6ZYwwXSS7FJAGfnOeVVLe8HvTuUKt+qCtYdOJ4y
rR9mzM03Bg1DVkoQwX49FU7aco61p5y6DUA455Ff/C0AvDbG4mhKfQ8VMOXZ6F+hqW+LTIDE7n/l
cXMZ9O1J2lUUyOCbyrO7RtO4LX9n5I4DWq2/s0TZAJht7TBtsmfoAt1G2EjxXM07Jd58NoD3dtXK
ZexZ+dhqxpHQ9UObxm4oFyNsMGdflMJnPNsC8HNwsKsvOhXLrafFS9iwUDf2dMxU2u7avL3I/QHw
FjuY2+ID6cKb2LSavIEA8V3qPW/LrjMKQnLYMlQK+2BWUNrVfSIZ+CTGx7Jed/f+0JwLTQ+zwTWf
Esdbvaizu3zsx9VDtDlgTMmvFtARgKduzGk8jDpGtHrW2nsbQQxOunofYjSQRPQZHpUDD9EtcUMe
4CY7w85gMiCCgA811zQgVfkJbsCdYR6yChs8k9h7V83pVyYJorQsT1pZ39opIdnEjrIZeu85kBWG
fSrdujMUyqSBEKcRXuCvm7V7WsY85Cz5Ti8M34aSnZIJrB0mfnpIL/4J48bbeFkgPTvTVngt6Xns
8uzb+KdqnK1WzbeCKUBwNp4WlRo07tnkASv2ROov7E0g6b5WXZadJosAnLUFtn/unipCt0OS+Mc4
g+g0SrnXG5y+UyFC7Fd/GUEOR7uWT8UKbvfMJ2ouhyRmRBvQrAJSHfbronRxAWhTiPF54F2r0g+F
SIsjqMl2Q6f1EriDj/1688zUDMbVJgYHuqRQL5jCxJ0KzIWo7CFMBARneEW3S5895T2WHmzUeEyG
jtuGePOy6XpfcF1o2dpGK2IGp9iWQj90qnhEL5qFFj7mIHRtYqv+yS3nS5tedOsuh9Ibv+CquhpV
3ZhDcMha9ThhMWDnWiR653V2z0nS5ajWZijr03JeRnXOLP1n2/njdnVDIDY7m3H/zeoIc4KlOsMp
mkLm+3BMbseD1TndSzPEO0/yG8bWpJ0q5+e6hUc45csLv/XFn8DqdvoVTlOghgCQbExLA5xWj9/9
qry15vRCdiBvNbbMbe46DeATB5czQ1o8G8/MTtpibLFmP/a2cZHp+qbOW2Zm1QXm2BCF2+Shduc0
ovWvNgXW0KmU7Way50tAR9CtAmOXYFlMMD3AO2JzTextZ93RFj1JD68DN1v24GVSe+cWbDu6dNno
8wcLPGDIVPx2caxfzJ2AGRqRSKY715wfNN2dd7ijRpbInqSFv0LREtez5Q59sR26dtzYWr+f1sb9
APX7obQSvd52pYM9Jv1acZgCvutNkQ4kjJX/NfCq7mikA5g7v5/2AorEEc6fe9sSdu+k8iRcTTjl
R32O66OeetXezLIkwrjE+tn0jgmzOp3pzUzecqhFcvBSnCKwhsbpWyljYyg9vs4R47ZEMZSvIf7q
2im1g/iHU7rWV+acwB4RZgCfaZo4uyGjgqFaq5YsloHBJCxrMBrhqgt8cLFi2k9jSWYZKMP6WZBp
sGdkRrkhapC/JndY84l0AmjppMZR2Fq7m5oGF2ynldq1ghL6KqZYnEeRaQcNr8FdMebTceqX4dAu
wN28wYUHpuqiwy1UlXcUTiz8PxVho2hr9yuUXtzvChdoLwbZYuumur9nvMjbz57fvjrs9RdCx1qX
ORAzfnRlO/4wEaud/L5ovgILcWHkgn3c6OWsToAvxiJMPU+E3mTUBzOr4/u8F/4+CzTrMOiUUUwF
XRwav8Tr2dKmyj9kQLjZ0ALsFhmhVb/6ItWuQceYgMHik1LztBNBvSJAnIUDNID/748zQXnX68Rn
g61uiCyGIJQita+S1d5tQwrjnFSBx0vqEif3hWuFrQHavjcD+2lqNeNFWLwHpLo/lzrw7gGh9zuz
KxiubVVy1VvWsUyLJz/TGxA3mR5B6wAe1frC3FkiFZdaMKlItoNPsoW3DxSwtc6gBYeJKXHWr3C1
+x4oVBDGLU4QBnnmDOMscE5xM5iQ6DxLPmaBn/6clnF8zl0FY9Wpxr2sZqJnu9Uul6HSLvUYaqmM
p/6UBoaASbpkm4B8P1Jjmr6UbO4tidhM6LaMpXcYfa+4gSGbHw3hdOdgSNR+nlI4cLQ1N6OBe/IE
vhf4ryO+tEk1vbhd/6VTfAJiOiekVVEtrRW7nLjZd93K2WIb1KwFidMAaMzGdSWcC4kdhBoZcFL2
kP+wU5GfbWFP04pa5ttnRBsnEA9SkJXHN64+LCE1iOY0dmN72dpusaVzf83PVg+5W7uRNPp2DypE
hp3rXLUWaZ3odHwRTHXV14PLF65N3qFLxv4s3EnsFyig3zVbK7dMTjBFORoq4rApb9sxib/lTBsd
3YRgn/+Zdx3uBJct3GlS5xxmdcBOcpBIh/JN77a5HlIvxLV17jzSMM+5UsVUzRsrtqs97UDQMNDu
Q4FTzEYAcflZZU7+jWzCfx0SsJJzPMUXorHbTZukcIdwOX+IJw9gcOF413Y/+bvUh4LaWH23s8di
Dhe6DBqbhMGQGNnlCdPe7BqCJBu4crq9lCr/Ygd9fYNzfXWN/TaDjXauA7nwptuim8aL1FuW58Lg
0HPTwblNDX+OzMKYz/YYDNeBmJdnjgqbINmv3W0h7GE3pcBROU7L7LIZaWht3EXUr0PXEE0Svl40
4LlunKDBsqOzzMfWIKpLzb45002bH3Sv48Ah6QN2FwAKCMcFShktYXO/ZHEXCr0bzyQuzL55jXsd
uGkDkU9btpWDRaG/6OZDU6clxuUi37e60+1AwOaHAbr7dszbQYS9bjQvGt/1llNV33Xo+7eJx5+G
YRavlvcxZt969WXGJfQMfcHaGY4Wnz2zh+Fb3butl0VBDMjf84kvzIyCjhwq+37xujE0nZRaKXIu
kmSRcIlk6b8ynDRsgjHIzlLU/dpOs09GDJNMc3KfFNInFqNqORsPsaYHLYG0Mg7G5A83Girrp0RJ
5wIwLXJaen7GYRGdvx2ZSXHDGpwYYycOJRSEf+pbDZK53Y9J8s2qsorY36i0i8UocKypa4zkoozv
9x5TomqnTzDD+qmqzQOjfsxzFEOCHYiOV+ZDJUXxiPYVh5Y5CMrr1plr/H6yNS2EzrSZVEtlwGja
WwAcPpUF/jt889UYPkjl2ZscB0avap5LKoBPJrxsExjukmvOBkltd+CcxNupLC6dAKMMEEIY2w3a
hAi7bCqOEs28oN5t3CK4bPY2h9y2y9r5ehlW1uUoNJJSpxuA4sOA9TUxhb0p7e5Qta62Kz1j7w4x
WWMg8CctQRBd2q2aqCQQ1zhmRl9qTMtRO4yudqxSa00R9PjGwPVpX4xLzTCdn/NF9PrDaMmfTPaD
Ye2b7EdqMu0vgBMITI2onWLhLDVrB269prqmUcFYWIm7AY+C/tT4mXbCmbrXQ3ZSKKu+FqwAJmq/
WN2XmXryAiyrtnHCFk89RfLJTAZOWPZAvsp4MazQ2cWRzS8T8dLlafk9NiiV7nJQZ4cxSOj+zlkf
k0dOQXZIizJ4APu17HvlddlNrauAspWXMIUqvZb9c5wHssISi7ujDeWD8DbpsGt1smTYkV9brAo1
RZM2OzdpbvqAwvnz8B+G4aJmlGk/eQSlSJMDGLOUyvODHJPgyW0LDyMqy9gv1OJdxImtYgdqmvG0
OHVFwGynbUuyLmJzhybDPGNnIg8K7z2MwuspwmvDfl5N7r/Z2jhgkmvUJ3vJHTNsMJ2giokX+Wti
DN1R1UZ8DW3VftIIfq6dDh3iJuPvMxqY+cdO5JwaRtNYj0jfMsA97ZI9rGbh0ZTSnsf1I3fDcl2D
ZQ48H4RaZNSGfYSdy/kxN46E7Y9XGB0pHYgaZMZruTTaZVa76gfqAZOa2CLuM9UIf4uVink1NPV0
k8yVua0nr8M2oCoE9uSlNMOVDRPAjS7Sh5ZJHEZAy+ERLJd2nFGWdxufUu1XPx9ek3EGHjkIpljC
Od8109a90DQzNHJUK2N9EydJc9Cw7toFANSPs8GAzYrSVozxEJxrBeX9WL8q3MY72woPSio4mbxo
pWGe46GD/qXRa96wJkSotwoPt5zqElviazI0lLuFYV1ajpIPXdM2jyLRKUul2rSclp5SX+hpmbYz
CiplCFE97DEGe7mevBibOkaazH09oYiU5kSoYBO71cwnggMv0u1I4fmRhDE+j+4oziSvcm9Cprif
8M084WeJd8SIZv2W0pw4WY2FxL6w1VkG+E6Xvb3miikIT6OrWBUWdc+0ab37RMTo4XD9HB4aYblf
8sTvIvyuxKMMtDSNLKrJL7g7axoAYQezCyetvCWcari6cq6xCW6hfpY0uTa2nQVroOK3m1F2hbNj
cNaMLIro6gkUrntN1mLUl7PJpNU2Zqy02C0YluyrSYr22s6kuPb1ZvAgLNYQjdmH5LdOOPmPtvXx
knLrND1nTdc/mTl+XhDwKTcjgf6x5E39qzK7Zk9IMzxiycSnUAb2N5j3gLC8QsAwT11xUFblHcGj
Utw18kK7rM2kvO7KYbiKbSwaOgfriTKz02sBuvSiHUCPI1DAbLXUm2sKVyyoPjBfMj8366jsZ4JF
lA39rkjG8ZFKW4dpYZZ0u6QurNCfxToDF1T7RBvSY8ZmdC6InR5ZFq9d7RJgULCCah30d1of9A9L
h7/NRsHOuK3YYdKtsVisgLJK61s/oJOhUwyFUUgMPgo57ugr1K80JtpoqlHG0oYxZqwkND6Zrh0C
fWPLqbooaxoBMHVu5UBBzYBX+dCnjb7Dz8M80Xjs5g2zquXO63jlKdjjPXucjJC1tdvMnvGNYKYu
+e5MvlnuzExg5A6edHApRMGclT94rxZZXtP/9LBU2Pa9pt+4gVquet0z9wjtzK0HaPSynnTyMdvr
eiovpUPM1wqCskneYHCj3eT68hBkwYPMY3VXoQHdOZrbqw0/1UlI1Zp2j/ZseSzXgUDylGka8Blg
EjCMJ9uXkKt97bgs9Fy1zoi3hvCbO+lL6hHSk9vST+rnKvO7Z/aW6cJ25+VSx2vsnJIqXWS1vTwm
JudW77nNcwE9nWMNERNg7fF7mQvjoY671ypIKPyKNN43VGkuTJu23EZvrRIXgYp+1YAB3tmw4+p6
zJX1AhfigBxLnUzJby0LgQA6Gbv2SJFb3bi1b0Oc7igqhpQGi5KcPcc7g6RtcVV5kwP+RQddNedK
95qJfkPdEwtozQ8NVSG0Q2Y4aXg7EdkaUZq5nGfDF1t9NehOa+u1QEjpb0ZoyTRcCktWIT3z7GBx
BO3dJQOtWotSPGlI/X+6HrVJU9D8U3E578mYp0tM48ddvnqD91VXn5Q0z6WXS5aJ+8WyJURqa7T2
c2HEN9nUQkVtEXRHrQVYM4TkU10NzHtsGLm+KvEl+5G4+kvhp+lTICilyXg1FQfz5VRUBknd3Ium
CLxLPrgvaA27VYY/25i74Z6ycXnZlNNnSkwLoZzfWIh2W/8pwVpumxSLF6o+D71xOFq6wO5qqi8n
LJ9oKWh3Yyet81hQ4iOjnjZpvJYEBpwCumb+Uue0aPAgSwB6c9sefdgtXkg8asbePDm598pMjg1a
9w09/4XkdglFCq7aqx5x5Xhsy8U/5ugJj8QWp9lSzxr4fX572Wu3Se5fl3lzNeX1jjLwhSX057iu
z36rb5RZHjEtuMtVfZtP8hKPwopHYZUHP4hvk0F6T/DVYJ3XY4ydD7h7TbrHnHjW3eiT0r8EFRXT
QbOpIPV3k4tEYXQ0fS819UDSQqUA23p3IjJHpVH9WKhgn5Z8tsB1u3KcsBL17O+ZwoGMmCvwQk1l
IupsB7y0yEGK7ymvzSelWcjcp675MrH1RQuTqOGS+daXICv6MEmXOKStt1avmuluHReswmJwaKwy
1019vCusZNPNOWhTPwD2nsf5hXInqPtqqo69YOqO6dfqmb45uXnZyX1rOfSVGBrecBZf6eSoEfad
zSEg/xs22C/8yhvFTeiC6V6xEDpizMgu2aXlbcFRd0VqS/1YBnMdGW68XI3shRH+TCcOrPFLPgjc
J+jub5eipztAho+aLo2f9NYlwJ0CmpG9bZN8FDqVnI2JMyMAbn/a41XAIaWNXXObgOydDqixkw1i
9YKHJOjXYb8W5X6+AFkMgoFBQrbm0Egm/HYavZePzGcvIdZyxX+xdyZLchtrln6VtruHDIBjXNxN
ADFn5JxMMjewJJmEY54cg+Pp6wtWt0miqq9M+9pIZhKlGBBwuP/nO+ectRj0DadOhxhIBq01R+5y
Y8h5/BwiSX4vGsnIDcuoeqNkr3kkh2JBhrKo3FwrfWa6XJux6zbusVrLzOW2ICzWNAyLtgV3uOFR
Pb+UxtDf4Bcc3z1jpBKUAy3nftdSw/euVctpyT35mjX1cCatsEFD1pl7DNGv97XpkFA9QHuk0ZS1
gp2XmWYsFGNTUcmEt3yzZvhvIpPNBoMaPVtPjPOmF9KYaFYIczIlYWvD+kYvltFsU7XYyalLhdHR
GOL01Q40gNDkHH33qQym/BSsvnPxAzpiOEwbR0NTdur4C4VsTtYxlqhXAquy5Cw92/AYaKbVKTGz
toym0AgutEEFyC7azra4JYNP9CNwakLnbLhj6BH6VK5eQYABC/HUdfWDtViWu5mvxXz2GloX9onO
kVm4IUlPbiDzw8ZkXyaBQSmEKmdvy0C4AYN24BLK0AYRVYF/Mlv/uSwDZl6uTPPbnvPtOXOBiRLD
QtrilEwRpcMD1jT3XlL4P+y+yO5XUtiRjftW3ImRGzCaBKH8g++V18xTCgdS1d3lLSsgOt60I1/C
iL0isyOe2Hw+tEqIAj5eNjvTw5TUiNMy7Yxt4M/6uXbH5sVLkvRA8XCzCcJA7VbPTW7pK2sPydW1
2ryJOnt1OxozGrouN6FrTk80ZjUHqveszw4tF/c0vamYvdf0NtDZh58wN27aeqDQqDAbL2opdrhf
lcye9DC2DxPFEnbGIHDLBLFliEUREq0T+KPwbGQ5AhpZ0wVbpDUvznVdePedU/ixTz2HH6UQ4d9m
ikqPuW4mNHXHQrhgETM60/hhcREj083lp8pb9I71QBzTnnq4Iq2EpOpglUiulnehWUOCNYTTqR0r
jixtb31tjcSPUYndGxMd4kSRZH2rqy44Ij+mu9Svv8qkfSoTs6k2LedEJra8RkcgLFPAhi9gFC7r
F02LTh9U294KfwzFuj7nNv2xY5B9iLYbzoZflluO8voSUDNKo0IaPCPHm48yGMcHjVJ0ycqCkWqy
KvQS1LaNNIvwSRh+52xGPw/fy7Xi2ERWCqc8VXkPi10zvFrXvo9sO+dA6Qe6PsiZSguX5J8Pfv9Q
JK1yPg1pnR7GVUhmVka44xx6CPNsPYwugXyboPH83WTQpyrCGsGuJJiPygwkJldRUUspRCVv61Al
McN374FCF3RRDnTr3q8y4uYpXqBOonNx5VqjzRSxtFL3yDTMuq/qoLkfczneUmrRXPJZipmbEXCA
mFLrmJUVqsUM8JuV3fCjMjP5OhquzjZ8gznyyWwE26asXuhbsV4Z6zGD6xrnhv4jDohr222bGeSo
TCvSzrvJv8loOL+j3mbatT0dIoFyx29J57Rxn1HhsdpFfUPnRnIsad05abtnmQ199Ti6a30rdJ7F
HXExkVnV1rQpBp6fwqwQP2x2cvPaWdc6hQchHR1nYSkem7bQ1zI/P5rboPvkz9sO3oG+FnXvJfQz
jxAQZkugVAsvtW1GbExR6U0hs7mQr4z9SXKuV8ePR21Sd6CEn51LZyrP3qR0TApkDh5xPSqn5Hgl
NDSdesL5XhlSgt2kOepew53CwOcOiDrD3tIVL+sq1J12aWamEKL6YnG626fN2n1OBhm8kprvfXeq
/rqhoGEe6m2JgsW1aOm2Shqum5d5qBijiPou0EN3MqvJvx3NlalO2jkX21EL3ddjd9ZDY+yR+ekG
KKfmHh2Bz2qJxRpjH3TgyIA6+eTn5rIvCrOVMdswg8dz196NK8tjbwlGtO5cj3dD54fvMpX+wRKd
SjeC2RHFzkX+JHquFx3vvndBI5kPobKqkR95P9/YqU1xT8PaQbVqmInvuLjHGAHhElJWzcSFLmkA
i2tmsH1V5Y1Cu6dxYp+phhktZ3bbcUOWkvtsUSraOka9nYw++VpUy3VtpT/gewMSdD9ygA9iqzQp
0aPKvdvWtGwAXX6oim2IXPXzRBPY0lvTidcR54KR3TaRhJ9uCq/p3gbQGIw/6cos1bElAVIqCjk2
b+mJay9LzQwx7it8GW4moQRctna3PWEJtxNM2Rb7Z7cVhNx0JWVNm5T9D/q748BRFqkDC2AE1hxx
wxh/Fzj1C55/5VIZ3JO+FjrkPAf2r8GqqjKXjIUpO4yJTHHwkbl1zHKbpUYhtO3gXvqtA72wbTi2
3QTBSCfj2AP7/TMOHPsNcQYOedAYPIDb3V8sLBlNwktjzt6eEh4RFVKqbSaGfP+/HLjSx+///hch
c39gkuN39f5/PmqVKX37Xn38+1/PNEhWH3X2FxL8+p/9NwnuQW5fc3yIpL3a+Mn7+38kuGv/Bu19
9Y7YHiYOHHa/k+D2bz7sPpmXtD9dae0/kOCQ5TYeIRzaZHJwff8JCP6L7YiYBMyYONKASvmbdX2Z
P9o46NoWNc014dZu+2E3O8gkkuSDSM+zu587Of4z28jP17s6qjxyGpwAG8SfX4+WlpDqWRfksuig
Fw2CVOLASFkG/3AV/gcy/Jf7j6+NDxYE1jWGikgD/1ennZ0jPxqEEm9Lk6PsAd1kKPedk/m3ikAY
65I3BlSI5197Cq3CS6xTWYRghEg0kKf/+c38Yvsgj4baBK67Ja7hInjr//yhGdMFjK28hJ3uWhyC
zkqfycCmvFxTFvg3r3X9An/n4fncDtI1Vk3SJfFs2v4vX/DS+2OHVBQyxF+MzVR35j2cM3T4FFav
lAnJcy3X7N6wp+Hbf/6U1nUp+fWl+cVin2Hq6f3FkZSb1LdYPJ23rW/NNyUdPw/K8voLIiSsqTUR
Z7NhNL2cpmQa7iTfM+RBwoF1oaaSVleah/OWEtK/eVtXK8Nf3hapZ9eF0CLS+OqU+YNTyWrrHNuv
Cx1IC90uKHhQ1oL4uIA+QtAe0hwXsYQ70adZjOF02StybM/sOWmHddj3/80F+ssdxwUi0YNnOBGg
15yFP7+dunJT5GUuULNqCMO86DzGLXm/htFczfOxSVMeVf/5O/jFDPTzRxFwS2Ac4b5gAP7n11RV
pT17NXjNpVM3hG2I2AO9jf/zq/zlp8fjlF3nz7A+zCW/hizS7TrQZLW4W1+2vbgdrUnJh9Ysxpo6
KaP6thikHRwnu/bbQ1NUQ/c3jzrCV3651CwqIXG0P4NihY9j88+fE5cbx4vEGnYIlJ4I2QSTTrcB
useL0BfD+D4Ri/mGyOW+dbT3vjiFiSAYatgvjIht817Di32UacL0u5SVW29bMxvXncTKE8ZJNgBf
JHhSLYpyDGnf1bZX3s15N8ttWjj6mX202b3oQHkP9qzRlCv8CT+Y/C7qzkAGMDeex87qJScqHGpy
WTqz2wb1qN0Xc9K9SzG7Kvv1YMhioMiyB3WL/W4ayHxBDWnZr4nwJmv9SjF3LqiF9lzGEmTqeOo+
L7KMr1inzrZDbJZ4ckyB0mcPMrlyxB2Rm8hKnnfXOWX7SaDP3/h64fow7a268GvVeEyemfbUIiyi
vjX8+h6DT3iNhCxmcNWBnDCsAfY05ZSm0bedmHzop6mfXHVYzaEc7mVnrT8q3dpNbLiV/NaZ6WLs
hKRdZTsEZcABYGbERfVnpSjMJf3AAh1W9tvs/KyuS+T6ltmEkrGTG41lx0KSrLt+btWXgoAsxapR
yZEvzsy/zKuBGNQ4nHk2HYVHaawRGiBhAtsIzh7+VkrraSqjh75jMdxUncjCs5mJXp1t2g7hyY1Q
E9y1IkxHq2FCpQxSdBVDhMkxDq1rG7uKBFMNJD6zd6fzFlKJATk7NQq1R1CTtgR4IzSCZk5m4xxi
FdSrEB1n8QTmJDlqgvYAbxpv+tE3oTQfB5ZFj2OB2yzEM4O7c5ouevHFFtcSecI0Z3kvXbMxt6Ls
K/eR4XouY5QqaX5dwUiNMkK9qZ80tZnW2fWx5lwa36azcM/lWfIo55cxv458exSBuIoQOdOcOVxv
5oa1wYB87ML6vM6pGGgn81mEhq3G59luy0FNDqtkpSgQXRJ+dcpR15YxEm2GaxoWuulYOMk3fzKy
4lSUNN/F62RIKrl52gNEG2HuxsswBSWnDBtVCNEJIp2YhDzf0oKs5H6F/aJEeCgpdh/Qh8Iot9xq
iHonz54tsoEuJPs2czwSjQHw54rUj5os9HZlFYByJ91Cv1mAHlBsGZGYgN/hQiuzxdHotsGnU0dZ
LccjS6nBZ7kWqcW6K/G0iGAt39n6enofdkWf79alLM273pIN9QBWbp8Hbw24Q4mr+8j5y3uRCGve
sEWwbEraIKJutKxr66xqY22YWgB3bFbgN6rcObVMb5mokQSDyZ/Tr0uN1T5yczIPDytNgPV+YupG
WzqAPTz3sBh7NBuZb1EcIAk0mU5A+LSEmttVzJz6GgXLcF3H5pu5yKdkn6ZC4KKrZk1Hup8u9qEv
So/C3hIXTeHXEpJxVK2HQwc9mDJahjSbQeYT1ojRNaxtmfDNRnVR2IwdykZE3kTiI44LkMGN6TYp
PbSZGXxe0yy7LZnGdgygMpPJhAw0ZK+3Jk3c6c76XiaOfZyzFSw6LwAkG4La3miPE2LPiL6j90Uo
44fRTJgwPFK/5tsuRXWDLic16zZNLe3u5lxMN2XB/uCzS6+JecDTm0imi6mL4WTFa1YE4AFVkEdc
tImCP7crnmo07/eh8oK7rM4AWMA0J39TNI09RjNHfRX3jZN9CqwVbCYhLYaFDFyheWIqkPd8HUlC
MeAaKLlRFhXFN35equoUznPzzMAQSsVeRUvwt6I6Ak3cKrOIcoeyBXFq23I3LCvXJqhBh24mvF/L
3vD8DDQGHjHcDnVZvpLbaOuY9rrpWdP845OwKYwPluWQoydt2qSfSVt8Dxmgolm6pjfsrExZ6yY1
xfSZzTdFmwSdi3rLMmypM41odXLol7U3DqsDcHSk1l02p1b6PaihbbPcbPxVOgVCudszTqKYC0p6
tA2EVK9FKAudRsgb0RrqIzWtun1kxEF4qZEW/kPvhe2KLZB25Btv6LxLG8xQyaXDsXXT85enoC1R
lSu3M9UmtOv8h+G2pYqSq1ULgskNzhkhMsHFzBx/NXa2h3LfbkYSQ9rz0q/ZQCviMp2RLLtiUxGX
NeD20eJbxVTE3YzlSFNkxuqHfapMPPwbZLMcprnFq6HDwc42YG98xALh9kjlJzStqhv7ho6KJuTR
1WRmDKQ26DufClLzrBPYiVdllH1z0zmVUd5CHdDlnJah0ceoDtNKtkaTDrV9VxoL5d9OyzrJIDSz
8DY5SsxhGMte5VSn0i6MnqoqBLghSpYZnyZpHbkfxG6nRuszTwqgd3LYfe/c9H2L05NRB0P/fqbW
9jOFK26BxW7Cgpe1ix0wzLGqY0WaSU49Y6f0N+0Pfn1neSleOYWzpkOy7ZoZfH2szeq0WG023lHQ
aybxzM/2tW957kXdLOrqmFGZa6Mm5fNT36+pflHSrZcLJpHEuK/tbLj3pxRFj5pJkZ1oi3MvzGhK
jUUhg6qj1DdLn0JSQX5U41p1N33jhSq2l16lu3VqyxyiCsbmW2LPHbx1STnk557wuSVaYCXme69z
hntcw5X8MtLy9JoBGeaHsoP/jBOjHuEwEKuLWEhu+VdgMtd9awskjl2wWitbw8x7VNbC90xYdeLv
zMJCTQ2LOrhDEQhs/EckLUWqDVPwlk7Z+Z3V6/IznBNTQtcaWFOSJMnayO2IQYtgmenaJFI1wVQE
R4eTaULMwvbRht+cLJ9elmKqve1ghME9d779lcouee7Wq0mqJIvxu01f7kPY5oW3MRLRP+Udlcuc
CdfuNk88vz2nS76UH87UpI8q9HACqbFM25t5pOB3YwKFoYzDbnzVtmTPNxZ+yS6ET259mWvCvbZe
Vqn+aXClecm9YNGRMpyhOVu9DU2bkQNmxNIuKf8uRYEWjL2jesjMCeyZSl3O5jL1X03aJg2QpQDr
6bXpA9ecE7qQUYHZd0dX82yHlfJdPKf0uCzXODXbiIyul27khom0Ij816WY2/MIAw2Opm2N2LHgn
bH9SyONBkpWHInfAx1MmEZTN25UbstYL+aksaDsDHsrmZ2MU/YKVRRY/QHYpBe501XyfkSk+56MX
EnnOIw9xREnL435JeUOpmZswNX7/3jQa+KJVtvV5bdAuIl+u8itHtVZd0pXd2bRpq9nvH0IXdG0/
1dRRx16HZfmV38MQfC+c3m2/kHthj0f2jiEsRp9MKRvVHLIpj6mByt0jtFqIfQyzvasPWUmmzjtb
o+YWLRr1GW+DHNiklyJ8mmThybMYi8BSkatDE7NZVSfJfg2mxGFBK223N8CvyB7lGUmo9Ydrtxis
0spP+KpVadKH7a/FjRyn+c1Ygf932QwfY8DCVbch29WvRmb3466rRFHspF4qM+7R4F6wqi8iDgex
BJHQDq4Ol/1rs/UYYcitb5UexJpW410OjQGOSoo3q6qHEs0fr1p/0xpXmIpjV/KBioNpq1iG8AZt
iipUmClzxFHlY5c266Q6aBdkfp85VcHySyXx5wlp04/X3hFvGMuMLzxsnKvFLinnyJYcQ6KizaY3
38mB8k03xPAQDFkI2qQH2tbJduNpIpwarV6Vfq92vgfAH9dNjrmyC8TyHeGsAiNscsI1wmuuQE3A
aY4LGn/AphF66iM3IWKKyfFAoTk2cZXGrdn530x+JwMGVO5y4sTVIDZ2WC48oNLV9zY2TzNGv014
4yQ+5lnoLTFvRLOCuOdtZrdYxgb/wc/oyTnoUAXZZvYt9Sp06vu7ZkYTprQ5871IVPyamjmb1m06
NtaHamoH20xtouo3Sw6Aa6t+1eiNajVPyjCcL0z7hHNIuI9vpZL+D9fGSbOxMFpmUQ7rcI86b9pb
qp/5faxO692MOO0WYm3TXB51PekfOJ1YagaRLbxs2oXZHpHCfkVTAfcMlEGAaa4zHUYrQtHN2lhB
scv9orJOhBKPnOJna/YumZKlfyQCD0BDFc5gX6fKAzmDFN0U03ZyOob1i4LyjLAOaxY8s1MQdDZR
AmtGjjs4g0976MKLEydjGdnO7maM9nQZgU+kViFfGYVIcN/F5RBbAtlxYftscuKE9uN3kQMD4+qy
C38Pgz59mfLCFFE9T+vXesmnMOanWoQbKpkxoHYD1tbYJO9QEDFpMgEUfT0OBxsvb/m9cr20/maW
wVIePbc33YPsHGkcZE4JMyoKu+td7aIh3bE+eTgy+AceGFQxNdHPecb/hpv8y3ZInvn/h5u8rF8/
/odwk+t/9H/DTcRvzNHoD2BqiTD0M6dk/hjUv//lur8RW+8iPFsukXFMWX4fabu/ET/MSsswlBwG
qk5/DzfxfyMmxQ0DwqiEIOM0+Ccz7WuKzu8Dv6v0ci2+ub42B1oGe79M2BToYSBFKQ9VknFCwRq3
X4xu3uMqKbb1YNvPHH7Hv4mgvM5w//yiHh+aWT67fpyBv8YoCuarfk619cEbK2+NuynEsrAqjyWj
sYqEBSu0yksh7JStRUmq0RXhXqx/NIL7mYYCy0meKTNYLrL/S5ijmJeZ1AUzxyDK9rARm8TGlJOu
NoC5V71VNtAfGQh/+HHc//eH/GMKi0W4218+vW8zRvvZAUWq66/T9oy4Dm245FoYrppfRtAYHWih
HyfMOSvXAarGUyNnr+RK3WQNIQMcJQFyfGskgPUKBHzr1TI7b1Pf2q/ssNv5kOWr8F4gbshJRQwZ
6Yv23Lo/SDe3yyecWKN9w+4Raqlb61i0VX2LMj5mwLbA5Rtj9O6Zl992P8moxDIXOwY6wbqTXIEq
Q4/itXZMNo+tDhABKFeMuXZdfqyrUJRR/hPYGlNW7uuj7Po0MKF2yFew4YJDWX8UROXamxVjcTp4
x5XMp2M9zukHGakJhmH4MmMu3Dhv03Bvr8V9G4734XxlCJQT+1dqDXtt0nIsVE9MBDvYaHJZ0AgE
c8La/FEa1UAsRf2EYus9pU5pHJLWVhF1aVhBEl4k93NcJWtd7P1O/zye3nndOlNbj0ff6sjgSJLP
Rinc7Yznex9eWT4D3HRDuaSPum/84PSPARboDZBusit/M3hBfXJF6X1VOjjhKw7ZHPIRPVCiD+K1
3W/B1LYxQvZkPk6p81pdMUU8a2fCIMZ8NxvE9m2xfbLe1+yKD2PJWeUyjnVzB+na0T81dcCohv5Y
4aOG40xfMdwplXJFrOlCL+9HEtWKyCyUfZePk/ujwYCFVlN2RX7mD893s1DUvScEZ3BRtOfgu9YB
zr9gzP0T4T+zfyd/sqqqoAdn0zY1j+t+sQp44WSsukc7W+f+iexjczmUxZR+Hekoni5dRx7wxv1J
6jLazCLYqkltFTdaEC0/od91mdvx4Na2fzGWhrJ00p+X8ZyOAMUJbo9HWRCDQc4JE4jISACR8d+o
dCttk6Tfxc4qyfu88sy+zKDB2q72H4HsPXHwGyrujxTSp8aOOknrW7j440u5IpmzyTRCcIymD/B8
z5NrRtY0lmz0m/yKeCcY9u6cOdA5oR4/qfCgkqsbg9fp6Svg4ewTHUIKMBgqp4ldAnjUb/KZmd5W
y6Z9LH7y6vTW12/X/Ejgh7zFCZIYLZV/Tib14+glsP9lU1vt86RMXZ7bRfP8xQTTgweOiqQRHGV2
EPk9WgTebwOkNA+kV+8ARpt0a43e0Jzsq6MAhB5zgRrJM8cpTKJwXOIGt48MARm5NUw+uqcszVO9
E0gJuyan7DySqnSYRlUlsTQg0pV5NBVWZ+7clDSLJsWNzKycPtG1EkGyJQPQVlsm/oohEGmB+guO
W4/Iy6kJXxavEOXTsgIUxcjywXNXJ/MndXWRAGotHPfqcSljwbaF71hmrk0OQp8VX7ihVc6033bT
10l0Uw98ZkASDL0MwkNViPpC9k6wRGlu65JFPh+8p7E1YHKxqGlza1Z68U/XInAAAMZs1ZkM/QFZ
xGdXCyw1V/FIbG0Ze1VoTc9Jb1O7OQ+tPPc95+uo6sp63aB52jBGWvUYcGW47mhFm89iqOWjS2yU
uzO8ACeGw4Rb7ty2B9pn2Kbj2uRYyzeZkV6gej2+6NztUWNze3wa6iJQG5ehtnlkIFQwzFirnKL1
tBPJzZwxSdsy0VwfSa+aSw6UV2Ra1UtIN8RSaTISQns+keRAk6xj6/4jZMzdx5w7rTuGMi4lsw7p
GbFmAfpmTg7O4ynz2mcNE119b23XuyUXBxd+V6p+wG8oZn/rO/70bi95H5z6nPSqjRekTbdJhUkG
gV/l+oADsV5BTBDSQHb86psvyvChsfwBltkM5RK1qKAb6fnLO86WVm30UMqtUWR45ifoC3InAuPZ
tVb73sB11Gykg/GhICRcRo1gkEDckSYRpcsyL26WeThwC4Ut5x4U/NOE8aLf92m+jA8lRHBzsdpi
Xi99kjTw9y2WdnSXDKTc9obsztdzXe6Nzgedhr/LCmycAjpcq9y5ErXtyCXIa31fkPJ0Z+DU7jYN
lqDyiIYS8mAwrxHh9sIPJ5bzwFdtNLZo9kBFCA3KXbqZcb5O7igU7G96jAvpvdJZsm4bdOh9zxt5
Y91M7+yybDK4QQIUQMMlxWGKHK9mPXZLteAXA/zDW92r+nNL8FhLOInq4Kp63ADulDXPeSpIlBk8
UrAa2HNcnmH33o2MvzgEWp21xU24Ei46WsGjGtsBUwFLeylMajWt/rYyCch8DXMb56mN2CR3KmjG
lwLD5D1T71Fs+lR59yOWAKzkElvofnZwZsSdh1tzb8yaGCfb0PgChR7R6zJXj7c8T68bn8mz/XOB
WJnsuk4jBMxY4cO9Uyz9QGED7hpg2vK7W/KkiAlTruq9ywpD2ZcTpNmxB+Toz2ZQD/JE5IPmX6op
moPCJhamNILbztLLI5OlrD8HQV/I3TwpoXZO4ZTrqSF3bd9op8PsWFp9f4H7X9eor/sgOYfsAofj
AKfLvsBxmu/jYk43QW7o5TD2czjFq9W5F57Yc7jthtF/bwvsI7Ee1sHgR26t5u2ksuRjDICxzmPW
LEE8dBZeWK8fzW5X5LSzsTxY8wd1n2l+A1JcwuNi1xhje2QDu9HSQmlEGaNX2unLNCq8+aOeumqD
f2f6pnz3TraWcaYnvt/i0gjeGMNGtrZelSO2oQvjCZILN2aPZTyEnPcZM5cRc5PTjDx3gHwm3bLr
kBU8hoZmxFGUR6JpkC6AmNDmN2s5BO+0kSSbmWPsD1uGyamYZX1s58Y5MEBSJ4xW8Hnd3G5wOFi3
oi4Uvomqj/XUJS9GWBZfUmADTBkMN89th7s08rHU3ziytL4rWXWkrcEa4NXlSU1izs6G2HxjXm2+
5G77OPeBjT5bIE9WCXuE2Zoe13C4ZUNKRlxb3iRCvDXXOW1ZXe84o0WQLRRZiSMZgLlOmyiH3yKp
R6V7Jv4nclbNw5imfqwp89mUEIgHaars7CtaewzPwIoWGgCJASPpMqju2AY1sRryfueYwSPVi+wA
htnae2mGvyS8dAwByKAoTq5V7wuZtjutOzcOyvqAke2A/HB2RnI5Rmf+HAgnuSWVRAGPE9LiKJZ3
pxryrVj68IJmNO4QSqYDy8OPMWyKPdOgtyENY6D85GBi0TU7MnA8/HuLNTV3RTJUW2uRJ/5MctJD
335L7eJzk7I6N1lt7wstz4GLBiWH3RBWD2yQoesN8yHpJ3ZNhntIcWhmG8/hMUVt0QkhcESoRohP
r2lDriZYijcREaPjnRK8OgS55fetRVaWVA0FOLJKsDha+aNcsaeh8Lo4a4w5uRjmmkBwzH3ErYQE
BNq0q3uLWVvb3rNxX7CqTzN+AFuN7P0M911ZcqaDufaehT177/lay1uG5G9Unbj3QuItGgPzmh7n
EybjGPe2oNx4cJNnywVVTyYPvy22DVP7n30Gt30fVAdOQeq9tZz66FbeXlZwlA0+gRO4MSrWDKo9
Feu+wzbbhfKLPXoWoV5EVvT23lAGTG7SflZ1f6Uv/fAytmu7h7gVgMjqsi5EEtCgipYkHwODuMKp
XY4JHCjjobC4hOb3AF1kILF6Uxny0Fp4CXuPBx3/rxMoeRH5TnXreZO5GQLrlZ0LsGg58+urq8X7
rDC85NDF22tGjEtj696r02U71pilFUZmpovsQdRZNJ6MGEeLjSgr8ehUVXO2A+dBr/4jmv64r1bb
u8VjEmBXQyeZPe3vqEo68xsdn72+uAGCAWinH01mBkxZfqmFU23DokWyNCuxQRLQx4HIiSMZS2Ir
pvSxhD0e1aTjfp13ZmhVPI+LjuFOmZL8HuKUc5xHw9b7Ipvqw0Aa5dkUDAo1kPXnYJ7S51T0HvvG
sPysa9++lf5SYhPWvnMr5UjAXttLhCjPeiA4rNgayWJFELMrEA4RlQHmk72xavE9EVn2qcrYS6FY
BDd4LpLYCM1il6zzp5KQum0btu0JAuPUEPuB0TgZH1pcf6dZrs8mhokDVZr+F+JKamRQRgCt3/jb
evLVDin25HSFvUlKIzvVhS0OuMDSrQ9FERFTkqaca2T1vrbmk+5m53kUPO5whHibhNU/zqX33PtW
+kiEScIqRpAwFEMZJ6ZaMLlkTayL5BO46bkzs2ynq9x3GWbOruSOZCwAeeR9SW0vuaws4GcRVBy+
WoJYQCSySzX2Ge0PYj9zaSJzxt7RSGFufW+MQYY7MHaj56GMcA7obN1BObHUNxgN8Z8l+ywsUM5G
hxjzxBJQzXqtT5ZGTSdQ1Zje/TBVD3mKMcPLxhx/tUo2jjDSs6PzbqeWnIAjI4tdvRjPyZrXxUaM
tfvV95eHkPjJd1iFVXK4HNMgv50l5HiUsfGdYsi3o+WZp4abhw05mahLaJoRqoj76nOZL5Nv5FHj
q/oiIb2qqPYDwl7o+91ZGntTF3ikaRIE9Fzn5Q25ZyKCLaiBrQsH0IHdwLomxWM/evXJq7wYQDlA
kGNssZmYHNwJMXmHir7QSLscCSo6Gs5SIkZ2i/oxjGwfbAS1LU4ugkmkmjGpoYEUXTZcKET6RpoW
faqNefSVc6hNsV/bfLeUHAo37dSH2yRc21PmNvaprPm5DgvZFbFZd9XCMEEwep4nAKsnCfk8kLbT
Mni/h04OxHA00NbRvxcT/uExIyoyxOIOf+DoPeezXg+xlfZED5j9YCPaD7DY/8XemSzHraRZ+l16
3UjDPGwDQIycSYnDxk2kRMxwOBzz0/cXyrLuzjSrMqt9LfJuUleXEQR8OP8531EGGX4YBdyYGS5h
YcZDBlVrEwXH53Su7fxq5lk79UmIbpx84GS152Z4yIecKgNj87twbzoIiGzmWhJc2JdDhpz/Zc1W
Fj24Wv0YZsIuaWEXHrJwufGnwtvZNEdsm6Y39SOjOIuzKNlijWwdmQUd4G+M4Oym/1WNoHba49IF
2h9OUT32IQekom+LZt9hgHKWw7Z5Fs6JyXdgCO3UyJxhQ9nWWVGfmfZBnh+TBmzbRi1ZOCyOsc//
TrJL5p3+Xlq1/Mh0J+CQwu5wckYBZA37cM/AykrULLxYuxnud9Efogb66VhgTseO8dyrcoIahO02
dQuDqKO7zOjtwAS8SH7LbuqIO/Gd6kD9YIKRglqVuxkCaD8a55JATlpe6W2uYgwzbaUL2o0snWIN
gNZjOu94YPqUJFvL8QP2j+mRp++dumZKaE2QXkcHYhzlYm+NpxtqTkiuZznD/sKBkjNvWE2skUkt
2Q8/bjI/JGVr4mqaPQPg1+Bf+s0tsHQpk/cJj2q81Owkgz88FqN2+Dh66V5DGk62WAw9cDa9uH4q
OsXdiSBaeR/R//ZuGaKED0kiTLmBVGmvDJ85/oI/ITFti+c1w55SJwaK5bZDSUKRWK9oM/BXARlM
BEfOElbU4TXJo/zgFaRIkm4NnNe8wBWVYBHJzza/2oThW7aDhAzFL5jrHyaDp12R98uN0rOf1Nt6
t8ChOg1j/0c1/o5eJrw5/QSMDmMQo4Y0X1Z1clo9pxhSc2xLcnt0t1kcKZnI7lvRDz+MnJ7svuas
UW/5XUX+gsPFLL8h2mbVTs+UafTDZIE+MJ6KAiuMYQF61SxD+7nOb2eiB3tSG0lvme25Jll4iCaO
tjvZ10ECnh0pCw5I8GR6YCRNZThxZur1WTmL/4sRvYKlUTsnPVHx7M7X8CBpw7Mu7NfOibqTNTKU
Q4b94TfbLc1a/nYdx/QHs1SPzky0ySO9dGNu0zfzmTYmjClPQ+CqtNKhPrnueixba3mUcxbGBa/6
PcAJ/1RUkX3o/G7FbyilvxwDxzFIDY9iTGaEjAeyjpAPGd7AIvXxCGDAVUejaZs4d80AhmDAQNMN
xAtnxfLkQ1PIYtuQD2qyn6CmT2ltVc0jVO2AA49YzjWRPvyCsgCR6zddYmR+s4dTnIFxYNIY/nXr
GAZ4GBTOPLiFnQNlGUuHONudGx5qN5rXlI7Q4DCLsbjJKm2kDUVbz51dbwQpdcnnm3pYJa2cQTX3
07vpBd3PjW7Jg1dGRFCDv+Yhb65upRF4D83IeZgCHPWMB5SuLvJfcVQAvkTWsPod64GVgMwE6JIT
nC+vDO/GVmnnq30fDcPnaLrgZhBrjwRiuRwYzZZ4iwBzxRXxd8kV41KOWZuMppcfBpMriGsBnBsH
Ue+NaGPxp1HrlRv71RCV/9MeBYsQr5QFTMA84ijBQ0UwlckoYnIqgk7f0S+Ar5Wf/wVtY0k9bvgf
g48oCfR0+em1107LagROaQBWIe63sBfmICKNIV+OFkr0NFsQkHGTiDjCc/VzNYmG1rzHqa5Jl8JU
cg96UQoKUAOQiNwAUEwuv05VWL/trf/ONIdk1OLWSwA5Ts94bJ5WMyP+slVrQrXOeCvk5pxmQEg4
fDhKtCDkh2zNgGqDRyhL942Bg9xVGxzKfuWQD1Bu5BzHDhzSN3QA7GXfNHrYjmIJQ8itA06djZhN
j+V/32DQvF8ySnOdsLYOCHXRz/XqbAt67w/JzvYBIkdNUaTFMYSz9leHk2dfO0Z/N9UANUtTb2nQ
dssOb1B2tBmTPM5ieEOJOsDIwZ/Iqc4LszPkyXVnMvJPRNsjPfTtk6fr9jT+Nd1ZJJKwP8/4TLn2
CC4+Ha93Gw7qaTAWolAqAEVfqPyoqd3jww7vjd0vp6gJ8xs0UjgtXe6cGNl3D+YoqnhTEWSmXAXV
3iDMBSx2rsjFcgqcqwCOYTj2zidtBMah6S2gSlI6soIYJ/VvpKjtq6o8/4wvjs27YVuwVmzFOtdj
KnzfuCcVMZ1IwlZ3JvJVwwY/5C/IAO3eZtIQb3kHHa0fbxqraS7ojFhEG/eI4zC8K3IgBviz43DO
QQEa62lQenkoRZEf21Vkr+Ffv2MvwzqPu83qpt1CmuARv9YV51yznMp1Kg6L0qeGdVQt9jOyNfzL
sv8xZioAcc63M4M5W0dzPFbg1/q2ZQbheo/YJHmic29TTowEpW9zcriftFnmGx44C+ML3kxd7f0A
+i3/uvmBgoBlc/1r3+QQ0h3R+GGVmIK+NYO8f7xyWrcueEydMxHjNjt5f42gVTQnG94a5E8g7Bws
1l+jF7Fnmdf8feQBTIZCndbj8jqVDTfx5QYRRMeMHf0MjGR3Ix2vTumex3iiPQ7CqyORJP+aUXPJ
MXgfRDnGVyvgimMrK9aGoDbZNj/trGj3IhqCP6vTaPZiuSSImu0dLmv7ReCYPcMa5/ZUOqCXZmV4
j0L/RWeD9VYobWDoJskRjrNAXDdTT0CXF9Pr8qtnuVyf287ueGw261F6y5DqwGADLqRwDhhlan5I
dyifXGMJ6yQrZm6tQzkcAU7huYlmRlqLhUpam658WIxavlrsbzsbNfnqvaYyrBhzJ230lKWDRc4I
iTl/QX8Z6WTAXTcbDrHulSuYxt74KgBO3jJQis5rbdtPa2t6T1fFCNJr7Z1J66rz+tdKDG9lPAYF
rF6YOO7jxK72IvncINn7sjpyXO2SqGP8Uc/l8mRH9of22+qdwA7+5PmvV9kKr19L06/Wx/bXyJwX
LdsKPxGXlcFbP4ap316tCjqUNXWW5tDYN1+rD1Nqm8KQ54PraYhhHfVNO0fu2BB5Mlm459HJjBur
q2EHW+50U5WOeIUtOcIWBiyAyzvg4lRW08swBvIQlbrEZejw/iDJAGOa8WBWBgUGu/WfRm0C/2v2
C8PLrZRhbBgrBqz2r6Eb9xIa0y5ne+KjS8ftBvROOW6H4q8h3PxrDm9QA0Xcc1X+HpeByw3UvxLt
LTTD4bKYoTvtYalX605ttmFdGgHIrxwVrsp/Ws+Zp/kt7vmiadPR6rvnddQwX6MRhyom/33WO0G5
9xFS4LCr9sPpSEjs2H+vhFVH2feqwsY+98GU+KF09tHS23eBPXL8x0yDxP7XC6+utviZ8u7eZfZi
4xsuLZgyZjCdM840g5BQ74ZuGf6EhHfNJ2yyyLqq2V76CroI8HS0dRsT3eyah0iq58kshl3tk0FY
8zuIG9ynoif6FlLKNfB6bu1L0V+pwb82ImC3w0wROqEJbyd4wpNhcS+sjTHKdnUeiHN7C/UO1H08
Xee8hxA9FGWvPIN98HdZLW7Wkumzn3nceccLH3jnYR1LfOJQva3WfWmuEiTMPMSj1HHoX6c50oXm
AFMQ1ky8CPzgQ36XdXI/LhvL5Lg4x2m0n5aF+Zfq/Zzb9Rbnuvd3vi7fmyhqk8pnqyg8hwgB00e0
iiPwvzRr8osxdeMe3yv/P/+LOmRuRskn+9qeYVi0NpGAmw11zbSIOXXIRz0H3ALTMl/uTYPcdBi1
ccQ7kkwVXte5uwOPfzeJYGOz0d9R2z5s3CRigiblI76omELJk+2VtzXsxGQtFMo55WndUgGSNIOH
bA4vVj0CjrM7PFT1pxOG994Ku2jy70TdqAT+5zdtM3ju6NB5on8he2xW87Zrlq866+e4YyVFJAH2
4QSHphu3VIHDSkKc/2fwa026oZLtKEgEpgNrF1gEMRNu7hiH6jzAGzfmt1mUQ99UDiOMdu4SR6h6
3yD7gfW8Qa0uMExkztfmIb0Drqra8rFxUF/g/PKNMI+GedjwRWZmE9uSQHTT6Fe+nyMtErg5nVcn
yjuABq4KLj1LyIETn2BPYfoEHLe4Ded+fuVFiHaR1ZIq0hNP6EYwmQC9T/I9UhTGAolfeBWBKfEq
r84991erR3Zemfog05J1IZxN7iWoLPPO5WCD5mtF+CZliZuiJZ5gjeKX0TWA69Andoy4P6DzOd/X
9Ssezab6Ekxg+nPVkdzgo3MOA52H9/lWMBhbEBZnfz717szFbla2794H9So5vvVF/kx4Klo53I1+
Q24pYvE6g7QqshtmREUTZ95kfo+sp7v//f/C0DnJoPrdtttpLzw1dG//tRPF/tdwHf6XMPLQFOlj
9pm9Ucj2bwGwSkW9NPPs6AxR/li79fA0W4rLk8l1YkmWsDUDaN8T33gxjmjQCgfAEDdDJN7bUeII
d1rXiIVR18FhcT1vfsKpSKkNBgzs70RHzTrtnWmhsQZzJfiRqIXxLPJF3Th+y1+ywovk/j3hDoFZ
ZKUdv/3/iBD+jzHtf9keEej/3Jj2s/gztL8abGh/I9h/89nXf+OfrjTLjMhTQ/GNQKPb/3/Q2jLt
fxBKpWsr9B07pHP6/7rSbOcfTmRzdcN/ZlJwFPDI/EflVvgPj9g8OevACYhoR37033Gl2ab1ry4p
uh093/OuoU/L8xhyev+WRA3GJqfrKOyOXZ1nS0fFSGVvP2TnlN2tnmBO3I8LBqefc6cX565RawvS
wIbxTAhnQRnurZ0/ZIF1cFhbogsKfP+7C92teZy2HC1EMNxePwKsssZdFM4qSHLRlx6WejsbAHfM
TmRZu1XU8tMsymhM1VosJvkobjhJ65kdnpquXyCrlnQhncOw7R5CMTXEPLQxHxB/aLvCa7p8Kkyo
z56/skxuxWTM32OBqy8lctQgIgZoiPCeiIETafJdgX7LR32zZBdMPzqnMAsiNEWjdVphgAjPKNcR
gk3N5gG9xlob/WKOSnanno5kLmB0L/xU+Ge9o3SKjWoHasE70ioQK085nMHmwMAnf2aACxp0wmJe
QGmzQ7T58BrYQEJl8loKkFWwnzRL0EEwOl8+RysLMLc3asMbvjAoJAVICjwleeYa+0UG6KeTPYdo
Ok5IV/jQmzI1MaJ6MTRZEzx6VkkLScDc3KfJ9jsrxec8vo+zZRo7YfnKQXeLWDjwMoGvx4NmrDGF
TFOXUAMGF2LMh6tmXbp9jqcojIA/kbvjMg4Sla96IoOIyNTnOTTZJkBpMTIgMRLPLCd4uRpbFpf9
ZMhz49cjHi34fvTlgChiF8BTvJCgEnDCcI5Zaxw20QashovK9UI4yOHVkFv3p6qB156vOTg23CZj
AKdHW4sDxSaW7sCm2NZvqS2z3FtWFQlwbEQM2LCkC56YoQwFHPwZkaLhrg2xIHwn8dRmro3lMVNz
3JAQ+JVN03q9JdjbryVvXMDOHbUaP+XSF/gvtiX/WawqCEkcEYDdm9DEmku+emBAJ7fy3nU5r58W
q3R1Yhu+esbzpsw/XM6jPLPkE+HfWRrkT7iJUe77xZfPuc7H+naIuqX9rdzM0n/KVjbyxHUn2/bw
siDYwBiHZBwqeKwwDj1OipR3DTsb9FGJ3RygfhqxRHx5NQRoRojWEnjsBdib74zedOef7uyK8EKA
kak+PbLbL+GADd53tsqtAwdqkIdOiyK+x/KHk2Mqwta62bZsXu9Rocx1x08npx9lTriP6yl5ztVI
8FdM8pEAFUbDHMZum9iFS+oCU7W1HR2gLgh61KgGG/0VmBeiELBjVsItyGXuXwNPSPo3Dpok2oo/
XacN9ZQbCtd+3cgXLCiSzKweVmJ19ZXd3OwGyKXNue25b1VK6vBFuF7GkcQqNtaDasn0iGvBs63E
qY28A6G4IsZePUHyguEsfK7KcbShnasrHn/rJOYmqC72M6K7+6vdaowXFAegkjiDOXo0bw1m+3PF
9nZrB8Dq4asZ3Xyaig3+XCDIY9cbMuNhpHOQ27QgYhDriK/PQTIcvf43I4MSRCmMnivTfca7ydCj
oaWuHwfrL3FO3Cx9k21pAUO9OXOKwuHOwks2snS8JojrKxOPj0NNwl5IW16tbFNZXg3wK+4VjED0
cZh1Hx3KTRr+y6h8wMvbOA0Nk4zFqZOwMZ2XbRLhhulONu7ZdqCYJVnYrQQzTWqQd3TA9vlbH67q
+puwzfoY2LmsjszZnD8KkZCr3SaHizDNjtBSQ7dGUhRi0IeIHoxuH5BjZWZnNNwQCGXM3GotJK/9
VK9RfvFri6Fa5o2NTA3opb9yX/ErckHy1SkpVb40aUfdh0Mcg0Wo3dpfUU+pAvcs7n2PFEC2U1qt
JYlsSwXDjxofRUut30oSV4C2Xsls+nSwQkEcjmNYukVc2dGPZgafKUEZpmNBX3yvyYsO09OYd6cM
T+K5Yqbpz4qxQr9pPEQyDdEX9r1qKeZSPy1zNG5CQyC4g9+qJ/+3hex3b3utgYezFrchJps3tQQV
AjLwXtdjGphXJDg8ryeNTv9FCfw1KTfuTimQR0BXMI+q75LKwoRT+sfabm9OOBwDD4fYrsAp+Vwy
8NgBz1qZ8Ms6RTTdBZ7/WLTtO6MYjGFlTXkK/UaJZ0DzLF3/OzOD25XrZVb74407DhGZw5VMs6Jq
w+ibW3GthoDl+Mapk8kpfsGYLHR2aAPvOVA037SEsl3qU5YqFLsq0q/Kn+6yYEzRy/0kILdDKw09
VlFrpxQFXmFnWcJ2Xp1haRyg+HZHwrjMd1vHpLcNgwXkJG6W84Nd0AbEoOwGQwMXxG1ov0fZ8geo
SbfKwE9z0v8fUhrFn0ZxaTR4LOKtFbtitb/ISF1Iw9oP06jgFWrSzLu+QRF0xHoyGkpxNtNLt4FM
ijVmIqEKE2VMsGsoKHFwJy8WqfbEY4jAfddp45Fz/wnAX3PJQtPoEEKXjhGTxoRhr+5FgxSoGVpo
hj/KI7LU8ss2SexOyk16OzujIZJb87eJerzmjPUpIWWIA2NYD86ijduFhs/jBO5eT/zX8F5eJC78
UzMa25Mq0bqmHvi9tcp0KQlGUcfACFO7wB+35WfX0IrCGHTDc8La1GZiOIWCy0DJuYtx1ZTh+O2r
b0FzQRqy4BNemN/dOZA3mZi8HyLS4tRZGAym6prxI2r9x59IcGGDW7o3PLDtb78FYYJQHk6psdnP
kbUNh8nkKuziUXjlCy4+NdnQBK8AI9HWfvJmZvp1M1uIbP2lMfBe8aKzIRswSeyRYdSCYrxkQ3Vu
s+FCgt2DZZtVJ1BgYLrQR38JuNUBP0PFhyWl4/xB1PdiU1pgAEdVX+A/wjKUfUkrAT0zMqTfzQvz
vSQ9EONSoaEarD4QOP0HKwYwBIuZJ8tQxCBy1ZhYBS4l0B2KIS+SpLfssrW4NXvnvRhJX+LRgxEu
rODkKlY0vPH28qiIJfA4Fgs+pHw7rdhWcEKRWk5xabn8TrgDa7H9Gmho/agxlBkLvTlbaLMRBUuH
RIgThBnIz3ByAaGUn8xmSAqJgGtxv9zr3JTnsY9OSw49AlVEJnPlPhRefg8SoUsyBWMBgST6QUKy
OGL60+likqdGhovY/PzvqfaJkjq5elwyP2NSoO4jhvNpWKOAO+56w6uMBIJwEvbvbWiBn0OEAs/O
kNbjbECRz0L61Vi+u9A7sxae2Z0znKFyTLSLMzLwzhsVbdPmiGMmSXVT4nAQoj9n7nTnFX7/QXzX
/Y1M92s21+2wYLcIa+cYUQmUYAROJTCQD1pE2h0gFwxQPhwCe3GtnVvjhjYC4YFethQ/YGXHIfY0
1gtx2tax3w8Vv2MOyHSowYxLTRtEeO84ty0gg7gKxwh8LaPkxvw1KOPFkJlxckb1izNf+Ga79XRx
y+2hqnvnxsu8R+B9HMQ4nQZR6x/ngEXWLgN9MB3bizta6uji7EJ96zabdzOOlFEJDfnNbvAPmP7o
PUq0adILBVxhu9NJEKiGV7rYqdaQL5nEtBO3ps4S7vH33Uario8gcWQXqJJBiSMc/D1XaCoGceO8
Ng7OAOLRcVNN/Qs4P4h1oh6TCiHuolU00STEx3wXg8c4Qr/PNcTIxuj47ovlbLqCNksaL9KtJrfZ
AK+u4oipydFgFITdzrWzV12JH+ynT0XPwG7YCHpyyvQXjniKmO7Vg2Z4VY+ApmsZO3i9EjbJk9TN
G+tTeF67htLIbfmWnnm0RgysAqvq85oZzgtTTuvkFxg3d2Fh+5Q/AcUrF61+SCIHjL+AF1PHG9HH
l0e/CGdH9zQ1Fo+G60Om66EFmemEmv6wuKZxNzEQSKLIfMCr1LOqueYjdsQ3t2zCHR8t9fFw7e2Q
857N7OC4ChsLSx9eOOJ9kuVy4hprvn3MSgd77XavDPFS0fQT9fVzVkTiFcl2ng/R3C9fLF84dQ21
90sMGKtwYU30rDu3nGJqxgnFQVIb8bMqMs43HJ1foAOJb9YCMhpzbf5Zu+l5EsV+Xm3Gq/R+8RqO
hCr2E7KoKq3f7eQcfWf4CJrAeQ9NVtXKBUhveyM9k7nJE9XSvnBP3aLFiSNc06pY0D8JNH6oDdMp
M86I0WmYn7IlzL4GiKYx7ukrrHP+EpnbXJS46lMOZ8aPEZdPYrrDM2ifHmJjSN1t2z6tfvdYYqPj
JoXbZUY/9aAscIeroWjArgj0S6uGGyeb7ku8iZzDOv2jsDz7vrICI5GZ8ww/ngVJ056i2Kb5cOah
ioqXyLc4dXRWyMDfLFNdtmTVZRX4/qGCjHAwa70vRxTczQg5atvq4CtcZpm6vurL8DlUBc1XmZEy
1bj1bM7DYUALUj9dCzZ0Syz0KsStfkUNV1CI5WtZvSDN6dXhli+o2aHWoP6stNW9EQjmVtaYFnmL
+TMbS+9yrf7BZaAo2wOpC6jCvxKxyFDzfUGSuR8HWnC4atM16g/ydnCZQwx6eF84Ch2KwHmbt3ZP
B+CETzcwyUdYebpqSC229RHRc5/QIsCYFt8DF/wdZ993Qd1Mw1NKL8YjqduHooXBhgT55tUT2Tgz
9ihfKPvmxR/I1DA1jXZy4XIbADFWOJTP68DCX69Ve4BJtJwLa6mwl/b586wmaqMzEzK9QdVQtveJ
gHkXDBUehHIKTrtou5j4xRmTLlFMHd595pmn2rdOHuTVIWmpWia0r5iDhp9Tq5tnxir82JVLAH/Q
Fwt4xBZUr8yUUhydP8nzfGvut3SFtbgvMvMMxblheYJg0JRWGy8aF0RgRciI/GTlzDQqDYqAmk/J
+0xURer1lgHQ6WrKem/obEwMhGgKBB9MydpeuMAo8P49Gdpj9gbEgsdR58XByCGxhsSGYjXk27eA
47Pn13eOetpBKgVHorBXP8Y4wpWDocWN9ubmzW2GQ0PNW5XRJrX6xpGUIjMxXR1svsT9GrXc/q83
QWUBLor9wlxumS7ld6pHavBa60gHZEw35bsutv7s1KVJVQIlKYoaiaSLaO9IrMUn6Uz+6cupsvOY
51+FyeltytiXgqXPocEQDb2IDkc/EWiaZy0RQ8fhIAGXLKHWaaaje/Xuq0F1X5FRYVsaivmXJAd3
cUPCRi6/a7ELMobaMSIbPc/+lGPr8L3x0qzsxOz0d2uuqTpwwxr3QB9VB0Su8tQsej61bq4Z8pNF
cokik6vg2o/jqLqo0ZZftitvSn/lak+8MyE9fimzbEgE4tVdk3FrojhFs7o466dgXovyNdIKx1EV
d0own4G6TzckA277sq8/aJtvsDO1dxkOKsYvhvk18tweWYN+Tlmt/9juKlJS8WMcGRQg99pf3mpn
Pch6IcsdevonkQSu+ets7soeL+UQGXw9uXlQK0Zg2ueCR7vg4ORDcEoIhjc3KIgNczf+Udt4w8yA
6R1JuQ9e9Dcqw7+7Ur4Ltr6Cc3izvLR9xTJlunvGf09B0a1nrrasiNlnwMz1YWmtKh3M5pQHFTfT
JmU3KeKmF99Fw1DAGjpoQllNmUojJUmTILvBu7kq7LrZhi8ATyu5LfcFPS9KJi1u3NLN98zyRso4
cY7Qp4K1z+9+9CR6DqA7osRyRPYMygSRXjnVQjWca3u76dp/7JAr5AqbSx0kLTNpY9d4dnYBLr7F
dSflq9NP9gPMWZViB7qxEIhuwnzTZ4/xaYoDFcoxzOI9RKb+bvEG+251e6AmDBCZaxOZKCr9tvTr
tXY1+DPCq92PihuaPV37EQOeRLE+1iE5TBGJMJl7fGU9jgdIRfyKyaZDgIgA85bI0wTdS2Pj8V45
guuJ3rBdl2XuacHw/ZSHc/1k54FwGew5zGyqtSPh5lAk2q0dOZOt9pfhyBB84ZdfHN2uHDz2dTRI
9k5bntoQv+hS5a2Os14aezcLE1zra7kvMxF+VEKqYxYQtVjwvuPaq661puXr6s9fkA3Nl9adqThE
14l+j0TMvJSGyvLOs7ePvDKe2mp132gBIiAlsx++DfGciWLxkA2C2xIEG+GTPIIl4AKF+BgyUENj
7+udXcGocAAYTMF4cmc4t6RjCG8M3pzaHD4pL1gxtZFF/lux9O1wgLg3qmq840zrPoCP71/CrvlT
YD1EGgsWb9cDqzipot3u5Gx5bWzU4J8hpJ1CbY9Pcpi7mOh/iOQDiqKLPGot62OpMXdTIvbpT+5T
JMv6DjTAnezz5cQlLYPG4LHILdL7k7nzRk1eXRFCMS8FqB+UZmdfbwxFuaSdQn6bSrZZWrRD+QJA
nPIrElu5m0xBcB7aygvjLVqKh8Bn2LZzsG0eHb3SIOMpd/wd+FpAq95cHwAMsoFv80iegrGsHqdw
AR5CPIOhcmFFSyxL2uJ32yqbB0NcI8nF2NrfBQnldzaL2iFOpxgHhs108loNeY63eE+XYk2YxyqI
dSuKxB3aW6RtFwnGI+qLVszivFYO5VvHXlosJUrwLuwqzVWEljeuEE6X10lLwnOJG+LVIVvn3D0u
bi8veYuCWkkyLIVJO7ce6s5I+6VgY6q6hpOpKO0sxhht71zZT2SSsK/tqmBtvNRSo//S2CUAp9wH
N57IoqAFY6o8XLAZlvJlX49l9kB5x08AKor6V+MrbBaP+IFb0ZfXGzzSnKiMByZt7rUaeXGeqf8z
f4LwG//YlkXLkC10zxuST3jfpfb6N7szWyxZNdgh+GTb9fRu8ZSy6JUvlfT8S8UF4po23R59Kyzo
T1A5R6QMgMxTIGzx5pvrnWG70On8oiOORmCK6Qp7kozKkDF01Oa7kDU2bVHc5E7PuqaS2s7pI5GS
oyStWFDem6QVZvc22eFaMOI2UcCKOqvaBO2ehph1KZ8qMaJlTbQOgEy5uPi9PrhuREep4Gt7Ir8L
2T3SaOps6vZ4Es3KfGlUeDvUxcXAf8aT2OyEoZ5wVuqUN5w8TOu6P7a1XflHMxyNYLkwsyZl7klo
mKjJmT8av0tTvpaeBoVqIL5yfv66HpXwGDBZAJ2lFvIoga2ZaE702e8qss8Y0zcyO+vi5vRXabhA
jk+ja2t2R3vBFWGj0lBpLcMb5WDxvAIO6DSGTZO2UXQyZoNzRZiF0WsRRe/9kp1V16vjNdvJG+HX
SV7bQNtGFEE4YJhmoV5FSFzgbDgZWNhR8OaAgazutkansHfOdutMCcntnO5v4qDuwPmzjNZbXzD/
oGdAk/69qpbtngRsfyRS8Jwv5pur0Ugni8N9w0SLN8otHjHYvCjI6E+uZRfveVAgY/hbDZtYBruo
qwTfcisyOgyBN+Dxa/sXMWwBxq0tIhuqCDdjJSk348mdPDh99ZyfnH4eHt2+WrgPgKrn+epW4EvQ
CvYO9oSgoQIN02GV9h5zIYK9a7gLCI0cVdgxdFmtGjUZAOL8m1YUEk+4bIlZYtCckABw+7UINS1l
IPjnnCBl/dET5iAv/LBXoV+NctDwK4s1vHWn4TpIykg8G7hygt1sesUeyY//SEDfBvMu6jxhFgAA
Bd8ItbWr7cTLt5krvd1ehFu3aH++zWfwkHhbDOcsy7E/tNm09yhUE8Bj2kMXBgOByND6GEm20qfF
kOxn7rj2W8cQ99ae2EqpbBvrox5AJu6Gljgcru7ih86wz8WlXsxfnp6/RqMsd2PUs8EhqxlcBRvd
DJ9AGtl5/NlxtwNbXzjEDoe6+7AMA3wfBPnTlabCGEcYEKnFKXW1m+beeqgrLfKTPWxlrAtO5kUo
T3xz+rE35+W1tCKXgmFPF6TDOntf9h1nRkW65eLbEUKpY3jtJ06t8YGfspgRYlnqd20A1gbMTQXq
NcBHZLmbEyMDJqPtzzD9ETnxmeUO1v0owj5R2nmSFxtJWqcvt6PP31XtxnIr0kXln9zjznQlXhEJ
GkdhxU1hTBvUb4wcMD3PPrfTxLBN4BRDbh/JGsj72XMJh9UoSXEOvM7cTetkvAlLVLfrACthKYPg
NqoWtedIaP8Z2Y4vPB4x7C7rpgvHMLzaqe6GfsQZac7jS2BA7gwtWjyhA6AOFiuu/sXVPxCUm5p9
1TYvLMDxZuJP9QZfwBbdynG3DcHwbBhK/M7oSaMApK+pmM1r6KRQbE3+vnGLVuNijBZ5NM6R4aeJ
NVOcfccXRgPXqBv+D3tnths3lq3pVynUPbM5bE5An3MRM2OQQqFZN4QkW5znmVf9Gv16/STnozMr
bUVZVmcCDXQDjUqg0nZaEcEg9157rf///nwppXFbzVFaROO27bv2WPYV4yobKOpMDuN+GURddiXo
Zrz4Uel4VsJVpvc10/1WPxGPrh9ILXag5JlXlWl387hDm2EzKlLofihwCotM5730kixwSutLHzzF
vBz04UsKMkxf1ah99yEzeLDPid+RARUYt3GaRC8Qqkobtl9WoxLRiflpJnx1di3jRd429UgssTlJ
AXP2ArS2EsOrVqtOlg4IQWYsfUHHHC6ASlq5FN5jhpRXg8C0O5PzMj6EPOMkxTP9tE0gqCbFwZID
9AOKYxvLmtY6kd8x9pCTYKnECaSTvIULLRVlTHp9at1GeXeKiJ5H110GF1Eq78OQrCKYKUuj0h1L
QQnQ9sdIqgJarJ51JOf53jJD+RCpPu6hVHyRGdHNkmowv3aZ+khIac2GVD7bQ3cDx/hB0cNs6cPt
IMIwo+MrJQryciFsNrRCrHGiyLO84VmR2aqWMcffZR7rQDO6UKIZok90ShtuBiv/NV5kaTkWhJLM
yqiO9ozCHxXBmQo0xF2W0PYf61G9QDfjL8qiEiWxVRM1Z1DqAjcjrW90q4OQ8mU5ZhN2M7ECGn1h
cQny5TGsUt1B5tES+IOfkR5w3pjksxbsQXN6v3T/sl6hUViHckVRYmi30pjuMq3aZR6OauA14F3o
91YnDoaMPcnV0G6bEkc9Lai3lE1UO6Dmo1ktybLET9bC8CkrSKkYSCUFWQlRuxwF5Xbousa2Lgbz
XvCIbRTJS2HbuUqOZE3TaBnVOrLhThlNtGRZRAYvhxR2XZ42qksqjLLsrkNFthh71Rj6gAhfq2XC
CdFvuNHclK4U08v6TrEkMqDaKtX4DHnmSBKpinEUH9SOlHdSi3CMKLH2UAubw+xA08PSzYHSSHoo
FcW+80n/1vDGtWRmZwGgGS2Uuvkw0MAkkIqIRRxsLGUeUyTw0PMRYubkA5oBhgyPND0i6iV16eFK
b1nj50bY6iuKd4S2RNisGNJf6kHuLqBIkWrmtkSKaH0zN4PgyQL3s1IbT8cGabEO2CVrki7ce3YZ
/TJJxmIuDJcA4F4tHzSD3rlJGBVmYX3OsUo+QBBRT52X2AewcjL9SDM9Vaper7gOijOWuvuAq74n
iEgxmRm414mrvqm9eeVKYtOYLU0lV03eGOZV1qxrqm4f4Pu4MjjvMpwSUImUeLxAgrEvc9clqcaK
nSk+hLsA6qMcNQMXomlWI3Sny95qp9Qb7MQ8SrKb3QpVCxAzR8Zl2zR3sSqiaxnAEPbgvk34Ew6U
w8z3hSuuiiYv95jPOatZyNRa5OGepa10vW7NBYm2iBUCheiS5cDhKmZgCMd6TluDWCSgK2hvSm+s
rxuaJ8TIFn10octQdGdphz19VmUZeLayrdgA0JnrxXHIY0/du6moxQ1HvdyjIdWbKoOssAHND99J
YhNIteSmcAcFcUpc1yyABmTydY8zAiYxsNt5K1tWyBvOu442eU9PwMV1RiA9T9iLptdIFI1RZl6d
joh46BxUnT5XJMDHO+aeI/RiSJi7PFCQx4+xiuRUjHqBFJjHbxmURizmY29KFzlSpHghkDzjOdcq
D2umFyW3IMsDwCyZpZHxgkRTGmSaiZ1l46rV/PKOYAUaxLAiokXvNog5vRKJAKg/7TE38jTZ254r
O5XZu8DDy2ACjqKruGesX4m15TbDV0/rtMuCZAxiuMiwhAAsmrE4tijbnRxLIfLbQcZSHALwzPey
UpfBRoMnyWm3kYqXFBlaj6MMHiKwbQmFkZWjCkH8gm0TVjFmyGUpK2xwJcX8S2AiXoKLm6DW0TAS
OTnNBzgfXtOiPGAQhliHUZg94+AKcLlqe7RSVm7aD0qH0YTOIrPvBYPT7KEqo2ZfW9BH2ICSEa0A
G4S7ktSs6Wb4jovHqFB51oao+8K7KOhPssZMkzQ7LebeN++V1QAtZlXOBMGjZGtWS5CrVQADCSET
8BXOkFNPVPmiINgotqU1Zi1vkK96liOMxijidUayHiKr93bc1Ry2ZRQeWFaUwrrIE78gd1kxVRYS
y5IgocsoiJZFolApeSEujmWeqoN+FcYlxbVOm+CN4IL+xms0sJtU12ivs64oDoOaqfEmJwry1Gha
am2Ad1ecRku1JJB+7OtXVrh6DwoULYApu4Qso53LGY8n+CmEwph31mJsfSs0WRXPMg6ZgMWYyMRV
0XE4m8cqeREOSjgcH3Hjw65HOBfPm7A3gjlZmN6x52z+YJue6rMqJh2BeYC1yWXr6j7nIjUaJkw8
HjhE5TLklKTgFCHHi1kCyrrM3nDtEQ+NcGWqNfMV1OAq4Q8+M8BGjZ/pdfkRU9BUqU9DJ2p7yUGd
gEr0Yb5/7So9bpCxLRP9NY1Ydk8V6W4AHZEL5uVzYasBcc+DK/lMCcSYXmF3YYXGtWspq1ohc2Cp
l81Qzl1CpCbRA3xcTCq1HFz+oND8CR3uPY3P5DJq2I1UhMgGuReKOEPSCV8ksMyzwdF3wZbF3/0d
eff/xbD/hCU44RM/lsNeVnWZtf/YNekzjf/yH//tz38N/uFU8XP65Uel7B8/7g+trDAmGiPjOEM2
BLxCVLS/ExwVoaOIJTZHBctvmppApZpmZe3/xz+F+A3bkcZhkT83MSwhv/5DKyu03wx+CDePRtqI
sFX1r2hlSex4BxSc1LbapN/WhGyZpqrIvL0fQ1uKzDIwoOD80lv6JUCSDxDOpKWhhy8ZNKGlD5Ns
gc4hf8GDZK+i1MwWZBMYB0PN82cossOyLtJxFVixfoHuY0Q6mdK2wE17EPgLZ2Dy7gQVxrIkfnbV
lHVD6kZpLRI6/eu214LNiNd1qcsuOhK7y/YgfyALIrJYj2omFogQr4DyGKtOiZ41Mx2chMHIHIlV
s0raMJ8nBqltWc0yCnQg3iQm5Aic1xWtY6xvURvnUG2BVue5ixoy83dZnZGURtKBOVBs2AQoFxVr
qz1iWqRrWTqk5r4og3ZlsYkFZfglQVYCSpm28LSrufIdQfUok6pkZWXjY8XhdlbBUWvseC/JgA5A
WQVrox9Z96TsCdsimOiMFgomh5wJhUmBLgwCR/JaxfQRvamWuxU4QLcmI/hNoEcv/gBXt/Kzaw6/
B4YhgOeDukBgBf8hLVm/mip8MUXZEpU5IPL1ef95KYc3Ra7ETpAE/qVVI1bCbz4OO1dH4GMMrTqf
LGOpRs4Fq7XAn2Fa6wnBOCuFq+z73LhoomJYD0Z/zIsnuebVcFg+xW0K6qbjRCt3XIXptzIjfsJr
ec0EeEcOZL5UyV6ZMVVM8C+E6F5a6VUJlGxhKXI7Z2U9+GyGizLxTWzCyIPB1d00afBFMqiz8W4/
FfD+Vrge+i3664DvvmfuNdTgMjIcVEt6lQOSFvSKfSCXB5mvR7W98qGXfewpJcHnZRS+UXRvo2F6
j038ZNt0Z21PAZws44Qe+T4I78QFl1b5Ux7aqJyZXuDA0pQ9Crls01m6uBimW6fXqoMNgIng1LbZ
fytvTHplnErGVKHkMxP1FHtx/qIocnEVjM0DbtO1GjTWAmcT/cXgJYfOioMJeSwz1ou8T58qt7xm
sJ/MtTC9rni3YVE9wJ4/IjScAi56hjalFC1DNXkxm+jLgI+Z9lkM5kZoZBpoVb8l21qsRJprM9uf
pqC+tPVxhxGvQqMWafqCdvkXNSMt0FSudGJV13qS0W0IqnAWRbTvqUmCi0xOqgnRGc8ZSeh3TRCm
+5Ao9X5GYjm8pSE+qqW+qXtpkvml1+XAc4YO8k0fFOSyVk81H3PbBembnmOGi314eUJNuAkNOcUI
JwaOHBSsVQg3yU66Qxj4WP5yoJhemm3ikEvbI1JPsa8riHLqLgNkP3h7Y+R40bq6say98UDKarfo
db5PmTH4iqRGj2tR019B+nQZqBBkxgq9rk2a4TzXKwiCNpMgiGn6vFMsVFoRP0DXCrjrpBgD8IQU
iM7hAUce45TBmNjXboXD2fO/1Jn9ilW52LpS8OZaYo1fk4aQCbpCBBjO2kI/miyLmiprjpEmYhFX
Y7q2PS5Ag66J7E1esbCR/sjSeMeVhM5hywcGuGKTWZG8aDnz0rJVqRor/0sbdIc+id7gL7d3JGoD
dYEkRUPLtWYA8DyIX34y78I6XTee2jtmzCRX46QWWd5LqcrPltwCddCKAERB2m8Lt4lWCg/3TET0
KiPBuNcamPtbestKm7bqMoOJxRkaD3g+6MW2oVtImznNL6cc543Vu8VDk/mYZq083SdtWr7kmdEg
pi4Q2bQNU3TuGx1M2vSw+ZzjeaTskrY1E+RhIyMMhz3HKE2yCJ8UQWCvddEcvu28/wfKkEPwylKY
vdX/ffrhr1mOW8rz6/98/8vq9197X7Mpc/DdL5bfzC9XzddyOH1lxeCv8oP++C//d//wDwsNGSSk
GL5mTVpPP80jh/rHmkFTDOWXjpxraklCwf8oN6qf/N0/6g3F+E2YmiXLhv4tne7PEERFUX5jyqga
MuJAAsoEr/dHvcGfCOTF/CVZsTSowth2/qg3jN/ItsOtjWMHuw8SfO2v1BtnaYHSBLPmf5Qu78uM
0u+0FseWSdt+W+kpSRfGIlHd21RR1lKZzUWeEQ5z2UBK+6FQ+0lV/N6o9v0FKa5+rGsQEraxWvHY
jLJG1wAucMPp1BoD/A/5y69fQ3lfRH1/ken3f0i8kz2l8zH6Dk7UnLpRLERaLzrdWHgeO37/4mIQ
blE3lNpIBx8iAxuycI1PPqHy3u30/dWn3//h1WMjUYaAOZ4jh8SPcQwH6jHPmPUrJOOaYAyYq/KB
p4PKXOqTfZpsPvncU3H4ncX9/ZXPikbNlpjRFRK4I5ZJK1tzMHd0GsGeN+wauT3iiNqZkbEoIVi4
YOI+edn36XPfX/bshBMJDIa6VWTO0C/ty+YivqzvkdCkdxl6hE9e5H3G3p+voZ5FSEqKr2KfIHgZ
wRwCfaQSdrceykumEosmw8MMoeqTj/PB3aNOb+GH7y9AcGIXXd87nWGtwfbhdEVGQkInhpAj8fMz
jMVrlmGOJTe6Rgc8KZefvPQHX6B6Zt80Rqn3R6WrHQGyoyW5kvgkvfQ2ZLkR04AVquKKih2croVv
KJ9c2vcE9++XdnpUf/i8lt1LyLDG2olU+tmdvdBk+sutWNs8MqJ31+6oTv3U9d/8kGdrTqvLg1XU
luXkD/l18BVNOm3mGLDbfXlg4kiH/G++0NlaQ35MaGmRVji2ZNJ8vkmQhmuD/e32YZy18LR5AX1B
CbVb+dMFTtE+WOLUs9VH76iYOreEL7QySKO6Ux7SQ+YffAR11so/po667ZB4RuMcR/kr3XLy5S/S
Q1ttepKkZq8uinWf8K4tvIQLtA7VXYgx/rndSzMyixgma4fiObvITjGS7QVqvLWuH6QlB5NVyW9f
haFTH6xcuY+LeN7fI56cvVqzQkVwu7CqTa1tKzEnyGoWPNan9lRZB2WpzLM9k0VzXTnhctjojrTD
C9Gv+oWYa+5qWJfbDC3USiwGJ92AQ3GrV/9QXlSbINnWm/LCPjFxRg+Xzvqb5CStmsviiLI3Da6E
+xLea3tvjYMQYc4u2zB2xV+EJP5LfIUPSy4X7YuYAhsvpC0jn35drqGDh7tmU/3NlZHT+bt7XOkS
24sR/TpUfkznJjJCsDFrlwZVGx7N6eDpasThqGTZW4sAX9on9+B0U/9kSVbPlmRJo1UXYRVwoN/N
chJyUEQuSlyNrvrkg8PJpoZW+RQodNdYVto6PyaBuh6QudefPuHmR+vK+QqNoKoa1dZF0wMsMmOo
blNmo+IC21BB4wPrhjAlvo87eecmgCgz3duOUGMkqngmE4zxcgV6BGGwPc3aHm+jT2GN53XWD51E
IdzaKJWKE6OA0oM9QGXcbiFsBiuK9CUSyQV7YrMoVDRPEgP3TmIOqHJiSJg/zJDtITkmVbNkHB57
9+ZAv1UebkNPcUgRB+CtgSJsm+ERwsFl1QMWnoBnsSeOvaIfkBwtIGMVKw18P/F7iyElGMBMLvyW
8THRupy7r0lI23hKReKPkgB8jYoVrHjsDYF+QZoaxDaAB/mLZz0p9ScNwI/KkCn3+seFNRSaHYsi
dx03IH/5wba9F0uSF33QHM2cKzgiXclPSBUsQjJKvnHW4U82sQ/WdOVsDyNMXW71CDew4hYvvqYs
UktbBBolgAtszTN3SNRndal9tqZ/sGeeR9+K0uoD7AuuUyCIYKec2BTc5NOuCYHp5LdgJoKTXwws
7x6oIfOTz/lRAaucbV4jHayk9/DSgfU8plEzS5FxxSjG/BzWR5jvxLhrdfC8p08e6I8+6dnuJbSk
rTS9DLfAmm17G1flLdCwzfSlTox/WBltGR/JZjtmhrobva3t/PqVP6iAlLPdbCBPLqpyI9y2lr0D
yLiQg3ZX2eSlGcMu59dTGfTrl/rwqp5tYZncxRZiK9XJBvnou/LW0m8EgbGNV90CbKEygp9dj7Q2
4s9Kn2kl/slC+a2a/qEK6RkCpxr+fKd1653EvMTtThZ8jcRHhKsou4DV0B3My28dAN5KNJifLdIE
4X7w4mertMDro8UBJV/fopKzN25MUDabQ5jVyUzpbeQwGe1F7LF0a+p96ke7BI8KibdkjFyAwtmN
cefEhfuYaxmeRHqE0RoxKCrecC7VG9VYWdUq0rYFObIZAZwsRTggVhLfnrIiBJ7oPmRM6gbHHkrS
cW5JE/GAVJBq4/PNuqCgGR4z2Js27rk/FrPupI27Ln8R8TGnSPTXbbvGGcYcyJM3vbkZy43Zr2SS
sGi9ziQanxR0WGkHdzdED5p60SVInB50cWrUG7u/z8VbLe6S9Fpp15GGivWtxT9aOS2+bgjAyhpv
kpyslX5605W/KknKajdSu/E9x9PBF29I9qRFxrxzlrs096Rc3bfWwEGkDZnyp9Im1LTLqGxuIK5A
fg35WOOF4kU7Oy8ccHIbtJJLOipYuNoVaminBXLYFhf9EDljqF2jMl03gyPL44Ww7jXjts3oaQ3D
hrzqecXjXudiF8b6ykeF61s9rtpwZlrDtY3peVZp1puUKidm3reivlCy0iHj5QaKHUzm5BVcys4M
+pOCWZQukIOPY+nH5cJLUPOBC1NsaUna22snWSubKiepykUeps+jbOO8CvyrwKJBOw6sOeI2Idpt
LEjiDbkYBMvENHfkPfHwN2FhOgjv9fgrfMkZyYezqqAB+RZ4G3LxYmIP2yHBtNYd/AZpAMEKcqaP
yzjtmOAamwKheI2SoSfvBxzittNUh0TVJblGxwE0uUWDqc27BqviGswdcNSdlVtXil9u0popY0PI
XgH51p+PHtsNmqq2Ihu2Ty/DFhUhFkVTkR1iXLDToG8ppktzyZnypo7utYih+gh4ZmHSTqXFf4qS
7jVHHeOl8soec8cUjRPn1QHTxXIIgREIE1ZdYH0Vak8EyAEjLugGHposAmJkJsahHTaqHGw7D8pR
Lw50/q47z3yxGAWPUU3YgLoBFLoadH0PG9AYjkUEGrbQr1q52xMOzojdcDq5Wev0K7RE2Uhu5uio
pF3T2hj+EWoS7Ed9ZxHdEDYRITSPJOnx/PZXvie8GeW2G2IhEFHwLOwKWAUdAZC/mvzAyjqLTHOe
BkfFCD7bJz9aaM4KMQWtB/2/pnGKwRmrfmMV7SKWymXgk6g6HTffktCd1y4llTFuwRf+ekEXH9QD
8lkpYrrosM0KUZWl4XDy3INX84An7SoL5Qu8YdzPdIqretbkF0jxZllyDa9p4VHwycY1hgui9Ai2
8YpFHhtzOQcqXTcLM2UAgDYmm9ieVJBKjzBoXMRkFkeM90V6U6WPsky18yXoVGBjxB4rgj2S3E5L
WgNYnLeUaH1TLRukRJ195bXHPD1FJmBHqNbmTdKN819fgjNE0p/HXPmsJBr9dozayUKsMVef9J3x
NlZvUvmRHQZoGIqOvgFLKEHixeE6HCvcxDY1q0wfWR6umt6R0VcSTJsa2BnqYAEYY0/lBqfGWF7h
+fhk87U/OD/KZ00AOoQ+SirEfsmgOT6bsCnhDfK6dVoiZjrJ9kUJ/QS/CiwCiGoKw/TEidJ6r7r1
KiGJsgxSvsdjoB5gcXXcZOoulvGb5Fxmv0Q6M28a4k7iB63mdnthiEjijLuuICBHMHN6bFQV6aWT
ZttwU7CTGSYOHyqxPMugf6XSsiI/g1EktOXJx3WT4BGwx3miVTNZe42Tt+kIAPh6TjDjskLJHGE6
VgbccwKkZikDSWEkUT9L3ZPidUiC9rmuw8UdrmptgBEuAyC5imonRr8aXgpS5w3k7GRFsi/2c3hh
++y+z9E7qdbKspk9hAWJwFDHw2qV8uNLTDOEd0J/M+Z2/ZjWCNbMGxKwZzhATRbdZiw/ua306Vv5
Sd0inxWgkpl6GgZDzs2kmCjrjIRm4jCM40AICvRdJpCOjkYpvPOAhRb9Y+Ff6Uk79zqO0kazHBtr
HtfVjWi8lRVjuFpUUTAvcUNwyAKpN1zrBdwuslS8sjxoWHmaaJo5Eeprg6iJykvigvchwHuWvlli
qE6iu9C82wXzzQWM5vlEguzA2KcEORXtuAG7P4fgMxvjZBvZ5gbG5iJM2Fd16BRFtgwDkqpSD14f
5h/KkV8/fuYHdfN5Qp5wCcW2GLVhN3x0K1wUBbmdw7CTST8WXr1henVRBPaV2ogvuRTcNPLaN9G6
8cVFXnyhkezbGsWVUjqC2zwcpMvRyJiQRreVL+7VpHIMr142MHDhW8wNgs/1dDpEtx5nkkejKved
1+8sKYMfI2Zy/IwWGxUL4hAPodQgra0QMj1345BKlxK++LwzHI8IKR//fNE0G/SkIvuGvpy1PdG0
dX/IsfoMQY4O010nE/iJ/y9kg6GosZbhFIR3RRcujenEnF27YQ6ngVywboaKDL5KtMZBs+gR/7nM
z359mb+de352O56dEoBoMDRg2LQFX72w7JI6vboiK4emZbsb6ste4rdjaw2OeFFUoExcLEmQUWOl
PhaDDQ3/s7bitxnCz97K2SFiHIgNpgUgOVZoVyxe2k4eLqshU2hnMu+LxuYFZPs+Nrsbym9HG69r
x4uACWUK6y8z3qK+QhgKZmFUhYwy836Ib0dCFhA8s84lL4R2O7T1t6o9m5CEjm7VpzHLwq2GWlS1
N53uYH365MJ+dP9OO/oP5xMzh7xWd7EBCETQG/MfNDpaOcGrCpDDRRsau7T27phB7rJ+Z2gS2ZdI
wv7mi5+dT6KxUAILh6FDIhgWCXVRpNYuy+3nRDQ7v1BRzrY7yKiwgeqjHca7kq9VQo77yet/0OGX
z8qWOEV7opae6QDhukQUutMI4mGueXRDevx45b71rjodEGZ49+vX/HnFAqrh/fUuI6JGoD/qxAfa
pLZpC8s6Tuf6qXMSU5p0Pjm8+t/7dlFlv381tOm1NclxnNAobg3WZtKYV7n+RQUzp1s3SZAvMiKi
sd8eJX3YoVne6ZyDfv1Rf36yV8+hjW2RKog9VN0xOlpypOmMBHkZUP35mEAZ1njfPqs/p2Xg359J
kH7vPycC8cEfa86JxXCpdNoitJJbmc84XVnEm+vyrSpQrCs4UUSlYTQl5ENQmobaZ7fSz1uRqn3W
P0mZw9awviwnYrdMVLGA/zxXInrlXM+Ca1zXCoBxa95RekS8rV9f42l6+9NPfrYwxnGrlJ0YLGdK
rovMh+nZLdw7kj4mrvZO4dIbqbTo8+hYZJ9e74++2rM10A4IZ5py65we8fqcPmCV3k3D/1lI/03S
zZmhoLqg5ITm1Hjb1BKAWR7grD8ReHP06EdrJVorpLq/vgwfPVVnq1g8+Qf1hrM1XqdnSAfLihSt
QNbXkTtQ9Ms75Dw7xdU/u99+vnCo9tnCVWgJU+Q2t51ODV8sRo8JcnZoBNN6ZWn+kuQTeFb3AYfh
X3/AD7/ns6Wq0j1PlyzucLyeZLzLCxWErdY9uFgqfbU6dgPN4vyhMNewff/eWmWdrVWJ3+DslGyJ
ir3deSNkCaZlDU/wtCxaqbmTGVZibPubV9U6W60anezCEkSj49H6mxaMjOe0HzV272GnlvLMFbCN
QVvpuvv7a/4lmcdNlvDPe7nGNwnGdy3H/0saD0i5yDz5zj4Vml77AZbf5xSh6Z//+u860z9/3nel
KR4xlKGqKTi8TSeEfylN0aCSFU4SiKlActb4Hv+lNNV+A+WL+BN1iP5vSlNqHhnUrzCExt82/4ry
47znSTGIXFXw81REsJzJNPP9lkDmEjyINBhvQWDfi0Hdoju/CkuFc1ycLEJd2ynWxOTXdmrkmkvg
P1/RS127VnbXaPpBmfRkYUWvTzoEo39yxxZoBc70tFvrcXAXZSMsjryHiu6GmH7DHtHlpKLMPJp+
w/VQRld2l94x03bMYniyoJaklnszIH7jPAOwxB5xq9qIOQkB+oovl+FOmONGqe0bLVSugYctA3ge
E2WD82mpIK403ljP4bdo+55kFUsxbzJTukENfOkmjAiwThX4MRtL2kB7fUw4BKcZxwGAWtBUVIBI
OGC/lgS14O9CaFV3TIpEWtK4CyD8y8xmO+iU8zYbnrKUJpLfR48SxeysDBMwXEPwQi/kGtZuMSsV
vZ3D01l0LedPT8vurA6gYN5Yl9MOW012ikitT1JFg1SpVl1i3lVK7819uxBLWnQrIdwNAH9amGWl
Yezorr2I/jigta09uG9qxyRY4apIbezObJtr29NEpCfYFAQmy5yQdd5zSeEcRRUH5Vpq10QzXKlm
TSgUJgiyf+74u3S6LXMzGJBUBtD0sYVsTK/5bUuYFyhZCXYIJhdVWBTzxCq+Eu7pz2B3xPOW+L+Z
KXwFmRleACJhKtpoxV3ojfed5i4HWbqkKbiLQ86o6VicpE5+1TOkdVYvipmiKkSCVOVJwTcv2xAR
mDZ0w1d6usfACx7xJZECUaVfPcD4NIZWaESHmWslX8ek9BayBfiTIxWE+zjE2R+DRcor7OTAOO7t
UINH3z/pjXfMAvMiNiUbV4X01vjVmlxSUsVpd1VDlSMblIKlPtgbAUaXeFBg8bqLAjosToUibZRW
vm/j4i5SOGmY2V0s11fu2ODDSE9Khkumy5I7dxyuVTv2FpI0XgcTgAVUy2IM6ngeDyGGYby7c8On
2drCJGmtEi6QSwAlbU3dF3sbZ+LMrUC5FWH5NVL4hkt1J/kgE2wCncmTNglHQI+xbYryKySTTUSK
oRUmByWYvgLXgl6ALddqy6VZgVexWh14CjA+c0IrKXtC10jHalxoW3Y15xl7xDG95u3Nen14U5Vq
3arSBuPpRs5B8ADXd3P5qUNwbtGlabr4Chl4PIdtxfmisW+I5nu1c4X2ue7kdfLtrXUUzKksvUU+
eRyx6eQSF0d0yl7Y/ssg6zcwO3dDm3iLsRPbWI42WIdOVdRfy4W00cNkM1jcFbCQX0ipO8HVeyIX
7a3lXN4V2lZW4dIM41OYGQ7piU9dmnztIQV0Oqe+Hxb54+/18D/SJuGbT+vqP/55JuH6Y22EVQ3/
jB3CPB9ror0LdOw542066UTdIn8IFXTrVhouktx77XpaL6axGgl49OrqIUxAQXXG6pN38f7I+fu7
0JE125gPaGSbZ0VbghqpKMpS5l0k+VLDpzQDHrwpcJR6aryH6nId5slToni7fHC3WYkG2wsIukp+
H879pc3/w539nZbzw/9qeq0/y4T/OzSepmyhomRX/nj/PzzHz8Mz7pIyiP/X//ifVTT9al0Oz1+e
qQU2zy9Z8vwvy0n1owb0z5/9vRZgU9dV9u1voH7q4X/VAvpvZLBjb2D4jR3E5Fz0vRYwdFlXYUyS
fMWAhfvju+tEM2R+okkgLmR1S/yVWuD9oeAb4Z0yhGoI8ISN5+SsdB7sqIzVVC5vDRdNEaEniTAW
eUXmt0x0MsaMKMnXYTZ8po84E0j8/sIEPxs8Z8LWrHPFnWEralHXWn2b+8OyBMBdA/MgRXMpxexB
MoEWUldh5x3bA1JD8I6k8cxAsOI4RVFObbCeLFyVqLaiN7B4JU/hOCx9OnOp2p7CUl7GJB16eAu7
Ij922YuS6OshSeeGp18lcXST5S8+A1qjSPYkgC+rxLjBsH2wDZYU4qbgP2dIy2n2jP1aC41HeNvA
coR9I9egmiDflIyrwxdf5Gu5ii/scWIqBc8anBSnLa0bL6EZXeaPtIduhaCNA+0rDoIvPhsNycZX
RtmfWqNhnsVZCaK5ddHFJpksw2n6kbignBb7BuCCzolK65KYbFyuquuvBHpdiDmLvuZiRaBfOXT0
U4YiB+uavIoljfM9mfevgAgBS3TpJpXCL8TAhisk+GJtdvmD7RL9q41P/UA9QHiuz9QYZN3YLlV8
4t/SjATWIVMrJYLO8KIUtDBhZyGZwizDyB7vLUPBuNrmnKlTkeyxZgNcBbseDEvYwZ+dXacWwffm
xbfbRZVNhNQ6lQc0irNDdVEVSUPMYnmLqWch9zpBANXKLgZ0RjpxWkSqakZ3CX/npjW8nW/HSwG6
DUbDRcDGi0z+Oq/NVTH0E8CjevDi/i4mvanO8rVPcDNjFNDK7hJ6zkIPxAZTyRVWmnXg2s7AiXaW
ZOj1jOKYuf1dQoa37/O1h8YeWciDQjKgRhhZQ7O5wPkudQjyp29n5C6mN4kh2UaVpzTkHE43ODzv
wLPgk/vtPI45h/toLv34CczhLIr1KcCxnbdS8tS12Eoa/I2T86EZ8sdYL7fgmkkP0jdQ365sIzkm
qrkHGnHpaf1lXhTXWH0JvZEI4RG3fkDr21Zv29JbKdQjg5scTR6T3hcXkVquTNEfWu8VmfjCSJKj
R/w4J4F5DLe/ULhDlHqlxYljpc2WG3RPiOv2hyX1Z7utfL7RsYaoikbeBLZWoeGne38UaaOyTNLO
qG5L2b7JDfsmJG2EbjWJZeVDKeN26hT8Jb2+zOuQmCLmcGV2ctt1JohJ0/tL6Gvrsgj3gWUv5cxb
wT4igEs95GQndoQ5AN64EUOzCGJzn4+oDsBQyzGzJUnpd2VROHqvrwXerqRPyZxr57XZLau8vndZ
CSuXVEdNrFOet9D8L/LOY7txJG3Tt9I3gDrwZjMLgCApRxmSaWqDk8qU4L3H1c8DVXa3CKnJv3o2
M2cWpZOlVCoYiEDEZ14z3oQxVFwkprwEp8AhWqFw8uwF+ObOFpW4JFCk7b9UZrQqWoVPBBIjTJGm
QLO1adaE2BuUutcykf4oyujSdETm6QwI59EXD/RFt6PW3hVW5wyFzjscuwanUN5gXkmP3Ve6+1Sh
xUAnLTUGsv6JZAE1Tam/SzGtzAo0LpAzdMoKrGGLlXyOrEb5BTb7vdcX2zz+ZZkG1DfyhsGwRfNn
JTMFGZ5WVV23dbGlDfwQzQQ20qmrQuHk94SH8yu+gMj+9SZLgPckrhvCq9mW5H1Rndgp1VFJqI88
a9zUOFJ8beOPs69sti2pUVq9ho+T/wjFCJiL5QpRsWnQpRIGHiObA/jBd6hbrqWGBdLpOS7ShGNK
ta5UdevpqlP38c5MkYzO26+1CfZWUY6lF/6c3xKZ95akcV0hrOiN1hUa0bsK8brzkySQ+HBaKWT4
cD/gaehc0SdzVBO5NPR4ao5BZCCvwJi93OIg1OMIhonr+cGkz85GBV8eSKoaHQll+QohdYSPAFep
mjfXcMzWhm2sFPJxw79pStS8DWR6Ou0W7Q1nQC9SbGGHYRIckDxk7vkPMwcmJ1OntDBP2JTgt4iU
NxZ1MUWj76v0XX/sSYSmqLwSLIr386WKFz3gIB3yJ1FGom4qQ912RbHtG7SVNW2d8j4hNIHDtL6L
GmXXJNyoMDGD1rjNIYoNmG7hSXhTcqLKXXaVWy1KS/mDJlsPoVZ9VSf/BmIY6A35mArdk94wzQwf
0bSNdoowfKkS5bZC8NuP/F9pWm46+mHm2N6hPbTCw/Ol5taW9eG+jhiEECg1sz0Mxs5GmhabXqPE
ucwbv0j8DLpyxXc/VR7xqEJ9NeGcl4VDLeq3gxLcFKicX1jkece8v/8o08iqqcBQFufq0BLzWEge
5N+Ax6oLypai9kZJvL+W7v/zSF8zDF3VRBFxfKpr8+Y8W/U7ZmHz8usf++ZH81L/4y4kHv8HRaNk
RNL8M8LXp7/+r8BfMLQ/REyd4X5J2CDJb6zy35G/rv+hi5JCnmdRgns7BH9H/rL5hyzx/pi6pciK
ocxN89+RvyD+MZPJmAxuXzKKGipto3/y4H5ftqRXf/Hifv//Sap7uqlUi8xDQqpA0kkmaEGpiyRT
buvU76A3fi874G1dFWhP8AZ3RT3dCGX50hds62naI/yKLaep4sKWuo2J6EvIleOC3fx1/vCYy47/
3uS/P4/J9E2ZiwFJldNjs68aJD3Hzv+OkHK5xgcZROH8JZaCcCXEBlLfrfj1/JgLvCuPEOcsMm2i
ShIhk1TrdNBakTOkkEKFhrRwo+ExjlZ09cUfwQ82FVjXqhxUrF9SrtUs+KLXknP+A5xmYCqWbSQr
BrVYDYN2E92I0/HTIGt5pIP5NFHgshB5DErsxkGn4YByRR5ImSxUMDcWp6u/OzBppcomE1l+OMiL
InBV+4FEoK08ybqAxY0Rd3YPVRIAd7e36n6Ntv9ek4otrbHv50fmnj9ZaXYwCwx+n3WmxIL42WLs
qFOhpyOO/Iiwio1AjH139+fVFdosjr/pbO9W26HXuGu2NOiu9CuArFfVDbXineAGKzDeDlGBM39/
/rliC9Jx29gP1RZWytZy5Sv5Ad86W+cHf3bOzwcylK34vbrB5Wpl8NfRc/99fMAuYjM8Dk/anX9V
uNJu2vm31nF47B8wRh0f5Ct0BZzGNpzONtzK/fnAL/35s+GPg9OueE5OuHrUVq1jusLaczyn50+U
yLa6W63EjbjBN2vTrat1+hpdlS50RMfaWlt6vJscDVbbyOzpl7iTrsan4X64F27SG901buU7inGb
8bp3Srd1cn6bdFW9/X7ThaOzhm6+nR7UnXI1/6bW9pzX7Q3wJhus3mr+GNaq3JY39TZx9iBzHczI
r4KN59Bq3gUb61BvyeQu7OG5UvHuzf29nrJIG4RARGE/nW7i0MK6u9SE5HG9uj+EtnQDQHDjP3bP
IdDexg5MpCVdYLWApre+i0ywixy2nayRWHDzDT/qlk60ftnsrmFl25WzBxm4xZ/NQWzMDtzIjVcj
nzrhkQOxXWV3o+T09iOqRJj+YrxxtB4y1YZYJKzwN1hheunM/3a7Pb9xZ17ucp7cxOShhK+cwcp8
or5DhBRq2jdep6SPQ2L5jqL15vWA3dGVBSy5D+HH5COiN75vPjdiU97+9SUNiGHSAJMPvlWP/XfE
JCG6p1Sv8Vtu0dodO0caCtVB95NOtY5w7ZUnIXUlIwT/9kWKkPaRC0S3Z8000VBw5TQ4GniN1JtG
6u8x/hTxLhfFa8uvf3/JclCLmNoZKC/883tvPweu3LywA7TTY+xtB4CqtSw4zZzfurF4Mt6UUXpH
oeORfhh2Q8ItUlBPURPcUrIXmmZPg3llhDGBmHQna9O+DlHzBd+FoRJtA0ee8P/55QfKLVLNB3SH
f5C8PJZGeI3/2k2bNl/bHBuiukc04DlU++81led8CFYanjFh1e6sXN+E0hdTmkyXfPOBCHVDC4rS
+hRsdAVZ2na4JSlfY+jkYmCGye69Frdug2AGnglubuhOo3fbxLNcSxRXqtrcRFp4rxCFokf2pGTZ
vm/y654y1PlNtbiB3h4d4TKVGYNHx4G7aJinETYlspwGj8j7q04ToZ4lg1frxVexMeqbsNlIGthC
HW8cq7sw+Hyl/vvKnVeMBeMGNEi+LS6Dxe1jer02Dg25PnohA4oJPY29iSRbhSjtaqjNPhWI4Cp1
ZFzYMIv9Mkdl3H1Q7QnNJHwqF/tF62kYDb023dNHfIlTq7LB/afryZfvPR/KFhkAeEUkU5Eqq6XN
hUd+OjqeGiY1KkOm1Wqp5GjaouxZqK3nZ60mHkrUnLdooT9hJBLfSC2kW+zQkzW0FLJgDc9pZAZD
VO/vYi1fd9g9BfDz73Q1+6GiMLXyMU2x/aH4WURFfUgNSELnP+rnn5Tgn8wZw85lnTQzxTBPiB8O
rRR+J0HQnFQU4XEqxk1Wh9/bWENwrcxWyYSC6vmh1dNT3SSX5NGAVOFUV2Q0DOa/f3fawaCsTLlp
88cka1f4o1AR6qar9So0inQTVDTRWpSPr9J4qnfw7TAENrIjBp7tjZ/hjdKXrXVr5Jz4VdDcdKr0
zRyz/rHp8bOuqphsav5fndzO1ej9OZi0hZuZA9hSO90pmnhvlmr0aDSFN9M3prQfb3FttIyg2+fw
G9DI9gcba2BxFcxeVHWfdddThsn4lNXNk+F7O1HvNHqzyvHtyfytVOl/gIi4L16yfVO9vDR3P4ol
duL/wq4IycC7HTJrcPxWzNj9SFHM2L30/3B+JC+/6G//eN/xePt3v7sdhvwHPXVVkd46CuQ2/+p2
aGQ2dC4I+mZ1C8Pkb37nPIJk/kEUKlKKtAgK0b0gCP9n0iPLfxgkUIZFLsSxx2n1d3KexZY2OXPY
1IidziAMsp7FsYNNaAMJpPCe0uK5j1a6+DXIb989lIe/Ds/3adVpbAtEYx5iBlVYdO54ZxcJhVC1
yRjAoX9SQtGNim+NFSI+80PyD02nXnhFF5Cnvwab80XCLqAFH6ppXmj1FjIiwlNPnOSMO6tEZXmD
bh+ilam6zTaycWHIz6YnywR5c96igJA8PRTECO1oNVeFp/Y1/xPpz33g2xcHOS2g/TUtfG7N+XoA
DrMU0NOKqDeVTPOeigjnHAMBc79yVC3ifgj//nxMmbIKo9FP063FfDxqlT5yft4T5pyOoB6L5JuO
eYVs1bYeXgJGz9vr39ft27wsUZ89u1VI3yjanj48oxq4T8om3ONn4+rVvUJJ7vzuW25wwgl2Nygh
dIL4siwUgfoPsiEY/X3hibemvBMpcglt754f5TRsMBFIPx1lEe9jf2d2oz/5e69zaU3rylfvXl+D
bSCruTCh5SObhzJUbj6N14qO+OJ1kmq/9SB8BPuadpYTx+tSQ771/HQW0Pm/5mPMFRkKljKe2PLp
ugw9apr004N99csk1RhwrV9X2dXwnF/Jz1QCghzlcVv+ihcpQJ7eWp8ff7nd3+ZoikzToEssL4Nn
uSC6bPDK2HfJcVQR7+9zBNHin31ZXFi4RbD5e6bvhpr3z7s7HTO6yJD6MtgT39CyNJ7EdXpfruXb
4S69OT+rT1fu3VCLlaurTjPSkKEkvbuq6E34zW9X+P9YwloeRjw40hxqo4SThEhLBrGotxJSf3hh
WRCZzFG70UKyRTOlDSJtg+zS2ffx5ZrXB+c5Dlpqc29Uu/cPr9aUYsTtYT8EsosqInCqlXUJrvzZ
ILy3cy5lSZyxi3SgDSbDAroVIl8QvwrydtKiY9j3F7b8x8Wh9ALEHgACYbC4ROmiGEzpMpCDfdlo
0UGV4LvizwNZ+O/uAYZRsV3khqLauLwMxQEFQGwjg72Jwdo4ATSXDBK584N89sQo7c6hBUmF/iaB
8X5ZLDBgtH05VfvKbZNdkIQPXRBtzo/yyRMjUwE1qZCxEIcsLgoc01HE0/pwLyWO1AFPq6hWXpjJ
gqk4v57GySCLxW/KFC18k0FWd/cHZUsaaH3t7gFDOv72+elhcsaVuMJ77Fq9wQkm38s3o/34X8yT
SAvbUxrtxF6nJ0RcEZEHKOjvFR+dnibOdz6cz/+zMRbnbVAnmC6KJSumJlsTDamqv5A3fbpa72ah
nM6CMgwSDU0RkrSblRtoLWYN1aXW2+eDaMSrFk0v0ViccD2G8D2dxnCfxdU2Cp0pyC5VnPiY7wOG
t/0g/3uExUWLuVieDhiK7jMOONiaeDVceFBvDddzQyxjEqO1oj4cwn21ljfDGirKKrQPqYMmzotX
cEOEx4efxqZf7SjGPePM5j3hP3WBhfPpk0TejqI/gCD8wk6XC1vSrqnEKdzjiXblT/HKB4j7X+y5
fw/xdjO+OyX8sMyFIBzDvYXGYripM+HCLf6Wi394ktgqIycKkoMG6Okk0H0xIq9XeHmfk1W7SbfF
ut7kd/GdtvMOhvvz+/XWgNVr60/JXbyWt/m62mAfaf/6Lyb67mMsdmWQRrUfxlK4N/V9htSODuHi
/AhvEkbnZrrYlokkTcCvjHCPucLGuwa3iyaV7kyN7buGo9vjKnPp1G9mt1og3aad3/vr6MJh+eme
oRqrEwPMkdtintAChZASUrj39XLTt2X6Q5BL7+X8VOdf8mGmdPINujNA7635Q7zbNU3RBsTxergP
c8xNIgdkDRZlTj74/832fDfQYvNImYDicscjNcfQUUyKKReH+HSDyjK5jsp/c3fxdDJDkCWTws24
v3tOr5O1dCN9pYLSbQ23XE2O4uDjRY3ddCngrFB9p6nw2G+Da/Fm+1/cMQT0VOEoAfJpFpNFbZiY
YEqjPfTanRKlu0HK3fMLNwtlLlbOVGZoEWLaiiYR5ZxOVs/bcIqMuN772AC81JPQ7aVoaJCiUJS6
dyg5Dd/BC0yvxdAn30bUbn/UsZIcC0jjdzoiQ08hoPvrCo6lb1ejoOBpF3XeT3OYAfR4ANDPSKOm
vGu9SHwdfGn82empSN+uSIK7XtS8lohHUianwoJmtmwF02WjhKkeklLOY6DrQoYDhwbjGQ9R2PPV
pECSSIe8BAdWIHVRiqM6OJZVDzAhQinbedhDIHevTOrTVKbBnVkLumRPgzko7tBocY6qV2U0ttx3
gPjDCi/clRoHM4S+HSCJ42c7IcKlSfm30RQHkFJztwP9FqwUAebX5uv5RfgQn0si9exZEJ/Xh0rz
4hVNM7XIwjDq9rLm7cbiCQ/7Vwu31j7YcRf83TsEZATJwEyeme/iZRMKzXDsgwZfZDAE36TGFqqX
89N564ifnAayRPJONZSaBFVzcXEaiIUq+2muhgczUVifEYvA77rZK7/y0WsoaKqZ+CQAmuyQm1ag
peiUbq+rKIhe0zD2H1qrJKSSG7B3Nl3npKLU2dWREw6q8cVrPDJNUTbzX54p44o4DMVr0+riL7me
2j/HVO4taOOdgoyoNtT4F7ZmUbri1GI3l0Va/KSXM+1DyhUJ6S34JDe+JqePZmwNRzOAeucYEdaS
2EgpWeIKXoZ6X4WZ+B0ut7ABklSKtc0QkgbjZJSE4oUDboGsJ7bl5EHCXqODRk2Hit7pC2kIZR00
ZRceBLMY73DLAjIntZhm+kmeozaZNH/qRi1cm14uoofiK09+5v/0cTJ2KbrnF8L5N/nQ07Uklp8p
WHP/XRI/fJwCAFFZ5vEhFuNijRuHvxo8z9xidFK4eQOynu41KkC4A+yrAlvUdlTyoyJGJZwXFf0S
aLPdDued4dqrUUeZ8kTYW4UfrC0zzijD9cbeg1Is9GOOioPcgrEtpXUyauM1J1K+qvt2uusSAyXT
XsXVj5bHpTNwzklO50h3nWodbSVyPJLk00feN6JfWY0kHrB1ng+BXG1eOxNFFLvIJfkmzAX1ezoX
9RWpQn4qBxP72Ctj1G0rscEummT3kJlj9QNpmvFhikFAcK9Ihxr/Vpw2fEkfHUy9iocmTbkVR0IC
BYRkl0uHMerLRy1ExNw20ja+08VKCm28ejzRaS3ffAEeM3wLqroCTZ1l4UuXB37h6GbQig6WtiWy
gXqMJwl+ygOUmXryXwovt74KcWQ9BDUmcrildXJjd6kRf5NRxv45DoLX2xIIsy8lFcx9D9PlTo5n
6ZNORzYNryhDvVRA/FCDZUNbBkUbyeRJI968eMijoYel1/XWocUc21o1epTXd7Xl0buqk7Y74IGM
LWYZ1JCfppb6nNOWNWq9U493DShEr/1y4Zj6sOr0oKgggOfXDYXz8HTVp1gtvFbt4kPdQoniotDQ
ojeMh/OjvKnPnW4uyxRlQgkqdHxdZj9ILoeCFqbZwZvdrcu+1W+9SOhWBWpkMYY+Tmq56ejrG08O
Gy7MZsA2GTd0pCBQwQyQDqh5B9fnP9X8sBcfClqjAeXS0Cgdy4ssHduVQEuVPjtkmCSsqwb7u2lK
L0mafIyk6Feoqs5JRlGDa2eRJKfIvwS6VOSHJK3qm0AXvZ0JVmlrzulyMcb7BquhW8k3VLdPAClM
IIxwW9BSp8Xm0x1bjGtLZcpw1ZIRdvPEdCuJArSxNH4yaxlTyH5It7ruAfSus2DbCV1x02jQ8MyI
ztmEf4jLHY+sv6ckF+LqD4HTPLcZ40ABmTLHUpvAN32tNLATP/SljzaNbghgc6E7GDGSc+dXa9Hd
NHkJwbNRYjfYRXQTFldCM7FN1XLKD6beRDeWF4GAKUTLHiKFcnKC33vawdWwJM8CNzpWV+eH/7BZ
5uFxhAEvL1OjWoLPdT3JvVFvigMhoeAM+kDHMAjbCw2htyb6yZ5kGBoLc2SCqShMm9P3sShCsS6s
pjwUUxs4fYNYHVIoDRyTUg82MkCQtUpl6MlP0dD0POmuguTqdJIqbGF9j9dpi0BcMcTSddIMMjJp
ofEaChaKW1OJCQnxKwTMFKM1U/Tl9VBkw+r8c/oQxpHTstGprkmzM428OFAEIcVJJuxKRAPbCRP6
SrVJ4X1Hq7V9U2CCLOM6dX7IDx2GtyFp0M/DwnVapCqB4gXc21N5iHGmt+VQ8rbYqCgubACekYCY
MucriWacXALkfTZZgyHfyFoUwBar1chWJ/vlVB2sOJXQ0JlNX+sJi1wYJQUIdLXd56ZcXHjpPtmK
PFvKbbS9mO2bos67PFOsUlWsJaU6RHXeOPjueI46Bpda+h9fbRJZEj+LN2/u6S+OLan11aZgcx38
IYpWxhA8N818H/Xxb4uq/3llnoScji13Il0uA2D66Z5HNbQr9EBTDpjrCaQwEeSaqp42o4BAl64b
2O4Kin9h0yxYZYSYgGxnNMnML5BIcRcbFduPVtT7XDhEIXpNqqBd1V0Kn8urV3rTXzeWeSMF7aGS
y3XjmRjYdNpT46kFZivBhdjr44KS11KOngHbAOKVRYmzUmo1VPRBOAQNLSUpMl7Ri80vvJjzXjw9
WcCsKuwZDdAVle/FU04UXECaIPKPlVFaLnbrLXbofjhbBaZuF3n+5vxb+TGGJ9Z5a8aT14HzW8J2
oCMjZ6w1xqEOdcxAlY3vVTEYjOBx8PYa/Iaaek/WY8aZxdJssALnrLzwqnycNFAUXlAVD18KMsug
loIQKSeY0oOSodeHc950DTwWDTw1H+EqGuKFW+LTAE+fcbrc+AB1l4WmNOP64rY0D0EojtIqmGQZ
grqpPNTyFHUIAJgZHqqT1dqJMmiTg/lgH6y9MFF/Ndz7lwqZH3t4LAJNFeqkwAzY6/Nb/u6s6Gq0
aochsg7IYzbruixrt3wzUBRKS7hrIVbcUwgDUBpE012tkOYXdWp9Pb8VPu5v+qXc2RC3WAhpCeFN
y2ToDK2wDjpmt7boCwLOltLr+UG0+S053eA0s6FIUn6jA0yEcDrVsRKrJPTU9Bh6BYLSMOLY3WbU
bItqkiZHS7rmShwDSd00aovWKGKGaA6mdZbTSw3RDK5Ss3sWCzD6jhoEg78y1R42XhHK9LpIoO/F
JNfW5Ozxtyk1jNzW2oIadyBpvmD7umciDRRnX4ug6geb3gj2yL081KtRG+KHiNToXp7QH1xBIWhJ
w4Wwu5LbKMASO/aELyTyaPdGYW19D1VB6W1QaUXm5JpepCDaS1zU8ew55taUUmOyoNDDxvQw0Wy9
ogX/KkbQHOsoVEbo35Z1P8olwrqcBIIO+gkRCLEUf51/5J/sdkPjBjJk3OhUHvrikQdKp9dd2RRH
39LadWmJhYMch5DY4Mgx+Y6s1EEpK98aUXSt4cQNn6aIIVg1l9p6H3cY+HBQQXOfEmTbDE56v81x
okyNQiqio2gk/s2o+4UNiqO6dKR9yJFnGDqZEhjIGWC3jM5ErRalKvaiIzK00bYMRfPGh6RGBSlC
UFD14q1nhri0tkKAWkVv2Gy0enX+oX880oDM4uijA00Ck7gkjOVeoqsTPuRH0aqsO5rZw7HHVH6X
5giejENVXajFfDIeNXMgzCbXJZniIroqkIxBpGUIj2ksCSsh8LvtJM/3oSYOa80PLnXjPgIsiAZQ
tpEJt+kGk6CdriWFBmGoQ9ZyyNNmO9YNkhS16ruaoqM8muElN06IZWrAeO1Bt5J17qFeL+ChbKtm
HjiDEYK/xdLgKvD9YBWRulzog30MOOdPyG1CPkf2uHwkmWoEiGSV0dGUWAKtsoBTMfxMP1W3TTwh
ENu1Jfyhi2X5T/Y5XVZAxXPKDnJuXqx3x7lYomKBOlp0pHAWbHtC3TX1zUsN/0+ubmgeqFqY5CFE
f8vulB6I6ISYOmACg2KaLjYSdgjjuMbfPtr4baisi86AixHr1S001Pha8yNjlQXo8PUgNy7s+HnB
Tw92si4D8AblfzA3xuKUKaWhrIQsi49hat0P8fiqm/lhdsD2jGiHB+Tz+RfsY+BLNAqg1QDwrOH/
uThLkCEDXJrn8bHH+fFGF3ztSTCnbxRSpQsT+5jSziJOInEZgQKR2bza71az8T0tTWs5O2qT9Wfs
i4gz9kayQx5sdCqp7l1cR/qrtJHqFT7L+oWo85N5krdQkTBhd2mmvthLZmvmYUyn82hMhnidYvTp
FqJeukaqXcIeQj78sIaWiKyFCoxk7rQvRUr0Qs6jyfKqY8ErWmzFLlRQ5ilVlPOjOnULVcDaL8+U
/k+4TYq48QQKo3bZRvkPzBOj9gaN6iSFONHJ6aqYijS25SLX9pJZ+g+jJEy+qyuTvFZQfaVVEfbV
oUegye3ENlBcQc2SnR6yEiu50sUfUterr1FCxaSTikq9xk06+DHEXlPYoWiQWRsp4ZKdGW3m8S4T
Eaz8ygy/W3k7tqgigP3ryc2fTeRoaYa0IU4j7ag+Z36Mc9/IC+qmulLhHYZ86a1SZBYW1nU2PnkB
P2d3FBqerCxSDgnJDmLWiVceax9bmYzXcRXMOLZrsciExtaYWm2XqtYhO64VjY5AbGLs61wr7wyt
1bAMiuqgs4dW9sCal1kq2AgIJ9uxYBkQMGCJ0awqvSsD1+Rrn3rrIS8FdKGEJu7pJrQoVBBcdN8m
qaXnNGlx4rZ5K07g54whdaA98h0RyExvF+IMLRDbKRA3sVT0hePnTdA64ogEkD01Y0CYm6NBaiFX
pbMKNCkiKR6n+8qPhe+lCa3FyVSpawEQlYqFs7Y228zkkUy/R5tVQ+m3BbJNxIg0H4Ww2NUzr/g6
4RgiuyNOjBzvrJv+IJQ5XRt0nGTUTS0RewTTKlCkrpVA91bIJCS4YnZV9pWTusH7Vh4SzF86SWjg
KdIUspu+xGI1863nkLLys9ep6d04+siGIoub666G5WWJc2o6qXaMmEa4alUtvIK+JAAzxbbmyB2B
nwG+mnDALKNTdhbBZWYbSU6GzMbIvicTQhpNTs1cHIba5QjQrv0K9eLJkhrH18JhJaPl7TtDgDLU
Su6HHS+fWNzrdYx7Jo58arYKcyOuHKSswieLlt5eRjugWWU63iHBlKV3QJ3GHxGFXB1mzJCa20hr
MXisBUNBUKwdpXUtoYFkaik+PQNV/kNleRbLaPrBY8OLBzHAM76jOFY+CM2YvLQtsruVqofAhH01
vxnEUrZWgl77z2VT+19pWc4qwUUmPkyAmpHHqsOj2qsxGoZlnqwqBSifQ/aXfjFyBGhLfQw2ZlkE
iKTJPfyuehJDKJJ1MX7JR2oKPKIYFbgqUGvM3OVMvx6tkc7SQFzzNaqL8inHe+zPsq6gfoxY8j0h
d2TUdlUTpMNa6rQ7qwmrxonMKVgXqi5kbtSobjU28XGU1W5XSGGPPVaG8tx9KE0SymVAyxhB78M/
M8HU7/0p85/RM2159wXcPq6TOJwX2rrvMlP/5tENrwh58FzGr3ga/qSLSuVgMofC7nVfQQwjSXSL
gpqUl3iixh3Wo0M+/ipNCz7DEMlbs+55DCNS3XGNGnzfheJt3Iv6r6AyswzYaKt8FZUJN8XYY+f5
lP40dxC6OrBzVMK+hPwdnqlibpkO0mHtYRoI8w+42UP/qhtr+jUghHbfmlbyy5etHH9XvSjQ+EAq
BrfU6dnQBpW+Hyxkp8FmcTP6hu/6qoK3PaszvXaabtepsOsi68oS03Ebq179S6d7slLTmF4kaICv
vhrreL9PrZzbSmMqd4JPZgN+3Cuv01hFSl30Q2SlG1Mac/TeOqVxZHxFX+Wu9B6I1pCnwwDtSyqV
47WVEa3bQu/phJNUCSlmBeX4EpnWxOMrW9XjkXPqF7k8CA40UdTjEG4PVWTTyhIZeFNDEV1FJyzm
jAtlH5JbFz2ixhXein2Uz75GeoYvq9moXysJY90LRaSPgCgSDoq0ROQASkmAFrGqqsaRbLVSdZTl
AlWXaNQf+0b9gTtztdOsUnTzKs8cpczCTaT0DU7K6eCg4Ze43Iesg240dHgQIlT7juM7GZNtURuW
DY5d3sGl6DYFwO1N10YyTDRkcZvBL56oXvhYT4fdhXjkY0QwVywAYc7+5TND7zQeiThlh9HSqmM3
hVCpx9xywkBonRYZjguFmTm0OY3p3g/1Iciy5FwEM2hUxxEzKlcJe21lTdMlcY1PJqTM9TRaTxoF
iKUp0iCqwZihXH/0hOJH31ntvW9iHKEIgvZ6Pmj8ZD4AVEDRIyEBUHbZCCmAZbd+qOfHqkEvZaDI
iSOjmlxIQD8ZhQhqDsgJpqh8LiLh0IvMUu/84hgMHLFN4nF369IlGP3H9MZCj4PQUGEsEupF5RfH
eEEq47E8enqdXvu1Jju5aSYrDiTPjhLBWrU91iytr13KNd8qnYttYQGZJYUnHsXrdhF7V4OuxP6Y
tMeYklHkeAST20DNMM5qZa1fiblhprQ9mgR1lHEkUCv6aOwdQUkLJ8nq+r72xPhOViNMIXqNMq4Y
G9MPIrj6ajRqo1tnveSrNn2LKt8kqdbcWwQfsF41lE6ICarwmPhNNjqyTFZVSwbvAQ2lJJgdg3QY
w12NP4Y80KGxG0/yH1s9QR7m7+0lXYRBBwCGCgUnGM/i9DVEDtOjZ96hJclN4eStGjpFAwzk/CgL
LRiIt2SuM9iaghl9LboXp8NMeaM1o+x1X3L7zxXyofZk57DqC/s1cDPnIqRj+S4uh1vsXV0vQm/Q
GU50NFt2CNWc0BVcznLGitxrbN7X52c4JzDvN9M8Im0FoBs67yXb6nSCBAKge1S//6IX1n2D35aj
FNFzErcvQp1fKPwu38zlWHNx8l0q50VWUsuq0H3p0IjTfobR4fxc3pAB5yazKMPIUk8VceDx3Vi4
fFp2s2rdbnX1rDqJbdqS8xQ4G66WlbxGGWwl2hcIGsuSANmbSMMJHtz8PMUPiCmoILmeycpwjMtM
lBwvzjFpEEdkMpwilmu41wWQsiKLGtGN81AuAJONaPVpg5ioLjmDdp+IOK+755/Lm1Xhu+fy9rk4
34mFaZeiorTIYsUqDDwhL8ejl4bDt1ZqWjvG2tA1hGC6akvVc7Jc8Z6MPFToJVnNVZPLnu0LdX8/
ZoW+bq2qui/L7rGX6uS2GatmhVXWbFgfx0/nP+tij7x9VDRB5z6XBGNiqaIxkV8S1enD0ZoMAZE2
eK/TQGp5fpTFrudVlihMzmhJWMDcRIudWKudIqRdaxxHYu3HMBVEJy7q1okpu6F51Rd/nSN/i+D6
H/U86QH+S87zf/2/xnFF6AYCBy/af1b+PIRpXgm3L3Xz8p7l+q9/+ZvpKht/KHP11OA4nxUPWJPf
6j6y+gcHE5Ut6037ew4w/8l0hehKlZneMncNyIc3Fuw/ma7W7Pw+H24KtEegsVSBF2o+59R9+H0n
RyV0RjihNE+AAXEdmEBVTo+vqNcLTZ3E4oZqFbefL4/WevTpVQxCgW9fgWp0WOi1Dccydj1Dra6m
vAq+it6koBIHmGmd5ab4bei94FevNjUNcdl77YQxxjNODyJXKrIks4sg6dCdS4PgoYkq7zrUe8q5
YiVXSHRl011G5SGwU6sOHnLDwIwoM/SfeuSlu1ZoZbIMNXbp5CZrGSwgBRi6aKpaPWpKMjjiEP6s
+rYdaMsEwiGzlPyH1vMpPApO/HRhCblTKnmKWzX9gcrBgMZDwgdPxft+nPRfIUJKL2+fpfaM2LMr
RQtMF69LQotAnB5HjT8NQxc+5kYpHMp6EK86K4n5rWarqEhDtNQDqv9N3Xkux40t2fpVzgtUD7z5
C49y9BLFPwhKFOG9x9PfD2z16W4dHzdmYiY6OoIiqwqojZ1mZ65cq4xrxPfS7aIPen3edH2Z+IZT
8iaMIl+unmq+CAK6z3Kj4ahhlUPF4yDUFpjHdtv5ry/ZlPUH2if56mVLax8oWMRWheDm/UZb6RxD
aPE4lFLzJVXr6Iu4iEttG+OBWUTmjir1Voqa7ULzKjqamYg+jhJTpSrVanSRuBcAXfEQgY6bwI/r
5ZilI6J7U1W1n0WpjhD1laJHstgSGhqUT4IVZRegopxBPOZw8nt1mnNgFuWkfIqmMrmdcwmg8dbJ
1IBgiew/N6WhvmSNoAd9w5NOlql/FMXo8HmKctRdt94M8ymu3IhWTiiYZXTU+0WyJei9KXBtL6o2
K2/pmpF3rqnc3ywaCpOSYn4RZGG5gmDZYHxU5hu9MgweNmUiqzXKW0WoE0YyVzRhhFn6giPOb5dl
jL7MYy6PFgU9yY7hIXVIO9dTHH3IAk4eOsbJdUkz47JVU/28xIPw3CbJ+pTGpXYrTAkkMwYvUXIl
/zRtAPPGSDi4hr5TZQsd9aRZPECuWJLTHAzDVwqwR222TfYKKNE1l256go/uJoX1wVkhbnTTepFf
k8lAEDuJhsSaenkL+h57qEwtQQYsp0wmRiV4YRNSeQFl6ovaiPFtmY/xy4b4pz938MBIA7aJBhcK
qFuXX2D5zC9y0aV3hQj75prWsiVuQ+orCSJogyrD1KmN6ilOh8rvS4S9CzNBvC6DBWEu+Lxp1qsH
4OWNt0ojwq6j3t0mknpwy7QQYG7tnk20Sex0M9eLLK3le2FWy1Wj7HeJYDh8iygZ+Vq+THafZUJA
5TG/FGsOjeAqK5/gTdMJeAet8IDvxpkdF90EK2Pcja1TCl2NVGiPyJeImYrRhIpzPo+KVUx9LFt1
lCMPZ0jRpY97/TrmCgSAIjqYKWzpx8MiGsfBGHNAtBSsaA5Te2jGJX8UEql+jslDHpIxke6Gcu5P
nYao6CpX8bGGPOyp7qIMBc5oHo5jt41hk+qHSy4L/UVN0/HTFBfiuV2Gdrb6Ttlu60lqb8etGM+N
vlX3bT4h0TLmWhDjZ8IyEkSKQEi8qkKrvYLrH49aEkdP8tqIVPyU3Kmacg7+EHNuf812/kgj8FNy
+OG+CVX7cAlQh33++c/uu4lUanyJmJ8UMS4+1UpsIE6obvChGeCWfUhbTpS4qR1DdhDUlTg9N/RR
fX0dxmc1S2c/PQyTH6H68jlX2msz08jtDpr0UGZ69iz0WX6S4dP0sqrZwkVtkUfUG/hOTZqO/+qI
+4EG+ENGx9kZFj6w+WSbOnQrP3dFQMpAOik3zWlEqOCzUSl4zVSrlvdlA9ue7GvY9e1SWtrH6u7r
zHEJ69vXPtmfQtP1WpCi9RgU26G6l4ppPCsL4kz5kgm3C2HpAjQe5t21FQXfpBBLiX1/7NKKZNuB
8Y6jsk55YdFmaJ62fav0+6YZ9+2T7hsp2bcUM7H1c7tvMyaB2XEwLdencd+G8cqGxIGNx14cZmDF
W+YM+8ZtqKdcViGCCHJA7Scd9Nt4XrJmTzeVN7OVcMxUko46Sm1OtYiCozKcYrfletE2MuuoyRMH
wcW5j8Ksr7wOmQy1sUcsOs7SkGL+jQkXc3Wq8PvIP1AnLk6J8JKnp2x7PagWxWYFpbk2u8/k544U
fmje1RRe2ZeYaKoNMpw+0EFcyuS+6l6r5amVwaeXoVTfZMtXk1kjGb4VFBVA5FfrszigJWnSHRlO
6WdzggeHgzlBtbGK5lxlqYsi4yuk29T/YazrPNBAGoO3Q3qjCpYmlMTOcfqKhjMYNiiUwrz0ksKp
pJOu9/fx10YPUuh3ESSeHaP0pu3Lofi8UkcWbvNKtRrEyksvMr8ZEPN81dkyc3ozmp6xQvoFARjy
usVYW1GbejJrXMimi16CkXwehNqZstjuC4Z7EJgyqni1VKEIU6UBbCtIT1U1XcsJyphZPU6tfMJ3
ubvea1zltlaJqDDfqwmDOv1yBNxLn6ODPDDUlANz60ouHZxhnoWgMZLhM4QRjYvMAEtniOfDROUm
g0bQJzkRSQcqkFCqNEOMcaC4rVzLbvOG3ERZdF3RtK6WZ1OdzmOx0dvQrSEGa1Kz0Y1UuZioQ2dq
6anpTr39RZMhGE0l+X2b52ehkr4V0N2Q9bxJmwkpovxYLo07dtVTmzbB0vanGS2gcieqamgkIcv8
LI7BUtXXQunwdqlww3gzs/KS+tAqY6BLVbCUD1vsbdVJUb5uo+hu63wEEGMXWmaLM2R3dCxRrqdO
Hy3delYZ/TvOqURLR5fWzt3KFA4iMBKW2nYBtRwmR6JMdgcl6a+CEd1244Byx3oV6sXP4vhMz/Br
3q/uXKEjMq6HYBaL0c50XXLjSn8ogJga0desPC76a1/zWBR7Nb7KVLw7R4KO3pDP9exN2bdahsUZ
DRe9weqz2a2yC52jrYK0L2KuUmVitoxvqt4qUdHI9c4pS7TWRNocfnH4vDUkZu3qDGNlz9ldU3Ns
9IQmDaXuC8o3UfECudpndQAdFAkQzV174UssoJ4CDaVZ0rt8UBkJW6AezyWn7I8pqN5BH2E0bqfp
Zow7OnyC3SB8G6MxF59S+Uuy3nawBnxOJMOOkfYr4s4T0jAWyD92qVRoBSUsJYMIefi8mS6VM5ue
njWIN8aSuSMjlnr3psehUlzkp1W8zQ1gQ69dClAle9tHCr7Djm2LrT0sjV1N515yJOm2kLZL016x
QBi9gtp8MfOTlNIEodw/P3Rjhd65GEjZvVHmZ1lgdnWZ7UxuLRoL1OAnu5svedK4m+qQiCjI9lJZ
Q7K78+Q50HUXgtBQHmoK3Cu6jd5qil5H9rmBS9NlWktXRS19YXwftpo/HpCPfYmhUdsQcqnn2JpR
hoawi/vtXWO4A2vnTGwTKskQjcJr2B6N+EqijnJY8TWJH9Xu1ozXUyY+d11iKTLdhvK9KTY7Kch7
s1AqKneYRmfb8k9yB0hsctNmccQiueN87qbI4r7FGqOqyQmq60MvBpV5ZSykLh6rmJMKhJLxnq6A
XzSazwKU6ggIDSkU7qTkqJ/P2mbJ+llfvog9DIvqIVwFI6An74ox8I3ZUuZ3BfSjPniNEA5V60rJ
a5u9CIO7jyP88zSBw+Gfjnl7WVrjnAd6yTD0nVrmpyISYkJNLIt1cVrqiI2UdXPh7OiEwknNVlQt
OD1XkGkS8zydspYCHlaYXtoUVRrQPpw85PIyCIf1iMAxyQVYJF0F9cLiRXsmcPhICtY9P8j3TEGX
hsITei070U7C7raDgdCPWN8MYwoDZ9Urx2QWZkceddQLumz1uynDvZnFdGrybnXyOLvDR39qypQ9
smfFCeq38+ClunlqR8pLyXpchfumOKV9Ghog/2jdD5acf9frrzWzWbLLXNAT/UWn1ivdGQkSx1hc
0PjOBewqChin6K2lnwK5XL1JSoKiSVy93wa/1CBftKRxm69C3sE31zzqJoyN8OcLl0M5XjRkXlGk
kp+z7u4wG2GZdJbSxBZ0po5oXIbyPl7LE4fb7xIU5PKnQoqR8oFzXm1GamSOaqJDmjyOiEe0p3zW
r2hounLFeFc/OSPTpxpYuuBQbKFmIuYwVU8DTwdWqs0dVkbf7rahf9tSwvHhdqXplAxhrUZ3lf7E
iSexNdGV6KONk4b6bBeUAnX7djhthv4gohTFeK81AT7UMgABuTVt0UtSNycZkfv2Xds+6Wtv56Zk
C9BDpUz3/Fo2+oeg758Liuw+5GqgnxSBoHAW+xlmswlqV3RqO50yfSZ12CgLN/Sdu/GFXGi75GLe
+jBFwsDYx5AMQobhSHUneHFDAvhhGP9RCevf4Gj796pc/vd650Dr/w+QuME6BrDqnxa4Hr5X+Ws+
/sZn/V9O+lozcYSczd1Yvb3Wf6x6/fXjfqt6Kb8wwcJYr6T/pl/3W9VL/oX+kgz3FC1T6pW/V70k
9Rc6TkxYMp2rA4raGep/FL34ExXofY6MepcG7c1/VPMCXv8nZ0j2z+gXqHThpwIpOYmip1MmX7Iw
PbXH/oqgcyBbjcPR3rhIx/2fytW47vNF1uT1th6sR/EBQIZ4E92l18mLXFhlP69B5C5e6WY3nJ+O
kt05/TE7569FuAdL0yL2NSFCj6fMZVzU02wRat7ckRzN1Y5TmLtToNgjP4MC8ZkWuY+Oktv6ywk0
of3By+sq9sGdTiCCwkNAvHTQRg66cHUHT/CVY+vnfuasUApD/XtsHuKj7IhOfu39dLHGi+g0YeM1
HnT51/g61Zboyc4QKM7hsmuNp5Zxzi960F6lo36j+e11vSSOFirOdiyuaThBSVEGqKB56MwF49E4
1nfR7eFaPORH81pfyqA9QqLsprbI90SA3D1cVF+3o9CYLV23yktyUyBejZ41ac9TdEvJxlogExhC
xc3djI+Vvd76Hrq9E3mPkHfaoq85qSu50btms65eE2gft6G4YsAnOK3P1FugWHXYe65wG52XYwoj
MDopds83G/3KSbzZa8PNlf3uNDqi3wUabM7ocnuU/x35mJ91d/Z0Pw9Ff76tgol3zfflXeJtvnk3
MoYZAqm6mx3dzv3ySAEi9xHosyt/dSY7tWmAHpNjdjQ8+V085rf5m/TNfCFT4j56p7PGRzumC/PB
Be2qx/48e9pNHSpeZE1u7oN880onCcazfhfdrOfVaR3BExwyGqt1tJvsXjiXb9snkinyjZgaj2S1
JFVXwelguQZjdOnD/KF5qtw2XN4Fb4CsWXdKPiS9TU6TLwWZr4aZO7iiC4HtRbmoTuFHcojeOEe2
9EG/1cOOq1HQ9WU797b8tjqmzk4QnTrCZyVojoilfUas1AGRxM0a7vAt5WfYhALlvjzJ4RgQuGBV
Nq7KvXjLTvQjN/UKt8VOBH73Np6KJ/E25UQGI6sFLWe4+hyxtaPiH7z0Jn/ILtlZOhZn7VKfjPvs
omMB3TkLk2N1VE79v+hdyfreyvy9pPC7qf9U1p5rYCpa3YqX1Z7dKcEKB6eB+boPRku3Gu6hc97f
UbjzdKyyCJtwc2hWuas9OIdHRMet3i1fKXFCdUFe7wze7BIR7dz6lDqpN1qzTd3SNYGYBKLThViY
lwdioA9W9i11dQhO4MpyWhvSdE/3ONzzvGV2+XBS4mPp5zZQYYjDGcdzSn8J6jv1JAaoIzmxH/up
n34vW6vQj2pv99+3r+XTFAwnhOGfDKBcQeqvNw0k5gebGvR0ugciYx8+Kc5ObD4E0ZfE08LipIS5
HTn1k/ElvkiheI3Ts8Feumg3bMgwDqXH7V69R7nTm476pdSDOJyO8RnK82vk9Z5yo/pyfWvwatpm
dmaJl8VXbWYO4TbHHrzJ3tuPmfVOMd5+/VJY3yq8wowtkPs7vSscB0e23t4z3j872CSvjaAazyDd
Lh0+ye1D9Tifs2DyMxyrcW2DwVsc1ZvCorFEZ4bbHN4DD9buNTDZj4dT/Jkd5zT2q2YJIVxK0Mjs
N/eGDz8rPg/lcjhV580jjXJnu3bHk3lb2BCwu/mV07VnuMa9oluFb7IdJF/yIZx2Uid3CqhoKvrT
VXi4WY/7dYvL+jW+0WILCc2YS2Zu7SUuJhC2AWNjPimduzgMyduS010HGMcLe2d1n23FFk+5K9gy
je3cm63Z6rzVHwk1vXuwShhT3mMiwuTg9a3FqSBpNx0OFWYIV3vQBsJ9G2S2/qh/iZ2O7Zc+d3w6
EEmY3dFuZBtnfLUPKvd7PQQeakn+IWj4kOTIRAZs8//i+MDY0D+wo58QCTNs3CjjGMKldbXLRiir
7d4/0INugxKFIJ5J52xe5xgwyscs5Wjr54QngUoSiwOZvXNwHnIC0OhCMYnlzNan1lK91S2tt51/
nVk0OEkjf2IldYcz9xF8yWnEDAdv8naT5VjlLM6L4WsQ5ROarYOVebHLfDN7rPOK2dq3zR4k+YMT
u9whwXXi3ZrPGTM0jhGOqvMMXHnkFpiw8DIei3D/wB7mfFCsNtwy3s6kn+A0WxfWBnd0u+Vk+CNk
/QYk+/sv8td9P/eQ89f8W7C7ML9HpxLa/hrK/tqVuEwWzvbCl90/vIWUH1L/YHB+/SIZiQLKYTiD
XZ+gcDZ2JQdRX7kgam7rVvtp5NtJbB9IkvjK+ZVFI4jLHt6Lb45tePVr9sjns64SDPiRqyEfMHi0
RVzRKd2U/zSbrAJhAJ3lZk8dbosnFELdllta33ksduNggF8FwYKYM7aSp/7UsncoCzgMWdiFs4sm
lDzn1FLwnYtX8TgZtnZML8FmIZmTbMPfhQrWfaM7AmCEFcNZbXCW3P2vawa0mYcZe6iwBkjcERhV
NvKMiAN1N7ayHiK85u1buXZN3ic6NRep+A5laalnaP+dyInC/evsqdLgjac1wBPw9HY2KRaIVxys
fevVwb54Vbg9G5f5uLIcPXdt8OzJJ/zIb85J2B/bfaM6mn+42Z+07qzQ3ppsWMONvc5HwWMXQpD4
DisbrrLfKRqBtQBdiFdgVuxjLSAc56ZROf1Y5IGbz/lfIA4IZDQNVSU2LLcTSKfB1wItGIjKkMq7
ZoBqiDOeDrdz0Acr+3i/lkKWt9tI7GRu8rExRUIFmik8oMbvNPsQwrPE1SRXx/L2LVGd8U2INrCT
8S4CWyzBeURu5w8s8eQikkTA6t3teXtOwv2U6iQ+7mqXkkDJjVCvs7+Zg0NYjp0nEJXbr0iiIx6B
NBi/SfxdGmH82Knp1fCl4+QhhuwFKFeczLAPQLJiDmBQsN0EeYuNcLCShiSkurho+xCgYfBNwQ2b
591XFahPAKpiS+9flZFPSL/ARbINOge4HC5Qs6nyudiiK9wZT/OdcsWn8axLR7yUzr7eDWZDbS4g
/XX4NFAugOrxepFNjuRB8W1VfrGvh53ympXvX+MRDH/mucxXkXfvjl/mPU04YgkQ2WPIqz0RKLAL
0mjBNy7qNw3zFe5W3yDE0CV2mteDX+PWat4zuvWnGXMsSQMWHA+1L56NgBHuVzYt3WMKiESC/NUm
bQsowDuNZ/I9Y64thoZrQslIMmcXLPLgsbCOcJQ/fBtcJx/GLeKx9sizW+tqi7sbEnjUWCq0W5HV
8NVpM597lU1ywGuin21PVuRQ/XRFb0hYRtKdPepxK9M5IbdgPsASrfw+eauv+1K3R5UbLVgGvCd/
b1yTlNzws8eIFLu5Kf2WRCVxZPwTp/DTpl2qm/Ju/b7A/9V7A5lNSrrSBXgOTD3yRV5mXk3g8CdO
JW6BHeeX+EjLP/Powjj1sfLKY36k5+YX6xlmo+QGBcQL5CffE7Ll1TN9zcptkiBK0k+0CP004F48
qkE23D8eG8xKnNlv7cVKL5yKrMJCs5Osu/HSAJUQXkU24mQcKVKrtDuyoj3tOnA+ae1k/88bLOHt
YMecGWCIcPe8BT0Hp/LWy3hdzhqqIoYzuJtr+gOJ2kL13ur5eMmVOZVEoYxeyrUJZH9zW1L23BbC
5rTT9VE8HvhBeNCfWu2JMrd2JhFzE2TKrNI3OEqoyErYnAKslGVBlMbVHiecSTicorB+Yn3ZKJQ3
bkZOIdVJup0PFp0WUPWhRAYnvyhvxqNym/osD6/NHmJuR/uSfjevaN3clmiiFB4TMSn1Y1r8dnxH
Q9ql5OMTIkkz9zxU3CzVjf3Dh3rKr+o5VGM5L5UAyOhkO5H1bQhobliqzy+s1u6tW3LT14rCujWs
bn5OzzEEPfboyf7s0dLg+ffFq9IGFW2H0HxRVSvhbc/SQ0Tfin3CD/UjLybn2x/vYT/0kYZ15Iv0
XFjDOtzPYebHczP5QAQKX5XldHghPWUDHvpzFPSOYcWPVG6lMAV24ideDXgw+0LJ1fnGgKsVfZud
2VvcVyqMOIUOOJyBJXKPuq2DL9Qsjd3VOw17F6UfCAf3NBTxRkv5yBpRWOQScA4j62Bx5uJ4SdvE
lzxR9Pkt5KDW8N7jVocWAiOEj7gd6VsZpiFkoddN9Zb31evciMvt2S18NQvHr5YrFHy+hNkaXIm7
sEz0BIPDneRpXuvttzGQJ2e9Fb8V98V1jX3Fqwlue1pHEoRbi9jTTcBB9KK77HbcOtSIbukgYsi1
BE/kNRTvfWIOD469a78Otkyg5ebt3Wgars6EwkfSnXp7sr1v7u242U/vTPJxkX259iPIYHGE5iIr
Ibqxhc8HfJRmTceC++4I2ftN4VCsDAcksdAZDonsnIOAxO+Q2GHJBuIiWFr0d2oy6T2rO5wym6DG
YbTC2TkZMTUnk+J7sOgcQ33K79wsBXhupEGRqIFWsCKv2eV7Mtfw2sca52+Ghb/4HbePjKW/v5Lw
ay83Kl9ACcwj++ixDVkvgtLs9p82Lye97myD2Ju5k28EDacNAqm/118GmDRxw+6+yhwBcMqkBeeJ
qv57T8Z48BoulLkzsYXExeIN3DCJlJeEwjG9ZuGeYxt0HDzJ4gSiOHCAk4glbvOdozYRZj8uHsgq
/nn+DTvW302/gfbx+z+AS+mhpuVaN+KFJJVMs9zsisIScd19I09xNQpGxJCKBhCRXOfCKkF2ohZE
5QifluMBFdsk1KnWnuZuThwUt3u+tYS7tlLuJzg46lPUkshMre0meoou0aU7mzddKLlTOPsiFQ6T
jLW3qTGRVM9HlZpR/6l4XN04GMKIHHm2NTw2asp7oSYoj/2l8KYTilv8jwLwHjQuw0kLd484esbD
tB/buMPp8/J5sW51glDp90+02m76S/bQf9/DgPi4x7eS4k3uqoFo1YSA/k4/Lda3CeMuiQe7qzIt
etuEfvw80U5hO6P3E8BavvFnJKFxwQUvzpzEZsiPuEBcMZzudMDr0+U7au8iiS/1I6cZcNqZV7F4
FJYo0u0hZeNgOZOicn2byom9enTOOWf0e9Lq7UEJAJo3O7gJXrPnaNHd4u3ZjUqhgazZkj5tzp4b
7OU7yd3ZXvdHo9vEUv/ga17tbB9fJyH5lOwWN8UT6QkjCtG5DrdjJd/1GuZu1ZSyJjz6YM1k0pz5
Fzur/JECERLVD3x13ADSxe706XAHkTr+YHHlI63DUCVqTwGB2V/xl7Rd/YxzVgrbKt00+HwFzkd7
Hmk6FRninmNzWuA70Cywd6j8bXMRPmd3dL1SdFTc7DJj3rsTkRDfs+2SJKxhYJDsTnc6Z9+TMz9D
+iGcAFx5Tygv22OIfA9uerWKuwVmgmO3O5BgP9pyuMZmZ54jiTmQ8PlmTxFH8p89xZPdVvCUxGqO
jCNyQ3tiuLBwY0hoxZdAPcCt4xFIy6jkkNQ18nk/lOjYY/bhufBj5+hbcY1vZ2fBJ+0lhxI3A5Mp
+ew/t1aIqf6Btf4EdAcywgxlYuiX6Lt4oxxNmp3kyeR7T8L99gAVnXQBdebsiayBa9xTS9Grbg83
M1Xm4Ysapg/qbX2iqna3fSvO/P4dGWdPDojxrnE0SEmSm4j68Z49RLfxsXqgXXYSffm4vdfUN2Ny
ns2VqHKuXhpqJIbDmQM0aQxH43AiJeYQ53XBelOQa2i33Ul/gheFtLQPCZpufqzZIum5PAMbNi9f
CI64fke4QkTMvnJRFQulW+nLcCzPRCESWolYFnkjRc6W0oQW9KF5Z8TO/A0ejjZsPeXUnsybIsS/
48Upn1N5k2+ka3/SQ47e7n7Az3zzV1jU/1hbZ7/QX9HL4Gl/XHgXu/nTP4hd6bDejd8RXP/ej8Xw
GxR3f+W/+8cf8jmPa4N8zrd6rIb902I6rn9usezYKPz/P4YkO2gz13/5r788vubf+yQtX//u+3+0
aGTxF4bd6aoAJ0arYJfo/dGi2f8CwYHETLS844spBf0AJsv6L1APMB0PNwDdI2ae/tqi2f/EOAmk
3ADcVZkP/E9gyT+1CCEWAZW8Q5OhMGB2HCmgP8c9BhG2+qAW9V2MLqLytAgdJKS9o+v4PBr3dRfb
YHttvcClUOSogFX9YeX+DrBO/LMN/+0d/FRABp6Zy2bHHbSM9xXbYvUVB0FEu+fLGqpd7hjtXTq+
lNrALJ9omYe3jxv4j7bwv9d2/P/pX/4v3OhM6/3hUf2NvlTw/bV7+9GU/Mtr9faXyzenrl6L337X
/3HTf3zWrxtel3/RmQZCqIzsCtaF/YH/uuERo4LhBB4bYPDAmrRdUfY3JL4q/QLbmixhKir80Opu
Jj+akjDK/QJzwz51Aa+l8WEov5n/jw32z5D4e2z4vVFhwBsO9THKLh/QR4Ztfppm0ZhWAlNdHsKD
OoJsGxpKyfr0csgrSuow6fijuj7R1nj6w+L9nX3+MQr1p+uqKG7IQCv3+RTgISz+HzNMc9iMpoZT
8TjlfXfbCD1Rq5qj+jMqSOVrUSWH+xoKS3fSo4ERGgWdAdtkgi8HUkohswLV7iqNeMpGDYQhEw/i
KYVBnMJrIdTPYAAgYmF4p/kuj6MCXrFZsss6ptN7os3C47ol7fshG8FObws0p+K4uvAGgLAA9fyt
6sqnThGb0S7BPhtwGkiH5xWSwdvCTP2qApNUaDK4m0maBxgTBHiPrAQg1o0OrdOvK/XfYJD/16Zd
RHy2BkjxDzvnb8zu9AowJ83/bFy/ve2HhRm/wOENsmNngIQcR2Ir/bAwg6Y/Q40MsxiYpLKra/8W
UiRCiibvXIMSI4lMdf7VwD4ilMbgGTJYDKViYf9RSPkJAvVrK3C35Z9iCVQx+lzDJuvHxXzpAdNa
wqGf7GQqvuYMw8cSfQVlb7aOdprqIQzq1qiVxzp/aCEftGLxbo5X8qdJ46gvRK+xVNPnKyQqmUae
QyggVv5W9JY0l9JpKRjy4AfUMKvnXJM807wbJhgLEuOsi50P4cbjpoxPYg67RFvcbkNLgc7IoN3O
b+ZDtbrJTGENGhjZuJfU5I3BSci4dQSElf4pz6pvbSmHsQkbwZJk9ZllvWpif2aohkEPo2udrMyo
9SatF6P+mI2HBYFMSXCyWAM4TxwTzdUABFe4TLKCvYr774euuWc834fEkuITTHx1k55gOfk8xRwI
Vy1okzcd+P8BNSBXEPSHLdqsIXuOknfEwYHqGM9zokq2vqSfU/Gmha3EVcYJDPxALYLBaEV6UzMw
oqos3YnC5q5gh826zx7z0pAunZoLR+hAbhg7Org9PN+2WdGxNtbhRUwn2nxDLbqrNH8qG/W66fJ8
1DS1edZXxl6WMpv8oey6lwlplUlagI6h4cKRM617VHJVrbKjWGMKZjEkN4s6qFT1VuHwu/XG7TaL
7XXU2l1OF2HOfO6PSqZ4aTu3p3Gr6+9wEDdP5UFKn7R6ywKxFs4FLCxODaWZO3WR9z8b9P8XhnOZ
GVya8v84a31Iq+Evl9fXbvj+p4T3xxt/9S0Qb/wCAzDQIU5bmDCy4L85l/1PsICjKg3lLFNz0k5n
9MO7IBlJZrtPAMOI//G2v3qX/U/wjJHl4v4AK6n/kXPZo+TvUVSFQ0nVUUAFV4TKDwRaP0Xvoa6T
bI0USLDKuLA6UZssU20/qfTQ6ubTEIPvjerqcazWGbBRTDOjACrajOVoH7Ts85COdI21ZP0XhSP5
z/CHj/sCLrUT9e2UlOLPTE9z0S5CpU5U9nNKBkM/VYHaCSfEJ78mbXNwhSJ6QXiZimqx3TYNcxIw
H1lKUX9aN2EN9cLXC5WCYGM8iSKY8bkBHl7EFzPeirMeF4IljxFN8xJb2uBP1WcILlSAl3YHPbHn
xDAh2KaxAV7MFRqzC+bXr5Zm5KV1aLbVVRTh1Gwg//+7DOlm+t4NY/edLdj0f/F2aNvA0ev/AIbv
R9hmq/1j47p9PRTp4VuSvh76fvw70Zt3/4je5i87nQmypEwPfyTIvxmYbmJ60ATAOfjrwCmJwm/R
W/4FalFll11FQeBXON+P9Fgmq8Yed7JizoQ7WeR/ZGAffK2/W9jvQJ6fLMuUVkSTq0MW1Chq+JFm
TgzbpTSfpa17McHxWotkMmx+mMtAqFPRl+QsAWyeUnmSCqkJQQJtVo6Y06s+dSilC0v8SVVq+Ji2
4jmb+5cFon0Gn3RatFX5qHUTgcroSmuhloMMRrlaTFU2Nhko1eEkK/wiN49JUuj3ibwcaFybi+rX
vXFziMb5XJhD/knNc+W5Q9iEYZM1JT/l5i9tVbwwKWpAci/3Vh81kadIB8Xh4PEgqq+MUnbQea+0
M9Oe3nerwFo7947Y99kFqoj6UkXJGtRNtNhit7ZWXZIfWyuvDtT+MH9T0yp6SLJOPFiTCDR+XjXt
JSZPO8b5prtNq7dOLYALXvu1PA9FzYG2kgt4gPOo/i5nSh1kmhwHNeQsp2atqm+bFEVet2nxY8SE
8yd9EDX0mhGvkfK8Ox4gRwuqOJXv2nqVXUqUm1fAsXCEC0t3RH0leTIFfszR6mbQRRNtTa/MB60z
ttmKBkZeJYDgFhPS8XXex2sqUZnCSI2owDKY8q2XD4thZeytApC90FqSgAJcy2IyvydA1GX2sq8o
1cCI1VJkl6mpmgujl9VtHnVVEKXM9cCwOghe8v/IO7PeuJVzXf8iBpyLvGWzuzVLlmXL8g3hkWRx
HousX78frpWcSG3FggNs4BwcIFdJrGqSNX3D+7x+MR0dgDzX7ujbZ6005Y0f9PMjgQjwOSMR977M
wtt1KY2rOm3mD2tTlhd949ESknWbJqQqb3XbFDfh0lGL9d3myk3sOiZOmX2kNAm2OSm9WQpbvOup
5bY0ypmKs2+MMQZ6AJE8wCRuoC1uUJ029gUHBsik3hyieTM+WBzuGaiShzBYP4IEkl/TrG9RIs7v
gqqla6jnYol6JLgVfZJFgxzpbRj5XI6dk0Rbhx9gvugYcSF1i8z+p9DwfyH6eT0d8X/hzeSf+yeB
+H/eP6++tGP2pXxl4+Sf/b1xBuY/UM/DbYEY8Nc+R6bon2FP+I/QAb/8L+2/9SzsMf+BEGMDf5PV
g9mwXZH+tXGa/4BAuRHhtiVBRuLPbib+lqg63Tg3RNV2ZXlWOhqQjXIOd8YRHgXgo6FFnxcUF3WR
n9ctl4F2yZ7qgch7tZ4WUnERGkfkru25N3NxToqq201O82RhcYPb1JPfpJ9W6mYgPwP7c7YO9DpN
7+wegTiG9z+TSj8Y9vop0+phtGS9m0Mda3OoI1jy/i4dchoZneymSdLzBUxwg9/RIRzDm4kmfyB6
xbFs0T9koi7idh0Oyli/uJmMSDCwgSB91y1uSNbEPlz+DKUHByy/Sub1czlaZ62b6UhbD/bghzvH
SqhlB+aZP4LZkjNqxvk+tfpP2eB/W0b3aTXzH1OYcTxMHaI5+1HO+myCeDCNwdeyI2DC2yZBxiaQ
I4lbCf9ooBO3abP3S8evGAJoaXOHOk6quOHobUpQ+amiiOb1PwZH3WMYQeNps6+zkTJR+M5e6ikO
NLqTpmqu15AOgDwDV4KQLVJ25h/Wbr4xkehEQUW1Ps/T721gmkgfdJy51rFrcycyDI4xrWmZ6qgT
lUhd+BtcNe+9pU1gXCvk5P74Dssx2pb8m9AorHO/cI6GKbIPRah3YR4+9Ymn9olNe5Xob+rcDPYL
yGh4iyt2I+tKN7M/nqVrQWBljg9Cj+oAJ2qmDAqI7tih4D/mU75cZR4i1m4ojuZcUTkOp/lWp733
fQHKGUnnW7Z0wdmQrcY+BZd3FiYJnRQz1dHWvAuH3ti19pij0Uyp1K4d0D5RUntI7O7MLQKO3bHw
f2YFWSe5hn8bgP1/vZP9NsCKvmT9l/xFbGXxD/7evTw2ItvGVAI4CU6uAGH/tXvxv2BXusF32Sng
RTn/vvbZPtc+cj1A/iECBYRj/2f3QqrBVY/8P/xHl3/JdvQHSVHrZVyFoeJm1eBsqSHukYRV/Ibn
m5hHEpapsdIgnwXTQcrqZ1PJ/IvETeKqMny62GQpjs4860MdJtV3N6voAJALJbQs1J/trE8PJoTm
yHGUe/7sJHgtdbpdPf+9s/7946DmUSrZKL4YkJz8uLZWAKtzulVaPZE8klN4EaJjXfZlA5Y0xZ7j
i+F2M6f1OFc73ZZdxFKmbcNM6IMHVvIZCbJ7B4Pxq5+Ha5y4ynmfrIjdAfco96NVrebOSAF1Oj0q
t6jvPQsHA2IqM1rCVny0U3faATczjqsYcxNohtGHkfR9VJEwhkPE5Y54v2qPhtVEgjXzCxCK/eZh
ANClufawv3V3vRDzjzJoRzfCLoM8ku2r9Scxd0pkV1QLarFw9T8DSAojoELyLUHYiU/S3y8SqRCQ
Z1h9m1/ByxeJZUspDVAtcSemvUXyzFYAQJYQkhuZotFIrufqu9VCQyxnEmufCTePIrvv5iICS3to
sFCjuVEc8hapuVzOuxJXygmVOP91Pgwgq/I4sDaYbnDmNsb1G/PglWnAcoDWQw5/i51e/nrdFWOT
yoFfX8w5eviBrtgir4+/H2X7K6eTDSQ1CEDEVhC6T+IgS+g8q9DNxWKtkeV4fNI6eTdVV6WoPmuh
6Ift8mb3+0Htl5cHvgxTge5uk+wGrom+w0J/vv5Spx9k6480AtTdxmquzCtVQW7lzmouXzxbOj9Y
whIMrpU279yKjQSnCzP71jZVdeXla3NVUnxAAWSiKYX+Y1yZ0paPsrOKD9laOnHXq+K4+KtHj1AA
oO+NB+CK9fK18QDsbaGDlhW12anulW1Fe2ta9DH8oQVArUI2U8zZTmuaQWzp4647OfTWzgkttuZU
HnIY1DvDbMWusYLl3BsyGpaNrERmjePmaLfDGdrMIq6UR4tE2V94/vCuKsd5V3WNjCtkb9dWY6hb
BWXx6Lfm/ajX+raQaR1PHif27x+Qjfvl83kbEZ4Um0OWHP3c9vzPbnnebODONSnSvrPbn9k9AJo8
mME4uT8tJNKB0G+5mv2y6zGivdnYMRqWS+bJdC/x6qNQxYht3z+sHaSFdVJ2XBgEZcNb3oTWLxOQ
0eA6OWQRAi7EpxzPpijMfnBJa3umvyvhFqKWzgUo6dwg0+3QJrZWTdTccd0LCjfOl5+/f78nWkEG
xnmMbYmnNZlG9uneNCVGD3Io7eLUD9NjiZ/rRTlVyXkpdLJLBo82Jvw29lPd4/3YdeGucTp2Gk+0
u2Hq5x1QHHFuziFtZ2I8hM74oOeCvBfh5s4gNo1tKJexj2li5CDWjeogQ/ZS+04cDt2wa9LePo4F
vGirunYDjGRGoEN3VV10UeZ73h62aXo/SCN4mLOJNmg4IXshSQzokI3UW7IVuuUYNB+YmPQZ84v6
hfR3XjryciEJ8BFU93RhNS2tUoLvt2Bi8LcK63/hxvX/XOXMYnX85+jxHE7Ki9Bx+7//fe8iab3l
sbd9FUm+iUXRv+5dLlw4dGyYwXnYmfjUZP+dbgupsBGK4U4Q4nhycu/iokYmgYTp3//sT+5dp7uK
JyjXbfk85jsGIOG2BzzbVWoskVfZ2fYe7hRMmnmw80to89irLcHs0O/bNABabKjapvHGhnZ649uG
xrMNMp7J3QSw0cnQ3QaudxOTClIuY6OW6wO+pyh6ZjOr3xjr9DE3uyZqmDb5f8wJuOO+HGuuBssD
GI9GQlXqMAzOd9wDloMuU//RwtzmJkulegMc/eqYm4cH3QZ/tRu8HNMzCgARlaDx2F0BvTtL94NL
WPpotIVxU3TtPekx940xt8/1/O6wPSe5WPoUXMr8wZaHeP45vWkU5uBywXQxnqUSMUrntsC1lea9
Gq58Bcni3bN5fvf3337OpXptRHjFWzkGN0B6iV6OqNZB92XW0FKsOghSFOYvfQH1w+wc9ZHy63T8
4/G2i8pWKWa6wt9/Od5QyoHUWkdnsZNeZnOxC6C33cD7ys8d037LJeWVbxhCqeIcpG3Doz3p5Wj9
EA55vtj0zRUdjUjLemsZ5XVeTUaEU/eZE2Tvf/94W5hz8gFD5uhWVkcG74rtlHy2Hil0pgE8tTXO
bf/DAKb9wtNr9cY7fG0Qn34rEz4DfWHhyTu0jYVesQH2hk4sUsODAgcQafjP579/mF/fHi64W1y5
nay4oJw8TFe0HUU7a41T1QPb8Ptqzm9x77DTw2RAxdwTmWSIUHEHWbz4z8ZmW90Scji/OXSpcTV9
+SLtSlZ1l/U6nufV2MHTHj9Y2WweksECvJ/X9MfXvOg39pnTN7uNGm5ubK7PNYb76MtRdaETQZua
5npSJ1Xs+olPlj+wUn34/eP9MhA7GRsoNVCLuQJE4eVAo+H3TSY8HY+CJgCVZfU7uzK72z8fJcRz
iYoq1Dh43S9HEWAIS8PLzLgC9f8Zo+UhiLGDsvw3oo/TiUKtV5BaJQnKit4GejnO3PltKptExx42
zt/x2aX7wLOqW9Ovpsva8QS2D+mYvvGx/jphni82uiLJOOAkBoqcW6V/kjgNpqRM4d7N5O2PgDoj
kJlQKo80j50NhnemZAiMbTqazlvT5JfnpfeM70cx2d1cGrckzfNV7k7rYBgwrwiDMb1UhQO7MWhg
SQT17OLX0ID9H1drvPv95zw9cYnxoM1uPWAedA0i2ZfDUpKZ1cYtjpOgX30MTB2NM41M1m6BrN4Y
+Z/Gy4xHJR97L4Dv+F6enEZgdZWJ8aCJsU5nxaXfNGdJWMg3lsLpCQRnn242wgZuQ9hmuadPNVus
6aBE4Zav3uWSC6haa61JhxrLPlty/caJ98tbZDxqoSSCBPx2lvnLt2jgzKAWnQWxk4XoL/sQgxKR
KehF+chx8cYk/WWhMxpXQ5N4moua9UtU4i7VmJMpiAdhFuf95j6rs6V/A5/w2jPhq8iLpOmCXN5J
9N8CSvQMqEGxSFrxrTab5psLexDbQtsw4j+chdsTwXfZ1pwQZINevj+os0vrlb6IZzMBKKGG/Jqu
jfxCz8v6xoR/9eVt/cuYillcpk8eKxVAGX3Ny7MxJbwkbNyssqvhT3fJ7YFYVNBquJWTJX35QPbg
hWqSBXgHgfPSXLfyokpl/cYnem2aPx/l5Fn8imhzoxXHlW9DR5C8rNWZslhnKSoW8hYffv+Ztj6b
F1eRbV3Rr8dmuwUaNKq+fKzecJOZ/QuZB165H9pW5u8VtYHLIl+LgyX9v+q59iEoBvOid4wpLuYJ
dos9oXcroPmmc/GGJ9824ov9evtF3MNoYd2mzl8phGeXo6xohVgrZo7Axvdg0KdyVTWWOAyqzna9
OX03VW9//P1r2FbzL2N6FpERZxPNRdvKeTbmVNW6WSpLxItjoztWHgyZ0qiOpZiMj6nT3AMZVtdj
uYiz3w/86pKkN57LucBOzT/ZZrI+WYVReSJ2utk5swDa4TkJWbvMTfFG1LDtw78+47+HOtmng1qX
ORZDMB0yRcUns+7tCZ1pVnvIqJwKWyNTv++ArR4ah5L875/z1TWKm+tGuPXJ5p8M3lDaX5TBR+2l
yo8Kb9HjOoT1f7Pp/HuUU5lBl65+pmYhYu3MyyW4WWSKkE53Xuv2u//igbYtmx0hJB958kClVkbH
zYkPh3X4scZE9rMAef7+96O8Oi997G62sH3Lmr2cl8aUp14qeW0LjY8XoaPFxZyo9HEJhfulsbz6
gnjew5PLtd94la+PHGzm9T57xGmiNQtqHNNsRi5VYeEfhkvbmW/mxsGbmuxi6dw+9v1cH1Q/F99+
/9CvzRWuvFwSWRL0C58ELjo3W0MZM0M7Oc2pdN1c5PaSvrHzvbbyno9y8moxkVGmM2jUoK0FD91o
3F1nDRQYlnD6u0T5Hwl5bz3QydExQg4VQcbKq8U8nMtOguMZp7dy468dHZivI4cgP4CR1fa/P9vD
RG0OTWvzQBRgw9jCLW03wIKMLTHnMtJB85Z/7atv8NmAJ0eH6fSYguc2BAq/LL/VNMTQGlTmHwc1
Of/FaiN9RY/FBsbGTeHls3VUEqYl5Fic6UP8Jvp5PceaeXzjiH/tgcimIIgiB+9icH0yyuBmXeqx
pgs3pGnMBLZtt2FFQSp4yyj+1aHszcSdwByvhpMp0WdmipWzhCJVb3yACravmLzqbEqy8Y2b7Guz
bzMGtQhXMbs9nRelK3VPUCDiEWeLndl27b4yvH+SF/9ojgdEkRvmG1zpKYsvCAs6Cvs0iGEkewd8
09urtVHT+Z9vDc9HcV5+obUYiGMMvtDaY1Or0xkqBEYQ/9UoFENIJyJm8E7nQRKY+TKz9zWdFtGw
LnZkFSCw//xZgCPicb4JlQiKXz5LMSfa1RXPQqTsRqGdVuztzlvZmVcmGklXTl0KHnjgblKN57vC
YHvTJFVrxaGUYRv1izUttFN66IOTJA3fWKe/jrYlgSB4EnITev7iRAXSHdNDD4hI69UIJ1Z71kdL
KtM4NxtvqN+40vw6tT2XrkTKqPR8o0M5mQ6WnWNIiDNAbPQVTMZVgO1LA+eN4OyVh8LqfruOInbZ
EugnrzCYNic3046bsSuRwYrW6SOvT2eJW0VRFH88L5DWOOQpSKZ57BAn+/hcdVwpCptG1Nz0vpPg
gmO91ot6Kx3z1+9+eSHEXGjLydt2ABv4tN+hpeVjbb3Ai/W8FuorXpV+J/aWMOgUL8J13HpSsetu
vwzZGAKmmh1FR2tlU4ySdkIsQSywCveepLedHxqC8+4QWoUZbmDwECgV06SuKOTjC0l6nI724zQF
0v7jz7NVS7E5DEwOvl9i57SXRTP2DvECgFzBcN6c0urmwopfirq5//2qPT1lUQcKbH9IQmzdARR8
Xk4Gvpgm7qFMiMGvVUWqMoqnqctwS8U/XlAVDJZE/uGqYky6/WnMRl7HoKcZrGlAXFzWbkgJUYfB
ZavwFSSV5BgyLqYabtvvH/F0VYHzddB00QJONocckv3yEb0wX7qw4JulfSZIRJi++9T7s/3GLvvr
m9zExe42+ZAXkxV8OYwR1L3EdDiJjVJ0MvbLVvxYK6ZH6iXtZ6+YLBX/6YMhOtv+wxlPTuK0uE4m
WJErtmEojqrHnrMGAKKG4I3Xty0ffvrzlUU4x59HG8lZRU71L+nas6vY0KsBy+es2Suw5HBkTd/o
gORzebnPbT2oQ9qZS9JEazJ9ogNdxdlkF7dlXwW36ews0FYy7eSRWMMa6FuTje87WSRfNHpSqNnG
CFKNlvdPukgvw9QCYN64Z6hpEvA0MnGANVRhcmNV3Mx9v1J3XHTxTB7JvHzMdDfu21zL93ZgDveG
HXY1rZb0VV1KU2++Cx7NFfj1jtnZim0H5GjLWm9q0XvUnf28evDGSR2dJHfPzZLtb58L6aEsC4Gu
Jd16Y9jdj9Y2cnofN/Nieput75Xs1khZg/xsreFw2Q6iBIxkcawaeE89OBPeDwLbzTjhl+DRk4Cv
89avxUI3ejS56/ie3qEGnuK81na8yNqCwdoZYoka5UqQpmmQAqcr8O/dm7oKcLfSs4dtboC8JR9d
fearKrjsRgMYXemIcpcZm0LQG/VNNTRyLzxcqDDoBfm29p0JIrA2ccaZJ9D1OFWBXShoiI0c+mXk
3h2A4eZGMlyvaeXIXVjU5pPA5+ajdMmIFLbt7Qpv2MQ1MpwORpY5P1x7tufdYmAuFGUTtPi+adES
pPZ4JjPuux/HVgDeMCxve1N1moqbTCqUg54ydLWrUjKRh8Sv6MwJ8swTj45TKgwYMKb9qBpXINhT
Xh01hhViqh5YzZdS1rQbFKjcf9JSW18OfOLpwbDKhq6vHpFmQ6WrocSYot4ZULzTbtCqH5UWmXU3
pPzD2Olt/1asVphc8GcHkpN4U5MwWHy7PVC/ojwm1Vha150z2VDjyr49S1IsJ/ZdOeLO4DR4cdhV
YvmXqYmuj66EbG5vOzYd7ygqLze/z1OVt7T6deKxcDLjordHne+nIK0e7UXeW9naxGszDZ/s1RYV
VtgKOVPVyBY00qjRIi1zE37T1ljcre0EJnQqMzhGFv5JyrCTJaJ1wt25Zgn1oR9QzbKbtb6KSXrS
2IqZb5ouu1pVDeCkHNNw/BB85dHBLP3Oa2bo9NZfNk7uCgAaXVN1qPMQ7EhD829UNMugdgr765sR
py08G/0GV4yuCfIylr49YvnJubteyzYvnOq+IYwh17KkSbF8cKbFYh2pthl2sqSbc1dV3Zrdz1aP
PZdtK+3tRShbee97umJlKxzpUvrR3HJusIaRBizocTDyacfrsMfd4qUD9KUxaL0oLJBnRfSwDB87
FXSQRYfQSD/XZlE7ZwJpBs1RMjVo8QnG4dbw8WeIEVCqIYzcdDUzSp5tlexyM6dmMsPQn+OwEU0Q
GWKc+cN2sgLJCgYp9n6AmDammylkqRVdSNsJ3O+Dy1qdcB2rJRysNWjvgpmVdMgWdGlpqIM6Tnz8
uGMPm+IFW+XU/14l/eDsDJSBGOOwjVkHOPgLpd8OJX3Upmte7x16o9o4MA072GdDoT8aqeHh1+OE
KFZELlMrUuWS3eatrHUU9HX7xS1M+9ZbEoXvu9kZa9xYgwsJS1CWzyydO3GgVHGOMZswLoLcSr+n
PacfzkS2DmK9ygWcFNOaPsxaKhCTfaK/KlmYzq6tg/lp1nYhjq60KLIYzZB+8Wkxc+OqSU3KrRl9
Dnj0YEq2x9Upe/R7o0Nk1yll7CnxG/mBjtHlqDxcLnd4tDlQf5bGBwuozQ63Cgdv+3XUc73rU6pU
dNajAtgj66fJrcXEwV7AlgSLjHN/keJcKEv515zt5GiZA5V1YdL2VhzMKhdXxZqv4S4cjYmOpFAs
KnbdBV+StEN9Pzr5ommKS6SPmcq8/jRplsjOZwTEy2HOUv8qLHKOrNlrUQ07wWLd2V27wgzv9YCt
05iJn5NVhDdcnRz3LMsn78n3Rw0Tcew1Ra9FhvLMbYe52U1NzT7SSNf60ap8BpdUee1TWdU+D6XW
polcLM3FYRHW5ogy4jIT4B7Uno0cHe+K9i9P0kZjZdjr0gEzlIgw2Y1dElwl1G2+G0UjEPFYSrmR
7MYB+leH8PdooWuCiDoJrAjDbEzjgHPY2mMjzxO0zjr3qBEkEqZmdEt5zObeeZc1UnqHrDMqc9ep
ZvneNJI9KPDXIYsn2u7HA5KlTMZ1uig8dyvhlhEFonDdmfaAI1DgSu6jA7Phs8NfxIEZ43O8T8Ti
jPusH4wns3edz6rMyQJDjMCEApN2HDzGoSiOFgXms8ETPcx6tJ/MqIpGxMjE9evKwjMdv4+2T350
hrvA2/VUIzBncr0O7hRihUNBosNGtZRPt4FV+l0kGoNcBpm7AczD6pYBPW/OAko3o7E/HtANfBhz
jUlcXzkFDDhHddPBc9XyVSds1je+nU0fEl3k0yEsMvXZFbq4KsbSxCwpb5kfY51WP4yJvRGr4zEL
3zW+0iAwcwP3OGsdKmiP1agaFCxLFmCAlHG+zUbHBwyrUDkY6xUCTOeaVPQG17KD197oHJ8eXjZA
O7zMEVlYaYvV8FKaGsWE53/z0Fs5l51osB9p601tXjuBRtZnrjREF6oMmh1LLM935WJMkCcwe4Pc
OTsZUn6ROjK2C6u5yfA1tLFLN4yQK0SehkQTobee9WtjHjCAr6ydCFU/fbITdvrzuS3Q7a+D8uwv
ybRKoHauPRQ3Ta0p2EdIx9p1n9ezgkaWlk73TneeLsA3DciLvwo7z5vv42L4CelHkU/l0VX+rMEC
FEWpmxslxskoDvVk6hStSJe6sn43KI0V5mH2xj6x9ngzqZao3rB6Mi/YN3oYl/D+mmlvtrrzUaj4
hj+U8aixu/yel5ldfBIWhkMm6mFPsRVxYXNZaYjpDm3lr/DQ6rxPYm8sBuiuaTW2t4ldyguHH+Bv
W7zUUTK45Q/26zHdi66H54E7pPaipSINRXN51wAzzlX2Y5BpgjbIXrr3JpafzsH1tHesqTSUh4wC
J95JE/9NzAK2ryvKOhyqMx80ctj40l3dchG6Bjcg8TCt0v7J5W8b+yBrjaPTjbM6GtU4NnHQcymN
qskrgn1SLepdKUfXv1xUYXxCOsk6cFNhQTLUtVZ7VRW9FR466S099aR0fN84lZwANVRy3VVGMM2H
Usv0wkw7qz6fmnbRH/oeh5WYM6MNHsvG6HGUa0T+ZaYXUNMePnL6aaxPwkOBBaezUxPZ0Z3Sa/B+
KTED2vEGcXfLsJhLDumCheHOsZMA1HdeW9AR7Tm8T7sVB4fWl96lkRu4qTSZv0TUHLOntXCcJynr
JntAPFt0GEFqeZthdsMTdPl40a9KAcLHJ4he8rCUXBkpdj2JcrGrnU2+AiiyZTWS9x249QFVQHBX
r0P50yqqVeyqYZhMnJy0x9XZoVs/dqVY7kvR1l/ZEe2HqrZWOq3tpE+P2pFSRHRd+BRcta92dT1C
jqDLwj1WhT19XzHlhrGfBaQ3k3Ztz1Y5tjCNAxepV8O5H5GowbSoL8b5btkEQpHXWMkPafsjsUvr
c3XvVl38WAKOs32DYPPKnOm63k2GzcncjCWCWjRZ/UVdZ1wLsd0U7aHkRDgYBfmi2LGkg1VF6LQY
VBDybB5oxfyp0d5jolegmGWKo6yDOrPaHtz1xyGM3RWzqg5ZnUoUfzkp51sLBMZtH0zf2xHfNZJN
8npJax4gH/ogxe0taYa7jLX+0Kol/4lC1Z7OM3+qadSeuoOPjxCIyzqw6h1H4YCqY4al6gvjIIvU
5obc6errVM7dozTc9wuBUIZEgttR1NLKKaK1LtzjPHdQUnHcjrHI7kC4+RiwkefyzZj7OLHMnEOG
y2RyX6nAhNhJM/5VkBjnWgaAdtfFenDNdLnCcRZI6LgG10EmugPGwOHHkALkZcgdAdVJvazRZCrj
oc1r46lyi/o9ql1sHuzefehtNb+bg8oG+R/mn2u0CwSh2lAA7yXR6/bZ+rjVgUYubHnHPKmyiA1L
PKbBoN5XeFjuElvPN65Xgbvuei5VBspj36se9FKfWVNb0bAy6it79ued6lnZkFxXaMEmtolcfabd
HEj3Me9KHBpQDX1Cdb3sDQz2dq7qQP0nS3DtG6RKmJs2EAMj4bGaYn0/CM5DuqLdC7Xm43lGBjta
RvMKmcqlqIFnQx6J6FEd4Y4BNagzUn2hj+akwKMuonPBfjQJsc9EsxTHplnsJ+360HX7Un6saxrC
Iz/FrlFnej70S3C5rEn9YdMt89tRqhSr318mbnhhUI35uc5Dd67m/FNYudmNYxrVrnXNYdfmgO8X
4AyPmel0V2vv1Q9QpsZ7qLWrf5jdpCRiVTbWHeU67k2moqNn5+AU4mkm3Iz0ap5TZmoe+4m0ri5r
ubdHIEvrjD8gQWi+UnY1w6e8kyI7uEuS77IhBHpa9cGZTmUar6oB/gt167IcKv0zCAznrOhKrtQF
cJyQMFor87Pf+sZ9GRbJmZ2OUGHzLD/LW9IRkJpyvAOX9K4ZveHOLa38Ic/9AWrnVFxny2Kck5dY
zlbRspfN6w+8X4dDlSxW5El/+kQ+CknKVGy+gUPxDYdhfdFQdrwqveZLzd2LyMIRkWxdNx6Q4V+q
qoaTkFbNA22/9kVt9MO+SzY19er7vOMAUzu37eaD5EpZ7hLXKJ3II+t0kAT10cCSOacV6x0mh+Gl
O9P2CrMDArLGefmY14Wy95k/+3FLYfbCrGvjovWti7lUybnrN5iIFt5HN3GMOx1YS4T0HYi0mZnM
R700j37WihtaZO7ZMMSPSrqcDX7q3GFI/XN0h8eJZ/hC+NH0uwoy3ucFD99NUS4RwhdyeG/rarwo
NfZqjqnuynpyWDdsqlidJpJ0qu/c0Y7Btcsd1VM+58CKNREwNsk5sCGHSIRzybGyXdXSCR0R6DcJ
s7zCG9JZ8R6liT2wdus0tJs3zehD63ctjWlax5GdL8XIDT3vl/6IpB2EAve36R71rh8TjFr3c9qY
y56f7/XQfcgqxFMy4QzqdqUBc5/cw/2iPG6tQV/al35D4jZCAud8ar2q0UBGffsrHdmYhLrhkByA
iQhjpydf3ixpWGPHQqYiwQUwVWnc8bUg6LNFQBEtu7FiwbfBN4sttmDp+d4RwaoNx2FeMEAQRcF9
KxmwXibVgvAiyt2alKzKyPZkoVGFGAy2bhcVhjLdg1tlJIq9HkpZVJW9BHvaOpN1XtSBmnba4+VF
+HGjIlYYPadRYWZzAyagFHdGkvvA87UhPIAUzvpkSHvNdlL6iR2VRuo8NkZqNRiJWygbO2mPYxSY
nrpu3A7TRGlV4fe+MYav/jiOdyUinCFKDDdN45ld+xtYjKCIOdsq5zD2YcfEpNcOBrUU9rDP/cb9
ULcGWxs9lTkIfQMAQoTLdtNeT6RR1l0xqqI9zIREYTysZSf3cvCH93hj5xCs6ceAZ+sWI1OBut2X
0l4lWPOqF0Ds1bhgw5KPHgkxVWNB51k4Eb8bVze5HgcLw92aohOsjlyqmxBLa4M9PZ1IOAFf+iDG
lbxxrYfk0fWKhfO2X/M0xtJ4/Dn1hQeBuprbLw169up8sU16h3uV2OIaPhchDtrHADBykzR0E7sY
9sGVWLlSTlz9EScnXffUzgHPUK1kTcOZzFHETsvbs1Ok41HQ2BUWBUvbwr63iuB6rsvgXncztrWV
TAqf7E6/LrFYiMVjgfTIPO9m7tg0HPQKo/ZClzvUkRKg8DSzReY1bf0xzR5IyMM68PsLu+zN6tiY
A25eiffkeJWd7b0ylcVekYbFIWRG5bpb137TolfpOO5L9u2PfuckP1LJybNb/a6+D/J8yK5sLnUy
Joi1cIYIy+B7S2ly3qdixHFTp1lyj0QrgERv28i/Gno/q72RO4neuYRbH8o5IZPNBJSEfUHqZ3s6
vZoWhfmI6ZBKi3lBte/2rE57dYpDkITztW56ArJwHkggtUGF7D83a1opbRJIwW5ozYDosRKT/dAE
xpT+lLIooIqXlT2cWyTdrus1baf3pm7c9mg0LCnCkG5TMNUuLwNXW1O1ZEiauYrRInKAmM7seXGu
W7/ZLTXki52TKOOS8lDzXVLAwfVDrza2pP3mY77SHnLTFbX8Yi0h/IEuz9ZbcGBsgBMKuSxKND73
+8T1xpsJzEAeZ05pMCOzynqYJ5GK4zitsxvT0gctrGzp0N256f+wdybLcSNZ1n6VtNojDfNg9ncv
gJg5UyRFaQPTQGEeHI7BgafvD6HMTonKkv7sdVltSkmJEYEA3K/f+51zsFwJx44j2UnUBl/8RqRT
27uhEZNVvW37VtmPPROg4q4TshZXOWCPa0epWZYL5Vu5BiFbU/xFzCSfb9FkNVlIvrvuhknVDuXa
0B7mR78vNWzTWevo17pewTmHyfVtM5S4AGiiRIIrAhPNXZ+QpbYN3KmMr8TseEZIW9QBt8EYR+7r
tpDA66D0JmRWKycMDsREEDzBt0PQ3Ho962hoj87i46iIXfHtXBidcaXPNerMYOwbTiVVN+j0xi0c
U1zga46ik+A6xVZSeUc1Ys0GVEGl8HamPYi/8UR1uHMaKLSaRF9h6k8KMa+DOb5iIHARzF6uyGZ1
xv5WSmDcLUu+Ob5xJDmy3XYwLY1vsqqy3N03WdyJh7x07Io7R5umu3i29ORL1+iVdkqBwtqTr9BA
71hYRPdmCkYTMq1FS/exSa0WO3TMYKyhiozM1py9w2SoPkqqXKTEteG2dciTl4nrjJ5fU4VBm45G
E+kVUyQjVO0wNXpE/mxLxFnFwPoLWl71sXA4qZFR3SradPos3dI+jW2pyiPtmT54LC0GXqxklbbg
EIQM3RVjyFlQo1VeSkO6j4EqLHWzSM0L7rPSpPljZNlIRYRbC6Z3IYM8zgFz4BTOVnGQrp7pn5dk
fKS21KpQGLlPrZ0TT15cuxVUVbtnXGkxKXeMrjg0Jt2iKNGExhHSmUYihpdgVi51Xs20CedaKZUM
vdrJxb5NG2/e6l6neacpjjWNcOrZatGKUwIm1VMl1DTsPaFGqm2NrVy7n0yyy4sQPY+mHgGP85To
urzqKy3q5qCZ9jJ2muC2yvt5voibIEsuXA75pCUMI4mdFpOCjAH/2OVYo9GzKUg27fr2nulUbO6c
unDG69I1GwbxwSBa/1TEALVLOMjar2/avvHEh9pg2PVmLnVROWx3Smvb/XnY9x+V4r88gLh/L1Lc
yr6h7v1Wp7j+g68yRdP/nRhP3dT1P9WIf8oUTeN3D+WACyyiM7REbfK/MkUHKzGEDDYrLjJhmEcm
tX+Y2zje7w4KLX60Wjr4K5b/T+whXk2e8ZpEbr++/jo1XfUE34+EF5NBRpflxoaeF8nxi3xuE5d8
MmNxOK3NwSkzqvoCGDPY08709lY3E5bieSWOj+nC9N1p4oGmQJI/fnMJb7+Obn+if1vfGMbZwIh4
ZbvM4l+9MS/OtXwqbbYL1YqLumdLD+nu8kaLDrMWjRbGz1/wxyth8aLADB4uxY5nr0zKNxNkG8Y5
k6o0NwQxk/TQ+d1KX/dPP3+VV3PqFfg2PdwAGB15Jo6xr0bw9hBXid/SOsysQb9U8WL1q+3AulJY
5mNtmsljMgjztmVw/gum4TV4zmu7q0WEg0kowBAKyu8/YexDPDeeIid5cYv3nOLKk5y9htgW5dKU
La16X/XutAtcJOma9Al4Z5pi7iusaq9LT7o3vVX7735+QV4blJzf1UqxWavLHaT/K6LIa+0ksOIE
vzZ8bnYOX81BGI2kNYCXa9gGS3qfq+kmEwNz7NljGjob6cF1R/1tUeO84xjBnYaePN1ApFS/dDFf
v5BvwIKvbw8HTMiqFRl7zUz4i+fjy1PHG05J/o7eh8XKbXcfVDMQ6MTu/9YGJaStkjX63jDyPgo6
J93HmB0wdk/6f6ZWWN8O3hWsGTyrYNfn7/ibu9RdXAoy2VH65uz+YZ5WJAB0qb/1Wl17Tp1g/gWh
+Xd3DVUQixAIOV5br58LvF4pwTixbWkylzs8pj369YRJv+logUZpnRFfW0/TF8FXECJx7q9BnIpt
YxrtSYtT7VFH1fOLZ/WVYGG9CtzKK9qOXEhHiPj9naykdIRZuiRLQQDddX2stp1uEnGWxOpQZzAU
HtvkLy796wXCIo2ZhxbBKrIBtJevHl1z4JQaxBkhll6c7H1LjvuFNsIvrvffvAqYE8JfgAAdMPYV
i1a7+M9kRVxgIyC5oG6f49owMMv++WP3wxXEymNVd9FIQaiK5PH7K1hnLBMF5+ZN4c7lVYOFwrF2
47UDN2CLtwwZSW5a5d7+/FXP7ON3TxMvu8KR7FuGZcE8ff+yvV0HDvaH9qapFi0+UOVqX2xDpfWu
mQV5WiArpBtZpaNzuu6IA4trPDEYOk5IkGmPdc1GY28kKCbo+jeFJtJ031hMAf25yZ1IOiYmXh3s
wD0ALicsj8bQPePE5JJbybrJp9y4E44lHQ4ekLs0vWN5mSyWQQ7M4MzMGCo9vkr9uFH7geVgLzFb
aa65jI4TjmNKOlVttTsqU054nTLp7yeBHKrQTY3+KW2Ve01/caqZ35rNifsEEaligEVxa6eWiIqs
4IRgDl75RsIs6KFviMTc1NPQkthKI7a+U2OdHDixlf4eia+TRcUylu97x1kIl7Hm8kkFZkYIbKFp
xBTlqUE8ot5bVWSBanzUzLzrNoxO89AdxFG2QfxmymLxBJTsRfQa6l8x6X93J7EcMXzg6aBcXne8
b1akUubwXbgDbzyz0iAoy3i/Kl63rhiqjbWU43Va+vX25zfS+oD/cB+hawER5XeRsvH9i1J2J4OV
tM6msjp3u5hVsBV1Sx6tVrv/dK1h7SNTnVcy+J+5GlB8+/kkZA6lU8BL8VRc4C6K1jlNi6hl1HHi
Pp93mEWVv9ir/+aiYha7Qt2rqdiPFjEJtqxqKZgyNEF/VczqJk49eqtG3G10j/rE7Tv9n19TRM+o
wFwqQcQvrxbVxgYHSmabD5pl9i7gC6dF7tc75oK/0mCt1+zV18duSgmCSh3q/7VUUTJvb4yhIeLY
VQRfOkF31Oss2+akllwZVaUOP79dzsLfVy/oG7Rw2MLx0QcZ/f5LZI4tmqFISftGc7cLKj/4goVq
+TFLl+xhKCrz2fZrKDu96YxlU3Viuddj9JR7vUAEj/GY3+zdqaAPyfOl34rEaNONXcv5CHZI8+nn
b/dv7m7GhshxEDJzlcx1j/jmkYpl0E4ah7ZNja7kcgDWi8hQ0SO3ler/8FLUo6gVDJdV+TU3OY4j
ipU6wW02hWqdfC075prmRyWr8i++hL+5p31v1RgiMYTQtF9V9HNqStx3EBHIxYkvB8yuw4WdHmxR
0lkEa8svCMwZf/Gqf3MtaXbBu6JgxmH0HMv8zbVsAtjaVEOjM3hFzWjSBuc0MdAeEmXuf/61/XhX
c4LA8AvyioYg2Ov3X1uqFoz2JOMLSAh7kzPe2opl6CCVoDuYWJf/TAa+WriD/q+G6fi68/9f3dRx
ahVVQDdj04DO7SBJ+suAHfYXd8jffSp4WnQZ6+qOweH3n4pZt9YGtqSPCLQGL5nhA1ylwzWaqCZy
C+H/4vX4lfzG7x9W1hbwZKTZq1LntTsC5tAB5zA6kr2LOdcmx/OhPzsbBzujV0Ed1o0FxCzntD1J
JZYkHKbeXRkJYx5D34fgoyMcMGv2XQZSCiL3AeV/Xm9mzcLadCpp4TdSUUbo1RIfiiQfn6ja4XLj
uS0/AV3N+zSzpi+yypqbZOhLcye8gZ27tNJp2DUTeysupk4CjVGI7FrR83uvcp2yRfPs6rZpuyAJ
a0eW7whUUXQM9WQAcdS74SVtGPKEY5uUWTgx+f8YN5RfURDjbsWROhcXHNL0T3bXKjA916ge5TCI
x4Jv+0uRyvg6NhX9KQwbY1CnrsfVORNaXUWF8JgA+9Kg+eroqvnoNHYfnwL859eLGM+3jpZ5NRO3
skQOt8qNw5l5+bWtdaqkOTbQDO3pxHP46zPvwgIpKkJU+OrF7IXHeT9xqw9u2+Njp4bWfOCwML4t
CyBOzPgBhC6H0kKzH2C28jEeO7cMZeszpRQuU/MQJqd/m45e3e76xeIcpxgalLsiExKeI4U+2GfK
cyidwLSYniEwqUPVldWnBVeHe0xW8xx5UMwbgZjmEg54Ldg7IAj+CyWh86liEPnFNceJz1VkybCD
iEnuyxlHr8gUU3vTuVr7ROnGVIhJkoNP7Ej0RigrgcG5qDQoVAAWKwmzxsxVlNjGyHVZZI8feK+s
OnStGpEwQTvxcBxcv3/EzYyWaTq4OO8CDtan3qxXDmLxg/sAx79gL5Q7XehGWdfgcTQrozYIJJcV
V8WMsVgdX/ANKiOi+mTeOtNTrsM50bxp/W75i15rZEsEnDlcD37TEyqndd5DzuSg3WQNruxXk181
ZB7V6WezQcayzxsrPuI765I7C8x1zCza9tFIG/hudBfzgRfSwXhlRxyzqpd77msm+HHaji+i6YJh
D0nGuzUrNrnQ8WNx43YZoQQ/XyzXxfCHhxwRESoYBIb268UyowldGoZhMg7Qnb2o3WbDFmxeDa42
bSk7SKfWpwnfhIngsvJXzqM/nmop5gJsDQ06c5iwvpb51qYhhFk15gZnfFyxjGoRG+amy8afjTaq
eqfdDXg9UaBopFDLLrgJGJjemHzhG9/BpZ4B3PyLSvPHrYrHGaXLWqVQiTmvtn1YeX/SmFxuhL/O
j2yjuNV8EYQiDcpfKBTPrn+vLj9l1/rhA5yE8Jj6flUPisYabK8HxcWq9Kiacd7MeVNferZrX8yu
kh9g3uvNiCki46FM23IAaaLZZ8oo3JisnWFmoVrJpp/fFj8WCZizOefjL+QtBl/fv6+sdCeGnVje
613TX8Ieg3lZbqshdiJclEli/aSBof3iZnydlsdWirGQxZmbNQsL39eb3JLjieik0zpqH5NryBAS
INu4PdYDox/MhgiXBlYNXa3wbr2s947lMsgqjPVMvse7tnr++VVA5/b68aBhjDUk3okokAxE4d9f
B6MD3rBGK6GCGIeTTbgIOgdAEFZTK26zSFdzZu47bxiuE6jhAuSM24cRnW6dEu7hzwg31sViqRk5
FYbOPV2mRIZYi2PrW9FRX0YxwhPMys2JtY6hizolrR+QhWqIkjliYjlPxaDrB9OFy2D/ZZob4veG
R2aeJiho46ZswiE32EbhjGSP9tBx36YO9EWkz7MhNzAiBH9X/ZBdl6YJ+DmaRpMQslSA39A2cz+1
tWKRYWg6qaPllp0LUdtNj77fNcTL2z0EWmtPydHge3i2WqvsIwuzDLnpROXP/OVMVp9E0tjltpoH
3T+VBBCwr2UabrUq8hSchL1D1A6QbrXy0V0Y5u2MxRI3A+suOQREDyY7mySB1VvK7R6kRyuBoRre
FIfJNzWcoBz9CgyAUISRNaUPlYLEIzxRL5/EkFhRqvCR2veqpuGVAi/UG6GRlgfL0UNUqnmunMga
RH+roHQ+541fa3v2xbJ6qcZZ7x+yxdOtxyUgAOog5ga9SoLWVgfFbb3hxMYtj8sUi2slW3e8FF4e
wNcyiiYHtlSNfUQRIrr9nOJxuUOJ1xl3ZoHVM6MvS2yGztdXaMDviPEdWkFWQymh9UfBlL3t8+kB
UM3x6V8wcODbTFyxmQcET7z91hAbU4/RFnSWLj+lcTzdsVEnn6AWbSZkReZ8pOhlPhYE9WyGja21
z8wW2SghuuQ7zpMDzau8gwVJm0zA/sxTRoy4nEZ6dVVBpyDoUcpnhdTs7STS/kFKd1361Vzu+7nx
5XaqK++hEZNHNm1Xql0LwgvN4FnDEOoyRgvaa2ogr7vmNoUSLForTEGLbvI5801kQTnxI13cp1NY
m718omqQTITzIAGF7siG3iw8fWvYXlY99lajVdt4mhzKO21sXyamcynu+Aw2I4hME49qtyjJxBgw
Et6LMnUu0XozG9WzxDcvA7jMCRGZJg+1stMBynI2gQBs6e7buIc17JdpRKWx9Kq9VDLWH1Oj5gZk
DqJ9dCdm39hnrMIfEH+HuaRdpM+Jo6YDEI1PNm0cKPgJo7Sel3p23w0M3DUIU9I0IrNgmAAa3VEW
9irDy5pTq7YSETqy0gQ96/tJo5G4sVSpnhdtMUWUBNxpIeJYkqE7tVY2if+sMaREBCYLzELIghSE
r7RSfxxkn8go46Y6qcXOXxxPaneJ1Impbcts/Gi4aadHpBfp7xClaA8jjlHZWlVqd1VvTUBBtGne
8KjH/QbounxX5L77PJrB8OAYefFlgkK86pIWOaIm21mFlS2XRzNok49lD7IAKTkwl86L3sYpoEuZ
DfOcgRDM9dSU21IYPvVzq8RMXBKsNhgAPpFRjEbZCScP2CtcB01b004KksxjYDkey9K4KSmqS2gH
0VT7mrL//VilhReVhZhP/jihUBtwBDGPmibGejv0dcEkys/8TxIBEHAz3Ja68ErPJpmYk+VtrMT0
rJBW2NiA1/5jMSTOSQphWBsTYAoJc7okV8YY5ygMCs+YI1FORCQgjDRX42vIkJOsZ8s5sLF0aTQ1
k1kfk1Lp2bEdPHDsYqyya7JrBCHZ6IRp/aEENraYNS7Vhil9fNe2TfNkpCmURBbYGYnG5ig/WxoR
CEgwcu0GWKZIaOnXwxjBvMB6ii7PmUKpAn1brwV+aPFUdvtgocEZZaadPumxCREXLF2NR69qZ2gD
vRFIjgrGV4mP0/CNBx6DZ3LQq3m/BEHyxZpF4R6mZtDe8k13grmAVbVcgoky20lKyFMIgqwIR98I
ngfOCGErVqgn93NaA2WVA9cExeA+gtywZyVDU37OjEUHTNO84m0PJnAndAYNG2Oo60sxZwsyIYT+
TigHmMuot+0UFMbuNWJArboakTs26iM4XDOGJnXzc2yI5WNH6uV4SBuc0dFtWkWN45IcLpUtGmZM
nrPi+402e2Q/jJsJdQgKmX6tzoZmMJ4rpvHdIa0tl9R7sxrjTR5nkx1pADJ0gCuGB187hP8Ztv+L
IKRvqqUfcjSPsvvwUn47bD//g6/TdsthcM70BJ9NgrjoWVBXfY2Ssezf4bcZmzNktBjvrpXlXxlc
Jo0h3BrwhMLEdjU1+GPabga/2wzbfd/iRXDl+YcZXMGrEh+LHVJpsCZcDX5YhdxXPTDCFWTmeX3H
86M4zjI/Wp67uOrufGUuz3EzxPDF8ShfZs9qn2pTm8tdwuzDu/PStCOEpnGNdDuvkQKbBZHRTqSa
JKwlrpxrYyXm9SKoHghy5NlJpLO0W2Kd6ie96PYeWt16w62Ni4CDPXAZjlYvzW3caKLZIcIQtCk8
nMhxLWmUfpnk1rRsEiBugjKLTDN2me+XFzazWay7c/NqqbuBMDxGDdpmsisCOEccD1EdaI14saXF
CNepVFtf8ARqaYiLgR3sNdQjnPmMym7eUByayZG8p7bcYk3VXwGZxc2R9mdtIK7uh25nWUM/R0kW
DAtZL6zwUV8j213xb4iqpnCN4WChvSmOash9PNymXHxU7lAqgNraIX2MaBl0UQny4s2IO96pcMce
5nqWpHRmNtUNgZ1Is6K4WvcSo3IKK7TacrwTneCcQwTFtM/dEiPepY6DIVLDIDOIU720cS2rjSsR
y/pJtrVX7ds5mN+DLXvkRFiE8Y7ZAoRj+pVzafWKqVCgT1ZzxVn+AxrkfjqQYpFSnVVOh9DT9r10
4+ZZgO+5XuPmkHcW4aiTR8LYXY+A6HOgect9ZSGVCZFbxockEaZDWEzmX5IwXCKUbsAWo0H1bQOT
FPsX4FUMRPoqQUXQxllAxAIjWmhgmnkUbI2DhFKxnSwbc+K+i0yPszYZFt0MLdvxUdFSDA2ccJcF
LzjZNi2YZmIuERGpzedxbBx/28+F9p4uNo4CpUfnzOt6XMBKzy+uqgB0KbJqQ/sU9IytUZAOencI
IPHtPW1g/7kd7fY00RYmuWieEouwsryubwfqgGuZ6xN35pD1MYs96upQjw3tyzwTHUZGiDHvbZFS
KPRD36H5nK1g7A42mYrjofKdJr0pG2E5VwZ5PtMFQSBAf2vO+UysrC4Gf4MRt4hPGC8sElVEHej7
dvFidw+HPijkxGlShKaxrOHJyaJOI/Lp/D63mPyT1jDXGg9Nn86nQa/L9GCaUGEyTFq7JuVUK5Cp
d5OfKJ4dJvnAb1lwj89IXR2m2pwXJJmwN/WlVfiJ/IwPHFm4feYcMmHWCGVEwz6CcMSEexbGEhW5
IR4abgIih1R2KXrUn2HqTcThDm2wWzAwiYIxqH4xjP5xuWLcTZAW66ZuYGP5armqGqZAGvYIEeCg
3KopzUIZzAvxv7Hxdbr+n/3sX0AjP93Pug/iu91s/etfdzPbJ1GS3gBud/RdoL7ovf+xm5EUjV0I
JnUEn9G+4ov7czPzfgfoWt3I/vghjbe/NrMVPGJnhGFw6fpY/wQdc/VXkwGTbolj6gwLKc2wCQte
9WrQSjplPOqcd9GhLFHXSfeQ1E5jRUuN6CfOykPcsJrj0yJsTpsoJ9ODg/AlfWQkTotLV6mT3nmG
qIoHjEuYo3E47lANc1VMEs8ahPW6lNjIV70e5DsPAjrZ65NUyS4AT3ZPWClW3sldCEZzw0J2lng/
iMqe7+Om5bl1OOeVp7wuNPvJnkspgVgxPEbx7VaGv0+xLninK1L/UC2h+dz1nUbFHJ/h4OEMCndn
aDjh5GmF0MbAxMPKFfudpH2POKxmKTijx0m7YsjpGUlmdEtIpH5GlbszthysBDOpQpbYupY7NPtR
n3sObeOIl/eVM3h2cYc4Q9mP5hmLnoXoYaRxN0CzxWTdnqaTc0apqzNWnZugqOFwxq2nM3pN1914
yM5A9niGs0mYHK61r8j2UIBvc6gG5e5WqluW82NZOA2i/JX39luF8m5VCIEBFhzfi36Fw/2VE7dX
YryUdu5H+RkkN85QeXwGzMUZNoe3JgOyczIj3ckzkJ5gfNvicXlG1ZPUJq0RYYR4tIVRsiGuMPt4
5tqLM+POORXevTyz7/2Zg7fOTPw8lJA94szKUxTBzY/Cg6H3VpyezcIudk6/UvbqTNwnyQB9TwHE
S9t1YqXbUna6iFQi2/zorOB+lyhtoQW/8vyJtbL97VfOX5PxPVsy9L84KwH8VRQQF3RQt9ZZKyAb
q085Xpj1fXpWE3irsED58/xUzehyt2LQ+uWQBwEqhK5SBi7lBL3ILfI7lArsN+8SXdcO1lnHEJ81
Dezn6BvQ08Clm2fdwzwqfJzrwkeuANow7TAZwPW8htozjv5ZPUH7b1GbwVhKbrGzwmJaxRbz5HpX
1lmBEZzVGOARKDPQSDdDWE8Svb1ZpSWn3Xn1G1glHQNA8LAxzkoPbMRWkymnEv1endUgib0qQ+RZ
JTKfFSN4THXVsV2FJFgOoCmxVnmJn9E12kAToTqpVgGKe9aiIA9vH5fUQaESn9Uq5dhP13neBXHY
GmVBpNcqbUGhgsoF+TOKFy1d1S+tTw40kqvVVawyV4VMgQzoQ2AkmPLGZw1Nc9bTFKu0RgeEzrfT
WXFTflXfnJU4+VmVM5GNOEKrrWqd6qtyZxXxBGc9j+WjrY1o7aPzGc6an05q6H+GVQoUm7gxbNLO
QeMilN3f1tnQfyxWARFKJrREuj5OVxRTzJLqqUBt1J6VR864mG+Lsx4JbgRtkvTa+Z2bCZoQCVWX
H82p696WZ03T5MYeU8GF3muoO7QOw6LM0UDlZz1UfdZGuWedlHPWTAH0o5/Kz1qqwG7RValVYkX0
NdVidlZecRpAhWUFiao3jgnQQReVfIAD5hgKlwXW8k/2WdAlzuKuLB5L/HTOoq+mlRUX/iwGG1k9
rksmHlpUWiYp7ZmGY1CCEPajOMvJxKos884iM38ZzIv5LD1bVhWaHXsI0sazOM3JCRfaWNhxNhEu
FuSh1KuWrTQR0Gal399L+HgmbRaxIXtkQEjg4GdXBfuqjBviHOeFGdejMcL2GvGcs2A3sylXTZ1z
ltfVXDWLNN1VdmdbqwSv7G3uOYtB3tH06QWIbBm3tKxvanaqzATVMmLqGLIfHzHTsI5euZLMZn5N
l3i85OtKtnOv3xX0dm5SLyeAuwULK5PiXjEaKXMhbgu/vi9tmd3MFYyGr100XfqGTvK6I5gX/dze
xhPZvBldzcj1x1trRqOji5Nb4GGHPKjVKzrkfXOokFyg1XKNzdQKcYcI4GR3+jFNKAcDhs9JaMkn
9riCNxDfe7WfPxbz9NRyKtnqvAlXT6OCMv1zoqu9UZlPYIvHOEuxUCSlZEpi98aI430ROB+nZXpA
veJGOHnyjcRme2AayCNrFFfL6o9Kt2ePS9XHxi0epbfGqg/9SZjSfmkNtZtZTK567HdPioPdshmw
F3q2k0zROR7nqB9lcnSn9EHwGwz8CBPUsX6aRHGOExbqRO73MGaOfUg765p5ghF2+KlUuo1HVMsq
x6Fw5JRyY86jT7++cmOsK+hQIbVJNky8/bugJnd4gYliX0k1zHf0Dx5WGBEEM6ck2YhdkpUX8dSc
ejw9ImvMQlvON7R178q+uNTGmTHu1DnF56Fzrgqtyi+WpFJ3HvB66ApVbPhFmGSp63zIhodqRHhp
VLN2sOf8ETa8vuJrBy9AnXQZF9KMyK6e9j7OUeiLUFkUun2XIrLajw5ZbPuAI7dZa95Bs4tHUZUl
ajN2Xvwg0Cfnw4Vpx0i8q+Ag7OIqDmL7jUR2jta8Mu6MwfTRoVh3qqPBxFSwfu+YHa9dCf821thO
FlefUeqwVXOsvu6BHcqoCJAibhy8Ad7Qtay/OB7ZcbbfGHvi2uYd4xH3il55c0Me2GczT6wj2MCm
mdG2hLNWYBPimDJgnCFeZGPcSJOYOaRlNqngc9K8cdupDAtF36CSjIcRgGa3eaLGhIcKyK8R0FVt
WgHGBX2bYB8z3RZtgHglTR86lb7V2167MyhVIyzBu22WtW/jYRzDcko+lWX/Hg02Jc1q0vhGS/Tm
wSW5cheLwvrsGfFjDqnxWGL9F5IUQv2yoPecpzGc7Gzk1I6vE0YVkUjL4pC01ntcxM1QDfZn7Dwi
18MQiEJ2mwWJ9sbD+2nYjKW7cWbsIIw8vmxNIgBUP/P+PWrWrLksxORcY16BlYOlrhh68TSDqeV7
D1+IY28HR61wZUiL566p6+U4a5iLlRILEvzndqBo5e3gJuZnxyrv42l5ns30SzZo452mTfODCXr7
PukFBkbH1MlRQWcOqU18+Lo196KxZX3MGx3f5y0Lqkmwikzr+GOsz61+C6I+FlcmOkkfZSq9Z+cL
A7BFodkkmtLaMCrq+Y4GW8r7rodtPJlVN41WZKdjUH4h+9bEmo5876nfepQKS7tRjc6h+1p0for3
bjl5o0c1XWAq8WmEQmizbdPPBqQeNYFVF9e4EAwW0maRVdUJrdcA9VGalcHUxPcx+7jLU6sXb/A3
0tQ7p6oSb/UAoY6yTu684I28T6sUJ7SHrtIMs7313UpXxSWBxDRPbokKLX15OxaBWeQfYtElotrI
eIy/6EHqkXmLLxZviWkYZjj49dNMlt0SmcplXuWPtruiu617nwfTHFZ6V5Q7t8VxikP+iKPldafl
mvWY4wL8bFlmq29rMzX0t22W2tofnOp/TrX/osL72an2DXm5/W8XWd/L3z7Un3+7fhkz+e0x9/zv
vx5zNdf8/RxnQkyuT9AWup8/z7nrjzjJAidyovUwx/T+atsa3u+EKIIwkBu74m8rJ/bHSZcfIWni
h2RMAchxdP4nJ13z+4PuGicDjUapT5XL+NK1XrVBMJObjcxP9E2u9fkVFWRxb9WWPhNMkZi3lC3l
PvXxaEfDaaCuwcZOhrmM0e9NZI1KpPU9j2c8GZ/wq892ujKKp2ye6yb0G2e+Nnujg700F1EhRq04
bqn2vY8q56Nr6G67qVNRRNjidy80vIdf4XbrKf0vEuT84TxYEqLyAPxgQtYP/w0gGRBLHtRINDaJ
42YfVqHaF2W42mWOCiILAw0KMaQhe9Rc23oT+BgOoWRfsmfU3Uca507/fxhs/DTFEIPsTywqXZak
/X/fjC8djeCX364+tPK33VB//tBnTf3/1if0r7/1/R/lf5//nLw063Dhuz9g3ZZhTDi8dPP9ixzK
/k9t3fo3/39/+NvL+bc8zO3Lf/2Lr7Tu19+GDcr3UYbrbfbvRYWnpvv8Kvtw/Qd/jDmC31fxH6tV
QIIUgAhNnv8dcwR0anBSJ7YHgmQFn/7sDBGY6EHQrtiTT6rPGpj4x/PCmIP/gIgP6oS/sPLRf37w
26/3Ctfs3xqTf81t/uueOoNFQPm8Pl0AOoiv+W5GvwGjhQEtFMO9g2NWA2NymDqUy13gHWizAHJM
iZ4fbYlb0E7zqg1GLHPHcczuLxLSeI/SsJ7IQ8C6JfPVnSn6d0OTbSyCCq7rMZsftcqzHkzUMnWE
FGvat1auIAv15VIRV0ijsu1vQZHFlXQqV56syQiSbakoa7am5lbdLmityjp5WdGvYStMJWnok5dT
Ri4F0hXVEtP1yHfrLMav04iLl9JZfVGwSrGJ67KIA+TxSFJfQ8cPFbGdVWxKYJa8IoBw09iJUhgr
4F0asa2hEZ5s72ISoysuWg/B1tLO5EBXNHZDK3ZQ4etdVWGylCRUHt00Hf2mNrGHwAQwNPqlJh2P
gxzlmZUN27rIQGHxe5sW95rxRWpCBHXC3NcDp5T7WOtabFUI+W7uknjOjrJXdnKalswAF11STsr4
4HtZcuysNniw5BDrE/prV9rMVVEnXzgFg1LN0Kp3ogJ4uUTvSYEgFA7UCeaUNwqjvSife1gdvTLy
KzvI1XBdBi2/d+qVh0wcqc8Ha0g6PgP2xuWD7iKSp1d3rh0WI0+qZMfOHefB6hpStTupxnhMScz0
82DTmSp+NLokdY5t7scyZzaB0OIUFFgyt7QOAyDWkYndp8TFbxJn1dzxLnQMk6jZuIl65hduqXA2
HUA8Dd8g0lDxorSGGIA3O0fmw67l0dWjsvwf9s6sN24s29J/pdHvTHAeXskgY5JCsyz7hbAtmfNM
Hg6//n6UnVVSZKXV2eiHe4FGGk5UuiwyGOThPnuv9S1zKb4ug1Do2SshNakBdVx7oa2/sL2pi8hb
xhl63ZiwOntjVsAcrRMj5ydKy/ceS8C8maZFMTxwRvJnMCxJ5BdACOQ7tc3naMtgMnzsbRF9zXUI
SxCCoDO5RpI57MlRb90N0WgwLrNnpi9E3mCilxUEx14sp4hYINcOR+QM1LvSMFhXhl7nyBAR2V91
kQV2E6s+GhQF7hBR6nGR7MPR1n+gHC9MV13nQIggYDwSMsOMR6/qjMJe0q0LvOsq3MPGcnb561gp
zkYmTAtAckB0gMjdedKdy0y2U9KxsbfvMwbfkKwWLJAu+K/5vkWKwSRtzIZvdoKgCIS1bj3HVjc4
zIAm+ald+vlBqys1xDIzVyVq2ZSc4RDhW+gxXS+yC7UEOXU5zLHmbAlGZVgIpLosj1GbMURs1nni
8DpaFK9jxh4HGQBUGB+MH3VDudRFRMjHOp1UAAQogVSvQ8tK1cXC+GUWDDNtuR83YQtwnQti1lWw
AApTff11ENq9DkVLE1TNprPpP2dq8Si16/h0sQR327JOVeV1vmoOtn4y5ZKhK9vnJEjKEoJimrAT
983XEa1uyIN1s9QoToD8McW12qh7GZzS0QIK5+kpaYvs1oawCM9q0pSdQ4orjOJKTOAx+UFW0FjW
dAUgp9wJ8EbkicwKfVB1ABXabo2QcihYwqnLAk29oOylZzKszJvetAMIc4UrC0uPfkok/38l+78p
6WSgkusLEWsi5iDrt5UtQVB1TdFRlf9r3+XUtm+r2v/4s35VuYrMWxavJWYNy8ZjvsoMfr60pfWP
VOSu69t5VS2so5Zfb21F/mNVKmMFtSwg5zwV/3pr80c4OPGi4hLTeNMDEDh7S//urU3V8L4SPL8M
58FkTkSHPeHJ2Q/FMcZEYCkoFAta6TNoQTTS8ykj8W3crJid5aGJArn0mSinBnxIYHAH5KCgm3UL
yY1fZTvre7YaH/aOeUvPzAxPi4MIztXznbV8sqkIrOcENG05k6Xdf2/0G0W/CKN7EdL/YmSEEspT
jK9JfGdnJ2k4WTXdqGNnXlf2hZ5ei+6Y8ftRCo9LckW6pG2XXh4eFdZpNWGTB5QOlt3Snyx9G7Gk
yNk3q9yF4e3oPBrJVSW9ZFTdg35qYeV2DrnhIqjzyyK91sXeVKA4HY3KN8v7CdaUhoFgI6U7td3H
41dVNODEYxA2kKSH22K+i7X7RaYn8ElZvgjQxvFl2O2Kfm/Ox2jctvyckU3oLs23hnNBA9Jd8kcs
hWrm9SDVsyvkUog5dOMqBjI7+ml+7OrdFFO1XM7iepZd8ItxTJTfZ6kK8o5iQQRaeo0qLgQvLXbt
8kSA6E6aDusvVjf9UzzdDBmUxFXseCyKy9I4tfpd092F+WUa7yRm0plPHZKg1mRqgs413c7moZV2
Vk0r4bJWArXeNvHPkfI/WkfuKww3xfui/GcZ/q+S/b9Jje7wjP59jX5dsffgnf12BcA4+WeVLplU
1ZjUHbaPuMLwn/2rTGfX9AewaR5Z0AeqzgL0rwdeV/9YPYoaGAo2nEh///3AazLB5sxZHYMumIov
9B898Bz87cYP6yVnR04NOwlS+ICQvN/4jVWZL7qMKzjqshV+vyQ3ogubgDIlOQD6q2h7836E2Z4l
SHPM+O7Ntfq1bXhL+HiNsP73LoGPyPZ9ZY+YhA5yGq8ejTc7z7EmLjhebaacqfQgrTabfqDkRUIx
7UXLLK+uZkW4et8lJyov7suJet9fbFhkboWW8TgZZs38zfwMbJrau5m08Z5MSiJwpDo3gEOWll9C
t9j+/tSV9dq8P3V7tTzz1SoouWhPvL92jQkYzVCr2TPNeSp2s5woZtAlaNXdGW7+09yoQx44ExW0
24eLmuwrjV3/kWCjLvR+fzKrAe/duYBCYBfIXg9vPdbKs3OBv9rljYpZbDIMWEdROSjmDv84s6a6
AvPnZiXyH09BRTVusliuqw9O4Mxdu36RNgK6VY9ALi2CBW7mty2EZp67IoqZGFfZNC6+Iwa7Ayg+
ZHIwgUn9ltq9ERDvstJps2KBT0+vO9y1DmP97VQXSXyoaJrMAXLMcPZySU4R9I5Q0rd60iXdUcUK
1HzU+KCpdHbdNGJFbWwmPG4/d8pvz1qQKmMqKOC9xohDCjC8YJFXTM7Ecp8LJmcoP9P4IIe6kK7R
FDhgxsmnmKIezacZ3sJ+Hjsfbrlk+pqS2xkLLW7Jx99/u2dOHS7u+g9OGL5d3vHwW95fXNtJzEQO
F5A0spOt0Et7uMMckwU15ozIk9kZK1hah0rdpQuzgRPj4TjdTlHNy1aVl2byu6VFfGyWDQrppNNG
9QMyxmsD7P0tiGsJESxeLnIT6C+8P0ducwC5lVp5TmVE7VXeaHXrpXFfIY9lME3+dD2j5BJIkX2S
Ru2GsVguAl2yVWtXwj4Y3GhM7cMCTOgbMP8m0OspG4+NkX8jvI93uTll7W1l9CQrIO8UEtZoSdI3
LUFHsj/jttR9UJaFuGpHg3jGFp1n+DAN3fhghWzbXWryrqN6L+zoo/vorIG2OrQpH3n0ICkBJTl3
GFsLXtUZogNh6IRHeDwrEWhsWUaHP8oE1pJlAK/NG0edQTWT9E8xwrOLtideYMOQqQy9hlGL9cFp
AfI4u7+pGdkBrvocWCWriPX9l9I4/chmBTOM3la5tVeqkV5KP5Nc4IxVU35LmQuEaCmScjjm1CpM
uAlmSdEBunNvXzulHNJ5ENO4t2C1IVWRgg64xCM6/PEesd2TUxraPkfnzE6mGBjA9kVt+V3bTviQ
S8wY5cS4TC2vEtqWnZuofXlo7aLfajIze7uy5ftKlM9lGdJ0sPKHHLb1aW5RqLj4h1IfnHDuGYRi
emEz+rNsecwM+rsaRD52jfkH8eaNC6L0y4ReEUl/URGmA5I29Onl4Ftq43yDoLE4tnbLmUiyHJRN
z8iQ2yV+zloJ+Qdb5na9VS3b75AjxSgjG+PSQSsUzAvGVtUahsM8TbcLDedtRBN1t9RTfaeY0R19
CMWNuCN2+ZQul/qUNwxAwjILiqipt8BA7K+gBxWPWRsFYZEoG0bp5heW0kOntfoG8K+zA3Qf7Yhu
K4n4rLBIEa6MYrynfPdyI4LlmEeq8akxiU0BM3+HQdhxu7Qv97lCZ0Hp5SIgagJh55wPHqLS8Za9
9oPD5OxKrUGgKEmrMN/DFtEW7VZKyovVXvqEREX60go9QpkrYxN1ZVQt8sEYSWM5OGY2vExD0zzD
qPOMqQPB2GXbDmQflsR+1eSExV0d918S1ZkCeShftEltOgwFE4GEoGs0g7m9udyAyU+/ya1SL960
9II4gTFMf3R9Zz03xL9dO/pgfmqn0H6pW1RjzMJpcph9LJ301Ey2dXdJ3aHqxbA3raVEn48J25DL
o2x0zr5W6ByQtMI+HVsfimjZ0pxNOjH/LswouRn7ftxHSxvutaooqu2YVu1JiJR+kGXSl4JKuDXF
WO01nOIbaa7LLQiW+BHp7DYqF+0ITB9WpDPqhyiLITuPRa5vBxGX+15E+Q6wuWDVN0T1UDfiu8ii
duBLK9uvpGa331Ts3dygo77A5lTLO6N30k1PYgC0AyqbzFuqKv7qlNG8HWJ2KMnqhbLpW36ScGwi
XisSmRVc4b2DEU2u6Dik4zUWPbn3gIdArxnyGj1Dpg8pT1JWwg+dTIstSjcl2wHksjsUyRN5Ldqd
TXiBzwy8+cbCmu1GXW2+xPhmrhsxovSSw5b9XSpQvSZN4haJiZ1cku6bNGKOOkPnZKugxxsZoUTr
woRXH4xEjC4RR6zl5sQj62RKuC+aIbuYs2a5jFqCpQZDxpkYJ5c0d0lSgTy8KxHFHzVs4F4yyfq2
GYdvtbwMD4rKHYtmXZ0OY2K2gSDrBqilnh/ycLwuRvG5H3DYTLLdot62Y8ODnWSAflHGz2QDJTeO
CAm0IDr3xh71+DbqBAKQNQhipu+4bQt6XB1hZPdTY8gdk5tM31HUXPO/kkfs1Okus4Qh2AVK1j5K
tOg+pwvzTUhm+tRjIccB2cEWLay6Os0CcQpAB36bYoIJiJRun5Uqw9FtkRnwuafntJuZs9LiE/Mu
bKcWT1aOS8vVyjZ/yJbpRiMy4IokivkbDpvea+b+W6EbL07TYF+vNSk+aq2c34EiyU6DmoofU9LI
1L5aWl1ALHa2APLiXWcv5k5dNL4+LRttWlzTWHr4VYuHolue2yQZnnRQIrcFM3K23pp9SHD7e2RH
cBEmruP3Ih2XvVUUKElktisbq1Tw99Pa9WB/YkDXwSltIyWOfDLzCMxWJUQfDHHHxu+avnzEbKhd
ZQatUsMqpgs0OOZOkePsoIb1V6UPxU3ZT+nB6Opp29VrDpIhZad2MmW/HtvZe81MCss6vMjHVt3P
yL8ep1D0103eZVddz9FG/t+RL7Dc0JWG7ySm2UcklG+jTsnpNuTjpyQr+xMSNmGgp6taAy5AZy4B
HIDmyp7YyiTMu1vGa1H0Av2zJ95IZt2nlXsyOzYSo9k7vkQNxb+dYFryF2Bo4rKwy9JfG+/XQypo
vgsbUq9JJhjREY90jxFZVT1GhG4yn9beTqCHPM9MxoGbDPglK6T8qSYRcGIobKzETdSytTZEHN8q
I80EQNJZhfs8h9ALwyDZW+haHhs2ZhdhJZkXVcNbLw5jFeCDbatb1CyDj9LSAsg/Sd9bS7wkzPDR
/Kh4X017Ro8j+M0KWdHcUBnbjVMm6Q6tHR3Cpq58OqptMLW2el9PirS4JSIJqdOcCzsuEInq/SCu
kkEN5qTGvFcPDx2+x60hZPO+rgw16IG87pesUr9YaAU626q5LP2ivBg18xALfeR1qEftliJ0+gwm
YjnVoTKcEiOa3TxKuj06khraQp3JXpnX01FLlvmKCVqzE32jb0piC11WAO2YFCJ6EFP9SeAkO4Bl
ALTKPLW6qGmyDy5SDwuVSXZMcnZdIHqnbZuO5UEvYcgUk0D4EeZVS9mhvtSmPt5JYswDfV1bbFGQ
j8MwA+chji2vRQ2yHRkbBQW8irsV1XJcmrYHPNZmiCyowF2w8wSRSovuz5UhPfbGLJ/gL1ifJ62w
dqQdKYmvhaHjzeGkk+1GI91vFGHfy2HVPjaRrD1JQFdj19LS8YWBr3VtlouNcqkYkDlNPelwPM30
lvS7wk6IJ+AlhBLTuSO7rP0yiDy6E4xkf4xLlb1EgHdvkiTMAhNNF0HyIQl5IYlzblbbQvVI2Zr2
ptlj067jZ+Ao8T5DfMYZAgZLsJhskKxll/36nWGIBGUgSt5VWVInO8LP0YekPCLaLDd3SJA7dhY6
1QVGZ22bMuhAXbX6ttFYRTeqilOfBytLnmlzqkdVheKMbUQyvmOqX+5CTdAP7MdwfhxFLd1gkY7H
DRl7I3x6ZzaelhFyWwFW9I42fPOpqZIZ715hP8eqIePS0HRWAB3niDuREXhtoFNkq10gJgEUZ19J
ScZn78t4ijwerHyDAhcn9IDa+YI8xuoWCZBMGK88P0OcKoH2F3MLNJepx2c1GhPLlZWK3yn/7AcA
W4iFEs1JyeJMOCS0/bQPGAxM0yEe09R+NBD8BEo+0DGkN2DwtI/Eyjos2m2hjwHbcYRIISyQyG2n
qnFuRFLPs8YdatbxrokEr/OwUWtzF5o5btGKW+zCSeYIDnpDmjB+ylkYAQpJFpxItasdzlvnQYmH
4lnVemR7bPZ+RKRN8X4di/5yGpboulig6dsChZ3bpss8sO44Q+jFlgmiDmPkZcw4idmL4jyXMpMo
XEOAiiSU+Z9588YXtaXIOznBFu0Rv6aL7SDr4byRu573hoqdYBuSMMlbTKvji9RRGsjF6YARvae+
2fDmqT4XcMImX7HK8IEBaDcEsr0gMMS4VI0bsSgW975kNmoQOSJ/7kfNfsibTjpNY8sPHqoGLyj5
pNLXkNcWhlwgfAAubSu6zyY9/CovNvGTsyYV2zbE+O4Rfms/jAnZA9uhy63PgGGzjomc1vdbxZnp
TCeU5S0Zb7H11YF3vinyeypC84tJ2E/Nq7xHPilXxEdJQ4wddcYMarjlpJL8aI5tdTtRbFOT2JrJ
TEWK0Y+ODSoVZn9qfJFXQjphgIpz5loSv+NtR6WfIe1+UBptMrZMjQzlyMSuljxCmp30S6kN8QWP
MsEWaMGHfkt5MCzbdDYq1acPgOqyZy6VH8d46VOvGUGDe0Mbyo/kc9iKO0wqLv0cIbEFoZ95AbU7
qYkeKcoSMVQl/G6X4FErOWpyYT3ia2cgJ018o75dD8YYWA2scQTLYH88YP8OVbmcWzc6kJkTgUa5
bzop31aey0xl6wwuuqE25aU0TPbnuEXOtQkHW/NLszRv0ZwdIjM2rxuMwYdaTaWvCKmKzu31hQuW
kuvGsJTsEmK5xngromy6M8KWV0MBcwGqiO58qofUQARjghSqprk9DgAVvk4s3qcqr8UPh16kzmMk
VTsIlT1LXtzqaGuKgj3n0Kpjvc3MHp3BDDhJchd7mI2AU9fMYNIF4RVSJ5HnWsdG0f2ch/2tyGFt
w75rH1mA39hUEG5so4nR9LW9+qZ72aBK70SoQAVvageHXMzuJ4nanqXTqbdOkU42I1PJ0XjFpuZX
kS4aaPQxx65g4nrvPQuefX8FIB72gQJLCuwB1OXeH9Ft80JL+uHzoE656UnZWBxl4P9MVmKBjq1a
uQ/ASNRe9YTc5Icxz3Vpy9LizOzUhjxyCXkDVYGJZDVkMmg2YD+CanT/YXPKwmdk6TQdue8MEynK
2UUoE2bV7KHdpUqj7zqWFyJ4wq56mUcruuFURk/WauUmYsLPGXAPuJlJeKjXG5lymZtzeqXkCT4F
LdGn0wcnd96k5eSIHkYBRuMMy9P5ycmNPfZ1Q9UH4Cl9iEIg8G4rL6g4l6IpxMUY2ek21/HV+/2S
GtXWQmjeeZLesDf7/bmsPdi3DTLLRghj2Q4SKzzJ9jojeHuzRDX4k1QwTFPmud40oj0WDqnwkan1
wZIxQfv94bB//eVwms1HVqHCIY07+1qgrHYjBAg0Z7P+Fc1v/dibULaq3nS+/l8cadUN4RK0uRHW
5tibp6CIKikldBZkWOLEXjI78qEp4tHrHfGL2fT/YHL0Tut1mXxvq6760f9PmC+tvMW/ny8dh/Fr
0r+bLq1/4V/mQFCKuLXXjutPC+DPabJu/kHXGKkkXnfH+DlA+lMCJv+h8FdMhzGS9Us39qcEzP7D
gM1o2Hg9f6ow/9EwWVvv6H/f8Rb0P9qOzKxlsNGExTtnbes5swa9aNV6o4zdVMIYrxzsWzKDLd7I
KNWpzNsKdBLuoHKCYzGY4+RKtUwLbQhbWfGQQ8C9LKOMKYvdVyELXhKHB4YuQ+KVImwKz3QmOpiM
D2qIIEOM0RuzTBReDhlcwg11aFfuONL0vY3SmaDbUF7DvLOBZnhONvdhjcJEVQ964ob+e3QL1KMe
SXEgUdLDXyPIsx2G9YVLkGft1rSbXNowWUa3UoCZUSzoarg+JslV6la+lEJQtbuyy+MLwDI6NEFd
ZZStT3pyXai0r/ZoPK0YT0TXwpAoK3ve2CWUyCyfkyuZUfXSZ/YJNbZ0qTqkLPEBWz29SVFwfca4
ZrBPgLktdhLzoMmFwXMdT074CJcXHIaBjeix7IlnwSW3WiCRiJjEkzSSdhea8HKfnSGVDD+PytzC
ODlKxoHY6jEKcrM1Ox9hdkgTkerbzSy2cK4dz219Ym9QGa4hGOChRoLqfaL/RfqJCT+ehpRCR2cZ
lQUfcqzFN2XMskZ0h9YDzcG3fd23jTb4o0aylhZZdrlLNbq0U9OU+jeTgGHStJRe/VHiAkMu5KTX
2I1MXClcZYCTiXkXKkp+0bWpwKs4LbR5E9GO2PZsrSTQcqq/x/RhXLlULf3JiNRxl5OAsop86pOh
zV+JF7MgJXAZXa2nUjL0Q5i3+Scrw7pKr66CrRfhUInkQTb8IVVHl6B11Im4axNfAbzb5w5K/wGh
nUC0BCvVc6wRdAhNzsQBtje1H0xTzsZp66Nj0rFHkAmOBm3HOXJer2KHW2QZNgxIk2B1jW3BMLGp
QvlJNZ6RVERzHYEhLDBdELtCre+WZWnujFGrjwRAWze1RYWw2DV951IhG2+9ctjRPsLH6u/fNL/O
1dKYSxmQ2JXXGe+b9R9CVyhneTZsIpKewf2kADavw6Szbb7plHlViuueVFPKzHZXq90XrLEym/5a
zRxfazqxydq81Mnv1ZfWxWE+/jB7M/rhTAYYF8kpd5KT6XdqnKFrSosWdQcttuoYq3Bmyrj8Yab2
pTZa1aniQQxISQR9MHZDtmHr5Lywv0yB4Sz9F4ZPTAtUUfKuIsgSqG8XK+FjYUjSyxyF1U2j2/mp
AGpqsT3T6pUuxY/w8jaOODGA09uhyMAMxGhXiw/Kg1dI9vvVEuyIjCObGsqgPD2b1aTKZIkxVodN
ClTrtipa8TQ0JtDPRN3NUd7vDTnKvLKNZ7/BEcgus7e+5vLQIQEZlb0pkv4hxBa1yXIxH226yZT6
fRbQhBQfDJbej5tfv3EQK0wjWdk1YhvWO+LNN+6IMqamLwk+Zx/6CYccU620XoJqkFWyuswmWGX8
fPEq3a83b7/rn9fjrWLgPz0ZFJwQYXnjQepzzi6T45B0UMyErsMsM/ds+OydkrYOWbtzfW9LQjlp
hdoHWBEKxjcd6VlVJbzFYfZYLYsPHOWF/A3pQp/VwmeUqR6mDPvV789y9eufvfqAdjNqwIfPdBkZ
9PsrZKflVFRmPGxyO+V10ubdZoi68K4eBt4d0ExTOj20J7DIDeomN8PBD4W24DzOnhBhjTuRmPqT
qrPsZI0qndpQ6tghiGJnEoi6m6x8YDyh4hOjMxj9LOn/UZX1fy6//59VbLFF+/ti6+Ll29fyTKKv
8Td+Ke5NUAzc6r9U9sZrHbVOvNH2UP5S9v5ZYul/rMs2Y2AoBQyFVznGrxJL0/6QIQ+tTw+Vm4mt
5R+VWMZZiYWyaK2t2EzgSAFA75ztQNte2FVUZIo3mUnf+inzp+f8lbhCKml2KUvYsqy0zz4XK5ZF
smC9bYZXWIvdmrafrwiXIU2U0SOMK39I6NF9w3RlMVZHLnEdhsxIiBqWQojoZVF+iTK5d9WcrhZi
Oim7QFaUlUHUFgs2xE4B0TNLy4TsvBVo8QSEmtyLTGWswciF44+8cYyHMnfS+1SU2X1YCjyhJVmO
d5U1run0oGAuioLhcjH3yUkSw9xvUlqMF0Or9GbAaxvKF/SEcKNIjHxdYcztU4+MGMgXgaLlxjSG
6BR3i1V7lklq2CDQP6ERKMtpC8alro+Ms0lR0Ke5RHOe01+C5VpTWcxj9jlK6mdGEFm6VkE+3yEu
xQbHNaqPQsZrpzcOazAtQ/kLIm7t0jLJHNVi5cTEz4h9SU8JHSa5Yw7Y9yI7aoYesF9c9RtGpo3q
EifL+1BWDUNxdWMWptdNsnyANVQCfcKc/wXIWASihiXcofJU0EOVXcP0QIvtXEPAU6b9hv9KlpcO
s8mL0DqbtPTy8Y6ZJryczpCvNBl7Gx9uxtWZI2DJPL3HTLMhNUcOt1Y3GrcJdLkvNhNcZ6tgrppg
/y4pzQJsQH6Rw9amojCnq3RAQO8hfgipnUhR18FG5cMnPVw5Uuo4ap8ZNjmzB/0SQlBlFc1uwLn6
ncZYtmWbjZRsdpTsR0HGwXMS45w+LGAzFC8rJfOFy4WtT16kmXDROqPhhzBkT10rEcXsDMU3OI1g
X00Z6gTtcZq6bp1GjBxa2gUpc0oHYgCguPYm6Ra6MH2YaAZViB3ey9rS/Ki0Ci+DLvA8e5mRdfc6
NL27nDzBHCEnZkVgznVzaFcI0YR7HZHoK5vodQn5R6vp366R77atv11z1+P9N5NGrsTav19MoYhW
xbf3mWjr3/glhTbNP+hOoIHGIYRRyFh3h7+k0DapaDSTVtE7T4L9+kd/SqGNP9jrri6lNTMN2TN/
69fSKkF3Q+OCutpmyPDTDPgPtNDG+7KWkClWbsqbNSWLTDRHP3uFG0Ill4+AwwB+R39RPFa3/YXx
FN0qwRIwltnM3hJkJ4VhwkW7t7f1ftkAjD41X9rbFg3Hj+yeB77wDsKn9e3Pm4dxc3cBhXzjbGkf
u8Av9olHcIvLglC5xRKwdgbZ85tL/p/Kpfel2p+fgq7M66dAo/S+EBkp5qxq5FPkT4Nfb9p9t4UA
MyEquIZkOj2aQeoDudgXR/32g0OfNbx+XkCbIm2taJFC8lW9rRLZGs2RojdFoG5JSP6cal7+ZF8W
jzZu9GPmFXu2kDk7s/JUHn5/6P9wZBpRHJeJhUyAwPrWfFOfYhYbMXhTAJIIEZR2djHCWFHi6ZQL
5YNP+ZdDmcAEeQnLKiIw7sqz6xt24OkICAG7i/ivjiXXyX1Mbbuqtf3ff6j1cv17f8DVPDvSeiZv
PpQ5kpm00McNhHY76nf59PD7n39WWa8HWCO+VgugTrOGG+b9AWzqgL5g2hno+JGaT2uMBbPekrvn
E0lDRXOi0VoZgSFBjvlR1PZk3pmd4dT7rMu76bHOx8a0XGupZlLa4KKJXUVSmOXpc6+Lx8IpNQ2W
QxsO178/8fUSv78wGClwU5isBo6M9PD9ecsTPSRjLtIgEQ9zcc1u0C3ri98f468Xn+eHNirba9rI
7MrfHwP0E51rxB/BIHhqDGy+3c+i+2+HCed64vXysw7SZFLW1EO03e8PMVh9qk5LmASh0T/XSomg
lBQB0hvGUDzArkRAoLiNHm6k8oN7eP3JZxeQI1MprEdGwHj2oMqtaUUCpV9gXka38yUdm0NyPW3H
T7+/hq830F+Pg7ubZd1e29LvP6EBFzslniAJNPcL4+ELzQUW7IkNmlF/2Ub3zrb1yo/2i+p/+nAW
RTd1DPZA5ewBLR10EKWTp4G+zffVydj1uzBYDunJ3El7Zf/7j3i273t9hkzk/AiKsdDaq4n23UMq
SZlR4sBNgtEzt/pBuqpO7V73JveFoU4gfOEzbvNDV/NaFzbVBx/2rOP65+EdngIClg0e5feHt6BV
hWqiJkG8Nw8NH3Y6hntzb2/6HS1DP7u0bo1bwCzYCoW7eIT8pC/pi/SsXdsn82TtnX20cTby0dob
H1yZ1+t8/uWvG5Rfp3b+OkXpL48w2pKA8Mk49iPu727XK1ub2SnlNbocAiiQIDKUhc+BvPGja3M2
Cnp9vjBREbKqwsUjuO3s2pTVRGdqTAL08TstcDZSYB/Q5O5sn+nvk/SUHPursHb5pV+HV3qgHqU9
GXQX1X113R703ewOHzzzf11VcIGtyxaNM6Icz7+uoa5q+p1DHPRdVcaXkPva21Sx0umDduJfj8M7
kBkYTReWFlU+ewYqiV0TCH9WSGzSOcx4dSDgmtt08n9///91KWYhMgxtHUfQvTzfjo6d2hTI9DlQ
pH9nlG17gmcFzuViffB1/uW9y1BjRfLifVu7Zed+A8OxJegds+RHjcSk1fRV51AmtOXLj97w5x4V
RhgcahVP8y/Eo68P3ZsX7zrPDvtukHxMYLfzqb+SvvV3xrG9yg6Ob19l16XfXC0PWL3LL/I3+4MP
ei7+Xw/PjBljBdMc9OXmmbOipjaV1DEnfiOo9+0+PBA2s3Eon9QAKOKm9p5//x2e3ywmnQt+MTGl
suF5Pat7FTNZlnl9Tsqk9YkMWAxp8/sjnH93HOG1a4gUCKuIcp6iGQ90bod4ToLZqzz7Ot9Vu98f
4C8fAZaFuo59qdoV9p5nlyzCLAOfTcr8aIJzEzMWQdQ21h/c7OdHwZ1FjYm7i1KJJcXW3i8o0H/a
fJgLhUipJQq0pomPmZ30//CzWGx/MBfQLELlxL5m7TS+ufvg1IzcnFnuq41UX6aAkG4jdujbf3bF
eDHKMm8tGQsqd7h2tjg62FgEYQuFX6adgjS5xRJjt+EHX/xfrhhHUeGBwJ7gU5E59/6z1M0iprYv
0ZbCh6s2bcfz7ak9EIkPHprzdWj9ONjKDIwWSBL4mt4fqB/hzodqy8chSMuFS1x6i16MyA9k/YND
0fV+3+zlxbKKC3gMcYGt8Izz5Bgro9mck9i6YUKQn7SotNT4yuxK4L1EtheIwlysflbhdbXO/Whk
0YLwFm23RMpWOt4TuYD3Mi9a3AmZIS8W8p64QwnlaBFhUVC7fwCU064oUZW9UeY4piLRKd80Uuhj
H1WIfJ3Syag2sRUV9gZFbx2QK7P0bqobInL1hq0snSAdfSHuOhuZeawNJCUgMrs321gZ6NfZyi4q
yEM8NghW+o0D2XXyTdiRBUXo0AHAgCi+HK1CkwkrjdMIXjRB8tNjCgQTjFumOdMdSspFgeWAUg34
ghaTg2XnfWx5EKCmgRPJxE0XYxXaIKti0JeZA9C6RXeuCNYc7+1s5kRr20G2QKQKpziJNv9KxEqL
/dUGiUFzLexuTeIUgG7LfefnVoHbWKBdE1h78k7ZcjHjwk3MPLwiLCJBgG0rZb3JNaHUmx79O5Ec
ci2egWNqlguO2zqZ9UCsg8Cdg+O5TMwbGpeL7i3pgrPCiNcIMKbE1QmBoV4z+3PUT8yHEHQnMWNO
N6xkBPMJlCxgnVOL/CleGF94Sm8krJ9WggJdpGN2wQDCuLYBUaHCm/sFDAfPIvBqXZVyVy+ILz3M
aJ5yd1wiLGbFINeaR+JPSafKGesvjTYXTIOU2aL1GaHa+qEacUenc0lpIQwWeTaeSDu0mJGTLsSV
KLo0A45upYjVXAqvs6Vn1hxbbZgkENyFE6Xbdqybr6k6F4WL7LvHnSWt/NJZ1WriMpZ5unQ6UljQ
vQF0cQdbgPpEslVh89FTR9o4aLE/x9lSSm66jvg2aK8o4eyU1mqkYZbz4zqzJ1wMkk7CRYn/yEuT
EsCnWhTtQ1QjjkReOGjLhZj1FFTSQLrRjtZqaPsGjODcj8kxgsHZZHVgKJW6nYtytNeYO9T0uY55
zBuRXDc8TYv26b+oO7MduZFsy/5Lv7NA0ozTQzdwnfQhPGaFQqnQCyHFwHkwDsbh63tRWX1biqxK
tR4u0BdVSCQylcFwJ2l27Jy91/asuv5kyap8saGuf0WcRG4MqWmVQHHUcKYiSKQ5TSKzHninV+fU
uSK39jl/+mvlVnkXYr3wn8cs2HLRe0+/8WwRDQb7HVEvIPEFc0Qx4FHpbdCVpOM5qXcx1MwOD4kQ
hoP7pAwqxsVECkWL11t8X5OpngKHQfGyC5CKoZf2e/9R2UTToNBywItsauj6ZKs2A4szsrphgIob
P0ptHVyCflySnXY1cNqlxiZzLXTd3oI78XwQ9EM542+fu/RiTjgqkzoozOc+Bx65RxpmPJjMvek3
pZlpRDDKHRTiK535HcHqPnRMV5UkgAQ5avqMgW2LLHAp0DngcSCPNfdJc7EbZv8bqvbRnjL91Do5
wWiJQY6UYTAShY4uymNtlOON7y0m2l2++iuncvIxxLE3PI7C1h/8odYW36MbjDsF7q0/KpkPlz0+
3ZWYZs98tTEcTeHk9d4NhNPAjIQR9GOYGGqeH9J5NBKAjHHipBcqtX0Y/EuWvxWUvebeLuQURzxv
7FrKDuAYW9qqur0zOosdYdmk3dsRpATPpGtAgwTmqNoohl43DzaqRAD193avpypikGrYe90Yzmti
1BKPEcHN3YlEE1fsEggJQ6QpO+p9iZFnxlOZ9XIXd5VNW0+t1o2NCZgwxzoAFTnXGE4wk6oaVju6
+X5nmV7tRCNg154EQvizB7wKasULB2TmSMeMLOiBvCSSrA1cRrsujSk9ZdrmI0wBSJ590hYWHqKs
XEKRBtmXbgUQtA8keuobnGN0uHmjih0WSuAH/tQhwMs1MkDSFqusC32N0jNcVwja6B6a/msyjtLZ
z/hsxCUAFgwQMJpnqsw29V8nply8ashVGEwjTkY0v3QExjgCKB9TVnf9I+iBKYfGEigy4Yq2vSq7
1ibNsPJLruyXJW4hom6m60kD4d2TdNimN2PiW3BoqhEf5+gLfKoL8Mqej27Lz/iXbQKzpjF7w/mZ
unve9NjfjYOVFBeyhnoY5aRZbevkSO7ykvg9UWHa7F/bRZE0j0a/MXbOMou7MsXBsJtiyRtp+SYp
sznV7cvob/4mzjK6C1M5kYcB6h+ZD5RRllZskEgxC1k7Ky+zN7I+LYh/8XiULfE8ZsDkpa+C5sll
tkbWFNnhereQ9E14zujY7U6XtnfJgqJ5MNpqAKIGVdhSuPqyLtBPyUiCwD4nvoyNwMkHZB6xcouw
J43qczMULDwxEWcvMbJuRlpj1VrnFCshhEOVmxg/EGMCQ5pKed/QkPqIiQ2GxMoB8CUPsHIGMCE3
KzJP1I6+pWGzE1TTrfZbLD4tnrSXtS3W9jhxOFUESy6BjvAIkjU/E7XwUWlT5TujI8AX6T2Upx2B
a/Jr5dQeoSSQirl0OqKeAEILGI64sXHnpfArAIDyj6fRab4F3or7pEX52US9tZgW2psJTTrgHYjI
ZKBY1p7hm2WdyJ/kHhNzqo2nwbNW2NC9VYhDGmDrNBoPObudVXYb8sThw5KALIF0KWoOOXf5Fz03
rD9KrVRWfJL2Vbtty5cxmXizBvjFc6i0wrPhmI75huy2VztmjZ3NAD7wGOkhunrqKlGNkWH0Famj
0h4/EQOZzWHli5WRV251DzkbrbVnFKUf4nkMzH0s5byGUKOcK/xg5VeZxdvL4fWZ5GUos+UlN2cz
2fWG2bokovpl3d50mZ59tOv4KQ4jfZqvHRlzayh4pS5GxPROyMLqEKgqM1yEw5Beq6EictfrgvXD
4iHbCr3Jcl+2jLHnzME+FDqA2utwyJ34A5rgmOc7nryPmeug3E+ED57IKpzhIPushp0bdzpZdym8
bhIkgnT8ohVfyH09mt7bSkcg3ffCrVAkTEM1HrHoWxZSmUn0x5W1QuybScgrDGrUg3ZnOlWIrppo
KZO2wmMAsH09CiNxPhfjwHEYXX2aHojNi53diNGBGMdk9clC6735rtRkfcIbk+o5Wfp1iFo0qmXk
zMJ+I9IDT+rcNUENNSV2Opypub4aLWeTpBOmh0e1hIicKhEMlyUXvuRh11lkuTkkb722gJampMDP
5ZQif4v9tnMP6I/jPYl87XJAKh3fmZq83f1iLdUncu1H6y5bcqNITvEydeptUJkBYW7QYslDCiPz
XJNy87xW1oAYbhUkUEYrZf90NGx3HU+qYWL6xAmndW/SWLXTta5Nv0WNksTFvR5Gdzj16WBPyNUn
LXa9iqfPaUYzft/7BoODoenq5QiAVTDyBjErw7xUUKKxnMxFWGSFl937RkfVuJS1aTJosJgR5yQX
VJEtkvSZJq7/CoOMPSmZm9Q6GoQqyE8DbgzUdJ40nyS/bnKBGGw1rxFerdaZxn0m+3AJkpIZqd3b
3PtxiNV8hbFoJrSEwb57tdJSoiTHrqiDvaczQ7pRbiHfxv/iE7O8B36+fNP2HIj9OozrF4zt8pOg
kY44nyOOxoGMCPE6z1lpT5jSY0Bq6+hgASC0RgZz5PkDFDIihsbsCMorya7adrGmC2xpACzAWK/5
A3sr7F8XBllytJnkJrdaazFBVwbivKPG96p9NzpY/pwZY+oZHRdrubX47nSWverqI3meCYsPBr2S
VTUOPg7+CMayTurlsyFoKRzjqfbW81wb5nOw5JkCzgd34uTGuKTDvnQ63e+cNJ2cY74mhLEphjbp
YcR60+z7YV6se/pd2ruxawLw9nozSobm0Elj5+FjKHFWlpb8kFcmEjVIKxXUL4Jw+lc7KRAodB11
zrmOSaY759ZqEQhTsznfymKugALnju08eAjmTfxwXS/hgxtOMWHSwNh14VMcuk+ZyW2J1km4eP+o
Q4frHlkjoc6jIFQrUNNAmgF9hk2EDwntALhAJndY6VPikniOJzQhZuHvAvKTij3pRrGK8tU2qCSR
mSQhc/ueVwe0fhmSYNttQIW5iDnmtVAMunxZ9J51xM+exjEuEe8OiHU/qKRyyqsBIa7POEPlVuhW
RiMjwpS9h9rs1g86GP27eexFc6xcs3t2Km8dzw4pbOV9k4vpD5WMgXFkNQimHVIP7JwQRwYLSGOj
STP15nWzYQ/J9GRPi0xOhbabaV9Xo0p2iURC+oFwzPoLeb+ZdbT9OHgjVLktzxLtfXfTm9yqyON2
mmcP9Jt7mLousW611xXrha66hqraxIGD6cZ15qWKjDblyxoGh7g6tyaXmQpikx/nKGZehCgMdVZt
nKLQHNepnS6b1YBYN2SypRI0NdtsstAMuXFFB6tZGD0P29CkxIlbOH6c26YEJHvZ5whcd2VGszWU
Y5ZZWPxoZFPikIMEnjFbqzE+C7v05adGmmyNJWkW3xBoUIRkwv8UGwDuowxj1aPZO55+QKu/Ia2X
yXhtMQmXhzVQ/bNt+HBj0npZz6WfGcVRJOP60LS6VaEk6/V1MCVGUmlUpXip+kbHn7opr4DcpMDM
1zVrrwPCHbHf4YdkbNVNnFQk7YMXf8H6e1GZdfZm9yueMbSDTvPZbkwxRo4Pu/ASraPxZFBLBRfw
D+BkQt2rNGeRbHQvoVkmvNHWWDzKegj8EHL81N3R+UkfoXEmzZkAxbK4qKsB0Utlav8PVa/qD03Y
pj5wRFXxbnBMFUfEUG8hg45hGxye5TxhwpkoPF3ylZLTtkJVt4N22WPtrp2sEAXmFok82/NVWbF8
7NKcGPWwZHfhs/WF9ijyG4vAF1YELCNZ8VCYCXt9Wjj9QKzF7NYPcz/U2Z0ZdLV9ztd16K+0wWEE
r7aLluiqNSQh7abw6KYMrXb3Vc2RIUqqdm12wyYYPzS2m95XnBdImUDEJfCv4lQJaX7jYNVOZxh7
DOM+0CZyONlXGiXt66JG7HOZEe6ZPVOfFTAmlI+AqdOtHq4WyyFfqwRCQixaQV4h1I0R+dW4dPVz
3yXunevaVXzMhxlOi9fBA6bvQoSo8vuhO0o/x3iYM/g3o3UEFwzvuGTXckdRA4wahMN0H/tbet2o
Ubf7VEAcPw2UnOmudKlXiCKddB6RJE1qpMvJ826xm269KsfU7JydNio3ffLSpP0IDxLkmk4MDlcL
rypIiQXb+tlLhhjOktEiliqhOQ4h1TrUTr8lJDOc8Z2ryMsT4tS3EfWXHrtjsesM6gpE2yNU2TRf
n1wSiT9PulTJhe/llqQvtPCCGYRjTqc8SZMMumqxlnfLXEveABipkXZWbNSlTF2QmwVqpJAvfYHs
D8YaPib9CvMi2TCW8DuU/0x6Fu8v9PLk2s5GUex6tNjLflT2kJ8WXTh3cWd4X+I1jT+4eRzHlzI1
Cix2DFGOa2pMDKPGgjevEOS8b27sHpABZ/dzIO15OPfFkN6R5EvUg6Pr9ZziCjai1K03Z6iYOS63
fNdyh/GLdh420e5jhiGWGkyRx0Ad3fdfkrp3HlBJ4dOtipVf3Jr9PrSD3oKYkk/6awuJ55soiKiL
yHc1NWI4TNxERMsyXC1eor0VN+qxBRn6JGLu3b63HbABrZ4Vf9gz+EHZotHvdYIv6MpHDjvt5lbl
Hcl4i3UnPLhESLIwp+/6RbUPk2r8e8Cv4BFqevi7bjDRxS7CnHm+55qc9j5F3GamsXcH9BfIzCy8
5EOnPNI6mtRYXurS3ZKepsS9JtaJat9zVlp6Xu0Cyy3jwTlqt0o3nM1o9LjDUFYQStB1d5Oj2ctn
hUm6X2fjLUNeiUYQc6ixx61hE8fmyRLwH0RUGqw+k4yLuDN9Z++kA6BvK6VBwHEooTPTtxa2FM5R
wXTm9QEyyA9nZelr6WUhzSZ55Yy9l0SFuVE8QNi0W2Zt5tm7rg5SzhHkoPpHm6phi0UIUoQY6fTF
qraoE4KXkpNcURmHfWfLhyZ2PTziyH2iOZfcXOoe9ebhHcBCWwNWiSobT8HOHobkNdeyfw461bV7
LP/ZmysaRPHCmghAboP5SaVmdRsoKOQHAyzt7QxlBSRrk/avdSeMJz1OqoiKJl8IQsamct/Q8390
2oEwLMMixWmHMhxq6hAYI8sDQBkT9MSULpduvDSf8UGPZpRZpXnOilhloS5jajU7jv1nYmXI7ciy
bL10lUJVE2RtcC5F7xg7gmeomIZ6XeSeDZvqYxUjFCKvoXPrA0H74vYSgorR1WzFFh7kIJT4buHo
JF3z3C9FTWxP20CU82cM2ruMdOZi57musriXC5Zgb9b1t3JqgotASp2HLkmxSSjA3sT7danr+wVT
HW6AoaFU7jhpZ5FOJmpoc8TZG04W6+o5aHT1YHv0L/B9suErM/U+5omcPo6jvYVRJ/j9RmpLK5rx
hJLxMlQBIMem1C9p6qPxUN5E8dckX5H/0wuk0ssfrCq296VQ8ux2SXIgSZB46UwzIdolTRCLHXiR
6Q+Pkg6mE0b128r3g6eBDsRbG0/9ybYNjDh0liEjgx00wu1subfTQ+K6pHSLoJ1uG05kH9dUl6TG
JPHV4Cz4ocnU0F9sSc/o4LFLntdk9l6AppTeHlGSaC5l3rLIYABdP3b+YF4mtW9do5tth9AwyvXF
SH1eIlq0/WdiFMenZpzwn89GvnwFaIYM3u48piGZdPIrjvMlcio6zKQDC2KRwzxY+68Wk21eWk/M
b7ARTX5aPs6Psy4EyhhGW8DR4DN9k4PmxeO961pYBQhqorXtmy/SyMo1tCZIBDu6FCnyW/LEH8TI
IZZdrR2vKyNFwywhSpDkTfhFSUHtS2KhhkZdwAwnQzMGSPjim8r7ZDL7Rg6gl+pjZvb1oz3Qz4gs
OVd95C2zB0shy20dznFfpVEtB3A92Drim2HpemcnWyph6BV18CVI09qjOxTTzxCrpT4IL22/JdRP
oAy7fGtTEHv5uopufvQwtH92prnmzZQpaQsDS1zsmEETgVXrrnJzrZ9JhOVzOE1FoJSsLXGRWzpX
W8xz9phDUAAr3djeB1IzOAdnazzAhB7QsG262dI6OJ6hwYS40xZD7uMl2rfKIhy+zqgRwhEa5MuS
EK8Vem1Qvay0O3hXJ28lZh1tLru5n9YgtLtU8CqRkfOMGH4m2CfQzbVXOhbCQ9r4RrQWK4g00D1Z
c1DEBH73sywo2GVQU+EU7OVgd2zeOdfWd5OyqIqKwbJ4+7squCd2qnpczVZJCOdW/G0emSvugOeW
UEHoUXFKA5p7u4jaeZL2VpSxnY0ushJrIgqcOWuPfW6CkvQJiAqZssCRpNpmZLgp1Li9s0LSy9tb
1hiv+8lu8iqaxwkaU0Mfgc8cAwKPSr5EeHq4u0kcJxCI3NgqBqowu0u/8Ly0aQY6xozH07DGdh/6
kuPINau/a/9CSrIZEX4ScW1CTuyetLoJF4bq+X7mzXTLsSpV7ls4ZnNxzHPnYlW30srPvXx0rfxo
L8OBuf6+kX6UBEFoOP1+tC5pyN0A0YqUvBG0/ZhDg5EdD46+0PQ2OzlfVP71Ckrl9yfOsA8Q1UEm
MIMtuePHubYm76eB0FvtU9tRjwajrpuyTtbfvgrOZ2ayFpxHD0HWO0EUtENtBeNQ7tdGkRdGhuWN
9Azj8Pef5b2gweNEi2uVLx8LHI2U7d78OKPvoQTg28/3zlCuH82p09c0I7wLnwJz7xfO9Jt6nu/X
2+SCyBHNzbD78/W8gTYNdVa+b0VHj2ALyENd6PzikfqXnwph5UarxkYcvLtDI4NdpD4QC+vBRDtm
G+1JOpStkqbMqUX4+gt1wPaE/qgQY2BvgVHFIItV35LvKZdLu5YO2UokOG/r2izljTm5FPAcHDh0
G7d1CtTg72/c+5eGSwbbc4GPjet9Z27/dOOIrUpHBnhR02TxqTEqGtlD70SCEKJffLq/XornEIGt
yTZFnI37Tvtg9OviuvPoRIZNXIVULfP9hNbWrEFT/v2nei+zADQQ2JsmxSYjVfKM/Px4sHi5W7Ko
jIwY4gCANsh2nbI4JP3+daSJvGb7H1p9++frkI9AbgxW2aiYhDg5HmVFM3v2LwQwf30shETIE6D2
QpeETPXnq7R4QNwaQVHEhEF8YFn3KN4MuzoUaVp8GcuasYgYZ/O3v0SBSQuJkm/DXve/y7J+fKdL
8j6mhR5V7TbtgR6NdaGcNv3FyvHXW4VWDtk4cAi0RIH77ivMcrYaEuxklPqdPjsZjnGWj99dL74r
17YlUARoYVhyf/4KnblIbUxXMtKIczjPm9ie827+hYbo/XrBVZAZQiLG1oEFwxY/XwXvmKPHoYUy
260zk5GYuHgysnc0p52oMjN197uPH9djtfVYKzxI2u9WXWdSzkS3U0RWaY2Hzgj0B6+Z59e/v8pf
Hz9cJpvsL0Doww673cEfnoO1QfVNh1PQunXt28zxxHF0VI93zTPu1oJRUwp23v3F0/fX1WKTqLJU
gNPAX+u/+y7Jug8SXaaCtdBad7BKcWjJIQNN2C5/Xuq/wp/03zdoadtM/r1V6bZ6F7O0/fE/fUpO
8I9NlM+uvokhabOy1/5pU9pki/90JdkugdsuEHXcE1vkkc8L9k9XkoVp1GHNR3e8ZTL9ZqzSdxP4
/90jWWQBd3Bo284XRKGx9f/8NGaDl+VV7jvYH31wVVAERHEwkswUUcD04U5nqzFcaO1rdW3Uc0CO
M9ymcbc0xGrTs+4oy41ZtG+tETPXNY02vslt2rkIMkaPv5LGkzMssCAHwWN0nmn4TQtzO92aURz4
RbvFAhWKVkHgPBi03D6Z9IBBC7X0Ana0CmsZSQ6S447Rsnk/DEb6uUb2NNJC8beQTpQtMxO6hOeY
FBq7OFlW55SXZEOlYEb7bn6qyBfrInvutpNd4G2ndKU6jiaO4ZZ03K1mPFCPMwRM/Tw+VsqRyLjB
DK7nTnQkKcqFAfI+YETEmdQps+LQF1kmPgYcLS/noQB/RYhhzt/PsMXCLFk4zA2JwpQJs2w9rRWQ
YWh/izLOXhPbNDqmVDyghoGbTr+AEbXldb/wLH3Xn/90a6kdsZm5ARWrs3nPfr61ZUw3hG4BJLWY
yfdJj4ajkAHAuWL8VLr3OVbOKEY1iPYj9W7M3hzc0C0zBj3W5PknfnD9ixX25xWdKc1WYuLSAzTM
ms7J4udfySrbBJBPQEVGJPiNZbhz1NBqPuUprUdbxf4vdsN/cT3mndRjgY8gHrDWz9eD441wYqUV
WM39ehiHLnuKfcyz1dD0z5add7/YsX5eZbfPx0tkcjXOTFzuvep1bCGqbXx4+Mp8tMJIGBQ2Ux7G
WVz+4qP9vNH/81IsI7aEBMiX+W4L7pugR7NKcWssuU/y0tw8Z0Aw5S/2jb9chuVnMyjBDAH9htni
528wmwZ6MEnmoc2y/X2SrupAkrD3i6tQR/JzfnhYpc2oEds5qniSKPg87z5OMc1yytZJhgN6TIbC
LnLWObKSSSxnLYZMPY6oQ50nBu2WcUQQm71hXbbbfZzT2o0ZAnUOruMSAQ6rUFrM8y2evRQ35TDJ
+CknVrjdJTZhAjWDhtZGHmRXU7zLJzOpT8TWG69BDjLuOkiEoU/jvLp/SDIWl23+zANUsEiSs1zj
vOh3dddXVrgOzihCMIVr9ZTiSzSmMA3WpTr4xZyw3Nk1nMeDMET5MAHz83aD7oo6yku7DY5Z38fy
vjaUTsNq8lya4DHJzVW0IrDtaGqOYorBNSNHsnc9c2nqrLjClNSEZpU6C0xAY3ZChi2kyxq1syDI
tKoGbF8N4/HGWiGsRoM75jXCQaaM8SXCSeY76NMKE0OhNeQknWVtWW9DqyUGa2m62d5Rei1vYppF
7qNL50GHfo0U5BsUxLrcI+1oFXZPfFeXZlPHnwkKNvooWBuQwDOV7zO60fLeKYqMiWKvrGy4W+vC
yDHrpXl3LxbGNx+JJWrzE5TVJrtei7pF91jWFSjQuJ0gRUdMpYV1kH28bF2OVqurtZjz4lOSoeb8
wKBDtfRPuzS7WcfasC/XfB6Xb04Z09FBuaGCW02q1RKpyu/SA1f0iauY28yPVvqB35aiLK8ngykG
8QwtdObOyPv2BaV1wdkmHxJ/PBEbCGNvda3eBSXINJEokbEMvMeCN64JISCjzWyyFa2F7OAQPfbp
2MgHveIJ/VTmGWakPvFnLG9VqWkT+kgfSTAgDGILMVdl/JnxiHDPFNfA/VxS3usv3IsU/nc6TB4C
T+U52v4K9d8zhmNLTi6qFr/04GojGCQmrybDAWFjIvQW15MhgEZ86zwMtWsYnGamghkAyM36shSx
D+WnG/sFGrURlGfC6b0jvFThHlvZ1OOunbcA9IGb66PQGekOD4YhvP3A703rrV7T+qC6dbRPbVA0
TwviYvTWTJEYRQ9BPUfm1DByLvskjvdZMTq8YtNCq9abung4+7g1SUlscU3sJbQsxqSxvzz66Nuu
zFqWdJcEmh9QTQb6mmFT4e6cSXYXa+61HGS6ucdbFddAvkaU3iljB0E/aq4X4EBgZ0ETM51aQCC2
dL6vhIQXDyfUgpKd2q1zmQ+A0o+bfuJL1nhJe4CGyYjEsO28PSiVee6FW6mUGcs6bsnGxJq6u4Gm
DsdC6FLXdoGs+RbBTed8TNPZNk4N7U0dMrCpb3rteC3rEaKSqKuImpKazxtiImJzIZeAKLrQGnNR
rdeL7NrSiHo02hW/8upyc/nNUU0DZiCYJs3QxtzQw67WXTV3UPBPM/sGKxB6lA6WALMYO0EFIGxl
oy4b67IEtOVnqo8Mjwm3PCIMj9FU/FC63v25CP9EyHm3B0jODfhFMAPS7pJ45d8VEiwh6GyLeOLA
nJM5xxyoiIm46oQq9iOGs/bTXBkAv22iprOjaST2l4HXJLiqG8VwWGFBsI6qnk0fBbu7BOQCqUA/
/v1v+W7r/e7BA2+FR4cdkVP9ux4FgQ9JmnV5GqVTLW+D2awiFDkoxBD5/GLr/W6R+Wmz2vx+nBC/
b/QU4e82K6rJloXBA13f6fpAyCH2AH+aImk3zqfFCbIP7SZAzUjtuInJiNg3INWAxKXtL0yQ7+qb
7UNzLt4OEb7LgUC8+9CBMnuBHCuLbAlP/8RWk3yTrIeMR2PTg7/dxdL9xePw16eBMsBC3Lh1Cwl7
eneSzJk3S0PKKbLUtERDzeoKOrTY//3t/OtVKBKB0Gw9UM7JAWejH0/JGn902mpriZpJy33S4ivQ
gbn+ou74F1ch7Y5vbrPaEJ31rrpRDXVPWWUL/pPBvEcBZV9MRu89//1n+fnETxvG5odzVAO4ysPJ
9X7+LKK3J7JKS0A5igGXw6wldFpGI0ETsEP4yRyliD3+vE3/Fafw9rV+GLrX14G84/8GgEuWn39/
8v6P+qXpuq+ctr/nJV+8/M//wZ//8+gNBWRrXOGskgGUpe/Wtz+P3tY/JK3AYDsrBDS18JL/51Gc
6DTsWJi9+VfbA7mZsf55FOdfcWCm3KfLzD/HyPU77KXvj/QPq4pNEDAmVxglsPp4q7fA8h8febq4
BmJkjrQx/p9vmc69Ozk34KndtQlXc6x2fVc2F/Hg+Y8a0O8pHpXxiDL0SrHvHQMcnQFWmJk/k1fU
G56c/J3Uc/Zp7qQOM5ry+4TD0IHeaB3ms34myP7LmpQ60sZyHwMNOnqiKlF1gF1dqZUvCLFlDNoT
Kg4zufvSWdkXCPdP7bTmUd0IosfiR9NNxQFrWnqMVXdp+aTZqrl+bF0I/WDYX9FGknrFEtkkMjLL
qfpDLVqT87B4Z9tuSO6xqbKtyvL2udFDXbfm4Vka5gd+leqaBJJwaqZuH0wzhbecs13XLvYtul+M
18SLgDNa1xCpPw6jacMpGo3L8Xq4HDoW/iUZa7LdkHAOU5fs20a8NHKNo2yCkl841XH0U/0xL9sP
uLde4sL4Q+rY5pvOnDdjts4+KSQf46KT1E7TiVQEiu0iUGGLnuq8gqT6cxDzW28tMYb8//2LCPfh
P2k9/+v/Df9zfG1uvlav/fsf9f8h+cfeev3//q1+IJn9p3f6+5//863mLRSepM2B43HzaG59jj/f
auH8w+MMDgLRxJTgelui+f8hqnkkoFoQbvkvt2jUbfr5z7da8PMw+HCAZ6kW3wMWf4P6w5F726p+
fK8pm+jzAjMG3Ubjbvstfnyv+9Hp5nzAM5HBmSf2WRTrlkVsbmHQyNZ2NXzBPGwztNJfraruTbSA
5EiL75HSTLgT9IvtQM0fuwWqUTH41byvQKGgUUMGWYW8WC4x4IVBZDXDfv/Zn4s6JpCDvIh2N46D
T8T1aGTQ31NHZ86FMOP4kblHEUSz7syp3A1gPTtyLdwUoj7URXeuOEspS2Xo2QdVP7tVbW/+i85P
4WVZA2Fc9Q26HDk+ZN4wg0LddJnD3h5cF+NEQvRE9SYqvBUiDBR2IjWKYT5VpTf2H1DKcF6o8tQR
keo6e0a0PBSz8yYsTmsEZA00yK+Zo3XmnW8wjc9pJVkKAw5u4xliPdAyAk2qsb5w65mE8mXwiD62
8phmXYl/BJGhMforFp+K9siXJJmXj2Xu9rdqpA83xhaGkzk5EUuTPveG+6mJxc2QIC1LZufKLofj
gh4+n8XrmKX3qpwQV3H+5fg/qoZkU0QHyxBUIZbEawZH0yOg9m7TMnZXW0t37zTI59DfXPFr/REX
ku80awmNL+QZs+Mlepmv83SztJzZazzeFQuW8lho/Xi5yNqcNBqZeh/cwbkKkjqEk34lt2PAIE8e
GX2qd0XIoODTsqprjNXavjaqRp2nrr9dl1TqaFkAzHlTej/RIzkk5ZqLHYbF8zz3N8gGnAPzZUjC
zjjuwdYVn1Egzjdu6kg4vNaVOVDk82DEHgeownmY+CV31ph8Qo8sTh1ywvvKxnCgF23jC41PCdLm
YzUTVz8j2grZ2R4HwuJxjqLcrew0PuoWob0CPVPmSPT00iMohUIfnLJYmFfYUB6o0SL81Z/aYoAY
grgEye/oZCFi8FaF/tqmj2RUNGfX7TCRoj1FA5Wkl2bwyigsYaaGHXqHkLVEzttdTYYK6VKFgOvs
/RSf0dndJLWLRqrBB/GRKSP68xb8aQdKWue7gAeBc357ypzuw0ZFwtMZ1wfdzTeZR+JwwN3H59Xc
aGG2Ifc+SvMgJO6kOTnu8kGr5uThs4ymdaiPUKwf4ecR2GZguY2r6a7r/HbXYJ4NrZQ0hQyRGNJy
0V04RatJgKmW8bqkwucfLue0HNfLuHbFoR/5C9ZFhzAg170bDeKZLkwFkJR0ux0wrBxJWtZ+s5Di
2bXKvnWQR7ETp/mL147YLglN+ArAT1zBKpgjQX1zxtmXXXpuK6/dbEJCV8ynNhYK6+aokJMUq52S
NiOJJ2+n7tAjRgzXSlznDodyNzfi636UQYjkzIn4VMGdDZhD74PcchtaNvPXwipfJmHVh3aorBtE
1WV9ko2xXDW4BI95Wc8ZwQr813iTvWiaEAJMBidGBLj2kBxXN81Cg9Cq3VQPF7k9oLgfwWgfbJH3
Ar61wquLRnmn8DGwEvg2vbkVIacmXjjR49UkcjKwKmW8WcZ426ftmxu7CGVEZrjibmmGj/2sMcGm
88fCa1vO5riX8JOaCv+Bz1p7ZZI6zXH784JI0vhWCWWniJB2nU9ZZZlAkn2zMolprsVzHyB2wtIA
X5sM2WtKROJ7WAqLLCjp5zXGnXTTc5e1N1ndy8skx1PdlvK21KgLC9/AOL5QHZmE2QAB524mNOzC
VlhvcI2CyN3yP4VWr91UxW9d6n0pA2MvkD7t/jd7Z7LbOLZu6Vc5uOPiAbnZD2pQEtXZchcOhyM8
IRwd+77ZJJ++PirPwbFklXUjZxeoBHKQCERSJDd38/9rfQuAQ7ZArkQ4++A/+/14QzVC2Q1tNj2J
XFAC9d1qF/f6bUE5I1mGePV1/HVZ8lr4Sn4XIGT1NDOLvNqg/JnH91Q9b0fC5sSiSBxwt4hs1wq8
SE90hbNskxoRHIFLC8q38aJEuVuSpakRUdgYvb7ie5qdgYP6rFFRWRoupvwHjQ7INSWuWVNGqaiM
i0e7RTY/qfxHQ9EVWTdyTuyaIaWsRt3oRmneUutrd2jtMYJYoSO3B1WvJZXfg1mhje5NXFIsGBhN
M7IBbLKAwm8m1icbB/l+dL+0ebUtUK8PfVVSWWz2EyzPMZ52nWt1X7PYVxe22+3yem9Ou8Fla5tW
dwlZacwcTbXUTcZ+UX0JarW9DvyBmgUHYURFEMabZFh20Q9mOgAHIcgAap7GJ30wgp96/ystU3Tr
Ok9QaZrkPmJyoNb4gDtpYWrDpvWTPc1ZigZldRdNBihNjCkvZlN9Gt18T2/2E9mOZWv2e3hvHp0r
Erj9O6xxN2rRNVuglv7SKiryprQQP2TQ3ZW2eSVD7Yae7tUYpw+J2AFoXQ9ptKj8K40IuAGiObY3
L1TljRJ1+2DUOsxnyhOqdygFyl3VhiQC5fUuE8EvJl/sXLZv5Us4AHcR0PJ17cZ7R/ldag8dFhm7
SddsDp57d8Kdb8XkNfkunbHEXdhRsjHAI0QY+5MfJfNkUX4W+ndHxos+JHEl/gmfaIGT7I69wVod
iPGobyBsIqtkY5EHn+fMDrARTEXooBXsUQ2C5TDaWi3R64+ZUj9X3S4S8bZjqXZJLw+mX45FaFCZ
Li0b2+9QrdNYbrO8u7UmJp+XqYmWqJGXtsXaDkDBdm5pzN7wyd6zn1xCyMA/62wrPHCykywDTMZR
7CVNuQmi/gpJH0SpamPZP9LavHMi/T7MiDsjMDajDUDli/3FN1PZZ7pBlbciYcCJgVj37g0+ZGbF
5wQeoQXRJUUWa/ysVcE8JaJ7cPc8r+BqKAh3rSdrVfs6xX4iMZVq75JgtvADiWKRNJ3iYWrIcQsN
CpNiHQr2H4N7V9LyaJJs21n3VROSdxMUZDWFsbjJiw4BqqTeRMWofIhBmqJ2Yte8lCa4C2B2tTf3
YbaqDzBR36DHRTKkb0KI0lrJaEnHH2UR9FeySxPP9sFpOOadHKiPomkG9uCWJcswxJEHzDdiZxrk
o2Ftj7Ykdgwrp1vLqmluirjl28/br6TEIRktCxspJ+4T/HZ+VD9g+v+U1Xd2GBfbPtMqSiPTnXCa
a63ur0W7qnVyDMScA0M83yygLZJPpp5RadTdfmsFvIHE7kt3OQNfC+O3PSb3rjvsAv7KQhoEXmXZ
Y8BOZDmaZreF0B5ByCCLLamva7pcC1mOe0cNHys9VWHQlgu+vx28gqKNdUD9sH34Fy9s/tXIZXgl
JVGlBJcjSK2x/KIRHYwljqHXUFg7PALPBe4O3AHEIozhChfmRofgAathZ5jpZ8GV8zrCtm6pG7gQ
X3Djeu7YQusWt0b7UIl5xOvALDp9HeX2krXYy8iVkMW41yKV7LKAB7NAHr8LbQVNJYCE0tlGUTGu
SXpc+WyOxwjDgWSwRsM2tVQvTCErD2zxZJZ7hFGvS0X9qkfsNQfNw9f8mBnFbQymdqHY+lOj1s/z
3wJB9EUdkscoVl5cE75b335SNPU3nJMn6SLnrNkSLFxyDtoqMWhyu8rdJPNHkuXWFaLbbKhu1FQj
Wi+7siONtR4xujqIR81ongbSrvTiO6b3TUDnA0M5GUSpxQiwXrRm+OZ28ptT2zdBp66sKddB/Ltr
RQSbPCqfhsK/NTpz2xUBjNEO+31Z5+YqaFX9SWLGWFqW4q9Mxxz5u9Wc6Er2R69GSxPO/05ExsoO
pyUJWWG1CEpr9LLA5EVODu6wYM2hIKJuMWwM131p+6i+DsVQEbOpeSU7ekqdKwI1Vl1brVo9fQj8
K/CT3xx/uE4YKy0MuswP2SKFKj+W3K20dtcx5sSA/puS4QcD67E1O45TcfiNggTOjXxstnmpvlJi
9QbCGIuQ6A5mx9gnnt63vLD5HbbGVYH/QqncV7tRPru+/Zl6zcYqtAUtM1I5rOG7mVz7aAARgdfo
3jXk4aF7Z8X94GVu5vn6dB276iKYTPOKvlB8bQ3srg2z3Lq6YBbS2SnTdUqI6tPNr6pUN7RUVgI9
nC1LQj0KEr7s8VNkRzutMW5pBu19vGs+OxVmmVWFGB7szqpkZZdqvBI2ivW5b4g/E73HVTjdFUjP
beMr9N2V3v4OCmXVTfkDBh5EHt2iKOrZfeUNPCMjv1ORTGaYPD2TnbEv2VUF6sMkyKEwe5SiwzoJ
cFQlradm8UuR1jeKpXxp2js7Hx4rM7xpMHprwStRUcIbRne2ItwQq+XFrfxS9Hq1RPQJqhDW+Ody
dFgf9HrCQBPcxk0Y0KhXflv6sBJOnS37GjBvE2Ax0QYz9VJ6TCqHlyr9kQSu0e1922SbpyYFJxy/
bkZOQ7oTP9tdQmadY8xon4708R9pGIHjoa84TJ/CwsVPluela1Bs8zn1TNmo/rKbWPzQZBt8qsPc
4Ma1yHoNyzoj2LnJDOwibfa79nOm9SqOWV4y3R0fjTG1YV4G41jdIKuId3o7Y7npbebJknYgGVri
gO52sNre9ZzhlMVo0tRcgneqiyW7rPqV/jcIcHHAgdt+gLN4RiIRsHZAhpMHjSOO0RC+pE6RcSgx
avVKP6DG1a6zWK0PCHKAHoqKSW/mk9szqlwt/GFtWzUpMiAsYZmT43aLYBW8+TTqN50I1Rf9QD/v
DiR0dBoaIl1lRLNP/XAV1mySPZ2EtoiTmVlYi+gAVx8UhRZ+Scw4ogcaTtdwiKDVtL0Ay47n2noK
DrB2pv3glqhcVErdAecuZ7K7kXVzEsyB+i70rrHWsLaC/eTIofXwEUfk4obyc6B05V7ibsHpVE32
Y2bjhccZA2I+HsrkM71E8wkaufytmDOLflJrF/tymCfREoEIgSqAozhZyEFleTVTM6aDaqRs4ATl
R3buRgAAv6psCCdBT9C5ZzNhQLbtOW5yUK6tTz4N089OPNE6pZgbp8QBmVLZx42bEU87oOtaN1aO
kU+qU5as9Ckf0NlbMBxwH+n6nWGUKV9/19l3DrYrykxl0V2zs3QEHjsbYGcysFguDWdM53lcmkCe
Ig1TUAtqjS2Ba5KIE0GYWjQ4zV+jJFO+aPi6g01qJ5H6KKUJDijzwQBI4jvBy6CnGT2pTD+KyEwZ
gAThYk3R1FyhNDuSsnIoAf5RrfS/Vwj9n8ZBFzMx9/9dDX3Ko/bXz3/8n/r1+z9WEHZe21/N24bH
4a//S204CwnpVTo2molZLEir8q/iqKn9Ex0oRT7E3TZ0WZsK6H/Uh6qFy9YxaXlomjtLlf9VHBV0
Q3Rs+HSCqbeymLp/0vI4ab9xTVsHT2zRS6SAd6jcvq2MWm6Gv0TEwuO39OuEtsQuovJxock311ff
1F8PVzF0WtdzgYP+8Em31tFlpJc1qShAJ2BxQRx5UbquYM1Toz2kRFyAvVV7UxvqX1Li3C9o3k4a
0/Pl6aDzjw1BUqfFc1z+Tacow0k5IsOj2bhSMjLXSw0hrl6XzoU7pdJ9eqdcaualogvTKZkdX0pP
0xBL3mB4xGKsjWz6LC32CFlcAIbDWIUPGrUHoKdvb0bfGYHAmdfI8zURCQBIZCjRPHv7Guu+Vsw0
U7jDMCY6zXeVden7/QVt3Umv+/Acadpxg3TK6Aif3FwCyXRyfNP0ACdF+3FIgflwXUgguF7VJOl+
fHxXp13++YJ8LziJ6HTPGsL5ab8RartlVWidtBHCtj2FNrPNdgp1MCr4PuZyr00Vv1taHE/WnRAW
GcrZS4Qqal3mWvl04bfMj/BkDPNbDFw/NCNRTp7cfEOhwyYu3fCyHksp8n8wAtEdlh0v8Hsfo98E
+tRvbkx+8w7K7aKLCusliKnyKGpXLT/+OWeG9NGvmTseb56MkzVqBB5M90AfzIq15lX1A/UKPA8u
4Y8vdWZsYQnSAOehcxR8vseXao25JEH/kq+nmWkOyWNaNuKC/ens/fBUDPq4prBO8a6pTVUkzwVv
mi/1CuAKNQk7DrcIc8sLo/jSpU4GleG3zmDFhu6pNoyHwA4pnHTlTRs0f6ig+Gv4oqeEasfXYp06
1WgJU2NiRvJKSkmrwlara6kDUP74/by/HxKt+DqY18D7Qi49fj9I5lqjtIGVmFTyYWZM464nVm3H
xqP5G5eaEeiqS7+PNso8VN6MOoRSIyIwu/QyEqq/ZHGgbCcnE1+IwaovxG29H3X4VhhxrEwgms3T
uabtiriiTFB6RM6Wm7Dg7M2J7hLc+kQXwhvi1egEPR2WBtaG4xsaiZpU9QKIKKu39stq9HjfTJa7
BKKgbqSwtO9Yfv3tn76w44vOM82bp9gNdpXZPntWy9ecL9SbempCqt0uNDIJLwz2949xflVIvRmG
Ji3bkzdWVNVgmORA8saIbWoHF/Ga0foXohTeLwyzl+Yw+lyWhUMOwps70jWHjXVvNh51TW2rN6W9
RbNhLHSZ8Rg1xbyQAXzmtaHjmbVPNiEkNPSOn6CZDnaILYA6X1PN5bipkEvfHqgPUz+8qmKrW7l+
UFyYCN9/aHzDqFTmHRtqk3dMYEg+upsRAJcAL19aeZ1dpUXdeg4wuQs3eOaBzgFkDEyMkyo0gOMb
DMOKnNSh5wbVrr8rzLp7VCfks0VJgdUIXWe4cG9nllpWWZOdJvsWwTRyMis2QdIMooqgkqi0KgWI
m4JFrsKvkEqYun5UCXgVRW2+lraRZMu67doHV5PVQ+RWQGc+/kTmqx0vtmxuecZMaSh+0P0c33/U
5omdpWS7A6GhhTxg1ctXWtsmI0CjoPrUxGNmL8bBgrQXx1p8SXN/ZoAxLzNn47DggZzizPu8EZoM
uX7ntv5azxVgw7JpPc6Ur13swirt5CXr5bvhRTWYLcQM0+aVW+zrj6YFVOza1AKl94SWx6umj2jA
Fg4HtyL/9fHTff+yuRRoJIv9lWBqONVDgPMJHKvhzCtzzpNeZgt/49Cv2tVWCwBIVtLYjIUfQ8do
QDELHxquI43uyiYQJvI+/jVn7lufQycxuiPgeufKlHmKvl8gYiepxlzYil19MlMt/FyZRXxhUXn3
WVk48DjwcHCah/mpnXHKUTwrZgaYUC1CQPixTRhpMDz5IZWSYOycrx/f2rvZl+sJVhV49VS0Eccc
v1JLof8OgrPz6tB1fySc0dduWyu7j69y8K0efS1cBkOhAxmfowdSyuPLxL3vR5Mpua0y8a+1hgYz
LcQiBY0NZewK1XO9SoaumfUU4XoEQLOykyG6kqXT3mfwESuq1IFBDQZU9Me/7dwTMGHPMdYER9lT
06Ml0p4Skc6HrOoqNhJ9WE9FGl7YPc43ePIAmJjnLRCXQLk3D7E360/U+UqQmhDYx2Tm9Ib9lOyj
KQl8r6w6Ab9SjW8aplRIyb6yNSE0Xso/0OZF+91P0G1E2rRuBGbt458QVFqiFX4P5ytMxAoxKshi
sG70D4R53aUVOoQ0bODWOYP9xBh17xvZZZAEGhJ8p1rbliqglI8f/tnHgu2epzLv3U9nFLw2wk7y
ji/LLyLaKaXKWWGUaksbDn3MVi+aYUulsV4LMGyrsdQU/8JE/m4ixRyP7Apno2mxczzdf9Spg4nI
nodmrFV3JU9jYSVjsuugE/yeFGdgjE7ahc9ce39VtPIqjmXMmzTXT8EZVqcOSlCk0vNt/dmob/Oi
vXF8xcsV4sZ1ZYn7eAfXfjkAL4qnNUXFnW7/7DE5zGhnk65tFkx3H7+MM7+JLjU1FhwLtv0uRih0
4S+rNU0Ps9a7PY1ucQtLqrqf8J/AyZpoxY12+f3ji76f8BiShE2wl0CaTgLf8agcq1x25DiqXt7Y
8fX4OyH4bigBdEBcubCDOHN/LJmmprNuwkI4TW/JJNB2BwSMZ8Z0F3Uc1iud9OrHhL7t1k8jZz/h
PLvgsHw/wlk2dKpklDxYP07V45oREqBNK8eLHJ4iGSTxFW3RZpuOJRaYLHeirU/TA4yS2xHzAmJ0
9/EDfr94cV2DDRMLC5Xt0woFXSxYz0k0eWrd+UucQ8G1bxfNN1mn4sKl3k+lxLixIxG8yjll9mTT
W8blvB+bRm9ITf9nlvvRl7zTv/3p/WCNp7rD52eSdOzOb/nNTIrJNwgCh4tItasfwQSVK6UI9R8J
+J8LA+b92ORSnAJm3Akwp1M2iByxFWkhPH2tq9Od1RilBmcsYs5uiEUNo9H9s7g9nNaYRjicqHA0
WCvggxzfnOS+EFa2o+fDOtjqNfhaIXvzwpT3/j3NVzkct+Dbs6k+uYoa1J1epnzoM/VPi9HMTHGW
rD9+UWevwv4YoTolKfwnx1eZuj6SQ9SMXqqxd8ma2Lru4mC4MObOvKM5ogijCkYXJLTzn78ZDmD2
aCHYDhtFMYhdUVTWLlP86pNhhKGnqZp+4dm9/5ywaFCPpsKIrh+c0/H14DiScGByvQxi6ZUeK4qL
EjMFp5Vh7L6wPJ67OXggcwqBw3bbORnrTdpSdW5QPyl+G3oxfeNYDX6ranzP6MkvjPYz74tzFSeJ
eaaa16bjO9MCwpmr0WlR21YuZyYcam1YdduPR8WZ5zd/SxpyavIGzdM0HsjxlCgVE66/EfzK4Liw
2dHBxdmXwoXOX4hDGudTCrSng1zp8J5pJbjXvqvyT5XMgyU23mnvT92fz0iMBh0YE+s4gUkn054C
cT9yfLXzAHyV93ph6ivFVsrHoQRU//HTE/PwOt7EzbXt/1xLHL+kyQhF4Ngcu6vSDvY9qqZ6CccV
4HOUa/6D3pKfuc4UTWvo7dZTzjaqHFqMdTYbP33EEb60fZ2wGFJJMJ2OEjAjWi/QDaRG1EP+WSp5
+as2eyHIRshG28sm4Lrex7dxEjt5mOd0fGl8PoJtEH7449tQ6jAOQdL2Hp5klWQ+vbnphrb9Oubk
iZtuBvDb99GwZMak7Im28LejbZR/YyjOD5M4LbJUaXAd/4hu5EA7ipooSAP9ViDY55aq1W0oH5kX
LnXmQ573eex0IHawtTqZNca2LIiMkr1XpVVyQyapgdwwUMp9jTKcBFe9uuTAO3tFWgomR1aoOKd1
Q1ITLKNP2t4zKJvsIt3qtrUbILMMULbf6EkZ3n/8Ts9MHwYbFfo7bJJmotbx09SmBgAVhGcvdIsC
9diIjE9Y8YWRc+a2gD/RQcLEwSbgFA9GtII/9hJjYRXDBoll2l1VoLS3kxrVd+CuugvXOzdSmfAx
5VFeBbR2uqfJYhFbGJCg2882jABzOmIqgew7jovPyDyU10yXsQLnWZcP5Gy4352OTdDf+O7Zw1Gj
ZyWg7GTOT//NMhcEhZXqwYiN2mq1VZ0k+U6hpo7H3Qi7/QAb9k7Pnf56FKFYFhZKiJZcpCWNdoOi
bVfepyJTqUCOwEmQaKxD2aDh7oPCS30+RfwK9KkmR3QXluczs/Dcj1I5VeCmhjVy/LtHzi9oXxTp
lQ4I0wXO82HrZlK7z3Mpf/z5CGTE80nPNBPVOZkbSRlQVJXIL08NEX6ERQk6ejCD9d+4Ch+zQ7MP
W+/pMikV15lEiaGdDp6/TZu4uCrdPrw07t4fVqgXYFhiE0gPnSzwkweXhxKw2+ygzQLrp0wrEomy
KUQimviWu1OzAB64oLD7NPpZjhaXneVt36jpztWt36q0s63JjmQ92klwbxp9QVYMVY7toKn9l4+f
yNmfOpuM5w8c8fL8zb4ZmwOmQfyEPHeKHNNuLKNsD/g2RjJGcJBMEcF2Wml8//iiZweWTeN1jtq2
sGIdX7Qi5bEv3AL9Wps812j8l6qKoC9wp2z18ZXmT+tkyaVs858rndweMWQKQWdcKe/zeuYepjfh
lMoLW73z94Pzi7Y1WKfTFbFrrcCnFAfrBmI6qN6O6IuonfgyhRsnF6aTs7eEzYbSB51i9/SrjJPZ
FSqZ1BKZaOtx1t7Vjfpn8dWHRZ5zE+PX4nOk+Heye63sgQXDbAbPkLJbaSPcYMhl459vyI+ucrLu
JJraVJqOdSXjHPfYFWbvtUMxfjGgD/+LWoZtMvhV3P/10o8oB/O+5HQs6HOJlkHn8uxOvkqpGaMa
By2U5LGTXmCQS7dQSNu66slAfJa1q10NulN/HUo1fRIJqm+/7aJrIyMP5NIMcfa3zNxPvgG6kNbJ
uOwRcLmK0UhvFFrKTD9Eq0wNnwcoURtY7L97HUpnh4AcYu+0sIYoWBMNeeHpnxtJFHAo3dlstG37
5B3HnR+qwzRID2BIuQU03kI6brILq8gZTBWHBXqgeP0xXiNbOf7aQXw4SFx55OQE2NeksCQPCXvX
W9baxvGEbxEe3gSYg2Ftf4esmy19Uom/Ckp6r7hBtEv78HNf69vfc7J/NUqcvmQ5SI8gmmnR1TwA
+hnlitiEv/OtYkWHb8jWEZHDyRNOErYltEJYCEa9nTPFECWXSXBhkpu/ktOBjdRrrkly2iTb+PgB
1x1obFOG0iMJTYXvjVzQWMi59/RgqAni8B7HwV4dGypVuk/K4t8YR/R54F5x1uV0ePIV07MN7Ckw
JRx9N7uq+rhelklWf/p4Kj9TA+dLQWbFXop/cPUe36YgsgCnK0WPWh/D11SYAfkrU6d8HpEyXmuk
KWXLIe4bLFp5+MNM3CFcBETcVLup1ZTnSQ0clXrGRNP44182v8XT58/TnLUEkCWRoB3/sCqpENT3
qqSMoerbLFBHPGOtfT85Tra1CryAhpGZnz++6DxDvL+oPYOKYYM5pz3EICANLMmYzUZyX1ZR2GAf
LOJlZ5nftFb58vHFzs0UhO/OlBj20++ot6LocH6NfCi0isWVDiSZfC2zu7CMnr2KTiwy5XyMUqeo
wp7YMTuLeI76YCH7z7P7qe3rx49v5dzHYlsz5hbNF/XBk5cVIalmc01nAGV188VvXe02c6bmKlfq
9sVXDHcV+zoZnarULtzeuTcG+oGamg1hlz3d8TChNdfHBeogj2CIgApkHZL3o2jhKrMS3KkZcUlP
H9/r2QcKWsyiGInG6hQhVxWi6/lFgyeJN/awCQL4BTO//vgq5+ZT7ggNHZhieOwn83sU1sKRkUYE
iY8jVG8G94omTLtTcXxfmGnOvTxCrcEvI8uYpaXHjzCtDQs9doKNItDlbYI578m323w71GRtZLz2
HeEV8msufP1vPEqKrepcEGXBNOaX+2afXKp2Q28UYl2mw9uICmJ2swwO0ceP8twLo5pBJYozkM2x
8/gqExb2qE91prgmLHB3SNIFIcm7f2fGdmx0vza6GgMh1PF1Spbf3IKrhbN20CBvuOPGGgnA+fhu
zs2LtCvZQqLd4aGdPLMqYERCgx+wX5Hl2YG6ClcSUOiiJt0IwPSYKZ4PMOSCuuXssR+uMAnbrLw0
/U9GSZm3eIY0dpWyM/Dzmnll3/vt2DwxOVpbvx/6XYP4c0P6RH8n3TC/T6fq5eN7PyOCmMcJbTE+
PKodp5srY9KaQhv4KlLpi3WquT35MWr5Gjd+tBmn3Pipikn/xgmhgejSYIII4ta8D9L4DxlIc1/i
6JeczHgxATZlQiiYZ5ChgmUvFOuYIJcLTfIzQxe1OGsD1QKK+qebAAAWEBjNgo311CchoAV9wu2R
ltqFt3vmOuxW2TdTyWc/cNryLTNNlFnTah7xmtl+iIt+U9PXuXDIOjN0ae8KWmKsrjTF5jnvzeee
q3lVm3qoeQYBikya1vgDriJBSihzaP+RJ7wQKB0ubCRc/q8nazrDFbqZDYkdJtHpmxJhlQdhqnmS
sOIHXEbhGsDwQMxiLpadP9ZXoL+qpeqH48yHKC8RzM/M5AhkqDciZ5/FQid3XYd1mJAnp3mu1qn3
GUeglZ3X46ONOfvjz+PslSiHsVmk98OAOX6+EJfAEuET92TjjNeV0VWribzHR1VvL60ZZwYMGhn4
aXMb10GveHypSMal9CNH80aEZYvBtiQendC/MNede3Wc2Q5Is1nyefLqnNr0awClmhfg+Yk812rC
Zw3ymL4mDgiOvprTAFJZqddYwvDmBHkO+Ojjh3pGqcPm6c2PmH/km1FrJU1otW5EIGdW9r+Tyqjv
egOzLXHP+DmLzMg3eiezlaHYDY4BZ9A2rm8ZX0SkXDs4f4sIrkpgBM2Pj3/Y2VcAeX2WNc7z4cnv
knk/xQU1Wi8swCCOA+ln9miJC7f/lwrm+Pth840QhWMIHXNOQsf3r9qddJUm6FBiTNCcbPgpXyc8
kIY2fdNJTk5Sp0425gHgCFYm/FwcsI6NRnLwJuz8/Jb4bkKmW3AxCuZ8rTU/d1GtBHdMSfkNYWhY
5bq6x87eV5wmriqwp+1idAbH2gX6jJuMDuhJizzScl3gInvxAZPWC9xsZMC2ymheJz6xBNtp6iC6
jm0jgn12gFvyGwBdygP0EiDpmGwI5NFDnlSAqyU6QDLVAzBTE0GDxGXGaA6107grTabgNbUDatOd
qZujWU5Psphiimr5xPVJ5XMh+PSGDFbOAdqZHACeEQ4LzHZhgrNWO0A+hQSJ76kH+OfY+URWAfcp
vtUHPCgx8VG+bg7YUPLFTXtV92htFo1oQIsSL5uENGRm5Chxw+BHexnbm/gAJXX+ApQeYKVJQbfq
utGbNPCQ7wTBsjdKi5hk3C2eMbQSc+IBf4pZmyTbAlhX8qQH0WA+JU4zPQhTjuS0piRhLTh8KSCL
u4iCEXtDGzIiMcnPgloDXiDgGkQKKuVX02ygnwsg3OUBxy0PaG7yxfTHnMpFgrx9hncrPZsm0AMw
vUvDN4n4OqC+6YKD/TYPCPBUdIGNVbBpPjXEL7SeBuMcx3FLP3mTdlYSLzPft/exZUOyMfxJDJsm
ApwhggzgeUv+wC0A8RAoTciET9BlGOtLEloasbSGMK32FY4igdG6qWd3b1ddu7qPvC4J0yn03G42
9Wl+b1fb3lHL7o6wN+WLX/b913okuWzOe067a6fLre8jI/bVcnJ5V2s4KZ1syug+q1IsOO6oszcy
lp9Vg2DyRUxMNuxyLPMLJDZau9SCom1dvtYMJNvoBM6t2jauspWRGwzfOsdpzUUMrwkTZNsCqZVt
msVe2qv6b8IPyT5XVB2mo1Irv4uIiguMDOwqwANyRqwKGesTMybYhCmfsmczg8VC3Be1kiX1wPAl
jktnp0dR9qto6uhekpce3/mBbTwnUUWwZYosSRDHFIaq5xi6XzNiMoS6mdtiAZYBXJBdZo9NTcLi
GD3nvVonCCWkX9wPgmwiz+loAC0nN6p/AvosIAinmHYXvl32L20UynJbweFKVmRCms+hksp+Q1aL
L5Z0kfS7JCTqmD7nEK5D5DTKqk2JHFuExshH2edZBngpcUt1Zdd2Cu9Kmdy7hMRknM0+P4RQCIAp
KS8tXSjuqP2sOe/c5q7eE+SlKgr0KpOYLNNJjOcIMX8AqLacJEMgjhJvQIJSr5BKac7OxSlNLp7r
sKvLXRA4y6aZonvBtxwsqwBFyhLenQW3wiejGIJWmu9cIzIMgFW5Tjeq7kpK1paAVZAOUFsXIojT
5qFTBP3jIYw6w6tUIM6edMw+vrGEImH3T7VrQSEO647f38PNrho9rEm3svKvQqqNS9RZVsQb8sf4
OoUaOhmq795PtrW0Oug+ArOvR00eE0mU+y26LmD0D8PgkBEQykrAGphwaEP8k9piCpNIgpRv8LX7
SHBHJhzKFAtE+kBoCJCVm8GqSeqkE2ZNV1nf5FrsZUAykPx2ZmNnJP0Oiq8131HJ5YPyoIKzJY8T
tADm4qdiSMhQ5P5J3AqX/yuvsNk5iKS8ngz0W0pf7qPJVPTZFLVCNa1ym5UVWSQuA0QA3CAjJhaA
VIRJiqcx1GL+2G3qJwhTJSMqLZT8wkbxXS3MQepBYwmzAPV59DMnB8UAbWMPJsTwYit45HHBIND8
EaSWmnpkM7A7zevK0/3kJ6tSsuxixYbWQtnGNZhsyq55Oqzw/9+q+19oHN5sdrzX9vVf5NGZvPi/
/+v5V9P+Y/GaJ0f+3Pnv/OXPBVGIBxZNJupMDOqo+f7tz9WNf9KERKozS/KR/My7on/DC8U/TYTW
iCvmjiiyR/7o3/BC7Z9zi546BGdqBPb45f4AXojAhS3Rmy2TQBjN+X+uauDQZX88b9SPtoy9TuQc
DgvNTa56n/B33eruywiPaUelemtVTDu9tDUCAtPp2pmGe5HWxTrPVHs54K0gfrSHlkS7dd+pQKxV
hRaYm+jTfWEZA4DruAoXxiCMDZ1GT2/V8ZqarLqOMquF3kTWctPS/RA0giBOJcWqy7ESuZZiL1AS
XNdj2nq6qApzrYetcisn+4vSod2jkKWs296KfxMPqt2JVsufE2XU7otOVx7EZNX3HeF7V+z3s73Z
t+z9i3ycYYV9zdY8C5sXnGYhTKxpBcm7cbobfyhWNt2I2O1/VTN/K+zsTwHTMbmjEx9SpyysrCf0
VJJ8Ci1VRF9FFz2CVNyHZr0TabYxR4Aw4S55BVR4gzb53izyV9+qXgiY/l7XgHREt0pt91r65b6w
hzWRDvc28clakN9n8GEXpj5tpa99hkHlKVa5sfyVtO9zJ34M6/Ixt1HWipy4+CBb4eZfVKO2oq9y
naTDvXS+xgQ56BEo6jrdOIO7t5ph38sKJ0ZX4q9RXqrW6pg9s4e2CR7dESSkbcYv7YAros2eLWfa
h4l9Pfb+t6SYnmWT7nwNWmLRPCErWgE0X+sliaZBDfrBD5d5wF7ILr412UoOuFJNxb/re9KCMwRA
knDfdB9Uv4ZxIgYk3idV8YkclgK6Q3BNION6yNpo6QTi2tRMfknk3IRa9ruC0ruY82sV9xZo5bZq
nDtRcUVciJM9xtvAiWHHm0uiILw2vnOjBSfNuy4wV1Xtv3JO/5kTj620D4qI7+IwWY0TFJdkGWhb
U9x3xAgo9XqavvX5zoHnH5LEt2hxEfQjFCpVvJaF2CYQFjSgQgioN66bbqBf5IB02q9KqqxrZVo3
QfFk+p8LHWxQ+qnWfFwOw6YT8Yb1Ow6j+0gJdgoUkFrElNjErd6at20PoCp31lXxZWqe/bzb4Z54
mWxkqZm5pTW1An5zM/bTlZ0ZL1Ed3Ic+JHw1vRsh45N/w5UqvOxV2ywDPd0pyUvTa1dsJLZmydZP
BQ88Mjo1KIS9s6mEuKEEHtxy1LvKyvDFFK+MoOupbtZar35LxLfY+aSFvKdqm/t+tch6+Zsl8UFN
5GPeA+Rzwk2QVBB+9J2dfyXPgr2jZV5TF1k5ZbvXpXvFoeQpIqeuaUlQtW+a/8vemSzXba5Z9lUc
NalJQYG+GSZwgNN37MUJghRFdD/6Hk+f60i+17KrbmZ4WBk37KBsiRTJQ+DH1+y9NvY1OyNfS7lz
+uFZSa1AH482SBBjr5ogtUZrXjvzdOjjbN+YWBTTnRyJQLvJx3mIW4W2VpPOb9vo1RFiYYAXXmcx
3lu3my+2nQdl2NT9nV5/z3Hda2nQAOAqjDSYuoE4eVBf9tZsbvHm7UEr08CsnGPJGNyl+iihDaeT
WybEIYMZaUpSEATMKi0/G1LzIixjM6vhIyW131bVQcpyuF+ScyVIYi+Z1yGqeRnUdelEW5VealzW
Rd74czFsWsIxjfh11o1L27U4NVqxHif5KayHE8D1ZxbB3xQ7jQDBjhS9DVy6jtToo2GWCd9ztO7a
CrQHkYnRLs4CfbhRb3S3V1VsHekEoFB3HmVHvmhO4wnSKqDQJYXXsCF2TUUEk/I+2zOF0EJWpxUs
zbrm8qXKx40zPKkyXVbThJ9xuHhw1kOa3GyPOmHba6nlVlG4r4rio8JHw4Eegj6FxATDetcsQ2DG
4z2swnFFxN3gM+tNyG4VzrNdVC0nf/XqhHFz0OO0OhJ7V3utJe9p08+atBzqOaILGiX8AdJgn/uQ
u5U1U7wmdfkjxn5IitHBdEDUkqSU7slIud4gJ26pKFwc1ibnQ93KxL/aKerXrFjuO0O89eVwaqEh
7Ou4ofjuCnljZMpw6CoV7+Ss5ydA0umdkbfqZZw15aTKLxjOjDYUK8D/qzGVvSh5jCMzQRAeCa7d
WlnbiRW0znF0kjcBrgXFQ75AZSP2Kmo36K+uXQ44Lp3LRylf/AzKlWAFty/WUgZCLcXn0U3gvS26
f1DeocFye9w7QnY2GIGhwdelX0fJM2e+8PL5Xg0J2TCTtZDLvZraL3U8PJZ6KLlxYz02SQ1viR9W
ZrHv6Ov+kBeXJIeHoCYhvCCDOUWbT7tBLT8gyX1beu0BpM6+SMfaC6NsYxfymeBNYEmK/FKZVfhW
NTBoYzI1uoS7Y9oVw4rb3AWoVHgleB4vpheAZIcuoiu4Qca+QZ1DOyXnDZMJxfRRLz9DB+y2kpZG
W1uZjunyBvLwZZx5L9K4mnSd5zY8H5waRSp9yLiV8sFxE2lZO0U9rrJImxl7LJGrGOJUVDOFB1yo
G8ZiGJYXudc+pblu3EUhkbcjAZkHYhSigKDT6Cf9wNznkInwQVnC12wMr04Vn4bCeUFW+DY66gU5
VqDp3Uc8bWv1LipHOGk3Ti8PpYexZgCWyrK00oxBBqxIO6aWcrIeS7Nw48rMD1Iq0fNnPUSuadQ4
vsU9kQsTj/wfkePtqRmWeq23Rh2Et1dMUJt7qiPCoCRS8NjFNvf03D0VNQSAQRfE7qSx5rK2jw5J
nB0Tk+c3BGQGEiHDD0mvh++61FmBzc6KuGDWImCBbFLMkm5ndfFHYZJh5GTLAbclxL/lFs2u5MO2
CI3sELdmdsrNWV4nutIFjFjggrad7c4pWUh9s1HzBj60wqtsW1RLC+2daU/QO/V2PZrFWhBeRAz5
S0V+e6IfIqOSvNwJL5o15p4G8YHywuCcsh9Ibjm3otlOHCOaPG6aFrHI1DWEHsunKHsn6oCs5Djq
fdWYT/ZY3yNHz9xRgikpZ9IVXnXka1X+QC+5m+nO7DhsvIF0pKDSivt6ig9LkZK6LnUCEm9T7Uyj
t/dkEzWL1xFWc6rsdjqyPhUXu7mdnnVGs5t2jh6UylxccyZgOKd3lWxc7Wi2t2NcvRBzEwVasmnl
VLpbiL96dCx1XlyCy1OZZ9rYowOKQn8S/MTHusvXdS7adVxrz9BrLX9opc//k5eOpkiDhkxbs+6l
odvOMvkutsQApJb6bS2B3Lupc6dqPqqN+p60+Uod1I+eQhMlk6cmv/d//263/pchq/9Vu3UqfyN5
8X+3v4m34uPXluvHx/2z5cKjSRwcjQ0Od8DFv7RceAkQajAbIi+Pbd8fLZfyhb08dgNCVsin/ZHa
+EfLhfqVkGG0UoQbg8H5Oy2X9UOg9+eWCye8SS9o3tTzSPj+3HKJYWS4YrAbB0qyTZND3WinqCrf
y0oFVayKAO/VBdH3Yx/au0oTO0Quxyol+izbI5YzwQLLX61KsTzJZOSkTd+jRQvmPDroFIA8/olL
C5Tkre3UV2Yes6cnZeQOul56wDzehkT1aka2GcRrzGyHwoD3iy/BU/X6jTZNVTfpvZOe4WE2TH10
d66C0PZNggx3TsVmem3Yu9q+nDsaOMsC3+fF8QGtTb+udT8nMC3yw85TFXdkONQFJDi4rQUW0Wf0
JEvcJb6sr6r+4mRXKJlJeReme6bldekZ4SrLXDuz3HqtZicIi46+FffiPl0xWWT891k/avIdNZPs
AtrnrZYZrlgOIhCB8SyFq5kK9pUqqLqHYMjU50FSSK9nEOa1yfdYuSvuwRw/1OJUSk9qRreFAowT
LXIljQgOl+S2Y52u5cZeL6nXStMaIOitYHPjfFltxXRAKrcx+2spsS8I6h4qv+KKQnhIiV1lDaKi
U/F9ev3L/E16lV7nb/KPX+Ufv97exm/d58+38Zv6rftUv/3jn+EzfTPWxlr/Nnzq3www4xyfKmFa
M9rgIJwDZ11nBxXkuu5AfIVtqfUIunaiyl8FdMNAHh2eZ1+p0BesH0zyXsSbrnkDpWL2gLb/bpK3
WQfpeO0qXrmNF58QgJFgkQZp2hnqgmIEY7xiJmmW56b2puXMEYuKjL/LUta87RM3L892s7G00l0I
5IL+zpvCCGLJRx70dfJsnvaNcDU2lLuaj75tKu8nb2rc3nGd18HTz27j8372W6n78Hit13XebNLq
m2qf6WHcePY1mSwsz7KYhxO+tJovfJ8xYEQ2ON0Kuvvo6g/zJX4PKaraSw7vvNhN6qbYh8BwNnEP
ubW9AV3uIulb1J5z86BuRR9Eaz68jJ+m6W7SXo1idzHlIJVeuFQjvV7xkGboDSlxHLwbq9ueywCj
L5Zr/GE3+vCwzTLkVl6i7xvaVW26xP1GG9bywuN1VUt+wTfMoIIgwPrIoNGTeAJ6VbQ2wqMWHqsD
MMkpAPjZHezrqwGE3mHBHHvOuel2cexHJfe3N6sPrXRph5tkXHKBRKTyJR3c8TN+SE7HVbCyxc7+
DGrUxoxD3o6SayQutarjFbq3LAGBBlVL7eG1J9w5LXFkvqMdmsEVD9J5iH3+RnX2jchvZ38CfX6D
9quHLP8Mk2emyG42sx88jJ5OhgFboVbLPSyuaxVsti4ZroHJG7wZGOVb7yGjwJM2TrwXZE8oyTsM
TMDWu4ZevzsUzIWq7OBQg4SwI/nanM6vLvIbKPGEZcwTrUB9l9efGbPcaPZyMfkWePK7hYVpXOHJ
AlBoc8Cc6UPSVt4UHwmVcuxhbhs8sJA3fLJHHcz/2x9nchD40viJpu60hcisIanyFOs1C2cvtr47
o/RMJqIwNqLaztr+5lMSlWtHD7HyrNsG3+m6kIOseCrkJ1n4FYaMk/2mptTyMSxohvLLbhR77QZf
t/3eHN0i6MVFnh9SEmSrYIgO/dF6HjkPFbe85ldHRkbm4tqQfvxHce6P7fHHb/N7P/9E5niFnF24
JMJFHnvhn/8ardd+L484w9pxy8G47JfnGVxxRM6h7C60u1j9KEEutX6iLFTmdy57JMPSBHs3JzHn
ZMyCK+mZaDKYYknPPVVjKyE1glLKFTKRArSJ0p3VSOQNbqNKYqBV0IZuW5YrCIbdkQrQnndoVwg1
a4zH3A9HfyQnc7Zg6vZQd0PzhSiTNoGeX93xqhaKd0MHI+Q3WJMW77ZLDA8YZGiYjko/iYuhcdYl
WPTehX/tVC9iNAOxKlhDWRUIcdd5Mw/pez96ddYSeH+My5MZPZU8HkNmisXGTleWxTYgWE4VIyZS
thZvUl8K6GHdAuV8kLxwmvzE5t6ReZCoiz9n6qWDjZ3LiL3rt0Zx/GJncNMm3bNuTH6F4M/pjEC1
GAOWYSDG6jMyhFeh21f13E37kugS+hb1MVSydx7sX1OhO3BMJ1dHkc1mctX0iCXwvoW96cmwXZfl
KpcaGrXBi0iZtHvF63Vl2xamL4lqf6MwG7O90iTYKGXjj+PnGB3slvHluDZNMN+JHCPRuUgaCAeC
RxN3QZOhz8k1MQrdl6DVT0RTeg0Scldp4Wk753y6V+hTAN74maqzX6thYlhEqRPI647DEkjZupem
V9rGU5YqB3i3Z0tMT7kwP9SC0l8/x8Xb318K/P9G5rwZtSjI/jWbc11Sev52379/JC1xwt+6X6vQ
3z/6n3UoYgSZ6DlcTczV/5lZZN64ESCtMITh8fulBtW+AFoh7QWZIeN/BKp/jP3BcuJcpqj9EWX0
N0b+uIL/r5E/pxkTJ+Ra2OLJ3/tz/ZlUNdEkQOW8OnQWsklMnUgdNNsQQ7YDsafwyw+LpTwzEL40
OjFsNHVzaR1JYNL9smv3Rm5uclTkABHPkmTuykE/4Z/c22P2BCDlJMfL4zCZE49Bayf6cT007UbJ
QPoX6vssR7tGl+9KHZUYUVuFhzb6I48pJQZG7kRjmPZtsN3m41oIRixlmr5bWWZ+Z8Pdpq66qMrj
VDj92jBqlnNSaewG2+oY6ynadorz0IU43j91GUY+TRXTqzyHkKJhy3sSGejXmL141r5FWVWecTpR
WVTmt0pOCOlLDVRCTZvvImccgoK98JltY7zR01a4VaXqFJvEx25NLRUgqhrzjnCd+0g2ym+skG8r
c3Rpkirrpy7tDUYCWgGcB0EQ0Jga6HdW2AzVCuu5zjkGZ9YYXqrzKMttgaHPaFRa6+qCcmGrpSRg
kHycra2+ua9Ujj3M5KjaReg3Je/TWuMuy9vo6uTVtqsZehKwS9bB4IVltnaG3BflvB2HEoVlvJuh
91vZnlzZvZ0y9NYar8kZL3bb0tbcUC4CiY7aNpZTktRuNVNspWH8NEcD71CeYp3HjdN09CBV+25E
VlCo/YUf/depWvyRtF7FfiEgNVic2k30YrswL6cWkixmto4nFQ48MwJt+J50BtepYx6UWMKROfWX
op6LrxXRTdSMg8UsUwmj6lurLQY5wZSoil61W0UtsietU0FkFeEJC8W2WUQTTIX8OuG5frzR7uF4
y5spTNMzLl1NKndGmH7Xhz3pCQE3W2ClRBRJ6pLBQjbuhzSzuIC/kXssLtQ2xqbtk10KriEL+RLz
epCQj7Iz0IY5yBQMFWTefHAdSN5iwdfny8rYa4fVPhfiLEIrP4K56ry2Ng4TxuCtps+6l8jERlh1
a7l2F531ZSncKIuBszvjSxjTc/3PP3CBCUDOvTH2/vWZ+9AX779t21vP3/563P7xsT9PXMP4gjMd
BRxaspvI/sZL+R2GbHxRtB8wEE5RnE4aR+sfMGSVlFM4ZahWET3eHAG/d/6q+QWHOcZvjV07vAnO
6r9x8t4kgL/0/ejRzJsemOcB5mckln/RyStqzu1hoKewZKJoevJhxjJ+SbXsPe9jlkzIhQPUP7+8
UJeff/2fXG+3Be5fPyvCdx1dJ9MQ8vP+fNrzG4lJJIGxUiqyjDpgmIwMkC7MSb4b9OQ0NyUFo6mt
01xc0LVaTJXpqLImfkw5ZVc8RwhVKFI9+PvX6v9MuPfvV+V/Ocf6j/f+t2PfUlD9EWP6x8f982rG
NE6RgEIfa8Uv0gGucxkeBcgUJADIIB00rf+4mo0vYHVgC2rYWyguboXHP65m/ujGV75Zjw3uOQQH
f+Nq/iHR/fOFhdmLKdrN8ITu2+KO+lU5IJF8wHQXznXdRTttprCe05AcEg1aEc9odmFp5o9GfO+A
/ZcWc9wMMt21ZrDbIrEjMBZl3kyRuS0W7ofWIHb931dYN98CbykZ//Vh+R/i/a34c5gm7//zklKV
L1irOHpIu8VlxUXwjwNScb7gSILkhWsd0btycyf9fkmRv2maNwv1TW10Y/P+cUlpzpebuYCqFGjU
jab5twJy/3JUQRnir79NbTHPI4BXb4XrL1qUuq+TuuhCQjqgGrAxYJXoWkMq+SWBSf8dMeenneyX
CxjBDcsZ6IF4M3kpMIT95dMZ6AUjFKte15T6y+J0ybtMqQaStO3Loy3pfReMdoF6tszV8Z1BCMoW
EalIRtLZxOhXiHBxWXyn5ymcI+FHcds7CDSr9Kr3WBlXcWcmgBvAuu5bvctLLy+qcTv0Mp7/xGFh
6U7MiV8yYLKhq8+hMVHlqc3sRaFSskdU0/zJiJu8chUK1WtmNuUFT9DA10KSBaVEYjH8gKsxsEmy
k5cmrNjKVZABXYt70PFaPR0X6KpVZbhyg9eEnLdQfXU0MJjePFvxU4tthxEpbGD2F0XOmtkwpNuw
Ruq0fMVTFuEY+tbhFBFN/NxOYb4vxyq9i1CipJtUm/XBg55aofgdaxhlMoJzyZX6ur4Mg6VGYFVn
ZfieWllt+h0I0teodIxzHMa3mfXUGC+sfaXZHRqhEsMo1NH0pKWon/DfTclGauGhE+YSzVcrwxGI
d1utSs+upPqrqjvhc+KAL1jR65BJahRyi+BZXur5tqMaX3U5aRWXXBL7WZ2HSUPM2uXveT4nY1Dq
M56bnigrZsOyjQJqihzlOkpRrm30zmgNRltKf03RMRMgAE2x87Q+sRnJWfoAd3gye5LWxsbec9Vi
xbCb2XmApR3fkiAppVFeVwVTSMkyX2OUUqqbd6r+JuUtSbG3xM7IxyYXNwRHzfVlHrvhPW1wLDEn
XTpSc5J+Mrxcb4fahaqiPmImZxWWLZMdDHW9xGsiPWbZK8dxfuwqMjz5/nX2ftDzhjMSQIQT7ZAz
xg3j0oAWhiagIFZoWmuEUH9PYJQWPuaA22hjtARJ8gTMeGpjmx9RKqWKO4tZfigg6yQ3JkfDKKUC
UbFR5KZlKCGG/kUfDaIz1TmG3at1Saf6Amv1axRPU+2Gk4mNsikbDnc8Ecz79H5WDTfURyff5pBf
obKRehp7XCbSu41cOl6pkgQGl6suNJCFEbDHpw4Jr8nsudXcSRHky/WxVN9rjcHhoDVTXASKBkIF
tIauTkBSCmZPbT1OxNI5eubVddZlboVyM/OHRSPdtZaSVnVlZOAZq9GszV3EduOn06cVkxJbcDfz
ZTwY2jQy6sdYa/k05joBq9IM/XOUZ0fybvhgJVCdsX9gSqA5jEPrpvRh3pGoZeAOdDNpsk85mlvS
whaj/li0oUdKEio9wtnaKWe/sZLurcK7SQyYHCFEIQxRvI5zR52m9lXYrMIksSJfXyLt+6gBlj2m
FYljwVQ1bbleYiUxdo60MMBkajX6KhCoIjCSuiOQ6DZCRYIra0eMb1ntlYRiElrTxH3kau3C7Fk3
hfm6mNhekdA0Kusca36yklZ+qMRQ3EVOzBBObsRwMRxCiv2ltlWGSplm5at/P6h/Pqhv1sN//aR2
v4so6fNfa8DbB/x8VJtfmKoD9mUc9HPm83sngzT0Bhoh4x5ut0JD8Uftd0t8ufFQkdbYYLFMiwfo
77Wf7nyB0Q5rj9CQH09x/e/UfnyKX3sKak9cw8ieWbICPLH++uSU9XQSzI0MNzNmmblwwRyzf+6F
vg+HpgvUpV3/8rr8P7qYH5bNX57VPz8jqTS4tuFUUQ//+VnNArMcU+pkDmxOQiV7S+KZCMn0oQ37
e9Xpr3aFwDEctWenN77JWnOXJtX7nBOQ1Uha0PTG99gwWEqQtly3L6U2CxjYJjdXa/83BkV+PH95
eWAYwX9k7mCyLKZGvr18v9QxGHtCkwBuFRLMuHik3E9ua9bZidTAGNuKQXiuiVhq09md+tDo2XLN
iNbEfTeu02V5hMhtUmcU5ChrZNbpTM/YNTmIT1W1PYlbGmqCUyHV2GtQCGivdu9cG/Qm5KeU7ARj
dbfY5yhBilJn5HmNExuGztL8gVjNR9hNxHpY+bwqw2Sjyk46+GE0v09qd5oG3SLMDnEO4bDNiokH
S4+G7TCb0Du1qXSvbzR8sw5zuEadogOVgIVXyGScZJWv+cL2Z1iEMrAxURjs3/gesZEq1xqDCJF6
5Po5apEETlFpm36hnCJ7i+kjaYCO1J0s5WaPy5FBoR2ate8hGW7fW/J2A3LNQPmqy+QaveTLhBqw
cUvuW7sRQZwXz8ToOVtE2ARdV/cGpo8ywsHSTiLbZejM1mkvM0mrl+XAWt7ZYgN5UqaIaLcJVSCh
gDrPgKjB7KlK654430AGhOKzT9g5Q/1I7qV8twwcsfkyAIqXBumYwUZ6JyMuXYeztubn52zqsuzP
kcywj/PTOJJas81Jah4TKb8IJ0wO1Cc9QkUH8VuSsC/O8jhbp1WyHuYRB1JXy8bWcEI7wVMR6nty
u/AZ4fm5r9VC9Ul/abw6Tv0uZeyfQE1nC0a5Nsv6I9ldyNIyZ+ss6lvh4BtSStj1c+FM3qIWua8I
7WJgBPP7binA9aKmwrdfMj7F/TFkZe2XVbXwXwacW5BjR0G95BV2+JmacfQRTcZbO3cCjRYmH48U
+W6DXIro0hDPTx7hUZVMrtDUVspVbTVEDip6umqGOArwuX5Djpu8qbb0NMZCO2ttkh14fLVrtZK0
fUyanwW2+6U2W/k+m5vJi/ESIrozwnZVaZF+RIUmETzoMLwzUrKEC6sqdlS7J4cJ3Gs9hdYmZVDr
FnaUr9rcyrYS9pYVcvDM15tk9JrKPMcMiB+6xEp5cQxKkIYcTiKA0lMYdlWQCcd4t8gX96V6NhBF
TU2gT/GlNETnW2Q5umnuOBvOvuixlqe7Ul6IvdXQrTbdvBFluME05KBUbODpKIQbh/Ad/SiKN01z
i02tx/BO6KgajL4y1qxcypMkO8vXWbXGr/0S6ldBgpo/NnGO3WogcVBNKEgs59oWbY8UEsdbbszj
UXdmvXeZHq6EaoXrrocg6GpS/y4m42wqTeHBlfTlLi7dUJ2PyWg96rP2oWutfnCK0VoDxep9I5MX
wgPTrrsOOdm0mlQFWmOj3zdHm+WfVVNeKWrrt4merDKSdz+GSXK8qNHNr0C9n3LK580cF8kKq6Pj
tkaVmF6Ev+oJUvPboubVSWGvu7Ea8znFhPJYY+66tlofnspWiY4cQYlXDq3ik/dY+K1iqGcw4aXX
lLN6wWdgv85Ska4TrtVrVaPFrZKCUW2aDTe8OGWtSRCommTk0IHPJEUAb/2Yt+wLyu4zjGvFJVMp
OhP9Sgp6gvIRXGb5UiOCJsaW17Lv7rpZVtZxa+j73Bgst5fkM0X1g6Tqz5MhPxlZn5seSv3omIma
tCC9UU1PTQflrtXkaWcIVdkaBCMS3CBN35WpsPYKN/CmUsL+JuVVGotUvtwp3CGNFPxoNVfiAFMK
ZV84ryzSETaaVXFf0+aw5mNmvpG1Yl7XyBBVIp6zmxB2rqtzVRsY87SprhDSV/1Xq2uUJBBhr7PB
iWNcf5io5IdyLide2ab41Ks+3yydqiHXDa30YEXKukNmboeJ+FC7WV0ltV3udZjpG3xEbF4cK7TY
b0ZloElgkgcHeyIGfgUyFdr4HSZU9rvCJEWxjAzk3Gl1DRuRnXUh5k006dI2IiFIQ3eofltYI0w+
pN3wobVYfyZ9PCircq7GU4jUb9ctbXGN0l7xuay3io0O2ctaqmZ6nDmQ5HJZ9fGkku2pDaWf45Zb
5QRS+11sOJeyCevbKyZ2fQrMq3IMN48NE1FfSWtEM3LMKif8rEt9uDShOTqBUiCJ4a4J5F5a0MWk
I4mXOmHo5Bj09GvqIpwDNKzPUWqdp7LBoEjeqv7WDRZ6g14fK7qGpUd6EGfVqeqxZYwizVdWqeRi
tSBLP1dpqL9LIJYwqI3LZtKHe7Uuwl08W4Qysm/zqyRd/Mrpv8d5JE4knJe+iVUzaMW4ayzSoZgE
d5eWrjZojfy5acqM8UDJoltyyngzJwWSZRZiK3Ig06OQ5WiF7NzkmJjHWwSlI6NKwuydsZpGJ4A/
c6VVcARuq+qvBgowYSBU6QWiqrw+x7gET9k4dqQ5hQebJ9CRygCl9YQV0xUDD8k+TbOVaBDeV1Ze
BVKXjNgmh6U9hU521+U6QtJGDQ9IQ7VnjbrDq5aiOBt2rW9m1OPs85oYhSYobr+T5HhTjpZ9qIWm
bDNdCT97axpdQHflHpVys2Gj0mxKNf1MWlvbJsji9zVjiaek5SLlyEaQG69aXJvNTk6rYbpLaE5w
GkRyt4MZY2/mjpgJpi2x8ETR6hg84nS1tOZ01GupdklwUwHIKG5cLk4g8ukyG23BtEdprVUnR8cm
VpCDCBVMvzkMgXRz6+oZpp+0MnQeSaZxGhujXokePzHU3pBY8bLctPoY7uMpbA7RMKXPAGjwhlQY
6TMef/tmmOg/a6efArtu0h3mw+pdF0m4HzOz/S5NQHPcMY9KX83L8ThGs7nWmPnc6eZ47caesN8C
h1+rFNsBzA52FFldY5XEzh/mkWuMhrzSMrXbIMYu/D7q0DGlZbovFUk726Ntenan6QfdtEEckUi9
XgzrkoSK44kJPaBuZ98NvQ4DaOLyxoqLTWZrSdD3qMQjPK0ewwluQGUuCVkdZ28c6mIz4A8+KZN4
zgYjOcR6eIedwXoYc2QrHC/FTkf8WpRjuWPq5ZpGrj1Vw9Bdo2HZiJhPW8rNR8MsuFwaxQ0H9PWZ
nFG+x+nVkgbdT6qhv/Z2T8+vLbZ94kmaPg09D09M3CWnY13vO3RwqYxwonBS8zvIpurYsnh7SpII
Y0IXhlQKs+Ph2Ie4VAFBucDvHy+jRogHdJIpXi2skGK3HHs4jUla7Q0nbRm7pC+EqlA8qiNWAZuQ
b1UTzYmYXApCSaSc3eUlVPIHvZVaVI6F7E51agBWMHaqNCf3WWUea9EKj5mD31mSOGja/JKCZnA7
0xHbVOmHoGzQUzryEBiVdc9Jl3i5lTi+YfEkG+L0s2r6ZUWX95H15lsedg9zWV0XerGjyOxvlam9
4YyFX+DEIWHI6jGz84eKInuXJ/GLwEJvenxl+IKVbCWP6FQcSVBN5lx8IxOvIKuHEe1pWHuGUlWe
EGSoJyE6mBz30KpMVbxE9VSdl3y5xzNjB1F82/62EwqXiGjqRL/wk0SoPTfHSsjVXaWiywLog+eg
x/Sql+GHZGJhrtpp8QbKzdlu+LRzjElGjlKPCFyE9h0kiEi7OR6KtnowkQQcMjOU1oaZBRFOaiOq
h63ctvlREECJTIm1+QISnBEG6p9hsNWLnJBum+qxHjBBE2i0uk2kWGMA9cMORJQbd+NUfbAwUd0Q
3AJtk+V1MoK6yXAQDZjabhCdfFIcHc1Svmi+FVk4A6UWqFQynfWcrfAouiBK7WVfVHrPtgwE9mEW
xqoYdRqutmFpLCQgw5ZyFSVnJM5H1ISSfqgaLb/ECZIspcPGk6ai27WT1dvIcRindrdI5SJZDhnG
5w+nK58XUbzLWC5XMNasxGXWgvFClbGFZ7fa19LEvYoeo3SFrXKhTkZDwnhj99u5L3WvZC2/wjBJ
sHanaz26zKjf9DX2k17azOQD40SQe+gMeTpWXHq0mEtIYHcmGz7KaI5jQiWxvHVo/dRBmhH7yl/r
FnnSNG2H3LZRQSTT13EcnDOsBueblC3LivH56JVUSHAThIzdJJqCKSvzdWLody02T8Rx2rXJnPei
ke9FF0c7veRuSBbayG627pM47TYqKpqXqcAOg93vNOXmY+fYpYsP/jUX9XySbyedhR/MJYN0wpJn
9X6e6zbqRIdu1qXULw9OTjjmjLsmVa1i5WCNgeSQ32cRmr22MOS1HmVnUtXMFU+WxSVvLNuOeR+6
KBnvRd07O76mr+b8BOJnDgqlPNOsq3eNNWGXEAUivWm+M0orD+zUar+WakaXbEfmug+zeC0z6nb1
9NZqTmiqQcvhrF/ol/j6hkAeby8TtgeUJE26wuGGIkXwDfhNlO6qPMvh/VIQsTZbOxMlsDyRUC3S
oKUPB/x+5zCxPI4FJj3hRGhvVfOxtAR2sY4fOr53MonoXBfZ6Vybc3EZpP9k70x2JEfSJP0q/QIs
cFcSGMyBtN3cfPfw5aII9/AglaRy359+PsvKRk3mobvr3kBdsiIzwsKN1OUXkU/cJ6dKjR+cuYeb
0fGXoy61/BJk5WM/gL7tmN5mrfPutc0p38oJ+dR01McixL1WcT/fGN5UnzKfbpDYdWrzpVNjvZeF
aVzAA9vHfrS6nWghm5CDSr9XZ6m/VqclkJc1f+Jb/63Iw3Ol+d//uf43Xxx8WsWq84eE+a9/+p9J
yvvv6hrf7v7+W/3ld+7+7x+/DF32mvr+yz9sS8bZy8Pw3S6P391Q/PNT/Plv/k9/8U/p93mpyZF/
VQN4fH63BDrlXyaCqGT/xQix6tD6/gNjxH8cvtv1O6m47PxFVb4KwP+cKCLxMRsk3oBqfHUiXFtQ
/+mOsLx/UN5DKxRSruu7oET/Jf55/7BhWNsm+hhFHVDV/jVTZBTp05pAaIK5HOpd8O/MFEmx/3Vs
hi/DIWVBfRqWAvS/v8O556GsPa5B2R8TL4S1+RqFk7oILpa5ssgzNerer2e8PFrxIHkoLsTnsOok
M8aGuZ+yXQb4d9243TD9BPRrvXQp+uFGglvzwB+1bbad14mRej9y0dnOQY+s6NlFExxrvyAMZI8M
hDAw63Hl7M3A5dYz51Juwm4xfyOSTQX/qS/n7TASPqRryih+GJwiOWz4drLGhFCFi8RBDknYPauq
Qm39gU1TvbY0d5EeGEILcA2Ui2lK0ZVIcdF8U60zhapFPUxb6Qk6oqrEtg6WGu1s05SheQoWoD2X
PoRUudd2156DcXIMgmQFoEwcYmflFuGTqUProhYijrhI+W2vUPnbaZDZrVoI+EKBGJkoIERoHfkD
ObY+N+0tnz5/k0nSngtdGUhdPoJBrPLJw0m3LqoCCozAh3E4ax5byNO/u5Rl5Fy4/Nw3TW6EJh5f
FaqNMxVtsG3GLnQOVNOa8iZvczXibDOhCzUmx0nptynTxTpUHxMYNGztvSAnmuYeedx+8sIoHYvk
YmSd/2G0GsliEOX4VeWm+IKZTwkybVoc/jxkPyYsShwgbwdh5ASakcBYyPRFGA7m/EmUs9iM1EaD
99T9LYQisid2MM5FLFLJU0ZUbxoJ01n2jZ/X8sOmYmmJVKnsH3ZrkJTIrqqptRTtQRO+a3HprUNP
mqEc/MjSrnoZi4xNj/eifsmETj7L1CfGOshKBNgq9fqqg5YtQCe1BqS2AFrnj4Z0zmpZ4oa0TNO7
X0eFm7uqsfAwLy0gAiTXS9XZ9webfE5VtWIbSN86Z8tCNrpuFSOBOsuwmF+ncE/j6vLRGjGQBlnC
7FhwXs+ONZCaT26o063w1/wT+hDDXd8ni6fHxLpZGV7a0eD58qkP2+RKrOkQSmkT4F7RNoVyNhbo
nbdp9JaSRnNgVHFAXDCR1Xq/CL5E7hyT+OgSOrvjFVDRGrulXixaCLr0yaDnGbCyWoIvlY3Ga8Ck
H+2VselPPtLyUOKUI6++tJwnDH/0jBh6U36uZV5bF2caSSg6hjSzTVW0SbjBI2L98BrIDFE+dv2z
PaV6BO20tkHsGWNF3MD2B+yseDX1Bgkya27DaZ6JUnCq+2UWV+IxnXzrfY7d9FXNhf0VSt1+Mwlv
rC2yHz+2JWfONk1v2rOmt8K080cHNtSyR/IsceHPaT3tqzEPzMiGBfUoR+xmwIKsDge2N+Oxnq3F
16RVgjaMs9LsGTMExfQQKpOT59KTixK9H7XOUL+ica5f6IrknAaqL3I+p1mTeXKQ8sLZ48rRAw0/
kQcv7E3QgIqc6tx9t3oEzE2nWpRdroLCY5bUJlvF3JnQVQo4EHhAzrywc2xKqOrJqeNWYt+Nxlkw
tgfqx81ecV0zWcL4ViRH0nmUVKkZTS6JBSwckLft3DfLDW8r561Q1PP3akzFwzrJpYg80+j9jYGF
9gaiN1O0yb5erbM1n77YJYDjEL8nbeqZdn02wrVqY14BBE7KRIB/GlxSX7uKexgRA4Ujv+fYSsaD
qqnqJuPo4cXh7CB7G/MVWJNhDNK3OmnLL9xRGT9GWPQPEmAnuXav8h5t0Zjf3Zw7Zoy3klApGT72
grVf7eYqo+MhVV3Y5icRAGyKRS0zA/AupqWoNFcmbEGdVUscMkJiRU9849CJuZ0w9bcLgeAksX8A
GS3EPsXI7R5Kek2fjCInGa79uvB2BnyXWx4sPK4+7tj6oVGS1hTR8SVhBk6s30xo7IL4mfayp7Ve
i+LULqthvDAs519P2a7o9DEaakHouOmDcxJ6CaG72gqN7cCW/RFOAhkdxJAAwC8ESWGD9OCt6efr
Y1V1BqxGA0xJDFJ2/qTjvHj1B7caDlUlxVm6VtFzWeuGrz5V093It9ecqZdJmEiGdyl3gXHbGrxO
keryJN/IIU3/GxDq31yP7Or42AOIHXjaAeHYf0s7uuXksY4rbrt91t1rI0mP7NpiA0oj2dpZ6W0Y
NpXnJWMA+7+y8p+y8n+ZUEBW/gk36y+HSP6Dfx4CHfsfbCWeSdaZYqFru+B/HgJt5x9g9Tl+QQK6
GmSvGPM/HWCezy/ZWPh54v4zN/unsIzmjFULkwKvFqlbSk/+nUMgFK3r8/D/K73gVkEfk9xFOOWt
/vspEJcOtiZp41eVWDq2rHbMb+dGgNZb2e2ZrEUMbsigIqW1gxEcvSK5A3GjrhHBtTize4l96ZYf
jbmyT4drGq+V18fZYqCOsQXbtU0Cjr9INHTmAxm15aDZoZ6QPMW2mBiop2N7anLNATMzgOWYbMEz
J5KrL8wguZN0p6Bs975eqfYNsLGnK0FU6Xcb/i0/DiflU4lKgDCE5QvrQGGOCnrUNS2sIUqFpx9m
xlKHUdfvtduhi2aELgcarCRhRfqKER4md0Ozr3lj2WtDsnAhcgaJZWsKUv5oIXsfahNb6tSd9cjJ
rg7DZIeVnyBjk0xnrZZfU1oG20qUz0kxh0Trpottlh1JQgN+AdQebrdtdSqT0jk66eDsys7JD36o
qzPPSLJpzcbkaF0Yh1x26MSVMuLSTIczJXoOeVKRprsApWdfgTdO2ddWI0Yw8Jn1NNkPK+CWaq7T
+lw0lX9WRi1h15Gxt+kWP44OYS0GyTeup4bf/RAcgJauj2Uynly/b+JUW8j2gXWTNasXz5V94/jW
csq0zDuMYg1JyUn0W3bj76a2dRGVYqxJztUzSMVyfmly91eYq5YZYVftwrb1T2st64Ncw5+esd6V
Hcksx81tqlkNDraQZwk/tebWmL3rxAHLHEq6g12tvZ+dMb8YiNsuFI/ZpRMxKpwiPC5NhVLaUfGM
+Bge1DocHeQYgo6ME8cKXB0wKy+iJrbmYKvOqrU+wpSMaG0oEJlsnRapOL5BvVmNlA4D6M/3nGTb
D8ss1lglTXFIp0aek8a7Zr9lOjFCI2va+z8zy924RHEXy7hJoAW7RUNumgn/zPfo1d0Nh4G4sfwb
jF+npATrhGDMw8Z3gafAXQ9Za73MXUmQGI5xo1MjYqrOOdU9kBInS1YqsByttR5om2u2pleUd+Ws
COFWQ+vxWmAi5fV0ux89ZaEBylFlngo1NWc1G+3LyCkZoDYQkmEhceuWMT/9c8vt6+qoi5u1YXJL
b/KIUpp2NWjChuk999zgjvGu85UZPaQlJMMYlCtIIHOodzArsaSlzdLHlW30YEBm5wSFw2XoRMBm
W1nc6rR5bRSaOH3ATIlccBInl+FJ1DmjukD19x+KviPQHqaUMuXLbaj77ZChGCqn2sCfBEAW2DBR
vMyE3MLVqvBX/eJWVkXqOWnf+jrJ7nVdNyQLveU05bWK5Zi28eRAfsrXgZH0MIwENL1+vufhvhGd
PTytnCOu7K2q22KceLNlR7qTiRcZoVMBsBhtY5F7NIqKiHNA+prAtnei6a3C7TdFTjFN+5SBNbHN
hFzsmPUnR/wUfiPO49gwtVc5Byxk80vbDj3PFLUHO+Gifw9Wm0ehvxoPyu5waI4ZKxFj8DidZnJE
yn/x0+V97VLuinawD3Mtj8lIgrAMBkAh4SN+wZEkENlXHXrlBm1I7JbAZIHNcH+ozsi2eSDDUyMl
N0s/sbzbqpbGo52yXBCnkvcVeTABcJMvBdum8o3bLA1/10wodU20flT5h9f6zmUd5wgjoX8xxUQW
R6TXP3f0bgwES4JE5CQjbuJe5I7DcDdqn/OiV/aHdCaGPDb6NmP4vQnDrrlNA694scQYEPcifz3L
XiCB1YhsnGYBhDn13nE6LkG2J/Ym+02Nv9TFHaj7gQM5pJYoLdytmznMh0f8dioqq6qP3HYEMyC7
n+QjIhuKcp5adzrU78sykKVfn3P2iaQVpxnsJ3pDDPJ96w6CLWy5Rp5Qwog4z2kQk+SK6L759JkV
LFLwsdWNTAjIu/ZtMQf3SahOHqHuZhx4K6sHTq0N7hejjTwrS0hfY3EcRtJt/fCulXHXj6+Tmz4h
AcZFtuA9bvsvRPSCITGBbclfcA7JdggIBROanQECi8UpXgYuR1mNIPE5ZsFlYXQeeWmPySZtCJGL
1DHvqAN0bji34gQkT1YBAxj6zTLriYN6VRwX1NXnOgl+0SCmEdG8F1nP096DI8qHxakclRP428Vr
xvNojUzAR+gQvZn+5gkLDqGX5fbGa2p1i+dY42BEgZS9CweZN8h4xc4qN1neyjv8pkTEOz55NyP3
cm87Uzd5sVPpO0Rgp+RQ0JN8sZsFmBeuNb1PF+RCMTXBY10FyU+Djo0ffqDYq5pM9Hu3pWmE6ZJQ
l9mx8lPIXPWykt556zPnMPeL85lCXo4Tqm8/29xJow6leO+EE2cGZzbEFryGdzB83N6oV1N4rGE2
H5qyaJ7x4oa3izDru67LWC1ShuG8hlygAUo1PHPX/4950XfVThSFhf6xHULEvD5I/fs8895so2NW
63sIh8F4Sn3Pfq+Gzt1UCZboBbkftgGuiLYlfdeZ2DNoOf9a11kA0bKhps7poG/w1zBkYenfVU7w
VEmctjLoP2WZ9NFakmjXRb4w5l+tY4JnfCeqsN0avq8/xzENLzxYHxWDG2hIdsKUg6TrsVFFoaLW
Cx5TPYjbAphKvHSrfxhNdSuD9F1Luz+SCXwvPX0owAPxQgxm1Lbc7KYlN59hr5nHPg+Lw7CUJRHL
uXrVuvJirPQhX3raXIyJ8ivuqavkojAFkEVM5PiaLa0mrb5D7QYFZqbJlp6H9SZhrLefVjJ1qPJ3
WVjqqM8TE+jFMPmRy6A8zpiYZB7iMg58rkfYBXLmTNohiyeWn2qU1XsJBnjn1sF8kj03u03QMfHo
0jDZZE6XHIbQw2DsBA95D5K/7TRZaq9LUfPDFexjqfaDNekf2rLhzwEjA5ipg60aW7npmloD2Cg2
oCg54rWXLuHCjL+D0mPXuxg9eJS1Z2plOhthe09NpT8wwD0VuUkMXOz6frwvOmaVqS/vE0uqI18i
YynXpSHZ0hAe4A+sa+69/mEXXxRovaLKvgLsNhvtDeWpK9PxvgKh6C8VWnYOVDjWqv/MVjndrp1l
TNiPrWLr1UEZF2ly37dj/ioM13txNGRNv8aQFFjgj+za7FFKkuq54Kd4EybkMZXHPKsaRQ4eY8Eq
aE9Ih15IepaE56Yf5fwrl4F5bgJj56yo7z1m5SiT+itxCAjbpP69sN6JfAL3Ym/CGdbXldCv/ANa
SRd5df0o5vXo5stbBanAH5yU04C77fwAcrB7sgGnqXl+nbx633rmLXMRDndzgpFpxIUNdz8KFpcm
qCHcL2k1HjTB1sz3YELCHRub4WEaVs5tujt5KjxZCzxpOYFeG9W4X9fhMaj9be4V+CiNbVN+mYPY
dKl5zkvmIXyY9kMbwcdQyWNa1HzzQfUyBvp3sNg7iXcuKnlbyym4deoM9b4zLuWIBT/oTyiS9Fwm
oACrp8xQbBeWj4PCipjLPCZTor/HqfA31SzmUzMM3k2d45NcUz87dwZkhA6AOys8CGAloScAdo6M
BE5rKtLuYgC2i7As3InEfKda1YhnbSPiuAxGKtY6PpIqDlXivpJvaaLOYhVbw4W9VFWn3Kr2eoUR
VHrLPVBoRvHFUdRqSy0GoJG0SzZ5thQXBhbOYayVdV8joB8w5eX3M3SGIZluoUTfOAQq3i0yyB+9
596iIaoom2Z7D+Mv5zkqCXhbTvKo9WT+BOhe7NY8o37JHL4dPP5bBrjAYUGKbax2IGIgxXSHx3HZ
hhkkmHD1nDsEwFsnGB7mogfvWmfWT6EKSBxDkX5nmOcjlpvss8SyMkMAPzaCV2ccX4kzli/0Pe8m
TIp+me4pRYlRbiM2BTwVuTXFgrbDWwxbv3yqQvH1t/1tubKTOiYENqa3qHaeD1Go4rw1Usxs1rBz
GvR56rgC9G8MW2ePGqKTKqtvOWAxWZfFvoRO8tLZzOslNCY1dJ9ZtvQnPRTO1kLw2isrv9h9lvwM
s6CGzTJ12RpXbivpxANRUjBj/MnQqTt7Y6t2YwCF0LniJAdhx2NOkezcid0kNNIC254+LK176Lzq
4ot1elqW9sEP6gLMR/NQkcxjZvgmiv7C8AogR6I+yeVBsk/UlqbUg0E7KtvbFeRONJoggHsJRs4L
LEfqnDrMkIKOaaCpTXoIsuJGdpzcwqZc9+5osfxlgfMq29ncaLfyf8LG6d+x32ycPt+sjrHJxlBw
g6d1grhOWns/NPmYmGvQwZ2cQ4EgUA5teGjZf/aFx0tNngMC0dW0NiUvRGCM0xwsD3ahPn1XlltT
B/neH+ufY4WpBMN34OU/+2nq4np2xLPKbXPneRyju5qlSIYOgRRi85bS8w3jNB+gXHFvsE5KaYrI
7p2DZfwctYFpApvG5PoHZdenWRv3HoP6n/08Ms61s+IYuBOnWYP3L0k8PAv03xzU5DnPnuABtrw2
2PlOf4aYx8Mlmj5uasuMEcK+6JY4OqLRZxrvslt3hX8Tinxgfgz6brLbpzDnWoMLNoxoqvgIJhke
gjHwD8yxYYf0ZLaazGJtDdd7x9AviNUw69waEUhQV50XJ0c1P5gHMi81xvbAdINRuOJSd15xY25d
zvjwzFe3YVo5c3tGuwXeaGoOy9p9Aa1WvIjO6jh+2caxh6n/6haivDEENqi2Y2LXC90/9Jiy6g0T
WLl1xxQ2kCq4oRYWdqBS2+m9qgH+NJYCsZdy5Oi9cryhVnj8DhedYdtiEOybarnRnv/SiLI+gG3Q
n7Ky2ufc8O0tfQjld6sdn8DyUu7E7IJhsmGUakdTiCAHvaHSRrLmOPkOlGP+Bpc9fK8dPfxEvmS4
qbzvzB7QdIICBacSzY7x6xXjw9gk1WS6xtS8Orn0gHTPrlMBDzyZVwCULJx8iwtm/czT2tjD+ptj
Dx+jhOtu1I98NeOmK0LQPBJiprn48xgPFLRGZjmKJ/zhTMcx+z9MWeU89o5Q7aY1Zn3omcnvlmEG
omQsbUwAeLinrKK+5zYe3FSlOWFJ78V5NhDkUSeKOA/Imy3ZDPN5hs02VJgkjbROtuWKZ7IQvjoG
yjCfx8BSF+CUcqMNkV8yW20WjRs+kFl3ymQSpPyRenxrRr6Gfg6Xo2tWJkxD70kVzV4NPC3J2I87
fA01787E0lrO7nQeSvvObnFZeyORAqxN+AMjcwF5UeNY+XRFU+85wpRRaWH2E62VPQ7p+uaY+pJM
Q3NrFnWwdaqcJzO5Giqq3vrVyFZOtBKw/fueq1sQGSgWpJW64mku5s86N8DVIvE+FR0kMCw2ILPC
RL5bBiDpa5nCtLG5W1/v9M2+Tg291WW1MCPsGMHMchK3i4ubwc6Td1sFkuO2GO0NF5xLyAQai7nh
kBbA8PQuh6I7JD6t605f83Nz1bur6z5S0vyUHo3oNj+eM+fNFGQTdva+Lp5w8b4bU3sTSgnuzhv1
phntLkr85WSU1yB0J678tdFyuVMl62nRgTiMIoMGnBsISO5soYG1hjsfm6kAlEurPdikjGZLC5P0
Zl6YXPSjGVAjORSvzmClhxLBkJ+YtZ5bHu6zZLJPtYSLHxLS6GtQmKDbajdhmZMszM2KxB10JiPJ
pFRbw6tlF9XSvpnMdeQpXJdbT+Qed7oyfaiqRp/M1SGMmpCaSTHQYDoKqdWopv6bKQ3AWmteT7R7
2Ac50IyVGdPZzxxjbza2dbdoAWnaA9QW7BwnB7M8z/K5Lqvf+DoD1AXOCXE25SsgqNTbtytkbNIy
MAFz/NK52RnH1uLi+8d0OvIJt8S2kZTx3Ml6u4QWF8m5YxJaqX1eetj6VR9MN5R47WTrAz0nepE5
/J1NwXk7L9y4CYFiYXqbn2hwSW6Ir9q7wZDJcbWLaVdzD3n3aWsoeqDrbZm2Z+RJjlEgnH3Tus1T
UTzXXsd9qVaMT+orV9orOHiip12gujtn25Vsn3Nnnvp+mS+qUMtdBW0FEF9gE2/oNaWsCcNPtz3g
Pe4XmA9i50nBF6zHn6YtfsEueS9SxQkXK6E2m3eyGsahDjEZi1mb2Lst5hKd7Px9Ng5NXOQFXmc3
/ZhBHdsSwqHayPWUTNUGVwNUiTlbrQd3ro5z062UEJHpLZsw3NM0UHHSa9AkoTL2/V3jlxdzranA
4yQMl2frNiSeXUYtYWPYrFv1sPX18INHmrtj6sEBBFAvQ/ONi9kpnDiEY8yemsXcmVaFH4IhxoaK
mKdSi4SDa5P8kj7fBC6FXZkCzSJ2SGcLa/grBQenfnQfTQ/Td+nmv9OUox9D9/KHTtFC3SvAyl9J
EjXODKwskzs55Y9AZBGsCjm9+i1u0N5GpoypK4GOo5OND8i8Zp4y1e6jEWAS1KcK7rRp8JMMi/B3
Y1c7hiMxrjUaxwcfU3janYXvtNzriTj7veVfqVn65LQtUrZ3E5CRicJsMOJmWJ6W1eq3S7K8ua2X
brha/LbgqFeFKfeqJkJbLHaUGlOwn5hHH1RWNue5BiQ+1hB4xDJcFqBGB4zSLCpDUp7zULwL+L6/
bMacoJ5fLIbbz4lfgFRT2KTPxBkg6tUo8yQbIHYKNpNFWbvGW+KKAzDspBEnZisJhXOgVmkNVMwr
l5tuMPOW6S1URe7BBiZF0as7U62sOe1iOR2pULPadWO7DFGBEM0kLh+s5prxTfUnjUFkPyuNJBsN
9ClQeoP06fOHQ6pnIo19NlajWvfS8QyuBZMEQrc2Rf3Lh8d7W2WJkZ9kkKEsk2YK3q0Re27EGll9
zWEbBpvGbtVnn5Xzye6SKR5pQV2YXhMXr4n9/1i8BVvfOn/0SQa/2gxfTeTmq+00S0+B4WDBWyMO
SrhFzY5hG2r5jcnd5KkUkD7d2TH3RMdMXtY+vE2STj9NZZ6eV1wqPW56DyU6leZmlEAWHcNFvilh
ou2GahH3ocU9LzCT9GzWfbav/cw/wkugbjAjr2Yo92FYjTOFHh91CieOCukTljuCP47YL+JX7/Iu
zaSgKLr4HlSmX6m3H+9E58rIMDiNO0MpdnUPbM9fSkT5xUb3WUnWrNecUpjWQbzUCWbCbvqYQu+h
t0bKDmrSAskyJY8hbRQeEhdNC6xDRrnmL1JmnEZqpGGJTGZzBGN5nTKc3t02h4zZ5m5xGnOuehbW
3aHJRvr9nGVrySLbzzZCR6EZcWe9DDYeHh+r8Rm6pQ/WbIZfMLfmn91i4CFa2QCR+r0xWqhz2/ol
r5w99WuAfUQOD3pY7pG5WTec62kl92+Xvp22bjXxFk9VMXGYs/eOWtNjl2QvXHBeeEjtuAUPUjnm
e2rLrYDGOATrsS3DhzKdnN9MvRq+Ms8yN2bDG5SWebEdsOaz2Hjtc7DMsLJM8xdReGZGI/Vu0eRk
h8pV/K3klUgu6tts9r7dle0YWrNzh3MgcqnvYQhqMoGWq8mpYOGJHgjtfzB2J+E3k8GRTj5sKo4j
UWdjbPCHFM0mt7zD0FabimKNOHVXH+tK9dga/VF2ErEo5NbMeu/QD6bHLUVWEHFXQSXERKdX1FSB
f9/rCTyh1MPOH5PknTE45pq5hYoyC/8tNCqfNcYkHoGnmF1cG29mu0g2FPbzJcJMUT7mzVC8obuV
m5UTLXfkEu+7+r3WOIEK48uqK2/rBKV6x/vywWx+2NdV+Svg6WZfJ/5iRGvjHwtbIZ/kZdUcJN2A
t/3ahHvu/s+hxfjfbTn7UAj4i/2vwJEvY22t2yKQ5SVzvOXM+H3etmbXPrl+bl+u32AvkjT2WscF
/FY8mqZ55SusVJEbzCWnQtoRBvoqNnBARoFc73RWl/u6oytBjL7artDGOh+uRaXzL5KoL/5cnqYU
Kq+RHxIH8n2RklPqCxh1jW5/BMhDhMekw5k5a3ZOKBFnG+NeuPA6eCFcfWfPeuSurQ4UASxAXh3g
jG0wfXSTKZ4symh+TFnmk3RoxMbmhvBY6hy2Yw7ui9l5tnVJ/NygNaaPzQIhz0KjejBtZ7jp+kpQ
tBReQ5/hrpwTyOXKpPSsXOviueOkSP2UxLukQ+MY9GH21JMT2/HcDX3kZAt0WQJIO02wBuq77WDS
9/Nz4jfQDwz7i93SJuYwscG3qJn4VJh/hBVpv0Y9OYHhnx2N/cRv85s6BRAx0eFzCYvuR7Jex292
TYSl+bat/mgVK5u9VvVLmwaX3uzgUlYcYMh52rVBBhiOLaUgg+87OH+CjSaoRrmMWX2V3kDcGsd5
nAwFYV7BZbCHGnHkYSxvAzoazlBPWoirsAR08ij54KekC+Mlv4pYXYd5yUQ85n5ZurQgYEgc8UIz
pXntm5K3FTwlruL+Us2Ge2r8ZjrU1QLCtC+fuRcCAJ1ssPMEUWqvui+p090GlHlGSdh5MRkXJxoW
5KqUmlm3xfXjOJLhLsVr3JHKlC2G4hSIl18Y6RQmGMAyD34lsTgbpbmnjvE9941fxkBgtOR3Q9oE
fJplTXixqc5aGaTbLiJxc00PIeT6y/SjH4bvfiLOU5Vc0ruCO0FVvQXJvLDtM4q1C6e7T9cr7Dg9
heBS+06CkLfSjWZmHFeN/dykOoZpf24aH/itBZ3lIVkz/5ZNv9quNsHZzKSVKJ9umo5SW2Wxnsr2
6pPXFI6Qp9sIn6cs7xEkMCmyczodNuyCy9nwEI5+flJddaPG5jZpfHVRwjORRWnEiYhQGrtp0ijB
wn2hD0kdEqo17mRTGhtYLsxujbxlLFo6wamfGSqH3I9mtbxrNIuEN/TIT4hIkWvFIigZ7ZpOrGwN
1Pmq/bmoNIepk+7eSrPh15L13KfnpH/Mw7Xm0IqTEL7qzMgUSt7WKytBb6CV0da4ig+PieDZIo/P
TMPfdaULisY9M9l2cGtx+giq1n0KqjRDvp4pSOkrP5poUD0H6ZDdNsqiDzDDtLoaJuWLS2lFZsPw
F9xMcqi1dY+Htj0PENJJo+MbDQlV8yVCfdmI0u0JPebugRTR+3Rd6nKKGSJfDCgWPoKjLoH50bvT
bgW9m2dJg6S1lsa+TJlQ5sF7V/fkpmf8mNhrt+B1hm2jWGXzxXAuE3FivaaHJG1/dbbgJ7LE/dzs
s754FD6OrvHMhC1O7eXZaXjFFXqv5deY994sviAM/Zw+iwt0GzuurbeiZqAcNE+GxxhFwRd0jI4L
GuPfnjI7GwP0ZDNebex9j9XTH63bfg5A3VB+EcMqeeV1PU1m/0ROnxrW2j7mnc9EjUqXZdxoou0Z
71HZ5Nva7vfzZF5ff9RgnHtln4NB1A6jBPaxrmaVXkmhNNo+1iA8lWF9iowQLm9KFqAOJqRVgZQQ
IaaTiSh3ufLJ0x52wKS4V0JvJuPHdYD5gnFKIfYhQGuG+yiEsthbHDSPa+VS60VMl2dGV4qswwyw
hRTitihowGRSeg/SJNjnVF/dpr3c2lM9HDIPeYi5Ej9D03xZJzjt1Vzek8oDzzkELFdukN7ZQ1Nt
6pB8GeabZWP3g3nwJcOonLnixZrsDyEUzpDKyo+8G25+oxLd3BPQBDWtMglxc+DkX7GbkU76nH3P
2LM03q24hzcGqij7tvvSBygntUqLN3YLXAJlhUM8k+E+bfP3qkMUJJ9ZbIlPrXgGze+gdJc7JQhb
qLkbuD2qZeNa1FpFo/BfVz3wAhf/j7kzWY4bybbtF6HM3QFHM7mDCETHvpUoTWBUh77v8fV3QVXv
mkiqSMvZG6WlpSURgQDcj5+z99oM9mimc+Y64A3dNPAXEsP8YnJEKcvi4KkG3hHLHehmwxwrv68d
Buuz2qYsiztdSnJsapLAceVIN/7BuWXX1OXBQTx8DOP2TFZOvXPTCTp03KOCbwPg1jZBgpiPo/aJ
rEpSObEmD6OflIiOF7fyUPBxdmzSmzJe18Xk51x7+wj4zjjYEUttvGwXYV46Y0ETioKoRSOMDAUX
PGCDhZp6uLRta68Frf1S3TnSkLctpzpON+4dmb1PhpWO+BVpyyJQxLHGvCbRlKxN7N3wSxjXFQeF
L6ZsOWl3AfD+3iqQ3FhtrK5QTvIp6GBVovcdJF/VL5NjHTNEYFfHYRDt1phnC7m32PY6ovU/eTGe
6G5+ZBR+3oZM8ZVkW0vMud9FmRte4KW790ZIWH2gMdDZLmelHiV4EsQGVUxE/yI7DznilwlArMS+
saf42onru8WIP1XGcJja8OA29k1sOXcqzs3NQtcPdBaopVB696EiMi/EaLCTiZczYotwnlk1QifB
74VxLRK/gLHhYZOG03yWZZTj8o5Mb6tNN3nEtgSWYoiiMNkzie49FPC0vZfaxEQlkIiFzm0J9SqY
231eQfJOJLseZkTirBK9lDtKUMKCIy3oQjt1GSFxVl50cAfeSB9p7WI/eAhkQem30akZQvE4xVNC
pEtmaw/jUMLrrEtU0jrDrF8IG69Zt5S3mBTDMypJtGeeuTaxBOvSgF/sZ+QE6PUCgmsa4iu6DFy/
k5IPWlv5zlk7mxKRwbacKYgMa7jSrUPigpDXTomzEBlOhSdP+KUXrO7LdYk1MXBaKjw5UdhcRsgd
d9gryUZrk8+I4yIfH/tn9GMcCcx+OZVNHt7OGVuzy9ghcYod6q6foq39ZVQx2HsXfnpb0+VfTHNj
e0O1c+0ENkpbiUMuNe7M6EawDGFCuU144LaE25xVWXklJnXtpOXj2gDdt44sT/CYva05imwvTMYD
Xt8x5Cpj73GepsZ3JuOqSRWLgk2LoWeUxwS9uUNnxjyTvAb67ZsyC/dWuFy7abhd7HU2vOrCS2ne
SWPGuF6SVCyyh7RArwCa+L40goUxsQPv3sDToUyIuwQ+6IY9nI4ZjBzjqmq76GBEXm8QBYI3Nirn
bzkqbL9yMNHWGmO1GdFaS7r6YnCoV4t6SXdhiwhxdObyjnrSPnd60bP7FMaFzHm7M/X7lRrCfWUR
6FoWZJ/13nRfgCNlgk+r2QXW7gQCZ0o0oOzDnUF1FjIEH5BFlz1GGEKVxNYx48rPFlPt53g6oy6p
z6uKBI4mLbsL7giUFDPLv4SQb7bOUrkXRUzFV1fjE0bZ8ZhYAvRz0AITC2Ho90uzHBjXuVdxW/8c
mCbAaAjH3TDF8Y0xwAbTrM+gzMSu9YLvedFT00WhX6DbOhqDN+7zYa1cLaoyGjTBhSfGr0xe2yOi
TrZP/Cc+udMexm0RHomZpTm/jOFNT0PWTzyp/bRn4BKUBCehpsOKp6rpoaVqOeNaj7EZY8qLZuM6
nV2cdXSRgpvFsJqdTlgfGtWIve0M6QOVPhEy9I7BF5jeTRPFzW1d4o+cK0ohTh/WmiU8nqPFXy69
asKeZPdZvPPcQJ8su6I08vrskMgeGggeiFsz0+oct8J4WSHTBLeGwAVW2ex0vmtDXKDzNd/mbdr9
GHNdcX5OAvdBDwSsGQlewaKDI0PB2DElJc4Pj/wc4SXYpSjbMj+bM+EbTIWZVzAE9Q0+vT802CRn
E1wF2TdR/bUK3NnYZqiCf6mh1ixqaLk2kTcj4qu0hZQ3iia5BoeX1EdVS9pcNMT7bl5lH1iYQxcD
qxnepKpcbitV0JbB70YxVsL2i8DQReTVFZ6NnNZUGFyot3Lhrks04tWm3lVm5ex5nxsf88D3SmOX
10tEbAHxH1D4Yqo2uE3tUduhjz3yRhXghxzOK3G/eLe9LVvCwANxbjUMyHZWTIAiqINRepwmEYQY
9Pd8L52IKVEPVell19FIOTQP6cVoedWtHFS/T7L+uayta8vghJOsoT053LUz7KEGdGvm1HlJTJAK
aZtFFn8ZfuyXrlzkpeziU2gQZB248gZ++HwcSoh0hXNduPTeneEpoqYNvH5netO+7YZzwa8TJ/Uz
YYafE2wrIiIuhE7ARWB7p6nPdkLR16M23FXJhPtGDka679kd2w2yq/CsDntYLJOOOeTMxvnShrWf
dJF1oAoiMCgbzfMw0VwTCe86NBq+qnbeV6UAm7mMzl5GgCrs1bcCmECcDVOo7+qICeimjAL53DoJ
TK+hCoZPC3aQ1fqaPHfYsvxo7jzbb8wg2zWm6LcdxW2EZqQJLmRWdU8UYLdY97G7IARxj0bYDoeU
kwsIH2jyGw4NP+08hrhhV3elaRHvpufrSImfpVaMoo0T/vALkZR7HtKruiJob2yQ8VkXRtncB4X+
Bg6XLRrcIjWIZ1r7yA2M/ZQY1aOtGA5vEHGTshDDB6hxCOMZB0GV6x3UCjZtVPaYvXqSzNznrHGY
DJgAVrbNUpjPDaa3L1NHZReFMczBRhHkMhjZyRwLvVOqmG7KQl73Y9OPvkcH8sIeaT1vONyHX6Jl
fUqz0v6EeY80tKnITnRMiFuNTeph9kRn7K7zSKjHPM0o7KMYtU/dR+dORE4pXJtgbxqG+kKb9U4w
DDpzMl4PDgjGj7zXBtLnuPQeyRFt/bSc8zNVuclx0uDdg9xcnqIYQCAGquwnEory0srn5CFGL8tc
wjBOhaq5H5V8HrT6XnlUv25cJNcqKL70WW9dclyZPwulgiMa6uZ2Rv1zaJGxfLM5I5z6qq6vhais
G+T16hw/UXLRcnOvWZUZXjQZbKqUXzJtivHkJGn6rWs8JMFIM7wJZ5DV0+Uz56a/KNQSXWFpIz83
b/zZDhNC0KV3JEtGfE4m51sSDd05IV0SlR2y7okbfpXo2fP1ZN3mXZiOxxSKydewaCffwU10z/u6
ZUyK4zy2xQl5NHE6469Cj6elC7vzWQzkl5CeDieqr5php63p51ggAYsz/HWWmvdl0De+7ucfhkMq
aBtX5S0cWTT9KQG5/SKzW2eY6S0KV+6DEtYLx7TZviexJOQkrG2CCMvWV04KQaDVXzsrJTSyahO/
7dz+h8MCV28WFMgcpXm9aPLTpGoXWR1iR6mrCkbZTprJtzI0GCSMlntmR+3PFkxJd6QBle9Lo3fu
OYGpnbRD8BWge5iqV1+TgRnjaBApFhF2TYjt/FjizEPtGOPl0vqkDPID6AdZ5yYnH7QFvPtzsnxx
IhSZTI9JeXRVcQ/ui62gzez52I7wUnvPu8jXMYc7FcUjISUWGSi4BpaBH7VI0Z44Tsj6HQ8/S5uM
qUHl2GxLmsBLIdSezh5arJ7wl4MZdLFfkES6H1uB7D6PMufYlZr2y2S2BWivISfEadBM1HGEjc7i
kPBCm0x19kma/XlXK4RWVWD1R1vo4FymtXVwOiM9xRxk6X7I4DTnGEr7FexRewlhxo57pUrsXG5U
5Vuckoe2APZfCdo6OoU7aieRexMsHXBaCCEH3oiFEdQSPChAcd8L1wNpA8LzSLmQHZfFTbYj5uyD
oOB6RgSIFFLR63XoqlP3Sdx6CKZ2GnQY3ED5eQjs8GAqDznvSJeRdVuEX+mZUBjZjbjPmd5vQyME
D2zb7V3WemeeSfxZEU+XpRN9j5eq3zKNTC6YhpKvlI7mLkEuAVq24LxjQvQ6uvEAzAhdxHaY0u86
Gz9VMedgvNno5Or+1GLQPXYglDFca7kv2/kBuuP8aYqMayTYNKQd77GPVbFJSvFlwCkIvFGHBCas
6uHaO5EXcVVk1r3ngRgYnRbEJHEXOHx7nOGDxkBnhoeiCMRuWEOl2aZvxzZtD7lh4TWORHI0DbuE
yosWyk+xvzyqorpFbqC3CR1EZLPrCHamGyvAxGxCM71ihLAb68x6qH8/HEWh70xkG1jjiAgvSfje
KkUHykvoNG461yUJYm5HXzQEfQmOrzFYCa83HQgYojsh4oyP1NosO/bifsKKZbGX1bTzSqM+1mPs
EnKeFiuQCyOJYeijbhJ9EXU8kyRia342ryNOyWnM4jsCGucY4wEN85YjU5leCiMWV31PvF1UWwH3
Rc04wwsAixgbCSGjokEXwrG861lv0OBOZp36IY5InlLOuKD2AGnI6mZUtXndukjtzXBerZc47D+h
Gyfic6imC0qvhoma8X0ZorU3REAZD/V11dbUOnOS01daa60wB8mxmCOB48n8b6DmylpA4vwf+iew
hT+pDq/+9X/ejRH683/8n/8KgPj/kO1gv4uH9X8W+XOT/unjW/+H/8AcCLTQGqONLT2auJ7zfzAH
91/CcRWPE44k+Z8QjP/n43P+RV4A/00pjJgW//g/mIO2/sWfg72war48S1ryn/j4XpLcgdOSlQm5
Vq3QCNuiF4HJ7w8CKv1xzo40M7dj2ZioCYADwFhkvBzX5fG3y/PFw/FnwMVLv+DvS5HOCbXCAWcP
X3mlSvxxKRDowWL1TOOUSWOcyykk4m16MTlDcRGJEFRbk2ePSUVbqIqH6PT+5dfgkD/8iv++vmNq
cwVWAMK3XpFpOaTOgLiWbhtbaRjdSBW5+BiYeu8TcwAvZsQwLbgFc5QAxcS0wxkmlPeOOTjfw8QJ
bpTlNQghoW2TNpZinSD7uEGhBv00BzG9JHlxcJgU/KrHGnZlYUcc2pH8cRY0spx2xVAq8imbuvg1
4c/H4q8SZMDhWEcPPD8usd8Avr6hdR8+s82pR2Q2xaVH1n23G4ssenz/hvzOEHh7R7BxmhYpE6Zp
rw/HH7/IXAnUOAwAtmPs0QbuhQWTdNDgjGYAH/kGk6T1WcBOfM5am1YCgBECNquScSxLpQkqO6eN
vUmigBFXlKFjb+M1EkhONL/oveTBVheJi18dvWVyyPLe/C4Rw8hDqNPuIegABJDllGXfdB/V2Z7Y
8WY64sAsn6beZaOL7QCKDyNEBL9uNJFGZxsJYwEX30zSzxzGU6fNdwbfYgT81ZMwPbW1gmZGwQ26
vk/SvWB0155EjZaRLzTluDu9yib80Fa4HtKRQya2Bytq/CiPJ2froWt4FhmjmE1hz/SB2l459uVC
PWb4OPbdr4Gs3fTIBjxWOxyokiTHZnIcjHZe7PgF7Il7JHJheGNivlLboHajZ6dxlI05U2n0dKiF
BnzoeM4YvhVLvUu71ftTtUxwieRg2LuN4Byl5CrFLvUUHdhVHzZYfQ8qxOutLcxXgdNoGVPzYjAC
zzlvQX3Sq4AVfhczsRI7GlSF9BUS7x5cLseXYywnT33nC9v6nNGgTb8GD1V8i+zfGS+DEJbtfond
Kt7HnDCwUPFUUBSJQmWnwDQZLQZD2qod0e1ecZ1IYAJMgBO8BToaM9PPEtlcK7tYSt/MHBj1I8AV
ZLbB0Abf+sWK4r2FsDKkEmGj3uCVste+nYdBwiEQekaJCUeEc3fSVPix0H0ZaTDFe4GRbfDff/j/
thhR3rugbBCICc1y/eej33JMSAeB/xGcu3ewye5jENvW1ynOEIgYYzftlsEo9wO+K1CDffDr/esT
7PH61fMsxxLkaID5d9ZN4c/rd9IIY8bjA/GFYbFbcy3OMf7FZ8rK5aGUXvLP0oV+r36eJvdjPbKy
c2jz5QVtxGllJS3gqgW9rw777raZCvTtTek+9/WECEktpDNqWolzjQQ/qyvzWzlyfNxPM4S3nHnP
fkGFeW4aSfgfBMB/3RzkS6bQ+vngIRKxjGoLYLplvko/sm2vkogRui0HvuKm9GbKfDOxdqNImVFj
p5KUgxOiyiF3EFlPSm6JR0A1lxurRywUH+xWb3cL9mqhkfN67NumeLUxFkZbCA4VxGbm9ES3QzIi
+nTWOur9B+FVOs/6xTX1AUHuFgk9hFa/WoRlleoRAbPYRuU43ESMRxNYq2hjiM1snZ/GtJ6VpkTb
nCkhj0v4qDFbtWVHTA5lPzIVS5t5fKr1YqKMspsa+pphZRTYbZD7fZmj7n7/M799eEnPpA6mfcyd
oQh5+Sy52tHOEKwfeViqb9Is20NA3sg+doroPqYFenj/er8Dt/5EDQhSlZSt6GKtuVi8sC8viDq6
BCyu1il6Zn2iYUqEPUU88hyXRG0fRQLWkFzCF0i8NP00jg0d8JF2+f79D/LyoaBuoXIBrAUoSGpB
v+7VWxstupKVTOqt5Rrjbea6xFMM6fzw/lXk3y4DrkQDf7Bdhyfk5deVI7rIZIjJgmDhLzYyQjCX
g/G/i/ts/t6TVL/vIPnQ38kG/KgFfqEJpwz05MRO0z1uWqaHqDqfw545579hHf/1TX25cq73gMRJ
ykZLKRfog/dqIaGRpJDIwXDCEhmcau2SJ53J6IDV5jHs02TnYirxgxoZHw3J9v79e/O3q0uXh0Db
tsB2+6qIjBtkiBYGQsYHHWCwLiNiukxjg15FFLb+MpUQ3weFWV8yRiS5Yxk/wKSsv/Gfz+L6/Uk8
YuZjsnDr31iMP4om1xERRR7PwIA3adl2VSDHTZfU9PtAkyEJzzhNzu2we/+Lv1og1/uuBawL5WlW
SYs37OVDQSAKgUMVYxH8zmW8C3CiPGZhTWkE2xzyQWI7O6PFBqhzO9HbYsI6vo816mofMvpS7emJ
RJP//qd6uRL8/lAOuxcbKVEWlvJerdo8I8JEBN1vl4DIbAfC4akXHEutzFrOMdy7n9+/3vrkv7z5
LAR0ZcDiUcObr2t4c1pwqKfsYrIwPT/lML4j8hE4VeN293nluDtmrDONN8/+4P6/fSfXK5Mx+PvK
ynm1BNHYKzI3NfttnVAqArxPd4EDpOT97yfX1f71F+SIxCLncV9RS778ldGR2pmuCQfNqig/hvT1
Ls3GJB2nl8VDnznNAbTJt76Vzt4in2gTkTvz6HWhuLRgaJ21pL2eksYqnvWg3Q/ePUv85dNJqW0W
AJtgE+G+egZRGDMX8Ox621bjTVjjs42NqWWmK4g0pfxmLEpXnzFXtxrqAejnO1AFaFWNgxulU7ql
GZyeQ0rTDY0cE0YXfj22N3NBow9tr7O/57TjYhy9TFV8KA6mg8ZKRk82PPFkR8d0OgAIyQ48+Asa
Se9zEorwwmHLCHap4TLlBNTlsI0SBrCh7O1/6ciLnixjQjZV4MBYoGRUzNRzaDHYmqdq/o7EGFJJ
N7rqNPY6n/wlx/TjBynOnKawNUsaqNIvVj2Ka6OSbk5r0kbL1zEnxV6Kt29Fm8rB8UUXxNfKGBmb
gstQJ1EiXUG7o0hDIh0QtQkJXRAFS0QJ237EErZpLOBe22KeB5xIjo20h9MBOvcCrVR7NpODtc/j
kowOymf31xK6RK3j9PEebdl7I7xqwUsdtil2C93VzU/SJpx8a+pcL36VGfFZkbRU0yECZNQfffcw
abN8yoK4/emGZk0sNxhxUqfaJvkZSY4AJ55NywWWOwMugFUxfqNsI1ptoSJ6EBb9o729IBI88uJj
gUlEkIb7xFWBsSHKYr4u+kz+ZGZCrpOMoisOx4P5wJfxPg1tkXIEABN+STuMPIKmBD9Ba7iEt9pM
ivz63GBqBVggh3qgYOGlkNfp6m+qkDVsM1YLn4ydoXavssqMn2g3e4iC5MwPitOcxmdHe772JxV5
B+BDmFhIy0DcKYt5wZipzVPRZAjaUNMzf4U5kP6Y+3T5ZAFJFZjBdbB6MSQKO9Kd5Dat5gGlLpFc
/H5Zm3xyy7l/Tga081szEeKLoi79wTFirkF45MsvGxvgU5RGXYHrYJLTac5mDe8Ij9FDY6Q1dACw
BKWS3q2RIS3wUc4lZ8y6wgp9L/d8VX8BtizsZbrC88McwKjM2TnxvZzv65AVFV9OwNpGlZZ5plPX
DlACq1XEVZp9s1OVDofz0Bo4HhqkuqhDOxlhiAFVOq2PndcmMKBLgRrifSk5eAI0PiU0CiHDooPj
a/TkkJ6ZNkBIP8ZqwLMZ1BZevCBazYd2WT/beUrwrnYA123pCDDknBgVgsOupvqXlU3Rs1uadL31
tPRo5GNUpkgbof5sQsTCdNKznrF9iijYPZsb2wK7lqbGaZhVZGzTKMNo37HPfwsQ/E8bBwV0dcY3
x+bbz5p0hDSaKbx6U2i6MdUEA6ajtS83iCs4uyP9poY+WFWbg2PTuhLbtLOt1u9RZReHuOU5IfOr
Dc19piApYOov1RMH9jEBexKYVykP67RpRGfnR2UPovObjvnjbtWfK99CD/fg9UyXNg4Mv6uS38j1
OUcLJqC83BW/YNxd1EaZtn5oM1jG+Wm5/ME8VE9k/QA1p20NxmHRif1pRHw7+HbXr2E0jE2fLBN8
B6k+bm+coB84X6uyM1Y5Qim/M9qtbo2hprPcG7NjH4zYAAWh5qA4b5Az5TvaL85daTdxtsVXw6uE
Ycr7ogzT/dV5XgA0sVgeSgKo1/s6ra+d6bUP87woPjeCjFVRj+1io+OQHaZ1XOOL1Ku7sDOxYMF9
1yZsA4bxe7ZBDQua5JHLLgTIsLMXbg36hIy05mqoaSJU2IbgMUzk8zVui1xoqpnFKhxk99XM9gKN
QLbzzpoTut5K6YYHZBnyiziWGmu420VkJ3mlODdFvdyg+sjuhRjJd6kyBspIaxtNGwcQQokmFAzw
tkfxTYCLrgwGtcUQbdvJlldVmZjTKuAOj3JZn/yiTcIfGLDCbDulkziLeSI8P88aaV1KTIjZxuty
r4fkPBjG3u1sCq02sziFpu1ya4yq+In1LvnMX7B+tUbAgDeZ6uKLmzcjAoIljWMfKbvAZoweJvJn
11rj8WxmYWYkQGZAX43vJDiR5Rw8AxNmTLHFtauqLkB7jFWWNDfPvpuCev6E9WZwthzrp89DVk7V
2dzysBwh587pDm85dmswE9L122rOsuMkyZPzCSYr+w3niOUXK6e88pKAE3zdQpuGR8PA2ifVsINj
UwnEwiOccyhSNd6CjSiZpDKAK1PihiAcpooRttWPF1Fkt5DkMbfhLCxtJu3M3vJt00xAoiqyU74W
y+KMPHHE8zjbeVqMxB9kY82HGKqieSnR9q52yDLRKBYtx9iZCpbQdo40GFEX9UCwL0U/rBByCXtn
lhEuWCJBTRJFbFJGS93v0dranxjzGXcLsUkd8eU5NvypZSeMVCRWV2Hf9wdAYbtsLI0LmLpVfLSC
tIZR1dwBfQQmgiuK+WTdXpL30v4kFbz6LOvxphk4a1HTnDEjwVn7QWH39uACLc81BVmmpjQ5oL4s
7LKS1zNuMphXKsVHU6AcCLewFMjIRFqUfo910q+RNclynahJgil11sKgimbV4VnHeEYMaDEbpCqO
fUK0edR/JW0BmUxXGxY4T08AWGrFjOCXTk3Wf1Dp/+X8wQF8/eh0eQXQwVcFcD3Jinw0TNU4Z4g5
I1bmUM0ELfk9jZsfwqnvrVijNI5k2pxoKglkOdb0EJsT3eJBgOL56JaKtzU5XQiL5gAwbLUeRl7e
0y7iqFCkKFnrNsytw0Ks8WMF3ex735Z2d7Rdm/arV8UeojSFotMRLj6iqklrdwuoM/lE6iKqytGV
w61XkBPFhF7QNOVttt0NjZnfoDMZ/dTKjnLfg9fPVDFym5ljnhrgkXrFTM1rGNGPsbPXfLZohKKm
esVLEZpV9q1uGDufLYVHoFCsHePYC360zSANDJrDMAf3fS4RV47lHD4EPPPP0JgnEw9wb/6iVSu+
ZEtI4FDq1X3+23ONkBnn5+RHi9VFWytwvZSJLI/dEaWOjM/tECJ/Fk/ob4l4br6gPYIuL6EkEmo7
1A0N6rg4oI5VFHldh4jYosNunJtlApGbHAIEKbZN4k42zSkRL0ltr7IUNAAjRYX2LdNC39piWcbJ
x/7kDs3yjGIiQeKDPLPcOK0nDL8INSjqfDQGTFMZYmosP3FHGEo/lntdwAPBQlsGuyzs68+9B37Z
77VTmdu8ozG7LVov+xpi+qAa1CVRX0oP8uA6bfoLhkRgoc8YrH1H5ch6BO4DLhrXrrZxAiF6izqh
u/aWVRlObyi7YB9D+luLqgL9mCK33XCWrS4pUrVE32ekxmb0otL7oFXy9nSMGtqysRhy+zUn5JfP
ZxNizxJtQGBt45Z7+VvrnphsCNDHWTMb+4PrvT2e0ZBYwx6ZJipl/241/tGaQOsn9Ni4rM2q0Oce
jpzP2MHzvcTaF35wrbfrmWaSxjVoWSrnTb+2Lw3MGUHZbVPZkp4mqXC6ZKEMrxzjnMZ2sVMdQsI0
ScSVXXTqg07c21urTb4sd9ViSGqZ5stbK4Gm4QYk16VBdHi1REF1gM5gYf7rUV3aQG7eX7/fdn20
SaeDBdwxwac6r5aaalrcMW2pMQrM0k9uhaWjkGtUEFXLo9ck8OBpgdy+f1G5rqmvugEspDaNQAWU
lzDRl9+S4VAzJEDotq0XVxeZB2ktacVwNnt476eGE8oYIB2CKxwwNy2YnRjkCEVe1XwQlfmXr7/K
nSFnMabyWHJffhADOx2tiIgPUqKmbjH/7LxxHKBQovxxIlltxYyN9/2vb/7lGeNxVr+bSy5A21db
TmoNDhCTod2aWTv8IBWEdCeUmew5I6GB3b4zEBniUmzw2xX2BDII5PT8HHXgfOjTdDG2SxiyBWrs
JdzXAAuQOGZ9f0m2pQ1f1mk4pViQHLo9QHPjizBb6mSFL3CZKzQYUUKO5pLOu7T0zEtPw6tBPIuM
FGdWU9pb3Q7lwETOnaoNwqIMQpQqQt9lhA2JvCbqww+ZJLYHBE8tYzlhkBEjyKPalSS8mR+8kW93
Q+2YSthMI11wBNarrnGSg0bheDFu+6YIPlMHpMDasgJE3/s/y196cA7NV9iUDEgEfdBXzwJXhqAd
9DAdJAIyqlvOFdKWO0Ant4RGswpT1jfEMTXjR9/x7Wtv80K4tiMElZ/9pgsXeiidJ5CTtorkwdPT
uAutxN1W3mqjSbzxg6rnL9ez0GEQEkuFIUjvfvldxdCUCwDCDkSqt1yxo9coj4opuO54+YmCYjZj
fHB73/6MDASJ7bVNRmG2/RrD7fSw/Jyq+5141GyjzkWawPMMUeD9n/Hty0UbB2SCyf7vSF7ul19N
9mXbNhYLuDO38Q3v/BreygEwlI3x1Od0PDSF+Yk+5bAzcyO5ef/yf9mrtEUfl342dRjnxJeXF4Jc
eTGgxhimzt33PcJ42VfTNheifHr/Un/5EQE4eQxU2LDo4b5aRQX244wVmm/qLPN91IcqILfDwaXq
cQaCpNV++ucXxBW8/nhMrVDrvPxuGRl6RlOuJB+0knuXQckRWmH+UDs2CkB7TD64nlp3n5f7BH4d
WzGeYlzE+/fqlSyL2W5twTPT5ByytmldmBwacnSuNaDwg2yhax/SsZ8fKgxwqINrz/pkgIZbk6pq
rJh2mkTVPtBDT96hh9DBSUKLSAA99XdJZ+jEF8Sw41govUr4Y9jKj+Ybf3kctbfOwlkpHGJqXt2z
vI9aOZs0mkI6wmdNP6Uw42L6ArXGtuzoMDybRsMkBCUxMcQjVvzgfXi7xbGoWahh9DpgYNry8kcL
aa31BZCYrdMS2Nu4uXmYxFz96oLUpp0QTqCvkGe8/6T85WVnJVVCm2hrtHq9ZlcesJG2AV87Iacm
RCSl9RYly+U/vwrKK4a2vOvrbOHVVyudTqJX7bY2Zt7bhmIJd4FTnb9/FbnWXK+eQsczHYehpcky
rV690rxXDk0WPKW0M77SWm7OER/SFOfYcYqrDkEqLrgb+sE00Lsal3EcqauBNJJ9Ss5FSHcwa8QH
v+qb0bEUiDzIB/Q43KFz0urldx+WxqvjdMJ6EBrBNSD06ujOSfmpk9Xcb20x2ju3CnJBVEucfOEh
WHOG4Hd9cG/Wy7y6NxhYGN+xN6OvcV5tJGR7mBGkiX7r9bXlwCCx1GOb5uq+hlJPlHfTGl+cFO7V
RoBi+uk2gwfRMY7kd8poULglMaHh7v0P9Zcn3mXELNeBouIWvbo17dC6OZkVSEKM4LmwwvlktqTs
iWFadl7MIXFEA/HBjXhbPKzaE0ZH9PMYpVmv6nY3M9xsCiNky8WSkEMbZr60IDnQK663DnvBbkGp
fhFBM/n+j7+tJ9kATJMqnk/waoEJJ9bkxMPQPJJRdBMxbb021Jwjv7PD46yb7hun1PL5/Yuqt/eY
tC5H8k3ddZ97/eqVcR6uPTNePbskBcfQPent1DX45Fr2VxyFadcvSIM9BjgBtWEPJAe9/wWG2+4z
Mv6EI3NlRcV2FpECfRsS4oGeqyeqnm73mNDerOQVMrT5tk9d62fUaZYvUwY0aUI96f2CNRNsPBWv
fYjGWMH6Ctv5Ml+C9oN99u2WjuCBTV0gjOFVf92OIbfSBWVJLxGyPswwCwAMhVWL8D4uT+/f1zeX
+n3ydKjNPAcFLIFmL+RTaZAAlindZZur7mGpjekAX07TLYv0P31g2cVpLa2TbMYo7uuXJHZzmHwj
bS86/LE/yjo44VYrtsKQAEFaGWBMrdo7UxXt/v3v+FYGwsPqylUdpk1t8RlefskA+boOAtyAnp2J
ezC9Gb4Y+uONa5fHZV7sm6xAEWgsjPYYrJhXbdKWtxKZ+abvQgejdN1eteW6fLz/yd7sWjafjF46
7/AqRLZf7SfCy024f8TWYzYLLiO3t891mJpn719F/T7evlg0qfCRR6/6ZId5gPWqrCHVW+V1qcB0
lGgA9zFZO9G2cwhb2jmMa586JyufxIRoftvqCXRzUCQjo1OzhLs+0/0D4sbYMgPWRJdmgwex+epN
qfuN5PFJ7qJiLNxLxcG92I2pEPeGUQ/XOazUGo+ASMhmTuZ68QOFe4cOosDiJ+FKRidrrBU4rjLs
YJQha2YCRRMq2pFHVzd7OfTuJejbgDwFh673RqQRvcXZigUhJWPD4TRdWvqGmPC/tFIiA1V5g7rJ
cvK+IfCNfiQAzsp5KKMMgHETAQY9C+sVTj42fTusZDfRnsglhmxKUm0yw3YwAkZ4rPWGX5Fy0B57
xqTOXe7OsK2XkAfil1mP+n+ZO5PmuJF0y/6Vtrd+qIZjcmBRm0BEcKY4iKKoDUyUKMyDO2b8+j5g
WVuLQTbDsle9yLKyzFQiADh8+L57z30I1DT8dv16qU6Tssww+ki7QXcI+TvBtT419p6DKw00jUYZ
L8cwQCKHCPSDzhJ008GIS7aW/USdHj+OApKEjx9WSBkhfpZG/OLKGDpxa8LWoFWrnF+pcqyaYC3V
P+V15PyhAW1dLJOFetTQeRPsPDjHFTSQorqiISSy8yXLsYl6aLFQ9Nhxd08jEJO1ySmPEvn8CqhB
79JvTG8uiCKvWk5HMvU8YzuNNpbf1mn0PZmq2oSnhBB56w4dstaxq5ZvVVOZD36bqCeauxCuIWTB
3aPJg9ca0amKtn07Nl/gNI6/MDxNJjZYPf/olmilKaimfDB6BZU6yTuf6AQvt0EzcaIr4S9aZoQm
bgSVMCL4Ba25iBy2jRVXpyZ6JH1K7QAmUq4aMFnkj0LMkgb7bTCXCfoElc9kLiNlsf5gYdVkNHOS
7zkhMcPBOjJ8rL2m0CBy3DzZBKNVX6HRA+yCc5b+Z1nmY0wmS7V2D0gIbM5U14AdRc9GILST9b2z
jZLKhBIQxdI+ge89PTc0f+1LkF7B3iTqwNn1s1YZ1FcPaGyWOvq7ZpK7qb3Er4GOq/4K/VH1mCUw
cnqa9fWuLaao3/a4xHC4WTq4C0DJfs2CiSQFkjeiZ5Pu4nO7DCPeM2TH30u2ah5BJmJBR4/WFPlO
in8JhL5y3S3JY9gDAEkaWy0oACM8NawH26UDq/WifrH/78/K3Lahm5DWmm8TPGi/qK3CH2oHuIiV
s1B57oCUMlxbTDL45KSv9gnNYV7xbNQFqANaq5vARx0NUY4vcpOUKvjt1p76XiwUvqGf2w7CFks0
FwIT68s8DjFTgZcMfM+tl+TgEzCubkj5xP5IFRhGk41ACt6O7w7mHnKam14U7D2v2f1H4NiNGp0e
VeLYOrJEvZ+O194HUVGBhzYHrurbdSLtcE2lI2VfB+AfEQMO/gmjWY4tR++2blRdcKQEFF7QfCJB
e3sZgroJsfZwM+t+pIuqGS4/CgEGPYkM/5yx1N5YhT9cNE4znxRJrZ6QHjBmwGxjelw1YhApTqcZ
/YyFGueExvITcADjoeY16CNL1EeLpyQJC3eLT4Po3RmcfON2oNlrhticZbWPrUo+VJ5P6yKj63ZB
HzCDTOhN0x3zTnSn6DafAdRJb8cqzvuLVQblgZoS+pGGCGksn69tH+xfOOOa0uXXiYBl/u2zZAta
VHhEwOeXmf3c0amHHV6RU1wnR3ag7w9AvDb2u8iYERqvPci3l0JUURcwFTCh0/0lLQcNP5tOP3uh
KOJ96adAndT97If0jeKrJJ3qi4GG75Gz4bojeLuSS6pnFCbWnYygC/r2R7gEWrNm0v0sS8s4GWcI
c76anmy3c64HGohHTjYfXo5GCG0JwYg9vOdpoAjpS0qhQzLY17FZls+Ts+R4FVenU5BGR76Nd8UL
njFdFzw67NawAR10B3IWGQPiC9YmA1C5n5eN3hhlNV8RxBXvoiCSp1BD/buWntROQ9TLj4ynd8eM
9QdQ3kKYaoGEPKzPk5syj6R7TqFZy3qb9qWEjLrIn26WvQxZOX6Hb+g+/tMxzDXZlVGucSzENgc3
bRpFQsJtPYVRmmf00tLmbEIlgjI1lkdmOPeDFypA1/iILzm/WXL9nv7qbEXBbCQO7deQ9laahila
lmnTawcS2BjIHlv80D5RdijiEydzKdKCKU8vib5maefLdu5IJekfUyOz7js4xd0GA8rSY+dtxINn
iEiBw3CvVzbxrUnjHXSLW2JnsmtNPcBYGvMZz7+Thh6Sw5OCSttD1QTJT7iVMWItjskX41AFV0s6
+MnecoYVvdll5Q0o73nYeER4yW0j1HJCln2RbrMCSutO6az6OUuRpLvSsJtnFyIvIJVpdDivOQhm
OgM37yaFWGeR/GEAYpZ2PPyh9AzH3mpxjYbdSCzsFWbbSd0OZeKXIUUqGdACG1JWVLyFx6oGH70K
RpnHqdbiZRyeSug8dJ5rKw5EUwFxzrMup5K7M4YRZRaCj+rI0P7geswZ1DU559GDem0S/fXqiUdM
Ccwh/BOJZYczjaxpdFoSuzbZGsWWgW0emzLfz864gmgq+txggGHmYLbCxuUagu8JEe6yXE8saJu4
setrhDPtz7pL8n1St2KL+CK71NmE5IwjNR4m73sTmPMpMjZ/N2TkxGTwT/WRue3DH8dCLzj88lz8
gzqGoUaiABwORUpM6aOd0P7PukFSwPK85cgx+4NpBREu3zaqD7qsh0aEri/HxLAl1wrAYaRKqcum
X8wLRKdkjQCcOomQWx+5QeujN85B26blxz5D+gcTS19nSWq43OGQBDikwCd40UWVe4mzbxwL9mDf
EoGxl2QjPxLUh5sSsKG5ER26yG0CaQCscoUvA3wB9ayNjqGUNn5kF/QBM/WIYqu7h2btLKEGWjvt
l1L5X/hvOnJHWa7fDYRdgagncfYPSmFahL0xdP6RKe29noZzvWUJACRsDm1e5dspbeDDnUgiIFTP
6/W3lILUnvotQVyNqIJdHJEORdvdgPCPkC0pbCQDudE5OG289lKrQJ9+Pp1/sIvk9xA5H3DkNs1D
b4sWTRSgpUbGWTV5yi6W9syGzlF85FiPP/lwL7AavNj70PTB+nzYwyNDDoROO46hGc/paS/MGlY3
utnbWVYjKI8KTSdExyz5uVAAArPqTSMQxL6Mf5Kp4NRELNrJGQgZl/SW2ivvTPYW8lw5bL85k7cC
SpWcp1sKR9NjWhgmhPB0BGDjtAnpPS5RZCDV6DFeEKS7OKCZvfo3B1/xkluT5CxuutUdjt7sUs5B
cpMXKIs3ngEidO+T/iHYQEbqUSwNMq5cImsLERR5f4pIFYSIkh7Ap2Fl7rG+4Gv5/M0eCpEfnUjW
eBpZDsbxtwMm7qQPt66BNJsEYKs9A5ussUT2iDhmGRAiSvFIbc66gwkQdMxO01SeN6XvfEvdyL7N
B6eKb9l6tM4e4mLdXxrRVP6sZozRRGBK6hQBv77fyVYF9b0knFvuWFFT/R8r4j+iBPxfvf/YkH7V
5OekcdJ9zhL4/5ESwN76f77iEcAlbH92P//HS4XudL7+Wb78+7/ONHG/1e83lAD+wH8oAYb7r/VI
xcGK+riH4sFh3h9f2u7f/2UI818gN5gHhf2qIVyn4f/NCXD/xSqFNMVft2GYxfhTbd13yb//yxX/
omW9uvvXfjl/3v0nnIC3c7LLtnbtSlsC9R9NaQ5VbwefiCX0Z9SKobKsJ0+4yz5oamuXLaVx4lay
3P71ZG7+M6r/ZgUcuCL/cz1++eryQUTGpvrt9XLLJw4j4Xp4BsikAYxXglKJCYJFu7HvvKE7QViH
2MyGAYY21f3Otg9sVOfUZ01bzefdOMG6a8DsFuQPG70FRKqgeXhkd/J2NX79nS5dV7qGdsCZ8HXj
+tfuJICpsVQZ0bGp1D8UaTTnia2CMJ2VOjJvvn8DnBY54Zu8aAypr6vmX1cSfSvMpWU1GkinPRmn
yTshqoMUocyvf8gJ0fbnr+Dt2r/emaRPtSoDGF10Dw/eeGoVKUVJcuGtnMINJCAnpIKSQhfM56t+
rDQsP8M/8t4/uEkq+1xNCHomVBvevvYiK0qU1mSyVzZRplATVld8nm81wUWndm38+fweV4zGX+fS
/9wkQ8Tiw5Ic2w7PTbgoY2a4HEMnQYvUj1JMjAhYEQnXVBW/Z5z52JH3wri3ZSMC+P/au1eF7/6W
JnCnzUhY3LCJZw2L3oM5IHeJQc5kyD0s0zYTqfHQBkL/SsbK/KFStwKfYC3+PXgzoU4/v5mPnh0D
xKYYtHq8DxvYOlWCLK5GhRMxNJeV1vlJ2U7LZRnn9a7qrWOOuPdDn0IQa+o6QCgxvG5w/hqQblY3
eCFphbhmqi7IxJUkLGbmTitABJ/f2tu9yfqasFWyCWXba/LXK9rjr0vBVpp8rG0NgunM3nDiz05p
h1ZHrnIgt+MyTLE0edjkrXZsJHdvRx/9OMMqNJfBnTftsga2qgCd+DwNtkADhgnKBUiwrRJ32blF
3Z30DfEWqM28fyS3e/0hbA3p1tP+8VdkydsfEktPGzjRgGEOlCb9gQHaUPS9KCZN3zBFH7wm9h3Z
7K8f9P/ZX/znorR0IEitR2yM+G8vKkeNa4MqZVgVdhbafP2bSBlEEQJSI1kBUtVgdv62SAlT/vz1
fvTgUT8wiboICHD3Htwvytg1noT7TRxbbvDyAfHNEghMRmldaoNN6Yjg9TrztHXRD4if/UzGJBNY
x/ys7yY9lHOMMZOZ3LYEJ863z0D0EZLCOmvCvIQJSP7BZYlKYZMAQg7jODBIEPGPbbzfP/dVykZ3
i7ndtHG1vr2mV3ECq1CwhxKP08k8WCpcOtPFuAf4K5KvKDibFvEQV0fe+AfP3WVDyWruct+ohw4G
fBcZUo2JV4e1JzPSu3Rz0fV4ue0qTr8RCkt6G4XKDQi1ZJd6mpDY3gEpoK345PMR8G4u8fkhtEfQ
2NLMpeX39hlMGTUzXdJhWMsZG8iAZLfhcyKCimrx55d6N5dwKVt4tHIdG1DBYW2wGNVgda4ksruC
4qKKItqhzjl2iH1/FUbRSlUCHsH2Kzi4IYT8iUOZpkJ0buoT0NHp3QTv5Mhy+f6xYWwVKzoCtZkw
D3dlnRgnAAiELTdYnzkuE3cLzRuQylBZu88f2/svgzXFDSgE0LPHm3zwZUSZGpLe5lKGTjDWQygw
9l3qe7sywwwULD0y9wIf6hHp0vuPgwVt9ZYLVFlUO9ZF76+ZP1Ua26mFQaKVIE3nFT8yFVF1OYiR
U36HabNkO7zxumOzYfCqIXgzH0JlMRENrX4XWvDW+tP+uvTiep1NUhLxwoZsz6M4W8NQ6PvepKmJ
qwvde0rl3IRd2vYTebf4Yb8P9DIvanCrvAOntImKnAG2kcWTwWFw/ApCqWV4KVLV2Jt3qfTYdChM
JC82DMXvqneM8ix24uQqacuYgLDcclrC8nR+jl0yI/hjFtU3vr8Ov5MLEekEmKNP7gcdkCv6WATX
S7T2542t41sojrTwWunhC3L8hPgZfKfIrAhLzO6mnjixph3Mn4rQXXYlotBUHQOdEvQwt8FdR2iV
tcNGB1IPSzY9swFEtr+ZnE59C9IKdlLd5LTPRJ0CU2Q94ZCsG1CGSxYp99TpG+NXlE7uN3bs2J/Z
StFaa5b2Ju/JOQ2VTOUp2kPndsnMMdsRN26etuwz3Mt0Kgs6IWCGAI+aivaz9h8cQuEXDKwx4m/b
ngj7lOSPb6ceieJ2HCPz12griyBAMmxulJWsxvG5neiY1wQ8QL2ZaLOX0QJ2Ny4J4CLXW5tuOFDR
xzsrXDHuavzYaieaRMHPa8bkSlbSetBgBeYVfU/NFRKwoIJQ2WjC53nE/zYXrn9lWEB8N6SJJnJl
fvtUNYbGkPDg81STT08ReBO0sn8YrYbDQQJbsUGikTpPxNuQVTU05oy9q20GUj3agaBiIPFtSH5z
y/FlwvieDLIGzgRQiMAxIPdJuCSquW4qHwYANEGE6szk5EDE1eI4+xZjz7jPOohCNDllTCZ2Y9NB
N4SXlqFit/ptTGloso5mWbn14EtHeHVqm/9PoNtj0DTLuNWBNp4KeFOgwaYYr7dd9fRPwP7al12J
zw5IaDY9AqVYIeA+DiX0Keb4NA4Lo0gH2fRTNnh6NmPVqZvEbWevwVrZ+ACWfOyqe8dRy/Wc0Nfc
mR1F023WT8VJ0hOuE6qor4dw6Oq233pzHJ168zJ7+z4bW3JiXSXxCaatoOUYkIKbDx1ShihK5njX
J+l4lY5F/gc6DSljthiKRyjt4423mD2Z6/iE/RDta3xNInif41W0yN6IsT/Sw4dB9KUpLfvBpPTZ
73AaN2cJ8aU5ofbIN0rqdsM+oCSVbcdOes/U7ZaveeNQ8Y/RZrT4qqv0txx6sWxi0XZPOVkw7TYp
prrb29pO0a5D5fAQEKkA/hdtsLM+XoDJEZHlVmsYLy4B0tTMPzxytlpd12DlX+ZR/JnhAJuhtgn3
23WgYILtIhdd79zc9lAWusK4QC8uKgLLI9JypspcUEglqUsm1VDxlSdu6lySVj+Q8EMOTbs1HA+G
RVcWeLv72DS6bQngGc+3a4zgW43CJSCja+bnzHYR82tDpTed4eOP7lBJkI7XluSfen7tfbdwemm4
eIWuthWgu50sFLRdEm6C373o+bERZd2vaz7JbTlydDgZGpDS4diUpw1y8Lv1e3ZO1qw10rXbYXgy
nCZ4bBc+oo2IYSBsSKIfU2y5wVBBqCuDl4DezsLhEHg6/kQ33iSkeZPgSWooo260KBq0cVzfp7A1
qV9jUDAYolZ7SVHPJcGoN0lonD3t3bbVyGxAjhVxerpN6gerW4iwykzT/U0kQvej4yxcn4xD65Ig
xie9FSSnuPiiB04JHfVGAoGgFN15VVqRMdtVEzbaIassiOJywOo5TuZwlrQq+pI7KeGPQwMzFhd9
Qiw7EQJMzyIhC46ABbvD1RzbjxbNrq/NHJnAzWer/0HzUMGX7kZyX8RoOGDba8vbJFj79K60CLvZ
oKxUJAZqEH5kaefENSTBFV9i8yMZ5vqXB7tnhPVQo15qBAV0VE3kbtEvNeYLTmHJF9NXRb4zKcJa
4BBi9zfEL50RG9NYP/pcJ+hL2qD5knXKRvtQrVIfQkDMK9Hj+dokHN/z/eC5rY2twJn8P7zOsboj
ismFCQT4pAPx6swzgyq2fpNxW8BiYNxsoVDIh9Ywih9LIs0FzqoAFzIVY2+e11S/urDo1lZHV2bj
d85+ecQKsrjkuGiYH1Ujy/o0GlKIIinUoQJbmA03lSr5RBq7P5Yh5W331+AT0rOLZj6GDTVb7Pxp
Yw0+DtCJk3lJNKU888tauyxiBnIWBODGmRpqPDSjmhYs1KIGSwh4HE1dlC3VZeaN5BpSHsNxr2RC
musgF5LQWsIVjBOLFOcvKp+ieavw5BN+O0fRw0zdpQ2nSpGLi1i2eGTRIn7UG91m11ACwcXcRMsz
zNk22TFC5/uyNxVPo9Qs37MYwE0vXm1PxNQB5NgSvBNo/qlXYyktc4W8rCtB682VTM9K1KcIHcpc
Pvsyykk8ECOByvh0mNZFohdiXRrLukTgY2mistZboCaivymH/g7cawkFOU0gw4eBMfNRkjiMXKqt
l++2tzR8Tw6sRGQ10v5TDhHkXyshC5j6ycJ02hO2/YRlycjCvKj9XyKIyWnDqNr8GESvSpRps3Pn
gEwsNl1qZ3j/TbxTVjSIX1JJ88WDnLGVJhsoVDdD9Cce4DDC9EWiTRhiHT1q0+JdYBBsCDgt8+gy
9Xv7t72M3a6ARPiDsEP3S5Qgc9gsua1vitywrox6yjRLXfFESNd046cGAlsXhjale6gjOyaYfE/r
joXFtJM9zYn6LCV6eBPIGtGGsquBRGJQ2y91ky5Prps4X43aGS8sieyNGmmrSWIiw4agqhnjLWFi
/bYkg9O7cuzKaU8JZxwfx0Vw0uTBmSSrSWsOReb3uPyb5efUB604S4ju+IoKz2JetWh80wQu5l1E
I1yBp5bAItyIagVJ7u3eUisnryN1MUVIzz53g3eWD8vMi/5cNxK3ed1Te9r6678TsujOf8jjJn+v
FHYDXG9QoDG7bBD3Sz1H9laV8/IIdAoOTzu583VWK6hrGtAM4SAMoYBiKxmhd5NDXNJmiGr5VY0N
MzN2fG+NBk7cGgKDiNtgn1VRN22piUU/e8smYQsC9FcvEGaz5oZYxFBkdftQJmthJ2q1+51BK78m
0K7OWeeADcI8mYytmHwsLWwHVbB1zNSTG1XUqdrK0QfQbVqqS/ZR1jTRLoMF52LVRkF/bhZ+faZA
iqcnRmaAX7AKy/oOP4MF0SNyGKsgvADJimIll0AE7NVuklvPFAgaIAom2UW7NCizZ+VPLfo0PQOq
QQGI6TEtVXrhzOaE9xnuwZ2JMjCAzWDV8dpGau+7iD+ITTwZHwS8D9zfA3ST1snKp5kIg7u1v/u7
Kc35q5DdjIw3S80JnFKas/1qsCtx+DCjJ+BaoGlZCMgusgvDik/TYKxu27RGk1zIEtBHZib2F5W0
hL5FqA6ABY4x87s/xONDWnkY86dkZp/WZT25pxYbAfBybmDcaGCOq03aqs6GOmZKIlgg/+3kJhs+
YpCb21lEFghXwJjnjW5mcyP7wafpbBOefDKRyMc2raQltsttxydMJWiWm4y874LdgWx+g5JCuAyx
PSLCM20X8B3xIM7ILPfIyi7aEwS5FoCiucpDggU88P49RDWMvMPNNCfszuGHwohHcUyavGm18xfD
G4chnC0KMre4XjAhRksywsMfFvFCkjt9lcTQuCyACkKBihVV84kgz2qTOrh4t+5YJ+NpnY/TrnW6
dNp5RUGrQfZIVLWWhNmZg7lyiJhMX5QfS+TVZO5iEckXOOCyBMJflyL19t7QJ3Ibk3aM2DUHBhB2
Vl4xlogtxBSfF9FGRzlH48BmZg4rLUYdol+VV2izc3svh2liHmBHuNHSJHPOEHpaY2bXEpwxm+at
k0azi7hV1TZBxz0NjGLuZmc7KtVdSXte+jAONMtoji44t1nv2ZXzbxNG6I6kzRJw8+LFDjjJmMCH
it1wySuc9KJP4b+gmU5I50g37oCefzN4w/Q188vx0td1TrAMe/2zXGD92gwclM9UNTDgoqJx7vph
IlmansjjIEywLj2fJgDpTk0/IstC4kdZC8aNYj9I86Cx9q2rOs0BjqV615CjfhtJpNMIb3P5lQ6/
MWym2hc1uQf9AhieVgqMIUSZXmiwL4B6kA3THYnUzGwQcsVNDBzxpRMd23oVJdlG22X5J7C79hcG
f3+6ztqleQI/3LMfxM1GUQt+u4avUjflbd+W9vce9JgMfSdBb+MjLiEdTwdwUhKz5cuJgZHku4Q1
NyGVIIOnFLXN8th22pkuLD3Ri2qzyb4GDEe6sGlTDg8L0mdOFz1zmpsY9h45CRLKfcueV7C+leV+
9InDJuhiIVDRmGb9zZitYNjy8sUXADQzmaCDHrZF32bwu8zWPafd5zmAQYaEG6+C5DJoQbqQ++Qh
9uU/R3j7KOrqa+4mHqmgHZR/VYjgasoqMpcaoKIbpbS3hJQ1iyd0ydPtGEfGS+YrUCEzQVP5uT0Q
fRCO5YBQu2bnerXE65wyRtkoduyT1oMK5hISflTjn1hKtk+BrIr2FNF0etbZ7fQ7IPtnPkFt3kOB
9o003tIgp6QQ2G787PS2yQurkXl77I7scFI+qNehEGNOrtTCA1V4wzgqr2ZEJ+8qzGJDDqKJFTEw
txQOjWzfgUY8TUBk12yYnfznwlfsbmejLy8J4OVpJ5D8r1FfOX8yPTsvhMrpC6RCcjhl88YJbkL6
981apEvEQMx8QZBgFGEaIdwEEehCIOrcEmZXqSo5011KdiWZ0s4flbcZDGXZTfET6AaH8rMlLGc7
tNo8pzbh+sC34gUVvCjZOk64Bs5qNeUOR0agi/shUygaalAaxQkrKxzlDgEtpJQF+DjBz9q4mNB7
c1c4zpl70oFzsgF0bWEL1/zqLEJzty6ehuvczpcfU9d1l206Gz/UVBo/CirLPuD/2mJVJ1/Jximg
bHYFrJxdaIyNVud51s/xnhNj81MTr0oynV5IGmy6GgZS35Sxf+2ICo9Jmsl5R1gjPA3q/+bvbvId
gnyD9Zhc20lEBkVbx2EhCkmcmxbZg9uNzveWj3g6w9TnvMzpuNwp5AtxGBRkMHGaWvlRdSZcUord
iGT7WHEC2RSUZS5yJmH+dl77D6iQyuAkdRy0DXYND4vTRE9oJu3CFSnlIPU+G+3BvwygyPHEic07
szUUDAK+EsWWtOrtZ+lltC1go7XVGQhNd9jKRmfnbV4R3lnBCSBVqi4kbeyIkELM/MB/ERJRctu0
WUZDpwi8MuzxFpRbXZrqmuYXULKChBz3RHVL+y2Srf6iUpvitJk3SUQFyKucfamo0IRVaenf6cxG
c7Ow2QPhO5nkbS+xkWy9OM+/0/HhZJrC77PX6Gyqf1GNpX9n9k2uzkmsYiu5cTTny43bCjI8Zhab
ccs/9bsvRFy4z6mgTbNputlgMaz67JEQSfRCtGdh03tlhKMhjtG4MyRBkJ0ICn1/6Jr5lwtb+xb2
eVo+s8RNl60ovWS7liTJRzJH4vQqlUWkTvA/uxj+arUlvhUNPdNSJEGxO9GN0nheKE5YvjqnfpJd
cKCY243Rc6AEwuN4y6VBmIANn5yaAqGpTdsB4AGIVmymIRD5/cS9VfuxN1aSg2zx5NgehyPbB2oe
20My7rzZGp5Zf/tuj7khuZryKHbPQOTJ6iyrgWNuaCIQm53E66DMPKC/RZ1N3/8bjqEwq87g5VJF
vIFBttyNftxd/3cV5bilypE2bwHMfGuyaJ/qghrJ/h8WyTG/Ctumdf6qxT0E6ntKt9Ey1uDbcyDI
IzWWS8Ow+y2pgPm1Ko3oPsq89khD430Xh6tCQHJNutj4suRBjZxE7hiWHrjgYhhtbPuzIIUmKzQW
PJXt0OlGZ8ICyFZQCt6m1UTqTkG8IEhF55/2I/gltCxXKoRDr8A7aGUZrt+S6gYDbyEq+zxVvTiZ
yQ6898xuOdIifddgWS+1UmeBwdKFPuwYLa4/iImTS7gYk30+oU8Ie6Q1R/pSH15ldaWjdqWJc8i6
aF1c6Uqy07fjNVO9q437qs71EWnH+6uwEQ04T+DNXkUXa5vnr04DtUOqsGvnlRD2el/ZETS+telg
/ePXQ+9rfWK2dDzLP/RCVwnKuTHp6hAVsiAQnRupY2SQZTenRy71rl20Nk+EDblmZahza29vac4j
qh5q7VubXny+LPgPjLjILgQ56mfJ0gW7HofUkT7yu2YRF7UpUCNhXHtuzkEb2Uat2ggWAyrcHOL6
gQ36CL7qRLvVs4rEvG1psYZRLosjzbEDMSe98/XK/IWQk7UfncLb2zWNaC0rAoW2YU8T6VGMRbKh
ndqdWfX8iPXLvjQmizKZh6BbN7q/qGnMmKEilXe7GHFz5Em85rYcNq9gcwu+QpeQmcPmlQuip+ac
oUJT5s1d3hKmbQ3U1cZpeSFWaLhEcQ7NB6cdYNduOBscXZwGDg6CPFkPcUPa7Ju4sbayluoG/mJ0
50UFNQSb5KLPJ813ox+E3+u3hfyUrrt30GcTcFAjv+trIIfT9BXIEYAs28xP//lVVq0t6oJX08LB
2HAjOMVeU9ahU1r+Fanm39cUwNv/h4tIsd4FYi1LHsx/Q893ZfZkTft27pxiFi5uYLj6x0bbOpre
vFyemI9eCUP5GhpwOM57e9JDWWEvpafkXNvjQM2VCeaSbbaxaekGbESwho+2TnILExNaYNvnUGTc
zCJuJatOS9dKL3zsWQ+1O/g/P38IB9arVUjiIcFxMe2CSDetQ9aBBakTYE1Wh03p/jHTWD2RCXjn
jUt9YYPKOi/auQ4Xt6cSIkfZX8HegTsq+/HaizGh1oRYnVjk6Dx+/rvezQ6vPwupBQophD7mgb5F
B/3sUG4nprMR5T6uUwpbA9i5oPTy80UNGKIqWGlz8Pvz637wtpx1SKw6TUqd/sHcwCEEn4FgUMDe
pewf+ewfI8quo0ng2eeXOjB7vT56rrXKPV1YJjTO3s5DFHgHY1Ep7dW8pKfaQGAri9nelQXN4w5E
VzjEKdBa/CjXboD/sgiWYyEJr0Lkg+G5wkxAMSEfXHdEb39EEczstjs6A4Njgbm2cmtXIPHZSBPT
c8FrPxPzFJxT1pl+NkZn/SDm9I/uPIHUh6qRsozkS+6TrpYoJW/QnUIBxgju3SczZSwE+Yag59PA
dlRz5lLGSE2fApZ5TIT6wYAB74/HnUBExCKHL4566mw2okfDIZz+xYXde4c1pNy5HQLxRUYGInAE
D5PN+ebz97i+poMn6EogCutKwqg51OVgaekak4JKWHLl55Gk2hOcRtYdgh3zTs3BsU/jgykYThG2
TiyCfCWvMsm/NiAVDVcQ0lYZFogI79Cz9V/myrGP3NUHHwI2fgtqgYuQHXLg23GBliPNBOjksOLF
3kMEVcxYcUo8diO+fP4AD1g0rx8C9gpsFShWANYdouMm7L/MMHgodCeSUNglEACALxck49LCIoR+
042moKhv8q2kVnMCpOmbSKNLdirRhTWoI5PP+ycsBVMOm4PXjdch96QpFK7SoQQUb4jsxGkRdAGo
jo8spe/HDeocBCvsIZkGEAa9fcKBFeOH5xsK4wJvUIVFguTmYDytkOpe1xWFk88f8/s3yvVwlTLR
2IjPX7lUf40bx8hB8llcz7GqdN/iYAWXTDYt9qhj4JgPL0U0EOsd9j/kcm9vLaUkWqipKULZ9/rM
XZVISw6fDEZrdmScfvCuVjEakvpVDoks7u2lgpyOliwYMQMpunviNJyTBGDrkat8+K5AWzBMkVPR
+nx7FeD4Zj6N3FBEg3EN2NYXFfWgsJsc2nNePhzZAH34AP+63vrP/3pXclLQAbXirnS/3CuPCHcU
5dk+mcpjct2PLmWz1rHQ2rC0vIO9lg7aaASPwjBstL9xMBGFbVfoC9z8zhEJ40eXYqFzOXYGWAQP
USSxNTaTGGhoZU3nnEG2j0iSLsV1bXbG9vPBfoAjWecUdPCcKsg3oqyEc+ntE4SdTue4Q1NQCUs8
K69GEQt88KYBb5ft61p7YV86/UNuLbS5Wz1j6MqaG2IAozBzG1WSyhn52w6ROb2RrlFbHBXiyCf5
fvCuP5JBJRCvBe4hGNXs2Dc2PZOsN+UAagRU7ZgS85GJ5v1jx72O6wH6C5tqQqzePgqK9oi0oXNC
42jKkyQqizOlvGXrEIt45FLvTpL+asJkv8s6vB5bDwZTnfZegQWhoD+7VPmWlor8Nvm0H2cw/dXG
LLCohYM///Nd7Ip85BbBY6GNfQ/+UTGnKJdiPUh7skPiuKW+L7pTwrcvePD1HS+/PWeoL9dkfw8X
eNjqk8aLCFjIY5PSVF3Vv4skoGL2+UB8//BXuq/Hr1uNg+LwicRBNzVmh+BAW35/b5hxfdWbVA8S
Qj6OTFLvH/5KLGMsofPn4cuD96zKnHiPKc3DwgiCH5aV+5uBhvW0HU3HIKpeU1qfk/nIl/Z+DONB
xFfgCmZHuAEHO/UMpFWpGhTJxHW3D/5oz3e+Xjx95ObWH/92l8Wuzn71IDLC3jmLGxeytJ9PaN2p
tZ4vU4l+rafkibAMmjFCNVqIA3TYM5LHvE1Q0B///EV+cJ+UY9gmOxKmJ5jRt18RaQIisDAahuyh
g11Q9xlJ71N8//lVPhgubCPhNK8HkBWj+/YqTJAaQUKXUfO2h7tuHm4xQJTf3YJ15vMrfXQ/Ae4T
gXGHFdo7mCBnFQNyMQa0HiZRklFTDs/SDJqvn19FfHRDAT4FZPqUeaxDFvNSNzhyCiD4k6HBpVkd
rRNgPES8Ay7apjnB415bzFvH6ug0FTPR1t74q3NbuCjIm/b0x9EKZnMXkot8bJP70aBiWK2nL7B6
nBzePm2ULBE7rnbFEiftlxbJVFjltDSWdqK3xifNOdyLqj32ynn7v9g7kyXHkTa7vov2+A1wzAtt
QBDgTEYwpswNLDIyAoBjnoen78NqmWTdkqxNe62r0jJJAu7fcO+5amP9F8fW//YT8LXw0HAiWzbw
sP98NnAwttEAb8aTcsxeE8XNzvAs/8vQwv/DXwMR7WFWfPg1KDb/46fMlCnvuIwJqkDFsCC/TpIQ
WywavTJnqk8KnbNzpYNIRkOeti2S9dPQkjHMUOJtlXTot0Ti2q8J+xf/n6fj/7tL/9vjxf2/u0s3
6/dXkvK0/LvldP/3v//zB/5HBrXzL6ZeDMmxtIBDEQ8D1b+bSzXxLyjOjJEeBhSX6an+v7yl2r+Y
3ZoOU00Y74/q5396Sw2HDGpi+NAbs8YCmqr/v3hLibT+j6/0gyv0YKcwnKZbo7wy/tNbs8SZo0DP
fGzgK+desZDFuebuGJq/SqI49/S8WMClypo/jUBkDfanXtTOLS1Ue8vdJP3W+aMa2VMK+yOeSa2t
je40gp3x8Myf18osL6DGj3Yhyw1lt8Rmbl/sIVHZs1V7Xs6NMepgHrr5mLfdrk40NICs1UxJGkx1
brljFbQXQAfhgBe/rUL9qqZoZ/QtxmuXd0w/qETvJGIMBmOb5G+J+13Nx9F961d1Z0aHeMLQk540
5xWBHqQ+dfEako9U4myiJXQRuDS6+eXWf/jXMaQ5q8j/vIilQ5EWt55IKBUHq8PGPm3eoOvvl4yk
myHQo/jYEfBpG8tGrvc1PwtsapTBk2cqXzJTX1eoEBPwasetvbkpdor7MhVo9YV5le2vtYSamAOP
WNDHAR+Ik0M8V2fw9q2VhuibCeddhre4qEO+y4dm0E2ZeFxEf2hU0g8dtF+d+a3EKHu7QWwK1LC5
cVuILNKU7qWNP1lJwBujI73DitjkQu40mAuLJgi5im5TgpUuEaiq1HNi1LtVjQmGoKE/22sWKmb7
Fc3xoWMz6I0ECS3zdLLV6ZosrYc4aDem6Z+sDebsEzOC7mXkFZOC45VK6gsRkob0tJTazh2Vja5c
DbDlG/b+DOWhXT/F/LVJjFhSR/9wa8WbRPIwwLMn2y7vDw/0SjmOwTIQ5EMZl+yToTqNhG1tMmYI
ZtQ+E8+3sbVbVLKNtMk/bttbbI331skGrzGXsNNL8yEagtG4FL9m1FUQp5anuHKO+qjmqHocr3TW
gO2Yu5lV8BaT+tyRhY1UMfvQZ24ogVXCWLUfTf02AFz4ohrPi3xTuyIEl8sAmAnH+F6zGdz3WFWk
yVZYZuTCLeK1g5EzRgShoqkoFkRJ697tRyTu5RH1l9yMXXW1ljPa8R9pzxcSN/yyReDWV2GEccDM
fsEx8kfijQDFHtOh84zyuCT3tpngSvfkdXwSo/baxu4uZmGdszM31fHWocDzKgd3DvGsGCetLmXi
8zchJ9vQ8vdeDPcoLfGKjiR2Of6y9Bd3eakQhhEg84RkDK1uvs8NZTfp03mp1C83N38li/Yl2w93
3XVKTUb9iiaw3RvVG2ukw4gqqyivrWnfBz2HfueyfVF5DK1x52TRUzQWP0ls8quw6doYk6bxlA/+
KszLsI79py3aL7etDsk/PwYIuUTF3oxEY1aQP9DAHWAG/0qU6N11eEkUU/8h5OQbLymqcmd0mW9y
TETpNlnlUSj5dmhjX8bFzV1R8M7O0zwoTUAkH+tK8rQDfFt3NEm/XDNbfcCO9lVZdAFoyNknFQu5
JV4WYqOUOJiT/DrbbuVrY/uKEm+D8OisqvlOJcW5LH+t9TY1zY8sKncNCeAcIojdv7SIfO2+WH2A
V4SzJX80p7kk2FgEO+lNMqwEyuToFVIE1xs1MtZrPpjzM+fo5Gv2ctJKXmtGWX+xp2wdIqE8WxxF
bjf3KlFOKaSvPQe6ETbL64BsbzXEeGti+yPSisYbK+OewdGw1zTdGj2yNNLHG0+NuvuCErBgwf9U
dOW1qbMQQ8aG5Abn4OTTEFhxve6iFoFYpSlWsCa8mqwFJHTO9HcmuiMmE1IGwDiPCPmV7ORUxvJi
Fup7my83okaO0jYvWgk40TgOCry+eky/cZY8r1NkeKlrfbfAPEn9kuRlLTLZudgFtlPuyENrEPxY
mPONJY7yS+9denSYh7hDwEF73YLJbGxlE1iY+OyFt8lQohO9X3tJm2ZGO45dqzaImjGjBtr7gnqy
Xsr+giYmPacFwLPMHbYOQToeYqZxLxycSGqtv6LMLfaSOJ2907vWXWkJNUOklXB+q+cIvfhHPzBX
s6w5fWv7egrMJamfeEAkurI4PSEQmQn8c0nV6oxqZ+Wkw5VO3ZCsozSYejBIQNCJuBUlMaLaerZb
NwDOzY+H40YZkjCGMsOx9mWqE3pXpFPeQPj8PXbQdLZD62zjpK72AE9ylDV/6z6+k16004m4Cxbx
jAhVP0WYhH3R1iTucmLd8B/w2oyuVV5a3cD3kvTjH4pRzGE5OaV7WkhwLPj+OG9FeUG/y2ZyHZsr
c1E8N9aLYs7QxKTN+bgMiDeBlz6uv1j8NkpV9RNH+O6kF4es7meyjHy+ZMKGkIZ5y5xl+94uja01
rAUesOxXPydqYE4Ek9pu8p7HYOzZx8ZzPeyRrd/TbCnPhi2zr14tFa8mvvMQZatDtr3pECMy1/6C
aNIzGtfhm8m1cEIWHfC9UxZY4k9BGDAiU40H1qK7IOrjZhrKuDXLPNoYLDgIxStI8SQqGeU4UXfR
2BbXshSfOr720ARr4XVJsoNC9DLp4oplFYR6ZTanQaVQsN8E29MQoby+ATa1bpRq+SNkPXBKzGzx
UHnC/HKWXUHdFeKxijZKc17mEORsm64/cZ9q5MK0KqlI7ftaln9HK35iTqNuwYVxGoic1Dv5qqfd
vouXc1JoT6tiB7pe7npzeBEtWcpIpdlZfc129rsCeIMdJGz52tM0D+k5Q8sZEM4HkXECS+FrjwS9
yjyknRm6GRkWKWphbfKrItpMXXJYCyf1qnYI88jhomrOlZkd3Lm4xoTu5dO16cxdWTKwrusw0q0t
xiJ0UhRuiJu3SsarYWj1he+eCgI0rHQPdV7avxB3jcd1XGOUZ2AQtok6oqlUAE92xQTsEexoh6+7
ddXNqhrRHv2CE2axmIO2JO61TypFZytglOm2b1a2SevkQrCGuYHkqBvNXWyDlsUTnsqN2RK229S6
fXwoOv4QJzkjqY9gJ7ZWxiCmV8OqXpMnsBPcjImo8qAbC8WH16OGVpy7gSgMbuexN7d6J5iPkuq+
ISVsJTXZUJ61xJXhMK3mbiD+9kQMify9pGvzXFVdBWOCTDBgFWt0RwyJc0VfCjh3qtRJJYLvezUF
ut2mNtWdzOfmHcXq6hmTToaXOmJAW5SyxHNVLy9yXTT8QeZwQAht/hQa69Gqn/onIrw+TYT9VHME
6VycHsLuHFfUM0WjKhdJkmgwOGX6og6Tutf56B7xM/YTZlzblyOKrVyz6x22i2ZbKYSorhE5dpgp
SGufZnMzaVNxaFPB7WE3+hJwfuj6Tq/13ZwjGBnd9EN03WwEGlb4dy0X6WYdtcRn4y1v2O8w57hF
hwfJwuLkSfBer2ix3b1Bzi0/6mNP2EaUKdiPNhpByfDD8G+u0tXfdVkQWKN3+UHXJxzaRbFSKtaL
/blC0POURkPMbdjdEE7wmM9zqciP1s2d/ayZUKTEVJCEWeb1+HdFCL2bR7RsStL/xi+sciDqhGco
g3EWlfOcumZoYvxDkkfareUETUvao6ocmnh8GE7mIuSbxEMTK+eorC5OO78ZGdO1ZbqIuTJ4lBCI
HynfO78ZSRuXC0nnQxb91o0pyFnMPCDwp1TVTgQf3bLFyfcErb5geHrVoVHJHn6KMXM8VS/cqwfy
jbYq3hV/brEsmLH8pQwayC1FC2aQettGrdbtJAG54rogc7qESYCVw+W8ZKAQnQlMPRPOuHe7T55B
2K7ZVG9dK36rUCHXRXTtAEZQAAKnhmSaHLD1u14mCHwAZUjmcmy8r5MqtsMo+PLtdgPn5487WyP3
QFJ61pKmB7kY9YsQDUC3eTVe1jwdNmy8gRwzX4BirIkAMWnr17J9XfPVfc4y4nDLeGV1kluHwiaR
kFDsIIry6toAjiHIjwf/YRnzVDJrt3OtHGLbCETtPi/a74pQKL1+0KzbMFKx0vfz1sbGZJTkDlty
Vj38yxiZ5hAsMEBjvr1RDIFZrTGJmvy0pRISxR1fXG38i7X54eki/jfJ1TYghs/caKaqTLxVKWhE
iw9MDzBlR3UdRn/GceGj0AGfTB3KPaEUR6IiDgx2LrHSDYdSHW51gqIotU0nzJG3Y6pIwlppcfEZ
EcJCC7NZVHbzNme7SKPSArvldrDP2WhSX4k43Zmprr+rLUdCl1gWPsOss0gPV81L3pcY+Lu8uSYY
U7cobVNsSrFzpJXjJcD4UQQC2RbBnLmxw6uWHJQ0L19nRXG3wBqTWw7yBcSubr/rbPZDS23bsCdz
E171OrvvmCfWG5Ty8VWC6r7b5iB2qjn2wdBGxHw7ZIW+C7PPz8nYyHNeKu69zIG8N1VuPMyxmkU7
MzV7TU2L9wlu2MtDpPE523n/Z6S+OPTroBxUK9G6YGi0/hXL+3AdslIeFCyVvxHd4m8ds3EMDbLU
Fs90C/fiTlb/0Zsiume4X561IeUiGruIOheXSvEy6Iv+e7UMIM8MILXSmwVYcN2t590gcR4KYMIv
JlPVwCmz+ZKZtXpctZQWzObBtOxCu0eiUXyIMcr5n2CNorUborBTE5yKVXPUQwDtH9T4xjpx6K9H
XNt0bY7Zlu/gnCMemmXZjGpr3FHaJB8YMdrW13G0vw+uSZqeAUAdi14+79tYGlungPFDTM9+JfRv
P8dp2zPAbsXzrOFtoo8dTF+US8ZXM3IxO527EU6avOXSMBD4l/HNFWPyMxiIdL0uNvD8RdU68GjZ
SRSuZgO3IBJasA42naGt1MuRMSt3gps5h24eI8wb5RaKib6VU3lKeGpTd95rj+F6t3rMLDsfQeDk
Gb31UijtjXu28xAutZsIKSomjbtaJLQwGaD9aEp3QMBJMW/goerlqv11i9HydEj2Taanm3GWxfcy
pP1lzOU+jYpxW9KgbwcT6R0w6m3mZh9VJPJQ2EkwucZW6pzZ5Ks8SSCruIQnyq7sV1nNJq25+GiL
4oKnvOQ1V+MXBy2cpxKjgcG1xfJtiwn8zjoe84m2MvlZmZUw0cdCrb4PSbR3h3w7GdrgCVzLXivW
g6OyBepzdKkgpZF7r/y5fDpVIg9G9P6eSwOm14VPN/roH59gFbNgWAnUs6LB9RnRW+urJIhzyZk2
ME9ysD5VQ/Kipj3DAb2qSKdf96pd7cy2xRg9aTENn1afRf3di+taUWkRjublsrgw9bA3WmaZgAdQ
OygTkwy7wfLl+K57TJtAF03OO5RCxVXjb6mVgSzs75q85deyUM7dPLVb+wGocQuCNzXRUWUL+qlM
1lc6qT1f5V8SpgXbk0jZxh1pevH8aQnrxiHHGc/KlE/7F9ftVq0/IgVXG8NrX0bjtCnRC5Ng+2jK
JEZcJ8/MEJs+/3yEN1xMylsfd1tiFehJ3fo4tOtwVDNLCxomzl1kudvWAcGLVxvyecGQ0CQZWm3j
wHBOeh7EUv5qLO0aZ/WXkhAPxzYRSIKSLWy02MUWZWUgUX74CfIyI8C0GAIyRDIKhxrVVFU0WEdY
/Rei6p5i/Joc+Q5HS4F9unvJqvkUDQ5VZVa9tXHju7XzCaxl3PRlmYaamp3HbOcOTCV6TP0iW89a
q4KaLzaJdM9xpOpsjHsoNBJOQR115rbTa8Yt7gL0Qj0NLmQpzmxC7sruaKTj6mlt5RJIICBTYeaD
93VSmQNtcXjJz3iVPIRWU72v1fyjTT3hL4/GU21zuY0dccl64+AC0GCY8ZnjtD0ZsXUaOqVkcKZp
16G0sA1N+nxleW2HMLR9kSzHCj/lkKLnZmH3gzOcS8Z2zxbPgWfbd7etqzd9gmttkJ1ElFBPCmWN
C2EeZeupSY0zgwjwk8LE6Q6nfNzEIIc2fddf2mwN0a4/FSUlPcLZt4Vee9us7kUXMd9XWawqI5kO
AotRBgVBsmUVv2aVnocYUqyjhcoQ20ey71BNOxFPaZvMNy0vzJeC8WLq6EoQFyAQjDyxw6pq7AA1
rgxlaT8iByrnSUkwS03xTazGgX/JG3fimWR4Xnnn04V8sWN1zlEouRshzqI1wYilgYGeyZDYmkp1
ayKE1IjUoapkaSiinEgpYBfbxXCOLhVPU87Lby4rjdo+3Y6Mgk5DpjFEFSr8CHVpb2Oq1VdKg7PW
d0fIi7o/TobuO5N8ylzFZr8cf2tjkm1Ha/3CVys8S4ud+5wD3h+y6knRWw7JFtoAPPfqycoaEhHy
anhYLkcn6LJVHGqzNk8LoIxrpYh0Rxoc6ezTwExmKZE/IfTi4rrlVoSjtbbe9CED0e70vrDr+sbF
E5aN6hKe7pjX3gSdUnIG26a8alZxd0yM5qP+d6zXf24lfpFoaXCBYnNDRpP5pWxeTXvOdrHBibr0
gWrQRKBE7YfmTbd+pyiMrqQz6ddkIBCq8m3xNCb5Nlc/FeZwd6eCQaFZOE40TIsenZdxX8SShU6/
ji9lhJVodebhKktdwTaY7VvyWM5mMsDXkc4vQhooDFP87IzEGLNz8A7lo2WaciKO3XpTs8Dmk871
SapYL92I/ziIJDsmdeSX6nUU5nyQD657i0kYlsNWjMQbtw2UhMpgYcsLIS3dpcRdcgoVhrJDs8/c
aK9qynkiwHjElFGTcS7S1wd5DQGO2ME1klvT7DHu0BAzdn0nE6MD+5OYnlHY5qbDPPHwdIYtZ24m
tRrLvtNsBN2+XuxanIxzbbGv+MgaUi3MpjKP5YOVEqWDsSsNN2FiQNlV9V2HFbAwocgt3IOy/kmU
xp+rrNlCS0hYlKwysAR+Q4bcinlQMzYTkWmTYNEXX6Dcj6QJnmYr1vfZkH20S6wex8FqD1k27Ysi
rndSLWxviMDfeEVNBo/20LZCq/x21LwPJzGc8sfXrhS8JXrXHMY077fags9M6HyX7R9Xi2QF4nOO
4I5Mp8nhIU8jm7w/2Qbwa0dfhzh2KLTua2C7+CIj6zspkbbFxmFggjwlpRJgxOVGil3iTyV8VALW
VY2s56LDtm1+ZjXcncwd9ZfamV54DG5DgRmm1uNvqh9xglt00CfLPM6mcoxHCUY9ZgTsLlO6LXW8
8yOhrWqeqdij8JMOyrSHCE7S90oDWZFun8n5JmztasXxuzJg2y6MIjTXWIaNFIciTkuvbagF8gKP
uZwORmHhiBDQ5XHrFjA8aGVnltFGbm6J5QH3NLmeLs/JcLCLnZ29lNkZQcKVNhX3oR1Ei21x91t5
YAPLKREtlNhpvaathF/Q/TIzDJy6PQMMuo6G9gTCGvdmm237dlUobtwrLqrZW+GIBm7+rTge9qkJ
akOlbKoZqzJ2xZ2u9jeQ2XezL+K9OUxXDS9hS1Q5er/lMmSsjRr1b0TaMtPyFINc2scbyf9wtR/B
KpnVF+i88dbl+oJN/bfaqj+U2jtbccqHbzNQFufukjZTLum1j4a/pZHqJ6czXC+tinorYnO6Lkp8
bBc6OOzw731sqh4pY1zcl0LJn9y4JzqOY2t1D4q+7MrekP7qdqGFwHhyO9fn60832gSkq1meRke9
1tx5k/oKf4ryDtRGMYVF1jm+mcfbou3u/KwehVKxiUaKpC5yb0v2eIFdTmbMwXHRZlejWo/DgjmC
XzOOGYgBW4k9O0r+iiQ+k0kPcEcVDIDzah+b7rvNtemhGr7Yreo78c16zOc1hWiRFO/fIq9jhd3X
0Xn5B1mt11TjlcLLFfnZYJt7ZiofblM9VSOfZZ7dfTmwjIrDZoUjlaCWL0z3F1Zwb+CZnnRylfrh
75hwPzeq35pBbl1cF8m7lTwsdecmajZWkwQ5XWM98N5rv3KhEb1q/ZmS6HfM3WbVE2HGWyCVL0t7
tkrlbMzDgX3wxlHJsB/ta5pGxypyGq5iKSkBCcNFr7FtmbXdsfX3oVEJx0foy/jNolXO1fXusth9
abrZvIPUQiGBqepFryaZsEKMI8jnplodaZYPBmg+WjV0C/FAf4duf/LJsX2S9B9MqI3Oh/WgeNqq
7KFwxLtGc77dkqMRihkOT7ECtqkSLu5xmTzZtBsrK7SNMJYHdcdBkEETVA8lorVC+u44XOF0UVGp
hBDBcSCIr1KesqE9KHn81EoUHI5xTZQ8O7RJESJ6BSrg9kdcN8nBNZQpgML3jhn0urTZXosx1df5
bG8Z39ke4ORhIzs49oU6HwHM2K+QNH5A0U7eYtN3gjZJKMrdu80J6KfEC/hdmRuhohv1URH9Thq5
X43rcyHgodGpPI3wI56SPmGB5ip8pjqlmBKucqqTLiiy/ro2wktwV+DFDPvlq4+aq2o+l1W0G4oR
U31OH9eyEc6rQHQixFSPvqr2RO/Sz/3toGhQ1u96J+Nk4ejap1IG5TCG6MeDlHEbiHO23FbgAmOt
HnlUj0xY8yS1cWNXx76s/cR4sbLuCjTqFCfNJRUkc+EBtfWpfvxqxi9XL7vt0GXGph8y8ab0FqAu
K6aXgeWG3XQd+HSI8oLUekniZZO1b0a+kFCbXSDUBHG7l7jk5xOGjtCIv1zacEAveFC5SHCkcsV6
Zv4j6sdti5aLWBIwUh9WPwd6/0WQgKrXH7lsP6NFuanTQ1ug+zGg/RUQTI1ipe1PeSbwYn/imtvU
tJuSY5h0Kfyb2x7XVMFQJrcIwICPie0cX41L3G96wGHm17aa+w08mZe6qQa2+EzuMgTxG2vI1f3q
0Gp7UW2pzzK343sbd82tLBgI1rhQ9l2ruICDXLERepv+QUllhHDXclY1nEObtsOSz6a+yryG0QL7
R9wPx8yJjIeWgI+KHO9c1wPEQr2cwn4EKlQVpfFWpoLmbe446qVgnugS0Lidk/qKIVf7Zdq8wWa9
9Axu8/inM+x4r2Yc0dJQq/dB68eFejWZt6106mcQjNZmzeU1jzXHy1KJuV4aRHCDAwGaJYD8UQ68
zBT1m7jMfV3rWOQBOHSjHaSmu2yVV7sHZsQo9Ve0gD0CtuDbOYcoTuKnjiQhLqs3FuZVWC0g/6Op
BFBHm1Cmygb/EUljPM4H4MSNn0X5l5DWjWXdG0LMvUiSnwndZt/hYu8Rp/d48ShZnnvHObgRc916
Nq+uzSxXjfQrsAwmTS6isZrNVx19cMqnPigvZsK6j8jEG03WgHY0wVtSeVumZFezxSDUbvIUvX9a
ptnynKq4tVO/W13yhnLjCp7ntyLMZ31SDlLvcV+3oTSnlhnBlPFTrsouzuQtB7xKXRjfZ1UeCr3/
ID59gR6ycoMbibmrcyVgPjp5rpHcm1m/FSqebYWpdKXrm2lm3ziwptGyM+lcsK/s4Y+Z/bTaoGxU
ivsNXSpKEka8Otwej070p0+YZ0UTVxuUJ9QLtY/EK4eBR3Gag6pMlORi6MOT0xO2QjRiqM/Z78HN
JNiW+nuIkj+6WlFeA7FsZ1GCilV2GLR7b0rmXalooW40gb3GB9di7YPCko12fIRF+UZheNE1SFBw
lW6zirE8WS6o6LwlMoFOFsVJ6lynle7w9hFtY9mPM1kDjAWBI5qWxSs7JiQAPFQPe+lHvdqhk4wH
zZgfC8XIq0vXVxEHhrVJyxL1v5e6uMqo4+53kruaWMqmARRgjdHzgP9CzcXv0lj2Rj9c+1IGMbOK
KKl/hKGo5IW5Lw8AxNQ1QQ+ZAswUiX1DEzqlo+/spVyCvph10moFQEck7t6UG0TFkMhT6Lex6PYW
ll7QJfGnlrCcUS3lNxA8gzGj9iO1xd2U8p+tN0NkZ7gls3aN3Pki1PiqTJFvdT1Ave5ajm2g2Muz
7f5xhyDN1QvrQkg1fbYFk53SwLh+TvBpT++TqeMul+m3yToUMn6j8U6qkOfESKmhnYGzkoDBiKUQ
e3JpNrOWPy/D3bH3Syp2Tlk8zcVdZIrf99ZDCmDGrMnMdkOTStsWZfvYnY/NYsNEmQSUiwRSAVTT
o712+bbRoqtMAaSCeVi9FcrmpqKzZaJMcav23RzUjR1KG05Zk9G5u0DO1Ac2Py6sv8panJB+3M0h
3Sor4YXVMJLqyLSu73QWMnLBpMDcHAKK3GhxD0Z0OQBW+Ru3/cFytWdWawSWO2dmHAfa1YV9GHtN
+kuvstqKBJXCDnXklnZZhUtthsC1YBvJVvNlP4jwIecnZWmseeTYQFKGYUKrxtPgqH9JTfQcQ39t
6uJPZBfHxR2/CYn8qyhRqA5RDJuS61sM7VfvyCflAQfhbn12TKrt0SL2GpKRiE+u7FhD5Zt5gAGV
/KhYbreG/Q1U5RXez6XTlsfEqxCXNm9O8D2uybSqmwISTD26xcatOEcH/JMQTzBIzkhcapl/UOTu
1ab9zIfkY+oinT2EfZwn7W0Zm5+SRS4UnkJh/K28qLzaGgOocF2+V7MD3lFxSsbC2QyO9cn4+BGg
aQzbNGlu3MUH4Sw3x0lgvhnhQ5Vh51rAUn/yjQK59zpkKyxc+8ElPMmyuDKys4EeJBWplPVJASL5
QCAgSdeWn5R8Yw58IhknZ/Bzlc1s3tV+rMSntquBcDAx8zrRL6w2oJPaAxO8Cu6e04wqoBf+pkab
D2mMd3c0mNyiTdGC2nKv+CDUU5QlCZEIRfHaWfmmEsqfte8RRCUvg0LyPZnbG3uUyVbPnOSYJg9/
ac1WLBZ6xfOoHUsWD5u2iatN39bMu3lXuR6UsEbbE7bWaGwikf6Y0r0vxsBwWgrmdkXoxuPv3hp8
xziVNSuYpeWLTmTq2+BbS6iDBn1CEtTGEnlGjSTDMt/cPvVZkppMObpxu4wEVi5l8glf8dWcjeRY
zq7wM5Gbf3RF/QHByJmqfU5E09JY179ECh5vmSFpiPixkPrTd+JXpTYbk82p7M2NwruAmgic5Pix
usgkppwiShfFKZrxxMt0D5blxs91VFykaKyUbjI3/Bp8Xy3YSeRoHvKo9paENKSzm1zm/i21peH3
lrWXoj7AuNk1zfjs5Hm9V2teLVOLXszeQhwxIIJZNESN7nSw9PnDlI11UWdh+2xw72u9eLFbHLV5
vPQppDjBV6iLwE6ItGYi5k2FpYS9QpUT67+i6qkFn8uCbg0UPcImP7DPKpLnhtk0IznPSNwnDV1j
H8/vsZX/btZED/tJ3jsl+xoRHEb2t07Z0LHknUz4kNT7og+VKayz/WKCdUvZumb5+fFayCrIk3UT
y9eBvZ47PKfMA6ZtZvhLS1+rsuSopbcyEdEXpIYLM6O+SMWhNGFTOlN2SmwkYY66fU3cjXY1Hxt2
xGhx9tRAL3tJG7A5rcoHRZKqHsTSp992Vq67Arf2NyyCbJsnY3lfkT/+6InDDSP6QMu4iYopTS5p
YU6LjwvPYNW69O8ZIq0LKtoihLAFw3Qd5HFReme/rI0eOEnZnch8TE5YV5I/ERkqXOn0rTrhdrRO
sxoUEUG0Cn4Bb2In+kH8+Se21nNryk+7YZckYO6ya+lZ9Ci22CIHrE9jsrbnXCbZxdYLda9141tX
8jWqEVPQra6Ub3adwV8VYtAPWu4ApRyyv23cbjhzQbUowao9YM2Wn5TateqSd7jYiNisty5FYaql
ZfNoom52KYSvlJxvOsv1l0ZaytPgMvjUP0mQhCaR2l42qGdZZ7cmM714iHYKA4gdcyQlZKNcbBtj
1Xfp2N+a1H5uEyd9nqzaxxiCXkqU86FFKA1ftUs8Ox8ulaV9pGl/rMSXJEY6HelA2MxAFJ969vH/
Rtp5LcltLOv6ibAC3kScOBfTQJsxnCFF0d0gSImC9x5Pv7+iFHsN0FiNM+vcKGRCzC6gkJWV+Zs4
OSUTOqDMqDBn/2LLTwPcgX54VMzgaDFzCcyXwurPDMXvKgo7S/kpDcwWQ+kcdxI6BtU3Lf4xO4gl
Rp/4bg/0gx3AQvM3BKWnYyfR7QuQcA7VBgiNPc3fNct/aGUgp4ZZmGhVDCXVonWPBKVHp+RdEJcX
tGeAMAUABtXoc+3gLcvtpSKroLkVN54+UjbFOXAs6aVAUr8m8akRbIgLAscvlaX3RzvqPC2V/S/I
1GRHzLw5ZQE7IlrhjnPxOczR5o0eimh6H4tmElJivjdIdnOZGocb7ogKdd3/lnbOo4+k6l2AQJSL
mNV4Uec48IIYceQa3D9OEqHz4suS/YnOYHjUZoe6vwzhVA3ysc/FHADcWlJiJ9vj/OCipe8piahZ
ahSSK5ujNR1N6y7FObQ2wif8uo79qHye2/qhacHm5sYpmgLAyrHzp6OSImmvSF8tlGEOU2gET7GJ
2KEtzdiTDCf43KdEQg1ViuAxRfHYU2epGADPow80zP8zVJkAtuBcJad/qrrw0Wp/Ro0MMEenRNKN
CY2ZMf3OkcunM4B+K8YvaIx6RQ7E1eZIZ1Se3A1OUd6heuymGSKm8R912YBCV52nAYuNu45/QLvG
uTMostOyblFIaei4pmlMIhlsL9LK8B1Iujtys8MkwqIz2hVe4AQfpzYoPOhy1k+kRXIXi+3WDZTy
nvH/Ux3Jn5hwh4dOTwcQ10Y2eUnaZPwKxrRv51g8lz/z39r658/26Xv5fxZmXL8csP4omMb/cvH6
j15fi/+p+b+//pB/jLMW/+DlwkTrffeznj78bFAte22x9f/6H//hRXycSqy4/ig6BOr505CNzheU
CShL/5ljcYzytYOXxf/wN8dCU/5lgAbAwQsPC3i2NsygvzkWqvwvA4shwVeysJ2wddgX//h3WTL0
C4xm0PBQftl08T81//h3Of9CCwganA3JQlNlTXkLx2JNsJBRJKGjCyMJQh0Gf4KN/Ir9q2nYmDi5
EXrASDumKKk93FPnhb87hdZeXj2Ul78ZdK/Nu5a6CdBOVcEYgTmtwxpB2gJKyetYsRGkCbfHyJMR
bv4BF7Ux6XubaFZmqJweDImh04xyORDzPH2bYcQ/wU0To1iU4kxNMF1eB0cPuY1zWEecA1L0kEsJ
SEWn0lwdhVok3Qjd2n52bw4IMN5e9kp845/QNoQ0KMI6v2BFfxuHLka7XAWHIKfZb1M9SSdEIYd3
sLypEDJHA1IzZaD7A+DRCAMl+KN3ehPt/Q5Bvvo3r/Gf3+HICHYK7io/aPkIIGSXCIVbodc2UfQp
1QsmTLHRntmJ89Gfq+KvzEGUhMlD14BRSZKjbgbDo4nfzI6w1UoK5tdPQQ7HULGXYdeBGF/+lNlX
6ozLIIjKSYqf4pwJ84ErhnMx5ZARZcck/UUauJ4fmQ8XX50UtbpWiwLzDgQ9IH6L2+cj6B7ZcWOg
JnvesluvzMIIRkZoA9+ZK6bpiIISiFmg1JU9RB90uR/prQl8Qm0bXi2c3RGrqR/Qw86PYNsil4tC
s6NkttJv+/shwcwSPi7wBckRy4dkY+wb+r6Ny4Nej2gLlrqrzXX6DsaFdEFF33InI0B7eQrq5DEJ
Ewqz0cz775YJBPf2Hr5OExYOTIYKsZgeG1Tx5U+BO9Y5eRMkXt7E6p81FNEjKOz21IKmPN0OJV79
ape+DmWsVl362HDSI008Va7gCEyAJu8ryfe/cXJNLx3w0R0i+cbaxNMlQ2Nm6Fi/JLNepcC2Bj2n
Jm1Mgau0yMym3SkwG5ADNdXL7bWJL321NhtSHbYxiAFyKKyUTnIjUyW5ldlWA0PkNhEydbPBLYmu
BYYcxncr0a2dmMrm+tBXoTVM+sEEfPnuYmmSohGUv2dmaXbssmR6iRsSYZZK7TedcuZolCNTQWSD
uPC2lI+5cBfjemm9JFmhnpQ2prGqAjD7fe5HOum3H8r17yMLIAiEbgBca3mt80WySissGFKvKVqa
LijJUoZHA50Z3d8Jdb23bFnHMcjWOAQgZ6/STkG2G+pCjz0mav1BKiNamfywj0GV9nhmWMGO3MzW
0tAWg/brWKzREP/91dbKxmJukBKCvq0zPOEQMGBQyePFLGXHe/tTxJxMZ20cshQNy1BdUpNKkW31
qCHB3NRM3LU4TI/jMO7J6a1MOEVislHWED7YiFoCsVgdaIneWJEc4jahJg5A1kyXpvuiB74NGd7H
QmVAUefO7gJEkIt6Atmil0+BxADLZ2z6V5Up3WfQCA43sWn4kjYqkwipHU1P5+q7c9Jcf3F8cNi2
mSq/WiWDLR+LNaiKA+gu8fxSKY5Dy6VB6YL0SI7TXFkgs9scGN/b3wVGYogIOOgcoj+yDAroDAtS
UJVe1BSMLkiZ4P+Y0IcI9WrSj/+vYGtieWWrMwJDQpLaafUHgRpMw9Q8SzMW97cjiRJpmb14lshB
sblQUsSRbrks25wSxecvnlbEOgegoz/F+mw/3I6yka+WYVZPb2BmXCvoV3sJzsn3YQVbKdCAK2Os
oni2BooDR40CmovdSZ+FWMMMx0SINFh6Et7LYVK9l8bcd4uhKx/pkVgvt3/gVhJBZINDCuoz0m0r
jnsPO3PqwwLkFfXsWetGJkStbf7WIenxeRhU/3w73kaxxAMRTrJguRFqWLs+FnLZmnOuJB54W+tH
C2/759RbYoSJnBW1YuMMX9o+zF/ywbAZ0GAwdwmViAlw6iQzSADVl79jvgTC0Yx0o9k5YLaeB2x/
LMJFRqBWWW6LIXDYamGP/lnXDr9N8yBJd0ZRSZ/IsclDbk7Fzj1i45umhLVMhAQNW0jKLgN2Q6tZ
gzVmXhwoIHIyhWMjgtnyubX4Owyfxhrbitx5f/s9iH232v5IdQnxNUXIlIl73OtknoQK3nJZm3kJ
m47mweR71agWR7m2i2dDASs6q0qKplgw3hWBpexsg42zhPBcH35lM7S7l+FVCFEZXqeZp9o5qtGO
jGh+CbUXDM349vylQHVmxyk4LXOgLEMZBTVx2g6cyFYhuU3RNw9x21h0m4d2T7Rm62ViHsgpglgv
YgSrl0lX30TIPkk9x2cgb+eKfUxS3QCsoyr0//zx1HUMsm6/yo1naXDZxSbeAFUII3W5wB7suU8n
K/DCugs/NL7lu4CxpwegS/XxdijxWla7BttrniU6OWhMXili2EagDJAmPL+LNahCwDv8VO1cIwzb
u5QbjhuNbXaB0/rX2wPjGP6r3BGai9fbdfBJ5ZKLQ+v4JcU47kseqtgdCDRR03WYdNt28ntaNvHe
9WkjI1AgyJYQtxSCJ6vHm+p6rRdRGXgSeMNnJO7+mhs0d9GaZxBYYEx/e6Vb4YhGH4NsQBm/Ssjo
z3M/8RXJhT9HL1CZrM/JPJefqjBPPyB0pe482c14qGXIisKlniN+uXsqU6o0VRoktxzbBkNloA6N
TlEZ9ILVnbU798DrHeQI53dNJph4n+LnvCoioS4DQOn60Jt9CJTcfNv7NmG2Oqdyd5LC+iUBDYv3
cLXzWNXrhEdgC6E2ZKUQvpNX/ZooS7B8cOTQaxQqGNdMMwbinVViO8IsuL+z4tF5X2hjnntjwLd9
Z+PvgJxpI03JQwmM8IIJTA3m0ZDpNMtj0N3VEOj/TAu/LsCjxc4nCwLGcwicHky/nyGBXhQKhP+w
ymVhmGDILxNoPUQ4cNOQ3CjQ5G8YdgHVqsKJlnDpBPpOkbNRfoDLxsCaRAsdEsGi5eOu9Q7q8Qy+
s2rB7KblWKJBq5eAisbYTWyo9v1MSxe6cepi2qPx76SMNrmeHtW0Ug5Skk0PYrTiSaq0J0210RPg
t7HTDZUDiLy5+nVqNMTRgD+AB4tUPbTGrH4oFAYUiaoYZ9whmeWo+Avg/AUkfRi609SNEsA2EPy3
P7rrFOqYNPJoJ4FhRodt9RFkmjLpYWQgqaRgEYK0Sn5oob5dsh7u4+1QW6/EVEUblCVrBl2Z5Stp
nBakPJK8XsNwtLlTJq2+R5UFI02YUwqg+ZZJaSOgIxUEyj8kKYQPN4yD7ZrmbN+bVYsG/pwxWsD7
4Yj+QrHXW7s+xYSCosmJYqIVjCza8hdiKJmGZRuEHrMwFXkyNWGiG9WPIOxtT8WE5A6C8V5FsJEY
aKPyVKjJLfpoq6BBY/egBf3Aq9Rp/L0No/YQR5p8RmULiE2NKt4XMNP0VOE+7rx9kcGXp5roZP87
9CrDm5I8jJAkSHfMdC6prTHAqMG+3H7xW08V+CZVnsLZyU1t+VQDoFRh2ZCAokIzL8YMK6xLht6z
/dBgtIO8yjjK5V4CEDt3vTaNITNiidx18DReRlUxokmVQg+9PnOK9+oElN2PNXQLDGn+4IBSP9qi
yE9yIMUwfVBr4Ia8t+XFu7v+EfTmNYv5AJqZyx/hlD5XGPEjiijTnnV9DM7YtdbvzLRt3/Nq+89W
PYT3Btnm0oKBuOCAUTwOSS4xZVfVJ8OY8j1DiY3zgOMHPShKb0NDsnz5mxSTu2Zt0TmiJC+9Zqxz
AAPWcIxGG08thDYf2zjLTm3EtKqjOeve3g0rMX3RdsBxQaOnK8SgMLYQ38Org7BTxqCXfOI3ZtUc
e27YxwwW5KNThwN2D+r4UIC5kw+BksY/GvSMn4BfW7U7+6FOh6HUdg7mrRSIgjAVh4Z+Fn315e9R
MLXqqxpHP+Q2prOCIM5xDOxPdgA1+vbSN588Wrq/+pMaZ9MyEne9DAfdkQ8hSYzzVOv6V0i25ZGD
DGfZVoJ7Ct9eOyu5Er7z+1H9ejv+VqZBIAx6MQpLiMetV6pB/wFWTHrTaf9Nlf9Ty/Pu41gP3Zm5
bXxRwfofhhpZp9uBt/KMgfgdl0tEVrn8LBeezeFooaVCYLkUCB8nfYCqvWdPIh7f+mNjEIdqvhjR
4YqwjGLiL0bLA1PNTvC3IhltgLAxatcprOCjVgOMub2qrddpiC+JdroCGV/kvVcbWZobgT8i3hyp
0z2EvPbQ9LoCWLQAkpr7FXpmOJcrL3U7ayc5w7NlZ0NtZVaT56mZsmHQiV49V4RuZjkOpQhi1BSd
etVChWWSn80h+kuTIjxATO2v22ve2kKcF7rNjZJlm+KZvFpziKebsKRH+WfGQtqefZO6dbI6SPOK
+dkJBd5VUuz3DVZZe5/P1odqiiKa9ihy7evTObKgY1tOEqGTlmdulxWaiypveMZ+Qt/JCVtb6XWo
1cGY5+mY9V0GYFEIQtlmjZU4Ou4gg/L22DCC20mKmy+S642D/rDFlHn9Im1eoqMgbuenVMX1bNtP
pa9CHx2h/0SotN5lUzqcbr/LredJKGYlFKJsoVUi1pHeH5AAiLwZe0aB4YvwaLK1I/f2YWejbiUA
EizZVUOlEE245bZJ4NU7FFEMCmm7oTnApHIqg9i7vaCVLcrfRwtiqrSJ0cyhqbfanUkLW07nEaLw
ENX3k1r7RwbYAukUVeUZ3NJjL6OKp1iA3C0dnKFTle1fyMF0J7WpqjMlIUyUHm5wIinMq5ALcHV8
ZzxLNcqdZLz1ypG0ZmBvqSiqGquyz8KxLsHwM/ZmKGJo+sB4K2tDA4qMSjjShjNwT1P7becJbVRF
IAQQEDVtReE7WtX702gVeVLjfJtBTnsEz/VZa6P50wRtG0NKdrjSVem5RtbzYM/tpTfV4fH2T9hY
N6NrsAO6BvKBwehyK0hNm2KfrYWeGuWdp8sjstJjHZ0dTdJRIrIilI2Kcedhb124aNyodN3ALEBe
Fr/qVd5qEFwKwpq7R2eU7WfZF36CvRXC2Zhz4ceNxwoQtgyabtu/k5RcqMlUUXzEGpkh2u0nsPHd
8VuwLqDTSi5b34M65HlHtFIwYDcD+Ygh3vSMhbjmatrU70yuxIZfHYmMq9AHBhuqUXitPvEuzZxG
0orAo90NMjfz2/CrlpmZsH2UlVMehMlPKUzje1wSEfUwUXvtDrdXu/W+6Qvy5qj2dF1fpza9DNqx
K0KPMZT+kHeFdhnMLrrALfmrQmoP3HffHW/H3EjftMpYN/d+Vb2Caigjt2XQjExulCg5aXHQX1Cl
tS8Q9dJzVybhp9vxNk5Fh0JAhprJ0WivWyzWqPtlbqAwEAFo8PCeyY8c/CCGXTitKPQ8JrO8N4Te
2EUcFnxB9Mqop53VjnYMaYzHnPkKp/EEy3swTqkmR0dtNJL3t5d39Ti5u8ic+Ey7DQtd4FWoipnb
zKU+8WIJDDmXteYkF6TLXJfQvPLlauc0vP5a2aucTEhN09SFM72q5GBZqxlG9RJEsw6qhTJgWagB
jRCyx85zlCjTpZUtx2tklK6Ksg4/w88CGwpda+cD2lg6Q21V5nzUVYaPq2zVDGijyC1NKwzPy4Mu
Y1uDCBwcLbuo9+wFrw5JsWrkwh1OYzpDa0OauCJtBWjUuZnsg42Hfj+Zh6kE7P7WBPQrEPAPEQjp
fbHoV8kwQIKG+xkOCvA+EhgC8GR9BcxiCA935+u/PpK557BL2Z9Ih1u0H5exCllpu0nopehdXZ6M
GkO0eqijJ8Bx4c+qYZAbq7H+MMrj+BXoWPush6P+NZNL4xg0PRDy3EF7KohggVZ2/rXKrfoxwfvy
Z9/X3c4+v/qMxW+lGGIqzmRIXacqJxhTR4gbwbIf83tV0sIfcy93X5UkCDB0QYvla4FlqwdNc88u
5OprFqE1mUkkmZqr0mrHG1nVD7nNAENu2+mCpaz6EeFh41g78d5ZuLHNABxSjakY6jLvW719hJcT
c0DeksnqFNx3aTzy9qXo0+2csRWF6dav2R7+lcbq5Jn9odDxVZZc21eLizNX3UNXlnsj+o0oDJ0Y
yKAwzbezNqqY4TcjZjj5gKgr8zwh1YO4g5Fe3rwW1K7oXXF3lzm1V2uJnABamAVvCz66fc4rzIpt
tIN27hwbW4BrFbdkhzs6y1lFkTqA4IjMiRlWlF2CsNWOUBNTF7DwnovIVSga40AYxdTDANggpL9f
JwCztOyMzhCaotNYe6OuRZ+TcM5pxmXBH7efnfijFhWIUB7ne5KF4xUjtFWoQQf/nAYYOQd1rNyj
7uF7NV7WFOOKeWgQxHiGH/gxG1rVvR14Y42om3O54dLPR62vDi0IDoDBQLa7Q2JHzyke7q5edjaK
HKq9sz82QpkUV8IpiS+Lmn75OMtADuygURz0kUdwM22PtI7Brfihc+Jk8m6va+OBMu9jEAiMDxu4
NYygN8G8G+GAzM8ICBrejz0+1D5QnjupaazviMmWnw3IpwIpjv3z7eBbK6V5hFiJDODmCjuSQDou
MwUVr7q1v0U+rcssyCa+cfAqtyNtLRObb9p7nL9Cg375TGcthis7TABDR9VEobcdJ5dWXfhB7+bA
PkAW1lHZcPLPgV/GO7eFrVVisQAoRFhsXsWOjF6Knd4UEH+Kf8TdLE/rWwOec7gH67tKYKbMdZ+O
KJN+5vSOtlymDwhVQ0jWcREEUS6jPPf3nWQ2Owu6qmLEsAkIqkZ3Qdegji6j2KMSIGupCUWwLL83
0yk4jJOWvwO0pZ6DsTHfvk0s6n2ox4iswldZHTEGCIO6wL7GzSJI2lbYxB7Tc+kMdcLYOWe2lgbo
HrAcU+NrwFwyRGooSx1Sx3Sc79sCHj+KNYgRFDgcqa4+tH10vr01V+5ztBl4nA71Aa+NI5S/Xz5O
hLS415FXXaulFYRlToF3TDqlildMQf8hU8wB3lk6YfBeaXYN61BCVcyZFcTokXtzzELzTIgnv9/+
XRvblp8lHEK4DzD2XKWhXqq1hvXbHOxh/k3miO/dIOin02SP88ubY4EJEM8d0oEwa1k+AqPQ/WnM
ERuLkgIcQgG7J8sztHC1TD3eDrWRCX6B/6gIAZeqECUWh1UdWjh5t6i51RCBj6EQQSOHK7iwysjL
hlrdf7K7+X3jZMXP25E3HiiRObVUkoDItcvI2J6jPDuxyDlulbuqR/q7BPuLdH5f7e0p8cBW5yTe
tQIZQDzqgNUqUeTQDTUQon0ZWMtKb5QLmuXDKUF68II8VnactN4/VTqYTNWCMx04ev72cwwzLjIR
Fx2avGucazwrIeNPRYj2A4Pq50G/T3NFcY2817/cfrRbLxU4DT06rngmwO3low0GZ0AdsbJdVbek
5z6aYCozh0ZjOkYyNY4NrrXQtfQY7b233n7odBogz2wYLHwma65MrbYAz5zadv2s/JnN1oBCOpEZ
t8w7ra6t/UMtT4cV4BAIUpH8X92zKt2ppqBrbQoP9ClnBO3OfVL8MIfB2Xlz11kQPAAWedQ6TECw
9FpGGgDqQfhH9j7OABQWkZW7xlDrSPMX5iOeUHsV8fXKiKdbYGe4FuM4Ll7vq5V1ZpFMGLVabjs0
P2vfTs99Fz2PlT6ebu+TrUD0VADbMwSDYrJKtaiRW0ZbGqiOg4w5ywE5NRcS8ZW1d5BsRuLu9etj
l5kyLJeUT44GQxJFWjNV0NeJDBTBq2w8DDnU07cvijOL275FueisJ7CovcUTUkawZeEsXpgzJMAd
YbJHLfoEbw9FQSoOBM5j+jfLVcHLEj3R0nQ1Pw5xLdRDbLWkBliDanpvDgW3gNuYSjHMUGy1J0qp
ouU8p6ZrVMwS7rrOV86lmhfPKPcMP27H2tjvot/GXF8sC4jaclkdxGTEFXIT/QTrC1Da8bkPFBw/
JCFCCvjkfDvcdZUGWhTsH+sSA0xjtTdSK0cFTBlMGKyN7yG7gXWQlUZv7TWR+HlVfyO1+LJWi3Iy
XZtoP5u0HxhdZo0v0Cd1c/HjtjjDhmCOcXtZ4gq0PHOWAVfL0jF05T2yD5UE4QRFR1qXJkeFvtis
v4sGLfIaJy93nqX4YtdBAUJYMHU4W2FHLl8dZFx/xELNdLs8M58cZ5S8Vp/Ssz2G0RF9AvyY59G6
wEjSL1k+DZ9ur3lr58DVpO9BKYEx1Soncw3skErQTVcaZyHKgbdoobfZMeOtnsEAKzsQG/HSrpZr
Q9uhccAteG2WOhQ9X5428QHKtfE19lvJRIN+MO7tzC7e3NhjB/FIIUBBkYDhtdpBFRfURGtY3Jin
zHOGYLzgAzOdgVXGO8Pvrb3DN2ExP8MlDo7r8jXmVofN1IxbyoBoMSQk+EYUDI0rp3b9gQMc8aOq
+C+OOcHCEQcP5w6d0mXQNpD6xo75QqqpSc7MiVrXGQPErsZaOfRt/DZXYrFBsY8kDN6k2IcReRlP
t8nNasQiyzYrj71pVaAgdeniyEW4c9+97nmLWII/Re+X7sw6x2CXndIXZaOYuuSMh17pUojv/ezf
60Cc31lWJf0+1hRGMuCN86jUmOxFeBdP3DB2Do2tdMfm4ecAg7MpKpbL5r6a+H2vsexyipnWIs9X
WKG2Ux1t7SCDb0IgILm2rB1YpaoJjbnuDaQjA9vlRpXcJaHW40I19UfTN3q3iXJr5+gVh9D6c6R1
QueCapum/moH6RVKeIZvcpcvcWfQYxXEOgJfR7SVpUM7oc4coCZ/cUI8Sd6eeMRNwgJvBz5xPe+d
Ms7GutIM17DDDGHtvEItaoro2zBh7lGkoMv4NsfOv/cvV1QGvtzVTDbY8kVinyThojEZLrij4Dip
qH+iVizvkLO2UtzrKKus44PUjrCiocWHn4E3SU1/1/bOfIiCfg/isxWK9jwgAgoNldHeckGDVsn2
HCkGbXINRJjsz7ixQADISyPybr+va/Iwzwt2M7dO8putrOE984hSno09iVubYSe74yjMHQLDt78g
Up/HlzgJ1VPWKQ7yamD/0BtNrOGrLSiQt3/J1ufIDAzKvdAKoERYLjrKta5QFFqohgaFom9bCxcf
e/58O8rWuSxKROamAKYpTZdRQs6VBHq96fYDtEOE8GfjCbYdglRDO+DZoFdh9wPB+zTHidBv7ntJ
T/Yw8lspgbpA8Pph2aNhtPwNnItpmcyJ6aaOlLt5O85H0+qH2gV+VZ4w0kGqycwBcd5e+lZNAEbo
b1UDkMmrB6zFRtEGNu3wcUSWq2awdMChp6Jz1WtIm6k+auVvjwhADYSxzPkJ/GO50LxQx8hErN7N
C9l8aWRJvhsK8niACJXXRjBAdwJu7SEBMIZVZpB8fm32Vxc2Ser9ro5a3u6IGP+kB8W7wRn9b7eX
tfV5YotrcsMGycw7XC6rSgPdQhTHdIE2aodUD2yvT5HDt4vE+Xg71NY7o2OJRy1+uOA2Vw0ETUWW
uR9I5GboQ8w1JBU6roQ7SwmWvx6zaedMvIatkg5eB1SXaytUxM5goxluWyX9A457jqt1OkbsnZ0i
PIgAte4MyVFWGvsJ77tv9lCbnun4KB2itbRzjG39Gs5nYULMIAfw/uprNWupzh2Ty9Zc5dW3CKws
aoR1iRNNJBnZz2JAYMkL8UeBgpUomcQujrLHUoskGhG5hNXJNCO/t7PLNt4/Jq+iBBU1qKKvnxGO
TYo9UttPUB29saUX2tbm4zQW1ttz4iLS6gNCyEr1zZpIaB9+LuskP42zZO5cVbaXQ4kixsEsaHXa
oNo3yxoKRa5fG+lZryfKTexL3AYDlp3ttRkKbCPW2jAjuC4sd9ds5EXfdTLvM4/bu4Qpy32ZVB9n
DeH6N384JHhGK5a4qnNNWEYaYqeAQE9HwKqx7ksH1MZlIG9n28ZUTzPieCfeRk4HicOIgzzHaF1f
vakuluxSy8g8gwX9Jmos7TApuXwOY7tC/6lIkt8tlGf3unwb+YFEJ1qqnGic3quwyuC01phTTuPk
hFeIZiJ4qChcLpPZf6fXxrzzRW4cn4wbGd2Ljo7NjGz5WONqqtHrnbl6KfFAjwWnLaPu0OLhi8gP
dt5lpzqY7Kch0ptDiBLKTvzNx/wqvthgrxJ83HdtOZMQ3UHX5zNCn4nXpKp939ZA+zUQ5Qdjiveo
BBvVNGNduBVUJ4wd1jWDLQdjro8plnBFU55DC/eDpJDBE1ROeG78Jr1oSlIekGtSd77/reVSE1HH
k2o4AMR/f7XcKS7r1CKtuJDFwxMnkY/xQ6Qdoqmo381JV6GFXb0ZcsX8mvKEhhnzT172Kr0B4Eg4
pPlIY5vGIJcFLH7SPH4kkb5ZzeRXKBhiGltY5Tq/XF821anWT/Q9ZzOAkdwb7WFCy+fYyygRvj0h
0I3531CrLDf1ptIbqWW6xcyjtKtYOaeKr9xNpY6WGYXQ8Xa8ayK8gAHwsH4dp3RBVxnICkKpoXfH
9dL3pZ/VYOr3Nk4rmFvMYVYe5BoXQKzw+v6h0PAwNZMpCtw+xgBGivT6M85Tybu+6cx3qC9bX27/
OPGZru6H7Chsz4WuCOCV1Wdsa1OVosRguUHmd4915v8xBFV1uR1EvLyrIOL0/tWAol2/fLm6XHWl
NXQWsseQ/NBYjE9jUqItEVl7vOWth83p9e9YqwtvNLWj0/mIDJlTjSWwU8+W4kpmPv2hhk7zM6rG
VnmGK4ArL9D65Ks5NDpmRbgW4xqLprJ9ZzFZsLxs7LD6KSWzfvMhK+SImAPRoubsW+cQy5EQ2gUQ
45qx1N4PUj0e0hpt4XCo7J2L6vXL5WLBYQTniYYO5f7yuSPLnch2nGItIhnquyFGYhQN0nanCLpO
ijSYKRjERV/UKKvKVDJbLZylmDsq9dnRHjHXpRCjpZOk4wT3scw/NsOguSrDhrdCiLg5cXmj8mIq
yxRx9WXVLUQVhngGBtocAo2ilqgTCTv2Nk3ct+5hQjEnI/NzYeNesXyWfuWnWpxWhms5efqUhLF8
nv0uw4tH+vRfROIyIThLtgi6jCRg2CMKLLw1B7Pd3ESmF+I0Fe2oaDtV2PWpwp9PaUS5QLFyxR+Q
iwL0eOrrruXn8Tlooq+ksvZojXFMsZ8MuKUme6SF60JlEVNfvTNsmpH3aIg5GFLvynaAAZ6pVocI
Y+9jlAzZzhq3PoJXa1xvT2wb24ExDvFwePZmS62OAZf/na96c1Uc0KLJzpVzLVI319as5b4Bor8f
sNV0cGnCUtW8K5J5PEumHZxub5LNeLRpILdR0kKxW26SYUjNHmEm3Q3RHf+gTI19tFWUjCrkdd3A
aPZaBpsfORNJ2jGUl2Cwl/G6NksjWqTslMTOjrKBzJ8fTuMzRHP0wtXOPkiSiUFhrcU7h8fWSgV/
k3KL4dfVpcSsm3hoYkd3jaQNzlhGcwWV2vxcj3J9USbp6+0Hu9EGg7zKtJzTmozCPWi50qru8Q/U
aIOpoeRfQNoU977RzkCxB7SpjLTz/Cao8BIIpR+2ln9R6CLt5JqtJYNXFTwZU+ifrfI2p9tUK9bI
1btEn74yYivAV1EyLg1aFJdJSvYQPtcHNGtWwH5ZDNO5G6zW3JUOdgcV8iX4ZmE4ZEP8bs1y8mq/
+H778W4ujWA0goQS0fp2VKWR2VUlbQykxUoP++YcWgpSX505pg+FogY7u2f7dXJFt2lqoiq9LpzV
ntJVygmoBD1i0ZkZ00Ht1DvVicpLKgXmQZkG/Rm1s+akKVHqtaiJ75zD4mxY1j+smK6XaBPJwLJE
inpVvKtAQltmjAZ1tOVz8Qz4S4ufV2hLzYcmBOHCZGJ+X0HtPkPckdqd/bT9EERv1wYwRS262lBp
0qU4g2Oa2tWtQx+5btQPg6Gll5YuyR9aJ0l/GhOCCymi+S+q5XencZD6vZ7c5i4D3CBYcUgvrOm4
ZtRo4xyUtB2dpDtnRRJ+xWHwtwDvv+PtXbYZSXQXQK7Z8BhW2QqaKs0An5Ika23tgz+h7NzpUnOZ
6W/sPNutUNT04iul28iwfPluK9kMJkkmlDrp0zlCUwDJf4zepijdO603Q4kMDEaUYn1Nrg9KSW+G
iMwUcwk7hNCrv8xJEru+2Ud/3H6AYkeud6zAn1B/gHtB7He5qjRt7XpGo90NHKf+rnYRZ4we7rFA
N5IBKjuAXUGDCojS6tnVs9IqHSN5Nx7C2jO72vpqj3X/KJnqh7YLpp1FbTw/1KEEkBcuGg3bVTg1
HcZekXTdTacSLlhi4j0Hvfe7VHTD3vRrMxYcEPC8hLzSh4JrOuhZHrEtuhollkK17ltD/6E5c/L7
7Ve1cTJzJnOF434ugImrV4U1K6pqFvVU2pWafuwMLXiPpyY+E6jP1hoqxXYEatGR7qH1Dju7fyuz
6KCzRVOW18gsd7lRGiNRy2aiLhhkKz4OsV4/NVGru5IttR/TJEVXwYoxYwzIS/d53CP6XyB5dvsR
bD1s8VGwi5BRYry6/BFj4U92PVIxt5LeYq+gRiVe7XBMACGUzU5u2dq0Qnb17+YebdJlMObS6iD7
GdedBANe3KrxnhiMoT3WXd8nrjFX0rRzw9pc36uQYgu8Oj/GcOrtdmoM19H79tIo2ei1Smg/+0q0
J5K5uZvg9qGaa3E/XcMytbGQw7TiyogBNhZaXLmqE+dni9+YbUn4nZrJ7/5o1Z8kc1B2Sq+t2MgZ
2GI+xIG5xvMy4BiKioThFlmkPDoOkimBqmAXY9aaR2tz8Log+x4FZbrzSreeL5uHo4kxK801cX6/
fr5zO/e0Z3VsUC35ZEUY5vSppp+KcZq9t29VOOUww36xkc1VDsp1pE9mk260WbR/5lZivGRm2pzg
vRg7i9rap7pCb51y3UE+dnXPkmhtI4hXmG5GcnX7ptdf+rGGvzjJsIJH68fthW3gOWC7InqjQfFm
crtu8owgh+NUAGTobYV4+NTlJaxiLEh9Nf/h0Kv9OMHPc6UCvlkkDcb7bMLpOsGYcwdWttEC4peQ
DkXHXyx+lQ4ip1c7s6bkw/EvuJNqaXosC9Drc618Lcu5pDNvRg+VXgeX3AfT6ciZzCYzS1qcCYJh
AbbHCn4Gh9tPSCSG1ZlKioSMAAcJbN2ah+YXhtH5A8c3PnTDEYyI5cpyoOFPT83Qj3DTUKTcU+Pe
OMgXQVfZqkxRQfRp8QqqTn8oLLU5+QDPd46Brb0mQDwa1lKUmOsuYuY7fjQMkelGpfqps/BOnVtg
AoYcPyq+nL+//SA3ymnRZhKNcALS4ll+rpOkDjDkFNOV/UK5k6NAvavxn30XKX12DuRyFJYd8p0W
0v8b/Cx6uR1+K1sYBhsAyBBUjzUW2HDi3gI+AygrQtHSb6LmrsPQ94CVdH76b0KBggAxTt2yvjjM
SH41usDolgV2dOiq5x63/uo5VnChvR1q8xVCKqHr5PyiZS4fquEnZYYEKaPsIWKekwfqc9UNiotu
X+qaJf6Mt+NtPsVX8VYbEzXHshkQq8ddXcLAE/LJge7i7Dn4suyE2lwag3OhvcTAcX37se0pGhua
em7wP5ydV4/cSLClfxEBenMfaaraq2VH0gsxMkPvPX/9ftm7e9HFJoqQBjN6ETBRmcyMDHPiHPg/
7qlV5DMqqrUQzC6b8dHQkz9mIoXmgIIag3i4ISZmxOJfPShmQdEu7qn4M9VtecWQqG4TotTipOEf
D1FvTInFvzLVdA5a9oie+aARTTdRhsHvmnL88wyWojWzVEQGojIi3MwrK103Ki1yhpavSU4HDbmD
vE8WKs5drkby2YgJAPPaQUI3Wet/VWfu1oNvuHfnSRQIpoW2AcMFmx8QhksXw8LuwyFiI4KbgbfQ
xtH5XVS6FKQl993URukkSVHuK3ZyRAmwd1wR4aAXxlMKHc/mTal0aJIJ8ISHG8oFCa26mFw7trWP
85qk4cFTsbtaMWjEbkNkscVGMjmal0aINbVTZoSYp+HdCtOmH/cwV5lJUsDZiN6cVSvm42rMR/2a
vUCMbgHlbtpWFIU2Z4puoFIKLWcGEOMideWp/DbIqfRRMcL+pE583Gyse68tuu7A4e3mE4L0n+oX
yRPw88vvPFvdILdCWMtRhvXnqM/9iWJ8dWNXo4Mu8syipapFD8i0gaYy8UFZpT7qaOw9mkLqgC/N
Nze3c0Ga1DEXv9Bbpo71rslDiDKjcFr+n+7Qz/l/kP15/r9P/2thmT2/RBsSClhBZ8F06eVa8xSW
kFQGjm7I3X963imnuEaabc71PqBScTRyv7uql4cEdCT9mu0RLnM7CXvAkZ3ept46030y1+Wo9LJ3
dEUEQL2NuW6CwctFSRGSWvNA4tuo0ax5Ut8uj20O4eVpgREtQcMOub+Aiw7xKimygrSalc9/AWbk
eQbuTqMG9h/IPC5/BhzBKKAolNyQaY2+yrw0yJxN5Z1UWchPR7OF5shQn2S70ly9yKsbrR7CAyj8
3vd9/Ru2TlNOmyTrAG8mC41maY3bB6Ur1JtsQMtUBg9/c/1J3fvAeCiLiTbGlN4MK5vDrJtWRNlY
r6rppjJ69cZBquDjdSt7npBSA9S+TNlgZ3NDp5jyJU1Hw5/WOvkZ9o1euHaRj4nrjOF4BGvZc0W2
LurxDNlAaLTZQ2Ww+qVEuNWXtLRlyBS1u7s6QdnNs2MNIaZeSZgqKM0+jdwePmnH/4vVEjfAU4oz
gMjw8hzp7TTmUtdSWjAm+1QX3XKzAllimmGeDvIWsXHb/IBjKaaJoMUAUHZpKpsWs1zp3/irIReR
q2S941nSUvo9UM4ggaLVz5biaIRi1+pLd1ilx/Lm0DQldEWF6N5mZl7dVmb2qWLo7CzDyXAvTXAI
lhE39c83lSIcheAXfMm2BV7pJKMvxbG4mofHNpLXz8qY9DcMnB462b1LIQJa6u8aCqpbCSBqm/MU
WZCN5S3KmFUtZ4+TUkUHV2/vmIqMDSiUYJjdrmjMW32AWdjw40rV/jPKrpz8Fi7685KUus9YYXLX
Q7sGWiifDgZT9u4jrhaMPf9x8TaPtT5Eamww9+bPQ4zcepyrbshu3EVtdMQ+sm+KCQYiIOi1topg
jtIA24NJzIdGrggWq/+3m8MxgBehPwiAdiyRT6IgBZU/L/HWybTTjLxUBtzTGhLdgyomvBsnGxVi
3Ry08x+fRmjY6YAzCEzxcOtiukgZZ6RBTL9fosTvdUWCqdVeHuOM7PK6qZ0XAVNAnDgi9Nq2o7im
zjyUllIjiapB+p0i/oCerRp/H9rGAlNbHOFTdx5jWl7Cf0J8S1glju2rsN1SpiyRTVyKUtml9G4q
JPlTHTo5EhtTV093aVLnNkqlrc7Q4mrlrjRPy9fra965gC8CSVTCQYiQgV3+BjuPNIJlKj+Dbqaf
R2dYg44pzd/XrewdGAr7THdSWKGlsHnv25XsFfpDw1+KxXlgGsP5nqfpz1oqpoOrvmeJKSHKDqTK
uLDNnuaV06E+OOsIzcftjWY35nMZEdiY8iGt264pHgQkMEEc0i+93LpFprg8Mx6GCnO9IpkZxrfZ
wCD3YEXJQayy85VEm8KBOp57AIDq0pRptgPDpIgLjVoyn+Ikt86JRVHj+lfaOY/EYnh+GliC82eT
xemDDapEPDZkyH0w1ZUdLNNChjNnSJOMU/HTkbofepgZt4MR/jnGEJQL6gcUOJgtIZq4XGNrW3lY
UWiF5qSr36GfBDWvM0yBqkxHYcvedsI/Ihpb6GgpW2AST1FvKCutpqRVlRukv4egiTL9YDv3reiM
6TpEKGSnlwsKm6yvaejqxAVVeUOAoj7YjNH9+YEX0HZBvMf8AUnhpZXM6VFga+iuRCivnRD6Xcn1
R/lxtNJ/rx+PnfNuMgWDy+exhjN/s55SbqseChrq8J2uP8nlot7MS5x4mUm/87qpvZMIsR8kBZCl
k4JtTBVlSWenI64slRyJ5KjWXCWU4hsptr5qUh7rLmIr8k07zPAMGx3R7XX7e0uFZZBpSzyzaFRf
bioRF1NYJbE6Q8HymXnOz5VeUciMtXX5ct3U3inBBpKsTA1RS9yUS+WwzIoC/gBfb9pO8M8v8Ew0
jpofLGlvS1/bUS+XlNXq1DAVx+VeuuGbhe7l7brYDeOOaX5qrLU/j0VtBLFUhWgzd0e6H7s7KjIf
4MpUobe+pU9rc+o7XoB1KvMHFXmLj5aMKIcRKp+ub+ieJbQ1RVDJIMob7rp5XemhJCrtuCHLbpDG
dT7EHTk77LnmwZ7uROesB84QIksBBhTf9tUDPjszwo4dnT/oJ/JfzqDLd0YvZ/9GwBvuoDornoxZ
G//iwtOioJvr0K4wtu2wDtBEnkKr6S9pprlxT4tkLMP+xgF34F/fSuFyNzmPeG5EnQUCSI7oZn2a
Urerxthk08+kNlk49OcEOvH7GOHwU9sb9TMk8tJ/jpwdFXl2YjGTx442ETAr5pA3pltVrUcpjul0
ZipzjRXtn9JaM5c3Qgsg2mwPwsy9pRL0UdkQE2kAei6XKiVmv6CmyzXMVON2hObHVeew9Ust6kSn
UXWrvmyDJO6H4Pom7zkAJh3piQjSNoh4Ly2PDCc0K1fPx17jOfMcF67slM2B994zQ2QrKneU395Q
ezWFniZFLbrwWaH/WyG5cK5zZTkIVPZuBBGE4GalV8GKLhfTxkyVRCHkZKvePFdFZpzrrpDOVi2V
4LeN2ktDqTq4ELsr4zninMLc80Z3q6+1TtUTVkaPMPcnlVH0cXV+Xf9KewvjMYL8DbJ3qnPbr1RJ
sUNfCYoZVaYBU029C2Nn5xGtd26SF7U7VMlw4F92ViYeP4H/ZQr/DZEvDNhyJS8SsxDGMAhpJLm+
b+dkPsBp75sRAGMSADCGm7UlcSQ1Uk71HrkC6Xe9GPlnpbaOeuu7VughgwTHnYBguDwacaHRosgY
47dqU7oxI2lJ3WYY9IMTuPPOQegtpPyosQEu2yxGL8ZKTgeacoaV6k+lIv0I4fSFv167y8Fnvevb
8bs8I/kA9vCoWrPz9EDwSGdJ8NfDS7hZolIDkSjCSDCxRc592TXQy+qZObutMuvWweHYNQYtrxjy
4g3a9lkbWKtbPRFNH3KqZznsrUA1CprH8lBXc3D9+O8aYzf5eoztEgFefryxi6JFMzPLr5r6N86x
+YgeKaoHa3KUBuwdE0ZbWQ8BLbChjSW9k0p4EkK6G0XTniAomVZ3WevlqMO5h0PAE0KjIUrhgn7h
ckmKMeUsFUOVFcqB3MJhWS9q/DDWZRckizXe5BUTfX4+rZrfmAkqjPMYqc8jdP2nhHJ95LVT3vTu
MOXrUWSxe4qBGFNbQQKGKsPmx8H/L60Dgz8q7+v3rI2Hu7Kf6sFt5iE8sSm2A1kN7HRuo8lZ4plZ
UTcHQfjOEwwOhgfjpbjLAPzlb6jShgH4rAWBQTbwWEzFAMyolt20NedTO6mHUfeOjwWjD50KeE3q
ZduoW0mMcNAodFDNje3bqq+k82IMrWdy+P6BRHD21Cjp/uJkk7wLcBox/RsKDjk1O0sqABtmnbl8
UScEbh0lH74XpDZ/cWOpU1OZsxF3A0J1uaEtAOgcUmncgwpftxuqofVfpuZFeR6aVtZP16/s3kWC
t5c5V6GuA0jh0tqIikYaRRyhGOB29pzbNSTWemMtfzHCQeoJRQPAIk7J1jcMsMJI5FLMj631O6tV
7J8NrD//XV/N3mGEEkGMPb/UpTeriXrTacMQbydTI76H3F55DpkS9OJEHUp3mpOjfGnP4+nUG0Ul
giLOlv4KdefIAUwIJ4LTmietAF6XZv1wGsrwiJV81xS1HUJsGqNUCi6/FC3rUUFcg8FuCUWyrtey
m3ZsxqCy4yOU055foXH9v6Y2d1prdatqGweuN43Zhd6kf2HO/bce0U2InmfHnVZlDWK97d0iteqD
HsrekQTEB0UaOEFc7yatrvrUUA3aYL7e6cb7jGmUE26lP4gH97aTrIygiZImn1C4mddZWU42PaVg
LrIlam+WcEGUHejiAyzj0+n6qdx9RJg1FgN2L8nt5tOlUQWWvolMv5MhW/XUZgrfOXRx5xuaRMN/
Uk+/3BubCEc9R5SWn8w1QlAFxY2qcc3FVL6B9p/PatlMv6Zel6qDH7i344y7AxRg7ol8avO9O4ac
ckUTPQG9qD8vFfgPAMB/AahB14OCGjAokS1qlzsexXVoZwpD9UOrhIGld/9WciPdRMr6Ny5UjEwS
RoJOonR+aYn4fDYmFdgk1MQIXJhFC/dBLitomGYUrw7IAnZPEoU7RYFzixxN/P2rk6SO5VwrmWCk
M5r4u0PR8CbNZfVTFubmAYRn7+0TTCjUEeAmgHX10pTMzEXcFwJBw6RpoJL/+mjRdO/n1n6erGm+
k8xY+nz99Ir/5ya9J+UFdEUYA3RnW6BUljLWGbbhOrZ9/DAbteXiXevSbZxO9utuPALM7RokKiGL
ekGPbPYzRHrBLqoZtjtk16EGUZwfjQUb89hpaGZU2lHvaHdTXziRORjC7uWmQp0jOYtM8y1C4PAp
13rjsyIVw2lctRw2lCaRvR46vKPQcvfSvTK7cQoGg689Sk442UlWvTbJa3pk9dHM3/5m8jyBhKHh
se0JFJopqbGgeCjJOkg/DWWhnAb7tMfUSzJ6JIowo18/MXsXQvBoKy8JHA7lckOzNutGAEB0M2Pd
fOqWQguiSbceM9tODqLPvU0EJsrEALESbduNqUhGdWSmM+UbQ5LFbiED8XJhUThM2vYOCUUupJiI
Y5kT2hhamkEqlYLx926s0P+ozH49hcrU1MGslvQ9cscOnKHpv17fyr2X2AIei7grWCrS1cutHID7
RBmJFmNmVnhO7b7/d21TYBpxot0bmmSeTCAVHmzzLWOxunPgb3ZYw4FHEUoJzlKKJ9t0HHY3syRL
B+quToNBaqNUz0aMgJ+LHrvS+qY2mJ+AEUmrq5PhzO4Ean5y68HWS88cjaR1jYX2tivJanHwgu99
EqDqeCYR8qFDd7k30GnznXMRe1W59gDqOzqRSme+08tl6q5Wo/hQB1UHW7JrFYQH/+AMgaJeWmUe
f5yGnhAz1WRRaay032k2p/ewPK5PVUJZjkHMI/7RPWA+7lcRfHiyGIHcnAM6VKhOQbznx+DCTlC5
dV5XtvEzFDGWF4Mw/uaA5HsoefYQi5BNooYw+cfu4Oi6fiD3LpwYUuJQAMzSt6GCasXmiAoPmz7G
4ZnMAR47WTtKKvetMKQP0TBl1u08lDTnAHwHsm5zWtNbTZ3yBzM1pAM/JTzs9mUTrDecIdrqID8u
P+WcSprWimzBmfKOaoxpntM5m89Tqq63/WBVbhXCj2+mtXy+vos7VFiikc6oFZkKQL5tEmsNCnS1
dWZjNRueVVuSvTAvli+Qxk9DIDEXPpyzTFNrdzTs6QER1AyiN/HBi9l41hslPQLn7p1rEieSaiIY
6nub0KIKGwggOssiigmXH9osqwmQMBsZF7WG//YOOMR8A2XpEQfRnl0SQqqlFLZp/m9uMXrCihat
QgshLIb0Saq73E+jTnrKurT7CdnKYD3LcaT/zXpFjqHKVHaEnuTlxyfKSoxuYr1TGDrGo9pb1nsV
QUP5vTo36nO29G3QGY12kNzsvMeMAeCwgOaKMV5x8l8Fi3rdLimTZ9CrW0r6Lle5vspaFL+6Vvpn
NcbywNzO+4HkAckpIhqKoA++NLdkVdZQk+KcDZr5nC9t6M+Mn343w1JbvGV09HtobZRPTikk5Vfp
iIR6b7kUal7GETjmL5nRq+UueRtJaq7bokUb1q40QnDgZhRWv6/t4Ijoyl5/HdwtkR9urjW5ODAB
wYFmvLlbbbFAzdL2lj93dfyla0b1bE1Z9MyMjvkryYbCXcy+rtzEkH5oi9b78PerB25yx7XwG4Ds
wPgLBnzbBe/MFAmGeaESapXruTVrWAiYWrsJVws1b5MBPYbXreKUtUV64NV2oi8SOXr9guWB8d7N
wR4KwwROjemlSJYPTV/bX5hvtW+V1bH/O9hq8f96s9UgrOl0iD7OFkdTaBRAYmhQ/NGp0yciAud3
2AodhiKXVsdtLavXPycRP8ct5bSrgoTeEiSLXRHj2Vq1Ptp3cX3e/iA+PHUD3sltA9mUhrgYsgRq
3tBacmRw+uKBIrJ2EHrsmaFWJoAh/It+weW1aoyqkKuEI6aEcVz5S1IBoWvyNf94fYP3rg+bC+wL
kAH55SbYMIYq7R0NrjIwYFnkKUPafJI7NXR70hQIX6IP1+3trot5F6gdELzGPV6uS9GycrFtwunE
XsqvgA7kX5Y5HEFedlcl4FAgkFnTlhG7q0tdXizonYp1nZ70KqX1AS2330hW/x4ei6MbsfPEQFig
cw2pb4Ce2NyIyqb1l6az5dfTIOWeDBlHedKMuI+8eB2K6FwpINoDXU7if67v565litRkspb4Y/O4
mbVtLE5H1mBLWfpp0cPoE08DB1OtTZ75QqFcWEnLgQfYcz60ewSnDO3AN5XCZq5yPcHbMfJlNvM5
suclOVEY6Hwl1aTmlCRa/DtuEyf2yhCegwPft+eAqHZR0gJBDuBts93mqpTwflMr1zulod0kl9E3
p8ycxdXn5mjKZu8sUboCBARyFk2FzQ3pHGMgXCOQ6vM4O6G8mbmhuTQPZRT+WMniD7Z274PC+EWB
mSCJ/tPmPbW1aVJp69rMvGoPa6i1N+UgvzOWsjk7CyD2dmiO8J/7JklwoQcg8t8OsoS5ZBYUBZES
gnIMhNPUMB3f2wukjQAkKzMt7hFMMg4QyXtWBVMQoAq2lWt66QnU3EYFLpZpLWnUJAoplgLJiPrb
aE2dHybiJh4yUYdEL3tf85XVbVhswjAMwRndCGnp5GcHVrDTXMjL96XUa9kjyJlUdxhUihdmYj5J
6qCfGmgcfaWfVhOyJmCPZixrn9nG7mOUVssTmgL98/VLveck4dsSwkeoA/K6X26NJi1RVwGK9+M5
Ws+VU4ZP3TDX5+tW9m4RNN7iHtu8MtsUqF1COTPo/fgIIoBoLkrdkzNT9onW+tOfm2I6g6oibTXq
4eKrvArSFBnRJqcnJlWcEV1pKdXdlLLXGUKq5OD+7O0dIAWBdYTf9I2QRmESjpWZzfxSmmcn1Kmk
U65a48Hh3ds7MZD1At0EQyB+xasFzWmGNrYmSmvF8htIXnSjtut36r9HoJI9QySOxE+qEBveCv7V
sjLUeQNeTWppmIWZNnl6CcdTFhHX//FHQrOI6QRadWRJ2/5ZuWZpPgqwY8WQ6D0E+VmggkP3GF38
CwdONEdkwxaSo2z5DXQ105lpB0y/JkkITf2QnSrK6T9W6OT//K2gmmaDiqPxQGtg86WiERaBicFe
AhyrPlPMjwMrgeWgS5WjMu9eLYtMT8zlCPQKxDiXp4KMJ1aytLb8PJWrs6I2kpegNhksYzS4JYVl
b86sJujscXHDJWK8rlCac7zOpRvLw3LblUZ+gKnZ8Xc0uhA1FYzgNH03z8lil3mrlixfHpLG7ymY
+VOlEBqrZuIZ03DEQLtrD04QZnZMhqW3cStPNnppDQCNeJIkEKSKsQZLO2tfFi3UbsK4VQ8C2J0L
wjgNVQV0zZna3uplDJ0GFeJIACRN9fQ7TavodiISCFB2bA4gPS9dnU3sT7lIF5VgReS8m83MpjwE
tseTJSnVaHpVz9Y+SUrbVV5DT/19mknmf4natYMv4U5DdyWohv0FDquG+cF0Ht3FIDX0kU9hFHnq
rPoDYbBiBfHaFrLbGc76XE+gHL16VcfPKVMRpbtGORPvzO/ErZsTxsdeoUvlU5oLBhJZHnrVjSJU
Q35VyiwbbpTDa3GKiecjBnCbkepd07Tv87Uefqtzm0tuX5vwmy1LKTee3PbV4mlxk72f1mqoz9Dr
aXKQ1p0q+WZbtB/TVDV+rk1lfoiLyPnQxmG7+h30Y0eNBHE7LndX9O0UslJwEPwpAoZXPlUfICMx
lBFYgq3WX7tmQUAnMfpzYxjl2bHg6qwdAts+DRWeQ/nTde/39uAK67xOhECCeGXzRA0oIIV1Ju5u
F0aPs1P3nUviaTyaxtjp3hSr9q+/sAi2CE0wyIx5gS/Xmy2cG8ViiNnGIT+ZoD+8xdSqZ8WK66Cr
e/vAE74NuKiokqPAKMtKKV9c2qscI1aXkdZej9wbnCZxf9JUu/cqpAJInpXllDJHdbCtb68nRmkL
QTjOuC/wjEujTpZGhYbX883OzL/0a6JSdRyNpxDs8MGbLDz59vwIYW1KjJSNwX5emorSQZqWkNQy
5jJ6RSKF76JUNg6q83vn5LUV8StendJk0eakNKmT10hs3+VNOTxA5UTO1+WwFmvwIf3NZ6PxBKCP
yRuezUuDoa3k0oSHJ3nt+6BS19wDWj6f87QF8cnU622KMOUfxwKCmx4YpoC/icbQpVGmOTWDGR+a
UX3cfTD1JHSHcCyep+ZwPGXvhEANxpQFNKUUIjbJXNUMfScZXPtBL2Ev0cfGg1/SdGGLOWI63rsB
CCcLohQQZTzVl6sisxBEGAC7oh4J5XI0HI/YIfwMY3v9aK6T4Zp2cTTqvndgXqbMqY/SB9iGVcna
aO2qspUJ8MHpPCtJ+37MbTWAO6DpvUYr4Se47ll21ylYRXgVYeiyN55Uht+j72zwn02TqLcIwo4+
s4vNQ7Ew9qOhx3GGp6A6/41RUnIxsEtVdHP99N5O4EQC7tLlcsUwf/99cIi7Y0nqPWnJJi8rlaOF
bveWKWgxGkNox+Q3bntzdiCdYWIxy9aAmmvpd1mEmnlYxl5d1LOvFs56UJXbPlEv9ghaGQbAfxK7
Xh6gMOsceRmTNZiyvn0vukvnNJuG71m4NHdgBu1znUbye6epQk9VGjh/ru/x3npZMq+jYOB5402t
eohL1ZxZrxV/t9J2fp8wZu6a+nRbaPH0+7q1vdVS30EeE/8NnHizuzWp6RrTRgqiUNVRcm7iu7Qu
5fJUd0vzUZbqPlCUpf0WDnP+0M+2+v26/d3V0hhm3pbhOCL4y91GCVAa225cAwoUNlQURubrcZ8/
moOiuNIyHBGwvqEVEZ8XgkD4yajh0YsXP+iVb59QXRxDnSHKrC+Vm3VarV8iKTt3Q68E+lJMvlRL
ajAsjXyvK1n8MQardhAVbN0hv4G7Y4ECgPoW+OnmwZzpX3R85DXQc2fxJ7ATXmqkuZcypRRc399d
U5wk8gNQWVToL5e7TlGhVrRHArhShic9zuVTX8r153EujyYdd0xxXbik5Jf0lrcoxrVPDLvrUP8A
zmh+MLWC1GDK0vsikw72b+v72D8qJjBU8ZYAJtqqyI5RKoHZiORAzc3Yl+QVPsB5kX5EhPVPKdST
mlvqRXcQFeytzyRJJzTlH57Ny63UaqaDStTHAquTLS+ElcYN6XfeNumhDOHeKQVGxL0AMsFU4naF
Yc8SDUVag9ER8x6zNS8UBlLzpqDn8W3Rsvznai8W5LyGelLW2pYhx4Gh8cAX7Wy04EcVc7oAY95M
ayAEMthtL8lBn01fpEiX7gxqaJC0lsspXscaFkimtg6M7uwz8asoIkGMyESK+PtXN3QtjFyV80gJ
SE+UsxJF0ik25uTDTOZ78J7teD+SKVoIgAOo/W6H6oqSortiZkoQKo0d2PxxthWIqJNCXYJGq4cH
x4YyEXGO0q8GxDf+9HIKog3mBhE4F35gczk1qZplySiVoEXqxJ+LKP4aOXnrL9G63l439dbPinln
ki6hNEHdYuP2kqJNW3RFlKAAg+RZRT7cDbK63tW1U7ta2/Wfr9t7u7OKjGgBWHD8gZhSufyItt0y
Twh5ejAzCea28jTedFb/Uxvq7NlQqvpe6hzlTuZLu2td5v5162+P0AvdJdEmw/mUuzevmhrmYVTp
4xTAFl/eS0n8X2E00bPVZfLpuqWddRKdwE5FlUMRLYTLdS7msNiLjSuaW3UOKpQEP0DIv9xGRknB
e+m7+ypC6FJS08rX08k5KFe8DGe8TojofeFrIWvhpIJT3aJPhoYefFeOS2BmaqydNTPMZJeMT4XN
3Izix45ihOOh2qX+tGulm06iG5h6idyn73NSp+Jdizhn6sZq5NRebyTI+4hRk+W+J1av7wez6Klh
QV6V3OZdGrZu09hUujJrCM95MZX1wad763JoTtALpoPF2uhWXG4offBGifqK2x/a1Vlv7TlQalls
HnWTPKoTvGFYmb+vf8Z9q9xAVdArvtE3KtocjmsZq0kxqGfm7KZzvwzzk7OU/X/tTNpejGX873Wj
O6cUfLEtOEBh1qYwcblUc5JKZ0FhITDykNGebNJuLaOcg7mzzYNjumvKopVmQ0MoU7m8NAWoT2vN
3pKDpKv1cw3q2cMHSx68ksXBB9z2DcWJJHomJ8EOUJyNKYiXi7KKMzkoTDvztCRdzmZoJ64s2eY7
J3SkwEzae+r3bfDn20k8R3QHou7tPOiEqNpSg/ALSnhOPYSc8rMSW2i8KUZ0cO123mduGw+0eKLo
32x1GWo8OjCZlAiEYZpbgHTfltVpT0VJryOT5+amb/v2btZAwrtlmzYeIMv+YL07Lp0bT/YODp68
aOtiEysyGaRsOT4yktfpUAx3yZjGP1vAXw9VA9nLwcO8Y1CwqghiX6BAAOMvD5FmR5GqNc0SDPpc
fYqqlAp3FJW3CcJwgUQKemDv7aUUs400lIhc6JVu9Tcyk3ocTXc5sM0kupdKewC4poUQMsRmd6ry
efy0dJb66foxent+CXaEdp5F3EPnUnj8V+GHPvSaHVds6wC0yBOFLQTppfJLXLblPcMkP8pK4MwM
6aAh+PaK4gvoMrG5fE7Sz0u7WkZQt7S8mKrROe+zPqNBmyX5XZLl8cEV3dnYC1ObKxrNg55mFd7A
sdMC6BqslXlk2O/kVptOa1jXnqKt/UEEsrs+AEUy89qCYGyDCmFmRWvimq+pVHr6Fbh18csyeE+m
uHAObsZbU+STODnBE8c08zZ6nmozMvpuaYOBuM9bKBQ9rmr8Qa8t6Y/9KtAIjgtwbq4hEOXLjwaF
RmJ27QrIL2xzr4Cp81R1tu5aiSR9uH4u30YaAoWBr+HOC2KLzWtRJ1AkMq+GKUsdbutp7F3JaouT
MqcUQziP7lKilQd1DuPvy5/rrkI+JOtw2FL5AQHDFN7lUqehWCsUrrtAXpPmti9n80s8WppLsUh5
qtS+9AiSupsyr4f3PKLrqWeA0h+BG+ReNNPxOPAOex8ZQLsi4loB4N54Ixui5zaEMT0o6nWCsqWQ
P9Mcoeul2EdCbW/vi63wbpLS4hQomW6OrjmaYaGtYRlEhlZ6EFv+mszauUvHvguqUVs/xEt/xLD2
1g0Jm0SWIn4V8eXldsu5FTY5wV2QSWEkVKFV15TG5XHJ8sFPhDpgsyzqyeniI4HZt24eJgxo9/na
jLTRwL20vIJmjIpSrYIqjw0iV0W5rVN7PksD0ogrgdL76wd7b3dJL/H1hAwC0XppL0/LsOoVvQqM
YrKDRLYyD2qwJLDXTr9J2+wfqplHLfe9NVJUZLxcUGTieC9tZgTthHxyFYTVrHqp1cTgjGIukzyn
XlTZ5h87P27OK3sbPzEZVudUiVIFs14nrtrU1mO19OVZtmvzIDbZXRpFLjQbeDjJDS6XVklZV4fd
VAV6o48uJKAUEcpaepdBlwFbsfPnFTyWRvoDSS+BCDNCl/aWqstjchS2cs6iGzurfo9ZhShxC1Vl
OxjOwU7u3YsXVAHSEMTNW4/bqWarZfZQBjCfGV8iOv6eYyWJX6EH5neNYj0aXZt5WaoVB6+KWMhl
qkWTDs5+FgPjG62Fy4XqzDfnOXM6QRzG3Ttm0pcHsxizgyrTG4ABfvaVGRAhl2aiutYWZTHKgLZ+
ArtzH/ma3nYPdhi9D1EqvoutIg5i4NBeGzGMFafstj4N0wPacj1h/awfjCbunSj6Q4R+jA5Btb/5
wq1dw53VWzDOr8sUNGnfBGuHtrncrNPJjvujmuWuPYcQgYFoUSrdnOBuMJE3ZfwmaFU7+1XIo/W1
VtVJ9salKzI3Tqrx53UXtG+RpIUXXBQWNy7ITLueNJ1POzed7rbU9oIhCZuToi8RoHP7aIx95+2C
ZsgQZTWIQ0hzL79xv+hAf029DJTCVn00kW3PXp3ytq6b/uA87XlXUSblMaFZBAPypSl7qGaoSGw+
nh07j/q0TH5TVtbHsCumBwjA8HnLAPjt+obuWIV5i7YUTKuCzmmzoSPFSGsetSqANbe7reZRuilG
kLIVAb83VKbipXSrDoyKC7i5oILEAuLClw7VlvkxBZibrk7eBL1ijVQ09PAxK/VfxqgNPrIq011s
qNGLcM19Nyn5wS3ZWTJUThSceE3I6Lfslh18ROukQWamTOHglQ0TApMTQZCujtkny2wVL9HVI/HH
NyNdvNLwEJFya4LT9s1GlyWVNVOrbR+McG0GdFJWaIKb0fhBbKzfRr0WLkGBlNy7YgYyfL+kffjV
qaKk9mdTkg7enu0eiF8jvCMEU0AAEXa7PGyLTruzyFRb6E4ut2k3DMHaNmlg9G1HPw1W07Aqjgaw
tn4Zo8TeqKRSuQESsOUOgR1WMuIsD30rjssv7Hb5z9IeToNvD9eLFQBIIHYpob4B6SmhQw1sLEIo
cArtQZUk/VvhOJ0fatFwO7djfuq02nD7JKnuy9E+cFBbhyGsw4QvasS64BsQG/8qKdWGwUApXnf8
aKjXh7jU7rRIHu/qiWL19Zu7Z4mIiLoNQAQx+nJpaW4rbYKMwvZrsp7JNUpKUq5tN803uVzLAzjH
rjGwOGJi+mWcaWOscYxpXVWQ7caadZ4emq030RlNPU1dl0/XV7Z3TsTM7f83tnm/O2cdFmkAUd72
dQ3k2W7PFjCZ819YEdkgzRHCom1LoTQXTQlHgbhlhuakJp1xE9u99eG6ld2NAxBCh5p3gvN/uXHW
VKO5Cm7eh+iweB9O0WfwcMNpQaX3YD1vSl3i6Al6TLA9JKBvWlEwXFhqWmuMqoJSpSCq5d8bvXQ8
HpHhvm5jxWtCWLThpUU2sx3tZwKlP0Wvv/yGFzwH2CZqppuIYKqbIrE78PkwRiZ3s5oprqw05i1E
1wtyntJ6J/X6dPByboMCjBJ9MesBgB2Xvp2a7s1Uj+UkxZmZ9eAXcttNXlriScNQbc8SKe3BR90z
SAgtmosUTmFmuPyoTLSESQblEx3okFGnhiFStlv17dWU7pQ0c/w/PkRYA0YFFSih1paTYYzy/8PZ
lfXIibPrX4TEDr4Faus1SWeb3KB0FttgA8Y2Bn79eZiRjtLVpS7l00gzFzMTF8a8fpdnGRobE6gI
m6A/ZoOcbli8pPsMWfuVvbxwXmFzhlsK5O+NT3L2aF09CdK5PK/q0HVVEA1+odCO3qsYfL7/4amQ
qqKLD9IToJpnuzinqALEhKdqlDuxgT4PIAO8DzQKobdXunAlgMIMhRuoSMEa5TzJMY03BfCCgWzA
KNL3yxSOXzAP5iVhSfcRZWx629UrLX3qavS8Hb2y/IV4BpdpfJUYl0CG7hxUFU6U8y4A0kktdfMx
ahd96/L2WiZ3aRXM2NH7wO2KfutZpGHwKcrmGfGMSLCYVeyRf8KWDFcugktHHzA0fG9g727Iopcv
bUjhyztCgqUyo5NPZpTsxGkzlbG2+THA2K78+1cHBOg2oQB7GnIdL9ezMBvN1gRDV6Ene5B5OvxU
yRC+g/p7yAqAntt9OuXdfZ1a9aXLNL1mwfKqzNuiy6aOubFa8fG9ajNzR1I0eUkFor1P9y4Z67JW
VjwDVu5/GtnQ7ZuAOl2ZIY1nmNtos4PxIXnCKFdCJ5vw7DMndLpyqC59qBnKapgIbLXQKzmEGsM9
060Eiq9rtAd3ZinyqE5OCtPAKx/qhWQRnw4wsXCLw5zvHDYaUz9vIENBqlVBYQBRbiDvF2bzoEho
Yh+GRkc7q5L5+e1Xf3HnAXUCxnkb+wPN8fLdI8ZGuQa1uhI9458aFbIjhKqGR8VoekBV1LsimsPN
O33waUH9pPvEDdzbgfifVrR2fds/+4msr+FnLuwHPjQ0NIENws1z3tkQNBbW1opU+Rj0hcG+HVeN
BdmCJucQmJ4XIxxe929vx4UXjrgMt5Gtubl1cF7uRjKolraY5FcgU66oFCKosSfJBFPheb1y31yI
l2icANmRwjMG53/7KX8ksS4BUj2QuN8c98YdvLeBeUj1AAp1a0qDEuGUiu5TrKTYyRVKlm8/6IVA
hmMG9iTiGIrS8+lVT7VpUsJIBbBidBzh6Y460bErgeXSduKmg6THJieDmuDlM8ZTukZ1izsVBPnv
XdLRTxRn8BaWqddIUBdCJsBWG0RwU8BFkvZyJcUVnTuJPZyAWit7BcmaHtqqZbbqzddbNce39+/S
eqDD4/JGmQkW6tm96nMlRz/SBDgVI8FIbz9qTdXBU31XDkJcGyP/O937s5rHAYH16zb9g0g/mk5n
z6cn2uIljaSyHev2nPEJgsyZLlUYDjeL9tYjU/lUjLCWLDbL34JDMvdeRDi2xOn0aJP0J0T1wnJO
0UCHD9/f2j/89wOBjkLPGgZ/54lGaIFLJUQQUCp5hONM0/ejjEUB0GK9e3vvL50qRKr/X+psLwRu
TS07LOWEL09NkEkM7CL+LoHgxJWP9MJngjwf6S4og5j1nkchRpltHPQ9KhW39BCvHca9q9df+Uwu
HCbUR1CLhMgA5LnOdTMo4L5mgFkoNF49vNduzWmRUR3shtiBs2Ty9PfbO3jeNt7CDbAP/zbbfMAg
zoo/TF3XOk0hUlXDdfdTkKMXldXi3hv48nVB6+8Bkgqm6FYurjzphVeHDA0tvn/ROaAUvfxMoR8n
Q+ISPOnmX5CzUBYEg/SHmCp5pQN18Rk3gSUsuJkFbpv+R3xly4K2aUjraoK0zi+QLyCvxjy/U9CQ
Vs3XJaHhQzZ69WlUZty/vb8XHxPmwhstDgiTc6LLZnQTZVACQYLfhJ/VAozRkie1KEg/XSMRXVoL
cW8DXkD5GDjel8/ZN1m0pHOKyJDLsIAran7TtO1NvoLa9PdPhabLVgVinoxU7eVKsGWYUWcONXTP
uPJ2aPUAlmgn2duStRNfrlxRl2ptAB42lxDo+mw6TS/X8xMOU+Kc1ZWberQqiUzMP2nYWLh/5X7h
rS3oPHX6eTVKwJlFxmXX6eHKgb0QAPAbNrgF6OlbE/7lb2A1jUEC6/DMAcSfoPusPik9XpveXkh2
0NnHaBiNu395fS9XwcXp9SnUkGFoI/1ml0vWg1WXbDLdQRVDQijZe4EO/tYjFWEADROcUbQzkHGe
qyz6Yd+2PPbrag3G5J/Ed+nHxtGPf31qXixy9hZJw7p1CLDIHOkadBN8bGHP6F4q536/vdQrCaj/
Hmjj10K3HUqHZ+Gl1bJus8hucY3KHzYz4lMYtuv3wEv5zeLN7UG5qPlMw2YuAawb2I3Ox14WxgcE
fpqW/trx2R7u7NpGioCeCdq/QIKfjzY8xyIbr0FdWRY0BzRu5z2s8vqiVrUqhLqmoXLpHG0KYqhO
t/n8eb2SL8GUwFoAy4WU1W0xgmhkCzTH1umEOVn+bp7Qo3oAcEJfy1AuhCHA9pCy40tBv+bVDLmL
ZwJ+hlfldQw4EiTvn7gSCtZZ7RJfSb4urbVNxyEdvqFNzvt9npcJ5yIDz3YR9KVulY8mMFc7F0h+
evtIXXqBfy519v0HoNTnvXZexToZVWImdg8h0mlPPGvKDuXZlfUuPxqiOC6NLc87y5gDomqnksWD
/o3CfLwO4p8hn7/IwKaf336yS5Xf1uzCjGCzk3uFLJ8yRk0Q4o0tpF++rxGkQIvIH79bBSHiOUzD
p61gh4KvYAXkMrITlE7iQvnAxGr0j9B9jFX19m+6tNsbzBUduAjk1HML8ag2nsg836t0RkDcAt9w
elTwaCs6qDqcQNa1f+vQvkWMbEPyoM5EpX8O71jEoDx/6T20wVuDHDqDzZadhh1csB5Wksj/IRii
zwHZIbRu0Uc6e73c1hgjBA32PO/ksZEWPjI5WC98c8F+ey8vnaQM3B58k8AOvxp1IhlvW9cgFoIq
Xn8STf8VsBWyDzL6v5xZIC9BicDsDZnWWdQNSLNKns5etc5h9nWZ2PsxHl3FeXiNsrz9SefhFJgK
QOiBBQLidHvmP3K6JWPtsBCcj3YOdTW0sS5qb762c5dOIRrAICRh4/JXavEoLlf0d/ANxukyHnLt
3BeAAuvCE6bd0xY06bff1MWnQicYxAtAhSEM/PKpPD+zi9ukGG3b+9WcNeq9XRrA0N9e5vWBQAkD
DAGATKBwveqo+CvUCDuvobuEpf0XMQI2XA7d0r9v2TroK3nThcWQL4H+hMsI/zg/E7MJZ5hv9nS3
BnItI0PIwYdzXTllobuS6G9p58tDAU0yGC4AkrGpq59DRAaIDIB3EeObclH2DM4aPXSD83UB90h7
YkDvHgOV2KRYk5jMRR0t7spX/foF4hdslBkwV/7lsr18gbA6CZlTxKuC2Ynb2cjgpukgkf/2+3t9
LLdVNmLtxmh/xWaPJrPoZhQUiBsqy8Dj8h/Ihopmx9TgffSCjofV2ytefInISKF0vCFBzltU9TLA
jqk1FA2okZyalddQgFDxjmGy8ddXOh7uj6W2h//jy7YLdT2JR7ob+1ZUJunM3VCjYAppWn94+6ku
vq0UAvU4NCGy37P2AQwFwrxhlu70nMN+OtD6yafkmpLupb3DPGmL9Vs75JzNZFVMupRByrXnIzmw
ZPhBJZ32PIMt9NvPc3ElRA5g75FjvoJajHW0RtFcU7A0OT2lQe1/6AYu+8LnaN7+/VrA929EXNya
uMNevqYg540/G8+rVOrbigFKd9SLnncp8Hx/PSSDnspWbuIdQQTgXO4xltHAFs+wrQkijyuN6HEM
FGymkvkaVObSicCFDCjvv62Jc88XP3U06G3IdiCimp3Rc7DJ16n923t3cRU0tLcOP2DS5+TTPjc8
z9jIdjVJDezjnLpvx3y9ssqFKLHhRtFXRmN5o4a+fEPTTJjDSJ/vMN+ndwYeOvvIc9lOSSkOgCGl
7/76qcD8QPsKUz+QL86RuUCct0GqEgZUS+weYZpDH2DmHF2Jfa8Lm42MBO8KcOc25NZZuzX2PKqi
kfBdH9RRacdoKlOghMGwb7x3YUP5jiNzvnKxXNjKF4ueBQraSkUnlnGcCLhjr/Pqjp3W9qR5pGiR
D7O5woC8cEKgnQymBa4yDKDPXTqsC3UYUkR0qXVU4lWSE5QcafX2G7vQV9l09jaTDujQ4cifHZGm
34QmoK+9W/3Vw2nMdTlnY73rEUnKtPHC09R19GDAB73BG4dvdti63ds/4kLQAt0bdUcGTdXN0/Tl
MSX/WeLRdrckA6vE2k+H3Hj1ASrN5OvfL4XKGnEYdzMADGevUWgM3cAIaHa1L8fTMHu8WINhLfWY
51eO6dZrO0tFNpsudDjBK8W8cPv3f9xioPGFsmcC9hhTvtxkuDbfw26kPRjcpI/K39oOUy84cjwJ
vYS3H/PCacXagAPhL1gcnb9VCONmAU1ku/Ool+6ide43f6ygjBQu8HBw1xRAL73BP9c7y1oVreWS
xFgPFGFd5o3ry5zG421oI3GlKL7w9aOnswFPAGZEKhe+3NbcSeOLiDS7cGX+91lirD/HonmveJx1
hUD/7xsqO3l4e0MvPiCKQwwDEXVe0Wbt2PdJA7GNnUqAlsR/J46AiAQ3RFl25QEvLYX4uakUYc6M
EurlA/p6K0QUwbtz3FU1bfjn0BvVYYS08pWlLu0l8h7wrNESBzJri0F/HNF+lGLUmDHu4OfQgRur
+j31YXzClil+XF3bH1LQE66kXJfO5p+Lbs//x6KZSSIPxh/4LjJ/uEkNDcqBi/6mt5bf5JP5W9kb
fOkbgmerpUCZB1n/5Xoxg4hPWzOxAzXvXkqH+9yyA1Kv9FCDlVz2JL+WQ1zaV9xPGKJvdwYquZdL
TuHip4o4DuNuDqcMoCFDmLcmdQXmdcKKHiHowMf87yesUGUG6wfwic2Z5/yrT1ufeiRccEd12u6m
EYYNHsnMnbHJz7//HAC73NiAm0DzuTO01/RAItY+34EonxwbiFSXfI5sOfSe/h++PMjXA/oFQMhr
1GVo63HKlOY7MXL6mNBOnIAeX47LFF0b+L++clE7AkiKfGxDLaVnr802OSbha9bsAEHr3gHs2t/F
Rl2z8319/rFrETp6gM/FG8ri5eGAosRU240yFcHnFvR/u09zCyJ67z+rhUdXLvgtCX95C2FMDJV0
lB9oO0O0++VqOlg7wgdgr7OOyYNaRb4fqPeY2FYVGZvcURMjoJpn6kMUz9fGNq8/BGDA0HqHLuBG
qzzvwTMLu8JgBhesresE8n3TcgOfif4pJtZAR1hpYCXJ+P5vDydUKEO0u4BIhtbV+Xg8b5ss7nKi
dyh/prJttT7AGtkr4Rv3t7bvmLKB/oECCOsB0X8uqTXXhE0emeQONEhYwzaWQjuc6o70RZhmzRUM
+euMAqv9y/7YNAAQr8/eJUEgS8cWipp1pG4cwGbVCjWHMswAFZJ590HWUXQCPOX49oZeWhdw503x
H7Q3uHC9XLcbwd40IbAnUSOz+8kXzaNLYXlEnffEZGgOXRPigRcc5bcXfn0VQk4cM0Y4MqOCgZLD
y4W5P64TNlbs6Di6UzC16ynMrG2Auhb+NeeVi0+Zo6kC6iTE2c9F30w0q9TqWew0mBKYVNhAF5mW
/r61y2OrnPrYEbmU7ZReQ7xdekxMSf5zScFFdfZe43kK0Xr32t2Q+MgH5RQdVL3Op2705ZUjdHEp
UDFABUH8wifyckdh/YcoyvW2o3mEKRjYYok30sdYDd2Vz/DSfgJSBOovwJFAF5xHHtUQ0Xi92LU5
2JEgDurD4E09+MBh8HmKhvCwhImtQAK55s3+OsKiU7BFWCyM6vdc1b/21ajA8sd5tTHfJ4T5+8HX
AfRmWfIR3ifzp7ePKcrbLSl7GWaRZGyUW3TlkLudKyLryWna1jN8EeBTNEUFap2AFm6AR12hWSAh
B1f7NSvraF4Q9HD6VGWp6uPKm5uworDYmovIrHNaqMZTTwFmHzVUoiPVF865+CSBz1eQk1diKDJw
hX6PHu77XbfE9HnJwGIqMzITWeieKAVSLPxOiiHODAxO4ZXpyoUvuMlCyTjW4Wx2R9AlugH5rIm+
TaJV8jRPde6q0NjIlHbAf4mFWqjYMgksdOHGoT36SSt1KQcafuUQBh8rY9jyANUK2hwstd63ZEnI
sUtpq4tg5jw/UDz1LrQcnDzTzzYs0fliehdvsawi8PKsBq/RoF/qMQAwCVt48nVPZQEtFcguOgJV
lkJDl+xecxb/bqDrOpYd1Kd/ZW5p2lMre/NYx9TFVRwv0cdMNo1/8oDUAZpkQmVZLD3ao4d6ycXT
RAPoK3JKs0MbGziI6nwgP+PQ0z8A4Wq3hqMRN7YxWXw7qJyzwoXp5Mo69qZTO0QqeMiX1L9rU99F
t2xe6WdUHeH7aeXueye5+Adi2ON3AHUGQHe4GL9pBnnMm1ongILViZd+DzKULeWY5Y7u/REVjA78
5REX2TgccP3z974Gq7ls60kdY2hbQfDa8FSUUzhJVU0K6teFD5kFVqxy9H4or2ss+kdDHQI76NaT
GiIxFgRyCUPpWT98ZyJglo7rWgtXGmGjbDdHWYf5Asw54Y4Qz4ATaugR5QXUeczngOn6IVhaw6tx
iM3XhnnzhqltM1rm8yTuFSqhX2GDPLPgA5gHxwmw0WffOtaWqp+j6D60tIFxFxUQA03ytrNVwHv5
ZRpJ3ZcLWaebUVMzVNA56E9T1KUx3MtqkH+H1XafxEQh1qVVPZuyNgrvgAoFyzMAMuJfMdI/YJHA
Tx6L1NL5S1qrtr6RWOwHuDmRLGE3AQATqnHkG0D0LM8OklG3bafSn5Dswj3ZknoddlJCuXDXQomp
3UWZ7d9pEnlZoX0y+gVNDdtrNNGzoqkT+ztET/Un84m7cUndioPvreFHk0kall7fpRp7UvvIfeHJ
tsexhWJNE1O+lNkgCIWevsf1nrJpHisnZcD3iz91PWSMw1aWkE3rl/crb9Z0JxxNJSTE+vRuFM7m
BVpd/nfq/A7Te8B2Ty4KW1y0Q9v+mBS8PotFSu+WRRN9hnrM8pSYEF2buJmXoBQYHNxpDYBBCVYw
j3/4GSfZu6WFouCADv9UxZkykAeIh1mVa71GTVfNbT+w/QKkN8PbQFFfdnQCtMbaFObTAOCQf+LB
C+L3dThHcBXRBujDwmTOidMUBgM0AT2tmCnAgEm+SwvTp/2QpaL/DSgSIMMjxDP83YDq4dEGjfW7
Mhasjkv8iLq/oRCTbgueGeYeaBusUwG0jbvLxtaLIdvcA7rovHFsviZeDPjGHHSdw6fkZSdo9YxT
YQNf6zITda0/TnMcLYd+pLYtnLcmv+AbSu+h8peyCILRwfKOtkiySuW0t/Xv3EyREAvZficgqo0F
NKpt82hgrpGPRa8yFnxoczQbyjVt+KfBBh4psphPLawCgwm4CqgVQSNp8ByAl3o2fcWoiKIiX9jC
DySa7JckoXVaZC3Nw+O8esgRkVVkbC8XPgf7dYVix36Bhn54t0AbSP6a1oDWT9HIOv2hr/v4aQXs
HWYRJDb9Q9KEIb83OfQ3fwqvDrpbiCYQ9pD5swi/QiQvzO/zaWiDCj0878MwsEEgINA4BWBUR6KM
0jmMynhpG37QQPX/IiKzd4lrnTmqAOFmnw3QpT2SrFcoHLhlCvJXql/LLm1SvETuabhlpM4cIla7
Zg9XcqhayDqzv1jA/ejepVL+nnmfrKDtpEYhqHU2vG/kKj4N3mzqm5SCP10NKc8/ZNYP5A6TOjnu
YWjY/05t1qUAdrHlE/x7J1FapJv8jhk+p3uC3xNVqyVwr4uXYKA3flpPeTEL5fGj8GJI+NscKkCQ
cdL6Nop5Qr8vZuqbauySda1iIYah8I1uww9a8Y69wwFUbZmaSHiqlD6O20OGXA9C9jwDfUUsIiSH
dGhTVTRjHBlwoWmWfQBqwvNVmWor631vuDdXE9RlIWym23HRe4GHUfeDpkDa+ty2RpbQxnBRwUeb
3qIhO8kjmdaM7LkvF4RNb7bo09Xw54t3OVXc/OTRSv8xUdLoknYqz3a9TaJPIvPdeNfQMOeAEmaO
PgE6njZVF6ewn4E0so3Ai8hDZtcZEkhEr8hHcob7837KBumBwgD/bkIh8Mdm8juIBPMfhQj86UsA
xBTbNWIFz3vGMDOJ9mkn13w/6tSJDfSajjvIvUJ4QxsK6MbeyWBRX30K0VCvYAA6tXtPexNkwroY
/vUH0zTtUMTA8Te/kJZCTxU38+qeFez41AGjbmc+pp4/LqUeFENUhAxpULms64G+Z2uLOy9aLMEn
H/TRvsltpgABHMeh6IHzckW2ZoP/jfC86YtNAyuCYvk8EHQiQV0vEb06V9A8modyhscCWtywr8pK
P2wRAYwPR6+tSWOWO9BrIPuzTDV7tFMqlx2z9cLuw3nob0dPiKbioxJ3AWk9eZTQC/fLwAn6PDV4
h5COy1sBzD7gVmXDVYhGjDAWNl1enSwVs5LMNyZGkCvWkLq1nMWsvy6QSXmcuoUAiT1mc13ajlu/
qMGNOs10y2t0yw2C2xSaL3ZixMKiJKVR0cxmeewmk3gob/2QlgtC6mfiRtg9watHPEJJHSFXAn3F
qgChoC0SG4f8HfcNiqcgbqUsWmo4qUC9sIlCDDNhXI5xuMo9xhx9WxnPdeF+qQXK9Ra6ZKKKomV5
1HM3RmWAhh0vepbOMQTUjZhKdLXTEIdxnegDBQWH/dSyMbMo+6lugYVH368rE5EjBQ4a6HUW+CDy
Zi/6OVnu4OWk45OOWRQeRTfz+ZjowAwH6tUGvx3AFbnAjmOUJP2ohiVVLVIgq2sC8LvKaBE3SUfu
VdwLcz80LLb4bQMos0WYrUucF0uceeorElQ1fMnU0NePtSQUMdBH5u7goJq0dridXLiiWR7OxhyD
OpUPFMAQWmWqZeYU17mmY4W/efzXyKhM0Fvv9FRNkKnsdqnXjngvTY7sDMFBxgUdA4znITSiebEQ
eJEX82Tz/ojWz+BV0POP3Ad4McefAvxp62EF8oMWsxeO407iOxj2ob/k3/t0HeoiMECFHpWm8D1A
scr1LiJ1Pd26mOiP2YpG6i7OXAZ2TkfhptAk2oyPgxGeX8xp9i8LwMDfJkOAYEUjEo1I5EEJ/H7m
zIPMIa6WqQrGmv9I5ixf8L00ybfQ1YkqXUboe42cJKyA8YiPXupD4WwRBLM9FDTMwMkkqEO4psX6
Duev9g5RA2ZsQTACedQR6edDp/HvupzFbdUCi/0bfitwwBwwif3AYzf/Y5xsHpSI0IjmLfj4d+0g
YuQfqqYJOqbOqiPzNQVJpQfbNaxZPVVp0EZsB6WzWOzIMAWfkpZlY2HiBXg5EM+7R9h/gJvqiXgk
JYgR4Ts1gzlRgMFFzAFFl/q5rkbeEpvnw3GWwn2F8iC5bxYCkx47ARuP7CHA/5FOZNFH3mZ73Ube
Yxd3FiGYRfnJws30Zws/2O597mz4iIMZjSgZqPcENEUGDzAp2hsAKupPsfSkLlrUER/qtqZ+FfOx
/4jHitltxjqKZXjuP87eQoKy8wJzT9LZD5Hw6rW+Tfs5/qJ9ZLF4lHoxx2ZJ+6jSUQIBENRr6xe4
cOCLj4hd4oMeYUZ5UrkSWTFLvJ8q7+vxsVnUmBWtbSiUGPoJu+3jrrv1Xej/6GLa4p6FxuMzfL7C
n15PITS5GNLcz0bhZsvt5PNCTAg/O3wK8ddGKNPtFAj3eSlNkoiSkx5C8gtv7AEfnVmLgPLglI/h
1qdyOYWIWiR0SWZ/CssoNjbbtdEU3PUcZxRS3kkti0aLVZZo+9bdkbg47qBfADXuXRI23g3qCY/u
035MfzDrAUW0TqPkqKBX0eKGGXCHrFFH9AMyMdsVtNNJsNe4AcDbx5jjl1n6GcaFE8SVDm3S1s9m
tQ1qBdtEyQ48gDQt+hBAqAiVLQWDiIVbOeWly1Ok8wD5JgQ8bodQ488Gps4X0FPuurRs10UcVlu7
uei4jJoPdgr8H7B0TG1JVdZ2e5nM+P5HFM8Nvl+eatwLafCjzYigVZ8ESPLbOu0ClPAJsBo9OqNz
aVIRwq8V1txtEYCU5wo2d1Ncih4oZrSnJrRxU+cAfPe6GPQepdPvE7PjvMO1TTUuZqGCIiC+ig99
k4TtrptVM+1skkFThfeGlF431QteMHopR9akfVME42jzMo0pGx/mWgwPEppbpoD+Dsnva5S5x0nI
6AsgX7Uteqd7DZcWEj01DNhp9JP4WjGx3Q2RDeGC6vsj0vqwQeetnG1mP6SxBpXUpixubjqFEWYB
Qnn8ESaPejnqoSFfVuSPd81Ig28wlujE3cqhaIY7dVVD6ToRvQ87GK+/a7p0+N7Enuj2K7LaX5jK
C1oK/MTfPYg6iCTLmt07iZlWgSzR8OMS9hb7GXm8LwCZDg0UQXpOCp1v8gchj5GxdGv6bejmid4I
3cEVMnV5PJXg7yUYx8WJzKAVNWscU7iH4wpLtSAPtnNLhgYOGiyPkIRtbQEKg34fUlmve+fP/S/Z
zstU5slMkE3NdYIuUBCz560iweWGiO32KHenn7gIAg4RxY5Dtk5YbEiaz+hiqRnW5OgHrJWkvUdu
Y8PCR0Crg6duID4r/WmxJ8xMGaqmLGved3GyTMUQQhqtSKFFHRd5IvSnoI75cxiN8S8zG4Lpdz30
h9lA16xEyYZSPEb1m+ATJOqmzddJF6bLodLJ+0HUiOfB8guxP+/LdrTuW9T7nsDeW4qxsmnzR7np
VQKoxeSPPnbGHWJJtKqwp3BZSWkafqjXPgyKeV4jWXg9tOQPkUAuUGCPx++D33S2aKbUzgWQH/3H
LO/NXQIiQl90OAmPY9+ILxzybr84S+ojMlnPQfVWNsg9dHpq3aq+ugkElGJQBE2CLlISHXn4qGI2
nBlPImFsgxvDBeeHSIYU3bQRTfQCXpEzpLkIRZhr3Oj4KYX3+VBi8qTYrjc+KgFf9uGDkdkCEyFm
pxEPHgdHbEZHYQkUxcMOf8b0BIc8DPkaGam2oovrceoJG2ekAWZ4RsMl85GL0PlDg+S9g1URFI+K
xqX+zwTDc1qwoRE5mFBCP0swzdJiGEfUrPM45w/jOPbQp5VN8BR5fvCNCOaCcjZj+MMI0r9vcODX
MlHhdJMvdMhKzyADOaUWKsfoRib9DXzvSF56jYn3bEFdWyzI313RBvmc7rKhdh4SNCcXBKeBf4Uq
kPiiSNB+1Y2P1oP2F5rsTT24Zz2x/gNpenQsNUl1WCVDkv5Ts1lg09BsWjG6jvxnHrfRnQPIzpU+
82C9tWYT/Zm7HvmgRe2EOBAm/j9pxAa0tOhEkTo5pe9SSMJ5KNTb9Q4ezisrJ7IC9RWSPv0Y6CY+
he3Ufu0SCH3tmE7SX0i3FnyNnkqfdAa1w4r5S/sFTdvmORDJYsEy66fvAdizIdoKK3KgFG72DHQP
CwwZfND75yUA/rswhsyfAQ+VpoTeS4pTCm+icEeHPkD2VEvUboOep4OsQwkMkkjio8o49QvR9gt6
Irn1WNXW4xaxYc37qEQwU/TKkvzHzJT+NYFxposuz+ElExm048sM6kcfQI7NRLlopX74GlF3h2OV
/FoQlj8DhN5/5okO0X3gCTKI2usRQIVQw1hmvPXcbo0COFL1WYNf3Y7az9GEwDwQGoVk8qqZpGq7
CvPhNEwOocDZiD8Sj0IfM82Mq9oJapTlFHNcQg4F0a/AIIkCW7RLTtJK2AijzIk/mwbQoIekRWFY
4sI2GT4PI6HKbpiYIQgL1cuTz/kcvuviDGdonWBiWTLnkkcMVqFvFVnG8+OI/i6quz6N2U2EJqPY
GdaImyGap2kvfc+QIpB+Mpc2nYagzOG1gdnIHKdTEeo0+w54x4jXstQ2RMumg7RegKbygTSBi0qK
yQnEeVrW3gqYrnn3UYMqv5oi4g1FbiL0bQhNYuAp2ihAVj7lPbrgulFPbvJbXtk+nk1hJLHsEd16
+s2EUAAHP6c174xMAlOka5c+ym4Q9CRwy3/oezaBC8GQ/O9Ame9tocGO02DJz0hXu6CPxxKWBMHB
/B97Z9YbN5Lt+a9SqHf6cl8ubvUDmcxM7YtteXkhZFvmvgb3Tz8/qty3lVRe5biBAWaAKaC72i2n
IhmMOHHinP8iuiTz66nP3zetxVW1Gy2S+YCsowELZDpXJaraaJS27XANUZA6kQOPeXbVzuRcMzLD
qkmetTl1czHUlatQbXyvFoMU7R2RJF/Ih7gHSkFlIVLuUJSBOZoLAhJd77uw0Movsa0HH7tpHMyl
iozYfEsnwvaGhBuNNwthnFtFWvVeHta03RxUuEt3JEHLd2Nu2ONZSaXuC95L+l0oWWns1Zz2jhuy
97ONPChK5+pd0F2F2mihqEXxRXHRMaHCVtiG9GXkenETzUb7oe6n9LZMK5Krwi7tD2wrXlJlB+lF
OQTc7uFf2eq97EhSfJaqoQb6t62K5V5h9vwdqb8QIR2WScmQgBCtzp1Q5xKR9GRxk8GtchPYPaBA
TIerxKMTZez0sFcxjipSveSINMs7okdxWxbZmHAqQM/aNIGh+JpRFxp1rF65In3r2UrQtQz7sqmo
kV423NnQGUQmbG8MY39nDMr0tSu6Nj53WkEYDDuh7kVuRpY3LHYqXhkY9pNUG8pNSKhhC1dhm/qZ
NTofEe9RqMPGhfVlCmpwjIPT2iywoLPep6IpEpwtTJh/Rd5Ulhs7aOC4Ni5t0S4e1E7Zyjb1AE63
OgTTWWR5QD3PCFNXa6xOLGmsvctKynebMamVD52uZx+NsNOvsbidcOtqkOP2ynCcdiAfdDpPWpFU
KIxKDmpdThR9btouEHvQtiFOO072fYqhXLj1DHKVkr0l51u7CTLZNwvHuCnajs0RjQltGzPURwqb
5Jrypjej6s6iEfZTV+s+QdWYRIjITp3VtcMc6EM2h8a3TG+Tb5jjgaacEd/Zh/hCppdl0XHTVDkC
uLqY1nhO6Q317ia0RHxXaAt9ziia8gSO9Qgqkg6i/mxwj5Qm+mKHbVKRtYgLYLWBWWYxXWuBGL1U
EMpCgXNWoKSUt0jyz/JMDJtI6p1tlyenBJSPCNjxJUBDLvD0RVxtBUdh8bXw+KMcLHfQXNAc1Myl
mqNdiygZ+g3i6aR2UYgUttvPEQeCaAnHG+496g3SKZRM325zvobH0OMEQ4VZGSU6iLiHk9KqSplH
NYaeEKmLS+7U5Yday+MTQNsjHWqI2shNLpQRxKPXUz/pgkbFnPtyiF4cjcOBHWkaF2ExR7vffSDA
PtD5dfA4pKXrPnFEf7LOQqfwnax33C6qhgvaDvKJlvsRDMxCP0WIAPwN/opLt/oF3q3MeXH2mPNA
omFT5lb2VM5188EITIinM+Z1jVSP799+tGOzSMfBUMD1LoYDy89fDEqBeAAqZef+HNWDV9qjtted
MtiKqCxOgAiPbhYQdgvjHLDGK86BhOvZDGC+8PUofKg60Lta3wuP1lpxidtGsFdRRdyibCkeSm1u
vCxTy1Oyoa/XJovyxXdYrc1QlUJtaB2ed0QliPwmKy4jKVN/H9OwGK4jyUyvH7WUNTbTwvd4ojjh
MxZ1AiEn3yjc4iw79/o3uiOcz0naR1+A0ZzSST4GamCCF5k+3J1Rmz18o3AgZwJSUvhFpneXsVUD
m5yihsY+kn2tREf37RV0dDz0dkyg0uioqAu848UKiitI+FLWIDUrZ5NP6XzwDCk1t71Bd6xbtHff
Hu8IBZVXaIB8AJtiEXuXV/xiQAiZoTwZWeEHeVZFZ+nESF6pGsHlNJjJdTNq7b0Q9MsKDGwwZx5o
42qpNJuuqve2H5a5cZ53qfrp7e91dGUhYYZGG4rj5lrrrisMLQ4Qk/RxUU6/Sh0Mcgk9Z/ftUY7O
Nk7aALbBynBJPnz4qBtbrmQqQLKZS3nsSOVNqgy0irl2XTUc8ydi+ZGghJ0LgRY1Jyq2axx8ZNa1
0ZOj+zifOmdq17Vb+owGZSxgXnLQGnez1ZT97z7lYm6AhB/CPIglq2s90rlOFZ00svBFUQVPlpGk
D3CgputKGeezSYd/e+IxX8em5xGhUDvgqZGPXsXBKB+dJp6i0reMNkFt19A/6JlDLcueLS8G1u0V
Gct7mlrqaIoFpiEHkvL2u30FhFq+A7KoJoBZoJBrlHXb9HqSTBILW7ZMNKtm+zzVF2JbTwG8yEJ1
a8uV7SV11v2udhwjQ8pgyhF04AusVhV9La0NEoEAOdba+66tQx9kiHCracAAqtdP6YC/WsXLePCz
8J4nTr1KmzhBp3Ca8xKDGzV5tCOzyjYW95pvM6KqtafOzSnrjFfrmBEXpvHigwKkaq2pMOYOXTmA
3TBXekznLFPc9BFokRivnQuwBtY1gAbrREh4dbgug4J8txBgAlq7Nt2Ou76wUX0r/a6yC9dxZqiQ
tBKBBmanUpRjz7cc34yyAAheK6tLqk7bovBjS85q15DyOt+jD6bYrjbL7Y5MPv1aMLm7t9fs88Y4
ALTxjOgGg5pno6IPtFo6ZQ+yA3xO5UvQxO5b7pUUqRxsv7Nk0FBDQ5T2geJb4tdVaH8CglzQ/umD
8DICFkWPAIyVHwGweB9FSmC7mUoH8t+IJrCjlhyRvsArri+5p9ZHZlD6dlUWe4nqlg/UGJd7h2JM
NE/9zdtzcmx1U+AEXk86txzDhzE6dOo217l2+9VQT54xZdF2lCL9AnG6FJGr5BQN9rWCCe+A03Ah
ucFh4F+HA1ZmTmsybys/GHTqwHIw35JchONFgEvVjTWZc+s3U6R9aSXVuk7kIr811b4J3LyZ9btK
gHP//SlHTpPwzUnloFCzLNcXZ3TfVnUviqDysbrNfUeU1Z5CSOSjwKVsLeAHJ+L3kZ2mIOyBEwWu
PxCZVvkW5QOtCOWBKU+0eN817TdjMkPfRhpn+/bLfXXMk85Bg+eehYIb6P/VSLMeRHqo0r5ISJaF
a8qx9oQk3iklw9dnwbJ+kNvilerLreBwAsMBcxYMvmo/LSp5C+QGBWlNk87tOUNb0QAwUQeWdsaN
4ZQM1evr5MIMAY9LJIERhr7n4dDYnDulNWi1r9EaBBCbApKwrGjTIlzV+1Wnm2dtOXS+GpHn6K1T
3UR1Jz5zQzrlrPv6reKAqIFhVwyFnbQW0k4HrpEyAAn0AOxgL43D+NOBpHM7tEbdnVixR8cir+QW
TwUeKcfDp+YybAN5Ziy7lls3GzWUdZVkdsdpSv23l9CxoeBROjiGK6CA10JqRWdU5WwbtS9PQt+w
xLIzNcg/pkqdnIjOrxfrsgthWyIYjDLlOhLRu9CAnDq8yjGdhUuZFoxmJMIqPDF7r9gjrBmE4xWm
D8svzoPD2YMgVg96l2AX1UwPojU/SBAeNnOfCN8wMZmeNepB1gIGqKU6PbElj80nj0jtY1H34cA9
HFyUsjZFM085SJmzbWiZnIEOivdpM1cnhnp9zD5b/2FPzv4nl1g9J0QDpQKu0vhWYrTbrJLN24nM
yZetoALowh3JoPflNCdqHUf3pEUj65/jrpD/qllHcoqPKpAuYsJQ9+FZntvKVi0qsS2wnNygaNic
5YnjcMK0zftZb+zHAmPqU5H9yGRz0UMAiJyQYsiaNDPrIcrCadHg89GZHqBw+dzKYePWjXOKHXdk
9bJkWb6IM5u82tVk5zggRNzPG3+iy7mh2tRelNSbv/72blzEFhauKANRdzlcPYiNKpyPdeNjzFXs
qn6KfOzpVHcslPHEKfU6MYBPzI2G2xukMULs4VAlEnmhXavskjprfDvDiDMUWvE0sqlce0QQ58S2
PDogPs8yz6DCMV4dw5E9KgA0rIa2D7qNAwTqTZYaP2jvQwAw0uzE7ji2NgieiIihFgPOeHU2Yrkc
YfRSCiQRQs2LC0N20S+UvYlJPbEjjq0NA69WyIWcDoj9Hk4l+GVrzBwsMRpm+04ZsPnaOGYCj+vt
1XFsHLJq7g2ItJhIhx2OgwlcFaVpiNZua9u+E7TXcDFOmaMdm7dnK0y2lQWncDVIx4VWCoOh8YfI
QReW6v02tLp5YxTs87ef50gAw69rMaYgteDBVoFEKEbbN2OF5ZuuLd6+aOoFsQB00sfjFQLzptfF
/W9rQLLsoRJRX1wqsNbangw/rajqk0H4Ss7N3WmGZg9T5LaahHLiwDsyk8QB2V78ksmf1goBCkTC
YnAK4dsJ3h5Dio9dAlPYG2y6YG/P5JGVwTQiBGQtcgRwCA9XhlhY3uRPws9wbLmlLWS5emv0J9b5
kR3MsaaQmFA1dYy1gadZoPE1zjrrPEsnP4nKaF/QDMNQgT4cpeR/Iw2CA0o5GPlYguGadKoGQlOy
qWv9MoLk3cmj5dYFaWCSR+PfRYf/+D7+Z/hU3v59SRT/+C/+/L2sJhrUUbv64z9uqqfifds8PbVX
j9V/LR/97796+MF/XMXfm1KUP9v13zr4EL//1/ibx/bx4A9+0cbtdNc9NdP9k6Dw+DwA33T5m/+7
P/zj6fm3fJiqp7/+/F52Rbv8NhoMxZ+/fnT2468/bXbVf7z89b9+dv2Y87HtY1M+/XEmssfih1h/
7OlRtH/9KZnvVKINMtEqNzsbKfk//xienn9ivSOeLxsYPjVEx6X6WZRNG/31p6m+o28A5x8pCYIV
Cd+ff4iye/6Rwo90lLvJOE1UvFBh/efXO3hP/3pvfxRdflvGRSv++vNZWP9fd37ujKgOU+uljr5Q
WjlXDpc+bmkIZHWF7sVWLO5E4ihnqDB9ABYc+whiBmfU0jgEupkGdCUZO1Ad8XUSZOp5nABwU9B5
w7Qveh/KKYyjOLq2B9jn9PPTu1Gxbl9M7q9v//Lbaoch7+9vy7ywTaFjo5u+5K4v7qKDXQVJKRWa
hzCieAi4gVpwcBr7Q6WVJvg5Ha9TShZnKnoXdASA4d9HQAUxDLAS5QySB4adqC/k2wQU516DAgVs
OmtLCjpdErlGDL3ApW73hDpKey0DVb9Oakh51aSnETXnZL6LTBUiVTkb7+lcw0uTRhBwrlka7Xe6
H9bXeirzzxF6Ywl0YCm9BTAne3FmVapX0Dj96sBeO5UbKIdXzGVe+I9KYoUpxEKbXR0F7ZDNgNRq
mHYlSDWA/5dRWvaXPUBMsY8GoGJRFVsajExcteNQBSssmmiAImLRlgmLGLQCf8HP5ClSfBB26l1c
Q30FIG2Ajde1U4K3z/JXh+sOwiRqVfRUZYuiwuob04gV2A4YitdogGbbIsjO5NJYIE120bhNbETn
sloFH0HWG1CLOkr+5hw2Wwu+NdSLsLYkd9Dk6UGutfYhyKsq9rogHcCuBSK674Hr3IG77vBvnyew
Z+QtlUcjAorYoI3J1zmBVg2KPEP3Hl0+2zXaAZA+6yL6wWBp71ErxetJHgrb66Z2yjZjPQ3o1zvV
eWdK866vw8kPpKqr0SOe0hHqQvTBKobgc6cpiUcLPL9vY6t67GSeIDFmOJ+zU3X7YgwjkGG5LX2J
1K7ZT4otfgjyBhfYPKrYXZk306afwYZQJpRuIblVN2U+ZbHrtEp89/aeWgLaCxrr89oh+9JM7pV0
OnjUwz0lwYJsAllSPOoE8a6xAky0rITJ0TI7iL0xbNDtGABfu1Jh2n6hhA6eOJ1+T1EwMzxJ4s0I
3Aj1pr+NrcSCwqLJCmiPEGHGzNbqG8hPDr1B0LWGCwcyuXKminptPQeIYQ1KNV11QbmvoqIZ3AYJ
csWVdbK/UXShNyj95RQIxCaMrNP5kNSCQJmQ9ojgOzwWhdQ9ZH05t9s0RSe0BCp/VWBmCoXQTJP3
LdYLUISCqfE0Gc0KaKVhmfJQE3wEfZCmS1D+rlLpFQTzYCoRaMBzWpMFnplCzS+QERZXcAUNE+9J
tbqepVGmiD9E5+UwgCGJxzZLN3Om15dRvmAHO5g4t7Fq3kjCHjcFKJFoX6d3alfLsLjmaCtTL9/S
CrE+mVNuCFDNRvS+sUd4FlYsXchl2CHuZ1Q3CUKQX8w6Gy+RQsvu1dmxT11ijoSNpb3vkORz3zbX
vZlMnWG1Kq0K/pvFFU8NNFeyv+saEwKICZqJExmQxJKr54kG+XMDZL3/KW9TyKC1id3ZEulfRHLQ
eDb4n0T1hFrhdStV45eEGtZFY6gXwu6zM2Di9Q7rjZwtGHk4/lZAdbvoSnIQIHQqlsog5FMObM9K
b6uvhdL4YmbPNZUL3ip9V0a9HO0MKiVKLrgY6Fa/SyoBoTq2OndOFjG1SuOuDC3GNXopZeuH2cew
DFqvjODGmVov7zok+TDGC5MzoHAwdXuIVw34oQ3Q8TFH31/7TlJQe7UwTtl6WEuqun4Avj5VxsXb
g8vw4bxOnQ6pOYJKEEh6cmkWyTTC9lKnYh+kwIYD8jovSRrns5zlUuslaXOTVtVP+N5wOVIjomJv
DZ2VuLgsqPx3nss3+lLOAsBcAfiNm3EL0BP0lAJE0xsGThg3KBAQgq3a+VM8i2vovTWo6QlcOJP5
CQjb5CnI3voD6m3smUquLspmmn6oMgRh4EMw90Qj3STBcDObjQRs1LTiD2pr0oCQU6e5ydncXwZF
mRMvTqrxqpszjve8Gy+0RA/uDZxor/MiZvnKE2jmhj49QPILEPxw06TBsS8oNuuJR14QbwVGO/sm
JVzpgIk+q60dvc+CRPmcx+hzu7Ea9b03S2q6m0Uvu0USzcymBtnUgv6yUSZhboLn44O7MD97Ox4f
O8vBjhCL0YlZcp3VZaRL9CJV+Ackahx8APKl763BrDhBzGInWjw/oBZhywyM+gJ7j3ivyFSG0nCu
d3HXldssl6E9Ksk2qiPcW3MdVncGOLmqplNdTu3IakNDjmN6aVnIyK8erjYR9hPwTpmzo8/TT3Wt
2RcSeGst1JVtkZjmllWk7cBR4xMQmaHX1PWXuk+Hc8cekp1KPZN1pmteK4FKLVCGPoP2WV9QIwb6
HSZbBe7Qx3qajY2YW8sPzWq6raJE8p3GNb6kcDvBZpvRDlpevgdSc0ql43WYWjqoAC8o95EhA404
fEApjgObeigPqKTqbVkptleW8/AJrphz2eSp5StlPXJebUAr9s4Y+6YJJ5W6MJTyzvwhc6ad2uOr
CiInNl/KoaJPgEJqA92iwy9V2XlQyGaueEqhJ7dIoPW+NDWdp1goFthKto+bwnFb+7MJmo30/nzs
Bue36kPP3wG03CLzgzjNAik4/A5xDMcPiVNISNXw3Yh1c987vbIFXT+faGg/e6odhDSdhWWBwOGY
cJZryuFQo5gSKZNRshPhmN32ueU88GC1J0F52KEVJX2NsQRMPfQKq1uhFuJraWnhAx1keHvBqAq3
NwzpAsXxuHVh3ijf0rLbO3Mbxm6d6b3pzhN9AlAQ8y5BZqNwoWemyS4nVl6pJulQowm9cpvJwUIk
LZvHAlpB5iqYAJ1boTPavq4lJxqPz4WU1VPTgaUPSwMDotO6AMeVDd5VUcveQMqzKUZcjWhSFpdD
ZM+geXUd/w34KhxKYdK6YtBvygXcscGFiL9qJM1VE87azkza8GdH19T0zEmRvoVDLFAagf0FEOJD
3iBo6WZVD1Vwyu3msdZn+4F8wdj2Uli2rpKlpNsGZPeBlq7iw1nQ3YWJvdGpnnsJ7KQbLZ+rHwNi
Nj9kJ4+/hHiJfs6o11xotCi/Da1OXl2BArpMa9UsIYBAgoZ3UqL4EKVnytzS5M4LC70R1f6Sq332
uYLmDxK5/Mh1rFd2VSTKna4kjCQHqFcLNf57Nf9W/eJ/rEocVDLerHL8X1i/WIAK/3P9YkcJpRBP
08vSxfKJX6UL9R0uygR3tjj6rsAKuW//ql2o1C6QYeUffIto1yyf+lW80J137FawEjolNTQNXxQv
+BG6tzKVEJIswFXGb9Uu1jcXROgsHekkRHjIXhGqOgwMXGbacbbCEfJa5FyYUpA+SHWXXFulFF10
QAU2bWxYXhBWkCqRiThv2FRuacTWiWCorOsSyzexaW0QnJgJxHcPv0kb5AXI/WKk9pCW8aaPvwam
Fl9qqH78xGKgKF1I+V/tyYhIpmjquGiyGLvGGCD5C8lAjG1qjTt9Fvq+7Xt6B7WpxPdSNc0nwsqR
L4o9F+1KGtJLtXOV3/am0IKBwOHWfZdspUTSdg1BDPWZpUHr5XZwystyhSrBoEPHvQfgMhVci/Nq
be3I/dLuA5WrW8nVNp+xF5TL6L2kyJIrmxPqk+akbaSg+xynJqRIcP9w6kYNel4MudOeKmRM03g3
pEazeV7r/3/X/0nD/61t/6FrUvEHNcs/vMf4eymOVTCff8WvOGAp75ASfO49UcbUn9/hP2uY6juA
ZiSrAJ1pSnGf++84oCrvFlmHxQyGWPFcqfxnEZMfkbhwnpO/IM2w5FW/UcRc9vmLo9LgvkP3A4VF
fhWov+cE4sVdcpImiXvNHG7VIW0fplwPoS6VELwynQt/G//sm6R60JTy8cWkHSlHHnYoaJsu44JT
WdBBKOusq5HzRLWnkrArZebUTS+05j4R0CtiuUAY8O2xlo25fkaDxjxafMtkr+Xkmcqupx4bbjM7
TD07j8MtZK/f86T8+4nQn17qy8sLXUNVhCCDMBVGQaIvR/Y6H7YW1Ie9QGfhHBJHfonltK/qu0YM
+dnbT7gKTctsEiVAvaHeBhp4XRE0ho6aQMbYI/LzvhXpl400X5VyF2/VJlZ8pKlO+e4deYEUvUgu
qYIASF97FmpGkLSlnOE3G9SxR1KtMb3JQqYkUL/9dOy/9fujsACrA+igxVm1qnc4TkTJQpIkWtNV
fKsGlJGcuYjPAsNKLyQxfTVS+QLuLRrDremculMeWT3sQDacqiwwcn11jTElkTK2Iflkeja1YGve
ydQmoMRH9h553GaDw7zl2gWu6chSaa7aQiFUbPBJc/oZ6U0+JMfGiTk5Nv1IxgOLYl2r6Hcenpqz
QipXlprkQ1JytiZCpZ7hQBcN4+6U9v76IresLmgs0B8pjwNAWt9XKGAMcabH0bYPnfICbRLjW1Ta
2deir42PdS/3tJwHb+Ein3XpJYfWQlwEDRLXY72d+3a+S5UAZYi3V8UzEWS1renfLvr5XHO51S0p
zovQZeQyzDChE7qQ0sXRNrNyd5ShF2/iysH3trYz+0MWTso16B8tdKthirw8CKZrp9TQJlMH6VNn
jnwKVly0Ebo5U84vqvpS7RBxKTQ85docqnJj65dxKH2Dkg47M4oAoUkjrP7EHIz36K45yolHW+dE
zDgIHooD7GYoMKz7w0dLLVRiaPdLPqWvdGv0c3dhOQlMVkA+o+wFZST/HIPSRC4LubkNuhDB6Dn4
hkORLCoLF9NouspHyWi9qq+cT3kuzGlTh2EU+YpGqfbtV6G93qHkuEjSsz+JsTSeD7/vWCPYA1g8
8GeEtzZtk1DYLwvIsbnR5Be0a5V7kUX4jdl50V3N6DPcJmqH9Fcy4aIJLxMVC/rmrcb3V1uEl1LR
UmLO+D9a1UFgalQlykm2Hr4HMzbcxrWMUVIQBjFXotG6iKPUuI1HJ7uPKaujpLcNERdqN0HX6rua
S885zULjPjYD6sCKQLeXEpzjDnMxf6R7rX9MYHF9b6mbbpWuOYXKfB1BYBbJHNSUFhfA5Gqvar3R
G6GmB36gxf3HrJrkHYDoU25cx0fBMwJZXYzd1qdcNWOwLjlc8pzQFptBnZ7KCrmmt9/063SBR4G0
RCy0AXOvIQxSWaMpYeBCD9Sk3RjJbH1uVJQJQoQGN3GPrFBXDZBsmkI9ccQdGRn4BMmAApGG+8qC
EHix2xPROlOsCsfvDQ25xGhKIUqnsws+H6q29XEIm+hBsgvrxBM/V4QOw8wSYxYyy4LkBTN/OHAT
mbEUJZrjI96gIZc12sGD1jfiURVJyoW+wXwqJyPfpvGQp548yfO+HPPK8FC6qYQ72lZFS1GefiQi
uKyHXKDGQ9RAICprPmByKl30kaV9mCUUhVyzKKJ7KS3y7yaybDda5SS3Y5cGu7ff4+sN+3fg5Fax
WDus3SvHSqunqpJByVVOv9UH23lfGfW9SFsCvDV2W6C/19zVYInj/PhvTSkbbkGzga0wVu8ynXVd
0uXG8WE0d7u20RF6lQp0SqXK2iVp3d9kEh480C6CDdrpnLCKkW7nTNZuczWY4O7aD6mFbfoYBWjT
qTOKm7JV7KtSN0FZD1zGGrSXqJU/hZrBJShvHkGZBdfgpaRTsXp1kyZWA3IH7EWcXjCf6zJnOI5K
D5EfRnGoWvcz4cQNdCe+iPIWfu80NCqC05CG4jbQN5lRO2djDgM3QNTz4e2Xui5uPn8VjUhMV2qh
Ra1B2SNKL1qcluwRSvQcyF3z2Hfo2JlaJ87sWZFurGiW3VqnN1ALivLpZF0qWtPen/giS0Rb7Zkl
BcbmFvgG7mxL9vJiszq8zWwQEV+kbi4RMTybZ0M+w1QhviRDA1dMVcLLtPAS9219r1XC2SlJmW2q
WDVOLLYjKx0MFJEK0gv50rrQEWlgiiUSOzQLSu1jGKX2lclOvRBKge6vjrQtpn6PDpiZC8kS9YkC
7JGgTB+JMg/nOT379fWqrAPQEzWjj2iPXQXCsbdarjd/r8H/E5fx/qlpu+bpD3BG4o9tV/x4bEHt
/D8AJnKY2jeKcU9N/lhMB7U4PvD3HVwx3hFmQIEtPIJlQRJv/r6CG++4QNO75dCUgU0YMp/5VYkz
+BA4ZZIZlLEVaCwsrF8wIt16x7VncSUAyAfW+/dKcYd3Nyw24EZR/2KQxYAMDOfhXpmRSKkgq3OH
mhDBC12B+GKIJlsgo56oj0ZzxUE8fkcqR5y9mKIjd/DDI/V5ZGaFYsLz7ngFHrWQkEhQrow9IXJU
f5A/xFLBbAOaReDUO+RM2Ktnnd2mTwJVk1PcjldkwwX1DxMJiB3XOhquq25dq4tKVGZSetw/Splq
fEY7C93zclcK1B5a0vInnfarusFpXfHitlJKREFk/cRheHiXWuZhcXShhw+em27MuknSy2VW15OU
0NydjQtZS6PPutYN5120+B29PefL0favyPg8FhUNMnq8HXWcjZfI+SIyVkM1zL1EDzLNA73/AG7C
3qCqlkhXraYy53QTxtu3h3y9wHg8eiFo9yxt+XXdUsAXaTs5ockDaQahJzEa6VnW9kCUFv3VXTPG
cnVtzUL+9vbAx+aV8hXzu/Tc8AE6fFZRmNakVkqKZFrQmNfmmATJuTbCknalUJyiBL9ezSBEF7I3
uSFlpVdvcYrpaYMt8NIsMy5ELn4kekdCjy6Gq/UKEhTTDEgpG4pTjP4jE0wEYedSE+ZBX2XeXavZ
U4qYdjoivNAnY+qHPeJHWZj8yBuO/nRZV2/P7RIVVutoYfDTKoBuRCF/tXfGWUbjBrEuTnlD/mYg
/hQjf6+eGub1K9RhPZPwY+9C6FwXllAMwWKmQpF0MAgPuDxEC2Khm3/M2KP8OsYOgLAvIYqvCHxk
2CRTYKNhJ5LjrwOCJSkIj6tq6fWJnjxAWqPtTWrd7RQl7oQ/ViZqmG0GegkxOU2a3KFtQTVP1ij5
NfJPsptHwClObNnXcwAjeOkVQ+5ZcJ6rAJ3aMt088E0eks7adCE/y3y3TjpcxXHk/HYs4sABJk4s
WpyC1oPRTdWjMcyIidVgXLS1HO+4OyIvLvSh+vK7a2g53KAdU5deSiiccC9jkUkEStgjpTfEaAVr
CXrRLmDA8JSR++udaVGsoCGL3QOy5WtgUBsoIxBbBC2boejRCpVQfhwGA+e6GrMCiAvhd1ka8w95
IPWn7t6v4y2dGoYELkVsp6V2+Iw4O4XtiMiGF0Gd+lZ38Yw8zmyiIgblWk2vukrl6PnteaVOSE5J
VOBys940tWKHC2A99yJuJrfSnGUPRF578/Yor6IOnq82IYCCM/dx/ufhk4EzmhHB1w23aBTp1tYT
8sva1s9TjLK9Uber9wqb90TZ8ZXqBBRumX7dgrym6kgR4HDUspFAZPVj59kZdM+LQAvtfZaPlZuK
aLb3UjZP4a5P7WxY6EMsqCkzwx9xkRcQcvsZJ1zZSrU9gqrKSfTPq5jIi8arjt4qDp54tazOVq1M
nXbqJQRNYRbuwJQnINBM5KVdRQVYYhVWctGOaJcHeeh4UzIXZyLpQ7bxnD7FCHv1njEaSOHa1BNP
7etXm4CqGD1fPMWXGAd2/XDi+jGe7YR2vwe8yP7UtH3+FVSiYvom4NS7OSkk+SrOJBYmeSJpoDI3
o+pPs2ohZ1VpnwxrKPZqZ/XWxgl79dyyAkQJ9KazqFBmzThtqrkiJKdgnUefClxfux1qsInLazTH
zVQV6Y+yYTF5PVqA83Ya7XbYDkUO8rKC/h+4OkwU4crhKKNFP9pPfa4U414EZpJsx7LOhm2lgp9x
1Ql9NF+V0+w8nBx6DOGytxoZNIVb0ehAALZr78dGiW9lLSi26P6BAJeHMftuwarw5AGZVdwx8ijE
fEHjN8ZSPyJvNksg/kaAUGqoI8DXw0Lr0IrJ7fRLYibjdSxrY+u/vY3W74WoTh5PdwGqlkNdaX2Q
ZukY5T12I9J1hppe4Wk4321K8xSjZDkteMUvzmwdx04bthHpPn02KAurgyQZIWQ7TWQDho/N6BGf
AaBYyjiVwlPluC/duRGR2xcKBrRyUrWbpNVuA8xiUDcPeoq/baNdmmNoXJtFWBWQX5zodhbzNkuj
S40SqUuzDXXUYUh0jzMtoBqRz/VGY+NFfpTPrTcjrrxThxwhwCCYm+3Qxl9ntZckN0fZ1BNDbPpl
hWh9PFby4yAmSll18lnG7KUB5JsO72O9L9BMtieoesymoCOi9q6YwBduUEm5W0JivMXhQ98HgVXd
1rNq95dxnCZeZZdms0taOYBUYEfE/rALtHPigbWJCr3BX9yyitnL4nSQIfHb1t1QNcZVmkWemkqy
ue0iRO83eHfU1U5KK3MXRdO4BdfflK7SKfMnLYzPACRr8yMvXfF0YPJYCSKyKXYSBRzdFZw8zVbK
8v7DQjdyg7kTnqhSy+3aKblDdQEzgJZvMflKbUomWCdbOpfzudwk4HnvAnmq7mvdSt+rapQ/6aJD
2dZBp9IC74MAuxfiqb4LuvCmc6oahEBmo7oPgML52VQK+ikVvaTPQQ8oySuV2UbpEu0/r9UEaNeG
ytutHAf1nWIA46VBHF8i6G2cSy0iuA3Fg0YbtQsmX77GyYgSjy4lu9jucLyVoLQ1PoYHeruXFeMp
CqavIAMnrpIg2D43rKj7SKIYhm8ksO0yhuSRDQpiCHKt7IF5zmirBA9GMai3jawA/JrVH0qCTHsS
2zSz7FlCzbmEC7B1mswBooeTz9WUm8lFnhvGPS2XAaH+LsSfuU80KrSS0fzEWZWmWSmRmu56u1PS
6yyovluR+T5OhO12jTpMux69bc3V52zOYPcrD9WQYqEbhKq6rZJKvlP/F3PntSO5kmzZL2KDWryS
DB2pRWXWC5FZgppO7e78+ruipwe43cBg5r4N0DgPfU5VVkWQ7mbbtu0FHiauTE+lSKTQSMrt1yhX
6jGvypNpLbe4r53lOWj6edfU0XDIIvI2Uto3rE+iIpqZB3FOObUmEnsWPsEK5/1uMoz5zLxrJtWH
ePEsgWMSvFp59VrY7HCeaVqaUz2aTpHij50OdtQDwt1YZ/gxqXm7sRS8hhMjz7lGDLeBTyCWx3Yz
zEOjpJniPt3uciZMZ9psjHJj+bne4tpFNb4Q6k1oJhkGw+LsC3N7HyvvvaJzjPlUyeszupNWGanU
3OPYx5gw2YXsU99o630zLJa3g/Tm/baraEPsFLPVpGzQqgegL2sWb0WubzGUZZJ7ctuVjRrirVbj
bgUp8bQqhEB7LB5J/u8TkkrAJXvFW8de+4ng+pd+mIenRQ/l7wKmw6kTzZVI0NeIdZLUb20eU++r
V9sXC7VNRXZnvf6k2vkduVxuyli/R8yNHxVJ0jzPrntSm10nGHOeCQt+MLToLubgGj+qbHvwVCCT
Oi8/re332JVvYR79JqBX3eI/z9rM7zikcqLG110wT8AYrYFJ43CLlnI/CURck8azHyxjKpPZ6/cV
wxwnmAlWNdUl99Vdl2cNt6l4A5TjHDxd/120l/ah/Rl5/bdZlG9EVHux7ws/aRdiPTFJfpEwwvpR
3etf1HfPytleQ7M2wXOgf9gWwyqv7zuGWy1ckym/9jxjIHnidbSeid5n1svFexWtE7MiP8f2qvyE
EOY8ZaD3QEA/39C2qqSo8ivlJ2GmDYyVsvfBUQlt3LeAwJGrJQ5JAJH8BNM7KwKSU5vto5iAGTcu
OiMZckfcd1ZEYOmQyXh2mPnJ2TkaXW2Q4Vy95tI/UOpsFAgELCjek6VsiNzt8xfb4R0KOwKztJlE
YASohMs/YVG4J6o3L0zHwXanuLK83zWFB+bp1lC/58abP7zZ6s7E7vZXV2x9gtl6byHZplIZEYEy
60M9WQaUBFu9uMY4J1bbvZl6vZCNNe5GdqsOnM9LYntDrPrtRDVxh00cJNCAXAdXOm1k5O4adkdW
a/roIFUBUcgOpeqYuLrLbnYRi27W78TzlJPmYwnhfg2n+yZo3gLWE/F5WiZfTBu8DttmpHBd36rZ
2hte/tRQf8WoFNA+PPlUV+Ev3FNrwhmbM7P25l1vFL8mO8eCZnMidh3pVsFIzndnTF4a2XV+V/X9
L3AIZ7JrQ+JLmQappvsbGgtByoIQddrDAkJTZu5CLYrfc7Z1F/zjxH66UfPienPzRhQwX4pNDOna
G9vO7IF+zYtFAnLOhKNmMiiWQ8/0LuaZ+GO3EWm2FqLGMunyrmy78DT2+hlj8tGS6wthMtBq++du
UtWHUsMTsELWigqWBuw+/GXpJmeDtSEgZR1t9Cxd7fySTR6LPf+sUWMMHoi9nMp/Hof12fREQTiG
Ovi+TljmuHOGgcW+3n0TNc0FOUFxOOSPVV2cB8O7bsS52iSTpMuy3ttufV8H/WtG2EVMLnp4rOX6
l90iAVVEXwlp59zouutqL2yR5YUA1mX+9aeIQAyc/M6ldHD6eba81HCriH20GZs08go75DC0ooup
MoITwaJPTsfTv7f4IOPm9oW382eQr1MaKPdgcOAM7FoV9T08GMz0Jml3Ude9RTMDNWLfYxf3jRHX
tljSEeGPZ3FzF+aH+n6Y9Hkeo23nLNEnB7gHZnn7ma0sPgJl4BJ3/Io6xcivVmmbdy7B3bHNtFmE
2/IkcVYnSBd4CepGx0XJcApOAGyrbTbSQugMFmG1X6NyRwLVoYBl7LiEsbJm+1wTlJH0HlCKsW+/
JAhiYuW632ZpzJjji2gfLjOj7w7mjkuQLLjEh446mv2R7NXvhqvfVIgyN3twG/Xgz6wLPg31UGf1
cvRyF6KVQ6Q8Rq8fK+iou6bVAbzC7F6IljkuAgMUr5PZvGZBfsykBufT79zBupRmcRcUhHqEI7dx
1y2JzMj7HuqBEX/m7NZm+F2uxS/2TU757bMt/O3VM8cu1psbnKQ3AgxsR35Fiww32o2VsgAfsrvm
Y0suD4ZsoGCN9mNo8ZSZL4PnZns1TAffMd4zujZZ4cu33Ucqjb0JBy926z5F0fhtN+t5Iu10M43D
aJLkSswgTALP2Oe13q9B+Iiq/Ga22e+qc/fe7O1QjnYQbnZCBC/Sax+2CePo1tafpNmngyPfRFhy
dHPDTuxbuKvr7md7rPdO2DyinzZ7Rab4zm4dmQzAuNHASO21Fr4OPMCp6KrpvqokBbtPVDkbigVW
0WOERQOwlHMovBU+jBxfhoENdsPo9yF6GktQt4LHEO/mHAI6U+YV+MyznQf3bovc5CvjYom5YrO0
ns84PWFnwNeIRZNfDEKQD5DC+IDIsmTX1I9+EnkGZqTW4+0q8FIV6Uetq8sWdgAY1XoPRO9XoD0j
CWRVXQXc34Rq+gc7Go/gFbsHVjeLo0fGHn5Eru52i0cbOpiDReOtpCt5zcPo218gSpTBaTWH59A3
SGU1khkKbKJ8928ZhCttqEPrFgQ/zagawT0w1Jakb2Lb3e5KjL6JzSVAib1+Iq9/LXPIvHQMekKR
w1dfWjbx0faelOntoAgnPYet8woCjlw0AzCAOzwxv3nCuCzucfqxeiu2n+winseZJeHCX4q0cYJn
BRUR2keW7dq8fzTqskmmDIwJkcgnirSDrtgejNQIx6QgiRvR/KHM1iCZhD/sGbc8kTn/XY+LH2uj
eADlQL3FgqmKw2n461rNUzthMFLoSPhw+/fJtFsWK/vf+Iqe8Pa7pz7UzhtAmja25eyB2Mh1smA8
Oa9ye5gJV0wNO1/3Xl61dczSAf6xYviq2uVqN/0dNLvgPGxGBh7V9Bkay5KcfQ6OO5677aLK9XPu
Gh9SjuacoxzZOEKvQQQRBCuCz75aIX6xRg4+a47mJCjKh2HOHrqpPEv2euOegJxDL2ZuHR1gq3Nl
nVhjD9wwLAC811YVAyofd5XjZ2k1Ak7EfPQ+bNMxCBXHGSdLbA7BTrdGd21wgcToHumNRila48/m
DeGjmU/FnRkO+iyCwd63JV+zEpaxa3yZ3znrsDfr7FRI+8BgyPhcO34wjodD1Aa3sH+ZHboGYEnY
7cNJv+fr/C6ickqgU56CYDxwmqXmjccxKecq5umJqBoiz/FuORsOGE8T6687j8uLIqdui+clCl5F
pVwWwMbHwfQ+dBc9RItzXFrTOo0hH5MRsnXaLMSB5NObuxlvFjajyxCKJzg8z4MlnttFl3G9lZ/m
OhycjvcO7sF1hceVCDxGWOTP26aIzurvFCxm7ix7z1W9L2bFGSWCvbuMB6nUDh3j1GwzpBng1/eh
B+Ij8XEQXu3RW3fDilugzZ4st8uTNcB/YUrCBPqW2bF8b5s2TPPG2imLplbVIZ2y9Xfu4X/ZpNDG
BamZu4ClefbDLAZrgPfIaXseWMwJ6VEhYqYY+qS/N+TI4lPtyeiNhnF+wTtUNMlgGnULZbcvOFWq
Kuub2LHM7Z40fV0/g67lmgZx1ExHj3C9u2Ey6ieVi+HvJHDIx8Y4UTIOTunc2w3ggsQqZ9c4ZwrN
hw17z/6NkuO9G2urjoYJuHJ2/Hw+WCpQ7wQU9A99GZpZYloloJTSW+xH4vAzLmtrzfyTcBrgB+T2
hCmvVDik5kQCW79YrwKKj3VdvDl49Xuy0WxUZYjB+mGzs9co1E9YA8xvaHZuOoRfnHd9UulvZ9we
ZACEDPpcBV5RN9z1RVU1e5Y35k/FB8QTNgHmupntcrdYnzy7XfYBepYx0SxUxR3wv1flWvHW8edW
qnkmXiFutuXRzqMnhOAON5RckpbId1U0SB9aVBDyjDqDvTBl315R1Q9F1e9EFdRJJbD3bVWY6sH9
HkbohThe5AlGD7GGcP/cG7DBS0yDZzfxRm6ZUeZnYKQ50QNKPIhuvKzL+qMuJ/Ajg7m8joH9Ccni
PQhgw5oNJFXQIcF3pfAtSQFqmjHVdimjmUo/KH7gpCNS3hrN9Qh81Y+byXtvbjBgQEwfdssLy7PB
ylPN38k14GkFN5ceVd9Anqjo5hDhwKLxzIfCSYuVjAugpEfISyfDGZ7BUD7MG2sehbKzC+P1b1FX
4gD9Vb0UvdGu10Ut3Rd9Wf5N4Er42PQ1UMUybJ7z3kbZLVVS6tnwmCXIZwTKVOfhuZD+9qjWSSTG
mEMxXXzOM+gWMcEU1dXscu+FF/xrGtVjSTX/0EUjNIkwEvWu6pTxRiOM4pox2HnR87iduBbJUeBi
fe1berxm26rHIFj0OdhgLZkd+YPkc+RO9cPle7gItwOqEkTbu8FmYbxRtE27aQrNt0bQ0S9Fzap+
Mbdv0YaA4Jet92LlOX8F3yq2mEnmCVxYlCrPl4/9FhW/WD/xf2EaXN+XxiNmY3bfB9aMLkXZNg+g
J6jDPVXdkTGwUkowRY/LCoLdQKpdpO1LOK5Lonrvlhgw7czCYog/qV9VMN3xtTBBk+MXk+0mHb3+
CUSp/OoL1CfemD35v+TO1vDVGI+QZT307WmFVHAKRdMeyzXrj6L31jcodlmVjJH/YVuzvRsoohNK
KWvvRq2FlcBednXU1ruAILabGzd2B20fWW4Ok1VpfyUWAlKl3l78tSwSYTv1eTOndc8LCNH2tmoU
eBQyYzh9SC3/Vk6316GT7RpqxaRZbHtXFo6TNkJP1UGvgy9ecujvOPFsf7yb++1mv2af/A1AGvcC
q8tYo6PqE5GEpRjpmyphQG9d7FKZB/Y20M8MvSTFvDxqh0q68XwIvQBY05lEoiYeRrXuV7Ofjrr3
glTdfN8c741xEvoWtt36/bnMXeBKAkwQ4e0OfMkwz18Cs/buYE5fYeK0qU9symdDVOxnx1oAy1eT
1IzcAvPLLupxj6nL+XPLtWVIANwFzFU5fkURcMYr3kF3xxy9gZQ0Ttav/qY00y8NVSqyhUKFdyd3
8ckWFQ8kVHEAjtSClItK976zhxW9IiCFwSwgrCvXCJ4EO5LsusJ8b72jHkeUCgPVmvdbekDY5ir6
goqgfZqTrYiouMO8z85WAYPvtGYzAfabibZ7tgjWAI81y5W3F/MROIt268afFb+n/HAIwXHurRpk
1ndkd6W6mtvslyc20Kd8ZzJWeJ/a+Z9TCRYndgvBBEYMjbc3Ey4JZpHExyCkWPBuD8OQOd6Ju8IX
tEB+Xr6Yret/g0j3Hwca/vwY/HOcMA71VJ0oT+H6RW03HReoJuFTs1Lknd1oDRzYYVMtj2Ju5x/C
b3ioutrn/1Crgn8Ta8WUHyEkMKpzYSsSMAq9OE5B4oJy1VlCNWnvHQgqj4REVePeWUznyOo72wej
VwDZI+24Qs8eW21CpcIQTxZAKP7MoNPdB736RElXXut6jMo8M8eZLQ21H5WA2ogs3xLgUfimsWN4
2UasdpoAJwOM3PWZcPU53FWoqulo2Cnt9sHajCftKhTZcPiGZXZwbHmIZP+sgBN/iAr5ObJ+GbJC
KJwexrrf414l62fuOW4iaziuSMxPG3JrGk6FdeHb/iyoaot1+RPO5rarA7l9Tk2ZulAfYz2FkJg3
tDs6LvSGnZZ0PjOInFRXCC63Jr7Yu6IPaDV/kpQz5mQSGIyN8omkRiiFbbyyGpHk4+8yCo+rIX9a
+ezfCx+Ldx2pPVSr4YFf4r4gmdev8Bm9d9PqK3j36jucYcQQKwDak2p7RwtVLNCG7OAMdGyLqzoI
+YqRKXfT6HTodfUaRc3BNWfhP8mmCYOUXGZOAzX6+jC5K0y6rteKV8QfWue6BGb3nbuS1V1Qz6t7
HljXIcOnuY1b95a0K3msppKG3iXJIky7YqYvYGua9oS+cVlQd5roIESo2RoYKsz2Q08SVVKMPan4
jhz84AKsbmpAFtpdu+eBCae9s67KvAQtG40P2bIG/tEWpRHsXAOLQdZtXn1nQXr3L7LHhXzi6y23
o7XarDHhJebPHQQDtjE8I0xhcXPkci+G2a6fqJhV/jrDY3autSJXfO+vBv/UnEJhbJoimlMMmHAw
ty67ji7ZfnsFD7LYF57bm5wuYU42zFgL59pam3ZeakeO1gU++NQczbLZ5DFsgVkPENBvx8QaVkv7
c/X9oXx0J6dq7+qBsU5qygVWYez0+bRB+2tNA1pnb5NPKgDG0AMWzcWaQ1A6zkjujTvSYdlBrc8e
GJVfoVtPDzzDhNWMqzMbOwejgnxfQC7tHJL8yPcxiunYGrSBTYO88Vib/XjERyZvM5/3YZ4IRshw
mqYjoUC7nLrzfiO96cQs7m8UbD+4UmmyKMAvw+joBw7v+cJu/qVbw+bYFpF/wK4AYHWWaDmONx9a
W2y7YisEeNERJvsQURt1rjwVE5i28TZ814q5VuL5i/N7CSHeMDPPPrLOnqybrFZ8tFNZyP0kMSXR
5YNqPyJBU1uu46yv3UhSdOeXPAve5AyXJnAQguAfRvet0upol/j82fKGxrl5HdsFotbwrKFctPCu
uun1NlbZLxGXtBrriMfcCbtfg0GA3jJ61zyr62+VW/rJIJ3+aZ1KyaZoiHE4MLb8tJnmy2J3eH48
s9xjz/ARcho43XYzZYkeomlv5AtRZhwRwxkEq3Gwl+ZPkxtVWkfZ8GKPbFQlCHIufxO9gR0U48+I
L+2lYHzysy47mZpNNKUzRNCkCbzGik1h8JmC6KCaxfz9uo0myWiTU547K1OPAZ3qY8Bzl8CO+eF2
mw3xwl/s7wYVgcFZMNspEw79VjNofS9qR7B5FHw4EmFHWm24a9WaPWXZ0qsdzNzHlvAmTgbRJGCv
+7twHAPE+jl8qKNFZkh5fE+mJqQIpHy9nsZobg6hX0ff8FLA4a5SXC3ZTQCPzCUOUCjpvj3onMXt
tBuKd8vMnEvQL99jbTc7rH6noMzUVavBT7kx5vtoDpwz9qKeCdPYf8GmK7PUGmy9q8fuppFWzir2
TBOdHc7xrLylJLvfAPOg0RpRN1i7qW55wmrp6y+oqZWMWQKxafur8pGY0/CjcPX8IZuQa8IxnwDa
O3dAev2HBQruRoHRbWeTyXGUakZm95JSZD9BOP3tesP0BEJoejTG5UyqLrqR5cvgiKCAauWNDkIR
nC+s+7XYnM9i2MJ41iEZy0J396xlmccRCAvKJebKDfh1VR/ailANH6NOzsGzFT+LzA/3RiHMLJ6Z
azOC7XvO1XDByNUrdOLCnvGc2ZetQDNkL8RGJmltmcjeM1H3ZW7xqoRheosMfnHMjnYAR+WBgSRo
m67I7EPR2PTsASEYSS67bb+55nCXG+v4HejKuYc+82cxu4g8hWEDh0lqVkAgUUkEkWGeulao0+BT
iHp15F2sEi0r20zv4A4S3Oi8Ze6TsgP52U+9DehqHfQdK73ec5dLKo+xb3bb1oX3CDgh4RfwN73t
SP9Gjo65kAloqmc8Icar9rv5aWQqRvlaij3PP/aIyKz2Q1M6PybLu3Vumeecco8nERioCJ6zEgdA
CN6TlME1OoIAy45LFaDQASivQlOceWVPdVdsn7jpULVztEeTbLInw82mlFhLmHY5KywviyOtDwm6
ElJhuXI32wU6jm8/2Cp6r1l2xT/TttVh8QCtmgJvAXa8Ioko8OntoLfVJWEZWVEvj1u/NJQZTcbz
X0R/HJlNv9u6+wOHBxLwsCxfa0X0/iDcAarGggM1mBZ+DjM9ht0qMRmJJ6G0CwobCIc6mPZhY60x
w+29OxhHlXXrCfDNhlrqnW2bTQ8nKGGwCf052RUrh8b61rb1L2/GZiKI07F074I8M6/Cu4VfrRt+
wcwGbWgOZJxhDGrnvdHe6hvDaNJOdyDv0emuNd04mF5VPCOFdxdlNs8rlfPK9rCfiol2wlgYR7Iy
GZ2FMnlYPQILjnlr6IJApqHcR+uaX/B5zHwRnImRjLiAWzSsZt1eNlOKtOYQ3a08xAnLElipWMfJ
F/eVfPBvyNrh3gutPGUguKP2st5mdomR2qtzG+mf/WQR7spn88eA/5eUjixdUuL02xb20or7UmIZ
bKdNt8SshcXZ2NroR9ZmLYJloEt+hUWknru2U5WGGY3BIrnJ4sHrjAu7N0jaqzRe1dTPZ3uR+pJz
PcdjsdRHMhgLRHg1PUxDiKAUNLAY/ba4hHXQJQVGzfuw6dHQkZ01axEHNEWaENqupAsdnH/RasJu
afvX0jSwK3Gogmhqvb3gFty7m12Rc90GaY/2cpez0L0XJouPXWlNbO4F0WXuRm5Bog2fzSzQ100v
w5uX0cS2KJUfhm+ctDbOQi+3vfJKiCsqdmLO489y8drHZfGIu6ja8myz9HUcRmN6y0LXuoyDGV5F
Pgy/EY/NC2DU/GJZ3RqztLfgV67MBxxeRrbjPGPqwJiMoU/eJXBy2mOvMRFG4a1mFNA8lHLqnW66
aG/b7GAyt/DmR5Daxn1YMrYgY8t67Y0+fMxwnO4aCy2M7B+1JatuxLNp91+hM3XXCWq12E96Fceg
F/6udHWVzErP3xHoEAIYR/Tp3ud4bu2Lr2i97jQy93NOfnLFdCOHebUi9Z6NFanxVjIyARLrLhus
OgWuow5oJtY5kI0RFxl/g27EgFVJlM193ZD54SsV3bJ7dHgWNfhBhtzip+akUUfe6uhlFDWczapv
VVoE06SZZBriqBURjlCv553GrnZsAz3v8CbwtpXeOP7IRkpMtI8wGlN2h+spRrkzL2o03HOOpgLm
fBmCtxtd4m8R6ug4j9RkxIW55lvv+dOTdF3jrSsX+27sgvG8zduPagjbO0WL9eRU3nhuM188G61u
Se7K4Q76wbCMyOg2mHTJcCx1upXO3lT6Dmm/2Xk0hma8IuOLU+N3tzW8NbfQr/NxdVNjJqrU92dz
SYTXd7+00xXLLrK37K0Y5vovmeIRMxWDuyAMmTTMs8ljM0UrcMiuJO087kVZvdq99twYV5wdpqUY
CMj3rekyT1N94ECjZmu8DQ8YfaPE8hsAYZ+3AD1hw8gJyh49exGPRkG38NpKTj9f44y7hauFDwOC
XoWBxhqtd3jJWC915efnsOuyhI7cd45AT3Vs9i0pTqoQjDxctXoiJrLOIl/OXfI/JixQ5qIBNi2i
vs+201nfDqt05znaOB88RzHFcLZrHzEDzJu1uxPSyH7Y2/ZdKHI+PY/Zd+1xjsmyvNZ1oO4dZdb7
AOJ0z2jw1iW74rcbyhPU8yweoupOBMtnyUOOmqhKG2Y2MG5ReuFuUG5NY9P3LXFMUMUfPBxT+Q4T
Gqce1fbRyoyBtLkSZWlxwG3ndiYOVt4OZezrVvB38o0AC1Loxqsf/ELGK/fjQAac58ldsXTTXVOt
YzI2tcn4ihUFLNkgXi3cLdXoRbCex/Zk0zQk7Hv+ioIckwNmykM7WPOPyoARDR0wn9KGxPwjctTA
C4QRgmYXCvmg8kc+b3xE+PEuxOGynthJse43FnH2daERjze+JKOY+3RjimFcInNrX1dB75n6rSQs
qjO6u821tscw6h1UeZ0b25lzlRltwPSYCgrRi/moyzAobnn4wp0qQXZNeUeNzr8zdxOHNAPklhys
ZsGiQkOSH1ffccbUM+W6yzGW7JH/jCXppPssGTPuWaFgPhS4mLCU9xM4rGdw+d+ePgJMjnRY8wfJ
C/JoOX1D4RB2Mu4mo/9wFo+BKvuX7AN7Bl7BYNTt3Zx51UWawH1jij52OXn0u3whMMBYp6fCQdKc
GpgV8dKJ7VQiwP5fnNj2vy9n0lw4uHR8k2V60AasX/+H/VuIZXbXUfzLTr+Fo1ak9fg+cHUOOcQY
SgTOrFvXOQfZSctw/mJYHzAIniegyXNEF3yUWQbMfVAdBldOQ/UYMZGkGqtArsbb7CzsmjZzYfxp
Z5LA0noRrfxf/uH/0Yrfq2j533/u6v1bxNb/WxDX4Y+4ZXBP//lb/X+YwXVLffg/r/0x6y7X8uu/
r/3dfsG/one84B8kO/8zI8Il0JOQuv+998c4/B8wO3yc7HhR2Pr6b9E7Bv/q5tAlyZR9MPxCFr/j
vzb/DNv+xy2NnARxj/DV26bG/yR8hxinf39Ab9EdbB3iPGWoTGyV/Z/LWaHEmCNZwNmty6jyHTH3
lN5JZY/Lin+ttOUrYZoauEgjDSc2C+Fv6QhVWn8z43S/cyTZ4CeLxsx/JuDPc+Jg3iF71HdzZ4F4
udU82sR+P88iKsq92fc1biW0XS9nfq2YS4pNdxbU9XCOkk2xnnZr7rzhijSE+TBpnaCQr53Ve3fo
fAOz5XX0BO6P2tsYp27zzdMw0/nU740YhvrkDmBw9u4YyL+y7eefVT7awT5kYE1KLqPJTtbApqPy
XlFFvo4LlmvG1cGurMSDsRDxX7cLQDpdvvtEcqJb2iRY8g6nQa6/zTJ0LpsyzrmZZ+x0oBgWM5XF
BiOKqpeMwb613MPGUr1phf2l5kZKgrye95bf836v0cXD+vHg4DD1KVqchIb6adJbmdZjP6SlljnG
lnm9Z5G74fQMqfaD4om8XcI2qvHeW1RxmrkeXhbcNLtwzcMTC552YmlIOI43/+laS9HDBw+5742n
YTXOfSj+WoZ+ciDBJ57IDZTe8g0W+nKgGtn2dKLiicnsd8Q6DkOVxk2BgA9vXNfjrrZbLLhm/W3k
4c9OCRK+bFMcfHP75SA0PJjO0u/sshqwNm0qrUP8V0iH6wsaxofmJXhGKPPTEZca6bl59lbbuv7J
VREdy96HVzf5KpnHUCZcn6QJhoFc1GtpqcL8LSFQvttkKVbxIIPFfxm6Up/8qMW1Pa3r7PzO1pug
ygFrGMnktJ6076uShdp9X3rzfMD3al57e+N2ihomgudioVE31NxZ+F+1sTZVarlDacmUFb1QL3fI
u4X/SMkYhexhsKTthX97M5+1vubBMkX2I9wxQ+ZkhMwMiTEIUpKl7hYwkR+81il2br4tz7nZC30J
hUk8T26M1guKgf0VbEGYGPOm6JQLTNbY8p5WOY1H1s6DxFI+y0HrnBWJX84+wRY8HqwkoH46vofL
0mznI2Oa4W5kUP3XyZ057vJOEKlOJO1Zdrm+X/KaQhgLPeHo0/tUZlomQcWot147EuZJkLy3lPOY
BwxOB5+VwTk0VrRLgljdlDVQnuIQtWq9MC52QnqURhOJMA2G2o6TDvBc5riCpNWYRyaaCli85zCG
NfQuKmzKLLzj03Xqhxzpsx8rM506lWGORxqMvrGpZ8fGW3ucXEU205fkOaIBA2xqlumtGIX305B4
AEOyjYhfkIbc66UvHl2BVB4YhrWL0Ar3IuxM2nHaMBkxoAkz3Et26zZxIcqPradkyOZuOFmSCfN4
mwvXBUOhqCvrJwKStvPktsi5jNOdKnyYqOIuY9Z3px6T3YWkOlw25ij3INbHD9Fq4yJm6TCqnsO7
cJPVV54TK1orHnvgmXwYTh7Frnf7Tzbc1VK6iHS1DA/TZBU5DWZQ3iai4cEEdsBWkDGdGnAASbV4
W0wjH11rFnHuRec6qYigEppuSdVSSOMSuo5Lir454wxm8XHCjcpGDkVWoYYX9GxFggw/sp718OJq
sI1m9M8/VfRO48CnLvH7+SlfBz+3nMePf36DYupNtio2Jw3t2+9g+PLPqMbu6LXFV80e50VJHBOj
KOQpLzr1Gmo+Es7e7GFmTSCxAvTP2zDh1K3zvCe2iL/fIFnlQcs/eAB3kSIjUAVjifNKafthCFZJ
28rTU/ZekfTK/0QlAzh6+/ki8osfMvCbQz3xX5hDHt3/8zMUuVCvpmrnU0hAh7rLCUL+YfLq/Rd1
560kObKl6XcZHdfA4S6MEoHgEcm5AktW4BwOB/D080XbCj29Znd2xJVaKOuqzAjA/Zyf/sS9Jy4V
ae8/E2aO+74Iss8+KCqSkpbsM1dO98bmsXxN5QhCFIASr8Q4c/RNvf+eW8Z0GGJDPgX9ND52S2W8
UC4EwZIj58ksYQMzV+KsLUj80hb6T6qN+JL3IjhJa5EIlSrZiFdGU2kEBzQjbBnXzxivNa/6UqMN
dCa/IRQ590wrBkS1LdhVtM9qOLo4GyBuAxzQRlXnT33qOccpmKfdoP1bduDHoc0fwOP2U+UsIZ0P
m8TTOzDvAymrW1vNe3jAL9hXhMhZ7IYCAc/RDFoe/kbcUgPAgy6sOxEvr2Mq67WTt/Cn+Fa3S4le
ZzGQg7qj4mGal3mbdgMKQrzQKIM8BB61cNbzBJIqMIJt4hSbRSmozOydut+ZCRJM+HJn7aP/XAWx
F+87n0e818gO1nM/fKKzs9fYjEAt9PyCUDrl86+fcjv6gJf99lrKyazKeKR6pL3hLpFrwJ1qbwGD
bTKF7WcOOIoVPA5IGbSHHHL/eapxXtjJ0r/NLCwbHGjGqUtHY9fXxEnhPkQw3CcHS7YzB7cr/kxm
vyXgDxsKq8lcIFx30uWhHyJ1Mrpp15PwPmrfCZvZym8x9gSXxpuSUOgBO0eQihPQCaqtfNiUpc/2
3CTP0XX0NnSE5bftj+2QvbbDskMiPa38YkTrLpxlBazxnbopsm3fglGo7e7PYLIBGm5PYlx/VeOm
VoAqat4vymg3yiOoz5RTFQYQt3ALYhu79cGdRxsq0y/OcUEozkoDb9SVpr6hSDgGvcA4juYyrcxO
HXhfMwjz2d8oqzkM8npW18l6iOfqM5sRq/SEWoFY+M4u1mO09qJW3pXe0D5YPZlpTlCYYUVO2WON
TGcXVzPWyDKaSPot0imMWVvD3rSCJSwCt2J5s+R9FDsHpkGBbUBq+5AXrtY8fAlC7h55CBnN5Zaz
egS1nQ3zvhNR99rNrt+uujFFyJEG4B+Oixg+rrlG/NkejnR7IOUV801kW/piVkOBChDlsGADv0/N
tl4vbRsT4DJa1I1TxcKVR/5T5CocTkHO8+qOyU1kVu0WG2D3VDY5ISfaIEhSkU33UcnK2AWKFFLy
LPo1TL0+jNi7j7OTjdt0ao1Tisvv4FW9dbrqrPea8+pnUhTqzkFGvH3djTymcX62ZLdsORetAyw6
m7SPPHfdJAZg9OJyyCS+dObQHubrTp4GNpTw0MxhnBp6Wtl+Is8pubdh0FBK0FDYe6lTAoaynBa4
erZxT6Dce6x0mq9nh4nRF3O8xh42f4w2euyssHFoxl0QP7Ad6DDwxmVTTTr5zbza2+hKZTtE8yiE
EyLrNmpGJjKUjYerMm4AtTUZ7NqW9w0FU4zQ07b3c+NGg+F+8xfnd1IPCNxgAnjEhuUZrczOj9xh
RQZVdli0PDp6dkM/n+ff2C79HwFhszP8YE2tcB6muePu0ww21YsivQOH01yIgMYo0KOB+Zg7SWTR
H1mWhK0XAdbSNH8bct1frC6t711AvbWu6pc27fJNk5jTsaIR4UkyMoaB7aUHGjfmtTMwgA6z8jfZ
zF8kguoPN/rDYiP9jrjKVtIUN6NUDxFKqBWM+cxLpG217zpuk0gm5b07C4J6jYlTrZ2CVyrGn2Cr
nGPs9T+wRt9m4TN7eYYTVnnjgo9bXGYxxu2B47LqtqOdffk6k0j8ss8ADnqr6dFGJdLedrxjqxz3
5Wr2FDctPOuaUaNfxwL+yM/NYm1GqBrGIbiUVWWf2UXKXTXRjwDKn7xgzLdIyZCFOMU4jdc1KYOM
yvZaMn0j5qr1lR+vw47dbhUbVbNNTftTZAW/H53Cn8P1iWCIP84NwDfsltxHbtrcTxVmJ2UV7ela
HMnXZEeUC0CY0y62kHuK9qwS/t5tWxNPYGCDR+oijAr3pvL8T1H0z4jZ7S32aRjSQXlrK/eNbd9G
SDnMIuelX5oHI2CmhLC/fqm/zlV0m7a+uotrPW2GvP3VPTIFqwXZ6PADr3pnrB7tJFD3o1Fh1bBT
3z5S30DdTyvI6tAqeulboOqQAcvfaqYlEOelPeRpB8EVJB2mN/k9Kixeua+qtYuYiHokOzqMXHX7
AnILev/gGKI9Rq4294OT+rdj3l4MwK2dkZTx0ZJujJILKZLA7bDqY+lvG4PYrEL1y07zMa64tp1q
w5IeQ4FRysA8mRFQvZgPUeIYr3qostUYTfdzpT6tpSmeK7yILkqRh964uqFcG/uh2znv7FX9dhLm
T0tH1lE6mrMwQGwyGbeLWd+UQQUFzqRVxQau6IZEy9wv54NVO/SYyOQLnPJs8rm+RpbvITZp+R7R
GULQyGPujz1iWzyggxfPIbhlsRntIt95g21DDxSNe9buUD1g6hu2rQFsOUdWCeiKv2wkU3+fF4iX
Ef3KE83gjGfGRwDUfAnkSMZjaYy/USa6Fye1yhAeSm7Rm3l7zq+Yy7Ihlc5zq5siNfVu8b3ooi2D
KywSJv4sgcg9ZeaJ+DB9U8d3OnCqcJl77xbUNW/Wfo0LmR40ffEGBAgVQTIXwlbIMCgVRV4czuvE
wDsFo9TepPZc7rpmMquVxRZPvunyU7lyCbMJhew0o+OernsowwoMhTt4LN6t+nITKD6rs+ewsPyZ
Hl7SOnAMDl/JmDIpBX66nuHPdz66X6iY7FPnjfXuLSiHPZFZx9RrXZ5/GmaAPt5mDffQEraymjmz
XysDWbimDfqp6APzHsU4ojlKB9ZIj0nLpnV+PcYzjFyV349o61dIjpxtZRevIk38vXAbrIGjCNZA
uuNB4yq7SvI1x4af4gnAjXnHb4d9p69vXJwjpMo52nsky/K9810Kkv0cIZJqXHlXVRjvUmnT/uOX
7pp4cz50ZJF4B00mEaWqlvkMh/mi42LvDYZ5qujsDAUNmNdpQ967TjE+9sKO2dkziLqmdjB91bG1
YRfO90SdJMx/qApZUekoDGIMGYnVh6rT+VMty/oBnSPXgMs5e8GwsuzLYuhOTu3lNyoS48885Zzj
tJ7tAyicx9JzMAcuAmtl7RpvaGOmfS0V0tOuam5LI2/fMW0icUR6gHQqz6at1XK4DK6XvPRJdp+Y
9cVl+Y8T86Pwmv5ZAGcBGgfFlja5flehCNktk/ectngpcm8u31q7aM953Aj05Tp9bZugOKuMIYCq
ms/OxoSUFXD5qvOWM21ivyZ1BieoreUcaRurgqumvZNPeNoXBdQveOUkyv29S8vWxiPQYNVE8Xc9
Of0myqKvse3VrujKS8f61S99fYvburoP/Nn/gwwBlXscq/PAxHdvdFG6C1IFk2eOcfNRVV4Bf5yn
aJ3RRxJqJEPTTPr7gGH8TrFs7UUdmSfyBjElMzyh7mmVH1Khg0uUzwhBLJkQ0LIYAgNeCGmFZuJ7
4ZK0iBPmrM0eNKKY/ZhWwU6D5q2lB4Isq8CgJrQ13mQTuWvTW5KQRLnycdHFtI6TGB+ml7THhnFo
2zdgjAgnNc4Hz7N5CB1IaYswRermZ3vc1U6WbNQQtTc5DN7NJHOo6GQu6ceo3I965oei4AsrGXoe
1GdNWz5AljvIKCzj2cdgu0m6aQgVmqwdbAaKBJB8YvC5befcPMjWHPb8XMmBUg+9BmsoLu5YdLvY
JUW8WFIKx4LG2hIzXuxpzut3Y1vC2jccPmaMpXzFwed++3brUEu4iE9cEcizm0rtF28Qe7+vUEYA
27wVpqICNHVxiKVqsH4kAo6XQTQo6mCf5YPVCPO2XTLzu5IDnRej6ODkAvdXASeFOMRIys/EtFLI
FbdSgdDYEQ+lTKbmBQgq+lJVVt8Qbz0g9grqc9wMEEy60t+pVK/086CTidN2r4aewcaTE5wovoIH
ezL1yoXteRdpM3CEuOILc3pyIud83Odc3OV60rP/gFEtexz7iEO4brFTwa88mdWVtJ6sJexbEtnc
hksIOmxeVnFJtvbKrS1xyXORnlB6pF9OrknR4tqJ/dVol9kdsvUgLEYHtaffp4jw+y64cah2mU96
kWmzS3wHmXjpbwx7yEO3CXA1oOXl0sms8aSoBju4tJSwq8WtvK2mLHgAbUN12OTxZ2G3KOwQBhCz
rBcI/0SMr6UVm2FErdN3B+b25MZ+dJK+MsJiNuytLWN9rFPEGQq+lFnPMH5VU2OIMtO7vo3HO7sM
pmMdleBnFD/sIutqJc2Xi7QkETLgjWcMERGaJW5UXc3yzp4QJuQCDfmscEk1pGIcOVvLmyS3nE3p
tdPtNXBxFczx8CMZhJo6/iIw7AsJ26MLuHo2qup1sKLH1MGmM1yTq02P/OSAxwTn009ZKtzJjvzw
Fa67gnThjioy7Mtj8TSQDs4UZIdmHjz7cOlrIQANTULXLQsHhHZNJ7R4GzbObIfIE/DCNAScIECy
EZtmdDphTfDakSO+ucawzc1xrOPhsTPQqrt9fhmT2Oa4K5bteJXLYIOzj62DqKwY5pe4Um91izg/
8VC2VuPVIceGF5njxbJAEOHO9rzgyyq1jOjSDCjhKLuuTjCKwX6yCjhtZLk0+Yk4jGUSrO0MtpDM
zAG+vp93M5Lm0ERgXHfRcGFNyjCBTO7XGGRZmMTc/BDu907d6n0rja07Ei5gp068a7rF/fXRWj76
eW9slpysBu2wSC0zUiCns/w94fdiZQwk0PmJZ2/YrVDDBiq/aIwY+7T8KwfBq9gis+xNmdiPSLA3
77JsMC5pa+BGyxZFNaLq5C1JjslGpuMTAgMrtHoKRo0Zp287DNa69Zxi2/pRcj8OoAemDoywd/rL
EjPR9wXwrVId1G3v15cKLGkbdJo9ymHJ7mo+e2H+ZcowUFlffzMehyeEKw8YiDEljIT9Mncy9bUt
OXJsVrZMxk3rmcE69aZjpOwp7IOqudFZfbDr7LXp4wsu7x9Kn43QSO1xY85BimOvvzdJN8AkiUop
RsWyX8hRDc1YMP154kv4fce2Ur0B8bTrEc0uS5RIDjNhS+smus7tJbKYCfx3USX2Pdu5HxuHB0CX
QNKOue5ZJ9bZQnB2QV4TomqHfsdJi9uEl3vt2k26GbO8PIgyOA9Dv+3tGp+FSZFREbAGE4WQu+lr
n6WIl32FoB96aNu6S7/1cvrprHYxQ8iJC378p8nLuN86MNnK8c+VzGm/7GAMqiTRm5Z+8s1S0u2V
iWZLqQToXoJfpaZbaoXB1nkKjP5dSWA64rPFOjYCsmFc84SYVeHQEtiHkEefkA0897OkUlPV5rZs
zLdMYLFQTj7ufSWfap+Rqx2c6WInKQWU7KI7SdDBsfHUQ+AjTnaR9dwUIOME9PtGQ0PSlG69ijQT
e/wYE/noRUAiWZ3tOOlVmA92xNnbiIOacvOJ8ZGgFfm9wGOD35FHkJvyiTnyNU6nWxYNsmwcqllS
Eldn+JwbdKfmVhFKfHEN6ycgU9OUmJfJKrGwqu5ku1R77ajk6Ihpx41ZcKbxSARWqnfzdQ2QhJgX
bvMzDuUhqe3nqCU+uM7NB0SH9TGLy4wONTZbaWUhFvdPXyCe6Er2HisdobYitz/kjsd4EXF9GBVy
rCXLjmxJ8VEHZrOzDeu7sJqnOE8/Mblbx7gxrH2uM9TOsoBJYmA9xUPs7RxGtbPp50jAcqH3fS3H
zewv8nZ27B+nHIvH3LSnQ22089pLmubeEe1IxERSh3GiEvrf0u4+Xux5h4n8PZ24Rs461mGaPHGk
Y24rUYg4hZp3dgmxM/p1/NFMjUVVMLVAi0laJnPXYcC2zG+Dlq73xp1TlQfKFN9LbH99TMyjg/up
ndSxyNVtrXgAUy8in6LI3ufavefzPkyOu/FoyHV47lbO3JpYwr1dn6ePUx+FUwb116oquktpU12N
qjx1ZAKElE48wLQ9OFO3VXZyaHCGkE5AhE6Lfb4c+QnbZji5EU1jKrlT0noxYl71ZjrkOWFCqMZ/
8mJCcWVYX31pHjzehpFHY6dVdmlMcUAWgcQHlcfolsepj48e8rHAxVUnc/tuymprBb+mVhKEMkTs
cCzqXrJPtv5L0lVvHoaVRFTNezsZdx5tr67VP7ptMq/J1DhomMiEbXEDz9u8mUt2k+BBNMoh5IoK
p6J5NhPaE5hit5Xv3DhWQz/9PNsHJWlKiCmXrQf0gp1I3U16jYlNZ7gujOGhjqevxXWCo9GJ/IiN
QzFmRW/edbLwDCYov1Chr2qN0jO+9sNP72Vi6s20RBebtcUbTROHWcTZwHtUyAAGt5a3MQTCVrTB
MRYEzLW9RZURkqvgFUDMW7EWpqsqGvStCDDnLsxxPqvmpvSHdAvU0Ly53TzcTYGbHY0sTS/SIKmk
IC0PNPXaWuz4O3CW9CrS9/H4039L+oNqXlxMsV9uy8BOYCppOrWsis/U99jWmavdiDO/cWZjY/Zd
s5kY5Ywm/6Gw0EXqFicQMqbCcr/EI/MXnG5p9vB5QE/J6AYbQk/v/EBmm0o63N6MJm5khUHfbTwF
khyDZqRj8Ij1Nd9j+B035Ep9u3kO8gBJBWaxUio98A2umQbJeZhVFba6Jmgf3c3R1uWDVfojlIax
TdT84kbVETU4VVmmeeerJd/YAZLiMmpfcMvc6dF+hgrNV34D/2/4bha2JFwcqoXu5NYT312McnAy
CN4cM79+UvUYHAkYfBgW/yAiiamgdSKUUdaMe2y5t5ul2ZTdWB+7caE5aCZaobLex0Fg2G6bbO0B
zveumd97fKNBkPurMvUYXONgN0OMrgQArZPQc4xyOA8J2L/Jy/ghoFLA6YMRhj8ZVtw++zEhw4bW
h22tvI9eWB9qJHmgg1PcjE1qrbpseIlr9S3NIWwR5c3ksW7IPEp5jp27ROlmW18NhkVhfhMCXu4N
X5QkLsHP4egNGB3szShITKPT90REXxgrjek4yN6NGjIiL2xGxeGGllVn5yattV16UhAi3MfSexj8
oLuN8TGHXTT55652VRghqtuOJbcyx6dzvLYTBDqukRQuyXEYU3dLplGNppaxHfocMD1iCcXeVq67
WLwQ8NPfVE3uXchpOWHpUJugihG/TbeZy2NoXi+aiAWjy/IN5q4NzCXir9zpQIBgcHM7u9UmerAa
aSPu3rkiuyHNt9QXYlh1GRRyutV46+b0UAhAa9O3g9BgLSCXaDx7hfs4LqO/mTx93zooRszAfOl7
vKZefJVVx3VySEf705mAMWr0XnFVbma7KlBOugUDqCR/yWVRCWaH7aY0AizzMYsdenadgXs6L6ND
umx5V8eN5fwutJbTftvC3tNYXtTjwakVHT8TSQvzqmn7wrnAyVrdmny0vDv0wrCsc9t0CYLuomth
orrYMEgV6aXuQnD07jNrkgKcfuiX1wSobrqnwpaenBQwUu/4Q+1dBvbPGmupPyd3V51ad9sZ9fxn
ySfRbaDaG/B6fHUmhmgyTbYpIvTYXk1QJfUakW1tEg3XGdYZ9QcDoT8HyXvb6Ni5GTw3aB5sSDGm
aZ77PD1PXlqrh7GLJINrfLVvKjRK1bGKE6m2Erob8N6Tyl83DtU6u9o3O7jmfKlz4xSDvc43eor4
5aKoBtIilLgnJ1BkbAsrFOdWiulw0JP7VrV6MY+SXD6HsQaD+rBh7vHFbYp4gudYl2SSWYaYccbg
c0PlJ+QdagpxQ2vg19R6d6Kjw90dab9EE5vuhrzXD8IhULLNmpZYyAgHMMmx8UeZ6YaQDYMkp64a
FoJ7TO7SNXYMcUDo8bCMgfdUxvlb3AVbP0sAwK1ojY9+JK/FuRO6/HGw+BsocEoaYTr3HuK8PsaG
aMSa01AtL26qhPgzdp19/fdH/ySr/lk3g88Bk2yNOPpOXGXtyiLYyazDmsMM3BXn2Ust+obpYSiz
OoUKSVCVLimoY2BvIS+KQz/yh1U2LAdkjjiiW4nshxCxl3bx9g2OzFM02CxvjL0nXc4VGTuTfSq9
JCFwiA+p8ioH6LvbdQa2POxm8047zVdliJvEliU7UnvUDTMe29HEAbfQeIuWMtkYMeeobzfd2kx4
Q/QQWM9RH3AeT7Z/KQjsDUEvZ6QMWXTAr+K+zpOK4UCX12YgyZOhIxwm4hT7JdoHTUur8SCrdYrF
/LVq5I89i+yganVTB12+Q87/lEzpdBpBvu7bViB6Jvhgm6XmRzVUyTpNrjZyxwCP7pYm3mYsaBX6
4KwmLIGFVi7L1sV1tpuS/oD5d9oQ0oHKuWghIkj5gLRz9oHkEsSBTn6QpeddERc+U0LwppKMTZmQ
qvvYiqi898pr/K7MgI+jOEXRIC8i6B5cYgqe6HW+pjsv/j2aPrnXbRyEkCvtd6QLoi1TGW9k6xHw
5vTWvh/ReHVY7VZ2BlObdDbRlPz2K+5Zg3TBtjrwtoO7CnFKEdP8tBAHgPvYYSpNEouwiQep8Pas
Is+wVzrK37EBUwSbcrXVdvaYZ4S1lYKaWmjYx2Uqy4vM6VrqZcs0GKhBhl6ZTS+1S7/qpkMjdYTw
xiaYkjlMmKmJFXtFW8/yiTwMn5osvPp+kCyH6Fbp/K0Ka0ItQCREvx3MxDx6Wdl8ke0HHrga+UXP
bkH25NooXCIdCAaFnWueUbbhRgIBXRt0j63Uggr+emSthj7KL65oKugwklmQC5LnAebSyIZKoOtw
Y/XGsmfmyF6yvEnQPCX6aGMaOHKAMViLqMjXXcNzQCZiR3l8R6qmR8gfttMjHTm8fc6gJvHD0lf1
6xE3xUbgyjl3Mg9x9egjWSDug4FO/yhUaYdTYvh3Er/iFk6Cxuk5qR4SRPR2F9sXXuKKdJbCuK/z
8p5uqebQYQN4hBbZAR3/eh1BGEZHF/vocRQurntP1ocawxT9d7j4cRahAUqW4ST8+MMp6meYRxVS
pL5RrWkcsogV2U7ThymHyHNnsCnu4b1oHeO3atEY1GRt9XO9y2xiMaZ20QdOiK2Hy4qksxa/oJHN
JIAUuRtaXmRxM/v5JQ7Mx1HC7dGrvIP5IgbM1afGHeyD7Rj9OqJzYT2meruInM9e6z69C0x3ZJyv
4COHJLgm/sS0J83ps90MwU3sX1NvrI7SK+T/5joQ9nCwknym5dfunpcsfyGYnMtbtT8sQMMDEjxU
DjVWSo7dBd3VNP36gfsEQJRuFXwLTP1DXJr06nQyYP7WT4yg2ao0OSdalettrprXRZYSeLbQx6g3
+WqsAU5c+9V1u9CdNpHiYIQfsnPskSUBgR48O7nvXgpN7iVChnQ3SXuToQOaCdzcXKF8/m3wrWsP
oKqUX29K9LXDOUhacrhIT/xSpvA34ETiYNM6cCMoY+at4wmLLHQquhNI05zYXJGO4JM85WBo9AfC
fKwlt26WGtuo1+qLyq18R+rZvClU7J4gI3vMBi1af7P6qXgew0alOT5eZKvUI8e/fpKiFGo3epgo
sWvOs82bJttHUkSRs0Fa7Mt2PAdGEFpyTPalg6DDGRaLYbzCYuqYKY+6jZo+kEgz/HrbQjT0KH+g
3o9SWXsFJWfPQxGWvVrTviP4DaxHGQ83QdmcSxvd65LjAGjKGIEtoYw53TOB2sSLbM5Z1hnIdzJS
0FAqhV3VwqaS4xb6uHJWbSqifd+5zV4BvPH7IvxK5fxSWkO9LoIEOJ9PKe9THP1Zhpx9yh6M3ngh
/2mG38LAI70Jg6WeF656764ux/xUVB6cFox5GpX9ych1hf292UPVYeWxGMnrGqDSyc0R8YN4LxIT
f8lkfDvW/IjJz14PwO+YVMczYcPG1sDYSCzQwnpIgsTvFXw+6CX4tbLBFXgxxmGTMyqQZLosh4oP
iyArVbGB/CX+/l+J5P/fFPC3/9/24NCR8O8U8XB/P9Q69X+XxP/1v/wfTbxw/kWLGqXUHqMazohr
rQ7hmsN//och5L8czzRpXjAdVOn+tQmNMLUh+c//sFDSW7gpTJeiGpvyY2TssO1//ZH9L3p1JHS5
ibLG8fgL/xd1tFdt/d8ysjlHbDKp/Gt3Oz+fz4/Dn/+tH8UVjiqS3Pe306xnoPQGaWdFEYKZ3XO2
ugjbp1BFeNE9BCRV+xqRp3Bc4tI+jJPBtB7FIRnXzrakA/pvnyNZt3NcV39vp7D/e1I4P5rDNB3Q
0eO6PjCz/Efgfhr02h7cMaa8wIrei6iKiCgpczyAjePku0bj3d8EXl8egnoxC6JhJVCtj3n3YEYG
7006NwCiqn8ykrHnUq17hN6GVe8bSy93Ngj2WcPlpXcZuZkshB0NMQTclfZX6mestKqOol8KhiXJ
bEnHu0ZqsXU2XLf7H4qB/u/+ScRJGG4lumY8T1SM/PdvoU/gPZJ4iogmNnwwcEVSPJ11XCetFez9
VKWP8AzLQXD9MPmq9L30GuMaA54IdS2kTy8GYzOhep61AzEQP4Ivfq3i5n9Ib/9nQ/b1Swk8Rh2e
mut/nKu/4m/PSyJa9OkyTXaZXqY7cvPKZ8FM0iU8Fp7v6Nuxm8XzlADeLd3o3nLeigO1hbhv6wEX
/RW1PwxRnZ4Qf+vtv39k/pH4ziPDD+SaWLUDk5pc8589aNj2/EJMmbdtmn54rId2Cn1hChBR0pRI
xR9fzDm/dYuWpFtLWGev19b53/8MmFP++Uq5jnPt/qGywQzwQf3jlaqAsly/IzM16H2juFQTLstj
XAoIdpedLHObkGxJ0MIi68LE69017vEcfcHzorqrL6KyTjkx7ps+0ObZ8BSaLY12ceTI7+OxftB9
hcKtNua9Xxf51q+gn50U2SxbZ7puso+57yyCFczsBfkY8UNIj176uUvXZTDuCm1jejDYT/ykubR0
KK7c2V7A0SyVPiWOToyVH9tjtcMf95l5GDPDgjyFLUEHHimZI1ZOP1LJM8NNsTM785zaORJa+Ndl
KyvXov5njsdDzYiK6mMekH73nnhVERb+mRHR4cdAVLQqRjBQ3MkbIPUntnXYHMZra5Ub7jcK2+JD
wKbvUwDLVW8NfkhwnYmocpkC3mXaETaaAHhk84kufzGTQ0dZubemOZfwiQEBfNBk9GEw1KcvZjbM
AFm+3rNStB/S79wboyzwWTdi3g22ijZN1AFSelO9NzDLf0ZgabiWq7MQRKC081geFSm2K7JdsxWG
zu5QIkzBj8bywl56roYxAzwo/AeLlQJlC5QHuVvJLpmt6hyQQPxLmgXAIFD9wTKaR8ALppdufKts
p9sK2iV28OzLW1CgwSxrX94WLY7dVBPYtVp6KT8IQnknGf5uwfgOTaU856nWeQwvOj6lemqK8Grf
faJWRvxBScvePxnSv3Gckq7a3kLBbOPpHLGmkxib89nPfTrdxHaCvh35V/noz80YYk7yd+T7M2xO
w+NcNvU2J/SaRSaGfPddfCSxVE9JghiQVERCvGYBJl+UtQFPyJc42XWyBRqyDhGT+K/Vz95amlWx
qbV4n5cas1StmXCk8Yu/Ua/LqU/uPKf+mBJUxH7Nh0wus974mR/tKO35NvAzt9EkD1Ohu9sIOzaJ
HciuJZWf+BCNdT0SopnBAXjYdQm8HNoN/R59mPIglT3wAdq4+6TN7ovI6+9Qtodu56tDkS/Omrcx
QgweDXAG3p1nRSjg2uSG8D29TYpU/BpL8I2fm4FUx9f9WXgs8fSOKglzZNppt7YB7FdREpGqa/f2
iciT5I/Tzf0NZw1mZNKq7Xe90LJboyDcWlE97tOlSNk9ls4KsdfMh0533sZo5C9XNVJ1Lx7WPJP6
tpnzZUss0vA0F51EQNy6dwCD+I0XvCFZQfpr512nSmt2zl7b5SXZC6m54daYPspqkl9ojtxDNiY+
Tn3H/WgqB52mpOeAORQlmULIiPkLhnrv9ctDbcvlZrJEuSMHz78VLe7rZn6Nr15zzjsPq4sV7ynr
i7ZGU7svnbP0JMVGxyUqFgBHQjTzKVjOQ6kRckp/by1jus6i/yLvTJbjVrYs+y81Rxo6hwODmkTP
JthTJDWBiRSFvnc4mq+vBb20NCl4k7Q7rskbPOkqAgjA/fg5e689efmqtez0kAXpgnRP/QSdeRX3
v0D1J99t0zOABeV2cZ1DTzoQwSN3uaKn5Uzp2QSpYGNFDATJ46CN16Vj/YRmxDlLi4HXLXfPe7Bg
v9DrDFeVC/oc5ijjySrMceZFYCdugq4Dw+vZzylsbCCOknEEyxiEu2ZlCtmcx16haTg72QUJmdmV
P0feE8ZoCAvNMJYXQJlcoOLJSxeQJNcaRMbWfnOFnyc/kIOOw68YynNLNu4G1GXwAPlEMDWurbvO
VtXGtLtu53kxJZQ5hkHApD/G4h0l18zrnF0lkyeSVKF9WPh0YdPQgbtNXYIuVKRpk6Cwou80N96+
kqo9Nx1U6hjzkNy3dLyILKroU9H7QXmd3zZJV2waWcRnBUHiz0NqJY9mVpq/6mgejoFdvGK/SS6k
CGoEKIZ4GNMcEEcU2BiI0l/w/u/7HIiThZ1t/l1RoXsqd3FRNMcIBQ+IE0/i0AI31kgg42Wrw+vU
K26JO/mWusy9Hcu7Z5ti1MrEYju0PezVINhh9q/PvXa4TL3uGi6ysx0m56peLOVGVxEUkbTtmawL
xjogQBbIibxA53IeavO27PN+lfiMLSuPM+WqBRZ5qwXHvsyDDObQaduY0Ol3i/IMJR7c8C5ku2u8
/IAIkcG1rp/aJqp+WE1TPyZ2SuKKSyBK4OgW/7Ar9kjX6Rjkboo2ENmk48bOAfQQQQJU6MSJ6viM
EYS8dUlS2cRzQxJFXpJtRVDjiswR97ov0gbjuMvzzc6nyQbg3Lc42R6noLxP4wJ9vW0cW5U8EsaE
MHMKbxqN7K7N8vTX5Bb9sXS94piGMjn4oyjXyGRAjJFkJN5BCee/cPYMV41uok1bKwb+xTSutFWa
jCzpN20zwyiqjd2YC67FqFNJszVErplGiuXLoqPRr/xo1P6lZmhDKAu2fH9xlpQGzUXIqTR6J9Pd
ZqE2rL3SIyCQFSDL3LmfEtlifEnCvAzBcjXxhuyy0l6JXpGWkwsL4luPIuKtZHPKj41OB3nhFQyy
15ZfzkBpHJnWGwSlgAdNHqDqgKkISXON3ym7r0tZXFph3rM+BQD6tScY+8BqqrxDBPEWZiO9sOjM
NMfG2+HfbYfbvpwaoDDJyLUt4qqLmTi0o+UO0a++XZQLdIyGe7uivrriMQeT57f1vgMQdimCbqRP
MHI/bNzljDuJxRkWgSc9CUTrOBvsqXuCO2099m2d7WnK51d1SaLvFp73RiZF8ANGuHNo8RVu0ZvS
TYrp9CLQjIA5bEvR0zrW2ChXDN8SABuxu+0R6Cwic4YK69aRhNbAIalBgmuiFVrYZoyIpg4r/1wx
LGC0q9JHmblQmQu3d1GeeNFNHzNN0uhvtqwy5sXcm+ClPMe6zCHLvsik5aiiEAzWGy11NW3jOGFt
gr4KiXSsUbuGCqSkUSDkQiuK/stzO4yApTfcO9ptYM8g/0QxphF4JpZ9aN1+euUOUKcxqK+pQVPv
riJs6DxONLXZjGpS2aO1Q2ipX+vOTs772WBehKIzubHt0HmqatP5Tq3tbPkr86vhyHkL+R71ObAV
+e6U9OfWMunce1kM98xpUNVW5beiwYGMU+AJWei0JkZ+BSD1KjPEUzfH/po5OAWr1jEqTXvc2ll3
pxsNmrqc1OU8SPphSYOFtDQxK9tkmNyFrLLpIbUB9nCItSrSq0MMQlYT5ZvUyIFTlCIkzEFVAuRP
rMJ0S8NIF5c14OjF3xGrg5X1lnHEytnZtwngWHzQGDd+EqIBn5vy8ifTsObC9HW/KbF4ER1h588x
U4LK6wzs3zJBueTVD0blGasEg+55rQPWd2kG10TxAelUENHSaTGFp4B2RnqUo957DqKnVYqxQq1m
3OPuyrbLHwONzlc/6CaYY7l3xlS1u+yydvqJgvllzHR3DtxpMeVUqGSTro2/e0nFAXgmW2oDE9T+
kYZ5cYZvJzoqjx8bWOdj1LTi0cFXuAPNdcTMWj9b9F4P5Ui1sPFosv8wVAyl3IXw9VgyByvWnRcj
gk1aDy556cUjLWs7J4mzLm7M3EiveH+LYz2Ci1r3fP2I7jgoWSYfDMrmSFDbeP6vIgu8TTGoc0LI
9kWWmWDSTMIQgnZ0jhklMr7ARl03kLEQqboLUYVmBRBhwPXgjjq//pmQVYfFCNUO9r1V4VRGgH6m
HL4HeWFuTF/dOmHEf1Li2d6YaRk+ZS7YUNJSfbUXS9YBcVDF9VTVh5Iuf0jICbYiiRAB6leIpVIb
6ygJiksfi+EY+AZBBrCkrDYgCKw23nPdkwIBCJV9l1UuLNWvZLQInq+l9oND77kK67ahCCocMX8c
lNtFi+xxCMD2TVmzjyw1d2e1W3dH7vmv0kwYIAeTOOBGZGziGFua9TiKCHMbOic+M0SgbgOzuB0U
cGHEqk/glOa12zUUk077I+qiAaY475fQdfgAkJ8YlswC3CPLR9+eG2bxIpue8Wo52PQCN1z1TVAg
G8vHV1aUea87Yp2mwVxxXuTzkC9BHxoWlA5n1K5HI4ccC19aTP21QS1H48iFNrC4GSi8DPbXIKaH
RLWzTlKZfsuHGHVCQ8lJ8a0vK0iTB0q67MJtaUI3QE0fPOGe5aO6bK0mv588i4edBI1tWHsc5tK2
Kh/ruaJpOkqtV2ncoWvIXcO5V2OWPAG5JRKkdE0y8cbWbi/A8bHIN6zmTGbF1Zi6uMLzEVGI7UQv
7DgxInZt7zFXqB0ufnOD91r+MPv2W5178srDI/5aZPRsC3g0W9FkMSVrdxbl6b1r+NlLGOtG7M08
RebYOumbolZ+Qn857BJviL5R2OKnpmN9WRd6+NHPXXs9Y/7eYGphw+WbZSicFBb+RaZC+TBX9ps5
RL/dhLW/K1pPamhaSp25ubQuPQfKlgys6gI/U/r+u3Xxr9q5/z8yTwI6j/8782Tfvr+/cSffyYZR
09nP//t/lr//n/auDbvEpboB/mybNhFR/9PdtWjuSgdJhy1sk1ZZQEvvv5u7rvVfEnKvjwUBxJwg
JeR/mruO+1/EIgr+yBM+hsZ/hzs5aYdJm4xtXzBrJQIRUKXwTgJnBwDMpeEtfIBqqsgE8ObrwGzi
g8GUaUvgRI/2YNC3deQYe4Xi6UAoojj8cbP+oY3Ldf7RYP7Pd8D/K8hlsRbiChf7Z8Nw9JLBKSi9
kU651oFGbXMlLaO9qHEubz7/KG72h4/ivnK1litAypw0jMH+IVQ0WY1bWcuNshtwXmVD6PoXlCP3
JFiSlq/p05onVQlYjeWcRl9nKvQHH+f+uhpDQWFXjfiZ/IZkH6W9q0EWKWKdsEmdFQAPXyFaL8Dk
NRDt38B2pcd2GsRDSHYgMiyvrZu1P3vBQzbRNDkMuiRIsRkUGq6oshhLK7IoGeJLnWVb02jgZk2D
k2DnzLz6ZQSlAf6Csdl2zC28N1Gjhp+SEnuLro6OBbpjOP2xL4k0sadRTNvZ77FmW5HHKL9UNO1a
o0gBlw2xjLetOdfuuUyMLl7/y1+HmQW9csEwY4EDydMHgaIglIaJQj8a3zyYXTvOGdn55x9y0p+W
Nu8hb6MvLMczBWbz5Rn5oz/dNP1gJwZdMRmhVzAAS19MIdyciZflMdDUEZYByQfDf5Uegsiyrgcf
dUTSEtGZWarfFI6FodAn2GPQPExfPDp/94aXr2cx8HF4/21pSlecvJGtjRsnx+GxnqGDbWrcyOZq
savs0Lib2zhPjYfPb4h9+qzyibQOPHe5IS4d8pNu9FiggHLCyQBSo5NHq8j8dPEPFgfc6M1blLk1
VRtgyidpx6iqHYpXqkrTS7bIlIRey0HE57YKwmKns8IjW6clBHOd5vX0ww9nO97XAJOyldl1mEnN
GvjGv79ny2SKVrqzzMKck9e6n5ELEdDFg2MWj3MLCRgvUrLplXus7eDn5/frdLnidgWu9OlRMBAT
vOV/Pz8GeSv57Egquswhg82dYdCV+XRdGqHzxaTA/ZtF9fthAKEboKsBm7YEPP/9WTEpmAb+nZCY
qcRkdp/XQbLTvOBbAbVjOjQ+fXZssBYtZ1iGEUk/bXAzRhOuyaKsLVzuOS3x3egZqY9+Ic4eu2CU
hHHJWKxFhpllZSrAURvTzUnVNIMpv0KlwNBfiYQ4R1cWIBOGROsbSIst83yHyBRMtLZiQI5IYcIs
pRsDFXBp3yjXC4Nr/hCu+zyJ11H4ObQPZdTnpKAYzQo4LQuV8iqs3VESm1cdD0mMirSJ/xvP9r9G
15+C5pYXKZCS2G8qnmXGcvI7ZX7Q4E5v+Z2w2jdry64p+Xx7RCbig1p8JEWzfY7gEpMP0ilY4tqC
7g22PriGfuuAAOKI/pz0TvvaVkH43BWld+M1qXcj0RiXtCiHzN7leph+jjN2olXT+NmPz5+1k7Hf
fx4AngC5FAPsWN7yMP6xWKm8zTQ8TPaRskqLnZhKfeEYITL+gIxNs4wl5GfP9veKs8+mc60lS5Gp
a+s14XrWZUpQRqS9c9P2+0fHq0HyGGw7G3oqNKM//7LLDf3PkHYpef77u2KbJBSC9UucjtZCv2Wd
WRbWFB79YrzK16KT6fbzT1nWv78/xTapEwJC5Jmi+d7JeLFORi8KmyXGCM4a1uByuGtnLET1OMjL
ApPmGuiBuamBQUn4tl578/nnfyiZlg3EYipustbwWoqTxaZrJ5oKxHauVRFPryCjkg0Wi+kK42f0
WEV9Xq57tgi2YEJekYMZY7KxTdF/8T0+7hN8A18sq7b0XNxIfz8ZDFwEbDZKGSOe+13cpc2lqOh3
uVOZlSuUnt4Xu/M/faDHMutKjxRpKtO/P3CkOaMds4vWNtAZuMx03pS3HH1HmOyjksXD5zf64+NE
U5+Vz4ePB+7+dO1TPDoo5wHQDHnDFAMJzLqjpPvXDy2fQikoBMoLyNknv2Y+MruH9czW0QbuoRsI
sw7Au3xR4v7jtXgSywhgQ57ek4d2QGbO4I1rCUDyrAXu7Y1h8lH//o5JWzB+R7PFu3FyLUXIMq0J
T11njTFv3AbPklBR/sUL+E/XIn3mkRTRAszDyZ4kooL5+uL0B6Of65VQTn4YUCDefX4xnJhO3nOH
10yy7dke++zv5f2PlQ/7Eo0wsp7WRKaQnOEscSD81T39CSwPXjt9C1LkllZWOl9c4O8r+HuJ4Vgl
6bv7VGIgvU9KMFYSB1UqC9nEPrDF5FI9qMbod3izS0w7ATnhmZoBLfblrnffupyRKtamdRgCTfj8
Lizr+8lXcaBTsYRzdJTWIgD6c/0Xo00eBTGZy80mSbSpMKs7CM8CdxovPv+o34/635/FgYXTKPfa
oojyTupAL4na0XQRsVR0Lr/xtgdAvlOSTwCuoESCcZUMcpcM2J0Q3ScEJOZpeEkXLcS3HPXxt1oN
Mrwu+FfuRrcv4DEJjpa7gritHBBCP7Mozokq1gEj8kXIPul2ZVgZWISux2VFL9PUaknq4T7mKfke
ndk6B9dnsPrFa//xvqJbEi4aDLkc1E4hnyNBHsMU2gxMsRzvysix1kakMLY7XvHFW/lx3aSEoMVu
ex5iRNs5WTc5MeSL1h9zASbJdzKl1SX8ajK/7OBX1ZRq//nP+PHKEHwtADXODyBTT4VCYAoKZx74
uGlCcpEa9ViuGBQsIzTLlF/cxkVldvJ8clGc2dmHbWQyvzfLP97SguwgYmCwm+b2kq6Iu/Icj1F9
DvElXFr+5m4g/fNbkfv2HazI9sxEwYiREdrb55f9cbnwLMvm+IjiiFt9enZ0tE8yUMPDK/VUP9nR
0BFS3fqINVsEXqveCeczTEZiC7ZIfFGmf7zly7qOr461/R/OrWR60XOG47BSQLYw+XK275IWY7gx
fnXDTxdf1Eu+a3H0gFMNDvfDSSeEVNQZUKaLtH+zSvIpQmlHXzxCv7fyP1cCDhuCk6C7HETRHf4+
Qv/xq6YZ8ZdFZcLbmeFOrgxgZPuJoC9jpeEqIAB2MuEcZjIW5jNsWkzcIQoY04asLktsotRnuJYX
WBrWZtbRu64R0F4CZkf5Gg+jlrcsBoIJCAmWwL5LI3nSeVCSd9TOQ3UT9Q2JWCRJAzj4/CE5/aG4
Lo650uWcaKKk+/AqSq+2mh5pTCqJVkEvQLwdcvhL7Yjqi3v48YdyEHkimODlZ8Dkn+z4qevCuZ9B
FhFTrw6jQZ5Lpa38iwv6vf7//UshgKRt4rIVL+eE5Yr/+KWmmD5OnxPsLkrdvIw5SZkrWk8YrkYA
qdc6FYW/htPS3ytoHazn2mApiPO4e3Zw3w8kYfrQQPM+2U0xUYiiw48DvaB/BwzGgVNXRkt6eQJ+
rnGHQmyINiYlqO7DFgu8w2wOkHqkYuY2afhVxfmh1OZVph1BK8FkaYFtdFLjBkOi5gYt9lrl6YMV
FKhsh96jxE3kudu5bMajsO9GqLwPS5f9EvOOc/35I/Pxd+SVY+P1LdoKguPk3ze4x7+koezDBAGs
i9EsrFlB5uiLPeIfPoXCkCvkh1w+6KRyA42EYpyoToaNsbOE1Ary/NC9fXEty1bz99PiUhwCwTBN
iupAnGxFsYL+0Ze5Ql4Hgxbf37AkRMisveeYWf+A4WQdW3/s7mqJ7qtMs/ERNKkzMPwI6gwegI0+
hcSNLFoS8IaDlHNa77NQZsmK2ZqTn8PLMqNdm+rie9hqOIDANsA/BoYQEP05rj86lq3VZqrDGuwC
OT9EWDThMYmh+FfQkLGEATCB8dSN43HOWsTqCTBHMJSDzl+IeRsVdm0gqOuwbPRrUTvzG2m/yUKa
cz0SUXRQPuZRVqIHArT5xfv2Yb9zHbzF0g0oGfhfeB9/Pw6MpDgGWSPTPbsbnhDRBL/6ROaLBtF/
6BMnY07fVSM6N9BkIfDjTcmZo6GXMPf1V1/m48+5VBRYT9iA+UHNky8TWwUMhFIgRbHvsnC1VjMG
3jWV+fTVJy2l398PDr01WuYLEZ1DpzwpDetJEvzICBwpUQUJbHbFTCJHKejVMjYmJHeINarrFiTm
tK3t3kuxmRfSvjH7yH74/CleQPB/fxlWVdvkW7CCI3E/rTkQA4bhhFJxbQ8hVJZQMMPgeRlQTRFA
2f/qUHyjnSDYEz2JmdgXDDQsemAufZL1iHPkGxMRvPyqNvovKoGPzwffDQUqJ0mWCmkHJysWgqrB
Is+tWkejO/Y7i2Cf7Zj6/S9RZ1V+ljQBCg+YEZhc5mkqyIPVviKgEPfURT0EpJd/frP+U++d/HQs
KtwrHlths1n8/cT20BhUBEccAEfaMdPB2kM7MchJhkUtKQiLhDx665RhCp+PreMlVaUiozGTxkuR
TOaj6iubZDcvvS+yqUXnVOaP5L3O+SYw+uHJMrvxgc4V02PhFtkGXaN1tPOYATv1NRc0uiAHCbgy
opuqyxAbLz5XXHALa/pckJtytBkFkD5nGb8Kp80Rrtqiz7eBH4bf1FShvrGR/5yh8A3eqKUJvCy0
y4A29qGYA2OqHIdsrlgCg6F6Yg4SFOkrBY5/HjIumVaTXS0BuPTF3hO7GQDEKResCyIo/IWNqCBd
sKo8M72FElDKuPzeoPrWdKqtmMBiM6f/TYat1BDWJvHWyCBnASNYpt+kNBi9XUnQFLOBasHEq8of
cboK9tbLUZt5AtFlEt9FPAxLpy4uv7nMNFinIs/U50GUZw24qAH8UArnHAYIICdEKA162NWIozpY
iMul3IRCBo9dCZNqn6Rpfdc7VftIDF1D3AUTOzAKyIgJsAz77AokovrmsIEg8vG77L0GQfbdj6f0
sgq7eABww1x+s0TCvpmjV25tcnmmMzdqMSwFPUqUhRHeXgROGYzrBpL8e6OMZlxDlCFQGSmMvXJ0
ZNhnnbCZh2RlTvaR3eV+slO6AuRHqSBfKzGDfxzC4FbIfgB3PbHy0zMmckxZPD+IXdMZ/aZq8x+F
ICRxlYINOKKXhjEJjQN5F6qcZ5KkQQvXC3wmmlqEQ3XPFG/ncgbi9I+CYElRpNF8UaHfXaMIC4sj
cQcBMmNsuz0t7VBDU++L4iooms5HZORQOZg5ArervncK2IcA96hyyE8uN0KqsVmleA1JRAo7LtWE
q2Jt7aqJid50AnYWHGXyvYKFSn+8AvVAczYDCB56veetQ5d2/LV0JsnQDiSK3Gu/9LzVOBnskosC
V60n5gWbBswXozuNIXolTQUdNcszR+/s3LLPQA62y81bRKrKUouf3Zwl0YfJACqs7HCI4SFoCEoj
1mc3FqF6qElaY4ZTpPFzhfpProd51t+LMG/9tYczOt71noRBGXJ+uiTMLX7Utorbb702JwPbej2g
pcncvls3WGhw7UIw6bcwyvGylYLT+BqoF70PPXpBe0H3G5VkQmLHmsxTh3cSVMAt5reFcTgl0zsq
QnmR1Z2d72U56AdSEeEMGzWFP1+nKF+UXmDwapTdZeT7NeWBLowzKxHyJUf0+jzWPoyrpf4ymW2k
ihfbUoJ8OhgsD71JkMJFNnnKXtUKko4e6iDeQ5phspCkrL1A/VB2rFWHtHZjjf34Uol4wqNZ6+km
GV2ABqZse/e8rnO8h7ZJOXwBE1gwhU0Xye3ooz7KdFbeJbYfVmdDbYzehjc4cPC6B7LClLEgNUOw
s9am6VSwV0am51UBwoUIUW/Mia9uFvkog4XqOKFZMcDNpcHEWbwHnJakhF0GVmTJHWnzw4ROf4p/
jlEzE7bph8R5ekBXvDIwLm2H9uF6ghb6ykmLaKkQpcFNHmGQ2DADokTO/MJ+i5CiyrVTGwaxPi2V
ycpiXnMccs/fwvUYnYUvmJLPWoOxZ/ZZpuGu92Vcn5no2ayV8nVRH0yzSB7hlbnxRpQFQx8ZOpmz
ZgkfspUTKNDqOgAAsYI1nBeridggQGwqgzXtBi1Z3aHdOEyb674jT5gwzbW9KDJhZHnKPIxNZja4
rkR5J+dmes/xJuU7CUn/2cWM3OBJctg8cAagpEabT24kDnCCnap2Js6zWILdOEOWPWmPIMA2fZe5
803pt/FrDw1yQLzJpndQvtnptVADU58k4CC7Sjkzh5u0N3EamWy7pJwl868ZvfA9sluOtTb89mCF
QYhiEmsmtANoK31DNCB+IeAiC5gaIFeoL2SLrYQQaWJfk60ho1ejlq+FMPYl6s5tGo4bsBEZvtRx
W7vGqsj6hzKRN6RsPCASS/GHlwBZrpOmfsldINssMEOWvRPrscPRfSaAJfgMnivhweyBwaeCfONj
aC14loF19CtvDPYy9u7TpniCMb5GEXYxWWF6X6XJ1TDpC+HlrylMenwax9l6qfqHLEIT6rxZpEwU
ljxz+Re6KUFEH0MRAiCTj3IH6h1mNUG/3FVSxmcHrWesuIxVVIbO9yheQLQ1fWxIf9c9Ar9iFVsx
WGmyv1GRQl48MHm4oK/K33Ua1jVhof7tzOImCuGwmE2DjLp7QDW5I8ptY/VFdQQjwLILOpJx3i1Q
sDNlQG/1xuJete0T9cYDgnu6jSoevpvkyx1gtu2raf4Ou27bdMExssUFv/8dcNxHMEcHkeiJCAj7
zq+j29STZyJ79KOjI4p201uwgwp2OnAFEI/q4VfWROeS6j0sAuD4kXq06ujoxmR3pOMw7505BiLh
AEJLhvuis/YD2udV7cqz1nTgQ6Q/iD9YN4pMHOxK+3KwsUGNAF6ghUnLeR4N+8aK6cRhZ1mZlXlv
J2oTBCEeRV/QzUYszGWSFj/bewWvzImBFIBSI5ALwH4RA1Ez8oivceMV4llbw5PRPDuDBZgtfUPO
/7MLge2NXXm00/EyAjsDqYB6qLgO87GHNmedpZHlfCfugqQ55IIO2HUy4+FuhguJkiPanG4G2/xZ
8QBtm3z+mTjfCfzcD2K6HiIBBwoBe+8l2PvNQ9SL5m6wcBTR3gILxrs+bE2fGDnCMKdRX9EOgKnY
CKiVhJDXqn2xEe9vqiS7yZP2UAGFkGmE+nHuX3nxryt/ys8IqK22vWSJa6rxDmYuOF5HvWV9plH1
G2lG3HzRUiSNEtRlVR4HVZuXLaC+HRuz/xTz6LhnJuQYhBUHf+oOZjg6B79uLzPN2Fn6l41AGKkW
Iw4I7CsvJZQj9ADWVcl4CKlj9nGX/eTIG6/non1P7eKB0LcXRO2gJbofMFcA2nR1Lc0zKFuctoRy
TWKnqyokQ1SM3zzUl99BbFo/CzuPpjWuWoSFJPkCAyfTE71AbkXBbeDXdroSHBWpISmwgo3qpuZu
hM4anHUqtkmxMKdJruPOJl/Ta0k2XeG/ImMis9X8nBJaQdhzPCXlRoc1hKY21tmV9BsP6XlDKy13
lr2ls6OKrydd7z0YoOlunLQaNOzaytwTTeUyvqgNa+MC87oOA0FWacFbEROah+d+3fuLKClgNXgl
st5+JXkKL79yuhnoY6GJ30UcAyC2wic7QnsGSLsebAfGXEmRdT6ZpJlszbkl5JIm8MAaCXjBWXHV
1o/CdMvbxo7HO9cbdLrLopgxALzwlsCjPCOo1uxmsGoNMcI/Y2KBvmPxhSE6grq8lZqXa9PkYFfX
MM4Gli9liPUACAzCKj2hc1WOJNmSiwirqp5SysYsVi3sOTlj3a/CjHSgDpIop522aRDasrnc+SmW
MvZBxOIGCbBzlgwWKmAHzHrf4JVfEQEkcEi4I2WIGK32re7ckb9S+N5dIBogSmgfPIX3sGKxJHw0
g1mja2vaxUM9uKvC861fUwiThFet1Whfm1y7CHsCiSx2cGi9GXKguh3sDJAECfapvmhorzirydLO
nQNEvLpqWGCztUmNJrcMqaILyDrgdBxzwAmkjV78SsuGn69q+ujJ1b4A+ybz+NUiJKjeeplqYRBY
qGpxEcDvavqJYWTYN1z23Jlq1dldepR+wdbugfokCzaSc7w45wCeDGIgTbWWTcGzg5vkZmak2WwR
MM+PeYpEaoMSI/yGyLx8FbA17ZUhSuuHHcYI2I3erK8xsKhjNjlWcVbouaAsc3LkQkmzjPmIUgnS
HcWmjs6rhkRd4NvYCHlCG5QKtHPNS3ohYIdpeZCIHnlBcpcRIX5hNHn1hKFBX5ne8uxOhuIuM5U0
lt7yMAB+qExo0r5tLLK5mUGVqEqq8z4L7e8s3nawDq2Znd3vNeUbOV78P75yA+wuYR3hIdPJc0T6
DCGJaYLY1i88xHWj7fSvphtVN2abOrzYbg4jy06Lb0OW42FM82XWi/pGoMkIeRtXeVT6z+S8ZShO
Jp+Utbysh7POsfKlQjKLi0R5iYkXBLkWLJIwuTWirg82dMSY4iYgcK9Dbwjm1ZxOJIjiYdNX2MJ9
8K5tObxyzkhQuDgzGUS1zqojbrO4WYGpj19r/oNnL3NkwR7s282mYfBOGl1R+dQQHTpsyd1WN1hs
yh9zQAg8uEXD/lF5YXVEmNRb60Ab9NMMCu83wO79bWIVMycDWVj+vujcFOwbJgyMHT2kHRBPdswd
hYhX7NTcE/LSumbu7AggIaUqQGzTbetZC3GIagSNN45bt8jrh7l/ozmDtd4vnODeA/J8wz+rX3Kr
4iiPW3K6jwPK3A3ZNQR2+12jfllNGd41AHteVOuBGgfcwdoEqFpyCMITQRYWx1B9TAcVH1pi3PNd
BCUYX1XlUtF6YcaQIwgS2h7T1E2YgxPXGCF3zyrd+oGVPFlRnD+FBMyyasiRP5vqrGWq5RWAydDn
8/aT1gdeOIJrWtIqWGwGsPtWDj7HywQ7YLbVk2+LtVYc2ddONPK+aMqAMz/iUMNRooYiyMieiDdp
JnKjhdnijHErRc8tl+ba80CTzllItvxoDMrfyJQHgLiLcQTBTPLIHs/0RdoBb9atJmtpQNl7YXJK
ZdpBOhSM7qTnxbX6t2RccKklIpecADoqx840BKbbnjB6HvmUF7zFG8Fi3qbjm4+NyoUdOoRUtoR8
faOiNSBSuiFVVjSLkV2FDNybaSqjh8j0ukfytHAUxFExuFs6FjwTTarYuIORfsdGGZNUu9jzXGc9
WJh2eeYyzDtYncQKWv4Eixbej7UXlQ/hSKEV3YydtIZ1ij8SaNIcRDexnEhHIMfEYCYFVoWQCi04
i3RBpf3V7BoKg7yBZj4vOIxs6ljLI6gkI9paViNfmtIr8Wvg/P8xsZ7ZO1235kvvtfO7Pen6FaIh
sNZ5bOSRFKpYrpwhCm+nmAiBfT616t6gkgDl2yU8YmHr4axOXRk1ICfSpcPlmOm7lfcWD0PcJADd
OrpPKwcV0GvOwoVWLIfwR+QvyJ4NrNQOeobq1Z6QAWBDQzf3pOp6+Jq2tFFrgi4MEMpsXmV6SzvA
Nc8ntq6WVzmauz1cyXmTdW50reh5k9FnhhQ3caSxg1S0+wXPFfvXhqyO6Ea00FKPXkdPFAhxAjM6
nebeXvXGDDwgbq38uVC9+GmZbDLsT71NzexAJzYM2tijPSfz3p296ntK2LyzhQVXrEmXmJtDX0zZ
G/1H7+iMmbqqOuhStDR0DTkkb4cf/pA1R6KeaTIhMPytDiDr9V8KbdhiGBfBbkI6tEykT8Zudjpb
VZgSFRR0ZXoBynY8cjj+QinxYVrDhxD34kNxtuAEieXP/xi6YXdiplxyOuXomWxb0i1WWQF48fPW
7Qehsssb4IJdYdCAS8A/FdrYhhO3tHrwAqZRfZzITmUn6NynkiBI0r9yC/B84Fw7JW1teu3l1siL
B7snf2GiOj5vEI1tpq7jqOdSVH3+5T5MUn9/N8+0UGx7ATi4v2/BWJI4WFAOrxee38ou23gnqvAO
u9f4xdDKOp3sL7dBoE/0bR8nBcyOvz8KvURqA+GsWT4Gla8gV8hfQeVSuRRYs7DnVhuxFHhV6qmd
ByVmrfosepktn1RsNNRipaUyIRI70xZydHnuK5N+V0rToSIW5/HzG/NbHPRXv52vy7EWbTmpn8tI
9u+vOzIZzy0YtqSXxQVZNA0TUhkQcdN2EHyTuAUaAKo3ZcE59/jycHKT/jwxw6egIAc9o3y5o0UV
cbBxzKPfAUMnON6NkfD7PkYpq1l//o3/4WlGZ87T46FoZE6w/NR/PM1UhaVhTahyXBIH3rsyD17j
msCLf/0ptkc4ExPdwEbSfDKrMp22qNMEjgRA4uSSxi6eMN3p3eef8kH0y/vPcIhxB4opyY+wPEx/
XAwHj/9H2XnsuK1lUfSLCDCHqUhJpcq5XG9C2C6bOV7mr+9F98SiBBHuRrsHD88Uycsbztl7bQcX
Z5G7dqKSPGurzg6Fcf1lwIemAxI6wFZAvk51yKRaFuZdNcy194ywTCAnyiDtzKELvGRQiv0oN/DP
J1+abij6hddpagnswbbxoptjvw3YvHqXf/7pV8WvN7DiINzBD7Qc6lGhCjuXq9w19FHnhYfyRvMJ
rxOG+FfJ/PxVcfizGatIoGR9brL99aDKPlX6psf3gVcOwHyEAx7kKt+zav4sWjla+4qXQiGuB+8G
Vckf7ahjLEZZK0sc5pUBOgzB8ffENLE26Tr8t4xIXoQ6xq5qCY/qLZKuKJUVnmZ1pAeJMXu8/IyX
cqz5h7CzQT5MojQK/sX3KStjBn9iztNS2uaXFAsfuwuwNZMaG2X33FwRgpy+Ux1lKY1Kij00T5d6
5cGXjbAGauI6bZ0/zG7qb4ChLXKnknhlXTp3KVaLeWqeX+1Sc2LDNmmR6FFBCEA+biKVmNTEpw5O
qBx4hcvP8XTa4EDLY5RNWzctbu54AOnELmsaCxPGGOxTdo2rNsxYBi5f5dx0iteNEcoS4CCiW8wb
BfR7O9bILCGi2Dfc3DH8D1A4NPDgD01YqxJNISFENwfxqEwtsF3FQBSySenCph7IIIk9YNlV9+pE
rXxTY1B5AMRqvnYixnFt+tkE8wC/zfvUyeQ/Xv75Z94IRjAVuQDvHmHl4iFJZRRRvMDbSmCk4anD
IN1HObQfX2nN98uXOh3X/PU26rcZ1MZiudiUVJ1fK6M9EbHSg5YI62Q6SEpWHiqNfmSilfHKXHXu
en92W0zrrHPm4sXEfuGDdFQyt/VHY48XvMW+btZb2ckgGk/YiFa2HPOW4nhhNVg26K6z6UIUpC9m
kK5ReksRrFMpSm1OAar/EsNKurNqxSIpF7L2pg2al1GxJ+qmeZKu9fZPZXEmIh1UfhDOGIxYFhdD
nhM4CXcAVcwmz75gVzs3cZE7lIYrydC9YEx6CVEstmLwrIn8VTuBLm6zEqTGRuMzDF0jCIYRhmlp
f5hKTJSC5c+I0SqzaInA+PIlzo2jQlU91mkR+HUa/rSiEJ2AiHK93Ba2LswD7U7Z3hhjlXxqbCas
jR4l43CXRD5larr1OiXWCFKya/kNWAQo97LltUkpRSjDhwZ0ORiabZf01ovSToi30MSZGT8xV+Ub
9r7zARW1EjH1qkyNELFD8N62jvp76n0K6nGof4ioglDtt7H4LaB3/Mi4SHuFLITsnjzB6ehmdWb+
wstJVoxDokYFDyBMnI+ubgo0kmpDUo8jF6T3wLKDsWOYffTZqHn1SfWjeYRKTA4rq3zzHrbE37nw
eEuEw5T8yFkRCMNuJ21k16cGOk4mNlwwyPzcaBw3TfX0Wx0Bad4UtWHF1LY4cl/1VJfJXaFbIYFk
7pqDKG3nS7fq4jkYkX9tSyWfPuGkyEhlG2j5O3nsKYiqFoGOOCW7iII5p8nNaNP63oyYMj9kRe/f
VL3A9g8mgJ4jHGylgv4BpWfTo5QJNvUg2Tk5TYJ8MCyYyr2e5mhCxnwaAg8BOYk8XRvmLwn1MOp+
FClvubv4N2QDdFoxyBnhiVaPfkttVh2Q2dfUSoMhfI0DbYKE1tsE6HWp2CQw17mcr9NwaRw46xtw
nukP8niIsmyM7vXydHM6/f+hERqKrLLVpXJx/C1UgwrnIAqx+JAhvaW1r27NHjfZ5aucmWQ4AvG9
s2uwFdab46uQrFPqDNGMRIfcuNf6OPBytaqvA02mf6Hx3C9f70T6j78F+xJX5DVzWWUxi5IEIIe2
zj5I8aTn6cr4BsRn719Nv9PrvqHfuXJ/Z5Y3rsfTw+hi89Hai1m0iPOuVdu8dL3/Ds+/ng+H/Wbr
XvUb76nfrOwOTt/Y8aUWaxGtp0yuOy41iI8B9DpltLW7OfO6ju5m8fRGgmt8eb6bm93rjlvZ7/e/
X26eVm7kz5q/WAm4DKJQvPE2S8Li8Fn05DXx6ZRutRVvwy2hnY/dlXGT7gCDu4VLhsoeqcaBLjno
0Udp53xeHiWnqzrXxq7NQYafcGJBo65Bgr1M3phOFW8z+J19cNSo3NXNZK/c6+lL+/8lNAYIR5ul
j7z0W02qKwBGY6UGHwJdMztm5189A+zkZP7HWZiQaFJaFp+ZWmU0OGf6I43L9LUKcuOZgASagUm4
plg+1fRyLVuTGe94ITiOL05ok9kP+mhU5EaNZns9IDVx645eQIV+A/qQJgf/pZnUezGmil2cq2Hr
RWpp3v37K8RpTiAw4FhOv8tfUUoU3HmRVKuJYaBT1x/0OH936lBe2f+fe4PU0hklVKQMDh3HUxj+
q7gwI5YhMHY94JdwwqoIVvDy/ZwYRXl9CmOSQ7xDReZEmIpKxlY7i5wtFpKu3VtTQNzmVFKu22gD
WfJqO9bvRZOAo7GTTP6MStl+ybIyfBkCe/rQg8r58jPFxPqdzqIOg54UXBq/d3YwBQlevPx7zzwV
CLFonZn1KOAuTfgipvWEhmcuoQlqsrNT0irKauXZz2e544kCzgOFAOBRTBUUN46ffSsDtRxpydDi
BtPkm7n1FGqd2MJsiN9qhqeGTGAQK2Pr3L2ZqP9ZsqhBsGU8vqpdWZKTapQHjbA1SOG0oLlafrZy
b+c+pLnQ4eDJpBppLpeOSElpbmlB4hJCHcOsGciAJVa7ijnPZKYga0ctQ3Xra0GGP6uY0OeS2tDd
OOUoi5WZ/8yMqGLJRefjOOwMl4cBKUqE8kcHzEEz9myVAizyTqIy1Dr0Lo+cM7M/5SPmEHTT7D1M
e16E/qpcBE6XIfBE5gUils1pOoY/RrZMNQlGjnygQh9tmyklEUoiFSInN93rcAZhwQByRefQuolt
Mdw1VF/cEm1VNHNL5Vt88qglaxLhmqxurrWAOIORfBBQi3RQLt/CmadFbRBfIdtKapp/RMR/3QHJ
WeGghIB4VWFZu7xGcIgw6oZm378Lt7GgqAofGSU+7JR/4N5/XwoNlMF2n9lWmzirTx26LHzT5YNE
yecpJonpoE5h/ZTUBEkhM6fNKOXO/eX7/XP2XHyHc92PMzCzLeWQxSsrzQHBjc3xY2gS6KUjito7
oxh11OM+NEvJDn/XQ6htgyCR95LaR0/MDvrXYJPRhuhE4Y/KIQAswwdcpPqhnjCCKihPqr3fkQe6
QRIydPiU6CzDqiTMTZ7lfVkVvw/AdVcG+5lZRbMxT9i0zVidrcXdzKmoOEZGhjgZ0O+0OewXWpYd
MSd2vFXk3nmDiBCuPMMzYwaLsgKC3WaJPrHDpkWD4rhn2YTEgWyjVeJb0Vbo6OxQXjnocqY+nTfp
odB5sIGRsC9Y7AfoPCdhFsYA6SrkNRtDIUpuE4YzsTBOUZvJXUFDnfwwtG1ovpPXCGLoVg606ikP
BSFIk+aNTivd1m0exWzewQmC/Jri18mcRYmAjRF1kj2btFtC3lKxxwOskKfsF5pxHcB1+K4mhfK9
NCftR4FBh0jNZlTvO0TuEgdGw8R37NNwxFkmMkAfSiEjVBuG7G0kEW8O6wWrucFcLD02IdBSV2md
9B5zK5DbJLduiqSEvjr58nAPRxu5fmdXyj3q8KDx9E6VQtdqqvJXS1ZesRkytUBfPVpkgPq6VKab
so3NV4I1lI8OaOI3DbV4NZtky/FZsuzc35GJpLaelVXSddOXdCRpGMTXoM5GDuv0e59TOTD1DfZ9
UtvqsK+7DeVPyXgoEqgi20BvSDPsjACdCaada5pzqDCrYKzuQkpKlYcQp/S9cbQFX5Pd9zCEQ5lf
PdddbJwwmmTtMj9D2udkCKdcNg4o90zImdQ91YC4MBnRtw8jxIoebMJEgo0YhZRtHNGP9605Jtpu
JD2qgsJmVqAw0iB+r/2MRG960vV34tDAaNSsPvHWSvGHbcw052918mGCPqYa9S16Kfh36VTLoG8h
3ZE6DIA+2pGbg8CF0VXi+tXLbnDtoZmaPQwHdIVo26fCU2gWXPdO5o9eWdrdG0AWtFYSbbLK64e4
PKSGDw80Gwi48zPawkBedfFFiWCa3ErIM+uuMcO7ro1IPEHM396Byh7VvUCZhQJukNFEo0i1fwGp
5qSccmu3VinPMUkpKYsEcCfEAaSi69BMDpWcEtUqFSgZ9HLQt6Oc2F8UiobkulbHWnWNFBWO0Zaj
5CElH4ytTSjUZzkE7eA2ctdHcE01IqX0nE3vJsyJXN+oA3JNNAY2RYzecIIHuRlh4oW6r5Hy1Ncj
WhuVJua2kM30JzMKBbaqSHJifPv5URem0jV7KQqabKsk6lDuJryV1bYtRVVd+bjJbITYRMO5NJkr
4g/NXi+pCRSdeTVhyqJaI5RSY+SHaNcZiBm9tbCAktpJOmF9cjL+V9eK310batmQa5SYqbVt/7SG
cj8tyw1hciGuZoJkqDHVqWO4VRgk037shtq86lBslMTJ5EgmHWTVkJ0zv0fdUkqWCsI+svLDVHao
ewM+X+LDa7t/Cawi0OElU+DeRHXU3xZI6j86Fqzv5OoUNQTbAO4JxifIpOhBS4XULrPVHpw2Aa4V
DWqAdyIKvqJGzl97EtoImhOKUdzqomeiJBKSwRKbVHm2dqe3aLhr3/+hj2PzLqxEJfC4761fFVsn
jG6wDXtIrVZ4S15qIX92Np3XjSLT2ZuBsM4nOkYfQU8XPxroa94kdtrPYdZTM5D7xJjFpHnuSnY6
obMwGuU6brNa2yayGXyNOOvfkEUU75fX2jMVDGxH2MLYFRoAg7R5d/rXio+0idK86Iku7epYfsYA
lZWuaBVlRi0aPi4DKQgfe3rbn1KomddShwd473AA2JbYQ9iRB1O0snj9KZscbwDmhoRlMYnLHPmW
zJSCDIp6gGuFhEPob+TJ5Sg7DNm4MYu8Yu7JdID+JIhriFA6lgYzUFKHnKge7QgE2+y7EcrjN92M
tNEdCaz6fvmhnansAuCbyzAQOuaz2uI4iB1ytJQOHS/5AHF+S5kVOZgQCoaVFOcTwaGW3X35tm/V
G1CRzRf5PQS25aVkNG4Ta913rEL1Y9eJaVabqmPOKtWUuFKJ19mnakK+KJ5rbDJWVUnVXnLC5GDa
vg18tawQsVdtRR7Y5bs6ferzCYSASIB3bMoRoB0PBcGhxyk7jj8ZE+PGYvr3gOdnh8pEFDdIk+mp
pKntaRlprmajPTcQhsL3asiTdjBHzWvrLEDpni//sPm6R6OB30UOB9XR/3edF8eyxpImaEI6zXu5
tB+ITR9ehFgFqZ36BLmMrWNZpESD8+3PkfmvL4G0BpW8rZhc2D7dxv2083UHW638ShT8zsqN9yyW
bmN7crMR6+CIZ4klVn6os27lQHiyd+P4CZSBzxLTmcLnefweIE/ZTa9igPW10f/hIC3y8mISN+Si
j9t/fbScO+Eaok0BG6JZ8971r3vu9aoHAsqlHFFa+1JL/d+lsP5ZAIP5gL98zh+i4cToOr6KDnHW
Esjo8F81ya7XA/01ikSwUvs689jgc8zFDJDaWKMX90JLj/5TSS229rsExRfIYUTyc+3c+u+fnxrW
ZaBGtKhNRt7ixF5rtsgtrN2uYfNRgDYZd34pTSvHvtOpmTeCuYrGEWU2CueLbXWLuZ4Ad5gADksZ
mlvojuSikyRKrB1EhQIfWRe+8SmzJSHmDn+xZhJoOhh9PKsVqvbQajNy559vno8EcAalbwrey7lZ
hFWqY9Vmoapzcyva3t7ClrN2l6/y56R5/NErnNsZNhxCKdsux4xaWlZEDAG7mp6Y32gIkxd2J40r
mrLa5XJtkJubOU/KoOHlzg3ydlU40pzBS+PRIjP8bWgrJPhJbjuvWgrissvr/t8fBeoAR5npqnOF
YTEOfEIYye0tK9cJ0MvJMnFugYPa8/KjmD/35ZMAdSqjvwB5Sgly8fXEtjm1qQBJV4nZrTaLp/hc
IWREkf40AeB869OScxBeRpQpqnK4fP3T6ZdOCgQAFGxAhVj0j6+fqJXAYcZhxkoVfBEOkQFySjjO
5auc+XpRbCEN5j/EVi31AUabmB3REuCgzbBmj4ci2sii6ir19XxtbM3v5fiJgmSbBxfbHprEJ2IW
vyhCVarm8L1OfgyRP77HYJre2sgIr1SSRx7bVkmeAqJN0WGpJtr4xHitOmvNbv1H3XXyS2BQclKf
JYjLERSWtK79CGm3yQk5uh79Sf4WJm3zQ7fNKHPxNSZi01d9bpNupWnvSl/F4XVnRiNh4GjOX3zJ
6d+UpMDFkietvEnVoj2MjTWE25Sq+U8aI5XuqpNoblJnLMVumnr5K2l6vH3oO60A3XOW/bYJJFa9
gjhoMPLoNd/+9eVSGKD0SPtvjhhdqnma2BxKxR+RfnIC9NhZ6FTaYvWbAm1p5VIn1RZqEDA9geny
fyp72uPRashEuU0Gbf9R0yL1upZVsEZlXOj3tlbawxWkztIC3IbnaGUEn7myxYeCkR80MQnP6vGV
zboaYSihkB3wT7+DUhxcFGJip1mV9p8aJsOODPpkZf9ungxliqjIkniPzJfyn53qXws4PV3BCKIx
YU8C55DfG8YH51LjjrSSiZ1Mkqzc5WmxZ275UIin3QGAg9d6fJtJrUZyqiOIShKlesnsCaevMmVo
9avAbrXDGGhBjdlAk55D1UGDYydl+mI5eYuuvknDx6j3S+SXJVn3lB7KiojeQPM0HHHCHWo6OgeF
StXPQuT1cwjgR/YIa44Iemod6u9Iyh8FJBDMSrlNuKUaS+1GayXyV8qgSJLbwU/IQsDTVFkIDkr6
35Ut4XAy9UkhPTYy9N+SNYr8KsbUrG+YVOnlVDVuu2gCXV9LtRV6JXia9moI2KXAsrXxIP/jB0Hx
m88e7Z45S5yXe83awFmHCweB/STELZ2I9kpgbNjprbxWAJ/PIkdTjMO8So0dQRmyKCbX4/cFAw7Y
adS1bo7dleCDlqR6Tpr1FQK76qoh3MUjYV6994uEGtfl2zxZOrg2szmbF0WHJ7Gc1H2zkoKom9qZ
3mBd00zC46462r8uULBp5oa/AYAK6dfyNGboTWhkE/1VjOa2m9LFuM8kOfm6fC9/TsJHD5IaJ+Vo
Mgfn1V5dDnzTDvi8Gy4Dw3Y7eY1XuumddoBt6WlevqvunHtlLz0nV8MVgebuuHP2xS7dKttiZ2xh
JGzyu/HK3iLDXzsun6ydi1+2eMV1abV1oPDLyPzbpN4vON/bX9gxNi9k3XswKVZe6xlsyfGjmH/Q
X7NOgWauj+YLZpsfz5vDp7t9err8tNduaZ73/rpCNAbY3gauIFnNRq1uA2jNVbyyETgZnjw31Ijs
4VEmUtNc3IbSaA1yRyrOJSrarVV1FMU0Zw3ycuZWaFnS7kInQg6JvriVWOD0CgHduolEyJ/RGPLO
jIfsUZRF4V1+aidbRdNioZ1F2TILEJu146eWGDnWcACleD8L3DFBjTSr7MziBwnN5nXWDfAQoP2J
10qqg/6K87u0NjROVsEZL2sgYKSAQPtmmRCQT1PQgniBtpOQi0e/NNHucl90X/VY94+0A0rf7TLV
aen4jeXPnP18BCK91F+kcDAbjCnasNV6wlAOBuk4z6GJlocsb8Dmbo6vW99efmRn+qKs2uwBUfBg
ALGW21s0C1U7OAgT01nsD5d8erG1jCnLypMX0bUjTkBZ+TklU/RfSJdyBxhBzVZG4rkvaqaHOnTf
NDb6xuIo0ZYwRAMgmHRne0e6sVqa6C75L1TDU42isUsaVI3FfKycJ3vMmnwTldPQbzO64N/FlCc/
Vh7LybJh0s1hgaL9xiGPFtLxUOpS+OQJckXXqBvyBcqm2KjkPdwEqj5cx+yhDopdydskj8bHJg6H
N8YFXAElkR6s3Pe9nh70FvHpeEUjKNk5im/ukeTqdw0645VhP39Bi5l55qtzUOQbg/62OPnLgI1H
dC/81jYKdm3lZ15bS9oOeFng+mMtVh7OmXmDNQ3+Gqfgmey8eFld28dWRviNayJqu8duWF5VzThc
rbyCE4qWiUN1Fj0YLN/0r+ef8dccOFVB5sRBlLpRlNKb9gcBVE0JDAnXHeW4AJ+WIPLFMhsoGKnc
ER5nICD+DCbZXFliTp8w+z2GA2dc4HacnRY/xUqHkbUeYE5Lil+kFPZWpM34bkyGdo3FLHq7fO9n
jBkcNrHEECLnzCeGhYuHcDCEkBrH3by2hb+jM4e2skkk+Xds91O4zWrH/Em5h8i4DjvPo9HjZjaT
rIZHYbZoXIl60+9A1fWcW33ijvBrs0/G2zujI7AdVN+DtA6e9Gm0ftS9KQ/bFkbRqnzpdPLnPkA6
zrBoGJzL77ry60Krc3Q2Vkc8aSqgwDFDK08EOvleFab6HfuNCo+23nlNbMQH37Z6T0uh82ykUcoe
JyUdrwDO0tmefGul0nhm8qOKTcOf18pApgR4/F7HuHbUIKQyJ5ICc53mh1J3NxbB0ICFtLTf0SiJ
Z2o8wXuNIAT7bi2pd85YF2tFjjPPieMaciS2xcwUy/ctVJkQzlHF7zM4xlUDKwKERKPfIH1a86Kd
0T7hK+KESK4LnPATb4mqRSPWeXDzlFPMnTzYzXU+memLAZfwRQGQ2W74/IM9i0JL3pciHlLNCG6E
YpZXFumUB47y+X3iNKSBRVVxkKR4ulJoG62dtU7nYPr31OTRv8n0G5bSlSZEW92A8+cs28uf2iAa
KChyc1PEQIEtIYUggbrygN9OX0s9OV3GufSsWbfpMyC/m3/aX3NPK/taPWlU1Uqr7ohxd2B67hLc
apwxBwKFvcqOhodGDqIbP54a1MNW5fzo4q5/c+ROyNsOL6gNiyMXt3kU5rk3icwiWasbkY6bQa1o
K4vA6aSMOYeQUTwfBKyqyynKEt00hcyUrpbY6S1N2MAzlXpcObideyVze8BE3EJ1fil9dCo6jG0H
VcEOiu4lySzIQSxMX+STm4+NqAZ6eb5oNjk7sRW06GmDAusMWypaNIwFJonFydvErptKvU1fwAE9
bYAwvRFm3LkNFInfGKPi7eAU/rADpjQ+pA5Wnk3sa9UbBmxzH2XCf6oScmzXdnzzZY9XX8Jx8BAx
XBy+4OWmM1CdGnlkkbql0sS6lwEveCkoCJBU6WgYT9X4h15TrVYzlUmMLPLXNpGTYQtq1jr4VVbC
EgnEmrP3zIRC5Ri0PYxybJXLMrU04AxLEMW7U9xOLxnt4y0yB+OQ2AgdLy9WZy7F+WGujmLeoWu5
fC+jogGW9AX5xCD0aoBznhpFyV3Rm2tSMGuekI8f9mwQMsHczhMCBsnj7zL0W+FXod64pHPr4wOQ
k2zroOWMD6ESlPewrFp4/mEJdkIqGuRptemDvxGO9pHENe3lIpvC1wr7k7KJ5DZ81OwiwBxi8Q89
3SKXemMTDHxtWfH4Man0UzYOex0DqkAmW/d212jmrhGS+R9uPOUDRqT4SIHLvCuS8lN1SvkdYIj8
X22KazSW6W7qqqTbTk4XgV7MJxkKfqWzuDRpFeyL2BLyzo8a7Uk4QjYwo8g4IZqKW980WkQpHXoC
kEgpxWvqSmWHNrKTsrDbDKXj/1J68C77JHXICw1xGBDJiqxT2xR55gCbkQNixA0lTya3S9UGtQru
vffIr8mwxH0//OhNHt8m7gcCgHPqFB/GOABxUzIIE/zrkcR+oTErnEq9NvxOVeaTvY6pYISLY6av
WmCaaye403kXlR89yDmTYZ5gFodFYF3QJXTEHDxP/0AfnnzN2ul3ZWKoV2AXA4gsg3AvD+DTZovJ
QigjUJsR1LM69HhUJf0w5wiyD3FGYCAG7pVbA8jX4xTLJh2YwTI90as1HiKpu+rR5nnISdt9qmXq
Uy070w7Pi34IQExwrJMr5zYnC2JlC6qd7kFZqrGqzZ0wrB2auviRZU84ejhbhYy4UDzqPHPgNmP9
V9uXJWW+SjeabTjI2vOIk/91tItI3dpKrqAbxEbzPanI/d6A9YpMbFcReEWnLOLXMPLHadMSusY+
DM7InaZ0MbXDspYkTzHg8AFK4tCHJlLrDU+v2si5AuplmS7wmjFyiR7XvqKpBwYzJUn8UI+m/1M0
edvuAsccH0BPVtcsggRXqr4m/WoajPhrC/aZiWEuTM3A8nnHsNzJaYafSZT2hGvBWduS/5p4LMYp
EsrZ5DeAHMdHhpyM4rj2ULC1vE07c9groQ/X5fJwOjOG58IK4wimLYW9xaYSA1ZgU/oTrj5JrUf9
sflCQ6J4dRb4mxh1IDK8cM1feDIJ06aG1I7AF+w2R4fFGdAXEd55uIlunUrZwbdi0moFFjAQXGt7
1dMNJNeyVfjiMkpxahyLkciaig6MicWl55JYW3+Qqi+UVspr5Ifxf5LesoM0AqKtEIX2L7j8SMqj
NmncheqkfNWq8tus6dVkoza9GpU1/gpN0TzFoNU/Lr+JU0kHWna8J4bGvMeAXNaZ2fY3Fq1CcpYl
mib7KWiq3m170gJ3ulKN0Z0SY4D3SqXMIbDVk98DaBt6dJl2S7BqCYh+cgskSeOmjaO2eMi6Uls5
hJw2wfiRyI3pfjkmVZilCT/ne+DtaUCaRj35PiB2+T0aGX5CJ1P9D8uYiBSxBnP8GZRx/N5NMoBW
0FNsb3LcvrobKGBG6OWlFRY+pc+I9e5KGhR9C+T9AEWfvbszHxp1p+kecECCV2V7ZkEN10usjmAx
k84D3mqXW1VPkb3ZEq6xvaMVk76ySz0t9FiEe1Kdm7nY9PyWJAzdanKrT/AviC7TD12soBbTKn1n
h1ZHmSW1PSjm3balTOSGLeonB/YP0BAksitj42TGmH8JyHy6ylRzUU0cz6cNa6dG4Dy5E232aSPh
3NCB2dMYvQ6iQNmr3bDDJHCwRgD+1ZQhBkzXZq0/c/bRdubPb6DURHqEji98ccz3mToLYc2/QRX9
fR/g1CLbRTU/zUC3/Y0IMsUV6MQ2gSUjkwvgWvayQtAjWu3HWRTviTCfDn3u09MLQvnO0VFP+pTN
buveaHdR7leQQIdhn1YamY0+hT1kgITymkm6NQu93vGJB1vCwSGBiaba2TkQt0JG0yQVtnpj13Xz
fvnBn85UKlY0eKucdWcJyaKWEscQ9YVjsJ8Rjv9KKka3bYrW2qWjXD3/+6V4sCwH5MgAs55/yl+n
OPCbSd1EdF1avUcmm5rDrmyAV+G7LVaqVX9sKsevknMXtjO+Y/LceJvH10KlNQZVFbOG5hPRHlU/
slXDd5/VSreFpWR5ReHkKPZgxG46jjce1KmBjFE+zF6ZKcfSMMO32bpi64oNVy7T9jAVKeCrvqg+
VA2HcmTzPu1A0R+zMJMeENApj4FjkSEZR+WVXnXBbkiyNgUgl8sHzRyrQ04q4m01FuWa7P30+6E6
haOGZ4sNFO3k8Q0rYzkiJUOpl1ij+UsO8zT3YMZKj4mPDH7HQt1J+3QQLZwkimfRFQdjYPtoNWhk
8BwBG0Ezpzuvy1l3Ndhx9dQFdrlXcsMovaHX5atSsTFIV70VZjRMU+NdbUrt5+UxcrJa0zIwlDk3
i4+QcshitWY7WE/hlMAkjbvoXmn94aFsrf6Aoi/B6eZQIZmitcnn7EUpnPIZzNb4ZbIKoYJNpJMS
i6uvbx5lzdevya/4r2F0fZ+SYXrVG7tc0Yed6qm4U7a4CKKgQ6DcWtQ0ogJiOzW+HCl3UlwR46Zc
lTXb+Q1ie+faT/TCnfiDw4UEQX2cSZy9HCJEaZUa23UsrVX9T0oW/CBGCMUkvElslxYzgaaDzu9T
kgmMiGtVqJT3s2Nv5cs8s11Bo/bntlluTnNyjSAqc0dHZDIQUPZCGEIWb2QfWZEXI5u9HsMetXU2
iLHbhcUUkqDRhYgb9bYa3thaiHwLqbMNt1Jbou2fAnv0N5QSiXHgJIoYPAxLii2XR+W5lzXbuDmY
zBusE40ddYYkoWGFQXes7VsRZcHbqFZICIHyHRpHGJ6fZPp9ARL6cdSxrEHAHG7NuhM7ILnj5+Wf
c2bOpuRDyZ8C5dxqWEyk7RT1PQjqzFWiNv4044yAo8D0/5MDh83V5WudFmWpXrEk8qZoodEB0I4n
lhEIGp8GE0vg+MM2jMxrqCA7KtU9tD2RUxeOPhmWQGlt2HdZul+5/jxxLWZylY46XBgOEsxryxkh
TTDngc10qzHOXmKjYucEPxPfLUsjyoj+Y6Sn+UCSZbtVRKnvJzRp4H0z9VX0xriyPTzzkXCKoPHO
H3wmy+qKVHeVkmth7iYKhoLAlIwrg1CwtY/k3BueazcK2xD8b8vgHkufQjXsHCTnnHYJb7XFszqq
9bcGag1ZxFGhv6gl+pVtkWX5nvYnia+azc8aelmEG6ElKf+CztqW5HIQU1bO0mp7+c2ceRQs47NU
F70D+/rFiwlbW8YMyIsJDEqMDQESN2ZSGYfLVznzJLgGTxqIGi7NJfEITMJo6RGxpKMNvXbqIgK+
0xhTLGC3la/83A2h2uC0ppOEhsXxeKTbhUO72GECJPnNudHhfgcgOvPp5fIdnbuMjQzFob4BEGb5
3EjUgzzdcAwuJsx+ttCdG+iaawnCZ54bJVDK5Qyf2e+32E8XYaHaTUShM1aCHIq1LLaapGcVPsNJ
WfkoTmF/qMw47LNqcCE6/YuNc20ALQ1ppiN36TktzEcaNlr5Q54RxZAWCnTzSZs8Oy+sO1UjIT4p
csn1A915oK8oea3csTuuneZpwL2yVow48yhwGvMDaWnTwFsubEo5OiG4jJw8g9pvN3Su5F/qFJg/
ZsuHfTf6bCEPMfil+zLW9GLbpHn3zN9El9NiwPlAaOVMbGxrYJOkqaxdmxoX5ZpY4cy4QG4022ox
c8zBSMfDrwgiKocYMVzqGPWhVeGJTdraIn9atqfNRKWWmVyncM9fdXwV0ikdfG5t7aJaJpqsGwj3
KKfWU8k938BEijwLHPF9XIjwviDvI/XIaQo/ifv4QLGmeWg+yrXZbv6wFlO847CUoWFHgGYuI0vz
rqix5OmwXwurfyr1ZsZoV8lvcmimnd6P7RUqkq0UZ78ajttbfXDKfa9Qa778YZ4WHvGAcxieR8ls
EFge/Qe4coKGfgVSyJQxg6Y4LwA4PtaUhp/zYGoIFCFWIe7GET9v/5XY6pPagxe1607/XcsVeERM
NluzKqaDkmjVyp7xdJ+qQazU54YS/+WjPn53BHQ4Rpnz2iQJ914jCvuOFAjnJtUGslyBeuyltLdX
Gj1nLkpcGN82bm9yIvXFsJzKvBNGCy9W+BPTfN/YdzBEm301FKNb+VLuFXQG13YdJ+VVFIkMCeKq
+WBR3S92x11oJqreIjMf6kx8hgyblwJd1De77PV7GPXAnOFWO99NMyQWg5qLqri5Aa4XppKfvpth
E/4QcCnvUQ+os8zIGj9bNTc/VobMmaczq1IQ3SDXYYM0//O/zrQV8ocqNsrK1Tssm0ztxJOnij59
s9U6yFil1OxHqcfjoyIFw8cIPnsGZumZ7fllY2wjHMbqVcEqHm9rdq7XtR8nv+DIZ1BZ44E4msu/
98xjZXwj6GHbSJVr+XOLtBVSI/NzCytrdrUv+bdSmGlvg2m1H4R+JSsj9nTqhR1oKnAsMCSQZL94
PCkiy5lBMzcQZPSkUxDeI/acEf0gxy7f2rlLgZ2c214cf0+MCSQRURPUKN50ILm2QN+dTWnH3WYk
i2PlKc4noeP5CpEediiAM390IfNT/uulq8IcB+zzFfoTPUUTOKnPKR/jj0lTg2vJkUeSS0juYZMS
p9K3/3F2Zs1xK1ee/yoOPw/c2BLLRNsPQC3cRIqkqO0FQUkU9n1JJD79/MDxdN+qYrBa4weHr3nJ
BBKZJ0+e818aENpnItUb78qmWJVHSFSoox5NKzLEBSLtOmKTRtdu437yN5Vd5YFvT/GZ/OuUXeiC
AAOCsiaRNBaP6UVelYHrsdexIugrIaj15KXqkC4JsIrClSOfLW7OJrIw/m52IyG3LpFpuWgKBxcw
TUO8PyCDS/C3a30NT46S3qRTekkcouTdmZcx5uxYBMVju/Vjs402kAii742TVV0wwQf2cXYj7z4T
Yd7YuDSIqc/7IEfIxY6Svab1wU6UsKbyWSSfyUDH61X350Zgp/4ApgSc95Jl9++v0dMjnvQIcCfX
fW4zgCMPF44XU9jDYxLZybaOtg0F0cDKpP7n6RjD0BUAQ4pyBTKph8PMxiiRNPERy0qVCe9aOffO
vCAKBsN+CVJas5cYAqDuYjftVaOLlkWbpVssrGwQP8icNqRSK8pR2y29CVrp/Vk4DUJgrwF0MOuI
EcIuPHw8r7BpVzU6egR4sn13igQWNXKqG+XgRREMhZPs3x/wjfwU9aJXzpBDG4gLy+GIGq6BCme2
LjQTUPq42Tj+Bh864SMzaix+mCUSVnRSVo4e2LHl7kZA/6uzbFsUuCJEEFOqvnC/J3qZ36VRPyKy
Pxafzzzl+lkOwwrLbEX+rowj5NuO5oWgH0+DVsdhWbfWFmVsZ2fqICoIIu53suMkQ9Ko87ZGZrdX
opjlrusxkccYK34A5epc05A+B307FbCmZ8aX4iuR2a1aqYdTV2qVgWeKidgohqQNoi+e+zNvkuxb
Iprlpc7pAu98ijPRNm9gzm+nehwfKVmV9S6KPFzfCtopyNugtf9F6wbrFxjn3t54/WLo4bzARjbo
P/w8M5WnGSV5JBUD1hmO0wAUDp9atkDb9E7X4FxMOCROfUGjSYn50qR3ugXra6PFksw7o3Pkbeu7
g9hMcHV+YePi7N5/ltNYvcZNUGSv+QFNusNHabARIedGQB9KxTPiSsa1P1o/ETsYzpy1p8GFgSAe
AO9m60PhOhxIS9y0dG2+VN/JKDSMPKPhS9vi/dd5axRwTaxSWHFr4/twlN6MsqQduPzkPewsZ6q8
7VzjWfP+KKeTBkuDXgFiKaw9TvTDUcypRorPMfIwTeouXGGSO9T746veFL/eH+n0fWgPONbKZ6Tn
SE50OFLLPXm1y4qhtVbVNQw9KvqyP6sg/cYL+ajfILlDNkRSexT5Byx0LaONoGPJ3P+QNrN8iYGH
bGCp54FkaX6JiyELEBJyocYsMPeNcdrgGNGGcdXR9UQR9LqIU7ys8tE9c8afPhxQLoM8FulIJKmO
e0B0FYwoKgoUc+z2V5QXJqL9vfWQeflwhqv8RsMR6UH6TWT3q7jY8ca0UCwlhORagJz6wPZbjDzI
DLO/AvKZbWU2+4GucaaFYGDNTeQk/aex7+LPJM7mH4vb0eiDrwbSBF4vXgVHoS2ruAhK+kQcd2Aw
bH2ZLx0zzs/dbtdPexjWyRJ9rt3g+m3E9I7WcqyNKspbxOMrs8uffJKAIPXozmAXA3LF1jMqEth8
5cM0/rK4Vm5QH5x+vL/KT78weGjYFjTC6G1DZT5c5WgvIdLCkQXZwUl3ieKqSDFjxFesPTerb1QY
eEfuQ5xkcC4Y9HAsHMeJuSWe615SY2Eq6mKt06fFYFxPtagwGEmE+F3UCwTWNYn5oBTHcxjpNpAp
u0c1EbTTRCNk6b3MDd+fiLeejmlYs+ZXfP7xR6+UFUmjL0uqLCPp14SK/N5EsOjTAMbyE1ZU3VWm
T3oaxhZ0FYA58R5voQev8uCPKC4Ul7GFWNyZxzqNQiB/QdbTWiAlYmcczhlmeUWiDXmJZeRYgGiz
y0sHC6E/PYpAVgNmBr/Of68L4nAUY84GnStgFdKR0n40RVpf00lf6PYL/UzR7eSFGGolwa1BnGL5
8Quh2Ws3FWin0JfYiE+ZFe+5s/9xxZa2BOhXZ5XvQ6X+uBFSRRr26hIDKngJzQUwK/yGOs/dvL9m
1s1xsIHJ11dBTRYNO/ik0J0W7jJH+HWEhVfNT22eWk8WOsqfXavXL0E/O0Hs6N3FjKVUKPDi+vOv
ZlsO4Dtix+ut8/CriSjGIhTwfYicgtyMml/tG29E9WjuxZmvdnIpAgvCjZbPhus2GcTR1qVeUCZa
j/6hadboBZdBZRrY6l4lZMrWcM7FAXDS6cxy+YKJxn9IkY4BQZ4kyHstPobc0fG6kyNC4SFlNB0E
SmVKPxT5jO/dXFrxHVIuGG8rYGTPRUd9LPBqy/6VxiAB94mI5fMyWOqa5vG4b2FimyF6oCaI+bLi
iIkboVAso/u9ANPxl4FgXADlXGJjfAD54AzwRlpdPDoOd/oAygFgLeqgOAYnhuo+JZE5iNCOpQ0c
YJCoc7udVOWV7ZqAMysCXoiEFArSeqx1C1WyyUB8abDzdJOgWnPba36UIWA49dcjMrXYdlWJ91Im
arpwmrnQMGjNFgy8QJOi8DQ53S2tFy9DiV1iEu93o5WE9PG158xN5bWfAPhDvSu1KLbHsQPBSLra
9xpl9y+xG5n4eHfq6+j21q84q7XvDTzjKkCgK6mD0cxdn7g7ardNXGoWYAgJAdonI2lvplVldNNM
A64EsMOQEc/1BflUoC6ZdrnoSbqfbYRP92XsJEvQ0oPCPaFuUCjD91rfaL3pfy/xSOMFIYp9bfoK
Kwd91DHg1RTcrbshsQkKBtruAPLKGSvXsVCOsx1Fiz9ukS14z+C2wWeaTSGyHX3U5ttU1qWJUVO/
oI48ZPMn8LqmvXFRQnvCO66sNqM/YLII5rZzgxoEeruB6kKLQRgKzdgenm4TSNWMnxcs2T/h4ERf
OWvaodoVrJIYMGAz11sf3/f6amlWtluzVCX1/xFPDHzVKKZvJtyCpoBV5ogNXjB0o3A+xZl3rhr0
vLk8mvPGWUlq6C0txa9s6Wc2EV5cZhDPnvHNMkCcBLEvcEYFQTV+Hv1y0dFDn8jqKPzmHubLsv4F
LmKcH319bD/ntrDB9YGCYoVw67uhIK8b4WD0YKlTEpYEQJQ1fdQHZOLDKnG7VeELfj5ovqRB3qzM
Ub5jPyVBHEn3CVnCrA6txPdum6Wbbixmkz/nxqsRtjXZy3aB4GgFTbtIAOTFaqzGQnRXvF2OCXNd
izmgKkvIew2x//Fz/t/xS/3x/0bT/l//yT//rLGsSeNkOPrHf901L9Xj0L28DB+em/9cf/W//tXD
X/zXh/QnzqH17+H43zr4Jf7+v8ffPA/PB//A1ksHdT++dOrhpR+L4XUAnnT9N/+nP/zby+tf+aSa
l3/+HVuZalj/Wow/z9///aPLX//8+2sX4T/++vf//cPb55LfC7v6eUifT37j5bkf+GX/HxyftL8h
hJKucNL9/W/y5fUn1j8g1K5SL5TlyGfWUF2xsZJ//t12/iGoSDvU7WhW8D85z/p6fP2R+Y8VekHA
pfCFRjx95f/3ZAff6L+/2d+qsfxYp9XQ84cPozfyDhzx/CFqKiBHuD0dHkyjAHyMRGZCLMVGr3Zo
BXhVp585/qyj3PV1GK7NFlOAACtNiMNhCmliNBUht4ozwfjgmL3+uXV0TUcapO0esIRIH5LGwSja
qjC8r4YKnP2k+xiAZh6+9SF7H1KHqiaPzaFWh2/HLLRrUTnlpyRXRXmdCxgIGD3o4taXE2UWslQN
E+RxzuqtZU6eDJDx1L6VkWE8yiIF9pnjJbhX0qXcn5SD/5jWwAmpHQl9gwlldt3mcE9Du8+9O2+E
xX0mXzw6ONc5oWwOGAKYKrfkYzImF4pK0FflSImwO0Tz1l28R7t6igVL7b9W47+/+V+/8VHuczLQ
0eQvCboasmcgFBy/qAYX18ILHAv2grS29FYCIGFXAxzv94c9TkRY0fBlWN+kI7BljnuhcZqOk1Xp
YC4VSKEJrNSWFBmX5ciNdjY276BDB/dM0eHkcrqOSgK+UvHWrORYmr+lXx/5co4Qhxz9lT+TbvPC
BaGlSvNjSwGxCnrXQTMsN5cNVZB6Pyu72RTskzO1HOto3gHBobXFrocNSWpLB/9w0Q8K2phTzBRz
xJi0GwBP4gP5hTkHqTW3VoCiI4mHAjxw68WxnDd2X5Qf2jQT6UU8FT4O5cOo34C1G+hfR536ktYy
erDbfLzXxtpXV01n4Eo55au3qw0CX+1tdM2bXds5NPsGTyuqYJQFTtldLT7PmjXJoLSwqUOkxBU/
1iCj7/TSMNAO7mxH4UeaqYcmnjjf4VuUYP8hsOw4MnryjamA0+qLPqOGquftmQz9KES8zhY1NiyE
UDVe3QYPZ4vUEo9fNeJVT2YMYNppP6tIUz+a2TxHuTvBr61fBnoqnAa0oQQI8cOxSuDhTowQWkB9
CpaZP3hO6PXjcGNhmPSRGxZsKBeqVe+a+q2Wa80W6E13D0tkueiQeqZhJLXxRlhJjdV0h0SqlWWb
Obcp/7y/iY6CxOusIKdHBZQlZEKGO3xSD/+oHKPRmNinyX2Z+bBG+gX7vrrRmweQ5bLevj/iSbWY
yaHzBoqYmwqFruPOw5hgLDOoCXUM9teDKFzvJTLLavqumi6uAvCoyIW3elJcQDfw9UA6eeRtU9GP
z1Zn5U/Dym0NJy1Sl+2S5mUg4TQIJGbL6SnRbEr1avTTc0fM0UG2TtTqYAIpGpcK4s5RcW5R05BF
Np+U3fHQWog7wMup2O3vz85JUFu7HRTYuOBDv0ZE7fB7qKlGhXahIrvYkOUGvC63yPo+ttoyfCxM
tH2aZh7OxO8T+B7vxsagFINRxEriOloEAh02zRxLLdBpSwKggl2U7YXfrsigemy+2Y1alkD2bmzR
ppuLad9jHcih4ljZp/ff/41pBtu/sgyoQtCPOXoUW02rrWWNBrDFYM5gLTtqUtG5NfjmMLQqwFeZ
Fho5R6GzFAXdTNFQoV4m/bJw8nqb57AvwsSK3DxIY9v+Psm5uIxMOvNQqoF1TnmZ/EStMb2tCw9H
uBHwDyh/tHv+P6aArI3KIxp61EeOlkCN41tiYeXUFsmwERgLXpLexH8+CuVzeJkrJHw9zQ5HaeJO
q1u/04I4M4aPbi3LgJua9eX9d1khGH8ti7Cy1lo2uwb2J/WJo5qVCx7PWGbm2bCScqc5fb6nMVBe
RK213M5OHl9Y9ohvZelGl++P/MbhSM5JEYuWCrAh62i/mlhAC8SHkW9HzgZad53AnmO9afeZrfwN
nMT6A9xC7aurVn9M2cTnGrknHcX15QHvUd8CRUVF+2iR9XGrj7a3njgytUKI5cWmy+ghprmTPWic
m4C5h3jfjxYEfbfprgFQjRe54cybpXCHK6OQ6oOIUTEfaIWdU8V8I/Kzw3hGZGopqxy7zSFJjdhI
6sVgEzrjLnec8T6mibIWKZbpxiuMptu9/0neWgwchmtgI4s6OWvmak6tyoLbSJwtAY/3y7WN6PiP
CpIMvSir36R4030Aqqu+vj/yG1EVmijpBu30Vc7vaDH4CPyUoqaGZKFCvCk6iwUJCnGDfV2X0qVy
aLRDCD0Ty94YlQUI3w5MC1H1GAeMVHc3FTPs5lYv00CXbfxNTmVrbDtLUpsTILPp9UzLOeOUV+LK
0a6jLkdRwiFPXW9/h3u7Aw8lR6dFbF4ttseiq/uLXmtNY+84VXsVV3UkwCXrjbalsmBcofZvTVdW
OWq/1bAajssSGM5FO+n675RmXnyBiZFnhHGOjWw4UpygsuCr5QeM28W88Me2j6APUtFHcdNuCxq8
0SJ3RuF5n7zYLqegn0l/Lgx7FOqyN0vqbHO59FXYW05XX/dYooudqpFNtWLyzk2LL8WT6c0Wxpea
CYk7KUYfP4yaUtJYZc4YwBKE+F2g8I6czJz7XaDmUSCJUspzbjcnkD/2CDdh+qZs5hXPc3QmWb5W
jEJf2Me+OVxHsZRbaAiTRU5bJ1T+qzHMylzf4FInb/BJrK99Neu3vp/ZFwoK76WnxuYyAwF32w66
eTdZkmvm+yv8jQNtBWpSKUVzGojAUThXpoh7tHXj0NQr5xfSuhJ2Ujudac29EVTpfnJcrGQUutVH
2Yntd7Pi65N9JQ28dgA6CAdIh24VltPpxotqdQNw1XI2Hr6MYZq7+plL35vvSZGb9jUqO2ihHS7t
QeZjqhRyiU6mGV8NU/VhhiDMGabUWwk8FypA9XR8CVjHyB+ucaXO7Zl6QiOcnV3ImprZCL8zssud
EiOMNFU2/mVt6+ZemF2689o5/Wj2i3/ZpDneFqXqqs+QU0CS6IgI+EZix4HKzqrQngZVdjreWCC8
TGKMfjQhytfzdMD5EkNQl4MC3gGi7Xr2pallfLso30DeMvsyD7pz5oA94bvQdiNXXVN4RgaRfHS2
gw32/TrBYhb0l7gozFjcVZNfX+oqFhf+guaTm07Ob0o+FtCOuKdnlsnbrh6xM6+S9hzg7nRl8Dir
pMcKJCTYH+8AQ0UmhjhagGZGtylripOlorj//j574/ZCo4W7nYUMH4S4Yya1M9lzFRnYoM40Gzbt
HGPs1qk54cY7mfsSi82Pkms/7uw6wLEuk3j04Xi6AWha27sCOsQWPjwWq7BEEj1M6+LedBd3j48T
0p5JbPx4/4HXWH94FvC8r5dQRHnAFBwdfTJPy3oYKBJIWf+wOQmaoNC1IUzFnA9nJuf0wIM7T1eX
NWEClzjmF8alXWO0ztwscLXuxqUrUoBJ1lOrdOcprVfsPzYSZ17wzXW4Sm7BzCO2QEs7DAl9SfGt
m8HxYGH+5KJYu0M2i+hs5noVFiqHrUnLxAg17lWre5xdBVbvTQmovhRwl3CaMx2yt6acuzTVTgoN
7I6j47ey6pleCznGXCMWErczpSitkV0dyHSOziRVby1I/OCRw4cwCwnLOdqGVuJQIfCZdLPSrIdR
zgqaTza3pBy+nvj5RW1qaHGttF55EacRHAf4QMjMJIU3dCHN07nA0MxO966zJPNXnHDQZABgN2R3
fot92A4eCo5DSjiJcfH+4nwjeCGeRTGGMgmyq8e8rVKL4eSNPLtLL+x+yrLsovaUH9TwyfZ1Zxcf
TBx4IQ+Z9jn00OlRRqyg4PFaM2fijo6yzFg66hM+JRqPFm1IdXr5PGTlgJuuNqXaPWbp/U2XxUK8
6JZcPs2TkXWb91//jYs3DwHOBR1HLkmcNYdLV4k8mpsJoNRoV+knCUp8s+qeRAFWSdPXBlAEtreG
yp5a2c9hJhDXu4gaSOPvP8cbcyFwGKI0BtkSwM3REkpVoxdOHCM6EhvLt1Gifr3ra9P4kE5av+xl
43fxdk7b6TLylZVeNtwnmqf3n+GN8L2Ci6hW08U+RXMpLUJQx01jqtV2G7AcMBhR8bkryBtb0zG5
kALnEe666A4nvPLwwfGQ7Amk68dNINAmD0kq3TLQamf+41wF/h+FI4oMIHpxMTwcLKunXAftrwWd
RSEjSBEd5DaajufC7htTR1mTOYOZwnnsH32+HBE4YcTrLkI74DKh04wDT5GeKTefOPly3qNKBeaU
YiHg3OPrjFukk7JRpApm30mDrlkkztVTb12mad1/d0p0sy5xGPI3qjCKtWueNUGsxb9MOY6gtIfi
2RsNCmgQJH6XaYxDlO6kY8gfs1Z/OzOFOItmwuMfryuSAc5AqgGgEY9RTdQShUf7UwsK+qvbdPBh
7OuNfSaQrZ/y6JSlLEiBkO/tcOVfP9Ff0P5F2VLniBlFQzQ87Fd4cmr2xpNVJ+4NOWt/Juqb67F9
PCBVMj7DajgI4uRwwDbJtZ7EVwvI+augmVvti2nSBLCWftzH3RwHKXqfNzT/8jAuEAsZ4KhnQSot
c9Pk6XI5Str9IvfKC6f34l3rdWbgcx++rDXrBtkRVPCyoe/OJNZvLVXE9CFHs1bpqB8tVXOpZ6Nx
Iy2ouRhxBe3SC03pf+oRs65UWqKcJyuAC0rJ4eQkQ6eNouAeiweNuOoWkQBm6Ibt+yvrrViCDAEV
NGQInJPDa8EL2pYo6aDQGfmbbnYwd2p8a+X2lFhf/vlg8JtXjhI9PZzJD19pXoRedoXSggbfwpsU
N9DLuqd4ZNexfyaxf+sbscWRiSCgcCwcfSN4wbg3gCMJFuEhC2h0/WUxlPb9+y/0Rq6IAwCce8BS
ry2ZwxfKMQrsQKWzgFN3CEnru129DPSJ+4e5R5ZiSv+UiwyQFFcW5JaAEb0qLh6OKICYN7jLxHhU
NNis2HNzJwZtPrPCT1cFOtZwJ1Ene72gHmWjBuJdVDM4x1BCLna65ka4Ay6GuzXcJN6/P4enX2rV
zKaVslqtcL4cBYExg/WugaMIVy+qDaYBbRDjuHImtr2RYVKyw5AOQgqLHUjN4cTlKlFpHa3CxFOv
/ezQZAnAscVXeJbKizGz06DPiu5Bz+PsVpZJey0y6JjUl0FTxZif5ZmD31Y3/sxl5T/OgCM+2OaS
fe71KvLPXEHemH6Qq7ThQWyvHY2jtK6YaistfZZVjyJr0KKIAwxrkD4N2Mj89v70ny5hKgMIH8C/
J/v2jmOwLSLqHwbVkF53IRBU9PeU5pRhZXXzevR18WPqyUGcecUTiSwW8sG4R+8IjGmca1RmQpwB
o63orOesadAaMjI0/svM21dSf5r6WRiBqwbnzp/y5zL3F5BGoKZ2kTuLYOn86ev708E5x0I4PJR4
sLWXxG0EsMMxgL10FE1kH2UrR0/a5r5Xi6Y96c1SFFcQHUX2uFQTgrlmHBu/MfZMu7BLIwd7FQS7
m3vRTBWSDZ2m31YO0jG7LBkhdlG29R5TcC/2BR++cPdpHJufM9EpeEDu3NGfntBYIC/2xdbHN0WF
tb4YZkBakliB10SZFnqo7pFA936XX01Q+MWG/hWiinirAMASy2Jkm2HOLS4C0tFfelGLh9HnDhUu
Uo73FKQyYCNxV/2caiPtr4dRrP6JorFz1GWtWYQ8pcIfUrK8bwqX6iZn7dquHWoTFWIwIOqL5YDg
3fqdgVtxHC2QFjBtaK6pE7YqhJENNiZfcvlzNnHQAzI3zh2/6IsbkCyDg8TyoMiZ8Hq7B5ciXzq9
AEnSz0Or0D7Ux34bd3nkBmqKsnGrjyNplV736osgWXiIjLEK5Oxa7d5K7CEmKNV2Ew69ZSoUqib/
XhogZLdJW9dW2E9k/IYn0SnyGi7OgT5M6HnVlWl9c/HD/NX3TWFuZjHZV3E01TD4xTTtq6bCvdbQ
GzegHtiReuA5iTBhPyw/W2tsvjgg4tKss3AObyITmNjMtc8kYw06aeHobZSWW+5ElSEfZGbdYAMn
6Gw/MIzIewATTt0U+kMj96mX2AiGIlFo7ZMuLR5KeAFfe6AZX2dV3lvtmF12qdMZWy8qu5e2N42f
+dTWXyJfWz6iDlHn4EQH8cuTM8ZCiOJl7W1DC6HcVCbY7tDWprq/iiyuiWFpOiVt8TgePhnT6FJ3
dnvjc4UaN+d+5bJ23Kzx5xAlzMZALl7m15GzumrbKMEUQWeAQMUcVKp7x4i0Z71zFNcBw9O+DKny
fmZNZwM59eLk0apKZYRq7qFz6JG0ndDOpftdVZ7bwXmsl4+uU+0RTsRXTQ7OUm31NC2/tm2B4FEe
ZdUUul48GAErPcZBTDjRI+Bn00TGODZuJPKfRZDN+nA7qbT4kWelvC1sd/iRd6rOLl1pZJct0Nlg
qWaH9WkY/WOdZYkRtF2aioDaqyKgW7NxDdCvc7fCGU3sgq26SXaOMevONvH1LNs64D9wI48iFFEx
Sk4qXIFTnGJk20TP9rxoSHqhCazCeMG/PWT9lXDrmmQ/Q1t3At9dxKOYtHhAaMPtqJy6Elkte/a6
Yp+N2fSr6rPse9v2BgDdRkeroDYqSh4UtZrPRZlV9aZoeygTGp3JH6OLJyieGWk3hg06bUvYlzB+
9pjgou3cSHie2xmLqvI61VsEZFsff6ALbRL5ug8VSrRdX6dBaSjrWkW00ld42PQ7N9zqkzFy2wQy
K+QYwmqVVziGue5mMRMJTFeW6UvtG6h4uroWfXWquL6poAhIwFGR/13HEO+rjZMWIWKhuB1QyVqF
jGoNYkHKdQ9RMX8s77SirO1QS8zhk45b1NdxLUmMMGx7/HSrGsjDYBbJJsFn+LPeSgx2p0T0d4sh
FGDkRZjf3CmJPqZEbeTk+nR8oByw3PsqBsFTAQ5RQdoultqDSeDExsbRnq5az04bPnlnYOJpVP5d
1dfFz6E3kmkjs0VuRZOBeY1TTd4vXSp+tFPR3+kS67+gsSf9h2zHwl2purlOFbzVs7DnpMKRNs1/
j53Qv6hMN7E2tvv4HvwWtiYaMA8HtWgpmOLG05egrhfH3pj0YB4k0mVNaMzTnIVQg9wrRCmGbmO3
NtjicYicjbCnVl5H2ljOGz1Li0+xJVtvT0XL/mSYA1HPafPsQffa5AdXNgrmUWR7z3jh5l9SNQ6P
tjnNywWSPiZYYJcy5kozGb4glRa9hp+SqE6g6FxcvgPU+zBD9Swt+l3jafcFjKyVPzrWUnwlePve
jY4KBQLiTVP/HJwoTy5QOm0BHkqFOuXgFE9egUzhLmKbzh+dOMVqVYFpM++Mqar6HT7xEH9a3UJj
BnJEolD6oeMRAB8pbzCC6W4w4PBuZDxryD3ELbZhnWGDjl+qVUtOKzMkcZLIAZqb1qP5TO23wrw1
k/F11OV9eTVmJhKWEVIsm8xPjduhACkdDAhoGRcmkrCECivK72hQR90G/BAoMOTEEUNOqENmQIYI
nRss6NwPo5ZDjwIdP9NO1RTMAJQwERma6RY9lm0bPdD4jCxeGkrgLvEGo966nZU8SW/pzH3Um/su
Q8mg4DWvYsleU1pHA5OQhqrK6KUN1tYjPPFNzepTF7G3aLe94ydJGI+V86NN0CrgZ2Z7ZzQ8/tYY
k+RCDImXBB4rBueJ2WiHYEm6Re516IkPOaTVdEcYSMkg3ApWcdlaUxFMhRv9jAmwnxcu7r9szUW6
qYb3QYvRkebHwTHrLLSxVja3HEstypx0krCt9wtgdP0gNHR3F7F4+1La3lfTXd9Gczg4AmUo9+Ns
GPRdZz0q+L+rNoHJFLkYNwMu1zaNrtV3iIr6aZjOYtD3GKnI+GI0Jv/rZHpjepm13fwBvW0Pd6ak
qP3bojLKTYlYtI+Q+YoQ6kVl3wESV/gz444rgxjUG2Lmjb44QZ4vI7oShvBKYOZDG+1aW0uzwE0o
cKIS4BXjTZS6/i/RufIbFUsb0+wsch99b8kmfMSzAj5622JYbAmgtKX0e1b0ZEOZNoS0ntVccFYm
5HlaGJezjnE6+aYRZJpHqI1G32yocWbmrdOP/p2WDcNDEyXJrYPIz12SGK66qlDo+mQqoLqc/sb8
0FWdHwfzlNmQrSaQi2GmevWdhM9rAmzuzWwT6ZJDQjfSfAKYPitow2Lq72NVmN9ynL6JUovK7U0+
Ou5tgQJnCB9Z0rlO9A0acf7vrHe059Gkf6kvKhGgHdGkDw0OTWRmqrjamSlJ0s6ylIEJUSeRbTY1
0CwQLMydO/tF++D0+pxtxGBO8QP7I4FaP8QRnqeCSBTkseZ9kypPiis0YaviusBAYwq8dFTZNZSa
DmBKoRcd8qBFll/mULQ+jDCkDfwM2lGEGklEG5jACboPAio1IqFtmZfbVhRo1rdjWw17U1Ojt3fN
Km2uUGfMTeqAWRfvtEgX2d6fOhuU06gGzNDH+anotOwRwWl/3nb0DnDw7jVbBC5c0ie9RrAMNWQx
Ibpu5MjvtYMf59tZZLnajJOffwECBWsh8mv9syjd+JOo59K8MvFxvKpn11g2Im/wk899RWrNUvnY
uXnSgTP1sgucAmR25WFL86GiTEZLClZpEQDRGKuNRE9pCKbZLcZt7/TuijlrfSAy6TJfVLlHimb5
M+taCc29yWfdKLdugVfDTVHjfR2QTI3kK4nmI12JjvyDUbrS29Xkxb+maYjd3TIXcYHssjCrC3MU
IJer2kt+T24W8WxkJx9QmdVvRWQu6+CAFjaJ9MyfHJfzZzaTmLFsUMV9bUlBbaQpPzZGkkSXjRl1
3/TGr+5AY+cIieqy3ddyylG3wEtgDPrGmOYwJpvfdmNMx5zaf39DLBmmUDS6Km+6ZdTi7aJHRrdt
hhn7DqfGnduWZAGBroS57Ipeuf2uc8oc/0tAaIIdNuaEJIRURvQ8Fdl/E1Vz2FGFc0SQjwVh35bJ
8hlgfHsrwKpbFwl0sSZAljAv73OZ5M3W04toQiZnatsgMlqYXUAWbIV2neL3/1e8dDkCHMB3akE2
FZAVwjseJq0N6a705pkK5xttPUoakK1X+gA4lmNRgbzA/XMyJWeAEg244+HXmNjc7VQCMsozIubB
ExScpf6j78buKtGn/qpo5ujFcebkz6s66Jrork2DccWAro2sv9R30YnVq67sYhqYZrJvtLx/cfMq
wtrWjpMz9/vTWjK3aDTjQY0BhKKOeTiWsCLSaWvgxbmKBSj89RvZZ/3vSjNFQIvbfH7/3v4GTg11
+hUEBjKK0vVxuRQOq5k3NmUkJIaH9aZXcVBqi4+xQjH/ihKU6R1REQKNsn3KNa+5a5Vvb0dhTsg7
LviPJ5HftEGhoVqcQ9m1z8zIW4UWVATWci7QEzS3D2cETKZeOz38e4XOM4iphAupP2cNZDlP+zg0
4CvGqlZnVuD6TY+qGVQVAG6timMUXY8qeW7M6ciOYlSrHq+12ZCrOVyGKggigLveRQA19axxCdt6
PkcIPx2bxb8CU10dJXTaF4dvbKKjmXsVY3dLpq7qXHoXqG/333qzeiYNjj7OJcWBXtP+mFQh0PF6
VTajgkmv5+il51RDQ1wKEhlNjlfcd8orS4/a7ULRMwkqVXyl8X3O1fB0xYN1BW1DGxYkKkLKh2+r
dYZfLAtYTSvOrCtoK9wMFpKfWqTJDT84qxd6WiUksCBqTusZVARVlqMB9XSc2wbsY6/V9a4esGKN
beyVlpkckzPNiQyYgzYnJc1YapS5NnKkgN1MHny9rXYLqNwrYx7p7dmpn4TStMmK39+Wb0wKxyAR
EKAJVf9jEJ/MJg9f0DkmCWmcQOb/h7nzWo4bydb1E6ED3tzClC+aIimaGwQlcZDwSHjg6fdX3efM
Hko9UvTdDt0pSFYBSGSu9a/fAJCr9UlkxkaV2vdff9bfDKIhXKP5hiwIc/Cn4LZJUYtyrhz4TmNd
n6yZyXjQCUOnpRXWIkJDoHwPes9Mnod1VhIwJMSIPuEyeHv85rtcn/bn944HA0aPwQ18eyQ2nx8O
dDrLTq4sEj1e+vJQ66vtBq1IzYdSa6eLIqX2NsfjWoQVpw+WQIZOfYWwwv2uKKpX/+Y5/A3cSsgi
DCc0kajvIVV+/j6p4SrNn3qFMWv1SBarCTmdOqNZc/e+FDXYdimabVJL188kTuLFYMiNHOJx12bZ
+DoCA0ZD08Xhr2/Uzwvk+r2YPMF7Qs7yI7e61WfPWHoWCBGVRYhNjor6bUEElbjKrljl7yiGP+9J
UFkZNyAXgdbKTPXzfeiVUZWsRwbm1eQ+L0ypGGn3XU4Rce0MkoUiO8tBGQ2iKP5pcD0NCeQeFAGs
CJsJ4g8PgY2HdGUPAauUdRH2NGnR5LW/06b8zS1l5fEqoIhBHvkTmc62s1W7sguFuZqPOdTpu5YA
jA0Gr90esdXyO/nNzxsRBwtzMF4UmMmcvZ/vaQ48oSgWJ9sg2+TWQnQcVlnlBGY/db9ZLn/zUQ6j
NlSdV/Ea2eafP4oE01br8X6D9zOs4dp31/AtgMFVxvNv5lJ/QxXgE1gslLl/miFcv8t/lEuJg8hs
FCpn9SzKoz1UzbMwy6JhpFjhRzkmM6kdytSdSk9Rd9Oq/0sf0zqER6kGTQ9uPDiIrM0WHqUclDUC
qYk39mAiQgepnQ6Yr/7O/+tvb49uYEjCeYso4ocKb/Rm6J4JbxOYVfbB4Gg8avWkbVBQr/tfv7g/
7yjMpHnWuPwDWDsUlJ9vz4g4LscnQgTMqNXyth3IncXqpes/oIsXLbwtmLt6nqzlIZtNfAZQrYvx
XRLJ3kft2soycEuIX6HB5EK/b4SXeLtff8c/eRGfdmHYElizYEhAHYpW64fvaPRqFxfqKoKVqeDy
nKQzInkcxZFXFaDWc5go41Jsba0S07afdW95gkXUwQrOnTiccbWfMSmyWyYWbPEb2cgaiV8jh4mq
soYvzgBIucHQSG83Yy57nMLNONV9HSFS488D+WSH0jLa81CmXY7fbjJHXaKKea8MscroQcnn5aab
9UH/zYvy5yz9h0tHFHQdfXMH8CX5Ya+J45KutY4pvqjutpMilTksVDd/A4Iw6nB1B5w4wQ2dPMwX
s2g2nKzXsAq0jGcEPfNykmlNKhhpas5DNziZ8VYwZngw0mz5RkwZoGHmmWsd2D2P3qcIG96ystZB
GgjSwk92TkXHUDEVD79+qNcd+scLYx+9GpTwD9O2z+tO4nqaU3aKgKzxhkGU5QRNu0y/oT/+3E9c
Eyawc8F1xaWY/DFQmTvlphpxCUE2xM0pKwdv3nbV0omwKM12m66usj4tbVwBcadVuWvdjFz5dGjq
cCRhGmYiWTdKmMw9EmwAj1iPRnfO1t8Qmn6+G4jd4MQyrsTrgziXz3fDBuLWZqZ5AQOceZsMHVMu
+rzon95zXnS2QRc11/VN+mExAY1YGS8rWJJwErBweAPBuJL98ZtVe30fPz9byCG4AiKEplfmzn++
GoX/1zuMm4KpaURIPIPmxwAm0TV5ud5mCUHIY6th0d/NZndorTS3Nr++0p/qA5QB3E+02HCg8GL/
YXVNajUacuUbmHqtbDpTrX0HhdmJIW0yguT1c4Spo7fVGQ/e/fqjfzq3+WgPNhTtEiRYRvGfLx6j
ynYg/I6x6iTXYEJscr66Z17YdLT7mdiF4Nef9zdL59qMOlfZFLYG7g83O+Yth0EL5tI3ubqfC/P7
grj+N0/0T0Ld50d6VWvTEF01mde6/PNVxTTEfbGMWZDapfWcuy2ycuFdAf6WqkFEWZcneUioKgIb
5r8VqYVIRpcGQtgExAQPozbG2zrthm+KqRW9bzJHJKjbrIcdA4bi2XDs+WusiIF9oO4A1zt9Wi/Q
2PSbwnF6Z6NPqUOW4FobnQ/87LzNjeYp0ZCT+BeuvFMEymkKToJS7Uo6JMuph9t6afBVwOpGZdRf
KcoD2UxZ/OEWhhx3CGXsZFNOs+FFjGNj1LsQg4swV+AGhL2Jm3cE/lyaoZcnibnhoCfZFwaW/azH
iKrDtmn0e5OZUv1YgwItx1nPV4jl89jLCKb1TJvSzYXmV02PCXs+Jt3LCitLCwUGP3OYCVGP3FHg
+22frx4VBamxt4oSOz32LTh4hh0vy30C38og2alvvnkoXuKdIDV0fm2YOO8tp+mhcgqxtn/tFv/I
4+S/Opd8cjv5pRPK/0mPE3asf7tKXD1UPnmc7Ag2f2+Xzx4n/MZfHie6/gdNBwl98PxdWrH/8Dix
/0AZyP/TmdAk42jyvx4n7h+ACoQbIDvFVBFc4X89Tqw/cD6Bcs1bDOSFhf8/8TjBQfqH6vEqIrZI
q6NMun4SkaqfX9UajHaoPA8DdFd5o57WZPEg8ELfMTG1doZ+zaboS3Xjdgwm9fhmtIS6c0o8iDJH
GBtcz6wgB4QOs7x8ipm9bXD+A2JzMpjJ06T6cVUbG87AKQKBNc6Nofc7pEnvhptmd07mNAd7xcyn
r2vXtwr7lby876OzLYf4ve10MkAadzhi47DeAYhIoPfYCPS2Ekc9VZSoSTu4yYk7ewdK5ORuTmog
7t7St2sW7/sGeQs85ztL8d6ypWK626xwEOeTos25r+i9shU2JgbxoCmbUVGM82xfXaMU2TI5rtY6
jN2YuLAiLrdC7fLLbCeUh4OXuY8JDXSk0kZGku7nyzy68c6wMlMLjS4F5G+hB+shRGH1kcxe4q3R
9D42LiwvbN9lxWGTjM95R41cpLhu+SkV7c4dWgLYXCcp/FkO6rpvHE95HPiJ6+1s+olBhjCiQe0t
NarmNWb4B5fzmCrks0nQHxFoKq+4k7DjLEs6lWHSWebsK6KqX7DW2lZOrUSCre6N8CcmLHhIdTBb
TKXz7dHJH8xkNPFWqldoOYPLYGRRs8SLFC4UL8c4VU6wiTs/HotyIUEiTaO459GZqc2sHMIDYNSg
kf3hN65WMhV29OcRhSMqwqXcy1wuO+J0vxmL8VEXK5ST1Y6K2lz+BWoO4i+UAfv2LJPnaV2PWnOv
JTtk3iUWElYW1PLq2JH3FeO4AQ9FRwzLy6KJ7jhT1L4rg3rEm8NfcRrANK8ztquEh+Mu5sOS1NW+
G61vUpIjoCivs7PudSf+WufJbd6u22pWd6VWXlrP4QKKnqcKLnA36J720Qnb9Nt6ba/VB051iTBx
6lJn+gEtxFOzgTQyHvXMLbaDVnp3nAWhCxlhttpoiXceR9EpaYxy62qKDCur/YpQa7dWhvo+e4pJ
uSnaBGBYR7KSjmq1p2DymCsypfaLQV++oAbjzxlqrmxIcClOEBnbCKOR+04WsBKmxn1cZFfezwsc
7mqEgqCNk7LDoW288Vo0AhQDBkChA0vVFssxr+A2zaSuOziUM3BNokxP1ajIivmJ4TWmpVafnoYG
rKKVary3uyLZ63HhvoxKbZynsYYFkw3NGKh984SV+auDRxlRG5xzQc+Z4w+j7YRYkCqBJBMgM7OX
ZiprdKdS23qZ4YalCZcMafPTSFd4w6AyIRSE2WB+HXDV9Fb+bFjpyZHjt6XATMJfWr5XnC0iGBaV
raJTRzeoTUiqNHJ+nxLw4RWqQJemqeR91PaZSURyWbtmPlkdzTpS2OqUC89+RTP0ACPFwXo3eyAw
/aA0BhsVZneHiV3tMhOaEiIUqfaT4d7WlbetBRec94sf5zp9/pnQ4zEyZsc+usMkz+WVte491G3p
RRBLuqCNIWyYZHysGY2hgiQkH3V1Y5FkfhtL9TSok70FzJz3xuo4lxQxln/doQ8N2z7Lz0wii8Dz
s+y7wk9ttthEgbWQR9PUBOCrO2z3zp6WbqVbbXG6ZHOwx71bGee451Xrpm8oVgzIyYiToX345QBb
CYHKGFaOOFnNPXYjg+91bbQOXh7hvOsEs5vbp7i1QibFH9IFxuRyDuPSloFXTSQDiqLBkI5ZrtrZ
l7Ip03uvWi085nImw7hhb2Yynr9bc3K1xc6nO8J/sx1GPs2jpbaEQcwh/gEpjjvY5Q3lFwKcVr9l
TJtb1qEai2ittNdFU9klXOdIB2UGao25Ngoqb88gXgWes9NHUc5FTOa72u+lVTItRgxQZW4E5aQJ
VEZbuGS65hLqo/M0VxV/3k2ViDEJz4DQiaAeOsH9r86kYKbQ54p4Z1qrHRjLd5ygoFgMTbnlfZt3
qbE+j+OgczBYSTgtcni2vDIcjXq0rtaqE+vXG++yFkpBMiTIwPsmysY+jfrVQiU5zQcRM4B0ihIm
WVP6EDdvFsbwvZEodxpMgLtYYkfZkCVU4nDlxuKYazVfTM1Dp0vvlLh5nYw5ZZ4qlsjWZfpiJdDg
zLTkItl4Agdake7AstEHFo/RkblqKx00l0WG9OkRc2vjBmDYwM3LWM9eps1fxkT2u6JY9+6U5VuL
FAeWhzqEQm+GA+h4pBUqo9fT4na2n1Uya33hNto2XjzdF7Kr/YbTF+vF3RVa97OyeRm7RfeVvnko
u9Y9VLQU0K44MpFzxPupTbttPZQx23c74YJY3eM+E4Fl9YfEqLZl3RU7ohDUQ4/o/7HXbkY9wwp0
HaFFFcTSCDNToxpF9anLXldCQ8NFjR3Hz+r+gtuItYvh84RtrzyLLhchi1DbOVL17oYcRSFeeQQC
EBG6K9g9gjrRvY1aUQ0HXIK9tacpJh60VUncVpKM34baYLglTcJwxgCqusV18cnI0i1SqEia+OSW
jJj9Wtx6Sfm91Z0Q92OODBF/K7gXUH76V2hb/Gw2T4gUsfSy1zR+kco4XRKXMy/OiF+3oUtuV0/M
JxJLmF2OtnzDDXyMobe2ceRQg6VRxnYDapPuyjUhonZqIN/VrKY5GTbs6M+T7DdLr22XVDmuTXaa
85ek5KzMXry+uLGtgnlnF5lzvbWyjJdNGBdgL7wLnud6eagy6z7Jv3olvBji4xMPd8uWGO787MUE
JRn7vB5e9IFzdezCsa9v0VDtZDkiw8EzTsjZjXDLZF80+gtyEvUgK4B0jfFeSsSTnSXPJopEnBzt
ixxFvxMTIw63Ne5qwEpikSJlNNSoH8cuSputMXmb2i4OZvqySGszqF67xfzyPZ+LW7XTySDXH2ie
XhpVHCxzuOl687at5V3PglmnFPZX69Vhh4woQo3XRjF+skjfrb1CxUqUyEJW7chEDGeR5KYQyW5t
IPQwLAxU92pwWlZvbg4pWqTum5JPetR1LBe352QYa3xYJO/a7OcqLF8Osdof8y6OYIBaEJtsfTfl
1ZY0utdVNlB0MMoN4jm+k46S7ky70nC2jbEUnc0HdBywdtVliBwjlZem5W/Zskm+pUr7JsSYRbpe
cFi3uXW0hrraegPetE61BLZoY3LExLlclA/hOefWmlhckK8N2X5fhHcmtZHxsgi9XmzynuqLIN7I
SNsuMK5fy5Fk7NUuf0MNkkaG6dXNRJnF8lJoPc8xG8sXFlrJPLx5LvLpZnDtb9WgPpR0MDdM2j4o
zJpDjUzqBUOr+1Lt+VZwqSYhfFt5MEvt3iWNYJPoY3yrddNFCu0CILpt2Qy6erneRGMzWHO1Xfig
naom9TuGWtkD2t15n2YfA2RRvXQ3DNCq81pQ8KDaCAYT1pRqivLsjrmOgq/xbssix6tgLeWFd+rO
LYvvUICj2kSTWiuluh+XfI6gRkAPGnXDDFvGqScj7iYkq6YVSTU51l2Xr1hxOA+94goVUdmyPMHY
c74ikHEDUU/5KUZoGV7hdV8u+CvZ0u1DMRI92NdyCDXgALADo4D321a+l6doAW37Vl3WJYpzZBQi
EXskgs2prnP9hiZpIIE4fx3i+AIAmb7GrTg5nPR9M3qRaCjAbVHIY0nY44YTuYUcw3fUarDPehrM
d/jK+q6cmPRghavsaxfOoq9B//azq4rPySZ5TGgZFN3k3MdzozzqXjEeUzz2UfLUhNm01nCop6Z9
mMXa3Y4x/Ecw1/JRWaAk244sez8puR1MVb09p6U8ItNONimgEhaTihcZWPUPOCd7b26TJps+0eug
Y0/frhO5rmOZ4X7buaMPHbIOAaSHA27cBTC5/o55jfd94f0Y4ZVll6oAtswkiYez02OYpopX4eYG
fkuJtmfyXh3Kelg1zKqGdt+2ifY0a/YaIjquWaRe+02PR7nJu+VY4QtV+FWueU8t0Ec0egoUdLV3
Dhi9iLB2yyVy3XXxnXJcgoFv9QXOGEzvSVrO7SzYkvRJc3a505m7wcZUamygvO9cXYshrC/P0zJr
YeI00AqxxhtuM6+BzZnPr2It8buXCC3QnMlFnnEKiG/bHBJbWzjLdmGnjPpGWc/50HmhtjZyu3Sr
8QYSpG8Gu58O2pUWGLgmOzHev3hutAkUyxzq42hPYQ/AtBmqTh46z1MO3khDjF/Hk6Pl6vM06lqA
w9z0ZaXS/oLymGHHimyV3b3cai4oNby4IagFUgMVbuGKa69Uj7EculCrKih0TtydC0w3wxld1q30
dMR6Ttb+azT6KZBerp9bo9+mWnWZveeiEoru9+UXh0HXuyZKolEcSY45KqWdfrVVXCv5zas6czst
idf48ULQfYNybeuos3HKsMMP7I5UaVj5r2QmWU/1qLUQTyFN9rxnz8RS09NYdnWKoWFuY9G0WJAr
1jkX8jFrraviwrT2jFtLVmv52pesr7idw4Vch4NdkEitd2Q5kXLkHvXrG4nLzpdca/L7wVBnSAi5
FsIaujMSqEkwHcPJKKtT7VjzmcZ8vpOj5kX9UL2MVhdvR3hSp2bMe+QV08p2lExHh2nOKZvibIzK
3IoxU10zmIfLelNADOecpdbvME7YcoKsAn2FO+rmzaS18Ys71HI3WvDo0jG2Nl7NkaNOjrNz6AkD
xxGaP9mkSaFgPCga1xKP2HePTNL38Zjb90biLTvpjOW2Xqh2w0qu1osuveUew1T9QqFmfTXctr+Z
1SEdKAKN6Vayp7MTCfO7Qngs/qZXm/9GRpKB0X1pfxMSe4XmDn+zbwmCs1ISJHMRdR+49s7oq68L
Z/qhXDGZ8+qm3HlOJzceCDll55QpJ09ayn2h15afAK9+gXmXhopMqm+sSHyN3FbZlbBfT8qQhqaS
rZcMx/MXbnx2nA0n/zBjc8bzp7W2bu4VjzhtsLFmMLGluj7qGMNggBHPX0SpeS/V1NO3TLp8nce0
2i+kl7+1JtzR1Ys1tp0RCyl8wcp6twxamNdkG42DLL7XREClQc9ss2Nb0tY8aIdlUCNF1E7rx65B
CuTV/9M37aQ/9sJI9Mh2FVXb9sQQ5YE5m8plpqilr0Nh9GKaiZJT/xfDa4JjReULda4vlV3VdznX
uC1qysYAC7T8tBjmhNykktotii51nxoljNHFlaWgLxfaWZ8b49lOs/JmLvSZ6kEDJfaLwhTkWE7x
9DDM1bSGBh8polraN2qqFV+URjP3paasl7Lr6Ew1p2j2reHWXjgLHMHEBAnAn2Tt3Jlrbn3Eg2AY
SEnMIebCA5+63AYbtzLnSJReuq11/FEhKQg3pBHVv2JvieH7HCubXCZ0z1JvIkuSkbloq0OzUNMy
ZbhXTU7dH9RmIO8CMEPmxOROtRLQvXtfE2+9K3F2f6pzeouykt1Rb2PQGlorn2POc0IMxBM7EK7d
hqlcRBpqxdpt9dh9x899Pw4ejulDrbLbV2VgggEcBHmqgVHUzTlpsnmPpdFhzmiYMuVYCeOxbbXA
lIgNcLHb9LQjQ9LF91jrkll/1dDKqu4CUlfo3FfkoF7bhou7blvz3JRIztOCEzLW77mKvW71L6bt
ICQxo2xwRTjYcu+2Fd6S12XwIifiqxxtW3rkL8UYpaau3083CaXrZXGdLrQsxbcysvpSC/8WjnWi
rzISyAuOmCmt9BB5Rhm1DErU+Ute2PfYVYZ6OW0QVz2aahmlMh6ZCu2m4iPvONBGc/Lt1L5Ya1c/
0hmOW3V2/4XqA5WSSnM7uhbKs8FIQUVGuR5tYdsHb8jtIM2yjasm36ZEfBjaspzMNN9ZizUFEC9I
HtCR26Rm8QX0IvcbMEUf01BB9viytea02lqud0QuQK8orKNrWN/c7lrTjakgnM/1qOBVSAG0niZn
wn0uViMgguZj0Sm+HfzRLpzAkdMsc6AhGtw5UBKhj4B36ICVwoSKbhS35XXDs2CRI6TJFvy2NdO3
beo81XLfjSYPyZPEVbOLSg+ljkumwNySYVbrJGk2cTjkNNqJdbEYyGRAKOVErkDafddn53Z1tTPm
9HDmvacK6megQIq7YDBnb1ig71i2GP51PdYIx/i45aZOFnoTF/2FurAqKoZZxkeHv7C+bAgVQEvG
TJ9XaY4KA3N9W30wrTpy8dfWO+s4e8mb4+4kNhGrhGPkeI+rcoXF3KM2IUZh9o8lnd86zXF1R8j3
wn2KG+siFS3BeZ9haK/cGrqxHer5XRX5Ocm44l6faQXsyFzmNxtffeqGzVw4HO7lTRafyNic/S6N
D1PRXqhUb3ITfLgu7CyqYvdVptYUrst1T08u5EiiAEo9lP+xvl+WWvgojsN0QsqjmyscfWVbZUzP
cjiOvkcL49etNPec+l8y/KFiQMdwnPFawG13XsOk0PcafT89YlirVu3T4HlMq6gZrXkF3TYNViNZ
eKNzAKpBYN06bD8t9vpKle/6pD/YHukC2GJbVEv4+CsMKa0xWNx6NzkVUtJytxh3gI6U/dO8aWpO
kxil2jJVKMG4NWBg/aHI6W+h3Po9PNegmKp51y6Nj1EMCBbkjgDc725yi02X97xrEAn60YPxAM4G
ULYfE8zOlOmyGurWlozy7fdpcmn02pjD3PvuQOkkpBwhZf7RtDFYvbn2ZxXl5X3bLWPoiIatVY55
MGeEqKAlMsPa1NNdE8Mvw5er8emD3gt94LURrO5aOdslG14xkzUxjiHq1RiaBUPRg5AyhK782rZf
NBdZvufdMrAPZOptHIkCdhzyDVzCq8jNMB/i9OSlbliP+EJOZhxiDuVNGrLF50b7gNbwTnE++Z0m
20jp3Lu8MuJ9Ys1HAox44eWwHmdGo06s3pW9PGcWaCub/NdKnW/pQPblND13c3tSl2dP7y6VhEQH
wgSZraMkwHrhOUuzraBNsRseSgMPpIjbQzr0HLiz8qTo51RpGGfA7leHI66WvlvC5sLOSVcxiy1P
S17tldTdEQiWHFt+bhr2iGjwvbork2VTj1ulPZngVBRB5sElKCYunsAd/Dx+ktPNaLOjOOuDpg+A
/P0m9bYjuGjTo+JdSLMAZJlVJ4hL98w0xRfDMZPPbEU+NQcyICYaaDyc9pJSkc7mFC420ubVuLOt
J3foAk1/tZaveffEpIVmj3aQ86Bj363X+diSuOI0m8596VSF0boGZ6Lfqddioa9uegXMDbpMXrGn
0U8+z0qnBW5dHFd1cPyGZOzHzlwQpCV1HukMaoJCdx9HJuabatYvpjMsZ9m19CE6qpy1/zBn51Di
/Gvqwy15vOXGQ7J8MBvGDNQvoSJc7VjH02PTdDeSbJNWptdVXfHIhFfSNJJPIpx6PZnI465+xWE2
ODuh0oYyq0at4d5nq2lHtrJMDddAf7fYyVHXhrfKMmCyK+3gnI0STedkJju3t5YTcJZZ3CP1/uAI
Av1wqGRMMZxgEaKhzK87eb+4t3HWz1u0LVDgc4APtl+GGS9xkowN3Xx3jwGAo1Q3BAz4BWrQK5fX
vk1Xz94TvAGEOzyYOeiwTVsjJUfHNflzjZOXvjeXkzNZG2prRnV4UDWL71m2gx9UfdL1u7XlpNW3
eZovu26avQ2EkCnSZucRQUnoesZRzdTbpvkytSMId/mYK47fjX2o94QCVKrGbMDcTCXDtWr9EzTV
l+SQTgikrcKNN0Dh2Q7ZGg4dw9qcTXW290h6z6lqAeY2oVDFpQHIBWaBVOJV3n2JmJtexpr5XUox
BcRdNdDNxCWYkod+pL4Kl9WcEUeHKhoMOSvOSXzMdGvYFeOS0IfEEilY3d5rnvOSpUm67zpCG7Q2
RfMK9fCQOnkguAsBk3/njC/Avkxr1GobaRAAA5Hua82v+ZZeqFtlzONggR41+9xjbVeBrW41b7JR
+3ntrrZTCiAWoZPW/ppAMTds5dWiNsw9RewoHvpIcZbOZ35QBLM3zhvpUhyhOFMpLNyhv0komh+X
awoPsh/qUKe8zJn3jtxwq+kjIm833eJy97wUyg1QwlNu5Ts0Szutce/XLDHDXh1ArLwRdN86rMK9
Nyjrho4xLdRlX/RGGpWyfyolsR+wPgJj7U3A35SQH7xhzlrX65FlTmOEWvZfghLaXzO33a11/lUs
MRWixXk15tRVsHLeM/fdWeW9A+UIyIHXSV3OGGw/uXSKCvD7NjWomhI8pzb08sjPpbUvIRQGWWOK
oG3kQ4xLMDQtdy0OHQFoW68T3wqXKZ64+tNwEibqw+qKfbUyga/JHQrUhdVGzA7RE6zuuA7VJD8p
DnxpegFmCESWioM9Zgcgtngz1eOyHSUCYkzfiiAxjW29roGwW35mgadnD9M+raUSrCTzPiWlq/nz
ZN/gj0t1YzdecO1QEFiju6/wkxgZswape522yXtO2tQXDfZW+OTaW1lNH80ARDHYxOzEuaFt1i7J
gjbXMEQi/+gmL4zbNJv6PV9N+G3vlvu+bcpDIg32m2YewnhoB9/oDGdna/1bLNZmA2Chh1Mbi1Dp
ys2saA+8fHdtClQDjiWorkjpkmvPWHcFCYvVfH6xCYLnzVkmOrVWHqdCzb7brYlfrRTtYSXgCtHl
YILgLfomxboLSZ9KHvk6pMjPxLSXs9XtFdslGqoqc/In22t5l2lYN2RDcFUQhcY8d6jrIDqoKeDr
kFYyahP1O96Lz0pJTQdFfquN0A10YyoCuyV6oHebl4SR0R2huk3oAkZd3NmsImCjLNBloYQTrtpn
YzWZV9QjKczZ1YXJyx6WoX1cnPi1GFRlY7ard6I0xJqlZ+qdIq0LvO5KOlTtc00DnLpte1Twadmj
k8ue8Gp1T93QWPt2AM+G/gXCvKh3+nWMvDbFbW3r1Tb1+vp7jyhwN+utetJl4n1dpk55rvNqfknV
asWTaVjAPRPQ/1K+aUpl0+qsN40tbhehXxQMLwBl+QJuvdYPszQmwE8mFpBL/WqWSK0173veGKHw
xipy9FYGwNAUP2nuwU6gZCipxZHGZ2axNws8MRx9si9Jauph6TRPtkc9k+kuxAIzHqNudtddUnnL
Yz/jt+VibvuEdvVcamr6xhCFVDokn76Grri0uYdkTWzHNG32DmaRQdZm6FAhscS4ufoGkk5AKHxW
SiOCWVjuRb9oYWtM6b4W2QZCV35Fvc51XLS3WKe8x1ZXRLAe2NG6Ve+CSVA2oIboQq9pD556WhL1
vQc9EIq2UeCI9kZ1xaZ4eyDhz3iEDIbhM4J96NRu2NaEmu/Q6xt/kUH/EfHql5SqT+Sr/0rR+r9I
vLqKff478Wr/7aN4r75/Il5df+Mv4pWikSEFjqyqqs5LoENz+v/pUkDff8BPJO8cX3VY7LhC/5t6
ZTt/kN1gYn+v8lsOtNB/U69s4w/iAPDd5Hcgcln4lf6DeKnPykAL/12cl5DmQAvDbwv+xWfe1dIu
lhoP9Rg5TBLbGgrGksmZef7M+lrWIijU5nfOoZ/JptfPvMZz6Lz+vIeuqv3A9RpsS7AxNx2Qb5e+
M5+uNtqk3VeuO96Nk/o7u6fP1LK/Po6UasYf0N4w1/2BBdqrfVznhuyiCh79tjPZz9CkFPhbNPZv
GKd/+1Gk1Wgc6gZm4j+oUeKhwElFyzES0hR4OY53FcKTTEveLgBr9B/L7O4vHut/T436f9flYdl8
9ZrTsMn9/OgIUa3xyas7sm3a/Eb8D3tnsiUnkm3tV7mr5mjRGGAMauIO7h4erRSNmgkrQiHRg9Eb
PP3/kZX3r1RklrRydgc1qFGWi3AHzI6ds/e3UfAeM7a+Ly3THSZJsxd2pc2o1vbG7lrAQfvF9f/q
Nm6aPZOUB6JBf4NZ/cGjwt4de6QqdlAIZXWpNvk3gyLkyuuYc94znF/4yP7yepuJWNi/BVa/+b4B
R33bhmYUrXHMtG1t22tPO9OlOUt5GRCs/POf968vR5OT2ThEV+eNRLlFdT+7xBtEyjf8EHxKG9IP
sJlaS/c0B7I8/f3rAf/CVwSJnDd/+3v+8HP2i8rqbF6QakntMczyrDtzLoPryk7a29l21C++39tn
FZuy6ZL2Zm4rEGz+N29+6dJ4FAUCrpoz1h1UkfyAzhGLAZSfzz//am8yv4CKv7nWG2V7wO6a10yH
oxEsy0WBnwmmZg87ucjqnZEkIyW5fUeizfReQAq5DJpZbCMwsj5//pf81ZfmgQWYuHF6geD/+CPP
+YJekKSoaAkItFx8Ay59kGaXNOfnl59fans+/i0+/+072zhB4SPbW9zRW6+IdC2VuGvaRm66wYEy
Tk7uaun7YWlKvKHD/DXhg1WUJjBEfn5pdLlvLo3AFtE7ul1YSUTq/vgtlVUEDACTKqqessi4EfZ+
/GQcxyVc739+oT99xy2axsXkwwuCsVBsMv8/PLNCFqWo8yCNKMuQw3JOvGUcgBbD95GvVkHiX8CN
c6K0A6n/i1v5F9fmR7aDzX+Ci/NtxvSUeU5mNPSpRDlll5i5zBNaGX0lUwRJbWK9zlDaLhLoV79Y
9/7061oYgHCiuDxHko14e8b+8KVRxdVWC2Qkmsq6O3ER+jVMXc8LlHa0DIRyoEucju2EDMVJOBn/
/Df/88tk2VQFWAPZz9hB30YvMQkNsAP0adQDyTnYCTMMJ27F3lFkBUV26dHUcRZan94wyFPMRJxp
Z8LMPG2SX+x3f74HAl46+nFcXhuE9M2S3Jc1SLKhVZHu1Sbdzl8zAfyu9dL6aJHDxji6Dg6zZf4K
Q/3XF5YmQIktHjN4cw/ieezz2FKKr9tPJ3euZFQw9D2uxAPcJPkoHvUyffDW+VdI6j8tIBaGcsy7
uDOxvbPL/3jzzYV0SqYiwJdy2YeGJsvPlMTwIfw0f4HM+IvvKIn5CQhLoG0CU+DHS6GtyIcJqlxU
E5JwNaeIKHvPni5UFaCS7G0Lnlcv7+vAzX7xhP/5ytSeksqQNFRsV+72BvzhCXfm2de9OVeRU0Fu
iQuj+ZyYxZNahHNyGiM5i4GnHFFh8P7nz/bbPVdYlLoWt9N1TB/T/pvniXmqUfLvozptGVvmM8Bp
c3WdSwDUKLAD4+Lnl3sTTMPyse20tsUdRXrjMar/8YtiMrSDNu+NkDP3+syZDWqBnQ7QZoAVnaSG
EBYbPiIINeXpVbIG2bWPOv9lYJoctVlZ7PAbigs1q/7BEN10AgY0/+JmbH/DD/sI7zgZKuwhFmF9
nBd+/BvRDnZpHjMy8RSwLmOisSpo85w8UeYnVFPTnsVoOP7il8E19/a6NsRM8k+3gosS80/0Dhm3
Q0Jwc7i1UKu96U7d+sUCrFJ+F5ym2xtwZrW+qiBemJfJkOUOOsF89Y5YM5zyqNbZzo8aOGR532eI
1kGmJpgqQ3OM7ezLGI8mCT8Ot+g+TscqYKiKRBqBWONCsNB12p/g2Nful8lemvpE+2ktQuQpnTHQ
lzITM6r8Ml7PMnWq8jQ6lklgj6364WDkZVndOGimn3vocN5HYrDT5BqgXqfCuHEW5LYJUUMQtYbh
hf7oYp+NNJme1qVH9IL3CoBhzbOeIZtssXM5eqR7qR2eg8ouChFpp9zITWCr71onZZhbNVSGhzqw
FvNhlLP4VqgG1JJbYwtINGIHSdPY3YN9Sh45HZn04qphG5KoGTIDRM36bk0dBg1G2gZmqMrKo+2w
KuOqZRXAHTFU/XMgJkcdUrcjZjKgprhoE1TidIEnjvWrj3yOrhjznxbz+K5b3fgLIUbtdE46QyMj
0p1/oyXoiXDmIMSEEvCROhZBrABj6hQAbyoco0GiVNZM3Cf+v0QW2BuhayF9rc/s/nlD+FiR8I2B
Piq2GOJZiJjcG0OHbC7vc/2MDnq6GRvfmw+zMcTT7TTpjcQ4qnQ8QNq00I9bCg8zhwYD9FPmXlkr
XLmUfw8Oksz9G9razXeIDUN9tDvCay/gCQzjnu+d0a2HwkSEg8xA5cfdWl/5lpkC1EpN1Z7TxDQi
E1Kvcexcd0gO1mpAHKjtrBJ7d1jgIKKI9258olsFrbKhzUIFojOPAjl1E4wqmyDaNk2lfZg97Rfn
TOQImVJj6Q/s+k4c5VR0wDsqQsRDa0kZlJg9/T9M5iMpKW2eDLgUyOLEfNLCdS611YwXgUXT+mAv
Kv6GcmqG3GYSYEpUaDdH0A+TYE+Y+fTg4CWOdxko4jSsZmD0SP2NuApBoTboIBnfRaIbLGLQWc3q
g2Da9eDUScZt6Abc1ksfDwdnzYbmgz3mRhlag00onwkYNrLdQleX6AGz6ljZ+SBvh4aJL5Otpr9B
e+wkly14hXu08wb0hiZgpGaib5b3aqi7K7XSZSO6HZHFwaHjKcMhn0bmS9WCWbJOM6c7douFbL0e
8+Y4uiK+E2XXVycKhxyRnIJHvjfbvqUKrhSsu5p9D+6Rzgd2GBqnj8Stx09saPhp1tSEOu0EMdpp
HdNag3rr4TAqS8dhrmePTHKSpXnxkp5NivLUEDt/DpbsUJt5O92hj8nN93ZKqkBEh6N8v4k7jKPT
mOpADA5ahzLrmoGfwxyDu0V5bXDHqYfet+ozR12jg9L3CByt4hxU5niVdVbaRTaTwa+awc28H/Q4
xaErm/iizjQiW03Jlu9BQGLdh6dnI/cpTQtrpAt+AUYmkOSwDqpxiSr8bGg/0WyQt8Ni/poPtrlG
ySrta6Pk9BMyZUpPE7lUAUp9ad4ONIXjHB1+SpOZGMTYTYHmupycUtwrw94scXvvsdRb3cfEyDzm
86pHqgc1jTGPbP0hvR2VhUMK2rlKz3B01XDRNDOvObKjwD8Q240YJbHLeT64i8K4UlaBezMGLGiP
xVSIiRoEmfoxH4AffRBu606hKE2yXpbFld8qc4rpBnucj6PM2zCVHnlCO533U7UfHLXeD1CvGLTU
lj6sKEhquv8+jgaE+HhoINIRQrfRSeKdYnJtXtD+zm/rRRH4iB8rcW5HU4xPvtn55ikxxxmedJI+
xHLxPlV4YJbdVPc9weM8NsQ/MtVGFoMtd5fqQgXA1UeRhQQKiTbyfD0XRN0x6iJ+DfsdTPZMrew7
84ylasnqxyKJ3SXK4jq/87q8BqDdpgu95ooma6RaWd3rRi4soItn3ft1nXztgwmtIHUhTTOPMf+3
YqGMvAC51SwXBe95ciCicSmOK5y6/kIEhWRkkvrs6ZBk2Y5klnyrkqIFwivNLDkigfMfAygGjP1m
q+BoJZcYDnsFtQe11zqOO1UuR90P9dlD2IzxvomHewiYOSz51Jgv115AYAU8WSKvhHGzHkn3QlNU
N77xqevX9XtdORopbg577jSusdz3/WgzdalTRCWErzERoHtUZQceKZalBOD89Rp0c4/aLja+Wak7
vMd9s6gLuIBoshwfSWpuKRObV56jJk8N0z4j/BNo7xGpl6EDurA9xBTuOVm4DhBAqjN2og09tsmL
APyHct6Ulann1ARmV5Mx7pKMooP3Y7Ff5pRIITPtgxc3hSx8SHUNRggLYHtYVAc7UjcVyoYiyNYX
MHyG2hPCXEDa8GYslAxSvdvWbhcsbo03uZFvFgzPE29Rw36IZ5xJVdqf06Z5TQRlReT4jX9DTnVP
378qnsekTM+9m9ZmuM6N2CRcbv3iTiWpjQbyzGt2wX7CYbX4L41oe+JAWiaGez3ajKqJQ4JRvRTV
wFCIHC3zKhtat4/ypeuvhZWtD4mv28/lwmxxhyBadveLD+H4qDDMtns/sZJXY0ykdzRGaaWPVbcW
t4w/yhkSp70ytwURST1qlMXXBSPjRecloxfFXozhD7548LDwWAt8L6brokrZOi9rUXRh503F1zjO
MZMooK/gTyWis3Mz6a3OdSh9fAH0dzdTwl0u/jiWF5XQqOvnNSjO5mDpz7Na7JOCWrEhvhDV7Utu
eBWqpa6NaEI08phofzrYgsUlmpnyfYsHc8YEg1dnDumsBXea3kF6Wv3JogMFKwQBkYEQAOS0v5Qh
FZM8N7UxmPu1M5P3qJ+5W71k5IJ/fu2sa8/y+v5Qjgof1to5QYJ9QTJDE6VVJ0fLM1I/1MJx1KVh
9XXGIjuhtnIRw+0rrVm9Sq+rxYmIT+ZkAS+0ubPXaUkP9pio5dwmZfA0N4r8QvlCNSmca2KgtgF0
ihvJGdAjZiuuP1erj0AxsqdaZGuyS7oGwMCg/D4nv0foRwMRYSSmTD7Ua74NqtoYfEhK/f06U4jS
DfJS+6E2puQBPVHfUOCX1ceVLEL1ijge06IYVucAMlZX1zXofzQjjOih7CPZLKhuk3a46tEFXCF4
cdXt5HbtOY9xlhyUXytWMTyG88WK58qHMLxUp9WoPKRrGGLhD07O5nB0J68m9KVpENEAnAGbPbcE
nDNxLLtDGg9GddNN5pQeJOMmaBFeP40nNbdYiPEgQWkmMHF2MA4LUV2USq4VINuZ4Ea6bzOmJBfG
vk7rTl5S8g7ZKe8IzN0BQwArvtpyeA4W4ox3jN7wN2Qo6y6hO5j9sUi6ispGxsmpGQcHRHivFuxI
OnVOxuw0bOuoSUcCv6z+xXBG66sinZW6KEEUuWZu54TzyIib8E1RkfnB3OUByHW27DxyFox9OTAw
263IWlE5iaTUuAHG6uC7yHoM9OjMrDvJA+sH7YyBR6z8eamdBvyD5tpv8fJUuXt7KOQU6SWWI71U
lb/P24E10W4tWKk9G+MJN7iacH0HXLNebPk6ZMJfeDwX/dVIBSof7horny/mIQtTteR6g043VJxp
1maI1BrYou1kbPK10p+HcK5sM951GyjHqbP8eSpoBh17YlRQiI1BfZ2VcQChXfmZs2smp/yY01ip
yTTqeEMzCd6dVtVsXxDwMlB2CkpdyklL4OOB1C0wNVU+cgzZtgEzRjnXezsviBioA93WFMJ1l1/I
1fKPJlPkAB1Y4Q636FklVFVQDygaRG9QhcxkBqewVZKQmYZaomUx0KW0WFE+TuxdOkw7LCSj0GhB
DUuVmJdRTMN9Lagzz7qE7xPZlHpI+aledxNRO3dpNfoPiTb7s898Fp3wHHPQ80w9HxrhGmYERIka
0t4s8BRnxiBCxBx15ARdeaqN3p52I3jCp4KmiE/nUpGnnSuMrMfGQhi9t/lZeTD9TZuIzkd5kcJY
9JrPtB/Pwqh78zLP2t55lXJYToIEzzHKy6x+kSgxxGGMdfU15ynlTRHjyF5R+44Ki5m5H5RkdroQ
yEpd7HpB9u/mYluPfjCgEEFhm6B+JNISq36t80Ntj8zu1Tw0F8ZCyv1p8ivjK78pbgrXr3FIdoqz
764up+C8NHr5wCl2ZANfcQOQ+slbZhm2zm+NFRxwZ1dBvbPaZL1sXYlFcWwdYwba7wNJKHPdfCgm
WGL4ut2AsIGR+7EDJTV3TOXFett0YOdZfc35ccqpE/g4yiD+JHQHJO7FT4ZXuh3ZIrRRd4DFET8L
/JL7Gsi9QgMBCSusk5XSN9VxdTXSPMApzGDtsajMjMckESx/NHjHHeeYzN7ZZcnpTPPadqegdBD0
rfNASZeqGioPfnUqFguHg6Y89+ShJ+D40HGkG0O/tAnSxDSf3rsVDhkEp5n5WMoKLWabNDIal35C
dhD3ECOW1ujPfeYGwYUk0IA8xcqE04v6WB8GlXaHEZ4YEik92G5kOWCidy4BbKg3OBjBAXdmv0Vx
VqygWryeQLEEhQFKhNp68UadzgeI5f697Kf6KhMDURtmlcp4n6a5psJrlkCDipCDHTp+xq7n0BZJ
bhlGeQ9iXJcZzRv4CgEVS7Cw2UOwoyiofDRyNC4ujapcGtR1EL52WWmkc9QsA0IyNQ3qBq/euFyA
f5mTw9b0aaOsRwSFqc+WqOra1Ece0KTrtMeP04hjlXspBoAk8CJ+0Ti+l8CrtwMqWNH9mFeiP7hq
Vd3t6Bl99q3MCHuExjWyVocj34ohj00eRzRWC3B4xqJFcNHmfrLsOqxWcJEJH8AMkQuzjUrwGOtv
CMiKvhsgAWKtx/WhnWL4Uo0clydp4oY8uFY8X8RNjdPP0BR0e00k6JfVVsZJg5Cudl6SsyeZmRq/
iaJfrxJjXFlGsBbMV9lKAidSPhulblk0vRVmlB36iqTGCoF07Y9oxKyeqXcjWYbh2DSxcaGkDRDa
IfzkfWxqQFsNu0d/Wxvs4DvXQeWOtNJPUfKxkZEvltt+cgI9yzy0LYygPZTUxlPoNYGfhavRwVaP
gUZTmonEOUzj4rah4ejquygN/1oF9mof8H1wS8xOAEcQU+uFHkcsxPQJjWmScmhS7ngM+s8+7TAZ
SVxFiMP7eQL6EQwzsAzEu1/k6lOhaZEa3qNeq9Hl6G1bZz2uidznDKjf+wtxAfjvRLfs3RFAREg4
9oB/TeKNvQo8bX9tqg4OB0tx3qHTa+CHaGuzjvKZDtOwm+XWXjds5thhgHMd2K3wgU8DAbYMuVTy
aFKBEeRSTx0S/aGHQEho3sAEbp1legTinML9qCQwjaQ15m6/VqaBGnSJUz8qkCP3HC06O8HZWkgi
dSg9Lwryv9Mwz+fxml6Cj9BMx3OGktmFTwQvoUP+L+3KxrKRIc5nzJc9a7sfb1KKWl7UxvE2fv1E
vg/dDeD9KdFwuBsxgz5ZVcZZPba0vsJjhWMBo69/tQpjKPa5p+LvGSvvSzV48rEzQIHtiWUgZDQT
ExOXVarunku6yxklXfNEemGn0Sem8Wu6QO44qWAx7FPKSZIdpXeBlNSq9W+pENfl5E1Zpe9IrkE3
xmCSgPBcQA0hw6HuWHtWSVxMmQ/9Td4nKa5/BJcvvpVtAAsqs2/GUvov5tBikF77ka6FltgG+toD
W1KWdF0uGxo3aeSkrnuVJwyYT0QxrNkFLBLzqWPL+SgmvAq7hRyVR8zL5mvrW9q+UW1Ni2xKs8EJ
TcEHL9ZyTo6NahPvgH0mR6+Y2Mys6ZWhxlzFV+aFR8V2Y++nxIHFgV83O469wxm26Sjsd+jr1jsP
JevFki/Fq4NBN2BnMKwXlo+x/UANnXqnPl58Ykx8CoiQPkPB885xLI2wU1ON0BoixIczcvua9Eas
95yaUd3TITMjt3fo2PT+yo0Wq2d86TkacmAO8F8e/QWN3mW2YvrcEbuAUyCYKaLQGSqyqLFuOxxP
QfmfFhMMgRozlYemU2raiU63HGCv0Gug94hhXFW2z9G1WCdICOTwfaqcwiBWyWE3PkzWZL6MgWCH
oIXJNMxFhnKfA+SQ5IdotIO2GHAVWnk588QGHCQvPYCXh6QdsWr7hB9sRD1/QI7vbO8s5rTpzMZU
FQeeBXlqGlVqyEZOcVs6q6aOaQZCkvOkt+OjTRyWc0jzYDQ4lXmcoibaxV9Y6rDr8TwkN0URJN98
I0mRn5p9jijNqHNuWeuP8xH1fGASO87rsB8FkQ57o12MhuE9OA26W1MwRozTYTtwG/fNiBbxZLUO
5ykkbnEZtdMQAL3oRqJME69FqFiVfocVfGo+k5ch1oMXT/OHevPBosxZSQfpEwkVgCANfWENVUfP
ofWq6lT09PG4Qs86BDFGPSX48K2LYGLRv6dh0wVRtQqyMTCpOeIwraML+SQZUjrVQUNeW2GlS4ZK
v+fkzkphkaEgmganso3dY+/FY8vBBeOuw0RgmsojD91wazYciC2yITgaZtZmNFyJhxGxAkKwrGlP
51aum7XESDAq0+CtblI1prSiUnd9opfD9EyaUDLSNaavYeKI/tSLlk6D7aUfx2Cc3L2be6RoD5xD
yB3EaFLvFrIJuNt0jeF7TstERxJiz2vOgkVTyRfLEc8QKkffle1xLrr2kV/HUrhUyvRSMaoKdv60
Dpd+Qwm0A3buHlkQOMlM86qJbqpK2YSoJnGjc+JTyFoV4lbYz14XM2+x/eZEZWFSWqztaB20pei8
15TPnGhkLjWizBU5gbVWlr9n8DmNV0ORLbdGBuX7QG6t2x9Y6KfmCmZKJY9yBQt/0pNZUdUkg8Tc
62bdcLAt1X6mn1twAlrJ6guTqW5Pi8/jAn+R9Oqj0drlwwBnpzq5boIrAO0PcXwc/z4XdHPFPjbM
/r3ndG5zSe5Hcs1vP0Cnk7FxG8PtI6ODTSHeqyIlUwuTZ03/uY/FVbbEib3zXLBdOIwAn0R0udJ1
N8Bz3cKIbGyvrV3FW9b8ZncnLa/4AGMj5RQChfQ5BXNDjlcd+0Tizs70pDNwnOG6YoXWK9OgUA2y
+2QkDcfthb5DDPGInKtQ+m7dh/kyp/lOAcUYTwPPx5du6SyOQ1Nf19dDDo5gBx3f/mpPKt38cLX8
6hWt/SDwHmBAo9c7ggjSOJrzxC4OyZI63/y+A0i1YKX66GG9POK5opUYxAZaYOWTZ8EG6cVAnVK8
mKCgqFqRMc2fEDdML3qe6ZPEGRpvo5/b8liB4GY6gklU4PXl3wfjUnL+H4Oy9KKmblJosgYTriOA
g+xceD5i7SBZW3mq+sX9EHAyyllHR6+/SzkpW7SDyKeiwb1+cIM+TyNk6U12XATSmWuqP04scJKm
+FKAtIk/ZMwn+hCDtzl/bw1sMfB8td/7j4xbAjcsF0aRxwZUhXNpLDpP39sVOIebUetpuZU5QXIf
Grsr/CsB5mf44haBg+mFbEfoblne31luUSGIFZbyfqWp+tP8mgktUgiPVGEpAN++0VSJSi0eh0Yd
OnE2X+gBz4iJED9ikXMOuHh+R9z/LdHtf5TS/iC4/ak09/+i6NZGWfGfRbfnb13/bflBc7t94HfN
rf3OtAlcRZiI4haAz4Yhn7/1wz//Ydjv6BVJVBW8yJuqjztUN92Q/vMfInhHq9si05xJOzKETdfT
00f613+yPAeJpO/7fA4G+N+R3P4mOP3jRB/IrOQSwSY9MMkIfqP0y+ORJbMTiLQ3GCtJIU1PvKDR
qGgRM6OxsqmLz7R2xxOgVly7oHUQc7cEpWLRn/VrX8z4zjtobfTYiwfEMFW3awkq/RTPmP1i3XU9
GK+q+4wK81mwAn397bf+72P3D9i7P33snuv/uX5evtU/Pnl85vcnz3+HkNpFN+MEDqIvaSOt+f3J
C95tGm8omxaqPJY2E1XN74+eb72z0GES1kBMM1JJnq//ffR885200VhtGnCeyL+j9N6kSX987FA9
guTfhMKuSd7x25SaTCSqbw22qgqkHxnrzZJc5JMlUBX5xSktY2rtBIr8FHX46m7axB2zS3PFHbID
jZOUJ7YTeqVJDBh0x+yC01M6zOS0GhACaF34QfZxcun6YBjz5y8lzUr/kA6xXpkEmoBXtGVyEs/t
hPmt404D5epq7pStcDeamf5uXbZMSDhe4t1CghGMnEGOK6zkdlcLVT/n67BSdRDOej+gSxr8BWBx
kfXmIyCOhClHFlSXs2GuHXEbxnLoV6Y9mMZotUVV16fn2XPzr9AzQLowpN/nhDGclRaavdNT4xO6
XJLg0GO2xx44J2gr0yqPdTA8BHVWlYeRbs5Y08Rga7PuhJkVYo80Mj2uWC+ebQzKCwgz5pxAEO1n
rfLhSy0ndULMSqNgoJT972s4LBev//wHouufvYZXz8OUPf/wDm4f+Nc7aMt3Nhpqj+ATzAU88f//
FbTNdwFSbtSbPi4AUGtsC7+/ga58ZyI8swLbo75zHYuX5/fF33XfeUy4aBiwbVis2MHfeQtRPv/w
Gm59NdSS7AD8jzgU5zd55x/EdYX2l9pH50L2gFt/r4Ih+FxXTIvCJhmPJWqQb0U90S+jzSg/x7Cn
xkguo77exBPiQNCPePKY/amdYRkdpuKcjle0MGQ/5qvimNZJH44JXkEfhB6drX7XiBIyUExD4nNs
eS7daZ5/eAx69C34I5PdoqUqaCPAkGHQDdeyOVgYquxLZ+B0t9/SzR741YZiR5tEf9Wi6Yxj5YqB
mCslOQwnwC7pTM7zUqI9hdOwo8nfgsFqM+tQpMLEoKVjZE9xVeafnFLibhfeZnjvl7ZTkeOkjrtz
JsN5LjNNwifhuYJ2SiM682TPhXGmZl12bj+vd1MQ198ZcRnngkocmFqrP/jl2r2P3QJAvIlHSh8q
iMFEdtM4/LiQ21zsHEBuuIqr5ca1F9gjtB7gmS5QbCPN1OYigJlVQSSTsB9rpG7Uv3TyDy2Mhk8d
4OsUgFStnnXRd8R0Ftgu6dSbQLhYuuFAppOBMEqij3jtZoNx78osCfiRytxrf/QYBZIwLJKQ0+r4
PXWT7CkRXAZXIcPWfd1jMUDumKRkCJqzcW3Rql3PjIaTx0UJMNpBNQOBzKCN7OoxdWl+yH6twox4
rYG5VZ88DXA3CFyomqA9dpM0W1xkXtdx0mjm4QyEFiClWAHPRHWZboCKgpTpfUzT82Jeak55yZRb
r+MYOGdHGZXczRaUE9r3BYy7kiClY2vzdbi9Do0uWL/aPah1Gs8LuXwKEduIzbyg7BV41CvUMYAP
4FzQi1PdaWpGCxagJI1c+50DVMqewrExFj9CDFaZu0WQbhGa9OiuRoY6dUjGPX/D5Lf4mkcCWF8c
w60/CUAZPDN0J18EYRmMM8SAAWUUAmLLwNgo3g9jzKPULdmKagK7wVVHbDDBvlnfvt+iSD+i9DTr
PSqc4nWOGSnv2aa8x2prdkeFBCPBrSKGJ5pmUtxQoAafBgyoxY6BoMdG4W+3vmEqiysyQLMWaXof
H8XSFt5pKsfkO+kN80KC/Fh5IcqrrLjVZkGKZwMyF+quVsuRUxGCRyu2HQybdpc+xWsS9BueNu6A
VSomFPngrE8Kb2cG9gXi5n5gHKdo/nfARFK6TunBKADJ7Ctmdeyk+czclz5SjrZx7owdkqbhi2ai
8zHGpBmHjrXiBVawIvprRxZTvrOcwq9ImyPC+txUfi0ukgRa0AXRFBVWkDIXW263xsZOzzHLbwmU
GomaYdxOC71fuecW8FpYR13cImIsA2CjS+YncwifY5MpSCqKvQoCDPgtnDB9pkEfPzBG400212ZO
w0xl03vZycY6Z4bAIqk7kAf3GtGG9SWrHQGqBUEwc9jS0ipsu7X/1PEgCHRL88RQtHMQGNlLjnSQ
ymeh5ay8HBPtTtEzUrdZkbrxe+aaQIHS2ECcYUNnnK9GBI04wifQFzeFE2TfBwIPUZ0UwRSw9IDN
3DlZ4fTHyVvNJ3TggQQzp/KvYLL9AWkgbhrAlI2TvAiUH1/o7CavEyPp1y6tTCLg61EwbRinbdaM
HeUJLAj8DcU6EnWehZ0d9G/xEZqeN+xcWIvBrpNe8tGv7L69GrGV+lGt3OFjTScNcaPoBA4SrUEt
oCZFK+USiQEMqmHWHAE885L3NtoB6TmqjipEry/BZBl6RyQ8+TPam8cxVNJdUSrUmfOwMniAPWRa
Ixnfpm+0GGGnrgD+YcbngVmks+Oy/cdWlP2LMxdDHEG47ImkjxsDkpolGoAIgwFIsXNHSRouAgoL
VqjXZIcRGUTYjSU56IZp+N+pOfWG/YkdxCETq/hFzFTJidzZYr3KYhRoPE4FegspWj+SwYTuVipV
IRFNdZDx+3jzcEKcIT9lbADW0eBY9dKZsNZYPHLPDDsbMuiZPtuwntKs6AJIh2r42ne0sHZ6aNcH
w4rjh96XsgcBJj8bPu01KHf5eoTA6Z3XuJtpPDfJ5egFNm3AnuwxYASoOBvdPHRCDtd0hKvv24hT
HqElLafBQCe+B1+HyiB31Xdi103ilzEEsZnMJa1vCIHsZDM0Vr1r4Up+Yfn2vZ3PI/oJNoU1Pxi5
JT+s0hs+ytbqQRZmerzzhUAWWqzx/LFgwoz2T4wAobhB7tFnvEdgebaUFwxIsNPToV6aQ9d63rqr
/VzTGyoW2w45biCYtIbpKEhpvW/GUidhNRVNHKUufS36nRTqO8SQwedJVYxaRBCnz0U/0uRsVG6W
iIOCpj/IGI/CflLaETuWo/U732fqSAhHMH5c8gkabryJLkOo9vTQJZOK27RLFyT8haWZmyaBIsGo
I4Zi31gxk9QMBzmoQCNNYTDPMFH2/62K/7cq5lz4n3siCMbS8bl+Wxjzmd8LY++d3Iw6HE49x5a/
HXX/dTbdCmPXh+tO/8M2PQRg/y6MvXcUqvQnLUwIrk+w5b8LY4dMCbIacGuY/AdOzn/jdPqmKeJj
aKIqpl2zyd/5E97Gh4nYLVl3XRX6PrnUoYK51RAcDavTkMlQhA1zgo/UIdNDp/WXklbu3lzBihxW
BjlWBH0f0Bmqk+py6uEfRyt5xizjjSGNiEDpoY7GrJ2CuzoBcnmptWUsYdd7+ukPP/ndv47TfzTl
omr8U33PV6ALgEfIw5b2NtoGBbPjM+Vl4DsjDjutSZuO9MGRFp3buePQTHRZ9prZXXDpoyz4lrHd
e/uknWmxsiGSuNCh0uFtc9c2DRlyJI8MQ7I7LxaVs6crVJLYYjlkQutk+GAmSOgpgwIvA06+yGIj
qtgMa6QskxMDct2eentA3DWb5hY6PCcJEz5mAp/icTbPc7WBmmQ/Y9pzuny274Jkrp5gJ2oEYj15
2vt03VIokmb4f+yd127sWJqlX2Uw90zQG2C6Lxgkw0shf6QbQtKR6P2mffr5GFlZnWe6q1B52egB
qgrIOiZDErn3b9b6Vv5Z20Tl+CNKxdyLYXVCYSFYll10IgYyuSbV1nB5mKnhk3BYgIyfhyzeFNI6
WR8wkpHLR7g96TFtVF9iuJ75xqkzxDmdRVhn0EXhiPqIH/KJe9a+M+0cKEyEpGLwUyUBb4dOGUKW
KEyl25lOJI0Bdov2xOR7tg/0U2G9VToW6CwN8/qnnVjNoVkc45i2drHJiA1v9znV/WsKYkEnbiLS
+CYRiNm6dqwQG+hozrJriJZ+NRCXXMBFo5/JJxU9ChfHcMNKnTsFKhbViyotkgml3JJZIxfrmEOa
4a+7pF+kt0UyaNSvkOl/hgJ5Pry6UftuuJw6voh8fITdOiA502L1K1KB+5In0Sa+mKX0BmhTqt5W
U6memtEciY7IK96AkU8MsbLFomKlKMoMeVyIWIy08Z4oXbG4SYcZI5hQld7KBZgNVxmxhbhkGKka
bGasFnbH7BPjVrVugYq+wCHR6sZzCaTmM7mexQglOZfT6xlNCc55rVzP7vh6jpvXMx1DEue7sx71
y/XUl643APH23AbS9WaYrrdEc70wrncHuknuEfl6p/Akcr/k17tGH8b4fbzeQMxzndcZqT+/phNa
izx+va8ipYb6P6aYE1TuMwa/3GzS9ZZDyz3CcQlzbj/KDm5C/Hncioyp8j3PH3fluF6b0vUGza+3
KcLR8YXmnDu2Lez+gkaXm1ca2H6H63XMbmQZHzW1S3+k1/s6safxTUe0NDFtlWBvoy9AIUaesxnv
5+utD460/pbWUqC/VgXLWiAUNbjuLbr+/Ls0ZnGmxa4eTWoKLlmqi+FaaeS8xEd5LT+KtRAxrjVJ
hK8ACYb9Kq4VywIS6HFey5g1lgQu61rcABqonb2DcGnh/V7rH/VaC3XXusiyUBvNPfXWVuoa+4fT
9wPg82s9BRqK2sq51lkENVk+WmCqr/RaiSlGCPAJSLil+dm1WpvbmsqN2QNVHFQD67u71nbDWubZ
v1d8kiUUv7tWgnLbUhVK1woxJqdnxcytlePiQL/027WgxInSvRhlRJWprQXnuvnLtsW1Du01XZBh
R47kqixT1Ef2TLzM87WCLZeIajYeYypbdaQlzEK1Kv1wIvCPALmINHmFFBy8ucCmoIxRJyfTmFb+
cK2fU4mHBop9K14yjlZnk6nor+gLwJpugLPDMxTJMMLfsorC7xKifHCJAUmMzTB7IReWiSK8gwFh
K6RVw62heN7HDj6YjdIT7rhROrssj448k+SNOD5MXb2BYO9O7EYN1GFaD2jRnDpojaaSKJeIQjoK
4iJh2CMrSlEFJj0Gorh+0K1AZChRAoYu0Q3gHaISJHQ4jdtbo2WT+pkxT0W/OL6r9I+PttbpaPsJ
J/ypIjiYfJkF/XDCvjAWP80EQRQ0N9UEVRkKvF0KDFc3b1VnOTDTzeF6pSaBYbVazke6JVIHRlue
3jN0RedkEjXDgXBE1QFKhD4WmaML0oIjq0pwMrlErqgPDu6PI9vD+SmeNXIIsq4r76qusm+tOFPv
1HDqvmn00PAP5dQGWaYZqCzGnlSWsOus3O2cTHV4wxin0GcIs/VzDu6eCyuObtPC4qogVrsE38bT
xfKaZPGTXYvunU4/o13qHRIh8D2jPm/hmyGHEpZ4QlhLczXhlE423WAZ846lKGnn1Zj0TWDPg3hr
YjllUctkAWRmnCUTyH4j+0Qkg5ioHOw+dRviNlMPOaf+mIQzvzsvxGAfRI98Cn2rplxMrcDwYkQS
O9oGlc28IdQJFBgVzRC7EY8Y8aRjx6ymT9CFDYZuZCe1rZzL2ArxOBXYqFFHjeEF4tXqG8JWSAfR
oKvy/395/Ed5/E93N6fk6zMWXyUhsMmv+xv97/sb5zcqY7AQbEhYuDB7Y3j7e4ns/Kaz+1uTP1XW
d6td+O8lsm79ploU1mA06PtZErBT/GNxaP1GMQ0g3vy9rtatv1Ij/6eQNAbUFMeMoVksmaQDrBue
P42Oe3lkrUSzx86kaIHgUcguxE+A1Kc6CEUfREau3eAQJeRLh/bOVcaYuZwzT5Z789FCW+w1pd6f
lwouOqIlxOrRB8lPP5DCthuV62dTmMYtSoPRyzi8UwGVbUEfQlf9kpmo3tvcVvdZTWltpzXsvZwj
xq+BLKtuk4QNkM2iYsCZ155eoZSZijxEItMvT1JRlYmbqda+Jm6b+sww3TKyy4BCVb9lY7JyRwv0
EXJ8kQgPdm0ZNW2mjDCz1tgTUZZx4JCxtAVdad3rTa97f/3NeKwK/vN/flmIX7uazwquYxLF4t//
tX379qu6eS++uv/3r/rlb+7+/frL0Ve1xvn98g9+SSDMfNd/tfM9ON9c/NFbrb/zX/3FvwUEPuI4
+7f//Vn1pVj/tojZ6a+7E57yf9JW9tNX8cHkL/pPf+j3vtL8jS5H58Fc+0NeBI3X6feXxiAkUDdY
tjtMTYg8l/mVPxYu8m8KDzLdKD9pYgRX6/0fLw3vGmZ8GktW5Lgq6KD++OL/1oDxfUPcwLftv2rI
jF9FGXSWvCm8K2vPSwAiJK5f35q5NuJI6yPdVTsWFlo/gRwscK0SYdN+NjXwwQkF0C5OC+Vuxg69
MWAX+amcsgtUinQzZAv1QEibxHpA3bJEsp8dNf8wukVsF2UcPW3VjjmReE8K8722wueq1V+XCXtr
o1mBbSTfqIoe5bmEmh0TTaDENZGcrVZvRHkSseEcrDm6tyT7p66vZge9bvbT0sBkjbEtwXY2N4Sx
wBV3Zhb9cfjRTM74KhRUuyiOkgc00DNCMS6mJVrhqcrqwDRnKMYRfQLB5T1PVAULuO7wBJbdEtgR
Js8Yt9ytHMrOLjTH6bR6+zZRjJGlw3oN6vHJLsO3qBjEIVOzuzgkb8OlTLPJlRmabWrM2aGXoO9n
DNBRoypvjBhw3ZIFTEn3iY4vP5D/k7pFV/mTEh7teIJxH2l2UFbFB4JsbZsI+qGyBZGeqk6I7NJc
AhmdDIT/vHEbxHZ0vBGS68KQ+ZLs9xHJqjuMifCY14sDNqjo2An7re5awtKtVv2oWISwFmotY6dz
TB7jFHMcIy8V4L71VK5bg1Iq5jNOO2lTq9h2U03NGGazLJmJoyps6TQmnRKACWpuxgo6n8CUvEnm
efSY4d/H+mSA4nM6hhSoDrEmnHOjS/mgrUInHJtuM7FdNur2WZtVNnT0pvzPykt0GiKcZpKzonlG
nGw8k6L6iLLbZo8MvDqPh2dqF4FicT4bI3TeEVrljRomDRhLkIh8p4lpjGfFTaR5l4CrRZGI3DpW
hhcxkn6pq81DpzShi6HhLPReuFVZVr7c4s9I6jnAKhEY6ydI7fw9XPMuQ+VkNMDaU8rNFbt/swxY
NbtQ/ZDnyPR78Bi4t6ug1uXX3oQ1k6nYLIq4YH+pHQkoXNxohbACP/hoB9r1vFxupah8Yq4ZZOtw
QJ1ANnTGCyjvMBAwwwK0vI0vBpYHVU1OQquWql9ooCfHGuqGFltuG+o/o9Gg5ivHF7PTdQCQsrSP
8b25uY0m3Gn7V4YpjzWCzgdDIhg3iSBQaHG8tdkOe7OuHtTO3nHJ0y2GtbmvGgs2N18lkfQV4yAW
qcwdauTkcqk4WELaV+pQnZUPNsaZNJJd2s9s1MRwQCM87Qah7eXUtnfOrG1rst6I5FCLF1m0H8Ik
KU0pq96r1h9CBMqBPKRmJkXRfpP76NMemqeBuYxLbieQ35wFVMdncgtncbaM4UkesPic+ZDf1AQn
bRadb3TVWcesV5hmq6SFTiwPDl2p0h9AfPJSgzR4bd1aEMBNDRvSGdn8XONJlZn+Zi+t3eZBopMx
YnXjA4Ggr0kykghXL56tDhpT9Db3oPBhGVXoljkb1a3eMYyvVhueUzQxEywFH40tiRujXcCSqfoG
EXrk2mWt7QyMy0EDqYL5jEwpT2jV/Wx1xiOOaNtjCZUTnZYrg7tw+nuKMh8LTey7VG151UwyxXI0
l2pGAls/JHcUXEe1HDlVpETZlO86ctV7TJf7UKtVcjes1gsJH3OdRbYIPBY3TjR/tOGYbSWxmPbG
CFHYR5jbmpr/JtaT4yBqZKjG4xeFwk2oQPrS+hhwGuXkl1DSRyZrj0YLgMm95KOTecx0dqg74PU3
8gdgYW2bWzhv2YSFmJZ5O1usu5XUz8fUkgwP2xUG/ZDPs/qrd2Quf6F2lpFoZquMdDhP6vSzYkDg
pvRq2thVewgilm8h0vodhfWX9Fj/IysXm7v+H1cul0R8vidt+b/23Uro7H6pX9Y/+jfRlgKIk8R3
UGnXwh5Vxh8FDPRO+TeaAd3SZFWlxnH+o+yXVA2x16oZ0RUKoFUW+PcSRlIN1F5we5g7MNI2bPWv
lDC/FjAGYkELMCD1E9hn8pYNSqU/l/2mA2FrwLh6Y0xk5haY/+WWk7+c4EFHEvkEf/om/RcVk7Kq
VP8kFOPfZ5sMY2HH0bcglVnxUH9qM1odpo/ixOqNVPLkyrGe+2qCGbgbTCLu1DdUURWgWpFupfBS
FEidGw1Llzpv//kHueKefvkguDnWGbrC+MOxbHP9oH/6INVSkEoFN/2m1mK3WVSwyyVXoVJM8bHp
3uGshFsyRkYULrG1a1vjGyDIA+oazdOn3rgpre6uryD0F9r4aFUdsxjW5feqHu5EisgFH23jNS1I
yUHImodZONkvr6pZs0xLxup3Qu4/rkQVnqNfv7G6TLmLNh/6g6VTiv769dRGExfG1KjngtRHAmRb
tDau9mmYKbPbgBuLBbueH/RsH4mgJR2zu+NCbS9Ovae2s/SdIW3Mrwrmvtu2265+72x/UX0SOaZs
w9fbEFHSnavzXJ3SJLBLlCHY6FkMAgf3DD/am9gRLfDc9wWdHJqUFCRHoP7EtUfCHVf1ckPPVZe7
+EV5y2fEDtukO1CLIPkfm32Vb+Zbp3w2pYLFymepHExz11t7ayJWyAsxZW8squfcA4zuyFul2BKI
pLVBQWIN9jqLEQjyf0D7LmZTWs0Y9wQC9fv+0kYBdoX8rn6yXrVX3KYza5ILLl+ZijQNiu4lw1+W
elVIIpMrnYbA3H4wgiZNgOP3pbqTXtBMyM5GNoOpCELJn7vPSfiD6lXxGSWI+EyonENs3R6oUi98
a+Sd4bgZAUikPRdb6moD6vY5PVt7OPkPKBo0dqlfHeV7BgPdrY4RI9oNEGW+qhSnwgZ7iPVInb0N
t/o23uIFjM/JyxJ54bxbmj3QG+d2fA7Cs3Pqj+HNbLnGY3UUQX6afuCM0c9luSH0a4i86INgEtw9
hzYgXeueGmSi82VxX587DNDTVrsAi1EY2nrUm9mt85pvpdPyWnyUZ9vYFvjEpk0UhBt1O36noRve
5SeoECdnH/uy14GG39Rv894OpmfqmQ25Zz5f4z7jnYrd3CdPG98kiXz1d/qN+zT9LmeXgChyjY0D
mWdBdRyJ2GLEfknPeuXxDX0liGeDcQzTVLrpA2WT/cz21Y853Tr39mnZOme2RHvna7jJbwgYQO8z
b/Kb5Z3XFlwsNzTbdeI5L4pPCOsduVZOj/3dJYQ21bkqNyY7DuP3Y+0vXZL/Wu/+304rb3Aw/uNr
8FyRKzb8Kpdc/8Tvtx8XHNp2i4NJlw0ZnOYfd59q/kZ9x4mlQWimG183v39I5W2Y1rS5DuBHi8zN
P9GpdeM3oqjWEZpNncy++S+pJZHqr5fbf9wBloxVcDX1rSBslUt6vYD/fAdMOL3bJobfI5vDkTTx
YvT1bhZ3aUaSrYvjlYAg+u8LtG1OAGKw/CTrh401muI20+Ui3TGllrug7RO7grQTC3VngqZ+gaJA
nLw9/MRCxLxMpE0gd3EG8CCihO8m41kmb25TtfURu2D4I5U1FA9OmN4vCIc8BFNnw5ScbZ5F3UHu
7N5tC+kbZM50Vsz5wezqn6GKxzRIZOYL9EdiJAi26weFZrBZ9ENMx+LGZKc8LUQu3OhG2HkW2zz5
AlgECZzCdZQxDwtVivAGmtpnNYDbfMwWJY8DSBbmDg9XtjHwDj8uxfimVjUnlVDp9d0FJWtxxYtY
gTI48o4uAz5HOUv9Ro2MCh3GMjub1qzmMwLQZ4zoUrtV1Tm8r6suWvxhMsIe8pmlcxdOyV6Revx3
ZmrixyWJ7TbtxJNaxOqLHfX6aTI7ckfx+vCLEYd3pJVOzlfblBv8nEDqVlHWOLzn2WwkZNjLA51l
ad3mQ4G9x5pC08+yKbzt4qL+sOGicT+s7VJt6jthSOEt66J4OLSRYzwZBWNYVttNIfl4G6ZHR1KM
u47cDzYHcHE/ZZozz8Ry6cBXaLpDKHSNIUOmpn4uOwN8iR6uvgE/8BR3knGA9aETkNZwJOWOnvqN
XQ/M/9uMW5cuK2nb8i0LuS7siFxsTq513EES5HEQhOPGaSvdiqw2+/3ohMPRGgsDRIKmP2Hw3one
NDnmO0ay3ZwR3QDS/X52LlVEsBdX7eB4GeEKbyr6dGKi0k3eEXSZDRP3EuyVBFGfk2CgazkaGcDi
y+O0NKSJ0KmyMN3IjpAd8ioi5ckN1nTgT8KOZCbRTh3o8QoVfNEfAVa9RCartZwNtYu+F9lZOQYS
W5DAaHUvauazmc0aEwridioLfnc9GltHCkPmwNQPghCTki1Na6aBPqMytjuVUE7JvAtDQurIWj/x
eHkYtTWc9VaKfilRWBWRRIAeHyZauRBQuKjoOnkaSLqZtzU6aa/RhwCL4LgxFAzEQ4imdUGk6iEB
TPZMtE6jCA9OdjfieyNlkTtXFssa3WEYHhHr4mA3BKyZWi8dBDphbhDnwcBqvdVXBazocwKbnUns
jCl/Rg210QX3mOwouV/Vuu6PErVTUki4NnGmR95kEnsGdWRApGGl/JDno2RXt92c3M5TeAqrEHXU
IMZA1okuRiVsVLoLGvzJkcvkaazyZD/qKQgo5cmaibHHuQ8dzyamL2rVNX6NVLNYS76XFCZOa48f
S22RPDS0T7gH2A421t1sxT8iZ8jPFfhN/ATwFcgMRm2Kv+0urpf4QrjrvI+KjDnCLAeJaZofYkDK
FmkAl12pZcxeS2LXSLb8jDGON7AsjSeUzQWVQG1BbkFO2vG6fRtIt2B9mbi2i36Y1F0RyVBmzCwt
NwxfhqDuUFiPYXKzLLzqhHkYIXFcKUgBNOlD/jQvNcwpte9qYrTIJr0tKb1xYZ9yjHwncx5ZdHcF
laeebyeNhBN2oHfLIC13aCfsTTJGXz12z0MeG4BHlMTc5rIpIQemBt/VkTXfKAk7Tg3Z+rGpml0O
GhEeSw2xQ6366pyMi0ZAMA/8s4HfnNAO8FcPwkJDju9jyjUOHi0KWB82rtbo0JGNLL3jQYGNtgj1
VSdial/xcPvT2Oh3Rdcl/NRFzW4vb+vnmsBPDspY1gzAEwMq0AJTh2urzCZVopo71Mwo/vwRFMJ2
XIgArHk3Ahgayj5nksu4ZGK7Gs/rpCuv0E2LznxHgBMGxKFAsolLY2dV1LuhzZp7QZZIgKKEfod1
utKTZMjShBmDU2zloWYjOkwhFx8akyGzVl++U5+kYiLUhjHcfTRI+gn9dug7ModcPYzRibDn1ota
HbVupUvafYJKqgK+l+iGJwYreTPnxbptpt4JZKPIzgA8wg3SGbKjFuPcZe2Pcd4POZ/cMNudppR+
DMryXJvmpeqbym9lfm+YD8sRSXx+CxhI5wkMW1gRFTyqHBkjNGi98OzeVD1olKYI4M1vBblxbSOk
lzKMpEMsd9UljxQjIEkwvAA/s91EK31iJDy1ZzipmdUpaQye1aK8LQY2/jSpNTwhQpcH6L3D6Mk5
fQf2Jo9UcEIs4kHz0WRPpxBxTVD27N7ltGuAChHw17G5DzGc06o9sLn/SOALb5JhkHad5bRbY0Kx
oCzGUKAjT53cR/1+cTQevTmub0zbumiyUx+AwIp9P0n6Q5o3312mfA+KUp1qnP6f89Kz8VWaAk7K
jWVP8bapEIgbPHn3jcQX7RrS8lAONBnLJEALQ0oLrE5Vd46ZFie0xfKF4XJ6YC7c73MQGr5akAOQ
lkV9kXKZz94VyodiswysynAI5ApNp5Pq58RysCvN1auqNPGO0SnPY68+t9JCKGJVc38l6ayyYzB4
JeJw1wNJ4Wypm7uGFdBDTr7VMxzD757Z4UaFiwDdYwxvknrl7bH2cAlGIOTeNO+HiT6ZqJ54p1py
sgUzoeGAaPMP+FIQZyapPTRilDeN3nXn0ohPWgHtFlDrvGFM+x7D2X2Q5SF9yLKxPpqooXnvy2Uv
1xRKECfGs2b0hc/3wwhYfL7m2Lu2/JBYKJazwpGN3OwU6nXt1vJ0qHDYn2SZizxhPro3M9KFSULO
P7tR1eGbzTLC5fGprqznNCqDvNXGw6Bg2ugMp7xYQzj5KAYqX8Sl9TRCmLotKYpvWdc8KTZjEAve
GBo+OHtc6/fSHCa+HA3VrpKd6thyrDxA25iOS81wOiH5idBsGyUW2DwreW00XWKNwNthbJM5AUKH
ieVBCEny2aIY5aZAGXmslaSoPNFm45EXiRWqaVb5O1gqzA1V67wvrVP9UEY5OWOltse9YF/gS1q+
vI94JvAMzF3/VnSRcW9OwJLRFlXPBTady9zTHZux0SGRs57Yexg7jdv8iOWQxcIUy3eooJjh110c
P/ZzHL2OZjx8Z8Qa+UgscAy2BQo+UAHZzdIDeljQRH3XSjkA6iiZUjcsaEPJmf2YX/5ZWH1zkDUl
/kYL+JUWfUhmmNnvWiwRGNYzcZKj0bwXmiEQjRP9Cgqsmr1hLMCKzbocbYCAq7tZB83hLoYtnQVC
I8mDJ2U9pjDVYOyMHIIwOSqcI6XhDZ3jBGVHnoIvDNoFN5TSdB8a9nScBDxpq4tvpqRvd6bNySjB
ueB8EksA8kO7WRhdfWYmqadCYz1ciqX75h3B/aEjcgqSxkIbKfBuHoC3vUyMyIl0yr6Ewdlc5Zr5
LBoU0Tx/9WW0xUdqDdF+iigXUkZO6EBMMPgS6yeKxf6pZrEV6HbyarHW81XF6QObuM2I3NVoIF1S
l/fYDg+GSfdtV1a4xWJRA+Mgp3PJTkWvNnwH5e4RvtAD2LSNyXyD+84VaXqRO9IdU2nZ9Et3Y0N6
YNEorG2kWo67hLG5ncruUtpyv2us5b2ypZuEEA4yS8FYrFAoKtsi9HRqSmSdmLWAIfqS3lFfq5bf
6QhUinZLCZLsS7ZLbarVWwiv3b6K9ezAc1zclqM27gDTJYihdHGUBG9d1ObkUs3Q5nrZsu/iKC9B
EDhSUCxpfCYylmVV4nTBvJTOLiFSzkNfiOx/Ujjk4unZWHNVKXWYhGTDCVeJ6sWL8plNzC3CQb2b
UwPTQzP3/jRpXm7myB5Gv5GNOZCpNkoZAx2i/OwAg/RbSetDg5ZxH9JEbKSZQHLkreF+HhUb1FzU
ekU25AcBq4oI5dA59IgPgywluq2KofUsS1kD+w1DH+5esjMU6SBNPN8aagni1OFRR/DrXd0w0PnJ
7QfkER2+y+SCfiHvaE0EVpcxOzW9NmwA++LD4n3uqBtscwN3551JaHouYMzfchK/lKJpH8rUgOYi
VCqtOctZFes71JGTx2/iQs9Fw5uTl6caWI4LxYecO0Dl9mq1ba3p0ne2szpQH/NYZeq0OLt2jRfW
+s1oT3skGzG70pSMxMx5FpwnjiaZJzbL64RuMF1j5hvPtLn3WaNrBHtPHeBPiQO0IuXHiKWVaVR+
SI0JOgvOkmdNpX1i4h7e2vb8apO1u5M5ntl6wPbTAEe8oDA9G1BPd5jSMNMUZN+Ok1ZtQx1Ko6nF
vgEcKGihgu2gKDbYO0h9zOf6iaVYD24JRp3TicB24vgpl7L8zYnOZAXyuNTmaPNvGoZjmbGsFSaE
8jCNUV054T13/BDgMzspI39xVw/cNuHOifiREJ+H1Uzym77iR1o+GU3KFcc6iRql2VVsBX157IOp
JcvC5PfRWuPUzOagzbTnHNgtr9/I0LYZ+6PUi5GO0yBlN0MsIKgwLChnmdIdJisN1Ax+kbWkJSlw
C2W3kz+WkeRLMmV+WIS7duhW8qVgCV+WwldY+iVjStIEWcH449rMa2Y1DySpx3ac9lirdT48Z/5e
RfWtlQCB09k03EFOjN1Sdg2zRJQLqlJe5rxud9myJqwWgmD6tAt3ZCIITm48dOpcUW9a1MqL30Xl
vE+na1w3mZWJlP6EsXnpdCaxZnqJDDndjU0Rg+YRP9pakTZaob01fG1ermTY3jgaTk5x2w9fI72q
K2kgr+eV2ZPKXqOE3L71j8wcpo1ZvGVpXe0WlXTlfGSKM9QbuTR/VqJ4kyzSLpyUTlgt+qesalR0
AASYdzo0qPPYOzeJbb5ok/0RRk7CyLcDF22YR7GGeg7pdB5nqFBOrEyuieVTUlNUm8T67jWSLGDe
QDTjRne8OJanY6pMIoAkrLksROrNzAbUhQqJwzWC1KAbFeNwAgQ2S4+9hr62OMayjDfLEHcolvtN
KoYbZRGvlkq+AIDQB8Dlus/lNdBV6oyVoCaVcjO6WZUA+BxIEoVZHfBdiEhUVfw+ziI/t5c9OBw/
QzmzsxQhmB/gbesYgFFOxMoOOHEBhXJG7c087AdvxM3qGKgmYDIqTKwRTScVZa1hhLMtxjWi8cGo
kg9fdCzrn20ny7xh6MaLytyKEw+vvK5Uxzw0TMD3jNhl+Mj7uSqkFYJTHdm1OAT5SpQzXUujYqYd
m9LI0e9mTuoS6KbSNDahcZCEJ6lBMd/dFvV4G+U9XR/3pk0YAQjFEQi6NR44byLWANN1VHccVnGI
A6UYHysFiqM9Jpp6hjCLytOIe09i3ucu5OpsgDnZvjJX+s4ujHqjDsU9pmmX96TadONw0usx2yFe
vnWcGoNUZ9cftQoPUxvq5AYnfozKP/0WVQ52v5FTTAFZ7DnkMbHQ5WubDDDk2syRWaIMdIupfBvi
kVYj5VuXCF06KJJsHgpktsxYpE9FVjir9GoB2MgKvoRH7CaVWkAMndVNYkAQi7Eo+KmGEKRPxHQb
LrIDZgweAU1HdqaMXztS7YEn9862+2DOQnEGMSUx+ogGPyRKgI+RQnZCBW3V4XmEvRNWxicau62R
SvcFHfmuEck9OhFGj3J+32JWOKr5vJ+L6M6uSpCfRXEA/4gsMHpGN/9TLkQWsLzTPOi+7QaJ8Ojq
dQsKVa9G2jjT3HboE6ruxUxmPYjVlDwAmGiLWVwae/7I7frLiDH/oc+VNzEcRTetWZWkavHY1Na3
01tBg9egnJabqphOkWLtOrk8NPr4bhdcDvArhy2JGIMP+F+Gw9sXXgZHNyjKVdRNA8yGX3nVFKnc
6qp06WKbPZQKqAkFjjcR1lXXF1vH/5xycEFsbBgt9fP30DDmiHREXcDt3+c8PMJ5x+3Yogiw0WB7
fUONpE7hsi2qGU0kQuFdglAk6IfoPdeAWccTUgG9ObQt6o4UQdCgDyqTuoyWJUblUICdxsy7hglL
r4Odv2ECujCCJlLCyhPWOH1AuIU3Y1ZCRgzlNRV3khieGUBgfq/BvE1AJHC9Y7+x8PK42NC5mJYs
3GZzeSvAgU3Wy1xV3/hpOXUsLScKvLgQeZ/A0bTyC/YtKdCUvNnGoJHRVbA8SoCFy3O3rWrc62YX
OYE5K3QT1HJxC6sDJKiciHOf4yNWsuZrUsVz1HbBlKrvc5HBcg9JPwX8xUAwYYXK3MXTGHltuLcb
DxPtshlIy8aU/8ao/yOuSBLRcDMzcUg/B6u2eEiX2hujQVBWU0yi1MhwReLxKVURzAinEYoaexFJ
02ZR2ntoAXhx5SYitZBHHGvxA05dohNKtYIGbPauhKKeaWbTbyaFEXBINA/ucok4q7x5kkb5LdMp
m8IJI2uu1c80aLjFsIjzudKbppIeqkV/E6L8tErI7wqhDqaGV1iZSV/NGL3gnlFbd9Csn6BY2LuJ
Gs4b4XftWNyas8i9KSJhmuF0skmU8k7iDzLAVUOvZk8Y8jTj22cYCjUeUl4Fv4w4dXfUp8iX51nx
yWI0qMozMJ0LWSvLbEPkh04YNI30Uw/BzqmJgVbfBsdmaeWaPZ5iCSoZnMQq1gRV59LXaMEJ9FDr
5luXcNSLGEdIVzTYvUMmipEs7UgnhNdQ3uYt8ho9EjD8YL9sasdZoX+Y/buU6JN5dhpmudK3lQ57
qcm+bAwsMvSScMr2rdW/RzZIWchUz4lFurqukbALhq4lSLufxDHveOUWpZk2shhh8HHz32ZVFe6g
FPL/lakcgIArAALHc0Boh+OT2YH0La2A2yF33FhTds94wsUb7bU6a+y5NZ/jvj3Sb33QSI/bRD4N
07CNnfayZlpP2awfhyFaJ8XhYaKW7vKvWUk+sfoeYmP40Uf8uJr3RHVecDC9DXpoPhdQD/ENLtZB
kbl2Kj3ciyYGPc3hsyG7IdtmuDLcxtA1r7PKnWIv20mYz4aqfwihPGdpF+9WeCrfLRsiOjd/9WVT
UtUAGSItzzy1nd8EdkE43OoPukZ2v5NqeFKzkMme0mwLEoA3PPveaGqHzqw/a25B5ILZdAAlm2wz
/JN7vRlVl67C2JnKeDsy04NpQ+HXFO3d3EuM4vNHe9Tu7Fr6YYAYc2uit3yVnA2/qal8DGP5Gf9f
9s5rSW4sy7L/Mu9IgxavEA7X7qE8xAssBAmtNb6+F1hV3SRzJrPqsc3GjGkZFBEOhwO4556z99pi
V5+CQeBz6N/Mshwcc1hVR2ZQgk4MUi8CpM8HODMJX0yUSILaHOikH6bMArBmHTFSS05sLBCmBMJB
SxC/pcFCCEQtJWNFqL/Bf55mO2iiTYMYXDXkxG6D9G7qO8YwKkFyffhYBuo179XrlIRXar7JG1rR
0cxx2Ra5RrYM+jUiSmobP5LKQqPjXx870L5r+oJAmAn1EGUZJvC7AUYrL479EDCeiz3C1QCqcnFB
04HllrpRa+C50TGAiGZr3UPIx5ddjOUlq9uPH4PR/z8j/j9okP56Rly8f5a/CKTWb/jHiNj4g+sC
mo4BFgYyD3C7f82I+RuRHBrMw8TErZPg/2FaqQrCKebAEHcQf5v4jf9bHbX+lYykyhINSDw/cFe/
Cbr/SuCN3OrXEbEsmjDdcCcTiGiJeJB+k9UYEXt9QIUDFesdLd7Q7Q93mjs7yyZyEnfYnljxe5HH
5oPp4Hj1Cjf3Y9+4LPNm4dk7zvbhFmLYz0vHV3xUIwiBX5Aq73vcWW6yGV9gVe8Hr9uP4VbT9yJi
BeCa51vrtXa+zbdgCzZLc8S6Y1egpvStnN9EHICgUJEe2iWFip2fBu2+iu2BA0O2vRlcwu2mTTDa
4Zvm9s5dz1HcAWL0LDfzo53uRX7spghPortVETGjIokju7dvxIMcxbN8l+1E3g5bvY28r466L/uV
q70eBDfjhwiu+Kxumz3SrY94E3j99gag5wHPnb2+AntM45KyZh6DjRJ7sWGL98OrfOqd3r4jWcOT
LjiZNPu2v7vdLPt0WH8zO80x27Xem+pAILWbY3Ok/7ZHRMOxUyHZL5vHx9D+mNzq2Lm9l9+X/GF6
q2E+Q26nqX4QgUzAYyYsw7Egl9+iDVkcBj/bsN9i+5FzZSe7zu34s8k1Pi0bkonDg/CjeVXc9L5z
cYUekZyeZ4tA+icJOXYMXYJgIhgooEeMgufIXf25+OKu2naHdRhH91fZkCqg8X1H7S6+Iofx2y1Y
+UsHET9svSj35Avjmr7d80s3L6NxbV6WTeaabnwMd1wHt8mDP+Tqb9keux45bGBtGddTCIzXGpzu
NUbk0jrpXfWhjsxa7P5bdZFgdHzTNvVd74N2crtPqqsmtQ9FzMemaLu3CZSHgM3LnfmsKVKWb8NJ
w9zqrwwKn03jM3hoe7DFJ4V3w4k7DU6A4OuNDmPmptEOYVK0uxbR7rWZdtH3nsKY7CPU3JvQI99q
h+/32LzObyOjKpr+DHCpsOttpILwDVm0XCK7atE1jq3oDQPqJeRbKHbQWLmVbz5Xp+gon5SH5jj6
/ZNuXIUP6wNomyuasYP8lSKHL8Q98dOucMGvD1b8NI6e6DQpsydb1DZo1UTT4etGpla09cofj8aO
0gxcjBR5qgU5gobKSWl3vU6GlN1/Z4BJhYYmewQx9Ni/w0vVjt2FllxTAivaQzMpo63iBvvomuyS
I/KN/ntwx490P/DW2dfrcc/x1474AFmdR0CJKoIx3AtFZPXISJoUsZhd9Xf9TT+xj/dpB5rI/R3B
I3pwI3CBrWYPevOfQHm4BiTfpWmDkd0JEA3ese3rBlsnuQYY+gtXXQ0P9lkiQ9nRXl2GycGD+Jls
bETx9uD3W/U0KA5qavRUn7wxEDObaNNvrvMWx6MTpgfc0Jwd5Og0gs/KJXgixMJd72BReZqfo9TF
ZUmiyTGneC2c6kXjuWE4wwvDwGt4mL5006u/CR90fykC2GK2yqaetppfhM81VeT8yJ5M2s4nMuOc
zezN3kDDeLe4l2qjHT4ENIPcNvEh+UrP+l6Ibf0d9YmdfgswxtL5csxXiOeC3Wzl12t4st4htNA2
Tq7yvXKNLSwNSNRfl3nXOdKdcpJfzWOF4z0sbdzZn+JOWk7mxVscwzdfAls45UcG8Xb1IV93yr1v
ONI5+q6czevgMLN7UPZn1HNbEGQ18Ot7I90xYVRvasMbas7r7n6bujyWvff3aEsLx9qJ9kO0La/7
xFOcZ48cQ/s8u56GFcX7ZOjohk77JR/5yhZd9aV4f1V4mNOQB7e86bzeHTfRO/11m1LOBmbvTV62
1ZzFG49nGW3bmXr41kaueln2vAU7Hpx8Vx57t/PMS7kT+Se44ezKHhwdAY9t8W+QBel2dtb2o8sB
8ev5CAYXsueWmshSdmrhpCf9Nd2pEHe+a5rNl9n3V8P/cRTn7sYujoaNj9vjZkCuQHVgM75vj/UR
5AEOGJvKdPieyPvWLRDaNPbizBtk7T3/67x8x5dHyx8QnmssVd1e0OzgkgGCtzvJ7+dN7/I9tHf9
TNuQFLiYzsTlKZ7Uz5DhYqVtFC+8av4rLDLeg6W6PzSZkc9V6Rq+5OFoU96fEjvZPzjb78Ku6F35
oB/MzRP5jewlHZQS2rvmsMtg3TRO0pnYvPkac4r6DaJbV/HX/zpPuEMzKryxxnL4BtmEdvhYvKe5
01p+e+SgzBeMEefxyJxftxFKRierfpsDR/hi720AYAuB718C785yGSXhzfVRawzhVoVnznqIVNIF
WqRQw5obUiKUYWu5EkFSarnXiWv4zwvIf0OJ7/8vcgfq6P7+Qlz4nnW/SgvXf/+PulFS/9AYYymY
Zv8JXPxX3cjfoA1UcYViqZXx4FBR/lNbqOiQGGUG6IZMNYem7n/qRkX7g+hlWYPoq+G4VZX/yBj4
owL9WVpIoQgFWNFVWM1o/KH7/iotFMcwF8IUc5IGkS5GBCKPKg1dppV6f1dUdP7m905RrlL2juzG
7J/60u/YDOlzdCf2ia/QnpuSI001r20fRqQxZbttxBu16pYmCcIiyQvrkpBUnDbL1pTuFhnevPay
VCcdocn60mP1KE8+khlnOAjVZ0lXUqDRuQ2f9OlOzHyj4XKD3GSA8C5oo9A1rOxSRuWFFrqkcQ6w
mzVVp1uQRc2+5I+MTHShwZh5zuiEKSltlrj5luWJy5gaRfW1Chluqd/U8qrTTI4ZMQ0I5tLq+zLy
lLBe5rUjktcfUjBfOnHeMWK21RSPT7htNOWUioASBfpZ+YuZfhgaDc8yJP1Ap18OeCXWXSnAYG95
DaoKMf2Uq+pYag/oGP1oeGfSc9MI8gDOTtYk83SFLOM8uFlDsZGqcJOX0QFkjmeg25EmaYcVmJPI
nEgaNmW4DpCoio1qizHPlabv04gmILIrhFMxlI7dEBFTVb724SGi8azBaBdTUgeaM5gFZ42FC2iN
jMEnz5l8ZgMqbzPxm7R8mkDCrHdJR7PDlGqNg4nmj5WYxhjoChrrsSc5IzW2GoHzTZqSc0URb7yI
Mc1yoXYYEzIqFWzGAWzOWyeT/KCMPHoQ7SS5VpE54ZL6NAkvJBvzvCLqFkplqkhOHyn+D86/3ntN
NXjGVJ0VNistpilaYmI2ehFCo1EAB4BrLqrfCwKH6S7aiHgc8TAO0T6OWuCfrdMykhvm+FCJMm7E
B2Ud/nyx33fIpUW+N7oIViZTxTzwJqIglBH0gyahCdcQSqXz+SpESnJ9axmJDCF9M4Sb/CglbHd6
6wul6E6YKdTROOo5QscQeVWgUpJA6TUvVac5iuGFMeINOduH+m0YXokHgl5zyqA1ES3oFNwJ6yuG
2puEJaAsUFsVr6RlcprWef4uiT+BunhVM7tk0bk1d5vJMCOsF3dgXVrQ55Jj6WiqsGnxboFN3RbR
OkYbOXqom9Lk0m13C+UzT2NaEQy1p2IGJk8AIy2qepKo2yaXngazrquOTkmg/yQ9VOl0Yfb905Pw
+mcW1Gr8//MDBlG1vLqfIcGufpCf/Ct0cGQr6nD0ytn3mM1Jmz+lVOJjQK92dBf5Gir4hlGGLI15
VOtkNxvE2Q4A8pdpIwSjX2bBhg78ZlCkzYBhLaTpEkQbHf+ABTG0kj6K6X6B1UYe7zfa9SjqGEHA
7CHYSyXxA4/LSERgk1q2PBzK6H6pNwSAOijMnBmbo4pk0lDeGPbKysTM+Gat/Sbu5jWXYjC5x2kg
LUdd/YpoICeFcNDbQ41IJWt3SfSukK06R4jRfGF8zDiIwmxxsuo4dVHy3udQOLTJ/+uTusrO//Kk
rm6pn05qb9C3LhHX2Uv2JHbpVS0TMvJSpl6pnRdvc4V/UHyhH7yYvjSTM1Tnf/O5Kr83HNaFQ8Wy
/aPnAQ3it4ZDMQA5+mfSoOEpuHcQxK4xo+2V5OZE/2D8k2NcjgxPazx2P5p8r+q7Qnipjd0UeCkJ
PTyX5JsYH7nrhRly1yE0/QwtsB7Tnt1WIn3w/vLXZ+5XGxnLKY0aURa5FtcjpyPz64mTuGKwdWUM
i6yPnj53LzLDMo5zuvzN+Vl/0E+S/X++kIKIXlZlVbJ+/4TCPuvFkaQo7jKZPXRGjIxjTn5sbsP6
717L+NPbgmVu0bK25NUgh7Lg17e1kmoEmQh5uxaOZqHfG4G0i9txC4hiO+iDW6irZZbsrER5GSuA
q5riS9oOlqaWi3Y6njIDfXNBiyadk6eVZiyl2Ya8ENzg2HtDwQ1Z58nQYu3Mt1lRPiQholjlRpgG
z+DuC8Wtx/PfsbJ6Fw/0ZNbUlh6RUnge209JhV2hzddFcslNPE16s58uxLTXZu8p7AbD+a6JJNuQ
NNfSv88amgPFckJuTGC1zE7YFNK6FiGJgiZ4G3JlV4rTccLZpUo8SsbJM5psK4e3jP1lH9W7qgnX
ge02BIu0fM+Fa5i2+wZbdGvQoJUBPU1IP884c+VyxXXQaZfwk7MgmoSGdMGjmO1iswJYvjVA+Cio
9YxqgyPelowWAThPjNchbDZj9SxoZKLOLm1vX2OfquqMNGcYz8vWikj+Ux8qAw5PPKE4P40Tm+X5
SxKPqVm7+lrIC49zgsoo+5rNfC+uSj9tP/dMaazvpvRlcApIKxEQK4/FO5EJeKQvhnSf5BdYVr24
S7v7gZVDJ/ywFp7DdGB2/WMFyMvnrrfc2tQcUWL2Rw5wKx9HstESwFBAwfKS6Bazt8do9hdldvWo
YuAFA5OirTP3aTi5LQIbcUVZoblX2XapJD7payA3LM9F2XVL/mhmnR8xPyEfSHNVJKgZDr0Jp0pL
LnaCwII3r6RExrK0LT1wFtjzNfd9Jh0WNlCS4qDsjwD+QvohE5lYKmIiaxfCsadwn6y8JrJ/cAk6
Wngkhc/F5eip1Ga8XBHpWOBV+P0BGKgb8fHA7fdy6xeK30aaXdBwYTAiBaE39PXW0K/QkXmUG9t1
SVVw+TFcZqLFk7totiJ6OLJdHEs/a/EXJOe7KfUC/ARS0vlcehsx3eTyiynh2Nb4tj7cKpPqh5rp
DLggTIrHOdpribXDVIEVXLdTDWvLgtMDQXPR3i+y9pApT4M2nBS1p/eo76XKD8InMyrs2lQQsCjk
8nlQCVywXHYe3Ke8E1O4EhYMXgtt6icaIaovEIAiYC1xP8yUBNC1RmMzmu2e8HhqmMSVgbSOOvWI
7kGbui9UVNPVuJNoncjV91Lc6t191Qx2QhYs99ZKpR0ZaZAtB8DjJWYgPosJngHBLkt5F1lXyr/R
/MYE3EHvjZDIMRaWSOlWm5dek1xt2cKcwtvOIp5bLNTCoxY/99OjqIg7gRR7a4we0gxxN0G0UtEB
O7gEouAZaHH69lMo+bzUl7Ff3ZCRO4+EAQfhw1pSovrxemvl+SI/iYZNVH0W7XOVVgDRWTPSC3bl
Tde/inH0pKK1XhjA6MxVqe+UdisEp9byQvM2GKyUzRpjhDeJUlMDPBEb6KAdE4EgRTfgVhJGiOhc
BcG5jhbL4FK9ZpADCAhHFXEPL9sGpG7Ip5DHbDs8I8e31ZjrEqRfpy4eHuh1oOnO8ksp7lsBrRj3
/NBDGNkV9NsCodso8lXapog6sF3I0a0Won3Y8owt05sF3nFEXGfG2iqddYgMuxgGtg4ICkqx+DVp
txpiKGWmnwb2J48yQqMx82aApIP2UkumE+rTNiFLPNN3SkPdooMY0rmNaZUS2YaYZ8enhfD91idP
UvG9oFYSyFPRdFTjIjlHZCTFya2Fmb+Ukps8ZNOXxranJoRlgibKWRAE3e/mZR/ltE2gxIhRcye0
93W67AKZmpcJlt6QmxRv42UEwUAjA/UQSDV7USbPLB5YGloJw2WXPYrjIWq4SjNMlgcyWqSRRjCH
0pWdKwnXFHiCwX4FsIYHw80hBZWyCj+P9jmOmmNK3LYiIRdcrTQy5qnyiDVgvCngCkO2QVUbEqTW
sw6l7GwBQXghLSbZeNbmh1wliapFyZiW+8T8klAS8cjrA+lABeGHjBgiGuUEjn+Yy36wtqNKE0fD
ASwfgu4pFbf9SOep8dNhO4ivuNBs9Lw17lrypXeaegFuPeEUGe8awY2HbSj6VbBXu6MyPaDBqoNt
RlVgSkeDjF65yx3GS9uWFnQrfGunl4C9F7WPhYkYHxTPgkOVanai+2P9thS3an2dPDvnTfImQMMb
tPpNNy0n6AsnuYFpc014JFT3m3Z6bIyQsC82Ely0lsjYO6HlF4pOP10IaITfsNqVSYeujLPA/psB
92aBSdEM5ZsZb1O8w8JUH7oR19iyUdnDpl4oTo9SuSv185C+DsabJGdPUqM7qvQ9p8M0oyhOSneN
zMomrlMGUFEAmZKNSSS7yxs2LiddNrRVAzZEUbxTEPAJgQeX2u7R/+GTINyKNj8P8JQnUQWk6G7h
A0sWGmeSgUeWVZtLdeoJv2XrWul2gr5MYpFBiwPacFOvY2Ba+5G0b3iYapWfd8p2kJ4WJFtyqXmT
ifdcZyLeDJvJtFZR93PNo34sUUeyvYqqh6k99j1CJeIZsqA6StkDrkW7Y1psjpFnGS9s7s8KmbVF
/RRM3wRhPrdKvhMYfMho7ec2/Y760K47TDbRrrA8uhJ8MK9EctudZXlFzI1HJl0nFicL+S+BRWCr
e+a+bOcfR+g/qNZpL/Req7Bf4bKudMKSJhQyvH9zZn8UhTBvkViKnVPWod8XyWNc1jxN1kUu3S+w
TawOE+EQeMkkeLqIHQjZniUTpOzknB9MaR6sHjvBnDxxdhXeoYZQoV6KkyxXnh6RjccSkw3MYwbW
cyjWpZWjeEM9mew7EQZhNTOCQXeI1E0pD0PB4ls6WapSnNDrjDUnF6ezwL0c0Vfpgu/1lLutnG2j
AtWScQUwWWFCMUkni5m86wosf1xcquAatHxSGWd3I9lmqdlLvhwVdvxCkHwbRI1QBhOhU+U3TIXU
NtvkonmO1ipFaS+EaDMsEt1Y3UpzvoED5FaEH+tidVLDEgc9fk6i3tL+RuoyE6/E0wOuVOZBZNjr
yXTOgAiYaX6qukueUn7k5Iavu9apeMc5dsYkskOGGtg5xMI1RyDvv1oemYOe7fG27kI93JjqyHa1
cab6usyx15InkOjLzqIQRW1gVqFn6PmXQoYBrCGHdFGaLm+gfTby1KKPrJHVa25gsDrkWMtlqk/O
kYlqZkA1XnmdeFDEBbnhhMAp3qj6a24+YBMibJTlr3jhalYDR5pFX81bGHZkdwg6SJrIzYK3VqIy
EfKtOrNVLhd3LG+NvGywl3pZ+bQUT2wK5KqFQqVt1GzhGbZpqvcwozU/nPJFeAkbsFcqWUXJS2i+
5OnKGh38cT4pU4msoc0upNieSX7YLV3tx/Lo04TTwDoMlE55Ed//2NX9R5KFf6Pj/O853/839aXX
jeD/uy99/tZF35o/Y1/W7/qXqkHG+AALStQMSTbZQv6rO638gdsGqPm6WZZ+8M3/uzutKX/A/RRF
vlGFyPJLTtBKilEg2dHO/mF8V/8T5ov8W+9IBDWjItG1ID0CQ6cf/uu2FolSO81pQ4elqtkotRo9
345uLNE1SEBdI+0QgpHA3pFyC/SKGMUk9wSDuGFtlBVbFqee9uMo7009sF6XZCqe62nKcNp2eCg2
gJuhIIWVFTyqCqkfViUi2WPLsvnprP9femDrYf7UC1jfhgYFgOY6QHSF1sCvb0NUZ7NWiPhgJ7so
m0oZwKCJoUrbN+yCVWBY35fYSbdkR6c7cRFF569fX1lf4E8HYIqyzswARo/4W3sAwT8J1hBZkTBl
ybFJxPTUjTG72K7uMJAEqzu9DYdgX6WmsDV6GMFRKDxkOk3PomJUujQGjeOFnR3S5mVI64tsTa0/
NrXlV2bb7BRVlVSvbAseLEUl4AVWQFCruvWa9O2intRGSjB3GKz82g87849TnUPf/Ou3Kq3zit/e
6gqep8GDkI3Oy2/txgIQ12BAxrX7OK3uU5zj53YSSWRdlsoiqblcpvNoWgnbM6KhEVFVEwVYqgaK
k+GmeLbwkbwbzeqMFCfFatFugPGijtV6TWC7lHDF/c0hi78icQyuD92kXUl6FCIemhzchD9380ZF
HTKpgwXd9XV2lqTpG1b6hV66onqo54ZDjvtw31nTgzypy9bIR7boYad9zPlAI0CZiswlkjRnFhDV
PtS/rDpjAu8PkM/GJ+CI5mfYAir1yqUBkjg3ef2E4Jj9f2KNe2jB/YZsXfFqAg9PUOz7fIz1Rsg7
3S2qln54nNYf6dQ1J8lSYKDKyvy9VCzhvpZyvDgx/q0gqPDiCi0h53hsPWMAxiM1aXuALWdczLkw
vbIfiwdDG6yvMliemtRcbthni+cyKoqbYGQMRYnjIbs+qw9xyMaNTOIZ9XMBhCcG58mqmE97Vmn9
XM0ViJ+lKC6NXJP2FQzKM7b74KhJC2YHK70nALg9B108Eppg5NUmbTIAcIoAJDYSgl09aXmxlhSI
coZ5PBkGfTOZyQCB9Wjlk/YyZBZeFw2JDphoqxdf0aFGNI4AP0OaEWhnFNCNPTWzxDsJMHZBbTDg
LpvIe8qJCWabGGJeRJzsBBZKjVEHrmrXDT0JM62ezVlgo6wP3bU24HWnYr+v01raNFNeen9zff3+
+JHWdqeurFlvTBrZEf96eVV6SJq7BsavNYeRgfcE7VMrW/CVTKUa9DKyuJ07dNtCQorxyKzoNOvG
cyfIAtOzdEBDPUE5kFxJxe6gKyHDdquMt8N698sGvNoZAdzxb476t/6yyFHrzCU1giRW8Mmqt/v5
piA0UDGMkhZ8Xgmim1QkCVgA8Xioz4QpcwUZxAt8k8jP9nFNKxhR59a1sjh4/esD+f2Bsh6HSlwq
kXkWLJjfn52TIpTRYjArQKFbP1oxn29i1LEb9bO0kZtaf1Qrqfu7z+zPr8piAR8LpSG5I7K8np2f
GvyipIey0OP8yGcZQ1o0jPWLajThZ58q7CB02K0jFghKtTQtLSTZGNcre+r74HWoMfZ0kaW+1n3b
HgUAZyjyJPOg15PL3JLt3V+fIcjsHM3PD10JBs66vOnYMumvr/XFz0fbgGMvmIYiXWKC6Wi9ceHg
P6K5ojsM7TjwrQgBUVMD1yAMjgHyoB+GSA4xnWRsxSAOSDSu5HdwFCXgl6w5pzKxaHojx76gZZI7
qkHzUSjClviCeD8MHcYNrXhW5hoNg1Sj5S3a4EHXZUQfdS76uNWeGiGk3bmYweyr0C3dIKzMhyaI
6CGOoWS39BsQRndGfzZFfuNgLZChtQiqb4XwqRCiE+pJK2+CZG4v9dA/463FlaLSENMkmBFNH4jk
swfwIRdxid5iy5j3pU7gARj1xmutMNikYdosDmEGKEzGWn9ocZhtBVCVfopJGY0IjHe4GazM2Jte
NTZJgC9J8raXRNJfQN0x2KrLhG7fnI7HQmC+6hg6vexRbq6aVrd3nVAMX2oI0ZPHWXoWK1iP7KKH
ZU9aN3kcSSUbLoZMpIRTrZwiTQZJn5BtLyvVix4wmg+DUDtrbR9fhUSR92FQsGGk+NtNSRYQ7YaA
ZipXxEWaR8i6m2XfkALn50ySsTkNSNJ0MaQlG4wlIq7K0MotYxH1o611yetCHXm40DO11hJlKDe9
UsU+8MzRbhAmOLMqtDgRzdkz4zQO3KJgpyGFZeV27IFNcUl2eRj35zkeddeMg+mYdObOJNR6kwfa
iywGykGpoxsBkIIt4wOgN4c3fKZSrPOVczIW7TkTtPKIb73zST2wkHEZRJrq9dr7I1VkdTtUJZ2k
ns9ZK80T0eVPCwaaUwsW42L+SDBLi+xkDAW+DqnSfHpkV7EV3iIiEu5njESrnhsZazXQMYlqbErA
8hsuedknaq9y2yR4CVOlvBtHlJWZPhNFQy30hElEuq3g8F0JufUghulOUX7M7DBsRmY6P+J3EJwQ
v/d9N0/pAWMplONEfy7YUzs67YZro1fzdbCEeC8UJrbYnHI2K00fIsXIDAawhwvAH6QLJgXJjgaQ
eEsGuDeJi5Fx3dS98RmOD5nWvQXsksEVT/J1GEhK0YAW71nmjJc6JW8uwcW90XVGxHkoJK7SY0oQ
ZkIwy34iNWZSsJUnRSbvlxorcw6U1tETutN40b+VQGcwSuVGvJlSGqPVID0GBa6SmMz0Uy9SnW4a
uRTuOm6Yu1Fa0o+iDE/gsycwF035SS2G44a0TK4gUzf35OIxUARQ5Cxm09+KWn5IqlDdkx4n1nam
sGmWicLxlrhMaPtVbNTznuiDjA/gXAiR+i7x0H8WIDZsS549T2a2VJeqlcsXStXIW5RkPrZKCCCu
TQUj8WkLoBvDn1l4sFYihBt44kNMrxIDrNSKghcBIAQ26ST+1hiNkrtdlBenuBXQOpTquMtCeotc
Y/UHLbVPoy6QdTUyBmwDDnIWWbovgY1CURB2hziLl0srN9rB0MhUMI3lWYn17yV3PF2E1mdptDah
KOeOhOddzvrcyS1MikEm6X5vGer7EOvb0mKqIkIXJpTRSo2bYa16EPJ4CGMflni8GXJfK+gZ6DSy
OZdqJC3wa0a4sJ8z1gqPCGdkJe2YYoAphsXvQ6B1jUaKiVV1+IaTGZM6pcA5inSROy8dhfNYD8VD
xJicx0LVxn5G7UB9LUKHXXqMU6As7EHqiEc154l8lpDmb1UWJyHW0srBsZ9ARZ6yr1ivUqdtlvzZ
LEJMnY2ufvREsz5EvcCDf1a9oBXMd2tQx1Oi182WGxqBnVVZ3mhYfDIDwhedeSOA6v0wFSoiU6NP
nLDQ6ITF6tQEPoEaGEBZ/8tXDJa94hKy0uwlnmOJg8he4A5Y0wurCsWljP9rCyg8v8TZStGqNCmw
vCFQ5NmLiSmanmKmqptKLPIOwmOPN6hTROlr7GmmXwbsHtU/XikZE/2E6CHEurneBjPMjD3efZqe
fQ8VHfjaPMp3DVCj8qu3aA6VHPF5KAMlR1StwBUJdXEhck7Fesu95rXAv2nmaSzASTLEflX003Us
5hbRC3GEfjItEgCWykRjsepLNB6+YCjynDmHNF0Lo5R5EON10byqChsyqJpJVTbjENcrU4Ya5VDG
fcb12uWcXTGN/TFG8DIRB3VkHbduvHhW34tplCQfwVSEylXVa7l3VIqRlCpYquAwN8FKspTMqkew
nXdfQyXCgs9b6VwlcbP9caigh1Wmt13sz/IoPVZijuS1yKRz3nMZk8YqnQlOggIpsRizeWtMd+5Y
qgJWmaOUF7iTyvXdE3pjebmazveNNeM8NuWyfCqxlqLyCGdKIKUcpmuncbaEztCH+0nIkeAupYBA
NZTU9wRWDf3VaUbMqgpaIG0SNpQMm9Mx9ttg/UFikTXbFkP8UdNaXG6Kkr1WgcVxkJWKK1Zsqler
b7raaUqzupcry0CVkoUd8Pgh4YKFGbHr45430hYLn0ZbJWg5ZQLLRr6u6AonCeY6RH3TNWvYEfWZ
MK5cn7HZNq2sXUrqRKaWkgVdtChgsGSTCKrd0ATrZoUlpw5AxGJXjdx+qaVh3eZljpCE45JjeEXw
73sWSOKzZA3tDEN7mqpNVarDFctR8H0xBVCXVmlugAkZBCJaXKDR5BKNuidClTk5IbzWtbAWwQMT
AwzaUMfSS/Uu21ixAL5pmFdDXHEnNov6niFbWJEHu1EoAM4sbQFwZWIAJizjOeojnGftsCAQnozg
EbtZM3lqoiEG7CQkBuymYA1l85a8n/RioDq8g2umnhZLxA+R0T3NOqXZj5kUe6MFtxfvgGVh6w7L
jWkExofU1hhYlQqhXU2U70HqZuJLgzj7ag2qjlr200i0kqMym1QqVZ9vJclgRjaX0ykPOhHIetSn
5MCt+He9a6R4U9RV/7p0MGo6pWKoNZYSK0iQ0vaP8xqU2aIUs9/UypauisqFZwDod4pyyRjARsHM
CqrEB7lmmTZIHN0lmYpkSa+khrMtBRCGKl0KtuK00mVaYfqmAn131QyGQKOAk5CSASWA2sjk2LPz
35bqEp7UlDsbs9l8A7z4TI35YEQh6go5doS6ag7tLEp+1nf3qmLQ7VeYLvZR8xGWtO1B/2iAuozw
Uk0UUrOWC3fCOFOlA4b350W4i0b4slbEXlLQtZnRBHjEDCCX08nadAm7oT+UZQIsLl+mLV0E802J
Cvmad1bpiGOqXJLQLDwVko4naTGiBtKdT22WBmedcc5dEdXJEz3456oU1a1CxvFZKfp3YQhoUGv/
xd6ZNMeNq2v6r3Tc9eUJggQJcnE3ykmSZdmy5XHD8EiC8zz9+n6oc6LbyczODNe6qyoqtJFAgCDw
De9QwnIxohIxwhjJXKwL9K0fNB/DonK/IEHlbxoZ1j9rDfpgnr2GfdBCRprdAWHA2pMHyyj3swdg
kI5++4TGkQmUA3fsXSRsdUAgSvL27Z8aoTjfml7PEE4pwte7/6YfWwwxlOsbp/EeSV4g7g4IQhOJ
fsgJO/VkvjGRK7zJRzI2W9TfGzrsXgfTIRGfcP2EdmmW77CHfp8Y8XMUAf5L9DcrMj+8ZGL/vw5+
zb1FkT9fqIMXNYT3I2Lf8gv/0X4V/0JxVZgkG0pSKZEUR4dfTfs//yX/5UpIe1SfLYyNLNTN/08J
XPFLyub6dhcta5IZfuk/zi2O+hfmorABTZqR+LqovwJoH9cBqAgCyRaospNXm4DExSqzDhBQwLqc
Fo01JuYPbL/Kt27hqBohj5IaVJu12cNihHKljLoUhP9vQr8Mi48IFVQFp3ExqFkqln+UH2ZbTaZV
zy6njZF/INRx0WDKm7s/3sLbf/+9/5V32dtC523zP/+ljmGM/x5mIU7aLCMq8XKpXP0xjJ93RpVH
ITzFIOs+IZdkvHcmo35T6LSjxqQd69luB1C4ldl6JERZK9+nbYmgS181UEEKiMD6kFVU37d24yL7
QexWoDHUWeEP82WF3JqDYpuOY2ttGs3lAT5SBxmY3gxfN7xO2m044V0NxARM2V4BJX5OqFSQcact
kChh9SLcFGYC4QkZOvTgFEUmuv92KIKlUtj9NLXOABIPRQdtVxfiWxzN8bPfRXhFkGon4auhyYf3
OAL31a6KtPmx9XDfgIRC0RYdhKLx8bREFe8mdp2svw9IDd/baTzAMg6oOPOWTZ9FxlMuA9STIPM+
SwFw0Y8SOtw4/clNhVxdusPc2J43yEWGd1NV6gJvaNpwOHJGyHAgYAh1PmxDuflvhNUc8sTaJbyr
5Ns80dQ+sgq592QeKwS02oiV0masEUOxQa9tL7/5Zduu9hf2XaAj2d8m3IgVDLM3MUAXmmZrhYH4
rgsMIMlODSVGkmFrsDlXdtpL2X81IB+QR/9j2W5y/R1FuEkmKulQQp3LHAOwMrAfO9QXJt6boCgK
uKC7U4YsI6SEy/gNUhkZzKMYjCgYAAVVsJtz9y6s/bzZtR323ZvOlvTOK7QT5RapJfysnS76bs+h
ioGvdsNwq2xH/E4mr9V7o5rSfW14JTzGEk2NvvGATPgRgVWOTSASb+NQ34V9VmMnK4IF3R7EiAE2
qVH5OG+U0V1KoZ1WuEJO88b2K3ARtiiMj02PfwtUBR/58Kpq6/skq5AuddTUBVxfoQYzUgDk/OsX
uIhfg2vl/6758mX/+eVOAj0behnbbOjnXZTK8KDT0dhbyKvc4uYrXl8e76XguX6Bi+cc3UVFJdta
HRWC3A3P7lBsw8BW3wEvAnh2iFkcTDURlxi6+F0axsnO6zTEfGmjMNLTWKOq5JcfQxspaZU4lHVA
z42IIIJ6xzvWHNJDipjIZzuYoTb6WWECpOO3aOjlV7b8Cwb3eAY4b9HdEQ5dU9Dwy2H4x5KFWDKE
+RzY9L8L0IINz/0qy1Oi0m7sfUwLWmQ/U531KNNrEyhugNCah5J3xtebySYD0h+Bw9qCk0ReoyI+
gflaLKZeYRnR8cqrBkiMQ53nlRtKb7jpy6BrYdoBt8v0aC5CRA0goQmBWPdKwXq5EFaTE4LmFcI9
NBsQLD+enNtIvKpxWd8iLGK9xhEm36H0l9/OSW5eWcgXh4jjsTzFjQyhXoml3LxcXn8sJKAQVVPZ
NMiUTAN8XTLOAIwShU2801BHpaY0URwFN/irmrV+5SGxgc2BvViuX96Vp7ezt3Sl4WphAf7v7vmf
T1L0iEvUtgGUoxLVLiQlo1BsLCcpSRKUAIlqSpnmV0Z9uRaPF8D32Eo8tyXoS8hVQ6fNw6TKVAsQ
tp/qdNNmcmnctSWkmQBBUUBeAwpXDtn5plAJdAQMqP160V6UDxh6lXrTWZ2BrLrXoHkxR6mawMMX
8KsSK3Te2C2BO+KjJpjQzsiT4IH+iFWDHw4IrcHDhJ96pGHo9JpW/MpGewuBoSDJGK0T/ZvOS/pq
nzbcZfd1YetPqCUhKlUWCD7vlDm55tZSOI/ehL6BzPEIR+6jEl5e3GXUDMEnUkzyH+Op07cgVqn/
DXii34WhADGVxSCfs9KBZsOJOh8aHyfHG7fzR5Rjym4ur2zrk3sKEaulBbUAEKQSchV+tdEcBn4d
ISCQ9f6vrFPtvRyUczvGyBebibzWqzs/niN4rbxe2inHW3vkWrAsN0t3GiXuvao9lELcyjeAGLdy
F02pU13ZTCcfLv0tsBWugAuhFOY+xyNOoxWi910gGCnHjM81EoepiZD8lsnwfPlrEcdtIsK9ZSzX
tjx0QukVraPKTKRNkRCd7MQwDg9jq+1DJ+OpuEnQmPtU+j2iEtpwKPHjYf5+jlwggW2E1zF04876
feVplmPi6CviaQSnBzE8Box0d45njpwqPeu6THd8q6K9S8n5HuFGQJhzq/TeVmmxKeJk/jl6XcuZ
CTBTRy0BWIsykj2J8KGodXXIAwSJrjzZMXfk3+sE6IZnU3BGHbk6TFHyDwYq7gkinjpIDk1SiCdP
TESCekInH5zghJpENXA/YEmjgxkSVJp9nY1aQy0v/dndBFMg0DN0qFxvKor5b9HPLb1bejNIB9FS
SNE1mpRRHy4/+pndxOt1sXwC6LJkVcdrGozVHNuDhsOD9s5tCX4X8bzAfGcaVfHX1wCcF5fFkSCD
6A/7q7GQkbbxuYWaUkwYfbfV1N7GMsy+TfTCHj3Zhl8jd3bvyqyb931jed+dqJqvxJVnvtcla2QT
8bqILFdfz6zkCCUN8GDMjUtrw5TFc+dm8WGW4M1R22jy8UrktcjJrPctk7YInDkmfL7b4zWOTbtK
DIqD21RHtKLaJlvA+qZEkiP3dPYhtzM0ioI07RCCxOnCBzwFOdPlrUE2zEbUl/xeudsQ7XIIAOlU
7afO4pYqba0+xHM3k06UJoUYzBXK/eUNsmKuveztRfWGYNxxXwy2jp++wPB1OXFQX22DYLzR2H5k
GzeoqXYNgRtjkVSXKJJxv8geqqYOENQwbfxCMp7mBxUeI9src7DBQPuD1V95vNOMVICEw2AFUA7p
PXo6x48ny3DSddmjlYPpenCPqP1kwAoOUKoKBg2zl9341kFuuYSLORivhs6T6aasK7eEoNmVrxOV
ep/H2ANnHQ0GepdT5EPhj3s4pTiGYllMDQkGqCEiY0BWsS4f06lB62lI8vqXMYqWq9JAOH6LSwNo
Tzrvot+ZQCoXe3Aq+x/ssB5HzKSQqXbNiISFy73pvwygPDBfwkhiH2gnTh4DNx2eu6a1fsjMS38D
bovMm4qIHnpvaVGP7MrMtva4gaTzTVMaiaby7XhvJuHP7wOrH3/lNg/22qH2KrdIw7bsnD5ezBJC
jeR6WcNLWDZN/VYmbQC8TvXvmriK3E2Obvwtfuqkt3MQZl90abg/E2Rzfwl6cubONCOEcNTcpd8i
irEI6DQ5lxxk2lajuZWlbOvWm6BS0ZE2Dp1XlPRUmiG8klWc+XwXYCFeF0v1x3FXb9sFn2aXdola
UI3PVEGZfEvXEXnSqMnvwpFI5cruX86k1Z3DFatwcltweBxgx9urLfs417jMbNsgGp4QVxa7DGHL
Pd2V6B71MvLgcFL2vkhV88MBm7CPRPUfE6j/pwfbuVkvqBLapEyc0Ob4IRykFrHHaYxtFktsukQ2
w1nw863Tdt/HSUfvLk/63HDL9cr1z5Vmi9Uie7Q2sLX3gi3ignoTC6/YBjls86zNn+bB1cm1A9I+
cwu5wE8BGfAvP6xOSKc2cOQ1WGVErvE7wYBIJQVyaRXdi3pOSZJIpjrEVunm9rciphWGtKWsn/s4
A/DhjYFyD1NuGq8SL0ZjpC0IyraIZY9oIM9aPhu0AuItPDjze5GkMaocMOqaW2deivazrPnW7QgT
702dJT5cfCNyb5GV1ygxO75+h1Q8zndW7OcGDmpeg31KaoLSpttY5fC9kxniQCSaZ+FQeLrJ0xE1
ptBoPhSVJ8EGttkT1hzx2wbABNriXkyxvqU9LQ5lXWB8VvRldFCYHfx0OC9TJPOG5FF2RvS9S+0p
3iFVF9mg7WJi56FNkekfgtha4ENz+loMJjcZYAxkVIjkPIQVZ8D/VEHm2b/vh2j4iq2wQZ07k+ZX
fDyRM9ZW0lK8iYrhu1kFKLWMU+29m6Z8hO/YxGBYWrfs3s0N8psbxA/Auya4Ht9YVaO/Ym9UCAKs
EgxdZ7v6NeR39DjdOIG7r8ALvSkaHHhB75sI9YYjUho3aH13FM0mgAc3oAbQWq9aV0Ct6QMAMm5n
pw9eUdcdrB1lfNaBjn5WDtp+G5Bm7iMfQPnZ6QcsFiJsgH6ZPZaINx3AuFt6lM5vgUNWDvBPZm+n
qHU/lDggva1lV71vDDV8nHwbKxrZBkO4iaOEG77xB4y3BsvAuwi4WvhpEhZshrgH0LtpABvjCEzJ
i7KlLupPmD64zV63wnU2Ld2zZmPr3HuOcxf29hyXxmvpAATFfYM4CwnIAvpQFvsJToOTad7GRRYj
W+agSimjXNxJBBCxJsEGK8bdeQi7b3/9/S65CCA4itk+NbTj4yLr08QpdML3m9TeR+2lyaM3QJ0L
axCElK38K9/vma93Sao9sNIU34l/j8cT+IHQh2qAaQHY3XhZjdpoiL5zliP9enlqp6WEl7o/oRTy
BKBsXgDof5QSLB0aSQFnE3qILD5RZMJeNx89426IkTFVqB5/mGXYJId80MMrgr3maUi6Krwy5ZM6
wvIYy+KadBRIxVbXgl1IZ5YxNlieNYJubGoxzDt31GGLjGiZQzaxnGLp2IIf/wdDI01jU1izXZtH
OF5teHECIFcdbHWaWk9+h2VM1yu1Lfsg2PuhOb2OjDG5kiacmy9YVBj4JsW8kzTBqJvBKcaULTVa
NuJrsuuyvV85nJV+Wbu423Q++g2tvgIqPXMVsZOZJUMz/MvF8cfr7to8dfMwJ2VAeXZAEaYFISXa
DpeJmJ77JFrjSoRBRM4Crq58OjgmuTUajba3jjGAq2Y6wV5hi9lyoveins1vYdI1QDDquZ5ue38a
vS1yI2G+9UcPoIGIgIg/9bUNZslHlBpr0gnDDSBtxbeZJASrI9cEPuyZywGXG5o7IpnmMNuksB4Q
Sg5R6lEYGnzPu57IGUxx+Tq1Oca3WARA8CX+LXYDzdLwpoDpWu8Lv3I/m8pa4LXeyE0w4BNkc1f7
aMMRrcIxmovkUwGdrNvCJvFtGrHtIvlbwny4mWIM6HtFjWLnSo/Co6+DFk10G9uEpgtTTq4hBmNs
CEToMOmjcqUpgEDlnYIYHTZr+DrkrkefKUCbfGD6LRNCe/zG963im1I9hguu1WHmZzTpYpppdxz/
Y5hAwargHxQIYHkL0n2q3uQoVS9P4AVo39pz0sGPsoxnAFAlHvH5GFfYJ7QBpfUuMr5xwmIUWEYT
IkDNOMPcq9GCwAXGrF2Dsn7U/ioGRCtrW8S/ieo0em5VGIbvdYwi7XaIgvK3N2mU6NIm7RBZKezh
vdvqxMCJo5xgMDdCVvDEkm68ydoIVmRcZhpBvmaow4dyMM2nLPDLbmsEXXM7UDUjead4RoJUJ1F6
mHvV/PK1ALhlFqP5KaeJQEFPTog9Fty+90GFIuiNDZoTvf85sOhtVXZZfRrTavjBoYOZqErSBtOI
aCxR/edOJ8EAswi4xS7qG2ss5E8OHKRoEkkD+4CLUpa+sXGPgmVWNi5mrm3JX8l0UMuH0LJmcSfC
uMHSLwgDC1J8gZABQBGc/cwW+BDzlMgOFJZmzk5Y9V+HLM1yQJMgaDBn79TnURsuQBtt+NyJYcAK
weZIEUM0c/nU2zXoAXcwxu86rFFq8Awx/jCj0fkR+nxNN6U0/N8EL4669wBVFohqdEpjj2E6Fer6
okYws/CK3/Y8j+AcyccfHJwh+g0IKRi5NWLM6U0+y+lLbzXjq9LBuO51hOw+ajyoQn5qvVz+EHMA
Tj6uDI4i7Y60w/yqqLtbCw8uRL29CUkNhRG6AFTizGg5TT3mGQ56T1vAymAQAVVyftMWLGZgWMJA
DToMhmZb41iEzkWS5888SVpsLR2l6UYY82jfCbOV+lUdU0vel9QwoisZyOkJiDiIqyggLCV0PtXV
ca9pTCGMo7Y4F6DlVAb4EGOQ+OhEsEpNH9nKyzfsudPPpndOdZGKlnxhJv1x4kIZdEZvokiT8jD0
rSKFzGkvx0PRQnI3HMrmqlpUvrIexWZZULK+/ABnogkfLpr/UuwjqFhViVRrxq0BgnObaye/d/pC
vA6DGZtdP/p6eaQzS2uScnhco+RUeHUfL21btk2oRultQWMRkIdWWSMh6sx4qZUAA/spdK7c3adz
42VCuRG0QYQSajW3omqwSuq4rAcvmO+4DibS5rF4mj0zubKMpyVJhqIiQiLogWxYN6+m0U7Nqqds
Y81m8TpxUQex8DNlPBs4VsZqEoy63ecmTr9cXtZzk/S4UgSFeHrF9mrHZhE6R42RUZHJSpcryZ7f
OqiPPDVC1FcmeRqWCJiLdLCoAHmm9JdH+WOzYnNXp6kHaFTXOdW0qoU8vClp1oeIsEzxXRMW0SEp
mmth6Jkp2kR9EqMZWqnuS938j3EBP4Yirk12jjuAbyxA1M+R9D7O7Jkr3/+Z+htgJqodvkWXbgGV
HM8R86XQ7GSLn0mbhmiTTdrcdj0umzSj0/aXqmOpDzpX7rzhpm2ISeCXRxtvLg38DLHlKDAAlLLB
OTuvr2QaZ9aBuqaFNbwjbJOv9vjZFJ6RvQNabzskGN9ZIkHYLDXarfSx0L28q868agkT05Pgawh+
1x9rFDtt3M8y2OJLhAA8UiJbAM/YB+Ix/Ji3Fhp0tW6vBdunp6GAs7dwaiX5FH3z4wlOtpvOk4Hc
r01PKzxknpXfxikEbzJoQ+Jf7hkIK9BF496wWvNJ1aYur8z83CKTy9FHYiP4JzEwDYFMjKUZbM24
yn7nlE++4NmA3H9GM/Dpr1eZZrdtKQefbPb1ar6IT9jSTQoPDZSpavbR6FfTTcQXFu+FRLxZA4H7
6LRBdSXOP/N2KSFzCi8VPH6Qx+tcho6sxsnytrUfE+m6cE+xETCrj02GIG8VDu1Bt3r++8yVw8Pk
mFpa4IKI/3jY0Q0Mt6JHShiAKvxBTWxbose82CnCzCuZxZkTmRmC0yIIR4ZtTRrNTWU0GP7Eu5ji
OYx/0wNfIpW368MJNamplXc4TilchPza0LvLL/bMJlKwVYXJxcMiL7TxP09KlfSRAGQR7UK8XrDw
bLo7KvjmayMFpXx5qDPvkpoDN7iEvmhzSB4PlXheAvIJPUAxT4V4sGVpIMvkIWqRUSJGGshMEK2C
ffPX34nF9PDwoFxLM+CFtPvHoVyBOvccm1asaGz1W5lV8cn0vPgOxqFze3mKy3Y8ThGPh1pN0R5g
YQ8WfVENpQNRxixGpNsBdnXls1j+znocKNFLDYeiN93P46WkMNlZZjwluziP8gcMs5s3OV2tBwNb
xY0CXra/PK8VGXup+FrCBdZnmkgFOtYaFdKRO8boZKQ7v6+AxxZx5sOCqLhjSvzfZPkY6Hp4X/mR
P+69omufIPSXn2ig1YeA5g78OEMYONcSFkRAxeLcuckGhDvKKY3v4F/gWnX5ia3T3QakgquRuoQD
JNFZnRwkceB8PcDrUV/r/LGow/RDNMAeelNRWaMBG3Q9us5C+u1uIBz43amsVVujzmC+936aJ1hN
RmiiAtJBwr+IBwq9VaG+1mlJJ8PGf/E9+nXRV9NqqqcRPFCMMiUanXuAQP2HbEamd5tlEsMcSzro
0fXan6yb0oL9/dfRI/UuYJ68I6QcgMYd7wahMpvsDu2WZtRfwlFkb0cv+Rbgg/R8eVHFmf1N4YOL
wPe53/118Bh3SHoqA2s3mwoxZoeNQPW19962Xmw/Urye3xZmNbzrSFgeZQFSJXF00JCw4pKrksVv
GctfwK6BolVz+dnOvG8UJpBaJn4GG7iWC5hLmFGl1rxvUeeHOkKuyC+h89WYib8RLWE1RmbRlV32
gjZcfYgSAWfajD6BHyjI46X3dD/FsLANTBcnUOU+hKLX2kznalvmA3yvJBeV3NjQ9+19mkyWenbC
EP12s6v8RVp3TDe1P1ATCiZw6Dcg1hTCdLbODlnnhv7h8hqdRi0ExJYgXrGRniZTXj2tEmHYFRRt
YErEO9lOGWqq1ZgiIIT4nHfv2HF/I/IOc0+Z+/hPcWX9uvwIZ3YQj0CNFBA2/73ssD8OY254L/FE
iC3mHGX7Ojf6X7D35k+XRzlzPiriTl/6Sw5gv0ie/jFKBWFKtpjE7opwxt08HYSxm5MJcw7VtXgB
hpQvLo94+mksKDZPUiD0gN8gFHK8ttlUWkVVo/lmdlMRUgoo02dnVtVroNHBHuq5eBsBADo4U4k+
CRVEtJJCB5ptk6j6/RCF5kM76+SgBY2ry8928toRLqU0CwqSViXqdfbxo1VxZ/ZVjRGjhJ6rKRik
RQYNEMbGzmzsShyKsVrI24nrPrd57+AfkrlgVC4/xckHylMAErY8k7DKJ40/foopbI0sK3rkI0as
tNqMZiVAavw4WwP5pX5K7sO4j6/EHPaZucOI5/ICqkCleI3Aaa1wgGgeYxnTyIbKoJSIBhO3IusP
BxzZVD93Y3sfpoH9zkqC6BeIyuYHfnHD96EJMLxBrqD6PY0zuuMABP0AafXFBHJhFX+zCrM0wa/N
LtrUbTr8VgPgeM77tPZQHQz6p6GX9RNBrAYkHk8D5K4MTPMGert38PQIgzId7fG748aFuQMDI96m
vZmqzYyc+3zXyxh5ORlOaFcmLsbaNs8ZvSVS7p37VAW2eyV+OW2j0D1wqEMslwlh2hoGYwgTXmHL
QW20sOl2tusMvyeJotpWFroYNlHl5t9BcbTpB09FeXVLE8n93CQS5PVfbxdUiYAgcSIs0fF6u0ij
r0q7rnHzicttPmX1mxbFij1CC69IJSO8RkP/2h49OZ2IqSjsC+aFEgI33WqPNqMzVUXZ7CoRNbcF
JXmoW6MCxnJ5cmfWmeDNchFeRkl7uU+PB+oGFyqqmJmdZ4vXHff7xkBw5CDjWu4qL0c41W/gyEU1
rAanw50OQOXHyw9x5oPkGgc1hyuByYG8miyINLvyFJKitTA1VTWNl0qJJOk4NTbkP1ndgmCOsitT
P8l2OARMFKqoXHANKbUaVQBLAiM6Njvsu+27fIYRk5mGvnMxpN5FcCgOmCl/q/PGvP/b6S4wNqAh
VE0RAFlf1ZFRWXmHcfEOtLn/xaJLt0ngcNs3mC9l8zZoENGEMG7IKzHCyV3EhJcNxeXAPziIHb/q
eoYr7yBytcuQ0XkcfR8jE/wU7vo2E6+GLO6+X57nKThzGZBYiOV1qUKtYRq1NII2m3Wz0z5Ggds6
zpCfy2K8p0FreL9VCBXEjetMbSBkVqjAqnZ6rIYRaIC2arO78sJPkVjL87iUGk2KqbbjrhagMPA9
535rkHmdCgyy6qC20fKssi5Ew9hA0T2aawT74V86kJIjNDc2Dn64iz9yFaDdSZHqlVmjXnGP+pad
7CDKNMMNHNUAWzGU+owbDnEUeFEGopVuGXP0a04BLd2DLY/fDEStXw3ZYFsdCMvY+W5aI38cUg3c
VqNJZI6HsZwfmm6OvxgdMBB0sBUu9l7QNB8Sa8CIHD0yHirttPsm6tLgmW1jf7btMcFtY0CzwjSS
EXObZu5R+JMCv8gxNKu7pkgRMS4xgPgMwcN5nIcMBU9Bb/DWn81FIqkCHoobYm6joVilxfgzqCnG
UuiAs2LR+ME8qsIGAGeapPL1c+3Dw8egFZ2UXA9RcRtolFPuiNSxl9DNmN3ZZCof8kHQXIGJNNu3
kBiAIfV2uxBj+07d0ihHxD1wsun35Nd1tZOVBq13eRMuce9RXMw7d8lGOMCpUAIWOt70ZUirbtBl
scO6sb+tWUNo+PF869AKuXLFn/m+uNqJaf0FCkX4dTxUY2ZuPrm63inDjz5W0JFv4LX621Y3864u
Ruf576YGx8mHUosEjU0kTTv4eLwyFeDuYaRudCTdXepHMFjjIH5w+1ocLg+1ntrLUM5CkgFJwAe9
rPIfYexoTAW8urLb5EF7m/oqft2OI/5OXalfuapQV07I9Ut7GY4VtICkgu5apwe11kYWMiRawmN6
aOjF4UAHGamjy/YPZrbAbYkGhU0rYJn5HzOrpiGVKSB8VFNRgL3Jh8x/gA8ovyDi5j3GRlL/vryU
5+a2kDgFdSAbrPGqYiIn6EJQ1dpNkiIbLmX7LAxsYbVuxJXz7txL41ojG1g4cSe9BxmloHQHRgqc
ubwtKx/nnRCAbJWa411HweZazLY8+p/f2vLaAMcBeyGeoJaw+gAo4oeWqljLPLNQy4vM6NMIRBhh
lT5Es2VUms9Azl+RvYhfJVD0Hg0vjG/R/sNp9e9XGZopMHxahIj3rV5rUw11j8JCu+GH6k0aZPAC
XV2gJd3Ff1v1WKZN3U7SYpDLWq++w54ALpkV61xmIQ7VNYp8900B2AKsaTK+uzyx5Y+t1xgUv89h
yQXG53G8X0ejTg0EA9DnBYnwRSdd8rnqWv+piHTSbgd3RszbaoT/5fKwSzB0MizgcFhJRInUaY+H
larhLzsSCeExmPZOm5BJdlDbLo+yzpGWlfRxtyA/gxoDUeZ4FFt3ivOTUWJgIVuIqnhoez3ggilD
njsUyUPQpvphKFA1DhzABP9keNpBHkeOkCeVGz/LxOS7y6eJRGHST/bOnlsc/VQ737eO3R4QxCFp
N2RwO5aYe14e/vTVUtVc2ihoN9rqhIMFi7CKW4leaCLm+cvYp94uaBWo0GL0S5opgUIKoC+U+df3
iG/CWmFAQm8o2tbxqueeWxRAXLDXTBictTbfIsn1poYc+fnyDE9qE9RBKIbQHiO7oTqxdniZDJJM
TKH7TZ8HtbMbTKwIhJbgTKKpTr6AkLEOgaWMr8RLObSvyLr3dRy9QjUr/VyK3njokUt8n5sYRl5+
tHOLT9OB6JD6GT2N1Ufc2Sq3E4X2hIO+FKZ2yP9TsVPoeSHlFhHXgXHhHr8GnD7d8XzMNiUw1n3h
EK+SkJZ4lcRHQanwIdneFLM3IQ/auM0XciXhboogxBCtL/uv0VzOIUVO8CdX9t3pPcEzuITGHJh0
/NfE2zlrSjWqqt9EBfDLxkz7R2CC5UcrdaNn36GmeHmpT2/AlwOMwq3luETiq4QaWmxh4UnQbQbE
MjeJrhDQrGeUfZryWhnhzFDMCKkFemjstnWZuFN+g40LfzvlOt5UEWYRAchUjGvya2WCs0NRszAp
FADaWPevcA5DLQrsxMb0o0dAJ51AP0vkrwCZGddS17NjLWxNynyIq68RKFavgPaVNvFRZon61egM
pU+RoBn2pp9PHy+/rjPbA5Q93XPgNCg7r7+MKPK12fsMVlZi2AeRfIztOUCtclDIw06oF13Zj6d3
DRwC2jtEm65FTrU6j7gFtN3W7A81pcPjHHACipKT4O+nxYYnK32pma8R/bJODKcdF2PP2UKMwMc0
D5CiGwCaR0HR2sVlQDX88phnZ4ZsKr3rJXBHx+Mo2OxCy50sEF8bJ8DpCp8alLRc0wPZdXmcc/uD
45XSEQfaabPa7ChI0/eElWPTyEXLqzhkgw2L2Vby7z9mtiB/zSbDX2p1x1NKyjSIB8CTADnwYyBC
EvdZ3/+QXe5d6U6flKq4PABdEdTRUwH3uv6YDSoMgLFA1EkPO/JaNsXPIp+9LXITyV0xG+6DbOW7
sB/Ed9R85k8+t8mVhT33AglQ+B4oYHM2r2Y7IsTU+ugobaLYBlvhzvMeBdz4ypqeuRToTVvcxWCx
AFGvDshyiLKipne3wZNh5goYgrvemTLcELzudYsS4ibIW6QerDQ9VLavrwx/bvcAVgJe5zvQXbAD
PdqlNiysyOlzhKxnHe9HI6m2We32IA7Haynz2aF804HvTtzB+z0eqolGw0O7oMeKKnY2DXyDbe8k
5maUKPz9/TdB5EHXYenNgZk5Hipsq9iuzLrfhKRa300kLj74UZzdRfT9r+zUM7Nid4BtW8i2YLRX
B1gGUCI36ANugqVjK7Oo2hkjpdtsQJbl8qzOHM4vgI1lTssFvtoqgxn0Ikrh35kzp7+2WlrJY4Uf
qYfsJIbsiRzvLo8olqc/TgVQDUKbFyki4TvklccLWWfO0hngTs3jRMChSOfCedsZw4D5VoMMpQvc
FHaz6mit44ilnhAWEPk2agL1ZkwCO9yFbi6uUUpeioknj0UpxIMFSu7wwnH9I5GPKVobtGW56vMR
pfHBTap91w7I93JolL9cBzLkolMRWZhOD+5rIGgaqH6Vlw+GkNCrqMOm9sPoRGpvj2lmvm8pq5W3
l1fvzKe9lFBAgSCnQ0Sy+rbmEeB9X1PlKo282lQVajFhlaDJXiVvdNVTNqOFdNtPVbdPreIfHNYU
8JG5oC3INbQGPhbKISd3e0aP9KLa6RjIoovvZude09o+9wlQybeorJAQc0Ecb5LYT0P42QkjJV6O
IQgWQjIH9OfA7rlyXC1Ltn7xpIssK83k0zq+LJKi7wtuIL6E7oBNH1Z5FPt+gHHtcFEZ3VdRBxK5
i6DIXn6ZyyRWI9PlR8yBVwnybl1PVrovGgtVcbphbKWBMukX1ynyK/6SZ7bMgiVYCMQckQCkjpcS
ijCqfFL2G+ZDi2JurVdRk9jf/DhWe6OV0V4VyOprP7RuCrOR7y5P8oUctZ4lgLBFegzNMPAdx+Pr
3pdpNiT9pu39Wt5a6PIDJJiCYLoJMN4KNkHV0dZUXWkgoBoVLYwbE4ZBLMfpd+p05lcEuSrE8GyN
L00Q3Q1SZR8ayMHuLkwG2eztIbIQZEiRPr6pBw5U7MoaeOITNTEco2LHlfdO2Ypdaod+cWV+pzkp
wQQdkYWZTZ+RNOh4fkljN61LjLQxUB3VZX/wA7zP+2RJSn04MYmXYQ4yTVg3Zg1y3suh547T50y7
T3kb3kmnfbq85Ce56LKjULcFL8T9AUnm+IliB7FP4Hmokwl4jXFcNd8LZY93TeNbe9V62Zaak9ve
XB715Cp5GZXqLmENSgv+atRSVbNMuUE24eSjUJsjuCyblg5wgG563yXXpNpOjoiX74YePGMh9LPu
v0Fh6iDJMMu+r6PbQHTRbb94ZrQw1q7E+ueGortIZYk3zcxWRTNpCKsHTtrSza7rAzR8TVdzURcu
/WtAnJPTiFmh47dIktB34DUcv7sut5wGwaWWILXGMyxRrfyWJSL41PYpxJECm7Myxg6qm2Z5Jew4
OzSK+QAa6QgouSphAM0sYlMOvMDZxfOxAgDglXF/8MYhfBjRuoGlVAPzGMvwcHnrnFtfgB1ATij9
Mu/VEZUYeGM6TUvdrpzxvUuteaMGdwBUWWf7y0Od26VQ3+hZ87XCTFse5Y9rPrFrJ3b8CTRz2KDn
52MzOvpI42YOitNz71qv/sF41HUXzCHR+FpWjnIkL5lewMY0DXOXxTldMinLLSYDzYOL6OqVl3h2
fqSGrCVXNcfR8fwIveJxQDlu8785O48duXVuCz+RAOUwVaiObme77YngdJRzpJ7+fmzcgUtVaMG/
pz7HLFEUubn2ClpXLB9G2FnhgGHjXW8nqKl6ccRavyCOwaiEtY1IgYglLjb7CdUVvE6nnGD2fGxx
/FeVvOpOqTJbWoBq1npbIXZyQyzUJo4dT0lwCDbHBfMXlN2+l6conumfEzfgFpO7kvgrSPdNJ/1j
YY7WP19N5I/1DLYMDdI7hNPz2eESumpuStR8YTt6hLYxh+/J9Zkbbvn8+ou/vG4yFiYw3NTp1XPj
3H3JCX7UFRIF2id4gj3zzbbPhbmZtw4CrZ8VJQU6p75O7tkF7A+m4m5/4KxM/yo2kq+H2zWrAQwG
d7zd1kWAJhJdjydWy3gLJ93NfwjEBHiou2r55fVHvrb2LOmkxGlvO6h/zmc3TYxSU+eeXthkTG/X
uBgnHONmQiW45Bf0MVvjXysono7NCmYsChIHrPN8REl/05y+Y7ccGuWTVyAXINrxoIC6KNPkIBIq
kwIQTLd2W4a3ztu2OO2IrbCyfrYIrXtTrLN++/rkXdsD/x5lt1yQDg2l6jYcZ3FWhRgzeETPlpjy
0f+PXh/q2ntihwC9omdJ13J3UrtTNUMRlhWL24tHagj1PQau7nNLBUdshGDXPagNrj0cSACeqtId
icCf8/c06+1a4wI1Blprgj4UznCTTS6YI7LCgyXxchif1Zu8LuJ5KPMMVTpt7J5uc9jKV4hdQTqv
yAGscTDe60A59okOd/9RWVpyoDXRrRnBKSM5iNQzieNbfT1+1pQZkoR0fyiJtV4S647NYiVeQdfn
FOvK1jawIC21d3k6oNG2Sr24y5dJMf3ZqPLfi6lj0DyPUHAOXtnVCeRpuKTjgYtI6HwCB94JJrsY
znrOpgcVCO4JmZt649FhPpjAa6sDmBYER4XmAwhxPhS5OUTGWnSx6rUQUT9X1k9wsSJYbJk2ZuhH
V9prj8a3C6GGhSH7vufjpepmZFq8MZ4OplkrEyWcg1+VaaIbfn3hXxtKehfLxS8FiruhtKQ0wRrp
6jplTG45nJXHXJAANAz1kbDhSjEFloBphAwhIqdJ/pS/6ozZUmwU0emEJ+us/Il1q0TTbYoZzxCl
u09EXUVLqzbhYh17N1x5TC7piH2wUIAuus+p6ge3yBp8mYJNxxXERhx8WygITB1tKU7/PKPAbgjH
JDkZ1sru8uNoAgpUTWmREWQ9j41x0tuJqPhhyQ9Gku9m91lLKg5+PUQGsizlhP81oS269y1XOU4x
S2iivMrbk2m1avTvz2Oxb4Cecn5dXCrYeknsVXkechiQh6Rdvzx3o76QMYIR38//ZTAOSriLoE7q
7vQS3qBaSkatZmdE3ZKtNdyXruE9rc2gfX59KPlPXcwekX4yA9Ny7b3OZt0smLkleIqGEUKo6wR0
Gds8nYqC4GoLUyYQ6UPblCs7CcpJPgNZcNMO3yF9+Rj3WzsxKHSW+HGKPXSdxqKfMAJcg1kX08E1
7dpDckHj5sLal7eY8yWik3/mOBkH9WSPHW4S0/LB82LzluXk1IGKp/Zdpiz1v1fcVL8SNORsk/3I
81G31RwskDfOm653orJeXFI7C2ImrKwna5yotNdf5bWvm4YJfSdObnDA3aop8ixpMgniN/g/R5gQ
q6QFLb9g6B/1Ea7MJ1RHeqyojwD99pRz2VwYBzR9nHOuGeIroX8tyHpQw0ZVh9l3VFR80MV18/vr
T3hl76TU4vkAvymd99xtNtO4g883BmtvYLWQK7DG17J50xDETDybhWFFY5Ea3FXdwW3tQotMuUy5
jhzthURy4fTTl1Pt9RPumnY/Nh8KvdG7AFx1eTvOAM9DxeHk5Gp1woUbl4StH99jtERMiGkrv1qh
9hExVPiovz4fV74jtiR+FpYF8jjZfUetsRqT1XA9hvGyRIrV6XeJYeCu7I3izk4s9eb18S6Ity+z
gBBbNh8QuewLRKN3UzXLQQI0BXQ+GJSGAqnQq8y9VeZp+6CJejBPU+4l9wCypEwvCpHTgdmK/r/Z
nakdXv9BV5Y8JylfNTJsWSLIv/9r78dpxE10ld+DU8fgl22N166qfwOY+B9KY74slO9SYknTfzfV
xpQJkJUceECt+/Rm67hL+tjfjeYJe/oUaZhBQvrrT3ft9XJ4crWA1mLioHz+dI5WWS1eSlioTGTd
z9Ok+cKOl7DioPqwlfAk/4fxOENl/4Vj29tdCUvAWjSy+hA4a2N/x56hDUal1OlzJDQR1io9WE7X
3h7JzTwh92FOg93J7Y5pN5WjhXrOMWPfXAY1MEB2bvRR+V+GYjMnPpp9AxbWbi9WNqdMrU4bAozq
6XzmXfYG96rfprckH/59EimPXQ3W3oto8fyl6fFWLr0mhmDT7PTWGpb6EZLfs2ITu+SN3AVeH+7a
HLIRUmBRBEmG2flwWTJ5YuBeAR3bmvCmXD1SbdHi2MshGHel0OJVSVKDJCFzETgfauqhMsDcgY7o
clejYNZukWT2BzvttUUv+ZWQuCBMccKcj9JuWZzGGo2+KqdfqzN/b9Hi48NtIqukmVsfCI2v7mnU
jxhaYI2rc7acD0hyB0YgLl9ZNpNgX5I9HJB44UUKuUnhVizTSYyuEuJAWgfrotn+pFfDTdI75sEv
ufbk+HeDkWDxDAVn9/mR5NjRROT8xmC8wDO/rn7ordO/mIwTl2AN0etL59r7JASVT4+JRkmxe58Z
/d0ROSlUVlLESP90LJSanv3u9VGuLVDJQEOuYYAz7SHyjLuF5uIDGfRETEWAX79bN+k+tJA7Dubv
WnUgu58aXFnwhD2VFBCxXwyDeotUryrIyMP+Fi998wjSQeDnlm0PGBklsnZIPr7+jFdnko+erVMS
tfbNV7wQSawbgWjSuSJEqcEII8GB8+DLkO9jV6pzFabnydErfUB2e9g4Q2yyW9AZ3VwU7Le87Ftm
1O1N6y5rZCzDHHBD0m+xJ1IDbZ2yg+Lr6osEGf//4fXdd9K3S2ZXHg+JFpt4dPri74SHr41hDtnt
6/N5rb7krKWTzAZA32i3qaWodpoiZQ9Q4nkLGy0Bz0gt5b6ONyOgq9af1i5rDga9+vnxeJTQiHjg
/JzvAwRKTxszPwSukuTQ0YQamqlqBSnFXUBETXlQvF1drnI02INy696d7rnV5X2PqRcaoLR88tIq
vhGEtiZIpMu1IDHSVD7kG+lnGza0B6fGhTG3LOSo4aBngsxDfJIv+6/CyR7HotLdBFCRnoq4WzoD
8z0ZyvsFroOq33H5dDR/1JX0HeoibJIrpyyick5j3e/GtsNQLe9UD1kD1EdM3r2h8dd1VRd/6Bwk
SMIc1K9uPiOa5B0a5sHcXVuLL3oz6jEkb/vKQRG6MeQ9m0paplNEMU6k3apuJSxjQO8jkcq15fj3
aLuNUjS5Vuc6G2WvOMkJezWVdjI5SvfCwZZw1B0tUJU6f3r9I7i2HoEAdOkrStNhD2EvUN6GxQNx
0MduC7iJVcTrGQqxoyRoYJSeHmzU17YXXi2qGA54DsTdkki2Kq8EOfEBvGjlwSAhRfVNWwgVq20x
t0EnY51x4p3SL+Qzub9WYdpHlm/XNlKE0xJ8hinv7H0eiixNFXTjgGNlqj5sbW99JMT3yOjtknnA
6ucqJ3m7JHDaL0ykv1Y/qZVIlwdAU1ycNgTppZ7/TvqlHHyFT8DwYzv+hIc7ebFqXFZhppXpHydG
FE17qJ8w/y4TGifLulZvFIRtY6gN7YzDpGJsk+/21fa9ndqxClzMd5HWDUpsybysNUW6p1XtUzbo
Gt6XiN9K/NDG7kiQeeXzIOhUdmqBj1Cn7fZPp2uLvsJqJ1gJWHw7u3EbYKlenMZRPThzr42EwT86
Mdq0KJ3kC/1rJrutc7qiBVkpOlKX266xbimzYl/PIUO//j1cOLSwZ0kchQoN/Jn73m6BZtVCMeNy
+/finNQop21FHGzkTX/Pcl15Tzs1d/wkLyvvDpnQZH0c24b4XNNKlsrPLJsktE3k2hsXIIwULbWd
ssd+6Jf3g2AqTyQye0cGVld2DlkVwG2WjTbkCefTg4tNIYYcsLckXyfCypJQ59H+ocWZ9zmP0yTj
a64OuXvXSlqTnZ2OG3CXpHucD9s6pd1lKbft3ijNJ2VY8HBMM4TODcjIFPTYU3fglnMRuEW3RLNQ
PN/u3SbiCz/KLrmyQrhP6qA1YG/Smvn8t8BqHzdn87pgaHLjZ5bOeqR1LkzXAUOEozP1ynxjuQFV
jzMc3eKeUuRiYbhq7syZGne4BhWjEczDnJy49eHlU+rVd8MC/n59YV55QgYF5mY7oQjcd1J7p0h4
0Rvtq6Urw2aa9DtzUtXA08b/odtDgAiYqTy2we/lmfH356bOm04a20B86FxFbkvfdC5XPYoNMJDX
n+raVL6YavDJYTC47/ZsrrtaVclFb9Zz5VRxRwoG9Eo3dgs5uMVE8cEx0/GgxL02lXIKuTBwhUbI
eP582+Laib6g2HYnBMBmno8nc3Ro/mfDeFDuXR2KQo8/HAacNudDlYuaWXNWY1Bc6elN4tXGzei1
S1hP9Xy0c8mfvavc6amiSkEEg/xgTzDPMrWh1Q/6UOMiSwC7pga0gNJo1UUV2mW5hBamNVGetegF
PNri5M8OB1N7yWPFSMvCREk6X2Ads3fgNJ1WxSi7AZgQ1dCdGl7rJ7CK5PPWt86I8a7LNtkWSpnc
usOMonFVcXDwq3EkTdvenOTB0VbafaB99t1S95aH8H4Vn19fdleqHhwZKEhfGviYnZ+/ljntmpLK
tQ/cdK1p6aRbZEzG56HXyvvYs45SNa6sArRxBDwB7lES7OmkjXS6Bxrg8s8Ab9uOCBdDiTE7brd/
DtTg/JJiOOktRpmFJ8X5o1HrkcC+AjS03Yqu3xDOFOq9aeD1S0bZ7Vp3zUKKZrzcaIZQbkgVI//I
VqwjC88rU4xYjsMUCx/UwvuF0ALhONnK7UqdRRpqSwuHWscawyIA/KGpu+TL66/06hxDkJPCG+nP
s9u0WpWLwrpxLze8yYZDRlIpSMd4P4MK/HM5wp1GmqpwJcCxfS8palbCDPBQ6XGUKb3bdszKsNBS
9VR1o3X616eSQzEIzTMkDfue0lC1qwnnmWRxtV5PFppgH4sp2NXxvyvAQGk4O+mFy5MUbtr5wiEy
xy3wBe8DtUKPr5pzemc35ICUSXEkb34BQs+3KuaOK4BkussWj3yZf50waW06Df0xHgso3wjq2bWa
06z0WH/NfB5vBUbhBF40CHd9su3Mh6YgjyVC4p8MfposXBqMJSlnP3bqqojayjbu8yqef+dupZ/i
OBsLnPRX7ZFpW4qw1Y30HVYKSxq9/nqusKzAKDm3oFDT2OeKff4g5NOQ3lcwaYVpLn+A76u7xhmK
O+yJiGAkIWiMCoK4bzqMxO48N1a/Arb3R6STy7UvTeSId4EdxCrZy8XTpiHzqswGPFJTgs2g8Dzl
lkFO69IeGUFdqfpwx2OpwF1E4EOpdf7EZP8ZBlHnA5cUYb3BHh0swRhz5bYtU98t81Nqm8ujZQ9N
lGTefBpZrWQceXevz/xl4cDPwH1Gh1TOY+/1EqYwYlLoOFiNxCS0RHemmxUb8XDp8b3cgBxvCzM/
wvfls+2WLTUmhGuQPxomex+JltvQWg5WH3i9i8rHacRjbGTD0+IVuOq3GIIdmb5cwjfSlFYmAkMx
ZsZ3pcriqHUTr1sPeqpAAuhUISMNsDvqaHhlimKFdraooTPr3afXJ1hWzPtnpVmCMzJNE8nfP3/P
4IBru7QgbyJdzaAlMfeNux2bLlwdRoafcUxI8Hb3AXXTQKrY6rHrmB0WErEtmjt3EMLXFo/qQBOl
0COlMWaMVcFb84y4eFKTtFD1ivT96OLBdurjND1tqeEerLFrrxvtrcTJ4ZbS1zmfAmXIilzPCmqZ
vNE/YT5oRj1J1Ccngd4SatiGaeHrk35tVdNnlTIQHAaxdTofsYttFYyMERV1xMg1Nc0gHV3n7egV
cdApHNoW2NjBoNce8+9Bd/d4q2u2itw0+uxTYdOVyLvQU6gXTDvW387xahwwFi7XNN+t1EFCg+LW
ur/NkzGcL0kx94EtPHEHq6z3OyQvEfEOmz+RdRQBWZo3ibodOefS5titasoieUUGlGGfpCjZwa9d
25i5lehVVICvj8+zYtbfSrfWNH8eZOacsijOTwxhY0Jf1mz9hhmhoX+sB6UUJ5wI1V+5NawzCYJl
owbNNvf/UQrESuiqyiYepjgZPxc4lzt3tLFs+75U1FV/XOoaAwilz9uGtG1n/uSNPV3r3ha2Gebq
pkIwGIv6Y16qqFzbTsGAe10xgQ3npF8/e4O9yGB7U7jv+tbGVnC1bKMKYwK1+rBTDYKvJ4c87Hka
8LiZVYLOAz4eCTQNJeFi5jJZ1qPVp313i72s93ati+53mdXbSr7txPFeEiD4XgOFc0Kv1JMkWEbY
TSG1mvKxwexKjZwkbR5hheKEAql76O7RW8hiq8TMOVixVrKCxKqa74XCzuFPo92QzF2llGLWYju3
XjMk86lYibLBVstKcJFMtTmoSeszg568liUUJTkNoV3hwnqKpwr/tg3cBxf2eqlvs4orG5XJqP3O
nLSrns1kNqxwHVXOXnzb1Tt7ttGsi5V4IH+z6cH4hZIqvzEPbPXIEknyZi5H9+sy4gvNv4ltwxPa
7cZgma/t5CumJeL3IulazV/GArAVn5jxG4m25ozNvZH9GfSicz8iARzXm5T0U5uorCUe/XKiumbI
XsFLsJrX2IeJmn3vU4+ELsUjIA3kI3K00Slve2SEhT8l41J+QuQ1FG/7eVzel4mjlZGIKdDDMfcQ
J2KDZZ6GPFvmUGiDsrzxtKT4sqLUMm/GqW7Z9xVbhM7S12aAC+OwBGps8k3pmE9qvlbamNYjkMs3
X6iAQzdDXM1pEANmYd7IH+um93Dwv4ErtJFrr1VTEVaZ2f9HjknunmAKdH3QlJb1IytWb8V7XoPB
F6fG9pTEzvZh6FT1uScTih7tnOSZv+he9mwpDYxaax2GT4W2EuGtFRM/aojJsZC8W/FEWlby0yaj
GI3S2GdrhIJRgaWfYPmOPjjzQIO1sXk/JGVfvjcme9N9K5/dnwRDFkaYl4t4nrLJ+vRvG6/cF6S0
RvrZ4ay9p/cJfVxVprGKtrpOcV5GuCyjd27rTifXa1z15xLbgIP+wn7jZVDE2FK0wGbEYrvYeDHG
nLu1iVARe/7C1SbSlck+ueaqf4Eeat3880MyHloQ8n3xrdhLpKbJXKc6wUyssXHBWcZ8I8dFTBGe
JuOdE882btPVUbLVvjblIaWnr04cLUYWlLnnR1oxzLWSOyb9k7bJP3QdkTvEO3mPZDplB893ZT5l
CjguXzQzMCnd3eqNrse/Th+mCIv25cPiIdYTcf3bNbP0PQX0EcC/P8d4MumFLqMxdJDAvWwosbpa
lKkxRXWsUwSTEIEb7qp0BTSdYop46dBpIP3e1YT8HYgCLmBqOTgXKBqXKNCAfOVc/HWDylr44caU
L5HaqsYtET/lXct/i68QlzesZ8eo7DIFLD7XsMJPyhBxRPeR734B8HLoPjS1LU6drS+G39FXDm2B
2EnVR8s9KC8u7kjyp+K8BK+JElayfs5/6oRFhGUhOInSYSi/ENOevCUCXnwy22xzfGVJlm9dk6pR
qhjWR/LWoAtP8XiwNi56kfJXME9gErL3RA1//itifpddo3mFmFkWxY052kn1qUoMVUQlgYJD2BWi
+5hqw2SHc5ZraqS1RfV5Mjbta8IZggMXfZanhTzQX3mbqfdbbi6O32klxsjN0sxfuZ/FH81Y2/59
b0Lzh/MjqnBIYXsT5iZLstoetjFqvNV5mACTInTy84Pa1m2UExR7v21FFb2+V5hMx9/lP9MFwZOK
HOYGZKb9dCkJMYNUZlPkuPkQ6lbdf2naBHz79WGuLQ52Wx3AkjsOCsfd4iCMKEfLI3PSUNiKU766
9bd+0JMnd1hMQh0d0d9WXTueytTs2pM0ZHyMtbj+H+YY9BlUn92R693uGuJVWJpabjtFnUdmkLmo
2kO/pX0IxJk/1sP2W+PIOsC+L7crRNdQCpHES1bhvhYl/cjz6CtNUVbn5V05peJntsWGG+DumUZl
GhtH4Kysbs9fKv0KLFQtYH1wpT1OkJe2PVXqxga5ZqUWmqIzb9J0a7Aj0/BD1lKX+Lit0Mm7a1C/
YcZsptpTh8v5d6WYtD///O6J/gWr5OzDPgPezvknWUyiijsxL5GbpCkp5WwRdBiqW2VxSTsbJj2s
a3V+A0OrCC2CEsjGNpNvr/+ICygKsFpu4uj8MW+jlbU7nzxv7gehWEs0acagRe0mWUR6VXsPeKkV
S7D1Cj/EHYZO8fG66t93m8DkqhGu+d5JLF34+pjMsa/2ff8ttteujHKtVdZwxaf2mwDmTf26Jz/H
r2nL6qExKo7tF2aqHymSL7SQPAr8PNmMla70wCLn8znjPJslM602YqzRcDXbcFu5BENwNBlMntBW
9tg+vytwzI4aJdMMkgBJfvVJ4cZnW6V1CZjZ3DlDW91nqdpSuhpHehv5UndrkLu0S/qF3Fcw0Tr/
ke24lmOKr0FkUbWSLwBqNNYNQXFFo3wgl3Z9N9eTeleRJhjpc94ffOhXh4cjhiARcFzb0+UxRs5X
gtZEZKczUv85N/oVhu3kxI+V0yhuQA9gEyRGlhbKUHO1ehnmGCsH5/dL0Md+GsiP5SZKaWTAvzif
hs1yS9ydSVXiGGrdN0O95eljpsG+fUu2Y8dtClj9XYx797dWga/wZKECaRAxVt69V491ASvSMHLe
8jIJlpM7b1GpbS7HlNSW+bPGHc/3FPjkwQqtQ78zYmshGI2KpbszlUz5URs5FM5a7Sg+19qsoBbE
Dabq2qLkt11VuKYPFYe3sE7QdkRvpQ8gr5PlF1nfUIonXXKrb84Qn+pFQHNwvCS/68s6B55K1djz
YVdtAwC8Pfxwofl+6eMZgyM7LYrPS4zpUUdl1fm2oAJ29dJsbwQt10dntmsPkpmq/iO1jM+DdEeU
V1RteOXtS6ZZjFgWzyZfui2yx9rk0lI2A4tcb+rT67vKhcvMy1j0+yRSiE5i39dcvM1TZzVeIpTg
nZn6KlzdPGyJC0OTmpsgeCl3/epJU5KO62hSTvQQ2nVzfmkDKN9dbU9D+omliF3+6z/tyqkjSS+A
ipAIpVrlfOER+jd1w6CPEfZIyjfgpDok3rf7uczDV5RrW/j6cFcKVYdWObg0lRfl3x7gm7tYBacF
cVGURl3/W+cFj+Z4UR2MIRMA05NTqo1xH49jW4Ue50EfzlVTaqcVrmEVeUQtzwGeXMRKNoudKn67
Gf2nueiH+R3gVPxuJj71X51mqBApEzkr0bGj9TJ3jArHyxbbK7cCW/mYqIJ8nObT1C/LQzuk8RHl
5PKGRDkKzsreTY1KAXL+RgbOlkToWxNpWufcF7DiQ0clXSEh0eHgbVzufpxx1MBy+5OcpF0RXJex
hZ90vUUbfZFId9vmh4KlyMks7aT10T02twtV5okzMwm2th6OJJASwDzf9sD9XmjQHE+0a+Tf/3Vt
cWJPJ5DF2yKLwvoX0UXOp9VrFN3v09YB53Wxoxljq3FuX1+GLx/32cDweUD+6L9KV2ZIiecDp41B
X7TLcbJeSTC/nxJVfeqHrSjeWBUt6FPaD21+oxN2TgryQg3k13Odf7K0gqxrtVzcPySLpO/agjru
ZBUkknDAY8Lk5xONVr/ss2HyZ0cIgl9jNnHFIG/BJ+Mtif2xEGPri62y4mBqTHJebYhDv0xldJ+b
XiRT2JL4tt1nlbp+ABYG0nFrDxesjt/2x8amffbXeEbYCEyXFBipOOnn1+fn4r0wPcwM1HQDq0mI
LefTQ+BeaupJtkUSgyp8Am/bu34ctCaCmq45/rgoycmdFfuoX31xiZY8K5wZpZe0hGB2C0LUVgww
YKqwFJa0vl9jHQG/9IcklXayis9taudJQAiitvhGim/N68998e0xPLd4upC0cyFzy7//az0WibJq
aTFw2StLzjjXWkmdz7XT5nJvf32oi2+PRgqRf3hKSazsgolrmQk5WHXPFA91dRL5tHzBN1SUfmID
eac4Bz0Kk9uA8Ihi9tL4yOXkBU7afQL4WdHJQFIFPWPvJQ8/hItU0mqRBeokMxqWBoTYK7vHJtZq
N1yJ6ahDxY2t2zKbKwXxRQ1aWDt5jsQEqTHIZaVivj3HCdHvqthECMqs51HT5tlHs8fL9B7Lv3wM
dSePT/imNWo4qo0uIrdZ9DbYxqZ9u+nC+p7Vqcnx2zba+y5xE3J++mo4WNMXXBSLtYz5hKPKqEUd
WO/85VqLhslobGmR505Lew83Rvu9Gk7aP030kBPfq5omOcWWs/10CWVxHlR4elMINX1to74Tzk01
9GYis9C325VSMA76usQX//WFceXbkwmJdDO5iOD/tutJYEJfx8KQKPWQjplvZP1G8N0ANeoNEJK9
3DhYrJeB18FjPxj6sk5hinDvxeSDUsWEYnA+Rcvq1GyLMMi0Bc+/QIjM/TzPo/gPBq5KdyADbnVN
EGKioJwnPJW1FswwTb6ZxHcH1kjgyOuTcQkI8ItgzUpaHRoVcgHOf5FrJE3uqqxSg6CGD009i7uN
rVnHQj/3brmkNfcjp3O41W3x3oOpFm4DBdXRxMhDd/exWPAxYe1I7BJ58vnP0IreZTKEGhVkOSr3
jjeWtLxHSkgYS8b6q3WSuAxMi0TWGZZScZuOiLp9dWrhqCtxOr5jKxsc3+gqUw2Q8ZhH7PSLQg5G
GXJsmLfSfOQCftQnO3OrxjEjvGZMLHtFEvCpah8mND2fy/JQLn5lPGn6R/lARUQtt/uaCoL+CO+b
jcjtzBjSlDnED7miFN+cZE6F79QgSQdv4fJwgPELOCTfA5bie/HC0lhZmqyy7TppcTCgRSl8tSr6
3jcEcbx5DrEtzuPthAZg2w7gmSsrkRNJg+yLp/aLpcz5EuiB5uesAZSfU/DqPvF0GiVq22sPkG2z
ODIqUd/iAdJzYzLbe5Qdavpgko14cEZdmXguykwBbGRpyCln6a8zqsNozHIzy4zaid1pNMf4x8C9
uaSiKHE8XzN9Mw6+wstjUSO5CTgENrFmXhbtm7cYZpdY0UqL5x78bqrDpuyVh97OzCMThyvPB675
4h8us232ir+i0UlfWSsGcyfAaKx0/Lkskzciq36T+tMetJ/3w2HOQqkh035ZUPCqdtPpGFWlW22X
nMpN394hn47vSSAWAxy12Lqv01W3D5bxfoN/GdEhqYlrNjXGXj1ZNwnbuKUqEWeH/YgX43jKxq55
r845YnZazMHgTkcZhcDruy1MDgslCK8RukvgQrsHnfU6dtY8caMuW/UnqlevPZVrtz5rE6FrPn44
xm9TjZU8oC0OIFPQxr33aISO/hDHngxf1tR3WOyS9j3bg6HS1m2gNul5+n7gf+DqXhtWG4hBJB+6
1Kg/wtpVc19Vi+n3Mkw1dttNgg/hXKfDjzFTp6/VOq7wTq3Ndqiy7SkJEgXH9kCMGQHEDWX30+Y2
3Z+tKlFJ4l7gnEhLKNX7IV+ne73uHFhhc5Z+T3G3svzGbRFEqEPjID0QC8B8o/TULe6Q5L6rtNtM
6o9F4q+rDPOPhADZXraMkzmUpQ7/FDGrf1glUxxUG0U15Aeaz6LB2yZIzbH5U6TIf3w49CNM9lis
eVSkOQ/e90pshoRRKe/IVCjSCJPB/FFYc7IFGG+Nd57Ku45yWGsVTWAj/8XFQCv8moUW+6tn959j
ys4miju9JSrSEph90swFq1smo3ijqBneQQ3OklOINlr3MO+vSK8btD7R0d8qw4azeEIDb9K7mduB
aSi4PYBPPvb83fu4wpbV9/RZQYlY19wf0irrBFerzni/LbTnT3PTzn/swaUSXHNzeG5oX/0ZyWfI
fW66LqFlY9I86xWebXDtRPfQjE1chpJF5/p2rqX/sXNijJuvdqsH07R6Anv/2B18gU9CG3ZclKUr
W+F8xSNCS27zWs1vSUdY6kBoRJX5lDstiYW9yqWeXUWQVgWRrQ4oN1bh035N72mHJAajEZHnV4Wn
WF/IWTCgO8w0ZHyCWGpM3BKPeNJcnzCzNCYN88vFU3qHzIN5dQJk8+L3psZIqBaxJaaP4KZ8M+FU
9mmyp+2/PI6t3y40iTLAlgWYzS5e7NS9OX0Eui2+5xg6K5FWLbYIJuSCto+rjf2rEVamRgInpMeu
8fKfTJzXkc6bsS8fVESX3zHlh5R6SwdTTsMdPjDJrgXuKNVJn0hhghJlYzS6pTPXpQxrKw/oOeYG
wa23/U9dkzXlTBTVr7mbEydE3VW9y7osSUPRNu5t28ooxNR1N/zfZiDpg197uddhRcIdWN7mJK1L
Pz+srGKoMiNu2xNdPy1ocK0+ZeT+/ZjK7Oucms88pPrp9Qm6nB9OqJdOlWzuoRo/H3IzwYkEwhu8
vrcmzBLp8zLg2OsKRTwOGBYftFH2pSH7Kh0pLsv42VE677dzSzSNoZRqeopJv8z91rTmx7ap4wOW
8eVMYmsE3dDBSEyCJrt6ywWu3+xyTE4GPXMtUpIifkt/3enws5nHmzkvcgBC+6hff2U28fmgtOQu
gnvT/jaC+7MCep6lp3FO6khNNu22EpPxxL18eNLj1Dpa3y/ypL9LbeZTJhnAcWZUKWQ6f3+O0Yk6
MY2YRDndGX5O2zp+y9S17SMPtp/34HZJelsZ+CL5feM2z+McD9SBWm9owdjFcfmFeB8IVrACp6ei
9vTx1mq8rsPKDqFxiNOm0gbDqGmfNa9CeTjQ0vmV0fNuTnWLR7Yv6AK7hNW1FqK8TAH/EHVhPChx
pc5+Um/iLQid2fterBv1yRWW+pgW7ezSGSjN0VfUblHgYVX1iUqMFVHBRG7gVMGeYTPEhz8w8tL4
PCk6F6m0HKevdiHgCTWd4ijhDIVRD7RMU56bSsl+ztgK6lG5JmYX5KJtP06W2KabmD1repz6TFeD
tnF6lBOlzpGVi9yB8SR5qCEcSm2hLK4d9uWkSh76AjINdlipXftto9dPsZascwipdLSCBoPIPAJ7
XsQNu5f3u0fyZvqbBQyN4s0rfgm1rN+UradOt69/si/+CufvnNKacC9pyiFtr3e1idNZa6ypc3Ha
jFS3AlEv+ScSRZWgSiyCkUqs7YKeiK3TlDba3bAhh/SmIl6CsnGtHBnZom7MXzb+qWtD3DiiXZ4t
dt+7aszERyM2nQcPd8HZt9UmC1exub7XJzDNk6QOettcn8rEqgXJAPF/q9JMp9ef70UitXs+GaIN
1og55P9xdl67bWNt2z4iAuxll5Qo27Gd4vQdImXCutjLIo/+u+h/448oQUReDKYAAWaJqz7lLjRy
Nnu6chXCnbqtQ9UeTNc3qqi6k3mjVsc666gXtolml4FO+UscTaUc8T9UhJwPpd53OAnMetOCc3eK
j4C9Sh2djd6O3trNaJ+mSBKxsXmBaUZO4X5KscmF3yO1pj7MiQ2SwcUC8R3MvKZ/MmZvoZ8qq/bQ
oXS+fBiqxEjf6okxY3JvOriUwoB/nwtFotemRvnn1DXj/+Ihtr5Y4OXSQ6p7cn7I9aL+sdAWHw5J
DOHBd1BbaOAiJPSR3Swun1NF9j/FMsasGeZeqa9mWv8RLwGzOJXc+h9spJu00NNy0d1TAnO+kH9M
44MF6nAKEOCPvw3TSCXfQbPhCdFu2EJWJ8o/bYIaEKVVA9naDOW6Q9ewfWnXRspJgOZTAG0uCd0E
pxiqoGhA1wUEFuPXWmqotSdGPrT3WmsPCZ7QhRHQcfGKT/3SVvlpAtnZ+L3GST/c3gGvqIyLHUBd
H3ALXSfStvNbDXqu4SI5noUGpO7kkMe6QcCvmh0YZ2TznVE2Dlz4sbizZl54X5O29akCk1me9MSW
BnDfRv/eF7j5PY5Gq4tnuU6HrxpE3SRIY2U9RZOeAw1XBaGHMc9S9/VciCnkxI5Et2pUVm+9Me6f
vCSfp0ORx4bnA9ZSlIMaK85/PW5s7wRGI78NW9TVTihw+ZJYOIAQstBJob+xrS3JUaB7Bp07tGRV
PsyLzP0spqJcYmJ1ot4X7yStl+8y40H95BmxURDZlvvGqWhH2CN5qIsk0Z4E0Wn35BXFcrq9tNvk
GB4X7yIlawajMrQ1HLO0eFrw08rCMdO8p8xpq7BQ2+7t3Orzzi66MhQN4pVlSp2aKGBzjYCrpGxn
ySLsgKCdrCXCZbSz3XfUZ5Qd9bpXeuBmw8IcWQs89ADoSW/ijUiPZ0e4aRr2orVEqJAZj74CHPIu
pg3vPU+jdP+LtC66H6xh/i0H3oZh6DGDcLPBJscq0loJMtWCy58vdnbn1XZTPEeZu8QH1eqNd15e
DLzKA+g0hHZgkjz0fdO6h1bR0KG3R+vPqMMO83noInmg3DN8bqxVkAcbXvotMy1i6GRW136aq86w
sfymPvoYdXbq7Gyly62LGtYqC0SZC3LztlXcKBXgQbj1IYRKCILj5A3eS+QoyhulaMmPFXeE7Xx7
W73m4+cLsMI3AC/SnQO/scUgpQL54m6ayhBRVc/zu97ST13WWW/EoKgPRt5ZdyKtSr+K7eE/U4nn
OWjdFDKKUcKHL9D1t5y8emrLRR98a7RJxTyBCV6rqcPqqmjEO6/4ZYRqA5laheEQxMSnaZ3FvwpT
3Fu826DiVlSWGi5oDvhVB/zQ6vU8aFUQyIU0252luTYoWi1oSaIgxvps7tXEMFN7Gd0iZMM4p6lH
9YNX4FA3Fq1hpxVveifpd57zy2O4MkW5XYjH+Wub1ES1mwuemDac0OLI/CK3rE+lU4AMqykB3t4G
a+RzvguQplhtvYjCeTheVSX+mlQTcxoLY44qXJbaO3b4bHtVEQo3s2DQC++5iuEAwU9Qv90e9+Ib
aQjzZSo1MYQx6AqcL+Zsc3PWEgW4dnY/UXLIYHPBeAnn0Wg+3B7qYgkZitav5SBXiciit7lpFFdi
Dy410HyFNj+WrVNhjRE5IUUm8RMgAFUbJ152sraLci4YL4R1aH5ho0A9d1tMNnkb4LRXddjDxn1J
cEqzDk4utc9110wnYWlQDZKk5895uR7ohZahSBV355q99jMQN8IAldIqGIwtAEkUYz04ImnDBC7T
r0wb3QD8hX2crURO1M4m841ZZYqBfbxb+AOc7uOMJvLOZXNxwVHWRbScC47nGQWPTTt8phulLtYy
hKhJz0+Iri0HJs+914p4UvkVChDA24t+sa/Z06Snq/EBT/OFVK82wheJ8K4Ko7xa7gqdgic0kuwk
Yrk8WZ6QKyd+gWrVFzuJ9OXORiSPDi+wHwJxoMjnO3scDHQT6r4LUxvf+tXfYXioLCJcIrEs2vnM
y73NYDCDOUBsOMq954NxcJW5WewudDvD+AHgQLvrOoSWG1OfDl5bdvcSRYqdQa9+IahOxAwA2xBy
ng/ajga9e7PoQ5fCzkHV4+TY1J5+V9R5v3P9XhuKdxHOKwYPwKg2QIEyX8grkY8LDWjJ/jCMP/R0
GL+YnRO/u71hrmxRtuZqxsyHIWuwaYvKRPaTU+hTOOrm+DRPsn8fa7jTI+vhfY7UPQTE5f4EprS+
vty6tNS2OnXWIBWnn3vaOspU/HKiPAmcJXJt37VoTfu6FEYLZastDspsuS//+q2wd2GEYYhMhY9Y
7nwBk6zzesCHhMpa4Z4STj23ku49IscUPRbd8j8Mt8r2mKa3YsC2YBhS8laOmijCpcPGxVy62Ufq
LPet2Mm/TWPTHm9/3uWhoC7FKoKHew2dN5tmjSzHpLb5vA52jT3Y8kEth+jQDEPta52mvCmlsQer
ujaoC8kCUAvgBAga53MqCHskCETezmG2w7n03NOkj/Lo0ZQIO7MqHu16jHe+9PJ4wJllC9GzRCbP
2vqt1M7subXZFUCE9PytUrsOjq39fPDoqOxc4de+DwktUkx0JSihrH/+V6AQt44+kTEX4SS18bHM
yf6QkbKfRCLcn2XhTiApdzW1LwADIPheLerWLvAqOLQZFUiQsyiLVYR2PFXv46y05WkRtERAROn3
1oJicj8lEd0MUxZPaZHBixae9dPVYytY3Ez9cXtrXR5b4GyUWfS1xwWIbnO5g+qKy2FiK3tCrd6V
M1zMwSAD0UwBgdbtkqPTGcrBq1r3n5eaiUcfUYO1wMb2Nps6ITVyZ3j3oVrn+eexo5Zi6dWAqJ3b
BLc/8oJ073hwd6BjkJlRImVfna+11WtEIlrphFnveHekX84zjaTlnZl2yl0xWgZKU9XghlNmQBOx
otL38Pn6XJTqHqjm4lbml7AHPJBi1DasrX6hk2tOLSz8H2IVVFCly4/03tP3cxe7tFZMa+ftvlhe
RIhWd81XQUr+a7PdiqxE58GwZQgloEFO3X2sPCAHStfUbxoanO/Mamh/Do6u3N2e8svvBGAMw18n
/aNlu5X5ZLIHhIEWNWyGyqLhT95lpm3/FhmmH3mp78Fkrw2HShBNHlIbjvMmJE5nF2fdrNbCvqsn
v4KEe4paQY9qouMz4k336/bnXYahFNPh03L/o7ELGmxzO6Zeqc62suCYRPnnHQrF2dshttNTlRAE
+3MxNn6EUPO9meXi65wIGXSqGe+ViC7YF8CjAcRxiwEBJPXYXtJxreBK57Zq2A1WUX7qKq+3n9U6
075CDAEM501WglqSU/Sm39SlG3Z5NdePdAV7guPCWD7rDof+2ESGtvhKo+InEE1pA+J6hnLjd2Wz
WomgiyECrqUi9csYspYvh6wtd0L7y71Kf2LlMjGppBfuJmDBG74vUGLWwgqA+QyWynE+zQDP3mLZ
E93RMsowBlSbQ2HLPazKev7/ThpxnIaETWBNNwrEzJZk2QMfGLSZdnA+GXoQV679kNVjtYOc2L44
6yjoGBGeqGCjLhZLxoputhimBKWmL78yJ/1eSrt47lNPeaLXQec2aXf1RtYLfPtpnHuiI5pgPK6b
a3ZyEaKBUr4EMcE7TrTwvr9VqCQepBnrH7U2SY9FDQcyAKqWviCp7PqLN5fPZlm1pzYdm52L4eok
EDIRbvPmIpBxfhWb0s4TC0/xgO3IPev0MB8QcNVmQBNudQfN2jg1IFp2QvwLHD2TT30cuTliVBLY
re6KhdIiPcZ+CZRUqn5kCO+keFrx0Zi87FfWgN/Iarj+s+ZGTVDo5JI2DY5n8GdN6EWghk2kcu60
CA/5UvTFVxmX0o/xgdt5Fl+F6DYLBnSPg81tzKvsbVLLDBddNesAD7aIqj3aBg3xWEB+R9c0hlxi
tw7Az8JTESdIprA1cxtdssQ5OqtUGEhO4hjkZHbO5gU3ap2+FeAInI/bhnvvfNk0paJKFOsYf+S1
0x27QWtCyuPqhyrFIO3QLZoWHxJloFZppnqr+KJWh3ugfrg/IM2qVP6Cg95bpSjzz7WdGu+oPaZw
uizQHuHtu3kbQ64/lcNMMkeWTIy+uZpHkD5lP+YzcL60ezfRbnkY3KQ8DLa9F66uz8p2rbgwGI6D
RWVrMytTYROWFQBDUm82XryliD4CNY2fkFYafjaxavoAs7LTGLX9HeZ5zs6qXPtSMskVn7SGE1uW
jB13XFK9KQPk8n8nZQJ6JdK8j1rfmXLv/Ky37+ZT1+CJ2tb61MAAON8ALVkx3GauSGMZsiBJWueg
ojG8dtdzbEQGEme7yp17TpZ+EqB9/VzKufFrI5re317g7WPPAhus8Up+A2B38diPnhBmFSO3a2ZL
H2a12ob1InEXjnCsU1Aw38kUXslk22/HBIoXH5lFSm+b8FFBWCxivAU55ai51ydA3M9WJTsaajA+
EZPtIpCFhYL/tT+UQ4Z+Gnj5H4MFXdA3rSk3jrmRtchrRMr8c8wUVEBKrGUkQBwVvaVmICwFNmS2
37V6Mt/HhRRduMR1f2/ZvTXtXMHX5g+NVvYspUru4E2wFM+dh5+VnOldlorfTXb+PLsohU0g74Ml
j8wdjeQrV/7qNo3M1PqwA5c+3zq2LLI4q6o5sKNGBsj05qshuqDX2IiDXirfhjjL/vUbKa4QduJl
6xJl47pwPmazxIDBUKc5xIPpvhmRTT7Azo3vEAoBQ0A2tXM+Lr5xHW+t/Vo0gEjuNt/YxMu0RIrL
eHqnPOp4m5zSspyhqVk2brOVfVyqrt+Z2Ivz/zoog1EqwzJ4KwMXuSl5e+6VB/rFzQ+3npJD16pI
qsZjFdw+c9eGQrJvxZkCs2ctz+ezzTgEUm0r0OJwagy5hMmQWO+hvWQ7p+1Vv+jstPFViFkZ+J9x
yGlUnA9Vy7HTR77gIKJoeaDkQXXFY24PGPdGH40oLwMUI+rv9ijGt4k2A1vjNwWlLdCSiHrH+tU3
oxki4GnvTMLFwUHWDxoUeGrqBbzRm9il1ZtJjzAcp0RoeC8kefJog4AOog7O14jQz07N/SIsZTwK
atgogc+C2LaZiSiObCNeaNlneU4zaFV1khY9+dtLe+2r2LKvX8Yp3d7seZrNIBM4KtHQg4bPwGp2
MfKPfdWhITtrys4sXtlKfM9qZ4H0HDfQ5jaFI5YXFsSJQ5Ll8gt81spPZCQ/DI67V9i9eJ+ZQHQY
+CZA/jSbNymFCxJANRdQbfCf5vQwZY04Zihy/eSoGI9dIutn9JtGJWwUKzuq8BN25vbaD+AzufVo
SgLq21wLVa9GTlQK5EGcRj4BIVLelq1o7mj4xeFSpyk6rzJ9mFQlT+g2yj2/5MuwlxmgzIKWLK0D
VEQ255bcteo1G5LqlPVVdbTNYbWEplfRQgo1ortGJdd6oPJA3zhB0sg5RaaYxN0C9tb8ky9lE0Kf
cbKnZinMT81MAdbvFiX5HqO+hgo9RuE7N/eVm/TsF2/WLBalErfk8gdT8boXx57He5htGTxXE2iO
WNyX0SQmv30Grg1KN4mDRoqwGq2c3zk8X/3UOQbxf5I5z3AznI9z26I1peXFp3oqljfobZqfbg96
UQwkelmbeHStuVch62zuE/QbKP0pojokjeYl31KvwAB95tiXp2XRIE5GiP3DbmxH875Iuvx7t1j9
6nuqSPluaSN0nlyoaC+3f9a6Jzf37yo5RJyzZkwXvnFVkQGcTAhuxkk4oRx5uwhK9Hs9N/T3uYuS
oa82pgjduqh3luHaVQT2gjDBwY2S1ThfBi1LVbOYi/rQybT+DVhPOyGBa312qXG/nbXmx+0vvbLq
nH9YyoRC69O2iWmbhTgoAf186PIGsYwFLNYyZoD3ikE9ciUkvxouzuPtQa9cf/Qp0PGhzLAqiWyu
v8leFrOJGDSr3O64RAjf5jMqbKJo1J38YP1fbVYSJX66kxroF6L3zeGfHAaqorg+xMR4eji4Vpnc
I6ayK4yyrst2IEJycmtaTiAZNgPVaL9E7kSXNTJW+BgC/vZpHKLuETnRCVEaqZwapc6DKKFB6k/l
0D/ZcoDXX8bC9ilCJP6k6dlOnnBteXlo1sIOkQt15vPdlM0eQnGDhoAfIP/nQe/zQAGLcVe2UfcB
8Jzx2GbVzpm+NuU8/FDG1r4Jz9v5mDCfC71UUzKDqSsPRVzYT46SNDsLe3FOQEaScyJCsN4dpLrn
o2S1qU3CnKBDEzk/a9oBTwUlW3F++qgNO/fBlcHQliEkA2nLEr8W1/9qlKQZFT+Fpg3LWqZoDffZ
oY8q+K5yUB8GcE87b+a18bh4oN1g3I3J9WYzObXe6erouEGF1y4I5dE70ee0n1S3bIImnXbBtBdr
BmJrpQKygcHcg5w6n82F3oOjS50BdQXajlIkzi/QIxLHSEtR0kON1MNb0FQNCKGl7qjaxwiAJVAu
9KAXaQf7GEDJCZHT1jgqaQ7CvOAaC610SMrQEXnyRwIZ9gJ9iptjYxQO7KG0zh+nNK3HU1VVmEtQ
Haj3ZDQuDgAfRgK0Gi1QGDe31X8jjruyrIUbuJYC000HDIsgD/zGYznX+klDxTE0rF2dvIugh2GJ
eKhK0FLiglzn+68No9I7m9GNdAPChTbyG2knJ9NYcMCk5mg/VTo0JSBv3kF2M5YW0KnD21fstQWl
REWhx6D1DY35/AeIWR2RKeUHmGK0kjs3c6Yk6EoZTztZ37WB0AChqKhRseMyPx+oVsjkG0V4wViC
rTZ7e/pQVZb4fPtzrh0IRB9QHlwvWKb2fJTJrgy1mGcvQOO4/6BNLjt1KCoEJlL1vm9QvLo93sUL
RUdupfVzGOhT0SE9H69NhhH6mYDUVeYUG4eyqx77ZLQ1v9Kr9uftwa7sUS4W5u51n6ILfT7YBAUo
zfIqonqjdU+aMf9ZjCnzzTof7r2yEI8F23gnxLwyoSYADG0VtKOque00zMiikeVYXlC5I4w52SAo
Bbw2UHQj/bmM+h6c/TLQW2eUHg24CNobYF/PP1Jaeb1UVHyDBdkoIOhCBNFMjt4MgrQrr9RjXCjJ
sW9pAsjWaeAIL97JntrxDq3HPRGRq59PcLf+HG70LdwF1aKoGvQkWgEaw0mMBHRT30/fReJ8JZ5P
w9srfBFP8vFrSIcnCgkIRafzjx8pjEiRc70SOljmY+wW1SH3pvExQx3952Iu6p3SK8N/EEeUaGcr
X9tdMCxNzLLWOGjrgWxyy/Qj/ktBFilaYCFB/Nik0PBK0XYvg8imD1M6yT1q+Wvb7Swe4pOhjLLD
gG3TXd9s6o72gUCSKQrKNrbmNwjR5MM3gPolp6lSZFcF6MsjzI2mWvHexeNqDKZR638pS4d9FZ5y
joRVCEfz5DqobQW6jNwPUaSj+J+SAZUnDCE1jK/6uG+C2lM8cSgjC5JfE8lE/7kINfmYjX1JgR2w
CFLUo426rIkW0LG2K4RvPey8yze5ItsC/mecKPdxq7TGG5TOxrsSJ5TJbzshPtmRhcXLbLhRsdMM
u3omCLlX7b7VePKVAPDXKzGrUYrZEE6oajvbKHag0fjHjirx0IAWPnT6Ir4jbYOQ1+DV99qSdX5W
e9NLgXg+BqDxjGfX7X165ViAE4CwTdyBpskFqmdwERXppB6kUTl8WRrciXkms/FNho7vqigcxzv1
nSsPJdnOK06aGBVq8/nJQLoXMxEvI4qQnRkMiy0DIOraaRZgKv1R6Sk5ZzX+Yz7RSUuZL4VY+88f
TRpCeEzYboLwWyflr1XIUVJux7jRA8Gs3NVGPDNkV6jeEVXm4XkQM0yu20NePi+rZg0XISV1JCu3
lnlVObc0lGsDg99qeZzMRvha0hUHzxqW+9tDXS4pUHzKzgzirfqEm/dZT/SBlIfmZpFNdqCp5Rw6
Q/Yzc7P0qGvZv8pecaHCv+euw0/BJHjdXPO2MqkGdgLk8MhiHV05Jqea2+7zrFH8vv1l1yZxDVr/
Hwr2wuZ3HvUWFX1bD7rc8XJfVunwcxhK2wnpVEEZuj3a5UYle0Rihe4fzwVd7PNdMjtzSsKRGASS
ufvGzS1YzvCg5tTPUXo9LSnuJ4ceH4+Ygkld/dSLSdl7tS5jrRUqj6wq3R+Mr7eZldeazhCbE8De
usV1sFiMF3bNsPOl13YMcq20y6kL4NOxOQ+TlbZxXcB0y2SFIpU9R8YhN2Awl5SePi0et+7tqb3A
Jq2bZpVUwJ0PPAkQhPO5VdsGpaxUQFiqPbcKNakPx37o3AcLsfN3YBZgaBV2LoJGjM2XiK4HSgtl
9A1jQv3d7d9ybVPBkUavBbAvid5m/3ZzPzZyguPV24kbtlie3qW9rZ7wZNozqb8ylIZsFKUC2MBM
+CbGlLNhKA60lyDKsHQyM/eFHD167GL58fY3XagYMb98CQVQMkr4zVv5D8/UszHLWhO/9Lb8QL2t
/hgRANWEBHPKBgb0/A5Egjkf8ybupC/T1hn8uIMp5Sc2rpB+4pTDMR6ayvYtGy5poDXw9P/9QPMI
IlOyItt13oTzbeDqitoVI7h12qyN4WelWYWoT4gJ7Qi9OuxMylqGOA9Q1u1GvgAIw17xluejYWub
D303GIFQBdvBr2ptWPzU1Zbkg5vPJhSJLG6/ycKjG4Cc0PSfcOlOUrnKh0A1p2qvf3YBqFqXiY2w
qkzzb9bp/BfRx2pV0WZqAPmsOCKhYPweMJoIGy1RfvXwfTv4FAJrBLAQKX4PpRrOS9/tTMyViw7o
Pnc38TqAh63aYlIuq/JkzK9QqQhGw4K2BtIQvyUJ5T2SSVnjx56SJgQgY/GNsqjYaeld265rTLR6
5LjcQFt5lRRhTyVyBE2lspgeVLPP3hSZ2n6y+nh+oDzavo+FrIKkWQgGCyXWv4+qWt0VMh1PZdsV
L+B8qu9TpRYPVmVl/93eOFcuYRTw2aZUREgQt/BF10T/VFRYvtv10h4NZMiRI2ntZEfe9dpuAE6O
ohdoEyzmt7thdqOqmeMaqnaj25hCTjZ2ZD1EDj+WdQNv1ZQfa3I4najBU99mC3RCFGD3jOeuvAb0
qGCTrVKka6X4fFNOtjk6TtqqhGUi+ajnafPF1NP0M7oN9hsJWtW/Pb2X6YoBv2MVo+L94cHdvLMa
Qjpe7eLDYcHUf1u6TnwcpkI86N5U3/dGC2qLruf97UGvbjnocpw+kJqavQ3IJr4GIz2Ua23evh9r
a+yBlsf8ESB2eSrdpUihCEfRHxuN+69ilcsCyL86mZCpq89mLO3Z72NVgB1w+/eTqIZ/LwkyL5Tm
qErYK3Jh3ZZ/RanVQvOJR0QLcoW+2TDX3jvoeGj/Qexu3jvm0u7s82sLz+ajDwY+nEtyU8ZNc2+Y
8lJo+GpWcR44zZy+J+rBQUMKO20CfRyRo7m9DtfOFvjDlR1ik4G8tvL++kilc9TabGZsqmdzeVH6
5DOWSdO324NceXcJhv//IJuUIy8Tt5Z0wYK5hTV1gMi2oO/nxaVAHLOX/8s0Ao/FRpHmK7XI83WL
lpbnvxy1AOVZQxxJB4fpyP6fA3NqqsPYJXu6+5fFhrWiA1MN7gD0rC1/SFlMTSnrlLg41cV9Pcz5
g8w7KxwwprnH6ec3xY/6oQTdfffvEwtHA8YSpQ5AEuvE/7V6Hm4gudOh2QIeGLapgRVfn7fjM5y5
bmejXP1GzgHvExEqlJDzoTBtxkGOmz/ovFi23zShRdOjzCrtkV5zaSCJhaJUGBu4MwW6JuO9osq1
PcSh4K7gQAI72eyhrEqLKXFJW3WEr8J4RnehVZfyXYOmyPH2rF6iIVF/hoWCuToKX/jpbm7Emk5a
hV+RHiy2LeUbe8wm+RbxtikOUF9gkpvIBMpcqnmrPI3pZPZvBJZnyruiRx7D72utdUKnT4bPidqa
6U64cO2aQA2Y3i2ddfL3zTUR2Us6xah/BnoMe6zWcLI0lqR7xKXnN+y2ZSc4uPY8rEwudG3UNUja
HKd+AHxiSQpZ6F1DaxTG5xFj87towOzXnRrnEGH2u7Ovr+UnVArpirAIZJve5htLx0qNUeNaKpd2
KL+4uUwezNZrwL4YRf1QpRmi6fO4KIM/pKViPExdPpW+kgBa9MmXk2pvT1y5KElHQVuS15MDb9le
QBC0ip2nBokiK+WkxpbWhwCbm/wrUGbHC9vG6YpjXxvLdMK+20XCpYkzpmcszK+ZJvSRDB1ktK/K
EsWxaNLivY177TeuO3b1ZoHos6Wp9roiyJk7lWJeg1NEGulhUbhzePt4XDmJ/N9XkBC0RRAmmw1B
13UYo9HSqVzb+r2sFuuzGIb3atYoO3nx5UhcquyAFROA0dP2Bfa8qG37uLYRKJjEKY1dZD8ol//I
mrF8uf1Rl7ucoehWsYzriNt3MCnT2OiMzg6Ew2PvpooasplwYVAgHsyKNoXSmuXOTF4dFKzg2gYE
TbdVb2gW05mdHLs1nqSeKoZNOZ5CgBt6CFg/psKU916j7smkXt4fBC0UM8CU8UJyvZ3f5AXWNIbe
OJi8pdBNeX8RYJGqdUJwTJycCmu421N7Ja6GdwoQYEULYlK7pY4jxjQNOVWeoJ3n5VMianrwYL+K
F+jF3RE8cfSkIfCHg6BuPEXSmT921bz3VL5WUs+zz5X9ypdTeVyp7JsHJMGMdUKSzia6qjUnRzpq
VWKKMzmWB65UJ6Po68jvfZXob4tl1amyIshDvp7ZzR+1st3vVpnV/ZMlpuYL6gxIaiaWnCvfG3P7
Hu3nUsOHz3QfUtNqjQd4Jcqn2xO5PjsXX0DJlJkEQXvRo9aS2ewNZKQCR2sm9WQLLXXxwNMrivIJ
/nLHGYhOOHB75cd8MNIqqKhRmDuR+7VDSdORcI2NC5Rr/fO/Yo5Wtzs1MiAGdmY5PCnm4ByaLjHx
gej7nZjjylAkxVDYVywdNYrNUAtei7WyuGagykmrPjRjXSgHUxryZ72QS+88OldHoxRGxrWq0Vjb
Vz9uhjy2PTMw6qE2HoStmeXToqN9FDh2hyzh7dW8NhyVKLQNUG1dddTO53FR5UrnwjRk6VP3u+1m
5XGIkvRrpe/aR1y+C5AQNQgeLsxs7tFN3cuNEaOrrN4JlDnx3iSD4aJiLvfUk67cK4zC1CEIT/ay
9UGl44ZVct6BZFJrxcB6ocpDSnsJ3B7ZLva9QELi++05vHa1nI25OdSeDlDEHUsHNw7oUwAekuNq
JPoeL8AqMPMMxc1ZczN8Fid5ymSivhk7OX25/SuurOTZj9hsHCtqF3OcOZcz4pRHZwWdT2nSvneB
dvz7HqWvCUcHXgB7ZosaAUbYCSqLbgCRpdXRuFmiB2VpuKYUuewVBq7cN0ChQeUR8qwJ4mZya3qH
tVfUboAb3JDf4UapvJhWtxgnTxNNfvBSHSVZu8+X6U63J7i0wGwj8c+dG+pzGohkkmJgFebmuVKj
2GxpTzuBnXf2bzie4gcZuxz9zNCnvXT42lJyQsi9wfBSFNkMNtK9L6FXMFiBEk4bN+5Hoob2Tnfn
YYcle20onPUYhnSUJ2kzu2acptmoAfzTZkfRDigYuJOvpWoaHTp3rH7c3qOvxavN48ES8nogEgIz
djuNSPSB0h84naTp/NOcpqEPmj4dgG8Vhf6SLuls+txVOOxArilPY2tQcimBZBb9mLzHx3j850QG
nBwbDGtyevBUPjY3INp/cYLUL8bJ5vAJ3RpwOcoCrgWJYHxU2+l/2EloEDHf7GY8jDeBq1on2bAk
HjMuHOMesyPzm1fKP10P0nPn5Vr3yWa2aQCQRSJ2S462rW5FzryAggIkk1iW0H0MhNXfqPuisNQr
huG3ilC/Z6LZEzK5cmIB6YFgIE9bi2qbN8WsjFkQELjBVJtuiVJE0oQJwaUZYoe3xP4822I56mod
f+xbWdR+MfXO3rdf8IOhbHBleDD3oGKvPOzzdfVcV9SR0XhB5Hq9+zCPirYcWgcUsQ+qTfmQKEKk
gbSdGBNjQCqxX7laSvt90sZndVqW/+aiqL4Bv2UCB1vDGZkow4l9vGiNLnDVDj1TZ87qe6VJJhAs
Rp15vttjjvrvZ9Qial1ld1YvzG1/RElToxubVe1HGt4BJAAGFIW6/LazRtupPl9eBxiZMBLoDbqd
RFbnk9ZNhqzGqE8O9Aj6RydFeQbNxOKI6Vy5E3lcPtQMhYs3AoeQeOiHnQ+l9U5ez3GbHKxxaE65
vQo3u0Z5ymfcewFtGOHtu+cy/KCMukbclEuBjm6xOAqJlQc6VwlKD7HQuOjQ+R6yPbzT5QSuZps0
CRiKYpi5/oq/4tJmScui6yGOKIZeUivOefWpUT0bde/987ZgKEoB0PDXPGqLVfPk6GKDJmmRVoBb
2noY/GzBWaJzjWpn7q5+1ToQ0wdsY4vWj0YDO21vVqCx2VFYiKoJkOZTj3qNptntZbrcFujnvSa/
kKBohGyux2yAbpkluRLoeoF+X+ZZ8zFVohnwkvNWqOaf28NdsnshdQEmJmCkwA7TaHNNqMj4IlsG
4m/JuU58+ipIlPYRhqz4CaCOid672q8NwgQaMHS21hv8vrfUby4KrFiuOMbc+17XWg0+dzjzPNNT
mPQTAmjtZPtL1eB9s/OT10D5/FqnDUADihb92jXcVugjgsmBjogSyKiyX+xWype8SqXfDBgS8tPG
Q+w51Z2dGQ86MsBPcYpS6e3fcHnFr+wBhId4w8hlt+CyZLYmYK0ToruTPd2N1YpiTxo9zFpRUQur
9XunjrIjItMZIkQQrG4Pf6Vvw/jUl/h+YiTQy+fHzEmwdgcRimB/zqXte5B1ggyJ/N+6oWD/gFhr
5wuYl9+SWWs/JOaShjSEx9/4C7Qg4Y3hZCWaF1bFOEbHzMNI7/YPvHx5+X3gblCNo6N60cp8rctl
qqPQxPPco5lHObmBlgToUQ8ntCbmg9aJdmfQNVbb7gsgIiZoShJVECvnk1KkXdt0KM+jTacpn3PF
+4oF7njQa6c/zKq93A9pOgeZMiY7mPxr18OqXIGqIo2qCzfWBo4wyM0CqVpNQ9cg052DJyL3wbDK
vQLKlaHWDjUBK1pb6+Y7/0Yl0dNyNpnYNuuJ2ZwpB7Qlq0kepqoVe9vsykljMII0OJn47GxBVDg0
p/zNmxHrzux+S+uqP9CmHA7qMKvZsdCL+A+aOV4UTiZ6VBDFLQ9GX7kn2HTtq1ftQQgPfD2X/flX
e9qSQzd1FdjuWhoHniY1zCCTyHnTuZY43d671wZj79JKQsKGTH0zWNU5WjQMIqaONDhxkKt49/gj
9qrg8lBV34M/XBtuvck4yitSddtSGStdbaoWQkfjTWBilKL6KlTAuQr+GV/+/cu4MgjyKb0R4myS
Hcq4Q+yBgAkUk7S1MB1xl3UpbhwSJdL/YSjaf6vS1Yo11s9XLOqmGn0rIwpimXm4TixGHHTZKP5T
Mnvvybw2g/RgbFi9CFoh7HU+FlT3XuAJGwWmGY/DofQmtT0h6Yw3onBFv5cwXRuOBxNlJQrwOvvk
fLjcaFiwCbyyjoHbU2JPeVAVaI0TGBvxzjRee55xXmSpSLkBpm4fmlRHkmf4P87Oo8lqYw3Dv0hV
ymEr6YTJMGCwvVHZBpRbOf76+zQrjkY1Ku6OKoP7dKvDF97QpVGQmWPdPvAc9l8iy1Y+GbUmfqxR
3nTo9TTmMymrQ7UcQdtPCsWWGj2bdf5vQKw/4gaMZ4TTiSXAtNhG/kICNn57/4PvtOvohMFUdpHZ
4tI3N8cGuseSIEQij01Zzz766jCzlajuT1njmK8EcIPmx2tSv9SNmizhFCOFCIfcfARp0X4AxgFO
Uxka44jkvPNWy5xbZkIAM4m0b79X3CFqJhaL4C12lFPn5c4j1AfPb9XJOFHzNEOjmvFzbsbO8osO
vsj7K7MT0UG/RWeNE87SbBkAcVpOnpkB5cMTdDi3gzJeKdViSzDPzzBGjopTu8NJoQ74f1ANt3lF
ay0Uaz3uSiyJ73WkoQJcwAmJumK6aLN6en9yOz1CamByIFwoAMBuH91yVfVuUrE8zPo+PbfUzE7Q
HZI7b8YspTHyWmC7Yg2f17Gov8aOJ+6SbrTv2nF1DvIBee42zz9wStR/aQyD9XsDqUY6YEDdWgmM
UV/vpcEtKrRmd31/wju7iaSei5pQmZO5lSgg1lG8ONKTcFAW75qvSfxBySbvnmy6DkoggueeH+0v
PQJhqTb8rkkMrSK0Nolw5ONET3yzmYWhDK6xgLIxal07l3hNYCGtISDXJmZoNZbqu0iPHMQBOzce
VC6a3D9xaUz79gT12iwlfUhVGy1yTuBC8xCTPOcUTccX3k7IgSAB1U7QiZyWbXmo5db2OIlJqK3t
mgaAPewvZjPN962pyrJyPj+ac7r6SBFTBphyGA19nB7JPeyEkmT4COIDjAcfvy26pp3XINBnx2G6
ThqMbCM9tRnAT5CaC/JZrhHYg2U+DwRqRze+jFI329iUMhtAWOj3q1sV6xQ3KIeufoLSRFHd1fSS
P7e20l9EmhfXseyaP4u89+TDKnAmh+N7Z7Y1nJHCiv4ZGsjScw/x5CDf2blUYLVIrIP8SdTSbndA
C9DBNDJAFIqX/jA60CVGnLgnuxyzS+V188GVubPhpIgTiSmlWfghmzLM2pggIGsd+5FZ0P6dcEXi
um6gwyS0Rw/mtpOrmJQ+QV5R/6VBsxmM2mqHUv3AYFWnkrjO3uNqr+6d3tnjBXiy0fut0a8Ho77V
OuGtJBjjxqLZxX21CcacSS/StbLTcK1V/TL2hnNxYL+GkRVdsNl5ARGLm3U2FXcxUYhf40D60rWj
FnYos91nBnKVY1xHB/f53sqTyMBfortJTLp5xTPcVBc3N9KwUiv3nK321xZJtrAbovjgG+8dMTSK
CddwvQLKLs/BL5Uiqorq6lhcKhSnX+ykL//tcfmloFD1j57Q7I+W02PE5ijFh/dv8J0p0sSgAgbj
h8++PduRYptRFIk4VASqePO84gvQpWjOGOP/ESqCpwepQptWEqg3qwn2yBt6DBPDahTrxcKd/cFO
4DDlnTjSFth5/ahPGZzNn62/bRl/iZDhL+Ws3FiLnowkNp6qak1+PzdCo1sqJlJ+ARm7mRBEoaRo
rCUORTrG06luB685ZRP+812qageD7Vw6nEs+PytIp2Ab+xpjD1QnJZKhcm09euXIC7eIOfXTxhvb
MFLM/q/3t8beiMQQ0rWWEukb1YRczKUuDK79pamii1OvTQiz8UeCFs8D4KEjAsjecGR9CG5Imxss
jG+PQBur69g4Vhx2TaOEfaOZJy6i3k/WxP0j79z0YEH3dr5MI1BGkM7h5iYpWxH4ibrKjEN7IurN
Iyow9oJ+Ec5W/0dWCwwTA1SVwJCcfbNRRIOf4WhKV6qmXsM0qtrAKVPrY8Tr9PvRCXvkp78uVxbs
3ttVdNYe9pUwinAw9NWPo0G5qjHGDwm+Qb9f6KG8xGDSwgbUxWaoJk09R6xmES5T070Yemnf43A7
PWarMh28DzvfiraATVYLH4DHafM8lI1bAq5P81BPamQF8h5ZJrNpRePn4zgfLKH83ZuYQ3IvpFUu
BIQ3UEtjHNzVoTEW5pbafAHf0jx08aH8yQ5OwEbsGf4fhG9inO1+B9o0yI55HnaQPS8ElZ8TK1Kv
0+rihAXB3HdaTap0LgNU6Ky+Jq3zux59xM+QASWlTR4AbWsN2PBNay+bWFbbqc+6ksSBszTib1RA
+7tqzqKDHbOXFtPjpFjMeKSBWxz0TEeiMLQmC/OyJcaw+8ikQmxHUzhHXvnUU1aEAy2ck9GOVPUq
0f8QZZRdY2GaaVCVjfGPaU3pf+9fdDsfnKIe1lJAJqjrbd9ATehea5RVFq7pqAJPVGCZJPkRo2Xn
iWcz0ewGTY8SxbZxFy3EUgOOJXzvBaQoCH6sH3VSFUQw1ty+zJNjPyjDhPw3chhH3sE7J4hyGlcC
CRM14W2AATFkqZMiL8KiWLLvwlHix3hq7PvUFV/fX829edJBB4VFeQHxks1lpw/OKPjQYDFEa9+T
reR3RATqicq9cZqQ6n+MrD67EAqY1/dH3nlBeIXp3mhUXQCkyTX4JYgaukStrYw50s1Mf/SW1Z2m
xRhxHbaa7jqU0xEYbG+qFJ7JcCRpi8fvdsA+WW3oR4Cd80Edz3R/R7/LUuhySZGc86xxP0bjWvs6
gtcf/4+pwlnTiE0BNm2h7+Q8KZo9LLKJaoSPlvX0R+cufy/qPF9c4R35WO3tHooJ9ILJuCWlYDPR
BfCPmc3oBYyW+HNurTig6owdV9LrP35/ZrTe6GCS9MKJ37wqtWgXT6xqEeqTsKGaCe0f0Rflh1Gj
j2rYhXeA13p7+Cm2UbSBX0Vdn2fsdmppu7bdmCs4H6ZrHuCpUz1343ok/fl2AW9H2QQbmOnloiqQ
J2j1QvtjFIKKmyb6D/NE5+B3F5ArBrwbzwofiqz5dkIJXW1PrVcRgr7qPk6J8zd2tvbVTproqUX1
8/z+cG9LQLJnT/+F/A288LagaE6W1uRqLEJXemRU5Kqdn8NVe1bntUUKBidj35pk9jbjBsmjlqft
QXQgI8PbB5uf4FEioJsPxvLnS/vLuUdPXFGdWKDtNw3RZwBvboecqll/tuZuuI8MT7mIPHW/vT/x
vU8qlTRkGwb2x/b9HoVJy8WtRajSWDvltdRoM6OZlppVHmhE7A8FRIrbm8/60yX0lwl2Zt1S+WlQ
ihxGpH2FOZUPYNwzsCqR5R2gPt7eog5mo5DboSRLqpn8Mb8MBjisd2NvEuGoJOqzJ1I05yd02awM
fB220OlBUPD2EmU8mrdgQOFyvBGfS6t5spBHAx/Rx92Lna16mBmzd14WvTjVer9c3CRaYHnM6r/v
f8G9kQlCCL4IY3f0mZw8cStXL8OxGj3fmEipBKfnDqf6LIjMeblj3y+hupTjQXV2b8dKoWwCLLIP
sDy3a7waSoRnVVSGjWI/9RCXQitbfnRdWaMnAPEw6MikP7w/270x0UeQ0jvEAEDubsfMClDLscoV
pDrrt0lbzcGvxCQe5wQULmrNtT8kfXKwc/eWWAJSflrewWbeDFohWtIUfSpCz6RH1EVEVfEyqNCx
huh1GLT8kqde+kVThvioOLyzj9ESkDLEqEXJWu3tfEVa9zSMEI010RcMyNNF51MRhM7gOOiQ2tly
kC/vVP95j2m50yZhS1EovR1REW5tj55VhVRtUVESnlKYQVrYxt/cEHF/ikGSiDsFRVGKaA5iQD7G
0C3g5FEqsXaTfoRy2rk3wIXgkia5yiD/tktAHDhkKsJ/q9VqfpM76z06++hZ6X108GzvpDNMGNdt
HK8o4r0BdFce9r6lQNIonSz73wQVg9p3mpbX1ErHx2pK1q8gzwnBNC1N7/UZ3ySl1oyDy2tnv8lu
D6+eRz8Cy9PbT1C2M7QzA5HrxrTGV0hiuR9FffHVxdmeYNst7yyUSMKIq+bgHdxbAByNGP2npyti
c7dDc2+VSpSTecdEYupTk1jTk+kuHqICbS7nbbgo/HKLuu2jYqfJl6gAT4owiukmBw/i3m+h/yst
NlgKSAqbZZgzZcE6PM7DVetqujFRdXKaZHgwFXsIRAV2SzEi4z6bJ8X3IEievdgs/3z/vnm7+YAM
0qqlc8GrTJ3ldj2W1MRJekRyal3KLtDx5wtmQ0n8cVDa8P2h3l5tP3kftEhwbkIdTv73X54s1E/q
OcX3NgBi58Gx1eovY50vITLr5Z2Cm8pXc7bVInh/1J1VptCCSAUUZdJo/ng7bF+12oy1goePSa9f
O+g3YQ5V/Alq1RRiseqFxWrrn2A/XJfJrR60uSsPfsOb6IuFtWX/i5QGmMZPAa5fZq4UXVf0Bmbt
i5aC98pT0Jow9asCNtOoOL7mrtZrUi1pT/W8ncWJumhx9/46vFl9fgP9ZHqMZAbkmJsPPSkAHzjP
KCpGVnyfL311ccwmOyWZ4nychgKr6OXQ3vTN7f5zUBqoyBJIKUB5Efwy8U7r+nisa8QGlapGjiQZ
rlFtDqduKb8qcTRe3p/j28qFHE+K4UD6A++wjarhTo8GEswTqpil96Uq7Pq+9ZLuvl7XJTRQbLr2
nj3dIyLufGiHLPqIM6l1HXpveKxm1fi7ifvFOvj4by47WegD8UYvXcYRW7Qil0qOImIrzewV9yyq
WsfrXfSB2Razb3n5FOQOwmH62JkHy/HmbMuREWb4WTJB8nGz8y0sOL2BVn7QF158atqmDSG2Z8Hi
tEfgwt1Jysqp9MqRY95+6JJWronp3Rg4dqs8I5Go+lBttWtbZhi/ep5ybvWm9VXasr8bmMpJMqRM
sQm6t9ownr0KxauZpGuNMOvaudGeBHiufxd9rS6V5rYfE8VB2BOZuaN37E1Wytjy2wImoPHKi3I7
69FUq4gC6xRETT+Ud1VqGP/F1FuPsred1ZXvA95dcGnQF9mcXeQOZtHN7RiAjy8v65iAjSzpxT21
rbWepqmbLpVRIi2xDDhWvn+mdo4wKgHsHtIN1Om3ipdIvRteO+cj/NZyvUTGZF+93sEQKY7ccxl3
R9TdvblS75T9ZLDfb2yngERjeWojMdjlbYb1cTuEuMobfgNbKiRIib4ZzhTf9Wt2pMO6c1xgd6BA
+1M9Bb727dekba2NgPpRnhWquFu0Pn9xjan4rtWafrBp9xZVqkviF0EpjMru7VD50hg9cecYWGaH
XsyIIxJeGHX3WAyG+SSquP3j/a+4c/tLgVsY0USaEmt6O6Cux2jUdM2IP2VinuJsKe4Kw0PjQhXt
KW0j9PzmVPwubYbCxk9AAvUo7obtbcxN7Gog68cgq5L5HCECdz/VXfwAEzs5iOv2vh3NUYgzKMDS
T9mUU1SW07ZGTkiLSOklzVr1yZ3aMkjdIfrr/aX8uVY3hQw5LVheNmVTupfbEnHfWXgwOPEYKJk2
vAxKnoFk5TWxAsimXuIje5i258XUBttvFC/6y4vH/LUwvWjysZYZnrWpyWGGRIa+hEhgFh8MRVes
QExq4tz3Red4oVJE5p/e6pRPmSjivxtU+fHk6yn5+ws12d/Ge1EcJQblxEHD5InaXGRa3tVqMnpc
ogPgtsHou0vfJPFHgd+CRGofNdJ/Okls1lAKHstNIU/6Fv9oa0u8Gg3BZgvCwcXBAx/371SwCsvP
imiK79d+yv9yWMn1OoqyLD9mzVJMIZVMJC8HJ0o/uGNUer6lC+Q2qIf2y9e5mGf0JSyEhv11WMdP
xahNB6nyzskF2yGpjZxfbuLNStEZLewkUigglTlccLzh4m/tYDV4RaZeEvsQwlPnIFHYeWbkvqZg
TtZGtC5/0y9RlIYfWDt12hxY9VJ/jD3v316v9INtvTcI5qqUxyWzn6rH7SBlt6Za3+kEC0kx+Ikw
bfgpIj+9f3h27iFKkEDQABcANNpiwda6dlO1V4hCtXG98knHO3PtJas/Xq5riep4nnje78dBBt0U
6nLSP5dE4HZqmbn0XrkSgeVtK34k+aqVJ5wBxJc8Q57tINzbmyE4N/Rm2CfEvZtaijqunZHFxPp1
nRYN8Dqz/tijCve1RZcRPYqsPbttbH98f113Xk2Ku+DM6fGi57lFYGUw4KYKhkcwVyrK5bGw04/Z
gjbjiF0usmOFlT+qZp4+Ff2kHHzTnbuXhYWNKc1IqLVttieAulQTHpeHbNGdhnZR4wsNiG6VHD3l
iIu5t0/ZoJL9Drb+DWNCqN4MhCiZA0cI+y++ua77amYf1f72JiW9YCGrgMCFNH27Z1bPa4it2Kh4
1i3YH9fdwzhD7kcEA73F9z/e3lhSlN2h4UqVcds3n3md1WUAejxQbQqtZCbc6TS1fczytvs/zoLU
fufhItZxtpIaAj1HoIf4BrQa2t4R2yNYaLveL6qWHZyEnS9FIsalTStVwiM3x26Y1gmRUE6CoSIP
3tVm9JCLtj4IMnYuZEp5HFcobhIKJ3/FL5ejYYreKBf6sVqT0FGYas2hlWf1pW+NSdXcL4VtH5Sv
5B2/ebzIM4mFYQuhNLTl0lMzaXiR3BHpszpVThxu9TskJvMJeaXlB657IB60rKsbP1GWBavO0kn0
82/vGZnrQviQtyld+ttpJ2UM3klkXNcUTfxsXhya80N1mdAmOZjuzvYEQMVrR4pFSXrLDc6mWc+o
aowY61b2xep6+4+hyQwYa3lxMNTONWZRmTNpLXLAAT3czsqm1Da0gzkGBgIeV33U0O3RrOlZcfT5
xVpz9eo2WAmgemsc1N33JskjC0Iaxz+prXE7ctqzjpHBJC1rSZ7jojaIIdKpRnC8NJYDZay9wUhi
qMTSDsM7aHNjDg704GFxJjw/u/yPPIOErCqG9QheNrt7f5/sHA8pMEekShUGnNhmKLOx7FrFIwCu
pDI9L52mny2J4OzY16HRTkf4sJ3nj/Ec2SVCqhVU5u065p7eebVmoTorhvEcUxDzlbH5w9YS4+oU
3nwn1EM7rJ3zyF3GtyNGws5wCwC1FRUl0XQcgsUy89KP6dB1vrl49nOMvkbtV8ZYfi34t7Yf1031
WXfzqj69v847n5TiGuANjgrkSkfu7F+uocGLNDh0rHNs5eV/iankr4vqLU+226dH0freGlPjosNI
ZxMtps0a263lprGZkMzhI343GLN1gqs0PmWYY4dS+Q1kdXEk4b23yL8OutlIvZZpa2yT9dS2GIN8
dZa7Yo1h+ya5g3l4lj4otvhWkvFK6bX/49mi+0i3k94xIjFv8tdctbpEjo7SjhlWk4aVK2pqOLmK
oxbB3peEjQHyiVSZ92TzJVszjikdsbpzMi5XTZBsFbBDwj6ztfP7m+YnsWXzkoBYJuOSUBgEZDe3
DtY8ou1ncwic0cZdq62zh1XRs4dWS/K/KwcNAd/Lmua1GXQ6u8N1qEu78UuzTeEWFNZFRuyEzav9
DXOCNSPRHqx/kgFx0/d/6N4tAidOMoEksdKWm+OX3e3Oq24Dp0aIbhHKN2dOZt0Xudq8djU0bMRA
tE/vD7jzEWAxcGXxIViabewAdlv0ecZxgiKWBphwdE8lJeSz08br1/9jKDhHEhxEG2brKWBMlPfa
UR3QkG6VV0PkIJHypeTeakbjIHvced94XEDPs4pERds8m+5AUwoLrGDjogitGPT7Os7550FkCtKU
or7WgBr9dsY37/1Z7gRjjEwoJhVxKFdugjF96ahvW/MQFIatXHEltQPPSLSDffK22QIkgUKCBFt4
kn4rr65fNkpTk16sJhtaKfXy3m7zD47TTKfJjZWTGSvR6zR6mT+r8JDi2kR30RHewYu3u3WklZSU
upRl09ufgLW12bEQvAYqp9aMXTNUXPJakHtL+P6i7g4lS/pIW8Ck3jpWdbEKfSlz2aXe4l7R988R
1My1M7fKdPD9du58Qk4J4CIpkdzA21m5alwkq8HCerUTndKRGlGf6PElTvoh6Ema0fiujjgtb6mc
8nNKxgdKg9L4cbNr1sRWy0QYQzCibn5eSyc/oQG4Prvow13hQjjLua7M5py7mZH7dkVj2a2i8TFS
i+ls6Nl0GZUJmTwnHpJT0eduKPplOVJ43V8bUk9bRuUcrNu1aVo3zuJC41R18fgypEvGM1F59/D1
sk+oInqhTWPx+v6333kPaeqRRRHBcZ62QA0TvQIs0Nhm7TCPd/A+2r9QDVue1HXFQn0oc8vXoyF6
zFr4/Eoy6Ec+33uz5pRJ9LhBcXP7Ts1ZTy0nIeoxlNm9FJ07P7QxiV1soojTKNhfrLpSHEBi9q4R
uQ+QDKAQxV68Xeq01zu9oiYfjFblPsVYiPhDPB0ZeOydKxrtlIjkTUJR8naU2dRrFLy5rMym6U5a
LcR/Tdl9j7KmP8ge36pbSQwV6QYdDqmUsoXHDxF7BsLcENRd5PooPSovtej/tO1ePOtKLGhVmnqo
xsqC8KoAO69WXai0jfko8jL56/09tTtvidKT1TEJ77qddzVOyZjr8nnAHP5s9Mq/SMCOn+l6VAcN
iJ3NwxNkoXhBeRUY8ObIiC7Xic2jPsi9So39TgzKndCzzvQRE19f0rYyPmI7EX3/7QlKIDuFP2xn
EKXZTHDNvGGs1gasPDW5v7Wocf3Z6u2XuZwPaeh7U0TcHcwoRWbUAzYxS4K+fsQ9TOYzqOa5rpP5
D0RFqEbokw06r6Xl4jSii/yp73q8qFAhPOep09yBABcXz6yW2XdFlpmn0Ry8Oy+l7RTGSqWcJquZ
j7b8mwiLPQj+x6OIhmQSG+D209eps9htS4PGUFKnu5pmG5cBpkbYvjV9oeYXsc7xUb/8zX6DLSdT
e1mqlG3UzTmL1iQrlphkbRjgAl/0wegeIcVrD8LWot9+l+VgtJ5AnUvo1bbkv3R5X+tVJV8rpXvA
eNQCu5gjO9II5/P720wu1k1YzVDQ8yiQkC7QQtx8+lRF2MajkBDYEwJ0aT3NJygrdbA0zupD0sW/
bOatRiz2qPr7FoHA0EBAEfwAGI1JweZgyXi+qhQOFor12j+DXiXfo2iii2IunXluesAh8G+M9BtM
pvULWy/2pEmE9xxl0OBPdQFq2GdXtq/vL8mb0yB/FwVNbBpgEfIBbveX45barPRcLYiweEaAOvB6
Hgp4XPEoWtzTaus0Lqhe+e8P++a9APYiywHSO0uq3Mgd+Es86ER5P6Bw2wd2GeVfhXATzZ8Us/7t
x1COA6yZIir9P8RmbsdRx6hp2QyMM6vZpTATzNk1d06NYGoW949iqarEV5Rh/Pf9+e3sNIo4gIvk
NUqJZXOCcuK+cuwZd42Tie/W9khAV6Y/z+g2NFWlgzBCuTtvy+LL+yO/XVlqJ9LKiOsN6JYuP/gv
K9vMyN6mTkLBIXOGJy1Slk9N2h/5/Ly9lqi00zpBt0n2qrffb0hg1/JqdgihxNgSdqN5BSn4z7r2
4zWZ+6M88+0ulVwJHnyss8BLbScFTNqjAR519G1BKQbgGbpzrvfxNTOs6DWyJv2+VbL6ICt7ew1K
RCgvkgREsk8310VZj7PdWUoXrDyL57gq57AqjTRIcdE7OA+7Q3EjIfkA+vFNxtCbIzKZbtYHA+XW
f5Nqjr7NWaG9ZBQJv76/QXbXkmyPY0+BgXDqdoMoWjKx1FUfKDb9p6st6lgLSz2OEyrWduveTXG3
DDRQYaIcpIG7syRT4TvK0v+2OL0oRtOaaAEFttpEl9o28we3LJ2LUTtH8L63B1DqWksfGhpCiIpt
7rV0rjE91quO6CxyL7U55unFa9fxYhiN+x2hyMpFvNJynkyR2H+/v8Jvs124U2g+y51KwZP77XaJ
dWNaE7y1uqBcsQjEkEqgpWXaQ0N7Ja7Xr6OujeLcambzmmSxnfje4OHCrDTOaB1UzneuA9k/IiIn
hJCX7e1PUaIkn+ZI74K87EpACUsUBVohUH14f85740jEKE+5pIlv8aKxRt16ACYHcqVsH2Jdac6L
nh7V4PaunV9Hkb/il8vNKexsrFNGceYhD8AiZ4HbRQ16n33dnym2jt/fn9bbPEDS4GQ/Ub7bAPWM
2xErJ3cVQXZDypEbCNGldmP7UaE7z6J3179GruH7PqcK6s/uZNzp9tI/Fp6RvkJgL++dxOiKg6ti
dw0kZYa6lIRDbTZXNStumhtlH1R50X2xlaq4xwpY+wuWrRO6MGf6g0+7d2oJg8iCOLhUiDZHyRr6
su3XtA+iXEmvU5R7YVQv+anHaf3u/eXeHYo0h01E/Mma36722jvrZLsLgP9a6c+rI4q7ZFHRatQm
6/r+UHsXBKA5JMSgkFPf2xwMu1SGrI/hFgyqUzih5WbD9z6JoKwrjSkTd2gjapuqZ3U1ssv7Y+9M
EzgkXRB4ytI8QH7iX7bxmi2LgaRYH4zkDVQGsAVb3Ml+7fr5yDydKsfO0dQRgEX0ngwCIfVN6Gni
gOs2bSqLyRgGPyhz7sIWaex2oBFvVK9tojBNriF9vbTagL4RYBovbN1W6X0zcfL0rFV9/0nJbeUf
+pbRp6qNIts3LILHEAfcZgo7t9E8HxjzslwWzYrHMC2cVL3Ug1V/axB+rs9tO/T/2UJI+a4VPrjf
jWn3cVFpzAapXZvf3GbOv2k9FkDXZU3MAtHOev5AV3+o/Co3ZZyeGcV/hPXaF+G2rR3aaIn/OXXO
2F2Wtcr+lLyCKnAys7N9vD7y19Q0CF1bHVgQlLsuyXynN9Un1Nu8+oqA12jLqHNq/Uxd22/j2NrF
c2E7ynmxo6I6E7gCrAJuFUXhXKStfQEQjU+BAVHgnHirm14RDPTKIHOFM6Jys4gkWKoF25ZJTcUa
KpWWzmdKI8XVq5FGhmimuIZflksTf8SxtvpzbYz4H9GK4U9A0Gi/6hWuuRT3p0qyQ1frCSIAuGVn
ssfntUCNNlRQ9EONzNNn7SHK8L7wuSSy/4TVJ8qT6yTaawuECuxT6kSftLbWvHDI6ghN0aRQUr9T
hZO9jvTgsxOq4D0FQkssXxfHSRDu1vth4a802Zd1XkeDpIgc2VorK/aNMemexIqoHyAdwW8aLA3C
nOes6XdPODHINS3XMDSa87l7qft1ctCvi0V9jqfaazE9S/VnhdZ7et+tlnhOHSdipomX38eWUlrn
0mX74ygAwq0as+Qf3P/wuaFMB52LHosaWGO2XMoWU49TqlmNwC4wgz8bmTHZcCGyikgbNOgTlbFl
OsWV0xi+kWozdnsJpNf7pBmW8tLXBmApEUdfx3LVrHByu2QO2wkj3bMzVF4RpKmo8ye3zDXDj0ok
NhtNTeuAWWjnuLcS816hud4GbtybuQ9hJal9d3QGcbVGR0X9Yuh0AO1ut9wrxAHf03QFZFQnOIiz
oL033RX5kIFJiFXnH3PyGutsozKY+QWgFdfHIKLyXodZ5Msl9YrZvUPyDeY5AJ/KuhhRxP9MUebl
fjJTS7nqUVZ9dPWmeoGSUvfISbfdYxYlxus0pSqVbqjTf9t2atmBjtKrcwEMVeRBQnpi3WtuFBlk
JWSZp5T63XBeO3fVwEhYnfVhSV2mWTjjXNypdmX0D4TbwvAdermvaK0DTqQA3VfnYmmbFG5IE/03
2M6SX80m6v+rIl18nS2aZuGkTCb2ehA9qvMSL9qPBO3ERwjPKVcR5NbRN2enNX28Ak3HF03rfeog
hqZ+tTR5J9c4v87sxcqHA1N8jGKs/S4zWcH9TO3GuUDVIJkUlS5+dFkPaXWxkVwJSpD+uY8SX3fn
OAUOoajYquJcoD2/QpgryuE6FU4UetoizBOEwki/y5euyuWhGP+zF8sYwKB5+atHk9MNx7ac7ugj
T3+gcFCp/oIc7F/2zFYJBRD69m6M5+Q7Gffyl2U2dhOOpTHxUi74XV0jvrQa1q6nlEHhDt5rb4+T
OOlxksd3SrJOc9CXitbDfkVn52S4k4qKvzWoq9+1E+4kBCBue+rbPGr8qoJIH0wLRVCkeTGsolCl
rtA2ojp2w06thOq3IsmaM5XJIXtOkoGqe5cOyxgueAKO1zTK5ujBE9XU4sipx52fOMBScW6dx/Gu
cpUCcE7f5V2wzDF9GWXBs9J3ElWZ/07SeC4+k+Sa3zR3Smj31klbPWkNdvGJn69Vu37s+DnTCYW3
1rzQAZjLR60xnPnSr2BUHlh8WgX20mio3MEyzPqXxZ2N9CFaFXR8G9fJqm+2Mdrln3FSCO7EZWlQ
9/dHGzeF/mJbref8a6dx5/4ba0uvpyg9j8g/n6KYyvxXPbdaRN0nax2UT9DJMu/7QrxYQ3ReRIvd
VhLNmuJbiA0Znj9rOgS+s1K7CJn7Im6nRQ0qNbfzC82MLvknXrAi9XtjdddvijaOjUWL2a6baxRb
VEwfEKbnzgq01OvVz/08aPMXjY4HzTSt0qZngAFp/y0fsPL+qpg4kz8ovCpG0NV2HP1oDQh2w7l2
oywTFzKkJftoz7k+Pc0zFj1NYGFg6yp+V2oKOhdt1CrV99RbdYQ6PaOvhk/UnNPqIZ+nxkHOwF0h
TrUYQP1ZidVSa7aPOsTPGbArE2xlPFePsCiJwbChtTrjs6sr0AMcyplj5IsJ8ftXpbC7PD5Vem5k
vFdNH7n1qTH1RPnEuqlGiGix3r24K6Mo/tqVHesWrWaM5y4ZplWNXwsMvPVTpgp3qYO5I2lO/SV2
p+iK6F6fPPelN9bfy3RFacKfDLb+M3ITi3XWOBtq46sWBUHzpFK0yb4jwdPFbTgacKHuEpLoONQj
u3we9bnvry3oRhRXckAdD26lSAkgr/TQzAlsHNail0WvpMuR5qyLib5gPXm6X2WJiVVFbVZF/2Su
mHE+JYX0BFjKoYswjjAWr8HUqS09+3PZpXwUlOaVKceODymQ+jLnXjZf83Iw9WvlWp15l1dYej3a
auVl59rWOAkmZmldUClYzAYrnmYqSl2JFyffXGcd42fU0mzdX62yHAM0Oxes3AaEnf1OgQYZ6May
vHQczCJEeYXAtC6MCpiOPtX0EytHLc/DXBlm0EzRjGZ5FvepF4LmLEvfzlNN9UdD0GkVYGzkK7lG
SQgKjLK+pQ3FSzS12QweWsu+JH2Lpm019pZyMRpzefGEHRu+XineEI6j3n9VV60f/SLlGg8xL53u
Il0fVKrlzozc+v84Oq/muHUlCP8iVjGHV+5yg6IVLFt+YVn2MRNIAmAAiV9/v71vp8o60i7DYKa7
p7tBA3Bsujh43sU2/Qy22NjDEjqezpmFyu1ukBnmhosA9GPLDV927PbYCz/EySxEbkufn3eNqL76
aGyJy83WarjskRUPKL3ZBw2IG7qfHc+tH0svHfbCrmX9vFL3uHCTSr5HPnmSdW79Lk45sFClHuZB
CVwOE/7fQ98uNAdJm/jDYa2BVQ+txv/zIG8xw8QuTpP7S3YTMdX1nGmZ0yoSDZeViQxOCBnX7Jxi
hRnlZhpkekzmkcqspaqJM/eWCQrIXfb5XfazUeem6a35onX0wzyoQtH+VzumlagzlDLncnLWZXuq
iKftTrayxjq5wQFd/UwHwh6Tk2VvCbNfrAF0oabYiEJ5hDV/eat2P6V2mc+gH9R+dY02aR7XE15e
e9M2SeGyIujkex0pQmzb1J/vhylqL24ZNcPdioQuZX23L5cXzzWuS/+Nq8yxcsvBFjETnb7f523f
ztum/JnGNll6HvV2Do9N1bO/4PUZ+Gzcb3bOY281CE6iFCfyYartMRuHyCvWRtOX5YzTunqiGHvd
E6xK3b00MxDI847vflK0wajHw+yk21uPrYW4IMtMrg2m4/Igy0bac9iAsz1k3MdzKGzEs8H++VLo
jtnlZYz3IChqqdK7qXXsf4n0nZdN3frSQTTDUxf1+odAJDXliXJpUdQG8XBQ2C7EeRo0pBolNhBf
vDXzV+QZ3hNfWRk/SDvLpRjdPv4Xp0s1FUFsVH8XdGPyb11DfDwriufDSPAI/xl3QZj3NLj9wYtG
geWiyvo3Q5l4DSc1420IlsY53TdD+QRzFOh8Wrqep0etWK4OIvNfN9m0Y057PH6zPafbdap9Tlo5
EP5wxzmsTQ7NThc766qiZCU7HwJTVLU9Zki9HnGkxXhYa4eMUEqqIlDbwWfC0U0//Upl371Qy1Ob
B/PQf2xdJ5ozb0L9VsqIX7rELYk929A3dGargw2GaZuJNq5C8VnE886fn7Ksuzi+Z5Icby8Do99l
WHXoyWEcYyM7O0wqEt6h3kr3pW7aqKWt8lAPEoEz3lfb6vY/AOim32WpxuBA3rDUd7yTydlZ0Ox9
xrWo6ksX9m2bw+KWH+varmS1b5GdjlkltJvT4DW/5lgRjqmyAT+eFePadxunvX3AW8NpDgDB83wn
tkV+rQSD8IERMSZ5FeBndplDqkDfjtlyUolexV3cJPbaae7W61im9YO3UhmLXfvWu+PVLIcraMfY
56GC3X0wi1UTTpqwCKdODdo7YxuK1ira5zUo5oQVw59sR3TDT8+48ZAPtRraD9M7cXbAuSXE3qcd
VH9ELYHRqVRq/l05wh0Mkw9mQ4QuLDI5bPilu0DYPg1uOkjfntZWmPSu1gERP72sXf2zDWAs8ipp
yp8+tTXJY9Lbv4ftXH+6nTU/UhuqD7Unw9PeS/sbhqsVV7xAnC1vVp7ko9/j2ngux3r4ntRzCQja
cPEGL63n386SBCYPdFy+m1ilH6qOs/VSzVP2lZaznc4RW7nha6bbMCrU7od/Ssfb4mPWDlF6pYxT
UqOGTlXbTngPxN2OD3VMU5VzUKSKp0S6r2vPwH4R8I3BU230PF0M22cUmaQch0cxWTLBTChb73tv
F6m/dR797oNcG5LW+q3F9qFZnTvu5PYntDgUnNkeNsO3nsY0eAiXcPlX9yLURy1YWMzDdE4amqFx
Gg/L2KJGnKPR2R/rRuik8MZx8p5LP3W6K4sp6V+X+Lx3MnftfAXMaPzctGJwHxckPFfTdFiPR06Y
rud1CkpasTkS5z4YTHVpRrf55qy9Idd38GdzIT65PNVAMvPDYNroGq8ee7yV8a1733N12PZKIodM
8s0brpCwcXuthiB4DyolaC6CuWvYSEmDH55rkbbNI8ht7swgiRC/kQAjmAK/469HvcgRojNUjF22
/VxMqVokAjyjrXRLv1C+J199o4LhwJnp3N82fdujSQId8HTzh3NllP7v5nxA11bO2OdntWgWWts5
/Iy2reuvvpYa5C8mgNKvZ8LFiGPegm9Y86Ss7iZpeWad2Be51rbFxRW5KwEDPQ/TkQpKcaP/2/54
YY2JyKhWB0/nKm3+G1u9Ewofx9tdY1LNXCy8KgA8RjK/PYgRj8U8XGagoqBpMBklt2AYT+6O6u/M
kDenfHHH1iSpegPaD4QQ6fjkR063XRwFmZC7IRYdH0wPmb6ttoh737bR/Y7i3s1dwGrvpWXt0Z4A
vfzotEKx/8C1xt8Pqq2b5uSCFFQkrgyzPaZxJUYe4wbjNdLoxnxWo+Odea1977zSo/SXLdxUdA0r
uzf37b7dtANpW4a5mEfrMAMS/HpIuUfqooI6OS870Q9Hqo435Q7ZP9EJp8eaHB6ODfuoq32diyEb
/eVjdugTC8vHKehZgxIgowThWmXQYS97WzfiHc2IzvSUC3Yy8adV3jhJ8oZz6pCQdFP1dV6NC0hL
WldsWjvdUBLI0/XquXFYIcw7ZCf6Oaz35NK5eFocwa28bxRx8RNDzZoEty0cvmon7O/SxZ+q3Okb
t7tKQ5+Ye11k4mPb2fC1nefuF58WW6Oy87Lp3IJRfGojg3fM+br1LHylRBHOYfRjyPZG5UFg9OMc
cjj9M7MbfpeCC1L0iml1qdbUMpHEYD9AaPsvcjRCtNvr5tcH0/pu8+BoLlZer6O5yjGYxqKsfe9l
YcPcwWwRMdxDBB2wHOt+jO8H3dvuOA5NJk9ZWgavae9onB8av9V5HDulZuj7/721JnP+gtJJ+YaV
o5yekxCNcaGWEI9YdtmxH1m0N71FFIn/7EqnesCVrI+ugZjW7672m62QXWWzIuW48aj+6fqwyWnm
yec9OXdbRozrOHTLl/UTMx5nUQfq5IVGzIdahPZ5VnIS1xV92ZxzfgYfvRdZvHD7pcbLaQ/LF+uP
G6+T69AjG8dVWPLWmJPgW8CCEOlsmToEM15PRFXMKuC2Vty2pbTJs0xmsEMen5kIOdXhPLuzv3Ux
K9LC3JcBCOU2uK4+hp2iZslyGYJDgkHd79WJHHloS0FCYpOMDbBhP9evu7nl4awlDfTFtLQ2eRdN
3css1yA8gdbqdx117A2iVZv1oa4dKE6SLNO/zDbbNXGYH3OwBHnuGx/sIZvFuHzNma+mEw7Wgbwf
oko7vy3qzX+ZJvX+MIk6fCi1kH9TgOGuaHcTfl+Wsrlav6xEQctAllNksIDMUyDEf0EHeFbUpIfe
toAnow50ZBDyOXe/W1415uj2NN+yDI4sl4prSDMtCksJfM/KcYOyq53pIwuG7XWLOXrEDk7Emrv2
3se9XsO7fpPiZdtN6b7GNAXLyXEN9OZu05TsDsLKnoXPc5NTWodnxzI8FiHup9e0QaVywLM5qx6j
jSV6E2QJc4L1RF/4dTv/8Ac1TldhhHiSYirJ46mieT17ziQu6Tb6zV1/05Aw5ET9CNglRlonzgid
b6Xp/7Kqvu1AzppN2HUOaOcNqaV13sd2Lo+7n27koDOh5B1Li99urjbMg1uK+w2C4LlI8EH6TW8q
yD2bGd2ORDmTuhF6yfZTZmX0zRlV25+rLgm/6zQErFvxZSKIPNkzYOAxbX8vK8ZtAYdqVMQYk3/e
aI/6gL1dGx60s9iXIewZ4XCjXOzRumWNBaOt1DfPqdGP9yZZeBFkn5xSE5K8tsYqq1BT2Lmw7RJP
T0vq0DER49090tbsrK80jb8etyQ2HjHKY/U+VsjKPjrV9VwmK9zpzWUA+6x2RpeDDNiDeZJ7szyE
o2Mi3gbFZ6PkyTDIu1rbf2KEZjvvu5ZPa1rGFjbAT5vnoIl54ACbZd767a2Zrowaz9Uw4VoZul1Y
+EHPCoLfdt7bjGvpcB9VeLFNnChvox38BzxiEZL56TJi69JnpX1xMrbB2pG95XwDz2RVxnWk/1gt
TvQFOBjJK3N89GjVGFcYzSoX9+jeBL8iIuO/SioWKLaS3QORWc2Y03BNHyJohAOH45jH2IxsJ6+Y
3q2HmZSV4BD2aTMd07Jy25w4dN5PXtXMFLiLMtvx6ZKHPa2SsPCmTT23Axssz2zZg0/s2cIKKzcg
dXMQp9DJ/Tq171JHdBZqxwKyKJ0APmZyCANabGi9Q+VJWeWgHrw8TFpgoPScOy5TwWhT2geIjCs2
atIFQ7V+ewGkXt84o0ky7fZk3Iu4tmvzEHsT585G36aeQCj39mEdycvO2VHz5bX3qjrAjc3fn8vW
9r9alcwntBUI2oMUUepTOLVctsH3G+fQyVnYx60P+h9rRAf2Ifp4/i3WJopeRRBMyDvnaPEeUrT5
d/sWNmthyCjgjSqDJgRLHeK/oiMLLIc0G+vHWrrmcZ4meJSJaLmfLFQmGP6DsL2wkGeTXJN4cC9j
4Npj39ckppTturzplbjmItqFRiMQVBLmpqzau2rDkfF7tmf+crutcXtcjRk/g0T19RXLy80pgjXq
3tW2rTyxDV7AX4EGjKs2AJoPY0T6Y9tvH7ohqhU+LCZF5LiM2zIiew5KeVH9lmz3Iu2Gl50HdL8L
pCy/p8LT4fsw9ok61FDQ22csW31bK0EDY92AeJRe+wRIYX6WofKl5s/0S3wVKoqQ62FUsZNdSmBi
5zJMTuA8igYRwuMNSvwdt0G8nSsd05ascvLtcR/wwDmaNVr3wnHa4FewzJOTe06G41u5rao5KQOb
drRhoD+AdDLnMhMs+cVWsQmfZNDrv/Hsts+zWIPuwOFOUZ393e1OnbcZeWD/HgcUXh10Q1WdXXeC
af33Lmogk/CN2Jcjqvkk+7HBonUXEOVtfUibeHoj+6fcvqZwWdqD9OaRQh/3+5FE9pV8y50BPF/t
Fkf3fsb7dKlWlq8eGitvEcYqq5srnsG7eJ/qWjfk8O6qhuCxwKkTA95toX0NGq5isgNmx90TPorh
8JKZefzHHlco8w6NF9W0rxx9meEJ5QXdOF+Ic3/i0tQ4yV8QoCT7YdRRc9kd7JiPRAIB8/heWd5D
+UTMA82QPRIOwm5f32Qty6mZUv9Yjw0AcYcJ/X1sl9gegmwZX8pg255VK/R2kOx0l5ygMsPpGYoK
9Juiuhwr3K0vN/EXKyMyWZpvUK4dex0qLP+4TOzTLQwXozDWQbU9pLGnnxpE0zqvvcb+hv6FIkTC
HZX5BLwItg2XfEOSou1+jNcxuEyya3/gBEPl6Ftb/Zn6sewLZm5+2IQxamyE27ijywX0/NT2afnX
xr3+L2wUzbbpvIY+fYhesP7u1JNqSqD1SQZOQTvp1CfVqGF+iVYjLx79nQV9FNGI6S8T0wnsPZKE
+rGfCfTV728BvlHeq2L+VucVv7WPTMy7l++ryrxz49OrXTtnpjXt3Hr7lsK6tMWMwVB3Yk7fzUFZ
y8gCmjS7RWA96qCdJm//GeybgkwkLZjhNBXDdNhY8toONtnc16XeEvJPajav7f+fjwFBvThu7jzA
gVvjdccVdd5PV9vag8mYxJ/BK2NTjM44B4e6d+PzmuJlfORXtm+VcpT3lg3rsObGn8R0yrQKprM/
JzsIzxLc8r6GLYpP0GVhC8zvsutkEGrZPBpLOdxBP/UyL3W0YVIgm9A9dtVY7Y9l6KfPlgwfWkDe
0X/DlIgHocDqzsJtl2NJFGxctJSUGxTZK4Fmhde8zuStC9DGb9lIDICw5DKnD12USucaSG9sCwki
IB8ZPasFcRQ+bcegJ6oHNm+Td1mXQj/7jKZw1am/jsXKIQCAXDkAc2s//9ZB0MH6psMsi3rwFZPK
4ss+H1a5fa5GT5x7WyDOKD8rkoRVHzYXHDva6S6E3+Q6eLcHVsiNfIGK1gvfQeE2BxyGwMemsZyq
IzhKxY5FUA5h3o5+PJ7Kus4wcRvrzL9jixDxhBNYXnpnMMIthFrkk+oa+Ei0JWTYM5jIT/rnds8Z
1EWcewktGR6m4/g6NGwd3LcmYQpypmgzRKPb4CQj3eujHRLTPkSRkn1BflMKgBJt1T1mWt3+4KxV
8zBOxiLenX0ovHCr8fSdKrWMF44p9/vo9+5/kb+zIVLfRKogOWPPTpbwCLi1Ton3ZcJAIwts8yfc
ebph+NwGQRO/Yqn/hHPbLWthGzSaKB+bloNy9knn6VhzO7COc67NYmEW8BYWYY5ss37rmlB4p3kp
4bJob5Z7qGxTnycvhLazXsVPVxM6nOuGjpdwsz2cZW71IDQM576+VpBR04EMWRI/TbnCxQd2X+72
PmmbEz0z6axYMzHEMWeZa7Z3xElCs3UKcy9rX9cuTsJjRSZQehF133jXZquiDwU/eWcs6UuHEa6+
omVajDjtcnCcXDBMxIzVnvzeg6t8DHa30cExN4nCmsZiPpbNlDBPw9urOweC+k3RNoXfmQYn+S0M
NpX8B+5eIxNIGsibHkBoOwpTe2A8qBHpeiszfhFiOskz+XE+rXvglteyb6skn/YubK4BnoPEi6JK
C46w5uX+jzhzfnBlCHpDqYFRnA0mG+SIfzAGnVSWnZq0jhLqab/7FyFk99ZWqvlVLfDIh3rCVRIL
iWy17MoP7X9wGh4Eg4WLayjnWzqdditn/whWgBCCfpzcGriqeMvrbM7uh11vwOq12lFI9RGaonWU
8otJgVbApon4M8KbrfnWgEIVOOOu9n7vuqDY2bRbT7b21TFC9y6vzBrLVIiKDYNjCRR154c39QEW
ZnF/QH6xc8LheAFTLqPBxSMvtPp53IUawMaEhy2npLQpgebgsi4j9TrV8fANNY8KX1yf+/QrllbY
y0Itx0jIXev4rU2lnxROhbvfr00wND/Be1DrYJYB4fyJgJNcdqXQeQXMxdsaiwGYpcergv4n+IA5
4ujv57bSH7Gh7P8QYSMYQW9nPud7sB+WbJ7eUfuXXYHrE4uGXGb5Q5klWR6bgTzkKygLrH///69i
3VSE3GB6nRcW6BAbbNK2P3a514Rj9JsmglBWrXpomwZnhWGx8rqRcKlvamu8onxVehy12kl+hkAZ
PFmIQ/rD1tFKnLw+5KhK+MffykSRAVVP3fd43Jq/7o7uNEd04n6RERrX96VWSX+EvIvnk7dL+W70
3v+XSqFtwRJgax7k0i/ZoQlSpQoT1PvK/oxpgjvPm6p/vTOlNQah9Tjnbdq7r8xASNBn8G6WiFyG
rNVPUWK1kTdzfk+U9MNQltIUwujqz4I06n1GTG/4Aq0Xk6NEvkauw9DxjzobKvNLJtP4xtJghkjJ
TpU4sSnkoyuom/jYj9OMjB98aXePrqfRD1iVzc2RvZ66eZgELhF526UztGk1Ad4roMkHixAAZdG+
Rf/Q3ZruNDdSfZ8DrZO81en+1sfS83LOngDmuksr/8FKSuLxltJi72bg4fJR6QmIf1KbkxSSjBjz
a1kHNzysrV7cR+h3YpnCQdqm8J1SPKfT4G8gVYJTrJywonqJjRPHR61JYcHQ1aFl0J0OH+MSI4gC
Ux8cQS2xo25BeZNuXqesRR0VdE0xplJblj2RuN3w2f1hSCcvPq376uFbPCq5FwMJpTE83y4+nBV5
IBDBwjXvDArAl7JJMgr2IuP7kj7hrQxCBF9Bhmx1Badh56RUsTllmU6eaUPGTwivQD+lU9deZtff
zGVU/Opi70T35IXEQhWVkvLZGbrkX2wFXQKEazqc4OHDZ03r+wlZMLL+yMjHwCZ8Xx2U3JI0j2oE
ENcyBGFyKj81/3VBbfe8RR0CO2rI9T7SZSJ9mSwUiOynsCmUGoj7qKOl+RW5VZtCeLiMTDm6G3pQ
VyL+LhZIwAYLYRIMD6mArCmGqK9QgEHnvyqWjqLDbILpb7lTxu7bGXnGsfSEtx7lbZJklG0XGuuy
ap6Xaev1e9Oh93twAum+30SlNk/D3V5iUOXpk3F2+oKq7YOnWZQY9qCaKaPCoXN9sMSxzAePHeiH
Zto29kCmBmvhGnx/edi2Tb/VUUS6OE8yJWifI8pfukbyabTxjtG0mneRr2bvf8X9EnV3nGfRlymX
5mmPo+09m1TccVRG6N2RS3Tf67pcyZB1QVxRMmFGDsYfzgS8cvDkUtdZnC9LvP61TQgkb5ygshfh
190jUcgNKim4fIANPSGHwFglvaNJD+pj7cGAHPe46t/Niu3Oqe597T639UrlYZbUf4d9a597XeIW
DqtcM4iVRBZ4s2xbCESQ2B/70M9TzoIX8zDN/P40Ygek/0Sj3Z7ZhV3TM8196RVzOa8ZGkYn+2Vl
FzEQCjcFVUJV5P1JArSCRbcG49kNZ1b5lj6oaf0wFK0PlCIz3bdBtc2wBwaqeY2b4Fk60fKbY9fs
+KqSklr4szf+qFr8Tw7ZlAGpDJm7VXeyWyYYT9VnT55c4vCwlynU8kpAtH+psnn4zuzdQ0lvTfVM
EVDJsUbj+yX3pP0krgQw/gaO/Qh7Vb+35RgkhwrMiO/MSjoPY9elp5K0haZIrFt9F249epd4RnKE
ekiUFSK5kYJabZN6hfrI8tKMI5zuOAWATxOqVtqHtP4plkZMRZdm8r1sSooCioHoG+JYhFwe3++l
n6IsolRUbZ8vWoXT49I71ScAa1PnbtOMZU7+NWU2rrrpLgjttuMS1pjlZKZ1+w9Ur6OlmBcrDksL
wV10PVx+4ak407dZJHFfu0WwyeQz09W3peL+yWZd8HNhw8K/W1PP3DG0+ZxpnCrr2Q9tYF86wK/f
bbpv5KkvCVMFY2YVn5plTT4sxoDtE4mYfsUEK4ZP8l+TpdhiLgk1trFMJc00ukWyJzPATy2wvmiX
bKxRUgTVFSy6HU7k7bX3cYDyGE5ccKSKfQflt1b4v50tJE6iEqLi62TKf2wBmR2eUqPlkaSygL+z
+/7PfQpEfEbXby4+Q8Bt3NfqW2ocvy6mKOLJTBFhfc5dDyxqqmBAOi7q10YnVXVQyxL96eMExVG/
DNF3rx+8t6ZzVgeVXNwhSstW9l1UQutxcvo5+kzWWfxpGm/9wGc0jg8xZm30gJ5jQbDabM2XKLH/
VqQmy9mPFQFdLOYGD2z+m58NKj51MtA4+EV7N9oZUm5hnVGxTofAm66tIU1jPyDOqmiLBynu5zIx
w0FPfvs9LANvP5g52Zyz7W+Ufwaz/dKjjYI7KRPxgYInHFEjeFwov4kjKGPmiG9NNFcml01mfq9u
S7VxkAOw4I/C8mR2k5ocrLb6LLvFRUXrRF6PAabo99xpYd5pHjPUHlUj2wKMtP/ZI2REmjV74hZK
Okok5ZNN5gsAKdHKkTf5oIZt9VLyWCMubxyAikkPKZKWMB7sYVsC/1IvnjtclBdtzzGURnuYEfsk
uUJ92OaON2l92QYOe6yAdkgXlqD77FvSlc4rcilEGdU0t9/XFY5uyFem1rtyhC9DX2UaRM+zS79b
0ypCHDkyPFs9hyS26iRT/MIKOR36h9HmIyJigu90KXHymDSEYbbXIbPEWq2/sIlUf9qwTP5DD5Tc
BzoCSPYMfT06HQzYjmlGkENRBZvvE6I52fcka/ywQAS3XBcXeejTBN75x6hbvgdijGi9m8ZNLM+1
J9MX+M5xwJtO+99a3ETl3Tp6/a8B0TeSq9Cdt7x3zPLksylp8m4JmgdEJrPKmSKdDxjCGt0xQvWD
L2NOCt/04mWUTvJlxmbO/iA2DOZTi+o8hM807SOCecBHuYTZ33FNgZUClGWFZqu0ztEOjs0hXefQ
uXT72lr0q7sd7qK5JOaon7yePB3UheEDZEj5bUnh/0+bHiQwfFCV7mmbWsh9R6nuxLY6ueE9U+ub
i/5VnBgs4pPea5fEvzis2BCxMl1RrC0Qix2k21BsKVKQ11Ut22c1jevzEqeVPC3loiAIYq1Klgld
2PQuCkOQgBXXlRNjWHRfGaR/uTtl43LqBNXnwwxhp78SZ+Kc23vVOkeLrK17DNJ9UK9R35gtdyXN
AsL9tfPypduWY6wYcvMI2buXE5U26tPSors4ydJLYGJkJJ7wr7F0ycgdT76/+uxBLPN+Xw0rpV7U
K9IwPfbV34YF6ZimG3jmnuciKAj+oBZCwEof3bHiCFda35Kak0h9GT9l56gcjQ4PsWtaQJ8UI2FO
DdWp797sA+swqMIumtuuAVJyNfdnbKzH7lKKanitugZXSI1dxEBP3Zp7NC7yY3cidb+LKvAArBrK
mqvYioSS2s3mHcPApF7hSJzmH9PFuMN59hYzXOTYuDvmHnTCIE0AwbkXxwkHNvtzFxUh42bHOOgQ
Zo1e98VQFLJcpD2Du0OD9gUpfr2ihsja+j4SJCEc6qRueRLSYHvsBx2IAiHaULhNPI6Mu6nko4hN
f4asMJ4IMOjHa+ZLWGWeCPhww92YXiZZIcTUIpSPmeS0yCtnr+Mc4agun9PVaxAMEfiWfauzsEqK
bqmj5jFZmYUO3q6z4DqLqh9oN2KxHusN+zFoXjU/QDeP45kJdnmJlhB9WhWyc517ZerrK2VrmhnV
xvG/NAHYQnQ/zxRym6XDIULNVJ6idISXBSwavesCOnGi9aCSrPVi33Ujur9JAk9WyA0kNk/UtPx0
gNkDqiEDH650S7WfRqRm6zmV7YRWy1vFd7+pTX3qu8D1ct/hcC2cWkYQ02o1nDRDhT1U3Mr0w6Kc
oCHH0gr0o92Q9ht0A8wTI8LcBnkukFlJBhRiBrc77rjsRgcT7evzzPfZChbUG32wdiGeAlRpEI8D
5BHLj5nfjsfOxrS3luu+8V53+3aEfEWLMTuxc16pautpMoFfn2ob3jQGmymfwm2VoNOOJGNPuWb9
0UaDfjGjnhkbh7luDhLpfQRlyaJMHvVdsx2Cbunt1fA0A+b2e/kz4k9+C4JkfuuntWyKgQsBY5is
CI21SLS8wyXSfwTJWpYDGAROCz5Hx7M2tmtPaS2TJO/2ZmMFB/WjJqraddvjbZUf2pSq+ZWwNBAU
scSX+KAhrhjHl82bqY8V8uEmHBHPZiFFAZGhKhmxV0RRCg3Ocqrjvn1z1ibR16WM3IfBX1KgNY9V
xgndI9hBNAbxvZuwhMVug2lflyaYYNiSYbrHej3hpQal+upKd4xPAND8W9lxqB4AJ+a3mb6jzHHA
bp4BFKK0aLYo6J6TSC5vZgjc7UdLtq5/nZcOmdewxttVTIF2IOvL2v27w5Tpp0FvpE+gfg/lYfY6
MZ9Lf+vOPmL99j8vVSb+50p3G3OEAbVz3/qTpw4IH91vgU4B6qSdojdLQGP/ETMma+BYbMV51O3t
kZF7D/Tu6PTMpwz2C5sQy50I+orEs0D4iGwT+z+OzmM5UiULwy90icCTbClfJW9aZkO0WhKQkCQm
sU8/X8124k5LqoLMc36rdg6I2LzDp6squKdpLE8ZNqeZv6eDbU8B7d6zrOZssVDW/9aZb3+nU4v4
iE7M8D7FwwTUvmQ4GCVQU3wYJmDtzVBYloGmrQZk5Lb030DPnG7XRI2eoWHH4Ds2DXYSZJOopx0E
0R+maezPtOvi8LarxnV4m7jo3rlG1njrhzPyIdQcWQOpo8IvnDHAtN0UdMXdyMaa7aTTEr/n5YEl
+FrK6eg30EUoovIy3NZtC+5Bg7f93OVwnAd+GZSQLCzNW4UkmFI0JKP9zi085AwsAtVPj11R/lph
Wn+XNQqOg+wjz2w1sU1PQQHbJruV/d8DNgkMVHO+/LF5rMm0KYKMrSde13uJzHc583a3zZ9ijhBx
JdOox09gktYcfAjymQXVNxUEYrSY14rAJ/lkmiAYmEpDtPX+Gqu/qfKdG6+bgIjKiMF1q4QA2Msm
0GRnsZ3lggSxWjdyrYYnE9UYPbg7p3Ptj/WQLJZCIgljyLvaEeQkE2+oOHu6wYQPeVjNSNmtTNz2
njbi+sAYmB47XGW5ybwuzt+VXDKZMEKWqJpa39mgbOTboPQ5uxRICruTGaMWLXsfshCkomYO9f20
Y0wm3n/aWj4OlUQMTrcwsXjMFvwS7sMMu2QOY2HPL7xc3XiU0kj7kHHxHWHKEFKZ1ri39Gw4y9cI
fZDu+JARivq9b6F1GobmJi4JONk6EfvQacZq6KP4qU2WzHp2UYuRnrj+NT5Z1PcuQW/pYYSl82+a
WYl9JTGK791e5t8TfvVboCbE2DMI0C6QV6aHj9eGNI6m/x/FcszBmvXwa2yxvpYdUtbEoaj12S9D
/ka76rt7a/EXfajDCvivtialqMfIwOi8lRd9Pxj0AvSoShLDSmKC6i+CSKn8jp02/QVkoZyzdNux
3Lc9jpFNSVypZMIps/e8siHRmFmneKPqFbxFRuDOm0wjWDlPCzjRoHpQWipUbWiGBlyevVCq6ijh
sryHzpqu8UIL7rLJhMulYkfnSrZNzq3d01SZrLismdZ8hZmyAE0M7+YRkwduOw4E0br2E8IISi4d
bufodmy6uj3RCM1U6Ps8kjv2q/memVSWiSzAjVmscSOC/VYsCtfqtYHmL6yD28AAGW9LGmpehGRk
PjtlzqLkTVZ6abgvT7YXDm/kQsHJebTfqj0rNgI0Izgp9qnl2m9Tx4iWKNkOzwGuvAes8OAn9ZhW
H5YZ0xcbCBkcbqECZtO2HVHxDacF+ypJJK82M8E/2wNdBbpjkodyrZaHdl1GHvoSc8xB2ATwb0vu
pkdglwB4e8C+exAiDV4XT9bWayy9lHFYReJN62Z918yNqCzWgqlrpFhxw0bQ+htrtJEWdo7q7yoe
1GoXZVgg2cumsLjJyIGAM+J3ApTILfYMclzsvT8Ie3itAhVlJ7sy2fX7UTmWkXz2GGCZ7CBFAq9K
wjYqngEj0+JY22X+gT3GnsHh6g7+MMCytOeMqOv7WtkB1TBTgX5Uz8uLKmvrna+mXjbI5NSrvnK6
G+1l0c84DuWv7mzG+8FrvGBrVtFV30NtZHA9Qd1JQxo39mvnjio4o21e62f4dxpP5WoE2I20bPPd
8WbC1KVhy/grc4dBrbTdTUHrEoKsxZISjqcsL2k0evMT0lvvPHQEjG/KEGXBsa4bqz26PUA806sY
/D0oQoFifEIxBJUqYxjpzv8ytldxz0RuWBzLfDIPBCHh8pTY0l/omLf/eX22nPvMKQE1qeLhBFLr
/ID1t3lErpZpYA0iZh793G9fC+1afwZVdR5x4ELdO71tpcemt6xbNJ6peXVrfHcUE1fjMe4XQGxL
jfKJKdEjLDnPRuqFrgpk0eoIWW7ME5S4oE9EBgSzfYzUEOmDV2RLe/CXdpwpAxmQh4rGBPIhntOy
+PB03MX3AAPzSMMMw+W2mcNDbJHnYQb301+l+wytY/fM3P0SHPKUiuxjj7FBX8ku99cURQqG2kjz
CDxW5kdEjcV9uaxj/gD4QJNasYbTTzWXHE85bvXZSup5Koa9XziRBqeri5Uewogbuq5xh20av/Cj
wzIDNB0DFUTNriLn8aBMY/m0pous/SBPOsgJy5IdnLNEOwa+BRSwHRaByxuFAysiJeg6L09VM7Q/
HN3Zy0rI2rhzKglV1Xg9PhlJJuwvdajlBdn8Ml10xNa78YspyneDs3q7yW2CctsqIcV+dcoCN8UM
Yl/R4nSw4ElNEgR0UULzKgejq5M63gmnevGGhkSUmCxpc9gwAKXti7VY9ReeDeifBmC0ApQaGg+j
SIfPs9BaX6qsdZx9ZGiMPkw9Xu0/ixNNBioMDBvuXhchQ3zgMyjTGM1B4Mc86uhB/2Wg5zMre12i
L8e0DDxOHCC9lTmeO691XH6VbhbF3krHJkB5PdIRhRQFnxbj6PAOsVh9elwCDg8YCzUiZJntST7D
Z4hCIHqBhsjvZkw5eVJXra8PIqAhezuGK1GQVK76Nw6T+a9bR4uzX6lm65KWqJh/Pet9foKcK3/c
IkCVmI3j+MUh0sxo7BlD99jk9N/CKSKBz4VDJ8Hj5nbJsmKI3VbshTh5gjqFWPbj6BObrCIYpFDC
gUlS+iuK8Ex34K3RRjLwXdLMiHxbdX73j1EADZme/CAm5aLW9clDKfFUlw1wnaA+JACnLPXvONji
wx+wPJCNBKnrZjPvfWz53IxN3zfiQMsBktYsrOcvaG3ZHhHPkTeNBGi5Xw3SkyPLPASjMfY64KI0
9je+M8AxfArZWdl4SRBCOlVFzLA3OzsMrJgyIxOKiwP6Vu2rNcZqSAIBGj/fEe5PszrR29A1wx08
LRB5Lerx1fAeK97yUF0wwyB2qwdcUlJ5cBb2Uhb3U09e9n7pM5+jJOtQ2ueIu89WwI2zbeqgux/7
sfkSheP/Lk1bXtYFPwB0ma9h9DA9/qrh6llgL4UtFX5v7YvI2E9rOYIyul69Usw6+N2KXjFDfMMv
yG6LZGJ94K3u/qF4TANgTJioY+k04ZEBgCCFWlu4kay+RodYoQ/Z5q3nBh+k7gG0yiyo3Y1fx/ly
9MzqjqepKutzHdhEaWdWHflHuG+tyNrOWc9aba/9e2AtrnNCTg7vTrqBQryEYK5HCsKDn0xRPd+w
5RXx2WFF6m9HJMiPevZVSBKBKrjPBbPtTthE8yVSjsutN10hGEdOcbSdet/nHyGttvwsSC9JDwDj
POaidKzuiVQiX2/8VMaX3LKugFsayvvAmuofGxGJzf+9iC52LrJPNoF4TaIprcITaW11dWkq0Own
p2it4kRwdrFuUxT9CFzp1AYiwuYSSdmUD7RTStpBCYz4VLR4qq1f17CIkxNUYmcyZ8y3JW7zO0yg
2BVZK33M2uE03+CxhHuPGDzcpHHVgCR1oFP3sS+VP29dZy4DLs2F+6bph/HGTfvi2xXG1x9RPjt/
Z3ihWm5t1ab1Du9RfieAt6oDdSMxqr6opcvRcFDfI8bw3H+8Tyq9qFy7d5yTOYezDiZzozkQMDRW
/H3OTQW05p3LMCvkKYATvJ9yM/6NUCN92+yST6aDEd7Nq+zfRV9k4y73TT091Qi+tzm2W1z7Lam+
tRgiQl7dJTvaWk2wnlmX72iT1dk2QlGd7b3UF+oE5kohQ5XGnL78/hQw9tDAr0Pc2+a+ogvwEvHs
LPBWLVhDOtK9ehgAgYmMqspqQwfuiidPCKze01X4iBI9fq0FPt4knKL2Mxtz/8pBy8IkOpTXdD1Y
5CLxgzL7q2soGdQTYJ9JbENXbLlU5mctQ96vQmLHTCzOte6UynR8D5hXHzKn0kwPvjt9B043vcwy
xWCIoc/bx1i0PmVX9GqLeMw62gR5/hWdYSEvvdoksFnuvL1Kl71tDok97lO/yPXWYQB8R/Gk/1qB
pMkkI8EBo4iMnhRlSenFLSf3QqzJ7J0yMbaQK5C26kxM0PBU+1GzbjHuYUhpyBNJL2xPSG4iBeGf
LBAPfdK54eCxB+ngA1Iuzo8Ojz1XYBmpP8BI/XiTIc+r9uGCOn9PPEL9y+AeeBud0hPLLeXW4xa3
g/CPHRsQNrq+1VhC3DlzN1Je1WrXOkF1QwDdOO3L2HgwuPTYPipYSKAhRwpk/XMarLe1ZIRmnhlC
71S3bqyZWtwy3S8BQMVuimhAyEGu2YvhIBDHpardlNh9R4zlZsHlubjWaZoYUHaTgZ5KbPARFAWL
zgmaGCfNtkVSUncx41UQ7rrcNnTj9BFyqhQbGPpMeb8GAVyWJ+eOKJppjPwbpfx172fYXBO7Ivcl
IXWu+5ymvnpJ+3pR52qpl/u+TIc75mDISs93F2STvd/epOhGsVhTR80Q7lnDvYvT38VXFYyXvtbx
+gf3/3oX2TSDsfq7KKcZZjsAt1VgJOeVeJojgpD2FvVU/R2fioiIeOEUOkvBbX8IjCKw2YJq5LJF
SCd35Bio+7RQvLRcff4Tu7JfU95JqgkhXG393lVpdFkdjvuEwVb9aT2pbkcrpFg5q0ivZQsTGNkA
eU4MuiiYSq0rgavAFntqGthrZooooK2jqF2/G+2jmmjWoN2aIk3vCDQx2Q1QYZDLTafsmD+rHf9Y
ZRacG0zefKpQaIe5Wvxx1yMipCYbuBRgvohc9e1O/pJfBonhbUyswp/1W0XEyj/VeqjHLOPM5Nd3
TnU/jX4wJ7X2dLRnpGP4oTWJA4Z4wha6rFzQJULQO9lOjal90U54tQph9JMI6i0PGcJV9bgpZ2Tn
eOBcH5SWxhImkWZegm10hWEAZvwU/xw+9TVpUSKZO4uo9/W+KaPwqzGNh0afAaHbrUTP2m/ccI04
z2tJdokfcvgm+aw77GFzaKGHCOR6Dkv4GNLTp9FY+6ZlItwau+UEr9F0bmy8/dkmRr6IfZi7cTMX
YrwDL6dWPG+Z6/ZdiU91E9fO7F2QU4mJWIKMelAgge47DQeTvaIczft9wHOUboxuSRcSsFuY+8uh
w3mLgTB/GFK3eUJGNOKHZRcUG7I64n/+NIjyFOl8/Fbzkt8OYgwJ9WlUcE/JSeD+pQWI9R/rfRQk
DezGQLdCl7MU5CXGw25cwonEgOnqIluy8DGkHAk5m2s1AKHu0PePqsQ9zw+rsY2JcC76nSha/ym9
WmGZuG1f7dhhfdzJPdIMHEy5th8RVyCNG+1M3119R6dZIfUAWlEgHPSXYm9q46LtWb3rqDgwNuFr
8MLlOWyISP1cMhxg4xgL9bBoP69PeZp39Q+1ugiVsVBA7mt46v6IPje6Rc9OqZluXbwNMbAaMFAa
8+YrpIOPsP8MNp07kPsTEsjz1kW4RxJvCZYXsHD/sRu6+auABf0I07Xx7jyCxQmzYQMGnGlqxRQQ
Vb8OPRU/NhxOmph16J9LfqErKgL7uy1z3InsYoX93usodb1k9TvBqyn5a0cos4bqPNB4HSDaZ06C
vs2o+JREZsBIgGTsnCxEhYRo1+xxDtnnbA2dQh84M7r8zFFiB5scEXO4c9ERcmva3vqFpmhct0Ub
C3EuSyDIje9386VV3F+70i2zlnAqV3vPYdXm3VnU6fBXw3zghSJQ5c/V0VoQpVDMd5yIzFtRweW8
73IF7Nz1bOukbaCz2KG2ytVnbjWcuQOFavFJ9pPzmC8ELx4d3pssyZZyvLOGeCEwn+gFloygZ/Lv
226gx6i+WkfhBCasmw75w2j9df3j5GQOJiouA7PzatdyNhKTAGCAPaXAX26Y3RhEXx8RhAakQJE7
3cantzDeZmSlFBtJEeSDrnvvzVLL2r8YjyeEp5Q3HlVoo4ZXFng5vEUh0nQssKt5tYjpeQPquXr3
21w/pFnJXwNNOtyQzNHaGxz6KHTi2gTPMZ1PajMVcuVWYLlHD4nxQGxiaYv72DEdBvAZte8Ib1Do
/saPPIFSw8nMg5dSy7t3yKh4i+Cg//Jxe8HRT1ebhb3Ht7q3u3IOj0hs5dlJ81RvvD5wAM0ABwiG
Mqh9KRDKIZAz1l5xG1cz6/CoBf/sEtLzeWn1Mt3oLGv781SkEQyaICZmA4gkgEZAHrDA8r8AEcHR
6z0+AFxCY0+S3AYLyICLq7TXacsES3RHvri8bcuYpf627HMEukOXIQEASmVkbUhORitAXpqzm/ED
HVBbtOHOwsrHUADKZ28xWLoqWWsfM7mnXfux7VOc2ByReof3Nbc2w4BGYVP06+riIxKyO05TyPki
K53Jf4rdypC5QxR+Mi5T85Eva6yPaPv8MLFNm70U4Zi9jpjg4S6D2AT0ItTdX6AqPi+Rl/1HX9k2
7BCmEupxvKK7gZaHFTDdQhCX6825OOAtbP+VA0nVhHmIJU2Gosb3keIUXfYDafCPq8+Hmdg1il0y
T1T5TKrM6hyoQsCQloZ8DeeKXtWp4lyzrwnHpM9V6JKs4CxwBzfnooqIIKiZ5vsDW7t8XnqO902G
hs3wDwAl7yKs/NO+qgldSURBGNzWy+P0eVC2dO4drcITaoCh2JCzk+0JYS6r41LnprgguuNC61Gy
2ueYXFudwJwZ/Bkx+YGIksIDbGTX3TgErDkb0Y36pZ/8+MXBRO3vO16cq+ldW4ehKdrswON5PeUH
q+OUHppyD6s7oB6a3eitDxUyw362EDCNPu9kPLj+YWoH9BpV4SpxGHU/hNsJS+n+Stfic8F+ekUo
faBQDI52s5/NJJ6sTiP6KPzaVLQitsPHQnJXtK3QCj+hRIdtSnEcI0VffMTuQ+MGikCUHA3z3HV4
eiyYkhiRKbYsxq+CRW0OUBBiL5rJZbuKCfPWaWViiGP7HrlTX2e9kjWAAMlt7yd+1p2z4p/YEZ5h
Zfzcqj8uWKasCxCtF25mXOgT0twyOKUYVIdtVecAppwcE2WnsF/XM7gVxYOSLsBnCzuVOHCN6WVa
BjplBnLV42s+juf/9DQM3InWdBN0POk5aOZk3zgJ7mUKnAvKwR/58sYKMqPWX3FcBO8Ngp7oHHmp
tI+kJS8xY7Pr1jfePKwhb1vgfmLviv5ww5fObkDxybZbOPGX01nOM+EAbL899UxXLWPBc12o77jt
V3ejiJMZzmuaOdkBEDv+aUIi+U+OZ2dknwPCW5vJG5p113pYE24InfCKLQMVc7DSY/e20lGcJ50l
NAZmK3cQsIiAmb1EgzGenFAZXp+4UvPe05gItk0Gur8LA1I9yNtbPaaoLLWiZ5IaMF+EGerb/Qq0
CKgXzP7JAQJuIGJ8gtcCshTPg8jYi8kbI+dgnvs5TVzbFxwhCBbpop2lDx89gHPnyIQvnsDYTh4s
r+hWwhgR3Oda818SVtJXL7Tq4oibzP2CLCKYk/FsIoZzcN3dAvbmbELR9xqeK8A8XI4leXM5Phnu
cptG800wXmOoEQ4z8EXoveuEDOD618fepc9RwGy2kYqrf0cGdHRN8cvxafJexSz95I8MrwxbfEt6
mud16y+RIz/sNuxnRGsNgShZvqoHL84kmAZTME84uIB6IqNTg1WuPlhCybHwblVozo/IY3vyJFUE
oCiYTdFh126Y4jWmGx61i8NHfV91UBMnBpPKPbFNzeUZ0Y7dYwccS6JHgyoX+HoFwQmYsqH/VtVy
k3NYrOslqoYar4haK3GHdZYWDgDo8CNqoeReLFJgxG4Bt+MHWsi6CLZYG6xRXiXXQ4hDFaxsKLL2
K0b2eFaYt5YbZG72evAmfMOHUdDGcg+fmt4POiy/7Nr0xRMicHSLPIMLECVOY7aI1rOXjT2MQfTp
AfnLM465Qm57lTFRlHyBGoOnixSs7bWxzrmb2n/KJbfCYznM8sXWhoiDUesJG0GZ4RMSoqgufDDj
Q9xrXey4frT6kj0zz663irU9DEGx3KInJ318cbrwPS+RF86837y2WdfnSGCjbL6vr+pKECjxZBNP
hd3X9eS+Be2nvBnLfPtU09I27/ERlMNNGXtztLctVR9Wmw0Ij67dEknBt3FxnGZsN+ShxeFulP4o
9iNZquj1AwL7sV3IoT5Nnug+SP9soCg8+KtjPZMMuZt6FpujJBRit8jY6Ps4MPV7UKzlmyAykB3I
SZeXZZVS37gzcrodY41wd5mLfnmbzWuWbo1YUGHmBDLxbmRotUCWHZgiFkH4/Vm4yAgVxdM58UHr
ZSZAaDjoOCv9DZ9fOeLtzWYeVt3VT5UlJ+sVeXHPFSTDNbqJCummO9THeQxnZrMkOdNUV0d2uLK7
7a22f7Bnrxl3o5nGApWCzIOdQ/zle4kyq9hHfWyGA+RKfia3joVrblxUHpAkiotwteS4G+K2ufE8
3fjkyERrdejT2eUtDlDxsndYavhr4hn1VROQAYgFPRaHFTljnrBPuOyTq6M8wh9Lo99m7iTkHo5F
aykGoRr2DEx+xmXlS0XsRTQ0CZJWb35gHnSbDZmQALm0GAZnVyLwPo2dnopTw3cBTID0tblBCTpN
NMrF3m0pxiy4n0wZl7fTXMyQ0WU/H5CPFt+TZUX2vkolX5rjru4J9IywJzesry94bwW/dT628x3c
b9Tt+0r18Xm2cAJCHkyYwKHWTLZziPskCKv37T+WDgaQkDU0XP/RAthDbo7ENhoWArdCoK4eNUvY
G2Fqm7zAFTYS5M3NnPu+ibOJnLIwCnYNQd8cCYapa+80YEYkFhHMt3rW9I1aI/gtdYf/WiiJ7djT
ernF95Z/M4U06mp7N9t4mtH/Xc/yLavPDCubz9mT7iT4LuINEEG7sz2aotK6+yGvrPhiyYJASpn3
DhEYQH6DW6yPtxr12UAxh6mG52LS7HUm99LHsnX092TwH5PkgLFwVzq9n+L2WwE1HOFQxRCBdsZk
ObjEbAkODS4i7A1/ctVqcU4zPfxZ63V9JkSD/AWm8R/MUprDJ4r7hhCGPj56PeotwnrW5cUu2+Aq
ZlhQBIY8XY+9l8tjYYXZA2sTBFRoMM6fq6BnT7qmjukN8WDEKPg0/cpEmNGJTg01Vd9DO2GRdDts
9eTRtniXBOjDcrRxIzR/mooQ2r3y1vRvUM5mONe8uwfcyqm5zKYuf0EUextxmfEvATINQ/woHpTf
eMQtBZKH0pf3N2PwHoXy2h2hdDpOOi9Vh1jGWbfBZd9W51nKyoH0W11w2wCnAqqZprwjqyyr7gip
4SjWY8mUG3pAvtu2YmW8LrFjehY2xOLOdtdI7+wuJrOWsumlTHziZNFn4m43d5o37dPvYvPdRjq9
IfiH8m3cYuhB+qZ1rkHybDbM9mG57laRO4/kQCN96uKqeUQdAcXd8zUfe6LAIPDZET9t9O/lFhkv
wc4kxxK/vqaNU+6s0gt/+bI6Z1OTwZ2f/GJ2QWsaYhA3aVCVwYWrbsgO5BH5+QEXJV8B/+V4FLKu
uJkCL+pv6DvkxoiwkvAI9rV4y5lRumNmE2Pt1LX1E9hpuR7Xeijc/SyHVV/dNOoRxStYrD9Z5q9N
QpCHTMOsv0oRs3dLfEvn7fPRNv8Iss9/2GfmuwJp46M/aWx/deU0f0rheK8cevFdMSjzHuOTHHaZ
FQss8srHrTW5bxmD5J9gXacpychBMKxpq7R2gOb1qUTVhCKusH2uc3sx/bZkz8DVLgSqf9MMxDKn
fhrcU/9mLI5QOfxjX4a9rKbC+Vug0fwcBy/6sJuRxohri2rEsp0Fz5U7IIzSXoWbdCnD6UI+Vuht
KoAJbX9Aian0pHUmpp0C9vI3EvNytwflsp7XtFg/Xbvruq2XmuADmJzHnHIiNiWCZ7uHhRwDIgwI
bIH6Ro5072cA4QlDjMuoVDvFndWix0xik+lpF1thBXIGF7Ttu0IMEOowEMhV3enHX2T1QPtmisqZ
K4ykqtTvEc6lYVFtgmia5Q1ZnParGZkLrLFKqw22C6BLW8CzTUFUW5s0puHtTqyxQ+pmH9gfIT6H
R9Q7eb4pkaMK9JsCga/AcX2EEcHGX7eWeKP6KnK2FjPgHjCTLKKhGgkboexpzvc1Nx66AbR4G9xR
ndzhCQPHDBRRbE/I7W28cqSJ4D5r6I225isVUUPyYrWo8BdNq+uYQ46s4JoI0FfsXAUccNIHcIMk
hyEeOxNf6B68qpra+z6SBD4gz7HcQ+XMVCylAJAe6vAmVH+GkOgsNM387Mcu7K/RuYrfaGk78039
mhAQd3S6npml9I2cjEPAxjw1PwvdvjcuGA1QPgT5rVe6zbAXS4yyuuSF9W6ACVe5Dbwm5tT1uLHv
nAXJxG5VhaX2TTWIN3aDSm3sjrjFBGKJu7RYViL8WtkZwmKYAKe9Eitjd+oJ3V255azYBhOOhq0v
3SvNawXp6xIu1a+pmdJ/6cdDt04SqTNcVEvATULIHxn5YwuLmPhy1eGurvmT4BiATpK88IPXKW80
fINwwfZlW2Ahhw9qvpdwpfmdEPB+2haYXceENLI22DDBhD8Kjd+lW3r79yosyhJnZCfg9AF9SAbS
Ba+eIyT7RMIu8bOjsrF8mCwx5Jeib0KMfJj4eR07TK90EUlsUV1mDkrbuOtCP67YP611/SqAdAi/
052z11lofCAd4aMPNAQp36YtOTpJMJM+cJyiAEQLP5rdJamxgueCuOBvE5KJTIRLPN2XcZdmm8Dr
OWHTgvd3H+RIFfZVFyxBsniNviNtF/7eIp+F/NjZfgt7r/8yxJCjqHEZQw8iHO0fSaFRdcdtq+8w
M+WMRantDDurS22E0hUGRf6ATIJ/ktJ9FpORL8SfwEcRmde9Nn5rCOhf5PiPhK5WJ6Mf2T+dr+10
S+wERAaJZ+LBVGHOdMBpS5Zd68vfmFeQ9F93lLBO/hTeTAzAeJTyIfqniLAdyZsiOyepWAWjhBQm
DoG6sqcJx32Hny6Gdj2v9FHOrF4zkwHZPOF32CPx7mXXpRu3Srk9tNdFt6jPMbigRIrf0JTnR7cr
SOPp1IQVWQYEcu/4PpCEEFhuEOzMIrrSbDlqC8dry/reVo37T6MJaE4xgZGKjPLe/qbZw/I2S1Z7
WEbr0MiDjVr9zhezMofYTddxU3Vwm7uFLh37gOpuuQvFPGBbmTNn3lJb2fytsqz4SBEyvvphPBP0
Nne8TN9xmdvqQPbT0CehsjMbsc0wPBb0RaRH2ZVlcULrwEyNyM6chK8dQqSQj7/NdSHeBNH6zC/j
OCN7USMp0846/i2Ux7S+GoqO/cpn5UQQGbyswo8AM4nlwoYYULUCB0PH6b1lOcGrFVd4ga3Srwhe
FmDcAwkGIVoJ1YXoiYGcrmOARo3+HJiVQ7FpcNrBdvZjvw/HOvgYMjqsN6W7ei/hiqCQxoTM3kl4
apQaZGu4cM8+2ynvUB6QN4rRYoscOcJ02eAPTGwI0WLnLBEwkz8SeZtkiqN1m4OB7SbymSiE7WDq
N2OE6PsOHYghrwwSiGRrGxOEW2z4WXG7s4eprF4ykkZSYq5nyEe0k/G4I28X30EaljN0HCXf6siF
XGRb4BC/Onoearpd447eF9m/XXFs7Bwxdh4Z74Y0+7HcDij4Od19+iB42Czv3emy8IW2RUvsPOWs
FRIl7G1bL0LLsUW1w5iKg1HfzNSl/FHoIb4G3Vk11J/wX1W/jKRk4L0Gnsga553s+epJjN3Cn4/K
6zYmiqKbmppSv+Xc2iEtOjEg/G/N2bqgeNO5IExxbMDcicCmVyMS86sah/m9XRG7W0KWSJD7dbx0
xQzG7Pl2QRYu+u7XCh2ee5npIMAXxox1jRXAZnWglal7cEaXB2RCUveyNJ6mtlDzKaEZwr5MSOOE
nopscSwYIUpOa4/AiFwpQxniM/FzmfsZhD2Y+UT7113OKf7PdzJ32YeScOpbC3cJWPESC8nxSsI7
YKDyxINf5dgPBgwc7W51c2yVMl+8ZZshwTxxowwVgaQa5XRv+cHToIKBm6zicmrwkA5J4bZWyTwZ
dudwLOJ4K+s8YkghIcbbRbMZP9do8f44+VK72x5WNtrYYyt4rDM67bZ80gvocY2pxkN2pC5LYHs2
IEucmo98wr59w7yynPEvu2bfeWD6GUcCFnvoe/LAsfPqB7SfrKhQt/nrOEUcZ/GQeXILHSQA5lMw
jy0rVflukffRboisXKI93WHle5334Uz4jDWf/2tZTNiGYJmiKuCWsTVBHWPXEmL+X5vH09TWFU00
wlP2TUePyJfn5BIUWNlwJ2OKN4Fo7tb7lxlMp9jQkK+RUzBlT00Ao0OriwTuqxUZDcAwtkHoMpAL
+Ak0/j/OzqRXbpxZ03/l4q4/oSVqvujuRaZyOoN9XJ69EcouW/M869f3Q/fGqRRSOFWoRaEMmEmK
DAYj3qFzXqo6zLtnWtmCHL6oA/+D1o3q7IloNi5wjaIMpk0V5rv/uIOuTzm5nQe2Jn6kr+CiG85W
T47/0UoqFiUFQi+0fesfenXtx1yPI5lAAcPCHbX//J95hsyo9jrsX6sRPmmtClhRAd1KLaTMrON/
IE+2rmr76aGwRKjvVS7PBzXBhOccg2GeNmyhVvyMhHRW42+xVYQqpOfQH55Cmhog7qKX7R5M0oTS
lAnI5TgO7aifxy5In2Ywdt8mP5kuDoUD77//63/93//9Y/yf4Gfx8v8tNP8r77KXIqLy9X/+e81i
yKD3TTJvGKqrLewOB3Iam1jH0wd2B9AlJGkp57kbprxrtklI5RmAGkGYuI50tvtjikE81VgG8XpS
BM1VVBh/KV1bv+GdMW7Y4EoPrSujUOIEqHND1Xn7mCzo9UgDHrEFmlrWPqqV6HGYO3HiMh32hoIv
hJnpf9fWgMA5BhuPjdn9uL+YNwZ9NOAYUrMNLF8tutLXg1dhHyTw8PGOyOv4UqoRlpVIdRyboIUh
aPQhGjxJerg/6M3a/h6UWasqgDqxtFaep3JoQxPU29x05SdVRxg7LyvlLXL40WttFZmYaxq6o6Pv
g3/Z4jPSLBtb/A0gmJVlc8xtN/egqrbe6OOq9NpZGRo1Fc20DZQJLXVh8mX4oi/RwEds0rbe126c
Po969cvI+uzN6wfiLWm4pq3RQFUXpmypZpkAm1ALQCe32Y1UBN4KouqRHjjszPtj3RjAMRnDwQfS
xWjPgap7vT9g2GK4krnG3kZtFC3pSewSvaBhAUp4hyFG/9rDLcdz5ecirgi4ctfjxWUbIHTGeDVo
/BOaj8rB6Obs3atnhbWncGlSqJQ2lh7XWRXM3OYOCSd2ZHu/iN0jhFGUcVsV8RN9sN7fH+92wyOt
bcPtdYVNR2h5xDUFHmymgsFL1a7ZC9OimVshT2QMzvzp/lArHwx2pTDZ7zZraCw+WC9LA1mE3cSc
p9bHuOxoONil8atFoPAEXjV8bZy0DV0VYPkoD3DAhJz6H3FSwQ+ACxIUnYIY73kOCjJyIFR7bu8t
Q8aVVWRbYGGHRJMBO2ZxwNA4aCVxAcEZdEDPGLpwAqjO7OGuda+1IWRWgMCIU/zrsvOvZyV8mClw
iORZNqqdIiL14gMgrJXY2AhQa9+LmEEsBGpL9F98r1IAMhxDplKDY4ChywN7CMb4FJoDimtzFR/v
74/VRaRralgWBujq0iwYr48h7V22Yo4R8mkc9MAz8Aw7tU3861+MJFwdqRFHtbmwr9cQkj/eOTbE
8KSmLT93gX+oC70/xGNQ/5tJ6dApVZbQMvXFUAEpvaFFI1FqEOjkoRRwMX1oFwg/2Buukbe3NTsD
WU/6agAUsbW9nhVQckA3PpLCaOHkgJkHVHOOAfk4DXn8Qn8NdQ1crxUKXZAZXPLD5Oo8eP/F0jqq
4xqa4+jO0qi94PGe1yM6D8JXKjyQYJtTrKzPqjPEGwH59991nZ7AX1YxsbBUur+42F9PWA2ytqAh
pu/zOQ+/KDUdnF07Ym1UgjJ7q4Zp8hLVtfFIc6x5wgxPfcuVOx9otTsXoDj2zykp+5/AsnOH9z3Y
LLr7yTmONIq7CvSXjQvrJjXl5P75cxffR1GAqSaWo+8T+hVBHtKB9UesDzC6OCDXru6zqY3QGkYo
5P43+Z133lsocb1QKKNAcRkYuUG8EcADynKZ89aicLavNKt/dCUkgCLBL7/W6yc1ysJz1fkbv2Lt
eBP8+V6WDFzOIhxDHjJiHXQPTD+0Jf0IjfEGuP8FkfBqYyh5qG7mi4ACJxwYsGUtDh0ll7iDumfs
/fabCUbzRFMmp62LjmyJiND91V0bTJfGoiA9oD+IRc7jlklrSP1b2o55oO0LzSifFDuuT+YwptTi
DVhnG/PT1tbSoVJARiIsWyztjF041mQReHAi4NKg7YsXAQhsv7zYpOuXCbcvwCjCOiIXOLyU3BR0
uPAEOFAaiT8qwrUeJ1DflQd/Rj1WFMtP99dEXg2LDwCpWEM+xaHWxxVyveFyufwFElqg4iBWOhV4
e4PW2+H+KCurwLXkktByQQlVXWxrfx7pviJ7sG8mFUldA4EU2xQ7uPfT8f5IK6GV8K1xsQtWXLcW
ezcd9B60Hbkf3aH6Moe5fynp7uwpo8gWhJWf+kYL0YJ0lSecQ+rXB1USaoKHRc2bqLrYYtkI8zMa
QnPvKoXyrrVUuBXqVBZPUK7TL/enurKdTSyODV4KbCxt+YAGIQkHuGIsASr43AFJ3tXU6ai6xgh8
kBFsWfOufEWLm5FPiEO3STfveq9gooOYp0lJH9Ba81ANCdp/Zes81cJxNz6j/KsW25KhXE2Q1vBy
Xlo449LTYAzkcxmnNi2gtIk6JEqjEBFwTNUOg6GKZ5yxlI0IsTpDRziWCebGNDV5Wv5IRAFx1jHq
TCiiQbo4UucERVKiiQ6rozi/+uvRmUCPnDPs2MiNXg9lKWjJQy8lyZ199b1RlTF9A3DHZ1iViQsO
r6/ERjBanZ1r8arkztdsZzE7U281YiAbRg2CtjooiIo9o2xixl4Etfz1zxVWkU9oOZbQyYCv59fy
cEINjqVEWcUCaUSeY+PXfahL4J33l3JtXkQuxxUGdrC2vphXgox2Af7Y3EM4MzEYQn1YSfGo7QAf
bmyQ35nKcmNyAng8UNKB67mYFlx91eo6poXJk02HCGfs2Isn2swgbmE/pYObDzzRpuFnXVf9BRuf
+mHuNPLy10/a4hqjb048Nc1FpGlSDKHsAYlM/Hbtcwf56Ti6zcdugA/7L0ZyXaSwgPZwUcg49Meh
4OGGNym/gERR4CUAMwyVIwHkFTO8jeVdO/a2fJphqEbL11ncE81Yg85qQFKUIH0vSDHSYMO4yqtp
3zygGa1cYCU6/+Ik8rSAekvQpjyhX8/PLZFkpTPX7HXXLZEAAYGRhZb2dTKyc5ZV4sv95VydI50j
2yC7Qspy8eEK6A2OmJBs8qOie2dHRrzHfmc+I6aRPEEQxG0CmcLXvxAJ27pEVWlkdNZijjPqc0Dr
UG1PgalqB8kXBSLY2uKNy9jfzSiMvr5+mo7tsDfZoRaB7npVEUEz/BEJj701mc3HcUZjvC5AssaY
kX4aQid96gZl+uf+oGuRgJIyYqIuLznDXEQCtc7tyhgQSYAFM3rFpEx7K1XgBtAoPr16KEqelGMo
CMr6z2JFMdiWJDPaBjB/NS+kUPlERTk5ppXfb1yGK7OiQg7DSbV5LpLeXC9lB3MJPlaDSKyrqscE
UCVtkNRC+dr5dX9S8m9aRDcYfmxKUicKMerio42q7zdJqXEUQJS8qfGrHqF55thz3h9H7vGbcXTe
v7DkqJCYiyjq2FWexKjaAnWp3XOqOMpRz1p1T3ZOxxNa+oveA1couQnxP7CT7/eHlxFrObytWmBK
6JFZFGmuF9Sp884MbL3ZB6o5vLd9df4LQDdqpU6fH6spVzaKrStH3sbmlOI45S3dWUbQpPNhGid0
ExPcq06RcO1fjQKfM+LyQLsEZ8osHpq3r54kMRvlF13XVZU3xPUkUT1Grx+Y9r530aUrEIh4a9GY
PiIFiZwJj8mNb7p2NXIfsj8d3eQM2ovg7abDRIe0QVOtS5LvZpjZP2SI/67asDmhTdVIs2vhGMJe
muF7AOQKPmQUHy3v/sRvV9u0LZdkQifBwlR8cVzgcaDcFFEjVS1FvMMvMf1FNwLzU7gHj6gkmPZu
gltjbFzIt5vKtDmmzB9GCHoN8hT/cU1aSAtHDn5KWBdiNpbkUsUEh8kLVJafbMJoY5arw2mObC+5
msuleT0caoUarCXwTVL+7wMQHuNSp1DiR2WEjx0WKMzdX9aVAeWKYvEF/11jjtcDOpYUJC6GBuaP
Qkcy5sC+nzvDusSmP+CdWbQbM1z5jni5MabNPULGurgo9aqPMvIrWJ9u1pwjvUS4HlcHT/H95ByG
in+ZFUVsnBoZea5DA+V84jmvGx5wvKyuZ0lttqCDxFHFzgNgUz3iL5iQ8dhaWf5jhVX1T9w2WAfA
L9o4P7dRXo5skRnwFLdAXl2PbCAqNNWVyYWJdOmBrrN9qXVHPCHxU2x0C1c+JcVbTacgRxWXIHg9
lOKLuAwNA3RDiVxjPU7zAVo1OOe5fF/4mHjf3zmrM+MLUlICWGeYi1slyexQmSNQJ7Cb82NBBgnC
31eOqOakG4u49vk0ajuu5dJxUu3FJo3FCL0jk9IxM9y/vlaQgsnzASUrR5waO0WUgkjgTSSwG8dD
RpXrjUOCxZiOSx7Jki52azJMuBJldQv9g9qSgkPRMaLosXEmbr8cbw9Kx2xMYs3NIew19Eggfbf7
pomR04EQ4CFAUx5R6URtCFeYjfVcKUgyoHyY0XUSpMeL81CrJQLJrd7ScKoMjHpD40ClvIcXDovm
pJYNHAFLzc5lVbSwSgMdIY+helaRUft4fxfdfloLxT5B8Y5eMxfHYheBtQ4g3fFpx8HM0Vis7eJd
qiT2N5SBrM9tC/fyHI/wCT2Q28Aq74++svAuL0uSPf6BqbGI7q5tjTBxK1r5zfwtQPCYVgu20hMk
JiLf8f5gt+kRwUejMctxMXXSgevzKW1wkUDEj0IFzH3GggtZHXsezn6GSS6lNPtSBBnykV3bxgcT
8MHrK8A2Z4fx+RUWEuyLY5RSFFWRdOr2ThL/wzuoecaT3Uc6NjHe3Z/q7bFhJPIwSKNc2cz3eqpd
hRlfYoKwEWMOx7gK21NEg3NjG6+MQuLFu1JmBHQhFl8PByG466iM74UDN3fC7ucBAcH+8Oq5yKKj
nA2EFrbL9VxEaCrACTEaqWvED314uIgNI5l+fxT5W68DjS3IF/iHxxw1skXy2iNRBldlwMYV6DHu
pYH9kCE1jLqHnl7uD3V75DhvFMxVDU1q+ujLjxM6mNBYUikGl8cGTkRnHo1RDM+aoDoPTyFqL2ms
xTDjUWO/P/baNC2wQczVtGhpLo47SrwUcjLwUrgU5k/0vedDMSBAmaijsfHdVoeS6AT391dbdv4Q
e+k7uxMDujsVfKgE1hgk9/gFWcOtFoRcseXHs5mRRKyoKEfLn/JHkuj4uFFpE7TKSp/19wjblZ9L
xRKfhQKQd9e3jutlRV5s9NfXtj9BXOf5qFEkW35HdHnGMQ2Mfj+CmXzEQan0tME1Nw7Z2jLiZEfB
TwIH6Nhez22YcIBWDbTYoRYiADrriLLqc73HtO/1JSmmwuuRsEEHldLf9VCagJoMmhp8k403iY0a
6wHLO3MX6OiuvH4fysqJRAvQ6jYXx03UDe4/vd7vK7+ZTrOLBHZIR/iY9uP3+yOtfSU6btwuEkdF
F/p6UlarZ+6cYqtR1WV3aevG2ucOkP77o6x9Je5R3YREi/yluQhSpe5T6IshWVYO/iDI76P5XJvV
eW6LfuPOvBmKSZBD8+7FzQsoySIlmhFUaqwOE1fV7O1TEAT+eVDyigS+1A73Z3VzruRQrJxFSZS8
1lhcWAqO3RCI0DVK8iw4g3MO0BpqwxfM15qvbm/APY2x5ig2ZrgyrEVOi48Q7QJuF/nnfxznjp41
+6DE9FJrEfqy2y/4I2qnNEvET7RVnQK1J7N67TnjefDnoIvNb6J5kwXhOCNaV8BCEzjpIL/RHqdo
6M/3l3XlC9Kyc5mhDlZGXWKOuto15wJxBNk+0y94GU2YIWHcVldIDdwf6uaukbMCI0lflrUEGXG9
lD4okkgfE+nAmY54sKHhaugo7YBTUE5lL6xvpF/J+9FuNo7dTbK1GHixdRBvAT9vhPO+bbXhyKsP
maLIhJOpzXH5gKx66CHZBdUel+EnOsjZxoFc3UNcBhx8WiXUoa8njpre3NYuniZqiNvULlLRr/SC
MM2ffLQAYrgYFRIgE1oWG7f76sRpvCMwRbuMRPN6YPKtSsOOHYHvCUYH8h7V3wK/oROcF9tz7RZf
X3gWO/wiXXRlonKjJL02b9riVAG5CMF+LdZ9KBVXy/1Czhvc/p5SVZM9dS2vtR9znysvfdjECpXb
ov5xf6fdxFmQRLx+qdpSONFB1F3P2ypmo5oQvdmjuKDMEEg6gPCYFNsfXj8OWadOvklqYS7bbVwc
onJqKNMW5SdposMyP4YhVJWND7k2IYIsFQsOH56LiwlF7WwbqZ+oUgYZv9YCy4W56bdasiuxwP5z
lMUBDRNk2dH6QG+jRRp+KDEct2aIIylS4a+PcGB5mAtNEvr4S3Aq0lFV1ocCnI1ViK+hMmnvRGfT
5QJC5N3/SCu70Cazxajeku3mJXQObxzHzVNf3SPyhsAeMpUIgQ/TJbab8eL3lev16LFvfLCVWEfm
Ylm0DTT0Nq1FTqHaoa3gq6WhKpfVP6i4/I0I4vxmIDo8wrrPPXOWdnKujY78/emufURLVrYoIlDn
X24V/O2CNkvYJV1mTSeY6HgvxhD7BPI6/+Ijkr9LDCTAnht8rEuPpw5MVEFsraE20Tq/ijK3j9hL
boHf1yZFoRDkng1p0Vl2DcOhdrqpxrwNAanq6M52dWmrwjjjCKy/tpRF7JB1EAnntHkdL4K1Isau
KTSGmiBmH7BzLz7DLfwKWEHduHpl+Lt6KciRbMKHStpu8pq8jlL0aMpgUhgJN3ME25Rh2OlaVSML
aqBJlVbzxjW0uohchZQUqQrSpbgeL4nA6Gd2KvYNTpgXqAvGpcQz5cFiu+Qbu3Dt0PG1CIyClI2u
1vVYeCXEbWtFXDB6/TOBoHiOWnhyCZ64XotFBHbVc3G6v/PX1pO3z+9qOTWVJUigBOIe5CNRf3Jl
o0mrktibqiHLYc3jvIjsdP50f8Tbhgif0OVmAy9DbIEhez1NE9f6fAiBCyboI6NMR+mBqOYco9BE
bg5CoXYcI3zkIWT1+KWUkYawwuhqG192LdowbV7x4Lxozcg84I8kNbE1jKHCCMBb7IgXpfUhPEKp
HE5U04YfedGacJXQoe+bWt/Cv92OzeknvOLcRxGfUtL12KUSWGM/+fhzFXHldYYxJgjj7YR7hIzU
eJURDoc2a5TD/aW/vREZ1tTYxoYEYS0fvDD0KWvJax0zdeNgT7H/nCB2t3FEb4+MHAB4Ny9q7gl1
ObnEmSec40bAs7550fUA9yz0XY5jWX2+P5+VkWyDKCDf1uRqy1QCI3RqdKMtoCPq4uAmc3gaHLc6
afNgbUzq9mzSPpdIXccCgnGDKgusyFTyJgKL76KjrucFcuGqgg5V7vhHELAK2gLNVvH89nDSbQYF
yruXRynNj+tt0tmwtzsT1B5kzehsVJjZ1vjKnccWqm0TARx+7XrKshLPet6LdJiW65n3SdJgOIUu
Vjh3kHvHmsBQ8AB5ykDVbGzG2zNwPZj8uH+cv7Lzw2GQkCG7blGedhrEIYJO99TZHPDmhahvFzqO
X9h4b9R9ViKQAOeFegJgc5nmLAJtoZqtGdDxpM8e28/4FvZ7JTS+5IqJPVGJzilKpPjFjmiWVjUW
x2Ym+o0oePtpLe5LGFSSTkIAkPvtj9kXkeuErapN3lQr7oMyTMFpSm3/nGTVjKTQtJXQ3R4VxqP7
DG+FAanEXI+XotmI5o87YZ0j3GcKziPuZ6HuBUa3VXS4/bC2SpARmrB4HsO8uB4K+ZhxRhxj8Myy
7pEx7Jv2Y+Qi0p7nI1z9mZY3mvoIpQXYr29sqttlZWw+KlBmgwrLklOVThoCqmMxeA7e4M+o1yvP
OFRhD6+L5hSqWreRJ98uq8waaf+S/TiAFvXruWKRMypWZA9erVcEbzced+hn4Gyq1l/un83fjc7r
zMeWiFZuTvppstF1PVQa1m6luMHk4RWLLuOQgSLa1QbeqGD79O5Tj0jWi4W0zltguBPi/jG9kZ1U
hMaUAEfd3ZBm1kbH9PZCsQUBWCVlllfZEvaHWlSnghtGNsVXcRlEvyfc60M+/bo/99snObkenBry
FEoBN3EQYjg2W5rRe73P43hnYza+B+pTRScNo1EQaTqwBqhRjoc+Z6vvsgmhvPs/YeVDU3yRo1O0
Q/1Bbvo/zqvh+ojFJg6b2lSTJ1KE9qzWpvoAQl7feAat7GEgd7KzKGM+UN/roZpYJwtptMFDdy9/
22StOIk81Ix92DTIPNv60G0knisBkcIxTy4dDJx88S1mF/ZsRBWdEuSPKEXuO6FBkkZI50GHp7rv
Ww2yuj5FJ6jBzptmroOXYNa2SJ5rXxnCLE0iB+w2NKDlvBEOFFoxYiqkaU+T0DGHiaji5dmMSCEW
sMhbCsVLU0j9ZDLdh/tfeHV4zhYBxGRPL5+8Rtr4YULw8DQtIflMNDrJSQ8X2onNEZFEQPEibr81
BloSTim2WiBrG4xHGvh4Svc8DxefoLXAdHRjPXpBn5XfS1wKT8iQhzujUodX3z3yrcZ2hgdKWWRJ
ZAm0zmnFPIxIoyTIZ+CafB5GgN3I20Qo3Yj2dH9l16YG4ojeLb1Mjfzp+sNqXVXaRcrKImdiEqJE
i61cVjypZhBvDLUWkGR1RGZMgLyWG7ntVMwiI0COiV6K4hLmDhJLmJ9hNnB/TjLaLqIxRQqubniu
sGqXNFc7nfoyKLjkikp3HjFENQ9+gfRQ0bXz+9ZE6Brss3u4P+jKQnJ3y4KMRFQIbXHboG1qD0GC
iJ4VlAPGYfgDeaUujYHqBsGvjajwGwq3nCNddnBGMEck5+D6u00gjrOcxq2HmIAxaGic5y4mf3Ou
2se56rX5MPhRW6C1nE3fEWIw0ZNHYhWR30pK0AyVag+7Vo2RAE1wsngDMLudTtmEDsdx6JCPn9HX
+NapNqayyLXxjbCKseZ3ihYo/s6sg945oM4+tg+xiIpnJh6kqDGLV/NE2Ss6KQ8Zkgu7QSzqTnlY
1KltdgjxoYT5Xi2Gh2BAYhHfLPshNbBPePVXhALHgxN0rEnJRH7lP64SxPz6Jk1Tg1dv535xWjt4
KhAl+KqLft7IdFc2DKx5B5YocAIoI4uhmqECwR12hlfpmfMeaZjssVXN/GyNiBven9XKgZA9LQoz
FvnJTULbNSEo1Y6haIePj+TXjqe1c/gQp/Tq4FqKJ4Hh0cb8Vq5K8ktanqwk3TRj8eX0WdS2jwyZ
l+VW/i6yIypcOXlYPQCJb9stcOHaHP8cbnEg8lS+qqlseDMeV+65dQJE1tQZg8Sd23BT9TRLcZ8x
SvVwf3HXviOymOgE8AClRro4+BFyqUgMUuUdplH9mlCv+VKpQfUxTbL55f5Q8p5ZHHqaLTwSDOBU
4HoWc2w0lE4CunVeNc3qoYkqDLw7/RfGOhh3jYrYF5i+/KoaOhT3B15ZXAa2wWzyMTWIONfHwoQn
4vR+o3lJa6O9MwjlA7ipX0Wn9m/GFkClNWn5xrqu7B+X2g8lX1rwxLjFZAenRC7ZZszerx0uCkRJ
njPQf/GuETgz5eCSj/dnufIloYarEjZCu4Xq7PUsG6TA3G5GtHRA/+irprbNm8mIse2lq7dxza8t
KO0C+TUJ4lS6rodSUihhGTIPSI22KoqgbT047Tu7zW0aIa0Qe1E7zstQwhB6/RyhM+o6ukskUqZc
9T8CXFRR/dHJIb3a97ENalFG/aBEeAbuoilVNrLltQVls1JSlAkzkeB6sNoWbRLRZ/fy3Hc+68VU
YCYRYRRhOdG0kSKunQ1TXodA88GNLME3CZZ9LbYvmme7ft3g/ab1j33qmCh08RalIiMjAV0vcUAJ
oNtAy68NjsUkuQb1YUZfJIhhkinQ3fFFwoTUUh8mOw3Oto++/L6aApBibSqMvzJftz4AJ7V+3f+k
a4NTp5TIebqS/IbrVcYG1DaHptKpQ9copluz5nYno0jNv9OkVi8mHuOHENif10xBs8XpWsnMyZWA
kHE1A1Nbohh0ugtjYQ062mBhnh4mWw8qtC1F9T5xgc8ahZ884g9geTxW+wPM9y3A19oe43GL4IIU
EeIevZ59Qu+9VhAZ8upIz9G9bdVdVLrGWUGN41/EBwjBEjFPanCTm4daEoc28uReNoTIN4ZOd8qw
dL1kJcYm97+pPIbLSM8QQJ94vpNULk6OCHINVbNY97Cn14P9QPHkZz4AQ95h5TI89rgzv35IlBU4
OlQYwSIjRXO9kIFZlEiD1TMhaehfOiiSB2w68arh/45/lz4yZffneBsDHWSsgOpKWSSp6HM9IHri
tYUu4Oylmoi/VJVA1MpXtF2i4t6UYY+4Q3V53Ai8v6+N65V1qC3SwpHaDhRGFqdlFCqWz0k/IfgZ
qIU39qP2OBimjwp0iu6tP4VPbdAggD2VuXVuYbk8Jxgcn6beVf+5vwC3W5cEkIyBfj4Ut5ueao+o
KZoQCnU/tP8/qLCGv+egBp/LvMo/3x/q9piSAEpIE7cpD6Jl5iD0oNfjOp69DnHtw5gJ9xBiT3so
s8b8EDmRj7MvahppFCuPZYlz+/3hb7ezzD+JEHRXSZOWSPMAYrRFMQwRDDQTc0QaEhTxYhANyV4f
Tf/kummx0fZc2V2aLlETFMFoSjryJ/1x0TmQonv8CSdPk1SMPrXqg94p7gFXlvk7lkfVKRH2u/vT
vI3ECDZTo3e4YEkyl4VjPMm0satQJKybKPqYZuKl8Z3iLyKhctaGEIlR3v2eQx68sb5rO4ngB1AY
CDbPz8VkgwyPTjdMVJxWkTtqRxE8Kilw/qRNgo2y4u/QszxACDoxTQBypNSLY9u0XZ0OJn4WOtBQ
DLiHGEH5BN9Ap/aLN002DrsUR1kvFsN4sbVg+isi5fqAuirWp22aPIvKDs73F35tf9GxpFYPGIvL
f3GoMROL8S4glEQz/IJdiNIkbhQ5qTS8KTO/5K6Jwtv9Mdc+NgkUNRrocSCnFyWxuMC2Kx6H2WvK
cnjCGkh8wpc1vTiNnv2TY9P4CJLH9rTEeH2NiBozFxH4Tl7F1Lavt7ZWoITlVygkU+hv34yNVuxp
zCqfUcBqH+ow8DeCx9ru4vxynEzAuLS8rsfLbGEPdoQRJWzR7jiiP70n4cMSYnSKjTtBfqjF5iJM
sZp02glVy1JukWG5K70wEcMd23d0Jgw+Yzt8fPWno0ojX1JUo8iCF8elQu5vcpp4wqczG6s9zoT2
pcqRxjHMMj6rGr4yXhO1+IjC7lA29s1KYCJJg+xLZsyDagkElnDSHlrP5M3BXOKTVVUXsxzEmw4T
skfq5N1u1MbicH/GKweETIJrXWKU2DuLT2jS6jejKJdaqQ3urYaBuQYO0Ee1Nz86SSRO94f7jRNY
fkfguqQuCByYXLjXW0ZHt1Yk2Dh6dEiTPTLPyQFTyuk4D6b1rtS74puGxrM34Y5yGFX8Dw91rVrw
TP3kQ9SVKNSjHWns3Yqn0MZPW9nN9NkJtJTv8V1fliHJ4mhgNu3kWYUtXhJXmS9231XvQbzl3wP8
3w7qhHBqMtThFxBj+o8Ycx91B92gOOJtGR1mnAKeWsLQWU3iYWN3rJT7KZnQsJJvX4OS/yKUwf8u
Z1vvR28wiwYRnXIYUi9CUOdro+qKfbQVHFEfLPQwfgyA/4N9EeTqEyrMCA9srNTapqEorNKxoxsL
eOj6I2Zx745hQdHf7PGjxEcPYkiHlvOjbLHPB3Rb9IcJY7WzhRsy0uZu/qOGGVAc9BGl/cpW8meA
scYpssvsKakH7Pa6RDE3tvZKakMUJIdCfVJ2COSf/3HRR31lx/mkjl7sF2N50mcjehRTkT1yTbrf
EHFHSLdA152lzKdyp7aT/+n+Qq2caMkeEAjbAH0iIl//AhNZPrwhVQ5XRPx4CDDGfsDBoP9opQ4d
m75FYvuAL5+zkcuufB+YVgwpWYogVhb3QNxWoqdVjyuf0pUYi9YYQv8Ma12BMS3APWDpbmfi8urJ
0hjXDGhWANf05VPX9DVssKJB9fAWqstvgTKF55h2Z3VycAWIdkGDL9QDnjbTq+uJ1BAJ29RLCGIc
t+tVBntoYICUUw+qk7LC8cbFk0VPqhTSsq/MZ7zp9WIrWMi4uIhjIMukUi3NeTKexSUP21PAkE5Q
qi8s9O00f0gwE+zKR7efvuuAj46x2r2MbtKfxtgu9nR+u/f3F/w2XlGUgFjHPQ/cBOG763kbejwP
IfVZD4SZ+EyJyIRFZyLV1OSodt8fayX6AGhRyWAl/IKu7uLIhy5PHXXmsMxiaIrHjACVe3oa2l+N
rm7q52yeJufoGvVk4AAPuXHf+Kht406TFVvs7dtcABSI/ZvMRWqLAub1xIdIn10fNgYm7N0EpqbS
wtOMOc7G6b09RdfDyD//I360Qwm5xNE7D5ybE+BB6nSPTYmHAe4dzd9u3BvH+4u8NiAHlnoRgAHa
YIs91cZWZ45Z0uM6B1XSKfAGwrQUFhVehzsfnM1Gcry2jkDm5eekloBu3fUEsdPUQCI0vaf3dfBc
zE3+QZjj1pV/G4apUiCOoSPSRJaoLZYRsJw75FnXYxpQNUdImIm1czGbeaE/Vb/Mpuu/VImiPxdl
kHnYTBgv91d15ZgwNtkNCaopgSbXs6SqERpDzPjI4uQeLlt4irdN8zzNU3W4P9Rt5k/BSwfrQSAi
c1rSH5Ct7sQMi8bDwCnBDKWMlc9xJuyHQNMw8aYHj+dHLvyfvAySrYLbrTyfLLdRFdI5FJC8lk/5
SsFUIBAtE42wsdjj/eE/2kOTPOZqa1XoHKFN+9s88UuIK/LeN8ruU1t1P7Kw1T800ZwekjIckRLs
7Sc6Q+1f9xdnbR9AwgUqK3mlcMuvv0MRjgbmQVlPA7srqWOjKfSXYhXhaVJKXcch2rGh5vQDikWx
rr5Hvt3cSD7X9jt5AHqoBDGeSYtf4Du54dcuv2Aw8VrdhX4GUDd2mo2a79oxhuQJ4h+uKez5RXhK
MNHrBX5ynqKo/ceqUBM8JbFbnU7uPFfHnmbx5f7Srk6Mmpn1m5px06uPo8bAMyDnIHMxf1ZH4b/R
LR4p90dZO0jogSC5RNCA4rMIF4XsxjoF8bAKIEHOiQZ9IutVTyCI4L1+KMml5q9EVY6X+/Ve8aOQ
aBva6GP0TnwqhsH1rFAND37glhu50tqs0AmiPEIVSrvJErtCK9JIdzsPKCmarl3XHkQosDAPw61i
zNrGsInrUk5RUHtaLGDZtrVTmsT3CSuzR6G2sYfFd46tc2xJP4thg5W0NjUIzyjXwdGllbTYiLQz
8rLDecjz4Q6h6p3Vp3qsAk/DsO14/4OtRD6hkmSDrOCBQhJ4/cFAPukxpbTea20HcVl/dvdBrsRe
ygvhLAKXR4JigNMcEn/jUK+8KBEiIuQBQJKlp6U0dSgANdH86TxDCZuPeTLZkYf9pr3TIqol56p0
ta8ISuN1reKWNu3DgUoqr1Ajl1bq2E+lrdrhS8YNdg5K2Iiv38sSuEpxk4KulCm5XppicsomdbPB
M/A0OM1V+rXECAhlcGsjwK5EgauBFp+78XnCDyEwyhm0wOghGoI5id6azUah7/ZVwxMUciNpAwA0
mhHXE+qw2h46hW0s5lk9uX1f8/LVlENtKPXOUXP1jVJj0XN/g63dbpApLZoCvKdg2i12mKAj0OkN
lqRdbIXFflYmLH/1GTt2Z8jFd6XMVPQr1FZHwbCMBkxddONdrpflX2U1oT1N5OgSsig/eIx5dp44
MePn+79xbWGAz8uGGxHFWOrtJBgPWkaJTkqsKdaHFPvVgx51yiFIXEor8Wh72GZbG1F5JahASQKx
LxHnPDEXBZxBnefAyJUej866OcRh8S0F3HRoMSK9VB3Oh/fnuHbQqaWCuJE9A0oR1x8fj256+4bb
e6k9ARSyiv5LggzmKSrb/Elpe/8SaXaymxV7E0srX63XTy6yYo4hYEfpdLJk1ZbO4LeaJe9VOASN
lzV18Saa7MDdTcVknqKiTfeZrw4QUbRyONcp4KChyUG30jLfEnRaW3beXlIiS/K0lhV9nCzToE81
ln3U64uUJ3szBOLv1q6nB2usmo0oJ1OTm7lL8VjkWvjIS3g2ZUk/VircJebZbH/h5QNxuc1K82AO
Fc7reJRGjwFKcG/8ysjehiJ/PWYajAz3O11sGkWkKNffXXD4MFJyW0+xtTdI1eifpmAoaQQO48ZU
V24togp1E+jvEESWun1JVob0qRmJjHQ8pBmmxopVF8fEtLuNp8HaZoY6S7UX2Dv/sUgz4nyekgy3
VC+yxRAdGsfEaI4aKP5cTXPmfdL+RNYZk1Jg2eL1wUKyFiWAF0TirRGLCIokCxi7yxXr2CmttBjD
H/jZ4f9WeyOP24fRqpzD/fO7spFA6tDmJGbIwsHiOxYgECbTx4o37E3/E2C9qUAGXh0wJlOoH8Qi
D95U0Zxbx14o+vsJAPvr+yMu0A9qv5Zsw6HTfb2VLNz6nFnxG09x2uToTul7u+zxr55Fd1RLt7yg
rh96DXf263cWSAiJZyW4Iwm0CJV+ZNfu0Kbs4ThyvmE+a5zSSZS0pfJu4y4WK1tL58pH8FlKBkNz
up5krs6OP6sY6wyjbX6vcSh+oBclTnWf9pe57UIvDKxwb2tR/qnD89CC/AAwY1YNTI4Sx++DHXSE
4dKPo+7lAdjDXTPlyDeDNG++VKUeYoqUW28Hf450FNXn/tv/o+5MlutGsjT9KmmxRxTmwayyFgDu
wEkSKVGUuIFRFIV5cHfMT98fFJGVwSsW2VGrbktLs1RSFC5wHe7n/OcfarTbE89znc6HKhcRu4Tj
h2BRxOoVrjhmS/5WeMaLd4mIdMP80KuekjB9PyOzVk09gVNa+0lDs1HhvbZEDpyayAgK6RJMOa9X
QK3ijYPohQ0YqhIdD5sSPOXThWwSX5hJT/VxTx7VVzbOj8JqUwXTFT6Ck5m3r783LxRXAF+blmPb
7n+xGhlE4WeUj33sqo7mGX3iYIZ185ZvygubH2UiDcLPOCMauufLxhMqGZtM62NdDCRoNGWdkxDX
qeW884nvfP2eXtoL4M9uhxg+nsyln1+MWNfCqcZ1iBvNXm6lb8vmeu0TBOTDpKyrCRhqIdOoHwmv
pKneTSUZfK9/hBcEMjAtsE1gYImDOFjm888AO8oZR8TA8WA4YqarxB8Wn4hOJZfu2sBwkaklP+MO
YtdXXraYW+b3mOIU0huPZbeUT0ZeT4+vfyiPa54ctpS2TIGo1yE2nm5QmQoqUVnEFMOrnC7rgnzq
sXf6fZ02yy6XysxCXHTe8il74arIhze+UkBdxRjq+ZPIzDIgXFIT8dgp9y5AU0aooEjsj3pn2kvI
rCS4KLOh/fs3y7gYfiq4FTvWKWYlfTlCUsX9eix8HVdX1EGXZcvcJgqIOtnhIA05g5Pqjdf3hZ0D
v6PNLh743OBIen63o+eQ/9CtXdzgf5SFk21Xe7sF0EYEINNur/fNsA/qRMaBS3rH61/wT8zx5BuG
bUIhtQ1aSWM8aWH0xpClb2oQ8UvesCvLUETPj1ZQfVsA0G+KQFplWKHtPg6L3bihUTJOiJOpECbk
9ow8WR8b3NjA4bsJLZQKmJf1JJCFa6ulT69/2Be2hJ+N4zb55gs6rYcMp8ymLpiwuZKNSdCwXQX5
8sG1cOOoSWcc5FvbwksXZDNnxkhXzQZ7cj7DXOv4SvDV0r0Oej+1dHUhqy4/r3tMEN74Kl5Y9bxi
gBTbQmDhn6yDYfaVn3Hox0lSOHdKurdtt9ZXPsHB8SzGbp+L9K064IWjA9s56r2f0DfL/vnaW5hS
2mXniXhpNVJgikp5xIbrFV6zrpjuRDD9LzBwhMiIx7duYcMBnl+REGR77ftagmJlU4lkolj7Y+bP
THDLPMAtbTW07MpL7ak+n1Zha0XYSNN8+NsrCW03ZtgMubfK+uRZ54wekloKERs1nOLFk1aopR67
WUZu3f71a730jDHjYQKO5wmF3skiCirQAGHOIs4KOd6kRrXclvpYh1zaPzRrl70B472wjhBMEgeB
3xLFwKnjrGeDc0BAoS2sDHGNzx+BoLNeZDOeln3xXnQJdZ4/jm/pbV6oCzaXGuSFlNO4kJ2coVZl
FI6pmIvlUG92GUYQseHTjb/+NF94JfGTBLtmsGDhXHoy0M31IPeCslNxVQ4twnJ7OS8Id4+yoBR/
/0Ey9mKCQGW1XfPkhtZ26evRGvo4aBwhwrSE0FW2qX/DE3hCRuTtETWku9fv74XVEpDgiDKL4SKe
Z6f3V7RjW6NTjC03b67GhTDblewSsqkWcz8lb9LiXlgtGINsZll/nPIn1/PLEv9+wfXcoc9+NHoN
N7iHn9Dp1vJOFHp53bTmWwDGSzfJ0IF2b6sqANCfbwJD1UiJ0XUfi9n2+h0HbbEeedrBhZ5P6ee+
NpE7v/5cf1WDMYNAeYbwGHCeSenJjSKKzKtxGcHqzAq7g8nD5GE/AYfXRZgjVSxioXTr1si9tTwz
RrDdfbqI/oCoM/+WqZ++0XbrmN+kM3vykOpO8eQnjlz2NVaWlAeTLOrrlRdz84uwkg+patLvWd/1
xL9hC385jqt/V7V+XUeLsmZvz8S6St+oIn/5OnklOMrhE0E0B4Pefv6XSS2d3Dw4ueQuYb9cF5xV
MaiMHladvR4LZ3zkMdy+/mR/vSRMO1CKzeQNHcqpH0q2QoEsm9aJRaH88QJqEt2cXZFVHwIZyHWv
lVQ95wOEnrcKxV+2HGaoTGDoZDlKGKedbOND4hb6qmdceqpMN063ZPvUyqHav36Lv2w623XYUWkP
GLcTfPH8qSo/IThBEDuDscm0hAv+4ZHTW+beqCaSmV6/2C8vBxdD7gIxcRPyBqfmKvh0NN6AK3tc
WEly8K3O+yKl9WHQsmTX1gMH4t++3lZ5bqGqBHuA2D6/OdOrJSmWqRMrPTHJAF8zZ3m3qnVaoe6z
hj8GVlO+Jdn+pejdWLhM+BlCw5H9BfkgmVoapEE5MbQgHNH1QsVrV9SxlPkQL7B2Iodwofdmar2V
C/PCd0mxw3QYNALE/rSma4kUHlReuLHKhHY7pvDVjgXWGZGZdm+mT/4s2p6V19wn3yWAIUUWC/Tk
4SpzqHQC4K0YWnLVharP7EtBIvkUUn8U17qPwjFMzNSkXRcmLtdOVmjvjdbxb4iQqX+Yosb6gCvW
VoxAZt24ns2QnZWFpAAOyAq70svMwKYiyebzoUAxFZq9DmvSS/q2CHUNG76I76+4d9ty+fr60vlV
KcDcQ3dh/YCjbQyzk57VzhxKN0LR4i7N9UvEAuYUBrNTb8xiWchwmv3B2dHqdReDgx9p5C2OLEJt
zr2eNBLLq4+vf6Jf0abtE20yeNAtWtfT2bqu7EwCV7ZxAMlt2vGllmqfW+mq7XBjNJl7rCvdSaMg
KIQEwldPNp0PNpEpeXnRWuiuiiTh7DLUYcE3wPpp3cbrrNv6PkeIUEa5KooPjdCrPJSWu3wF/na6
sMejvty1RJt8WkwPE6yqtMnEIJG5P8vXKcgJF3AM5D2I9B9fv+dfVzTGHTioI17FkgVM+vkLvFQC
udXSdDHSPxcLM7M6yrqH9rBObw28ft2b0CAx1aEpYqL/i2BVSJQhadO1senL4Ws22i7qLdcgjgdn
v1CnLXxjc3pxhTHsolvYSgUMWZ7fHCF0BLpDho3Nvph2nPBQZStZ7vy2R9A5NjLWhK+HWbE6uxUe
x7FZkiTKvDb/g/f1H8/C5dXPsPnHtltkjt37yR//63331Hzs5dNTf/XQ/ef2q//9V5//4n9d5Y+y
Ve2P/vRvPfsl/v0/rx8/9A/P/rBr+rxfrocnudw8kTDd/7xA+tRuf/P/9of/ePr5r3xauqd//vbY
Dk2//Wtp3ja//fmjs+///I2H9pcFt/37f/7w3UPN731oq4fm+y+/8PSg+n/+Ztq/b0wb6P0ovqwN
OfntH9PT9hODn+Auy+bHSGgTVbP1Na3ss3/+5ti/+/xNKAY4bCG13jJAFM4C/MgOfidbCnIG8We0
3fyl3/5143yOJcWQ/OTP/2iG+kOLhF9xzQ0p+vf2C3N8G5HCYcaPYqPnnhI1dG81pJ6OOsER3bru
8NzX+31hpE0SNqnmeWHtKVmFXekGH1aRuTurLK35YA5oS/9WDfHzo2znHYxlZjnb2OH5Qsb8chKK
9j8aKrnsiKsu9r4lHxOl1BvvzPP94NcrndSAXivMBV4RPptz7exkGuQRVX7xno7sLWH3Sw94i1wl
aNjehC6nk0iTLCKlNfBfmrUfD2WLFRX2muy+xMvuCMrgMLdFH7rm4rDzTvNeWNXfa+b/uN+/foaT
J7vaA6wRYGje+ix/b+FkFCdNrt3MBoE2f1n5fy6wvy6o5/vfn5fawjLx2USYdqo5dJaxnpKO9YRH
3HCJJK1l7/NLzYzTKaDsNYQhl8Pr13xeX/9xTdDXDYWiT8MX/fnCcfB5t52M2yv4FrNQExrHmqZl
kWqV9k4rdTNMsnx94yD9mcNz8urw0gAK4mRK63Rq872kJGaVA/6CmIe1d74xDJdpRsTCTo2Tm+xb
COwWGegNOmkHP9wYi6FKP5OL9Md7pPe1e3RS2pRdrbtSxNifUrs4beM3MUdFpl+RAlbiMrKQafTB
o1Hxotcf20tvwWb9CpSLdPLnHvfXTgi1VzvC38Ko1C7NJZRpNh6CiqDe0OI4eaMQ8n8+jpPHRWQr
jwqB2aaPP/mWltUO5gZ/nKjF9G4MFf5AAbtLnl+3fpMxfBqyLolHu9KqiPG4d+k5UNPDvnM6wLY1
cb0w1VosFbtZUTcYNI6Xhma7Xjx5vSegMzdWfxyhuDexkL2N8/naz5+YShqktvhjezvO3lzfrrmd
Z1GQDnUeFfAu/BAsbRyPSdKJHyZ6zTyE0NB8aDLkQ7FjNGPjxF6O0GexfI2ysUO6d9QwFGiZwwE7
xvqQN/kH2XoYenbCn/AZkMKoIq0p1/sGPUG1rwvbdK7wa4Vh4PWp9lE6o/1tqJ2s2ye4mNFblEnu
kn09TbGedDlzjVXzH41Ubwic4KXRQkVK8Y2xyUilNzgQ1g0K9JD/9gMm3Vk/7Exz0sp4HozyS6+L
4MNg1UlPmJPd3dLy697VNI7ttVMKpz4s7dCyu1erdxv0eLBEdP/me08q8ZXH5KRYipnDd+B4b9kP
dpoTCL8mVRIqL3WeJjvDjWYyxgRPjKpSj669eHd5PbhfwG1mI2y7wj3vnH59VGaBpS+pndYXp2zW
d7KY0ifqzOl6bNH2h6tIyvvS8ls/ls26+qFKYev05WxmREJ0zucFbmobjq27fCwkjJKoW1v9IxFY
abqj7Rw/+mXn36zeyIOqRnOZwrnwexuDh2o9dg6+RLj81sMQTvrWcaPZ6n0QU08EOPh4aRvyULxH
t5mT4rCWWv6jL2wjj5lxYwOWCOL4pqqExLIuuje+d1Jlnosin7qw5qC94bz0qp1r5qY3hK0X2Ovn
GaPR8eBqs+2eZ8DH9nnuj2aiwrWexuKAarq4bRJpepGfwm8Nm2IqxxD/RXmryNK2Qg8OUHfczCqd
MxvD4nbvjcrFKYopZh8meeEMVti0zGwZwtsqN99Bml7xjTdUmoS2pFLcyVrM16muNxjbcsqIsGMj
syID+wB0cXNbPVpZmc87aMY0QTLDxCcMlrG/76Z8EHtN01bcUhm9LMdFrQ6viu0V4DS9199a66iW
KMAvzIo41Hos//K19HaUOeqBHMjUuBTwKMKpKxs7HNdiqgjjM7V3BNElztHMBM660k1dVNFrJ13m
Op2JLes4rPPeB9pzY2ElLAXYsXA+wgK2dnPhTI5T3LaCUirstREjmsZdRXBYUFYvVwlolXZlSkj+
d7NvQZBoOuGIPYGq8/yUqKyYz9Ip4z+h503uENGDzNU3k5cMhdhUYV5kwzz/rPBkG9+bvVlm75mp
O7i98KJc2OmSKeKC00G/7mBP3zl6n/jh6i6tPGh6qhExkjdNFrUsVi/qkUlnEd6fsn/HEgju9G7p
3DN70RKk8Foni8g0kmA9Uxmpx9EQrPnN6iZzFVteZn9sDDOzQ2gmFpZoXaBfjabS0hBtLiOkPl9U
EbYi0Iajm1bOshsNnR2ETbN1jDsHAfEHD0f0b4YzrOOXpO5oJfEYThJx37quXPuonQY8h68ycxS0
1aYhnfoisRLhHVs3d/HkHcfebVpyKIXZGSEjMM9+X5ekLThxoKsqrSiactD8s0Srdeyj0hwO2+AM
NNzz6nECNo7dhVbmkpljDmVdHya7YxEOJrP/OCnSwY8m4rw+CexwsmNdGHMXVro/9tHAP4aG0pvL
u8XR1yQ0ls5vI60fXHgm1pAe2mQu6ytbdaV5VEuv2o+Ds9BQN0Xjfi4Hd/zkjk1wqRkyu8L+fEUL
WRqJF66OnV5Au5/3WelmWGwRDznriue6jt2taq3ko53NYxumYnTiaTXcAVviunlIsoqQ4UkY4YL1
4Y3KOnWbDQuAZbAAC0/++DnRFkKjSPqIseHcSVP1uwl/yioT87uiqB5aO4GVIRIE5M2ECFb1Ekss
VUEkyoJxb5uTF2pJasZZr0GVS2VdQbMfRz10BkO/wHNjJ0q/3OmdCNep+JoWbhrbVkVjN2S9cwT2
yveaDIIv5RBoIerCa8kcOj/mnXMJQJJc5euc7HC32DtjlgI76O6FJpGqzO067tmAkAMOSRqty/ox
WbzYb7wt4zVfpizsdHdXBHW5s3DfGD11WAIPz0l7dFgbflqFdjYCIZRVtseH5ph44k6sWctW1M3+
g8KiZo89XH2k+xrOSplUX4PZnI9Ta4+HumfjmmfHPwQ4nSyQXNZl19nzYxO0d2WZ0Km32W6x8BWF
KF/+pLt0e8+Zi6tibjpG3Za6KFVn6TApk3t7sg1EhDBNwsH3km9GMJ01lobtamM++hOM6kirjXtR
rlrULzmnuSrKw1BLPQvbYtLDLmnvyORw7xK1dp8sdr2I+tK/1uCK7GpMSBjhDj+KrHN3WpBdKCUe
Z4/J8yiq67ZxzgJQkoNmFnee4X2YsAslFIVTutyeVVlhh5qWthmvchmCKNGlDI2qGc+STAKeONm5
yo1PZmXZUdMaXRSg691PTG+OhZ0450vJ/K3JhRXlGpyfgdqgDiGH6F+S3OplnMh0ORiNab0rkC+0
IQZPRSzNCWxSjmYVjqW4txuRfWyg6OUbAVY4WPjgPbXz0u5D5S7uvhfQMqliP228/ndT7nDimKJ5
TxjRucyDY92ZXeSr9luG2rgIknNTrhrmboY68/t2PW9T731uE7MTDOoyQ9oQJV6gRU6zbSs4npAa
Tul72cFc+UGl6H/zVtLsCQACkiDsOoJotV4Uq0sIUDCYhGRA6mc3IHIc4ipxIO3Eecxxeplh0h4u
lZ3s8CQ96/J1/ehM1nviPJ70gd/pm8U8OqqIxlb/McFRo0jr33ea3kdj4x9GkxjcTqsfE7+Qsb36
+CpY9vtsSscvs6O0M3vNrks63jIUBZkspplrsd5p7fVKEFloyLmJ3bXaW8qT+7rx4sGHJO4psRvc
2QmbYSWvD7/oXOt3VINQXZ3JjNvKH3coqK9bW6b7zKvvUzXi29YY56XfTZGm4waTwYkNEoLUnCrs
ve4BBi0NjKY+amNx1gdLpNLsC9nIn5YBj65RyIsOuXvcZelDXXC+gUUYYS+Sd3Wl7dy8E7tGieyi
gzrBCJsXAzqMEpTgYmr9yBOGfsiA4iIrqfy4K1qd3tTWokCZ/OUxtZNDWpB6yrPP3S+QAiEcLcsP
0L08zhCDq6Feo1x+62rLCYlKxyLIzaO26ypezuUeV/2BWeewW7Wgv7R8jGuzpb2yKYinkM3eD6s1
nW79Oc/dXb9o8tDITbmsu9MUTa1AJ1DPUmtY7kFPlRr0kEx6ascvqZNiqZ7Z2fLNHASA7twvbHsi
KXy8JGR+ZBSwXudukn5ERNHcZZNrJqHn5IKnVqeY0phW5pfhOJn6k9dnxhoW7gAZjtlWIaIqd7UN
DK37JuQo5dE3WFbE1Cduc2ZkyvRDR3PW4UsgvDU/6AQeBWfIrvt3Bc7v9t5I7PZDqcsuIUIrsI74
vmfnJicwzI/E3bBRac5nelkFR20mJjnCCrxg5SBz90I7yKxvqeFWVeSgi813BZEBP3iMlccR0ehg
80vwXS6+MYYyGewpLDHEAEKFFpDtYdl598Ew21hWNYsznnXQdN8pcB4eo6Ynn0DBx818yDNv/CUn
AMTSjOKd3i+qjKVn+Q/G1BgcBOBQJovaUXkE17oEwMydItl10hTIBQK9R0DgJ1S+JnlJROZgUaPi
Mej0z7S9H7uajOcoWHw+mD6JCt/IJivGEJ0z/3u0x8AICXzMfnSJAe484LyKDFlpXX9IW6GLkBCt
/MywxvY+taxlNzmJ+bkPnN7cF4Om7qbAg3g1Lw1PyTMR3YdTgC4/6vzUvcwrq9dRoI6S/ztrJCud
o8ujtxvqz6635J/ztGahGmbjfTL8mWMMiqmf4/sBWRtFRCLvVacKntVSr2GeaIOIOjxoPmSLCEgD
xd6cs4GZNxf3+ureK4TvhmNjdEfDrBaSzExbPCVA3ff11IzX0Geme+iq4qwauoW80LYR1s6rAueu
l0mfR1Uj1kOJEUdPsb16c9RNwGWhWQRuH+XrYHwbszy4s5OA/ajCWpV9t9RSPFQW6d4q8vQo5FmY
I2ykarqxPdF+L8e6ZltKBVr6YRbL5YBhkR7ZqxxpVwbbEbsyt6Zxr1vIgWmTF/terxPnk+XWnQpb
CIHEdY9Ol4S4UktktIM2sXPNS9XxLjbTd3doLKKvm03c37ujcWNXXn+dJk6dnyuuclNNVAchqJA2
HmynLzkvJ7eK+kwNKC8sf/2W1E57vWgIaiLhpNXnpDXF41jp6/uS8X+7vWadw2JIxSdosT2dr5th
IS/6IIC+qTHZjNNBrQW1jEvR0qNysLD6dOx7F8u4hRs380dNkaLCkZvUNtNsRzEQyvr8R4O86nqw
IC+Fdu8pFVMjrF/8tRWKc8aD6qX6cWkOyuyq21klBlqhpm6+a8NgF+zEUtyM1UyDiuC57UKfrTbd
VVWjfxcJE+UIr/DJi5SZuvZuwl6OxOGFxNxwXaelj1ZnWS5zAoamuHNm7Ws1+tIggEvrWjJyElKo
Rn9WJYnB2tyGdVn5myndQlflJJJpSjbhKIwxnG+Ry2dyXmRTkXqRZVbOjVWvhR9qlPi31cKEODSU
TxDcSii5QbQBMdbHzNUbsdOYqp2Nw7ik+4WURujdvWuc1c6S4o+cFf28X6HF9IdyNIPliszSHk6j
axaftTaovdAr7Ozao241Qs2ZZLtzmKp0sSADqoQcXzcpCISkNdJkuT75lhqgI7dJQ5E/jtqNn+mz
H+qYmWScHtIr904np1tXk24bbTZ8GhV2I66NFXvuMJ+WUh03M9T6oKdWdS37mfiEdWY0uyMgbsxZ
WCbw8ViSERsiaWU/TzjD6dfG/VoHMz5onevfJbnTjhFDEOCNtEqgkysjKR9eR9hObI5AJjFWIEIY
MTHI5AYAP0cm3dZ28TyrsxhzZP1mxdjhDNNdBG8rJ8RBs4bFC3srgMXa+9uElwa6fdfNWro3iB3/
ZKpSXKl0zd6KRvkFpeVzoRnHuATYb2MGPP9ceeCosiyRr5nW8nXMi4ECHduFdkjzHQWZ/uH15/DC
5XC2ABE2zZ8mnBsS+RfORZkK6Q6zm8eBU5exmSz4L4A+HBEP/cB+2XoDD96e6jOkEXIwHvJAkNCg
YFycTMRsdAkmBLY8xp42UQ+ixfvzM4TcdmcTn77ce5NmlA9ixCAHhYz7BtL5AqwKMkN5DMxie/BW
n98sBKEWmJHhwsImHvqcI+FCVPQB1sL0xsTkl+cKRxA2NC6c+HDiM3wyxxjdolyH7VKzXNa9qK0y
tgoSNozenY4kqb9FvXrh1rabYqCN6RSpjyffozeoSnc2cN/0JEc6A/UL3nt2Yk37e8oe3hyYchvX
F+qTuZmZn1zKsiZPZlnFpVLfjTydqqZx6A8sHMb/F3PL/3Ea+WyC+ep08//BueXrY8uDfGoevrOl
/TED3Qad2y/8MbbUXON3XBg2Xi+jbEwZtgyVP+aW248Ys7Cb8c14lCAbqeHPwaVh/g6SDCkH8w8X
K5stxOLPwaVh/B5AHceriUkngkfsnE4Gla8NLp8vRaTlGMGS1cBHxP9i85F7/pYtDFUbaLkFC17j
HLYF/biBftiZ+7cSOk8YE39ci4+L9xXjWobsJ9cy2hpLvkrBf3MC7aoaRg0yie3GgVruwQlVZAJ9
7LLZ3C/T1kfnVoUMZ+lif5nhYFOpRWUvDtOwZhcmkOjOrVe1X1JtOEx1y4weah0eD2DTpgbJ3S+B
ilfbjqwKFoybURZVQbteNVVvXb++MT/fKX/eGXF8DtwIfDf8XwicXpO6QZlw+VUj7YGTSI+MWbU7
05EitDTUbdUQuCGbzFs2qNse/O89+l9Xxg5qW2JbbPjz78+d17EPkqbAfq5Jd85YN+ACSBdev7+f
Meonl4GH4XASEBkOo4n1/deTp50CIx+CII8npxgl0iO925VDNsR60HhJWEtLxmbhUx0bRpo8kjua
fsU7605MxeJFRqm5H8loOveAXg5dDak9dKrW+pFNfn49B+vWGtoTZXE+tmhLi2EoLmbfKO4LiYKX
0Rtk/7p1rQtLlP3ZAJx89/MG/+Q8/DlvPSFZnPzxf2ZSPN+7xieJq+LTPyBmqH/sh+b7Qw/N4f8D
9oWpQ1r4j3/tFb+wL27a+qHJn21jP3/jT/pF8DvHB4A/xJjAwbrhv7cxU/8d8xzyHdimNoOFbQn+
uYvZPj+yEapRHuFQ8NO07F/0C+t3Yrd9HY9ofPC2jKm/tYv9lI3+e4HCFeIzbNICpp0Mko1TEZff
aiUxproZdUm6iguQBJg8XbcZDLga2T4fRuQnUAM8tab1Tcc6q95hh1aYZsgkLUFOt+LGanzPUJ3U
JD4lQXHsjdEIItEadb0L0jxBWJgWWRJXm4xx1/rKCR5o4PIFVlJqiPfeiufoJe5nq3bsi3quCsAW
xsGfyioZtCuwZTtIQ6uu2vbSKe1Uggt7xnEsutRVTOY28yFzytSNLtrlovWH5poQOrWe5UNp38F4
YVebESDTX6RT/d5LFOjBkHr0o6Fo2F6/MSg0iBfqyQ1MLhOvlFiDZZYx67f6YlXJOwhMS3fA6KNx
dwvzDxMonXSxyAebsBlJZM1XO6sTd29W4zgfm22rA5QMqmS3uBCMo3UgYAiSmgB2L8BzmboZuMlG
vuZTbNfulGr7NPVatl+lpvSqore8qq25/tiVOQC5FGq61KupNUOigrMh5Bby+75f+5vFpQENF0Kx
jAi1ubVfZOH6u3rSpL23izLP8L7yjQVcLt1gV4gYY3Vlm+30hSFp54ZWLr18V6UyN0D7NUuFKc3l
U770y+cSW4Y0CRZ4nxi3cNnUva5m2V6ubu3ZoezdFHgpN9LvTW2XIM+JdlNTpC0kFyv1wMC2igII
ehFOLfZl1tvr3cLMwBMQDR1A33OzTkwZJUXWXxSawpaabrC6zawS0Kjzq6tZaD0dlGFa5wbw/bfU
WhfwQUCPsbaqR9wjkBqKuqlnKDRF8N4j22cOk2VCzmoYg3OhF3NxXynJqvGKOQHVqNeO24H4+CPN
B1OHgZnOIjSlVmUHh7ByFRP7oD5yLGb6TgZjd6CmgDcn4LvybFinV6s2j0ZIY6QDAI4C4kTn6IO2
F+nWBDtmOeVRyiB5t4rNBlK3e01EjVH2R8nsdIgqs+5v5r7VcGPL/fZu6AVRWmVerrf2VMkxmnIj
d6LeHktSUQhWe0fs6fZRYWuuez8b5adG5Pl3H/vLPirxM7mbshxhXN9Zy6dBuR6tuExcI5yE6LXj
kvcOnk4A9N9R8GS30lg9mq9kNttDMmdDEc/T0v0QKgWCRchWXDeoHfswBQ27Fo1TeLtitplh+cqt
dB7vWH1lbE2hEBQtXwDyNOOi7gvFfCDV8u8gKD32klk5mWGQW+61UZTpLRpvYn7pGpID+m3/wRmr
IIilUv7nvAe4CCVmyjdMdLRxp2uieF+ljDbCke79W51pqQy1gZ+FqvJmnrg3TpcpRjif8qpob+Tg
DT1IvTLPsBGGpgHBQd1pZDL0l54YluPIJFwDPEmCq7yunDbC7q8A560Hqe9swQQqsmtXfw/HIgn2
RV8yFGea3w3nptjiM0Ge1Pdu0qan1pJrddb0ZZB+cDpRYyFh6EuyC0AvxLc1cVjRyjGb+5TPsIaN
O1jrpbbWWhLNAMxGlFl1+Qht0p730uighA655t3281h7kQkeOIQFAHO9E6NR3hqutiRxXw/13RxY
I+HF4CqPslmaD/6EpAcoTkBFgNNmUcsNWdKQiyk0Lp7YcJaDqvvkkW0Fdjr5erXXEjP7wewZ4AX7
gvaLm6a9Ou8ZfYJ+QRm6bFIscfedY6wgmfiJZju1JLq/78FfVaiUJYC3i2lJQted/VvLJLAyTOE/
E85jjPW77d0N9pkzmsdkLkw7TI25+EBCk4XTYV4l10ml1TKyrUZ8EL1Iv7hm32bRJlpKj1x0nKNF
t5OE2bTFAMbha+tj9I5LvhNoa7PYBkx8qPXJ8iI5scvFglfajroMVfrem5DgRK4OnBXj4q+uSRIo
0nBMWheoNkOVEdkFTMnQ6CrtvLPbjp6uUesjSQf+bWsO/dNa++tV5ZlTHSn83e8V7nlMXFoXR3Ee
OJ+dDLM1jWWdlh8VjcDAkMvuZLwGxujh5tgtHxlwO8VhcrSywiLcgwQL5M1IXpNjzpQiaJJ6b6E0
KeISC/PPfGsjgoW0Tb77I2lgfKcrymFpsbVGHp8S3kEjL4bcX4Ay53UhbGPy/w97Z7Yct9Fl6yeC
A0BivEUVUAOLM0VSukFQEoV5HhNPfz7Idv9i0S0ed8SJ6ItjOxweJBYKQGbuvfYa0nhXd5l6Fy2l
M/tOIdpyU6fGcJCTrVdbKH3jHfP8eQKFN7rFM7tGu8/VIbq2ZQsnopY6nODW6QCnVeaw10Y3uVh7
E6jKEatNy/c8iqZjYqfQjgbZaTPVuezhLjCUuKU6YBTHCWs/N+UsPmtWHwlEF3QlwIAQzjzoLsbT
gOv/naKSAozYZE3atcfa3k8aHHmvTk3RbFW9iqwgVqy82UyuYiQbtRTqi2obYJGdMZUDsGZh3ZTS
5shZhsboTgRS1MITpSFvlIzL2bTY5A7bKtK7RxTC+u3Cf1ACzjA18aRItE8cVFV2NMdB55Rrx8VP
4kRAOW+zsPbKohtUqEVMjYIqamW8Bbca+IWkVz0vzjgUfm0ZypXLoLAgGdHhrSmaepJbLAScHzhm
V5MXNxWjSLEMPdlSSjd842eEuQ94on+OSLe5qQc1EX4+1WQRI8zVjsWcxc3GqWObub1jJvdU9HHI
K88T8Q1KBpoDkO2LMJSWwJTUhYMXSzZNj6F89nVhCn3VzDo29EbVGD3nBU+REVrZ32oMYOURJ7dx
h2YUkw6JQQdmIY60OH7RrVeek+rtvMFpO3vWRDgnWwVZ+ykfGA17GL0yESgAVygtYPE/maTbk1mX
dOJTlbnaskOwujAt6pUF6HKa4ei2siP011jASL255pM2oLdV7w2GLJd9RbtcbCwWTbeldDIfrGSp
hMeAM6zJQo/dm9QVyejb9ZAYp1m3otnHx0EffLNVHOlNFhUy47BR/zooc6lRUYQM97Mo+tLDOGuO
eK6gja2LvMfN0OmUOzhfbbaNHQYqQMoyGQKyLwyHcfI43ALEtdFxaQrFPhQGpI1TuzjrUpJava05
EtKTJg3ClgbAenVTOa2EASeZL0xSijukq9mXyS5gtuhVl+5MIsrSoC4c0lKSuuJtJc8ko8wglqwM
CvwfKGpJ5OnNS+pTxwigQWXWaUnGUl4LI5sWX8Gm1f5KfkLCYYPG1hnuFzfRl8pLZjRPp4hRbfxI
eZzmO8YI5XTS4QS4R2NRququa+tuCpJBnbRDM2FqH8SppoXfkJplcWDOg+M8IEFwm5MpQmncCRkK
fdNr6qJ/kFnwtrOmo4BkuT4YuvpV9nVucRumukJ0ehttC/73pdFmwK5Y+H4gqTjnNa8fQ743YAjN
Fjq6c9MSt63LjtIw29YGEziqjHy+1+yevZMCMxUw/vT6ZDFXSTdSUBiq7dRAjknah/9nHXD9G23C
/0L0jjSc3/W993k1vp43vutv+bPx1aw/QMU4T/H6wiUE3P1v/E4TIHuQpXFmI4JhFdL+p/G1/gCN
sVYHOjxe/3Tr/rvxNf9gegveTFoBymK0cP+m8SVo7C2CR0u7Ot3ATkEXyfUBDL6FZuYuH61Vigkf
WMkeGWyH3wai+TivFxOaGySYZNp0QG5JoKVxc6fG7TLtzFmDLe9qMwSYWJlsWJFDHKOPN3vNj7q4
vW6hVWBZRETS1y4qSYdU7EW5gv0wyr2arxyroe4aHd2gjhRMakkLt4REEa8QEQScFKLmoIudUUOA
2JWMKT7hvKSh9zUw5gmmogmFZ46Jc2dbXXqv1ykszLEVeeUNjTrzYxh0WNi9pM7lUq6OPAkmZekm
bCqjp3QWzKOzuZg6zCvC7HqIOgW7HlN0GuM4dhUvcxPtqqoV29rqg0VvBk+nOOqxGRExsw4keXz6
i5Zix+RFZZpTbsKVUg+NZpCKEkYNxMkxmpWWAUTsngwCnU4oPzBPnzVo3hnfUm4SvWQuF+qTytR0
gSdPBtwodOita0MDBVtxuGI764MZsdhzGkWawmlsjdG+4RQct82Szs8Y2DZ3ouRRes2gEpUnZQbj
cBBG4XeMi5+LyDQ+E99hPtrRPH3JGre5Dq1kpDecLeo7sxWxEtRVhX9mw2Eqapdp8wAnsRo9+JH7
2oADU7sQAPvKeXSj7qKKU5BJ6CillgSuonpNrQApPBfzTWvkFyF2saGMtjHpTVxF2aC/MpJDl7aJ
j7OeTPSAnerFictbVTtVcBJHZ3laYATu9Wrpr5aU7TKiHTUhiOmFTflQfF0U/ZMTIlkzC+jHICbw
DZF1DZea2e8Ac6/nYXhQQ/cYK9pj3r2m9XTTRI+5lbyi7dikkfqcDOWpGBOvXJzroV9vMadMEqKj
VtTNZIhdGHfPTZaP0BivmknuWoOZp87Ye2LmK9xy1xQSskLlT/axmjPU9sPszZYeFC2sMCeMd31W
nxYH406dOZDWu42fhi48vajXH3C4FfdWvlTfUrU7iJl3zpnmeRvbOXLZSmgP4WiDWhuaP06qfY8I
uh43GFiDlyiICeGYSuUZs4rEM5rhh561l5aT3oDu1hflT5bV1E0PnXQQPGTBEA7HOBrbK3sE/44g
7o8NzKVTqyfbbmrvmDBBRVy2SAKeXO1FlUTkOdhqbDWj3kzqE3ZcvhbKJxSCftHyIO2VWXQj4bAt
tL9kNFI+6v29VXQbZSiYZtdeqlZev3yxjPE2XPp7YU+BklobFKu8IcAaZB9P6VVumYHjNhvVjq47
eGnsk+gyZjJumiBxrAum0TA9+8hT0gvQCZI1ABVS80TQB3B/vMnVcm+KbPANroWeY1/10E+VT3H+
TR/CC4HPQiSfdStdPLf5ZtNxqMlFEuYBuN3GnfcgNd9iizIpin1b9tCakm78HBu4swDk2PE9gPVD
M5fVLjbcr4rivvCqXYy4CulVPHooIoqtkt1OrjHAuWoe7CYfN+o0Q/QpxMZ26tsC3XxolQTbWxMb
Vfls9f1pJLOVytPdZHMaFH2tH3qr3o7lsjOUft7OSeinnXlNG7yzwunVHBCdsLHq+m3SwrRgSkz8
QZTdJIazJt+d8jG+XFQR7kIzy7e8jkUAXpJdzPkw38386KkZP9uAEhS546VMrSuxZE/AoLsKCi9k
HWXXZcPBXJx7zOA3I6UTYx6mHtdqkhxJPw+qXNlUBm8vUapXcM2+ukhEOg3mBICcmXiiyeH7s6e7
QWNbx2xsrWAJWa7dMz36l6aY93ZZpPfl1OwMfNGNQtzWdnIN99BchbiZs6vH/GGu7Cu6QyJ+Mklj
tKmb9t5OxztdmQ6G0/tad6PAf98k0d201qhNdiz7l3EsOYO6ob1HAXsZsekjRniUor3Tp6M7tcHY
AifU1EbF7BXhptT73TxlglC5ab6IlpO9cu6VIvK0NLle0uaEjOAElRvSP6txYjjU3Mb17FWWcjJJ
yXABffU9DeZpirG+ziq0Kx3kT2OMbJztQbgg5vuVrS4ZHGUXC113bGFJNTU0rVqyqeQFIGgqgkEP
f3SzeUidbJ9MdnhRlm77UphWtoVqubdr4ODRWk05UUVn4wgeBlEubrD5hEAdIeDNLPryiaSCdgeX
5NTnxs5ErsK5uvTX4FynLvzW5upJo4l1yirox8LHOWljprPfDgX+kzo6i+Frk5gnVVo3dAkQ8ZYA
d0ioHzk779dFP7hLeW3PgEGRt3Q3aqFvJ/XCcEbPEt1Wq+O9WxXwOsgCjF/E0mPBpMA9oR3urrOQ
riEHboR685LU3Ykp/fNCaKGxDM9Fol0MElt5YSxbCRdPopJt4NTQWreBXVC8l/4QWQ8kuelPzqRF
DLtPSkkucVZfg1Wx2UJq+TS05mdnaQGirW+ElAAv9F+XdgimTqm+tga0SPtxVCcKFoZoCDAB/xwH
JIfOIwdMRzz0TAc0kRCk3kj8fbdyuXFh3dD7dWrKIqu2CqhMr3a+gwYcMg+7YPKSWO0LSbE88O56
cfRLvZ/3DZu5ptF49pYBrBudIlcBXp/cfWSrvjK6UAiT51axeV7ZKZoa7VbJ+fHyUVX7DuUC9JUr
dCAIuhsz9ZU+MFsXuxhjBdJNVqoJWW/J91I84xvsXLTLfLAm8xKTjx8mx1qmLYiOGt3rgQ5MOSEi
4CzNGG4511r7ZBSFx/n4iBT9GFWFtzjSve3DGyeyn+Y0OzSuGxRhDgn8q6MlHa30fNEwpkPlslGi
eNeI5Ji60UM61KmH+dAGXlMwGLTHFH6NJ8vJb1P1CQMOBMf1Nknrfdt2V7BcId+ykqr+QFATb7Qw
A+EO3yPy5TammVxChzoiUcEeK7YaeNWMSaT2YFoNazOc5EGsInmGJadIhAdhcx7QPy/tnnIrhmF9
zTBnCwa5G7RRvYlaznkxeInmL+n3KswtDmsMNyAx4VLAnju/FJaFQIkvKO/RiAe4ZWya7ItIyb9y
ys91hNrelXcO9vtCfhF9guhtJohzvEVP76fw8Mrss1mO1Gu6l84JQxFiYeJTDiCU4H+jOnsG+d8H
K9ojpzlko3bKKwpazLESmjCoJBvUxBu7E4GZIAMoNF9j+pAq842LBUEPOipgePaOxblcPVpV6aXJ
56V+itNOgg0nxXWigIaBp0+WgfUL+EJWeXkOJEYLfDUVg+2QkNzrPDLr6MT4NhhFF+0TvTmkukr0
CF9UXiQOdh2NeQ/rNnwya87jON1TlQDNa1Sk2ia3FD9GBcA8djA6SYrjGNTR91E30GCtVHYIyLT5
6+E6CxxquJB5qfwyhFlqWbyePWedunxiGOgvIjICp72dqLtv0fBZ2zGB+LzAJ4ToF0GTFpfoSB7H
5lUxIkRx16N6UdS9z2x66+ZwAFMjyOuvzjxjTHCyxxdIQ9J1tmFn8nqhNUARXb6GcGyz4hq7x6PZ
Vxcd/mDPMNx3HUTmnOgI6NVeIYuQTV/3e8O4z12KrT46WH23wyJleDVMh32nhzeHRqAyaaDnJTe9
qIp8EdFhZPQzXjkmNi3Es0CKIpTyJiE5qsTe8DFhzHBg/L2BSsaQG0VWDIa7LTUIf3Yv7oHvqJy2
ZdbsJ3wliHnexA3Xh6njC3oOU3G9JN2UM6quyf7eAdVKRX0wAfTdhSBJUKKeUxzKp273YI7AdUhM
uq8JaO6si+/9ME63JTg8Y25v5T7LKDwa9qvhyC9NexSSmpxkqWK8wBnzUuK0nsjBvC3nYaMuF0xW
XomHQ2ilbOc2hkZMKVS6tBAw7TcDKwgi5B5rD2hAjd+0qb/WOzqCuI50wiHG9Yn84WTmQZnFIZ6/
Tvm8z1Nxmcbtzq7dXZebu7F9RS7hmxigWuE3ALDrXkxBJKZNmhsbkuA3KOsvIjsPLJDTNC4DbbxD
eFEUd1yr61Emb4rYfLQ4dOhVb3W3oD3TNpVeXhLbsapN9kaUBcv4QyQ0Fbp8aDvrcozUk8NmeWUU
ww7EZjtM7Y2WVpu0SBvPEamfx0JgHqncSit+0QbFa0DWt2arZbonxqQHhEZ35GKXvoTKvQDzq23z
hELzy4zWeh+l9n7GseyQWRGWWIty7doDpQ8go5Y+5/YdigOI3vA6MOexFaXxVDNvXwTSGUwxbsoI
lDE7aml7g5en7Y/EhuGFBFnuWObt1onKS1G3XhUP0UazJJ14+2OJYHqCgOtk2JoyXWVpVyHlTwl5
NqGuX11cmvQyQmLDANVvwIt3IwJDbNZtxHzD9CV22M/1st0vlIoFbXGkvjA9ZBsQOSM/HeEVYVQz
+DJimG5T0H/IVnO3k6Y6XpyMx1ynC6S7OTE11HZ9gs7JHLo9tEbo8GZ+X8g0bAgKZgE7NKkbY9aI
dG/zQFvPDdWV3+2sg51ah+0RnL2/QL0pNnlUKa+K67TEzCknBurfsFjdMWAxefzzzp1E7CNXk3Bb
MYYXa6ygATS6qdE+IiCZT4rT+Habl7sRrNOaRm8gu8FcVFSc7jbrnMvBaJ9KKfdFVgKTwbhEYBJx
yikbspleimjc2Y2ubKXWuD4zro1MAaPL1u+jNLtpREpyr061vmoY9zlT1LK1dtI59aFBUA2iRlyK
7oxStQ5JfVt3OxTVls/oxXOrgyWHH0tyWJ/dECzOanufGgkFjN6mcmHgb82PMUIx+NOwjD8nTTNC
zx7C/keoG6G+l9OUwpF21TYM4JQ6hbeSDx2GmMjD8KsZFKqvxeU3yQmLdY8ME+N6qAp6qVzHuGyb
lVqxLeK8cq/UoXdbNgttvhx0Z0gOBTXrcxhqc7SPzDlUd1ZlaVB5m6a+Hou5VrbVkmunEPESZQar
NUF8rNWKP2vSvsFtj74ArRE3dLUDep4WOotd25vKuGkrh3kAhHq4/iQ7tGvlN1TEEpMxl+J77Og3
JQgal6PYmcrXzIbv/x+h7OVKF8T19rcI5UsJ24gs3upXjuHP3/QXRglbEF40fmxggWBQKxL5lzeK
/gfOKAQUqSrY8mpz+x+MUvyxerFCwsHTB0hyzTL7G6MUf+BgAqwIsfkvSs/ftKE3VCpMYv7691+t
LH6ys3/l5mhgpAAjpMThliRs94xe26dmqVsTvaFts0JKa052LpQ+murO2Vbo0nd6LPwQKO5aGc2d
1iQHI+3xo9WzhzzV/aGc7im1aNvnuDm1lfkoCqaPopCDrzhdTnoyCSvtSCiAlYdYiyMS3RJbUSFQ
RcNkK+Frrk8IgYldZhSMh9Ws2j/smspwdIu945ZPNnO47Tg7FIqDdj9a6l6B1eE1sDg8pB97x+yo
LIdD2XxB+TF5MIMBEIzwoRj/mjv8KyraQ1Xw1zmn7A0P7f+Oabt7rVZvne78R/1vhOlXJ/P/np52
P77kX19a9oz/0GzxsP4bpheCJUDIFUYbWNvYUJ7/awmof0AeVwHKVfNvKu1f/DRH/QN2DpY9sGl/
AvVwzP9aArbxh4DJSdIguXuQVvl5/2IJrFz1/6wA/Cd59XnzNWKodcj4gsv+lT4JrXtYsk7VfGl3
E6ZrDuvAVmD6e9VM6tJJ4yR0gqEjwNGrEjXvT8pYaPafJEdei39eiNq60M4vA6adjU8Jkwxn5fD9
ehklfU0HB4rLaNe073CeDfdQgQKG3phM4RfEnzrevHadPw+NpdP+t/ge+6mVAakMdRNe43BrG4cw
wh1kY8RRd7SylqG6KpuRQsI2yujml4f8D5vHuhO+uWb2JlNoeBTi4sRzFGebR5rCRiitSviwhRa4
X6XcJSHiwApuxAWmenRcWRjfdchUfIWcmkOh0qSmjaFdRCO0upYKBnFNHDofhr+tpNdfb+d6aVyb
urotqWxy66X/IsdgysLNVjRBIIhWXNjSmrF+iFJ/jsUYdP1ym5ITcCg7HctBRdP2yWK221wbmo8M
cd/Sj1d7YS4E+jHZlIJh4rnjU0bXQqnzc2jtorU0irB8lfDAbkwsfIIQil2+utEtGPXLj9Lkz9+p
n5+NRgPSk4WhlsO6+/UmtGGyaEgXeT6WWFRvHucIYRj+gEGG5ir1HLTiOTYLw0fpKO8M2/hk3No0
UzNgplr4eL39ZGBDgmecWvhlFKEpV2a3AWPXnX3npIQ29FPRHtTSmbx2Goy7aZDU/8Nc3NpZ6P7r
bFJY7fZKPQXDx7UTe5G3F2MtTmsuuqr7eq30aNBtBTl0qokm8iq1slHW9WWVHtsUx6zNYs35S60t
mthYdRPByf2vffGflsz7R2KB/LN3cbDzblhny3zCxXcJMZX3ncaQgAdj1wR4R4aX0ZBF0D44JD8n
WLVvoqnOrxIjlJ9GJWkeIAgEuVWqTG1GWX9ujVk5zWlibmmb4n1DTMHT76/0/Xv7c19ktmqqqBCM
syfY48CCm+Pk+pgzYcXCqQyUY82AoWRj6nAur7DJN+6lrD/KqH//8lDeYJFmcZ8MgjKts9e2ahaY
Sk2XBM6iqgEzdonnCJYPsBuUWv2cFJ3+pA358iNz43k/V058MRtzEmSO3X9ANNDXz3qzj3AF5Nbz
qJC38dcZuX5Io1SdZYRlWYJzsJc1s8VSrdjWTr3Il7sSvq486uzQ14tETXJwxwa/mz6ZHXfbO9py
25E/lVzg7q+NT6RtYYIVmUrQwbCrN0s1tGMgVKmdFFPA5az0Yu53XVlBrjTsPGeaIWcmxb9/tmfE
BjYl4GDOGFYn7AmB+uXtikhzYZmJlmHKYfb4SQ3TsNdK8F+sYxJsHioRiExI7Eb09NuMgnHvMIz+
aI9+q+z68yKw0kV8o3Ey8Q9vL4ItGUuVah4C3arnBQ1qU+HfoKbapdvbn8oC0P33X/sfHiaHK7Iu
HSY8COi5L7IY2rnWpDsEsyGnz6qoSFEC23/Q1bx0tsT8MPns6vnULFV9cqHbHqW5AHfpvY0BdvG9
0+f8cVxAUvHhTh9roo59ezQvYk0y+oqLrtibwGKjF2N+auBgQVdm0XN9+/33OHNlW+8c34NUbqoq
NhJdPTvcGA0boL3hGPQdHca2NdTet6qhezaUqLkgsNTcI6COAe+iel8vEUg9gr17JKu30mjrwI0j
bF9C3bozOPYAjMxpZR4712Emxm3NDrr9/RWfaVR+XjEOj5AxWNOIcfTzZYSjAQF17RQ4TZv8QLub
MmKYBobMubyNw1jf6yyYw2DqxZ2tTN9cDIVOK+tp20WNRZR8KpUTCUKU5o7VX+tr7GbPhBxT+3CR
T0sFWdeAinCdzv0nO1KyA5r4S0WkqY3JN0esqozj1QyK/0EN9P4lXpcRSj4EFPCRzvcHvcewLC21
MQgHVZ46/IP8ETH/NZWcPITCSD94h99/HsZy1HEGHs3WGq77dtHA7Ba4E5hzoM9z+Sx65TtFR9Jt
m3b6qkZJn21+/+T+4fOwHKRF5BygGTXOPq+tR0xkswHaFyqET2T+ZK/KMtsXptngrjI15gcb7vua
EgkLdt6mhdO26ujq2ZtiZ2npRGokg5pmcjMIO4L+UBX3U5I16E1H+0qJOXeaAQI3Ka8Q8YehZHoD
PUS7Gew+emCmga1XP1v739+K80YBJhGFHMoYkowFrrdnq26Co6F0STgHbi6yXYg87zEKMZd0c2u4
mnvH9Zl+aK89w0BP6GXn//uPJ9KTSo7Vz9o/2y6rpoBz2lUyIEZr/qQqtfYF6fNOMQiv8PuOoMdZ
6b8zy6mPuEfbH3z5d3mT67dn4+HvEJosqpe3L57j9KWAjDUFXUXN4jmDaz60Ro2HCBY8wzZdugd3
LO2bHifvhMEadt5YyQlpOtkmdQQo5VCHimeleb+DKBJ9+pd3x6SDRMKJWQKFLn+8vTwrH5KpUBsR
WJQC+xbx0HUVVUyO9KZ5nkyBMVLR3MWsqqDMO/X+95/+vmSBMMafnKkqATEs0bcfn3TwcoXL2CkF
blTuFPzUPk2qcKertGNVIUsC7NtE0AYIOsDKKWXaXrV7TYN7hZdf1//r0p8LWqN1CY+w0MGfd7VR
uAwqCKzBPjExbx97jIVCteovMaieoCv1p0EpjcPvb8O7FcKHskYo+AGnVmbe27sAQz5EPqAZQRZ1
TKtTd9R+9Ka57GRh2TtjnIpvuNxp+95J+W+VotcfFTbrW/imXCOmY8UG4EwbKy3w7DWYV/+beMRF
rQ8FLjzozhaEqQn+/Aepq82xrdS0OMDTbQhW4pecYmWsphuBnKwjkrQp15c3LKoP1u6Kfby7LhSg
BFVq62M5D7NKLKn3mj5AW8maEEg8b0ZzwxSjnBh/j0vsk7FWIUrgxpTbsrIKsUvGjtRypiPWYS5V
NBn9qDty7zIFdwNifekeMNVQ7W2NV/99kkwpFI1kWMJdN+nMqYhNg5X/+wf8fheAbAnyQicLOInc
4+z+thVxMrXWg4dksAj3K1oCyyptgBziMZbCC8sIO/BYdD10QJckhqoqbXVjZ4aZ+RK5V7+bkqi7
1kp+56aGhlnj7SKZR//+St+/imCwAht4di3w1/P+366sPk+Y1gYK4M82I+Tx0A/qU6Pn7qWeyHzv
NJr8apLUKjG2DH7/4e8OTQocCjRUbiaol3WebIJZVxxmSWIHjFOUu6yMxhuLiFJYBDQPDBeaDxLW
f5ZPb197aKuo0YGTEQHjcvl24QEwdJYWCxu7rXL4Wiu4V+f0vAQ7GuopRORc+aFh4tzKpAALP1f1
s5k8XDJQGJorfXFVLXa2NaO4uxCFWe8KmTSKXxL75hXR4jzH6EO8SXbUV8i8PigxzhxEKA6x51YJ
YcC0ngXCl3h79fgAp5iCJWpQ8oZfCRz+HrQSy7sq0qLHYqbnzWclLjYhUouTS1znRoswJazn2gY9
QpgWNBa54R/UrD9D1d/eVMGhxx/4QIDcG+tT/gVCaoFMyN6CtYOkLWfux7mHlpNZ0KfEMrDQm41Y
rQ7wKWqSTvTRqnyoM9apX4R97E3G5R4Oo9hCdUPaXrpSj0KYtYqcLqbGxfRQtLD+TzWi0v/JhWN6
/DMylhHBeRQkb4KOFZ3CJNPBdMtrCNsuUYTjbl7aVvi57BuoQCGmfMCHYnA0Hxb/9GXoyiRaj2oY
HgyVtJiMA8ZZHmC7vR/CuVoDpNaKu0PyeBvbhqJ+dOHvd29OKx33ZJvNBeeFs/NjqnsiDTVtIeRM
xWkuElr/QjjqtZaL6LbES5PIQUf5YrQoBiM97h6cKk8hU87lVYqX+gcpOiuv/GzTBhZWMbfBPZrQ
gZ9NzS8vQC9Gug5q/sCySQmKQsGwU5+TY2WZ3WXYWQwnu9g+OijwjxUcw6tcI6qNfzjYuoz+dPD4
7wHi9cufvY7suJZKpDV3yDw/0WVepZC5ZyqcpNrlCCyyjVrU0x3ssHCFIfQLEWVt0PcN1D+rHT7N
2HZtYZeM/oKwiszedrmp8NPE9W7MPyjb/2EHogNymE27JqfcT/D/18WyUq3tVm2WoA1HxbisgK8x
UAqT+kaB74AQUiSx/aRIpd+ZEA/VwFGkmL8kiN8SZvGFwkBotivtErgeLDk0UQ1vUd+ocqNkS1wc
F70UqMbtZuWPmGFcBfmSUGYmdC0f3ep/ePAMFtZqEnCEDeBsO8WlELkr5KIA4iAjfcyWaEMtJ5jT
SIHfYnbLpdCpI6YxelC4JzeiTa29YLC8g938USTgu/gYroItffVZMlcvkHOY3eLpxQOdQRDDwz6k
uGVflT1PY6thHoull9AwFcTqsUQJ4Yeo50CUOvXGKeYyiJtR3ff91BA1x15BZxJh7FbFaxxUBo1g
s5AXyvhaDMqDbWLC2BVx+qXRGzRqaf81qeb0c17Y1uPvT8h/2PNpYTGH4NxaI6PO24k2zaSStZYb
6Cyw61jLxKWFfjpwyzx7GXEsJWmtqX1dTSSDjdB9TXD75UHU26WT8V2vQh35H1wSDZbJDrciY+cY
RUo2hZ4xb4ExM7SnlmDbU8L76gErL1sdcvgOq0KsEDmVrtgXJHzA0fTQ2lr+wle5XlQ8y35/TWtP
93bNA9M5DI3pbkDIznegESHsjCs/RvvStJ5kWiQYQhM6S00/+rFSKZ+M7uP0nPc7DZAv7xpzsVUu
ba7L45d9D1UpYkTcVXl5ImMH8Knv8YW0d2lXzDstLooLl4t4Tto0vag71foxiewFMS7udFZpVrvM
6dtLJXchgOgCU2u9s64Ud8q8jJQw1Ntwd3dVMWrI0ZT8sJR1+FCNevrAQXPqlKW1P7iL2k/Q4Nf7
aPBY14WMN7nDnP0cdc/yFsmzNao+VmnwPsW8WFBJGRs8pK4u560y1qtXMROJaMsmDKtZDLp7mIu+
w8JN0nJ6OfT5BXtzMdWPJWrSaKuXkEr8uRtV/UqqQsGVVB3n9suskdM+Mo7YLaVsu82IQDmCGmI9
EF0qn0PESoxeyuyxmuHzR0M8bpraLEsybLS+9gfyCeidSFLFvo9lknk99fFA7WZMNxm+9+DPsY34
34qN+YtZOl3tLVmigWpiJXwUXRdN/liNGhLlAk4yZEtl2RrarLhwacxqZc0beX4IDXW6svV8FdGg
17vl1uF1nqZt9toOiUhJbJsHOtcxisaLkSon3OuQ2PHI1/uu4wsqQ3agQshuAXLaH4muT7j78OW2
xSQh4jEemJwNGQHoGKquucJAOV0j6DCh3lSz0s2kKrsrUZEMBG2TItegVxBSuYCP00CUMdCsk8lI
VMGiTHDJqxA/m80wVBz2hYTAFiJ6b/ed2YyHLl/6NhBOCgU2RK/vq6iVrlEJK+pRq5ix+dmSxxYZ
406D60ZTqOFu6vta24msy++4eWyHbbbeqDCL1A2rcfV2qCz7e9FAsf+oO3kHwPNCsp2v+kXGg+jG
zlCuurFwC2RL9wst0Y4ELJaBYresFwgWl2LBhsSTc14HGof40ahEdqB/1D5o199hbXyAvoJt6+Cb
ttk4q7dUo10gCC8YiKR1f8izMDqWqan6uZNcRcNUHkRk3SNzTUBTo/YCj1pzL7E6xixXdf2olxY4
UNK9/n7TO++e/rwqahxCuJlNqGtr98v2Uzfs/s0S4XUoi+k1z2a0u4Pd3oxDlD/jnVkFv/+8d7UL
OxydGgcs+gssA8/VpHU2xqXVjpj7u7N7wnEmO+KVnX8mHlXfJGbD2oiM8gqHqOjQLXjge2o8rm2W
lsBJyTTsOMY0Xh4t2RZ3sHbSexNjUUI8bOsS6wf2CLy4beQKCP8MtdPUj/Y3uDpnBwXhWKqG0w9V
M0cFZ+bbewaP3axJmcO2VhsWy68Mu3UOTd5gQupgmWR4lozjY4hCotupuVjuG96/CL+JRXWDydSm
yzlyUDxkEzTjLebAFuPPPKk+w8ueMDJANNDHZUa4QtmpL1GWUXePJXIBDwvMsiLtte4f29K4UEIz
Knb/h7IzWZYTybboF2FG30wDiPb26jXBpJQEDjg4rYN//VtRo0plWcreoCZSKW9cApzT7L12EWlA
38M0QQsQTV9tr5W8SwFhH4TgOVXUfa5Cozn45kl1J4Z34JxLZYv6DJlmnvIejEqbA+zszaWM225+
STCoj0hK4+B676+TzLVHJ4A7Xfboks0qvytVC3XE4dyYvKCT+B4t8AHP21TjFQuJKVAAY0aMd6Fw
jH+tDVSYgxOP+4NpGI1lTcn3xdBu/MEB0c7vGcKM38mRC/kmFwyFR159jrx2puswn6+s9QAle8ET
ZFI05rEtEGXUq9HffGi67tHfaqIMe+Z++rSE9wUTSpeuvLCbI4kkZG3r5y3xX2SMDwmJiwoTMpK/
DYLmYW1FrM+OEm13hZ7r74/1KIEedtqok7Z18ei6HO27rcz9WrtvRZ9QEJEoCo90LVr/Lw6g+AVE
2aIIahAy8zZoK+wba8x0tvTOzMWGd743d9a56A29hFcHTXAIGNQ+a0veiRVBA2plSWy/zpC/ul9i
YSUvE+xVcnadvsG+1hgkjgVki/cdzhSdo+ZuX6x+hjNh4at53Do9jync9ok4hrCbzu1WB/WB9Ahr
zMEuhVs+gW1wj/wtwIGgYjB8WNAxtu+iUaL+D4qoum7xXTPqjGX3Dhn1IHMDqG54j9B2mV6iqO/W
E/JbPeZ7X1k/mpre9VICnR3y3Ux+mOM4HT5Y5UwGQTJ0HZ4r6Y6YQa253XBX+UzJUNeON8AMe5+3
u493zYd5h0CinxKigkSY6OEFoXLrpJ7Yuw9JzXTpYYu5CFmE6husBtkiJ0mjPx/EiKnqpOparw/g
axz+smmWkake6I1jbYm4PvZGtW8dr9k188gfyAK5Nt3L5MA/OdTxQjqQjZG1ww/ErevqJSofO/K0
8cyYTbyRhSZ8RMZxsT24k2fUO8uoEG0dz6a+QFpCTe3C3rVOWxdgJ/LjBagFfBlZP5idSMicB1zy
W3tqa0/mTvY7OSGhuJqBvvzZ4FC6w6ztyr9Khd4OC/8aD+cElA50DmEhI3bF4CBHZdLpI/NTzZJq
BrLmmVsPB4vU/o6JsmrHY2kNe3QM4xEh1eTE6gyhZuBQp2uhydPJV+36cPClU2DUFNH4wBeJwJkr
tl2WxkKWXMQieTd296wBDpR1x1OAhjZbzX0Vo9mCvm+1O/L2iqcpK8slIq7H4b35qBzoCFgzKWXR
RI8FXswdcEy6ww/3D8UwqRZIUusEqfD35B14Dt+5dnIP3s2T0D+CcQF2PPSrTMiBib3p6GpyDs6y
8NmyAf3xpgOorfGLDzY5SHHagbtZJ+V0B0CDmIB4naJon+3E0RfbhZuXaz2Kj41e4p8aWdtHvxm7
IYX8DE0CyFQZ3DD8gW5epI6DvNy7jpJ5Wacu9QWuHlIZZP296G094/nop4/QQsrxhHgDskOzkTiV
raXlx6cWFEKVO205Ny8VdwyBI36nZgDG/KJHxC5UjJsLZyOvow0jUtK0f9WgTGQ+J9gykDoExn+1
YYpdtV9Q8bW+cTTbtrvav/Lr6qslG1Q87iI4J/oAvTMwDmec8yEICbOYygiGFVkpPEAhsuesXGci
CYI2nl/tYZk/YFQr5nSCX1w/JgQGq3xmXuB+SLzJ/8XVDbqbpMFCwEyR9NHafchWKI7Mg9bT9NPz
xolxs1njNveiebYvBPkgyDeiGsO3En5lkQUBUQSnbePRP21UxGtet1uJo03J4G4k7rwLZtTtYhFc
Ql7HMvRQdghAO3jhLPfHDVfVwk2JZfDYWg4q9xIoS5MN0UyRFtvkLpE8wXsmYJaGfWGtEFczQ5pJ
myJ+GBpaQBRy01gD1qDZxk9Hqk5sZ34XcwNXU+lfvdGV3dWiOk2DRAJimkmBn0+7KwHdh8p23zdR
P4l3hSV4lS+tTsYrFgUznztqUyq2eXmvAC/dWD+Xr3vDMwoHrnZemkqGn9c56rdTY9sYuPd+2t4R
IVJBWZK4EJ9JF9BYt0wEk7mZfI7YCuk4XvBh3mr2eXgms5mUOWq/miyZ1Aw2yozamYsrvl6peUcL
91O1LICzPPgh3o37YCKXOGjnN71GhUnDKNLxARVeO3Lob7iUnM1T8Su7g60/bo5KflZ1fDd1uwMj
SubDkNgtDdglrSuH/wr+HnXZ1mC7mXXVSxbfT6/DaEregjMVAe7AHWM9nBzB8C1ZmH3vGkld1ugB
yHfdEJt1nPkj79yuUPjhc9eke7jdgItKV+3HXXltfdPMvffLGEctTi9XaglEMwyvYm6pdeLWJ+2k
CA3qD+vutkyWDiMHEnr7qUFciHxZekCQBCXWbY96WrW1jpYqM62B5zLK0LnhbjWsPstp2x6AzbGb
NS0WSgVliQHZxoD5WjQbL8KOTQhVgWDg5U0mfEN2NK9pGLR28l62lbafJGuz6raUS/gd7VqiWHm7
YMor0GWw1YZylJhwh/kbBDw8bsHi8dPo8g0mZRmpfF0ToG9xb8hb9o2e5tTzTLsfVhCFb7jGzJy3
xtp+LFtkf4uc9rXkaeFzDYuD+cwyDJgWryX0S/XNcrB723stduNiYGTKjaSPDZTzaNU2xuWwbMip
6izm5VGygZJdt8SWZ/Bncj1ufo9DR8SkPMiBFAlIb3F8nUGfWUQwt1wb25HlB4jxvEiYxC1n7U9V
CSMcHB13itxk6qieLN16RtVyYSazXXqoTPObIS3HOkRm8H9GXbU5R2o+y3411hj1Kc87iYXSq+ZX
P2ERBT594k6lpKA66kxFOTxNRX03cZiyxzs2J1feq4DBkKmCbt1Qwq7nzu6i9cipEU75CN2DNB/Q
qy7BC4zkzlgqY9JggEO8DoOnxwOfH95koIclHTjIgRlozXidIHaVFYGK/UvUFfhvhTUSPp3EcPSW
MTbzNwaf9mMfTpZF0Hhvt4cyBmHxUkoSjE62CivWmo6H4WwKHLkePCU62urKSo6itzZzilsxM4CY
pio4AekPZW6xFq0v/IJh8dYvtXtBgFaYRzgMunrGdRyMyPocyz41u+v8Yujk6SuxfraV+jYulLX1
JRk688aCUk7wxHxhz9G5E04oeUaF962h61jSCaIuyretNeOTtoBlEJPil8PZnxrSVIvBifqMh73H
yp2UqSwXnKDSu0dSVO230pHRhzaJoYi74QJFyvXbwX1JwPAUfC/gDnFDb9EXGEtl/KJUV49HVTSc
Q7Gqq/UsBqyhn21WZeU50F31PIMOH26c4MxhcHVuTzqWSXP1iOpC3caKEMPdNuj62OD4Cg5JaRb9
UPs8qA84ridqYeWL9iIkiNHcZdPwUg0gQ3DZjDGGOCiV7LUhL+mHKoEJdhsE6QTIodE3nfppCSkw
JkJ1YIZypgrPk2/c8ihaBJJYNFfkSNCEicHvj06/tzfHpdHM1mAPo9yPFPglp6CJ4B0M5qjU9low
fSG6ZK76PsjJXeh/1AWWLopGqS5F5+C1wJUR+mfbboK3wRvc/lz5CMZyGpYC/AqJj/AYBrs05Ilv
3h0Lo/kkWxQ2Ot1lbb7bBFzTh4iqvKI3TeZ0UzWX0Bp4ZeN/jWfyiryViC6vsyxcZH2ca2eHYtDM
5fCz9FcWX1traRKarNA7F66R371N05VuWsUIpUgkJz3SksPPbaR+u/SiXfpTUHURjf5wh95oQP0q
twgLk+BPMJkegLAt/TGOgGT40zD56doU4LdkN5vl2pi7LjaQ/vj+/jTodJDYOlNCGNVH9pXDO6IY
STsMjKpJ+a03TWSpjDcbMxyt2MGORT3h5fKhYdaTN5/mnqCefK5QBuLAKn9pgnaa27AMsCgjz/Ou
cxvhibV9pcTVqhOt4TO0d8pGjAIk5ORyMwJCOhRrs7W8lJpI0OMs7Q6izdSIkxK+Xd84e+dXTStB
JFAtgx9Dpx2rzGzj2e+S1Zc3MZfdmTl3l1KfOD0LSM+OviV47Z7ERuVNsOW4HUsiveL3yYzWL4uN
Yl8xASRycyb6JFOH2z51+UTuw3gSliLUbol9834tF7Ve2CgVD0T9jGFau87oA5Tx3OnoOAP9LOF3
bZyH9RKtB5GYqD6KkvsBhlxXfVtgKGC1dkYiXzeXf+M1Lr+0jOIKmUns+j8EsTZQ8uQKJqhU2zvm
dtXbOPT2X9wVDakeVEjdgbQbZS6U8nP1VKqhExh71/bHRMLLmbTN1jvsoUV9EMHq2DM/0tP2Skhq
ZGeu28+IpGUl+zRwBsc9YXnACdxQwEUPlenc+AGQEB8HExN4AOEmzAzGiJ1IGrqamA389tH07Mkw
USmvg3ql8sC2m22M7Qh4IcwhMysmQthoQzFYsDDcQr5QBTUPnR9by0MVWeE5oY5zH70dMijVs0zE
Czi7mRSs1Vq3A5GZ+m2wScM6eH457aeeV0v0gS0PhkcIdw3GjJLMKPzP2+A9q2YPgE4sYAdtUhTF
mScm+eKhA80hqZFGWlK0mEviNgETdKCYgH+IVSs/VOVAOeC2paLElNG1SvZxz0AVl34KMo/cEMpr
p7/61SiibERBwvHEIu8cR5uJGQszBcKWuvpPU296nLsCZVLa157RR38iA87eK/sbiUuxlZLn0V9R
Htn6upOx6acMHcTDfSwF6gOm7J4PsduGbyRtOnnrhBq1inI59YNITfMtsIu1Pxnlhc/UWKOV+5Wj
byQKmjH3+wVEe9W196kvKsowwvuyki1D5BNEX+R+gqCJsYkXHM2MnuFU1vvQXNTeJO0tIEWSMXnS
LQycRVG8jlNhxcc7CPAyErUwZ3VRrF8rw3yBBOoQgMXCJmB4rvqk7d8nw2IlT14bkZTNqDpi1o7+
mrdkrL+MScfLihqLqoEUoCjrMAvT15TtCntQRQWcVIuC+TLWXeFeot3H0mvtHa+U4Z5ge97M/ci0
2qHvqD7oly9xswRjdQDvY3+ETbORBq6pfIAQKWWOqm4IqSH+sfhW11Bcj5uknWLlgPA+s+Kifsc7
JgzPrJ7d5cxdZS+4V5ia3axAePYzFzn6XlldWKRhUdR7Og5qq5+d7c6ykcY4f0mHoXza2jvwhUIV
osq7oNu6c92K4BQ1vVdfzKbvPeI0t9fa76AEO+xNJtiwzvZZaBgw6dZvcKqXtkQ5kFTcrCkMsiTV
HcMD0uKQv2Qiwg9swkoQkEv+0njYpoGjoSfxeAQrEXvVcUQjx6sJgOD8NC8G0Tu6GkgVbm8JCByr
hnIRV/FwiUa64eeutZuPW9/U37y1ATnsDnUFDwIg9Zq2JKcOl5W8WNBpk64+s5qCWemFKz8eY+N7
Q2IIewWa7u1Ko7OwwOuXIu+2Hos6g6rqKhK1WplYYHOnZBOSChWVDmjb0q7rR5w6xa2Oxkg92HKk
by+GVfnXgPfGFwzMAC1Upf3vCQO/Mpd10alHn8w5ZHhKlHta2XT4xCg14C12ppPbLUk237yqJkGV
HnXYVNKJgfxnLaN6vHFjwslxLHIFv3jTKD87e8VCsuMR9QFVAJFLi3lf9MUp+/6xqSwZfxxnwrRe
urAar23XKNz7VLKwsdeJUWBI7hdRoWhEW7gNCuvLNvXtzzUKCTTd/Lj+RV/fdyelGlM8BdvOCrbr
tfd9JdtnRNbuxE+wZBn78tHc+ARYjs8jSgCbBBAH1isKQH88MTkSIF3IhcnQIGj70TF2vGd8KdTh
XmR5rx2zHoLRdJn8RAu3uDnQ9No+15DmMNKD6XqpVAB0Y2Ng3NIY6oV61yzQx0y33kZpCNZrI8JT
8mVPihm39j7og8VvRBRWD4+cL4al+oHN9wS/Q0TyJ0Ibc4lbIsaYDSJjaYsYC5ptnMyi39oPdT91
n3fTNC5d0y6KF1Mp90s9bv/JUZ3QqW3LZBFkWwA6ocHH20GtZU3TtbInX2QqnH4x6tbRK4xRODtB
rK3xzePlRFgq8pDuOJoIE6ujC7IzmEkk/tVejNveS914SxMrltWj18E5zeBzl1ZmCTocQpN9fSEV
LqmyqI8V+nLiRM1ho1l/N+3MM67xPGzyqqrBfpy9XrzTnqIhm+IdDpbXE6Y4A3c7je4YN1kkyHDM
9gCz/4Or1q3IIDrQRdLVVC8l+FT3oCagPwfGGNEj5mExXFlPh7A+PbvTTyoZo/HJjvYAYMCyE7YH
rLCZvy1WA9Vij/V46iuU4q2yra8yhMmF4FKXJyrEbmYiotQj2tQ9uRTIUmsqBmsPjslaA+uZ2nYk
mDCYV/8+swC0wnDPBKcBuXX0bHcNLpzZ9IBzZbTt4SdmmAr0gtdLRi1CDsOZ37hWgCRid8oLfFbr
dWitwHpXF55trrPrLEAU2iZMLvCv6jUrY/J9DrGYYutBTOtILpfWkGULTjRzWztKVE8FK5U2TtWB
SkIu7sna+3vQtZVIssTVUNkX6sqZaapxx2dN1eSctXSJ3FJOQg0OaiGevg4TypknCC26vW5Brz4D
so++owZ2q7Tq5goaQDsAqPPG8nUlt0un9mhPtAxjU+83TJ4z8WylF6TjyDsdfoZCvLUP0ONTR3bL
/gAaov9k7JB3ky692s2moI/ZLoeG35BjzW8yn7nZl8QM8aeo2+4S+YIJVCZpCHcmltOeN1TD3/tG
Vt9tUrK+Fms97efY0gUanFCKH4z4louvFyc6jnYBHaNPBmBcVVIv77ALgV2g4ANBoPlmGPlWpEfG
bIPG+yTUnlJ/CMaLWzvRp6GxzY9GjPN4mUgvJwu4kXZ95HlW4akUTMgzZ509sE9No6Nbn9ynnwyG
dfXobO7ag84pqvjUraP9kyGrX3wmJacPv7K73YsHukcfXl7tLGS7dU0Xvyk0SZDjtmhbf4buTtA5
EImEDClgk6y8uRO9FzMAz0gb8MBrRjE3+ccawv3j1Kzs/1gPN9/6pEJuFOxVl5FOEZ1aoaETVcYb
vcPdGnLiYvBjBqegxSddhlHCqBIMCnWxT+MBZEXVPlVRqPsj0Xvx13XDWfGCU0jc+Z1rE90oJYm5
552Tj34noPIxZ9OY6QmCCM9Btcofyp2CCnM7kd8/oD4tCHw0IJCDGUsiq5BL0dfvoGvgLpK6kTxW
DK5ei64JFTsy9B5pwhrkkz8MYn+Av7UkZyjIIuMVxRsB2j7vLskN+5EQwEXltle356SGsHoVy8x6
3xOlCyS6BZuXNfVot7+2wNRNqpFnqmMQkFZ+q0VSVSZlPu4XiJVGfRY9y7JMI3v/QTdd79nuuNYv
3sb0U8oicItoGWu333WGu+fJYPKreYgTdRYCKu8DWalIlraBgX0atU0PXb1tLGKku314m0gc2yGR
CuaoolLwx/q5dpOsFvCnoWdtiuhl+NsIHmMPPo0luAAHp1g1rljU0tD05OBd4dRBTBR22IHvZzmf
BTtppKda2uhObVSTUVb3rL9hj/J0fdajAdIRSKhZH9i/9c+oRebgUC3j3NyWVXl2St4jLIUWeNYz
trGwILY0dK0U7uK45PzBdKhxDf8VY2WCPWc2/9xA1P+kBw6uA7D5Rmec0UVB2+VyqDFbtvHnoeh4
Kyt2zgdmAd7FIq21TzGOevD9J698ErMc6+O6TzNZ86xEwJUWTgdvjXzSkAcMADgj7lJNl2LdVkIi
/J1B5xQ26Fz0Ihakv/4ehhmzQ6tmTYQknkBf0S+ZCUdmc6uzDYDQAyHoNEbZv+J2dMDMW2aNvm1O
OL0fOPo+Q/ZZRI6DcHBZGM0eMewAx9M23szHHdCec0UPXDWsFMA+oIT1bCv3VFQRsLyoSmZwBWPn
HEDv/osxA9dKVSSdZFzdVWatC2LwJGUbnwgW14Au27FNTjM6ZtqpXtxZnFOxfZxk1P8Fw0qzT2Vp
SWRkERVnjb4Y8jxNHpkecTSSrqVj/7YOyrCJtZiXkY1uaQq5aKogz1Td4t+oVvHZTWsQ/qQTGrZ0
jvc+oONodXzFgIWEhIQp9m3ROvbMpGuCkvbNWeqcrVJ8H4u6znML45U4GoGsmZVihcjg3gA92mi3
7VxpB5ZYm6j9SBI7yPyN/8urlOSokODYNtVF9231YEcks0B3TMafW+NLIEwrINsrlVvL2AI7/rHh
JF6OnSSp4CxX5jdM1lijZpXRunuuIhudUs/vGZ7IqIFxFrfsANkhiPGB9SFzwm4v3F91eWfoHqJ2
C961o1cIeJsz8gWot+Z8j5ti0Wl5zK/TkeQIOwvpWUE/gsUeDk7YevRUUAvyYdm44nILiuu0KbvM
pyG0v4ILubPJdr2tf3Ap/Q8pxx1kcnd/gH7G6/mbP6FsbHo2Z0nyvmCmNDFTyeY1WK62JVb8g335
o7SJPs+NE01QsELnuPVg76nDvOsexgWpAsa9LsaE56Yf27Rb5+qD4pmlgC/LL47dBrk/kQkK8rKd
Pvy7EOX+4f6mUgNDAU02cQMXSbwd/ibiaOXehgStbsce+ydEIVdcqihKWOus3qWdWpYoJNYzN2V5
9wcJSeT942f7d6Vl4DtshyP/dwEJSyoT+01vjmvgTs9LgEStmH3HhaqZkOgR8sYiVrRm+12fwDzq
IhtDstRPMtKed8TcAMJBuDIEcac6O0DpHjPap8tGIqenhnALjyJb3HjRla+Tlvp9HbnaPDmijusD
9apuKOJJiGM5VCwF+4wQqJ+MGNHlfqvW8Vit0CUPLssfFiwsaYKcWHepnogFqT6JgFzl4zBAf9qs
FXn4Psz6g8Cc7aWdmX94yJlSBrrdJ0SwywuLjjG343orkbWsMPnKaY7C7oC0FPZbZXOp+ZJCQfTq
aIZvVV2EcWbPbOHg8Lr1NwOfsN8PFNtW95mhM87wySfXJ62CvvkhIeq+ls7u2S8LZCo24cjp1req
JBLi5PjIrjihi/5rsMF0SqdeW19RrqAut8uK/KNY+bpnyNpaDLS9pnBIzxuGL3UI0+JPivt/6Ib4
qhF/IXYNMa4xOv67bshn1sv0HY6waGFicsbGhwY70sXl8ufe3DqZjsz6fUyaL2s4gHouZHTsSvMI
Jpl1s/TXZy34zP/+IPxDHYw93YVHBATABy2CBv/vH6tiZuIyOtyOiFDUEy8z+2NCSu8J2J5517O6
Pw3cDQDpkpHclaXwPgahhu2IaJdwm2olhVtL7w9yud/FuHwoHg2uEWFmtg1a5O8fanYVAHBM+ker
VeV1TPrl3ikM9QW0sTloms5LgOLmTy6E+1P/91MhwMoXok7DDRuTZ/D3HxtGM4UTcLfjpBhqi3Gi
8mz88QktPXIS/M5s0Oie31lDK66Dv37iP9M9tzF5GGUY2UfocclL0ABZNWNDrfTvX9X/+nTgPThr
yankC/vtBnIQQzdsQZ0jJ+yzbkgWO4hGDo/KJUPyT0ah+6/690txT6yDlUXOELfH78SAiiVz5S1E
NqPd8b8v0+CTuwybM59XW/xwd2q1QcA9E77aH7veZiLeqojtdGHy/++vTeQALxnG/b5NHsVv3iCi
opX27Wo7FkLPbw2tO+MmkSRpDDT+x7//rH++FmIXIaRjI9PEfPz70cxwckFdUZmjFyka8wh5KJRM
j51gj7GKg6epPi8xHf9CMfCHn/0PLSYK/eR+xRFG4ty/p6D+txZz2uKCrRP3PIEp1ZuWLABid5Xe
AbTXlBNKaVV/uKFc9/cvGS89E20XyxWuB/v3x0zRuFixcIscgx7SlRjAEWjQ1e7z2ZPU9J5Y1gso
P3tF/NcMUPOJ1zsxwKLFpyWyL13sU5FoAxn0u201zZQ6FsHakJ6D5Z7Tze2aF1SJWdGSpJcJghGm
K1lIAxAF07NX+fevz/n9GpLc5rCTiAmNRQmNCfTv13BuNu6ioaKBR+r8nX7HdAdyfoP3HP/dbSgD
/WWIB1SWcudMkxE5AUGTMM0ApKooCe3gsHgwB0ldtx+XxfK+blFZP/z7p/xfH/JeeOBX5H9ovX/7
kOjDpWTNfVr6PnKOJCcu+we7tyJQkvPmTFfMb8v87d9/6D9s01wablH4dui43Rhf+99/KvIle/Qh
/pxUvwwXJj+KyswP3qjRitywMH/0wmI9jzvLk4Pu7g2jjrzyzDL6T3a//5iT//twCQGJ8RlCGlN8
Atgt/v5ZSssVvc366VQ4NvK6HnXgrZ8m9zFoShM9qNCV4mbo+ZonnojCOeHAq6PLSO+Elzhii3FI
cMV7GU7GZH1A8MoSAw3Z6NxW5TC62duJP7HHiWPcaqbgif0KFPjQi6fhol2Os0NfVnZ1didVPCQC
AQdo5ImxsdpcMT5KRA7RtfE556416NTiITAM2LJJM985GF/DRxBM5lz2DB5McRpQgn0qTY/1gPh+
+hyAktm/lHDY6+d+7BjobtNubmoVSXjz/NH3ntwZIZMIajt8KLnV2pTkEfx4hAjSGCPHDT9EeLyL
TCcy0C9I26otZXyJM2LECPsH1sU/DHghr1v7btjA0k9J/Pspu7dzx7xxs08YD+wCxkACF5C5Jzaz
0o4gWnkD3r90COx4xfhUeRaCwDbWaVKIpb2RZKjR/Az2uP6hFPj9rcc57HoRGKY7CgL5/G/1CTZP
G/hauZ9MO1fZPJcKY2rD01renap/sKPxIuXW++9bE/gGXhQAI7Q21B/R/e//SxHf77UlJ6LPTijX
ouEuAHP656Ifml/Ss9See5gikHLVqMNel2TSH5MlFvF1YUBYPu8rhpRTs5SB/bWMF/rtLUBs9Mr8
rSJs7M4cLpNy9W8NmiTnSw8Hfns/VGJo84EyecuVmkgvDGJ2HFmgbcr9aYeF9Fj0zNsxsvzngvdA
wJ6MXZRrunD16zzadEmIVKMtt+SfBY3zcRHltp+nyW/Nh8hB/n3QA9TMgw/QxDknDQEgvoWlLbuv
Rz8TbBb/nPuCKUrpRIDsSqZyFHbdvFs5nDb51ZWlc7KdsAivrbOjwsWkVdgAx/EtYbSHaELt703P
SLjHgPU5tdWJjZissqnaF0DldAVTvnjWWnyYWNqfQububUoaRf/X5tlrd0SDNMboktXwPhldDCnD
YC2/VC+jgzKJbv/i3cHERybeIj+zpnGHdK6E837fRE2QX9N54yfVBOWlpH2SIHKD9c3rVUhhUhT9
nbhebD88TlaO+B6LPHTyZXkfe12iL5rtoZexpZ4+319ZyWFAYVoRMaAdYMV+FbeHMG69X07r2oxi
xbz/JIrHf+e1zRj9aJoYObpVDSFo66Uomhpnty5LsjicmiUEN8sDNOa2SbtJb+EhivGW5sht2gEB
VrEc/UiSRCrHjbkiyx+6GKQ/CxDfWNjQ0xrZQMH1+qHnUwS2x8uUK45/Ja7LU0jDalKbuNsv8cYc
+BCB4mSeFariKy9I09/LtsqqT/0WBblbI705l1u9ux8xz+I4ds28Xn1nFJdoJcg2R9cX46NmXcd5
ttQqPrfQjmRGwOf0c6tX9o7SKekjB2gO1gEBHHsHhGuzvg28gKrjBviavBP63/7MXCLqbtWiypuG
nThcmbFHGLIEKYaH3qvE97nuaoXVWMOAcxwhZdqMTs/2AnK0IbHc8DVUXeAjJV73zs1YX5YvrkD8
zlwnaJvM8nQ95RbkaJV64STf2UidA3JBN3GL14YIcNrb4KepXQb9OFNiEmH6Yn+W/PM66zlW42dm
5AhhAEy/kN8xfqP7D4nAHCzSKms5ffcbE7hHyih6HbKNSVshSA6Ysi9VxIK4WkEe3ROS3U5SPumq
cMu8HokZCJ3GafJuXpHbWbJ7n4T1fumQEfxAUzJcwiYWrIXdpvGPyoOXcuk8vkEAJi2aS3wyscoI
mCS3E1r/Hh/YFHoPwg0S3tJrhxB4DiaFUgd/LMU3bIXrag1EyoliGR/LWW1vtkMMFuBW5Twg6SRa
c5+joXtgcAkvMjJRVLxp11TJrV6nOshQtnCTxqNxv3SOzURtEhgIDwzUuNwdskU8ZU5pb9lIGQvA
vtk2lleQ6kZ23kXzYrVttZ/3jdEWQrbaBfdeMunAwoNPgQzMYuZqBOaes5SUnELJXc4TFeQ/dkrs
Ood6KTwm0Vb3imp/+OwzJIsOvQmCN7FuZFd5cdnfzN09f7ApEbwsatCOHIat0Z80coD+GscrnHqs
AJ/l0psu3XerM1mn6nK7rHXckjkU2GQL98YvU8NSRqbYtmqYTkmV81QwEiDPEbaM04kvbYPh5ZzI
gdyC/1hoiqQk/8VtjfpY1ugCgbZBTk87tolEdaIwg2jNLfZBCyFKFkJFTVw1mCF4Z8HW5gblz5Gg
KwnWWzYDDjs3sYtjV9XCoLZ06/119uWY5MQ9+C+dKllxdH5FGmARBm5G+OBdHmLQSqf3Xc58kEBp
yMNkPPeXIt/WzldpInVx/Nl81iEJUOSAcacKaF7hJ8jwDXITJEt1xggfV6I7Wzzkq2aB3+9qL9O+
8dzjXjAKJb4kCf6PuTNZchtZ0vW79B5tmANYnLsgAJI5KVMppaYNTKUB8zzj6ftDVlnfJMhLmGp1
N8fqlEwVjECEh4f7P3gS/6JwRCkA5IayUf0wsQ0DoVpECH0Amhfvh2Qk/ORh63/LMnr1TodEEeHH
sgE6toMBx2SK55cZZS9sO/Ra/UDelseO2VOJuEEpbMGz48cVObNRFzi60kWkfKVK6m6UdfyMQlUW
6R29pvFTPNItJY6PY/hsBE3ysx5m5X0qF1V4NHMUOAlYi31TMPqK8Vmhr1LurBqVoFv0FyR4lWbA
dUR37bOS5LD0e/B8hUer03TliVZPkCpj+bkuQ7V3aysHlU6Yotuso0mIvsdk6/NTlcvBXrIBLjnz
jLnQcWpJlXYAuRV5L5VaxuOULoB6SHtofoM2Wlih6m1o7jFWxrYzbNTiF4w3fCg6FNfxDq7ARAC3
SU0LSKLwoDDdIk4/trArO5hhs4pdJLGuqH5YNGFlSr4qLgPmNBri2Juoxn8sG0sbwVt3vfI0qrNl
vvgmW8+B+8ulhpQTtS2796udMABguHHsB89qDJkHBng/Hmqyh4ZADlVrZwNqY0VaSp8Yd87BU0rf
753dAAByWdrumzYlEuYqCb7NYh8RJfg7g2KjgRdIqVeLEW6oPKpyw21a1f5NH0lpdBfiHfmiDJOd
3VC2h/9Fub79kYDTyuFeVL783pIz3ROdjRweYKSwBgKmxPlOKavPrRHh2xXmgNn2ighhe0wWQljg
W5OF4WFnNM8wtn1OiMo/wH7HEYuo6eZhaOBwAN/No/0Ujd0nEcoYaCozvllYuo1eiGHy94SH4ryv
oqz4JQILkF/Nycww1AJ/BWUBs3q86TBnJjgl1MKGIRIyaA/uLngY+Mw7PcTObjcM1XgnePLQDVbm
fjhKUo0sD7r0gjcxgl7v1BS5nhfken16t9JYiX3bFeaHNomzYG/qMXEsNbWGvy/b6YuYp6Hh+rHn
+75I0OdEDCi/wVFU9zl4HV+tzdHfrgrDvC99tCQd2YLwsPdnXPtoaFhQ/axRBfosxW2MNG/ZTvN7
yHwlooMNznYYl4w6hqZJNtFnN20sXRSEFH+OdVBZ2M+Xqn6Ix0TU7POGov4sC7CdrcU+sIPyg5LF
agAcrWte+nJKZzJGQ3cydakQYdAa4pc+lbTDs7gdwZ1ROst3s12N1Z6dwgkKNJ58WTJP/T3tnOo7
AlcwD5RR7o1Hiaby4FjRpLybAdQRemalHN0ch77wPm/zrt5hPed/M/rA+FURToxdP8RGcZdPvfoE
GY4GD+TnNjHvpBw7QTcuMQO8tRCWF26SEazv0cUoy0XiNC497oNI99RB0f13HPrZAjfXj7h/E7Qe
JHrwD0o55cZdV5LMv9eLQILwEyLmeWvlfCR3eUoDIwmtPnM0GWTZXo1rA7tZecbaPpFx2tHiwvqC
LX0oE5yAQOxyhGGsYxgkWNKnUzRLpBuIAXmTBLo33wnaNfa70Ocd4SqqMlsOdl/V/JgY5ojRr+Z3
lkdW3c5HEnS/6dyw6OD9I/2guLEKusEDL4nLQT+mJIoBtljxlxIIibFP+6JSuLYkCZcQVW8fkJSW
stuMgub3We5UysBdFf3wTb61A7uma+8LBZjsXZVpqfmI5JHZ/24Mv++9BBh/f5PHs/5eiiPdOJBR
NUR9EG5jt5vAfixGXbr9VQn1/IgPLmYb/Fd0OE4NojdPURNatCB6NZc9QdEi82KcOztHN+I2uI/0
wI6fU3PAQc8kevU3g5UG4UcBGXOhQ5Za4EVJLOMiNIMneciq0Uz3sEOC4YvSByXPcewD8V3xaUrd
ixRH7gNNvCJ4TpHHhh5Q9ZrS0fQxm2lvmpkfAzEcU4vWbKhAuwSKqZD1V6BUAPJLwxP6rDh7QsYt
3gdtA4xdoHc3ONpA7woXLOqln/VQL96DfoTrPodAA0gvo+yLPAURDmrXyznnNSQyfXAsiiVMzUZF
4/SZis+KATwg6A5A1Yp3iEB8KyHwIcg/Qrovo3FLnHcpnJ0+iy36BOiIWAh2oLi1qozbPL5TnJG6
Q4wl56dGiyKHmyB+HsK229Ot8DvHzocv6Mx0D+S7W7zxS8NTAEBcjNIRlcrVdDvLpMJc05WQowH4
UldISFw0ul6/DHrYfLKVJvidttiOhkXU3Eua9Pv6cq/HXzo21EcAcyOhQn12KaS+qQpQPp3qGrLU
gXJNYe1gcFGFIR+7Af7Ueqh4VN5sFf2CxgNTT25Zudd/wLossVRB6M+Q7ChUpVV9tQAl2YSMyPuE
XBhociDXwa0UlfJnm6njCNT1Xw3u4o3K+5l0wjIqpSDkwkzalaT5p9MOoOaptR8iNY+lLh2b6LYf
8tZRwapGrhxDcghiy7qLFcQ1UmDfz0hLZBv1n7OlRwXPeBVPEDodIXv58zdLb1kDZGG+zCEkDS1u
DRNRtzt56PrBQQCxmu8qlKPy57DS65+ZHciPSKq0zf768r8Wjt/uf5IqRE2QLqAPa1IkW60ElRAN
llcaH8upNnlv1+Uw/6yNauifAayowqkppBgLO679rZKDR3v8JIP2oY0bJX1I9UGVnhJ8dZvfQ1um
0H9x8Q3uAl0k85HLf+oxa2vRfunLOfV8vxQjYTsEiaSHJqFWqvH4SCoAMY7UKql8N48WUNqxCoth
X+qy6R9jZKyyF4gXevEFhLilvrPiDsqFEfodNjg1MLYdRqL1fExFN+hOYlL/2HeFraeQx+Ea7kYJ
r58BqrBRfKblPile16nZT0ijcrsbaoCDTolk2EcK7woPHfRS0js1s9N2X4/RPB2uL/lZY1IoNJYR
kDE0tHEMoa2WXAZEO4lkgFmGrLM7gozZ+4U1u0alRp9igCD3RlqMt3gCFbuC7PoRNXnjkJRL77yb
8IGWy+K48ZvO9gGNMBpwFsqXgiobym+nu7HFviyQ0KHb242FztMA00y6bfNYkT61U4YugOX3MCPB
UVZOoOE66XWCzOhdTb2MM5KjFfppxCijvgHWNskH0DtKtdN7ih4/4VY3nyxo88Fx8ikYeUMuVV8F
Ng+gPcfR+FJ2hmWSu4rqs9TUaXw7xiCAU4Ryq32QybN/1FWoBbuuUlGCHdUccAY6GSBeMn8iNwwo
+3lp5JfgBrukF3fQNYb8luqHob8ftHgs96mOuuwHqzWD6oa0s5Vp4hShvofoPki7Voqt+wT9Q91F
yt74rFZznQL0rcaaYnnnYzuoCOwxplbveOki4FHvC3ydYHtBheOJjJE0eWbbGmAuFLWNnyYSVXHL
84eGN8LTc+xNOIF2j6Za51QQ86p+1mOw+gdevf10YyIEZH7qFHSzAinWAE+BzzBfAj7Up6EvtO+N
ZHTlXTNSfvHCEL02ILCqH+7zmfYKCOkGXG6IM/O8x7o7iN4NbT3wQG5m66Pe65PhJGUwPzccr9wp
EBEx3ZjcIMRRUqKqJoxsiHjPdbjJUbmyeeM3NMPoE9r9O6OP7cJFpoGKOfqQtcdXmH0XjuGU7BvD
6r6XaaDj04Hkyu2oBIBiuzBu9t2Ioa1DFscUwi40QTAN6HUCENDxXfUzRfIaZOWjxz7WVPW2kDO2
uQGgqMecsyyGH+idgt7fsQHQZkZttUWah0aYpN0Htb28X5VGYqzATA/gV63pqUwaudxFkmi+8CQj
EQb6AhKuSdRwfAwauzKfla5IbwEzKSDHLTMNoe1E3QHQU6HsfSXBRzOXRsW4gwnIpCNE4qJ3CBr4
X6C6o4FuJ5ZeI8mAGlVWK/4vPWzhQ6XTAGBsQLXxtklH0dxOUg2USTLz4VOWNJ3YUQmWu41bbJ0q
IXBI3mss5jeLeYq2whKgeF7KYTQHqGshjheMdv1+rnF5IZ2Zb3I22h/2cZfxyBMWUS++hyJWFxbJ
aNf1KuNpmaR9QL/4Bzo+4E5BnPwVGvXw1/WYdNbEZTyksi0b4whwC2iwnoYkIdllikgMbDhhQJwR
9fgYBva+hgf5Nc5QlkHUqk/vOrvHuC0adGXX2up4oNdufVXN4Hsi5JwHsqnTxxVIzKIdjVtU7g+R
79og5RzyoeI+Kfv8PoQWDd800j9fn8O67b5MgRmoqkXrRbHkVVTlfeaHXYLqXjAi+wLbQNkLeFGu
KWZqroGKIJpMGfC+g5awcc2oS9/z7c0OHgdjBhP5NS52tNhW3dii6MBFdr65zyMoN8AXEwRymyGH
QebLRme/482lfojMRp33jRkA9ZCGeP4ytpXRuWqLCLhDzoiwU8MTG56e1uGsbHEV3KK+Nf8wU9P/
xj1vth9As8K+ht1jh3vL6IAyB5UiPZSRsBHNofrU764v69nOpwXAyoIZIQAp2jppkfLeD/KiL+Em
T7FrUu35HcSouWJ1h1ukpEjxRpaqLc2408VEZxAJezBo5ItkzKd7MUBpEPGhoDoMk0zN2w8wm7G6
DI06eJdcA3o9RHeCYkR2UIPaxHg2LxTNhf+jdZ7cRsnk6IUMvQRtDpuujllnn/Im1VvwBxGUAV5j
sJBFqEExmmlVf5KybnwJ1CoKbgASUaqPcDlOeRPLR7h8GS9WLNRuEhAcP0reht6w9I6Jvc2n16X+
I7eyx/JX/qGtf/1qH76Xa6cxxEd/FCSHEHTa//P/NC37/9KPjLfe//ruuN/b7/84jy2Gav/5rw/D
r5+/8lM3Mv7C34Z8qv7fJHFADhDUpK1KdvLGjYwDp9Bv5l2JXZPOsfzHjcy0/1s2yAeQeOfJQseX
xK9BEDL8z38ZxuJGhtC0hXKkbS2Y0z9wI1tHneUHAPbiacOjFpTZ6uR3qRbS/LN1RyoXSmDZifdp
IhpXD2f1qEMU0nch4tolbhed9PRmkZ7+PhJvzQCX5PXtQVnGJuDxvgJmJnDeOT0otFMru0lKwxE1
clx0hsuHCCqda6Fpc/tvhqLMa1msJit6OhTpbKiocw6HeNArN0tGhBiqskKIEXjy9aHWsXSZlU1u
bKrLM5XH2ulQSkA/VKM1ARAdQaOhMyAS4720IcF96btR8tAXuUzeGmsfRaThgtgvcawoZ9M+ttrk
g/GUy1vMKSqaGhb33NjU+GF1MaXz6zNc3tnr7wbiGWzcIjvOvj2dIZm1mcYxhOxKAuEKCafOcVpD
Jw+gFmpXVIcdf4Aze33US7sFeVAof1T3lTMJQzsdyqGmFuUgljI51PNGp+qiHJ3KpLm5PtTyiVYT
VEldTIHlCefzNcK/fW63CnVXyGROtWD84Mya4SGek+q9WSejq6vIaNEO9z24VuODXzaad338C1uI
jbMEBCDSC47rdIHzKEQeKeXjIu8Z36mF3ZoOH7M1NsZZ341sVcYxBMkGiD/oOKfjkGaOdhDHwABQ
kLkpW7ARkmU292Ue1rC2Q+t4fV4XPqEKdlHmEOqYxK1dCSwJxdAuFry7ZUU7mgGIjGkypxdaCFuK
lxeHsiiJcBUj62itEt5UV2X0fzKDonH1I61LcQistH2Pn8yWju+lzaIxEGqvkDj4YKeLCGvNbiCo
sIi84zyhxZjsgiVXHqCsNx+zEVSQMxhl+EkGWn2PPHLmXl/VC8eRwoxCTdI0Fszm6isKKVdiSQ0N
REJU6aPtd5Ej0DW/AUnOi2iyYX+qmFdvHMcLAYgtCtCQsgTJvr0KAsU4UWRQWeACRZZdhfeJk1ma
QfY6SLcJNKtDV9vGvuyi+vf1+V76tHhKEgMUwa2qrgLspMdVR86pO2aXfMZC0QAVhRE3FB7z38yR
fJhUDqwgXevTT6s00M15uelOa/LAayuUX3vEcX+XTW8+ZNRXngDN23DfSh0RrT+eJdFHM5F+BfJr
aattBRUtDuSSfhKd8fTYqBHWVBA8FwGUcONYnsEiiQNojws8fgyKYuY63jUAFBNFZqyghuxgV6hD
CiMGBzOpPrpX6X3qRyqtxMr8oGUFnYdY/JQANGyE3bNS6+vvYJ3BgxIdaE+erjel/h4yAL8j1EAU
8Gh96UVue0jDUE8uKerHoQGqwo6/xbjr7KVO/nV90S8ERHI0tB9VC+L+GfQZfiPKBtg9OQ29KfyN
jOQOhFRIaxJpc8hT4cYGu7CVoeCguS0vGaJmryZc5ph76waFSCRgqr0MKcNF1iLyAlnaol5cCFPA
gjmuwnjN+Jaf8uZOm3uplg0/0x0UHQA5iN5Sd7oyDR/Moatv/Mwwj5Xoy1+iHNLHuke27vrSXpgq
tmWIMmooXYBlX+1nk5ZsqKTId8AG9N2eRHkHnLS+NSBabATEC1PFkInE2F4wtuTRp1Mty7bPZeRO
HTDS8uOkaxGqmX25i4ew2VN+UoG7wA1DExI8EeA97/pML9zeb4c3V1EDZW8pKCZgKw1QUJdTnOyr
Zio2Jnm6VV9TdfAuyoJ0EPw/Y7V1ZHMaSgxw0EtIgb9oUKE+CxFobgGaxvMpbG+gQk+/3z/jaUsX
hCctq7oaT5NQJhoQ1PSsLqmB/wzBMQmjzAHvs3W1nH6/16EspIV4tFMIARq+utBknEtkdO1aT0bt
HeRVEuwxI/6elLq/R/1cuUPRpIAC2AVIeIb6RjQ8vU7/GZ2LjR6HySvrlfL35qBInSI30fLaBiTa
EokmbZeoZnPbyVgXRumgeLXRaBtPoUuDLi9Edi1w+DOmidIF0qQqcY20FT4PaT6kntzosWej3fFb
oDP+XszdsPFJT6/w15kC5ofxwCUqUzlb5Uh+nMYWCgm1J1XGvKNqYByjckKtpJoFBTMUHcGuqd0+
mEttY5Ev7F6bkykrkK6AXKvLT3uzyJ0PfDTD4tPLWoprLYp+920JnUXuheJRUZdvrp/JS1OlxLXk
gkvL2FxlK4J6cKyqaPYC6UP1CzbGrUAlD6S7ad6nRVoBU9GQzyiTVt2I8RenCtOStxq5KKWo06mC
O82EH/JpJzHEd2hEwdtu23FBJwvQduPW0q5Q7H9/VrzICG7YthDwV+FP7lWT9olee2WpoYWUwVwE
ADRDOqQx9lIIs7IcBJIQf551O/wV5pb9FGNwcqNhUAYHexDpxtdeJRh//yTKwJQYFj4RBY/TNUgk
OldAaGogf8ML58va24hhuUFsIJaDvBSUedW8jwMNkrxco2AwDNoexvaWT/SFIIanILXa11Ixievp
71Bpos11ZjQgMMX0FOUos419/N2PG7FhUHN6Cfw9Y3h0VHVMXSafWH11yc7lcOjj1ssCYT/oaAsd
er9sv1zf1pf2Fg5vmraUiJYXyOl8FC65cDKL1rNrJUNkwk73KCwpL3Jndu4o5/GfZaX/TAunPZMw
RXVzbWzR+mElIhnm0lin+R419xFpLg3wuIYA4Z/PzSQvoijOM5W9fDq3SgvyKe70xgMiXnmlLPLj
DBYfgeUOJayprfbXx7u0N0yKbTRIqBDZa0fHZlH/L0BPe1XdD/tOGO2xXLTaaJ1tmZxeikYkfCZg
EpP9oa4Crz7KFE7CEBvNYsHKGXP+saAp95jqgbooyqERgpoyOiqjv0W8XrmM/f0FcUyEQok1LqWj
1VGcS8A0k4nOlpWZ1k1jz0hdRKiqTqJv90Ciuo/R1Pg/pghJvDCdbdx8AqrOUlugixeCun9EPaZx
shFw4J2ZqjSedSn0b3QF6XUzFZO1cUtdyAZ4fxmGbbIbOFGr0O2rjV+pNsSJAUmwByz+7uFKKGh0
Irc5BmP3KEeS9j1qJugT+WhvhS6VbfZ/a0HLetGdotYlYD+Quq63RWrEEzVMn9AVJog4hXRJvL7C
rNyNJLT2weWBxt9RbLe/l7Vkuk3Xtc3O0mPrYKd5/RIbs/bp+k5dvZNefxN0YFtfsnnShTVFVy/L
qm9FUnq+hRaVCDtrF8aivZV9hBOgbkm7AXdSgFpqar0v0ch6CjGG+3r9V5xv4uUGN1kZqrekEKs0
t9dLbQDLQcnDEGhKVwlkVNhLB7XppNuqKKzjnKKfqkx1vnFSL86fxxLYA8otlK6WsPgme8CQ1hd6
JzG0LcxjiT/WgWtL1g5VGZS/hTSbN405BHej7ZehtwBaXqJOGTYC1HnAgKkqE95pohgaRdjTXxEK
X5mLHAl/OFHC1VOVpuKoxI9iKqab62t9eSgiqb1QY7X1JuQwF0XrMxSiOu1ftVQjEdXUsPA4lObG
ebv0XfHOJvmmJ6AIsTpvQ5IYWqzBjIQl18yICQ0YtWstJAToovOPGXT9rqrQNiJPs+ut+HR+2qnq
wPxV+LYLf3U5jm8+7QjXBHHFEEWiJFTvfDO04BgGSA1pGbqkqk9DraarlljQ3vRc+SNW6t8Hy+LJ
QcXl9U5d5QfwwirRqmnpxZ2VoxDao8syh6YKD1Mujkqa/HlyCNPZpJ/DStOdWD9V+wnZKUtHCT/G
jeyICSaSgs1oYL6KUOZdFChAXa9vpWVXruIZ+Y9siSWgIsWw+rw+sjc0tcFu9JSXEKSMwwd8vgSF
ugalQZSEAGElyb84sQhdcNvpjMvLbnXr9EWJ+nqfFAg6t/5BS43kYdSaYD8aIBGAq4hbPCoX9YcA
X9y4aJN3ZhsOP69P/cIp4sKjM0uxlkbCmtjeWGpuN0FbeLXeK39NSp8dIFJke7Sz6pfrQy0RaLXK
XNP0gF6bQXRpTrfxLCvLNq0xaIAI+atR7fwWoc5xh6oSWk9NPFcbn/VSTFxSTV43S5UHMObpiE2K
R9hkYQlBFbg38PZq/QzWX/LRNyR/2smp3n+riKWlF1EFOjSG6beuFvgi9a5P/cIqa0udyfobsGav
zhB/0kupEVUesRv/jtSu6YKNuoLoV0V18fpgF9cZeQbuGIpoXEWns54tZE4BL1ReMrXGQ5dlCKuZ
g3HkN/yVqKO9cectn239WVHlAIuncWAh2Z8ON4rZj/qCuRW5Mh2H3vBh+eji/fVJXYjA1HQYY3mX
U99eTSpGyzcyJpDwyB5pgI60BM3+qHFmQUIG2Jo/28Uj1JnDbIXxv9i5JMAEB1pPi/bI6RRzzaxR
RhVk3JrfoNYc9U6PFM4ICWtUDmZYgA+5Pt0LEYkEYmljUmhn866n2/aiQPKJypLIsCVq8SixQjF8
TUv/p9z0C4msl9Q/36WcStBQi/iAIeureybtIXNkSGt5pYjGmyyxrXctEg7PpW5YX67P78IeZWMq
KrcKW5S1PV1RrWyUUoJEQm8oT5yyQkwt9zPpTokseFpmkW8kCxeuUF3YCnhhneQVNbDT8fhWAowN
chlqHJbQJjkTPEcngTESlnStWQz3tVIX3DGtP3rzNImNYtblH2DxrqFeyD5aTdjoEVYbDX4AyrL5
t9pPu3sVaiTU7S67L0Hj7VAiCnZdLoovca1+/vPltgAyGIiHa+Qoq9HjLo3locMxkOQCj0XfqsJd
A77I6Xt1vCXWZ4frA54XXJampsY5pcLDP1jLerzJWURGic0wUhs99EQcMSmLQdiNiitL48c8xvql
Dzu81me8FYCGx58mtMoxILQxlpWs/k8LD/wYGrqoaskY40IVOP0xMn4kna23thtVQ/tQY4DlTpav
76/P+SwQMgoPxcWHiHSNV/PpKD5em1MyIFKlCSQlYFfNcEnqrcbU8qlOwq2qkvCCpaIdTBd+fZUU
zBEMoYq6OaYBO0sef9SZLw5KDckDS9ngeH1SZzeXCvKNOgr3CKgbbM1PJwXdjfBmypBM7SD/OnA6
XqypEc5QRVudxQtDkezpNGtJtGVwIqdD2Th9UnebVLfyg3lClRK9y50WBxALxkKf4o1od76QfCZU
3uiZwu2lUX06nFHDIAD1qLn1ZP4lZX7vGcNU7vEgpAOSDdLGQp4FAEZa2BKkmBRSiEKnwynJFGiz
GFXaLmHoRrlZvYvjvH2UB6N/kBE5uQX5gyyC34Tzsa9rSd86kssIpzuHufIZDbCg4EIXZNXJkSyL
0ogW1dCeINs4geIvzin+qH8OewttZ7wbtM/AvCFAF7jCJKCB4omceFSycKclNZzu63trucTOfhAv
KgVtLSqg6/tmKBFrVdIMCz8MS75ZJVZIQPGqJzVInycEoT8AI2l/4SGz5eZ84dOTiYLAtSERUCpc
BSd0PBqJzrXspkU03aIIDBFbDlo0flEvAedubsSf81ovYR8FIihKKpaa9BVOl95G2rAbO/xuKaZR
NqkV4DJONteIZWGdg9EyauC8Lkd/gGI80eihWgIaBztaFPu+97JKje/62l84bPwioCAarSvkGlfn
elJgcOREaVedpvimqPD9KOXJ9jjl7cZQ52n4gqfhquczU4PnDjydPba/Sh0s4uMa7TkvRhjBG4qk
v5t6Pd9DzQl3GDXk3jwP6JP3sGPR6m3+tOOw/AbWnmwKBNHZF+ixOMQeSINdLZTqpvAVACA+CumI
R5fegNb0RnS5cNwXbphuL/J5Syp+OueoSWHyJNA0NSDuIAfC6kGRKum2sXLpl9IgRuXpkl29Bygy
oopIervlW31hk4NaWFIe6tIU6VYF1diPqKliG+ZSGEtuVbmFOe8380sOFfzXUNhQ669vqUtT5sVB
iYJyjAL78HTKAfg3OyYE0q7PrPg5CbTwFqh7YqBcbVS1QzfIqnZ5keE238yK8oSpdfftj38DTxBu
EXDGqBuspfDC2AAqYIUy8htzvJexJIYiU6fmoUQdFR9DQ9Qf0lL1D5Xazw6qlf/iviTR0Fl0eHnn
i6CncQ08sZ7dYehAMWMVvSsUOOV4LAwb77wLOZYOgltegGPEFzSQThd8DHpYvKWlI4qPBaublLPm
Dez/eyus/V0QJ+Jrg/qNa4WSdUxSO9XJtRTj3VQLeMlGG27IJJ7Hc641jdIjrAoyhnX1c6LSh1px
ZbgIgSIxH5kjTiB6jSbenN7mOB6iBV33B6rUW0txnnpRnKLuywVHOw2GwulKJKhZGKM9YhyDC8AR
H6D+FhNGfQMwe36iSIMW8PGyu+BxrOJYNNHjxjfIcDla6FUElXqIq1B38QnXkdUniGxEzvMgzXCk
rjAMacBgGXU6LSlswDzj/4zRZpK5uT/OnqY10Y4vXe6vH5yLQ9EyeyUOQ2hdreCQdpaEx6/pciEr
jtVZnBtMVqB6i63QeHEZyUAISrYGdGI1qzmoI0kJfcNFROR+7OJgH2mp5vUw5JwyQqXh+swu7cqF
4yN4diEWtqYeyKo0zKbCK0+dqvIjqGDY4MCqnVZt4udyRjwxUzT/UJioj1wf+eJEBeWuRZ6MV/xq
TWcdsSitH1jTCAfavsT3dIS2/pC3TXqkc7LVl7k4Hp0ZGYLRK8HjdLsoFvpFAaUwFyGV4SjMIfto
Bwbvu9TPb8yo3CI0nQd8amvLYQfaA4lirVeIPgVGCwnjDciNwNtYHOQmo74f5kzfB3Zi7qQOvS4L
5dqblobDxpa9NF1aoFS6iPfUSlbHsR3LTEtSllctJ4RGfEM7gGsKqMvj6jGPwVajfPlcp+kqfFnZ
hA4E2RcYzmrfltOQ6EFfm27ix/VDSjf7g9SYGvlj67vwAcQ+MIOtHPnioDzpTCqD9ObXdS+sPSkM
W4XpArvUb+0A2Z0Qbp1XIu18nKQeRk3Zqhsre+nDCp6XvN15/UGOW22kMdbsasgNt0Guu3Y6LGb2
DeAUfaeEvfkbXmjWIy0WJaBkohzxuFqEH//87IACXICevAbPOt1tOA1zi2K9K/st9OlR61GlxICw
lObW7bp263V0aTNRj+JltvD5eV2fTtkerTTNKDG6kqpNP+QsVvZAPouvCvB6DQZkkfx1fYIXAi7l
LyoGS60Agtnyg94USJJURsKuw/BoaJA468Ip2mO203go7P24PtKFqVEy0MDrUv7hIlnt27hN0Igp
ZuGWYK1RuPgOYy7yoijOnLgyt/r4F0YDeA3smqwE9NYre/vNvIoEx4QZCUxX7jTqWRplCdFpilsl
eOo0KH1vJB3n4xGB4MkA1l9qB/YqzUVfLMxMKQq8ccK3THBBOwN6IU6G+bczokeykQS80mJOw4AJ
bIcmL/k9z5kzbdy0t9A94cFQ55P6Ax0o6we2oNn7bOjldzgH6t8ytNKfwjAObqISw0Lc4SH2yVk0
3NONkOk15IsNg299JoHlzXv9ay9fc/3zeOGgyIHmj8WXON1XtibRHM9D3zXV1DxyMktHndLh5voo
l1adk6IT+7nIyflPR2mKfoSQMfluFA8oxzYFMoGZ+JgJu7nBBGJjB58HQbpyXDDoKwgF9NDya97s
KY32H5ljszhZNb2jgi9HXbTAMiDIx31oCGTSw3wLTHp+QCkLkTfwlRdDgDXGQtfiJg7NOfB0OcXh
Z85CJ04CfU+asdWxuTA/nayZFAVI3FJsO51f0dszKNKGt3EajrdtIMRONzFJxlEbxvYgV3dzYW/d
LBfmh/KDQviBIbGggk8HjcdwpPFmRuDtDFAuctY5wSC6D1nbtn/aQl6uTJpf6itvz1o/RZE0bdR4
VkMqbF2L/advVvnOhDHgdSn3Ojo+0e/r+/PSKTW4psGm8BzkH1bHgOefiY1UHnn4LBW/SrOvH4dh
7lKnNwzpIGdayW2tT6EzWmr9Q+7yAqNzFCqRKIWa2rbcN/agdy9TgOFRBdxmIyt9TTtX59SgKgKk
lqOKXOHqBxZpqvkBQrWYwk5o3dUKupCRWkqPcWTIsdMMuKlHY6Y+zYNavvPhxz40GBIdqgo5ZAy3
pkcbXVJwFiBUR6RP8LLJ0UdQpTD/qhqSpiKrpdHTrKRxI8KsBDhABPDEI75Di1gq3qpYHcdSB+ST
+W3odXL+oSjl9Ab7sXAhTOEpK0AEhVnTonZbqihFJ+1B4maFptBZ71L0aXA0ouF6/XOfhSMCHqxC
GoN01Pnf5Q3wJkAskDEMxWcdHykR3gR50qBri9jOU4LU3TN2l9n+zwfkzHAL0MVaKjynA/ptjhzz
KOkO9Xj9qIaNdlt26uiKNC9uyj5MDtfHOzussN4YBrQuVTSToHs6nqjmTjfwJHP0aHG6hbgCTAFc
wjxYo3t9qAtrSTrNKBAT0ClY897JfKW4N3LsfQfMwnYN5aLf9lykH+xMGty8sJuNAS/MzUbBh0BL
33Hh2p/OTeId1mRlpWNwjnwZNK3URcoXTovedc/X53aW2DICp44qIOIq6FYtgfjNPtHaGGmeGsIF
xpEAK2ae0cqUp+igIKUyWIi2YQBTPIcquhg4fm6By8/rwIwvFqQJ+Tx+EmuCWCj5FaihGMIHlB7X
ULvgzp5RRtSMtnlGqEtDfDBr/GYfKYPyERXp6SERZXUMEn9wri/FWZ6w/BQAPRAqqWjQ1z5dihIE
hCICuC+BamPZgD6Lmzd58+cHc2HFWsJCioze4yrKyVXYq74odAc0f79Hkq/EtK+jul32mLwX2tab
8OKseKQtHE521JqGO0EPQQa00x3Ms1Tkm4P8vkOzeWPtzu7rZe14LSwAN6LgOudUBjpu6YADNnHW
/7loOmC32iI+m9AykRzw8vrTBNxog9986WQuHB4U2S1oYWsTg5i0T8GRWXMipTW/NGqeoeJklvJ+
1isl9lqt3qoKXR6Rs0JVj1L2GmNXq1WPPvxiqNfPi2UVRIgpHGA1YsyOEA1u5H+6KTXuQl5hlJBh
fqybm1g24sqaM57aqRKaalZ7Q7PR2Aje55+PUegwglWxybjWXBoEJIKQ4jRcqDlIHtXaij2ttqd3
Ju3N3MntSvwu5MbYwBCeryXZFlajOieB8GOujgLPH850x1HQIRMeO7+Oj7o8WB4ivPKdgQXYxizP
6l4EcUWnNIPKGJf1q9fCm1hH2z2zy8YGN93quaeLMb/pbIRkcUMkK/IplhaG1eyKTN+itV0Icwy9
KLcsXxKs3iq2TIEuDUCpNcdQE2RJW9yj8VlUvboRmTsBS94FCm5SSHQMrpGhLSmZkvYs4zO0EX7O
rxZN5kyQ40L9IL1ewsWbNWh7wK5mTJCTlD7x/KpCbUdpBQJG01Y6fenzsq2ox5PRId+wGqqJAlT2
fUQjgq41XFFqo1Mrk3TEVACvwwYvwOtH5eJ4Bmu70I2XF+np1JpUUwbwomwnNpYXSBkLiE/vfcdX
hR/bTBvv3ktLCXKEg2kASjpzoenMweSdgIRDYv0PaWe2I7exdOsnIsB5uGWxqnrQ2G1tybohJNub
TM7z9PTnS138W2QRRbQPYPvGkKKSmRkZw4q11N7X1CQLZqhNz72mH3Xmb504lDTSh1NlR9NoG80J
FH5to8BU40T92SOYC4zCPYJY7X1AgAtUDgljKQvLBf92NqJxjuKwRk5yZMLXD5Hy9mNzDk9NmPx0
Bkc7cG17TgcEEgArOkN8RPlzfjO3dHkMWyj71U6JhnpUoZwUdEieSqeIzoMWeecp046mBveM8k7B
XiSnRWhHrY3CT0vn1+nMkzBnBKhr3ezf64y4/cRpWO+VwYYid0rV6dv9s7nnehgWJrDglWRiW/6s
39YKhcvspUC/TrNAKThTe14M2GOvmuJ5f5DeVqQthRdARTt+vm95b1MpzRLW8EY6LHpt2ZjaorRh
7D0hOlVfWrOrfYEQ/dWLOkTiEZgI7tv7NVi/SuPwsnR5oW6Anori8CZ4LTJLTW014hq23hj7elTY
TElGvfv36JLmBjoKxaijKKGdB7YRWao/56L4oE5D+U0LC2QgatKZ8YTvaJEdmCqH9EnAI+tPfTkM
vhdnI5zHAPK+tsLW/otyetShia7n7QMYf4SV1LqohtOs1Qt9ZsVOX1yhoclFzR/YhpUsfYFOxlAd
QBpuI2kJNKJaSjLC4doiyroypme9MBVeT0wGxalt+waMj2dJcwR3eQ/DvmfXJyj2oO3qiiOs0EZk
khyUMIhyvGnB0MOd2t5ez2i9ykJOFq4XVfw5G1Cp+7ndqH+NGZyvpx6uwNdOA4wK8X5aND6iAPof
qFmhY7p0wvyGvGNEazxuaqghuz78ZIm+RkCdcjaI5CarFxj/oMyPcqse/Ih+C6NHcT4exSI7bpV+
MGCnX7QGJAXrAwuzIdoQkCieHMWcAs2bs9dxQjiIBHw+3z+re6Ys2sTAEWj0AbhZmzKyvqo0riWn
B8wl+0d/RmsXXoysOyjK7vgdORr0f6Y2j2FhVo5mogVwsqwe6SW9yr4tMinyyf/izAfOOj0gwb1c
7q9w16zlMD9GrqwT2q1XaJoRRCqCFWZ03TK/qawGTXkUS5CFqPrqm+cJ5RyajXtgd+fL0jKluiVp
iClAbOyigFJMMb/npDZGjmipqIHsuvW7UFf/ur/CXUvwZZHG4LnxOOsVplSjvGVOTQ74lIMGnpyL
Z9YNOshm6n29b2vnGeZV/J+tTYQxwRBXRD1hctxm6usAC853yLXtAw+6uyKYoaihEDAiKrhekQlt
8pjpFZweWlQD4a69l77UiydRhkczUnumkPCjocUUAlMXm1OZTJPgNlPZ6LWo+4go+ng2RcuwVFb8
ff/T7RxEQgqaH7TtyBC3gNMhR3lJj0PymLkB7ASJxUVxYaaGLDG6pkmtvcxTbv153+jefoFpk+eC
Rhbp7/pLCgQ0nHJgvzLkRE+qGFw44kHM37ey9xHJrIklmPBizzb7RbW0t1FmkEwOjf5n1BT/VIid
vNh1+i+OOkshPoF1ioLWZrcMZwCYOkzGqYwH8b60al4SPYqqYFlC5aCdsbcoImm4EHHFpC4bW5Wk
isg8Jp9jfewCSwVu1/XUMMt5Phrh3dsl4mj4XAyGvunRrHcpnrURdmhco9YmEyL0MKY6XXiEcNw7
gHJilzlrvhJnfm2lKiwXnZeZZ6Vrfs5TX58pUiwXc4QrBoiM7Wv2UD3cPxm7K5P1UOJ2mXZuVmYr
3mxWiJudBOXRdwVaevEpRGdIDe7b2V/b/+zIzfwtupSvDkPr2DFGZrTg8Kx83ax7YD/eAimGlz1l
lekdVA73Tgijf8BWwAzD0bAxylgLNLkomZ2MllFTPwxb8TUd4vJbhCzI0UT53pckNaHOA8810fsm
V0BYsE16laMfJ7kVZFaBWHqk6gcZ3b4VTokcbYElVn7n377jjC7FqNstxZ186J68OgGnr6fT6e27
JQfLVEpmlKxueluoteSi040T6CXxDs4ZGIwz0QTFjFKKErrPoxf+977J24VRZdGp6wB8tCESkrHr
bwtLtE6vEJUhDCBLCDyrsl+0wXD/uG/lNsmRtRzYUxnKlOWVjSNs80GPYwZsGSFxsmtc2SayZm3z
GR2v6hSBb/VpWdrgHZMj4uJdy/BjUkrGWzExtl4fXBHVCJ6cjXOL/JOhGOIraOb+uezq5rEeSvcj
l2J6X46wx99f8+0toJIkK48SQcsolvzyv31ZqpttFnP7GMAaZVZjIcyX6tpDjlTpgTeRZ3ydWElT
gDiZD/pVNFub0kRkQ9gjTZVS4MsT3gnJ8zSYEAhC2+QIJbZnDn/pMaOHzDPXYW2uQ78B/n7udzr0
zFoBxgvsOI2hhBXpl7TPlYNa7t4Zla5EDkQSiWwx0QIpEXWMyF+cqEUqyci9oFBC/eBdu3WViIjR
u0YeWVZttvWvpIEHj9lD8CVeKz6Q/45XSIqTk7qMyFiL2g0YnDtScd1ZGm0j+ESg5ueIbnHAgCe9
jklsdk6JxudMz+KzN+Bm3nwUSTtdWvQ0Imn9baIds3bsvMuw0ucz8FqniH1h2u1HuL7SN2czRDqy
fsKfpZS6bb6NVKEGO+em6wkKqDRpUCqMERzwlqo8aWbRnyYrOppJ3jmQNs152ajiiNx0/Ip6EWZV
8MrBKv8nxOruE/2s4quiQLfvhnl6cFKkz1hfNzkoC76C9hRNzS12FwJ7urTLDA2YO4+fzGRExq8D
/5mZZNNZXVGhyNEDmqI4f3Fj/Yiv8daxMBZB4KDSoEFGw5Iu7zfHkqGVqHqzAygfycfvrh2qNbpO
fX5eyjk6krbfNSZLF2yozdz1JrHJx2VS+wUZHreGtqsWs/muWWb7SpqqXe+f0tvZBxhoTHjfmZ2n
dgo/w3phheLo6GTOeRCPqHsIdNUQJdOzs4cUxXPUTek7a4ICaYotJoKV6Z05uM2n+7/h9j5il1aV
fKbgjtkiDcDOKLaxwIUDDe/0qAqtOkdiiS//wop8bAk5if3MTYBEOs4Zzdw8GPW+exDEuUApKAHe
t3J7K2SkwhCNrPGxKn39OY2umZS0oJZmtNS6DbEMj3o3RE/CHufcRyC0PdjAvY+HD6MgzajQLeY7
Mls4ksEPBEttNC+dltrvh8pt3/zYsSJAIABWdEltufl4eeJAbbvEBSi51HyIJ2b/s6VEa0ydcr/T
oiN7t+/C2t7mtZtLGsrMpBSBMyvvM1BQX+FknR+EVaIYurjfOy/2DkKHm51joJjGl4TNUbQDrLfe
OTUs+iqPIHqd9Mb0h6T3TqPpNA+mxJtrojwC699ccuwxCEAZyoUwlJx/bQ8F96XtkoGTosRIczQV
XR8DPAO/sgvuH8qNVADFSGkL5fJfh4TJ6U0oOOEeSzh886Bthtk7meMUfeMsTR+dpR9grkO6jY4b
2h1zjvJKXXnGD1Ukeu43qZq865ZY/7Ig0PIumxPYcNMsp5A0DYCKzSL/Ad0Hvz/Py6+k9e2DZjfz
ZwrZA4xtRo28cNkcNCp3vxw+i+4LLyyd0vWXKyoYnieuUyDyyX43qk5/toa5u7htqxwciptzKD8c
ZsBiSILRLQihnxxjGkm+kSWev1ujW/wYw3y+FkkXg5Wv22Q4mZk4Ir7bsyohYQxB8u/N+B9iqcSU
xoQMm6LNZ2+ZKqYeLMUPocq55J2iAs7XjzSz9r4q5RLGjxkSBuK38VwLYs9hbSsZ6Rw8ZE2iz0EL
9yaFwuIIvr1rim4P4DKoBEnw1hs4Lu3sRKADgg4IGDpPVn1KxRgGMfXvt/pjNhBCPbjdwQfI0tPa
VOxGozm6qEZ2Y+5eHVpqwYDu4VlBBPBieHn4n/tX7fY9lQYBK5oMHkAIsYVeKBPFNh3cSqBNUdL4
mll6UgIze+obpXyHVnP7rEwIP2tJWv4tEAw/O2pSHryoOwcIK+A+mFij/bBlbvFy4IJlgWIQTAxO
0AgDeZ/JrHxrFPMHL/Rq6NHN4sDozq7iOokJqavz8G2hLW3eMaaIanIAhaE4h3AQ/bFoTksDBpTE
/a+8a4oKFXzDTHUQl613tS7ILucRU1GjRte2zaLL4Or9h9Zqsrc7G+A6klRUDjnddOhFbgymUSiY
GmrPL8PFvSgwKZ3Kojmqd9yEuEQ/kssOMK8U6dqOb0V5IjFKYQoDDNmWGqXWtYKm/GQNnveXbdUT
bViYUxsJV4BN6igt2vuowLElRxepBJWJzUclIkLjNcoC9AIzf+gViFsr5IK1KuwPKjs7by24UlAP
skWAE9h48MVJYlRD+yxYjEFlbqypXrMQiqoybIoHDcHO6/3zsncfKJ0S/dngWqi9rJdm9FRJEP3O
gjTSq6fcsSCDqfTiAuEPbTQN7eMkTuoD1yMXscpY5Hb+ZnTz6Io5X4YGEs1gCg0UVvs8m18Z57av
ZZE6KLsY8cVLHcTVJlNP/7y/4F3b1LMAXvD2g5NcL9jVprlDyol0ZeqM56VQO5/I0DqprRGfmqL/
gaCa9tRP9hFqb+8QUTuWbLgQtgI2WRv25qJwFSGyQO0W1ODIfb8wchudcFdHONBdU0Rrv55J4O+b
LInSVlZUapExSKB9XnJkfsvBYVS5V8MDePieJbRKGRhh6Ajyh82i+GiTyYxeGgCsQ++7XZTzOIHK
TCanubx948jFGHgn2AOOuLkZBYXBxFZxN1CEFo9znjS172X5S103ytWomFXmkVRoAzTTl/uW914u
ipF0XDDvSK3Q9dbZYoSfcLTwdIuiBbqXGJe6UdtHF0W/U99Mc+w7wv06IN3Y+IjXITlFfe0gVN27
qbTMmavCLfBqb9Y/hyKVdZM06MzEe+z1GJI+s4hPdVb80FyosmnmHPG53aRQXFQJM5GMgOSh275U
JfQc3d0Zm4Khz8ls+8+w/rgHBbW9K8koCsRFso5hbykWujyap7hFMKuBWOZjYbKf7jyFF17L705o
Vcup7pzqw2xDZHHwUfceFmbzmOSipcMbtjm/YzFAYtTkWWAOelOdzE6M56lNowfLSpuvSVe5P1wP
kWe/cfP5hKSgqhz8gj2HT/YIubsk9iAqWZ+trk/rGPJR1MJ45E6kz0BE4j4JRpXqTVKYR6P+ezdW
vqBE72CpKe2v7YnMpoOqYM9KrOzkzt4SaLWdXGKvyQ5u7N7SGPoh6ac6xLXdmEoa9ABFaRD2eEL3
vdK1GeAP24fMLubz2C7mwTm6XRr+VbJ30jejurjt5dtmoy0oQKbBMI0vUdP2T51KoJkB5nlzQAcG
g5KM9EU0R7bxSCYpvpByTIM8qfrrqHLZQckPl7wZzIPzcUsVIPEe/EM/Wj7TW7/ntYVJMTgnYlXE
9KfepgPior2Adqppx+V1pqP39zhl06n1enERttV/HsrC9nX6GJd8HMsDb3jrh/gxkiAVl8jM5Zaj
LlMVx+yWFD+siOyPsrDG9JRZrflgj5Sr/DCv2i9Rj6bqQdCwa5cKC0zDLmCDbaO31+n6d0OSBsZg
/zUpijiDPXDe9RalcLLtOch7y3i97/n3ThTjG1QJJPvfDdIe+V5DCoyngTlqGROCY4qI4ai+nw2k
NP6FKV41mPLwAuRJ63u5jH3EX8o2N0AbL5YrFm5MbaNh0hxJT93eSxSg8XfyxZbI/o3Ladu4s3oT
U6Opl/6QMuHe1fEcoEWsPoA6O2pl7H1F+WoBsQETCm5zvbRG2L1eZDW3pbA+IhBfnnjLi4vbxcvj
/Y+4tzISBU6HRGrevFdzIQxXGVlZZgvJSsTMwlLnkT8J0b6idl4cQOnkL18HshIkQtTMNAZZ5XbT
TH2OFKd0EGLU6voyOEr7sXYb/QAZuff9wL1Itn85wb7tzmt6SY0/r5IATtPBp/Jhn62UVlePzznf
/4B7C/rdlPwpvxXzC2F2Rdxhyi1T7WPahckVAu/hX1xl8iiakGD5mVPfxOATT6EWoXsDXVg6PXtF
574PGzhFrWEKfzoFg81VV1YHBaudsyEVRiTnCn6L67xeWtQWucpzLwK6aH+HIaWbfDEcJDAYOJvD
Q4nanS/5i2MbZClJP6Qya3MhfFRuCV4DYGjdXtrYnj4xHvU2yTNZviSfkIUwon2aFdsD2Hh6biKT
LoI+r4bGV5KwPNVNlXyfYmX6AMr0qCOxcxYZSqCuQCTKTdvWwuDfc7FoyLM4NSemv6yTHceQKSeH
ZCN7pnjwKCxQz+T127ipamrSKO3YsCzMmwDNh/YyFzw2YEeOelh7j6ysYzJORaxCtLvJmIw4ZcYb
pxtkY6j6KJdof2kh2ul+KCSnSiaFYhAnCOLJU6/RmOsneE+ya9EXxWnM7f7H/Wu4t3SJS1A5pqRW
29aTyYT5aCmNgJRdER+1JQvf4/RgJlKjIwDkzrPq0CKlW0mrUrIgrs9pi+6VnS+VCJBKyXzDqZtL
WvVArmPRDBATaeG5TL3l4a0L5PUBHADWCL4BuMzWVmOdNp6rpgxcNcI761PfIG+NQ7ASkRykqLf3
3qCRDkCMiXc6wVuNB/D8TqWmQgT5NGa+aOvhDGQNqZaSWX5Pq444cm4vPvg9WVml2Mcit3kao8Hg
xDoI9RdI4r5S683PjAwq1zd/QKl7JWVuOK/4tPUH7NMJFWJuXjB1oxHkdVLDkNWisIP2y4Hj3FsQ
w6skZjBV3bK1jwU0c4WmRAERuwLsjdHkkTJ/cH9B8javn1IsUBVG/4NTyGleLwjGUdqCQzwFBURU
n9XGSy62BdtUQ254TfljvhMpxee2nt23HxAecaqLREOy5bRJUxg1dyYP1diAFxgll87rL63Rzv8U
S4JaRJHOB2d/50ASDckhB9lBYfZgvVI0l8LW6rAXNvkMhqrMTrnaR4+eXs9XO2OI92ADb684yQOR
Hv1XTXLDbGp8WdXBKpQTIaNSH14r5nWhOF30Uyga64lmlflkiD45CFr2jDKgig8js4dabBNJDKlB
ZD5NU8CofHHW0945Oy0SV5rdK+9sPSo/C2TNDgKLW78p0cH/Myo//W/hi6o3YCQAQNAJtcNTWS/u
M02o8dR0WfRy/7zuro8wHXZ/bsbNPHKXZs04VJxXdHHnn5o2IpvhCqW4CH1WgjbnKBWl8+bRMfJA
phC58tSiIXfdbKUJlVA5xdkUpBbDKnTd5mCCjJxRpMSjvme5b3cz2CNEQ0VAJvKbXaz6xUMzq5iC
xJnrE6FOdzbhnjyNTuJc7n/QHQdAaveL/o++F2/Reu/CUGmHsq+moKV387xAsHBuQoNZoyRJNO0B
BhzlGmpq8b40xvDA9o6Lo70nu2GUYSiKbM4N1OpJX3vLyHs3vradN3+cajP54/4Cdw4nEsqMHcPK
RKyxLYcQNWkF8q1j0MeGJFbsxZXnvQpSMdcHecnO4QQzRs9SOjZ4BzbhjCfSdC49vKdb0J1v0mGh
IqkWT7lFvy+rkhaR9SE7MLqzPlgOKOFJP6rx4K43cFaVhdKMGAPbmzw/LjI1gGm9fUicsfXvf0q5
H+vHgjFuZsSZTqf8ArXC2pRttaHmjUz6cyLFdwUg3MlkUOqFKl4eJBT+DypLu/aAbYLEAXxE9WNt
bwZxUY0N8ZA5W+5Tnk3ifZxFVeKXU5T/rL0+PzB4eyBZIL1Zyc5G0rztOLVuXI+TtgyB1iCOEtVD
9yzaqTt4iXaswDcnAUaSCAhOjPWy4nhJDb1W+oADy1wzMIgn9ImKA6e88/Eo2jDHCBSHU7ktGC2D
0fYar2owxMZoEFGPwzUco/Sr0vTiedGa8KAKsLMsOSclSSKoT/HOrpdVWmMpaOr2gVea6rVyBuUc
Hw/Y394xwlYaEZCSSztbqPLi6mnt2UsfdFYrPkVNFz4pzSzwzKNGObl3PsFl0hzs2N63hHyCMAUK
J5larpcmhNITr1g9mKbc/Qnjb3aKGI55iGcIt5NhOuK6ub3TZGDUHSU1J7MBW6hm69UMfVX5gA5U
jkJOLOqnxuTAUL09gvHu7Br9FZBU1NuYyNyifuY+8Za2KzjyxVA/1YmhXdOYlOS+59hZELcYOJhk
dWZNmyO/WInSuBoLmsIs+6QnTXdOzBJxwfiIUvXWEngRsNZM0wOTMbc+g2ZV7HRJSSziqs1Hs1Wt
P7w8X3RfjLUXHyzrdqhSTvT82iUoknHBm9cTkq1BIJo3Bb2IywEW8EJi9BfhOj6cFqRXC12Whz7K
5+FqEdNA9zMLC96oIlGLU57PferbbY+EQ7coVntKva78ojeD+6rYTvRujs3hLwJXD6ReDQHaw0yN
2fCzUTeW4P4O3d4rpgCpMMCTIQkztjCRgdGG1IhEF4iIgo0fT3n5JaVvFPk5VCU+/OrMYXnjwcW6
JT4gJqc8xFgBvKyc+c3r5eFy2zyuumBgxuvrFC4KhMeDtWjnqu/n7ir60b6YUl/30oyMnttzaPxX
cZrK9pc0Nr0DH3Z70WHcJnmUGA7o1bda3VMcZe1IiwHa8VY8t6TK5znKUK4a0u45FU508ODs2aMp
DWyE3jiHVt7O3yJnE5n3VEs6oq/c0k85lLhnr2YENwY86fcoZx08Cre3nTo3WuSkJXiYmxe1Heir
ZCWBpXBEDdih4QoW6VG4vGdF+kpatjTd8dXrVSEACk4bNGYwFIl3LZHAvdCTag5O7O1Nl5REksuQ
F5uAZBMdDEujlRHyskGku+JM4a35bIZ16qtcwjfDQ6QpglR4vOgEb0EEyQyaPfNq4n+ExVCczsfv
uYMYKzH59GCHZfSf+5dxb2mQVEC9BM2lJEVff8AKtjWGmQiMK3NyTw185ImvFyWMZYad/fV2WzIS
4fhRvadms7bVKlXPgYGoam7N+JnnLzxTfUrfD8pcHOlL7TgZDgTBqlRtIlLYrKuZpgJPEJG9qb36
oEye44d6XPoVKKTHeramk06efr6/QLmAddQKlQnBMSzUPAwgy9cLDLV68jpV+uip7kErivg1T8de
6gi4rzMcYY9VODiXdh60b/cty795axnCZoBFIP3o+m5O6ORF3rJkbGNf92oFvxrEIzwAo/vzvp29
40J4DE+XHEqDHm+9QjdznF6M2IFnMwlyGol+VrnVe3OspoOPueewYBnCDo8ryenGFB2EeVTmEFoz
Lp+fwCN3qRJYDBK3ebbTcfjz/sp29o5YEpYYGe4ZAAjXK1umVCAWK7PTwtIQCgWi2Quvqv1hWbSH
uUOPOI57zx+M5YhkbeesysiLvINrz4o3MR/wDE3Pm5RAIlpSpiSNDLYIAVjA0DvlGz3Cwp+carre
X/DOVq6sbr6vkUXzsoxUGgyofxAozOZnLYqmU+X1R3Qu+wuU9WfJFMqxWX9bFq3U6oxTm9RIXCbT
nsGylBQ1et5gNNPHZzfVjqQt5F+6uRKyqwBHseTbtrZASScsJwg5NHj/UhVe6KiJPoTj8nZANk8q
rUgZUpEibJlIs2lU4Y0VPHNe9K3LEuclW5zw0hi9ftTf+pX0bldEgY9qNwEUUojyM//2hENdEC5d
CUTGbt38oxVn/eMQhSbYYVF+0KZJ+bubmy7QW6d9gga6fDHGtFtOOIf0RQxL/FkP7b+j2AxPxBjt
f2mzUnjNrDnw3Kg/ajTu3SeG6MjO6Hmj7rUpgobRCC9hxZupx4skloILPGvAVZbgiwKIm8tz1BfL
mZa+cvCE3p42qss4QxVHTNNje9pGu7O61HGgr1IrMfu1m1af1UJlEphavfikLbOrPfZM+kQHhm9v
FJUYlcSNaijSD1sAwzAYoEVm6r7dbNuXpau9ZxL7zF+GMHyzc8SUHOGDxZkG0pah2u7U0J4mvFUy
KwXzu85QBUoz2h8tpaxbP20N+83uAosyRQQXAi5myzuuKnUDZ0vPg9pZYyCEZ19ydDN8oTfaw33P
dHt0MEVLFe4e0OQcns05D3s9MQuOTt455qXTl/SfVCncj4j0tudqYM7P6pgBVdX0CJ1/++ZgGR9F
X466CWWTtWUjMuoawtspmKtlOnnpFL4rc964OBxhOCjSqnm9v9Rdgygs0bWm2AVadW2QoLWePSGj
ZNepnx2m9/ysTMpT3kz6JRbggu/bk6/Y2oW48IbSvKI/IZPXzaeNTK03wwpPnKOA/iQaY3zyNCh4
ZuSeAhiastcSHMe1HKrFN5fmx5utm44spRv8AJojmxw20rO6px1I5mebtJQjQb3WN3IX7+U13Sll
tOPCdFnxPhF9d9b0+giwtnNDVz9g+9KOtaLlo9MFXU3/js4I8JEuH9611nQ043T7/BBO0LXi94Jl
pfG83tlJSx0v94o+QOm6DWCBhNjU7Y7GzfcWhLfjQlJEhBd2e2DH0bKroe6D2qZbH844mjnsEYFH
7ud0f/N2jqpsetKVIFCR7OrrBQn+Z6WZfR+oKTKpoWamfjHCT1jNuXqKlUMaqb2lMUVIyMDKiPY2
AdlQNFNlVWofWGlUPLgKjjTuyuV9BUjzYGm3jNTUVsg34NSlBYgS1eZcdKlS9uBKKChSPlGJu2hf
++msOD/pZnmLj/6vdUFpeS6us86I/zmGd+ej28dQdoSih10IoITWnykul6/pHNrvqojw/8AF7x0p
CgZ0hXlUKYzLL/bb+0+zjRJQ1vUwGYO0bEgG/LzUy4NXbKdQQlyIIhcj/oAAqU2vzUyDG3m1prPR
ZdVemrZEj06hhls1CWK8RYESnF71F+RxJq6s6p5ceHKfGNJqDrZl58TxQ4gdqLCRAWyfnHpm8LaH
oS4o+8xDVVUslg9jm30ilzWYUIycN2c3PG82X5fwn1h120eNUX6r8iQagykW/aPjDlQoh4EymxUq
B2vbccSMCoA4x0uQKG4bHGpeAsObxyEobAPFAabCHpckTwIkRbqAYULBFIE6PNRLvARGLo6wljuX
i8o25TdsyzRuc+B7m+FZUbr0V0SkPrmZ8TNHZOc/Q3N4t3YOLfkbsEcuF7XfLQC7hpGlUEUIZ3NR
Gee+S6s/lrAWBzQAu+sBWk5ZGZ0kesDrM2vVmRmTjA5BM+XLU7KM4znOhEaZVKkOdm4nOqE4A/kF
Ey7AurehV+14RU7PZQgsO86/9EtbPGWhZ7xoeqr7Q4UEVSG0yc878+1lKGDd1E4oRGmA67zN/XcU
ThQY8yHIs1oLGLIhxK3L5DzHnXEQJ+w6AcniR/cNAA8Of/1BoTKGY8mi19d0Xn1RtTy65kVSnqc0
fu1KK/00WHr3ThddHgz2kvq955bXnmTo4Gvv+QCiaUbKmU4GHblxRlrvurVbZmNQzhDi+dnS0mFS
tWz6GhcmEOl4hjPs/kO3kz+Af2ZimLlJurnG5m6Ys25nS0Ib16s7QY9/MBCgsp1nd0ZOZ0Jp7KSE
cETdN7p3TeTG0vqGXZVMef29Z4YHe93q+d6kTX5mT8qLMZfJp/tW9q4JAbU8QERgzI6vrTiJISyz
Qe3O6CLrHIZD6cNYV3+Y9PJopnz3K3JueEeoFAFlWJvyojnpUfAaAhSN4UzUQoZqRT+UZzgg/+mm
fPiSqeZRzr+3Ph4ssBOcGJfHa23UzDWrt8tyDKDimDiUfVsGam/rH9CyOJJa2FsglW2V0ynbCttO
XdYsoT7GMy5HG2L30bY6IV5qCKOtL8YkX6mohBzX0sfsqBe0dyfAm1IHwKXxemxCy3GZTbODWiGo
VOjoI2L3oBra/tILbTyDIjzi5DiytwnbQy2cjCrBnqi6JFDrIT5ndVNe1NlzL9FgHJGI7e0i8ytg
B/mP3M71LkoGoaGfyyFQQK19RVoPRew+NPszKuDioC1yZGtzTI2Jgf+UNhhtmFE/j7PlPRUzBbBy
jo9Q+bumqA7TTIaXiqbhellRZ9SQQtLyN6rc+tL1nTjFQ66eJ8V++9QePV0wGvTZZCq9rUSkg6eM
pc7ZLJXGu8Jo5171hr6/x/W43Hcpe44LBhyEECXajU7CelU8QG5h6cMQMDplaueC7znIuYMjr7x3
CEkCOO0QMgG33riuOBXU1k2XqNS0xWdTyWzaCFbyVDlm1EIfvBzd773tkiKtTD+SsjLitF6Yiyg8
FDUREFkitItq9+alLtBdC6dePyh47JqSiAbEWXdGQ+jlRoW+hAS66lycU8RB/+Bg9JQCrOTA1N52
gcelJ0JVlIRx8xmb0NXR+xVD4IVD+1iQ0r0qyqE2we6CQI/bPKO0ebfwJDi5FjeGOCgomZu4JnaO
0JU99KUvyio9eNP2/DC4sv+ztdmnzigNN3GALMAvkF0ZXnKfHWVyf3QZo5yKGjtBwjDZvzj1NOjg
VQBQTplTBom/pWJZUnV1n+CiqGiU/+Raw8xW1LnhQVSw+x1/Dd7KUWYANmszVpYlfTFy6JlpTpJH
LYvMJzcyucR9uNTB/Zu8a4zJK4nOkKjjzbPSAOoqo7kiJxhaM/SNyoqf5q5R5qup4eX9f2ENBAB0
lLASIb+9XpoGZZU6pMkv4En5wQ5HxEAm4ynKDtm69tbFt9NlBgmd2/bIh1riaApTdYEdqVR+3Nl5
QADkSzyUygHQeC81IPcghSRFh3x8E37YS93YheALVqhZfVUmuAScUk8l47U4D12n+sWkZKdlyr7e
/5janneUITKqjIi1c+vWXzOyPSXNR7Is+LOXZ3tE0Lu05vKa9APU7r1iXbPcnD7V1SC+wZgUPjd6
IpYTLN3puYzL9monkfFdDfvcfpfZcfFPbwzzf+//yN19kC0BfDjkINvDDO94lWge75+njtZrEo/g
aTMl+tsbkiOtkr3PQVMGWAUQSdmCWH8Oq2AUtXZ4lIrQg5QW/3Cx2xlWfx2wA8JdR2PUe0uTWBYi
XaAIgEzX9rpCEzwlE097OsMfVtjJV1Nyn5ed+2+SQGYI6ZnJ3BOWy7Uprm5Mb5Kl2XWCAgOaT81X
WLQH+yQq1ENOb98z+VS4EAAx0LVNv6KS4Y5m1jhXVuQGnddGQaEL6ANzeA7um9rbM3BvMu8CpgLC
dL2wYXDiyBwpDg+yYx/paFVPhTmTSUcpAtrekH2/b3Bv0yhoUjUAoEXCsPF3g1l3riGSHr4yU3mM
Mh0S6GKIFy5pFx48UnvPLmRz8BpQOJCpyXpxJPNOOZvYKgdzeElTu1MC0sHBOdivHTuyxcqwGEOL
tKI275Kjt3ORQ1AbWKMRP1r5XJ+zsM7/vP/ldq0AAgB3Q55101plhicfEBjuYQRs2/IylLH+GAl9
9K7/f3Y2Z50KDlhEnsAALNbkz+5UgdWKxUHB81YngpY/xGe/zjgd3G2+gTyiGDQEX4NKN+L5yc7K
SfPLKsMtDXWWflM7Uf4Y57LpH4wy00hG+pj5ehMYyQ9krHTjrM5W+6ipkRIHOU3m3i9E5uDedKf7
3hSapviqEYvXThSZHoRVQXGh0aAw/TA0aSHd4GwM/hAWxnLqmZxNKTMk5qPbkkqcmzJd/mjmrAkP
QsGdCycH/OCFISGharYp8YxWy6DkgGRvWMCK6+Zifm3KyH1QR0/4Rqu1l7fvJuEg5+YXgHzbQEjD
wvQqGCCC1gq9z7PRmI+gLoyjuH0nHqQyxygtkTT1sG3hQW/rPBkq+dI3DZNnOjB/gjU1QIqjuygV
gUxHVnRwUnd8iRyjoO1M/ZH0bvMALPQTF6PjW6qQeDyMyZS+tFWu+QwEmAfbtnf5JHEl7R4oEAhC
166kzyiqIHbdcVpTi/pXnn416AYfhDJ7VmQLQBJxyvE9eXh+C3ArRR90JSpo1dWq8g0o6Zj4I8Xx
4P6Z2KszyqiFhr1k7+YNXduxvC41W93t4JwWvRrY7hR9GjLEy09FIey/6nZk+KVu2mh8PzZF94pG
+/wzsW1FO5tairzJ/d+zt2yiN6o6aBsxeLC5E9rUlEsY07ULzWT2l0jTH9peV99edLAhfwOoJQcp
GIhbL7oe1UkNF0TQXYphfyIwVDzAJ5tOfoiM6EGcvXcd5D6SPlAVY5R4bSudojRrDaUNtFZxtPd6
5DgAF4dEKU8mPLbpi5cobubD9Df9vP8t5d+86TUztyy5Omim8E5sYtK5zZpWQ8g2iC0VYZG5y5DZ
QZPno+ZF9okx9Plg8/YuIS1QJmod2qHMxq+XGluKayrKQASR6amvOIoDjzJE/pWtVwfndndtxJZy
Wv//cXZevXEbax//RATYyy3J3VW3JMuy7BvCiZMhh23Yy6c/P/rifb2rhRYOcHIQIIlnh9Oe8i8U
4k4VFgpsre18cvq47u3+2psKN0qcdDyMrhqunU3w+ONveXZqgHaRfQMrQJfjeGotBWGCWu4XuxuT
27TWLFxzAuPGSo1L/Y1zU6OlvPmfUz8CQHM81IgwUT8iExB7s51eLeSEUaq8bO91Sf+qMf6FkOXs
FQBCC3Fvgj9IvNsP+u2qIfCbkDSF8lDS34nKcfCDsJ/nWzVXqwinspu/VKu9/O14GPOF1jDLAw1a
8eRaeXXptJz7zr//lpOTSX2uswV1+Hjk2yCGD1UThWAH/ZNU/Icng/sOgMsvoYRT6EeaWmPjjrBm
kGgbMAGrDGCbsts37WzvPt495241xH+3Q7g5fp2+9IY+SVTRyIDTRcuj3DSnO0qv+tvHo5zrooOP
3tQXKKhsQKiThfTttpu1mcuzrT13Jydj2VuZ38TA/CEXu/5051iyvksrAHld4yzcsMkw9/s2Hzy4
C5RaDkC865cqcZzrnqz5QhT+C+R+eiWBjwUYjMone/zkmTZRS6yQFRugkLX9P/UqvXtbX5b5UHGO
D0p1mCGXudeNB9PM2xdg+MFbalv5HtNd+SNTllFGzuJ3Km7VVF1YpXN7j9YlSaTBIpFKHn++SqEP
ZFD5BoHaelnUTIl/BTTT+d5Bq71wn5w75JsgAGkCLx3wyOOxWjmg8zAvQ5yN0/w5x5AkqvwkwQ5M
W8Mmy+ynj/fGmbnBZgI0jP4AvLd3Z5xndSVco3o7tqLe9c3M0XYkIVxsWLOfX7hTtjTnZJ0RhobN
zZ1Cj/aUamoj5zqNPlQjmfh26A5op1f25IVTo6p7QL3mPsv1b+Y8dRdyibPz3BTcKLrzvp/icbyu
hh5awD6iJjnFtinlwc8B1uujf0lh4Vcs8m6SgA15XTfDidN2cAUxabGMhlNdWdlVswxmWHlqCAOJ
ibHW+15kJN30JDTuE23KcBawlj+2bWJk+pWQetF2g3B1encnoJzSnj7XMAQGEmPuj2Hoql2HwMWF
HXt+uqRnoDM204lTh13Plw2Qe0qu42pon5xKOM8wvPybYMIcRU/bPFzXxYtLhOJDz1q8nS+TS8/D
mWCKMOr/fsMpqNWHnUHugVi8Mrv2bdZpQLtYinxGzaC6meYseOpkmf95wE8gSiOaY0NSc3pWuyRI
tbIEKjJ24xSip2HeJlCZLoxy5kbYeAu0pygcbBYtxzeCQIK1L1xGMfBseBGprGXU2L33sE6LvktS
qjIXVvTMqwSzd2uhUsfaevvHI+p61g1Jp/Mx7XRZwzJo9To008D+58/vnt/HOQloIASmDRgFioGO
UvtpLpNdo0DZTOXUXND4OjslE0QPViVkgqcRqErXYly9gaVq6mlnoL23t5vsUnXz3C5EXRXtGLYi
FiInxSTXQptSSZZqsInrhZlswa4974albeKUq/aqXNxLTKtzNxtxLgU6WNKIPpwM6rs1WpzDr+pt
Xd3oC3LVvYPVGBYJ6YXb++xW3IoEQJs3J/aTV9pYgUj0PT0qt0bpvMIo2QhXn+sNcFwRi6rrPv+H
HbIJEFmQTUDzn+zEyUclWszER1ZjQS+XK51SzRNf3K7ID/9lKGIxMhRQxqd8K2NZfW3Z+m9Gl+ew
epc6bnzp77zaukTLPrdiGFSho85flKW3R/K3uNpu0Yk3tO2yaurmdWhW8R3DDuduqozk5eNZndv3
W+i+McCRHzl9b0nae2+YttaRLv0XCNLFq4YywYV9cXZClLxIY5F+I0k/nlCva/BIeh48KnbaHu+O
JpzyVl1NlX7ptTm3BaGOAFRGyQF1xpMdIfAgmQ2fd1wVg9ijpK5dFa3MX1ZraPeIcCUXLo5zRxpI
AJPaFGr4jMdTayGaC7wISAbsuYnVoAefUjHPoU+JY5elVooh75r89fGqnfuerJf9i/FEwHJyzlyp
KTXjgBLjk+a/QOKf8P4e1G0yoZf+8VDnArLfhjrNQEiW8yZXlFh1Py3nfZZm2kNRe5oKXVwzI693
yvvZq4BCct0F8ceDn1tM3k2ESokdKI+f7JtVycxWGkWdzRnonvTyU+G0eqyby3qfmekli/VzhwEA
F0SCrbQDhP14LU3cENF8nUB+2zpMINuZ91qn/7loEx5qpHIbcYyb8jT665ORqH3S+ngQqXFt+ArL
mvyiaNO5fcl+3ITnqDsAGzueS5qg0ISzF/tyHRbwOMuyw6K6CvvWMfdWbuHZkSI8/fF6nf2AgNTo
igBxAiB7PGhulqYUHTVBYHr5QfWYTMD6uNRIOzcKVzDbnvojCI+TXZEg72G5WUETYy4VkAHcY5Y+
KXcfz+XcGSNcRZEEgDlp8bY3f7uE5xWCrTOy8SUKnF8zWc0hvJ1FhF7u/peAauOgQQPlZTHegWCR
1i8Gl+KFp3xnL526hDzjXyJ2nTtNxKLcjBYcZQKQ4xlthu0yHXQ4QFrfo6Nub4GAUx5UmZfXnleL
C6f3XH2IKAB0zAZMYMyTd4zWnQ7IAnokrsjgMbM1OBRa5t7Z2prupgSkvrUqZ9+sUgv73K3worOT
w2oul2ziz82crvJm3oEAHO2i45n30ziZhTeR19nO8NOyCxmVwFrwNsNkwhDS/vbnewe1ss0nBANj
gP/H4+mLSpLSHRmvqLV7AvA8Sho/e/YlHICPhzp3GOiCbjAJ5BHeW6VnyeIHE9S1dG6DvQi6/MuE
Sep/CH6QmCLKQhaQQPJkQkZRpJYxw3ZSiamFlSFFvGg+0asW/Ae6Guwb6GrsnE3a5OQOqdspBWWH
epd0+ySUTlJj5p6ML8UyLRdaJWfuSPoF9MiB6CDSeVph7/KOUliwCYWljru3ZFeFS6GmPRpoLdQF
z49owV4SITw3KHKHpE9o8m+mA8d7Y0yGrPCNfkJZQZPfTelbV3U7DpGfC+0v11i7Q5AM1p+j7Gnf
gSiki03Wf9oxV8AcJrSwp3jUMphaSGhFtVQqIo378Yf7kULRRm7c2Dj2RsU7np47YoieZSl1trTo
oqUDEVDTXX3+eJR3B3obhaeNVQODRNvneJQ0bypq9QWjjMN04wKheahwAdkTGT6no/bH8uXbcEgt
wC5ns5C7HQ8nCmtqR5WpuE59/6DpQxtroy0xXjWsw8cze/fsQJghLkBfituDB+E0BlnoVSZ1r+Im
mIcbOyjXuFtkeYuQ1qWofPujjspQDEXgT0sSzd3NJuZ4VnovSq8UqgHPMG02EcoJvdbNkXLVgqsE
KG+ILktzrahyh1Mw/7FM3zY8CSH6ppDFKC4eD1+i3FVnHSifEi2jHVWy5lmVG3eUOCxuq4Y2V7tc
ilDOfV6DtugG1OcdOJ2z0lscw0rRxJuVUdTBNd/XGradVpaI/Z+vJPVZchFGo2N48ui4K+9t51gq
9lZvPXTS5GJxidRV6y0XHoF3dwqfksgBGUmq45vfzvGn3KypXFAcKtYDobcU0ZLum0kzdA6FsrWn
2uqdJ/gX6ZePZ/ju7dmG/QUM2FJIILDHwzb8lHYShopno0aIYOHBy0Td/4fvuE3LhKKNHs3pWZ+c
WZD3sk+qsa8OlqOZsZ/5RthPItj9hwltaACuMMqjp361YvG0wE6YkKl76tkqOaSU0lyEhD4e59wu
pNgEWJOXDkn0k+tr6ilzp4Wt0O7Kyp3fyH/nIQCBMgaXGkjnRtpYeOjxMSHq+MdLhIRwoFEjqWNe
Fv/KB50SNjLQ70bpqD99Y9gNNKpYIxAOGzr0eCjBm6dNHmURR2VTWI+TfvDXmYe0s4vrj7/fmeuf
HgiEdjYFZJhTPiVbIBvRJ69iUbtDE3ZLoct7kwDvOkdvOIuU56tvfz4kjQGgXZQH33fj8X6zMiaI
vWk3ZbsMC6VQdvMaGvhiHyrfv9QSP3ekfx/vJEyYi4TFHHH+dAaDx1r1WiRnc7n2h8RCjyFND6rJ
L2kYbbvh9EWgjsHmN3jx3jmQVDzXTqc3VWxqVbWjIK5HBeWU23n23U1guwynQveIMn0RWbNrXjh+
7+cMa3SzByGBhOrunczZy5zWVS3XWIWS2HUhViueehgeoyj6z3o+NdeeyXn5eGHfn5CNqkqRgSQZ
1typuF1gglNpRlQY+H+LTkSl3cxkEqGJDMQf32RsWf5HQQMNJYY7PiFDTXzGhqatWszOazfOSzg7
Sfm5bD114YT8ErE/XkqEPmGS0LgDVwHr+Hgs6biFtjIz8Jdrn2El0fkyrLQ6/1bMVQ3/DyPgqOlK
0UfDbHT3gMt5cXOIZiYPlsi+uUmOcoJvA4S9cPu9fzZIq4kNuS0guvinpxcv9abMbZfPoFnys6Q8
F+lYqXz5eF3f3xH0moBDIFxNkQDJqOMPgB9kX6Q+0Y3UTSjhmeaEwhuDlyFXb+bU+xf6h+cmxYBk
6tQKAElv2+y3csG6uK3dUOOMfbe39y1s7+aTnvruJe3Cc9Pa6LIwO1EqeVffnEe7Wtk4DVTjBl2x
Pi3yEFSpCCsgvg/doF2q6f+KOE93Emk8GtzAgdi6J7sW1Sadohu71pepuJ7FXD8E5IMvvQbNBk9G
Zb94SwJTEIWs7j4ZguFb7gZdnORB/VVWvnvb9cK/1ceKVM4KmulaNamNSa4Uz4UyMvpWzUXYzba9
3/1ofHG3qiwSDqc0Dy8hV7bsrIVs21deqAW5/tSsZnFj4an5EHi9flc5i/W2GFpwIas8t0LgFDYM
GoEf6q3HO2FBVWv2R4uwurf/HWYRPARrU+0y335tAfleKieeGw5wERxbWo0bSvl4OKvKgkRvsy5e
MCD6WWnOfDVgboHOg+WHQ2lfquqcuS9/SZV5XJYEMKe1/Kxy7aoftRYRDnN8SPvWCCmb2tfKny5p
CZ95Dxhqy/CI/sm7Ts6Ubqe9nuOBA+60Hde93wxqV+nkBzei4QAXVufHnciyCyX993Ur1Lzwz+Al
QsOMitHJ3dnWOMq2OQSAFcNUFK9kB6LdSKY2lIVIvqSaWp5rfahjOSVJg61l0M23jrX4KmxtUVyS
Tn//KvNzUIvemrvbA3FS76y6pPC72mxjfRqGNznYqKb75XzXGlO6l3TZvqXeXBf72pyy56XKh/3H
N+mZs8RbxQ2qU3GlzbbtwN+utqBbE/jWXRe3YsnfFMYaoZdm6XXjaSLyM7m+LGqYrlTtXWo+nNlr
oHKBmG5rwRN9kmDAG3SMfh66WPmaFzfuJB5NXaS3gBeKp48neXYoOm70s7di5SmGp4cQTQulRvCl
wqq4XIUdDkD3ojID2v3xUGdOLGWfTV3G36qjp13SejCg5iO6EQ86vjOHVWunnqfZAd5p9Eu568z0
Utp75iT9NiQIquMl9KWF7RJSnlgkezRKWwCCN4ZZGf8Kx9WiSSEe4dhyfv54oue+6f9PFHDC8aiN
5y5S05I2Fv66xsJtaRL1y3rn5Nalq+LsN90OLE3gX1pXx0M5WKRkAuXNuC2C+ioLhuJuHZWGD/WS
aVGSTkl2IYo5dyqwEaG4TV7KBXUyOZW6Sl8zFEtTc8jCpK7q62DM/snMrH2E/rzceJ0TPKCAcInZ
cybSoHoBlBT5D7jI1kmUjL5B11lZ28bJkLsHPS/bCD2tP08cYaRRlNnAQVtr/eTuXZpysFwy71jo
6kddFeu9ZRgJVM2l3/3xLsGrj9YpRS8TfN/JfLpO1asYyazcBD9JhPiaeJpwhkDj9hIK6MxNSizE
tOjtQUc+7eHbi2FCnTA4AJY1dNFsyOa2HaD+oQWkdTc+4lmv6ThVN5Vd5XdyAGb38VzfY6G2lhXj
U/MiSeYGON6nq++NXvULqzBAkIJK93McKew1Wm0fWovajZG6/k4QFoVV7wYHYvdLtoVnjgpUSrJY
YhN+wzslMakvc59h1G6XU7F3pT19mpoAfPK8y8qguPp4xmd2669CJkRzjgoIyeMJI37ezUnOnYNw
RXpb1G76ZRy67MIoZw4jo0DSIoVzyL1PHopiMFKPSIQ5YRj8bdRzNwyssrkPPKVuc2wOngllFMHg
euniObeliPTgmnMZoHZ1Gu3N/pJOrU5dQBjOVdoqP64krSWRyemqyzqNHpthxvNq1XvPn4vXjz/v
ucWEZkxza+uvUdM8/rymzItE2ZQJpGGtXDneW0OcvEe29l9dS80Ld96ZC30ju3PfgV0kuj1ZTJA9
dlplXAor22YO667qbswqzx5WGgEXjsr7JaULzyh0YEyisVNibO0HrRwbFNiCKVmeUtdJohLjjBAU
n3NAqF3FIkuwSU34IR9/0/dwaGJpwEvUQBAKAoZ6sqZNIrohFaqLPUdg65enTrYzB63losX1uwj1
xbSvvHVydoXf+v5u8bpi35Hf5Pu8Tu1Q75tWhnLIPTOcrbSLR3vqf1z4kdu3Ps5wQP9SrsD2nCIi
MdLxyvuukHU2oRrazmK5NdftJRryOhz6uUL8yu/vVveZFn8cQM5MQ312navMai8RaN9HFvwMCEDs
PkoEdEeOfwayEq4SYkD6qrbc614bv4kO465ltIu9gebpTibrpfLp+00PTXuji2zaVDBxtn/+W0Aq
VrPORNJBccJ/Ru60dR6NsEA6Uz+AXEcEMujbRR4+/uDv9z4BsE3bDpgPnbTTtA6QmWcVA4n3gN9I
RDNSRPPoJp86WTgXagnvLQNcj5yV5GKT96Y5crK2w8KRCEpkqBKtt/EtapJyDbvECszQUOl002dI
kB9wg2zIqCewMdFYufNfa6uN1i6wJMIu+ur49/7QtmWkgWv8NpktPhSav/ivrje5XrwGTbLDb1j0
YVfp3ad6LPxLueL7hWKBHL4aShJbu/PkaQfuWyeFZGcOkqzIZtgIqJT2r6jTAr7kWL788RqRpxBH
UPfatA5PbkPMkvnjvbyNPWkLFx1MFTytSB2+tM7Et7sw2PsbCiQbaSK9HW5f/uZ4G6pcSmdpPYzN
C71u7nPTSpxvUz5hWY+GRuk/AIVxplDDgrePtULDbNIpB5nsPZrpcl9MmzT10hbqq0lfsQvr2jXT
0Nfr9F6UGZXzYUwTaina+mAN5YjhQqCCL42Cxh1SWsN2IZl87xHQY/qyDqsyQ91Dcn6fSCf95CX+
cDf5mi7iuiYoCpsibdc4LyyvioAVdvUO6JGDYXEC4C+atMFxMCzH6e9qhP+1RLOalmy/ppVUoYBB
K27KvBisMK+RK4+CYtZhhiEIF9xi6SIk/tiZHPe91vjD7UiYl761gEDxKjB7Ye6aNkDz1hJ68mjN
uaGukCnDBqMyitajTub631eFCtIfZ1ogIyjDAMGmgEVf4niFQJ2aqelSzxZeFoQCK/bIGUWJbHIQ
7Iol9f44lIWChILwL5TERmM4Hg+PFNfowHzHK7XHt85u1K5HeemxmtCS/3j3vT9aZKlkqwgpkQWQ
Gx8PhfK/aKB5NrE5NeUh8Y301lsMkFdevtzCQLmUiv/qfR2/NzT42FXcfttzc1r3sfrFAhAFrHdJ
HAxMF7Ndv5pyyIZDzn9wV1lW8leHAq+ICWMT8VgstV1GNUWbNfLcJEi+1P48feG9zuowpyuc3Npt
a/ysVdM2IS9M83XobfmYzTV1lDQTq/+A1DMpfzOK6brUJPpxpFzmHLW52+hhb2ZBiqxd4Lx6nSXe
HKy1XxqjrZLQcUtH7UpRzCJcIcy8tmk51BFIGfV3hUnpZ11W2rd+BDaHqMTkv6YdUjdhm4numo5u
scZZNbRPQmr6PwDQEe5WQSLX0FsqovZtNb6agz28ovzm3hRdbv6zjJiUxK69Zn8R5LVqZ8zYuoSq
wK3305r6JQ0T2XhP6Vh0r7gSrZTWtaQrI9XBLb8tc8P/skKzEw9Vl+pOWLJP1ed1SKf00Ussu0fh
oJNrEZtCr5zHpEQ5PAqIvTh4CAbcFH4wv1p96vSRZjXjm9aWWQdJq80W6kJugwgn+kGUsXCnzOMB
hFlJfSPJn4p8c5q2jWR4mBBq0sOhQr4uNEbqp/uaKsXLoEly2AqnkD5yE3uR4QAV6HYdgnp6HOZV
2wlBd+zC/j59bjepdMJZuuecXZgbJ/t74pgBEQYJNrutujH6oLiDLiK9qF34BxcGO01StsE83lsi
GOgw4CWPD1PfQ6JYBsfA81QvorkYvL2fDJeQP+/qiluzY7Pq42XaSnmOdTwMbXm7gc6nR4asUm1X
+WK+peaU7BzBvRu2ZjB/ToQz3Lpj0yGaW/j2FBa+rsnIqIzmEtwVxY8tkv39UPOLtu+8gbI3bfBT
wCYSgmY2Lx6OExWx3Ys3FNpIe88JWvTJ3cz5Oglsbe3O3riARoOOgpicar1CSkWicVo1cw/EwNSw
eFd9q15n3N4tQFRTCrhCVFMam0Gbe2GnhlZeJRg1UONSvW5GAE365Ek5Mrd2dWeWaZjMWWLs8tLF
Z6PrS7Ez0mR4bMdO8G8X6XblBEUX+pNfiz3oxXWMcJBcqnBwRu/fSc+a6hBYY1bspBYYT9wUXrUr
+jn41Jrd/L1MhL0x5BInOzS16N+cTKlHf2iCH6OtccTTpOOjT8Lt5ih1a/tHo0aQnlnTDQ9JAac+
FJ1lDC/tmK8viam0b3kt3AcPVTEdplorpshwBKqlTanyOy0I0KHLiwpLcLsx61uZpvN4Z+uD/1a3
jb3gQdOW1126diLK17TR93rrz9/oBfbXSztLgCJ5YrwMtt87oTbUaD3mov5EX6mW8SxWHOEa388T
NC382oqE6cl7COHsLvpry0uupHeDZQDhHbrS9FfKOhn8EJskKto92tnDgfwKCc68WNZbUZQVOHIs
UCIP0Z3vnAd+oQlI4GbQB0dAqC0xGlKFVk/7RtgLZDV/lp8RZnKMeMydhsQsxakxbL02V3Eylumj
qIhange/ab+nUkcFWmBC+IWmX+WHc2JO3yq0JjVkaebqp653q3tVI168RrlW+m9zJlqNiKcTeQQs
wnmjbLt8Hovef0h9rF+jReuDv1d+/Oe5VVg2IMLhfutrQ5aRrtnBF31GD2DXuWmi4qVaDQ84UWKi
05tZCh+DSSR9tHiJ+DQYVWpGcw+1KMSsWEiwOtachaW7BN1rXfrdz1Er9GUHTF49gDujIWFlhnNX
ro2Zx8HQlFbYNrB/QStquhYHXS33bakhGNWiBmHtaTd6P6u+WP4hk/f4oxtzsPrrwncWGa2FMfxL
ZlG1u9Sf1y8OVJbli2cJXEvxX9e6KKvaSbubltZpIi/1pYzHzHOfEHDJPg8wJJ1bJ+frhSTRG5eu
7TJ0SCs3Kw+cI/HcWqPvFGHVrr3kTezHO8ceyuDGEXY9RWM2u/NuI+Cl4dTLotpVDe2PKK2W0bqu
url6wwG3m8PG87RDKnucAxCqSf/K5ip5qCe/KTA7UvqbU5m9F5aWJZ6GCYNlGBCmHXMgyA01JEse
bc0pzMhNF+ufsS28PrQH6DvhjFzLg5n6LVs0H4vPAi6yeUBpqrjNx8R37jwjAS0pFlvp13hj2E4k
ZZ45MhSVV5mRg6vs3dZW/F5qs8l5nXP5XCVbjW3O1/klwTMtAekrXBWWST6NUTCDx5otUzXEIYaN
JU4N0ezBnUB3XyVjpj7BzXd/qGryWjzXMHCJNn+qdo+YzTCGVsumurGllT8KzRaE5dagvK9dLsxD
OWUkUY4orSjNXDF8GhKzyJ5MPH2bqJNtXaBNS1c3JDUy/Fjrx/nZs8zWj5Gg8Xs0XdX82aMFUUW9
lSaAdYRf1DRZXQY2ZpkVe62tUjuSfpKut509tcVNudryby0hd70upKiXHRY/qb5vfARMI9DNXhAn
fLI19OcZxUWMJ6ZnLE83Nq+d5Q8ok4MwMRG1aW6goboqO8hE1WlYizUo70fhin/pWXjeDnT/Yu01
e+icg1cs+o95ouUbomkyOXFr5NZP0m5ioXqR1mFFl92NNiXDRzRJyiRqVNKD1fEmD9y3KQvKjbbT
6zeaVgeCo7haUyRXuDv3JtsOwXIwmc8qNb1Po2fY30UWTNnVqtTkPkIRHop9Uwdpua+KRn9acmdd
NvHK6pM3pawJfkAp9ihZsbKtzUJdS9Mpf+ibwEyEKenwZI+lnx4wsK3mm2WcqyHU6tJ4Xcu252o2
5/RmROPToWth1m8U7uwRdalqes0X1M3DafX6Hts3vKGn1uK41BBTmn1p5/7T2BpYcc1G7zkx6OLV
3xUDgJ2wyJyZwbvK/7edB6cFjtBUrxxLfQxxetGK68lM9L+lvTbqZh1K4wk3DWvYya52b3Ik9tRB
FUXn85Hq9jlxXaJHvTXd9WlqpbjVCFGJLBKWRXSIaV97QhUvWqbpHQ9iV/7I5rE2Q9Uo/S9It5kZ
JsnS37cJ2zyeZgS+blC16mroALaT7Z00CK7ceVxhMWFQ24YdyJ9kn079GESqJUQeKkglMXi51r4N
0rZHU16quQH51eRbjSxYvjfjBhIPjL7/atdL/6lIjYW3sm0ReMyHRFc3taF4MfEWy74RZdp4zRtB
XUfeCIr5ZsrGNItsLMAV0YGh3RCmOnCr2PVrccB0r8YZsckGGzvRpUZi3pHKxvW5t17btuEuzNYh
+wmeV5ih1tiFuG6GbDHD2hqL6jFpuiS9rtfRbO6lj8jJl5XQO7uraaukIS2WNcDrspIbHiY1PuWr
UQaha5XJsFs41mMkRqOwyAx6H3JvsS5t6I4LHaBhMusdELW1o9rRdcvVJkmTxoVXl696IWUS5k2t
PnVa7v0Y7JJ/TbrCQRFobpdPSkKZiITgptqrLJBBCMZAfs00qZ4UXcl+N+aGN+8RVJ3M/drnvYx4
nBJU7z0Fg6R2J1NGpOLtvlBioQghzFQPR39md7SdM90ro1lHgD2zMd0ZxkymuHFS7MhRTfKMTze1
c0Oo5FnTjKGKBCCbH7OQgQU1Vk8Qglc6y7TobftgNLXuHaaszdob5cCo+JplGZGcJwfnayd1rY+w
s/Te/JXqR2w6hSxDz0QAc1PZEveIvSd+SCV5mO6d1B68cOVPBTpYU78IelMrwrk2LQofItPsJR5q
nxa8r3RJ8o5hJ+9oy8wjUZrzJ29YJEZfie4+klj51505TFpUMdpPDEsFuscCiY7OKqxib0uTk8jy
98tBrYGHBbN0nB86NfQgTFSb/A3GoBTEtLmefvZy1Vk75VrqqzS8ogylPRp3gTuurE1pWK8pVQZE
zrRcu0KZSPPjwRxt68CF3tx5m3pC2CyG/g9VAwdbynkgHpj8JG7mgthJt5I0uZr9KdMj2ThpGyln
cmSMloXxE+6Cti2JMNi/hpXHeWL5wx753OrZqh2Bd+hiLgpUTdasoQmX/TtcWR6PvLOBThsFHgg8
FVWdRrWQ/nRrcUvJW3+Uc82B7gCjIKTn3awlMO1wmZo22XMu2yYq3X69t6vOTGJ/EMUSZnReeFw9
u6W6AfBsiopxUOlhgMA8wNBoaJ2Dk8A/WAz+eJWZmuHtjboyvzoVBeED2j+chGbW9SdypCzfeUbl
B3dpjhVjqCfFdF9YTp5fFwYvVqisDA3ahP7JZ71rjX6XDqv+A6u1Vt8nwmzbgyym5qunzzSVSCTE
ozORTUVNihxc6ASTwlC1W2ge9DouS8Kt/BvCawuaOkXT8kD1SnPjht6pjmS7xQGuUh6dPZ0bLQ3d
TbINdx+8ssnoahdLxcbsQpvEg5IVrggAQRzoKREOG91LEjh8nw61obdOIPbDDk0XhCOG1CeqrJzv
eWf2TVRgEcSNxN7mPaeGctfOjeKe0TvAWyZtK41ShdcsYW723X01F/kYNqW3gt2DzYzMW8vmjdy1
cKy9LSgjhIkTACdn7aF0MbIYQzWp4a9OZm7F/VMGr9IdfIMwsrVpf2Oa48pD4k4AAenxKJ9YDBvO
MAfz/IXo2SZas93RD5tJWH+rChmx0MQ8qtv7WqPki1/NAb0NhNG80HHGeYTbpyjyl4FX7AbPyrtd
DebQCUGpQy0pHVJOAvgAF5J21cruUKBOcrNas2QaSE8Zh9LJSzuyYKKs4WpV+RrBWZyNyKqG8dFZ
0wm8KfCLfxoh3IK0IPPu2rqxcSar/MrjHUSd6jHhLv82OD3PiGRfrmG+uusd1wOxtVW3xCc4+5r/
VHmaPLVl1bx1a6mVd1Y+Lhoic868m1ILKZuNzpJEMvDyL/q4LE00JpPp0l/yg1spFueJFTGsqCUX
2EPIMD0cVcb5VcgF2EsOpM2I7DGxZDQ7wrs15wzUOIQcde9MCy98m/lVBsuNHmmcTK5dEHEpLZat
NixR0LXuv66zOsGto/r0NcV+hNUfxvltQJ4DE7xea3/WdkBtyxht79qo7dGM/M6yHmfLWCrKfk1x
N+d6B8gzT9WLXQtizVFIlnnqcU6K3Abv+bC1zLKPqlklt2aDHl00QT214mxOyyIaRZN+HlETbsDB
tiBgsiAb0luVDlMSm5k71SHFzR6xwdlZd2OX2vUNCvPO/zg7r+a4lTRN/5WOc49eeLMxPRdAoapo
JYqi3A1Coih4k0DCJH79PjjTOysWGazVRPRFn6CkJIDM/NxrnjIvt8tdLjtqcteYU3R6oYi1uyF3
5Rz2ZaA9rI3Zt5FD17A9mDUuNK451n7oNC4EW/4ErbFapxwYprodw9WbFiZoVtDlO7an/YP4l3zP
tAJtxn7pRmzDudRrTN4T+dMRcjRvvHqthtgKpPu0MC/BMHTtKsppstNwKIu82M1BQdutxBaoI3bX
/JHVwpPsp6Gt5uMoUraxXhSbZAEEgYFZSa6eVJJnl2kh3Q7hEvRhoonG2Odes4Fd4gJfc9D0RuNi
HEb7AalI/5dnKAd3C0P62a6YlsG7nmtb3jWjm31Ft82tdvmkD2VI93ZYL1eM9p5wBJAXPmlXgOGo
Xj0aeqnPBOGcxsLY++O92c15epQ6sMujn1gzB1Bfml/1bM5FXJKdlXRDG+vL0lTT99ErWi3C6ETv
6MTUAZ2Yau6X48aC60Knw9EqdCZ7EtHoj96d1juMStCNtgHIJujaEb6T9roiueJyaXvzAMUFoGcj
UssL0STKf1UYC2RbzESduwGa/lPibfRjLIaspJYqm2oHhmosqWkKYhHbH/O5Zd7KnmzJJrEjNasK
moujuJ29xOZr4IJHY8ibTGYKvPJ5r4vJ+aJ3E5MCNygmGVp567XMVDEhjPtFd34J16WomPJt+Ika
A8V3kQN3Zn/xe9fNMH+ClZLmUUoWda8tnSbJDhbtKJjS+CGMuJ7gPI1FqJXIWYRWMmNlO5DnfxK1
sLBsX6bxp9ak4rYSefpYl23yeVF5/m0kZaZhjRb0gzAQbY6SJl0fFN7lPJ+twXGtbF+FVrqmaWRW
uHp7FGh5aOSpedMrCh1oqBA6Y7UY6WHCavlDr1r5Qfk5PZehG4qSiloQFnu60ONOy4gQEfre3Uff
w1k1tNN2ueO+ppFQLNr8vdPs9pfo5raDy5R7fTStdtmEKyp+d8h6WffJmJQXlATjL2eV1oeME/S0
dC04vor+SUvdr9O/DTLLhTskdHcOE5R0/VCnEMXP3lb+g6A8nMKMnsN3wxjabAe+xSti0bnk4Kge
D4xXnLV/TzNHVSTYspgiJjNNf+dQh+aXVrDCGSjM2vraZ27zfjTN6XtQduV0LVTlzwwpZ88JdeGm
3XXeZ34TU4OjXrwEc7vLBxG0FyXzg585/f6rACPI5hJtSe8OxbJNa47ZYxfZajX0GGpgd+1LTX4s
Z219RGuy+Qgf1yv3TdPQOh6Z5N54w9qmGDe5qAaD3yqHcBgb53NdL2PCtYmxejgrd3qngoq+v2Fr
TX/k/u320q4zLXTNhBt8IYgxHNNbTY9qLuq71SBWQ3SWdCXB4zkoPOlGS4u0SJsPhtuP6pK+hn2/
kicz75somWOApSIPU5rvK73GarmYarqlUZXrA3um12jg1zWmd2HRq8aIMl8LqlhJa6mjfqwQPzMB
2b2rekuoYxoEpX9rMzz8hZzN+tAi1TZyALccOlOlf5Em9VyQp+livuMI0BbCKWe8HdKi6ZGhduc6
qgIkcqOy7K0Hx26ZW0hsIrbJi9YY1yKz5GVGCyMJ5x727kH16SriJG+8imLaWBh3zmv3OKslfwCq
24odUnxpsUsyBxOBoR9tsgHG6L+SeV6ulZjWn1XJRXqjt8bMsYQKLg/kv9Ols7bmcFSi0o6u0tOR
kZA7Jvt6DoLmMJC0fA+WhSrW6lZz3yWWqHe1LYo7PGO1d7bX2fcDU9Q8HIXr3UFgrr+KfNbyuCk9
pwsHzeSfXBQe5JHrTA1F4WwnNAEWRbzoqRidyOL2LneZTDYE8iA3H8lGyW9kssXnbPSJhl6idSmH
3meClffFeKQrso6wXi1ORVkW1Fme0jtkGPUGvYxSkB0ETv6YWJMzhHICnxWLaUkrZjHmUIdQ2Nsl
hLZhPpCTuB/savGGaKz85TJtOyMIO8/RLqpJSftqdkHST2M95sdKmdlDvdJCus7QeRT71JNdToI/
UZfYVud8XalWstihxU1MKGhVHaXnJ0GkGPo/oA7kFHv4aK2zGyslsj3j2/QOwFSFpYpBW6prjeAA
on786ojFu+kXrWS8Vpr6BZj/omW21HMQyjoorw0mWTI0pzJ/r5kGAb0fp6GIG9kk31Pgf10opp7b
ENdmWGJ+tdp1qJND3SdqMsgdq6aUsTslw+e1asDB9h1XRYjaYv8AlVF7LNgAjxJgQxYxrUi+2KVZ
vBskaUO0zsJiMo7Gy2Fce7p7Wd41Yzy56YDP4VRXl1Uzaune0Aft0ue2c2MEU+xmN0xe0hzLoVrr
yMU3oQ673CXaDINjXNu2HL0YsQISLupfSM2ml2f7oDfTNsp6YVystOiZLLRiPBTMxJxwzBbyVbee
Zp/2upANnTPXJjpzxZJipID7Aq4fxZg4KG68vg3IiZzV/FmDxvjR2gi/RqVRGSQCEoGLIM25qUdE
4yMGb4MXBm3Sv5vrNTd2nIzaQ9RDYfNnB6OyD65R6SmVQ7Z+lpYz61Gp3NbaSY1uDymEMRaR1y72
57YC132V4bxkhj04kxulqcCIRFAb76Z1qy25fJzsCqhp+zHBFWTDlJjGB4fseQgZpjHQravyctoy
nQgNMu3eE+iKRL5RmO8qSpzmLjHr9WcN3MG/aO1mfPDzPH3vCn+fp50+HBfNyHr67L1JR8BWpQ3Q
IAhuZKDmLwwr/O4IYaq+ogoSP7Uq5WbAXJW/Udaa+X6d1yEgoZwkUFFqgHcd8QeTKn+la5uQOdDO
8eyKOrO0snirsqdd2pX+jos1DWjbzKM4tmC96Bt1FVoYCv/36rqvrIzL0p6LW2Uny1dBrP5g8XHy
sNKk+av1M1LdTTvvWlpBuxx4xvadXRQduWuxJPTILX6m5/hmbTLEyD2vVVBRg3ps8xCXCxumbD0B
CeTD3llzQlefpr7zzV080gazT/JHUBGoP0lEP4vQQ7EjuGG0S7vPb2xaU1jbOPpOsUMdru9Kg90E
wqR/lzVprYeti4QYLu+uTOO2EfKjHWAXdjUy0hhiVcGlowZ24et27tphFoIL9ndwJGW3VxqFdazP
BcHG7LN0PQS02x8gTFtbw9ihXFETw6ajol81hnIoIZZlvZECMUq92g7Lwvfp/mjEDsKDmzaxvTZI
DJLpGdU+X0uQkLHuj4EuQkvMytlPlqy125quM1a2XVnJ7qnL+j67XVJ/To7zkJdkOXhYWopbNDdL
M66qRQN6MqUgOvvbMWcwrSJ3sMT4IEYh1gNZS5dqYZFYoJqCBewmOnVmpt2bcrF9hOjNEoRUmNYu
92DsCaMpPlipK6Yk1NEYrdARVcL6aGO329yKRlt0ui8EHfs46C4cKyw1TVLrRte0z3pWz/VFsczC
2/5enbdXGfIV471rTCv5leavfvvktblJPsPAjzVkF8BmCMdWc2Zq+3XWjaOzlOZ8I2za58wKuqn5
ZWnTtLYRg2Sqr33fuWnyKwlWD8dopGarq6HBEPdziemK/OkbxM5b3W8TN1rQnF8+MWjp9Y/15JZT
ESWBWxtfW61zdHdfVUwHj4kxTYyTB2v115/a0m5QHnK47HsDcrY8sEzPHDHdDLgVIRFfgi+Wrekc
bsNDNT/ApjqRaOP7vT2g/NQCTaDtwiwF3YeStwOBYhg95zg566jd147ZkmmMc+cwJkmmXoFwlrrg
SDkgLvwfrrBc78fo+qUnDzkT0jQL7cUtuoG2U27XXzqfKPMzoF5N4sVfrPxqyfNKvnOUQBw7ggSH
3DckmMS7WnpoG4fcmqb6Wqcstw8+5hpzXNE0X+/cjt+/DXWfIQHq/Zj3/UzzdKk+upmuLd8StRA2
mJKo4Nizv3k01yiDAw3xcbow5ETIzHSTIQo9tbm/VNqIqLM7eOV0HOoZGxHZVPlMqByH4hYoVCb2
7eyN7WW/6msRT05tld+GvkwExe3g9zH9Tls/9oBM1rBoyF93lqZqjykGHZZIOXbjfyk5MR+QCCyW
60E5lDCrTnyN5SIRSkDvWX0d0yV76pfV6C9cLoFyt9hl8lVL+1YPU22aHxDdTM39ogf4ybe1NYbw
6Sv8lQh/doyoWdl+S4cy8SiwrGA5ph1/KCJuqOQi5bj8HB1RODsdqLM6gMs0HiAh0Vhy6NYH4RjQ
fAsh1mjvmaGm1a70i/WbEl77AYa08VH5qe5RJQ15PIgsbxgfkCOGmYB7GzI8yW4aCu73Pnoe4Jjt
oXbCxE2yb3JIByOanF5OYd116kttrmomkZ10fWeMpnhUiJJ/mcdyudQQuq4AxLTuxTggdk9l5saa
xbnA37K8sIpCgBaQ6zUDoKmK23Syr1pOzxyu5sjgplNJfxztfC6vKw9/zNmWjB5Sq+vqcMrMDn8A
RuLM5On8/KhXY/nYtZ1Hz9SrpmYnKtDtuzVj5vuh4Eb8qGv9QDcaSVN8IRwvU0w0LOAHleEC98h4
ux9z4YCZLtup/wLiyP+QlLVR7tMm8bwPLV7fnwVelkB17MX5GbRTqejAOIPaJcqpm8iZlzLu02DZ
1B5KD5FmNMSqaF4wwL0epDEj4FGJ+mLS5+w4g2VubxzoTNhD5A7hO+gbGhjI2jGpQXuShs9s6tk1
NHaniroxKVIazgPWvQT+hpGnSDw7FI7XfxMpsSleVA2So6BeJxqXAaa345qoI72s1N4N/lBnV+Co
tBpTw7yu4jxZx4cVgMAQUzuqH7VrZI8I2ft+OGfOclWjAzXtlRD5t17OoJX9LCvey87OGVqafgti
Ua2S+Yo0+yvqJWpWZPiDm43dkEZG7WYyAuPDBIaxKnNeOTW4HnQ1lqshXqMDwWqqbC0UySrvs4xy
ONTLFvF8j0yn39mLWt7Lwpo6Xsni6GHGDbSGae9V3HhGANQqnQau8yDo1HAw6GN+ZqQP5mEqUaaO
2JZ0q4s1767ShRQrnmDuTFxumx+hs+biayks+6MeLEmFJfHMvjEHJc1rrev7PNSZAX1J08GtqPEG
EN3t0Bf+nsvIz/b4qGb7Ue+0MfIYWxn7ygiGO2dI1w3155g3bdq77xHbQfW1brnEQ20tfRVnuVLv
c0C591YuRH3VB26bxYk9FWkkgBvIOHGS1GfKQ5Kx93vm4VvfgF7+5IxpRwPTcMTeMOui3o+dHdD0
oQCk8yqXKRqVMX5riL12VBko43yGYdGsO6GDeqPZlnlprGdBjkC6Zw1XjE9U+8UoVj+PV1vzv3vt
4FuREM0yxRxu9BSKuqlxdF+GwL4QeitvpgWDqwhhJFrrfl03l2ar0bfODCq5PQmC+Uk4U//EHcpY
q8z1rUNEO1un/FwMP+oLfKAfiqJfjwUgiorGq8ZQFmBQ+dBnvfPRWNApvjKId3drbbjkA2/DM18g
ygCLo7Tko4Okk9OdyiA1lVQjSRXN167o9/WSORdTcXaVU/A9mr8IICEDjlBdgArSCRCeIkW49dr4
UdfRePYqvr7TGqCeStAci7LSKEeS/MyjvUDmbYv+DQSFlUkbcfv5b+j7MTWIRAki1TYGw1fIJrf3
LRYDh5rh/Z8vhWEyMF30pIgqp3wtNHmMSpWdF3UGiALLz+UhdcvxkBmiOaNecoqn3eSTN3f2v00h
EKY7weZlc9dw7CY/SoquCcsEt4TSq/ODKgo37Mb1HIfhlQ2yQYWxo0btDEzgyacrVbcmgEcCkAPK
vKjWabnwuUjPvMDXngosM7xWEzXUFxsEinvtlUsRRID38JqdwX5biVHuqslh4Fv0zhkg5St7w8DC
3SSRhyzBjP753jDBhg8DxP8ocMWP3NbLXTqDLs/H9pxWyGvvD6VE9Ku42NmNJ/hQGHKiE1oeRHRA
+nugAN5NRdp75v29kNHYtkUATY8d4SK2cMrV7ZzeoTrkM2mSzn3SjM4N+GEDkkWlXU7CnyKjd7xI
JDpVnADwUpeZdQBMY2/TxTE2Acvc//HVAuMH8LdNCIVfs72Z384flZ4HX4N3PPRg6KM8ALMCXMuy
zlmXvMSrwvXatqhPJw8jaOtkJbPIYHfjfRoBx9F30sjpDmoZ7AbCzR7pXpMPazoZU4IadwWtNXZ9
OWANMXfnJD9f7iusWpCa2hC6XKrByenUMmNguEK9r2Xl8oMJC+NPNLrFF0h5+Tkv6lNeh8Fjb7xe
19ok63n85y+4KAYjYRBCd8wz/JvOa74L5th7UqBHWmV1BA3D3pXpNJ+h/by67qbtwWHdkM8n63qA
xOnBrbxuvK92vl4rRpzoAdZB1+201FWgqeZvvliK/ds76tWFcTdmV4FLhqvz/IHBnSy2KJk+Sbof
EOBBxQMHVPsFc8JQ2qWITUMAOm3Gc97Ar37XzXRk4+N6kIWer9zYAkehegnYxcP4sAzL8klZFb3X
eZnrd28/5csbA8ovislbwCSAncrO5NZQdJMIgm1e4x/0WYmDsTJteHuV157IoQSGhcSFYZxKFlDH
J/RdPW7cxelhGLdMt8amvlJA6c+ErJfRn01qwhSDfOptE6PnL28tg0F4iDhFAcCu20Wq5NYGJvTV
QMRBj9fGTuaQrKFw4rcf8bUXiYQelmm4L0K73V7BbxeQVug0TEdK4XU262+VmTr1rgqkNe/eXueU
WrudQ4iYHgRQB/ky6ySYDJqBd4JyA1gHUAuRkOXUFdLYMcIogbYWpI3z6PzswUvezpafnXnMl7ET
eA20AI/5Jrqqpzbx42QyxGUEHSWIbEc2Yu9hgS3gTs4F8oi6PCfi99rOQfZx03K1aPSfanRmKHcU
Ctpr5I/6tMc55i7BYGiHmZp/JqqdW+nkxaJAuuZK8GJTt4XDWhsYRhRlsqtFZ1+8/Q1fXWrzczXR
ukCx7OSA0/9K0j6xg8jWcvsH6ha4plt596nLs3N+5q99L7gV/73USbQiI3FHJlNBNGUBYtcm3qMp
DbcYP3AH7CY+lG8/2umtaTpkOpsChP63QrRzsh7VEHpwYznGszYbB4hKCwAuFexLE1ihZS3T3kvp
+ViqGs7cZKcv9e+V0ReCfriF5VOaY2GO0B9Nc4z9ofR/1W0bXJTMiPdmZbRnzuBrSyG6qHM3I1jo
2Cd3jItwf6WkPkKynfxfoO/tCAbFRzn12rm64vT7bU8Fs2zTF0ZnmOj7/FqpqrE38xTAq2YtN4xo
jE99Pfch0wz3Q+VX5wh0p7cny21kXuRlgDeimXnyZIYcMU7xgyletBw4pesfnL/5FdAtmLK2Lb8H
474zX+70StsW5Tohc7O3yjA4yVpzZxLSawFx+kxFr03NKY/TrA0PPdziPVmHE9MVai+zUfjfM7XM
93+8ZUlr+IrUUxbPfHLwp5SpW69qGdeqlwdZ7tv2g1Wn4/s6852Y2WwLsKQ999Cv7CGY/AHCaAHS
iRCsnn/YaST7ZxEZl33BYMc1tTUih3V/pX0O4uDtR3zts27sfdvfNHTZTM8XEyPwEfIzCafKyqOg
dufbts+G94mhsr0UQNK0rtXPfFbjlb1r8F49NpSOOcip0nmVe6melp0EtN6btyZ9XsY0vit/VLIN
jmKa549etpaXhRzMO0rC6jNdZCsWkHsF/jnM1pKgzmllweyIkzaxQgMj8nNZ9Ku/JTi2TX4QJOrp
ll+o6nGgLsAv63D5hPTXkF3iHPtKG46961SPb3+LF9XTtt09aDEw2EE76C/SuwFcY6+WMc5glMFj
XLwHGYzT/dyO1m1u0io20yT/GAz0gCuxNFd4seY7uE/JVZlXw3Hy2jnYn/mltk3+O+ft71+K2tRG
ahLFmVO9mZ5GqbmZIsVl59ZXtO7qvYd9+tFL83LXDWqN2kE6N4O+drFTtYDA+eixGBFxx661PZMv
vrZfca/xSb3Rm7BP1XyA/6dJazKmXuesvgJ1Lved9Kd31Fk/yi71mFMt4sx2fW1NVCNIh5GeJYCd
RC40PPVVm1MZwysqQM2Y0zbOkt5dofypDBkA0pGoE9s7E0xeXRf/gU36EmjDqceawSR9zWjV4X1u
ucwgZLPJ0Y54mTKRySDdajqCZqWwz3zyV9dFLXG7+KCBn37xVmZLPjqNjHWzso5eUboueGRZXCVw
xndTqwwGK1DRzlxF22s83WicNqIaMtsoQp6oOMzggkfTgieCAuf0kOfLsDNH13l4ez+/ElLwCoJ0
zplGgPJUhQAQauXIYB1it2+LOEC46AJSAUCMIf0F6XmimlzMiGzBQsF1tM7kd6+8WrieOiagtgHc
7zQVIXVQfWlkbKWqcK8KF8y9j83TgaR1iGVjoj4ghnOaO6/cYyxKR4ZEYePAn+xfghv6tQFhbByZ
Q3uqJGArGvOll+SR58zTn59R1JLMLW7j2qyfhk1/2GScXV/GdqW0q8Ed+rsMSHC712FW5pFeyXSv
Ak+9f/vLvvZuafOQ5fFiTaycn4cyCd/CAYYvY21c5UG1Rn2UTqfHcHT99yZAd+iFvbr7Hyxq0/Uw
UVfZ0unni3b1kOuVQ7B2y6y9Wmx6573vaI9p1y0HvTFvMedV5ZmT8kqGQGbAFjZ5jya6/s8XVUnh
uZWdyLhN6oFGuTXeS8w6K8DtPQTWt5/wlbwdrwyYz+zazVfoNB2RQA/HaSYHUzCTLchnl868Wvca
s9BQwv2OLJS/97Jc+y9vr/zCxZTQwzAVA9pNe2uzzX3+nHqzEvVVACaJ5gEzDiVuBYPMXzA31D7r
LNxVra53Hv0u6WC+A24GEKKZ+mWFcfgDE535qjPnJtuBjIJo8PZv99qpIlJzsGh0UlecfARnmnWN
m5u46AN48/Fah3qUujdM1/UwSaflD720/34Z9L/p4pKmYb/x/GWozDc8IahispG+tyPRPjDpaB5y
U5p/HgA2wWEAp5i36bjRPF+KeZM1ZLDJ4gRw+oEs+FPDKT9wwVDOBL3zLjDrMv7z14mfLtJ5CPNj
6XNykCDEtS7o7zF26pb2gdGM7+a8UXGQAE6xsY/78PZ6r90WyPT5gUV+52Ms9fwZ/UZf20k1UzzZ
iX5cstGAgT/IB7iTBhx9I+EbGvOZDO+1PYNAKs4wKGduwovPF53yLJhTuAgxjXErcgMBOK3KtR3Y
Qm3TM7DOfMhXLgoLZLFt8TlxGDldr/O5gJlcz7Gj0vKmc/L+c2/a6kCHrfz69vt85dHoriMmx/PR
CHa3n//W5XJWup/rWsxMMkFwer7w4CC7sBe1EdA4+vPrmazslQVtKNrEcMaFmzrg8wWb1oa5Aski
LkWa7Bt3fqrt3DxivgayGXD3mf35yqtEkRPBYIbECFKcFkrM4kdGx/ocD9xZMeDA8gA0wgaV7p4T
I3+hZ8VR39IgPNUQCqO/fHLvuRnoMzdfllgWmTo6FpIHItfGO8yMjZ07y4GCVG/e5+OgXw4dvBxn
CNZ3+jym33KUtX9ACbeRR7D647S5vHiWk9ynST/e+pSBl+yH4thAfjmmaSnPCZz9LTR3ksbBb6Bs
pQ3pvLTNWg0LU04gdLHTDy0oowQCl2MuzhWmd83nFjAISaxa0i8B4fiiFTmiJaCNtCdptTlkEtQE
ht3be/OVEMaMgEmbQarjMQN7vlV0rUVbtWerGK7UwCvV/ibdNCHpAiisM+zyuGrBADOztc4c+NdW
pltPa5sJBTJHp7eMM2Ipn6VLXOjeT1wsbPL1Vd5CR3diQ5rVZ3eY8nAegvFMovnKdmUwspkWM4UD
9mk+f+QU1lgjO2OJEVnPQKi5ZYjroBU7Yjpn5/3KTYp897YO3XHEUU6e0ZJVahENFwQfkg3fb8/1
AbDPwhh4AR+p1v7oCXM684CvHP/tpsHXgrxAN0+76spwxr5sYcV3CnkUHVAtcG+0Po7rvDTcAOiC
dNHb2+jFO2U3k18627SCBt9pgQJ6oDUWf1Scvny4HYysOZitPR9AY56bJb62FBsWeQuSGP+Fw11X
VJNbeIhobLjNSzh7eVhOPlAletxn8pjXlkKmyuIL+q5DYvF8pzRGpwrf1VQMj5iefd3bI+LGU5GB
dJqr+O1XuEXxZ5cDMoS0KpFf54oDu3tyEn3oNYBp0VzIQVzfAuIGLbCuLeotb6/z4tyxDmXWZj+i
I/V+ak0JqWGG+GKi7aBw8nX9JL3MnQ6LJFhjMGjwEM7G0b0MFrDOb6/84jRsQosuiTIXOIXI32KZ
v8VBtwyQM9g66rBfxVGOQxcPkDR3ctTUnt64+qwb1bx/e9FXvqFD/87a9GmpC04NtzL09uC8GsCY
AMShwWHmHxpFU8+TwG3/J0tZOBxsD0fm9Hy7uNDnDHCQG2JKYoPrDOCg0LIDZB94/zWw+1+Py/9O
n9r3/7Uvhv/8D/77se0UcmGZPPnP/3zXPTX3sn96kjffu//Y/up//9Hnf/E/b/LHvh3aX/L0Tz37
S/z7/15/911+f/YfkCpgGt2NT7368DTABfp7AX7T7U/+//7wH09//ytIuD/966/Hdmzk9q+ledv8
9e8fXfz8118Eo9/e+vbv//uHt99r/t5D2X/Pm6cXf+Pp+yD/9Zet/3MrOGjD00lAWW67h+an7Sem
+U8UWOkbMxpAAB6Llr/+0bS9zP71l2P+k58Ym726yw9pZ/71j6Edtx/Z9j+5Q7fRHeAQWvv8e//3
yZ99o//3zf6BEtH7Nm/kwN8+OeEOtSLtG2IOZszIhJ1cJzW9eAYu/bwrSjO4TFGWvCzT4Vzb+tVV
KFB4xM0s0zkpvry88+u8W+edluQ0ovSilMdF1urHb6/93w/3+8OcXiPbZJo3yhDcdIk1/snDYNbb
kXsCVoQ8AGs/01umm6l2DHovv/TGZnjQmmG9akujOHctv1DV3dYGDwecRvd1Sr7td/vtIqnR24Dc
2kIHSB3D/1GJ1ofcLgFJ96E2NfUaS5XTZECppVp2nh+kn6TRG18bsxbJLqsRykMHy6qWKNU8M43h
7rfNLeOWzDnXj3j5NWydng7TNXI+vvx2Pf32qwLenDB5xeDegO/2YQAFk4TwgMTyh3cr2bfOyIDY
ATOdZU4+RzGY/jzDJIUkV8oBISHSynemrMV847czfEFSjmktvmRQgOSfItA4aKjYuti68D8Ml04K
nFHKwhBW4e+8AS2ENVPelSVk/4c3OavAFiNRpCvHQT61VBOWKqg7hbFDvG/4Orm+AGBqdZ+cfP3y
9t4+TaBYiUucMt8Ew7dhhZ5/NEcFXQ100djlwliysHET6DFT4u2QPdKuqtJp1Zmg/GKbcFWxl9F+
JQcHhHYSOvJxtEcT7OjOUbZ/zDB8jRa31f6w+7hdiDrARHIMHyipcXJuoJ3bPfwiC11NVFmg3pT7
ysv1XbHk1oWpi09Wq6o/bD2ernmyMWuQvcpeWdP0RYLKSbLujFI8gqh2P0u/tEI/9bwz8KfTRANo
Dlcs/SCGzTp3+kkq5aULlAsg5aypJZdTscr3aJovl6XW2miMFXMpQ/LGOTlzCF/um62oc+gG0hMk
Qz15VlQKQRYLae7EIqoP0A2y7xWOJyHXrwca2q3LM4X+thF/zxkpJHH23JI5SigUJghqv98ubekD
ERKOs4M5170zgg4t8xFpKgRJ/EK7ePtUMGk9ufTpHEM93xSjaS9YW2b8fD2jFZ2CmjftBjeppsM4
rEVz2UG0XT8XIL6yQ8pDJvsUnQwKAFmBQzcTtSIihx3MEeEzYXxfUEwBGJ+W5dRToiMVfYn0sdL2
Xb8KL2rhZ9WbPzaFA5MAG3Hh3kncuJnaZjpwrRkzkLJhsY7j6LWQOvocEQPTH/M+qplId+/6ARmz
KzUhC3M5r5llfcY8ECsImVbRsFoXQZUFRmzVCJWGAsK9eSQpXeQPO0dHJ1S+mtvruXWFe2S0FxiX
hZtojwYIAn2X51r3BQSf51ygWrnKMHAyIPgOXWCMH2QLvQAON1o8airZ7VMfTIccCeQ1TFC1LEOr
6sbyptCDcQgtH2E+pH2c4j2mCfOEVoTpT++1EhGRvTC97kunSk3bFyvaiXtEBW3/2vYQgwqrXvc7
0KJ69m4Ty7aOaCcOnxJUgTwok2mJQpjXoED3yO1oL3bcmampsihJBsGr7WaznIewXz37QerIbMLJ
VSuvUDbFGrYyMTdmnW+m0UoK90ktdZMegqo0Ebhtqw6KrgmZ4QrmkH80lxEBDZtpiY8Chp3cBZ2c
9YOujOAbuG45dmGrJuFe6fPcQ6aEhewb94gDGsadLZwCRKJStXlYhS07CN9r26YxyHo5H5c1gI2N
0OWEYCEsWNQVNLiOH5G+WpoQpj7GL4SJdI5bKV0ttoyiYhAIIbFkojE06wUACWSDDb3i/ye9axe7
ET2RJfaLxvhcIHBZIp9SOlfDwHcHerpq3XCdFHnwMVWoP0K1xz0ZRuckPvkJVLQwI78NogXt1fLW
6YpO7bHlSC4SmwAYBllWVTvsdt37vk9gSycW2lxX3OskG3WHPiVehIMJLbhvnO99M5AwCd+vYXd3
Vud/EVLaT0kD2SKqKcyMva5VdR6ZtS7oyxSL+DRJS/tommIp95alNahboZ4BCbuc4M+hzwKVpU5p
YEXbtvnFzm/zyG27SQutIUlQGJ5EFy7Ii0KqdhGV2aHzzbEAGp9ftqszZ9EyyQ55EQO6pQYjWmBN
7CFUU/fBaB28pk2h+jY9/0ipZYgmDiaMPYg64oeFgFlwmxctzIjadJUXLX6JuF0xTpA51zVD5Gme
E+NnoI3IyNudrxa2F5ABKOmJfETxa9Uj30OqYIcSIYcBjwT8P+vZYq7LtyvVMc/+D3VntiM5cmbp
V5kXsBouxu2WpK+xrxmRN0REZCR30kga16fvz1tSq6tmNIDuegBBEFSZlRnupNm/nPMdVP1gtxqB
v9T2FY5daW3jnaKwmmPij5RkosJ781yzkU4fuQSLfD+6E/BU7rfudk2CKYOdoWtcbrPxJqauuPNN
6PmHMV+wFabY2fMT3N55wZ8jLP+FFYxx5tU13gl+X9NdD3/wqcExE/wsLcxoe+LnHHLyLnuO4Ked
ZrBK7cFIQEpOZsO4JayNcqjBKeHNzQ7dJGvymYy5/2HKuh/ubW/sh6scbufTZKdOdjKgpFQzyQsJ
kIVLGI/R7f0VYeTJtioDLl4zZsW1qqjy9r21DtZ9l+be8Dh7rSU7MpHg9hM51dkYIpu87H8VpJ4t
z6LLi+bIu9lUu1kO0v9O3S1P9hW1KdjnMYHrNq5iySIxz5vAhqmG5tELhLtb+5r8hcXFrYPUJq0P
W+4ZP3NfyCZaTVZ7Jxrd8sEXM7FiZqLKR4po4zXbpK53na+cOPDqviBxrOrOmKyMd+CIy7cLHuB3
QxVgH5y+y+4IusvVfW3U3SekF/XTae35wSpVMEQS9+iLMWrn1ehRVIUeCpmdB4EHlrHw/MeiCsQv
FbTb2zDbYCJWWsRip7QzeOc2WdDmcnhOMVpJgNO94eByT+20OIJ1yuujrSp1KxrPjputsDZISMU8
7ft1ID/aKrPAw8EfDHyEi4XLS/mJui5hFD57ZcqJhQoY91uwbHKXGtns4sly6tfZmDlWAZNuyUHD
dxpg2ThgGh1AZ99zkONFtIJevKZdad0DRhE2jI+xwnoHVOkb6qjT7K0O9Mm5QFFxxEI2puGYtrzt
ifarY1vmSX8aRu1+zKUPZgxq3Pg2mBVYsBrhriZobl1uR6m2h2rIRR8RQuL5cFVciCMqtY1tVxsJ
I2WzqayWr7tov2uYhx82wtEcWNNQDHHHfHaIK0dWsF03bMCHyhjtFDJM4T/YZtX1z7OhAW6aoz19
XL7ar4o6hQJLA1HBjslPGppuPmN9ccrxZoax5oP/XeSBCAKbFW0xpPcXyxpm0WbN3laHnz/2/WJo
GE7NRhZZS99ZcVb2AD3TpCnvN7F1fawHdrrHCe8+68RAdtzgHqM6YMS5+ITaPitSCNoAnDDQc3dX
rnbzU1teEtyuoLfGuJPcIc8GySICydRU3TTzaJq7rMHT3RiFnRy9ocm/s8pVRdQIjyWDDQrmy22C
YABrh/nrMPCJ/i58qFv4KNdy5mRtJN+o3TPexzGfHJYK/DyX73qX+LOzHDovwPsTrCsi0rZ2qx8W
FFYYL1DfpthJ5gv+pmzyLSo0JXOIB8rBtOfMClO8OUNw9YI2v196ZWcRDCPzY0gNTJOmkRsL/tkS
2I614YmrqiZ5axn7WmE5t5bC573YL9tsCth7KBlhYumx/RCiwYfiIBeAP9Vb0xoS5QQpmGy15adv
VaSY90HeP0J93TI8BDYoGXxF7XwArQYGQykG2THAfgbNJbKDvQBON0a8Id0ZE3297noTLyGc6LH8
zDkUH30u5wa0StKDSfRn+DY9hDHoJVRfeqc3n2PTRC/Zh7mPjHE/yM3Qp0lorwYwVcr3yp8GjK4Y
RJdwSC3kZ0OyYhtONghi4FtGA7A+PsrjUuoeszCs6FPSkGAULQwMCHPJN2XczilW/DhXJd9qqXX2
6FGXinhOYAhFi9WvU0yAhNrZPQrIPZS86bNAzETJSlYMUHy3cKH5kbuHIT53wVLJDLptRELFRFnV
l+ltwcZxPmoAGVU8EDFFGLBU5ilvlEUNqUr8wBlcpPcqky4gtLrOpuPsevoRsHijz3AiHG6gWWav
arIpymDGwlcQVmbfdYQmSiwHbuoeyd8r9I4wAArg3BzyH/OWTB89JC9/15i578USEeDvpC4AyA1w
K7Jo4pj+PTlN8ORWYwBCSLm4MQbVv062Ub5qRAWK0wRkaJjhZjzoYHCMiPllUvPjuy7bA+zjr3PX
IG5YvFF9Lm3WPjX5NL0MvSL8b+qVOnqt5ofuVe64Uen4QMU8ItaLeJWBH2+wbbmSS7d5wLZZDJhI
VabhjJgd6OOJ8BFnMZpzK9yNqOjRhJEoJuW9YthRGIhXEDG7ytyCeWfBJcAUwdNrhg7jDQN6g0VS
huyZTPGmwcCJUYfOI5sXH5Ie9hdQLmiBbrZSOG3MfKsHFYo/dY0mPI952FPGMSXWxjBHvjOp4LxC
k5l2ZuK6T42HGf6gTKe5cfxke+up8FBlQ8OyQ2MIKOisvJBGZG/wdDydNT8S0mypiDA13fJ1dtBn
CkTBYF8y68HVw/oz25q+IY6+qp/0VBhPlrU2L9xAkPXsWSffMLU7oE/Yf++DZIE5B0ihFzxr4Fj9
RMOXDwhtesW/lHdQFtAYRpTYy9eU1c2tBEZIz8EXi4OYgMFhNy0iowBOF2ekVsyAVWIybk4KOyQN
gNNaWJ1dUh/osBbrB3hmp4OJ37cp1TGWF/76bXOCV8mrk1CwPmyckD2PxASmPAjy5GmVI5dItVQp
9DVpdbvcHNVvk/87hxu6dJ/StaYpdDMb7EyR0BLALgHe1w0bNmutA/WEUVjtvTaR8DTHjQoEtZtN
IlWqjTwCMT6/pynoOYjmnXMjZs72eBrm9qkYU8HhrC7oX5kK9N4dtsj6nNgI6sOFo+hlUkX26cMA
Xo4XUeJdM21VdsURWb8PZJK0Bz0v/lOVcI3BqmjHnxopK/8zne3DPCyYU2TbJq8QI5fyRNhF/SMw
ptkOdVKYdADY868ZKzCK7H2dv+CudgSPhC0JwRBFMOLBYvUQLgJhWOipbisIOuaZjHTr80X1VWq+
uUM2nJzK47jPVN9qEFcsB3YrzeJ30dNphYZF47pbUjzgOwII3eG4YQ2iphFdhRBb6TaeBK1sOHl5
vYTuImENmt5SG9HmAdmFN5hBo2DzkkeYXrzs0AN2SMIG4dqzKWFbhEAYnHfqFmnFJiDkuzbBDhX2
k9bATjySkUKLSuCqm5TBbTUkRRPmszkkD6Oq4P7P7ji/T3bQPJc0SxUna9Hcjr3pdreMBQMOmB6o
DceDVVNRLa2rdiMtasHXNgCf1XobF8ZCbfczB3458JPB6+aY1OwXp2LWfeSMfv0MWlg+G6MhnNDX
vv2UlWkJPKKYaKE6n6KR7nwIyG5ax/wDEplLQlFQbR/1FtCe+bXPkT46POlhngSa9AOY/r8x7WeP
NF5jtk+mtPzZOfn0raxxafbwELia+D6Ec1iGHAQP1lcnCVunhGAwawPwJomI7R3BFeD3AJKtQdjK
ETpGQtMKI8NarXp/+Um/4U9OWZQVhLaaTttmZ5xkxu6Sc2FHFf1FGUHwK75zMTNqrBtK4BC60gb8
IZWlG3nQbPrQmtfq2tayfRvHyr6GTeWJqDbUhaWDXu3DMmtxPfWLfp9SIxeh13OcQNQr9COKbUde
AMhZsSe7pjDi0nEqPsg1bZu9q1XySXkAtJliHyBiIgB4hAWgKfS1Pe8DhBbPv/W80nsSTiNeRq/q
PuBEbNzsdp4+j/Wlm4H+OMLj6xP3aaGIyhDRE0B2UzdVYB+CKeDfQ3HA1GKlKfllDTJ7Ay2jXhLP
AremqzzRx7S0fBJ6hs1Ul/5pIAPBdzd9okmlvOwtqJyUTVQdBwWd9BliQFlHRe04RzwYsjtPgNNb
luCpvkIgPYLRQxzOUoJUH2s18vnIibrBfWJ1KKLUUvbj7Jaduct1NclwbZzusSxnEIqVtIki6Bys
HmG6bekWe6Nsi3DtUgpQAebuoYEkEUQ0bcTeJJpzeCf8NicsQExOehidQd0BHrPeA62tObKUoHjk
XIba648j4yXFDOV6rNdWHGB3jIDRZWaSwyAbcBvEecj+SPpR7n/AO3YsQBloXcJlbuWPqW9bFbrB
7APpM43MDGfbKe6W0Xe6HUOsrdp1gV6yuKvr4ESSeeDGPbkMY+yh9njVcLZVKPVkfozUpyhvEa9n
4ah4Ns8NILb0OMGuGEJrEuV+XHjwInCCgRtZZQ1YrCZSgl8BSpQm3gaksqjUiRwUxfbJ6Qlk2jW2
yD66reSPaUoOvat+CFpxhP8KDK8NXB4sORGaHM6rAgKWNRkhg3ay8dGSYdfUod0HOt/TEQ43uWFm
9WkOgA6Fw1hzdOpCqyDU0JJFNHTdvO37HLvETqaE/MZ1YGPg4uub9oXsRBW7A8/KDkWDr94MhlXF
vm4yDO2LuLAqFxKf3OiibASUARXoYBaD64Zud+Gt9yqx/NiC0PPCG7w5e3tgZpK1cO+OPS2Uu2/q
pA/C3lEGyDlIKd+l2dpvNBvrylGhty+pXeeMqnQh7nxI3TdHrt6PvrD6L7gwARklMgug3i+z8830
uKIckSnx80xivHXvzdb4a/YWwFoU6t17QE7Yna8VljEsT/4Lt1brhRhtnfowTVP7wI7D8G7AK6kX
DXGeiD6jC+4rrynfmGskAMhEpimk0VaP8UDmWEc+x+XeF4vfkwnYwW4D9ZrDLPHpLr62RDGSAU0D
KVrBh46SpV2d2AL8qfaTn8pPuzCSp+E/uXq1lxjOzUbmeLUv8M389OyVWCRTE+vDuTDZ87GE4Jrf
DzmzQoirWd/GNtmj1jHXneCJ5pjFJmmrxom3pCnYb/H+3lubxRsBXV/9hrUwTkfU3VQRS2qTLzW1
RIpHhbFN9Ysoi/Zl7djlQPDXoHZ6LbNohN3QxNqhCcUYoj1ATbPjePGyFOq6XYDPEgwwBZwKExsG
5n4KNqProNRhzmZ516OsCGqwEDARYywAjNHr5/lD7zI5D+WYAmvUZlJ+ZFVijXtAZ866F7mDgn5R
rv/DqIMljYQF7x94VzrxB7dwCyH/1u7duvm+PFaSyQcPUZb+CATDHTgpLbQpZnqM3AbY6b/YNfRm
XHEaXFgvioTHpq2K9xwsEgXmUMAMNkklLsLWguJy5Gie3vy6wdtnrE5D/W0wesIS4iQEXuLHJuos
6dSPtmvbb2Sf5lPR+DrZueSG8WVe0HKjNXQvnJgTriSPdDBNo2mFBQc0oTND+WmtdkshAFQtPaw1
bc9OAmJ8S4ikKqIR+vAQAWgZb8C4GuBEyqBzd3N5GZ2I1sn597G0JCzQkElychgBM+2qW5Eec7gd
GSE9BLPZdtPdB5UAU8BIICGsg4gxUC5LcR8shSUZ2zXWMYXIHeylOdW3AkDesC+EmQQhED7/xSvm
lbcYyJsfDUyvhtDQleXvWzcZsh2j+42KxhtXf09XlVxnBvv+yElTPZyLWrVvZLe1UEoTK/ttBKkF
vMASGYSUoFLPkp0rXxrRPT8TTeR0tPEhtHvF6A863Fyh7rPJnb2n8PO/5sCeMBv4af3DQGKUxHAG
y5d8avt6R546+6IBGZ4X6Vx4L9NSdtz6nA/LvrLN8otlM0OkAqOXiPq+crbrtiS4hCfGan426wpf
zckNu/uclNySne48Bs2clEF634L8q04tVtNv2xn1LxMMehly0/TjOddsZSCaziLYE6xp3uEymkC4
mvNg7MCulkvcdYFDo8PU4gaJNah5F6Pc0ZPEEF1L7mc0PJaYUROZ1smeR2g6jurBHdip3wHqSZjb
CtdvfhRGTnJBAjPwrnCV8wg7yvoyGIUxT1o88ZkNLZ0SweK5f8DjqRlxmJ76PZCnJWJWAektgGUa
L2ewrSNL7Uqdrc71r9J17AC1K3VhpDO6/Q6AvXE+jZDaBWwvsn+HygGcr7fyMyXvZOF9ahum+2PL
QgfRpYOUH8C5h3vJ5phdKRGBm2td+SF9m08JCCZPHzEeeWfhVt2vwjGynHOU3QGn5pzLXe3zLe3h
UDpN1DAy7yh5EzO/WpmfWfG0efm76Xc8LHRsc0tEwsBb7CWDviNTbv25uDKg1bMDXl9KUdBVTPGH
7iBY1goGPmv/nClLflvNlkOLUsMCWdo2J1BWNomyFmJNkiJKYT7a2Uh1kcgN/KwALcXII+WxiGwO
DvTdrDNX4ibcrTixZXPuZltPA60qMHM4wkwWsQL5TAhsRjYkb9a1ckKIVLbPXyWb08gYt+B5rus0
iayEwX3oUjO6V8rtcwCwAdDKkx585xbNsXFvXp5tSiwu3LhDgMlIFkImfxBL4ZnVkHKu5wVuY9g2
zibuYH5Z0DZtl+z2uVx5o6u+tYydKchHpBwgmuOQZawp98GYJBxP6HbnnRoqRuNBy0wmbP22J6ag
YKZxjeyWYaG2uB5vSuaiIm6Zvm1x7U7Ne43IT0QqKM2cpAi7f6AeES08XUn15UG2fcFS6GS7YnXg
ffFX8vKdyZvSHoZt86r72QIIvPNrlEeRxzDYIChNMQBJKkY7e2szB8kAS6VuVKR9kUQ+X3BK/oEl
oKgJxEeE5m3EMo0zI6+I3xX8DoIVH7H2BPbPvu29U2JfOvWJ3vTGBAJpxQkaI04vxGNDVFuTXR2g
3nENTMGF0VkqdzzpzBJ3zE5qJmqAQdOoJyOEsMcuz77l1tfDBYdN8ILf01fv6TxdwiZgeJiR2RbA
eHXfr8+8t7XYmVJzKY8bp8JeeUZyl1e2vDVau/2cWAZsWEwMghRkUSo6u2SBBldtlEIkhxRuGzu8
c0lYdeyk9kGikFSa1po8OlUS9IcAJPjlFC9aOyT+kdbVmALjSDW8eHtKGdnGBnEQ4kwZ7JmHZsqN
7NlgoK2/ctAx/l7ZK7x4USfES3Bbk81116rG7Q8U+wzpW6ae9dWM+J5AD0v6BGBaVStDtdKW7W36
iKsVXsEP7kxtsRAAN0jcjmsQV1F0VXG022q8w7Q7jre0CUn3aGBoopjj3HLDNPWmNyQBTJE31mAj
vXHlm0DbSRYjqYdbWu4B5Xn+bsOquqfcJ5bCNaqaAKVG6EdUS/lP8tdyxrIV49qw64aZ0zynWsWc
Xz/VGpAtkpc1vZGphN9COZuJ/cBWINvXZuOWkeiaYAzXpaN3BzALL3+hhSNUpAiqhMPIIjjmkuCy
HO2sTtw9ka/1u/C8wYjbkXgVxvuT+96raazYHOSGRrfYMpcwilr3J/7k6j0guelq6gb2s0TZFL+D
tS3flhxdHaTtavwKnFH1v+hiEGPtyT5y5HvLaVVfcIAMkLuo1TX4vgq79YXHLEUau9Viqigo2n49
MxvDJt+7IwvExGtg8sDqB9PnLYoTAqghD0hv5/70G3EscuZu6Bm82mWTJs+sIjJNTzX3H7NE2hyK
zCOl1CoSVx6gcxqMAqfAF1EXJJtDLkIhj6kAPsYkOcj9ndEjXtoV3JRPjV9Q/zJ1Gk9YnBsYaEZR
vW7ZODQxmrR2gEWYeQRjb2aXRx0XxPa05qa9HCTR2SwjEth0sdyEsTKzd1V2bokHTGNNEZQxu3Wz
Ku5FZ5DuTgCyOKnZCe59ir1654nBdCGfZkXiHJnLTB3I/5QS6yMIMLu+KljPeALcTG0lwgIGp9Tp
lqJ9T/z6Lu+KEfq1x7txGVNXpMsEfcLEddou5IN+aGzQ5uBDiS6wXa4Vp2nFtjfzGe4TIw13Ps/z
uKCyqMtgnyguM/ZEUoN/Ll2ahgVocAayiUQtix3hNp74r4Z9sg9XvG9Ch6EIH9xqosG+hHlcjmk8
L2c+LlXAqkwx/yGMYJ3CFsfn1VPu8EtzTT0JopvoCYW9AsDKFgUHcJXOCeKM9nZCdyPzxSZZ6hgg
viLpDH+jw0LbxM9WlgzyQRUu7FCdpieUSDgT59scEB9yMMe8CM4mS+6bDUIiWRQezMOmA9QfuWXd
BQerqNHHy24k1CvPgFPQRxaM3y/0iAOwGpd/uSSk+kWlZV4cs9a1s3g0u6Bn6MxzuZyIJ3O/SJMI
vsxOz1s4o1mYAyZvonVv6B0A1eMYZvAUKMOrXxxm/IRZlkulfgNg7g/lMBf1LeF6NXxN5qUVmYPs
BHZaetkdI6ZB75ijkBdqCuZ1KQFDpDu+rrSvGEeWbfBOGqXl8phYy3wJPJqA+HObQ+fNe+QDJAKA
v4z06LDZlTky92sTQ0IXbcy3jAO5fWZ2t/S5DHaZ9Dr1ZnEpNve2CDoROaAs64jRBVNAO3e7v+nC
/q4g/pM69r9kyX9VMP9LXfKftMz/T53z/0QFs4Ms6n//Qyf8fyiYXz90/vXR/K8IRfWfZMyX3/Y3
GbNp/QFeShIGj0xeQsNHaPY3GfPln1DzosHCK+C5F//531XM0vwDuRteUJSLiJnti6HtHyrmyz9C
jsOvpyZAqen/Wyrmi4D4v4nOLHRhDA0w7eA+vZB4Liq4/yZp1Wgg0pmsoDDgZO3Hh1w+JJrhXxeC
NBqa42ocvOXJIOsqON7Bw30M8jvsn7sks2LHLkPBfB83KCTsDuzzc4PsEBHn+pLNL8Z2m3X3o+7i
gqqgCYvl4CaEbT+47Zfv3abLtUfRYD795+f/bz2Kz23Nf/6qj//Tc/gvn9b/ic+gx7f2r5/Bm7bR
38031OY/PYGX3/S3J9Ay/rDx19kGFhuked7lQfv7E+j/wcIS8TpuVFBahGr/8xG0/8BWZRPKhc3C
JkmXB/qfjyChQCA8UEYiEb64dv7xgvzpqPi/C+n59X99Bn0ecPwcOEWRZbt/tXkLR1gOAu4yqmhV
yKdoe4oWmk2J9DlbFgY6Wi0/Ja4GazdOK7uFtJgqlJjgVNMjjO/C3al1YSNWs5PdgXFzrwnmGLZd
wXA0B7S/GvTzW2leQgW8XyXBbtD0GJ5W146F3miunLqOO6sCBq1l/+3JxaIKEIG3r1ftxL53yb5D
WFOR55DO051sZIFyak0YJUuzWF+qCx44IW2PzQOw+ezgj5I5xLSRjixnZb/UnL0d+Ybj4kQG/lFG
zUv/E3eXeyPppklVHbzhxQZ8R7Iln4CISEBimiMVCo2oIsQqxEhZk0RiOkpxnQvjWNjCfmhtKb9d
Wk8RmbJvKb5EXsBDbHMC+fzcf4cHziQnsDXlAoZ6T8VMm0jXYEimrjm0yrNvKDXecmVa/gHvV3a0
+4plU7CBZTqCAUmfK6rhc06DyKq+qsiB8Uq7vi3Z6YKY5ON+F5V2fgx078RKM9268rYFDYIa23aJ
CLNQ3Q5Nz86cLcU6p1gpZ5VRu/iUZmu6RwDZoaKQ3fTS0YMTl5SuK7HaDmCYMEgGqNOjB+05VDTh
v8vRkTcLaPw7YN32J+MvezzUte/o0G9HRuEtKcb9zZrW5tnKJ6Kd52o0j+RXVBf3wPKAL9kfd81G
FqpVmugrJ3QlIkRZM9w37bLvAmbsfM9ZeY0wKv/RmSp4dZmJgkJKDBs/xOhKYlsDwc9SaYQYtRM8
eqWoXnnAER+Ok5uwmBXEFu9EQpp1OCSOCmJNTmF/Wy5Nf7/pfruyWLFfdAwtk3vKhc4/CU+ZrzW8
Lh5/xySdEhtAStXQsZpOkyGlVBHph+EmYxGLYTZfpCumjxyX+RYPCwS6PXmWZDiWE3NpMPGp59AY
Baytkf/074ZBsX4RjCw3aSmoAdPGpsso21I/lqlObuZixdScBhIae+MTYhBZ1J8nJo0Qr3PvopUg
cZHNtfDH8n4IyAVmR7BQW/MMtTLyEQey+bV6uUQYwGGBZWK47CAFR8lFTOje+khwih1zKsYjxdSK
nSItuEdkbaDRsZiJnjZDTTeBGOAvcAIdPUsUVei2uqnjtkTBdm6lrU5D69Xd3gFS10RBk9oN4tCp
cEKEiDdrwv4lDbrlwUPdQnrM3BHztRIZ4ER1NhgPdW5cNuW2WK5ru2DKkjWGgz6zQ1HzjL770qxY
HpTLf/9u+pcXz5+up//vyqQLlvBfX1FP3/1n/vHn64nf8Pfryf6DmwmnF8gHl/vGRGn/X9eTb6Ii
oXLCIcJ255+3k/vHxYrrebjDXEAKHmL6f9xO1h/4u8B0m5ZnctlRb/0btxNa/7/YOSxYvzhHfJCW
AaM6468EBSK58sBLuQDcvpjOeVaKHelszll4aftht+b4w8JASn4SMhW9Lj9pLUWUWSSv+Eh1r5HM
yU+m8Rvdce6fqmzNfmQAXPfOuMlrmpS8JlfG8yChtwNRzsiGrxyPyXKA5h7t+pD/nmmUHgRB0SeQ
QeKWuVX/yOvf3bISIGOYvu/eYKZzgx5YvQ6bSAnMzIrd7IzMSpm/7khkGXZ9YImXQncyVux3TtpE
X0+QJouDzVi6B/Ya8kn2NFs2i5bP1vNh6GT5fLLtrTkuqtYP8zpvVwsbryMtpHVN/PG2a4et3iNF
LK/bYb6xHOM+tcxduniPlQl2Z7PMJw5NP6IyscNVLyMfg518BH4G4b41dwspdKHMkbTT3P1KSBpr
5jTf5YD9iKI494T8QODT+4K154Xlfrbs6s5NX2ZIGSTH98csdeZ78G71vgY6EYRGOs8/mn5ar5vG
R2prj/rbn5VEu1/VR3OzkIFTJ4TGOq+fZpEZT3Ksu5NY5XO7NfN7mQSopFMpDkRZxOj3b9lFOAdC
NAguqlsaUJSAL3ODadlzR4RbrZieU9Y9SJsV3CELyfE562Y30uUwvmqbeIVozhDWpdzud8GYfY0d
awEA6WFNiR9WCaEawreJ6PR08jVmU3a4RA0+2DZ70IaAo4MiYD5WSt455LnHVqvvvUGjeRYouzo7
mlfQuKj/Tw3pxIvs4tnJGG+NxJAqjux1MaK0HD89O390SjvfLWV5w6xNnf21MCJdb9meMOmWjcl2
RfT8VYcKWnBWVqr/zCwmAumYlrumnl4m62LLG9IxuyYIgp2e7hR/icHsx9hqmA16pMnBxBhfiZss
r0xUSVeJz6fDBJr9rlt3Ub7W9t5gjhmnRR8XebObu19W50MpCDaCP6x0OXndOUE4F6UAWnbdwgqd
oQbsmY2PN0uScztmu6WZyps+mEdQLX7BGtg/+IXNNCJlsWlS4uzbTiYWEwzPjyfTHO8RJoTSTQ9s
LC4Q5/WQG3gqHcKPosIBrdcL1sjTvmLabDNjQPMtqeba5UgkTXe2puC7780Tq1RWyYW+Qk2zhIu9
Yi7Q3nKTTYTTE5qJBIM7e5qLq8lieLdRrsSoPCe02uWVrXLzPDE6RThk7J3eHCJtN/YpZ8J8O7Tq
dph8+bBQToWl130Non/xprm9M33nobHQTDFSL8OVBHo+c7ntPE98LKovrweWq4+9gT2zWG0j9iRr
HZIgo4Upgxt67iV5GDlQyIvQf2xauld95stDuaJemlA2XcKS77D+QTMosnerqg0iKM35dXRtuR/J
MHsC6X2jfaJhi0zEpB2fPWR1VWP/ZnF16mWW37jpIl9LYEaxqu70EHSxv14U/77MYnuevxoYjGHa
Gfars9RdzBIxv2I4sbdzVClaijdm2ca+6cstNvqMcLE+dnXeHpoVCp/J24TymqxfQhLVq0QqFjFt
/Kqy4gEv3HifD5JYYXlDustFE/HaelYd5mnBM6nVU5Llv5rV+/AIF3UmVOKEtV0SnasKRV9yzKq8
OJOxS9TY6PYnQcryayfq+oZoABFmniC4ceu8fYLk+Muegv46v4RqseLYfvdFW8aNXWFeqdwUQqE3
HNhmc9wN6BFQQ7MkAL4hzqxJqj1hYGSSZhXvU6dYrbH2OZB8xMoKvh6ypIDTMEgycrwy72KomaNy
S92dUduf2yzdsJoTK1KyWQ6ptPwrloPbFfPc7HH1POtn3koHFUCmzVvMW/3dkORncuNIXOsU+Q9V
kO9Tud1U5Ur+k9/YYWO62S9XlO7RnILiLSWc5Nbrh/47KGvne+FrO5db8IDXn+rOn5dPB6/Nx6rK
jvVkcsUPsnlxxR4s7VKSCticTJ1jnno/rZ5qL/+ltYlyte3sWGizeW31Nj1epGKvw1oTselup6w3
SgbvVvMgSL7Mo7UICNUuNvdNLM4UNkG9u7R/q9e8JDXbg7nYhE1KcnI7deUXi4AiRHBQR50ga4vk
Z5RJ2NqsD5Xlg4pGYQ2vuZ+xOGtIpzXC3E7tPRsN9KFW03WPzeYyGhzmSviHYRXy5ItFvJP50lxT
fpALV6rGe5YwsJwQze/47iH6OdIbNfeamKcT0ZrttdWyxxxkwXDPymurCVke9Nc2kvg5MrEbvSB5
mO+nHMDkLkda/Dka/uwTpzolRwyU6hVvtPMs2USqiP04yaVD1WCy020iProxHx8ny+qfhO03j5bK
hidKER/JWONGlTsSUsrSLkxMtJ4oJSQSHGe5I/dhu2HIP56zslIHJ9nKl1aaryxFecTGur0K1GKf
861fPvg8GC1ubtd+r0QPh92ajb9TftEaV/lgv3hwbCbUARYnJOakSwCp/R/sncey5MiZpV+lH2BA
gxbbCIQWV8sN7Kp0aMAdGk/fH5Jks4pmbLPajY3NrjLJVBGA+y/O+c5tVu4qQjqQY5f9vdnBqPVB
m8PfSEIRBQ9pyvI51a+Ex99rRBEdrCpad0uP0gX5kzvl0a9EDS72H23fNNMud759vww1VI2t3Yfs
TD51k4G4R9ZmnNjpKguiiU1VFZ39rGOrkQ4HZAEffk8SGetw0nhMHH2fS7l4sugEbwvRtAwP5qhZ
+zE7+AihPM5f4uoEyiUeX9QL3Q5A3ypFyhCaQdvvtFk4T7bRDSRUDNZFzzmO9WwU25LoFBxi88bQ
veauTw33SfE6oaRuR/mQAk/Di2YHt5Apmo9EdQ4hCFwzUY5utpszup809Q+xg0ac7PJ5K9pabdtg
cH9cr/mccm9mL9kNfDiF2tV6Z387E1tKaq+GG5Rda0cw/F0jjZNDmsYDFgFvm0T4J9To7oZq7nZe
bHx6qf5Mq9+FqnHKaxUotiOp5FTHO/PGmnivg7cnqPLb0cqz8MmXjDxOyaAkXtS09eeE71itSnr+
E5dQ+dODHicona3DbNZih81ksFZpnopv2WQfnuarG7MwNmk9Omfiwsp7p/bQ25Crd2tAs3mTqu9P
pdZXT0S1WzdD1zZ7NyeYvEExta4H7CO00OlXXwbRpsdzsJozy3oaCO6gFCil/8sqcvxPpiPdnYn/
iDdNhA5WwNjIV5nb30ziqGddFZbFzhlwphF4smctBgRei/NbAeT3SGKs2o8NajCsMOJG9/uu2CRz
UW88lAShIZDgOtywh9JM7roZARfwgOA6zOhXJfbwGKyXUT2BT2iw1xBhp6+cGFs5x3hi4ZhEN5iS
rekwEtXS92HK9pYGk8SIHhgwJT4GrpWAcxWKdpa7DvtBunItPzoAvzF+ZXbT7GuCsbwEi5ASiXXK
axSiUiXTPoun4qBU3R3mzjNfpG+QNE4hjDSBnV6OLMRF91rIxkfPlSSbzlP5tKY3arBEO9FZdESc
U96nItiYSWQcacyhatkzmfYrr/cy3lJbozgzJ8H6eXnOk2qq39WY0Jg7xOokZfU6tLnN8zElQxHy
4ItQ11GlUkUZKLPI4AjNpoxOBS9aiYxLEV5L/WltFHMBZP3DsMgfsJ894pKaZmYcHlmT+lT6zJQd
a183kjD4nCwRhl1z9zIoSa6Xb5EqYkMJdlZe0umPJcokLOBN0hPNliLIYBurR3xwuv9sEMm3ieNF
ylNb3uPkCqSLeJmy+zG1ip3mRx4BajOL58mWyOERxfPNFwBdavKm6ilh9dUwWnjMB2J1XSstbjj/
xTYVFHJNqwhNQER8E2G8Y9btqA8zxfCw0tKs+mVqzfyRVUhLWuEORGPIx57xHTHRgRrWRE5ePViZ
mDRTA9pqJK2rFu8d4GXnwuFOsjJVXG3VqWNa1vmjSRvAwURTxwVirwuLv8CQC/udT6c7sFnHQ8Hk
E8G3NmxrUn/PUdO91ZbuhLnfatk66BIHa3Y/H7oi4sgrdbe8QTJt7iH/kYVViyXNA3pdRZLk0eBy
PsrWnXeosPQQiaB2GjQCuTXoE9uu8fUTyn1tgwjSOpRsU/epY2ubOF1WdSwgi9dmqp1DWvuoW31i
WGbXmMLaK6Y9P8WFqiuall0zZMaLO/RzFtKw3iNZ/MTtVa2wR7DMHfAqtQVO4VYSjstMjOZL0hbF
o87Rg3vqBl2VBXqdiHOoPNqpd8ExP+AFvx+UfcTi52xa17ilYXjvgm9rFAcTL3LfDWhji4Qal1zd
RB/uKzo+BM1DcCRv11uNkZ0ceD6yddsO7St/0beoLx0MW9WLNiSEWcq0/XAz+2dI41OPhmDNTn9l
FPM28K3LKMclTBQVQuPFvyxnoZDoSE1BP9AwBL2z8dLiZfRr7zza3XNAsvQGwaxYBUV0UTlyVNr7
/KosgoYNkfv7mVy3KKQvdi567OJU5Edl5oxP7VTJVYTiY1VBeAv10YuoDi3G3yXrcapejPvW2e7K
XVIa5Ykx9tpS2XacS+dBzYW21aJq3knDeeuj2H/lIMz2Q5K9226JPosAUJ9/dGJozzpBk5uaUM4d
X30VRmbj7Nsoexx6OkSOtoTyImjpFWjoEQ/X5X0VRdoIkxzrNWIMsr5FoKfEv+u9t3jnIzykbrrj
F8rNHIwPSTp/YbRtw1hDubkq0y5kUx/dShSIfNzes5WUAfHZTpQe7CDtPtPe0NeO0eLn5dXZWPW4
xXlUr3pz1BCs98G9GbAyWKvIv0gaI79rL0lW5DcOUxuwJYm7lYTtoYG3N46jiBVkMRqOmDjWVjNd
ImIa8RVQYMr2GsjgK+18l+KHaMMib0gAME+k5JkhboMgnHz5hETuQWkVqiy5xPMazRt29WFPU8nz
6vB1kCNDdnrv9ntpoyQtUy6kQVwjAnaOvTPNN8aYv8+23i+pfd6+7WlAaV70dVewvpDJ1dSUOCw+
Ca/m9zD9ZAfoGKPzxJqa4Yq5SXHtJq4R1s5EwaMb6Ndb/vS+MT6SFjIMrun3FFXmphwSPCqYbVCC
RGu0I+WGbw+PtsYM2O/BJPu+zPCdz3dGVz5IQx7QNBDwCDEltHCtrqVt1FtD2GfuW1wD0UNmfmrm
0O9sHQ1sw675E7lst2LMBYnWe/ea/tRSrkvS+HaD4jIGGPTAXdHcdHlXHwuSidewgumxBvuEhms+
LAHbphsJ7N/RtlftLeIXUuxJfx6Cad9lSNeiwV0pw+DAEWV5iJn3rWXr9DtYAA4qXTvZ5VE0bYOh
nkI3bV7ga3c3TYYIsEz8Vwyl+bqs0l0WdYhBs+iSUY/v64iB9jSjFbCK5mko0q2l0nNVqO8asuIG
dQOdKv+uHYH187FsSJQySnVXNN4j8g+UR+Qqbjlh2l0JFehKzqeJQFTbd7ZsDrToi0muIpTTVmKd
28Ldoi9qwTe106YrzLtAJR5nqWZ80r59kuCXUcwX5qHOASGYzRwCnIgWPS8arLQnUp2sOyFiRDI9
9tBEOs46HgOJbL+sUDHrB8PlPyqkOvjixM0i27KAFJBYj9qLRHVBfqqrX2qMUmxt06cxsq46jtO9
rzrymSUjnqBXtPTuNIZIrWO0WLjTkb+2zgeBCfgg4vKhNseP1kIAweaMfM+y4DPC3bKCziSx6jDF
UCiMpDuS2YyklAmFdm+68ihkQLuJ7x8eiNiLnIkeZvgErSPVK0Kn/ULKY92jvxlcPDd24V90Cuug
n0JyfeQ607PTUJYvuI7SvebqydZ1VHI2fMS8NjkrnChXMwLlsjwn5R6jHNdFEQW7qfXvKDx0hM8B
Bh+rI+8Omytv+pEURI6RigazWxxllIC/YoqyH3+Kv/DjukR4TuzIsCeuOKKQH+r+dCOlhcOEl5N6
KtnJDudpHLT3Tq/W7tw16yly2vsCdWuQ5K+WmcrDbBKBRooGu3XjrGv1nVu6O2Vp7i8f8aGdRLus
nt/UQDmRwDPwsVNaOLvQPdHzKOQf9mvrmOI9CFB7enOEkyE/13385XEprjoQP5RxqfFqFHzwPdZm
N3fWs9H3d4g/TmbbbO0aW7HKnG7djhYzg2Rdx2MeCq8sH+2siHejPZ4gAvtcHNOwnSfrA5XQEXPB
2YjevZ7niojwn7wAQKEtT6DdM6xsa0guNTW645TtyelcL1S+lZ3m2L0be76uYFAbRNiUTgWBpO08
b2IPR26bpSwS53JjRtvELR4TNzgYGSu/KqfvQ83FbnNsJ3p6M5isJ6yFv+BIGed4MgiajR1rq8Wu
OhMdop395l2X/atmt2EgFtqSkt+Er/bbumnzdUcvuDHntAjjoQ4Ijh7KT+5ZhFZOth4smLEZpt1x
Zh8at2MZKvmjbBNy6nhlCI3zOP/qmvHVTB2yzlx2eG4RW/tUifSSDPF8NqTpPM6Cwx1AOE+L/aLh
lqzQbu6D/tIVc7eXtfjKAMFuJqmP52FqxrBLR8wTVkTZQtqu15+NRD8hEJN00UTNZ4iL59q9FoV7
iTHIBXE28+mhmA8Gc96ajqu/Jewa/NFkGVlHzd6aCpwuP021wdu7kuMtao/NYKidmf2a5udOfyME
bLEp01jl+LWt7AfHwNavYTPWQGJu3bnJwy7TEem1Rc8IK35p0lw7CKRHPI9nTDPGo64RUozrJ/+O
IVuFRQlJwzPVfMc40wpBBmF81lXOCF8DIQQf9TzwZiVa+eCl0bXV3GHXI6u9kG5Tr1E4Pw0RFboT
n4jb5uzvNNDQI9tCVgavpl0gTSUSuJq1+GQTX3zh4x+3Wufso87mL1rF5aMKRk4qdLGvnfbqBP3W
nEbCBjx3pVtFvwZctBiUDfVgFwzTBt88CmM+ZLyJO0qSL1dLNlEmTroycTP032VUXeFnR6B5GmKV
G4Cnsl/luX7SKrHLA8EnRmhTgQHfCkiQXuAMKYZkW4/nozs75IOiod3iydx1Y2ScYky5GxAP9gvM
B8oCHwqKPbBPRZerAN7o84V8D38/Rk29pZ3KKbTr5s7sAT0lbAxwN+ZECKD85Or27Z+G/OWJ6Yox
jl/gqcXWq+3xLeNlpwFJ1/PwMAln7yY8hKjUchgo2cEgCa3lxkWtuEq8txpOFtfR1uvc7iiGeLrM
bIq2OBXQTeC6Sry1PjFRYSyO5p/+ruhuO4z7U5A+qA4lpCJC/B3a3imNNGZfwz0UD4mafOBWVs1T
SdWUTNTNSsl+XQBlO46glMLSV4z7E+9rzG137VJKTHqj7VJPOiflclMxBFMneyo3YugmFr0MEKTH
ixBI+yQZzFrceklFtLM3u1gbJURsvFjl4Kzc2Zw61u0e6CjGf/VlnJU6ZXo/MzcZOFR6pnPwzZsL
A9JfqIjVWoskB69B5beZMUjdtL3ubvJY03CUcE0ilhH7CfIK7Lb50cPBsG+1Qu41zUjEqjaoe2zD
H8IxHlo8W1VwaWTfsfJHnLtNSwdJKKShfC2N1HvC2EViYYeLsKKcOvTsz4v1LN04DgugipfIqDiY
uIPERsfDuUsnWmdDEunNHxfcpszePzVdYgHrfeLs9WrxUqNTRVxc6R921Z21wkU6XiYH7HPxi+m0
+BFgve76UWJVsmV6MMcgwtXFHzEZ/UPLvfzDlys3fenj0fb8XqyKLNVftLzRv2Nqmxrdax7/VFiP
6CaZiOFmrNdYIbMvp7H1c5x7+odKZncHRWZ4rTyyGTNmz+sc+TjpCHV+jF2G+0hqHcahifVm2rZx
YSTk7FJFodlxEN5EQfJUzG10HrOgvIsb0/3s9UYqRCcBHIpAq0PsFfFzm2LIXWXgua6lLLJL3pJO
ZYyNXKeGk1ymoatfO28OjgOC8S3TqYaqNm9DIEnmpRyVCslB/hBS3doJ+wMcBuiLHKkd4ib1rjwQ
3ZYc76TmC9Orh0XUeuqSwnkzqwnQT+yI4XnEuHHsCttgzoTNfELUIphFDvoRSo19cjJjfhhT6hE3
N0bqjrKduGpNcePl1MN5JdwdbhOM557yXwZ7VN+9gzsPfXu1rSJ32gxKn7fgHO0VgluuxQEjA+KV
ezvzq4Np1s1raTrTGUNmdaqSOfpWJqMTZkClMFzmiMrmqS5KjIQMsu0E+E09N0+tZuBZbDQxf3dJ
hWIjMaIdo1LrVI3PsJG0D29sIzojt93DperuGmGLELgaO7kyyXeAa1IIDIE6NVEzcoVRXKBwXV4e
Cc0IgdC66amLqPGkGd0mUT/sddOwT4aAJjGNTkmF4OVfNR/AcS5ZvTJiADvk9VXLfjLL7hUd/ub/
2LzIqvCZ3s5p762KPihP0dw4zDVnsbGE8MNcEzFHjK1u/7oc438VWvxJkvEfhRv/FyoGSQtYuJ3/
WZBxaPKf/6p+/dfl40+83n/8ur/rMjR4uQbZZUui4KLN000kgH8XZvA/Ef63AMJ1TkREMTp/2j8J
vPbfbMMDT8c0nGCcP2pXHftviw8XtDiJaC7oaOOvSDMWAOO/pKuO7ek6uU3IFtHCcnr8OwxaYbYy
55bUjIIig0HFBzSdpZ3X/VVbJc6dJ9KdPwYYAWucTn/4tP4hYvwjMNf5s2bx9x8O/tfnrnUs/in6
v1FFdVMLCnNgilrVnHQdY/R+X866WpeQOA+N1HMGeYPbHotY9HdaR/OD98uAujQ0R2Lus5hJctb8
7mDQIrpZfmoHflJ39Nd+Yo0fx7HUT3y6bFMtz2DlnPGWGcX4NYBDGjHbYXopIPFshHLaF6WbybTy
8XiAwkrM78SAVM+c0OrjLTwXsSJo06zIF5xq5hlqOkdRHNwVU5G8t7NNdIHQWDyx2R/G52Xl62q5
86HpnASrlH0Ci2cG8XgvJJ4mZXrVr6k1nIvvDIH9/0VSiMMXGrYRuAul9T+/lUQOtjHv5NfPd1X+
WS/1j1/7L8UUDHQ05b63hDEt2Pe/v5hIfVHqumijwM+i6l2gn//UlC9kbDCmnoMtCu3UEu/2T8mU
/jefn4S1jdIJF6jzV17Lv4e3/uvF9EzbJN4MYTovuc445t9z1fTJlSY9FVQBr+p9Vk6xcYZ99pPU
V5Sdr6lAjpjS7lA2vxtN/RrH2sF1B/dj1rRpV8bq2xFIk1Bp3tq4RZmwuk61t0C9UQIjsA3eLKGZ
2yIzdn5k3BlTE+KDuOWlhTiBSKYa2viXUzLcohSl5scwB3RTH5trlf8igXVV1HkTbXI9SB7a1qtu
5pi7/dBMWfGQAbyD8YCQMJ1BdXHVB4hO7yupNlQpYeaT+eCmN2Kk6QRFtzLGytxOeOYuMbXvJSlK
BoA2AwHMxsCwyqe8Us+ymC+YcS8GBqYds38WyaBA3XJdJCwfu6q0NpOHqXOsKvfGYY908cREqlZ2
AGi2Ltro0Kn8qRUWpDKbdPXE/rJaPsBIKcQnhUhvmkrijWUOWCA4pp7GsNTWZww3Z4Zu33FifEtf
29cOAuZUL168Xt9w5xqPaJWtbSd8hGCl/WAZ6ByAgK6mQmnbfBxeFOqiScyPMqt/MKr1Z5aCj1nl
vc2Fd3QK9kVWan6XeEtSAz/NOGl3ZRKdqjLoV6MS04qtBjahIg+ubLZsvFMlc7M6CYf6J1LwIetf
la62EIuan8LQ9FAutM25kZeZX2zkRfxouageLBvPstc55qpVMnRGs/wGRJit3CH17mMzf4zVfQ4+
BJdmRAMEMechGWGR5EHz6JnWB/wPmB8p+xnUSqnir1oYLYN8xHdrq5rrleNPDNMTdW2U2d54bMjC
fqL6TQr6o8hwa/6qWD7NTuxjlbvsQLKNVbUwWiU2RVYeZJXrubEbB/TAo2GbeN48AtLRDay0Eu2y
LjtG9kP8PiU80WxfoOUM3i01Mvif3j9pvuYzh0ZrxT8YQ+Vsrsh8AG3sF3ZYVPg9q7r4TNDHDsbc
EP8DPiSB2sJMuUOmvDLMfjdJfJmii/ZDimfMHT3m+m6zVgXne8cIQDcrdH2lHwIHYQE+lxC+CoAu
a7OP3DfTb968WKsS2HQCgbopVLeLRngY3l3aMFjlCkBkYGPY6k5TZO14zEOlS1xXXvro2tbE+5GD
fBwSFEcVvC/haPabBh6HH9qbUWoPTAkxkQMOHc0VZFhEbegl1jjAb53qJo+jtwq3YBSgTCth5b50
mRkC8SIcq6Cd7cywwap8deL5rsntaY9rNrpJ1Z7yBBFwNx+mMtnogUKKV1Q/mDWB4PB9bDyEIASD
vAtPRybXwkHSWHonb06fcEgJhmh8Kczw9MzecN+HWWvSYNjjtHe9qd47jjfcWnS0uwoUSlg0sJnw
+z8g0dh0AdCWOCZnyNUxH3q/7Nm6BGYlrlk6fzhT5F3j2kEHUF39THBjowdYu0KF9iC2I562qEdK
ZFp7PdUZ0BfU/d38GxKLuG7Jfjo32QDjAMXUOhiDMBPWAQE7E6eh+5KolzobiEutHHz1EqcrFfgK
JqfPf9VfkxmDYOyalrTkH9jKxy6ObyEr2ftsqtgejB8BYDMUKTlO7l6/wacR2oZ2iuIBVAETWIyo
Dl6EYSVKloeasdOC8R1qOxMocx6h9PktUy7Js2IS3MlaNlvbzfDip/M5HSSKvlkvV/CIj2PEBH2M
dwSMgiJOp3vGq3ytmbZ3y5QwJE0kp7Iyd747QoTOG7SHGRM+Fqd0a6QfBN78rmdIqCzvfSqK06iL
5KqKMt14TjHA95nejMQLIQucBTmIa5JPvgKhrzK7YmNkrHxET6AditDJGaWrytkDgSBYijmHhYB1
XXf9ox71q0HO69p9F7VRrmJcCRfP3Xmz9jpiFGXkPu8l+65Ybz58iaFb9o8jpnL4ty8QKnu6+PFt
6voLCy+kbzleZSEh6GvBRXgDDgu71I7MTsEELcrBvgRbIodk45Rl+YX2SWPXwZhXFcNHMiNj8oP5
zkMaAy0GaJ00fhm91Z4iWZoh4ravZhytlSueBzGlF7hw43sis2IL0fCldEGrVmN06/aPmiPsY4e9
gBXalByjmt3inMv21h9ipmPkretJIMIpEOVhhJCa5jjyQXUEm9LmKnRdecOCmt/tk0BRFnaieMMW
L1ee98YCkmVQwoLNJ6WhxegNrMRDwpNcE6O+xed4YpT+S9RyWutuz6gnsI9JyvPMCD4JaevtNXuu
rzphzZ9AUFmT9PokvNbYSdf9mti9b4NFlqwvAmVwis2q+61aNlqUvdkiZbbwnz/li7y5Kw3td6kf
pnAmNmp50gI7rp/ZvbWXJsq6W0fXIHMnhby6i4R6jFPtKgpk1VWPKUAMfvwL5nR+bt0JsMdvJTZ+
zWaHadd7BUwC3chdRNtG08zbYhFy16bjHYJF3C3n2foMFsF3zjVCSZGhKkMNjtqV9d0iEPe8snsR
oNA+lNTsI0SIiFUZw7hmaYTHpSX2l+ZYkLk7siejZW7MNL/P5si88TUtYcnmwx0rpzW6Z2ffJW29
DRJ27CsrrppfgQ8wUO/wQ9gsFz5gZAP4YId7tIuCQVehzNNsTR9aELXfWZCB0UsL+Qi9vIOyy3ce
jagQ3GkIJWvLO13M8WbQCwTJ4xCh3fVt4yCnFvJZKxe1C6KPiz7E9QkNA5ISR+o32Evio+Ct5lxX
LPMcCGFEtrsj3IwcvfuH44/rSAD4WJVFC8Wqim/gQnQ3Y+o72UZJVyaM8ZW6G8ZAgyffzqsR3enO
mGMGqKlrD9fFTLTSMjRdwZyIo8bUIljB+WaqmkIvwoTlVJsuT9zXdhTjTZzJDzz3fYi9afgcHFOj
0zGBA4ppmVCX1pCGOUuZezet5yNYWXmfdJR0NGPOWyZNRNqcikSOJtq8E7iqTl6su2wUrwjTEGY1
WysKXe6woPnojZHxb1t84Tdba5MbstY5eZPCn2Lmh7Lt2yeAOhithtDxh/e0yE/axEDKzYcDFoL0
pusKB7WqQHErAMXWzu8PFtsWatzIzE0cRPq5illhzbF5rCFArwaFS6lJQ4Y51Z1HPP2pzueNnTf3
HVneFi6ijd/w3ObcEljfh92Q5t9orxh7j17+NEX9cxPNHe57CwnLHBfsJzGAlSVo4Co4VcIotxJN
wA1u8UtV+Ht8Ek8yw2xPbSUfxoFcwt69C+LTYPISzhFOfgcaXVOW+tUG8AKTt94W/ngrZbvWFbyL
jDp0iEKZUOMnWl6tG0urnhwNuTdzXNucDggeV7XubaE5J7tIS+4HgcwBKxTrf+ZuRRI9zzNoRK8m
5i6d3OLojR0ru64K7kaBuMs1o52d6Rsc68+Wq+TZw+O6qtGMpauunF5pKl65pAkmrtnJtM7e9H9J
4lhuPDNj/V5BDxr4/35oJXqAkU06SMSGidQUKrf9Qp4yH7vgcczEGVXKFplOswnGBkqsBt8gcQjd
+i1eQfg0I+vPmpcxKON1Qi2YN0FIX3drIs8IdVqaopILUvjotR7bNBklP8EA4QG7/0W2y+XSPhux
1M6Wn11AZsybbrHYp+LiNE8WMg12jf1Fb7MzwRxHC8r/eq6YDZp59hAsNPOgPU6SLsOrQJOSsZYb
E/ej3jIO/sk79CzDOL6zd0rY6s8nI9cWND/IZZ/HqGuDcqNUDOGgYDvJTO9o99Te3F2aQCjBS7zB
+w/rSo1cDPwWGqELo3INGCjulfh2TuD5ppkR90MzuOhBuxUOljoc+NZZTRIpx+9++S+5f//fHOlh
jrKx7/5v44MTsWD9n0zA//OL/jE3MP62uKyWgEadmdHv8Nn/mRvgEAK+SDKWaWB2+pMRePE/Wfpv
g7DruP9mBPZciyBbk2bfsP/SPM8wGDT8caTnYbXCaMyIy4WM5NLaLyO/P7jR8zRKi9nNSoQtUt1D
K52PWteIgwS0AxiaFrnKw7hE8UzMto7TosmfPaf+FlX+3k/W0ezaD+roYOOgLscTXLc8973FjgWD
J7tei+U0pQsrGS4Es/kQyThsJ4+7w5gmVpCseTU53IiU3tAqo+fB60PhUsOWTXGnGVayj32ohAM9
z7RI6XRh3IATvS30CVRdv2hWNePiq8R8UMOx8o0jmwFxVFr8NCbtj/n77sKudS1NYkQ0Nl9h1DXe
yjXYclA2dCBDok8jGEgNktcSUe3oZa/43HjvCnHCQGSFbdEdjBrBXB9k5wjn9Lpz63tTN4tdmeYw
ILsx3w9zfqWLNg+Rlp88rzrjxDh5jJQuCZPRjpKqnCMfsRAe3AkOyFZm6U2qTfkGlUS0IYDuttAs
7WhzYXdq2qc9nFTSScpdkBYbP2t2XuUBvpcNcQiCxtZ0n9tGX80qAObW0AvgDE0DivnRsh6EGK+y
7jkMqnudyEDZ1XtadGo0dUhGqoPaOoCRO/e6tfGT7jxw+Y0gX0n9FusiZUia1o95xs64lN5T0BSg
TCPrefKCas3QgFwa19ihm34i0n5Lz6XtiQYsL5Nt5wSSahs8qKx7Lf4yAxt5xZbGm3f1UstkZWwe
YllTVzXzoYyjh4KRSllAXyN211pjAg7LBg6KY6tNiqfOKzzo4KB1oNgc4M7sMRHspeNektzfJlm6
K3FQh3BdkftmzamW4jTUEf6uFIqXRidOGVi9GgZdSFa2LTBsuQamu6Vu/oGh1qCBjTZzn1FwS9rt
LvFgXnVfwKvO6VKzGQ25B5npresi29kS9VWF2Eo34WZCdt+nsk/XOlVerk/v2OF2qNaa7dSVZySs
z1qT3RZud0PVGWZN/4ifApxYHmJJZuJAsWWCbm9SY5fUgMoTVN3hYPufMi92RIAwFIaPt9aNEufN
ANM17arj4On7yGjvx9486JZ7tqrxgJ0EoeVEP5N1KAVr2wJsoznPUeldKRHpjTr33vBL/iFDdQZv
LDZQ1fbwhcHb0wVPM0jq5Hed2wVhATmOMIdiU9vioS6zrairjTdFLwP6LT6K9pNo3VU9x1+2qT1P
ZSmPlrAJ7bG/Zs/7UE17EiaCGR2/M46SR3PZSnVu8sAs8TB6xtliuWahZcomuTd/L6+mxUGX7FJo
nKqsd1423gUaEkV/Cs5EsT7FMr0T0tyAZnuQprirWYJRSmKchuO7bMcCt3w0U6gaUWZsmbnvXJ2A
CzsPXiwyLTo8hXYTfczLTm225J1CbVlH7aWFtj6nzPX1lEAUHP7wjxcHDMKHuvr22vyQ+t9mztWr
N9UDGQBH2hpAaMvmTqmu3/olh8RijnCWtV4+qBIlhA1tQ/UHz/aKbT0+W7o4RaIK4R/QSEC4xwdj
PvID0ICdt5kaoLOz+cYjGtGEm9fCs4tNKnHoGxw4UtOO9CxbQNz5jUyN8uAqZ+tW3aNk6YiI7aYH
5bxWY7PLKrRbrd4WYUQA+w5GokDcEj+RLkLFDHEpC16oA0LfrC49Tu/Q75M9aK8sDNznoHyK/Sfq
xnkNiXJbGzFb8cG665OWw3+mlqBbL0bzOVMKsH0UNv70VVFrw1dFWTORQJw0QbpvWMVuDCTTy6LI
GZOrno6Khx5oJhyck+V6l4LpXIVuem3x6mIFmUOWLk+OV956Di8bWhTeElw3cOBaF3UeFNyue0s8
597OZ+YsmEot99a0u5duWexGFqOkSICNLVBNM727xpOVruu5/24qqwbUU1grq0rvurF/L5b18NDQ
fyvlP6mhJHQJs8UUodtwneJjwGGwIl3mrpL6tiDUCCcERy4Yu5eh40eNLRBGlFVC6RnQ3pQMhDD1
DHp5y1EAGFsbXtxlQ92P8XNjl5+ucM/A1r/gE92KIn/lOD+oSD/kfTCDaF9ULd2zrrq92RELEXXq
QOHI28x+l0rb3OY1igvuDmpVF4mltHp4zNP438yd13LcypamX2Wi7zGBRCJhIqb7oiy9E0mZGwQl
UfA+YZ9+viR5Tkvc50iz+2oidmwFJVYVKpFYucxvzqjcvloe7iVeQp2/+hMcQH25OMG3YgRdRbeK
dk8nHyuv9HeJV+h9hBb5PLmcTEAxRRz+mEQAG8gpB6K8GEi7kUrPfG+8qNv4yzzZn4KsOFvd8tih
AbfhcIM2FvrfUJo4r4fmOpU22gbGUKiBiUl3ETKJH1cfK5G1By9Ob1K5PJa29TyKhObjpE/dRdzp
xUN42vPRYvZvJz+/dCHXluhf0xS+Q+zP3wTgO9EtgacJR0j38zk0uBSVav+knhA1sAzmoJzhavl0
hQeULSZ6HwzNnO9+5txwOx8IXN1FnjcnObrJdOfx+0Jw486fEOEPLGwusPXcIhEIXnaYn+dYfECD
vt5qy8BpmyuOjhznKugrS2TvO8bype7Jvp36kFrLbYHq5Wbqg/bg1vmNCNyzsglu0zpXbN0BYZ+R
LuHqMqVMp/hrPyNOOYYoMrr5t94JziAcIouJXc4lGQ1ieqHgHoY+SAUsMfTaw92Y8ExOunTTpPVd
2pSfBMLvHO7FyThWSI2EebNHCGQfiBHgGmmXHi6cAplFehJWKE/qtS0Q8pM/EPfaW11wPgbJelo2
Jc8W/mKuO447GQta1M4gLtPmswduZFipl8CRYIh1qpV9levwmOip3YV6nTe+WAkP/WEql0NhwCfA
ME8VUrFbka9fUi/4ughcF/x4CDaDsq8XHwkigJZ1xH3yRMZb1zBd8YfPZf7UO25yLpf5nKkUNjXh
eCehIaAfVh5lg/FKtvRs50peQPJ2t67VSOwBAMXMdTkeqxegTKmeoMkXO51Ol1iU2fvRo72QSzzR
YA1t3RGMKUqxDyooT5e2+gZEXGy7ML1ErgOBxnLCG0CnJ56spoPQiUsPK7+3UvvCAQt/JJAN+2h0
wXrPYHfiGiwmeDu6LAAaDx1C+Ei3gYnRyr1A1xP1wJ6okYmzZewi3Enij5MBBK1LK48wFbA0BGgG
t8KOD4mi4gPmAlgqAWnruhggZKjp0uCofOdJNIDaQdU2h37RV8S581GOF0TyhZCYXvpB9eQDz6CO
x+EBrQ0Lejf5lsaezYaSaGlNeZynFRCeGYJgD3UfPf19oYIH7Sx33pB+ntbl0imx/O6zJ3/w9abz
IV8D+xn3TsIMT2lsYpYQSwyvbUgFIhhOdmU0RGL/uZGDtycuAibOFxRPEcxpM4PChg4Q2Zt+nK4t
RyIB08pbPRsAHW2JqTN0Y1qpwYwsHeDDDyiAg/TW56UjzxgH0EUa5PfGd8W5P08f1iZ46N1g31kB
TmxuuMVXwJDjD9AzD4nXQPJWZQ2QCLuk0fL3YGUZkgQ1xPwqn5GwhpiKQxxBZ5k+LzreDq4fbZJw
ulg6O9oQTDvkzsdd6i2GFBbdTaiUkiSDgQy77CmfhwshaOJLgzxDk+7KA7SBHiSUXJmYTmRcneQ2
CIO8HW7ZfVTqkfNdt/VDFFUoPtK0LeUe9xm9dUG1AaiI6PK293ifNcZP6bx3lk+Yb1H8YBm1oc1x
70TdBeSpe5h010jq3/XVcM4eLrmt070IzHhEqK89SFdtw3GIrflMZsXJoqZzN5GnMYCNzagzMi5f
7ZeMhAq42s1YQKIEkv4MuhLjAJLhtSkAZmfhdax0CXBxBOhd51vHoPcWgKlIDqkdUAS9zfPoRFk0
TprwVPfxj0gmw1Eh31hwqqAJXW2iHlGOtpw+5gHIjwKw4mDle9WFp9ibBRd2oMsjqsnDWZ54V9BL
ij2rtyEWHeI8u6TZzwwmhGOSGFAbUceGcoW0pz7BbmYEEGEbRG8IQ8JOlCFyTlssnIaTZWAKiONZ
cbYk2t7rCPkHCZZ+hboTtXhXSnpXbRo+jQOJa19oEtyw3/m+OmsG5lDoY1qHFFYGaQp0cZUyqsSP
qNv2Gpg6ff1D4EKptaflE97nkMhsdZPg+zQsfcawy6EKpcEkdQkLOX0M2uo8jQK5j2rp05zJn2TD
0+gi57HFtucwd1jtMCIjDRxxAZFVd8gspptWBi6z7YqbEVHTbYqj0VZMbXrbJdlX4STrOfYxZ6WS
8XZsCYmztI5uHXdHFAfAF3qUoxi5XcmkvEkS9aRVJ8GcZkB/8Whtu/pgFCURqwYTAzAHjfZ8Da7A
8pJvad4EMhBKmns7qD854Poo/GKG8Am9s0yFFdnz8sUbUeUo0wce129AD66ZaVNfdCivBkv3PWzA
8Flr8sGrvi2y+OjJrjx0sjy45NZUsDA5F6MorBFSPOT5Kr4kAn/PIGlQRRbOwkaEVI42eXHhhOJJ
YNeyjQSvKpGOpe+SfNBmIgN8Y2V4EuzA69g7dIUpIEKa+JlAXDLdNd4FUIBPWQJRhFyhgKtbCZQa
0up+haFOGUKzF5MiyaBe4MkJm/F7UO/XhRE5bKBIYj+pb5rRqHs3gFQZ1CVjfufJ67DKENw25hmO
D6Zx6U+bZjmDV3/m2TS9IadDBoY3QsP1PLQZ2Amn+1TF2B/RISAoDuAMPexGOdHdW21/mqc2OnUa
91BR5K6lPPUq6IFu0H6cR+RKonZ9bH1E/yQkKaJ3NC1XYIm6Q+RLCL/KmEgdw6qkVTrdVnkEDFmn
Vxh+nqe9fQlw7FKTgiVe9QAX8h6h6Q+w5B/FJE76JEFEXPRAvF04m8s9bQQ0O8L+xgdLTmbikAU5
E+Kyzueo1mKDLW1HsTt8yrIrJq8PXanQdkr6HN7Q8r1bGaT0lKYuGVg0mTKeZnfeDBChVCK20eo5
W9XM26KDDmXL6gyVAxikSFdt0JJFfBSBBPw7Nlb0TTofJwLiuLa36bgkxzEuPp2XXnjJ4P1yHMF/
zmAZ7DG6TrqxOMU16qzic7pykVsEcJ57v71o7IAxMpxTM7qwFY1nFOddH0SFl35aS7j8N6p5AnK3
xc2pQmZ8POiGnITp73bogRiD0jwtNSiEwUfDv76bhwHkfYo8HbKfHxbpW+f2NOidVkt+aMeRXN+3
rxbfvcc/mIYwzdmSX9gsQENOjBcKSryFrL+rFTc4v1qvYB4hysMgYOiaE9sTVw28TRGNJ17X3wMv
6A7V8qQy9eS3vn+azz+yYj7N6CSUlY3o7bBeKSz+4F98F1zRRxeqhm0Hn6p2rU8GnX+vI75FMC7j
1YL+2AYc4NbxEjw9W8yXdJo5+8JITTZhJA64u+xi5sCUWaAkPM/dTvVgHQV9PknXfQvXGwG4KnV+
dEagfNYGW+Po6OjAub4cVWCdqd7Pzj0tERIStAEmJ893boSEdT+o/4Gy5L8Fgf4CFf1tB/r/Q7ho
SEv336PSjt3zc1U8Vd9/1u8yL3ltKltCAPg0oK/ADhWAUME/vcFEfed/4xBjU7gJ5YMBUP8NEw3Q
l/QldiVIT+Le+oIgfYOjqZA2tRABklBu8HfhaO9QorSU8Qy3zfu4tsCIxah7/dRSrj29hDaM6st2
HloQJENg5MxdII0wf5w+llZwAQqythBi6idY+RPjnPYxChCTvPpp2f4FaFT8qiSmuBbfVb7gMmzh
MTZ8dy0g87I+dH1xSdPIczIeTDuB80/RYD2gOtd4lzKv+xh0lMa2AjbtQjvvIzPDgFwtSAHO6DKv
T60A6UEsl1IZ3PYWJpOnv7/OvyxZIF2HDC103QBj8MAYh/+0ZONs+9GsZHFpoWVFyzEcrPmSCZac
PtZulS5gp9DVgeEJQmgzQk/tdn3POfvx718G0GPunG320Ps7J5e2hhJdFJcYIafV106OYFkdbBJR
7Uc70od/qWcPCFIVN+F5Zo+FPkOMow6+/v46xDusr0E+e2HgKBmg+c+1vFuPKNMogCEZelZi0Z6I
M6/WcGk8jc6kfd6k8erc6zSfYFC1i+Vsqgpvw9MMWut2jpAJu/j7lwO0UjGo8RzGMqHz6+2ZQxVH
iJX7Zw2ubtXtEMsE/XpImwhV1HPYV+4hXqc8hoZoAQiFTjGi8TBuRE5T4LbuOdRPfn9JZgH+G/Cp
oJ3RVpAAus0kyOZB+/WKCok0BJRS/3Tw+gLaaw3hIj5mOlYlSjYxswBcAIpi6R1QWnhu/VAaa+P8
dfZHZP03QrLEmV8vw7cD43PvBT5BKHz/eOGovXYwojEIX8KkgrzIJCLtLpTdh4atzSAZ+j2TJZrz
Vz6MJvRoEjdsEpzBPEbJEe3qqc1+2C5irttqwTVh2U6WZVTSmXcCXd1DO1+W8xgnB+8JZdoAUb1A
QQqi1vHb/KkE3Wa+Y2jV+RP1Ov/HCSnWwe736/1+R4LjlQK7mdBDOdp2QNz+uuDYzDPtSCcYL0wA
kbTwy2Jc6lOJeTNXWfaiwtJojdvR/FsxFhJYZ4u+Ag4MaRci3uB0neYL//6y3m0DiWA18d8Bnwhd
gGHgu43ZKIS8wE6MhxILr/xgObptziyxxgV2QLF3NSc8vRs3TlCGYHJRxX96Mn4dHyouIISRYCvH
EY4kgr1bFlAFE91KUhhhtQI5xGCFWYqGlvruOpNdXFJQ9PqG6Rx/TVNfPyZx3tAlqIpMneoS1R98
98q0YZ5iF1gQYzO7foYfSRP69ytlVLV/emCYryqPcSmHpgRvzSD21/vn062pcbtlGt7gn3Mg4XHw
fW6Tvr80wBjMSelh/uEh/cumYaiLbrjg3PHZOdKcxT+HdV3I2fKnZEDObbWDq9FeU+8hynJLXbtJ
j80aC1DHH4Bdu+0JPgBRcdl2ygXFjKcL9fzvl8Coer5bA8IpDhEhAgbwQfx3l4M/45RPeE0dYPWF
10j3ArQdREo/ei1nZlrxnIy3XgOj76RMWmw2aILdllnXexgt+evnqcwj7xltW+/S6bEU2bsQsGgd
eLlECG5qJJ0XJtAwluNUW3/vbOIGBgJNLgeMPZmLChmX/7yWgvnCBE20OyArEIy3+TRnmBHpFO6d
WmftPILyXudrmONp/QN9W7SXoXOp5z+soXmift1HAU8/Ox7kfkCkeXcZrkadpeU5P2D2nJ7NuRS3
wySdAGsaLCeM/N3kC4DuaEZfFKnO4nPmmIBPwzmaZ0QmUZP8gREPjqt/ilDvH0UWSNlkdlydcglX
72IBQnxDBnGhOSSOGoezpp8mJAwKnC12wk8Qf2SetsgjSohMYvIoGVpKGpXGBww9CvTWXASrmP3G
S/OhqItcXc8opOXX7OyyP/v9Kr5cy7tVNPymEBqRkdV/f6Ay36aHrIPh0PT4OmiakMmeocSIejH0
hPysRDwSmiXsDpiX0cSgyFswUXSaoRUf/UWWGjafLOH2lhNwgh6nb38SGHDEEXpNrtuuFS25zEIZ
Ilr9p5xacD6by2a8o3Zr6R+kAYOXWI3eWZpWGofZsZmtDBixH8MWxhO4/eDLCTcar3H5BL+qeRVQ
6lWjufvPxP7m9Tv/TGsy++XdSgQKZi7NJ/OfayL8T5lfTP7SIQfTH2aB3NOt3ReQRAsg9+pGcvPa
03RV6YVvW+XD/+CDA0AfkFcCsi1ztP/0wTqo45Jidjig8pxPu1D1qL7Sa0sOdlm1w5mLNxAmRL3Q
+vr3n/wvwhAkGrYqTC7lKs9s5J8+2a+oJ5GdHsBz0rH7APPD/xjOXfm8wuQMP/uLj7gh3Yxc7DAY
8RlHRl2R/+Fx+RfrTrpixO9fYDnBuwSqlmg8WcGkD0VqM69HuRXCl6VQBAYEKOLplr4jSoQyhy3/
+6//rz5ZUbeZk4j5fPDuyBQtnkpB0OiDkAIcL/J4ZfSj55nepj2AO7gUgUBcoAnC7k/nEYLP7zcb
BZ5k0TkB4Su9OwDwuMPli1bowVcD6lOx18+m/gGj1jVDeaSNlQna3Q5zrlj4UXHsRwucP4dl1J/X
ts3i/P218BWbz6ErQUr77i5kPY2eKpl64gCuZRd5EDbPRVCGF62D2RwA+hkma4CQ1h/u/vu8KTAV
KowsB9oWtMn3J+HaVDYAfk5C5Ra0sJa5Cu67xunvpwZyyTafsPXadrFTr5A7PCvb//5rvy9LOcxQ
tZbkBTwARkPo3VOfrpgROWuD3/aiCyD/cdViJ5f7AOrdDPdiYec2nZfMQXMIZTZlXWOrmZ9Ds1pp
dROHrkeaWBNgh7brN9CxRu/w+0v86y41y+PyH8MJ/nh3hUMXDI0VJVxhilbsLs+9YPmE1buF/GYk
+k/WhKzxjklt94db86/WhlIdTUeIduSV3rs9AT7eRztm7Q6NnNr7IdbgEDIepmjrYddd7Cq3mj/m
6Cqh2JQV3jkGBNWFJ2LnFn+DdWC0KmqVXKg6T56cgdnvHw6vf5HVhSal48rId6lP3x20TYIzkztF
7UGna/5tlEnWIWlc0etmlA5SOVUORqLc+DuUirPTIg6qcStRMWv/sFR/DaRQax2Ywh5oQEL4uwsB
gTQ2TVN28C08LM0UMj4pih61Y6GrWGPGt0xYCqMtmvVTcxY7ERZ8rh3Lu99vFdNtehdWyChdYepQ
s1veh5WwwdivDa32MHj1iqtHPiDaiV8IJuwoEYKg9/to/Fq3U+lvLLq5n6ucPOiw4M51mc/+il7Z
mlcPE1JBw59CnlmDX8/X0EdoyVCgYS1TKf162CR1ifS3WtsD2Ygn98kYFBfYi3VXrW1QOZMqHwad
VQ9WDR1tpyzdIZaFdsRR1FP53KUQOP4Q8wwB9ddLomAKhVSSTBxK9fvgM9tj3QDnbQ/BRIMfIEHd
PURhDypMCWPss87IRA+Fl34NpmK+pKEOWwgPF8r3ClpaQAqnWb6R4Iwv3IxN/catsmWvczADjBZK
+zAMDiIUf7jNfzk9wK96/sud9oCMvu8OgZ/sASV6xcGdvIYJr19OZjokgK9D8ukX/07PczN/1zKu
8ifQ9UFyU8lm7j6j2ABs3CmlhR7g374q8nCPsgK0rHTk+9aZy7jckl6ZHpj31rT9574YqLMtB9mo
aycqAu9sGHrL4nRfyAsfi3r1x7t1GpCvAltYr5k+zK5b1R9+f2GOiVO/7Dwaqpy0NvE9FNBz38Wx
ykvWEfxntEf4tQPAIKno6HwiM5mj3Tf7o3JPamdJUGAf/bnMnyrbmegeLDF+pjA2FX+V2Q0djQw5
riteN6uTRmilL5p0mtwzfN7cTiETN2fzCQKkmf0d7n7LR6FOOlvlHw6tv5wIAa5YeEPYUPA9BNLe
nQjLGqY0b+1wvwa8/YFBLOoYlq6ibp8HU5cywo8kgFHEQerq/PeLCfL619V0WUOMJUA8E2ZIGOx3
qxk5HcrYYZkdl6aFxHc95/3KYoWTNfNHRo2FBcRshdMIKUuOrj+e5hwHwMuWNauuPdwB9OfppWeU
yZ6eUwJChH0ihsQ0yQZUjucAMtQc29mJ3eh4Ho7ApkF8nWBZU66Pc4XL9A/pN1Zxj9Diqj5nLecx
REE5eh9AhXmAOJCYb9F9xzUocwC2rmMUQcFARm99lAufUO/CHPPGct+vWRiF+xI9dQy9vRxXsAIs
SIewE64v4cKvTGVtt5Coi6EtwiMso5yXL0uX09wiXpqPjtSa8lNQtVEfoHATms0kqKuGcJ+Ghdk6
qKPQn2rQLuMX5wzw2gKDK+779BhnVsNmoYNfefNdOfreNO+a3h6XL2gjLvqjqONFQEDwaC4RxBEm
461m22thokajZeH9GwehUyKRXlQuo6TEwR5+W7aVNMVlYuU9Tol5xMrthhHd+WLb5F7vXXUqTczf
Ud4JdRIgbgcUOHf16iOWxGLPxTU6Ox7gQ9BMsWMfs1YvdNsaD3PrDDKSqxpl7k9KZXc+WQ5P2I0t
RrLnq7erTVs2kjisK5wb/5DNAyRvlI76CTztChZ1fYwWWi2wifHUsOCeV6rn6Yy6GkG7M7YRZqLn
ENjpMao0HIHZRPCvGrCwA3q8w5nAjZSNl9AVZelnmdmsOaJdGQubQDUZqPg7Zt/bMdEZo901Rr25
wnEd70+ovtyn5u3Zrye0ORF6KUuWJEIgnXvy9lO9rCML5GPgwLf3MMupHx1cs9Vd0MtifUQQtENG
EzXHHx6jgf6hCNapeUrHCvWzRswlxHJKSTyUdhBoDIQhncKEeznkcIT1Fu17jqktFsH+k4u+pgWz
PzUdzLldzN3qhpxILgqseh48h8brAd7gOO2GKlmGR88pMi65eL3yxKV/++TXUQWCs8sQrmluG2ey
8vAIR0f0AGCwv0UxEnvqgKdC17aJ03hk0jgC8he33hVe02koT51pMR3TfIpRXDiz3SrUxaVThxGW
wLCGe+yfyqKozxHE8OBOI1g+9TejykYPZm1qa2b2cTiu80U7WhrkDZ2/tc12OG9b4xHtDklUSATN
XrVFUdlX9xPse4blnQC/meqaCGQE7nNsA3xnreWXtUbRGAAezxJJ71x7a46yZTNO5XBGscR3PPgt
glnLDjEWNd7Z6EkT4yvV5utjE2iMakH4FuwDB0sIfg1WAff5kLgKxbKbQKR4bG8Kh0erOQhUsRq5
Tz2de9ZVAeI+vVubyBwhaQUO6SSLYs1m81VesdkUErr8kYP5ZDl7sIHZj9enTOrRvMileOa5ddYw
G9MPqwTEHG5oNjb501BmCdepknThWSHEmJueulFnwlrdsVezLpPZJ2HhxoYCP8DBLyOhD4nTZKqL
8CTD8CK6q0anpGWYc+IhK42cp/NsY7AK/mSOY/NczKohdsYMEgDNp7n2RgwVytGcdug9WsF2yOgh
3oYtok6PjTPY+VGgxo3oUpjQYVw2+MAv2Qci4BjeiUWu/IufS+PplpDu1hdRSw2EL+frfVpVwzhm
w2/bhPZyHjnwX78wVkI+OgkqFVN4OSy6Zf6HfezwzYe6OHwEmp36YqfkxGCwRzR9tjdBWzeoJ4qp
GZo9zEdlfa870VqXouuqHM68PwTdre5DnI69ZvYSfCWQhEOrCR/c81wP8ZjsgiKT5ckYMza7AjUu
mGVFUa4z9PMs3OLxeE+j+BHQqsMFw8ihUfv2SEj0wf4502D94ANgk+LE80O6+jWOt2vSdbhhOEtn
nqMJr9vlvA1bzQ9RHZuZzxBjIIxX5BiI5Vz7aQdCKSRZWnZzNbTqFNaEWsYDwsJleAfDt+eljF5m
7ildejPXmBChYkFLhbhdgQUtLeOBwLJqj1YyEO4LOYxpesGGrdrTbga9uBECfX36c1MdBGcogmJC
hvVcxtR3m3jIf0NS6LXDMSc5ixAjhKfcF3RRXw82kgs1j8ekkehk0qbsRHKDh3g0fV3X3pzXb7mS
KyITrt/O8hw2EwlmhaSpebgWfA5K45ZkJkRvx2+W1CZReDskHHyFeTQ74Zp06TXxAsdvzquxki0v
87Vngng5oCMTbexVmLM4a1NzqFZTb87PKopTblcBgtgsleubR//t1KslGvDDlvlulDr/mNWB2TZx
00e1NQSmUk1wS2xWHZSteh0SFdX08s4aGNi0CREW5S1jtZjBUxUEFmuZFTZJjC4nzOd2gNC5T9sO
Ri2TPtTu+vhusaO16B4y5PcsbzvZed0eQGDl+Al3KAbwVLYBlHOJVfBLXsp8fOYLd/EUVssOxf08
kGdZxM/1udZtR4CYLbfmBT4jA84QWyuGXlsbkzy2kng9+nK/NPuGvMY8emnleta8H538ZZT3+gl+
blcupNuFpgOaKCmCIcEO+Zk8t4+hRO6BytCrzfFUwvJp9UPudFZTPHbdYIJVGKWWnX1JHKTnkC1c
/Y5wuYWBFaElvFHrMnXiaigdKGFHNWqzzWUtzLHcV2CwmkMtKxhHV8uYC266nYfmW5BRFyxkw5Z2
Txp7lKu4cdqiBAyKT7PsxHVcKbgzyMGNyraATU0W715h7WeT+8FWFePLSlWJbz4/gcoefUktr2+L
x7e0QKR5qr82/RIMD4slJQ+jGyXaNKoL43jtltqE4TTxcQTYycY1OaE0CAm99RJXMkNNjfvLI3Rp
uOUnAOlzbsdb7pE6Xc3vt8I1X7JMQjLiDyj7e+NdF7QxN3MMyyrCubowbxh15cDXUei68hCBJrBm
UivsGnoH1NqGgFG77oIgCixb8Fw2zKkIGWSEehez3cxb+CXJbn3aNRq79Ssle81vLkmP9MzRwqqe
txF1igbSrpZZ242X9et+rrBrN/s5tM1T9AYIaZISo+ytLCV5gEzHl48DDcFb5rQ+GJeotq6yH12f
dOiDk+HHq292iPmaWdHhPbpDpzF3zosi7lMUiOw0t8s9lDo/viLvB6npj1ZXfQqTKGif/ZDP2w6A
k12NIUnfVJ/Q7bWZ67eZQbMCsSo7BMHFDF52p8pCgcvvXDLPXcaoJ/+IjVkLcW0u0xWMS9LS5sRn
pO/D4abO13X5iGqmLCs8l5K1g1LU5Q5p2Ij/eigvE43PRI+moapTdGJrCMLAzVPkEIqHOUYboECr
sStbHCXBzgwzJl84c+LbPozlvG9nhkyYjAEYAeabF2yoG95X0bpIdIFQT6qTUXfbFndHbIVZmxzS
lR6DOmvuAkA5dnEI7WJU+toNc8y1js1YR4Jgl8bqVggaVvokD3vz+XbsBTP68lZtfnILBFZPonzJ
UbkuHWcor5t+TG1kVVsd9BiW+4uGlkUilwAQW/suT6MtCmZuKw7MBiP0XZoqq7OTua9tri1pK5AJ
uK3PSCijQS6Tyuouu7kygW9ie5uIl9Uc4NFr1vwWspvUCYHFkNtYBZHY80yMZ5wTChCnQbZkT33f
qARoXtS3sdhryqHyQ1YuDUg4lRexQmqyV+HHzMkD7uw0IGSroamuolwutSgmb6MsHzAydMdGNTam
m+mkg4/BKtg3Xhp1vcNgXaQKB77BpKtl3ZmyDXkDc8hlM+dMsXWyZeEryNdfqezYRXi8Bz6vix2j
WFOUUYD0hIzX2lR1lXkvt7dBPXSV4unNqlmu800UzW5/YNOGHOlsFJLJ9aU8ycLs5VxATnQ5Hxpp
znq50BbBNkaaStfBjorV9AhrQ7oLFyfCcpXGb5SlV2/hAhBGxYkwNI2J+iR+UYeyZs0UM+ku+rIH
a3pHnRhBNPJyN0PVFYsHU690/mhC+9JbJsfMgtIcwODaeVKJVz6RPUEBItJfosWDgrTz6vwlJ41K
syxveAnbqymz8OQ1AS+YBp8zox9tvmGISgxr6lSNAYtkpdUgNp0PbtblJ57XJEtwDEGVzft6sKv2
VmoJR1CnA8tG1GDXKDvKHc5V0SAb849jvPKymRi5KO9lXV7LGKvvY9EivuL1SFP3wYhXq2tpIpu9
huyy7ZqEK6+SNSCuE+c1LKfkrRRIr4mzjkNaNp0lDSCnCvGM5Qh7DXk6KULymbfDFQGVlBuSozDy
oila0lHBLihY2cPNa+aT6sjEPIkuN6vsBBDHqKNe0/U4gjpYn2JN8VJQLOC3mddL02oQ82xOugA5
Bw6IoBcm0bJbZ+3qfZFaRjOiWSL8ChZkhab1qFjgedqxQ4Lwg+22Gqufyg/t+HmIe42bzri0+cma
JlaEyFlmQUXZhOwfWKxu0rrLNqZFITrEHII8eKZNYN+3ddTOX5JJGhwUSox2dnTLMW1OnTGOlscm
ytFkXr1VIu7RaLnek1qtrXXsjYVWeobquECSpMvrNX+c28yyPztRKZAvHxMntWguw7GFjyiGHhWW
dsKI6A55mdXLNshBp8EJfW/smFG1XZYcMebZfRJRMTunVqXb7GumHcE0Ya39YyXR86/OdLGO3umq
R2v8UDKRi67HODXPZV/FGYs+tyR4P6J1RIF+h+VhBdoVyIpHzVLkjTpZaiIWxu1lY1dyxzHpRuml
Kc2io41cXVXRI2PlSB59jzGvZN4oiguVtD1uW68b5y3LJg0wWc9rk+C1XrEAS7OZ3CGhqozDhgTe
lxTv4Jix2wqcbdLAfoYq9Fqox3zfGkaU2f/zaw7lvD5V87LSbpzoHrE98GihNfRacufRalLNtzz3
7ZHw1WjS6tYuTRZuSeRnPtM2aL6245L6TFhcc98PqwyaCUYriGvcPR2wQFgFTU7ADtslenxLR0xq
nWatiRZ9vuL5oGmRZdc1vpZ4gpUWIstn/ogGgYdL2GxCBj1dUwdZFAh8fOg2yOZimVxGpphBhZMC
t81FSwo6QJAFHIl+Mu8OciHimcnTQcQ/iEsFoWttFhHu83ZOcWakKpuKex4pD5EUoI6djY+mAikC
CWAppytuYDNdxXkdrAgG2nK1aZ94Ldwy0Jdz/4x1+9A/k0sM2dckaNsM867QiAH13aKzrxpODKJD
2gfbk3NeeJ2LUsBqm3oqXSaDe1qrtVq+NFNp2l9zVTfecwaEJM2OUV+O/J6LGzSxxo5nE7/rZrRh
Nr42j3xm+TVOoBUIR3jcVmOWo8LFmUDakTGQG7Wp4oexDzrvSsvInATozlTcqrcYxhMX0J5I+hGi
h52icJXD91NIn2yE6mBq3LSMIrlh3us5NNiy5HKK13S+s6WpNlDyNuErxBVrfVSWw0MBLQ6i3rr7
xyFtmk4se52bPZALRRvEm5zB646LQrhhomkaNM5FpWqz+dLWrrnf5UBGHW2g+5qGRus1fc+HMdmr
0er35YgDt6eQeq/O5jfwIE3gAl6qBZMaE/JVFGG4cQbYkXjHvPYASnhr7okQIUW01c48P1El0NDd
hkIv+jTQ42h/XBs0+w4ALfEB8NPGYdmCghzrPnYFKmVvZ6pdNS/N0wmg57KP/KhZvkYuyjSDYTWh
hr334mVgrRGdN4tGym2WCXVFi8iMZkKmsAmPF5TxOALNqdlBg8GeBAtVmsFb33JKFsNOO8M86/O5
GKr9HMrIQk+wGap1On+DNjKMNZkGDYic4NC99fLow5I5aI2goN6+FYvxGPWUFOXglSuwkmoKZrVL
23FmA+OE4y1HHz5xQJq8LBHhpOvVZLpDMV6R3UnqNBP3RWjpQcWnNRrg3pKPmfmjCmquiWZeq7BT
WvIEzUyIGZXpO2BkYBL8Mq247zD2zQ8YWShKgNRP8cFpt8trpybNR19esO74sBaaft/zmhaxTe4l
5vXKTZwJcQXEVabZ+fgyUfhbsjX3dcl//+cXesCLcfU3+pCUjYn+r+NzffVUPve//aV/S1H45Z37
/3p5E5C1uyf99MsP+0qjl3c7PHfL3XM/FPof9tnmN/9f//F/Pb+8y/3SPP/nf3yrh0qbd4vT+le9
aY8J6D8BSub9315nvuZ//sf/Ze48lutGtqz9Kjd6jgokkAkz6MnxhodWJCVOEKQMvEl44On7g6Tu
llj3Vv03/klPqirEog4OTGLn3mt96/J1jD//BrQRyy/89B14zh+uheUULo2FZAP1xP/4DjAPALtV
0kObJ1A0ScZHPzG4NpYEgd1g0TghtqDw+R8MrpB/KPSYjK6RmyOBd91/h4P7brBqkvgIG5tkcweh
J1rBZYb0i7CIQYyIkYLrSzRQFW400zVxk0qdWp+NOrAYUxgIWmmBWcrYEUdE+fTLubr9s5jrezD5
LzM/rBUo76SLrE15PtIivumvR0DweBYxy8FA32h2qVZfO/6DDCkrjpPyo2oJwbHULRTZsYGjlYyO
PGW53ZZY1US9NC2dBmFb9HdD0ncTetNlZmcttg/XRGzzp+OyTDzIvJvElTW0WbPxSieGehh7Q79O
kzSEu5/MvDMacrpQfOCtp2VpQ7VG/9XHyS2AjZTgXBkZIGjLphN/M1oUi+Tr1/PmowRbNMSYH/D+
cbP8ft5SmrBWZSOZjJnMdBuzBKhytivDuzVGM6++jWT2EP+cIrcGQYQOezVKqKpvrDtdvaEpW99D
H/B6uCNka+8y1fvx7VD0sbr9myv8bqorzMV043HT+gLZBare349UlBSoxmiJ84w3bTz2LHjBUTN3
GclZRoa6jZy8+FqWUXeXkkmFdGXQhLppORLj8dfHsnzULycNuQXae7wiHrNvjCzvB7IFllGypsVw
XlDoLZ2fvMkuwzDbiuSZLqk+4eZHBf431+qd6GT51EXM7Jguc1iwHO8GsYQ6IglLphY9mFD9pptr
7UOmSE2Tzc6s9IdZ1YkJaUnG475EEGOuJ4MEzr8RnbybB3MYXAeE/g6mDEnm7XKYvzzrbHDJz9VV
fqbtlZKtjNN3SZrUUN/G/V+f53c35/JRSuJxgMgFh/1PuoccwVHfFINmHJhYxokXptMdZZ6MZJVW
ZVz+jab+3ZwdSaJcngEGp1zYZWn8/ZvpgI5LKK3xlEKH6jbVj1MoIsc+5y61zmNdUGodJ3rx8m/U
Mn/6aClpx6HF48pyGHI5E7+cVMORme0zSDk5hkhG0LA5e8O0spwbUjA4r0aCFHOrw86o/+auen+O
Ffo/lzfAogUWzp9EX7Q/0d3aRXVqKKjMtW5znvQfy1HkDNxJf31JhVqSFH57eniHCeo+fuKgaYCM
9vt3bYhQC0hi7Nl4GlO5DY1m+sZ2dOoPdggyjQTsALsyrg/o+37ibImOlec8cwNF5qmebmyXzLw+
lf5xqqZs42qY2eyrvHPA4Go7WJgpa8xSq6pu+1Mmc/tZ+wQXatNw7gffIWmoLsTW7trrUQXRwzLE
rOQq8wOUVDvNdiWVJ9NA2Q4+JcuadUNJ/c1vg/qt6pp+FxoiO0b2rK65Hd5yxHp7ZabthX6lt64U
sQjs08UhAwSo8DlY3rlGhLP3Zt/7AJPJu4lLHxp6CDdhrHB2mSjEr+oRVhLtdXgGSUFeemhYBZL+
+NF2RH0fgWpcTSQX7cpOJSfy78J9EeSPQ5XOd/1gjVtnLutNzx4aPlDjHMKmjF6rrv3mtjgOVoNM
Nala6Yy52SBxhQEnnNdRrmni9my0FfPdIpLVNTtN6NpoUTGtVuLQ0j1eDcqsngIx0AxyxtRb1Yy+
X+u0s/bBpNxdgXP3Q4juZTubQbHh9SxQTzFhXyz29KdQLlzIab9twA/dKa9lfOW04s7DOHbfl2b/
jXHluPYW7/vJx8IFmkqBBrKJ61i5HAlerpAQpbUqHBqIHSK4FxWwM8F67GswAJM6jRiQ1yoK2r2a
HH8PIo5+Y2GfysihPyU1fbFS43+K+N/g6bV666BuMM7M7WE3M1H7EHhp9Cnpi4wUT89PblI6/A/C
C+wbvFD9E4E4pL9EPZMbWgBn7UjUTjGELHhyUtQrnXtiz/Q+2rKRIx+shlDhbGjhJJ/TUZ0t0WSN
s/FcM0yYVxs6UfmDDg1urmsS6VR3KoPpM50yRQhWI1YZEBa6JuF47n3pfmTgEQNirvPkEKGmAl0a
u+0BlDyKBDP7Yk9k0FdeM+wTG4QIvKH+WrsGCBvix003ZfdtakauY0uoU6WKR+CZ8Wb2uUK9nN1d
ZsXsAJl17pLOJZvRavp1DW/sIuk20aBaeMwWnaAVXd0HRixXibUEdIHaJ0I9WA1VCKJvyh/oWD5P
IqW37iHswo8G3BpILKxqb9+r3IZK1VVXxJGbBPd0N0HZD3tkvuPWzlK60uFIXDyOZrq+wcRdhwmR
vjU7MDYi89Kj9fcWTEHye6oScdvUPDhzkF/HOg4J5AmnqyS09bbG+Xo2KgfRWeP2KCzmoe40jAnB
c1lZhINslUvE78qdMiB9QRSNX21a2rj8u9RnljRmF4FuJD170ZBlH6M0yIxPMSklAX+JNxDOOvlu
El0qn276FxEk4pvmymGCKez6vphoHG+GQrfttYcr0nn2mZIFTxgNLBOLCjDs+NQ7JoF1Xtn3KOOs
qXEe0P6ZX2qPoRflYFfPt+BvwnFvxV5jggtqRLb7UZgVhtOBvXLYPcvjGEmOCkaevR2ZMhINa8CY
itdeA/58tww2ImrMiKqu6ZjSEQBQWtFxaLLAWy+RT/LYw2iqV8YUp5eI7FOXcWnVeVdAmWe5boBS
pSc1cQoKwk3HEkqKyGRPFm3AS2WrS7CpiJ4IdCR7L0pH9p2B5RJFivBgXtsZkfRbyTpKhLNbAr9S
VabSC0oaPd9KBlik0BvDHHydJ56PS16l8tWqKRxP1dTMj4XPLRaCXqkpjx0n5K2E0iNQH0ctODfQ
YAmWbQx8sLNVVjZxZgEwAgUcD18iGVD03bI52NmipRmd5zpMIcJjsbpti9FzPuSOV0Ihsf3B79bc
nb2ipelVHmb9KkDkoHnTF18LIM/Iai3UImfyuOvoaPqkZUOlMrx4YAZvcoWirVvAZCbZwXWKi9MO
lr0rGm3fI5vjel9psoYhAxh4SpL8IrIGVQjjv5zEobUexp61i1WeOcdkD/AducK62EnLBAYSm9C6
efZ7Eoq2hUdLmjkWdC2kqhE9a7oAqel+QZznQYKA6+kSnDz2LVgiN2l6d69CnaEXjEIXLEovUygy
jj3AH7Ajr7xSKDzCkz+6Uj75I0rCr3kxcFkMz6z6ZkOZl/C2HPjHuGf7mXgLjgmswZVVFGn30g5D
gepZlyZ8SF5PQSm/SnKv6EPYM+mghCWyK6IhKOy6uqP/aM5HFknZ3NNH9xZsLmX7oYyqMH6sWgt1
Wt9MM2cqEtpGqlxPBUtW0IFAvtfYzCdIy47OpLsa2FTJYpVNwAm/oTczyXSNsqLXzIICqeGKl820
NJPQkXTJB0P70TMJSWJrxMG4yjxf93tU/foY1hlw7U4Hkq6dGl8UzeNHMfX+qSoiZvfQzVCQCBB9
PMoQDOMjX6/YkR/ikiJrM6rCr3VGGzdkO92ZU7Cqcphqfje+6p75clZLoM5e4l2MNg+QKEzcZ1bV
HJ0xMIhgC4r9vOC3aJYTySDdko8cTRiLJDr6je/exC4oGD/2nQ1yScWwU4tV7WK5BJrsdls99+UO
U6N/miyj21Z+COLEIYpw7ZUjqKaetMV75YXZhtSWzlotbVJA6fCATpHnEdtEGmd5cVWYpUdERubR
Qjh5iEmbOdiiR7Se47uNo+EJEn0MutUPQZEXpOKauVTnfqynk0RtRBDvACSvlRnZ4dzVquVcR1Xp
kApdVOrNCitSJJIApdUI4qPJu+LYFp6+o3MItw+J0bEGxbMtmuSrnPP6XoeqWDWI0uktouIQYxnd
kyrs8Weh+6iybgl9kF51VZtFYa+mqHJvkgEeqypsBXMKucjar1vRr5XR9Y9I82pa4fToeedhG5jA
H8bEwtTtIL75AepD4gjtJzTLWD+zoszWTWVoc+WbSbzr4qaFpI9ARANxCdRTSvNQ7cgNyb1PskZT
eN0PUwJdicWXXadqEkpA2C+bQnkEQFeEQlIMWR3DVsCkLZpZAqIfYl7WpzCMrTc7LINzag/W0Rqz
sl/3ftgvMDbhrzxlTYcUfruxqUs8oeTz1t1pDFvoBG1d3qLPoaDi23vIh5i/rCrHTT8UiEBGWvq9
9Ryj234ETjSeiK0s71tQskcI/Hm1kdPYHE090mqo6ybezujYyO2KldyZTlU5W+SGBHIS5hV8abvJ
f1Ii1gBfuqo1Vx1dSyCikk0fMCMGNSvtRSVMxQSCFCADAHBElUMCa2nEj6Pbil1Xd+Eph9e8qmyb
91afYFxfW3Edd2vZVd3VFNf1S+/F6YPIUEQQm9DNz/Yiy8cyBPrNxe9vX3tIGvHdmLke4NxARoGd
po2T503NY8uG/44FnewuArOTm3oMskPbDaSgj3icdw1TkngbJpoWvIFTHEKYCd7Tz6fxQhJN2BwS
PxoGzi9NXgbjqSKlYkqyszWFxlZE8/iKVtfdjnUsHvoOlgxqlWIdpSrcQQVX+xrW6K4J8vhDCmQE
yQ/jyrhW/Rr3rP3MqdVqM2E+2kCvEu6G0YCDczyagO03hNmzb9rbThdutO3aDBDqLOqvferDWx2b
w6MTu0PBchwMj6NdtCcv0elV2qX5pSryi0FewedBt8HFybR3w9Cu3ZnjpA64SxGr2YPLCIAQAWK0
EnpMKdlKCBbrq9lMuMUaC/MlqwW5SU5e3yjyaF/JKfSBCRnz/JmH1co3pu0Un7J4ql7pPA972QFo
LSgw+Tqd122N2ZYd5crA5ioGRypjtmN57Rl6wxTnq/YS52QMPBd1QThc0mTzfuoF7K+6aC5EUdRb
rLtvcHUGbzdigMU224sHh13wps8B9bMnr7bFpL6q0Yg2osnPoduFOz0E/p0ZWOaHlj3ACUiXu7Yg
f13T1Zbr2YNFFzhzu437xP2oCHgEMvmdFtpGezJncMfLyj0qs6/2uWzUVuSxCfGYVrkhNcHbxAeU
KRJHPQ4N2llm2l7qZKdyCHhGdCE+Ia4zd3AvAYsW0sQYncHH9ppDEDg21Vhf+fbOVlRUMwe082Jy
yWcz/VzbboSYzPC3PZN2Cp12OhROkG0mh5xyMgzCbe6Hrd6Pwh4+T4N8rGSdntLGCU8qIayLKuve
yWz3G3us8qFnH3nNdN5stkwX0oKocGO4DyQF8sZruuoG43jhXqacpwuPRuido3w0YwKQUBd3KyzK
yl4Z5eTcxoUyPpC+7Ht7rw/i5JBAIAR97bXBC7UP7NrWh0ZMFMG9aZvWx6nWzb6MK1QcXpiyKRMi
ffLGDHw32R1gpwN1b6YKElXqZ8e4tD51Q1/dD9FIHaWD/rao9HDC5UCGSe2KMzmhqKSoEx4C0+vX
SYmWJx4FJZ2yvWft1CAb7cy4ga/0lLTCOjjRRBPQzCKH4X926XB07ry6dUnUlRxEX+WfWcoYXUfG
+Fx2MMcQRLrZcV74LtgA0SegYzG2mdeP12PtTlc829nK7qV/NerIQYyXvrE1Tu5StiFYDbR1V0DV
2diLbWosLJJJzZCijPuEMAVLp8cc5SCmtCx+SPwKpirlf3Xozcla44rMX6Q2qo+V1hounGevQZzr
QxZr45XGKYv4nBU77mg3PXiWMe9oWc8M/O1AfKsH2a5BPWfbSspwm9HH2pJbSgiVSMHQseS4Dbs8
VsatLDG/tXGEVzstn6O2Tm+tNKvvHQd0aGQzwoyMacG9G+nFj6nNTGSVh6rqv8QyrVvYd41TIt0D
ylu5afUyu7CBEf6zQS14b3P/oWfaUg2/ouqpc2CYsVglprjFQ1ueULpEi/6hOduQuy8gs+U1vT77
rumtBPFe7lqHPgrOCLslXqo5c9fsaiLo6oSr7dvYGEZQWUX7ECVecdMxqX31s5YHMJ7NbxENDSp7
UklWw5JSRaMueJBma16XTm9Za8Ch4qqQVrur46o314zUnROMTBf3hz8QDG8ce5M0ZuKTTLAUjSJ2
rxWzXLFFb7929MqX3SRxzmNf7rNSwsGTifPSpKb1OtOLwf9IutSGep8T5jXurqZk3XICvmbSfwYt
i4Q+l/69nEWFftmNodnm2QHIIPxTDVB+APJ/DGWt1+Dix2lVN2Iibs5CvkuFqJ5NS7fg+92elohS
HIJ7ZkurHo16Gl+dpil2dIBzYsbsGoKz4Vaf8nCYbj29BL2QaaHg4TQzOEnajfDR2jR7yeZsaD7B
B2HQOQtCxEWR8sWKupSf/TyExRtk/Rp/bHiFvS1BuokfaaWGST50El8P2iKzJO/HhVbp4u4kZcwL
h01c9ml8pmUUhFeB46FnTOkcvZnQ5dyDzWLXgQB31DNereExS+16iEAmR75RkGQjnFZfwfQJuvZ5
dEQ/aKb/srdsAL6t8NoqtzdjTGTQSGk4DpdJROI56S1/ZVbyueZNezHrNP9Kr4SSo0JzLW/TVuix
DFDuMAOv1hg4jeTUf9/D1BGdgWsskOwlkellck8HBsy1M5MF9RFKQDKetRXzUwt3Z3HRqUc09zwF
/MnUgIk0qBtxNPKEmS5YPJT6pn89dwzlN9iIZf8h9Ft5yVqjcC7VUJvOS1fYVnqZh2EKtoGTee7G
xSZR7NFxLgLxWXv81qQzmogRiVb+lY+cUd1Plg1wF611nnBNODD2CDGja7mvvm+fWbiD8bMRESvH
eDggSuWxxt9jw9OdOVgPbX/+Nfabdr53ZzwRUAdnjL9rXDBTvZ+RKEVnbw7nhJgFvHK3ttFa9RoN
ILYeegNWxL+kwIpCpR96msVwzE03PJKs0CWHxe95nWHmmG/nRAUxLo3cpqUZzGweOxigkE9LIP/e
CWGGNd5YdsPGPwWnZp0RLS1MMhvBTb5gT0vaEwQHWGx/cZnkt8NsVOaudGVDFySllj7qLpvyM4pp
Wt+mPyAq6FhpmG30QTg+qzApPLkWWDHKLVOJQO490VrtntKUZkGYjqY4TjGoGKiqdUvohVRTfjJp
L3Qb6foyvQzf/WUkUlRsgnoq9COJaKgm587EgL6ix9xO32bh1XPJfH72nG+uslFSrseu4X4SIlpG
ZmXJibeNmn8iFEQGpExCGgu6nTOTPSeQTXyVoVxNzrmw+ezCpbT9yGIMOJtaKKmpkIW+s8pMvKYR
c3+9ytmt1ezh7XrcxiFbY56cioFMsNQyJpRLHbdEKvhDrbpgZfuG8003hug//JRvEqG1SFTQxy43
i8K16KxaJUqKp9wN2I1UAdyUKKDE/NBA4KQ9PE7EY7rzkJysJnLlrg4SFilRt7MNfAvo5U4HlVXs
KJOnZCvJx1Er4nFmEOwgenmsmpKwu9VsJVFxyuJQfAwSt53GFWG7KqKOY0q2drg1DrwCB/9qptQ1
tsvgS16KuZFLcJucrbtINvDVhxj9bhQgr6DN5fnATLu83Wlz5lvT7PDPou5GbyUzkh1XS9ZfeoG4
gWQtaKkIdrHtDDnDsaQINkMjSBwedEVtxcI36lPRS35LuuD4qfmYuZ1QFs7eSQWYrI5UPH0/4wVa
pqLy+2WtbfwVD1bW+fla49nTx6BWJooKMsDmK6PJnJ44wqrtyaDIPWvrz/1QXA+Nhu2LDc44c3MZ
/nVXy/KI2NWt72Ui0urVbwQ2jMl10j2N7KQ6sdW0pjODsQ7/XO05xSFD72veR4hOig0LoZo3Pnbu
5Br1HXmLgxRNcRll4W/QSlfBbqbYp4YtfMcHOd9oEO5E5pEqQf84OakWmjXeA79+/iFM/6GPo03T
+ut0nMvms0xSTNFC9vptQhsEPZ9LdEDvWDdfyNyRKUVpyeXuQoigG9tW1rOb5TxvqIrYTFlzWH2x
udSv9IhS+9D6YzntnJHUto0VlwGMaxYGsj94wliiPTb1ByQy3Bptkk1vPx7Othbco55Z+/pgYlCM
iLhF/Dkfil4gDI8ci8Yg9pC5OVlJroZdRqHo7NqaTiJDIZRs2zRpkjP2gAL7nW23xSZC3jWdnMmq
wxvbDEp9Towiwzc0JoslronKhH1lGwuvF5timOk/At+Ltwk3rrtzWz/tCO4yknM/+To8umjEvrkN
yXDf7FKJmc6zFTgJJ07S2dHQuN0TQ5E8/0iqIM98bOnFs1vni/qVHB9Gc2Ri8OVuLatn4ahcmaV7
a87D/WBhK9w0Wd96gHnDlBhO1brldGLHznh4sXSj9E3o7aRg7VMnvajeSxAlKZPbdMf4l866oSqn
2FWJPz3pqZiurCllKM4gomb9/KG6GtOCujupB03kve8SL6bmxISwIOHtD6C6Syt4it1I6T2xIJ4h
aJRTabNO58Fwk0l6Yjf+CEt15yUYiXZW28b2fsx65lmRGjGAr7MmNfgOVW6k4GrjMstOTe4Z7mYw
veQwIydXBxFlbXJku+E/gkMCkcwTjGMx9MyW5xWvLiG2c6PfzJ6ki3XbxELtBC2xj7X2gmEj0ySz
1j/eET9GpWOOLm9bxol4UADwwwsnSZV3pZwCWhYMU9unCoa1c/1jxXRJWBCPfY3EER6QSUAGFkfL
JrdIkiq+N5qOC+e7HoNfGWHbYAU2i+hAMOicHC0u5bHqI5mQlmO3zRcsoUG7gSqyjOadrHb2E3XY
Iy5jT24IO2w+VcI14Y5M3gwSyi2rwWqJ3OwcKmUusknNFqLAPRRuy20hpoCa2IBYVt3icqJ5QsDf
aBCaHI/+jUHnE4NIGXbeC6x5lV3kmDqfaTPo6aoxWglgn9di/4GKSKFlpfKdbwMLQfEHMgM0j+9Y
9kcJGbu/yorQnO+RCPJDpsZORxuEOykmWqmO5OekcKbFJ7OQws82Vgv9lfdJlvJCMZG2Ziv617Nx
DVJHVEv4nmkeYKotDWGjs6TyN2yhg3FYRz2e089BXoeY7WDkEdlUQ5WPlmVKzBsDNvYcbcrRMjBu
CJ+BwnAukI2SIaG8csApktt5v3Ww81kvdd6rYRMA8OGhYjjgMyKIfXQoK0HbnHq4dqOif2jqrK/u
2ExMWDbx8ntXLpFwcp0kVp4fqiBPPhEVL0CDp9gKlx72yJTjUOTaE9f0n3K9ZafXwsxnaEqzHaPt
/PSzRlJmZ1N1TSEWpiZOC15dqDLclqeYkIjr0Ez7LxB7WQEMRywiQY+isnqpldVKegFYni+LJXx8
8CoQm5s47LjPCq/gooFpV+WR1gVxOYZhhPU6U2PaPcwmNc3BzNj1HPrZNZ4YNDWHYTCnai3BaiRX
Qa/gJK5Dp59GpDtG+NV1mX2+smc1io8hMLM3hI+J/mwi1GUfOIyRQyLBoKORGoCZZWSmqza3wjdM
2EP0cfBHHbySOMW9EdDe9L8xYBn1YWqjoD/WUxJv7NlIZ3rYEaOIs13AcLo0IYU8eQ5OYz5M9LMq
Mp85sQdolUZ7VWBGKK4DtBhomlHsp8+KOT8LfYpHplyJKAKyubPB5EjGhxRdX6IodnoPzX6JlLSY
NCPFLGnYUTUiCjmv+a2N25jH1519QqI5ZAJMOlD/8x0aZV6rZdw6zVtedPWEsCocYjQ7TKG6MxSi
qjzUaOzEMmSJ56u5bi3rGge/V6wM0JIT6NGB7RkxBkbZTh+xZOqY7kihhkuu20Le9+QiyAMmN9Zm
zQ49vST+4Mynvs8K9EAVDml3XBvp1MTHuAlK/zYJXOleezNgLkYtVCwOTZFKLE89jM/pzJ6h67YQ
Y6f22VVG7G9pA+dds/2pDO4G8PN6RQJAQNhSS+ulpnNaOmG2zdFUGNUN8dut8C8GatBokeov0Wtk
V7oS1vlfazveqQCX7bvCb+BCv8AYhqLld2GHoqaunb4e932ZO/ZDKwFePReJRAE8RoqhnS+YuN+S
isUz6mc+xfP3A/i3pKX/UhL6G7X6/0ld+s9Vqv8HpaXY03+5Un+Slj68QtL7x238ta6//gO29T8u
se6+Zr/LU7//HT/Vpsr5Aw2nXDBZDCGB+Pyv2pQfAYH0HHSLguYBaqKfWlPp/rEY913w074yWWWR
/TRl10b/+R8S8SpCObCXaFSRo5Kq+N8y25/SThS6/xp9+50Y+ov8DgAUT7Dp8CGLegi51u/3mTQ6
NqoFr+VotpuDO8TPfOZON/mVGzNekdgHVsk80R4jXmbtRvcABc5zEXg7r0/2UcZPePqjg0pI5WgF
gpIlxR2VxJbsjG5FSvtZ5vMJB+4ydn/oCFwc6uybrOQaxcu5c4wTLgEshbRIV/GYfIE5chx8+cQM
BLlKMLZbqyuxO85Pvqj89fIfSUhDu0kiVucxfMshXB9id+4Z+nnjqrfdt1k0X/PUN2gTYMLSvWds
U5PBHa6cO77wtS2Ll9i0DoTFmJskCCgO6cWtIrsG7EtNRBZKuUFYMF/maZ4PWGQw81FIMaXkCOLk
mwcYADAnXcJQ6Y9Zlb/4Zb4tRHBqeXutmCsQoePueD+NW6JD3kzSRPZIYglfFEX147DixqLroelI
9UW1LpPwkXSlsbJv59lLt9gcX4bJuY5C3PtNG3/B74mSnyNBslluCodpUdyaTzmvgVupyWQ0JHL9
kSwdoh5oHbjJF0iYCf32tzoPc7rDEltL1V3LUjznjYEZc3jpnempabhyceqMqymP3obZPc5eQqCe
VVfQLInHaAI0tTNZblHdbvMiuzX8+XkeOE+W4hrBF12prrvr2uo2NXWzTia+T+rPbKaQoFKCL3wS
gSyra0+Y4yc96F3ueh+BkK7LjPS5rCdl04o7IECzuR7lJ+q5lTvw5gfaQVh8Gb8FzTjRt8iqbdhZ
xtafJKV6yYbcd8knmCd555gECzpMa2NhYP5rRtrj+JLZF9rtDvMhLnhlj6cswBhJExeaVy03JLqM
xAaydy1GDsHIe0A7mAUo5Ke14XftlnKk+YDtb8SkYoNtbutkzcMcr3HZlqtCBqekNiF1jHI/BoBi
Ykl1mfUErJPGMLm0lBQEpXWG0XoVzdzsDgMCtxLbwRZrO/GPy2BWiuJlBsTBlNPZRVqchEzvaWPc
uiZXP9LtbY7VO0x2tMNfflm9fq4Iv5I738lvYbr6aM0XZrtCsqjEOyUwWWylDDs33HsZ+dhuqfZT
4hxA0lBnyuxvRKF/gs59/7SFYsxLDa38e91x3wm25+RK7V0Psq0T+vva7fZGWXyEaj8H6fWg2DJi
uuKGbD7+9Td9L2v/8VVZVB1kc4oS+d1SV9ArorFkhXuktm+2MsuNY0xri4YKIBvWmu8XImcoH2RX
XpFfGQi6/voQ3ilTvx+BME2W9MVAwJzi3WJrK4nXW4RwTvqLtPKrMHKOWhMMSuBoGaR/c7rdd+rQ
5fNIT+B9AXOYVud73Hdhm02NJDPcB1QYoC6Qg0xPdXpDM5jgHMIC6Gz7HxA0+utIDU+JdIiSfLM0
yAwm/2nLeC6Id6otwP8iaymNTd6dddI/eaW366z0YFf6Ovf1fv6CFbhYa7yx7kSbfsmILTr7rpg8
j5LQPaIwfk0GlHhhcw7Q9rEakdoTfXX0iEexy17GjJDryhZX0PvrNQcOi7lvt4kWEHQRVkXR8Kpt
/0MOOIgNgV0jmZ6NdT/IL66uPyZYGleSV9i+6gQdL+jTGaMc0pwgRQAgerI0y6dH7OPkfYhm82mC
dLOKa+8awwFtWi86FXG3K6tlaGuq9ffr/m/VUv+8APqtkPr/K7f+D9ZSiqr1X7t0mNTj27mPPwMb
/uH6OX75z/9Yfue/jTrWH+jUWZYcYbukOtuw/H4GhHjuHwQYsF7ZbJ09939LJ0JF+AXCQ6hm3KWJ
wFP+s3RSf9Dms5dHAgyb4wIpflcp/VXlJJbV4pfCSTlYUQi5oB+3eAiEeqe8NnIabtnkp7uhRAjP
bpu7FZpQfUKdNJZrhBDlRkeZdV1DCNkahhNtmH4ZKxtByVtaN9WnX87dP1nI3y9vyhVwvNn4U2ti
G5LeIk7/RfY+g8+Uae+5WzQj4kPUePaxdkiNj0Q13Bagbfa9E5NDuyhONVyV5wKB4R2qs/nDXx8J
PqX358b3PcRvtoJVySl/j6nHCJ81vLUwsfu87RBvLxGqfXksplCg4PW/RHU2Ih2HUL32YGLvx7Fs
UIn27hbUqXk1E391qwJdrKfZtj9aASHSuh7z3cxYlFDibNdFLeyBGObapXXDcdfQTFnVs3mvVfs5
gMaxLbO+u6KX5V2AhESkUE3miRialnm3nbPpreP6tulG496NyuLayl119tHjrAIEuJgMfcf6Zo/S
2edpF5wRWxYorx2Xjl22AGzZJJvszmMj7/aDLT/jGwSSVqYvHIh9MFQ0felb9CwYpOZ11Ugyft2Q
3NfsTFa4fMpaB/a6nY+vqZDRboyuM1QSa23an10j/eQkhA1G1eNAPMSOnom9tor4AhgzI8uUhLGM
WNu7MEAU56JoYREXCvUWcdomc6bt0NTNZdY0tu0hGHdppJrHYigw8/pFc6T2gQuWCfsInhZQ2Cgn
BOtWlTL1tm+w6xP72/bxVkGBonWWfKZpM1Yr8snMm6AzhrtBJCzVpR0QaWaZE7rOMFwxG4iyFfNL
i46vIgrYjZxavmaDjrMTt+6VIaI4ONS+AIg2XzlOeWAyaq6N/qlS5kfH5fJVIR6cPCKi1HDyN2Oq
T3YTfcNm8VLqqN2mGY4yH3P+IWxpM/dVWRPe0jgE6XnFZnSyz763SP0E0x6/HI40zydwUaq9FNJu
952Kq1U/SVh+hA3+F3tnstw2tmbdV/lfABnogTMFATYSKVESZTUThGRb6IGDvnn6WlBmVtnOysq6
/6CiBnUHjhspy6JIAOdr9l6bUVD8iCaY7EOzUyARcnINCN3iynjHxrptGVweQNAXPhkAKKhJLb44
gs4mi+tjnMcMkOT8LS0iO5DjgPtgVJodElwVfFH8XUNbzXrhGbqj5ulp2CEFINq6zZB0hZn1gP+4
Z9NCWoICpG1x3IIC0bk1lorDTXHdGmmkqgbZJO9J0iVlDG3IxgCyeJb5zASqd0OxRWVlniPU2vt5
6cXjah45iBr93SJVFOt1S0JZmKjabWVnEyG2ENKRxTqSRU9rn0sknseyG5v1SkYJEaBLYNTT6xi3
/V6BDYfuboyv1ygdZu0ESKI+jEhM7+e3RFWzO6W2d4q1XoNLZioOw6kKVgpJuHZ4bSPsjW+rwR5J
TC1sjLQeaBp9tUzMYsL1hj0LpR1O5ju1sqZlD6ZtrraONfFyzJEJIeaE7Ba95GRF2TPd2IH+8qIm
0kKCErHQDkkPRG2CoZ5GZLNYi8pfxZlomCMb33TBOwy/k3qZmt5T6oZWsdLfwNBpbzzwsnNjgVwj
LtBRUS9gdd9EWCVeCxLAvquQm+/YF6kXhW3HyQgLZIFh6NTflAp+RKVn9VaheUeQOjMQVWUMaYUk
znqadBroNgQgolaHMExi38m7ZWeMeYEueoqTPX6I5WkuuLHGSW0f5wSLhSuGPRPCca+PifPBErqY
fFVDX4DmpH6IS5q/TTMUECIbCRJikdp4AwQv3g3CEeQum2sCqFXOSPuqEtCDgVBz5kJr9GYE/IbP
5L7kCuOZxuV6LiaL+JIMsbe3DHT+295S0gOWyzD7gp7Ddi+poRUuOylUPwspl1Yjvy8u1DIPJKIW
3iSmmW6FaGd+dIejyODahBCDNBXpnCo2Be5p+4uDr+4SOiVrktC8BZ9Tnl1rbAgliIhsMzNTe551
VoJ1ZeIwKpv+K75OxIuaYxxSwmyhICHfNrVu2FWoyA1OrHRk82eNQdq32sZVE/NgSIf5c9kzZ67b
iXWqCKerPkRH6JEHp11WmFaIehLWGjNHzOSe2kzTObKiV2MKMQ417Ax4TpThsc6c/BEOeIjDI+l1
Y1OS4vN1dqyHpBG2Qw3rTme839OZS2Y6O10sjoAPYrAGZcwyvW2ldhGIDgnf5S8JN7cOY9hCLxp4
YOBVIccjYtQcu824t1RRPERzkT9AqTpzv4+HmPf/1Jv9jJwnVJtTZDlRkLCApt9VRoSKeY6UmBVC
npaIhIgd303NwAU+LAUqpDUJuWaqgRzWcY8iNQ5yNGiIDdjaF8Akxgv7RqOHIggx4CFRakbA2hxt
o2ogFYuIHxsZU+U2qmc0pjw5sWk/QUCsJ8/u18Q83uKNEuUApUrHai8Y26LBr3vE5Py/ejc2KKPw
yYvjWMnsDkGl4jnA7fp1n27fARHWetByykqaqks3iGq53CJ9dqjx6Zc1G9pMADsxv0d9EuiuzB6t
qrCivTVXPAaGqbsUs3OczMHYchGqqwgBCsEyFIHImRH56jAi9lXGvr/MLBPOUdosd+VQEbjMTnDH
3mg5FppUvrSyyDGKqDsSTDru4NC60sZlDFh31y85EhKfCHXjRe+qcQPXROyrEDx1lMXlpW3S+iWq
VfsUF6o8zy7eoFRpxNaOzH7HY5ldmsZ9F7lrHDnHRsIgxoARafLase/0pzJMyQpF9P+MoTq7R8vD
YkYdmyBamvB6ydzugaETWZF2r65Rhxi9DzGE1jno057U2Nhpa09zTfki2gnK61hf1DKFlGqCIKlX
shY3g0tOiM5Rp6RVjOqDItVHL1FvkbmQszvG0aOtlcPCX9XtOwM7HlpCRCFP6TJp8cbOC+vKYrXt
D2CQN+hZKs5+u3Mb32YGFHKgxs2VRTJp5xut0X7rgGP6sDCD2mmyrYl26dwsprsdpdWiFTPKOxhd
8qTqjv4tZiSn+p/3oL7kXCxxacORMtGns/hgzsZxdZ2GEDJcbGp7Pa8hx9Ua8ut4yK9YRMmXzwdE
lCT9MYXg/4IOy/XzToQ3UmOPRQWncqeFWZkcZk2JzQ1XVhWETFHIJB2gxl8to9GbJ7XK9UvTFfSe
Q6Jf8r5FYMv6TE7CF6lrdA8hvey3ZEA/tbGxbu74cKbzgkoleYzlbLdUImg69pDEudeMCHh44TZc
8EBeMNSwI4y3dqlP589jGeleXkA0qcUHqwuESZXbfitbVfQVma6mdslSlfdWG/HheLhfNJhJjjas
uu0OwxBJUulEWnM0n5sWpg9y9vFZ0LhuVGhE57iwC+FBAxZHy+jki8Ea/xQKDTe1iWP7/PkfqTS4
IFPL4E87lIbB3TLKlxjT+eDjhHSTjZJa/AJsdXm+wRQqWKJK+2tsFdkHMkc8UnnJt5l2YR5cRG5R
ME7adMYJKl/cbJbP0EO4PnF0LZqvdTZfsgf5AvxXPQ9U/js51fzwJHcJHO9roXktfF0ytNEDXDfV
sOBwUnkwgR/hv7pmH50FqU2/v/2QcMWtadW/tyr/Y435/8Ke26FR/fueO8j/38NbPrx9q5ofm+71
m/5sup3f4MtBstDp4FgzrHFffzTdQv1No+mFbiD4Q6DP+/eNBQiMdcdBKJfNV1aX+b+33Zrx23qR
A49XXYgWNIP/QtttrFuRn/puRoeU8EzqLV1dsQFr7/lDm+uYC/QJpDrbdAgvPekWD9mkVLjd7GXf
ASzF3odfKugF+jWvRXNlbAaYscdGK5pzh7oA7J1LjhvTZ67GVldYo0LynF8qrWVFaDMaY7oeTbeR
64TxRm2t9qCJbvIR2pdU2XnyGtpGed/axpIgg660O+iNNJ9Cy65lhbbeiaLxkFg6tuliYknhNHXl
F5XjvKOZS33dWmVQ5TzYaUAkUBP0BGzRSkaq8RQnsD1oULL5uUxbRBsMqNVTTEKz4ddLodylMJru
Cq2wvsmkrE0fQqEuvb6tQ+ISmsSMINugd/V6xCQk3S95tTdy2phNyO/h+LkFln2fct927P11m7Do
iVOtqZzlOOkaycCObr4mHYOUDcRYcBnoalDnURyjxUVy/5YV1nwV5uTu5G45vtIOhLhQWoN8jgJx
hE1dPLeu/IYUCP+1BeGAlyRNK/f5AIoAkkN3m+tGw68+Gfi81TgNSqCpV6McduXYXVFF2P5iux9q
ZHWXCG1O6nWtMGjPWENxzOkpYcoUtLj/lPSmlMXZ1PP0W2UjPPJS6LGLp4qKh59TtOw9LCVXHyPO
2tB3ZF+9EUGjGr4+iHiPe1E+q3P3PGW1pJAulX1eZBKhDkPDrh0bP0z1l8IkCsInkxLUiaXchJaC
kA5B2xol71q7TGFcUKfaY6Y1qDU69dSEPUr5RpivQxO/ZvEqxWLb7FAvM/3EshxH3pA3G6ceiZWt
qWGNRF7ROWCGo3g+UTqc8C3cRLg6AEQXCJsKd2p5UxCxw5NQIIfDi7wL11oEgYTjRW7SXhanyL5a
HRRXax4LsLEI4DouINd9WhbNYA6UUn7J+bJAD97qaw/bGQSLeUXpaqVnsLFn0dSSPtZ0dNppbFnb
Jk8fBidBouZaG4RrNOBut27Dyw97xBILQ2QIIsjH3y2tVb2p7d+aEp612nfPCATu8sqwiJnHTFVq
jGNWTGyVogPV4/7VngpJQwinsNSMd6wIRJ4hRCNpE3SA0zIKqmmKSQdwFTZw/XyIiLFCxkDeUCna
xh9DZ0+y810bZvz9VCsvzLG/MwqhzUWyFUDkO0ury/yK2sAjNlFg2VOiJWicarlfOqipWE8dc8Dt
oCiBNLVpDxQreUWsrT43pr5sI30cqd/AUO4yG2yAmet3FQzijUQehnVDSwJ9UsfbzmQ2lRf2F5ZH
ZFZWk/HOQB5j4aC1xjNtosUFFDYEsc1uJjd1CXCNdsqmW9K1c9OTTJ5nism1OiPnsyoRr8nsfmcw
U9dqPE+NPQ/YbxT9KmrcOMhCk1gl5Jcbo9TFvcOQwIMNqwXNbAqGUg1YVfB+W3Co2H5HCOyhRyMp
vujTOopx5aqZRfkZoFN3Dd/I6/BiikKx/IVMuehGZYu4NWdr2SlGYrTokJ17E36470on7M502vWV
qOv2aUZv/jDNGGrOlWAACogz2cRK8o4cftggoMmuxDhO5zxP7QdgWRZa+JGSJEtipH2RNmv7BT7a
Q0Ss96UbnGVvZh0tcdO1fmY62RXu2dZPeWpsbcYvG9xlyj1TsSyDiw4iR2h4CVjZYU7ELi52w5JO
twN1ybGacknoVE5VzpfLnTVOEPcl8ELsh1N4xSx1Os9pihw2pfj4bvXrHTa1VNMlK8ONmMrwAzih
zM4hqu2nppgkd7At7YeydlrtmDtA6H7fE/ztOv5XghDAKTKQGCgLMEIsidZT9MfDDS9wMluwmbdD
LG5khHKqtlGsdGQJJvqVvYovyTIgSsGlO3R0xPNkoW2z5kKy31NWYk+y4W/+Ay3oc03046h7fVWO
Zq7bQTpY8zM56Ycj10hN2pE5sba9EhtYdkKUReOXpRrhggBTPgzaciH3j7u+/GpwMXp1XrU+DqFL
lqDpNjAzhVVKaVnifBKVAGxRFB76nQvGdjCabf9RVISUtW16tV48PxQ4/9lg/JcV5+ebqoGz0lg5
InX4VeJgN3CRo9Dk5dNe70QdX41ze4Jz/fa5xs9leLFFBZkdd7jUkx1aO5N504RqrQ56lMTw54q9
rbmn//qF/bIN/P11gbNCF8ImwxGrBOiHt9VUbCE6S8X+mktSLGT5BYO8sarKiVJzmKx0w+9knP+x
cvenbdXfyX7+F9bEAs3N39fEu/6t+1685T+todZv+bMidlkpUfFgWKLARcBDyflnRaz/plMnq5Dk
LIKbWL78R0Xs/OZyxVkQtnSAcu6aPffHIoqKGPgKK2BwV6amgln7V0piay3WfyyJNYoqm+Q0h9dm
mojGftn8ZGORrebZbGdCCA3Kz+NuPfgoJs5IG6m61kMxS6MPdz0m8dso225Q7iZO0DSdG19fD1Vz
KiOWtvp8CK0sOuiZw+mLISsIs3gHhsPAphiNxabitEarCy7RlJSe8/hapeC/SbgDDGr1RzcxKUEU
x9qYhnqXucMzom02zeH4xiYKqURG6eRM7hDU84xreaw/kHvneIltFEQGKm5HZrtBrmnGirU1UcrF
XgtzJWjctvL6uNexMHxWLtpaxJQtxtVuVC/RWuAYiWNAW6Do6UStdj4BmSVr4CZlGOZo2de5k91x
Jn1jy5dJAB6m+U6mJG14Rpvm+3A97tzPmmsMeST1CZHfUruZ1sLMXUs0k1pt+CzaXNh4IKaZMawV
HWkb7TXDVOo84H3VDjGR9VqvpWCzFoWwN24kVaIaaqlHSoC9W0ol+iCIg2pSCnFTRWgu+xnvKxMI
nY4awp1G6LqXrSVpshan41qmZtH4HBWYDtpm2ZqgAx7nYn60AIzt61GNTmXcF4cWj/Fb1ZQ5/ucZ
XWzCkf2aj121KbVFZ5+RDe2VNeUv6mjP3yynbo+JmduHFm3kc1Ur7bte1W/qMpfmWr3HnYeJ2lI9
vQFlm2FN4uHoiHFh70M8b4qJ+zBairjFLs6RZVX1FRE6ChqYsr50upJspA0pMGHk2ko9f17MsDi4
Gem4A3L0a3g79jcKmx4HnZ19Q1PJnLurhx7vil0ayqmD7N3tu0lHUov+rGD01RFnaVlxdrUQmWMB
WwmHho1inpMBq2K1n6K63APvDeVT6K5QnH7Wy/s4ohLx9KljpTKS7FGxEDwukWUc+7K/p+XEKDnA
zC5Lh9H+EjNhadwne8xvBNIy4g5mBKX5k95B6IXC/oWisvWNZn5gomo+sKHKrp0qLmmr6owWqW9n
iAssFOb5SaqYN58HJa9OVm24+66hXrJAKD1NyphsEy1xvrpTmkqfKdnyYJNWyqHPBxhF9vykUihv
p7HoHtKxK49FYYUXtSpI8VCcErIqLCwEEch8eyB1LFJq/T6rmvx2apPimQBH4z3vK5UE3gXCTdLP
aXWrz6PC9VAYyRaiqvKEznQ69ySzMPCjheTeT4eRtKlCSXes6qo9E707VrYfaogNdB6rFbUvAFm4
fe4vUMr8JTH6q4TRPGqN4jYPw+dMnXxlcNS9Mt7WFQIb5MrZwW7sZF8TlQu1e9owbCi3IA62RWqy
/ytzvMD4aL2SkcLGLM3pgkWFfJJ00zqNHpRFtO3TSLkPk+hGT9tvoWp037u4kdAlBN4HD6lwqAzX
Jopn5TFrbTdOjs3vhChpZok1B9FIctkctKzTE+a3VqgLsM6I477gIL5e6O+/Gk2WfWOpaz9bVWmf
EWmbVyswpGs6BHoKm7Kocz3BmItSfcn3sFiKPaHjLPAMNAt3aWJ97ToWD+kk7I0eyl25Mq/ylX4V
rhwsPJDGTanc23U725sQFjAyMDmeehyXcDPS9Cg+QVrA0m5xBw6nMCmiU8/yuw50owy3caOsnp0V
wdUqxhbMwHEaia8JnWu3bypvmsp3fWYnqNJOgP4rPcgQQCImHAhh8zBFuea3Qr2zluk6BMDtjzSM
G4O0p02bTtNWyYBqVPVLPcWbZNX+RzLvrpGJu2dIL0nQx3K4FWkBFZce/Qt7kZ6RtVq2HpEITK+1
dAVPd421pQHMvEqdnMkLHafYaVpVJUEIlm9plq+5Zd5NsmUSrBrjcJBQuJm1xMbH4FgwwHrWwf0w
363PTCR89gk54bC3Fu2az4vFuM2uLcG84Vl1zZ5uiquLzYbOSWzt1s2Vck/80fRNx1e9HVsWn4I0
uCswlg+ticbPYe94MSAFsNgfu42kgPTnxhkDia1pXwxKFHD9yo2W6BotW6c+5I1S3Q8tw51kqp9V
xc2vQbI7AVOfbzyntlNNbkINJ/a9mprUc3C4oSeM6+UB5fgXK4JSB911S3WwMmXyp4jQFq8y6RCp
k+fNpM7NOdKReLbT1G1ylqZNEx5JOJ9fu6WAPxBFLimMubq1l3FXOHmJuaPbAZXLg7gQNKNkhzd6
9oiTL9rVmOARmdbT1iVHfttyVl6cLnqE7AMsAtWUj8v9YRiXZwx22cPQpjXrghH3CpixvTm08aaa
+njbrzw6ahA46Wa0MZp0B6S2uiFf8KbF1RJoK5tPpFJ4ADPnQ6eX83WMfXCPL6TZsIBgJhC6/KLj
qjZgRrw6vL12NfXwElXg2cqdq/YMRbq5RBcZ3mahdoMB3wmqHlAgcQ3sHpwB2RcGTPZYPJiahSdV
lzEFnBZ4a+bzshQbQleUur7H/4MpAg6tbqXmFbYjc0BIGjNQ9PRZk3HAwk11vih5lNHjugOUWyYl
3Zq3Ud7OorotNX2rMxzJ8vILj27LM21MBR3y/2BKlDLomjjdmqHOEGkwn/DOWLuxjfeTECfdAcZT
piNG2vlkVNCIjCjmBLRPFRFrNpyEsol8Jv4ezQ7YpLLxqsQt0ciSwzWWXpQ8cay+rXy1FHS8J7Ck
eUQmnl3sPs1cN9Ra4DLUDlVuyPAyjFm4z4cyTgJC3TyIZV97GcWnaBDTA5CQM6XofTJo8TamR9or
WaX6eptBgDI47Ww/h3GEsQfou+GG2de6irUH2WW0JWudBkTNA4pvPVqjjH1EOTjJql48YMfhvRzF
d0v05anH4uINk/kVvEKxJc61uVOafuAQCTt5K7P0aDO5YpHem8Oox+R3zEka9Lj0UR70kJg7D9ps
spwa8qp7v3OnKrsxkepYp6xnnZJ6IKVS56AIXJAeUpJZOZhznA5PJCkk4us8A6kKvc824P/apcs/
0LVdOoy/75duUOw1b1H/U7+krd/zZ8MEKttgO4BlU6zSYvs/LA/o9mxEYXgI6MVddgh0RX+YHjTr
N1phSExCNxgouA7f9WfDpP5GwrAFwfb/q2H6uV2C0Wyv+G5yDvj5tE2/KPecHDoy4pt225RL7bW1
ZT2wVei2Rlj+owL3rz9KqJbJ7MTELI0O9+cWv7INaaXw7LajUx3qortLaW14Ll5MFr6do/ze3//t
/OgvE4X1LddAmmMMQYJHX/nTRCGTqjtjwmq2dm9czNANDBorQIxpzrQxPy1pHv2Dovkv25j1J/IJ
q7aOdsb+tfUcGpIncDU3W0IgiY1rMfYNdRBil/79XvzbX+1TG/3TEIqfBEsYLShXwqoI/fl3I3ux
gU4wN9s6Ctv9Wp4FicZkHiFYNF9VWpxdW07bXdC+SE7Y4RDP4wP/0utgyuditndlxWmArUAsLLSb
W9UMZWDr4WHNt7wHIVj/A9j6V7E7l5lts+5y+Dgch3eI6/nH+U6qqzpZDlG+TZXuhCbyOBft2YnE
fCyohIZYHfwBfrFX4AkJkDGNwQ935X9r8LW+AMEkkbkAN6HKHfrjC5giWuUKnuCW5jOFy8Mz9bri
zNqKqQO4ogD6E9FBaMrG7cmTLZyjHgqIXdabqo7XVTQRxKAuX/VK+6e86/VX/+nDtJlWuOhLGbM6
3Na/3IKJG7NecIpiG+qZtTrocBVjZmTV1vWluiFIYWHJIBuQqLo1mn4hTeMfppr4rH55ETyIfrc/
Wa6x5gD88vakJE+y9RfJthj76AOrs/VK3I4Vo91FFqYgUSBgdRWLlUlevBAeegnHhXQQNCqQfvQR
z7FEgk6MJ5KzVXymrjI0LF3m1nCGS79q1PpVreZyh/hCVpcKIdu8KtqmcKsPhnsx2zBWgsiGdhdM
hQ7FlZ2WowdEfyUyqGgEe7C8TNUDTMfquy07AJyRkYMFLnOWX7juc0+bFfFCakr31PK/J1Rq6vvM
dFZSHzSL45cGWdYwPOvpnJYJpBCG7QDcZMq8vIc5wM9v11mDiswf9daNMxKb4cVVO3xPFqMHHWH3
Yb3BMJO94YGGwJqV84HHUGYEiN6WXdkBhGP6jIs6gSz3xLBGS3dzqM72lWUPYjfBQDg4dgPG1sFF
f0NWWRUMhL98L/hhF8PKbch0QBSPmF/WobbafeDLSGsvAxx8A1imYtXQNkeZoXz2TDnX4A9noi29
ZADbuKO5zY9G43QfhG3Me1upxFMpkOAhkFWK59Kxw5tyEeNJwwQOCzrXD3mXZGQwSxM0ETnw1qZD
4pFtGktYV9CNSVMbzAqKWB5SCbYoQdAwF+R5bnLBspW5PPAjIpKHfteOeGoDN4KBq2uOfRRLC5UF
E337LsmcusWBLOcDGUeSlJSIQXvAVE01g2ayl2UTGil0Od7LdaRgIl+5Kmq1OYgokfySlptRodGa
1POhbiwtO0iOEz8kGw/Mbpw4W9Z02WaoJS1Xy9ABWl2SzNFen3U19Acjo5/t7QpYcwP9Gj9f92hG
Vqr6odFOb7pZU94hVx3qq6zBrxMMSzdHp6WNwBapYEi8KcvSuzAz8d71c6FcosqFTtvU60YcYpsR
9NnAzN5aXHSKqHDtBXOX1Ktt2DjW3aTMYXxwo35EgZ3kHwDBzO/Az8aIV8sCLgudZA/BDUAQPOsT
bxwBQMMg4VW5Z1LYpg3xco9wWk5kszjfFlE+SHguj05ZZNdKLvp9YgBMRTInyTd1G/M2lFPhoW6d
IQQDbB1BVKJvCe27WQzxgTWFHliZiHxyIIw9UtlpM+dmeh07+uDlvWnt8OsTDGwizUn1lJ5qEdUj
6XvVW5iWTwpyp41uzPk+l5jAijl0CAV33iH7sFMln8nP7RndlFbB1yQ5G5W2y1ohdUfpIQDlvcaq
Vg3TlYt48XokUHCvxHHv50nTHNLKNhlJEYCIlPamUiIjUPT+FunYUYPLC/ER1W9aTIdUbYglBMG9
B6XzoDgZlThrNA/23bYqwbmplYHxTIviYGo77UAYXXHoKlee8gnJp8EcEzi16J91bP8Y2/SzPgLA
0FT9AF0wp8pXrAtx1/KQLiK5ntLsvYYIcCJaavkAKpY8Fjw3nxuniA9N0hY+GaJ3UZzbTAULnuRF
A9YFVjXjPt4TXzodWu4iteEY9M2ujQaFG9fkFiuHfmEMPTfSl6atJf5Y5E8m2A1EdcmtjnrCb2VF
HhJxsG7iqVlB1YY4z2+kdj8mibUGDI/iQstlwhgpUQ9gU/WsKMq5qormhm49vs+KdINF+wVAoUlp
VJXXtpU55YZsPuupZjhxE5K5eZ3YcBAwetRX8B6hpSY60uGxcg7GPB4RP0xbaKbJTVkkd8BsERvY
CxUki+Om4Y4mc2vI5/4jVlxjnS+0O1WHDtylk3zqG0MQCQUjamdLDSlElB8KkIobSyDwj2T7DRUv
Jkm9qW8xnUvQ75Wq7OjE+o+OYa/wcpEyElvmJkdiTFnhSWauaLW+kDEZBao7LUdzssVdWYj5SgMF
Br3PTK+c1DG+xDwsdlFU6TulIa5K6yYH7UH5NQOVfDtqbrFj+UZOUbvcCyWK9q5CO9hXiJR1Y4KB
uwgT8HJJpRI5hvlaLHJ+zpGTX+XlJN5t8gFecS8sID0slLgJ5vhjh9icw5MgUVbG+bwDPmadST6F
U5Ym3aWas2ULYH9kQpNje3CMNBiYriHDjObDiChtk+gq6dOE9A37iHXptiNqM9DShTxoI35p4sjY
ZWRTM29oZiiUkO++IhCsSMVs0NsWeRu4iY7UbSK1qo7jZZdA4mUjUb8PJQyBannLpGOtY8V8I/kV
KjrV95bHU+AW5b1oCfZTc+Ns9PoGdnPzVvRjuotq2FqprNqDbKJAG5LmvMT2rYzHB5hqK5BL/xoZ
aCUHfQFwW6aWT3LjtI00Dbz2zFxoYIls4SdGeVC/z/nY3DbhJA4hKk0YC1cmQ+AERMkOJvQYwEti
FGgDKuXtfC3mOD4zkR83xEgq33UnvSfNlwBaxO6SyNVAapxtytgmuOqkdiCQNN4mIhZ3PW4b5jJk
pm4ALrn0752JMpYQS0+VPKhyE3JrOvcIA4X2zvC3f4v1GCXDbLXTzUIQ2TaeuNa9SG/MZ6oN+2bh
7oo3g84tswcLnT9CoKiZvbvDRSKi2LCqMS4DvIUa10l/DjtYt0EMtAUTlC1umyhht8KLfsiJIn4V
jZIwcSEIAQ9NlSTXGCG04zjH4oWMepsYBQQPqtch3P3CnZAcWDOgJWe6V3/PLJdLSMRW9wz8PL7T
oB3uEmhcjg/DiIei7DMt3HD5oqRMBgMZj7Z0qCgxNtTUEolBTZdIvAWoUlxy0+lQs2ajZxG+TAhv
+q0VW9UZ9nrPALBoqi+rqVz1pTXp9X6ZRAkau06SC3ycBRdpOyLmaqWdfiE3Fxsiiu/2Y4XGS29U
Jrw3RgYM1musVl7yeqHWwwyFw6XsfWsBgJ1IRTuSH2yC418q8yozIie8qghqaXd20Vgn103Sb6As
8iiIRGwcWrszjkDo3L2MzO5ezIXLXcj5/JTyDNi0Zlc+TH0VGIU5XUuskY1ng83jkaWGL3OGcbkA
P3TN9mvcE0AgTwkbo3emYVSYntWW4nWWo/uRF/W04ypf7kYnCvclBBHNh4uDwRvcoMe0rSIcNwTm
tBJHHPTe5QL6p8+XKHDnbD6nZHMP94lw59jvE7XgCLQtP3I6g3+2TQcQcI6AYAVAMViocojD1nnI
VAQIHDPHTaedKsvpWRvxfKl1b8XCD7tONbwmjSlqY6OMi8fcyaevDq3Vd6ZK84PGnkv4XS6bg6tB
yvCtKcqkr2PZfk8YsKasOtSK/IgSDNOAWJA5sOhnC+53yCk8V4LPMpyr+zrngtjhTVVuOqhRWF2L
KWc8NxLpqcXtsxLr4rnl344DTbUL3+7y4U6jR7hKKkzoZbIouxz43dEZkc20CFwSCuqlZiyqDhP4
JJwIFFV9CHIyWiaLCbKoqoNpVJFJ3UnOKEjAabC/5AmQMmINrJP+abxAO2gH7qcdg4823RafJo2h
iuGnQ5rCvMETfnVyJJ+2DvK4Xfeitnmcf0GUlh7mTxOImASGkHz1hmSfLpFPw4izekdqfbWRmKuj
ZFy9JcXqMmEIOfNCsR0saQdjZkp0/Cj4n26GZjWpGLmwrqNP6wqteP2wrH6W9NPaoq0uF11k4z6b
+32tznQhqxdmWl0xzuqP6RKZYIZZTTOE7S47nXwTf4hEdbBXd41cfTaxssBY7pf4BGho4ExgERWV
Tb0NV4+OWN06xGysxp3Vw+O6uHmWGF/P/w0I/1vxe6uG5u8HhOe38q34eTq4fsMf00EHuAmNt2ub
rIhXXQRDsT9dvcZvTCqYCqB6YRv/qbT4YzoofrNNx2IuKPR1lGavSUd/TAf59/D0ukKYBiZhgCrm
vyKn0NeZ3I+zCdTP60yCP5AK8Qj6ZSxQotRhNTQRytHF8VYw3XvQnXncL4tdQ0Kd9BswEd1hoJMw
NuGqvwO+Y58sKOlHQ1EzX+9bUFidOgQ4y6xd10VQTgsikHzBc29HbGvtg4FwN44zlYcf3uj/ZOaz
zk9/ffWuppMygbfEWl8/X/9BVIQm1sIYIYwgV2z3XMRhci3YQAFCiubE70rrpUpRas5AA2mOszK+
mlOmoIbULIs1VGLtyL8otxDnt2jpoOKafebVXZFdtaUEIGL3r5D97i3drp9pYjmUE06IMHeAi6UG
Hi19SgV873na1UY8XMdCnf2QA9cvRGsHXRlXN+pQJPuqUtpt6ihrErarb9l6ptdNUUz/MBL96/uB
9FxdlTEOg2WOlJ/fD6tRCyy7TCpcFHyXXCYthuS+jq5DAVVgTozsGQYmIPK+Gd7/689C++uV9G/s
ndlu3Fi6pV+l0Pc0uEluDkCfA5yIYEySQrMs+YaQJZnzPPPpz0dXulIKOaVONA7QDdRNIrNcMkOM
Pf7/Wt8yUQAB9pkrgeRNz5/t1XfBJTT1bdxqbtvzjwnHyi05zeMqt8NhXcCWTKyKzC0IsvigujuF
q/ae5tTTxx/juCiMOshCbYQ8yeANiGNNIZkgDXEENu70ThcL6Js52ofkh2LZdyAoph3vIVx8/Mjj
qjCPtCFYUfvHPjDX+N7+4pg/oRCXVuPavUrz27Tv07K6AtHw2YPef7s8iNKzbUopyNI7KrFmBau7
nMzGNWBd4miUU77xcgnwpdSMFV0o7EWVre0jgrH+bnl3/iWpXDLHZprJO5O7xzfrFwWImNhr8k1a
lIULXjQGEO9bbqJWN0VG8sKAjKcW09180fjkLf/ul59ftE4XRZrv3nINKzZG9dK4ufTuAXA+DqV5
H+kclEta2T05EVlm/tMw85dl+Nld8XZxZBpRhxezNwSwyNGQBiXeqxmGBVzPtdyFIRkmZmwXt393
/HDIZjEXlE4d9KHz+Ho1cdrBAMttOZVLIEKwIhcMg9jY1DNsNvxMcjszV97+RjzLNNhZSNCzWSve
PssyoaqWdDFmUfUJavzbUsgXcn5xLqtqsZgiogJV6j3kMq+0pv768W/6cyocPV7TsM2wHZJZaMuj
F1obE+0yncc3uvZMEvKpOlTfLLX5pvvtVnjUc9CuIjUwV/jNrlXF+daDIF1Kom74X8Ei+MiiMUuH
y9h6+PizvZ/F9puPdjS5KIEGYKH5aBaZOFrmXDhG852vZvvxY36zTPIcmjt0/1ieWC/ffgOmgrsh
0qbKjYzh2gKtYOf6XTJf8GZcX61E60ANEN8hA+QQPi76gS7+x5/h/bDmI8z+JAY2+AxrXslfDbiQ
o2mUtwODwC5zlxALBzWMXn7ym75rONDy0NBqOnOTTmXAvX0KPFTkzmrHUyLr1h+tmyZp7jJ2W0IJ
3I9/ofeLvs3eP7cAWR7lOyF5ZCSOWsq2cvWpqLaTb92HOWIkrQ2MDUgEuQhtbfzkJf7u19Pnkx3h
nya61qPv0anImh2iunKNooXejjfdDKrvjWFRT9OfP/793jXX+N00oDCWsCRPMqyjaVtCKNCoG1Zu
QqjMimrKsARnSgDxSNkoKKJ+UzRhh1zQvs99vLyUZj75Nn87bnVb5bc1bANh2NH8aHtPUcumrNzK
NM4ctviTsOyiNZaa1TC2L+DtCAUXoDyHMN9wbkWDUSmfvPPffgiMd6z/BLyyCR21Ralk56UWZJUr
h/xe19WrUWiw/ZubQhR3HO0wR5kkvMofRuAgaM8fP/ke5vXpeP0yuDMCekEGzah+O6a7lMhHv/Yr
t6s72hudcurEar6JvShwG5mta6Om0xPGa5NE0MWAmk3hqg6+XAHj1jQUFbMRJohhRdDKFawNqqOS
zwQR8OMP+n5woi9Bp8OJhA8p9KPBqdqZFUw06Nm4jNuw1e19RCaLRb8cDgIO+4+f9n7pZCuh6/uT
+EhH5+it1L1mtuC3hevIunuO4/Ba6jmKNuWz4+2sIj96/0zymbFjWlKTQjtaU6LIE/EQG+qswNrB
x7ufsOoux6y+GHzOlSFpaguf9Ld1mWa0djWw5o7ab7HBr1rK6fj5se5FYGpXWWx9a0y72zY9NsIi
S9E2SQ4TyCgvq47vx0hQ/CCRrVZFM9Jawn5kqcOTT5Hm47d3/F2h+sITwe/C1GZUHa/GPcx4s0Ax
57ZcoFD5pvbl4FM5s9ENr0Kk6J/M5OPV/5/PA6PDzZOLpDr/+avVP0ibqFOLCmcYp/OTPFLlZe17
5icj8HhJnp9iEDBvq7h75jPr26ckRjinIaWTi6yMam8RfJ+G8FtjFKd1qroO4r5PHng8NHigzj0Q
GJZQYd0e61yGog9sOoajq8EeIiEnJta7LR+1SjzBma7QHeB5j3Ij++S5P5mBr9eE+cGcifX5kIg6
H9DWm/cpI7uJGtse3KRE21awC2m5fuM1RMzEfa3vNfp7kYxu7elHYNrXmRqem3Z26nECmvL0XhNa
tMCfmX+yVh5PSj4WFwXWKMtAk4OE5O3Hwt7Q1BlzwXVKdI/AMY0dZWKAnsVY7D4ewe8IWDzLljNX
kcwAUK4/LRuvhlQ8Km0DHXhgDfSTZTVlPplDKHwt9Jw+twR3glK2MifxKKHcIF6rl9z8FCg1xprh
QU2+/8wH9ZvhAA0NlQ7bBecscfSttKUR8Kx4cCMqxmvKvYgly5pOqzU90tG8j1qkCn6YBOtP3sW8
2L0dDoJNkpugZAmeLw1v3zs1G9bzIerdsY5/0B/GxengVU1XeOwwUNrRdNpnbQ6eGSE4PJLKwktc
Ns8ffwzT+M3H0KBjCIhtLJjHX0mbUL30W6VzjaTXn2XhPcRdeN6rWrvxrOYl7lvzBqO4pDMtHP+q
iopxmyQkPGtOcKnY1Y6qtn3adnG+HSqL7BMUv3PiEwYGKAsV7Ispv7Rgu5+jCpE7HJBi52SwRcj0
zB4k4MdtDk33W1NMxD0bOeHKQYsgsspKbNdwJ2tYn5gK0lVSd+kh70k9oOu21EYaETSBtB0yiu/Y
fa29oBT2SGN3AL+S8yFbjOARLfdM0+7KXh+uxgQGjo3LY6uZtTyUuYRM2iX5eUqMzSZA4OKitKDD
3yHlXvlYNM+SmJZDQ57d3B6o7JOhF/FtbOWR3NC/hd7/ydfx7tswQPA5swaHSeIYR4cnKt8IkpOq
c3tEFc82DtRbTXjZNoXNKCtn+OQ8/O68SC2K0gdmu7kwwTOPRr8yAhCSrQPpJdNvpG/c8h1+z63i
W1tjJg3nXuxUb+lEugQWflKBeccs4OEmkU4mJggVIOfxDScNp8yes6SBbPneXSsKjZB1S67QGXlP
IV20EBEugataogxXZu/1X0G/RDdBUlnk8uUmud4dAzEalJMmRaFM4iJWiyVcAdpo3ryaxeo4XFFL
J4gQF+gSaSH/KWt1U+i5oLULL+jj7+/9amIwcRFyAplCTGkeTepEjqNT9WigjMrPllZRhReVE9rn
djEwdszAI4ACREijWbAWPn40B4F5dLxdUthXMLrhyOFf2LTfLimB8BofdU/jegGSpnUcoWcQ0k53
Wk7w2aIoYJLkIGTNRecP1o6eBLFkOFnSc0+m2fNgh+FXP8OX2g9huMtqCdvFkx4VpLg1Tujwjve2
SW9NK7ofSTuIQxTY9QmxFsnB7gU3p9LLpIGGz3a2TZsO3VoJx/xiKOVDJsRBtRKx1bTcOClssuSD
Pr2dnPRRz6AbwUXMd3pda1+RT1jfaDEVyyLPkzMYxcMuQTWD0UYrL5pEs4jIUp0roHXFoTe02ibJ
rwWiUKSGjhI6qbaBHWk3uWrl+apTdHdiv93iwYPr0qjEQnpmtiQl1lroxAJ2i5Bt5j5I8/6Wuo3j
xugh4DCMOfasMgIV7SA6cNyCMJdkkdLpPA3JWj+fJTwJBt4uP/GinhanVXfToxK3yiPnbHFTkyD8
KIeSVq/ixOzaosYQEDWieBho1mIp74fLOGqTta17JOMBRsIbZI+XAG7yZVfgTVdqzaJOHtFRDDTL
ovvcIjlU9E4lY8qWk3SLrMn1VV1m5aHyqSav4zIjhX6MhjNZKPlKkkZTrqMiIC/SUxSNlBCv4V3Q
MbpJMaFEi95XiwcMF8W6LtM8XAid/CARiuIMCiQcuSrMvtl6GZxI1F/k39A/dnwTsCdMsEVHmkPk
VoCDybCirPvAWUbSc6zwbgTIHrbALixCpf3WHXXcb2TDRMSVlvGz6nftBd09k2gjJ13QCIP1mA7R
fjSwGltR2NNDmKIlkdD6slbhPEcjaoigEGA/VJQYSk4kSNM5Jqig2lb2eB7ly9CMBRmMpupjuuTG
S4u1ocy1wdxEgBdpPuWm6Tys2WPFpXg9J/mxkUCV5uyOoCqiK22TBETbz43iQFn6EXhQyH36zk7L
cGPYYXtAvRfug8i3t0mFNEQlXLWige5gKPH7ZNxP1uhfWiaHlkkWzmms05ubovBaRLE4LSXMhKao
1LsKexfSmkK6eD8AK1aqSF01zIjereJyVUIyp+dIht5Q2da3sDVpqmP6KpfGRMjUEIOmCtsMq6OS
jWf4uhCFaArWKzV1tH2PH4GcPcsVo91i3zcVJpkIr/BNFHsjt5y7scN1BeZruKoUzheLKbfLs2pM
vHVOaG3RjRZvpBGHJvNLpJyacUZkpjuUdb/PY2Ed8pyIzMEnx8J0mnCDna5tFhWqCRMtnVT2zdiX
B2lG1TXT5KG1Kn1lInlZKdwpNk2lWTuniZ29aofKdpJNuJqwxt6EhF+6g+8594OIhqsh0KanIuHL
7HwCWwsWzauY+jLxm0WzypLYPkCLM88sy+vOqnayvmvsAk9OpvDVkbZyX8hYQ1fOd9rXsekmQ20c
vHBAisVVLT8RhRMMWwtswqpOK65+Y9g1Z/h86FaFOvwp+uQcGjK72QoUxSQXq+WJja76nJgh10Ep
eNGm2nAF2CI88YYoX3cU9tea5Y0o1KDrJz0mtwHF/0nJbXiP4OqxNwenXTRepCxVpdG3iSkvzbRm
Myoqx9VCM7oIuaJeZH5MnCi1RtBX2qRM500+6Wd9M8evZ2Rw+osolgh7TBGHKaB5/cwMZVcvzKS/
zZTSRds4XYd9JA5WxPjlERV1U6A+ZgQmelVVFdCqn7sgoiTaXR2EWS4koZb3cPh77yGBHXLIYNY8
aG0VndR6YD73Q4bopuzzE90qwk2KxgzyfQrHJKxIElj2vIj7XDX4jGLosgNAvm3VeN2+TNAGBbZ/
3jl2tQaKWO4NyomHME7sSyVC5JGNbXnV2vb0bSIq+qs5GuNl5gTXWZ8rL+ZEThySGLzTRSsO+qhC
Bo26DKb+1F5YuBAFCG3RjrAWabO3RT0zXWDAWedFFFXQNLrMvqKYUuynNNbW5mjzwxxPrNvO6jCH
D6T+Ya9r/W7YZtiQLsPEGJw1Rs52xRvuJVdEkYkVVdpoWCFSVBZ9OZrdpjV9tKYx8olFSXt3WMZl
BztxEsUa82B2WcQmQXJ2aebLKqpuE7Aoy6CqzHOyffOXSJAWm5BUyaPrrl93YvC+6ooRlHig8gBn
XpffR1THSS4FqZa7wSCRKDtVjPo4aBy8Eurz1OYzH7hZN7HEro1gDHqrJ89wK0ZfSd1JNqFngQNJ
sMhDLwr7C4rj3TcrVuLHWCVIOi8Gf52Sag7bdOhJNNUGrcasWinTg2J0WbmCPmKTXSCndCv9ifVG
TQij0JNL+qP5jykj7RWBYIYN1Gn7W3PQx4tCIUJH+ihVoUjlKbjXQt+LICqBK2btSWfSk4mLDer6
3gWqaTz2jtYcEP4Pt57nFBMRWUpw8HJDf1HV8HtBht6538jqWSkSzoktRrzbAS5nQXcWMlshBk41
cWFbt9Ok0T3MpXqAV0TcYtRqFB4b/LLQ9gCuxjgToyh5aCewnB0sokWT1SmLGf7A3L8mSOmE+069
1AeSyJzaP8Elf2nKLls4XemcKgOTtYNKtaPqaOuuSTpDvhEYr0/1ApuaIofsaiSYcQOttFkFdCC/
DREWxTuELQ9jaATqmk0aqEAL9HPpGB1fUJ0zO8k72o8DLBvO4dt0qHC0mdx5NqhaLghKIIHLksCT
F4FWssvptc4SbOgVW7uV0UfgnQDj7HsP+ubPU5DT+qhPgkLu8q6OJ9QoRACLIdzbfMYzjiv1BQtp
srAa6y6V8zmmSpwTUzeThRp1l73wwzVbd3QyNNOJ2qbAeswSECqnaZmq9cZqOVIT6oC+KUi2iLFT
FlAlJ7kImkyrWV8zL3X7gN5Uq1jkSo7aD48xtZUymxaFmkoXbo6bKq25LoIUzqCXYR3O+3szakFO
oamCH1zwQBkHd7yh+HtaBhmkF9Vax7blH0qn5HRtO7tYdgMCRa0GOWSbu3YuGlWETH01zTTc14nP
ClR5452qYtXNLaZKjtK+J8VjIXoCD9p6QMU35AhABzveqbq+KVukV3rd5y6JTWExjCvDj26YzMky
9qdDXGT20lGL2K1H/aIxIRzH+BEubU/ASpQD7lti79s14cjZedwX44U2FXW6rqoiOIwQDU8kDcNL
NFr5ZsLbc5jG6Jy9DYIAb4YTLNq5TVpxHO1NpwZqY6ZLh4Xukrw7eqngKE+jOiyveh1uoi3SJw+W
4EmSUMBamWS8nQ7zH6hVE/lLA8Qlsc2+cAOFvAPkp7ZbD3G15Q6Etqgrh33QD5J6mN/e8vecdMyu
Pfb0Zq7ai+bRTx9HC84NwJ1+lTNq9208ciKDdb0pjcTgnOxFp1pLSkdfF3yHvkdUsZceBpmJg2Iw
NoHXzgFt2dYjnY0IT2JacJcb/Hj/pJsYRyExjAe83xNyP9HvVDIdbxV8HHNe3HjVwQHY6U2sXvh4
LjadpnLJydtYMVdC7Yd0RcOUBDJBxLE1aSlUdGO8NXFuLyInjwg7MZF1QGKrl1an5ajL8kye6T7x
YQv081CjcoVRP3FxQ2tllSf0SEJCrsYR7Bz4OCZPO4loXIpMjddO0AWuryNrW/aY6VaRok8vJgyk
fpUCMOXv8b2Oc3rZmBfI/HWGjl3l3yKMo9edEhc7xM9geX2vt4FaEP53WRfcc5eROvUHyJaoxYiA
X8Nohj7u4xdxlnk1pTdtEimniW7MuTKTyQEgh9vFy74v0NesWgPfr4fHD5mvMVzhY5GPQ5di4CnJ
KqeSpfOlq0BNQtVC1GbD5UCVMhbJpjdIqqMURQrLpEdrEWfRVZggOxMk3T2A0cy+4viGdTEDP/N5
zxcBOcVqEvJSJ3TGRL5auY26l5OgwS64UyALnatm1nDEnsJtnWsZlVxZuMRZlEBDnGXWSWBcjQpJ
t5Y2uAZAmx29oLGZRpfEtmItHMX2ljVGZpfMMoskb79xzTEpnkaG10r1Lbn2bMVaE8rS0NtvRiwb
JQbYC5n6qMwVYtt+imkaA1dAPKXo4YSXq5DucnNlVrbYe1FT0BkDZ1FQ54bO0GAFnzKYdyFKpTKx
VnUvOdTpQ4DpA1CLGvvVOtH4coA87UtnPNDaE3dToTxbWeTfdb0efu8aVV1PrZ8+tUqKvAMwGgrr
Jrvqk9bf1zIPTkelY21H0L8CmqovpNHDd+szR1w7hh8Oy2KSUDXmjwRO0fU7gleaShQLqVfZsnU6
b1kpXXna2RqUfc50TUNAR1nEpZtpVrtXqV5vBul4ezHpycZXmmIlMnIOfZt8Kc6ZZPr4WX/SsliB
vqu4vyg16lGH9vkyIJJunVF03crGwWbNicGiH5KjVV7Epd/caOMEkcbE/dYv4jQo3bhPNhUlkTOQ
tvai0mEHm32zmfSK462vt7xF7N67fgDH5usjGfah3n01tBgYfUHQPRDGhPGbVdKlwpadKKnDfldp
qy64maQR7LFc5FD0Ag6MgNlo3xTsp4vOrjjdZToXgeiGkD1v5wnVX2WUJKhAjNd+HZrETfnVKrSh
G8w15Hbn6aJbZ3qKR0XJ0FipLEkOqa7QGdSpWPLS8g2VAYIqOLu7UdTHmJogXhZA0lr2qKgW1mkV
N4eWEKkF286yc/TuyadTj6nNe3A0pOFjYlKMQrB34c/qaiojxiI3E3PZed6pYyE4M5u6X09e5Li6
QlLvVLFlG8o9ZAR0y8FLJsAx98Z8ietzbdVEk+kO00zXNbCNVU2xM1owg71XTjddxg/rQQRNcYbz
+8D3IpXmFXeVZd3FUGx7v6QMMk7MWCcioNdS1rkKJK6AGxnQqlgEuOo25RD3p3ZExU8zcrn05tAA
UqEAR+vZSrXwlYK0tc6EHsslmQGnZC+GLiAzbCWBwB4wqrROwuEsA+fICphceRjHFjKEwTsUDefd
YQOU4pYv4bHxozte1N0o421vVEQoQnHHaXpWsiMbblf5RbkKcQh5KOZ0hyPKNDpy0VoIjG1DGS50
8hj3QuMQNE2wJFgp+0VpSPIXQj0ZL+ypGi6NsERbXnSwRAyJpa30I+1gc6N/CR0T+qLIvk700fOF
Edf9kgzJZu3U5JKNRuMvvdBrNyBKjCfmE+6MedkfGSw4ZHRoOwXFIujX2ibLnAbdHiCUxCwXlej0
r53Qb+yJMMk+TYuDRNS3QOX1FYNhuLKcMUbvRYovmlycCXyb2xBN/zJ0dG5mTkc+b6BDFxU+9/lQ
d75p9XSb4DpzE27t7KJAJMnheKY4ES9LJ7zVBqVFjBl0S5j6z60HfIFkSMYOl2vKm9qF1DrNDQEr
nsFlti91u7UPYQBJWRTErKONSw++InYzDxORcuIFi6xvE/aHJLzzxjFn+47loQka7Swh6OCglhV6
yZLYul6/t30B9SLj7IAbUJ6ZQ5UyuXpza4KXuLfEMGwF6bwdjfJDx9EAdV8zfHd6pbjKI1DdOPDg
aE1i2lPjpn9g6lTL5GAV2JHKeos3NT0oZeSdNUHifLfySgCoDQFRkjehUE1LEBRUS7/MFHaKQDXD
22aObKaMg079SU4WG1QiTFirXJD1Q6caHIh9yNyF2gaPFjWRk5I5cWnxHZz4fZmdZKo+2it7suoX
xxwDHhdEtCXGptlm0eifWxaGJgJK1WeYRMp1UenxD69Ix9OBSKWHOtXjK8T3uMcslYqWVdKwH3sp
NuBnWhr+tbaaITwu5AsGT+5LKEmlzVTUqntfq8cbQfDMZnDi7raejByfYNuoYKHDYOt5HHz8SI1O
LXxSLq364gQav5e43HeGBUcf8wTXoM/9vDGWODIBjOhBPq00Hn0G0zWkg1a1u6gcEuqOQL3IQrfX
I2RYZIFdcwCnQW5fNwYXraek12nVVdsqlJxq7JgYCLfEqUBPgPvRcAXzF68usGoK7bGo5KM/hRQq
UFQ6bpcOfE0tR4boRGtYXjTbSr47FfvUZPUgZAcpnZvSxKlZ6mmxnJLUuMtG3f+qcLQhmthx7bjM
tQXFOWVll+WMWh/YJtJJcZZFg3UrrHXKaNbgX7PGX1HRW6oGV2Ja/hxNrmOqjxzU5Lo0y80AlAXB
sb3zQzYw24YIKgJ1KQTDpHWSbw0xrasaMgdNCOUHKFVvoQYFFW6Qg9PUGi5l7W1As2GJRTBbKTZh
H2gcwaTFzV1IJAlTt32qWoo1VdLXqzwwZ7RVflXkZKL7Hva0MgjlHmwcqfejJJFGKGDQLCd3p4F4
laSLm11AFXsl2WRfVI8tupGptjYmKV/GAdqTbAd91XLQMwG2LKPe6U6gzBSnswB0R71eIYRAk6sK
y2+9MLoURLmTJWSXtcMePpme8+qo9FGCra9bXPELylfdWeGzUOCGFTdx2zqu2urQUzqZBZxyfS5G
tU2OiFlDK0K0ajKYBvuypKx1+vPCPQZZf+sHmTjVdUIPINk0C3XMg60dJZJtt7dPwtrca4adQJjR
1iMuYjDFaNs3Wq6118IQ6aYzRpLsI06FwOHyaKN3ibM1+nYA5dQUDxBIrccMit59JZr6jroaNKQe
G2+0irQgP0m7Ac4VXYKTjC7XDkszcYCceE7LySwgGsXRBsA6kQQZfNVsDO4+bri8Yy/MuojZIm+b
FtwOdEZv2y09zag4ULXSBbdqLKG8z+ZS5zaLqUknxXlGZtK15FPd0nN5YXvi0KKlqoVUT0/kozkf
p3vfNjdWyVU/UZNbgUlqX+cTbOgwC6ivSeeTz/ybDrxknUdIokMkh7Rw9JkNKkxer8eoN/PIIGkF
EGww6JAMidCFao1Qq55XHMJFnwOdiVTTNDiJ0to4K2wYVpOG6JPDUfWJMuB930xaKLGFDgaATyWO
+p66muGktXwYXpS8Cfe+pB91SdQC21EZGCvDi0ksIZ3lM0HS3BF72zEj9RDkCeQVZHjIIN5+hZac
GNFNWLpTLpK9k3u41kxSTFdeYN0Ukf6IPP12RE+8tKuo44rAQV3SMFg0pZ1dJFORoFqUj5Qe4jMa
kfahD418Z5UAiyeFbls6aTnyWXVuUlWCZgKM8RXNjh8V4tsFFW2LkxoAMe4z2pNXlQcvI81EFMLN
gt7ZpBOyPUl7Hvd8lj4pI64BK4lh3jrYNpt2yrl2m+YN5Zhgp3ZT91DN6eaVR/6WEtUwjB2RcJpJ
H2ysB0BBIkFsO3MHFz8FcGPyx5ePJ8U75Z0FvwaHiOGgbTDfK3edMUcx2iMXLRQ5rvpq3EBacw5U
4uMNJkeqQaVpBTetrYQsN2ANhUmIUyT7+JN+6DthA8IKDc4HIh9aOJZ99NV2/EkRtmruNqNuXprg
iulV6P3Fz9/3b8GQ/u8CChGZP+U4JkM/aP7z93GI/w+yY1EJ/bXT6b+q9juKyT/TC/l//2FzMp0v
uBJ+6m9x4wjm3b9sTpb6BfwQhCODnARMBPMf/YIgaV9MliyJMAL+M0sFf+EvCJL2xRCICNCuOLP2
Hr3p3whS0Ob17/WCgP4JsTOp1MCCECoea+wVO2pGsubAg/QivZTUoUzOAf62J/Uw2KXYLLHbhRRj
bMXfC8Lhp41MMc0XyhTfhHXR7dWQTpJfqS6lMayi4PDEOea/ol0JHNv7KvfCgwnO5Err7ey6s2s7
X2smTJf/qYF53r1UTUtu99ljUf9j3WbPjxyis//9ZtT959v/JBPyjymyemwe3/yH+9Mqd9m+VOPV
Cxmlza+vY/5//p/+4R9j5+ZjIhfpOB8Nw0WeEVvGAvbnQPz5E7+Goo1Djt7JzNDiX/R5L/zDcWfa
X+ZIDknjARSWsOb96M+hqAuAJcgW2S6QzfJTfw7FWXNtOSA4LRMp2d9y3L33rDENGNaspfrsLTkW
5uWjFqmjnWInThvxFaFMToyOMbAJE+NE+ARGbYS02DqrpOQ+banXlWF4O47E9ol0YOIa6nTv9cas
iKG0zJW39p7yWhUBtOCppzafiHTBwA7WhA72y44ADnfK1OaJ2ox527aQLRd9NTgP0P7sM5/EhRcl
9DHseCUHX/ymEfyc2DbPSOQm28nuRlIo02DNi5lhurS4HixMPtevvsOLf87F19HMx0cFk9cybzFI
9nCHoPJ9u2VXiT8J0KRQOrvSozKu5ytC+xDs1Xq5Gvws38H/q+gryPSf4p7/gbX+/+Mp9erLmCfs
H3Pn8Ji+/Mf/+i+mNoC7fzxmz/9YPFbf2+c3qzyT8dfUEl/Q187L56zrkngt/pxa4gvsN8RJOsJ4
vGkG+/avqWV9mQ2r9mz6Mcy5ffbn1DK/QG7Tybjh72JyEb/za1n5Y8h8lFL77uRum7PNln+wc+C2
PTazthrtmyKqRm5fqXUdDm2NYsEe8yUZGOp3vXC0luJe7K17VRBQRlTruGj6ETBC3AXWThuckk5M
5ZG4NhlfbVsn9Z0WY/MzfH76HmtesvEmpc0ALWX24dU7/80E+GnOfL1H4Q4WaDVnSbbkjfw8gr1S
0SoqWXhjLvtV0Mrxkaa7dh2bcqRE6kDGCBynuhMdtYscHm1MfL22MmlFjWqPgBiZu7EjM9YJyf6z
RU6pSHDtbhX6LX5AoZwLysES9njRNnp/r1dilIty0pUL+uTTGn715JpWUrWLiArq/UTBVT33k4w2
qgqH7tKMouDU0zIar1BZQqpgxhAumjEuEYmo3WeiN8bRm+16fhUcELH28j4M5MtvFwPRct1NzHxY
EYzkURwIrEU7qAriZRyWH7/2Y6H6/CgsZ+wFHFrYHDiCvJbDh3lqCAy/w8q0Rvw1WaHua8VDnejQ
6bZqz9r4bXb585n/XnFebclz2scHR8nMb8PkbQjB/BO/FhrtC4luFIwcMDozOZPV5Ncern9BUiox
fZsSdfvP7f3XQkN0gYM40wHxOpvnZ4/Srz2cQwF/GzcBjfVmXp/+zkLz7jZE5BcLGiZrNJm4HI6n
6pR2KDtIQlzlxIGupIq+Et2EOxb5U+403+3QvmxL4l4CLS72ddcSJmBQtHz1xn6zYLxT+XJMmQ/V
hqnhScKheqRKBXnMkRoc26rVVfWktbu9naUvdRTdDEp9EkYKdXXak5yn8lNAtf0noth3bs75+RZv
edb6WgAMjmYpK0EhapT2kNy49q2o66I9IlryvEhlAP1anZp0oStiYrUyLbWgY1MqJADXcb/ukwxe
dgq/c+EjXCmoRkbByixbQnfJx0XmXRT56t/TzudI//okPBsd/nrazbs7aXj18U/8Me2kM5+PcWti
SMJHSQnlX9OOP8J0Z2scgjk+k+bCOvpr2ulfuMPNuRwY7vFlzQWzX9NO/4IhnsMuc1mXNsa5vzPt
fjIqX++QfCh2dWTQrNcYpebUktdrNUFSNdndhrKMpDjlnO83q4jOqjvF0mtdiidG5Sqepkz0+MMp
XNaUuZRlYMiqWaS0EPZBM9Y/5ETWAsijpH/pFIKbpio3UCqDQkPppIv+WXi2XFRQjW5zmUVnFXmq
+r/PnC/HQ3EeIn89FJePY/qY/WNXJxw73wzI+ef+GJCWw9FxTkDErf6zqvDngLTFPFYBYP55dPzX
gOSnJMVbbhLAjdkLOMH+GpAOuweLpSPwmZuze/dvDcjjYhQYApxms/Fp/hRUxo4G5ND1BIUHSKVQ
K2zopBA0kQaLYRLWWtTo7xhPkPhU49lGC3CBgXBE91Wv1FJMyyLuPFTXubNVka3OvsVIXxRYlem1
TN5FbdCGFl20a83uISFV4MkJRrEzByP9ZCN5B4GZfw2AzQZFmDnXUp2PY69OnkGZxGGlV+gbdGpa
fnxrYRJbaGVP98UcgvYwjuMmIFuFaQPZEwtlMejLnDzlbYCU/DxHBbVJxGCelsqg71XVnyFtNBAX
Iuna64oYuKthKr4CjVm+GjO/2QPfHZpZC4DSOGI2vHCrPkY0aLAASort+roGDAyOyqhu7NofHnID
+hx3aAFfdygIQhyN7Koo+9ugDNWzDFXpIUTjSsKrnkUXnZoWd1FJNPBCqx2vWZgm/DPfSfuXQOsc
aPPNw5hX+i5Vg+5R0Sua1PZILbux23ypqDhQV4OK9cLJESM6QYCHIG88utAcKNdjEH5VzcTzV9xc
ZuYV/FzsycCsvv97gzteVUyWgL9eVaDcEX/x9Ob+Ov/Er3Ol+IJiRaUbIX5ayOcjy69zJesJtw3C
rdT5iotI+M8NTn7hvGfb7H0cO1mHuCP8Wk/klxl6zbUBfxcXN7w7f+MC+642xEr33+yd127cWtqm
r4gN5nBKsnKVKin6hJBsiTlnXv08dM+grdL+LfScDTC7N7bRll1kkWt96wtvoASEBExHlGL4VkoG
0BvyuKGE8lKTshsjU3SGRJUF2xPQMnXSVkHbzCgCxA3UBAtAG4uf2tUk6Luo4RqI7jWi+Q7Sa6t2
I1beiVWcmOnKK7JVHW+FVM4+5FzAu8SKC3AUDOUr05UtvO3a1CBn1KGOOdAg1H1l9thO0/x5KnJG
ews8JdJHvZXkh6xkDNHm8YQrYoibCtsLkAR4o3kGIGuLIZjuUGcs2+X/X923q9tiQf7Pqxvvtl/v
Sd4W738mcPPf+c/6hu5PEUTdJJKa/5HA6dK/yNM5DhVRBqP0p9qYpP+L1E5lzZskTfNf+3N9056h
a6/Sm4AOqir/zfrmxj6V9bDcUS2jh8qQZrYjuJnd6KjeWqPSYYyUSk9eBTs4VyGJ9AOiwQGr/I9n
809nw21Lcb6cxtARoQPgnczvPh9rlYpiOLyAhsGZqoMARXN5wYSr/+GnY7tFg77sUQaJQMtpvhH8
ylusT9dgP6SNGE+AD5HoxZg+NFr5BaejZB1mnnDp8hKAVSShbCzjHwdODUHv2AE+La60UalWhq+J
y4ReKqq/ZbidRj/bJqAL7/EWL8CiNTBOLECV9pCKm3GcBkSFNA8JXiQ0gNEDT0FSeBoxlxm9Lj73
QYDks2J10b+bEP+zuNFcHn7Kpnk8DF4IavSceClkSX+e+oLnDVI2zY/HSsofWZUWYGtRKVjoggh/
ikko4KWhY5Q5ZgIGtp2K6LOacDoKWWPVNgWbiEpvxCMwBpGeWKxHmWvVuf8QFSk46jgMa6dB7HnE
K2+SbB3vgdIOo45ZKENNaSHluvSr7roowq3S0rcYn42bpIy0EvC+vh5EEBPgUyNzJzKDWfejIuzz
Lm2XkzHxSWgDJ3CcUsk/g7yJn6MMSJkXgob9+0L6Paa+eVKzqJipM8OG6K9wNPz5pADyJQX1D3nb
MJl21yUSUuU+xa3gm2Zno/9e7DXm2CuJQNpILTVuCxs0SEXgXpK8y4BMXZte1FbCyOLpamTmxVh8
BLDhr9Iabc1vbpgNe/tqcWKYWaMyvFUm4Z9vOPGBpcQy8+cMJS7SUdNbd4P1HCK/axsqOH4NOV8E
UkTcv0PMQNLJ0laAzLtvTD9v82N2IPk34nxIg7DSZl3EPx9ck2hTGM9lGiRG7HcET8GSD2fub77u
/DE374fPJwcHl41o7W07JorKcna9w/8ZKWwbeSvIPEMlzXaIEM0bZVhDq9XR1rAwkwLGvY1rgJ1a
rvuOlHj5d0//a5hT8IKRdAkIiYK7y/x2/kintdTLDDnHFDZRxxJHg6TAzTmXoQhpgGs9CLJnUfG0
2d2tKV4Rg0IHT5N3bVxlR0NuwMuYE+ZIfDp8oC7zDn1bld+5785r9vMzA+ICoZiZC1KThnyzpoem
NOTKE7EB7nXZTazwgHHwdqY8bFvz2EyN/O/H8l81PY/Fe3Ztqvf3hqHk59Hj77TpPxPz/3dHLb/b
Ev/zGX54rergNUn+qfL9/Vf/fZQznPwXvW8afLT3fhv4/J9Mlb74vywEPTjB//ch/59EVf0Xg26V
hguyoKA1/pi0qP/iHeMyxHjt/2LS8nmFk+ci6cW4j2YMzVaOhJsVzgx91vYK00sF9wDTbmhAonnt
eqCGwVCaq7/v78/n+L+vRkpuwVECKkDL8/N+0iP4ZolQpBcjrONlepYn/9grEb4BzSFXApQ9VXwV
/utrglialSx/j5Fv68o08qBlp0MMH904zlrr66EZVkUdLsQuN1ahjHa1JX1Tzf7DY1VhIQF2IEej
0XXzWDu9s1oAS8lFRttx3TXmphmsp0YwdwkGf9+Fqd9SJP8JATzXWSEUMUdiH88VPbqb5wpSFlgf
9AzrqHVLLNgVDPcgcQM7BVRUR79CHc347Ln1oTkfo/bObI5KtsaGoPIcMPlyg/XDKw5Dkee2wS/T
/2XmD0P5FLQnsds03Yeibkx8zxq3CZag+dX6qAe7xHRKbRECbQ6cKl2Z9csEtHzGJg4Ikd+31aYO
XHUfnfNgMSq/cCxUu2uQ3SXBcTJedGFFr8E0V552UWAzy2dRveC0btcSOERZtvvi3OAmAI28Ndbh
CvVkwUd/C66lcjG9jbIytgrI4SC1c+NoPU6veuCmGo7UyZZOzVP8JkOJFE6T9jMR0kOoo1cAxyg/
oTTvqOm7Kb6M5lUzX8Ev22OHiWtxlsu3MoJsDAOpkN8770ejedj+2X67rJVNl2O6DlVLKZ+96Yyx
YB2AsmZk13Z8YzTsx2eD4bukPAnhrhq2OgpmINBsS9qJxRauUI0lD94ANoDQHD8OH1c9vAMKt4p3
KEQZ/Qt2RroKH8QNwahl36zJmynDv1cJ2hdAcOgOSfgrfV4laCVUfgrjGQeKtHR03UNGHqdXdwR2
zULw1KVZh8o+6wHGUnPeI7f/3Vn1ZV+wGZAX4kQFw0Muf1M3jEYDmXvU1UtjvjZjEzgNlqYOzCzL
hm0mf5NO/NPVaA8Q1sif2IS0Dz4d34LctPlU6RfsAx6gXQakoG0BtynaD1XQfHO1L8FtTr5NFXQS
LXIC6k1w83qjE1plSO4HWRFJyaDlNgYNOG/T9ClWh+HDWGWR/ffodjO64aVyVZNcVlRhgqDWq33+
jqPnZ2Crjfi+GjXkHdZB2pkPyNXhTQlKG+uJGoH2QB8WzGrWhmGylovgPky7M9o8mL20Jr2wJs6x
h+xcdBAvf78/Y37Gn0IT01hs5Gi3cBDOgqGf7y+UNYHKzbeuWXEwMB2aHENxGnOtya6lYLYCCGY9
xmtpOcApXBR4/xh2UCyE95hFaNk0ODpMLK/NGkI+MvGHaidty422NVbTCEPXDUrHOug4f2DrQK+/
ApkLZ9RFNkTCjwucry1s9aVoYwlUAqz+Jezrbb7WKIju6jf/GmzlXfUj2frLYOUtgLcaDuMsWn+o
DHkX7eXvT+N3IP76NOYRG0N7MsqbNeLjdKeNZWxdzYd+dJSfiDdE4ADYAnDJVMf7MHb5Q9LY8inZ
8SCwBIIVVmAeZ9kY+1SPJaIjpVNei0O/i97zN74HvaLuu1Vlfa4oWVW/39p/7vMmp6x8sUcyJbCu
0abYqwCiTQfLnGW+y9fCGjnk8gNijvIc301L79w9S8dsP27bhWF73h20Gy9wvEOwsda+58gXZQPC
fcQrOl9b7SJHZKLE6tzFlnOK9wCzzeGhoXxRoOzbAxDt2uEEY2YfLwKMt9bGztv0J+kMQJ5BowG5
hz+II7ONxm7Zrmb3numIR8SkLWvvYOVwOl/F/KXBvqB0FLyjnpM7z86X6rpYRefiQGc/dvJrdYhW
wvLv7/c3xuD2/dJaoWqYAVDq3H/5M+LEVFGpF3TmNXwUt9JR2kzHaF/fpXdYAa2FJ/URRXUGyqxW
G6qGT7+iYYoKR20Jlz1C/fhHivwc0178G4ZN1Z+qCms1Si2nqh3+XlKtWnNhIHKu0cZfZExbeyek
4xCtTDhh+Npj8QAnInDqfbTTYjf7wbljmAsh2JYFm26Z/CivwrbdmE/RD/1JOnR36VI4cfAopR2d
IzxqTRvjhBAiArzHq4UhoeayH8ocMpIr5EtstfvJtbpFAuOMaVxgR9/UmsrnYvPfqw+oCN1bniVS
1TcH1RiR46TkPFfv4B3Cx3arbIIH0CMuzIHAEYeFIGK7CkvZQSgIdZr0AKd8mewQbFmVrnWG272A
n7GklSE/jY2dHPJvksp/dwr+fNPwyAD+mYQ08ISgGG7ibqHmQznhKntOzFWIFZGEMKeNdobOfvTR
jlKGXVx4NgTx1N/4/rbA/cU46905yhAm2Oo4lxQvqvVgNtu6xoX5oI0Ouh+jt47ovv4szKUPXyff
Nh/jMfBcobKVc4aEC2b2kq3+omlivfqn4kPWF22OKu8zbEtpWPBzpXKYfkQBXucYJKKT51CrYnJS
5W4oXyccmks4T9s8ulNSpCMxZVshnhf668bIyG2gl7DtLOWY5NtOfDBSyRkj3HQORbkKojnIkv2F
kUEn6K6ZtQMMy5WzB125s1AfhsnYvnPzZbMyxEV0gevZvtWSrejXuN1F8jKPz52w0se3kVxRx+aa
IVqrZ3aJhFlMN6WCd4zbuK1yM2qOlnJFJhg5Hi0aYqSiOSzRLIDmFE3rxgTs7+o13NxAsitjnw4X
A0OU9lCb4bIzH0PjXs4GO8WRz/pOK/U2uWBWBUNj3urMwymhbra6B6UAH7xAvGRqUyHIFW1Q4MFZ
0JNrZyqNb06OL1fTmJ4Ce2ZbMNpQb5MLEZN5HZZKdaFP9aumDYofD6JOYmkEHJfy/u9x7IaFwtxQ
o1TVZsHFGUqr3UqLNqEI7VsR/Wukp6XdSiVeQ1n2E/3kOc9HXkkVndDYZF2n7P2ydOMeZ7rJr9ZW
YYCgVrzvctfbkEBKRS1FoUpqxeDmtg8m9JFKC3cQLxgrPlV9oKFkMKFhpe8hMCdMT7xVo3CoCunZ
igU8iIyzpiNrkvniGe++5L8sZLkd0hoa32RdBsX4TWZJbEKORJSni1f1K3VqgSb0zBrLcmlNkuBO
ae4hOQv44O/vZQ4qn4IOECrw0KhHU9CCOr6p84ZQaQwzb8VLGxb1Qoxr0ekktOwHWOrfFJW32Swz
cJIUshRjdkOmF/f5JBP8RA38PG0v0BUFO/cW2K/RbZyCgMryh6JEuhtL6jfnJ6nyl28IQEDnf3xP
Lvv7aPij4zZUcqFURSFf8JTITSeNNoH6y0oUJ87vpsRRo3Vr3Rn+a5Z2SOnAuJ0ICuKdKR40hLuL
/EUr79Xm4hWPmXgahl02XEcEpeu3smGVDNcg2ffNW6jv1GZPthxnu3ham/hllodxWiMbhM1lhGK7
pNRY/aXOc2q4Tdo5EZyhdSwzB66p8Mwjsu/htEafbSjORsiuP2XtQdPXqfgiorpSqsJdOa3V8RAL
H4yBkOjSMBUMGf8tDY5e9Vn3L611MfLH0qASWhvciHkU6MsrP5P8URsX+XBX++7M1c2czjgn4gZv
oipFKOADH3ryAazJjybatChvCgkWpp3dJVsi/yQsLOHJjB7k6U4OLlTYho5tJvMPnqIA4+8d7rTW
vUr5Xaacw/I+obzVm20krYK+cLtxE/GsBA7ayjWEfchAgyHAojI9V9EOY75sfwY53rvZq4ShX6Bh
rBI6CN4VOsgBJ6jtvD5nI8UO7FRsITeFyaxmQ/2sG/ddex/wR8NYdyrlWo/OYD621hI7TllZ06MI
PQrnOVYj8KpEu177RqJ5zls/b6CZ+sSAFx4LSFrt5tQuw6xHl8JTLwF+kRTsqLYUBTT4LFcgsWoC
SgsSVnd/37VfsmlNoy9LzS0TSLnsba4QTH7fDjCXL5P+K+uwmZycfFqIJSKB+S4uP2rhjvkLOFyn
ZQDSbH1l62UryTuo5WOTLgko9fAimPiuHNLhAOc6lGFYa2eTUkA7j9IPDxEZ2Gr0E0gaq22fLNC7
qlBXiACfwK2MeLLjtkQqw3K7rWzsMztVHsjqppPnOfgvWl27YELWK67mLztlKXsuIN3a3CLMheDN
NhO3Q/3uZ0tVWzTJIv/l6Ss0vviJde7iw92EnVl/DKLnHDSyllR2iegZ/p+Tei4YOxnVo6Fs/c4J
q2OiLLGRzsJvfE3k35ixz+8WahvYEYViGLiQflOzmHWJ8lumyJdQ2eIrQbbQ7ZONdvIWaDV8dJ2d
H1CBrJ5Vw5Vaxxttn+kfaheddxan7cDoe5lSkg7GoQj2ifo2/x8/QjotxTrPSTtYDPaECZtiw/nD
0lS4jnf5tI2MQ5Adjjm9ttgRQZRrqrpROZuV8X3osFlRnluTR5Dzyz4foCgVS4UJfvLDCl/H6GDR
87EcL1+N4TVAV3hYC2/FSaoPhuBK/g7ubqbD9H9AAM4x/dKWx1dfRdiro1A6qNNKwMhRsRXyABQK
nRSaXlEdx/HVbPcIY1IwXYSwpY7eozRROl5zEQV6dmBd2m3GZLMcXF9jiOdW+ipQ7NS/RwFl4bVv
UtijnBPbWnUvWuP8yPA1vLbxWuQYqA4yxXVEDY9Xpe+UMToxhjs+SvtWPszeej1qvHdqeKlee9eX
Tj2ahVNrm8IhgVbpl0fNw7y0d8NuhWSYQmwLDnI7rMOmc7xe22fVqdYeJQz7Yp9yvDiWzeIVmSmo
1m/5oO3bJtwECh84lHYxvCHAmRrvwIbQECrseoLikq+yCiZOuTSanxIKXKlHXMfgOp9LIQ9NCywM
9YqYGeMIp96nxdYbN0PsFi19vbY9IYQC0vCtSH5pyr1sV50rDCstXrUhOfM6GtFq4SwgzV/iRPnA
y1xlPx7lN6FYYtqZektRdKOL8NDiL/XLj5YmxUu5VPoFznxWvKgGjIFXnAfdubkbJkrgZccudzlo
klWwGaMlcPVcDO08XZS4KyVu8dDEO9qqS7QfJuytOHhsxd+I7n5WCIKD6mTs+voQtovAWOpry8VK
FATIC6zu/Ie/s5b5XfwqnPBbTiW7uwyLdtOvwTPXx5Zeqr4x6Ltcgh9+Zg+CLa7LK0J93XlUOcuc
cFPsoifVFj1nPFfQfZ+yb2q+G/H1OeMEfgcVBdF3A2zBLaIgJ5dPYyuTL1EVmYsOZ0t7YFRGgQhy
TVFDt5XQexEzmQ1KX8tPWtfKrV2i09gJS/0uUKWHWjD2yPl8c2Z8ST3pH85mNjNjFgajfDOCtcoq
DQWvHS5RkLSOr8m5G2fojv79kPiSb/HVFaoIw2CKB8fx5mRSmhCgQTSKlygkqyi09lEMxJMqdhT5
0yt+9icMdL6JmZI5J4yfYia9ynkczhiKJ88M4XOWB8RDkKNolC5pgu+0IxpuKq5pRCEbkfrI4GGp
bA9o6EnrTL6LhFXAOp0eE2IsXfhiY77jffxG+CmauWXRJjtDuvgYiQ7Ci1GWztDdhRoxYzcG761+
mvp3KX0GnSQmb8jLltEpjx6z7mMy0dili+VIlWPg+jErGrhx5LaaQ84p0YVHQ2bJGoiCZTY61YgO
4iInk4q2YbXJDHdAKQuT2NBhx/SMw0ebyUOQbE3aykvNUdfyjobGmkTkXC8oJh36hS6tq5W0HJ1y
AaN94d+ZZ+9H/uE9xB/Fc77QXCTgXI41l6nREr3ORfcSP6Vv0ku5kzbyj/Es8Kt26j0Ml2zgXSJV
aO7yb+avJ2kZT5dOWI/ZRjH2Q3/O8OfGveKti3+O6QHPXRHt5e4gRsemR44rw66Ck6ZYd9o1wgg4
f06xKd+zwSd5GZZbKd5ZNHH8TRKuM2VpxathQAeD8sYWO4f/dhfxvnyJCzt9GWlzQ5Si34ltmkoI
xCDTNl6+0+Wn0P26eNAEEEEV0QH5Wo2MDR5fZtJOl0ByMR0a9HUU7VV1KQ1Lz1qQVPL7qo6g2YYR
HJa9KGza6g+rdCs0hIr7zHhr8zt68eZ0aEisR1uVVoAZ8CINJlTDbJ/yLbL9wqkvyYvwXKROflc7
JNd0CBJbvzYoj0lulC7ko3cdn3WU/8ZljpfyWX3uHqWP4JI9IgmlnP19seaGtuUhWMZ8gPUj6d2h
svO9d2yXxoJ73GSPxav22K3yZTxrRDrxlXD/oSFHwoKrbEl3Q8ltMa/iBtfB0cBI3RZfQYsaax1b
ZbuS7vUjQonb4EeWI9RgJ4t603zQCeTgxGf2RTsgO4Go3UFbWI6wSFfxSnfrpb/XbQ4TR1xWCyoY
4TWiQcOGihzlB70W8ertvXuxp99B10f8JW/8VUSPB+XlyC4P+ba/U9bdWv9VE60XEJXf5KdoN4Y8
BDws1HuAUey4ieHWIppcRKL6cavRQ8XXL1uLzKy6X4VxHrvNqFyDAq70sLeCZVQ7/CxU7flQAA90
EV+yp/igv7S93fJKDulDiWITwJ1iwb+V5+rCWs/RBHWkxq51J0D9COoal+vXVr3rhJ3ZHXJEGK30
uR63PT1M4vtbtzZWZuoAhUSrqg9WoeJ257hxpIf+l/beHcBWhSiW8UmmnTKjjLGuZdusK91JEIHq
lkW8qrUVwqRxchDNpaG6/GHk3DJEs94DTHpK9HSdIXLN0RXbpadtPctFLVeRlpq0RHdXkpZmjrzi
OabF6q/19kMNyaeuCiPibh1CilMPueco9bGnNImw/nH5zdawzQL7cbfpCXX49yHo6tDYZojYM7Vg
fMck8psq4mtPBmLtPOmBLIVJCVjVz7Ea7kOK0Fk6XdLWQBayZ4ejlZzAeGTeEcTGtokvUrXX5faU
5QsTiRpX4B8nFTVavEr8zYn9pSPF7XBsKDqTROZrt6M8UOZD3reBdJGercwaF6IGJq5ALJua7ptz
ilHfl1ADkZvMAFgQo7wv3Qgx8ZQulorpMrjputy2d8O+f8SDeon+5omtEZZIlDtpsG2He3RSKnkh
0SJ+kE/q/RjZ5okuedSdItB9dMwF6hEqYUzG7RqFnXBlBrb5c3oYRdtBKgR/Ec3WGycx7CR36WXW
rO2TjBJqc0xqB+8A9PY4oNpoMeRuRVmGss4p+pg3+nF8abs1Hgi+ejfOMlL8BK3dHbjDtb9J981i
2vqrcGVd4hU+UrvxpLrxit7qE3/uSHh/zF77fXEnL3viknKnKnYZ3RksSc+towX6wV61HcNVEx+m
5jSgaQJnLHLV0xA5dHzVcg6HnsL4ayEYZ4kjR3JUg3fj9CfhYY6NB/HE7fs/ctLwB/HEfE18Vj4E
YmSyo0+MQYj3grM4cxgKImKMflIuyDG6uQNUbjntyW+Xqs1568rL6aNCitayhYfszYqcogaDb8cP
PfvOtMt3HvQcatbTVn8OLliaI2V8TykkbItzgoLyOxrPnJrWL+vUYyEjYQJv8/v1G+KcKaOkmALD
bj/yRXYoj+EzbZOteddurbV+id59zud+W+2Te+3nuJUP8Zul0Di2jRNNYX4Vhm30oCiMlV21pYQG
zbfTkIzSnEnfY3JdezuzvustV1jG+Tbp1uOwH7pz25xC9eCry7BatrorKG4hLUOToEN4cBNhZdUr
S3GFdj2FK4zqe8Ohi6Hi//2DhrVeE7hdPFG0iNVix0/IqM7IAsFGuqk5Fe1Bltdju5THi6we4toJ
dKfme2d7oT0kzVFoPFScD1b4WPhbFKuMb/q6/7BnmVQAQkI+Y5ZEuhmsmC3Wxh5qwZdpSoujoIRo
yaagZr3ut2+wNv7XMQLvWnC7Br0PFafjm6Q2yvUx6nshvoDl1J0mNImYVbnNxfjXaArfEYBv0J3U
EDR3yDmAJEuA7wmWnyOkFRVAkgHZXqLaK9xpTN80kL0nxYgr2N8/RYmAOVIlBU2+sAA+GMGA0QTu
FqtI57hq0Iq3Oa2ANgurpgsDp7BaVAf9+uffc/3b18CTpxs0d9dFpFYAcX++z3JoxaiJ0vBSTFbO
aKdlmep641LsOFMvt5u/X+63RdKfWf58PbiyzCRnGAQwzs/XiwsrRdw4CS9mOPW7pEQNL/LMZVwH
tRuG089Sp6KCs4TgjzkxaAlMSE+Smjm5mlS7rqJm5PtUthCp3lq3hJa2XmHsC8jrf7/TGfD+qR6Z
kZYSnjMqpwrPRrt5MjWGiF5cKdNV/oEYqSDZSWcn98JRXWlXb2Vu00V+Zl4aXP1t/q48EeoZioY/
gG0LKf1atICXCPSr+TIlAcuIJgvoQSkNlxCnkyU+AqQkmueipGxL6O0p11a9U7u1dUmjnS/t8ObQ
yh1ZHirSUYXFHwOnpWU63bTQgAcHyUZqlm1FEoHWMm1K8mu3TA+ZTPP2LHiXnnQ/WqBWRU+ARGTE
WREBUTt8yxfjuUwZctmo7BEl6GR0Ci0SJyRdIpfjPHpqiH5grAwnjCBuuBVJoOYU/TeP+Dfo5dNi
4BGDgWaswz9ARm9iQAxXhfZrIl6notojZhW7ijFoToIpiV0IA1LQuf7aZZyfRUx2lYpHqE4fkRXn
G4Yip29e+Jf3DZuUcx2Wt6LPhJ3PK5NSONDZstlVBl49c2COqtp3Ky/8KcktWevD2OXrqEcE7e/X
nT/380PguiBmCU74PWNs+vm6mVKkll6HyPtYwrKRAHUVaMDboe7Z6IDKNLP076xNvy5tRleQCymY
mHB8obwKKhJ5klKm1yiPugUOSaheeRR5ZPNRGi///v3+4WLzRkLGCSQHeOqbwDv4AxKw6Lhf5ah8
RuKcBFsx35ETfxiT8LvM9DY54+NnsDYdWRCuHCs3EB+lRB1OVPz+6k0xLbesJteWGdn8/Sv9Pixu
3pkGqQVMLNwu0GM3CzdSFZT9S727mgeabrRe7eE+wCBHt8WJ7U/Sh/gsjee1mZy02vXFBZbhGoDW
7KENN3m2i4KLYB2LYYepS+Stcguh3GSZIKyeukWzaAcXTxSlui/Ae/uuVK8GAfnvdR27TbjUvF0j
LQwKRWvnq6jQLqppbXkI/DCidqUPykmm1vgdkznqvhvep/fSozE4or5QMCrCkGX+efIYd7aY2yUE
x9LBgUrunLZxckaGyV2uLJpwPaR3kbHsfxfxk++YgtMBvcFrDaFpYxXtmnQtequ4X3WHbNV+85Bv
u1C8yhkvpwA+BgsGUu/zvlBFIQ3CRGxxWUC3SO+OzPjsyZKRUW6q51bLj0htfheR5hf3+cXO1AZG
zcD2Way/k/8/Zn44nPZZgiH7lZlkRBk4uGNqBAtF08B2dbXqisosctlh/SE0PsKIxXfj5a9f26Cs
UoBoz7aHcPY+f23Rn/ygxxfimgjqYxKiPl2pgYfEeFYumkiW3Sj/QHT6Oyf0r7uUEAweEwtnBfC1
qHy+bN2OcG67orqOeoXAjbkSwOJp6K5ChBG+6S9+QX/SUyQHQApAhyxkgDP7fDGhEVuvR5DhOvbm
tRSldY0uNyOBj6A/5QIMIUFqE2eyGCElRf5NIvgPVwd5inkh6QepGTS0z1eHHoTbbzhiN5SJFjOL
ye0y/6C0WulqYXgY9zCGIoaA/iOTuee/R46vjxkSHfaRMjpHiA3+Thv/WF+yGhZ+Z2bVtU7rXVkj
fQV7jnjR6gjy1N/GKb7J59XM1WiLqSDqgZzfNrKtXqyA+Gn1FWhFs6aR1TconyIZ2sr6oyIHgSNn
qJWj0/2dG/gXLCgQ8NkFfB6CyaBSlJs8L+DbGELBBCxNR0BulQhTrXGy9to2AorWuN90MiPpoTEE
aKOK6YAQNRdquNHRYl1LRSIum0lcGr2qX2vm7H9/DV/Sc25Pm8mJBBZWItvt8xqIikQAjOuLl7Fs
TMcfxo+gK+ulnhc4fMdM90kGDKDrjDKteCAyNxTRZfDUhDLDLjVVlzNJe5HqpHuFcpG1pF1UKYi3
IvrmVr+sGOCqMNF1bN1hi6FE9flOO+wv9SHTiytGN6gi10xMrKKUHE+Of87s+W8i4JcDdMZkwxVm
gUoorM6KdX+iBq26rZH0NfLraAwKkHJwK4nXJt/sQe1LnJVnv28IJyjfySBxb4J7r1UIDMtJeC0B
q4U2RmQvioQTRTBt4NLne10FreYj0EshUhY7fbYFsnAfOwytfvRE3zrlnhWjUg28ZzC0bafH/V2h
hcoOxzF8Cqdn1UwZ7VaRfrQCAdzQ1ErLSf5pAuQVAu/N8gNhw23QLaUpjCr2nVVqdLszS3USxL4M
lLPsuFGFrRB7+cVKMzdSGl7ANKmrwhDrc0t31GvM7ox3WoJByQVYwag1+ckom/GuCb9JT79WTjwy
YIjwYzieOJxu3kwdooze1kl0RQAncnyI5U4nljkaryhziRMtvzBqvG3bxieC+T203d5uROtdbMQD
ImMLZVA7nBQspEnoA1Syhd8q0OBvTu0b2YeZDcxtcovsL6S/KO4/L6BSRqTJMjPsunshXCl9pxyl
JhdwpmhkXDxYTq2XgybA9YABOdDTpl3XZcCCVhuMr2gEnPzsJS2SdDtZ4T41ugYj2HYVJnW9VwV/
h83Mdz70X85cliBMgNnSlkScvfb5nhX8JARodN2M6LJWCotiz2zN9sXZ0MHqcxu3pNb9ewj6p2sS
IKEXaoiKECQ/X7OXNRC6Zldd5Kj5OSX1exokT4kXb1LT4xBk7iWI3/oI/yb7fDoRQO5x6sJmnBul
RJTPV40VpZL1pBkuWYjM9UFXrwYWc9LwmGFqhFCbLz1r6QEeUlNuUx3MDtjM2W3JokbFs63Eqyf0
bR8+z5g6IpyM0KxdhUqtRmzE8HBmnoBiyG9GA/z3TR9y+FS7ioYf3B+5O3ZyTENsHWUozV3k4a4D
3VPEa288NfhwjYssptakEHqsk9LpiodUeuvLRc34rtU2qoWdzgew3ySgM6ivPDrqqfqg52vzKdPd
PntWlF0P0UayQUnVJ81ctBBjewA/jEn1BWLrFp4I7fCBp0BMdzwt3WzYxMZB1Y9G9eDRv9Of8ChC
U/7oc8MVfn52ly8L36kGOrF3Y+GOpi28EHVnDre28YylMcNM+ahFnEGu4DgHCLnCf+Xvq+XrKYDG
M9tKhi8P+vI2GU7EsR9bHf/AWlFATgw0N5GG9YHV5n0Xf7M0icEsg9tlMu8ElEBngbNbq1+sXlMx
LNX+0qrLXj7nuu1Nx7rm5YmYLtQLDc0VU3s2zFerOHi8xNy7Bs1z0G5r5UVR3yX1HfNj2ytOfvGe
CPhwogu4UOOnqV2BecOp2hOZwTxI5sM4trYaPfmd7DTYZ1ievgwZkwmRg7uRMwCq6MCM9PHGay99
cMjllW8+txYQqeKXXFfOpNC/4A3hz+tIemQ3iJlKwxOGNmNQ2RpsHujnzpjRV6eTMtTNpguEhdJn
zuj0AOjUHoNQtacpR2M5btyxAx7BLM3K4TMgWtqMs+iYCj6YpZP6WKq+S9qvUCjsTDphPkkxVcH7
EgDyZ/+LvfNajhvJ1vWrzAtAAST8zbkolKEnSzSidIMgJRLeJmw+/f5AjabJUg85ujgRe06cmJ6O
brGLQAGZK5f5Dd2C6L6pEKvn1mf62S0/FVCYxlCnv3oHKmalJ/NKl5wm6AYXw1f7G9SBkV58u0rv
BsBKeSC8fVt/TrMfFsPjTPj0A469OMe96cbHbbD9WjmfdRAz8X0Fdsc5baDNKwhFAN2K9HPIzVj+
Md40eNgCnwLGPK1zE/QEKxalbxubhDXwaKs59sRK3VWceQHa6b4f0GdhjtbfimfjGhsjJuCGBbgr
OxMwFazA5YbjTV/vtT1TweHRPJ2KgP48Rk9lgEjWSEToVhYwDvo1oNfEugLJxyGprzPvcRR3OONW
0YZZUBGvh3HdZzhjBQ0CbT0urkd5ufOpjcOTBBjj+M2XtCSPMf9s5m3abseFjTe3AELO0pc/nubL
rgWEDj9OTl/0eGYe97Wvvk7McUHhjvHavRt/KHfNOK/3dpALGdC24sbPTsI8KLHO6+4j7zhX39zh
QbEyPcgrGCu8zKr7GHFLdJo3JlNRf1f1G9OD/X0KHp5QyF/lcNZq1xnIqOyYmgwnvmwx5z0r+k1a
XzgARUr5mC3z5GmVyePS2FvcvFb/GIz9kF+H03XKsFHaG8gi+KI7nOhVdlvG52V4YRo7Ee3i4sSK
dnilZf1Jmp80/VLem+oIdGSpLo3y1DHWpbUt7M/z+AUinznc4g9cHPfV5eztJmtbJzdtBjXws9Ff
9Qz+wy+C7aGmY9vf+N4ZQPbCPlosjRiRAoM6cRhIfsRat5bT/iCQLCIQ1HioHJDu/Za9Vl2VdPPw
WTEATMCW5inmYGU3b2dDv8ZZZDxWjTNeWl1j4WAanaErk6xDH7e4WKeL0vSCvnA2+WwEEHPo0Ri4
0JldgMkdOIYiZISywuXqxkvLmy5c5rei2uSuDvphAYKVgLW6Ip52zRTRgRlqfTtIjqnc17PAjr/4
aGmtahezwwLwgkkJ4jRdkOSYDNlYNWYD0Kz3I/nv5Sc5EYzDpQ70dR2Ju7dHsFbbOI7GWn4tQn28
cuJh3eCaJCw0nJCv4DAeILN40SNCs4vTVNR/VH3/9k64gYUfuHAfl+r7oHll98bg4heSX1O8WWdR
fUU3YN7WnfWMt+SEQVjfQ+6hOdzO0xiUmfoBaZyZU81Cf/9ZLG//zepY7gRBCcH4Bw2Zl/7wq2p4
VPiZ4s1aXKtc/xrZmGplMxVXRaq7c8SF7RPX37/i7+npcknHRDweyC3l30HxjzhXLnFcovUpcdz0
qnIMusz9bta+d1VYEcSJXhw7bVmAh8WNObTay3YSNyaH4UnjIWAmneI2Ei0f8+aWFKgcgq7NVr54
cicOLdjP0wdP6QXV9fYxwTJAGtQk6QeTdphSJ8iPZDNO2MDgWB+Dgd3HMOkCT69+wCACe8M6HxQ+
bZRLDmjd1C+iqw6IRcS4sS/zYWtFvrGbdb3fid5aoSpSBVkfGfgKSmeLl4y/89yFA1OkgDFkJ3fS
qJ2juQJ1FcfJ97l05dmMCcs4C/2Db2f9tgbQvqJVCwjagsbhHmSkcq4nnFtVdo3ZIKhfT97Menr0
wVv/LZ/BLuT1RQ7eehhhKSGyECCN1Bl0KLfYJkaLdujyN8uD8edGWP0ip7arcifZONK/b/rLcsLr
PHV1jPyouI1RXE4e/KARB9Fl6hToQBnWKp3BuYLyDSe4S4VjQe7TvKPaiqAl1JgO+mverrl9/ysZ
v+/ipZku6GJ5i7jeS4X9au8g6YcrUqy0z04HsKlyY7VpdMykfC8aj+OaogVtmVUfndnT0t6NohZa
LR7qZTR6H7zClxb+wQJlcuEAllxGGFSpb0Na51vhTJmkfe6bfGd35rDDzzLZaMo6rmwBSUHU81aB
ysMfDA/12bz0E6SQangSm8gmCbMLJi2p+xGQ8W9vzFgkHhB60E1EKt7eWInJbpq3rfYZ/0VM76Lx
s6maY/ID/LunEfJv2X0d+nA9hbzDItZOdfoIgTuDkhow7w1MLb6uiun+/Xf3N0GIKp6ox9tDRgpV
l7e31fZDks5RHV3noVdeKOpZx+x3+BWOp6oMj53Qx2Q+86JgsiY9QB3JCxyUQ09tdJRS7XSqzkym
pJZeakeR7ApyBecZA+x528wl4m7wIl5u+I9UVv4z45J3tViW6/1LjOV/hyuEsTS6/72uytFD0iWv
ZdFe/vtfOqII11OLgSaAVe65rK1/qv65Fqp/C2UU8XkduMHSffynrK3AtwTNPwvhrgXESyH+lyqa
9wmJXOotkLeIjPqW/SeqaEtE+2tLoowLDArxZlowNgpT7uHUTXmtqY1e7G7gxYGlSaqk2iUZ/scV
ttLhKhJ+de4Og/Y0yay7xI0Po6xXT+rq57Veey8se+v3O0BLncmfDxjiIPVj2pdVbdO6G2wWsm3b
4CFv4QG2IQ5fvn+lt0fIz+8KVYsjctlQcBLfbie7abWw0EdnUxioHOo4oq7jMi8++D6/P1Ge6cLq
QCsYpt2i//q6Mxp7uY4ZmWVttCHTL9tq1iXAwiqSq5QWG7a5Rd4dNfgLXjhTb38ZpkokHwT9t/nS
8kXxM6BFh4YBwiqQD9/egu+WjZumgpFf28hN7UjnPJ9BEU65LHaTY5eBqYfaR4fnC4Pw7ZsEtYFI
Gd18ckZu4eCyogibXF8sV8s6BcIfJ7F+rFk5abiKRU05MRltdNy1xqiwk2tKAFO6DfDTr7MKJ3bN
uq2VPs4QHHL4FLWTAyYdnOYhSzofhBQCJMkqbX3zFAXbFlBrqmBCTKoUNuRfNWXQ60PlBPNcRsgw
sKm6XevF1o3uEZx3iT1BH2pdnHh/pLFElMCrtXLchsYY3mJMlt7zstLPLnbIj0wZMmzkdMPvjkh2
rDxwGlRIotlPvimwB86+s+O8uLVo+psrn+lJeuT1mkN2OofWhZn7cX+bWXO+s6pUoW9T0sWj76BM
cvWuGL64Y5yUG2OyfAxo+1xcR45bSiQH3PRWOTShdz4dJtoJI6nvqmotR2HEG/YPTpMa301k/ta6
U4zmaTUk4KrDiclnoCy9c4LleK/Bpg3uudcrOW8YULcRTYoYCm6fdjYcIg+J86BgUZjbMtUQO6/r
DImDoZv6AmmdToDKrkZq7g5J3uOyVfjCOEUBhhfeGEmR56JwZvWzAgAS9vaFFyfTDScVbRSjUAp/
1lx5Z+5YJG3QGon3vcgnG8tiD0Qo8EXDWivfSGEAZqGBPruap8Bho9D1yesnjYnntcoEHcVhSkc/
ELIonrEmpTURzRPeDzzO4apsh0e6jjNgccyJaaJ4Ng0/y5ua7+FS4ilNGketNg74gaL0uM87Nz7z
pePft9EQP41tgkUvNtc+laanzPvcHBpElnJo4BaqR0U2u8NpqvnW16bW8ivRmLR6Eimsk7L3wScz
+BDn0+R7Id1+A1IZVRRO6ckEzQgNI7GNsiop1ojyyk3YzY0TjOieqGDwrPFiMmJ8Sa1iKg1aSD0Q
bVto8R2yzPG+zrMcwpMFlAs1Cs9Jghy/+Y2XelN6Vww8NJqwCYqHNPHjFjaRaqzyZLLSUJ0xhUqB
BojCh+/gN7B8NX9pGshM7eSExXMgZo8JZh+WZr5WvUZjRsYVzVFrzKNHlFshO5VUW0gwhzV5YDd0
tDpwPP8OK45mByKwerGp7YEuvCgczbxMzREM4Fz2JcyxSVYXqVV2U5AUofo893P11aPY/h5R4Nvw
Y7RwP1epdxlnqeusDLuObhv4+PkqHQ35hOd3eeUnOlxtxGXT/ZwYjM/TUM8Xl/EilShFafadpenF
t1ZM8ErLTsMdvsmHbxKlwUcj0icoRL4Rg/0cSwdspoX/CGk2OpeXAyMb1Ah8PTEhjkR9D3epmqD6
2wbKULo+jXRzq4x9Yripf+UMNpI7AmTRl7AIzQwXyz5iDRaMmQKgOOICP3szWzleZ/TrrJ87/rnR
9GkdC1TzVoucPVwIvaqttRgZ4OGH5KuvjeZoMczXrnywo2pC8QF0H46pRT85BDJNmNtqwKmdzYqU
AMYFJgzmsG/JNkGq4LTdaiqPLs1aAno38d301o5Xj8WuH0z6e9qI82HgCg4i5Kom8K4de0ehFNnA
dPUpCwkDeiIILoM3PWChrdH9qtxa3+jI6dIbcU1U7MkbIpALaWtCPBhGPT6xqC8XeFdKH2LMINN6
kVVcKVZvjH1TDMvQbCt16cwa4h+5N4Tf/b5OrS3brf+aRxp0D83OQ3YETQcsW10IAK0u6DDJtDaQ
9LL01mPUPKOt5bdthjaDLO2bokqhPUN3TVt4hd4AgaDvWJlT1jq3UKzo+NX4xBRB6MjM+OBUW7os
r880fGAWlBACrhRkOEMtFeOr8smriECUxvZGa3p7n8t9ZYDIT1Vef7ZcntX7GcrfXY1pC9ythU5F
Vvj2aqoaVeXIFIWyvNKuRlGoNVhUD3prbp3Haff0/uXE8vvefjvyR+CnMFB1pOZefv7q27VtqVpC
CNwWFfX72Etof8d2v2CAWh/yo40XehuMMablFBSzXt6KztPCdTew8Ded38h83VhOPa+7BtYBVFJp
r6rIRENHG8p5PDeRmEceOtcWxPEcJd1Tycn3EVv5oFcGxkbX0SRc5lULHw1xqbfPjTZan3TooW7y
ftQgFkuUCB+teJAcRCqj902uNInjJsXUco2luWxXkCk17HyJ1v+c2P3fqIL+a13yUO99tdR+M/U6
eSgeDoTQXz7xqyJyPhn4tQkkE8hTnRc56F81kfeJKpydTtuNTUDv8181keF9QjJ00VrFZgtRjaUN
+EsJ3f2EwOtSXcG5WNiBf6SEbphLI+L1vkCyQmf8yZiX3itV1sF6Eh3TZr820q0ydGS5nFEkD15i
kbyNRAkyz6rEx06Sp3yuDD2jGSvxu0YbSsOvjiEcvWFokJMZFIWsYb1phjUtBnnheZnH7lmHmVmx
Bs6ZQos1vS7onVw7cpMcKvbYD/Nt6fsqZCxGWzuY5ZB9qTs3KjcglU5iBjef5zw166DpXGeGy+wx
ZRvtfLKQbrZIVfNwYiApGpy7NwopkHCVRLZ5V7T0PtCssswzcAjVfZMj8yzr0OEGhRleenkF05/M
ykIq2On9dAckyLiSo174R7FZTHeOp2EYGPsdBL0m03u4281oARaWpEorkqaLKsIwez0IY3qKDB++
b9IU062BlvzRZGQ5kx9lZMf8KzrKBHrjS5Q1TIFRKkdES3eTBxBH7bhqRBYZEIRtkWy6XkzpxlC9
fjf3GiKJErDb0ci2fnSTpjm1xtF28ewrtTrQ65z5QGemwMR65Wk3OHihE5VUTnZPEW6NxziuG+Rr
PQbFgTS99L52JYcdPHEL4WShS+jlRgjT3u2MKoLmbmjf/CmlYRYmoW1tIzWgK2G27kOFyy+aBFrS
3YvCjL8jRuh4q8qpw0sxVqjEhbNozXWs/O6bQVULkQNMBGsHSJ86G8YsvddAFgaSU3igw5ilJGtV
Z08wzLXkW2tpyGBphS0Z8VNxPg1Nj9oCWF2G5QOE262UdnI/iBDvJyfSRKBZwHNXuNSPaB50WQED
XPPheg5h3MZbesDW3pHmRBuoi8cTa0b+hTFloab6g1Pst4p+safi/3QUTPzTDmlWaSUdQJkKACoA
uk3CSyS5tcS246j+4FK/F9s6UGyQcphrETcOS/ocn6+oJVfb1nZzpbkqXecuxBzKDG0jYzQAuiYZ
zmr+8cpI9fEnPOn/R/o3VmokDf++84WicIfpRdOTevxliWosbeZftgD6J/oBtJhACUB1Aa37rwYY
tgALSIEXCP/FWgSC/gr21ifCOJraOAbQIltEdX7FeusToZ4f0U5bgGecRH/gevFi2fw61C/+Pgtw
mPkSLTryiLepQy6xc06rmAFG2UyMt10XObO5nPqVgz7+TTHE1rHZZ+6WPrBax1E/fnGUtJ4KJw4f
aNsf9RjOM5ermaaghyKaL4apIeRQV1dDNmnXVie9M9xV/ZskBZLhjqgl9AIS15TV5beml/pNNSb9
k6ztfRS5DdRaUx/WUzk0p+kg4ktZ2OFJrNkx2pCtC+1mltaFh+Xvyi183CGnwTN+OEVv37NB2qt5
MMny1SSvo1rQMp864LkrhQzTNZ5ssIXsOn+ea+kTwmejQ2WltPQ7g+r2h0pBUa1Gdum+nQpAPmYN
ZENMlkWpl5smciS2BzCrG+wKPRDJVLwyZrh7kbpHmjVZ6Rwh5xX9h29hAW/Eb0ckD3UfcYd+diNA
Ch2W4pWfiR95NUQ7RCW3aa9f1eFo3DqlrH+Y6MHfmRp1JkIRun7kitIPJlgfiITXkNVIxptjf9EN
hnGvrBNviPM8mCc4vnGcJd9freSrn4vgdWdyaZO9XRqkJsuqZWaBhvxvIO9MQSiKfBQFmPOsE2Sn
jvVZ++dU5I+CyLvt8Nfd8P/zXyxNvigXvRNIqrKTT2370L0NJHzoVyARnwzQ7pTJ4IR14S4x4Zd/
jvgkcPLG5RWcnIWm9Kus0fkEHArpMwo5hKYdCrhfgcTBUJb6bvlDFBsZmP5JIDlAMkMnWQb1ZH+A
5cxFim45ql7VUoM3SmoMsp/eMeVtOtTqa5xNu97KAc4U1micjNpo7ovGqZ4mNTlXiaamk9JM4ZZG
Y//ViTI4WQmSgyJnwDwnIv8MMBy775fH+kfr7T8c0vzXlieMzN5ba1cYiXfVPz4n36vXi+3lU78W
G95KCyB9qQIWvtfrU8tFAp92EWWI4FR7qUN+uRFSokAJga2mO8ypoYf9tdrcT5wxyDr/FI0hFv/J
alvKrTexif7AYmjMnJ+xLnjvgwqlTIZoyFMJuTB0tE2t+nFtycJN0AHOEzCVMYU53LWTWbjXHuSY
xMzKTW2mMXYwCrCW5SQUHPSo4s7DVSTVvDMnjx/xGetP4rghLS0RDenBxiTa4F9G8EJPmnzuNq+e
+9+E2MNJBZLTCwYYIX8OX2AkB+2VsbaMJDSSYpNXYYu4WS/XRZhc2dTpgdYMkNZT4yM6IRHkzaMj
LyVpQM+bmTi8kkNgTWRrWlcyItiEtQ6T0M+fhVt+8/ViXL//5Q7f0eGFDuYhvT+pxAvp3FKUfWvT
qAi8wr/582vwbWjeLKuL8PM26nQ9hGhcu6KNBphg1Y5yXGtdW3/wmg7wwAQ3/ocDGTkX6Zjj2gdf
xYlrvVJ1oaEd0PvrKM9Pq8L/Eib2zu/b+6Htb1sJ1SzrjG2qjH3hTVfvf8/DztjLDcC1Isc3mJge
0sCdajD8Ok1gt2XVWV6Ni5iAaBCS6AwwgswI3r/cbx2ll+sRyBdUAJ0K9+ALJzaTGmbsIX7YzRxU
TfIYFyDDZOShZ5C7l6WPkU1rW3u7T5+ZUV2/f/2fRKrXyQc3AKJ2mSOaMMN/AyCZ5aRZio7rJvER
4rebC5goYmM56XPU12qPOfc+ycZyVwxoGbVu/miZ6bOZ5Ge16FIcBmAEAgbyV5WOtJgZK+uqt7yL
JrH3hVucwWS/UGn2rJNLlqiur6uZOdY8atOq6psUXTiSzsKX8VVmAFJmQP1jyDU4Zjp/Y2q0V2Zm
rkoFfN9ovmWhcyM9a1+19t7TubLlYsNkoqDm2OmjS4kNrLfFwYirMStAOZfb8GCzrqLSvRmrCt7w
BPSxjx5DWnwrv9e/ekgqA6rmR2By7GsdDYCNI5Dpy2OvPXLkJGAcc6lclgy7ZpGt6U+qvdVW3jqR
/Op6KM6SVOxTSZn+8s1Eap3PQzOfWs0S8xIt25TaOJ3obpOdJ5m8z5hAmwzKJoU/exGMExAYrcKM
xredi8YEuKps56vmyvJLR2W9njs82vHMMCmj0Rm2MwjSER36nQiBm2JV9+jk7gUJ+oWddtVRJit1
nmeIR862d+MsjRdiuDr3agDybhzXgW1GybZMymHNyXNh2AiMixlBhklDf1C55r7OisdsNu8g/CJk
58r7EDrApmBmCfAeYO/yXkO3PKNj7q1ygEaXPYTPPHWNoK89RB6qQl8PuNhurLg1V5ZU5NfLQ355
jJNFRz71Gm8dd9F860am2OgVD2E2K39bGqW/m2PdD7zEvfDj3N/ZLd6czUzfo46TR6uEBm5mXb3V
MQDAwXIUG6khjDRKAKlVZe8BTdmnlcdSIAOywU56N7FTqG2bcaVU+fN5GIUTuT14KZvOEBrK/GtY
csQ1Tf7sjfW9iN3jl3vHZ6rc6SWKvoUagmpSD+Mgnp1Qu0GsAMmPlO2qK77k0MTPzhypbRaNIojk
7AdUhMNTnyB1iH4ZIqlDvi8ckA9eNYlNYnLfGROTrR/Ke5WW+tpOnYwWjT+h4jTKtSF5Tj6sv62Z
lvOOyoVVU3b3ymYBaHbyrEVWuavm9h4F2mzzEwymMXGlYoPO0sINl35S45Bo7H2jFkEycGda2vDp
sDxbNo1O+3w3opmLQjp/vGz3Ps5oW1PegTmy8GCMQ35173twJLJne2CT5ap4TFqE5UbjXITjZaP7
N0WP+hFjuQyNQxa8Im7vEgSfV/1o7VU4+EEjJ0DLnnNRlsa4KfPExQDNvwB+tc9TNpJwokfT58HM
lcE1wvYePTkoNvW9pvGkZjf5Qg+tX+sjL8xgMhIIqFQ3aeLM57Ebo5GVhUlgw+lY06H5PpgGsxvP
u9GVytZhod2Q60+r5U/MqHruZP5YRmxZfHVuZGxomyX4dp2brRvZ3qeF2LdJzaYVbI5yWfh6GDNw
bcMNo8Ap6MRorxvYoSvTImQoF1eTOummk6movfUysFypCPw56hDxhdn1KgysiNfpSl6NLblJXdPS
c50p/2qEz7Ma6vzRBqYW2EUM2DVR0VZrGKy2Q1V8L1QM68hDn6teAOZpe9+68eNg9vdt0d7jpsiz
tyoBDBkhsdhlnXgx91158XOeNGr7sk+12r0pcl3tmPchITb3fgDptTqqvYFdASZxrQ0sEm/QbqY5
Y3Fp/omfATn0qhmPICvN7wYXZFqgh+m8y/3wSac9uhaTqW00i0+FutjnWWGuODLDB+ZLi4g/OzSE
gLWam8k4Q2QSi/issI2dKaHSCNsd4WPxLhkMTVeeSRBkQIsKJH2446UqXo0tSztsOolweyFAmCW4
eeat9jBPUXxleoUIUuL3US8I+Jld3Tt0Gtg21HBnVijrrREp8dlQCaSCQZsR7XBnIq2ZIYvRxRqM
8yy2+aTRa0eFxS0bTj/vIn3mJuaBSF+Y+zamoaEmZEa7rM5gnySp/NLmcXyZaWhL2q394PtGtraM
Qq5HX2I3Gpv6PR0N+1ROTb0NG73+amjetPPKcD7XcqZlaz2NH2WEBEyiaw9Gk8EYSZB4XMWpnuNu
UaNWLEYDp+SxsX4AnKiOEsMcgixisww5bYoSJ7jNNANJB1uCxFcz6Pf0fR6nieN5CU51xQpGkPoZ
pziml0N7/3Iskrfu5xElqJKBaCD15VzMwva0WJKNwrMvTMU6LF22QU3AMOlFr0Vht6cINSB9K0es
lLrkW1USwV9iRJY4F7qsSyjM6WOU1yGlJoPxboEcEeKXMyW/yQdY4qnjotxMPJ4UMweAC899La5q
sz9vK/e7FedfSzc7zWYG10qRJcgJF+GqLOjgDECM24QNJwhx2z6h0VPpWFzYCb4mjKfn06nRs7N5
cilUQpQHKp2RBJvuWGQD+Oqh2Ar4++tusqcrMXKGyFFSGdeEdTLKe69cviateS7KfsyzRn3rE/9m
ruPHJOL5wUh/rmnMB0azbNolwXhJF0qjvZ+d7BGads2ZJTEBZHr8Qaa4VChv8zT/pUHJ+JGq0D3E
tJoFqNJyUvEm94hViFPejFyJoJk+jwnMBJW4dO11BBXezxBfyIZvLuyAoLUAp4PMJzU/RKgz4lk4
uBgvue5wGSdofnfxiWkN+zBDBqw28KOMygSaGX4J5CPnTqfdGW5zn1rxzs3g8RUW57myTFK2LGXg
izdH38ChUdcRw4lVROGGNLY8Djv9O+6l2soMtS/0Vq7tugWB5dXbZrLpTEa3hux/pCI/MiK0uJY8
dMjD57rFHCQukhMnakjT8mG6sLUuOylm9nIZErgZ8x2PS+4+Mr1ZLWvOTsFOlUSd1JzRG8yJkLLL
IKqABUMoh3MTURayRhwDg2SxYRoxwl4VdTYFWq3MTa+JD5RUfytQnQXRRuOaGtvGbv0AzVfVLvC5
xNPWMMW1zZAXJGmGc6zc6DnFZXzFwfr8/ot9QbIfvNiF74k6CYhQLNEPSg/Rm2XXhLm2Lpcnxcux
jrG+UXsTGfKNlOpr78F2SjlVityCQuZdLOmkUAT0Am/XoOsoAAzIAMGSM+kjKdDylluSgdnMHqeY
o7QghgylR5dpQKTNbY8rkT83dXtv1mQ6vaKuSc395BHnfZnVQYK47Xo59gVaG5uhs/bCInVc0k1N
kTkUJOFSZ3cmgkMCtNK8isEIkLVRtLzkdENbQykWHg7pbBGN8ynLWu3IGHnboDwuasV/SSF1P6WG
vKl8YSYrOS6erhFnsgo5xn+ejNRc0cjBMM6oQk9TDCLbly0gsbEmsBacxfjdIoqFItaS2OExyZfu
nTFbL+mWmTT3maO6DclzeBKltvr28vr+qL12UxX89a7F5H/Wgds9VRcPxZM8/FXL3fwvQ0iLhRz6
79u71w9J2f3jrP+ePLxpuS2f+tVyY1DkLrhcHzD0Mi8y/+rvGp8QUqQW98HikB8u7a5fLTfrE/Ux
8BUdXSimQosG5a8Gr/kJ2hKNe2LzQjfnWn8wKXrhPL/elyw5fgcgIAFJDWzCQSjArKwL6xDESzKb
W1TiEn8jJ8Sz9SrGjHyyvxd4DF+D1+zOcqMdbQY5Mt9lc3XK6KB8QsTIgvvcufO+VI0HvaawUEn2
ovisG8fyTDl6CiKvahq8tMK4vxRTe2YWvnWVacJ/KMMExvsMpk5LEgNevx0353KGxdl4ZKcraTp4
chnFrG8LUAjlprOb4U55JW0CvSc3zMMCG8lo/efL/T9by/+9kwvQ4u8t7ZuWAeiPhx//eCh//OOm
enyI3naVl0//tcQR0mIiTkeHgcObrjKWqyYnOrNsARiACfpfS9z4hFEekw16lUxEX3gCv5Y4PAFU
Wywd2Q+EkJhz/MkSX5qFb1e4uzD9+EUMQ/GaWH7+aoTBnDaamsj2g3gc+90wkDGN0/Sh6SD7+PVl
HJ2WFrNdXQA8W3bu4UYaE0NzJuRntTANbxITMMYmlwPCxd7Yov4eW5q2mhOtcdb6nE5QzQbW8Mro
pulytpHk2arQJrNxan2QG2eBzG3npE9jLJu6JJCxLqaz2rT6y4JuT77hZJwerSLsmMBQA++iqeju
mOEyl6SI1DFua8TMKZQb2IGS3Fy1M9DHU7ySQhDq+Krv86Sn2djnfYtoOFqLEMYNDdVVqXOCHIc5
Ii/HKWn+VcqWJ1MZajQLPBDjG58hpwbmfm7aoAmt8qwogbys0rKEfFypMAbxafH1An301fPojk0U
CFoXFDBxcpcgvJECf3b6u4ap0BhgK5+g2qWV81mfuylKIrK1jkWaYeNMFqVWTiFQ/oPa0Cy6BfmQ
rbwEYSVYw/Ew0aGqUMeHKC9WA7PNm0J5SltXTDIusCZAvbMZbfDHloYlA+o24dYsSyw/0BGAWmR1
Oc1P+IWoJlhaJi4gOIjHLPIAxhbO5P14tYmufi67d6avS3YLlos8iJgudGYwbxdjVkydcOcWlzcl
/SM5KQE2Nu6371/FOIBA/rwMgxqSOyQTIC+8vcxchl7n91IDZ1WOx1nifpaDsVDSLXnqAbENkjAM
T4206gO2LS6cYfoRXeOgt/1yCxgjwcryTKgjLyoLr7ZdlNbA94taC1w7luf51JpHiUTRT1m4SvYJ
Dtnvf+flyb3a5i/XI8jwfNmKBJWDoUtnmVNm6akW1AXYH0vZ3TrvJLoEpWvs3r/U4ZxquRZFCtcR
NsvMOXQiaOo4TKSXgg/vykTbNSKR99o8OGi8xFrXrUyztOF8VynGvo4tryrG/k+oCSXZ1gTkdgZ8
M/aCqayGy2bgvncheCqfImNIgm7s0IoCftAka+xYlRfMDkYMEyDaU7AP2T4uffc8BTbxU2vpj3K8
/+cPvWUW91E+d5eU30H9vJx8Xfz0j137VD78SMon+SbJW37VrxPQIF2zgUroDtMVHx7b6yQPLCiz
Fgby2OEw7PnrBDQ/AfUBogPMSywE579yPPGJcd4LUIj0jzra+JMD8HC5YnRkUc0bSNyS68EzPogG
oa+1nqaQTzSGkm7OWJSkVg6KflVQ+7KhTyIzAevHNO9SGvPxSozSu0KeRt7qXbPSgWxTAVcixHWo
bVIGAXZKzxK4ezlBx6yTxUDY0ER04zmFs4bA01/PXVXMmx7A/lEqP7LFEwfxbflG7D14hIBRERk+
PNMTX2ODpgjm0JZAYXL2iitrYf2mWIYF9izlKpSSTqvfIVo4V/m52Upr33vI1NPKbckr8behJrtK
OX9OYNqIAAX128yJ7E0Iu+iow7Tm6NVS+pvQvzzlVwFquWcG7HgtM2kEjqov3+lVQPRaQ7e1Genb
2SyKbTeqaRONxd2oINHjA43YSig/8kY8PAheLso0mmkbCJIl03p7UV6Sb1aeSPEJTcVtls539YgM
ldEjhVW51iXAVGebkoYFDCmTLaY7H3qbHBwEL7cAEg0FDBYh+l0s89ff223qESAtt1CX8CGdxV1+
tozyfjJMrELs2D3XJf2zeHLUztBSbZPNyFz6c0fjyZnj05g+5Mqss+91MWqrFG7TB00nsRwNB2/G
QQrPBjLDWUU/5O0dKlC2qNe5PCTzLhnOe9ppLd1AprCroexXDQrCeXpJxyRQ+nQCP+gsN3+AhVil
qJ1mob2exU6LCgximaX1Hjq+JRN4XM1TxHW+1BOmrXJRub9u0R94f1H9zcMFawBjVqBfSQF3cOtN
TM5V0JZbS62CSDPhS1eh44m1ESS2QVP18fvXOzA/oJAVDtARi84RPgALIujts/Ls/yHvvJbbOMJ8
/yr7AuOaHG6BQSAAZgmUeDMlWdbEnpyf/vyasvcQIE2stmov9pwqy0mme6anwxf+oTe9Dpabb+rK
tB7cbK9OZbIp+gG4g0gD3KOM712LLalKQxsxKXT7AK9KN/lOWbiNbW/aoM8uPNbbaeCp8NyW0QYs
fAnKer3G6BfVFFt5Kq8eJWMw0pdF2dZbztjCnxQAGC/T8Ft35f8P8Dbim1fr4w0jgupkGzfRfxzj
Oozz/7hqMrLF01vyNWbW/IM1KusZJEhSfZST4B+oG8BY1pJLeVDDVkNeeP9ZCnH/QPbPciUCTfJ5
JA3mnzwRWgXsbjJPoEnyHv2ta/J8DYFNsKFDAXGSKFxc6k/X0DTXdTlCpPQbsyaAHFBAyBtc6ehg
ZdPPV9P0zl1wFqxK5Am0DpShiQcsstyzbas22Zz1TQLnKLc6WndhgvSOWq68qDl+PNKLPsrrw+1l
KDIBSlA4pVIyOn0tiMSeF8S81jxEy9zw9r17zAVGTdpkpmtRQzke+/7KTgPFD2hFT85IYVK9oxFc
PAvjZx8+QPTA8kKhyQ6FoEHtggA31Ze9iW8xAukfP/D5NSmfl2qCJBEivfaGmwY5UFjDoHl+N1Es
nZtKXRqDlCMbZtkACCZf4Y5ZfTzomVQTUCAQcawwgI4g2ZAbldn9q8s5o46VdZPw/DIhr3Sr4j6s
+p+Z7mX3yANcD0EkWRFDcR3FtGNHQ1uZk+1d9xS/oL/Sm8VuIo7d+wiOwpK1vDSavkBY6rrsj6OS
DiiuaBPAEZsC2gygzRKwGSlEP0+WTfOnLB6H2r4f+2ZcIbsJaAVsy7Kz3Qiec7xJLRWupKDBpJWB
tEHyQJSF5aopyuypkdnk2McXLCrONFZepkTmU3KJShD7eegAzDkc4rT1/MjtRr92hLU0pvQH2gIY
ZCHe7HdN+EW0cLO1JjiogbfL6jZalGVobz7+Oi9SSCdrGKlksmYKSMCWJE/q9OtMReqYQII8X/Vi
eCIDfU+Uc2SLFoLkXCU4i2eqt0J0LY00aK5N2y4nE46fVT0NvV1fsMF5c1KcPo5zFsl5Zlc4aV94
vifZLKFRhX5vUKw3umM9zJfYIDI+On95CcAlclRh9L2JdTE4JjH0XL+if4LXQduvwtLuL+yAdzpv
ulRK5mRGUQfw4tkVKsxyyrQYX1IlC7CwGttng87u0om7a6GM/SLEtmoaXWNXRjgpBJq1mxwokhRn
nMjaNhgZQPRxmo09iofS0HNIyP2W5PuHkXd0kL3rLsNIdR7UcKkYOEDler8qi3ijmIq9iKYGJeSe
VnDcI4rnfa4t7ZbSjbmnR1b55C5YQYSIzAMwKVaQdaHXixY0h+9qcXdVhUL4ACZqXyjOJncjsTLH
Bg+7LPimqMkP9C6/hqFaHVxa3YoXzsjZqZS7PI6UNP7cx2jYuzY2bXZB+41xUMDLARZ5PQZO/421
TCIG9F6DEct0n67laMyqwU4zD+nabFohEVAkIbzk3Cq2raV8ivqo2GtqZFOMjzBICn3iPzQMLXeJ
zO8l4fPzyJdjD2NpaT9B9Itf69md53glpOMgcH0HSYkFIAl7IdSC9uqfeGqUdKyBQLWX4u13B5Vu
NDrq3JRLzwZV50FwSDBoHpJktt46tHukE+vqeo5rDL3gjLHavl6Yd3nPnW8jGxolGwhyDm3P03nP
B/ozfZVwvVvdVUM/ZuVOVF5Q5VgUvYITXNM9O8WsAM9znic1jfeit7b09aIL6caZLtOvgxV9cCIh
agUg/89Os6BFXK/sQhCn9WAuJ6m9F6gAoCKUJZZqBWJupsSwrMIRg5M6GYEItTgmOspNSVSyc3FD
KrpiMYKyuJCiviBezyeJdSl1eEiEUOk5naQU4hn0RM4aT3w1nCq7zaabKYXFONhrmlL4GHoqfmum
cYWgzWwDLjE7uuq9hdtpIii5pSF3lKb2C2iC+PqV3tdGGJiaNJGg/f0Q6zWmMU3ibUb82dENxXnF
ye2l4XZ4HyXXlYsjHYjcr2OMF59X49GSfrNV/MWVidUB0iQdki0oRSQfFVwbugJz1FapSnROo2/U
XdVFNE/rptDmgxPeVk5OD11AGszDZq+oVecPAp26jIkOQ9zoqGA7PuAnRBCqjJ6SeUGc572bwpE6
V5yqhHnnvkt0s8q8CxzXHxKv941OocXVrvQ2/gzUsf51tPxWUvL/fAFPKg/9ewHv8+OHuQg/+0/F
zvwDyx1KYaqUFSQ0fpWLWKhUWZhPOAgI4JolO13/tGXdP8Dz07KlX+pSxzfYuv/kIg68GxNS1a9w
idP0d0p2b+58eU5RNZdsC1k1PLskiHD1IUQZB2B4v9bjaTO5wYWLiLc4PQ/PhpCn9KuIl6MSjeyB
IcbIvNZLlIRQfLV77/HV/L+T6bzZAS/D0ODDRYpG94sa3KthWtopYauqgR9kw7owxaEoJj+1vCNn
2NXHQ51ZF3OwMhYNRXizdCLx2zk7WD0LyS11xk/M7ft9pLWAciXUTvWrAEBvjuOo0e+LKdyYUbqL
BTr1k7mdQmMrZ9cbpo2q2Bde/81dJx9J8rHIKDl+vLO8QktMLSvmEXmQSCEsyrbREK5A/+1D+WFr
93OI+P7H03BpyLMz3NTDCWUJgNxCDZ/yiWFpH455h/9EAhw3XFijdyFXeG+5vn5LudZef2QXJG9d
8ZYlpP0EUZXITC9cTe+RNegTUyVA0M2VvhqnYyQODlRu2PJxg+JuVvPn3DW3qMTv6B9f28K87u1u
37TJ0sOFQEWH8uNZfZsO8SUdygJUIriVqDadjl+bVqcD7sFhtX8uEUbFiMCfmmyb5t7BDeIdOiC7
xPIeBi/bVsL9HDXthcvkxX7i5HaWj2DaSL1RJ5H84tNH8ILJDY1eANHHE9qek696LQ4l6DRNdT+D
LPSLGJ/LbsDu0tiZGnBoV493qGf7nQaQGHhvCFedpt8VS+GQed0eo+9Fr6bbvhwWVlfcfTxncr+9
fV6+mQwv2ZZnn6yqy9w2o4JPNtnXLfZqmQJtSKfnOHiPStPsKY5c52rz/eNh3zvZSGEMVDPIF5FQ
OZ0mEThsuCFnNebDd68Wd2WBz5cdPXw8zEswdP56lI1JSCFecS2crQgjdLWgbinipLCd0/IuN10A
rQD2yrZYqwmCOr25q8JwrabKQR4xMLKxO1QOsB8OOC3dl/m8mWdrocT4fDrhPfKbuFVaBDQdwTgk
BHUCwpsAzS6yLb4nt+BBfWTFkEwXvjoaO1XrVww+WdHm43eDd/rOtyM9oawm7eCBC55O4hy5bqq0
jufnmvcpcsSdPvZ7UBTXdhP4WWD7IC7ShW706znGV8cuw0WbfqMksEKZa5cYGH8W8ddxRErNDFDW
aiGe3FYsPxhAy3JClTewliCkEVlChsepxTZ3+nVGlzga7O08Jw9TzbqsiwX6I3CwumWjTRt4gNuR
xHGEtR424SbH3Rf460rOpArGNtA5WRs2RDN8d5phNVbWtmZGQ/595A03VlXdBuIZRC3QgOYqGcVh
0pV1N0YIiUM/ICP0gwKWeIoJehqKg+f0q6Cxll6VfAU4uJIDmqK4Y5cf8FdYOpB/wjHzWzv7ih/N
Xjjuj8FQkLFAdTtGtS9KdjMC6TAgcBGYfVrK2xzjUUutv+GHtIuT/K6PQ7FUovqWkti1G06b3o42
1iD2BUgrJwweZ6/6hp2QsSzr8UYf2LamexRa/ACQ+DauMssv5/RTP5Wo8efZXYJXGjJXuJRHqy5s
b11XuerS+IcLeJbLaFOE8Sore9RF9Kc44Yva7jGR94KF38/krVpnaeOpa20s4zqtXUAVwUoeJIX9
M2Ju5bkr57qcsHPMV2b1TF0VMGXOvzKsH2NobvMqEOBAxq1jlw9aIg51kPlidh6VYdhnsbKuc+Ug
/18F1dVwbm69NNo5UbBq2gzz13AnBozIHWvaoI3yKeY9+jDaNaA/JOlCKPPnwLCubevF0OnKoGfT
hh1SIQDRvXGT694hye1tpXj38tRRYnUTasa1m0UbaB+of1nbMKWj2UUYRVKmM0ovX1Lv+j4JZZ24
vfyFBWPOtdkAgck8aYj2ucmi1djW9IXQeVkMmjgklbopO2shHPat1lw1qOGpARY6EFKVdljnaYKw
fLgakNwzCpDcGPKVQXuV9RakRiTqME5H/OcqDruHAEiMW9W3Lh+uMCffmDI/rDCfH/iZkEXoDOi+
e9qfTS5SoOiomur1VdeYO/mpo4x/tgmsXOWo4BkzmMMKjP9WDftlVoWbplCQwR7XfeS4iwbEbd53
GHaEDwTHu3SafZR5XtYAoLsdOKGfE8p6Fb45WTT7jh4+2lG0MjNuFy5WW//kaliPasnOglsTMq21
/DQyi6rjrw2wZ1MA1GGd9EJsLS34LPTxwgn13iGPcQxlC9TM6fycHb5zXdmZ22IqbLj1rYPaUJhD
S7cumeO86TS/lKPpzUODp7lPD/30HEwCMysrSI0QLdKfEbsY4yyg2sVdZk1+o5m7eBLbTjbUJ4wS
KiW/S/Pwi7xTVSt4ilDBAeAvHhDTe3JIX5EGXSbj5H98XL8tkBIZwDEBY4rGE7aBZ2Em2kBRLgKX
4p02WVTJ1Qz38/nPwcJuRjd2I39VPG0H2eT7jL4jxBNMJ3Jql8WlauW7cRLScrKPw62BWOvphGEG
NmRGRr9hGqKHuHU/mfn8vUunTUuNznbIfo12nw/Vt9hpl5XDYQFv7+PpeHdtvHqEs9kYe6GIhiqy
bxnjjVOFkFyK8lsCIODjcd5bHA5gNQOmpAPP+7z72mdVrOitIXsr2ddSNa9hSkD2sbbt7L3skbwP
Vo4zUSpPlpURfZnqWxOjU4NTyAvqK0Xt17XnHYo63omObRt1F0rV74XN3N/0UuhqePzN2VzY4VRn
yJrSTinQRcIKPao5eBRllaTDwkYdX3LMOsX7rISUoATX28dz9E7+R5FTs8BA01uhiH26HJTEMaJq
VD1faM9jE63cQP8zJg7K8kvp3zt5D11AkA6Whij1G1c7pUS6MM0qz9eTK9EZKzvBLpIqY6lPG6M0
OZF/geJBoYd/Fe+ktrpM988DXInFpm9J3g9//GxyMxtFmTZmSLiuq5SLo7NoHtXhWga6NU6LC6eC
HsRvyqxTkuw6A6eVYEi3ckWgLro0KwrpxoCPab8Ws761pmyLFP9h9qxdM9dXTRt+ofAFuUrddKJf
VdjeJ7bwR35GjP3KIQqqw/Aa5M1BxMqR4tnjmEarpGputSlBl9U7xCmXX2Tt2hqkSWjtEBvb4fC8
MuvkXiR4zVPorOyEqmf+DKHpqGbVoeah5c+3I4rB1MPb0ti23DZugRGL260GkztujL7IaKxjPHg7
ews31TLDYwhHyTFJllrX3ppTsOqJAieEbTTYgC5pttwlKLFxH9a3KiemhyuWDJaGoVt2afglNBVK
nJL6mOzCKP3Zu+nWIFc2u/Gh8ua7Lh8Re0j6tY19Vh83VxpxsIy0HC7btu+53bJtgNFRpCoPbhpu
LC3ccNshDzb+aertfg7HG3l+T7W5C/TnuAoe5jIDrKDsGy/ljkbeToYiQe8ejCS8ysZrO8qftQ5P
GqjiVREc1YYQ3HYPlCGWU2/BwOX35nbZlKwCL74PiT4rol4H05+m9Q6TgxF2He0GdKPlHPZtdauK
8MGjA6Dp3kb+XDwTGHKjqqO1RWfvWvH4NSiPQxX/HJm/Iun2wv1U9xOZnrUEiLFuVThDXPh6Sism
SO9TnPDAmz3MjreqW+InxP4HddrIQMZMvKNrUgy1A+O6UUZIKM7ngHwk8NpbJ59u+rjfmykXPr7I
cq2FHh65qThYNiwncTs7yUNSE3Q3z4Ctl9Ug7mTNyMWuRrcGbL+M3SD6q3KCscUt1JooS8Xp/TzF
y7AY9jnJaWGl97hNLBIPWqVSM23S66ZPCJJLvMSphcg1Yo9QIjmm+oHjiTUor1ho+1eTA+GumTem
Klivw8oz2yub07UNWJ9wD/R63tSRtZTfplY6tJ1tGOjKo1MwQZilIySwtUYMNmsiueETW/rzx4fd
28tPogdkmxJpA3p1bzqDmpp0vDudwVB5lPmAbnb7mahSLoM8MbdxGj46zryJzWnTBISBhnchLX1z
4PIIFC1xf8Z3VKrznx64hVqptWqM9DnQ6OjzFuKQCd47206iXX78umS65wegLMbYjqGrUKklCuN0
MLjzSp4jUeqbVrJToLrTyWtrpBOjB0edfWMmjEeq+B6hr1XFOZxU2rGKxueqih7KqUKOzNB3Qakc
+mhYk8gslHH4bpvx0h1DIGkFKSdngwaqD444kToaw4ckjXf9nHWL1pVhjpxckjQ6SpsutrbaRFJA
k9jVh82A6Z0sds3o6yKZOm7sEvr5gANAIfDdC7o9vN9d4RjXKCTsLIP6kRM/kH88NGwdUQ83Hpi0
ehoCBGWGBXLhBP+TeV1kYe7HgNzRppkBDoZPiTtHC9ueb3JtQgxCZqAZZ5Sht3DAc07BWRzM2r4e
2uhLbsT3SlrctbXIF+4YrGqLpKLkvOyEwxnLWqUjMunBQ60F+D/bi3xQVpzDL2/fTmTUufKocNki
VR09dHoI7FjNtqbZflfq6K9ptKHWu8bWzss71+6ueravQikC9u9DmqS0j/rgscAXDhd0Om2VchBp
+NQaZIRkjnmflzCgewzr5l0YY3sTJ7sAAevWIqmzuK4ikjU9Jwcu+jUoiXHZhOFD1aqQZtdGyl3X
ugfIPY9obu4omd1rQbtW5+xQqcYO4bxrl3w6ww5N7osGNreRm+ho4jrKWphI9g2bLUqe0Vn9ui2j
XZkM67QOH+Qxi+zGZ22AR992y76mxWSWiv/yP/eSLf0hTPogNks7H6vKtq3OpThLYQ1+owMMDqvo
US8teQWjbGF4Pxwb8lDnWldaRAe6jSpjCxLBXaCZQavmJ3QETI9KPq4ZIDKkpMhdjDeGO/lWa0GU
yL+lqfsY1x3i+BIpkm6dtjjIxDvhUJ5JpEq1/R7VGcaJQqkXqTJPOxrt91D/jwhJPjS6+1BxOK+8
Dvc0Gxxr2ASfZYodJbjrjtBslbpba5xo+kjn3E5hG4crO+OmLKxlNwCxK8mt8RjNS+dKJU9GaOTZ
hsYl4+1M80D6cmYiGhHsC83YUfLfZY79qWmITqp5vEkd5OwKx6FhXxkZd3vy1ct71FVQXO9okezl
TV/n4YXY+Z2TA6UmYmY6rURP57X6lvKWmBrV8V1vIDpiMrl4bbkFoZOkVCc+PqreDidFkYj5EV3E
WfQcQaLGNtqoCECAbuj2Mj6JyJrdPP8mV3o5DheGe+ciQNMNXBriQjb4tBe0xauK+ATWDbDZ4PgF
h35Ggl3HqBCmswpLGYs1LX1Wp+hxcNNDHAmIEd1y9JL7l3f+H+gH/te6hrA/+eN/A2vT4dL79ybh
47fv306Q/PI//6cvaPwBUNmhcAwU5m8g4j8YRX5LYhNpYr0Ifr7uC9L8s0Dfgq8Du/gLPvaqL6gB
rJGQA5Blv6mQ9sJiOak527TmEfUD/U6qj4D72YWblLYzB67uzy0MrCl1tkaVewu3G37q8wy3+BOV
2IZW+/BnE2pXnhZjVjKX8M+F6xdzfcjyXr8GCkeKYpjXVvv1f2rN/e9lTkpu+7+vrnWcxK9Xl/yv
/15c8ANRdGSR8OH+gb6iyPIHPuAEjCiA0d2SCfrf3WZF0//g0II6bEpkt4py1n+2mxVd+4PDV0Z5
qtQPZ0X8Tr/5/LxywIZKWLfUBkcXAGTO6bqq3CxuLb0xj5NRTbtQGZovaMQq3/Omtm4jA9PN1BaT
D5Shu1Hi3rhKx2hcDvD37qYW15cLVYPzsoV8HgvQIcwOD0P2N3IBtCmjUB0U52jq8AFbEyVt3L+L
vUliA5jMbReKUuTrOdGRxwe1Ei8UxGQCBKIvNN1kuPxqw8kHgbvA1gV+jE3jCx7+1UEezIiI516n
HYO8zlZRGEkFsvkSN+SFkHc6DOwP8Fcmn1LqS58F0lNmK0Gr98FRQVpvCXAh9V2hzlgM4SeSBi2m
pna7N3VvXurNPPw1ljWI0MByruwEnQsjrbE/1apuMwpiUzufwysXlAzRnKdv2ibOgI/2497OlHGd
lpW5BmLWfBZtSQzaiMRbmTlSGaGB9+qrxf9ekYSVfTaBdB9hCtA1BZcLuOh0ZVkTQViPxsiRTGFf
dopvxfUNSuKHKif9cXJCvZwQhR5GUQD9iwGZ9r7ZTYt4rLYoE+P0Fqx1o1roubMTolgnibMdi/6x
tah0KsFG0QHWKr9EsP+1tvP2s8unBqnuSklM/vb0qfUgLDCAad1jpNvVVnFTD8vlqrkwOe+OAu4d
3U3EmmEznY4iMH+0sadwj5PVEdsmOprtjTOuP/4E54Az1jCbGn4yN5OMffBWO2nPA1AtIj3To6c+
m+L7TstsakYlqG9aXJh/1I1ZqWsCv/g41WVX+J4+1NeRq9Y0glIzr1ZtrQ84LNJJ6PDlsUWxElgK
Jhee853ZkBYJVEwsE7ut875tmtVZYziCRkRJWcFTIFIiC32pIPneVmMdUqwlNwZvfb6jh7JWw6hV
giNkIG3bF3G5r3QVmf2cck1CdXEpLWhWyOs0mzkf4V+2lf4I5Tn/iug78PPcUpdQuuP1VOQ/4gge
7zDm813S0hDF0RbocWcbB6+E89PN/exzZ2vrqRO5tNhW78WEQq6eIDty4TO/O38SlwQ+iRDhfP5y
Aaasm5k/FazNDmUHbWnX03duoHSDc6dEy1Hv7Ub0urCnq69zp6gWRZGZD0qiYbukhsryRd7o4+c6
q8tixcDuhyQroybOUCmA8RocYtEQdDHoCp9C3Qz3Y6xFZH+qsXeDqthPtYExpu7V141o/vYs+ddN
fFYK+TUy0CPZnwcNYJ6N3BpzZ8dREj4BEz/Qx7YfHSX5q84D5apN7OZCNeQsxXgZDWdjKcGqc5ef
d4osPJdRE2eXeVlaL73Cmf1uMMIl/eTGLytKinpMevnx5J5VoOWgUJ3RDgV7RtXHkFPw6noKC4IN
r/DcY0Dr6iaK8WXFCyNf6mZefHEiz6GwnD8Z3TxvLFlO+3j0N2c7o3OeQNQAQADXW07Jq9ETbU6b
Ni45v0Jyc8POniMVO/Rswkf045HMd2ZXwsfgTkq6G2TE06Eq/CStzIrBjfV1Ny+iqrE3IdJ+33GQ
iLaVMeDL5joo71TfXW+e7oNO2871aMki5086thXJpV3cGbH+3I3BvFUq8ytxlbOeFb0DrZr2/kRd
ZZ2Z6c/U9OIbHCwrrLHwhkoAmlBwRbLM6oynWZ3UVenBOZgmeCiw2pw91tHxanLrco+1SrDSZ3tl
Ot1dlXloEAllWgx4pn2bCkQoWpWudVEP4XpsKF14NW5Xmol3saNN6oUo6p05g2oKhENq3KK+dLb+
G8caDUQbnGNu1d5ap121EiJIEccT846iGFQKQTP54y/1zoqEqEAbEigDOhiufvqhEitUS/SWvKNh
FDbNfNvwNQiWW8FZiv8mmX44V6WvAXq8Daqhu7Ah3lmSgCNp2CIdzBvLJO31kmwtdTLaLGWdRIa6
6ITe3pVGeK+JorgQGZ5za+XeA/xDgABhgj+fKw7UcZqgmhF5Rzue8zu3Q+3NiA3VR6e1wP3Momrl
YJWNmpexhC7SLOx2mC4oeb0NlHkIahpUGFRghm8SwlE0eGlZhXLMCmH6desUB1Fq1SatBRqjjlHv
9DkzgBzhPx+OgO27qIi2DTDzC7DDdw5bPjogTC5w6XB09t1jqn2jhbLYcWw0DCIJTRdeUuCbN1kP
uOtpq4+X2TtrG3KYYXDdIfcAvPL0OyfAdfo8N9xjjdnVojTyANRGoR4UY7I3WTLpN4Nn//h4zDcX
rNTCl/rFZPkcROdx1JAN9WyifXhs4Gespjj/Vo/p384J/3ppnffyWVZU01EH4c7U6OWf79rW6T2R
tkP8VCgl5hQzBao2NSZE5Wz7IXDgpWsIl+5CUXGf1U28iTQdtf3Ya29E1eF6pgzlpaUuw92T9ERe
oVI22pR56hthdsT+81bHEv6IGVq+srWpPyQ9CBYtDaiyWpO6iQwD04wY0YoqdoddM2jDpmqj6cJn
f2e9A0zmEoDuSTxBlnj63QuEiZGsLlBnzY2IIztqt15R9rekrcEznGWK2CMSuqi/eFsrEukOC2Bt
USEnvvl4MbwNayQT2gHYCHqcX/IcfH33jXBbxqCKnywkbiEZt6n2qdJCUmGAQmOxkAFfu6hFGD0h
pFMYFy7EF42R008CheQXEF2yFl/Aoq/GN8eiCnuv758CpCNhO+vIGmHIu3TNploSnQ7bQQn6pyrG
AzJI53xTBV716Gq5+wSoZTx0kA2fgWyXtymQ4cduUvuF22Y1XWfuwj5v6O41boM5ITSkzkY0qJ/G
eltl+rx8kVRNPIy98pTWfpLVeLtodCo+nuK3R4pJsd16gSDKLXF2f2lFFqHOq4onGq6jX9aZDhpS
x++98voNWtnjhTl9u79JrAlU8UqnUgem8/STWnU2N6UT8UlFHwOlm5uNoUQXkcRyiZ59OVJhqD8U
CsksnbNh7CrLMxg+xdNkTwhK01HB2FQnRkARwkgmw6cs362QAlZuocKG4AibH0Osq38maRZfua3I
1pDT4iP8hOC3b08ydKqfHOJkP2+irEJkSiv0PH3S4xBXtbBAQ70ujHu1xIfs44/7dv+YcGIcmRAw
mnN+X9RGV456oedP85Tnd0NdlN+7KakWriiHTdS48b2mtx2qCbPjfzzyO2cIKkFkxeiPqfLaPIsl
BzBfzYyN0FOMad9jaHFAGM6orPAZnvTFOBTfk0AzlkSOxY82kFhXV6np8Gvaby9wmazhZQ3B1pCs
tNMFV6FLZfamlT8pmgJ4rqfBZiNY4OQeXSe1zC9M+Uvwc7ryZCZGqQ/5FGqN5xIkFi7dSa6L/Ck2
5vEJHlqyaYTa7lsDrWgcCPv7ShvY6KJWV5GeUFsZRbVQk0o/AF6bt2pgkdlEZMd5JJRdXOI3lyYD
avZZHF43LtDu2LYBjgo6ZIkIVPCk3bg37LK+L6vhklrs2xiAU5ypo7qOgaJ7nsmHRaYGaCBHT804
ZJ+k4udaNWlG91XtbXq9qf3ZStxLEZeMLM4m0QbvyQFBqV9+ttOPJgrXxZE7S564LNO7IMO+sAh6
dZNYAGG/12per+CYTftkFv1NkjvVhUXz9pTC2poiofSi49x/yZReHfxNq6uDl4jsifux9U1crxZD
VPYX1srbQ4pRkNRgcQLkw53o9C1hJTqzXTnpk4lYAXU50N9pUjob2mx/89b+NeJ5dygiVwhPqJgg
lnQ6VB3ZzjgAVHnKikIsGieofCMxPieA7lYXdr586tNvB3HEQQMJVhciD+7ZW3kxAAJrSsXTgCvZ
WqM2sFa6qtk6gzFAPFXsTdd0XxSndNdTO7V3WMVMiOUM0aoGlbDycm+4kEK//ZooD0hNXCr/BFfS
yel1GBHjplabieCJAiwWBDU82J/KpUT97U6B6OtI/CqgFi7Vsyl2tECbSm0QT71bxofe6e1l6Y45
REm6j/DZLV8Zzd+0pGFHwoxwpN4RwgoUOM8GrVlUGTyC6UlxjL86C7vGHp2p1Rg27cOF7/pmTzKU
YakEzdLdBFjw6SyqKrRKNS3mp05k8WpE22pFNZXyd1jlu3AOoZrOiIlHxtgd8m6m5T+Y4urjh3jz
JVHs4iRnU8JT0t88gy7jUjcw9afBQewINsO4SPPEvrAv33xJGhJSuxk9Waq6tEdO35QyUJWrilE+
9XodX2EGbx3UcRp89GXndZi4wbZFi+LCvjkNxCgp0mhiXqEcyfqxej69qWYOded6zefQsg9al9yj
YQzAO9KQUhM/P57GFz2o/7tHfw0GfQftb7C1xGLyYV6db5M5tUIrw+6zmInIQHoA11DsOt3Q3HeW
beHhBoA4rF8BTFp5tWbehqLJV6mjWFdcMv1+tpsQufvAxjGqnZZa1DebVLT1EhllZPa7qX/QnAw7
giZOUMif3E1lAUmp4GxcuCvM03XJu0CjxjSU+4kqDH8+O29itpwyB3N3nEpF7IQCuiVkjVwHWSUW
bhVjDTAN/dJQKjyvQqokcPQbII20REwrc46tg1csmPtylbuA8lybOzQVeXpUnSzfdNVQ37Ck3V02
Wu6qbYb0EdsFQLYVtGZ8dupF4sTKnh7GzzGBGVHlgfGko+mJRImZ/Ol6Ed4F7VgVFLqcdAeCKNi7
YR0u5sjSsOtWy/VYAWKwNeqKH3/m093ya2bgRculJaPgc5h41g7aVLlOdxwa0KWJ3eIKMDDUx6Oc
tT7kMER5LNoXtU2QeWeXNZLD2EmaAS67vavz/mjXOGNu+mh89V/mKe0hbMU4ZteKtQ1iNyMFmtCk
GLEb08k/Do2oxbru7BbVNqe88HRv5wBNNrqurAtJHX5x8Xy10t1AqSdhDzycBxbf1Eak6cPOu7B5
z2ixv+aAljPgF9o/xL1n53CeRA0iGZZ6dIew8yfOMN/suxrlVzO7pVXNu2pB5K4Moy2XzEv1rOrY
bs0Yl6HPhmXFbHU2ji2uli06K72hzTBcmInToqF8RMpnssQg+ZWAF8/2iRnFvYoevXZME8vC2EJz
Ye0MOnNi9UsLvO82qCC5dUr4w23YJh+vktMA5NfoBFM0xmh8y97T6YlTBpBzCzvUjzijJLvOGVu8
palRighJ9Y+HenOSUq8iZoW0Qm0UoMnZ8R205VyXWW4cSSbE2oSX6RPG5kuj1MNrQVh+YWLPGvsv
70YKTRAHmfxFa/z03Qy6vvhLMOAUBubXCSmZK7U2ylsPSNnCoorgJ5OA9Abn9krBfXQJpzRYz12a
3sF2HRe///rUFOAigEyFIXh2tkcwIWMmB5m9Ae0YCuDWYiQBwlADoca8gzn08XjvfFlWPOVvh54i
yYLcga92mJ63NcLEjnHkgA/2xIWsoWLUblBqF5dm+jSh/TXTstOqcuAYRHNn2wxPblf0HWu4awrn
dqYw7PeDcm8Pob2agYLdRGqpPqlO4iACm2nbysNIgyx1olBTf9ILvkLy3YCqBZ9RsTSxjEbt0oX0
7jOyx6CrAvcAdnI6H3YmonIOTO049Lr5YOLHdj00Rbaa0CNZu/R61yIpAK31c3L38ZeQM31yq7Pw
MT8DAoMIN32csy+hkDFhH+VpnHW6vh5SfVjXLvyG3x6FAoYq1TZASVEcPn0/y5lBrcaKeXRbHGES
lwJqE2XphU/9zruwfCVYgz4y7MizTeyMUeJFYWYdG2qVK7PIP8GWuFQHfmfpog8HqJrQVpV19dNX
0ZS60CBLWEfNjuyrUFXCLbpT+d7Guuv+92cNBQyEtRBIIVo/+zZTCiTImBmqzeFgljmtytwQ3YUb
/521R82W78Lqo1l5Dl0j9Yrsrh7NY0ygs5lDx9kIFJLvh2n4P+yd2W4cSZamX6VRVzMXnvB9Aboa
GPfYGAyKIiUGJd04mCnJ9333N5rnmBebz6nKUoQzKryVjbkYoC8KqIJKsnCzY2bHzvmX6HbAO+iQ
iXSqEdISF9brh8zpLPqAW5pk5ZOO2Jt3X5jpddgqunqUmt7y16IrQEsJk9p7iWOi3va5VBRHkPLw
Ngja8KmsBfORylWx15PA/IOUuLjLIbU9S75Xps4IJfZFSCvhwVO0/L7OY5jfQmpsalWkpx4WRuA6
KS54vyfQUiAkaGL0MtZDKq31IUhMR4506gJ0a/ODNco4rhVtyCWAF1Vuh7lZvkgaWtAQwzXzFqMg
DZooTH3OIJ6jQ+Pm/qoe877EjLrW/nAD1/jdKtpSsatRQSTL0+pBOfh+gJtSSikT9agG2SzJqPTi
tsTeOnYCsxRfkBUzvgpqnWtr0PHdLggToXYiKSvgnvpR9WFQ6+CDoja5Sg8vc9+7SnXnZ3BMHPC7
qXhT1qrxh0WL2M6DHMILCWMXbMPRo2SM4UmUryI8A28tLeosfLmCdnT0VKoPUeHm+CVSLC+dHre7
z0NHWNpNKZsbPw0kwD+YughrF5HEEeOVXqlwP1PidwWZ2DYvO1KYolLH2m4MrXyuI5MaVEEH3N90
Rcd1qvVu+gK+3IX20wneTdrJzJ+rDMpXlM0odpHWcfhWKQ6ItPCCTYzybQkAv+sh11rICFPIykpu
yNEXg50sNu6HlumP0SNK26PXCvp3q4mFXaCE2f30RLnhVJWSm9ZLy6+Km5ierSQ5IPJeaGXRrnS3
eZLjsE+hpOn1U16MXbStpbr5ZPamBkmz1yRbU0rja+TH40Hp0T2E02DU5GZZ2Ib2WKcRaXsw+O8K
tIrQ7RdAuDu56o43ajvmtKPVdHhfJvXWGHpV3g2TqDMcZ1fBS6gvh09tIciGA+dI2seekkFMyDTo
CejyQy2IZbf4LBOPvJElpMjHRNLwdRcmecgEJMz3LkNQbSUFsVzbojgqz2ZeRo+uP46WXYaBeqjR
OI9W7RBixKPqvXkv17nriJLhf5KSRKnt3mz1jVenIUokZlVpN9k4ZguPx/PX8esdzE0PFIDuGTSY
eW1MGFuhpYwJjI675anPBuBtuJgIrt0T/HYErmvdpOqS1v2FFBv6H5c+xQ5sksnwzg/r2Kjy3nc1
96ibnXZXBG7xbKWCHNn4P3wvSs0FBQKl3qORh6h7U6xaVBF2XiKrD6YWpGvZzAEhFLz92JLmPsqU
YOFmnM8MvUROcYPOJRhlfuTsOmlKV1ayNKqPkdYG7yKvgu7WhgZC+ZWHWrAqPZKOLBWcLw2KkhLn
McqFKtW982nBpRwQFkwysl0D4REA1E7myeNa9NeDtTHa9Ov1i2yeXU8fSVWQHuW0CKhunY+Hn2Az
9DgsH92x2JYmL/s+RKShyaRyBxRo4UKb0X9hPE2ZBlcZ/T/KnhQWz4cr1FQflFZr0fBuu42KAdMq
Bs1672dBuwu5GZxKq5K1YgXlqk5Cd+fzxnPcUsFEMA+LVU3rGoJabK354RiV0Wp0hCwJ1z6Of3eW
C7VtbIYlsviFRQG0MGUvqHvwJJxFghpXleVrQXeM5EHftIlqvpd8WWKzp9JOLhp37XfKErbvwsrg
6K0YVF0nXal5p4PKSxfXRdodraIs0FsShF0Lws8GddqtwhpP7F+OhAlDSMY5oV8g6Z4vDap+daX4
VX/0PP0Rw9yCHqinOVFu7T0Vp5Pro80TQgLBRKKYAtT0iifTPR8tqUdES8qoP6LF2qx93/ccHeGZ
hTTmwhzyPRSTyN4p/r0Wm04eM60CLDvqi/6Ik1rntNqQ7OtOf+Q6gNHKI3khvC8OBz2H2hVLJs27
ZKRrouEFcn8cwzJxwJn0aw0Q9M0g5F8pPC1ZDl6YQ4pk4GnI0ij8zdGLWd92nTumw7EzVX8DRDnb
ZIYnPV1fqQsfxe2AthsTCXFfnB3UeO6aLhouw1GstRckf99bcvvNG/pvRt+m6+tjvfafTrNOwgJo
r8JxRFd5Mis4DwvPN40+BzNyTIyhWclRmNitIYzrNqzULeqp/q4j47IFsw1u2jZw8QRW+pXhpx62
PQFyL6Lmr1JyhOu/a/6yoOCGcgYPVMrzxOrrsXYSR1YQC2U6SM1R8Np2k5uhsqoF0dyJGVf+9aHe
lB+msSaRU7BSP7zMzqeAlpwWBK7ZHBtScPQeB4yMfTc8dLmer5UqA6qg9CBArdZzMHoY9r1a5RCp
8/imJhPf/pWfw7lApZ42ED3Q858TSxkARdVvqQcIxc0oc/UC0OjeJb7aQ1Gn9oRsswL0HqSejEHQ
KmnGYtVIabULmrRbgEy9KXW/zo4GT5eIn5KH2SmVY7brGag9HQfw1bdiC8NC60llLWAIeDOOAX7I
CX7QA/zBPAnad33gWtvCDMllh050yrxcGwiRbS06uPgWRvJ9NcbmWss14V1TpfF+jOVkE2Nz5wD8
61eN70d2jTD/AkBo+qHnkY6GInWFSdYWH5S5EEJjJS1aTl57lGP0j7PMUt5FE/PfRz0Wc2DLdfDZ
wNE1VI/XV/TVMGk+MrSM6ZzibqEeeL6iIsLL3NAZpnDpkK94140fAaWSHveG+EFpJ73XUtU2KEFD
uJb7aIvI9+cgdOWHZszz50wLjbVASohfshhsqQWjQxxJ2hqru9IxFUGAi2ARuZparZrSVzd60boO
7NnEHi0/ezLjBodKNhtdJ0ysJL9sbmHCk/4bPpZVcACduhzi94IsV9uiGoaFvO7tsakCyJJp6NP/
UpDVP//+yK+By3bBcNTwlt+MStbx8Ay0hfV9e2SoHBgUSCeiAjnWbJShRHAoCfTx6GlYRglla9iA
j9Kbou6EhSPjwgfJU1cb7RhOTLom5x8k6uALNBQjjw04zm01tsUmNtG8ux43lz5IIxuewNocz3M1
YI+mLC/xSDoCeDFtDdaTPebWezORmvX1kd7eOOCjQd8aaNrj//hqjHpy2kaKUdL/KKi+t9JOjKTC
0aXkIR+0Pd5d6sLkvd2HtLYxuqNnj8wM2cj55FlUdtFzqZRjpEeGLXiD6CSDXt6JSFds3DoUd0Mm
Zs+xOC7VWC58JnA8MNTAI2mszyd0hKXMG95XjlbnGR8rT32RfFH8KgRWs7IMo1s4yS+sH0kJQGM6
rRTuzVnqDUnYrHNvUI5iIkorEXbtNjCrxJEFvXm6voBEBLN2fsaopF1w7BCf5zqf9+glvffKIXSN
o29ioFfkqbkOyto71BnFKvggqvGxDyevMTUSzA9ZDWpk1UltZDpjp6d7S3bBlGcDSWiDuH9t8wbS
sLRJTDTTrT5Lfd71YviZcq33VBoQNHaVKpXSSlF5vzqhlefUxpMktIvSxKy9Tntfcbwg63SqFGkX
rlWBtIJLVFUG28RkZm90kfEI/JG7S84tu6LTeKzrAJji4GVUe0lVgaQLu7wyskfDTeoGcoKvQVUp
2se8izPd8Tom3papS1VoDvryJx36eH9j9IP0yVeLxw4lDSTU5TqMAQwJ8edQRbh7a0I1qG2PqzRe
ZdUAhj4P+G1eXwk3kP+V0vbjOljB4+c53Ig1lrxA8am5DK28U7nCPqIAo32lHS287/pkbBzTyN2n
YYgsi/e72PpOAWBrLxYZ6ZTvty6psJgYtlZizWyXgPtxeqSmJXHlxLVqF5mV02UItIZSCsJ5khPp
Xf8wFCg0OtoY5FMNx4tumxi7nzTKos9SMwi/czpQgIMGlnOexvpOikbOfTnX0UTX8B3Ei1cOky/g
g6jFTHVP3AiHUficAgH9WBZqBKlND+TUjrk5QQSVY/VE+bYD+Q506oMo9t5tLXgx8hJe/aESzfGL
ZAhdua38VMqZJLWk6KZ2o741gXqinQkepV/rFbTMp3REsuZewx3OtSnf+O+EsNXDhUfNhbME7szk
ZwbaiX7BLFeSqD3nMGjGYxpUTm3o+S5F7GBTI/+/QTRRRzwsllaGGC5s7bcXADJRk6gS7qC8deZb
uwi0LO59wToWKJzvUGLXyREXuRFvz6uJ7krhdeqIAm2bp17q6Apthns46Vm9x1um2spdJjjmJGKU
aOpSJvz2wGI8uKTQPKcHnDr9npNroMtc3wjMFoEmE9yymwVIiVTKuwqS4WbpvHpzXDEU7S4IT9Z0
FcyGklzIoX1pCMegMrDPsqRxLVHRXIlGTWunUISVF1reY1gH9X2t1ul3L/eSlaV1yirU0WJZ+DlT
bnB+ek4/x0ABmsthoh+efzmdvoY0QRaO5YhCIRIbwfuqdIc9nACMsRS32LD1fXwhUaYq9ZwiJ9Ht
1GOwVBO4FFgAP7mFeWXSt5klMVIqRIEne95zJwjYgau4datu4y5smwsLzR3Mo2cyZ+bZPP35yUJT
pS6Dzqj1o+z78HsUVCOrQZbRnqn73fWpvfBBONtiRClNzIs3hD9X0wdkshrrGMaNeiN7+OHlPqDz
66PMeC5TmQuQBmUUFAZRgqWGc/5FidUhbRbB6FFl30VfOKhu+ySpNhzBw1q2aFzoqS+vR6+T7Cob
tZXuD8JC+3CG2X39EWBpNHUCg5OxzW2MwqKMIsUr/WcXh4x6i8ike+CVMySbJFARV+JlwjUpu5PK
itXkTyNE2nzPLjCfZEuAInJ9Uqb8YhbUgL2gnUDQlydu1fmcFFEhIl2VQWo0ylF24Fd5xUYecy1b
+YIboAEcN7WIZKlneb88NE067nJEsCdC+txAxJPNvk85N48Cco6rgJ6VA1Tdcqoo+RxVyrc+WxRU
nKoi51+L0ABaytAMASxDJD7/2lBoRH2c2OlFPyjfYqDAE7OhKo6+GgsgGBBRUWghoLzt6FogR06W
ghJbyG3fRjv0ZbCLIF8BMAKYPP8ReoasWlDL0INF1V+pdVjtVQH2wfWFvVC0OR9mViEadYAnYcIw
hZXTqdIRADI4Om6NQpbeG0IS30e9WT4liP+t5bZG0he8AxZOgf8uL3WIf81Q3A9FaC48wWa8oGkH
sBG5Gmk6y9xX80VoKlcam0BE4FXWsw3/t/hOFem+JL6fH2J9tDBODNClCpLSSb0G6x5h7L8IctHD
RQ7DleR13sLj89JkUfaezrlJ7Iye+PmalIXljl7bTxQXpdtGUFLW7pTnCjGybRWOuEAgpXZbm903
EMTWfa52+oo8kTO/VxVHNavYri2z++WDkffbaxeIO9fi8Dr/WZnryTodJtpArdLZlEuTVQ4Vb70Q
Km8PARhAVNI5CWTAFNbsEPDRX9T7AAuuQEjCj0IxCt/lQM6HdVBIsQhGXgodn1byymuUMbVDN222
CgpxHq46SmjZslpZ7y3avQ/oYFvGqsoDzZbCXgzWtdsbC9Wm13bEbBcjNMDEwG+hWj03SZR819DT
yAyfsfEy340j7Tn8SL13nO4oKYwAZBRDqB4rzI332kDC4A9tsldFA9tsXa02WYH3i6jDYdaaEp19
vJoauweosLDRL0UVNWdUP+imoaEozuZ1MCh1+XJvHnNM+WwhRsaviuXinQql/nevd9uvfl+qnzMv
rpHgrcndNXzTIspSKGwho4H3d0Ydh3rRr0HVpz3IgQuQirYV5S7jDelqDBGkDnvrWEdQKbW0S1eI
VbpOnln+QgzPyBo/xiKJe63UTr6Es2s3EBSMsBp0mXPRTG4iufTo9uIQC49CXxdNjaFOlrh26Q/j
tvK0BK1H17sHN9DBWNbNrWKkndNLpWCLLSzBKvX9fUI14rFo5MGOyWCeWvTQtprViSAiRP5lzwzX
ljG51HhJfLy+W94e37TKFOSsUeYHhDGvvOf4WonIp0TPEeCJXWf45l7Kspfrg0xzch7iE9CLXNMA
d07WMpszVXWlXujE6NnvZcv2vURbUfdsVqVkDktp9ttLEfAPbRHCYJIImRxkThM9OQww1/Dc6DmX
fN0uGlFeCWFaHsokq9cie2MnkFMdsrwsV4LSi3vDxZvUVBrJ9jm+1t6Y6PdQLTGiSvRqZXghSqGK
5W412mMfPGyyFvbV6xtjNjvU+4GnWQBvAeXP9hWl29hDKT98Jm1E/q9wg/hT0vcFHvRd20UT3KS4
B1uRP2sNV7EtWlF805ZVD0BGHRrIPWq+yfvMP3Tu4H7UOsP17VQLk0fOkZ4KqDZGx9Z3rQccvqI7
oeccsseBosU6lXP/EV6FCHU/KgTQtY3iHkLLLRJHymo0b7yqCl6obyY+4MuAMKkpukvMsY4ZVdA7
Bv/E3ozSBKswq00+lKqJc7VUD1Lp6HXfYI1XyfCm2LySAOKhre9TKW4+i4WXArWJ63aJwTa9o+bT
Obn0kH3j00Mifh4AlaYJMddi+Kylkr+xtKRc5VSlfu8i9I0Z+1dR+BN4DlA8alBUXiZY+fl4givT
D1OFEOKPrq+UIg9WJspIjqqW1loe+iWJ9QuJPy3NqQEIs4ITaI5ez3rBGHMprFHuqGQKN6jaPfuN
MXxsu9Yv1ug1GncQ+iH+JnEsAPkRA7R72jR2hYWcV3q72VDu4+EGgGuSkp4bafEvalZdCO0zhZXy
JsXp9GNmdtYm7/K9DnloT/6hvYc2INq4xPxR+GC3A7zKNmJTljejhDCwOLDVrF7qyJmzaktZNFyH
3fiFV0+yoB705hgC4Mj1ABqBtxkGmrMXuAmwvI/DGg2EhOwxoLwVjXaX/CMj/iWBv/+8C/G/FPmb
xvsjy4cSI4W6+o9XgT8UsCe337P/gd5yUA8PzbdyePxWUQ/7j3//wfGa/p//2T/8t2+v/8rHIf/2
97/9kTUgcPnXKFamp6Jp8vTI/Ncaax+CtP63dVPVL3XQVG/+4p9afvJv4J7RxAfWzd1Pu+9P0TVB
V34DvUeBYeIXv3oR/1N1TTJ+gySpwYEFpEzgT6H2U8uPaxgpv0nQhhSchO/PKXj/42Bg9v4l7U0+
Pz9AdE6QRNIIJP2mesQ8mUCte4jCVJJWeeEazmC4jtq/eL1X7xAca51Kw1IWbfAyeMavbpJM1T/I
mreSVYx4Q6xLyATUT1Jnhht3NH73YhzIUVB6L3WiXTeZsDKN7IPsKuJWCbuHrBudOgyHH3fK/6MQ
/P9X8w/Q6NWAfJki0n7B4Pb//O/4WzKcxuTr3/0ZkyQmPKan/hYghAmH9ae+pPwblzLQcYArU7RO
W+BP3znjN1DRGF3TW6EC82pJ9zMmXyNx6q7z0JSB1M9i8FpMvvU0Aqo1sUQmvZgpX5s1kKqyCQyh
6eTVIPrqqg0HcHu1EPDfnhCa3IoeJJra+GaF7kc9SGIb+XthXZb93mhqxG3k4KN7MEvT2qiD9akD
8bVKLeUmHULQ2E19rMXcg8CU3VloPRtC1DtBLaRO27rNKhxxYy0lod0aPeDYNOzL9aD0ya04Rnvc
qb++LtB/R+7sKJ3QT5w8Vw7T19i9I3axcP8fm/Il/ePb/zyN33/8Cz8jGGdEDj8cPsgip0PwnxGs
/DZBAHhgoooBxGziCf4ZweZvErBIGnYTlIhONRf8nxFs/kYVDUUPNoXBs49S/C9E8PnVOx2q1POB
EE0MX2ja8+J31KNI1XP2r4ZRkndZkaggWkcRkWkq7ifT9I8D/d9orL3P2NzV3/82w//9GIstOVXz
qchQ9T1PyBRttCR4dZTNq7HbGRVdnioC5+OrDvhaOmjGYKetR31Ot9IVEF1/6OONiWKNDWZG3dbf
A9HDLCQarZWp1oktBhS2yvRgRKK2uf5jX58jP7PV1x87MatQh+fFDuBjmriTurRs1kbVsngr2ClH
LxojmDdmfDBN/y7D7LfPW9EucvNJjzVhZRQ7URzSbdiT4SeVKdqaoLRO3kRoqSjm71FQfDRoujo5
rNrEKES7RxtrJZugGsNRWNFGUzY9xgRbzzf2gCd7WxVwWNC61FyF7+S6SqlR5ZAhy8LpRv4hLcmC
jSSHe1MMb0s9REop+Oqb7qNSQFx0cUY2C3evuZm2/u9z4FJKNUGz/vUh8L9IpsqXOOC9/SNBu/n6
979Nf+XHrieH/Q0wGxVI2t8WRUjlz03PZcHdNO1tMFXkM1Pc/alfy98BNgL5DBFbgxf/5I/zj03P
0/c3OhecCCAVJACNnBW/sOs5WE6fYhBkgFeAL6VmRF0c5ZLz4PaSzKgtv0Om4j5FlIYnJOK0nzL6
5tGPcPmXWdvsIfJmpNk2GmHRRYbWyofIlOxAXOP6qMc2AjzSu7K4FeCynSzDhUPmPEmcHPjOv2z6
85Nt20ujJ8YK49XGvV2YNy1Krv1Sq/fSIHQLZQonMisyl7TIVTXUhGKQDlAWUfP5Iid/lFK49TNl
4Wum2fl5CP34mim34GBm0XnGnn9NwpnRD60nH9LKvCmC3OH4AZS7uj5nF0ZBf5E6OdIuoMHFqW57
MmdxC3ogSzL14AEq/VgPbu7EYmCsIvRFd9eHmgJr9kEMhe8aRF7QSnMPSAMP7tSLS/VQdLLpGEaM
k6PquwvvyQvrMwkzQ41VUETm2XD+QW0m5zwzFfWAb1awUlrtY+OhSTHmZn43tJW6sErz0uMUdNAZ
KJRQLJJpucwmsDU9oUA/Rj1Qn21kHLSN5CnrMHwDR9F7AbOpQJUOtBKIhNm14j6KvPKlQXIu4nqx
Km3tdZrb2YI6lrHTAvZ4acIu9zaSVgu0ev0w/Jj19Yghrxh+94uyC1ZBKrefvcCQm/ft0Fm7MI8i
bQ3euVzSpZj3El8/jzSXMgKw1KlHez6dTdUhEzM26kEJYCLUEpVlOsM07rBdEEfD6V2Ul9TmC159
4z6uhGoC3ihLffEplZ6FDvk/5ynvSZrRr4twEqV67hZ63TLJsiJIKxm7ENWq70JzQEEMKB9u5eA4
Qchb4g2eXUtb/tIkgEphi8go2iH5PR10J8OrmSG6KKRqBzXKM0fx8uEhlR6rEsKVWuN9FITqio5P
sbL08CYSSuVeM3p9QSDhwq8wJxbCJGQxmbW+qpyd/IraBETDG187yFJUfNKb1N2RIH5u2zDaBbKM
L1YsRnfNMDZboajzteQG0q7qY+HmF/fx1FiDhk97G/Evupzns5ErVqV0Zibc6hH6gYNl9B9GDQ/l
66PMK2qkt1ihoaaDFgtQEGT2z4ehNFspldwIt6W3Mtxx3xv5VwtTEJter+OHPj72kjnhvII778P1
sd+cVNPQ8BQA9OBKgVzr+dB9JkVd6Y3CrSntS5j8nf7l+gBvDqnzAebAzWH0ShFar3Aryw/JsG+h
01k3orZwFM56btMM8sSgeTUBEoD9znLuLDakxqos67ZuFcmRAu2DKpSboERyJQzdaOfh8rlw5V/4
sLMhZ7FRmSW97siwbo37uPgsyU9m9FQpT9dn782dNfuuWWR0kQ8YP9OtW0/80qUvmnTTxQ/Xh7jw
HSRv4P3hczB5xuxtDzynigQ18A/w/J3QMx0Lva7ee2gx8b0+0oVYOxtptkhIeqSSPPr+AX2DTaaZ
ODP1z9eHuBAHUyYK4JS8bxKXPw/nwmxltMlCWhF542/bsbjB6A1dMk+/jdx8uKv8YElO99JXcdmj
0TTVDaG1nQ+JeHqDtk7NkF65LYbuc6kb769/1dIQs1BrS28oMmQzD+VQYgFtIMWSa0sp5ZsUloon
+ueTYfvkWjgnQUij25S52/gHNqrrtXsTIxGucwygNql1axYfaOavrn/XpdBDco/nATVXMGCzw6cR
B5wiFIb05DtqSFPUCd1DgE/W9XEuzt/PceYhLqHLbLRa5x/0qNyqYHB5cqODe32QN4+Naf7IKwE9
wFaiGXMeB2LslgFi2v5ButdTzHrtZojvKZVtzcSesKzXR7u4WiejzQI9iSJjDLLBPyTUd+Um2Uul
+DXxByCzysqlrlZWuUMrbuHQm+mLkqrPvnKWA0qD3gqRy7il/ygWIK4AcnsFZly2L8uQiTEb9kAr
SLi90RlMols//ub5u6RynUD4goFAEvzRtao9evWd17XIW6LyE20SK9pWirbts3qVwpKWhJ1XDn/h
pDtdoWkFT7MK0SjMJBb9Q975G4mcgilc9QI6hcnL9dW5dAydjjQL7E6r9UbD6fbgNw+lmL8rRv+r
Vz57gS/bQrMkMT9Hov9YFMAHoGMnGa43hrNWI3QGHP9DqwX40e2q7LtVfZFASYxD81lpzY8eD9K+
+CSEK6xc3fghhGjvlxhGIqPZpFjSP+g0ARTDtU1j40Fovz4fF64xWu8/f+Bs5t2w8UXKv5z8WWxt
RBLMd00v+tCMh6Vr+dJeB/ZII4anF2/K2cYIxB5ZqkbyD3EWl6uGFq3dqIuqbpdOrtNRZtsACJPv
1lrPNgheqqa864Qv9aDuE/kX0amvS4tyOcGEojU6fbNICuNKi3gc+4dI/Ojn2arFDOTX1+bnCLyC
zncFFIOxKwFrHWohtiOrhCrw8FfyGBSmoO4oQBQB2s5WpclqMDvB6B9c6QF+xg4/Sge5uoVn96Uw
QyCeVJ1HMcnZ7FPw7EiVHNvPwxT6QnvMxy80gv/CdIHfpyYClve1D3h6iACyE/Ug1H285O/cEaHT
ConPYuFifPsA4pilVP7PUWbzpSgjX4jtzaGXU5F2iiqjH+/5N6NLeRTi8p2u5J/yoMNkUfusVXWC
SU/ZL/yKS6fY6Y+YBXmveQrChXzqCE3DLmIV9+4+UFDhwBvQxMtYzCAuXJ/ei2OCGcQRiFIDTafz
aHSDQSyihiW8SYbWbtGjMFGfUuX74fH6QBd38MlA8vlAWo/qTGtMRxJwNUF50agLcUmNiCb+1waa
pfDh9Gppe9M/ZNYH0CYIXmA/quzNPF+4my9GP/RV8fWtytPw/Iu42yylo5BySIUnD/5iOTwhq7Uw
yMVpMyWeWDTQAVPOYqKR8dQohTA4hPJ3wxvxW35nmTG4W9+5Pm1zuN+Pk48GOC9jqgDUks8/p29S
YdKxR5dUAUc11NBvt0V3l/4OudFO013viOifWCsRvVILUZyFZbswm7Ay6N7Q1QI6NkeWR10cBkY/
faj1VCtPPu+vpaPk0rv/bIxZaMilCGlLYwxdFbZkwcYeftE639S4fQ/YSgnxV8GUF1ZQZd7OCkyT
Igm0ABkajUnVYXa0NIbckah6wcF0u4ew0FaoCvu/fqdQTSCyZRBJGqWs87VzafsKFc5DB7fRaN88
CQoKm+4Seebil5yMMjsrGl0I654O3gEVMSR/ChtR8IUovDQEVahJAIv/vFGKy4rW70WrDg6jeYcU
0MZDIvd6nF/YUDxUqa7T60Rgfa5xaLV+jPpNFRxK8RjId12fPfqTFWO8UFi8FM8cDeB88a9Cbms2
WYHiInlWaMSz/k0Fmtc91fFSmnfhUUKz5ecYsy2bVXQ/wlgNDqo/NnsvUqA2ZmqOVH2+T3LjObSq
6AHW60MXRkvPr6Xvm+0lvEQKoWkZuzLfW+0x1D7X1vfrSzXH2k9H0tn3TdFy8oAYzUDq+0oPDhjC
S/pW2+mDPbbQAUNbAf1RQAnYqk1n8/QyQEFcH/1SoJxO7jQBJ4PXstI1SLAEhwhQ45CuC+05SJBS
j/74C+OQPoMoBJc79d3PxlHzxoxEXyOJ+qT3Lx2Oz8VHUXz8C4PQ6MHHhAyDLvn5IFmv6qE6XYqK
sUPdLXAk4zZeComLM3YyyGzG0BTD7Wc0uBAH3IS1KnjUSzDOVRmh49Wr5l/YybChJgwtrzDcSM6/
yYhUISlkDla0e+zKy1d6vY8LqBfyUihcSJLoEFgQn+A8UXSaHa+9qhZNaXBvlJJvk1HLYefoQbNS
0X5LmtvrS3XpIj4bbXZySIPrFk3IaGO5Mp4nJlUZP0i4yqoI5N02IRK9/VOHwB22Yl7kYYC1xF+/
eK7QRROhrqNPMi9NpX0euZLBGdl71AtkmidOM3SmXYot5kaS5dpxgUZqicHYNnPzaiFYLx4tJ8PP
jhYLik+NUhXbHid7kFC2KzwtlmFf85n5vTzxGl5PmAkKfx4+Y+KbArDU6YCebEzvizYgSu/C5FPA
9WaVz8aTlN2QFa3opy08aqY9/WZsZKsk5MPp/Mw5IPC4KIr5TXA4DhhS+UFmxzCqs+jW6JUNCse/
/k5Dk+PncNPGPTnKsjCESACmDI3y2NaMh7j8NobH62F7adFOx5glqvAvekPuGSNv9xAKguYBbYXr
Q1zahqdDzE5KU/D9ominIVaqfJfK60LYmcO3Slo4WC7michEsDrgridRsfP5cl2pxVye+K/8xiEl
Rirg0cuBezbC1waal5iOCEu2N3UULbGDpqh7Exn4bxIVUxY0HxrSv4LgNddqknvKjT4mAayApp8I
hubWEOPWhuZXbqnvSQelrLqtniTewjxfvHcnVSZQHDQFAXKdf38oxEGBZQvfLz9k+pBtIrTyxlb5
mgTlncICKMJ4M5UNlVxcx8K27W6CVFxoMV0MqJMfMavEiHVZeoHa41Ar3VllaYvVw2Kz7OI+hNSD
MNL08pkXqk2titq4zkigSilyUtfSbzTdS9dNPGo3Ud6odjkMt6KWqwuX/sVQRuUA7WlaaEhnnM+w
ju9B1sYMjGipuJdadRtK0uiYqd5CQdHMVQDH8+b69rm8rMgD8QjhVEeI8HzQJh9aKMoFx7om3DXF
U9TuIMBkUN8lKNLUIxsMLCN1HUjxmqrSuv18/QdcSu4n+WccAab0fu5f0NWm2+jt9EoJ3TtjkpqW
5IWtezFoToaYBQ3mubpedjxRxOw45oUzineKvmT9cjFqfg4yL3uVvo9ROAKpByHJP5GdhtGH3mgA
6AUPbfBHHC/EyqW0iuBEHmHyOETZ+nzZRtdVy8HCMERM9uMAZyzeU232k4Vb92JIIlCvIIpOE34O
CmqlEWifTkj25mAD43IM7UuspYiNLu+7i580Ya+BiU51w1kkQspBjKlnrBBj3wCB3Dr7nssDwMSl
o+xiQBg8iWUWjCN9ttGsLs7rHE7TIYsru3e/+sNGbjamdjvGrnNjmeiKWLdBjdED2vpkWHrabrrh
6/XAX/oR05+f3L9pbXCZSGy8MHzxy8Cpg/0Y/H59jItBSZVoKgIAwJsrcCVm7otAOIKDRXqmmbs+
xMageO/5GyOHmbAw2uUv+jna7IaEbzdqBVDmg+YDkyhXSSXBpn24/kkXz4uTT5qnFKkKnztm7Wq4
zLr7xcv/0k4+GWF20RkK8KasYtLSxqn1Ry+ZtNLGTdz2joVQhrdwOs19MF4ftBS3/rlIs+MJNbSw
hDhLjS1Exaa/jyJkqqv7LLiZWkFNsIfWF9ma+BhCJNWUZuVnqPgQkdES5GdhbueHSqRLXRgkfLkf
IwlrPLgY0l5fvYshMnnNT9xves2znTeOguUbOJ0fhKD5XjXGeDPq2qe0V7KFnOniYXIy0Gx3FV2h
9bHOpPbRi5RETpySUieJ7bbVwictjTSLesktVTByjJSO2q6Qsz2tG2AOq3SJQHtxdU4+aRb5Zpo2
uYL56AER784O9G9RUC7F/tL6zGJ/UJMuQy2MZ6bxlPjKOq1+l6Jk/V8LglnAU94xFB+tkoPJokTu
dxAHi0nc5VVBblrEL4L33Gz9xVCtErUn0BIcb7t0tIXk+yD2h/r/knZmu3HrzBZ+IgGah1v16HY7
iZM4042QZCea51lPfz75x9nppoUW4n0XxECXSBbJYtWqtcIVR1uesT+GhOXX/CxwdJ8Zs0rzPtV+
wWy8kyp7xckW7+GZ5gPorD7zfFxfFkXTW5CUEXwPvmGB4tJQ8EUEByZ36BCTUEEaCEKD1yzTH5vC
Xs2TEviogc22+y4rMCeYv4phrVF38YaadXtBPRFiiAdCIfsBL/uJV0X+O0401+yOevirgz/T3EOl
cvf3QzJghJmh7yiBiV6RNVGL1pJDrj/I5EOZS/q28KL+UMObv2JKpHR4PtYpINKnSPpOBaB/vWR1
G8P2BiYSSNJ0rB3FRRf0HCe7OsgPeQEt6H5+RPZxvYu7cWtNj4bVfmggiKtliP4lOYZXfjzcHv/S
roB2ClE7Qh94HITtrdrd5OQx3xSGkNka35Tsd9ZILpKmt+0sHVX0+gMrongKnlHYFH00wqhkJ9E5
8d+P/m+KYLd/f8lrLn9fOAqjAIpVG2KPc56B7DFdTYEHw/9coIqEeCmdBdvb9hYf/2C7gWcqc+ew
CO4IYljHpmYekNOX+6qM9f0Um5obDbl19AvY5OvE8TelGTtu4Q/pl9EBo3v7I5ZOmhnfBjSMtOML
aRPNipvcMBm04n9SfXlDKUwyP922sbRwJn2vUDBDUQkbxLXTxtnUNpOaR+csSZ9qXvsu8LDiFYcZ
RzJNaOQRYJ8XDrMyLMcxH7PoXNaQu7Zy0G0Qpwi2XVH8rIuOy9ox1/SDlzyGkixcWTO3MCpH1wMj
L1yNcj5G51F+8Ounzkg2cf5V8WDPTh9GJ18Z4nyFiRkbmF/BJ/CaQURMeJ6FiUONImijsx1ZnwoN
SoWvkXocsmM4eLTCv+P9ueIdixZN2Jd01ACJrmbvuXhO5JoMd3RiRueu3hHz5HbGu2VsNrnukzKF
E7YcvpSGvb/tL8+M9NcDRWqVzgc6DqhlUtS6NlsbRVoEg0+h4qe115Ntmd4jYdL+8H6RoUE0zRnO
sPvCtEsnQhef0P/bBMBb/NV0/EvP5UN40zmgt5lvMT3VAyZMCr8Mzs54buWtska5vpAaxgDtMZDe
QM0NxPl6pGMgl5qlgpOMe54c8GROR6ny3pljCZL6qR9+jVmx6emZ0yTvzdiusZq9dGDMU5lUECWm
i1NsSSgLyxyDqQ7O3DWuH1duT0W+g2Cj2TX6V+qKKx78MuKgBYw4gvN77qE0hOEmVpFVNGAG59Kq
N2H3DRWNTdf/TMx9kK7RSi7ZmnvtZyJye+5dvZ7aBAFG+NqAgWhdsVPTD9NH2C2AQrup/tf5Q4jh
nin5YKeFMFY4Bpw2sII4JwCQ9N9xRBCVnJR4TXzi5VaExoXTE8AEulqc1dfDSRW6sqeUVFATUh5J
n8oBRqbvo4ks0S/1s9OvvIgXPANzkBHNWOu5rnxtDrWcwahhkDjnfUJVRNpq3mfd26vxnZ07BFT/
rGx5ld8TtvyVvfnvFyeNBCIlzGqe+YqZ7AtP2XSFcZcE1sFWuk8auGF/+D0136S7JESs78eK9Xny
blkXJrcK7KG3R9ImUiAdLXtw88nbe1ZxqsNTFHsPTmvs6sI+en2zV+V8W3TGhjfAyu5YCAhY47lA
RK+SDN+LEIHQoGPnxpxZMZ3hTm3UjS5/G6NPYwKbU1JvNO3rCJdYp63dnS+DADalA8MM+ek5rhTs
elAq+06ecMyZsWs7qANVLXXuNRdeSEoAowfsODckkF8UfZh0bWiMCWj3afxHPgQy7JXjJtYD+HsV
d0zdJ+POPEzdMZPcvF4pdi4cB7NUDFc1GG4cenb4CwebD4hy9EOyVtZPZajdJPpYVfAavIuinyve
9LKywhpemJq38oUp22rhNe4xVfbfo/FXbrwJ09w1/ffWdNDNk2fv8/zzis2F/XNpU8yy6JOlFBRT
2K9x7dZvAuMY5vcIug8/mup9YOhIP9JuRgbtsGJ4abCUkMi6kPTkkS3Mq+9VTPfA1gmSs979ksvv
8a9ahq46hsm5+ajb/j6V1h7784kq7Fc0jWaGl7lDksfA9Qx76Psg/MP7GMqIObHr2Q4NudNGzVaO
wYUSOTjIC0tC7GrHNXJtcx5tZqami1GqP2eVuuPJpTn0zG5yKdmM8n1QBO9UNT0EzntvHP4a4MM3
zDglOlHYp8/HxoU/DbU3RfI82k6SlE0l9YXrWQBETLTINivLuXQU8CaBNAB4BR4lzOzo1VOQKmNI
Ky1EU1pzTArklinlHktdR7PW/qTodNda3tbS091cJVST+BxE065SvafbH7Nw5THuP98izL0JF7mG
eidJMFKGRTYryn2PrcqFmsud2tSNgnCzmt1em4D57xeTjc5jNz/nOYOV+Amuxm2PzB90lq8Y2ixf
AechD0BxmuvCNGgicdiuk3Ks4O5rnW2DxrWtV78iGylnbRO18vG20YVolqcR5R06vwg1xYpvnnWt
KQcKuZeENomu0KFy0LR25RZb2puXVoTLRM0l3y6heDirUnJoAvXYlo8aZHOrOIBFQwoHN53JM2uZ
EHalg9G1XivhHiTSdsD5ikNuWL91NuBeqX17JcpbnD2CZX1+C5gvGICbybD7Ei2ZszqCkJkex7zd
3l6fxQHNnYeEx0h/iYmkuIUmG6o8zprS2WjGgyLnO8k/rWYXl+IMCLf+GBJmDrr7bBpmQ0pgnK00
2JUBCmVDd0eVYKvUsLiG07CXnegnaYev/22QgnsMmuEjpYBtczpG075M3hV55Cr+uOKGi8vFu4qU
FHVgSOSu97Fd0CvoGXTOEE9taNbR0ml3eyQLITLdG3Qizo8nZCKEax7e7z6hVYTOBzXbUiT1iJRN
5QtqB/uCcrO1Rs+3dDLRLQIdMxh6zAknk5aUMf9N50DU7EYTSCxEMiuTtmZCcIwRzpeINs7wPDbv
o27Y1n7iquNaK/qin18MRFgazcjQG4cf/9z/zhmCZT3SzjEV328vz/wrYoxwOV1CYFIQ7MI4wFgG
qAzjpNyVw308vBmQoyz+kqmRtCycCRcjElwhdTIKwsDKz21RP9jReMqDX0P5WY2q97cHtTh18KiQ
ZQUzJIvQ+TaWOqWR2T2lPG718pMyag+1vEWvZCUQWPSEC0NCHACMqzL8+blZKwWxuTK/AB3jm5eV
xsqttLhO9KcCg5rVAsRkfZUWipPFrBO8AJtRO8VUCT82EWU1PQ9+356+xS17YUvYQgrA0WGKwIVY
ej297TNPPqSj/baxlF9VbYWHLB1/mPKUH26bXVw1WG/g6SRgpeXg+ixSajXVgxYQgiU3+c7y6RXJ
M+9Dphu0/gfRsLKLF48+WCzRO6L3H0rha3P1JI96aWAusci1zuIl+44Wvt3tQS15CJlr2JrhAVD5
x7WVqfIKqyiS/0H92MON9rh+iq8ZETZWGCOxbs8om1g5NUZFD+yDma/xgyzN19w4QabvmYV6/vtF
yOcVJdh8h1xHbWnlB6UrS9ivonzlAbpQu0GY7MKMsCyR3+ooQg/cuo6TH7Oo1MDaJd+SKkKxLXEi
UMXKuPWrqd0NTmvuPDWWt50nIQlowjPfTXHq9ompHZUgdAh+J/8Edcxq68qc2RHPzcvPFJx1gEr9
fyAg1Opzswc10OwGH6IKzTja+qmFNdyJN7z2mtUc1/JqA9rSdHjmcKzrhVBKL3GckIpWvaPRGgbn
7Om2zy6dNWTq/jUgjE0zILIJJ7JMBDz3QAztXaVnO+idUtI7wVt9Cld2/mKoNcenNvKdz5ne6yH1
IyU7fyQaNooC2ddWyrdpL+eIh/fxDo7vGCJpH240m0dd0eTF18rI17LMi9PKSUDEh4w9p8L1NyRR
b7aBp3I7Kd/onXQiqH3jH7dndulknYkskXKDYwB+5GsbmQ8TCLJXFAGtrayeUDbeSrz8s28gFvx6
pTz+nH184aMX1kRHcXJTzjTOnlCV9/CoyuNIpDw+UgTadU2xl6pvqTYSlLU7W63vbg918bgw4HIh
Gwu3gS0M1VFCRFd0zqSsQ3N4M7zm+Gat/v19YXBeB+2yLPH7g5duFTV3p3AtOJ6PzRfzd2FC8Ahp
mKTRQhDsrJf9PlbDvarc12N7jOSPufbJgK5wLXhd3HkXFue/X5yxjdFHEpoIBK/6z2SQbNcJEK+J
oY8ag1+Rsr+9RIsef2FNuJtSWVLtfsIbI8DLU1m9nS+N1q9ekZjhToeHFZJLXoXiSil2J0fP3Qvx
9zL6EUWn13SEcGuQFEYBhg6JF/KIXAxxW40cWVOwpQT3ET7Fsv44rLFOLG4pXkoAwuc0MIHD9QK1
wCiSQCbRlUTtfZPnmyj9OJkAdhvTTSzdtTV0So2AFEXYoqlpryWHl5aMRB7VW2iaqW4KS6aYpY7A
Ha95Q/2dgHSiiNJi+rZfLJxS/DpLRdRCXU2sd2laGspZjpGqo6Sm1W7RHhKEL0habPMgd/ts5axY
2Ggz67TDcx52aXIv17MKbASaZ4WqNBC4TeRFb3WZG1WFRnB0UCILT618aqy1su28fYXtDdKVrvyZ
GRWqOuGEqiSzKluzjM6oFKWky6SPdRg/NFLpbTPZSv7+qcBhBaQdQCi8JSIraq7Dfa4P8TMuI6FE
WSgPvb2Sh104Pq5sqMI8RhlNAF4UnRsKlKPunWKoVoPhoW8/VaG9fYWXzHUK2NIohohVSq8nVNT8
Ljrr03MdHwWC0kCjWvXkZI8w6nep9HPe9+av23YXtgB42j92hWVrdDuZbKmIzlKDOu2DbH+v1whF
lkwwLJOjhMTFi5dIzhtLdpI+Oju9/eB7zT0Z825YgULP3ym6HwShs/TanGoUtd9rs2tlx8eIpYLS
+ZVbax3kS/5NcwENr2h6w649j/LiMhmU2qBB0orOc5QIRUO4N0FgZt772+ux5HSXZoRbstYyj4cb
6Icwgb4m2av2nXoMkXnXoy+3LS2dS5eWhNuRtFupVSMDssa91FWISMryl8EoKfahUWnvEu3vWxp1
6OH+TKFwMGU6VQRZ1qOz5nw3rAcz3HVl4NJo898GNp+PFyvlWGNTEy1GZ1+503uYk6T8PCd74k9x
WblJUa2ct4v+/WdYYqkk6jSjsTwN/56o0lpevalnjsc2/X17XEvXJfNHIZHGJdJxIhBvig0nziSE
zTvE20sr/apq6p3cV2+ivPlZdvtO/lX9MgJSglOOBspt64vuArIBDCp0aIAOrme18rpZ81cCqWYD
8quLbGsqGW34KLMWFs1qExxOP/+bSSEfBNGWN/UpJntFeZu0xCIZ5IwRTB51facnxS7w81ec+TN+
4/9HKRyH8HVmRafGMZps0aYITH9fpVru5j1yL1WQHNO+i1dMLroP0dz8UIfLRqwrFhOEsdUMIlaT
XUuZPSI9WZsrhYRFI/Rgz81R9PiK3GiDVBc0qlCG0dvvYDaD9mm1bLnoIDw75/6nmQlc2N1JEUSQ
4vLiC3t1E480l8k/vIJXJ7BG9ah6KxHA8m64sCds81jKgywrsVeE0aNf9u6EdM/0oIT7Tq3RmlLd
VLuLk6/F2vt6cS7/GBbb6hyplCFy0EhYK4jE0KNo2juK/+9uO/+yFaCF85XJfhOm025Srw6Rez83
5MOt/FQlFdRTh9tGlm5NqBrluVOJq1NsnIe+zwqbFCORoZzjKrnvdO/7bRNL45gBdSRboT2BZ/r6
3DDVoCfrgokYjPyYfdedJ1j5XmEDAiV6CvjiF8XqDF731ghDIt7mJNHpl46VG5F9v21lKQIAb/yv
FeV6JLbfwVVj+pzz1WOmTbuhgVkuPRmSsXKhPLcKisHMpSXhrDUHRNYQ+OKiDPzqTkqM1J1lko5N
Gwy7Kiyqra811qMswahY6qn5LlKTx7rvv1pInqHIPg2HXPFDt9BtpELHsHRlNJbdIZChVa7sz7bp
02af01lfa75zV0Yh/X1hEhysoWnPDdB9qDt5CHV+vcaysugOxLczTJ56v4gZ8QoNKhryz+cpijZW
0uyI3ENr7bJ6Rg+9mEHaa3m/0uIM9u96rTRv4j3mA3M2kj1w55OjjRtbT+c+EHM3qtGTmnxQ9Rn1
DMqregzM6JMSlZvOfKdlP9oo2E59flf3b+BFTu1HQPV7WX3yJURYs12TvJHgOXNx6v1tD1tK12pz
EAtJMaVyYorrz06jWUYiIBo3i/uoTx/DDnTvlN8ZQbSVx+k8RsFDk4IRz5Dtc7sAGuW8PZR17eZW
uFUt7TSG6s4rR3nltF1ctosPE3ZxrJlRURtAts122AxR4YanWveOt4e/ZmT++2XgNstcJBqY7ToJ
N9KncviV2SvZk8UDj85k0NozXZHYMFmWY4m/VMSGw/vIiTayvHLcLR4SFwaEMQR1WY9SiIE+2UJ9
inup6ofY/3R7ppZeCeqFlfkrLmYqj7o8qyMe24N9l3WnfjjB6ZC8idZkvpfu9Es7whsBRUPE80YO
ItV4Y0nbAfQ1hKCV5FA3+AcPvD2qpcQ1eGCIAYAdsQHE1WknG9mDEi8jFNLUadNb9M+iQZVL7+t6
G1XKPY/8Tlp7MMyHwYvD4sKssGa5Jyn51JMwqYKdDY2lTkCLVumwUQLLRS1xYw6K2yrlGrZ+cRUv
7AqrGPahnaAlwzHvvZVBPjEw9HNdw9lVRNS353bRFh3WcxMPVWMxYTIiuIqKHivZWaekiT03VujK
T7pj7YUkfNfof+cpezGlF+aEGyyyjLDTKxzU8b9TV4Jo4ClPV279xQiQRgioDcF2ovUgHPJOlepG
PtCboHqDuVGK4DTZG2X67tFxjWgpTFiHIpU+QZqbVdHTa+bzX9viPZZNZdoNPbb75J031sdGrzcg
gdzC/uWEr8l2XQxUFSKPoJOqvLDo+ZB4BfEsSfJDC2z2MYsntP9uD2xx5Wg/eO54otIqXEG6EuRV
3pOIui+McoPQ8MGWh5VayqIzXtgQbpOphV0w7RUOerl1m8bejOl3lBK3yMy5lPv+24DmAV+clWyH
MYdIOzqnVvFZkcKdZ1j/yI65vW1m+fCi+xlOFVgGZFvYzWZb+k1Q0ZJWaJU7GsnbwjPui/TU5fmd
FE9viuxUOJv0x4rZee1f7DSksBD4IzYFznA9vKGVMyudMFt69TaPrE1aPMGx1XQfhyJxtS530Ylv
D1O5hrlbvEqpEpBg5l1JO9m1YYkABjU1IjlVSa2NFQ7DXe/J9eH2+NasCMPzFPqcK3W2Al/tBnHX
cevFHF+3rSw6PUiQmSYV7QKxkgjqs02GiovHgrO23Tkz2fS0Uouf1//FQl3YEPxQL+luSAceKVoU
qHNu3thMicwlNwabgZ6k/zgkwR0b8mymWTMkzTvZ/XdlG8drLa/LI4JIi0oz2V1z3uYXOytuByPQ
RkzIyJlovw2IypqPUZa+wgXmRDx4Omrali042mjqVtj33CVJMwFVuBsDfff3y39pQXAy1Y+0WFVr
XgvWz7wG8eC9LcvV6GbJlUGMgqICIwP3snBdSeEgJVLPdV/VJzqRB39rR/GW0u5W5zU2bobkQUmP
klztM/99mr3JvGrFJ5bOXVrcKA5BQwpRzvyFFws2xlOHygsLpuPgMNjDP9bqu9Y0tllobicjfnrF
vF7YE10+cRqnSbEnpfYdvesbrS0epHxceTcsUP/otO5pOl3KcA5R87oeV+knYZIOPBzarthW1oPT
j25RnkiqwQTYQaQY2G7K+03LttIAPflHZOReM9I/XyD4aBjJRZeNfIGdfWorYz+lzsaO1jh5Fz3o
YpyCn+ZxGA9WgxXT2IeWa8sr9/K8HuIRdTmPwt2vFVMFzGCex+oN3f/ckb2Urfjg8hjApEGbYZDk
EHywUzvJiBueuLan/Qh8094EhTK9ajn+GBEcL4KVIfPmxlwSQmGpnmzjZ+NlK263PFt/jAgnbGzU
mdZPc4wbFkfPt7fFoBxXEeeLVp5RYtAzwocwP9Eu9qzdlVFuy8R+uVnC+tFCoVd3kFtOkpTubzvx
4vFAU/0s3AF83Ra2UaGg3+xHmAoUc2d9QTnYHfKj0fs7/VVzB+AKZ57l+URK3yTI0TU3prlGLSPS
+G2GnddrCtlL99OM6vp/I8Km1PQGnXaZyM9RQ9NVph61uX609pqeZnCDaWuI3MX5QxMUYl8V6JPI
ABZadoUcmIxrmxJStEkTbeigCfaSEldI1OqUTMI+XcnMLDUua3RK/2tVuFb0IC2mpqL8NNXVSa2n
janIh1GB2irPdlPn3Fnopavf9c5BLNP5h+6QN5bhn83o3RRHJ016nNFKM6PMbWda9Ft6YKk3gD9V
xPw1UIBSnRybsJvsW2wdKt3f2KucNWtWhMEbSV2PRulwo8m89aiUOk/muJYlX/QjcAbP2pS0wQpG
ej+TUyLd+Jyr9hb2R0+Ges0ZN1P3iirNDGj4nyFEy673upfTmTRKUvScK487/SRbjYvI4GtOxwsz
wr7gESlHdcd4CmfYqr5zNPV4m6xSDC8ljy5HI9xWeh1JM/AFdgRP3VOQfUfbvBOFm7Z5mBsG6fl4
xfUFrSR8D7AV0MoqXF+pF0eyFLPfA/nN8F5JGdMrnPrSgnB5FX0flJPMsRX0H4Lp19g9tOFa7nrJ
pekemQXzaMeh3HvtBGpexDZk1wSjWXQMcv1In3VkBCs+sLQ4YDPptiZwn8kdrq1IklX7bRzF57Ae
XXiodzEIAKoZCkrZUjm5UbSyOEuHozGrWM69uJahz8O+uMc0un21yWti+n/a0M3a0fvHnzV57bKz
N4WDtIDqKa85kcF1oXgyt+PAVX5t1BsSx+76ND7r+pci23OZHqRPRrAJq+Jw+7hbnM8LS4JnoDlc
DZlfxWev6/dzD2rg7Su7g76CM88pe/8oa2veuGyT5xedaDToiyQ4XdmruTb18bktwUxTmM0PRaMl
d5MTo0kVD/KOx/sujCNzJYu+mOuAtuZfy8KJOObeUGTQi57HaqTFV/FBFI8PbasgLbgBHRa4KkpO
VfQDZPfKfbe0PQhO5hwmxFA0PV8vaZbQGqvmRozKQfx5yMbxTh/jL+Fo+iuH8eIg6btzIFpBkhgs
5LWlsQzsPAmJVLW+2OUeIXew6eJ8b/yoNfO+Kz6lvbOt7X9uO9LSPrmwKlJIqKNnd6lO6JorD0Fz
nxUSSOMPg38CqLkylUv32qUp4R5IexUyzLmKkAIZqYG0ldVDHfoUBZ9uj+lZ7FR8WFxaEq4CiTHJ
8YzOqnI3C5NdGQIwGtJfANxijwyV1e1jOXH1kTqk139pU0TBT3n/fcq7N/3aVp234ouPAUcD7QH8
KsAerte1tfzUCnJSt2ZVbNG3GtJif3u8Sz6K0si/FoSJDSmNQSaDBThHt21s7ZjY1YfBsn/SB0iZ
kFjzRROT7FnElOFADB0Yh4SO9FymmYiY0/O2/dS5uTaobtO291Ky1rK96KQXpoVNaFdKmHsTL4Uq
2Suc3/7gOmkFeXyz6c1Vap55QV4u2J+BCneVbaUGoTxxdeA8gV/dmH64b+oY7UJVPtT6oR8gtHTk
t00krdz3i65CsyWVUw25hhcAYS+yVN+YoV3+d9v77fsrG2NxB178vnDEFCGqNHEFIg79m6Kq3lrZ
wQjyHezQKwNZNjRLWYL2pPIuXITRGDtDMpJx19V8NyQTgnXKYcr2Enj8276/6BpEYDBGzWxxIt7D
0CMiyxl916TyZi7kor69C2t7V2rGtlprAVncaRfWBEcMtDqmQMkESs6DZ4P8gEvf/HZ7RItzR+hC
iQndoBcixpPqZHUHt+lZjz408lbTvkUwtKx4wrzSL3z8XyPUD64PJRtlnaCQeC7haRI05DAhqyY8
E7+oCB4lLXKTYa3Ss8QzAVch9e4ZAWwpYrty5GVB1Wse6Z7hY2+8k7RqO1ORA/Dea2hBwxkzIOtn
FTsj16xN0GzSrNwVcF2eivTvlaBwS4hgaAdANUAR4bWeFClxU/MtIZzwzRQ+5M8nGQSC9msKF5em
hOOkGPs2bmPejJEcHGq5cmtFWYkGFzcBr1444Xj6vgBLwmcd9ObAC0urH9TA3kJj75bmtEnCyF2l
uls0Bn6QFgOarYiJrl3HsdtOagqMVXXwCfXsRq/2ko+WNbxJBfoxt3fD4o57pu3BJyHrEK5yjbu6
iWmkIaf76FnxpspOCcJ1t40snrvILYKEBxQJ4vp6SFVf1LFhhTH9udI3I7LGdzKUAW9vG1na10AV
afygowqiesEPaDkvjVgr4rM8ZW6UPpCmaoA80ZKRtSumliYN0j7g7yYIODJs1+OpnckroojXgX5S
0Fb4tkbFs+QCl78vvBl7Iy2kqC/js6Vs5Uk7ZEmwtZPxVJBWQ3psf3vilkdDBtc2AdzxnrsejVMm
nZG1nFWDbLppjrB45Gy6bO15sxjgWGSP/t+O4GqZPPoSMAUKP8kZIms3gE/Uqj+XINvgO9wrduUO
xa86XjsYFx2DHAK1GsQL0P28Hl+XJCkKzJxFQGvqHp6/8nOQ/pNM0fb2PC55ufXHzvP4L57EVSfl
jeFzEGXp2yp8W6+Jly6uEx3ysCjCEwDQ5HocaFUDRg9548NgWMTVjvamwFlTtlt0vQsjgmt3AVUJ
tWSrxhmVWUBByQclNmtQ96e+WVPNeH7didckNKz/DklwdC/N+r4d57OORl1qE4EB8bK/Ub4W9cHM
1fM42W8T+YOZTBu/fwwaEI51eUcX7BSo29D/llaPaXsHrMhRCE7e0xTbzjm2oTTe317bpfucLh50
NTUojVBxup77MFM8s9aZ+yzZONI31ZR2RvMPwrqI8dzxwPJfAyO/NCjMjN3Xemi2INflyts2TrGd
ceTZuAKmWFzti2EJW4NCmjWEMlaa9leGlIgUH2XnoxFtk2JN6XJxd8zkxtT2gEFrQsiqgVuVhpHj
ubO8n0587Orh5+01WtwfFxbmL7jYf5E3KI1dksXoi3xXUP6HcLDYRI0R7m4bWjxQaG80oTYkRyT2
OQZpbYe1Su7Lib55ZEDj/tR7UHutZSwWV+fCjrDh5TzsfUPimiHnPnQ9Ij73Q3gPhdChqLrdmGy8
5EegPrVtthmHe6cvHqzIf0RB4piNA7WeemWC175H2ARVCQF4YzLBcDQH0bE3rA+5VLtl2R78JlyD
8S0uJ4Ed6T6QAoS118sZ06BiSl3OlnPoSSlPVTe5/RpVwVLObUaYk1UkLcTddG0ERWCnn4YpBirQ
fykD/VEL6z0VUzPfkoXbR+DpV2KhJb5WzYb9ncoDg4O569rkFNMObsLEcPZtbdNLxy49eYhvW5Tw
y3szz7e6Du0dvWjtxrS+/r3nEobZFOnIMLx4++S9M6ZSkmFbeidN3Z2TQ8yQtJtMXhOGW9ojfyy9
eAChWVpLlczqKVN5CjJpj/pA7xjveLm4/2VMdL1czycpr8YyTSw5SQOvxPgWoOCDlLYbmfL6yuIt
+eTlqASfdOI4DQMJtrpwSlxkvSv73ZB9f8V4nhPA9FgCPRNtKGSz0pRd1vQHXQ/u/fohzstNMtUr
8coiqt6+sKRdz5xRSZIvqx37ebQ3pJ4cYOc7x9tK9CcqtfmP348P4KgOTpq+GyN1k1rZo5Xk72aq
PmWSj/X3uk2e4qjb+75C2cE6xP3XoJ+Oo1w7Lg29d4HUTC7gYJ6A8lpYt7yR4DI0LJSa0ZARjsc+
8xM0Qfj8rJ+eIkNDkuRQjT8VO9jYxqaW4vvW0N8YqX0f+I1LN/fK+bzo4ha1Wnph5vS1cBy2eVv0
KIqwmShVHZTINu+6PNU+aZNSvqmkV0g4z5qbMwE6Db50g8/OeXG/oU80RAgH4XyUSbe63Jr7JqOx
GNpn9XjbBxdjdToToT6D50+1LMEJO3Okni5hK/fedVJxmCw73+RJ8YFE/km2xyfbr3am1+21tH53
2/ZSoHBpWvDKJmiGYiyV+JwoDi3SRgcarVPXssaLO9m2SNbNb2zm9XoyVZCOxHrUHQxIs9nJVDHX
KzpLHkLGAAwO2WOHC+bayOQhZ1vnHuFt1txNVnYXxNUxbtvaBVS2kqhbmjZAHhBEIclMGkiIfvJY
q0srk3jIq/EHi/SxmtfRylG7NGmXNgQPVBspM4N+Ho8P9/bw0EzZdjUmXZy0ObRC+BVmcZHC0C5T
NTWgrDgPzbBP/G8FJZMgbPcRtNh/72nOhSVheUZoMVrDs7Gk/UbFxpW737cNLM7XhQHByYpS9+IA
+alzKB9Ix7kx6JjVEGZtvoR4AubwyIOEgPtCetASkkTVw9hBMZ3tXzEY4B+0c8B9AQ7n2pmNHu09
uWAw9MvloAvoAVgtgiw68YUNIRwDdRWPSYATo1Lf1WiPoeZ+exSLs2WBrmaPKOjHCRa6uqFjLo2T
cxnnu6puDo32WMbNzqd9/balJapq3jpw4j83fNIUeT1hdMv5Zea0HDF12LtqQEAngWfYKkaH6kqr
+vF953syPFiVtNW95os2eg8tanP3RheH21yG89gyereyJfP37W9bcMyrTxMc05KGIULljddlV21o
N2oS010l3FiegBlKPmf9EAcRjiTJ79J2aEGMwA2+9YE+RP5TL7ml5ru594lSszmcJKtzdb/YhCb5
BZrkZDdQXwHBoOTLM4JIQ4G2VogQQ0vpZCsny2BV0r6Rdk6sbrT86e+n9NKIcGOOmW8/10rOs0hu
qCFLZMduY60R8C74L52EUAbQ+sO1rAsrlwRDSIwABEKKrC16vzCYbCVcGW7Sv98pcPmQ75ghuLzD
hNXzUqOuTAlLfAfitcE2aIs9StwGNGO3p27+ZiELpDv0sdNogSDWC1FxlKO0Rmp4T5MRp+2x0U9W
RqPDJNVfyRzlmy4s/JXNubQBLk0Kx4BTmGljKGQjAPm6hTe+T/Ro60fK9vbIllZrbpOG23CmkhLD
qLhS/GxSRlarV3u3Q0X5WHbHoH1rGMmaDvbikECzgcdB34HsxPVxMysPlX7E+ayPT3BuGx/XaloL
hzMtlgSgM/cd7zTBgJJ1SWvQvn5OAjNzM0M1NoNTrb2PF4ZxZUVwcDkpUPMFVEDMtB/awY1ntcNh
jUlx0QqrosFmDcmRWCxADrJEwjZKzgikB830noq+3ZQrkex8Iwp+baD1/q8RYShqEoSpjZj1ucyt
fgey5wPsHsY2iBrbDfU82TVSa2+jKVp5QS4Pjlz3TPaO0JwQQUdB2wIUJcsuK0O4lcsa2dy+31rt
3z+AGN8fO8IJkUiOH5qo9J6zIjo62afA6l0nHzZWt/IcWTggMASAcm6iBt0m7Na+KqFVrKrkjAzN
0YOAaKvqb9REPXaSArNsHNzd3raLE0iHyrOyNXoPgj3NaavAqjL4KVN1z8N4KyEKmVgr7rHUHg65
kc55PaP2+Mf1joViY1KTmmH1NI9QGvHdJkl2Viw/BPSEj633prd/9JH1xW+8TTOdAhNcDQQt8UfI
yqEAebKztZEvHFhXnySM3HACwyN/ksyqCB1PohhlKO6xWcf89hQvLumfsYu4KCXv7HHs6uTceU+D
px+VuifdlW+yYZ+2+Yr/LKUKoHhCVJdu/DkeF46uQK0bprZIzvkoNZ/aNInuyl4B/wUibSOlafZo
F3b7PoOyazdFcbRF2fg7ZEPRY9llzpfbQ1/0LhO+75m4n3qRsG1MVF/yaMK7IML8KMklF5Alow3n
r1w+SzAtHoOQqpEuQIBLFRbTntRmciTm2JuS3iUZ1nLwGFnl6sUjUgt7YMMHT28PHVIBnnzQ498p
ReD4Q5w8DsGKsy8N+uJbRJSWNnVxMqg4VlTzqgOWEAz5brWHeMmrLq0Ikd7ccoGAG+ssx5+l3NV1
F7Fyzfi6VjVfwlpcTq0mRHv5kAbk5ksKmW6L1FV1+FXUm1F1tcQdP1iF23rb32vUK0t783JwwrGu
a3VaazbHhVxou5QqQBrVmzJ9osC5EpAt7pf/I+3LmtzGmSB/ESNI8H4lKYoSu6VW3/YLw263ed8n
+Os30d/ujAQxxOhZx/jBD6MigEIBqKrMRLsDMuIs7IJX+zIydYlmhoKI1Rrqk946qJkiIM3qXkp2
pHUi4UnQN6lkJ8PT7a2xlHfCg+Ffw9y8VvKI8zQeMa9TABqz/dhvZtkqJ1frvgqC6Oqyhjpb2SmL
znlmlZvZqm+yMDJ6hIdEswR0+DKB4dX30KIVUOjqyNQBRyFzkxq2OW2HGT6TgVgsbMFfOq5z5yzu
ABS60X4joiGSVxQAulZotBR7HkS9kdxsU7x0WnApQUwzW2unW0Ls4zwGQx/rQZNQ1bt0E3Tt58Kg
FPmdofSbjkg7dMl44ex22hOYVoJx2IT1Rq1/Jt1/WDA0oOItB14JND2xWThLhca4v4d63OZ3QXUY
Q5TeRsPK1owsTSWzwJDtrKGEM6I2Uq61upnfNbr2px/FZ2hAulNOniv0b03QRrrt++y0v7gtIlCj
e4tRtYJfCYj1yzHRCZlmIQknH+yaKFkKouRGuP+2kh/KyjZsp5U5XLKHoeGQYcKh4Gy9tGfkkA2d
xmn0SW+WH4UeNzZCXuhAiS5xh0L9hfKV4ZUJIEi3B3rtNhgpyOLxIAJCG9oa3EjFWgumRhxHv+sB
W8rVKH2cUu0tVmbTK9L0KMr1n74TyZ1cJMNdBJWhnSkXZCXIXS0vvgKxDfBwtl2ueijHAmzFnRBN
ft7LyMf+LArVysx6a1a+iEL/7TFfxW68n9H4pOIpDTpVcqVQMKhpFaY6Fnc6QCBjkyrqPRpivLjQ
Vtzo+tRnTVBoHUCbGh6dV3m6rAijlOow1b0r+/FesHU7fglf0nvlITkI++al/N3+po/fHh+MImOL
HAsyxFfHuzBPeQPVO5+i34+OpW0a6YYIqZVHax0qC1OJoAOcIc4mbH7+nUvn1uhBQkr9CbAIs95D
DI7xxRbp6+0hMf/n9iPQNEAKMKVJ1vZ3uT/0vNQkmvTUJ8lbWL9DkeP27y9tAzATov2SccaIV9HT
ZBQFcmpQv2xiV9BfE2iDon/NTsrizsigB1Pgll/p9kze0YW9vW19aXRo6mUXUGR48Ki/HJ0s9nNW
xubk47EPfpUwRztoVq/xkC+sFbhbkQBEshM5Cf6q201S3KQdmhNaUd1onXhqYvG+bJvEapC6uj2i
hXgG4hjkxeAaEkSW2LecnQmEzGBxaUNMp1YNTjdAyXaoRiA1S5L/jvVYvAOhC4qWefttGQvwSyIp
jocF2ufQ186+7MxyNOsxpbk6+RW0zCKpY+5Yf5vykRkBYwKiFrIv2NeXRkRZKKWMRNQXQZfR1qoN
I4SsZA4W1ws003ht4zACjfelEQphGDntY+r32WeadpaEx4k52sbm9lIthF6mfiUbylcXAp9JKkmo
ND3kZ/xM+9AFV0VVLMv2ionu8mGtjYQ5MreNsbXYM0vRQQbCV01VWeiCuItnH4WFbV6Fz8Oc76n8
NxGJTYgtNS+9Np1uj+/qpoe1klW0oaK0iJ4YnrJ7GguhxqcgBGuJFSinwsgc5EpWHH5pFhFuAe9m
wMIrElATPUdRGevUr9AgkwqbqpU/M1od+kr3x6xYWbOFgMHKiqBZ+6IE5WkyS1FpmrSZZ7+I++bT
yLN+sNCXZ3z/IAEBODhA0PgAIADPjdROmVYmikr9OGoVp9JMxAxZlY9DimhfSh1ZQQMsRQ3GcI6/
qBCgRHDp8XKnjGagy7MvFbknVr4cCR9DYzV66rb17IIleuX2s+CPuAuwrBxIhTBKLky1SW9C9DsS
/VntNpE0bwqAZ2v5VWu3OdlMioPq1IrJhV0Nk2hzAtG1hhDFmez6pBXARQiJyTpyOzPfCBMYBz/l
emUuFxwSFKMSAOlg4sOhxrbFWRyks44kltaLftBK0JekifKzBHO3W2mRsRUyJTuKc1Bvb++1hQVk
ZRC0LTP9dNQpOKOaGreFTmY/nk5G27tB5qeSapmBimdjZIEa4La9pck8t8c5TIU3uKKCL9RXYyvf
zMGm267ilJYm8twG4cZEM6MJSmX2B3WnZ6exGzcm2WrZfdVlK9O3EKrQBcHqO+jM1pEauzRVqKpe
lDSnPvqotkKLruJ82DRjsAIXXpg1PKEQDVnbG6xxs9ZNdVdQpaI+naTEioPmBDhr0g9+V63VNpdM
fUnlgBHHwIWb88I8TZu4yAucYZWddumLoEDnVG2JY4Am4bYvLE3euSluY5U6JXIvwVSmPkqpZOFk
CeaVgLjgC+jXQxlOxSoxmpXLBVLxfBO7ZKK+1peWpByVj35APwSo6dbyhQsRHqEdBQNGXo3jkvM6
8JBCyzFF6AWrqyWgw5TMn7fn6zq9gycjLmdA8+PQYv2Pl4MRoOUpTYqEwYTVqYwfgtADuLoSd834
P/b4WN+n4vNtq0urBFAUYh+T1xP5qy58EhoMEcGRogrUggS6J8tpbIVh//1jH/BilCmwXqDQ4vdS
IidyOOoYHdwhDGowXOIlb66B4JcnUYUJ9niFHW7LGtrYUE3AOkH10qHC3zT4NbrxsbD73SAc6FqX
zEKARcmF8SQj+cg0QS7XrAuRkNOFbPbR4eCEIppVc0sAA0hC9g2l+0gWNrfXa2EDM8IHpgsHzBX6
gC4NBmI5R1lbzb4C/XjoXJcvcYSGiQDoX7eaycdta9dsU8C9o8PNgAYn7h2weWnOJGGk91M7+3Wt
jHtZh87shKqhrafj6FWATEEsJKmtGArvfhpPsieLcXHU9ExrrJianZ/m85rc1sJWROkdlyC0PYOg
gkdlEQniSqTrcNnqIxF3VFDbDnW1hiJd2BiwAg8CPQUrHHO7EenjIgzrfvbHvXiif9ZY+BZuOiAy
YIyCUBDEc4JFtrPrQCcaoSKWI65WAfhiAuCKHo3sI9NTEAtmInAeXbqTp3Jlty/ES5PRouLNiVW6
gvkLPUKJplNMnTZZQVs4AwX7Go6Cdnb6+feK87Bzi3tdnFvjy1hj0xOwDw3w1b3+Xr9OoMJwDYe+
G71d7siatcUZRU4H/yHIIJJezmgw1fDhFjPa6J1fEdEDgtCrA+2Z9h9ZdlSDF6Ca7qGbps9OXfm1
uCEA6dc5Ln2hnauPuRiJXiyvSb4ubVikLnX0UuLcQPS7/Kxo1mYgauFHsvyokPtkTCxlPiTf58bU
JdzyGAgTSH9w33IHVGiAFomoiETa+KKYTzpq9nV2XzZ/Val7TWLFNsxjoO2F4PtvSBhGuU7B+DQk
DTlPDiHczpiMscrt79ocrBDXW2OwNfWz+RmpVgSOwdt+db3QaOJAwRKnJJigrhAmVARnPNRNcMkU
iwNiJAqwPVawuusJ4BbjLqmk0clUuvJQuA4IzCzrIGEXAVSlLxdyNEGbrHcIhVr2Jsjbznya45Vw
e32asPYUxFqQxrAqBTeVTZ8BXxbBBNisKI0dOspgHHk1IYgtDqUbfLvPFz7DSq0AHSLJpfAXz17P
WkFVEA7EjBCvVFD5xQsm+ilV8Uo3xHU5/8sUyFuQTIaS29Uzi87KhKNk9quPoi62udA7vdLeNd1k
dXXkQGrEbcMCAKvIn9rD2NWnfAbtSWaXfTig3D/aSiatrOiSI8FhDewXNOHhz+WKpkgmSYxRzJfy
H8CcWNTtURMlXhvedUg0fvs+jHcttii60FnbC58yncPa0BKI3/pBeRiFv0x/bU3F6/pkvDTBDQjl
lyZIFQmTPL4N82/5++8hgIGAykEJEki/K34+qGdoBWS/RR8d6C4Yl7D1ov5V0OOV7O/SPkClE0ET
KUtA5LlY1vWQ0EvDGG9ydDdr2x59JruqOUzbUDvdjiXXByJGdGZJvnSB2YC0nFzDEomIlUi9C31U
B9gjn4aRE5grDrc2Lu4sUJA9lOgAa4mw/ySdHcq2SjeVsL09qKVIhQYzoJWR1yAoAV4OqqFqrnYG
c4MicYKsciqU/ya6qkrDluHyfMfkgYsJeRNWUVG4iDhVaoM7DLILAkKGFluj3EM2lxYQ36idMfpT
mM2TNFXHMQ23sgDWnVWaWbY8t76Ac3js3SLAdQZHQZe4QtTesahphuaepi5eMZnYvYLVyI0DByz7
aWdP4lrL6eJcy1AUxknEZCq5uQ76VhmHDnMgVgcDvQalCnW57yLqETuBztZxjUAWDmXQy/VUhSGr
ugEZD238VcyPwDytJtCXIgfWEd0M8BdUXbh9MIpFBykUE7cUZ/Cal9v+eH0Fwvef/Tjn9rlC2nA2
8OOdsE/Lxyq6nzXgNTe3rSxuZfDIIcWGOxASApezREKUK6s4wN228YLSVgV/LK2ksfvRvW1o6djA
+xVrzvC6aMm9NCQyxcmugiHUde6FaD5mQfoJbP+rTLwgGJ7BXqlDxWglf7jkaEhzYFsjXrF60aXV
RMiGdBRT0a/S1k6ae4EcIa++EqAWh3ZmhJtD8A6hj0ZNRH8azNcq7DflNLigJrArg9hGSiDWoLt5
ma4ErKW4iHccq1yi5xSjuxxbDBHnqBxrxPvmWdMfNPC3y8oRM5skeC80b7fXb2kmAdtCeQWlPZSd
uaBBsorCWWHN7Kb3Vgh9YWrvIL22u21myevPzXCDKsyoq+uoEv242KiDnSd+UiCf/XrbytKKoVHg
f7JZaJDgYnBopuAkhaaaH3qZdCC1pVF32ASCU2zDyLpta3Hi2HMVlVH0vfMdLbRWNNDw4fhSCXLH
UQh9ujcTx8ttK4vzhr5wEa0HqL7ynSVmX9QtoBGib8QeBUprkI86Km1DupJ1XRoN6GpAwoN0kQmY
5KXTNYEcJk074DKDIKFEYITEhEnJ7++P5twK52xNIed1H42iP5769lNiTMNb8m3cDg4I3Kzxrkcm
FMTJ3LaN0b45ZKUo+pTsKd12oh3027hfmbClAAsHQ10GmD0UQdmEnqUsBKx+RaksAjl6KDAGpW/t
KbTNgW7WK5Psk7mTnWmdQ6cNEQ8FGhYyzowVE0GCaxIGfwYHqd9BOcZKQDv5dHt1rjk2UJMhwDvh
2IAngMz40gy+XWwSGgx+nfu1/j4WblCCh/DOID8E6bWpnSDZ00/lAXTKeeHHoPrI6J3xFAv7yIOm
sZJaga38lnunzVZOmYVM5uWncdMt0rY1J6BI/fLXsMucx3lL3R/infrj9hQspPgu7bD9eDbTSWoW
gRHBTgemgvl+DBNLLh3d3BTyLgKf548xPSmyF72sxpOvi8v1Iv87+9xJmmLp5XGA6abcxeJODrZq
gdSzRaS92np58qaA1P5dgDIRDdwgt+PnUnioXFDVNAJEoB5nDdnW8C71ZmVDzM+ObBvtrpnvQ/zP
pUXc6CV5rEKr6GqvFfZQ9haa2QqKlYD1RWlxaxicrxr6ODTyYA5+C9x7vIf+jhFIFhlfOkmzUlRa
dN1KkG/qI3ce7QiKvfdtXrqh8Bgn2xQd5Em5M6Z3tYp2iq+G71L9UBSOqhRWVylAxDnZnNpqD6Ha
l0T4246hFYNVIlk5+78qkLeGwY6aM0fQokk36ykcfaV4QHFwAmEkxKC10GPkM7M12OVL9JFbzU4P
nBnxsi+s9KiWtoZVqP0MPTKRF+sHwU7DN2o4YOPuhshJk9dStGvN747xadqFe7JRwPAG5RFMmoVl
afZS/lS65YMw2YQelZNhnvLkJRUOE3iurfFpeq0lK06Pw0FLrZJYE2B/5E4MjmbugO3GjFYmYqH3
CDsCnU1QWIByGoDelxNRUUNoJ6QcfDBmoeWP5u1Ga+p5l9cleL2ngvhJCbrlUNaOGc3H57ztwUQ5
0TWg+Rfty+WKEAnvT+SgFVzNIVN0+SFSNtT9MMajP8Nd0INpS+rwPCDfjcyqPTedb3zWkI5v0EhR
1tImM7WNLO5M+hPquVYyyptJtShyLJ0lgJwwG9MNOMY8luzNotSqRTDZCna37bXGM1hmHzhZI/e7
VvPENWLB1bFwk0r6ktSVGaGvUdhDBUZ/Vz0B26I8yn6YbqbQQA/uZpo8cOnGUFHNI2SLUZosd6l0
TI6ybimCF2/iYVumdkCcofxTutEeCUZdPpW9hePCWtOmvL6JYPrRfYbLDootOIwupx8iPMMoa/no
/1R2D/LDt+Pu5a9zExLLER6VGX496GasRePmZNsZ6FsvbVbNEKSDOcybjuY/evmurUI8mqK13O0X
8P3Kw4CugUgKHjS4f18O0UiaRMz7ZERHCT0KovAAPjAoAEcPZaruC/B9V6RB8zLCWImCASWOWNtB
kG1LYj72xvwUDfQD+bv7qDEgqj2090MdeKjaPELUE4tqx5LshMAuCq4JwYhiHjed7MqGr/ePY4F2
aF2zQ2Fl/y4uGzrBAJskJppyuAOtEuUhz4xi9JskRw9k4pT5gGLHJkDN4/Yafj1MrqbvzBTnIVUj
KXUTNiPuDtpjExYA7aJnpdROYAV5kdXYyQoBfd+6I8r0fhiz9yGtnOKxiz6ztrPANuMNhmj18q+x
2cu5YhN12pLcW/nK67sUPI11GOCSg8Ior/gUhINRttE8+tCO0V0qDG5RSK2Th5rmFAJ08kohOKBn
HDE/hUSOAMX3ThkSR2ipadVZIdlzKyjYeH3v1mgocRXQUNxFYQHyiakoNnFtWIiSOfIss4YnY6e5
LVG6x9vDuBZ/AFIUhTiof7HwDM6IS18F8AGMHGY7+iVIH3UC0scePKFCqe6Uedi26s4wthP9pQi2
Gd1DJ8E1TKuQwFAu0V2Fm8yY/iL1mvrK9fsLui4AsALEDZIV9JtdfhRBeyyb2tEfjeCxMLddeZJC
xe3b3ENbaj340bwmVLmwnDAJHCgrTTL9jUuTUw28sZmKMJk29pzsQR+5cqNZHJTMwhMa2vC2kC8t
VJ0+Cl2G7vcCF4Ao2nbkoJPMbodthppzvy/pSl82myVuH6Gn8l+DXBgCRLJQyxIGx2kjxxak8SZ1
S9XNsLZjF852rBdyyoymAVU5vhe7MYVpzCZMnqR7SZl4uGPdq4dQPLQfzeuQBW64Jk7G4vj12P61
yL0Ag8wI8jmExTjxoJv4gX7zHVQBbm+ORSNMZwt0YKjYG5xP9KGSghJfGn2jCqyc/jQDwY3zRzka
dn3+c1grBCw6yJk5zkEKJZ+rMsKYst14L2q2cWx3QmIV+3bFMRZiOagp/x0X5xiUKLROKQwNkDEu
c9xG/+jCHUi63Nvzt/DaYiLU/xriXlt9m2m5biBGyu/5tv8MfuS2/FcBvtNqV4obyy54Zoo7nzIy
d8CQw1Ty0DzIoiVsejd3NLfZ4wDRV7by2gRy8WlG3rXSJxgDX/QjYPzjESwSK3PHVvvKw88GxN1k
Ehm1Bb1hc3eMHobO6n4Pb70T7UW336GhrX9bscd2zC173EGQRmrTlrhL+J0LcED9km/lrXgHMfCd
io7iNaqH6zzRhWfwdbuinsxS0emIGoM39Id2gi+uNQksnW3n7sc3L8RD35mxiP3bQ+U8tnOviKxi
dmafFDb8IrIiX9garmg5+rCJfq7sssUhwudQy0EjOEDAmPCzl58wxUUhBAi/QCPssxaRHiLAxRqQ
cCHTgJk8M8P5opnkeSwI2MyhP8tO+dmVzoRMw+BCRsSMQpvWiPzRBvxW9soVaG2AnIfqApGShB2Z
SroxoIylbo2Zrm2Dxa2GjDKqYSCaAgj6charvA+TbiB4LhQ76A3fyX6ZWZqdHJvO0nqr3GUbcbCE
k9KsXHiXIwrDjIkMxA1CkkvLHdhVUvCHwEWRDRnI7PXvplpu9MI30hGsr0AdVT/AmWaPSrASX756
zvnNyAhsgHBk6BL+jZrNXVt1gYrjrY5OSrZttTc9G7ZKcTeLR1UG6Wz4u1EsJQEbFrmXYihAhn7f
bsfmmbKPM3+Iphsq3vdJYnXWb4OuRvQcst5QLkoEcTmAIjYD8CR+rMa/wvyTjq8rkWjJr/61cdUk
lpA4YnJkk5/cqZoHbj0386ODZk0e6KZO2pM17uTtbZuLJtllE+xfaBPheYNEodDDSsKw6PSrJYep
3Cr66baJpcsEmvD/McE+4Swc6PJA6h4ILD94UezZ6yzzMO2jtavY0h3i3ArntCpIpfD4SCeEvCfd
TC0tEbZzhoYXbduIu7bzVsnAvkSyeV9F3QJPB+T8NbCPXA6MVGNegFVi8kGWsSm9cIPygn6o79W9
aTfesJ/2+kP8e3a1bXiUd7cndSk6nNvmooOeF4Y6zwUwZdsB1ROg8/bay20T18B75vKo+rMOIuhA
8XW0HAkgSWlho3HQb+0Zu3jbeelWt6ut8ii4uWuslATY9etqQs8McvfAXEyVqatgcLQna435aHHG
zn6cu/u1cj7qSZdjxvIREPf6KE2/I2E4YAVX9tRX99GtcXAePzUBDaYB4xCe3Pqxem434S9wLO0G
y9jNXryvnXSv7erdtM088p4c9B/Bgfrtw8rVcHFvo60GBLSgNwVaj/PPJFA6kmLEKti9D5mgWlK1
pkm6eAoDX4OGLwOmRL58baAfsZLZmplu/NI9KXtjA8JpL75rDu2uH9wVn2SH+tXUnpnjjl450dKy
LCqgHP+2nvnUYefJbryR/MobH8b36JD9ekL+d+XAX/SdM6tc8E+LOYs1kzkm6PrHDdol7bx+TvuV
JN6Kma9XxVmkzMWp6EsNZgbDE5qnYT7OyoGuZeaX0kxoy/hnyb7O/zMzIHoHvkcvYab28twxttVO
qy2rcKC24Uj79kmxZhAoPqib2pZPw17aG/9/88nfbWhYglqtrzGf2rs4baNIstJmAo3tynVicQd8
UbgCAIGGEzbhZyMFWlQ0y7ab/HreookUdWy6BkhdjFlnJrhbaK6DgDdAgt+fzATdqQcJU7ni8yyW
X/s8I6L93yg4ny/jakiogVHkp7G2ih8qsbLivhge0TX3qYlAjaJjfsUoYfXqW0Y5l9f0UJOyDuNC
9jy05N/zHf1lbBsPLHiufi9+4MKrfSTeXv6B54RQWWsUDde8KOz0+Wdir3Rula6fUrNt8AH02Fra
vrW1P0pltSOSORaQ77/6NYLy296CjNilt9C2GcS4wjyDEsIQtnG8abuVE245fMEVoSOOTcZLu+ah
oCmNivBlANGhvebhU/0ArmFrtYa/eInHLv7HErd+YlCPbdBii6Wv4x5suC7ZQWrZq2zwlPynoIzL
lw58LCMx5g6aoJ0jUet7BBTiHOXBmqFL9z4e5jcztLQ7fT/+0Xo7+CgdvHSLcO25spQvAG3OP9a5
TR4GUaFAkxO35tyGiEv510TKbxd+psRCltF4qv+0xWoxZ/Ghcm6V2/eQwST1gJYf9KmjsmmGd6Ls
yO0uOU6yaBtZYxn0VJi7MHuLtN9mFFlm6gbjLu4+0rB4C4uXZBoOHZU9ugYiYit7tXPP5oMLFzXI
t0qlYqvRvClEAE/SZtYt8lHEpzCz0//2Uj2fCs7Vyhic3LM0wNWCjVw7Ek7l2t6hDI/jEpUeq/Du
qtyJn83dfwmM/46Uz6VIgZLMM3S9/aTeZQ8NDQGle9MaNxyeG+lPnf0cJFy5jFO32muwfDc+M83F
il4wAZRKsPziKbjXTq0NNne72oyOYdXOtG8sshI5Fs+ZM4Pchb8zVTEORnHyQ6OUnFqYgEoMBHkl
dbN4Azmzwt3AYyJllCQjhpV4DbEkvC3MdK+svnTZ9NzwUb5QqNIyTcOehVowR+zI8CMXj72kWElg
yZXGyvKlcJTpsHKqMde/ZZYLVLjzKCLNMDzwJqW2eQhcw6OdVb/ddsylgwSYbAiwoKiiAVhyeZDk
QRMlWTdPfkkhuThthwq3xjUamEUjgKsAvAeGK1i6NDIJEClPWhkvd7I3K8muuxNR18Axa0a4KBeV
oFNRA4Inrvwa9oYlaruueLw9W0uerZ4NhItXSaUMYUtgwwieguS3AKG32waWAuK5AW45xmYETkKC
AfRXQeiwh/ZOtdHqHYAiUwmw2sqBtDge5K4AcEQRHKDFy4VJqlbqpRLmqp1gr1FDLC7I2Y9zCzJF
apKWPX489VASfBdWXiBfiG1+hzCw0P/7eG4xWDZymmr8PrnPrdN0nCBPZNWn5Jd0Cp87+y/+4d5e
ncVQem6SXx7DMMZOl/CCjF/AA4TGvGDf6bXd56pjtGCIaj9Bd1bQp6pu0CIogl216S0a/lj5DjZ1
3NABQ2EDR5LPBNb7ct2aIFS6RFewobI41+1BlatfhhFH+4TQLNwomapRKx5FNJVJmZg/BVGlgL0i
kaRplza66Q3AKWeOoNRiClq23NirajHddarZh2gTq9b6+Je+l2FKsVqINVcYKCMxMqEbmVu3gAkX
fS58lHWdbSFLT+0iUCNfn+U1MMiiURZtoCoFkBNf8JzIJMZgfMeLangh4y+z3dWVgnfPn0p5ur0e
C57OcOR4AbAsPwTlLpdjgDZLNmawlE6y4ih1pHkJaUobDwNzxesXBgXuLrCmg/AWb19+5UO5EnpF
RFcttF/EOgWec76DKFcg3FMtf749rIUjCM2uaCZBqoTBGDhvp2ajBBA5RuP9IL4h84pWK/PAIHly
eRCT2QGRxum2xYUzHRArSAEy1gnZ5ImxB1SKAG+XRCAZzNDN59R0DIjb7XpQwLXQN9n+B3NsIpFQ
BmyWf9tHhVGUY4HuYROUmTKKJEKnbFPR+Az1Zu14Wlg44JIYlkUGhP2KdTU2cmiqjZnkK2UA8uDG
jqbZToFk15T5uenWSk5LayeBSA8NIyKQi3wrUF1FutahoR1cSrMbU69rG9OJE2FjhPq+1Yv3WpM+
vz+bjOAFM4m+chCEcrtAD0UxyA3RT//Kufw372rITXxIRP37H+xgydB0IgELz+d6u7jRoWjbS36R
vhRKagOo3klW29Yrh+PCrkbowMsXxMAS64a8HI9EarVIuwFEi2X0rpuVO86qA/rTFSdcKsADPQx4
LTgbZLxKuUO4bNNWQ0OS5BOhmk+qmndOjleYK03StDHMQd/QqWs/DTMRQJM7hLtBNdZYHxe8k0kE
MzIsldG9cGdpT9IpjFEr9A20p3bp4GZG5RpheN+ZZBOlf26v4NKL/8IcF1kkJSoVyFdIvp6IdoWi
ZKXXjjL9Rgg1s3Sr4QDSlNCeCs2NIET6/UsWrIPnHy2O6G3kaWwnKgV1AT5Wv5RKSw9w5M3BdjQN
tEvfV9U2E5U/mVCtgGAXNiTOa3DdMNwNBHm4V5ihyG2L2Zf8vIieoahbvBWDvBPE51LNXFmrVkBT
Swuqoq8RBBYwqPL735CKKDAHNOyC2MkpEjSXB9VdXKdu3oYQVFWDlQT+0vBwcQXKl4kMiTyLLUln
IpZaTvwwsmcRlVC0A4b1/RCCObq5S9DActuFFscHGRXAwkDEjirs5ebsKO21EjVnv5x7ixEfm3dq
Fns5urJzskbOtXAsAZHzjzE+2a3N42TUekv8fgD2Z5BqAJrwqM3jOHrohjU9Re5SzmoT0BJVcB8H
IgxHIRdHJejhxe2QhSdadq03t83fdA6V773RmREc6whtwBhDNIwHwBt1IoyCaUSn48a7vTILn3/x
y+RyZUTBlFBVwi8LlmSvvPl5FtOrz+Zist6B4xNXo+hE4zeg+XaqchTeQWFegCfehOC9rOzU9LmK
DkVIbdLchwSIPs1uDNO9PUrOJb4+BDcicC4CdQn0GfPPs3S9KOVtm0RtcuqUxIviLN00TVfZlawD
GxCvKWUvWFN0KFirgIVAqfirxfzMmhBIkGdUCOOdny3goCwpGhwx2szZ5tvDwvVS1QCEBcgTlNuX
w6I1pFj7JkhOhiEAgDR6Zj7/TozU1kOycrzyxAhsClUT1JysGxGcRTwxgppnigEtxuQUJ9HDVP3I
5604PPXZdph+q2jShex0Ih0J2uFnyCrOc7cVhdhqSq9IPjUhW7lY89XB/32OgbVkkEK8hrmhF3kv
0VYc0hPFnWobt0khWybUU61qjPZmYhaP06QDaGiGqp1IpQGIARQmxgENIJjKyA7VNt/eXo2lb0Ld
GuBn5KoR5HTuYYFLR0TBjJWegjHDQWEeU6PfUPTSkOeykcHhvS00qxnxAjTEyAqi2cq0tWVi4z57
a7J5ASQRzycRmBA8pLirAZ3ULII6VnYqNR/3vkOSQhlrGym7Ut+1BG6IXm5NXOsL4y5fzCpYuXAh
MdHcwxD9l46YZk1oVANWQxsVK4YGuF797aNqxd0XYhUukOB5BNaEEe5yY0M0Fxu1jrNTLBmTXUPv
1IICxRo18ZKnQxAS8VwGuTUGxgWLCk/1QDXG7BSQ3CaR26jIHUbdrlDBDlBYVUntbIjsCkgDCSom
jeEP2R9UsJ2mF4D+uEfSemXgfMnqa34hPISUH2uQh+LG5fxqkVqpQUeyUxZlT2ZgQKOy+VBHVy3M
j7oabBoElkA9Kn82hdOldCV8Lk08Q9KiKx98Vlf0jIIwFtpQRvmpgMjoRpooddVQWrvBL4RNHXU5
9kwg7NHMbekkUYpRyrv8lA+ZDbKLHZ2f5zx5EvL/NB7ct0wFkEo8TbhzaRDifIgUDdNZlG4r7Lpw
7Ya+tCEU5J5klFYZcQu3IWJpHmUSx/mpKUPRbkftI5j6BHhngPtWos7Cjse1EQUyTB5OAv4VnmZz
XfZ1VZzoVowje9TclHqTdgrix548CPS5XmukXRicga4rtPQjewIxNm76ANEBF1+NhUoHolpxPwiW
Kcg7kbzcHhq7FXKxDMcN8AO4+kOVjXeIyixDWqIhD7DO524ntzaaymzzpevvkuaxAYb8tjnukso2
2YU57s4fNIk+Z7QoTqJapq5O5cHpq+4zplMKyJAJ5IvxXQzQ/7XJ6KDBqIg15GxqQysF0gybifQ5
95mrKpWtzidI1a8cDCxC8HNJsLPQi4dkDa4MlxGkCoJcULK2OIUQZExMV6Kb6QW0dEWXWyIET25P
pbLkIng8wTnwPsWzhrvwB4WRKNGYl6ckm8M7OVbiTYCH6gNB15cjzgb6KkNxcrqQSBsUPBW3bsDj
rAsadYownVxlEIHjVEnlNILcuuosypZWK6Y9JRUanCYQj4JKMHLIqKngcklKX8xbyTODEX3IYYWs
pdb1boN45YIfHdw1FU13TVIld20dq6ADislLJs26HWBSLOgYIIiHUfGY1lK2bfIpBFmX9joKdeeE
Aon2aZNVe2iBicf2/3B2ZbuRItv2i5CYI3gFcnLaLuOhppdQdVUXUwARwczX34XPuaedJEpUrX6o
lizlJuY9rL3WhByxJG274T2sLRAIz7E4IEdDfmu+gz84jZDyMQv8sYpGuwBQnBnlHj7/EDgkQ9Nm
wY19p4h683i7te+X8f37JkQQCE8cvWjzRXJpOpk8sGmAISdqPeHbRtAZJnDHpx59sM4hV1ko9fm5
E3tIQZ5ub5SVOx8vysy+B7uIfxemhUYnKpusinpKXyrvM1QCIzLfyRvbf+0q+Whn8YCaTmtWDkuq
iMm9hUTUJ93WkEz4SguwAHV/NVtCvvN3L4/bR3uL/Q9GDTs2OOyp9Dvtnnvwhnt3Oa98gd1zewrX
jho4QkC1gr4zkJYuNk5FwEDVUK+MpJnap46mJoih6OPY8+bv25ZWJxH5ZXT5QsAa6M3LfcK6ouJl
gUHZ3X01ONC3R6NLljw07U9wPnyp+Kfa2wghl8QH73sTiiXI+8Dng4TDYuE0JNQMq9NwQSahIU5x
mvhU/Ujt195sfYdnu7g4Uiffz8rWDPxscLgz3zkimAab+h1UZeBlm2nYePejzu9cNGq1SDro9PX2
1CzLW//9TkBvkDZCumqZUWkS6iWZhwtPQBXI1wO0olYqgKMd7wAS/loDx9T6ifLRRfly2/TaqqDT
8H+WF64GuOpoypy8isqGBmJCT6PIw6nODxrt94LJnS6Tz8jObpyotR0O8iIwTsNng4rPYodTWRiJ
lYkqomUe1l0RJOXv1Pvp8tfMe749wrWr8YOpJQNKK6pSKRNz6yhL4WlIA9vg/QN1BxFYExp/icO7
Ow89yhtHa2OMy7TL4NVWqdUV7uShfJnQGzEa90KKcEi/8q0s6+oygpkfERR0w1FVuTxcuVW2k9up
KkpY6gv5qZqiCSo6NANjRPrY8wddbZytJcz8fc+6M9UnfDmQ5S3VxhFpmcJtcxFNBgF9PdgnSqco
fMOSdgCN2vHsdU7s03zSDih/DMcmSaq99MoRDGoThD3d9NfUow++lnZzpEbHjyUT3dHEE89AWLjh
6K49FeimBRoe8HS8k9blBHWezkw64JVigweaIl4UJ8onsBlXWgwmN7VVPl67V+dwCxlZkNACDbGw
RyfBJ60Q0bA/DcFGAnYtosN19s+vL07txPlgpQy/btF6b/QvefGNOyfGPjnZp8w8tCBToXEo6IFu
dU28s+ws3yakrtEMM5cOELBfDqwVpTfiEImomcSO5WfkLV4aywvslO6k2b60+S9hhZB1HtSz5K3v
PU38PDpAvIEfJAXdRAIh9PzY8P4OqnUBE3egYik0snHBXJ16ENVZYI52cLdAuYcs1lufMrdKMk1E
IAI+G6gXDeyBdvc1qPFklb0CmL4JOZ8n/WpmyFwMm9U4kOy6nJnEHmo0dg+YmS7uDokaEPRzAxJ5
ZjmBy8zkdwnePTBLD/LYOM74aGZjcUit1oOKMzO39si8w64+B5cBWGsJgpMlEMdupdHmmhCRDelk
aRxr6bP4VJK7UgumZ4uMIfrh85+3L9slPvf9VgAdI0rJeMbmNPrlJCBDNjYTLUWkpwbU+/yqNu7i
XzwBW24MrlwxFIEc6Pe83Ofl4Gs0fuj7PujFhNdf+xpPyc6W8VGAAAYcxRQ6fLe/b+2eBNkl2mIQ
7aKVffF5wtFAija0IupFDxie6QVazUbfhhTaCY0zng81Jn5knWbvtLaqNzIhywbI99nBSgDjDiZ1
qF3Pt8YHN72hkOumpRSRAbwj+GSGAjnHjMbtN3CGFPc9ZNHiwFJTCbhGSo9dJ0H44XUAcDZZZgp/
RFfUWbfr+IsoW+ioY0N19yCREn3ggLd/p0FN6tvtGVv171E8xlmCHwVxxflm/fDNbqbHwFLo2Efm
eFc5A0D5DGAYuL19vCteLPecMNC02EE/bZERL8ul/5kvsA/inZnZrpc89waP6yofTMzX1/zMfYr/
rCCDG/SvxviPncXzif6snGQe7LjFb8IeEuoClP/MxbdJ0WCsk53n+gatH70tT//6mcApgR6Lg/hp
FqJe3KaS17JE05SIUgrmGuaT5FexyWC6ZWTxFtEBcBUnx2thRjEw0N1rzR5iyCV2SoRZdiz4m/WN
OPc5/E2OBsYKTqi24S3MYcTlZYToEAVvFNdnXMdyIaUj0fQz9ngObVRAC/D76Py0sYjXqSxEgqBd
Rg4QyAsc7suNOsuYdtBTk5EB5p3clj6vbB+F+FNagMZDBBoZA6l/rtjG2K79vEu7898/HBA9yXth
gAAvct3zpO4G42B7h4wEkIi8PcK1dURWEKoAhgUyDn1xeRWVRbUyLmVUOx5ip6RlgQZe36Bo4i0l
+ZWTh0Hhmcd1iJQPoJyXg1KD1jITfFBRGav7tLGhO1P7BLggLcZzJcVRZNrZZNUJxZKn28NcqYTA
Nl4ueDiISa+obSSbRjmko4y82AWlr4CjQfTE9fsCUmSDHQxyrMLazUCsVNd8Vw5A2NCxr0+QlRMn
0VRbOY4rZwJv2ax5BXkhhK7Ig11OBsNt54y9LiNIUL5obvbsdiDBScjPyhlPpV0eybDhvqx4eCDm
QkZvRjYiXl56147ZMd70lYy6OtuRpAg8V5zGPkIa3ZRj2MO1RiEmyM0mLEegH/+UEABXLz6AzmSB
+Af9iYvEgNU2RYrqEzab28Kz5KBI4S48hxHB2sZ6X/vml6YWryK6H6spN3qMtZq+D0MGV+F33PPf
6AC+m4gKlNXfo88t0O0R3D3Fue7sAIod8F900KccB7HFdbd20FAoAppw1gfFVFyud5tLT+aEy0hN
sa9DqAKV2G6zR3Ft2BD1mbO3UARGTHJpJbd5PrTI9USgPzzUwvRr3ftb2OJoyHq3McUrd+MM1EAB
BgsK+uPFA2dL3UqH1lMRZdpO6iLQOxrxBugQCEIEU6e9VpVWB6XMH9xkf9v4yt0PaVlQw6DCABr+
ZQCOqkNFJq9UkcdeK/fnSDY8lJV5RI4HLOAAa4PgdAl/EaZeDvrUqkgHytUEY+L0YPKHeKu1eWVT
XJhZXAKJ3bbCMWBGfbVC+6l9vT1Lqz9vAJL1nopDufxyN6h6tNqpnVTErT7Q+W7M3xsD/4URuJ6Q
ukOFGZDiSyO1TlIu5KCiCfQMMkmDDCX4fovRb2XBUcT9x8pis8k2BhlVCysqtP2NN3B1sf/57WVV
R0+7xsVKqCgruj3hWqBbv6X5gyb/ZlN9sLP0mWI9lbyHnak5UaiJaEBSedlB5FvEK2uv3TtYFJQW
MyBwmbrXShDTZZWJo8mBfkiQYYYAZlf4qba3ET6jy3DuqzzA+0zeum5LBHZ9Pmci8f9YX2w7npZ5
Lzmsj9MQWBZSjECT004LY0hF3N5887IvfEDn/V0HMxVSRsvgpxzslFU1r7H5XH1vSY0fNLMbjjbg
Jrw3hK9SUw9z5AYfXCMedretr50vEC0DHQs5X8AM5on44KUJQoAANMs6GtUzG9Wed5k/jdWGlbV3
GyESIF0zmhSghoWPphll3ZquqCOZghRIyG5fWRB20Am63aG7EGvoOTuOiTx5bhtmk7V3HO14e6Qr
wClAHCBbTgAJhr9CFqfcJGCcMKiqo9KJvwn64DCC4qe+GyES6tIzCFx8UWqh05u+SdCEKA15r00g
v1XxvnNejWQrGbM69whw4LK6ECmli8OUMJdWQ9zWUQpsD0QTOw6qn2kj4TGP6mp7fTCymPkYEoaW
ZnR1pGkgEUa7Mx0fLfWDxs+GfjK2wFNbQ1q4CDTJTI0DsxdpjfCtvoWuihsVZrV1aNbO5xwb/v/U
Ld0wrmsZfPE6aphvl68enfzG/FpuXkPz63U9exRYAOSKIDm0eN06XdhJi57xCFGS37TmLk5OknG/
NuwdKOpu79D1Qf1jbLFB06KCdkcMY6X72/O+xfQNVWsLyePbZtYunLlYbVvwsmYE+eWRHyQUa8kw
NpFEfKSXPzvnaweoYD8c9PzVjM959fW2wevTPwMs50QJ2J4h874M51Orm0wn1ip47TJI+zKsHelL
L5mJCzz9mN9nrTw40OxwgLRpN+LQqy05G3c9KCuBRAF9Qovh0jGOUzRhiYh7b3DoMhAy1Z35p3OK
vKqJqfQMuJPWldB13IyOPrkuEhbtM3iOT627J+xgaGeLd2GyhVxdGdKFtYUnwXOtBS+eI4DTiwzW
Br2d+tKctgKQVTMIdry5vwp4m8XMkdJjGfOoiKSGPAzpXRlwIu+GWNd8xGAgRrcye5cg0DwWaCM5
mJqJ5greWns1gp6406SPFE8fJnO1/faWWv00oMnmqH/ulFkcFU/SOk86JqIksPNfanp1t2j1r07+
vKIfLCzmeOToFLMyWKhTxJOi3Fu4L7nj97X+YG12xc9TeXHPXFpb+m+tdGLV1rDGRYLygX6yM6hQ
US/IK/qgV52vkF1sssTH7SCJcbw9m1ee6cL6YqHRlzahAZaIyNFY5SfuxIKUiC24wLwmyzECujXr
jSF3aTjzmn5wNUBDy2nHMEZaHCZxzJxjp/UgySpQ+tvqqr9Oz2JIeOYhsujC7UAy8dKYJUbISQ+5
jJzRvVOJ/EXUi+yNnciDLA4VMXb12DdzzW0nMzO6PZ/XaaLZugu2Wih1I8RbIjDKEd0PhcKEJnbi
m9Vvu7XDym5eE6eKhkx76Ih9l/TxM2D1Gwfj6g15t4wqw6zcfc3mN1VVYTh5LKNG6oemrPfaD1V7
h85MT7fHuHYCAaoxIAoB/Qm0xl1OcJaokU8KiRCdqzaMJbWChCrAJFBN3BjT9fbE2fLw+KJ8glaH
ZXWia8fORhu9jPjEp2AgEsKjbmNvDGjLinU5oKrUnK5JXRkNJnoJfSnD2xO2siWRnkTNjYLdCaCj
d7TDh/2vce7ifSMySl7BGQ8Nbur3/JB6n8bECly2H+SeFiB++nzb7rsM7eW5g11sxJnJEsz2ZHGT
DY1NMqNOEcsoE1iZBG6vM8BhSnWIj+XcMFGNdrOA53kf9mA5RjM/HY9ojIB30PE3AHc18IAo8WzZ
ybBTpf46lZk6jqKtgl7vi32hyb1kOrwiW3+u7Dh5yEdi7QgixV3P7G6fKmr4GtG2uA/nL78eGQ44
Cq7uNXZmmmRHLZ4ghWKpXaaSnWlY+6oJAYlrwrYBq73ZbilNXd9i82z+v80rWn6L9R42fqwi7Uvx
ln/3Prd+gZhhw59Y24woyIPu2sPgELJcbkYHTQ45LQTSHpMHaLsODYhm0uVGbPCesVtO4Ky1g65k
0MDT5S2plariwGIocBGga4l/GcY6ABrbANoGyaNDI7LQ1aAmQPpQj6sgjqfHZMr8ptcCmv4EPT72
iuEXVSCQ7c35J9Gf0FVw0IT8ensTX19rqFrDA4H7CFjMFWo1twqB0n6hoiJ/AVND/MasJ25sSK1d
P/kwAo8EZRIKSfGlyCfgCsPkUWTkTPYkm+k+S7ugTew7ZJxDL9kQxby+P2EMDOFAoM/kE0skRMm8
chpyhfQcFJXNXB71jMG12pIaXjWDMiGaUufiz7I4kjQ4oGatq6hJaR1OFU1R8LH0I5rkt4S8VqcP
cSxq68BaImF3uWeVxRTKEIaKavMu9fRwKI9Jz30ef4mbjclbO/io+KANmpK5ELNwJdJUyjgbiYra
VPtVABo2k+T2vq4A7TCQKdfFFx0qKbf34KpRFH/QhATkNDrGLsdXTVWMFgfkhEh7YAw0Nl3qp69G
FVjwYQpyyNtftw1eY4mQK8HL+l+LEKO4tKhPEFjUShcb8mCcuBZ+sQJ7P+7zEJIGYRUMgfKbnTpY
LzRgu9u21xbzo+mFS8h6txHFpGExNaa9OJ78kRhNKBS4C0jRl7situhGgWvVpIck2HzfISe+GK0i
Mi6zOT8j85O947jCGwM9GYe42BIRX/HP4BvO3LA4gQgJl/vHTj0DZUMkRcbhO7SH7CCz92YOOj3n
lFBnL/VnTzkbXsySOQNXCoyiVAbfD/cLXJrL1RRxjSJamtSRA9qr7/Ktehvfsk8MtCNkNwTjV1ML
SXe6vYxr7wjAk4h+4XgTJOovbdLEbCyjknUE1AXANk1otN9uW1g7FS6uTPAHIHUOPMSlhULFVWkb
Qw1X9zkrvw/1kaM3wkt2RmntIBMBdbWtJNPaE4w+caCYYBWezbyRPjhSVMsze1QW8maxA3HxrGoP
xjP3VEhi6zNCxo2F2zK3eIvrmLeEMbuO9Hr0GVSZO2nu9bz8oawHwzxD12bj8V81iNLqrEE092cv
DPK4IlorjBpVKWfaxzSn8NpofsjLsjh6/dDsqgZ1MZZDsev2Yq69FvAQ50QNaqsIrhczCzrjGkRJ
mNm6nR3SpN7HJCvCKt5kZ1jbmXPTFRSR4YC4SyRal8hhVCxtIj5WcgdmFNDfx3g1bg9ozW/4aGX+
ig9bxTImI9fB/BW5nPlp5uzs5DmO3yDcsrFmq4bwyM7Yrpl1ev77B0Nu0zlew9omUroMTC0Jre4t
Nb403pahlXkDSRH4MdEwiu2/9OZT4am8IUkXmUU27fS8LR8Ji/M/TppBPgcoRsgwApFF31tRPgwH
Whh9Ene8iXDPvwEDFE1JutedZONJXdlvSMrNTXAmqFyQz72ctYJDJdgSpIm6tPRRVvcxaxZY4G5v
gpWHBRhgdNpCPwabYdlC2uk2G720aKPETcxAa8ssEH39uwO8cl+gCRHsMe4WrdTqyJA4g/c2p6e8
xR2VZ4VpQKoFNtO/muSTVTxq6efbw1rZcnhEUNul6OSagfyXkzcKtx4oAG9RraMQxnvHDDUB/Gib
EyesAUnbmMaVnWcB5IFwH9VYB8rPl/YAH/JGM3HaqKw9uR8bdzrpojJ3t0e1tlg4Qw5wX3Mf8lJ+
xmETYW7et8gSTYHB1H01OYH1bEiQcfAtMrO1mHymR3IR1gKdiW6xyzHVoPVJ4tTpodlkDI9JAxIr
T1NmhG5MSJQhng0S6fWgH9PMPddT864z3W6v8srcuKjWho2aFDqc4fzgSCxOgrQz1LlJ1kdG45YH
WwMuXhlD6Dblq+nmn0Zs741nbSUrD4gdcnFo9UZPmbnsXvNqUdeerXWRO6V4O4FQDRUo+veeyBvU
OkX12DalHsK30B7x3ohzEYMgpNfRNKITLd/4nBU/4uJrFk+PhmTS0PVuFw2NLkKrYs2ucz1IwBde
GQ65ld61YK6GEmLd3hldvIUsWnlzgSqCMwG8NZq1lm+uJ5u0Koqij0o8tETR76R+gOR9MDW/Jzkd
EwbC0NsbfXXAHyzOf/9wxaIR04spkK5oP64PVfdNvuVMHedOKssfyP2YfLltb+W6QNoV3dfICqLS
u3xwK3QclMythmjyfhhl1Hvvmm4oB26Ma+XmAyEdso9o2VnpubNI5zgq84Yom+S+BXMNqnJ3pfH1
9mhWrKCUCzZFQMqRG1zGtRS4O8XNfoyUQ+4tDb3Gsc13WlN7G/fRyq2H19ZGigQMMgSR3+Uy6X0T
T2XXTlHWuRAvrEgNwjFTbjhe11ZmqIGH3YdXF/8u7iHp9qP0WqeLtLQCQFP59hac7HrCYAF4WgSv
aE1BLuNyHDKJtThm2G71KHeeRGcEIVmgyS0V8ZUrdTYEHwiwAvh2+sJQDre0M4amj/TxQbOSe1lV
j+6UPc+FPtMX07cy+Zv1P9t+SwbreoOjSjXHIRTMRngQF7GOnXLTZrweouFn6u06oJ7a0LA2HsG1
aZy7iWYBCSyYszi1VtwlBtpqh0iNMixogybmKmjo79u7e2U7AIiPIglkAMByuNT5qDvNJHFcT5Ee
fxICKkrTX7cNXF932AroVMGvg40NYcblbjC6LlNuGeuRIlW/E5luI4fiDk9A94VloXehALfsbuid
4vnPDVNkNRG9AXWHh+fSMKkdg+dTqgPqT3017sGm7U4aeCKDtAM2gTcbx3dlvVD/xUqhHxaZzmUH
WEpZ3ttdMkVyaH29P7p55w/j4fagrh9vJKMAB0WjL2Jt3LCXg8qRosKdUExRNR6L+q/EsoNc/zSn
9J1qw9TKJp8ptOD2WQSbfKlfP0K7obc8NaFTg+4H3j1PvRv2jXMg2nS6PaqVTWhDEw3pZ0yga9sL
lwT5YEVTvdMjKGp6AWn1JFRKio13f2WBUJ9DmzTOLIL6q/5Xwg2AogY9ios+KHk0xTIg2caszdv5
Ms89I+BN+DiogBDUshcLlCqtAf2yHsliN06ftJwGKdi1E/tgWV3QFGxn6j9uz97KQoHkzMXhnXFP
yOxcmgQWnOW5o+lROzjJPquLPNCyfvJzUNk2uadvLNbKFkRJVUdACAQCrt/FuWKGtG3pSiMqHpVT
BpKQPQOVHfBMQ7nF9LFmC2Q8UGifwwFzCYoBoa0nauYaETLxaTqE9ZAGaZ58Eua5f7k9i9e8MSD8
ANmBAXi5h2Luu4r4By/JGo02U7w2IwERUjY8JFq8473yXcUPQv9rrCEZHoMgxtjbZfXAO7bTk3I3
9eLUJsajiLu9zrwvtz9q5fL8+E32Yje1Dppnq0GYUS7S3ZSGA9tr7h14Mwv61trNxgFZSVbO6TVk
15A0xOouezSHhE4o6+Z6pLlHHhc+s15TxcNR7knxmGtvKPKiU3N/e4wrhx/PA9hVcanNKOz52H6Y
97RSNmh+SyNqijHxe9INaJllW3pWKzvpwsp8iD5YIYXdkanOjGgeV+Wgc8to/FJNQWyOvpVtEL6t
WUNCHfNoIvIBMcmltQIprySXnRHVBpTMRWCyB7QFD+CarDd2yMrhn+MqiJoi8QovaDF7ppMLHQTF
RgSizp2TdbmfyKzzWxsQ1pJvpbNX9iNSJyZuG9DFzhTjl+OSTl/2zsiMyOvrkLnxI/g6MufV6L4b
Wvyg9dHtrbESOMJ/RE8RNIXRuQSP69Jer0jOSw7UhImEmuxep+q3VTZBCaldx9kNlban7K+2yu+9
3Lvv2HDYsL9ym8N/RSIXjy085uWTkZGGuzSWOH/FrzGLv4wm3ctCP2mNeyeI5Y+AIeXKOsBz2meG
/gN67kHsdidZRYRob+k+uRfP6Di//VnXPZ64djEnM5sW1NOw/pfT0vKukJIgeVA1KrQ4bNpPikYQ
Ieb0WwZtQ6T+KQpV+d+t58donVCAafO3Tkx+rf+d9jY4IkXIvK0PW7tA8GEA+QJaCBXo5XpBhtqJ
ARnDfCF4GVXsZ/EYZqnwCWl3M0/8aIPghY+HurU31mrlGoFMHeA38Pngli+xhobsud3Q3ozaFqr0
ndaBstnStqoca8cNDVkghQLZy9xEejnzfe8YJeBLZmTLz0OfhQ5E7hWgAKDx3t1e5JUrZP59AMOB
Dbu+i+sMyu3UKsyohIhlXsQh0C6g+on9FOQ7gv4ra/CSKSSvPQS7l+Mq4sEC3wkWrsgo2UsHYU2M
Vtj9MGjUH5Cy+K31SfnnngRxEXqA+xAAIqSaL42mrpsnhIwmQBWfnZKEgEdDFvyhb9qDW25lfa4p
PnBosGSz+zzHO0sqElslbRMz14wMbdpVINZuwSHjxtZu0scQRAoBc8XRTR/j9Icnsru2/yWMY2+B
gmTsNw7w2i5CYgTUBIi/0Xy6mO3B7Q05mZMZ0fHk1V/67jUjL2N5vL2DVq3YSFkQNOHjxVlMr9GN
HhkazYz0jD8Z3fBgqaI6OLT5i3nuFljlGvOO6Z07m0C5h7rEVcvW6GZFlePGiooamW91gKwNEOF7
p87vBr1+idPnsvspvF3TQkXM03cmb0JeEPw/CYnc6tRcGTtOqD1HEzpSA9bi4ZjKfgAPL7ejqjh4
A6Sh0M/hDK/gsbo9x9fNI8CJfTS0mOSYOVbJoWcfVfZZ64FQifNwbDWIWQ73Vpm/jPQZvCYKOgWm
twP48XNRaxtkx/MTvwg5QOICRwPvMqKbZeCZkW4SoFOwo6lk8S5tqu7IMqUH0K+P97eHu3LJfjS1
BI8aKk91mQ12VFT6vTbw1xwsirdNrK3c3JsCvB/gm4g7F5eCDVbUIrXtSC8b57k2UeIt+ko7DcPY
7+3tKsCaPSwhMkmICtFfurBXFtA/7HF6om4sd8ppQpe8CccO42aj0LU2dx8NzR/ywQM1Wj3PcB9g
7iQYYsrU7+mGu7S2EXDUgZXEDYcmgvkLPligreLdYNZOhGKQTJ48Atj0BnBp7ZijAPCPjcV0jWMt
iF4oBwaG3SiCpD55Wn42WL0f9ZMwgSWexKPHw3Z48pzurlWfRPvW63uFppc/3ykfP2UxofpIu7QA
egIvJN9VZh3Mk5p6YudtvfqrE4tHCo68jQzWMmU/OvWImBETyzm4wEoQQb2Z2UZeds3XRSJ7pkhH
jQTcFIsry3OlBAEAcSJWNJz7uVHDzxQOUptEdWHFrPjeNLrnzi4IB9o9PVkMLSlVS8Q9tZOtNoO1
Y4FqHw4h6m+z0OvlXnK80qrKjjnR0B7K9tzV987b5obdMrJ4B8Fcx0YJusOoMm2fTGeWPHGWBf9u
/T4MZpGySFtg7PTOcyKVC7/IvttgTOy0DW9mdZN8MLJIYiGTVqS5woy5xcEcjmny3OUbYeXaFfJx
URYHvGrjMk4UxoG5qu2fPd2i0FlbEKw46NfBFY1u5cVrxjxAbHRPuVHi/VTGBDjot8lqEbX+/uOj
i0LK+/UO4kykhi93FwNZVpfaJewkoK6qyxIq4h5TuypPJbRV5Na41pI7c7YUtSi0egLJt9gBRNSN
yqBQE/X6N7POfZs8kv5c1uUjhyK8CzLcfHSfUveQuX7hkCNtTt0bZKHSdldukTyvTLIHCu537wRK
L8sUYWtXU1aC8y1iiN6K6llTDMpF0HrZ6vVY2S4XhhbHq1UtFfC6sV1cqC6k0CSq/tz1wEZB0gYY
ImTalyX0HAV8fWLzOpoQZs6QVgfmjD3/i83ywchi1zsznjSJpRspyBWTe1KcQZ3S/3F3OciEgalB
xhZVcSBSFlbAkNxQJlp3Pr4o0/s4v+Au33iy1kpWAAEgCtFRcQGke476PjzRnWgSZ0SuI5I8G+97
h71p4C8LOwmwF+GlDg59DzSDiJbEyegoPeRTDrJxYLK2xDlXrivElRCRABoGoGyyOIIW0Lpj1XES
Gd4bcSAz5O7lZqFs1QiS4YBA6jOB0fz3D8Md037oJWkIUu4n8D1Z5pnVT3++O9Bw8D8Ty3G0sciN
CiY8Cxm2xPjRiq8tR++LsQFhXzu2Hw0tli4xkgHNNJJElvqWJzScure4jbp2qwy8ZWfpB2gMXR1t
Czv1aeqdlyIeH0Wa/t3pGw7p1uIsLnunpLxTrCLY8WhtHfw6oX6S/L69PBtGln5E2vecGZUgUaaj
1Iz24y69K1h428g8JZcREHKfKAAjAEIJB9v5cpuRtmEuHz2kJYmj73DvmYGbj9ZOVZMXpOjaSNI4
OSa02cqHLm5YvCdIl8ysGjpK9uDYWDwricvNHHvCPJeC5ECtsWofJ820Mbx1K0RHfIKrCYmSy+Hp
ec1akivzXPfNcDBT97dbppvyB4uV+s9YwJo3W0A7vLnY30OeTW1jtxB5UYDk+KrJpqdSV+OTDfjO
DoqP0KktnF0soA8gWJ3faxXv/WwANjAZIOmFK9q6E+hN9SFMtQWaWcYd//06UOJQJHA8AN0u54Cm
w6Sk2ZvnBIywipi+mXiH3PVOvVGGBT8zp/jRpu25RpsDPZSSIO/5WRUHCsXQimz46ovc3PvHAHKA
jQYhOlRiFydH0/SsAI8dNI3ioK1/eKBFUtWBjZC+zjdMra09KCkA5MYLi6rMYtxJPDk1oPnGudac
9ghSLVA15IPYCOve228+nKD3ESEvNve8IQkI1qnL6eWlEkXXxthiBTeP1WTax54l3dEZML0pLfXn
CSKIYUXjLxXDOjtJrx+QHDvZLH8F5UB7amk/oBsX7Y5GI+V+MKc4UH2HPgL8sp8pVvugoNFC2nBz
P/YMBFIMhX9KKy30rMk9do5w/LKURoimn8+OlRenpDMYplX/WreDvc/bItn90cXxPmyAh8D6As8Q
5cXF+ZWkyrt+ss2zZFlybKnOzrYQ+U87qb/1RUePrqFoOHBlbVyLixvrP4YJOlhQi54jrMUOSnLP
qprYM8+T5u4VE49lUu5FrT4RfTxaMXj+uLFR4FzbSfAlkA+E8Bk8kEV8oqWtGhKbW+cEGWc/Tu+G
GjRtt+dz6d+8jwtIVCSJkIEw0HZ0uY8kCPBxVeOdb8vDWO/lIflcf/PQAch8iH3/tampusy/XRlc
jKppdKM1GQxm1uDHxc74SwOJ3g/3BT3+1o/4KbbCFlHyfmOc888uz4uHmjTo2WaHcZnBtUVODNUR
lKHZU5eE/BNom+47ew9NE+PROaBX7wktEBtG11YQ5AZwVOENG7gLLye3Lm0Q56NgcK7bNgAiP0tD
QGoc/QtYhoc79HmCPbP6nKFnnme/0TG3YX5+Zq7GjNcHkQvgXXDoLs0PFYPwWM/Mswba90OR2eoL
45JMgU3h3hWV6Ped7k67iRr1TxXPrZoxqe6q2KYh2npeSs0AZ5rR5Ls+LdV9rYaX21+49oKhPxj6
UBYAHrjHLj8w9TS0pWqZdTYEnZ6rom53pgXASmWh+/W2qbXz+4+pqwa+fBxLz+KxdZ6snQvZDtc+
eSbzW16d4BTcm9XW2s8H52ry/zc2dIVdjq1HeKrMHGNrbXE3yu5hLPQ9BA4e0WW4zyB/CkiEYXHA
A8Yg6WWgyh//YsRzCR3k6MjPLkM9FCKBtrRSC6qytPIbWX8Vuh6aZPouXKB4syk+lOkW+cras08Q
I0O6Ck4vmOsX75Krs0GLM8hcptZdPtADc+LAHs1Hb/rVfIkj2VihNTzERJxRkwgnfIgk/WEEgdP2
8VvZXjjveIRnfhbwKC0cJBZ7rEwmiIqSotinziurtbNM3SDd8e5xbHXfFPqdLj7F7lEVz27JnmL6
HcX5jadjxfmA1wmyKKwBWu+XPQYJiWtu2b1xZtUjVhrXDwPSCAJC8d+5l27tu5VDD2tohAXgB/eO
N//9QwQHDJjsBZu1KsG/5RjDvijHAxX5lx7KHWaPJKQI04ajia6F0OGZkBiovjgaVP2Uls1O25Rq
X3tiIKX0H3CVOdeaLr+oG92kqDQISqL/5fNkviU28xkvXryu2Dkj/z/SvqxJTl3Z+hcRwTy8QlET
tHtyd9t+ITy0GQWIGX79Xepz7rcLFV8pet/9sMMRdlQiKZVKpVau5TaTHbtOPJ067U0tFUEU3Jp9
sNwxAWKGjOPlGvrcNMH2gHxskKQ9mc9Km/slek/n8VUREeezJIDb86hX/a8tYOPWI9WaCleWBraU
9jy/dqU76q7zZoZmd8Yj8O3tzfcMsoMUIsDIrC3Gf4DG2rWxDEtvF3WuBro2uHg79Bw1dpM/j1nz
tZKIO5rxndnN3twlXjP4NHqc9cK7/Q0b5xsaB5EfKCCpZcSj608AIVeW672DDRbb3Q7tqJHnWIXo
DYtvRf8YqcE4O1CCZGkKd46p+pTKdpzi0jaAOCf+hUe1rxoUxM0GVUgtOVdTEwzRbujyk4xKJPpv
ab/s67r+C324g4MIVIyAocV/UCD3poWclDo5DFQ+ZbEu2H7XxwxLoiAMguY8YOl5vE2h13iSyFsI
izb9iFuXT+OXtPNbqDVFuzS23m8vwIY55KKo/wIGxiSiOB/QzExSmgmXLKDZHG+cHeo2xrGB4kY6
oCuka2Yc4KNIb3Ejh0M0xRuDg+iKVeczU8VJSoQ6NDgWsYNy6y8S1R5xdo6R3fX92bRes+V3Qf/o
sa8Qjbh5J5L7+v98AYPWot/omh/Nhnwr1HpmNYBqdOa1C1h16yjs5ejvbP8iyt9Eyp7j0ThZUvse
pSrO+dIbpkGwB6/3O5sH1s0ANCzobtn+uIi1U1KUMRoR1MB8QQ3aByuGOpN9n6le7xhHmj/OovvP
RjBdm+RCDFgZYjIQXIAMqe93aa4B6rcs2pPaZaNvzxbZ6dB1+9PqPdk3hVYAwZraLnpG5eNt17s+
XNcfwp0zVWabKYK6GjhSJgFunNCH2VmKvd4M8uNtUxsBALYs3HJYpoiXX27QpgRh5wpAkaBJ9H2m
66By1tPXzNmBZRh09Pep82hoYE2Z/DqqPLMCU4q7vHYmqFPuybS3p98W0xLx0A6MC79b2ULBwOtT
d/2F3GzEcZJ3TadC4LeK/ugQ5Yy7veYM0KZ2wQdwrotnIIf2qfwGLUFCQqR/sfIlxT2rV/zbk8VD
uhAt15/CHbdLA7zQgskMesuznod5r8getJTHAd3XHoHAVyYoS/JcBP+x6DBg0EdjqMYtT1IXTgco
oBrIWgvWpvHeHN1lDJvadjNDOan2H5qBo7c6APMOFel9o3ydU3roEgtp6X6Ogz737FjwVTy3zcdX
IeMCoJNVYfBqst6cVK1phaZHDZevofiqzmnrl/EANbR5uWsiTbpfjCx1O5BjPGVD6yCAlbIfdwpo
0/BeCxKQ7yhTgt0DVIwerZJilzr2cEyc9if+UeDg2vwAiOw3pbPyc4engMcqVwn64op+NwGK5ukL
mU9D3yr/IugAhQQdW3T6gnKZOw3ZkW8O6AJhJZBxcFEfnB8rxQGht15JXmWbD5oTQ2e3khXHRceV
SABx68wBGyls42KLEirnX0z4QdUW2DcHfUcbL9FM165TNykhiQm9VYfEghSOF4FgS4mmGtYRjuVE
MYLLM0xLsiKalFpAzL53y0FunqfBrnZ9WiS/AUSbQ00foEOVtnl5NCqwfNeLFsa50hzVIp3RmxA7
P8e6U7wYHLXvDgid3LKgSSjRSBPsv41IgKMfVRuoVsB3eE5BKMUXGVUGLZDj5UB1dQC+t1eBrsh7
T02j8dPlRvQQwLtBTwx2QWTZay8vp0HJ+m4Alqn7poLrr6KfdzcEDAhug8SBYW645R7SuNHjYtSD
qGzdrKI7akNSAq9uaeSB/uBY5K4IIs1+cp1GM6kR1lLHdPmA8lmPqSLVYNVdpgcLKDqORJOzu6Jv
NIjC2oon91nm49mv3n8+buIoV9HgaaF4izeCtVUTQazTi9QImqX6Zsb6iWrJ1yh1jkvf39MhiOPp
0C7pWY9EQKONHYV7qoyaMVgysKU5956c0qHGYOuB06jOqdMh6ZKhRxuwmMncp7kEZlZIqL43YNoS
LC6LgdxMs2MVzSEM846r8nrMkWX2doQbawC9TTeHDH1CX5tZcHxf3xJAZIRbCjjGWDXzQx/pIkuy
awWFKLxjBHkjQT9uBqOfI1FR993WJGrQLgX7P5wGVDHroUxEqrJsNoxA7oZg1DXPSn5O0SmJE7+e
I5Rql2eBw7DJ4ScPd0rU1XC3BAqIy/4GSTH7rraNYIp38RN7ZEHckV0Q4HezS4nX/PhLRNwBG1sD
GRBa7Fn3H7tjrEeJU6FFhwkxAyd9KQmoRg7pMhzmmHhlPgneGLZsoXQJ/BSTIsdD+9oWRJfiHo9I
ZmD1UPw2JV+hiufY0kErCVhcvgmmk51b3HR+5HdoJ0MxGp2oa3O90lKpA+d20El3+nI2Or9MD1Wl
gSUxx6utHeLZHYhV77bZa7fBMyRmFCrrAOqgQry22lA7xQN/ZAUkGv24VAZvMHBfcEzwek/jztQI
4E3NJIKhXu8JmGXEDEibQLzH8xa2TrJUuK/agdpAPbpWsmOTZ/Hp9th4BDXOzbUVLrDMkq7KlV6C
wJom37Q4dxclfcIm3EV2tdfaaEcl+jC+aeibcpKgBZnfkPwZstSvRY0Z176EL0FMR0UKpBeoia+n
2ZJoJslguQ9qKvskvUPJu557F9gJPEMKlpQF6rUjrW1xTzWR09LBxFkRlEn2sNjAuUSmr4GBrlhE
QWcj2Wa2GPyVnRuou63HVUyjTo0GkuQKm1JpSH+meTtBhxKakH3c5F5ZNeo5JiYk+kBpcWfSfHy7
vcpbrqQhDUN1C5KkwPSsP2HKqzkaxtYOpGSwXbnrRlerdVG3xuZIGfYETAw4kVF6Wptpx1iXl7K3
gzh7nuraTYjhFto9oSU6dMkhiygin43ekd+3h7e1mij6oJiGesO1koyK9rK+jjHDFSUU+IppegQR
9p2VTCDbNUdRs+SWOfQVoq8CfeooGXJRKJdapxzyxf44ESXpfmx+pAkuL4qoiLK1bJeGuKPXmbRq
pnSGDjKpAdt7zGyRBo/IArdiRprOPTBDNuTPAtV5nUUMPVuhE89KoBrCmyhACMz+xbk+9WOjS51s
B5O0uNGf4bG/1xYQQ+4Bxr7tA9d1FkYExXD7cAQce9yilCQ3yNRLduBU36PSRSbdx7ti9j0I4o2G
ADa0NW1wcWRiiJ54aObCR2o3mDR0kQUkjzpPr6LGqxUqoli5zrwYQ6GOPBeEdoyxaT150OSA3EfT
WkEpvVRocZ8hqFvMgqGIjHDzVudOBGaazgoyNQGzuezWyt3/2QjvyFpfMhweRlLEnlp/AYhul4oA
HBsjQaqFGyC8DTd6Hu7gKLi6q3MiB3MaH4FQClKae1RvBI624dIfHO3o8MGV5ypVbVT0i6USkQMz
TXfA1t7XcZjru6bQ35YCiujtJMBjboQbMP+h+w40Vwymz2Wtc7mQBRFbDmrrYBpfLa/SmGqKoBay
NXusJ9JE8Qys0/zVppTjqZ/JIgfInYejnRa7XCqtPfBx7u2NumUIsBcQr6D/EhU77ji0YkmWOxXz
lxnVjwak8GXiPAzNePgXZhjRJnTd2MWFizx48DTVKoIZLQcnuXWXZM+98XLbxpYr4NwB0RnY9nCh
52wkdQ6BB6eVA0I7F+on5TD4Q/0+lG+M2UMwoI30CIEN4iOMAxIpEucGJS5FNt5B5SD+0kV3Ha12
1DRRrDuLFA82ghvI+/A6yMIO6inMHy9idqbGi4wmWTmQzF969HesPl2OAFvwxe+zgV78fquouZ6M
+P1l/mJXP//d7yPPYgUhpO188UublKwwKZCVvU1bBM0sd3OnOd5e+i0vRn2LcZej2Q9yeutBUIMk
TY3uYMhdvBdQC5yA3lBKQV6zueQXRrjYHBmKBDiPipEMqe9Ewz38ODaSn5r8oxpFFbStMHM5Ii5G
q20c50Mny0E3tAdN/VmC8SQ3850hCRx5a9cgRKOt3WBiHjbnX9ps6iBDgiFA8Ss3al+n5UmHSXNP
RLWLTVdGlMGpgOKuzNM/RF2Mi2vrIFa3eBFcXBPyt7f9YGvWDLD0gbgRNzXU19Z+oBujAhFyOHNJ
yE+105/kmZ6hUVnEImz3piVEaNQ2AU5CDFhbSiRjsRI8fAamtie6a1BcR91KqOW7tTosOuM5HjRc
eJham7GBnUsIMp/AQJt5/6VTfAk1YmWA2BEw66OINn9rH+E1HNhP3K1BfclFtRrEH5WGEkJgRdJ9
hpdq/Bt0jHy/vUp8Hxa75TJAL04bpIbAF3CRmmSAERlWyl746V0Zg3gkN2bo7dr7zjibTu92aewq
Tf/UVXE4QfJOqPy4Na+Q6XPAIwNkEYq+63mN1NhJGyVXgrnrXL1/rewHJ4ep+dCYu6p4vD1gkTXO
WRazNkEgQ4AwJYnb6LXfxjLaHyyIQO4XafZpp4lkFraCFUoyoAlnlRlA2dYDlMu8aJTOQJoSHfQU
cpPjcFCdd9CveIM+/fr8+MBciQv1B10qT6aNftV80HNAiMYayzg5QY8ajM14CagLDKZrAJR+2+Lm
8BgFKIOjAzDFpfxmFmvKVMFRQZzqqiQHEwd1NXJE1RlJpgg1sbUtANlFhMRBiWyWWz/bzBY8FbZK
UKdPtXkG1YghojPZeCZGOnFhg9vpZEkrx8jxTjUh8wfeC9tPBxfZ11FRdrOuQhjriPewIf3d9f9i
Llnuh3zGgMwJf0LjRO3VdmwUVsaDNh/4gX+PUEEFsRbSzf3tdduaSRD/o4EA1QF2MVy7pZIMWj/H
sAWBbUjjGK8QCve69pP8eB8BBlAHFAdVEBtdJU2s/27OlR6PftWj1rvga4I6h4jsausIgDPgpRKo
ZhQEmY9eZE6oQ1IJiagSjGC5GvNDLM1uYz8sk+BOuHFsQiyQcXehGA9KA87XSyjtSTq7C0wgW3Mn
PNcd1aoVUbVujIaFCVYsQsUILR7r0Sy6Mk8VdCICuyeTH2t662uL4oKccxfbtSSIiBt+gLsNiotQ
RmUsy5y3V2NlaMmIXErPnjPrbmmf6uXwaVeDCUb2iCCIZwZu00a4MPVRjxO6AJyMEeLdlXM7gAK2
FazP9lj+McSNZYJ6VU0x2MCs//ZpUCePsyFI0jdN4CWGFQ11pLfcgdnhzVtN2VjmpQTJ5xnnl1uK
JmzTz8B4B+IVPB8Ao7P2ACKlUpqMiRJoStTdEfTQnfBq+nZ7VTbdDNd0vBggDKCfaG1kRH+LkSu1
EhSgpNrVkQEmNd2Ijt2StH9SB9Da2/a24irLNm209XxcojiDS+uMRtWXSiAvtD+NEE7c6QbNPJR6
ZNSKpMS3UmIclJzC0YcMbRWKWu8gZiVCQG2NnNWbZVTGQG/Du3znpMh5pAwpR5W5sXrXOtHrUEKS
pX8SDJklL1w5HVcHyOgAPQlcqcElN+oIfdNypkqw7Jtwac8dZC8L95B/RcooEu9gYeHKFruZskdt
4Ek4z5zwdDBYI2wB+eUa9TGakWDkimvV9V7XX26PbCOPYogCoBfROK3iAXbtPHU8ziA6wVpWJCBl
INmA5Jo/lr7e2dprL+J62LaGxy1EdxXYQPb3F/FdwZM1TRoMrcEJTPwJL5Ke/oc2O8V0b49ryzVw
SP0/S9zO67oMwZ/A0sCUlX7V5MdojJ5Z/osocmGGT3qL0UkzaUTS1Npvg9l4cvKTOILAzj6V94dL
G1zUjadxzNuB+YNrH6r60Fv+l27x+j9jIRjNluch5YTWLdrbsam45YG4Dx3AjYJUQqvVnd0upa9b
aXNCitp7Janj+6VLRKfk1fCAkUS2CewssDR4D+TcvU0z2cqAgQjUZXHVKD6N8fCt6/eT45wGvXbT
5c+YJ6+33eMq+qPMxMIycgxA5gDSXzui3KT60AyqFEikupfoKZPJk2O0AuaD6/ciZgZYWIYcYRdO
/spQ1ERyoA8WFITuFOer+UeHsCf6pNB6F+/7lJ6mUlBM3RgZjgI85KJhCW01/H0dZNJoatDlJAT7
lpu1h25YXGcUuKTICHcCzAj+A83VJIQ4TJL6YA/S7G+fXqHVOLipi6JB1YgBE4nZuiaqdNjBtSDN
uDqe2UX5Yq4415Oog0vdOCeheS73zafPDPw6QCVMORr5GB5R1j42pAV+3sJKjOUX1PRd482xvhfT
Pp7OXfU3JrNnD593a1wCAFDCWxRKDXzjCTVBNdSRJQnnEehnp3HR4etNgyBMXMVWNjDUlVhfCT5c
5mLrGCd4CurMJESO7UlyDsxH6yrkPA9/b/vAVTxaG+KvUXJpm1KrgiN7yCJcft9IGkbmAY2HnixC
eF17NCpBjL4chSeM6erQBfttZTYGCVNsG4oXvAKcdZ8+LfDDl0bYR1wcf0Oro0CywIiURGfZgQWp
3RPy6c0JK+iGZWktyKj4h4FoBqHmkOkkXOyf+tSCNPhcihrkr1EVbCgXRrihdEOSo1yokdACM2lC
Rn8g1q6p82/gN7pzMqK4Y9S4ag/92xkoRK1Bi2FNQ+AUvamp0YwkKl9sLaDJ7r+6xkqufCU0Sbpq
Gso0DR2wVxoWnqkOVNTSLrDBE9vqy6xnYFRIw8n50ciOx/Yw7UV1apEV7rzX88Sp2gYjacwXowX1
j/LcqyKZHJERLoKPZTvXKTPixE+pXHsK1C2MNBYEWJ7zE9hFFMEBlQDGB5sLtcG1x7dqCqZcIpOw
HUAOZSfHOYrdXHcBmLD7/E7ua7/qKxfMAKFSvaXmu1Y0+6ElwGtDVbh4h/Mc5VY/qWDjXJpPMhqy
rwMDB0AjACDhYsuvpyMnYw0cVxXWegvoMEQ79r1iEi/tSOvPWp8ebsez6/NmbY9bWSuvYyW3kiqk
gB/pC8hoRRp8IgvcsuZFnyzQ9azCKQdBkPmeiu4L19naegjcsTzI0ZwYBoaA98yhBzlPBjvSuwKe
m8rcoSzqm5PgIBWNiTul2zzHlbIuqlCrDCjQQRxYFqzLxmZY+QH7+4u47IxVU/VRVoW9coDEZbAY
Z6itC5CEm0YsXB8Z1yyElrilmY00iYuprsIZbyoeHm6/DTViSFQ275/3Mnb+44qODYdX9fVoQHZY
ocGVViFJFqNEz3yqf0F3mAgMdZ0F4KaA1AZPhKDzhaG1GSjmRqOE1uGQPGmQzLW/jS16LUdBBNmy
giQDNAeMvhnM1GsrbVc4fYqsJswln9TyI63kv3p7AmZdBEbZcDOsDNrmLORsNrC6a0vliEbkwSyr
0FnKKogghbV30vb19tpsOAF77gTVMF4QAK7h1kZGh0itE70KMzluT5PSxL8kMPK6Hcp3ohC/NXWX
tripG+1cRWkYttLlRabNyTC+TziT9VIRFYSuqiO4NKJiy8owyArxfLeeum6YUTkZTOxQS9oXyAi8
Je8PddN4mlbsBpl4FY3vi8Q8td3D7QndiEcr09yEoqhEGDMEdhVexV34vrorkIomld8Vf5wMpFRS
EfYpiHNv292cXChwoVEdySJIvtdDVvKoVfKmqsLWnezHQgYH0VGoTrnpLf8Y4W+pIIgAl8iAnSyP
9i6qX/oMZEelBUWV24PZcn2USlDWR2sw6vvcJAInCua3foZXdpDz1UDev5sLKuJIvc7mWQkN5CGs
NYSpr6+nTLUbI9ejuEb2hHdBiQST1X/RLet3irZW19FVwe17c/bQDAJ/hHIVGILW9rSq10uIhFSh
nValn89L5UuQ7NhXspB3cmsCoUnGHmFM0NDwsbDNe8NstLwOHRodWrVF22tk9MDI3F6nrREBVoTg
AQgqeiR4p+sVgi+o6rC1H8A3uEtwE2qJiBR5YzAoHjDoF3BSiO/cOnVpYS8a7epQlw/g/ISFf5F3
oTCClBAaGaB04Y/CpMskqJIPNMzT+sGuiqBKlnddTd6NUqSgcD1lYNZAEw1uBiA9wevt2gn6guSl
AnHDMMt+StUbbgW69fjZVVmb4A7CjvRjP1QZCfHYN0HzGE0WSvly28Z1mIMN9DugUAugKVxgPQyo
S0ZDA7LqsBjoKTIDmrzQ8c6On7TiIIOfRhZ42vVeXdvjps2MoOcmq7DnoF4h381eXoJI9SQ7u9vj
2loeZEOQ7EFNHaUY9vcXmZea4z9U8ElYt45bxmZQpHc6yBk+awXpECRJUA8DEwwMra3YWRWbUjmR
cJp0f5rBRlvuhMWk6yWCEQj0OKDaQBsoXwqmFMGTmrjcj3Txqsly9RG9BsPfNJk8NFtWh7YqBOO6
PoTWJrm43c1qZ/Wg1g0zQ/KU8dUCSg8OIWS8vV4l2AFlJkqlKPegCW49fwAWpeYkq7Az6j5Bh5QD
pgEhhnZjNEAeMDsfNBVXfMU1DqHctEio1oVnRQpuZQRFA/lZuFRsvVcVdRalLyxxcXReiFx3Biw5
/Vs63TmjiHXo2gAQWdANQ3KA9zhAMdcTptqSgoLSHAWUHMscJNOpCJ53PVmsHYmBP5F7AfzJHW55
mWhK3VZOIPWNn0uvMVnQ3F2eS7UWhIJrNhuGxQJ4CdwtaEjC9W89mHlR6kbTaAQYxZ+y2znyKx48
9pAhdSFCIy3qcZDOaHaW7PlXjUpC3YVxc9K61DdEDTTXfsjI1VHcBIoX0HS+U6/OnH7RhgV0Z7M9
hrU1FFAywjNB48jkeDtkXAOqcHOCIwK/h8cqEyIB61EnTQbsa95FeAvpDrX93iWZr3XVcZLU80SK
B7OUUclv3aH4ldbLS6Vmn74vMsQYe6MAvTpgxFwIHkG11uKWIwW1NuxULUzjlxJSTreHeR3nMUw0
iCM9wpmPV8D1KKfK0bSxYyqEerR3IDaH6BjPzn5OfvTaz9u2NlYPjoqHEIYfuNYftI2GavUQpyE4
G38V1g+IJ+Wl8XrbyMbOQwDBUYkzEq2cPMkhbUmXUyOPw3Si/W4B2Rk4T3QRTmVj2qC2hfMYr5hw
DT7Wq0VPlxnFaaDt7sDK8kVrv2T6o0KGsz7/uj0glj2sYxVuvXjhBsG6gq5HXhNCJQnIayIJhTp7
2BEQ16M4HWntHsyiXlH/paaguH+9SrCHpnq2SozXnctm+gQp85I4aQhR6KOeLKFRS4EDIo3bw+Jn
kFWnUZ5A1zYj58If146X6tNipXmPImdKhoC2EsUTEin3ciUhdwZvqJdhNj65pdB6h8ILOgyA+8H/
Na54RbK40HELzcK2PEvKC3tS6v7eHhfvfzCBXlj0aIEoGRgZ/qhso9Qq1TzNw8RCe041xc+xQURt
2teTByF1xjUERweJMP/Mk4525uRzl4cRIGw2sBWRpfrzMP6uwFiYjSJv512CjQmAItCHASwF7Rsu
SKSDVsoGeNxCq0WJNnNRvEyt77fnjc+ePmzYqB+gpgRX59+UrN5Os8aZ8rAsaw8qji6A89DbBJeB
O/VfSeMOzY/PW0RnL84SpJ24vHHOsBA1JbWdF2HdKL+bPl0eskof720E9h1tm+yUROZ8mOjYHnLa
ihi5+G3NxotTBYxOKF+AMYTzf3kCSW0DiZtQd8BfkXX2se6Nb5CC2vXjdNCWszDp2ZphYARNNscA
cfGaqVPT6akKqrHQXtR2h45fzYvGbq/L1HILKc88o9AqnzRyBLGBoRXs96ssAgPGPRzYZIQx1PJ4
9KzUS709GUUZLr2NZDWlzQFSp4OnJ6jqWu1YH+Supn6u1v1RqZ0MvJhT5pzKaeo1tzTL2Ycm+vBU
dVERpKSpngoip4Ji0sbmRX8+CNKR4jJMGBf7htiIMgJJqXAqrNwvJL35URhSI6hLXPE2fUwFwG1Y
BdD4qHwnEmjESluhdhFGL1X9N7sH3rE6mF9BxBjd5apXT179rknH2+6+ETMYrJ4JK+FSj5aOdcB1
tMhWFwXLXyt/m+E9+aJKZ/Kcvdy2suHWKytcWqr3VkXw3lOEeRnESI7y2lWsr+DDokbhyiKaH5M7
G/8zkf+MidvChtZZcZ1pRQhd+skb1SYGdw24tKNCW/y47eLd7dFtBEJgRUD/wWThcV3lNu0Q5znj
/ynCuQJbI877M9EFx+/WMmFYYHpivCn4tfUyGUXet9hBRVj1deIZcubc4VKUQCC8sB4qtVjcuhFl
mluLBpAKgiHSalS/OZuoIKVdTuCPffQw+467uMryO6F/s/fb07cRgVTEAJYwocyI9qv12GY7obLV
4BoO/WY0lcax/mSaZntXRyX151EyTii3Jl/mSvoF1KzoaWzTOrg40ZyAbWDy/DlSju500OKQkE75
PinG2a3pd4sCn934g9Q8L23yo8wFHrPloUiuUX90UCpDQr8e8qiPFDhWE5WHKHfZ2+eUPEbNs0gI
b8sxcULjLQbJPGg22d9flFHK1OissYGZoju3IKPR4rta9OS/5Zlonfx4yEXHIQ8rGDWjH2eZ2Uhd
6wjwwqR4VuOOlSBQfbSqXGa8bFdDGQxQMHYvAXp6PZh0iPXRIXUZzvVDmqYoC8keKLiz9lGTXbkE
3161Jz0wBT+aqHOl+r5ydpHk+I0Zu2OWuUmkAWTdWWiMTu/b8ZuSHKMhOdeL6Ga8NeuXH8pm7GLW
+xqfP2RtGWog0cWDtbto+yUn/u1dc+1CuMyA98linVHANnC7Ru7pPM45cGLq8JI/abhzL0pxBDW5
6Fi6Hg6K84zEEhhXsJ3wYaCjPdCMtVyGE6kg1TS4kvKL9pkrLxW0SwfPgKxw2SUvSv5syxLu+TnQ
qZDp7I19Iv25PeiNdMF2gC5CK5GGCvGVWD0EWxdrNiPgcZp9X/rRl8I5dMuflJyRIOyTbjySRQVn
thbY05/aSB+p1niz+XdM97e/5ArCgG27+hJu/heT1pIq4UtMa6fPPhBP970/7Id9cUoe7PNw0p6q
wc0Hty32dfVlyV2hBvgVjpD/Bu5YrTXgQcBNjRLz7tvoJ17uu/237oto632AZNZbbz1W7kBNm06S
SOcgRvq9r+yHsDvpvvLV2VdnnHXn/DE9L8EQdEfLfwB77F46gDX4gL11iO//Hslz46It6jgcql3p
g214bwnC6fVJhe/DfQd7gd3fTC7O0anJKIhQy5DmebPPtQX737YaTyn6/iAbmea3iRn5ZdmJ7kAb
uxCWWY1ExZ0BSjbrva4tRWaqWVaG+SK5XX2gPRRh3bY73fa2LTNgb0JnMuv7QsFzbYZISAvkiZah
bEBNbeqhGqFXd02ReKmoHLM1lyYTswLUF20wH4SGF9HLQSy3oVOO7d6ArM8AWLQfQi0KwKQGPA79
boh0wDbyXvREIXtiXLnoVeC7IRa7mAGhSsqwoCdDpntpfLcwsOxHhCb2SEFDeQGW2Dg0oGAqaP6/
6llgO+jCNl+xQTNk1AEVW4bN8ttJDq2CAnb8vaDdDhLXED7up9/VsI97wY1CaJeLHtFSZ3lWwS50
I/fW6ECV7KFKTsrZgR9Vmrf04H+cf1TQBrntSVvR3EZPBCtz6xg6l3lkarWUw9xgq0hN5iV5meEh
HjUjpa1Eb2xbnoTnWUaDgtTqSsoz0ecRDZN6GaYGaH6dJJEOPVhyXCsal33ldJmfmVYPOsKSCrbL
R8rIB6wL07xQz0joUgDHXoaxaXharr845o9u3CtOth/07qR0pgsI4gKezWcHernUH6dzqr5NTXEX
mc1h7h5QqD+qDybFLfP2AlxVkJnLXX4bt/SWnmoWeEew9M5ZtXatcowTtKkwLq99PD84/oQ7C44v
x7tt+OPR7HpSWGcbaCgg6MIZHs2OOrTEpJAnFFJO9+BAj17NyntvXMVDZcXtvMJX3dp9+w61Ey/f
oc3Eq710H+/Zn/Md8ik/8m9/1XX6jdlA7QjVdAaKNrjI1jWdCcnNEQG0PPRp5VXz/UL2VVEeEpdm
jtssIpq46x2ATkG2CECqouTHv5ZDy2VSe7C3hVmxGK7VxEHkyLErJfR4e2jXQfvSEEr266CdNVqr
6nkHWN9gB1FuvcWg82p022tkwSTq+KX1yjJLDKbMCG7RALe2BImiEVUUADWcPvmF6lLvDQVJBIfs
huOurXD+0/Zmn3TmAGQXpOQkpfPU+t2h1MONzpurxU2Mxld6iBtIPmQVWrc2dEFtbnPpmKgduN3R
2fXxhRdnk6GPizSxGbWcFxRqG+VOVl9uL9p10MIg0XuMeKWhgsCftCm12zKSxyocH63uTL3acJfE
i77liSAOXN+b1obYml6MxVZpmVnA44edg7b4nVQfBnNvfJUbwbbftPOx31mFGyNa25lzTadZL2PO
OgO76U3Jnp2299LmbIMI9/bkbXr8hS22fhdjSqKO2nUMWx3YgTR/VhIvpr6wGHIdMzB1F2bYZ1yY
yfpG0iN7ArjL8mITcth74J9if4TMsT+p+9tjEs0fd5uzY7shZFaq0Ez/2kmGwuRTgfqfZAqJbkTD
4o7muc9JWRcqYF19hW6u8i6zpsZVIUapAu08lPtoVu5nKOf+3wbIPutiNtsRelmFiQE2i35XRPrR
yoadMR5Ro3AtTYDb3B4jgq4FcW80WXFL1ypTDPy0AWPT3yj9Y6idaxAXzqiQ1LMeJmUUuOT28v1j
kFu+cgHsY6aYVMX4lUVua1OvPUX6vfl0exa3oyPoVf93ZNzqmQNSqwTEdWGWhv2rIdlf584fsx9z
MxyW8eggb3fy/oR7OlqkBD760YZydQBcGOfWEPy8hYI7eB0Cul66aQ1RWMnIUclvALt0Y3P+Zikz
HiuAwbT8LHdAZqnR9C0yzWxnkqw8250Eik8JTN6CaWFHz9WXmWBexC0JVQSdW3ASO4MUjUDbkS9p
QD3JcqWX/KF/Vom7iJLqTVusZ5tJSgGQwIU6QyOtk844HhL7kOrftMrVoskzn9vR66CUC4Fhuz78
m/Fh1dEjC9IY3JnWu8cpcIq0BmJRB8lww4+cbwN9Vu2DqT1J40u8vE9UcEKxUfAzCpY3gKtROkT7
GHcM14rSRgNBkF3q8iFxnLtOmf3bo9rapXj/AraD1ZyvuCNGuQCBYWnDl61jhzAwkiDpR2+UH0hU
uEn3g+qfe4IFtbSJtBT1PVzj8Z7ID2rRQA0P6nHtsdE7L8nurVx1x+n19rC4s/3DCN4Q0dDMKonI
g9drpWWTZkV6oz3a40/LeVzGFij4MI9OHfqUKlng+lzk+a81dJGwZmPU57jII7cNBcxg0h7zJZVQ
gUx9tS9aX0+tXW2MwdINgkod20oXjvEfg+xWhycIVEF4ELkzTaCvBVz9cZz8rH9E3RdE7mfQ7wgy
Cs4B/2uH8amjOoCaBxfptDhWigpkQ49NpvUervXgPI8VUV1+ezT/WOFCWp2OkCBAs+djAsVFoz0k
SudOMXWF+DKWlFxPGxowgKhGRZGftqIlNMuAd3nUJdkjUMFIK8ONTMHBtz2cf6yoa9+LJwrqtA7D
QWPUfsy/NNoA+bjG/SxQ47+r848hzsmlBKXpSocheJ/bl09gLbctQR6+5QHsgRw7FVA22FoPZpkX
vCxo2EjtlOtBRtLhPteLT9JPf4yE1aHgSqh64fV1baVy+rFQl05/7J1nO7435Gp4ciL5UKvDcyxp
1E3VaTrdDhFbmxbwY+BOGTIYIrVrmxqt+2yQHe2xbBrfbt4j6WkhKYCN8w5Flf1tY1s+cWmMixB2
NLVFVkvwCfWuTr/r9Sn5H9KurLlOnNv+IqqYh1fgjHZsQ2InnRfKmUAgxIyAX3+X/N375RyZOpT7
PnS6q7oq+0hsSXtYe602SLYYTdaWJEj7QaMJoDNwLtdLUsa+X+yKmJHO8xcw5y9eHuj3mp0de13Z
eDjWbAkZUEwXOZASlj+ZQRsy4A4yo+wLGb/bgISmxq+yH3f5FtZlxQXhesAOIB2E/MU7hLCZzqY7
5XaUJkt74hTA2pwW7cfXI2450NGi/4+rTjq1IK8GN1paQPKbDbrvjlY0am1QAXbgK0n+A5OR3z7s
EijwOnguwLAKehjpY1mLCerBvHSiGqcvVPTSCpwGEgRJUQTWvKVTtOKAIKsGR5xgWxfV5WvX6Ave
VVUHa3NvZWUwpl2uoeaL1z9AmcT9YQ8q4CC3VyhWIF23EKZC+RGPoijXS/f6MBAD5V68UiCkM1JU
OktfYScw0j1USf7Ypu3GIVu53nXcIghkRLnn3fxWA35kr+wsI0o0UNZXr6XAXWP8+faqVnfywor0
3ZjRL00D1GSkL0cD3CIM478c/Z/lg7TF4lK8Wo60fbk6Fehn2EakmcuwLzXAocC3hZpqsyl/u3KY
ce2i04qIWhA7Sd7RGDyrBsjARQxC3eYSKTN5atLxjhnUp/2DZ0DRq/IbyMpAY/tuth4NHippgImn
paSB1TRbpVOxtneuIwgzVIEXMt50ny8yVaYLFFKdGNGCoNeDnBkFivMhsw9LEtUYR/ELnh4//l2R
TYDWALU18O5I33VqKr2wy9qKqKH7jsr2Y/G5nH9n3VbpZMVNwbSD+ScEIQaa9eK+u1hbx2ZH7ZXW
jmblwVUik+xGeyPRX/HRKxPiJ1yYyJe5zjujt6NsWcjBZfapUIsxTHJq+bhtqo3Me+WGRrcefEXY
PiFSJG1dCj7NXHcTvDsVSe+8uS59gyXVxg29tm8i90IihG6G7krnwZ21ifRjYUVpjyI66BfHFo0b
eOhtP1g5C8BRCGyomOtDSnS9d52NIH4emRVl5i4HUydlmb8oFboIz+q0xd664ucwhvgaeFEBtZV2
rmTjAEBqa0WJh55p2gd8DPv2B5ufO5rtVd03ipfby1u1KNJmQRfqYCzqenm1B3Ids4LFOdWfjSwr
zkNpPHct0BLdBLFEh5LsNM6KEi6VM4e3jYvlSMcaxCEYYQIlngoAv+SXbC7ShEDUJ7LNvZW8GqES
qMORD+e833gL1k4A+rQATuBTYk5OWmaDMClRlR6nWTH8Uv8+DZlPky4otriZVt0FHU0Xt6bAq4gf
cnHUbI9PtrkkVqRATbZXf/fGq9PG/cD3nG98ujVTApchLkQoXNjSxeF1oCXFFWVHml98gr4OCh5b
01gyzkA8OriU/tqQvlDvOjnVCmZHLiTzct48pyDf8drfFSuB98iCToH8U5o85WTryl/7YkAVoecM
/CAIk6TyygDJ3rTyFjsqbYZKvOGEOk8Cq/ceXY38ue2HchXtbZmXxiT36FPSLiyfod+lJxU5qARk
zbvSovW9M2reT23h9pEYxAaB7Xgey6X+pHRD8X0eFXefae4y+Al8PA26Qve+3v5tq/uAMTWImODP
d8P7ecY1PrnUjpKm+jn33/UUWm9p+b1MttR35Nb0f3YBpVn0bFGuA+vXte9CrKT5zzNRzYrvLKGi
hQlDHahXArBUZmB/Harudz+Ve117vb3KtScDxHZoBmLaWMDWrk2bhM12TRI74sXuQPnGU7G2h5d/
uxTMWxia0WyKvx3jMvN8KAK6HOjz7RWIkyDfZXiMgGjGxJ/geLpeQe8u3eymmRO51QPaff6ko83y
8ewbW4PDjvQUt6UlboSLy4VatKdMrZwoKe8qrGXYYhpc2yjBtCpQViikykoFZJ5SR2saJ2qznTUG
c3qENgYZNspVa1uFl0YIJVoYXpWlv4HiqopunsAQYh8ysm8+b84nrt5blyYkV8bgW+lOI0yoSnpw
3OZEPbJLgDMv8p3eoBk7qSfS8iCvtY+Xe4ClF2kwsA84RFK8ABUOFC7EvVUluxZirFoHPId51ofx
XzyeF4betuDCGTw6KsU46Lizsg7qj4Fm3SsaCnIKNLrAtuQZ/+arCUZIjByJHFVa2GC0swscvh3V
6IyqXrVPQQ1ZtGwjn1p1jr9m5I621i8GzxeYyVrHfSw7jR8nPv3sSHG4fWDXrhx0xFHqRlqFwS3p
ylEyUAqj+OxEwIz7ZZ8HvKX72ybWjpNAFiMDRVMZakDX53VejGlulxR3glIHOu+CRY9KHeQeUNr8
sCW4G44s5lbwcTwpcJzrKVOQRdiRg2FMxNtLewf81ML+RTR8ZUdygqSfFvCOY0W0PTlu7OaZP0Bd
2dGjGYCe22ta8YS/tgBJkyIAjw8JZ8Lh1N7w9emouCA8N4+3jax8IsCBAApBmgu6CzmLAPps9NQc
TwMuCjOsDFb7ebYAQNhilLPVnQ/KT4k3Fvx40CQFbhChjVxC93rNxdwFCi9N/7PSbOBoP99e0Oqu
XRiQvlCeLouamDBAtH8K+tABXcS2JPRWNw30AzrKVYjbZX2eouzTrp6ZE1lAVFl/6uWe1FFXbEWf
4qdKTyr26q8Z8TMubjhzNDSlHbAUClnVndVWxcEr0RNglUaCrptfh2qwTo1deZ8zWm9cd2vREDCJ
Qq8WGGtQ00ruZwBRkywMXC5W3gX6OB/Z6JvLMzJO3zXaY5ahk/k6WOAO2CKLlzvKb05yaVq6mnQI
EC7EgWkDNjWjP7ftctCyInRwS/1k4N5Pkzf+8CPz6GOXbNG+rq9d14DLRJUQdPzSD+BFrupgfnWj
vqz2w5SeZ5qdUQTZ9fM9N5M73c7u8rrO/dyt4qr4dtuFV25mE48MolCU4t9PdTfULMYKr02kjx3x
KdWLgKjqVri7knyiFQhmJ0RTolIhBVPLUtGqbFo3QmQIxvd/8oruuRnneRUAM86HP7cXtZZjoLEA
7ANiRB1dSOlgWrldKFOiupGWhtP0uXDDqtoBa1irCYYnlLC323Bxvyjj9Fw3EIzOwtHbaqyINckn
CukcqC+AAxV7e32i6m6At/YgJP4EJfZEPY4guVNCutX7XzMD8Cc0m95m52RoXwGgmpPOKNEr3N5x
bzymSKeGdFfb9inVN+KgtcsIQyhI6mERrG3SvjpDYxcdN+0IXGp87zL0I2lnWKdSr+297n6UV/Lt
cKKGALgdatgoCEl+M89KqhTEQGIKeRMIjdeGj5r+GFS5vhHur65MUC2gfi1wFNIN5I60srwRK5vH
/th3DgtaEC34TXqfEXvjHZSnGv53WX+NSUfe6qGQ0yGijSaNWLnPIfZ3rK3KBZ6kTapwUZcR+BWz
C42UVDttKneWngNn0etfqqRSQZVfzXtuZHrAE0d7cjtgayfaGGdkReyozHl+b5AtWYC1m0JsjRi6
eRPgvPbnDA1btS1tGyxw8zNU78EPbW+8A+smEFiJGVAEvlIMV2QNmyGDZEeE2r9rrfk+q/MWMdva
eREoCAyJg08F9ZzrZehp0U3QH8DegwiQJtrBHYa7yYWUuNYeej3bwL6v+ZXgmkOSggYa0r1rczMt
SlJBbSNaSq59sgyKZt3s8QMIl+YfdJrG6PbVt2pPw3AGUL54SmXSa2+YO3v0EJxmhu1b87InXeV3
Fdj52f62pbWPBRfGuD0WhpBOcuJSgQI2r0QYPDpkD3WFEZyXzQep3t6OigjqDTE7a6Mtcb1/dWfN
lV2LEIvxQ6FXp37Ug6VGFka9079Y0IUp8YhdhEAu5Eq1yUYbUulRCiYJ6X23tD8oUPifBbk6OMLF
+Lklp5K6gFukGXEiL6l10P33HfQDl3HvQilz4wuthaeIe/9rSvpCnFMMzUL/OVIr+8BL2/UxaF/5
dNoUIhe3o/zWAcwLcDmKSsCriF9ysXVJ3U8FdNeQfLGnfPyjOH1oY6Bk2hMHc2pVsfPIU5r8i8cI
hE+CWEyoKMjZ66x5gK7nMGrVmJAazKfWrZ7MzLyz7C7+F66BaAKxBIZo0Ra7Xl/WJHweKWo1qkkf
jAwtQXVr/Gvt4CI7RvAL8gobj9C1CVBe21DCmZxobPoT99p9nqQvdabem5b64/Zq1q7AC1NytE1B
TtlAldqJCrM7W+CpNb7qQ7P3wNOYlxu21pYFPDSmDsRYNWZUrpeFOGFEkcZ1Il7tUkgNloE3Yrj/
cHtFW1YkT180leco6TqRhsmKJa6nEPXruto4T2tWwJ8In0OujBqn+P8XXo41arVW4sbTB4xGkrOe
Gv48AW4JbNaH14OmFG48JMki65Mspe4CEiuRD9WY2wmQdH3TarJz+7L0XQ/Tb7etrfiDGB8CNQWi
HweUWdfrSrzUmI0286KpIwe2eIhA8DWDWamCqRh+l0ZCNyKglbfDAqEVvB0kh4Lt4doiA5qvGcB/
FFk2/d0QoJLLSdkaxRE/W7qULLyB8DnEq5g0kJyiK8Eoz3nvRe0Q6NRvT/CMpMM8kl9/r+rd7T1c
uWuBlUdQge614GYXK77wjVJDVOGSwYu0HKPOKmRO/c4mX2rT2nD1tY+FQhq06aDTCgVa6UAlXtYs
mdF6Ua79BpOO1yp7G8ZopQeO8fVfLErQc4skBn9KboiQvJ69dvaidIgBcmPap2KrPr1ypkSe9l8T
YrkX+1bkGcHk0oh988wAjZJ9mjGIW7GQ8A/OgoiXVyRDIn9BXfWd0rE+kbLhDVYzOj/G3DhXzy1t
/aV+RZC4cX7XXA84FfSXMeWCORrpvaCg4/ZGdLMiMFISBxpdu4cc6G+ff0ZH6fY3WqsfgFbxry3p
9M6F26YzCPEjjQblefkBBKcXkxMZ/Z1S7Nxpw97aB/trDgx71x+Mp3NVKRCujRzQR3V3enM/fbXV
X7cXtb5/4G3AnQpkmFzMBYOz0rmz6UWcf+/Ii2Y+l17Iu8H30kdMe4XT1njs2qkC8OS/BqULabS4
5ab64gERlvquTXeq9q1Ynir1fmy6jctv7aqwQYQprj88JDIZTzWq2ow2mYdOfNTxL2P1xJt+40pf
+0oIzcWhhS4tOgjXX2mxpxnMIjSJRp1DOTiywCqcmH90/fX2h1pbiyP4EQAxQ1lAbi8xQrte6+Do
SdYXIcCkdey1avmJ6exw29LqiixwfIoOvJjSvl5R2qP9sZgJ/M54UU3Nr0iM2kr2Lzov4oJADwH5
NxqM0qNRmyAD99Q2idokLKwASnul8+X2St6Gu+WHyUHfEhVdtF/fvxVlb2pUVZMIpEr5HrvbnVyt
7zC1yPKgbzCvrNH8KxSb2h1qaUvAHa6cWeVgdrPUoGM7ayMEDLLlUGaGujPGAtgsQ50/6Vk7+T2o
rzbeNnFbyb9XADlQzHKB6pfhko3pzFPveEnUL+qnpE2fmHLPks90HA8WWlOz98/tDVo7jJf2pBst
ybO0GisliQCx9zrIau6Ae3hNt4hp1xqXbwCV/12XHJuqCvZLs5Ikyiz9l5doju/kZdiicgJoi0+g
+mZVyT7HmE9rbtUF1g4OAGiiuYfq67uD4y60wNCg60WEv2LkxVf6H269VetYOzNgN4MZ5BSoqkhB
icOpa5A+T6JydiiYQiHqqRXGP31j9j4aWFuULCvfDQRnoEkEIM0BQ7b4ORdvucZ1L+kzXDqWFevk
TzOM4pTakGBl+YZLrjwQyMYERgPuCHof6RXy6gWo4JoqUaEMoVnlhwxqMNp4P49CFSMwiyRYqq1X
feWboeYJ3QCopALbL8d4CQOHAq0dcQ5moMP8TEn9LadcswFebsyzCGQ3lne9h02rTLkym0qUcx2z
qqWfMEghFBvb996KgAqiaCw03wzE/NdWUq2xpqmGY+g4X2lm+oY3+vrWILFwr+t749rKu7s0Afm3
QZLIZtDcMKsw22JLf+/gwgLavhbI/DDvL3lcogpYImdJRPsjN74lPAsVSH2OT7cvpPXt+mtGOP6F
Yw9cLRODVDhHTGnviGcuZy1hx4p5Wxwr74/Q9YKkwJFMnUlA35BEmBq2ujALrYN3mLakO9esoMAK
PCD4HgHWlratJB0CkFH3xIhWmbiBqu4dIKryDiIOxka0sxKfIgCGLgUo1fDUvaM6aY2pL7W6hhf0
YI56VGeQGZnQSCsDhe7t4onqX1IO5Qqv2kCHrLyzwrLQPwKZMBCe0mdD5lJ3tYXNrLofWv7cgsrQ
AYVbua/tg27ES7bvGiDsiPuYPLF2ryo7DE5606OaFd8w+vwFXHrhbUd6f23hF2EzwC0HkALaQteO
lCWjZRDU+DHU9Z2Nk0/sYKzOeHymZ33AGPeGuZUDKER2MXoglB9w0q/NobjYgpEPD3dKcSm2o5KF
eVWbG7HmyukQYTpUHoBlUqG0e22FK2q6cN5hm2dcV6Bu7Hq/2ZoqXNk5jKHgbUFsZyEuk3auAl8t
tG5x4S/NtPe6gI4vGVC6eDnrOZznn6Xz6/anWokOQAOE+jbAupqK5qW0LM3gZs/6VomcqpvaXaNo
GvUVjMoUvrv00w97bHPImOta+UVBY2oIGsB3e7/reu/jQAbhwOAAF603wSdzvcNWNzaKyywFpIcW
mvNN8zqZ49bAocwQhPwYVsSDgNQYfdN3md08Tt5cGViwSzEQX55Mh4UYXPWN2Q28fk/Zrus/uUbx
iJGF/aBgXuvj4EH8BIHkBawLTGhyagSBOjtFY1eJuH7O269Q6HK74KNM5v9Z6IUVaTvrdi6sxHOU
SKm/QczDmBmKhofb7vM+ZsZKRCUIAQo6VvKhGJS+hb5QkcYonRB6ODj8Oa/C+XP18ZFHFGcwVgl2
F6D80CG59o2FDxpftDKN8/QA8HBY1J+8JQ+G4p/bC1o75Zd2pDfD6eyh622axlkO4NvcnBsxu1dv
vBYrL9PVaqQrmyxNl1o2ti3PFzRHztV4TCzbZ5kTjFufaNXhoQuLww2SGtWWlSmaqakHze3SeKn+
ocaOmmGuuUdD0Z4s8wTRszBvnyza+FPU6c1pADPYxs0pE+29eeLlL5A+nl1maS2oUuMXYoMR0zd8
m4dlBHoXx8+KoCYoHQVtEtwHZbPxOq7tNF5lUR8AYwliwWu/aXTq4jka09gs/GTeCbFaNcCBm+aN
k7DmOODbRaqDsihqcFLiviig0lZsIwWhx2Nd79zhkPEN31wJA8FK99eE9M6BvFSvksVMY1FEVIzW
t40Hh2aHzbHftVfI1YTOiCMwQ+9o20rmOhlps7h/msm5I7+n9q6vG7Dcvw7tY6KSDULa1UfowqCc
54BYozVbtc9iZtv+uPyGduGOiQUmWbCo95UGPisS1zTvNsp8a/eXmM8FFT2KVEggr91D9F2dAYLT
cdHW+8K1ECZ95WgjzyZ6ep9cMFPevl7WPuGlPclLIJyLd9PpstgbNL+bo6VI/EQJ561BjrdpSykp
QW8cwa941fEf0sIasH1OHeNZrBdHa/5ad3eZ/ZO7ld8694CcIRSu0k96J4a6teX7xD53yr4pxwP5
oOjt29m//CHSih2SqRhg0bO4HcGq+r3TX7Jpw33Wjh54CjDiBLwqkObS9UJB5L1kkPCNa/hJn+iB
WlR+P251q9Z8BT0x6EsIRQaMC1/7yjToRu7ZKYn7LNSq71PdvGjlMY97p38t3C8fd5RLY9JZdzOz
LXjvZgjfXYSZ5l2hPWWtr3f97v9nSIoSmlID8qhzspiQIqzn3xplgQl2l17ZEmGX9w8TaIKkB1MG
KPiAtE5+WnucZiPJedSwnZer+04L62YPZtYwW3ZesvHEvh3dyxMgm5Pe2EEzc4zZFTwy8eKhz6ez
UMt+LM7P1I51Wwvd+ddM9hbZQMLIDw4wQyB1R5rwNqvoyVLzOnhiLSsx1Ghpmz3o3XPfdHncQosu
qLri1BP1z+0PuGYQ2RZqRKJbi9Gqa7cstbYd7aLUgJz1oHlrH6n64oA3N7FIMJIPirkAuCk0bKGq
JvS/BXHutTWdV07DjVqLpoKwwOqcHwlT90nrfhvGOYIMylZSIL9FYJJHNoABRuQDgNrIgAG3rKuu
xghEtECt1xmte2YsL6pSnVHXDlI6PEE1aAeqsI1aiHD7S++RzMrggZk4IDoqYBaBxR8PQYqndi+3
P9yWCemKzsF5gTQzQ/230M8l7fdoeG4cbvlmFPAHANFRYMcxAheA9LXaOs3qwSFp7KUl1JS8A56L
I2m/3l7I+090bUU6aabtkTGhiM3VifoYJgqY4QVQlKa0OGWoSfTeJzQiP982urU0cdtcFKsoKRN9
7GHUGDDTmgIJWu28Rts4zWKDrt0ASxOqsICBAtomVxDnwlzqyYIVk3W+0TaBA/4nTJNSyEbcXs+W
JckbEm9mSjGzNO6VM6oLk7qbqkOx1VZf3TVoukA8DpVyIM6ud41bbJi6GlasxQiZB14XKDxuvcfv
wjm4nVAdAboHxxaVf8lKo9RQOJgQC/PJAaw+VfzOwfAxfer2rMjeZp4LTM+F4IyIbu/i+zMFy3Bi
hK2ohkFI7np9jDKzYwP0xs0MpGADy7Nwyk1nf9vKyi6iSoGoEbEG2Cfk6rXNzLRL8JrFns5O4FDw
ey09FfYGjdWKR1xZEf//wsNBoKYXGYAQsea6u4w91/Y56+u90myM8r9LEMXnQv6OBBGlJ5SdxHIv
DE0G9C3MEoGNkbwWUGFyMze0WFRPf5r2oey+D6rmz9aJTxjLGA8AnOxub6f8gr3ZR0EYKBZsKsbc
ru0DTA8gbMoIXkktzCwSsul5/gyE/lb0vfbdxASAwOaD08qSzpielm7nZcgk8mQ5sNH5pI7K0TE3
no6174ZBRAgNCewPcs/r5UzADro0m0isWQTMLk6gJ4+dCvxzvZHbrhpyIfSMYB6QHFlKprdZ6wzu
TGLLPXTUPuHOyCCO50zJRgK/dqqg4YYqOujO0AOXV5Q2acFGlcSJkX1P0rKAEkG6JWPxLmBDiR5a
XcIVsXvwQunrgKSAKVBmKuJyeC7naHDqcNH6EzX3blHtAf8IlgbU75W/NRT0bo5CWEb6ie6hCtAM
TvT1F9OHGQJrhpHHijP7Vsr8xT2oNobSHydlOTYOOTh1MJA70+n2at+ELf3W5mZ4+xS832QACDGd
AsoO3JsAR17/iJYkSa2QpIiriMVbxDXvSjBYIgbfUZ1AL/7NLa//dmbyWsmdlMZpiVmGk1ediiSe
huGejMXRU3cF8HfkwSnqg5sdPDY9etmxqvUIN86GM70/hBjFRDcYWTc+sqlJD3drEpDrjHMZz/Sn
Uf8CTrLhGzfamgl4EmB+QJlC/kjyVwIRotEDBj1uvzXDo/bpw+g07Cb4f/4aED/g4sbMMmpVeluV
cWJZvtLcQYFoRsD9KUeh/rZXrC4FkhlCyQ7gX0fKA+c8Edq/TRnzYTrx5GhX7IGayoeDD4h2CTU5
G7gTgJulZ7Nd+rYbTK2Ms9mGvGDp6/SHmjRP5fzr9nJWQgNYwhkTlQkk0XLBxYH4RzonOj4N7QLS
UKExwUC0UpyroQu0OQ9sE0FksoWKWzsAV4al7H1JbXdWchi26zjjjT9Wz8Q815N5oGUdFKMS1vhX
EXRLaODhGeY/CF0h5dx78e0tkNNg4TugTkPzG9QEkEGRvihIqQDiXuwybsbBT3MwqvIvFT/ZuHpM
59OMXvi/sPcW/wOcDEivtHAno66DogjOmzY/m3Vvtj6tWYtS62SfuKHlwaIxuocw3biRgr9/18U4
Jy50tJcQYshwclqNygQmHdAGmsPZpsgEnNBVQ+KaXydl2jC2domDC8zDQyhKXiC2uj6TDbXapk0X
hpNSIlgB7OTRzGsSDnUS5goEC8ue9HurNPsQk3DKoXKhgJU0vD1pVZkd034uQndidGPYZ+1zozmL
c4UbA1RM0lXBMfjI5qbGle4x6F1az6VNTwZNTnOdPDTssc0BX7z9xVd9HSrxgDKJBhc60tdbYWld
Ng3EZrGjPUzfMn6AumJgT80Bjd8mPYxN5lfjk+2cda3zBUimeKHneouRcOVBQxsPw0eCwQ+YKsnR
qwa4nDRhVdymGGhbjMbdaWM+bzwn74MgYKiAeEWtGpWld0IEvWaWOnKnKnYPaAe9UCdUN77g2hV8
aUE6QIY1t/qiwkKGEITov7IlMjdMvDnndZ4pKiuY+8GgB9Disi51x3udo7zD4kX1fHRnTOVbstP5
T/Pgzr3P6tBMjnqm+pxBgupM6Ss40vhdAnrb8s9cfWMPoGdYph3vDxwZl6XvBxVdlttutbIP2GII
jQGQjQleU9qHXhlyNmmYzrXzGaoW3a/aBOdo1m7VWd/NKuOGRDca86xgZ3MFD/K1+y6lNWjMHBlS
e6hzO7UbklwNgAjfDdZZ/VGTlxrd8doKiiRUNsELKw51ZV2Kwzy2LJxlqIur4KtyHxb+oGjngrz+
i80U2Y4gLkeRXNRULiIIYkNcFQBHXAuJgkSn8PumCHNod9w281ZUlRwLpWqRhIMwAoPJUlCtMi9R
lAxXQbocuzrzlfRxRO2/gwIf4FY8/9TWh3zhyGCrwHNjRvbAIIIGLdALUKm75/yZkMd02vdToNWD
T73pwNx7LWnPCt9IZ1buC6HKCj403N6Y0BA36eWW9BzcU7rDYlqBBspyMRM51MUWKGjt8wILJkRk
cOIgEnhtpfamZRptk8UNf00n9UDA2Cz0Jtw/t3f+fVEMPXFB84kpJ3ChyXPRqkYLt+hpFTfOZw+A
V9L9cZMimAFE835wGvHE3vjWK8/tlUXp1s+nnuYZWh+xCz65hoVNzsK6+KM3ZTgqZMPY6iEFrRPQ
3QBeAwgpObCWGaWxmLyK5znIK45P9VI5T17XhW3bBymxX0BQ344mahZm1JCN2shasoiIQpAi4X0B
eF6+IygQdyjDIJarap/xyVdJ9ilxx33jKE+8nr+zKoUUxvilnDo/Wbpl49lZc1acKlTBQWeGEEdy
1mwm0PsDTDJmaqLsu75hX+dOUTdKCStWBCOtEClBHgORmWtn9eyM5rQp6nhqOmfH3WU6lXmrbYRO
K66KqgiCJ2T2YohN2stOsRvPGc06HsxvNH0gTDkkqnbUiLb3aidwOJAQ4/fbx2NtZUh2xdwmsjTM
fl2vrG0qux20qonLoncDKEYYwTiaW7SjK0cCBuAdYMpBsU7WrKRLxlJF6ZoYBClfVLoj6Xh0Uh4Q
+/cm0mDlebyyJb0btZm7TYXqQGzNaD8u5l3WzWfL4xue//5jwelVlMyAIEKhQAY1WgySxF3D2lg1
98MwGUdTb8x9O+XnPK8fdNJ+73tV3ztutjW6+T6ShWWQ3opQC7h+GYJDcRBmCAe18VyeK2hgDt4D
KkFKXoSGF6vJ1sTP+/0U5oBAEAO3qL3LHjLqQJ45dhuXdtiNd0r1ANDMxi22spn4xQCvoSCBbpY8
dt0KhUqPsj7WeHMHANyj230vyB0IJPdo8X2vyM7YDG/eez4UZpH8ITBHIoipwGvP5y3XG6fLe2xZ
be1nnuuBMgCgeft8rewepvChtiAoI0Wp4trKaLeMatQe4tb5qVgRsyoobn+7bWNt9zB6ozsgAgew
SNba9XjREKe2hjg3tFAlCgLVIjuPHQ3Otu7+KeoUYKPucNvoSrUauHRoKWGeAAUE/HO9soozuyuK
vo+t0niseg9oRePkjamP5k+TWfcL5FyLIv82FFloJyQc84ecdhsX80odQ/wKwA2ARUPTVb7/y4WS
PBmqPoYyQmhPOzyU/kB33fyPaTxoiupX1Rg0mAnYWP3Kd72yK77JRZCkFG7D+dT08fCHu6Fr+oUS
1+aRLaH1kL04uznbTehOGb7HAmcrTVl5da9W7Up1ojJdLDy6sK4S9bUdf3F+gMKyP2ndDrf43B1B
pgUOnNDEo3t74e9vctFH0sCGCJAh1Mmkl3BCeRNSQi0ss1+WddL5qajR0Rz8pet2t029VSCvY+Zr
W/r1HoMMtCiQAcDDBCfToU4ee/OFcdAYQAQDzNBzo/j1j38M/si6FBWN+9L7iSZky3fThpttrVpK
oc0Zff0uHftYz8aT5YENYjpQ67XU3fvZJBvGVnIFsW6UwnEtYT/lJBQiDA5IDss+rm2q/3INrp5R
L/IgBlyp7Z9hGXgbEGhcLrsC5A6D7ya5qp2KtmXV3hz5sFsgbV8/NT1aVGlpmT86ltfUJ1C6/1yV
TK9BzFBwa7fYOonMvNW7EBT1hXLQVFqXh6yyBvU0dXYOwV2FZY/E4GyLMV5Wc3SBQ9RRikEtEEoq
KMpILtwNXjHp1oyP66u76jAd80fj6ByTs7qrTwpkIHw+HOy7z9UPO/WtU+hs1KZX76/LHyB5MmmN
qbXY0sf9tzrfm34a6buyuJumn4t6zBtIWp7aJiy0jYD1fd6DdUPlR6BAgdxwZaeueV4MGdY9kIEG
tZ0k/qCz8jg5yfjVKZM03jhFYiPfnaILg7LvFqxqPdAMxfnU+CVpjjpwOI5+Kpwq7FF1LKeX0lwC
ZWs8a+V9RYsDQwf4ExVWmbwJ55S6tab3MSl1IyjSgvvWuKT728tbu4eBmMcDAC53wXV9fUcoVt/2
qkOHuCnvevJPov/WjY1Ib6WMhwTjwoYUKThJ6qgptIxi2/qmjnFDz2O747uqueegLOjuAITpniE+
eqd3n9rmNQUA+/YiV+/7y18gvTZM50s68GJAlH7O0uFT2xlh0f7OCsxE7/o71+jvWj586Ystroa1
j4j6D9xVzMyDJ+l6e+us0z2lbYZYWVz1c5UjfMFkQPJ8e32rVlBSQCUeTSLUS6+tgKMmbWq9HWLL
qtQT1VtoBmOSeAOeuJIqo6qHABYEEEBkor1ybSZpxzypC2OIMbu3N1+h5xVUgX6qX4ygf2Dmxkup
i4MlH7xLc9LeZcbYDzXRh5gTjNxaZCrAGjsN301uZyG0gof7ulWWR4wSYmTf0NidYSeoA2nuEICw
h+yWJe1D1DTUB4xv5+hgl+6JTmzcq9nC952COVxTT5qXpvDoQ6UuoFdPydYI0fsAC0B/gVdH9wDI
gHdc/DNSH7Mj7hiXSp39MhrIUzPeak8VT7X7pasTzGEbFMwG0GoAAU+99GcNbLI/b3vIu2OOX4E0
621UGkx7crY1GM7YzTnlgI8bJwJekjZLT32/xZb0zhGFGbghanQGhrHl1reSzQBq6QPHSbfot9Tt
7Qm8LhyzDreX8+4ReLOD8jL4nkVxSrqTDYUVKZ9bHjfoQofUKP+wEYyAJp2hUkWq8La11c0Dqd3/
WROrvohV9dy1WIqAKbY9lgSeTZXdQsHy3qJQ8tHr+G1haDOJKWOMzEqPKiuadkqajsdoOfiNnpxp
OYYOWTYe7/Xv9NeM9Ig2AP3kBniz4sy1vmC0PTnro5dt3Pur2/Y/pF3XjuS4kv2hFSBvXikprbLL
ddkXoU21DOW99PV7WLN3OpOlTaL7zvQMBhggQySDwWDwxDkgAACRsMqyFS4qJXI/Vkk8YNrSZlso
k2/WzWG0Ff/66qz6wm8zPEird3RqD2grve/U9244jM7sDulDrU4CO4LhaNzSWHSpDMnA0tjoVLbw
mpG2PTE7kRY5i2oXUQ91JOwhlCOB7kHzIRdkK4eqCQ2n8V5O6/i1tEIwmsZNOJBRNgdfB0YcKuzq
7EFaTFRFWBkh6LLwugcqCsCX+Bt9VkHFwMqz6b6XWtfOcBE0IV6MrunrC7Y2QhCoIlJA3QJ0Z+wz
zrZTrCSYNaWcUMzyK/1ebWeSZJPiNjGG1tuAieeizp0VH2HU+ejkBFwDSTM3qWrVgkMQGtdAjWg5
qZu+JJacvidxid6MqZt310coMsedXHajaUNqjtP9OI4bx1pa0oE/gFRhPnlGaAvO5ZXNjAZ3OAyq
I+jZ/QSf6tSm0GJ5ui+yfKfLwxaPW38KH4VTnpvgtrLeqyP44tTp3sye9Xb0WulE9W9hKJLHWfXA
30P5OEzPXKNoeqCyVW26p9kzREl8hdbQIZkFgYlPZFCEY2JCKLjjv5iUJ+cO2lLrapqH0CftX2T2
ItSg6mcp1VF14kOZy66atB4T/wGWz24BJgkbwZHC7YFPX8B5iBPVSZfoUhn0+gaS2pQaMaFmS6iV
HwewbS8iyjVuZv/PIMAqQKtA0ZFPEXUZncW4K5WBnu36IcR76w61ZPeP/P7DCJhzwSmIbBfHJXcs
T0tRQFogLYPJ+KlNx7AE1M0kkQj8y6fz/9hhA0FFHChIXo9cHqJ4oUzT1okyz1ZfHDfDs59iEMV1
1K36fSgfulj4UsTt6g+rsAePYZkU8pvLuCXPOss39TKIniTpkAZtTtKvsrnJi8LTttBcIvXPEJoN
9bae3Un32n5zfXr5Zqj/+wLITiF0AnjD333lRYfQl2RBh/1wUxN0SeAfbeOQl5JsGHf+ofqWvNTP
162uuSq488GjgeogsKZsWs72pIba/KhYkFHOwJfeZTdJrwN4U7p5gq78UxXNf3Y8fAySUSABbQMc
76fcLh9bY5AirQrsqXssm0e9TE5F9lLg0deSnN3UdnfXB7i2NViziwI0OZBcPB5AqUBI6ZRxHaiQ
bPsyqnO/z0brkDWz6IGKr0z9Mzb0IzKeMWCENS7vUigqGo2V1AFbt2jX7aNdtINSo69sIjzvbYt9
tbcP0bHb053uhrsmPkVZIHtARASg/bg+bv5q8ulruO2qNAsFR0paB1r5WkqpG9ovaXhKQ2vbmtKm
qo1DWnRkEGk18/WAT3a5fLrV7SWcDdidpmmj41U3t13JISHYvWOiUNeuJc+JXqJso9wPM/gUoYDY
ub1oO7Eof5Zpsc9A1zwAs6glIdfmGQMGMw0LVJPqgDqjl1qnFHRMytQTzYhcXcRu8cG69MkaIHPA
MkFk+RMYxImsTgeHTx0cQVpB6qcugKA8aTblDs2a5O07cC8k9iI/3vzzN3XfB3dxZ0/xQxK5hit7
ijv5s6cSQGIEJdO1E5Hh5tF4yLDDYNO63OR0HvK5nTAXer8QB8VFsiSvizHdttayl1PUiZeTZPf7
kc7+bGS7rrYEqImV1dBQyMRtGBc6ILS56AqpXOjSjHkb4PbItnpEmnkfKzdp8YdAQrbu2OeILzaT
BLH5DudEj+VlzIc2GO0vnTR5WnZq5c4tlkMz7bp4f32XrZwasAaMMM4pMG58VDnOwmdqjWo1DEsb
tGBp2C4epD1zUanw806GD6PeDdAJkCB4zuFitNGWMW3zKg7Qmapmg0d3Njggst7LVIsktTdU1ZdQ
ebw+MrYiFx7NjLK8kAH3GQ/7pc8kEi0coxvjQIZkor8MahFIc1z61tDQU5GrpduqGnV7rb1poRQo
SEk/+QvKKqz7EgxPqDZAh+3SOnirzKVEv2wwZ3kajJYCGJWeh+idsppDNEYmoXOfC9I2LtW20EKF
SwvqXwBMsC4PdpScL+ZUoSUCyXZQqrJbh8rr1A4iFrBP5y2zwZhM4DBwUv68DfW2n0CxHwdx7BeG
L1NiOZtwo2dv0R/SN/wznDNTbI7PhqNRG8y1lRkHcJWHRKuJOd8aw71U67dKcX/dW1bW62JY3HqV
IOHtoSMZB9DtiKoH9SX6GQ6MZPO6mbWtwEDZeFxjeF20A12OaejlGeUaBX6RPje96erxF6veZkf0
eWTHvFt2U/UuMMl+ktsIFya58yxSB0nLDeYV1XQP4Vj0h3duMhmeOXeuHfVuAsBuH0538hQR03IX
/T2nIs2m1fk9GzfnmkPbNRa03PARlle2G7rLT0AQSYIozX7l01BZjzpUehzcoLihDi3ocmdInARt
PJMsX1wwoy9UxCL/+Thie+DMDDeYmXZFAe1pOGa7Vctmy3jQHQ0PbMld4p2U3mNo3IXkInT9p2DN
2eXiaKnmo+SEsBur77G9+MukQ/GE5E0niF7/zwhRFjNsQBs+sTA5C15ECjzxB9TWIz+p9ITgBpG4
zlI+KClEfHJavCrV/KPsktzVSqdy57j4qvWlKTj718asoCQMEAJOJzRFX24YirILgN0YM1WrgwHa
anvwnRF0LgI7a7ETnYYoaoFhB2kXN7e9UydmW9pxYNCq3fal+myNughXsBY8z41wES3NSyXVZgOD
aei7Obrlj0qn0IpIXTmpPBNC9u71zb86e3g6Q3VdZ1ynXEbft1RL8KgPT5Vv6fzqoMHKMt1Ofbhu
5vOVF56pAksKwAnLknjtPNtA30fqjElQDl5sbZXOdNP0MMg9mR9AkT0DfHOrgr74utm16WTANvQ8
gMwZ3WyXvhFBfLIwmgleKu9ivE6UrvUd/DZyCR1vUYP8mn+c2+L8Y4SmFE1y2FLKyh3RyyLsMxRZ
4JwDwlDqPM2w4Ch4DkrRP9L/WSnu40DFcy3ARJBmxYMcVyO2keypWbskQUIA6RZkkmux9/zHOVfL
hjm1oUWSBHLduJP5ZhiVW7QCPOPq+XluhTs/AaeIC3NgQwDZ9jMUt3c/7E3mm2R33bVEo+FOEllt
DEmWsBhx9Kj3qJnINcTDRI8D60v+e0E4B85CoOJmfU6CBd3NSX+X6//linNeG+pmaaclpitUI7eI
71qwzl2fKNEQOK/Vmg7KpjOGgNoomR2UeRJB18ZaDMODE1JO0GGgAMIl8mDKi6lqYylqxXJrdfaL
1AaT71stYt1fDSesegaRVqi18g/IgzG0Oor72OK2vjfS5MnRblrtHmcTbvfKaaCiQvzqMYsuvX8t
si86y3AXVa+NCi3ZQXwroaqClrzqITvOnmERxTULdM8JzoNVtz4zyM3lKM9WaqJkFSjWY0Rzv25O
oykywoN/PuIMagggPlDRNI/71+WwwK3dNnUrJ4F6B6Ip5ShnRH+MfHPb+/SYvxl3+iYj49f0m3VA
Y96+Tjci7acPyDGfCeIahLciVs8ATuXyE9payicVmglBBm2ru+UH0IP10QkPS3VnZCAM1Z5aVLFu
pB94ESaW5l3fFGvZ7rl1bgLaOMP7r2YhFrbftMF2E7ChyfXJHt/z+W8OJpTNcddk7QF4cL4cqROX
MVhJdbbFTYeUdMw9cDeYghGtbXNkX6ixyuhg/aSpCKodZACVlgSmnuwcJz3Ms6iyurbPGcSTLRgK
BTydadG1PSMUQGiXZaKDCvzFnJ+mSVBOZR7OOwYjQ4aMHij6Pyl2jeCwVjuI1weJ7S0FgAZoutF7
tzNINupkAZ+sFmeCXbd6ap0b5byRatjmOlCyQT6/4d1mDGXSbI1nU3k3o3lj9vE+HJ6uu+DaOEGd
gX4DkKqA/pk7jrsQ1B9h6iQBsi4JxdzIXwL7ts43fzU4Vp9EtxrYD5FqXjog2C/tsmzjNLCmCVeh
LZitrDkBax7aoOK7eNJICn6kUVQf5fGjH1EGTT/oekSNFJUe7uQp2xYCoh02mYZTBxgcSvocsiXA
MKFCWkdf5mdJuanD+qCGd7Puqt/z/VBvmvfU/Ao0heAY/AA08n5lfrxfgbkBKhPc10i2k7VQnUmC
2Z8egGO9s78vm/4+ugPAYI9XtB0mxqPBcNckbvQdDxTXl1tl63nNPneUJLa1OBBRQ8ArSXgyPOPH
dDt5CRnvuoIkb8p2OTq+5ANXO4RfInc+FvtsZz5e/4pVpzubBO54Udu2TeQafq6Oj7WJB1LNJs3i
NvlOtTYx3hCyiAomfu3QxmmNXkJ0JYPzg/O+KkppoqbQKMwWDXh4t7f604CurNjZRLci/am1uH5u
jEunnGR04ojC2HxIdulDD6zyRhQGV+9SoG9DzyK61hlNwOV+SpS+l8o+S4NBAzQ2N13D7H5FgFjM
unaoaH3L0lLNoacofE2EvRrr2woPiNDRwSs0/nVpvqyiJmwbijG6iI/0rky94iF9WaA3sx1vm2iT
3KBL9LV8kF6l11FIEsLuIJ/8GJ036I+y8EzLr6el9soSGaiZQlNxD6688IlSUr+EtyGa7V5+XvfX
1QQMT4cflMxoUuQRYXFbQdo1atOg6aadPN6NJ/tH0hO1tIk0PnaNa3iPvaC4srpJ4Kho6MO75Se1
AQtl56pwhjTov1m7/pG65U0G+qajiP19dWec2eFue9AEKKohHdPAMJ6cBa91NqioAl3/Ju2HZhLE
n9Ujjt3B/zMq7rwxVTgtVBXToPN+oSz1NfT6YPmCB0thCZXt6E8egtYoC28WeOzmXxPypXNCKmH+
yjxzp3hT68RAD8gusX1zPzxN2jajpHxqrZOKZ9JQVABfS1OYOO5/zHPbs5CWETBTDHQzfde26MH8
ft0n193j9+9zgZxCGgVyFPh99aTPxAFRhVOcLOsrbjyVaZBaYO7/Wbjf9riYnU72qFDAIoKi1d4h
gLgtqnzf2bdhabqhsQ+nLxFE3DPRZUuwivyT3qBMkFnPYVbb0OAgEplZPw5/rxIv11YW6Btqa8zi
sJn98Fu3AR+Hsm+fpBfHs7fRIc5IJpP5R/hqvekKkU/zJjOI+oe0rP/kKGefwe0KdRjA5dXiMyKa
EFl6G4abphbVRNZyc7RHgeUFPQcsQ7+M2FIaI2Syrbd40eHV2s2uceyeEzc8NnfJQ+2n2+seuhpY
zuxxgUXWS/A4JXMa0HKb64wxEm+y99p4MuabUhXml6snwpk5bg4NqQHLkA1z3qKSdCD5nb5dKq8O
LOoa1W0jBJJrawHmzCD7/2e38qoHbaoeYT5HN/fnOyQShzb4ubgRmfx2L2L9Wt3vZ9a4u0GpQa9O
lT+sVYHq6u5Ehl+G++v6mq1GrTMrXJqk9ZD1ttG+GuQ7+xbwzKOobfUzbAIXwHMv5HIjtEcWRazB
Qv9tOiIXP03H3K/8FOAjuum2vTdt53takOvj+sC1fjoNzgbGheMlL3AtjuEd+lYZXPqmk8JrPUDV
gEugB8dvK1J/naF98ixt5Z32Grv1ttxBO9QHY7MXk9CdN91fVN3Op4IL4ctYm0VmY0lDPYcdwwLF
Qt6LgAJr2x45C1ARH3kS/8ANmgkgn2IpDRKA9uOwQoVBsNFXJxeoKvRVQIoDVRRuICjx4H0icXC1
2wwS8j/9MB7q7fATarzB9BAdi8BBJQdaY7s2qLbdr/Kl3eZfNb/z+33vVV+iH9VWWNph+51f8fOP
4g4sLVSTKJvwUdJNs1H9ymvdjiR+/M1wK1ffXPcvvo/sI4KfWePx27OaVCD9C9lBoruJmwDV9qMg
uVuQbDsTybtu7oOW6srgeBj3ouL50swxuN4vvHE3vfxUNjEcOr4Zv2k3st99X54bPz8YW2UX3lQ4
ttIT0h200+2ibfdok2knbXPAdgTfte5s/3oC/5CUZEmvhTK+y5NP0o20111tD5WSHEqo6ML/muzo
YX7SdsU3XPoO5hH4GOsu9i23eocwWItr6Nfoh+bKt3KQkvBLLHBUnpXq0ypxIbsFmY1UUqwSOnLJ
U83+WO7rgirq4V3IoChwQI2L2Dakwmo9hTH54JCEaNvNi0J0kvrfRHfBtSTp3Pm4qG0YEWAYbP9l
+nuf3WrVr1xUqlyN2+c2uLjdS3KKFgXm4Iia8Y1EBpKSeDNvIm9yQTpA0u3Tr+vetHrHPLfJBe1S
ayTDaWEzsudN1VduAsWkMsy2XTTvqnA5SH27S8YO9Nf9je3EX4Yx3FTZ5EnLvNWU2o8U+3HpbyTR
a4ZwNriIN8196rQzvsx5oADAzb62631wOZLSldzBh4bAS3EQybSt5uDn88GFtH4c63hcsM4gyrlf
doBk3Olevqm9TpArriUbZ4b413SwF4Wm3GN4o48W/qNOnG3qjyS+u77Aq37roKMMZGyMDJMbT0tb
eZbyiAY0abxG2eZW6aaTYNN/nD6fYuVvKx+zepan6UPYGqWELkml2SfpL2WKd5a9c3Brmubhdkoq
EpuOqw6Vmxa9O2jjLlbcPJzdDhC3bMm/jiBqK/puq4XlZqk6PPLpO1pLfpQ2fmdpN47cnMI6e3Ag
HzG0tX99ktjG4j4fyDtGbAACZdAXcWl7pYxA9eZdHOjV4lZdQ3QtdtXosRgFq7HmXjYgfigngdzs
8xNB3k36NFELULiu3pV2dtM2m4T6jrxV6WOvgfcjgqa1qP6w4gRIHUBIB8Y1B4B73gnmrMENr02C
COC3Zog3monsuVwEwA2BGb5eNUc6bXuQDgZZd4iH1JuV2O3kTHAwr1kBhJF1OqOFBZDJyzsBFrJX
Uh2Ftxb+4/fyu/CpdsUdgJD8bYF9wZk315JTdnqLh9RsKY5jaRxye9o0zfy09KI2PhbEOM+D9KoC
1hU8dQKdyIX8sFnqZVbxKqxm4BhIoNGgQLBoWrw+9SezzbZDLGrRYRH9s0kwgjHusc/Up8k4gLTV
wfxBhbVQJwLZDT/tTTCdFTvgHQTVqNXVgrbsf6xxN1TFaidLKYFF0EevM7/R8HsoyohEA+JupcBy
2m0vqUnQWcu0RQ+5A5I8B2qE+fTeG7FFUl0XFflXbUJmhvU6QN2DJ9xVYrR0Shme+pTOlePTpre2
9bIpRC+KK4cE3sV+m+E8sa30So1KvJ3WjXoPcZuNEoWu1Em7aVH8GuzJDNsjTbLgKre6AXQUMNCL
CRlOHp2SqXkTGq0BMEQ6/piMZeuosTfSrHQp2liux97VHYAKN9BKiL7QBL/cbGbZqpDJxhATZV+7
GtCymlstpN6EleCUElniXFHSzVlrC7zLoIVKiR6biKhakPpzdxRpWq96x9mYOI9EW0JXQoHswxKF
ul5ysAs3pI9j+Dex8MwQl2zLwFzpNmWGUnmbloduob6Q52utNG+DjfnfJeIi7lgPjkQXLBFobbeJ
amzKb/GwNcGKqL1l+baw8JxmxiRqZ7dtBIvGfvtTtGLErlB6QUcEf+lDM6FkGjUeIbTlfYnuJlGP
iej3OaewtLBFSzB+P0p+GfKb8CxZ+32wOch4HAXhv2oyVzk7Swa7tZy5y3FaVfU36Hovh0l1BsEe
Wtuv50a4VLkz8qw0qvRjDwHvRdEBlOq3dv/r+lZdi+VoCWTgQhQgPj2H6XM3JibUk4LGOVH63qiS
IO6s7RsUENFRjPdyKJRx45gNuy2yHpOF2pXZzFsZQhqIDkTJD1IqvGCsLs2ZNS4riqnVhyDaT4I0
BmkxUcKy8+Y4QhtNBmEh2quDn8u0+1qm7d1iNQNrNxq/9H1heKOSt95YjI82XTLBYgo+y+ACor00
pRWPDPuURJI76qC9o40s4sdfXUsUrCDoAUAXikqXftm09dwNZg3Apja5CIXixVw7u9Ce968FbmcN
fTF1XQ8LwCw/lBndSFMItqGRmP1+0HVSqfqhSwThYsWD0KsFAkTceEDrxBdtlC5WGDQAJ5cpud1A
j21b3fa97Cod6xWKo90fb4kLe1ykt+x8qusa9uBHJEaLhxWd5vovzuMLK1yYj+MMFxQFVirnpE+n
rP+VJafeFNxIV1zCQacOa6lkM8ezl+uOrlG5Rk5T2OEuM9I9GsjsP3dukAGCfAb8eRp05S6d4vrc
rxUEL36Mm/wewDeT6jiX2rRPN0WU7Fspjm7brvTnNFFIAkamTWmVv+hAaZCaNXBnWvQ8N9qyb6de
1Kr9uesWRNEAv5igNGEsSTwnhxkZiZ5nOI0jJzsWZn2Qo28VDZ8hNLdxYpOYFQrwGlo3F5KWOC/t
mdjZpqTq1qL0mOnjq5ya369P0uqGACJMxQ0DrWUf9Z+z80eLnC7PNMyRJHnJ4hvHGgyxEKATleJE
drhgmoZ11ckzkqu4Kg9Dpu7kZSBgJwTXvHJs0lKwz1dOPCQD/w6Lv7HLmZkbI4S+0PtLALMbQg/U
JHUruLyIrFx66/+0llXlc4wFzYkc3r5Q6ykUyaivm9AN9KYhEuMSeBmHldTowqnBvKkpSrPTYQRJ
zYs23F33ApEVtnpnXlDHVkyHDFagPztBhiIAFbYwSq0cXFgT3CnRN4mmH54soW51Pe0XoM9q2+5J
OhmWO9NJBO9ayeIvrHA5AnAydqGrEktCDpY9unqrbcPllukNgb3J7ZLD9albd+zfo+IcWwNzKeoB
CR7lje6YmtUjzd6q7FY2W6C4G4HDXR2ciuaXy3WCtKGOWixQTammEsWi4DvJiPzSlzdUZXRQArdY
jfggl8TLlYOeUz44MDJalIYwNohF4JxsX8f08frs6WyLcPk7Io/BMmAT/ew8S82g21PZ1BiR00WJ
n+ZW7UVg6nXnmkpkHor0a1/IBoiraebXaU03kV2/TFo7EkdKdKJUbegie4GoZFf/mieArKI41twl
GXIXe8dxl2n8ZmRtD0L3AtLx0LSw8jQ8AtxqkzbWogjtnSHQG5DGfHIgjeEOShTfLCDV8soSXadV
ndmkqEE0h6JI6eqTOQVKDMoIXS4sX4lGiRR6Y4KqQdM21ydnffp/zw3nyrFdgyoojdKgikevigdP
igTOu7rv0TgGcBM68aBBd+lPiDp2j7IsqtnGnRIF2gytzIEYoqxrrayJVf5th430LL6YfWalpQw7
5iF3/CwkkuGGOnLlQ/JD2mulYOJWI82ZOTbsM3PlkuIlwoJTxbekFzBeiaaMC5UQcOrUUMFvl0CM
6jfNYXm9vuoiA9yqm0PXmOWMuYrS0G+0x2a03Ei9ndKn/84OF7iKTNMqaCzg6Ts7dM3WBiK4Pcmq
YIMLRuNwEasvoZWXa5iu8LH/Yt8mX0Xaiqsh8fdacxnj/1jSUGZQY2PPsEpCWhl9srv4+9hBUVcw
YauR/swSl04Cu6CpSw5LSrZBG2lv+7gXod1SFnVTr+/7f3eLw6XzaqTNeDqHIQvvslNChviEzUOu
L//qaPCUARZ9BTQJfDIK8qUeq8+Wv7l3ALCSzB670ibWuymirFgdD7uu4y/UOfgcppWioiymAsAP
eYv0l2gTqLNEOLLV8YDgm8EfAPjj+fMzsBlIiVGngT16Ghr/itYiuRUzkcHaFJyLqz6H4ieq1lAh
wG3lMr44dRjmZYmiUJv7aeJPwwYIvDJHY61fiTBOq7HszBbbYGexDOX4MZV62LIbAmRaLDgBRD/P
hTN1GfJQHwFh7ntUhVqqW14fiWhFVx3gbAxcSJNqLW8sGWMopi+d8W6UB/D5CVKj1fUH4YjOOltB
McYdZRGeGHBrRWEIFfd4QcthppAmg66THEBc5PreWT3PwHAHLwMwGBJW3KJEVS/1kLMG8hOPJf48
LF+ssZa3UVsoXjT3iYvmtJNuz7o391NFJlupBMFobUrZky0ahgH3QRH+0i1SCE3jklliSpefafR1
+oseUagM/P597nQw7bgqaAO4dQ3u04KaxCq+19qjYB7XRoHWM9ZWCWEubKXLUYDEtEDNEy+C1XjM
5Lp2Ua0Ouu526jOSqzUpoN1klUCwYEFpfpf29mY0OjIZtxYk6a5/zOq3AEgPaWNG8cez3/VlaoZT
jG9RoMHkoSZUu2WW3Qyt6Cq8aoiRrACyb2go+14Oui2dULWzGf0+i/q+hIXja4nUewn2nX99SGyR
+OTahEo4SGOhF/6ZWKXspriyejSclfRxqMBzO98U8j5eVLdtX0q0Mi65YBuuhUbMoIIaEQS80Ax6
OThj6unUtBNukjTa5DtovJE4dedIdcM5IqGI/oBttE8jPDPHuWmcd5CdVBTU1xJrrzj5V/CmA2Sg
1KSRk/1fzOZvWzwiY1BLMAIMGJpdPqFdn8RjQwpnIdO9pt5p8eLJov6DtQYTkI/gcsRY2h0k6Jez
WXR1ki4J2jOLaWMo9FiCLSm7t0GBajs5yVIvPprJTZ2Mgr2wdipYaHf90KxmLAGcXeh1QBIKhY24
TqJfqMd3rjSWyl/EsHMr7G54drTJqbPgdMPojCHdVRquOOlmgaDz9WVbc5FzK1zalmfOLPcZrFjq
/KZCtFxdDqAlcxNdBHNZ29iM3dfEJQCkInyBo4VzxLqM63KIcsGuzfPvaFSW3SSe/uINAPxWuLah
vxOJDU/pPtV2PoTsjmAudufnC5Q9srYW6dutesFvK7wIqjpHlqTpKNhI2ruOOzloYQR+tloSBfIE
xCXAu9jg9bl0ga5A86PW4WXKqH0HaP9uUz7K0pc6IqV2dLp3aLzOP9ENb8wvaVS42eLm5V4ViZes
5Q6M+Be9pmiZBUr38iu0Reo7q67QBEz3yRht4nJfJ18Gc95osag9d80d0Xb4oRkIfAq/dJIFNbCq
AaJjCPPt0LqveQYRxUGkfbYWh8/M8GsXK3ZeWTLDVTz2lJgjsX/Kr2F6Q0VNPmtnzLkhbhNPg2ZA
txWnGf3VvMIUncj9Ivlm6InaC9a2F56ZEZUgEsQO6ctVspOWpUKI9TfNAwjkBL1eqz5w9uvcqdwA
Y5CFBn49ZwKwcmAZLxDyIJbx2oS76xFpbSAg7zNQn0ayiuvX5UByKQfLGuvQLqbm3qwNSLZ1O0N6
/wsreGlgukoGhHW5hZlj/GoHAqAg71JQpxJ9fLBmEU/76hsL3nyBtpJVRtXOnVDQQpDbKQO4Zmr8
Go8WWt17hvOVmrabFw7J5p2Tb814C5YTUmgHSbY214e5tp+YODj+QDwNykuXk0nlJoV4NibTatIe
TeLOpgI2y6N50ZBIiuI/Lv+g7Ipu9I8efnS1cbO69GD/rxxcZbqpdocORI/1uGOFE6MSpBufBwZL
OLjg8qA9BwHZ5cCW3rGiGkoJAS6ACRhmQDMjJ40/oSEw1LfXJ/GzR17a4jxyaZW+rVLYyp/MjCxY
RlVgYX00SK9Z+zk4UrnNm9tSVbQGrmd0BNozVbR0V5R5SwYzcYhtUfu/tMdt50XDpmiHHrgQCR0u
zi+t+IUdJmQ8WZ84FMdBRoXrIK961TV1VA76jNu5VH0DdvW2aLMvUpSJ+JNWMDYq+DGAb0EzqIN3
Oha+znKlsLBzu4gwHiUriBrFrpXLBLpfXh2lSOM7YjrpLmvRWtJ+66t9V1n+dRdZW8DzD+A2upSD
uXtZcCFMnUfFOFHppPmjCKq3kvBimLgV4f0XPcXQs7wcply0utTiUh1kid81FcETaDymXlTniCxo
AYIg4mAURK99488fOy5M8zlvGWl22LJesgK9eNkW4A1FVGxZ4TrBszbkbT9Iey2QeF4OD2z9uVxN
HSaxl3yIadmvFfrg8dIBYhAvnn9Ms1cbgwvebg0r2lOQjYWHNFefr6/lCqr/8ju43WFm1Vg3Lb6D
Pr23rnloPCP4Hr7Gm+rJOdQb6WDe5g/W18gT2GXR8fK6dmmXu+/XNSTXjQJOFD1FhV/oLsN5VETe
V+pB7nz0nBWiOudKrQY2UQ8C6QUjheVlE2UnL8ewwM6Jig5d+LrbTgQYa59h4czw0A810fogFumh
rvQnXNrl4rfZdMOSK5jjkkgluRnMbezpt/Uj0JjI9rr72iYQ1IopGZ/n74J5Zn70aZ5BJYl6mAmG
Fr7vpUooaDgkRFtdgqpX88PpYz+Op63qTJs+Lk9pV9xmyUZVBgw8ezMKqFBc/wQWjz59gYmsHtQI
wPbyVCNNNYQ1xHdRP5rHL3KD9i+n/Y4c67kG5X876K/Xza0GDiYJCxiijNZaXiOkX/Ia+s0L6AHk
0gPS/ZBIY0Tmyr43Hu3UbeXnZoJgXG0RKgtmey0ywrdMxoOAc4Bnw2msGo/avYonzBv4cnGjFX4m
aFNcnc0zE5wvWchjwtBSEP1jz4bGaNGAf8okUtK7tQgs+PnWB789s8XlArm5aNFs6Shu9/aPztFJ
okj311eLRfFPzuFAywqIE6wXX6ufi2ZAsQvOsSAr1DrJx+NTOYBXTXlPpJMt9RCL/OOcG6PCCpmW
AVI67Al80tn5qZnLDLUmE9mUge1vvoHjSVF7QXxbXaYzI+z/nxlJm7ICs76FC3PulH7qmJE/ODJZ
WpqSyupi0tR5LLC56n3oFEGMA1MSXlgubTapjfMjN9JgUp8KOSY2fbKmtxIgxOtrtjY2EDTjigVh
WMbmcGknAXEclMGwwSaMxANKcwjm0Bg8fRmgjT7Sn2B7UAQ2V2M3e5gGDxrLPT7lwGE8zLmDM3k0
j/XzNN+aMRoSksjVCsedsoNd3+WWYK+tTSjEVMGtD4l4QAc4T6FFOgyaje0cg45JcsMUJWjpVi9F
+oOrE3pmh3OWhZqTkZmwM0zNd7l8aGm8dZ5BXrmZpdARhGMdq8PvOJDsAm3JysFIQC5Xr16qkkpd
QgPrWQG9gog3nDnZtZ/nnEOrVHUqxpwG9fI2RiGpwIBfSQ+9dFChXD9P79d9kf3cNXPcEkGxTQL4
tUA72WiQcryzQdUmJPlcC1LnU8atT+t0cZ01DBg4OOCpug3HzFOmO2PyHNunESBfteAtbt3dz1aJ
28uF1E1TU8BkVG6LZpdGTyDVJQNqzFLz3LVbxXhJF/3u+mSu+vuZUS7lrkBtOeWQFULhA3xcyj06
coii3Cyo5Vw3tJoRoXADiWCoreGqzlWV+1al0EotKWjjto0J3rEuI9HoQHykj29mKdkmhulPkHJs
6H6Qw42SL375YIAqbJHLIwS1BW8Va24ESkgbl1I0WOEt93JTTErWQYirocEsnyz9EVdEYfvA2uR+
lBTxlAZxVX7IuuToUHs1aICaBFGGX4zpOmpNoiqi2V1zVzyloQAGNRsTnHmXg5HVwpHqxaRBCQrH
eB8NyrEromPG+r6Lg7bQr0Pzdn1B14IK42Fmf0FUm8cpDJY2y62mQ/tSm0iKO6kQgLbSLc7ob1mq
ABAawjEXWJrGCcekxqOgHd2g295NpRPrEh29MX9bjkqF7ioNTxO4kcp+O256U7AlV4eIvOFDHYA1
/V3Oah1LU5WzSyHt7WITV9Jj4UBI7fo8rvkhLrv/GuF2oB7/L2nX1SM5ziR/kQB58ypXtl2pzfS8
CNNOjpIob379hfq726li64q4vV1gsUADlaJLJjMjI5IpAj8eXoVh4St1ZtfG6PD5Xzlmvr3PWXQS
NZXVmgoeQqSRd9H4gNzklr8PV60AZLkQkqOjhY3tKLWgzAfEzzGd0ahRSADgVoX0R7A6Hr3T2qWD
VBKaZUGSvDTaXa4NtToUPk1EPlQgzkCsTWyh1q6CdtiGF9p0TSRCIIAnRrh6osG0DhpPbEeNVVuP
Eg0lKnEJD+rdJBiHCs0fHZar+lfDW8QbQEcpgjFIvhyeguWqi2V4AN1vU8XYgkNLS/G4SRQ/Lyfo
EfDCrdWlO7PIZAVEtM3GpYYYucqmnVJtugmSLRonvFpdNQMPDDSbQ3SDbdjS6koJ2x77I9N/oXem
8bVwJw3PFcXlU99fP1irp3epLCnIUJtwi5dT2MakzlH2QUrHGNr7KJeFuzKvOu+6ldURmYDO49mJ
zcimhDW9NIDSQmzVIcu41D+mwb7tGnDoXLezujxndpgNITZGlkwmmuhl71W0OT5odVujiWShIcU1
xcLoei3qyio2kdeW0WUpz047qpDJui9zTrihrF1U4PpVgBJY2n90dpfh1M4yHi1HsxnM11bINHcK
R8sBdibeh0uzajpHSBtE8zGtUtkBsUZsq2qnH2gveMi9665IcnVbjdJTLEgQQSpk4lMrJTtpUtAr
H9LZbeq0eUnaUfPBUyHaZoIMaTmTU5/Xg21A99tVY5ne9Sm+Ixo7CYIlNNmOZEicUgfkTiz1yQP6
J9v0ZR4fIvyyraQAR0HxSOdM/dpDYNGOwgMVFHmIiy53KUieK7PU5uw4ClkwtWqAVIb+QDKFuBWN
4tdYqDWOydV7FQhnwDTwuIJ0EXPl1JFO9UQZEZdMdu1KIEVxrBfp0XjJPsX3/EMy3LR2gKC7voPX
R/qPVbYomeRSJioprFK3tJr9aLxG9aegRLtBe7puae3kg+TdQksliiggVLic00xDv3dTYk7VCoDD
Wswe67DiTeISr7LPEJSNv6kAQAzBxo/IcdVSJ0wZGqLk7di+ZFZ9LwKeZI2bytrmxWCLpLK75PH6
2FZqbrjXzuwyi5fgV4UearXHuIRY/CBmT7OUVHdUC8VDPkbFQ1REKdpehskdTE3YhbL0q4gkxR2n
nO4AGeCpnaw+XM6+iOW1M4GCqwS0h0FDyaZH4y2SfPm9/yPaXemaDWcXrbkq1N+gu4kaMN7ozPCF
ppHaLoaxKEXLXr0jOZp/c6/DXF+f6HVDQPwgCYBSBFuzSmJ1yix43SOkdkRUH6S2tY0/8ed1K6uH
AphF0H1A/gpykJdbtZkasH/W8EOG/QZCOWfPFa1fPQxnFpiLY+rqri8AzEJ1T4EGzUO7BYvJVvE+
YntyBdcEf9D1Ia27lzOLjI8nmpGl/dCDRNl4rz0k+YjavQpFu5XiLaDTSF1O5o3Wl7YCfQCD2H3B
U/5Zu5QXJOj/zOoyJ2fBLok6bRqXWQV5hQs61V22SR5j3g75Tiv/cAFnZpY7+8zMJFR5CPlm+G54
URua4RtoX20SO/qNFL/tN0c0bCXuC/KAHsoAbrWL7nrv6XP2eFC/tfEi6YaCNAIatG0w4+2VHoQl
cohbtZqdFKw5NdjEafU8qV7e6HiZ/R8VdgErAKoQGAYo/SgLfJOJrZAmTFQpTwnakKGIYYnJBxos
b/OMlyZbi3osDXECsN1oj2dvx6kGjAAAE9hpHka6V80d6FWvb9cVEwutMGZNX9IBbJbRaGZCqnKA
PqanvZBDzGPcXTnhEiJ4DYq2aIrHbXS5SVDy6mhSjmTJe6hADWyrHhqRjhxy/NXqOM7sMEvSqL1R
6FZPjjn9AsYadAhcNPqKSwScBB34GAg6gVnB3CjJMlPQJ3KkxPCn/mZpW23ETy7CenUourWAm1Ht
1tkm9ziyBJF0OjkO0kZrbobUAxDnX6z6mQnG70YmMcc6hQkgV5piDxPgwL9uYq1qv2C8AIuRF/oo
tskCOd5WIB0wOOFGO4R+6uO6tltn2n488fI/a1HBhS3GyyON3itxA1tp+mQMe2UAKzhAopZS2mLs
FroL6uq69AZyUsg7L4WhrG6Ms5EyHj+JukKolpEKsW29m8SeDtFtfxSfZh8pWocc3qRt646H1kv8
zu2C1CHbyi2fug00jw+Tr25rD4WEZCFuDcA0x/XUK8HaxfQwDrLQa6rky/Q8S67ojfa8k2HNcHS7
dkL3pbwXQfPybNmxd30PrO7ks4lZ/n52Q0B0Z04p4rMjGcJNrXmDKG/M2b9uZNXDnBlhTv7YQb9a
pzCi0UeE17lwEscXyZkszob+RlMx993FLDJx9ZiYpaoto5Hczq5uu73kmzvdUfB+KJ3YSXfSNrul
/uwaB92tHOn2d7OvdzEY+TaKC+p0V3RVHxRuThdA+0v2yYMEbdp4O9k6Zl6xMzfx+ZyYy9qyX72U
GpfUM+5HNotIrXCq5AXICh3xejvN7vXZXys+A8qHSxdpRg0UwMzRi0OxM4gAMQWKhn7FnnM/zNB5
3D43xIsqmxLb0PO73ODcW2tn7twsc+ZkXWiIlmBYRmr47Yhml2yUj5Le/dH7mKdYuhJgYIxQ016y
9wuj+uU+1rGNI0XDGDNZ36XNBlk2qYh8srU0vzE212d0bT/jbYqkHiIMiEUwvllNwlCjS19qU9dO
KhYH5La9pnxIxBE81v/3jNTSr/CPMWb1cgLlhrAHbFuJp1vNaG6i7lU3ejepK1uUMn9QeWJiqwsH
pWhQZizYCJPxCWaEnB8t0HSVNoD2TbQC6bKOfqWiViU7RW/I9vp0rttDQlaDWIWMR8bl2lkpqMis
Hu1KkbT7vUtTxGsj5b2Gl93GHjKkMFBMQZ0WiSTGB4nJGMnN0pFEpWeRUr9H2kZOArn6Fau7odtF
cmwTtP4a2WelbvP65foY1/zsuXlmjFORTDMJKTQUQh2w3RLZq3AOoqo+XbezvC5/DhMV8CXtjGwP
c+gouI8iIGvR+qW8qqJ2UNJ2W+eBbP6ppHuS5l7f8mgm1of21yRz9CKghQEAAWoK/RKNC4q1T7UF
xi/XK87Y1o4d6i3/jI3Zl5GSC7OUYwmntN60uuXSqX9oTRo7il7ZAjQGrs/lml8+t8dsmTkRQjSF
LfsSTEaJeurMj+sGeDPHbApx6CwpXAzQR62LHVoGqsZxwrz9sPjNs/u9StGi0VfYd0UHeTICOtgO
t5x4D+I9JSPQVfpSgPG6PqzVdZLQYoKjLEItlFmnCdlNQVYAQqb3I6KYyMmGbabYLf1z3c7q9CFB
iHQwXkY/WAzDSszCeYGwpY3xNoV95oRSeDOOPMrO1X2g4D2xkLgtPcmXc6hVRDOLdoGrjU96txW0
4F+MA/QSompCcwGy25e/n8RdiZQY8EYDqKZyDcgV4ErFnkc7sFbgRmfUXzvLXjnbC6E4ZYI+oLYh
SDAV+nkGpkk0738hDbcZDBmwmUp1SG2+oruqtYvmXsuA6pbHY47FjNAde33ca35fhjNGVlleUNfM
uBVhrKZsWCpkyBVqO6Tz58w2eUJA61YQfULADDR8rA6QAE1hQZsxaiCDG/rW4kmoDvdqxok9Vzcj
qOX+xwzjLPJIH1rQKqFwBMZECBxnI/qBCA+3yFhByVJaFCzxXAeWD1kNZsqsLjWNpjXGUwjpbaX9
kJqncOa4WZ4NZpvQLh6HohTG0whGxLiCsn2tOH34fH3xGSfxn5GACgcIOwPJS5ZZpRBoBkmdeDoB
cyEGcQuCJ60U021FpdwT6kS+1cNp4HjDZXrObsf/NgqsA7ST4TJYlBgqzGicFbXxFNeqPrhWKOQm
aJ6qafLnRK3fNSNRX8pypP4QC2HDuU/YPPS3eYQ4sKyDuhZ7/vIAVsI8C7mAmR1SemvOW0E5auA2
KPtd38/2IKenTttaAyf0WZtpFZVmlLwB7AaP8qVVXasLEKGm00ntTqpAPFSXhO73oO+H+PH6mjJH
7T/jQ4UJcB0ge9EccmkpySxdja14PBkWlCTMsPbR2Yve7DIXHSVUeQ2Aa6u5qC9Cox392Qj8L80Z
eTYNhaBMpylSmpPVDKiMaWmt96ArQ7Rl97UJ5McUTSC2DfUy4mGo1yYW5VtJlHExYFXZZwCZM6no
5fk00/o4VKA/zi0UWvJPIoyvioL88fXp/WEPJQVU9YHTWSqhP3gdehGisj2SjacYvMeTNtgD6cGH
/SbE70XBuVt/LOViC48pIAig8alJjBOQ0NJOGsHsTnoy+AWV/XgcnbmPdrLM2Z4/TwVModyOa+C7
CK4wuwZCo73RKHV/0vXO04cbbNeNGgIJHn4Qg9oRApcuTh47ndfeuYzhwhuoqPAvkCQImgOd+v1u
PrsPjdyslWwwhxOhkTMmb2a8T2LRIXnhvPahtun+jw8r1E7xD4rLC5M5SKXY2jKp0FIMQSnxVEtH
WvROGNMHeUz9kvQcaMHK8sEStIfRlg3KdHZoZpzUdVam4klOXqhsV9MmjWRgHiPOllyZQki4Lvq8
IHBFEYo5ApGUjGM8W+Ipq41bKreevkQK4E8xarsFrQ4d07cy57yI1wZ3blS+PPcgwNKSDl3pp6hB
zibeidEHzv+kvF0/bqtmFlYOE+MTQYhwaSYt2rirJowt/hChPy+nzzrAB5PCuRV+eDE4MLzETFTX
EfzhZro0Q9uogW5aI51oHL/Kk2q3pZur0q0a90hmOF3Mo6Jh80HYhsA9gVEfsbm0xBHMwIC9i0Rl
VNUTICnoaJ8cpdQ2JrEcIBVshO6H0RwdsaMBAuzDmLxfn1Y2DIV5kJLIKJYAnAeVYbYXoq9DATCe
2TxBp3fTxrdFmQFOaiEv5ZViYCVfdHxN54diUynbFOoCuv5buDdL7/pn/IhyVMDRdfR0GwaEcNDN
dTnt1lQoRQg9nhMRAGIt9EI4DKiRYC4k5e66qZ9+20CTC+ZbXq4qlIkuTSXmRCRAqeMgF1VbOVrC
XdXgWqILp/Z1S2yWfZlbHTXnZcPiAsZuujQ1REKcG2B4CRTk3vZRVP0ahkS6zaZC9rVCyF8sIkvu
JCrEaYg47ypJv2uyodlnRXtQdEHmBFw/ZnmBoFkYtopUGQLw5e9nLnYRejaohO/pzbumfwTnsJcZ
PCI6tl8MJTE0E0kYNvw5pCPZUWcSzkv8PerIzb+Mu959G7fpV+IMryWECKhj2sQDOCa1x/uQV8r9
eX99W4dbXzp78IpZUvtnY6Qy3vDK2CfBaKKXc3408iDukJdIvEz+KmntyTIkVxXv+lIzj9L/jBkc
PwsBgoy7k9m/ohwZkMjDzGZV5GmQJW7Ro3fdxE9HsYzszMbyDWcjw6iKfoqX1fuF0Ep2UtfykhKq
ctSmTwandXl9Hs+sMXtFSEgh92KbBJ03oCwuOLrbuZEjda6BGvn/c/qYM6lqQlaCViEJ0IZmh8pH
EvN6Gthuyv9eIQBhkHJE8zdL8qqEVt5FA/ZFY9NddogeLK/fd6nde6Jb3wxb4bF1NV6rww9fsyzZ
os6CiB/wVra1LoGOtZ7JGFeKm9iRaOfGBsF93JqnJsl+53LEWbYftyRjkFk1QmKkTCLsEaQw7NyK
9qn8Vuu/dNpzDC0/dBGtfRuCtgceaOijN5gN3yQ1yWRtTIJEUlO310PBJogYncEUJ+f6xueZYva9
ERMZJAgwNZFgEkxbtJAXRl/bdSvrxwtPB+gDLFcQG6Tp0DUaZznE8RI/o1ICD0H70OTKTTLuCaE7
5c8gVzuBCLeZwQMp/bwoltk8s83EUCRUark1rCRQDWcmDjTsqS91Th2+VcJNJSMNDow+mKxsPGuu
D3tlw4BhF/zceItqaDpg1jGqNbDw9zgWolHusmo6WeoIJoZCelA6UEFcN7aykgvLMt5MeKipP4yR
EgDOIcFK1gp4TPBaPAkaKTa9yVM/Wzl3UE2FsiF6DSAuYDIXbzGYBB+CtZTutC6oVC9RbNAh5Lxi
3uqAUKuHQwFHN+bv0iUDuhQrRSKgcCFbW8F6yshtakqcgOVHVI/HyYIqgxsxAA5g5WG6qKvjriZp
oGY2WuqStnYF6ZRKmxI33EhbV+HxubGQrMVZXphcxn121WRKLOOdHqdB+QU237i0fxWu+fopA+uJ
Grhs2ToYizibg8U//LdRxEzIC6L3WmMOgVQA6avHeRrMipN/lbf5b9UbNjMqxjTb5VBM4JC4rM/r
X3vM1m9SrQKQCPb6bm+9UPIQi3ZSOKALkLWN8HF96/OMMU6sqCehTRWaBmlseTTE6y8yHWN0DSHI
rd0wmnhaRBzHuebSsIx/R8gsY6+B5QRVpjSIwsHu1MdKtMfMpcrgEGX0svAzGvwauRpt4NwO3LVk
LnSiE0UcJ+xZ6b3s0l0vmVvhqYqmIG3RwhjhwjAcs48dKwX4vee84Za5ZO6mi2Ev3uFs96qkr8S8
xlxPqoD2atrPiJOqwru+omsREh5scJ4ACyiaxkaadU6nsk+LNCiO0CCxZWNDyl0igyjaq6GqOh94
RGure+jMIOPVcpReGgvMmIHuzFvAWUucRbAgTC+cvfodof+YwDNDzEmswkXWAXi9IHmevmhgHMzP
/E8X2YNH7qTcfie2sn89ylAIHZ3iJDnSE2dqFwPXPoA9mqI6plOL7VNOdnSaRlu5GXzRH9zqsd0Y
O5djbjkH18yxh3PQ5rkfYW50Y9X5LX/eq3fUg2zfuDla9276yeuP5q0kczBpDJWdTMDWqcMblL4d
LRiQapCQ1BviU/mYpol/fYhr1zyo2RfuJX3RC2QMChKIjwUVKzrQ23HwpeKL/K55Ja31afxrhDn0
lRKlU1Q2aRBWcu53s/4Wy7XkJNPIA2itBUw4ewY0L5GulGHy8ogXWVo0Fdxb0GopuO33kx/ulGPX
PGn6PkrfKwB3Hms00qejyHGq/8vh+GuaGaXRyFoBMuw0MMe7kHw2+kFp0dHl5OChm8RDI7t19a4/
dn/SzlGb5wjIhvCd0MluqgfNelFNP6U8uez15f37TYzHy3OonlkJpiNKhdDVqqzzc0BKXHSUBsI8
eNc3E3cKmLAHOeI8gRQKLrMm9msVekcz6aH59xZp/X3bogd+3OvEoXQ/fsWptBvM7Sj5abadO5+W
YACYcdE+KMquIzyGg/WT9Xcmlr+f+f5Grc1aW1ZHzA/yXnfGfNfb1lN0L/J0dFZvmb9bkO3W1VD3
QzfXMglaLdnTVCduoxY8itT1m/TMDOP0S9WKTTpgQJb1JBseUPJgt1Xs3DVf0j2vvWAtdwPgFhKC
yFJrgO0y0yfEndBGbY8rJvdE6zacCLg2HiHsa0+yX1lPZJfWT0PjHOiH2RymzifCrpFs6fXf7LC/
38HerbqVjZ2owpUU+racHc3vio063xAdjdHGXa7f6qnb0saWNRfCUPZYNks5xFONY9Y8COG2E/7o
ua2eOJ/1Izu8xMVnn8UsRtrPVCE6pqfv41fB9ItmO8VbUt3hsdaQEnCOypl1uq/pNrPe5fQ178FT
ckLCf1JSr+hUOw63dIK2owsw3o7IN1FeunNtHJTBJubk5QmvrLLuKs++mbnMB6KSDNKceD48lb9J
kD1UN/lm9IZH9SV+yAKBVwdcvQXO7DF3N1EmYIZAiRFUYTT7U4OeXrUKa6c1hmh3fT2+617sxQ3v
LyJWwT0AyPzlaSd53SIbh8NRKBFkkHInyaOd2J8UoJHEbQueJrF7VGZfb53Z7O0wfwSvsDTZag6S
HzsxWjuPOFt3NSw8/ybGF1NoGgrQSsB8m8KmmV9VoDqSNHFLYfaV9j2DQgjtf6OG4XMmY5nYa5PB
eOUBrZJq1eLMxNGhLAKlTG0luTNAjD3flYmP6mS4H6hLjWMSci7Ftff2+ZgZtwGCMMVIwfcWUFF4
wVIIaYS+AsmOf5kyjxF7ze+e2fqe/zMPr9PaSlv8G9QlOhFFgMB5R2btNj23wJxyKA9JDYpNaZDL
0DiZ5F1eNehEkh3R4JK8Lb/1Y9HQcmyARAmoGzbrFCXoJZVFjKYpPNyKnvDHcOiGOuNNf8OTnV/f
mmfGGFcwzwY4CMEQGTSih5rD0Lm9QQ/UC2XcKYBSzb8mPeEEC6u5BKhR/TNCxh8IOorXjQKfKfc5
4KuOBgik7NSP1p057csoAb/jxgQ1VflgCM9NzjkVa97o3Dob2o8NMeQG3i9E3+wmQk7ItUYV99aA
8J5zANdeLee2lm8525kgwa+LMl6isPKgg3xYvJHE2o7zGyhYCSOoORMnqu9K3+SFIsvxuraJGDco
jcY4ZxMMx8Z2VL4qpDDAeGRnbbhJjA/j8fo41y7B82EyDi4TLK2mePkGSXFbiwX0ngcnUn6HoNqI
oxnRsHvd3vrooKeOjCHcvM7s2n4UZCFqJzj5nVbt5gFgYYcOm7x1zUCpubnY9RP51xyzXyMla/IB
TaqBhcYl6kU3YLlxNPQcoD1GdZGF5r3NVh3awkcL6BXY0S1mPuu66CCRbMJgLFi2MiSzPWtIIlyf
xbUCCPCGf80w14OcFLKkJbiXU3IXK7Y0+0Z1B1ElHFBbhfCd9qmGvgIy5sIup4XU1TF0Xlpo1bOe
fQNzT4zUIrOW4hsG0cs3ykGSbPGzLBzavNQfyj119eyWSI8m3TdCgdI7L8f4TWzz46T88wGayFQH
o7hPlh4rXM4iiqz76KkvbM0E6zXQQpuK+mq2bbNTNhzNh/IloxtL2CckBbNo6vRyuskNqAbJ90n1
OpinNJ82/6810kTm5oFebYfkCz4vh/hN6vfdbQy0f/s2Z36R2rXpz+GDANELsd+Jwuymc2+bFa+J
cvV8n80Rc97mcFT7QdaRPttYsQsikf4h4HEUrqYmIQsKYUvsSBBOM5ueyHJXiREg/9YhS1HxkCdP
TT5y41i0v9O6szsqubXpaf0rZ4rXnPS5YeYYzEOGDtVhSoIwe+7ir/zxVtBt8Ina0fQhpHb39nDd
4NqWVyD/YgHV9N3+enkp0HaK86po4De0dDO1d2L+1ESaQ1Ne3L3mRs4NMQNLyNyCqrFCrXEcbJoM
jmY+Xx/K2sY4t8Cc3rCvNKNtMJRMo46cdc48HDNyN6RvVeFrPY8ufNWcikYUXULGCkjey5nLpQSE
pMtKtVLlVLRwQ0Dkc9B1h4aWOmWnSq6S8qSMf+Jh8MRbRFBgWMRjj8XDpJJgUEFCKa5123chKEdX
C937HMJaaEHMPhTPkXtnO3MQYquh2ZlZlukmG+kszhXMdsjN2/Vd9Fs5if78W3wR/k14e26KcTJS
ArIJfUBxLCWQQ+wPiuG20YNuccKE/2VI6AIDTBIEzSzUG8gXFVzrS7o660S8QITRTeSkfKqT+ijr
IE6up2yy86qyjgrY1QACh0zw9R27bBHW3aPl4Z9PYAIjqzEVIe/SNDAkV61bO4ZadDHZhXkQVPu6
qbXjBwTjN+wFRJBsRrIT27EQK6SDoDlp7nNaa9CykQT3upXVBI2BWBpbEx0daCO8PBRG05e4yPE2
Maagj/ZD9Yxzp8xf1WcByKb6IIGJL/mYNT99C0V3sLYh9YY78+36Z6wN9vwrGE9QTqAyaRq896JI
1Dd6SYFKFQkPzria+wIOFVAtACehEs8E1HOn92GTIngnaPc0BGfsZU8TDkJ5HyKroJlOZd6Ix779
GLnZPZas4bsaeW6b2TotpECN2kIYqI93RZLsw1bYd2W+y8cnWdz3IPahWeqMzatM35OeOJPkZ+gV
EVBn3vXN26S50KnRpF1T+tj/bhT+EWi6y6R0qyZo88iFHbhtvKTnhRBr9xt2hrIwO3wLAlxuEF0n
Rd1OiJaH3Ivat1K8mWdtK9iqEdrzcwzNEuRDa+obnMth7aG1EBIBDAKAK5B1l3bb2bIaETFS0MQq
IDbEUg6mElebSVB0/1/svjNTyxScvbN0MiDdPMwo16CDwItbOm+pJHHc17KFWddxPh7mGdCbITCb
rYhnK0Wb8j6uJ0ePoOMUhUEY/QkH0zMiHgxqNSo6N7qcu7OR9VUI4FKOxTOlaBdBgVgrUsdQ8Fzt
EjdSSjcGOlKfj2Nji+nE8S1rK2iCpQE4pYWrjn1nER3w+WHAO0Qdx86TS63whSwW3CzVi3/hlxH1
gUwTjVy43JlxCmD8Kq3WWlJVud2i/p70LgRnPbHXPVASXd8uq+NaRJbgQUA9ybpMZFgrfUrjLFDC
uLEB65mcZGgStytm3uORZ4rxi2oxAdCS51lQtUTfZHgOe1kWJb6Yo4fs+qhWHRTAIP8zLJ15yohg
cg5lUFIEIq2J4rVmvTCkgoKo8+ukn6sbdOMN+bQXNOSyHHFQVPBJJEN41wyzpHkZwqDEo7qcKFsl
hbLSLp+NqDu0ljzKrpyk+P9IKZTK6QZDyB+MqEzqL0mMK+QRdXncgNA5BQ1fUevTwRzkxrIjfWyq
bS3Spnb6Xmxae57i0nRwjEC2zxn/Wl4JGmfgJQNT/6I5zcy1NeUkqWQlQ8RUeW+zXblQJ0jsd3Tt
26nDyzquXbyICvEkA/gccG2D8W/VnBEc+JYEtfkh6fXewJ0UqmEMRIUYCOUnJFHsWEDqmczHbipu
hsRTs8diCP1B+RyFINQ+rKT5uL4JVkJkBakYSQKiGexFbOt7YQ2kHWmUB2pc27Ig2oVY+DqZPIv6
oqLYdHi9bnDNQ8Hid7/EUne1mGsRgSNtwL6bB63fogfd7QXH/lT+zE9dkHOZwpY5ZXwwgBWIxdH0
IqMDhvHBaZcb5WDBGK7UIN90ld0/k72T36X7igMGWjm5F6YYj1TGsCX3y7gIrufYND5jGv/RpJzn
+lY30vmgli858/HaEIYQjYSlaT9k267coBIRTk9KWbqhsC2Fm8IT8BjWvDC3k2dTfNGGbdq7KX3i
LOXa5oE3BNGFIoGhlL2xIRFDDZpXeTDWN6PsZaNDxNGzhsR/kn/Vp6ryFnI4N63sXJxskpwK2YYs
hFaern/ISpC+wGf++Q7mOl8kEdJKKPMgz0GHN7lSdUCBGNCSiMfrvyziz/301xKzn3Ra6MNgwVLh
Jw8lrwi/Vo26GAizh4wIvPdFiAlNJgiRghRxk2aP6cJuU3xWb9C76j9nQBIc8WXaFk/m7YCF58XM
a7X5peMAnYXgdkYrHOMWW6LGSq+32F7hfb3TzVvaOaMrNuDNtuvXunek4b19jsY9JK8axSu7+6q3
pY1R47FZcDHrq8cKgD4F6g1g5beYtc2LuSdyha/p9iOhzhy+9sIhN1GImui2FQ7ABMTaq6rfjV3r
531jEyHZazGntXmtBgqpRej9ojERhFQsHhTqLaMgKX0ePEvqn7kobRMCyUbvEc3OU1fut6EUqMJr
pv4ZFN5Ftboi+qJQhPzudzPm5YEfq7CqTXPE/j6h5dPbqbv5rdokm3xnPIDfzdqAl/rNcsXbctsc
Oo5fW9vyf43/SHiKcV8XVJ3zgJoZkArNIRe50PplEdljtbxFIWUJDDP63C4HqJGpMZJMxJab9zp1
iAoqu344xrqjPddPVmy3hsdlJf3OiFyzyqSHNDQp1rW4jMzt3cEr3CSzid/eqRCPtUe7c7N7Ya94
r7v2TjuOj5vi1N+Ot/FW+ypdVIBPydt1N/adz7j2QczTPAapV2OW+CDNlvfNH+q/xU7jpB83IPXZ
9W7naYG1HZzws9o+lAcL31gfhNN74xpetLGeTBdYgV27jW6I/Yp4bgNdWjrbxqZ7TG0eBdd3u8O1
j2XdRFm1kQzNoQDqY+gzyx8S3SEBlFtd+cWTTprXbcNb8aXbtc72+jz9vHaAZEbwvyCzUfRkc9xy
Uxmpqk51QITWViBVb8U+SsYd3BOybCGSvtftLSO5HClanrA7gShewGJseYUqWdFXNW0D8wkD7Xfv
gGjWz7nLy7+u5LsWcVITsHYdaW0UkJhjMKhmjg45GEp2MQAG3cmSj8MAbpmRukK2qzq0CXOw4cvR
YgcHIgXEv4hM0fvM3GiN1UdVWZZtoKbaQUrRsWvFH3Wv+L1Mv67P409PYix8xQrSeQsV0Xdccxa3
hGOuJiagVUHUiEeoc+MllXCSFz8jgUsTzKY006Gg+lS1gTGMPvTpUOPbVpWbmBIwMpw7gTMcth+o
mDK90xLYGlv1FJHMV0IeCppngtkQItXTUuqW4Uw1REE0yB68XF+Tn2dpYdFYFkXBfyGpebnl4iYs
q14jWBM6hdCJ6NwmNt05KV2NQFOoGr4sseb0+/JsMlc68DaqGIZ5G4DMdKH62U1mZBf5PfyJ3fXA
2qgch7E2jSBLAJGBAhpfaHZdDjJVUqNQC0yjNk+6NxlgpKp18df1mVzJNS5T+dcKc50MUa2SChoR
QWU3T7Mdu9nxJezsee9oiTty0v3rc/jX2PL3s7OUtEU5a1bRBpMzTXbyx/rdTrbmPF8f08/g63JI
zHHKrVqzjBBWRj9+jJ95vOBrp/XvjIFD43IQ0oBViFr4Hq1RPWEONKtHgBegU6NTnesjWXNz56aY
fT5kFICzefHhzTuVc7sh/pPQ8ljJ1q0YwD3K4OD88dyU1CpukgRW5lFwc7pJJMWvlfSt7Uz734zn
r6Vly5+tv2XF6VjKbRuUBTTvQzk6JVJxAO7oWahKTgS4ugvQZI7gF9BvdP9e2tLadsxSbcJeqyK3
gCSWKr3NCMquj2j9/CCyhi7mQrXNBoEDMPRUmmEmrm+iBqBsufYEq9hRUKobsScb0W0cKg6UM39p
dPbGaHy9/gWr41y4TtBsDQobkznASZSDpKMQ24Bkr6WFYZJjFPPgxTwjzMHVu1Kv81jCKC3Bj4f4
QIThPhcSjo9deUpC9R3xNHgIsA9R67lctBCUtp2hhtgg+Sd46mx0DzpAbIlo6qxTu81ym8yf8lCi
9pOjb8BLe3Cal6hHlOmdlpWOjCdolTzSOd5en+WVwPHyy5gZAFqlSrrawJWDR6Qr1G54qgF0/wpn
L781toMEVLBr/BdpX9octw1s+4cuq7iD/ErOIo1GsuSRbMdfWHJscwG4gvuvfwfKu/EMhBpUdJNU
OVWpTLOBRqPRyzkv5MEbd/7P4ASe1MhzT7p3zXvng89ATR1vXBtQYPJAw9C7VZDMI4b7aBhnNqDN
LNAXHZYy8nxt0U1caZdRlshU4zWNpmhRTZR0NgzDW7jbDKIbeQUGY3nb0dc63Hrf0/YVb9wInZ5G
+QtoQpqz+/7qQ9cTMHUA+YK4K5SZF4JmBkgIwQhjRr57/l1Hf1zfTUXMCgECnwDwJGCNdoXmZ46o
G9y1Zm4xnno+jX4UNtS07keKSv+xHIIw3+Pfwx+WEQzOxi2DlUQ+bcmNbaBPa3P9W94fLQy3o9Yn
3gSYDpUr4CZdUxok2XxCktrKN0DhMG+KxTebDWjqdHgT7109hNlAtxSPAoE6c6n3YJRWarfVfDIY
u3XLhceNBZ8xFzPejpUudFaq5oSCLQeF91B+giTzWg8Bb+YT2lzMw+In/sPsms4tAPsKTWShFAVU
IjD3IT8byg38Se6btHJHKLYAugqzqezG9mrnzkkwbHh9w5RrCCQND48d8fgQn3JuO0E+tlliz6ei
znmU2jfgqfcwCDFvAae/bq8LU6T7Ba4UspRoBRHjHZJHROV9QjTdLCdzNsLHMPX5GNVeCmQrAXIP
ojSyNPQR55jFNE27HSl70h3ylrAfzTDizUfqhM1RRazxuZ9KVn65/oHvjyq+D/kdwctgivy4tBrD
UK8VRgJPCZqH70riVmKyy9Ysw/s1x/y+65owXkBFYl77UgpZU2K0jrGcWgx03WEKfzn4hpHd9jXP
n013ajUdewqtsLvAxEEPjuAEuIzxrq/Qe9PEt5/9lrRCSBDZiZ+6y8l/cn7QW//r9Z9XlCYuf1/y
ZYB0SRMjx+/bWUy/07vsBPT/SLCpvoDXDn9q5L2/gi7lSXvhlYUzUAfywuzI+jsGysWvhf997vYz
ekUD9/NsbK1e8FUXWYwiXTTNT132s3V1M/yK9Obll0jebG18L21mB9O16dYZ7vxXv7m3kY5rX4td
W8Vm5UVsHw6fXjUrIHb/8l68lCt5gNB2jRW1m+U0hN+adtPRG77uymSHWvXX9G8dNYnK9jG5KNpk
QQaF6/DS9p0RuMwlr9ZTTm1U3+scdO9l8inM2yQa7brTvDmU9gRWIPTkY7wEKBfS/ua8Zwuux/UE
EqqNn/+iedQ+J7d/rdbNMAYx2+bB7vqCqk6bD4wXwUCGCz+U4owltHjuTOaKZ4HPd4VZNLuF9LpE
lfgVedfOpUjr2LIwS+ZpXE9BB/ZMK9nXzX64x8x/lNyB/0wTyqpOiW8B49nD0x33u3QqWc+qwmrC
9RQGaflg4p0QsZ60t5bBnT1369NYFPXtB9bxTKa0c6PVTROcNGSaY4EmoQZA4G0d3HxECkrwSIih
k/XdjBpi7Z70Oaq/ttvfs2D9NqFXSSNEZfQCXDBE7gPxn+zwZxoGZDBRYrb7Ob1PLbKzE+czI0G1
WXLP1SycykXDQ6PfSnAlYerw8oghfWnUSVOaJ3Bte9EUDP3fWObqwauGVnOTKUJPAJohkyjgDIGg
GEiGkY7u6vIkWE9oe3Ru57liKKXzOgZd5BJX1Ey/jD3qjmRq6oe2Y8uBTKGviZaUq4vauYPoBX/I
0ZIYTLHIhNzFirzpoaBBH+XOsGwoMidxtgY/P2AxQAHH+xQdWkTmQF2pXc4kAawaGWe+W0sLZHNd
Y2gcl8qLYI6AoEtB4JrKQL5eaditN2XmqSbTEwiCwSoWDp//uybnMmQfEg4GyRlsn5aGFeVjn8Zj
qKtlKkrl6GEThEnwiMhwy/i6hJIqcMoZUpDBP2Dalt+RYAlvk3npPw8mEnM04OG2Swkga9wO/aXp
4kdWki7bFo3eWy83wt3EJ5BYtyByGAw/f04bl8UZW/LD9RVRHR1gwKCmgXHEAO2Dl0cHpfS2Ckvb
RP9nkmworqfT2APwaSgYPX1EFAjc0dAEoFMZN9co7CrlNDRP3BiW2GbZ+FLzwI28BZ0g10UpbSkA
8Q1evsgx+FLMNntenjPuwJbMIX1Yi2LdunZvfsSazqRIrqAH8SbJ4bFPoHp0d9nQ1Lc+G9z9dV2U
OxSCuwk9PCIdJtlsYLN5pH5qnYBsAQTOEb2DzWoXD0hJ6VgaFcM2sNw/srzLuPl/GhdNOIURmKcS
GQVUgIKuGo/WvNTTTeqs5nAcl9xZIoOvY7dxwrZcbpw8NHlkkZWjZM+8ASky5vqRmXs8jfrOw+hz
7RYYVPjIqhBAr5ogzfLlt+lg1oPRW4mJATnaHKyeeN8Wc+JPyVCHmpKLWGA58AhMQKGJ9ws6pKUj
gpY40vQhtdDdaL/Mq/eja+3PmXdKLQyAIHoWvSW9JqRSbbogdcUdA8YzIoMKdZm7tjOHzKlrssjw
2iFujCzboXki1YhSRToAAw89lCgAYylf1QvCgdGqG+uUFVWU3/X+Zk62I991kyYmUB3Kc0Hiv589
vJMkoXYR1MKQq8cyy2OWlprEk+JixPWExg3B9wl4UGmrJlc8tYVVpDw9VGCTL4DuEXlTicaWl+sG
qIqzUaGFywSSjgNKNUmdZezAxTxCHRNY57Gdjhu/z9xdPnfzQ+B2Rtzn9XTsOxeVfS+494dg+Voa
TqNZVcXkB9IlmERCrApbseQEcsMwO53OhYU2CT9Ka3Y/u5jNt790IKjChEHcHtweAD+pvZkavPAX
/4GzAUyS46eyrm+NKp01R1NxXi4+KLjc56YDVv5ki/OSxb6b72xW3yVYhQGcwXRagCMMRtbN9d1Q
2BZkAhCOwB3gjSW54mBuXDPLOWSm5cYtHs1KNyuu1uqPBCk4n/HkCvsOEtwuS3YMFb1wPg1T/tKN
HZIZ+VMzJ8c2nDTvEFUC6UIzycxWpHUb1vXWaal++vSr8ZCGyCCty3Nhuvsa1Dp1DwqTPAbtwhYT
tQ+0jvJQA8CqqJJgccHvBiZdhNmhDJJerRViagM+Al1ZDvpUGmOKKfFAuWihWbMqkXxMDoXf7xJr
9qOqcI7OrMO9FmYjueGLb5DMinDcKOGCe7Cb6PBqGiZeftU4Dl/nEZHSCrDv40RHe7OWFde4SKVb
OVNfuoL9KaisXKhPMI1gBH8jeo1d8mNlumSy2qn8kSRfwG3XFilaluEjT6ARKorIeEDyuvjSPk+f
3B863BTFLYMlBSoWyk8OgiXp1HRJnmdj0Vknvz+6zsngO3fRZOIUt8uFCOnYjKPN2DK18E7+39AI
KIN2+ZpOAa6z2+suQL1Jf5SRDkpfTt7k+zgo5RqjQ+jGC8qo9utPbNYEZKr4/kIn6ZZBzLk0qQlX
MCA/29Lbrtz53I0d95eNOqWRTSCbjo3CARNJuZuDfTNi8/JN5y6gk/S/uqXzy8vNn9fVV/qns70U
y3N2u1p4m1mlh4UOrL+yfGMmTeSuhyn/zo1PlfXJyTQhtuohjDo9Uqw+cJkxcygJrIYiL5CjQNww
Rh1s1QFKwqv/s7SjAJ1KzWeua4NVe6EzicLWzlQs69VcZrHuPEu2TdtGZA33DX3Kl3TvGq81iHAH
e9/UYN3j4xev17hi5R1zJl5yQEPZLpmfDKLlMuz2WWAVEU/bYnt9H1UxONYVPUtAwxf9sJIdk3oG
YF4FMX4Q2y+3Lk7/Coiuox0hWwNwjVj3jFEe0TOBkjn3BsC9jQAHxwV/yMK6aAjsrWH9VTbZpl+/
XVdP6XLOhElWkw59k68h9rCpm+98YFUcFJYVlYzR+Lok5YE4kyRZy0QWMi0zJK1evy29JxpsO+eG
+8dwiZtmjZGM0khUeqAziZKBhOVUFhOBRDJW+yC5WcZvvMTQ3Li7rpm0hsD4xbPnjCVI0ozMLkBO
a5AROWxcNrnhPw15hZH64fd1OdIK/iNHQHejbOVgfEKSg2m5ZF3B7HWsyyS8K5YwiJHW8DYtLXMM
Mk/dvsOo6m1tt0B2xZjqdenScfv/0sE2g5QQsdAGcnna6VLSJEXT5XE8hj8cHW6y2IuzaOLt18Hj
h1QeoM8dxIyXv15kNk2cEri0uJ626Au4zb0+nvi4K5tnm+9rXxNCqfbsXJ50D4Yz5muJAXkEDxLX
oHHd1JHffL2+ZmJHrmkl+Y664VZlWBaI+/wZOxTerzz85Pf9YQybm4Jq0pCqHULYi+E7N0A6R35t
wX+FS4F/jp27mnFdpnOMsE8HVixfNP9sFYix8QbHrBDSOZdb1dR12TMTzGatV+9c88aoNwKJJwDI
ro90MmMbvNI2vDA0x0w6zu/kiv9+dt00TeZgCBRb5pcP4bjvS74Lm8eh0SmoXMYz/aRj5jFq2XUr
mNtAyHPSvbqVhnf265JTMsKp6kexejYXvByvZmpuA2ppDqtSihhZ92HkGFeQjtPUeEU7ewYOa9js
MVUH2Bk3mhpNslJp3mdS5EMUehkx0W9x9KwvftLEvU1BX2Ru6+UXd14+cJRCPO8xqYceE7mHxTA5
3GxngmwezE2R49EkcmhubuwuLfYgkETLQEP5/rpQ1TKiW0A4XNGJHUr5t7RKLJhZToHM+6sHmSMb
UVigTx8QgmwiUlmiMiNPsSZQt2yCih5nEMSMnvmQ9t7DvISfr4tRbRbaaZCaADkfCDykzRrLclxs
2tIjWXa0eyXusUo3mArc0I9wh55LkrzeNOLFatjg/4Pd3WZZ1BYaT6DcFk/kxjA6KOz70hOkkzMP
TQ8BAGjeBvPeXMADkmqMW+Vu0NbzrxDpCPnMMAdzQBDb8G1Ct3V6INV+HTVBrFIVMcaAZkfMWsmd
987oOis1J2x+tzXbhwI0VRlu8+tbr1IFjf0AREevG2rQks+ha52ArMCjxy7buvN9mMSh+0R1TSVy
T9+bgz4XI+KXMwdtormNEydnR7MDNC0b1ynuVusva6mRkV4TPwEzZck2rQ9UqjkZgFXekyauXWOI
zD45lDVg3RyyVPvCnYxt3/mYBQbD72Z01jH25tHdLouzPl9fG9UGnH20PP/cWU0D0mSszYTMert3
1q2lKw+qYhsP+4vCNYI3UOdcrgtwUIt07EBpmvp3w/CCzo1PNtqOwpFE1fBrcrrtB1TCLK9II6Dt
z5S2G4BIdT1YU3Eswx6kGr1n3jldhQmZrvA0DlJ1V3pnoiTVus5FrboYQJq9JVvdbLpyayzRqoW8
LhLi0oW/smmwOrFuDA2rvCRxhmdCOGncr/JwnEkRfvPMajtnSVfmQgq3wU6A4oW3sDgcXld/OH1g
X2AG4oUOgTL3GLctZMONsTj2+atHntb0aWIfUQYtgihMWRb4BN85LZCbMYDcHb3iZREzQ2sV+eGT
NnxWPUW8MznSZeKGnBr2ilisHJyt1+SxawBcyVhiDgqCbDHj0ALs+X/NcfzjYdDHirwy5i9Rubzc
qyVPPb5MCJ4WQEdlwIzqrD0ot5BxvPGrPM6Sv8GgFAd80Jmi0s5FZR9lDKR/fUlwU9vFDEg9emQF
OkGS3yHGcD9gHGcSxGE4M0O0vSCRzfG4m5OXaT4gcRtNw5frMpSOiICNAm1I6FOQGwey3Pcnv8AT
Lqj2Zh6DbMextiFahJZ4LjSeQRVueGeypBXj00iX3IAsDF3s1nqKZvdTku6J2+1sj2kWT7k9Iebd
fdFC824YMPNX5JwWhFBBCggfE/WsumaazKncTP9mfPhpvHlE7fddEZvMfjf1XUGPqfcUBhwzhhHP
D0govhr2tq+/uKfCjU32Nem2BcZwuBM5MM150wDYnNrV7vpeqtYX7Vc4DIAjwUiTdNJRbV2XmZUA
8gZ2ZlU+2SPmUUNQLZdP0xxqAgiVJ0b3FdCA0M+D2FEKuOrEQeHIROzIbmsTxFPhfYls23WFVC5F
HGzgq5gCpkk6AIsVNslcL/SIysahKEqMJLBt05kRRSMW1GIbB4P9tWfo6mMq4xHFSVC9YR3f1ap6
nwIZzkT6xpwqIEA38TTT2+u6KTfrTITkLung+oORgEfaDGIgsZws775wOuB3Y6ieOJrN0gmTTl4J
5kvL8MDA7bAdnZpjl0ZOl+9SF9ixri7HpnIp54sn7ZoxzBYvAOGCY7588tiKDkc3YgCNIgnqmqBN
sbVhptIYHU8McgHADP1sl56yrMMusxtOjyVHniOqlrIGbLpRIpY0M9v4CtpHDLewoKyqyByssAU0
MO839VLbP1y0c7dRnrVlEyEMHf4uO8Ify4XmxVaABO6ala1xnXTTrzQUg8SEJ+ZzNpM8ifyBJo8D
s4IEh3vs8nuDMt1En1o3UfwBhybwk6SQxwpmSodG+BiG/JAVpT1GYXSZPKUQtH1jXgN/gSf3cgGB
p56aC9J5RyOhkb0Cmr+NTPf1uskrTxXAGoDMJF43b3XUs/usNFiFFwfFIxAYgXc5WZctMuk6DC9V
8AZ/j9UKgA7xDr2nCNahCyw80lqkyadNUm5X79BbmuOr1MUXUGGYhzBxAVwuWDbzihMC94epnTAe
nq+vlHI7iImlQhsW1JCSDEUQ0pwH+HUPzF/FAwEGT59pbn6lBmcyJAduukbtVjlezHwqvdukrgxw
wAV8c10TuTj+zxWJ3caYPIAaMS1/uVBrbySrt4o3MyD7WfQtQH1kTEHUcdPlEaOfvRvwDsXmsPde
rktW+Tw0HwXogsJcAzLUl4LnZckWn/m4oPJy2fJ04KgnVOutMa71nTGZR7CthNvrMlX7di5TUtYa
zKrgvQvbq6bdajb3JVLXHO2D18WoVQsAwoe0OCoNskvIOUcfMqHHzHU2wHfetIW7sc3qMRxMjPFp
OnbkivfbFr6R0KGXFlNGcu9uZU6j26QjbD2MrPEhczbtoau2PmAL/X3/7UaH76laRWSSQbUu8BVA
Z3+5c2Su0pT1SBq09SP4dJES9bZGoRvUUi0iML4wC+mLlhHZMJvcqbxyBOZx66EtF+U78M5V4d1o
lsdGi+CjVAmTBZaNZkdRLLlUqV5zPCVXhx4TAC4hp9BPJBp0hM9Kjc6ESPGf4fsJsi02wqV6joux
A7LSbnXmOEmCjTM8XbdBtUYC+QZU9TjYkg3WS1VgSAs2OAKJvp6e5ryLxlmTcNMJERqf3RhFHdLJ
rCCEDsiMrwCdH72NZ+rGXHRipOxI6IA/sjVwbPshmrM9BVKWJgDTSZAClLFcFw5GTKSUADDcjB6C
Vw4EfU3mUOXSA/ffPZETV0vqzanTYrkCj8fjwKNu/UCNTARYSFqhigDvc7khgBjz6oSIQ1P4EQl/
FAXdgDJLE/crV8sPcYljpBFjPtJ+WIBkCB0Denjm7wpD3/kQ4wH3fxQibUmTsyEJWECPOQf1j3df
Lq2+HKIKRtB+/L+ayFROFGjZbSY8dWAd2leW3Flsm2puA6UM4phAsiMY7ZHREooE6Cm8TBD8Zl+d
4Xfl7Kfs2LqanddJkTyYtQR5hrF0OGXrvtp0hYVw+nEcNV5FLSXErK4ANscAx6V9dSNesHZRsCP3
qhs7O9A+3DmYMKtfr3svsblyFRZtof/Kkew4BUoeaRvKjmuNDswQQ3QACEPjY0AKzGn8YKMZawMu
nW5SjF0PqHRjvh658O9F+DI8kDSirnayQXz5O82QVbaQohbznFLo2Jcurkv8H8dqfVwDG6wdNprB
b1kfOz3eK2bE3V/N+tyuXdQ67vb6sqoOLqYHcG8DXMBDPfhy+9y1wis9nNGO0OxRhGm7e5J/uS5C
WWtGzg0NfC5KF8hbXcrwMUfOwwJVvwYYmbFtsr2bLw9k5NuSfXaWT4MH0BgwK3hchzmneNhiOlbM
ByJzjyK3dBtNtemwIYXzW+u/jDqa2shjh96MUd7+fV1JhakAERTTgQhN3piGL3VcM9Dcz3PLjsXk
3SD1B/avHaM3lS4jp5YDTcRoPKb1pbVsVyBHt1bHjoFrvMwufx0nclst6aHGc/S/+1vo9EeW+Jaz
uzw167akVc+OpD94+RZaZaPGRykCoAsR0gbZLfWWmkAdoAzwuMz7MbKd4hGE4k90ZjcYhtBc64oL
F9N+AphE1B3Rq3KpU+k4La9d2KKZfV3JEAW6sqbCT10IkDRiAUZk5h5x42ogYNy29rJPy9vgMa2z
nd/xvdvsr1ueWiOklk1Bbo0I/FKjpus9i9kiUEn9X4btPWLq5fm6CKXRod/jn3Fb3I2XIuZwJca8
QKd+iKufTX+Xhjdpo7kUlXqg0UtMh+IakbFpZm4mrWHCwVdzeTMG3i6b/3uwhSvqjwTxBWf2vJpp
mLQ5w9nJ/Ai1mx7tnNcXSuFNLyRIpxO5eadcVkjw7acW7Tus+4li6geEoCrkB8iaIVMu41V4BbHq
lOG+KMld82PACNz2uhaqnTgXIGnhT83i0goCnDpKnGj6j02E4nWKd5UJ9kRUuADvLZ1BszNHF2Vi
KGCOaKj10nhdwhtmk4gseeROT9ZinjxbB1ejsuJzsdJBwZwgA6ZcxY5Zcm/yX4aL/Dd63FNdmUl1
313oJ92pM1JQhW9Dv4IF+TGpbIyt9BPbjF7+yLxPbLE+LRgnqCbgphhlopvXUV1653pKYXJqjYNr
NxDfJZ9W9jxOU7RGw9JsF6+OeaLJNahXFQUFZGxQtrGlGCkfecYaB9LASJ8BRN12NwY7VJ6O5lcp
xxYTSA5mdPGguTy8eClbmRti99BjsQ4Hrz5U7BBSjekL05ZiMdEGinF7zAHj36StM4hbdOmKaxwi
kukJmmhL1ToR0vawjHCSikjBdYFzGVDylSDrDgBmzb2gXrB/VZExdCgJjdQMcLXSSrS+lFO8trvw
Q84IBLECwROQJ/J9ajZoImy7kR374CVIgw3c0dS0H7i0MVgPkgBcrdh+EUGfOW5rMbrE6LFkjmFU
m7JFMcQovEaz9+L8v9v7t9ergJRBqu5SytJXNibdIIVb/gabn5iPrXXoynFj68ZuVB4WFwVqOICT
sMFqcimqNKYKmDQWO4ZN3W1CwswY+e9Fs2wqS7MtNJOCRgK4YXJbkrHa3piDtvdY5EC7cZK/Vjvf
sNDUVb1VlobXC44lah0oFEguoBn7oPaYA4tGv8+eTlHgxDnRvDOVyiA1/FaNEGH25ZIxq+6AKmnj
ZCIMGb9wcwPS4ev3nsoAMGD+vyKIFOYsoPPNehu7UlqHpivQan7vp3vASMch1eUyVRbgiA6PAK8u
PPpkdZyctqs3lkfepjs8vETa+bo2SgnIkwqoTPSFyZAUDESJSAAgFnEMGhngHK8+0FwHJLQ/EqSn
f9mMs+e8PY/5K6floRp+m+wlJezmuibKC/VckHT+s5TktltBFTQ7JulhKTbOk/eCPPMyYrhq000f
iLDO5UkGXQxOOHUijBNLJ/o4uqeSaF4+qkPjmmhAQCwkmlEkYwvosAzUx+MKGB57o/MjCv70tf+e
1J1GG6UkjLmj2x/nEzgBlyenLeuODBZctGN+qdvHEFmF3EENrNShm6uOKOa0ALqIKQYXmZpLQVnY
J8BHmd/eiwCvuYUxUO21pjLrcyHSwYEXoE3Rw6mlQCVBCMB7X7NeSjUAUi/qqnjxyOgNhTsk4zBC
wlTyqEdNknu/TE/zFtEJEZt2dqU5qWX4QACBz8zLTTj8Fgc0nKbN9ZOjkyKFvJM7ppTnkNJUab1h
Y0DiOWh5nBSFrrtErLt8e4IvCN4TM60eki6XCrWLW2WYccJL/pv/m52qlUY34FDk3VddsUnlpl3M
h//DdAKq5EtJzExCo1qL8hh2q79Zq276ydMmiLLMNJ6Wqnod/cHW2ITyDIkxSIICHgG/yqVMC8OV
rsloias0QelzjjvKI6fCePr06/qWqSQBPd+G/QETGIm5S0m5kQH2tWLl0fKOHESHTfaEyfzI6DRo
4SrTQGuXwLD0QfYqN6zPwEAASktVHodt0sY/uuADpnf++9KKNdVoBB2g9Y4muRvqI9qu0/Hx+lKp
TO5chHSGMKcFeEavhIjs6zzdAYZzukOPbjw4v1AaiLWTEirXA+gvNGaGsHIwpVxujYWSUAVWzRJn
dolW3wVO/ZfrGgkPKR8itE+9gTwh8SbH7Dbv+Jx20IgCx2ygYF3xv+V/dd0uIHVcUh27q/JiReOP
aMHBTAE83qVGYHliZlPWkJfwR15mTzVKBKnZ3xWFb0Qz+5FWv8EBYyWrZutUVn4uWFrKbkxsq+QQ
zLNub6xLtOTjLimfmK4xWGXmvo1pCbRe4pEqA0r0uedVSwgzN4Y9qQ/JsP9IyRNdOH9ESJZems06
c8xTHd8WK4+X4TCmv68bhk4NydT91gEchQnDsPjTVGxZfk90E9g6EZLj8VmWhF0AEVgpzElgpdz6
8BEtRHcMMuUONuTS3ByvwIBv15dH20nXHZgtrbhzyG9vsdLtdUkq14B3ItIFuClQ+pSihCKtGjDY
QVIw9xNmMqwRDzkPHcVhN5sxAYf4/ZD47c3a9tb3dbR1hX3lYv6RL7cDNSz3C4/AVfjmd+xXQl8+
tl8BGFYEWI//7uz2qcFEHRNHKGjiAOh99Rq7utEA5Tk9EyKdUyOYQDZGgvKYp9M+BcjzND7lgf3Y
6CA5lAt2Jsi+NA2WhKa/lB48UbUVE2jIvBCuCblVgQPgq9D/DcANBMOyDAr4vtZLyqOTmVHX3XMQ
/1SmEW01V5/Ki+OOwAMfncaC1fpSl7xaQ8IN500Xw47cNspOwfOY3WtvJJVG55KkoMvrfV4Fo4sb
0E43WfWStL9dNu56nkTNeHP9SKmaimyAJonWEYyfoefwUq0JHd8uHCzU+l2zaMWoxZ2zeQyGGHQT
7DtgTjXyVCZxLk9SbizzMbcKmISzDkcy+nPUAqQyqPwImEDbBeMD6Cie91P4i3IKAHb70A/et9Ce
45b6Gs+lXGhkOIAFAVQiZAgudTeTESgIRVYdB/MwZc5u4ElMqrveOyWTDnhRIQuvDzGvhJQakuWS
3rk3LwEmV/Oj0YT+p3Yx/chJyzIyJgxkEV7WGwHUrXGYbyjyUugBYD3MlyEMsLDB0uHwSsBXOmmX
g7YWpI5fam9X+tEcRq39aWnabejkj1Zxz4wxMtn3eUJG2fpq1cO2z3471bC7vvcKt4OPEYlewHW5
ttx85U+AvPfGJj/aYb8DnzgH06mxz9taY2NqOSKbhCsCV7gU/1Sel5mVPeSY1yjaHaZueOS6+bzF
PNZ0gzG3VuMZxNa9W2TcfvgbAT5moi7NyDDAtxlioY8LcO2ilSbVZpg9WyNFcXCQIf8jRXLaNnFz
4hSQAjTeqep2Wb6rfHZ7fYuUQoDIKLqXMPUoF3GmhoDct5tygHFVe2I/lsCeSfKP7M+ZEHFUzl7J
TVnheR+MKKJgNrR4TpxfWVQ7mmtBaQSiKIXXPtIxcnaZGiXYKgg0GW3nQM3tr3WJg45qkotvr4N3
e38mRnIh+eIt9prM+TGlwKS2DtT/BFL7feMt8dS7pwDlLzt9sqqXxQRWtR+HfN4kLd+49gM466Ju
G85HUryCI4YENwDdwFk+GpTf1hN4BK1P3i26Z7dDY2wTfh/oIjeVTxJw9UgmolEEfTiXGzHaU1tn
lpMfWR11xl17S/8af4GL4r/b1JkUOWVZ1gB8611IQQiK2C6mFG+sXkcgo9QFeYoADSkoKMhp3hlQ
q5QJKZUTJyjwrACMf0z6ry55vq6OUhCw0xBrYFIbAczlogE4zBjAF5MfPbRTP7Ig/dn1ObC0ktLY
e+mCDHaDa+S6TNWxxBX1r0zpxKyZMTE+QDlcGbFfvs7WIR80d4XqwGCaHiNUyFuCM0G+Kvp5QiI+
L44o/kR9ec/Jj5rsdRCKrspZYl4JNwDycEiUSqpYBWvstISYduvux6NxA6yFapPcNo91PO2rIkoj
EllRHYOybpft6Pavl69d7Bxexq13kz52Mbej6ZbsqxinJ6a3dPOliqq42LPb8df1Vdd9qpT5HJch
S3KSFce8QizEf2TO/roAGaZJ+A3g7v9ZDOkAGvPImZ1gMRyf7lGP2/lzH43mMxg1t3PpoI/l0HlP
7rghpAaCmyZbKeMhyuLfpsbPHHEy0bRyByhoP5FvJI+GNeLf0X5JX4JP42vyrX+dH9osyp6Q8ruu
uXppg7epdyyBnL1O3W40C1YD46VNMY/OqmaTAcFZc2xk+LF/FER3foCrDIMooXRn+knV4sLuiiMQ
T7ziewLKZuIXN80Q0cjlObBYSYSCYLVs+pl9dqcb1CB9Ou4w4SmYhRZt0UPlPJBV+PeDpEMWlnPC
0xQTzSSrog5zD7MVzzaJXSAFrrPmMlerL6ArcNIs9N9IrsrLstLMhgrmxQHklFBgXWYRTb5lQUSH
e+e++jHbdeSMO3ssdvO99dlcdqn1WCNjM+patJSan32LdO7bYjFSYMwBIsbfkPXvyQDLTn1T+1FD
ddVr1awLph49NAUhqyvCwEsXzYBBGnoTpuwT86kqAszs9BG17o32kCxkl6Qgoew3JHxu8u3c3Cxu
FtnTqMnEKkPv84+Qba/JUQ2wMFKOF/x0N8JrxSu/T6O8jtLn/nc4b6zvRbRg4OGZP+tm/1QXxrlw
yc4y9L8AOw/D/wCM3sz+d5SsYt5p3JfwTnLsI/DdHQz1YJHlYDEEN0k7r9Cwu2UIfG1wolaHqfxh
OsdxfEVrxwduKMyhvAGXIjsiZ/1APwYuNQ/bis7FNkdlEl2feY28j64zQZVBBVgfkOFF0hbPAimq
S4smMdCCVxwrOsZV9rm1SCyqeUnexOGIIQ54aTwSP193iqq3uIPeKQQxKIMgsSnZbenQgpQZxl3n
Jty1K4tXtku6n8DstI60CO/D9cWq1kOhCZVldpF/3CQiGTQ+IxpENeTyvFhm1jhssotjaP9d2DMK
ifUWuODRVN9VWboBxDJ6uZaoT32Qkq2Rn/MbvLE0mQhV/AEr+vcjJGc1J1VecA8AAib5io67eAJM
AUY+bwuiMSOV2SKWQpsaOkUt7PGlts5cesFgpxTaboJ+t772LErHOP87wFnUvA9U9xxKChgFQV8c
2BAkrweI19JYVx9Pndz7VTfdFGdGQTTXnPhg+RwS3KEYshNscm/01GfXOKfTWuJOgdl4W3t+ytqt
81pnR3AaDrpisMqLn4uS/Aoa4FCnbSBqiusv1pGdGnSNRh84BudCpNPn1tlK6QQhxN58H6aoKaMx
LtbILmJMxWZP18UpVw9UcyCd8kDH9XY4zlaPFHVQBCmkJcS8XVxRfo7mp3S2gNAxRgnXmLnKMwvg
bTGtJYgipDNOgrwQPUJwmpOTx1Wb3IeM/U66RHf5q7YKNBQhBvfE3S/HPoufpiE1gTfSO92NZ42b
srxb+/3QxlZ2x5Zj2gLD3H+wwy+CbnXaMdO/4SM4MZ5TS9ezpDoGQQiMAvyFSEwu7s71ZHZAvwLm
mdPQ24D0xTZPuaU5bKqDjUOGDtoAvtuVu9bAuOos/4+06+yNHFe2v0iAcvhKpU5uh27b4/kijMdj
ZYnK4de/I++9b7tpvSZ2HwbYXewAXSJZrCpWOIeOanKY+8CPMsEtYrTrR41jjTFpi11T9Y+JQTmO
fu1AMewDhjSggeFNw2groHAw/IEiyCECZRDQHgyaOlxXu7aBl0KWv79QUkkqVWlAD/1hrh/p/KJG
M+fSyWvqcimB8QHBjISNBvqBQ2Tdl3rnBBjU1/JyJwJUojBmkofLszrvhF2U3yfpnYCINQXhcZX6
NG8HjLipBK98d8hitHEax2Rww2z2VFAASaSQ6k0re0bMm5fnfTXjNNKpFjA8vRx5ephKNxxNEmQ/
48xuU57pWz9nA6xNi+vArbo+AoBEgHbTgpMEEgD6lWIiIKWYSd5ta7R60GiWx0Q7ogAMNFxLmYGf
0KcBpEQ1CKjq2BbSh9sSVtdxIYE5aKGR5hGM2IhLJTSqDrptRoey4LUnrUsBHTsyMah9a8w6ulDN
8q7BrTBGw+lR+llyWOPk317Lmu22QEf9XynMWvI4qCKADwDraL6TA82xhj8o+vV1hmDUKcSQQ2+x
FqKA8gy8i+iIQRaf0bYSILlqbgErJC6OyOflY3rXAWUTnXoh5zqubh/aqpC+BpD8NyKNuA7SognG
v6AoJ0QM1vAsSzxk19X1XEhh1oOlzqWxILuCkMXNuunR7Jcq6m4Gu+/tg1ozzUuKEXRFmFNGz++1
Wht6WrdGgIPK9BjmpLQrzdayHxjVoGrqSr2LDOltiauW4ULiojoXFjMujFCIYlykpuydQJa9yapC
Yvbhpmyj1zrglVpWVVFDZ9lCI4vpJ0YV4zLNq3TGCtOitjC9XGubUW+2RZFSUmUh6E6hT342JrzH
yqqqXAhmDjECEuYYF/Dz+jJi3t3J6h8MWnHOb1UIiIjAbqosOIUys5tomgvmAGi5gaX46AhNkUVp
dE4ktnpkQA5DDRfWT2dHYMIgajArBpuBAijplGQ7vlrA2W7V0rfSjhM0s+Dhy6NHBemRBBY0PPLQ
IX69JLUI+qYVYAdNGpNImjfAq7Tw0upREc9IVNrRnbjLCeg/Mt/QXaN6uq2gK5cPnaJo4V7YyVSD
Tb5FoSJIWpalyE0h/a6E9EcVVTYtB8MOwpITpKwKQ7IVE1hIWosm47yMrh6zVADkyyBOhTPWWW+X
ba44JoDTXASkPOCmVXkm2pMX0A9Uy9nbkJoaOAZaQCCMCgZce2m3MPCKc+HKcfT79kau6CY6rUHi
KCkIqk02o5xXpkxFXD6UyzE9EGYj0koYjndUGiQcpeGJYoxKAwagSAB0zkEKkAGIOyKNCakl3rzK
WmIWmglbskDqAnmWudNDGNMJ5QXM1upPMQGCuJOe061IgvvyQO3e03aCDUKa7e2NXLl/V1IZI42w
IBFycYmk7Mg2yB/DT53bEpY7xbxU1QV2CEEBZl2tryD0wigL2dTnnYE5zXroAT8jmh6m8t9uy1hx
NXBpmA5euJFhi5m8WzSEhUE1TE6qFSgmgAKyF8PUnUtXaSS3jPM3QEe1wudtoWuKgc4QMBeqmJhH
3fnamExDlpSlYiIOxVxWWv/MkMcXeOez4mJQ3MKEHbI0GJhgm3FzvTaSFg+oQxs2dmrJnhg+abvI
sEXhmYt+u6YM6PiFsQDykYLWhesV5VOnC+IMYWXxkluaF/9UkoAMSW6joe9fbB6mgNAxv+CwsoxE
LaW1CHgRrCspFQKKX9FHE1Zu03rikR+trupCFPNYE+YMbxyKCwzOOyDb/hyGp8m8r5EnqSjPMa8p
OwZPYGyR1ULxgnnpdz3tsnzAsqzwqdfR6VmqHK+8lqeE61rQPk2kfzAQf31ISTpExqDAh2CKmIRW
hZgXpFH1ZKeZQOJm9uP8Q0Py2xL/xUzsgrWIp7xqYriXVXhF0NMhTDA8TBXSvPWVjSf9ba1YcyEK
QIFMGAyY9m9JSWOIEmTUgIs1ZeesG0lZlrs4sdyYVwZfu7yXkhhr20fx1CU6YGfCtqa2FOuUJMEo
26aWiRwDyBPFmFhlNpOxLIFDUkWfNP/s65+mymlqWt83GHJcXSTndebi1npuZaWB1YhqYpfCwue2
K8rQizuOu1hfC5rGlhcxJn5Z/a5oNtcUaxlGty83GYIXTmJ6fSl/S2CWYio0bFRo2gF8se/oGQrA
us65QrxFMIFtMHdVFy7wSYH8FlFS979mntPjiWBsDqBUighYhsAOoFvV0yzX2ty+KWtGDQB1C0i5
AffKGhqdTpE1xUD7AKtE3VESVHdpsB3Mx4/bctYM2qUc5jhqJe2StICcHkQCwFcVktz/5xIAio0E
i4XsKMzatT0zA80qjRHIWbXkoB9mUl5u//5XkyYbgFwKYAI4iw6CHKQLrEJGGqVxZbcsbRTowo0x
n4b4cy62Ccrv+ewOPbXpawuM5tmusp9TbpFkl4Rb6gBfWOABgKzpCICnMTaKeA9tXszCp0kAYZ6J
7zJMINIKf8bwkduMu3Z8qGahgAaQEfhaxswNlTIavWHB9xWgpcPYgapx7utawRmR198imGUEoZxb
pRBibjhPNqF8NyWDrY8OOvXvgwTd50ogEglNj2N1bmuTVKe0dLTJ8EspdZToSYv3NeX1taxFTUtP
C9QKXQB4bF3r1KTQPu07fFNolHeyfoqmDymp9nKhHGtF3YKwhdemvqzym5KhvWV59yyzZsxGZ+Is
9wB0BF5E+SBJlUeNj27JSOd7PX++rdBr/Wfq0gyP2wJqV5l92NFgLksqAz0LtJm74iBuzDvFaT1t
329kB0xOdu7qp/iuvZ/fAVPoqITakyOgrae1VSf3DF8kOm9Gfa3+fvlRbP19FHJJD1N8VCDjEqnJ
BmE32KPVTSyafjo1TgsQSrW7GyfVNuP4sWjGB7M1X9Hp693eH+6nMDYLlZE2aFS4EOE+3wib9Jjv
Ak96DTbAnTwkfreNT7clLofLHj5OHQOZmGoHWjIjUA1SKo+Lz+owzRoNRB5fewrYcE72YE2rL8Uw
fiuHpstChC0e+5Nc2XHpwgmnG9inliNprSoNJktQ7OJVhcEEFuhJqtVeSQzUMLtKPVla/WGF7V7N
tJbM8dlUnTR1C7Q1BLXhSLXO8W1rhhFPezxE8KKT4BWub2/TCblcAeP3kCp+MBt21UbeWPK60tdu
LFqz0cqARkikKJndDJVJ0aoEPX0wFURPKgHdmAWGaTEiQXv1d9QInFLVqkDUawHcDU3B5Nn1spCZ
attRx55GW3OrxV5u1yByd2+r4ureXQhh9k6ShxBAzSq6BlGr6QFDWFk/ZZNzw9a8CkYN/3cly0dc
POnnqEcDtq7FB49wjv4LmoG9Spc/zdjRjjZGSpefntzMyUm6V/yEokNNddqD+Kd5LB7mvfRD8ZKt
auO1+AA0BFBMP7fxzuS1nijLgdz6FsazWWKNx46Fb7EiJ9xHH5Gt/dA8dE2hEp65wU45SB4cW+EN
h6jdjz56itIHdZ+/jW55H/zO79tj6qVkfLbQbODcPufVqOZyoxZjcXEGfTSLQRRCm2DeXKDCwh64
IVDtXJDd5kh67+ib1RITCm1P23g7Csfho3Xj1hY3BudRwFNs5kVqyJMcz4ti50hRZS+xk2wjTtvi
moX9e7Xws9erFUTaRmChglo73Z3u1Xec7byt0ajBXf9+rGWlqAk4atF1Q/v2Ud3eHswLXP92oQZD
qS0nhajyN7inbdHhMX/dvvUa27tkCWmAAA+fr+t7Md8N+kYyOSVE3g4tf3+hb4I+d0O2tCML/Q53
lDQSjzWCt0/frEoQoYKz7FNGegW4oGBP+EiB3oP8xu0TWSt8A3D9vwYMtup6MRLcXtibEOUE5VG2
P9Fo+5Y46VF2z+F+eI4r8gcYjbKXPsj7Ca9pP/3RP2cb3tQub08ZA5OI4P1O0RJymM27ckSUFvGC
80Vv/28ThuDheqGzJIZ11cEdqOi3VkjqSC+tjwrmvTAQ477wb+8rTw0ZQzCATU2pMzju4uCNrx2n
nrFavbk4NTb5oOhRU4fLYtqP6SjY4yn1M2SiJiLb9ITHXbyp6XEo7yZeqLCam7+UzJgHOarLSaqw
sJJQx8I/DklPwo381myr7eBbR4yyDSCM4+jpsl83Tu+rlfzizql9hNHQAGo6AxvZJGXsNRrpnWL6
VMxT1HGUhSeNiU8qYxQEAD7Hh9rB1OaPfpNuQ1uyI/f/pSRst8MYCeoYy4shEZwqol6qZG6lc/zF
6lrAHoIZIBT6MEZxrfeZ0VkUiTesBa472qGbTHGj0c5fpz0PNm1dLS9kMcpRR0Wkhwn2TRTQiTLK
xJplMo6G31tol6knkKT8kEoSZflj3BlohM583dR8U8970qa8BvBVm3LxNYy3MUc5aicTrsCI+8Se
R+NJpQq323r5lW+aeSGF0RVDnYZAXDQzuMuc2TM2oqcczAPCjdjrPd5A+6pnuJDG+B5zUkYd2WJ4
/5jkmPnYGoNDjX8T1F4IYdxPOaSSNYrLHS8kd6qep1zgaD7vaBiv06laW+UWJFjFz3zYlyKv42L9
2XaxBsahYAop0oYOEgTlJelUN0i2U9J5eeqilyQedlLUOyUoH0xkDG/fat6FYxxNmemJ2CwKkX/G
u9ynrrQXnlVkfra35fwft+2rx3Fpr2VtYh2P9WiFHbpR5RT4v0Wn6bIdd2kX23TMC8kxxXLS8KBL
p4GA/Hl4TCQThMLVbMygmikVuulkqYj9oMh1TMO2MdyhVSg8KLVlwd9vyN/fydyQqEeVFwkTWKDA
U0fE4zUlbig/jANnR1ZDY7wmF8YSjAt9ywRLs6wryzxRnQY2JmxIMHnBUDm98Iez9auX/kISY+jE
PlbMcArRrd1kdqJjbMa6S4Tz+NRikvFZBUGFDosGsi1FOt0WvbpGkGxrKp7qAEtl9FprrEwolByU
jXJO4kSRSG9arh4oO5wzL15fPbkLYYwqK7NY9t2IqZUonn9OQ6hsjWJcymuRaFc9RqUm8Jt55lTz
EsKrdwh8ueC2RRkbE/jXTgvsp7UW5WgTboN3C9nReLif5EM4eHV4n6CbCE0pt7d1daUXApcPuogv
Mk0SgqiHwKkZfKAdo1/pOAINJ5JQRdI0J5p3twUuNvTbpTAxZoFmH8xZsec4V2D+QGsPLu9nohS7
SWpedAnzQLelrLoL8KoqKjiCF1C+62WVMYj1zLFJDp4BTr3RB+dVopKQh2O4WolFs8ZyYJi0B8n3
tZwB/YKTUWI1BRANZkwuyr/L2J+EjEj1AwZTSVmhlZZXvfqak2M3EYim0A8MvqIExywv7qKyB2HK
MsE3HqaNvov84S78OTwZA+ke80d9Cy/8Lgtk3tNN8Th5JdK/3anqSP2M1LvPe02tmuTLD2L2oR0S
Mw2XD5psw7Pc1DXs0q/3iZc+q156r7wljzPX1S3289YuMM40yiZlCAIIFbH+5OE9cGpX8GdbOvzO
H3gPmzWNulwhY38MIN0YtfC15YX3B8NlpHBv6+wXQeCt9TCXf25ULY4HiECx6WiBpfloNfYBmda9
/FA/VRtqdxsYIU/aBW/htt51W/H19ies6/OFYrHmIAdzrN7hE7Kt5qh+umtJTQK8enlPgDVzfrGd
7EMuqOUgTy0IAoxP3T5SugMONgjDXm4vaM3aXIph/BUaC2ewncG8IVEuEsXmtZsqHLVgY5E+nGtT
L7AO5b7adO6IIkxg0zd1R4xjeVS3oTvvRl85afbgTU7sZwVR3eI98ebj5IzH6DC84t87maTv0aaw
NU5ksDbjhSbD/7UU7JhLMicRcpj4vql4qdH4d6faNCJxBsolOz4Wjmi8B9ZexzPl9savxqGXghkT
NTahngNHCybKHmyRJLaxV4np5FuZmJyLs+bDLkUxxmcu+irP6aJLrratH5AWcJeMJ2dBPFVirE2o
tgq4liDlbvx4SLcjaUjv9tCpP6DZ2Fr3OSfXwVsVY3B6qZ2qOIK81tFdy+ucZV08VgjeNWRMjipS
M7Z6CJklIhznXQoZt/ftq6H1hlVjm5U04P5gGZhGxvgmstIUcOl2uZNd3dFe6L247Xq7vyuO40sJ
8919/AIFzO0vWF0jhjqXsizalhRGPaw5FhNjho+26kfMxFrjz0Z5NjpOumHVEAA+BeOFGIsFksp1
JDBh0CkM8haN5xqpis4GPVtiOXNocxml150tBgRA/YqIAy2V16JKIEkWuYIpAeVkAP3e9AZMvpjx
yyhJXm/KNkqwpMPshdGpwBnC8Nydlv/KgUBye19Xi6wY2MP0JgboQNW6PBYuYsdEzPUxCbBkqbUH
+hHqXkXdHqwSP2LxZw0oJX0eiZXkbq4dZmXH64tcg1EAkSV6uBHjSQuW1bV8GPfM1MalO52qdpf+
VqeRqMCKLIbN8Jkn3gAq0mErjbvR+uAsffW0gT22DA6i15RFfBbNSFNphC5y2ewJ7OpYvsWATMAs
kqBuyk702txHEXoZ7kfYaLfqo9hWZJ4oWdhReFxai1f+dsXQcQBeMCBEA2LjeiMKMKhpNFtm0dLC
JFktnLrSOsUt+PQsjFS6SZZEZED3NyC20jfOViwu9JZwxsWmLa1rgWLiAkRkTlRLZ1V568MDZly2
c6Iemw6IaXnolp/Rv2ARUNHriwou+s010M9eLxtZjrBsO8zlgPqlNe9i8zDQ+5GH1ri2ucsAi7lg
4eLGMVpelHGtt7oF71L3+zAudjLtsLLqXEUyXkvtr7mWfgAg7vftfV3TsEuxTPIgaGbMF80QK/st
BhNCmrtCUJDAqO7aqeNc5TXfhqZ9aLIFuFp001/v5KQrAm1n7GRKP0EmWGLelssctebPgHsEqNXl
zsrs07ZRsygSkPCCZoR2qbwh6lPLwkkTd+qADlRKHLO/mrEHIDtq7cj/YlKAMZOiXJV/jeZQDZXR
5ldYAfy/akhRP1qbLhM8GqHKhKlp0UIFId5UMhK37eya1PxFI5FTPFvdYkzSAPcFrAfoFLne4k4Q
M1WIcJ6KWhNBek4VTOQavPm71bALaD4aEkEARsT7+lrMMCVUTk0BdwK4Lsq2a1MipgbmInunT1yA
rqjUjgsbtZ/b6rq6POCtLGi66FP/qlVf+IJgnrU8ahOw4PXmwregjbozBBw1XV0dECc0UApBj9Bx
f706WWrlTKEdutPjuNybhajYqdJErhWIybad5dZD/lPZTxT/qzTflKHS9x2y7Zxc1BrIB7qv0Gm7
tO6hT56JBdu6TywBGcdDPz2EqVPHAwFrIlG0jWG45exqgnIHoqhqbpywiN5kdROodwKSEOXCZd2G
m3+++Zefw2g6uLG1GgM3aDU1kk0H0Jd5fC4Enm6tGULgYGKEHWgNmJlnDD2ohIthqOBl8sZwDevn
NNb70sBwsA4QxyY8GnJFqvIfoijDmyERBhePAQEMMeG/r49crcHhoJmtdFLrHNCbQ+KLLTI5YO5L
48qR8u6fKTIrjx3UDzBInrZaI51GfdvgfqowurPI6QNibss3IcxW5lIJKo8Yi5IHy+1UTHXMACR6
vq0VbHz0TQrjudAohkbMGlLEx+ZX4VT+U/BRb34nxyq1eSAmTJC9yIK3WkByMd+Dwvqy4ov7nw+W
Aj5PUTqVda0drCCQnoJSE9+jsU6ccLA0jjldlwdkjYWnBhADzA6qiWK2UQV5veFP2n6E+xDkwpsE
g3O32JTIf1b2tyRmFwdLLOtBmKVTWLoAXqwszLUXd4mjVm9Ndg8QhWHgAdQzN+0vkRh9wAQYAHkB
Un+9mQuqw1gqk3SixTxsxZpmT31dFB7maHS37cT5SUvqbCK5qo6bcFSVLUdzlt27iOn++gBEO8jS
ovfuG8mjHEZJuwxRnvKX5AMuczxrx+FH/iAe2mPBGxpcuQwgu/tbGGNMhT5r9RLSTk1M97lYu1mb
2tPUupxF8eQwu4qyW0kVACqchh5vzyi87yrTCc15Vyk72kp2iueSlmsC0bPing7W1kzTnRilfhrK
jjT1/u3vWT3ki2UzMRcAf6QwGjQsOwT2hor813wHHhl7kpR9nKl2U4ig3W44u7B6by6kMuY0SeNC
b0pIRSeP1+qhFwSxkxay1/Y8zhrOfrMpvlEoE8sYoEStBEwhdf5hNMdZNXivADbFxSrrV9BwYXr6
PhkQd2JJYv6ZGz8AA7DrJJPMUomZIRlT2MImgssQ9dkrBZUA1crWUx7fFOc02TyghnHzMuyhXEJO
STxoO3Osj2qi77W2d7Sq22ZZ7bYKb4/XbDwujyUhGbCQtHzlCi4WH1apKhixAFPxhtlDCeOpZLZ3
vV88UrDdkP7tttKyEdh/NvtvecxlrZJer3QEuac2MjcU6FAo57hl3tsjpTYusT2D0jfXQE2iiHZj
xR5H/qpS4fXw9dZFBy1jjS0rRQW9N6VTAYQgY0ruEPHaotIfZ6Cs9tbga9Nsd5O+b+aD2qSnCWWf
Od7oAjCOFU6GbvXML76FeaLVo9Qi+wDFUzLkGhK7UQnmVyY3IcMck5GH4LF6dTGw/vWEMCR26WIo
VFmj46in8a0CUNbsSSopeHkstgrx1wlfiGFW1UhmUwxGKZ+KrKm9OQelTQ9QtIioYtILAPRA8stO
hgaPpiYJ7Fwb0Zzb0sFVzNJyGnNOd3IzYu6hE9CbLk9vsTFWe8NqAsDI5Ko7y3NLjLScnbhR+2OY
02R7W0mWpxTrvZCSAdj0Fx+btpzbxZ0YQqvXVTWUT2lQ3bd1eQo7U/jnYSKwveAfF+JexWBhlmIz
6XpDSrBL+jRtALZtbM1GAipdUJocUasGDtgjiHIA0obRUsZTAH9EbaSYyicjVX6mie7pmT/IR+AC
Ec06pUChzcRfURXbWdq42liGdlFaHL+xOMerPcWoH+iTAHWEcABlaOb5aox0Bihq05xFjRKxz2w1
DtBO+En10Anlp9sHuCyIEYZ3BvjtUd3ES4OdeBZiYVIloW/OfUpPQiU/xmPphbTtCBXnrTBT6D1G
hzkOmc2rYv4Mwxsmxg5ACoM5KYVJo4WVAEQ1ZWzOzTx5Ztv7C+1m+oiLJjSz104/anAvieewdXvA
RQzNdh58NPRwHrlsz/nXZ4DfD3lNAFhL33DM0yaJhsm0mvMcP8/3wDUGjFXW+0hyBRqKR6AgFlwD
4PWfKJhNdB/rXi65HUpobqTt2mkjDqQ6RJIfK2CdOQQlRq8ATL5Hs24n3DcnHkbI16ObPS102S1w
YxoOi2ViiIxKaUBx05zp1njP/8Rub1eYP5o3gdPuxYfaVeCPmk3ttd6w6Q61m5+GfevM9+Jx2vDG
h7/KCbe+hjFfQqmmAmoazVn2QdjsNnbngmDSRrwOxxiQ338mJyGfocN5JqzcDxmpJl1CuIyME9vW
kHdzFVqF2J6lGMCbpd3Jr4aGrS9hMWE7b9+P7xYBiH+Y5UPqAZkQKC2jqVWD3ru2haYmPd0YRX0u
0jerpn4atcgWhocylZxZ0gC0P3y2wp/OfB0yiaOn30OP5SOW/gpAfZj4w5gEZP7lXqB6c04twIro
9VapksfwUSudRJXtqXUwEojZkx6UVINBwBv/g7MLK2ZCWSjN8e7ESDoG/a7tPPrdMVhWxO1ZTV6D
oQVu5Z8klLdKXhCgTRBAvtE02o4vTQ0a0zuahZs6am30uGjhj1hKbSqrnIiALYksdxcIDfgeQIjq
hsbmSATwanRVrrRnoE6gLnAoa1sIfTTuzkAMKS3NGbvPePT15KES0RGWUzdVZE5yYdl35gaAbmEB
ucSMPv7BPI11sAQUAfzTOSwriSTWBEDpAUQanN3/9kbEUtFZg3IXZCkGm17t62hCUajvzmpkNyEI
rdzUfImVowHwveEclI5YOl33wZEqf1scYBWAwoZjh+qBvOT6zHsr6VIxibSTOW/QbzMdp9FWx55o
2h41bEQEBEQX42bmvma+3zlLlJC1BpEX3hKgsWANSwJuB6OSzZMjbLzte4wmFwTctq3vOabkuwNg
JDEXC/zvYIGvIWnyKUB2AdxD/hSonc9EtVFLcibbk0jktRvANm56N/ZNR3dGW3JjJ9rlnrgPvflB
c27v/FfL1JVaMV+1ROYXUVWpKR0ouSTzBI4Ye3SSD3NXbItD71XAbVf20ibzMqe0/6AzpnYbZ8Af
0dE9wQcAoA92T5L5qUf9jNNP9i0IZz6LeZDMmSI2KFCap8GWIN5wC0KJ4Bic5bMzzsipXx8/o3hS
U1ro8/qSU76INjodgV9/Dsnv11/okCHNISAi4Wg7Wzv/SyhQ+WWAeeORx/Z5WaIw5FqhmafZG7Dn
ykbbzJvYlnYJukdyp7YT+17AOMAO++rfPu9lPcxxo0qB9A/62uBhvgD9L467kKtWHuPeOkXl2ZTv
KrS0JfVbTO+yJOa4s5UjRIoXg8zo0l8QP9h4Xen1qE6ocIrRKF/ZaNQB4rBMEbcgH+OIlHOU6veV
XYpjyVpnKZqhypVwMgCLXiXvefOPtw4+ERzaMgbuFTzUlg+42DqtGhWprvv4rLQUNYGGmNRDl7CN
AMKWQh6i2feDklADRSlaWpqJETReS1OFsFkSIJBmRiRQQlK+ya9qg6ElzjGtClqMPajc4FjYECdT
p74sWiU+yyZK2ajqnynyZ9Wmijle9Ls+YM/QFbnUIoFywzpRNN4CKUGIk7NxylBbiNTMLQG8VWGy
sCSxKLsjD7Pn+6PXwpDxUuHFsDPISNkjQ6avpGgjTs6tB96Vu3d1N9mfAknucxBShH5q9+6b6LQ+
xR/Uljga+T3HvIjHGL+Gqt3SSrF4vQuNMdVWbEclS876c2XPTuDRTePZ3evtK81O1sKcXIthXNgg
VUmdoKXonJPA14hGJhfFefsdGMvb2g19tP0eO6d20GdsK+Ttmdqhw/MjX3C814bl+iOY25EhYDGa
GB9Bf4QbgQgY3epJB9M9k5iozug+AHXWxnQHob5JYFwzW7tHJwcnflnT5sstZ9yZnuRSqIvYcoNM
0r0CLoaERHSf1qfbm/4tSMWeA+UPbfmAHEd9nVluo066XqRtctaQGDSLiDS2KsrEkB6HLR+vcQn8
2c29lMasquq6uByCJjk3v1I3A2ScRaBOtunKtozO3BwNa52HyQwyOrPz/tRuZl8HynbslwfNBsmK
0wLWSSfoLCW1L/p4Q9mfNUk2gpOAeMVy0N/oCFsebcFXvfTbZwNfErhPmgZfx3x2lCR9ncpqcu49
xen32xmTdQY6mWdPXrBayGSLu9ah28pPvPDxqfMGTyflFhNHGXzvr9wpduNITrEjPET+vzg/eCdY
B1Q+ASZyfTXHoYW3ANTwue8ABWNu2m522kra6IgzEoXk4tNted+yfNAX9HTrX9DSAMNk5AHTw8qF
vkrPZaNvC5ABlMFWFwywKHEa1r6nchlJjDWouwqPuhGSMFyreCEo0zovMPZZ5auOgNzCD7Hc/v/W
xtyFqMZEnlBQrA2UM0n00I3HPh5Jy1vZ9z2Ugd8C56sDeBwvQyagiPO0kMpUSM6y4dTdPs/OIYLR
eRspKWhP0BihIh6d972wGfz0JCWE/ml4Nn31GywgtMGPIY5ioTDFeYgwWxGnZ33a1MZ9EO+BzyRL
77d3lG1ygUmX/1uPx2tMspiljvKIl7eYpufRs9BmX7n5J31IHHmLFny/3aCYRsSSVJzqK0fstwTE
MvcQlhPEtgdQyz6Wj43Toe9/3nWe6NEdsJ/xOTJnsd9NNgJE3MIlT4f8Lss4m2XhkKXymJ4jwQvu
0FqWbqYAKQaJg/fMjlcsm4rIQ0Sfjg4mZdBjXN95Mca7l4ZidgYv5uMPgAQSBPqxi6ZtMpIn/+Fw
ePX/PPz5E/wY7tN7gZKe17O6slTklpcxPn3pdFGYY81zK0GXaVWcg5+FJ/yS3JTriL9nyrDKBXQK
qMUK4HfZsHuiUhX09Vicp5360v2M7sOf6K/wtY3wNAEnYjgFrzCsd6lISuokvDu6WJdrkw/poKZE
mhfQVBabQAcNQptXkVKcqTMeUBXYh/6rZJtkYfXK7ibem/q7Y7wWx5hVaUr7LNV0iNvmm/wR/Eu5
DWq+Y73Xt2iG3wA+41k7Nl7rWn7rx6fi2ToHrrjpXtGPbB6Ft+yZFwmtZBSuv4kxwKIVJwsr6LIF
oks93a78yNPcwZGd0guOvAmWRWdu7Tij1ZT2cR2XRnEWBGD4mI9KdqdN92pnW/WzAjiTxLltmxan
fUse49Sp0BujpkKeGBzlPnOUah+rvDHk5aMZISCf/qJSQxYSxQL8/UXkHOvhpBi1GJ2b+l2UXikv
zbWyCIAfIWzTkXcCDDaziL6wyh4QRdFZMz7G9kEo/DjgtRytXHZE/ZgFBWUy4kRrCSEv1jBquTWq
4Mg63yuO6j7JpOE8qL6nJfG2uJTAmBOkJQshoJAghU/lmIFg7kHK7sTJL7UPU/bKsxru1YP2C6MA
Nmq4t/VgJXVyKf2bs0BFKpdlYCif1Z9hZQ8v6R/Nm/fZ++CEd0TZTImrbmO6pc8KZnY5wlfcMHYV
0LyAZl9ayJhMuVoUSqfUFZ48ORnw2NnUjzqPjYLVQYQYyMVDiAyuDBUYvdfn18xD3OhlWJ7DSQA5
xtFERpSzhezdZUUwd7foAqMNc4goMDcp/MZyXqoX+Ve+i04x3kraLg3I/Jkd84fhLHJs57dE/1/C
AUuNncQa2QxDXw91aU4JhJ+VPX2N7OikHzJXwIxdHBGeZ2BvHCttuS0XtyEtx4qOi7RyzpyxPaBt
mAT9y+0NZV9lixBE2UAYW+rdGI+6FpL01gxMFLGE6TUxtvCc5vY4gwZq4OTiv73sWUGLfl6sphpa
jCZVc3lWMJRth/vyOdtLO3oEyiXvmFgXx4piNk6fMcwjY3L5LOyDO7rN7kM/PERPCck4vnvthC43
j7FXlZXC7OoQZIAsTA0+Kn2bpP7tA1pVOpR2VFSBl5ZxNiUi6YKSBiDAOQ871YUK9O/01XpONtmz
8aAlJOcdFFvOwO4h2anoGChQkLhTmYOqERTSJSQ5K/dyRoan5tG8R6S5Vz7je55RWtG+K1nMSbWz
APBZIavO6T7GhGWwqbzuteTow/Ijl56RXRBzShHmny3DgJBomz0oG/FexqTw7UNaXQe6A0E+hrck
il7Xyh0HfQpisKo6g9jxl3KM3pWayK/Br9tSvqDbmZXAxaPEjK55fan3XYuRtTTDFE75P6R9127k
yLLtFxFI2iRf6cpLonzrhWgj0duk//qzqN737qosniJmTjfQmDaYYLrIjIgVa1XP6XtoDYfHjesO
BxMvxTvffLO8bWy2KwNbmDtYBME1vN1cz+XcQ2b0SRsQVj1nj0FlSvfNBtvueHtYC6cIeX0VkQw2
GwWD7+WoglxIqkIQ6mcinuLUMElmBcEakcGSEWRsgZ4GegOk2tzFD2KdTOzKkD1H4i4GOiwJNzqA
BLdHcn3/IVyas/coBs46ftxOU1OjrsoqBzaElig4phpUCiCf4fzfrHBDIS3g5wWBFSV8EqBfWgyr
PavXszUPBJ0ixtygofL0jGoBlTbmw0Qr7iflJxEMF8wimoZ01EM5miPYU7vCMoK9IKPHDyIvK1ti
cSKhM4QNh94+qK5cbgkx0RIVUs/seegaw8xolVltPa42xiybmWVSVdTPcawuzahh649jAHgN6JaJ
aoJlG1TIeWdJzAREUnonyUc3fbTMBlXMqjgv/yDDVtSAspkdOzr2ACS8ND4JGaB9PvAZ5Qh9OvLm
a2gAkl5ZvLYrlxbz3BA/mYCwAf5O2XOTozqtgC+kfFDXrqmrqig/nPkrzu53QQV3RVgABKFCv/qX
y07Dr+AzZxZyd1uglFATjOxyswUvw+DWtieZ+9BsTdWes+8BEu1PLX77zw/KTMY8CwOA+YYvVIdT
oWaZWDbPjEbh48w+bU9TuCZoeFUy+R45EP24ROgsrMvtIjqNU6jrQoNigr4XD9mj7YKLxxUPaA4B
CcM+3WoH1Hwl2zJ2K5f1NwDs8kbAJjqzzfnOtupmihjYLkzh7YRitFXa9U7bd/fMRUbYLXY/Czez
X6HK7qbO05/bE3xVR+GHzgWdaVfKYhsE7TMgmK6+Ke/R8muSTbnzUxM5dlfdDFuKhn8UMR6l43CX
79eq3lcYAf4T+GPUZ0NPZMxAoKOh6Bd9G9jep++gyaVvsQKtRwR5zE0qkDRucmHaZI0BilCS/xnl
CkCZY5uYGi2OUSLYBYutukDDsp0Z+NPpsQ02xfCpjp3ZS1ZbbA3i3p7AhVcxMh9Aoc8CGQC5qdz6
QcxXC6MW2JEA3WjlkQWOJhygCf+Wn4zj2mW+5O5w86FsiXTX7Hsuj2jZiqSuBNI+k/ZnpySm2Ef2
7fEs+TQ8S1C4mJmEgQq9tBDFkUKHOGmfQxan+6Ep8l2d67VFWsMwAYGvVuxdpe7n1UdqWwb6ayax
5CF3bExoKkBpD+GLap7iJ/W0fQKk7ev2sL5rDfwxOzfDbzKa0hxs/+3zuEEf6l59Un+LB9c9ibb2
UG/940b9MDem+diZjzvDiX86ws7ziBl+eC3wHk9gszS/VoYuz2fr1jfNq33mcEnNJtVo8U0amPX0
Q0wBLXskoWugioFqIjKJXvaCqlb5PKlu+54nJrgagcimdrUdwYTOnOZFjg/iVyPumPTLsCXIoB79
0Q7X8l9XlU5+lbi7oc5YkzcsbZ+l5MC6k1xaW0xI4OaWYVu92R/wu9FEBO3ETr2xpEfbWxWW/EYz
3Jovbm9KQ0egfVC0z322GZMNgOkF+QW8VlBbxlYwPKbujczL+vuqnEy5P6TlLiK/Si21UmqiXpJl
liy8T+jQPdHaNjR7NB474N0TR0HArOx7yc169JN+lbt67oI0RWFTJ/dF4gy6ZUDkr70Ly7vBf4iZ
2ZfM8kcNsrMmdHi6zyTbtNBhcybNlXfRbxBcHfQAmGYzGPyVS/E7m83NAzhCUDhATxUSbTxkkhkM
fMlay57fP+5/ATQjmM2uMvMHwfwVgcojMufyM7L7kKs0Aye255+Fhf/GH0JS1ry72zt7Yu5/ptsX
GTwcMa72p9AJAboakbL++7MHhQvOwO1juHTaKS5z5JbwLJUlnpm4ressG+iIZyHdpYT8jrT2pLzF
P6mw1Qw3r5tnvX2N49q9bXfeGVczBlmHGe9t4DnKbV+5iFIfWbvmuVchx8em6kOJjXcSBycjmtYU
cpauBCoDPInSClwpsB+X51qO6yhvtRm3K6eHbHxmKrNLotgUmWntPZbvQZXJqrXc5NJL4sIsdzwq
uSK1NMOFjftXwywflMpMn5J98IL2ZeDWZEe0JFPYEVtEmk3YsUO+qbZr1NZXlQB4CpRz5gTzjK+5
kkDsaVQqQgfIpkT2M/+8K8WB3byMT+CUGGQAFBwEiPfKmmLD7Cv5FUZHAQSpgR9SUQK6nPNsjDOl
JnjHCOqpgJgpA7Xe7T20PLIzE9z8CmGFnNTgN8+VuCmxlGFudlK46QI3EfalVZR4/va/IL7Yv962
vJA1wJyeWeaSE1oZS0YWYnAIYtx6B+kanOTPzvz9G/gGLKdo1bikAtvAzzVM/FV99HtBz4xzbw5J
CfKpDUOAY0/KvkMfJ3xKsA/hU4CHl97RmzVsKndcJYa7zgFeDpoLknvq14EuYLqZUwOqEVqaJQIy
mBxVoOBlENUDLlG4uZfYBoAv0krh9KrOwA2bjwmMzA+6QoZ54VAehTt6ZzwOb/SOnoZN+8t4CE9r
abv/ZZWRwgXcGo0iPAq5DqROCwacHH8ws9fksXwK3WlrWMXvEIMPTaj+CT/k5yfmkMDMbP9ujXxq
IVE5T/l/v4BbaiIDUZApWOpSdmhq+RuGNPw2IYcMPJwStBtJ5ZD+z+3dfVW8/TvTIFtAEI2OFZ17
mukC8XOZ4Rkk/h52GvpZA1P5II4iu1GwQ3s3eRDHo47g8klJn6EBIdgSSCBW1nv2D9f+478fwb3F
egaltFDD5Otp2zuhCF/dR3JhdVr5dnu8i57KgPwyYgUow10BYYPBkIpSRXvF9CkVJ1I31m0D8ypd
DeXMAOcKDbBK0JiS5nk4Cu/qVkUgdJhetJUJW7zlIHL1/8fBuUNxqnMq92LznHzJv4X35NN40Y/K
U3WfFysDWt6XZ6Y4/wf5sXKKZJgCc7j0MeEonNLQgsZJdyDH4WT0ZvPj9hzytBjA2sx9tvhFU5DV
VPlsIyWTmFUZjj+kdesfwC39yPaquu/t4TWJTXagz9kbKEgg87tieN7t/OqdGeaVhxRGBDwrDHSC
IAivj9rGeDcO1UlESPCVudHDmrbbktuZU1i4NPEuwqbk1jHO0YWaS4j4muqEoDrU6o0av9TKS11N
2wbiH6gsVSZEPyphNAeyVRSrzuVZXrgt9nXmW3mSb4vcLdjasi9MxcWXccve9rUs+iOCDugvSdVB
RfdJ9xBKP/LEVqY7X3CrH81p2qfxr9trMN8sF0sgom8OIOSZpgNvVb4RudbDvmnxnPLQj2YA6K9Z
uAQf2/Gh8mtH7H109K/hxq8a9tCBCaf/vQIgXkNCCN90FgtGkAlE4bxkXijcB6PnG4I9KPd5A8RO
vR/fQs2StWPRunJvIgkWjxvSft4e9XUWDJ8AWAA632YhIYC9Lj+hKPUwjIyGeS1F27EpNNZIPlKp
ccKCuKIqWBpFrHUXjbu02tHQrrIHSfiaxhGtW9W9scnrP4FgyrrVCisLcuXR5i9DB5IBMiBcQnxV
elKbtkbfKPNAkGN3yrESvhr23I/vjWZsZVyXt2fi6i6YzWkKgW4G9J8RrlxORFNkAthBeuZBAsxS
woMxRJbGHm4buX5OclakSyuFqmfpqA3M67Mv2oBquqG20VU2I8ggkcckcWNpm/uZVbXbfHoZomjl
fC0v+Nk45/N3tudIG6pqgPZnr62sOMw3VGicuMotKow7NhW2GFlKUppgu82SHz+G6qgkH03zAkoZ
xw+hNbJXKAMp3gN6z8Qg396en8VFQDJ21mhVUZjjDkQh5STS4ol5EyAIbbAdfGal3e6fG0Gya2Yb
VxRojXJGWl2P6ob6zOt04RdjUb1NZkED1NTXqB2us5xYbk1GjR4keUDFfkfGZ5PN5DZs2lJsvA6i
vVrkO8FwmiKglJWNBDFksEnMnUfyNs9sJj927aM87NV2Gz1Uh9hH91TWHEH+FEpuiDaCj8iKnR79
sJl/31W7otsU1OzB+1FZVbWG2FjcJ/PTbAaAitfyacWQaPpk0MZLBPGQ9Koj9J05huNjhOYWpYB0
lf4gsC8fCxUyPE3pL8ThJose+gjI4iw1k9SV3lvEJ01ppwqxBezq2wt5/UTA9IJOS6do8kEl5juB
dTa9yjjGVQa9dq/q7VAECq7Ij+gi950O4u1P9A8gnKN92+bCNXFhkvOXjRgHqlbDZGh12akF3kgY
HuXR6xCo5D/71X7BeTNy19IMkUWhyUCpVeFrXREcJDJOQeu1X02D5njNNB4z/3F86IfaxDt1G6kr
DWkLZxDsCeAkRDvJ3IbJxQODDJRqrvaDh2zOZGdlj36RQEosRmi4Ymp+ZXCDm707cuhoPUaXAff+
JoVRh+I4DR4wV3YpQS9pptYDD3HwcXvVFsd0Zmj++7ONInZSUJcNGbyu2dC0BMP/vh3XWI+u3vh4
QJyPhntT6YzhjmUYTZ+8BfGv0n+9PYjrPBpngNt7oy9qURzAgCqaIt2CqTQcXbRFoOyp2dV01712
K+/96wUCj8HswYiEyjgGdzlvitSmCfXDwSuKqNiEapkcmp6Mtj6NYLttpTVJuOs7H+UNNNAgYYfe
X0gIXNqbfDUGJKMevCCi2+Y+VQLT95kDVXd7SrDhg3itC/x60QBgADZDglmk7/ge7E4BTRWKcYOX
6gbSphFavpOcrlm5jizAhPAdWFAEGNjw3ESOqdqGeqRiIruK7uo0013gGEAtTcrEbuus3EK5KNmm
NWILNuZfnd6OTgThWzPIhsABi1NgosWkcwHRCxw9GdKNHNRrSeZ5ei/P4yxWiYBgzuSBiZXbwVGn
RkYlh6MHwWHTMCKLAHUo9rqt924MQvfb+3lp6s+tcYvNDIOp0oh3b1cVdsDUrcLyFeDo0oDAsqjj
YQ+hWcqzrI1IS7a9koyeDLCX/xKp2EYnTX4l4uPtsUhXYQsWGNTJoJAA1Sqa+jmvmaR+pCpZO3ph
Wbhh+kFqVwewPm6s4b5+oAHaG/S3UO/tCtDtcPyI4scs2MTGAUwHJXqPu9/qjzyipj5zcgy/bn/d
tfsDD8d3NR0ssxLKCJfHqqc0M8aqH70qCY6RCiiIUY1mFebpyo28tKSzUDMCS6RkcYQvDWlFS6Ve
aEZv0pu7QKm3Uha+3B7Logn0T2KaUU+AoUsTVFBapvQYSyiGCFlyUcVgyLQykIWnBaYMWFhcSnMj
LA8NGwtNrGpNHcElm4PbEH5hE1CxsWu1aKyw1cc3NWLdNhfC2srGkTkaYND7pq6ZBRJtyb496KUF
RHxGoViP6UXl+XLQadoXZR2Lo6cyeq9i46Rtdg96o81tMwvuHpGvLmpg40Jlm4d0pSnF3tDI6EV9
+JiDFSOZcqeuf45rbGNL51KTAd0AlS6K6Pw7f1KZJlVyMnmsiz/rxLBz/GKiTmSDMvi5athaeeb6
2YaY/swgdwKaRgpkvQ9gsG02PbRhxPK3kj+nBMBtU9J/y51zeyoXN5CG6hM4VYC6h9O/XLIJBI9Z
BqCSl8V7sZVtCaoXWgpGs8YMEFYHyp+xVdxxCu4puF9ZvsapunRO0IwISsU5c4R38qX9PhYrGVyW
kwcM5WTVclBuBElek8G46vDX4ffA0ovaHh5wiKi44zjWoZBVEUXygiZbsbS7EWyyptTYfqaZ8ZNM
N2haBgvXphSMTdlWtjxJBzD7MJRmo+QDMp9xVu3rRn5amf/rhzM+DH05oPIUwbVxRegpsabOVXzY
INxrgLFIshUKjlTdiy9y6UbqR7+W4106pJgIAIoAzUbnExdXSgpK5YkiTzg9AbiuZReYil2erkUg
S4d07sgFiaYM9TC+6CVJuTFAq33yhqFL0Vweg71Cr2pTC0Gg1Id/bs/jwosMj29wOaHHCRuZl6Fv
wjIxhiYgnlg0ZFNEyYueCqpFArk5QhQh22S1SJ1OGdYaVxZOLAyDQVQBLYAIWqvL/Qt0sK6MLITh
J2lfP/cbqbemfN98ie2P20NcWLcLS9w7JCOZLJYxhmhk+a5SQfkBaslwpA+3zSwNCMWOmQht7qfk
HYKSpZPR5MXo6afUwhmpXh8L1ZJDq1gTxVhas3NL3G0x5iC+8QtYqhPX0D4BI7Rq4iXo3yb6M+vc
fz4uoIaw6QE8v2ZWC8KS9LFRjx4lqUPDAEAs0ZZ1e9Qzk5DHvESB1H++bXNphAhKZigmKHGuuqak
egIlbyZhhOhIULwRLd1gjstBUOl28QpYb83W/PI7ix3TQNf91MDdSyxyVwDHD5oK6VCsWFlypGgV
AJZ6pnqfOYIuzShNQTO9UkZvNABAbIv7os9tdYhdP9Z2SXqMBacGAqV/UKN+k0/Nq4CMg//H0O6I
akVIz3uj/qedft+e6AVnc/FV3CkcBLEXhAjPoCFAx7Pe7aQYxDjgB0tAHHzb1OI8n00Adwx9HYeQ
tEilBJKSmixH1UcK/qAmZxrYuXGPJV5jBF94hqDkCq0TtMfDyfDvnTEPkjidInjshnh+sCl94hjh
rkt/qZpze3RLTmYmWpTgtOG7ecSbL05JV8vF5AFc1257Xx9dQUEoGMtTtbttaqGsAPgsxiQCOzu7
T27HFqMGvzmVk5ekT7X0miWfKf3d3OuxHU13Tf2aCm95eWgyG5hKMNmtaQAuDRUPDyAV0R8LXAZ3
DxJdYD20zTCrypBsspz91qMJOlIsWZPbXnKpSK7idpjDVRRuLs+MBOo+YxRx4/bQxX2Un4rxXj5M
UgSCAzcI1zbo4rjOrHEbtB6mMhAKbfLUCrXHDiBhPXKqNliJWa9hd3M2Ahc7WioQUaKD43JUzYgH
eqAIk6d0dgapdaTbS88wfuSQ38wYgF6lE6vbTqitPv5TM9tHdiR5gDR2nOwrqDlLsQmVybS0pOlO
HZ6jUjeTnp60fCUoWTqwyL4CkQZeXHSAcOvsD5Uy6Ko/eUBsQ5uslh9aUM9bXVKLlhFGnc1Ahm0V
evMvskToMUDGBnlRFc2R3LJXIysZBXeeR98TENxLzNYDQMR3WTXY2dvtw7Sw6HhloeSNtySw6Hzv
YIJOpxHBH/FCEAk6YpiJZtkUkVO3abm9beo7G8GlX1DmgvwEgiIk3XgVkzg2+l6jvejpNHjWUpLZ
hY+XczqIkjWNNYEsA9qQh1pAI/+kgaFSnUS3rUm2DeDIHqErmx8TLarNqdUSqEuo1KVd17tyFAVm
nRrtKZYgoq6nYn0sk0J38rotUyQPffFd7obWQbZZdoCFyB7SkYSPQxjoJkm7wk7R77XipRZulu96
u47QCN3JCrfLy7ap4rDNZa9oj1lTn7LxQWcoGej6yjZdcofnlnh/lIVRUU1dKnsZdYFfAIB0wkuo
dsK82IrRHU3BDNZFVhKahRK48cfoH9occrCD8OP2Ais4uNz64kM0xITEQLftlYQKan+1YeBDiJjb
TEGCfQ0Qd43bwrE4NzFv57PHSiNk02Dkiewl6kEr7miNBgO8JfpW2tDhOLA7CiQgkqrpeGy00ZLA
ThQ7MlA/8eO/GSvCIdzouPT4nioxYQlrtEr2VCIcZaGzaBKthXhzCH09n/+1wW2huG6J2DSl7I1W
LtuptsmsIrXopt4ntVP5dvr+fxoTv5GkDu1VaYYxRUi9q0BmAYJ928I1vgbYILSk4EiArgetaNyQ
5KEuJz0XFI8Nu0H7YspbA0mwz9Z3s9+V5AjubXvX3g3m0DKG8svsdQjnSVkjTXUIgj4PO9ON8vsh
25KUrRi53vYyykhUVjS4SBReuXAEkixMS8Di6fUhWtfHvAErN6pKK8d8npnLzQDqATjPuZaEXzQu
3yKwDGpagqZ6jatVoJGfjoIlRF6tvr+I8Ro+cmHe0FaJHhB0YCPbSbmnQJp0AUuiQPW0KjtWgI4J
di53K23KC2ABtKQieYSyBGDTV1myeqCklynDkPyydpnY1NDNgPhOTcbkmA9h5GjKpLtV0ovbvqSg
emtpeEflpthUUlBsezWJV9by+sWMT/pOKOHSx5U4vwnO/Es9xWAm6krVY45O3wViVsrvHnAzYXN7
Y84b73I10V+HnaGBjxhUelcsUhDzAiU5E70ptFUim8VvbXDVca3F4XodFUlBqIxXORoWkU2+HE44
0x+NmSYigqzSDejUClOqZcNBPq1eud0XArzZ1nyuof+E8809lwxcoURlquiJ01vEjDcIIDoSSusJ
sXvmdDSyWspMtCw2+gTY1SbSpG0CAeZiFwkAaD3XENIF/qb7c3umr9gtUPhCGy828jzTeEZzPqDS
QPseoXbl9SDRasAE2vYPZfXOqulX14hWhZxl2oGsNiCWHN/HRYTC331dvRWkf66AFNFy6Y886SuB
5/VxBh5KwUTBGyLTzzsNsev7GkSHkicKe5oVZj8WJtoS9Tp0i+l1EMxyXPHuC++E2SSszZtuvkYv
N8PQB7kY42+87HHsMoD1fTsu0tgMSGIJDd4NJNbN7q4yTC2R78PeIWps+R3dBXW7csy+k0GX+x+0
RuAHnpu+wE3M73+9KpKuH0PF62vfcCSaZG7li8MW2u3MK5SSmGUh+ECLKZ3p64W2FYDYRh9q332t
bI/ZO199iYGigIraA4CrXDCZ1CzTAiFSPCoOpho6VPjRoAOb6bEpgkE4vWsscqhit6TObcvXOwBT
cGZ4vlbOXA1pEiozBVOQGCU4JccCHS8ZIlkrM/ZC8sDClbhrIWMPXmZUPSQVVNw4ELOzODPo64II
EFSteeGxCJ/bsQcB+EbwYqQgITeXN7mp9iYzZJeUKziIBd8A03B3EHyYO5p5NHQiZ74QdK3myZC9
izLZNJSP3geIBc6BhJEVpaCZdOvSkZkZ/IabKGqnTLeGX25H5RTFuyBIHUMfVr7r2tvPn4XqAZhT
dHTkcksg6ZDgjJVe8wRV2spsVwagxJ5EOy9U1//nIFhRlSGRpqAVH2KVgBxdzn8XikovqyP1WrTA
VscaPKlzNjEe3Th+GoH/va/7U6Hswng8UHHtMXl946gyYDYEmROs/1V6tu1zlEiMjnqN7PSgudT8
py4+xu1T2v1Jq0f6OoAuOx/izTT3gb0BuTUOK+3z823DHbWLT+AeSgR92PUQ9dTTSksUXCl5BfYU
ydOT3hxicITfPl/Xd9/lgLmDLevilAvCRD2Evxr0byHZRMsRWBK9WAvYF14ysAU+AvyY+dL4DrA+
b6awyRTqDSGaKsvXEKU37SBOwHIrRbNDdiIG8ILaqX9K2ofb41xc2DPb3KxC2ycGO61MPYNuovKh
8B+D9NivOI/vE8qtHZAdMo4JOIzR2c05D0AY1JylcvyoCAQ7pEp9JbID6nfgQchZXNlGLKKQ3FQy
MB1RA77eU8XE4S0qg7IyY3RC+9uBsOhnBcGaN8EwoCqDIkt+F2cD2By6YoRWkYF/HNg5SdGX0UVh
7m+bJCa6VU7ppEMsA1heuwt6+onW5Ki0wNZbZFY0iPWLrvbZuxKOws9imrMBOAUT3cRyhttd7Seq
7UEYIrSuopRIE4oRMIGWkCvz/7QRUqtPmvRnMzFoE4HxA2Slsg+ZpLQGEEkLk+GtJ63f23mkdWjT
lMXMymMZ3TpFU9HcSiCk/h7ToUVEphbCQwY6L3CEoUCqWiN0BPWHocbb/RMU5TI2QT8ggwEE+Pir
znqWm0Pmq/ndBF/31rI2BYk82jaOiZimlVXWfmaDeawHvWCrpwMoshrhOBE5gHgUMmzM1jA3id2r
U/9L00KWWSzrUHxpJakwNsKkKsHPzCjhcUirFpUbFQr4Nces6OSXEZKvx9EHQm0l18+dc6B/sEnO
hCi5HZmmWjoCURkfS/qVSZ2lp501vdIBbKzI96ECbv2jE/Afe7PIxexc4d4uHevIBuTgJAoB8eQF
zB1wp3sdgNFW927b4TzKXzvwYEheAkUAarxLO0HE/EAfIRErKF+hoNvoSDEbSXD+hRU0GoLvGnUs
KKJzVpSkb7omh4YqAwFg+xnE1A2mz9tGuJvv71DOjHDHeayyqmqnMjliD1lj9UUKqGM9TOCT7Gv7
tqn5e888x5Wp2X+dPTsE1M8HNmA8qAzZ+rGF7MRtA9xD6soAtyw5ItWWxEVy1Hr5TQyJmWmtM9TK
DkhIKyTKTvcHJ4pXtXw5x3tldz4GZwPzh8IYghwDC5j/p6GJqUbDnwlECTifawTofOLrr7FZVAOQ
EpAc83u8JmDqDHQY6xpHCT0yWER7yDNX7+7z4KcOjlx9OlEamqV2Csh7gG7cAtryQ/oPqx9XH8Ll
IdTSkHqlx4eUEVAm0oukJWY5bW4v6eKemZlVNaoCo/QNNzybWiMpiz7osD3FILBpFpphqq3smsXV
OzPBrd4IBRJN6LBrAhbeAQll05q5IVX+ZBCquz2aRb9xZmrewGej8atC6bt5NBH7IiV408PP1Whi
2QbSQ4C/oQjP46jVUhF70jfJsSa5pQuftQ4q/jVO9jUj3NqnRpOVLc7bUZ88ARrkpDt1I12ZrUXX
BLzN/xsJd3v0QJspaPhOjlKGNlEQ+gvPYgH2eTA7FcGPf7My38yeKLZDG+tyZSTSjQEE6DBrIoKR
+qWkilmvNaMtzhrCCygRAnuKvNKlEXSf9l04i2JT5iPOUvtuqw+F7zaAnqxs6jVT89+f7bS+SEXR
LzB3fv6at5ndV96YrNUJFw8n2LuBTYTmHWT8Lo2MMxGAL/fJkdX0pZ/0T4H5K3uAz1X89TLGNy2o
iH6Z78aTs4FkNNSUDDQqR2Q9W7CidXeikh3yLLWDpnWjrHlocEylLj4JZWJVnaPlQeSwKLQTOTj2
mr+Sq1yc2LPv4dZQEpPOD7VhHjM0UHqwcnyWyevtzbjgkWapLORFgNRGYoi7x+q8wzhb7JO8bfFW
1uONJpWFHaZ0NHuy1pnNxyzzFF+Y4xxgKYE5NxiwjGiBAEkF3EX/S5zIi076t7yG2EK6S+hOYDL6
0jMnL3M7WmN3WHgoIlYC0gk9LlAy5pmwhMFXtHzs8NSJa5MwyMkILaA8kxNKyUM8eOHwz++VC4Pc
MiZaSEajnpJjA1SIOVQQA4V+uL5iZcGDXVjhDghD1KHkCoY1Fl+INkr0GW56LTDLxLm9Y/iUzt81
PJtAzn/hndHGTYE1HNvHUPPKqLdb+QQ+AfUhwVlRCtOvTw0Eqtq16Pp/MY3KCgq5M45NvvQCCkl1
kgDleIy0pwS3c1C6yO0QqDGLkaOro6UWCOzHx0GT7vAC/GfB/X8Gjo4NCSG3IfO5TOQpyJiD3PI4
dZmdNIjuwAKTPt6e3oWHJXLvVEVdh4Jnnid518sUfCh6Gx+jL4A9a89XDik0+9LpiIQlXpmft83x
XCd/B/VfewoXx1SsCGoCueRjmLl9vguPyTZEsshu+3tSJ2Yaomb7waTnMU8hXOgEymfN/ojqvZ9a
uQoRd7McHPFe2IjiSkC3+mXcxQ+5N7FJVMyEhnK6ZMo//A2usmgbHo2n8jlAvLnRPTF0BNBkVhYa
kJBIJeRhbvTcglrjh7G7PVULVxCoZ7HxIQZEwEXDfc9A4waprBERpvI1aB+FvrIUiydYwQ9I/QCE
z2NQhbglInxFfFQG8RD2r1FnSqEdqF+6Ia1kVvj6xN9VR62JQtIAmSie1LKUArGRIkTLomgmwluf
2aLyKjUgbwIeTs6eJVlEfyE9Im0F4gY3H+5D1a3q1hbw/Ne0j2Eln7T8QYhuQTuDUgH4fi5PdoQP
DQcDH9SSvdGBqctO7gDPdwPpo80f0/RQUcPsdDsvN5HyItll+zEp2xCVBANtkf9ioWfVOqwEtLN4
OUGKxqBpjKb4OGt2quoPI1q5dBfP+JkB7hac0I0PvDF2ks9e0fWw6athJ+t7tfpdK/qPQX4FeerK
mGb3zwXEqBL/d0zzJ529bcQY+6DsYDJPX5RoH8RImKWyfXvi+Er73201q1BDVAoMCHzCDj6zEONM
h5UyLpwUBUcngRyKK5EQd63RNC70OUGcSobEjhTB33Ri1K1chIuTi3Iq+i2QZL+qWWdaX/VhKMCB
lj/lN+wiB3FrThKg4ydLp97tIS++JnCOkJ/UoL7KQxA7IvtBBmHN46io9/BW9oCUIuu3apfvk4eB
QJ74tsFFL3RmkDsoPinCWh6QD+qaUzAhgICE720LixMIHsa5Rq7pYNq+3CpJVIpqokcJECYJiHt/
Zq0lMiv/pSWOn5eWoK697ZcNqmiOQTJNw0m/NBiX4FgBnCI+UjWEH1eO8TA5Spw6QQaNXtVWiBMq
ayTIfDXw715FeASMBgaq8HCDqgFSKg7C5Bg2fQoKBvToQ9Bas1sp9TdZOxgmRJ4mW0iBfVEN8GbQ
sX4cjSBa2a9LJ1MEgBXgTjS0X8k5yrnRREmL78jMmRHKkt5uLycPffwe6LmB+QPOjn4gC704oMkA
DCiynf0MnH4jvmdb6oa/G2JungsrnpzxqG7CR0DnQWLsJHfxDkVodr/GULroIM6/hXs7As3O0jjE
t8wyxBuxII4of3Vq72a1V7cfon8M0xVnu/hoPLc537tn4x+mTsh9ERN8GlOzfD9NtT1OTh7ZPeI5
uAWor/3DLsz/TLk2h97IJQGfcGmy941GGUiKnEVCzbD6krQftxeVJ9W6ssAd0qIWZC2ZJxL9yu6w
a+0mscSjHLnRPtqC1XXLfDNaJ1dZ8j4ANfxnYMA5XQ6sGUlb6yxBIq4zYyX/KfXOcCBt9yMvut3Q
zCz5wfAa5C8BuBwnAn41bcXhLi/n3O8hzwBSBOqXn6CgwhNnSGMctab8TLq8NOkoumlcAE8w3Kc0
3QQgQEV9Vwi2LJD2Ui5tVyZ/funxl+lMc4HmDEwFuvouP2GM06EMGHL/ghi+ol8HCiXwjZNgZYCX
SDV6GiSU9fPaamPBHZR/4y/PzXO7K+3I/5D2Zb1x41q3v0iAZlGvGmoux3bixPGLkMmaqXn89XfR
fb/uKpoowjnoA5yHAN5Fitwk914DJoDgCLDgH2pGtd9Y0KP/rSWmrxq+2gaG80FMzz/L7WLE3HLT
ssxq5podqsMPMGqBoc1xisu01kUHAQPNvfXGIezBZaqU9pW6aBGA1mvh9eoIaHDYTs9G/KJWp9Jq
NobZSmoswowEeAAcxCDIgWstW/EX2SHP3dxKOhUZCQiAznjuZyj/Zc9pGQUrhTl8e44mqMeOk6Ta
JNpJIBOYEHwgoIbzcZ1k1JvFcVAKzm2PzLjVyp6rLJfyq9Rkei9wEWI9Km6jjJO2dLmCJFS7Z0OB
9Ez6dZgbb45fb28HttpvxeHeRWWi94kSozhPzTko+ij1jQJ6b5Y+4FjBCYv3RD5J7iiia9fl2PTr
r9avdauSGjXUNd+Q5uv8m1QvQ6AzDdlRpp4l+lK4HqDJDgo2ykbcPMZtaYCM1SLVVq9K1Hi29TEh
jbfNhXcP/mPq5SrvJunOQJ87K8ro6+esOyszJOB7GRCER8P8E8QFdYQgaYIrxyWNTKVx7BYoXvRp
r+9ScGWCJa36AIxkxe8UQ9stUwydW5q6vjEWQ+BMAKq1VmOBytvWL8WYAzREgiqOIj9xJnZbWtpw
rlriR51S+m4RG5I9Iroa4VKEOyF+NdNquf7K+WAkWaoquBr1s593e0I8e7QlS0kYBHxWNH6wR8A0
vQ6iuBa603lTnKCCXJd46r6Y/f3tHSJaQUzIldVZGXWY2yHpEJkE5I3iBJKAp42vtJJhZ0X7Aa94
ZBKQkrFEuRNp7rraTFQMArUiX8Hbo4Sac2efka4HHb2ySZI2hZN2EY9bTXDQcmeCktAp1h/a0tyM
1eRLa9OiQeHmj6WLtgxAlNzGS6zRorrTgaan296SI6Voa2ipc+hCCGKoMmhbyPxxRF/qMiT3paxR
6SrYzhanOv6BOnWgko9KML5txMsQ3KJ21cLq22gqTkMDuhNkj3Q/VZPp6DZNvKV42UF3v1+3tepU
ByWtUXwxsFzKpNAemt5VZbZDshFz78liLZTBsTDiBK+9nADiIUMwiE51yFRBaQG4U4DeuFPdIhM4
eVVfnPrqAcdPFGjZGQp8JzCeI4m0jmhZ4koIXX9w1CG0xT0vehus0nKsi5M1HnXAXAewSpWn25tZ
dKxCwMJB7wAaf++8m/PEattIY9+vcv2RTsAZ7QfNDaR7TDhvOHSYIyaaFXz2G1qjXkYKuAy2iL/O
69ZUXzLrJaHWIUqgFLQ4YSJl/wmv1zgmANnDvQHuPWy9XNyHIB+kKLXmFCe9A35nsh4qOgEqaR4q
48s0rqGxfCud3Hcy9EmTKYhcqFHfnmDRfQKIbuBd8HwCVpVLyDiGRjA7IzbuBGA2bEP4T9DM72dy
WBwaKt0HSXdsSzI5JogJQQsegHUum63mVFX6XKIjq6zAZh8dSC6Yn5Y19+3iBaoGHx4f05BgCur4
tuC/Xc9wRIcmmQp810Q/6fk3Ov9qf9TV3Spr7QnmEfZOkHsE45Hh0LlR5TR30Aa2gcujRzMCic36
tHTdkzWsHsQ6f9welKicwtRNIOf4hrflrY1zNyXOyKJ1Tql76wjZirqDxkneZhAhyd0vhVuOh6lw
er8Cdc1XExM+y0X7QZLD27fE9oQuCZNZe/ctm1prVW0oy5PSNv5Y/1qHgOA2OshEzAW704b2EXo1
TD9Gs7lV2sNLms5zXZ5aE0XOCRbpZN/sDdcHANM0/9Bcdp0Xfs7/AvLv3qnqaJNoLGATpFWIDvv6
Te0PmsxSS1SKt7FqkOI0h7VIuTMQex0OwBFmsMt2AOjr8I6OzKBPfKJ7xWOMUsO3dTu/2qln+TsY
xMp6AYIEexWfOyDrLC3nFG5FJ/jBeIb6WanTQHMh65mtkkwjuGCgwIlLN1og4AS9zcRFrjNibXLo
COBjFYWKmm3yTAce3U42U+XuKGQQUbPWZRuFHajcc8nGIQiGCK5q4CFwCRamq2CARn15crQpu5s7
9bsW2QBPuFHielNR1T6pwUyICmLdDfFab3Uy06c5pwngrtMawmYIj+/bu1dwbsIMB7B0RlZBf5H7
5OYUUZ1EeXmi8VhCWKYY/DRBQnJGXQbnES1jXFLfkh+gHDzKqs2huZRkbnFy1j92uxxGFVLQeMxt
R0UGTBHh13CGgKwPngUuBbwUQa0ZqTamtDxpbTvdjYkThRGYgsAeJnFo6VoKbUswdlMgAvxFm4D5
wCkRztNQh8XUdqE20RFQCHU6ziudN2rXVJKJF84GI9e5QDgzH9Xrs6A3aKkuS1ui+1pV27yqja1F
E3eTV3YBKrKZ3ptRRPe3v7ZogwHoyYB9IHq/K3l0fWqsPdCYp9UZ7mLHuF+W5xbWnZ4KHdTboQS3
S+YiAQtc442oxd39tAK4aADVy1PdHiz7oahkW1gwFgc6iozT9KZcxv79YguDX0D6NcYnrq3HMX1U
Im/SwK8yd7fHIfhOb9RE6JaxpjyPhOzTGIUUbcF3SnCekrsCdDILhKlFh2HM/Ot2MMGkQR0Wtzrm
ngiuL7cbNVq6sZ1o2I30U9afSyrTshEFMJDvmGQGeq08Am3uKMwzM4ymg1R1mBsaWEBd72xvD0P0
acBPZTJRePOiy3L9aXIbguhjhCgvQNK5JXQmvcIMbscQfZfLGNznt2mdxs3MRgK0EFNXDkvqd8AB
fNDell0rGNn238FwG3XBMoZ+OgINaBkY8+pr8xMKmJLtIhsOd2VTu3EpowpRlGE714cW/g1kv1Z+
Wn2MhPRuONztJdLtRplMBJqW7QoO4mv9Mi2BLdudwoUGKAtaz5qNsgT794vdCWIdNMgpKU+uiU59
i0diiC6aTCNWtNCY1LoBiR+g9nh+dwcyR4V2fXVSu+iHG91HiQMrKrKDXIdkSQvOScByUE3FMwG0
FN74vTfa1GhWE9+nbpxja3ad5yRmuUvN2Ahvr2zBoNCtRwiG+kddinuXNy2ZE6q45YkoRbA0T3X5
anQZ9EolrxHRgw/NXh2GtvBzYmZ419/IKmnt5LVenljd8VExvw72z3Y9UUv1JuVI/NXwJ3jc95Kd
Kyq8gx5sIHmDkooxclkumSN2uzDKk1r1MGGDddj46NLpOEFKwZ7jc2W1qGAdHVgQfnxmge8GeB3p
Dyxo/XrA8eBGaGFhUbIXbm8aXlx9n2dP1Z/+Ig58Sy1ov0J9hn9/1Uprz42GLxg3sJqbvao7DO2Z
yvB4ojX5xuoFCQU5ij+a4g7Q7HpI6anQX5vp7M4vmkxSWhwCGAf4KaAYwcv+DSvuq6pT0tOsvFDn
JQEubCoebs+WIFUQ2ETgwGPUdBxN118lKWeSZDa0xjEMC23Ervybz3ERgMvgVa3OrQ1R/lPrnoHw
Xtfca9qztBsi2resg4U9BRAKRCeux1HHWg2eVk1PjXYGZtdwArzQIlkiEkVBDQH6WgZwA++M0ai6
jK2tZfSkjceawHA9/znGz2n1fPujCMOgzIsaPKrKwIpdD0ZZdLhkDgM9AT28LcMODLBG732ppj8v
5czOIyij/xvoLVlcHBSLk+etUo1YYYML5cU+RMBNkacPuDR245G9e9IJLmzWl6wI0s0a2yfSuYd1
hijFH9X98uFhA87zdj0GjgkXsethQwGoXvoEnTNKX8zxe2Q/KvZ9an38MLmKwh32cT1MlUbRyC7c
6eCGVr5AhUqm0SpKs8zT2YQVO1uVvNYkmGV66pjoXgFxUcFbbNpiLhtV9aMCNjywfrQ93ZB5VgsS
BlOHJizzARWlc+smK2utyXSAkVN1mzAqpnKv9ZKDS7A2waIG3xDXLBtNM5ZQLpYM2rWOQ4cFFC9z
CcYp9peq2uQgXEVQdLi9HtjP5Z7sV6HYcC9CuS3g6Q1BqEU929l4TIsel5k9al7gc/5JOrqLtfB2
SLbEboVko78IGRlU7eYe2H8yPzXghh+hKO911hpoSy25dMpGx632pF1VXXEQqrbC6OvSVPeZfaTD
S2vfN/n3yK0lsykqFUKLETwLZgwEDwbuAMamiNoF2n2ntYMQgO61SuItdROuphEsSeKZKcyIfd3B
g6FsyMdbBFfBuXsVxERKTa/xLXX6OunQ/DcebKnBBBsB//UuR8itTadPrIQQNkLUz7LA/qFovgOv
PdWDzqWreovi0WLbWDKrP/Z3b8XlFioeyfEyUQxOg77YWA9BbDeS+WNZ6VYIbmEu/RrFagS8RJf4
0xYARNvvgm4va/DLRsItSrhbACcWa/lpOmxkCgziv22/vYChX883GMCg7KrIxSyhRqufZIeH6CzD
Cvv3z/NWOFVnj1rEOu3Ffnkyt+Wf8uD6xWcgWD614aFS/CV09z3MYW9nDMmoXO7iAUfmrp5MVBKV
vu3uuhgWD5GmOPvbUYTnyeXouM1bul0BpwWMDjhxrw9mr/Aq3/SKUCZ7L0pLDL/LLNxQi+OJzwpV
ey3OLVRGz2j4KMdEAQQgQPsf1RfJ1MlCcScx2jQGVPsQatIrz3AnP05IoLUoO+vPXb/Ph0cKpZzb
EymLyf79IsEr6gJZ+wYxK/Sy22kDUJvXZptugUeVexzUP66yvx1RuED+m9B3DwU9UZCUTYxS2+b9
FkTd239fVG4FDBoXDTxE4MLGP3hg0tBFNAI7xzF89/RYH/ODEjo/q23n/TIar3+E5d0mDW5HFV01
LoNy80jopAyjg6BtEIePMgdI0TEMDRloTEHGhBl8XX8lPcXLWTFdgA317xosJlV1Z5dPePwUmQQj
IrrOXEbi1mDkJJqWZMC6OE1QpbP3s0FuNcvN7dkSrrqL8XCzhQfWiKMhYgfT7E9T7c/Wce2Ocf6k
Uw28LYazkBW13q87Jr+H+z3ed3iLWtzIqB6nRLGAfukAeNho2gT9JVW2DASXChYFtVkV5hLv/bDt
pWhmoygKtMfg51Qom2z0G8Pa6qPmdfGvZQALdk6P49fIkuyr918OkVFGfyumAsLOzSnu1/ZAKLA3
o+Z6G0jJQ9IrkLlBS4K8wbsu0oXd1Snu00A2mPp5grgmnq6d8RSZElyPgAN7NRi++VfMqVqsOoA9
RaPuqvg5G2o8LvMwB6y07b/pzZOGqok7n+BVWG5H6gD/oEEwSakl9C/hqkFFDz15FVyrdzw4pTVs
WPgUJ7u8M9B8tNan21tBEoAnvhml29ZNUQHH4TReRF8yGe9TcFRiLpk4CIN4srb4dfLIiTGUrYO5
1BNzl3fWpu7uqXoe6X22DB4UX4pZ9eIlk5ws729oCMtw5yi7M30pbr8tlstuIDPCFiGeYO1vHfIw
aRn2Kgmk2EXhLMLDgEFG2Pbjbh0zBHjycWbBEsdzlHs8piXDeZ/gMRzWfAFRDU/KN5Ogi5WfRZae
rAki5ImNG/TiDeBBVpXMVlAWhg30IgwKaIB5sjAlIFZMMKGj58Ua/mowDLlK4KSBEuR1lKwFP3qI
VvSQSuiNTQ+gUyqxpLYvIFnDhhFLDlJvqNeBK8sFKdD2NFXI25d3ZumB9OB2eDbeZcPW1F+szvDj
CHY7Sw59khhQdcm+EqaQy/DcTEJjT0ujEhuLLD7e6Hel/VmH5SZRz0qheeUYKFDaK4cXkllhrzc7
p4IMmcJED6WSHu+Pb2ZIiYo9KljQP+Otz0hXkag0sQPNbdP+itMWdPI/GZjl8klnYMTrd9F1KG7X
zXFhKVmDUWct3UbNJonvljTfVNPil2lQwbdBm3z66+M57HJ8XIapI7sfl6UsWGHWMZ+qUXZ2sz/w
flQELAfcfnCGc6NqWrVS1RXoQFXFF3TCJn2M46fY3Nnb+UlRJLtDlLkMeBfBXwe0M9Cfrxdusao1
NRdES+Mx2Wg11DeiRVkQuMv39uAU3jiAoA/zneD2PEoC89gapzWoRWIELlm/YxdPQQELdWtr5Z8T
oEBvB2Pr/92c/jdKPmWSVq8zO0ewKf1NynO0SP6+6KpwMYs8nDwrACTtSnYfqYhnmU+xFUMgmHoa
lVwmxYmGediwUh9T1b/+Xg7UaxwVhjmnBVXEqX8t4/6uTs7dr0o56LAyN7a6EYUqVNNG42DLsLrC
jwZ3FOg4oBKOqtF1dIbaK4cBGdsAlzXeo5iiPcIF1m+mP7c/mDCLXATihjlmilnnFhCf7fxnNH37
lNGwG7wCFPT/LRC327JymYe1x4iy7wnMcrwlSEFCkTzTRAcdwBgom6KRCS1etjwvDjq9cbLaqDGa
uXwBjT3tzjR5vT0O4QpE05JB6nEA8TINpErmGk4yuPGHilf6mi+74gi/yEUAbgwjwDL5rCNAvdcC
2Dn6cFWU3D/f6DHvtulFDO6oVlSnmCsDMaqD7T2ZXn4AUPtw74b17g8U3v3Ig2Br2Pq/KV63vk/8
Z2PThK/mTpH8EuEHu/gh3DpX16zIjAU/xLD2WX+nThu1+Xz7g729UW4NllvikL5qs65CjPYEx9ju
2BzzH8kv47WbvTmELOpm9K3Wqx+Vz2TXBINEjoC3dMZaxOF5MURu4TORxVJbEX4InQ3Wvb965QGi
BCVEao+mp3iOX22AmIu97Gsdtl6KjdEG2qd0o23pj/Wr/rP8qYXaXse/3J4ZYZIBBIfJAADCwGsB
DGVuZINiIFn/MAILkMeTtrP3Trr738JwE2BnaqzHDcLkxaFMzsb02kIqhu6M5jdQtX+TAS7GxB2z
69ySNWLAcmuOPYhTQ/XSnwxJe0a4amGVA5s+KE1Dy+Q6zZiRWyhkQBAneQJtz7OVr10rs8kSgBew
cC6icOtWK0HbznSg1R18m3QIhmhnmKfJ+j46L2i9Nj3xIYuXA7YKFc/bn0yY5OA6BsIiANaQGrge
oAEPyxSGdLisaMO8jVfD9BbSaoFWtg31GmLIAMACzi8GixY8XsNv5y2X9UwS9/ABJ3ibm2swNGAS
eUWQD4FlnKd68HD79Ftc9q2HPEbzJgeKwpSsHOFuuPgFXE7UIJIGQVP8AtWfrG8t/HMzui0OAG84
mewyKJ7f/0bLLSDXTia8JCKkpBUaJcmfOf+sRNAAyb7e/o6iKy6EPjQm6sPwIPxucCxg+/qsPFnP
CQzgnaBzvtF0ubfiTzrcwfVG5g8hIORD8hunIitTQfafd1WYdQs6SUUCAIrbmodugqhrb/RZmMJX
BnJieQl9KHvd4Imf7oelSkKQ95Sd23fDpymvDZ+ZBRymPlK+VG70gzrlgHY5KtYWTHx8Cl6pRyHs
EI7lAH4RHcghT1oTGKXZPRMtdY+Ascb725Mo+lgQ/IdcEUDNMMriqFoFXCI6QEiLk0K6Daqx8PNJ
/V7Nw5Z8XMkEsweLojeOD165+vW+g53ylNtQez1ZOJz0Noxp4ynq5vZ4hLUbhoxkLB9oxfMiGIwU
GHUJEsv8a3gBt77aokE544YJTdlOkiqFk/dfLF5XquozM8117CoU5mlzsKqDpe1VS1baE71QoSuE
OxnecyCtcwtdNVfbiRmufo31yF+nJQ5qMn436Zr6bjX9yPKh2Ght4ZtmCUHKcQklc8oyIn/JuPgB
78ZZjz14IUCZ1wHKOOC/fNF999v4Mx49ZQrGv6noQNoItqEwtQJOgEtWOoz/qhhm26ey2AGBumws
VzYi4ZQCQw09FtBq0Ra7XoupadddMynIUW0ARbcV/m+bwjwnxgP5llNv/H57BkXXXgbZ/r9w3GmX
zUUKPDdSIpr0v9viSYvGbazXoV1mQd9LLmVsObz7Wlj56LzZ8FfiRQ5mmAC1LjwSIAMDj9CN8qvo
5ruM7C2SfQJK9dsMvfq/GB4zpsD6ZJBhLokskdOMXTKWp7zsg7g52gPoZaCAoPuX5JKTjH38d6MD
4AhUI8hzvJMWb4dcX7QcGPiqaTeNUodq5R6qWnZmC7/YRRhugTgrqlJlNrAwYAhVyXaEzgmQRYEe
rYcUht6SF6SwDcIQS4w06LCW1fWKVJMIWp8OWEJ69XXudxkELFva7kw4TVqq39Jqi+ZV0jz3nSkJ
LbobXEbmt1uRoIVqV+VpjAOIiQdwWrPiedt3ygEfxnenh9urRfQFocemozuMCxHMZq5HqhVKpjcm
qBNa90Dt1KfpGZ5kkmUi+n6XQbjptGf4KjgRlknh7JJK87KsCqbBd/PtUMowfcIB4fiEbxuYq4D2
cQOy28ocEguIX7s0/VFbqL8qkL+ErYZsWMJQMFpiHE+MgJd/c9ZOc4ZxwrI0RvuYaesSVCrZ6wDs
S/Y0W+D8PgONgTEQ8RJAo/Z6UJWx2OtSR0D5khquaXMwJF9VSJDlMvdz0ZCw6DEWrAVkLW451LSA
gTxU8k9LfqggqAsT8r8ZykUEbi30A+3JYgAonXTnKg9HeNRHeyqr3ou20eU42DgvyjNZro6QhsQ4
UmujrFDZHx9V02ueSERDMoxfbm8i4ee5GBP794toCRThB4cB2vEUnMM1NUCUHBx/rp1kYzp4UN0O
Jxgc1gG8WjWQe2HrwIWzs8mC9wnOlC6ZvWU9TPZPiFzq/YE2d2UuSRCCsaHoD/zmP2YrvAiTWw1V
PQ0sITW7pTuBD57YkT+S8PaYBAsPnRyc/sBXvmWj6ynMQX+IKVBlJxVsaIv4zXCwFNmGFeShqyDc
xKG5MFsGYwPkNBxafxnPkNqmDSRXJFlcFAh9Nvj3Mvk+ZIfr0RiLtS5ujv2KzmESm6Eyv9hK4Q32
C9DGktUg+kAA2QLwjeYeANPcUtf1pVSySAEJRdtGeZhVBwg8rjLHN1kUbuqc2sq1bkWUUjtYFLJC
nt48ZLLLpgD8Av4olCuB9EedCA/064kblAZaKW1OT6WOpq7xhRBUrAYTp75TndzOPBndqwLAmYpe
dmyS11w1t8k2Qksj0Y4GlTUBRJURaMkAbwFxISa6wD2Terr01ASBEf2oMJkTjxDASJX2rFWxl8T3
ZuEbbjCMz7FL4Vyp/bm9Kd7kZLi8j/DA5QIHDK9Ki0uWptIvc9wB0E3zFBbQh2naN8qxTRS0/MYH
nDqbuFtQn+n8dh5U36JPk9rAPeA82xBVOFrKn8jZDPl2Gu4oML0T3FqMPxRFDUU/pvq27OFcLTnr
BRI5kHNgYAMwI1Vgirkpa0tVGZK1A3Qfpjkpeid2vCtc0wfBJ/Gd36Xl1fESKtrqO8ro4VeNqlel
d/l01ubM6+D9gufqp6mTvXjZXL2bS91APx+0bEhFcUtLne0Rb16AtBW9isMZl+RtbTa9pG0s2PlE
Rb0eVHaDET3Yv18cBfFstolbpwCkFQcVwsbGD7yXXOde1gIX8MuB80fhjL1jmP42F2jQos60Wqgt
uJ+T6TAmvxz6nUIYpzIyv1CDdlqPcxd/cn9k7R+Yk8H0+PMAT1WcfY6a70BNl3x3QYJgjRBQkgEe
Aq2L+z0TloIDKDnT48/9vhheh1XfrpnzONWyNC4KBYVH5kIK9hgm4XqOxyhdo4Z5GZRpHpBkr1uZ
V82Z71IZakIcCQ8bEHbwSd+JVplrSswasP/n3t1OzV1tPy8y4JOoawDFzv+CcJc7tHAVOg0NYP46
gc2U6yvFT4VQ34qtO2f+3W0zC9WEZdwQo/+cRF2QwFzJGDcx6sH4nECCKaf+40A62E4yVitaW4y2
wn3OTCE2/F4BCFzbZy3apNPBrr/PMvqaYE9eReH2JFVrqwdHEJSAbb2TLEj2C7n9DstEYGlAx0Oh
iafIW9rYrX0EiG3fHUAELQ+We2zJ8fV2ihbcW5DmwP7GIxHsXL5+vUBeCb19CNChD0jW2gOWy4se
/yIGjkMXzR0CpDV3KbdbIP3hV4Mauf7FWk9lDBawjE4gWumMXfp/MbiTZlGLMmpaxEBxF4BJ08/y
DfY61C/d4PZoRN8cywq3VyC6gKviVhYSxVjbCcCgaXVnptAfj2XSu4L7MbmMwK2qyAV+vywRYVl3
6gxAlbuBChRoAyBGWJZkOMKJAy0bThcgtYJHc52MYIuMiRsBE0ofrTRcTBRTD0l4e8pESxkqA/j7
rNoNgd/rGED1tPoSIYb27JCfcPwbnpoYjE/JrVU4bxdhuNKmQ/H0dAaGtHtRgPaEzyDU4NUvqvPY
yW4JgrIY7ggwPmK4G2A+ueVW6TQmKwVumxbdJ8fsPruxelfY6L+QzP6iKeoW3H0QWMpZsl8Fn+sq
MHdbVqAMUqQ1Mo4ez0Fn6qjvdx6kWj1TbSUJSDRGXGN15kEAKDdfKY5hYxcrI/RNV9wZV23vTr/r
T8zC7slQO7+w9c3tVSK6EqBr8G9A/tWBWsqQFz2uBFHVaPeW08My3qD5XTz3ZVi2Q7ZpC72Hb54G
9kQEDygDqBPfndvFTyEE5k1jOm4WFOy/lFOR2iAoWrTa6BCJ3MB0bJY05EVFtqufy+8ciK8aJIYA
KymNU+I+JU16n8FS1oiOqet16N1kZRwM8+IR6+OPWpelHixogLLe2UPkYCbmeoKZsvAS7LXFG7Wf
REV71VYkuVtnyZk7hph7EK5EhCA9uNymiihtnFrHZcXoIDHchCTrvdkiAcRS4Vt6NMpjDC869AT9
jtBtlnias6HNL5ru+sgN1Hrr2n41o3wMkfKl9zK3fjYG2c4XvXMufuU7dc5+6eIiqgbwUcpw7L6j
YuYty6fRGDYKRHIBBP+WTOszbffdeGcM+f3tlStIPMC0v9lTQn8AT/Tr/KavtdIkOa5ZBVMOe7Aj
6ivwGR0XL46MALDW/zEet/KKesqVdcI36dMTOEaeMZn72N3XfemNaP4pfxUOaDwopKOH//bovXgT
pEpC5tzB5EKi1FPIk2J0nu1MngLTD0X/MsSd5Ex6w5e/W3RvwieMno9z/XpCayQzai0wl7EmdH3H
HJTELPUSoz+0ih3UkNsz6G6hT23W7opJ3aSR45NmfSqXaB9pj+V6qg0DosjZp77aVO4mNsjX259c
lIcNlJVwEUCTAt5a17+Q2E3stCloNPo4Ap+hgNivO/2m1pfQXo1FQrcTpWJMPZt+XLWBQbmOltTO
oFewSzjlVRWahQErL2x2cMqM+L7pLK/r9D8rtXe3xyi4G7JvDoAyE2zEd7iO2vcUakxACEM46Yvi
UG+dd876fDuGcB5B22X8LmDj+YJJpTbg4ze4fzrZj763GaOBSZWmMocGURw8BCAJx3AiAAtejyUq
4/YfEVk9O9Tu4sHH1KfDxo5l5Sz2h/ilexmIy5eK3hk0tnER7ZJhUzbxl5k8wMFkNPvt3Eah0cXb
2zMouFxB0wrgKXDVGQCfWxsAt1Rj/4b+jZ7m2DxT86yOfk2cQ6nL5O6EsaDCio44hJYgXnY9i/Cl
H+NeAx2DpCY03qchrCBXWrt3fZ7u4Nwl0ysWnrEoQvwbkFuCbdQXS2kDT52Wv1dlUyTmk6b+hGND
UA3+HD+smRlE2OZQI/6LWbXRgmRyFDAx4d4stHDHDra64JXToPBMw1+SoJQ9JUTQWRevLxRzwLmD
Xin37SDFbHWZCahn67jxblQYLL5r1sBZBxPtJaJsqR0VR5o38dG2mznMyPiQaLH7OW1066xBG0GS
ekV73lLBz4L+BrSu+YJh54yJ2xQTsPIdOBbuK2kf5lh2sxR+VrTrWDEL/wfC2/U6anrHHgdDA4LI
nO4mGBJWsxNYY3nQYhv/32/11A06xTxYw0Per5vb31Y87VDTYfwLZFOeVEpXgzrz5OChEBdwfov0
MWiWtAjVOsHjcWpGH6mv982cRkE2zAScp5n6vY2H6zjUykldYS18+zcJ5x0YNtSYbNTA+VelWs5V
kVoMRwbD5DxzvHV5yQeZyrVo/+LLEg2Cg8zsj9u/xKXdUE1MdLRrghXgj1DNateL0iHbNkN515UP
t4clCogiF9YRk3HFSX79oV0bYsXjCD5el9nncvquqaA+n821Pdhpvr8di/14PvNexuIW1era0bwy
olWXMGNYPVLCeDEdyaEoXLvwhQSWEe9/vJrZSXNxG6pMUkyxiz2buU29gWBNFiYJiTbQhIOT6zLN
O0sdltCYNRraxepqHqVRe1pIaW9vD1h01DBKFPwD0HXC97z+JUbVLvYIHvbJXGvo8I4AHMYQxt6M
cT77hZH0sDBwv0xpP0qShOgwxTUQAljgwjp4hVwHpnGTmFmEmR6N1xYFe9c8d0MWkL/APKP+5SIM
ahP2OyeIWs+72YwwQECGcMkhZr5Dn6AJ+iWWPeiFQ0KlzQbUUIVKJJfvlxGHQFfjZLMMwHvb/pwb
sP7NX/H8l2Qf0U5HsRRQJGZPhax/PXlmbUZTxwgLZfsIkr6XwuVLL5e/yCcwbjKg/IuVgVrzdRRQ
yiEUO6LHWuGWfsZz4ak3Eme3unEkqbqIZg53RNSy9TdIHrfF9SpxY4ugwZqxdN54TnU3F7+sRPLc
Fk7bRRhudy8rHdOCQOIRHVw9fY0ny3NlXXfhUFgXAM0fGA3wzCMA/fP+Db/otg9JVAeQ3XPgK5eU
P25vXOFY/ovDvxfRrKMtoTj+0q5lRtYJzD/qXJIdROkQT3a0cZkMusWr1CEx1TkOEqRDzYBUUhlE
WGy3xyGer/9CsH+/SIXTolClpwBh1tGWRiQw9XsQCdW/AJHjYfBfGG4tE9z/Wr3FSAogLbSnwd23
0Z/bI5FNFpdK57YdqhiMspOWEE9pGj9WHUnSFH/0/0bB7fsIyBTFbJg0tuZAy7FNAgKyGXTj/ybB
uLjc4Mi1QXnkPT6APndjJ0Kgwcw3hv7DyMGPIa+3J0z06dEehL4ZFB3BumITevHpKzuhcT4BEoXt
6DovnaV4oPsEc9ZLljGbFv5UZ6pjePy6QErz6TK16yVaXQgE2rgZFg/p+AP8+gpOI4nyrZ3jUJs/
fGUBDhyIKADn8L93eIQmB8rDmbA58xkUj+V+JZ2nxsDy6/l+ar9/dBpBXAPp5U2yEsABbt3lcwPB
EQq8QEdhdPm6VKd6eomhlXU7zPubAiSdUapg+sIavhaXPJVCX1e9RYFK36YhFndYh5pfSPbQ+y+F
ILjOgwYBDxuTR3+rlVO6bgvEyAR9D1sNiFpu2rHGAbdA9sj2cYLAZXnZ3R6a4D7G5Kqh5AhZVgfV
Y25fWca0TGWCUjyka7N0axmvxhRlHsBtvgIJnNzMvTmt/HxdTmr04T2N2Cg8YldjasHavt4FaaGi
ClSgU4PDdV8bkImeZlBHZXvg/Wa7DsPlWbNKe5PU7DHadF5WbnrU/G3t0Sab23PJEun1XruOwyVa
22o0uoKEfSJTGeYN4LfTeTJ6f16+TKrMJvR9PmTBmNshFgzuDtyNS2vWLFOmBDcu+qkoPmldDxWE
0+0BcTEIaDmgpKJ9gXWJVirPgddMvUv0Mksf8a68z0gaxvkPiJz9vh2F5bqLaWNRkG/x96E/Z0Ph
gbsBlVbZuDkaAY8wxfymRP0dmcCEvR2DWwL/xCB4sL7B9BDneqVFhjbG5qxkj22Z+WNyLKcDceeg
/SAU8J84gGVAVJL1mfg6mWJEPcQIi/yxh8TiHCcbksI2ogHXTXKfE07aRSBu285zTLWozvJHtf8Z
0ae1fbo9YZK/zwt7jPDMAea0yh+BXv/pqorn2oOEscFTsfjJ4rG6tbVUYBOV+WPukXM7+gn+g2nz
xp58dQ/9GYtJkMuYuzwp5V1ULplHjVUohoKRwYB5s/yJ7s09XMlO0bdVcjgJdg/WwL9rweR2aGwr
o92ZWAsz6DwwXV+9Ph02swtc0O1vxZ0c/39EeMTC9Zmpe3AbCIJ1Zg+3ifwxK3zdJ5mnT15beuaJ
AoEjicULU7wLxk3fmAB8usLI7f+R9iVLjus6lF+kCM3DlpTkOQfbOVRtFFmVlZrnWV/fR9ndt2xa
z4z37qoWWWEIJACCIHDOsTAf04/+QfAJiiGJZYP0YYtYd8hWI7FbzjG1vJZ/VWTXMlRHuRfK+Niq
Bd71y3WRYkIrbr3N/aVkTvpv7dC7ZclAjcbWsfMaXonehMIzzOfEk58mVNK9QiOtom/H5rlJf4QS
jzRiyc9kpEsqqjsKQi2jWBiFmZe0vvWs9CcJ1DzAZ72v0aIAKIKAhPFbNI1dRz5Z7Gpd9jvrubb2
qvk4AQ/yvoClJUOVd2b8QblXY0f/Wg2z9pXhec95I1MPLPbTSMI6dVtUAoYXtRR5I1jMMfu9R2i6
QT88hrDm1OFaI0ADT4pcBsIzSn3pSHTg4bfha9W/gpp7k7ZkwGx1e7Jy1xxfxZDkgG/xLFcrCxrl
nCh5a5bzAYw2BuwfZm6+Y81lGp93cV4Wg/CMWRyqVIOTgi3WijjPV2zBFRqjWARei5nbWUfRd96C
CzGJUBqll0X+cfdrPEbvmr6dVtrg5Jvwt+rRuoDH3d/T24jyPdCjoiMIlJ4iOwdgqGOmBloSHvVG
tWPEknJaZU/JVxBKrp+5IY9LYSEoo9CCIggKyvOQA5sDGII4DFmMTCNXNFAPpCvVerNQBbE1ibZS
sp2M4ACSNY6aS2LBDYYqJCD3ZihVJi2IDCXP9RaUFzXexG3dnFI3tTrD8ZSqP0ZpmW0MC6DjVtEH
mzgspRcrznhZ460NGfgGzEeimI9WNfZxUuhSjOXUU3gswhGD1oIB92lyYVNoXmnf39Zbz0Hz65xm
AYsPL11sP6PRjX0niVF2NE5+TQAJGh1rTsp4aznXIpizSGk1L8m6WYRETPQpt8TAA2tmPk9Tskv8
NaZLnPtKLUlE6PxG6wJXFXsH7PwwNYG3lh0r2TZ9MlkY3N371vzC1akqXto5RsOTN//9whlBxSAp
sQZ5qmmn4kSCwpE1Z4q3OBvM5Cwf76u3cOCioPZXPxa0zkuKKYxDyAP8rdl86BXR2l0woXGlWKc5
7TCNEW4ajK0rlUqDZ4wMp7yxILapGwForoHJOKOQoAOrZrbhC53TOhG72PCyIx4kgN5QjQ+d8OH5
B6k9p/muLX7XxS+Qk5hfg/TcgAwoyyVahwk4PsId3tyB8pJuJ/QRcZZmwZ7xWdh6xEeMp4rMZ7UV
HvBwPuCzUlvw97q5T39IHwqYVYn4yz/VAANdaYd+U7vyfuIFjwU7mLuHZsfF8qDD63pNoiaRSkOP
8qMEtPUGWAII/uAbQcoQ78vkYHAc6/YGgy34RnRCGQdtc4xjZW0b6ZUiZMdAzc7xUTaRBqUvPrfu
ySLvfu815nDAU42r38ywda1XXVfNGMlJfuybD1XtieXteht+lTo/vkrH+gq9Q2Kea21vhDnoxIBy
cn9X2e4VoNMhEKJJA/QFc387i0k+tooY6rWoHkun2OcPyUZ91p/lbbTxt+BxebZ+Bsf+rK08V7Ur
am10TjxhKyI38hmr0sxhKFMMqRwzvSZdjbfikPidDT5H/PNkhDKYyh+tMQONrseR/X0PvboLM7oz
B1JV+NmACK4eZZptCjfepqtml60xg+oOu2EdrvyN7kZr/1HbyM/KE6DRXJClr5IVryH49micv2Ru
U5jf8NFawthbX4oTCKmxCrp0UIsPVd7i0gTowI0mrJT82GhuP/Cgm9g+tO+lB+wzHs8xRIGCFJOs
lnpRDGVYakfwJX8VGM6y04O/B/nHk0fyx2R139JudxqJBvJIJDjIcuY6yrWpi6Op160s6Mf35NH/
qWagmif6Y3HAVW2KbJGTxt1Eq7lvBnU9AGSgzQ2NC9fSYpTfYj+JraNsOW23SYRdqdIRMyI8vLlb
F54lgbYRkzhz+sZ6UN2VNQryiXXs1t2ue8tO5UH+4bn93lzHj9GqdoJ99kfldZss6nchlfGbeExQ
UvcgdQy+vGeh/0LnA2lWRlDx4v78S1dewujHeEnaVn491FjJorK9/A2M29q61El7rMQ94Fqs8VUO
fgaaCnNdg7MyBirvfcu5ufPgqj2/qGLKXgP3A3vj9goxMkZl8I6tRsK1soup768e9Jf7UhbUvJIi
XxuMlHhF2k+9d0yJ+0bv//atfzMqMBdPs80FURzx4+3DqBHj8dw/eS0piIwt44iaf4rZLnRYIZSD
9QZUTOxIWJlE8iD0incUn9FkK/y23Ozk/RA3MPwopN6b9TRxWi7ZQUJQPuEeAXwWQGii4Q+gNNdL
542ir7aa5J+Etb8LO3vYWZYzbFP31K7FX9XBfMjfNJs3DLC0qJg5RxUT3cW41bONOVpfalOgBsEJ
bN64rdS0j4gCBiaFVE7p1pyTcsEK0WmEVwkETMyGfGeOF1kZ2K2sss/C4JTt25WRkl4h9aMHvk1O
oe4m9cDOIc2aB88NNEtrTMarg6Q1nIQ4xqUBjwGfeXcahYaA3IXjVbf3XOCL4OEI3TXzsY/AfL1r
Ve6hL7QOkhNmQsyV/qcSSfAWvAk4DfahG/zRPgcOPsfNEjISGRcbZM8Hd7KfnKTfGaZ33iagrWLa
knQ8Koab4MgIYgxS7YfSF32oFvpkINrRqMEYs77vaDfxgpHBZG6j3BmJhCPm1M0Ae7xKFXd3ZvEX
5jbgEaWMFPx8cM4fahrZxkOsr9t3GxgV4D5EFzsPOP62QsxoxAT6zlM8v54gsnd+9S+JTPGI+eyY
zdajn8+ewglUNxk9I23ewwsFLbGbAGIKaSXMLyHeU9S6yPamg/Wk8l6Zl2ThARh5Lp5I8abILKYk
t1Yp1TL2KicYJhZQYgG8OjXXQk/QK3zfMG5qgIhGyAW++8hQ2GHRnoJBiace780nUwiixzbqaxsI
ljyWpFsTR2jA04pqzbIwMH29fIHYCGUfZOopTu1OczRcCndN/jSpz/e1uTVzyMF1D6cJsjYAi1zL
UbUxSSKhVU9oe5YaTJAJNDR/3Jdxmxqq10KY/UnTSS3LflBP7/EHzCE8Bm7ylr3qv7uP+O2+rNsL
z7csoCzNaAHIDRlZmSiD41ia1FPjDvFP9WfWEVysLeV36j3F8UYDoE4S7/qU6qh5S8+y7JMKOIAb
SyM64DP3CY+9enEnQef8/z+Icbse3F3RmEjqqXxNRycvIhIBDzCRXVHZcHSfjeIqN5h1R4vwPKUw
9/DOAfrC55RiajEKo6mnXU/fLeKvf6rOBDKUwA7pQH/U54+Pr5GcWqJwfOI28l8Lnh30QrBf6lnc
BIp6Ml/QPmTa0Ye/CTgB+fY+c6UdwN2vhYiABTOMSYaQQ3EqNr+8TbyytsLGWgGozr2/lLeFIkYY
c3riBQDlWWS9p65aiygMPRpHxScr0mzDvU78p+5B92yBt47LnvLPDt64PdiIrUmMsJDxqwIsMpWG
jvRsHIQDCqrOfRVvEhFGQ+YQtUA1IEWICie7fN50rwKnxHKbNTK/z0QWQxrauPFg9/JzWtJItoOn
MbXbifrEcGp4ZWoDgvn3NDpg17qv2tIy4jAA1SGK4GiFYHkOCkXo8aYbaKdqD6TWnbdvHO8RdrKq
d+Pq38n6TmMvbD+y8rTUNU89iathH9nk95NGKyff80jo2ZFEtLGgRPZXqW+lLwTVQTipQmggVJ+q
s6s0pNmJP9SnbFfbrW0ShVYvgWMB0+gJ86YcJW9uHYzsOfJcyO7AZDKqqaWeqsDxd97TE5lWwk+Q
9X0Buz+YB1zvC1wIKFe6MsZZoo8T/ItYVI1Mruh0a2tVkdi+L2QhI7peUcZE0wLExuUgqKeeRpvs
qTz44N2wKyyoQruXYNu+1ZwgtnAYXOnFnE4YbKoyr4Rhmquc7AeH49PzB18dANpcvUUOJKJLGUyc
87JebJMaN4MyRKp+CsBIIRVvfsLz6nmjbySg0XumyQOMAzuTEVpJOt8QjVPxLn4ZbhTBmYWajG6C
VNyJ7YCXKd9YgqbgkQU9IHNvGpqIGZWqMNfSUJH8cw1Er3OVo1RYwblpFhiRa1bodACLsHrsrIAX
jG8C5CwZuR5m/4AbAa7t68UMFGD+T+ngn418Y+KmWyJ17bnEfPOpdb2gsxSUhoFRimsum056nh8U
UQT9tDJwlRDwpCGoz9F4sFLraaMbsZ2spIY3qLW0qmiXxIskagkqoGavdVPQWNPoyH3OaBiik37A
qxkFSywBHqAU/VaSiePPN3aPx3LUd+b6J8IxOJ2v5TWKElRADA/O41Z0/K2/kZyec4G/rRfMMmD9
KEDOtFXs218qDKEVdmpwDjbqdtgPO31T71U3crhtfguWcSWJWT1PKUEPq2rBuXKFtbDG1PW2PFTr
mBaOt5aew420jbYVrzfgNgFiFGQWMRajsO0niO23wVO4Vmn2JD3/iB7KjenyqNm4q8lYfxa0kyCg
tfYcP5xBsqueJoq1PJRrHmkCVy0mJpay6HuxB7WEtbkyXH/rfeLCs5UccR0ceFDHi4Z4YSTz1l5E
yD41lSDJoFb48Ci9ZR8YyV3fP1VuLqPfuwTYJngW+vBYqIJMwSBdLCrBGYjUjr7118NaWXmPqIPc
l3ObD0AQXsrQXvNNgc3aO4r+uR7rVXjOncmV6WQntrbrdrodbyaqgOEgBy9xT9r1K0fwbchSgdGI
BzR9RrJF8LpewzYH/YZXyNG3+ftHDS8pyZexUncR/ZeSmN1SBwkwKh0kNXa3mYjnFs6b4tS7nHNu
3mYCmCC9VGk2mwuzCPo89KZZJQXXpoef3dNvF+jVh9ENjv4PPIzxjlHeEjKnWjFGk1A0kDciUgnU
cFq3tVFRlThXwgU3hmIA1QSUFGbEMEF9rViYpGqJUfrojLImntdt6cF8lJyAlCf1eH+zvhuMr0+y
a1HMJTAPJyNBy010Lp1qn7glTeyfnZuSdB06w7ovyPgkP5qP5Uaj4trYjMfh9yfGxHjTsrzv0Jl7
YpTivC0bfEe/TTYSPKPZY+w5JyJoTjPXd/xVuOnd9j3eJK/Rg7VSaEMB0LPhGtXtMXG1IDpzhwzM
0kSGiQ8p7Mau0QVOhWPz9vtHRKpDtQpdz/Gc6L9u6IIlK5jNn7uAwfeuMy4TpzI4l3pYVueiuwFg
IOCrmDxq2uJjuW8+tjR6Lg7lm8TjbL4NrNdyGQ9Kk2wuZkGu/6FupZ0s4T1Z5JjYbWi9lsEY81AE
oYnZgtlrBDKRX7rtnVKXd0TM4Yu1YxCGgr9HQ1M2stlrlxHkEBAejQqX0TAq+jRqn97IC94slAnY
EqDKhRDmeC08qajaEULElbr1VuK2/36Tr90QDRbtylvVq2otbScHgPlubuduv+aVi24vCyqmPBTU
/AAzB1Y+xlJGq/GVMKmTs56NZFA6EvMgref9YFfyUgJjE0kbRSBdr5JzZ8bg035IgcQGEHchJkp3
VBou8sqSPPT1AYlGNkRRZ1+MQLsRtbWmxudaeR5a2ghotXP8/igoGJ2XHA0tCF4qbvJWXlWaG2Gq
PFNbO8dYebHXg5wUuXs/Ji6ZEm4QM5YEJix1kTGlSk5buKKMJfZAfY366mSnSQLuyq76uC/ptuQB
g8Iz+HwxA2AkjOvaavsJ8J56X6Tn9qt+kHYp3fub8rf0Eh14iC+LhyW6XwHCgadBoE0z6W8RRw3I
FMr0PCXTKIPl3i/+qH0bCrQNhPyP0TTgrAiMZtpjxLx+H+Vh1Gnie/1Bl5pcRiubFeGiUwvJ71rT
23LFWYpZVdbsLr+PWYpQj0bfL5v0HOe7IRv3loeBsAmwNOB4lZPPHGeCCtzV0S9t5SUY0IjRc6rq
S65l6UDAQIswICzZPmFNDIU+nZL0XJja1hq6k1CrvAe+BRkWsi909Sh4jLghuCjStPVRB07PJrgh
V+gy8sGZ0FkcC17abAuTu3MLEYIW5uav7WoeUFW1Kc3Old3Zky0hnTU3uq2iRd3a4sF7rXM6O26f
xhB6AQKoqgoenWUMzFxLzKRUFWQpy841KVH/9B2LPjkfxWptPPESzKU1BEYS8MTQIIUDc/77Rdqn
GV1ZNF6OHjD6xKuvLq/cxY8zeljeYGRjVWRnr277R0uo5HdtjKpnoWhbGsw7S6QZWpvIg1HAJota
CoiMxliFDjpqAqvGTKWE1kUy94IHFjCv7jvK7VsJsILQFIFyDdrE0KPPfGHjGaMPcJbuLBZ0nv8M
qrCn5fRc+n+ayO3RDmUd+24TyeFJCCxStoE91me/DQD3vPI9WxEcS0GfQwkeOo4TfzfwXDsxvg1V
LLyWoxcRE23XWyNOYpnoQtWfhXJd+pJbeL9aoPQVEYiTeupNgFyqnVgrSWq4oRBuvA59W8A3SMG9
ktP0fbDeG2GPtpU8cXXNCdJ1Eny1gMEzH0EC5eB/t9UhAihjhyZzgE0GA9WBCZYXjoCKlohHveJd
UN1aO5RFbYve70zMneAh/JN2qyr+pUfvVk9qtMPf35PbIwwwaip2A3OEGANgYyuCaBNh/r8/p+hG
IJne6Y7YJqKrRuFXrQJ1pZPNz64VYue+3O/TnllvFEMVDB6gHIS6HnNWgyBVD8HHi2bA4c3Ths0g
uuDkybPjmB/F8EkxSOi9WsNrKCBfDkhhSU7xqPzSN7KwBdL4KTLsyDRp9DCMtPCpJj0GNTo5N+pO
NV1Nt6XDGBo2JmSNEROf4ZMMIEnAtxUVGQ65vupCWiov1h+Zh2tz2247Iy1CLeA+A+/fZFuaM63u
Da8S+rMYB2jwBc2x+mip61qnBvCup0Nbguc1tI1njeo7zT/pxqGsBmJEK/MhnXEXeL2uyhwy2aW+
/CLGtIdKHeIx8PpzF4ID0+1LNy6fYovWfkPBUrga9T2YcPAqku/1jR58gCE8IJXwBLqMtHkXOhsz
2565hjEexsCZDFtOgbSEY9WW0LjsreMEfEs6HZudbzfB031DuU000F4vySgZApIZwBvse0cMwqdh
kof4rBHbG51xwM3VOY1Eewo4d5k5/FytEyOJuT/FshGqwFeLz4Bk1zaDJkm0moCA0wNkn+N2NzeL
WRT6qr5ZnHDQMQdB6ZldUk5TfI4JcFPALYg2mWokvDvyzXkziwEJMirLeJsC+td1UKvNNkrQgQ0x
4AKgyJBaKpsN71T7rhmzC4fQgW0y8C5rsDcYyZKL1JDr/FxXg7DOfDWXaSGGXrySSj3XaD4amOVJ
GrVaTUkL9P5EBbo47eMxBoR4KaL3SQBac0Ez2dRGmnkj0MS9wOjR+1WEdbSK2rbzH0JBCAIyYGRH
IoriyaeyUCyYpoYGd5rqI2jZi3YCaYgYxD2ibOVZKEgFev+RWIDZd9spCxQw+QjdzzCPSoGK1WgI
nMB2ewxjzZWZsx1jTugtZ7EnRLXK+tSSkvPgNpvyQbHrVeCGeKKLHj7UdTKANJPjITf5JyOR2WXA
SXVT5yPrBwbf/hAq27Sn4QYBbnIbKtjekdtfvCARSoK1APV8sP+x3SLtWIGFDQ1RuGc8NG5fu+gu
7lH6c+vOabJXdVd/BhhlQB7MUfWmjoUzGqPMmGYAOwxwZJgMQipMb5TCND3XjkHU7SGg+qZxxrN9
X858+DAGfSWGWdHECMa0aZFPtzR9+XH64jWU3ZbJGD2Y06+2iiDxCwjwVsauIfsHxYkI/e9bGhkx
TAFDNLqpKOpZD6ckEcKMSR4CNGTQ+8t1m0IzcpgTRgOoe22l2BY0wbhQyXV9om5M0NIa24jwBtyW
jgTgUwBMG7fBudOdiZ5dJZpVqMzi7N5pNvKf2ibdK1Ah3z7vK3aTHc16XQhizC0YpmjsizA9v5dk
2oHr0UldjqndPkfMMmbeATSBomTFPrMjR8LjzphDhvuIZdvs4/3pmVuXXfLYSyny9UkQmWWJmTJI
QdlBIq60xnwnWkteXgr6xbmMLi3ajAmBMTVgI+FN4lrUIJlxIoV+dhYC8p4PFNAUPlmv7+/MwgGK
6h5GXEQ8mAJrmNEnryylVJUWNyni/VQes01HxGZFaw4lxKKjXsqZ1/XixtYi9RWEDHLeJ49YB+Kf
m4RsTyZvDHxp0S7lMCadJ8qgWCHkeM8yran+iAcVh2NqN3kgLO1SBmPNahm0baE32XnnaQRzXZ9D
xrlFLXrmpQgmrgmgeumstsZyJRt5JVLBEX4q9MR7ep1Xg43Pl2Lm1bzYFXFqFC2UoEm00bdutZ+H
FDdGdVQzcgpeeMXTpdPgUhpj0JLUSdZYQylMI3zEIaFfnI2ZF/6OOiwpRoJioV7puLk3G9WOtpxf
X4zOF9/PTgMVmWqisIaf17czKryjk4eKrj9HqpDy7b5b8gyALYkale53VVBm55Ei4QSHtUBLGwx1
mJXh1gWXkoFLvRjftAax6/KumvcFiYArRyR2Q1ewOdbGcU22aBP1+iBUE4ytsYdTh3BW0dD2eZvE
swHGOfNkGPsxxsKVX5Grbv5Yuw2GMjUnPo1reSfjavV6f6t4ajE5Th8Jml+MEGiHxz/pfrvmqcRx
G4uJBbmXiJ4iQsC7SqW1+ht8S5v7KvAkMGGgL0qhnUQ4pnnYTe5AcNnm+T7nnGEPswC0kUmsYfN7
oHOUq8rZ4opOOCfmYg7w15IxQXcdz8Y2EWQDXFGw5JF2+5KMn727XZtU2HzeXzJOMLgB7Kl8cN1V
CpzGDmhkPe+dF1EkPVHf6oBklDflwjk/b28KwHyWRGEOba6tmegNLj5SO9kWlLeESwnO5RIywQDk
8ZLnF9/BQCOdbdLKnWxtXe1UDPhSmlDOOs7FgP8cszHFc71lfm2qeaXM7hOTn8ousnV7/xI/8pzo
/pmNsd5rMY1XRn0zYv1QNlQ39UYka44i96OoyjL4ir04yGEF28NFtTmZT8GOOtQ0/peb2+X+MNEg
K+qmFwD/cRa/CKndidIAFwNeFL0fEQBhd71cXaZI2agjjeopnjlNig7gx4CGVCXdR4b7qfHV7gEs
7fAudMty525IVKowBMAE09gHHB+qE4jeTmUfapKGhBOulwPRXwnM+qUg/RbFPMnO0ik/CrTZKnio
jVb3jYGnBrN8Uqn1lQgMCGTVP1GKd9fK078TwKRSoj6EqJpAQDqRhGTE/B293JfwHyLOPwvFtmNY
LcZlxhEiDr1p63R6cJTM2dLxv24Z/s6m/8qZA8RFDuoFHfIqwBeiRiC+AgD48SVxOL7J2XMWuhC2
ZqplA6vqqUUETLgNzrY4cIT8h5TtryJM5IyKThsrI0KIcc1Viv5ngcSr2o4ekjXPPedb2W3Q/CuK
CZpJX6VK2uBqGO13raOBFY109Md0yOiaVxVbDpx/RTGBUyqbro+0EK962/eQ6CeOKrddP8z2Mx6f
WXUoVS32Rqq3BpFkW9KI9CA84O2GAPuROMDOtY/H+E9IjYHIyK44AWHZ0EG5+Y2phE5eJiLIWqcV
QTs/JhKZDhuJGGs0GwE9jPLOutkCbrbtQhITFjDt2SaFhjdZ+U/p0wolnYBY9m44FHTNSbaXyqfz
c+w/WjERwkizJA07aDVi7MWn/f6DOsl6+/WqIEuRObY/G8EdxVjIAtTGepSDISzYBCdauvdD0WI0
/auKykQIs7RyDwEiO7/+nAJyTH+f7v/+YnhAKXSGXJiL78y2lOgKBgIE0l97sO10Pb5EKUFmdV/I
/CM3S3QhhNmPoiirQhqQ55grHKSrF8x8/DsJLOl9JWAEKfCRYgfvE1FhWs1KXHPSw8WN/quFwmyF
UrT/L+s9rp45Fru4yxc/zVSi5DFEH2eNBZJf+5W2lYm65uwzT4KCLbo4aYqmsGIMtyKUobeucU7e
8V+qwIRlD11u6JGBgOSpo73tcK/Qy7HqYpGYaAyEtH4MDJgqgHaOv3L61NvivqIcPTi2yj53JVYF
KCYVUsbn91/WBzLMz3/lDGzIDSyhkVoZAoLztI5X+9ytVvclLB5bFwvF+PQ4Nmmu4QnpnGz8F5GE
3HLzbOl3/Flh/NnMwdeVzPckdfVa2crODOaYEdq8R0GOImxoNdR+iuISblE++CQ+Z5R3M1/YbLQb
aZqCpg0gzrDvbGnp4ULRKDnSFtzMczq6JPN5FrWUHF1JmdW89D2MlFtFBSm1o7i/JLKJN2Ciwc3l
9f6+L/j4lZz57xdypLzMBnHWBvf/zbxgI892FzYEBGZockF/IK4obBd9rCpZgBa7HDdxV07Qzjrw
uH1vh1gxc3MpglmsaSyAtiJAhPezdfrXx8KtXwpHtKVXGn8GhOPtC8fflTRmyawil6am0PPzu3dw
xZKqQNDokP1Uf+5vDU8O45KVbPZNUs9y0GM+EOWBeg+8ixdPBuOVOEMETe+wciPVV94zKo02eudB
G3i+r8vCOXi5ZmylOW6M3ohnOUBPJnnHLSYsRBfQtOECjMZQtNOxtCxW00uSMGGtwtfeqYm5CTdE
Qb7Id/+lQtaVKGbJPKEHfpsMURqmYA1cWtyAphQWEDigOHvjFXwWd+ivZt8n3IWD1hGoE6NZM3Bv
uALt6EPsfnGOl+VocyGESVNk1R/adoCQmESb3ehMD6iTvDzftwGuFCZjGbXGMgIRUkpHXR3iHUDx
X6Svl/GNI4i3ZEzeMhRTjDaJ7yVrP6S1fnKyn1/3dbnttpo5PvT/S9EJfEP2KTjvpb7qDXW+InuH
+KHYjNv0wVudPTs8hAe0Qux/DK/jPrfRB+Hcl/3928xReiWbSWrA/GKCmR6y04Amn5Ud2nXhdHYV
rFLHV9dttctLTPJXoHi30QpeD3anUNEZKTBDhh95OmOFhDuMaahf6dZwyq3iJjkxK5IezIO8jVXi
/yljUkUk/VUpRB1J9N7vM9/2vXXrp1Q5JKlFpLX44ZkrAUxtb2ZMg+EDXYdhdW6mVZc5UbIBs2DH
Y4tZOHyBaqFhthJjC+j5YQrWXZYBALyScPuV7GIHgqKX0LbvLy9PBOMLnYGrrWL1c01cpq6+/zjx
Bi+WstIrLRhHUARZH+VGzM55Rd5LR6aKD3ZJrOMzb7Z3KVpdiWJ8oW3UHKzs0KZ2ok2R0HegIVa0
TOj87mJsUs7ZuBDnr8Sp1+mEFcjAzE8hbif+QSuU9OP+3iyFkKvfZ0wfrFVJM6Fj9Dw94pXfQEdX
QDOyfs3X8vG+qIXE6EoSk1OU6FxQfAmSxpVMD/XK/L3+dwKYNEKNtSpS9Gl+RBLpL/2p4iiwEAWv
FGDSh0Gq8yyL4CooDW9Up0rIx/qLs908X5m/4eJwKvtQ7tsYhhxi5s4dW2dU1rx60/2NQNfgtYwq
9io9NyCj/TrkK9UuXj1OJ/79lQI497WEWJka0xOxE95LTrpzbxGa25RzxvLUYHzeK/VOMkuosetQ
qH/p/1tMshk145/AeDOBk0j1oJQiXlNycghJZB8tJ+ZNYvBUYJwbKPqZP9Qj6j4iHiUTu7Q7Tifs
wl3hSgvGvT0h08ECNIePcIs+YVfmtZ1zAojOvjoNcVjLngcJwk7cHuZXE0BpDe6Lb/NmX+/7hi4y
/i2iRj+B2hP+VxKTUB+dCOWaG98XXtGuVozx8iIHDHTcYE/ecbeSccobtNwbr1tOSnU/russ0AxG
0HIlU6HMeQM+8dX9SMhZKTbFhVWrVpTgx8XOdieS/gkPTcktJnNW6tsyLmJVnqZq3QeIhz1V3J/z
XKVOQB7Pu+5ygsn3k/uFGE81As3LYWAacV3xRD9zhxN0FyXIANcGmQEoGm7uOroJfIROgZMY6KbK
J6I9k/6TkwUt9VZjLuOvFCa015kyhb4lw1HWBrHrZF2i+uA2QNcFYHZOPDxudysRTcU5Eov4QV+t
G4zit29fzof4uOXVURdDz9+vYU0EuXioCCJ0jkn+s7R/oL+as6qLRnghgTkEcjnP/dKDhKYhFujc
dz3c9b6dL0a3CxHMEYBhyCKTM4h4xbbpkJLzeCF5SjDZXoTHIUFtYONJZbshMfcBSA4pxzQ49vf9
knJh4UkblHLfQ4hGgo7UuHlYjy7GYvLz/eXiyWEOA7U167BssFwj/VlNroWhCOpoL/eF8FaMSfOq
wQxrHbty3lV7F72JdvXKY17m2S5zEIRdP8R5DxHGo9vtojUvsvHMalbxYj9q3citssZ+YNB4sBuA
C5/urxFPABMKrGzCuzbi/3k6vWvH1uX2VS+G5r+O8X3ZvtBAjYYgTmeIemDvbyzyHj8MBM+aydZ3
72vC2YrvQcELQe2gYKBXgKDsd04e4enhJ8fHJY7VyoyT10Lb6q2E3S6dxpZckWp4V8qogIfmEDOl
XUWNZ6cip09eMzzHkln2dE0N2nkGcl5Eya4j8rbtifZ5f/14yqnXpgYOpWIsSsiINr1jvv6WVsZq
+vPv4sv3C/jFJg1maxWZASE91XLAbtkS/VE9/EshjN8rXjkmgF2B35evCGAP6QZDV5TXnrP0qnx5
irLThjhgm7GbDc4erBXGYTu6ac7le+yqv3bqmifuFm1hvgVcOBITCqLa6/quhvG9d3tJd8L94Ywp
xKd4wHTxsFVeKR0GG3pKsfOF6dH/sbJx8QFMqIhaP9EABDAb4cFf+1v1ZJKTYZv/y43trxj26Vbt
hj4L5sP6XVztxu8mFUwS5r/uW/tyneZCDJMTTIGRFaWH3RtwNKAP7vPDo9mK41NLrxeXm/adiV3Y
u4hgMRoB1gy9pL0D+iKw+qKMiIelQD5EpED04GHHcDVjEoXQCw0Mx2EB7SYjeUQ+UEcL3TXIT/7l
EjIRI+ijclRDLCFupelLuHr7yKjxxKuocWIf+yaXiIJnpJL23fI7EH/TOeLxXyrCBAwDDHypNkDE
IV27bvSZ1S5N3u8LWVQDg4xzZ40JQmzGfc3QKocqN5EpANT5Rw7wOH0d/i+B70IG46FFHOqCBFLv
M5iPYqDlSlv1fdzxiqiLB8VfKTcneqlpeLDW59wt+qE8ow9/bvY1OLos3+YvxDAOqoMzdTKQv53t
kQZPFlFpQ6Rt87C+vy/fHS1MxR1D4/9sDHuog7nB9JsccuJiZTjGT4/MqGOEOsDQ3Gwf6vMu2giu
ua2JgRtRAaBeTFRzruDLpdyLj2B8duZ814twVlbOd/4zCIT0E86Qt4AIq9TmnSXLIeJCHOO5E8jY
B2GEoewOMqZlbambm2TkFU+txeTvQg6T5odp3qd5bcxXO7xMkPfO9rfT19f9HeR4FkvlWqVdEoJe
HA0UOSlfd3JPcDPCMMp9KXMMuGcmbKY/WIEH8Ga05ABoiPSgovmfcv2LxWIixJilwVh2syHqRLUx
3Pz57zRgokMoNxhv6vH7A2ZBHjJuW8Oc/d5ZIfbgxhD4OMb/h7TvWo5cR7b9ocMIevMKmiqWlSmp
Jb0wpJZE7z2//i5q7tlNQTyF2D0xMb1jomdXEkAiM5FmLQU79FWmdd58O3TN18hmoSGsTTYsbyzd
eBX0IrJiHBYy9zWI5nki6PoF3Ruz/5+hWbT37gbVyz0fK0oJgJ/NlgS3jy2GhLlzcFO4Fb/pUBXG
2I52uX5SDAtLz75zep/NZej5FW7cc+fuArwARw0shkqvLg8gHXOvH5rM6X3E/FkF+2rA6LSPzT52
H2KLacVXLcBCxqw0iwBo7MOY63vI2Kub7MDvBGsgo2S+/t07U8f8LvAqAR1Fox8ANisO/TDMcVaP
yQWAy48+CYGZAtd0/XBW35kLQZRNU7u0rUs+mgVp4HPBdCCrzXhdwRciqHgETM6TkEzx3IYkIDod
7dr8GEz4cisgrCzzqq4tZFF2bWiGERxb2LcuNk9A9cMLIrQMVsyw7nEWYijjZkz6VGgRxDxN1nS4
Uc/t4TZnpPnW9w2snZjihzaDruC7stXdNIIIIptbHTonf+1fEZeatTXmRHZEi6lycwTyw+D9EafN
ur/Q7ToCXRjHFzkes5MzPgKlkNxMpvck2AwPt757C0lULFQamdFFCiTxYMQ+B5YMXqYUC2Ipw6pu
L+RQtxWUqy0ngTryYoF6gYOf4/5i9tnQ0KEBQpB5RJ0u8re93MV9WkHdgCapmnPcMaeb2Z3sa/56
KYjasszzBjX1mvmaxqcQjFldZTWHt4GUlvgbGlEfyktj/s1BLaVSG8hzjSdPIzZQItNTindlA5D5
DjkhlqD5h2jdWwqiAsZB6LhhTNv8oiEvmDzLZk3uMjLZ1anYMVKEq9dqKYuKFpOI97OmxJk1DiK4
0RbmW+XUVgFrwSKtWDNHS1mUdVXGFkqo4ti6GS13i0mO3AJcv3Xdhgss7Zj/fnF1tVoyQOwNMQXq
nTPqMHBNz2CqgMp3ZmODhcyHGWTCwrHEUsYWPbKC1hj1bKAmp3IBcmjJr7KN3uXGTk7Di/Cosvnt
1y71cksp0xsnaF+OgWeImzDlpH0cbc3RHOOpfw1MH4UyTTd5xU5vmKNGTMWh7HHYSYOuVFhuhV3G
AJtZ7AEhA+zYYsMEo5iV8P++ED+YVaQ0UcVEnhXHEWfk9IMjHFQzVWwy3rO0Zy2o+bOjQMn+rj14
ZkdcgzEZKGnyLto++d1brevtbxlaOv/OtTVR1qTvi75RE8gBCtFbagfOR2NnJxEkEsyYmrUkyp4Y
U1z4fQ5RkyOj/A+CIRS2M3Q9MoOb+ZeuLYqyJgoni3xQ4qA0PSJK3zmS9DHKtwaKjxlvVYirK0vt
tn2zMdrXsuj+NWw18qggTJW/cNQAbkwpZaKFYRXU49x0qaEmJMGZ2gVe/Jl5/fTWr90/cr58+sLE
IOJWOL/9klO/9I5gZ5u/6B8FbCYQsgCgrmPAiVoKp8tck2jDrIeYfZzPjDsqr2wWwzU9BOerhlo9
LxoiXZX2e4OrfWDdAq2AN50M2nGjbB5i5/36jq3ai6Ucaj2KUI9Bp0EOcPR/g2qXhO7oGBsBxWff
YvX6fx0ArYgLafQBDaEsp54IaSAVJm/D/vf0uGOhJYlrZmkphDIVk9dXZTCbpR4UdSmRfuM5Z6kj
AZaRdb6bLAev1xvflWV7+Iy2O8NlsbWslimWX0AZkSTkxbTj8QVTt1Py/cP+1j+1hCen3kXYpTO0
fs3DLaVRdsSb2ljjJkhTgDqAREb71Lxe15K1e7WUQNmPQR4HKCmciv+K3rouMDX3uoCfnMuwEEsJ
VAyiiSPfKDXWUFniDGozWRn6wDWiuCl5Ovq3oZmQ3rmRfWt4sK3XXWZ+sqzk2tN8+QlUfNJymjH5
yhxyAW8gRiJXJJ8sbHeWDCoY0cIUXC5zqNU+uoXd2K++xVrGal5zuQ4q9ijrrBl15UsdNLCfXtBF
bHtWh26TB35v3Fw/ONaCKPMRJLyQp7P5kM7OLGYwRxQ+rsuYf+OK0aCT342fe/XYwE8iESS+yiQF
dRu4FazrUhg6TteyxXESwyGElB5qB3DnKTBPn9dFsBZCmYVMHmqd47BZVohgl8TmZMbomGL1Fa7a
A+BF6iqgC2WFfpIbUSHkecfnlxfJmdz4Rt5eX8ZPauv5sv4RQD/CCw5kzmE5YR1ZYDvqTjUHgEBE
RMxJBa9+yiqTSZe2atQXMimjHkmJH2kl/C4Q4c2cqBjWnqNb1epM3jHL83+7RuqsxDIvqjjFJiJ+
l00OpIjiQ+LEpnrpzNfA5lx+HnDtNgwtXPeQANcXRdxhSaKVvesLCWCbAtIOm86Knmsz4El+2UUD
s/6xFn4C2vYfSdSOcjKM0ShBkiJC4xtHIccht6ZNKzLHiViiqM3sNTUfhECcPZQTWfHxsAOEPrsK
O//MD0OxWBHlCAHnG+qphDOr4y3SxeB+lon8W7DNfnJY+sGSRblEBLRZESVY0uR0QByPAkDKSWZ9
vg0xosLKEa3WtJdnRbnHuleyFEiaGPUBApNkpwejQiKg2cyvErQM7vMtymVmsLl+0Vft1WI/KY8I
VNYh5ztIlfRNXT8W7Y3ebJQHPnngWyflyXVpq9VHpCvB9wXMZSTHqS2NC43n+FjCK+XsOmi364+H
Ad1jf1OxXYqh9hIUeAWgDeX5bW6QVibCvnhR31j3eL49P3Xxz2KovYsbQMcLPhaDnr6SBE/zMOjB
I9oj0A2v79v6Kf2RRMUULSh/p9rAo4e3U/sjIYf5CcmKMZmHMwcCi6dVZRStX86HYyWHY2YBYR+e
XrJZ12rdd/1ZzLzYhZjA02RODSAmu7GcwWrt+qF0+fvhtSeRWVktI309f/WVU6LrZ1wCyoncwy1+
mjJSnAp0d2ZMjKkvm/1DigwOc4CQzjTTs3lcLErgAD4alNC4GUpPcJ5Cy3xsQzPeStvAES/ozHe7
u8T2WEq4qhkLuZSFR/uDrBYJ5FaoaLyUDzflze113Vvdv4UEyrAX6GKMlBoS9t4Rw4cm7DrjhFhr
oGz6CNJ7lMsgAawr6dY/DR7g4c59vfX7v5neRYr8zzlRBkjJKn8secjCAJ8l3PEk29yypg1n6/Jd
FwDijfFqAKAroMegk/Gy7DdJbsjtxXJZbnb+vGs//f24rx/sz2j4+2dSB6tM7Rj4k9QCUaV20mPv
mKyCK2sjqIPtAQHd+zI24u3uhtWXyvpt6iDVoUnVVsNvpyaTJ2zlffV9a2j/4RtcCzDt9iJZd7UF
uB774MP53r/fP14/g5WZge+SKB9SwBJy3bxFMXGBWtyTPQzGvWoRx7y/yzb7Fwv3zbZsjB7ajI7A
r0L0NWWivIqHicq46qAAR+elfwgfdDs1PwA+fbS6811gge7dNbfhvW221v32lFqe6TuG+359B1jn
SDkdsMZGfFfhI5w75EYZfvOnq/m+u5SraTt95EcdPz6QD9YtX0mrLX/8x5Sd3ipK7ftKe3mMbe6U
boq3hADDPXqwOBaD2vVrT4/b/TcbDr7L755KFLypUsR5w28YR8n6Suq6l1zteWEJXf6vf3mWvPCu
3dRKhjebKmBHsxo7ryugSsM2jhyfhv2Ir1YIIYys+Eqe8ruOUNc7i9MmNGYdAfr9XW3YYv5wm9w1
DlLK1uH90AI3dNwfpMdGMbVj8BYMJDpELCj+r167//ui/5ir6wVv1PT5joHM2pRIDNZF5zDntWuS
bUvn6WEkm639+V+qA3WzR03LOo7Hxg7EZPy0xFI16mIPBRo/YxW/jUdZXJL4Nt/s7PNhJHemdduS
w/bVfL9v9+bGmrHddlJklaw4lvEJVJ77+p38Sbekf9OTr9B8oeBhIGCcY8J69i8tQYU7spyj51ZE
JPYHWACuSwPP3tUwQv0ybQtxvWhMWp9ALUviWgZxB4t7i8l7jJJpveWIWzkYK0xJXhJZtuLTEQ0y
isvZbuDs3RHpbdEn0ttZOT01mdmK+8sAUH+w5ab2USG8T0rbL+zttG03T/XmrPO29Fu9FcDutpFB
4bsxDhL49EigkxDkk8OuBLIF0Y/CHVBBiB+gLTVx24Q0N+qngC5KF/AL+D9MVrgfwNQJ6q9Ncvj1
KUUo0eunyhLu68yKbjoPFB532aFo7PxRc3Kzwedyv/VXJfrqiIgy0m8kB9yitZkfPCSX0o0Avo/j
TT7jpX0cebdxNoXzYRAFE64uKmYmvyvtYw+hYbwdrKhFTRspDeWNt6f9cC5Jd3/W7cBEIhtMZKoZ
WIUT6eTJLQkIpuHNcnM4o4fX4RriOsoGmmqkJp6jJmCDJfJ62GyBBXGnbULb1mxkpI/Grb8vMpQx
bvVdagPas3cKlM6TNwUMehMZrUEwjQ9tL7pyQ5QUFd/TTWDlA3HVcO6bUvdI0N02oNfsPetdwXSG
TsrePLzyb+lm96vcn0pLeTyLnd2Re9CnZVYKvCfJ5axbb1c8aBelIEBcBaQxSINsDqHxBoDDAuoa
6qnrrXHL2267e8jf0tpUNoFl6i1wY0JHO8H32Y2pFUDywlwbWjSgIyATiCdk7zzXLrb3PZGAiZt9
vveWeN6+P/S/FImQYGepu9HV7zBwsUO37JZUH2pPNjsVyj9xpDmaJEPkYcowXb9B0XTRJOJUoK6I
PjTTcKMTWl3OxL6vSGKXVmwB6asDx/GvzuzA47SLrc9WAAzUtiLuTjqa0+0pdHgi3FUPASzgBYEv
zqM7nVz8y05PigGbhsxVh2+xfBO7v1XfTwo6g0wdP4qd4MynwMrepo0DdPYM/1Ow9ylxwLX0i0Ox
/92z87ceENcJmnNl0lthYRuJfdr+MpMPeXPO96fWxEoBKKGhJLwJwY9yKTbGjSDsE9Ja8cMHvNwI
zT94B4DHFsd3DIoSuSDv/FYk9XbSnN0m2eXkznj3MxJ8htb45DkP2g0oq4uHFjXXXY6RYwsXjSeD
jXz9lkibnctlludDKwO7NbMjCt4bU3l/jU2gx0p3M+zPrrXq2iTbhGBrfyMTyrmnpCHjud4ndhUT
snXtEiDxhoWZad8WbzjEO/G5INvR9LA3n7BVwCMlzf7h/Sk9P6bOcBsco1crG5xpy+MytMlxp2L9
1w3amptVAGQka7IkY8iXNp9qEGkcF3odenAlB1d/IC/haW7ISKwmJfpZdWYYeMPFUe1C9H0z3BFT
PhVTCVMtVYlsdICPFFJT2IeXixMCT7910Dt0k7sFImfpxoAZzY6MF8TX2ijn/m3tVNSlpkHEZzpk
lyN5uRhAMQhNjyBLub2+ySvNPZhAWGzy7BAXToPnfQ3j4Fx3ebJC+wjUG+lUPuGyKKDz1dg1rp/Z
te/iqDeYrzfJpFY406Igv56Fx4jsBQcXgLWslfgPy5JAqSKJkgqIuu/LEosuEDvP7y8GQbU/4x1Y
SIzS5zfodY+Ah1XeMBHkVioA89r+yKS2Mi6jNvV1yASyexbADYLbJXQ+e8baWCHK96VdP37Wb1Gf
PEi5GHUFIhTrjvGVP9M/32Mf6qADvxYq0LnNAbhBYls5KQDu70nOECOy5FCxOCDIcq5OIOfJAaAa
IcczZ74cL74NV0e2IFt63Ns8uX/csvAVVzRskQ9Sv2pti4vjx3UppPPrBcUs1uuFFQnTA1CaPhQ9
Nz9fHved4wTWJUIfSUZ+XRCAOHdka7vKZvcYEBNQ8e+jufMtVrvMVw84ZYG+rY8Kxj1ZTMpmwPqe
LOt4934+b0vyjNDS2ecktdFE6TjQ89zcd3vPAtUU8N98Yk0ojpqfm9vBtO/tnby/h2sgN6F19wln
7e4+th8nHh7ql0SOxwAh2Fa3r2v01yTple+m63Cc0dUAbEAULDhnzzq6R6vHp744yrbGswHDaqkj
kQMYDPMzq4LPuE1f74GFSkSTADLqOe2TmjZL3eSfpbhvF4oevVL7IBvK+TFhXXxydOed3pj22wUt
MQFBmJZZrWW9h3gLjsjpzNGaYpkIrVSCpxMjt/sF439tk7/boP+RCjXhYhEfA94Fy326++Xfyu7T
5mi5panfNMTebkxyj39icgZtBapt4wPNzfYeJJuAydiytJVxGekKFBdoutrNhw5ERZYrntdCr9VA
+l8CWSpGJn64kmD00yYFaS4eLJWAMKh/0rcYE+Wses865TVrtpRF2WMlQF8ZIO06WM3Q7ra/PXI/
n+X1K7IWXICq+s+KKNs8emEaD6oChCfzGN+9pWbyimkGJgL8CgQAvOFCDmWbjUSvc0OBHA0Pvt5+
kd4qUIIA7TYDcDmHlnywnBL74bNyri+QtYtUCrStI1R4k69d5G3/RYPvudd6wmqKY4nRv8cYQWSM
U1hgeVbiESkl3u8USpHgBl5fzmqmB4M64BAVjS/yxe+ClECLc2/QEaMdBQxvwR9UWw4vzgDNQRVe
EanlO/1Wc5OPGWGhZFz2tYrCUjp114VCKsawnKW3d3e1m9nv15e3mnJdCqCUfkzqSqglCBBSJx2t
XLNFz3z2Xb62jcfRs3B0LOKi/0Mm8CE1URPAdU6dHT95MTcauNRHA/BE6i5CYryxJ9vMHv5qdX8k
UX6UA1trK0VYneU9RpNVW3i8xla75XFgHCMzuZoCmqdz//+yaOcHCPGs6kIsq7AU0oNzUiCey2NS
CRD+GlCJCGNxa05pKe975ep/YnmY/FTA4pLnaaucNqaIQmyw8++vy1l7isGS/FkX/RTzgtqTQzyH
kEjJt7IldQ5nF3u0Uoj7FARdydFDXIF3/S5CDV09lRphGZW18P7bN1D3IAD7Sx3MBzkiYRTbzVY/
CPZ9+fZfbyp1H7yI4zCdjkMcwaGD+RFQ6TgP+ukvJvln8/xnUyk3EIliaXTj14JmFLsUQAu9A3at
DXNF82366UL/SKIcQajq8pgMWNHMF2oAOqvDeDqm507z9JyHWClCniLEQCVTMktBKVeQ8VxlGMJ8
zx1AV96oFrfxIVG4ua6g667gzwIpcxLJQcYFPp5+KWZG4k0CzOXXkNlNJM4qdm0fKVvSSroByiWc
mHzbI6MKzl8TAMIoMBYIbA3Tc0JAjW46WM9dcuRc/1xvWf18jKOkGy8Srk5FT4ZvHc36oW2BGaP6
haUGdud9/us9Bb6tKosiAi+A3FJHl/ZjUeUcFts5TzVAwipMHtyzfOt6/mMhhTo5tTWmyQcb+OXR
IIEZD2QAYqtPaktEk0xih45/P74xpa4c5Le1UQcpp4kkpzLUsnO+Ykq8VQUbuUhnx2TeWDmwhagf
sz61J4Z+Od+9lPCYjVVs0bpnteBKLCGUHxBUtfR9gDxiuMLYZ88Z8mTNVrbLW+Nuuk30eYQZ/W5m
gUAl335Wt+L2AOudkd0DcqSWhRFUC+g1Fr81mE32a1Hotw2gfUeejlk2nzD2mtfN0jTQy/PmHW4+
iv2vAh2ARN2OhHNHD1W06yq85jMUAc2ghozhGdC/U7IzhffjKIJdGE3MAnqHw2vBDA+/Jtwpq/BN
COWY0j7q0Q8KIaWdnoyTfG4f/J3qlhvFDm9jzPTOPvGU2dv9gFT4Z4uGrM/slkMKnYwYtGAlL9ae
F9++h/JfRqwMZa3heyrnKNq8TDaD3Z0aNGixxsuZ+0u5sJTTilatIcry5jpMDAzkh3vjmfViWjHv
31ZE+S8e/baJEkDM8c3f3ehQmZ6o9nVdWb1CC1WhzJ3Ylnwpj5BR3HiHypadW7zhGaE8ax2UsYtV
IfL5BtnXY3QT2r+5TYUn2N/43G+7RRk3jPGIUcVjJaVd27nd2mjChntP2YTKa2H8UhTd0J74wqDA
8fYXzCgTbS/tfZTcTrnTPBRH1rrWkh7fhFFGzpjQCy1z2D3hLDzxMCRHV0P1U7AcDBu+yLvx6O8S
S4U9sZ5b18xelW1ucubBlmQC0+YRs3R3wVFCHQpFMNtzTrtt93xdi9bSX98+krY4QScWybwj+oBh
hV+hhOIXZp213sm7baBuWonkkhVWG2DGR8I5HMmkmMFkVryZpLYXoXiExvmxsKPAiqZdVdzW5YYv
7hmfOX/GFZulUTYrwk6qTYOyA296O+WXvx++Kp8bm98DIHgbERMb9PZeAhAldB4ZwtevmqpJGLKQ
wV5DHeSgqqOSBzjI0exfn1Cr7EmDgnlmhbv+mOio701mMRE7vMhneK4WfxuTfm9YhcX4klnSj20A
B6yKMEcXf9Bl8iIn+RyYJREYRx0S5QLK4KjefpTuzbANMcr0jNrbfUTkPabgLNZQ07ql/lP84SlL
nUmVZwQdnlVSa8YfIB5NXVzSe8YqV63OQgplpP24UIXMx3bzZvXOmfEzsvIsXNx1T7AQQpnoBJBQ
oh5BCCKJRxVDOiFeg/2FJ7fXj2wlG7Ksl9Fo1i1f8pVcQA4wh+/EewkvwO11CetGbbEUykpPVaqn
zayecGrd+eM52eYWI7ZmbhdloyUFo71VBhkjmDOEbbHvdvW7GW1YPAirV+3PWr6+Y5ES94MONbMv
DYN2Dy53pzodclTXd2zd6CmaJKtIkMnI0eKaLaSEMh9mbRH3SJsCW8R7NGJT2qNXBGG17iRb83l+
j4nozpKRJVAeq807Q8XXg8zFF1A6LgeJ30xS0F+ehowAStDfdXsDnQvzWF1E+H121E/AoQTzcrZh
viZWjelCOKX7oyHJ3BBD+NBiSNvNiHewSWfbDKO91taK/mdNVWQQnxqGTC0yjIJWCpSqxx2T0anQ
hThTgGmYQwYutmO4lXclUSar+dVGpL6ARXBflDBbfASwSPVXfI8/twWra2zVuiw+ilo8Sj3apCYd
4iZwNiWxKV8eAPhf/7quYusXRhckDLgIsiR8cdEsVAxcM1mYgEDkMu4mVJKezQdmoWHevh/OQIcb
4HkV0wY01bkHUoQh8IZ5JdmT+rKXb5Oz6g53Q0oycPW+3LIaadfyCQpG4iUcJ/JAskYdaI75dYXz
kv4SfsaPM+/snFkOzYPz6/cJVRyfaEfhdkLfzX2wKSLC2NLZx9PrBago6hC6qCqSREW8Y87nQ8Sn
PUzpiPmK6hLbwKw88CBvHTb3rEllYTYC18RRZjXMhSLU47IH3Ay4IcqTMwDC30P3lcltFBYc2let
74c0EbwKiqbhutDjAn5W9WWmQ18qa3CiS5OavmaqkJZsbfPw/DwhGMyfeUxEvzO2dU2NxIVkKrpp
vMnLw67u/wOLj46qw5zZAAXuu+iIpESGj+ES127gUiAVcvqj5OVci6UGHjlKh4QoCeGdhmXk16wc
VNWQNG3WGpVSly6epqQCgDi62XQigQ6wzMxavk0LcBjzr4PuqJxhYtTONID1lJ+85DnltqP2GgUi
6YpdLqC9Mes6ouZbIcAwP8/4wJVZPwUt1n8+kFKwWsxDqZhvE66S5sQ7n/jHDw+QGc++yW+Tkg37
uRaMLCVSXlyNsk7Sfey8BOS7cpfUsMq1NHchct6Tqrqn6WigIBSYHWJ84FEwUW3X4lcRNpE3VNVQ
VI36gCDkJG2M8AEK8CoPdwaGCgbzxDHzuOuW6o8gfc7zLsyv3lfj1Mw69ghkdwxFPcVEtg0nuxeA
Xb6ToQnW6VXcF2abkWhn3DRHVo5rrQqH4/1nrfSrQerELuZLfMJ+xjPv3P6jPBa/sv20Sd1XTJGC
3n5rR/Y22ngnViJpLYwSZVXFdKWgiT8AcafEE5OkGPGkLuesGXr9mP0sK8PhUN+FDOosZT1BD14O
GcfmJovNOZeyQ+CyeUBekqCFhrNYKY/1G/NHJF2u8oSy6Md+6lGIVvYpXmFzs6x9A8D24MhZglu+
MQt/q05nIZKyjp4XF6MXwclaM61ZfQvGbmCOYdQYWsMGg1mVpkggSVVU2ZB1ak/5KenAUiLDpbtO
yJuZBfgj9dwfmpdoNzKSO6uvOeTK/1cY7XK8NgV+Sg1hjxpyLagNC6BvEgFMlLAiwdWs+VIUtYtq
mMTAqhX7i7dp3gEgFZxEza1zB/8p7QDluOFB2UxIO/Yto9KyVuIEPe+fVVLexmiTUe1TiG4cjZwj
0W4agj6J5LZBTwa6wllB0mrktxQ4n/HC9KRZmcbgK5lzTJGAFCMMHGDWCIfWxb/x3Io6E/pJuiaq
VCgb4002poYyB4CAMkE71fyGGMzforUNbHZfwepDE4GCLOINhv8qlHZKscpxQKCBVRkkNALrLddN
hK/i6aym4EAmXZsbjVWkGkBIO68MS9IklVCBCFFvVdtrxeZT4jTh9/Vt+GJA/hE6YeRWn2mYDfGr
5W+x4fwUc7nQx8MlwZNNNoX2aRR3iUSGtidGkDs6MGWSFx4ArAIma/S7aPrdxqSUbhOUiJIn5dVI
0NOulG+JcCtmRBx/IXVn19Uxlz5TsTQTtGWKb3FBYh6N4STOTLXajLULqAZNZVTkVw03AHIQZQMT
yqDXkisRr/VSNFxAORipH919lgOW9DW+lx6u79r6Yf6RRBfmSk3wK1GEpMg1AP+NSQz/bRx2Mbiw
cHovYbCJkNXqXYbYlQKrgurc/y7waxxxcVhztOYDnGzAqKOAHjvU6SRz1zAz/WuRzkybjFYNA/ys
GhVbRYM08RxqyJcQRKbTqb5h5cK+Xhu01i0lUJdBl7g8xvjMcNFy9KtyHlFHe7SrDOMg4W46DAbp
3OxcyKbyJAZuEmy8AnMtIGcJSTtsAc9Wm6Jk8RKoRfsjj3xaBG2dzLFwdX/D7UAC2amnRLfaYmsw
n1JrsTFsosRLsoCOKoU2ilLPx2kBR1pZ6eex40zVLcC3YpvFR3dkh31rWr0UR5nEKZP7ipP72QbP
L7fjJQMkmGb/musiuv15j6QpM8mxpgFLmVSOZ/SUoUaneg/edOQRz0ADy8HvoropwDsOsZVbiP22
CguSZzXwXIqlnshZ0abhNEFsDixr4EGcAaEAU0TkHtG9bM2REb/t0dBY7vN9ZUXH3EaVk5FemnWP
1s056YIeMFUDfTilm7nSeqle83N7wVtiafZkviYb1rzFag5rIYXO1WURHnF+KfW4yiV5O3MEJRQT
VH0Nae7jQ7TXStaIxWoAuBRJxRF5IyaAiMLCRlv+mC6W82J1B9nyb7qNvI1/BzbDWq3FY0t51D0Z
uIxHJyfkHQvwK4WF+TGdYhB9oyAzv8/eWenPtbe4AiQnQcDF5EHM/T12aLi4SMcOIZnceYkVaHih
DmGTmNwE+Mbra1vXkT+iqOdxP3q8KLQ6Ut4b6alWSKlZGoa0OID5is4kM6StuhsFEIeyBvBoHS00
31fmN2roBTJWZiG0re/ynWfBvdyp+4jZH7i+iX9EUba/7UZO6COERSPYNgd3LIlnobsAJbTMtup7
zkXTAEtR1h62y+VRN44vpyFEg/P8sOXN9uTbv1trQutExizfy7MO/Lzc/yyPfgRVZV9LnARRSQq9
aExBDqxENQX0YU27uLWKLLGT9yE95nlotq3V2P30FOkT6YFBlu0k+Wj0Vu8hQ7gLa1fxfaiyWbWO
15rGS2tcknzvqXaX/G6Cp7o4GsH7BACTbDvGTgCMMd/O8fKqPOXQy2e+PkXD1ksYdKarb0t0WmqC
ZiiyBJSg79qCxLGuJ0BhvjztX3jVzNHRaZu3hvVZYHzOYjYpfUUd9J4u5VHH5/FSXneSNwCbe0QX
pAHskUeU9iz3zr3TzBv717M2ElMxk+2u2QCfBNTJ/hmzCO/X7+RX0PXjO9D7gTY7UVI0mfqOPAbd
bab34+XpCTmLCQCqwPWbtmhVGDA2Qg7Efo3QTdBt7guz2HyCWRy1yP3t9a+gLAMQ3sFaMKfreRmh
vqFQm596ycBHfpAc5PwkTqaREu414nDs5niRNXJdGHVZfwijVjzy1VTogp8cioi/k0qD6E15FPua
YX8Ya1KpfFBa6bku51iTB9DJiUw8GXviJaaPXtfc7P3/blUq5afKjvNSjMolBxUjzEl9LIRbVWMo
C2UHvnYOoG66roKeTubpELdVNb4PpjQ58BEY5esXo/VJPn5cPx6WEOp4mhqY8gnwnw+phExofyek
QMaTY3NkpcvWDkjFtIIB/6ApuPTfb3yJ5RRdkieHPgV2fewOOlG6j15QdhqnOEWKjtM0ZSjF2uLw
QlD4OU+HP+a/X7xFhErVhqkrkoMW8STx3EL3nbCLrFpl2LM1JV8KopyfpPZiL6Z1ctDrxIz5XR6+
86rEWM2qEBXWEt3piPp0KlYxlAkwRLMQMQiwWR+NuDF8BsXAigwBfWmiMnenSbxC6TW67tuIr/n0
oMmRk5W70QD5EDpD/rXSCaIgoxGOn0tbdHm26sNkVAw5PWQ9d6sCq1CvdVNTnqNhc12Q/N2VzlcI
gjRFnftgZdmglM7r9DYDGmx6aNphXk6pFQwJ88kuDPp/JIgCD4Mq66JB1+h0r6mivhDSg1Dfxn1h
IvtuJuGxNHynVl6ur2btcPCu/o+seeu+q/MwqnEX8TicLDHsPrIbGaTv/b9X5Tk1IctzpgVh6vwR
izvjJ4HQeYWUHmpVaw6ZlCcOV3X8Qa67fwnu9J+9gxdCnUAFlTVdPo4yPuPELskOIb9pmtRqDTes
KoaurW0a3sHi7OkkoHRRmxbqii41WZQd/PAWPAxEQHpQEyTz3x+NgsF07JwKRHGadEj2UzWAY8sO
Fldv34TY/YufxzsFbaMCL6t0Jrcz+qot8jw7VIEtKEct28j5X9x8mOV/RFA3v9EieYwjrKCfbHl6
ypKd3n7+xSrw9FFVSUHlnG6ViSOO5wtU6Q5hMZkAiCSprII9gaHAK0ZfQHIdkEcSQN1VnYpuokxA
gNNBSi2oVh+i9CXeKsoz+HP+5swB6A4KA1Q7UaH/flPUpCq02heyw5jbhjwfSpe9Xt+xNeui/BFB
PwW0ri7lJBazg+HfKfJDLSGJHqqE59GfzBX2dWFrGzfvGipaUDP0iHxfTwLwIEGrjOwwhJkbAYgD
91HIMyuYOue6pDWzvJRE2ZhW4IrJb9XsIJBnVgswaxXz3y/sV6gCYCcotOyghDYnH+vArtPjUDH2
auVg0CMBFdbUudItUVIiAVgMQcElhyl5GYfWFbLtxIfbNJmbKBllgJUVfZM1f8tiRfyo6lzAQVa/
k8fQagCOc0gEljavSYFvUdDMI6BmrVArqsSay7kuSw98kwHbh/NBv1P+npDHtjQ+ZcGqfWku5Tdn
V/aPuP9H2rctyYkz3T4RERwlcQt1btp2u909Y98Q9owNiKMEiMPT/wtP7JkqNbsI+4uwrzxTiVKp
VCoz10ptUfPE0xxkwhD3pU3boG0/tqU8uAnmGcmjKz5549+eDBw8xfiBJZF7JIDXDpHvJCHcyM6c
TsaWBlZuiptP0hxHmdS85D40kKqHvorm4X1KTr9s+BAB/hK0/uMe97UQDv0KDoZ5NWVkT5islHy0
5Mt9Aetr+E+AFvDUhfKGdBFAKYAMzrmSHwb/8L/J0PyEoNKZWkOWUc+eVfIyMPCQlBtOXG/OWWKD
G00tC70yeqt3FQdtJTTlkT60rax7Zq3PdsQbk3CsRffeaZL6gA72dD8XeR3YhmkdMrfLz93oF6Bx
tj3U/lX+8f7iV1zXzXdpxyQBoQfNFwUz9lxNfxvq2//2+9q5yMxucuMEyiXFvPe99qFP840S1KqN
oKsMo0iIg/BH27/ZaHPSm4iIRtCePxvW5ek3loCaDKJuvFVMT9s6NeY0MXL8vgXGczu9jO3WSV3d
hCsJ2iYoJ6toPGVVVPcyLFFHp1sPh1UdIZo3/3kG6VGwg+spIcZcRgb/mo0Xs/rSVhu+YPnINx7w
SoS2iMkZSTVJiOjRSVeiWGEfzOeJtRvx75quUAZyUCgwiY9+xduD5Jqt4qLHAyXrv5rdl9YZNwSs
qepKwE+eiquTOsX9YJkZHnO+2xyNoX8sifnIk/zHfavaEqPFpy3JEz4QiHEVOO7Rh5gam0QIG7py
7VtdTYPrGONsYylJH1jsk83+vr+ItT13LIe4eCVg2KYeAVeq90y16Koa7BPmMH4nxruGJnPQzVtQ
gtW12HjBIy9BcNK1d49VuTRNMb0mapvXUZGg9rboDpb7UDdgjDX4V4K2I0bj+SNNsZh4Fj8qmgMS
MZxr0X6i7p9j/jjTdEvi1pq0/cGw4rmn9rKmIg9AXl/0W9fO8s1v1+T46DTAZAzma4eyL7mFghct
I5UUaiet9Ltvy92co4nOIWGONLXJAIPx/qzN6WzG7HDfPtbCSsemDkOrg4M554sCrs5SNTXzNLqs
RFjZIH2Zpheh3AutXufBPUpz3GqUX1fof/I0V53MDd5PBLes8l44SsNq4ypYtfer9WjqbO1+romB
3z/YP9w/P2/8+qpLgMKRrQBdBNqVb7Xl9Z3rIGNVRqNx8FgWTOZDUW/Z3OqWLNkJlNJNJMs1m3MS
PLhqmlRROfFvokBqORn3pD0Vtrvbyvj+ZJl4Y34YwAtSD0h80+li5X0ydBkyIkOh0FAA+F+gpmQ+
zWxSoYXW7NDMPfLMOvQ1gVufH3grnhrOPytmdKFsZjdUSZLsLJ/7pzzugLQVDUbU+P249YZbVT4a
L5D1Iksgrym/JI3sRZfjnaW8oP3OzR6a+fW0B8ja0N3ooliCq1KLyMeidqksK0QSSRxasx/WkDXy
1/uHbtVIr6RoN6Tf9U5pu5DSJLtuOGbuu1m+sL/uC1lX1z9LAYm0nobiaGCeCrymI9pdOv+QDc8d
3xBxbx2LCM0fm4QPebJoK6/2Y3Op3MemCTdTElsL0c8D8qBGkkKK6L9NzYuS73p5/N90pT1iPI4m
4mFYFmI/oZbjW5d53v+GCAz+c8AEbVMwPty6Dreqa85SWUUxQ3Pu5IFW1cAcIOS/dvcFrW6Kj8ce
w464iLlvBSWxIzD3AM/JwZUHa8yCKrUCQsAeOm6E9YuZ6r5jeboDuUGQ9tJjC5N3tml18B0UdL0G
iOyHHYv/Nqa/BsZPafl1ovHG2tZuj2uJ2vEsGFp1m7asImYaQe6/xqIO7mtva03a0WSqGWRpQIIx
jCepPojGDDpyEQwMqTJyu33OP9+XuObuf3obj2KuCzLTt/uF2VRmlfs4p6OJ90sw1SFatKovbvzp
vpw1u0CSHRl2kFFabwzQGeqZNgIGOLNTw98XD/18yPMNIWsbhKy07ZuY8wXsjqa+qSx52c8uPBv9
7nD0b/LfOEZIgAGjhEueYI7mrbba3iKcNrgcx7QqP9NCyJDQMo24Ao3xfYXpbbc/MwLEM50FDeWC
p0ZbDHW6GPNx4BW82U+D+qkFiWfCs71pR40JVBIobKX3vUQz6H3Baw5vYWogPnLvAHot/34Vkwle
06ZNB5wrMe0bnoZ+9h1A6F8W4qAgj8qbbSJY16N1mvJhtNMxj6hXkGfZJKC4HZ3x0nQq3opxV+J2
BLho813y1i5KPLcLajLZDwmb8qjO4oNIs/dOOh6U3e1mcRzpJa5HhBommu+dF3sEubKvnojqwWnL
fDT85hb65P0MpWhMb7mvhJUzcfNhizlfaZoMqjNzX+URRtR/Tn1MMAVckGT8xOmGr9SbxhdjuhGl
bWo3VTT1+j6P8n46VGYg0ks2v/TMDxznveWc4iYiI7D72X7MOa6fbPc7S0VPMwFSxsbpuV1q7Smz
iJEpwV3dBlPyw0brce2d7eLP+3JWjBfr/E+OdkBRL5z8lnh5BPac+H03lOXZy6ZPraq6jfO5Kglw
W8s2cUKpPuaWebPhDc2cR05S7TzvS5piguBIDvfXowMN/tm4KzGaF1CCxEVj23lEAEOkfhYi2xDM
VXyYLfUtVy58gNjnnXxUCbC99XCgfnd07bEJSnPes6QPzWELSbi6dBxduHF/KT1p3yQJmQUdcKAy
0FjZZ0BKAr5R+l25luDyCEFPPpCRiFtu7WUujHpCpRtn1mTZSVZyV3jjC5HiqTT715GNW92DqwIx
qA7B0VKp87WzOMaDSPFyy6PE+COtvZ05B/XnPh92+fjj/pauuqMrSdpRdDzExkRA0jR9sq1PBkfj
OLAUhCHZPx0ARrgvbi2z7CCxh79IilB43VtV8tznqeBGHg3cnENTlHzvNQNa7BwzCbsR1I2jyIHo
AvI2yPsCTd4qESe3qSxMEs2/xU037lIJyOH971o1IiBfURp1XA/Tq24/iw32qDwTn9VWF9SZAzHL
wO6f/zchuq6nvk8tUB1GIEcBEDEarI3LcsWFuwh0KQpjiAk8Twt3KzT1Ndyi6A6epL9zp6d+yaQl
zRPY8qb9/cUsGtECXshy4cnR4IEAW/OhVQzxYwPf5lXOFym7U9q3H+6L0PsUF3cDGRTBIKIoXJra
O4HXSpm0gsK6WZwrBk5PhUc3CfwWcDgbvT7itQZSuqwDQYrP9sDDZBx3FAWIAcDTakLZqtv6phVL
ufkm+9ZShO2hUMdYHvm58+eczacCTRNumYXoQx/G5xJjlytL7VT3TsoWxmx+5Xb9xYWvzN1sI5hY
cRM336L5pS7mmPecoA8O7YTumaiCBmY+NRfaN4BgzQZmA5TzcLy/K6sbD/QMsjFwuG/oWqosbYZu
wKYIj7dhk7Z4fVjmfL4vZVXNV1I0NZsJxs/0iY+QLD36/D0B02n8el/EWkzrojXl35Vo6huyFpy4
DdRXYjIXYiobsZcpf7DkRwxmMjlhaCx1TobYouRaPaY2W6AhIL0BwcCtCeW9LaseXViRax5JeUnV
1+7FbDd8wZqnxer+k6IdnqZOxTy7cxEZmQfklj12+6LAjBXZdFaxy5Q1P1Diyz/4wOW56UfjHbJb
gNoYIgktA9RDjLeYicrjeCP8Wzeg/z5M29qirdNqqHkRtXv1wdi4z9bt5r8f1/aU9O0UwwmibdOs
gtYTu2n8ntGn+5aztYHabTG4udNKBsPpEwBWExr00482BbU+2wK8bElalnsVlJtV5y9cluh0GA+J
/Tif1HySzq8/f24sZfmIKyFdmw89T2CPY38RC31kfGag7rivs1VfhQecg5l+KE3q2Nu8F8h1Lz27
Hcd0n/4Ad8nbbz4YWOqv9yWt2td/kvR2LbvsZmw+7nKLDpe5/8gz8jvO6UqCdrRIgrz9ZMM57Srz
naU+1OTl/hKWmPXN5XolQDsiSak47ziUZQ0evOulFGlQ0g/c/LQEJgnAoNPWC2J9fzyTUM9GV6ie
aSe1FfN0Qn/rrMr2OLdx8tSW8TFBs34JZ4Uovucbq1w9qx5ewSiB/MQs3tpdDTcIg8BrQrifc/+h
JTzwjK0ORB0y9k8QcSVF0+VM2DSWI8FNMqSRO4Y13w0gcBldwE1t0APNbhtg8u9zjwB0YBJjMfIW
KFS8WRTyuH4JagsP7M0epiPJceegJavzdlUfI9fSP1Or2sq6rUTkKHUs5XtMSiGenhxVo1q6gfC9
WZMGpJ12Q/qX41wK88/ukdCtp/DqHpAFbuwgFwEKtts9yDqOpfRLPM7ko4lr6dj1dijcwd/oo9oS
tPz7lZNRdDS7skbchNaB0KNPtMNLI5mC+wdn9exfLUdzZZiNbqiCYDm5eUIrfb8R++ig/n+MCZuC
hzZD6dXWVmG06DzjEqsQ1cUC44lVnfOqD7sSJZhPVUZ2Sbd/pptosvVl+S7aRtBEi3rbrfLqomxa
xJ15ZNtPLk0eqfI3LuVVq0OS7f9J0FIVBaUjsAi4A3q/DkaHBnZmfsmSB6MRGBmaRqO7FUgvTvKN
j7uSqL3bpyrOmmmBphSpcWpICmSc2tO+QmQPwt/UP5HhzC1zN6fFH63YygDf16j3piKEeSpmTrFe
Saqz3ZWnWmzcqqtX97/r8/SCkOQtQr8R6xODE/Rz8oFl7vvOJYHLt7AJW4vRXFyf9qOfL6rMUK95
3Hq2bv26FlL1RgfijBGqEpfxeLp/XtcPFOAUBNM8AKrQtaQyox7mHJ9eiz6UXB1VTXbpNJ+r2foz
q50hRCH1Wfr9cyrTKO23uvpXF+ejNQdwLJ9QPa/NBoMa1gKMaTH4ILABV/lYCTl+u7/MtYZL5K/R
HQFGPOTofiJvr7yfb6elU/CqiJD5DGdUy8fS2s0eXo2JHdbNA1rougnEkhcAD7Nu3ufKPMRFeupy
jBKlyWGyxFly6zCKLBpS8hsR0/XXaV6z6aqSZyO+zmyLIGlZ0OSv9xWwFtDgNW/6rm8xBHqaA3N6
6uSNABaoLM6JbPc8Ewc1TABrIzrAe16dKpfv7stci2iuZWouLSesqg266Dz5ypUbJnkfls2nGOrM
2x/3Za3asbUgwk3UNXFNaIdEuYXk1EL4RJ3XEg2EpfDPdTJ+zsH1NFfk0QWrjUz2Y+p9yXJMDtwQ
v67f/8QvZn5lX6zmacmSqYiAIwOVR35E6R5wNXFUwnzsuo+Jke5GgsZd+SBQIaqGFLNKkDzY9eku
7eUBTZwHH7HXHM+hW20Nwli7+60FmMHY0liqF3GstBvS0oNyrOlQZ+/KT3m7EV2svuUtB0KwOoZO
Ef1NnRNH1j5euzVmPhYxOLbaj5ZXh2VifmyZFco43rMWAGy1pfplZ/V77Fqy9hiwCnC6K9uE8x3m
IGsxRmd4V3Xfx+a7GL87DihcKnSYiQcDYaUVu/t2y7n8f9a+zCKiwEGg1n27+aadsFpRibvbbEIq
nmoGmhXDDNU0h7ONnnW/vCTdg8zUhvdePWHIALkg70Wfm54X70pvUCoZoPTYjkoPuJjWCftaBpS1
R5FtgRhXzehKnGbkaOAoZJaOiBiSj/kgjkb65G/iSrbWpEV4cyaJVbs90iaODITwMRDgq1VeSr85
W3m5v39uV4UBgwVIIfLOLtG8BqsHAZQcbMeWfpgNe+lh+Ib5pUEib8427qAtWZr2aiVYJZd8UFbt
eYv3XPttMoIerx/iiq1h6mvBj3W1ME2LTT7iTlmEpSVmw9ALs+wD2n3DAmfhvgrXPe+VKO3ycjJl
JqZhI7FAvpWyfsjth9gz9gmvw4l+Q+iqOHrlRdQ0aiPCW7VHl4G1Gl2e9huA62wQSfwKTtdiadgN
P2QmwqHZELLq2fE6s1GWBsGD3hMJGrja6npo0krZkSWXlpe7XMGZx4dOfUIqMeisLe7E1d27krmY
0tVtQtFdRvIBMn15Lu0vlQuUtVMemUc/3t+8VUFQHXoKKGrhPz3blSCA3lilOoEruhinYz2BD7JD
F+auNRM/6Pp6482xumEMOdF/ys9MO25pl0jRDbiHiqQMLPtFZTIgW8nBn7HcmwsBzauIaV3EtG+Q
aSZXddfAKw5gvupY259jinKs11hh2bOgJcWL5GYdzH/xtjg2aKdQ1iEt89MMTvGJbZW2VnXs42q0
Af2GjrXNlJ1Z9L0PK5X9O9Fi/Cqr+8B1573DEQTc3881BdsW8DVgRgQ9lA75Try47mPbRRSEjlOI
UupFbZ74xVHp+r0Woi3Itc2uzUYP6P+02cnqUqKn6/4y1lzltQQtcgS9yWB3KcEO1kVo939b6khS
J+hQ57UB/rsvbG1/bMwjASkF6o5opb09bJOPl3aC8A3NJ3UoKn5pxuncpu+cHqfhvqjV7VmG4i58
dg5eI7eiGrSQIAhgRZQTHkrQp7TortqCAG4J0Q5ZSbupTAmU5/kvlWqDLNsXZfE/rkS7zNzYGmjm
UPBaqAszrJBUj4bcOjmrhnalLm1nqhxgoEZCXeYQspPYomtdrOiNHaPRHQyDLuI2T1vD3HPu+TOQ
hYqIT0ivhnLOMcPJvYy2eWzr5q8k9TfUtmrY6NU2PTy1TXTY3RoAOFON3MFbNMoyEXkErTXOOWtQ
OUSnM5Kc961tVX0E7cOgmQHSydMMoXHcWLRdDnC+2eEuBvPekXGnCe9LWTU3gk4JgEGBd9JtWpVO
lRpjCdxgDnJdbgs3dElv4T4equN9UasnlTDg03FZAa2tZaxGg/ueNAFR9Af30LivMk0OI7gOKX93
X9D6mv4VpNfxO3Ss0rgGzK3p/UCqce8PL3lPNvZnYzk624ToWryZZlFGHo2DoWTfJPuQFphaRJL9
/fWsWQJo0tBih/wiGDW1B0o+1UXrkqSMwMqPjivi9vlfQCZsGdyadWOACKggwNcCaIwmplCO2/cE
t88wqYfJwBXbJM33tLc+uhKV8TJ+vr+sNQXCYzv+AnVHl7Fm4Gwok0SYQNEKKcOKfec2sidGe6iG
p/uCVmu515I0VwHKz2QezLaMOIh2QntK0THtt95T6zJySEyWh80ku7Ob5Ao4DP97T+Ik7B3TAPeO
H3FDkLAtneQ3zsP1V2nexMh4psYR56FxXin72zJB9XlJyy0mvLXTwDwEE4iwAc1wtcXbQ1WmaE6E
H8mbPekuy20ydFucQmveGBQV6NNFn9fSw33rGknBmDPaAATadZuAfHWX9PUX2olLaxt73iMnnVkb
x2LNfnAmgBbwGFqhdLJO6SVdhTpiCSDl7ASp+oCBx+BXLUxwq265yS1Z9u3y0FDWMcwzXqIM+meV
7fuC7xIkBOJ43t031rVTiDQfUPlo2LHBkH0rCZFTDW5Qr4wce4y4Z0WYoLm32u6IGcCHpsg3emDW
3kfoJWPo3cXEEXQB3opzLek2ZYcmaHD1lgHpybt2/NPp/YfUe3DQAoT/6+KPZMND64R7PwtB6GOz
CfBPFLQj2tnHhBEyGilgtl6KrFLaPcVZ+75CkqBkztHxkLGdq7Cs+aMphgcyx0E2tL/hfnwwuoIx
GBAgX3d39sSzyabA4fqTuAyC/lFyJ2xydaJiqzq0aj3IXKNpGVuLlq9bJcMm89rygG6o5gncq8M7
iuZANXmPbDP2XhGFagz4gjDZg+BZr+1n1VXE9zEiMGLVK5OYhNWPO1FR9Au83LfTVUF4CSIQAsUX
UGy3a7KtxqsExQ4K69Fj3oeq/FFNF4PQX390eiaQBiASsSzkObRbyWtZjrQYUBSuYZ4TtDWWZnv8
Hcj0jRTt1Al3TFumgJxokLbi9CnzkoDXvxGy3kjRvIgzd2mTLigApYz3Cj2ZxHi2DQz2QUq5y3Yx
3RozsXbOIHGh9fF/3gHaLoFkf/CyZkHwUIJxOqQI/fyJeK8TwY3e7GtZB3WiAmH+kYBmDgCd830r
Wbl8wMaNsGVhmcF51yy/9itDDbWJc+6OQVP+wEPjd8h/bmRoz82WoDJi95BRuk2A0rjD3MArv/7G
QlDjx7QcijtH7+/IigK1yAZkNtz+QSukIuQT97eaLdbOlG2CwIShNI4SuaatfhamEnVRR3Pm1sd+
Ik0Ql873xhTvwaglN26aVWngcQXLASqIEHd7gnvujp6fM2BDkvksbUzIEeIZM5F2VbU1bXDlUsNo
nsXVojsGCFHN8E0PpI2Zm9RR6r/IOJjLMycPdDg5W9zRa/Zm4x5DtgYpJF+HogjTbhoSG1VERL2v
4u6C/PBjrpyPv24N12I0dzFy4qMgm9dRO+OldKRl4A8beJLlZGrPW8Co/1uJpjKbtWPlObyOBlUE
lvrRY1jG7ywC7GUMnTJ4AS72cZU97NvUrGmPRRDxCgHEfzHVj/siVqKLBQv+rwjNoOnYsTkDEjay
AEAOsknJwO9mtCfs8wwc26O7M0TzYJTk9b7ctYgfOV9ghCyUVjykhm7X1lQIDjvqgWSjls7Rb8rm
2GROH2QxxpmVJoPrRaB1HEfbex0cCghyQ8O84s6eceqeUfrkodlMIK28/2FrZw5QbIqubyAd0Wyu
fZcc0sFH1jayxXT0fIrHyHyYnMd63sqLrXV/g2AbHHhLWIcrejkqV9s7WqrFgwBHweLeeWLiMOdn
R7A9HfyQdaGJUuqQ+Scw/YTJB7/zDjEddlOdfRjYGNrymbhbzVJrJg1iAgwOwPKRSdVOjZzAHpFk
dR1VwhMBk24Spm6swvsqXnMB11K0gyOHwa6VA5sbx1bCf0ovtFMwQbJ4ag73Ra1er7hfASJ0QIuL
TM2tjp26tjNrrmokg35QYYUD2syabClSDiYYjB4a6zTaD1OFRm+fnokYf8OFozePLZRnAJr8hORf
7XGTlJyUlaxRurxgrET5pW2aYOMMr+kT7zqKp4jjI6TUdm0aMDKk6wV2rTV2WXGcZbxLx41nyJYQ
bdO8sQR1BMVCarS3If5i4MW2t8j1VoUg2YCrCLSdeIPc7pZvxq1T0BFC0ifkBEIhHys1/MaWoB8G
TaCoNkFfmufxh3KuEfI0AOS3dUCLx0bx77YHRGLxO+ECOqSWaavoDUDB4HY9LQcNXdeJJuKyPfLK
+DbZf1ll9oDDe9/OV65v3BCug2OFKhrV59tO3MzAu9TVYMnp4sBvjIPRJRdG8bTgw84r/7gvbmWf
bsQtfuTKqmkXl8iDtXXE+imI669WjjpTLX7dTwCR+7PQxBDY/Zx5dyUlHkthprEJu0ZPcNW1x+SU
efnGLb6G1SQMGMZlf1wgJpe1XksxU1j02DRRa7Dj4Lsf0uSl6bNHEM4f5rbZ1fVXtNKGFZdBG5dH
NI+EedFtnK4Vx4tyGlhkf7KIosHj9iMApKiKrG+biNXNuZbyUm1R765YCAB+yImjtXPxRtrRQtWi
L3peNJFcyPrjd6l7TDBDzCnTIB63rraV5SBZjbACdTKHMh0AQklSMVpMDVIjljPvYP3ii5emeLLd
t8O1RaGqjvFFwGeh6UxzSoPbx/M82fAXflccSmFXZzJU/KAq1wriBjg/NqfuhlmuLA6xOCpMWB2I
s/UhCyXqfoMCSVvkFc0+n3uMJOX2b0DfoToXW7XAI0Hac2sQncU8wx/9BggMnx27xsgvWeobF7ce
240TsKLEZZeIvYBpKMZH3IqqpNkjqYt6SYb/4DB6yrm4os8CMhPnUFWZH9C6czaSBmtKhEBk0SiK
Q+BTvRU6dn5vlHEloiKWX410aVH34+N961jxUkAJAvCOTB2QjzodYhZ7phxTV0Rp+8hAvSH9BswV
W0xYa1KQI2M/GyzRn6Ud3dyLeVVTLiMH7Ll0fkFJWBr7X1/JtQzt8PJktFuH5zIqaic8CuD/rHyj
DWNtQ9A5gFctoiWf6BmwTk12y4ZM4lbkJzbL7yX/HRA3qKeACUObHPZEf2Q6neXJ3mkkkMzkmFCM
3BPJvu/j031tLbZz+zDDIswly+3iaQFC41vbqmrZzmDyxCOdJJF0vxBLBrLsMEB4i3BzS5J+SnlT
4HZPa0Avnin/XMbA2JH3ufH5/oLe7g0WBD+ArcFj7c3etJySbnIUbvdv1hR0W0/yrZ/X0gwNeJ2S
HhFRhOlsO4/uqpzs/rcFaCGXK0iWpD0WMOzbsD/f//G3BxBPFfDdI7zCpQO23NvtRsPC1DUEny/j
I/UxDrt7ZemGj1yVgVwtsgYODEvv4jZFhcRwQrED8ollr6AuNu2X+8tY2wX4kH9FaHeZZ8s2ESOB
1bIpqNQrCOjuC3hrrGChgsNdjgUuTP1YuJWZTgUG1kZ5O8ogJWYfSatBVb5peDgaw7xxT/4MKW7P
4a1A7XQ04wBYEqhoIqlCNh2bZte+KLGXycG4ZNWjpTYMYWuBmh0nVeWOJuqVEaljJ2SuiM9jaXyu
TDSmOrKUGx5zMdq3ywMLBDDcFCH+sqFXgWMZG2nVOzOWZzjDruoAtXIRB1iD3Nvqb+F0u9GqjSCe
hg3/9vbCXvS6DOZCeOUBPn4rWMVzRjFsBjkbdSybQ1klO8wEiNs0zPKn+zaztsalfrBwqgNApbOd
AzrG+8pGgOVTGZVgv6OYvITZDaw82DEPakYDshXUvT0IQBeCUgi3BC5tQjW91nntIMgx28hxvncL
xfZGK/WK+m5+X1NfZXM65A5+fxgzJB7exQFP3tdZkLMN5a3YIy46qA0RCHrFdCqIhaLTd2a7RVD/
91C8gy14wOSVm4mk1QUtYkCujThHn31Sli1m0o9xG6XEOzUUvCifeqMOZ6EuhbdRF1yUoxk9rnAI
QqCAt5Le6YB5veVsm1mHuzULatDauCleE5/vW92qEMwhWfKeC9eLFlLJ2pgT5kJIAn3V/FX1h6J9
vS9jxbIZu5KhhVSGBU6pPik6EMqYISv4BfNGwxFjIqbM3KfNd2fIg7Gzs40Xy6pxM4qQF7EWTpZm
fFK5MZmmsgP7yMeqehqGrZzxqtHhNYsh96hSgLfy1jkUrAaYrm67yBQfijFGjmbcwSONtr2/r8CV
laA+jAFboGhFDvfNSiphOtMw9lEGCoe9Mwh1brvM37pElttbMzj01eDNiso3OqD0W6szujT2e7eP
pmoOC794rVP2qCzrMORdQMrh49SXH925unjZkeQXi70S9eX+St+aCtqu0N6zsNHi3ac7etyPqGwS
R4E7Ja72KToLDtywkRW2hziQdl7s0wSleYw2OXvjVJ7vS3+7oZCOxKGHoRbIJemnu2sQFnaCqQiA
u1D5c1Bg4h4DtpdsPMneupFbQZrftRSr4iSmKsr5qSoOQ3MYAO1JHg2ytafL+b3dU1TacXGh2giu
YgTptzbaZrFkLVGYSz1wkYPEuxAX06nYvgJxbpjNYLD0/TIO0X0ug2ZMrINhtvXxvl7fOhl8BNA0
ePDiNYK64e1HZFZJeAcLjso53o0JGCQwkNeQ7saBX9k+5GXR3YODgqKhnoAe47iavAF0jGzY8w9t
skAlo7SpNsS8tdHl7Q4CUEyNwOPHWz7jKhhpUTspaC7BKugJ86Fx+vkxNYB1clTxtaNg5SaT2Z7c
YnpGI7qzEZD8zMTdbihoWoHOAcUcmsIxdu9WejOrmY01tSIPxEWTi2FYMyYQPxZ/D3yXP/jzx8nm
gYnxkP3Byy/dR/zQcYo/qR+V+5zHZ5Nk4RYH21u9swXGDJZF4BKR+V8UdqWQ0q48IIpTO8rGttlP
0pT0ya+4EqGXejWAeQ0qOhsucQWoBHI9EPksgAlstV4eVr1dqK6YMc6IqsAB9Kz0e8AbWQBS08AV
/q4u6H6a+V6SX3fHKNpiZgigh0iEAaV3u97E4kXdFpYVOaWBKXg58aI268Sn+4dmRatoBkInF54P
4DbVc0WikAr97wm0WmXW2VREGkENOF7QO3hoD6Ai2HBKb08p7jDEg2giW7hH9TyY4PPIaDPZEdCV
Nij7CLi0vhXSk+UjH+uMbVjyypsF1S//J18YKvxvyn+1RF2D160VmWRXitClmOYWNM4O9PkY8Oa/
KwHDGX/Zw9/K1EIRk8eeHFht/STDaIYP/a72MDZ8i2p6xUWAJRZWiV48sJQw7YGZCzwqkOmzIlq6
Soaz11llWNSywrulyEUdol8Xc0NY0827JJ0BQSsNUDfeN6C3lwxib+tnTh8cEG94nTG4jBmjofAR
hmUfkWNiuxGcZweLS3r25uww9G62cSzXZC4xOEjZkD9BNe72aIAofx5Br2dF48SiiaSPEyqAQe34
EqM+zCjx+cYi1zSNbg0U/Cja50BxdyuwMJzW7cBlGFXV8FeaAqwItkm7RIslaCdPFc9Do24DkcsN
6105LLgFcPxxu6INRu/XtWRqy2yEz0OXoLFn49B9re3SDzveqmnjEl/xBCDwwCUO/A96ZHV2dL8s
EWhimgE4npKPnQKMPRf7noCLCLHJfZt5G2niVkP9FGkX4AjekObmg9FIBUI4TAJw06+CSHWwDWlu
KG9dChLFaOrEudf78hIvq2cLHihCX3UWlFPTn/Jm2OoUX9sivN7xQzALFAYXtV5dS8PQ1UNBuROx
opwj0+l/uGnShQKdlBteZV3SAhVG6y1KI/qdjJOW87xworjwvo2D9zx53TtDxd/vb86qGNz6CD4Q
ooMz7XZBKEejfFqUDhptbBD4jIl/XLIlp0aY80YSbrnCtCgDayG4XhGG42JfngpXuptT0zPahNjg
hC8uaIwKHfGHkGZYqg+OYRzx55eXhoocvIYF1BKG6WpLE5TaaY9G/KgfP1dzEfgAt9lbtDFvzQ5V
aFgcOjCRu6RME2K6ReaBIJyARNkFRL2ZPnMy5hsOaVUIOq5QaFlGGTDNIdWZhD2PCYS4bW/uhKhR
9htYw7LfEQRycBxyD9UkHRLj93lTV54gC7mmCO2qRNyTzFX396/uDLYf9VKMOoFbB+7v1hLMWboc
Qz4JBqK2pblvfarESU0IgYK+Ehb/+OviYHcmanGojOBhfSuu72IJTreURgWVfaCoenZTdiK/TtWB
vpt/go8FLepoYuZeDCChzmiUGiJapICE7ZfTNz56PZFZw7QeNCXo9D5+UZK6MBIaqS57waMlRpWP
/i0KtoXEe3s9LILAWvszSQmnfasyl6P8G7Ocoqj4pc2NTzVGHJXuIbO2EgRrgjzUs3EzuJg2pU9I
lUNvxk0KCmdS+2EygKE3Aazd/D/Srmy3cWXXfpEB2ZIs6bVKk+c4dsYXId3paJ5nff1d8tlnx65o
u3D2Rb80EMAUWSSLxWERyM6847lP6ceqzxYtmkIt4HgAm2UsqndRzfS2BhqmyrtbfwYsCFT+5gkL
IG+F51W5hgcpKInObp4We2AxZbNyP3dzPFI52dBpruAUsGoPcN3sW7zNYcZDDvktAt+jibvwzCLz
H9I4TTaJWnIMd8IRobkMfRboMkWbD8tZDeD2OhZaRA0eKvNkNnefFXQ6/75vr5NUxkoZ4kxEYOzU
tR8uZCdZ5AsgEwVZThJxUVhzBH9/7pMZXfPtfQSY+EvbNsSH2JLR8TybV24WAyC+UqJIDzSM7UQz
QaT5ct4Z90lNcoQREECvYA4Evfa3GpH6i3nSlhUiO8lvKDCCG+B/KCqnojFNZVz+DPcABz7+/eqC
BezuoKpeA6iLINYeMWEZmMvEU/X7vPzQbiD3wmljgE0RkEBkOyxnLYD4XIAebevYJYUjPWJhnF6K
uM4V6SSmJUd0bIMPqggIGMAMxDdmfNnLQi5rNdUCpz1vBKARkXrvmYjGTbQ2GsWxs77uc3fZY3ql
FT/IMV4cWFJCssxBrqUpWXZkt4xIXNDCEOn8Wdgai7d9QWcPBaFbhRpPvvnVktgM9TUPhZVd9/Pj
S5h4KcVGX7ntAXG9UxX9Xf0THjUTGeFHJdvQp6/qo99Sj/AayblUGSXSorpq4gxUdffRjElpy6Sn
CwOvoOaLiAHFKz6xvB0v38PCIP7gdrTWK+VtIrnIBRVy759Ej1Sz1XI9G4s6tMPmeeE1fehy6r9V
z9VX3rsU1Qvf1M6D9BLsMXORAJrr131FYB6BP76H8Q64krywLCGHmIgJsQQTmzhoRjnu+zLFc0/d
mDC/1IRl2RQg0+jhQJOVAHBk4u6fA/LRGORUE/kAGCr3cUG71UAUqrz7VrxbvO4F03rTPtAZYTmE
0uZLMFt9/yaYIj3KHItn82J/yQJQj3CS2KjJDpM5URyGgMLsziFpdI961DUamq9cysPK51JitM93
2jjNelAaTL07B3pEwoeKhiZH7Gye6AdHjLYpUqf6DjDFznVB3ptVtpFI6ZN1qNu8tA2XJUaRsA21
zuQILC134b7e17thr1lZSSKLZ7ssitsPrhhlKpbLGOiP4CrTZ7LhKAJpMHvULVZzhSRfp86zk5xk
6zim6CDIVaCSr4BPVKzdwFRS8779sEnlvz4GI6vjTY5KN/MxWoJd3wsFmp1tdyo2ehMAXnkk3D0o
PUnNL9Wmg1Gugk2xa22ewo6u8adVfdMen6JXzmQ54N0n5RBEV+jqR1dviodCQjsyrYzlOT3KZuWZ
0qL5V2THUTA0uwqIkBiWO4B8NWWotucwtEsXEKKn4DN2MW8ZG0kTEwHDmL/FiOLNveKNYDOP6/9I
+4o0w7GaJX4h9eO1pe1nNbCxSdfrmrzpM33OA66bpoXFJAr6GwUsBL+VruwiEu0anGxl1utBx2qd
fBXrn/f1h0eECaIlzam6vgBDi7VjaZuIvM2fY96BMZWsv6T2zQlz2Yd1mi6H0fsu2jPuti6k1UHq
rSpe9/1WSZ9UXnPEaOw/FBPF4/+KjrnTB63AYr4aXOVG9imu51TkhUs8lqTbw6kGbVFEFSjIRM8f
seYZPrQzOouXk2BhhH7IjnGhToYsaSSCkGrJC+IbfYKNyvRtQdZBrdcvLVENld7XCXbq6C+aGm6g
OZYuYLngLXMxHl1h4oBmS5WaOl/YzOa9hcZD9JFkm1iPjNN9gqPB/jyub3rMcfWeEDqNB3qV/LlU
2qfsHVXs5kmrcg6h6SgX83T/5Yw5Ng8tAWHSeN359ZfbkZQ+SPpbZLd2aXeckgyPJ+bctMQPPDXQ
EODJL35KnEeHlpyHyPSdd8UNe+cJUipVY8AgfIVPXkUSAiTHjavPOE5i+h6/IsR43DjAWOXQQ2z+
1yucrLnCkrleX5DNv/IUKC2hWj8qHjvL1wtC6iRYfoWrNdy79kGhL/E5IPZ9fZu+NK/IMPw0oitV
wNBAXCJjaJnKkYkCnbU8v4SflRG/YpfFcrttfdJYs/UXkLnyjcNJMU3GvVdfwFwkzVAs3ELGFwR4
/tCOlObcUsmHyxPo6L9/mNYVHeZJHARuVql5NgrUo4HpPKi6tHqLjq095yg8hyP2upojjy46JSil
hrv36KNjhyvMrXF8E48Kc18NaRQEdQEq4sk7L2mg57pgDl9f9xVk2gN+i431gBioCbBGC2ScP+IB
6VIr/qMZqu6Ys2NkZLt1SzgERxd355xYTLoUyN7uMgbBxlTIId1VtmuJ631PtNVmvrpPjCdDxgkK
odDOaxe0sJ72w4PyycZWeuXVo3hUGAco+6hWA76oOy92s5poxCXCSdmpJOWo+Pg7rOQwFqoi0412
SCyVwN+vgtB2XpWi1If9uRIa0QgFp9Ab30+tJmt5uFmTr3bUapB2RCYQKaaR5ytaiTw0keDF3Vkh
7qZ5yA5apge6RBRrbqQOQZ7Y9MhGdaj3/q8eOFe0xTEiuaKNmgiahCLQNqODd3C8h8aoXwRNVw0n
Ne4ryKT6X9NirExe9liKk4FWnW6k4R3ruCJf7+tVZKiOHgoPyxKF91WpL2B9kvX/JM5EH5WjJJFW
RnAkX85uoy9pa7l4ko/xVWUBBOvIoTcVLF4zy0YfQhA1Ugx6BRqcjFffmFFhJR+TTYTeKuPNpV+p
Q1POFTQZ143tL8AzAuYB3lC3x5mrjo9Bs/EKetyZAGyX6OOSIGu50E+nrxnHRiYjhWtqTKTgi3EI
7B1Qi/R+n4UUU4JIaKyHnheSTPmxa0LMzVqkbhAul0l31jHRhhZvsiC2/eUYyz3vGc4OLV+i1GtS
jOFnQlDM/RI8vQL6gYR76UOMdZU0Bk9BeDwxVh8ufQ9eBoQ2JgClX5SNv6rebd2hNeGF3lNO84on
iTHyxHXnfdaDlPuMMka5nek6V248Goxx96UX+RF67c7PLX3dhPt3UTc9HYUuI84IPSEZ9nzfwi65
4x8u+lvXJcai0aa8jOoG7mRzKGlo/PqVk9XOfBc94yzpQW/UWypsTq5u025H7QSptdVnQO9/BM/g
2A5RB9CqojMfT3GXmaFL3RUGOqltu+an3SQ8aqMQ77HM3LFFXohFPYDlnr4qJDos9SWZ04AoOg8O
m3ecjCORnagS8hyUQqL7e0l3Vyr5FDnxyQVE5Qc/wBUHejuuWElgHIjaZhEWC89h19JHdYgWRv3W
/FqSxRYP0EeRLA1bP5WHE203SD6ZPWkJ5MpLJ05e9VcfwTiXqivmqeLhI571XbH1HuamWX/kpFk9
viDZ5vJwHiZfiyiN/c0042HCtClKJQC9TH9+bfSc5r/3lB55fI0/80O2qNADgQE4cEBBvr0K4r4v
xSyWIVsEFka78ghVeBfApOiuaDCiy0KghKVYV3rW449YMRpbM5b6dv60rslmB5AQ3vN3MuMOOLa/
mWJkp1VaAawcEBTe37FGZh26pkseHx8HklN3HVuH1dnTc1fP1vnpyz6mv462Z9AnanRfjeHSJ5ue
jvB9PEUe+bwna8aXR6GKHZGAyTq/Lq1u0684Tmb0ZHd+/nIPXwVpEba0KnGGnwcgt2tJp/XaPh6P
nMOctPhv0V5e61dE4kaZ54UKIpfeS72IUJmgnEtv9E8sIyg6ojEBu9pQ62TkJBRzsUbSDqrvPYrh
XM/CBcdFjlr9gwJAqNCHjZLjktV6Nw0zKQBexjlpAzOrWyrnLXWXdlLwbrxLaPyDFKDkgK28wIYC
FiKvWeR1uUSR77z7JS4tgGZWJP7zGFPP1AzpwbKocRJevor38DctrMD4ajctGRrjk3Nul2aye9/B
3Lx15TV13nT9+VXfYVkpOWBcnaDJEp+CPQ3EogU5Yd09/n1Fu5Z0jbHhHOv8p9SXIiCfFfS7Ae0O
O9xxKle60wZLD8M1VXueeQT7BtbNNjakgGQbf1sZGsLrylrY/b+Ia27Jjup2RdZBN+LQyiArEwcH
oK62KokM3lV4Kb3fChhkYBlw2kjSo4Xrlsy8LQvRqfv2vLRkgThrNzE0kpwGHeUAjWi/goc81CWa
bRNNx0Re9eH+TlBdL9F1vmueg44XDf90B7ffw1jRrBoAuz4EeMqEmtzoqYJ1MPNabr8yIQPIWzkH
igsp5nl+1vpG3QutqPhEaGsMVDlSqiSkleKE5wIvJaGfUsJ8LgpG6E9nB8xjJVg46DhALp6kABQg
4boQiLhfHEp9/5XQp2Z3Cnbpy33X+POSG0XxTZRRPEEUm6WjzFEDsPKn0nQOJ4RC9n0aPx0jcGHR
UIWBQWl8HjDRs7bAHqdlroxa1huh4emy5VKkUDh2PJEOvaXD2HEUV36ZZ6CDlW+m/zyYxct8H68y
UlFeYugyK8Ae1jVPTOw8D3sl0FLQatfJ9owBqkOOjglF90JDXL3Cfaw3LpFJROuNSit9uV5gOM9I
H1eW6+nBx2BI5kANf6sZgaMrx3bbE1lX9IA0O52bo/h5a9wKhjnkugsxOwP9hmZFq9zYnVVdMRar
JVlnlkM5xzClUdeSYXxKIQxyBOSw8bRfYeG7j4RyGZoy4GsaTHDtBPWgzSRIfzzncSzfNSpbobPd
bJ3R/z23eSs9Jg7MlT73gHP5H7s8VBvHNFydtyJp6gK45ogJBJ18maJ1E0Ty3dxCZwGvi2HaBtFA
BNw6dC+xvZORi63QfYxaHzTV/WN8fJWb539j5d8UGDHVZTfrQ0ziIwnXG4Ge2SqJdVfnuslRWX9a
3jcdRlJ9vVSK2dgqI5uH14i+psRU35rn2OQG56O/uEeJubZcx5OLLrpwdPCtQI9pQvAMbm3uI3ja
QL95Yi6kUhACUctBCbvXzjlBMN4S6bQkaLkJLFfPNzzcl4nM06jUf1Nk05Z9HmdyoEGKz+Uxp38G
uo8Prk7vq8RELuiWCuORA08KG22JSphMBvOXpwtvznZO0Tam6CHnIuNyxHhkH81+gjOeVkxqw0RF
9nM/02v730kOr21c0CPiKIvYsRRmbikvLm0m7+4R93NGVDJD+pXwusImciMQ3xUpxpW2Safk4fxC
CtkKM6Xei6MH5mzvrmhixSXNOTf19BV6RZFxrOXSXbhZgopisOr0X+GuWw9os3PNIy/4n/RHV4QY
b6E4ZVJKIbK7ufHaKYSEekTF1X31Gz3BD/u9osF6illT+IEWdqiXv0awpmjNERePCcZByNiRrDgZ
sqqbaIXl3yRcoTKkGve5EMdfuccG4xyAQSbXsxqiSl4Ls6fv3mmHWWpECYqOrpq1QOermBQ69img
R27xKb0pFGtMTdU03pbYJWSWev8QrtbyChDM9z+N82Xss7qeL700z6EtO2k94GHd6z6O8T6Ny5P2
Dvvss1rrqrqKJRB5bhKye3dohJhF1gt9pz44kt5RgXjGfv1INMO3hLOe/MHaJk5Mc2lRvvcRjHMp
FN+JQu3iyDQi7Haom4Uks9/i1f6JpivfXD7yIvMJ5ULWaT7iIIxNzRqjXFrUlYHg1u35dTCR4K7s
Uk9P/3vqDiUWBBZjV/Mcs40MX+MGXN8Z21iwcctEOsFsNrgL6MwCLAD5cujn/cOckiNQAscWagl7
joCMAF2/enDmYSLNeqwTO2OfOI3x5NyZKboqEZC6PulNAF/riaU+Au9KeLxPWpq4zW9IM6zOFokv
JxKcaf7V6DOkuzDVHujjF7x6u0x/R4Mtme1zgv94ukJbc/EgnTr6EZ66vbShNN2utdWoea4ZWcoD
J3qaqGHiJK4kw8ToC7kp5Hgsd6HPm87xdAjxNbLRBqQ2T+re2Dt7ecUrOU90XIxUZXTeIBjAqD9z
w2DMvMgTHx5MBMXaGOs1ZqS72D5GFYoC6vrUkmQ902WS4cXG04bx1xmruqHO3DZyjId24SBHLlgL
a7cw5jaieKNbZ0R5T6z0JeWp+3jGLMEldnkBkAxdej/wu0MnwwS4BHZlUqzmem3h3UDk9Ww93nG8
d8NlhOIHNaAzAB8fk1fg9FbZi6jumlBBaQNPLmVjmqK5WCskOBQbgNDuZ1ZmGPYR7eTEoG9YTPrE
DZVH+d35ABauHEFl6lVjbaXC23OOyCG2sMx4l7Zkv0YvrNgS1P84/noq5pOA+a4B0QFjRhjnveW6
G5axl4kq0qCLdW+IponE3v4BVU33932Lnih+YDHhFSXGogEcJAQ+sKTOod2hFyTCFTiYOYmpiHUw
1D0naJ8e6INvGLP3gLo6RphjElBbOc8fuLX5MYnByvr6Yxj7lXuhT6Sm6M+a03XrJBPDdynMJZLl
jbfB9mGfOmqM4Q0hLiwJoCy206LlnSMR3kcw5ozhU79xc8hePAXaKkpo1RDsVm7MWtYjQHC/AZZY
JXVEM3STAogxNGVVF+DUeGhmk47+WhyMadfA6MZiQwWVk1yfbaWOpqKlpLYUUuw57ta7wKN9v1fc
lV9tsMXPEmj/SxH1+/KYSqndaAgTZRbVAou55hoCFGiivtQxVLB1dMiELjeIII688srUnX3NNRNx
JjFGO9UEXFd6iojo5a2xesJjaiLqumGKCQwS5GvxKgBT4gKLP8linpG2MfxVqdAe0zpxSKThYa69
1Npn0JhL/9GvzgLmZqtjLNecqeaJ3PmtDTI+LhyHgqNktPYhJbuYDDV99/fBapesglXx6RqKkSm6
v1KsWk/Im2wtdEONqc7Lb0x0/+NDsPtmLmI8a4SsuXU7M6cSHNl3+/Nz9/qu7t5RO9c+ImuvE0TD
Y0Ts67wk4LR6XdFkbD5zAqURAtAUjjIcy/y0823JEGPy4OmV3eJ4MC3lUF66YCokvuGVMfNZ2/+l
1oqM0nVpzzRbOSnJe6VZUqdjYTg6Jxs0SZpxSPNooyamqALr6Umcr4EqLMYvGCDySlNriTBslKwk
ebWrwlVWUPd03wInnmAAKRrnw3HdqoB5vz2VUliispL7/Vk0JTqj2nrPy9LwKDDWMGRlM+tarz/H
dqBrNNpT7fM+D6OT+OHZr3hgVHwu1L0mFCMPRPxFO4unRpNO4+/fR9fRrYwcbJtdVD040AcIKTtU
5I06v+7zcAnkGCYAdzGWDoFfAHQNxh9HOWozeAj053K9sCRDBqXHcKvRP0u0xzVHbugxcSw39BjP
O0gVUPhmoKedxmw8suMlukKXK9dqTc1SMFEmoB3ifJ/LCc8IrFnM6KJXB4WGi71evS7CudjLRY9C
Xr04JjMMGWl7qZiTurITF/n17P0+uYmDuyHHqF5euqlWBSAnwgxnqkKk5FirKg3mKdHiFyC/0czn
vRMmQtgboow2uvN8CcQxxBkAd3+urXoX42n4G3iTTz56Du8zOPoRVmmu5HnxuVfy7GdVrEUhCrSe
W5zD1NOL3rP/fySYaFGq+0W/iEAirn2aFL+CaPUvCABuYwREQr6TxdHWFCwMrEedUEMEokpKyv+9
03XERPmmwNwC6sxXfN/p+7OLZnVPbzmmOxHE3/w84+wjUa3FTgQD/uJ9tgh1DRctIFTJfTFN2es1
E4x/KGd15irjOchYPajWQP1xMA6UaFSLfss80PaJMeNbkTHeIZpHij/E8/682ewuJXfkvM/R73NK
yYr83jbGNtySN4x00sRYn7BHgya7T+SMOUzzRMvcTs5s0aWBj88QhoaU4u+2kUmV896Bk1Z0pR+M
mygjGSPVkdCf0S2NiqDbmt1ywVGSC7zGD1O9IsK4hUDz6z7FGwRtdDuzffQJXvFE23ckOD0+itjz
TLcJWZOTj/1Eh9OX+vi10c6fm966r0ZTWfgrbQVk1+1lpsyqsOliaKtw9B66VfzYHOZ2/OkiSZ5y
Tm9SrtjtOva+yYj7FrekJD+ugQaP03OKhKjip1dzA63JC+WKBGPacqD6y7gHCYRUKMrvDsPqnJjn
boPcn2UZ21bP0Elb4Ql/0lZfnxxfP6meV9QZy/fCNpcDBWeqFa9y/pIkRlxyzmuSQUgPCUB0/ABz
4laGXR/Ind/4w3mx6H8DREOvtY66XflZ50JlzMMAa0NaHkLIJF9YWrLEyh/soFAYs5NyNHoNfjic
i3znhPuiepjPeMtreDQYxuq0mvuAFBzOgforrRuiLdYzl4c9zyPCGJ2kRU4kaAFcF0DCRXHVZHMj
R/jPsalJRcd+FcA5jbvGWEUflGyo50M6XKpoG9WakTmZUcdMyMxK9Z7wajNTiasRIBkAXyMYJ6Kp
W61AYqJX1C4bEPHuGqRxNAIA1/Pi+dchPZok17dKQd6Kx/ihIP3qlFD7eJ/jqczOzQcw94Mkd1Ue
R+Vw3rx2PnERyT30xu5XZpoxffRprhu1nuU0+TDWC71Ahco/oCjLy+lciuI/nOqVHBhFLaXBXYpl
Ppyfn3fZ9r0kv/qUusSaUQtDfe7DfoFRtFAHGhUJ8CzgmP+kbV5RZ1RYHWazrhaK4dxkR8k9YVHW
VsieHBn4PQ2CWoe38Jh77Iw6d4Lm9EDrhdTRutEb7wfN/FXuOrL641PLCJCDLmh6Oh1n+pF3E4uT
pvTNLLuIRK7DOl5oI+3Nq2q9B5/v0tOAeGpFLKMxWv1t/XFat/bXWiD0rTGMp4DwiiGTZgbwzDlg
oUUgLTLutpJa14sB1HxuFn/S2WMhne9rNe/3Gaty/VaaZQ3MOIjfQ/VpOeNkt6d+H7A02OA+vvMA
HntrtUWwKOddtRzOyjJ9Fb3iVUs7ep+FqVMCkLQ2bolHUepHm2LYDEPuCcPZyX2i9atafk57/T6N
qazKuFzxbyIjn1evjkHSyiCQB1idbC6pEGEQszidX+KF7j5URmuiG7OOiXLmkB3DBdbYAdSIuxBo
eUCjZYxdUIJ4kda469ugmwUUexR79BW5WpUSqcU6BqwVBfYzjUU4482y17SdH8yViADOSHJI7WeR
mUdAYeR4/8XEd2ErGhDrgQWMPcjsd/nLtkjQQjGH958tqIcWLjPfxbvzgErC7Akl14CstTWgUNa2
XdvP9v8uFjQBiwCrAPaJAFCq29MQVT+O3WCYn/XXnUT9da4jJP86cnzdVOPBNRkWmj9Xw0KVB3CZ
GzFBT0/8XhjuG7/TZvxc5pRv6DBG4siR18ct6MxsxHO7w68OkEJ0sAw4N3I62rw7ZCrxglYRtHGM
FxoQIJkQUnTdvG+AXntG22hKvMPKgjPdCqax5tjmz+tCgXZgBhJ94RrwNxizUaPlIvdrDFzqZkn6
ty0deOHORHB/S4LxYI7aJ11bRAju18OGGNv1/sRbvjahCLc0mKvfzf1hlivj3CgqwzldkW2vGxxR
TdSobokwtr7wEV54FRjZzIj0tkcLAdXR4sK71bgCY67wmYAmRUShSErvRMypJI+8yXzeoTPW6fRV
mtXFeOjlsX89LR85zpjz+xcGr3yx1i3h8VP8fomnZEJoZZ04/mXU/1uDvDkKtr3DFxt0BDSgIJNx
Et6nnm3bn7yT4PExOtkrPtxsiPNGxkGEH9oHUMt4sx8TrVq3bIxsXhHwgllcDegKxvtbtlMLolpD
q3py5KH7TDTT31Ji7FwOUuSjJVAaDrvXmr6+vnvUPqT012FnZhjm6TBteUCUxonJeTbDZpCFzMXy
xdH456/vDw0hW8MIyBPHMn+655E5TEFoSOHCWzIGkwTLCvsVUoyEoBkDjhkPDDK83Ve5CbC1WyKM
0QxavpiV8+TiKZ8eDwDa6uzHR3dXV/rj9hgOupYRF62ryOpyKHPYk5jsiNeMc/ALUPa29SN6XrZl
TjzTtypbhUjnj1vyYqQrjOc+oc9UeftyB8xaqVTk2sNEuexGBpdumSt9zWbAcSoECPpZfXre4cYw
V+RBodvCeDH2lKe0/+AI/z5XdtS0VEvN9RKQy3NUN1CK2xz1f+WqvkkwFthJS0y2jYlxPSdhSl8A
ixfw9mFMlLVvxcYYn1ZhlURb4QB3ummafxYP1sPWGMe8Avocc+J57hkx122neIrSZxAacnqDeTDn
OCSrsBN7i5pNhg5QPsbQzwD/lj/m9m2EqGgz1FDOw6Y2qXa+r///4CW/z4i5d+UmEZM+LsHRa7jf
Yer4jNIs8exsr3P7UMZP/XmxfNNiXEmI3rpgkUJ6+q4DGgTWfqGrixgnHx1mms67ACYK4beSY5xK
GkilI0jQjM0mJvoOx7VaPTTU+lPZj4gu1xgw1jDgwbvY/iFe+ptNdrgGi1EwizQDm7FL5fc1VFFF
o1hpc5Rx+gL9JsPEzSlgs2WMaSMTmhJhtTzodstrbFiMv3HnxNiFuH3c+4WGhcbnjf5qlhTdrMi1
LHViGPSUWZjY5D06eEwxLkPuvTbs87w/L59kvDLNVUz/SLqFIbg3jLzyRMg9KsZ5iMt5paQyVCRJ
AUzm7srXNabrj0fOUU20Et6oosz4jbknZq470oEawmegDoDOWMughq2tNFwoHDHy7lOZcRqBkg+a
EGW4S2I06F7ukvMf8hv5cbypqO3q+ifHj/zsc7rlkPEjmidJ/tIFxZDs9HZXmrhTDjqHCOeyZpeR
BQ5SsXUG7XjV0cN2Jivk/DHSi9nhjWrw7Hgi+XbLEuM/yrBctHMVLG1A7h30PPOR/HFMy0jQHwi7
/jp+fgocuKtJd79YqPIcmV6g9TAaiSGqEvE9NEWpSfoKKNX7Ipy26KvfZzQxa/vEkRtYtEieMcHw
/n5YIaEnETQDqRClbXNUcQIaAFK8IsioYgfUgDkS/zAxlL+AUjY+7KmpGs3bfc5GwfxwVVd0GAWM
gBAuNzUEJ9uS3r7c//GJDNgtF8zVlS2LWJlFF7EBwBOj0Nv5WqRrW3toCTcUnHSCV6wwilcrfbls
Zhj4diOkDVAk5CUmpv3RNwW2jcDF3h7smAY7GXJIB7j1P6M7QvIAkCI83zfpGa5oMfdUI/ZogsTW
srNmBofMRrXTI8dPXnDBsZtLzu4qeq6i/x6/ePIt2bp//BPVj5vjv/jbq193S6GpozFYft78p6P1
PbTNc26tLCTitwNtdWO/j/XYtPHK47E2kW+8pc74BEXtK6z/gQQ3aFoeVtEcU+gFht/NitLyF+AS
7U/79CRsuCNBo83csSl2RDGOiiqqx8dRUNPIeatI0R+ahemJHKfHUfiLJ74Sr5bMktAFzvJZOagr
GVlTjg5Ox+1XOsg4h2I+zMIqHSWoo5aBKPeAt1WFQkar03Vv8+oWPHdx0acrhooG6NSAqB5TZgrG
Gcz/OFndkOla/1dZgCveGG8ha4mkJOoID4EpAYXOrTe6Ph4rjnudfi9+k2HHEwtZUrJwFKHfEQGq
0AKxEDPwC4XzIuddGCy+fqvlfyndRhcM2XbWh/z1qXnHGBP3hp8Mb694YnJQnT9P53E+qkVMnnNS
bU15i6hCQToYAE9G+LrmPrvHn7xjUmzyuQcULuBDcVrIShG9JN2mOGk7Ac0uvFGw6ZfxFXeM2yjz
RR3LAawKr5/x8fMHaGYIXgxqf22OPESB6STYFTUmsBDUYMCaDDCmo1awM2MDrUOrx1K33tbGuicn
G8+TzSfHL4/PgZ/SHHdXy9K4KpG5WxZNt6yyOV6vInATD9npvML7ZLEiBo7Pxljw11d7yfhxyE5f
Nt9kGb3JPHGWqYsL2dfXw5Km2EJgIKin8n4M6ukX+ngz9JkLNsoyvKLiRP1ivA6+qTNvJB9N/NGi
qFAWo9U2OL/vVqSjoH/e73noXP8QLn7TYnQoEMPKlQfQ2jxvKn3sDPOJ+WhVKDXAdxoIvO+L9h+U
9psgo0a5K+VCMT6exxcn3CZgWJe6hfzXcbnn0Jp+JV0JkglNxVgrl0tlvNUF6xUzfbsxGHbMF8vY
fxiIhg3d5nA3/uI9fWXuoUZtgqAbo2/c5CSGyqB1w/ooLC7K/z/EDN9yZALWPBbKLJvBtT1XvxUi
wjpWVmIPiPRfsCdkoJIJ2CgOe/9wzX4TZa4ixSv/SqaWRqVvPHSoqFtiYda1pvRTXh1d/fOZ1xHG
MQfU2SHzq7u2qjyp0cZYttD1V4HuFPuAPupS76yaw98/XOv/5Q+bEW9JLTwljuPxLfOuHRx9RSTk
3OnlRc1rNBNHUf2zpmC18S2pym8BdeCNj0/d1A9jiP4YW6a/eUeSExkY8LfdGvac0pOtA2fN9vVj
9MRLoU1nB/+2EIWdrIdLV+JCGS9I2L559gnyMWRYI3/Ale30XfwtW8bTNDNlJirFqLBAJsCgZWLj
ga3uOTfGkkeG8S+q6Ipt0YKMGhLNw/TZa0/F3zGp9AhbGlEPbnQMrJVklaj4jNVvy9q+rdd4F50M
g6w809F//37BAMsr+mG1Y7qlnw4ezeu1gedznfKe69MJqqsDYFzUbOmUgTNmt3XA6mUrTDnPEDYc
OW5p+on2LXvGLfmYwuycMemQYuSWzt4Fkx5tHqjX6HHuaTTjkZR5kqru+IQeVrnukBHr9D4b0wmb
K2Ex7qdxF9Wi7MBGSJA8PL6iV2XEznvElBmpYKp7g/oPgJY8HTdclNr7kQjGWW/tNchkRxPGF+IO
VEuqGcJvunYrwmFxOnz8+6Qu+nLl7EK1DINuzEkB2HGMsRCtWg3ZIiFb0BNAIXglHI5LVy41yCuC
ad/h5Rsg5bZ5z8dRbARYjw9LIDgtyNcauxVOgXWfRZ7KX94HVxTrrEM706UWuFw7LZkf4QfkFu8N
/f9JiPE4lSdkfTU+q1PLecN1j+0G9omrGPdjRYUt0gZCF6piB8V43mTAQNH2wpt/iujxEhve5+jy
Hr9jYhdMuyvRNbOF68uzUTued7s5rnws1iFWSBMbteETtcU3hacgnHvqcmVekQxltZ1rCYS48dDS
S0vdPR957ul+1IQlL7e25QLJvgpjsLXTfRupj0P8+pW/YLkGnhRc+NvLUpx7QmS8iFeJbTJPoPGd
qb9vMDe5O5xXj/7uzzk6PKI3qRfJnz+E0BIt5kAS07abU3jqbZsnWU4ojP12t2wHJV6nyWh6hb55
fT+Y5wfs7MGlfzoqq4hygmGe2V1eAlcH2Yv+EOUj2zPbzDzi2KJBR2xazmFybgE2Tyf7gYs16TAH
QOE2urRTMzJEusCzbR4Z5o0U1M5fBRfTlG0U0jX6SOjHGjV82B4vBOXYwOVpfCW6wf2vI9nsUOl2
HgAYd9+weYEnm4hrKmR5yiWsrLd0JJQOq8CsNr/h9cdBB16vN8djsdm4LsrkQe2gCf76D0bFPzm8
8I6GCTbkLBbdfKyh62jfHq8TtI9bxngyqLw9c4iNP3bHmNlEnNdFWEv8f6Rd13LjSLL9IkTAm9eC
IWhlKEPpBdFqtWAJR/ivv6d4747Q1RjWjd6d2JiHiVAyC1mn0p4coQuYCN6fkDcNdrtrmWN7/uCl
k/4lc/XP48xSwY6lFSslte327IhY5Kr7ieZnwy6zjkoFW6/UVd48jhh4u9i39eScKZucy7tUEjsJ
am77L/mtPnxxbu3CfPM85/DH0su2jbMkp27z+cce3eepvVp7e3XlwRQfwxXKz+TgYpCpJ19osOJY
P1c4EwuVAnqf6wu0K9wTyhVP756zVfdS5fT2VLpB+2De2eOr8+B/HbN9UgC2tv8lOrJpu6ZN9MlE
pwRgywEpM7xktHtk+Iej67+kWf+xoeuc3gxL6lyRhotKv2T8A21khi2f0LXGkcIzFyYIQlSXFAON
Y6vCLn2dFE8jr2ecg4kKE7iMkWHGYoq2FUTl8cZY+TyU4sX97HI7KbcSLbxAwml/Poj2OymRkwIh
+EpY375cvCiYbYFrFbVpdUok0tvYfLELSbp6XN0f6kdU7jmipNt4dU0LzD5/mLZp3+M5eXKcXicT
esjJD2QyI46TzTEAlXEtMqFqm3iCRggmC9DaIlhROTUdTnYNJMq/uy+KIJZmNiJJ2tsgtnHusLE1
JL8QTxNMkR6SaxvCBWvZeCTxyyGLgo1sloYhOvNqOLMzlEMpMEIKw5b/4qXuk+78QqLGRdWeZkv4
PcWL7ulMHnObgkGILkmOb6aR7eBbz+nHbaNYzuXNBDB3qcFoRIYJc1g6poC89w8Efag6ZoS8HVAr
e9j+nRXOBDJPdK4YqdkG9ATJer0KPHRNkcAdH2/rtehnzKRQI519J7M850MRU7d+csATx4PsxaTG
7M+zfnyYZZFV0aukP8SrjFxLAhwg5dka66Njo8T/BQunLVi6aHP8L4TjO7u2/SMyQzydFrMM3zqx
Tno/KWbU0+x4tPvApzGwB3qrg8vFcqS3C68StwjhM2HMs6uJVi7L/yvM2Wee+NN3ePoswt1MBOOm
Z3pqWfE1y6na0uMrsvwIUHnu+TXs/cMJnElRfze0Nusu51jBqWXOO9b5/BpAf0VAz4MWnrB0bxs1
VxiDBlXYj6NiQphzOtW7M9n2torOUE99E827au1fWo8jkf78W+qx8FDlMmj0IDEFU36xIsgOExRM
fG3Ns3be52JwAfu+4ErThl4U0TGog5aolYaS8w7FEoSl1rrH4OvLbe14RsiAhIDmkbxo6C1WayKk
mD3hlpx458cAhRJbZWdRI8zX8X7YWvaA/uEv6twl+D/H5JdzNN/GyLrq7TTolWVB2sseeX0cIThk
nUcQYOEfVJ4owwLWCrREREn69lEul2hnopkXOZVTIRktGEoNmlJKVGogT9rb1rG8C8l4/7P3us20
UfZhChfa929LX55WmEln4SStiu5M+1W37+dfF0+DhT6Y7guPNmM5kTGTw2CKOo2hXEw4YIUEoLQ/
nHss39n4x5iXjF1O0MwkMbgSy43VJyq1zT1tDwSTfIq7sEFdzefxvix3bM1kMbCinpWzJkbwAWrn
1Looc+FhbghWUWBMDiUgzrfi3Lo/vPcixAJYCv0OWh8/Qjhu60cUQtA6gI3zXHzmvNSsJ6/pWiA0
I6S19r4ioSutsOCGc++WnfjZATJAYkChtqKZ83aT7bD24EvZamcSYmHfATt0vrg+FE8pBlWGNhDF
2IC86/R05ljvwv3tr8TzC1kvfkoVqhREeHdnF0mujvxEi69JDkj1PvjK021xHJtg/XnT1HNTCahC
+8yRDjnRH7kZFI5LyA6ltHE/yg09NHTZkcdfdBTBRbey+1BzHk2eIAYkCt26GEYJQXtssF3HHA4+
3l9ngKFMFFkxacJ6q4PP9LK+/SF4SHrdhDFznDPZKvOLjD/f2v3GGejC85/TplrbW56LTi/Fn66F
jkhKteiCawazYw0dUlWCGM781Tp24WCXA2/j4mKGTvkWwXyJQNDlwswhwpO28n1GZC688JRgvsZl
wrzvOYDXgpbn/b59TxwFhA2vI8lX2MSGbijkizhfaNlR+laKQWvTTPtaGSFSfs+wRnh3775tbM6D
uhx7qFgKBTpbEOeycybSZEZSV7bU7zuT0d7DH0O/TEMw/4Q5QDxDHP9hEQBm8hj3QeqVc0NHHZ+m
nxkGd5QNcJNzbjwRjL0pdRdXndXRTwU+AbSR3WFWYo1sI/JteFhTXjVi2RvDfh/FUiyQLbNcZNpl
VIuJ0oO29pnEFzL5lE6EemXvkWPG2+Dn5ogZjdjL90qyfeA1sC2a5kw8Y/yjHuRdG0H8XfgAF+Ur
5Dzky0mYmQDG9oVINzspoMykJNrtI/vOS5z2eU0exU90Ag6rI4avsmdeCmY5izkTy9g/DtsIx0kf
ngZnIufneIU+20sDr5aj36K9zOTov0d2uTUI4tnE7ryXFwNfzXTGu+qVY5OLD/lMBhP00BbDxqig
y9YJwFiE9heUvbW3T44Y+iX+gNqZGGoqM1DHftY6UuneweoxxrKWx2sPI0pWx5GnEL1EtyTRQ51J
Qrmqz4wzFEo6cJI1F5t46a9wFWprXmh1LRX9uyiZ7c2SNTOq9Anmt0VTqP4rlcF3rcarOkT2vIgI
NrdQlu/IEw+fzoORYDZ7q3FMZNnx++dgZbZpK4+by2WUcLCOk5WEoMEvJ/nj8chdt8Oxepnt2SrB
xZJaAdYNbstui8rZGdjhG+sHjqUsehczhRjQ6JOsF1Kwgj0lmRfmIbl0GUlA49utVZFI0iZ2FH0b
NKdnYbpvFK8315wfcNtU/+S1UJpoyhP6VfeiXb5d4kMG/pHRQI4wcI2SF7cuVz9nCjNoMqFgWEsW
zlWN16aYEym125X8s35pFVtUSVyRYbWRP4ft5GrRSefFeYseykw8AzJWbwR6r4JQ+fwVpyS+34S8
p3w5kpyJYDAmxEpg45LARjFXDJqndIunnGCJjbH5obhHhzuUxVOJAZtUy0PRyOgXdPof2DFM0+O9
M7g18W0OsMk8WQzcdCGW5pgxZL04dM9D4WL3i1Mc9u/tZJtHUqx3u9JtPf1Oq0FekDq8xANHPtuZ
Fdc6SLYvsJ7caT4OLp6h29eBpyDbk9Weq7K3UvoInU7BZh27wG9PXqNwR1McTuFv/Y3u+bbDTXVQ
y7sBr2xz1gCy67igF8PZl5/rgTy1v0LilX6g2qDW9rWn25ouBx7fZsq2Zplpgg6j4SqvIL0bYS9G
utO9HGkyjqTbD7vM1nDKWMPeVopx1C8bbayg3ZX+z4zQjtvDjwILsB2Od7ucN5opx6BMUehFqca4
5oX7on41mzIjG+4s122HT75mj2dvb2bFl1ad4PBhAl74qdrD5txhL/Tt0+M8EFc8nQkZOnMqE3q7
vcev2395ucVhdkgMcJRtn1UlXWdQO63hjLGdPhrqqg7criLli7VHU1TrFzwePK7hMRhiVkKRdw2O
LYrg5JEV4Aq9X0js8YZmODeKree0Sj0MKf0+6Y/kOP3wbx8fB4rY8o2S67Eijvgw+2DlGd6ZA7Uc
42J7q0wjrWKVnhL6/lIU9t9AynZbAY5lsXOQ2ihIYVlAgWCN6Y8LZwssJxoDAervnqnUtd1o9PR2
nPb9hnZjN7s89i6ZDUJJtJo+HG3bfTs8rkqNBziLEfu3YbMdVlhDJFtaQwFnczIfECmVvfPJm4Vd
DtlnUqj5zW6mWnYY/zpDQbAsS947JThYgVQZ5RPsu7G5HYT0vG68D9eXayYO1CFxH6f0PDOnbogt
E5wjssUoTHLdbN4BMsggCSHmsAQgQ1uT06k4H0s/eZmCY8SL+XhAzbZZpYLe1C2Ft9q77AMkO+oV
n4jidtSH7d6/fylZKoJQodtSRixaeq32VUfsB74YzpVlhx3z4SKbrYxYrN/sddu8T+0O9TvMc40O
Tm6r3HP7W3nxEMtdK6aKmJ1ViDR8ZIxdgmkG3w69T17bFu+tYHumLE1MpAu9Ur3mFFijezh+ap8o
qNE64X8ZE7FtU1qviFPVwPpSFLTilw5b+TqnwyqxERxvNTGbjSt6t7Hw6oPcuF1XAtXZ7UrjtAiD
DDKVFuQhjxn52YCqCdRDnFeDA7psMaZoFVkVEixVshoSB+TCA/V/ia/QRYJNLaalslM+Vdx1uWxh
aQrYQpzcEx7T/ZuNvW+bY+w5XP7F5bIFSD3/I45B+dYozBYb3mkhgU4UPqTbJ3Ot/oyxqtBy/E1C
/KP/wHka/+VjfQtlvLu2FCXrTJeSTHdbb+0J9vSIZfZfXISnwfefRvEth0H4y3julE6gZ7kFOefd
OnDQMk4ZqWpsawOPHlfgcjbnWyD1OWZW2IDKsowCCKzRDknn3zCgSQk0qaeMdwXPCsbpHY7pLzsy
30IZsBcxk9QqJkzyZQuR3r7vsWvzPjjKjgg6ffuh2vI2h/4L6n+LZFzASqyaqBfxAUEwcyHm/Y5S
3YHki6PZ8pP5jxg2WozAqDfVNPB4yXb70Z485IuK/RjTNcPccVCOsVx1nn076yIompwIdDmY573n
T+qPNCWB96NoXY5evEvHhophKja5SldUYW4o3Gqeh9Fzf0026DU4Ph/atQLPgNfes+xMf58lVX+m
nlBKgWoWsJKz4QRYPx3FHK14yMWGiUaA1dNGR6EEu1ZlclJXqOy+9OZK95BOdzivDM82GAwprDTs
UXwDEG8x6he/3ja961t/AzrY2LALlDBPtStEOSd5gy3aWDL6QSm3BkycxHaD8fLdeY3engz0W062
wtzn7Z/APU8GTMpGLeN0gIbl7nz4yB1gyGW3e93hOfB5bbWLIb5hmNhyaWLRKevsV1izKpdlgv7Q
C/jLsEnBA6UJMsC3VVp0sGZSmG+WDb167mVwZAqNnWluVbgaloAl66TcnhuOOS42qmu6YtBtR9iy
xrL0g4mgivSRTss7wKjuo7BBXwb8tw6/dOce7cmh125DTz98hiA8NV3O51u6b3PxzNuTa5WJOhfE
Y4dqgc6s6Nfts1ysJs0FMOYhBfEIsnFUALd778P7pa8bnzb0orSZwxg/XwTvtsDFjPpcIPPOSMY5
1/sz6oHgKdqqbunH9/725baQJQuZy2AelmFoVEuMIeN08pwB/FRJxYmaF9MXMxEslX7a1H2i0A+z
3ZfH5LX6if6M8GJ/cpciL73Lc0E0SJshbtdKnRlTugaMKQSbwLlHg1BGdtQn9XWXc3DUnFi8mguj
nslMmDm0gxIPEHZxMa7t8l6PxUDFUDQNxP8S6ttstkQKWwm00yJtczAwkS01xATxWg1dHoSSYPSC
o8+SIczlMfp0Mtq4+xjylJgkrxmJHnLwot42tsUrNBfCvImhVPdDJ0NI7Z228NZa9z1/i1357WKR
eN1oSPr30O3LD0Q7WVVcYojrK8J+tfkPoI/c7Kv1YRPrmjABJFLkV/Yf1YogDJRWZHJ9X+K0KHG/
IQO/l17QUNiAuhDm7h1wu+tPNHk3QksO+i26+IYqo7Ys6YYim0zIrsiSMFU9/X5Q7CT9HwgmBzK+
8jDjGv7/cYozWcxFGzFgcA4ukPWyNYj3Xt4bfnI3oBbn1KBrc46BiybAo6174AnEo8bNIy8f7OwH
MMaappig6yX8AOf0HoAHERGGD2/Y4Pk8S5d8fqiMverhuVDOJeRswf1SvobH2/dh8c7N1GCssUiF
IRhq/PkMcZK4bh3Xr7kcz0u5nLkOjBG2UVGATEPCWaHb631N4lVnq87uNcc0rd0Sad1zHMXF1Mdc
Ij3V2SWbwqKoggISaTri5HmCe/HI8cidgeJpxjzIQ6z2MjbEUIonzHtbkGJv1Mfbn2jx9ZorwzzC
qjEOUoa8NfVqMLKJhfQqkV85wLjoes6lMM9wX0pTiAYCSCnRnTzBHM52vl25zxs/9HhQQW/HH9cX
PhqapkwTY0KMML3IMWelKRDW0CUaroTCpw9A5JwcNawbYtgkohVYiSpKKsTQfqbT4BgHlaC7HLW5
vzq+b43YROJlyLTAnAyqkbfPHdTCa/veJhFc6s/h/9GXv4y2M4EMAIWRnMpaKNPxLoyQnT4UR3Uy
dJ5+8VRbbFs3ZpIYCDpnYmKlKU4RVwnZhuj+AlaDCS0k23sRlWvga3wUt5D7qbu8i8wxFDavWJjl
xQwqHRT7TnA/rXbHjf+lrU2b9/noe3HLUhiIAgO9lU4d5Gz7jeVhJOB1epDsBw0ti7dtctkBmZ0m
A01xLKeXysJpvqTI06PBzhswz2jZq9XqgLv29eCb9m2RXFNhUKrUm2KoUpiKUzvatbFv8BRHXucv
srPhneQiJM70Y9BKieTQjBpcBKejPAbKoTgJGlCe2+DNu9wMhqiTXuWJCYwXkXTo1sIh215+Hr56
5C4r7pYc3mdTGeemE6QyOQ84w+pdecXcl6qQxiXP7qqEg9+ACsM31dUDEu2AmoqbIV58pr8Ple39
LodEjaUa0l8uLlaKhwdv366UM8HOqenhTXx9eOF1Hi+/OjORDL4EoATNRawPpq1jAM3HN6DmF9ZA
vHA/JOeOqwy+ZGfMilYXDUfrUnrXsiGCq776n7dvwVJoNkMxVf3dJUBLpFAEPe5dpaziZiVgnnIt
vlrN/raYRX8N/dpYOIZNjprIXG84xqY5ySY6j1fTweePhi4f1vffZ+5y2oiy3un4+5XrgD+aLsto
vdHBHOptPZYd3JkizD2OQULRBRYEocnddtLHcBPuJ9HWW1LvH1D5P2hPA6dt/1+A6ls55kobXZ0l
kgKZGsi3iehikTOK0D9Nsokq8vnJZRVYtAldgRmLEs7NZA5TxSLnLqCWV8Mz/cjvzs8a5ioapGKb
59IOQWPNH7mkOvzx0uiWaaKjH7m3K0HazDWVMZbQWAH2i4JMAfzfAtH8SLLl9VBjQc5IUs9/yGxZ
/Ks3YCaWuc5RPXVWLCcTPFXcMSmxX59tv936CheYNXpfb2nI3GelwS4eOYEoR38viOLlDpaPeI8Y
knj9hQLrvfv6NnqSHZDnzWaDjtMTDW3gwqD69fkJLjf78IZY6gFAw3l7l+1rdggMBoRI+KdmgV+2
V3wNiHbAAkXQZUhrzt2hf+fWCTDeRCuCZk2k3xiq7Yu9rJBwbZf2l3JfbHWXI2zxHZwpxSBOr3Z6
JWdQCp7nCVuPkEw4SDjAzOalpxdJEbGy7R/bZe5LMEWdqY9UFFhwzNVJwU6KMHWDnU+ZfXzfBrlt
Q/Qeg/4Y9ad+IRZLYbyj3SIe5+anFqF29mtYhDKiUMtELM09Oe/TVmk9y74+/9GzGhLuxNLV1bz1
URlwagSjkWQF4miVdnIib/24ju7M3EZWLE4cH6AY2Kbsl2ClgBkfN3Tj1MMLzyNedAW+tWZzmWKv
RFIaw7bwCXr3/YINYcFOWWG6HvVNusfr8+/CqJlI6jzPIGu6JOaYjdA8SIlXbcSECPBBVm6MbR2+
9tZyuwk4X9ZgwCoMIozbCBC4VVdwPqQzai4bcRtjAxX4Kj552aTldMFMQQax1ASbQqeOykObfHIc
73wfZJ4c9OEAv8GAT1rGQ6EZEIIC6hkUoijTcvPPHOg1GOBBql5O2iaka4q3nuVpou3iIQPvK48T
gwelBoM6rYC3U7hAmxf4o9ipMpAQPPx06J1zbNc08417x+7GPvdGh+7egHYO9HayMzCXBNRBxlY6
iKDuvqy/HlDKCWzd5XqmHBw3GITRgvYiCjWOM8WyDid+UB7p3CXGT+xcIP8djBsMvCSqHuJiU1k1
2Z72cm6LnyVK7FhhSjTn72LCb5Nnk7VlnjdGntJH+v2ySp/DPQgYj6Bv6omw42V7lt2sf54Nk8GP
OI/OZV8AsvbALO8jR8Sbb8FxGh/97V96yDPNGPDATO6YCmDXoU2M0d2EkBonyBsc49m/yUDGMFiy
WYQUhp30YTBQF0GDpIN8AW/7BFcSgxttL5tyW8P+MWJ1TTOC/2iHYsGWi/P0ZG7cNJNBDyMNUyVR
owkFJfTOgJqKknDDb+H1zPDw1mTAQ87LTEgU2Pr2dNl3JPdLAj4imTvPvNh1MXNYWAc/UIs8P3c4
u3EVFQTOWOwKrmHZwS5vSDk6ZU10ctnBW/rcRvHB6uzbt/razHfrSBkEEQyrCJIRZoJkD0ZEdVvZ
YpNy5sQuaNTWQWUHIDv2ejSGyrEb2qaPFzWEL0HjHT5TEteWGJBpJfmc6hVu/bjxvMq2RqyKB7ey
sEaFBFsVbyu/nFL+vonsBuN0kqZCEWFPSFDusTBqDYbn/eOrSbC7zFp/cqRRo2GP2lSxBkNXTOzh
vga0My+lamWtm4wM7qDiFHsFg4IrP77L7c9k/4kwhyNt6a7MpTEmPCGJV3QWpGGqhuRObL+O8E64
EepSXnIuhvG4p6zo0JVyvjoNAknBB+mPH7wa06JZzKUwVppHeZz32tX/QYN/DA43kNOjmsUtkC82
YM8lMQY4VomUdgH0qVEebCasfMNcu00bHRE/fCFmsbBulPetliKkmdDrj5pZRqblwRhp9FudnE6E
fruI8iQiQPrkGSFPFPPUaeaUg2IFomhy9+RYSF/05HJSz5D28pmd/jsrZCcODAnZi5p+uGAVHZWJ
6GfUdWm1IeHxdyx2R80PkXnwarCgh+YFmo2rCiNkWw+TxSY2X6DXMSSa5VToorfFLRVvrA20GAfX
pC+XX2bRH5z/EOY9TCO5ixp685y90zQE0rGmHP/7Qs4ACdjPF44DutgEY6qmhehO09FNx9yO6Cxo
sVBe4FRjghrW+h+mJc63pL/7T/z6FsNcjdBqWsHscuAXZrswcA+6vGdazuF5Yxw57G1QpUlqTHoF
EYeEDyHWFcUgOyQ4uNsKLT6+s3O7fsjZtTMiNASEChTCu+tRpqXBH8ADj2wefXOQFtjycryLc5xz
kRS1ZyJLDXuszAwi0dgMKpv3veKdN9q+XYuoxMV4V53bOi52xc4FMrdC6TrB7HuqY3ZXgUbZfxhX
HBG870X/+0ynflSnrG1L6HSadmlFrIcE3hLtG3U+eVuEpOVH9B8jZMdwMlVPRbGDrb+cAFmOjo4A
0Bv5YF7gaEWt+Ya1XyfXZ1ppphjqclzR+NER7bvILipS++qTsfk6Gm90L+z/YzMsTzvmNRU0WQeP
E4ROdy/Y50BTzIlTbtNd+gReFV7r4yJn1Nw4GOAImyLOM4la48nrjkngwM3Dyi7UhF8/v764xP3L
Lsn3t2MARLyEqECrEEf5SE4OfE3fsPsnLoAs+iSmIoMR3YK/JTIGOV7Og16rJlLJYC/rHzRX29iJ
7GUrbvy9qNFMEhOQtHKqhiaUwgFqrwkGqDA8JazBU8CBqqVil4YOWEnFohfJxKrK3++YHJ3zJmhU
XGN19VR+WI/9W12hbWgbfty2+6U64m+SGAdhqHVByE0NkranO+/jqXl9tNxfPwkifZDYZ3ZPNK5n
vHDXMPMmiZJp6bS4wnywQIyKqgit6UlHruZFIIVd9bYJMl23cp6P5b5c/d8s5ycPvJb8PdTAQA4g
G4oqopHw94ONx/EspWohApC9YPNE11uTt9E5/MAWEC6333WiiQGV36Qx8B+WeZ2NQyteU7QFVpLh
hv+wvAv5CEniPYLHJrvuHHz7UR9MDyN/pQ3+FX+LUOv2Z14KfXQZistgoZAM/WoGM3iLO61s8z4S
UT3b7mW3UlEIh1ctQqL/Za3pIiaORAomjO6/SWQ+ciOO8TBgdcdTdo/CsGGAbxXpYPQ8ja8P8Ktf
+ImWBV/3N4nM7Rw7IQmnIBFpKXKvOMETZT5DuoW73HjJk/hNEsX12Wnm2XkCyW8KK+qQn72bJkf+
fPXt1reePvEOypRg0Ea3KO+VUhceDF2WZAvVYVA8wYR/F1wXsoIwL4NBaWTwOhjxtAOdjotV9wbB
C5nYtDqKrAwmBaqV+WaiK+Aje7VWdjLY/dbHshtQYtvRS/lon++OTsdLGy61vP/2C5mP0EXnvsZK
LPzCdoPCBFZV7GFvU71qXHAF4mhsYpu7s0o0umvT/AAjY8fre1+Cz99+BPN9qlRNz5GIYwKdtUYw
vIuahGeShOtu0fP+w8hn34N5wJMktIrayqEtou7uKL+dn9znr+qDF94vVbp+04h5uvtpgmsXQaN2
4zi+1YB4HNXa4GG/1YhCIgw2ll66tzBVAI92hRXOe+wpgUEIL0bq29yq8VLQ89vvYd52OcVLrHf0
MzvOh/o2fegOeFjAdtmQDiOPNGe0DSxOAmcp5ptLZZtehEsgXzKJSt3ux0P8IFegBYyce3W9CncD
0gTYzBW5I8HiCLTvXbafoTNu2w8etC0CzfdXZ7tfEiOMBsvEzxhRREQWZFX7gTdgy6qF1WscGKUO
+w0LYxn3+rDILD2rRLzPuO5B4nSPPhIT3EG3ZUybKcVEDnIbqbXQXgV5SItnCpFCpMUHW8A4BwY6
bCgX5txdY9fDuqUgA2kpyJjEoiuhYEFGN90U9uSH5OPOi0qiofXmkGWkcOCklqvjZljZB3A22W0M
OiyKsDSoR8netNPXvyle/WZtDJSVl2KyIh13Dnh6QvUKM17Yrcd/tzggcgX92WtiJGkIlgmcfPAw
SiU5ByExg6+zEyZeVPzoAxJOjpAQrNOwNqP6zjGwBZ/2Ny0ZCCtKS+3EAOePZJRoC7GnfqoxukSn
wuPdG87rpTIghoHDLJcM+qkdujjUDTGtv6PhXOtHKx5k0t/9h10pii5apiRrBtv4JLRCe+kNnGo2
ehbJ+oMe/BC3huH+zfnN5DDnZwxSgNODnBfPCRKCLImI3mFqlxxBi0gwE8ScXq8MvRVdanp69IFP
N633FuE1uC1mqbsW7uH3uTHIjoxhowUBxLR243jjQdkGIHfckZ9rvCw58Zv9NXOR7bnJkkVL/JbM
jtomqhl2XQvJA9aivf4KvPAzIdNgZwAg7hq2xUs3E8YEAq0OLgzJonAnuxc7xrsVAGawPOnIreYv
xKfzE716K7P7nZVdhPUq0Esh+62ERnbNfatXvAQG7/QY/NaMQNPUElKEO3hXb5iGRr8L2i/s2/ax
lNL6TRsWr60aDLDU3nXDduRfgQM+bbXElHK7Fhz/k7a6xHcPDxypi0/u7HMxWGzKeZX1MT3Dzs7u
zF3ryafm4JTPX4LzGa2466uXShC/qcm4kGfzLNWlAYEgJZCcy75tyfGr/QBWcdeOS4u4OFOOgZDL
JRfNs0ZlYSnVe0W8dUgycL0dufnBJQLG39RiQEScEgwhnCGqdBqPbjmNKxuDxRbR7dQVHs/xdrLr
h6/p2T/mqy+Dtg5xXgEq4QYuX+1rdhuwZSiyLGo/NA4tbP3nC68DbSnInyt5/e8zESZYOM5VAxGt
fd0AjGhbmDDa/uWDP9P+5FHdLLtOyDuZiKxFSTKZK3FONeHSY1blSd/UJen3xa90f37+GfmbJnWO
7R1i3i0taHJOcqklVpdncplLMRhtIpUN5Ea77al+QkJK2SCRYR/RRMi5gAspm99EMddBDIc6vggQ
lZLsSTqg3H/85FzxRUSeacPcgjQI69I0IaJ09nfdq+FiVO7oZytevnA5RJ0JYu6AWYmZ1qojPIPa
R2LyTNIvVIUwt0d7CGW3Non0WLutkz65bokZdE946BHmk2deT/PSVVAkXcT6NBSQkJrBVZnZaWxE
YqDpE01GlamtVMThOUGLeR9FlhGNSfiXylLpX9I0vIiNSW+b9xh0boCm3nplfz30aELBCDDnGy45
XXNxzNEqWpGMYwFxKXHe3ydytwL7dEYOzz63Y2gxBJ3LYhwVYRTwiF+oaoiB96e7Jw9016vAV8Fw
guQ51/9a/FrfR8kGnxkSv6aW/e9R6vZwhjOESPspXA0uKFY/HyJeLuUa27FQOdOQjTMzJZgQGxi4
3zFRPtJpI0hujF3tG3O7cVcY7/tFdgE5bAhlGdL1zYODVN6n/ghatB8h2EkcztddAoH576EuyMxe
ZbMWKomeuHh268t2tXqMwN/7880e0Qr5ZTey91dDvPpcJuPWCKOSaNkFZ7A9nSIkicnrYSP7wYHj
PvFUYyDcVIRzXWUQg9vfSlhtFQ8PjfwjFGyxXlnG7vZJ8myXZew3FD0M0WGHm/8UEroIzbUSe71a
EbSAI9TL7eQXMLzi8vQseRqKjIYUSaLJYJ05zQ61SOwNCRCsCGBWJieQzmHasRjIUNkozfAMZskn
nYtjTvXc4XW6XCAOTlS3GxI78e2HAGNs69vnuXw1v9ViHsLAKIruQg3TeDyiQRETo7f//uJLO1eE
ef7kIItBuCVAEWeQ7egorfTTRv3A3ns/vOMOdy362HNxzFMYNrKemBRqsBQ3c5xS9UcvtN3Re6vW
m+bd546PLzEt4pp9nyAD3OekNzEiAQVRqM4drP/BDiJKGbm6p7sDbFod74nptkR3eWe7FB7NRTM4
PsppKJtZJD29jCs8x1jemPZE55k+x0TYNvW6MC9KUeJIm2PvgJwCDQYcCFmMnGeKGFTRGTxWl74c
J6x5gQNDqSpBcG7TYcpHcwfyCOzm+3HEquZP7rdbqvnPvx3bna508TgUZogDdFpXwJdD1m7Fc9uX
ise/SWGgI59kre5yWMiL854lBHuaw3uRPIsEvROhQ7dj8dxb+hf/fP7+sUm2TDiYQ6nUFs6zrYlE
gvV0pr0aqCCg5vrF+XiLJQMFezNQV1HRWcNS9SRTrVeDdpae2tF2xGeJ1qsOxb1tejz6vqVuU30u
igGTrmnkTrcyiT5pjhiuYwxNuu3dZpRcbqvZIgLP1GKQxJSzBvszctjGyUnd2ldsB7xlnOBg0eub
CWHAQ++HXr60EOKYFRF/6v7x/MoBYPpS/GELMxEMSHRqOWVpjc/Twxb80H26kMo218a7ZG8anUv9
smzt3/JYuKhKUa57E98I9TRlK/nlfXm2y6p0BcuJztthcrue1J6VOiDWl0tMbiqJW7T3t9W+uuc3
1GYhJc+xM0NB0vRpe3Ex6l52QBU6Md2G5CVYYcaB5B+PjygmO4mngV5Kf4pPmCFbb9xqrRekXcPL
5/bkLAL27GwYN1A/52WrjYn0VJok7f1pspFqGsmXfuY867ybYjCYY1UaroqAr5DLTmRhrNSPHvzN
86YqCZd7j1rQraNmfBUta41zPOKoaV5kv18nIDvryGq3e9tsuCyNSz18cwxgB2NiYTojlQtp+yEm
2HWZ2OopeOVRyC1mJhTNUJCbALeFzq4719uwUdqkwLWxw4PiVKtgrTzm/vCo0qW7NYJa1MtQP1E+
U6I/3zbe5fdwJpy5s3HS6YGaVxK8GNAb7+90+w7e7mOD3FbtDjatzvuO+vhXz8a3WJZko8ykqsE2
LOlJK/3cP9hDaKtbtFXQ5SJ/VQCeHfC1Yjl784dAapRAwgGjkWXfeQXB+i2rc5D/33LJzxYtVFeR
ZAI/Hpp2mPPUFJBPBGNN3w1PdnUbAe/jT4J1YpvjF4hSb3+95QfxWxp7jLEclO15vEhILtGiXLgZ
PuiIalo66CPgyFp8QGayGM/JOlvlpCnQbL9PQkfvXVVGE23lPTfvxxRrYVa8F2s5LzKTyGBYUge5
NtXQTiGdl8v2bgN6W3dwZQvFG+dzOt7WkPPpFAbIkroMiknppSevX+W+6h1FznZt7udi4Cs+p5OQ
9ZBQC85434BfNsUGnfWWNzW4jMmzk2NirTxKVKXNcXIO0nSxiyIxxiDRLc8nR1902WeSGD+puYC7
QLsMEpJJJ4dGqk8SeaqeC3tt7lY/bDu984+Ze4T3yeuzWcbNmWjWbWq1PpX7Bkpu3/fv3tNYEWxS
JHbmR0SkvfoPPg+2eHeAcaKm9FwGagNtca6aZIsViZ/zLZ3+P44NOSab9qP4uG2Vi4UHsEL8B1HY
7fKRZERKaUGmuEKEjva03o33Vm0LK/tSbjKbn0Rb9Ee/JbJJtFbpcyPSYKYvIO+JbPTLT6tqffkw
eWHl9Ur98Z7PJDGYktT/OU+tACsFKhweReeX7g1dSfv8f1j7riW5dWTbL2IEHQjila4cq22p1dIL
Qy1D7z2//i72uWd2NZpTCM2cl/2i2J0FMJF25UqPPZGn308XbJXsv0x7KQJAqDwYI7pXovx2VdNb
P4QzNWrZ6c2krLoEVofmPvMKUPq9vn/UleIUWA7BVxW8G56/hIZNU2YJXmgH5L73vTswq0XZ/jQi
0vCOxhu6dAKJm5na1V1zxidr+phpU7++VOUeC67ndwiaflkaYZatia6Tsz9qGzHZXCCrdhtvXQrx
WvizbYKbubQwRKfsQOL2bXLdrzsdlEKYrcFCXLR+mOOcRBctUmbOQBFVN4woxPMp/FXH3lrbuG/w
YIUZ43qmWyrEmSMFEPg8YDgziOz1HWgTwbqWfK3gIwvX/m/1lTNEXaAohUYhLMns88l7q4ldVTvz
zgEqNbHj/4Rh27gyQjoX1pQrd6MhQ11PiA6R18UWs+Eh9wGqTbf19D3cvXGP/IbMqp11UsarR3lx
ymN03yaY+joc7guntiVidTsbQeIps6MzGDez8y8hKvZ9w8atX8BZpTAPEsPoZ7hp73zC1pfzfWu/
xVZ6PKyk8G62P1aW6n378iycOhOEIIQzQ2E+mcUQwgydHeBx268iB7ZFs3L9Hd///SoUDgYFq1uV
Ad9x8M7Aqmle5ZVfRuYyF8gpZG3P41th28PuCAjo7udgPzw95LseiNQvETh8wNCxW3by/d3gYuN5
Zu9fpnE3CRLqzcoq1rAaazYEID+PCorbjkr1LK+WStpjgDk7TE6bOiT2pMwaD+zl2GDd+ulRVF/a
7ElfC+ae8DRErFPCd8HyI7GK2MLAx+tZnkG+cOy/yfUZo/WikuRmVHgtlXvLdZgxpQbZ0AWVwdf7
c/6UhraSA02nC57WZlh4LYl7xXncGWBKWiUx4Nx1u+jsAXd51FzlTL/dfsebONArYTxSCLzavV6m
EHbCCFJYe+n36N645JHTH+ySwufU7h4rwXLnzr3T7GPh7vGwDWqJ/N7aoOVf8/Xv4F6zHCHxLpv1
0E3kSE/ZbNnVcWUxun3ezUz6Wg73dpWwqKecLTgvxsju72v7CVuvdtR2rSN82zqfndii1vGWvbiW
yaUsfVcOUb3gbFNvv3kJmgEAbB+FHOkiFX0H4lyZjVpP/7+KnrpnbfcNlIOPpi3y1GsAcutDcUFD
niyhgY+FC2T353OKWWwgdiO2wlp/iXuW6+e4JY2LC5KhrI0ogLSgsTBdfzwOux/V8VGgfVth3vUH
4iwKi4eu6EJFuajpQXpCP3qJ7EASTXxvDQgZ12I4E0J6pg6FuereC6BJ94AmHZ6sh68uqJXAKHQS
E1KLvhVnSZZJSdokW7/VqXMcAuKHL8BX39deRIC/FVZVtmLXq/PxIIxpzDJMgEMcWJSYV5wwIoF9
MwBH3H7Dmy1Ew8DUk0F0VSF87KEsJFI0MBheymVP1zJuYi9vY+R8OaKFnyD2EFZwtiLla4mcdeqU
UopKRUPUeGoAIpYAWEAyiUrY46MkaGhv6uLV4XgDVUVL34+rkuAW9cImuMSX2xe4aY+uRHD2qDEG
CdsGVOUi9VZ9Jl/BuNPbMRbe/kee7ErQqp9XBqlY5CyJB5xltJ3sobSbxlrnaE9CVratqP76+3BG
qQsjOgQxvs9pCCxE2cc7bHdO7x+fV/YgYSdoU8+vjsUZJUmTumSSdPgq+rP6pmAhRK44qeygeCLk
TRRpHmeaomjodPquDifv+/1i1VAHdJBBbyDMHkTH4sxTLZcMBAe4xMoBS9HilDv6RTrCTIgahOtr
+WTUr+6PM0syCKJLsyNrxfA8XJSno+p8WT3vbS3frDxdKYXBYcLKKm7MuIAYFJT13ev5+/f7A8Yw
sOrUd9GR/GKfot1tkSLLxDNADqlUDHIKzQAD5LlBKqu6UeMld6cqsZAM/ZcXaXC2YjSbXmMyxL28
SpZ+ALoAiI3bRxKYIx7mEtF66pQEIqLEGn/LQE3YgyrSiG3PiI4xXWeqKWGcRQpnLJJJwfiLjCrY
wTcevMPvh9jewTGCfMnGQlJx/Wwz4rySyRknbHDUuyg08Iox/vV98Oc7CRT/otjvPej6rOz/HI0z
TVM3qVHdrmIwuglav8WqPCzXRq0qsEXgmtUY3JLFGaa8GQczR/ZwARm/8hRYR2HSt60O/5yGM0ex
2hAlqulq+pCbvJ5r9zxFIPXVzvprfl/t/uzFUcy2cf9HJmeXsOOoAX89ToVy42ujWl1kUTf7EVbW
M+rVAt+4bW//EcbZpkXtjKjLcMBV2Dk+3H5Nm2Vi419KZ8icTZr6MUlSDWeh3hug1E9Ph2K/VsOB
+yux380WiNsMn6/EcXFLZepjsBCIkxBNvI5u9ZydmhdwuTgCQVsmnaI5upIj6wBvcnohj1GRzUBj
YIzXCb495A4K+5hbFEjZ8lDXUjhNmDBFkOY9pKCVwFDU1y1Xc7EPT3CaTUzhtRxOCZKsHrW5hpz3
PTIgG7kcgIfFvO+PH1ikLgKDboJTr8TxjipVF9Dw5xAH7h3HCxFPXLx7avXAsJznR4AVqHW/jjJY
T+23+aEi1oM7+w2WpmIkeF+cH+uv4Du6fdWbRZbr38RpTo6V0HXUrh90cs4XTNhbWAcL0BAsMshI
fzFf8O70Ldt1LZDzZWSiqYYeu4roQ92ls6V/R3SQ/0GHYXTP91Z8firtzLscnp5Apz/ZyQtqfMQG
Q3vOAGR1FdctrDsbvTMRS9+WRbj+YZxvqsgkqU2JH/bSAAbCxHyDW/btWgDniOaiL/upWq/aO7d2
Jlva7n+YDZVvIm+0Wf64lsV5o4FNRSuv7xSgVQwOogJSOIcLCG/lbz+Tr4ZVHiqM27/UgQiCJrrF
9d+vUgG9GycyrDquYec8u8vc2/q6WY28PhhngNQ8i9r5/SudXr9HWP78RF0f2ppg07ywLLHlBSll
TGXYRgf2AO4WaafI84SQ5dL0R/A5qV63fjQz9U0qCGI3I8prUdy9DXLfzQVGYi4ncAx+/144YLVx
2S53MLksMK+iU3FXCOrhaCIFRMm7l/Obfkk9gV3dhOpcH4az3wvpMHaeQUL1PLiYLFgJJQR6sO0i
/vk0nOlmK0E/DSHCWe0GFrYeANARY2A3k4uro/CotmmpdC1hw6rPnjefL9H9b+vninDCzOqfeb9P
dqLP829M8r+OxiPYFnAATfLSwyu9nj1wLsIW7h4QIq+De6KKx2Z/5/p8nDkOVHMwJgXnAzHGpXwM
rfCYRQDXW+gF7rBu0X6uausPiM+lhxXN/Eugi5u1zGv5nNVdp3ySRYX8eQfEAowiwKrIAkS+d1UH
PmK+FsPZXko6Giwd1AVzL60Vnru1XyLQyX9jdP/5cJy5yEywTSQ1zoIyCLZmW2kPUsnEyj2n2nX2
8Q/G6B7/xNgOIHgLW9Hf9eE421EhVm/6EnKhLrDx5rdhL7+1byIxojvk7MY8/a/pPTnm4yuzzv2P
bq93QKUl+GpgHt6t6BnB2bayt+uzcaYkV6YoU2OcDUsPzlj2V1rRD9HBRPfH2RLDCNKqWp1laWUP
Ojog74NrIu3YDnz+pR08XTNpmrQ3Nagg9Jx4h7f0iKmBxUe4x2w87+jp7mj3J/2knjAjIbhFwQl5
+majIBIsPkzKyVNO4ZHZtRd7J1AtCuRse/9/zshZE7SK1V5ZcJMndDKnzhqlFUThoJYFCs23vEM3
XLyPcXMS40pHeCLnhU2yzHqcbmVNA/bonagQu88wjvHzYed/cyP3fRijFSYqgifBj7HKFZnRml7v
dVoc7wBoIVg3nqWHFd8PxmphN170HTkLk47LTEsN9wtoBvbHanvsYW9toPy/rbsaQg/ILuygvv1R
Rf6Ip3rOVFqhuoFDYjYYNJDwtZffO1Dm+C5G8kVXuinNVGSTaLqCjNbQuQCSJbkUpOsRz4uHEhHQ
BlbtfCW7I04I2K0lON3WlV7L+3SlnalnawIEJrwjioetdQE03Jk1i9h3sne0MajIAIQR1XC2ojBM
P1OVaGtwSZSP51SzKhpm7HSG0nr9dwqAeiV69lvaeS2Ce40kqWNFaxVop+Pcv43es8A4bwZH1wJ4
572wUCUZBKDmtSYZgGUgf8b8k4uZE+wzEsjbsqDX4jjVkMqh7qQYV2Y21hACa/5bIGAT43otgVOG
nkQTxj8gAV1jdO7erHyNgEAieFvphHI4jw06siHoB8hBZv8K5szIvuzoI0If8BcIRK0/mY98ro/E
ee0onjOUud6P5MAwZp6yA2senpKooraZml1L4lx139QR9souq3ECWlBpQdGud6vlj6wjmH0dMdv9
VnBwLZFz3CYdygZFFXyu2tIvCOjEHk3wTPmaTdlVUUpGiOhXgB5iR0TjqFh/BUbi8c/L7W8l0G++
q1BUtZbQeMIFzm4Ue6YiXgi9be3+ZXX4TkIp5W2ZB/hGpHPl5iVNdnSyIsluYrtWwCZJM0d1quly
+2ACQ8Q3F8pmZsW4XiLYOhLQUh33tmibw2Yt70oXeL+RFZhGxrtaKx6vr4atg6YSpsh348sdtjIL
tX2zlXEtjzMVep+m5rAaI+dVeZX/lFZzuAdSNd/po71gvGh/LBXrSx1Zj8+/hE9N9Bk5+0HaRV/G
eRXujNjdtDI2iuzGVih3fT7ebkz1nKkyNAWjE+1Ta69r1fKHuz1WyQLlLNB8kUE0ONsxzMGsZtGq
Ia/nCdSM3sV0nnbWtPvySxDObBYnrg/GGY22KrC1VsMrA7u7tm9/km+/bmv7Zjx6JYGvGSwDViZg
tzQOc4bf1faxheHg56d18gSwBSD3ds8jlq2eRJ1dgannCwcFmZZFSXCJ8e5RCIYUmXd+ZlbRhrSW
e/z1F4f8PEUH1KvRjRwuOrGzDHR3KPMIu2r/Jhr8l73ix9miLDCJFL77FNTFsNIERLBvofsNnC0/
XLs9iDyzwATzA7QaqMcnmqwRTfMQPzyL+KRFVoofYksV2mQA6qx6XiK+SN1831pnKw4tLbT0AXzx
fYogQPSahffIGYwqTScNlBCrSmLL9bKPnHVx9w8sG94/ArnzXz5nfuGTPEy5sVR4AYhvzp7iXGrs
GybYFH6AqfolMlUCH83veArISOpEfX9vxDt/j36Fj+lDeikPsFX/Bw+BMyCVoYZ5Pa3iHASJr+cX
effKvESxw9IKntAQi7F18rZJET0+vnhAm2ABRey7NUblxbt/2umXnXs8vg/oCZneBO6FLxfUZqzN
BcUJR4BqXs/nAG3m0t2zxH0U7b8QhAYml6PUedctuvb+7YKH0kd5QNTX2ezMX5ljvjwwmCUgB2sa
BLZ4JMtgVP+G3tYz2gUi37JZTb0WxWUoaV5Xs17gmQHTBWIy5OYo34ZYgvpg+pblf8OeFGzrwa6e
dTGQiEpIZFz45U9AE0ehquCgIITwMqfZ73a2C4QUMpgVWSFIYt6Zk29kFnxdYCDJQNIZ4nobhWqU
xrEherIwYvmws776xQ/EXc/z1+fssVqZ+YUTZ5skDteXzUUoWU6NiVLIT60CCBzdCWLrD5IAwTlF
AYPJxSZgnYklSVttJ3rruRsBay8qTwt1lLMpsyFRbFladRQpxrLXdl+AHHGETlwUmvD7nBSUOmOl
hpzGewV4BHnnJUMnOnCeDp2lOxaaq7Zr71PJFhUjROrCuILHAM7RJdUg+nXF4XhvByxBg1eY9utm
2d30GHg7w5qwM8W37zD4YLUnyf+VjZao4sNZHCiEig1TlBGiUV2T3/d9XXcooxaUoGXT+VnmkXr/
fU7BgNVq9qi7sQiYwQXR77IY9ljJGlNlSgiXJJBy6aY56Ho/lVEJVZjNCmbnnh7O9m0HsRqWq7e4
CgLIhMoMZTOiEH5aNpha8N8oau93/fASmnPuMSZpAiFs4+oM2Vwp8XFzOig/PtasenWuyrBvF78h
pTTYhjZnoZ0Vg/6WBVnVOSSRCu1uwg6c7JQkSf/EtMhku3QwMnoug1Inltlo5mJhsXLUO60+Gb+0
riKVGxAafzdJAkQdgMXYkDKxbrEmDC3caeOIRkotKfVT3hTYntJVJXspp0j7U85l/ROEB8t9lpjp
pUjV5jHrZsnNwiAHPwDV0IBUpwEr/bQyK51q6cenZO7z+xH4dlSjKZN6d9DG+qdalOlbPgfxJQmi
rLBIUZWPQbromY1Ba+OsgbAWPNlDE2l23cTRa5Sqcm0FwygDmhyNs6cu7cB2wL1lxMuHMo0vWF2H
lXVaxuZzA6Zo3YtiVTpOqAi+GSDd76yo7DT5rNRx9jjk0lLcFbGk5PYiz2HnRnWgAyqUj9IllOP0
dUG14/tIW3oAl+j8CoOUZpac9EVpa0Vj/iiSLKvdNi8HxZGCMovdbOj757BWB9mbTC1RnJwodYIJ
0qJEISjqWmyf71XjS7tgEtFti6QMLEVh7EcUlyTd99OcYM9ev0iPA/paqFDGdVc6rI2Uzk1r0GJa
y0DGb3ERlsuhx90ZFhlGrTvMU5grAuXjgSOrilMMIQENbpjY8PHeSbx6t9h8HbUqeFN8A9N2k63M
Q9laemmMkScvbMxAJUzlp74pUWHIMxY/d2VHY1yIVujW0Jf4FErNhtbWZiX/EVTZxCyaJqqvYqNZ
bhOlaBLcCtENR60Mc3AzFKkxw2HEObWUlHZnM6VybsXIu7H6WqNDbeuyKp9NrKRxm2qpf/bB0tQO
Qwfkt1SFReoUg4nQ3hwpw1BPqkansWLBM43zXNorfZb3Hm2HZtp1rOlnR8uyqbCwioI+Te0oy440
kzBzh2mZSyzoasOlsvpao1gs1TTmLJiH37BV1DRUgmUJCgwJX6RJ5qGKCmMe/dGo7G7cGVrkDfVv
KStEGfhaFuaMFQrbOng/mQlDYnKO2wR4Fhs+wsk3k1B5WiRjshhrDW9OKtktEENZcT91iVUXJjBR
EixFH1DJKyl6qjJhoTvqddJZf21BV44IkERQgn2TBueBJ21KjU7PJx+IsNnWqAR+JsP4c1sIl15C
hzUdowxwPiqFVyCcAZ36vi37WF98gxLPHEo7ot2xbw2Uz+ffLIgEb2ZLHJFlE87BYFTlvf2yGINe
LqHsl4ZJ7vtATzxaQXnzZh4eynyhthZPsnv7jJ/1CC5I1lViGjp4PngnkZktHdtJWvy4SphL+h4p
blP2R9LqpVMSogg+HFf1eL9TIuOT6YZCMZi/atuVXRha7GSW1Uj2oySmdhjq1ZkN0uAQbDc53j4a
l2j+jyjFlGWYaBMenQvv6ahprFET2ZexzPhAjOKH2pkYuYxBRagHy3JXGEpnZ4pUe7cF87OC75Kx
fRfIS0awJuI9v786pCwVcYhNJosP1nub1aorm8N+7NkjqGrsWU8cdboMXWov2iEu28mKwcNvVUEi
SLXfP97Hp6sRRUYgo8uGzsA6/PGymay1DENUiq8TTbaxzUJTLToag5VMRe1GikLdvmoMG6Zysucl
rmyWDK2Xx32K/2UKrXwcftcx1e1e6YpT3svSWZaX5Us3tqOHJU6NAz7R7FA0E9sXdVQ9FwBoWnMx
B16RJ/WdGZbd8+3L/Rw74UxwLvh4CGoYX3uUq1itWrWXfW2a7yq1/tpVmmjYc0NJQV5EGK4NrMYm
T+JQzXHTI6KZ/CXsurOqToEDfY7fqNqLyKY+i9JliNIV9E+R8r2XEq5UJQe5XQmOCtUv01q3GOnm
fZsvua2jiSt4D1uiDOgBYRg4h8fgMiO5MMpkQvTgM+Iao90GuzEXvO7PISeuDP4e23vgVrHG56PC
UZ1FuFam+Y0c1ye1a2dXHojxVORae0JEYFhGb3Q2mYzQZss8RAL5PEAJL2/9AYQgesfAgmlwzqph
WUO0QNN8ZfIINqZbAUucMX2TdN1hs9ua1U5fWquSR28IS7uYD7e1c/sHMGKams5wXMr5DDM3NZYb
6w3oudNPoZv2IPiX6yPVlxdF/lIr9aGgmp9I5r08ttYQt+7tn7DxmRF66XgfVKfYoMmZvbqH/HlQ
YPbKfPjSKHp5TGhm6nYUBEojuPCND64iOlAgBs8FNM8fP/io0aRL9E72c1kDEDehC5aUDrru0bQd
X0YpDtxWHVKvoEluawsrBYf97L501dSAcGeqCqXjG35mNEkBtEn2h1ZhJzLHgwstbxHTGtn3opBK
gfX57FMgj1AF9LI6PLXMua9AkeSlZkT24yIx9lQpiiMAgJlnhurwkKVBficFo35vlrQWGHO+sLGq
trbes6ozFZzafDSiorg+Av4n+5mKOdiSPc7J/FJK4DjrR8wjsseojC5tQuxFrwVfeePUEG2aSCdX
h8Z70jjUo8mUcOpaLtagwA6Gb2XiY3elVdHKjtvdbRX+N2f9R+Cq41dWUYsDVdV7CGT1aEn1t9RM
vVbL780KE1VJe4yj+FjUdWGNVBHI3ng+GlUMfF/EYkgI1I+ilzTTIkOqVd/AigQH3K2KneYDmDlR
PhOI+uzKdJ3qBpYEAlCioOrwUdQcx1Gv1YXqexg/sm9fId9DWNXl+o/zPiyuejAroinoT2WJJNwq
pv5oFsZ5CbJfctzeAcDsSGl9qOr4aVwiV30bx+Frwlo3lCU3SLHAVV6sJfmj1rMbjsbD7d+38XB1
hO6IytagEy7w49nN2aBVMnWqT7TIHozSjuvvSYEKNqZRb0taTf7HIAgXcSWJ06V+ASdJMUISjdxK
chJqSQ9RdvpyW4roPJzdl8vYkGsyqn6aDo48nDuj8wJyqBh1/gNBTCGw8ArCSz5gMKqatVPQqH7R
srux+Z50lWeOxCKKoJK6dSI4UExyUw2oJ55akSTTpJjY/O5nSeYUxo+yMvaaNrpSSgW6uvUOkFoi
lwNliazx5TAWUDoQPdR8knTFPqT5F8QRw/72vW14ZqJinTRSDjw1Q32HR13ZFCWVDCXMUsXX2iC0
R7MfD9i1Fi5WY6i9VcZkcQ1javeNSavDXPW9OyMMPY8m674wnQ6C6/18aIIoDJZcIyb8Jh/HdpGk
D1GTyn7bqouFDcDtTq2HVKAtn60ZQRyg6sjuZNXEUN7HZ5amFN4TH9LPh+SwGMG56/pDaAgiy8/+
AQEsTKWGHbWoSvBzZt2cS+laEPdTtXW7vPTqiqCKt5xmefoR1OqjNglM52flJNgngXuTTYrQm5/1
yHU2skFXkNmAQvZRqdrBSYvAOJpGv/jSaEx/raLIohC6ERNrJnBKzlRLKPiY5dIgrOvU4hSVRusP
RlSKbNVnpTBkXUcujgADQTSfsCUNLfVYnnS/zHXidHra7sYy/Pv3RlHlMrE0DErBoBcflSKTmnSI
WkiJ9Jw46YSKTtnnpuDKPqsepGD7LSrcDJUFno9poXkRTJ2m++YU1D5SR+UNb5891m2rubff9mcT
DzWGNJT4DIIgUPt4oDZXljjJEuJLVZfsSJXDY8mFvM8zVdvNyTC/RFIv8t5b59OQ5cPPospuvjeJ
ruzJFNAgL8qO+HGjD7kT9UkyWzIqzLqlt2VIBG7ss2pQE2UTBpsPI4nk5uMZy2LGSvKxJv6Sg0rB
HJbe69tOxBaydSiUNxlSUdQLND5HZFU6LDVQsD4F70S53LM03CuJKrBKW98L2bupgXCdYi0M11zK
9aojapcbfmzGrT0MenYwMm3cm0EZYfcnmgG1OYQCJdk4GsO9IXZHR4mojNP6UjemgfU68VOjGhwz
iqYTMsTKmhXWCURtxK8UshjWW6tIT8C+8vFjaTNJGz1gxK9Nmu3KfJZOWZEae0Nper+nTXgosqjf
z5Kh2fqoJqd8mhUR/nzD41GUvYDi1FHIVKCpH39FPA0hkKuF4TO5QFYwHTs9dPXim5H5RqFYpdJZ
oYHOhaXlz1SYNGzdN/y5uZapNdQd1n+/eh9Vw+QwWGTiRymNraSNJkeP5shC7F0J7ntTFHJt9Aqx
chs5ykdR4SRRqe9NwzeNyJRPRGun8SGZ40y1mDRMmoAM5vNTNBGwyorODNXQ6Xv57+pkeZZFtd5q
hi+VQXBpMtr+rqZAFri4z4dapSA6IOgVrrQ6Hw/VLoYE6yobvtqYzQ91YJqXaWh3WXHa9oIHuXki
xHnYo8RgQnl4e0klkmVSRn3WRSPoYLR2LL2xBN5f4BQ2BRnUQDNXQZbFg3+U2iRFO+BLwVkXL1lA
870sydX5tj/gsRVIflbvhr6AiaoEniBnYNoEDZ/SiAOfYH/xK6swjWwmrXTfjM1w7Ecin8JpUY7F
JM1uAn5GL03kfNfmef9UK9lBT0ANKadB5tKkDnamNOjf5S7tvibVXN3TaDScoenSXxStRYGZ3/jq
mqnrpo5PIcsKW03nlW7RsUHqH7eBT/MwsMsQ5VQjJ88kmwWffMNG4XFCu+C7EN8TnkW1pxM6sEQN
/A7uS7EUOYpeDfjqzEXdJP5Zl0Z90aO+HhzNGKLCM8EP8zKkYJoQHJmfpl2/FgJUhMPQCLTE+WZO
mWHgQk4i0w/MBIO0iTyB5Bl0go4Zpl6d0GAP6sXASXOEdc0oNW43B3dxzpr7MRrTc5aaL3qTaKcM
hl+Qpm58DoQviMdWyhqEz1xkISv9wLo+NH2zN+aLEaItWeZh9big2CJ4Gp+dIrI5Ex4emotyPI/Y
7Pq1ylVU6XlkuW3kP7UutJo+tbDA1gqqvzYuDLOaCl4gUnAV//2oZrMWtj0paX4uzTuDYeXEYhlU
sHn3892tLQdUB1FFh53ii8E4CrprqZqelwKd2XxSfunKsNhGiJrV7ff+KRvQUKpBBYXhUMio+CaW
lrICYKoyOwdwpvdZGq+l14jaWUCSI57O4N2Wt7rvDyWFFYhCzDX9RncQtuzj7UUyzcse3fVzkcv6
84wyizPoPQVB3fh7CToCdEq3OEqksSdVngqB9E/ZFqQjcEehG/YB3QnOMfR10GlNN5TnIQ31c1Is
i1up07Rro+53KkXxfRnJjR2xVHm+fexPGroKRqCrIZqAr+B7d1qfa+GSs/I81QNbLE0LKx3ghSBU
rFlFv8jLl675nVTT/LevEIJhoFBpRq6Hvg/3CmMpabHiJarO/VIAZ4KI0oU6xZaZjZ3gYXw2i6ss
IitENWGBATv6+G0TUiRqpuXVmdRj4BRNxfxuQpiGHQjKwxLJ0R9zSPRj0E0JVpiGsfqggL5hf/um
+fUsiCnwKyj6pGgiwuy80+xeuYHRDCNAGarqvCiN8axLgK3IZFrRC1TDBfTLORnnwpPlsn/OCdjc
rThL50dwLWTWwlLj2EmEel3A3tRwKbyFzd5kNJKNWb3qx+3f+umZv/9UdBzQeEGhjbfeVTwQBlKv
6pwGie5mqnlXIMreVYWpvd2W9Cl4gCTYYXQzZU1Gz51rZ6LtkyqGRMrzwpTYqY0hs1BgyAV2+LMx
WV8XqFx1E5N+6M19VIDYbIM6NmoNHdAA603roVBR/W2M/LFr5WS0jaIj0+H2yT7fIQiiNRWhytrb
BKzuo0zk4nOGV234tb6Ey3NRp+BvKoAvqu+rCSsn3b8Vp6MtLEOz8J5NJnNHJGCpX7o+M/107AG0
oujammfsGZeJFctR2P41WmOFn+FF4S8weDG+1lXpTVtLs0n9UE212ApkM8FSCoNFoSAy/3yPOo4E
GQr8J8I/7vFCZZYmLWLTnwDxs4lJsVgSULH0eQwiEgsU5bM6fhTGeQFU8CICxmnsaga+x0JGhYVo
U2L+tbVH6rauMoSrwXpTPjQ32zJa8kGifgyugp22NAOMLVEGK9ZX8reRIlggnY6JJs1IBSCjzwYf
YSgqXmjEIFhASM2pZZDMzUgi5i/m5FRDcIqnGOiA9rIMyq6WLre1cuM+QSdsGFRVdFP+VKsMu7kc
E0SIfl9nM7VmImeS3ZlGygThwict0fU1x2GQItO1ZPTxWLqJJZ+DWZW+bKT7mMJfYw5ecpkq6puJ
BHGe2qhNDWtYytLPjMFRiz/l+EirWOArPl0bToMMUSYKFhSANYzLdYJgbqM4mErAhrrES8ryUsh9
Lqjwbgp5h1uhcM6QoXy8siaSMikwaen3QwwgIwn7+E4Oi6L42ze1HuZ9Rx3KFSjocZ+GsAwlI2aW
/hTGwWHMWWyjr9wKpPB6Da8OnUYYA1CXjEYuZ26jLgdHI1KjkzHblZLaPUjag8Rt6Lybwr807ZAF
mB72ZqsoxOBhcjc3GjMlFQnIKZMfzG6ya4d2nXP75XwKF96FGGvDj6EAAhjJx88zZ/NaqWDGSU4M
CRjWKHlZdFq8DEiJjvXMwtcOuepxAUZvF2pLbJtaq3+VeyN8NKYm2/WSWViNHrbHosoa7P7Vf5Yl
01rLSPTQEAQMfPy6/lgCFIhhAhsK97N+navYBvldkJhLYZzCF1q5Htkp7nAevt2+Eh47DwAIelOo
NOgU3YF1oxQnRVvmxswz8wRwX25jT1d5UCIm2ej5NDt0BCenmJva7abadBIzTu+Mtp12UmcUIUqC
fXAsVbN2sXk1uqNY8XqmUlxeGrnsnrLcxI6oeZR2yxIFidO0oex0ncKwPHTuSevqFPhuK1KA6BVY
Lj42waHYWuk2KTCfqJtyBgXg6nyZFsM86aBiL6udorYHqf+eor5x+/pEgvhvJM/AdbTUPA3LCdAG
Wxs1K4/v0+HlP5ADN4oKIaraaGp+/EqLWnRdrEMOJTN22BsuK+LvlV6700K926I2Hj3Sw39EcaYF
1B+lnEemeepY/xDkxgutvW4+dwQsRuoosJciYdyHkmgKhpMS5wJnnhQ6Z6l52nei2Yitj8TgEBWA
/KDlfD6mZn2sDUB9n7L/R9qV7TaOLNkvIsB9eU2SEiVRlmXL6wthl8vc951fP4eemVtSiq1E9bVR
QKMNKBSZkbHHiW7CXg8pzTZ1XumOPrZ3sjYKjLua7+I86p2FD+0fgB/AVcG7opwrvpMCbIIDub4y
BhKrWWtVYsiCp6ZxmRBBCNLcOC5o4izodP9SjJxXZADm0O3FsCjNUPG9wu6Cpnup/U7D5mitFz/q
vp516ZgEgznUY9ua/CA2oxnnRntqdT4LrMrvfZ8gry75QLfLY1nC1OY4fXZqmhxVAJVLdhbLogf3
yZeEX3xRSejQH9uq1y0UfRDOhqJfsqpiV8pPFVASm7E4kZtEdyH1sFJJHiYlUrgdWvjLp04jqsML
JhetvZrxhK8iWRwkPFwRhdIfx5GeQixqNcp0vfVdAHA0q/KuJNnnWFlbIMKy7M+VaKCZF4VLEaky
BN9X7djC2IaeJgy+a0Toyen0Izr6HblSsEws40gjvHelb+VShMpY+jLhf0V47nLb2SPH6t28enmX
X0WjgsQU6RohD3vfbbhtykdw7cp1Iq61Xical63/Uqf8ENNgztAkDuBBiljf5KMSNKPvhslLKHF2
N353wSnJk103vN4mRfuSuE3sdEHhSsNtzkM9l5qSawDEWaM93BWi0hK97YA5hzE43CZypVFUuA8o
ZwKzEb4xXMpLIoYCXDI+10K3SvV96z17QrzugxRXxYgsrtqTwA4ogRcDiST4AZSC7AzD84J0QBOZ
wO0UDYvZJMQZTSnlj30pjet4yAc7ERR/pfpCfD8Eer0aAz0mfaB3a8zjiEe+R9t6LsC1LuG53Htw
6w9tJj3knaE9oEEZu85unw6NEzyrJgPVf5SzZ0cbjvDl8cgeZkfCPozcAKM38kbw3UHZoN6b3htb
AUt2Puovz7NW3jH7je98m/j82Rfa94c2ImjoX1wOnU1VMy+oBRQm3DZFzs2sc3c6ArPCiNZDT0pG
c8pV6fB/Of1/ati/dcnpGKKFHfgmkVtGX4FfbsJitMRJXmuKvtIMTCKNuy7WrewFujTRJgavi+RR
HMYkAKqBqBRT5EuM/1Qjr0SukHZELnM0pXkoXyodwagSKfkBZkG5V5Q3v3ppa9kKInTo3T7vBT1i
nH8F6inkQhwrsaLivMcPP3rWsKPQ46yu4U2J1Wm1YBMQUs2N06jzzWH+5WEHgyYXiLMj1xudvvwe
vIn43XuKKUfRf1Ji1oj19SMXkS+fdbWMKJj/Gd0687/7TGqSSmwDVwjdTldN4PFbGXrClfTz9hEu
WCBQEhH+oLULrfp0WKJ7oS9G8KDdbqUQ0Sz3CZZaByoprJohsNfaEVkztC0gF48mENRPLo+w5wpe
z2UJq1x7cZ64ICn3lLKI0DPMeP+gMm/WwiUhSUeXZCOhnlBB9EO3twfX26rmgyrbvsVh8WHEsCxL
l3ROahbPs0uKkgyzoQlIlflvjjP9Y2bsmooRiV0NqswMoaFYh1KDzyXRNSc1Guswz+rQFdflg/TK
25jGI5W2OpafyYA+yezptkQsXdM5Peqa4nJUxKgFvRyAU0lhJQFKTyMrvXmtKi+5ot5TrIx1xNWg
Ek52aK/Q4yTY1dH4LTOyjfQc+I88zGEmNLKGBC7tgHOaL2meqoSYRXnRpPSe9/N1rgUPehWviskw
w6w2K/nV8IuB6E11mEbuu8QcKtc6t891QWEigkJgiNAabQlg/1JcSrjRhZamkasdhIP6rH+p1q/c
4p3K9PF7m9iSaJ7Tmi/5TDSnYSyMud3KrbNtIWKgSfusypb0A2uly5K04D3DQ0DAgWB31ptnhJKw
DMpE7yNXxZKprA9Jq2AjfMTwea7Kz/MjwKgEEv4afhB5XJKZ2wH8rJ4iFwXnY3SvbtETmj6kD91J
cEvTs/I4IyOWnv39KaJZUsM4AdL+SHleUg1kLC+aZDlyfb4lHHwVjDsT5Gg6meFqLWqtud9Pwigj
lnjQTqqGOF6AmIbuq7JSRzLt+ntMS2KtNgIghtZalMNzWpTVLKZoEBIOtHpzXpP3XpMXeAlkXhra
Mwz0fECXDhGKNGdsiZcHWFe82CA7HLq1rdj/6sPROIWKMjpwYL0uP5wXOjHwPcw41FFznwsp0JTh
mFl/LwLoyf0PEYoDRIeCOg0V3EnFJ2rRHAopJ7Fx9CudIQOLZ4UsvmYgTLuG6RTlcjCMuI3cSEsj
UnHRged6VpVn0dyj+QpOxYyRia7jy0MbyryoqgTvdRS7YV0FAsykMSlWhQZhlCf0XyOAOVAzVRK7
yQbD9nojYgjFtdeGMSC0+AEqAk8ZMczlV0A4P2A9GQ89GCrYWGjouwpj6HbAS99jXSjWAPQahswv
aSmsyEHFGDV5eB6UOvQmbD/24vkhR8YayZrJQfAbmxF2bDGYW1C88G7Q5oB+Psxi02VwteDbss/8
2BWU7xznB5dAiitzHqS9LZgLLF0Qoi7SD9q2kCMuchUxsdGjvvV6xQUghn2bzIKdnmNNjL8Ic56H
VoE+pvS7NIxjN+yN0i68zO/JOBmfapTWJoqRAYl0TyBNpvc+pvx7ZgvUMp9/vgB1dRMXVghu8tit
Bf5V5Ph1yyuHZOQcj1d7MujyXaRKL6VfOmNb+wQlTvRPRmViplEbWEOS8iREZzJDLSx9qxlSdw4H
0IBAF6CzHL14QHeI3aBSiDZEdjI9aIXCyFAuCRPKbag6I62HJBEVy5aRFLToYZt5r/dl+RFIB0EM
HQOJmtu3vMSOhBQJLhq9mZj1uXySIfJQIW8kYEeqbAEYo/AX6vKvSzoqxuPOqNAKu5W03qvT2G1t
FT0QQfYk1L9zzFg/3eZmFn3K6qBCpcxttRjewBzeJTe91BlRX02Jy4lGZlZdkSMk7e3bRJaO7JwI
xcyoNIXs53ziBokp2SJQfv7+8zWk65AKwww43J9LJlK/kupaKWAO6lcxeY5Ep4q+b5NYEi9UohBj
Yh8kYBSo+EUoU6zZNkqQ8O9S72GIN61nqenmNpWl20ATLIwNmgpEhUYpKltPqQYFGlHKp+I3hteA
fKlgzpmheJfiJDTG/qFDWeqqLnKuF4LYLV4TeINcQDwhA5yMR3i/MauSX3tpsk2Kkkyjm2jBXSbI
jPe6ZF0vvgN1aXmdtAVgp7DOBAhaX6haqb/1t2JX6VaQ28Hx9sEu2FEMLyP/js4N9B7QrjeiwrBW
+ih2c84dw/QwJI2p1k4fB3ZQsEazFsQdCVSkClAOhBGlO/PbKpR9wDjGbjpMpFG//TojiaYwHtWC
RGKEB92zqPkjg/YDanoWTXRcGfReNeIO9U8+aVCWWQGHBpfI6mddZAfJYEyHoWNN5SnNGvl6W9aD
CDPdVkTMfXOatmPG6nlcEP25iDpPP83TjRL1wPoyC+tI06BWdRXS6Jt8Xf2LE8PVo2aN3h0Z3fWX
aiLp68hvajV2y+pXOB27LoR5xqKM6vG2sC3dDAbzMDYNUYPjRh2YGnky+oINsAI/WOoD4AT5ppSs
AdXFeMhLVwNFMfduIuADvsslRyj0VAPaeRNXSbE1Sn4xgNSjRX8f2c2qYu7jnYFO6B73uCs7L+1q
EFGBJavbhn8Qgn2ZsLpL5mOhTBFKSXMn11xMQoctxQymSoY6BZ069kgYxnZVhZtYLa0Gw2m5vw1a
fYtBCIa7uxTigR4mWyAWsOhX02NpW41TL8A4ueIREwMt4dfZQQe6itV+dTFa8hiXdp0enfsn/hCk
xKPgIwxYxTPBk2gnFvc02ZktbW7L4BKRuTsN3XAIkjBWeHmYsTLxadqNiTsJ9/FANFMs0O+3+pKL
l9uElvS4AquI/CH6/JHvpV5VFOnYnt1JCYZVSGrr2UO8SmKiPU+//dgcWTWLpbd1To2S+IwvSg55
Uwhj56Or/FP2W9LxtclOjs6fRIvjOaVZYZ3p1yn3hUDhZJxgu5u0xBneYRqz3m5UM4/NLt6F0aou
rLbcxqvbR7pgrC5OdH71Z5QLVZLSwRAx1bQvAnew66+6Jfrnf0eEem2dP02hr+Hahnr9Hn3Eb1Nu
eg+3aSypJwxCI3SG84+WFZoGXwWtMSapWzfRV47hm3rCNJNaW/8dGcp0cDU/BCOXpm5RK06WBZsp
Gd81OWK5TUvswAX8aVZHlEErQrS6eVI2xanbYwqatBivWcW9PxcaFFY2bckawn6gyWnGVYRrfikC
6BpBA5SQpa4hRaopeBjUVbGl4/a5LbwltNwjIkMfKRJDtAcx+JVhYKcLFG4dmoECIIFaNFEaRU8c
g9JSZhmTwFB6Aor3KNJQz1bTSz1p9SFxo3bb1gFRmjsxeSnzdVug8+IX323H8DP1P1B6LgXFHBuW
e7HI6wzig2TOjKNDhSCRV+XS0EPcc97RELQV4ar3wnlhze0zXaipIiRETQXuHxrXMDN5eXNBDWxH
/EuxlllayeZkfabbgfwmEvLWGXZJxiivMEguCMsFSUpYptgfY7kPU1Q9uhW/7W3eDknQkHthW26G
Nba7MyguPAQQxPS4gWAIPR/zFzpTUIKQK0bHQzV6SbrOgQeG6hQX3N9ma0ELAp9FnsHj5vuikYda
tcDcR+MlbizJGN1dTwlWREjHxnvmakbKfMFYwq0FcoeM+RPgPFEKtynRn6PEeG0ZwG9Il/oRIAGj
dJ2O8rApWsSTKWYw9yEmMP/FSWIWC8hqSMsioUCZaSRrRDHFj6vJbtf9bt2o+/sGEoyboV8dNX7I
JYDTLi9L6ry8CPwgcNvms0AbPq9gFLLdphhdNVCIvn1pC5KBjCwaR9D/No+XUe8cGGa1yk1j6E5B
YWbltvZlUo2MYG7hLcM7hAuNBl6E43ReFiCfqRgrMuph8jGdWotXvlUDNY2/7x6Z57z+0KHEItQC
OIYyymGa8qB6mtVyH1H+gKZuhs5YkHToeCT/Z9UIGaQcQl1QhgqwtaELyFNbR8BghYqA0rwA5zON
36euEBjXtHiC/6GInuFLmZBrQSowdxC6hZaYMsJ/MXrIgLGq8gmDt0WBOKNEq8OkiDIh81BSrD20
UvU8GFQ/hlZjBCksOpQONNpymCEDQzctUcGTIktJEUaygEHmt0L5hHBkkJ6R0TqIBB31ljC/5sWK
nqGJolKGtSHETif1rDB1mQg6EzGsg65E+nLivlb4PkI2C1XYSfW/tXj8uv1KF/Qd2PhDgbqUzvfj
NhFAIeZrO5E/gOBrVrzmcMIeuAUWQjvzNsEllhAJoyr/E+LTAAmtEWEEWAVBlHoPGZAR+LF6vk3i
WgCk2dqikWlu0cDhXYo0MH+8QUihw7lCN/MgJk3zObBqI9cHNxMBNNyMBozedIpIV2vx1CJP7uaF
t0oM5S6SnkJV3gXDcAjSBnAtmnObreuXitZ+GAjUcqGMoFMv2ao8TjbQw526GNImHQzRcO/rpy76
a4VwSYZ6PnJrJA3X5qmLCQLgK2vt3VTcqawuORYzlHUIC68JqqyAnVXtJFFCEtbIMKZlQirj9+1z
u9apYGguLKF6p6FMTDEkGlyiR3yfoiPo4IXFcwNsm2KowRZ6aAPVuk1tSS4ANYAEOhxpFEApufD4
loNXCE86iFDZD5Ec44bnEttJy6r5xrwTOylzJe7z60XJDN7sPKRIo+dxvtZgTW/RunISVVaNFk0L
SF25I7UDCytogRR8ByA3oG8BDjwdJmjorcrHQOjcOPTkfTokr0Pki6tJU9r17WO8UhMw6WiLmCE+
5lEmOtNYearIlWXXuSipWpxWWEHCSIvMpvRCgV9SoHsjUi9R66oAL3itHGlbvrVBsVpNWdw4aN6L
TI6vxJWs1IY1xIPwdJvB62TTTB8mHnVTNL4qNLJHoOdCBie0c7tfsniUzY2gEYCnoMcTyJlmhZ1C
twleCeYPPaQxEHOhuEPPOelprsalDn6H2sx/B+iGAg59a00cw8xfPTeKzixDZxFBV3oBRj5F0BlW
vlISTTz5ViXdicyi/KI0an84op6a1MqR6BngCBJfPgNYdhP+NuyGVHaIHdW8Fa8Yd8Zibf77GWu+
HwZlhwYKdz/9ug8sYfvX/Ufz2QH9G5lPVI1hwi4JwGP3677E2U2/8tCczFy07NtScKV3KQqUMswL
ZBzTWQpqdZcA1tSrFUCbAiH5120612E+RYhS8JjebsVSkfC8woeotsLqXpZJ47heR4qEYDfEyyCt
Y+WLBfPEJDxrlrNLKpTSnxIfhJWDaBSEN/tVUJov/UriHWX7Vn0UhHGmi3J4dmvz388oTk0ZC4GA
W2v451jay/5zIjFgX1gkKFHPvZAfw0jGaUr33fDZ6/tcemfc2OzpXynEMzYo6Ubf4pSms/DFQWoB
9ssITPm1qElsNQ9GtvZEhqJYUvFARMRAOvxnxKQUT0BJjyRgr3YuHw6E92CMpYJBYunYzklQLNUB
xqkjP+xdcSD9Rt2FDGPPYmHWuWc3j2UMGWiAhSZ6F5tD1D0w7oRFgIoHA0ng6lIOetdD9qHYYHCg
DO6kj/7U7fU7fvcUHiIzOd4myjg0GuI9aXy0zmp+7yZZaeVCaeboT8xURt/WIhXgbQDocM626PPf
z46uCIE9kGS4Gm8wRYJGgIoRaCzZO4BM/YcAJV4A0emTuol7N/tC74YZKac6XXedXYVrmVWKWFQ6
CNGwF0RHsQ/gMJfcBFniiUAS6t1ReOdnGPIVMlTYsIg1ULopv+OSGNwteS//ITjPSFMEu3hoKm0m
aBaSyYem9tkApaXHahlkyBhivnyU/8cdiF2ZpTbu9Sjvkcgcvw1Chu+Pv5cGACEhxsU8Btxj2kfX
W63HMBtkrqiOWXRKgv0YnW6L9QITFyQog5TnRaHFADt1ReEtT77wXMv8UGP+/17IGc92wchekJpf
9Zlsi22BqWOseHHTpEai40PS3wZsEBFYMegyHRR7UYr92XFxSWdWbn0n4Q1BBIxeNzMdiTxshpEN
lgQseD7g6A8lStHNCBjCqOExNXlkxtjXI2ecHUsm5w1EZZzegs4DaLSOlAoGqA308lxy5fOjOOpF
0qPHvSWZPJEe2a/bsrB4cNjd8xNGA8+QUj6KIE1NXECge36blv4KkIlEVh15SJ3bhJbODQlrVJQx
BYO6PCUJejkovZy0A4b+WxIOm6R40bO3Ob8mtH/v3yM9jvL8vD9i7gO5PLYkj/owlPIBffLdqeZI
JthFaaLfJP7r1iQA6Z1TopgSo9zvebkeXGw8ABKVFAVmW2WsQPq6mjyTQasB/qFyCMf4kiHAPfma
EnaD20hm4fK2l695zhlUMiXrcpOzpnOX9MM5OUrsej3Vcm7AVQVSvFO/ONG3wvFF9G1BWKPLmDFg
sWD+LpijbmtEXtIYYjCndJGV5jxJvWPHwj5k7Yam1SoQr+Iq6bDqLibWft9tSvK5OW1IaZGCvN0p
5rws92jdFnn63oB7MGMSQOZnMITrYWpOEgpDzEE02DSWFW6r763D2rJNPeArGpQIDkB1idACiDWF
7y+MJ0sH5lefTSkHAcu6gI+Iz17th83B30RkazqezSBDAzlekZlZPDMSHSd6NVDYsMZ4rxDs4B2w
JvzXvUvMOwd7d79uX8pPQ9OZc39FjfKEGywEAwIzqO2wJnz1vu8fDpuHX2ubW9815rB2TJYY0CgV
VxTn93bG36jHyDfMx2jthVW1maz3wNxsNqRwbJKRzpbMp4g8fhsbBqv0UMgVYcoXm2R+jPlqJtxZ
3csEIe8dJnez8vnn80Qx7ZI7T/1/7naJix2rqxP2R24i6+H+18u4Mk3u7YvxrJZvEOh02CSK9gng
s15S1OuhnSqVE0+vjbVf1eTwEGAzOVZ5FwRb4Mj2aD2zYullGT2jSWmpduwzz4s88ZRt+Gl9N7pv
Ormzc6s+zAt/Hx958ug835bUnxzi1cme0aSedpj0QLhqQdMKNvuiM7Gk8UvY5l8QFse3jthYyyBI
xb3/Ky9nBKn37vUtDn0y5iXDKFGKluV45te/Wol+RoR67ZEv9WjeAxHZ5O+9h//20KjnDUTYLAIA
p3gqLEhjPNndafgcI9dJ1s6TWT0dE5NFkrKXV8dGvW+pT7mwQWh/Gs08ASL+6y/TzPba5uhszapY
HZnSSPlSVwSpdx0bbRWIoS+dLPXL+X4WGP4TPSxHfz4Nr6ABVUfmsZ4Fq8k57GfO8bt+E61tQByL
JQ7LC5r/yMNVMSf2eaWb8Jox9m/uU7I/HA6nzYO6+X1/j823Hx8gu+2J9cVyfVlvmh6MBbRbLXEC
KO9eB2sfmKvN5p64OnnzTdP8YkgJDYZwdaiUBhHqth4whCidAndnvb/XJtI85F49rZuRYOX7l//J
PNpF1Xx2tJQCqSopzzv0Cpx2uxXsaveYWPU6sMSICNiJ3u+c+HEkPsaamUaBcuqumKU0SaXn2LEK
zX1qVs/7fXC/j50VlhpvHmRr7Wpr1xRM0apM5+t4W4UxXgbdH+PHsZoDKEk8fZ7QlksaRvKReYmU
dpHDpkqy2fTsrcFaYaXPw/qe2La9ffxmeirL7tfZ9VF6RdPT0M96SMzuvT4aZn5v+ZbD8BH+4RHA
S0TxBaggP7rgzDnBTgUhkoRYAkfv2FAO5FWyuYct3UZYV3R0jkcWoBGdIfo/2fhDkTIAAkB9hHGm
uEs2791Gzkw4Xt1+JM6RhYLwD67CH1rUfVVh6w8CUFVOKXm23gXrtHqAZvm1JpiNfXo8Hr8Yx/nT
kX9ts/8QpO7Mk4XML9UIqtn6bB8OGDJuLR+ACOVAJrIh4oa4ZLA/wtet84g+u++AJMc59HCm+5jA
RjE6QJZN05+vQ1kKoy9kIa7BvxU7Y0/STfpoJa+339w/yOl/iNBp0qbM0ArfgOc8dooXpVoR52nr
PLfkv2PmR5TPRFUXW62ZcjCjfMYn0zNbolgMVmYlfOP66GmIQq781E8D6fRsHdTI7q3t1uqJ0/WE
ISjLvjkQ0f/v3dFTCsj4BlOR4dAkgr1O5LW3EWMJvWUx7A7zduRLb7nLsiYKChDacY/Bo9faHnH8
x2PIkx2D1D+Y8j88UVq/GBIxDqNZ+PevWBNMRhNs5eSdt9/Tp2Tnn44FnGXTTO7ezMeIpZtnRm7d
HaVX+lZPPb4O56f3unpfbU4/umxNiI2w9Qn2Dr8seVm2c384pvRLp/n1pM00W/NZ3QKk5m4Ld4W7
3305THdl2Tv/Q4tSLfnYllFcQDZ3u9HcrziyWm3WHVnbCCC3CJRvPwWG5qBhkPqyL4E6B2rWjIN0
bJ6dbxZHLNGUqNARqc9W9PmZI4X0231v1+apQDEWuU6W7mDSonJoSs5PWJE1v+z9CnA4kQn9u+JO
rBiKZU8lKjgdG7R0qT+39Dqa6nr//klO5P7l7a23PhCAM26JyRblVRpjlgZqPAu9ABdPR2xohlZi
Wgy/6geL/Mbjopv8WiNIMv7HkLzui837J0cQ48OhI5q9Jjr5iMgTthubI4HLwFD7iz6dAswBNJCj
2YtO5yoS9LEk5xIChNqejtaO8fmzDbxi7ezzZ71yZlZUaZDSekzgmBuIQBSSNYT/Gjesm1p8vmdk
KOUoQwd7yszGM5xhbX9nz8H17Te7HLid0aBUIFbbe3VsgJUUYIBQEvtVSLodoJ/iU7QP1oU13P+X
FCkFOMS+52dpNl+OuG6sVwCCxGQwEdE4LPOy7DiecUcpwLBttCg2UulUrSprvqnBrRLr6dE5frOy
qj8l91tCQTlOOhZK9rKMk2xBx1oFluraeL5HFlMM4aN7r7AAQp5kFTxFwMs6PX73xP9kXBFD8OhW
GqXItL5IQeJ5L5uAoyTJiNVbK6Y2n9/JjSP7UVVn70iMS5RGfdAZ17tXdf2ebrmBZHeOU7IObdl5
+iMJP6PcZ6QMvUpzT8Ht7PcRTwobXgXw8WBymXk/1uFRyiHxuDJtdVAq7VfrsFoN5CHb/UqIDQ/X
3D3nzu3LWjYfZ5xRWmKqvUnoChwioHjJK9Kbm4cHzbzH3Ir75swldOa1zQbp1rVROiMupwEDJaAY
PqvcejBtxzkap/QlJv/ONp4xRymLPPH9qJZwmPHs8WoE3G3WD/JchbHNLTQGw2rRkNn/G2qeEaQ0
RoluIaxfA0F+rb7v9ofVpiHTXf3LdL6Px39xkphKwBA1Vq8DN1Km46DOM4BUIDdwZ9LYmVYakY9B
aXXitkkt/eW2oPysgL28tktilD+DHVdyJ8QlXvXuFekrJHY267VxRM0EPwwLuZCJviRGOTXYr1am
VT4TQ4qTTG4VkMDaEPuubueSEIvcLHK3eKOcmrKWqw5rEKVTXQGvazTFbUnyGVR974ameFIGxDAm
wz6zaFIP3ZezMY7CSjoZ2KOa2bkskJ5/LA0GGeZRUg88yMI0GQTwZr0iMuqBH2fX42qb2Y+Ogw5U
1lFe66/Lm6NetxBxhtC3YGv3uudVkn3wLh7abVm8tmGXNKhnnVVd6PdZCx3ZW6tX9Mrd863ZmOZt
Kgvm/5IM9ZjHasjRig1WenPHmzHuyCepOR7k1mwFOByso7vOBVzSo1wATY8alatBz5IO++oUc2Ta
Ix/G1FIMyaOjoHHCRFcl/lxR+rt6YgncfCw3HhONz1nAxZjUErcDlPJXCAEeMDynX6+dJdtp8MBa
XT1f9i1ylKrg0FgwFfOp7Z/Dj2DV32cspc64F3qcrvPjWsDmZvgZx9dddJJ7S+VWyXOBxMKOIdkL
DvWFDNBhD6eEWjrpoPW8tziyJ96mMxFiPfaElTJfaBa4JEUpBi0QG1X3cHCcQaKGtPcB6LCyQQv5
yUsqlD4I0lxuch1Unvev7fP7aBtkKrYAeVfnwPHRNlXylhByx73t9jvusN9ZZnlA3RiVn//WXv58
1zMvTg3zXguHWfBDlbTr3/EG4Oy2w+7DYEkMpTliPtHbaYRh7k3UBPtoo5mGZmYqsUyL8dwYulCi
lEaLJtu68TvkKMnOKjqiu+Ov+JGlmhiPjIZOngASjTURs1gqZG/pa4Awvh9OZL2OsJKCPDMU7yx5
N560TLkaWeUFMc/jnl4H31ZI5VoG8QuTs5VjF+zZdY/Z1N6iR6mQWswrMchxhnvrEJRbF9VUzbSE
e8NqWQm8hQLBxXugF2TypVjzyXySMCreO1zunKwOG5R1/E24cdEbxLSWLDsmz+yfib3Weo1folsR
HsDr/rAn6b7fmEzXlyUilDrx61L3mglUWrPHXDNB0qtJCeGesLUN1Y81kyDD06BnDetxNJJOgpRM
h2f9CIQ5p2WmghYCv8vrolyNKsgbr+/r2aF/tSZkvAbLW+8BWHVb5FmHRymMKRP9pjdmLZkCSjVj
fDpL1cuUkkiLoOK7Dlykz7lK9G1YmLW+kUOSr4w3g2XDGBdDb9TL6no0lOrnzDqLfzZW4lcrEtGp
HVbBmSXadKNipCfYpCmBlLWHcytYK35fr8o3WDJWUpDeIILQ7kIS6M3z7ViFWO4EUip6Bl7VCkC0
BjmgylWTjb/lH6vMHtYlnu83MxxiKQ0aiLzM1FoaC9gToGkjEy/a6OcCuISV7jXbWLcdQR//k9ma
hZXtGcqYYV/oxSliFrdxOpuypLHlyTxxZqJbysSKhpg3SakPwYNL2lagM84PLbAQfiUr5CzhYjE4
Wki1Xd4k5ZJg2GZMpaGQ0LHzvMfagfZBuZvekWzzUXpjJtxomL8rwaFUCFBrEc3OARiaIvbFp05m
Z27HrHLP3/qGEVMoFYI+3jTlFZDpzedX7bCyRLtvbRSjJtt2sI3utsJayHRcHiKlUioxH2N1Dpmf
FQH+/W7CvNe6N61BsOPKMUlEHEezWItuWPqYRsr0Exl4WuJ8mAGm2TzT5DEk9e2vWN7xskIGsDXG
bVEHoJsM43yIqj4e4Ry3ZsIT7ijXJsupmt2Y6xv7Q4NyczpDaMeg6WfltRtebKQ4yDerjvIPaZs/
RCjfptTTapg8EHmdu0Brc5OaaDq6Q8fRNls7/zJ++UNu9ozPfY24l/h6hBew27/u071ZW+Yj0oiM
o5uVwa2TozwaVc0kdSrB1HPBE4yvsTTEfCi3Pp9SRl0j6rFQ4fNj8ryXLOHuDjGYw+zQWn6yfw6L
UkRl3g3eADwkCED9Yaym3X6FHzSZNl+Gmd2VIeldc3RgzfSV+R09MZ7wsp3+Q55STKOWenLVgvzq
sEIHtN1azOwy66IopRRmpRrIyszhKww0GpEPpxOa3vy1jSZ4tJVuvw3rmyEcywpXBUom4J8kIBfN
fJ/JIAcYpqbRJoREwHp247vkjf8tH9pNZseYun2MHGb/4sJJYgcckELmXSHAH6HYHJTU8L1u4k+j
V082ctv+m4+dyCBf8KjxTaHo5roxOqGB0YYcS4Du4CNVfzfINdsZoF3PewmBSKpg/8Al2+gTExSO
E/lTUR+jBJiXma3nL7dlZiFSmltINGyeNDAzRu+m0EJv5PO6FE9DfMJ6exK2MsOw/CCbU28PJGYA
KMxcY1snxYauYMJALCsRbn1MXpMNsvbvfmUeEtQY/bvDRtg9cOY6c9wXlWDmjoBTcdW6tXtnP3Xr
R4YwLTKsYQnqD7or1ndfHmqci6GStQWahwOkDKTSUmoWNNSSP6IAQgk7IoAhAVwTikaSAjLKb3x4
d435OlkRJsk00gOSDcDlq+0WPfRDZKl3HuOkF94mEOdk4HoBTgXILJQF93XRl9tKBFlZInnndEAn
aJke+qzwqesE6gG2NGPOeMb1ogxCM2DfTImtnyfrUL53L57Lbbff2Nmm3Fu3RXPp2V9QooxCrPT+
VASgVK12GolOhh0LVmw5O8A2mtXqNrWlcAATIgCHxrUBcYSGl82TUoaDAM0Wk5jsy8zuRDL5SIxI
6JJ56EwZkxb1dMftMTXVrZ9Q4rIYormU2UfHCg94Y6zhADIIdYGjPwyV7HFwmbfi3efgNIByceCg
a/w63ZjhKjOt6dA7txlfaAABdi9GBIHDgYm3q9mwSOGbaeRT+SRVm8hw2l41eTeuzeihWBsqFluZ
rUaw3JxBdsFZwlnP6PUapgaB8n35EPk+TjnNE4wTEuN2txM35QaAWS9Hli7/6TOiBBboD+ARi5IA
gksvkk25SM2GUgIhaxxNq/zg5/6C6jkhB3Xjo6mSI+lHh/+S9kJgvkQh6kTSlidoJ9U1ItyzbOiS
p33xhSj1EAlG1iQAhj9hX9ndPlmF29p89x2OaHcJ4BzuIjsPyJHVmTh/6q1joM7b6wNP8XkcQxIS
4yF28ZAeGaK04GOfMYbh5ssrFVp54BPAPJ3GzsJqzTDZDTsAiSgsb27BzbqgQ/nZegsEd8EHnV20
ae3RMLt+ZdzJpD6ZdpJZplSSbZQztOt8Pv98fsC8vGQuauTUbwFSdALNyQaeccdbufeB/aKeqZwY
j+P2Zal0xxK2dyhy+T+kfVeP88ay7S8iwBxeuxlExZFGmvRCTGTOmb/+LA4ujiUOj7i3r2F/gG1A
xQ5VXXGtTB7vLL/G0LPeliQwYyrJZL8WqCG/pPpimnZJ6MTeem3EBEOMbdULmzE6uk/oEsvDjDJq
gG4f6adGDhRgO93uIvi2mChtHe0s6AJJrARg7jpAKKl7YQ6V3TxLVnkJEHmC0kLaAelYTswwpC4K
dPZwyt4AaVWRMDq7kuV839/zv6sHvCLLwlWBmZDZaY6arTo3Tj3POQ+5LpfbSontVNQI16BNOIpM
ZWkm9+99gjzMZQO+FRA1ACO73YkuYfkqzUPnDD6189kDkjl5WXqs5fHIbi/trZBJRCCj5VPLCgh5
ejl8m+ZGpRvkukxO5xoSr1JrZ+qbHcYQDjZmWt2Vd3h4Xa8Nb/++3++FdfyAaPwYoDtvvfZNul4/
0vel5M1vO+O9TxzP5cq5d/3BlR0Jn6ijw/7jQ0P2vNFTtDPvcnK29ms0TQ3rNUcHY4VWAZcuQsuO
V+7PB0hgGB+pIeBrTwwj8JolvigcB9XAwWwaIq2GVfua9SRapQfmdamHZfZI/hE3DWZiwKuFQ6E5
Z1HNaCC/SPlC2DDjfuLQryRMzKObC1XaNpBQmIntl+QtJ6yRr3OqUW/vvmakeyoov7qvPvxfo6wB
YUwBxR0g1Fhs5u05+nmmdkmaiONUbEpyItKDT8wTsdB3tMV1uqBjZunyzEzTwIeAL4omePR2IoF1
K9QtIyco/VY8I6jgdDSUoj0n153D/r0lqVEbCny5x/f7K/0t2U4uzI3QiebKCQiuxQpCCx1aUxKM
Jfnfjm6bu5fNl6Z/faUrvW1WeQq1WSeUHuWYAD3p+HT/O+bO+eY7JsqtMlzDVDm+Q0QiyEzXke4f
3aPzYJP+JTHkZ/GDWXiXZmzkjcSJrvKgI+qDvBbPiU/eMoHIduGaS17wjD7eCJnooxvwwN2TIETX
Dm/y92mISGehiHa8v31/nZWbqzPttfLKROkKvhHPquUdTg/Cmvm6L2Dpck6nTXo/UxxWg4ThwL5V
SAQJOiYKbIuI+rZbty8RoZclRrqZCQosSwZbMg/SBbCbjebnypyGfZwyAGrH7mFUHDMMrnEud2cC
blDSbU6WQi0q0Ud20xNwsv8clwgSZtq8b+VPNJIRO96LpW5UjhgNiGMVx8zpGc7Lzg7pw/M4Y72/
PHprD2x8x4UznUmO3kqfqCY8tMQPQqy+efHf5TU0s1uh4RJG3Xh43qb2HkANADFdOOgZ03ez5xNF
RKyP/z3u+TiAqpsHaXW2ZQZzcCfFMNBUsv7pP8Ydd3V9sYo1qy1X5z1RSQHI0EhnQDbaMVyUAp+i
R5sMR8OIH97FbYAUNNX+TT/E7T5PdBQcW40yKDjl0jAT/QzjZ4lowXxVlu7zTEwMSUjBifCUkLWf
jtjK4BBNXJXDiUJ9PriNbUVkCyACA/UIX+/JUvfRDM7HrcBJfiMFUkrFDRC40XcgprRxh06qfpJ1
Cy2m/OizUiQgFqs9s6b1ap0TvQWVdYPmfohFf8kuM8EbHu357Zdy3hyjt3HoaakgMud43ezsRFOV
IU4VrYPEmm50M1zlVrPqnlOqnb7RPWRVqDS9Xy7FLsQua/ZROii2akSGuF8w+HOew82HTJSWrzyJ
82J8SIiOl53Z2J1DMBhi+dvtVlhnZJ3q6Cxi/4M67PwTerXrE83NAznmpBCic+MJ/WyYq0itoofD
y66Oi/NXMx7/zTonqio6QtM1JTuuM3hoknOdUkkhBWuE8kEOF8LVmezZ7T2eqCjPCAxgukZpA20S
2EH28XVdos3xOFZF9fsmcGkj1UnoL4HTxXVAcjmWiUwOaP+osGGiZ5znAWLIgpmf6XG/WZvK3T5y
aqEWg1DA6Km7fA2UF0IsTBNhmA1jx6CD8HXFXljf34LArcSJdwvk69APK0iUUEB6M63QXi1ImPVH
/rmK6sTulEMVq1ELCZluSiuXcHvD2K8R7sDzWUp2zr+TV8Im1sYXpEKQEhxXo4P9CaTr+vnXP3hQ
dYuxolVsMiDUyBZuybxzciV2YnI8LQ54LoTYmGx2OwyTwB8ybVUn5JNsWx2h3nrlml+rpWGcJROj
TkxMBNaZqE8h+OllA5fENDlYmPTCGMT63BqIKtePjJ4AWTCgS3d1PLc/0cLVmicmJqiishVbiE6J
9wDSGYKJBTwmW7RJGu8GfUSq77hE5LuojhNTE/dqgFw2hLLjSBXO9hzTk205prXn0VW1cHWXljgx
NYEXRppYw9RsNnILuOXH1ViJ/jfjETdKOKWorqRCDT2VF8/eq/fIf8mooTKvLdkcly7qb/vjnUOb
0s10GsfILBhSzk8esG/DPWard/VTseX0DzunXUVOJ7yP2z2PUfy9TODObw3FenVAzT0if4Qf/387
PE2bBW7LDfWor7zBERwnCam1xdSuZ4in+6JmWpNuN3lih6oE6LJdjU2GhjKEfTftjhDiU1zXS2dh
RvP4s6QiC8ZVm1ijBv1eEZtIiFkyMzqAxIi10c+wooyu6e3mEbg7rq69MltgJd5f7G+n5L1znhik
IHClIqqw2LAgugKA44rRTyaSk7WVOwBqJehbHutB6JKFHm30zePqkb6+PsM1GejrHi1G9z9opl38
dvcnhsoT88LLWLwC8i43PhhELjZnNQZF9qQmX/eFLXmA08qIymal15fY9/AHPIcGEm4msLBs3+Ji
wn++juOKyhbJDH1F35EPhqG8/wHj7t7b/YmVkr2wTvpAxKP68Qm+1Ps/PtNZdLuVE6tUCqnQui3O
NoDaEuCzGft3476MhWABgKu3jkg3VD74AmD5JHdjgvNyINGDRzFWwqBsyJC2thCEVaeAGLm2Ykly
WVCdcYf+7CC4CGWQovLg/J44QqxTu36gaVDWZCt9iJ9AjVqQMOuWXEngb1dY9EKFngBICL0jD96H
Wu8ZKjHk6f5Ozr9YV3ImZodpHMUTBtxFlqL+aFgPz88cHZsv4asuBezzV+NK2MTgxFWa8mO4da40
UmQH9aeJL9wAJzkxynO/ASMmwC3uL3BU3HsnNbE0mto3SclhH/2flzJ6Spl1rS4c1XysfLWsifEo
vKB0uFhFJZe8jDBYI37F6XIZQZIWjmvp3k2cGrarXLnssYEbP9GHjagPqq4veqlLd29iHxI+DCKP
U0Z38QWzRh1Loo/OADyGr/+0Kw1gRk+L/YjzMhVkVMB4I6pT1Ao20PAUiZ6EmS09OsAQ4iH6aTcI
YlZfiwX/UXn+Xor/FTYd3CqkhknbEHDamBDf6ZGKzKBKKLArFiXNPrFANv5/y5rOcOVqz/HgXJAQ
XWAQSSPpyyKO43zEeSVjYir6AiTEEu/8pjDewJeM5gmLJ2uAE0XWwv2baVqAcb+SNTEX6VBxau9A
lrba6QL6skze7oz4dV8vjYoL85r7z9ZNjAVaQpKc5RlYQBzSWJp6O+xqI7P1kprn0+lkaTQzttb2
td7ugWKx/vkBQuDinMlMy//tiicGpNMcz3UKXEzNTMYpcsc2a5vfLDURzmCN3sqZGJHQF+s6cFwo
wKbRczxkyCEDpSPZIB+E2tGaPib0eNSXgLbmPZ+rE52YFK5tIkfosb6nl92LYta74bi/jNeHLkZH
c9ZrbPORwfMt8vx0Jq+pm1xw2ggo9muUQ1Mi90iPME++Lb7A0YKz+bXR71v/8Y5MFZ0HY/BIzyAo
oA28fUVdNs+KIhaksyinhAdFU7fUxjN6M1MJYOhFlyDqbyDJnFwPCRyLqcKOayIZRwpC37nvpTds
1t25FjK5G03tRYzapBLm04n+Vr6He5a+bOKf3YuPPimkevR++x/A386ZyWuxk6shiqnsZMModlfp
nj8O/peYenbOFSl1C2BQRkXXuJRf9w9tNktyLXfy/ohpPTBtH49GU8F6f8GSgCm5NS7AtVtySuYu
5bWwibvKpmpVFXEmnYeaqvk+dtbDuxdZmr6ESDGraf9I+uO0VqXUODw/bucLeqGF53C7bi5AH1xa
0Wya7lrQxDtt4lDy6lFQiEoQEIRN5NOB7ms9YIqBN6VlLKPxB/9vJUAf362aBaJaifV4YCEBEiG6
vOnP1zIKxeIGTh6fQsuaqETACjGF/qJaCsrdCtq4so13Asmpri/t5O/Q572FTd6gIXBr8IhBInL1
LzsJqeoXZsWC5U3T5U+qr55GrNp+jX+sIyZtL5e1MdDnJEJTNgW8zdL3zD711yc7sTaCkHdNL+B7
UHUyYyO1ulNjrIR2MSyYO1ERA+bSWAFCg8HkRAvgwdVd3EIQk5Cd9sIDTtZ0UR94XFL2OcfvWtLk
UMWGUbWghqThEe4zE1GFaGYDS4M2UJjTMZFNcJkWTMyc1l9LnRysxvex0oHZ4BxopA/12GIrpM6G
B9R7RjQsHtnfr6V6y/ib08skymj5RFc5cN2nnU5NjfnRopek88sLB7glsGPlhCOeKWl6tsoL3SEg
VKbrI61XsQO80CWqDW7pAyaH2ogO3ERelM7ox3Te48zkz82K9agbv4ssRX9tikmCPrcE37q/3bMP
2PXSJ4ccgBCW6SIsPSlBc4YKLfuq0e22RuoZrgZRrGfKoi/SOw5LbLSzAe616MlJIyHrypEH0dkn
b3TFWeRtGa3utYM+uFbnX9VXTaOsswnRLR6t08d/VUkFw+rY44RWWG7a6s9qCRY+eAoS0QD1Ouye
0pN79CJyubTPHuqaXwt7PadQ1/ImC45jzHPUCuRtggz+ucdRWW+Ig0HA7BntzMh/9+YWuMzaVgJy
aWp4Vo/Rr5XwLybbNLQc8mA/kcFYCS/s9lUAwUY4gvcp5whzS6xIPOXYmtK6Gmsr/ar9OB7FgaBx
Z0nPZnT7Ru7EfYgLxXMw3aYgHAcuNUAzXnKMtJ4/BujaSbTF82cC5N/18LaudivG/lEWZ8WWvmDi
U+QVD3g/Hl/grqRnjCF/YKb1+PQirl825frLNfvVwqHP3fJxMkCR0I2FtNR0vKLPgKsRo03s3IYP
/pnXUdDpN7E5pnGO5cazpNf7t+wXq2NizG4ETpbYg/fKjRoGtwy93VxMPXrodH/FNgZzie339aOz
f1wbxHv6rS+haQAtAxUAq0PMECx8yvjoTT5F5JGO0EDSjeGIKXJDmSpqp7Ulc1ZdM+zA66Oc1Y+C
sQr/QcKcEpetW+E1HRQitT9xaob1MWh1X+uIz2Yk49/zbCcFBQlgAiMgga7CYAu2sDg5NCptOpuJ
asqr54LZewOoy0j0HS/1i86F1ddL+K2LXHUP9VnaV5lcMGfusfwRKpvXPED+1trOAQPOkbFzhzb1
+f6+zbmJN0InbmI/yBwYY3LmzLB6Ad/JDL4YzpA2IHgF/wNRD5TbsecLi16W41I35lxYfSN88hZF
Xqx4kYYVJzWajR/DiNXdB1k49Zme5iC3ZU58spD2nhkAgIr8c1GmkBG5oOZip2bMWeJpXpqOSjme
aPV3s/kAZLDwnRd2/emQT0UigwibmAfckt+xcFfFiXEeIgaTbzz2XACdG0+/T4exNJkZHWNgjBR8
FKuFQx738UY5oBWYSwInIg923T/QZmqtsuCA7Zyzq1Jzl+6zR9EITEUhEeqFe4M2Bjp6aHxYUMrf
G3tP7uRyFZkaSB4PuSVnV8/Fxh1bS04lFVZIpOjnHYuCWmQSqzStc6KblmsFcJ8Dz36MDE1G82Zi
RVR4uL8bfxPQv7uBaRtsBMCZpmZSYtNOlh3eOedPmk/UMiTNB4pPH3msF9ojw9ZEzhZ8n783fSJz
YinVpnISTxTQaK18ChvtKNH1ZQny6m9J6VbIn4xmCuxQTN45ZyTJ4hUePYW8bDK98Qz5IbQwbKM+
KI4h9YQFLJCJFxhFvh/ASPDDf33Dxy9Baz0vc5LA4V9uX30t75uIT2QsV3BQ8D98HEZAadCnJg4m
bNbeEp/z3+z7ROBkf9lcKry4kZxzV6yqCs3WzVe9U3aDUez38Rkm2/SRHeRXCzf8b8flrdwp10bS
ZImDHXfOm/Bn8xLuUxIbHqjK3hzzOfTHZjl0GYzRi/ZwfIyOj8eFuzyr2f9stDLRMBUk2ZxQqs45
lQhbkoollcEc4wd4NTDY94X9nR8ZF4t5VZED+QOnTBs5arfWKlb0mPNGtJxj8JBsHaMngYGeJiqu
AROOPlOQYrjWgHmg17gZ6/OY5Xr8uf8df/2cyXdMfEoOE3VpyjEO4ASsMCepYvBbGuq+7ps/gVHl
5GcjG/dl/h2kncic3GjVYziOV13mrEcpEGW7rRl9nk0/JGd7R9o3USDvsrniN+v++bhaRYby/t7r
7xd4uUue7XiVp0YVpMpoLxa4MZ6YvB6am7ul08PTwezIk4sk4HBuDt5LvBdpuFatdtdyZB0ZJUJJ
caWtq7dgXdB1zhF9aapt1qpdf8okE9ELXcE4NT6ljFZS9dyxVBI27aPLkQA8tVvGvn8If2NXkIwD
mhOxy7h2DDrcmpVMbSvQD0HL4afUe9hRowPRBWpSHgpEC970nwhqlIXXUgEXKoROHcqYVeJUk3HJ
pIr2wKdLNoyKWai9tuCB/U10/grChCRY5gSc6mRRlR/URa4EcEiIHp/qtyZEelU+SD/vvB4ZzWWF
lL+yCCbwN4t0K3baNNiESoqUZ8ggv6qH2EsxINvclE047UsUS3OGA/yHoIUS8AcPB+T23MKu1dIg
haxm7O04NitTWLWX8O082guCZh5QfxmP4nN6QL0KbTUfUJt2U9Ol/uK5p//mQyYpiFTNlTpN8CG5
TMR9oK1lx+Bppx5r5bOicU2ydoHX4G/2cNznq7VP1DXMerYbQoh82uw6Pfsyzbe33WazWWVAsysP
CbRYpof++1zmpL4Y8ZkbswL5K57nZDlJO0qbGA9E4cBWkECuyWFS6fYkOC4NUYCRmHPkGnUG/KoN
6x6yiniaWWuWGlG52/uvWkfbxio1c0F//4TE417gCUG6FE0TmD+eSM800avrFkZUIc4uwYyST91A
b00emL5f6cgJsgRxPrtgiJUxhQzy0l+TchVUJQEThmmtMOeUOzTYWjZNlnyAP+Vd/DzIPbEmFfkN
SZ7uaea4XV/X3oVX92gyoHFgC+ExY15kEeC3icnQ2JABB+C4T4nwqm6EgWKD+2wt8RspMAbNWfA2
Z/UN8+SKMJLPamByvt1nXuOK1EdPx2Vgjl5ld/lRbC9d91wiu5dRNaV8/sT3FRHKl4bXg0ExmoEM
T0H7rii0wYyy4qa6MIDg/ptpqa/5dEjNVt4pgt6gx9CvlvzFsXY1vZbYRElAk73C/yFmdpXMESO/
cS+CqTjgQoheRAUOY5WQoSZiSlXBSAord2mPEC1+iNwFl+LXIZ1+AAAVJFmUeABETHsOlaqNyyiX
vEucoIb3oAKBX4cfl9jteyXq7fsA5Gm9fBqyHZe/VhmAMmQgyysfaUrRuhLkgS6ZMVAKTLWitTDm
NkUjZd6HU36JNcq5hJVPokZ8o+kNVjJixWQFylnOVlOpZnahLT9nAx32vl07BBPonKana082HUyo
fzlIRJyrnUNBORTERGBI7eveewvuL+frvorOmitN0EQVLU3jrZ74Vl5ZOxLryN6FCah3yEnwwlN1
7dFIN4EIT6FAuoF+xIQ8HEQ9WoW6kZ3WofmuvK8UW9IrU1u17mJ6Z+aRVFArA4rJGLMBy2RiuGPe
ExW3F6Fjw47LiD/Q7KFWWCIV7irPd83OjykTkfRRTfWEWUnOY9GR5lTJtBaXtOuvScG3wIxpcIOR
xZ+6wT2qXMnQB/6lwmRyZvecHr3jhPNvKTD7sCNZeC5cynM6I61HP6glZdCQHiUF1zf4yGRsTaJJ
aHDNc8sseYd/jRESzPgLugS/BdXoW9WPsyAP0zb2L57NvHhm6jyUwYr9KRF6752cZBiqTknIfA7f
cfgWsDstwLAAu+L/6zlYDd8B4muAiKigJRMm/nLadXJRtYV/ifoH7RHqI23jC8oMdX9kah8oPmbx
LSMDP+isauWPSrPw7s5EZgCaQYWFG585MKNNNsJn4qHgPCa45GgwaGg50FSh6XfpPKcG02/aHIgi
24YU9R7uKlOcutTMXaNVSfrhHkJp5zBw+8wyOASnqqDSQhJitMC39ub268Y7dvUsFZ1XDsL4dRXG
dT0a+HiYYIKHnZaeHJY0lX5fr2cCZAUvAioQAkiNR2SXW4F5MdR9NXjxJeC3Gfgw3lnHqAM9Zzfp
znFMmBj/zBYrTiDeBdToQ07cpQ6GvwlO0KCzAsZwJBYVMG7qBjpJEbCNECaX2krAdvPgvKLFC9ZV
b59rO7qw7sKzMqOoN/ImVyCWs6pzAshL2B8Nzx06J+/v6l9/ZlyQCN8dnpQsTcdGujjhFFdLkgvQ
K10QAv+0H//BdNroFU3uyo2UyV3hHExVym6RXBrVro/dRjCrjbZGstotVqkubph6QXfGuzAVKGiq
AhIEdLTw06QC+j0qRhC89OIUP5VndtVTky7Qhs+EjsASvZIxLvpKAVJ/5MbNISOzXyqesMFGPjMW
uyl6VKX++1MSEVzBXIN+XZl2uDta7PJVU6UX+BJ1byDblQB3vDS4J2ZxknDurK5lTdQsa/IgkoYy
vSifbQG7Q9iN523D4ImpDvJLWdOyMaPUuL/AmTwrHE/4t2Czh2+HgfzbzQzqXEg0X8kuXkObAQ6E
8hImdsOYoB32hG1T6nFosA/CTx4NBPnsKjy79Yo5utqWkd58LiA8R3J3paIdqyVSoPMxjZKVorxU
zFNd2kNpqKXd+Mi2rHt4JhjR6+EnBjStH52lXOnf24ccJR6vUa3gTk/j4SwRGs9v2/zi+bokvaXJ
TqwXApG/1hcikENABkHmEXGP7ujV5YuS0mEcbcgvQPsmXfdYoM3AP7GttOrt5Cif7h/P35KDpgLg
TZCBLgW/AZmLW3HohhN6li3zC5KhTU0Ujja2V1hevZftUi9O3EnCYLYWhvA3v+TcYpaUbTR0twqN
D4A2a8jewV+Zwl4EQdzGnN9hvR2a7QCJ5iL9j87hljQ7p6TaQ73KxIUX5y+m17jqK6GT1KTStSy6
NyF01535y4f5ETxGgx5tOCDOrCsMdpgGVSyAnDxKNg2a1f1NnztibYwmoPfgHZsqfVY2jsC1VX6R
Bj1zSNupVtihq1jT9OTdr6hUsvS+xF8k5j+7LPNYNABAOOAG3h5zpAmVk9c9OJp0oTNT1BWThCMc
b6g/+VMNqKKcaEbCUIfVo8TgfLNOSSvS4YQ+G+JvepkmqLy95wFyuHyvwzOLMGpUgDTIo0VEB5eW
D913ktEOLSO1nQH91qf1sOu8VRGv5A++pA2zyjMjQ2yyiJz1l3sAgeQIOoeFKQBpm14iruN9dWik
4uIJhK0iGhXPQUzd3CzCngrtm59arPOkeWb42kunTtTF9lH4RpFJkgDaTxMNCG6moBpavApQ3inR
cF3YDdqoeJ1FKIpSmLLSOt1TNjWnp5qJ/yghn33/kNS/T/btKia3ksujTGYlubhgpN3XdAUNR8pO
ACrXsC1/hg90S6AE5FjJN7jA3ddBtYPA5BTL6amirsqAhsOaZ61e72U9qFZtYmnDQ8RuRcZIM7Nw
qHeShEP6oLz5JyEzfOHZbcEoicJyb7gH8bNyDCXdgiPRee6YTWEJ8lrWjgqCuu88sIpYZ/ynULPK
8BBy5sCsnNDkJVrsU8Tc2b4PMiNscip6ZLAwKOHhV7w1I5FApgLEb8vcYAuTa2jfPngftafnGo9U
Dv5+aNH76kkL2/l3tnNyKcb38MqS+lUpyIUqFhd+Hdg75uVQW3FOIuTSLFYHeKdHZLi2ZPjOQNmL
6NVIrMLyzaXyvzQe20T3OBlDA/AuAYTC/UYDV9+RN4wHYDK1uAiH9kf5TPf5vrI9kwMIhHuOt2YC
rplDTwcz3LtE2UlWsAeDKtLzl4g8U6BdgpKIBQcZZg1Z+gQu38tKsnjTPwQL0eNMClK9+dJJYNQX
qRCWjFJcWKWkSfkzjmvLj8lJsnCqoektyZu78Nc7M8kF5VknCIWLneEOhVmiXjMy1g6ABVF1z3Rs
x+T24iECd3G9YIFnyjQ3K52WI4WElWPYDNyNY/jkbhrpNLyKu1alZUnk+nXobfgdqR6E61TC1eAf
76s6P/PqXe+0MFH1NpQdXH/stLbiqe/SDklndAO9uNAE4puoyemCnW4SKr06tFynRroR7LE55f53
/B93UwaYLIbBAMw3OQEJldA2jsfv2OTv8rGk3SbRi8HkZUSfG6gLO/I9RnaWkPqHfc4eulzPkWjZ
V19sQLVPZRXHMZHWuZU2RhAShzAl0XLKANmoNsdbEx7aM8NZ7bB1aKXHerN3eVJ/BMcGRmQd6o6y
sKYZ9x1nqwjoKUA3Ba/8lqKv9I1r+0iLFb+89K3udXAef+RUo2oSrWp+y7I5DXJmXyj/ddQMqfCh
kFNQNSRfJieqsk0s+ZKDuywaTkTqp67ziPLmbdzmUV5CdJ2pNo3SFKSpVQTNyq/tu1pjLvJoyWGC
8uIhu1N+exVvytWuSJ/RGCRmqyH4lBqfVILlg7GgpknEL3gUs6p79QGTXFzg1V7LpmF5EUM7QpMo
3G67Cm213HQLVmIm7Xe71olVkoek8AQVa2XXO+YQnAeTfT8AOkim8aoaR9mQ8avGsX36XAPKJ7YR
q5GIJrQy3jOSmz+RvQJzAp4q6ppLUdVMRHBzEBMFwsSg0Mfi+HGhzWWrOBCJ3J3ua+lfwCi8ZArS
iwgIMJvyR0vlREbas3J/b3RQvubSOZJW0iEOgb+qXOR+k9cWk5kKkIQYdEzs8gp5WqPqXjvgIvYW
6x/uf9BMxmb8IAUxHT4HFZsx03d9/VQ36hsZp6/gCa+9fWe28PvgNVXgAGW2Ayh8JJaqGpp4COM8
RFT6itbJUgPn3B1EaAlURqBuwpOehJboVpazXKpwB4HZX+em4z0N6adTosHA6RbilDlZmKNVFGWk
Cxanucs8C8O2lb3qgn7s6hOODIMMN5KFqD8g872wvfyMx6COnaloUlHg1E5iQE8pmy4d8uoitBuV
e1F/GGAOKwrAf0joWoJUUtU18jJc8+FCemUuHuSuRU/0mpOzOPOTrLoUn9xHKAhU6HVRommlAjzK
pyWpRT19lCWr25eiTxN0GaTFRl0KtGdKwOgIu9qCidKnSZuC1LisLmAWts/BowQz96pYjyqSxQdF
5xdUbNagXsub6HEjZm7GcpDnsGuQDYb8LgfHbBag4nKsWlutKRcSlqNKs1LOWrNgTWc9L40Txr77
3wdkcuKaMDgpU9XVpY5RUMk2mWiIOXW6XVZJRqEFtOQwBpATRz4v3LXxl6fe6bXkyYH3SS1zJUaM
LkHZkjqBU6zENB4Ml0Ul8Dss9aF6T/LPuH8s6w2v2W7/HFe0e73/GX8RYMZSIDxkATaFZYVfh+nK
ooSc10mRgg3o4QQ/AAVd1PmE5rs+INole/tR90cJNRzf5OhFsuONagRGTcqVZPNLKjCu+M+OoMwm
IhM8olaO2nn1KV7o10KewqQ34Vu/a3IDaUZ1zIz0Lcg0h3cm3YSirXjUf+EOaqun2er+Zvx6f3++
AKijSBCoeN2VyZnwI+06X8blhXtJDemhRUKw4iMisgbrbxCnoMWptNAvXHZmvwG2iOVEKMkH3xWi
rXVRoA7mv4Bwd+e5VOqo4ltoH2za4/2vnLOIyOn970dONDRzcl4LJGxTkZI+pz5e13iTZyjTuhRe
431hf0erxvuBAj2GU1hc12neV+Ji8JuWBZ5ACoAsmdgD5gUQaOr9S3jubc9A6m+hXjWrGVciJ/eg
VpIQ6FVlealCZBMRuHrOPgn0QFkIBmYKiLdrG4OFqwtX1EEK7vHftWmAGsm2NcbiBB1ZewNzETaQ
S7cCgM4iIwGk9P19nT3EsaP3d6QdwJC3oqMkapSsbsqLuuYOrRvRYoCUoD5EysIDOj7Gf+70laSJ
f8wNbaZFHiRVCYDk24SRTLfMn+8vZ6aMM27lP+uZnJkrBFwjAkztgpTahfmQf4J8laCHQ9jKCWFT
29uVzkIyccYDBFa9yHEyp0k8eDlut7BufVdUGgnw1JVnBLCNYfYqCQt35DcgnWzfjZSJSaidTvUB
klVe2nVPRaP+zkcs7EyvV7lR6dGDuxE+OiTlOMqaDfXxp0BbuzFYu8McbLcPH5c65GeuDm4NAH3H
apmKGbzbdWuFhMxtwJSXqH32FVBtN8cGY6m+KSCGbpvu32zzlbjJ/Wl9L8oHxikvefJdpyBXUT+y
0F9Qh9mzFDEQNB6nDJ6V2zXBAw+GCtS8l1qjofMTC5imCJcagueEcKqKl4XlkOCXJkeZcV3N9EFQ
X1zHcEUw5lYAO18aK5u9MGj7wTgXyi+8On1DmEIWGXiK9aXQI7vTOV389oBBOmAstcCYpKHaPo1t
9RDaCBm9E1DGAW9IhQNaKwxxxesF+bmvmzOdP2jxR56fRaoBVd5pHkxrHVXL07S+cAnJrfzCfbC1
7hoaLc0KOS6FIimNgWORBYyHLm03GLxSTJFuGgyGdSTfREsP/dwNvv6gyWkr4aDViZjUF4U7+TJN
ow3Trv3Q19X/Ie3Klhw3kuQXwQz38Zq4CBIgWVWs8wVW3dWF+77x9esoaUdkkkuYZk0ak2zaxEBe
kZERHu4xCcSAAI6GdIaVqYQXhu38xtsyxDZe5GnFNd66ACBgpGkLbhkINPohM3JjrfZ93T3vMhTa
wR3m9Id5ozxOhwnd0Eiup2ZGetcot5xXr1zjN/zyhe1lt55dPr5QqX3CYlVGFNVnzmvHYuXuXvYz
7bogmbQA3aBeoiiUT55msSmzueuehQxAs9Fry53fbdLmKPrWyhZbnMC5KW3B4aCHETUOoPjwL5eD
iXpOVToxGJ6DwWjfAGcCJMsGsCIH+aOHRs7JDcBGo+qDsUFh8b7xq7wT6g8i+jaATFrkjBQatTqP
hTiXadWfith5m3HE2l/+AWTfg1us3Ab0xv2xJKNKCFEW5IBolc8+7fwijfnu1KWEH7JtObBeGENJ
LGwf4skBcnZlYulN8pdBkBUusBk071EuS45YPm5rtTsxPPLB6BvsxWbFv980seDGUXoHJocG5UBK
PM0TLepPaYZKLx+i+eVfOvefQaD5EPAjSUMhnHriyVrI5FlU9yduli1GO1ZCQoKgWhnHVdlhMQMI
CZZm6XNkNeFyD3Zyx/XzYqY2ZLt2VVvdqtvhRd0GG87IDcZUzAiaNpXD6ZpdOOW+c8INTwb4u5UN
SV80y5cALSeyIspiYP2mBszNajMjWOpPKLREG7yoVNARkIyBXNIuZDesyxdO96vYNah+/HvTqoa8
DEQskJjBd1CTwKaxWmvJeJJRSYjMySugDh/vu8dEfJKak9g5Pe/J/FHKzXgPpr0V+7TLwchVYKuQ
HhVwiUO7iDKvlWEVF9V4iqJQrxjgHtVnVKMa0WmUlZersKznpc9ZbAlo7ACOA/hQar3VQWSGIOhg
S2EJrlYtfhB7T0SxjkFPM/w5ql9KnxkxXnCyYmdiqPftl9+YslCTqX4Nm21SvgzNLkWvu7BLOLvI
TT8mZavL3BYw3Ceu3cqFySVAO1bi2t1z7TIvP59aKan2B6ZWMFWt4vDogeUIKn7BY6J9pwnRBJJq
evrx3+wODqBaEWAKbFBqY0ah6Cdh2I+nRDXaZtOYQrcrd/2WF83yteCeJvAkaU6f7KX3DujA/8Y6
VGbwuEYkotGBK3r9W4Wd2/HU1Y/i2Ok1+o8nn+A4Ex+wR4EjfLnJ1Rp5GIeJTa7Qi+GFU8eV71gm
9nLfaOiFxpUIL4FoU6T2qAzEDB6WI3tiy4TRS17MEGtO+YoTWF4fF1aA4ADQGoz/LPpEUIW8PAlV
wTPTiJbsU6omREi9abIG9sjF5v1JverVxWmDHdTgf+zAi1/awTbykwh/fBoP2lNRk2Y7Oo2OcvDJ
d1WG1AHpt5nrvg/OtAu3Ebfi269uxB/zCi5eAKmWlOml+V7poaxXwLzkBqMXDWYZvfccyoncAsid
V0Z7VT78Ga2IKBb+VRKB4Lw0N3XyiNcIzHHlqeI2SrVpcjMToMMUk6hR9HYuNyFElJus9OKu+4yq
5hP6V3o82dWam7+5wsBNyjI2Eh7y1MwLc5IX3PItYw3y4jG159irmWMirI56mUR6LwEeKcg8+uzg
3qlJnqVKROE04k5SY4rTQ34Sc11lHrNHfqnvh3jD1JMRdIeR4QhATEaSZCsh+61lRiMSsDM8chWg
E7icd1n1S2UoU+6UDt+zZrfpA9/BJAv2+fQkVexK2HOVlVzWGfOqoikEOgPy1TVWTHky+goLokHw
oZCXHRRsPg4H5+T0oKZ2XzsDYG/yFKKJcvPwcv9I3VrXc9vUbGdCw2tBuJzccd81L/WuAui/ne37
Vq7weT9DVCXA2hDcLTWmyynt4iwaWiXnTh7GBnZI0cY7B/J2xCp0G2T/tp2AIdo5cSQxZwI2u2fB
xN+fS9f9RL5XKYSuHq5/fRBiKLD6YKlpdFSv+HFayT57MnpQKhf66cP7eHvzEn3WO2uwKyPd1/Zu
8/S03z+Abev1/nxcFR4W8/BhUCXVVEgfXnXNDgAjj0nDnZTGbJ4z0DWkcq0LyL/HeQW5Q4HwiCAf
+vk9U/Ktdlwxf+uMKUDk4VIEWdsVB1c29QFCy5o7CUhppoB315s6TIFXetD6j3HI0Kj8PPKS2UoQ
K0wMYThV2aKEdv8zFp9Bn/SFO5aHdxNEAAMuN4WCtqQkFEfuxMtWkZrVgKr2Z/nCJ1Y/PEcIZu6b
+ynJ0/YAxYcTQwslqnmUD6s7SW3KhONOcrFPOKig2vOo4TbeQx++HdABMEsbITVG39J8oymf4xcR
indyYo/ySciIHLiypI8QH4pnk+116MNl9S9gu1KnGL25ycmUmeWa8N9VzWjZKggusVjwSHi/85ez
NI0tmD1qHB3ECuHbvItQFBM3HBi2nr7BhHh/jm5sDAWVQOCSF/XfKwIV4N6SlIEm7Ul4AzIdHNR/
7v/+jSW/+H1qCWY5qHIhasGh/oX0h4ReXaffqZK9uW/mKjJfaqj/DIOORzSUVuJ+wjA+8AYxJqNb
Ob8r00QDazJlCqqKwe9zhm9oHvd+//OvCnVY84vvp9a8laaelXv8/sIPqeB/w17c9g4JI71YsXXj
ArgwRT0sNGEolVKDKd/7FZmSFz/cH8vaVC0B6lnmp4x8SZiW3+e/Qwu1+tU+mzUDy5+fGYimpOuk
ZUslBP1oZHZVtBsZnYu++++Fd2CdFW5lE/9Qtp5ZnP0wH4BdEyE/1EDlTSMHjuAFBnDIb2DpzMka
95vvNRDVjaDkYp2WLX9mFC2KQp1lGCbEK2Sd+dyoj1/3V+rWpQQfg/QS0oN4MdFvzISRm2RcxLM8
1sufOL3Y9qQ7xhCR2w0rVa8bB/TCFLUr4igaFTGfIOX2nuwUU4wIv1sjWl2zQW0MrUe2IhRgg630
RifhvlubsOWCoi4UFa8rPAjQ+YI3OXV2wlRhWybllq0HRJ0O0IANitqJrNm5ej0vLWRndqjZghIE
LzK4Rk8BytbipxM4gp0cAaHdr7E8LL90b0TUnDFJ6dd5hBGBjd9feYreXI+zUVAxIB5IUpHE+O2s
IcDGDu5qPmhtnqgzIhZSXTaLntIJuq6PgI6LloC+gvxx7TDe8AAXC7Ic1rPDKAPWXs8hDO2CR+tX
ogvmYKwERzfO+4WJ5RPOTAQSuhViBtz+8tYLdr7Rm4PDrlyTN3z/uQ0aYBWDHVWOQYV4ih47O33R
jDVZzpsGEGKDaggxtkKHuUoc8D6AVQgnCGcEAD7f91hrP089kKFZVBZihp9vvuNjYc8TpNHvW7gV
fQF79s8IqJtY9Tm+9eEAlob9gmBXPY7kz1aznzbpyoKvDYZyJspU5P2ITOfJkJA96fTitDKUm6cD
ArOoPKIf5CpJkyZZ2Hcc+OzB4VqQiPxpDH5V1+3Gbbwkv/9jhFqSNp+qPh1gJDRKU/vXacTFEZ79
OrUarFJJ1dTh1wu8lHndAt2OBJGqtSj4qsCP+OvCDrUWQRz1SZOD392AKvDDS+5IFrfhhlUy5Jt+
5Gw8lGMfZmGA08J4ltglgyL8qbSNlWW/6XbPbFAuHevBFlGMsby8IC0P5AfiFWh5twHh3YeHhzWo
6hW2j567ZZ+fOS5Njlp/xO1+ijaOpzzqz0/QSNq97Q33+fv+0G66yLORUe6+mMt6iBINoeVDaomO
O4PDbW04a7NHeXoxTIpYbTGa2GlI5G6/H+6P4Vaof7HVKD8/oS0ZMrpYHm8X7HPndHpswfdAVszc
3mgayM9ADckDh3+5KHOi5nUrSYsyaY7uyD9ojHku1lj2bhnhJJTVcMmDVY5G1/VgGYnVIgSxrq7a
k8nhZQQWALDB35+yW47y3Ax9aEp0mE0dFBFUO9rgrW4HK8DjW/vq3AB1YvwmUJh2hgGgYL6rZ/7t
d7yd1o7lLW98boQ6Jn4xtNPIwgibQo+xIcJD4cgHbhsYzab4L+75c1vUQYkrcB3JI2zxNuf6m8JZ
C+dvLwlqgApqYUBeUF4fvEdgdR6h7zFr6CMlohPPiInuL/sVfmFxLCC+kJBBRAZH+2nPO3MsrdzH
Se0LAl5Ab4JRv+Y7ZGP0UkdOFF5sB1nUl//GInIuKrDnSL/T+f6ZDaa2gKzCKSKFR4JtMdrjtt/r
GyAPHyTji7E6fTysrdaVBsbPQM/MUltjKvzYZ2JVgBaFIbEkfsrR+gZ2O+P7Afxu39/oPMRfzUYF
NlUCp9ladPuTjaVfAaAK+s+4qf3CQhO1Vwp8AGZ6tnAFvry0RuIpJjkeHx+5/dN3aIbm9+br/nzz
y/V9ZXeBqKBrduk6oU523vtDxpbxch3CMnors2cZnLklqJm3e93ksNz+KUa9DhhisjrqW6+5H5DK
39apYy/1fBS3PKy/vMD6zuIS3XdkJ7Dft2iTewLnbWTk9hrA7WascW6WWm2oWnCt3MCsD1ow9Svf
QrB0UXC5P7e3fPO5FWpJx6gU2aCGFVY2DgsL6UjwjOTClSD2Zg7h3A51XypN2zFpDzvNFpyIBfGG
x86TUgPYqoevFR8q3rqcz41Rt1rSJi0jpTAmekuibEiJsPGP2uMvMIx9DGb86hsI15eO7xEj7neZ
fCy4hYO51KMSIk4tYY75H1CABsbT9/b58xmlhpWLV1pCxas9jforysAo8Egy5Rpbf5ClRB3+CvHe
3lJHQZJKIaq98IGOm2UpTo4jHicOEHRWTzKT/P6dgKwcMsD1pjRbwC0bIzZVbP/t5ut7SWgFVq5/
l/b399eqz7vtfJD8B6RBAqKDBuEIfJAWU4YkUGPyD6U7QgznVNihFb7WjtXYDQkc/3duC/o2OoBf
0SgMtGw79zfrFQ77xwOefQS1i+IxK5I5xUcIh9QV0MyaPmVe8qx5FawFVrirjmvUiotvuVongBRQ
c0S3G55IlxFSNSi1UFYzUrplX+oLMZSOQKpcOYY3wz2BE1jEYJCjAh3gpZlyUAs08VVQjnpD86sz
O4MIeIYBcJW5svNuBuLnpijHwg+MIGdKIZ4AUZsd6TV3Qp2rbO3jW4kBwuQJaHa+VSsw5BXqo1vx
07lhytf0KghZhbkUT7UbmTh9uoyGgTWHdg2EgwIXLike4DSNBRaKeqPVTRwBe6TMp7KpiDS9xu3T
FNuVKNmvYwpoMlcTMV8rWd0YGtqFUP8GAA//pKG7+ShOcd/27GmnSWZj+79BG1Qc1hi6b9xEF1Yo
v5aKbdnzeLedYuk7+GQ6vYfKy2yl49f01YKuQglXq0zXVy9O+9KLAtZiSeIV6sQlWZ8qAp6jpxJy
I34qWNr80oSotaPdLsj1sq+fALZuRN2XnkPeWjnv1wO+tE4NuGyrbqx6bjixvTGj+6FqBcsvIlKK
TtmKuqxs6oTfgZJpxe71BQK7qgQqMwFsjKxIBRxDOnXqpBaAJU1W2m8ZpSFzMQO1WZpisg+n71qz
4gD0YeNOkqDZoSmPgPLabaH7/VfbrdxnN0IBfA5IAJeOYuBYf+6SswhXDAJeSbR6PCm/G/Fhrh+q
eVMwH/233IN24Ql3aLdZo4e84SYujVJzEImIezkR0CyGbU2Va8y6I/3oVgrEKePNNL0xLWiCHLUY
fhXGFB8GDrSETETm/HMSvTZ/XlmT5UK8dMSX30N5SLbqhwi7fzzNlTHlOyXBxViYco5mz4eAO06E
jwtjFSf1E1temwVJDegTkGKiWy/ndCgqrh/GE7vlA10RH5VmtANespvyI1bfBcWq5Gwfp+Dkf9LQ
jzgWXtk4yewIvSekelYdR24gbXgSJlsWD2pUrYRWy7jvfSC1Tn2IlraGBQIwHoS3UmNCO+rCHZPz
88ppvGoEBjIW2/CfqaBWQEmmkAGd53gK6pfEf1LA94wsKPrwk9Ji5JOC5sHJEAB7whRk27rSed9j
mseYe6jTJ4632OB9ZU/c8k4KYHxomEAxHA1rl7emFM2lKgTceNLSSB3NPCsTPRAT8VOb1NnKpepP
C2z4oZYq32S5ccfEQEmijP05pGq2loSknBUSThJ4DFCRR9cWOJokaiHqEWS+k9COLl/v0fcv6wrI
1vds5oUNYSD8sVIqo9ugr+xRgx98Th4GqRvdwuytRo8P4NbaVyC3bsEZPAAg85UZoadt7s/54nLP
ttvfVjURbR1oIUEfyeWU15zUB01bj+5U7SK/JnkPUsvqva6I4H+pyLd1a+UbyhkvFhUWFyuqBaAr
klkqbJirOkm7fBjd1qi8knxu1zLsy8JQQ7owQN1xIGrpGSYaR3cQvIVwo/b//ZxdGKCuMaFQU1bs
MAI5GU0oq+pdSfzATCQAXHmw/4P/sjTuLxPlFehJ+4mSzq6McajmpGNgkqsERK0A6Ot5Jq/dk9Qj
5soK9YiZgtTXShG3Qg1qWuEN/Hu/XGk7vS0dNb5evN4fE/0G+ducLIgCkC+o0lLz2NZim4kDdvyg
h8fB7pf0OxEBF2kskMQYkRnsGrs2C3c/IwHkMjv06hqF9XX/M+gIk/oMdH1cHoEYBV+17LBfktjp
pwAYa1mv6sbs0RmaxAYbgMkMeS5WfrlveNmH1/v0f4evXeE+U7ZOgh7DByPKaTB9SLuWj2u1P7qy
dTW6xeee7Rz0GMZzpjWjqzZu2hhchyaPCGjK/qPq3oSoMNlRIoX2S0wkMvUqUdE9kJTm/aHe3r7/
DJXyMj7a4yoJV417Oq6mPFa2ER4JlyP0i7xG5IcfD3iRMIPqiQlvyKHXYqgxozeIbWfF8LPHKjQF
xBu51UAJCeRNUEJLDbBd9JVV9L4jJqU+zzZumlbbN9waRPu230N1FPcuXoU0NhJdFf3UajjCHWs3
o1EE2wbsD0DncyuTvWaIcrC1jG6Jcphwiq2BIc62Q1/7/eX8PzbVP2OhXCwz8v2QhDgyrQE6M5xa
zgLKE1TNfQqJAgOd4ytR0e1Dimcg8tvAcUoaZVHlgk70Y3Z0IzT8jWlJ6rYmaf+nyyRdAQMy5FZa
q4NA7P2RLo/nqzN6ZpZyUQCyTVIWYi5H9kkDn1L6GoigJQpWbhQ6E/LXKf2PHbxRLvdwiG43thZh
R9A+1dROj0xvT89J87ODw/c++GiMshfI3PL4Z6SvUYcu47gaJyJikPAoYCahW7f5UgriVMb0qhHr
ChFjDuW3IEhgZmt0PuotZnxm/LVddPO6OTNKXTdpN7ThkMJozmcPKlPoEvRy4mKL9lFJAtWRrvIv
opI6LM5rmJvhvNaUT4fAf037kgCHyrcAkDDlOpBYqAZ+5uD6pQzJrvbUCYmJp/cHV1ki1N06ZXIq
sNEEghEmrZ7XJVpqnvoQxDhh4STBrp4/FM3rUn+bBSvXA51Duvq4xameee6hjgMGRP/wa7JkSX5m
tNrR72xhNPzaGzAlj9zklH6/suVvXksgbUbqCgwiaMG4NJtnRebPw2LWD9AuareCnmYBugC0z3mU
TFVlVvJItwd6ZpHaB9Dj5lEehUXpidmc/CO3Hbf8sTI0J1oJOW47rjNT9G2YRWlYoUXWbTKTs06+
IRuSvTdl0Ayme6j83Pcet73WmTnq3surKI/x1BldhjOmWedmQ3aZbyYzyodcX2XAu+mszqxRuzlU
tSRCT+TolrnkzHO3CSodjCRgJJdjOwRbgcjhj14EtgABJ9oV0UmTOP2M66gWjPsjv3nhL/TXixom
QEHUksqzwhRlwONTOpvvPYk/lcLKtrnep0tjJMiVUUDCc16lXHPRgPAvKLjJfUvR8g2PuJZ6vPaJ
S5oMvy6DjUEVfnDmZ+dvnhohmkoYUIL8xNQ6CFICtFRHolmhETcX3/my/7o/bTfHhDwMSMMhrn5F
PepPbN/OgTC5wtuAjGoMPWDm2B3AhXffDk0ZCN+CIZ0ZotaHZ1uRnSYYwunm9fYX+HKFzfQiGByJ
too5oqu0sf7UpiIT8MfXhnYcfj39ywTy3x+B/L/IYnqlnzzZ2QSjOiCP6E6YXF7WAxCqgeHbWOMk
uT4TGChKHOjgBiGQTOd7NL9qcjlFl32mIpnXoWvV5GKjGddm9ObKndmhzl4iDPNci9Lkxii9EWh4
gLSwfq3ZB4DvVmKhH9j55WV9OSbqYmC4NCpbVpnc0YLAqNlarSGCzXHYqvq0J7Mumdryl16bOYgQ
EruEf9vmBOpYMUEgvBqBXx/2y+9Z1uBsHatEKxIuU/E9eCqlseXLDVHWRn3biKqiCxrgZQCXKSNj
nwrBACOyaLVg4psgUzK2K27rhsNehvKPFSp21uaiKmUGVsT4NVceBzvPLBExUCp8DGCXAJuVMK4x
z13H6yB7kZdOoSXLhHNwOTIxVKeeD2BTSaxY+z3EttLuS00Hjc/Ksb+xSUEOj8OG9xCPFkvKZU5c
Jgooo4yuD035E9qC051/qFf7jm4sFdpuUGDAuQbrOM1d0HLqpCVNMrtlzGLOukOpuXNUmfd92I2w
AUmrBWiMOwZG6AugK9t2HOZ4dpXiUDzWbolRZeVG6CB1ewDJVsv0WLe1W+FGng5m0WULukKopl1x
oSgIGJUkx+hUjyGH3Gkt1izMGY8gxvzTWUKoTy5nriW1rpfu0ury52dnTM4KcB5JsNqAQI8HmWtM
xBEqdKcgjvU22qzM7XVofmmO2ikgPADArIW5OQEToifWKRnqUz9s/ccEDLoKY4qCyYjTZgrBmNn/
+v+Zp3dQkMjMkLfZ7La/1WcwPMXFhlGsTavXdmC10DJemClXDsf1MbwYskodw7aaw7LI89nNo1IX
2bdKfp3eQDGnD8P3/eHdtoS+JfTCSeKVvKTYdCluCwbbpHuKmWfW/wjrb8H/U6yRgNMwDdywGNOC
ypZR6edg8HLXqFrfReUUzm7cKRD4jcykigguXAaJRAg0VCDD8VOjZ9yJYx7Kj75t1rLo1/fv8gVL
qQtldCB+KLc9pzNfTm06u6FTmG1oFOGm5HAz+U/ho7b19afuKX8I/6x1Xl7HbotZgMfQjAq1K/q2
4DO2ZbUA+3dCZ59MOiDiZksUSQs+90rZ8o/3V/TGvXFpj7o3+Kxrs1qFL5pYj5mfms9CR/6UNeRI
JeXsIF+yEgRwNycWEwryEVGAhAnlEEpFyAqlLGa3t3pLNr36ADnF5S9HREvHV6yzJFi5HW/6oDOT
lFNQO2FsgqGcXVbndqKhbCWgXNYyETQ67K89+48VuqmvVoKkD2dY6cz8wOvg5A31eXN4/NWT98Dg
9AWUktoFVFAF/ev+Mq7M6U/gdeZklYlN24SFC2hncBCKFYj8a9A1HcLJuW/oRr4H++VskPzlwQSx
VctJBSyJrC3ywGZksyGBtJ09FSmgu6cyBFNnb/NsoJcl5+CloE+N03YrjnY5/5eR5OVnUO/TusnV
ZtSwiTT/PdJ+JWtkwzc93dkwaf8zC+CxC6tlLbPyUfVfUuHAV0Yirr19b2RyFCQGcRQQ5qMBRaYm
NK8lv0lr7JrRCnXxZQYUrNy0m9RQrENOhC0HdIps5VtwKjSvq9ZvXZfn1ql5HIKu6ZkY1uWtBJXL
Ss/00Iq8egN6HqAZ8QEgW6wN0Ys9xhF3SLGTtfLhLY8HwMoSR+LRKtN6dlnuc0XQYKpbkN8zh9FS
gaCSjMYsFyYWzpAHvQXJJ/opUmsgOaANa/HYLfcAESUAqzhIReHCudzTKH9NTR/2s1u8tJ2ePNan
/Mh/Kr2R74dXftfqAvTXITW4Gw6tfv88/cji0Rv53Da10RQpVXOR7Wa3Misy2bxdO/VxdPzv3m0e
kHYRjZIIdqB/vpf6C/pHjU7/WhSdn+3987MKdU5Nf0zJZ6C/26eGOBFBjZc0uvnpgk7fdPf1ngd5
Wms/PQ87+XEtprzld86/fgmoz/xON6cKX2SYObDfu+0uc1OR3J8gGnPy41XBYb8w1IHrC+nkSxNl
k6dT2szw3UHqSUWIzhDIaW8YFnQXJT8zXjZ0QKfnTa8XcmmmSlE5GchEUR4KBOv+x9zyOqCPwQsE
YqUori/TcTbclu25qYr42Y2q30p4yNMV73rtdTBIjQNOHfwt0Oahfj+FboYvhpLqAlN0TNzOzber
dH83bICff5EdBVgdR5+yEfGNmCpDDD6a5+qFBatvgebT1BrBlck7kyET0GCl5vB6f+ZuuDnAP4Ac
AnAIGAlwOlxOnRSyfd7wte9aZWjOr9BUcPpf4gkhVdrodkkmR3yFABzrGzP0Do9rKKIblzPsgzke
TDUL3ZBIDZvJAmHostYHoSIkdLf8C7NPPvKvkfCO9qF54C8+VcfWjjcgU9aFI7tfE6G9djJg0tB4
ED2xwI5DPetyAtSQ8/2Sl303yBIDXEDVdJSYIxJkSGgO/IpL+0lTXrqVS2vUqeHaktPQuOWjQl0Q
5hB9MmS0tANvD6ZkRY8NSa3Elo0RXeEROT3KoNk97l9l8rrn9Ow4OKPJGrzV20D3k9kE7bpxfz9c
n6QFbYwcLq+BYUOjc/VaOEPdOgl8NwSdiNg63fR438CNQOXSArXhIrZM/XZkNFe0GUt6a2wI2YHK
pH/VniHW85Tb3DFcy6XdiKYvjVKXuZ9lQAWOGFbz2O5mGzsdPMIQDdPXYBU3TjHSIVDPhHwWKIDo
S1MdyjAbVbx/oPlEumqfmRA0FtER0Nr35/HWwV0oaHBoQMiiQFXqct/6RQtinJBj3GyCInR47B1h
lz4BWcWijYZ1/E24n1zpWdwFB3/PuNVKeEAPFBVFAfjZpaEGDCw8zWXJZXI/VqXAuAxSdEH0lZfQ
VigmUguNXlQrg71lDEEAsnQYK1LZ1J7x2YmXizkOvLZx8iNul00WzETNKyOcVzC0tDtYxnVuitop
7VTXfJkmgSf4vhONakeYirGqBom6IAC/DbIEbLD2RKFDLdooFeiMU1DWeYbx1aeDGhuRJzsJvC22
6K/7u4buhcKZXoYnLu4eNUqwR13uGqQihbwMGeyHFJStvF5aqREb9Q4p3RRBi0xGsyaFlR20Y7NZ
sU3j32jbyyqf3dJy04lgG4NtTQAgNTjJsz0Mm8CLnLH8DmaOlNHXfZM35xXhO8SDUM8Bo96lxang
faVhMK9ca/OSUY0sYd/iAjpW/uPkKNHKmbg9u3CaqHjDh+JaubRXJAOfQrE+8OYofUrHwqj6nHAN
eO4FR3gOsyc+Aq0yGdVdVRzi9CFVSr3p7R66BiF60Ms/PJrg7k/BVXbxZ9b/+Sa6Vz8Fey/61DEH
GkhLoVDjbzt0REwDvETiFm68T0HxWXoRS1YBiLfOEtCgKNctwmLIqV5OR9gOeRcmZeBJhKu9+Hf5
6r+X0DlT9MAdt7NgNRB4c4XnCcLOa2phNOXfz04/N06tPTdAUFAtYbwC1Upmjrv2kH2CRllPvMiV
IMtNPqcdGMif9syxZwi4q+5P/HKSzm96zLuIHqNFLnMRuaehp4UI99gNYuAFuZ11hyZ8GP0jz03/
TzPUgRbyYeIqkAp7zXe/hTzk/UHQ4cDPIGQIy0OwaiEdpxwTK3FRjgAJjlft3/2odoIuWUno0Yxq
y0KhRqGISH8jty/QjU6hyHN4Z/ehFzuqXVrqdjaybeNJG48x5a/GA5w/3WrG7JUPMfEPPrI0mw3K
DShSpZ6Gmv79Id86MBffw1/u2jRXK4iOdKhu1y+9+oE6ICk6o51+1+9q9Tw1BjZPPZhM/dW4CSDv
FYmyZwm5nfvfcePwXHwGNfUqVGmZiMe0pD5YW/0ZbKcPImMk3VZI7FhasXZVv8UqSCiwLPxd3EIU
S+2jOguVKijGyAvRD6cnOvfagpdsIjO6F0UyQ2cNeg/iYTSRcPiedqwRVqTYoadkc3/YV0WYvz4E
6V3xRyH6J+45uyUGJZ2EUB4iTxufeInkwn4IaqiEjCTcJAckPz1p7QlAtzIsW1BCCAWiUVT+NeR8
LpecGzVBHrUp8rLGBV5/BHeWVSvbWLSihzHfCJolVobsn9LoK0Bba6i6eA9By3dl6IsZymVcfMZy
Gs+GzqRZMgTyHHlC8DlwjV4CL+o3h+zoZ6je77ryxJdGmZuy2KGp4fW+9Rt3pYy8PjDU4HtFjY3y
l2MdBnDVSuwl8qsagmxW0iXOJ8lHga6viPPNvFzrZf+5AC4GDFwCXAv4qRZCQ9BJXg6Yk3goV6XV
+NOF2SA9IusQONR5sz/K+vyG//vj1/F9MhJsyJm81iQxQgJ5H7MEjmFGtPKH0XvyOoN8EYDiTQdd
wgEPI91APyTZBUaJRFmM1Njae2JJn1x9N7IBUCRGyQXC8JffPZcauMMAgfX68hQxUEKBzH24chCu
XO8yN4jwJYDoeR5yU5c2UjAQB37Rj16nlGQASWASr2WJOLp5RcGbf8ntoSGOheADihuXRrqWGVIt
DCdv0j+8XW9s9LfamH93ZrBB1pPXf43kNSIfGWbwTTTB/5EbtuwA16sfTgeNcIQ4Hyfnd09C47Un
tfn08CAQY+v2+vt3RraDBb05ckRqCA/YVN8soJo9Z+Nfa+O71z+/O3MhMEn1Qf+WDyLhIYAnka/e
kvDf6rX1pKIJUCXQ8CN7JNmkA1L0tivYr4PxnpNnNyVmp//LY0DNCBXCqTULJOoUYEbsuTlJjMH+
HnNsTWj2KY6Wr+QDfnjj6Z10tgB0XZLpi6ETFZjbeR/QT0VL/ktBHO/rw7EfPcM7OLWJv11zu/20
3T+1/bYx7o9XXJb43hdQb6ssGqFxzeEL5I/WqF1Zdz4O1h/LOpoGeohBH2v2xJaJTcyNuXf1l41r
EnIkW2J/Gqq+tiWXk3Pva6jLV55EMVBmfE1CKvNN0ZuV4V6H6Jfrq1Kuvg/lKNYGGGhrB22KKS65
7+4P81vuzCIjOTa9M5vNDsKu0QNTgjshf4PWxv05vw4xqI+gHH2jqhGXVfiIojyyAOcC68wnJG4J
YnR5Ascl4+8KCTljZhcA+4PScQKF03ItuFubbCpLDNoEP8hFfIa1MBUR7+1QgOZnlxBPwwk/ERw+
HXvgzbIeW9z/rm0et7b79Cro+u75ASfwa235r29iKNejKRflBiSWRdwLlw7J73ttKqM+9TIe+BgH
8lZNkRvVR5S/gle0aGIjY90AfAqTN/g6i9ZKJJlbpM0aqH6nK+v0w8NH7UaNWzhf0djHKiiEXH6N
wijxIDFz6r0xpDeM1gmgP8vs/4ewK1mOW0e2X8QIgjO3JKtKg2VZli3bd8PwdAEQBECCGPn172jb
/SJ6071wt6qKQyLz5BnW5zipbqjvFpxMUJbfzF13jwtkbx0dZhTLyWBVimjP5cl+Vf+L9v//XKMC
UwX6tAJsRVj4/cc1Ah6hDqLY8cQVvPiZ3ukTDiNk1W5zfuuLGRnoNd1vBA6wF2tO+7tSSMZTvZYf
Rbuu05oUu6qu4BfVJ3kLh86eEBZBLyfP/5da5L9PSnxX2K507/Aq0Kr/eNJjUZ2tLpbjadM/XHlM
Xr4u8X9FZ/x3CXv/ENwpmJ8CIvpPO0UoTtnue3xI847afunhqalH7Mkb/T+qB0z4/6tHe98v4Jlo
kL33vm34j/Mh6kLvpcniF3Q1rEKCaFWfg5t58VI5Sn7Syi+/TxbXfGxyBC3MWWb/ptQ16w3SpBlW
3EmqDybA2mniRpJ/jNrJx5Qy/q9eRYPMLB16jMZldNd1Qzseej0/n4D63owKG1J/Qi2KwRsPFqU3
mad3JZYqt5AVNN6IO9UX5sqlHpeGxXLY5xVEmzoX7pZgBIpFftQZuV9rv36DXrZT01oaJAEvobJ/
9rh0b0bvrESgclYiU9J6vkxFu55v+X4chxjbXeq0fai3I+50gOFjvvzLynam0Ph1c996UEyPcF51
VSt9z10v05XDxaJYBubc8gv2SzWaOeRq22mp/YlOgicEYDTUngl5E6LkBjiIqI6BNKyBm/bBl/pj
pTst749eQRBHNr4hybl0LkxNvZ7zmM4F7EvhjzK/+BLdzljuopO34mwcv8NXAf0mo9r+sRRPD1jK
lUbk63wQ0OxzUOK6Fn948Etjv+lujnipa8ubxypk55OSB2H3jKj4eV+FkYPT9faBrY31k9/I8RJl
Tr+dCFb7ZSpZIEYkmPqpWERvwWI6u9e9Lfr9tuS5zoY1VTZMJHmY72jhIUXdjuW4xa0TFKl2wfyN
pO7JVLfarFPX5TsOqBJhXNfESwHHepfX0LXL4u9e93N2g6Q8w/5ZZeLCdRchaG3fb3csXVsP3Sot
Gw+YhNEbYr7kFxjFQ49U8JoWQ7kwk02Wt8cJxFaEarS9yuUF1uP503r0qGPBiO1ZKba+1nbVKyKn
eMmv0myzHc60mhc9c7I8nqwy+E0bszcethnmr1leJGQO9PYxxDzBewdSm7+i0Ty7L/UsgaoaWxxX
DeXJMiSd138WbVo92KDX/lJk5VoOJubliynDjLwvX8/xzhnXusHsRw53sEqw31p27ndfegiSkPJm
98HVEXIarTqozg/ilyE2J+4XpdblI20Kw4G7nV5e1o050OYr3wOproT5KgSCjYcdq780ZfLg8Ijq
G+qREgeEsEC6ShpT8twOC8vZvzVkkoiQNKm+bQsjZCyzVuMjcxChOo67cdUEiofJcfgHDOVJXHoI
3LjsqYU2tns6MujWLkRxDQSjPqtixCbG/4zB9F/inDcvAZfxxeW2v60KXOZRLT7+8TQdyHzngMhH
kp/YxXFty7ez4stXmTHAinXD5qGIPbAs5yl+v57xiA1tdM23XIYWd5S0+19oIxRmJFOeD3ArxKtv
cfohe8NCSwT2vj3WEWGv2g6Ar/p1aI9VQzMUg3gjDr45I7Bq8yuqGO9JJhMfqKzZo2pZv1+2ztN+
fNeq3YVFLfhAyHHo2PM5H83CULZct7Xfs71UBlYJbvXAYZf5nM5Zsku+m/cTXtcZUlUJwAfkM+xf
t62W7oPvihVXS/AMJa0v5J/Vhp2Pzjl8UX42azfaWhI+ZhuHCL/SeZ/A1uzmL2B27FiIzBAPDLB7
xqzWVrL+854rc0wqsB4/umkkyIizIV9byBfTBAii+WVai77vPOAnM7Kciy+Ky/hzC7tgUOcuLcK0
2ftNXXuOnWS7bMcgA5LA3x8yFIS+sOYhm6FCGYRqULCQkIo0obM98/JugU7zl4tb30L4Nef1pSQ7
5R9AgD0ecpFm7G4wD4Yh5KUgY1Ul3Agf+tBcCFlSPYFKGjAnV6fdxnyW5feGWF2NpnTaD71JeX9R
kRZm4PzoXtyi0GMugrp71bDljcm9zW6tU/Jbr8rM3Hf9AQ/UPLrtJusdRke4J5m4rlr23RNjPUdk
UI6qMWWHLNyARUx4jI4u7/gQpFyDWZv16Th33cAXP7OvPRJjPgISFutrKLJj+ZDlThMwBavyBuUU
hcwOVf87FtIhDSU57a/Dtb29ACLgP5EsHV4T8m3fkwy6+sW51u5jp1rz5bQrtiLlFut6hKq4hH6p
lbm/IZyuPy9r74AocxqdvK+q+UByYUc3dcv42vhhobv+YgQW73ekcVlzO+o0P0eCk2ZshMePzirZ
/oqH2sUzokS8HeUKjcFrXhtsK6py3reneGzd09ZsC5j4e6vZVOq1EGPodlh6FKGm6TGzgbGJ5cQ3
w5FKpS6K2h7L9BnffiR4PrexAYMJl3FZ1vmTQ37HF3QagQxwKKjPR8n2hM8zVZeg/bZ0G0kBFHlk
SGD9ASJ0+1nzwH5gZgsLDmhS8qHueTQfjjDv7k7ILL4IkDSX685z9EBr3Wtsdc6UXfLcWXHd3j9s
Mqwr8I6LDgnF1G5hLIsl798gFTmzoaOFp1OtjPNDB0fDfygCOuIw40K3Q56F6mfpt6wcFdT/T8xv
srgyBRx3mEk+x/t6N4igxnqQw03ncIm+AobvxSTdwcLoWZmDLxN1sz7QJGj74jmC1YZN5q0d/ZZ7
WEW9s7Mn1PMaJKe8RbIIU3i4x7k/treONvk2iiNmoEiv1C432N5U6gKbMvpvrEXcLnKp22cQit6R
k7INYlpDhhSvowk7XlAOttg0Aww1UxZ0gZS6rYWHyUhLfMrN0R18hyJDSxONYfYB9yJ/zpolzY8H
cZLd1Q7/eotz75ubJ9p+aXmnltHP25G/m32I/ZFynj1mM93+qKVeP6fapzhZtoJW0NDN8UtPbeiA
KurquO/PqpIfdJbe3RGogisEbAAAfeqy8ORKI/EvcPbx9FWXYjfP3XYw+qW2tvgqrYYz/oHd2fHY
2CJ5nOYJmZtQ2e05f1M25kBzqxlrJnQeKDc27ilMVYYudUz2tCB22M1904Hk/55+3dSYoHwJd2DB
cjqgce/Jdbb7il4PPSiYPLL0DFOybvzVCcIfbJ2r/qLbvdsgPbahvqNFsdPPp+oLNnXbrjCrCUfW
1znOhE55mpevkJrogFycea0+tL49l+k83EZvJzMaDNAKf/IeAw2GYBKFVz8z2rf0dcY7JIcsAy1s
Cq4LOTosgf4J3ULXhvSqhfbFR4VvpSffxvKbxdPxTzE3ZLvOJ/4jMEvli+YYMYcedN7vJckiG0sI
aj4fGT1/1zbv2IXMnXyR2Bw+aN9hVvF8Fa90rpf93jiZfy5jhyXw+6GLtnItuj8AFNg/WHSl9FnO
ooPJmqQ72gdnanbNmTq3kTmCCIZ603QZufKwBNToGJ56msff1eq7bgj8QPaSsBzRa1ljcA8NDrFy
QPxZhX8tqPzDZgJhudTO/CtXPX/dWw/XnR2lcR1LXnd2KDvo9bBtMpRfZtkiH9afEmvepLy8opDl
SLtbWvpxAdsIjUu+F59whjTrILqkfuiENgeEPo+hIvGA9yiKE97YkuIqDx0ybnvMH6tPf4ltlxci
5hNiPyt/96hq82U/PAojX3bYmaDV6L8Vqm7QBGSNcpAWlOmp5wfD7JKXp7zAL7G8bZb1Ly628m2L
ZL4JVWCjk/X1TZx5941mQn7wmfIvucnneVyrmVSX0hvyT89yIDfM7Qtuh+2qKV/qStx1JUPweald
w24tzXd7YTCIUg+Fyzd/4XWAc1nMTziQYM9fVdNRWRM+4hKh/+adAay+9ibDtmnfsgdaYzC+1FHs
b3MBh1rA/mjzh3NF0PKQsQg93WELuMrYKPr2IoxmGO926SF/q+eKT7XTuZ4wzJwKrfuJRREAdai4
1pZtbITVTL//TaHFNS8PypD0tiBD+eaX/rAoWzh+njB+aXMzSy3va2q4uCszXxVTkcOu/qUFN1Pi
xcSZtd4qmvllgt4bTi/tCl8hlTsYvvgKUEpO3zuNolzRo+WxbKFvNxikB43UOD7g7Gy+O6Xqb6Vd
MHBsVSj2IeuWHfwY68PHzJleDqERosYOAFQ78P19NGPStFsHTbfzUqNSk7EwWLgPDasV4PewHxRB
mYjOozUU17KW+FV9FfSHwnHZo7Mi3cPOXQRTsgHRdji7bDsHkfeIYO14+50WvNTDoZID8TYmSca6
Uv1zLHW1DetOGyymXC2aoTokEoa6lRcRPZFLv2farvlQ+n5dJmYbBPQuelMvWojsT965Fhhb72Wa
vDWrGl3TqR4P5QoGa49AxlcoCKuXYw22u1SHaY9hz2ikg5FF+5SxvuZjqrAoGSDaxn5ktxydaACN
/V+D1Q18ICpfIQwrI+eY+3p9hsYMY7sshfzriyA+EsGounSbwSu5NKrj44quCSG6XJTtBCOvGhqK
ReE71ZVPn/KcLeaaFyg0qCh7+wVPHnv1gXXA6nJGs4n0qwY1UBXmOUZNzWU9oUieosYFwN/Q4ZOk
FaJm6S44RijfLQ/lWYh1zJtNhbEJTn10DZYLlCx1wB9FA4sxNvp6YD7kbEAHbr/Zcl0+t4j+Ac7E
0Q7nGrG8N4llYjGwLd9hr4W3gQ9zRXCxZLGJv4s0JL9WNUUZZL7r06VvTvY7ueP8bHmo4AU1A+LA
/2VZHnFlDUU3iIglWWNoxVVvs9dUrNVPokudX3KzNNBZElE2UwHOAR2Ip+cbqnWUk6CLsHdzy1Iz
dZjsfnTrXOWXsDTyWfIzNpc+W9mPhGkVsJCrbT3sG9qhYWVr9wxhroIjwZpQdQuT8f5zqF2pbxUX
CLeCFCZ3l4CsmEtVoATfSWxSwaw3ekUWY9XRH6SqvHrAMKEJWkIH3JJ3GcZVECsRl6znddeXNhEK
C8qyEXdbWFJ7CWFlv/fVy08aeDQyVndR7ne7PPbtdevpisPa5Yceg1cgkay7lPSLJsrwa8dOi7RU
De+9e0uk+R6F7nAyHnX/RqXcTriQ5aodqhOeuKh3G0YWKquN3MEacxc3PdewySMM/W7HI1lHDdOY
E4dHSerxyAh5buiCyh1Vfjybgmg01yIr8N7DXVMPs84K9kEbYtxjbRwGRkgEsR8BQbZHrw8A/w6y
Y4Z4QUPce6UsoJLdWKXQxFpZbkODRxBQe1xmXK6i2vx0sFh1o+GYAyZgw2/4c/BQEycQJ0Zr9+3s
tI6j3Y3GMJZhVfkss/wAAmMBRw19hLrjoaxJ5OioEAQ8EaSOQ9OFJ6EYiakoGQ4BXcLQtsuhB4rx
eUeFOgr12CwImph0HtaPZS/7bcBwhGp35qpCQn1Jq2UsWwq+uziobi+zPgU8VqTawc+ck4OFKeUI
8SALbPZU0Ogl1buoZUjlnCE9Zm2wQwDCjsV9h/Hkb37q7Me515ZcG3TXFoemqErEEULdPqjG2f55
Y7SfAfaL9nkzNPSACSNR6C4FfoYuGRxJtKFFd7eWtfynJ/v5VmRFguLDZ/HfQp4Rs0zpiJiqKnZj
N6f5c4+Q2RpNhMD515YUx7gDo+AbvKJhWUpqAfirB2S1401W6bp1KNFDDwMcVL0TOssr5ukN5LC1
OponB4Ov+ebS2q5DVnDUWCdwRy/rki3Y0afWHWNAcGg3LjP8P0YWG/ujPFTUF7ZQUw0Yr4H2sODO
n11w5R+VygbwjaqLV7+nA8ZkB3qjsVUVXmYNy8pySI0WOEP7Uv72ounV2Lx3+AAHjUQBP2j5TsfQ
To3WEqgB1n5FHQscw9MsU5Zh7vItFD6F0M9zgPPbpcvjRqd1kWX5TOIc7ShQDv6um+jzwVe5ftJG
lYAGuT6+FaRey5tCKOtT1+2aTzDahiSbsyNXT70QDbtrWn+Qa5FCWVyXzGMfzIRUeMnIXPordj0B
XiT1u/ebKExOpwzpn8udR23/1NfLmk0FR/zBACip5eOOvBv+XKds4Y+hXBQdDkLgoGKC3opBpI5X
Y9qd/V0yS7ap3nLZXfoChNBxI5J3F9jEFr86CF1xb06x+5Gj2ykuZ0kPM3pThG8dIkk/yqQ9ToFi
024s6G7+yVzWo3s9XO0mr1Zk+Cm2wBI1kK35Hup3CDKCCXmv+0yH+03nbB+3REp9yZSr73qgOWmS
kAWQQVGJ4FGHAeTS96vkN5Ukkuqx+ulRS2nWfdxt1rthZ+iqNHwjURqmFooc6EMTDuwsAZ9x1Kyf
dylWQMZBI514sSVDTCkaq27wqYsGcL8uIdCB9EkD1Ky6eSSS5gCXJTar1343QIZ3zGVsWmkPRdte
Z2ICmVMC0zOsejyqvTV3lL6PFruIeMVmHBEguwPQBF+ulcbC+za2++RUEf9Z8JTp0a+rQNO7dRzA
Z8+2KfhiechcIzOQZbISIAwuong4BE5AtFnV9qi9AJQTAZZ+hGV8MGOPqe3ONGVxTELHPAD7lvqD
ZS7HV6gdCAUwkYA9z6n57451qIE05W8AdUSaiE4lGiYF0SdamV0vQw+5pYWdIro2IEW2+5fwvjFD
pv2R34qtxdG6JFD9J5h45OoOjYjUI8Ez+tvjdqErSBVrb20CLvzdlWb+iY4ssZEtkTM5bPtWIFwg
Es4B7OYye1iI2sP19PivAZsk7OC60u0F3H2ATb373XSAhZJLLSIgXWeutTqaV7ET8RDo2kBmvFV7
DbNyaGTfqI9ie4H5NyX5EM6cF0O39AI0SQEC9R5jSlhZuflxOYGqjMBXSnjar9qfkxFz3KYWEPH3
xCM6JK2X8Jk2cv5es7P+vc/Lqb4LhTbz04EjpP5S4NBO9+csCPuEbxnZdOZHjaMNPnXFY17PxfxP
0ObEDVP79oFsQfpR9StFzLINHuZmZbuLicIp5IeBcAoPQ6W6L3voIBeYcy/RnORxVq9pEwFlTcoD
GGtxJNqFcbVawjyhOxq74n/cVfo5VPHQ97SwmsDoSje7el1TRnAvNt/wZ7EsSzbVaHNxp43mn9dV
c7CwMC35P6tabAeAHMsCjPkgecjmgylVHSGwPnN5nWeW9SPOvQB3Eedr6h7skrUFCrZi2ZShWw0P
sAchX4GO26e9xQB3E+gi2IUav9RP6QzmF107kyAIV5X9WK45XBJKliQQbEyLGL173WFLj78k76Xw
fr+zTYzr5I42+gePbRXK9Lu/BDo34p7kYdL2dqRm5UAedAP5LhB4KD+Prbpbo8vlnfUa/OSh7qKd
byD2CnLZl7mDjx/MEtjDJk7cLuez/Ad6Xbj8L53I4fTRyRr7IAIrYnynCrcrbDksVqQO+HpONu0j
ALvjuKAzrf3UKdccQ0UM2F1ZAchjFNY322eDGWm98A51dCqpmPdrvRA636APKb9WLboUXLaOZxO3
a/qHwesTPaTb5tlfTnDI7I0Evy73FrmF6jGSzjUTW9plmRphJf8WTpTE+2VGewMLdEA1jAw4Jmz9
t4TNMFh1J2nuLa1sA+vasvsBlS/5LrNjS3+4pe38G0hdbF9wvJYYQpJ6ZyYaiSaJkf3hrLRusbvi
K7pYBaQGrT3L7o6q0gC6DNMfyDID2sJWAGTFFAGOmao/71CpTD6evdKwLfb6lI9ZzWS4sq1Vzwcn
O2hx2VmiSzPHCUdBZop15Pumzs8CfchbtqDBG1PTIOMYwI6BQUimU/bQ895337a1gBPSfqKXOGGM
td6nE7dn3LpcbhM9ct3eGhl0/dwHwuElsonjF+FlA0ZuCsh43xAL3Nx1brXPbTiWZkiHJZdmqc6n
ueCquGwzWr5LqeX5GHVumoHOPeiRlTLLn4KJvH3yenc5sCgAYWhSm9iMKDgHeyhLb8znWhcRew4t
cwgsF4FmlwpZAZKOnQTCaTuGUaSAqsIred4Xe7d8YdibgS+fNaB/Or/az7vT6bNHd83vQWkAvKBw
NjbDtmlMRGzOizdczO4TJoz4JGxo/vE9btagK+ZvLT/nbmgbefw4696Wg6xXtFxsb0qKp6DdQdLf
uAVAGkzzQoBjSuAFTQvVx77DzhggQILPbmgy5NUjhHUAi3NGuVczzoIA1D8O/ZZaWL3mvEIS7Kyh
RmlxRuMt2ot0aVGtv4S0qZ8G8N2nxVv0YVlu9FgheO+er8CeLlvCpDcSYfGdeLWafZKVz/9VkpRI
Hdp28n1lmf5JC5G5YfNRIrp+o9XkMHTHy1EY8xLgPjIPsFI9v7lVoVXbOlVfTpb2OOr3BhP7i0a8
sebEUC4bhlVPU7D5TaxHDabDO1BvMXhfIkgPHL3svoSJRc/D5MXa9HgfKvPaYwcNjMryBCYhgBQ1
HmzrvycGZuX9iub/4wkR4SvlHju8mewZPMuDT89rZgBBk8T8Tzq3aPcZX0HcIEDOHg61iOYaiFru
5yMkrNSwE4JHBaBM3EcM8nhGs6q/wwqoRkOzICwiAQN4w+FQ/gbPB5uhDttw7NhmpARkC053TExu
eytxIdchlzjTh8zILAFy58XPxh3dx2PdN2wwyL6LMeusRxErC/Nm+3x+IRX8Fzp79l9SN4scqx2f
soFwA6B/dSsQu8iJeYGsrUb8g8B5DQiP1t9cERi/7W1kN4akNz4Y7KE+xKBOfL5I/KGMvcV2RleL
N2ODDvA+9pXUMLvs7R/aYgcyAPxEtgolSJZBNlT6DCsIFS6g/h/9KHTKYWtH2FGO9YomGjOEn3Gn
WSofWli+LcMeuf/NcgUdJQ5lALWkDnu4Qw/pK4D0WGWPUMtLLM22Ki7X7ZjzT/u85+0QInCuEZbr
uL+uyoO9mU0DorAcmqAYColdsl/jV+Hn5d+w9bsaqbIttkiLbb6oTOkSFm2lfsO2/1RDHzADj+pY
O33Dry4+UlbxczgC729LiY4BO4gZwmfJ+Wezn8VxvwuLh6pCbKzGkAjXN7zkSd9t+7JitZFm8cr2
45QTYX1Ul9rBJGrMy9T9PpcSwjMn5/AZBAHxCY758dnROuCJON63GhiK7XedWf0BwAD9kzw7MDqi
a/tp9/J8kqIAhNOl5kGSd+2Kt339WjJWQ7Gh1uZfFc+iv/jFNeo1lli14RlM272zeKxMXhXfMFu8
Q+a+BcfMU6Ufd8dWGNZ3xYF+KC/u2Zrm9nKUdQITrRHsZ79G+yI24AqDxbScrsAn4zzGUMafWaWU
uiZntu9gSaDr6RA52UxoK7Ma9AB3PIQiwVIzBOp3wJB83++FTGG7Lmh5X1tWnvsPUE5dBrFYrQ95
KzNwaEfZZvs1i9Tsj+7osWluyvT+lCGE6rxrQsGqO+wrCoZ1eS7lvdt8UtfYxLK8MZudxd2y9vLb
gletAlJr6vIXsFhLvkJUW5of6C0p2BUBLj7Yf5fsWmSLJiMKN/kBAF41NxsPnl9WxGvhAprYZBij
8NEA81uQy5wjcG4ABdrWn3LwAtAO8nnbH+oTnexUYCP8o1FYjU8zalR+UauoQJnAeh9Uckwf/A5z
2RzGLoa5v56nhTNTJQBP3fqFrDv0ZWkHSNEG/bfrsYAC8rbYtxZDWYenvcGF9CAuihEvhP29dp2U
IIefkDP1LmTkYUdvb66ldADBB7ns6quiWNL87vDP7ePG84yPZit7HJxgEDisI6gsp9PwDX78CauP
djIn/uAH1LSqf9zmY/m6OuDnqCdz+6lOTfWv21M+X2xHNjLQxNt/OkUg/te5y7ENxib+2tRLFu4W
Bp0I6NAYSEFmymGBnI7KC6xMkUe+Dh0T2XGpQ0SRjRngySvkyc1xwWMHVAC76go8ujMpCOp9hhdV
pUx+KrXg/PmoNbDRBugJmBAV2DUP6FsrGIRxPcOwlVdgEM04cuW41hVXY2mKhM517+rXnPSnx9I4
YZSsj11gby/bPWDY6xmgtBLp5VfQYKCSTxUoR9h6tgqrOteRr6Ig73uOFR479zGFGXGenW8I6nZf
23FlPYYfh46+G7IWEGnoseMdAcd3v/AeR5BGNmexkYz2oBMMPLr0tUAaGWyRZbDZBdSpbXkwPF/w
YJ4MazEPGkVz8Q2m1hEFtXVQSdFUTvBN57hAaZF6ErIo4zMNB8GG12A/d16y4kC6vNtkYp+ioQ1c
jQ5soD7VJYh/DPXUt+5TAJoWJlXrkz3ozUvxbJqc5TdfrUW4700AXC+PJc8+gVIV2R1v1r7FuBnV
U3doatGEZ71fvgLAEx6Dzmb059IkniMvG1Mu/0LmWvSIfGixdHEIhK9xhQEzf6NsQ4KMIhIYfX/m
4UuJ8awZGDHp3XyXHesUUx/SrZ8RWj+RJYP6XGdb/AOuGOCwvFxafwXNj2c3oJWlvgpxdsd1Tli2
6iqFX77MnLuSbFZ6UrpLccxOM7PxPSfzHBK+FxYsmO4+vYeZ0jsPA1ecTyrM8RHEOytHcPSAF7Ha
A47IAUEBuZRB9aMr26Yb0X8E6JBkAZ2ctCcQ2c6abftMJQNSj4M2nBciaugmdt6/E4vy0KSb2Dv7
A1MOfWkjxT6kaPlRjAd4DDuQD9hvXaxQ/slgz4+4tGynFCYKaCy+L761UOjxrZuvuMkgwqkV299B
QqJhpy1sugerojh7QB9q3j/0C0O0RNWVYbnwiORJfMkyglRmdh2/r6Aq7kNrisO/nfiV+uWYwcy7
uFqW7LN32J5/p10mKpDQZhh410Sv6LnjKv2zgWzgac8kt99IcfoNfkvNjrfN4/Ad553DPJaSA1a2
G4U3aT/MaVv4q5TY0IxzBXkBYGAsdwFqsXN+SkpXWBe1rWAD9hgNgoxg+lw9qAM02wsAax6vm/s/
zs5jSXJcWdNPRDOAGtvQkSpSVlblhlaSWoEkCPLp54s7m3PztHXZzK6PsI4kCeH+K1d4QU2nrDxQ
ocbhHhCnwWLAJ0/OS57qiwOJ1Z4W7CzFy6QAs76IuMvcm4arJ/s1NVE83soF2/KGeQ6BPS1zGd7J
NhqzY5rYet022SJJKQ0RotwntsKjjaqSrKppZXbfLnPilX4bUiF/c0TkDUxsiFr1MConnr75nVew
uvx0dm9W6hwCXxNf663mYevdOs4FdCSCkYlcKGZ8n9YyieI70pUidZws/OKpqkZVgpUyPjjZjgP7
5wgTPEwbr3Z9eSDGslj2vRckilU2RggygsHPbpp4ZlXOiKzssW9F2PyWvVhz9FpMeN+MnVI1nNjQ
Wuct9ss62BeTkxRHVBq23DmBkd2FU7l67GrJNdjKqJsfKx5PnRptq+RLMznWPAvy3fnTua6S+3JO
KG9tbdKf0sGXfSfLiJM5BKN2bmEPGVNQgfcS0tBlsvg129Bl6MPQenqf2taHPQWHT85MxeUGK4fV
wkhxcNtqv9q5kgfB2Ty+OlA645W2ge+j3ozRJAJSJ9l5St30J0jE3DgbRDfesmv0koQbA4dXnSeY
ANhkVWv34DTKmQ+BCIhgX9wiTm9Cpx3dY7DK9TVqknw9OUvhZkdj4L83g/aTn2WYIs+ZcJ1XsCRc
24xpHnitV8kLzQb98YTNKnK6aQczjhrfMWPI9aG4rBGnafcqJRmi8eS0k6Nv2eYIGeK19ssfTUU/
tlncXgb7WRk33PlmCoCJpNuFxKbZprgN28jcqr6gBVxGh1im0V99eza2YByMqH0nPzhLiWDEC1rf
37pDgOKXW5JrVXQLbYFOqKX7Ehb22KI9tpuaokdvhIlHZ1c3DaHXU+IiwMsBfaAxEGjhsFFQn/ui
6cPiW9mO4qPxe9ODOWh0eOgulN7oOYq+wRD70TGIW/lCf0TG0dIXPkdfMfT5A6RJPR9tA9VzLhrv
updHYdn7RW1DaKvQck1rP+y3fal1cOusghFBtsEBfuOkjssiWAPAbTcoi3XT+df+Sk+ut6BbaWR8
bjAALCdnbQso2TqlIHP8wLtWEAO9KPbrQO2aBNkEbWAVE0c0ram/ybth+FO37vonDYsi3NdwK09r
G4LWqKkR2ICTaP3CyYHTqKcPffIUZOixTwb7NjsZBn/VNsMzgH53UXGfJ7RAw/KSE+gxH/O+0QzS
orlfURP23u+G1RRsgHmobHLpLT6U6RpCLoazRF2k4vFP4AyLf0rDSfLwZH6UoENLTm5HFDjfIVHG
HNVdFz4PC0zbdlKFrrdJM6Io06kw92RkGNJXqFAYIb0oRVbhuCz9prRj9i5y5X6jO+seTI3GezPN
SpRbg9pYnjS02y/H9YsO4XhY661YgjLdwbsOeAqjor8n5DjFWJUViHwWiIO3CCFge4oWNEI/NHD3
hDQwYtmiH6/zG2AKvyf5sjZiM9k2RlWWsub3aMYYhUgHwYIrdS9AF4bQ/o5MtfZ44obOOYypQVVh
s0GuR5Rk4s6we8pdo4KZEpZvAfMUeBSvesjdIwGgCmlAE9fuvvHA1nYTkl3uGd9bGNkrWs38cb8c
m2PT5mT/sV1xVkfhWADpxJk4r17scG9GXmWIa4iDWyEUOkXdMYiEu4BLC4WBzdJDOBWxuzUuRQcb
bGiYlyhc5Ig2hMClxbrqB0N3sljTWnRLsAqzXJjckbDAE7PQ8FAbCXsa6sI8ZCjFG6A4KgjCsAqS
MDTQ8rynNC5ODlNvu3sodPWq4P+rfeRPDjr5oQ6DLTMvV+9cIEe1NzAH7AZnRVa9r/OZWmD2+gYd
awEstA3ztK8p4iP7Fof0R1tQTpke57CCwy8HpfO9DmtfbsVqBCxfPfXPuhAUGkEUN9/mMOiQ1C4m
CU/uFPM3azs8eGMZ/w7awnlBkhM9mkSjNegG1H43/DHgX7Zwq2rbhbNBbd7HZDnRBiw/R+apN1+t
7kS3iZrFHTZlWKTBI2SFlxGkVzu1C82S+tI9V3B0LDvIZYkKH63xXoshWN+yGPh2AwKVE0k9eqSc
ln43VYchXIMHyddR2zbQeX931dJ8BxKvGZa19vmw9Zo2fU4KTUVfs7JuIEpY+15AT3lo8mF4yRjS
w9SXBTLxOI6pA9o5iOQr5/0aHyhB12RXJx3QnB7Y4dtobUpx30TecvLWIUVru4wNpXY+Ai/z5KXz
NYpWTedZ5phmzOz5yccIE3S6DpEIEGqwhJdjIOoBjb8u7Yvj+OPC8D0gj49m9DT9StcTwEeOrSNJ
3+ckBsool6c6WRo0XqFm/kTU4Ss5eNLV9qbmiHuFh4l/6gB147mKh+mjR0OR7frAZ3e56IvnU66j
Got0NCzmqWVMEaOlsmXI3iN/zuYD77bhGBw954sZ+ijcFynn8LavxsDezG2a6Ahth+/dzbg5DGIs
7WFxzAMGuIEirOYQlYkKDyYv2yssU6qPqJPxj2ZybYcKuPFenVoPX/3eEVi0IKaKfRMm07Kd8jV+
Grqy4L7lpNGHKiykg4E9JWMKAUcHPdvEpZc8IMjMh91oYqLKKDuC/gU2JSRjr6UQ3UZzSKS86DoQ
7XGpxcfkm+yxGDKP8VneAtRYVbRrD65iovuuS3OLGmZ2etLFmzF2d1enRw+CYfUXd27cnvmHS/I6
MxirQwCb5ylXAgfZns64vq2jMeZS81NQaOoqDBjAydV7I7rxF/Vzae/bUoPZRLOZ4r2j3TY753yF
32PQleWHL7CDgElx8uzMNINWeFpzharOWZl/GKTZuA+zIS2/8wEzpNl0qNPOkmBB+i23cb0LPb/8
3nE9XsQs7Aca3DLYxmuAfqmXJhi26yDC75P1+uAwcnLmNIZh77zJ8uqSg3rmlm7aRC0/PDwMl7JD
a/ZD68I65wFVtNih18v724JcwfVlTaEyt3lYgCrA8oIH7zHR1NUZNDkZflEG+eIwxqF1b0prm+7i
SK051+w6exvjzfAjgdaeROkgk9K7HZdgSHYIBKeQfJzR+M9BZ31iPQoOgdPKvcDwjXTO0eJ1rsmO
eh3m8pD5Q1+dgiGtoxvDFe2cwYghQGXbw8OH0h/ljtsxE4fUDeDHU5oxMI84HZ/zQdGti8Dvv8xZ
FzKaN4xhfCWaqZdQjbnccRlWhKa62NqRVmTQoWMd9xzua9g9dIuDljyEezIHJNiSvzpZkMUzhcMi
sFs9Dg3IcNMce+20/h3LMUr3dqSP36YSIHzT47Twj5yD67St8c86JyUkKr4RVRivt+ymbSpm54MQ
h/6l0qOentRQef6+nUXyIxxQnORVUCW7uUmyX6n1E2+Tjl6e39tocQBksGRldy6RyD9ANtQP00a0
wKUVQfxc0e0z/r1B0VYeS+gyJMYwhdNLgv8JKUZWD5SfQWDZi2uUiMOQj0t2ngPkv5xTIpt3Qns9
syvnIU7uhEhcbq45drtHxqNk+W7Sw1W/V4TREH/4Dr0Ci7Ra3ud2LOVRSo3gPU46Je9MuML+2GZd
vPvERwBzkJG7UmhI6Zqo2zeYLPoJhU+FwA0UrLFddgzyJegQNLSyAw/wg4h0x2Jd+CUHkXFTK9+5
lxJYNmX3ygAbMkR091pDOTaHGkBg3fZD4nI2qLr8lbPe0FPCnUa0P3Kc9rXTlA733HUIUyGK2fse
ld6AGUh5M+61AGyF/IohW8GfqcXm2egfHTzYb7X4DSZCl2DDZ8cuTZoxtjGugDG6Rb+WxSgURbjj
Ou3tKMqSI6pKu3eN6Q3yyIj229pZ86rFMnnPyqaMgmq7qfnq6nryt6YeZ6YLNo0MvzJZoEM5mqPm
3biZrVmA69wDJRYUU+52tsESH7yYIAy8OtHaHuwy2FvX17Q/yNTW7DKDVEla5hyEZiKFuP3pdyvA
8Ri3Y8UsKgjAej/M8fplYQLkY41ZSVMvu0V0L4Ar65vET8b0zrhZwTz4ga9z7wvdpE/Wa1ZPUz6p
vEbJQHm1IKBsbfy0IHE2bxDj8tsgYIj2ZHg41T4b0bpwTGcRFy34AnOmm4nckEYG2Stpc6U5GYnK
GprH2vriJe7Vb4PnbqYBZFbGPqkcbo2kyoqfEOsCeA/RwKQeQ01Y3EsVExjJKNeB+wV5dfxtHIr6
tYzgeHDS1DWwLP2rPAylCllNSTa6W4Sw4x3UL93r0Pr1A/rnq7XaDu68ceUSfNORWOtH+E+qJ0vQ
crqL5FB/gFt53GJwkWh/pqDFOSEB3k1YqGITrHmIZ6K5CpxFLuf4Dj0CVFs1RQPqKJqwapuWeam4
lzu4/yTgf/0D/Jum5xAUqT3kIVIlqg6E9pxio2RQqQNDdJ/IKpP7nIoXEUxcGUSRlfDq+ZJSMebn
OSrW6ShEoz8K2GuiV1dvMfT90uSbqMj63zaw4Ucm+o5jopHFtjBx+dgmc/xVYgX5iJxCI0RMJeZC
GcVDsGumFnuolm35oefJkbd5IPFJIGXPzd5NFRNK5zGINwlaueDOG+d8+lroYEo2bOGImR6QqXoX
hTkK58l3UP92yiORv2gqDy68t/E7ZXWrNyGmBFKekhRfGop/9JAqWSxfKJoSe/VsLNmGV0+9Zcox
6LfYv0dBkR7oZdcNtZy/TYMHPFjVrU1Psd/5eEbV1XkHmURBv3WgkDL8j0vt4o+L9VOgjXcPWjFO
YKzV+LOxcYTfJgAJBW7CRrP+pl6yXyxk23RIu45y9JBG6GebDb3UvHPDrCLljf6O5tsv7bSN84Tx
E0PfNu4uyTQ2i8bP6pdWhVmHdKQO9XY0RU9svzROi14jaZ7wbbLYlGvEDYV6Eu+E02cvTDjwndvV
raXeFXZKlochzGpqX90pf6cA+VNKsJCzik2BuENrOb4zSmsIt1ME45cQVWNg6GL7njDGdX5f7QoY
rd0wZ9qzvi7TOS3938A1fIcC/2VyEtPUU3uzrflKdvXcLeRhwJf0DVNFfJRZu6j3HbI25ivAkazX
UqlPPZy6g4LVRFCfi9slV1jb3Tr3X/u075nfGLsIccI0HcDTUseZGEg0Ta8Qvw2anAoPAvh/niS7
yNXzLeNhCmBR3uSF7ry8hGOCpQgkqq23QTvN0z5eC2E203B1SQeOgNLNsXv6G2hN9xZsZPowpTTz
xppiua9p+nIuwCSxx8ZcJZuw0OLJCl7KgxlhLM7QaqYjJHBofiKe72jTg6B54AUWFpQObSs0SO7p
g1RlC89gfInBCFkjHol21Y+DM3XVjqH2dPyO4o/YB76Ov3vehN0AKBQVeu27E6V4SvgskztXPN9s
h7pHnXCVds5OTfso4kZg30UkuAXWVO9hpMIfjSha/jOo9vtYCXFHG5uv2xbW6UuaUDJv/XltsQ5M
Sfk0YGKTG6ZNk6ldAM5tkJODr3ApofntgJl/cvr26QElPZZBPon1DjZPrNwEXrWw31NFFDjV0hTd
56sYH9PcWR4zVzZiB0Vd98ewVvZP3eNI2RTBCH/I9NrpDR6je8OCxDUVe1UZnOSACv9Ww1z+rMsE
18JaeibYZ2FWPhOramj5e296CDpo+qscgGvYDn394ltduXtS0lBOpqstbhLmtOHIawS5LmEXRDT/
0kuahiM479Q9Z7CD+Cth+jZaAunk3YePHokEHFw+Q/E9RxGJYJEVUd9I3+nnnQ4ChXEkZd7CkxD0
4Y9+38T6hrPL/CF1wO/vaLSm7NjXQfNumYIWoO8q2uG16PzWOeRNFT/k4JPcrbngw/IgiOqMABoh
SsBDitAVPoQebero30o8kT12p8r6875uQDK/rHWQPs4WYu8OqFM8lyKu9G2hQlDt0eu8/GGOhkDf
Jo13FWZPSmb7ylK9Y0Qq15/YiOGP6HMobGgDIZ4hitNv8UDtxP8jCf54EbguXzdrGYvIz0DtjogO
T3qdY7VtKje5kHGVT3tj1fA0O1Z65wC2WH5NdOK9+mMxfF99OffolKYu2/hVR8uKYEGNEQKKunSy
zVQq5hBGURIuZy0qsd7ihmnjJ/zVy4vXlAgibNFju78WZuPN0EWZ5TNW2Pxwe8Cm2aqInV3R6R4B
ZT57yd4VNZcFQqrkBFVg3ka38d6BXgrmBk1jQbD6EMbxNs1S/bHGsYfI24hFbDB95N/1qsZvikqO
DWh97CgW8ekvlwoJGnEAx9kij7bmfXbKCSpv4lQ8wPx4/t0gLX0xnqLxrsL8ikVOpRxHNPHlTi2t
9TdpXCOZNgARLXfCCkU4eb7ANUE6ZnjwBXX+k5pnpR4jXEOo/KI5fXZADc3FhrMinMGjtWlA3R0E
txg6E2KpnAZRTY1JddyKvtXeyfcylGglPUW0WyD21Lb30+G1KQODf27CJgTzGyV743vCP/dD20HZ
ZJH+1mlnGI6mrvCyZtNU7aTOw5DTO2l61PnME6TcEt86swr46KZrAVwLrz5J8N6rjU3Xe5CJYGD/
2LXemsKlj5t8NzvNFYfFDX74BH17XjrzV6qdmtglyK78oURAM/6mjWsI0agSwoE2YKRVxL2eLQ8d
LoIvszsinm1GaomN57pz/7L4ykfPt6Ip5c+Ng+oLNemUn8n2Mr/KDIPSBsFSz/nQRd63oHGWh1Is
LMI2b7vyYPqpe7OFrV+ivFqBJOZ++Zi4rH8ZZCrh1Sg1PTZZ7nQ7MroXF3W/QNUbxTZ4CZIFDWGg
Y++9yrrrUbBESb3FdNdUfA9KPXSAaCs3eT+SpDP6yMJ2ir8z2iycRV8CsiZQXOk8/TImWZm/eOi5
4P85V6uX3rXZW1nHdkGrOE6PoMO6YymumGmmVMTmBCEEEB+kYx0chMSuu+kAIH9HC3XmbvDW4mFc
Ehy6OM4GFC9Y414rMugSNLou0S2MGl0w2Sx59TEyqBzD5ewgV+Vq/C7Y3nqHiLT5iMDfSZ/Ci2h2
mDnIMWhmEW2hqOd3EuIWHy9iUVzI61cM34uFI44jJeY92ojsHTUSivqgWwviVYnueMfiZfSBiOK0
PyaonlKE4kPZf1+5x6nBROm90GfG2bb2GrT9Ih/0E9oTm9+gW0r5r8PZNueQcJn2bq3q6dSvWrNK
oJRy1q4fIoSGGHgnuZ9PEA2jeSjX1v/QLqLTTcTsY0J09QzU7SgMPQiKQlRTQMPDq0+T/hOnRz0e
60TLP+R29O7eMvuJqUBw9EzNNOn1a0xujsKeULN1guETa4BZpOsgePvObb1tVHYL8ek8gPMQ6bX9
AkAG9ZMmc/POods8WGoCsQWnjamWhnzSm8jP8p+cAJPcYAqz6m4htQLC2C3UDXixF5yQwtbls08q
gOExW9BAPY0xZaIq5/vIR53FkdeRIpr3lFSbvKw4cEwVDOGbIZct+45tJc2OTWiKO+RTngJfJNmI
RYs2owOwtCfAlb4/DdlErEJQIKLchm7BTK3FF5G7XbtoxhsQNOrXVWF1b2ARxHEd4jmgYO8XfXvF
kr/nBFaUSBQi760MXAV2bucsvrRyHvpn2Co8ZnV8jTZw8lLqh8prxnI/RU3wdSzShdBhqrNLAvNE
LY/w6WsnF0wtxm1WSHMnXxpGHC+0yMqUBgagTasG5Oiq3QCFZyGwFXosjsJo6v2oX+RDM6zpheSe
4m6SIT7sDQecLl9qbHvqIYzmRlKljQXO763whSPFAyEstBGHtuiDJEbaOwXDj7VmHp/egd4il93U
sR/N9sC8V+NMT8jxZS8f42XCX3WUmZvXeHrwA9bps1pIWOhvYw9lMJ0i/ZaX7kMc9UGEQQV3eH5m
ml/sMLc5kJVDnaqz/nvYhaugA0T1tCtz02FMb8IoOeQJ43OaXatdl1jSIqb6JgHKiOZPN6Q9ykxY
63m+d1rlqxc06mu8d9t5pvISOTEKXjtGyWby5PLbI7ulvVkTCg4oBr9rXuc8qbubjJMw2E1Mn/hQ
hDeJxwE+/+rW5pCPfzmmntNHN1oUzE3sloqESptX07l06mg9Nt7M/OdrngjAy5zW6fd1CXV9Xro5
804jmGd6r2bCP29I/ePMdIc1q3ezKCL7MrKnGUTcRGGIN4NEhC/95Bbr7RCXQXKPwwi/lUuDiosL
ThQxhGT3j+4GQR62rE3D7gqoW7GQ7EE+tPMMeIJ1x5YQuDcOEZt2I8iAYfesZBSQY1QhzklHtfCv
hUo3Gzrv+Qr09czDnOsGSZyS8pEQ3xJl/WTlipVYQROguyjeAqPD7y4mGu6LblbPslsbBhq7QJ4L
BCNmoaouqGy4dxoacZUEmzJKlkc/CXxzgaDiDmNH+m+DFzOCM2WPPxjHGAIP+Nzqxgm0+mmzPv1R
8gLWfYYwXAA0gOzsJx0OP+tspnyc/RwgNKphkRJv5t+ZJ+uMc85312/dmjrJyS07R58g8ewX00Tz
oQlDdziOQ2LNQ2M10SsxqoIXowD6EE/gBD7ZpMN1SvrPzFqJStJPDSvwYW25YW+zCAEQ4klOBwKD
imQP3a1Pa72O/b4d+/Z5Wf7nvvOkfes9qLiddjO4TAw0TbjN+N1om81KWpDyoMRr0k++PSVtmb0T
OpLTNUy1usPOSuLJ7FftvvJlEG3QW6BVzQPE6BsA3Kk9cbx3nFm+If1nzbInwC6pN7TtwHWDoAO7
AlfS2w84MV8g8iGovb5yLkuWAdzqtMa6nhg1/ZnncKQ9ZQN1+wJVBa06eHELSIgv7SHFIpoQ/NDK
6WzBUG7jdUQ6bZnRzgBVMnzc28nrYsTW6YCCQkDQ9myo2hb7zOsGHi1NxvXOjQBDMafrxGznAWya
dBG50pAMxA8/Vtqz+TEe4uxq0+p7ceca3AUQCA64XaetsTtR03Ft6X8FCoqlQJEVtQOGktQQtAAv
V2zSwfXanVum828E9PR+CbJTQjKzaPKP7RClGEm4r48tU0DWPelgwXPWk5mwI7nDPIk5huiekoTG
CZUe66xC9fY2Jr0PZayGYRf5IM4I6IR+IgAmB8/CuKDvIoLGviztbJOHlqmz77FY9K503cl8WzyI
b9D0RRXUvbD27G/YWuyyBIKictRGbSB3RLMlJpSAF1kARe5RnqB09YgYQHZBayZxbOrgvbu2Pbsk
ICeYvzjs6rPy1+RNiwjXM/Rt8BJ1YtlhLTeX3ujqsCJ3TVHTh+MvTPwoePCHgMKT00ezsQL+ij1d
vLgQN6OufmXY0g0IZIljHQu33Du4nIjuQI2MkhDlBObSboVud2tdvZf1XCW3cVU5FqV3JXZ1ERIX
oGTMP6suIOVsDub1vqdp/9liNsCq7szFc7bqwMVKhzlmgw558mArURgfCgnPzzpTw20rZOIy+UTp
5rnzU3CURjTDn0aa7kcLNMxfoJuYJh3EYPlhglpH+1j19lIDbc2bvEk89TsUDkSSB0N/TGWpGN+0
yPGFEImwwzke13RFY9fU6AV678b6GiZlaIIsPbfhEK87BRHV7ePJZa5OjPb+Vl6DhvZLm5kLB6sp
99BNaNEkx4FzvE5u8x66elrmW/wA2CZmEkjkuc9xiCmaatSAYhh+hFGk7B2+ERU+gl8rH3csxo7I
KgKljFOx5fAaZk5xCusJK1juR9l3fAMFuuBBzeMlS2043HuTvarTjMzvfTwU2aWc6tq/Fyax0CYY
WvLygJohZuHOJcZAiQf4Zw4G/F3hvHhEPYTmm4LCRMQEKRyP/LPb3kcYHJwzXYtxcQePbbXv4aJa
EiEw0gBK5CjVNgm1lLNVzBgrD7qicWJn5XCD21x7jrsLqyRObjjlSPIMPOcqJSJcjzQas87TI7J8
gsxZ+F1MpEm6ovsbt0HuT94lHeAMsg1+4nzmUstwaOit5LCun8GAVhyajB4LDvOo0vakghJ7IpTb
5B1Wsjn922WGersiwS6Ll+t3R2u6Ztu8kuOveeq9x9on17raqgmU535h0CBRVE0oEo7MdBn7W6Q2
tf9VEigBFRw4zvwERJXpL2gmMwzVEVoCf1cgekET40ISgg2Sq9J8ySMT/qw4aNCAeHAU0Wp8WJ85
JPwRYVtU7WaNGB1NOPTroe7KMTlXc2iiI1k9ejiqmYKFCxElh9qKQpcdiudQkahpdTHdtE2NJzkz
2ru3NhWpAqXOpPdjbXx95zag+18jZF3ycUSASMzXuozxc9GNfXKnsEqCXnSOQ076ys8ce2y3zlfp
D6Zlni//tpcqAu8/qV5D6eOBcRHhYRIv/XrnJmn/NDpj454nsIWYCCbXfSncPCUKXrgU1305o+9x
robIBjJC3FDzpsXZpuzYU8ZXeR61pMtUeiRqoI7i7IMG0w5HYjOnR+NG/bDP53AyiJVHJz3jLE7F
tjPtgqcLK4J0bmPAe0K7EpUlT0nZuT+Lzkn7cxf3XYw+XdGFYPANPzhSRvKFRig70pzS2JSADZEX
Q6ENCGP6r+3KBdjhoquz8ibLCjF+xIJ6G2wAH/y+zZfeewhIp8tObYEegWA00qM2AUAeA4KrIi3f
CWqZ06tSNxDPbT907YUZwIyY0J4/DI+D6hG9rXwyccYtlFKzu07g9a/+1IUQ1dMA6GFmEt929ZD5
9SOwubU3Xoj4xzFeiB8g8tsEM9tkfCpFG8z3hE6vv/zYBDni3LH48ZcQ3Gv05/8OV3WJMERLEgiX
69f9FK5amlrG6J/Ge9TDU/7iVvW+RonHDyJxEpvVSV/TtTpMrTzHp3G75Uv9JX1Z/lM6aewiMhIM
B2FKyKc/oQ+bqLOKP4Gpdgtx1+meIJEd6pD7+szAim16+Ot0gWs46389tecG10hvD8vip0BUh8cy
VZRO93PVL3ujmYCiEWLBCs+MF8RNgLRCcaqVtp8OThh9azCunYXJ3EuKUSH5S8Ttf02pkK5CU8q8
+0gQofo5yTyYSNPJ2na6h/7Ym+VU1L9V+pWYrr987P+OGr7+DmHvvGyyf+JPb3qd5eTiUJru4yc7
vrbbxZ6j+8DZj9tIvubNvd556bEmjmHbMs3xUv9tMss/fOn/9fufMnMBQDKXjAUcqN/pqLuRiabB
HlPf8iu4nw8IzE8wJ5k8ZOovL1j+45MDYiqmY7s8++cnj3JG8YlxYv5Kt12nh5XUDJqdVBxJIFBc
lEGHr+APbSew8767Co/H8+L9cWfn0LXlX5b8f78HADghrp/7Omn680BSPWLzNCSX3cPuXNL+AIV2
X/TP//61//FHJLMzWd9RKD8vKjhaz1bYGO6lXz+h6Lv1pufCf/n/+BFaVWgAKjP38+jxskm9MfQT
c0+Y7RcVyt9415/izPtLSPbnZ2FbUIJgCowUuGIQf9qvoaMGEQcdWUr5u5bPbvQW93/5ic8rhJ+Q
AokJacIBNaO8zk36j7EPsjOKyeJucUGN2o17jak0POnqhMbi31/Z583++Yc+LUVK6GCMqcouRfc0
ls9l8sdVP/R0+fdf+Yc39r8e59NWy5lZsFZaFpdB/3DzX7G6rH8b0vW3N/YpxD3IygqukjdW+dth
unhcXsseGXio/3Ju/O1ZPn39zrFJZnOvuET5WxI8JP4vvz39++v620e5/gn/8fWJYrO+MryuOXkM
0gc+iiiel+H/cbd8/vSfxrtkxsNqJfgVkgS3lSQsI/7qh0///ih/e1vXz/Yfj5LjFvCRgRYXDwNK
6fwmRBD75V+W1/WV/+cF+n+fhMLSk8Jl53x6EvQBndOJsLhcs8g2EGc3YsSO++9P8o8fJYaMD7gU
Q7Ru//tJaORQNTMQ5ZJ1l5hE2YLIUZn/0nP3lx/6r+vh+jhuwAHjRQApnvdpt0SmkSJbyuqSj3eg
G/lwF0/EOaMiXLtvSwBqB89FSuZhdS9J9LUk4Nur462FmclQYCrCwP790T+HqX/+gz7tLTuu/uIk
/EHZ6u4rQtDywIXqTXfa6TDWMUzl/d9/8J/e9X++gU97jBEYSTgACl2MOrrfG/Il6xhe869v+vP4
uc8P9mmjrVEPaNqn1aUkxbRGuYzfDnUQoW/qSKiewoBZ2kOEA+Lfn+9/VuTnFRt7EbeeJxF7f16x
U1xKgTukuqjGuWCfRFf3SMQefgDi+5yX8jn6Qado7uqb8K4mtAkY/G9zRv7pHcd+DCd3Lfb88NM7
LrwsmBYUfJdul0377P+Q9l3LbSPRtl+EKuTwikSAmRIlS35BybKFnDO+/izQ547JJg77jmdcth9c
o43u3r17x7UYcKlgvl/KaEudX5C7pUqczGPOQAKzD7HHI6d6aD1skkPZPCHlqwMzLUGQxr17unIS
bcBqoaEvMSgbTFIXKTyYm+DOyCwcLJmXCZMQo8WrQoJpPPKA82ARx9bAhgBBc9Q9yf2ZyzdIDEZI
2LTKSuV/DGVynM8CDTAjQMIKB1kPW+pSylfdvVHERxHGsAnDcQDw23hsMX45DucQcAgaAMZaZC+4
3H68BXdGcRYG31oAvI7Ggzvj1l4VwACVUg87oPhPyPzoVfXr3wuQ8fNnaijAMJGRElKWaDGSivHY
o4onCADqZt4fS7i4OTe6gzVciyDWwHSDpCI0H4/wh3RZ3QbiT6x5L8ZWD/BulMVdAIF0pUY5p/9D
LiIxRZHggGnE3UDOFwiIWTce42zfFe8ARTSZeXhPOzAqwJB+DC1AJ2nsbncXEovFNipgCATRCVzY
2wOrMdBSoqY/HRlASjcpBiRwJ9G5shMDyp1ckgRqbA7RJigyQBxyK0ktPa/q/ZI9ij4A2AEs5UUu
0MPRKLV7fIA0QeQ+atkQi37CHltgDOyB9ssgXQn8XFzcxG1GTTX/Qp7CIz9/CWZU4o0ekVxARDyw
R76O9aR51uA/ASO/TN3Hcu4eRF6ecwQizyM9qvA8cVSSj94k9L2wGINXDo0Ur5ry7JcVgJVElGf4
Y5ezz48l8ve2AyIV+DbISiDoIA1aign3WuxH9qjkQFdNROZH7cnqSzqh1JMC9WsjiUK+rlG2W4v1
xP1Etq90RGRBTSDG1vs0Qklr4jAlrHt+lG6GBr3uwHCT1sAT0dum+N5g7gUD2lLjdICn0BuUPgym
Z/apKkUukD2DdwyaB5SbtrSRAmZhAIsFjeclQhPRTJNjDIVnj1z/nL1HMeygMXVmU+0Liiou3GnE
tkCKRJ4F5pAjiVhRjmHyutBwvYAdHhecXciyFU5rQR2MAhg7AyZ1+gnoTtNoPT67+6ObzQg4zVUY
SQWO3e11y+uYB23HMB0VmbGBgQAMEMbu0nWA/rVa+P5Y2IUM8dZm3kojthTD/hxevm46Vp9oTG/e
p5/cM7vW7Mj2TNHl3c4HDqKufaRb/9yei3VFeXcudDd3H8Aj/EbcKknyhWDuyuUXGQD4oBl1OvZr
/wnlhA3IIpm99CSb06p43YfHFNyumls70Q4dWY9Xz915GzxWLwqqpGkS/uBni3QlPAY4EjqEleno
14BwwoTVJpAlR4zSNy5F7Rdoz0CIa37kmJfG5JjZCNPb33yBhkQr9JoXkCS4/YKBl9AND/SRY10z
uFzVK/K2rjeYfSS5GFf/jmFp9OLLaqy38GsfC1/SNHg8oN6WuBmblbBLbehPUY2q/1HI6rO6rhVD
y7LndPpSi9V/knTRwqt9DlB1x/iKfNHpXBcxOY96/DqdEpfpMeekZq+P5d2/JHPaCDEBEp0Snkfi
XDMBbU9a7LNHrHDdyp4NKGggQxRPakeRtGgokP7F1C8eYzz+hCgknYNJZFPYpEMp5xj8+IzqM3jh
Ioy8MV6hlwlrlblCs0+LK7wSS+gNEAaFNK4gllFqu+pWYVNhgKXYJZF39jwePeVW4Nc7v6iAFG0C
66tl+nWoxVaB7HxFox+fvXLyEuO1QYZSkQDRJhOaNPB5lwOllT1mfRKutG74At1Q7wwxYAIen+yS
ziICkliNA5GRRGpSymcSulmxbhH1t3gCTLODxsmif5Eww/xY1CWVSa7qWhaR7ZqqoSjFJGaPvdRi
6gvMMgbKz47IZC9oqtj3vMAYkThsp7I6oai1SSfxOU2mbQRMKwM405FVp2iGlgCyrysaMLsyTsBI
F3vwARYdTM3JDzmgGDLVZObIIALhAoUZj/sZqNKKR3ujUfKeJXc9mrL5mmL4uXuHH6VaYF+oGssj
+6kRi1PKKET7aQWnhJeAayw0+zZuv7HSFBlpkhUG+id/ABDZzUvxO2qDu1AN1kmV85gjFhz0ZU+U
t33xewS8AEiWgkRYI5wxuJ7IgHste2zgS+i9xEcGemtFipSF66rCQZDAfiMg3EOu8tbeFq0Gvq2Y
4Y65DlzXdb/Keys6oB84Km1A3z3WoPtLeiuMCGYrTPIzguDzR7XC/ETBb1NlP4FiDZ3brPNY1PLC
QBwgoy4ksLxGGAQBUJBCgYGeI+ZCetmOTOV7sAccFwbmX4a/WpgkaDzPwnnWWGJhaIiewhYZadwM
xKPAVAyAn4pGA4ziPF7WvWHBDsKFhSXXUPEiPT5ACyWTPELQ1NZAbeHLadWA3Wrl54JP8dIXRcks
CucaYFNkfnY+r94ohhvTokUAdKxQ//7CyFho+GGffcqh/Pl4Ufc2DIuawwG0+vEaq5JHBVhqSfMh
KUNDBlo2jKRbo50iBZJWnlBKA9zswN0aMQjTgNWsySqHQIQwzXEixjVoS3g0TRSABEbXnfICcilH
VM6N8j1FE0EYvmIKEoCrTow5TyGg0LPfX2yUzWVEITDXKkqEhK5kASYIyx5EIeqIVna4OCmq7an8
F4qCKE4R4cpw6N0kpADijENpuuePcOpZdMaI6CfkM4N/enx0Szf6Wgzx2osVBvJB3cwf8wRGcM2E
J6C6ohfssZQFvxR7NrswWBH0nqzxFvVUMB4g6Y6R8GtEbyQTnxsAqmapEye/0LCkiynY1dHjfXos
eOkOXMsldnEskH8XlJE/+ijgiqm4UXqHKxr7sRSOX9DJazHELgpyIfRTyvHHLAeygeoJZg4uMquu
kP2fu0LB6NF0LqKgag8w73ANAMp0FytxuB0BUUD5mlkYcUFAWa+JIt4ePAskhbjYZBj7733lOKJz
B7kGRL5A2dH9ShEsQBC31uPFz/eNEKcpiM01PD84WVKchzKKHIsAAeyi7wJQxZErM/zhxBfQ2AaT
PX67CcqacgfvhWosBu4lUZWR3kOYgY+6sm0YpekwxhYrx7DkHCbTp+dEOPYjt42jJ1VeazJF3sIJ
A7FC1OAKCghkQdt6K1DwogE9lb125LnWKoEAUoenMnYB5A5IukovO7SdtC+iwBkKZn5hPCi7vBDX
oklZxUjmbPngl84qeLViDSM0aiSOwSltPyTtgJFVXYxWHFri4sFo0d4zAIURWw6WAyY9oX9xGncK
pqYACFUCPKyVUxBT/tSk0nx8/Es7o6iISjQBRKKIeQndzzE5jVYezjvGGLlBKxVbw39cozG9Q2N8
AGZVJIYwbPwm2yGNrvmuW2V+CAAKzs2RNvwpkqy9m4QGnbe+f+pb/rWo3CI2mtZGghEo+DulHSwN
AK0VAxAqbVrl6U4Kjxzj+GFNuXILjxIaOODEIziDy4Ig/PZ0MH2DISku9k+YmTQF6ZWdkFWpnvNP
Hr0bOzTwsrlvAGvH7It3xac8v/dZpFvhxENfZFLTATvDP8WZapcjYM4BuqCJ3wH6bhTo+uM8Guvv
rO23dx6bDbB9Ae8TC8Rx4jaEIDPBOJngnwDhhMHDEF1tgJPUHICm0Oo0Czd9di5w7dBZKCpknQb8
XdOojIp/kncAlxRDNxv2Sq/piRxbefnOqJSLRpNHLE2MwKUCqjb/VLRzMQroMtm2BVEfpvlNQIk+
vjz3aU0BjSfoNUKyBvE2vNxbvUEvHy8DByU6TePedxLRHf2dGH11OMA4OrciquzAxS/sUfb3SY8U
ssENn5EJbCbG4JmVxmxqgCJ7wFEtC8Yo+xUmBQMgmidRSAs07s789lMFIp4BpSLw+eM2OuWvwTsO
XD2Wv8qXwWrdZI1utBcPreqU7bnztAiRhJXvQR4L9sI+OtX9uwBK7/bX4+2/eymJn0/YVIDLKbXs
4eeLHUBH1NLAoHAZfnTt+7+Xo/Iysrwy3keBdFnVrmqycRqjU9N/E6t6rxYwSak8nkK/ZyjndOeL
Y02qiPsCxxHvMkscU1ZKfcPEHtakpNmKHfIEEKQlYuCpyJ16bDsXc58UL+s+VhPQDgRvA+YA1hgp
+ls1ZkcEpgCQm3atAS4Tq19BO13MPoTUtrW76wlJSK4Kc0CNBA3pFqcSBhXDzmd3yFibg8vsQ0O1
WSekvGr3mnErhnjURk0J0ogB23W7HszYQfMqT4tv75V7FqGhqIGuitl/ut0zLVRSlhFDdte4yE6b
GF7Sa/PTPxprQE5tf/5bDbwRRlaGkK8Eb96EbYudwNQMfsu5jwXcq92tAOKqJrN/NLKXc+mtwFC3
aB+gnAl/b4FuZRDXtWQ1QCT1AbtTnjEXkmKoBfM3T8MW2/fNO4SGh5X1ZnhE0nvff2onT+9dzKDY
yralXLK7F/eihf+cnSrcnl0D6t8y7SN2V1sa6gqaoa1DU6Gs9z5oIqTMGnTl8vWYrqkBNAoNMXsL
qHW2aoqfOq8jl0VZz/Kt+rMe4tED8FnadhHWg/mzTWQyhnLiHcakiVm0E1c6rxLXChDGmDbOcIK1
hW4eEwlB2Inso1vR1JGjnRBhkYCLASzhDpK8k+a01nyJMV9yil+KjbbnXcEobf4buL80U6A8WrSb
QHhjILAHjhoPybwRGMVGsHz6PtJWR9iOqeziEvNc7G6yNTsdHOEH3G8j24g6ZwCu1JD32hGArVpr
+tT1LaslMppwyNDMCq/lVi3LLBJDKUhmtWwtb52YvFua6COxwf1EsSr3wcV8Ba5kEWaF5z0QEYKw
YTcf4mjFjuJ4ZuYEjmDlZmI9tmGL9uVKGGFfMkkVpnlwauc+ObQXcv5/bzxmYiGExaiQtCoFtALs
OmhiaKXQ+94cLANxuRl+e7yO5Wsmywq6R5AEQCXs9oSAh5MyTFay6CGPHSC2WMUmPhY7z4godoMq
iTBRIgNE+kCApPmC1bpnAv9rna09g3arqJIIE8UB7Jgt5zX1VufWemjBHzTFbbXKKQ2ui7bwavMI
G1WAmybxx2K2UYMpGvNzqayb/751pIXK2jFXJSwI6Iju4EZmo3NfBgC9nv6jNhAGCXggGhcJWFBl
A8dBr3VtHxucAXYpijbQdo6wSi1I7zMvxopavIoJhkbgAxrNiaUsaNH4/TkgsrDiFUwryBrWM5jz
48u7KOIbNMuzYMXRFQiHnYORQy2bOB206qM8igFnCAmMCELGbfoX1/RGBnEwUySCgEy9qDRwhky9
0fXcZVzaq7uwXzdiiGMpNBBgYdBkPhYw9xosHj9wUlDO/r78hka7qw2TiVfBBwZCOIVg8C51jO8b
zRY8o2YEWx0CfhzDJImh0kQK9zb1RiTxOICkSwTcFBYmHOTTbFcZIwOSvN6arLn+otmFpXcP5WAN
0Q1yHugaI/aRAzZglHfK/O4NbvFebAbcIuUjNMHaR1nafbZv3s0/sshu6x7co0rRXGSl+w7IzU89
rFGNdAS4xLb8s3fgjPwnrydrduM9UY3tbLaJ1+pGPLGzoOirMBt5ET+b9cRE++jlNpc2uBmMAHEe
xUjNP/FOIpod0amJ/UVrMP79ytflOZlLANGHzQ11zJdvCkvUBwOU7wYwjikWflFXEa2iLxQJREmU
iIe+qZF+b+qY26UphqwDlPXlk4QQ7G3qT5K/rtMTjw4l4QyKXL3HyLfCyLT1LgSYc8D8zyfMun21
Xi4owxhYsxyeM95ITG2f/cCAdf/uOairGuqe2XpG/oNlKXIvI4TkPl/LJR7saZAYQGJAbm0xByCL
V2Zoqsa07fd4V7f8a2ikgNAGeZ3pHZoPYFKZNa2At/BMoHCmyYh7UQq9y4YA+wV7j15PxNYSuH3N
4Bw+hU+zlQXjkp1uwd0G5rHgKdtXemzSDNXi1boSTz4fTJ0g4Qbq0V2wlQ6Nuau24rrZho5tc/sV
yHk/wOr2NUH1shVFx5dulaTJIkY8MdyAv4kzl/qcZ8caZ35qLcmpdwHefM+ZzQiv8xt6nHDJyd2d
9pVEwmSxcjf6QthwO2DrgafY6g3luV/NLk3m1MZoIbBEwgaoVZvB7VdzIOs5k6EB0P0TzIqJXtr0
+IhfcIXR6vLPNkjESxExIYaLJ2yD5kgH9YTq/qldTzZYYOBsgaY++1F/gop+VRjgtUBAXyKwoJzE
gqd/8wmEfeu9MAI2Gj5hMBMT3ARmvvOOvDsZkZPtQExtMGeaQ7EUytzIJIwOwrVaZsCPjWMoCj12
hEugjZl5E+0q/bPmUNY4b+ODsyc7DZRKkHpBrbjdd2ETwC8foGSFoZlUQbTzJExKA674NGGxMAHX
Kd/XBmMAE9YAOEpvgkvbpayLcoskIhCoAMbiTfO6emuO6z04Gem6w/LSowd74f9VEHpzckREgDhL
qdJoPjlcljkMHba1oTxlzmiiN53mRVMVhXA9Z34YkfGgnMG2M9M9CI0up9ebwCJaF7QHgbadhFEa
mhk1XoGJaPEQdS7G1MDGZjYmsKos3vUcD0aAOUlwsQtDgfKAIxy5LuqpLj4KV0aBsFSqDxiDSsap
gpH3khcCypTRHWZjJZqAvjbq42wHNJOhJvOE+a19cFNI11UGcyG4n3C+6slbl3uYQgtMm3v/W2Oi
TRq7fkCa74CWN0cDr6zerZNXuTInA1z1na6sWzPZJ3sQuP5lDvBa92TCUoEmXdWkDsqQW6+1VSPH
eVxJJ1anPYuL3i26hjVOxrwH3GpCyTFlH0dt3HM7eTd9KheLAbZiCxwhDjWRu+TsXcsiNLxi2l6u
gX5ySQNyz4PdrzoXbLqw/5njHxtdWSX7+VmMcKEBGaM/NiGzSt+f95+lEioP7PAWTAcQ366Bg2kg
cYxHL6I1tNIWSWh0JAteCKh32CkDnruRHcLTbBZBY3D4q0joakPJJxW2ngPePGSh6o68anf2zG5+
PXF8vC7+XbCHNkuMLKBFFs1lhFYmQoIE08j9vq3RVt0BNh72AofndrgPqh1Yj49s0WuDyygDj0EE
pqVMnFnaK36agdhxB/LEr8HkX4XGPZcmtyq3zGgBbskpdrkd7HIEmsxKovmsS4cJ6wRoCIUHMB+5
we0IGKQUfGo7DTdDhYai79UAVpYJL50WnSw93NeyiM0tW5VNGmBP7cYVIvadZgxPjZ6t/z/ioPme
kRfhWhLhkgAUcKjFCKtSDgCL/+jOihPhQVW3zVf1ke1LW0QRwDPGp8eHed+2MQ/lXe0mEfzAzgA0
t8MKQQ56yvcdfFJp45nVl7L2DeEXqzdAGqHIXDxB9NHNXVGg9SSNvOd5XFxJLY93jtG7Q772LZzi
CnPS7OZvDIx2JYs4QQ4QMmE5NdAWZy6Ghr9qFw3tFCd26cW8FkIcXidJFRcDkPBy52fTCbd+JcHB
e7xxNDHEWUlV3c+MMPO+xci9d2ugwevo4qZc8MX353o5s59yFRBXY8GjYN3xKOx2h/okbHwrR6aq
W4nfQsq8PG1JhAfZ8D2vTCDxvtSQQa1dm+BLhrbTToi6JuJNDfHGqSjH83hTZ3/ft2azPBiezu3K
b4+PaSk/jhmrP/pNvKkxuDJzzseiKhPDNvvQClBeCBw4b/9RIQhLnGcTkJZm5QZc/3bOSc12H4ui
mcH5FO6M09WCiPczz7lanhkl8UrPb1rsiB/jfg5SAaZoAlnfnPKV9vO/7aJCxKZC53FNHUDoXHJl
kZhJjWkNBD/Do9ijyxgYsTxAtbACUtUqaAHInmklBQJyIo48yoT9PnbQzLAVzM8GXQC9idnwjxdc
NKt8fvbN04m2tQsO0I1s4ghrAGumGIzgd5u34shb8WbSgcltdAYESwbQa63UTla0vZ0txaMVEwfa
KKVQ8ANWPG1R9gVeLpL3oMHZpsdhL8PJFM6Uw1zIsV0vk8z01AC246UEy1T0HWf6m8I+uEer2NfH
F+cnZU8XbMqNLMLkRxP6n8UIi2stcMYiYIu3kd46EuXyLflBN3IIq68NQwg8XqzpDeDh76zBoC1g
ct1faPTV3995G2ibIPeDutJa1cSF0+MuTT6ygk5/ss2zDuOG14YSmym2+7SsXuIkXlEObOGN5jl0
L4mYVsC0mzh/w9UbEKLvhxPGer7yv8su8a7YNPu5Sk9trlhezx9ZxCMAhG8BMMuzLOOSgg10QF/P
nt2cekJN1tQYapC1pJDoVZ0bpTX0+7HE+tpwrNqWq/hdJNcYgbQY9l1Jv2SFCjqxJIhn0RqLrklh
hlW73cg2beOUi0R+J646RPKoYiK55j6hO9bibeQaTRZPOOXwlozKtUxicVIsggEmgUzu4J3Sp/Y1
c1lLMM8gTDIqK3tN9um52QtW7zwWvHSQ13KJg0QokjNgGuJ3QBkFYYNdS78eC1hyVzEX9Gc3iWcc
jDG+IsaQwACLccZDVkyv2LAeqFlyK+v2dbeqih9txriF9E0tzQoUwLT+8yX7cv0NxPMOAE0uazBh
sGMNbx1vfsSWb7G7+X0CeCfMaG+ijAHaTXSb0G7+Ui/NzfqJ56LjW5DKdQK/A2GsFe87V9hyGGnu
9E5PdGAIj6ZsC1ZlwNydKVtPUyrizRC5gscQwfxS/dj9ADCtfn5arY4oDAyr516nVaGWqiPXK71Y
3ysDlOZQJHDLIPQy5NVk/ij1w/fEdIGJgsdRxstczfH0ptd//tdNvnzaleigATI1N2KTQeaEOi2j
T+7hvDrOWZAP8CcheXuipQ0oOnVJ1F+JFCteGVA+nc1tD5GRDWBRZNtpEcQ9oBNwSIG2MWMAYNRI
IJEOlYoJwRMlzfoDJolo29kH+xDqv35VVmWBqunDN74oejM/g6SvcS2SeCaFBjjooY/dRK0W7RX5
ukSap1lXT7JTGNSK1qIJulogYW5BiNa0QYkFBgEy0vbu7F+uBv/GfkprxizMx6ujiZv//erceJFR
wjSEOCnO9Yndi3lEkXB5zR/tH2FUtS4C64T3v9ooGqIVWrmB85pvQOJUxhd4iCgyF686plg10K2J
GC4gLByDFAtwA2R+l7354CXszOIb2m5LwQKF8L/aP+BOSoiTZugSAAQpqEDe7l+kMWAbB/X6OQEB
x1mQMtFVfVCsPpZCrOdOCmG6AJ2chELCDWfpLUJ+09v0nM4KT7H4AYaZx6LIF4qURbYLyBGG55ka
smJmy6Tvavpr8r7L3/lsGyJR1aCaGjvRPh+e+XE/wWWkLJUcf/ktH6C1wIMEYABwLm93NAjR/T1l
0nAGtD7ImMy0swAyrEtutBsBX2u/Pl4vWUK8kyfeysuAUhvikIezuALMjYSMpzOOdrH6Ag026ra9
M/7Abye0QZPiMG6yMmn5igt+1NUNufsE4oZ0mNiUa4kfzir7nqiHhi31POusPHKAvdNHG3BE6j0X
Htq4Mav8XW4+xtzCZAkgm8Bhm2/i4FcOXrTUFodNU4AzfHqaslVcS3sVHAngMAH+0bFuQEQvc+te
7I2RErEsK42E9nPgjaIQT848e40st22gDGc+MOBVrOZflSvY89+BMYASh18Fa4qqzLf4btvkuQCu
KcDEFIg4qRgBFC7xzHAGU7sMQLK8jCzVH8VQ74sGyUdlRM/9BLj+v9GYK7nEgzCUPqBRY3k41zwg
gDozzHpbKgRD9I5KAp7t2O6ZbxyQ6btdq7kgCgEJhR7yutxLZiC/pbC0vtSDzGLHZBvaOBWZKPqt
TAirUBQHtCLO4lafE1WqxanDUVSYF5XDn0mxl0DwqAIr0gUuntIzegWSuNKg7AoRcP2Wq4nAhVIw
xgW4L0IuI/YSuN9go4LOvgQlsrqRPVAHq5kJ3mTd9xNTSCzG21SFznK7ojhHtcmFmLhsQz2dhI3i
g8ADo6broqfiEy58nooZTw6wDqC1QjPX7ed1cg/27EJtz9WwT0EkVIRP0NVBRHSN4UJhPPtomRm3
kvt4WxZ0FCMZAmB0McoCdmByV5QS7Hc1050n9rXm8tUkr+ocwMBZagk0GGjCB5tPALLkORuOWRAU
N26XiKqC2vsA+AZJ5KFANbnrX2PGlvltp26Avyw+PV4amSb8LW+uWGuayiPtRFjqDlgf0gQizPMY
t/kzAOx5dCOIAUAeRYPFpKQlJEp5Am1T8QwOGmWdZFlO0bqFhxHQRJgeBICwxrFklF+IScJXodad
n9Rgxl8DZ3W+ypmfyYRmr2j1eMHCvIGEwVExeQUQBFRukPknNjgBuR8D+P7+HMtjtp9EiXlKlIYB
Klrsy0YvNPl6Jh3VhQL0qj4oz8CINP/WWiscJ37LTGr5i5GF0Ri9Nl3HRV7YrRKpRtuU7aYN1ZeY
D8B8woMgZFJi4PF5RQaoPBgz4JU0lgCGTFBZFCumBZg2AzgZSxwxzd8iKwhWvVFCR24rwN4Amn6i
mPglRYbNA5SPDMpoTE/eKhdYwks/TOP+3CXZNwDynwCbpvSnrtzXwsvjfSa7Fi6KBagOCf/JAqY1
CcVK1KYfEwAHnkXP0kQ3yj0XoI5GBjrYov8ChZxZpyk40HojVRiQIicUp450Wf/3A1AFBWYskAsv
H3jlFReYA54UcF+eS9H2BhXs3AE4I5Ely00M52+qyc3CdQqeFVn8ZNvnvM1stQSb8fiWRf7x8W4s
qbjMAwwD4xEcil2EcwAGdKkTwcJ0ZrzvZfs5agcwrleyruR7EKs+lrVkQeYkDyb+VKA1krXYUQFP
YZC1/ZkHIcGkJGB1kuGDhQf5s5vxaX2j5SkFlOXDvpJJGGa/Gvgi57v+LHjMp6CuIm818xb2/jpP
6hUzjSboKu2QG3Qvm0wePZ2P17zku2DB2GLoNQYByWzkVIB9EEQi/RmQDmLklu1WSnZxe2B3XGOF
g5ED6K8qNhxYNcXJzHbTvyzx/da2qw8grha6kEqAAkPbhICxpCTVBymzPbCseqs2jPdKJlJ8/Fll
7uzYlcBZ5a7UG084aOhkHHMEArmBq90SpFRSK+8pO7v05l7vLBG2MD1I2LQIOzsytYMCo8mCvK6Q
3RAgHZkiGNw46WoX2BEo5ySKsf4/9OqfYyXzL97Ag9BWxCKbxN7N7J6WhlnCN2t6ea4diku4eEfx
KgCfApqMnb3dUMarVKarIUtJ30vWaeJn8NAy45PgvVIzIIubCpIBUZilIe68lRWCJIgP2ao/99mv
PtzJgWKAbBSwqmm8Bc9I7tlfefMvcyC/VRSgFQAAmrEl77ynvMnYpsMlBZP8qKKnyZYQLoFrqTUY
Te8kR20bt22c4NdjFeIXn50rwcRTUJSamuRSj8s5uVzwBObllwmsbg3aHkGmowcyaF9AJsyGrznj
b5LM7ftd0aiOBueubyIDrJFuJJ6D8liyz7zX6ghEOHDdegN4LkGFIjpU1Ls5hXt3u64+mfASQKfT
DG2OvZI7M3HVqdX93mmYmuL6LG0NwKWA1wWsJFQzlPk7rm5xMPQgzxbq4RxpOwldMllrCDVos189
aYU8R4IGWB+3LT0lP+oXrTozWWYJkwcCFPSnMjtE8HK+YzlhXe3l9jhMq15wBsT3j09w4WrMSFhA
X2c5gA6yxFcC+yHgCmbeDaBErgfvJAkgzkrMUTyUoCb9G2GANcFQBV5LljBsXjgNoGqUcA9BOY4O
IqHXOVaX40827fUMPI+PxS2cNNb2Rxxh32QO9FF5K/Zn9L5vvZUNJMHHApY37x8BFw/86ojBVQlq
lZLtz0VSGyUrW2P2AXrhlQQOo6Tv7MfSFtzb6+VcIssraSV4J8V6xHI2EpqlH/9sMnE7W5CbH06Y
SLEQmhgs8HAtomePrS1eqZFvEd3MR5FDbMy6OTBo1mtcFTfFG1hOL8VUV6pD5VVrPmx28UjNk8+m
krip+CYF/g4QTgFwSphSCS0iPkazoJtsftQUr9gHY5KByanhwQDcj/F7x0m/4Nwraymqq0wH1VdA
ce8WDBxiNVwPgBDImGMg7kcnAnUPDLg44vIU8E+Yd/LQX+/7hsi7lCOYt/huuVeiCD8jKodcqwQZ
t6NUDmXmNG9lh+YHkCKwzDr8rCQz2nngfvYyyvO4qFiIHC7ZARlP162lEkBQXlUcA8FtruqM1ou6
NoDGm7K+BbdmDnv/EUN4yjXYxaNR9fozOzpqONodyAaNoQB127vfrsDE0oLeEsxrejK2ZpV90BqP
Lyh49xv85wOIs2wKLqoScA2fE3ewu3Mb66EO+t9VbTTHg2QL9neUYsxdBGIkc9+BgsYYVmBk0+Wc
OiO8qFaiCPAOdU49kP0KvjeCrlCJkZBD9ys4SWpJBxEYU5lJ9RZFK/h/ei0+lW9Njc61yfCmvdY+
NUbrvT8+FLI35fe9v/qQ2Z25NipAcprSMEda6ACiyTfsP/dUp06j7CZulRZ6luBEnpTI6BC38v12
ip+4ym6AERq3ZlPakwTCqoADu2f28vjTFtUF2XsEeHOimQQequECa2oYDmehy99Crfw5Npsg/Xgs
ZPEcJPS2gkR6hlEhVEIVmlHiIpxDNnAMsrqAGPHY0JSrzAIf3FaLBsotWLxrM+Ua8NTx4JJ3DSjx
XQ92yeFc9lm0Fuop/hiDKKM0sS7u3ZUU4qoNmuAlCldi78B7v/VA+LwphAC04FKjPT/eQVFYMlso
rcDZ0YCIJRCy1JbNqrDBFsKf6uzGHtf8il8BJfmFsYNV8QZtsYdPM3LZNXjmxkO+8rffYne0te+t
7buF1drcCviAX8EHWKnr1sWfnfUc2gl9EHvBOccg4J9vJY5bEAdBlAtYgIgP9HzUBw5ZAQ9IwydQ
xupqCb7cp2b3N5m4G7GEZQcmjxDKDVSZKcCF/T33njvBVbODBG7x9FhwsDKPD2Xx/K/WSThaeaxy
caAmw1npwnGdD0Nl5SC7c2XALFF8oKVkDBaHFBboK8DiRRbzKlTtUz+shnNu9Wug0K2yI2cyn/Lz
fLrZV76V7WxVO48XuHhvr4QSC+yYAa1LQgb7yfTeJvIE0MhXOTAC6kDSwbwNfOWZ6Oax0KWY9Wap
hEOZ5lmtZgGWyve5NThSA3TL4VA5fW5X2U5KLN5DVtdiUprVWD7Pf/aYDCq5Fp6mJ8BKs1JzAGYB
wFYtlekpxnCpNnG9PpKtDwTVUgKCBBS6NKT5j7GmGh27DjFZoPz037ss0BXuGXyyj7f10u9w9y4j
RQ3CAlAxYl7w9g1KPT7mWh9iQ9bxU2AwIGfahCtwoZswxq40YP7Gs1sWTkLmm4DdMkXuWGfvWv1R
Ki7z4TNf/LARAVoui7SQZSn9NPM1/PNxxN3lKqbLYgFXKfUsP1rV7amJzqoI/ls3tZTWUGM04knx
JmpVUKCCN/nfJ3Zv5BOazoRaBpQvHH2RYQzBSvNtrFgNuFeVgpZenPf5/hxAGCHOZSJkL27PgRFA
piBWeDU88Y0fHbl9l5lED1Z/ddx/xBDupif72cSKc2DM2KL4TUMpRFSfm/RQS4Cbj0wJLg+vh4Nq
JtA1CQqhir6ew/9IFYfNDwNT6Em44eIOcIQc5Y7T9oB4zUJGLFW+a4ZzhwyFGAdG5tkSk59aON6P
92HZcMIB+3/bTaj94OVoA2JbvApxbkfhNtb2ZRm9F9pRw2yqX2wm9l2YnlJ2HTWO17ZmxNRrRt2W
aFd8/ClLixaRrLrQyqFixN8ePODRm0HKQdPEKuXwIYbdLEdEn3Ihc9suTSXaLs9KS2ratUBC0+pG
wyxKiSYCf1/LR4FtdGBLtqEd5uuUp5ULlt4KlBZZtJkiP49KzO3q1LER+CH3cIM//PxHHbgsCJXb
Uln1Px5v45Ig1NiR7AFrA/DxiAP1GKlX+aIfz0NZgsAORoxpX4qqd6Y8PKgizVovhccKeo2RtAFV
BPhlb9cF2rwGDKAojU65sorbl35I7XTqDLVdC9pGK7i1EH5pWW09XuXSW3QtlthOn2uEWAqU8Rzy
J6Veh+VbHNuPRSypx5UIskY+ScOYZ4w8nrv6re8OVTWY/0Pad/VGjmTN/iIC9OY16cqrpCrK9AvR
aqlJJr03v/4GtcCOKosQ73yLWcw8LKBTmcw8eUycCCF0okQmenytQIL7s7ml74aqqQAUAhAZ4Je9
3Ugu8kuJy7nx2oQo48RI+8CJ1m70vt2E6BT+W2OQLYGsEe49mt0aK1YW6NVAw5AHngWAlcrpxN/S
r1wkWrzybtzf6Vs77BXTY5pEAexwxg5k6ZP2WkB4+OnnxdxnM7dGGFfedImSjBTIGCAdAPSXfX7H
5SO/chwWEneYUZAtofuDaipb3jZiYeQ7KiFJHQRz0N8R/YDruB9sKNMHAFBOgP29Qm2VG59TZa+N
HyMqCEXIWQpQA6VMN2HzJ4w+ZUAbxh0kpTci5IFyK8BL07fgU13blvvze/t7mb3P+yhStB6oszQ/
j9Njs6mtTiW5aIHa9ecPsGaJ+QApgCp1X8JSpW1DfRsrpR0HL7wxq9nzQGusYJMX0FhYGR4IlMNm
SWCdeSmwKC6MBwMri5Oj1IWburCr7jJIAyn79pLxLniJ+5onfTwRgEqozJtBgEKL7zb8FmrzQvab
Zr9DVH5TZSuGK93Ke9+EuVGgwcC5AVp06D3e3uS+A5PdUIsj+iAQkYFyxQj9Kw7Fi5h+/rzxX/JK
t0/Y7C1Acj+z94AcmXGDUi7o9Tw9cZUrPNHA7g5OkNvaeDGUp0m1i/KhU0PowF6qAHM2ESQnHwvu
sQHMKPpLlT0N6Z9U/9DERzl7U9tXVTK5NnDyZuWALLiB7z+TZQMNhAIuzJfFayfHoiOok43hnGiH
gmt8Bnvw2hwcO2CPcAbvHwAuUABDCwy1rdsvUOFVSmNMZl73OUE5Dahq1Xx/f5fN9/Ph5eXl7e3t
dPq981BiI397ECp8/OvPAvuo42DqE4cUynW39kHNrfaGMCnX8ACcBVHdwVGc2kyPgRu5zV5yfUd6
St1po24FO39Qbd7VKLiVqNdufv4pC/gbaJ7K4MtHOIC8hqXnjYxAVxMjUa8KgAnEaUrbx/yczb3V
mzWI4qIt0OMjB8ekNkir5ifuWxlPCKkGfXlNvfK78A2sDpuGFKfMhpL2ylvJap59feB5ZEfSBDAA
35XlRl6i0tga6jUnDxAVJb35+hCQTxmjCefD2y4kPXn+eSO/sCu3Vw09WxCQQ4Vjjt9YdROt1fqi
EHP1au2P1fn64PxyjmDiGiFeS96dLfDlGBZwCNzKU33ebDbmZmfbLtgMKtN63K+8qwsJ4e2vYS5+
OKFtzueFetXATAia99oDkC+60o1plodhl6CatFuDNq0ZZRm5caIFzINhC5BwPpu/xvcysaUX6TCd
MgDQn5uY5JfgsrLv8zP1w76zAE4+okjBwxL7bh2tX0cg+R8yy3kIMYn2qyTv86Y7qalLoLKrThb2
/UKJ+Vsk+cPmUTm3ZLNyENiJuP+cPfBBw7cg5BVYGGuVJWowDrV69Y/t09GpDknkHF5Ex7DdqbdM
4fMR+M6/405bgyfO3/R+J/4xzHiVsBlRHhZheBIs0cyPxgWyZWWM/N9ppNeft32hyoQDps7o6lmw
mGfTiMFoyzziG9ywlEyHzvD6ifjqeQiO/osWmfQp3Mfjytbeh8CABkNMFJMbCv731cz+5j+0gXJ9
NAT6tcAXVWyvcNeU3peO8I2JOZT5ZiKLjCHrfV+78q4MMo7Ipk5kc2ZHXl7QTdvIq9wjqxaZmwog
QislAaddMRcC9qtgw52qfewJT6KVOzigIIBam/X96kowJ0U2lFmQkUcRBZCl21WqQjmKQVJjlSaA
F/vQNOzSfJ8n9jkTKo0kdXInI0+lW+5Ktz4CDeHMe5C60Kp0nhIrAi3DQM6KWxFq08eQgBeFzL8e
Is6kALNAQjjzBfBFs98r2+TIbRszcHwz3JZ2Ty6cszY5tHgyvi2IOfpqWqURp1Xa1Sqc4NHLH9ZI
kL4aBMyWAZEOoRWUkHG52QlGDW36Ju007dqAg1Xa+2fuqYCGJ3bMnjbxr9CaNiDqc4UXiAUSfQ/q
j31IGrdxIVx99p9E7APvthv/1K+/qwsuEL0aZC/AVgJo+NU2/3Zoqd5FmZ5E+lXCqFZr/6q20KI/
iDYJrgnIZF5+vvoLlVBgI76ZY+4IzEGDL6P6tQVDXw1ovqOB0BeRtI3BsMihbmgjpgZT3892WZbE
2bHe2GVuSuDXoVxJWKbq6rtmm58iMpCOVPZLCTqL7rQ2QbrgT7/Q1hgAUkQUMJjO/lRFOtiXB/3q
u9SSNs0eHxbU/uVKCLZmhglGJb0UUDWFGYSBm2EbPBouxVCY9rayfQt35GY5TNqRgFpWK/tev75m
WwzgOPEjELFPwVE9TG5rZdAIIjmKmm/CmuH5D7NXR4JuHlB84HPCZ2S8DUL5PFFG/docyp36WwVD
d2XLYOgeL/EfZQUKMR8+1piMKAyNUmB+oe10a4ynfin0XWhcpdKG0C08FJpoAcYD1hQ5l6JZVJ//
scTsZ9BIIRQMqHE1QvAYKiFwrYdasuL2oto9GBRXQrrZhd0vDAyd+Ih4d1nNjhqjK82UZsY1O9CL
ehGt6f+0c/81wHb7m3wURn82oB65DZDhT8GBB+HOyim8rwdivACJBgbnwWyusuV7gFIMrVNL4yof
+d/lTvyo/tKnzBafxJWccvH7IEqYwTmQg0IR6/YktKkvg0euN64VWKaf6B8N3JYOmpl9SKbf2srm
LTqn79aYGkcTq12k+K2B8twMF8OQTP4YPIIAa6+d+NisfkmUiClZy/CXLvV3s8xLTltO96EAhkP4
0DzQi/whfLY8+fmbLTmo7zaYx9XIC02I4s5AQBt2pP+NibCH6m/uNGsMZUtHXJlnf5CNYvCIhR0I
kQ/hzTTzr1YMjt9z723F82iZilkfBHsXPSTezwtbKBRBwAygMqiXQSQSufjtEUn4LuP0Bgb5nUZK
N0RKquxbvJ8husKhHRLRSYEBkMz0ARoX+/6dc37+BUuJ6s0vYPY2a5pgGAv8gsrCQNcj0ezQkd5r
V92+nEQrtYy3xKNu+a99CXAQc/Ns5kvTIPd0u+5Rr1Jh0hT/qvGT40MuoRJ201+u6VeWd/9BgUeD
0ACE0ICQQ8/m1k6llnXdFjV35Y1ihzj0TzkF2ibNMI4J5hV+JUCY/9qNh5RRXBBQxUCGIOAUzXfl
Wxg0SrEa8UUsXhMOTjjuq8zKfaWyRamVzJ+/m3x3J1CGV+HIJCT6iKLZZpQYAh4zTpJy5aaTUO74
Yq/TbWEQDZNoPvfi+x9RtDHokQfMJLhMw1mBTLHoIUozNckdPvjgd7vR/EuRmJMnoION/35Wv/N8
Y+iXvjJ5zDwF+3GISOs7Pph4a6vB8IJKSVXbQPe3L3FCms5WSwTmII0uvCHeS8EKQufuMcUq8YQi
roRkK67kvAvfdlRuqybN5owyC3XfLuuxs0oNZURatJydRLTchGIR2CXo6FZOzpJlqEYBgKujoH6H
+JWVQVJ8rlKv6sAJrjjEPsH0fLGtB2xypBipq9Vx9qgY41qjf+nTzhNKKMyieIzyKfNu9FxVBhRV
McBvgJMAsYTvEz7eKZknCaQ4pqHTgqwtNlV6nIId1R8ghG6CPZrvTV7YhJw5hUR5N8b9NDl1RQL1
LLRAYxa/xGAT67bURaR2uPw5+RuVx7TxMcPptslbAOYMBXwhpr4XX7OdIj/y+uRElPi9U+kH6CWt
uPX7OP7rBAtzpXyexmInpFQ5UhBSoBxHefGM/KkC9jiRrLYsgk1RN2CZ6hLRiiup25ZK/dgkKm+B
J/sSqGlriYKvm4oBmbI0+5vOK5SDWW9RghwWEaVUIiWYzkmXacP257t3DwCZsXYGkGk6APJgrmFC
PCkUe3UK9MSTaj3ZGqKQnkRO3YZJUpIIAPZuAH+y5A+OUeCuoQZfOEpK65Xtu48vMFGtaNqcDM6V
ZNa5dTmA8rSa/GtB05w0Qv4Ihoe9XPUkx2BBiS8Zq8051J4jYcX73BdfYFpH5i4DBqvCvbL30lel
kq/4wEtzF1J70qYXnI53+8aKvL7ZAY6p+J/y6pTVfPJvHSzMYs3CLHGqg7X91h2ocS7xcZ0FHm0N
3eY5tIt6n/ftMe9Ct46EFLKjdb2ZQl/eiSHXOZgrgXj1VFi6FGIKry+btXByDrKZn4S81wCVB8QY
UU1nLqvcNRlY6+vAq2IZlTZamyofKybGTRWnkvLRaQEptOKm1F0j4MGqSuvMaSJKt/ooriEU7osE
0IM0cCbx9miIbdnSX0D5qGgB//GEix6aaXwc//I1iScTA6UUeZZs9b2dRbYEuQTZrqEE1pq5XBI+
fUggzXkQMf9dbFJqQzSCojv2MXauQne5YmvCXpEsw3jWvEA2NW5tH+fwlN3HmWZXw1Qq1EXYE5Uq
ShfkaY8T9exDbBwqTRvpkD622qmUwUnbvOb957ink5uq08pF+qrQ3tlG9okOFf5tsFHYKPViF0xF
4In6Cc7Dt4KnkQM0joTFrtVNsdvE8rlRHB6SD1b1O4GAS/8s2+NgKXQPxQtbFol0Vq6pbvUgNORs
Q11n+b5/8PFpv/1IJlCT21LRwjIPvAF+5YGr3UGyJdCDgvOERM2DYMv79GV6lYKN9sjB61eWYPLK
ymf6agwxWzWrtc91KGwU8Bu3N1DCZGjfKnrg1T3URh/H8jkr7SFw/dxU/c+GO3SFW7Zv2USJJB/C
8U/FW6rgasAFDQoRMhc1hs7u6aFEOsIXdtJZMudOI0YTTkliU/+cx6Zc2Vy8aQ0IRdvKo/SBDql/
MZ4auq1AJdGguMt9yupjCAqCmYN8NzVvmkGGAGru2+gSj5AmzXaNsobh/FJW/WnxjN+XubST00gO
PPVYqw6GHUk9PEXB0ejMeBfRl7Ik2SaNXzDShEcbw/lv2Znmm1ixpvAQNI6qvIiDNX6owTbgnmQg
w/OdNlotPLZRP6h+QiTw8eAwZYOHMfRxnh4xo/6sgU1KJtovX95qnZfE2zJ7AMowhLsbD6rmyNMx
K/YJcKUR6bhtoJsFGsf5c1ZZhWaXw75yI+2xeMWQys8v4cILjkaTCoA+QjTUVhQ24tXqJuA5NfCa
2FFL6PmSMthSYkB7JncSIkau3pjjMW8wrmZj/A2sz5jn2qm6qY5HuV75OUvP0s3PYd6HJDPyoK/9
wBuPqYyxX6eOrR5N9JAnefjcjKYs2zIfW7q4RqexcDtvLDMPYpuIw5TKXOBBejtNoX9TQVmg1oii
OjXoB7OUYOJ8bbkLPnOO/uHsBWAVNLZggvFuSa6qIPQa/sTh5aHTcAwDqGYWwFNkZJAghV2PBHJy
OwFBc6fjOobj1tDX+IPuQXqI0sFTNNc65voaO3Kd0kIs5VYKPQh49UREF+OktOLglh20z3so1h1q
LdGvudCfg4Zv9pATHqw8HQeihoL4mqutYY58EltiKeQfBeevQb0Xf6GCig+PbBBC6aycDuaRQBEF
IUKv9aVNFVHL0CoTUPZac4vaCdvOrrltRjsrzJ8o95xUB6NyYg1w5fef78x9vwXNbkmCzg2mKQDf
UhlHrhayNKppHnuqGwPSJLxozniEs4plU/S3orJBxfAtfgBV0Fq1YT7+jP8CmxSM44WV0BdkYpUO
WAyxNsLEU8tTZjhVAE6eTR6fNd+T1D9UO6YQrMO4BX9qVLvWayvz+ddCvA5gDAgzCClKOYCmrz0P
ZHXim3oR7WAqI1xjSspHqIMrJlxJAO/KS/NmffvJ8xX4lgAKciJziLtiT1RTyRvghhza1zVQPIlo
pxXNTBl6RdufP9Fd1QBGZdwnPHOAxyPIvTXKZcD4RnyVeBUgEYd6jdxm6TN8//PMMxKJfQWcOv68
MJ608bn/0KRdcep0c62w/9UTuv3gqEJgXgdgJNS+UWO6XQhEOvxcCuPEG5NpF9CjPO6ESjv67aH0
ykm2+/ytGDedidjC4mT/+vM2LiQoyJ3nuS0VuosgMWOqL6nIya0f+qFXCTMNFu1JPGLi0+mSY1ZR
klYuvzbMen9ebk0ylysZwRUldEboTWFhxmJLEknAANbbNCmfHIpMP6/wvuADyDvI7+WZLAjiTcyF
GtJ8QHdaizwp7CGb00414XNQ0PZabP5s6b6pj1IZfCuQfSD8R6mQ2cu8rINB0Cj18mw/qo9BN4H2
B7Nm4icqOsrvrrOTzC4dgZL+oOoPRuNMR/DzkLYmmbiP1zq493VD/B4J7Lezuxc0wWB+j9YUlIpc
Qr2GO/YzvYRoptyT8ug73ESKbJs+6GhJjqQ+S56hnqthExQo8w1Ey1a25n4od/4pMsoHgIviY7Dp
eMEPaZWDK8ur5I+iuHbVY82dpVQxx9AOIqL6GOqnnjJYEnrF8s43EJ3FG7EViZjbP3+mpeM3Owzg
L9H7wWNze+HivBx6ge8Bk5IkhENGm7mVRKGagk7Nhmol6Ell7M+/NwpypllNHWBDyWCMKnEdCmkY
xV4S6vpG7mp+27dvQtPtgUKakOJRY8XiQgXkiz8BXx4ssDNXxO06x9KPan/Erk7yH3ncjppAphT5
hlyT9DIgGK8jW2htfQ0WvHThFPD2YAQfUueotd7aFfu2oEjCqaep3XQUwHASp5h1aappxXfdh1Yo
GIOASkCBBSR+7LCN1Pb8qOlhjAJHCJLCCM5r5ZFZcs43JpjY2YdvxpQ/jb2wFoigx6SdELd/SIAu
PPPZ2yiRAOOtYM0eyLDSmlo6pt9Xx8TJaiAZCIfK2NMLRQM1y8CZNBEASSo0pLtaroN2Kk3df39M
NWT4mF1SgXhkI7ApDIWJN+rYa0aKgdmrL5VWKAUmHQrcx3TtiN6/sviCGNFB4xc4Ibzkt0fFz7s4
nHKsEeOqgpP3ukiabCh3kzA9cVHFgWdLgzgWYtWN0BZAhlGM6sphG1kNV4EKQZ8yOwbG3mlr9UOj
owRqKy7ap5O4OtI+P/jMM40WIYo2AmhhkUYxQU4DYowinQR8jnTfQstIx6ge0aVTnWOqeYfRVL52
4zW+nsXzhy2SeNFA8RDltNsN4nNllORRiT0jra1grDdGeeEmM82uqHVLldMiQx/0fc1bmPnlg7Uo
aL6q7KIxqjf3RiGXg3ft1nzD+2IxiUXi8XkXHblcxwi1niRnKode7Ef8Qzblk6vofmqORf/2r88i
6hfouwGhCbnLrxj9W1ipSEFcDEWTeKAmwrTtXlKsvrTlDJQsv362dD86jiP43RTjKsGsavixVCfe
TGQcbl+1xGl8+6V9jUwQCNiJgyHMXRGbGmQG0gcak3ETPKir3ej7mBaIXx3OTMIFlNGeut3uzk+l
KY6S1EN5urZyUQDjWAxa7n//AN6YYRx0qedJSvs49dKJYkp5B66pUNyDPWZYq3Uu5FE3K2KDW7EM
Qr7VYUq6iO6UE+1Ff1MColucBlZ3lMAiZ+gJel+XlS86n0zm5AKrDBAgIjEQE3wVRb4dnlDiaFdF
RerNUpEouP8evfpInU8KRTSHWjrAJb1Vn9V9gNrHHu/HWvC18Djd/ADm6iijGgFDmKVexWcGGVUj
sYN4zJyf17lQTcEGf1snE1cEcg7kfpGnXmGp/rmF7iQpRFvPwIXpcOKmvorVTs02K1YX3qYbq4wz
VPW6UmQDi9MePqo/KUFvKrbk18FEJXhbmdLOtMf3x5+NLrwVsAkFY1DTIeH7wlZ8+6J8IAbgMGhS
j4uRUYIa9R2PRub6bRebURdxbtuLgyln+RqgdKH0PKfjwNQAWIaaqsFcS3RwAjSK2sRLwM73QJuh
gMZbEsitGRScADCWUk76Za69PQd8PEIvLckr5VDkeZOb0Rinz2FAu4+YM+ruA/lePaIU3bUcKDkM
vQoxPlKCSbYS5KKyeKpq0zFQJvCIRFVdqGhG9MYfTkKs7AxxLucoKRqKLSRD+C4NURBZ7UCr+NjV
yZCZeabiRZCVJuutn7d/8SrPJGB4pfEAoql065zEHNpNZVEmHioJDddZek2EAPQI/qNmmP1BQcNa
N8F9nYS9ifleTLb+/APEhcdI+v4DmJQceKGMJqA98Ua6aRUeENI2Ukka7+qASJIZg3H2D9gpBweS
GAVaI05YE2XPtWBYhjIY9xo+Y5eT5qkJsOMRMdJLCdVAeWWfFn8moM6gR1UQ6N8xQ/UYfB0LOiVg
D/uMfvMbeuBCGaS8lRO1Vtc7akU6yFVqmlkGrVkpr5x/SoHE7kyjSswBwXm89X0bbcpYNKt42w3b
CvrGGSk1wtPryqYu3WQIxiO8kIHWRGZ2+1VbFMi5aRASLx83pbpvy5jEoYP6oIRZZip9tn1kN6jt
d1QgXfw6ZiT2d5E44McRFQ3McqtLzwaEB6AXqL+M9GkEvCG1qpIj/VrTfckDIIdCIo98fk7dbn8r
F1ZRP1Ij8dDV76ygVQurTEefGNhyG+1UlSSQ1dhUFbfGjrWQ0sxIQeBU5oEc4yt++OZ7kir3y1iV
sUsqH2zqQYJ+lDROJyUti5XHeSkGQONRQ79Y08FZxoTEhVYGSjVFcOiSIIPPuh1tauTPaPPs+Lhc
a5csvh8IakUg+lACAjkNs6eIL6MWPC4en2LMSTAc2pIGtFjNVR0d9AOil3iyxnDt2ZqdBfs8fzfL
vI6+HkY+LdvUK1WilmdNObb8XndwQbl4XwzuWLkrB30pIAB5LyrLiOIBAmeerEEpayEMp9QbO9Qg
gCwifv0uAqxek1Z8QTNEP4eIhqjNQUoHQrnOTMIKUL8BLuvprzDufHnlJy35M+BlQHOrATqjfXWy
vh0qvhS4qOU4xEahAYG6EVAFoVEuIlcrR4k3wr2Ql4HJc2lktqB7Xkkvl8oDElyUgcQLrXFwZd1+
+VjzQ3Cax5nH1SVR6as2orsH6URtJ0luNjRuEjxWem1HzZojn7f67uOj+iJD1RD+kQ1zZSEFiqiD
5V4hQ/lY85llTAAJUDvuUrPic7NWX7rmgFl+EqSOotZwjcgFCxtj9pOARl7oJAZ4xU5D9KwnFu+b
q2JEC9dQxnGZqzXIvlBguN0dbmwUKqRC5jU+pDmlbVB34MQ4Gmv4mntIqAwEEzJuYy5PqgCJ3Boq
y1bVC6g6ecmhunDbFNKuARDrT0/C05+KiGtcjks1wRt7zD3op6xrqhD2cnIMHfnvPLTx9DmdzvFB
JS8FJEK9mv5/vN4LN/7GLvPQZJlQ6xMVM6/7gzwglvdZ+DvTXCUvQJkRuXKlE185gqOLHy41t/fx
cworie0Bo0PtPi/sPFlBki7cv5tfNB+Bb/ePm2TVR9qZeWiSz1MChdXxKU79QITwsx5WyUIW7QGq
xoOfEkOdLLvQOCaRVhewNw4Yn9yg2Eq2uRteBnxzIOtNnpjFcZ6SsbvSNDc9sT7SvV+T5xVPuPCY
zbHJf38HE86mHUaOQwMnYA8aEmIQCQ1hAjpXnLvP9s2trUMGSGtBdt6lf398XCu/LpWCb+wzz3id
dVIplPO+E8BZwUFYHZC15NQddjmEm0mIpDCyHoP3n9e91On4bpdlHorGFiwTEdbdmqNCMGSPJNtM
fMhbuJa0/dnY7B4YF3dji31W5T5K9BBr1LV9BxZY2pz98XkIPleBMUslohtTzFOa6rGcjxKWJT2k
GK9BJQaTwd2+7pHakko+0V89IIpHf62ivey5/jlHbGNFCQIEFSFu9Chs8hKqYiZ/5J/5aRd/Apkz
xRYH2pXcLi+iulKvWXTO3ywzPgzHp++TCbvLS4+qACgddYbBFFeD40WfNZeyQfIK4ATLplH1Kier
ATCdCrefMY+KkwoYdgAD/pbLK6LNvZ3YqX6LL7zSmrzuGPSE+mSKJqFRrfABLL3X+M7//BjGXWWt
kISDgO9Mi2MHxSbkNZwJ1QWMwUPPTNmnFrdWF1s+xf+YZB7BOekFuQz2WVIOAnUa8KLKr8AVC6tU
IoxvBDABVdVvMkqMT4KqQ29IJWSUgJ5NJ1NVIOgcQfDvT/sBrPTPd5M5PXe2GP/Dq1UFpjcd0nsY
QDs89QXxV74Vk6iwFlhPU9cB3pYIqylaE+we87Z9QJgFrQLUsH9ezMrGsZNMShQkgJxps1hvhHfk
OCEvhixEYI4bcRVBwtyH/6xr5rBFsKIKQJbevphSkgx1rlDpmFLf6cKDVFlGBwL5KbeM8MOITjrf
WFKROj+vkXVxd3aZ2EGt+wyKI7Bbl+Z0UEuSBmYZYcpUxz/CsX7oX9Z0vdjE6D82wQTJayoa8wAR
365V4fukAPOgdOxHO930ALGiEmzWf8oUfLmQQjbe1kwufkoZmD0FtTM0a5lzWdOyklsaS0ejtFBo
52UrU0j0MV6pN6yGnfMD9O2B+s/yMByNsjrkSaFIcLu8PAIqus0K6dj+DZ7STYeBYuk0PMfX2JHX
yAYXF/ZfWxiGu7XVd+2k9EaGrQS6EEnmVUXb7Bp85Ja+8sYzDotZFVrft5a4AMMCWg9LOmDnnVP/
Gf4WJUnEtQPJhFB3dpg3FyhiVYxnO2i6HKNfKDhh5qIAfsyMz+Om8up3bdtrRPV+vghrG8mcybri
fX0Cav6INIlGgBJIn+lkNfq2DA8c3Zf5y/9mj7nvIR7Gwk+wTDx2fgUoqKNVJD7Tp2rHnf83U8wV
5yMjKQeK88hd4qcYMvd+RvLrCEyg/b8ZYp5Rn+t4IWjyrzXpz8KLz5EIVYdH8P4Ka+27+3cA1J0G
dHPRCUfnnyX/CvspTmZwxnFodJPGPOpThS0WD0lUEq78iIJy7WDOJ+D2WgN/DA5klKmQ3AODf3sB
4pIWutDl/lEJAaCoGrv09W0maKQHjRRqw0B27OKqIxx6WEJ1bgPOGjlUXX7e4/vrcfsrmOsBmqI2
ABezf9TEzzF28+wBFHX/mwnmKnCiFnccAG7HVhYdigGPftejIP9/MDLz7+D7ATjEogAx4DBijKzz
jzWqRF1xbspDu0aKeX+nvzrKs14Bkk3gHm+/mKyMnJBMU3jSMT30KjwUks3Tj9p4SDKV1NUK69V8
Y2/Px6015nyMeTWhZSaEp0AKDLNNM0wu1fIqs879wYfu8JxcQygeS2JBr2EfAm2qRfTUQDowzS+Y
sQYWMU/IWI4WLZ7TKgCoNLZR9oHCUS+VJNQKEsXJA+0Km6qd7Y9r7A/zxb5d+u1vYpZeigXXxH1A
T1Q2dmV2kXpjGySPHQitfj41C+GKzgNki7EblBoxrcC4mKTFSKXcx/SkRw1G4V4KiJGhwfgQhJbx
yJPwJKLa8GkoKy70izmHWSGIjFDhFMF+CUgFs0JpiuqGz9vk1NqjO5qpTbSnzKJO4AY2eIztGm3P
waxI5SJvsZBmu6oTW43jCR/6SnXxC1z0029hXMAEMR5QQHTJKUHyGZ5R8omQpqhSR7IWGfG7EEPy
8kNSXKpDAAFa1Gibccmmrk2Re21AZv8rSi293XOc3ZdEoS9JdklDa5ZGCh6q0qLlA5L45JdUbWNM
w/EvRrKW4N7fFR3VUYxtQh5UnMcbb28mneJRLCs1OZVJ/qELOQKj4fLzUbl3lLcmmC8WFqgJNomW
nAIez123HVRrrFbwj0vH8WYdzKeQtQ4ysYB2n3hX+dO6U4M2kj1kG+k42YYCRTgiFva4FvStLY1x
0BhgVEZxhFWFs2J+D6yZuDpqNm8Pc8hQpMUwEqR3AVFhfSffB4Hi13V+wjSmU2tnobrIYF/toxhS
eFaibA1akb6O3bBdyfDuA024t2+WmQ/n90MrTWjvnlL98kvKK1tHlRjHF6WWn08IW7VCqHlrifl6
NYjSsiJo8xOUyjTBCnTwCpMI3TXdbSBT26+1ZhZXBto1wH6A97mbdi+kNKVGk2Nl8hvXoFcJ3Tux
eCsBYojEtQBpwSdD0fgfY4yn5IGOxUBggcWBT5HSB6n9reVu1a82r+ddujsp6G6Czw8pHeZgbu+y
Rsupilt8r7AvzVrYquEOQbuGVjBHj4J/GYB+xSjZfAlXPOHyB8RsOwh7AUcRdaa0YUyo3ORcmZ/8
aVuByDP1Ep5UudvUnsafK/8w0JWHgK2wzmdGkVBhhqagKCFbZ1dbx0Wvh2pxin5PTnZ+58z+LEtE
sSHNaol7SN6jh2qtRdZffRtmk2/MzkfrW0GdryO9HalWnMb2t/yJOrMZYlyKqzG1cZjyjdrb/h+R
urJ+7B/G2PCAph+GNw3z6WqwEuWziK67LWB2vRmCRi5UqThxG96UwMGE6YRt5A57w44TE3JdkQkt
EhLaIKcCz98Izire1O38RV4dAb6P8G6/xvz/f9uWaSyCkS/wNeh2cspTPhHUuMwMkH7+1TiWB7r5
u8lM7qzbazIxC2EYTgD61UDMKDMM+NYyOO8wepBlxQnCgqh5IzsdAzMeHCqiOFTMLewVb7VoEGwA
aJshXsZoxq3BfmyCEFl5caqVV1DRmHx/pOAloCpgkph2W+McWXAfCogcZrrjWVeJBXmV2sQB4CwW
p3QMT7GfuZxfkhy5MSaV/r0bhqQv2v+YaEaNhh19nUA5IkRVVJ5+YfzGil0UZ4gXPIgrPamlGO67
HTZyDlQJCFwKO52TXJvr9FritNAHzi6tbi8jiEMwh76dbvnOYP6G1PEltPVNCl2K9j24GNvK+Xnh
C0EQfg+QATIYhTAHxd5pNaNwXml5qgpq5jk1+7WO5JIFJD6obcNFSsDE3Z4ZsYCEjCJlUHeNUmE/
ANBtU61de9bEhRcA3WZjRhDpyOZYNjvw03RCVTblqdiKZkkkJ97wtmwr+4EcAlPdTHbyVJheD8Yp
LzHXanvLi/zHOuORc4PLi0xsYR3QOTvNCuEshtG44vWEhaDr/5H2ZbuNK8uyX0SAc5GvRVKjTctq
2Zb7hbDdbs5zcfz6EzQu9pZKvCJOHzSwGr0MOFlTVlZmZMTVILnVUrUurUDHUbryLjsJZ6CmqSDS
yF5LlvpgTDwR+fsCS8zsyKYGm4lzH+g4bvmqDDxvNQgf3Bgd/FW6N+N+wanwhaYfX65dmJhGfeFA
NeDrDKjylK65kXfR11BS710HgHMi/PH2+qdvp5/3d/3sDXppkluvsZbUMK8xqmCrfSlnTOhrZFef
2T7cDoCO7aKjAR1E0zZPC4anRwV/h4IwDDMJ8ZAp+3w91tCPwjowcf61DMDy2kKyyLNFtjbXmf8o
4ZVgREt66nMRClLOQMmCtQFwDL61XsvqwIiRfnYn1kLZWR0St6K7RfmR6dNvhjYBBzE+dFaK3D2Y
QLBaUIaudBVwGcebZAV2GLyGPRA3KVaEIr/yB13A9G+0iEKe3hp3LP9MwMUGqtJsAJURLGtPvV1t
e6odk736NFofpt3sycIa3hxCoP9QygJObYrAkP+7XkKtyMFmlMFloiUrtyoSNBtdGxKnwkvMvr9d
fpgrrkbG2eIu3MCTzCjz49JNwWMe/fkefgetxWyB7QcTMGv1qUappHiGzl4Kug+Qf/3G38Nn1e/a
F39bD6vEl5euyqXxc+vcVY0vlQa+SVfOvW9LoHOXfgnBezkGlgge8W0bryNig8pGGNZjZxFp4c7i
S6XQWbtcASTvrlcA3Vc9MPb4Atb99Tae9zcdrKx8GhVAvseVRl7z8VUqTef+Ytzs7ynrgiKxijwT
apn8uiuFyMJWbxrX6FKn0J9baSejkS7pwfvi/7lv62aOJ9XXic4ETgIaYDwrT0iUpix1vXLLNDkX
sb/K0NtXN83rfTOTm7vaXjAzNa0DdYkyGDLY1xOZ9VqnJSPM1IPv5MqvUCvWXY6SWL6waebGc2mI
87dxjalNGxjqNPkU5YVlpCawufnCtM2MB/fjlBwDAAY5au7ZTtS60NIqxHgKt+gDagQvpFjl5lKJ
eWYrYCMgzkCQi/Qx78WlUI0jtRsqd3hVE6pa1aFUncZc3V+dmUm7ssId/kKHSECujpVLxAzIxUPo
jMgZ37dxe5bQkI+gF0zA6FBGEmyKqy58J4uSQoGuYO1KugCSiLZUQJMpVS36Rgs7jzTdimsvtoo2
Li1T9kva10LstCxeqgLPzSla4lEvgU4MSFY4tyKmbdUVmlK6ImlpAlFoMfyK1czySGiroE+/P+5b
z4px47IC2FhH66TGvy2iLOrkxPArdyzeR/8rL2XUuG1FRqENNWilyzdCcUjy4KUvIP/XMX/NUhsi
54G40eTWQi1CJw2a9WjSPpk9KZe+7yZQ+Pk+pCfRN4ciE7+V4ypuM7EzSrepzA3LMkv/CtCWqCi/
pR1oJuJTQWigbARxl8ThylC2Rf9YB2QNirZBfUTzXJC83p8y9dZZaGC7kyUV+GX0uXI7pWnGmPUG
QYw7lG+lGVoMKL/7JmZ2PIE60FQrUcBsw5fIAbcPwLxdMreQRlsOd72v01hfcBIzGw30OWBmVxWo
5N4c3rCpSTnGNXPzeCeNf0vTtCPwLMnBCPbbZCE7O+ORroxxZzjJfUnP9Iq5WoWuzuYpKL7a4jtc
QkxNv4Zz5FgTXEuTKC/a4LkbERWWvq2CvHF19ikoMTXMCt0bMtgGH2XxRUMp5v5C3T638BgA7zvS
iADOg4yIO61K5xegwOoaF4wTCotQf/BTW6vPjKH3xXTrLZCeIXGGr/wk7uNtfjLbFxMEPSvD1ff1
EqHs7b5BNx3INEC0r0gGejOunViSJoOQqGHjptmB6d9G+hCRfOFEztlAehGA5h8wN0/2GKh5IqRK
1rhVhGKH/5TlyDO1/9u8M4Yw5TuwiCjTIXV6PZAiE/U6aorGHVcM74OM+qoziRouPZdv98u1nWmw
F15fMiStVhnsGAOyZ6JjROsoXbcjNaqFI33rNSZLONN4mwOG8rORLixBPkctUCxq3EbRA4tJ/ZOc
5UvefGY4SGWDywVIPjyqePaBuvT9UZa01oXoQ2wh1UzVhTTvtJ+vDxiYOy4s8M5PL80oAD+aC4jL
qrTQ97U1Vs9L+XJeqgcZbBXNuBO3Mzp2cC1xxyokZl6h57cFUj99hJp4hwiebc2qtMCakwbPY1Oc
QbWwHWpvl4zO4EFmW13Vumo1iuOfgsLp0CefPOaZpZS/8hCSpmOyMnNQYR3ve4CZdcWXEgSoaBZD
OMx5HGNoJDxOShCuGyDtYUkbOm09fN83wjMG/b/5+K8VLqAroKdWFUPduun42EC5WbUSdHGM6kdw
UCFdqj35XVZSMz/0YvZa/NWDVTQ6vpxs7n/HzGAB6sa5nwreaFfmPqPNda8wsnpwI1kHsVZDtYWB
/oQb3P6CBfhURJSiiqD8+kC2mdKJRdoOSEhk8KDn+Bidmtf+gR1Af7PW7YT6h/AAOo9gdOqtTP8s
6fLMuDdIGyCYRS86tHl49watrC4WoEflgtqR6mlgSfk+qZl9fyJvr0MVlzteHaBkwdXLMzXqSZ7m
Y+8NrpT1Gz1CzaJDz3X2Ji8l5G6LFUgBghwFvfXof0HecVrSC7/TsUwXWV2N7mCNdr9V9sUv35G3
vdXZmTPsBxoefOtvtF7qTJ6bx0u7088v7IZp2GSiUI7u2T4sPKJmYvXrMU2ze/G7VTliclThd5tU
XX+2e0YTqlnP8WoJdToTHV9bmmKoC0tDRQS0ysLSYH2mED7IH42tus0247o+1/ZHvRnWwkp3kZWG
qlJle86SBsvMgUBYDhpIVBtAqAIHc/0FozGSrOxy2e2HLrayiRJSeAO1JlW/ob2aNhaKlxbxIMx1
zOXXql7lFdQMsu4pREsF5OppoY+bNn8YB0c2FkKB2+sGGCwR7gDVCTwzf9bpYnaqIAX415dUdxSS
0cpHSbVHWQ82SV9AiUJN9ZWgiyBAjBR9ff/8zFtGjEzwcEeHJLcuxMiRoUXy0q2AMemAvciMFB01
a3+b1+fQWOKYvfV7ALhMYifA+iD2570SKJAiYYwi1Q0r/VETihUTwoWIZyaSnEhSkU5DQA5eWYUb
kjSQFDVFU3VZ4BQHkG4Qth0NaqzT78RNHwrQ+k7NqN1DldqKumKgBJUOEjpIJKtdzCTe+qfrj+F2
XeSh6T32DNUdnsXSQsMsejTRe+aHVthvawhtrtLyNL72QDox9AmYzfb++t4mpsHSBVgVqlAiESHQ
yrmt3Ci7AVQWKhhXBQA+LUV6DvceyV4KEFHrzS4JHuVmFxs7TaJkNCwjWUXaZ9QclxRibytVP1+C
q1eGOp5xQ8gqaCUp9THSXHRdJ0B9U5UdY/9JsMKDFj6lmtMI67R8LPfyLtihDeVZf6p2yXH8hpyh
TOU3iWwAvTI3CpgwcUYWLpLbeOynyxNFcFDXK9BQvHYPcVXLOdivNHdgXw3kpZn5nCp//6rtT2ty
XrwtrMvcSUCe5D/2uPtZUOGM9BT2+nZNdt2Da+48+vLh/vqzMDBliiSvIwGMTNcwJFyRKBNwsYaf
Jp2cxbHmKk9dQtGFzw79uPKPoRNrU3N5soYmcNcfge+DpoW/L19NaSU/tu/jb9I+ol9EdWQQj5Fn
Td9kQm8V/ghOMmEdqtWCG7y96q6/dBrJhRtkccVaoqcaQDItunw7Oo5gLD8szPw03pv5QO0JBQy4
CYh4XFuRA6n3Sd1prjdYcYUOKBWviGMoo7c0qOikyK0yakLYdykium0RwAnQEOMaYEpSUWHnLJta
nQ+p0GpuWH6BaMCzM8nOoI+aUmXYsPBpACi8EY9juDDk2Xm9sMv5AG3wpEarmQbP91qFpwwrXvzT
2k28KRjeFHRy4XvFOmGI81Fzm5C5I4k3rcHWitYvvP4m532zeBdmuM2MYmGgQw1Qc7VEW2tdoltk
KL4qJGUTs02dMGmKhSBp5oacLirkzLF2IBLh4i8pLb0EGCHNTYr3uNqHDPyz2rHCvdIJ4SboBef+
/pwbIZRcZeQRkQ+RNC4my/WYKKOva27XZ1T13zS5W0ferywH2XKVLgxuzgtNgFuk4BA8Q0zp+iyk
YdWHkKGA9goy4BATNomTZxlZcEEz0R9ArRO9Pm4giB/wEntBI2hNBqp1V09CRBjQNYqPafKqglVD
VB0dG6V3TJH2Ttc6GRlRcIqzVWluGSQfw5WpvIOwhDIRQgYplG0XttRswKCjq3xCr03dNNwkaE04
NjLYGlzQhezA6U69FL1xWF80aAQ69KkDPAw9wfI8EGKPHwm6Jpt6DWY8RTn55qbQ3kx14rKOaNtA
lnEpNXZbpIfb0NGwjyoE6FTAFHK9SNUwMqWDzokrDRXVFEuuaVfVG89uCvrh2YBGN9oxPHSCYQ/i
C8hN/mFDXpjnpqdXkbDDdkdw2qclZcHQOdDoKO3aRwMZZhPYCHNQFk7B3MYE8hz0ogTgGeCir8cs
Fox0ZMCl5cl1vUaCK7LVwUxWC0Obvp13J9ABwT2MVySI2jh3QgpFJ3GnIFY8IcJ3HJUeTevh6NPV
b5OuvtYhfRStLf5JXMG2HOdh9+Z804+Hj5dfzd4a6J+A7ja/nPXD+2bzvNmcT3+ff73m1N7bvnve
7zxr/7wEmZrzD5efzF2ShdG1rB6wW9kItXaQJg77jpSrVnqSANe4Pz+3SApsvUtj3I3lpf5YG4Oq
ugog9kW1A+BRJi9qtpI+hXIF4m2QUeyMh6jYe8ZS/X/a1vfWhru1UNlR6ijD2ijJu4rkZVfZzVLU
x8urIx90PUDubPmeWBSsJ6q7P+e0XwEET0W873Mqr5Mt1Juo7IBSAPxjxDr4VIYKxgOex8TW7KUn
8lwACvYWbPopE67wpzwG07aSxLhn/OF33m/a6Z72KRufwnovQnYCtK/3F3fuiKEmIqNUBV4NNPZd
H7GSGaUAzmzdLT2RamihCha6rn/eFvwKIkkL3wVtD8T83OQCUZABxpXo7mq7FaztaaTfuq3SL+IQ
69uzvw+hVdo6daYW/l8bsk3Or5Nw9XD8s9QIN3fOL7+E82HG0Kvy2E5j1faD6ymgkAt/AwixcNH9
LNK9EU+H9yKCrXU/GDKCEad02KX0fDbp59NnDdKE6uH8uTptDfs7BW+CZ5vW4as7Q9YJwqhIMKMb
ffUBaU8rXj3vc6fZvzaWtvB1cwcK4g7QnZzI3JFovf64sQyMDEoiutt6Cm2GXats8rRd2FWzM31h
hJsBQWMVevxr3e3hKwwgLCWDNiEl+cc/7N4LO9wFURNkixnDYBofNGYNqdEoUsbDQnw0P2VkaswB
pQuSNNdTJlZGZo5tr7uKJuOh8NAOG0lZShLMRZjQhUKlATESdBc4j96leesHWaa7gwHI5Ct6EooX
AmpFEcmJ/PP+tM0uz4UtzqHLoqepVZTqrm/uxy8xsouysqR6KWiec2agPP0pOeP25okQpLbpKh3y
2W5R0C5StnUtgri5tPv+GcFUj2KiaR7vj2zmXsQ64XmLa9wE/oDb3UYBFZMiUXTX1MD9aUhB6bBQ
Wo8FdD2QJbLKMVywOONACWJnQF0niijgia83hzmoJPUFOBWlkt6kCBmetj7dH9TMcl2Z4LIEJMzl
TGzgT6RYpQpgvSrSJuMqTZeIW2c2OiiRJTwCIKQAqB230ZMx9FkswVBZ/gEyJEC3/NAv9BIu2Zh+
fuEcRyYSn1SwwWLoVj41ZCP1C3Do2flCMlOFlg0WlUcfm/rQJmzA9u4TSBi043DSdTzxVaFOaIw2
jvurM7fl0OwF4B4ouUQ8Ha4HJPtZmtdjp7uCnAdOG+QKlUZwPkNSGK1TaRismzxYOMA/OgXcFTNx
0xPwIKNXEst1bbQpvKCRUhFDXKX0kVBCX6P1a2V3zkTLE9LSegIvD3HWx8Ph/WDYRzpAdfsB0rG2
BRUPuvkLxn76DxNx8U3cRKQCQIXgesDuMdmJhROvo9FkdolCjDpxAWqFumBxbi9dzoJ8PQtRBW0C
dMPproHGzOoYydskXKjQzpqAOwHlGs4F1vjaRJf1qS6gpu6q41MHxlm0UUHm+P7EzbkQAMz+Y4Nz
WqZfV0LIVPjJsfvqJfYl5LVz38QP5/LNhrmwwd3ITBGrBpl8tFTsht1r7eBNbTHsHbym8Sem1Xlv
WM3urNBqhSD49J1bwrSxYmwtNC/kYPvaHnF8tjoagiZ+Y4hNWl5AwZ0Klex4G73qiGHeWqteUZFu
NPv5X7aXriAhAvoJgFH4U93W6tAPOcFia766gsa8vvbT/FwM+lZu5PRJR8+UvTBrWFx+0pAzNSa0
FMqzKjdpiNNjqSMJcTUCnY0tXkB5FFkydKzu25nbZMgrQbpm6usnfEEkHZqhq6SQIIxBC4OYKbmd
tKi+d7XRLRyZOW/1X1Moll7v5yTTqlLTBOznuvoVqe2r2stvJJQY1f1Bs4Kmb1f3B/eT17mZRXDU
TQivn5zntUk/MWAzTIl7ZvYEpIavQjrHTqwI7yx0e1kJ2JUF2q6YbTiddZYdiSIlvUEx4P6XzE4z
QTkIvZFgqecbmzIw0faJWhHXFHaC/iyK3yZin/s2ZucXsBQokoMbE2Db68EKJNYGyN2B0TgATTZq
YIcakmGNpiGnrBzGaH3f3OyQjAnYoUBaDxnXa3MAF4xy6DHiqmlENfSj5cYHG1/uG5HnLlRUTZEn
RyMMAI6cZydDoAogQiNu5Q006PYdQ4PnRhr+9uwgJiCmXZkGmiPFQ6kjQ6euywYMaftshEDJJhSO
fRtT1DlAFA51Ia979AOQJyV23RzEJejxbVcCiIYB0UVwO8ln3XC5dD2r6ooNxPWCFFBxZRWwfYeH
nr+Vma1Jlo72DKuWzX9YBxDMopwwYQA1PntYdYoB1g6FuFIHDVZC2LMgZOnaQ7JxobL5U5ngj9Ol
qWkHXgRQFYQyaiGCKdC9g7a4X2kolg9WTpGuQIsSUGTHbNvbE0dfSZ8QBoB11/IfWmdE72JCD/76
23foQ4hZoIFpBbvn58Yy/yHKI4B9ANEJ7BFUdq8/Egn0TEvAIOKGo35CEHTSK1JaXi+LC+eNp9me
cjcIgybAEJ6zKDpwMUAwJkUypCZ8NG6qZBvT1pZWg1PTJ5SxNpL9FNLvln4l9CHfFtSgIIlA1Vdy
4OsoBn7/pPy8L24W5+Jr+PNYZkVQ+PiaRB8oZADN85D/Ebq1xtZettdTNwpqS9GRszPRn/MpSIDf
59Bd3g65o3ay1Y79CiRLVCoByxb2prIFbtku9D1EHJQIQtB4TscWYzFVQPsR7NJJxTl+qptVLUBi
BK9fSzeo6IY6KlgQf+h0CD74W60A1/ISsfJc2HI589PPLzaiAFr1fuwJvEKLZsMQvEJLQIE5v4NS
MerV05sO+dlrC3UcFzjjPqQ7+wMbZZqEJ0MBXXmzcEXNZWzQL6ag3IIzDAAGd6ZQtPDDIMOyVTg3
OT2Dk8mGwh+ILhWKWwm0GCC8XOkWNtPRe/Cd7y+Dfn2pVKclDhZzLPFrCn8GajjPsY1MBLUja6mA
MpMhIECt4OpC+RCiX9xLsy1lRpQgMlzF/xCHj2wi/fY/yuzD1CBwYaTO/b18S8YxnawLe9xVFpV9
qUALCrNvfIr+o6esymQDVjWXBLi1i5KKpZV2VE1scx9GnWX2Ky/bQhSM6sMzk2Pw0PRWIjnKoGAD
7vE2tzxkTdNfdWkn0vsgWaPnQ1qKFuUxaV+N9hfUSbQx3sRQWrw/ltlrYZq3qYkDmBAeytk3Xe6X
Wmq4ydbo3z1w6gUoNm3VTRvvR9XtF2qtcylzcHH/1x7vlUism0EJey1j1pinb5r5Jk5S3U8aGFPN
58KApwY5whg6evwM+kJPWyIi4Tl7fzzj5TfwvigAUcHUjeD23pMYWF72i8gAqIGBUoLa7xrdH7L6
jAjGUshqTK2g6x0ifohhdayCTRF4VFrs2p22DO8eUbcFNRLKRQAiTwf+wmUwMRCrMMaW6rD+rlIi
A5R/FYWl67vE35RLknEz0Lapzo4SKqJ3MmU7r+2VdZEJuV8YbqqhLdLRDhqwZ67fv5cWgyLiCP6P
fHt/q80VEi9t8jVwZNkLT/dzTDsQ0KDwWQVWvxEckPfQg0HfoLFBQYdmQ/jWRSO2nS4UMm+JW3Bs
L8bM5yMGvayDerIPgSNW6/u2gBRn2lpoY9PrdTDUFqufoJeWZntVtut8qTF08pW3a/yfOf9Bolys
cdP7EdM62C/NYqcIZ0OxiLgVFfRPBsHCuZ7dT4h8VZAVQGyIR3FAUEgbDK/CsYaiLtijIMxqJ4hI
I7IX9IMMoTbw0N9f33lXcmGTu/YSpVAqBcBdV1Ecdd2R1CKYXBSCgXygOnsrXiTv732bc1E+au94
HoJRCH0R3Ek2tKhUBKMz3FATbZadRaBx8vh038jsuiFXC10YsFcC5HB9VoaqkdS8AmN8FKVWKG88
6B4Sz2FqbQn+Qv/Kz8v5ZpNgjwD+jAwdXr3XxnShBV69hiNA97cdbaOtaKETkY7Up2DJRW3kZOIe
DsAChSrcaAv0E1Wwjf5wyB86+33CSHk03T68dPRPYmUI5UCOgiqKvHr5c39WZncY3nJIPGBibt7L
gaDLddbBkWtB5hoedvAQ7yEnhlfIKh7633FVUj873zc6d9OjIjkpeE3AaT4cEaW8QT0cRo1aoRkE
1NqHdN2YoF7LEZNIC8+72d11YY1bi5JVcVRq2NA6XGIhf6rynwGvtftDmn1DIp5AeyOEMLCPuT08
mGmcyUIA1y+8pk1NE/2zrbdNd/L9c8I2CaMNgH1iiNvoMcrcVNr0GgH5Rw4syGdkPg4TUUADGqqh
cCqleGM+W1fhujDWRbe5/60zJwERAlh/NESD0BvgciSxqoxBN2D6fUgs6/276h3ROUjj7lBFS4RX
M70IgOMBTg5w3qSXxr+UYpMMuZlMLgyBPuKSchME65FshkqlUR8Ao0xHFtsxknQt7Uf8TxmUwCet
Wzj+s35twgaCs0xCko2XIfWlkZWF0Bqu5DuB5uT5Oj02FVSBESsBGi0dQfB/f57ntvmlRS4aIKnq
R1EwubUQb3V/FN79DKz6HkOP11cVd+cOIcn/zSQX6Dde3kTJAJNDHDujirienfrkKUeXsp90jipo
C55uaYzc4UoxvLFu+8ngztuldfgQe39K/0hC3c7CdmHnznkrVNzwXAJ2YKL0vHarWiMrdYUMjpvq
SH5Ue8nYdALVgWIEga5xboSFFZzN7aEDe2JRm5r2fuLgi8u+q7oM6Ang1GRAZIxdj1eTvykOygrM
gfS36kAjZDfVJCR6gt6W1dJTbY0ET18nSxaWdtot3JUCgWBwRADMiS4nXntD8tsBwtzID2MjO8T/
lIt6w4hB826Jm2nOP1xa4tY0EYoEXBuwlHi/mVjR6S0kGQ10J5AdExaWdHZYKhRR0b2Hy5+fYehu
+2XUBsRF8QkRVLRSZZ/Wem5J4lJu+AfodDOFPy0awJ+gpDndFBerGRft6JdlSCb0SRht0Qgwkq2e
f412K7zHvRMHhR2/NAJln4P0ENaDBR4IwGGardKfBn0tx0sVyTmvZKB3V9eRS4JT5rFZZWxWmZAi
eZx2KYqe0Js+qoYT6L8LId2S/KD4+auivN33ErMLfGGUe73FqC3oUFgmbgufK/TfQC7aLP9u0CeC
+uXCzTidyZtJx4WIgitufGSOryddFBQ9CxsYE0MIeiUJEIRCUi5xfsxuowsrvOMbw0RsxwIJOWk3
pKjEoRrUogu+i2k4LAEm5t5d4IXBvQaeLdBg8mnpTgEZIK5upMHOTLQ/R0iteSDdiR6Mo/+aLCCM
ZoeGqcMZwYsbmgDXEzhKZZRkUY20fvRuMDhx9bOu32RhCdQyt1A6IjIAZ6Ze6JsAmYSJ0qYDcXvj
FI6uwf7873fdhLD9iYcNKF9fj6MircfQHUFccDFTrXzvQQJhZq+l6tNO+7hva3JR/KZDn800XWjF
uWmJL5UuiiK0uaEj1Bnliubyr2REDea5Rvp6yTPPpdcAHf2PNZ4TFfWQRAZ+mrhZbWyV/FHMwSwV
vVfCVso+ApBqeValwbMFyT5KAruoJHD8jLs+qRxTRvwTv/V1Z4n11gheSQ/hSPPJ656D3Gk9SwDb
fY8kd7iPy50kbqc24LHegXdiC65zo8XBPaJFGOwgNBPQOZI9gMS6GaiQHgkkxOUlHeuZK/hqrFzO
EtTPXgjyC+LWcnDs2NrQobeRj+ik2qPlp9syaankNLcvDZy0iaEE8A2+pNchelRiVE3dlERWlImP
hlBs72+XuSMG4QY0zOFUI5EyDfriYjC9phlAU0lcSEmqtE1k0yIKiADEFBmlwvfJwqWnTK+Bm/0J
2U7UXdENZ/BoKCIGcdowj7iPZ43awLoAivk6ZfjPvx8/I/szR3L2jP/6FCVpa8rrq/iz1hOrfbk/
9JmWTwTo6JnCYwyFZ/B6X489AC210sn4FLV3lIamxE71fRxs9GYrjtBZjK3OZTWYvnciwG5jgHfL
CrE7WBLZEn3HHAj86rHAfYtphIovGaXhCuVGZ+FGKB0dj5PhmIPd1Vwj35FFfz3FqvC++gaZyLBU
qZ7LLl19AXePlFLfJ8qA50qQ/M7Jqq6bbRuCL05bEY223fPU+zF+F0lM03zbL6Ex5l6RU/sA+iOR
PsSG5CIUo0laIW+ZATJs9DNX8qpJx18qcDcs+RUpT7L3KPuOH32x9K+mnKDsPnyNYGHXUG2M3sVw
sKBILik1rWQNJUlokcp/2Puka78QjM4961D7QskbxSAR6GnuxDSq4Ld+WRuuZ57xjvVTz27Ramhk
1aM2pJahxtSM9imzgoNiZlbhbYbRRv+MLS3N2Yx7MMExALVAnF70N3AP79aX0rDoJDy8R1CRZLtk
Se9h7raHBfxmkCGYYADmdmXgK3mh15rhMmPdENvcCOxZ0h4nPpnyudBVWtb7cKlhY1ppzkNcGeU2
YteEdellquGa2UkzP6dCF1NWC2d/xg2ZUzIMRFbmROwzze2F38MuaQsjF5AJECOAlFMwz6upWgKd
kL9kcE9WG/RQkQLoGDXfPtqAprF6FKPGeNaJoFOpMP8huwpnBPguFpSAA4N7e9RymaUSw2oy4VEq
195B0PYJUvjp8f7QZwIE5AEBaSTIBoDOiJvempWRWsaY3hhJIRFxvxzvm3qDkoWPaC5Yyj7Mreal
OW5Yg5QPXl0pyHiFj0z+KMJHDXTc/7chcUfSFOKiGQcMKWqQ/c+pUaykSqFy6ZCH6B/ibTSYY5kk
ZeJZErmdY8gsiRs1N90U7cSxdFIaFAiFcyMvbYi5fsIrS5xLVEFvlcdZBnYcuXhL0AM0JDSr1HXt
rUhX73Mo65YfdYOnnM2WQMuzbg7KQwTuGJkcYOSuD4iUK7XZhKXpymt1XMfxIYF4gNdYivwUSyYq
e1utOTJzVygnAYy+0YuCRutmIVqY/AvvCiYHh7y1LE5S29cfoQ6qEtZabbotevoZCD1GDWXyyrdq
YyGbM+163pIOHgbEAaDsuOHTyHI5ZNEomGhIymzNfxhS6N5GWyl8NrrX+7t17kT819QNG2EGJYTe
bH2oPIu72gNBAVrGAQy4b2QmuIFfk5F1RL8mesN5UF3uhdEgRNg8YfKr1OwssbTmLNV4EISPfrdN
gEQIt136m0CY2ysdE7yIzRr4NyZsyAJk5HYVkeKYZFPxFy4SPtGRAGjHWh0nJinE91wqzwC5QI2G
dKtEqZce3TN5BXR4o/8XyU5QXaPH7HrPQEYXiMtOwkpKmgV2qaKakq4aQnQjLKwhWYlUXRJpvl1S
2ESrDV6QkEyWfzCaF7dJFyPX37PIcxkiQ5+tGjmwugV40PzALoxw133N5EEMjcBz6+RvFB3NVZZR
EGbq22r8EhTRzsald/HtVQEtBajagDkCRQuDn0o00g+ihxKKGyiA4Hrveai7la+u2+BPkj0Al3J/
z87N4rRqoH8CnPCGgqVViwCkD5HpiujTHMZduRXLaKmIOqX4rw86xnRhhHOqtQIWhAp6p66qNY6k
PORQaSAmWr/kdRY99+ab7v0ZhGLhzM9EUjCL+0KHvjKSmXyRJMN9XMcjzkCXubkc7TyIukETg1bb
ZoIJkVUXtOvKD+1FDPLM0+LaNHdhmWnOTEOoTLdCGbOPX5576NVtehuKUF60zmzjj8lAHNCuSO4I
2un+mv5/Bo40MoABGDfvh4gKEYAkmOZbyhqadd8REE2PirzJRtxmI5KdluL7L/WoLuymGWIEZKkk
QEJVMAPipuayLrpWsCrMcHlAPuZ4AkERsM5fxNKheiNYPSqSELlzfPp7pPgnUtjr6mgPe9MG1gpq
iYC4r+5Pxdxpuvwe7vxGZaq0/vQ9+ovWgf7Tt2TdgdQ6nirv6iIfzjQ6fp+rIMkGRz0AGYhzr92g
HwJ+phsMh8mAzkKIB1GorUvx3HnmqqoCy6hWngpnJRlWBZXdfqC98kj6Ec87rbaG0BabP2K1Igly
R6C7rNdkibZg2ne3XwhKZPTlQpRCnK6NC6dpSErs68FoupmuHwIh8GlV+cf7c357rWMPKPC+4OoH
NJhXqMylhNXdgMvABLV0XQoY6LHOW1ribbtIdDy7wKgsTjUadEMSLmRCw39uQIEGB61WrFja4kXo
A1BrGDmt5YxG6OdWhCcxXodCTwW5twx9nRcjWqZipzYIVY2TPyz1E89cvug6U0zQIqEZFDDW61lW
kypQSejhOgTMTdt7SKxJUL6o2cJxW7LDXbuNXNVjKSKAEhr1sQ6zDdoEdyqebtFC38aSoWkVLrZN
WAWgn61gCLLZmklZug4CawlrM7s3L2aNCzxDKU8Ls8Zdq7fxhxHEwPhAn+X+3py90C+WRuOq0Sqe
LCDJx0hGz/KAslPXPvbNyxeJbL85DGR1394MTQMOg4EmBPyFkJDHD2kkEhNpSD03psIvEcDH4NTb
EzjjBAp0hiwbWetgCHsgO7cFUc1963MnEYx1U1cT1O2h7nu9bInaqxNOz3OJFtAMsR+6RpXsTayB
VW4X2sTmAolLW5ynRf+8JLRphnCsWxP1d5k+l9qCibmzPvHfEcR7wBPwwPmw9hIPlRDPDXqA72wz
kmjT7z1lKyk7fWnlpt3Ge0o0q8ASKi8i2kiu504vMzRDjTVgZan4gODEQueKLQTCt45EeGXID3L3
VXULL6IFozxhIwtZWOhD4bnNkAG1jLSoua9EvPzAjs1GqD4PBBhzOVgKOmftQvgQ+WHQmaMf6Hqw
Ho5EHlf/w9l39saNBNv+ogaYw1eGSdLMKFiSpS/E2pabqRmb8de/03rv3jfTIobYBWxjsQJU7FRd
XXXqnCYCgMg48AoH3JsnP1KD9mCuvS8XN8qFLemS7IyiYqmCiaXF3yr74Rh/avJfAk7Ud/93PJID
ZlFLiZFiPKYFWO9B2zchtJfG6SPNjiCfLKnp3T5pC3kDPPsuLEquWNc5aEE1WLSi8dzzowFsi+JQ
VFOOtHyqkFMGxa6l3o8D2zRavFsxL07Xt90KvnsNPOACbiLt1pJZ1TwxmHdQifJUK5zYr0r9R6eP
bvWssp3LdU/RvTw7ZJMeFP/hxocU/P9Y/3K6F9fDPAsUSMUjoJFUrwbIyBztnT0EDBrA1sqdt3RL
gG0ff0BWgThL2qppYxSZSvHsQ2kLCgbx9vZMLp4E9MALCRcLhHrS/TDBEZidCTeWIJrzbd4GY2La
ftlH274Px5+89CHztGJ0IfGD3SN+NVo8MCVywNAOtetUTMXuSbhfgksU+CiyG+cgh2iUUf/kzqaK
/YR+JOgs26SlX9dvnboqGbo4txefIW1iBTXmzBrwGVmnQ8PJ66znuQppOG3M7RiA6S4C9gRUfzVm
hazsoSXnbkOtA8kKwxGR3LULap2EjmUC5z6lO569Q9sKGGOvyhuvVf3SXGPqWCi9gPkHCESwdCAW
Rs7v2l4a22CXV7DQgG74o8VeemNfu74RWX5Z3HOe+ApYehslCyvUYhQQa3b/4ToTTe4a2i9BuixD
m4tqShUyw9mjadJX041bbdGaEtWBpt071crNsuR1L41JcbKj9d1gqsLY/CI6uJojZML+ixO8NKJd
z6mTzxNlBK4d4UbUNEGmfeQ6yLjVtyRivjrQHUODsdcN86YqgmLM187RkhvE5sF8KhAgAffm9QdE
nd7mMbOjU4rcZW74AOAE6IEAagkJN3bH+02X/3KqY5FAxijZ2OT133uPC/vy/Q0uUXRK5lYEMcww
b/HYHPOn2p+UTWX2zwoe/8lqL8bSmQW8AUcHWC1gtqWFnZQ0Jb3m4twM1pZlJ1P7PTdvTXSnlPk2
Mga4LjuA3J7Kf9U0DUHNebTc1cy1sCLfP4hxETqAmgIZAOnC1bjCK3BeE7hNdIJMz3G3d2qQjoF0
kHJQS469Z4MvoNbTU1mqz7dnfaE3Q9QEQIgDsUUQ/VjSnaA5Q93Cp5NTei/UFscNuLSRbsECQA/j
lG2dfRISFmrDpvDr3dq7ZelN4SDUQAIb7Qh490pLEHdD22SaQcS2t/IsiJMNM576MDu7aKALI+1h
ZbwL+TQYBLksugFdCO9JvnKMbJZnuUZOra34vCYhIC7dBEX61nOirV39VdzB11dP18IiX5mVXoEq
U40Kq0dOZf48qg9aB1Jj2wEy0gPLxQY0lohb26CJ15jjlycYwDXgh1XwkMjJbDVOYn2uOtz5YNRV
Ew99UmwOuQP0uMfvOgOsq2ssfmLDShsaEkIQXQE8SUiPSK4swVEbnQYmJwLucmhjxdD1oOYd2Cf2
t1dz4eJzELOBDAFk8hbY2q99Fi+7wUoJLt2+dPYOshROcseYs3OsxFf1NxtMorcNLh4XQY0DbhI0
DOhy1bNKx7aeDA1umqAMgsIS6OfQoDRa+8RhaCN7hN66D7GGUC3Bg2eDwhm4NgMZHETVQar9LOiz
Rl/0tQhgKYYGiacg1AWyXRDIXc9ETM1E04uUnPocSlUkNAv8vU91OC68+dTCa6duS9utxoawLtfg
IOLQyCt+aV1aB1OltGu7mJzsaGZe2wJeZJ6syqt7E0Rpa1DMxVUHg4SBegnQ6nKVP8kbDcIxFaxB
CjROsa1Zt5v0BGEGOhTyCrpI6moefuGuQAsbiANQWRAJM+npVfCOdFhPArwHFPQ0rQuKs8s3ZXQu
ospDmwSobJE3i8GgWt5p9blgd+W4ckUuDtwS5JgWGkCgaHW9yHo25B1JCnIara1T841dJ4GNkjFO
c6P/gVjXym5fCHxAxAFZS1BxQqTHkEKC1gL/94iMD7SbLSVwKxRwEqIWQW+XawQqi35KxeRCrBzn
GGmm67HxUYloRlvYQq7Cx17ekVgZ9z3gV4GTl0fqomc/y0vzMJTx5MeqtXYRL84uah14uqCAiwLZ
9ReQKc6nLlbIKcLOdXNkDWKUrO46MMak/D3O31ZcydJNBGsqlIbQ3Yqy57W92R2mMWJYzZbdRWkW
tH8Nyze5eYbig21mHp7fylq1cemgXtqUVjQDfVSnq7DJGs+aK68KO/Ry5L8i//bgluYSUtGCUBoF
Y0Me29D0PSemS06NFb0XdbmpclBmgvoo/0DzhsHpSsl2yR6K4ai84+2Jy056epaZqnUsw9p1tp/y
ZEvO7VbtNF+pf4xsd3tsS57g0pa0T7IkUaJS7JNhnL2kA+J+zZ0uXaCXFqRzXhfcLng1kdNrzLXQ
8tuEhARg0dvjEGstO22AJXBbIMGJTJ104qzG4ipzEXpZtXUcnR0dfzjRvqrBP6/WuEDC+PG2wcVh
AYUm+N9RYPuCWl6kOkyjTFsBWjgVMySpiOvzCEIwurJV1uR/lhwXCupovUCaQ4cC2vXRqju10gqG
IK8yXwfrvrB/xmudkIs37qUN6SjVOXZjg8TtKQJ/dRS2r7OzszMfU1h4dpDon+6ns1aSWxmXLW3z
0eF5NPew6Wp/8+6v456r/v32Ii064otxyW7Q0gkSKRa2tw4fpOR3KgiQ9ZMS7ZAvbj7p29ysMasu
HSi0zAI4DDwZekqlkNytB550jkLPdj4owaybkzcXxRojxlJdGfEvMO0mEgbQipVucJZEGm2qCuCc
oPZiHxVG0JPZYRW+v1TguVR2axaX9vulQfHzi/1et1EVqTogLXXhgp857N1ffaOC3d1dOViLQwPf
C3DByLoDEyTNoFPF3HESC6VatwsydFkl8z/1AV0PxQAQfXXImmPsbmZcMpOKDHx0b6XvbH5a2TlL
l8vlV0inzixjdyaxDQgW++xA03DgPxv3Bc8PYN5HD3ToCnRDgrE8jYkfaff4EtLdz9ka4nVp2gUJ
IlR+LA0ARelg5gp4xQdtjE5gEfKqDDDQ9FjPrtdnfMWDLiXCkIT6X1PytWPR2WG5MwPiAn1RB1Rk
wCUcCivdoY31PLg90lFPWQEmcUc9msZT061gbJZODgQiBNeP0G2SH7NtWrVmUeD90yrHicSgkljx
BgtLioMpUGYCY4YL9noL95Zd2s5c0HPrgm4soXAIuPOyj7jGk65dDQIXls7FMw7NruCAR2Avmcsr
taWdnsdn9tc4oNn6DJKMAwuz4/iEZoromYKwNkVn8Ob2zhU74uomhMSp0NkAcEgBVZZcAaBTnup1
b8dn0MGPeiBQB0YLPRDPTO4re1MPK9HKir0vF3zpGKa5GHgJe2pSQMryI9Zyj0xnt32FAmLQFIcm
fbg9wm/rKERckdzD+FwTcHXpaHYqp+UQGfTct3lYF8auGbZ59li7xktEgtu2vi2isAXcEFBRgg1M
7k5idfX/bAGFBajMtgbtGLfJdhUzsmZIcujOyDqaZg49d9FDPejguYRSMdO8eo2QYNEQnlvYkAKH
LBNHO8hQNXgx0PPY60GKHiHHeEhnd19qv25P3XeHIuYOR8DA/QSZP1Mc+IudkacKqHeHOD6DoKkZ
IDuZTgGSHIHBysOoJ3d5DmwbuAjQyoM9opQfq2Nd2puXXyBNqmABKLsxi8/AX4xRtif9obUgBmiw
IGuhPZizQKWft4e9NL9CdVLFExPVC7lwZOtVm+sui88KHpdglTAGkEdF+9Xa5rIdG+T6AOzhLIif
X8xu36Lp2hyr+GzkO4V+CuIVkFfE/5r6F4uI5/n/mpG8WFqjVdbiMNPTKawSqOllYEbLWr+twcOy
tjm/B2zCnIAbA6qAVLZ83qoamtB4hcEcn3wVPuw9TQYvik/U6UPzZSI/s1RdOePfYXLCKFT0hCTp
AoK0mKaa5xM8NdjCtmQ3PKb38T5uT/rWWiutCd8ke2fHcpCiF8IgyJBfr1pd8X6M1SEG2zCaVO4p
DsIxSl6Ito3XNqIr3jzfbIm9AY4TAcmVlo4S0+kn3sfnu58ftteG57PqnV3vz2Zz3m/Q+3XenL2n
8AkSDN7TUxpsPn+A6NBHOBn8+Awffnw8nN4+QUno3YNR53Dy30/hw+yf4vDP38dXd/94N/k72+u8
A/hv33fPj3/AMv/oPz/64WFlgZYcvsij/M9AJIefl2j8s8VA6Ml44F6zM7x5LWEiJv7WZAlXcnGc
Mn1O9L4cYYOmiH2szkKgR9eCgq8g6rsZXM2I2wEQl1t4QZFoNRnoSM+qmXpW+U9vJF6cAX03/YY6
9GwkvsbGbV+FyMvVw47PjQ8GUV/JfjTWUwEBnoGUaAjTA2C+trcdl3CGtz5N2ppogQHeijRwXAdI
J/2zAsVYnF9wd+K5bMAzyuk+i4x5kqpzfM5A2Jfl6O5fidiXDKBtFaKyIsDDjX29gN2QGf1QujhZ
uQnXXsNVxVNTB7cnacHrCslPRAIQ3UGMKj1arTIDvD1yENQ9eQ+mr60E4Uv74+r3y/mYKEE+j4vf
j67TOWag+VdDm59RMPDs3Wdl/3DUwEpeCctB9e2NRlBNXlbtFfVvnOeIGv4DVBQVs8sha9cT2/PO
rJ0JE9v3zDg7lanu9WhY6TZfcvyoQaASgfGBI8CVrMR90ScocuGqzmI0D4EicAfx2FR/hEB25uHV
tdZN/x2iLMZ1YVFKGQ22budqBIvzb8CRvR9O8OPX+SHzM7/1fxL0wOKZ5/HD2/17OPrhH8c/eP/s
9HHl1H3vvZQ+Qzp2IDLhWaxH8VnP7hUHWhVowZyRyBT1pjq3gA0/GlMa5Hbn2Z1zp+rxdoSUhXpH
nD9cLX1z+lVp7zH9MYxo1Nz2adCZoOqKEx9eAh5oJfheuMCuZk06Zikbhp5aBBu0BvegEqSAEnZg
63DztzKv0UNehrdP3ILzvzIoxTkZo63CDMwPSnwPsRsFrXLnRnFAypUtuBAswhD0yFFxAjOGzGqn
D62WxF0GqTjlve4BySwCXQWfXBswHVJo5rs5/7w9tK96peRyRcSBzhw8edH6JHkTw2qKtCnz5Kw3
P1UHnl3l0MOOta1GQBQeuXvQk4UuGfdW8mIQ4nf8YdYADBrWuJkWnCfavFQ0eomiEIBH12e8TRql
LSnGPtpqDBrJCZSRrPrXDC9iq19YkfYOL5Sp4JC2Ovfph7FNzW0Xv/IiBGX27XldWklQScAa+lhA
WyPFC0mHNwnvpvTMZ3R5nUp6iPoCxJn9r4LFnot+Ux/vnts2l87FpU0pfoisKCGMwKaL+BFNr6ER
0u5YxqYPUYZ/bwoIW/TmQRAQrdDixFyEKlY9JXghlulZ5X4vNMdDIDVr4yHiR7KaFlp0k6aGPAZY
tFCVtaSB9X2vgqiAwxpTQgIJxz4VtcHhB6m2EVWPSQ/tVSjpWo8k3tTAWDTojHKTH2OKKR+GU91/
DkT/zX4Z923rN+M/UPitk7cOhcYRwU/a7mNrZ4P3hu9T7SM11uh3lvwHQIKYL0TdeDpI/iOx5m4m
aZ2ek5lvUQgDkM1i90wFV+VaBX/pFIFSR8WWQx89kEfXCxPxJMuJm6dnLfmDBHO6lqZf2tcWSrZA
CH6lyaTf39bJZLoZlsJFYEr6eZ/Oxzq/h/aQB0ziwCFBwf+19iROEdJJaLZHfRoBj3Qvp3YLdi/I
O50LCy1Deu+l6QGJ0ZXTszhzF1aku9jAiwg1oQEzZ6Wux7jzB5n6NbG/xem7MCI5OUxaYalul56V
8u/IjqYbqMWr4uxiK/Oc8j1d675eihVBffwF5wDs/+t9dnFO1UGfEM5h6lQaxNl9rqSebYD5qFjj
pF3a4peGpIHx0WwhNAlDmv2smG2o2rj/z4ndbgojuO17Fk2hDIW4SaRQZawiuoTHhMwtThNvAq1/
cjsUeonvNq8p+bxtaulZDj4wgPd0oSmO9Pf1cVJA4gfFTryVNGo+sKnYOY3iCS2gKJvCLJoD3QSx
se+QlyRZw3EvrB1sCx5uxASCIvTatpEbQ0402O71p6raFRAagEtfUwhfmM0rK5JvsuhIXGTy43Pn
qKVXAXlqpfc6BKvH2XrKjP3KhIqPlsINENkA1Y9aNprTZJGySUuMHJn15NylmnIXZXkdKLkNkvuq
6EKq5HloDsO8HdUaZLqVHd3ZbZIeY8uONmitKlDmLMvXacDLk9tdsrKzFk4nRJKQ/IePFu8rydFA
3k2NEAoj/HLptgXRBdLqf7jBvJGhFVyPArXlH5BT/+f2pCzNyRdVEy5vASOXl4BAz9wYcZkOY/Uj
y9hzAUI4XV+LYpfeNyBCF4xzAtqly2lyU2spT+0sP4OcZ9qCWr/2ujmF5ig9EYAINE4R8JUeVI86
RJ7VmvLtwjAhe4gz9H+ptuRbsNc1ndWsz88NuO6z0bfeZwhW357K71VkS2gr/n8j0v2UzbZNuNvl
52Hy6gk07wbxwDlae+k/ZQDusE0c3ra4cH5gEB226LUEPaOcTUmVIoki9MOcm8bJQmwW5dg6qgvI
XBH/tNW2fqAGW+MWlY0iPQn0oaDaBvgEl6PklmJLiVgC2ovzoPXA8W5tejIBQqste5vqK1mTbzl0
YQztKyBsQjO9gJZe+yGdxNbMdRijynvVgftaJZ5WQdEe7DbO2bWDXn3vIFDFFC+yVT+zVopy8r4R
9k0of1ggBTI0JG+u7Y9W5I5FE+VnPco9ZLNHwEQy878YEewrWEaQu8vgDYbih5sBMX5uzNazzLex
4R5ZFVxdHMqFFemWpDPkLJQsYecJ9ZsB81cK7g4Qd9/ek98edWLK8BfQc/H4wPJJU2YMbTpwNT9n
mbppHYgNxsULGpyMaKcebHWrmMVeZc7GIBxKIS0Y7yBFvXYU5efI10eA9RC4QsEgKqPBVbUhfedg
SoFgdAIeBWDZ8rkP9LtHDs9//vxl5wHIjttDXzoZQtkA4amgnJAryCirUubk2Cwlj5/ANIdEJ/Zn
tFHzsFTWED+LR0Oo5+DdjOQ9rrPrebYzLVb0RgxxhlJHFfQIr5D0E0XyHEmJNhv3iTt6Nd4kMyQW
qvgvA8/xfxixhmezYC4BVEv6BoixRHUDTZyzgjvEdwZcqxThUTjZ6D2Oqjby8nJMdreNfusSwuJC
TQMPP2T10VksF0nABDFHgwOrJthYSPRRzjttLN9zzXcHcHuA9X8IwOipu78UkwXexKGagRK3bq5k
TL6ttyijA/wkJCEdvLHEzy8CXKUrozwGVvXR0YkSKpHiW1AM9edppkhQmSDCLFm7vT14cUovYxiQ
OSMkA3oVtzVSNV99thc2iRmTMdPd5LHkUxy0saYCV6/NKxfL980lzIB7D/elDtoPGcZjNIKQy4AZ
ELfw4ZNXta9P6qbgycaqQFMwvNX8Lk56sGOekvrEc77iE79lgr8GevEFsucFos0cuJM8WjmYavKA
THd9dm8a1TuqYV2veigv5iOD3tDvEU0N6Os9dBXIziyPa0cS7dBeo699k3iGXU3+V9oBNy3iMxvo
bGm7VzMI5lmHBR+YWu6TMh22Wa6qBz1Cg3ZNG92b01YFqFXl4PU2rWNWlTzgbaJtFCijPhixI3p1
OR8OM1dnz82i3CcVRDEVXN5BxfhrbBq/SAd1+NpN0jCOkQy7vYHkyF4Q1OD7UV+E0zA1eWUhBlvn
k5XzY6dGXVgYihX0uIG26ZhCNgIasvvb9r6d1i+DAITBDaMVCfvm+pSYcxwTwmt+jFG+KtiTw580
REd989Q3o2f3H82g7kkxbKO3dj/Ed535C+5rju2Vi+krL3S5euJDwAMCMg4VtTT4jusPoW5fOEPZ
8iOkPfZUPfDhDbI/UP6uY5/SJDRqUPpFd24PbW4CfZX+gcZh9JB3v6jZbyp6LAxrVzbv6D2M8T8o
+nj69jy9WkTdDmuEn98a5r++Ftqf+Bi8VMAldP21Y4KcHc9HfkRK5zCWntsZoE62vSmHyCL/QbMO
2rqfFppOkB4+6MUcttwMoL3BrP1QHVgjSNZPcWv6BVhlTffZnEbBaboCf/l68cqzil6FL4AWAntZ
A0dpGg7G17w75jarZq8ZzOqxUIUorzbHHTBUVEmMIG+s3PU6asd32pQnkVePEHVXElS6HbTMgrbQ
aLTkR10BRu1ZneEc0joai7BjjXpKsw49nnWUFkBFEYf9nlMK+HpFu/R3XZsDBU92Ux1HPCg+4qxR
kLzVmnQMjII786bQMx0IgZmtkbHJMYZYIQP5Ltz26MlBD+X1ChlGAtopE1nHFuylVZQEZv+3UD94
PIFM5N5Z65SQb5svc+BSMdCjib7cL5d94fnVeeosasMc4FpRjZ0abDys9e3T+m1M4DjHRYj2PKB6
4SikINFSR1BRxyU50iQ6sjzC7msOtjnfZeRoZBxvp0h9u23ym0OCSVQUVUSfoIWAUNb1NMYz1RtU
dMnRSg+o9e4HfhzxREyMl9t25JsTd7WOBREjs4F0kMX01I72fYadc8p8z1nxLd/HgHwQesIQj8Gp
4gV/PYZudGvbmvASInPj5U6za+oDdKHCvppWgh85ihfX8qUlqUDKqqFo2tyip9mZfY3MikcG/odw
Z6XO9W23SXYk95O3dU9RKYIdo7tHoBlUBb0zKUMrcPo7b9bKB+LmvPIicHAIIgXZH6I7sFVdT+BU
GZlNK0xgdY9g5jhGAbhVzBe8DXp1c3sffN/i16bEzy/OUa+Xehd3MBXn0WF40usw6o4Z+0CEh+hh
ZXOvGZMiBqKWtoGyJaaxSA4OxEbAhe9VzERTNbBg7eyBxPT28BYW7nIm5QylRbsZZGywaLDnJEOF
xImCGfQHaL6N6d/btha2/ZUtaTP2VkeMrHLpSQEwIxl8o78v8NKYrJWH1cKmv7IjbcYxae3eyGFn
Lt+BDgDztbZRq5V98S19g6N1ZUVyRIilR3AqwMpA3hLLeesj9lpE2p32I3+sjYDQ5Ekr0ANnzh0U
EFf60r97p2vjkuOdy8rVGzXCrrRf3OFzYv/yrfI1OAH8RWsfItcvysaLXW+VUTSwmdBT7oK6YVTN
5LmztMGnalNt+roqT3U3rmWRl9YNpAJANQBuCd5SyS32jMzTkPD4NOTK4KVAth+YPRW4kpU1U0sO
BOkTEdwhg4Jq1/WptqwmwaOgjU/cqFMSgpsC0WzZMuB+8Zh6yFtGG/BL1uW4ree6CyOF9mscggvH
QbyWIOCMxjcDrffX38ByuBY6JdmJDkPyU09c4PW7aAjVkRN/qpp2pRD6LamKRYU8rwv4Hrp+UHuQ
Bl3auTuPLs9OYw/ZPS0C9yNSm9BHpM0QZnO2TaPI76zkpIF07fbRX7YNUB26PBApAHV0Pdi6nQxz
NtXsBH7j/DV1S2U76TXU31w980egv8EVoZKwdslPrg5DUNclXbkLF5wrwnhkI5E1h5KJXJvjdpVq
ZNSzU+n2NduM82w+t30DHJDjxmW9iS1DyX29qIskiJIsXuvgWbKPaxIaIvgMdFZK683tqCBWMacn
ZdKh2ZbW+dbs2v5F0SiaUPA+v1Niwre2xbS1NpuFrYbmF9R0RcQNQi3pZNWzMqlZ1zFwxKv0XILB
bevyJgqK0tn0TW1sb6/2kjm8enG4wG0AAnJpo01pp7V2UxcnOhdgI8NztmSdX8MVo79oTZ/1WwYR
2xo9lNAixfqIdkox7xe+qugVpxniuTxp3Als2nlDbu2jJNll2pHR2Qet0EAcr1Mtn6nkbKDW3DL9
rrPXroSFBYZ0BrqLhMQJ3kjSLGdtzGPDqqtTjQxTZYNUIC63buYcqmbs/DTtnjSShLen+lvZD6P/
YrEA+4ugeJeziKnIDLRaV5+a0tn19B9SP9bszY7OLmR9gRgwU75LpmeqrbHwL3hr4OFt5Ls1rDRY
UK+n3ZlKtJ2rRX1SjeIvt2mYmgM6S9N85aJdsgMkhahYgCsJgJtrO0MWZX3kuNUpy+AhjZxZnvUa
5aa1Ykf8HimmRLZBcILgiOhozb22k6LgDK3Zsj5NbRKyBp3kyMuZQ7Ix8h+6uRIvL9zfDjIc6HWG
pjAAA+IEXexZmnQRQT81UmGUlY8qKYotBQPmSiC0NCSk/1xx8tERKb9hSqDcI9tNmlOl+2Bg3jmT
uq1Teuzbl0FZQwgunEPsQCGzjetUXOPSmLBRiTu4kM2DDnvXegRt8YepwxuQn80tC63qI5rvC0i/
Mvsjdde24/ex4jUIEgSUmMRRkNsnFGUoJ0tPq1Peo4eafig6RQ5yj8sgcBPdu33qvi/ftTHpNuuy
kkxZlVWngkP5pQHEf4146FtfHxqSBBcqbkyQ8GIFJROkSTizeyc7QR5uUx7UO/AsfZq71i8BuQTy
vPegvF2vVevEGl0fAmEV9QgDHXR4+0qeO3OsAYIWsKoqeTiCQipD01faRvfMrh5vz+H3c31tSoqf
O4haCiXCDOR5bZoEjv2U5WtopjUbUphMmpQ0oBTN0QxZoKe+r5IcnP7MCayS89fb41nYgFdTJy0Y
SjkDqxQ3OzFae3O5r3NsQOdO0Ut/dlY4sNZsSUcN6XazSGwsk/JYWhtzfOW/ILbr52ytoXLhlXO9
SuJLLhyVCWhFlTJYQmdjOfsj+FzcHPnFSY+f47gJKvLM0vsBRWwKiNqgrgVNiyPFrQqIKcCWui6t
oMujLkbxARtyKPyCNm9pO2yUKfZyikd/+XJ7Db8/C5DOwm2GfYf0AppEr0fL7Wm2RiXLT3kN/c9j
V22NLODmjmTHqH00lD+3zS3O7qU96b1v51o5MRP2QHPqKWERnJ9+V94cMjAurZgSj2v5ZF+YMqTg
RJvb3G0yNJFxGirlHYv/jhxyrpMPkmv0RqOlk3su0sPV2K+YXlpCJAmBixMLiO6260nNmsnRZx0I
/GYkQeJR4+Q4yHkWv7O13v9Fp3lpSjoXcVbbRlPC1Di/zegIUKHGq/WbqIQ2/K7Mpq1uB3QewGhc
gZmn9pNoY7Wj10Kt+fZ0f1MxFO778kukcxNHxtyZVgnPs69PQ9gHoHjkwRB2T8UZEK13ehweeAhe
ccj5ZZXnF6MPFP/tj1jczRcTL+1myPvUFAq++cmgP3F/zD/B8Aa6qe4H+60UKwmJNVvSTo5yRGeD
U+Unm26LuEIzCeAsm7r22B9wzJr9GpvJ9zqRmGDRFgSkB3rDZPYwQa0SqXaXn2aymTct+g/ILwas
IJt36vxEuj/6oZ+PiQWdXxbMTTh1G2stDbnwqoVHwlsSYChTJKWljFYLIfkptTDDrAZvzXa8Yz/R
hMpQr/gzjx5dy+kv24N7gvIUvBRO0/VRagjJmM1zBnmKRlc9PPZH6hUpZCR8mvaqSDTZNUeVrCv/
MlQ9oMClKEDx1o1d/4frDp0nCBvFk/pbQ2WbjiNXamxw02g3CttpONNTfsfK85iPKxt56Rq/tCUd
plpJUcqAtzuhWETbl5w8EHelMCXOguwekWsAOkBEHVjS65nNdKvquhae2M2GANrjSD8EsQOqNDCz
je9OupaAWrIHslTMHyj4QGMpBVoWV4y56Ov8FM1HKmQ3Py1rT/u7yfoY3N1tP7B4zUDuwwa1ug5o
uvwwTeLEKSeFwFj7OqUeg5Y36MvSfgStteopgJ1Ryye1GWrz72ktVbk0UpAs6qj5gc8bafHrmS31
pkjiPmMnooD8nMVHQjfMhpxkl/nECaGkfXu0S/bEYxGQB4QNpozlaaiuJ6M6ook6UQ4muQO2x4+i
J2oEdgHemQ6sPbcNLrk+sA+Jc4Cphf7I9QCNvFfqjhkMl3hlpR6PHj+nGP/9StsfVF/D0CwNzxHC
HNg7eD/KLbGj3c3gS3EZ/F7kURD2WBQ0H4VvJsh0FM9lHK08Vb9BK7B2yH9Cex4clWjFlJv47JwC
H9WS4jTPgFcgQdmV+mmqX/Tujus/end4zJ3oOOheZeohelZ87Z6iGA50YTX3aHw2gzn5TZJD93Z7
3r8gS9KZRT8H+o+AgBUcDtKZdWk1RzTKy5NTpPukN+8aXv/S3eqPCfAzSCUHbDgTvexGq2xrovkN
HqKxR2OEr6pRbqLG8pVmfiDpFjnulW9bCHoMG1grJILAgYWDfr0pdKsZdGsk5cm2PsdoOs9a6jnQ
pyjngJKnAnQszaM1Z0HXx94Y7Qyn8wmyz6TfzxEEP5D/vv1Bwp48V1BWQtXUBBIT83X9PSlrjIgM
lJ0iJ/JNA62xhl0ckyHVgoo+37a1OPYLW5K7bvpCsaLZELFAQLotCqF+jYlv84DZa7zWa+OSDh+j
Se4gnYmrQY9DHY3A2jNR+KYYVl6rS1cvtj8a3gAPRBJVbuxJkTNyShdurBkgv5MZFYAUJfQuwauT
KX6XKUGc65sZrXY2W+vzX7j/YBsKoABIolwgVwrAnjClrE/YiXaNXyb2PpuaF3eVFewbjEucdEdB
VRr5GxccWpKrVrOe2G3UspMOIHvTjqGSDPcdfe7sXzl1A255s2UEQ5TsaDv8Yxgv+aq0oDiz8j4F
c5wisN9oS7alx0LdNfo8RwXcm2XkvuaUUDx0rc/bG3TpQkThWDBIA9tjAY5yfRoAlMlis8FAk+Kv
k9M9i1lojtafqRgPJrCudmL7Ji3uzcE8OkrQdmNw+wuWti0uRFyKgAMa36hotao3jTqvGbrtYI0D
qwOBJYqeoZZOK/57afNgz4KuQTQLo9R0PVat0LFYAxfgHkX1nM4l4Fh2tVCNprVU/KKpr1sC+tFI
H8nhMLpTLDSFClNFOFKoz05te58gabDiXpcNiRWEpDBYZqUx4SVb88QesH66Aabkl2QANjlbqZct
GUHTDgCbaMAHFab0YtbRvcdKF4EEAedo2Nvan6EpFc/i1hp6a2nTo5qsIc0NDDTQ69dLFLGyUqoI
EURDBiSLHstkXJmwhRjFFKcajfgKtNBkKWOz7x13rMvi1Mx9GR3YyFGHiVC82VZk4tE+JjreyiSa
3DQgqCBucVEpLLy96RcmFJlolCsgdCWKgNKpA4v11MS8L4DQejIcZDU7z4VU8W0jS1EBiCBRtlaB
3XOROrqeTFbmsWOhfHhKWPDmhr33CRJt/+H08hai99977TxQSazcrku570ujcnbFrRxmpAxGs7YJ
wIcPDZIR+khT2YZNuueuP/bgIgsjY1dlr01yICAsvj3uhbgQlCwaXqGAF2uKPLl9maOTSc+KExBt
1sZO4ihs0KoD0md0Yjl6tWksSLfNerWWeF+6NQCQQhOnaAgCzFo6jCwZSy3GPyfcXNU/tcKHvVWO
hg9dhGGfcEfsKDXdVlMyok26tvzBBZIg+T+cnVdv3MqWhX8RAebwSrKDJLPlINvHfiGcDnPO/PXz
UQPMqNlEEz7Axdw7MKDqKu7atcPaa0lx9oEJQ8FJlbw5/v1h0Gc1sDI8Hz/s2gZGVBvTEmWRSyUk
5lNdWNKhIS56lMtKfAwqKzjUQzm5mhqKH++vvGXjDA0pi3IRfWZ5+fc39VIxnHpYqPPyImjz0S/7
cx47UyWe7q+yEWHRNVowVxw42ePKNYlWOI/tXBSXzj9U1Q+5P38dtH93y6FbyzApAIoQR0uRZfVl
6dqOTSHWHGOZ8BXTmNBxFB+GWXku+llzKULsDb1vOCp6SEQ5S3qDq1jd3jkLxyxPihI9JOVRyhmj
htgrNbxCkVwtPfcnEU2f+4e5dXnfrrlGZual0kI0RN+2HT6ZgReJ33vzY5eKDxlVuVR5VhGRbuT3
M8DULH+pg+JU7tXZN16ApXW2zA3Bn84TcG02luQLNXPDJXnV7Ajj96bYi19l/sIqsEIkBEIBGtTE
G+s3RgRSk+TVQHM6OUvxQQSVX5I0Hvr+y5B+kabODtKXNDnsaYFuRDpAx4kFqFrh+9dTlP2kj76v
kD12qdwcMrX9oSCT4iRGJNpZaZbu/Y+5ZT+w2iwjZ1SaiXquD1IUkqLLpqkgsOrmytYjsbQDOHs/
SD39n956qBIdXaM+rhBEFsSdWGvDCRO0EteBg4cpfD1/VlDYNuJIoAlpAQ5vQgfdpCQ91sp5EPLF
Fe+MGGyYDZPMxEFMlKA3usZ1KP6U9EpZ04fsvkpda8d7ylobG6K6Ki1T+gx3AAS7Ps44BYzSgza7
xIpan4MJgvVCG6f3jZImF6uQQU0JcgAjeWDstLg2HOlSqUII0aQTeTMHMCjj0Jj1XF6gyqNeZbXv
+m46x/N/aOXia5jCBK8C5mw94ACavpOGKaHtP49OGOh2oBzum+RWtgFMArgqLaWlO716jSDTyArZ
AqIR5MKjiZPp59apDNf0azvoi4+h0cDaY/TuUJm236bHNtsTqt8yFJnsDiVwCeTRem530tUAiWzA
Gn4S0UZ7abo/9ze5t8Aq5+8bc2YGK60uTf40il/Hwt/z0ouprRwYgO8F4sM5EuSsklOtFEIl8/lQ
eXrMEaB9gNxGdYvmLB8Z25Iq29zrn2w8fwahFOEUBTCQU6sV87DK4mgKqku2kFWHomfA1q4eCgUi
252AZev4GJtahrQwFLKO63uWzaVolkVTXQqjlg5FM4tOkEY7PZqt/RCbSIAKVNL7tRHoYiIXTalW
F7WsnW6WXRGhCr2JbQiqPpAR7+QcG56fFB74uSobwN3WKHc4LEdz6osaEWiaX8H4aHTqScFD2+HO
xrZ8BWdH4rSUmW/aMBSVRbKapL4ksVkdVKt6HpKuOOfRjpFvHeCiNragdpbRoOWNfRPczYgEjE2n
1gR36XEQwotUnphdpM1fftwlMt8wCVSPSGFAWAEskFY3Si/rMIn1tEEar/gyW6OTx9VO02NrCaIs
IDtwKlErXwVbSTZMAz1CsGNND12J4ceHvkv3Wh0bdmAS1rALCktEHiv3Z/n4v1QCWCXX5lNvxLYw
Q9GkZ24fne47oY2VCFZByzBu99rsuP4+Av3WVGGG7gIliqtGv9viiwg94S6Z6O25gUVblECAilGm
WkPFZCErc7UHBK3Povk8aubwPagob97fzW0owyq0N8HjUJTDL1zvRozkeJACQpk87N+pQ57DIIK2
pBK01oMfw4AwjmaJSnAjHMx2sg73V789S1wtMSkAZRwGoOzr1RkqLwtezOLSDCUSMmmsfVB9I3X9
YqRGNhrhzm43gIyLb6e8CtKDiuY6UBxlyNFDtSwvyhAAB56FVnrXiLFpp5JgvBubPH6eG0IBs86A
KeuNr/+j9yUSTjkzZMf7m7+96HxcPD6/CEPiM1xvPtKzIdR9srhImr7An/hOEb+h1dQ1lWMYe255
I4FmNZiKIBimi0GYfL1a2yThgK7NgnCUi8xtmrL6hofRBlvtU/nDWBTUtoW8goInFyL1H2iuVPnd
wPx06AxJDcOl0gsVamGzUe68ultWsEwsA2vFhVN+vv5pjdVnRlSJ5QXSnyn40MYf6siph51Yb+u4
ET8DdgY+m2x2ddxxHWhxn/nEek2jn6eg8E+aH0mHNIk1V/CjTzBSyTtrbu6MeihXGOi9uU76+knM
YzUmnGjr8CgKQraoJT4aVVw6ld78uG9Pt2H0UnylY0/8RaCurL6wlLVakcss1hSTvfRDLAgakYqd
/MTuEutAxXvn8d1yHoTrsKeQeeF4Vx+uIHwmBsDpNsknWfxeSofQeFQCGBob9Xes7/n42xeYDb5Z
bvUFh66xRJivgLrE7Xukks6j/g1U0Z6k2ZahQDq1UNuaTE2sa9lqHJSVkZPv8M+nIQ2OzTh5Y09+
IKfA6uMd699cjvd+oTpmunFdU+tGIerKCes3E+kUhWDJZ6v7MyvmT3H6FcIrct9KNl0g6RZeAGQL
tfJVwLkQDtaqKpWX+l2S/Nu58rE23eRX06Fq5UifP99fbuub0dRd2iw0dQFYX9/tJOmEpm/UEqwn
g9UN6HiINaxpj8R366JBwAalFq8Yn25l+2HgV5bRTaQeKEvmjVi6kxZ8G2f1k6DqX+5vaQMVxHAx
A+uMODBWw2jP9Z6kxvBDIZFZjDosqljncCiOo+ww+BgpzqyR4pVHefpiWJ/EREWqjOBteBYNb4qO
93/Klu3gVRjJXgQmb4rdeTsWSlqZ1aWaDrJ+aaKnpn4xgrMm7iy0+Xy8XWllNYmW+oUfGhWVX1s3
nO5Q2OkvLbIZf34oYANHPrNx5z0WtY2GKEcNnQW1TvIyVBSujzpq56QkfKguM0qwEkVfGB0f0np4
EH3NTi2JXuj4OS7Tz3O5V5XYwPkt3OMEk0sDj+rHyt3UGdx0aTxXlx6AH8kFEzt15bX1t8xQ7SL2
UumjJv8QGTBv/aekgOQ1E96j8LWTd2x842VajfiMwjfBwupnyFFa0SPi5DNmGKVj5sgDN1Vxd0Kj
jYuKEwdJsDAKLhiM65NGh2NOQ1+oLp1sXFoAg5H8hF7ry32DXb7XdX6Nk3uzysodTEU1yxFjb5c4
TR913YEx1Kb2cmjzHYPd3A5lCA6MljYBz/V2hqCINC2q6ovZdwfRTCHikB9aZfx9fz+byxi6qDN2
D0frOu0QuqAa/Zn9pIJiMaorA2av0vYUUlvYcdwbj+2SB/zfUoudvMkLBRGdWuhg60vYYwCJp8WB
E8bCp6iFpLayYjup4E/y95p62zukO2lABUWNbHWQUW/4taLF9cUiSE3P0S9/D1C7aRPgDemgQAYK
8OF6Y5pfEHZX4ZLwxjYTFoeC6FeNrUNS7FylrZXo46IZRwaP01z2+uYIu6pppimu60sAsiJKdVdJ
HhmCPlbtn/tmseW3JMZLoeckqeKNXUVGVoMU9xgM9UUqpO5DUkz1USqn+Weuye2pLgtEZiT1qY+M
+TiL8mMbFXsKCltuY4FvvgIcgActZ/FmrzEcqzUzjvUFgjtXz9BZHl8C4RgJ6rHq/sNle7vWyjR1
IfO7rO25bKde/2M+G/3P++e59eHodyG9R5bKfOHqeRcKmA/9ZK4vefI5SFF6+Q4205c+319lcT5r
5/T6yDC2SQC9HgILUq0cGkWqL7DSFuVJUb7d//sbATqzsSC2ZChnYJZeeXLdagS9TQhSoJDLnkP2
+S0Tikcx5v+rzMg8pG0q2qin/v2sOi1K2iPgC5ijY2/XthD0jTDqA4NgaXcorW9a+MFsdpoSW97p
7RKrq1X3aZeHmkh8kNL1yOG2EunG5tNH1WoPovg+FQ9ydbp/nlsmvpTiyOUMivjr4lXXUHHn36oL
N6jXerdXv1eWPfedo9bBDoXB5o2Gh5sglnQHOMjqPol9EEm9qdeXupR/CJEoHXvDDJxa1SqXiSbp
KCkwGxRZkLtNAOCtSwfrx9/vF81jABzkyTSeVz/ByvoAQiQqg23zWEbWOxKYT0EUnaRAem71nbLd
8sHWl4HJS+qd6ARhOqsrF9MsqfsoahH3TRHI0mCzSn1p503butdvF1m5/qDJAc7KYXtpEV8f4tNs
vRcGu5z/g99HeJ7WJ90lECqrZQQmO0O/KwnYrVH0ZClzssl4bGJLdcNCid37n2lrUxbIWX3R6EHo
fuUN/TZn6gMZ5wtmUEFNAm99K9WDm2rV2dfbdme5jQ9F13Ppy73iXdZVfTE26GWnfnOp2xbb083K
oRWUgKAL95S3trIAmvQWM9AYBcrb68xH8RMrrLv2YoRlyeDFv3kMsDsKVMWdxtm6tEw2Hc1ZUM9p
JyrHRs7y5yE08mOYhSY42LLf+bIbm6fRAMHNwp8DKnrldqrInBpjjBteOWBngWkrfefqyo6j2br8
NGiY/l4qK2Qi6+dcHqsurMPuop+s6tE3D1H11BoNjbWHoiiOshFx8x/+2oxYE45q8nQyrzUDZ2MY
MYPCaXeBeMykx3xJix9/bzrUFUXSWEQdSbNWDiX3sxE30/SvIWWnfSwlxY470fn7jbxdZXUfmjSo
lHqu+8sw2+X0pWvdQno/0Cm/v8yGKWjEjwu0lKycr3T9yMlj7KdtHg0Xvfg9hI+h5Cjtr/tLbNzs
VzpdqPdB7JlrnwgXSiHSWxgu2ezF0ecSWLWfyAcLqub7C71epJX3pRwO+obS/JKQraLuZhJH6Neb
4dLFwO+nsHxXV18pjMOvqAwZ05EM3VCmVqxzkUkfawOKi2994HQygkQ/B/37rD8XeWxXfNBapU7x
Ps2f9f6zHulONIASa5OzHlcf7v/qreMB9kcbCRFAxDNWPzrKYMSYfWm4GFHs5paLRI3daJ8jPdqx
2+2FMFqYm5dK7iqQmqa0THWjGy5NmZ1gw+kr5WMQFe+nIE12llqs5uZDkA5DO0kFF6bua6saZ3Ec
k0QZLtMpiB8GXTtRRY31wa53571vw0M0+biHGuwkNDTX4UzUp+MoxnAQ6D04Gd6L9il2o/BXJf1b
Cv/e/1TqzbYgkEB8YflUdJ7Xoa6CwvpM74c8XBvtER8+7pEP3F5HdHDBV5mUNimjro2hnis9aLKl
Gp3WsksRzR5U5Esl9W/FLrE1JvSQl4LJEXjF+rmNm1kn+Iupj6R6a4thA/zYPIkRvIhJ5sypeBme
+yTdiQc3DpCqkLY0LZgNJC68tgt/NNJmnkhaJbXyYBL8Lln5jhPYqNQC51jkUZXlFG+4XEaxMfUk
IuTsoJFx01kynMLInvU2TF2rgkEWpbLaTWo6VXJoNu44Z44PZcbOFdja6iugljEYnkBrda27Mi3N
QqSUggr6IRHyg+r/vG+Ny1+4vmT0bZmJowiO7YMCvD5MGid+HzaUuMqytLNIyehX9BS6at8rVal1
A1P915fBdIrVztt0e70J5WmMLRujuLEW2RF6TaPOZ9SXKEjPGoUVPfSCBbyWBO8U9dP9bd66LbB3
cLbAOUq7k4LK9TZlFUQ0o7L9ZQLc+FAqKEHIZhi7YdtOD4ZSiDsfbmNzHCcQRzCOhC7aKlpDKqGQ
sr5gvaI9gxn7WvqQ/ggoC9nq1D+qiXq8v8FbD8YG3yy4spQ6mbKglKv+klvGWWZmK6xcA3TVjIUm
vnximux0f8XVkfLYg4EjoSWhhsLiJkuR1EAZRrMpvCqW4CHVx/xBG1LTUaV4fkpbba9hvfJqr+tR
CWY+RuL5Z67j+hMiE2lqvliUnsGEn0rzNKLAXxnf7+9qDeZ6XQb2TmY3l5IvWL/rZQy1MVMahywT
M5uCDKP2CDMubO9xWTqzMSi/2ilNPvYD3JTSNBlPvqSOrpwPw+MU+dlOKriyo+XXABYCVYnYEFHP
ujRslfQrI1luPEGdmqM0R59zI37RNchXrCBTHwQfaq/7J7Bxzjy3oALoiHHO64pFnjUB4o9K4ylY
MMPHQgg1bjgQ5szhjgmtsfyv2+MFpEqMgADvyOqw1SJTYGmWUWoKpcQ4oufjg73tGGC1kkggyI/0
BG7Tpq6/hkXSmwdBQpzDLhQh+OUjvfpP1/TCh6SbatPOurmGLBZJawXm87SoDzXcX0xp57kY2kwY
lzt1l3Uz6vXXo52lLGqwvLc3MenAu2FUZuPVUloOdhLE1Tkw5swtCgM1wqYfBPoTQX5sOr04JcIo
/gDy2Mp22FXCUahiqO9EoXuMI+ShVR+66r70653PuU6gXn/l0kdZWNGo2Ky/Z5LM4RTmRuMZ8HpA
fBHXHxohABw2prMTmGl1FJoudTQ9tGjz6Ej9IbK486Ffb82bZ4YfsSTJ1DNep2hJra5vVTH5sHlS
DPNmP0GyMZN9LXDlcV4GhH1jJM8qouYL99vvjiFgw+5Ygw1t7Xwag59D7ysAzIa2IjKT+urZzCbN
qTUtfoSUJQ/ol5hTSQ46QgNshqGe/4ymsW+dHEJ68oQ+UF7g0SXUEhV/ng/p2PkNfGGj+PK3V0cC
NwQHn0IFc4EnX++yjuZJT4ap9QpZKg553UiMJZM69Jq1W+ZeAu31ifKuEB/jgel+rE60q5YkVRRZ
CxZy1w9SGUWDJkYJ0PJNtwh8//NoFEAohXA610rHRZDnb2gxxzsGtiy0/iF4CwhcFgJxaKiuNx0U
dVQKGvZVGKOFZE704utpcs6HiFJPjHZs3Pzd4/pqTBSkmXVdpJHRRb5e0WhUrU7UufX0uYQJ2yDs
amcVVn8YkQ/Y2XACCtc+3P+2q0DpfxcF50hyoMMEsa5DRH2A6mcstR7KnPUH2oYRtEZ54RpVNx2I
BptTJ4XqKZym0PFnPf8vyxNuc4+X+dQ1MkKEQinrOj63XqLCrGrZ8A2xBQnJDPV3kjXZg64KjZP0
texQm91Dm6wbssvuaacQq/EiLmj0VdqnibS7TV/oPV1sok+p3iCJpIrw1ZqjfopgVDwoYzQdxq7o
nIDo/di0leAQ5nxUAP44bSVXbpEPwVejb/e6c6vQ5/W3kamDQgWyJ1OfvTYHsRsZzZKG0gsCKg9m
yxRHrxoO2YlkVxTuPpg00t6XqaXsRLC3LyVvJAVhxmqZe7thrqOXVPa0BmuvR9xvtOugYdjTEvRO
PPkqF3/HBG4DLuaBIJakEEZRm09xvc/Z6MIhZo7EKwBAfEhVZr5UvZkcUyuZ7khKLfp63+SXP7i6
2YxZ4Blf5TUgFL1eMAriMJ4jq/YEOZ6PwmJ41L73umWb21qKR9RaqNuuh59p2gzA0ILG60Zfz5xW
6pU6cShblcL7yE9nIj3BV4Z5J4vcWJZmOHTtC/EUbDKr09SjGQzgsjl5+i5pwNAAf2cCPD5Bu5Ni
bdgnYZS2WCdwwxuRZKOUrJpssvEqROLaVHMMvT3oiNh24LVKozg1+R4bwEYUS1BChYEmDENqFE+u
P1051HnSd13v4Zmsr4GWfh31tDiUaaa5oYZgnDUqqdMTttoJOmYO9TAao5GqIUPZ+3vUixuGhB4K
Q8qk0vjr9fTkGBel30BD7THOq34Mx2A+pn2zV43f8NCUBuHmRDEZhOR66LukwVBFkdx7iZo9d5Z/
TAzRnQTYieaHooZSzFBeBjXcidA37IiqEZPKIDw57bVjHqU5z42h7r066Ho7BJAjtdl3sQnPlXq+
fx83wmVGIxbeMnSheGvXHIhZQRbe+FrviVIbfVJ8odPPmRD3lhO3fvysx13+MfHN0rJDBT/timUD
brStq+y3EqjJcRALw054xp6DMhrfU/z+ViWNdCbGbR7qRJDe9woSrfd/9dYBodFJSRVxnmU84doU
A/Bh3VgGg9cyFTNoVg/qpP+hjFXplHV6ur/Yxl2j0rnoYxCTL+W868VKfVCyOl/eqbHunameDTtN
099tIH8P+9ZtSkCZarsX922tCkUU46jMkWhk/Nerxp3eGV0ZDV6ta5+a7N1c/erTU+ITh7QHDVGL
+5vcMHR81lJye534WyeF5hCXwtgWg9f0+nkMDKhFv+TwspbJwVLyU/7bR3Hu/pLr9tPyyNKoeH3v
aMJS9rveojkx8ZOI6eAZswn3TTaZD32qI3sCWe6pVcX+BBltcQ6iKXEzzfyHOLM9SNQ67cwKT9pk
7s2Bb5jV8gji5pb/3KDnJbQvgjhrBg/pp/gJftT2NFGZPsk4hgchnfcmeLbWg9AVUAf3jzdxsYE3
oI65GyWh45n3JHV2C1DyNjfvR6AU/xCLtn9/Z0A3Es1QkluAZyuDylqr1ZFDHL0uiL9VlHCs+d9S
mz4HerUDk34lolo98tTewKTShCLjXxMwxjxCsWhFnTfp8vQCn+bnrom/iVVfumI8z0+BnFpuWCvG
C3MqhZMOTf2MqFdyMMQoQj460uLMnsr8j97pU8XMglV+atjY0aeCa4exL9txkYwn2FPk40DVYefG
r/s1WCZvHE26ZbKALGQdPzSFYJh1kwxerBoxjANClz6QOpifgkA5Jn0fn4OsrT+kkRmcQwOCZkkG
dT7oOZlulBnHMlRG6C51xW3pmpzqKraOnaW156LPJ/TTpBZtOt23xdT8GGax4IZWR57DJJuT4YXc
pEwfo74Hfdq3ezwYG18HDXJ6LSbRF3iLNYZ3ZJ7LqrN28KoETTeARdGnuG+Cl4ie22EY+jqzw0b5
zGjx5LSzMhxzYxoP8lTHbt8N86GbgIeOTd8+QqHtP5o4KKemwXWytEA/5ZPm27kYIUinVOIh7gp1
x5BvX35+/0LcvZBs4LOWEPrNralFOel8TRs8fy59xleFEpYmJEXve6fbu8kqBJA8+rhFWPCvVzGZ
KReTHF+gtkLr5ok0vwvkYjimhti7xtjJO7u69feU4wG4LDVCwpn1fJCkN0ozz+Ho6VkvO4lpDO8g
sJptNVT6g5EUodu2ZoHMgbZHw7i1MmxTVFGAkYMvW8V1SQ9Hsl/ihZqx9E+RHHyOZyhbh16DAVqU
p3dtq5zKZtyrZ98+OTRclGVAmNqNzMD39QnrWacL5lDPXt+eiMBcGILGD5rePErCaSqdZo8FbSka
XHulZT34SV4LkZq5/PsbuzFoKk15HM3eUA4nOYpsRUKyL/hQSaoz53v0Hpu7owOCjBIhCq/c9WpT
txy41s0e7A6dW1sVOA5LULjpmmVLk3ERAFC6U7VUnXR93rGmDeulkM4g0pJdU0Zc7XWkNgMYkbMd
5OM0PsSh19ffzf+0CFkWo94QTK1hfG2ppEU+wZhZS+33RsrcKP0+6H9C1M3u38WNL8duLCjIIMgH
17AKFBhcM6RBbGaPcZ+wfhbji9Z9FpPJgSHs/kobSc6C82QznP6Cz5WvP1s4+oIuptbkBTW5iwLe
+BCFbpw4DUUI1Wm/tm1q1zLASM3dWXq5Zyv7XGS/gYRjNcuc4PXSvl/0rRzMs0entXco07WDwxtk
HrEW7ckaw8oWtIjinBZm7mRAkBRWfbSTeqy7lMvTBz8SpTCdMyC2Xvm9VO3qsTH4FbnsKl/9Fyof
rm7Lrmk7IJTvb3nru75daxVZB00XmpXKWl00u2pqz1R1pEctDR3emJ0vu+HlSJMpE1Hb5D6sKR5n
aZTHsVBFj7rLOxoA5kBcp/HfCqR/7T9yWe9E1LeVHOoq+LYF4s2RrsFV1N7HIqkmyYu09EEga3hB
eDqyy1zYA2veHiMrITGDSCtwDT7dteHoZVg2zeBLXgOVrfzBrH73+qPY0s2agp1T3NoUzpqaIVEd
rZxVxCrXSm1YaSR76By2T3lthojfCMqxK1vh233juH3mUZv536eQNsONLnNbSbURaJPixX1eHuj2
dM44m3sbunWU4MyorRPwLZd+PRUyGnmeiYMoe12vfpLR3hBry47QvK/TPYWT5TNc32+WwqUwp0WW
BRz4+jORWej6FBmyB4vae0V0JfEdIivHYBJPEC2caqo2TLvvlKRuP9gCWSS1o6gIqtZcPUPwPg2J
1fYKFPY+lKY0MwTkKXp4MHcsYyObY6WFDZeHgFB4Da3J6zlI44ztlXoreVrffu9bhvm6XC+PWRG8
l1RUXSsB8qbeQDkpkarZxv2E9jxXz1XU/iVBGo6MJgbwG3qcRDZUAq+Pm1JfPyi+qHhlktt19kfx
v9w30I0C9mubZImhOeIbGRVTC2pzbiQFdUYxjm2pUxpYTXxYw9UJ/yU2cv0lqqIhd8kzyGsUrU5B
EoOga50mErrxMHTtKDihrBWhk4ohvE9W12Y7F2mjWwe1LfnMolvFuM56TsKqxrCMR13xjLJR7TRJ
jVOX1P1TEViVOzHI4WgzVq8oPoKflfmzE7ppxww3rhkkY5gg7aWlpbNyUYOWGN1Qd6oXmz+UbqHT
OudWdsx8ecfrblwy+JDQNOVSQx6wLmdNPvJYcdeo8PBPQFt6FFRTQ9DtukyLkyaW8aGsxvQopG14
6kdll9371muRLVCWhYdmibvWLFuBUMa11I+qx8DSk1pEdizG76e2OY9i9BQkEBgoD2r0I5Ii+ggw
cGsSmrzve/Te7hvnxr0HdkZYRjjDqM8anGL42thReVA93DUTIlJmI+ryxCD5y/11tj7sokO2JA8L
XnMVL1li0taxXGqeBQG21cynCRGQoQ/gqN9ZaXNHb1ZauU85qs0iMAvNS+oaMN3XKIseG/HH/e3c
PqXkkwxc04GhB0Nke+006rKkidyOmgdDOWqrwzg4KIV+hmgHToGOCbdJ6ur/8KmgcAH2rAEOvkG6
qrnf8I6YmjcOlHeHyQD6YabqsWyrPV2kja9F74VOI4ktQ5jrllsaKnrD/1G9oCzf6xZ4ulB8p9W/
K7i17x/kbbilLjECBCGU55eB4euDnMootAqUcz1Elx4F47FUIjcUYZWXfir1n1w+3l9uo6jBehSd
4ICkT8rS1+sBuevLrp00L9NmsXN7IgcZk5emk9TNY+2MVWg9BZDx/mNmOUTmLU3JkyHkjO5PagUj
0CBN2qWSrEi0ex0VVyfVlEXQiXFAWLi0NvytylkIDt9Ih8IWgll8NxlGqdtKbEQ/7+9mIwthN0Tg
bIkYnOLzaje+pKMBLmseiktyFdmGP9mpkJxKhqBN0YklRFTE5w6Q/DSMNjvf+XobWcDiq6kXsjr/
Y10sVBWir6Ww4xlB7KiF/3FImXFrviphfGm/GuJj1g122x7TUN7D8G09V1RE+Y7EzHjwdfN/rBIA
dzBDefL4I5o1B9zg96R5DzEvrUKmzpXY0eWxZPz8dP/YN94OsioKwADOiafXaLAsWWYPtEr3/B6o
jT8G/SHMWuGc9xYCEbJYHMzalJBdKUf40+l2He6vv+HhdEqmhIYL4Bpoy/VXr2AxJr7qiUVhNHaD
sUhdDQCxU0VKs5N5ve5lFYzyNkAHCcUEw2TrAoEfzpoyhURr8RwfoK11Y+tbFfnPCZBNX3GmsGFe
E1m8oD/q9UugLjTj5yk/l9qlDP6k08kKI1uCdryhiAJ7KsWUo9HCUaE83D+ULXNYqhjUKYFRw9i0
uOw3ZRvfoHqk6KniqdI3v4rcqrF+04l0TfndUnPoyv5Yj8q5SfYIQTewWEuH8XXgGEkAjmq18lwI
ZkzgREQbnGUlOPn+ma/2j1mOjp8CC3snVulZTbSTobSu353DqD37+XistfCchvrH+ydx+zYtP4dI
k1edH/Uajr45iIjp1CxMJ51ZhcNgusLlIk9fiz0phM1VuEvUP2h23VZXjWTWQuhgPZSZC6ecIeFP
4lo9kLySq4D6pRJi/vXTvjAmA8JcJOfw4askZVJis/T9CMbOZh5OfuOXbizLmZ31U3y+f4i3d3zh
rSJWF6FNI4VdRRG1WOp63ao6UYTllKkCN03jDFlxmUflaAYdeZ9OdNG+v7/s7cPLsgoDAUv0yw1f
Xe0y1EKQbLruCfnLVL8Px19pQL1179Xd3N2bZVbvhizk6SQGpu4pcXGkzv9HAq+i5N1zPDA2QiQK
WaE7CDtTW3ubW91QLm6edYQAHu9qch4Nz3g091riG2bJAcJmT8zKmMO6pdSHXV0ZOqSuVb0UbkI9
eArHsnpI0zxzTaFsD2YJd+b9r3brkJev9v+Lrr5aG866ESbQVPZMI7q0iSjH98U/QeW3h/srbXg5
lmJ0g7yZGuBNuThv/UkbEuwyt35ESI8Y1hnP5MipeM7lp6R+7MNzWO7Zy+YG36wqX3u4quw1QOys
ijMHNEys29vBHipmcZPXT82ytWVemS+HD1+dYinpQhhkmk5nw5Xm865k1fYm/v/vr4xeL1UQSz1/
nxTPTtuXQPqi+3u0PnuLrGxcTusmF7rlZo2SWxu67cfau1L961SAowKPR49WAgK/ruQFVqxDSGfh
fK0gODRUD50uy39T/euP9w1u86MQbRBgYnakrNdfPujLsZKF0PBiDWClLsWVUwLW+A+rwK24dBsp
PjCEf72KWYl1sjAJeUMuFQ/mINEANonf7u/lNteAypaGPZH/AmNUVgaW6DNAY781vVzM4E7PKtFJ
rdRE3ctqHqHame2hqH6m0N3shMlbCwMZpYu6PMjWuqqBMsk0CeJoev4wo12mZ/qRmcIMQeFoPoyx
kZ6lVm5OWpIXh/tbXmvFUd1apsugIiMkIDRakxYpygACXRhMTytfZvELKsLHLBrOcwYnY/R9BJGb
SGdVEw699tgvdR0apIy727E62VZTnBkwejQhxIrE6NFoFlDjbp95ebVX9x4Nm9eQjdoqzHjXHz/I
0rg0IoF736bxHyhcypdOEH0CN796VgW1cMxKSVzKKOqp1GeKoQiFQMYZOlAWCq4ZKt2xkgbtmT6o
6NSxan6OrUEHC6pXbicJP8dsTj5GojDsWO3GK8pMCPyZJD+kQWvR77IrVTOd8IrGLDnxpLli7hb9
11B8mItfbfVe0r7d/5obl5GIhBCIZh3DGWsc8BRNVjn5OYxSmtAdpNT47reA6u4vsgFqIBfnqi9a
09yTNaWwUfUFbLG+7qVT5RXWITOeKOS36JjYyWwHVnicp5+6/yePQzsLnwMGjfz2KdAvCm03KR+O
kTk8NaRDtZ0Mh9p86cxzJb8rGoZDD0lIQ7XX65246VUIa2VEHAooEqCHTAWuSc4FldaGj1f0xFkq
sO209j9Jem29RK3eZs6YKOJJ7ow+Q4BN5YKrcmgFYIPz6d9OjZi8rOjzzUfoyiJgDWFVfPNrKwps
Q/ZFqL6NNAflPEAHFRqJ3LpyBmVSqGXtr3HWZkTOhiRSXCmZ1V8xAI7QlZUoF52GOLyBi9TvGdgr
2i49CBrMqG4Zxl0GzjRepH3yyfquVY1h2pqQVd6iR50A6P0f0s6rx20mWcO/iABzuCUpaTRBmmiP
fUM4MufMX38ezsHBjihBhPfsLvYzsFiXutmhuuoNHioCcqKh3dEU8pTQEB7rW3JG7xkrROldDWKP
EkQtU7/ItVhqOcs8wbDbRIojB1lUa5eYvfrVn5Sqt61Bq96aIBUju+rq7GuCL0xj+3Xu82jRrBYh
TL+IXbCbADo8WfAdwQq5HOt0rFt37NHDu9U7g/dlVVGk3Whtroc7FJ30Yl83dftd7ARJ3ggo2qg7
XRvL7zm18G+636XZlinyfMdos6m/wUrWUOxkkrVig55q9iK2tIpWztsPzuzn1QBhl6ocbWBQ+rQz
lig1umiKIHCwYAsaTY2tx36V2F4NWtmR5Uga7LilkqogoTTYgkCLVg2s5NEQcCe2g8ka7/ISvq84
mfJW6YC82VIn9b+tKvG/pGler/RSlzkrxA1MYFBY4EafOYKLxCSsDauZaoHCXigWu1xCg1Uqhsi1
8s67C3u52XiB+K+J8v8GBRhL8QgHaGPxwBErKRTzLtQfxvim/WLmqjvlG6neNuG/livmSEgac7lz
FcEDWgyvEgMYdUrBm8ZSbC/Qv1hlu6cu9I+vC7rhHI28m+DOznzqRQ6RhoVaiKlIOUhgw2qu7KEz
1u8UZY0Cclb0miNxxHCd8BaFCbzIhpOs8Kaua7SHMfo91PVRicpd392HWWo3nXYcTGUnZk9NbP2I
+zWVyuWdQ2wgZ4BM57XCSBextdKahMkj8/PGWW4s2tJptbNMuzWiypageEoI9bUridP8hU6302nQ
xVpRwGvFCUTBByX4ESRvAtZ34b++oeaBsfqZVrRD+cMiRmLpdQwYUH9oy8gOmsit4JT4mMys3G7L
bIM4yDwBJ6UMQg1hCdxo28CT5EoyH6Q8M3dJbUIUBz3uQEuTtnLbyK6f6L6D9EcNHMac3mu9LrZm
Z73HhtzejWkvPYwemVJSIQ08ao3yIOhYMwpNHO3VDnV9T8v0rScFayrGS7NEWJjoYNERRt0OnQXW
3mmiFE6YI6p15D2EiW8r8ZTZgZC+db64Fb17z9yV6p1VGY44K5R4wn0/VpusGAHZtU6RuprwYvT+
pvIluwITEplrv++sGk35lzIhuoz8NDBL8uL3NVXsi9TTvQdJ+hPwEaNyK9VP8UYtfTcTJ3xxKIYp
3G1SfZ9Xa192mRzN0QH7YQQ0F260JQRfbjD8UerEe0ihvNl5KIh24OkrGdjFMSK6Se9g3oNnTgGC
FBgFksLkGX35VzEAHETyjfdH8BxFeAi9+lXz+63mS1tEh/HNXUN7L5+XDBL7EQVrMipTiJEvnjBB
LtP8IZV9MNXM9sV0K0Ikr+GsXN8la2EWR7aie4FvdqPwIIej3Wg7ofgtYVt3PchZLWMezMxdwAWB
1yxJ5+l6rhOcI2LPEh4qM97JfWcjtqv3wA+0b1WHMHhSe45ZNE4yJis37hmbYQ49OynxEIQWAOf6
NHQaNQIElMg/eBK6fIYrqMYN0TX90ZMapJMre1K0n4nSvQht84gD668efeNGJUUbbuVMp4D9GCaO
OT5fn5Oz5PvjhwHrooDP5NAjPv1hASXyWC9T/9DVG+RHcO9wFESAynybaHsDrjs0IT97TjEZxyeg
Qf9Rzp9nEyFc2FwpvZFA5bbRW5RvLOu5rbZylG2K4SaKOurQlRMWt2atrpjZnd9JPBd4ZHIrMpdn
CibA0SLFkwt+s7AdwXMTidZXGyLpGBmOKTJ1hQmRCqL09dk6v5fmwLNcDmkF7evlZAWRqsHg9g9W
KB96o7dHxCQwZdzEabD/11AffV5E2GRK/ABvT79LIhm+lGA1fCg903QbI9rWqjRt/Ow7RI/tP8di
REB8IVzOleBFjzKhciGl6pRgjQUsgf7ejZ95t/T6Zu7lyoI7/3aoqHyKtSipG3JSlJCasDofk5nB
7vVuPo6uhRTBNgvM90hQp20gxuHeF6P65r8YqEWyBp6Y9swy8S09lhOVi+QgRPeiv9Xz+6QKXatd
62JdyNhA9M7FMgnSBqi+xXlGNbtKrTRKD7zNnNZHx7d6K9S/FB42E53epLP7YFdmgqvlxkpaen4t
aXhGfNBl5jf1UudbMYfEsxrMcfllzQuivtJdqsXK0/WZXFaYePCgos+bB6YMosFLFlCJ1IZpDDjI
ap0X3g506BzgtQWAokEOGZyovKXUEXGyrypvZbleij3rJbP/8P+hI7nYGqhjZYOA4amHWGCP/Zda
xk4goFODZFUsK0+FUrz/+3ABE1PWYu3MBlKnIUuplQWrVTCtxV05nFizys6I3pnnbVw3UJG/XI93
/kIDs0LHFQIP+x+R/dN4pjzmmTJo6SHrIL5T9ugDX3CLfOizx2rII3lnxeZU3YA2is3f12NfWkCz
3BVWsqxeKoinsZsxT8q6nnCtTeERTmND91RRM/ffo8wgVChGHAhQJk6jyHibgUkSMRpvspSzTZSO
ViGNK+XIC+kT2BWAtXAVAZ1zV5yG8dNeTOPGSw90Fm1DC5ymhzrV3YhwCIJg2Aqav2l0O0jNF8Fr
HxJzLbO5kETD/QHcS5I66w4vV6to0GKwtBF7V2gatqhHzbY00oNopD9krfW2iC4FdpwbHEdD4zmZ
Ov0wyuYmqsRx62Ehscua5BVxsNSJeYzZM0bR8Ru53RhKqm5DWq//fvOAjqEEz0MdtPeSw1hOeNzH
SOwcGkvYIgx1HLjh6+qxWlVkvnQXIHDPNobSBjRzsQZK0YqtUp2nptrq0m298zdhfxvB6tvgTXt9
vc0n7umTUoNhYc78YPRlwDGcLgS4VHIril16kFsv/oJzsOfiMjo89omlsvI0eWXlXdrBvJbZw0gH
yagrnsYzWsXK9JRdJCZ/LCu2wf6kXOb9beavORV/OICejQ34Ls813rJnegk6ypeg1QXmEbu+p7hD
wEb2JfFG8630PoCv73YNdDYxFaqNlQqc0qjouuDNol2kV/lWUVLrnkw/cgAcK47Rh52b+JXwlPo+
ZHupNm9GqzHcug60O18r4x3t26NfFsJGjbJi10eKfysqPXD8puz+qGYw8jzNEwe/zRKZVaXaj3LN
Qzc3zC1VPQ/qZNys3O2XbgVKcLDbOU9IZRcfuEvAs1JSxJtRmP6Q/L8GomdLUrxlDzlq7TujCKb3
v1hUtH5nHg2Kncv6eCqYnlwNVXZAKeCukkaMfu7VIHswmm/XA52vJk4wzmPempBTWb+nqylumlDA
GgiLbZImLOFTKXEbDo94Mo5pN71ej3a+L7nUkXqFI0TJB9Wf02jexJvS0ovsoOi/OuNmZgillV31
f1U/uQOr/oxb+vWIHxjz0yVMSPTDAD+AkcXG5jSkPzRhL0qYoWgB7mdAlscmt2MhtH43iCFNdg69
loeaYlW5Q80BDkGPE9tRCYb8qxjn2puMONFoG10xtbaR60prF2Ks7Kcmk7/lrVe8WIFW/vBBkXSu
mKY+NEit0L7XOHpuVQCcKwO69MGgBoC6+cCrLK+3zs9KcHF9dhAaOFyFaFMPB6c2vsZm72httKZK
eumT8Yqj18cU8q/FcTMEfh3z9MoBU+j7EW72g5+N2wR/2cATbywlhua55jV7vuM4NMGFIsWGZwR7
7vSbjZ2Ol/joZwcdybDC2mb699LMb4El1EGwsXhMX18kF7JqAs6sc7grM3hzkVWbqRwaILSxZBeF
hl4E+gDvKQD9W78vvDf4LmbnpEpsvgSgzXVytIRy6NDlyMMF2gDm+frvuTh+xDzYIFC/oBecjn+a
Eos6f5lxpcSxo0Z0CYOsw1CxizNaiFb+5Kuoe2GHa61Ens+y5W6hJstrBUvHOQ8+jdzSJRHFmA1q
Dqrb6YITxzslEP/5mc00k+jTiGLquFdOo3jSgEOgN2aHXrpBTcFOoueOVk+fT44h9vBC4g1ljRVA
/nn2OQdFOQO5I6BQy4KTbMVdIo4TZ0+PTol65HW8knlemjykCmf+I8x2apunwyoz3/J8a7aPRyQi
J/eLH5LV1v+l/a/MaG0ABkADl0/qwPAkhZwtO/h4IMdwLErhefBePJBI/vR8fR2epzazQgKaRTOJ
gif8Isdt/KFUxkFhypRkM3UqCW7rKNm0kbt6TTFw/ubLlQceDBUuno/zPlxMXjhWTTAb0sdCfuf5
L2LxJqq26uPjQmrzYzS/19aaqtulJQE6jUUIBxBbjUVMaMc1aEgMwulketva0CY3Qhxke30WL1QH
KQwihsiWQvaAnP10aGMHvVCR6/wgBQXuKnSNH4OsdLzxNbvBDN4tTM2O1zKIS4sRXidbGPIJ1+3i
SOuUJjYmGf60atwV6Wui3VbiWjXi0jn1OcbibqCOk3VBh4F8HY0I1+6nAjI8muLIxykQGldW46WV
/zna/Gs+oUGRya0MpfKxNdOSTRvLTmYUtlJ8iermRlPWrFYurQ3gNYCFUInnblhsZrFvo0joeN9p
GmCRqCHPQ559rQN3YYfBj0M82CJJAU63GFMySGUzZXFx8PUs29SToZRA31t5Nw5peJMhT7UyiReG
xZh4HUMwhLuypORNVpQUWdIWByxJgq1P39tG7ecf7aLp79CPAj48vxtMUAyLjTWYZhiNJn4q6iB7
x65FqsksBMNd2VgXVsTMpYfEjzIOkRZhBEDtMU4Fs6sKVdn+tRiC+1h8VaueB27xmNB5bpRxP/8T
Da6NgrpJgH0NDhR2nnZbSvmuF6grZbIPINnJSUaVkWoO9T5+FFT4xTfl3dlpNWM+dEY7fEvGOIyc
IoLp7Pajmt80pRKKTktbIHKVMBbcLtL0napAoXOlNi01Gyt440cMNuJHM3o4g/hlI9uswqp2xmhU
n5ATq+AoVFaw8bAbMjZqE/SDU1awmEk+ywaCBKLBv4VWVv2tAJlcd2h89n+i1hyGbaJ7ffucZ3rT
31RFFSt2iX5RbRu9JYcb3+jmymXmxfzRH3XwFAWiuytfbj7yzuaIEhvlbhb9mVmXHFtFbxWBThZb
Kns9LfaemFL1rntxn4FqdIypMUY7DIJatusKDZLOEmdjwT68NzEVWNFvOU8AubVnNhKQG4B1lE1O
zxbcm3iLgro58JkaO0+UfZ42rmLtpERBvta/Rbx6O0H28uPoaeq9lYTo7LD+CE+xi+cliNil0HGY
JZLZGol+6Gt/m5W6xDsldAIvD1cy3bMTew5E1WD286TzttQVKMuojbqp0A+5mQGGQXMmqXhBpHbV
QLpv7ntvZY+uBDQWW9QqLQWYV64fYHrYLXqeFprAdeFKmmob8R/B+rKysuacZLGyuNBBYAM557Jd
tp1C0wiaXmT3AQzvNpxU+Z0Sqn+nFl4HZALMG8N8Ul/rEsZClyn5tuh7fSfMzj/Xf8mlbwpqm4/K
WUicxZLCblvt8M0CTFZJbmvtVGlDsW7le14OAvSFj0pSu0wtSNBSHVFJ/dAAbKzpcNIT59xf2a5r
URavgtSiZON7GVHq24aippHtVG0lATxfKCx9CuE0Cql38MfTHYjAK9oOuaocPCijcAFl6caL92ib
OUryRQrNlXX50ZE5XSfsNOgldFHm3bAsfAQijj2VFqkHUqjUAQc8oUw9auImDZ/k+HFUv4nyF5ES
tahmTkPdqurGLU7WD74KfShZuzEvDf/Tz1k+iRrdHxS/5ucoyr3qIfOp3zfWl0beDtFdn630WM4z
UmBKJB3ACGa7C2b7dLJZ+3FkaIKBBbio3w9xZth+ARzSI5vbgjatDnLqcxdwpTx1WjE6Ja7n2+v7
4ywT4TfgwYTGCV1ABO0WhRlZCWKQoYZxSLgf6XS5cfr+7xHoAHAHg0VDAmye808JozlLWVlTbR4K
UVCdmM3uikmx5g5z4ctRogBeSj0GjablkVrndZtjdsuR2vZbQfkDAPheCB/UPcaXLs/0fz5WqIjQ
QQG4AdRNWWr6dCHGrZ0QM22meKvJlNAz/FrVXF9zpD3f9HT5eLjw3yBnwdCezh5GzIUkY2qAY3B3
l9VNSH8+fJI8a2UnnqXAYP8/x1lufLmmUSESJ+4n20QJJQ6/AEbeFGv+2Rcu+TkSkBOaD/zpo6Xz
aT2ELHGzm4WIMg6FrdnWii36fmK3YJFdL/GEfddM3g2ixCibeYOwbdtM4/jJzM31hXmmo8BzWsVG
j/eFpsxJ+OJWFBGaFAzfw/B2FOwe27U0/RLImyxVXz3opuXOmNyyGI6Rlr0Uw/BKf3AGvCZxufJL
zqp7MzOMy3JOPTgEl6QI3S9BxNaydeCNQj9Zyup9mRj9zahk8YbEu4N86knbsvGNvTfK0v76RFwK
DxEc5V++iEKZ4XSNBXpZRFZGeKG3kFT1a7cwSAOzyMBL3tpPiI3rGd612sqwzx4OH7gqjkAKmzMC
bXH+1VUuahGqJYf2RxnbIFC8u0G105WK08XRMaf/F2VxbYZs/tCfo4hPotM9tm9d5NAn+VOu9Wnm
rbi4y4CJ/SfQfNR+WtgI/TRqOhFIyW1KhV+SP9c/0/l00RzgGUwBA4gt0j6nf3/ExQzdQ2sP6nj0
wneNomQ4/TGzvaetPJ7Op0ylPoe0DdA3xJiWwDtvFGIUxKrhMFnI6QotPiqDI3hfKbGWvUrtU3DQ
zl5Jb85PIILOyC387jCBX5Jaxl4Jes2Xh4OkPYMXI/tA5f8x08eVZO3CNPIWnmPhWYRG4/y/f/pM
dStiixUYw6GEfYnaj92aGTR9oPnSixSWKwnVxyFyuipUalsUOil40p9ettuRz/JiWhXjoXM5Tb+Z
pT2YnOFOqdqtase6gy6Nvfv29tJ+rXbCbfIdFH6zC7fBYBd/hj/FU3GbOWsvv/Olyo9iISGLQp3v
rKxS+GJbe300HiAo3fcgOgoBY6psTWr90lRTu4TPo9IpOXvPDWZUCbQmx0Ndw17vH4MA7H5mN2hv
/7t0wPze/xxscYO1JgQMjFvGgzEFLE9HzCvXEv0HJUn/ZuqPqr7vhOI+L25CYWVFXZpNko5ZQ2OG
/y1pxKIgqp0XN+Mh0PehIeyz2NZBIP3z7gdL8Z8gi90/ZTkcYrEcD1Rvd4Ya2kk/3rX3frCZhLXv
dmErgr7mP9TDZt73ImUb4DVaRlxNByUC9Bp+U2rZEcWfhrKSdFzIgNHNIAvAcwS0FjCR071YGey7
TG+ng1BBjzB25rvYwGdzc3J85MU3WbKSt50DRhDU/hxxcdfFvRyjEUJEo522ppo/t48TYmwO9Si8
k4f8fjCLm2yw5W4l8scjcHEQzOr6YP2R3j1/JMLFaUNR7qfD+/tDaG8fnu5y+/sxtI+WndqlHdoP
g0uKbwdO6fibfbyJ5z/Ywfbnz9KubcmGK7V5fP56/5q/O6bdbb559ltgj7ZsVzse0LtgQ13bDl3Z
frphu7mG+7Kxn3f397d/n+4C++/vv9dX5Ae/8dqIFjdrZZmDUfeMSLNz+7i9u+u28mbcACB2rC32
KHfAXI7WxrvXXet7fY/apuaEx+bJuentW6Dv9o1ir1z2l7/vp1leXMJRXA267s+/6ehl6aYqdiml
rC21fT3+UT0By6un57UUY/5LFxOBs5E6k1rRETjL31Cd78dSwiIuiqiJh8ImLuKVK/ljzy1joEYB
jxlYHjSRxcCgmYqxp+XiQbJz5yemQvwbXz8nsb++/Qhs0T6ozyvf98IxADPwPyHnc+/TTZmGajf1
FiFV5ZvuxDeJKziNnTqv7/OC/Y4Oh11v03eFKT44f82DsgevZ+ubFtlGcYs+h57b3C3y9lu/pql6
IUM5+WmLw14aozg0JH6amCgbTSh49uH6HlZNTZ4SbuoxPCg1uimquHIMX5wTYMk4PSnQPpboKYmu
vzQqlXgwuvaxy2+ydF+bP2O1/XZ98s8H+GHiCBd0Ph7xATide2CX1VhFvnRA9bdu7q2is9MCx293
lDsnk5SNUf++HvHCYQyXWVGwhOGMhF612M7ppCaNFOvSAXU2dUrtqJYcOfrbJ2h4ZXd6ext3/R6Z
6ceVuPNQTlf2zKGGo0MVepbIXKxsRWtN3s2adMjuBfNmUiUK8tivjL9Q14cB22QvpZ5tJGNzPe55
cjKHJf8BMEZzbtmai5KWs7o1pUNU8/KI72Lhe4PHcngMhZUKyHlt4jTSIuPsCrmRosHgWzaR3f4Q
/VdZ/JKVsRvceihzXh/W5c8IFo5sCNQSDLbTlSN2RoOOOeOqx810tMgU0IzxNKxGIwkVUA8prN8+
1+z1sJfGyHzRoKZ1rPKsPo0aWmivaWomH0wDTqe1DZpHA+tcz2nDH4K4MqGXxsgSpfc+O4KgkbM4
mSoxjKfIzOVDCgOz792wtlVIlaW5SblJywehi+0EG63rYzzf+zPff1YtojCqcIWfjrFoAn2cokQ+
lOIDONM2rjfZ+Oq3/Uo+eWEuiTMPj4yIrvHicCu9RAlLvZIPQ1E7Zv4jwJMwCgvQdxz4lnaL7cr1
gZ1ZmlEBOYm4+HpJNnSTZtR8vTy24wTrj9zOuneANYLilEO56wRXrS38QQ2bSp8tBBZcETfnj83w
q9bKO8/aNandl/g2sczq0Nhlvr5LZMPRFEguwfb6L764AkB5clzMwpKsutNvkUep3OptKR8KYRt5
VA+iys22ANKlEmXT0vYMaP5rWr4XaleowJCqUiPhqAQadRo1GKUCVEvHugu03/iUOYMVbkTFLXgj
i795vOIhUNmtgUR9at1cH/L8dy+OSa4EVjvtMQgOSz6qpFX91FatTFJuakgI1fl28pJ4ZWIv3DtY
vpGgooGG3o21uHf6qpzMNPBYCVH24g3ToZwUJw9bV9AzpBFEPqdCNbxeOYwvzeysQE1JDggkn3Px
PfWg6iuBSvkh734hTdoTYRTwurcVsmLTDjNb+VMLsnt9Ti+GnfWmPrYZiCF58UG7Ui7qSqD/AEd7
rLa1MLqDntrmsNel9yIu3nRhK4f3yE2uZKqXPufnyIvbNodCERuxrx3yoazg//dkLg0uZNcHeOlz
cg2gFILLG964i2lVklDJIi/QDpFHBz6GuN/8Hcu9gDmC33Wb/qmMjN31kJe2JnCXWT3QIkcD1XM6
p+Kk0SVmyx782hY3zfgioztbRrs+fxMTY9tPsS2t5BDnk8njkWRuLsfPerOLyRxRQRDwcpkOiRwp
m7YN9X0tGNX++sguRQGLQmo0iz2e7cAxUCclD4rpIE/k92OINRyi8f9qMEU+wjVKyYTmAvyOZeZX
edg/xGU5HXRhSrdmiFiXOSjhymlyfpedRlks/Dy1dMAuvJM6/MLvDfzRNli+kt3LprC3PLVfmbsL
8bg3KTmBEoEruQTMDtYkJ14cSwcvUvTvuWaNW6kzSQ80L6hsUEXRytaeU4DT45I89kPZ9H8z2sVB
NluAVjzLSLqAyUCy8JoAwiU6jkJeNt3KNpu30WkwFPtNLKehVLPNlu2gIBtAiuJdeahS0TZGXu0D
7/LoWfP/TOadEq1ssfPJPA232NVDKfSpBTYciGPkaMnosOGcWnur/h2QcRpoPl4+vQBlOk9q44sG
8LX8V1Ik90EYTXYr27IR2IJxJwjaLB3dHlXvW48J2/X9NmcdZ7M690OQsuCptRTyMcxCt2Ly3EMK
f/736O/1b0XyJ0Y08nqc831NZW0mf0G/hou1XJtJHQalgJfrYar8nyn8GC46L1254c7XI0GgeoKF
4PVOBfp0KiUcRQczT82DlaShA7CXMdFrhhrU9P/NeD6FWmRzepqZeoEQFe1jM7MNtcg24YAW9X8x
a5+iLBZh709Rl48MyPTSbdNM2N6uycRdWgCf52yx/JD5r7PO58OkhpsJReakIAFa49XUE3SZorfr
A7q0qz5FW7YDZzmgXPeYNklL6q3Veq3rT83LaPn3cTVOK+vhQmOABUHPGp0KyoJncrPqVFdhp5Tm
YRwzV0Yf0Wvqh9qSNmJkulN3azXtDg/UvSq3jngbj4kdttJOytvvVuS9F89xZ/yxYs9Wpp0i8fih
VRjE0jFVdHv0XAPJM1bBboSMk6t2F3ekpM/XJ+z888zrWKYcRWLBjbi4Q6YqRG8eNB0alsMEdpa7
XXabwVW9faaaa2fshdKeaXAn0qMkL+XBvljW6pAUlgbpg+T7a2TdwEBPc+y5BDuoEMcN29Hxhuav
IjwGqWy3qfDPghCwimdxYJIaUg0aOqc7uBZmyLlQKIcOtVmXHrliq5G4hg27kD7BuDCJRe4wq+cv
chm/FAQ4eqF+KJXCzmpMjze8+Ywv+NBWr/0xC6qVY/Z83dMHQ03ORMUEOfUP+tmnQ97KYXz5XgVE
qsMaQjDLr0VK0UmMvwml1a2kvedSSsDyeVqgOkHnnVlcHBtqGyOoFepgDmN5U2YTnX052wH84n1r
yT8BT0ZYnpuILHXJPvXYF00T7zR6YV64V+RCQSglqW5VqRtvx0r7eX1JXwAkwRrADIfMC/Qs+eTp
RzZbCVKdFxgH35TuekG/rxrvBQUFO7e+yDyD8GR39bq98epki05xqt5rym0tmRupO8pr6PGPvPX0
Bpx/zUwUBgE/o4ROf00vDL3lecBM5C8DiYWJFMI3C/F0B6qp1v4Mf0m9Yz0a7c31WTjb2EgnAsti
vrldkYhZnLutHss1WmLWYeqyzRi8Y23vCPmjMb0if3091PlyP421PHVLYJy0Y4ilIK73xftbHYfc
rd1A3pWmvUYxmhfXyXzOwaBt0e4HeQLq43Q+IVGoaRY1BFP0TZ2/4IJhC5iuJ/RW8ve1AvrZxlpE
W1z5itT5Bae3dcj0v81Y2zA8UUT4NrsAX5/Es9yCQBicQumdefus29NhSZU+CokVeIdEH+2Sa1gO
vlvtmgrapeHMVS8iMHOEOY2i936E90ToHQzZjS0XKH4a3JnFSvJycUGAjgVV9aGBvYT8VwyvTwzC
TKANnqabprL91IloaXWJ47/8+8xR0QNgBUIcVMVipYtRq0aFEHk8SyrkdVwp+6mkK2fKPPuLRQdJ
nfGAsZ4pXYv3sAz/QxcLXzhoelq7vZYLttLL6f76SD40Cs7CzOAQGbEkcDyLz9NEiRq3QSIcvLfq
UXpVJZpeTvtn8u1x3N7qz1q3gRCMrv1K3PnnL+KC8KXq94FmRmBksSwMrRIyRRQOYnUf0eEfNc2u
4+/YX3dNZqueKxcA8KSVJX9+RPGGNDmoeWBDpFiqs+NrJ4RaofhHWO52N/22mtru2p+G9I5V2Uqs
81OD/gs1Xw4MJpe1cjrCMuqiWMim4Nhnf4ZQejXbBzFuXdB4yDmqbr/mjfwB/DydUmJRDeP/DRAe
BuBpwLYK6mrCtOuocj6l9Y/WicUjnmuQsBBWme4b7VePKGXbPsOWwpQW9ojQ3KE1tgvnNtE7tktG
gYy5xYap6KKsCfRcmHxgjxR45myM9+5iqU3jpHtW2IdH07uPC58CmbYV6j+F945h6cp5cKY4S8ZF
hZd1BbOf7bOkv3UaLWYPG49j1r1E2Tevf5vG+xHBaE+vN73Eiv5dCnbI+wNCevYrq44ycpzq165Q
kJqaRFvBhKaZ+RX+GiL7fGeTDbLuZylebgx1sTDEBsbVmCrRUQqBS9cZlfNk8KyVHXbmmcAMsMSx
uaHTAcR8WeueRo9CLyIoR01mMzeNm4jxfn5FFojz+cJjk5f7thBd46s35DaVFDkAgQLONvVp3SVf
4UM7Au+LsdiM0bb5AHMP6Clpbhqu7cv5wFwsXZDjs3UHyghoTi3yJ1CbnhGMYnxsA6fOXtS82paz
n4P+s5X7Gy/F7mnl4LuwGMHf8hCl8UQ/dsltCDJZSibDjI+VdRtUr1L7GPq3TX0PKH/lHDh/gdD3
mf8FWBETWxKJ032JmniJyLOXHYO82wKbtsN4tCtG2suaXfjVkSICy9Bz4/GL5GUP5dD982CZW8QP
aEGB2oZFcvoL2jA2it4rtYMgWE44AraokTOj6yEnO3MFsXI+scj2zv0ueFTzu2DxKX19jCvZDLm3
Mq3ZhqkA2GTQ5Hsvl2ByqbV6VNtVg5DLQVHdJAMASXFmTZ0EUxqasXAICwk7EDXoTSezfGkzJSD/
xbGunQY605frl9j5CQ8Ijlor0Aq289kOk3K9kwp5EKgAmdXkZEWo6Q7Pd7PihM9rz65Hz6J7Goq1
uAHvla658F5YWoiZwnmiiAgKGEOh0w9LfSpVpX7iF3h+kNtDggIMwN/gPqM14HQZG7VL0swVkPO1
szRGN1avbkhl5Z3WoIZ2fT7OE0oTACbWCeAVaUMuH2l9EGaZYYrJMRAHaZMJ8uAQE0hA0a7lDxdC
UTSFHgvogJr3kvOV9VS4q8CKj/WgKG48Y0uHCqpbOYxrAoHnWj2MCVUrgNb4AXCozovv00s3FwCZ
hm2UHgv8Ixs4ZWZZoyBbOd2dTq7CuSEPb+zjew6RbnSzyrhpknRX1FtDy+2qGrZjWv6sYQ3LK3vt
/KU3e+KQW6B6R+p7NuOS0iVB0KTpUfQszLC56qVdN6auV8CD+S5VrWNoWwXnwmbXGHdJKvzzF0f1
zpzpqDhAcb4sNjunq9rIuZEePfFWzVT2XOKma62hs80NwQSxVDRszNnl/CP1/zT/vtqyBzC/Iq9R
bwNVdtr6yUKWptWOdKC319fw+UNiEW0xJE0V2tYf/fw4md3eLHtb9PbF4L5F6J0iYKMdZGUtUzxP
wueYCELNDyQ+orGISTpWd9ZQ5ccatRo7kLp8E8nZEzzTH5U61lsuq/Au6kIU5tt0dJWxjm4RgECR
WbRyt/Ai4UeQCWt960vzThUdFS7075AtWdxbfqeMzdiN+ZHOGasoNCCJN50B5yH6HvRJuZnUdUlM
mc10kgkwFTxHEFGlYEaSvghamZFe97WeH7MegyatVuW9r8IVL/vUp5RV+zem73N7CYLg6nHq3eFi
/y2XjHLfl435d2UxzCnp2a+hjDKDtpB0XT5eRbPvITzK+VF7MW6Uu6igrGR39vBXQcvdDvd5Y8O9
XAPSnveX50lg8DrlPFqTH9WwTyu+EBGKN0o1Pw5TflNKuu0/VWPh1l1tW1gxxvpta2Fm5mJYd33A
Fz/5/D5CL0bEcWtxn1jhiLDJ5BdHsW3e6naMNl6JCoasTeouykQDYdQp+3k95tlRzmBRX2SHUwg1
z/izmgBmTpim/BhSGYaEFWExWrSCU8EA21wPdZZ5z6FoMAPDI/fjEXJ6kuvTWJNrScXR8L4r8ptu
vV3/+88SgsXfv9jHkhBoehapxVE2XO9L1OBjYVelkyU7Fsr1UPM+WKxM2HEzAYhXJu22xZdKcEuP
vMQojvHfYl88xrFtumXrtK+B+v+MNH+/T4uxl/AHSyylOGrW0TD3eec2sTPUz+OLoLlSs3L+XliB
J+Oad+SnaKE86X0yj0tNXrRwI2lPwQ8/fV0tQFz4VDPxjwyJG33+52mcEiO5WDNHPhW29mju9n//
h7Lr6o1baZa/iABzeGXaoJVIWVo5vBCWbDGHGWb++lujD7hnd5ZYwj4PB5AANSf19HRXVxFETGL8
AipSJ5+Ie3+5VnbelTk27IthmZYwIwiEuQWKstlrvwVlWNsOQO0BRgPaAgRhyvXftwTTrFKk/oNC
prbQvurzMY8+I3KQiKNDH3oAF8v9Ed3GHkhr4DmPFybSe6BM50yCqXHo4hybHa3LS/OYQpIHvEon
JJv/RK+gEqnNQwYGgq2Gn7WZhHoSGDeR6gMfJmdWRtISDYfYIGb1kAixp0LM7v7Itiyw31+sVZuI
IIwzYQEdhYJX5jE4x2Yk8e9bWduA/yMCAmoD0RvnKxAtAdaiwAq4JqXXQj0oLXoE99m86/uNM8X2
Mu8rUArXQdiO+AkpqesB6VkxW3lakyDW/QSU88WzXFb2ZGyAnNfm7dIMtzIDWO/qtmVmsBG66pjI
+/tTtmYArVfoLAGHEnSs2ZReLMzU6XODBw8JTLN1pPKx2o712VRwU4UTBDSGiVck0EacWyggtqoh
T0UDoz9CCgW9VvphdHOE+Irhi2koyfthdiZv2lvtOU1UT7az3B4d2rua5KOsUm41Xa0s3tUX8Z6j
ykjZTgYKHEK3F3OR7UW7Sj4H8Z/rAciTgXYBwwe3BPo6uX0fCzUCPclog8nPzHMxnpqtmuGKc7+y
wF0lWdl3kDGBBWWcHXH41M2HFPGslMWQrnm+v1nY3+JWEs2peJajRAluRF5yahL1gjRl0wU9BFYc
5BoTvBuyYl9kwFD8uylsSnRxgmwI5VAurBj1AZFj0nbBMkqOKj9KGRIP8+6+kZV9ACoKFomj6o9D
zG1+2J3Nxei6oAQ5dl6CDSfPfxv1fCRjsxEF3qYVWMbUYjJGyFYhj8r5pmxs4WKhQhFAqOtBanez
gc2vvijGi4HWw1LN/Bw04JGg7ltB3yXFFpfz7VjBL4DsPJoAAeoEx+X1QVdBTQ0xEdIG+BDgcf8W
8mskuBME6+/P6e0ewbsZyNwvSlZseW4/QoUjzaD43AaSACmKqgYht7wT6q0M4K2rBzIPA0L2jymt
82S/HZQa5GpYuqBSM3uUXuvsoC/OrEAfYq7Q0nm4P6oVc8iAoW0UeHr84+uwU6co3ZgrHQJq/U3o
fYD0htYR+1fqLETcKsXenmnw8v1n7aYSOwHum2RSF5DP+Bmk/kbin4ei2Io22JJfH+drM9yWlEBA
Dc2QuQv06mPO0BVrPFDyU4LYZeSmKUKNSLW77M/9mVzZhwpkNpDLwv9wJtjYLy6csW4nSyjVLlB3
YBL61p+2wEO3YRtGdWGAO9Rg7LT6PIMBkIY5uiPZuqvsajf1749jZZ9fmWGfcTGOKC9oSaGKHKQQ
yVWHB5aLipqNw7SyERgGGy9lELKgC5wbi1SUTTPXURcUDegzQDYzIgEaVUD3P0dGs+HdV1aGiaxA
cxIYFKR/OGPdgDyvmY59MGfVnwV8SxlAcXSRXG3cehOvBLogQ/uC1QJBxLIT17PXzaI+qrHcB8kh
fmoOw4d4hMb0rjvmp+4z+jFszONKBuraHueVxDISpkyU+qDzuwMij1f10HjoVzuA3/af98XVyNgs
X+wLaRSzplNEWFLPVkzeFyv/NcX/jkdB9gg4L+TIkeBCrpYz02t6USOM6YMxe4yyQFPiF6p5gnDU
6ac+gronRsnRkvbZUoJUvv5Wxfv74/zq7OG8B1K3jAIa9yf02LgvWMQIHNh93QeWWYAI2B5FxU7i
B7n2Iy1cFncpKoca9pyABDvskINrrNMWLpVtyXvfwDkTWa6jeZmGHrcAUrXdqVeKk9m1+5YSdMcs
PxdxS19m5diDiUFHMg2oHFwEnM+se7kdgdbuA3neJ/PfqknspvY3pnbFMV8Z4R4XQwX+fDOf+qAY
HwYDCEvJmTSQwYjflGlXxAeqf09f7ttkq3UzkwDdYk8BEHYTpNdyVuoleGixbVNHgTonxP2q75G2
VV5ZtQNyYfBIIhsJqO/18Vh0KykLXemDNLN+j5BQNBPhvcy+z+oWg9Sqj4Foxv+b4nxMvxjFCNR0
HzQ+woLO7Uy7oX5d+/1oJ4WL9iDaudPPLemTlUgPR1NXWMsOgKpQdOGGOGTSIjYYopXVpzR/7PrK
IyDsQCnHBZ7GGxeUw/EN0hCBbG06i1Ub3F9MNrKbxbz4Am7/CO1E9RTiqUEx0DCTu7OWbK3j6jm4
MMGtY5+Z1lgBUhVAa8FrpcS2hpOqb4zjKwC/NxBuCcuezGCEhBVln/5qwXD/5z2R7NSTQTRP7BJA
pIdhXyB9jCzqD5Tk233zt36vJkdH/wQ0LlEDnpzs7yYOZWuCuetEiZK0jntsrVmu3EHyjHFrftd3
L2gz0eIGQC90G653kQR+QAOicBBul201R4v5lLj08CFPfj/Y2e/8IH+7v2lWT+aFQfb7i4srVcB2
lOpsTMfiMPmiMyobb7rbqh+7tC5McO66H1MRmsgWuzLU14I8pjEoXxwIDjbdEan7g1boxyp1VPRF
oVfqKTe1U6zHtja1B7FBXV8dbFWYbQ3Cj+a4kWlZCRuvvo2LfgqCeG40MXziNR1BeuJZf5byM/on
7UkPZypvvChW3QTQvki5GACsSCK3t5M271tFiIeg776JM4AxVvoYpQyhJT8u07cKifsFOcBSbHdU
E/dT0myRfqytOOIHwFrR14GghXsS6uB+m3V5GQNhpLYS71p5tBX6oW4ps6z5CibVCnkYNBxpPI6w
akEBlFvSiCgFaRak1t8XMm+EXWuRAMQcwfwCpiTG43e9exXoqFDZyKaALMTLxJMhe1MXTlPkNpO3
JaS8tlfQFoy2UzzSUFLj/Gtp9UIk6+UUCPngjEm209CfC49OuuphyAybgCVenN3753PtLXBplPO4
VEAZvijzCa+1v0nuGwYwVT/0+oCH231DX3UOzusiqIRIGUMTAvrJ7cxxAKN+rcOSUccOTVunMum+
F7tXtM+7Uf6uVj+rziZpG6RofYUq906Xfjbp71oYfumpuVtA4qbTypukwmmUyCcQ2O1fOgJhHbHc
iuxXNjEw4kgGAIljGDcvCUlLEmj6YC1Kcd/Xrv4DEpHx5Flz4ZTFe+eVHyl64P+Cs26KPhJiDxuJ
HTYZ/GRd2uf8NDiwpxagM+yFTD4QQ3gxp3or1Gab98YG+EZEuE8UqPgMqkFTqdAImYIFlwAUSn+Z
ypOudY9lHSSLabfo96r7T8DlPWPRtiaYbWbeOEjhWcEacG1k465PVtFrvapE4xwUvTU6sjnvRSio
opNciV6FdHgXFZBXxZ2wS4lMvESEHnZvZO60SOPGPKyccQ2kToCLI+uOPD93Qw0CXj1dmeFLVPEn
qf+KVh9CmdgZBXS+/RKtrQaJFb8FtCOq9KiNIO3Dv75BgKypYzfMKD02jhRPe7XxBmN0pqSwlwTE
qPER0L65+V2q3ymxAvq7j6NjkW0xl922QmDIgHtD3oBVJW80R8yqNYu4Xeagq4IMXHB9YsvKgzHs
TMObO38wrF0DDiowkB9YT6+Y+iK4aaW/lRZv7Pa1WwvNo8CNoIYO5SqRc32DKRtxL85z0NYPfYPY
qnGtwV4AvHySB894XMwfRrzFuLO2BVG3QfUA8TwgA9wZi4RlBilkuQQNZFknKAcnPbRyoPS0oFQA
cKWJBKNs5/FiNxCDjwxrKyG3sgJowGA8bRBpxQrweXw9rSdqaMoSkOw7eE1P7W9M0QPJLOKQEUxR
UeMIotPMNtplqLCPe9BExX+GqvqT5O/33fOtwwHrIPLHYD3FOqBl9vo8msoMhXNZXIJ+ApxWJ8sB
zCJbFcFbr3pthIvUpLzSEsg/LEHRHWswNzWocHmbZNhrVoBVB3EEuGZwaXNXWjKMmkI7KgZaFju1
IdsguPkshtd/nzC0OmPdgBHGfc3cykVga2bQD9UEIgb6PD+MspHaSmk+37exkmBC2ztuTbw30bdl
8edCoIBQoidSDJL+GE17iKylwmOXPRVRi0qu4ipW7CTqVlvw2l6Anh4q1ADSsXz49dDkJoNQTwSr
kMGcbXBS5p4BoPhG3L62TCCJBdkFusUYX+O1lSQ3tAKeSQxq/H2aRzvA914g6P27SVLv/jyuDujC
FDegxaoKsSs0MZDUxRvmR8gZbAxmywL7/eVugP6xQogKC+IMaCGpbUspNmL724sDOZQvoDwqV9hz
XGCdZKlsUK0UGSYmh5ifSB5radkYyAqiiVn5XxszuiH5qCCth7JvDJyeagBVnYU3UW8rR9mtjt1j
9avZMHc7b0hJqUhpgJMKiB8e52Mk7SBhUHIQQ5eho7sCqsT31/521vCnEWcgowm0BWCo1ytjtYLQ
Zm2hBOICrF5BvREdfiXwWffN3O5mRFJ4cLGCN24wvgAxUaRo625Rg7kBw4546NDdtGjHNN/C064Y
gi9AvxHjj8CzhPOhhlDKw5hLalB1xM/0NGwi81Np0UvSld/vj2llcfCIgyAcKGLRqMJXS/F+q0rI
phgBbko7EX81cKT3LazsNgDYgIlG+RC1X4gJXK9ON6tatXS1GRjA6ZWnjszPbSTBa4+W3WZ9hSYQ
4beWjkBcTI8W9IM2PuB2NoFOgQdCuwvzRXwFLkUb5LSoqRUk7WPfi1D3eNQpUnjpBv53ww5fe5vm
IW6TIbECIcmcKM3sAVhf2ToMxfv9Gb2NZtmAoP2J2UQ5nY8up1mU6TzkVtBYj7N8RKLAjkC421e/
pVg6oCH92317t/2+bHuwBziaNNAjZnArWOtalYNgRwi0pAPfrbxvpaNYjyE1RTRpDw6IcMAXhp7x
R2t5XorEboU/zaggkAF7DCC06b+HddcfxJbiwhVbZicbhWgKgfxMClv4oXX2Ieqc+LU6Do/0UfDv
T8DKhAPNBQYeVOEhicFPuAJ+cVYcT0KjFtxF+J33yp4KxEsjCKuMgOBtQrlv9hIMoaMRIQFCR+iv
sjzCxQBNbYwjOSZM7OPFmiGgIsRIOQ+G8DlCOf3+6NZtMZ+GpxE2lHxtq6M9LRNz1J96U5uPadue
zRZqgZRQw880pdiYTOa8rl6FjNIFTQLAyiMuxmvg2hxtoInbUQ1s+IPb9JAU0HcDHV5UPXrTh3zL
2k3ChfUKs54QlCYBZxU5Vxo3jdq1YKl56o0fuvF9IPGDRu3OIKBGR+pKNR2135rQ2xHCJmIrnFDU
17CO1yMsaFQjHQPKCzos4MElXYjYckeHCInnYtYczUKT2f01vD2ibJw4FKzBDLUl3o+PeSU1fd6Z
T4SCAho297Wht7s6FqU9sB0PSh9lpyQXul1eVz9rpBwc0NA1tpYs+kttEchCtiHQSFEQ6UvhkmGT
HuzmklZR6sNdxtYdvIY8ZMYYBSsF+475lAkduoFBSRb3JWgKypeNqVBuNhgMgYUckS3cFegkrqe/
FKQBIqgxmPgfMd63pduBr3qAom53RkuMnb4on/MBOUW128p43FymGCLjXcMDF53CYGS4ttxSS02G
vgEJf1aMvkTRuIiuP3MjRrxtUIAZPKURHuLdgOnkwh3NipuIFqr1ZIhU/zXHPe4aKVGtH4a8tO+k
K+Gk5zG2fixgqCB2H6V5bAvwNY0/zSOYSfo0MYp9stTDrqTmuKXjsTYNENCBnDe0QpAOZL+/dF5x
K5Y9k3aiS7ycoH1V24k8j7uNdV4xo+MGRF8CQMModHDToNfgoWjlCE3mRtc8LAj+LVuiOXA10JK1
9UWvd7kxm56aj9qTpAAqXelN7HRj2XuCmRle08sFxJbzLe7HG58DYCcjwmbZRcbXxnm4lkxNLmZ5
GZSyXDyraSLt4qjonqNYap0kRa8jOoPA4WmSGX1ZYMa4PzE3B+3LPNROmc4k4Mf89CfgqO6bBG1I
Rmm51SCmXr5EKZKa5J/hkDq8jYnIUUPxV4Y0zPVKzyQtQAVmJiHEYcY/RYkAf0glup/bQkT7TNL/
vj+028cyDLLJZW0D7NnKvchzvdL6Io3TUG8/1Ol1hMYyCDb99NzIEGxLiB8JjqBu8ZDd3JCQPIbL
wiZDNwY8LLfT4gRCbiQ307BSVLqXiRz7dOlUL9fbxk7nakuF4ibe4OxxN/IIRbkGz3aM0ngg4zfo
kuZoAtGQo3VKiKrdn9Ovp/7VhQxriGoAekZvB9gNeK/VdUnRIhMdjg7E4faWV7iDCwJf13QLFzyh
IDEXHH9EUfSn/FGGveRolTNuwaKZFe4rGDWmiHAWXbkQgb/eSoIE8ckeDdJhqSEpV0GeNxtAk6Jq
7+BSfc+T2NyIQ1YWFSGdwTp7WCMhf0zkXlUF0hdFqKQnaYFk9xKe53aLcGhtx16Z4ZyBRFoVSkNl
AeGEeIeuMKOKH6Q43dW5V8eRU6D63SvmvpHMjWf3jRdCOHc5Pi4KgTJYMRm5kIcixOW16SErAjKB
SS9EDcoGKb+eNd79nbS2hJcWuY00Cnmn4nAWIZ2fBIu6EBONH4XGp9Cav29pZe2Q0YaSPFL6Bh6v
3KQaAlQg5VQuQ5UioT6kuzJ9U8rxaZFb976llfXDJQNqUUYkhBiLJ6kwaWZ1i5zX4Vwb4C7THMxj
OjmQ+MrKDApHToVuIi1DU9yGYbbhrw8EUMzAaaFmgWY3uJ/rAzHSOpVHYwFlT9v9IpMzL3aLtL3l
y4nXlQepIDYVd1Ja7PVNNr3b+b22za2kVXRgAxMl2J5eEtAEFtW+7GNn/r4xxhu4Ejp+8IBlG1VD
xZDnua6yujOznNShIIWtBpLaNt5N0SmzHpAxRk4UTAmhJnzct/r1EL+d2f+sspNzEZ/MczoZVV3X
4QAHl5/pi/aeP2fB8KC6YKl16h1Q1afaFx/QuhvMp+Yp84rdEorf5G/zrvO1w9ZRvfX3V9PwtQcv
PqhkqYOub+tQ6gRXAC+PNqlOSQ+SCKGVhTpQGf15fw5uncO1Re5Go8mUxeKCiR/a51iEm18eq9Yn
qZuOT9AnRKvF7r7Bm6AEURqwKDhELGEPGpDrOe/KphoQsdQhuIGcQRLc2JT3ZbWh1LNmBZcH/sOd
hkwgexpcTKTVEtMi9dKESmQjyhJ+beJ3brNZLNzEfoVIJNJZgDBem4jiqcJzPSGhEIE9CUWIwR0h
qGorSqt4HcHP2ikX3XqC9GqhTOV39PuUThsbzeH+jK6cUVQ0QWKBXu+vR9X1h1RzlCJq0ZowVUe8
15ja6RG9JKCI3yKsWJlVZAdQPwZxNurkJrd2dYNCLdJyTVj3s12JU0iBQ8vQOHJ/QGzmuGOJtxOQ
wriPkfLge0Qstcy1ZShJaFbF4JNEBFF1v2xpiK/sfDScoigL3jrkBHkrbbKQnKYzCVG29rVoPIKq
4jl7ENL5pySYv+di2ZF447Td1j4RZFwaZR91sS+TMZ772mxJOAv1Ic/eCEVWjB5LYbArOtmG1gMI
fpgapxKEc0zT8P7Mri0gmmyxZVFTAMadOxaDbExJOUgkjDrN76fOGYbe64R6465cNcNyLEiNo2jF
31jRgpyW1agkTAQUdAlwdkJn+nOj/7k/nBV3CeTyf3a428lMUm0E3oGEmnGQCUUz/KtUgbL9VBcB
+vI34F3sr/Hb0mRUc6w5Ff1u3NrFfV/miUZpOLVV96zWmf7W17nloGoIOapabrxMyrZI7tbcDEAT
eHCwTsFb+iijQKqVqCUNtSzZix0ON7E16QO51Vz5BnYuvK/6pdoJxRZ35crkgu8bZVUAlFD51LjJ
lQBRMBuwIoWLVkNH0XwdiFm7U5U/a2hoTTvTcCwBldD7S3p79llxQIZRvEOQQ2Fb6+KA5AAhlIXQ
tuFsUCAmpCJ5a3U9e75vZSWYYzKpCOg0ZCeQyuU8WUVKUUhLFYMr53zfJrN+1IiVuoqgxaDiEdtv
NRmnt0zo0b+t94Kf4/273/gIdrdebyh8BPJDEK6DBgAqY9dj1XOzywvJakOFEtmG9jlybtT6LYFO
+LDMQDYaA+MPibTSqYu+9oqYWsjGZv/cwMlSSMhO4jWN2gwgW9ffUbegqkfSpA17ZCI8gEe6/ZKV
ZOPiX1vZSytcpDGYFEWrFMlFUNCOHt4sIF2b2867P6m3h5SNBRcv0zwDUQNnJUI3d5uWmFOpJw9K
F2WgctI/MjnZxXGsOYneb0B8bn0dDIIQAyaB2MZ5uZ48maSlIlgwqIkztM0T6UOWohot69TY8Kq3
9zwexDreADKASwyNcG0JGU4DLYy0C1v6Z5jeFAhtlmcabfjUlQm8ssJeIxcHsELmd1JI3YVI3UGh
BAyFdgKpYrAcgoi3UnO0hVTGFmENvzcQjqAojNIS7mMwyvMZvJmi48/qNRoCNzM6TUMoEuSJuvEQ
vvGlvBlubHLXVMtETADazRZcUCBDgi72+DeCiKjcPhvJ33luD+h0qf9xj/B2uWt3GZupQKqYhpb+
Nma7bj5P2dv9fc98xaUv+TLB5hCRKEoNvEOLVVSGizZuQyP/JbcQnwecFFrsHtpZwOWN7hpVs6Hb
vOGtvxSlebPwHACrMI4DpLyvdwtZSto00Qx3rfpZkJ7ln/pr+jgco1P1aTjxsUbGCKr0Tnso4mM2
bbgUfq/KaMyA20KFHMkiVta5tj5DbTCKIpRV0sLWPqoxOWSm7hJJc3XV2gidbpDnvDHOWzdFIidl
LHWhVSCJ5ItgCoCUXzWj7WyA2Ja9CPl8nCZ4p71aTYbuCXLVJk7XU3CEaoYWpbtIsgbWvd7IxT4i
rWE6RZ6iO05PIdjtNkMrLntZL4DzURq9LRyyDMvn/X3COxGMAgBQrBRQjaiK8KxZeFfGelcsQ6jM
Q7YTUP7Z5XPygCakbB/NtNq641aWiB1sXLVI5gHBwB25tKlHpSyKMURnoPyYlp1wbufSOOjpmHiR
MLRwL82CxKLYDo6SN4LbNAp4fPVscPC8k516kfdZ0yDXKAjyIYMxhF7lZscNn4DAvDBCRh1d9oiy
4Mqvt1IszOoE6uIxzPrIsnW5ftAs2v4sFomeCiVT7AlpQo/odXpA0450pBAo2QBG3h5hhv5i5XXA
v3DLcv69GiulqWt5DNNRHY9I+zwJoFL4odKm81JhqoM+jc5GrDxJzbDFx/5Virw+yKyEBM+PbDpe
tTz4vZDnAnV0ZQqzWCYBLaLJ12RlRvkoWRzEKKKfK2gJ7CVhOFkLxHb1ckj2gHk3Xhk34++syKqn
vFNkJxsF0HMW2ogEBhTflKk17HyEfGOREPjZhhpHiOQRsDYN+RPoD0ens9TIxoMIJLN1pDm6OH/T
08XyB3GI98Kgv9CaDA4aPj0B8aE9lh1UqKqq3nh2rlwPqMaCvhfUzSzG5wF4VZzTIhHTKUys976W
3XiGGGvyBhmtvZnL4RQBjSX7CARf8IX3j+XKMbkyzd0QKBJDj2aGqm4la09aHr1QXfoxWflTOxxz
ASn3++Zu4l+23VF6Z33vqIiDm/56u7cNuO8msZhCKcugSqa6GUh9gZB1Clmxa6FzlK4+CA1gK7Hq
b9i+veyvbXP7XK2G3qBGNYWDMUNdjKAxZ5Hdodj1wu8yMhzZity5An+H2ua7MfUN0XQAmVaKLejj
2qR/vW7ARovOEj50szJxGchEsd5Zb6MLVUQcMKCnb24/gbjYCD7WRo0rCh+LDACK0tyMG7PVKu2w
4IBlAmqPkSbtNWrRf99HoHlkORoF7yf0ylyvq6kkpWVm5hTqpfY8JFDeVdEg+Ee1QP1y3ljHlelD
EU4FqBP+Cr6T/f4iUqyNuEMRSZ/DtCP7NNFsar6R+aCiMWceBVuylqPWWkEFDcEEdWeMdbYSuzb2
rfFRAfhd0WJ3/5P4WBy+Gw9VJB1QxEJijp/jeaKR1pB0CeNIxeu0n1qw5gJ+nM64iO+bul1OhpdE
PwUGj8ubfx1bkPNUqqVcQui4jnaK4N+LaqVy71tZCTpwFcEdgfsGQHkkAbg5HrRKiFMqhXk8dF5R
pN2hEdXabkx13I2zID/PKNyDFDqO/ZgohoueeMMFu67pasMy7KQiMk65VVd+nJTksasLaWeIo+Ek
tId6ZCL1yrMFIt+NgHclLkSiBK5FQ6oXXRY8t8bQFLM5mJkSznHpImOheonbW59qb+uNr4F+bXYy
GxqDoMFIXRAsVj8Wdu6o3WwlE1dc3fWnsJW82KaoixuCVuJT9KPuVH7ihvQ31GV9shXqsFDm+gqF
1gfiaIAymOY9T4+iWGM+SkqlhLj+7NIjR8nN/A/lGD1UTv5yf2Os7HTYwosPrhRUt3w7w9LXYqxL
sNUhvq+aNwiqUmsLvnQbK36JlzBILbYfwEHXMweK1CFps1IJaX4Gf5+fza1XjBCUTLamjrmlm6lD
OKdBO5wVBThLqaIQs9NrJSx+6sLe8MhuznYV9ZFTE45L7Yx7TbLLLbLplTOMPKiMhiRgwlg69Hp8
2Zhik6aLFlJNP85kVh1Nyy3vn1cKfpipfzKUjskznivymKpTTs2wkwbqGnlX2DOlp6VLt0TlV/YE
9t2Xog0ojxDJXg9HlYdCnmLZDDNNSF3NSDtX7dXStWrQ2twf1MrMoeNUBGAfVG9oJ+MuM1FpuzLJ
DDMUiKpDykQ2odY5bSmjrQ6I+XJQUAJBx1sxhFbpmkkww7JV6GFAFJriFumz7x0kTZ7vj+jGFuJe
ps0CvAHSKChvXE+eIcRN0aSFFbayWD/nUVwrviBDE92maM7bpBK9NQewDGq6CuiL2abgYqAU7W9m
YxgCYv3CtiCXY0W/DGWEtO9u7EtbyZdwJr6KPm2dEjum0Q4/8gYBZcl4A63MrpDLs4eUH4pkAGd9
hYI3Gj6yvKCyXcnV2a9QA5VEJwqcJdo44TcX2ZcVVvlDxhPkhLzKwCgWjZQ3anV+82s7CxK3fYR8
H24A55jZ4CLfz/tx/+KA0mBrrm80B3jT3NIiSR3H4PSrzg+u3/9N3AXd/5UPLozhUO2hWeR8Fo/1
+9h4sZ+3zsYNfnMT8tbZ9F9cP3o/ApLZYeD0o/XAwJdouPVeHeVNdI9W71H/ebSfczd291uW+UP6
ZRnnBghBNGcjNXltOVWEpISuQ3kulI86syc0GuoksTM0K6TfTPOtTXZNVzhachhlGzJMdp9tvKhu
yBfYJyBAwi4H3QkAepyfMNRinCuRlucJhAPmDpSUkEWLPdlDs7rszH/L3J8zV8x3i3qwdvkjDRgv
6071dfNQnaS/S+kBY949ZOm+0sL7J56/3b6+DYgOeGXGjMRjNMcsHuQR3cRnS+oSV6hN2SdzBdNZ
4wx5Jx3um+NP/Jc51hGHEw8yJr7VZqaSSsDvV55R5N8vZQE1FUqf0faxu2/nK4PDn2dWd0NVE0C8
G1ofZc5rdQAD+llvHON9aPCcC0uE35Ijvkk/AT0W/7bN5LSj3TTH/EATX6D+kjrdxzTtxMZF420R
eQsyo+oxTveSfMy/yyf1G5HDDimsyZE/49JbIHi+xQ14Q1jB5ujy07mTGo1K3vVJX52RxRun0kFu
QK/tYnwUqdM/CNmhIna9H4Ot/OzXS+9mzhB2iGj+l1AHYUfp4pBC+cGIYgM+MIJSwAniAK85+MsG
NwQvl6OBD27X2Ulrkz/prj2jpjAPHuB3mvMBHtX2lKqHfgtBfCMb8zUXF5/E9tPFJyEaS5Jhwid1
vjt7qjf/9Q96uAOA2f5oPtX9vnFKX7STXe/IG4/Ir6ztvengkmGJ1BkJkZbqDEa85/z3D/UzSL8Z
D/qhPKUOfYiRwvY+ndZ1juVLChjMk+TEgaM4+Lkvu+mGF7nJy7CpgP+yLKgCIxTl+3ZEoQbjOSnr
s5rMOTlkRi8gHRQp5Y8BIndvXdrOg6uglA+AjJxWL/1Sim9zZ5Y/asUqtmgl1/zGF+Aaz2yExTxt
65zAobTmUp/7Lll8sa0R3avlB4po2stAxS3cINvz3FowOCQQ1GApBPsFF6Rak5H1WmvUZ+Ry1YOZ
Qqe4EYnkGoKlOQibSxsSelsgHWklKAB0nokxAe8GdRIuPpFnKUcbQVef5cLV8bLPPBxJWu+Vb7Sz
o500f1Nd8kj1B0XaA/GWU1/db4GhbloZsO54EIDxEo8pRLZ8LU+Zk1nWwA92FtAM+yhTe1RtciK5
r4HGuHJ6Vzy0KirTntz7S2M3H8aGz17beXCiQNUgJYo2yZuQOomhjauR+vz+nnvEKX/Vr1C/9tP3
+z77K7vMLzLaNiBGg24Rpgp0fdibSlYWMcFIAee3MdB2eSUgmuiwm0gufxEV6XYnaU4eC3ZPY2dZ
PO0tt3qHaFt1/xtWNjbtKOdALQTqtoi8ubgB77OhiNUKa0/9rj6ejy+Ce1RPiY0g5c/bVqaAf/p9
WQOuEpKIyFjhdrweOh0SiGJrc33ObQQmCAEeKFrSK0d7IpHdAyXrN4K9FRqxuONmvuFOQB/GkEw8
bNQcckHqRbE+j2KDPDWZDVvuJXXfaGjkEmrQZBuDEiNjbb6OVhztlkHMNp5Q8srBxuHCYiP0QMWB
r8QAhZNFOPn4higSv09pLPypJqTo3UqOFPRx0DqxbARQ46sFCRG8EIAbMp6iXLOSHYmGPHfzZKl6
W5iKeHHI3PfZyVLSNnfFOZe/V42ifjcA15gcMWnRU6kaqYQ7w6ilUzwW0Duy5DF5ixpZe6MVNAz8
0hDUszJUjend395rdxkDlLPyD2rk6KW6XuOimFQaWU1zrhMn0z0I3BrD4ta5jYKsI5B3+Sc+RwCZ
s12HI9qpgSzX38cfxNcjx5ScMdNsXdyCu990z2DngVEI3wMSPoSBPPxCnlC87BMpPltqszM8Cf2M
vvSkG7sJVbtjDILpEXXvYvIWZePJ9ZU5ud5/SByC7xDBOXp7oRRwPSGkj1WQ81Xp2f3xC60fh8fF
7Q6C/au2f2Ei7KB1QArh1E7imgfc97btvLifz8/OMbJH93SCG3QHp7B/Os7+Gf/2s/3yUjkvjZPY
ldM4x+PRedl6T9zeezgw6DIC1xPj9uTvvb5rSqJAwPRVIj8r9B623SFPwuRfa7rQSL0yw/zFRdyT
RLVm9rMQvfboc4iLJzTt2oaiOeXyoJTU3tiZt1H5tTXO+8Q1wcWTw1o8urPTHAwbYrmfzenx8dF/
rZ3D348ZtGnHybFPy2ceahv9qysn49o+F+VJQ0dHkdl39V2X2o/+e+vEdmwf1DD8LvroXkJABdyF
09v9hgPaGjp355hybho5M21Evtp8SnmQQyfr/vyy6eP3+eWe4fZ5HDdxCbcSvSb/R9p3NTeOLM3+
IkQQHnhtOHqKpCBRekHIwnuPX/8ldM2QTVwizrkxuzERq50ptKuursrKjOy8zolfzZykiZsTE4iS
G3TYwQICiZTb7cK0nQMyxJR5jpfO04/VrZv1viXq944nG1Gfaze4D4tGa4jKYQ5ZVxrYuMglyO8U
NfOMfB/pqlUO5uie2cv5ZyW9tuJM4Du5QvBN4zWFBjqVuohB3C8MTN/AmoiW+NKK5Re+T2eOwESM
A76EkQ4G5DijGCz1Ru8H8JkogJs+p0ZoxJayVcj619UVLZyxNOVAMC8CNO9AQIWH1u1SSXmryGXn
MM+dG5tdtg5KnpTlLq/+85AZI7oyRM0bXwqp6GcwpCYt3m48aQQIRyKV5y++IqgDP97jE2HqrTnK
Y5VlLZTA7THPG5GEp9bgjgxOMN7XX6xmJIa2ljYzycqpYzUqUqFeD0zFHcit4HM+GgQMEE1DhgQp
PxHv9sejmth7CABRvEFX5agiQi1WFqEJi/Nj146k4rXwi23OoHjj+bHx2M7EiQIcBRzEGA6i/T/A
9JW7V+SgDZqhdO2kTNecyx4cMbyoif/Jo4yYx42JOv3MsZrISoER88omtWCd0Hker6SuvTMPLgl0
l+C3jvz8rIi1IrhstfUS8st4055not2/CiTlEG9MU+6KRaWhrFqYvlwW2otkvLRab6VLkeimuVIN
fMLn8+j/kW8ooL6ARhSJ1LpWWcgSlstNpuu/y8cLcB+G3k7GuBGuFkBmeDUQq9y1fV9dSoNjNOJi
m3esHheVVpbczORPmhvZWcaeYNSNqX0VsJnicLHr2uGoxmj4kCCUlGVYbbJZfv+py3XsBh7VtAET
A6zldmhcE5ZVJyiuXa9zBZ0XmFCeJArpVsGhekp00dGgBllFuGDRmYznhuA8p0T4aAE/TN/AuvR4
pu/A/whtbr6HunErEKHnOcO5tl4b7GUXCFpg8rvuNyiJqzkzN+OYF6B32vXgqau3cwsxbErVtUv0
MZya7YLdfIhIJIm7PpuJYiZejBgYhK9BMYeaL7KOtxPNdNUizsPIszcx2Q2EZY3++3vzAkSH9t0u
Aed6PJF/C3c3tit71HsicDwRzcyw1warptqwsh1uvMYEGD1YEN9ZIj8ACeEa8sWRB94sYdP44Gq6
xOqKqzatsViQjFnLiSGLkK9ItiFAJ4+/8O8B+egLqaxN70WDAziJZ+uClhPVRNEjJSJBePntrrU9
+84FOkTqjJ/nw8E8bRkr2mvno37ZbZZn4dM/+HqiLR3jW9aBdyLL/PXx900fjX8zSFMjJFA4GgQv
9GxO3IAduHotA10tiS9pgbwOxFW67r0AmYgVp0fHXtrlzyVLuo/qBERULx8zbyYZP5FwutlCNPgN
uREfxD9YUlHZVQ46cFhDVJe8k+ltpdpiaqYlaXnknkAOWYTrMkNbsqz+FMpOaVwSOXO174nXIT4I
ZXxAaZGVAEL+dk+D1rbLk0Xs2ZA6WQtGaQ2v3JOvLS6tjm5A9Otqi5kTO3UVXlukrqU+4dS48lLP
loullGsQmIyAkH9Hat6by2FOTzcKEeBCGtNbNK6kRoa3EXtMdy6YfKxxsS6ci70HbgA0HOwBKdBl
71BChRoi8wb6WqNBU58f78FpdygCroSEAGJ3Gn5V91IRq2mNJQcxh1QYzIJfB+5H62o5h/xuEqxi
JbQ4R0aPS6mJcyXJqcB37KkF7BHxDa4iymuJjdQkUQL7vSWS/HcU2yZpSlhNC82Ze3/SQ/6pZ+IK
gJooHU41g+diO/WeHTOx6ZYvKObGjqc3iyMHCVFJwG2v+UA1cm+oBbuMvpC1WV3k2Y+gtvSQqQuv
iwfPruUzSLNVZckGW6UjaOvpj6F3BPpdZ1NfF1CVW3F44ksFN+e6x/uddowotIMYGNcFYMHUN4TZ
AIHvCt+AUqgZo9+0Im+8luyTvW3bsRnqqemRX7i8mZB5evBjJhmYcSiT0NiwrhSVyoUelM1p4Lg1
A53RnKXVGMaHqH2nn+JM6njyjkKQ83/tUYGOX8pC3omwV6/1bls8J0+hUW3lZbqTdO+jWPL7Yc1Y
+zIhmRatPVJ/unqkvfwXZwxdeAA24L0KoD51UxZuUXNxVPo205yjhe4f5cJgU6A617K6j8Ot+82s
+bmO9cko99oqdfsBCxh0RQOrHq+Zl/ed91VbpVYSc7wHL3iZJ6teg66HIfnGk0QkAu00Udvbe2UJ
OjZin/vXzRxDyZR3HVuDwLn9h+2lvknNwkqNZcez/czyquei3iTcm8xvvC4lc7M+emp6k49OBbk9
tMneCViFiZsNEb9Aeq81fOKu+50PVldN23Po8NTY/+buRGypjGgSCI/TdK5qEecFHzK+ndauIQpf
rkx4zsg6yNKqZi09LVLNLw0m/a3yn3wbQ++dCTRpbCy3InXu8T3xygdyGvjWka0ML31qnlEGy3Pf
5QJbrSwpWrKLY+tYwRwx4uibqRkGSh6ZGBgAxxUN3eqAyOejng/splozvFZBbNzovSdl+H58gMav
pewAriIL2DSIBBDf4udXryNOqBWlEpnIDutM7zqfIOEj1Ct/V0BOgnPBG/afUsxgIQFI40AwCa1h
4Hhpv8E2khd2agQ/dajWvTmHNJ8ost8aoDxwUQa9k9QwkO6HTaJzP9kG2A/Ee0TV1ef2c44zb2JD
YEDIdCOSAhSErt7mCUKASoA9oSdN+Qq+t2RYB8nH44WaKKdgWGjAG0XHsf1U+mUdxwVX5kFsv5RG
CmI3XSbBc7Vttjlht3hTD+TUkMx4Ski6ShKjemGRJj8vH3/FaITeLtcfQb04PQCc3Aaa9LZQ84Yw
dCR1Px9bmJhN1AhH8kHEpujioYKWlqtlti1zALU6XNzDykfrE6S8XP2xmYmB4NJAMw0MYS/SLqVI
nAiqYRhI0cQv8gLd22xRzNHETEVgN1aowTQgiPOEakQoqYemWfNbx4fgX3yJ2F2fXvjBKjtQSM7F
YvfFP1R+rsZG3Yl1IRTeAFosRPahfBaH33I4Bvk+cZ/ZEu+hVdCuHk/mhBMZey3gRBZAQd3B0sHf
ojZJGMZ2K5K6CiFNeuq7t6IyO64mmXece4/f7RE4RBhCswGSxni5UE6rkbkoT6U0sf0+0NhuVE52
LQHCbGg342Y2yp0jpmxRSygoRdyxQZjYbCnrIGoCdawZl43lO51eL74eT+TdroQxtN+PaUkVfG8q
dbekidyXsg98UANn5TafTVF+P7Zw/+wbTYzAB3ShI9dPlyozNgoalm2AUwSwwkNNqLlcWEcLRNN9
4jYbZm4zjh7hxmMA4YDjBYgFOt6hUUqtFZ/lgR9GQobyNxzWqtEZgmwQ+QGq1hq0Vkcw/HiE909/
yiK1YqjDS13I8Jm9ybrNp0t8q9F87ScwwcHfG9qxJt9LLfzSU+Ox4ampHZN+uNTQeQhcB3XxpD7o
BwPXz228bvR3deMwxDGJy+kflaUG+vdcveHu2GGgAFMAdI2LdOSlu727XT+VFKdrc1uwwNDNGZ4J
sVloG2Q/3UxS8y62pCxRL/cgVpFmlGGp9r8jST/XC3Lu58Rb5oYzHo6rUEQM0E8K6YjcjonQa4mw
lFRiK44+81CaM0NfYRITcoXD5nZuuDFxAySiVSP0CPsmPvtzCpj3wcg4cwrINEAzMTLOUpsRcaIY
4njk2P7Su/Juxu9qua9XH411bknUzG3Bu8Ac5sB3BtAFHv3oXaIGJ1WQA86Au7SBe5XJxv/IU7MU
9FcpIWdXl2Iyh/K4T7SMFtEbjZZgBJJwLLertnCErPTdtrBRXYMgO157EZQ1iHeQkbUigSk8iyAO
02VHa6JzxZyin2EuorxPtFDfQO2cxo8HPAGrwt7h/nFBfa1n0IryNC0DUKCbUzYa55D2aNcjpuYY
qHbw26pdYRemu4w20dwaTlwCNzNKecxF6Sl8KpWFnfsrnGui70wlJ4vyrQv1Jf8kPxfmjOMaQ+5H
I6I2qViGIQettsJO1J0IkuILw2H3BPExd9ZqCdgsmUsFzm4bKkYBi5yIZlpsGz7dgSNriAE/fRWM
LDaDrwxqbs0hhaR5zAEtDWAgYZlQ498AlRFnj8xdtITNAzCxijYFqCOBVvh2A0OyGAhEJi5t1j3F
nR4pCZHZ9eBoVbsM2uNgzNXY7xHzuAXR8wGcJ1i20chHbSDE8H3th05pd8UF/MicHb2KSEnGI0w9
2CtE3iWbtiXDWjF5JIoeL/a4ltRao6EF/giqeUC6SdRZWSwaPohA52Fn9SWotUaXmnOcEUWYsTNx
ZUAaa4QSyCOhkEwtMMB+scKmcWUHwWnglzLInnbYSJCV7GaqM3et3WDUQ6Pi2A8JTWO0/lH3IHIi
ec0gd24vjBo5mE/gjGTTXfv28y4oiEI+1hyyL+jHW5DEcg+Jphmnc/GzueRED8mcAtNU/IHPQS5q
8ac3QmMooNumgm1Lquyo1rzYZMw4N5Ktv5G7X6zsMiK1NaibsFqJIEPwSIt8O6MLe+U3uhThjDO5
7w35m5t/H0MdbXfwg6YtlAqXavMdbj5bowHMlQwmFAkIKh6EhMCleYZM2o2rb+ZSNxO+DB1o2AMI
NNElRnecs2UmNUzW13YhMR1xVB68rpkwO8qJaw/8iuhMRL8gsB5/O+QqdCjamHdqZjSDLkt2yXAv
UbHyLagulTFIqzR56TUEanDuYKCtNAeYGuJcaBlpPpT21VM2gbCpa5D7vz0+a39Z79vDxgLQDM2Z
8YmJ36mTjsd8UMsx19kFJLZPDmP0VlMY/Feoy8uIIYNreSCwzrQ236JDvE0Nlj9EAYFMmwwd1HAD
MHht9ayeld+OzjKGoELLyXCG75Cb63i7I8dFK+vNt1LXThyFaci6i84uyQ67EgmGd1QNRuTAQJBf
M56TTbYXtXOkIZL4fjxRfzmSRxNFbVNkGX0lzQcIvWrvkbbrDeQsQ9Lpn2Py9HmnkvdXn7x9iBar
2dr+9WPG/j3EZWSEQCSNij3OLSjVbi8BRhW6RMnFDmEa+tVCY1jGgB+GhZ4Q9B3rImk1B79mzI5T
So/62irluGJerRSovXR21e17EfFZVOqpuozZuZcCf38Ob8dHRWmcOAgQwML4zJiYB/2916CRakCA
mlSAXxjaFlnqTw4Z7NhStYJwekG0xUaDtyZzeer7XhRqrsdvvTqsahJ3Us46nR2/JFv+VSCOPixP
6LrFL8DBNTDNEPdbDYh+RNlAN2b7mO9v/NvJoE7lAPkLjq3xAW7+zVabxCOVsA1rgXDJWxhkI/Az
cudu/cnzNbLcgdMFFTmk8W6HzfhuCk5oBsMm7JfpnZ/eV8xXtQpMiWQfHxCkStGY6Ox5EllQEmGA
T5s5Y/c3MoY9itLhNkbPA73HRddXuUFxexvm+4jsDj66gNYuOf0I39ZpFZ0t9AqKGvcp7L+Xv1qh
zRXl7zu3xpUHGmeBVyucNa1ozzBRIDhx3Nsvm8th528+eTPfH1Cq8skp21iWtTfOPVmvP8rV3l5H
hkcA+j0uXx5PxLi8d6fu6iuo5WejCpLoXIR54LSmeJXLkKT1f0rzN3pTLCeYvvAmAmEFdbQBPcjk
Aiwktj8YTikboMEzHg9jajmvLVBHuiidVPKKvLfLGHKLYgReVhzc0HJZWRdDPDf7ljy2+Mf5QM/c
tUnq5LJ90KmcnPZ2pr/sdigWpGTTHy+X3bunHZ7z3TOueB0c8aeOrAbo1Kxc8sxvVrFmEWIYdsoS
21vjtiPq0/IckLWR7NEca/8m2rf++FOnPOso9YQQdzEKSFCXmcCMBdoYh62NAasQj8HwngmGHysz
UzJpB4BuvB0Al71jlA+cAUSC45nKkAsfU58KgquFBABF9ft4RFO7diyso4UGQC/IvNy6j8zhs6ZX
w97G/9QSUUTDoMS1pEEG9P/LkEr5qbLF3EXjIVXjN4fbVAubZy+PTUzO2r+xqNRtixxPmdVC0Nty
CFk2dxvjYcCGr242V6ubmTQaYNzUIgRfWUxaLXR4YCU4h0k6oOXIWz0e0dT9erU6NO+sWKU908sw
BAJrrVFR50+r/2JdQN6EEBeuE2hmal1qqM6mi6jo7SasdTYCeNTdi8FMuvaOMXz0W9dWqKVp5a7l
8gRWkCraxuPj5LI7LIyD+ZQtG3LqNqdTo701xtuHwJGPBdHRn/F4KidjwetPoFwnsBONIxTYgJl+
2aREVuFmdqZ5OOGqsob9E39MyPbDSPXzEjiKSJtxHVNL+dc4MwqaAN9AhaL9KNnwt//rDiDxNCFK
+B9yd/+vOUafyf+2QD2NyyyQ3KDDAMsQmAVPl9yXjJ1D6P0/VvKfFdphiDEnlxGs+MEyJi+7dEQn
HFYnERlx+9Q+fQmkRezRGK2+R7Q3ziV6MGb849QBvJrMP+6aq1hPboORCx8fUY3+Uf0R7cg1H++X
KRMo4uHthwZKECVS54JturyW3R7nAt3bZSKaTq6sQNs2sy0mXtIoFgLTA85gpDXQ9HHrgKMwEPia
awbgXSp9RDt2KzSf66twR4wtuNS0Yi1/ZNpyrrlsIrt5Y5gG9ngqn0hiBcM8SC8t6cMPN+X74ilv
iINGOWGpPqWfj6d0KrRAkLgYuzVxqdHaMwu2CCo+LQc7BoipTwwBoICgPuGd/B4GM9mbcdromAJ2
0MuPFtQFHsm305r0eZKXLTfYSg8y/uhcs5me8WRxYYKjymfreJaobPKxd22SWsmggiQCGFcGPPY2
vVbjrclp7vKd159N1yZxrSXAPcxhhv724d1AURuSkKFATwOdC2i5JAxAGTXYQ2iqkQl2OtKFEGbm
X32GtIttXRvoVl09XsmJ+gOLkOGf1fEqvjqAbq12iZo7g93UWi+RBHTlPpEFral/WU2Nn/wnFhQA
8cWZ41yeXNcrw5QbLaImX3AZDHPqk79moVscvi3SN4+3wAafzLiZ8S97NLfUJkplB4qYyWjMPbaM
S8SfLLWi7jiHLflTW743BApFeAFQU9HVjhCNtW7Mi4O925XaxkQWadk85zZjWOhi1KAprtus9tWb
xscxhouol5n1Gxj15jjjjSYHDFoikNMJOKh0by2bO7zfqupgI1PPK2a15D0t0WYrK5OLeGWGntcy
rQW1h5kk2zWHPicgagwSomqK+lJxc0dk8oksgW8JyCAE1HciW2XN+kCWeQubJasVY5xc4/nw+S6i
afTwuVqdViBXMV1mFpd8f+PLI0MkeoCQsAbMn3pJ5XWd1HXFNPZi4GxGzDSRn/Nyf7TutxtntDFy
P6MeCAFfykZauF4OZqfWRkSDm1jS1E92g5uYJIfVT7L8ek0IiHr267Ii56UN4rrlx3oJ4hxZd18f
u4SJ/Mvtp4zTceUSgDDI5MgNW/uFJ/wB5B+ENfGAA4QotoCUXi1W1usbeuT25eF8zOdwqvc4JhzF
65kY7/Mr8wojx0kfwrxiX/pf9P5rB5aYo3HEd9L261U4SORtv680yPS+/6Ja/3j806v9byUojziE
QimFFVYi61/j6pDLM7XyiV18O0DK81VtG8kupPgQvxZ6Y15MQRvG7qvKJU9GgjLPdq0tl9+KoS4f
j2zC2d9apo6rUoP4sEijFoFlCeopSNZWuurqsQraUxC5yOVSjSyPPRTiU5Rs4my223jcxY92OXWz
DpWyGNoQc8uTS7h/RzHG05/55WpFBN0yFuY6W5/hEeeizInY7GbgdAwoe0MXsqPdTYPQDDxfkfn8
cwpeDYesNc9YMk9LNMs+nu2J5P6tUeqpFDNyEHMpjLaaWBO90993n835OTw+p+vVyhKN1wjJ64Qs
zDcEh6RmxxJ8S/S5yHTiUrr9EOrB1Ittkvp/viU3xuPcGu/v1bNKmjFBs5O050A/WcmGxNvtWyoa
e/hwAvQB3k7W98wWnDvdf1v06nRzap2naYLNzyxfLuC7yBFbSZq5gsjVxtNPP7KxNWR0+XOEtddH
VT/OnO7ZDxiP/9UH1F3Tx6Dua21uV+lgIkN0h/sDk+CTVUesbPnEyNqrYawxA9Hu6FkzL+j7m/l2
MSj31veKGDcM7HtoL3TajZLZLKhNHKj85TPvyHvOuVtX+tc7fjXWQAEDrDq60tyIUdLbCcZhZXCr
J4Nd7zUOF4k+t+lnp5dybnyZZXWdwSRQCaLJ6ivv7JJmjAvwrjwB7rTdxjoc9xod/a/fR/5bOs31
9U+kkW+nmHJzcugwvs+Npx2kBpsRqAC0Aljqt1jocANfuwk1WXt6fa2hcvamGWD5BrMsTqJzyAgg
6lj65XJm2f8YtB64vr+i/9VahEmcu0UzftSuNQ7INeJuR/rzZH0ROD7/CT7fxW6fo/j8ezY8sPu3
R67sDqrHxOFoF3TSu5jo1XZnyui1dfTTqTttCXPEVgDKDu/SmaM2s9P/nPKVZRA8yw7UX+Hs83yF
fBX0j9KNX7laEA5m2nDGY387AZu4WXYa7lYUZerFGewV+iX/2PFbxIPEak2U6J4wxLNr6jOLOvFm
uzVJR22qxzFhBJOZ7uwcSzT9tbMUDs6mn/Ob91mMW0uU24ri/3ODjb1au12zHVJyOCR6rLnE2VpP
SLklEtnzxhnbaMP/x++nW+uU06rUrkzV8URJsVWVloOO+7jQomEFPnr98TLeN6ffOi06NR8qTpYV
Kmz1lh745IIrKicmyk8Y6Or0JGtfyvkthR/T7d8j6A02M9v2T/fs7sSAF35UnZKgVUYtqtJHZRAk
iJKE3eZSI7WZa+Yp3J2UZ7/VLA8ZnePKM6sNf0LVIsXR8U0tOY6X1VIZRszeLJBzAjKC+b/6JGr1
c9dXigpK2nZ/FEIQoezgyslKHoAfdcwvskeK7qzhLTAzFZMn+MostexoDYzzmMdSgJ5Kl7RMeYv9
THNyK57T+f1DUT2adCrqTmVRjRoV94ZI+mPzNT6OFwj+Oe0zQRcolh7/spvnArtghVO933M6ir8p
KoDo0jWLl+0rDxjvAmRBDfkpKnLiVq+1+RbsxbUBkiD9iDYBbsdspX5uksa5f/Tl1I3HQRalE4S4
tWuH29fhwmZYfq4+P/0mw1YcAe2QB6IrIrmT5L6qjGETMlLyGLEgG+Xg9MvGsAciDV0dBnpYlpAj
Jhv3c5nPto/d7wXwry9UcOojhzo2rN7GTUPOlQ3UxVEqgUhmUFWr2mEKbeHEe06RoYUoR/pjR8CO
8fHtxN5YpAtNedKwbeAlva0zHAl/oNMQGMLmyOjYjDOm7r3rrSkqVO/BUxUOHgbXagtLPGw2irbZ
gQsLMYun5zOnatzKd+NC5RceZsx/0Qg7tkmroukwLsfT/Jyg31XXZsYzRjj3JqD8CeAtpIlo2lm/
RLdfP6AQC3qNsen+/d1dgpZgIK/9QanJXjsOifnY5oSPAnIeJGLg6Ud/IdotbzeIippdF1TugDms
jRaAsc/DaVhKemkC55uuiGYHRkt+A20u3pu4hYGmhwAoC5ogtC3QfcxOiBcFU4u9HdTrvjUyWQI1
0b6sAOkC76tcfYGwARzxc0nFqUm+NkuFmQ3HeZyfwywypwb+dgZB5jZwNWb1eGbvuRQgY39tiDp6
QV7IjYdudfsFSbZEPyAfEm6ewZOHnj91U2qfpXXwjVJjkW2MwCt9WG0NbrP2dRt0w5admtKysdbr
xtrn5rnS8M86Nc8LAlFh9N7OAVmmtjcojpAuG7uMQT5yuw+kKhiiTPQGm+3PySbPbdU3w3ZOfmLi
oYFJuTIzuuWr6JIVylwtWmw3bl0fcwFdHF8RsQxjPxaqfs+RoS0rc3lefoT6nMrGlCtEPhCueFTC
xn6/Nc3lWZzFEL+wXQdCJurB4YFHg3AqD95yQbEer/7Ew0EBOZUK7QsVJXHoNd5aU50AVcgUdYFk
y2wykORhCzB4PJxk7RM1ulcFq+gQZofsSWHNYaHGrUU7kmvj1GJyTlkUdYQErwtx7ZdMQrAjI8vL
/ZZwW0WOAKSaJZ6Y8vvXNqmVbVRPbdwYA2a3HVp4s6Usaz4D/uOCJz2qoa+5fHw8x1MeBA1IkH8c
Sc3wFKECHbaFzi4fsY0tv8Llg9I4NXNBF9RdYzvxCnf6Y3sTs3pjjgp26iJmcrdbNLawDnT0xIFz
k401pnxyPcupZlg1JnbrjbHx51cHRYgGsYpKjE3QZMbsEz0vLvmhcmfqdJNziMhgRPKiZIvG5Fs7
alNJgZJWrQ1ZpehJEsOd0qY58ZxeNOq8YFbtKLEkgME6rj3VEoWembvGx51B7VYcFPD4g19tRNRS
1zgQqtCu59XG9jt9EVhiNjJZMuv4lTuln/kn35L48/FKShORw41JatSxL0GMzIFJYWFlxVv9ybCf
gq9l/maREDbX/ZD47Mrr3hZY5k4Xs12eHDPw2CZWp+4i5yXuDxXglCI4b39CtQLf61rptK7fpc5J
wJ9WI0NCVILFE4/9O6gLpM70Bj1OtTLXfMWKEqvOSHse1jyqktV3ANbcdbLQ8urVi76kURXwJNUa
367EstRiZytlRiev/HUeNOA4qTQQu0r9jFLwPSsh1CqwCiJuYxW9fXfyN12NGkmBkomQbYZzyWqM
WQuHsB9bqlJvXXcgcjZ4BdzsTwlasF+7OSzaxOV88wGUE0HioY/4xEfao9WFnsS/vfeLEnXcWLU0
s/Mn+gswWAGd+GgOwYvxb49cnTB+kVVchcvI5nJTJNm20bMtr0MOsjELM7Gi1UbxNM8cNrHtmEOE
tCKvOWaMJ+xZfu+0AvLs1p6ZuTcmOmhuv4pyMhGEQxq2x1eB3vIiOmQH2OwIn2WMCwOivtLf1J6l
ZfaML51wN+DUGdVy0DEDvQsqWImlTAKdcNTZySBhiy60pEZwhJRyjra94PL4+E0ceOhuoRsWRbmR
LIAKwVCAVaK0zTtbrhj/pcHrlAhS58zs5onygcKzCjj6RsEXFuCOW9cmqqnHOQpg+nKUEugYmJGj
q52ng6opa0gh2wPKq6jSO4hwY93nAYpotaiVNaE/S8W6LMFdVzDLzDNYfibsnjpp6KtTARXCWUOH
C+WAAsVl+3CQOxsSjWxnFvFWEDNyzL0fDlwYKFaCURhv6VJ3GC3PLXdBHi/BxNN0FDj/9wFUiNDE
gQ+HDOh4/AKGL/O9NS66+xmS4+8SlZUleF1zV+PemgWJ+w3+y1wObuKkgwVgBEwDizUKzN0uDpc3
UJkp8JwqgF1Htshp9V24NA8DWRykQ7v1n8pVsF7OjHriCr+xSm2Jqh3A58QBuLSpzAiICRLuc8Kb
B/P5FFs/Fdm25vZL1gBrbVfrbmdrMx8w9Tq++QDqnGEuEJ4K4+sY9wBrgtKn0bsPzgVE6zxzr07N
MArfAkgD0E4PUszbGe7TBSO5/QIRKPrPRBQqupdkeB7iZa+uZGXusE3cqBDwhWILXg8y9jTluSWE
CknZsYPtxRp/qT9CwCiQfHsikv71+rpvDLTHgjrx51yEGOnctM5ZH39+5ctlj8mVVob1Kt+BgxN+
k0fjD9SJBtLzWo5QBsQu4VL2NO7Zy/ee8XhfTZRowcwEDDUka2RQxMrU6KMwlMKs6gGtks1857FE
cX8BBNhAeRckb1tXPAzN0q0ItEAfW55Y5BvD9MCLVgZfU4f3VLDk2LUrEU7ZykJDUk7z0pkExcQb
EZ000BoBKFUU8W6/nWXoPdWMUuBZUfHb5lNQf4vuWZVnRjQBR8fLaEwLKLIIyhD6nZbjhchWKm4H
nrz0WmuIl+Bb+u22rAm2e000c/I+mI2+0IatYrUfrLl7tgBtGLTsA7d0vm2M7RvaHNaGtd0aH/2K
NQTINq1eB237tl7/Hmc82dQKQNKORdCEdwjaIm8nRU6aRRukXG9H2RF0lWquqyE6bSoIziBofrza
E2UhSIlcGaP2WYGm1oXsw9hmd5A+Ih106zaRT9Xyy7IMdEWDQJIB5zr32s467AnXeWOa2mmNyteA
YLK9zVk5wiKffJqb75ddiS6y6EW11h/MSpzxYFPe8sYmteHaMkucSoTNmOQvMrkEqx27z16CGfcx
9VgXgMCWJVCPIEVAb+xIqEpmaDCtKRJgiZ5qEt4coJRerPCALRF/OWZlKBdIQh6Ylfz0LT6D9uJ5
Ts5nohSG1b36DOpObJzA6b0WnwHCeBY8vvsKk8uth4shHBi7+USvZYfmPXC+rs4s+gnFme017h7q
IQYIOn5B+BJ9LjK1xIJTppgFnLw+/SmDfamcHm/fPzDtvQE8Ljh0Z98jUIdgQDG1KzsbcI73ZsXr
w1Z4UdbA7kuAE0Q6ygVWYYSrHIqDln1GaUTVf0eRAJCrMU8NGhgrqAdBp5XMneLpof/7MupexhM4
X8Rd1dm+vCg3oSsqe1GJzo/HP87fg+H/YbuvbqmqVSuezQoYcbg3jnPrlxwC5ga6lpIZTe7J4aDd
DVB30LDf5VbdHo0LdY6J9gLvnCvotefnLvw5E6NfvBoML5ZiEzh1Z7/UvRZDAAJLesjMP0zQNl6h
/VDitbf1GTXqx7M4eVrFq8HRa8V1zMD+Wb5w653Jo88stU6+hcBdz3XjjcP+WP6qqwhVlbnM2uQS
/rNNp8ulhFeavG46u5HEZbt4WaifC2kwHo9w6p69GqBMRW6LiunAT4TN6KY/laPL3Svrm4EX6/+F
GbScjNQi6CCk6Y+7EgQ+Dd91dpa5mlJ9urzZZOcST+/HdqYeO4gX/hmitko8hOBR4frOVtjSiBN0
a4tOQbCDUpKgcdsDcDj0kUwLuF8+kLUMzHtNg/KUIwpmLncrlxNe1C6e2cGj1bvTePVV1DbiRYDh
1QWWckAR85krldD0ogJAyQr4E8/Lw2PfCJ8Fo/AzUMKJtzamA1UP9BCib1McT9bVyYkhDeKIDLqi
y6w6tpxv5PmxH17EhNss1LmM+wQsHtUdtBpweAGjPZRORHcJg1d/jrysUwIs4+tSQRIViHFSQkRv
+BYqtPato9cKTC6g6+h+pVgbeDAfzuQzJ+/ykRhjrJ/hjqVPjig2KoRrgALOf2P34rCCHvFG2uwC
/kMWzKCDiA5UdQb1MrP5xrQ+vcwjidlYVFME1O9uZ9vzuGbhNO4CYI+FliJNvGP2GYmfnFdvJocy
lUsFjSXyZhIkDoBBoMKVpP8f0q5rN3JkS34RAXrzmnTlpZJEuRdCUrfokt7n12+wF3u7iuIWsb0z
wKAxDdRh+mPiRAxdkIkp8yzhRQCpyafbotidkfqlXbkDF5wxvKAQ4kGRUIGfPLMkJSqr/Ay1jHjb
tOZg1UDADSOhD2uRDYijf84f0NPoeFXAwiAj0X49f21Sy01SwOk3oFhyNAbmqzZkdNvQAb2xoBNa
NmJolsyXB4dCs/qzHGT/dcyHjnN5PRtUEkyBIUlCHAkzl0IFNLKdyuW/Bylskqc2g7AheiR0OSB8
APC7mctikj1oalADdFSVyENENC/oQW+0SLXVQjZyO0+Rvf2V0MTnHajJQWBWHfQ8MnVZ4Uerkjs+
uxvCVJkkx9CxbE8tpZmTtUCyElFqQLpgQBRCIkEyjpE19EGsbnvWG2cp7ah0l2v5QPfymIvBsQqj
irPUkPMlkgpiwbssRx1lD2IFMb5Ls0apXrVc6/L7Lo4qYzs0QEu6VU2lAk+7GgEjynoqO8ZAJWGf
F+NY7cRU9acaguirR1HgSzSn9L4kOBmtgyfcgeHwmI4RrY+hooSaWYHzG2p2SgnC2byKYkR5hgzS
c0OVo+Y+SfsidhgQY62b5oZeWTIrRrRmjCnU7yKfS8DEI1K+tRVflMKNUOlDBFqnkk+8XKZd9qUo
KZDsJGTIkn2mYiFCyyzxcy48oT4gF2c17Q15ow0g5j9rZRuip2ysJI6IjVjmNq01OmLqqyFipt6n
efqegbFKtSMkDOqvRheD6kuuW2jamxqruWzT5rLR7wKOU+JnMNqEsR2iC5Y+5UksJiWpanTSQdEg
jdVT12lK5EF+IUAbG2pAaKI3kqFAvafqDCTlg6DVIrOr1Ux4CPK+ZRbFn8uGlEqL/xZGlnmJAQ1f
uy+CLtjXFRIj3zQQItrv6o4q4YlrW1V5w88UgEekWt+9N1LTNJCvy4wnyug4kgFihqJdtinNLb8E
IbMtYqbxRUasDaem4sLQbsdYVN0gp1DIbkUjhE6YKPuJckCChov2fuXz2ZGjSIi5uEB0/Cg6zPcS
k1uOpF2XD/YY5Vlg87lfl6lZV7mSmHqJfmDQX9XZWD0FUDeUYiinGH32WBSFxg6ZVkJwBALalDNl
Du1RGylLRMlWNUySQAokK3oL39IE2wb6qhnYurNMsFuuktJ9mfMZJi/sGwVqqfBqBLS+NYk+EDRL
Ghzp6j4tt2naC+U9GAioBngv9MbHjR9xNf+o6AMgM8xQK/096DUt/mR5VShuMHJqjcKHGnV251Nj
NEUx6kJHUINEwlJJg3xiKliScDZayM2HowrSikJseZfWFc3A2FIKxheXpRBE4IM2UCwGvbffBlI8
oQMVyyC8C6si5E5ClQmJTdOgbGxOj4bcESKRLyrS8RxlVoBmFP27zzLOBl0LexlA7RNA9agffq88
MgtPOuiSUfEFVxp6QebcTzLrErzCOfOiJkJR2dh3scfzWy3yUKMkhnIcsvdOfyqTT+BxSBlG38NQ
WIb/O0rB82p8r3zOwpv338xXEhjcUPCePQ9VyjJeFKZSd+BwDYFoneAinawTQbH00r1tbfqx2QOL
qjqSf6gZYfTzJunMEHwOvKu8l6l66kic/qzokZPxbWzF/Jg6t60thB148iBjBa8FjB5zwQWpmhzw
Dk2MY6yUVtZEgQ3czNttI8KiFXSDQkQBcAUw9F4/elLT6jEfon2RcmgwRzjeFiehxfQ1SM4rTwpD
I0ZDEHg1Ng1AqWFUVq7rlrran7rQ7wud54nABg3iIl6qWXqJllGaDw164JBCbInv2/oOGFL6SA/d
hr1ypVs/61vVEvapbqrHGuos7jBYGsqWgavXuwbcBYX9HDpIFsTnNTdkwYUGFAo0UJAj1HRBmU1T
kA8AkEUd7/mlWpl9V6JuISRgPsHhJOLgQ2GVgVQyGrhyJURaqpNB4hRMwgpYSEFYL16vkMHKJOuF
nkeES8Qz0x+GGp3r46e2qxLXEJxINofvwe0LE0We5hQ9hdGKR7vkGE0SjEiHgrv8BzuVLJZVkiBd
4FGF9hbr0pGIJRq+C79b4yFY2o8QH0KtDL6lIqLZ7Hq0vIJHF2Be/k/iBAlQAFzf69eC7IqVw7yA
40XZ98LSNOqL4KRuwS8r8SmPlFsHgiSQqJDpT609WMFGdSHtaaJKTVAojTqyA4RRccGy0j6N1tol
trS5Lr9kdolFVMvURsGXoDo0fcQR7YPuPfrpauuwi9EXuZLIXUq/XQ19uuQvhl40eEYy6b8NTjzc
VtcRZFin8XV2YJomlDVXMm5/HobZ5Xllc3aC4joQpaDFwgK4+PlpnNxdYJmgYV1N3073xC1Ds2g3
6rW2HfDgo5fKsdi+cOStmVrd0VoLghauTgUVZEPEuQSDyryXVonTQu+AivZyEkTme1jZ1Qt7SICA
8MnU+9dav+KV53dpp6gCIEAyincooM0WjsZ+Llb1wHuOwpnCA8fM3Vlc08tbMzJbKRVhpFJSGKFb
SGseDJwKE2ARw1p5eqaPnS/U5WBmC0U1rh5EAXcqJG7yF/oG8ezn2DiHd8CcguhkD6kX+Gw0thvd
DjUir52CpY2ianhtUOgBBaM+uwD63IBrOPaChzarxicJRFtBZkcd/fXkmclao8vSbtGRdgfNLEJL
ZU5/r5alrve+PHpcLmzzei+k/IrDsFQzAcHDXxOzAZWamiqMk0aPPfoJ+Oc+3h10pm6rPYijHyAR
RIwjJAIzckLZ+4zw4tftBV1C2F7Zn91jecLpkAvEEHVPqdDRZb0/wUd0dStyk343tRLictlwuFt8
W/m11kS5NsGzs8ELQ59SHSjUgg4nXc03LYc80O0hTiOYb9nLGZ4djbrAsewrDaWhwAFTsQ3PVy9K
p/bLp38whOIjWCFRa5Pm0sdKFSoyk2JgDMMJOGE03zlzZHl724o0+Q7z8SBlhBoIsEET0QL+/uIh
iGg0pLnuA7krEbwDwutovlav1isQvODCSk0BPXH9W2TadkEgXTzuH7363ly7sqd9eesrZitXJloa
VzEHOqXiHCpHTt33a6RQSwt3OdDZwtFIQKcI2OkBg8tJoo3Am42kasFaKZm353Qp/YcICezpArJ/
YOmaXWtNJIk5lKOnjJXymm6EPbo94s90C5JaChjw521zi27zhbkf2cay10OoBIM+BkE6ugIA+xks
dBBvcxN1ggPYcWzvzb97+YLDBi2lx3NLVoXCFqOwv0Oep/H7NApSmYWozY/HUgMlVnHmdStAtatH
17BSf0StzSXR2kwvLCpKmHh+cZ1CfHfeRQCgbJAkAhK+6Ul9DiaUSbvTqn3uxGwLBgL0CXO9aRyS
ioxrIOCl0sxEpYM1RgVfRYnv+uRolFI1Llve64KPQXzM6UvUyDinRGYfaQS9tP4+rJNdmMiPTdRt
Y853y4mZ+bUFtC1tTD3alOiPaT7KMLeU4FthwAOt9dcuHG+4CcCESQJSp2jouP5IxlQqJjIwE/Lx
+Apo5vse78LwNTiIVyh8lRz8oCeAn6Bejt7O59s7cylJfGl9nk8dA8j3IZvDvKHetQ+9RlLtheec
QTpHNVpsqzXVyQWiIUi7YEkU5KYRRf7ISud613WCigLAQEYtNofAsP3It8fkxCPHI4dHoAJ3/FMq
2iKw8CvDXbjFwMABrAg8wonMaXaXxioftWHDTfxKtf06OFY+upSzQdsMnEKHRkD7tsGl5/bK4Oza
ZGPGBl0JeG8ogeoEurbpzbxD8iOxhs82YUSnZgVkY9F9BYFbFCdOuOMkS0V8o7q97FaRjcSePBhm
sFaLWXDtVHT2IAUNpu5J9ft640HahGu4FNR7SIe/66AR+KiTlaLWoglgCOBxAIkE2bBrE1Xjx0bV
4QCmhDMI2xje8Ey9lSlecIWRN/xrZLamUExtGxXpOnT9VZYIhtNol7q4WFXTcphTHLKtcnB61YRG
BjZU4+IKKB/DHb/PjpGzloNY3t+QskaHHbQKwBZ2PWRU1Dsx0AreCzT5K24jW6y3VZ/YHP2GMK7a
OzH3u40c6A+RbBWhsuAtq7jvRLBAo7T2AzKh5dkQS6zkvX7gyNC+RoRveZNXSUIBl2YEqQESZoKT
h4xwxTON72+vxVJ5T5VBR4ruLRRRkRi7Hn1LWapnIdbCjx9b9bVAst5tn/XADEOINMiPEspCcs1D
ltOtQwg5WE17J4FL6fZnTFfmzFcBkhMhA3RSoG82JwRHarRQI6rynqgSib8vnyvDirZ1aMmQPR1X
kNvTHv5pDPkmSZ6o9uY8ZppeM7lHBt8TdMD0cY4kGQnylTho6RXFOf2PkdkjMZalOMQdjBi1O6jP
YJwXkAnsXm/P2+JrcGFm/mAmXVmLMsdh/4yaqRlvTfecxvswPOvKkQ52h6ytsL1tc3H6pqywBPVQ
lP5nI8sHTUByPBQ8iO0Zpy5Y+fk/YiQ/lufv78+H1CRlN7R8LnpSEKgjqXk5OvO8VohOwKs0I1HA
spFkccY+hL5KHzlIKcgEtZmstGLEcag+GMjfEzmAtLfTjwW1Y8UH0WdvIP62szYxDgN47PCCxQKy
6X7TIqJhUGpVCK+X0MoufLBN2mnPJb+GlLbvIWrxPRkqhhcBKSUWEH1I9Y9mHBngXsGYxCSqeyFz
BaXrG7NAkAEufQ6BsJkVqXLHd/BN7FSi8nMuZLpsjSCNBam2EjW5W4wsdGKVgarXV0ruteqrYXBu
L9nyNrmY09kdV3d5aqDkiqC8qZF+0DbgdEJWipljCPGD28aWAmYkGf+zQf6ERxfhD99LY8l1seBV
B8FyaohJ0C1zoo3+2xHN5o49QHj5NB500KKF+/YpRmfEyhcseM5XXzDduhdf0PIyenvLaYvy9zoH
hV2Uou4U6VBSu2D3qL4NxUbPdItWDl++yqphdWpmyf55DJ2kAaeCfm/QtW7upVfvclqmSPvio8Jc
QbFTxY1AaxsXD89M6r+IqwijpRf80szsBR/rBsXbAmbAVR5LBy20O8OVkGlK65WTuuitA7YqTy03
oIObV24MNikJC1hohSgQ00JWd492DGgTpLhQY0Bp+YO8CYm4obv43H9C8LWcMs6rSdBp9/68Mf5+
x2xmkyLMcrSkC17aWc19A8XKvX7IGLFRU365vbWWEq4TuhGp9ImY8ofeIh/SoR3zTPB4yLi66I8U
OtQsLOMcvO78r/qugJTF42bF6FLEcWl0tqY+K9NxVHPBC7fwymqSqdMUVwCjWPpd51WFQ9fEMxbf
LwnqHNoEpP6B1RaD0IdycCEg6yXu8sxqa1sMV179xRNxYWPmewRBUaeFABuQMuXPambzmZejEEbG
tc60xTcLcj54rRCvoVHp+uxhzTKlRheop1PXp5+KuufzFa9ievZ+bEJdmgRg4Tz/wAA3OeulAeGi
l+d2CdkC9D4Fh0Il/L0ybKM1Bs81a7OpG8OgpVIOa5XvDsC13/lTGiRBm3exkg9YvE8uxjUt4sW1
xbMmCcQOlnRqNXCBw/sytrvuEx2Ht3f50m4AjE+DOzwBheb9/GI1BmEDt8mLvpMAXIhNBETfW86D
BFz9l/fw0tZsUDkyY33WVqLH7ng4E0ZEOOFLQuuWkZv5XbUr1rIqSxvw0uC0nhezqLaRoo0GDCbo
rYizjaS80t+3529pS1yYmKesdAaKCcmHiRbMrTY7vHf77FkXrHAl/7EYMF0amjkTRQ8yNSWAIaUE
FVCgmyF79kE6X30wrBn4xwf5sX0sw5YMkbq9PchFT+bS+HRVXkykPuRBR/NM9EIDalwWFg9S4gKy
4GdgU9YURVeHOnMkfDAg1Z2IodaVQxszp9uguOfqXXGI8gfGDyZtnKjd1KsSscv7ZWK2AKkGdCKm
v78YplzLZSrSWvRSaDdO2R1LB+envKmKu+GJOkoGmFhg64UFFJLqsFXI7ULaH5wvoEeBdvofAaBr
+2Kdcz7OKBJxjVk1jxkII6zBVGwp3wmxy6uHWt4OsmXcG9FK4LSUPb8yPTsqnDhWTYOA1VO+nGSj
OGyL41kdoIsE/kYH8vWZWZoJCIm22lnegAuI7sS9yBMR/3Iu58oHZgI32bi3d97Sg/h3RoBDvZ6R
WIGgBpLT0D2A+B7Sr2guuG1g6fyigwQ4amBNJ1jAtYGAK4vB7yvB65FZdYvQ6guCRvbgCUnXFQd5
qd8MrWZoFpyyMGiTmt1/Yw5ygEAe4ItawqdvgVV1hwrSeRIz+r8PCo8HqnNgzVDBxH49qGGsaBL0
guABedIn3cY3cmsQa7vvEquqSgL4IWhDVowuwR1UtMIoEipjvPBD56PwNb4bCx3BNzjuGVCIo13f
K88+YLt28rjP92u+/VJ5QgWgCLL3qHqi4jPtnovz2klSx0bgBCfy8Opw7F2qkdIxA0t+uD2hiw4o
imUgC0YsywMtdG2pHKoE4HJfgMrxe8/95rRtH/xS621mF24Vm2Jo8bxdVWb0Fvf7Ulh5pJc26aX1
2Tg5uR4NP5+sq/s2d+WPMnhJ9G0V3CnICq92GS9cQ+iMQ1oIXd7I/s5J7oeoxl+NkQhWuISZIjTR
DFKyVymz0cABBDryRHZ1zJJN+lWX9qNMbfDcAgi+UbaQjxyC7yyYCLDfbq/BwldNosVojEExBMjf
2QNYM9A85VMrm4EonpURiNvXyq5LJ/TKxuyda8e0U8UMNrhadnoudWROPqi117eboTrGwXHgrLDS
zSLvnby8E6r/9xfMji7UPsSWJah75yMgcp1bMUTqtWwP8M4Ebt/4wb4rgbr3G1L3gyMb6basVzBS
izMNigWwCmgyYpHZdgMPTz20Az96o9S9D75mcnG8spgLxMyQoL6wMXOldS0vtJJhpkd3dONDuA23
tf0OgTv86zZkeEByafuHfXr32JK1DPBSvQHmAXwEeOHPybo+zwAGQ6p8QIEdekmfARr2OBNsi5vE
dFHY9yaiJtAIbEL3vKb8tfCgXRqe1/nGBjgN1QCuoIXgvHrS2o8+e6XqSkFhzcrsrOg5y/uuwi5q
0ig1jbK9r1N9w2Kk3PiWc24fzP9lMgFbh+yniIt4dmqK8H8mszUb63i8y5zajWxGHghmE+zl7RZc
WOdfa+yVS9sUgR9QSei+nxSdZ2s48MoIpi7gCtRdEjyI0FW+PbA/F90sukRM9B8Lc+dekIa4QlYL
RVnSj6Z+hBwveiDvnrA5Iaf8bByN42A25Cs1B+xb8Mdboj1sQd+OssrvF8LtGlcxBRPZdZOTSL+W
v19Q54GE3cX3zZaZo40SZBG+D2A75BeR9aNO7ORufvTv/Unqyz6BCC5xKjd1qI30LXrrOCcz4XTc
nqmll/jqS2ZbINV7A7AHhiaaYCObIOV4R0PukZ3G+F822+WYZxekqlUCes1RB04x5HqadAxZ34ZW
RwDKAbs3+LThJfZ7kMGseDh/nMFb+2HakRf+RoLbJDXUP7bfnxhsg1+JhNuUwO0gWPSB3H+1TmF3
pNn8PryAtYugkzIz6TGw6v0qSmjxuUIBRxCmwj3IB2ffI8u1JPkhmzqtK7RhbPKzbvXVSZYeU0Gw
AOdudZKAw3K7stoLmV5orP21O/OGIIHT6g2FXdGFgOJr/ds3CFp8N9b/0850zV3Mdxf1Uh8ksJOQ
xuF3lsLAbNiTXytmlm5LDZwFIDTUUMefM5J10O8QS7XnYUb5uoN4nguxPD622DPawCD67J9Woq3F
43JpcTYwho4pSehhsSzuMwVtL7LZU6QT0YzfHcKjoZz8NdTQUgyvw6MDHF1EvzrKjteTyfGyWsoD
oJDHzkLq7z2CPOHWUEmLfhV7ZUaXNsilrVmkEyEvrIvJiLCtJcfXXkdzvsaOlr2qGL5A/I9oAyMS
dZwCAd7K9aj0cPSNsheAseZ1s3VL7WDgFAq7dOuSh0ku16kd8zs76qD0cM976elZPj0bVl7jKlxb
1em4za8HCNGARgWcbGgjmAerNWOZIGPUx/g1OGumsDMbd5Lv/cbhX9m00kKGEAP/a2x29/ca9fug
mpZzz5zPd+e9dXtX3znYug8PhtkRur9/+m2/2B+l+VK5g0fNDbUNK3hcjzeXQNg6voWfpLZ1RZlj
JPpBT6jBoRbQdHK2H5PUqgyqY80Z2g6BrN8pYhtaBhvyO54LJoqXUdsnmZo/R2rGbxWU5tyYZ9qp
y6Op3azoXbRYaXc1/iFRGxgrN9iiy6LrIO5Bj60Cv2V2g3EsCgvG+VNewfJdjScyRIV5K95YeBuN
7Tn//OYs6FRsW6Kba2iXpaXTDcAeUMEB2mMOtgZ9gB72OTLwNbOZ8CkJTyPnhKRQxpUHa83QtGEv
7k89TqXQR7Lf6zTvXW4LM+rOBSa0WKOUXnTnL4c0m89YlXIMCWkULSNQCoQ/0qL0a1dvoU4UNPFB
JJMk9/q+MDmO/No8r9w3Sydv4t6daibgQZ0vZ4quwoCmMF9UgUm1oyL9lmOQd0cR+uu+/5Ano9Ou
K1FxJHWxEwI7kdnT7Y9Y3FPID0xtt0BGo038erabrPCpnjSClwXuJH1gfLzUjttAaQZUqcHbabc7
a2+4dYQ1rSZh4QEDfzpoo9DFhutw7gnrKSdprAJ4sN0lBILddW+zEfMNPp3NWbpvyYq7t7Tc0IXS
kHaZJh3tuddDHRKdytE033sJvdIDeam+J80kKDoQlEIy07DKfWZK2+fN5vYkTz797Io1kKRDoDGR
3qGp5tpwOeD+kSoRbWu9Y2TvZfDV9AcKcR3g66XYAg/KSgwwjeSWwdkRUsQMDZNItHnxl5AfNaGy
VH0N7LdwTBFoCzwIM9HQjAvpelCpCM6vvISNtDuOnc3MiKFHboW/YAlzdGVltj1lNa+LMIIVVpvB
7i46JxveBo/dl2gEkARSN3gTN2n/zBf2ynZZygxOmQSk6NBpKeKZuB5gpIZyZHS4bfUMQhz6oyEc
8tRO0QSakXJorYoryfAbVNIjZ9LaW5NQXBg6LgdwPU39LfBa59wNUSELaccaEdhR8ax9TVCMxHYF
7cS/+hHZAIVQ277N7m/v1QVJmGuzs3VlcshlYGkVvaw6q2NgiRlAdUfD0ftN1REdLPmF5hgWPiEN
P5QHHnkOxZIP3bORgDh2xTv5eUfgY0S0pWP8KKTPhdW6oK8TxLIi3L9tRML9SiF2IRa5/v3ZQUEK
XeppC9E2wCWJqm3lKDSRWjQVts+qR1mFVFx9NGKrHLc5Ozbd2h77eVCv7c8mG0mIoUun8YkjyV+G
+1p58hPLTx8S/4N9JOqd1pvarxwsM8Cv3l7oBdf62vbsaBXa2EmlgrFTig5wp6sLwuX3w0tZbyrg
pG25XislTA709bUEizIQeqhcAMM4b55qxWZMFBB7eVLSUKA1+S7ViNZSNFBqvSo/Jr7IP7Z11Fll
x5hi9lmoQM2+AqcLkUse0MIuVaTRGUo92rM0KQrQPffDZ8L68SPnU/Yr14IytW9P1M+L7vqrZ2EB
AzmCaKhACFVyCJpMdSMBt52Ee2WozVinK9YWdgSaFibc7oT1/MEhIghNoedolvIi5UUut3r8lLbO
7QH9fI4gnwd1RGClJ+aQeSNUS/VeysZuwsBA3qqm5ljWWy5MLK14lqjV09TM87UUyE9nB+kugFcn
knK0ZcxVWjWjNdpWlgESSaoYPDz0Y+hCbsV1XPApYEVETQXMKKDz+xN/XPiOWS+ngR+FoqfWgPfT
XV2RSD62IeQhqO90XRmTumKW3jpR+lpRt03PKajzlPhrjb1pofiCT5EkBRSNyEiji+j6+QjqpFWT
LhU9/1g8gTzPUmxwKhf72rJ1wuxMJtKKL7dQgobJCfGNriU8GvOUABfqY8srKNWN55yAyhlijLIl
nAbzlFjKP/hvyEKjIXvi2BfA+zM7FwiaNC3qKUAEkBSwAWMsfvEfopma4OcQoCxM2lcV//Ohf4nd
2xt4IXJDNRIzC8QR6N3QJnw9t9Gocj4H58MLc4I6FqgIN/622WtgsYNMXWPvfpdbwO49hI7b26YX
rrBLy3OxLLRlpjQQC8kTusTkCpcHe18P6KbNQCm3xoizNk5x5oJwIutzjsM4+e/CKk+StQ12qYlu
UP+usmW0h/lIIDZuEpJyrZ62eJQu5vhP4HBxlBqdyamfwHZxPzSkdTMr2EvouTP50DY50LLsMb9m
+vIPKZ+rxZ17yw08+DbRYFgrrORDNumdMhwUk3+Cg0HX5OqXXkHklSCbg9QgmsW02VbKGiTXdGMA
QmXYD53ZGeRXoDiFYQEb3YcfrF6DxCxd8BcG55yjIhMM6NN3eHYB4AcziwjqFks9oMVd2fWHD/9l
RxGDrEXva1ZnOwmJ7qEpB1gFtxmfmXULlvN/GhloI1SEcxA4n1/xXC+2TRJLwNuIzw0nbyWBWQ3I
IxXRKyWic9uU19+F7Lv2wd7kiPGG8zd9vfIETOs18zEUkKIAaopXVAAj9/XVQMMkL/gok7zeHLb0
s90GDuZzzXeaKgM3rMwXsQBlE/oPYWVSzJPfB6t1hffyNd+ijL+WwF+IW/HeI3Cd2tzBrzwP0ccG
zwwFHSCGZKUbsKiJmTlAbOyr/9K/PJEYAlH34pHdoeE3dCQwnD9ka9Hewr139Q2Tk3RxGww1U5Jc
wTckaL8xzCi6l3Y+hEI/V5l/F+Ku6+HO3pWI8rHWTsMFQbf6yw1c8kKk3XcOtdt6rRi1cCwmVnD5
z9RO6djrYXHV6MfDZOuo2L9Wd8nyryOGU9UJqPgHFH0xaa2oBrkh5RKIx7Mn0XTSDagja4t37PwN
28S6/TQtBTMYzF9z0+dcmKsSTQcQd1ojUjn1d+8CWI3nkL9rD4/tpov/6RDIE54b+BkegNlre4ou
lEWStRIUUGLS7zrJFvVj/BmdQeFC5PuueuDZoc5WtbgW9yJUpNBWCRok0I5e220hdyP0SS96Fkg5
GUKV2DyFZPD6RySOzmt4nQWQ2ZSjwisAqXRQm8uzGLHRk3YMmwLAktQueCsxTL+NLMpT9DAmdkB1
C5REmINDUUSkL3ISSmdBgwMW9nY3egLdh2xHQZJd55sGIJDikIjQ1XjsBVOuTPVdgoDYaPHdL4o6
ypoS0QJ5Db4eVQZjKnMjyz2brLAAarpXWtF7BjEb6TbbxOw2PC5HRHjgvs0exL1Va8gXg1Dn9n5c
4He5Nj07yHFfKkka4M0ZzyLE7CursfxzZxlEiYj0wle2/YbcmylH5O3NPXVHaNOtNbYvucRTICCi
Qoa+OYQG13tlCNDUZYh43iUCqcggN30BxL7oBz33/xDLX5mazbTqR8AJM5h6tqxXeVcGJOGIcOTh
oG028graZUGDEpOLrKIxKakhnppZQ/ZNC6oET6vyWn/wz9p+sLon6ZTYT5rpHgRQyIBk71x5j4+S
51XQoXzJNgeoou8ez5A5vb3SC1maq2+ZLbQ2jFIGMi7AsdFoCkomR5Gx3PJaxmLp3IPGFG3uwM5B
PWxWqeqUUktGnUleozzEBkkzN7AHuIaZHSXe7REted4gvPxra/YwjNwg+mDvw9VtoTnGeIQC+2fk
cfboHLIPSNvvNoX5ba5YXcq9XVmd3agdqh113IuSN5UAwFJ78HfqrnuCsMG9fThU0LH8YMwMN4pZ
/7o94KWnCnw2yAqooGIBmvf6nER+k7E2URFp6GbXBaR/jPu32yaWdgko4pDQFAF9Uf4EzJfPE4vA
mFdjcHQEKNcAK297iNNduJIyXOgpm8IWkGkgLz1lmWa7UWwCXUs5DKVHO9n4HLygdfi+BiFDtyFQ
MP/CBkVI/AUVUM7+lGoSjq6wMpvq0nRefsPMC60VOQTtoy55uQJqSyImNVXcTGLGi1GGpdck+QiK
RUX7rfqG2lp566NbXOZC7TgEDL2ARtk1qd30IwgUS1qOElESuBhELRL+U0xlAHPyDkUlUpZcrZhS
AFZI9JH4GfpuhZgiTxUo2RdV5ZQ6qp9qdsW1nwwtJ6cxbAuobVesfQMev90yYWhLKzU4xdPEWn0C
My69F/OqQ8qiEYvSBNVsmZtSpkqBXQPRFODP4fgW51qFXKlQFBtOTuGYNZoBwHkY68dEkeimoBrb
hIUa/BIV1HzNVlbA3p81mUBY2jU7PRO5LS1ACkmoUGidWYi0zdAuT/neziq0YRJQCQA6nYXVB0/7
iidq37e+iUbd5DPFVNVk0mrr/sWr+bt0EDO5Pgl91KGxE8obXvxU6gA5K48GWDnFnHDbcO/bRuAE
4UpCbtHlvbQ5v210tR4zlFy98KCa4eNdbAVnwRXAC0Ft6iorB3Gh5ocTggoyGqhx2n90DOg9zYw4
87E77fBgdc4RcjglgEk5eVXuwID2kRdgJLVUappc7lorr8XyaFXkNlFTmeg7ZodDkSN/VIdU9uTO
6rgzy8/Js4xGoYrwW+wpTQJhUX1sh9O4ho2bfnketkl/Lc9fkCAX04IpkewZr2JhJkSqXDE/5J1b
d/cr7sDiDQDfAkzQuFOVOcQDPaHguR0yGQH3qzEe2w6ggZXqxfJNd2FDvt6qaTGKkcLDRuUc9yAX
AWdQaD389p3g0EFYaLd5/N5o22d9Nf5dHBwgk7IATDVip+nvL65yTmLcKARM9vYRzNx+JibH5cca
Xfz2zGNrkTrWpOm3R8/eeSEAgLd/f9ElnPCe//PxM89JU4YY5JkwoMcb3w0BLHzNO5T0ZJTztIIw
6Zy3KjHyQ9+sOG1/vM1bY5s9TSWoYdOihOncPh7f7xygtUhfAu8DtsHDodyeTjuRWI9aTCDRfnvY
i9745bBnp24I4iIOQl6e2g6O4/c74hEi22gQ2j7QvVt8v7ylT6edBwTJeYMcwj8d+r+zPkelckLB
S32MoXev/0Xedy3XjiPL/kpHv7MPvblxZiIO3fJGdkl6Ychtgt6B9utvUm1mLcjwHr7e6Ino0VZv
AASqgEIhK1PYHsYLgGdDoLQ/3FCgHxfhhBV9ucngwoa4H9dTgOyZqe5AnC0IAbbUCGjHHWQjFJs6
/e0aPDtv3hSf41eR6XlnzNwaXRv6Q68gjSA70Vqz4uul8Pjz+n2BvkM0CoyGIYEkFrl9xi/SJvKp
V8cyUhVuvuFda3n1tpxSSv4y14QrPfIVkPNSRJ6NQOEXuqJhhwxKy/vlvhRm6uFceDE2h9Vj45Br
UH7vLXAx3zV3kX3z8zd+FSEC6DdS7kLJFiO43FZirU4kiLXJd6H6UvTPfXabcM+96PzcyxeAWMzk
WTfMN3KSlMZqJWH3ehh3TWI1xxCIqcJ8uYWaN/xBNs0td6Wb7dailhqBvDKAEgwHhRhwd9V4cfh5
QF9aD7AhQKcKQFSw52FOxIIXe02+45+4Q9wu1HqViTYqKNSJt/2vO1IhnGbg2ojlvZxfTQTXdaYT
5Y7auupKL7y3TFOniZb5FC20JH2xi4PWAczbo+4eNOEuu+J8n8uTBF1lTgWhI+5mcAfJildPO8g5
5Tco2n33x+RUbApX8S8Hqhy3oNJMjqhKDmxQ+939PMVfvWbgvRk8SJqE1DB4ZS/H4yWcIfgEpmXv
WmtXbjMTz/pWeYo3yVZZExWa41Me+4UANaz4rE/meNYVj3A0Rp8INJD9AP2W+YQz5saFmZmLV3Pr
0MJyliMF65V9P/HBXy0Aio4AXwHaCfBZZruoqDwyHWC/5W7y2HCl+EEn1xJogrrUAe9Z2OUgfF8g
/OJg3VNJ+C/P2PPemTNWDpohk/V+/PSdXR6Nk8aj9NfUQ+sX2O+WE986GhN7rCIqUEecMPLjbIZu
0L1O4AJVvktQDkNX0LAsrZRodhQ2qAvX7S60KXn9udMvz/LzTpkYqA76tMoR3iJmv3/wdoBymbtD
Za7e2+PxeMq2W8naW8uldT+1XXwRIIEzAPgAxO/gWVMZL46K0AvVKlHuxF8gKWmR5rXBVdNNycOO
42cm9aIbxmMy2Y8jCvUDZFuGfDGEOuaUC0Kr9/AC8fNcfpVtAbQbkSxoBEGuy17ZfSgaKkNTKHfI
RZojY+r14riwSpOM+o2bCdcY3e7iw3C4oTf4BQRUcMgwp0w08EUbK357l+qxb5MaH1a3pJ44ZT4n
XsduIJEHUYnxOGXr0Vpk4pXS15u77hDtBVtaJjukxd9B17UILGV3oo5sV7bRXE18nvHJG5iOGd9T
AiVMwWjT3vnq3is33A1dSckqIC5QrQ191sS3pLeIpW5RdJO5EXFfjOdYdqAXHRuPYgW6eTu5hi71
rrjr61UUnMBPEYtWvCWL0jOrBtUZlV0hbHb82+yQxVazNe6E8KQnFrEhQlnGhy5fKIVVBaADW+Y3
anEsBWqWKFDjzHCZPkO38KoyXF/EPVde5ijzXQcAgYbbRLBb0U6sCG+UkA7yTUV3WglwFJFCPrUb
q/d3hZKYKAzCYzvlTmAzQV5AdshOfgmrydL20ZU+mcrZGo4H6tk9x/ACPEbrWnOnoKD/HjKqEgUd
8lYAmR8Go10pnFMRZ0q77tMx/bGAeJMS8BAOQQD23IhI32jjAgouOWjIVXnQbJ3YM6f6YHavJsPj
PnQt2ruNvED1W74Rp3z6azP8z1cwBxBEJ3q98OFmIKu30wPExZr7CCZiFhvveWL/+LRXMTPGmHzb
F6nSCGNfJooFlWwpxY5ytffM3BSswm03gnVj/K9FvcZOAYHBHRjBG6jVL40j6dWionyETmlVu7UX
x2YvRJ2TtasyAeKoo1DBJfwUY9VnXOhHv4hfUeMKaKrMTGyShQmUQLF0YfjED6hXE1ENs08DYcQT
V7wpgXGyW6hvgbjN3/lDqduQFTDl+vjzpH/KpTDDYOYcuMk+5dOwHV/7U5fDM3iJT/acAO85xSHR
pnSsP15LPzkjHnH+/m7GGUMlG+SOYr7lwqXEVAwoBgThqpRt+poppjZAQCAD5ZulHiEdn6wibZm9
Cu8NFNZwxXb4NwEowuz08yxMrgZz9atIUGcaBH5gelm8jOprRbDIi5/fGlYCXaFV/dAG2whTAm0u
1Y64TdBf/zyEzzd7rIQGdgaEehDuwOPqpSFCBgyCR7nS3lXqJlCRIz6mR0OyKJTI80fFS81uqaRm
vCoUaCugZCQ0jWshOHWS20NTC8WfKH5RkMttTSlcSO1OlVfKJM7mq610PAdHAksE4Wz2v8frmCym
KgZZmuo67LCA6lUqr1S68LtFHKwj5akyjop08/PsfE4EoFNQIIxMGZIGSThmgSTcKitOhcIhwcYd
XFdDZw0d6KeL4BhKT53Kg9JnXYquAG12DgpaqvFU1hPIV/YqgCJH6BPoqNWD1imP6y1juxHnaZVS
o8jqQV48wEL00NQfcbFcZItkEdQWkGr9MnJRBrLzroGsstVdCiiJ8vHPzxMybg9nbvRpKMx8cICU
Ac0/8Hc8YO1S1JoRvweY20smvpm9A7AdCcz+KIGCoYk4dFSC4TAQ3jrvqBe5CW47RykVlyZWspFq
iKPTp75O3Z+/ktmdPnXOBHl+MDRyVvH8Hc1us2cvuRn4ddAsA8EWqKtyE8k15jT91BsTkgs8p1Ou
x/JGeMxRb4O2hWxObSflIYHG2M9fNjmvjLtD5YrvMgVlmOmKd/zKLfhlCmE+EO6EFsXuv1ScbpJe
42O1WLMB3gLECoIKrpSPC/9ZKCQEZa8NIlYTz6GNvoA8ixuCThtqEUBfCi9TDDdffuVIaYStAsI7
gHlebmp1yIMUFVD8u1B2lNhS6DJcGdKy6I8IIkn8qzIWJU5cwXudmN6v1hI5Zh5pQ7DRAL972fEQ
FRq0kVF+JtXEu1frvl10Il7UoJcmmlJC+qc+aJJ7aHWGK4HX+mXC9SjDi7PHZCh/RULSLipNzq5i
YOEOQyYCt8Qrz3kfZsufR/qVI+MhHJVMkqjKBot17hKeZLGHgQaVW+M0JMIisyU9tX7uhk2XfRj3
GGkAQaKOWCkmHG0ar2rxnAFC0NLGO5EVHsHSeUyuVCd8axcUNPecozhbzQ1WyqK1kxXvFngqA7np
VWQbK4gWIF4PXG4qwBxdmLXI83GxFpIJoidJGJcmvqtJvGxcWgVOh7SO7z9pLa4xUmopf/b6X6/d
//Hfs+Of7Vf//m/8/Ap9xDIAkRzz47//p65o+RwHz+lvZl2+P9e/Zb9+u6HPNKho8Fr999jYP3/5
35c/oq2/+rKf6fPFDw4UxGh/Vb+X/fV7Vcf0YxQY1fhf/r/+8rf3j1Zu+/z9X7+/ZnVKx9Z8qPn9
/tevVm//+h0UOaCR1lFPbQiQBJSg63lmFGN/f/3H++cE7eyz8lcWR7+tqvg5fZts6P25ov/6HZff
PyAHh+c9yFuMOWs4Wvv+z29QeoAs7EiMI4+/SbOSkn/9zok6/hJeJHUQraiAcY7WWGX1n78z/oBC
BlK3xphXE1T9979n6GLd/rOOv6V1csyClFb4ZNZ6kC1CSyOplQTNM23cBs72s1j3dbn1CnKq130J
YozqYZh6gmBuQKiqvOyCOWmpINFSGNCFrd/5z81DfGg09NTa4Bs9W46/Pu78Y5j7D9sTi96INS2L
DB09ZU65PE4BUD/v/eOHGONbJlK5yJgwW6Kf1mkkk5acWquEANd+OHkuf5vvg4lD+yPTfeHSTEdY
/PNFkYVOD3OxI6cUdBygVR5AD1IKpvGCrHwDEKiypqig8I41suP1CuKre8kBLbFq624EZbrMTQxX
0JyfJ/cjNP1pVMxGE4edr0Kak5xKsNFQK1q62bvh1C6FtEf53N03T51sqlPVyWwC6c9FPZv10YLP
LJSUnigXGrrl14Jd3narYRtCUONU3TUbYY1MzLFqrFAx0/Vau53xyajsGJ8JIAMHePxl31zBhaoc
UnISXiHfrJdm9pRZ9aNOTPm2ROHlIXIDhHEIHl9+7nlsmJ3r844ZtzRAoFjywmhqvaOBPKo0h/vX
qZPzc3ABOzvvhfHMSmoIRKkacoJCNQAo+SMPaUzo0IJGtMQd0QQnYMBZzRQgmIWSfiwpEkZ4YBOh
QAy+xstpbYIMMZNgkBNYN8u0oq7v94PT6kZu5ooIwbtW4i1c+68SJURZVreSwAduJqWK2hYwqVt1
oBWgL69LFGF02S4W5L1Bo8iOOu0m5MonVG4ix6KHTuIlHsKybgGUza+s18gSssHgImy4AASRoh2l
1Wnoh8oRhty3f15C9sb16SuZ7SIViNZ3vEhO4oI70CP4x64DS9j7ZnPfvwiPgC5NhN8s8vlTj8y+
kYZ+j4qKgZykG1m3oLMCSncncUC+fuCIpT/o4sSG+zko+rCg/6wksyd4fVw2ZSGQU+Ekz8USBPEg
8nAgS73lLQ01MobTHAczthMHnLS4baJEyncMYOuiZQByDQDswNMVr6plvMDP0YGzRYCLfl6I0Vc+
+RLqsvDgh51b/Finsw1k0BuepBRjLLfDxtgndvj0cwcfVIVsDzrUusGSDG1MwOgv7bmnqMGSyyA4
JWZvqQvUB++i6+y6fKPAUZgFAsPXFuTed/rjsCF2f6An6FlxTvBEN329o7qrrvqjeAMKCxPJ4ZNv
e04XQk7U1FacK9x0x2LJa6b3HloGOAiUN+R6IsG54u3iWL9FR88E7nzTI8uXiKZ/fG4nn2Y/OEB+
+kLGlmPIA/OUcAQgwtohqwaZTLCLugX4XUEyyjvtNQ8u5TW50VcA4/XuYHkmMtiu/KKapUWeeNPD
vyFJ4uDdy556rmcfTj4M/3wBGMPvISuQyoJHTiMdXb/miVXdR8t60SxpZmsQZKWLbi2s+S1ZS0dj
O0mf+VGE/tP8MH6QNnnLNx4sIDLzrbwmj7E9LDOr3LTHyLrVluFIsG5HIHNZ47HDGo2iWBcWXUNv
3C033VX6cnx+7a5iJ0CdTmg91ABtSo86eLJs0pnhLjuJ19Wm5c18126miAtZJNyf84fqXcShI2KU
LYUlYhQA6UuCEwU4PV2Voo2L7aviCvZI0KU52JNzR70ZnPoQvFGL3vmT2qOjBX2aQYS1IMFApIyh
XPqQSHyu19UwOAX34r34zl3Lbyooaddp4kSDDSA1SqDbSa2kT5cn7F+Q0v2nVya4GCofKM00CU6h
mx+UJWceqy1of9btZuq5kgWu/DnHZ10xsUSZa7nhcegKSWpqJjvsCB7uiqnj7bFxThW6sWniT90x
EUQhGVkErZzgJC+8dWejmn7vgeGv23YQWOX23QtA3I/8CgJYdmm2q+oGdc92cPp5Z/zaMc8+mokw
tD6JBy3BR8MpQXGUL4dF/AItceiu+mukapx8h4KccOfteeydi597Z1E8f86BMtYBA/EwMtxc2lQa
p52QeJgDiJ3bsR0eYjvYxDaxORTn5r/ax8KubbyOgA3Zt0vQH+oW1Ch/HgReIr6ybBV5TxF4HggG
MQnAvjb8HO9Mwelh9ZKAd+7hZvdy7wZ7YIpsWBzUPgC/eVntXjRzUwF+KuDlzxEBKFzkePk9rmTU
Eh9Ei7eSdWI+qIunygzdZHGLPYS4105kLbfEdkd8F8T2jnhOHen0Xu599yYxD94Kp7DlbsDrUuJR
WTJ3PrqozKerneZussUTCoVQYAb3Ml0NVJ3ygjevOjvedu7u0NitU6G41opNa9Hbx3f3+Hj96vQH
5G1FBwIleOoHSYQJQSpz09jq+gDg19MtAdDyFx4lzN39kw1uvXuQFpuvpd1bhx3g3aDcW2bmbWyi
f1NwJfPB9Vack3xMgOAC+Wuj1QqtDub74WnEi1xlkEa92ffm2+5pwCfYG852rg+g6NuCccpUVrZ7
tb5HHZ65w/e8odrdvVu++a6OwcVWbi7B8O5Zbw+ec//kgUEjs44Kjq/YusFjCdS0DpjL0Tq6zQvW
wwcXYYJvRkbHXCnm1Q6yafZuRc3bRWc+9YunjfXW2RL+CBWPPaYX9Z02znIDI68WB+BPDcRcBgrd
rMWAL4x21LxWsar9UUUrYzU6/M5F+9RE+TLedMf/84rskbPQTatbS6jMcdb78Y18dXQ783GJEuMb
yVo01qoyj3hPht1uT/ubTWztzSPYuwNru1wbIEItbGe9XTvXWxRnGPZDYW6WtXlTOiukptCJhUjL
tDyY169noIstRKQj88/iUTZlWNzRdwBJN7G972pzDzbVJTTMsbgicEH7G9FcOsR8G1wFEyqtX4m9
aF1uLa3Hggxzf9fbESA9AJIlCxUT51zjXxDM9se1C817MLfYeM7G02dubt8hAglhE2/jrAVrHNl7
Zrk2P1ZyW+phv0VHGKeVW7tDYDu/HHu9eB8DHWf/tqutde0Y5h02NN5sj07qLN4HK1wWzq5eX/UW
OPIat7EFl9rLyFzuJIxfXN/Du3uY1e5w29hub/VOad/d7w6K+bDU4BGNrS/4hbMcdajvd5srjDyy
EZE54ERC7m5TO4f7yDYz+5dk3jy8wZJHN9LMX4ntLO/uLee4Holn94tHTF9i/rpfPrQmZre3w/0z
ilZ0cw+Cy0fQdjhrh1719kh/0DgcspXEDDeeibMd/4B1FUGcu8Rk52sCACxaHdurwcukgOAMA7pz
7jA6lPd71s3VwwtYqTowD2B6TXieW5nl6vaex4qpixG4Dz7N+I43UYqwL9epta6WP29w8pcn99n+
xrwxiJyuBuDeD04atpcHbvMw2C+7ClZzj5WCw4JTdSdbI842s15uFxRvkq9IGxSrk25ux9i1cQpX
sm7mRYWGLuGKK6JumC2QzENPUDiuDJA5+HgjCCxvka/8CI8SoUuRgGoP6lLPzNSB6hQM7ud5YZ9E
/zx9zrpnTmCDGESV02qMCcWrp2zfrTTsgyDXlfbeUj2obr6ODlN8G19ddpBIBx2ENJZtsd/MkwiF
G1IbnKoyyB2ieEdDDHHZEIrnFO9xZjrkmeV3pTaV5fvKCqA3CWYv3OcVVWfuQEmiZ63AoWPQl634
X/ov+bF9EB9wI8l32pG7/YuL+f+zDPQYJf7X3+nbTwnn/yn9MY+dPp/nmse/8mdqmVOkP8DbDJzY
CG0ESu0/uWVOk/5QUBMMYmUAZwC+Gl/D/0kuC39oCLKBCocIHGqHx2fYv5PLivIHD+AxCimREIYJ
48Hp7+H9lYD98xng6+zyZejD4a4NrwMbPRN4yUWdgfKexCgLrk+D0b949f3ZRPzV03mq97uWGTMD
YI2nco2WkXdHKWtngjpvwnG/a5rZx4Khp3LRoZa5N7QjL3HHWJCm+AO+a5uJAfNaE1Mv8iIHUm/D
Dm+/QDP1sWrPmhQWOe2B/6GKAz1yhMblM8Xyg3Iih/LNuFnhxyzkw67XhcgZurRBkTkPkGXUGzfz
xs1ciUSvHNpUyyAxBy1zK5DDwVY5eeIO8t3QmasdMsZaK6td5NRJpC79lD63fDRFlvtd48xtddAr
HHkaat+lqkCiZtgGpT91rl5cG/7xnY+L3Vm6Skm7Tqc8RcWbsTAqvL/N8xz2MoRly3Pc/iOn8itx
Xylp/SqFAQR55q0l45ie3mh6GNSxU/fSCq9xt5GizWyacUytaIsWMpYQpdTrbpOFtbDzdG6iKOm7
lWQ8U6GaXJc9poWIr0UO1JSvzNtPPu7GZwvpqarXaaGIhQxToJGgmipzSTyzcSa4CJoqquRMi5wg
Lw6e2PhLJe94d9Za8sz2DTGpIiQBDZ2qlitTqeU3yZsqMP1mvj+iprNZ4SU9yysBCqNl38evQ5n4
qyoUjdWskX/UP5y1Lsdy1GVNBdjjw5Bb0hTZ13eDZtzd0xWxDyDA4LRVnpqlUISWPAjz9lg2P51K
ulpoKSzQ78JF6bciRG+7uSNnlrKJQKRXBGXsNJpfmXEXeFar18XM6WacnqSxN/gtDh7diLFZ6YEF
koZypokzbj8kydD61RDjASxIbFmBRESvoa5hnqUwfq+KdZ0MGVrPw21Vo957IiD+xlRYqXuU4qch
ykKRyBWbXeLFoVmm+QQd7HdtM06vSgPhjQE1wgATrLIoSZ4hkSpNvGZ81zhzGBeqXlVdK4VOqKrR
U6nyVWQaVTmFSPuueeY4HhI+KAJZDR2vCqC+lsnLXuC6iYzfd40z/hlnfS34PCZGjOPM9hTIGzUq
nXn+8GOvZ5tKKMg8TcPEg/xWbvJAjorN2ywjZMsMUzqEXEwA09XBqJN0+RMRwim6kO/mhHEfwVOg
0SNBeRLMKbIZlNUy0ZL/nYzLP0EKyw5AG432ZYmBRy2o+CQFpRFhdDVnUvD4fjndjU7SRFQw8BDN
8lJ6VyXJcV7TjAOlHWjd9RRNlxrVVlTS1nzZabNOTSBqLscdARohlxUaTwjI3hS7lGeOmnGdrpKr
MsGZ4/Rxa6F4D+BcLZySKfvaTEDqeDnqKszKnlcJzKTgZKtCZbSjGv3dvPlmPCf2uDyN6iR01DCW
oSMrGL3yqGXgz58VvQH9dzl6AH5oTmgcOgSIFJ07kXIKb//dvDBHW69xdedJaDnj+jX1c8FMquF2
3rQwrpkrJKwbDYLpYdK+cFy99ZS8mBUsA299OSMZr9VdR4AaaqROvQ757k5WfHFCouqbSdEZ1/TS
Iggkow4cXyA7cEXj3sO31ayTE3i8y5EbIoXMSZAQ3AbfS3+lp8tZsz1i/M6370oicdH4aNdreSAS
IHKHOpF5TTOemdIYV0ohIk6bOm0YmwYgQvNaZtxS9GUh7IuYOHyg460hTR9xoZ1KUX63jOOfnx1o
HthzIp0qxAlolDo6V4HzBCDteSNnXDLlkKcKBDSeB48GQQ6S8LNCNpSuXw6b4/Mw9CWZwPo6HUUd
goF0gZDNtG3GKfmQV/JWR+uen2/hQFcizabwMt9NOOOUtGx9rubglJ3/jEM5Mr0aZLWz5vsT06ce
CG2djJYSA2St+/S+8g19nu+w8NC2CRJR9NG4RvESpIAmZt49EBzJl4tZKyLie9TbwG+oBelOMOmq
0dSj+zfzzRadAk8vU9JgvhO94M0wAeugb3DtPDvUGN8Mw44Le04kjtiDOZxv/dDKu6CZFcsigXo5
MUrT1E2no/WMb/dx1L4XA6fOtBXGN0Ov9BqRYCssOZBmAYcBbEU1JWD73aQz7in7etsURCWOWqCi
VQdgyBKSgsxzT41xT7H0a5/vMXSdy60hP6r5wzz/YXyzTPSB+r5GHCngAEVoUYrctLo+r3VW3QVk
wHkYkQy7Sj+gXsODgsa8MBkw8ItN3M/atI0KtBwWod2Xy3iYglN/s5Cs2BjIYI22MNBywkErmkgv
XY0M1qzZ/oDSnR09qAnrY2481yKITtikV1Kr7qZqrr4bOOOYeaFLcZZVcJ0aQmLNgHdgFFLOHDnj
l6SK1YRwBRqn26BfJM28sIctW9REwP6boUYdd9Zv8zjeDY0zb64Zh+QhKtTpBsWIUSDkm9W8A15l
PDGV27oiVYnoQe9WqkA3kDG0542Y8UWjoKlOSANfHNR10u6kPpjAyH5jGgoTuca9xLedjOOmIGF4
TaTqbkTzz9ubFMYVO1CcRVqHJcxi+abUd3nhzds+WNraDtT/tJRxkMkgSqydlMwzOpZFSYhlriwr
uCF0+V57YTCHQZoZurKKSNRQfUoTmF2Xe/XCi0BzKbUgMZhlIh9IzLMNJAEdR8V3o1FnXOkMYuZB
xmJKQOM7K2HORwnl2n1WpGjcT/NnTc+FLVEGrpo5dsYhY0Mtm9BA83UxgISCdBAYg5rjvIlh3DL3
Ka8XGeJXJSqL0+CBvc2VtBp8/vPaZ3zT5/mIC/0csUMcXkUCQKl6v5zVtMw4Z9ZoJG4q+E+SCEuC
gnorgKrNvEmXGefMCrXRynZ0zmShyf2h7/KJEt9vrIXFWvShBA5FEc4ppfoySodiwUN0eF42iaU3
iJIorFQJu2xPxbx3NX/owfQZ1t1MY2Rl4Eo+6XFLQwclJw+bKK7fwkKUr+et6DhlZ15a50MuiS0k
MmThVtFAZtPNe+tGTR3TsheLLf4UwTcB3k7yKks1kinVj+9WlHFQrciAg+7QeNxmSxLsBi6YF9XL
jHfGukiRysS2FenVMdY54BxJP1Ut/N2wGdfU+gE1oGmtOY1Bm23N8+m2wHvPvDBCYrxT5XM/Suig
ukFYAiYLkdBVD07zma0z7hmlAip2Sqq6fpMnC6Okw8qj/hQU+JuZYQu4NC2nnUAD7IRe26CkyO8d
oobdzLEz6Z+I04e+NUrVjYyqXpb+ILgdrvnzNnRWlxUyvJxRpoXq6nWe7A3FB4a5D+nMsTMemipe
0Huer7okaniA66t4wRFhytzHGfgPqv/v9wEUvl56aYqDLlVQPOcmYRa+akM3HMNKGsysKEJXyAN1
3hbMai+oEelozmuKq3mlsMHpjUKTwPfsWbuYxDht1hOxa/sMX2Go6RWYUaUVpHKnlBW+s03Ga3nE
jEU35KpL664Gh1LRLWOidcdZY2cxQYGOSnlFTlW3rXXVChuqPyRyPcXo8c3YWVxQmQyki+pYddN+
FLCJiHRsCkqv5o2dyQ2hYMCgIoX1ZJEIeCYfoVpCVKbYKr4bO+O1XMpJBa9hZpKwBvozV4thx1OF
mzl45dL0+cqTuZ5D87ooZG7B6cDzo8p6XjTDooM0odcBt4XRtAW5KjjIGOWN3s672X2CCEnIHIY+
VjUKkmAtVUq39Hh1ZsDxUYR0FhOA9TMxUh/7mSJ3xa2SpeIvkgXazIlhfDVo/KDofExMR+vE9ngt
W9aI+uYFvx+KBWdjN/hK0rJxt0z0nroduGPMUh3UecEBixRKJIhuk9ZTXL+uyaKDPq/T6Hw0L13J
UgDLwOuFpYwTloaR6FaNREFgn8w0SBbPE7RIyNeEw9iVorMp3yabWlXmgdZkFs+jRkVRhVoCm1Ea
cYlwTLcGsY/mxdgsGVM3FGql1zycKajqA1F83x4kYaoU65t9hsX1JCB8ABipVd2yTa8LTpHXdSqr
865MAnPA1lGU5mLbqC5Ps7eoyo2VRCepVb4bORMG+4keE37QFbeOFdX2paheEA7a37N2949CuTNf
kuoiGCK1U10Qp5GnQo6lRajlwbwnuQ8Sh7PWIzkspTiRVFegOrdIPFlbcz04bOYNnoX3pIQz8lCu
cDQVdW95utSbsdYl81yV5cfyVNrHQmooUIVLUO+V9qqlD6E3b5vhmWO18fIcsnRwVTlKuBsPQFNb
yHVjqqjyG6vhmXNV12q5aySYZImn7U2YBp3FJ9ASnGU1rKinGBs06SJ4UxGIqsknEah0dCJPuNN4
OH8Rr7IQHz0UgyyBJo1bk6oyu6qoNhE0iVdRVuj2vA9gPLbTSDJ4ObYyUF/3D7nAl1dGYvTBhGF+
9wWMzwYoBcHLPL6gNLJ0X3pxaiGJBeMvtLyb6OO7FWbOWMiY6DAaVYG4XqeuDML5DzjG29d5E8TE
w2kTpAL+p7iqXgfLXAi0RYWy/VnTL7GookQLA5FrZMUdBj1cdKWcuEajerNOEmhsXQZ9oo+B49hT
XN0PNFwCPW0BXEA8K78ssciiWIlqXDBhOkTmVAhSi4EDMLc4y7Mkg/FbhfBcQeVBcXsVUm1pChov
KSqMma0z4TBka4laDbiBc5WfLLMA3LmDkg+zgu3PhetjHQtoJzW3V7BXAlGoL0E8Mu8hDKoRl6sq
UK8N/BBRH0+T/K3LQSzZ+ml/O8feJYPxWKpEXiPkiPqoJIqOyLXGsqSBNitihT7a5dgbvsDGxyHa
DmnTxzYXauV7DuWXeQhAlApdtt9patkqPdqv+l6UTX3QtIXXyNy8vUZioUYdB03FFKLLLuAY9KTz
VbAd4qyZ2O/HI+/zfg8iv8vRA+naBOpolZUUNaCbxAucZRiZcUikQLK9qBrMGk+V/jwnYCFIDV4o
QlGLNFfCc7BdyWW+R7VcOOuqD7g48zG+MeiphwSdHxeFKYYysaCEKDuzzFRnHFjtWrXjcwTJ0IED
WXjQlSaQG/LNvNbHo+YsXFNgML3cIZ6q+LbZ4FWRukNJ58EDJZ1xYN0QyqjzFdVVgZARrLTMQF6N
PUjyZr2jSSwkScCje+xj63GLRBzua92Tf5WGPi+HAyG3y8mJUqltGkjXu23TdTcNKE4OcuXHEz7w
9Wn+SesuETMx0lC861aiQI8NpIwsLYmzeSciC0uCYilHuLTSXIO2mbfydCG7oTBUbp5ZssgkCJ+1
OS+C6Ewpa8MEr2zscj3inVlmyaKTwkKudTnPDLeqQmmfxAm/NapIe5jXOuOwcgRSfEJ0w9UrFNRx
tWbc+WXezsqJIst3aTUVj5JIoZYMV5OLcJX3JDH9vGvmbTYsPCn1sqHWOdVwvSEC+EmRklfiS9n7
vJlhHLZHXYDR1CLmXeX6ewDCaGKGAG9ez2ueOXJVjURGoPWGy0ViQW1liCFrY3hGPyuBBo7Yy6mH
CFnVET3zXBASCbssoobJ86U00+SZI1eR6paKaQrZcAWUZgXfenamhFMqFN9sByxSKQsUI4OuITRS
IsqZdcJzy5zGxryZZ9FKQSUFMaqVvTEdHW9aSqQ1wCl0nruyiKUkRlmZH5WeS3LExmDokvY0reV5
mAOJBS0FxDMSnTSeW2Q873ASFz4naUJfZhkly3xUSlXv12LKuUELOKHahKKrNHh/nNc6c8BqnZF5
SFhwLjES4U6VstjOW1K9zWud8dchjyAvQhPO9ZK+c2pd8BYt5YSZy8q4a5JyZVgZMYT8qji2oFIe
HTUpkl7njZ1x1r7Lom58ZHNjKRZ3ROCKW1zR/y9zX7Ydp851+yr/C/APEBLNraCozuWKmySObxhp
BQgQooenPxPv75wvxt6uYV+dvUcSN1Ul1C0trTXXnJdYQ/9tO60262wmRQvWZCPqdT8+kFHIQ+ya
84cCRaCVfW5oqAt+UNlVcVTOM4mGKrtO40J9KE4E5qTnHx4Xg6UbNcSRy4xqY01jzMc5ST5mxdaQ
prh3ysqQvRHRnlUQLzGz7UDqj4GP7DWwCVTInWAzM6K2zMW813ml7+zYqT5og9fgJlG0yJQKG7R8
rrQB+BiGCvqkXWp+bEOt4U2ZCy9QUzx/YbZOiBBy/NWmafqxDbUm9ZasK8cmganpplofk2nK9lSM
ly5V/7Lk17pqOKeJO0HuK0qmLt8TFA9/kc5QXLoRLt7RK3e2tSxeVeGmNqnBiLykYwLq86O5RZVb
F0kN1hPuKMedgw+ZhjVlFyBsXl7Q0YimBgzaStgEBUbqkjzYv4zTGu6UKsfMUzHDJNujfTCpoLzG
Hf1j7t8a75QCS+UbhRDbZmADPZjYI58VAiP1xxz7Neop8dXUjp6pt21nxRFYpYddVjUftA5r2FNr
EKoKVzVbJUUedlMvSz6rdP7zoYldg55ox5LUQgH61vXHGmporAmLRGYfM21rivgsmQwnJYWxpR28
S9DSD1udQQHqY8++OmvjxDdiw2bxlk3QvcE933B+074WHwsYrUlMTRQdJI1sxU4SwyzDqkRa3JH1
+NFVvzpu+0YrFXugyXAravKe9N1VW0nxwVW5Pm4RNE2pSepd07XUCKtcVCATSYqPlS/baxCU7Eq7
kJ2nd4NkdVB5mNUSfCUfWzgLj8/fURANWiUzloLtqgysH8APQDPAboePhY/XICgluwHrcjR2qa6+
TgMrf+fu0Hz70Kq0F2v9VwCn9vpsKNKi2vc2zR+ZlVW/qra8BN50nszKK1Z/jYKSHTRBKemqfTK1
tjgyRItia+u2oPotryaSdIaPAp8mM4+Vp1x6ksNgeFsI0Ezx74HY5pKgK7Ma7MJmo6ou44kxG+3J
oBCPgnibnGw3ch0jyX7ocpgK7hJznGxuTIVDDonqZFUE9hz7ZpSlvS1/GKNdoS5sps5gfXOXt4Dt
2E71fOuMU50fythPi5ObuFl5YMKrxLeu7HQHdm3VjPWdqXWXQ3N7aluacXQiFj8MMlgihgANUdkv
YzDaYQ5GvxvF53hKBt1zSo0Ei05NdXxWFs3Gq6IdZ6cOGqv32tCihYxvqx6RwRO0Lr0ZLHHAjGa3
ru6kBZX7UZijG07VxOoveV3nyRY1B2W1973OY1y0fdGrsDfzvED/k27W+7mmPooGTCPRkAjP7fLa
U5av02CoqdNeKb8nugiGYfS8XwWtLH3tJkybD0Wb98QMe6tIcftSoLJxoZcIcleBzraehJJej8/U
Omw09El/zLnJEs0HT2cpqI9tKLaA6o6NxFXcJ3AVa4R24r7aiHiI1XU2lS27qQVr8AkeyN0I+B3B
GM6mjYA0GTtnTSmza5/Mfb7zcTep0KGYqgmaGBbunbPnpflNNhbVoq9HRzVvEzax5tR0dq5zsJ0D
Z3A3+4y0edBC0FBozsZZVLsESsHGt8Jup6bkKVCFbsL7sShHhRjIyAbobHjV0HQh8Ix2PQQoyZts
+zhleY+wmmlN7czjsXRZtgWrVC6aQM+NwZAMKb3YAS84chvV995uhuFzlxIv+axjpvsazADgu0kD
6pARhAaGLexk73SKOY9pQ/LsT2u6xgw6O2HMpOS9Y+BtgZP02bjLRvTK2k5F3ORQHASDgWVyq3TR
7qb0AZPDnhhU5/0xG5HYGVTEdIzaRO11pfFgzG3HIA2bzPb8EwoVk/EL8hF5EaKKAnqtSVb5xcau
Bg3ZrHKSywZzdZvoDerJlT+GkF3t/fFIU2VbdZRBILItN4aftKB2Z52dxGXoemkx/CaIN3S3XiGm
tAlb1cZOIDvxzRlr5W6ypvU0N2sTy7zWbtr+tBqM0S+dNaQSGLzCmg7QXyvcKxSxN+TW08h3Whz3
xvymcJz0MFjSBAeen9NfauiVDEDxNf8kc5NBD25yQfsDBfd7Kq1B/BKQAKBb4fqJO3Nhj4mOT2Ou
WgkNdDnRAfJCNPaleIAkDlXyROfEJ+kBjDNjmgeD9OvkawPrQKE/kY1umoQkdgZ1yBdidh0CCiky
HdJ8coavjmE28+/RqPvqs9P4BsTO2wRBZJN3Nm3nmwR01o0Mc5wMVhnkgyuzmcN6GKPmykSasYp6
5PFrsnPNHgxXW5Q6Ok3MC7AO6T8oDqumgQuwprQVIOQgT/F4SyeP9Nztskx/g1wI0AvRCGcu9wMw
CMkesnml3wmfzwbVkAIwJ1BcQabLnvzbmpSD882ejFYQ7vdFTfFsQz/QP3lb2+omTRpPP4yqUBYk
8EZaddexmZHx+yD6LAdV22RW6TaPWV+DgUpXYIriZpcUqRUNwnEBE5BTbUtyJXvL7C2e01LbfVh7
sQ0cQU6MxnoYu2EyNy6VDv3TGbiEgTheCV/lkSsR6I8skzT1te6zrlQQMRh7MJUiEeLeJWBmMH9g
Wrsh5t7osbTgOBoG/xOEY4gLtJUCJgXvcctx+JHZqhZYzdloQgbBEOVIuq3UVWtosP5Ujjg7iW3o
kEAR1tybKW1xXrhO74FmUQ/xr0nmfXIj3XzozirWjGwxNoL+zD1aWKgw9JgnPuOg7zIwUXqyED1P
mqIc9p6msx6BZ/cG0BAjP4QceNDSviRD4HZ5Jz5T31LtzqxJMzw0+UBLEL6yNJHDJm9H3Q5BNYxm
f9Np2JlTkyX5Qp5jplZgucCThSKffVCKN0pZN25C246X+ZQSsM7TYcy/GnHnzOoGvn2WgxUa0g1Z
dZzcanY3g9VU4xGZPoOZnJCyAbd6VVh04jFiY7nHC1NNxQ+WjzSFFIefDAhOJrqmFRRKErD2SLAz
iOScuV0Nkx3HI/0O8rG8LMK5z1oLmnuFW1cOLwk+42vjuX4D0TCZqXKbmFkivW1p9bVnbiwBjeMj
UaXZTOfB6yUpA7+ZiJhP9jxjrri22rwGgKCdzNgMFTGKrAhLB5NbBrpaLte8nW2juqlar8G2Q2Xm
RPRmHhDkK3lbM1F651wP4ltsKAaXYKxbMv620Pc55hDWzvpfdBh8gNLGxiqhcWaMZbujxBvsQBhm
PEBncWoH79bsLEBXhd+kvc9ZPuFK/yeN537SUYXMkf8ZFtAkKe9p6huRSZyug3qAA724jJdlQqYf
k56r+hgTOZmHTLvzcF/mc9OfqDmp1gxaLVNmw7eYYQRAPY/9OCefx6HBAglI07pWHUDaq00VVDRI
MX6BVc+Mx86dXCJ4RgrgFETm28nvzM/L+r72OluJLVV24kExNHe0f8VM7QkIg3dK9k2QWpVKd1M5
pqYP1V6rrHquDVin28Fwe5hkSjUtP9nOAPn22B9b52Y2pdkLcJakbM4C0raibIIaY+KBllTYQHnA
Je2GQCZCoazItYid3/mlwlEOlbyEtY/GOPTiN/hcaVMBDlwMHcTXkI3PvvlQTNZQgxnyzP5q9X5m
Q1i1VrjA8NjrZkPxMQHPk7Vp5rKS2G8THELG+5xO2ZE5fe3cIjlr+3fpzHTeYiaIpRGEdXRaIvwF
TQnI6sxCVgePxiz7ks8dK3+6JK3IxGlpj5bmuV9bzs+UCRwDnKROnn4Vk4ihDyM8A74Ph3p0rPdF
k2QQGKQ2UOVfmlynJiiyIU1hYACdtsXSiqfUFVuWwo8lQQrazgx2sGeGhboOcMB08KBqXIt5WuRV
vE+SrsEIymm0ruBzUO8LNB6pjKrZWqi+yhkUcQ+TsqWMRk2GWkKFuLBjyLP5qrnBozAYubjLi0VW
QDXkk1NQz+A+kHkWd4uyA/21L1sLcgTg3otvVUzHem+NeU6imWJ+4HD3yv/cuslYo+SxEdO3eHZr
2fEpMeyi5VZiKnoyZuyJG3PKAD7jlfZnuaiTOixPYWLz1kf3JyUg4AP0WFmUcEloSuXG9hvh/m4k
GMxAi2wyH68vMiRYd6zAKfV1nmLXPYyZp9iDsGBPfs4KA3Yj65b150QVdn89AtiSHACFclFuh+vz
4B3asqnbP1Y1l/0GKpku63jfWYnaxb2ddQ+yAu3GnQ1QYnLbD4YNKVmFQuXpi0wbqXfIxyaDxaHZ
5aovtYmc6a+58KzS2th1PzoDJ0gSDvfS1wQOfS+Giu0nnQ2puytElqPwNE2MroBcX9Wx31YnM4bz
VYriywAjgvFBRC6FSKk5GjFmAftZ6+M4g0T/uwnw3s2Eqxa7cjujRnlz25mfRtWh6MRO69T/nKZp
1hcBbkg1OxnSl/IbAbtUdoZUOiNRnWEffheNxp4MJIt9hqosy7dRQ2nR332sDP9mAkPAiMvTYJhs
V5og6tkjCe219yonbfJj8msP3Yepl9PZHcq8wG7Lp7Y8Qbwh6zgRyVA+2CPcSF5VUAXfZ5Wo9FUN
mR5723eplPeMVUkheS8nUuzyiioNK9DYXzqgsapzF/e93DZZaxia92bpGfdJpQX5LfN26LY4+fTI
SwDoLI5j0cWqtDLShGbbZ+ZVTbvY/1JWZU5hsz1WhVbaedXnsaSIR2KUZ2yCZnZbFBV0DlyyG6MZ
WoSeOxmX2aZn2pBh7/Wte2uIZiSHuhcU2h3zkOcoRRj9/NrOZzkLXsywPvejP40sUGXdKZw2Im74
7GRNdzTNIXFuwbVX9DKISzdvxcazvI7eIgzHmigbewlLOEDmKIvoDMWAbdUUnrsxq6YXTYgSZTps
QNSQlFdwPt3+4HrCcjZF0wkRZTZ26KGYSyfeMApB+i1xU0tfxb00FzLSTqXymBZ0yIEFsQbZ7s2p
7byQ4L6bX/cAXzX7LpmRY3WSXEGovMMTOju3FKlzPTLI5F0VJlIiIXOMrMLDovwLzN7Cm81jXDtS
/RRO4TUPnWtp62zl8KJxgUOJknMWVSPrTd20dX/lDMSp9jTWLWy+1fXmPqW1NV6hghQMFNzJWuo/
SpVWY+RBpbS8l9jFoHXIZktvaxuXmrPTN7SCa+VlbtIjYkT84pTLkszXvYOBLiEEZUBgKduzSVBj
DgHnS0uQfBuT64N1kzjGJeWqf4nYPskg/RXkYIW2DJVRsR9xIoK9pVAaKBjkjR8/FkRZhfY0ibGv
+jrZ56Opj0ivm9eyVB8rALDXRVKkaDsXftK8Zypp+NBY+n7yqvjmY8++iuu5bK51aUPtWzupdSBJ
nn1dPOYLiS7wTr8a9V/Li2fMlkoYidyrJGaO2FBo0GXconW8Z8AioXQNhIsibB1iYNlPBXCMJji1
f6e+xF0rU4Jdp1hIUMomcL2gekwrv564QevJxkHkofwwpF3h4QVNRUW8JVpBhyyTFYHkEpQAxTWQ
zWl/EH1qJVjWDXJiWZdOl4hwlkDZKwGudaEWwNJTK7Jx2Psurg9RX/vtuGtia/ijzNaCqBlIVC7l
gv9lHa/LtkYtbaNvpmbfg/fOOOSp8g0W2qllqtBXM8IwnMUzZSGiCYbXBQkY1yYOiJxlMITEZnPi
ODEG6KWx1qijMY+beucXNmFXTh8bMqhKVMxBXbuVht8hIFDnZXOdktyBQ9a2Vee1YEtumqo+AzA4
dNegCEhweWgSTx8WfJkyQjeWuFVv0szoJNvko8rckNTJNMBiwu6QrXQEGbe9qK3hvlANchs8d/oC
MklxHoOQC7dZ3N+nrbaZhUCMnkWTBGY8aRWSAaxDm0IYY9MfqDf6/XXhOQJ8YHJohjINn7bEuzjq
T+lPoMrUn/a5AOoTqfp/1VHP/e+6hYjq/5y+V83/RF35CzKqqly/55mk6v8fGqqLNfl3Bntef5/T
/G/6+uX1/6Gvh8jpwk0P2AeBahqjC+TkH2nUhb4eygkmoU8Kp66//Oo/9PXsfwmUDcDTCBFm34QS
KjCd/5e93rb/FyLJ1sJr70CwlwAp/Q72+ucmhzlYytBYhXyQS2wLKpAry2bj6p8RAWOhWZvbwZy0
bb3tUMSjDmIG8OZC6uJlcxT5XAtNQe7Vsp7E0/86ZCrDBStYSyGUJ5uJ/RqhNTznvIxTg94J6tfz
z79m4tM/puXfKfSX7lFmLogeMPQDSLsGzZhpKesphz+lcV26bV3budepk10CETzVTvzXsDGXYHqh
v0RtC9PsWGskL35kGVZi3Rz35+i8C6OIQ/nnFEVhGJ0CfH8K8XcYBlBqCYPwdIz2fI/XnE749hCG
+N0uPOB3mwO+xKuj/f4c7vDbE968x0uDYI9Pi7YcH4mPX14SKbx/fx+d93t8GsfH8c3y62gfBY94
CR6BB8tP8DW+2UBsZhfs0C5ei0/8tD3j449hiI96xE/2G77Z4BMfwhPf7+/5fhPgPZvNJtgEQbC8
bIP34/OWDwuu8MUJPcET3S7Nb3fB4QtEX/DSzWEPEZ7rIMTX6PUO4i94I54u2uyugiDan6LlQfFs
W7zzNviOT93hpYfru93ubhkmDNTy7vB0KvjS7F2AH7+9MJ6KSN+YsTW2u8jqhpq4S52i8+M+uken
NsH3YHcI7i609FS/91ZLqy3WNvVysbBuohBCNmfBz3zz7Tow+YV2nryEt9pZIYlQz1Ml7tIOpuhh
f3uLeQ4w3piS3fEUHoPgQhL1qYjtrQZXHl1stTqb0eApfLzHasE8vT1HsHPP/IUX22qt2Yf4NxIj
KVq4OUbHZUFHp6f/8e/5McLeOGOtnh5P0ePprDk2zunxEXPJr7ZYWPvb7X673W622yt+jRV2CI47
LOdvV1dPy/GKB9c7zDd2HrZFGNwcA479uTncBMcjVt9hd8EjubgQFuP4l/GjJvTVM4xX+BDeY99g
xC6t6idozltTsspUzrDkJUMTx+jxLDbYltju52XDY9hu8d+eb/HVsqsFRw8Pf3ZVMPA/4W63+zPw
m7tLS+QJ6fTWAy3FCX/1uWg9OyuWRXne35+j4M8OymTRNloG/RTBxoV3p8VMYmIwERsOGxgs34bn
6D6839+ewgcF27blD8cfET4AXTlv+fb+U4/hC2FFbvdbrLvNAeu84pvr7xk/3GGqw5Dw8AYL4hEa
WptrWJIo5LtwcwM7dDgtBubtpfqEKnqrn6vstlTImVpYqTDYJ4i9hVHP8dzfthG//ccyo3swoscg
PEZ4iA3s7ttPYD9VUL/1CHAn/h7q2Z2GaViG+gHm/YRROC12DcJu5zA47vew1rtH7BYYa1h8nBLb
zUbDvEYRxhxHz245BcIHTE70GO7PZxhsrJvzreD8K1ZRhDnBKbE5YBc+wGof+JMt22/35/3t773g
v2+XD/1xf35M+f3Mfwi+h7GDHTrf4tvfv7EaYfN30FiDjcW/N7u7zd3uTwCTv7vj9zhFRs4F32Kr
fr26vv56fdhtPu8Pu193NzgpghscB8Fmcxfy71c4iHY3x/AOWxSCbocr2OzDDkMfYlSfhhk9/4Ph
xuGKFnG27E44l0/HYLe5xlZ/euGXO/x4MQp34fHm4QELMfh1YUbetl5kTSDuCcSbQGKNB4uO+IO1
uz2FOPKw9XkQHv455IIL68B6qvL793VAzNV5I3vX7RWaRZsYjtMZ+x9bbWl1Ob01xy7iP5azHuYS
+2LP8UJYh+h2OZUx0Zh4fHWLN+z5NRyCCF8t793vt9f4d3eHQQsPwc2TY4NhjZZTEzvqGjt3/+Qu
7A4HbMhlqUfLGjxHizlN+A5LCMMPax1BTi44LtMY7h5O8HTC3TnEe96eAPrs9HBQ8URBfWi5kOty
QLq4hvH3yD4Isysb7qEqMpzaqg9c5B03b7fyfJb/04oN94/C7SNkfd9UcVMhyVg0HPE1fxN3uEXW
5Zg/CpTeh6n03yfisrQHFgkTkXHTohC/clenbm4hmOaPIGHuap9GqTeMEZjF3keV/k8rNkSyXATt
HCitreyZ1XlgQjLjmqPSinyFrkGxb6txvrBYX44dNNx8xoD49OGer93mWudm0rp+zUdJEzdIfMR6
uawZItbKnxQ4tfSQ3L89X8+vIE89s0zGiGd6uEeRtR6BX9q6KvoJOve6JAfUhbIQWYTsZIJD5kL3
XmkKNz/cc3xmL1eE1SCSChnDopNoKu8r3vvlHCEpXAVNVuQX0K6vjKRDQWaLTC7zFm2z58afVUh+
G2VR8z5tsn2XZs7OwfXtCmku/zwAZnDBmXm5t9jf7bkrLBrkwGeFgESNtQ5d+V2BuKaxyXonvdDO
a0PIiAXZcYLuIS38vF8xmGunVDHN/VwnfZBlczaFbdrNj7boL8WMXhtElJp5vol7OVLUy+//clZ8
XTteA0pyLiYiw66vyXUChaOAUW8KndGjFwzUq52DdqNDsM8YgBfP2+sRy/falGhu5R3lzM8QEkKu
nosU8fd3r3pnqQlxsZstONarQwGxLSYRSNZ8qs08bBGtum6yGTCHQtQXNtji0v33/HnaYM+aWt1D
+tmt6sZCr9iszkmCdB8wUfqLa9n0aqBSf0EG9uHt3r22Gv/u3YuBBKXdIJGnRDoO0rM1Co7TphUX
tvOrrUBo2XNw0Uc2brUWG79K6hkoNV6lfvdJqioLDK+031VX9Z/hw2LHZnYoA2bh+aKIWUx14rua
q6ZIuT2Cmivt1SUanteWuuPZFEEpy3f99fW3BpS0TrWDxFTt22Dg8HN5APlv/KcAzvneh71qP7CT
MXQwhz4+kdJVvzIjAWLBsTUgOq6zzfvuG6Q9fxBN3M37F4NrAgi7nFwQpF523V+72GFmIgYGk5HE
hot4auMBjmS1FzbU6va7zBOCOj71QCYAwWtrHdNODA/4HgbwnrZrG6giewjYDI2RqqrEthwU0oMO
28axlFubtYPBdV92fDZRufze/jrYOg70MZm1PNaybP/qL6CYuFj2OGUsaDU4N2VDk2af2F1xSQX3
iXDn+c5GSw58HWJ7jFlr12NshJdYo6o5UrzyAC7+PtK6su9VX5+EY4yHGsiwTS2VBdRnVwTjJJMA
c9Barb9HnZC+wH/z0tL4OFyxI31EUVGGudr2wwT/yOgBFqtM4FL4IPzC4aQdhB0CXUQqKAL1zi3Q
0hfrM16aArRMPJzu4Jh76R5NxB6LzsJJMdrKC2qVyWC2u/LCzL7av79aWR3qU1/5s1hQarjW9WEn
coJQfwzGH+BOJ/+bygb9bhOHfmGCF1VVF6qrK9vtIeFtw6PU3J68GtiIkQY9bS8Ro780PmjFQdUc
sCUWouKrc7ZUBOwDbqu5FL5zq7xJb2zZZFuzy7MfbVrP0ds75LVxxJJ14DUz7JO1RYilQgCf4URy
soFWYa8940hiUwSeVzQn0k9+G44CXuAFG3Gp3VU/nU6MGnTFgM8UZX3MBqX2FaDHpwzghiNgyTQw
ZXZJYu+1wV28TRO4b+bSNZh8rLxC5+DUBDrQYg8tJH66DfF7VKCVvllxVEa1X98e3pdujL8kJGwb
VyAci2tfsLPFULIGMOI+bsrQ0boO7SLruVGO73c74UrDg3GQlDQdtq4JlHSewY9EKz4NkOE05dyB
C4+935mGrLQFhwSOIFmSNs8tajkBPUjJVHHDrYatLWnBZebemFoC11e/T4FysdjPW1tW0V/2exDE
aUYH1spM89gK7NSVDsCq9TxdOBgX/+S5+V4Uj11zWR0QTXpBkteWaZ4kcwXAldkcEs8otqoszANY
obxNBXTn/TgYhuQFwkjD+7eCby7ZKvjXuJCv6zNcOXqzbHH6ozDBv8uBGD0DytoFFVTQ9go8gwBo
Ivl9ocevrEwfcRecEMR1sG5WBwTuJE5rW8AqMivueGUD7w/wU8JTwJreb6v9p7uyBUfex/H4fBa9
CilnCiAQNxLVHx2UQ+yBpGeHlPpk18Yucu+5Br7t7a33ypQixIG4AxwRCHSuqTLrRJMZOWfY684h
gudp6oVDqpoDUzYyz1QBZOn5AOKn/SUSrhdH4HLoOtQGcgqVJmRd48piwK+1hkURmVdxYpZ2hFhM
f6HC78UMohVEH/zlTgZ3a21b6nhEpcGMNTunrQXwdgf9ZFxx851dueW7aoewEZe24JriBugilvOS
Vi8FsLdqKy79EuKkujPmx94g+SWNxVf7BL5gTBkiA87aiKVzVgH93FVYlXIKm2qiRzPvir0eu+bC
yfdaU6i8oKbtLAftmqGkHeJSqaJAUxp4SYQ9UDY2T98SZb6P1/6fwYMvhC1gMdMH1vr5+tcgD0hH
UlW8pmYKvnX4usmAUom31/sri245ZnA0YvBMd00+AbhkggqdFCaMzSMHbyvAearwLuzlV0YNDvUS
z0MbHlknxSdLVCRrYsUH1sO5hKHaqNHLbmIt5m9vd+jVpmAuIEoIIwUf9vmwuQTqQQawtxx68nHU
yrYJpN0vcDL/Qi7mtaFDPPT/tbT8/q9jplSTjmcgVIF+7b94bmlvShJXF9bbC+fDh9OBGyXsH+wu
UvzPG7GA0Ed1BCDJlqPMK52N+q6wgbD0BWB8gJmOl9RQrcUjfXaoLS1awMXZlFpodeUjzzrP8kGj
RSp8DKAGmd5YlsAkonwr5wmLk1059mIzgftjW5qa/AFz8QHS4BVKkwd5+/Z0vjbImEiHAeFgAsS9
6r8AXBQESVg5rt/PoVEZ2QYhgt/vb8RlDqEAZyN6upYHcPQwp03FgPtOa5IGQA05bdiYfuVc2Aev
zabrU4SNiA/7sdbNjKksASXH4iyzcgyyxAYp5QBaANbvytaYLrT22th5QEr4nksdF9v8+dqB6oMz
okiv4tBhi48SFQT7ClY0fP/gobLCp/CB4EeuA9tu7tb2JGARs6aorxTKczYjygsuhGNf6QuGDZco
WERM1HrkAGwEODlNFj/VTa7zwaeBlbLkvaEi4H9MRCBgNnC38dZ1qd7cGyjYwdqXqV2cwE5Cwiou
vQs292WkY2kG+CDmIpeCm9vS2b8sR4GCGWaiYJ1nXZxeGRNKqiydH9TAfO6Y/bU3sNsKNSHQHXLj
I+LdB8evqgvhoxd3KTyEhTospAkQbfHWjsCszc5vRQ5HwOmJtWnHpCk/0ZGZ/RXrBlSljAPg8/u6
98mlMO0r2wC3AWCxiO0AG7x27SAQxsyu8BWfisyWQWI6UzhU6ZUNVoOga2L8/e41isMH1VkeirAx
6Cub1hGw7c4mrAhNkhRgVruO3GK+tBNeHj0WphQRMqwg5vjr6wBizmKsoS7LnSQFPaDnqv1Uzi7w
zP4lpoOXI4imPBtuIu4fxFxfqGArHRO1Vig0kCw1wknl2uMmsCOf/cZmv5KhQCnV22O4jNHzcwGh
KkKXSCPM1wul4kRqNgoN+GtVFkC/+pp90d0w/9Cdm4eWVZIfCIOMxyqx1Q4Vhs0FlPPL5WqBGgvl
TIi4+xas2mrPlNoU/YDSCjOHoEjuuL/y2n1kJQJU2i9R/0sveZUvTc7SIi6tyKYhyrrGbzdDCvZX
S0NLALXWW1t33Q5bpbxgDF5cOHywKiJ+i41AlrNn5eaRrAUKTrUK1adGPQdemaYPep4KGtZVTD9p
2c8pl16CmJGb582lM+KVNctMB+4sfEBEj9b4wXquXFkivc2NPNYRE6gxB7eZldyrprYvKWu+YviQ
KsFV2XUsxFFwJ3g+ieCRlnRoTWx8p/kEuyjvLZTGhj2tcyukTcLupA1Sez7GQ9NGJI5jlxtNoz8n
Nb1ID/DKyCMfC4ymB/d6AY0+fxiSo+Rg1gOMvU6wXfuu/TE48OdLc/RR8xXLU+N9sbR4n3za4thj
EJBGR+QMeE1k/Z63axZ+znSFlYyim1wFqAGx5y2q4tJLpBmvzS0uXsCgAr7PrDVvSVGWWQzkqeKi
6eLPPaSn3M1k+fGxTWnnbt82D6815iNshQikb+LPajRbSkhitCjTmhFZP1SW6q6H0jVQX6GG+7eb
esX4OUsTJhKKLpJ9KxffiimbUJcJnzBz419Za02fvdbtt7LM8x0SmsnXt9t7pWuI0QN1zBARgATp
KtEC2bu06CYFu65cLzQSJDBrKItyhfdcOKheacpDyhlHIrqGaPFqbaT/h7Pz2o1bZ9v2ERFQL7uS
ZsY1sR3HsbMjpIrqlRKlo/+uWf+/EY+NDPIuYAEBUmhJ5MOn3MWru2xEkz8KIWTBi9RKpYz9GvvS
hD/bJH9/sHdiakBO5RyjnHFsOL7eiYVuvCpToonMui7iFKIHrMiewR8a9aP1c1qH2Tj03DVnKqf3
1qXdyJL2f2CSk72ipsWsLNtn3QVScKRV7nywVgaNQ5PLz8g5tjfBLMWZ5O69dwstivEwyRe/OP7+
H1nX7M9OPYmMUAcvP0HJPow6vFBj3x/PWeW+s0MD4pwLMJuuMaD010tt9gJ5ZqnbKB23La7UZh1W
uN4XakiLZGkycabR8t6jUVYfxyf0iykWX6/XL37W49rZMOJ0vEsLVYekztz2YUO54swOPe7AkzQA
NpfNrMEHTv9GrdLBpxenrRS6YZZXH5yB9lGBReb+7zvz3VW4d10Lwjip1Mltb9RdWXsu0QRWeb/r
UyO4lkKeEzt997V5dCQCmriu5R9L4T92xCgZvXlrxyqVq/0YJHq1XjjYNPfJ6gaoVf39od7bFXSo
jnUMSYVzqsxrGKivqJy4Jabp04xcA4ywJfLIpyK/L84pPr23Gj2+I4SKNjF13euH65qx8OyOwz2s
fXbVoF+8H8vMvzS07q63ZVNnnu6dT0ZEphMdGj5rnsqflb6FjsCRQ73MXcdcVhrWnEDOTs9lEe98
NZY4Nsbo0TrGKYZZd44pp5xzrOfZr5Ma7EDil22QR3meDp/++ZvxEhlNMmkPQ8bTr99iqk1o+hkU
fy+UbpPw4/Q/msFBgyU9GpnR+XfO2QW9Ex25semWkpOQcp9e2zCSay01uizFnKdxKbLEseCAj8oV
OweqbaS1uSR/f8z33ilJNZbplnPsMx030x8nQULw72rhkGOO1ZXFNHGHHUoWlYgonWmwn1vp+PR/
rOR1wMJABTVRp6Z8viRUT9UOLZi5i/Oy41P+/cHee5n+cTB6zE24U04erJ4GbGkQXIjQPpoOeMeL
u81Lw6RHDWgnIONe+X2efvkfFvWOYeWo/ULJ9PoZhzpczDywm2hceIk5UJDP9ep9ligT7Q2vt/fL
KJ0za75TnhH4yarBpwJbOFXYGwOkBgt7aKK66c0ok81V2CHPsaay+AGvvf7q1saQuMIYLq1F12du
hbe59HEqRAglo4Z3dXr4Daf1tV3lDQL42rxHmBYBLTlk30Taq1v0u9PdmPbjrejGMzff26hz3K6c
FPJoGgqn/esGQnA+0Z+MUgvgECONbFfYhXX/9w/6NpZSdeJ8B+qVu4/07PUHnf1G5bkladikSn7N
NtymUR0a22bvpLr9iuhR9u3vK759occ6l5aa73EHuqdxRyKPK42BDKKe0DuKUJZw70K1IeQwlE6O
gmLjRrCvjTlKuxTO6r+v/l8Wb7qOf8yzT55XtOi/OKShRtfJKvEFB5PefSuXOFyq3IxyrAOWpEPj
v7ygWWz++vv6b4OEzR0CT4+xhG3RKX29PkIaOWkyQcLSpX3J/99K1GYOlgyC/T+vRIuUzhCjnP8a
7K9Xonawwq3ilkSCzW+SZguWNQpLZvp7b3bXc0Yyb0+pzT4KiOvkaQSGkxc7FqIs9IQamGdV/U8u
kKRcijIxy5QO3NS0h6xe+5du8btDsdrO098f9u1hYXVa6QCeDd+kIXbysMrzSjWyOsix4trsPIjQ
RWP985E8rhIw6GfaA8T0pFzihASgtJejKIcIr4rV+TAHWlz+D48SWMdTD9ozPMXVjGD9BKg0XuSy
dXeA0tOVIbQxn8OCvXPyaW5btCr9EOjg6TiJ+albL7i+R5kBwznsoTqGZp1dgvfTV0EwiX8ezwJf
MI7DDh8m6RtE2JhZeIkfP5EQhb2r5qD64NL3gn6snbu/v8L39iLIS+P/NSzBpb/eDTVSStRbK3c+
wo6XBvYFMc2EOrHWpbrsxsG46pm337tD0b3AgzvnAfNOhCON45XSdQIQf4oNdqtyBvpB8p3qTCDA
REfxzgkqnz6m9odHC+WkGZ5+3j86ebYOZx7+bV5AhgWFlWEPHXDvFDHViq2zXNovkbm1xgsfIz/K
SHEYYyWzagTqWJYPUL7d/yHgsDD4Aj4yYee09z/l+dhnM0XAavZjLPgJL+dgk8+mr8ozuevJcefk
hSB6TJ8CgBhOZvf6A6ezbOrQWfPEWEY3QcpwPJjtfM5r/LSp9/+XCYhnCOYTtE/2EboJtZHbdp4U
zCimsFLJjE7xrjUKhMa80fjAPLG5QkTgLtWp3vdMO+9TBFfPfNGT7fzmxzgJbk5nYHTgWHmSDwPy
W64/HEgMl0Pr13ZShtuu9ewp4jTTeAPMuPv7YTq5sf5bHYAfiBWTTiodnNfvemjzNkenLE+CLFNX
bu+tOyNT875F//PM5fzeZ/1zqeOL+DOD3mx/des5T1QY5rvJrpBp0eM5C5aTwPffA4XHxjBgKvqj
4fH3/1hFzLJE9riQSZoP/nKFSYWTxuPalcOlvRah8QmX7PQfs7njoiDpOY1wzA3S2eOp/WNRe3X6
wW3DLFlSmd26wJuSY+fqTLL6zqMhuMblAXyG/05TZQVZJBU0mJJQrwHOo8jRlBcTWnKYhcpphAPk
d0T8v2+Qk4Dz36MxujwitVibYuT1o7Uoksp8dfKk1kaRMgDuVL7F/jYu6AWW2tdhPGEXsRwy1TNt
//vib7YM83z2PmgFwPbE2pMreUCdyBFp48Ruj1azMaRr7AF8PbPKSUR3PLrohkUaxZjWZhZ8soqq
cggsrWXGWb5mc7zaVfux6HW4E54Wu3Hltq4RWtrb1padOfxvjh9LBwyfwcNZjFNORbTDokUKuajt
GFESad5Zbjf3T/k0WcKJwLiM05lp1HvrcS6488nlgKufnEG5OZWVCtz01tKZo2rZggTZhwqR0m04
c9zfWYrefUgLH4AT5/D4bf84Ex2MrqEEUoNAySx3ad9sieZeJqT1w5kP+CaEmiRUCGWQciNixuX0
eqmi9HoTvUyeajTaa9RWu4NItzq2hJ89IPjbRemiiriotX2zoOF+5iO+OZfH5RmNkNSB3GGnvl7e
EmFIDiytmE0aHFAdtCLHG2hMG2gy9U5r3P/rqbDJsHitbB7yxVMH5S7TZYo8YBpbVelclBXqbn0u
pzMv9e1TvVrl1AW6DO1QIKGTxkz0/TgLvDauNMg7U4b382y7Z+LMe8vRnT2CsyFS8HyvX6KL0mGX
I0+TEMSMpth3aBblMpYu6lwqChpntRq0Xavc2f/72wQ4RBuA1J/G9+mRoNUIht8SsR203gvmCs99
O/4jHIiPhNoJoGg6OkyAOPGvn65q10p6geHEK4/zEhptkzDF6M7MJ96GSwgQhkcHjkqGXPzkHRbI
CmRLERaJZTH1cYO83Yk8Ny//9YWxyrFHxEiUxtRpa2ps7UV2gSiSzrHIzKC87nNjPLcf3oYPj5BI
iQtFk4nrqVEQrfp0tfugSMS8tpGUBtcbKrEXiGbrM6/tzRV3RDSRU+EK50MWOr3ihvbIss3zMumh
iv3YSlUj3Jf1e5QEdTIGrbjKaKKe2e/vPR9ICJv5LbAAqK+vd8SA4zSC27zFIpc9I2Og7KPV+JEW
6Dj9/YO9txQnivuFeoW+yMm2cCs551C/mOBs9vSxQy4ybufAfHEAGP7zYTqy98Ag0VE/tvVO9rmx
9fnaqaDEdmlrD+FY/R5s7xz04O33Yj8wjgD3f7w2T+PtaJsoB8FsZQP662fVbluCiLO8gfc63hqy
q26bTQznZmNvD9frVU/iROoh2eXINE9sc94u5i6fDu2IT/vfv9XbXIShJh00rk0o6Mw3X28LV695
2QuKEhTJ8jtcGLZo9XUToztvXZuIqtZRvqT2hSOn9Nvfl37vAbnEqGwtciCA1q+X1tvYCaE19ZDn
6cRTVnlTTsa5TtK7q9DUZrpPtxca2etV3EKBeErdPPGted7bXYuUdW+e6+u+3fLUNARCzIlpgbin
bZbWN+rGnGSRGGpL1aFduhEh12Io6wvMK6fpTEg8bus/hos8BstBSEFAiyrqjTPmnDVO329OkaRb
j6Z62W/3jZtXSTEce1WhmsMz2+SdI0DXDwjOsW9OenzyreSES8LsL0USIPCJ2JzJzMoXbXBBoTLt
Z3DlN7M/jvXu71vknddKPAZ0w6oed+bJx5vEMflCczzJuHz2blNsl2muaOki4mudI82/81JJ/j1G
chw8qqqTwjhsDKQtsx4LWVSUW+hnpH4x6IPAi3MvHOVF6bRom//zE1LG0cbigkMm7NQr1/GXZRyV
QkObYWhMbyl99JbJvtjsdv7x96XeOQkMrjjmNIrhkJ4iqCblMwWQc52Ao/fj2ZzdGMnyn//LInSi
6XNABTsthw2zy8DzTXUCAHrZycYwkmYJtzM36Jt9QfuEa4y5Hz2bI9D19aHWFG8MF4s2gVve31e0
3RNjHJaDXE3vy98f6E2AZL+7x4EYWSJ0nlN0WzM0wxFcfVS7dO3HFGRWeplvKyTXpE0HdLq5uZdA
xs7S9eXXYlHhOV1URqhvPh31E1BJEuQjEgQy/evnpZwrIX2W/W51jRIeuNhw1avuZuTKszJGW3qs
t8jLMdgLI/iTY4H+f1Ab+G+ajO7Sfhfmhlmbn7YagexveQkWw7lcqqATT9Jv6FB8SdeyaIoLHwVL
8bOpC5EGsciNVOBcUc74fuyMJTNSO5b4I/VGMs2Me4vDFBaD/TjrLhQtxhhyOf55ufX2S+/j0ffb
nIxu+bJZm2d/GBChr3/2pTOp2FJrbu4K0eYIjBfmVNRXqivyK8MvPETt/WJen7VsELWMGpUNhb+3
nLxRmJCX8xJGTNiC4daojmoJqJJXwRPtHcu59uBSGj+RhHfCzyUFIb4bLbQoPB54M7WfzJXAv4Af
vtXpVTcU9RQzuW2WTybmUtAl26lI06RmSF7GxTqFw2ft2EPxcWhdYV9UYZjSIORZWvcFaWZlb4nd
L9p3LwaEMDd7h1KyFlNcGVWItvEgR7EcphqoVTSS82u5M9c8gExbh31Yo0fdHTX0ZWqvD0ep6eZn
1TWelR8mlAK/9CPl7JxUQ9uJD+Bl2/TDlIcbYGdljjmFyjzyo3ogS55NlRmQWu2tabZPndeBaQ0z
pCN2ejT6KVa+WxX341GHpk4w2FThFzdd/fFrp7CrUTFNpkZ9GtuCpivKz0U1SErZNDQvpG1N+gF7
o6mkisg21TOvLAyBu05lDWr74mm/yj7nbjD32FRy5OfqslKzklggqG7GD0OStd0vi49fVzRV2bIW
8XEqS46dr55uvww+jH3qrqYLp6dttZdUo9zubuI+GO2s+oFRcGllcS1EgHrztgyFFTDxN1z1qfWk
4f6yts3JSprSYy+NWGazX8g4D+bBHONV9e0wJdhYLBnLc5DDxyJdazDrqvOC7bBmbtO8BG5p4BcB
XkKu3C2V8pevxMrZMqJJOeV216sAGORBjOE62piDNfgYxGU22WpA5Xaz0l/jgLkCWzn1RmgLYl1N
4zlw1m2Es+7obZjjrBD9+tLJcDOvFqtzts8O4tbZJztMp+YRdqtGFTpMxRJDi9h8dNAnbFzmNl+N
2xpJJwj/NOO3J7TMhTElrfJYfFh6/wZdc895mgo0+fdB2hKBYmB3ozQSqERmJi76tWLyGjW9s64v
jVNzULFAXJFpiPzS2ICINIVoBuPaHqy6C+PjCDw0EjkJOaLkLgPagNFmlcwCrpWAyRnG5lyr7aeL
4LoMEsxUQAFFZruiSY9xg98EMOZMsa1mVBhbs7yAsBRFFsEqT5sby8oEKFV0foAlR2uLu+w3tx90
l8cYamzGgyc7xBNg7axpWETbBERGRQRYV/2oi7WQMhJWFg4qPuIhxvHKN6vemT6UreFWw+UwVbJT
h0FDDR5j1P0r30s620vdm8YuvFqhXZTLRl5ORGvUjSsznLrIRsPGjS1HiK6Mc7UEnXW52TXh63Na
uatSDw2elGW4w8bFX8zPQ9pS+5DdYY1UHGeSwr/V06b1dQBoaLR2XbY5S7SEq8IgAQ+NwEgQyS+G
u7ro1/6iR88jR2u5nloMKTBFWsKfQW0x89hPxer9nrp88a9NoxyNr35uje1j7cPIB/UHWAngIUTS
9qdlE5MjayZbiBedz/O14aFc+LhSIKsnY2qH6lBVmWddj/gOjTHhC6uWCWHfKFdrdzmkW3VY3BSV
337pMzPysiW79VJLfgxhHuytKiw/MlfrmPfUuIa4j0Hu1uWOdtOAGQhD71Z+9FDSh7zbIewvni2b
3vcPnim3nyd0xGkLKCHCAz8WIwdTlmqNwSFU9gG4tVFdj2uTuom3kKbHZRFa/bOtrEAYkajrvrsR
bhlWD1aZVz0+DK2b3vVOrtcb4l33vDnmKp+yJuzTH/6WB/V9UYrAv596YwufwQL17X5sRe4n0uzm
9UCuuuJCoRtAo7te1OmvNhzN4Q7Yal7vdZbr8DtbtmXPpSZwl/vBwxH6Z5g6hQexcOA97NptHuxf
uTPTnY5EO1jsavaIoe9du2Y8JZp18j4169ZvV1IUDtR+PNWq8inNgsloLpxl9PBtN9wh0+aFplBI
dYw2dDH8noN1MX7NpYNXWiQn01EiHifhWN+tQWtlw6BvtLclMDTmsYpRQsoyHYWhzF24Gq08olIH
afeYCnpr0ze/fFUbRhW1QT/ClpWZNYXfeqcwuifs/OqcjKFlo8sIZNjmWXHZrti+RcpU9dQQSAM9
HIJgruCgM/fob/HvWjBRSCWSQUGriedAD0b1UoMLHSI4VDkmBYVZmjFuMMwFWrMVDJJ0mwMrMsoc
Ew2dMTh9ShdR/8yargjoVlbI+LuqM59MQccsttmLduz32VD/GNUWPADw4sYOa1wO7r1m0Rdo5S/p
TSlticOcwkItMBn8csHO5QtOP/1DteL05uXuVF90rbbvu2Xx7iGeZtN/18JLFpiDhuc4elfN0kv1
iUwhoCUt3bA+9BviFgcETdJpZ+BupmO7DQf3YhsNYC3Afeun1vT5WOsmLodhNcyE3qg0IomFkYoB
4iFHgNtJVewLz01vqG4wuemOJhO54P6+7Card3adHHH2LKap3g29We69YDWdvWM02YHiA9WQbi07
A1Bb2sukq5vWiGdA48nA9EIdFq63FxssZhX3GOyMsVvOfJR8rVAGmkG1TvE6LKq8xAfGx0oFH7tq
h1pcmKEghN1Lkq9i1FcZshcr1mWNf4HX1aSRrFkCMzEE11BkHpeKVWvhEdqYKnXiwWw9kdja0iYg
u0w+EO6sL6PdNnNkreH42Sn87LOb6fS3ZLJzbw7In/BGhDD2Mm+ZIxn+gC8L3PBwicJgJFlFOKbz
brq01uV9227NeLCcseguMY+T5l7ZeAN9Rlx/wtir90UeFe64MAZq2Zr4etXOLl0Do40L/s7H43eg
E76W7RxPaWpZMTlK6yeYQEgFLnGtuUQKv54jr1HWt3Bx6+vMbjedgGzOeQZDT/YhF1sPq3zLi68t
nyaPc9xDMAEZK6yXEDLY0z7sGmB/dWnFFDv1vnAqfkkblhw8K4NGRnZhZk9DWRTpBaL3i4WBlQTw
6RVB2MahWXUfy8oL5N63CjRtwlF5095uR4ORPg4uYdRuY7vGcgbZGwnXlA5Hvzbc3abq7mHxx9r9
VJdZYcYLLhJTVGu/G6NS9lrfun7WQbXO7DCLm2zxzaTle3Yf+s2wLnCCqd3L1q4wna61cMgufWVu
kQ0zaI4mfyKYjVvuVPumnsVHC2hV+91sSxT9A2ImVjpaZYnMev5Zu/TDcjeHMxnf0X0oAyne+Ndh
VfjOgRw3EArznqb8VW62Xn55CK88Y63DfVLIPLeTZgzDYT9tmcGzmGMTky05KHIvwD2uUj24T5a7
jgGWj/AAYmnP2cPmZ40RdSDvr/WMl0k0L1hnxfPWhVbitZgtxwhPhcguSp3frb1lfR2dUN7kOHE4
0WTY2UQwDIs8blIMGaNlM53Pg2WsX0VbpmEksIoyHyw1IVngAnGon8uhn+mNleOkmg8cyxWfwUZz
82GGYYg7jLj8x00JpF2M1sqvW9NVYdyi/E3CX+ImlGSZDOwLPpU77zcll5Gt2oQPM3STYpfqfEqj
jBm1vMgX0Xt7XJqWo31LIP19OqW0gzeR4gMjW20+O4s4AqJgcxZ7mpDjLrRn0KCplulhs2YDHSI3
y+qDIJ/uvsjCXqIu8Ms8HjNF7GKy4Zd1tECRrC8G+K539N6sKmF+NJuXvT+ZMMQENQvny8vFfEDg
XBcXjRMM3TW5ClVbyWcpkPcL+XeMQuHvO2oHOjwEFvmFsX79yzK37Kfs2uUn8i8Sf7qyumlcsHl7
myr9bitU+dikotKJwYZ6VjZOYwejtJvHocSsfF/U5mbvfe1VJAVGGorEJaGwD56pzfLSxk/pkTm7
m20x9T7V2zY19sMAx27dwUDqEpkWHneB4NaKgfGij5VWTpCTDDYUqHNle3dM5RGn2CAzhXsw+saw
F/7g689FEwbl5eSUpMPTbPi7rZq5h6Ixb+xphyFjhg22EPKlyGDOR4DWjPqxUOsyJnONKc+BUNze
AqJIofjamwftRoVehIkMWgEAKcLfGOzo38Ykwt+j41LZzkXar7EylMvQMsA6PAZghxOTY9bWLnUp
z8G9HAUjNS4V35ZlgemClyQGP2O42T8YllADTaFZkiKL4XOQ+u33ulmFfWXDTj+YhhccvS2DoUeL
gy7wHuZK2cWFm4I9kbI3n+Y2nTku7ZZ9xTh++eBtTvotnFZxr2xL3YciXMpDR8YDfHJyYRX7NUMn
7COKfr849ZjvQlMHaSSx7LhdegxW9pWz6O8+kqRl5Ip1+lHY6CSg9NLYXpJiPXqojGE2aNxk27fR
cGao8l3Q6Iu5HO3vy+IoH07P2n7rCB7bzldBcWsVlvHbUvXyYRb0wfd2P3rf5qwqHqWLSgaUxmq8
UjhN2BxbRXxfwfjMFxUg3DXpl7z+rXtDfG9GXVjEt3X9lOOEqbDq2ypc8/LeYWxaz80vsxqHNV5W
3J12q3CqCuRmpa5FrbuBAmHtf2eek35d7S67V1zhd14lpxc5ufj+zby1H5h0DtcaQxty/YZvHqHB
os24KgV5YFXJI23XwXqNEm+t8CLAZuxDOFCGR4UuJ6qqVR7LBDwU70yr1s2+M/B1AwKFotEeb5FZ
RUWfu/6ByaX54k2l66FPMoqPzuBy3C1olz6NKmr4RENrHyLH15jwFSAJAqZNYg13i62hcJRat1cb
M19nv1gU9jurnxh7Ts40HfyCdx2FU42VVasshYnR6LPJ0tlxPqZ9IJ9AXlSPi6XoA1H4qTGyu7A3
js49xJDaC/RDWWXuLwzMqttlzMfsSmNa5uxC7J/K/aAxhMGG9DhRMVIzuzR7XJz2WofhI3d6myez
mzfXBQzv6XJoK+9rO9viVhcC+xkzkPJLRsKqrvxsCB9kmK4a7mMJx4Aei5vGq+x7HKG0X170JvY1
ceZ0zs+gtzUgoCatrp1t2J4cTJWmeHBHr0HyaBVLtPJlDjWjSGxiZrk9p5le9Q3Rwq33oVVaOxzc
MIHsgUyQznYZxV3Kw/N21nB9pui2H93Szj6VA0TfKJ9614oyQQ6QHA0Gf1d5UV9D9zuGcLpX3n6Y
886PYdFMd/60zoj3ou3AC9gWL96gZX1E183Wsew2D+tZbIv6XUba7saicoxL9+hetguPtmyxqBff
jzjPzg8mfOlno3PGL7geVl8ZE6zXGWaYOp5wrv8SYNL6k05gdTfgKfW9cDf7suUxh5gpOeWvZkqE
WgaYf3BwS5he2s1YBayrVnaUSKdllxr2bEUm3lO8WWIGfRDLHR8qxD0o9i1QEURPv7+bqVKXCCHf
wrzuVuF+ndfRvfW9YvhW5aXzBRMqB1cgp5q+lyPKU5Gu6H/GY916NWGvqKxowIPvGxNmkmQlw+xm
c3s9RCsv8RYzDyOHWqXVTacykhTDVGaCa13VQuvqhRet1B0vAmjWS5B7OH6lVgclBOBGe8A3My2j
dR40JRC0Uor/LW/7Q1qL5TYNjsYgHqPYKeql5WfxKNtA7cia1iZ2xq14Bqaf3lnKW+aopj7a4jo7
Zm29M7cXjYcmYTTjz9bGmQ1h/yoY1uGbNa/Oo7eFDrFbbM1920zBFzezzfUSy9vysZuK9scExPoW
+QgclXMvD3WED6f9bGgaqZHFDQz5P+/Nh2puuAKw9kFUyhWef68bw/+i7I5SDhSx8yTnmatjaVdY
P95Q6upqMgr7uhopksl97VYldmOKZ7wQkaajZkgpSAMHMaeRrOUG97NpjDqn6ueII+59FzhAZjvZ
L4gfFVTEcZWV5cfGpp6gD8RM+VD1aXEzbAglHFIRmpcBTn2/stpprsCvk8VUMymGOQX6kc6y3yfA
kNMl1oEIJE7THQB6zOoIUQ68+ducYdOPBfNCbz9NrbV3vZmMvpmKLY+tYRhfjB5zWQ9wH1j7BkmS
qHTraohD9B+vGWW2bsTgLf+U1eXUxfilWxWirDO5V4BwlB3hdF5/UpgCL3G9dPYWTw7WaU6QrSFX
4ZQ/BCjx+lHdTbm/twNl7vnG3UbmBtW5tkbxArgIujukd9zx3ModbyrYcctFyZTo0RfLIK9QjuRy
lKTVMiIWiYtQGno+GFnn+8ngBrDUcYjcnh2aZVepWW0fx6nqw92mZXm9Nis+rubgYn0binX8mC8e
t1rjZ4wxKzU0F7nPoGi3gTx8dtNu+9aH2ugTvmF5o/RkmUm4jGzuqkzrL5Mou+/YyDpZ7JGh/GDI
sN4W/jLJhJq5+TDpVVR3BlIMU/YQdjSBE93aE848qcqHF9NesbEjAjjqg5NamZcETdCv38sNj+Wo
KSdOgQgmvoJBqk5lONoldoQAAKA450P4w3Pzodn1w7gtL0uqzE8Bg8OLFXNODs42q+e2XsIftWor
ucftsXlCPN35olpRDPFii/rFwNDSiQwq7s+bKEKEl7yw3ZuDxy4NPbVUOzGqMNhplXb5xUCve4ys
xjG3m6wKyVk2yuJPnjPSXjS1hTKATQO7SvKuDHSEXGmrd0FQtCVtDrv+VGqEE5BP3xqBz6HUL1jJ
k4ZaPt7eu7rih0nauWdpHfQ+5ojbqm9Jnntq2bVa+7imo5fvYOdj994zE/om1tkLsh/VdmwprEbf
3weFCIKdhVwPycbSr0u84UtJZ8pX2M6KVeOWTHdu6OKWmfZva/UNpH/5Drl14YZL97XHh9DEu131
dkyPmbJm9W08n1vhtd3V6OBMiUynbdMdQlyPLvGALWTcbJt7p4qlvJkNsTSJnhZKoWwDthdLPSAk
L4epW/aWRY4BAiYDBlx3NbaOBeS+h2JQlsEfn9sPpl2Qt63FZtT7ja6vE3tN7t3XFaiBSK+qo+NW
1v4HZOlsP5o6T/2EEK9VRDPE6BKPz9wl9SAkDasuzO7mFWGciEZJaRxmULtL4moUOulDh8HA1rGc
W1yNxweGKjW1/do25jF8V99y7SjCNPpq/PWcbDoSqTk/WliofuxqPekDcP3ibmwy00pcNCLupxAB
RzS9J1TfG2/BnhnjOUUmYIyWKfYqpGX0VMsiA+NRZNjLt22Tb7elU1KquVyDdRRMytW7bhOId4oK
/8rrfAjMi6HrpjnqmP8/SnbVBLKmCiS9CqfNCMY5ByoHK5NFGrgXhajnZgeV2cGWIE7cMcpMiymL
AoTH09hTqf7mNNVkHCRV6iU9Vftj6y/eb4mVvSJuZdMaj2wgH+vjajP2GGeWWzJgNf64uKIWkWnm
64g2hoM/uC9zv467ugPwjWOq1gGgC3tbaPOChy0/YP0m3Zg57dKT7S/BLUOi4XMKRM5g4E8rBD3b
ZaPrZ04MAnJc30S8piP4UTPnbqpMp/ouZL7RlHTC8jFlQt/tal+EayyoD+5CXZA5wS4aZGQY40af
ea3Ky9S24PVOmrFM5KLMgGk9mesQK2Z8NV9yaykAtOMOsVt0ziecgKmrTUiXD4x8TFoYvalIhJQq
o6kMmEmt/tTdqZyUF2O/vrysS0mO8X+cnclu3EizhZ8oASZnbskaNE+WZUkbQrJlzkzO09Pfj303
Vrmggn90ozeGO4tkZmTEiXNODJFgPvwwxsO7Hs5aTr43VldpVuTyXO9C8dgspnEP93cpfKsLPRBW
rWyabUG373pRFgBYHFnd9/+aDIxn96oPvW+mW1GG3ZMIVZ1vvaZOPximyHVaDdPyPs6iuTXmMv6o
FRYeFAdGeFvNpU0ICpX+xIhkPHsH0KczR1f6z7An5PGo7DH6oku/6aeyeXVKATC/LAOOW70b50iS
sXLBry21ttxz5i0dtPaBUnWpAiOy5mdI0uK1pDPBRebFU+vnvRTpNY6l9JOirh6+VbMbz/D9F0Yf
MIOx+Wg0PFvI1u0PgZGjFlCMuje6Pq7jcpup/S4mBpGDRvfadZ6ukWaK4/C+5PrsgrGTwyXNEdS3
EJkd4YdJK+3ryVpMm9ZMkd9PcibfZcnyVp+EjbXhwH3nOgPBqnFs7aF2y7S+bENHn2gwFQPDEZ0c
mBIbbVc/62sTqywLhxVr08ly/s0bWoMVqSbTEIFTn+QYA5ZmPdWWb5nAHhHWJNYZl6AE1y5CGuH6
Uqj7bHUa2HmlPl8R9oyS8oP03rddoX6HojDNoJzimlJ4MNRDOnlM+KZfnrQ7zywxfdGnRN43pCBa
YMPyuWtJ/xvCgRvTfEI+0qOMn7SGJDuacIAPi2rwM2Id8qQhceZzE0Xgh2ulqekXsjeLgE0yPw99
Kh4jmTYJreCmeSuzELR2YJhc5vfTUN3Z2JP+bLh5bkGa5R2evUq/Y1B5GwLZFRnjN9YO8ZSWsvkR
gvxp+9SY+7tCk21xGdrdsvg1x8veIUak/5eK1fR49RveFm1LLm+4iZfA5mlFEkCxjd/LDGwWEWVD
QSuaLKNNVGXxnY4att823dBsGcRLi3+Cysf7nXWSiibX7PtMZhkTcZeIXEHBBn3XMhrT27IlFAdz
OrFjXaU5vztDmx/MuR/ay8q1uXJmNDcycAZregMHd8yghYS8t7G+jZlpCz1+vebwxKwqZZD+qQjc
DhsaPQyAdZdnpv3KlznLXUYW65m4RPSuPmxnBHjG6BnD1ZQW8I8+dwbHz7WCHr4VOeu4cMH/uWiG
mpTWdHIrqDPX+k3fw6LbAYtgbRYXaK5Ks6XMwjhe+wl2AixeEtQGpqlDv76am0L7nguz1reCmYVJ
MCa5u+LIIc14Jwb/3eAlpx6y0ZjfJ5hcLzwQU1ooNvJy66AOsQOzZnzqfsQ//QLARxt9xRb6RrZU
5pvICIUWKHcRxn6WnfGiWWXyBEs1fu3BZl+w85Txnj518VQz2fqjWRRzOkl6mCRq0pt7r1RtXk+e
W4/N1ho8+RPieLX4ephiAsA0CjM717J8/FEyvstiumwZNpsONggbGWHnb87jVIMe1vSJkyGfSfFg
3tRbOxNxtW2bxLxscZug3cQQ6I/QKEACpHLDTdyM9rhzkgU2YdJbmqBiUKKNriMrLXhmOgMimNiv
8071vZEHBd/uopRKo5eMIPMjq8buvioXkloRtqEVzMDVxtYqrSkNKgYoa5dLmDehjzGR9SIYixpe
lZGrd7uUAvbByYSsAs8SYj5Pmlh/hA6LM4AmY3IDR+HhojoJOhOteYAfhWF1m5dGlRPcx/KbaGiP
cUsz8cNfZOXca609RLtRdMWrU5EdBUkJWO3nIrK4z/S8euzqyfqF5gJ8psx65fhNVyK+eDZxMpTX
xjzry1XWmIlg3GsI2jRElnMLV7fKNi738EKr3a0JSsLqkdcNuEPsIga45Pswr530Uid8gDzHdSe3
zKpMHtMsmoF7rFEkWwUvyQTO04GVq85eAn3uYQ/LbMme0HXZBRNgsyjirzfLxmbAc+dzRdLj6Llp
PlpMdM0NHR95YY9FmOFh6dkXduaKCUB/nL7FvMqnalkQGU+plzC3PiP2BQODprEcLlVd7YCEors2
Xv058tGWT0KL+x/oPTh+Zc+Mar5eNbWb2HRbM4hEBRXDDF39vE05f2/wBAiQplPS6NINgm1GmsXh
LPWm8mUCxIC5CeRIfBNbitjErjtmAxXS2Ocdvm/cBk64NSeKCN/MZm9XDp1Ir6x5DG3fnbQp8aMB
Z6IgLwFUz9zZtj4qq45/lISUmJfg9OdKkhJtXDhQ5sOS5f3VbGoquSI7s6/GSnPKvTWUQxJYVgGp
hswBtEbKQTabYtAFAMwSsXliy1Ivw9zzILWRRPcFRdePiZoAiY9QGBwszIX+nrlRxaDfZXGcAOCf
NgCt3uayqkhTdgWYehbk1dz0yGeN5kb2o/opcmEll5NuMzY+9Pqf9pBbW02P+/oG6J6eV4cociYo
1fZvbyiSXzO91Y8c9PXJrGyoE2GFo09gZBHZW1eTmm+SoTJvO+geMMToweKjNMwTLYfBzIJZx4Yc
082xeXNSRRBkoDnBve46pwnSLGn5FKPD1u/cqjT9Mm7NJw/q0Vucy+lJqx239wu9nN5KTKLlJo0H
cU8+scBQqfnxjlt8N82+ecompXk+sVqmaKDgncAcMxuSljmqEiyP7HKhdlvazk8wgAFqwEEemKty
GteX/WS+WbIzvxua09+bggLVb92h/alrUUk+QhFUbULamucFD0hKF/bGZUJKagd5MrQKzgq+1Zh9
GhjTDhUkC45+Ue25C+N3xxytDnvpeTHweaoTe2MKy0k2IS9QBtByHc5qyD4IEt1IoC3jGUb/vIKw
5a8xGdEKH9j0G8ZKXZUucCcduax6wmAq/5VNQ6Ng4S/5bZmTeW7nIapoa9HeLTZeOpjTbkppa9eT
XdTB7GQmTxaiEt0uIRcMvXF3eq0yLXujIEDHnRRiedTlrKFaYcb1oxnN6YM+DxLQSI504bg+VBXA
16Aznbuduh26sL4pTN343pRU+vfAToYZ1DCvXmeUdS+RmotvrZ2RYsMAT+GEJaHxFFuzQoE/J8aN
oM0dn6kyqt/iQa0MRGqQzB+xcev2vVZmwh96j/tCzH1KO4lm4qNtQ2pJY2wu/bEuu48BwcWrTQka
kW8YnE+DJIFsgh6Xt1X2mHRB3S7Rd9lJyEQVHZ11qkZMu8JSI+85KbCf9vtel/eTMU73BcPJKqBL
M32DUUcRMnfDrwlmceHH7bqL29ZM1NlSZeWzoiHMhvbyKQkEwIDm0zuIPR/QCShqsbP4Ou6q0gka
U2+4h0f+0q6OzT5mvEcMOJ5rYs7PzCKEONRGU3cftSEUi3Ql2vumOcYzfLRePFOb57eGBdTNm0/F
bdV00R1yGsxzQ1ma57rswICblaLEgbMsDCIz1bsbB1DtCVCxetGiUbe2jpaDyw5NIm/gTJZ2gK4E
4Ip6zaYrnUpnDoizkDdIvcr7uWdEzEbUBh887mglbzgCqDwiGHvPIjaqaWPEs3Y2CtrvxPBoenMr
K3y0yGJ4T7bo36Wx0OXHwTNhzIy0Zgp1McZPMkys8AJL1vG2rHGM2XEUCGxQ87grlcUsZDqwQx2R
uRsNeFNR2VwVs2quhEls8Z0u6rJNl5v14gt7Dm/RWwwPg+5274PZmc2ZxDPkssxpxZO5qZC2pGm9
geONhD+nic6UgcIeLDZRe22sYfZMpqguedQWaoOjx3EwI7n6SNg/rICH+67VCvt3Zca5vRXNUL6t
4YEqjZ4HXt5kEudOOBXYGtIvfandUaJ3iI2o5IYSLvAMGMVN3iAugB5jhzeLkzPRbwGIg4sQL2rY
eKGKKlIiM7lYrBIEuwrhqQNgwP7Y1WJm+rmnuDyLuhh1tk9jXGQWPSc8bzSVU0PZ2YPWTenPUS3O
awwfHEJmbGg/2qWmKLJyXHfMKYZtE+kaGsOo10LScnswfrAL0yuo+D+nsM3rwCgrsj0nIT93FlfH
EbLMtbNUr+AzTQtNTgJ2Wsfb1CVl9wdBJeqntOsgG3mjfg4pJ3a3ON0xm8kuhfFWQoYjWhlcw2k5
aGdxW3MkAP69u1avjLsKBLrchKMxvtQ6tyabzxzf9ZJxQ36apfbl0ML98ktPJU/jTLsMTGq0rtFg
j+xwyJXxtofY1+ANVZlU805GF8NupHbBh2vgamSTeMy8KYLIthIQlcXEof1QDwkBNyxfGkSkz6PR
qptSSybjLM0rbVeKqTP3BNc6C5xOdbEJawJIkHFA4An5cJGV9D/l2kmEU+f6DorS4WzyrIJ+Q5HY
LRFIB+xlUApCB7zyaW8PRsZ54iOEDTymzrJpfAzudTYmTDRrDeDxa0RloAfllNkOs2Ua+LnAEqAV
3Btxtx0qJzd2TAoC0k57o3lWqT5+jCV3EI5cdJw3aTfX3xxPivwKom9ymRItisAZ16qKHjM/ArpM
EvkOudczPqTiEtUibWxnGdM3MzbHD3p8rNpkbeZtwK1y97YxCwBhJhwu1AP439J1LV2r+YEOrrIu
Y0sl3yEddB0J11D1UGYSAWdkQsqSBU0FA+ssAlJrr5DTttcDRPM+cIG7ljMmJFZJfEuvddIfYVgs
7yReA3z4yTHD9qmLMqQg2wYLLudc0Mp/w+V7fJ4iY+r39ORdtfGoiuFY9AJ3SOprwO3IWcSLhyUa
tl2u7d3EfebFsMFil+RaqW8tbXyIVVqivQvoEeVmSTIr3EIO8aBGUZoWG7OFI0Snez0AZj9jVqiX
7lAHLneKTYbtwDSj0+c9dqp275feGDWalQuPiUK53sO0Ha+XoV2A3xYiw4bGSP8QQZru6Q/JrAbT
dLOnBHsEY9Mr1eD6AwuQJDMrZrDi1iLkNDKj6HchhkgoY13XwUsRcUaLQbBt6N9i45hVixOe1WDL
CSZFJLiB0nRahrTgSnuH7ViFNxNWau4O5D7jbjJ0WnMmNHI845qFcrlsBp2mlSGibySP47CNcVC9
wExGgrBopRAUxy3bd5w0XBXqtJhDP5sJ7/QRAXzOcQWnmIZw4sDtWlL5ZmV6hn64xEYTt9UhmzaF
MZi/4qUkBoqEaTS+MAowWi+FA+z3BOuHJq/z7xATjWpLVT89DVFcxOeCxJveRlIZ906k47A1yYod
2dllJ+kaSnk9kty81engfsMu2IN8xLSicJt7C5LOxdC7m8ZN9NdY6Y61SdNJO1+sSFW3jaea+3Eu
LQ3uhguDXa2pfREaWROYWg8rjIxcoLwu7fZHGefUuSm2oAR5SJzhBmTcvCcc0ENCYwYl1yhzISC/
if6OMLUMgZFmcByrFEejsf7vHjA7b/CVprprQiN9YnhE4TNKjPxsxll12kB4oD0Izad+mdHHtZsa
wlt9wdwU7Xc0la6x1wQYXwBMILlKNJsJkgQX4W7laFB+Yjze/SoivR1JqLPoCY/d4X6Om4EbprKj
t7qb59+RA81ulzVe9u5xSTdbm4NFJ6JO3RoLmtSBFzqTcgbseJrdZiw4N6gYSPwovbOfYPTlm6qc
ZPQl1vBPdHHBaMa2m6+VGr03vF9g89Axtmq6AEsKZdkQ7q88LZb3hNqKp5I5nLa+cAYzSJPU6tZ2
njUEWuLkrwnergzukQtyexOkjq5nsmo62sGDLFqqpYB8oml8/Ii23UU7znrna44+WpwDU8SwjNKo
2bqVB+2au4WRSm5kLlFAQ7a+YfKYNm8czdaurKhk2EAix1ztyR+zH7UiKpPEQT3q9YrQD+Gx+And
NL1D19rBM0z0QmxhhId3HfEpDkjzJWVaovpvOlzx7xW9m0fLpo9gcjteFSo3HtLcMMv7Oh17rHa8
ZJjPdHeYvrVx22KDujQGNkBV3oX7WRnpQ18ZLcjTOCNambUFtJHcBdPURXczd0uVJOxtYirKxamt
7Wajd5yabdQlE/HRG5vyvDQnvUeOO5quB7ZqER8so+OPY+Q8P6tkqUSA15rC0SCVc/ruKogTeywy
hvB6oMaB0MWk+ocJ3tyHSWnAp5armUsZgbWHZgydbIYBA72h0/L3sZnCx5BM/xemUCvMOk+jSSAg
B9wixTFe0IPA9CiQB73UycRF3nTS29f5mNFlRSFUnE3wOx+oVSoGG6d6C33eQhw0yqWWQZujRPQz
Xc9zGCaAJJswRCZDHuk4d2DTZJsWqoDLtIF+t0kYMenSPOi5niDXGE/6XCfvkwuzN8hzhywX9V9T
B7XmhndlasIzIvMnyaXtGmc7ZRT2N1HoEHl6TEPuWiG7JajdsB995G+wmSpHU4+Zk8yvbm/LbzYN
LW0rw0UTm9jzaE4wGypKgqwpSE1zYZT30u3cB6Y3qhdNtBaEJaUiPSAeAh8yHa68QpImSnTNjfGG
nzyET+i4xXmD8GrYSnzfu4Dfoz2GaJ4vlmVUcEQAUH+1WRK96KBpMGrrqUjoxLLFfN0oxAxTcFh5
lxDcIAdAgf8RlnNsbmAkLbThHbfaw7Dnbxpw6xT3Ht03kmMo+X5v4JO2jZrOuelSS0yE6lxaYH9p
+txUWfLohZl3R9sQxGUMw0WsANekfNcWSFumxCTdn4lsbyQNlBo6LEu/U4gdfIRV4bsdA1XsWq9O
zc0MF8KD59XNF+ZiF3hdaOsNk2p1nmzNIQaWzWF0GFtZuM7tWndaBJV+OW9VGzVB2A9ge/g36Vft
sJjfo4wo5mNwmTCBiLJk5zYV6Qzmzc3vEcHfVVIXnb4ZGo1+eeKiKuBNsyEDq6uj3B+WWTwjQOQb
TzOW6G6yyEdjcrBqqeFd6kBjpGj+mCkd4U1WevddFi6WT7EekzSEUnIgNF18HxNj+R4mQy8hhK84
M2Zw/ZuZtkYdLCM4TLAwgSJcfQVnGm5gRnfFXEUC+ixltT8bjrxGLtbcuF4E4diRBZl9ZDodw6K8
apyI9LTn9Xam1btM2RjuIIqa0VkuW+9elDEuGp5Hx/7SGEa6GbTD201I2G+RWHDXn+up6Qm/7Zil
3JWNoBbtaLtvKVbLFBliqtS9PktoAXDGWkQ0oUa/C41cv62neK42jTZJM3AXJNDBpPX922CMYtyO
fSPTnRd7GWcq9mwyLQioC/S5KEo3Ekgw+TVFADPbfhFyCAqFAJ7EbM6gXHi1nlzgP+YV1+OQuHdW
kuX1xhiWHJmWgmN3i+SHpnaPToGXURvFL5mVst3N8RJOm3kCstpFMYnxRvIWm81CECe3SOlS8WLz
SkhQIT18SGqHXKJm9IWA6DmQhMyc1Y+8nBionqD7eFDdjMNLzRiAawYidM9wZk2akKq1r2uLvnNg
LHMFtditUrwYzVDCvCVy+YJGyo0MJZSXCSQVJt4ILXuTox/6pcJq/q5ymd6asNK1lTAIdgwa61CI
quq3Gw4Uf+C6YIWgh2RcqUXDpnNy7ZWMb+wCSpSSFHRo3FtZGbXch6a7vEZi1K6RmA7aJWIy49do
SWMFZ3LomcwSis4BhuOF/qhW3iIuMCQcfqOPabMz4CCABMSJcqZUu48ZepAFytT4YIOmWY9929BW
rnub9m6mtd75LKJu3I98728LN/h0ZoJmnKegJ/edMYAh4XHWX0GI4JZUsE9uyA64LnKtVYO/tIAY
ezepGwAsHTXBNzDJnBREDTp8qTJz7+1CQYbluolu6xwmsT/wln/AUB9u10IPKo6WowcTQrV36CTD
n1kFghwMxkSFYU5uDk2EkSovXjxzmKMqnh34WTlwRZFirLvFDc/8mQO24QyrV/FjbJYdla/m1S/4
DNk5IFuZ/4xk3cCCCDMgJdTceQUnvawepYIBQJCFf2FaeB77SctQ8g2neH71ZnsZyOMNuCAjUK0F
C4e0EZ60mT+YCVqGgC6U/W65jXPPHdQaOxVG9LnZus1W66KGFL+pjCpYo/O801PAnW06dcDYlrtA
jIzd4nbloM6beKqnazKXsrXPIjra8zY2pVtjLVeL63bg1jzLlDLOXTAR3XcxmKeEV1Mlb1vEgL+a
UFtubdSinT9CrOjPugX87Q7tWYi3qXAU7yY2LbVlilfnXC2dnVdP1AXiSXgAo7SBKg1+vp2S5XZj
JV/ycjE1ckDKo59elA7Cp/yCoxhKRFP7qoY1/sNhaqhHy8UrLYKEATQGzzYChIcAlMzfYZcOzNvw
kC7tjAotj6/6mVm0XyuuVy+BP80NGB6A9Sd2DRomZ6CQB+LuXM6WV0P8oSFs6q+iV6HfZ3W/d7Jx
uhMix+xVhBGfrus3edbL/dfLHwq+1+WZ1Yoc38XGli7YZ601Gtamg7ZS+EivKIdyqMz9mQZL0EDd
Wd3So/D8xTKjy2bKoQV/vfjhVDEGzLG6rml0HQ179U/5vDpzwmyL1l3pZyFX7raRIQepYCzgNqOq
SKA1gaJFKLPpnydUVGhEt1kJ24QkBsC7trvnE7/oUHt++IsOLFYgPId1U/A5ImUSh2lhbtLI0wNS
paeaVJjAQy+8QY22zbvRwt/LnfdlCQKgjxHU8BnIAT6Jd+JNHVoA/PezGGK4ut5K4y9nsXoiQvcm
JXFZRMCtaOciiB05aGTWKlttvn4Lh94Q62qrw4ezupvCiTmwSalGs2TMO0wQ6MDuu5k4BvQ45FKk
hZM1vTPoVz9honNsG2K5J21r3YPSOrC+gCDZqqylD48cUL+zoZmQ5kq4uJ02ncOe8/ZViXZbGfa/
jX9YRxzaMI3tdQeyvjzYga5CgQj/hXYfRnhIroB/k+p7YXIXnIME0dr++tX+/aCf1zvYX7MtEKZU
FcLDUhupaMf5embdS/gYBlzxutvUbl0/eFYe7b5e+e+dzcqYz1iYGjvMo1p/2R+Oce1sKZmY7Gwm
JGkXEdxWLt5K/aNXy3/vkyGBbBsUGYA4n1dh6cTwak60Mcruwlqpb24hL2jKj98c+NYn9s3f5wL3
bcIH3WMagnzNz8u5phd6hWCnNh23WQc0HIA4/kBcI8++fn1/nwkTnw2HaeS0e/D3XV/vH68PKVfT
TAl3Q1jr9TkZDFos5MNJAMETVXIDnHti7PrRFQ2MmFDAI004dC+UVNh10XPmq1iMP8MZoMvr0hVJ
bOLsDrdG94TPyLEdwugEFyGEi/3Tobv4yEQIk84t3QB8LsYgHefODSqnHcr/YSsygghPeGmafLWD
d5lAJiej4F0utVPDde48OEdTfWKVY+8Pu3IJeYopKHDiP3+x0YGnm8Ws0sEQsJEWestZGuvNdgJj
pYMPFvb1Fjm2GT3Ngz1AWkY0OzhhtmqsaHbXLSIH734sMQYJpihyxLbPSWpORJJDk6L1pHmGo/EW
TVwjDseUKK/PyYFRHjcyKt4SGnrwQzOoK0t15bblOpJYdMPT1494JHxxMWBCJomVDH7TP7/TJXQX
w4Ik6uMpgKJTOuG+ncFbjSLd1XnogkIY5t40IDyeeNwjXxMTWLrNeDIRXMyDRGXQExW7NSe9DXv3
RUd4nXIXy+GMYWX9LkIfvf36UY+chjUhYzSLIbmSDkNLO3odHLucXhb00I2Fs+WuF8apqeRHvqKj
4+hmS1yKsH4+eCzsaqK0XM9cqGdygvWeteneaFup7WSpwUZOUm2+lfB/4xMB7ejKXARI2BgWiF/6
508ZwvufOqaB+anbU0cjhgk3YcvZACRp5TuxHbLriJQzPLHwkWPCehrZBWbX8NvWH/ZHJG2QvDso
THmxWTVdtKU2bHGCFfceCMqJiHbkGbH/MxhgwlFZx4V/XqrONX0ZrQJ1Ptq/jWiglk1Wg/A2oYF0
X0FTfs6kd8qv+MgDeqs3PPODLBAU7eCbIpjGg3ngkCQSAx2tgY6EtCXcRxoqhX/epB6cD48pG4y9
wQTz8wOmiM7Bk3jAEEOgjdfBYxpr65Tf299HYZ24oDFk1cLxzT60BNQGlykeNXNgBAYCt9mYweeL
0+FEKnZkldUbj3+InljoH4TPHr1KUVoe148DR7SSpQVbJ7b/+ViTRXPkdDwUdQ33s89vbNLiYSJ9
h2QBaaS4bTDXURvViO7U+TryOARmiZu9xiXHTvi8EB0lMyrBT/1lxJk0KfQmgLB4wnH476j430hR
/LIYEU/6c/A0OgnLOJWAnDxudkHwTOZt0sL/qCZU/1sU1tX88q9bDjNehjVCUbfW0SoHcSOB1g1+
QMZsGBUlW+xWu2qeps3Xqxx5MMclLpoal5tNnff57Y34t0ZNVlOKezUtwzx2rhgm0+5cp4+DaopO
Dec5vh4lAINMye8OXfEHXesdB1wHCoJo6f8xTpTuahihtEm1VN33U2P8/PoRj2wQHpExZtwyeP7/
VXrjj49qhRc5x2WCclfRXVDd8u/7HU8egDHLWKOud2C/7bU2GndEB36fa+GdOyF4atNsPjGI+e+8
ACjK4ipxuCuRxB+c3dCOsZta7TMNRtvB1MaVBdXM+A3Kvrf3RhcNbhZNtPDarth//RqPfDnSLfwC
LWYVSrCUzztlSLSkrhlY4ivbjJ6RAFnPS++Z7S5X2Hb4dgalaPf1kn9fKwym4FWunRxuz8NLOx71
0huZou2HRrnsLVhZr7mgI3kldMrzuxAFr/RVHYPnfr3wkS3jYuvpcgBdzt+h1yxzL0lg8Rv0B9yq
blLLLPy2qsZ/zmN5PA/fSx3BFZbfB/eXqia0/C7ELy93yz26xhCTN1E6HIU8L6wTG/TY1uFqBg1c
3yikuc/frzcYiQVPlbrUnZI93l5w6/JE4EofOuk1foTztQVotzdIrh///XU6vEamjbhsH2vdWn9k
Ik4Cdh3ZFux/yEx3Es+nrcJT8USNemyDOjo1MTmkRal6kDPj+VQZOM7DTLYzx28hLLwaE66e8G/r
M3Qi7dn/8FSU0hjdUvYQqj8/1YKdikIiyO40VZVsULlXNjQvTLJO7MajD0aVvyYf/Nc9qPVxpoIW
ikMDDi4hGgImA9MwaZU35WdZYWntw4Ly5xQSdmTRdUgKdQ8vkyv84GJYdGjK1YLOZmZiGz0qJFwz
PHiFr01UFJuvX+XfmRybgwrVok7lVjAOYksxZqhssdVBEtUhLgqSZarzZ7RfTj2hEJ9H/VRV999c
lM948DoyhcrK5b2SPRx8vanw4simNeF7HLtimwyddj1OOIh5SVeehS6tI5nU7T6GGckMQEF7yo9m
h4ZggUfeia17JN54GJ8Q0g2b2H6YXsYjzEymQym4NU20ZZAuFL4Ip/iv3/LxZ/5jmfUz/HEOU7vL
By1k+k24LJPtN/1qrsWoSNMKCsPrbq0iFufaSH/NzXGsrXJa0RiXu0zlSbUTc6qO7S+++P8PViAy
HJxWhZlc6Jg8cgR3PDBhq34YTZ1BCdOii6GlRvv64Y+9YsBv7hJuznWo2+dnN+2F2RTYMvqOZdT4
rqEgcuZiPPFUxzaywyBxiTm+wbdcn/qPNwwz2MynnjoBC736JUwj+oi1Hr0xePtUKnD0gai5Vody
uL3awQvEHRmCgCThaBgivgkbGIE0auITCcfRVRCVEHjAPojfnx8IXVNY6YxNZUxwlLg7bIrMfkOl
hQL66+9z7M0xvoerFeAd8OEgjW9I7l1ErSwkOm0nYKZvHDU49xWK4W//y1IYP3trYs0M8M/PVLRT
23mCj1RNXXXrhl1Mh9OFxgubaEy//w+LMe0KCI4UWx5W4djZxLhDk/AONGB2fd8x+BKG+Gbo8mL3
9VLHvhUpGhcgdszc8AfPBYfJtNsC6MYwrOIeKwv3xnYH90SsWv8vh4ETk2RnhYe4IQ69mMt8sOdk
Yd+VLbxJv4crek5wHJ9iEKpd1aP2+fqxju0MwD4oirCV6GEdXH9Gh2i8sGmd4adVBumCPK5JGRJG
Xh+f+Fh/Pxtoicmm4OIDyTh8ttGUXt7CqV7V1M0+Dut75TYXUOXsM61JhhMPdmQ1F99lxicw82Wl
m33eh2NvCKaN0163RmFfRIUnHhnthHRH9ssdFn3hiXzz7/0Bsi4ZnEMeoaN0PTjLiWZD2BcKUTs9
9pdKLjOYmz4+fP25jq7ClEOOMVAGPc/PTyXEYE8L7kww2nBgNYeouYHCeWqm0pF3t+ZCNFooDgCd
1z//I9AC16OOcuHVl8M83EkZrpQJVL8XZjHaP/Q6zH//82OxBQGZdNzq6fAcPJZh500SxZQEOIyR
rBf6r6R0/nFGNcAC9YBJWCKgc3kcppS6wGyiXAbKO2XgotviHQO6bJYBVAwEahrf7MRp/vtrEdct
xm9SU5JiHjYE66FCgTN48Pnyur9yljS81vrRGP85uiOp0BwmlztEd909iO5uAd8HAkiGM0antkVW
fCwr1ayx01NjsP56INuQVOCORomsM7384FDh9NuIXkOIKOs5eSmUqLZZF/8zPs8qlKakE+uwBB7o
8/aDCArb28FuuEGGW/tZ6WKFM85jZlwPfQVtL209SHTo5Dn8OF3WJ/tkx55zDRtU5EQQOo6ff0FO
pbMKfmEvNTlcmaQx4iszsYp/vf+5TtYZW1zM3MyExs/LaNjD9+YK4yELczeeMX6UkIzPvj5ba679
6UoB8VzHhay9cG/99/MiTVK2Tdfarz0a4UqJezs5KzRnp6TuM/GGBAfRF/MaTuzJv9CFdVXERsC6
5moYdPAN4RLi1jvZr1N/4cXuVTFsdRUGuZ1uluX56wc8XArsWKP7wJAcEFcU0AfBI8FXYoEaiirY
nqIb3E7CoB+L4VLgt751ixAyGbfp5utFD3fIf4vS46enqZNiHEJ7Ka5D1qim2Me/I7tHH5BvF3d2
T6xyeDv//youOa9hrIP1Ds4bTegIO2AeLUbmNEIqESsUi4tSgK78FGHiyGLrsBB0aHS8GZFxEPUb
pRhTZq1sxDhkrbFyH7jQuDGnLvzHjc9zfVrqYONbdhg6S81SaBNHRAxFuMdc5V9TtnUVkB9mY4Cr
EUkO4mLfyxjmPe6MBBlrP9I1ptm2OLt/3Ql0Z1FBEKdAm8BHPp8vFAdLatmIE8Okqqhi2xiHxfxf
Iy+dn0+rHJxiChI8ASaKRwxBQx/frBctky9fP8nfGwA4AmtWhnOs3Sbn4KtMuej0aMFKjaFF9i85
4eeQI9BdfSWcU6OS/tu6f4YlEgwWAyKgW0J/6XBC3YhHgjkPdLHoouMiQ84oEGs77VUjivoG8q3a
dXbfn2H+qgdTkurnuOTmJ2LjX6eYGpmZJxL2lrtqOA+euKhxWC9i59lL/o+zM2tuG0u29V/pqOeL
PpiHE6f7gQBJSLIG27LL9gvC5bIxzzN+/f22qvseEWQQVx0VURG2LCb3lDt35sq16ACooVl0JzPd
iqYuGgHhwZxSsTHltRFoX6ARDr+mc507e63WjNsCrTrn+KbVE4gYnYcQJRQMoX+y8hV9lk1OZE7j
DjG8CORyZX+CN4UWUj2JNt54qxH9ZYooF6lWatjIGZ5ueS2w4rQguN2ZOc3fLQP0+kxS3uYkXqxQ
+nkZDBKYayTCUpbQSBURnTaRCgMbHdHvNHnZKtit4Xt/maG6IMT3eK4aq3mDN2egfiYBox+Mxk+m
en4Hi1z/YPShcYx4MNPZNRk0YtK/NaaIqNAo3Yc3BrwtLku6ddBXh/Dl65iUAsQRJCA+y0fahQqF
HlQR5Txlu1ZPs7sJOoNDTG/bhiD3Cy7s1Rl8sQVMTmXjULwnNj5dR13PoX6eWccoaZ57mnugztKO
S5D6UBb7Rtl86+PxW68gn6MHHwuj/zJRgZ6J+uouvYGXfitPIXzl6gtxkdtc6I7Qyl2jhWixoCvX
hiJfVhpH+5nD/5reFi1Vzie4M4v0kMZLrn6AEy7+scSwUW+glS5MvpCxlYEqAZiAfO90QoJmUXvo
P4cd0DA4fM2y9MAPV14dJZl3/bheOEMnpsRXefXGqpVZjWax7aLOlG5SNsQ7gtH+7ScVKw5nFCSb
uAtPrTS0tQZFxhnqlzA6qM4kHSoVrqn/YCw8qxRKgBQhzNU+clBZyKBeYx+VSfKNruj2QRok88N1
K5c2B1APjgT5EWq3K68D4CKshpyu6jRWkiOSrZFFR4gS7kM97N7JFawOal9Vt9qQDJ/ebpo7ClQZ
WI/zg0JrdaGMOa2FGsm5+0kxxu/oIkg3tHobTzmsclCnmeYTvn8LG3i+TQDO894CrkQwjUs4XUBp
pLQjNQn8HbZe3ydpUfqR025VW86n1qYCyNLJtswDb52vj+R6MOUqn3e05X2QTeP7oNvPwWLeDjC4
wNna+ZbevA3WgvMhI6nCFkCaVQWiu7oW6T8aeXYXM52nkBV8cSqIwf1K0WLThWK2iuBsbEOKMFB0
Jp+vL6fYKaduxla4t8AzUH4BUrMyDXiGZrIU07YJIFubgmRfVlG9R+uIZoeu2co8iM87t6dTCgGT
DHh1tXNnZQn0UIUPpx2hO1CnPPk9C8PgAM46obnRqny4iLf0/859mSgHAlECVsrOWWfLI7QGaYyG
XxFCI8lN5VLyUr11DhX8Whu+7KIp3uw0gcJlyI19ukkhalvQa4RkBubAUeUCkVN5HzhxkR+UZFHM
t0VtqMzY3NUAKtiyola/urGlid5p26ADw5jg7pAa+K2qFOG0N24SgVTHBN4TlCIvy9NBOQGAswUO
KpdLaBn3SQcjgZeZkfEnvWE2XGhVsqUzfDaPK5PrecxoALRRNHBp9aw8RU9/JpbSeXmdDRuDO3Mr
LzB8IA5EV9StzdW9EC1zJEOJBJfoXPc3cJXkLr1Bxca+OLdCXoMqPIVOrlS420+nEFbRIbFqupSd
tDX2dTQsMDaZy/H6Qq1PF7ELp4pzxS5XbZhIT63QmaWg+QTSpQ8C+cPkDIgmhf3NrFnDDgGi6cNQ
bpWHzkwyYzxcBGxboLbXb75MsbRJa2mkiNtG8Sb4yw3XKTvpSYFZ6dGxO8FXN3f76wMVy//ajZAU
UwnTBOwQo4AtTweaTWM/yClCUN0h3vXuuC+P2r3qRRtm1pVMnMapndWdQ7TYm3WGncr79rnwOAG7
P2+fvl8fzMt75NpotNPRTGYb0fmHFfUIoGCHlsdeeYDmxUP/xDX2lN52d83uFvr83fz7ddvrx+fZ
CMXGfRV88XzO9EZIakm+7o4uIPjdD+veun3rvbqeSXHgX9mZsgI+iAI7+vvgWNNW/xlA822wsWDr
23ttZXW90I6fZJIYzXJAG8SFONAt3GrjLJ+9k9ZWxJl4NRYtbhQ9Eet1X+//SN3nn8bx++ePW8qZ
L+K+17bFyu0CZM5mJcZMvQd26sI/sPsM2ebj4lqf4O+82dgJYi9fM7dyuQ6KlbgPzI3uH5C+7n4U
u9tf7seNgEO54DBeH9314zxvi9aCClSMCgYsl2SRi2aQa3um9/34tfU+wRW0tWAb7mLdANXZWuVE
wubg8bDjgMX735fdj08P0e6p9b7zJthBtrlxsWyt3xpcr0HSoWZi/Wb3j+UgH1HE2reH6CG+CXbZ
sd9trJ+466+sn7ryIqlODyXthWKQkZvzn76D8dOFnG1jOsVRvWZo5TJ0CSmiiMrlTiDad0NAK0TZ
9LdDam2NaWuvrJyGbSWtXYiDZhtf+sCP4UquVMTOihQqkq2C80ue7dq4Vs4jsSXVgHDsrwnMHtFp
8KwDGnDup9iLvV803eOI5d2vrVG+xJ/XDK/8yRjmaAnUGNY+qrft5/KhvtX+CJ5IN0K7XX2fn4vb
+FF7Mp43dszW9K4cTNhNsVmKHaOxZ2BeYH8OPpphbrCz3Gpf7EPPdm13C7J9lmxZ+U915WlmtUiz
VhwMCpCH2Fe859xddj+DXcX0lgd1t3mPX3IAFAQB8YtuOXDcpx67Te28kMWWRYR4r3A+NM8hctBd
5y53kfB73z7BaH1sjvo752Zjli/51de2V7MMn8ycUSAhVvHGvfk5O0SH8TB76aG9Uf2tnNmlJaWe
QNECUB1F8dWDIIGoOpmbqt01sL/LCt230FPp88++aLxkeX99aGtHQNhP3pNkh6YB8ge0cDqrZher
QZTpiytpnXaAHwlWZaWJ0Viblw2fI3zK6yOCKZCdFPrpQbIteLFOTWW2ak7qgHJWQJf6XekUBXhg
LdvwoevZE1Z0Kli8BkS37DqvoqNSjR4kdEcdXbmPkE5at82Qta48q/ljUuX5J1qZlKc3zyIZHJ5V
BO0UQU2xf15FEyVECU1bodWI4GS1h5cVn6p3+Xvo6rOtvShc2GoaecORuAGIb9B+tToHqPE0i2NJ
s2sVQ+G4cF+0nyB/g0OpMUotfc6UoYPwNbfgrSWz3Uo7uBHzpyyZg89GV3QlBALDMNzUuam+B01S
ozHUxJW9q2R0k67Py1nwTc2V2pipkGoCF0bt6nRidEQ0is6yELFUhgHNESkLZ7whnLWRN7XovEID
bQxTckDhdPjeUHn8EbZOaHsK1cHlkFSaudXhvo4vxVfS2B+Ut6B6Rcfo9CtJkDTFqMRPLhILKUTD
mrpDjCL/SuIfMoKxGuzbuVK5duNh2ghtzw+bxqIBTyMfTIZeW91OMLlK40x3iNt09rca8ManDvKh
Rxg3t1CiFyyJThqTMjxZBbA8p4MMWyF556gLdHqJCZSCXievnBPYQqlT/by+yOfnmhQmOS9oA+jV
kNcl+dCSp7yEysq1oMLZd82EwFMdbpRPzh45LBtdlRqQTArIXAFixK+OWEhxQkuWfnADKQp2E4qi
uyQPtR0bKr+N+6XcW1mQ7VU50e+p5mc/jXxWNjzY+dHjO4C7Ed1KwMzWmbZ5GcawrDldNlzO5j4s
A+mjnspgAp0OLpwb6Iuhcnnz7Ao/RoMPUB+FTP3puHMjyrUyC2i0b0sYcGY9PeS5pflvtwK4WRQL
wBzQKXtqJRwHalNzMkDzgp4nTEiwDCOm/eb502WNgShk1qhVvqzxqzVMZy21OoAhbjxWxX2mt4oX
S7DPjLCHenk/BYe3jkpgNkBUUgFh5+irPaPOcpuhRQs//BKHt0kpLTcBmiwbj4Rzh2KrBj2bDIqS
2xnokK5fSnqz3browxaeLMN/k0HS7su2IYHYMEaYYad2uAmk9l+QrP/6Mf13+LN8+svtt//8H/78
o4TsScDGVn/85338o2Htf3X/I37t//2z01/65+Pws+n65uff7r9X7d8OffHn9y4ui/XvnHwElv71
Tbzv3feTP+yLLu7m9/3PZv7ws+2z7sUc31n8y//fH/7t58unPM/Vz3/89qPsi058WsjX+u1fP7r5
8x+/iXrsf73++H/97OF7zq+5UZzhr/76pH//85/f2+4fv0mm+XeSWVSPRWjz29/Gny9/C5b373hg
m/ZJkCF/tZgUZdNF/IZi/Z2fsEVBt5ngYETpgGP18jPD/DtpZ5AEFPjpyFfhUfj3tzpZqP9duL8V
ff5UxoiV/eO3lSshpUuNAlQKCTD8Jhvn9MBp8LEmSNMsdwqUewVMZKWZve9gNA4+qQUyhp+iMCn/
eDUz//oOr22ub2NCSdEkjuwo1XsAb+tKN0whYR6EmX1r7R7D3Yff3z18fL/VFC6iuFfhyZmN1cAQ
p4Dy3Ujt23T35dtzuHsX7LauAvEKvmZiFY3PZpXXi4OJdv/+y/3zU+I9Le5Xebc1lPWdczaWVcRa
6002GzOG7pwdL5zIYzC5V2z4j5f86pXxrCMSxO4V+hlZljQYvao8WjmktEt0AAu+s+hRRdjCc2zf
sT4iheyS6d5Jk+FCuex2KfSl+m2aO7u+2qqDbKzkutqqz/+e5uXw+Oi4xweUojcuhC0Tq8utnmHs
CjJGnu++Re5zt3tQSXdc3/XCyb+aXeGXacyj1Ar2V0Qnq6utCoOFDh544UtY9fdSGkSeGQOZrUPJ
2ngGrN4eL6bArCDxTB2HLojVfVNJgTplTt0dJSMon0MD8egFBeNRCtNbtK06VKJQKb0+vJUjAWes
0G1uc6C5WHEn4rCc3Kl6sqSgzfy6heFukUdzZww9whCqWtzmqhUfr9vT1vMpDMKKIA4HaGB9TRAV
SEmtNqqKwRxyOLXRzb1eNCi1Gqnl9dVYe3BGB8cuiRyUJWrrzjCaym+V0XZTJ6wPYdqN36FLRV2u
U5TeBcZse1kcT1QB4mnxJAqYHyQzt3cEsc69FYQm3K8w54dNBU3YNHS0Uw/WDZTo+Z0EZ+6et6Dm
aX1dHwy1tVEsgNibuB7+OivP9lTZt5pNxZZ5vaUoldDhwq0vG/B08aA9nXO6Pa08750QDrJIPjj0
YB2gsh3eFr0ws5YAxhNwEpXp5rrTbZYMLUjlpT7Qiam6oxEMB/DKzYaVs+UEEa8DGSR41wUGf1WG
AQKNfCqEfgcoX5rPKCFLt1ltjB970gYbQeYFU2DjYDXjVuaaXb9cYfTMESUK9ANaXYWXYvnTnHf9
Huxc/+H6Lr1kivcdUSbKOrw7V6eizGe7jHmMHWh7Qr2gRuFGiWPlgGiMs+FfzjYD71rubzI2LBcl
8dUEoke6VAFExQfR5wxsthrRF5CijWO+di1gv+mg4ewJYjbQY2LAr4550PZx241O71uBov4qQPdH
CF/p8a8scHBrS2tVHx04j7eAPavgVqeVRvAdgVUU0DiSRKd2oWSVawSeYMoIoV/bofzSfIFwd0wP
cN7Hv3eG1XyFfEBH2UNp1a37Ye3c8G6EYjrY+ZeX3xnYMFejatDbzIfVHAEW6GcVw59aAOau1aTy
B3VwQuWNMw1omIezRiKHth4KyqsR2zlKlKhPmcehLmMfrxt+qVAmcuG41O4Wm4cmEWy3cTTWm4h0
BOBe0S0vaINAYp9Os5EHS64Zdukjnx7yXDfK+7qM4g2I3PpUvFgBeG1qwH4g21idCvCW4cwBLH3k
Q/M7JUd/AZ377pC2k/TGU4EpYKhsHg4EN/A6eAgHQ5knmwGZDXqGo4WOoLUsw/5tx1xYIbGEKwbh
Tbvzaq2Ssp6sJSoqfyxUIV7TLll8CB09UumlxA9t0KGczx93Ojg+iFHBhZhrQF1vl8GUqt3kQx8C
rtjQojtbg0y5QAN2A7t3viHg2ADSwz7kVodm6XRDLL3U0YNqzr4cBM2DgdbYUa6caSOUvmSFjDpg
URp3ZdLAp1YkmuhCi9q+r6AgcOjGuPGluvjj+iJdMEI/D9cFqG8SROteQyhpW5J5yehXpbLASV7O
EBzFUf/rupkzX8Fs0fAO1RfhCW+71YyVNnRlupKNvsSefLT6Oninwt59j+Lk4rbzNP+4bm8Vu7IL
SMqwOoKwBoLENbRVMbIq7Ody8s1CD9+baUfFHy0AslJ57dXOiMxM1al7OwnMmw69mI2lu7AXydtb
dKM4Mu9HWfz81YVA2lKxInUYfWQfpD3CwzAljmg877La3AIMXlhBerEEHSkukfzl+h00y3lWDMro
hwXpZvq/YN90QjneKpdfGhMZNlkGYsPuX9MyBFWrJYnmzD5pruI7M2q1Pt0usXIsMbbFi7h+DutE
ccyeSCdyqypnUJs27oFGa5nkD+Go2VCkmLX9JEth+bkIJelhWYq8/ZogAfw8Brb9oWhKzQb3A9IP
2tnM2QQwn+1gWgU12hRhxqJVkRz16ZKGk5noySjLfsg8IOMI3bhzlKzCyg7qEumNV3ez0e5jlaDX
w73LyiFFirRydTR2rGNKbouSimFJ0w5JLjC+5PKkz0oYz0/qVGiJ98YDwNcFp8SrAwZGjsDqwE2m
lfS5tsw+sC7rzwKpyNGNVKSMo0Y17kY1hOA7t9v73hot8rLzuOGN1yGR6Ky0QHmyY1i9M25ECMsq
2Fbq2UeQMkBqxdFdBT7wo5bnzZcA4Nm7grHfXB/02RbFqECXit5YEnjOatAISnaTWkizH8fJ8C11
hqyH372FInhQin/n907Se68zNhetwTgBQgpiRsdZHfJqTKdmMI3ZR/xvuLHgpoZZoq0tV41UeSM4
uDSdlCRwndB2ivaB093HsQ/GHnVqP+skJPd4cuGm57j3kU8CnGWp036ykP/ZCLfWlWROocC5kZai
VcvBea8eU5EC6bjVTrO/lB1aX0uU9UcVueInLbbRhkjkws/m4VBBXfA7YmTVoz6Rei+01NWihvz/
NMT3Cs+WzKW41KkbgdmlM0kYCMUaQE0w/KtZkWJLykY5kVFc6Qw3Ktr5OethUt9JXdfcaXK29XK5
tAx0/cGfQHAj8hanywDBTmzLYy77RmYiYpEXzj3iYuWnSq/Dfd9A5ViOpvQ29PLLGghHSHKTfDnx
xqlRVMgGdKLUxUdoI0MANNGFXqtaf1RRvPuAGFgEtgYBXGtj8S/sb5IX5OZFjE+SdlWLQ46CR1UX
y348QjWIgKTTSvssGOw/TRb39+tH98LMasSklGepvxEprKJfaXKCDErY2Y9SWWIXdRlqILHZP4xR
C3ue2Qmdyr59ayAn7jEiRgoExkvP6unUIpOGqgsyyr5MXpQmYEWvaxfuCCvcXx/e2SX9YghvLCaS
UtFqDW003zX0Lxc/T+Te40GV+khCbwFdLlkxOacMip4We51CluvAmpSuVGCDbxCfg6y8kD3KIvkm
645YjtdJFhEAAE4gZweXA++i1clDB86RAnR0EaqS5Wm/NAgpe5WjAyDQQjF9CnngZ2j8dRs9FIod
u6pBDga0cWNFbjdmskUXvJHGfmzHxlYV+dI8EKFT9BSVJY7M6bIGTlBUcV4piL4hHeSVSWq0B1OP
lq30wqUj8trQall5q2bBrGHIKODf2y1FLQEHg/Pog9LU2hZ55dlzX7QpcV1DKMmzjfTW6bDquuuR
uCnwPpJkuWGkSb+bSYdS7jTlH3OjtR7jRm08J9e0eMMXnMXTmDYAo9ArRpBJQ+Wp6TkY0zmz8AUz
bPPPiBl0stvUzvSBe0EPd1nnyO9CKZihVDQqlMzoINv4BhfWVPAbUJQBVUEv52pNLbXsa8dsZd/M
gYZCENq2I6XltnI2qH8uGGJn8/7kLQ6RwzpPXMyIlRZpZ8Hqb+helqGHCb46f/vVxQuFCIm7ldKu
uQoeWq0fO2cKLD8wJJPcfT5OjofKC6pOZgXLBv0U+pfrPujCZoX4FF5SUUKmgLYyiahVVNVRZvml
NNLkGFooxcyzfMsTcKvp+sLF7HBLCnISYmYymKfbhcjIVtBf1klDd923PA2LJ80J0MZ06hwKnaa0
mn4j9lvXg8Q1SXGcDUprvsABrGzSQljNihLqfq5Ck31o50Wdd1Gdp0+NEtV3y1hUH8I67H/pnTbm
O6rOyvtyyDbFAGiDZXQr5yh6qNmn9B0x0yvnSBLeyCEjN/2h650EHSmikUOndPV7SQ5180GREQo7
2kbVJce4d8AjpZNq/OhCzZEPatqZKB6jKG3sYQ5NPydhVJdeyw1S3tCbPCPUmcEiuh8SrftcFHHT
u3EMVgddR0DTrlwswcdSVbLfEfPIH+QIbbEv2pI2mu/AmPwIA89YuXYLIZU3kNgyjzSABNVByqC4
QN1Z0se7KK1hMl/0Rh9dpJ+txDUgpf8TaFL3iwC0Lt9FqiG1bjaq6edaimA3cXKQRPs4a8sPRj/o
Fnrckrzsqra1hn2pdvqPwbHH2YUtDO6VulCYkhG5xS8Q74FAMvQpbTykJiX7MHEyRlcakqlx81QL
HqkPDeWHBLZdAKPagCqgRA7OOGhJ3WY7nUeggoCqrQb7BcG0b0oXSd1jEvfN/TAacJXQSNN8SyoC
dDcj1/Vd6CXbN3MejzNyJcb8uRuq/rnqCnR54OOEGi5OpJ9zo+o/7LbT62OLLtJ708kqZJwnYE+7
JVCdGQFpXnaE4ZOhvc8Uswm9YVaD902M/i90e53z1LWVggxHEQY/oqKbrN2ASMhDJweD5TOm4RPg
IiN4ROOQ28Mw0cvaZ2WTP/SFUrUuAkMqcCRtlJr9aBT5t5GOOg22azv7NI2QPO4Ra+v/1OVhRlOX
zxBSe20EOiSQjR92qMDMotVVUdxFeScXrgUbH9QVZUpJxNR74F0IbyXBoc1Duz7EaD1m7+VlBMmS
F7Wikk+eWqHqqcnBjZQn8+B2qjyCHtWGlD6GPFL9FGEu+TipDowbpZq3mhfWo4ys6JBqP0ojNJxd
qigjdKZWM+S3tlRl3yfAJD8IIZcb5KttuhQUwRhoqHWDooM9BX+Etlz+oWtdrhzAPWeyawWyVEA1
aUtfpFA2Wy9ts+Z9RRhBFIFKrJ+yz8K9LXeIdhqSNtJtIU/U2cZsyvV9yCX56/8M6TRObVJrXJ+t
+OiZ7CckCnGVbaRXL9zT9NAZIGl4idJCKn7+KvuTAIavpaDVfX3UEE5qZORm9+k0RV+akMaaXWg0
hQ+3dkhMi9r21tP/kvuh01qgy/gKBIOn5qFfD4pRrlS/w00+NFQsvDzLIu/6bSLc6drJ4eMYH89D
yjirQU5zj4KElqu+2kp0PaEgmnHz23IP16DMDZohLJFZf0QWcvG/rpu+dLtwPVMXA6YnbtHTAep9
GYpQQfXnLIHjq6Cp89jSr//BqGzrCHLx63V750MVneL0iUOURnpyfbMEVVBISjQa/hLkaGKhWC/H
rlOPVX8npYuBVEJrLNMhWlDIfvNWogWKHBjtsrB3ntVzKTpBXilNyU01hwlsq52l/RHGqZygezgi
eZuXVtHvezqZ0QuMImfr7XkhDUfillKdeLTwNls/XLo5MnX0K/MbM0bwzx9MO0KBIi4QnNFC4ux9
x5NOQXIKeSxAVWYlHQa9geM0aeXuE1IxxVaz5HkYQylPsH3yIIZuZb0aqYQS5ZTFkAI0LXVop22c
u7lVjFsE0O3v11f+fKdhi7MMGa1gF1pTTlehURelnKU3yLX2+wiBwD3g3/4+0kfnYNiohl63d77T
eLMAGWDKyVxDoHq6s4ch1u04W2zfjpMU6v3QBoG75PdaMivHuE0VutC1duMkX5hQkSBEXoAxAsdY
GUWdF2wGpM0+njt74CKnuwsltD1a4vLG+M5dE6BvHAZ7AtKts8JJE0am1Rmt45dGpR5Q0EpvO+D0
h+uzeGHVwGRyakjXUslex19wNPFYqHpAOXIicYUABG0jdJDjUR45pUq0kUV4aTQ69YVE8tTTqA1y
VMjGny5bMi3aOPFqIzesotquRTTVuOQztPpuGmvtfVkXo3kzdmmbu6MSBMExiZTosR0b6wnm5lLb
2eNEaTEJGuk5mC10U5VWy7P7RNUhPg60eOmPbWV07xO5G4IHq5j1r10wO5+WkFBoY/ou7AeAALz2
KN0BB11Xs+NZJbQ0usCfZHVSwIFAYbgHx2nBgRAa01tpIXmN2MB/yFtgUqTyTidPQlCwWkD++FXd
2/TJFwW6vGSNm2edbivpzc9I4DiiICl0E4RfPbVWzwrqeJES+F3eEl6Gg/m1h1pmA2t0YZ9jhS4K
oEbUZdY1GafBQoa0oV+aEsr2Uqol/Sd5Aoq/Yeg81GA4TB90EdSocYinw0ktfahNvQr8xYqtxSNc
Von+gLs2bZ8bMIaZ476yp+hdPC/5VlLg0kYR6QCer2x7iCNOjWfki6WhVQNflrr4mYioU7+kiVZ8
UqVGr56vH+pLxkgN8sjjDQtgbJX8CFs7HJ1pkHyp6aTdUCdOAmV8Ld8MihNvnIALDoSN/9JGLtA3
Z7CbaSlSelUkP8ycHD1rhNrlUB0PQGT/mDkeG17xgtenWCEw9CKeOvOKhtx1k5MrNAiDgHlU5brx
zMXM3iGsCTtrNUg3jZKbGzvnPKMDToWUPtc76Rz4D08Xr4MRf+Lulny1yk1k5HM5Cty0RoFl35vt
BA4PAk4HTdxi/C6pgX1U23bW35zahgEMTAWgGdEYtE4jpsVk5obZSz6Jy1zxozIAGDaExjgetGwA
4r44Ydi6djA3H69vp0snFKIFul9ENgnszOnwOYrR0Le55Gf1Yt7lySK5Ic/ZjfFdsmJzNoU6gLiS
VpFqK1WL0dglK5vOUMiM1OE0D7Wb1towdGnHwsFBgEbpmwLFajjm4OipEUQMxyKblDhd5SJP/qce
knNtwnwLfHvpMHIsDBEVUXtem+ucOMkqmhVAxLS6p2tlS/mpM9E/HP6Dw0ENXdRegaWxVVYO2zbA
oap9Fvg99J+O29tJ/56mDh0kY97nIFL1iuElteO83QngT+kkEbItYDBWhpeSrd8tjLEPOkhpFCvb
LcpifoI3mXxIa22xul+YU+aS+5ZWD6HXtdorRkZSXTwmUX82pp0aKIk3R7ZG8rHdEiK4sC0psuBG
4WoRSc7V2aeUX2hKVjt+lRjxQ0Z3yW1vDsnx+hG7NCBCMBJzQBfZ+6sBhUADRqg/iYrSbLqz26Tb
h7US/nRCY4v9Y80YgA1CV9g/oHHlf+yU0+OMvG+jjFni+InTljc6+ZXDNKuJeHyboSvD/uBliKG6
6OiC0msHRH3hKvm90ZbwGGSSvYH/uHAtO7wVcWji9J892zISG3kzifu/rVIKhXZZHcu+GW5D8mhu
LIXZPm5MIj4utNp7+7QLHh6E4zgvZ6XiGPiY1efYptbSJO9GcwIOZRc6qFxTmqZhI6C6tMoArmis
BI4I7Ga1yrEWV32hGUSLklPdwAqo2R7LNT6N1WyEG8YuuDn4XYnq+T80fetwZ4R9dbQHlnmxgFIr
0yTtiHg0NCY7GI8yeYtt7EJSmciUyiAgZaSGyTCe7itTGsasMDrHp1epW3aozmu526uRvuznQG6k
g4kCdHJHmr9Nj3nYDiguFxoq705Ov93GgXp5bK/eGXyVF9Y6eHbPUtzJqLc65FyB3yZjTm81SZj6
tqHDPHpsyoZ0a5QlNgr2izRMnpSl6d2QJ9NPczb7L1EFjyykpJkZ7hCOoYesCZU8P8pdb93OpNUh
aQjGeosw5NKKiejiJTUvKpOnE1gEcTjJSxT4SGQ2PysEt2ATTcuv4OWyGTXgwVA39v/52RP0cKIJ
SIiineGhLM65ESm5DShgGeuj3g7K18AIatkjDMi6PcLmTeoBytE/Lm3rqBtb9Pw82HSZyeLqkMU7
d3Vt9MihO9Aa2sRVWuO4UanrxYEgKHqqF63bEgM69+TCGlJmOD3eM2sEcAT8t+9C2/LrMLSPEvKL
N32nb7U5XhwTVwWoNTIubLzTRWyzsEHUpMVKGmUHZUHmO2+K6AA4cdrY4xcHxDuIDigwiaAfT01F
c9lHgJUtPwtA0jg0CfiVOryxAxf/w7QRS5A9JLVDaHZqBaStvLSzafmR1RRe6yi12wyydmNJzdtD
JUzxniYjSYf1GQpW1UIjnqqRfD/+Anpoed7DlTK56LUr7ls9vzAFHIYrnTtwfQkWOVG2kBzzl2j6
XQExBBp7bI92Wo0b99v5qRYwK6QOCJwpya7j9tgAariYkwW6q+xuYqWwD3Keju7kFCoNT9rWNr9g
DyQxiE6wgGDK1gmWINLUAoiR7RelKd+WcpDu6mxp94XWDq5ijlt+/5I9Qk4OFeoKNhjS0/1RpPTb
qkmHD7ES+amn3v2ex1vdvgtgMvshB2WibjzHLhwxGiFAcILaE61KqyMWjl2T9lJl+8jszru4HEs0
HTTLm6v5jfQyYvML6l4iBOJNVGlXg7O6sgNEptn+Uiz2bQQli0cdaPIKvdhSxrhwmkkdcpBFHCTi
wNN5TJ1aMztuHl8bSNV2TZt6UyONG/v+0mq9svJyib+qt2gKrfPd3No+RwMEpqPOFP7m4Rlt4c6f
cnOLX+WiPTD6QmeBbO0aITASw82UdFmrckF9syid97M5zbtwKouDrify2xMtrBhZU5raCX3O8ouS
PVgk+krbt4Yg3Fut0x9MUHmUuqatlhKxIqchBplgwWnIhU0q2Fn5395IWqKCgrlsZNXtKqpTqc6O
TPMldZdRk/3KpgRd067gGUmj/nndhV0I5IWUCvcn5XMddoTVjulKJKihlbD90Ur0yo+VMP3p1Euv
e/AVWpmbq2ZbPs112oxHu1GRw3Ymrf0IXUZ7W5Eno+Q8RsmWrtmFmAJfAMyTZheAVeu3WdHMSd9M
mkXyyZirHaAB5T5pAut739ft6FJ7duBQ0ob+l1Ib1IGvT8qlU0Spi24X8my0E66C0Fzgo2uHqNds
pNabMjN26SWWbq5bueSB2Fwa4DH6I/mA07MahZY+xRK1Byut5weEspN9MiAzYE/Vj+uWLkTVokOb
m+qlbYlHw6mpjiO1kOWxfXAPwyP8HnBhKBQ7THeCuuGrXrQJShhOON7IMi9uRxkp+XbSViXpwrwK
LSJbFPZ4VZyFalqs0WUzO37hROkDpNTDbpiLN+PzIfiAC0ajZCU0MdaevTH1VB0bxfGDIomDlxQJ
UOzZ7t5IriP8ukCn02dBqUHknE5nNcpDAa4IA59OA7izs1bSaq/JmvRzlgVmfDsmWX2vKZ28lcG/
4A+hD4e8FJpULun17TzDDIN+esb+zFLlXcds305WFN7rYdO5xWybx/9g/wjQIfg+ZpXi8+lIrVIl
RkwVUiW6NnxN7aC6h+LRplBCASEag2lvxMSo9Lw6xzZN8sOodFub59KgqSGwf+AIgChzNduT3iEc
GVPK6hsj/TpBfuccEbdKnF1VELDv+Ysl3V8f+IUjSggOZwJVd8FZvnIE5D5GLXe46OzO6t1miWIE
hpzqkDRz+R+Ywhb5G+GGiZJPp1gz5r7ojYg7DjTDpyx2dAgcysXYRbkR1htvpgvuFcDq/xoTB/XV
BS7LaDIbM68Ys0fE0JWIwr/2S9beTGDIil20hMoTiA/b2pXAhCf/+qxecgM8N0R1n4Y1+MtOrasU
IHVnlmxfUsfyIdbT8R3tAupGyHxp7cjuCUeDkAtreGpFToknqn7GvULFvNe1OHSn2dT3UV0FG9N5
aUCkS6kjgxY9b53RI5Q15IyoK+iT+iYNltizC638D6yAwxRPbFHNPUMGdAmNdkVq+lGWR0corkpv
ietqYx+uuftevJqoDRIWwyxPDv103shiT7Bq5aZf1llFw53Sfpg1CYbJQSexp6emWwVzdKxUtPja
KpB3Ev1u70CQUbnUe8mTpVFBlaVuHvIkFIqZibGxsmJ/rEImUo/sHvEGh4Bk9Q2DQYSKEb2vyIeg
llPmGXwUe7mI5P2kGPbGtF+8PF+bWx0WGiqhyApD06+GQfkedLr2J0d1yA992Yymmzd66idVVD7T
LaBXtyBoBn3vBEu9hQ25tKNpMcKZiUoxUdHpypS6CtmHOZi+NCbdFydSYhcQV/iYGsUWv+ClHW0T
lFKroiEFOMapKVY++r+cnVdv3Ei6hn8RAeZwy46UZDmN4w0xM55lDsVM/vrzlK8kNk8TMnZ2F1gv
XM2KX3iDjemxA7dTMQ5AS5ZjFAN8vH8RbF3pVPvRpmMpnZt3DCz1mLhcM9c4np0gbl39aIDYosxR
lR+EOcQ7TZuNjWOwAXA2IZHQbqrEMN/qrvZCm7B+6R/DAU2GZimUZ2YAdxjLKgGxtn9wsdP/RuAM
nWzoketkSc+8MHIVBjW6PMTwrNaP46hYV723kh0k9cZ8QkQAPSMbKBze9U6NlwFNjZhVS2rvgLEm
bpl1FV1it80OMPm64/3129iQr8ZbXbG52i/pkKbONbKT5NAkuv7sVO1EhiDSnTdjcyhaGhhdwJAh
hHy9IevJyXtAt/a1qNPCj8C9vsf7d/xS2eHOR21NIo+9pOgCFSc6fz0SjvetAN0VBWOVDBg/jZje
tm73uIxuekjBYO8EV/KXr24zXH0k9RINCMkpfT3ekBSKQaEyCozGcfKgC4fyS1pqWnXIKmP86dqT
l5+oCLmRT69ff+yyIQ3ur+PGaae0AURDulFwt6weZLRvVd5fNwr6utVOVk3yxxskdk77RtDB1QUl
GZUQCQhZ7RYL6eBcCCMiyOiw+6nj4Z3tLkhzN7b9FIVd5R2ZoS7ync6LPt3/wrWqkHzVZMeEeJ2I
gJKcXPUXEU9HPl8oUxkHsVN5gkgA8DUtocI1n/p2BGesiYr64FSTTSIZg375g5UPtDsHpairox72
5qWZ8H4/S9GHxRdu6vSXUXHd7Gi5dYMcgybhys5oij0ewdbEWRBrmDv573X9qAdKbtSWBzqCMm6M
CJLinMM+jj/kydI9eCqIJTdr1RO2zO7p/rxtHTseAdpNEt1101IMnSrM3W5SrmqhjkevX/RLWFjT
MaumcWcTbp0DMDxSjoEo6jbH4NCpRbkkQdnHmXcRwD6WA3DnvPtph4b+0x0M7cekmMBQkth0nzKN
DGiHRLv1uUiR6TKfo4+4bncZudc1ZtLHgatNyclzm/A0O9G/7Rzvyb9uPEVAB0hlcJaTNMPVqU+z
NFLNOQFd49W9jVFIBFcq6ZVmOcQFCEl/sL1uPCXgzfdkvDcuOOo9JFBUNyQObDW0PlIXNYZWuRrU
r/t3xeCmwm+Gipy/4s8+tWbci52XaWNiUTiUqCWa+0AmVrWOKU702ksz5QpQ+kuONcwXbCm+FJ27
Z/m1Na/MJgGgFFa82bC5Y/WKhh3lNc8bHBxVpSCbgdD5IEZnQIcWfEEJdKIq9nLyrS+E0kgawHLS
eVg9G7OqdX2Xj3Sg8y52j1mtlKoPoS/FjnZqlp0QeONKADDI6iEBLdWuVvPp9ErOU0LPuZlqPbp4
nQMn1Z3RAb1WqdVUyHu59n+xk0efSyVq57df5ZKPy0STF9PXWW2hTBlijqsbgtLQlS+aV0DqiZx2
xtSMMGN66qHzVlfTTasmEMs4KF/vX0sbd4WUwaF6Ty+OM7T6fLSOKm1u0jhIi8EZfkGq6OKHiv03
HBd9hP1Qo7RewoHIEOXC663B1dZr6z8o7EvMP1gI3J9u8Xig4cSc1WCalKmNHnO3T3037+ELOVGx
c4A2iOGu6dIVljwHdvY6na1KN88WxVGujbCV6J1XG5F6RsMkxrNuNsygcqoaFmKvtAgkxLZatN+8
Ikqng6pHuXMWQ9GkFwfS5IM1KUr/OCrK/Dz19Hd2tubWQWBluNp4cG+zFAtzUdVrIgVI9dhbKPFl
0U9lGBrzEGYNokn3d8LWZcYmpP/MZcpirI5dkWHRGmagFOPSJjGyRIXsuxsvRhAZdfR3wvmZz/eH
3IiWeBFBjOvkntSEVtESMQ6iB+h9BOasFee2dqrzMtr66f4ov90NVnEhgYrtqR6oL1kGfx2xZO6S
TJVrEbGg1ln8ElGmJY+thauq3+hLNvmJoUfew9x55XTpVWdRgqofLSguILjSINKNPP0mTDPGYwVB
7vExLIf+OR4Tuzt0xlBbh3nBIRA2h93PD3rq1M2nhGzd/k8hCuv8sagnohp4EHtiLRscB2ieHBqg
unSDb47vaGpTBso1CRQvN7xAsxdnoowA3sUX8+xF7/pUrZuDHiKrcuiXlhkuLLPVz4ah5M+1l8F/
uz/bW2tKrYizjD4qaZrc1C/CQ1tTWnU07CTQnLAOEmHXhzgH03d/lI2jQVwDSBngOr2sdeFCCN0d
GttNgsKx0geVcPhD1i31xUlK7cf9oTY/CBEj/sHi+iaaWoq0SZqFKdajaLpMoC8OGhzEnWnbeG3l
380xhzNDhLjao7kqMpWqZRJ0PeBuxWkEnq8NYIKqhjRWm3r3LtLi+vIn38YkIqZF/rnOBfNlMErR
cQD1SIt++8or6RFb8XxnDjceWQCekmCA9AS8BvnnLzZFOLptZUd5GmRRTErEN1KkTBA+rv0iK8Pp
4oVuUj9T9R++IL2Svh0VTb7DB+LFisf3TZ00Eks9mRmiLebckJZ5unkQhaify0YNr2XXxdf787px
l/KpCA7BFKE4sn7VEX6IaiqpcVBYXXpewAZfzaU2jskcz9/UKd1TT9gYj3omusOADGjsrm84oF0O
TAQRBUXW1qc8Ti1/TJPygnzTdFVF+QcvE+LCcHqx2wYrtG7rOcaI2m9YR8E8NOBBurw+z1zlZzik
ewyVjZPOULyA6PxLAbvVs8TVnY6xyKKgtRMPtJytPwq11oIaUbHg/qptDkW5lq0qgSjrTAJJVS2v
dLLDYYRyuqRt/hiKyH1Qin7c4d1sHHeEN6kJgi6QrvOrl2+ptGIc+iwOsCmfy8ehDY3Gr0kIjWMt
FmjGc4zD6nfU9pf42/2v3IDi0WUDXEZTlpjvZnNqViZ0i+50UC0IPl0AkcDmnFyv+tXGnf6YTQSe
534RoXGkaT6jBgwAzj47dhLnBzvt+xlTj9r8NrSSiC363nnqbf6Hk22lyXOkWmb89f5P3loYcPZY
2HGoAAqt9kAGQQlUy+BdR2FFhwj23pUqUP5A5rOnL7hVo6bAgViWbOHfUogUEzgETV1PYpn156QR
JoFwNZ4GPaoOhYjj01i000mESXIUTaweRJfsKSRvXJdIoNA1J/TjRVjHRW3rjk2qNrLvWg//q6pp
eEAowzyGKJoeZjMZP7lW8V+YimFnb2y8dWR70rMa1UipO/r6nl5iq0Iwl4ZvNoTdFX0Q+4MzjXvS
I1tICSIWzBUxhAentK5fTXPdGxP6+mCwzKyEaa+YGCYnXY/5bmE0P4DBpN+6Qhm+Wd3A/wFv7pJc
M66q6qwscWZfnG7x4p1odOMSpWgHDx3DVbbZGoOWa3kb07kHMNs02bvEiZb/2V60oIs0x349h/X3
+7t6Y5WBoTHRTACizjd4wdGJ0H+h1zU29F08+3+OlryPG/udiOxvjWb8XZXAVe6PuXHvSPapwzsM
MPgm221HmAFNNoFCjozqRxsW80F1UROMJocy7VL/UjPb3LnrNk4vR5fEgoMreXkyBX3x+NtGEXeE
vjAuvPQHlabu0KI+harO0hzvf538m1aBPqGgRHTT3KZVsNq+dmPZqEWbNLYTc8AftNPRXmrttJ58
IThtfmV31nCsYk38g2N1i71c0Shvh8MRhzO7LCnts/VlVTW5MiSCgoJWK3rhO5lqP7eOFcIOsjtR
vT0QpvlMZsOYEL7WgbCF6+pgmhRLxqTPQaJU0dfGitNDYgziTz7sxVDy8nixjkOiDNFUDHittWl5
Eb3yw6hT7Kq0bPyDk0hBB8YcCkgQHVevY4FAhJ6GuLr1xaQEtR6rT0vD5eDOVXdwp9a83N83WzsU
RiV3kSdhrutwrcaOD/6wCK+GmqGEh8qz2p/0tiv+M7RF30Nobp1B6ZhLwZAe903vLClVobadDeHD
ttrIx2mtSJ9xJbeyoz7PNQWWVMcuCwWKZK8lvfWhhOGAk7nkZTvy9RJ6xmSPMdIl18VNh5M0k3gu
q0I9GJUpTm+fUyp4tJUdQF43mCwF/7jZjSE/iSpazj191kNrRupV6929CvDWV4EPpkICLhS00urY
d/Gg1hOt82tWjfmHArNzzt7sHIalFns0jq0rRpo3g4ii3XoTaY+OV2aLSmOwNnvng0A2IehDU/0I
Ph/lAK0b23ekWW0Au3T8MdKa2cuvt14NsJSWVD+WQdwqFoqwqV7GwiIxjDHyDXQRlv15oWzyn5pH
4f8EwtbtMRpz4xvRQr6H59uaau+3eAWFfX7BegPRw6Pt4DlXp5iL911hT+fabbEGAEP+7e0biPIj
MB6IjiBw5U95cd04lYgTi4bvteqH8NykxnIUQ5I9qK3+BxhtCJXU7xmINV1f2YY+k1spDNV67vJU
2wZyMYDcDrFIJ3/Imr0Nu7GJmDwJpgEHdtsciay07JPFda8S/duC/bKWLwIUY0Mlqop+zFbG69WU
CCuRRFQPs94m/92f3I1AD1ACTzK3rKQ/rY7MHHXNYlQAh/Tacg5N2+XHARH90/1RNnYLvUL6lCAs
4Dyt222GixaiHgPX7ifXOY/CjGER6NMlbTJ7J7D5HZqu3n7CdgTCoA9s6E/EhdtXVu9516FXs+Fq
jUlmlH5Hb+MflMNG75tW5yGGEH2fN/9FSmc9LZOZPGt1aNRfFxNFnpM51M74PCJaNJ3HTsz5V2Uc
nCbIutnRUHWqouJdocXF56qm7+LDClqe7aHtlcM8NtnyNNSa+pkGcNecFPTD+8syh/MvL60R20jC
VjfO+jiLYw8mtDyMcxcnQZXjIyDLzhp6TvCM44d5DP3Gy73vmjPO00fU+bz2oBuJqV3LpM0/a0uL
cUULc3w46q1X/a81+xyQc93W3SEtSh2hOzvp/lYqoYdIpfVsJVe08Sc7c+fJr+3MLIO8G8RAn8Gs
EzB/HpYZap92AJBU2mQnraitxXdr13xOvTnNviGUZ6g7e2Mj2obgR7LNKWADro/33AxL2sszR1VL
OYxjWgeKkaKGVVpLgGuY/fZAifEk0Allo1upEFynotAa4ahao+p8rDD5eOhqgFeD6u2cra1dzx0I
jwo3DyQO5J+/uLi6AZkX5GajILbMrDo7fRlFBy2L3PasJ2m5h0DcCCd4+aSHg7T2pGf2erhZAHYg
d1auPcCgM89j9Jc1T62fouF8TE3TPFI5HneO2+Y38rdKRVmwTeuTLewGWxgVCn45jG3A4oXPCGnZ
72E7v9HPXeINyBUp3EvlRBp1qwevdSZzHtuGvgSAlYGOkB5RtLCaxEa6p0ndI1bYlXlIctV8gG6F
IlsaO4a4vv0qA3ckW67wjm/effjpBUQJqoV1PEZfQMuWB3Np3K+Forc7O/X3I7q+ytil1M5BzIJN
Xn1xkTSO0SGxfW0IBOfPvVdWP+mHOrVf54kZn/N8Gedzr4dl/rgkSvoUdTTQ/LTP7O8ZovzPRV57
XWDkllIeUU6z6d5aIJqgIClm+jGJbK88YNrlJL4S980XkZeZexjbTkWCrMuU4lDSG/kb7Eb6lVC1
VM4wsrUHzI7y2B9ROXlsojD5A7aZVJz3pF8FsMz1Pp6oySmarStI3xRfsszwLvVso8OsTm80JZQ7
SgpxMA562zzB8kS9OqCp7qHawInJuhyJ+4K7t6qTnWXcqiRRaqbVSGOG22CdmlV1bXpNYbKMiTk9
icpAG8OSgt6exhSnpWn+U0PIP0129n0c4gTVIm3nKtq4ZPkJVJEA7W5Ixmg9hczSUzimSAJcFTPL
R79K6uUEUEg7a1kZvR32wbVHgZ/H3pTo69dT2y52NuYt8iMZ8Ha/DIf8YHpKcukV3t77J3IjhKH0
jHIRRUxZJ1udErFMRmr1hnK1cP25IvE1X0evsXaAjlujkFhLQJeUVl0XhZJSYBUzhsq1jcwZrxaA
8XoHhvf+t2zuFQmSQ02VkvpNTli5SuJOMwV8NWycwIMSey0nw3w/2FS+LW9a/kfPWrV9c/DsJ6Ow
lvgIAsz+eP9nbDwlqKq4KOJxo1PDWD0lkzcWWAwllPWzKb7OsEwPQ9+kJ0JT5J+9qb/QNtzT/Nsa
VGKVgB+ALYeN8XrLCDpThRmNdLnjCAF2VQkfDK3FxhMpTxwUSvFJ70W3U2HYiMCRjmGDchFIZ4/V
FdC0IrGnCXWTKE7qrxoKpaeoE4AUFyM5TkpTPE6w1Q/xxMuplX/CwJB4E5yxSHBuqzYqQlVSoI1z
SZPzXdnV5VHz6v9Cl0qjJN2++ahQ1wDcAQ4dJt5N+yvVOq3W9Ta8xouj/+UYcyzprvPO2b/JTCUL
Qqq4SKAz/8ij9OJanXXRiY6uxtWrW/djMzT1+97T22Of986zKAwHEl4NKBH80psTDYaGVCIFHQkW
iOlfD41nWphi6tBfpyHuVX+xY/GzDZdl9p3SCvd48renVeqHk3zTkqJdS1vi9XDR7JoLJNvxmk59
NPqFlaPlyMRX3XPsDqZy1GoKoYelrLMZvmGd636ujyUxtWWl6Q6eZWPaSZA9epacHqnW8/rHpGln
q1FaDnx7ib5sBnC/OEXMxrdU9O53VxW9eY5awxlpKlkkE/fvjI3hqSjLB4bwiNd0dQ33S2wMIx3+
K2GLcag6Ckt+t9itX2bJ8NSWoDrrPHce9L749vaRITrLzJK3/KZZ4WGbRJGlGXkAwgahkjp/VEtT
TL5ZlONFWyL3sWlEfwRaHQb3h/5tmfIqREP0CWwjATctIsKV1Q5ApgwjEM9iByzO8JA1nZkd5zLU
j/oQL5dJa5WnOu2NH96Ms3QhkvacYpXtC7tdZA+z8ZHEi//tw3JP+ufmNpVqVDyH/AfIIXttBV4Z
EKPjVB+uPRbsX90SHayyXpwLHITlr8aLjS+9mY9f7k/HTZhB8Q1/egoKjEgFbrUHasA1kdXq/bXO
a1U9oXGZX1snTt6PXqU0Z8iK5p5v3c27LOt9JgqqdGwkn3+96xF119OoHq5eSd5r6cl8UimDn+5/
2OYoYIdQxOCxuIGKdW1jlmHYDtem6a1/EP2v31NeMP5gFHI0XiHwArJH8voECzN3yyahaNGMroVi
81Thy+PtdQq2voWGvYNTPOQ/ku7Xo7SzZdbzMA5Xs1PmQ93MMfZp8a7Qi7xqVyeDfjb+VQC6NGL5
1TC1oFJhozVwNUfHvfR6FTXHMrS1D2kkrORYA473fAog1vOSVNUHzD4r94gEFt4Kc527e0/fzdaE
vQGOBClzAho6CvL6evEoVQ4cfkcTixQnyHTfKKm6oEKuVrFve5Wu0Pie5l9v3DVyTMprUhwSzMtN
Pbqu4qEFAHZVCE8/9GbXPhd1OO7sms0vgywLE4Z3nQfp9ZfhQ2lZiK4uhDBo91YmHo5pn4hPtG/1
i5bE3h6V/+ampx/OUaOvRpBG1LQ65dGEEDerPl+X3ExPHnC2J6ds0s+TEdf+pEXORdcqcY26JHpr
B1GOTC+Bf/HGUEt+/al2QjMIFIh6VRRRn83CSD6aM70E21O6vYtF/l2v9q8ci/eM1ZOg2HVy6Bpw
NbtaWa5Am81TE3rzU9fY8eexMYs9tuNtIMFgSN/BMyL4JYKRa/xid050CNGewx9nzBXxzRj1+JF4
1E3OxdgMnj+YCJH5XWt1/46RZz67gze9T1MqgjsxxM3dQJtGSn5xN0DnomXz+ne4UVcPeJ8sV13o
5QfIGt3ZVFIEo996MDS0jcjwdZ3/hLnyepih6CorddiybLAw9SOB8sXB06JpL/fe+p6XA61eh0zT
C0XkxnLVCsV8TJtBnIosfzPqill7Mcpv3OmL1cNklPgwnZcrZOPWj8th+Vib6b+hvgxHROinnUjr
5mmXw2GiJTk/klUqP/rFcM2C3mOMTMQVUazlVOGaEiSmOV3GdBF+KTWAxoKi8B8s2YtBVzNZlrNm
LeawXF1r0i4oDxUPkRj1nf13e+g0CiScO1kQZhOurpYMfx3TXjgHGF3PH2J9FqfOSbFmhuqwM9Tt
1iBgR6IDKiYyMjeK6IqSxl1rDsa1VLL4aMYgeMy+3aO+3X6QHEUeaSrOcIxXN5asWII5RLAfu2px
0Od8PIzGVH9Oeqrv91fo9h0AsMLGgEEAdPQmlU1NPQ+zRDWuM9Rp38Xa+TQvrXvqiiI5jqBxv90f
73YbSh9MAm/JmYDRpL/ehh27O4fsjlmJlw8XHMXEz6pKEfCN6ig5pTle3D5QVnWnELM1o7JPgCwg
q0d96fWwFRRhB50I8wqQMz6C1BsOuUazvFIMdWfPb80otRgJp2BaKS29HqqM5lSoeJVdRZ6JIO76
7Esk7OVpwcLkP2+mZLtzL8pD9PrNAWtG0MRrwMtzo7lsoaCb1DHszxFftL8RiHfEA2RvCAlGXVTI
ImNUYF3ypsCgj0p/UJp69e/9Vd2YXtnPJUoinCDSXb1EoT62eZ2UCHCFWOr2noP7YxZqJ9dN36yT
Rk+E08GmJTq8bezOc0yXKoIWj05pfIEUZx8X5uZ0/4M2FhFqDIcCgCq19HV5EAqoVQxco0QrwqE1
ZyGlUVv9EeJofcFcA1vT+wOuLhY6sTxsaJcQY4L8oQDyetc4oABKOkx5QGXFfbJCNKs7M97L7zZG
gQLNywKCBIDxOtvPmx4f0zbP4etk5TM+lM1xqdw9kufqjMtv0fHPo4yjw/O8ac45psiyGuhnYGpl
7+d9pp0QtfjHGbSl9s0Z7Rk/AgmxM4OrY/B7VAAxJHXUkOn6rCLavus0WBZNHoxWUv6FOU37MIQ4
tyI+nFaeX2VC0oj7BNQ4kjvGh8yln/YnvwFWNHtTchjW0EvFMOeJRzUPkHB2P1kGARdWV44vojA9
2MnSvFMUT/j2nBbfc7Opv9zfRFsTT65DO49kmnxT/vmLN77Oaf0OVVMFtJmRuZxH40fo2MInPusO
uqKX7yCHceu9eVQDSj3yAfTpUeFZbd1lbKbWm0UVLJDNPkadql+EPbVfW3Vy36V19l8CBuP7/TE3
NjL7i469Q5PrtnqjVWXeLc1QBl4ljPeiUoQfK2p+vT/KxpYCfsADrFOrAXG/qtOg1ARATihlgPyu
+9MVaZqdRjFm9ZXIBrWrQo/KCmujKLX9rPKQN6nbsEk+3v8Vcv5e3O9yY4Njo7RPpE8ba93aGjvX
6/F1rgJZTPgemsO/czlbvpL0+l/3R9qa1d+gQyJELvL1Kxlr9YJlYVEFIgy7s5dH1nkxpuxyf5TN
7+GO+/1UUFqWs/5il8ZtEjdms5RBm5J60oJs/MoIHTIV5Y1wp99Th70HJQWIPtIS+/VQrWVVaYkV
WuA4k/51NHIYob3C2X2HIrCMgPVqsIMojdP6SCHSKt5+NCjNUMkAn+tQrl/dSejEgKRNujpY+kw5
tv0wBxgz9qexMosjIt5EPFNn7MQ6G6sICMkxVKroUsx/Nb9jWkUYeg1VMEaqcTbCvvK9adzzZNxY
RVgx9EBkHx/83OrTDNT5yfXDMoi13PSzpK4vtaGjQqcow+n+hlnz1OQyMhYFEZOkWi7n62XMcmr3
qsJpb0XcTBejCUXr44ZTfMhHfOjONcDzp8huhvk4oIeTPekw9pRTMztixKrXK/fEAremGG0enOOh
x+k38o5TEUf9os18/DCV/wp97CDDYxq6k7NtDsP7CcKKwtuNrmk/tZkg3qmCTLTNx2jMnAAXWuV4
f3pXlZnfs8tfDyJR9kFuyPYiyfVm8kQZWIOXGX5JMdM+GkWfaucuiscHc46Rm04HJb1UOhKQO6u7
8ZGeSTpAPRwKEhv29eJ6mLxFSrs0wSRs4y/FqsYHzev1nanc2kOIMBOQS/EJyqSrYeg0jOQlRRNE
iql+8ZQmfF83qnNRGq091JmpHGrs8w7DsHRnHBy9g55N4i9LKbKdFHLj4NCjhTBNz1IjHVndScnU
N3oXR00ACqR8Hmyr/EaZSKCiGA07N+3W1II5IVsFScA/8qe8uGnTOlkmLbVF0NPTOg0l5Dn20Btb
sBKsRDAudaAgnRD5rW4C6M6hQqacBapTot6as9P4mtEbOKM8n6oUgW4/RHo4vtFc+PfIRDoSmwAJ
+AYsn5eEQqmAGEi9MvpkdPC+oaf2O0Tqm1nk+wAP8YBQjCWuXC1Y6DVd6WpZCofM6f0S2qNfzmLv
rN9uUDkM3QLYrwYJ6nqDFnmUEKGGSRANgjM+F5AQfKspvPp5yIox/KLH3aI+jKPeGudBHRLA7IVV
Kic6AEvm0kFMUz24fzWs5Vp+z7Bsi0pCLgnKOrYL67LVnbhNg7KejYl3SyV8nM2ooDc6seFOahHO
Qd1Ui+PHbur9axD9hj78MDV9DONENrK6LPPVBlNOf7KN9oc2Q0464ygX/9U2dVYiiJQle0yVm0PG
ZKICAQYdwighxmrNzH4oY8ycsgAVmOkxtcskmKoci8q88Hae282hCC5AUyMhcnN/KR5N4sJbsgA2
UnZd2lj3pypzrsmSf7m/GlsjST96kl9ASDd826iogLBFXcpBK2y/M5ouyMPJQFghV073h1o7e/1e
eOiupHGyEMWt+frqGFAsjnARywJiTf1XZdIng7pmeF8UGF0zvsd58VOwBj/TVM3SBxvWretrUa/+
gOTW5AfR9KbhC8Ke/p1VD9bHLu8s5eTkiVMdJt0t/1HD0NT8oZ2Mr5WLIauv5wVo0zEy5r2v2Zy4
35V50EW3d78uQPLTcE8DZ8SlDAxx6gu1EYeBxspOxLd1WZDCI9YN4ZuzvApVsLmMS3DLaWAmuAAv
/Zw8Ad2KzveXZ2sUnmxwbtKojJLR69UBkNt5ueOkgZ167jGNkT2qktk+vn0UTj5vM0CXWwsDDGwX
ivl9EljFbB3xnDPO8A7f6Mkidxo3ONgPCXaVrJ3X35LAV4krDC2DMdOjD5OLKrdl98XbL3FGIY4E
UA5Kf91knhV7LI0+YhR1bk7wkLIzOvHGTpSxsdHog1ABk6LtRKyra6dRvIrqX8ZdUIrZOTlR1qK8
OLlu6ds1Dj472+AmcmPqJJtEEluJodbve1bESDB2SxoAD5mv/eCWkEhyWHkeXsHfJi1GFFxNjb/V
PN3LrOQOe5WUyqFJvK3f196NWlobO7YsqKRB5TXGsTEiocB80hbjOmFi+06Lp/FrCdTtf6gXO7+E
av26vze3xpeSzRaJOQzv9QmwQysry8bLgqEsqvlM1Oc2sIfz3g1sL8siHARF87EFftefuLEwOzAW
N6t2Aiy5nutZQHwW0AKCgrehc45EqIEFSxbE6lBcjKnlIjaBbn3qtLT8HGdpoj8Is90rMW9sM4NS
LekHkSS7bLXNEEQfUb+18CYdLWM+hG4pLD+h+g32FhrD2x84kkguGllSIm9fx3eGAxrDKsugEqOq
+xr22J+EK6JfkzHbeyHdxoy+Gkx/fRtkZigsqwnJ2PuseFTcNDqi06/6bfpFSdXvVWhVO4doVeqV
9w/yALRaUMLlSl0foj7pRuHVZhZYKEYPfpan419tidowNtSJ6kolpWJ6d3/3rjnMvweluW/JRj/F
gTXStWqR8xywuw8KVywf0XmPkB6b5itadzhJ2+V4HvBOPk6preGtWQ0H8A/Nifix+aedyz36y9ak
8zCCS8dKDUjUqs7F7kmmVncJLKyUD1aH/mHy3Pqpj+L0GJI3ARfPsDq+Pwkbj5i8KAmrKdmicrt6
xNBxykpbqbIAY/TlY1cBABOq4v5zf5St5aUTA4VQCqTY6+gdiR5s1TsCmSV2lXOJPfUZRQLxuQF9
8CnDK33n0dw6m5wRjiXnhaO+es7sjvC89RTm0qDePCxTdbKiHosau9gT598eiricOiiPzrpJoU72
hHFGkQV2o1u+JaZ/alNbDrNn7RmsbC4VtBdAgnRYb66AtE0UJQe0H8R9Wj6pjjI+hNTWdsqtG8+Z
VBQlipasshthZU9t2t4ZSbRwtl+G92XYRpM/eckiTgmq/A1WzJGhH71wEs5DGVfx/+5vlbW2lzyV
6HZwEyCIRGy1zhoWs3WcdiGUz0oXMUeQ4+o1UtAaCJSlycbvhpY4+bdSVHg7uxTVRz9RZtTn/c5z
qi9zktrmMa3Tpj0sVmqWpxI7Tfvs1Z62Zz62sSD8Ug9yAG+AvL1eX5PgjEsjbjg7bUtWk+VJ8Uhx
Y+fobA3CPqYtTC+TYVaDDKFJ9Rd0dZDQvr+Q2GS+tcz1Tj1k44DK3JJNDH6dWunqMUNBqBykLGhg
jY3zSQvn5H1rTcnfc+3mXwSx+p5dwNaAUiuJesHvjuXqPXNANCpxMUSBUlXi2CVoaXZTNL9zleWH
QfP7dH9X/Q4tV0ECkTq9UZCuMsNfVZ7qELuOsRrioCtE9dGwl9j0ofLF1pGed/lZG8OheueGqg1X
kI7ndeyXgfK+Oc4P9rzo1tnoMzc9lrLl9neaFkYBLiCN56PdFYPhq3MWhYcuLSfz0E+6lvuRZsTR
yfYSI6Oq7RrUYeD4KH5ZpJpyqJooQ0BXSvCcc7Wozp6TKs2DCF2j85spT41jkToNXWvwl8650aYq
efsdSUGcgIL3j/xyPSOVXpouNFY0ZGZzPo0uBkqQbYxj2LXzzlBbi01XlVicYy0LVK8PSs4fjZRX
4QdM3hyEpV7+1XVV/hPuonpIMkX/k91FLRMhEDSjeNhX2zmEV2EWEc6uo9Y7x6gyniPNJN/Eju1h
WZQ96cOtM0rDk1o/l5d0pXr9fUuRqT3gHYxkVbU9JoYVHWvMeXZu5o2XBpw0UlSyQ33bnVbRIY+E
ZytXTe9UqF1Ce2yLpv2EIEj2+f5x2fqgl0PJBX1Rs4Qghjqzi4xSi2fdwVSy4uJUiFH9wSgwDSgK
AJlAROn1KLa9TPEgGTNR3jR+Rl38Qhdvzwh040GjaQjoEOk3yWReXaB5Ek85Pg5REDoGhiCZppyg
gydnaLX6Q2E38SVyc/UY5dx5979va9t7v1F5JpwNtEFff1+vdjq8I05YP83JoeXIX6oh13wv43PH
obAO98fbiCApXeIYKbVEeI5Wu96DFkYe6iBZZs7KR7PV3HNG+e88RzjMoaGSQ5yd9wCBm4NKswe6
QvzXukbV0WzNU8uNg1HTw1M2LsOhb2IrQJLGOQ6V1V09aqo7UevGUUDeCUdM9ODgqHpy/77Yn05r
i1BRWvRu3FJ7rjO7I9l1+q/K4Bnn+5O6ORQ8KtC5PPMc8ddD4dpoD27O+1smiXvu7TD3C6WInl0x
/PqDkcjxgJDzAFtrQlNaeoVV1CiyuZYQ/UFLMFCgwVYVPwq8Mfewx2vgqoyzIPgQ4HH2eINv9AOm
KK67LI6Dtuv7J9NVsrOD573hu25kf25H1PxOVrEsxcEMW/OnWRniSSxFsdee/X9+iGx+cVhoLa62
bVQLR1Q5auSJJoxjrInsgvFXfx71Gj/TwVPIAcXAVGiVe0A1i1sp7P+PszNZjhNp2/YREcE8bIFS
abIG25JlbQjbskggkzmB5Oi/q/rfvC0rrOh/40W7wxSQPOM9jIe/P/x3vtVTdCBHwZ6jCXP//Zph
9bRrsKHHPjUaKbU6elGeOyHp1AQMVsLo/+MAeyz9mOwC5Gey9+/LyW713aI7+cmf5nt5t+kKeuIs
fs7goz8SpnwnmnOa2HMxRWZg/XapsXU7Li9db51Xal0zmHnjpWls++LvT/C9D+UEXjyps4ILfpsE
jRpCHUjIv1tfTUsegNc6Nw20rnSZK+/73y/27uuiD0J/5yR29nbdJVY77DoXxqFYliHI2rnjzRUO
W5C6c/J1py/44I29d0UoCAhuMejy/zDS6v1oI7fAYYeJgE5+7CsNjKEuixtphWbOA6ki+4OA/t6L
YzDCCv8ECv0Dgjr0Fo2a1OVFXdV8hspPIAmEH13lvQhOWUZdweThzzl2AbeI1R6l+NhaGiBGiIPw
cYSwdobK/Hw1s4XAfNwTwfHv7/CdA3NaNaOvCeMPstObqjBZGS6J1uZYBrVzKURXHRpvjdIC2MAH
L++tj88p2IUn4MJpFQWrOTy93f9JGKh+7yapl+piEaWyj64q5iFXrSz2TK/uaD0WazCEZ55yVXXe
hoE1ZEU7gYxx9wJojF3b8Rc7FuxRy8brzhutlgeppjo8q4MisD8oHN57Mv/7a99ExNEytZwnhbYI
wJHcNwvidevsplhq/keD+//3YMCLuai149b0tvGTU83+jh018599+Wpve5d1Latjz5qG2073fj7N
s/7gzZ/e7Jtm7ESSooIEW023/6b5Q3p5HLqRmiFqk/p+Xh2ThpYjMo2ddhaH0srRwPC/83rsfNGJ
uv/7wXvnUwaVcxJmYNZ4SoP/PgxLJ8J5rUtxEbqt1+blKFmcxsGs3GO5YcyRGjvSH/VA75ShtAeA
oCh06Ure9vEKQTKAmLgpJJZbXTm6m86CdW3S3ZIOh4gRq4MFIFBB8R+pN/+8YoozqiR2LgzJ39zu
VvZ144LBvLD6IrztIrtn4SeczK3H6IMX+96ThXSD5uEJjMda5N9PNjIhWD112oXUxamkHzznqMLG
PYY9k8vSHvYPvpT3nipcCroi4AeQUt5csNaq9kAI1heiXMpv69T0AK6G+jAGjokuq0knXUrITM7o
3i31wcX/+dffnGPcSim06fkAu74dVQXaKdhqDzxZLWoNcdTyh1zC4xCXHqIn46Gsu4V951KK3Jtp
edmCCNtNRy9uby0xrQ/laAGLbUp3am+hnI5B1pdOcRl5em7ui6Ka75MxHj+hyYsfat/H/X42xkHX
fvBFvJNooJtCYyJCYqP49nBuoxh8pEjFxdDX2y0mo06Zaiyozv7+4b13mYSdCf0JC6M/pkzQnhoU
CKW4aBfLXMcaUaXWjz4SAX0neiIdi2QGRxAt5bf1ZDgFuw7XUF30AayX3IOBgi621YOQ8xkLP//9
ntx3jmCMBhcAH5anIKjepLEFk6e+OS1LCm+Ky7Ni6rclBaHlfqmUv+osFH1bphzT2T0a1/R1ij5n
AsN62ox8Vm5Q72fcRyVzUxv94qH5tmf+5o7yPOoi/oFNWSjQ6yQupmO3l9v9CjVjvfVtUa5f5jAs
m8xv8fPI9FCU1iWKtgMZa9Hyyi91ew+zaR8+eJHvPGKYfIjoAL1jyPL2vCCEonSkPUW13Ko9K4Zl
PXqlL/oLXfPnB2XQW6r2KYLhkQr4B8YPfNS3l9tlOy+4+/GIq8WJM3SupJNpZY8qbQNZ6ky4s3qe
MU/sr22o4/axL616TcMyYsAErnSKU2sZHc183kOXcd1VP+R/PwfvPRIYceD6qekRwngTZVvbUfu2
gLdv65j3b/f6zNrMlAZS/kety38eB6RRYJ/wyEB8v7nU7HdC4OgiLxBKdc4QQ5t/FapoM+3u7et/
vyvUo+F6nLar7If+HdDL03a7RwLmwp67+Mw0XpjP6JxkYdN+/fuV3vuMyE8A5BjPIqn7ZliyFo1u
9knJC6Yxz1JV8SFBfTK1EU2595N1ybByafLV6esPWol3gtI/7j8nB1lAcG+LkWIOSlsFPM2um/uD
Z0z0yQD++u/725MqDFMZhL5QDXkTJeTky3YaJ44Hdm3ne2P1B7Hh92Vp5yNl91N1+CYrcSnmkWQm
IEpvS7pqtgvl2DU3FJfiUqi1zcaQjqzSxiEBWSKD4t89/P31vXP8ExAQnBDgCH/inYv5ZICyQJ2p
zDgBhpqKq9rBsK2Lqg9AJO8clBPPEAMlaow/dXbmyk1GonFzsW7Wsl8kLnK9l4Jg2meDt8Hu2Otu
224WoKbhl7KM3eKjcPROlXPaxhCUSTB/wh5mMyq77GwIPLZf/SosZvZ4SYv6qxNKOaRTFKqviHUx
qUX6rw4/W6aHaDNS8YapDvzq1p3x8D4uKDJcgfHCWLZfy9JPZQG99vD39/LOYaDpYTFJRoQZ/Hao
VEX+ouuGbVpPSXZU7hamnd3s513g7ZlU1PdFtS0fkL3ffUWANOkmmS+xZfh31Ij7brWLaGkudCS9
707SyQfTtSt9uS+O9TQ314rnS3qzg4u/3+57wyQqDL5i0jEd89tLMz0yLWaQzYUbGYGNt4KKncJU
2etMIsU+5GQaKREU6fo2W5bG8bC5iz0o2stgff77j3nvm4ACcIKOUxyyqPz3Y5hbj945CiTqk+EQ
p/T37lNV+sPJusWetw/e9DtxDJYMJBlmsafy5/Rr/qfFpctWoutJQED/ImgOE0KM6Mvl//2eqHeZ
Rpzoa3/oEJXUKwwONVeRTnQPiNZLhW3aQ0le/OCG3vvMKEYZaEPDPo1E/31DuA82gzWHMNiCojlO
SkVV5m0i+rY1q/DYF+j24b/eHCxccETgqSjmqGz+fUVEgSHtJ7W6cCXi7Wns426I9GI/B2m3YwX/
96u9M5SgEmb7yWA5JJy9Jaa0PmNAqyCOxEuMqrjuarSkWxU0j5iK08n4aoqHbIYg2N8n3SrKtCgS
4ONmDCxzDEnEhvlwuRSHdg1rcQgHf20PQ+vOBYJG3uD/5xeCYjHSTKeqA3Lb2+7OndA1aZH5vIBO
Ph6qZAsukVPBFjl2m9s5mfcPrhfwuP+dyGAJs50EowN16A8zD/B0PXOXrr4okA7OKDvGrI6xdWi9
JTr/4F2c8u/ba1F9MCBlGAXN401+RjkMvzRnlhcEFTPlQi8IsocnWeoUFQn7a0fb/r2Q09Ad92is
dGaga2wpHNW6hCs99E06zEqEV6DSt0u5lckLIKZRIwS72fAYynUtc6iu4Zov9Uo2/uD3u3/+fhYi
/+hrAhNlmfrvoxvtaOBGAwCqKnLGu4Jx28+1oK6D6unuYTYWgf+bxjGBBaUSIlAT+fUX1TTKXIet
RCNZwKepPih6/vyCkanhfAOMYfD2h1Y5z1PjNHdK1U7Xf3UqK0y9NUkOi1qch15v3/7+EN653Gly
T8ClxvpTc76y7HWVSyVhztGPCFTLb3S9A2hKQoY6/l5/xJr5M7ny6VIVAwiI38HK1D4h3moCsD/V
XH1eBZjszbYN5H0/xhrU6HPkzusP6p8/4zyYZgTZsSWiYGWn/u83DRugg8PWLBd9Yw+HPZ7kSWc6
+iCRnj6xP48UK1OaWqoc+HNvN1+hqgp7aWRyMZWjJ85CWCzlTWui4JA4xhKpWjE3z1axRd+dee2m
gwi2KcqRTVhMqmJrecGEpXVPtLTwad6C8rYvpFA3wTDhpTY6ahmuYZXMU7a2m+lYM4+iBNLjltOx
MAViZ0M5b8vdtLYyTKsdn/FsawqJ+7C21YjifZT8GG1pPflDoO4UWbZkjOcWT3FZij0NJWVVDuzQ
et1RNjN5uy/djaPK+Ycxm1TXyb5tvwJnWWqoEcHSZl4DryPjVoRMUdxDMxDA2PR4+oRFujEWDc6G
ORAm25PINHcolcmvdquap6h2uydn2+vxKFw5PYqYufbBqfZ9T+W4rrgB6aJpfiMRI7oLzWzISuNE
ijXtAzxdv6xFO2MgAjey8Y/rGrI6SSxt+h9l5TEjNGYIPlt2F/+s1mQIDhV1+Hp0cWZrkFFo5vG6
sViVXivoUmWug002V1pZxr4CNO55PxeZVFaKuNK6/yKiNahtDdIFru7sbZFViZGflBtaZLxx7J07
2RbDFxVYRbnAFtkS+2XfhqQ9t9xh9T7VXsduFivgzXYJzZHVyvECT22AqS9uLHSYgcNqN+pdL3hh
s9CGVzTw5tiYfZgyffLKOd+YOC3nMl7kiyhc/cTCmEpFAWd40DYS3Oeb5H9IQVmubV7Pxt1SFBYj
jIPA3Pd44Yl1yAAQla9x23t+Bt+x3lPdKvncmXKF3K3KlaXFEMefETZ2JIgwJb4NQdEPUMxG+X1G
0VVmbjxRkxuSXQLGDeDeAfMRNaSgeZw9VbsEqiPHNgFzBWP+pSiRX8scB7AHcPzSlDk4tUTmjHu3
x8II54YyZv4OiGhuD6KfmvGwyHId0xGvO52GyP3LLE6Q+s3GYJ9e+caDHLHB5t5MSVullZnDa6vV
MVC7iMWj6pzGyehEmqwu+lBnSyKqe2sakf0N0FPWKTR/fdXUseww2+zGx3Jo5FUdeO3RalX/03ih
So5uY5w+n/DNkFmCCPF9NXdhnVqtu2wZx7+psUlE0SUd9yD67Sxe8bTjlHfZ1Vu1HWDV4A3W2tKT
+WyTZ67FMLiQS5revxTMq7vU7tfpSle1AbkblcW9s9vVU0IKlciqV+WXrinqr3Yw7M/Cqqc9Cyrh
mKx2i/IXTkjCSit3kVXWwLIsUwsbMpMXTdTG570zb4+eO3h3SS89nVZd2TxuzR48JKWv12wfTHij
FcjSXFTx+qvzLeOmeumYX45x3AkYXNqD+j/1NQLekarsXHSL0WnS7YvFf9fJoY71WOA00dW3CLSW
DndWRUOd66kLhtwzU2V+QdvjU56SKhB5x/5Pnlvz4F8rVma3eyGSXMFQR8kE00mTAjv092xeoP/m
Hcs9lSq0+zIlp/Wz5YXjlJt5dW/90pP8EbRjrvo9Vtm2r4HIVKLbp6oZ5Su2uR604bZ3eLumjGZO
YdveDQZX+ywwlf4mSjmV2bCVak/xP+EDWcZtRhk6aIefTYDpVVoQzFQ+4VBbnM0iDB9Du15fpzCW
j16rm+0wh8scZMkUirugt8LyCJ4cIpBpB13mQo6BBqLFIDCn4E8cqpyymNK1tNyjPzWqPPM6lkjp
Uk7jp61x7YZIp9aHwnUZfrU+dXPaRbX3q7KrUhzMiGDUWdOYmNEO25fv3t7WIo8ZlWHXigjcw2SJ
QmeqCoNvzPfG+VBb5dil8DL3V4s974nGtsV7ujuW+YbxdjtmSWmp89Gnqc7WoXEQm0CXtclDzkyS
Olbf3sFxq58AWIABW6Z52dIksefnsiwGzJPazv6BX8T8TYK1QMJgcptnGZhwOJTI+oVpss7oPkYV
18rqqjpxLGCbBWldVP3rWgEhyscgrNVhWbYoyobYlrcudIB7B1bCls2bEDOma8J7hMnNDNKudNw/
FLMdziDSlvbHfgKY8Dk61njYyxbrRDfCadB31GznOL3NYxZHYnvsYelQmmJZG+D21GJR3aCtiR4K
LgZOuo8uwpkMbdH4Ddt9jw6xtUZgcCIL+AI4VURUffQDLzq7CIrj1PUnxl/kVzwUd2PinwVN41pZ
27uOOtSr5T4yHugGxF5XAHq667yXSSXJJ9hH0A0jA8clHVSnW7wtpbn3tqW/DhoxRalfjoCbSJHN
rXFH8+B3zf7QyYGzilBY+BoX1HGHbqecJnY07uVWN2i+yrGMhzN/w7YuTXo9G2CVyIGmVq18ee0N
i39RlVr8KDvCAu6IQjSZqZfhYfI90ZzVCySXhTF/d4kUzz6w/vGni62fnB+YD9bYY/T8Cxq194ow
r+3y0I7R+tovu4ekNsQepslqIgzaU5d8guRQlLnRJjo6bjsNmVcEYZuh+Tn/DtpCBune20Kc1WaO
FF9ZmbxC4h6xkCWaWOnekS0zBQxQYOZaYQXKDlq96ipcdmoL0TGL7qRvUgdYwZw55VjK1Fnb5FaU
AtEU2wRbZiTmVqnvDfXTIrX43fXuuuRFpGLDVNsK70vP7vj+A8tv2TjJgAIDVVMASiTWZuA9p75u
p9s9dvWUGUrmz4UFHe5sIvZf6HArknxTBcVxTyZymRUaHQOnrlC+hapH1g3DYvzm+p27A8Ipm6+j
2RN5aDsAsCluUvFtj97AkkdbwZns3HmbzhvYar+91mrvGqvFUCdQvlqzMo77JlvrZNly05yiFlsM
c7+VXRWe125dfUKqCvuKCbs+8BzBuNw1OEiYo+kg+Z8RJey7GEf4jaLAMYdOqz65oYWv77G3oPcd
/SFSeRsYoG7GOsElyDeGiLyXsj/YlS3ntC9t0g6ObSJCEEfa1bVllX2XzmMn+2yFbEF+XLaeT5Ro
/7vd5/oOuTS6f8cXeMbiSrK75/vcbi+Jo8vjFLZBwvcyb1+70HRXwnjzV9tWpEEk99k/tMM0FGnn
EmEz/CQUOsO+TfK3mgaZlDgCdxCOa/hdxjVfmL2P3mVRq3jmDhh9psVIUM4cufb451li6dLS7cJP
9HLVlkYI2Pa5X3vaPuxN57rZJgbi4uhtQZAD0gFGJFFncPlEkvgWEBDOHFEhiia1VlO0HD9hXU+I
Uqi0H6aFv6yW5LaT7O3IMxGuwsWarOtxmdkZsj+TFF41rgG/ezfQFcx8iljglAqjUjm5nJXC6OYF
/9utQCpZOF+U6ssHK9DJUzTZJPlSEtN1jc3TcRWiGM9GXDKRJgpdZ2RC3VsdLjZbaHHgW4sVSth2
T0tiLz2Tu0af4/sq2nO5Vd5XNWrp0X84lZf2owumMdGj057Zg+UD6A7AaORsNRA/tNe2uPXjk6Wy
8NkUg0UKkLqkw5KYdRpXrGeCVc2MBpmFdvgGvUynVhg0P7Xb7uN56wvrs1I2IkUTQPUH5wQQyYIR
AbW0DoGPp6Aj3PNWWRv7OxRgsR7bVv0lqfrBzpo5Xp4n2ymvBV4yJmtGTw7n9MlOnUGpIJNYNDsN
5aHyb0a/aNkNxsK5XI3lrEcF7G5KZbzqr8ikBPxqO5AYfZnQfm76ur5cw2JtsjZCrDSbh377NgDa
m1PhTOGaJlDFt0zocZlTZGCKHsfxtREHR1OIZ0lLZ5NzVJ02Y5U0/hKNv6BWlFRRnZJlLPuTYwEE
uaI5iGTqIptGK7W46vNQVd2UIv3j/oJ2HlCCJC1i1dHQq8NatxwyH6OWNUXwY7grgTR2KcoDxU9P
O/Pj3qtxyzeKj5bndOoERrWpMV9MMzM4j7dmTAuWlqBvhqH6MtV7cgthgfy/h2ZczybKJD+th6T8
NQ9e8YO1p6OyIB7sJQsLv+eyyAjfdOyRXkY/oMIWdvhZIRg4pq01Njdlb7OANW2w/cBQCGX4xIEH
nfldP625ofL66QfO+O2kMGadrdQjT9bu6FdU+1QDh1THpyCtzJw2VC8/lFy4PXcyC9NleAA3BfuY
9cy1ZPWLFm17lb0UEwsByRH1VT82dBPLsKa18AnCxRbwg9fVQbRF0mOoiRFT4c2fQDQEfta0vfyF
edT4yy8Tsob0EXhLBzHtVT7Xlv/ka3qzzN+i9YmGlkBGwAInGROer5tS+VVmnGoROWVef3o+CkmR
eZfmOdjCoU+x76G3DNzde4YoSuVjVcu85U2QyBH+0tI9VUW1vgRaAeWoFa1TCjjFuqViD2hf9SCL
4zIoZ021njdeswyG6oDR/AR5AZzlTFbczHdVIUKXztFoWxkJvr4sMEMh2oyN+WmtZXXVudtU37cO
UKDOUuGjgCjenPWrSSAjdH3iXSGAXvV5PKnyGBfj3OTUnT0AFscs/VEtyDOk22i8kjq76FpgJ66m
c1a+y2etNpnZRXgaGKuSNI4zy/gb09y4SVezV/SAzP7k4ZS0n3fL3+Y0BBrU5MTo4mYbvOo1DGe/
zoPJkp8X167a/HSorzq8VCjch9AeMngFLpYOdcSgbZpBz61Uj19iE+oxm9Z1szMgIRbpz2r0S1Ps
cNISa++ClCZ3O2/rZHBSSqvxoYxNvGVRjQJFao2j9UOSNH4WW9g9N165o7osE03sD7qAjjik6nL8
zYkJf72VZLXsp29GRkGFrc42RmfkffOltrvqBzCZ4R79JfU8hrsTHbfFGeYsQQy+TKfQ9GQM1eou
E7uKCP8KOHCq6HBojhvh/9B6nG+8iuumFY4gL1vfKEnXva8FOgK1R6ohVweZPWzrneTvPsvKSqxj
qBzzvVAq+Vwsc53khQXwii9hGMnMPgP89B+KUCqANVwsdbGLzJLaAw4W74Gbr2tbPTTUvsdExcnz
uoc+cTxp64B4h0x92vdF8hvNn6FJKQbH8ZCMhS/P0EWI68yLBQHVFKv6RtXoXK/op+vU7wMHN/bI
maazzh7iH1tRm2d/defLwDlp1GHdal4I15yVeA64YKJ0S5QEMVimDiOAl9kE8a2O9mHPEI+tflIf
JX5qYqu9hJQxR0wpNIgD5gFDcSH6nTnSNNj7eqyTtWZkb9dkj3Afo4SG1lPHms58Ox/xGLMgxQeW
cxCTnD6BWzEmq+a46khMAyOo1ip5+/WgR5lObitJZ55Z4yurX+0HLUZ9C+WbYmj3lbimaKZdM0KW
LSiJacGQenEZ2FW75VEXgvSTqejR3z+owC3vbXxDzlvX7T6v+zThf5BgO5MWTrx1+VqIqE/3eFlb
BCLiuMqEMHwdGkoF47LFNYfYF/LnvjjJs23NY43vXuKwkB32RKdLbNwy7WOG5JnWvffVs5fuuZ6T
DZPTMV5Xhs9Tb1/QN+qVinUdqwx3O9vJBIPlMg1iZFdLv6ffCJdB3NhWIoeMik5YZxAT2XbAgww+
1yJ02ly6Gi1djwGXSX0nRPCkjrbuJZQLNn3lEu3k+iSeHpt6Kz6vm1cUOUsG9/fE3dw0iQufMHJk
fL9V88ZvVPWJjexGzwWQLJU2NU1ZOhUMtVN/TMofM3KOZaa6oSfDlCIeDj1d+2/XW2ORz33XkVbm
xdvToPeghXYAi28KT5FTBwY005lzYthdzvuw3FqyVgI84Jzc9eGoCdCWvTPYiEZvzi2mre1hDzqL
w8DG20lttbuXne5Cnx9chE9oucBmi+Wi7i3fEZ+wB9lCJnpb9y0yevIzO6y2r2vtljyv0oSX1thZ
0SXw49hhsaTLDZHbMgov8THfXnu02bB9AD/32vuGsUzp28hZK+Ao1Cuz1C99sOoxNXPjXlOZGX1U
J6pfmlTMeLKt7bfbkTL2uU1CjU4Ny/iHBLs4QUM+1R16kDp+xrdOfl3wViBVbMikgoOM6cWavVvu
kqSrBZ125zoHX+0qhFIV2V9YCFrjRTvTW6dJ4YY3Mii8S4SGEzeNl1I/b2WgflLBua+eMuwCBD7C
mNP1HkI+fRE1goptd8Zj0Vb2FRzSfgRYXXRbHq9l/6PytIlZoSXlhIhDEk6HeS/Hx4VZm0vxXjb9
gVqA0WKk9wrBaCWGV2kP9sQOqFC/lrEkfEpmtnG+xp3Fl7dv6m5qHPEKQoce2x308nV3pu3W+GL9
zvnwPoeY0P0UTDmbdJtAhyKNWQzPCr2IT2XZle5xb5byh6FijLOxNuwBk4hmLN0bt/tWrkv7fW8c
+2lpnf7LiFbQk6WmMTyu4Adv4etHP6qqLHpkEU1T5wMTuDbfLWc7gksDVUiR6f7eQYF/nxAxepLt
prYMqSMaVypV90UZ5vw5SlIhZ07zkejYaxDOs53ma+gXyOc1bgGoxCf/22mCNHOSGiWTMQvsbduO
yciEhbKlmx9ZXLv3dZR0X3QguitnqKLmfFa2LfIGbRA/W0kmWzoLz8YFxcUnMTWrX34trMGU7OHc
+tuaCIuwua1YOHTdGPxurcgwTmXl87RXGsVNIaveZ7Td2P2Bnc962YfrFoF6iOZHp3TFQFArvejY
IiEdp5xLIM/cHVIDRtvXBCLCW1V0BZvX3llegRISVWwj8I9kudRZZzyv07aPY/7V9NFGvzDT5Vx4
/bYGqenYI6Z90mxxSumxPA+wBtoU2kvMLK6mlk0lW4E2HfrKx9hkJsKkCgB2xcpEc7C80pW/JwYM
zLMdGzDmOHntmQ+20Mn8GdP13IgROi40EULjYEla4r1HVSUNGBSavGN6WgIlkfJONwOW1WJVYUfO
7ZIkK+thvFxd5N34ifVS5woD809Y3yRhhlmT/VhsY/g6sb740pYLNcbccD41SN+ROWHQ+YSnyUrw
65PtN3dGrDzdqqh6WLS3eA8YufifB6BkfXsW9yy9v7Gznn7rwbWI8VOscUY9TuS64IgfQP+pcRNN
PzOo8dqpwHOcI8C3qINZuuJZEzsuqAw3dVb3YCgyGc7di18VNbrphYxH9FtDRs9Y3SW0zt2iH4Zp
FUxZidniuESz/pTMM1xwXOCXVzGsp46NBvE+ME1/ZyonalE6GL2V4r9Wn9bece+aZbOrwwBBq0rj
bjKvtQq9q05E5mvQO803xSkNUDoe1juzeeOPrh7Cx5ZFOxO0KqTdbL1aP0jg1t11hG/OSEckV9rK
waV4XpRTMxJaloBegkBaDTc909XROZdd7C0NQ5jABB6jfdt0sw2aKXJVyLBgnMoDW4E2osqpDZW7
DTC4OYjRKei5HK+67PH/4z+32KilVrw5dj4SXx9qq/HuYianlBtAcX6viAB9081kPY38Fidt0fA3
7IUmB3oi3fpLNHs+6xVaZC8DcVBfzsy0+lxM/WkOSJS5QVhWdrCw3HU41AU/h63GFl5CjWj9M1tA
EHqRDmzl1Gf5PaM6VyxUMgkFJYpcdPQEB2BoMxpuRVgVN8Hm21u2GJV8addhG85dpHrNcVGovJ6G
C3Z/7q40cYfAVdtykF5bfmstcLKML0ZGOtgoijCzkX2tc2HEPl/ZYVkXh83boyRv2zCe02rqozXv
gGLElCVz+xnGhqlZzJsBKHa08iCaZFy/MIjopqxOpB2/CFsGbAVjMdqXk3b2II3IniKbeo/ybI4L
2fAxUaYfWQxhhjBpGoch7AeVD0oNhvkp1I2D57Q2DWBV2qhxJQaAxxl2sZtzhxvOAnSTHPfNNUXM
8L8NTqqOve8p+xCqentcIj0n+epFMwzmkFVW6gO+2G95fYObzSEbt3xe4v6KpK2elnH1zpNaDr8a
Mpg4X0DmNmfxalR9Fg5DcquWSTU5HwsjhNqNBkGbETbJoXNgi6aVDigQKwbs/dkpPToX5Vp10aea
RuFXIX3M64bF+97NwnR5LZ22TTfUWboskXBVUJ3bndeg9alsUsZhc3h0ot6d70xQ6f2Jocc2fdoZ
gYcHnzJGpIVcy9+w+EpzdFjdqSuF5REtgRaReuzQIHXPnAEpjJyhoD9cAC2uy7MlGkV345u+2NJy
3aP2YmWcPtKJ+jiF811QBDONrsyl8vzJeSJs0dEkPSyEKq3WUYeprMjBN5stq+DOShA+8VIrMdt8
gDwqv1JVFeGFvaluvO3cE0CsiQPj5sru9peuYhT4Q5/Im8eZgzbzydss7kRlOwePkFcfqhK+X7bM
WKYTdVvlnA1xqelNOT+sUp0VEbcK6eCZ/7Mr/EvUqML5KjkV3Q/4hsTbr1paeuILJvikDe0jz2uq
pu0G7VVNaOvsekSrV/4fR2ey5CayheEnIgJIxq0ASTWXy2W7yhvCQxuSKYFMIOHp76e76U1Hu2UJ
Ms/5RyGeYmsjec+227cZ9ogGIH3bapJDS2786I+KwjG9AOX3VdYlGn6kDqt0LeAm0u/1njpoAafD
/yP2QNu3roz0UqitbVNY1cHopy1YyS3oPSX9yzbu0/ZEwKzjXZxGQuo5tKmoM+fc9M8KZ3bphS6J
bTBwoefu8La/Y9WAg7TlbjeGl9T7t/KHr49AcFN7FoCY5ltccwZd9mNgeeT78V6Ui/ssG3EoMOES
wyMyj3gR8+g7g7wu40rBHnE9y6NHq+L8l4sl2TKYp8F7dcopEVmdjKnzGjDAjYQ1HMv6nJZbAkXJ
+7998dQyb09g1XHw4REIEhfa6gCmRe3+dt/syWaeeAc8k7FljuR0Gl6IPFC45E/rqkP3jwfPPeeJ
BJq/E1vXjXfAuqQLoL/nEjH4ETTnFpfFdQ7NWOdhJDd98RfkRCecK7v/3gEP6VPfbi7gjguUnk27
ssPTEGvugo49VufbPCBQt2TX9KeOJOjuhFDCfXC9tQF0kmLeM38MUsNqREDqfQrw9vcYdzhmtOna
FCyupThXU0kSYMV5sT4O6cRzBMV92Nww+qivzc08wV0licWxi12cXFEp3fIxl7JJCzQBkc1KZdaf
fnusQZZijD5OPHAmulZd3Jizbo+ILSKlr77wh3Uw2RzQXZtrGgr3oiRhzs9rE0z7jzbpfReyMlii
91CPXnyfwq2yJJJrmAln4IPTfGe+zZMtcbhQU62yFZOpzTTdzkcuu3Wl/Nbsxtj7W673ntsjkE2B
q8bnrxUd+GlqZ97Uc7oN4Rt/OBek4i/3XZtNe/lhlpR4C3j9v2xS+pkQpGq/QvLVP4Lydh3RLJ64
j25t3e08phuTRbgxb8LYOYx5dVT1431TGe7FtnaOKEcBcsB+m1iMewaMOol7OoyCrwHrLeq7xhBw
dwKsbAfWhnI5vqvdpVuQ4sWkhF4YYH5VupTl2V3dYPwGEaH5Ydamrx4AMlABaGkMGDP8VlR0tkaI
iO5MQ2VXnbd+B4avq/NhS9JGcUpEUz7S/YPOO0yMfR6W2HkKkVckd8AJ0XhyRld6DyHYx7dlLUPA
0hpBGByqdjjB5nQAmgvagIakGOVh1u2CaHzt9yMIndeX9dnEVdSfGsk2eT8eIZnAtAJ6byCzrBj+
nmJ20ZGDR5KfovlZB546crUdssz66Bg1VXkqkHkzoN/5HPueyVdATzWnWHRDd52V1O5L2uKhPPdr
n7hPLnl3nOArkAGcJjwJUw/WABEWjBCE+nTlFpkLD+NBDfussfbUTQfI66H8dZ5Fifz8S3hL5PjR
mrquIYNX2NpibEr23gDldfh1jKS75stKwPDfxpTJBFnAOdoxn4PfAM66POiTyxJ2CWYgy+fD9xqZ
OwhfRWHCLTXXoQr0ck7RB9Zfl9nOjBO44oazdUgSH7t1V9eNNub3njzqh5mK6zn3pTlgFdF55KL2
wuExFo0a77jlepSGVgKRSKMhCmcpVtrrhew/wLvKKJNTUtbUwoTLv/4wkSQgoFuCu7GaCWVasYL8
HUdPv2yQXx942+3/cRMXIsCYXZyBih2fmiHggXeK25Kd6rYgnnJ/bJySLCFGYksIMqQX6gJxHgai
A9/JrkGyHtNF+F+zaHvcDxyCW+FsMkEFwpFHDv4IbbPxuvlv6C+UcrO+Bf7+T3Vb11xwnLZ9NsNj
x7k/xNF6ngJoemxl1lkmdYqPpqX+23XXdXyqiBVfiSsGonlE8yrXc9So6aeZ0UaBUS0SZDF1B+Iz
iPYsOREr6ti1f2DQ79Zj/sE20a8vc5jWj7iK5+pSz/sqzgqQGJRgbeFtdXp4AzKbQZQU2LUtzeOb
SVD3RDOgoJ7cID6FuNL6k3XE9iTh7NOL3DhMMk9DGWZhb/2dcq2ZbW5xtFzOQzuNF4PYqsoERVX1
ow9p1uflgmP4mhCQhQp3H9o9p2p5GTPl796RmypUSwbHwI3NNS8FvHawONkextWTpW6IIPVhS0D2
0rZ+Nkg4URLVS8hfTHpHEUnPiMueDvNnM8zV84prGS2M5HN7BAL354M96ntdT9HzzucesrRMFrbv
Sqofm+38X4QgtG9B2I0/q9LrUV6sR3C83pQ3yZMnVkBXtEuaEBtA75E6v0Qdp40E2Z+yDcf6JEzS
aSAQh2q6SkfpcTmsM/znSV7sc2dLM5zpQQzDCy+jSQq/jtfuTHIEIimj9n28+E7U2kuEokBnWlZx
eMYQpMv3dWFZzucguF0Ig3F/8Id586NhYPV+0TmbhhelHM/PVb0d9XlMIp2e94Yyk7elXOW3oAl4
daWay882STUIhg3ET+gedFwNsWFfzQ5gWNhqC3/OFRaS08SCB1fM0MIrz8H0XYO51VlZz9O/jdrf
PpdwQ88ggi2ymsjEr0QDzIgbknBtzrDrljfJr0v35Aol0RupxR0IC6wikPHeHb7Vyqbfmj0a/6Ea
DrqnYHcl4uUe54O/qq7PYlWDsYWuHPG0TXyyryacVH1FukW3oV1Brt+X+EZaMGkvX6Jt2n97aHF6
wiYTdtbEUdNfCLpGPlKKyIVfRpEOHsRutP7Y0EvG55JeruAy15wv974DxHupDi2WfNJiRTPjbz0W
1JLFpgFSsneLjM1Xonl5RB0nGn/2eNl+byivvzgpSc7ZUBEywxtJmzTFucQF5PW00jIyHqUb3NRZ
gtZSNLHDpRzX9e0wa88+PY+EwhgY+jT3kx3uqHI6A1xXS7oCxpH1FjHHtusrQqZly511cl+xGIGW
qXqayRVl363PPevgf2pNLOTUHkNGzxWP3p92sHN1Er49fFDM1U53iP74EhgkxpOmIqQ/i9p4dR5Z
E3yyXyAZAETb+++LMhs3+LJyJ1FEC6t9whuiyEcefV0XCyBs89SqRn6vt7Zr80mlnlu08TKrj3gq
h4gfTcCiCFpyzdX1TLCRLNS7v025IdxBjB8eSKq29bc2zkGawiQXc0UpRGVCHIa0qScbbTx57Lfh
i8s8vP3tpgWMZRHQc9nmahzE3eDUCoXXHMlzHTRky6Zk7pHOJ8bx++aTdH2et5kGXc6kVhT8s4M3
YYUbuJY9nmc99WbDjyqPD69uyuFCwi/ZZ8j2AlOUPKjAvijtvzVd5cZPU1RWaBUq41WFrQ0Yups6
0f3uLCNgUR1PHRzOfJtQCcUMM6rgEIxUGM8BVyu3RJEEATPcDR2VMPk6JJXN0b7VNTKTERhrHStD
e+6YgA56Kna+70PPJsXX9ek6CcW6y4iNDGYf+je3aw1NhNbSRQTBCU3RZ8WvnB9LF89XCbn+69AS
+CwGO16Z46qWQUPW0/u6ynS9s7X1/ot0HZXFDP79pTk0IiOuyhpnxRhHN3qyXwps2RGWElsHOXxi
+D4hp4kKLA3lf2QRos25hei8HpHfN5e07N34nuNzbXPGbeFzRYwTG3F4uGiI2Ofrc8XYmFxCfvh/
Lt/XxHxrYnnpECp3v/RMUv6JkQNO+iTjwb9CC1T3OOOd5Q5TadredDDHmEW9Zb/3gSCnNxWBpp/8
IQHk003i2QfOzWbLwnRMiuTmHTsZGAXvGhLc2l9YjGrcflVbd/col1uLKDPUGNNjkLYzT/jQPnkI
THveQFCOAsN+eT/M+/xUG37+8xEt7lfIs/UtTUT60x98WO9aczu64NMuDw9CRfefnFOnPRmIzTqH
CPLEuU0t5AYofIcizAKEL5Oc3+ItcLec1hyLpXMZxuRkEM5tCJf15heg7i2knyd99ONg9PKhpdNk
xi7nmQoiH1zrIx6Ech6lYBDI0wkaOAvclrg6v/ad4wuaDZA3M5VplG+dGz51aMDqt12RbdTQY93r
JUOVIp86Y73hRRzbDMmn9zq9CEfKW5K+9t5cfJiE8znSt1+mVFWYh93R/GeVabYHCwasXhhJ9lum
QVIyDw+uci9Qr4wjQWQm/xVkSpnCYZMeOV2T5ofSWxucROmH8/sB/ss41VZgwwzh1vnhTZOzPu6d
Bzt3YC4Jn4G/uvVMm0AYfHNUd4gcWZcFOo6kSG5byoZ3A9FSnWsGW3lqt8Y4fE1j+tqwoAFfQ4y6
VwTN6adA/d2czRLw3KRpZ5EyCrH/WdZ05w5sJ6jnCiUND1Vpqn/OOKfrG9JxiNcAWnV+DepkR0UK
WLS9HmJZfyKobWckrSj3TtN6RP0lMIihisqkjibVedc6UzZeX4+l8VcG2VJ9GgahCv+Jcj730WFY
7EIfV1Mq+nV7T/CBmD8RoDBS8mAzmGPUMdqvB8Uh7qsBMEIy4S9BMF3ltnJBVSjivvjxHgTgIGH6
Y/A699eUzvF3gVJ/ue1502dfdU361S8bxOP+0Tfp4+aOVfdqD3FDrBKZTBcf2S0aX8FtlY0+ZO+X
Q4IsPc7zNKWP3hjDLwRmbb+G+EyjZ8csfnNhAir9wm8hUmgqSlcHnMspZzbbqJL2sQnBo4ptidY/
KVftmul6HDmqtXIHimAnVv3S8zTYP/lvLw2axP4UyXFBfjGwCb/uAEgqJ+trKE9MGj3drePRrSdk
sTPpmFTSgd3bW5oBe9fK1DIe9B7PDGO3hrqjNFk87wooTPmLyCq+d6KrlmlTTBdRMmYuB+5thMU3
mKsd7htgHw3lfckrmGa7BMPM2qlPFPPLOA0ZMch8wiQd3fnfYRvh1zd99LIXc+qHfuYBi3/Kduu2
Ex5Q4RdLXMfBk54Vv2OgCW9+ItcCCfWY+qN+78Boj/NOR8ntaUwB5XBmNF12RHrozgFSlR0pJttN
Q5IHmijuay7BNQo/vBGgKWPS9fpL6+hxftjWVr5789jrbNXN7uSLRaULIyvQLAfg1y8HDRzOmbLz
XhTDWFXj/eZNTf0QJOPKpCpWNJp8Ncyfg9z254HQBCK+pk6Rrmob1bB06kEzeqf7PX6QpvvA8Rxf
SQxd3iZRIx+y0zj+2sK4+wcXmbzTTgMkvvgl8nsKUJ98N2xfOpzPr9ugzFxYmAoUnsvuv3UMwnDe
0N1vwcolBKdJBBKz0TabrOx85M/uotfzNmiRPgJTenG+JLX+ydswcZUCAUCNexutDoop9LNP1hWz
xD4jh9urMPlX2dSvikbq1mYI4/R4TetJ/Osd5K1F1CGqYJGkc4/o3KkZI/jo1v5esAD8sJo74sZp
R/ocHFPrvng753wGjeHPd0Iu5XFpkax/opLCBOHvffLu0Xw8v4yI9AyQVext4CxJqV6WZOeQ1slK
jN1qk/BXLdsmvgB1wJapSst7Ee8ppgYS7Lsrl7pBehpXbhGH8dwXaFoRz2k8mA8Hk+WO0o6Awfve
S70vymh1LQeFoMmfSv5Su9xKBhnlBvdJ3HPKilnpz7V3fPcc1w3nO3s7hywfkiWplV00/fK4UL7Z
OtJzVhOPIwo3rEVy7SUDfoEbKhiZcoaQbKiyUjG+lxFlWRNt/R/bJcuPfXem5d6J3e2uNdUavCXm
SPYAYlkef91xw9YTDD5UwEaW2OeMOj98ODi4cgTmzYArd5zS87GE7F9gt7buz55jPYmFYVtea8cZ
/pL4wT68u+78U8muUWekWuiVm3UF2lfDqELm88H9QXWart/x4Wzf2FDw1NlkT/P94N5ENSFc3DUz
9/DOqP6bqsPN5o5aOMgoyEae5YoE+XPPivncoLn8RqgAdFsw1dOfGK2aOSVtOj7EQtGinZQLYI4+
WvkA9MHzQ+Kt1VlS++FPisOb77tMZHzSECb1ad6ReeC9lsd6CrpaosO6kYePCd0ztvBKzVwZGw+l
OKZrpBybcHwQFL2T/mVI0ngPjr6Ct0An8SdecDvfxet24KN2j2g+xz5C8ax0rZgugjGtvPH6qcxW
iIxicmqmLxLs1R/Ji1jfmwHbGmCi73e5swkO2MVRAXAVf6Hmse+hNFDyT2hLUBQioB98FoKi04mj
izGt7DPJSVv0++CbJGeFidF9GOOgxyXVLP56rmW6iCLaxN5eu9gGE99XyBnRHZ3B8bPWVuasNeTX
nyyDpKbzBC4EkH5UP8newvTFTyFkDjd6ExyNbvrbHVFenVCOd/L5cHU3FU6UoO1iIgkCvtxg4Gwe
prVczjNmGX1NHEB3qNwD1exsPDBmjfZV5zSKqBTFzY7EVzJ+Y9yrqBErSPT2kbbU5rmNt/Epjo2u
8rg2VfwYid37LSzZxTCr6xZcAJbsftEy3cZfrY61n8kVjfz9TS025tRigIEA8SVrHjkVLi9GiyS5
am9rmqdj8tQfluP9jfOslRecNPLJ0dEyXjZbyfABkXj6TjyV/DOYZSfkDJVzgCx4mKn/UoOsWSmJ
8D718crVjKpqkGwlyE4zzAbYkaBvK0AmxZp4JjGNOr9JCq5mhHjhQan2aoJXjFWePJe+aR6JYT5M
oRl122fNhnEeFkHuVupMM6clFYj/KPEJmnuEh+tHGpTyOWDTsDlyRPNfFbnxxyiwXT0n6Tar6zG7
5kvcWdF+uiAQx7ejWrf+mpi9MjyjuEjyIZ7WlBGhjfVdU8XcLRx+3jfrkXqbdUHHKcewz7HLDbiQ
K8rWpEmj9Ybg4mxL4OR4FYY3AGz5Tzmr82dExsdet8AmIh1c+l9OPzAhxh7dBVc4o0gWYd21jE+N
rQuaVW+UVyIkAiWm2ccZRGHIJxeZLt520QZF68VOCGp/xL8HW0PeeStOIaaXqT1yO+AyLbpYoidc
iWET18hBQXJplsP/jBcUVbmHMLu7uFFc/o42Puq8lAuJR/BxL7hGkFotFlnMLQ0HLY/ph93chWDf
5zba7YTigWepxxA3zD/qZnV8aJ5bAuEsws1eJrDPiUOhT37hIRZfkFf4vznV1+impWqrM2DjVH/1
ancZ0fZzR5svdbspGBxUpmXR9HbfuH5C2V49v/KZs6Od5RKZ+6ByB3j8Q011sFzEzqoFp1Wp/qn2
KVHB21eq5dWtw1Hn67Svj+3aDuhNEUeyOgmYwCeMF8pFFisPyP9ejDRLBkYu9up4wNsnEFbv6o9d
5KLzsrh7MG3oJicQaHgIm2EKXuicqOdz5NxgGL2m8pUPNPxEZ8z3czrgyZjXdq8GUqBpefwqSgvp
sRyrQeZLpD2umE3t+r6JVdoXqYtCrcVvhxafsPLkwhnnrlenRsCKOCLVnI6A5e8I1Hfm53Dyq6dq
XgbzvKXHseCDjA/UCy52CKgLg+dFL1jtL/1clvEbH2oAv8W6U2Zb6YpvpYLYzUZPsu7GdZ2WiPEG
DuO0RjK4uwu28xX5wGPpO2F8HjA9PLQtD/2X2CU56cqejkCfHQsRXTR5TvnRtXYBDx3U9i9EiHDc
sXbN9uJA84p75PIMmtHQijNS944HqZHt06K8DXUqGvl33FOov3hOVffG8Jn+QfLY4huOq2XKsHT5
bKwEhNbv0VRXv9AZxft5JMozZJOgmw/HVhD756n//9pJUp7gvQNz/+Nv47yd0NM2T2BEs7yn6aFf
M9u3+p/1a1BuwCB0/xOhgTxA08CvLRncj7MbLuNxr3iVq7wLpHyVVd/g0Ih5lb9zOw94AVAGVE81
aunkHmG5FPnSYkdFLAmNm5e7mR76TjRlBoKX/JgInWoveAeZZJa+bca7ePba+t7zpaJdk2IIDDpQ
TKRnUn0ONlvCe2dzF+jxx6Za3jLfbwi1JC6NGoRwcI0pQLuT7gWhLmn7kd1xp+z+WL1QHae4ddfO
FpAAQVn0zQbEPToi+UavukKRMu1b+cRLhsTitsx9davAW67dkTC5lHHCERGFGJUizL5Jrj3N1Z+K
UUWPi42xHcTAABy+3hY/bW10fMg5RC+nAeXTrBclrFvauuw0frPurz3/H74VnAqSF3hkE2n9eJCZ
i3wgLATNG1vRC3yBxeAFIBSqAtc7LTNKqyyq/KC9IMdpk7Mvkz64WAeylEyuYb64iUReO+ldyGsQ
lTI4r7IWN/1Y2LwYs5UKjVsbjS9HP8vhC++viu5Kz9nsHUYK4OIuWF7qGCdtpsZ6RTDKl8gsTnyV
747e8kRCkE3u03EenqsdQ/tdupM6gvylPdgh5J6gfimbfwdO1/kOepP1CUgqle5r74TJeCJirQ14
2pqjy3tThyqfoVF/6x4qv4i1o+ZsisGQGLGO6ovGF2B/TUbAkUkmtrYoEYdEl3GF7bqO6xwzOVKP
8E9wReLxiOlnyt3Ib4bLugTr9mo81UaY+7r9e7yR48//IuoTDAtifkiUrdyLa9C9npajgp4g8oGD
fajwK4JDTdw8fYsU5mTbyOODlg28B+Bch1zZdaK/aR1Xc1b5tpZZMu+TV/REWt/ZlOMzQ21JzGl4
+NHM/WVn/U2v1RHBU9GupBiaGK3natm/6bZMvlRQPB6jA5L+3A0Mnd4ewiT0zqrG9jwQ34yrowv1
dgrLePoFFQJtnw6pYIcNaqSGfDkSzIK5sL0iJvfawhfxAVQTLYGEBcNUXBCfU8Vnbwb8v9uR0gBa
DchPGcFaVwMGIq/Lp3iTTta0mrutJPkxuLMHgvJraPvkL5wDZizgoKYqhJ2sKA7V7994i6ETMWPu
p8TblXcRA1m0BCqswfuE/lA9qnTbzX01het3XvBbQ9+6VEWfKvVXGLH/Q64rcZBNzo4mLGF4jhYU
n1waCf6nsQFvd1NlYLwx1aUXx+pjzmxVlkcxC8H+xOP+qtBI/YNET3M0gDcvEsj0/HHs69Hw4SJm
4Y11A2vJWk0vkFQT46FF83LH5L4lzOXznJxUeXDqiZSIhwzrzaAKSjxC9C8Tp1Fua2LhTwy1+481
Dc1XMXn60/bxfu2IKZL3Ezj1Q0xS2s3EumG+6ShSQccbk/8PplU2jxMauA+/npOB0VJ5IzJsDm4e
+XiyBZlWJYgmdSvxNdmcpM13UWMNSjeSN+oEscNlROhHpIMzJSgSkmp4pShs+iTutn6Te+t8essA
sdPH3CaPZGN1ogCoXMMM4XvyGDcWIwmNOwFCKJdSP9HGCCT60t+uNxIUag/RPbg6CrsnHdjxt0v9
8VYsNiCIgEAFPONxoqroYunvSEEEkRy9mT1KWfC4e04sS+l3jRZP4pspl4iYoTJ8D1EzN1A0vn2P
+2P6EQUttVPCU/Uvw6lniw78+ffkoPg6ITKu7IVUevcXjwTJoawpLntRvNkXAiaCW2LeEQb0iMxt
W+h00fqVnpcZUbU4vD/RdAxsI/BwQ65i0rTz6ojHr5L0H1FM41K9SiKk/nKZx1HuLN3us0h7AmXt
0HW/B5g6iwR9itlrji1AZSdaKK15VciJDsEwf4x4VtHGJm14jX2Ws6xGdw945JPBfIpm8iky36th
NAJbpWRUSOKMDATNcmkrtZZc81v0QRP7hr9F9OFLFVfsQl6Tio+1jH3/sqjYfmlkV3UPEcKVf1G8
yg/tjLzLPe/W/yHSY8lJvOvjjGik+nusVLNeJ3ng14irOL06qfC3Z/xh9HytqV3QU/pS7PdJhOqU
4XEFDVEtHaan1tjoc98sMgG7pKa8tNDSDx6mPXkeaU9xGY30DTbGEBlcDufYH5fJbMudjwUvzaOW
pRXH4ZbGD7CkuuclnPgUzqIAovFpNi0cKJkSeeiZZnweqpKIC55e91vLaTFckGzR9eSIdtdvbbQ0
r63ejz8eboc76+GqvPHkFNKbVU0VrfF7eGBOSgCs0zJK/SwYmQLuhmgKXKQoDplzgazb6hKSzQAp
Hwaqym3AfHkBka+9n1bb7V0Fq6PPmBqjp8NU/XyJiIT4lAubBfDq2L8h6By20xbyxfEYkFSQcWOS
trGV0fGmuiXcTwAJO+rd2SGHrfIi1CyLs7PysO3v1bUCoyx818LwN7L3AgaXdfpr/IQlwSAtMCez
RTZg2znKL/3SC+csMBD8cbtORHfB5ov/lmMMe6CVyH0tj7ZHcq+S5eNWIY1YBOM/o0IwpOH9gdCS
qndSQ14GsquQMkMmLff7uIbHGbP58JoAgHNrkED6a8NAD2iehPpXGvW1c7cAr32d8Cc0JyzR8tmg
Im7ggMbg1QMK5ynbBVyAvytZPuE/lPg82zl90V7X2Qu+TEp4/Rsjg4Jm+up4BmDKHfy0LkLTTbw+
zmyWl3SrbFXsW0eVmCb5XV05npi40t6j0JfHsaM6yCZtx/MUkyUiB7QjdQU7xklkEnEZ/SBEv/N/
hKi/OUPBNrimsh1/90Oo7MoT16NiYnCqYWLIcFmQBnpwVr/buU5fGq430mG4SH5G2Lvme1mXlV84
NgZ/AJDYRBGTMSJzrLfxm18eHpJ3MdY9dRVz/GrqiVNeLwx5Tj/hjiUSB90ewAWE3Ak+oRL50ZYj
+Jo/xmcXXgqN01CLMFvgXsAfXVe9MaQxyG3K9bC6aY6pyxGK/aXzOENP6w6NtoWNvI3QM3jzsUYN
yJiSdSYtOuDTWlKm9CBGt9M3Owqj5G92mjgmEST0X/ieuUvC0KUxDD/9/iUgj+tHqSZN+EIt0OEf
khPkTGqXme9dNpi3aotbbPjhKJEIYahaT6pBjv4E7AAQVikdfC+Ttnw11VE+uTA15UOgoiPOyNxw
tiJNN68/HbsX7Q9jFZCfZo3b/6N9cPx06qX8viMePe5aErn+QX5ICs0GJBAnUMWVVPCpBhvzyrR/
JB6aQ1cEa/2bPKM6vhAqR1nivnd7xPpDLMKdE4/TS1lPHgh8xOJVhDNUHz9DPeBjCqNSXGMHET1+
/OhAzThPMxyESrw8GPopaykbDK/QYlAVqGOaMg+OOEG8htKZ7o22W4Y3PA/L694s6xfRK80xjaBd
o8av7Y85uO0n+EfWe7IYkI0lbR9vD5xxpfuVpxEjRbSLYUWyFoZeUZWAJRhB0a+dWExvwfuu2R7K
xKKVDJ2QtEzIuz6Lkspzq1NLxdJ/Ewz7TbKG0/gEaL9+Ll6CApw9ZX6rzYhknzScB4VKKizKHQqO
3KYKP1opKvm3mhbP5kjGiX65ZWb4pwPJR3kOwV0MgQEi/RGWfv2dqHb1tbWSF0cGg7nukXJdaJg6
eMCgU/mnhoeG6H/mnaYIW0GqxC7d9KLSRjzCypqBNm5g7pdh6dDkAFSH7yZNVn0aFzHzIiD/KYET
Km7MgPFRPx+lnNJTRVhVmGlvuLm4K+aawqm85iPSzXScJ4iW5ZWPat9mLieC+Z0pBUGNQmGKA7sB
ekruroivK4Th7INDfyfyCfan65Lxj07XeD55VZRwVXQLzg1EHGhGgtmgBKxu5QhZI8peXmbXovQh
FIfqDtAgoZ/9I5XvQP1R+MyD2JEZ6kdLWXhTyJ0G+A91Xi2orQEtw6kq3HYjEYb/dJ0K4o/JLWji
gyg8/IyE/PPd4rkCPgJ4JdohbvJ53Uxz1kTa1ixY9frs+6t7CxFI6qfjEE7ytSqD/b2/vYzAEw1b
7qjS6N1FAUK8QTi2D9WcdIKEnVR/rJCe9tLjsX/uuRCoUxuoha2gnRRXw7L9NERD/0diQvAYOH1A
tFGclElWBYio73GyuSQ4j8rekU4U3s8zlYsnjC2oIg4mK55X9vzwpwcg+sNDocnYhOYIQBP7Zvw1
8jsxFuu8RiTdcCFnGpPRHUEU63Th39XtSW8W803nR6ObC5xF/TkJlv1nF28g28dap1XuswH3PwFl
kwKL7w3SETNzM+udI64ICpf7VazgSE4yhcwlcZj+gj3zO0z4Xn27H0iHxi/RbeKdJDb3q9V+98fh
OfnUvVVPdVDtN9tIyQkalvvwB6O+e3Moe8BlKSF2/9W9Q5kd/EtkTzv310PKk74/dEHfvTpt04bZ
gS64OYUxUoMPkjEq3G70EONOI54Z3P5gU+SegWzOjR23N9s0h3lT0HX4ptLZfO/BJJGGEkT/gcJi
Sy7Ix8T/SDuv3bqRLo2+0E+AVcy3J1PJkoPs9g0h223mnPn0s+gBZiSKOIRn0BfdQAOqQ7LCrr2/
vb4SFVDGTokppGXsypKL56VXc6X+TmFczfayD8vijrxGfpMTX03nClmMPAaqr9DSgIQLSE86BE/E
IfK78D2iz2xCNoJmu0EDN6lR2YDTwflhV1JXykkra0V0niZnpKMsSwieC1N1mHNBphMmswEOp5Qr
HLtAXovig5Pp8QPNNFV01xeJgRRITRFdxb6WoRaOdP9okEsuCCG7uQ5aQmF8goJG67ohQjtzUcmY
2h5dlvcCgcuPHovWqKITVhgyO1bS6RFl2rJ8wMC5LHciVPnVNNpIeSNt5N+otO3knIg0CW5IkObE
bdgTdaiy6lH91tiF8ovbeMbb7XPraTRTHenlGFXmDmxkG34qkX6dNH8Y22MiB278k+xqBLCal59Q
1UWPAtIRqKg8L6aHsCw1bGdptcEADvWtnz78B2WgqTRh07um3QU34DkL676ToefsJmscxOE/0tMq
HVFs6k5eh1OWSLMiA7mjZ8mxhwo8nFChqzl/akKUkEfFeCmqMbOOScuJNbZ8OBon4n6D7rkCEjUJ
cMBrQnfljjL//1doXIqfI4WeonUBRqt7YeQauhD0u5J75hYcegZtLkCiQELIsZqgKPlnARKNZloo
HT2t24JJOHhAj46hKe2HETjMngyR9V3xJu4TDnEgNW20ZznROI2AkbZB31wDRVoa1vGUhSxsmRZI
UIUpTbpMbd3amppTCw8TTHbYna9DN1cYmKYFHM6W2uzqoC1wlIpPGnfkGuK2XvWJD+h/1VCYz7VF
xSV/wCWqTGjIvj6oWH3LAPAFembMg5aeJhktkL1H0tHtu048ImOwz7oUyl6nIHMi6oJchL7mmNbm
dCj6uNxhbursiz7fMuVdm1pgu/7nh8xM0ldTC9pSZVUmL7lLU+h7yKxsW4S3tIt2Gxatq58TuQaG
UDPY/R3h1RzMxNKr1jWpH581WzMeTLBxG8zq1VEs3eJtaRrCtsXn7NCntAKFqCtxZyU7pRuXvK+M
4/XvtzppXo2yIGNrjW+iwhpat6Ap2sWhwj/aVIe+QuLKbqIKISUxX7exHlY+FZY/KiamQrXwFV48
GgbyDolGvXUteIhHoxibhzbuPeBttP1df76Vt4gWFFWNiVwJWv0CgN4CW0IPErUuRnWS/tnGtE9I
JSme/+04ktmgarjfCFC0y80myNjOEbEw+6Jae8gniVR0GvyNOfGeq8sohJGabtEj+Y44C6wRXbjB
zPPALZ7svJRfPGdQhpspjKRLHtCTG9bs8/d/u4niR4WlJHuXBUB+OdclVicWPKLaJURonwODa4YS
JfFxyEwfpPLM+o/NHPqbJ+UG+PaPUcdibAvTBMeEOY7fqjV/29crmqoLjWDh5DadYgo3RugLeklX
HC7ARSZzt7PQHbpVSzx2oSpgllxThHHTtnQnnGLVKblXefQUU6OH22Ik1pjuaYnwjEtGOy0ighQO
KJVW2/FvUsugCl8g794ltOSnR+ygUMimME9QCiaT/tmqJq3Y2D7fT08o1xwMOooZHe+ahfugcJI8
DEM5uoEdm58BRaFjmAL16frkfL/e5lHm+cIOjTnSYr1VsRLr1DRGSlVgBgKlb/ZKF0i3L6b6fH2o
1QdyTMd2dBCKYJnefjOVVtXJ9i2Gwi/7GOtkZmfp4MaqXnsgTC5wkNNM3STR/nYUAFJOVTk6JoOI
ifZjbYA+mLjU0bOw5Ta4sgDIbKrkVrn1WFTl3g6Ftjmjb9EeXJ8LUr5L0h4+VNvPSCMAhjK4A7Ma
vPROi+xWJsoYbGws899fLAKb4YVu0bJKXWCxgZFNjdJWLweXdIlCCjGlXpv3yPTIONyWpRodTC3f
MiFfeb82GUADpzK2GZyb3z504RVhZDXV6EZKiKWH2SdHq2r7owb25u8/JUPNPgk6Dh4YSb4dyjcj
IPIxczPSh2+6HFq6u6j1mpqeboy0+iZfjbSYNE2pgJBp09FtCEI/ot0yHzInH2mNkZ1bQjmhJmub
p+vrYXVQh2qihpGOSsTx9vHoh+MCbdPQUSPe+MGK8X+mBZcXO5PiPhWtfBmpvP64Puja59M583Re
qm6rS144bWs+RZ24d316XG7KlB4rRafjgRR1tfFS14ayTamjxXOEhEj49vlgT3NF7YvB7XWg4L1e
0nwUdv+2Q+9snEQrbxLxhGpQ9uAswIPq7UjlqOdZJ8zejequeYQiqp1GzEO+UNot72zPR74Yqj+v
v8jVMbEKoueMMxBl5tsxw5GMopjLox2y4JSqb53cJiDmD+EAOAlGgAr+Z0RNrl+uD/z+oNeE4DzA
j1Y1Z4OPtwOjhctiuEglh54R0D5NsT3BA+NXnrb5vxqQEn/jO77ftxlQVw3OWYw+zKVpVsXC6wNZ
l7DslZo7Iyy5NA7rjW+4PgohLcGzZO9ezBZRZ9Adh6Z003xAPuIg239yIlNuPMz7ScnD4EVrc7TK
959NkDrVO6+p3KqHZ4Z6p57OJvnE/hBAL/59/VOtDGbOpzeuXCB9DXvxqahujVYZBo0LcEe5bbAf
PAWDlz6MarFluDRP8bdngQaCk2jIFLOpwtKZy+kNg4KCV7tFUZfNL3jN3KJkOyYPAApRTXcUH7sb
mny8RxyMEm66gqP++uOufEIgSCw/znbM4JbXEgiQkxeTUnUNL2jv1KZF7kK/0fP1UdZeKtGKw20O
/yBjeerZ4ZRjL5W3bpDK4ORN6Qudu+nR0lEbXx9pZaXNaxuzb4vLq1w+D8WFPhCDVblmNKnndrD9
iBw2MGhqzl17Brna/L3lNHdCjHxVrkAcfcszocgxU9BAE7hqpQyPnAZQhczJuZU05p6uP92fAHIx
ZTjAOXdY0rN+dd7hXsXQdPoF6GCAIun0fqY3s2FdRcWc9pwdXRX6TW1U+b+0xvYvmBHII/ug+lmC
+d7Yz1a+JxNGSixINOK25YmEsnmQpZx1C2h6P8OupUxph7VyGVPk9defeeWLOhrAYbYzXJE4Bt8+
smWlidmGYeuGqLtulb4wvnhlm9LwV5MoAgOJR8zhb4fUEZCzdeoIVDASWuwBKHWyLAmj2sViApKD
YR6pvdYHFez5PuvpWL8+3Ps1yHCYMGKuolJGtBaRzNST7goau3IDEbQuwIv8rPCsG6O8/2aMQtg7
G5ap5OoW7zFBV6x7vVe5YeNMD+B27HPiO4irZ9TL9QdaDsWXUi2TXB0nj4lr1uJcUEodcn+rUECv
uvKmzrUapaqVn3wj/NuA5c9QLHbNhjnovLNspACDiqxKVBcnkexC0PKNxsF+7sryN97f8istR5rn
6aulJwA4xHGTY1ARFP2pbz3zoCvgO66/uuWZMI9CC43KNV1w61reT7poFJwUrXAF0QjEVcN81jTH
conZrWPXiOgIFdK5xzOlPg4wDjcW28pD4tSlsbYFcQpXsbcPGWOVjHcRyEiJ6OImU+z2Es7NBtcf
crmkeUjCIQvBC42ONomct6MA8zL1kJ3FzWKD3vSUPtQQjCc+MiGqbuxg/tLZZx7vv2MUyZykDeft
eO2kEA15iupSGFS7fTrF0beqsuDRXX+ulXnPmyMOslHJqO9Ogg61z6hkpqR7BQ9XuqajCcZSQyKX
Hhv4BhvDrXwslKe8QNJhDu1gi8PAyEt04/QfcG02aEIqo+iOj2u51x9Km9/O6zOHt8dGz7VDqhZG
eMuNQzZmxGUWFR4rvnaewzwLSHDoef25LBQ0YDbubiE5FT84ZXo94n5RSslxO0HJRL/ayb3ihwLg
id1a4cl31OrC3Bb1vrIdFM7lFIy4ILCt0pZOPe8pr7JGOQDUMR8ntDqkbhJF009mH4fOP4CZx/p7
UMgO/TX9BJKiGEYnN4Onxu0egkwW7HHpUdGOo/gcN87ftQ9s49QmVGoeFgmLtxNp8CXcGailbqDa
kTvRb7iLlCQnmUCz2fXXvrJGSJvy2rFyX0klRREgC3jyE9isoPtq4WDj0o7WH1q9Lf4dxm7DbXk+
YxYfWaN0oLFQ5vzI8sJgV32bTSrDYdMHV2jy098YTdpffJwq9sBv5QfYHjg/p/iVXH/QP8Hfu6EN
rircWEiDLk/bNPGjuiyRW5Hb9Y3bItPDb+ghnI+dYhuz16oN0y5o/Q9Tq5TfZNqWJ3T95ufSy+XX
HhLCh46U4fH6r1r50n/yvyjUeSnv0vXpIIQfxjo2qDRoX/yqqW/gfuRfUNBFGy9gfShKW1RfzTmv
93ZSOfoEykAx+dKNCjMyr1DrGGF2nysITP4PTzVn6SVJIPb3xcGcdrLEV53TEpAJvUtAsptDogTB
RzrOm8frY61MYG2+P5mkuHWMphePVY6EIFFtTy76gCl+9ontvgyICe7bBCjQTylHZePwWh2RTsY5
86Txr8WIgZKGvoizyRV9YdFjD1IS1RtOL61PHjbxt5ypl+kENkbOSc2gSkDU9u7+VndKYZVxM7px
4MvDIOl67AqUVMgzUpSi/k/V0cy/jLz/jMmcZCMm4qH8uJgsATrO1DfYgDMr/4g4hH5OJMDnvE/C
/+dQ8/HzKuBpcurXfmeP7iTtKDxmmA88pTHaoJ2SqHLcmJqrL9PAWtYyNTwNlzEBqGDTDpCBuE7d
i9sewP+51ZPk9yyev/hTUTzDxS025uja0pN0cenUsCkrLY+2WZRX9C3ZSoOmo4cBwOC5KaoQHBI9
3NeXw9oGS9reZjDdNq3lKo/qij7vzBlo05cUKfy8vNCmKGiXjCF/9UQ/2GLhUooAdyNLszXyvGxe
f0fgp5EyZjwkysR9mVqon5wRqOiQORd9EO2vLqjRFFRmnm0MLdbGnmu4LDasbe3lsVIaRUcBPuar
dlWVc5I3XoeicQy7A5jgyN5jNRIMh4xrUb83kRi7I32tEQh+z7mBo2WLnUoDQLC3M90HcU13NHS1
cfDsXWWUNWZFk+zpi+7h/hyvf7C1uUEWiOCHuoT+LhJPg9QTI7gzt0zs5NQ7inUAHZAQPar2xtxf
27gIKFRJHMe+tbwvqR2IZ72fJreryvHk50F9wS4nP6j+ON0FQT6erz/a2loDFUgZkCDfINX7dkYg
B9Z8H/ir2zmeI096q7X3aFs8/7HTcmm7qTdTJURcNx+vD/ynXrQ861GM0H7AUU+kvBjZ9DnnVAAX
bq4MsoAtEeovlYMLjNtYpV2ddXQQ9gmnrjg89lUcQDcoaX9BZzkY33qwCdkHuk5iCVo+pJ3Jy/Xe
PhRjCCreBi8Qn2p6v9VLXnbRlxQS2szK8YqWBo6g8m/Q4E9forJT0SiNhomEFPWa/r3xacfe05PU
/JyaaYIXYSMROtA9U34e+8hC0WyXA6r8FuLdLdQcDd+g6y9mZQaQrYUR5nCaEGUvtvUhymD9zbsD
62XGmBUiUW6jOOi/I7eNklPdtmF5+vsxhUWKjDw/Kf9l3FXgKRF0jUIGPqe3/lAW2ci0Y2c4Inj1
BM2qHUmP/8uYVKB1w9FI6S4CkMonOzxUjDnqlsdHEAiaG/aGk6EMw6dOdTYm3HxGLeYbgguOSlUj
/U5d4+1MB1CodR4QetdP8W7YeQ02NnsDcPeWcGZlSenkpg2uSKZJXLD4gA6EWBrP0sHVoT0EECZU
ocD2SXErhdUag/kPpukuqsfo5fobXdmmdB3EMvEz/6Io/PYJpz6qTdWgtifBjGMPYYajc8SyR+uO
nTTkRvlybZ4yR4WhC3A35OPejqanA8xaGqncspla2EYNIFA9VORwsJoJXokJwHxjH145QihhGExR
Lq8keRZTxs4Dv9GCckKRBFXzvonn9mAziE0kj+kLhMx7K7O0YZ/ZjbdxZs+zYzl7KJfO4b8w8ARe
DA0NLVNrrqcue0p5YfNPjmmDQK+y9cjFUVa/mNhWHbIqUqZd0ZXVxtte+7amw+UaowKN3N1i9pIC
TgnOBbtCkz3ZWAm5GB78mHBhOV+fRGJtJAuG+Jz7cYi/5v//KkaIBVStzC/5roRJ8kMQGSRVaTxQ
sgOUHioiO2dKi3vNaukNxvMl+17WZXZBpGU/q2mmoUKks/EHq6A0b0J0K40LWpk80vXfubKcOa5w
DdElURTpsbc/E41KYznpMLl6QO+mbBtI4DVdyBujzIt18d3pl6G7nrwiWe5l1KJIgYMgWEhXcOon
Z69L2+IW2bV/0+IPRKNy11cafTUiurUw4oT25GfTP+Rxc9xJh5jWFgT02Vm1QkT/Fg3Fv2oVZTck
ZalhcjJJq9lDFIPmB6+HFhOumFh9eelIu0fkOJH1w1RqoLYgoVV5y/0wGS92XWK6bOpW3AMyTS0o
wUUz8pHCuADA37BZ33XjGP0Y9KB40kPf/y0LM20OXi98unc9DNj2mJViVAMpv7rRoNL5h1QxxwyH
nF7eaGqdZv9cf5Pv5IRcV0yy92K+CVKLXF4CE4CxwBJ8g2t0G8qfRAVF/28L7Ocr/dVB/ajqtc6d
N+zM/rZsB4ihGR8m2JNIG39biMTTjQNoZaKT0WcpkZ8jKF1WE2wB4DIphe5qOar3nW+IL9zy9Ue8
B4dP1x9+Za/kTki9y+Y+yqPPG9urNaU6VdbnhYG3psLeAsqtKfWbqGn03wKeU/iFKkPw9/cZsiik
IFHRMOJyr/SnUIaQ/zVgEKlpXoganPDUSyxovo26sLaKbfNyW6wTG1GQAT9vvugvI4igHqktTkJz
U40Wbo2mhXNl4gAAeD39inq7P6Vq8XT9ra4cB0wncsemTilDLLVC3BytrskCnaK2hfwUzpHEWdxO
+8eqdAiey44slT/Ft3RA+1t655X9Bz96tI4od9iRncUn7dOJlnvsFhGlAuim0wl6FkT1v9/lOMcR
BlIopY9kKZTrQ6xT4jEz3bg1eqwpLVy2A7Fld7+yEuxZEDQrNqngL5PiUWM4nk485g7Q7w8OKC+c
1hrlqOUUDq9/s3dlS7YBroAGpCrHEby9+b2+WgrI8GncxaHZrTqL5nIzNe50uwmPoWJMF2u0RhLF
afNNbzvtECh2dJiwPdl4qyvLcRac8OXI2/JLFr/BpAUBpFRkuQZdR1+TyGhgmgvvlNu98RWbcH+r
Lrz21GiK9TmtJ9HG2vMvevXUdp2YBb0+5hzsZvjZG3TLTBkdmo5RHCglYds34o4T9wMQVj/s8Wac
rI39bvWpbYJ8IkR+zHK5xKM6DkGiWpA5Hf0U05S7xywHXBWKgkOuWdHWjX9liTgqOWvJlj/LtxcS
SPreEzPyWsul5Smy4YM4MaBaPTs0Ns4mVqHPrtd2+BHdA9woW61xtSfdPxpRtevI+B7Az9vnEATN
8/VJuPbDSHvq2EhJIDHqInYQOQT6XlUM1q6tf7SIcHdG2/kbz7+yJfKm/3eUxQ5hwEfCCz3E7SKG
9Mqp9x1bevl16PWXDv7vTd032kaU+qfOs9iGOWcoWFPYpY/GWcxsyPRE7DaHbFGlrbIrLKWtTnk2
FLihYAi8a3BxoU0ngRnwIQNnQatSAV/oXkYghe9iten+gdU6XjC58bp/wkTRsXuQGfydEVAKjBCE
WhAW6db191Xfxx89s8fMKJaduSc9OjfLK8nwTAlHwQDR92sDcz6jtg4hgpVzEDcg2DScf2k4hOKP
Y0wVCe+AMYnhfbS9AVlSrs1pRR8lvn+oe9AOMHYNfauCu7ogNTJ9tKPS36Dq8u2CtGBjgZGuTTJh
+eicoojY7VyVlhpcRIzl666udEfZiTG0LsJsR/gLEvEr/ViBZ56vT8eV7Xeu7DAb6SBBi71YJ07Y
itn0xXQnCg3HyPRxR4sk3l5Oqm7sAStHJkORGJ+V5nPB8O1jx0ZMl5EtObX8MPgV0+IEtrjAntCv
xnv63oZLC4bghoq+sRVJ85eXM3MWNZA9Y1Og9roYOYX8GY2T6dYT7LfMkN1eH8KtUtnaq6QEyiWR
IAvXr8X8h744xqFtGW4/DXgl+iJlZ4u0r3Bqv/z9R2Nno6PBRi1FAPn2eTDLwCJGSzmZHeye4zjM
X1Dcavdhg5ri+lBrGwmpYvyk51iVOuDboZQMwGBRMD/SwdJufEMpP5tpKu9C7tx3coC2bpnVRmy1
9iIdLlekZ1gcbIFvx/QjmGsRZqSupfmtdVQIwtJ9aHTFEbxKtHE3WB+MawFibIJWuViMeuWUKe49
hhtiZs7OkM/4chFdIDzpGwvg/VDcWlUCRvrxCI+1xTQcw9CI9Y5N2ZHJdFtWI7Rqz5g+FVOwlcqd
X9HbGT9fkDU8KcjnEmoshgL3ELOpSsM1aLOnOZpDPoV5eLo+Ocz3S1rM2xgS3Vl39i5353SBF8g2
0tzeN0rnPFC0kE9Gm/fBLb7PWYIrn9PezvPqV4ZLBfBijlVYYXX8GQdD9bOjIyvcV2lUQq0SkaRq
Dq3NgvqKlRpWC3UjqkPkNfbzYJm0notAZr8nWhs+dQXy/JOXmzoJysHzfpoJrYw7xQj8LzSK5emd
DQzN3kUtqccdPRaK2NudZ/5M2tjQziGMwJ+WAWoBSLZi/ItRr/azwrfvA7aq9o8GuG6+5wbbjbSl
ywLfw9Kqz4FTtNZnWs3IcMXTVHYf6yGJstsYg4anKTP6+OR1xfQLA8UqvXg57P7D2KMIgqZZys89
zfFIkEpEvnuEXZk4kZLD+EVPsl7b+VACfiaxF3THfIwaQCEEzPdxoZh46KVlo95gwwgSUKipumut
maaemFprbhzjK6cTdXeOcGu+L5LgWCyIsFFVTBNizSUKxqARypXj/1DLgNOQRFto0zgbR1hZBqaT
wEEnqwnwHEAkYAW7cKqNcOlPPLyYyYhmuEMKZrKwlnfJrul6SJEqRYk0+GTjxAziIwJGBst6qO7t
0WqOeDuDvYgoW+WK7hwCPYjADWka9SUFcBAZ5c/X572Y38HyR5EkpyuLiwTF18UGPKU5SMkkl66e
jG0MMsRWsrswg8XBVHP8r9aEfuUyZCE0lhroebRPHXVSbujLaZKbtEiH6KSHKf6UGz9s3o6XP4yC
MlE+Am/SlIsfRukLjemYg6oK8ryDSOYV0TEZ+9K5Hx21fZkUJx53XR3b+R6Uo4oXAEUsfFZ0PMSe
ZdoM6kWB86QdNFxyC5AQTfNCaX78UISi+3X9165sUhJNjz0rqgk9llchA2NP7FArjUJ5qn6KcSsd
9qMGxHHjrTjvXwrJd1TFyH4ZzVycYV1LE5YdqJqr9pnzT9L5mDcg4PygEafCtcGqJgXv3AMfGuoE
4FGJjYLYEAW8P0c5WlD8Ax4hdYhOkN/46hKm0PcNIqhkQ+Y/PvFJbUixqQQ1Ai3eB2s7OpcESeTG
PWDtFXMKUNFBGC/QPr8dNiwgONXNROJr6iT2u2l0w61BbizSlYNN6hpSAMy1NGrYixfsJXTx04+i
u1QAsIiHmOL8bJ3Cf9JRR0env5413DKII0lG03e23J8I6bshA4jt5kVquCNmIE9TE/kbOe+VF8fN
0SK/S90VocPikcreziLouZpLTOnfeCp4Gxq5yofrzzL/lcVyRbWBUk86pHm5Drz9PNnUWJ7Wl72b
hZ7n/HZ6acYHegp0yJc1C/A+o169MebKTNTpY6DJmMjgfS08m8zBtnJav0Sp1d97dVamgBrZWSB2
DgXcwLsxx8Xv+oNq85MsnhSTAoPMB70nZOvmNfpq/tcaltXhoHVuF2Nncp/KEp0cWH7qJkiZqkde
Dy5W2Iw2MzzWp74N7cs4+kYdFDMgnr6cvghwDQnTNBIHH5qi/2Ggs/hLH07UuGaRxr2VlBmeBXFQ
iM+BT7yzQ4g/+y3HbLgvGsYq8T8FV6sXpQlEfonZMGpEXDK0Tn0SA4lNCa39j4ndpeYuyLcbM9fe
PXMKTSa5H5Uv//YtWIGjWXrZNG4UaeMnDzMXTEKACiJlaeRpIHeNLYoo+4/X3/7KNJvLcij1qc3R
czuv31cvP8hK4G062nVBA9Vj4kM+hwlk7Wl3tZ/YrJqNDXfeVZYfmwQldUhut3OD6NvxyH+1RM+I
yLFUNZ76TNQ/gXYFe4gJQEerZvqJyKbcQ37KNubZyrLlYskeZHBv4E0vpplRyLrwKuqfrV6DQAMw
djZ8Yzhff59i5YUyAqto3h3ghS3C63Kyo74sTPrTwhZcSWN4an0xIyFds+hNnwmbx9MOoyJFOSQg
iKZbo2ZOfGoxII13uCl7za/KxxzgxEbXATaTlUTzkyv9F4kVtb7xe1emHbslNbW5b+l9MxHWIvgW
VxEFPFAPlIbN4nFMEsD7XaPF7S6svMTNhyZxDtff09q4bNFoCZA7S7kUlBSRBjQGwL+r5FZxSdom
fNKrHD/gLhYfOCZrYKxV+Hx90JVv8ycxTtpvbo1c1va7boCmPvcOavZUQEdUcXayO/s4tPmzh7+U
e324lRmHxx+FWc5XlYr0YklXWazqHbaVbl23YD+szsGCQS+SLWnGSg0LLTyJGkIZTDTYKN4uqsko
KQViYOka6KCnQ+9r4UtGemnG+mYjlshBpbsCdm+HTCMOP6mw1uW500sD03Opjy/Xn3vl21qENBqf
ieAN4eHbnzN4mQJLVq3dEHtNrLyT0HoqmMfnppX5bQxiTB5FEuR/n2WZI0WWhTZ/23fFnimO1ZB6
BN2EHRBwz8M5MYn9+tIRFhyvP+JK3Ah2meQHF1uyLMurx+iMXFTDonbzKRB7wzfFrqxUZ69GYXMa
tMI7C09tTiFr6RRgpPf5+vBrNzEmFaUk9lISFEsxRzShaw9l0bhgMybvIK0WHFGGRcFjCKiaDnUL
CBYqJWb7UQsTnRRrJPyvagD1d2NHX4nwLGJIIlh6BVEiLPbVgSs2mEe6doa4HQ8m+hxzpytDWx3q
Lq+26usrS5gdnO4F1hUytOUxyWUX2VZT09fV56j1mqC9cM1qdw7+OQfw+NnGnXft6Sw2SDIZfG0i
5bdzOcCVrdCcqHGBNNOwXVYaPkJDNvr/4MdRyw/Xv+vK6UhBlusZBxVTazkaxfwCgmLV0EnWNvtW
EQD5DZG7bSSUkzVABx6EZTyVkKA29mND8iBvD2ZyLXPYzGPOBdrFZ0TaEnl5QvMQ3X0xS7UjVMfk
oU2nHTkMlfoXbSMPU2L3n5wowEQx1+3xK+BvpT+g3/NIsdu2Zx79abJtKNCFil2U7fXA8/qmxuBh
KodwN+KfIA6QoIrqWPcJ4LraRyhztuN8mAnqEzRQX/PE79TBdwaeoz9aO8srrE+iqJVkN8Exe/Ba
YfyOLaEEJ2OgZOBqJEw+574HBbirshaRR91+cnrgEyeHJg0QgI2haHy8EWPKzuqdDuKfGSPkxYjs
YNCRCFkn8PrfeQDczqVhr7H2eL4Y2aGCM+nthRniErczUoDLe78MTGNjmr3/8CxldJzkygR3sqW6
xYxGmvzAsLlwswv90wxhcH5jrdUGZ9joKEmCtKLPJGK/9XaEbHJL9rb+A4iLSFuo4p28r/QD7Nws
hfPY1Jvo41Sjq4FQXJf3PtHcmYJR9ICwo/4w0k367fqsf7+miZfmegfxB5van83uVQwa1hTaplib
4C1zJqgWjFEVE7ldD0DlNPaERdfHe7+mCTgIAnnVXHcgzbxd00lsBSVOP/QY6HV2DKGXH41K/bfp
2n5/faT3J+HbkeZF9+rJBimzEMcKev9aYzxMejNhvtSVJ9z64hNs2owJPJbn64O+DzsYlFVsC+J5
UlGLCLSJRnrRAx5PemRQ+1Czb7ohrjaCG+rD73cMoug/CWuKt+82/iwd+4b8yVwyj7L+WetA3X53
yjzWXgqLhopbVQ9kf6bTDCP1Jqxgi3swrkHEJ/AVj3otndIlVIlJSSFci3aFOTbTASNeid1vnk7G
ThNNUe4STMFmeF5RRLeRk5AR9824aGHvoKs9sNG0pVsXetI9EltMEva/3f0qdI+u2CAsG7jTgTcp
oP8F1phlPFjdoQxq9lZRiwbqd+LhL+zjZNfRQTNq7aMSWEShCLqD4TNyIOWLGUZwMf3Eb/1bo7Mx
lMNg3v/tmVZsHfQCUu2hbEPKjroZ1Luphzq4nzC+js4k/YsHytlhcpyzSxPIltD8oFMoCUCONNnP
nCDxpBueeLIRvj9W/Phb2Tu4lvqBr+JUiUFYfZgmUhGwuKOovKOZ2SDrDO/9WTTCjvcB/mMDj9fI
h74RU/StnrCm25EWb0ize8QCHI9pVXy3o9aufjRJTlIU3JcT3BpQA8eHSVWi52YcA+9QlnWfn8Cd
OudOZlrzE0Oc8BPQ0DQ+myZk6IuNaVf+qOYsmZ8ZOYGK51UKH0tGs0bF1UzyExx/OF5130bJsRiK
Nn+MStrS9upg2OGLrEmP3tR2xdGi8GK0vUgrCdHQyDrnAvTfC10WL+SQCasNOsiLBvB8XInxBntY
295nAe13H5IGSRaa6AwDCRu/D+8fs4jMm6aReHiRGSe3r5Hu/aYYVd2RDxfx8DmZCukcbDpftA9e
GOnFkY6HNN5bsJvt595HPHg3lSgIn0342/mLH8eK2Emrai5aBXuNXL9qDTs9ghB6pzSe3++GoSW6
mqhX67fVFOrRxU/zivtUjYp8BxBYEbhgj2aI3/ZU1idgiZx6iV1RAFAjQyu+dnVo9V9rQ6nlLiml
fPFLLahv8zDD98OvA2BGA/uvehlxCh1wEpnDOafR8g+GYbJN0nhpqSfsKFRgjiZw3iFF4HvgQ2TV
oSEXHwKfNYUeHZsKj3SUeFNyo+b4Hu+nwpDfsdXzIOpinodSNmnGJyy08NWzfQypHJDNGv9pDvd5
Go8lWM0saPcx6oofnleZ5IbiNCpuM9sZfjm1FXJG9QWfnUTVgB16YBmKazW0KewS/FlDHEaJcY4J
nhDmjhsEVnwczTLZ153dCMy0be1HZSCCOFL2obyPdyi8pTRo6vTgy0oND9mghOlFpK1Ib/D6AdUf
Fk70nGNcfGvi5UZF3PaSJ9VoTONoR+jUb+jp6cabwhFhfbImy3PZg+P+AzeJ8B6fETU/J73ZVHss
u1lYVjBSWRyCMfXvVNH02iVJ1P5TAnXpJ43vOOrqCfDR/WSYbXDo+87HOKdQIoiPZtXGe68GEHrG
a2C6Hyu7vOWt8dIpX1PHKqk/pbvRVjNxnCIHg0eUKGb7PKhNZf2i1aPFfrZusfriXPAwqq4kZ+9o
ZLNhHnoQWrg4sn5lOHuIn4NUu+chbLJHkUjxxaBFxj+HQRK6/VCn4jDm2JqhWSyr6syf0NzO5ua1
yyuDeg2QoK3gdaUeQ65yLl/O92vnXfrVjgsjjJLQdr0m9EuiucA+6anUX3TgcZ9ifdS+F4aR3FeF
Vt2HoW+fal+a/c6qjOC732WDd8QNFD49FgNi4066EmOACwIuQMO/fF/nV8xQ2kOr0KbueeWeaV+c
BscZbjO1Gm/VLjP+/uQH/sfCI/uNPlrOv+fVyd/4mNk1Be8i4l74VOGhMew4xZKLx1wOdlloOp/H
3Guf//rsRzsquJAa5BLf1eTxFwKPG4+W6wCkOHBJ7e48inan66O8v/3yCkneoXknzyWWpYMWYXLj
eMJylURzkh2XQg8r6ajXHjI85p+rMshudaPo7vAT7D9O1VT+vP4DViI44FYmCQ9JX4i2TMHD74tk
U/F2MY5pDrWGCLHwkccOOGNdrg+1NnE0BIiExvP9dqk4UGlHVYdW8qwkx3YeZt1cyTgUQMw7D4L2
p62L2Puoak7AmyQPgQ+8i95kVNdYFmiWK2TwovtmeTMljvkx8SZ148lW4kSHpUodF2kK2an5SvBq
ilIflzHbCcI7P+BylPTiwej68eP19/dfnJ1Zj5xI1oZ/ERL7cgu5VGaVy3a53F5ukO222XeIAH79
9+CLT10kKlQzo9G02q2OBCJOnOVdblNgpCKYX+DTCaUKVZiXq4STrTdCG92L1SnqfZpGCh6jscNL
7Os7JgJVIHV2z+uL3u4PqOILPn4hRSy0jJeL2jOm55mgoafjmIQYI4YODJAtAOlCO/4vSzGzZYcw
w1ufBQw7mlCVLW2uCad6dCANPzat6VykYbxz7G4/GC0ncErMRDnbN6hbDL2SmMTOvTQx4PoFjP6O
rLfZ6UHcbnhWYRSANA1IPbosL9/dnIOsSaXpXIjkoXoEsRnlvhFZDlZQCmbrCFmi1P32l+iBvqdb
SjeaW+TlmmracRqwb0PMVF9yKk6BFnARK4HdN3Kn1r6NXmCWbbRFkQZCMnI9kuy6Lu5x0LEuw2JX
4CMFE8V3EnN2cK8SLPNhHA0Xb3EyO5x1gQAemPiN7c45/9tQWTVc/sJjuC/Zp4zbXj5z4TgVQl6u
fZGNGykBNk7WI3NaywyYTXjPkBHSP9ABLZwZgY3X/kLYaIOulaWNywc4RZ9xglOf0H9VqrMdCqkd
RB2l2Um4AwYPmDm37iHy7Lr9IIteHygopqj8FCnQN95N84w0C9zCxXiLjipOByjiyAB4gnsRczsx
Akoz4xdIlkHfid63+5g+B0pbhBwP9soac9dUYp7QwHIufVOmdzFOnvezWg47L/j2M6M6ArWOvgqE
xZv363mJqD2FQFqh/fw0TG32DUvOqvYNvdcMrDSd+FoW+CH4ettUZzzimi+v7+q/Ul4vP7EBPmXp
zS+98BvIhdolaRui6HcxpFPqB3AndvlJZnU73LslLdIAXLVXBDkl0rPAyrTDMkrFGhrWftJ/i9GT
lYdewY7qDjIbXmEq2q3NfZNKxzhOisSgSMNLco8Sfft5+CYMnulDLnPg9fnIZ0ep2TTmpa+0+Zik
WoGLGOYZr7+cjRC97GYEn+h7ceyXX/Gf20fi9um1iWddysVtuc8YEvh1wg6fm1zf0yxaztLqQxjo
8xE1aRsvnIKXi6V4r/SRCitCoSYOBm+cvopZOilGK/H0wSRJbYIhdtSHxOh3JS023qfBEzKYUemW
8EpfLm6oIjIyG5B949C2iyY7C/rJ2rscNojLADuRS4Mri9gD0PaXy6CH0jltM7gXlGr7d3DxeLwJ
s/SPna6gR0ddMik01tReb6jSORRQXzKqgqxUDAnJX400jO3t+QcELlBtdF4jTkmVapWPuEJf4KEz
l1iH0NPPj26Wtte6B9cdYJiavGuYpYNCzob2my3IOPCVit1BHBxuf/UIEc/75Wo9Slv44hqPXkGV
T/mnK1WAdg8u3MZconKLYYT35lizyOAvDU3Q57TE1lFWFCF/M3Uv7tDlR4yrjTsDGM7b7y+EH5mB
cLHQPdVXSU7lqaEdjVQXCZz8YOydDJeBEk+lZtq7vbZ2E3QmBMXUv9oeq+al0HNuURwtyQ879UAP
3DrEJOs73b2t0/nfVVYPREMvbUwz47XpyQxqpy5O0RiK5xQzoZ2lNhJEslAkNRYMNpnH6guFMsnr
LIrdy6BqEtvlCXNJYjcOl/SGHryGYT00eWcnQ9zIcqAvcRwXfLurrxlM4dxjPabRvDRjDGisfJYn
VeITyUBhPLa4KH14PdxtfTbGOg4WYuyvG1hgobajMKV0Lhnv8nHGWTsAfObupDZb73IZwRFZSd3Y
xy9jgJeDGEoEYmx0IL1vFebeHnad9FXwO7vWnVQumEeJPU3xjc0Cv85ceHYkpTcXhkuLL2/JJC75
iM1HUivRBYM3fOK82N3Jtjc+G9GbQRxFLtyzdTVBdAenV6oeSlNxSc2ZWfovxVDGR6Y8+TvolMUO
OG9j0gpIDvlfQPvcHAx9X77SEWOHCA/C8EL3N3qHtpbzL0BJ4wv9Ke95BP94KLOegDhn3iHTC/tj
k1bhuJP53+YygH+Q40blwwY0sb6/SGYr1OCq6FrZtNbxe0/l/ZxOIxol6BP8E5NQefhVxVkceHoZ
kaRrZZ3sBLmNd78o3+AhRfaG0uXqTThxAY0aBPal19R58j1VKSZQoMr0p5xDQmpsx9VO9N64t2nZ
6Gh+AShA8mu1n00L8dB49BT8c+bkMoLf+FDhkxeIZGrvkrgZ/dKLZ19QUZzffF7htC+oTLgvxs1n
l1Fh1d5M89JyeueDtPFQ80ov3zmvf4PbKjFBpA2xJKrVJUtcXdopLNJo9hoFt4NR1XBZR41KaDh9
+pkEY+CD5VZ/q4qTfUjhRGNo5U3JexWj0R+6NlvzcxFnaejbJIcxVZM1j49VUlSFD74cWdlaa2wt
8BTR48oSKYl26nvNCfFqSlW8g4bIo9GJsfx8FDBZHzqIlWiVDLkmYTfleIPF9uRipD4lMnsQOXMG
XwBat+7qKNKeoTF48k4DXc1sIxLGUye78AsaPclT35a5fsiw5e6OjFLi/jxBgv04o30FRlwu7t89
tTsw9akxsZzNFndhkZjjJzuDux9kyO+NWKYP2nvcJmysyqwifxJlXNgHHFPLZ0G2hrujW5Np9KGC
W5WVACsN2rFogWM2vdMdCuHVRdBjQWf7faThNGcxH3rimhFA+5FbGfx4GBtmOdVYfrSqGLcmfBgw
DnfLfNQ/lClyQ0DGDcxS08ydriXF6J/C6vU/QwTAu554x0cZDcV3BCkzzx9pZ3eByuD6J0Rj47kt
kuInI83w29BG7S83x3fhmg7p/BliFYZ4Lo/aIrsxuA/waGFxpY6Sn7AKo+YL6Q9hiYmgVA6vLXXN
z4Xi2PHO3bsRuZfsGwAWg+eFAv4yuE2D2xnaMChwzZMv06jbTAdazT2aZpnsXIBbS6EhjUAGeThZ
0iqjaDA35meQqKhlOX5EeqX6UOKwdU3wdt25JDbu2gXSqNP8gRxwc9cy4EtDDOTcS8/E5C7D4PNx
SjHLej1CbIRDd6FCWAvKj0p29e5sTKUwrXfcC24lylc+YHMfJ56aQFMxXEqmyq3E4fUltx4MHArI
H1BVKsnL6nOlXZQy4KNAn5DcUBwh3uU6xNXXV9n6UuR+vDfag0tX6+Uqbiy1JgEvfpGdNh8yUYwH
c5C/gJNlO9tv83mIsBDWF0KusVx7/6kBTVvJbTvmeRysqO/wnsTctA735uHbz/P/q5ir51FggZZ5
CRCNZmceZChfnBkcJUEPAfbu9Ve39UDcV7T9F6EbNA5ePhDe9m6GkR99LA2H+o5217+d4qQ/37wK
9+9ihbcw0276J3gfu7nSxt4l6kRxNIZqOmlVVb79FEEgVLmUwNSRUq5eW4r2Q4HBnYcjQOJqVGgy
9O5wlJb9zkvb+D5UTDSZFrnSRYri5Uvr1Tksiq5lZlEPw3MmU4ACuoFyGlP0JtpJYrYWM9lp4KvA
dN3wEfRQ0H7pKWwgY4QHKPagcDsx+jiK7fnBbSQvHlBgvNEYUThUui+fK7JLMhedWUxO+0MJ8PZk
Ph5mbmr4U6XUPYAA4f4sY5zwNOruj69vko3whDoyn44Sh9RpHStiA/WqYqbvjnF14SuTghuojGsT
im09PaNpEu18xq3HBY0IB5eREP9d7f05p9eaAs64oAaR/QL3i9mt6ML5wLgvf1RyMJgwMtTHTrRo
473+sFtfFZoEA1JEpuj4r9dGmSwZluoKeO987W1hkepYrfMO+Iep78THjUMOvcvA54SKAD2t1WId
ASScncoBlRfZx9bwike30POdVW4fCUkKpiYMMJYe6fp1CmPAWLHrwosH3OEOZEPnD11cvR+dXe+P
Dc4aasZoj1mwdDwa46snAmCqMaWOw0vZ0Og5UKVP8WFpGyW0MQz3MyVFKwNMY2156PqiG4OqwPHc
N2uzxBLXNMkPj87Y2Xsw29s9tfwwmsRwMeCsrRVAVNSF7K5MlvxkjqITfc/sJ+Ki5gn3Ya1GYq/r
zUCfojbx8wpL1OPr22pz+QVIxWSCYLs+Q6NbYbahauElGQarCDDLngTSRqA/fSXqqnshVeMLuMg8
OfYSVbM3ZximSppHYwS9bsLVKoBULYaY+GyEiILD+jEVzzuUai2OZegZT0WU7Y3qNmpdLhTqahfp
GOrddbnVtk3DZLUKL6qBd7owe+ikSB3Y52nA53TQevVoaSkOILUrP+BdjLWkKeun11/61san4AJB
QsPUuZk/4bIgus5rlUs8SiOYvBHmbN6XR710rJ0zdnuSlwuUlikxY+Gxr16wk3V2VMlKuegj9hRm
Sj3t6IXxP+wiZtRopHHxLDLlL+8BZ+6Huizd5a2m00nVciwc+zI9jhkyUgO2KYc8k8YhcRBwfP1V
Lv/ml9Ul9zcOEYuQJoipdZMrHiDmhbMZXtD8tYPGNsx30dCUgasq5XuFCcTe7bqhlG1C+17OKmve
TntxfTMx+eq9yww8ZKnbikz/jjpY1DxZYraLU1kM5Ren743PnSjNPHBws3eCMnSTCm/qqv0joO59
NKqO7s7rL2MryoGHBFS9iFqA5F5O+3+yTStz51xtayAZuZUVJyGz7JNqpzpCrSjzfZGTqtUnuOPl
d1XxItNHFr/8aCSO3h7k4KRz0Ci1lu1swdvODhBU0hFOnbX0mVY/qssWKZTWcS5poj5NQ/FQIUF+
TrzOuk6Rlh9JD/7FX3s+RHmTf339jdx2C3kP/IcaBrWIGy9Au9Rjwy7oFkaa/W4os0MWtwFApPwx
r2Jgbyht3r2+4sbZBh2E5y3Xpss0xHj5CaJIZIrRNN7FC2MA4J4qjnGuqf/W2vR2dAOdXZJKrjMU
jblBXi411BN8Lyanl8Qp9MBQ2uEA5avf+XybDwTTZJk0Irq1TjyyxCBJpQVzAaaHkSmFHxUGVMNP
szQoNt7+9ixo7vxrmBSSlr98JASodDMcKaEjG1Ah2NPygB6OhcdzuFcDLttuFTkAYxOwuPcYYK7H
JmoFa91VBu9SWNaQ3PUCCpkfjthi+BhOjVWg2glIdF240ScVu8e9w7oRuVifNIuagP9bA3zofbik
WMQR1VXmgwsx4DgbfXOoHJEHkNb2tL03bgKA4Dyww8AWOssqRsM/1bVpKeaHzpLvKIZMFPWTvZnn
1lPRbIGkRULOBbe6byahMAegMLlEk2cnVyvSqk9FYhCG1doJhyNKQ2/HuhOFXYa5SBJsICskdpKd
HlHFOdL4ratd+1AXc/iOTly+R+3cOgtoyyIHQ+MFM5PVO5yUYvAke/Qy1qpE2hWt45aeZKAibLzT
nd1Yiukgit2M9xdN0NVS6gwCxphs4xI7ehwfZ8nkg5aZpfyp4y4rjq+fu62bg9YsNKslcCGtsVou
a7RZzsgWXUB2Nn9kYaAEBu5Yzfw0p0Y+T3NVjU9GK2eU9qMWdRjhwZ4+ZJne0oXtYLMeR7VW8537
fWPXugBjaEGxl+jWrGIc6idNVkRQ+HNTab/MavRltErl6fWn31jEW8o6yjeUqW4mZWocGhpezfZF
q/Uo0OgUXpQJdP/rq9wejaWhBRoHHDv38zr17MJGG8wFuDi4Vf1RsQdvwq8rsQG/zOmPZIrMnWB6
G+FYcNFPpZFioX2xOotZyh91GmJ78PjCj71tFqcx8epPFdAgf55i8RWuURl4qdXtNP03H3W58Onh
Ac1eh/FOC3sjVYUDyH2czqDGaoZJhh3oEG6ZRBpvV0VAud1iyMm9wSD8Jupkns2EvwGWG4rxXI2h
dtcK6bz5akfrZ2lG6YgRkwOu9uKgo7JJj8i5QF6G56Ua0UPZzj89XVRvf38oltIoWnY9E/fVNWg6
g8h0CSITxWz9UR88YNF9h+Zsq2inWU2snS7lbZrEpBEiDaJ5TIxR23157baOSGMb5hUQAoTPUztp
jyNKE4FQwvGqpOYUoNrzVsdyE9zQwsq2uY24htcTP4AZnj53NTPV1rMPSYU1CBuqPi7q759fP3q3
BxzUIvCFZcLmUaesurCAfQbWH8O70U7ij6KT7cWtNblnqXUbs5dluGKRW+MlrlnBk9EjcAm3765y
TaUOFE2rDlAS8d9V9WxvBLC5GH0vILTLCV/rIyOPbBIai/BuUu383A01Xkx2E97FWrOH9P4793yR
K6FZyVifnIRmuXVDX9MwOnMLu42vyuSCy4yR53CO6pAhhNROZv9rKmo5HipU121fbXO0iAarL3+U
s5eWx8ixStT7x7H5UlpV8VuWNJ1OwzxMFZ2GvPoZs25y0hvZhIFpDU4epHMD3nk0XMV5b0R8M92P
Irxq/XxOTQeho2TIg6qskNctdKTRDvOQReGBy3T6YjRh81tOWQqeEGDXgHwUgA4i+4Su8cJoDYj1
DlaJ2cRmKwenF0Etw+a9pcy0uIo5ivGpnI3iy1xKFLLmthR/5jRq78AVWdohLj0Nl3Y55BA+1Dl7
GmcXGswbN+zywhcDHSazdBrXNRMMxKIMcT+6hmMXHRj1lJdSB+Dw+io3WwiQLSeQM0jFBVh0FWbU
WEGioB+VSwcm7LOp1sYhn7XhMQ65019f6uYE/l3qr1oEK93Ald0YGQjLAp3htF1yNESr389lsQci
2FyFe4B+0tIWWOf0cz4MNvoeNNNk7p2RkFSOJfy1nWe5ud2Qa0G+ZBH5hGhx0/WuZ69NhWuFF4aL
+jF0+jzQFD35GnpDejXbMdnzNdj4TnS5Ec1dgG9c6KuLh1FYZ8/4E18x9UavtlOdcwgWz49jsVcV
3QI6eThs5plSMMVcdO9fXgWVNukNsEzlMsdh85nK0ugPSzPtQevTWfg0N4Q4JPmQS6iOs+SoxHZ/
xS4wekr1dHzSy1H9NFpGH+NGNyqDX1V66h45uOVPRs/t3uhr45MTldBZWeItn2P1brTZTsceKtvF
Kcr0o9oOyXfIleqObJCx9QlYgmkHY1DgOasbUosyJW9sD2KVqyQM4eNIetzJBiXG1MKVu8vE6M5+
Fybos044Xil3EUN7/MG13v1RJJ4RfzTKSBGovQvrKy5AMKZipKKMu6zM2sln/tg7R6kSPO8Fij1Z
YMVWG3/UwjGzEIsp7BQNWb23zkqSKF0A6yD7UY6mmIJOWOAVkcUsiXDICxpHyxma5hQb6NPR6lbB
WoAzmv/QBW7gvoWhvucOvfUVSDV1/kddhMz0y12jWKlm4VxAHzc1Y4JtM12NsIFQ+noU2foKC6wa
9SCUzm+iiOh0aZVDGV4aUyl/DZYRv6u1fDR9G/H6N2O+OAkAzJarFSFOb10SaQKRD9rz4SVPRQbt
cNZ9S8+LB5B04vj6c91k6stSUGHoVNEzvJl6o6I+hEbIdGJKRjOQNroPRZa7x0mdxUNHY+uslNjo
NKNt/3595ZvmHCsvAnQEFxq4N/1hEaNUqbjSuzQeEEW/njLrLiloCyDc2ASKix6jbufA6wprPoLC
r3Yyz62NA1qCwh1RKELOauNIbVa5TjvvYpVhfJWxPQeoARSn159y6/2CYFBp2iI9AEPu5fZELHMW
Vqh4F9NpkbhDtVGccyvOvy1cvjtFkT9a6XQBoLw3dwx4v0ycluuIKQe54cuVlQrwFi7b4cWSs3Gu
W0M9j6CcQBfX5Vs7BuTvnGVOBrM0ei/Lq/5P87czBQp/y34N3TZ7KHW1vC+bwTm1tdirLDe+GlsV
RMiiZHzbppuWFh2aK9EVOfHun8aIFsZnIXbk+za+GrSqpS5hvEytsHp3dgWbYzQRoDOEm/2JdCHP
pYBhe6xb6X2ftcIgrlllfC6yOtzZMVtPuBB1/sJ1l0nRy5fpZIrr9kzBrnU1WGf494Y8qCaMq8Pr
O3N5hpeZNUBnegEU6Myk6FW/XMfr56xkbBBdZ9h9R3Dmd3Mhjl7Sj3f4mex5am+80YWqBk2UVge7
efVGJ2NKTD2Okmts1M0xzx3vVA+TjaGOnX42Gr256G7Rfu3hCO1szpsKc+EhwVDh+BHmGPq9fM4x
qzxEKNvkmttg/EZNWOc+z7NnGLPGfT63f+DHhzsNl78RevVyAXMiwIVDBYOpdQSfChuYoZPnV6gJ
dXikt6wgIeRWUec70h3GY99VRXrqk7Qy7sJR68S1ANEGbE3E0ZccL9/Rn1CJ+wWTX7d8YSZlfaTt
Pz/lujdYft5VXe8bgm3qd6YSnTVltA2/9VrLJYxZ6vsxNrT82gq7r69d3Ia9Xzk9hukJ6pf/usUE
l0Dxkouoh1b368pLHsHWRl9tPHe/hpEq/ySRikVX1ID18uPe03+Bt8i/lTgVREcbMaD40bLw4u0z
y3xiQDs/OmxYyPqzak8BQsvN8+v7dfM7cu6pb0Gs3vR3G6/UBpmjWUCPnLlXMWu95he6Jy2/K6La
PssJ47ZghBNs7BzJjauKopqF8UylR/GXHfKf+IZeS4KOeRFfU2fI+3MusggcYxeZ1lOVde07Nrz8
qYCXfk9aPOgPaLsy13r98W/7pOzjv3tqyccJTqv7KtGMfJBGklynNOuzj7nFtQ2ekYk9RBLCkj+g
qDoHCs7JP2Gojx9GvIrUAxzfLg60xhGfZmGkyk5FcjvW5mehbgjuHuk/KDKrcGWPMoy6nlBZlV0n
jizU1YFoapgtI0NIzfcKLbHOmibqPuimxsp9q7PN0ndzU9upKre+E5BiBKUMJjk3SBVzADBBOyC6
6rDwDsuY85jWU/iY52CswsLGm1Upy0MyQjjMGBr/ev0TLY+6PvQAFpn7ofd4W8CEk6hk6xXRtTTb
xneVyXoISap3zsFGJoq6OC4moNTYlOu5+uRSAUK0YpWIShPYE5oorHKSzbwXOreXWoanjHZBa6+S
F8rQzgm9jCsi071jP4zmRyPV5AENi2YnD91eimY7jwUHd10/19FAFpNG0TUtZI+rlWoeinKe/UEM
e1PhzS1LOYvbFvaXC9jo5Y3QyjwuK6wPL3mZ2ffozpRHJTSsZ0Mpu8cxqVAIU8s8UFEIPfWjBtPL
CPN/Xt8rm8cZxP9CoVwYgetqt8FVLIk1EplBm5xvjDkTcuCmrd93ap6iZIJdbHEeMzNedL8Jb+8w
06jmQxUZ8ltlaorn63Zp7JlRbwVZdvDiSoHN0g08Vc2K2SGKRFfuNvETHfYRKHseqZ+dsO/ukdSE
UatLTOBefxt/+5Oro4NoFJUI+Tg+5Kbx8pPgNymYICrJlakLAvQNrik/K3DpP6pxUr+V+tA8icnJ
yyc9FRXKJY06qD5svxR9nbylKPX63nlCASf9PCOjm/uFMys/8AUUZVDOg/Zs1N4U+0nZNMJXDamY
ASo22nBw7Xiiq6DU7UlUpg7n2+NibWTdwcYbUucThgi5dTXg/uEzFbd41sZz3H1nfFHm9wWGh/9i
9yuo/HOnPuIG9xeqjsxNgAJQDGx9ytOndGqaf5U0qWRQwQMAII/eCdpIRZwax6yswo7IOFU/Oler
NB/1+gZdttQoPlAaKtXXzrWqewCinfEpmsfsWJjd3N033Zj+auLc+p1Esfx354PchrIX32N1ROpo
cqfMYHdKK/uhi8Q5Tq3TBKWZzXdvXgnSPZB1WJwMONcxZpgonCR50HUyAb1ZAtOuUgrnUCaj9eH1
pZYfvdpky1xj8clkPOSsy5SyaxBgVvrkKiqvuu9nlBHsqq0Or6+yEclQ/6QWYu6FgPX6QnQAweI3
MKZXWuLDF7TIksfSC5NTiXXOTpp5q00KUJIkE2QLYAL+ahWg6c6i52tF6VUqXvOjk+r8fYJZ+I+K
9sunoe7le9nWxQ+tEUl9l6ixxGRJGkN9lKYbfn/9uTdCB/cub5ayHmmN9eQotkAYi4b8BOxb++j2
MxpE+LKcmPg6R6tK9a+elds7n3SjiHFd2jFEDRCqN4IerZcrZVNp8bVBa+sIGQFyBwLIj9HQ9gEG
JtHn/+Ehl0EcbcoNrhjCXMMc8ZTXNEnoMS1q5Z8irXT4yzwJvzH9H2ffpAtl7ETIrb3rIl/JDATQ
yA3ihliItBMz22tMuZv4RunOWFHH7tPrz3eLMWNHUa8suHQL55n1PTzhSd47+hRf2ziEogxAUDyr
Zo5odx+ayJ7VUf5BgYP5qynD8dKJOkdqrcOZ9SgL2QR9r6baqZlFs/Oht07Vwk2EyMBmv5kTRjpU
iXaIyf51LXuUiiPPMnS9h2zO9mZpG696EdyjWCQPWbpTL++iPBZ2WdVNfNVjoX53Wt049TMsyNff
9MZx8RCYhcdAsMAwbHV0MbBuvNkzo2ujc+GMxnxIhjCY1HQKwgzK1YCCxdsjE3AOrllafrTY16FW
jiWqmz02pqWV5wfTjtSzrTGQtxFy2YnqG+cSbC3C83gusOK6uYCYWKqouUyu9dQp9yJ1h8c5SZUp
yMn6+1OpVPqwc0I2OgwUhYtA8YL+Yaj88rPVIHq1SOOEqEbevmvIvD91jjvdIyuqXuMkHu4tu3MV
JnypMhxf/5gbu3M5NMyzlqNzM58X+mw7hWrTRqyN4mw6yTfRKNUHvWl+v77Q1t7EVQJuCuh1oACr
vTlloIzEcjwrtIbfAxf6oQI32CmjthYh6QetjLgHXcTVm8RURhozjYir1mGyM6IgGh9jw2z3aKBb
R4DLYAHAgEK72SSKpZVJ3PMwQy8+NbShz8yunZPZ50kLkVGtg6SFW72zT7a+FbUqSDHmjrc4bLtE
iQWbPiKJYoYf2loWgavhC2NX056B899ouco4Fv47rTxoWATWVc0OY8PoIrvOr5B4x/CkD12Tvkcm
f/jTmhbKj9BHUGgb+8g8GPQbHZ8ZRv+hRm0C8Owcf0tTgZqkk4T1jw6o0C81ioZPZd6juViUVt34
0qudvWT89vNbzGWWbAK5YmAZ+suDxBEyu6mY8mttuPgQDaF2RGu43mkcbK2yzM3UpUN2O7dxvYFk
14nokMkyOaToohynJqvffDDZxgZdGz41RO6boDDEY9z3DZKMs52f2PD5uW21+pK1sC3eejQZ1kAn
WYbADG1uCrrWTfVOyvTqKGDp67yrj21V7AlI3Z4ZuFN0gDguGs329TSwmPqhiPo0vao9+q++3jdz
H6CP4bwPeyazvl6PWnsUQE72oBh/a7CXm5mJFGnBMieCJLmeBdsUUyhLJsUVfJCxJCKd7gZCH9rx
UGMLEvupNpuepMiKqu5MP9a2fUUd1R91rg+fS+RBxUGmA5RKblObYZPoil9N0WuYSDURmoYxmIDo
wauSGPArMPHftCHH9xb6qXYAKcJ8b3px8tRoNnopje61ICmqwhgPc6/leP71vWsf0So1gJTHkT6d
+V7lFCT5jHK7FQo3h8HcmS0Mba3oA7ddpFnyrjCToKpV85/ZqKBLC88i5KTVRAFo5q2LmJDF3359
r9zGIF6lRd5O7wwlw/V8AVg8eEpD53os+/ScY/F91Ks6Cyon83aC+daGWbj28H/B6twI5NThFEvF
GJPriMCpD2LV/mlmLThfR7Sf4KRgzzZ2b8bicgkyjyXG0oVDCXoVQsTQa0aTkSaDHNHuugnCi1p5
+MGNunIAztnsnL3bxh9wFQo6m+IOTPNNR6dre5SOyvSquZWVH5IsNn+lrR1qCxkwQymWG+jkTF4p
jyBenF961CBT/vo3vc0/FrMN0h0M07aEt9I4U7pQkH/UaRkGIpyiZ3rR+X03yeLB7tXmYurtgKwM
v39n7a39RLnJmIPXfosobwFiTbpk7TLPvWDBPy4ayiaquPlew3crbi9OZzZ1CJ349avOlIYSp2A/
hYgIH0e3rO8qr+h34vZt/oi8NskUqid0hFB2enkH5ZMxc27t7KorRVDlRXEO6b/7aoO0C7CLnVxc
23h/eA4tRSuPdCuFEaV5plgVGJpIH3SUAabIvktBvz27cdmFxyUajAcr6uAdu4Jujt82mfIgClBF
bZLkQangW3hnS2TDghCi+n2qRntiKX9hdav4S2d5mWABAeXiXL2TMSLioWvGXRbhDHCegb+AhGEi
gC1Tjzz4g4a6oHpshnp4H4Wj2QfgvER1TIY6f1bxX/yDD3Ax39tqUl0sXe0XWevWxKE4SZ2jDcUu
PagicSEg5mpdXXL6X8oVn5xcBK67+EGFCLGMxyK0uwxsZiq6nW28sbcAGqEI4iylJ/qUL7+6TScj
mQY+g4YayLNZmJ5voCO9o8H496Jav0jGqzh1wnQAMbl6kbOR1NzjAI08tx2na4KHiuZXNvMxoHlK
2d4D6ERze0gaS/to1ZWpBEbG+MLvrIXKpgPLK1DzmmQYpI5afgqj2UTUA0b66I+D2tPS7cwBYUPh
Vr6O7UFx8gbAiUEalXkbROPkvqMeAcI42bWKJ9QYCysYhW5/L4bZeLKqSRq+Bjwu8dUuTtJjpo+u
fYgGxeoOXQ6d66gNja0fpGC0S4fFGf+pWqMwAyGn6K6qLNn7RaKp35s6CX8XdWg/avaEg4MDIPY5
kbnxE/o88oh96dXefVgi3OzXND3D05TN4ls7x4XiE8BRWcgjJZXHYoBM++BEdAb9SkqlPXh4KH8m
u1Ky04zJ2GXKcvVfNywd6Stm2/8sGjFxdsFtRuigoIju09VItHep2Yz/aC2W6ycX8rtFTjAZe6Xu
RmeMCgZ4Fk9Bg/3mhp3sGBcidMAvbTciy0yf9JCabRREajG+X3qEj16XVkzL+vJdofTDoWd+EjjO
oO9Esr9V9Xq3gXRaiikwXLfg+0g3ikxO7gXBEsM8epGI60OTdk37OHtjw6nS4yS6zzxPpueiJzNA
3V7JkrsuHVvL73tPemcgWuF0MgyJ/nzhIKuSoYFs+RZtefeBkck0/Fa1NukDRJJoeRdsl8/qYHU5
1q9zjFx81MLtGRWhVk/14Ir6VPWZ/FnkDtYAaJ5r1TvXnb139jzZ5qGN7fZDainpV7fG2RUihpkV
/GNjxy/vi2kKlM6Rqa+gJPAtqWY1OxWO2gMVnxKKkjk2C/kEoZzDMiGKXl7FNFRX2SUDfsIEl/GQ
e5P2XjVmrOIcj322E0g2kh4KiwXWwxEnKViul/8MbEWDcM48Vt5FV7HHbfSi8fye+uogNfaAknXN
ISbL3Vl1a9OxLOIU8MoZLq1Hc2G1gHVbxb3ESBP4qQ1yQ2ZFdUjqgUnWUOWBW3Rh0Hekoqpey3sU
t9qz0U178NqNXISrmVKE3wLL9wZDgr56ytiDHwKt7CCbbH5U9LE/MoeyHvtBHVG0L5yTZe01gTcu
Un3RtUAIUl0USFcR3AEz4Bn1stlVrzyFXaoGaeOZp0Wm8fx6vrXRquSSYl5IF4RPfdOmGEvGrCYe
ABc3G/uPiOrg95u64K/9zpiZ/9pFNn9ME4HcvtOoTDEhgw3J8yCV+buhI5zQIMwI08mPklAt34wu
A/NPBrOwI6mibxo1I3YrcpERcZU2P2ZJMV+NURY7q2zt82VqRnyDIHKD8eIPimKCYI+vYaow2AI0
+zxlXrvcHoN3HYfMwYrZipO9LFDbyLgXVgNzdgvk6w16DlS+dPomVi5RmHfj0WijRTCx8CxwK/yR
CTq/r9GEtsT0c7SS8TexqH9i3zBYLbNJw7A3NnrvaGuh9X+cnceSnVa7hq+IKnKYAjs0HZRtyRPK
kvyTMyzC1Z8HnYmaTW2qNXAo2+W1WfELb2iuRJqZ6odWLf6eAZnRyLNS6WxPLb37lHz048HW2f31
ayZLqA2cetujoZQ8KmoEN71euKnAkNLPNtK8AyCgFPrTrGFhAfEzOteVIj9OYaS2Ljmx4cEF019G
fFK8ThLSO0ebpPNiD/KnaO7GKzgU6aumd9MlzqUjPZ+dkBixPF408mYgqNvMf3AWq3Ni4MbcI/lD
uhTxZaz14r90mrLPSSEpB5O0c5Qhx6wqTFRObkuNcdbAJ+kZD+pU/iOHXdJ4lRja9xGP/hHrYHcw
iuEWBtioMWxL0z3C/ZjWmdLDPA2pT/kJhxY0mq/IsBnn+4u/E2TCU+dqXNFZtzKOFdpvCMTwXTSR
J09Z0G6uZkM7yEj3VmvFN7Oj+RzW7fULxBcSTsUl+UEO7KRulvykUx66RARCflypR/i6vQnktaMC
Dh1tp5YKDaXFGiR8mApz8A0iq5OEgbqLksbbC6jc7KsAGJ0YBRvuTVFTD0NryqP105K5f4KVKiO7
bGP4lYvk4H7b/SpAupTuVo7YDSygH2mxDpn0oNcieR4kZ3qgYtn9Uyix5d7fFkdDbRYMoxklnqKU
44Ugy9mSbcpq8Ii/RGHyZlV7quo8CyZ/0CkF1/B6b1jg/0YovuFDih1P7A6z1noYvYzXyeISuf9Z
Oy8EJRFUENZkmt7ZehP+FglJba+m4EngmmdDdOr0JX2JC5H6lrH80wzxf3qnjAcP885M/j6kvYkB
xnIxsslYnAfFTKCG4Ww3farQTRUEp90RfGDv+ygVgFf5hXTehlzNCq+R8fp4qG2zfJFwp3nMmk5/
LM0O5dkxGnkEF+ugprb3has1xlpxoaa2BbPyD5e+G0Ibf1U5C8x4oO5aLeo5MsbqYFvu3CP4YK6i
WjS20LjdbMsZ71al6wkpKyH1/oIkoz9qPaZ5epJ4pOnm6f5+2RtvFWRd8WuYBmz7vzCDw0GUKDtk
g0jPST8uP8fO+Kb3vRokpnAOcvGdmSQ7o8pDC5Rwdcs1T5SklPJ2xZnEMXrEBo4VBaY7F2Qlj7xG
dodirX69n7cc2qlK4CzCNAi4fMcnrTTmFyo+5vvBhmd0fxJ3wF0GGmiIdaHCQTt92wswzBzHMzNc
lUcd5TzNheTVU6n7E5iMi6RYM4nIAqkWctpLq9X9X8WYlZ6q1NJjFFHtvv9z9r6clq8JZoG9dNOF
0hrGrxwVYhWKp6cZ8tuVmE46RVRpDxApO8cR7Rl2zvrs8fypr68b0YpwtAS8PnzQ5qe6q6Krkkjy
uV2i/NR2xvtJqtID4Ml6BDYJNogA3iFa9dROrY1ot9wVOaL2s/SQdmV0cuYy+0Afoj3QKt6dxN9G
2XxZLReVifeD9CDMNCEfx9LSTZ0mcdGEBrh0f8X2Mkmw+fBeWa3VyXvzRAxhvvoZUl6E4mH9iyG6
8TAiQ+GLEHYAoaijvW9wa3vsw8n5S2ky3fKSRQNG1oRvZriTXUC2WDsVpBk3ubTWkrynGqFZPct5
0JtWHjiRc2QosTu9yNut0jXQ9rcZqySnVpQWdRR0mjEFdg6Axjbi/sVxij9o1DGn0AEIk1au9GZu
R9CEadMAoLWnGPil6pTXXBSf7q/g7kFYFd8oP1CU3z4RiBA4rR0Ciw5x4HBna8YJxMxwGUyRwBV5
0nlDFh/YcO3N4a+LG+gOz9NWIwRgkjJZiOMG+hx11AbVCmNYZjMLIQzf/7zdoVZBCe43/rJNRiqu
zxztMrSjYd9585xhtNHJxUOIdNtBvL4ux/Z4A+hAoBvyyC2om+5ZW8kNuRrirPllGGwZuZUhOyOg
mvrFMKbfSMCML300/UE5GmCiSfAJimVlcry+zMYJ8RyEornF49q5VMht+VYyzAfNh73riwSLcgnh
9No3ez0K6vzKaNgcdUDH6IC0kvyQqWp28AYoexuSxHFVIcBpC8bf62GsQaHV6iBXJrXGErnIUzUg
aHsxK66JPVV7Da1F+4/mGE3UdlGm2m+7WbSXIl+MtW41idqlC9A7vuVYQGnXvRG7Vb4UP+VyabsT
5U31qA20t81WAWXyGiophLCvf7SqLvGEGZv0UAp5Dha7zX84paqdTGtS/uDAWsD26eAhSHiDJEQj
qx3lOqegURW2v0Ko3MSUh0vdl+KcZXPpFlWVHvDM9hbll6sfum1U6e3NDgPV6MStDNRMCkeB7qOC
/SUmEKfMkD6Y9gxVATrWHxzdlQhvkp5SpNtWphwVDo2KX3lgKZH+KavaxEOFu/0xW8u3+5fEzsl1
fhW9GYWsdLuzi3RR6i4F4iaVqCTRTtDbRy2JlBd87xysJY2o+GT2er1cgJUeJT47x4rclAueSiSV
nu0NZaV4W+H+GgXGBPDWVVoZvCbqt/LBdO6OQw2MStiKMdlWLvQqNOOmM2DIt1k9usIYrfOIZfv3
t8/l6v4Ibk8mvtrOZVygIrHogiImKkkBjWYErWaAoPR6wwDJ+d5zIiiC2H0cpft7H0hpkXjWAeN2
U5pRaXSZXUiZtR0K8ZFmVgPVpD16lPciHvJhtMsRn7E4g5trMMQTxZob6KpxvMqxLknT2T5EhVVf
t54XyphjWVunInWK0IWWMk5Ub+ORZsmiDZantaVWHwSze1++kmjBL4DUvClmV/YUGWkF877Q5fml
o/oAG2A6is53v5wEj2RhBYLy/a8vOSNHHLGGqPIAM0K5TlSmAyzRKj8yoXdouaSCBS2iF5A3k+vE
g3iQe6fxh9FuDqotu79k7btjmQC88IZiNxqDJDi09kMuoWLiFzHwBTjhRtL4pTlb5hX5oQEBR7nB
bVolUTnVCLS0Zw2Yge1mkjmmBz9p5wFwQNIDW1lz0Rs1EgNYZTsbWfiQzUl+bkHoPGnppJxX4OAf
rDZ4tFXpAvD+jSZwsVQhwmIJ+9yS45PRN+lJmpoj8tFOfo1sIlrKhBOIGm5ftGkuQ61r8KQwM9BT
cVNHVyErGfCfNvTrJf1x/9rYmz9Qb0ydSrX+hp3nkExXebW68prQ++UWWYi6FLjHiCx/+1u22jSu
EKOVWLytHFCfaNCliiQEzJLw0mldKrm62dZPolsMjUg0VjQ3M+Llr/ufuPOGEmZzKxKaoLK0xVhW
CKn3mOOSKuHBcGkHqQ1sa44ew9TG9gL5gWDqtKPARFuTyk1U6kAm4WLgyifd2rzccQ21HRNR4vta
KvVTUiO85CUxOiz0P0rSMUicQzDg5625qRa3P4bWxqbLagDIQcMMeejlTJd8CCjWfO2haWTuAAO6
8pq2nYeTHefjh3lxJHAnbQZKVEmGKXWx4Uj/pbw40VkvliI590gffcV5M4s8uL7tN7mHdfK+c4TA
YQ4A1DWtW9vyBFdYdBBS7j3vXFloziJkCfpoc29ZUlwnTV1TcpbiCkH5ycqemrl2zo2VUnku4q56
iJ3Mof9TJ5f7i753NQOft+Hmcz3fqKvmBgTyUmkQ8FbV5DQ0Wn8pkvAIRbB3WB2NWgi4qnWodev9
VjytCvrr8sjTJzVpfjXkVgajiuFzWBvYm1RadlBX/IWs3u6q3wfc7Kq2xjER0gGKp1ZlUl/vCm8V
534XTYAD+TvH1WdMkXLAbq4aovFlJXRK7k/t7kdTAuSWot5I8vr6o3EVR0MFThpXRt28mySnPSdL
pHpSoxlu5FRHndLbKwruDs0E4lEbucBfncbfJllqulTE6MXgXSIwjxY6qj8wEk5mmB8lQbdXxauh
1M2nVSngIiddJZttq/y+FMvoOSgpefTutJeOPjVzXBzJBK0V9tdryketss207Fb7is2aNkTYdDdZ
0ylVmc/QAQsJCOVkJ2Eu3Nzsqg9ZRPXPkTrMp3LzzZ7HK1sYNKnCEYU4vk38ss6wl0kd4kDTivhd
PC3lkz009fKQAmwND3bw3mJyTpA+QFv2VgarE92oSrjYB1kU5S9a2PU4qYTT+7zq04P3em8oskLU
en8RL7alxkmPZj1tc4CtplP7fWpjMIRMwanLUL6+fyT2hqL+hU2ZDdvshtomt2UtRz2s2GROpMdZ
kfKfnSZ635q16fP9oW5PHzUwag2EYKvo3bZulA+FNPPsAK8m95Q6XgtDG6NzFo6ZT5FkOd0fbifk
Y7zVem01QCP2W3/Pb6ev7dI5iUb0cpFJtD+LtgzdaQlBIkuFchLDMINAM7Uzbgyzj8lV9lRjYeVN
maIdlEFuXxNKLbAOqIQALscZ5fUPMfMxFrXgh4Rjn753KsPxNJPcFMkCy9On2XCTRgL3XQrjwMxj
p1r/euj1sfltDhA4yg0xzFnQLLLcgdTp6t44yUaWPS82+nxu3S6JcCk9Qx4ulFYLBgwF6mDIQ/nc
8TD3zF6jHV0cO68BNjToXSB8yBG+kTOYBppYgvw8UEssI8qyMy+9tCTnVEyke0VeP2qiS/1eCJtF
a+NLWo3yH2z9VXkRdzxy3JscvtMVrCrYI0HWG5YXlq38TRmG3jNxNjtYh72tT61ndcamLHsDKRFy
1FBCgkSV1cvfyCiUsmejRONLXW19KqkkHFwgu/NLAEOwiuQ0/q6b50CLdXQqDCkOwnTIz2qsUOFK
5kJzByU0/UoL9ZPRcm9VqhK/MxpqttgPtQf1g72vJpJZ8bzEr+TYrzcfGvV22UUw5ZQmtf+R2958
J+asPCOp0T3qRHBH4mK7AzK/mHOCD7qhcVhKmoa5w72p2Gwto5Dzj7OUFo/WKMUfcnShD0K1vUeX
RAepBdQduEE3N0wVD5lWY3IbFAMqFdY44jBYTpjUlUM6k9qK0G9TXft4/2Lb/UrQHSv+81eZ//W0
xhGRfyrQG2odMX2b6rh3SylOX0YjpFkbJUdV6r1XnlbNL14MtKbtK6s2bSH3pR0HVmPivDciE6MU
4ttshgZ6/MWCaWCceTPZslvm88/7H7u3k1FwQk4eVgn3+bamZ4iKMr2DhWVInwpnwUhB4FJRUBq6
SL25nAssswK1Va0zJgHjM+Uy7WMpltg6SNfXm3IT6yjUY2HWIQiG8PNmrc0GKHM+DVGQ0892c8QV
PtWjJB8EGbujkGUC4dY4NFv0ls0M27lNr2hOGu0nlbkvDXKEfx/M6c6DRJ6OaxZtfuqI232rUfdo
htUeRy6lxXApE1FGTJakfx7kGg/nmQpBINux9ZWTm2dgXxFMdUsButTNBzC/rhSHS+vODpvRxTJ0
iLzFxG8cJ4jG6P2hFKuvZJVl0tGjvr6V22VYS3VconumXzlxtpMUCqm4qTeOJ43x8pROcWdfkiHR
5WtKjFMReqr916iQheFb9iQ/KmFW/xv1Q/hkVrld+MQC1ZutB1brc6IoxN4Blt2UMUc4GHlpSIDK
pGg8T02vnWNw9D/VvJI/TOVyJIK3t1WIXCgoopGwcrpfXwNsFUsSCDwHKpz0wFBDhIcG+LPv72+W
HW4cuvwEUKCUyBZv+mFo/UgxVbAoKPI0t10IcvG/cWjqX7pFbdgJRYiSIbSk6F91sJTpWZq14ope
USu8BeZr96LNVWad1GLNSaB2Tt9iywQhUNuqZF8tI7dbBIXE/BWUv/W9FWkvX5SJE++bdtogerAU
xafKDjETdenp2P11RE3MOVVDhdebAQXVdheMJ8bzOCHPcJ17e17cWa+qR9B9TuSOQsk+lXOtms9y
nA41Zdghai8qWIl/LP4n2f/6GG460No2sk5dTYh0givTRJ8OZnJn6xL/qvgwApu7ucksdcmqZe5h
58qzFoDeNl/Griuv90fZeZPoG3JhcltRHNveU8JJKsj/9F3qtJIf23psHs0y6YJ8yYoXmIdfnCpU
vt4fcyeJIC3iKgEXQjtx2+HuRd2pRcXWR2Oh9qZCLx4aesA+7JHk4ALYefyADkA4ppeOXPD26uLR
T/NmATQ0N9WP2rEFa5rNnzD6cN6FkVMOB0HiznhwdqgZrA8gTe/1Kv0tgJ5DOwJUUgARCLUZ8uQK
GTg3uUTBKpK0dvKgWsrpl/vzuTcoTYk1ZCLhvOkN4tCbN/Mgwoc+kZTTMqrfrXjpXHOukWWslyM7
iJ3lg7/BXMIa5WLdVukbK+kgJ9GfGNpqJN6O1tub/9rQvSrR0oMV3Lm3AHNSueWd/BUbvp7RSNfq
SG5W/EfVoA4hY4gHZlA7eEh3phC5TnCwKIusYO5tAKxDwK5N2qutTBPl3KhUJz6ZoxMDgXbapTrV
bRWZ/v1125nIXwghck3KtWAjXn8aZrFGh5Kg9NCMeoPe4SKdszqlPUiyezCLO0PRVwEKsXIhaLBs
vi/v5jRGsAzASiOqs0X6+ixqLS68Jj+8uNSdJVvDXJKXVVjspv4N/dOU1EXLAwvN5fIkQgUqprnI
hnANQ7Smm5BG/mgHK/knKYqhcHVFTBk0rVz/L8vS5pkbt158rYW1fKozFX3nKYrtsz7byl9weWzT
i51adSBeDXCEpLHvvitClX9qdmRillKl4ycbJ60jZ/K97yLIUqnsU9K5KbXq00CFYJKyoE6cFqH7
ufZDbEQObuS9UX7VVqh6YLu6PV46L5ExReTghr7k13pE3sbR5qNa2N4ooBphhRGgEn6s78LvF1Wk
RImtiTwACdg/JfCyvK7qj4wVj0bZXIdDwzCj2uVBYgAl0CYzPqtmI//B5l6vo5V3QIizfU+A58Ni
h1wS1IUseaNGvYj+W3XWAace3BPrD34dT4IV4JJACPf/ha1eTxuokanrljQLlDBKWo9soj2FZmF/
FIpZRL42GtYZ1d+rZmXxQZJ+e4SJ8imb/qpcYrWyOcIOcaEpT3oWLKVeYuqUyK6mizmIpWE+SF72
vhLUIg0sawXabnFhMcJzJVl3HmgxJLdL3KXdcG6tyY68vIQ8/0O1BFoFeqGFQT/NkG/vX4y749Nn
hvBMJAl57fUsJ2020olmlvvaKB/1ZYxeqJ/Krt0Z8bWIp/QFGpt8hlHWHYy8O8kIWoHpJ2m44XT3
qtUn4MQZeZGVxcMf3v5uwPiMXFutj/bt7elAEYjjh7kMQ97EQeVY50OHin+QQMTGX36On2DmDZf7
k3kb4cEYAILEvQW3/8Y3JNXKkT5vCVkaOb0S5b7JKHw0CLrKFWHD3drEffhsUng5ahrtlFRXsgJa
ICjXEVxu91ErR+XQaVkRVMhPfAmrdnrO89SUTwVKYT/i3hAf+q60fNT1h8dMk6LMy8q8yl3TxlHs
D5aWsh2MajA0t0T6CER1ip5GTm2z/tzEhfUQG7Hqy1kSf377jAOWWFGiaxy4lXwCZaz2gxkXAcj0
HF1hR/4wQ1d3nbzuPrfOUJ4tUJAHTeedygfiOqg+rY0AJAS390MnGmq3RVQEpajq82xG6EsoxvR+
pNLsD5b6c24G55K1PYKMeVeeqHkc9YL3NjQrzU6jbrLmLZtzK40hWgVWFrQUyC9DY2teCq734Lrf
/VJQCUBJQaLcdpwl3Y4UOTSyYHLa/AMmp8JxZXVyUjdX6nhFmY/zU9VH8ck2k6Jyy9ocvyy4Fx6B
k2+jxhXQulrYA7i2b26LUB17fcDiLsBPJVvcWrPG73UG7RPZzCk6lUr2J4eZ7hmXsgIU+oYG1A7o
CA/EBSuFGOccm8f1cexo+nvZGJqNO2SJyLxWFa1xcHz21vb3kdd//1vAQPkbT6MuzQO7kpYXfWzM
AOPi9qDyvTsK2S4lCvp0oJ9fjzJRII2KJmRpO8coA0iAIRqnSTQ4/v0zurt0gE4QeAL8dyPoG8sj
2YbDExfqanM2tJ+oUH3H5Ev1SgfZ5vuD7VzB3Abcg9Rg19RQff1VQy9PkZVpaZCNqpp+pk+S/a3i
lqG+y0wrvGCCUD3I8jBd7w+7841Q+2hpcS/AC96WfHp91ulSG+i9dwMIaLGQHXhhSgksUbPuUS0H
cVD9ua39IlyKKCTqtegG3oi9A+sUddJSazbLkeq6Ozaj2jzZUi+BirUr8XGRVaGdmzLJ4/91qFH1
52KMev3z2z8csOwqWkh5/2ZxUVNSM4ZOAhtA9DOU1sqv1VYAk6uip9gajgShdvpmfDdAerSo4bvf
cIUEFyKtEVRnbG3AICsOa18ks/7U2kt/aS0T25A4Q25pVjsPn5zWwwb3MZMi5RthnThY9r3dtr67
oKtW8Nb21UWgfdB1CjtBFWdUNPNBl4qz0TnzX01rJ74Y9O7BqZXo7bKD4J3hS4FfWIFW29pHhIJb
mBV0raIoLHx9KXO/tc9KAdw/EU+id95rqVUePHs7FwZBKmY0a23gtiENUAgEg3Bolckh0i11b704
S3XEBdsJCxkFBcBVQmFVzHt9gGNHLRwSJcRODSnxIGe050WZQ38u8Ku9v3f3hoKot+6iFZu8LemX
AFoqa0HAyVlG+E9N3+L4lPVOiJKzwD3y/mh7VwQUJQg2FPhXRPvrD2skWMZdLKVBIU+4tCWgW3oA
BFdnSb4v4KrefuuSn1EeA4xEdWAbo0TpUulJq6aB2hXNA21u2y9HrXsgRcxOaWh0B7Hv3mRShFvL
0WTsN4i4EhGRQZUYT4xdHMRjuJx6FHX8Cmmh0/2Z3B1qRWbSsd+hnOTKNEsJEumBVBCU1EupnrKp
U/7u8WA6mMXbPQ+hTF1r6yh8csttdmPXRY6T1lMWoEhPfEnmeVJ76JD3P2gnzGIYHWsZXpCdmhEQ
fJONrzIM4sIeFrPZZU1nTrUT2dD6Nfs90mHNxULO1JWUSfdNvW0PXs7bB2X9DRZuX2T2KO5tIsop
7ZERmokoDWNgw3CLXychzU8p6+2NtTMZLvd55eL4hbbOnB5xodf//+t8n/HRGUSZlh17Ux6X+8hE
XdAmHlG7NnVNs33M7K49RfT3vAHkjyvqZf7QW1lycDJ3F5mDSQkN33b24+uT2SvdgMR6wewXcX9a
kEy/dKWuvXnX/iqM0y1dgSawPV6PApy0TJoMEasplkKv4r/yxlax/KhrpYOLbW8qFeQt6YcSud6A
u1ceveT0NUOFfXUdLas/98ZUu5a8OPCmJvkMinI8G31nHHG0dgRS+EzybJWsDMbPNiPrGr1XJMoY
QSNK68NU6emPQhigf9dOhLhQmsSYI4+l5JnOW91cnd5KTjwEg29OXfK5W2KwJgg7vrmkw8+i7QLg
iND6BucRaUKUkmYQF0ZmM4PcSsOPC5KQnS+1LaDh+wd6b0fBKgA+jg4DBMPNjpqiOrewik6DEOFs
zUUfy/7c2H33dvk/vorDCiB2JVlt91Ri0Xhfkiol6x9acU6Rc/xiIwws0Ouwp8eqL8jtISfnEWqE
WniQQajKzpFFeQitWSCbtzL6li7yuneKNFiWpck+qkU/oVemRUvkK6vq4N/FVAuknEolQVtsTEd1
9jWQbJqrKgi/uYmt1zGeCGlZuVICMtCfjM7urvmydF/7Sa2hZAy1QMtxDs1zXcxTcpVloYXuMuux
dnAB3j4rqLKtnAvSIfbutrZpoHhbVGWWBq2sFkGRTZPf20Z+7RftaH/sXvhgxzkmKOlQAttctmro
KE0nRBrEgKneVULXUCpDpeo0o812SppkeraNETknCG7/2X0MIk/BMuntuxQNI+To4OjRZ9rcSGmf
DJFhIB4LzrB/mRYheVZRWAf33t5ZIEbFh44uPHHjppiKHHFc9jawhSJrxINhtdIVzTD7qECwt3qM
gQgmi4cex2ZGF2GLCrk5uqutYvqxnJhe18PYdPLIOmBl30ZyFCBAxqHzBQz9RnGLS3uEmDIS5Sx1
/6wgDo9dOyXLSSjCXzR79u+v0+5uAStJ14w6F1WczRQO2YTu4urClC+a/B01oFmceqsU+mOuWKXi
txTDGzdHWTB3nTKrrPfJUNrv5KyHwnT/t+xNM3q8a5mTgOgm86BmG0n2jJx7DEnIt/U2DOLUsc4p
7nQHn707FDk8PV7OyY1iog6KBDIosN4KrKDwlVzulOcRnS8P4xb6vvc/bG9RySspnbKgtyCRGFsU
2ZIyUqreKL0JSNNjlII9cJJQ/wEI8wjeu7uo4ENgGpHvIEe9eSPUGjV1Sm643oSjmrtoHOaPWq/r
9RWN4yXzxorqAepU0ee5jNPmVIdtdM2mWjuqz+zMM8LKa/EfPTOd+Ot1YNIxK6OGXhclk2XyCmXB
TQa4VXoV5dgcPBm7Y3G5kh/QioXh8HosNR9YanxoAuDN6tV00vbkWPDpMgUSyv0F3bl3aPVSb2IU
Wujb+Y3GVo+hEbN90Aq8FEVXn0M5POKj7L2BxDqYilKN4Sn8tcy/Feu0eYK2C4EiMFFq1V0EKacf
eEop/wBssl80payw6RhDtXwcKlHzGOI7OP2LznrqnFBqr7/0ziwPJx3p/mvV9pHsj3U6ZoqrKTOW
qIqOYrWXknm3LsYm2Qrgsa2TPte58/ajDQSGZJjcG12UbeSG3zgdZpSLA8nUsONtbMXNiyi7ZmZu
HBztncPGUFydPDtgULe5RiESTahjkgcV2uLPijT0ttdCR/qWDNJ01vRwVg6O997Gg1MDaYiQGMz3
ult+W6a4X1DrKIi+caiYn4dOty+NFPWIJg7OQTqxE33j4AHolPgXTOb24+q5WgS0PrpAdpS8l0on
fVjazKwuTL7+DGXOCuhrNlhRwjM8WMO9TU8SQxwDyojYf5343z4TLSmgGwVjJ+h4nGbAmKfeSPqD
L9ybzFUZiyed65L39vUolSaUsF+7aU5TNKYLrMlAn11K/2cuenpQV9jbKuBIwbaTM92SrtDUTJG4
73M82sz0lKhx/ThJ0cdaFZVfWvZ4oA20NxwwijV0hxTAjnn9aSPiQ/UInC4oq0L3O16bv6IBerOk
i+xSaMZRA2tvKikZE4OhGUVjfRO2GElmtbpe5MGCJr2fqWPosyVLv9Skt7eM8AigHETpEI7/DQaG
fAUtFVBagRyK8FGpRXNKo+Koobz7QYg90DQBJHWjcgi8ehh0mzJXP0cW+sIJike1o7sL+rxf7t/w
t9VXPggqDgRuau43pcJMVKCj6jwL7LZfzhL3Ij2w2H4HdLa4dF2XPeRNKL+5CsqgyFkQL3NP3iB0
SxB8TRNlXCQNobIRKYK3rP55/8v2diGkFOqSRFq0vdYv//0YF9ilq1BmAw0ULxT01q2cZj5Hs2h8
SSkP5vFotM0e1Juy41lAAVtUifFU58W/aZNl73uOnld3c3a6/3F7OwQwG7E6ZR501jfDOeoMr6KM
smAW8AwGIAeeFMM+jSpOwP2hdr8MUDJQPRRib0JIPHgXBI3ZjLokOedEU/Or2kW9l6SJfGrjSZzv
j7d3/bLvYbODMr6l3Wnq4lilTeHFyZT8TChfB+Gqqnx/lL0JJHZC3IJn+rbHVevY+DpDhQicLZyT
AQ33NFOpvEaD2v7BWtFhIEOl3UKQuFkrm5JxPppch1GqJucqTGLNl6ZlOiH+LIqDwfZWy0JSl8YO
VbKbYmsVLVYbadyFUixDUlTi0UsshJzlhX6dVXVHCJS9+wPUDchUSIMA6Nbf89spA3UC86TkGZud
ovzSFn3nIqCbnJO6k7+gL7Oc1EQ6gq3uDEqQyAtDJszqbaMs9mHRZmudnAnogipHNdnNe7P3ZrOP
PFMqMDIe2u7r/S2zOyp35KoMxcO9VWmSLBWOqbWkQVdic5iQQV9yWkTnvI2tR2R6yvOyVMrb9+kq
2Elv0lDWWv0mw6mFs4g6bRl07rKXoVzij6mSZH6hTvoBWGznSJD3UwyDX0RusV1K1Yp1R4R4Ek5W
rNjn0Mybd1EGcvKhMkltDlKLnY3KfbJiP2BFrioarzfOhJNHrsUh+XiWW/80cRNexNB0FyMZpc6l
1zoePDp7y0cTghRtlde+gR0ziUspBPaO0OIkL0nwEVH1OLpqsSrOJfB4T5exwb6/Z9azvSnIr+nA
2tb9FRBtlk9t7EGYWLQHTanU7y1leiGNNc+JhSenFTfJZY7K6TJh1PX5/sB7i8mYpAdI393WpZSy
HTKAJxTiEPZKPbx6kP4tRlhMwjTDP1jLFbRO2Z97+6Y8NauEDKjDJ4FmVnHvoZFfd16t1THFsApK
1Xu75KE/eJd23gkeQN51FNtBK2yjPvxmizXihQ639lpMp8yfbfy3DhZwbxR0xEiwiPi4wzcLmJoN
tKiemndTGLWfzWu5sRblwa29Az3jvNHysyD+kFhtPyaN8rFGOhsgn0IQ4Qnyvq9OU0vvW45h6mWo
VpRuVzZl7Sowgfwo0o3YXxKAJrKl9QcVhv2fs4JTV9L0aoP2+nBCTqgKEIyEFxpYj0hUhVfinfGk
LKX5Nw7h9dcSnXJ8o6TimtN384es6Z+jCdXI+9t4/5dQWV3V3HYoY7Ez5ZxchYQ6z4zWmyc9eTJS
KWFLm7kTdGHUv7RKq5/nypjfodwsP8ctfvI46PRv57kC0pAdtgP9ZzSPNrOCLbC5lBW13jaLf+Ro
zpC1pZ2L6Kp6GVOp+YOtR9TFzc+1f4sTjvIOCIphElIq6fLRsJrsXQxU4eDs7lwUGpG/gqvDKpa3
LWAjvmHOEbrpAeCz8dRp9o+5i/szoXJ98L7s3IUw/rkkOEYrb3s9ar+HCiK0J6uUIeO3Vf2vHlfp
9FDYXf4iw16o3S4uSjAvDaYXgz2Z0uX+TtobncIv8q5oNQFY3wQq0WLXXU65IpCovdIABm6TNl11
VtopvmaNbl5afAdOKhfZwTruzTBlSHr6XMS8resv++27hyhS5jkvKHXL2XxKLcn2YyvMLlSqqoN7
ZKf/DHgAeARUfK7E7Q5FyYVbuBujIFu6PpDlvsVGpCi8ooumzxYa/m6JVdrFivGJdGmyvp0lSAK+
PgK8OFzM21Y/thEjxt0s8SyyEwyV5bz0Czybvkt8VvZgYndedG5MfibUA8q8WzQIfucVGoxt+FCm
DmpMkiGebCuevVZuZz+jb3uKRzn6fH8f7TAGVwYkms6gB0grt8XKjsi7inJeBBnXkOm0RBZdYXMx
i+K0NBUOLwK0GOrVWlYp8IZH82Nq9DEUfMMMhTdZtfK3okTYFtj2+D95jPPGVzOsGLy2KaSnrA6j
HJ61ikBti/OVdRHLFH1IlKnXcRPq68ewyhbZRZYjSs9921Vf9bZS5gu5VJa7NOH7f2kXNfGZZlf7
F/a0ic6io5jqz7mT2NfSMOfEL5Soel9CDxz8AWnI/AflcZI7tByW09IPenSdmipS/lbVfv6M92x3
hJTYOY4oxkJNob3LZG67rhmSiRAckzgw8rC5FDg1nMWADl4u1el/aU1DZg7LGDJOIl/vL+DOroGO
QAEHxToiz23bMA6Vpi1HmlxqHVcBnpKwN6d4+EDVA30MEbUIomZH2Pmdg0n8Do8eWxHQztvYusmx
zBkc2JHFENUnZ8llP0Mu++9G1XJUevL6MkWl8DoL/JmYquHb/W/eiWKoFqyGhcCYVvDE6yuoskSa
QQslQEOI/KFLrOQs50t7oASyNwqVFkB8xDE4NWwu+LrAH8uZs7XFJqrIxcNX+FVeTgflxf1haEes
5QgYp9uQrFt4HmLQi8a4lIVbzFHxbxlXR84WOwkK2kZc2FxovyLM13MWrTo17HysHmPHeK5t/IiS
TlPdDsEEvxqXo3727mcRzKIfA2mHTfJ6PG3EKcopCaLLXqqD1O7zT1Mujnot+6M49EEd3mL+9HoU
hP2NIeKpp96Hyr8fzbLhRVmeqG8PK/A6BtbJe0cUvkVvWCk0dpBIiBeNeh+5QqnItyqrg7Y8SoDc
376/GYlqEbQqGXDK66+KK0VNiwbMXF7+H2fnsWMpsq3hJ0LCmylsn7a8maAyp/DeBTz9/ag7qQSU
KLtb6kmpKzYQsWKZ32B/VpcgssN6V2hwK2bBsoEFTFoGKmWxitl2XVmBQLrpgSY9cpysQ4y42/1k
Jw3KlsI6EFFyT1HE20W2/1pTwbtRUeJYtZAmyYErlgAbVSYGmGMhY0k3Sd07WINfX3+TG8kKE/IZ
FQwng1HmYhcOoa2JOsuiW2CW/bfCyCueLGo+CoDSOx9t64DNSvtQgRkqrVzNY6fX7KjFzxnvT+YQ
tXNr1TT1zHz63Ibtl9efa3Mxvhn94HnbL3MFCPe2pCU6Rt9d0D44RhS6WSfbpxJn7qPgXezMyjbO
2fxYiAvQwqfJvdgr0aSr6aAVSNRk8XgikRivE1zSw+tPtfG1WIV8ltwNut0ytYzadBCjIjDiVqPp
STS44ZhMA++7ZthDcW5sfhOMDZklJ2ydbJky3kEYoIQ3Bi2OfovlJI0P5tTVl8KWHANvQTM+12zS
z041mTshf+s5gY5C2mCmRF26uL9yrcA3Bp+hmxjSOjn4Q6Z88OMhLg9yqI6n11/qVs0JngBkClNO
mprLMyClgZ+blZnfUjQMj8qo+YdEFqkbW6106i3Vv0SK85FCEf9jI3cgJSvhwe6SnaO4sWVnNzb8
H7h+GBXOf/5P3YDWfOXXcZ/dUrUIrjlKOJ4Aq34yMockrY/3cpSNLzyTCOcAN2OMlo+tyoWkV5GV
3wZNyDXSIlH4VRaS2hwsxR/JXCLzqUnC6DBCSPz9+jvfOC6A/ICOgFVhvLa8Lip74DL39ezWZED8
+MC+8RzIVrunobSR/AFOI+8D+I9xyZLDrmZTa0iwNG/p0AcoE/dQY7mPj3kDyK9C0ttr6ia7/IeH
o+MI5geh01XhG8Qlemi1kt90X27uMr3OrvUQVzvl9dajUZPAgqUNB95n/rz/bBdwqHqZSGN+YzJk
/Gr6Sb34ipV8c8pCg00TIOWE9nCyh1nf+nLzSJnGiAH4eKmLC0wF+KIf5nTFk+6Y1FaE6KY67MDF
NgIAkx5oBkyEkHBY9sd8Gt9Qj9LiJmtlIbtS05OJDRYoWReRmF1Xs42jQEeao0dzWsF5ZRG9q5YU
rZd8joJvOt3FtobmgXFL/7VxlDA/WBrYSQ+T3U4BgDmKwji/vmO2EMD8AJhQzC6pGJZFiu4rCdvG
ZowzCdgpU6cnsgtQrP7RhE6ME19llNOlJ26ErpUE2W8Ny/rPU9iIn1Wr2jHN5TZQXAmytb9zbW98
Cq5szpACymsDc4V5PCKCJj8tQExVDuzxZGmpfqH0kXdew0YEJAdhBP43LK0YYRIYfpMmWEoyV5UH
Yyr6e9wRO7zRZt91ONc7UWjztRNqiUJgP9Z25JKRBtCLgX50jt8+NrFpPJP8V/YJu9XRPkVCliYM
BEUiHxo0n82blpr1B+RWkXG3OimWr1OWaBdA+OhZvr4ltl475c7cD4SXhrv2y+MtleFQKIIdUcRG
9kuKRsjtEhof/mDob8d588bnG2D2EVx1fyXVTgUJBwIFWvTH8HXn3q67/qTRffj09odiuAUPhR7k
7F318qEElCE/Uo30loxJcRjlKKK8QmEuU0drpyD5W+MuRjGMyme0KVX4OofGZtMYw6jKbm3qx9+H
vJ7etUM6+e6QOMlVGRz9bNKCMV09zhDfsQvjOLT0b958fBwCCzM2mwp5DVaJlVxy4kLLbpWmDLoH
tbBLDoDdZlTbqNZ7OqHrbePQrSeFmOu9me338g0XSdfbcgi83JrjZpGM6efRNH+g9Kq9+ZZjJUaU
JKQwYVfd8Z5rPfdRn7+pWGi5huxP16pI9wA461uOVRBiQtYSi9xVYKRPPmi9HTGZQID3E/tEvpDF
Jb80AHeWK4dmd+xlROZ3vto6EoEHw9aJwAewb9U0Sri04yoWqBJOZvoBKWAVSnPRPJqjXgXnXosU
9fT60Vjfq6xINUtTHmLACq9sFTUVmqFHtyEKsNoe2uwglZayE2G3Xie7AprFDIRY5V1aQbBrmNff
mioNLnVRKMcx6+zHCHO1E7VA+2HW83z7UWRuj1Lu38qP/yxSlTCiUlEmytkozlU38Tl6k9OFHp3C
8UONtO2fgXHpVenq9IQKYeCWkMbznU+69YKJciCR5nEOWeHLk1Ha+sA7YZpDKz07+6Hj35G97PVB
1o0/poYQI2lVmUCUl2EbgMeo4P0Q30pJGrvzGOnOReLy/hioiPmd1LaXZQjwYfoeBG7UeYxS6+e3
7yQghrRaVXYSceflg6LbF7SZGkIe8PvgqmmSchhQy91p/m2dEI4moE0aWAb50ctVOl5y1+JQc1Pt
YPLGTHTPSa0iiB4EP+MUtMvrD7UV1wjmJk0skMMriFyOjAvWPPAHZIXgJtWahi1NaF9bdMd2NsrW
GcHGUZkhcnM9ttgofaZqbD8LbHeYlofOMcCYI0YKxcQyw1lmuQ0uUz52n19/wg2WNm0R2LszSZlr
f1n0dqNUDnJBxR0YlfA9G6SNJ4Qv3wdgXv8YWVO3HqR55WwEyei4FIu6f6ymyX7CdEtivpMH9q/X
f9PWmZk/7kzBJStelqQZEoh2PfbhrRki7WcS2Pmz3v8HR9f5mqYNBcYSDPWyGJRsCapGzWzANlr/
Zg3osDhqPz6Ytbynmf93IvYyK+DDooFHAGRetQJ0UgyjOeUQ2OMkSnFzRc7hvsqGbHQnrWoAaSQB
PmmBha7XKeYK/YidYBb8rIMihD6iNl96s+ye5LbN6kNrVr12ti22PD26djLdKSx0xUXDUWMII4DF
nuzWMY5Y5pTNWerk8lg2tp7ST6iir63mDKOnNT2DAEVMwLccJSosbwKwq7lCoejZif4bn3PW7KJh
ihTVWikV1WlyPQkIhSicj0qXmg8pyuw7denGSWUR9jBGH8TCZQQMtFRtk1aLbrCL2gOG4QwF1Km6
M/pB3rkzN2IQ6FxAIfOnXFdNapiUYzWDXvRBVhCVn4anoVXDB2ua1B+5LPqdyLC53jzsZJ9uKHn1
Vo5mvsUdLaWoJEaR+RUhzvTS0758QsLX3rk3tz4XwhzUhdRSa5qEVDo98hghQnW13DGgU8QRinq7
s8rW9+J5ECOm1bbuclfBpDQF1MubGNP4TunM8lBIquLBDSt3qvo5ci4O36wZTgIwa4dzQ728MwoE
GbEhAeEQ1sb4K0Fs0usY4F9El3ZeKdnxvYVV1HMb77pWbTwksonUU/NYnn6++nJlpVWYLmqokzn0
gYwTwp7JY5TF9bc0ltrvrwfNjV0CSok+ApQvXulSZsistRFt5ZlPII/RCR+HovU6naFxnjRS7da5
ru4UcBsbBWdeqioGLzDslgE00bQpF1GZ3aZQKjyzz7XzbDpzfP25tt4hfALaE3PreWVRZEoGpMQp
ym51o9PiDsLohlOv6YFK29Pq2FqKHAocN/kFzfLFRkH4qnNwGs1uCHFNP7AUDHyPiZz5NYKk9/v1
x9q47lGEAXVjMC7lwl+s1ROc9djAMbVQh/RBEcNYe37WqB8iX41yV6hKgVxqke7E4u1l6aLhFacw
5Jm/6T/tu26mJ5cjQNraFnnndoSV0u3D1DiGQpcMr0a27DbKg7Pnt7f1bhnDAPsESE6WunjekVPy
/zyiQXTmIcJg8GOuYX2aCVl9//qr3Vpq7rrSWJ/piMtMSkoMVSSZxVXQ5gaSMyjMu1app8ds0MA7
vL7YVnDhvgGGC/hmLTsx4JE8ZiaGHPJgmF+aVCgI3GqNdTXT2rjGU6ldFOhDD3Ee63us4K0HpccM
P4uXqluq9vJj6kBnR70lqzBseC9FpU9HuYqqUxTZwc5Z34ou/y612DdpN6RBKRTGxnYWn/LYbk4D
t8efSYswHapC/+2zViDQ2Ar+bf7N7IqXz6ZJTVVGOTYEnTL8ifTev0+baA+txT3DX7O4G+aLju1C
a4he3CJCo4QSMWcANeWXoaF/zChvpsKFLi9BzO1U+ZROUWO5vq8mrYeajtF5IRL+lMswS/BeyfPM
s5ROGs9mZZulNwaG/A6bG+2L1WSB5UKtiWsMBTJhHGQ9bczncUrqPwkcpdi17dr5GCRGnl8cE72J
s2ZXSnBswrxoXAmF7luqKNi6O1niy16Yi+GPKec2FiyFLX9VzNxRDwEwyXd9P/jvk96cmuOQqXl5
MFWBgrsTB/29JJymPVVOrH21c0n0Bz3pgsrLU23KDilzGufQGFXfubjoShJOo9P0KFStNK/l0AF2
HyQw954Dz/WX0VBYvvfptBEzfDNRzmpZN/Afx4k+bY/mnDdGRZJ6rS9Zwh2Nlpn8BG4RU8Qxy5tH
GEdYDVepnZZkF4X4maE4iMQ1vSWgKXkgPotAJJ+IUtb01DgWgykXsH9q/EZtUqAF0SjhtyauouGa
lbpzznpII1dJHZrgSDavxJ6WyHZ69OU0MY9yFujYSOiBqhHXIk3yCi2OHicAA+kBs6fmf0QPYd6p
qYjUYyBJNcCoIc77T/FIkXOYbD3Ln6eiaj6UcWU+oK8XZO5kDqJ+Hs0yLN20NqevtpE4vwZzGk+O
wMTK7SKUfi6SYtbWOZerDInDoe8fuyRXk4ehGfrBhYAa2AfqyoH0PjOS4DBlPeTRxBn06SJjjhe4
gcytd0Sn30oPytjptVcOJtaGJb2p5pLIvZK5QVpW+qFuneguH4emw/k7cb4iQjbYXity41PlGE3u
WqB17AdVGoabUSpDirQwpF9P5qIRlz4sxgrdBzvTI/xNmkxxWwfqFEyfcmgPKQCp6qokoYn5FpdF
5dp90P6udHT+XD+VzAq/OkbOXoONvHxXtpPxuZP8EASYEede2uWoKpoJQ2p3BOYWPPcUk42b2WYl
fc5FrZpeAL/6JpXN9EGLUbl/zvHZnVxytrhnUzpjfxVRVX/qx8ZoXb1stS9lpU7KCaVVs/iDJ6Wa
eSpuGnsNpI27krqQ/h+jPPKOZWVcJiKA8gcTw+gy7Rkkrv/RqRz7V0Zt/qFqlN+1KMed62QV0mcG
BhpQXJAkOyup9CaxB6uCQoCfzhh5zQy2KyMpPo6S8fP1i2vVMqLDj1wzJSnimKy1uJAFbX3ZGKzs
ZjZq+s0WTvYu0FoT0JETt19LBDrPXdIUnLxRfAawG5fH13/A6lEZOVFH0X4kXWWWuIjwIhbNlA4V
wtGVU7wToRixaPQHyrY6Of2XpRDPANvNlbKEScR9ngeODBPQHyBsZnkwwU8ojZMq+Xs+VfOvXl4o
ZHPMDpGwWZMUonAC7WjnDHyrofo923X9UjomZW9/oFkclxtyFg1adhWDCHE30PxUT1rPsa0nETue
bcfGj1k/dtrZlFuXJAUvzqdg7mZ08cu7WG9LbXRyCqgEqv69E2nDuWdCLM6mJkhbKycSV73PlWMh
K2LvFG5tE6yvaYsxbgaFsuj45RXoO1pEnMIG78is1WvZVVn3mktt+3Y5XFA0AAMQ5gW7tsLT5GYk
t+FEH1VVIP0nKiHKbsW5wY1k553+hZ6+2CgzdpGrkjeKce2qrlFNySzQZGWiHafxcJgbpndj7TQ/
Jz23/2eGOveVnNmJ6mZ1nT8kZh3aD6NeatKhDSU7Pfkijb7Jfi4zsh0obF/fYatvPv88/NagIjAb
Xe0wPDtHHb/S7Bb6de5hqs490kyDdkhL50cfWNrRtkXq+X6+x6BapZqsTKUAvHzGkKLT+XK3FUoU
DkHVZZQhvjhKWp4d07Lsz0ZiTfdqZIx7/ZXVDpsXpOKb+btUDctIiPZw5VchC+bYGt+KURYcq/I9
nJR0p0n1N9AsPzo0WgoTBpG0BOe3/k/5he3NCETXYhKpTn7vqkMAZFuogxEcdK2tuRf9yi5cMpaZ
VlnlFZq2Y1x/V5O4eCfj4vRRNSJ9PEwjlPhL36GW7eaR0YQXzamsT1nTmANOEGXyHbhA+i1VfcBL
o+Dxjr1aKNNxqLTpVy4k1D7L3te+1SiuKineeXWtfmbPd60bN5Po39Uhnbqj1cAqZcoGxd4l7TFp
qgHT+1YFgSFcygEr8rAYjR2Xq7Bv3aDA/uWRsJV8qNGB8l1ltIcvr2/MVYDla0EcpGeNBB4ESfXl
K8zz0BRhjq59xLMezclvPxmRlLwVWDevQheMcSYUnFUgkK0Y+ys5zW5y2qrEuUh6qLNqT9ZyjQFj
GeZTxC+KkPV0KIrj1EwBld4my4/OaeoPR/Id+SCiuOP7K74Xpqr+FEZthM2cMX0Pa0t7Qpxrj+a2
ynXmH8IYkMwPFiE0qJdv1Rx8mU4Wc/8o0ccjbkQEe6lhNi1r4pDYEnuS4LhzHLZiDMtxFHQMSFfc
Ok6aM83AE3ogQf6/wMj6aywFtuVSX1onXy/07xDE4gcfVe49xt3WoUfQZ4Z2gz8gA375wGytkkNW
5jezG4e7Wk57AGc+3mi9s6f/u7kUKse0VFltJW8TSyXl3oxdQo3apsEpBVBVUAsQyWTvJDobn9GW
GbAiy0pTjn7/y6eiigi0EcGe29g4xXnUk/JWJpZ5VBg1eGUVFney5ec7i248Hw0l5GEATjJBWiYj
tVaZZOZTdkNru/2uYUl5juqu7dxInaw9aJ2ycT3QL0MriHb4husljTMqiJ5NU1M2unVvKFezrjO3
aFLUCaNRdsHrx8c66ew/A6PCQxkBuktMubnEsGjOUj4ZV7pg7SxXObl+Je/JGW1k1ox76Qah1CQD
NlxcYLN0kCIE90lkWMCnUHjMCJao1J3wdig+4gbUfJ0AEJ9EgkgUchvpeHk9Rm6+o3lMypGdJ06L
GFnZwF1qSu3bpCbmndwZzzhUIM05ZFClsDjZyWW2lmOuQzOYseVa27A0q3xi4pTdSluRPtlFg/KA
kSE9WvbpcbLGVuwsuEbZ0IaE34LbJBil9dCy6cvcSbMW0Kpvlo/giIJj1pYhwktGEn/DnGg4pVVb
Wp6WO+NHv437K2SnYidH2tr4tNzh6FNFrQ1CVSGldaYDssnMJrrLoD8h3NtXbitl0eHtX5TBFjP+
ORcDPPbyYGepPFV2MmQ3OzXboxVEzhnBlPTilIF110619e319bYejd6+DjAORArP+HI9NRTlMJgd
hNggbL6zkjF5SC/rn4y+r/Wdz7m1f9g+HDomTgiuLg5Mh9t0gIdVgtgS9tqJkkxnpVKrc4EyiddZ
IvwPD0eVjSUmLU127fzw/2RhqZInlj9hlVByUs6Tn7/vHSGOEZ6on9/+Gv9daX7yf1YCVaIEE+nQ
rWXIfAAWltD3ou+Ggexew3Tri1FP4I00MyKN5ZlXG2xgHIWScGzKwi3A8T2kTYutFPS3T//hqWbM
KN1QCG7LZGGE+IobL+ioWM7bW2Rx2A+FTXwb8GGTdkrdeactUuYZs60xNfgreLZ4hQmtMpkuUXzr
wqDzBlsb78LSnnZSka23NytrkpobG4Xf0JiR3gKHRah60j7FU5gcRWtMp3Jq9lo8Ww9EgUO5QWU1
zwZf7ok+degnVQzqmiBFloh28g3wzh6CbSO3YiOQvHINMO1eDkFw4DZjUWE3BmMTYVS5CV3dHpur
0ZvhMbRpz0ZV35xJCPdC1darJEOHwwEOcE0oz8wUVAGXGrpccQRhQx4vdKESLxVJcXp9I26+Sm44
UCIMbFfchcYUuEyFZnojvYbuPLaIavbWHrhx87Yhm4LyRU3MfHBxnSKwHYrGmksO3+mOcRNPNErl
8MOoTfGJ5DKNXQSS2qOWTHTqhq7Bsdgqdsgpa9Qwd95MS4G/wMW3ylj9DkFPip8UM/FWDY6x6puC
Xnqsn/oYLQJAJXYGLViCae8WuVN356LIkDROEixbqbazzAVK0F3JufeaXlubjZjDL6NnsgZr130Q
577KECAHLn03mBVDDNOSnrOo+Dn4Qv7hoNb2vWfksHNzbG0AQgPFA3Xamt+r+rYpaU6Z3oTcmw9W
O0Rf0CrZ06bayqq55QHvQFjDyWPx/XGjUPOkzLKbFVnBr6wTwVdHakdXEbDcgRAJ1xHJnr371jHi
kWZRnhkQugyyrY6Hjt2i52RkhvyQKWNWur5jtboLJEv9+fpB2vqAswQc1iA2/e4lQtqsG3uSMxbj
x8Cp1aKhPCMY4ZMf16F+RhQofBSVPBzoTjc7pfYcwBcBfsYqU1/CcqfjM0tX/3NHhmUaoMpJPGSg
pL+vFOl3IlLnD15cITVw19c7o8yNPfNivcXXrENf7Z15BN6mSp+6udqOP51JjQ+vv9LNZSBDQyQh
pVnl4IR/+I2hlkDgL6QHqYKwzBB3J5PZCk0oMMxUSqAf+kosna8pM7fEx6wP1b6/oDREKwm/dvNg
RqmpHCTTjBTXyDtTdcO6rXMXm50oPWQYjr15HI1iFfqtAHwpPzkoi5tatpKa4EfOWBXZd81IsBG2
O9MDdVq8/bbG2wQPBGIytiDL0YHs67UWtyhNdl1WfG4Lm65VXkAPTEfzP2QG80dE0XIeVKwAvD3D
fa1LacTZCE18KK3EeArj0j9Yord2yratdtDcFCTU0JTg5C9SA3xAcslskFUzGr2DezKq3Z8sKYuf
tVyV9yJW/JOSNhUsfkzUjnAo+6uq5Z3iYman7ezfjfjDjsKuF+QZMhSO8/JYjk1d2pJCkqyaYfCl
q0fFM4aivqVpMB5fPyqvLwVQ6uVSBT7H/eQAkwpHP/KKrqsOqFZlj5JG4fz6UhuhHN4AUob0YZwZ
f/NyqUbDDbiZE/IwUcAsWfATRBhHV0e0yblCGv0yhnvYiXUkALkEXJD9SgHHDf5yTaFGVRvnNa10
4WPB5gfGR+pGeU8UeB1HWYbNSANozsuXJZsWBpYxOfQS+94ej1EQaQ/NIOUHX8rN+6hp9pQEttZT
0TaEE8ympSP78rHUpCq0SaHtE4Wl4jal4j+oQ5g8qlpvgl/COef1T7f1GqF8AtRgKDv3gF+ul5vC
aZsKomrj99aHTlKSx1ZWqp1V1nsRlyicJxhJamQ0yzIq0qnlTVQRbgOp/y9Ec/1T0oXiQZOTHaW4
9Z3LShSgM32b6mZZByQ686wxBD4HpaT8NTnYJnlWKxtn2xcMBRAuvRoGs9fIxjFy5xhsvUvWnKkf
VDwYU7x8l+A4oBtrgOoKfJWujRDKfSTKPSTp1g75ZxV18cV0PwyzUc3ZkUYrPwfqmJzKcBxPptJ9
kwA+n1/fIFvLYbA4uxeQEa4QkHFHYg5NHq3jsWy9fJCs2MXBIriLzK45N/w/OwJmW1+QuSgZrwLc
bDXBNhtN8QdYibdaqYRrhhYQG0QU0PoT/gcJ7DZNyT7+hrO7sxfH/nr+vcya6DmBi2L/zEX/qr4D
z99RUGW3IR5bsCEWGZTbYgeueD3zkY9llShEURkkiuZ3t0R00j2ofZyscIP8Qj5n/kBjNaldW2Rx
hlKV3+/s7zWzAFYuw1ROLCnl7EHwcpPZamIMDBsg+IEFeR8kRXIa6t7/iIhRf49p9HQB4oWLdYqn
SJXZsotos+YFfWM/pIUV7hzsv3t6+cYA9PCLKIqJxoufY8igoaK2h20Loz93OzPzay9ONP02ZINd
u11o5NEB98NsPElDURYHWyAB6kaKltoesCY9c22/Nm0PMC/W04HShtFzHNeN5bV9jCGZlU1gr6LQ
psMv2lqVdx5hPpXLJ+BOJgchJAAbnQ/Av5lyZYdF5JjZzaH2O+o0kU4dEkNwQu36QfWR93FSlOLG
csgRYa33xGw3zpeBwyYC/TNAdlWR4MLrYJiu5je7r6WnQe7bk2KkxrkuRsejJ7Sn97iR3HKYNeQX
KUzopC8jJIdLyoMAh5cqduTriFGfVxnaF104ReUZ4zThk1QWIBBga/ePVWVkn+FBibe+dRC6nLJZ
pQcJjNW9WuQmRvFMM69YyX6taj17hv9uzmNX41KXdfakTTUoMHlKZzyWcX09qK0SFuZTM0UYSu4s
Er8crvBgJl4hwrw6ElyQAtzYE7Oj/oHRgzhlKh6nNE/3yNd/o8eLnYZi9gyg5YKyoCIai5pM2M5k
x3LsXB0d3cF7TTUhqTRDoid3uiGcz+hN26g8pV3kmrVdPfddKZsutvVxeEjQ9XqilydLF98ZmRxO
fhJ8yNm8j7KJMOqkN9Md2YO6V3+s9ic/GlUC1Jbp7KK6NYfrf44HjWoh0kKyr30VfolxmDvrVpCc
Grj+Xtvo1U7WurEcebEJ4RTw+5rTgytg48+OqVfkGsV732oajwkxBuBjIP20q/rjWzcCZFTACTTV
ZuXO5UawrUDudQxgr4WWawy0Er+713r1q5T6+nOGauUFJGi7c6WusiEsOTCexfSVzq1Oz/LlKxVZ
WfXURs4VsNF4tfXK9vQRecFhQN3w9edbpSQsRZsOlh3DRIBGi+DWd4UI/Eaw5UyE/A428nLBRQcD
8vv1ddafDaoCNKGZDMILXUrC9QaniV6Vda2G1D7EeipdrQ54jz9F0aktK2Vnm6yCNgJVfDYUlZgp
005d7MpWHewqUxv7anRB/c5JivZSAai4BEZZ3BTh9K5kFcWjLRA7H7Vsr32+jh/odFDsIEZHX3sF
bqn01JGnVrGumSb7T0g7pN8YW3asauTGd5QNuZQdqwoOr7/l9cZhWfS4uCxIkFbJele3yMbDsbiG
ljSdE/DFHvqizgkx8Xhn42x8UAiaJGE0jxh9LDdOkAXIDmq9xLGXPwHQVq9DJFsn/LjzQ1+K9PPr
T7ax3Oz+gV4PcHFO/iKNQK4wK2Zh9Gts1kPmQvdqvg12Ej2KIkOJfxjfjIcCHQFzjo/IWH+e6L48
g2MDgY5OgHO1h9z+IFWl7MaIPn4Fds50R6n/vP58GxtmVpycS3/CGvvm5XIdhn/Uqopz9eeKboBr
+zgmnfKkSVbl1o7SXSdZ606vL7rKpOdnRKiASc/M1l6mitBQgKdMtXNtM90JzgFWZ6XrZDPsYwJl
lFxRcZS+G2mu/Ciyut2zKl7HHpYHnjHLus1haPFNEWPtBtMklNc89Gm0teTi85A7XautVfjb0Wfl
Hucwzjvrn/vJjjWt81vbuVZ1pX+pEBG9FVHw5r6jwWZh4GMAaoHbv2ynZkEjAkeCPGtFOW14qVGP
XZnsZdMb5/vFKos3Zte6HtDnR1VtdJpj5ZTghn1Nduk67F3rG68NnDB7kjuBr7MM2EHBttcDJHWt
dqoOSjeqV62z/Z2AtbkKnwaot0r/e8n9EmHpDBIZPfPZbLoqIgErH0xvNi7k4zCtspjjQKzgQni5
BZRAUbKqRu1Ri/PPU+un56xWIq+yzGEna6UC5e96mcORp8+YDMTviItLyICaVYMqIjyTm8G2nqyi
Cr726Fc8KZMcxm6nJUgMRXmkC3coMlTWwIWo6ee8N6DU+31ngoQMQ3C9+hBdEPTAckGnKfkUSmn8
J1EDOCAcaeC+M5MseYhM5MMOYdzJv+QiNDsXqob63motQKI5bT2sJeNefwjtLB3dTKf/7CaktLg4
Sxh8WKBuI89po149pUpbqR9JyjPZNdDg6Y/oj1skmmkmx4eiwibQw/mVWddoFeazOSW5TM0jWelR
GnRuNqdT7N+6ncgl7IWA+yaphf5sjx21URNMzuSGQzWNjyS5xp3R1EhG9sKWfxTCif+EoWa9g+Ib
+IdBQnDeNbE++Z9ep/n7NEVz7pwT/Z/QSPKLw2Ba4C/lTko0r8f25Uss5cX3pu8yxxsMI7MPaV/6
AxaYVvgxsWHWHFrod0fNt4fu4nfCfKh6SbS3oovq9CA1vvY1buFg0KrXZsxOmEjHodNE4JoIMUqn
RImq+0wMTeQNiZR8j1Csii45ul/CtRqldk4YY4e5ZztSBX40QuwB/otAb6xTjeoJgzOlOviiVUtP
T7NKv04Nok7oOcVfCoThKywYQyguUjR1lWs0rW26ZhL20gFGmdV5ccE/ri0Z5ROqxVJyqHzIwgeT
tE3mI5kSHYiWC/hxrMFAMSsatTsrs0T9IKnZ2LxrAk3+X15MiuYlFaoLbl9VU/Ws+klyjs0Ce42A
npXkgnWpf5V8594bpsSPvarJ4YzotijeTZYYLNeInaq+SKpa/UGJIA2vNUvyKVTINK4R2bHzbMal
Kj/1vUlrhsKkuSfWIqEAEq4EjWWl1g/cUcIEklSfxe99eKXFjlbFOqTMU/6ZhEhEXiti+DaYKB0V
5SsXu/GtD/z2M7dK/9bABe8Q0BXmSqTOa6ROGU4SQ3Ds0rAGSh5jBKS+W5Hh7GSxq2eZVyF2kckx
4gHc/zJwZX0i+ZZkJree0AtSpu5uoHnSy+tpwGoVwiOtBWbtAIGYei5SHTOqFBk6XnQb22C4U7TG
PxpmXu+U1Ft3l81FTJVIarri9YzcWwJjF3RhuiE6wIeamNx38aH2hz2Xoa2l6BjQqplF3hiQv3xt
uBoiPRqlyMFPEgZK1GrASqLkTN3Y7LDcN5YiKYX+TW9rY7Ihq00xGHElXf241by4qrNTWZnBvdb2
zh7WaP7ai6sFnhJ2AdzGmJ0ur5bWMDGSAwSOKYbeHc1RTo5GYaQ/pCxI7weMEOudHH9jY3D5k6Oh
OD/PpBZJaQpVWC363L9OViMOGRYVh4rAtNex3FxmngrNEv5r8a4WdHWKXywZGrnnIa06x3Nq7Ntt
xEFcc1D1X0ZfJxdzzLRDZgbFXV+NPzmc6SGYzPwylGrntXXR7xyLjZScvjUKdVQbgBCWiSMzJTxs
psC+NmaJd0HghCD7K/nYWnbxXR9N40wGu4et2dhPLAomfPbNXTNjfUL4lALEvnZ0mQ8+2iGnfgqA
BXSStRMo19uJJvY8CCGJmdXL58/yT2I8TjaygkapXpUgSDs3DIQffa5lqNNDHjbRj2Lw9zQh1k/H
dmIqz6yAcSu9vZdLBjlcXNH0yjUSg32oEc48+ip49ziv9gI0gPblcWERiin+nR9yhR8p0XMe7YqZ
Uqz3dnXEMto8qXLgm14bItrgjqK0/iQ5buynJG1j25X1zLJPWuGXsYecv/VJZZwXHGj+Rf5BDAGc
UrBCgnu2sAo30dSmOoQdPuZY0RbqUwS9XmCsXJDhoQ+sJyepGYxnp8Zx+JzmY/s9BbL9PyVOss+G
Mwbq2aE771zlADuBe42QpXsZw2guVEeov822NpoTFhrDVwtxwPFSogpkHX06gd9y3H8ieMtpM51a
LU1PkzL0TAPrwrCuM2u8PClOPNoHs0cM5E7qGlKVALEd/WDoaeR4sjR0CFVgA+Mfw0IAFVbIDr9n
kIYLbDKyKnZVyAPGIbKlVnVr3ak/NA2EZ1IN+/84O6/duJG1XV8RAeZwSrKDWpJlyXF8QtjLHuac
efX/U9rAhsUmmtBgAYOFCa6uYoUvvAE4A+J+luKVQU9xAV14zUL+e2gil7CqDFzJMWfV1bMwVf6Z
8tIsAcG3GUSVVEt+GXETBx5RQPq/kG6Yfixix/kuVTYcFicssvtWcYLm1BDplF6mm2107OHb/0pz
JciOvTF1L0pa9QnGB3E5uQWktMwttV57GJdlXO61yonCRyeV7MELwHN9N8bYJI6NLPSncydd7iN5
HjPfRs6l8wa5wbxc74Pyd4chLX5+JRKBvhIHqQRPW6sebCdLBw+BmVl3kynU/ixZnv9Iu067x1yl
HA9qFk6ta1lJWJ+TtJXPuG7Knds7ORiQsZB+qybSh7bSGD/m0ZHO6aBmv/qmrb83BfYMcB9e0M4p
+yDWz1mgOZ/mVJuTQxsSnx7EbQhz2cyTwo2WZPjDR68fE61flI+o/JvmwVaHPnvG/goX0wH2Y+PX
qjR/HuIJtlGeDcNJSuZYO+hB3qHLUMXOEzJPUg3/fIzpoZhLd8htNYnuil4LSo+Qp/qRZZCiXT1u
jO7YOoucni0z0P+UU+XUPlmjBKotIvLxs36BwTqlRnCs5bAqPLXT+9gv2j5kC8jS1MzuqEztSwCN
X5h/l1r9IIckDm5XtIblj3KgpS5+g5DOp0XqzuaQLc6Z1gTCjRMOsE+1FOmcBnN8WcrAeWxLXf40
R/Q2z1XYZbGbD2b2hR5cNvM19bA51J1th6fW0tof0FogdlXQGYefobqMip87tULmkc5GfYpiiAF5
3Dapu3R1GXmRYlejb1dDfp5ipWp8LmH1pVMiY/ngSFP7T1Oazi8LQwLpHjt4ubuPopD0Qgrj8n6M
zMg+hF0yAveZtExxIUN0T02qZXAZoZFLp1lCUQt+ceB8wXVtGj8hJ8VSqgk7nPPJJf9UEkJ0nxAD
jdvnRS3a0OszctsLX0UFUr903wKUyoyTXizV56ps6sW/HQ1ePXvEnAJNRKsO+M1VNGjnSHXDMKPh
X8feBN0RMdZeP2RxAzd/ac3DUL6bPyOG5DYBaSxkutbkMqukNwiGAZh9Po7HLsYno2qbyKc+0dxZ
ixX7g57MO6n6VdQhBgVdKAQ7aeytg8SiKl9VqSEFTm3wtVdT/Znkbk+D7OrFex1F+PMC1aC8t3rx
BkWL8TYOoUxMde7RDFU8KPj1S6+Xe4JfIqp9Ex6+DkWBVWh+ofC0es9Jd6iDo6N84VkZYnfsK9xO
mhToIiILgdthDAS2qcyOqRaH3//DpnltWdEXp/qxGruMKeO1PRAq3LMsr606i/q6Ph0yq0NUYYpT
yeMhkH/cHnVjccEu0qGkXUK9ZQ3cyvMIvY1RqGBUsf2Q4ZLt1paU/EAAda+gvzUUPRI+IH5EfMxV
5Q3qb1dMYnGXRU+9YUZqW9Hywu/xpHhvwZIyMCqo6B8Qc163nDQ7aPUpw+VCLZSnmMj3vkF4YSfo
vgr+CI6A84hD5yD1eZ3zgUkuhHAbemsQtUI5GQ62QS8mrgvddUjld3KJ6wWkwCwL6QM66VRjV7nE
KEdYzXcw9MOEHdFJsnaP8OrihTCddxZwY24iV2bxCG2v1ZStIZBgxGJwl4d1fq7TIj00Wded6lKu
PMRJdvu2VzU/UTzn4iKDJtkErvw2rAVdYZhdPKYXvYuz2a/RdpSwqtay51xKluaPqqTERpGmjrRl
02j+WEzYPg3RrCjuPCdI3xhsrnNvCZvm20fk+pbjCoesxdkUwsjrSyHQo3yIdLyEpcxucbJSguc2
6PuX/zIKCHk+MI23tZ6PozWUQ1KbomevVr6EzvYHIpbh9+1RrrcQB0PgtoRUGK2n1SVjdBDdeD0Q
eWijANvEIHTR9I4+d/3U7MD+t4bCIJGLlJI+sl2roYIUw4IU6sQl6NTkcZ4y4znIl3Fyu3Qa452j
cf2NhE8qNR46zABQ1wATWLCaE44onapmKnujFsVHTWn2qCkbU+L9EapnvEToDq+KIrOZLiVV/ARL
XelH2ha5P0m5eocG6bizG65HwppUICJpv6K0sC7qD31t9FWBYpxulMtDUM+/M2vGsT3W3u2ULXYc
DF/xftO+Wnfn9WRcWiRKU6TaIREPBRVauGySq0bVHizmqqEshmIyFONAJF/hUTowXTJy0LyuJfqM
Yd9Y/zgwTo8ZKpvfytI0vzDl4a6KQ8i3EjC0nWz9mogifgCARWp1NLTx8H17yQyDZZRlxQs0d1Y9
nfIiNh1Xq2WnOlhVUASuRp/Oem6wW/xjd5WS+p1DtwFvzwCJgiy10bTpItNyQ0Uy3s3r5sfRWwGv
wwVw7YKB2JWjtQaFSj1MlEu1mPqJgrx0KnH43LnRtuJTyiMqTVlE2NjQb9cBZaeZsI4PgfUu3N5c
yT6YhZm64wgExI0CugBlu+xBMrY+P4BRkCeiX3rFLu5wC0BuHdl8jNKNAzIL3ORjbZ408vFTR1fu
C5rXi5eO0UmJ9nybrh80QjosRiiRATO+usQtbcT0ryLOqSWj/IJpmuSGSFm6Qa6lqYt9jrxT1dxa
Y9DMcLuAn1D/E6vxV2kI40I5kDr4DZNhBF+HKJQ8LHMCN+3G/LGvkkXUPaqdgPz62mCW/39QArq3
g0LO54pMYkIspMpPBvrg92MtmOT1rjL6xo0L5AF4pLh44RCv9hAY4Lq3YfZehkmlGEJt90kO0r1H
RPwp64BceGkIsU6hoyk+61+rqEU9POmACdEgU19wus2P7WAUHtpZuuKWU26ekmj8LintXt9gY7ei
UwTOhlcSiOxVQlWDpKznObzUqTr8ClG+WhivUejrq+B1XTTDnPq5Kizrf9pcyM09EqbJHjB4Y5FV
mCnUxoX77JW4hTJoNdTpIsQE3JzBbUbhUZfKPd7jxihQUQSwiAtIuYoru6WciHSp9ScoFNw74xQZ
npVU9t7u3ByHMiK6QY7wClhtGRAZU2eibQdbOlbw083CpwxG4M4Z2NgyAB5xJaLGb4qezNsto9ip
qY65JN2pfV549GgdfL2VhZpRrX6wq0T1IjTlP4Ygx94f8ZAdmq+MG6AY60dbNSJ5iBE3vsRhgFSd
IQUHlNltvw+XaOd22VhKSrIcdsRHsHZdw05CbRhVLm88cxEu+NiMlvITclyyM8rGHUYVg5/IUK/k
7LdLucR13Et9EF5KG0PJg1KH6h8jNR3UfqassY8QVqrprgzJdXZyq42L7P+xsehzAZFaY8+yYmhK
WwWl0Y1Uy5wobfx4Xip/KqTo7t0hMXGwzeWCriz4odUVMyptnIFjQ0a+ivE7JX8owCiG8RF/I/U/
TIsHQTTVgH1d1dPTIUXqPLBC1AzDHmeVLDLPMxxU2spxMe45dG4tIk0X0ikwyJDexSb66/IcG8Np
pLiNL2nN426hz+SPdWD4diztNXq29qNISsHqWUSs6xqNrSqdnakLuXARhI+UF+eTpI3/3v5S17Bq
LOABMhOxAKqhebSaUOk0xmgStV3IjqpDoqXNM4pReK83o3aYkq726fViQ5pI5iGIRwNlzvndQBh+
gxBGQM8N+R1u57eLGsVWn8gBkfko5/VdptXKSRtRU6/Ddt7ZLVuLyukWWnwKD8DVzpRiR04KxFTT
LOrO9pTMpym14x1W6eaqwkMGPUYvC/WW1YwoKNIBhUFwkStF9aNStY7lki+uBQ3e6+U+80cExbwS
ERq3mfv8uQ70d5OXxKrCBgFsj2zbFRQynuchC+UqhkpblseYAgiAy3J0Ab1kO6u6dSrI47k74cMD
vF6d9wgb7KpvGwzdpxC7sH623Gaamh9zu4tw2BwKljeQOXKrq+iltrRIN+CYXyDdJwcVVTRfm2J4
0LH2btgq6iqALDkcFA/gpqzqJ0JcTHMyJYdj3zefAM5YXxEmQSzBMSNzJzkVK7QKygScguHooaOj
sXphJU63pRdIukhZNxxlWe7dRVCw1SaRTnJR2b9un/uNZWQ8hnvFoF0de1nqk1CV0czpqyWPEB9W
uweNdOwjcK1gZ3dsPHmIx4ihBHD8iqA76NUIZ0FQHmmTJ75BrOejkOAUCCekOX9DT5MTArfWp9tz
3Iha4KfwIoCHgbi6rn/JRqlViMcSuavlcmjUKuZ+k7MnbWhlNG6TlsZULz8VWT6+P2qhkIl4K4QV
UalZnYcpzyVOiYEEQjdOvhFGkY85YnaY8l2D4K2rhj2KD6IQZyR7WF01rTmj5JVhK06HV69dKzan
Q6Uq0zEpTBP2vqbWx94srYsqAbzyy6nuzfva0fpv715tERpScqSgev1cVZIRh5kqYW8Q9M1jJKWt
R+2NXm8a/ElV7HxlnGv8aYJldnvgjSudgU2IMUL3/GorY02vzZVJ1hTlqvMIVVx/7KokPtweZePA
UPzmRkfjiafDFpv8r4e/CLOaN4rqrUpj5rMi9+NRDWehpbErcro5ob+GWt0FmIUO1kT78dJNlek7
ypL5ltzvVY42ToewJtbJyIS+8Cun8K8JgXCNqlYk0+k45j+h7YZfVOg7p4qY405PijiBQWgU9G3N
vvhyezE3brs3Y6/Oh6rNQyOT2l70NC8OyHJZtJ8onnJ7KG7M2u5skWsuveDrU56hOCNC+zVirayT
dm4lRKUAfoYRIIIwu0u61P5G8QoXwLFHzsptgfz48hyEzNzJtAcjLJdHVAPzPRDI1l4SkgWU5tEg
Rijl7V5K9IWvjyXfhacfrX6LruqjCZahcnVt7D+/f62huMNx1wxAQ6/3x1/fmULgpDnAGtAVqn4U
9NiOUYKwMiTH2M+U6d1IIVYapRLxrnDVX/UvHRSMQKfOVMNjp7pEut56iaVLfhSaxk7tcWsHk5ES
NZJgW1f+2mpUB2OkYaerNaArgIsG0fMolWimRz2Ql9EKaWE0sRlMPkij9P17mOhDFF25Fq5jHvAI
82QgJ3iR48UEqlP/kWekbgy16p8TK8l2tvDGnkGQBTsX3lDuoPWTooyaPWcgjy9DM3QfUY3S/63D
sf6nGqR+70bdHEswSykom9cQM9ugG9SbCOl0ljE9FIFp3ClA0e56A3rl7d25NRRcDwJygwbA1UtZ
BDK9B4VrNeqG6MMijcvRDPPhcyLV6un2UBvXKjEuNzc8Firm63AuLUZTLgP6NNlkJB8ngMFnAB//
4TsRlrJyKsypje8U0HSubVn0nOron7ntaq8DsPM49K22MyF14wDQ4OO5JZ2BErM+2hISckmAysNl
tBdLArxcWc0BU3TdOU5AbGJPa/Kk9+CagbNSC8v8FRQ6Ar9Jo8k/ugVnZlKTcgavaSjp5zaf+E+i
bjQxR5GGFh3fLOT/d8ZsQOccCYStPLcRterRDsPAfk4Gz4kcKfZxG2LDh2Wu/cHQekyOshFgQBB3
Nsid219xY8PQWBGxPyQo0XZ7e3eC5uqdKYfIgIxqfYDRNR8cBCefonb8eHukrdXFMBI4IEoaJFLi
n/91cUp2GrQNcubor6goG4PHPNmTmZ7waCjxaMtzT+vDCS8+LPBuj7zxPAIT5qPS1xccyNUce6tr
glwt8RQbkvyQsB5unabjKenCzs0LediZ6cbJAOFKu13nRbrGnNDrnjFtAgPdm3p4KMtg+Q6y3tkJ
x7e+3CtfXBTwN2ARahQtYBjjS7DAz0sGdXyRRoTJEN7di/y3hqL5jX8RCFLy/PWno05ohKFMQaEx
S7+Ow+YIRyRzU8j6O99KxH2rxI2uokDBw7PiMRdr+/cumSHdy2qAO4ueSOPJ7LT6uyohYuU5ZRAf
8ynJn6GZVuF/OAcCS4AeGAHcVW+7HhVrCRObcSOAgfClpn/yYPrQB1b9cns3bi4mrw6wJCKIqzoC
fVkAsYYRXywpTFCaC3UPtVHdm5VyL8je2vhiC1LLpmJx9ch142v7Y47R/plzz4Qr+zMLMtkznHB+
sGoKKLen9mqKtP56aPsTGMGnZrusThpeYibYThSArDEyvtN0UL/VIGefZVCt34wqjz5PWY05T2w1
0YASe6D+W4Kd+GRDrJE9ubek2SPewaPTGuriDi2CfnbtFr+8EQPU7tgn1vBzMFq7ou1ZT9CcJqPO
/UYtjXt9KfQ9I72NDgu1AyaCnhF/WZcneSsGHcWY5FL09kCjW8p/V+S9v0oraQZPX3Sb+k+jTv5C
h+iLNtrtsvMobd0lyACJspNgjq7PQ2vYk9XUFsz+xSi/aSbIsjINpx0szdapA/VEb5svJxSg3546
SELdYAhkh9TMBUDFuD1Ncf7Fcab6DFi48Rzsks+3N8vWOaDoKnDidLCuEu2FzLMNdMAXgyX9gnKk
PFZpEp3VrOt3CiZbx8AWfGJCMIpP6/xgCSlQEHCBjllk6Yct6cpPrc3SEF2zpXwY22JPa2zrqXOA
47wCDmEIrpYzcvDrMA3h2B011RNHYvacGK+pSrJ1V67G7qvWSvMhy9i7txf1+kNqFLMgWgL53wBF
tRpElbLkpu6cMTvgwDwCmrang421rDf1+FnWuRHt7J7r6TIoeTx0SJTcrgB6S00EkyR4dkpBV5xV
Sf81mqnuZUuoYnSUGU9tUBq+ivXlTl1oAy3ByJxMIVZNz2J9OuzZ0Jp4xFJEL6v0Ow3XzHDHeFlg
IWIrcICSDN85aVLEBzpHGrl3DOdr0LblhxpPJ9VtCWFVrx2yaO/qvRbooe8FHUEwIbQNSBb656pK
Ukg+YyTWV7AcBTgmZNQD31CG4g8GY6UBu0BKntq5K37l4UJApHeq9k8KaHRx6Rzm2c4jd32Z8JvQ
t4HsS1ZJRe3tMVfKqZSynmBazvvurA3Im5oNnMTbe/D6YFNWAL2FPMGWOKNVJLS+S8ItJ8iNyyCl
duRVWSypbq87+Z6rzNbmI4UDkUcxQqhuvZ1Tr+Sx3Utc0WkUS/d5ZsiuI2fTgWRSPuWyNh/7sNTv
deR9dkKVzXmSTIFPRrj0yjwH2gnMxx6oFZgU6AADyOmm5hmTFDSXbi/p1iSFnjaUR9B9V/WWWmuT
HCYlsV4Y5XcRBJDYKwJH0n07kwrc4ObA/loHbXWfLEi27myb6/uT1gvhCqp+Ao+zjp/DJDQTnS94
qbW59eYsTp+t0IrcpRyTk66m0c6bZ23dYnRVqW4jjiKUed5+UyBPc1yXwqN60JLHWO3GEg5wVXQQ
LRrk37FlzBs+LswKbyltyKkZHcufVuq09sGy+6m8g6IxNy+Iu8EYWTQb9mw0xuOHQVs6+9sQj1J3
oGaW5I+LpZbcij0oG5/8zpDOjZlOwQnn4Th122BWHD/Ssb87TrXTaod8AOOKlGtQtC6lil6DVDDU
j6M5JB1eUYGJ6peqBPd5OkA1KO3F/EY32g5dOaoLQZcp9ceg6iPZAxc7VJD6u/Ils2JURcdJ0soD
+kt5fGgW+BGulTXUzELeRRwt9GwQICQNnbGBxp/EpOMS0g0geiy3+lmb0G0yh18GqFvVH43JosPZ
DBmHPLZnyyvaBStZ1egaeG6tVIz+IrcdrIxpSE23WoxB9bM2MO2j2seR4maVnE+c30ivLlKCG/yx
Rwy/PhPHaV/yopL7xxy6R+XX0yB/lOnwx24fmEPkL92oaC+3j8DGJiQtQL1TlAHYE2LP/JUYTBUe
KWrFm5piaebm9Fq8uR71Dwm/+7cZWsPn2+Nt7EFMEAxR4nRU5BhW4KhcKZdOquPkkpW9Knm685Cj
aJm5gRxqv4dCbl/ywa52XtKtK0VIkwpBNzrV643fI2DB8wymYE5Czad2hfUiMfCpHrtuJ1LYHEp4
s3Bpouu0PtQdHfk6NjMwBc6SH7mlGw9RmeC+xSD99kpufDnEY0hCEGYQL4N4lf76cgYM/SWPB5q3
KFlobt+YyQuZlnnqJrv7ZdTyHopf/IFvsxDURigHU8iklHMVWXbWMgCMqmE651ZhuFIQ1thWStwX
O9fy1szgnlMIFyTOK1Es2exNeiWYhy9y0ngjPWe/V+rOpew4kMHMe2ppW9+M/htcForcxBare3EK
dMTSbayCNHmpTnhG1X6ZDu1LTwP3cPujbQ6F4hepI74YlIbefrSQ13SQiyi5mHI/3IdooF+USmsP
82zq/2EnkgWQ5GiQYZW1Y0QxA6XMkolVLAr9ILWp7tZh1BwiHcrC+2clKl30X01RYljNqjPNSYsq
1KLnfEJrUBqn5IxWWhCQZKLmfnuwjRsEzi0Se9SAXlW33i5hrCszqhrC2U+zU09bHLt3gS33LjIU
1alDJfsDdYw98Md1ykrPECaSBniWrHV9b1VZiayqTDyUT3r8i7ZUfUh1pbbdxpjwD6d7EdCPMaFa
QXN1zC+h1Du7we81KRdMFv85Ksl0LdCnfDt1S254d3g/L7DMLEpSRS19kJwRqdUqqrMHxGbs/CWE
sNwg7g8638PGp/qSy3JOfBEjSrPzKTYOKqh4YRIlCrw0sd/+nknJ1cGMS1TCpxK1PxQm3SYpVdeI
mvRgdsEeH2OjQSZsIaCVs8movcirBXB4mcDhETJFaqK63exM57pfbDepIstPjTo9m1ZZHfVwCQ/p
siQUm/vgstgYot7ehBt3Ic71FD8B6wsi3OqHKIMhx7nNs5lkWX+2AiN+dnI9ON4eZXO+lJFpHtE2
R01xdbAa2p0oP2OQktgCb2HnzhHjah2Hd2Rg2sEu7iyngr9PHuQ1BvopYQuQR6fAfrr9SzbuLQBY
lNXogPBT1vNFr68sLbQaLtM8hT5yhlwmRrp4uIjvVbs2Jw1kheWlCyJ6vm93Vd7GQZxDs7voQa0N
rly2tgHTVW1+EyNWTzAoky9l3BtnI5ofRpTxSfUK9a6N2j2Z/42rRrQJmTZ3NcD19f5WTYKTpWLW
RivBrY2y4Z7uVv/R7OP+RDLefKXqMO3d3BvDImAAt4znCE7nujwWdh0VOiqqd0oxYUhYLnakeBoq
pscGulLhwWRHPqitbOQbb3/mjZHhz9EtFLUx/qwVSqOywtYcutS5043OOqpVUdw5ozWdJB2KboLW
D+YyxZ4u18ZZAjIrbFcEM+SqGqihN2JFBYPG+DgcwchkB3OgxnF7ahs7GLcvWjJUJ6g9rllWANRt
+oQoRydAV32pTkK/0bVjC4X6/XcDLn2UobmLKI6tw4lwWSKgilyIFagLd9Ia9WMXJurOKBuIGiSB
mY0AIzLQOkPHgtXoMFVB4xWzstEbu1p6SRS7JWIaw1hyl74y9UcZ5LxgRFU1wrNRW4YPNYWd5P1h
DZ+OG8pBLIJNu9o3aMsGViB34SUgWTyWqBZ8GVPLcCNr2ZMW3Ji3YB2DSuYBEIGASOr/inuJejMw
b6C8zQJz1cIJlpl3TlF+tWq+1F6iOHV3qKol+BQLbQivSNrhyeka7fftDbX9Q4gWeZBgl1z1Ne16
iIaeG/qCRkOAmVQZe7jearFLoSyAwdgqxzaqZk+N1dnP40l11UA3/9z+FdfbmtVAqeOVsYnakThc
f69GXRoVxtfSXS9X6DvzexCKsk1Eh4185wRtTpiNxg3BC8yWU9+OVZW5Hg2hId2lwqjM08I60dy4
1HCFzUBPnJEVULtTGclS4lrBYETH3AibCxrI8BpvT3vjkQDsyHwpjEL8QxP17W9hOCftDCOkd9ZG
wLbLyvyUoPP2IQ+r4X+JpMU4OC36y5w1811fInN9wBxU19xiidDouv1rroPDtz9mvTCKTPK8wBhR
C7l4iQwLRa9Rma2HOqlGL5sVG8EhKGSOHX6s0AV7/1VAKASwlROIfiLiRm8Xo24rrR9Qvrug6I0C
g06E/4qM/oV5A6FfllbOh3kogyNafkLgTnIurIVU7NwC1xe5gJoTDUErtITX2tufkehsxtDsw0tq
WN05N8xZ8pYsbvudca7DTv5s0niBW6S1sv72ZWc5kTQqsEn0CTKXlYDLNMr+uBhm5CKKJj3f/rxb
Z0z4iVBadnRe5VXNIkIpbdGdidstryS/narp1CxD7yI14uzwLraGErw8wDNMj/z+7RIW9hAW9sid
khhS7IY09fzQXhDoKxDn2IneN8cCkwlSUPi3vIox/nV1WIlR5EWRhpcuiVrIwIAijVaewJYZe+22
zaEEPcAmI6WJsrqlihQAwRSZ6N1mcvSMmIz+JTfH4QNmX8732x9raxMKPLQl8Dom5fi3K9gGEu7r
ZgJ7Sx/Gg14F0tFKs3wnMre3hhHsGKCkBBPURN4Oo+WhUQbjHNw5cT/FRyvW5e5xhpQefuwMpf8W
N2mmeLm10H0eqrr7GcPcSU4o6hWpF5VOaXg8EHMMhs9JPufz1CbHcKBW7NbdLP+eGp5OtwqmskUc
qIlTfF+6TD81RBaLPywzlcs2MsN/Yz1pKpe3CBeaSIunxCubzBr8rpXgOC6WEUeeSrHl3wKiPamB
YUwfsSeaApcKUTY91UHJdpbRw+y80VELcsaksaxzaMu17g1RZBY8qZl2RHMjr5G2683GH7ppcg7k
/OmAFwNYokdZXewviZJO+QM2vh1C1ShiHmY9wWaxxSPrnFlFDj7EqqLkvKSm9sPMMANwg6IPg0M6
DflysrJRag9KV6LYWclVZj8Q7s/nMESr0xXaLx80qQQTPY9S/7Wxszy4i7Sm+U1660QHSa7SR7Xu
alSWxhzhHOiQXX/owJCj+xTEqEM2SBqUbiu34ScSJvQnohDPWbdVsXpzi0KZEY9qG+pmsaSXP6n9
x8nOQ7FxDkADiaaprBhUQFexSxDTDlbRv7lL9DG7513HzTcLgXwsVJujnfN93d0gFxbGMDzVyG44
4sf8db6Dpim1sGjii2OG8YF+wuSiF774+SJ3BxQG/CLP0BK0or2Br7MIkDNUIEQtzYBAuXoHerXs
tcayo4sup+nXBOeFb6MyJuiwq3Z3h6swb3FXhebOfDdeYdzYDIo0Qo8dqs7b+dpaFPR1qlPljcr2
yWZRzqjOP426vdwnjv4/2prSqZkGCvFlX+9c3Bs9U8p5lJchBgErQBfk7eiOsSh63vXxBRnRwkFf
a6hO+DJRl+o7OIhtow/lBXVItXURJMl/gDPqP/aaQzKJXGvqTkqjneKoH8+378ONLUelQjSabN6v
KwC1lYf5EjcyqKkSF02eTvLHpJ/8iabYzu7e+u64GnLpkgXwrKw2XIz8mrokTYQSUWxCKV16L3Py
P7IWlm7SO86BnvFeZ35relzBugIjRcCbVg9mlMx5NtoQFWHuq0cuEOUuQJTsIZGUPcHvraGQEyWJ
JDsXmglvv3DaAT8jwGJbK7RbDXo//tAoA5bYxXy6/dE2IhzyYTrJQr5UWL+8HSoYHRtwis4jlsyB
5paZEz6MfTl0tN2T7hRDDZN3Ts/GkLQjRT9S+FJSMH47ZIhLC457dojLWBUd8BgwPtN/Co9OhCha
akzSzoHZ2CyiyUvzAkLWdWmrTLSRCgYS2bGj8kT306eiycof4LJNb+GadI1xnv/DzQQ4mZUVZClo
pqubKQMObpmTQ+4Y173XDKr5JM0FyfPUZh66y503VdW7zRv5iopJrRoNK5TizdWgJhKG9mAS001G
iVBiSEnS8gIOhPUfPqGIRohRyUmBwb39hErYlii9LdKdhim1S0Mj8rSktH2hI3cq40w63N6lGzEQ
RXEoPQJJTB14NV6QBnlidZN016RN9cOyi96zU2Nvo4g/5W3bSTCRqbzTTaMqtj52UjwsiZXa0l3W
FuppnPvCK5fC9tqyMd5/7OgQws8x2ZSk9KsTPk+z02cOQ+lqWD6OEoSPXHO+J0ltH/D23FN12jpy
fw23JpQmYJhN+sPk7pETu1FkKKdZKzrfiDL1ADptr1y/tZKA0XgcDYr/1lpnrNOidraCybmb9WV0
EaYrL+iW6l4/SN0OVndrKME+huwsdPDXxam5gsahIHx5186pmEtZnfVqYhV72OS3d+FrI2u1Qdgh
AoBGf/e6DtM2nK3UivCEK9TibCI13h/NIAi/dAPygFFa4nU8po2THrCxTn43et+M7kjpGaBSP3Mi
dW22l3NXaKh5ZyTP5ic5dpbuM7q9enfQ8ZGRPaTpg9rPy0U2PmKapp7sIjW+JXpXjp4BNuc+ygrz
k1UuxjfUUIndTXPJtA8U5azgyDNf/q4yLUdUc7C7x4BcKPxlE3jOLrwPnL3iCWCZN6lKFPsWGHbZ
HaXAdtxKByLvIvPf2b/aZejkAyzW8EeMWcnsZsYo63d2U8ijF8Ty8D1Vk7E/IYRjfKUexyNFhoJK
vhYhXqdLSpi6g9XOYA9mK/k3p3RO5+j2x9iIOSlD8D+Rv/KQiH3xV8y5mGZixhWKzpGamvfZmAb+
rKC0LhpEJB8kzRIgkT8ZFN+ds7ux4yi6whyCYI/UzPqaaBUCKBknXvwwjPI48m/4WdRS75mN6eX2
JLcKYQJGQIiLkibjibftr1l2ldSBM9OkOwnzvvNMbgtFTEpn4mt2oJTNksvjNXpNZOpPeqH9RPum
fr79I67ni5kL+HTaEzpNmXXhL8cJsTcKIIl5VzmeCYzXCxpr+ax16bLzVF/f80K8RzT5EFeGLLW6
FvNcL6zQpFU90hg6E91K5yyt+39vT2hrFBtxJpshNqosxgKGpyoI3zF1VB7KedTvULFV9zBfyvWt
i9wSyjyAT0wBkF0FOt1Uo0UEzgq0nt0/K0BcfqbDtJgeMnLZ4AGxpoSOMkb3RDbbfcFdYDnNMbTY
eFHMn5BX4/8lY+MAVpajzzM2AueR7fzl9mK8ojfeXmqUWWk5ocJHcHtV36Rck6l2MUYXBKzbS0mt
ZnblPsr/HSQ7PJNWIDSoQg18mItwIO/Nl8/5ko6HKpEs3xgs+ThYvfk0ROZyd/unbWw8ujVIc9Cu
ocdhrHZD1C/xhC8MQup2O5xwGGzORoC9TWEqmf/+oWANAPlVyZcRKnt7zmzJpg2WIavSSb3sy1mP
50JRB4dMS3dl5Da2H3B0mBg8I2A51w3+grAARBzxaAjp++dACTV3S8qM6SnQ+vGnif5i5UkgU0LX
aYb2E/CXYXBB+3Q/Tcoa3UMXIn0x6e2gAwmj2uNPi6P+qoB44b5sQ5ZxkWFdpmMUyh2lPamsU7ce
tPYz7o3xN7vJx8jVaPOeZ3VKMj8JA0WUXsrph2MAxvVlo+8/VgKL7Wvmgqh6Kymooub5hE6ZEhqV
AXlK1n529GAo/2al0bgDb8i/01hGttshrG/SkJiT2lPxDgmoRpfxpzpanD38zsYOEZBKMmyq0bSE
xD//63qU6HilbYSuSm7Hg6dOS3FQgW0/T1q5B90Rm211TEQTHlcEOg5Yg6w2Y+9khhY4pH9LkfxQ
ei06LZLReXauNb5qt/JHBzaEjxu97MZFN+/sz+scBj4gBQfafYjx0MB8O1EFxIHdZxSGGy2V/bxx
Oh8acu2FjoOxMLwQYI31njTP1pQ1Inzh3orw4fpQhKOVpxLy4JdJTuxDQ//lrjNbgaXrx+ClCIIZ
UEqQB6f/4+w8miNF0jD8i4jAmytQJSHXam8uhLp7Gg8JZOJ+/T70aVRVoYrZndjT7igLyMzPvSYX
HX2FXg1AhN8+l5fu0J20tOfJzBvogb5+cKRy5jVIzRTVa1mx74K6SRgDpcGfFecG41dAo0mFE4OP
RIKaLG4xdyIobozRtcPQ2ubzXJX+F3NrnT/23M3IKXoTzftt1q4hFy69LoYRQPfpDV3oy/Q2KC5v
SJPG3fwe5AR4MkSqC3JAQfPKDWVRmB7cnW0ZboWb5fpnoxht/8oru3C9gKVmpwKXAVetn6QMbaFT
GVUD6YkVrNFsuvWz3UrxnykZFEhsRxgDO1P1tCKTVeWN6LVrySoKfY4dLcg/LBmKoFG3doN5RF9b
fHp7L1wIp2x+D3ISZJrzrkhWk2NWo0wTq8L1Mx404d6MzbQGB3A6wUef4f7nt1e8cL0AV2X/7+gb
aFEnm280UqDnY5YmAxdiT1J9kBb9gqWumiu9s7/92JPrhVweRTFkTPdh00kAcqo+rYpVasm8uNqj
nQe1F1KMbnpUiGX5yYbbMA4AiwQCWbTNmlSlUfyc6d20sdaK4QWNfqsPYdsF/6Qu+tGhrbnGo1PN
zjP+IMscjkZfGtFm6AvCl42mj8dh0lrnbjUFXTNvpIP+jzGi5xKZ2byQA6QiC3AzWIYPai7wMjXX
JQX2Vpnis1OMNFUpkvIGMxVKycM09RMQhFTJn4xbkEoyF83+NBkbw6VBBO2zxqQ0CehnUbBIzQ4+
kJXo95iXGUZsT7bbPXJ9L/I9kypQ1r4qmy1OjRrc92T323ublFuL/DaooOE2rTbcFlWLjr3f9kYe
a+ZgY6+Gq+JNAB21fk/qD6DH7Fa0IgY/WJwIjwBPRoUydYX7tVDvel0ODd1Tj+FpXuufFVySjwpZ
pyHUcm16LOpeZIjOcCVH2wK6sWsC/6NlUVAB3J68Jwss2BffGDsf4Ayi03HReb19zJmagnPfymWL
221b+rAZJoZdmFtmQyR5L1O4ZTgyhX2b5n7s567PfdSktYqxoylVDBtCrxFk2QIIJktXwzsxM00P
vUq032FK4MuEpGr55e3Nfh5i8PyE4u7DdEM+9bRmnwbp+Mz+nESnmXyQmll8q1FnPurNhKLk4ixH
7Amu5V0XCpzdaZRdTx0Hp/g0xuSSYsZxBjdZURdDJcnubXSu7G51mEkC8A9da8j+qQcLrzO6kz6f
xMyHtb6HsFSNV17B+Xl//WP2q/Vf6QQyRHwczYPdXzVZ3GJHeOjc3jws+lVHvQtvG4wzdG36WoyY
T4mWnttwsGbTTgxuzgh4v36nnC5vcK/cguPGQXmUFupib3/jCw8IrpQkhktmH5jsV+y/HhBmnixU
M1nJxLV5k7p6HyNtADdjvqY0f2ElCnOgAvyHpzyVfy2ki0p5iYWMArsd99IpP0g91+975eTf3n6o
s7jwV1UPoI6zw9iIDycPNWuFmMwsSISpfdh4rXfGPH4KxgINwc3KrgWFS8uZDNYICDzh2djXaO0O
WFKJxSkeNYctl3ZEMmFEQZlakd1s1+w3z97kPlnbKxPyThCRpyKvOIXkTqpvYPRSr/mcTjIFX6Vh
cSraTbsmP3GWw+yL0bBDEoFodNZoxSAwc2pkBROnKor0tgVH5ER1azaH3nRHFW1rj9/ehDtHxi2Z
1+9GtbVXxOIuvWDyvb8sSIfAe/I9N5NxBLamXuIztn7MVturbybQpj25fd3eC67QK5nFX22fV9GX
xyadsdDYp+I8K8lsbu8GYE+Q5JXvjre9MdZbbDFDgxgMTWECVIVnSGsUDhy4QLVWbMgp/T22s5lI
T0Fezv0q+yyKfAbfIMZqhFpfy2s9r7PUjp9JA4axLghZev0nx1fzN8KPhhFsD4zxk4lq8z/eZP1n
BfJ9FaQPoYoB/STrfn2eAhO2Gj4b+L22/fJDNKsLxmplxp+hkPT57bN76Yl2mhiQPtoPZ4eps4I5
3ZhnJKidLAdyYnVfiMKM317l0hFC6CSAb7PLDJ0eIbK7pqFYYVeXcxVVeOHc0F8VYRrQU317qUsH
iKIeXAi0FSLpSR7nziOOiwDYk9Fo9Sz0nMn6Jojb75Vq0q81qIQcu6NsIHVNFxB8LmOT9UoFcOkA
AdRDeWyn8fPQrz+ggakVRlmrn6zgA3c7UNoGkMHGqaSR22p6ghnptee+8CFppXFqKQnsXfH79Zor
ouak5qabUNL4cds2/a2F6H/y9tv9C7k8OahUWOQpXE5ciKdjNXswfK3UMXvLIFiJMe62cR4O5Bfl
xwZBAXkoKWT92Bj7UWId5SLhiedWPTyjYAqEZiucro9wQNGcHwPGSM8qxQglBCKeZZFubHJ9CpDF
yZ9SL+++yc6R2v2mEMaK1sDLfk+23ZBja+12RG43GCPdwR7MTjVMthT+FZhdjYZVJ2Lu0i+y9crf
vqqqj7hgW36Mss/q35o2PkHRPPTTD91bwZgs9jz/mqXdXUO3X9j0uwAy0I9d0IGewesvos+T71Uz
xmWePww3hp6Nx3aytGMnq/b49mc5S2bohzCaI8qjakhgPFmqrdd8cDVMuFdy7QgwSBCOdl7GkEK2
G8dsKJmQETu8veh543JflY4ls07m8WcoDFq4lXCQTUyQ6NGO1OUt5QDzm4+dYRh3BalkFrXM9B6X
qXfebWPVPGo0NN5JtyoTdwrgkEjbdH8EyPHmV+q5C8fB4a2jVwONn193cg0QuJytFPQCTM3tfqWa
s71fs6X/f9475QQcFZOC+DR5Lq3Rk0XvB4nWoVFXIhDURWmd28ODB6FBJaU2dr/6skJQ/O13f+GW
IxXZAwQFwU6efr23BrMexFBOaQIwmVFPIIN4W4I0Wt2yPcxlp9/JpQ4O0siWDxj1/mcULF+e9gPJ
JRvcPttv+PKuFcr6AcmloxIhgyLSyrq5rQclULMy6ochaNRhVLN5FLVjXplSXHp6AHnMYwJSMgiR
r59+NdyyNvqCDND3hy+7nMM7x+p0Xr2HWp8xtnFv1GNIATlHi6dfRUdfuN+xhCSc7aIw/IL95P8r
i+d5Vz9t6zSxd/Yucnlj+1z6dWnEUm3m87KZWkuFOPT/lNucs/Eq73vv5PY9iI7ZQDR5s5ZbySDz
R5raJCmtXWTPC+xocWWbXLqCAjjnO6//ryjQ6x+6DhUG1xOpa1sM/Y/FLD3AAuVKHT5b2XwlyF84
cmDdILczddxr2JMj52XLog0ZZYAJqpVJqXT+uIuuvr+98y+8e+onAALAdGnWnL77NjdqXdM6AlC1
ubcobxmf81XKo57amh7J/j/TvyD2Mg/bER0o7p5l/5UlBzEPeZDMVZvejAiJlwevUUNzpTI8l7tg
ITCmlgl4i9HEX5vOf22qzUSKIy1JXFpD4ppRG6vr04NQ1g88tbTuY5Cu08/RtBHHJRDIF7MubBxc
Apves9cW4q70RDH99w306keZrzcQvp4eTpe9j1nmsB7Rik/fmxgGH3o93a4kbuediP0FgFYgkoGG
Irl4vVZvtd7QCd1PFjtVN3MO7qmAnBt6XSBuG26bCKKFFXJkCpxJF5pUqq2rK5v4wonhYrPp8u9d
EQLb6x8hyn6rNDGS4RNuH21Xg482dOkdqr3X3PwuLbWzzZhQokN8lua3ahtWp2FndbbM/oxyUges
yuUXz+0+vX1mLpxMNi5Y/Z1Azo19kh4YDp20AuxcMjqjfWjSrPuwjbl3RUvmwslkjR0QCXb5vD28
+QwunYGsFymq7Yuey/J2xq/pueBVZ1EVKPfn2491IQzsFKSd508opCX9+lvJspFeprd+0o3AlENv
7osf9eKVy7fcaIBc2V2Qv2xDrT4sNRTdaEJD9doBubRrd1Isjj4IAaDLd/IjEG32xr6dvQTlz/kH
s7n0ZsCceAz9yWrLMKUEyEPIfO3GQGIY7sEIbHerj9XJlfNzhseg0NhbS8TjfUp1ev2uW4r2ldKd
JMhpf2bKt0LDmatDaaBy3Ihavl/VpkUOUkJXwvHfeHtSFMCW4Mzu+iYoBJ4cGg/LHW/OejfxPeFt
B3sZ7WNQAawJRTZ05hMil2IILcQgbrvASj/l0ks/lYG3Pa1jlV47wheSYbxqdkQyl8hObny9LVJK
rLyuUycxm2HE6IjvE84QH2IXWZSjIQZx8Jthe3l7M144Y0gkeigJAgw+J0hzoQOS7xs3aZT7o9/6
9h4uQn6lM3PhykBRGswznGgsh05noJSVNQRvHk0WWNw3+tKjG76q9Sd+dW5/ePuJLi4GSIPpCwBv
jFZO3mOZ7Q7bK/3osumSFumWu90gNg7G2f7v2TodaHCajLT3ec/JJxv0xk1rd3ESujigMxohj6vu
VFdOyMV9StIKm5ywiEjhSda86I01p2vpJJu99NXB19sG5Z+mLj+kvVHKqN+M8kEVXVlFOELmT0oA
bQrbZcYRudUbFJn/+xuG7r37jTI9PxtpB143jvVasVPNLr+faCx14Qzvror1ybfVldB2aYfCXgFe
AeDtvLVIr9JeNn90E43xXiSZJUX4ANdXSqJLuwbSLYBbiMWE0pNPaeMyNLUdqzDGh6xnOXNU2f16
BH2j/o/XB0GdeLbjopC6fL1BkTIUjmhZCj5AFdbBvCRBuQRxmg3GlaUuvTu2JjfoX9D0adaZF4O2
CQiiie5pzd3EeiAdl2uWbReCCXore/OP+QAOjactg4BWiQ8fnCNXNMFviZV2GqWblHO4uStSxwbQ
1N/kSC4aR81WY9bdtVVs2TNNrbe35nkw55fs4L5dRpZs++TdjhkTc78wnMQDRPU4VdUkuETdbMIk
2msezFWa1+qHS0vu8Kf9JOz9pZOd44JYLTJSxMSEqXYLb2lXhIFydcywALtbLHWtm3u+VWkPAEvn
o/61ZTgJ3TTRp8byCy+BQDDFZTNkR/pJzqEdQBS+/TovLkVDAuG4vXl8Ol22Ft0CIem4Sa25Daxp
Hc82JEuP/VjqVyii+2t6HYx5KmY+ZNMeOeypkAQZGINmDNUSSwzeQU+X6bjK6cUoFvtQlR4t0dxP
kc7qMWhYy+ugu50Od7Y+9d/O73dd0NyvT6VeWloO/MdLFpyJwEBkw0ccs4x7fUrxAu6N+Wazhk6F
Fc5LRWi1+fyEbM01rMKlF85dRzcMyMp5mThBlSsdO/MSfTSaowm5IrKttb41TOb1b3/bC32wHVzI
1yW27BzV/bf8u3LrQBjD+XYTQNcIqCIAZv6qy3ylaPG1TzUIhhvNaYKPw7C4ybK02N0raJoPW63P
94Nv9TeqmMoPnqqWP2//NNszz78G2xsBGeQEER4+Pcd26fPoYD6TtMqC6YX0S9jvZ6c2tMjSLK8/
2puLgpmHaJn5AKtHgpRetXUNd4U147jkGHiKsHV65LqKCjSg+14IrR3Fg1PZTvVMxj8Wh77hz4fT
sHRFOHlV/wcsm9/9s7auzI69AYL1QeptaT70AdPdT05BRRAqjN39O7ObMuBCq95t3/M6GNvIHW10
4zQnWLHTAYRXvgD66ed4slZl3Wie1Ri30jekFQUide0IfW+V/vGw2WpAHCyIsUVMsrPycZzmAYlS
6OlLPKEZTziyO/VSu3lZHUHkg+HKG4TpokxDXyRqfdXImPyWmcSIvO76Li/Nica9Fox1OA5lf6fW
Yk7DAk7CEiLjj4Adckjms190TFCGsUd8pqpWo4lMqxjJPYFH+yCNlunn4HSTGxVmrvJY7xX/5lCk
+TPSeb26q4reSG+ztNfNAy524LbHLJjHL5WyGtONPZrj3ss2D0Z2bO3RSw/CAth9WPxixRoCDO1W
fwWe4YuHpSyM9n4unbU7DjUlwc+5axY9At7uTlG7mHZ3KFqFQFSH7OfwXq+FVqMzuq0/ht5p7Rim
R/1RokKv/cS3u3vKusrSY1j1rTMn4zYaQobKzXT7sV7xqol621oedm4UaIpJOj89ZTrps+GOdLtR
uOu/Om4/VTHywoDHDJmDwoJZbeohSmmo/qI7ok8YXqXmF2j9+T+GpQIyLnNZHpoesuaNK9g+HyDg
Ni+MOLw+pFtf5SHyMMa3NTW18R1krcUIBwOX7gfmPNaTM7nbjFqUXf5WyJeKL3lW1+sN/eb5Ad2o
rnneCAn5ocgcswzLqVrHUDrucodJzpQe562bviAFYwbxamrzByN1nHtdr7Qvwco/aBavKzG48JpI
rXn6vaOsc0J9SKspnuW6oYgQGK0XhKrw8i2CZtK9NMxys8i2hfU80OSY7l3k9xA0XHnG0GqUtUbC
6rHeyrlfPntzK1/k6CszDpqSyYUOXkfdV+nQWDeVVljqtphU+w9UKzHHLWbhP5tAVX1YBc5ghYJy
9LhJt3gpkA350Xj42IauXiOhlWlz8LkYc91g7lUZKswmtbzXhEYuWJaiGMPAYTgXqt4tjKMNsDM4
InOI54tGGR4vO9VC5JNnUOMVTZtIPMrX28pqRMqPtIvHEsfX33L2jT42DLF8Vtnq5jEOPf6zi35c
O8XusFje+8VIGzuyilQ5R6br0BUGW+SS6kwZ+ldrRFgvqWs36+4HGBGpFg2u9NbYgjYNsC93QFq1
YscjDrZHfT2PeZAiiTE7ZH7KsrQPni0a755+m/zcSOZ8L/5aQQ5ZR5Xmj8ZQGu6XpVyrW5JV4PRF
l48gdft6meX9UmVW+s4zi2J4LB3hdREKk8E9k3JZHjItWB9FoC8/p3KjBwZxANOB0ujt9yKvpP68
IdMUcBWiDcNNWtu/DEYgVQRfNVjuLH+0pxsGkePDQiPADWuctLKwQ/cFFUmg3PK5KBeQlOnU44i4
QRIJU8uYQJ4NZft1xqsRwoOtthl6Ob25ZyXG+klD1z29nVJRTQdFRylj0zWrg/xb0X0QXWuAO155
Y72z9R/HvurmL0au0vqQcb2825QsPegumv7DFX7/DkFdaSNvOeoG3O5OwmqlLbWGqFtvXuhL6T17
CKPZ8H1QJnswBCob72HwyW/boHE+rMwfHgeXvX3MiQeARYfKj3R36csINfB+jVwL9624RdZw/Yr9
VbUeMws42323GQU+MNlSdF9zbZTGjQ1D/WOu1tY78m394Ilgv6oIt7PpnUi7bInABM7zo1g9oGio
wngytophq5CKQAEwrIt1bEK71/M68rp66o91ZbrZUbSk04Q4Q9UHy0QQn4TE6I5Og7tZVGQT6K+p
Mp1fyl6kEbbKrBGAp4oLaeSxeVdsw0JvrbsPC8iXn4amin88b7Ce6wbtGOiMbfm7GIf5t155bhmL
KRu9cIZZoMezWu2PdMpLkKnGpkOSYf99JSCPTRyobv0eGH36cXKX8b5b2vXP4rsLU+N6VZ8n6m7u
iXaRMsT9sP86m1uNaW6tbcOxboz2s2eN4rtIjeIjveQcw5uqFgeULw0MMYrJ/+FU9IwxuG2LKm6R
7vnj+swF7lI9n7rEUG2Xx/OU6+86X6v6BH3n4mlT/uxGFYjyNJQTPnMRglL5Z4S3hUdRwq6OSt1r
RCKBf5Yxc293fZCd63zNgQSlmEMoTw8R8V7+zD4TG5S0MI7yIRM+Dggg26EzOKgM166TPdh1K6oQ
VkuOTvsqhzidRu4zp/I2WsFSjnwy4IHvG+YtTDlltmyR1pbFr02km32gqMBLyJb2+GPKOkN8XRa/
+cJscdagInWI8rROzk2Ls5LmJWoVeeLjNNFxb1jBj3laxS8bFxv7wFXU6N/XaemdYzqkBl4N+arb
B9mL9sn0muG7hfoeQX425aPSBvMb/QS5RY41qiW0JuqXsDP5ezeiWws37scF2Eso6034dx5caQtu
2DgNYTXUBbIQyL4hau527ft5yxaH1ndTqygd9TQhlfS+uRR7VUSLLf3ktwjZRv7aj8MzKaRJfKkL
AWs3KIMuXjVt+9V6k+6EncJkJR6AKFA7eu5q3S3S9MsYrv5qHBatXvQbc3KG29GQnhNrXTnlD7Xp
bR+GqevtGzwk2ePAnpYvQw2eMlLS9FSU+0FV80V6Cu5qAJoLFMnBLI98QTxh5Lattw7qodT8Wbp9
llnOU9IJXD80XTEbke3OaCcuq9VoOZzcdHN/t3Lsh69vp73nrVCwJnt/DJnPXZ/1pHidJk6DnVdG
0niNnVRaqeZY6hVgRmulBAozPc3uRyShH0rlGf2VAuxC6YFMFAJZZJkg1E6LeNjiek1EM5KgDvYk
LSueYQM3oXDLa9okF5YCvEivF4V0pmGntR4XclNrkrsY4eo5zsijIi9Nx9tViv+s+MMDIYhPU8c2
6C6fVrCdpWddPvdO0o6Wc0jRVj9mc5O9f/vLXegB7IJqNG5NulRnk91ONkpX3ewkYIi1LYQII74s
3EkfrXQeoHrq2a+3F7z0BgG2Ur5BFIdQfVKtTvbQNXMdAMgkrzwYkzQf5tZDyauurumKXtiVu6A7
fA6sC3CxOumnLhNEQWwHba6ezugPG5rSh1SsaXsrU228QY3Px+dIzi2xURj5NSeO81e7jyf2HUln
AO2GkydtqrFos64DECoz++jpRXpv1mBr7WDSY8T01is9XdreF2pPTJDpBqKEAmju5Bg2pPnb5Jsm
EoO59iIQOEzxbuBXhO42WHU0DEqvItlO0xS5ja9vYTWO40OfWjq4rBYXwMOaQbvFxQRzaH536b+Y
Ix5IYcmMowztTJ/6eNCJqYQKq8OKqNeDl9UaNvTZdomquPaqDENb25Rf7WzSlq9z25tVJOzW+Tbp
lc1FpRUVwOZNuAg3pyRtOqriJQ7sDYyabZCCvGlCVIZiQBTaoTIDmd7xV9LtXtj7TU9mbwxxLpjM
VIjgzv67FNzJ+mHsPb84aFMj/Julr/PnQeir/WMwrMXCyMpEJ52E0sgiQcMPRZicAJfFtQhgMusQ
1NKbTmpYAqPcNNwFwdjt+tK7W9ZT2RhquQVqYSLwUbSLH0IK1NxI12WqYruwENT0S10zbmgjL1U8
aZnjHotgMdqYJKhVCLW4fXfbLx4pd2aapXiaXAMhD9gMffnZQ2dOC300Vot7eMu9OHjCFogOYROO
NZcF/eOzTQn/blvA2EelKy0VCVVuW5RZKMiH7gi+gZ7Pqj8vjT/Vj8C5nY+bE5RdlAewVg9TnhnN
wQiyDrtvhN8BlTMcsG/F1G0vy7IZX1KUfQjFjRDZg2Z4Yxsy3yL22E3XoKtSNMVwA46vf1bBDt1C
kaQJyJPMZf8/osR4MLHCgeNJszsP11TbfKaAmdAOchoKGXlIRtGrUE45Rq0Ixvea5TdEBuKYPGqy
5x1EVbdan1rh1ioLm8CdZSgrVfdPTVr0w59yG9qvrl64lA+Ovfr3heFnD/AFUyeaNrvjXRdm5twE
reYjPqnX3fjQzObo3K6aS80CS7v5ErR178LgMB2OAPP/r9Os3DshFjO4GVejhFfdZOudrJ2hC0Xh
pNPN3JTGFkvXr7+pAsIfGoSTnYf1UlkflSOC71Q45ccl6M37jBmkFqncaeoH4QOQDYeu1YJbyPHq
sbZXmJZztXnlLUr5YxqNFTOCo6xLcoYGHHIXY7epRMgp1ZFa6k3/qcqRMwKP3CIjNvZZKyJ3aroX
28Yoj9NXB7/srMlnjswm7AN5ls4oMstgpiBJYGyRCQfGQTCxmz4ovbWrB71GnQEK45p+tZtmaxDg
94tvpIdeHbm1s30K6Ij/mbZe3w59Vi+fqm0R6kaDaS5RJLf2v1kuRXWshsn9kG1yJ2vonqQH1Drt
k5jqvmPm6Vi/yf437XGdA/VxbhF1DSfYzfqh9ou+gsGzet5N6quCTk+DK8WxA6bxj1a7YoXcAkYw
nKzGavATcNYPqN31bZTTXjRDCweDJglEO9wUYxMEkUSMu4v0Ncj0iOy9ae+XAowaklt6wcdSEs7x
FiirC3PNSg9FJdIg1DW3r44UcxaFHUbSfFTNOVpzrhhsGOlyr8xJlREzh6WBDCyYZnudnD9NxeAz
3QzM8VM5dJ4Zgyhw3chwKLwYOtWYNuMX9S0bM9u8cfpsidNyEiiPMcDJI5mNelIN1jIdmmHQVFSt
AJuSxcwwIjCmtHym3HZ/NKbKhyvR4Xyggp4ftHqa1KC4CBCve6a1AcEcTRYr2fbuCVPgMTanLLjW
mt3/zOtmNMuA1SLe0XY/U4ExvJZ6pC/tBFCsQhvCGcd3QVu2A0d5bv9hoN6+W8fWualydEXDwC2F
u9NHTVQTrfL727nGeQIAbhYdUx21P7LS02f2N7ylPdofCe5G3UOQUppqpqnuaPl57+nulUgoBir0
7aa6eXvl80i8r7yT7YFNnQ/lZN2PpjeOVjIOpv9+UYtBebE2R1v57dNspNqVcdnFJ93tn0FoISB6
mlXZOcKGs+itZM/ywi6QXez3VnGs0+5HGjTuN6qjhjblMB3fftDzdA7VdHK5HWMOy+Y099bKCT6i
5ZqJW2cb6leOihez8mlo6euVpfbs5XRrIYHPkBMs2u5U+HoH09WoytLJrKS30i2umzF7lFxm79Dl
Lo+VxbRzcj03evv5Lhyb3WWSRJWWPmj9/cX/a9QwuevYqa3UE2n3fRKo9Jez6tecCy7sFhgovD4c
GDFeOh3hiinvCrT19WQxpNtHvpqbnzjsykdk3oP+MPqFc4XMeuGzsVtg7fBf4EOncNbCVWifZ9aW
rBU3qO7kBQpKbXFUmt9cAaucj8d2z2ZAGgEpMH3ek8+G66I5dY4yEmxBtsM2uObPXVXsBjqbfTcg
xhBR2g3oDigKfJRTr9xIF94tClEuwhcIPgCtOFm+yKvaq5nUJBMCcIdhAr1buWVKRrqVkZrt/+NA
AEnZM/C/Whun0JymYgjWSH1LJnPQI7FVHQqQxZQ4zlRfwX+d6+KBG2Bz7qgbXjDX+uvNOTju3DrK
1ZMm7TjZuuaNL7tyfR8acz78CmpsctDEsloRlmWglRHV3iIhiQ7Gk5J9BcvR0ycckpeg/c91JT+N
ghLNwH26fvoa7F6OriL3QpW0cD4MlrX+NKalrOLZF/YvYdAzuXJSL1wP3PRAotA8w9zkdCjY1xD8
XK+CjwHQIpn0cYnXzcKL0RHqbvc9jBSM1bdvh/NjRFNz54/tJZ6DSN7rD9AF7WI422YlTtrJgzG3
jJNmJgwBeoD/fSlWAlRMowUT49MbHgilW6Q1EcVonZTB2qzqG4Ri3PVQKTQCrrzM82uPKw/WG4U6
FxOUtNcPhqQ6HnCabybbBJSetqH7uEnbuXI1nH8yAGzAT6GfgbECx/Z6lRI/zr7uMx1FI714HBxy
3MJs3AdnhUk86bqIVqs2Xt7+ZpceDa4f8EH8upCZPVkUCcnUswtdT/AGbO5Hu6+SLlDX9OIuPRqn
E3gizZUd0/X60XwYNKaNYWQCf8h/Z4JwYL4mx+eqyuxPfR/oabjmgFSv5AGXluWSA5vDDvFw83i9
rOTqKbZC6YlhCf29VpRo1dROcZyYf9mRUcFMIDsop/7KuheANPBReKEcBnTJ2DSvF2YjmfYEhSmh
c+3t7JeBoWw9+NtXxPSB0/Tz4KTxSAp6FMWCIpghmyau2tG75uRyfib5JfByGM3vNvSn8UaTUE+M
picDXbfqmNLLTkx9dA5GP16DD11YCo0SGnR7ZnAe2lpPyqLZJzN2L57SwpdPlSERK2k18/BfN+3f
kOICvsI3kNDy+vXCNBu7EQ+TxGQk0Mda6jAKc7rGuHIizw8HfNvdPXbHs3DZnGxbc8nrosHTJXGW
snsA5t/G62TqV+6yC9kqyQAcSPhsgFdPn4Y2Zqs5wtYTdyEQQKSBWXNc1rI0j37ZiylypCp/rjTP
mCKPbXXtcP5FUp6kkrjq7I1Bk3vgbI/Ay7BV5q4GWR0dyHBEKRniStVS8zN0rAUV7TrrIWh08wPa
FUzIoYjav5CHC74FrrB+6dUyf0txRMeVhzHrk+rp1kdLviuJzwwuf1TWbE4vpqHGD8HA5D7UFQja
xELb4J1FQfRS5b7zXZhF3sd4rGtj5I2e+jE45XZvjZXUkK2D3hGLlWbNlcN6ISUCr7sHrF3D+Mz5
xin9bqzA+SUWnga02RZ0ybWMkS+ldgTFTN2+vXlPjwlsMH+fDeh89B35tf/v/8qhx8YyW9+Fl6em
fGBmxpDe1moUn5pcJFeWMvlb//6yf6m1oILBDgJQ59J5vRZaYo1PP3LhHioZ9o2pMT7VmreYT1sF
hj4KhkXeI7aAT4GWFfl3gJOzuoM2hpCeZNptRuXcDd230k5X76kH/RsNwJBflhQf+N+DUwcP+ixH
fQn9PnddGkWzg3bh5BhVjGaFk78b88VhQD4I1UXLbqcVZbWbZjDLPf37tgYbxoUIhsrjUuuIopqi
H5ZYG916jLSdaBViLQabWt+GPrtVi758dTQzByDbuDyQbHw/i/NyFu3zPM/j0VnktD7ZaUPjYkTV
Nbi156CwnnszKwmn2VQhb0JSKhK6eUV209EPcW+B5KwY9fl0eD+//QVOIxAfgDhgMIbBmPacGfnX
5aYTqyIlUuqLZPhVHHB7rPuHkXDVH2kwmt/Qpkda48q2PotBLL2D0HdWOxkSuLDX3x6fFNPWtP+R
dl7NcSvnuv4rLt/DGzns2vYFwgyHSRRFxRsUJVHIGY30688DrrWPNeDUzFk+vlBZxSU2utHo/sIb
zOGg2W2UeXZcY6AUj1X0Ta4ya/BizEKka7NHTPqg9JLyia8TMfMiXwDG/+VVIFDj05Lp4oBiXT/B
37a8JVIA8BTaD10XDn6FeoKbKqn5w9EBL5h1UXu61UUXDu/XCW42P50cQHHA44B1b0GzeARQ6Ksr
cRiBxA2k5KbzTimow6HvNqJnluoThd94Div5rpgiOBNN1PSmL6V1BzxHidJLioDbT99CSmi9T2hl
EQTx5/E6xGWSJghVzge9rJx3kZDSgy2Pmr80XXbh9W+vLoZitdcNQAagvoHy5hBGSXbHhW6PSK/0
vsiva5B2+/Mv9tQoSMWAaEeaC+XvTT2gyJwllNRBPiy5KPx4ySAat/klasmJraxRt3q14WHx3uDz
DfSdRjvjiE7wPl9FxWUkAe0usBqh+Gq2utLDrKmS5saRGvNeKcvxwqH99jvmCaiZUS1EGoPm7vGb
q8YOiI4+ywcx5uEV4LrkqoF7u0us0DpkWjt7lRktFwKDNxnt+hKps/AFI3RK+riJc7QBbbt8RFcR
B0ugOGpo4UgrQWeOd6Kc5MNQZ41Oe4LyrqLOHSp8utzcAK2LewT+aMPEViRZQCKRSLnwbG+Y+K/P
hqgCfAbuljfXWB45yHTE/XLIlVy9qdLRXPtGdvPdWjCoAb8yFBPCcPRo/G7tTwD/cZbyIA+tHnug
q6PSAwCKGtRcj2XiQmMq1Ku2J7rwpB6XTNdE36v1tJ68xAvj0fysaZ05uW2N6owv1KZ7MEmqJ08G
r/EVO+GuRlK7GeiVUMl/Hvn6301FnLZuuIYvbts3RenKkTz+wsEiofbZW2niGj3tATcHUv+gI2D/
VRZ9fcmzahvgrUsFRQCxGF7TWx1Q3azDxOm75dAaSngvG6V1W6QRBhr6kjk/SwB4v7AvFu3Oqlrz
6fwXeuIUpOxMDQYlAEqvb2JlyGNqx/ezHMDpJlVgzarxK4uQpXD1rLCmFVcVvmtSkeZex+FY+mvQ
8DnvJ2wbFL2nOn7+gdZc+fhU1lTEKajNrgEQudnxlyTBIdCdvpcPdVFVya5ByGFACQsrNkVDM9rt
44xekAK4q/BnXUsA6rKJLmS9Jw5ipOcJuDm8qMtvr4ZJl8oonNvxUFdtCnpBngNZysIPBH71hSPy
xMmB2CfxF8V8guMto1PvwpDgfpkOCz2Zd02f0VUumtobo1q+Ljn5/SJL8z8W+b9+TP8dvVQPf6xn
96//4e8/CB/ahC9t89d/vRte2l60L3+7e667v3Eg/Hzuk6r8n/WX/N9/dPwr/nWX/AA1U/3qt//V
0T9ipD+fxH/un4/+EpR90s/vxUs7P750Iu9fB+CZ1//y//WHf3t5/S1Pc/3yz7//qETZr78t4uH/
/uePDj//+ffV7e6/fv/1f/7s/rngnwU/xPPPqt3+g5fnrv/n3wF5/wN8jAONTUc7HEAJ5/n48voj
R/0Hofmq8Ekda/1i+VFZtX38z78r/8Delm1DVKHDLnB41ZS7159Ixj9k9hLUR+o2a7r/v8919Kr+
/er+VorioaKR0/Fbj4+L9RPlpKd6Rr+I7PNN3CJNSJdn6iIFVEt3wsqetB6B5+JXSYM6n+DrlnuR
P5flp9y6ta0hUEzaSTim40xLp1/dx2obyNN8IZc4TpPWpwLqs5IZ1loCLMPNVZ9XU2gDn3cCIdsw
t0gPvbHrnaCLNRHAbLzYw3mzDORckLgwE6GexqvYxK9A6tKBfM1EDTnvJLcxS6O4x3QAn8oB5wjN
jTS9bTGUp87rkQykOHJlpfSB/gdARyXshtKdEB+7BxWWtG4RIcBC3ml09OHkTnqvNHH/ucEpvg1Q
brFB/iEvAIx80tUv9bQQGkZDvHyO0974hrPPFO1DZ55rf7DtMf1QdrClgkI1FuAgRB7hbp2JGXS5
6BQ0d8Gc7M1RbnO3dtrEvgZezdvM0zJDyndR+8dwLWAglpkvu3pSMIZPFjvaSyb8QD+XBKbvOWj9
XVxEsulWtQY6osrLcZ80RmO4kyjTz5FRaBrIhVgBspOWKQ4/9O+/NiTq8A46ooSadiv4XkXNOyAi
MLv9JNNX1UNjcrAPdsK+95yIqNeFsozWZDpUZQ/wGoaPR8q3/LDDZopdeoWNc51Byqq9pKBj4yI9
UgHijMb5XafZog6QnGR59VUT0V2kvDJd5GeKPogAUIcuLopG7AlJMkxXlnPjo1gaYqapssFB08ym
PZ2PSn8VYSJ5rxBRXhLDOb512L20rGhXaTTmiHsJize3jkiTfCpmLQCe0h1Aozv3Zt7ItVtJii6h
3DHVh3SJxTXyWg1g8oFT7sLF93Y/0wTBEgRVKCJZornjR+jUqLZzistB1VqgkPOkxwlkBSil14tV
Ai2ppbEw3HCSG4Q0qWZ2u98OwD8PmqODZQ1S/331YpEAiIUix6vaImeYsXkCiB1SK5ZMDsZk1J5A
7HcP+LGN/iyK9lYA6QcyGJU7ALyOt1DAu8Vee4SbU5R0hmPy7KG3vPPPdJxA8EirqL3KE0HcXjt+
28xQMutkllEuiZUwv3P0VrwDoNdeyMJPjkJRkpADBzJTX3/+W/4ZTZGapiIhV9Cm8mZOyjzIw0UL
zs9lk6ask4EAzy4jt1r1qK11/X8bhhILyhkhk6mrzH5wBtt4FG2vvyh65OMdrd/D3/jCyaz7tR51
iIVkl/SxNnvszRNsJmorlYzuaKb446T8svSy9qsOLEpK5o+QpUXQEc4ugq3lhd7b5vN6M+4msYXU
XOnE1Io/YCt1vdSmdJ02+rcmbsAugWGrd3UazT8hZOEUU8jVfMEEZHM5vY5PVIkEOHqamDRtVl4q
ydkjBFh8NnW0C/Ui9DA5ETAFuvzaoiP//cKrXi+fo0+JV70G1Q7MttXUbhPFJpVUhOpiyr7qYEAu
2ZiCd3KtfoxzEwcPa0oPRp4577FLHe4XxZheZrOwPhh5RMPx/KO83duokwE0XutMRDRbTcBK5mye
QXuCrJlDl29MfYTvnL0/P8pxFPu6tflCKQ+vuQw58LoBftvao10pWlUPik+XKn1CgGg5lNlkPRmI
urvgSSn0RnEeXujLv50beQLtUrxWqNASeR2PKiC7QCFgOxs1ovYpaKRgGRB6Pz+342RgnRudNVaI
rvEqT6JvIpuqioyZ1yn7FKHi3VRMzb4aOBELJc2/nh/q7T4l4wG0sd5D8lpNOJ4Q9tqEWBSr/CUe
xrvSGatP0lRCRq0lPajq6JKC+6mpwcKlq7hegEijHI8nTcAYysGWwQJWzd4YpJygckx9QWZ8qdy2
mRvHMoeeuuZ0r3G1vrldYssEYZpFJjyFbliCSClN4Rq1UX3X5rAZKJCoWesqGEhCVAPGd0UfCpTi
HDX1fFtYNYC6PmqmhzECRhpkdQ/Jb0rIV9GdlNT6r710npbAmnyMXuRanNU2AYGIeh0mXKoGSY7I
p9bPlZ/16bSTNfDB51+6us78t8Pij7FsS1slLskQtqgZZRGLKLNZDYQp5G8jJRHI7KHRfWxL4bQe
nvK26qLDC/qONoeGWE1k69eKlY6zB89ZxjgSvfUJAZHFeS5SLpednoVUy4tJ05/QcJBL16zQZvJx
4aQbHipzrhzOT2Kzk9Y5EDXpyKEbLBepwPFOyjLgu0BitECZNftWzTX7elHb+cYaMvF4fqjNWbMO
xWlGaP9a+4JDfjxU2cRd1ppcz3ofK3vMDpf3xhJ2xJVpi2tnKYdPBgWLCyecur7xzVuyNNpfXNxA
EwnEjoethC2zFQstKMqke0ybJiy9DFjiTmlDoDp9qwyxB8ZtOvTZpIygR0CTemkYo/2TaV1pXvVL
qyAmCa3kOjHTpdoLkSR7owXQ6Q2dk5QIE6u5cTNFeJTu8ddoUh8bDuyaMyW1R//8Mm4Oz9dlBP6O
YATnJ7C7zQ4v7X7sRpkkRW2j/s4RteNb03IJiLGeINtVw8aEIiV1UQ60zVcf1sVY1JOtBKjd5rfm
IMyfFc5MUZD02HJqYdHsMmPEPV3ozpPgYrpwRZwYn9aKgcOOjgISxbXjt1Zw6XZ41nB6RuVt22o3
tapT9mzuoZC+FEIXbmlbn3St/nF+dd+edqSm0BKoeSMcDOHmeNyGpnZSjrIRFJChg2xpuwNGsiN4
5CYJesmyLrzNt/O0OazQFKKLROdgC2VAL8F0cHJRcbAV7a1TafkHpNjKw9q5hGKYxFrgSKq016EZ
e3gEY3FxfsKbQiIFXmS1qPODg8ePCk3RzYypmQK6txpmHI/hB8sq7Nab4V3SwHN67IUrmtcUIWg6
5G6F727qyVUiHNfUhvIjhFqUWM4/0dsNTunGYstRBGBx3qj2xIRoUqvpAT81PLspf8GLuwT9eZ3W
vzc4QZ7CAGC36I7Lq5j5ZtqWIfUdCH05kLM0XFw1Mo0f9IeUyUeD0dJ3BYf7Q1IqBo5uPQAbTIhp
JOxHuYzRH6zzr7TEqty1xLSsvgsYfrqVbHU3Mc4l3U5LE1BSilmBD9FpdX7usmwprqLMpjbdps5Y
7peun1/Or9xWMmKdlEmhCiEesH4OkLnj3etEeDGXia4GUNV2XQSkQU3N0VVEYf5YsGEAAI71wrdk
nizcEIZG7PsKaRtXwZEp6CCne3pSGu91iJofzz/a8T3DckPUAY+EcAcPh8j15jxxJN71nLWWj6ZF
48NJ0iZXpYDz3o4U49NfHAt4HE0wfFLWkhvYweNVEGJsOvTkLN/iYsYmIip80S+NN1k0tP/qUOQK
iPqRg9ON55ceD+XEOtT8Wdg+1SR0AqbRCqjbDHtaW9bD+aG2XSOAXIxF/ZJqP3AOa62T/h6r5zCg
5aVmLMjd9wtPxXkkBk8UivUD+bM2QPIDhuawiJ0sHPU6hovvOk0GPVGk9a4Bk3UhPXzzUtfonTud
i3VNmuxNhK32bakpHbrMqaTPOyifBuW8EeGkdr4kiHdpqPUc/S1RsfAJUcucoZK4aoOZogZQkpxz
skcJ+/xCH8cpbFVakpwKoIZ5pWjqbGdlp4UTCtv0F0QkHga5nT9V9Nsel2m23w9dpPhZXmoX7ru3
n+46KhcuO1dG+3h74bVzCaphgDI/48/0IZNTyXUmPT04S6de4ZFje0gGAFKM5yow0Vq45UivHmIz
aX8OSqsaqPUawyMIBPWvv2SymlWWniKxjozS8cov5ZAigd1b/mhPzq5u+sWfWjHuEBqRg/Mrf+Il
U4hn4TX8gEAtbs5kMAyVPhYmsgFLJV9hDWLeqY6a3WNek388P9TxJfP6khlqrfav1wyn5mZWSt0g
rrIO1UEUMnI5poc4Xzoejus2f45C7YgwajXN2I6CzGdb61po+fFk5elOTRXjK5oEcHfgECzuoDri
HQTt5cZGxejCNt5c7H8Mjj4Pi7nqjoJMOJ5ih5KtHkfC8hdTE9fU0cUuoq/8zizCGmJB7Owj+Kuf
qGrku8Jq8gOBf/IcWWNzCTd5HOT8+SRwROhNWxTTtm05maZc7UylRZV6zu+6Jcx+dGYz3ReT3V1p
JRwKq1Lrj9Yoi6e6E5eMJ0580Djf8E1x5r/e+McLkSGQAFBVQm7EkKYbLJK0TxNyAbtU9E8E/mJn
ZOKSecnJKeM6aIIGfQWvH49pogQh2VNh+fj8LKiUqpTsyH0PdWxL37le55sFE/BPYzdP+7QwLzlf
nPqSqByhCka2tW6/4+FFpmSpMzWWH6KZsottTUCZzMK7HmLQz/NfkrLecUeRFEjY38faHM1yXY2t
DbrIH4yidcnADdwmO22PxWRzg05Le2VlFtoE+TK8N1AbuJdhlH8ttcq8E9kc/wdnCGURvm06Azif
bwKNWZ8jkcC19lEKgZ7fcI5CMf9FMDT9f460PRilqCwziZFKCPleSJ1tdRJRaNZgv3Nhjdff9XaN
/z2rTZyRy0o45Hln+Uptju8Ws4gC5ELUd2ixuLXZpIHdVo6XN1ZIuz/Rhrt2HHco3VxKC0/uqzVh
oDRJWV9df/7bNSyoU+pcBxaSOXPrLys+Vx17bTcpiX1hzqeGAmbN4QwPgELoZlvFMMlQW+f40uJJ
3+dtb6C3Nml+TnXn6vzyHid9f5xP7JcV44xwH22L41k5eW1L5kRwOpY0F/XYLL85cituAAAUqFNb
/QUph/Xk3b5N7h4ORDAK8Lw2OyeaBfkB4lc+unUW5tkQhytV/YvOluvlBiCVKVFKQgZ1W/hAo6JQ
G4VRlkXprptxke4RmCTul1E/aRFD9Jw+0e4KXSvvNUCWF0LjU6fu78NvtuyEiYHVDuuhb1C2z7vY
RiXHLPbxaMheRrwMnVRN9+ff5MmVhWxAl9+m5LqtZxtDJFcSnwFvUk/9XC9zuF/lJXjcya1p6KRb
GMKoFHyP94uU5EWtW0wtBdyKjzfiKnIkXMsKL6FqTh6ufFPUByiWU9vcDJW1xCcZeQ5SLJDQPamh
DGIm/YR/ssDJLEEJBOLZbtER/hf1l8awlmda6QBfasq5F0KKk98JeKJ10sx6+/XXeosJLQIEfjqQ
Y8q4ndzp2NvfdanW+GLsxeE/eJu/jbfJeOR4Lida/Uw+dmqvQWDCVRnvwkY9tWeoDAKktmEecOEf
v82wGCRkSDhbu1wqHhHxinxpjOX/YC6/j7I5OftyLJRkqfnmYenv8Z+0dl29XKKFrCfV9mQhUEe7
heIZafBmLt1E8bKU+OYxqWivZytKJBeM+Ph1mOmeuZWWNBTvyJldq20UZZ/D/w7Ov7QTH8fKBcK2
hDfH0b0JPXInxce1KG1/GiNxI3B73oXo+qCDqOifzg914ohxiLGontHqoVm3uetNOWzlCdMGH2p5
+XXI2wljOMPruqr+1nKF7fIqlHfnxzyxWxjTWDl/pGnk/Me7BckyCXt2xowSRKvjNFWuUZ291Ls6
OYrKdqRBBpRteyNhZYt2YpvbvujK0rfV6pfWaH+iyY7AZL8DB04uH5LV/A/4BHfs8VSg2YnZVHhT
iVaA0JNkOws0TryvC3KL7ygvZ+/HVLkEYD85tRUryOJhiGpsFpBIXDPjgVEbahN3lFv1myy+2Mhd
b5fNh4A8KxBWajOrZvTm6OhU+GEFAh9+Nk7ZPhNW+7lHAG5nx8VyW0t9/5Qu2rJvSrn1JHlU91mt
zocOfR7DlZrmUknq5FKjQAT2TF7PmM1SD7iLVFiXkG7GpTO7I/IqyDCozT6v556juxjvAEUC7zm/
WU8cB6zCv4fd3MFxElsSQRN+7vPYBWo9hC+LVFtBhqeWX0RouLqW1jruaMOJ6RH+vDD+iZoVFETK
QzhT0h/lSz3eYkk3RX1eRbbfllP2iQsO+rPSGr3m5nZnPduDMf5cOhNgcdTLylOllvqzlNNFhQKy
FFVQLwZ6FwIBvkup+Su5880OobJBiUchRNpeZr3Zx9qEshHqmhq4EQjGGRIYuXRPtmzfJ7mkfJmE
vk+7PvdSNUQnxBCz28JFfVpGXX/p2vCrZeUhFkVw4xonSndyYqfvcE9GAgYx5OFCiejUh0OHjrYE
R9eKUDheyxnpKrtA6t4H7KJ5ZmTFBzkML0kBnNqpaEmDhWfngAPfvLEmLhsanilvDPA02jCjNLmO
FY47RYsmVGdmNfKiSvqrdphEqwiCQ/0FQUUhkcj4eHZlGaWp5ZBF2Ao2PzHYnqC14nyX9nXkn/8q
3lZlGAqqFmJgJhnG9s2PaS0JB7ibL49l8dCNAkmmdBwgiMVAUIoAaVr0+nv0B79Z2YBG5fnht7y8
16mCJWK3M1FgJutX+1sSNdZiLgo7Cv0MdLjuIdObvWSSIIYCa6jfp7nqRC70VijCaTktgdmPHyQM
GmK307o6cfUyXpBql0Vh+3q7pKOrSivkuzOBFHuh0afRXm4G/TlB1GbwpiUM+x03pHpv4xmVuqqF
d3kQWXL7SGiuvl8Lk88dOlaLh+RvVe2KsmsRdCya6V2JFmt1IUJ4u5EBzVMMAre1OjO86QXQZFbL
lHQrM5Ix6CorfWypcv7luuVKjOPY4Vvh0trGIbUwEoiMGbW3VtDUKbHfNZbhJVOL6QJE4tR+QriQ
881c27Lb0q0NyNDpBCOBWK0PVqqpH2WxaDutbo3FlSbR/ELYPhglQ7vUEzi5lDYlNWQf2NGvVeXf
tpLaZ5AiDKrGJHUKLg9T3QXcq8lek2frS4h7yt4y69qNbKvbDQlXYUur+oZDTQnSAswY6Pj3mMuM
78/v8RN5y5rekiWswC3+zyYK7DuDOy4fKEDNnaHRdurUDyZg0Cf6QPr9ZNRRATRCyX/MkYZxdtvb
YCcXm4/QgxAaNV5hivmCzcnbo41ngjBNKkzBitby8XeXhGbsmM5s+ezK6j5P+9AVYlh+KnpV+VOz
4HzQFNElAM3beJhNCDSVniYNMAKf41FbOC/1gMULBIxi9CLVKHfkUT+VSbEvpGfKOoGjKw0JKphh
bAWCYkChmwmiKdo56KBJfiPb+bUNWtmttSl65LgRt4mdpOjCxqP6Le+7YidQsdlXGLVTC27SR3Up
6h92o8c/60mVH0wJgwY3RzP9wuH7JiRZn5GNARqKbwXi3PFyhFEkxTX4Ob8x8ulBGK30AzHU8LnL
zGXlKCexvEeye/oleLQvs7p0+/Nb880ns3mATSjWjqUdG3op+ULkgM1j5+MyxJeqkG+OhHUQEjAC
awXbMWXdir99lynip2nPPeMj1X9LK+86y7XSmyTttjWGm143Ho2uvRAfnHz7gGBX2QyaSdtmw9gg
dW1KieSjDhaX7hjhdY5Vaks22+yRR5S+nF/IDS6Wstk6SRs/XEjWCtnz5lUaEgBGhPBC35LFKpMd
GX7aOVPuzqne/pqGovkOH9IA24eC/ox5xJ2JmN75h3jzda3PQMCwwjUgQm1zmIl9FiMpJ/kJIFlo
sFFDB1Q28NgR9YfzQ53cOL8NtYm/6HFG4GXYOGU56djixY9LoeRX5wc59RJhkqKEisDLqhpyvHFm
Sx+mSEolX1XzOAzKpV5sSNi2vA+LTv6MQrb26/yIb05FsllWCXr3ipaEzHA8ogSdGhBW41BNCrsb
xc7nO0j6+ft8ilARXiCQ7crFKC4cA5dG3RxVWdhHQz63jj84DgrZ4It+qU2Eq0PnDD6Et/pWmrvw
wnX59g1yu4AJXOlBODlvwYFNtizmFKuhr6eJdaPLpXmrKFF+OL+gb799RgGa8ir4QnN8M7WR48Ve
1CH0c0eZXScegN3HOh3bZIQVD8a2iPYFknijW6V5cmH/vM24ELKxcdxGnQ4IDSHm8etElbic8goV
ktlR0/tuTbO8oeybJ1PrbhH0VFBFbOrDjFHfB6vJnGdSNHln0su/RtY5vjG65lLGf2pBCPWgWEEG
WLGSx4+EvmTSliv9Im0dG6BflV1NlmZ+ClssKT0dE4c7iIJj4ZfqckkFAmAEv317KcIRwTLKBsn6
BhE6KsUMQ2OIgljr7ZtoBbV50VQtIsDoSZbJ/ol+Kqs23qWRMmGgYfRT7cnJmMt8eCpSBZEttahq
G41p7BGuhNKfoi//mds+/kwD9qEKNfT1apo/ehB3MdTKONMwLXbCqqGtXElzEoRJpX+JhXDi/epi
AzCj6toH/C413S0lZXyvG4P8TmhtlripXLSIJlK+qFynkzCjbDp7MF3aZsClRaGBSaqh5Mtu0Q7a
T4vexa8S8P2ts2SdE2RWm36eegM1wpIuL3X2adE/aPVcfWqBwDCfem4+GYhi3YWDhbAp+pql4zaa
wZ8lWmyzhzL+6k0G3v3H0k8onRpmj1E8LCAzgedS6dO1JQ9oivRhO8f4R431RDE86a+cIm8Mz0LI
nBzYrAUqq4Y6g2KX2+Y7sk9R5JvNgigH2TRK6qVIg77WEs03a7uK30somXqFnWb2U6bhMzugM9+0
pUctyUbO17ClK7mJHDAYpWjRK62XorXUjwq9IhIji/kVjW8DF8CiF7+38GMSabQ4EluunpQ4sm1l
L6w+L2gM4r/plnjrxTCi0GoOlDhzNE8OEdfyDVMoLaqtMZ0SqZGt536Ks29IgeopuvROk3tajusZ
HBrbIOoWGSKuBb4znJeo43eegnHPy2Bo8vuahvRLPGZWjxQ7/kxeLkVR59sQGJZPnV1E485E9Te7
6ky9GdDnlPvanSYaQ36tSCaCw8ImbGvmbviAAzGlHCWnmOXXHVocrpo1aIXmGmr0gQVDbbkmdrZ7
OhF6HuPgMqt4fcRaJOFKooAG6pdJ+jU37IHJGBTKK3rUPlBpaSmaZlbYubC9Y2mX5mHPVkco5N5G
+Ev3ciG3qhdXRu62NT2cKjfxrqljaf5JO8BK/VmzosdG4+xxFZSnHgbQjNif4AnQkAFo4K6wKsq+
zGVEeDDgM/2O8NJ+36MC/AFQQo2CaYPjCfzvUnmY6wZ6d6dOLYpKmjEOaDejYLIbLfRZXQUwweB2
MuouLm/OjAPHmOSvKh/bRyo9wxgYKhUdb4nM9pC06IG6qVHprU98NH2n4Tw8a07HL6IbCMMQ6/BF
g4g3LB8wDJE/0PhUvxnUBePVw6WaXewt26cy74wpoIg66ICCQ9P0VZGsZkP1jOYu5ZLkpdfC+RrN
KSTsuzyJH0JdnfprTSmK69X6tdx33Pq2Wxnx1PpyLI3ABscmpU0egQFv6BJGt/h4TI9SK1nfliEz
HozO6uMrM42hL+ZhZvhFaKuZix9kdKdL6TK5eNdYP0aByCH7b0SwAWUQdXHBBqaFb89wlbDkis2F
unisV0juap3w51LTX2AsL/nDIGlR4kVxKo1XeGsoeFuQ02nuas+bHOI2K782mOl8VcJI+9RJyKm4
ctOit2ehrPjNTiOEgmc1rCld1MjoekUxhtTukqzsPSqNEXdcbxCTtVq8H1NtfDKnTL3qEO6GxOlo
OHku1wL7iO8Txgylq2Cm8iU25GTG5ChrOYANo/2OaHD9FIGUV7zeNvsvaBeZyhV6pLO1HgwCIwmR
xR/lyDQ/qqnIup1up1PnYzRRTF+pmmkYNU3YSgVzEqvvpyQcpj0fRchTJ5osfuBWkateMQOodos0
6aybJJql/hDqKJ/t8pbKlKt0E81u9Iz7ylXn0JK8WgKghJR4nqE8Fosq9+R+kq8B3OPzYVI+l6g7
Z/K3Ws8WcTXrVaG4w6qrT4mLLMdNzUGefQv5idyfRF1hnpOokChKLCpN165769swddEn3cDqy8VZ
N0TPcRAwzOZJljo/S03ENCv0ghH7RhbEuIL4P6I4aaa2BxskE1dKbmqfVGkQIZ4RZlscOmtAeVkG
7oQ4sCavEsEjLlA7IYcFqtzmJO3juJN/qZidyIE+yZm4zY1ibPH3JqL2RKeP4UeEm7ryQVPpg+yx
n+gxUwY/y09hmGIchYvS7OMLNH4RyGKV7mwkmeMpWtMpV3g38apQCRbFzz5Lx9Gv7Skp3cLs6htF
YM0U4af6UW6c5YtOBKoFnKA6QtxamHw2tRY+bzrCjLjPephLQaaXZfodbaocNUgVMjWIBIfGqCxy
arUaUuFuttTC8SwLrfhB6pyCOgylCT/PUhSJFjVOvoH3m+6XIh2zR7b2WPlxVCtXqZJIP1pdF+Kg
ibB6lumVZB4846V0e6SOODuc3lm060TkXAIoYOPpQq4y6rsRgI8RAMIETQDVoEfdfDbnz0nRK58Q
Z8YVKUoyzgmJOOQZ+xI8SpKsxUgEPXPUNvRef4rwNfrSYOtDyq5N5ANSN2gD0sp4vXtpm8WftdJC
5b3KuvJjAYxI9ZtqUH5JzdC/jNoyf4UtPfLhNXp6Y4UtDu01YtSD6yxo8qMRLdc3qOVP5a4M0Yna
51aSHwyjM2d3Kkv9gUJK/k21YvW+NfDN8ue5qvqPWpsmd32J056PzGlz3/FfhS7N2doMZOSbvsea
gmdkkpaF4c3zQDhn2unwoipoiPn4Y5i3aS3X30TVCgn5PCXrg2HuoR/b1WTc9LjB9ockWZp+r9eZ
ZHtKXqrgTAR4ZU8fYs5PZ1mMdgfvRn+vx+X0ISztud3jUW6jNr/oo+2bI2VQwjiBVzOcIwIRGCBV
w00Kqh3NM3x8/RnGWOiZ0jA/Zz02gYQ2BepkA+tyJ1kVkGirgjEO0TyvBq9Jp+tQbUfs7YsXbYin
xKsbXbrLNSzf/IW2jTGacJsTthC3DTWkYR/3VXaT23Vj72RnTL/i/ip6bxBSnvhlW4vFy3td+mJ3
Ch+h0cfdczvPExrvZPBGgEiKfV1Wq/lAK8mQKxXgc89o8u9xfET7fOB53aJQ1X1atXL3vZiwrA6S
IlcTT7eLkL7F5KyEVBIEwyuaLsQQBgGoaw3hL9lP0VW/QZk7vgc7htWn3Fv6Y449HmVGVMZNQ2fW
6FcQHusNRkb+qNY5hMCh4vrGzqDqwcBKI8Y5E969gYZl0o2d2nK4TyWAAwG2zbiAcfJjE7D6xgZN
UTU9BktJ81MvJvHLlhsiojIyizsHpo3hRqtti5vPqSnDirKlwiNtajWvVZc2JCCCf71atFeVqzRG
JLDWkjK01UwOTteheQ+73TDKLkB1BAsHkiz1UtX6tS1wnEjAg6EBw59rEXGLTi1a0Jz5HEs+lJQY
hhB5TO2GeMvfzFSR3NDEDYfNvFxJTT5c2VY/PhiL3fhTnoQfErOSDlJnLVeOiKzHYnEMCtOYZZTt
YLjGMGholuX9Hrlg1RtLnCpQHAC8voy2m2bdgkx/8/F8nnqifgO9FE4z9BoZaYoteb5ZhmUMexnB
SocOGDKTxZ2uLIpX17pxZzoIw6MRn94TYMe6N8Hcuu+EGV/AQr0t4MCdJ6EnP1sXd1sotiZnbIcp
d3xdzXtvlFPxyFlDOF7OzV9PzI+G2uShEv4LTZVS6ehKKb7CyKf7IEW5QnmjaPf5DFFiqZsnbL3S
z+dX+kTdAX4PVCqkmR24RWuK+ls10Cz0dqTv7ZBXtGqQZ1kTSAhtBOdHObmSwJnJsEE/oo96PMoi
l5mdo4DsQxArPhcIp+IWD4FtT9XtIknn9GCk01QAUQXetgkdbnS9Tajf6OlU+W1Fk5TI89GZyZvO
T+tt/s4GoZjxvyNtFq8qWgzwLN4aDbHpKrbC6spelXMXwwK5G9UjThRZ/HR+0LdluFX/CvTAq7Yq
UKfjtTTEGMZ1LvBqXFoF8Ugr8xP5Pq5vlTC8xMBat93mXOHSodlK2d78P+ydyZLbSLZtf+XaHT+k
oW8GdwIQJBiNQqFemsDUAg6Ho++//i6qsjJDLDH4qiZv8kZlFWZKEIDDm3P2XhsP8dkNdsTnDL2n
CJhuTfv7HPTOvLOcwX5dL2BWy0lUb/LKKj+Y42Ycltox3z1/r78ZnZROTzQ56tU0RM/GzeymbLtN
6saWOXvv2hJXo0eu2z/acX8Cg17+44bOWEVn//cyhugXdNH/JeDodOWvTyBJf/6S/5foolMn9zK6
aP+5lPB7vv3XsT/9T/+UYXT6l38yjBzvD5YZOmZgRJFyQcn5i2HkGn/Qvzr1M6mm0aE/aRr+ZBhp
jgGqCMEX2lxMQifi6ROKkfkHkAwDkc+pO4Dd0Py3QEa/fhwainZOxrQ1zgZKx0YXZZcsE7k4D0u+
tSFZmYKYGoEAeOisT3ovtbceMYwfiB+RUS22ea8aw43WdFkjZFPBAQeTiCc9Nd7JDmLjk+f55xB7
Kmg603T89cvOO+q5VuhT79syYUembk17bfBidazRmC7vSVNKI72jEdHS8w6NaSWK1treThpJxCbm
YBoWKUE59lZmOyg25j418ahZoIgPXu0vcUmp99WVX3p6Vn9/9H//0rPyrF6zgg6BlMmY0v+zurEj
CLhBmefJ/Kte2vmtay91PG0Q/UMnpf2G7b6+0rA+W/n/vvrZVENOaBpAp5UU0Uxn73rNvNPIq439
1jGjLh9UgnSujPJ5big/zQTKtqm40qX8tRr897XPyuJ1RaQNKleZbEg9qrBxJ/GYcbI9auToRM4c
6K+EJdYgHDzSxJ9/3L+uVn9f8/T3JwvvFNS6qRlmkTRyVPtZjZg0/aq8Rxb47fkrnNG9/r7EaXZ9
cgkfKJPSt1kmk5Hlt2wg8pilvX6jkAElZLnmcWHLCRrTqkdeo6pEbdOw97PthSznn46UXWBXy30g
+y9V69p74p3GyNCM9MpL/6lK/t2Qs379hcgV66p35yIxZbFEVS+K2IWNvC/ZrCQW24YbckLlTRYE
ipg/N3+DUpZEWqMN4nrUMz7erA8RI3oHSy75jT4b5ouGI9mtBeHhqPcBterW60NFDecKYPbSeztb
flU/i6H0nSrZ0gWgawB8mGzT6VA13pWm3k838e+eylkbmD1DVtochhLsGsSwelYb5hXlZadsllta
l9hTO1EfqBjUGAHX7jh2rbqZlDGF+jIaj36H9jrvcuehli3UyXyS74cqs5OsycfEK1YOe2hxo3RD
g2Gh3YqXpcYYmhsc5vrRiGW5EnONK0Wlqbmfhq265bTfHpcGtGbjcMsdVcpbO7NbgowINIPe/b2H
1XFvZqO/n7PO+rcUM38P4bN5vVidrUCCXicU//XolEG9W134Z3qzevsrn8mFee9cmN92gAyCdeFx
e0W/R52s72BzKmL6xhdoQd7PafcRLkS1my2vDX1lrVde9Jki5a+7O7dCEUI94h6160SSBwN+1Cls
N5rZCr3TOad/V5PvVVS3Ss/Fm7xKOxobg5S0AGgJbtbF0ZMNjP81ZPDFn3M2BdN+auqtdnjYMCnu
5k1OJU0eoZJ1dcg0quybys9KxIYWCLixnmPNkKS09i3Rd7a6Rhk6Mwn+/VTOZuOpcvjcdaNOaKYI
qN1g8SSWnqjL0retBbtYVKqNVyLCaaq3frzRujv4/jZeWQ0u7CXcs5mZzbetTYVWJv48eZGhawiq
67K9rVCuoHcGNPH8wLswk5yLItLV58sCxZFMxaIO/eq6LPaIX3WjffP8FU4v7jcTyYkr+XQB6MoA
WHITyESC89+lNJ93hYSn2DrGeKQlgtCKBtj75y92aQW3z2bGkYi8TRHpniwEpu5X6crHUnoaCw+z
jjRc8s58Kz9qdvNjHGl6EPNcXfmSfiqWfnOn53QBz1v9dW0H7SBEXt30jUa7rPa3jyuez/vGMCpC
HJuA8OTcIUSxMTOI+wZWgNCCx/mF4njXhgMPPttZswheVGuaWrvOWcmdd2a11+wqSywlDIC/dtB8
kbqvPkDAaA7BqJNbqpkkAYKUbemfCHtdstCi0gd61Q2Gw/OPF73Uhbd59nzVUowVJ+cqwSuyfkPi
AzaIDtd6Q2FMC/Z0gaqePFG39MKxK8vbMtOJPx7GdKEDbAeUMPzBXWLpNp1LvUfew19g8IkBoW45
+fJ+KTtXhkax6l/pU6WfW5UaI/0gYuEkMfIfc33KUIkPiCKQJHcRS4yk/+qwVoXz4JF6tFZ5IA9u
KryXuj+SLF4HKcQawAuTHq6Led+PsPKttDTHGH53cCzX3md7Jwxti0uVEmBOqYCGrcsO+ODSdDdw
AOAQhcbUAt7E2PSQOT7qQIICi1sRjKVB+UdVTlj1pvZ+tTv5I6BEt8RD4NXqbm2X7KPDtu1WjMXi
v5iCyogdd7GtqHBUFiBC64gLghZfuFEAxMWN86bK9tZSZ8PBzGv3DYSCWnBn9fZDI4z761yIIDZT
zXcSqHbWY+tvGSWwQLPvusIN3qw9Jo3YsFPRcNG1Qn40KdMOy3rsPjhBOuOez7m9EMDl1sXKtzrn
bgUVYGkDfzTrPBmt8qbUYVqG1SIMRU2/hZ5vmGPxudCt5Y0llHyQ/dQc24rCnJOZdMAHshG8E1a6
8enlNPkaYk6ZRdKvPQfoCmocSFcB9XOTlfHBpUduhXMjfRnNhisfXCTO2g31zv47WeblD6TIwW3X
eg2BirQIY/ZgdUz200RfUkC2jtpqSCckvSNJ3Ua3+G+Uv/GWDTmXr0hwrRQkLtMnz0Mo94O2iVqG
XW/LU980oDrpTYb6MBPmSg7PJmwjpqpOsTs3M00lwZJbHwqSNxLLl91bQKPFZ0O67ldFb7HHyFuv
AF4GHZ6/M23aHqfhMmD9Mpfs0RVW1UZGowEuB7LKft4Eyv8KMap6l5l1lUGWNKWekN0EE9kyBn2f
lrJCJz/1JtHZeIP3Yu62WOFvo/tDt/Gud9bAClGD4lEUjUBA45L3N4bkjYyP9sB3H1ajTmPfF4hJ
R1szs50YYOSHxlqVu7lx3J0KctpoXRDckmw67gprS2PDSGnP+x0YQ7/gcBqmWbF9DFanbYmN3dwq
MtNleN02MNVCx141hPxjQy3St/ODvcxjC8IlGB4zg3EdjanPYC+H7IeTV80Q2s5M1Z7uuhN3NQBu
iDBbm2iBofZL3zbFwzwY7ushX8YPnU4KbKy5NeOQoZPtnMViM+TqVvHY5/nPjFA3+FLzrbUkgnbe
63Rsqh+a1btf/Wwyhl2+Ts73Fu6hiIx2pCU/teP0llwPk0YLvacvw9QPeeT0VvW9zuziraj7EsGH
vlojbkjK6CGlw9UIW2OsPreYFl+MZGa/X5dx3JtQRN+4nWjIYKXdexz8Om3i1NFSYh1pBPm9H2cL
2sywAYD1g2SFBg2x74QInpqbrFyXN4Ohsi5cCtV+9hhOtKoVuo/ErBXZhXNulbh3fevj1I9LHlP3
upmVnh9bVCS0dgujbRIf8dKJxFAsyWCXnhmlo7F9kUHXDMnaF+sWk/ih3aX9hmGVSUG9SttyYdYc
mo9U7ld1ozepfi9GUv/aMR/gdsHNeGeTz7SEY7D6dwbE3iGWXUuXWKOxOWapeGG0fL68yDZx2nlx
SbeBcRQFkgaWUXrbblWiZKKAh5RMK6kLYUd49HenJu46VuWsf1UZqqqQ87ojj1WwjF9aTgTV3m+Y
PMOGTp2KXOJg7tegHuhzuB3VZgmSHiOul7NYnlQbs9bYH/VgUJ+nksg71Lcm0bCBakUTulIynvuJ
zGjmcObMSLQB8c56njt3gEL4Dp9fAi9smJyzw0A7W6MzNh3702Eld6WysmNJa4Moa+tartzpaPy7
fcSpIPrkyLyMqlc0hOrElbTu5mG1kqxY1+T5Gzjr1/y1tT3nPorNrIPNM6tkUT/7CFI/sJ2ww9HJ
1siWdf+6dMp5v5kIIig70NpIoTCPHVvDoBb5Xhqo53xnNMLCrtFysQruiVEU75rJMw6aOShaOgRF
FI5Hp6kpWGWJO75pbb9/oXeFHT5/H5e26OcRXwuWlFQMW5kU41zc6ZvTh6TViV1BBtlebKsR91l9
+tqC/tiyDT2UQJ3vjGa6Fst1eh+/e09nZwSPbZySfisSZy30Bzy/6f0yN8UHrdWId5hVv0NdlSXa
WOWHYsuuJaGaF3bU9tnZYPXWEj2FLZK0KNpvqEaw/gvUbEbuzc3daCmXjlk2pm04tWp+Ozh2/3ng
uEI9clwn/eA2ktgQsqcBWnvbomKwfkJEuk1LEcnW1L7j5N81oeE6E/7pvszeaKXKONjnZR3EuBPd
j9qwTKRk0wXmkG6lTCB2dY1pdOm5npWMKrspaiZXWlDjYrLryU+FoqYc4nGZexjgbepwTjUh34ZA
EatveV/U1zxQFz5v++y0spHUPbgW54egctVHN1vWGHo04r2maP4tPfpf3985d6AD7tm1fl+wczMj
pAvqoCqDjawmvi1EQVz5PC7cyLmJKPM2gU2kkYmYLPsu65dp16lTBxFK4ZWp8NIXeB58WVWbq5XW
UiaWs+X7bqYNWgqLujdkXOhiLD/R4hTry6oKOsYe2V+zvxWwAMz0+5VJ4PRefvMNOmf1Yg+rajBR
oeIrG+pjk67rwQyq/CXKCfHYZsMQ/owbqwxos/hCnPuiVc7j1so2WlF2J01aqiuHowufpXP6+5Np
u+oywcAcZKKxbQ79UpeR0h0UXmWtRYaqi9gL1j/bRhc9yhde7zlAnGqYByMiq5PRt6AvupkfoYbQ
Ygto56vnn+2lS5z+/uR+hhU2xtJZpyIjkXwtIQNsduSEYxhl7fOXuLDSOWdfekMO2iQpclNVXE6Z
7n0NRnAwrrTQL9RQzhGGfjpTC/DcKmlbp4vgWr6pOxXc9iXCjBmM2JXP4MJ05Zi/Pqdqmsna5XSf
YGTaYn3Q5xdlpt2jIt7uFOT/aKbpG7mjwxZnSs0rj+5Mv/3XNHJOvqgANht5X9UJCOf2nfQFN+Rq
BScTrbS3DwIraR4SOZZx6J0zgYeMGHCUixI5a5S2mrwbyq5HopIK+aPy6/pdbXMQxiU5dRqymUm2
bOhOB2ptZS7eKnKEby2nrQ8r8NOXjVqmDx5aQUnKXaUfTZNexY5Q1TwFBct286ATaDNFntYGnCAQ
IT0asmlOMUUdbJNl6KdHkY7yXbUquk521dbblRdy4UM8JzIHw0w3C/1aktYUQUoEbvumH7Y7C7E/
THhZfGjzMrsyyC60bc5pnGA/rab2G5EQXfLdsobHE02G40tB4OBkHHp/Lj/ZGYL257+YS3PuOX1P
dwug8z4tqmrM7wx/HB/1mnRBuFkpKkPR7Mc+D/ZlID+nm6d9CBz4hiOr9cvnr39hUjhvxkviChpA
zjKxCQKJ9NJVO2PcxNFUpbjSkLl0ibNtVUfLxV+mKk9oxY3HVJg6zGFR33Kta0ljF0bIeTjR5qMk
bEYtSwZL4XGbW3T0rSPvms5ojkuLqLAlHuPrf/bIzia56hSQsgZ+lnB27CN/1t0jwcRBNC+6Fz9/
iQsznXVaHZ9M1bmHDXrjCJQoCk4vja3RQr+y0LMjYj6kA3rk56/z84zwm+X23CEUDK2zaB3bIyN1
q9uiWa2od+t0Z9S2va80S7sf/V7e9Pr4YPDhv/RcpWLPqJt3Y2Uan+tZlewije8VR4ywqjFw+IP+
JpuLKplCV0ubpMzbPswz+X4Twt1vQ0lUodIJ3dEw2q9jJvdaNxxysiM5WygnntBuUfeY5AOaxa8F
JVhOuBgtCux3yVQj/Na9vA3Hmg3Q4ubqseL1xqnsWI6RI97KsQdF3pvgLN30E9l27d7jDLp7/oFd
/FzP2mikyNYoGUxOAX7DcR9RXBEi5XYjl6yYHc4S/5B3pp502pzup7bUPmZ9O0aWKvUr571LY/3s
wFoT+owK18iSXnkZktWter2ZODTMUTdQU2IuCDGsTN+fv+EzfvBfy9I5et9roQUNq8wSqMD6vefi
jrfSakuavuuOM16Zw+D2JqfG3iR4YFIk3FITVCbGgVS42J2W+m2QawGpbLJDTtzpe3te7LhX9vbJ
pdVyahEWpKyW5o5juAonlLdXPqMLj+rcihxMuIk8MWaJtyx9TF6tHjIRrWifnfdo9sXjVlLgeP5B
XRoZP093T77Z9YQaUA3prqbiLG5ba3/Qy2H94k3rdCuIe7iZXAkvuczz17NUdbTlRb9rBWF2z/+C
C5uvc/ZIIQMhNH3gbgfYj2RFaZES0ESe/69f6sT8LD88ub+274IJqEKWZAbsr800RFJvcxfjfUIZ
vizebaMtZmyqrSAgsMVBgE/8yhHLYd77zTR1nv+rw2vGQ802RndKJA3jUu3AWAuoZ2Z35f4uTLk/
x/+T26PoVNjbik7SW1fzg5Way73ep197HyBsRO3kWr3ppyX6d/dytr30VwJHgOTlifQQf7TBsj5a
86Zu524YdmadmgcfPOt+LjF9EYIjHitzxM/kCrZ8blPQxqC2H/aLtsZT5lk3q2NWu95zr4WWXHrW
ZzOclWXWsPos12VXFY+pSTnY2MySloljvHt+LF26xNkUJla/HnF2iISQxODwk+qcY3h+sEf7GlDu
wjbup3LqyevscTPiuRRcoi/6G2820OFoMtibjgrQ2guTcApjjOkZNVfW0gs3dZ6OoSmi0Rp/EAmv
D+n3Ysobhmwf2QQDX9lJXRLfnNvsrQUXsV0GVKg8LX9DCVYdpqAzX5Zd10Rrplm7FVfEa67bHmmy
5wnR723kZP6277xq3C22gTfDW+xow7e+s4k2iSgiDLuuW64dny58SD+hDU+e/Bi06HGFJjg+Ye4I
ZkdGa+Gt+9qly+PhdTg8P4guXef0Hp5cJ3VbzfQy5u/OWB2a6QrEbB0Y+5xyWpQrTEbPX+fSez3b
7gXAYeqmdQTV25GU2GkpQi0NtLibS3Vl7rkwc//0OD+5lZpu4IAQvU6maU7jbQjs+6Gt1vg/u4Gz
CQeL4ELkYFAlHU6jEJqCE6cmK4S/0rX/zy5xNmfIth4sXEFVUlQZPSU8oC+A/T1g274WYHzpLZxN
GVkAdL5bS24iD/yHRuLXCOpuezlN6tpbuDCg9LMyvZYTS0PYJqkFbTq8S1O9iRsyyI6u3jchUtDh
+PzDurArOXcA8NO7ZZRWkaCzfI0N7EVW9G5owPHcTU2Kbda+Bkq58NDOE2jgYM/bvHKMIEENlGRF
fFrhtQZVhDy4MnQvCQj009N8MnaHzKwGv5mKpCjQ8UHPSm/0RWhEMFakR8z9ELWnlo1JeSEW0sDf
A0D6plOYZMDbX92XX3p5p0fw5Gf4uUNZoOIYnddts4Rz4A/Ykh3D+JRitG2wMBbdcTJTrHHwkT6r
vjY+OWPf1FiUbOvrsGrzTSAdaLiSMwfSuJJjBFkNFFCef+tngdN/baT1s3mk1oTD8R7NrjW2ocSt
9nq1R3r3hDWZnexiLNd2hPQQUa9b+1FvrXgIB33cB9k4h3bpOER2eiukNl7jDOqVbq/Xvh8zwz8M
Dp71SaVLjPZywzY7Z3Fxyn3HJ3rbzf1dO6k+rHsctCMRZzrdwrtpzdz3bu5PB5VZcj9m3S1vsD1M
g4bLQWTmi0Xvd0Z3bY64sCKfJy+VmJzNxmCg0P83j4WxcE4JCnS3esdhcTN/aNspDLXDY/H8EweD
9ftt48+/PxkUKDVz6S95kcxboCN4Hmv/VrTk9uEjllgqFn3MDo5fukHU4Km8N0Q9jRTuqe/FliPE
juMjkhTsJ2wzBSsthselYUWdC0yRnWMFhEcxE5mOtp86fO6YpHi2ES6b+ZMqMYmHU62lh0H6/dEU
nAtCRQ32Wz6lWL1zVu2XTqtND8iarNelZcAHgrnwLW+r3CCHbyoJV+yFez/ThhZhMPRjHkHbSh9U
oDn1btKC+RWub3faZY1bj3st+0qXtKqx9qbmi2rAdhty7KIHAe3oBlREU+yCbWjx7wG323mrjkJd
0D5cYmz8WR6uvlcm47bQFdQ8bSt3+FukF6c9uRihD47vu0shZ7eQJgPfabH6j92ki8/+4COk1Nou
ODmaHFy+sNXSz7oxLu9qXb0a3Hy+MbTZ30/p9BbxwRq2dlV/t7scj+20kvMaLUSY3NU4wXQs2bk9
hSne4ybm9sS3sSyNu7TIUicCVpiOOzQy3d5t6/yz6XU9bc20QKnn4AfMY6uyjQ/O0Jo3JWy/OM/9
vj3oqqJSAZsOs5yc586I/CZtE0vjbsQMmjryWbnylyQtWRBD0rHAimdVy/dab4bpFcLJ9lXhFROd
cj/AAjoTUOYch7Sd7yrDTccTY0Lhi7Sybn4xBFr5rQKG9qFcOXmGmgtrAEaEXbwjDger24x19P0s
cseLFlImUlI1Z//tUA9kqU9b1nwpxpXPY5Ml5sQuW6ejsRTWGOp00CN0CK25R5YzMow3E687Fv+q
DBmE84fVMOrsRhiT/7YxU/FDQ+4kDlWvlNx5qk+TZagK4AddRSveXpFehPZsETnc+E6KizsbRtjj
csW4bnUVuqVRtMWeU4iDAalS9nKQMwh2y5osMyYL07YjJ/fE/Uymm8HpbNYf5yzfPFLyBj8UZpC/
zSzoEPe+UWGJ0JtFt47TtulGKHGSV3GtAhRbba9VX8Rgu4TWjEPwafaCfepT646apVpf+gQWy1CW
gXeY8INZ2IntOSpc8vlCATT9bgYrKvdUstqP6ySyz72+ib02lcWpcpUXken2enAz0UKro5ZYm7iZ
aX3ezMKAZGtR3XgcPaApCVs6ul0+QIIyHjsM7yEztv0lIEvirZb2aoFIqHs3hWnAbZNVpRNQAmGE
TAtn/JCO7XRLmxH/pul3ThHRQQpeZ6LXsFE39EBpZwdd8Yrqcn2oCs35OrnkMDMWNBWOqdqo78lW
vB2r1PtWj45koS5IcYyWoO9PQWRVjTK6pTuwH4Jmy5ip0+Y+mxch95ZW9o+ZQ7RE5FPrcKJNBiTo
dX434kvF3pCFdb456CfGWb7R2gUBGBUb9RYZNNS0Reb+F4BSnC4lXI4Ne8JJk9M7tvOw+Sfhfi0n
t9wV3pAeEMh1eawFqbPtWwqIL0q1YANemDVEKIPNYHppJg1HCXnX9OvKVYtXS2uMXWnhFIjrzce9
qqfNG2wySLwn3buT1kwaYB6o4ds0kfAAV8Tb9qsIdFo7xkzjw7YhcGyYJv3QLBgNwTBRGydS/H6y
e0Cu/Pf8yFzSLOnSvjBvxnFr7JhbRyrY5F35LQgIld6p2RgBUSvnI34+nelKDitPqJ0m/2jZaKJC
BWkkCxm+0+2ykWAYIshxHnSCnrIw6Ib5qPCn47EOhPPIV98iG8yDtgAFEYwraTb+HNUbtJZDRuX+
i+NM975q35F+Lbod+c7B7WJq2XfFv2ckIOAJQRKLB1t51tc0zzTQDUXTkBLqms4xQ1Lv7a2cySkm
Z4uuK7AE77FZehgMtX6qdC6lZ4duyyIKQmKcCIzFf/857QlqBK9ZZPTblWG0IRUZ/UO6QkNMBpU+
tMLyHpQ1GW9ETYcR+kFeh6AvXIZiUQZoAyj4pOitKvuupMPGQG/m9OVC6LUd2kNjfPTqYKxj8EmM
2z5tH/rUHAi6XN8iUjxJJYKieqPJTSvQUub9t3Jx6zUi49WCJzFK9akkpJm0NSJSDNIH7e6GqqKC
yMmQ3a1Nrc3hInwdMNggx1eo0OZXOREfn4jM6deDP1iaGbvS6QZSIAQBk8VEKkXIMq7TkqozPal4
BIQEldWXRXTTm62u1IsGM7mNPCzbmrCq5lbsFi3Vpshl4CQQVlbIKLKes0j3lhzTtRiFdWgwoX3N
+XY/shmAWqDQGDdI6/oUleGUddtJo0uMvB6kwYDIwkuP9lhR4KOLO97Ry3ZCxFvWgYq5FiJSuxNT
14ADccz+1f8JJgYGOwX/MFWFeo9Gh58GLaR5//wm6Pe7LoK0ft0XFymzJEbS4IBbvQ+J6/hqz2X/
EDB3HYmSt2losdIQfhlcqVH8/sxBgtKvF2TqXKr8dEHWo+ZRIv79wdnWPXql+Pr8LV2oRBqB9esl
Zh24GO734OBNVMIqyyIXVuVy7wqj/zK4Hk3nYSp3jeq7RPTK3YFkXr5cufjvz+pAUH+9uI4y1NWo
3B0mY36TOYYerVOOgUXOVmRm+rQzJ0fEQI9EaDIrHyEz6bdzO/vAh2S1s4Du76U+fX7+51x6vWcH
72UzG9VMs3vQ55plJ5vcfbdV/YuA2DBydogRTHVBDhKblCtX/P1BC6Ttr/fPsjlIEnAxR2iFfGfi
DdpZamHPwYR1RKl/DTZ7YRydQ9RAbBFnaM7eAWdwFeelWd6zn5x2jSnk4/MP79IlTg/1yfFgK1OY
O43nH2DPU3EJ3IdyWZG1Enx65XR86QqnEsCTK/SFMiyNhtHB9bW3Q2FZL4vSIOTWWa/FLVx4Hee+
9FZVJX0ym6K/aM149nt1Wy+1sccJWh+M0b+GEf990QJJ9q93kpJP2Tc5uJxM5h84uB5huKEvVvm3
VtTrUbqDd8Wd9VPv968F8n/JdHC7stMR4udJOuLSbOsye+kF3fRAd8kNt6F3E8sdUaT2RXWP78yK
6i4jHTbPyT9m8XgXlMEPCD7sWcQg76Z0Md4Varbw9VjzzuQ0FPsZigUbTh0Qz0HF6KDd2CyF+9IC
hbcXZAGHLrVoVGqVd5y1oouG1VaxRudx3xoE0jEtlA8Z7LOD5TXyPoW9GPXjOt9NWrPEuaeroyI3
PZpLwapa2VtczQWgbeTpO29EHsHpE/bF1q9XBtqF7tO/JMe3WVkgmyu1Q+tW/dFgnxnDLskBxo39
zk4Jh4Ebg7lWSu2mF4P+KjcMNmR+fs3dfxbs98/6BsThX0eINLPW7FKVHqYZvgbMp618oDNogabB
QXHwDLc1d/4AJBKFYd9/nsxJ7dzFHQ8+NDJOEKs0CNR2nBdBQU06fP4bvzBd+2cTpJVnPdiZOU+6
sjUOlWBNQr9pXikx/P77BpX26z2P0tCCJeXrc3AGRHUJFsWx1mHPwfeatOEs1/mfz5U4hbNrYOrN
rXyTSUfm846Xuu6bjKI6YIUMlDCa3LrYZvy07RbXVZp9hNjfgcMBemea23pTmhzsUr/LDts84L7s
g/Q+JTNsT4ECH2YWvKztsnyUQ/21cwKxf/65X2hz4d7/9WfndZpVY0mPZ0s3WOBI9SIFbGr/D+v1
NngvO8v9uvitdVeutpMEgnaMKXQYPuyNX1oGjCpksXx6qR28tnPHCc0+MK4gsi9Mm8HZ1O9nICI3
8JFJ6jfeY+BCZ4LRLiIz2PC0dZ6dPP8YLkybwdkCIDNdESVveoc8WF8SylAfJOj0ED5MGvISD1uG
k+H5S126pdPfn6w1yp9gONZmetC7Zbpb0YJFnBXnPVwDvIYYPP7x6P4/4OK/vleDGNbjt//575/p
n5cJF4dx/Vyxbzr7B/8EW7h/2MQRwhwizpvm6EnTyXF2+J//1k5gC3LXICtZZDLAzuXr+BNs4f/B
oZo4CmCZOmGfANr/4loYf/APTJJ4YFHATyGA9t/BWjg/EwH+XmAd9xQIbZA66sLy907pXr+OGMeG
5C0r0uBz2NVGKJhRKriYtd1E3eKC6QJcsH2aSK5/i93SQODjB4WInK3NMW8sw/R6FsuCOtiQ1ify
zsRLnRWgD8nU0N6sYCa/zVsTkCSdVTeQX5tX9LRPUE5tmaewpghxazUGmozMmrJXNfxIL9KqTT6O
4+Dc4XXz4BUunfNukYKaSrNV9YwMt5nhrdqrXaIEhBAa9RsUyznTA4r81Ag/UPEZXlCKgLHaz6kx
7JFEcEdeKvsPhk6yB21PC6+viVzrc2eP2WPbpNMU5qMlv2d9Dt+yQ2ZEjX2RHdDcGVqX1rFgdXq+
lNHanZTzjgt+46BVlXfbmqmDgxG3XLZrSuXS4bC5WGyYtW8AZzOyj0OfjffTADmRiRhMWThlan3M
OffbB0qj/Y3SfY3aBMlcDx2+tXIP4AuHskkxdwqlRwUiVCOutB1cnCU9vRflHJtNJyk3g2rxgpob
zMDMWbyPhjOkWWRTztJ2aS8DvLF4azjVe1Ph8OxnDJ6oRwVFwLbrUe9AVk7ApknnaM3Oa7pT6Sut
sLPxwJl19EN0+sYrTeVZCbPT9+5tfl+2w5npjFFmedvbrEMkGiJO9Y86UavaqcXkF5xh0W6Hmp2b
IGTngQNvqbTgi9stVh41rjN8MRbU1aElcXAkpq6c184gyF/3tXJ6M8vSmyj69KfFbmwhouVAHs3R
uRGV3OJ5FikWnTFo7ic10xkph5lxvGie8cNHtabClMprFY6t0fc8bWCigB8DrQix6dkt3qvOBUU5
4WuM6lXD7DHa6zerr+vv0+bqP8Al6w9ut9KsTivTarDxQoKJmhk1WywpREJLsLWBV9au4kvuzsMc
Qm5bcTr5/QTGMm0+eVWdA5PAhYPudrU32jqAscLNme83UrxErPcVEp3ZL7BCQX3rPhUzoOv/Ze+8
diRH0iz9RCxQGo3AYi9I1yq0vCEiMiKppVE//Xwe1d1b1ZjZwdzPRQOFrsyKcHe62S/O+Y4vRhWY
lTkkG8POOnvNvFIcnI7CiYF96II2jWKiN3EUMfIRZlW3n7MW5hdAkDnWnNhV+z6JXN7IIS/sNfIQ
x9m65pAvrBZ7c1mZyjkaqVWE66iu60dbLywZkEOAUTQ1RVMGUzKUtLURyuJt1abDXQvDO927wP/n
QJQsKgKpLfKzLhdYN63NFNX3wOuKy6SZzBsT6pEbZk7A/HDc5V+dIVV7bD03PtUCf4Fv69Okbw3i
W5I1ZBrdDuqFz+LK26t/M6qPSS3Jw1fk48uHVvHRB+yrxVsJlpfPTrfrtzzW0ERWUTpopNrMOqGn
WG9Tv1m8pIDgEU+PkkY8Zb5nDpehxm3oU6/37w6D9I8xw/VIllmcwj8dy+ymXBbtw+0dx1oRU+F9
uSrSXH+pQvVIioXb7S2OvxjYddc8lDDF73jGLHX1rNSMWiEfpuxIYOEGIGg1RvQYFp8lnXeJ0pUH
FyolksFN78bkmJZE//ZEItSecej1epwug51MLlNaVyZBOA19dxCVx9thN3Bag8K5IiZ7E8sOSKGl
FY9QtjMrRi7ZCN0BSJZyyBVwYBneJnAOR12vsotTq8Rdt8BNE+Ln0Rqd0zEmER3Hov6ppQD//BDi
vtzm+SLMYEn0qwpPdNN00xAXgpvFqvXsVOErLcFj1M5tn2tzd1ctDNcDm+CKENKxsN1729BiNroE
desHrUlYALd94YjQXxJh9KZvD80sJt8tqL6ZoBqJWqu515/cZSSsgTh5TQtKmzBkUpA0nu84toBk
mDKa22fX0bv8O8sBsfiejT92Q/L0AD6zkXLeZpQ1nBJzbr+QcyZvFc+i8j2Tv78qJtP4vCYlfLIs
S/EdhnxWsIyTUWcMW3SPI+/Ngkm0Kb1N2ih3wpCfiGml5ji+OHo2HhR8kNckLcI+EIuXnheIU8Y2
lMNQ+SyJNfaAY1X/irpo+eWorL2pmix9r8kfO8axMF5CvtC/DFYNSzB23kQIqZhBWWOec7/cceyf
LEi3SBKToegC67p0wtwSxhBlASy34FBCiHZmZssXa5i86igYrrERXArK+KZrCTiTzVJwS3Dk9OMS
WzAZK04bsPTWssI7WiEI9fRp4b4UjB2RQj6Av7Tn3ahq57kayacJ0qmfn6Bd8uwNWR5FbBgitm/W
OJaxn3TMYDZZ0aLUZozBG9ggFm4ORgLp0hcEW8cbY2Cz6WckfkOmC5v+GWwdTnjNte3Qd4w+SVlT
SQMJBYump8QdlQxm18O91hFW3nFdpPzU1Auz0+IRguZzHou15kQLj1lSme9mj17LrzhQBq7/LB82
AGyddxE5xW83Ys1B4yXqdkOiVPpWVtX0TM6qA54g1MUn2oTu0TItINFsr/LCz+kiuMXxK/xyK83b
D52nvmQyZ7de01ccGPaAnq51ruTcOnbyu7lM0mractt6pX4sgaw/92lIeo+KugYhJOvy3xnqo9+D
Hnm/DbvWOZ0K+4JxSlQ+old145TYz/EyVWdWSN1rKRs6c0zi1WOinCbzF/yGSJptwwQGa9TuTmoD
/VJJ13bKO4jVfpuUVrd2dbSAKxrrbheGrtWvEeYVVhCj5IHRG1v6lxinZV6xo4b/Al8lbFdWSuCD
Pg1eBvPVNB+JxrYfUS1HaOFwHqQ+CMqQ5W1UU3NNqXzsVFiKIPGyFnNJTbhmYOFafiU8Ynj19LKz
rjtZqP3wOKwEe7WzXFjYwHRQfa/26BSljZ09Ty+9HeXDpYAzbKwcILFP3Ch6tk+9zHh23cYcA2tS
4SZWV7b6hHLVXs2xNKO15faztTGnEohQWbbiqSMzXW0B9duvLRlpzHkI9n1cUr2+BTeRRMGga0y3
pyjLTxzq8QcKquGr6LPoi2p2/syhLbzLJUP+wAKLjw40l8lv6fJRB3znXbyWNUHsTOzD7jZxw/iJ
vYoMg6inHGPZOwOGDbUsexzTPszYqxjibe7T5VhGidNsHGv0vEPt4nz3WxCjxl4lIYx3FpjGc1MM
1S36parYwRqbvgwTm8/K4u44GmE/xqvWLo2BNW/PBiYOG3cPV2Uw/c4ganNcljRnaJyKAxgx1iMs
JPB6qli5rMw7lXFpmuxEcXXX4VZaA2fjYlIeLBAYow3pD13pR9VkvFIjFDGyeYrElWw89RJ34IAD
FSK19+uozVw4tB4bTkSTWrrzQrhZgWaHJnnf7eLdz+UCDN2W7vhop038UllQkKHJl2ELxceMX0pt
Hr+lmwKVKzNKJ780HNQ2GcKXI6ld8V3PlrfBnDG6j0WdYhXgjo8uCTvKq6+pntPAI/7WxO408bdl
HXuXxTUgYqd8zUqr116tUnOtXapZQFurfiwP2piRZzA4s7PPYIk9pezOOGAhCy+A51V4w5qa32Es
Q1Znw2xEps8Q0GJ40sfsiX4a7/9tiP/a314HaP91Q/zQcxB9FN9/a4mvf+WfLbH1hyd1nbAmSVaS
JN3vXy2xI//QXYOTgief/L2fvvcfLbGA9KgDgJQsdaShE2bzl5b4z0TBKyKSQCRMc//3//zNa/kn
kjP6rm7/7Hz/ilNkNU/H+7eOmGAnuFyk5VjgI2ln/t4RR6bZipS8GegkCdkAtbkAWpYmzGmfcHkZ
b6SR12z79RCNDe7ll0KU09GJwtGEWZam4c5OjegZ1RGXp0pUufiZnWcmOGv4GMBCrv94rbHXKc3O
Jh3iAsP9yEqIvBgjodYb0/dUW/BwFAg8rK10FbJv2y30aRWOTnGcXWl+2FNPX+hQlfe+tbhx72dm
SwgyG0nTvOoZrurIFIaFXyZ9fQMFQq+CuWZ1uuYqawl1uYIgqkRFKSU/gqAVWzPiRhZiFd0gl639
SZED/GSsFpiRvRBZvY+Uy5Rs0OecGhyrcHbHoncBXxg5c7GWUgHMtqrUo0e3BDthpqFENUgZP5fa
OC4bve2KKTDiybuzoyn8DWg+egqdUT21VsXLwVFlvbR9FN+bkzmB7Oj6Yt1bJrXRwH2I4iALy5u0
RAaKfmVoC6xGRYzvBc+i3NeRO32gJ0tfcC6J9yQp6z4Y0ngSgeYJ8hoqgwj6FeOIoVpl1mIFBj7w
s7eMJk9OFN6P5uS+VLQrV1dPlj9S88TFSldJ/8jlc71ISbi8NHFEz2Z10ntNcn24yzuzgQ0fDcW2
rnUsEWUhOHZZEFPvVGZ/aIec6ggLs0YmDHSYiZOZSfgZFodcggRQUB0oL7Khw9tW+yANRYQOmrDy
I0ylqU5mejVzRDmtGkenZ/9OwSTEq2YqpQUB37YlsT720hGZozXXdAWYGj4JHva0mZ2ovLMM+MED
H2YRYCCF258OIwpQKBxuFkirTr5hxSevOTVYup3npOD+EJHWBcRxdR4yiJw0ljAvK+ErNQA5XSyb
U1zPSxFu+B6pFCS4QRxaqfQ2ohoCU3yMYdFIrmODq7g0ei05REk1/S6kPWn7WnMj5A34Koq7KK9r
pHMi9+7mpu3oqplYrXpba1+nHKvYwbBzPd0LEvMeuqGnH1uR0TCZT9JGBfUJq1CkRzLzyIqpx0G+
lLZD9oWbsHlH/MkuZte0WvgATSjqgl5jekLaQO5WfpI3eX2vCZo7KiCNiixgD7+Mu9gxo8sQomH3
ifmN4N2oHGBJScOcnkZzHM9GZbr9iiaLQANKQKQOZl8hqycQZOluQ5g3ApyhiVM91RU6OAwAEwkE
guCKLEhUmpabrkmZLJRzavSHIXKsaqdrCKb8rCjtCUWTQ8IFPurhpCpgqVQeDSaMMq7SdO382XIK
RftJVa/fGVXcPKSensXrJrOdDrzopB7FTwPbFZ33VY7CtlZUXdoHlJXsxkt02t6KaljjzaQbttG1
vY9/tshTNF6YFdA4T9ceuv5pp/UGng0CG3fRqBSuLXc8VbTftdnUb4ROLA1+YCXesOfSqjeOM3+w
rg1fCVaJvjFeVr8Rf/SE66YO2TrmT9tfdSx4WVZdxwHqOhmAQ9m2R2mF2ZejWyXv3s8UgXwTiEiR
KMSl+Rk0VD9DB8SJ8tP5GUVYkStnMJ95nu4jqtu7xhO4JL3UwEaLipOBRvEz3Ki61pSBhhr4sZ5Y
/q4L2zpm3TWpYRjcbLkqMhiVqCXJEQ79jFDm6zTF+xmsoCIuLs7PuAXbBaMXIPjUWV4k3c6PXTcs
1o2duYcx61sX1WE1aGsOtyD5GeoY1/kOpQd/VtptowXzzwhoZhgEgYqxUKqQrEx/DoskOqCgv86Q
0I3S2lXlpNNsMdb38+u8KRw8UPkMPBhDVT8jqUkWjKe8n1HVnDZzs5Vti0iqBf/+Yv6MtUS5fJXX
URcO2euZ8zMBm3+mYfqkmIz1P1OyfkiYmBEayvSMyRxq/jxRxm9ndNCe9j+ztpCP647EAec9ycOZ
JtQ65G4pA+LNGdPGaTFvxnkSVKk43x7tn6FeT9zTg/kz6tN/xn4dZODPpBcmPK3rXDD5GRGGP+NC
L2Eh78NC47u5/IwU56SReyLmDEan+GKfh5/xo/UzimSB756pbRlQjm1Bh6tZpuuHPyNMSCbFqwh5
fXsAah7AwLmLt5CKruPPn1Fo9zMWxSMRP2qwVF4GLPcMhUrKgCBZkEff2Wmv+1ox1/dRCf8BZoIR
oyEahMMdVxU1Ma4skv6R8/i/xeTfikn2qP91MXn70X5E/cf892KSv/LPYtL+g7RBD08Gi1ch+N+/
iklh/iF+Umg9wb+BHM4y+p/gcMP7w/QMm4rS/se//Fc1iWHoD6ELi3RICkqSmvFJ/w/qyb9vhQV3
jW3Dt7ccm92PdP6dAUsZJs1RRNnaivKHEtKeL/jyITWP3P/R/vmfP4k0Zt2w0Fb9SCn+svuzh0wY
mp1mZOHN86XudecW0qqNBABx9F8+g/+kSP7PXtR1NWWyPuIV/juHBqh+35kdLwrb920MFyrQDOe+
acP/Rv7x9zXmny/JsrBSk+4gXN7Dv5fiLMjggGdeus4mU+XoHNle0GYaRzx24JBSHOX//xd2re3/
X+3/jx9IrjTNieO5f27L/vIeDoiZE3Iy8ceVbX7jVZJ5fNqeSdOyN1nsab4TK/XfyTWke30df/ux
kigXPjNJ4Bkx9P/+kJBy2miesuI1hF73VgPW/l3Wc4hXBgumhXr9YZjq8TJfdStWp+odjUl+mGBz
XUIm1iunhTLn1Fnx4jFZ3aQI0A+Dq4vbhfi/wC7gQMZz3+49CpOdwbboIUV/zThtInJFqTwMloLd
u19UbIjrIZcHMVXZW45Rcu2aMbOyrCkrFbRZ3a30AYWHP+fME0Kw3kjkM/cNun2xjQFN2r4alXZD
Zpz8Feqh/W7z0ZFSuMCeKtoMdkfXd/OJq7L7cKv8K86GNKBZvAzKhbtpeiQP1ZmH7dXqUt4P12U2
6iAXQXF75EIDnkvAFxi5RHsx7FheHLcZ10YBX1yIvkkCPATTc0lRuk3mNrnJRklYYC2SvY0zYefo
xYdeNeYO1f6VcjqQNaaLyvho0XE81PQxTGyInOz9Yp5/6cihqRZHmW9Y2fRbRiEIgPOCwDJN9Cip
vQSIXZBToNw4jO86XzRTjvzQY1QEW/MUk5KVogrSsxU3XPuKmyO7p54dH924NvZyTp2VqS2CBM7S
/BSLhWcq0UsioUkBWy1hop0mM5IA63WHqZLsf0Vi1vwwDo1HzaqvioUqdJJg7or0JCqsT0ORh/sW
0ezaXIDOhq2nDjHenps0b6PbLm/CveFCByZS0ALIX+gaytsiz4kzmZ1NhgFasJ+cwiDJzeFQg1Z8
mAunEQQvlaPB0KlwD13qxG8RWeOGv0i64GXIBU72bNqwx7EOxIuUH2akaAWqLjV/cWVTv2WF6ndj
iDnWj2ElMINt5c5IEsbyqIznNZ2gsbKLatjqVXJDHt2CdmHpv65RAIdi8jBM6YKZNb6D1rjv9K79
7nVdHdMwEtjzeHMXx7Y2iWIzHTC5jwe/bKi9apPhWZp3zWsjhmgvhtTCk0Ar2Xta7K4swtDJG4GC
ORTJsrLmYQQSajjPLBOrW7TQuEeiMgvCqg5fZLek9O4p2FG70A8o37JnBzWo9Jsmf5+1a+gTqaqI
uuR3Z5QU+WXivrIUY/gpuvkx8YrovhwccRKD7T2FjAJGPxJyS+EXHTxQ4GcMP3JieWXoT9YSX9NR
6/BiGAnbVPhQ00McOvoKeXL4lSRRfDM5ZRoss5sdPYLu74gVUK90dG4HPLRu8jX5bKX6pcV2Ha/N
2SvSXVfOerUZy4GcFZeqpSOmOr4CptpMWc0WtXnTQKQUU3E36GZKm9mTBvpVevmYb5gtEqtXLo0s
t6EDnsi3PKuqzjHd8S6zlJc+ZZllGX405/qXokZ1NzNpe/M6Shjv4bsAF3rmSuH9XlgfyCCcO/t9
aTTRrSYmLe4GikvfrbQws8eDSGqXDVskb3ViGtxUN5wt1SodWQvccFwxDWZMWYLdLT6Q0fePyVDZ
2cqhFnPXSBvsM/Ruxbwf5d54iJ0xrA4lvK4Xijh7YPloTR/FgDoDKxJD+KAx1fSr1xm+INRW1vPY
U+ceMjfufhe1mh+MuYitx5QgZwbzhdAIjSnMJd63mpbZq8ItwOjHKUP9FRVBfo8bTPpaQiAraJKt
jvYXSaGtBaHqTg44I4wCZHu1ijTxvmtBhQxs7VmR1jT14yFi1NSwDwpIhQqfrSEhH7dI0992PC8B
20wSPBqP4Aoep4k/WEvXt8F0bOklD23J4Bo9t37UesF5wfux1wbtG3zjcCLFrb7tGG6B+unp8kjX
2SG1x8MwDw8Zj1fV6QFhZiRm8PO2xkQJ3sXeo+rVTSvELiwLWfOzpL4hZG1bR+JguhMRtGVfkqVr
GzeEkTyj3wjKJd5yAxG10R7dbjyKWNsXtXvMp/x5HJtXp2qS7RTOv5zG+LCGxk87e2u0w4m18JPU
4+GJe2jL5nCnCzYYokXqjdK/Z40EjjQ0R2QMUb+vymq7IDX3B7E8Z4STstYkc7d2l488aU9Vlp25
JVE5tL+xfG4ry76x7XpV5PVD1eR3peWV5KnZ21FY24RJ2nvP2eAX8XXS4KJaxzPkZ6WyL0MZ/o7t
8RFM8Y1r8JB4JWG3wPxds11XsffSgpMmAnkmIJQQvk2k1J2seY6GZefqDdwPtARzw5AtjX9NOo7D
fvYj75tEVehEjreKl/yZ3rTzc9LBMTvRhmQgcmGGw74tT44zvSXC3Vk2mXlqCqyKczcz1jnBeHbX
fbQDv/FinOJsvgHJxT5WXUlfBvVmvfAnmo1qRxA57k2nRjDKurhElcm9b/Vnx5bmg+22a+LSt80w
PRLTm5GK11bnRoY7RmE8R2axgxG6mWugxW4+vwHKrfFg5Ydx7NZ2InGgkZrKYakR6IZokeGhZm/7
qalW0aSBoWcQERgj0sRKNgRHOrCkvTaoZK75pmtu2WojQJjbWy2maTUkUa61Zbc3Pdxva7DhNIQk
SZ/ypY9ZeaKRASBxsHFlrlhHEAHMzC5xKA31rDyzKY22WV5urigrfZGkfMcfeZV9lZbe3JMgup5d
WNa2aR5SRkXD1XjK5urBK+RxbiLrJiVWHLQTyCF+AC8+LdduOAOosfSN22ksGyf5Mofzt02OKSMP
0QesVjBQxj1JvAp9k+gM98500/rCvKVY5VgQfF1vL3VNqMHkaf0dTDVv71XOK903b5maj56bhptr
yClrXX0b1V13P7R9uKmqhmAhLdx5izl+mNoUnxt3cQ8ojm/DpNzNOitqGwHKOdOcfSO1akf2+r6N
1IRXU3u3uOt3aFIHv5DGmQ76rpxIcGkh1rNVTyGx6xLba31BwKpeYzqkYGyJA++VuZ3DEfK2ylZd
n7yikVebdkIBjueRPxOpYJLTnRqS58oY7xnwHb1R4ZMyq5iHmxTW0TQvhqudcfRBnxaM1aoufphm
/WJYw94q6jvPmg99ok4DvG+I1wiEiHAuxy15yWdWncta6piFmugo7HZXTSNbdqfczL15sh0mVLPx
O0vGnWs1900cPjOmv7cc6xJl7cnN49vM64fNQPi5MS9XZ2lvBck8/RKoImZ8aXYm917X7tSYbpfG
Pml8XVlyQatQ2Rn9ziVPs3QjZXIhbPTTmgqyOZPt0KHpSKDw+YYm3w27uY9mowhYXNwwOl4judsw
67hpVZ7hJIKoFi/aSejlY7fon1gxdL/Mh1WsTcnqCpPkkR3jg7LwgrW88Eiyq52niZlhDgU2Jm47
mHlfuJeWE86905LyXQe/xFlYMbhJEse6d5sOqDNjc2n3xq7LmOBOrQRFX7Mu7Ore9b3afNKUsS/x
H671dnH9Qh/mPfmtZqC15pcu+RCzq89Ys5nTZ9qvOrd1Eud6cYBJS/h6rJ7yyn4o414D5DGgLx4B
sivT8ZDMWW1y57RX6yDrHZ9NysLqD59cL4dfQ1SFQTnU516M2iEZtfXCV5tHxXtVefk+teXKVeny
sLB09YHno493uZxg/DWbeoTpgZ3nxemGmf/k+Iaf7Vzk3DeuQE5v4OUjKoGoXXsBN9lNKv0yB/fT
7PLtrLTj3FYf18zU9YRvmmNqbQve3jzKu00tGNs0wlg2aczUvv3RN0TDA6sULpda7Hn9vBRRXtKk
/s4ndSTxE5+9uDpZG4skMOKlfBNHxHEi0+isp57rO4XS/M7M1TEcFOlGHSNvUgmuc3KjKgm3zspt
tYhUJ7S3TqlZo2ZlNJh7rWr+Lpa+Jml0iK/7zms+QF1iTGiabYcXomTQnELxVfr0DLhqOjDjdX6R
Z5I9wgu/KGjh+BTa4mHpgeAttUa4TByapwJpN31WJ5BmkKHLvI36WCdz6LNkIBoFZhEb68Kq5ANo
PiqAiJ7v+l3kqYsYRAtPVN8G8WcnrU6cZ+bVHrILEl+70QLhJgrMcHNCOKkkt9BbyytHMBry+J5d
vvjI9HzatbZ1Bqcdb0ZdZhdk58l32rNaWxFMLt414WkBM3/ImghzYjJ/w6xDhuLtSxlPoMWUPu+T
Hj2Zn04mbh3sGsqPjMI8xeGUHojYIAR2bJpVCT76NpRi2IjRmS5tVnUPXaecGwtK5rnNvDeo3mz8
kZB9hzmcfBBlHe2NiEQQZTyjlddVp5ZTcGsj6gIfmImHdi7TtQ4l/NKVGiM/M582IcqsVc3CBXuV
M9yg4xTP86AWcGdxTxM11+osxsE9qsRA7p2SQ3ZXe1GxysB8BEQ783UCZf+SzLF5ZDVk3DEcwJFN
dn12xqufPBKSTvkb6vrYBJkTZhueWPcXUitC7LlAXyaewt+u27frIR3NT7LF85OeLWRS4yk+xkWb
MP2F1dv7mJcVK6VoLDAn8N0/4H+PtljF3F1jh93ZCbt8nSf6d0+0/QYdbYdfJJaP6TRZN41nNA/j
YmqrWY2UZ4Wxj50lJDtHfg2tgYSQg+SgFo8PeiK5ONbramYhuvT3rVNcpxpuOjVbDLlNuSLe0UgO
yEc1Mrj9KKZqAl2k89zOJ70wyfj8XWLBlNVaOjwOt25sznN/1u0mMcZVw1IxxcTeEVnX+TNaMGvd
zKRaB/kYCqDXuZtjLp4046xakuRuRSaNl84u0NteVX+Mju0qui/s+WQ4NocrKdJ7PY4GdMPkSGzZ
5LFAmh2LZgtJiR2ORcERU60Fvz2FaGwRHd2aG8PIm1MtzXiN1EWtQFvq62pu+jUgiXltkG+y7SF2
bwxPjLuhJ3yY4Nl1a80QimNrVY11iaKqdBnBpDYpJla3Yk4oT5ZhS9/uw9tmpFoyMH0DLfGmbcXF
vwTQVa5RJXxcWT2QXp1PB4Rh9ZaW/2EeJgIwolHuwxnCz9A167Qbo3OqpjdbLt8igVk0axAaB6vT
1sSEWIcYuYjdLveSlUVmWvohAgILUoel0xTN3SpfDGczTRi9B9IPDuQetue6k+O2z5f8GCO/xvHH
IlGbLes19HBy8H3eRroDBRDd4wZJVr+GBzvjSbEfQ5MieHbUBjWYR0dhso6rJy8OkOOIY2eyPXAc
bTi3hVtvQjgu+65yCF4oQpO7cpm0C7tgMUqD3MVKW7m4/X3HWT5JBODJYyUYkHgiNrOB2RJBTF8E
RSzuHNs+tiSRryW4E34fUvdm5OhEvaeNX3lVRRa7vidExD3xVZ64MF10a4jKEd3F9k1b15cpAXId
C73bRPbkHRpvNGafIVb6oqoCiaaqo3FPMM5nXSmxEjnR56jth7WSWbWd5sZe2yoiLkO3CjgT6iOZ
l3KDnRuzUCK1TRxGyT4mNPmmqfp7drBi5bbR86AjTnHnMVu3zfw+dY2NJHBgYQWqY8f33d1Fk2Dz
0njc1oO+qQrGEENpWK9zUTab8GqbmZgT+KO0Low6Z/bWuVrRVRYrWoz+6OA/CyzSKymJWNdtUAz5
FRVHUBg8mJGehUhWidB2Iy080qh96Gb2u4UQGkuOZmh1+SWdZnlOvPAG3BntRGsObxZCy703o5L3
q8FCCmeCrL8mbzw5A6cgyPm7utOTk9TIUsEe4G0GHZsfsg/9zeBg3teZ3q4IPnHPHPFp4DRS7Whj
8jUXAbnwwEkCrPfmem5dhyA+58pvM6bXhfHqWgk5n5iDFzfpNM40Omn5qYXheIdq1EHm4Dnpm9OV
2bqWRrgPefFrxRpw3ZidPRKDwv/Zs/E/mDohcHrb6fde7aRXvT86z6jQ9CfZ9FyWmiXIHS/7hxI8
6pFevF5XLRyeSIPXDCO1QWdbensQYQaEjSVlsJkSigG0wKvBbBQyvJDibaC+b57nPlv2c5hZwWC5
PJ1WCw7CNAs2/fmHCdki4LrgeYMfsNjWxYhq/QYqs8655FGVuU2ZTrgncBmustlzn00CxlZI26Lt
5LXawfIEyAR0wwwhqqcMkT+yUAO7f+wGYVrZFItIb0eMF6t5sqRvOMsrj0O6U+1yRSekJrpMkGq+
OVCCxnw9fGfgSbEplJXxXpBOvrM6g6GzhSSA79OtmAZgr7KQmz5jXp8aMVIrWYtbSKjFxW6tC873
XPkLiroVi2ix16rkqcuNJ0Oi3FVlTCNfOdR/c+P4YdlySvBIyJY0dGvIEF6I5+aqvCZTgBJm2RB1
hsS73Ht9uban+s1N5S4NrVtrlu8Qpz4ppRxKXKIUcWB3N7E9fdn1Ym9SWxXr0HZpO5T6jKMRZyTh
jqSi0OQ1erc32tG55TvXnpcq604tV/yuSA21qnHr7+ImmtaiBpsUJa6m35IFlB3mMTk7yfxiNfOH
hmaNjm2cH8pFV/f2yICj6aJoDvK2wGzamTd1X1Bmkrcj0aAbEJ6S8dib/bgpndJ7CdU8vThWTR9l
Se0ML/Hc54mNIhPPRCQJxCHe5kEM8tn1xBH9Qb7JYbzkmcMN10boEKfmrRRzszLDcVsP08EFOUnR
sGKge5pdW743M/doFusr+qnd4PYPY4scf5KrIlvuRZ3XARP4jZMyCkn06kwQk0nti4XdSTvYJkly
N7ZqxQB8RVDTqnJ4FlPyHMcy2buTc3ET79Vr9WOKX6e2Taxu6SFq7J1cisfJ1uUGYUyAOX3XV5yX
XnKntP5xiOuntuyDtpI7ZqqbmDSLnnGIVwyHSCWrPBYbTD3fHQsCRSbBLNRtqS3Ou2kSrYbQNDe4
bMmWWpmNtq6idq2qeXlJ3WK3DJDpYodUsnldU6jnuXZsG769pXe0XGNThANRS4MEIzPhn1G30rM2
nlM814if46R9gzAP6ILW+NraLNEBXhCCrZr8FJC2SOPfhgL3fQbTDeJx3Zp4W3B4HWZPPIWIkRyP
KHS75ylaVl7WkGWHQjSFru4y+Rcm9xvaqysNyI+Kr8Kqm8tUeGo3mtWKW+OA9qR+HS3rUDjtNh7G
vR1zqyfhtI8iaxVX8N1sgqQY7p66qtzSmPKshtaphFjCwCCYYhUM/KZZVL3VabuKUqQaXrIqyvqW
beirq3EMyohLWxenwinvS8UACYE2oxWyFsDfbdzKYCtg8GH0QeqK0+SqbSyGgJnHrWXVYHnSOED7
vHY7udG8rDzxVp49J3zsupYq45c1mieVJBuINbf2aB8bTAsrlSNXCfPb+T/YO6/lxpE0bd/QYAJA
wp6CoBEpR8rrBCGVJHjvcfX7oP6ZfyWqVoyaPd2ojuqu6BKTmchMfOY1FjCbaeBDqD6T7NhqhyiZ
f+6j3ozHWHqD8M1FMlL94o0uGtWdynSWgJaR8ujF3g/AyEz2MzJMKIIgecDLg/qotBnUaCnEpALu
Hc5BY1/UVsF9YV1IbbHDZ9JNdM6ylJ9lHml/yxmzBxp/TtHjVcxbfl8k/rnooue+bq9HPwtpITRb
NZoWgaJbBwrrI2FA4uZe2ywN3bhoW0A8kjQXMDEAzPJu2ItYpawNYACkVnTNC3+fGM1FRUg5yTEF
BJXSGrOPO1SFdLvZIbJ1wAWpdSqz2xVJjQ4ThVh8l9YhYvCFpuyGtIX61iPFT9npGoLXuYbG9MLw
+wNw2Jsg8VwzUvGKQ/csE3W/bEWVOI3NbepJkLECRCdXTShvwgD1KsG+IrddGpH2LCwPw7y4fcq1
9r7SuDoB5E5uXJs7TR1NsGjVm9y3vF3ajyEYzqo+OtNy2x2y8KkLzD0doztVzywq7+1zIrrdFFv2
Gb2IW41bq6A3SI8TtYXgdezGbdCh9BQZ16MdbXzL47qk2aOENrBoz16ZSnXodYoKam9jARYOu1JT
zvQ4XXu2fmdN0pWpEifn0gRvwddu2jCrFx6aMEDPL/oufY9wSBhKdV0M0pVtBC82iKwFdZczTyPx
m1O5nKn3Un5FbuIKOd7pSbDz7OEQG+WhlWnmBXq9zYr6kvffcx5in2Qo1l3iB8M6VRviJxOXMLqC
i3TKrswqPq9Qt1l70vRAB9vp02GHLtAVUmQTeYUnn6OUFt4oPnm4hHng5TTRleut3CfS6NT2ZgrT
2zjqh0WAp98yliV/hBZVkXZpnnJm2jDMFTkez3tFBg1kT5dFhTi6VXMuOB/JWT2W5tofNAtVJlFs
mtJU7sa5L4j5KxV6xUJ7zVQbTBIHeHBqm1HwsSoMjXrC2UcJM4KJTWdPu1AWygV4qGYRN3VSrnIM
vpZKVc0hkGWsaCTTRC6T2QY0CW5SPEVeY6FG18lYUvWJ7bGEQ+LJbhuG6qEbQ/1amAFqTmNo+1hc
xPJ719lUYtCRaLmIPNDmvoezQykHr0kweNXGC/GLh9zut09SX468Ifu8v8YHruiRxLJaXlaY8OFP
Fr6izolzWppV+5Lu4SaPVfNGhPb0YEg6aqFpZ11KdqkA2k3ImO3Qn9y602T8jJPhmtKhePKkQH7u
qSRvQFSBq9IRB0FhTvYWEW24ZBn6mKjCBEtXnhn2h5InsxwJb5ZeAYsIrme3zGo/fLFLE6WJempd
Y2iGBV11QTyOMZARNSCF20GsaCeAAs49+4DkGi5rck3emBBchNAzVbFSqJJwsXf9BVQUlNNG3eAZ
ZWp/n2TegERkZ247vbdeAtwBVmDWhls/bjXHspBH6bVkuIMBC6oR8J0PgMzNgXVCtul5ASDnUmxq
NWu31iwB2Yf1WxQEz2ajN1ch1YOlAqD+tk01uXW0vO5wWovzs3Fq45tKp7Ba9CFFGeqq7lQpysLM
9WwR00qRARqyEolPU5ICqm5Orxm9QTQObbs/G6Q6WRd1w/0jT+bKtMpiV+ZVxgHiait92dVy5TKn
5r4aKLsdbHmKd2GjrwEm7GkNiUOQTsTBmH7VSxlUjztYWbbsiLYfhnpAlBddsaVaNxl6lTrvf91P
KKiHY7dsKKG6qqDU1AmKDSVQ4QsvN6VLLFCAtJodQEZHD3FYBbCXXKljT8ss0/ydVg09747em98m
IC4cJNTayxDOCxr2SrTzAi3ay7n5XFZquaL+U6/82EjWxE423Cc9RZEs58XeYll0KXdmHrIDappN
MQ4eW8Td7Bu7idHZqtu8fpsUD51Jv63SVWn27ZVVyCnpmoE6YTup7brrbYhR6J8MpPimtp60umoI
CwDxOVUAFBbLWaFdeNWgbWvUTbZaXCRwpsoJJzsjKOJulWIovmlpgM5w5cgj9lcr7RaEn1q4+iBg
ltgyFQC4bPZVmrZQaItRGokYm/FyiNEahD3RPCq1km7iLgxcW4e6MjSNfgGBJuczJeOy8GrT1WHb
saZjCocjylXnH1MGYqdoFUoJtjpCxLR8WfW4rz1SiTzxlEfbiIzgUZgmgnuYdGKkYBoDQoH/aAKl
VEpakUu/A2BFewNJVnpjTSlfYl9aN+t/xGkc4RJOoaKIbPpZQchYi5E9PizwswjufQ/rztVvrND/
ofM+ofNUDUjW/4zOuwOKfwTO+/0T/wbnCegcum4a8BHAiukGIl3/Ej+A6aEhJQAUBBSZZsizRNi/
wXlC/idC77ilQAIhL9c/UT0kof2Tn7Hw//jXhxr/K3CeaYMBFLMKAowU9dgmHbh1p2k9InJTmslP
dTIXp6A23jbyQPXk08r8ATP3VZ0LaNk8liJrghmbwBFnTN0naBnssVCEZSyWWA3XbuwZ4XWnmtZK
xFq7bvGGvYmjnAyhCqYTaL1v6LJ5ZMZEMcI2LEs9kniwBkGQrMKhin3K57kOBaygOfDz9L5BAudB
BPPDclk2VWOG8n2aXqq1jYhzBgl16wY9OYAA3UV8SgDnSNroX6v4aZgjzRalQ5+vsBmmr7rwss0A
WPRlJd0WmgQdkbunXeeDSWU3SLiu9CR+wDRyHwytfwKaeGQI/u9vAreCX5pumKBLP0+4T1CktHqe
Z78AYu7Wi/xCWtAWXOhrhd9xB+tXykJ1KE0vGtfak1cu0lcaWlta52en1L3/+IyBmv7728z//9Py
o+QXGlitimXX+znJvH4uzca3f/eMTZmjCizS5gGDuLWOmFGaNva9h1X4Et6ivpLUJLkseBvi+zLk
J7RyjueDWJaiwKDUZN3SUWA5Wl1N1D6RdYT1GuA/p4xVnmjTnILMit+SZZ+Rl4xjmmT27FkdwNqx
QpHcIjjNu2rCG3eIPEAtYzBh3duOtaMFgZetta4NgnURCu1VkIBMeF97ongGKGirsWPKVtMBq5Q9
osW+x5xtsAIPmzQPOdR93JXwqB0aatqVnkixD9enoE9V0dum+6bVis5LSjXrXZWE9CzJNBPCvAwd
5z08ZgA02jjKFFIjWNmYriWqdZGOrMxZFKM5ECO6dmnN2Zatn0Ph8skOSzkMHfx/zJlQNCjgvMxO
cwEOjndm3wAXqbpSs/CAkJpkE86/r4s4rO1NUA1FdIM9TkFZpy/BcVplSUZHnmjfw+j2PKBorW+D
eVF0+nGj3gHZkKCJ/kqzSQMn0BfKE7R0T+LsoRqwRKkZpXcpLaR7S7GM3AVXMLiVn9XRutG0sAJC
Zfn1akKSVl3IaYUOpWTmiGJGATFAoaQKbum1Rd8q8MTjEGBoirhb2JwNaZK2G3+SpItkMvOYjnBj
vWn5UChXCIpSA7Abv1Hx+fGAbwaJEtKYaWXpItQUq1wjkEf5pzcS682WI4qea9MerJ2PJZ7t2uYI
H1kSVimDOm6SFxEJasxV2k3jKgsH8D0xBYOJ4g4MPtpHmTSDuZVrtVJDzzGM0boukR29pjNq7iu8
xV91zki+SOAyHewuUDqnx1lbd8IY5hX4N2PqXCGN9UcwCGRPdR1tXSp3EAWdQgv62xitIFyyjH5C
lzYwLYTplbJSnK5Qk1+8P6nv9kpXPoVa1qSLOlADoDuSlZELyNovie7Cpa/RP3I4sAgDBLhwm8vC
9H1C8cZPnjQ7w665FQMC3D2OVh8xoicXVP69X75f1NfE3RNJbDj41UI12+6qH4vsAXwfF6xf+P5V
KASm82YWW/saLP7kiAyWGOgAqbsZaES99XURFtS4+yGnpStVWNYbUvAwlYMXualc53D6MUYPHE2p
kkuQaU1Mwm412N52IQA3NJ73Ktb10BXF2F8KXww0ezuUDCoVILDrq3J9hyqAfVa1BpxANTENH067
rPNekPHtDccU3pUUdvJ+DNIWLdaoKoC4ok4WOMh+IGYSs9GvcAMPUXJNTAkyVkLhRoNq3cLqVMSb
qWidvMvtVL6QaKg9q4VATI5tZl1hNZfR0GqaHoKZmcjPho2TJzLLoVnAiy60g+11nEuvgAZFc9J4
aaaRzooNNWeGgSjRVeYV4x1bCkC0j8yIC2SyHzhlUQEojovyEhY5yxRRADjU3CEKVSQeA0nzOGPA
aDxdeHqqJRD8RPM4dlZKp25sdDdkxxzSDKw4SLEqfc8QEkZ0PxIx+3YEKMLi4K2G8mypGhutjNKd
rmi4SVpalOgYIHK4aRkXZUyCi2YSaBlEzOm+9HW6oFRNVyMEVRygSDDG7UINivwZDSGTW0DRu+sB
nsyAxKBVvsuyBAzYECqo0VFShnO9xTHuPIzLpnaSgFRtZYbmFK8Qn7C1ZY8OnbwsDU/HEbiDdOXA
atSHPZ69aPqGbT7SF0qL0sMvqdatrVfDHUNZp6yQjSdz0NbahFDFuYJgxj2ZU4u+CZpHN0GtyZTZ
aiEHCy/sBKhP9AuSJcy6arqYqW3XE1omKpIiSiIcNauvgL9ExVJXQJZTtaD/OxeXdSonqH1HG3kc
S2QMqCKIjQb6lwcmN4iP+IZW1AtULyx2MzWbm66MwKogz0LRJZMz2Vgb1M24BitDQscmVYZurdo+
oBytEV6/8Mcc2mjvq0GzHKw2BkCPtM3k1GaBQP5IK04GTI/264oGrtkv41BuS0oxFuz8WDedsQ6S
/mBURUgBy9NVscPCKejpUI4DWP4uSKxNptF+csU06NeD2lfFojAHoS8DOSYPnLIQQIWS8+VXqZ6r
0g4pF71yUoxEJ5SguFEjpSruCDB9bWkFXXcJiVsylrigJdYSxgMoy9xC4WOZYGJBo2Eu6i3IhtHj
NmTEYs91+DFAJ309oYgpByJZFnmkNrcGBfXe5cUpHvQBMZUNPZLBhqzpsWBIbpXDKlARuVvQLPB6
h/Ol5wtOTjsh9B14HfJHoZCWYKOE7ABZzNA9tpvogms1sil2AezRRhXOJYTNG8UsQrD8naffAPXS
QBd7akbQCB3VxRfeNhx8OXSdj1CTKjq3rK7/KOrYBDSfRmWxSHmfk0ujuduszbDS6m2i2IFGbp7O
LSrmhj5aZqoPZOkJRg+q8dg0EDzOpUCqc24ydNFnspo4L0UNAFILzSZeVUCgn38HcP+Xsn5JWRHL
+59T1vv37H1q35OXz4wyVeNn/p202v+0ZMOYBfGwEcAMgtD0X0mrKf4pNBORPJsgmLj0U9Kq6P8k
BeBzSIPY18BU/j+hTIaGZhn8jI3chmWoSNj9Tc6qfs20dN3QSacNZAFVHbEEsuqvob6MAlYq5aPn
3l+hZ+O8PYfOdehc+c5l4Fxev6/vth+Pb9ubT4v0h+xVO1JF+DbqUew/ce/pKc5U7nPp3O9z5xby
jPPIH17fzynYzH9+Xy+fHl4ud/eX5y93Hzd3u7d975z6Hkzuv+P175M/yv9ACA3SFDP5PL9X5Ncq
2P88T3tevZ8GYGN8TqTUQWtUfZ5n7jze71Mnd57vH+93r+9U0pxH/nlOncm5fb06nF093575ztnB
uT47HM7OLw+H88Xl8nx9OFsfDtv5v5bb7XL3fHN5vtjebBdPN5eLm5vd1X6x/djdXG737m73ceL7
63Ni9MP3P6bmWQb1SKnl+188Xzzut5uL56vn3ePjen27u3j0neX54Xy53p4vD4erw9Xqav6K2/3N
fnezvNyeyOF+J08/fZejwkMOoqqoaQCwlq/ztmEtX19v369955Y6BMt4eL8NWUu6afwnhHznsH6/
fWd5b4d5Nz/wNx8K5/opcD5eni4/3p5e9oGzfdmzu56uP9hd+5uP+4834lB+3e8/7ksOxOP+/Pzp
5W33cRM4+7cT6yu+MgS/bUDjODGNGwpdEElcd3Xhbi7c+d8rx1merVbrhbNwlgv+4GzcjfvzxhTz
Yv20mNTSPm9MhDuGhE6v5zJDtuH+7WP3epUy39fDu+8cLlmrzDl/2t6/XL9cnniS86n6aeyj6kLT
azQRRiYtGZvSeAjlZz++DuklASp2cvn+56n+9mU8Ho7ynmFCnlWEdWxIjLt1mxBCeO5UlBdhf97W
YpNavdNpH6WZLtHueZ6Gl1ASy6w7aN2DpuEYq22l6WWM73o6Ie2tL8LLn7/VH+/d/1eOpI4mo/L2
9QHgw5PJJmBadvPtK4reziF0Xl+vX86vX56uL99uZOf+7dRxVv507X4e9Gi7TUFVAmVl0FoGUaw/
mKhIxHR+xxvL9p2qQXPD2inNieLWt1cMVRGSQ5uC3vxKO9bdH1FwpCBZovdW+rWL/tJUOVba++7Y
dNOvn9f1eCzTBMg5s3t5R6po5R7trarrmypv4DjiGNRd1P0oXjqtVw9VFKbX/8FQhgIpnBf7XGD+
+gSpToay3UWWm5TNdKNPfhMtRkogYOyn9O7nseav/XkPz9PSKSlT46bkSrDwdSwzb7NWq0zTBUSs
X9m17i1xQkxObMo/jWJwTpBYFAQWx35qXQUPg2qpSSemxRS8N811BqnP/Xku33bhPBnDIvShUg8z
4dhavdBDOL4jKmBqPRirgBr3Qz8lvlhkyMttw7RSyXO9JnLL2ILQivDTryijB+T8/D3+OFsUoCzo
0iDO53bC5yvQbAPUNXLgBxD0DMpJYJH6emoWfzmKRc0RXWUKeLJBpf4o0qn1AJtUrxVuW1fhOrYm
FYGNIlj/7SgaxAHElalJQnE/LnD6wNH6wDDh5pSyTEUwo6YW2P6JJ/ftcFGbVmhtIg+rmLY49qM1
kNWL9BnwBXfX3galYi+o05Os+yQ8P09Ina+iLzv+aKyj02VjuZBS5xvcsYqwQ4phApmLsm42beud
RWa9TKT0IUfntuzMBeY7G/bZUiqNlTK0GwWcNHjmpT5ML8LQXErRIAo7lOiEcjdEf3kRQOazEa3k
9UKBmRj/6FYNFLufe7Kt20p+DWkBvch9pOFKhP+PV3fLn1fmjw9ByCgKEEXDnjtaGFnxBPB8FkZk
Ub5qLPEoLDCOYQTl5eeRvh2Q+RFobCwmJtvkKl8PCKl/mogc9SNPpDRKdU0+l3RhnjggxyGyySgc
DdIP5kIja/4Wn3oNuQcOfCgp64RWZwIXCvtV0nfqpTFCKy9w4Tz7eVbfdhZtKzIqmc4ZGY+OcOnX
AcNGQvJCqUZXOa+u9av2PruoHu03DWS20zxgWXk/Xk+Xwcv0EV7bW2+J+t+JAOh3j+zz5j7+Ckdz
7ocykZKer5Dfixv5YF5pl/mHsfa3Yt8Ds7i2gCbfydcRAIWzeiOuxK124qo/XvXjb3D0QukCAa1k
lvfyywjVM0xwfW2l6v02h7Hx84IfbyOOhxAIidjI7RHnyEcbVor0Qm7qpneVDtKnYk3VDWV7+fHE
KH8YBlQ3V4Jgp/JeOVpTvxCeAkd3dLUgPQMP0rtjpzxaYPUoUsPer4BHxZAU7oTSrwc6Eq19Z6Yw
CAsPgUhrckw4nXb5OPWrVkeFNNglVb9JtdpNpQuVsqgiAz+AuSmiFxum54gxVP+kKE8DUuhecaaM
43qS31QeoCw9mOiC4WCzNMFdxeFb3hSUcZOVDpjzxE35h3nTcDY0WlyYIFu/Jfk/n59Is5PJY7pp
PtmvQ+xrz3manLh0/jAIEZwmKOuZqqnpc0j/aZBIMZBoAcriamMqY0za7WHGDNsTj5AP+Xwq2CgM
QnSA/okx1za+DgL/oKolre5dQPWjY6N46CSNFf0HU2G9sA9B2obazFHgjX+07plq1EOKq8W5TneX
vlhrnbhljhO7eS4K5RQUH1UBUmY+f58WDHKjoQRl17tDHM92iQngHHpwFwMiFOscOY5FPA7qxc8L
eJxY/R6UzgHrxzpyuX0d1PPTPIGG3rtdbeVbs6peSvS7wsWUSNAy6hJsnIKwhpt4rfL3u9BSTGJ8
YBhE4L8v3U/z1UUqZWmcsaq6gNiLRJ4L8Ek9cXH+aRtyl4CyYJJz2vR1ggK/IXmqpA75E99cRXrS
bhXe8SccXJTjy3FeR20uvpm4YmjWMbhCSvDTzuu0dyNNFXRU6I6Wo+pfd/1obWNvNnOOh3RV44TK
XxHKsu7z+skeko3W4dlGY9t0oiS9LXpzSZPwhA3e72Du+JwYhkE2QD6A3cbR3vLVFvQUb0tXoa8N
SLGpsld9UIqrKgSO4XixdzAw1d1MZMOk8Ypf7+sBjPdCNhKVxtWkZr9+3njzxjr6Ruir6gDliKX5
VkdXPJBeAw4MCnIgzSA1jAJaB9jMVdL2p47v/FFfh+JmMFFwsnlCxO1Hx1cvLL+gd9a6XWhBI/HU
wWmQ2gZVRv8Knld4Pgl5A8nzQFtjOBGrfJunIsvWLORk8K95o3/df6hqVBaCHpiI0KX20UBP5h64
2SX4kuO9rCx/XtZv+3CGKiBpKKOJpTDo0StNRppIJPTTXAT4rhKpeSwEbTzPHJ/pGcsnTvC3ywNb
GXrtYKf4HYWxo2hPQncZercZu15kNkt5hDuXtVN7ZjR1d6ghZ/OC6ZM1fijW6udpfrsrf488RyQs
L0fvaOREglBf1XbsGiMdTlUqzqu28BcYxDwjzLLJ8sw/8Ry/3SOMSAiN9Y3NnYW62dfnGIp6oK5u
cFGVlUzjcm5eT3ni/jyvo8dnzPn6DJPiUAh+HSOlUhpFSWNONK2USBfnqRUm9QHZyUHMjsvoYuTB
EBcn3gFHW5RBERFlx8xj0pI/jrYyHYFFq6kwhSuK+lcIfXBNn4/mOgJT4uXnCR4t4zyWDraOcgTv
GtSUj459R1rgYbaSuk0TKnsvKrzZ26L4u4f1exSEyjShGoQgFEC+PixvovFcIDDiCrTB1pMSRC8V
au1/u27sB1u2ed8D3eEWOzra4VD6Rj6xbmA9IZulos4eIO4VyaqtyvpE9H2cAFD0AHKIGOAMpJOZ
0tEGHEHgJmWHiEdoWsI6MwuNSkjmCygJVqUn2l4G3g5wIyvHybgq+ip7mgoki5F1acdoieMjDBY1
hID1nGJu+Aq3O4verQz9YUSSs34ZQFzH41gLVXz6Bgjs9a6b1Brbrii293+5DQi7UdMzibqpUSny
UdwmodJfVfh+IAgQBCtrosThKXF/4jQd3RIoCTPKLHmIjjb1qeMQ1PfzEnMFfGVQG84OKmD951Ky
uicFTP+sDDLO1jWacfuXc+NBWfTF2H90yZTjkKqEJAKmiwclpsjGFQI1NfrV3om45ttNIbh2ybBx
4jK5lL7FpKNddmhHJ9gAgJtwUq0ZUFogXbIWjVxKzwqFBf3vom22oII0uj0rPLKi32bWsHYoK2ep
S7mxXPYRVseg1vMTh1cRX9/Xv4cxFKaGbCW1hN/V+U+BYQwXA3FZdArKAUYxrFv/En8iREy6ctoq
vVXclFjO02wP/VXdDsGyserBURAeWZtl7W8Q5VIe/vaZzpE5KYZmqLxurKMoMrUaLUwjiMs2ylGb
MNL7VSRV4sTMv12OrC+lSSJV9irJzLwwnyYO9TlM05JRokoPb3DFDK77CFLr38+Fq3EunWjgKefO
8+dRpBrms6g0rIlDFYZNK7VrWL7Zf7BXiHZUFSl7QyU2/jpKHOS6lBR2QkzfoV0z9KoLJmf8T+bC
TChrMRA4za+jTChVlsSsCfeVknzkQu6XSJmgif3zkn27SHgwiIBqPBmqTSSzX4chJsBDfh4mqXNp
j+UwbL9wApnSBM2ammN8ZoaQgH4e9NtreR5UIzSmaqowtaMVnMIGTXTiAdeyPPxW4kHeaDFUaaBj
6V9fWVwgxMfEcjPC9rigFgMt0VV7CFwqxaRhSobUVzQlceH+7ZTYCyjMKYTyms5L8+s6oi6lAbaj
yJxBU3kselKOEv3PUDWWtt6o4v3n4b4/NpXWBGrtgtIn3PWjFUyUyqgJRRguh61UcUvoq7Ef4b8U
qMStY7QNNjKPdv23w87nGKw9fR4K+fJ8dX86xhFSLcApE/i0MgKQS0NBFH+tlzO9r61G3VG4syLX
T9PqRFX5KNHh4py3DLsRzUNefb9b858GHiqlawY5kLgpe28X5GZ6Fpso6k/DOC78DEFuKYmlS+Bm
kYvBWX9i3t9fSdSTZNhbNgUZmUDl67xBrFQDfGZvYYIB7tBVm4LZbkKJEHhMBeXnQrU65cSWmp/h
p+Tu95wppAPrBA1j2b+dXz/N2epkROQNz1ugBiktpTYGKRpFw4lRvp9FpsZYqgIJVWVLfZ2aHTUR
lALVQ52jm/pz/EeoBjYBMBgX7Rc4vj/voG/DEVGqskkozli0Jo+uNb8dNL2FWIqg0CQj5BLdJ0LW
NmqJdulfjsQ+4S3wOzVl1xyPREfSBvOLIn3sDdk2A5Ls1J0SQ6qv/NXPQ82H+8uTItLjMPCMyNrA
7x+dRgNpXW0Cn7gIVLNCMEAdur3RJlI4OlEsZP+CjBZWWRM1PiJBokNs9G8DdpKOuT5DqZdPMtWj
ZU1qraJXlegLfMWgQhciQ3kO1uB9Xlra3yY681jQHmnx8Es9BkmN8GrT3EIVLIjaYtvGUn6hauGp
fPHbRmEU9jxFUIWXLZf3130ZjV2WSlT2oHjKcbmUNAnDMJ86qwyoFHrvX++W+RQA+lK5u+fo+utw
g1bRs+YNAh3V6HZRrMJzzgblykwxJv95t3yfGUPNxRq6/xTUzKMT58ciCxKkWRcp4q+j2+ml9jSW
EkoHZatKJ1613y4R/etgR1tTCYsYKvaoLfy+61eFmvUOAjDpifvxT1OiFM47ncY8x27+/5+uKi6q
UR3VTsPBwEREJmoq8+CDjj4XlaU3/8H6mVxaJi91MvvfMLNPg2EfQXe6Zf0C4ekrrUlkmCyadK4C
9z8xr2/3PsSVuXti6HOxn77c13lN3og2VcRQitnW+2ASljtZsYyeYjKi6pylJ47xH54W1QqZupOK
+qkuH61ja3eVCPNaQ72oMW+7VPY3tpnm7s8b8I+jwLLiwqJ2961kWit2kfeAcRchguxXWZSoZ2kb
RX+dCLN21N9pxVOlJr3/unZD0KCmZCZscxNpzriGA6/003hiM/zhCWkC1XdcQ+lT8q78OgofPdVa
JqMr1fjmG0+wWLYGnP64rOlggjDvTize/Ai+3vVsbwqfMvUXwnP9aED4KJVEeR98hgQVZSFPNe68
PRXIdwrdtCp/flTmH0YDKCFrrCR3xXGNP+wSUy99RoNCbMNwDiCeZ7CVL/y+QBfGsK+6XvZPFGRI
fedZfJkl5h8k37xTVIItxPO/LmvTRZM6Ye1K/75sbgsFSfdNI8LmHDiPQPyl0KE7ZmotPYksTy4w
Ju6pvY+FtUylKTJXsZ2hZmTmTXjwIzHaTq3BSkClUYMIXekWVpbCT2/iwiuFY2Cahe+mgdL+ijCu
KRYQqYIbj6OAE0HT5DurgDKy8CE2Q0Q0DJ0CnjSod2qp108pVDa0K/wCGkbb5OrKNycPJE2jab80
fvgiLrTJwpPKjHLsg5F4cDW/iOlItmbTIRGWj7foSyhnVTAjLHI8Q7dyJJvvtmSj5pkKr1nHpRed
oz3kUz8Unu0vglqProCypNnCL/tkU+GU5y+bEkfMXKOY5bQtpWIHA8H8HPIEZpxBWEoIdlemCokh
ivwnzOMLKEk+BrJOLUdiNxp4f21hAVpUwrrOgjCAgeRDHCBdzRp57S0JYfzUdo2XOCmvx9jxkTY8
tHkRjQhU8bp3qEiFjzpuQTCFVCMfV8o01G++ImFEqfd1fGtbiRjPsqyxEFSesj2IJqSzU4gTt53I
Q/j+SRPu2sIw80XUmV3llDCsNok/W7CoClo9UDMalG7lopSu9XqKHn2FctOiCXKrhVMCPX5hRjoq
SpKFvCwkNQlD5tpIy7WJ8mQBIEz0k9NjJhlCtCn6DbrO1eBYgSZ6rC+D8GlUjOAJyStk+qp6UPUz
CZmFzm3BP7zXYL/OiYVZtLFGP1nWy6FCx3HyzxEIa9KliEzrJcKFSnVi3zfTRTMThxcYaUAbarSk
eTWLHnuBNIy1h64aq5d+rPUL9HeM55LOtrnLER3rnbYzS3SnWpznUttAlQc6Yn3wPbQVF6rmlXgm
Q5fFbswwIftD4pkQTxy71Fp2dSHO9HAKJBcf7LmXLosKjbqYwRYitsRZDbPkNVaH5NpGCf+tDRL7
AVJtNCwmCrw7v6jSZ6XQ6gc6adJdiMXTLz8DgIbYeG5FC4OiX7k0zU4+C0KNQMwIO21cam2m0W4X
rRgWWdDJVw3ua8ai1oVyiyxJp8OXsptrxIQLc0GAh8oIkh01KWNgJDvBBvoI4Gt67uBLNYZIKLrz
tGLh33Tc8LfdaI+PCJO3yA/XLcKXUF36wkk0q+kXgVmqS/xO9XRF9uhHq5zuKBZtXYDkGaXmfjVO
Ur221VGasaaxmRGptkWz6DVtuk+Trtz5ZJPhEucF7W00OxRVTdTR441hdyXqjoPuLSpiN5yB0ABH
FtWvoKwE9tRuZcpJD1STJn2VdUK6KGF6PktItzVnYBeyneyFBWrEkLf2oWUl2qr2Gv8snsoocmkF
Wij5QriLVxLonu6sV4koVlM9JRe12env2BIOB6PMJgO5ha6CdMwSwGBNm0p2UeFNbqUSDz4JtvuV
2tcQV/0x7fzZPK8xFk0SWs+TMpSXacR5xNoj9e0lPctcX6WVkm47MQzmoqil0V6GuOharjB/i8Lj
yVY5YQ77zVUoJgB2JA5h7fROf+0mv69wgpqGe15Chrlu6xERr0GRsmGlSKoOlVZNh2w1WHF0jSaE
Jbt9q+u3rYKIqluIMcDNtanay3pKsSTtsJuOF4Vq+toijqUaHSUOvbLoi4meaZ+WioynaYPQPHqe
b2GjW4hl4F/31NZ1fT2Jwt/nyPU9qyTiH2jvltwaQ9JSgVPSxGXjxNjZJDhRLELNy97DsER4psqn
JLgqZdCw9JvG8Saa7RuBPUf+L3RQ0g/kkS28dgnKu40yzrTeITBs5t1092rT1ltfh3aJs9cQ3Wpl
bbwQwJfhCjHu/pLuv/LhDWl2JaFMOCytccxf+pJD7bRxLV5thGOGTUvWWThxHyfPyMdjXI1T1qzu
Q9rthgJXtm0Thv/F3Hk1x82kWfqvdMw9OuBNxM5GbKEMrQSJFGVuEJREwrtEImF+/T6gerZVRS1r
NVc7M33R830SCkAizfue85zhhxUT/bNpF236jlZp0vcBz/vWAd0X8+gqRq2LmnrvVrTqd/Ek+DuN
RIML7WvBWBzMKlMf0jzWPtCV1R5nfRnfrc2Bb2MDwngjK8t4qHEVDjRSs4FOhkvUNAyvifpo6kx0
QXDb0WssgWZeWXU1/GAzJe/HaWCwuX6t7nSiRX4Q682KMI1QwzdBaXSPiatmpsY8ZiVxoPmyNNdA
SwCXpTWJvmBWQs7H8UP3K3kZRxrr8EHKovpg6SD2oa72Vr1tp7LNw4KAu0jYvfypSNK+nCbynVNR
xGU41Lw4xtsaAd1CZbtnYXO/Q9p1sNr2xvSQKCv/2r5ESFusRHXorcnS2iTcb8FL3HRStBgLrZcY
asfS1DejINw5JLKYnGplQ2ZBgVDeFC9B1qk3Yn2em1HwdF7CrkkfLD4VLxHYgdSIw44R28YbvWPm
wzQJZQveEeHZbcwv3UDXJVTbKeEv83PXsO0xXWGI+tTWy3ZmM2vuSWiEC+hjxlQbMgCA6QaZMtO9
7bZY95jfnYfYX5z5wsV2eWdqiPl2iZY2JNOgsFuQ8q8x4fEYJ9bGWtPDsTxzF8JPmzVyofJ6jGlr
4jiACv9z/5JDLpM0ENuhVtyA/ZJVPmeKbE77JcO87oLh07QGm/f0hcVWS3zD4rH0wUQSKTHoRA+a
nzvcfNe2mvNvVKbEe60nOH1aI9S11MBhTJODZHUU77FxYN3Pb7tai4cQ12ehbcQayx6/JLSb5oBh
NAZDQ4Z15oLSXtoWCDYdWn2rhNY67ATGIt9oNvHvgyzN7600GhKqC5H3PPjJZ9IhNF5HVQyBRxJj
d3ALNTIOodIgaXzJm0enZcT+NmPDR1ANxXSZ/TCDwvYAxHWFti9U0zRfA85f2VZjfWm2oIydO2js
SYAZNSHIfcYIC7Uy49kfZK2Sp9HXQQjni68te22oqi9sO3E0cUAol0MvC74YY6G1RUhSk8UXE6x+
Pjvgwz2s9yGFYm7ZLeZ70xc/cuXow54eY7mELEu4cdMqJ34iyyotv1JUYO0tdMkAQz05l5VHYQLM
yRWFxJ6bLnM9vx5AVkEqwvWfp0OYQcQLPvokGgDGH2XtfZm6Krn3ikmMIeVTUSTgY4WbXNLj0JYH
XxOd+17Sc1su27pbyiuvLtGBFtnA7iLMAt8sr7XSbTBjDmD/D6CS5+JDaqXAHHOIidvEIrj7SrHX
Nq+cyinkTztlk0lCkdDAHlS0MEuMnNVAwCNMq/kwDn6GApAmWRDvND3Tk22qWkUQRIFL5SuZ8W08
XdBo6VpiSqx4Dq6Q31T9jTBmNn5MJ/ZwV7K/Ga4nBcX4gwWaEEdththG7Pi7rXw/N8kYfIJxi9hs
dJQfXIxMEfZHiy1PHI706PK7hsTs6pM/mgWx1YanF8lnb/CJaZRe5utf8hqkg853ArOTxdPhyMC/
6fiXvd1BAq2rlJgVwriQ3hTkQcD4ZB01oEAWpJywSasgoLIYOPvMY7k8iIp5+t7oeHE3wwLa+MrL
eqFI0pAQ1uYu89QnwyiWJbJTKoBk9ZZTiyBvRJOfwfOtvVQ9+XEMxxGS/VjvO0urANCPMtUePDK6
yvcd4mLAjaSQO8vWbZ1YJ3t8XhG9A9zNb7Kl/02E7MixBe4XxJcUmHIiHpoRwPYuGRAf3BPgSywO
kDJLO6SCsKpbwjNauyO/U2nMBiTefOkHYwKh76RGsbfiRbDTc531QNbLFXXaTgkX5vVlly0RV2yn
Ai/ujI3B7qJ/1+q1YnLF4AGQTgFgXq5lTA3hOdCDudxZUL7NR5fIeP+2cSupPrZ+6VgHKQiqZNfY
d+oBL4W3Lv9jVc6fZ0MqkkY9b4jFe/h9lOzJ3iXtOazLVHDkC7JG/tQLv2CrJmn1U5FwUkhlKPfC
urHKy0Zlark0c80hSV4ZfTUT69DV5T5L0yK/Cfo0Azg55p6KDH0iRlq69vDVU1gZ3luCwvnGEkIf
fmLkcOqd7yj1ecpNpmjfG+1ua/uiAnVfLsFHmkRGvbMAfDdhOiMI3nU6pOHD0KUGnF5bepwoAtsR
+n6ZxORJKIoASXa5iLuWLR0Qcu8Z9JkRv5t6je2dmhfrUzypbAxrdvXzfgDyDR/drDxrK02g29eo
A7BY6JUFcTggX5Co1i5X5r3kJdZ7OAUVocZko+jfjaC03QsPCLmFhVpKj1SebmrKD3PvG2ID+ltW
t0Xux9ktwEPUQzNEafBs2ri0d9TygdUOmuWAX1RtLj+NdlPnJL0B0gNskoK8OARo9LPLZChW6oA1
WtpejqJ9jkm7/WJ4y9JsYk0M3qVL7HG10RMTjrFKxuRjEKTEQCWgmEXY6dZYQvvoiiYkvg0X20DN
+4qWrCVDsKYco6ikaUbU1zRu8HxPnFlbH/THRq+hzG8Hl90R/x9u8bKUDV9rOSfQ9dIgd9lkOGYO
26SZZvV9mos6iKBH9PH3bDHqlKSZ0vKv4Y/4xeepoKgBGVqf65vUIkLjneKHL+802xzH2wqqAafP
oBRgjdnTwnawU1SbF60+Mf77sbVd2ByOB6Z0gmLisbdbkuoBiKjWflvybnrKptEB61vHXOejl8g5
DpHbGdWuIhb3yvPFwsTFHsifPw0Q17rnGUZ5kVxkMuiNyNXL6sEAoeLtpkGPI7utOatnQx3vhjbH
t8EDy58TPqmARPHct/YpmAmxIS1ryLbcun9NbrMvrwEAc3wvrcC+IqoB+30xOcON6whQArKv/XrX
OVAvCGapzWc5Erm3pcDAytAXbffDUYnPQaz3pij3UNLx9ZRwIBu3iB0qdpBP9/x9qOxMLXG+cMRt
lsMyTOUnwzLTZVfBuKhCWDY9dB9H2jdznjTWrlGN2R/61e8EsqcohwPsmdJENELe4U6ownteRH4A
2ti0h8Ft1U0zrATANiAeirW5GjeLMcb9Dgh+R253kRfXXp2JDNZlUIy7zGy7ndEp/bvVZzX5Wvn6
nQu9g3Li516Q7elQztsMy9Y9fQqqCGwb4o8SRHsNbXQ0RZh3s/rhjob7c/KSugw1NS0fW1nN1Nh0
o7v1BEjDkDQg57MUOWB7z0H8102VsYQyM7NHEC5Nv+8yNfkHzpR1+05oegsZJdMnPSHQO5t/emTL
M5lbWQxrXSPO9tFZKufGDOJxCYMJHuDO0XN1R4WkM3YE24u7EpI+YWfmkk3haLTDA/wUQBn1iLh3
OyKg+yr8wCMzZCSNKCQVpAfmarX6M3nls72bDHoW4TzqcrnINYOyqyby9okXV4KsmDVi67GaJd9A
ymsUBmxBjhKm+/yLkVXAd+CWsngmQVt/a3qjsPat0uYYKpPSvo71kmtkCTeFQfyNM5jGbrYSdiE5
h8Qh7PvaAJszKYNHPPU2Fey6ab97Vt5UAHHjdBcMU/XUm1nPGbYZvkD4GrwQRggw6NnS2JinHBk+
4eMbi40Pvcne9nAiQUdMbnavZ4JgGClt3wnNWT2nNQWecG5BahJEndg/hbXSokvGznsrnlAwuuyM
qV76sihAQtbD9Ww7xk/NyYdpMwbecG+MCMumYrbYX3SU+y7KQSdZxRmq1rgyyzGFkAzv62ctC/LM
RSOyL7WkhsR5h03/Vsv1pWYXb88NlNNAfY39wugKTgrsN2x4NAUxnZuhNL3rxRJWu5niBG5rYkEi
gd+ZSw7AVdB8nUxDgKmAGUzzJCsTzmeWJDKjqCp3gbitMdkaE7ta2NqJbzLPjg7FTDGPIsSSlLmk
KM/xzwlaCskUsR1UzOq51m4Cx7ciNkPsZks/nkjfVnr/1GUTV7abKqnCzGfdRhQnUC1IaSTFJbmA
mk9wR5a7OyA+2bMG2gVuvp87X6YiyPptXA0dH3sxjNqWVHYKxF2nRPqOeD2SXWOmtPE280twQrLy
yzEsRGuy7yra9oa9IumRKaxYUjH1fvlsWx2dWG8WgwrJuuAjIRu0A+6CqWulG0/eUzLEIxBw5lTz
goCBwoIbKrC2ZUnTP85LP1FrVCv2S9oSqmAtrR4SCs01ogL0kQyGlEoLFRnHLu9avZyrd5qW+sXO
TIPsG4OxnEOfJdfYuhyKDlba5sOl6lxCPHwK/WSFsro76FONxNx6BJQnhzFo2mUXx34s9kNvA9Wn
qVg720RObb/Jra5OWeI8Eob8OqBkMUyiSdnBAmANRGXq5IhIIE1Y3ctpO9BKq3caZCS59QLpQuMt
7FRcaHFtB5cAVpynIYNZuyMaakKh5SfJx1GaEzlqFTzpoWu3/PVoGuGu9thEAwFtyh6c2dzqyqjE
rjUDNRNr1AhQPp2t4q1fLK6+U86cPVeq88l0nRYrvSwx2BGOwWlFTXfQUfohVEjhKBv15MfGPieY
EFmg/uRXcck5n+3idVvpU3+wFrKTNh6nL2MrLVN9lINnfeLzgBIt6BKDBG8M6FpaObzD1kodQ6sK
RYNLI9bFydtkC3uMz4eq16fcbEyTseDrX2P8StkuaCC6wMBDlgR0LS/LQ2ZM/Okpr4kScZacSrjR
eDC8RJrp2tYvY0q7VEu0O5FXWcLi3ug/jDhzCYukMpNeLqMsp0NG98PfmKpu3081VQCCsyiIcGIY
ZnAHpgquczjZy3U1siEPOfzq9UUrnSohKKxhrkr83v/kt4HG8sd+KtsuKPZk8pHGRlpFgtPGuwwm
XLr1oN6RADQ3P1rNs5Owkl35HHTdcu/QpVo2axSmQW0tK4E1KQPd1WSvVnuHCDg1YGwm7b6+8GLf
yVjQeMjUlOb+/TQMC+DtemaDBE+zuBZwooJd5btse53Ju2LmXL50Dl42skBbrNLs8UZ1oKSqXcjJ
As3VEGFB4UqDDfZLH/dXJJz37VN9R0zsk7x9bP/H+kd/NC2ZwEkqXwK///3f3qsngTjo6R/8i/0/
9kP981FmTX36Z47+iv5/vvzj5KnZPsrHo/+yYxKW84fhScwfaQaUvy73r3/z//Uf/gt5cz+3T//5
Hz+wk8v1b0v4Wb+TbVZJ3v8dhvO/qieR/Xis/3H3WDWPp3/uX0AcNJH/RBJp0tgDOrMSRP8PEAf/
AahWOm/2qvTyKOf8m+Jq8I9shEgBigWfsHCPP9Y3nAn/8z84sv2TRuGqCkPuZq+a1r8h4py0V+E3
8usQxzqrNgK12UkfUEi0uLajvDtzMcwtKXwubaRZ7sh+1C9jzoyXvz2j6FeH8R/1UEUNOqL+P//D
WsUPvzUeIVMgccdthOnCXc0IJ+II4l+Crloade8FsxXTB6OCvhFG6l8tdB22/mgDtmKd3evUkC+a
wE4OPe6Memsw5K/yWBH+OGQE0lisv5dWZs3EfQ9fK99Jxo2HsO2jsOfyG+XZ4pDEhkZ92FPazuqr
7HLOVf442UVC7aCp9W3qso4QclRfOU26N+KHtQThUd9azF1L6ebr2/d+0ll+uXU6y47NKRL/7wuf
9Tddg2HGVUzrQN4XuBpYnU3g1LP1ZRGGc6aHfdJVXvEfq3qc5ryDEgsbwXF3N5B6KYh6qe5rL5Pv
2HVAvueYu4096VF9TNrmeoCNdkYltX4fJ+92bWIjTkI5hCfDO5HnErbeTDWJI/eiswwqi4O3LQmO
3dr0IzaOYxZk4625qDK9qb3pB9kj0/3bj/jU7vxy5y5awtWcBQ4vOBF0kPs0C9usqnsWavNd0kEh
mHwZEOVWvSOVkOaxxQmjBYO9T/Xlg572A/E2DES9oIdRoCXdkf04HtxSFF8Lm4LDbHvZpWpIhDXV
sy0gxs2LELelmP9SNYtsDIENSkDdQu6ATv1EeZAsA8HHKPDvcv2zayZho12ZxbmhcfrBrxdxeEso
ZrnYqw9eUcTRsqTQ7ty0OrjZk6zaA7PAYcofXl7FX60St9kPrIPNszyd7Y/WizfXkv8P1wXrzXXh
jsTRqqn/cdmXj/XP/veFYf2DvxYGKpr/NGBkoCdE7OquvJxfnDTDcf6JogvzgIVmkxfF+/svtrfD
euGRmMGfoMcKe/e3RcH8J+olVgpit9Ge0fD+m0XhxMaARwBZ3moM8laoDKLck5Eo6pJgaa/Komqw
zasemP7epQC8zQn73Tp9rK6MHmE3y0O8K73F2UESnfYwuK1N5Q7DwXPd4JxN9XhO+/Wb4D0iA8K2
xLe9Tj6/zZ5elUzShkAT0U7wvsQkHtibypnKewsE/tM4l1ipqbGSxTxBVIWsnnzARE6cNQUOauo1
InjitmmV5/OaCtvaWQdLE15uQ7GyHn+cmYiO17lfPxeXAuI8zBCveTkW5WcX8nJGPiOhMduG5si9
UE3XhxmI1Mif09bfdPC4L2v25B+n2WmS0Eog3hbKfEeZyvykWn+6RxcEu5ZpWDyVaRMftMmNP8y0
UZ5NuKg/HDtdPs0Ue+6QG3wk9Vv79RnzAbJn+sOCvaq4/r1e/9d9eOsYBR6PJO/4sRsp5X2OLFnk
4vW/9BObvj3y+P3bj+t4aXy5CoOWHiKlZ4//W3/Fby8XyZyfdXJiwNG32CrboJs3dd01IKNzrBU+
oNMbCthU2Xji2foEp35iVWRB67vckJYNz6UCfiBj87bXqAsKMnH+/r4Q1GMbxOsEGOdkRRw7xzaH
1M6itPWsG3I35a6uc//WqPrpjFH6Dy+KeAaPPSF0Q9xHJ98He64M2LDIo7xOs/24im0W4Krbt2/o
j1dhZmDvic8Jt+7xi5orR88m8KNRmVT5nn9DgFelN/G3V2Hvsk5AyNZxyAB9PBoOJkQbKhpGHuHC
pqNA0WAf+7l55l5O9ivrqOOE6yEq5K/BdXyKspGTnWV1WjAUODNva3J8LzTmtE1GH8pLKh5gZ5rk
SPqogKZm3liok88IQo+V5b9+gmmsJqPVgstZ4PhOc6cmCEwh4hhT85nSsDhwxJaHdE3Us5eMU7qi
LippO5z54l6/SOpDPGVU3iaQLWv95799cZRwYozcfh6RFpdsUSgNm6Lp2jMv8vXHhl0Wux0bGqQ7
nDZOriJ9k//J8kjvAs7zynk05/qzRqYMAYBnVI1/epQsmFgy0Xhb7H+PrwWbLJ17u80jSZWEMrR0
dlDntE3nt+nWmoLuZrHp95cVOPW3h6vxem1yQL0wo3hMky+Q0qOHqdLBp7vRl5E/fSt6dUurZTdm
aIRynVBM7T6H0GsmWDDqeBt4+q5a7sBTP6IP2kwzKqrC2xbDz7d/1OsXzCEABSubCYSe7PSOH4er
utR0miWNAnwKDySLBh+pkovD21c5CZVYBzCxeqzIWJTWV31q9YoJkvNprOfrilYgqgmKcBxdeUHq
eAZQPfUuvEnLv7piaHY4FIMLKm49CWzNOVrB69cP9nB18jPcVjHt6VRr2MKPVU46HK3Ri7a1OMSS
RUIw1Aqr1mt7j2Qv+4iBIw3ffgavBzlXxs3A3a/WRP/kSSPvAdQ/MfCmNCCud86gF7vkWQVkCxBt
netnnvl6J8dLMmcb9hZYw3js8GOO36xpYA93iB+MODxn9wu9PASmk9ZKcjAtR9vYJrAsiCtddamV
GZ2lOFnO3PKfXjt7Ucw32ESI11ujbn6fPtqZg7ctqzzyWoP4R0kfy2XPsmkHsrmUIlGUlrC8yycP
9is99dBX2Rw6VGDP7AtfTkXHT2PlLLGUWwSJ2CgEj3/J0BqAFedKRhmx5Am5fC2tWzjYzUDwpYEo
IdcILQup6ybXVGJ3LoB3skQFspmwoffeh12lqciO6bvvmrgqCEcd0JdumgSxOclwk4sJrLcyem8y
9m+ErM2vTZ2mVEuSgOzRqZZfPGVPH6t88OmUmGJ+0qcle+78oLgfkZKhLETy+dwiqnT/eoJlT7x+
g/wvH/upYS8jrMGu0qKPGk2ZYV+y1ewNLGWEjAcbhA3W3dtj/fVGjaWfshUklpU5aZ48bctTPvK/
qY8s0bUXQBYcNrEeIr1Gd/56heJSTFwYhHAK8X6PX6wxtN0sdaOPMpbiK63gkO7luvvfuQp2e2YN
vIeUw46v0s2wZSZQ4hG+DcbK1H7WbNK+/htPzYOBwHlvrbWdrPIx65V0VSOjss2CLXVj+oU++Yme
Qwvl7Uu9nvb9tbBG43ldcwmbOb6fWetaOvdSRnZiljv6Nd+LlO7U31/EN7EVYMYGQHZKJ/BnzMPk
UgxRaQ79DrX4k5oHceYirxdV32Lzx1GU3TMHkJMNrWSJD6Q3D1FO2+MycWb6JoFeXnIGTXbLYlUh
6udzq8ifHt96wgaUyYvCw3j8+Fyvw/87W1xUlw1Zomqg6F6eg3H+4Sti4+9Q9sV9QS/9ZGhXtSGc
YBIiKjI1h0GXa1uNB8BRldzWt1/VH87yK0yVajInHstiDB7fkVX1viKjQER5MxOypJfeDiG6sW8H
L76NTRncmCThhoDrOpo2JnCEpLPuyq7Jd67ypk/mKK2/MtivewZsSa7B4ZhKFyiIk52a6yiAUmkt
o3pZgoOXeE+x5lu7Mzf+h4fMIWIl0bNKmdYL9+q3Ha5syTDVhSOjggjMB20WBXG0iV2vTcvxkDZ0
0rEVQA+xFZIAyt7jXBEOmTs0YUmCyreu6mW/n/36M6QBk4kuaKr6zK/8049cN+LUW3hBr3h2WQU1
raWAHclg9aYsdEMTM8A9SyLpf2MksF3497VORoLntWZFDWGIDJwwe4f2/ns71cS+QVl8qU92um+U
4dy0TkAsrI4npaJGEZZFnF/kRjKF3pJ6Z27/pF77MhRWtJXp8zWs4+JkuqrlnMaz4YxR20BCyiv0
DpZoPcQQ5Hf+cI3MQRtEOAQTJvwTdx/YtYgoA7V62CtJtvKqVuq3ZB/DUEq91DXDlBIwcNtgkF6I
3qUJMK0M/T5FTD5uHBJjiGInNSJyG4wDZ2bfk/bGr/thI0hqAce5dfE6/tp8AphhtwRDlHVWvytS
kaMTIyKnHulQegSBUCDLn3KPClTc9+oqllcoyOXqQslLV+zmukz2y0DKnWjBvVqzSe2oLM37pjLV
z5HUp9WWiDW3504zx3lGMGRHvq2SfZPl5g0Bp/XlmI/BwccLsSWztL/UTJQoeA6wogZi/OuljenS
5qQBuouF7fSE1+oemcGpPka61mthSrn/s+uKZlPo1t8ZDtdnC1+EZwrFinMWu4LjZ9tNg7LdxRsj
TczWIe3Lp46W6sXb08brBYCLeBSIXv4DnfH4IprVScHUNEUU2sZto6VeSIHvHMbS5W853rRS7qIK
ytRE34Ny7vFVZlmArzTcKVJ5/5RJ/yr3xr2OvWyjZHeOzfJ6juFi7Ng4ocFeokh8fLF4tAl8buIJ
zTYR1ugY531VIDhpte4cOfMEJvjrHbHaUPZcr0Y6zfG1AiJV49kp5kgkThsGiZ9ddvBF9maHQEzV
WncVzEX/aGSuKUNen3vtE9lOsHzf9AHnlyqQ6AOEFVD9IMXuIL1ifM4t9DFnvtQ/vGckodiMOTPy
x08PMGMP30lnEY5IxWpDfSBbxxWIZt4eTX84J1EY4IAMjH8t75wWNrvK1LzK4HksS05imdMXSOGN
whaIi10BE0F4urhAVoe9x+574xGBZpLsERP1d/FAP/bMIvCHgUdRDlI89SYW39MqoUPWPQ7kdonG
JTMeF3K/Gd5eHtWe6LflBNPkzANYX/jJSD+64MlIz3QoQFXHBSWKm/fzEpQHGnQZkW5ucjUj7N+M
Qxt/qfVZv5Nlae3VNP0dauBlULLJotBlr014qlHHgzJNPFDe1bREHebMw4JMCMWdJre1lfxdzOO/
LsWAomhpM3xOv7VhQSaVVeMSxe5CJSTo/NAaMObbY9+fe7Tr2vjq0fKJkbZDEYBiwPFt4TyjFzQ6
C1Un3zoo07cwvhK9XBTCv9BSZVOBAC2bZvOwW4JYbJUlsjB3tPY+FkZ+Zqi/rkpg0AYeBq3SXNnH
1vGv0Vrh16SYLdHM7LDpDeV8wneQ0+eu+yvMBT34Sjnv2KP+EEJpZ7aUf5jj2E/i48chziJ0utkz
hsKROR3dCMPeF5m43naqmofeysWZD+hlb3761H+/0slTx7FLZ3lE4ly5c3kb63lg7A2zx60dGFK+
X2wX30oZlwM0FwspsEqESSmirdzDIv0JPAhVuPtEYn7bzLpjKsKzyKKmeh80e602xQ+frL0Bojuu
vBu+UBBpRPDmN3XXYBHv2jTpztzT61n7RTAAIgYiAfOCczJrO1461YajWZHwi26PnVI7rKLvKLXx
c6HJaGfCHXXkPxtrMpsPAR3Bz3PR6CDLOz8u9kjSFtK7AgTyBTpZVrJRuys0ZTy8PZucTtorXZLU
UfAJLjB4kObHYyzL0D8tedNHCDucMDesBb1efw4s8/oqHvUAGGO4gFyHAX18ldGtitXVMkS2K7ML
Yc313vVn9fXtezmdiamdccK0AVzwuRCLdXKVOmhVO/ZijKZRzjcJ59lNiwbzk5bV3uVc6Pnd29d7
aSX8PnAtyDXr/on9BoZkJo3j22pLg/SCvtQjLPneD1mwsd90hpdomwF7fBKWuUf9v1kxgyF/hynx
TVgIbTI2/z97qwDVIvpEYIlUafbZ64bewLNaB+jJjd4ocWyhb+XMsCZpejJ13xtVhk607VykmPxp
eAKWBt7ArYf+uxBGctsPrXedjhphF03q6AQcLkpnQapjqmuZIXq8P1gEbCygeFI3rVmstndBNGI1
YCnfpqMNnRiIIhZK6aQOMamO1d5mmi8KPPhT++PtR/iSNnD8CH17ZYD6NHbpjJ/OccNg6EVd90MU
ZAY57ByXl4sAS9o7u8OCZ2mfnGKZvy4Agi998v82OpCgZkvPIm/Cys6DK71Z2p81ZoZsUyxkxG+r
PIOdLopG+zwrz+ixyXn6VSrmvr2B6rpcZvHaw17Qv35PSZ/EZO/J4ILXy5upxiCNdOGKe+IIaTEk
pe+GwyIKfZMPsrVuB/JXQejiVL6qBmnVG8uddaqRMykEG4mxrdsNlrIfhiFB6ZL0uXaoCifxkeqT
u0c8gTnepktHAmuKV/ShXXL08Y2gSBKubMci7OthaDejPzgf6AJikyEuPL2a8Qp0TPfxskOOWZMh
Gsz4YLDYiOVaG+GRoKWx5SezqBMiSod+8MNEdHl67btVfKsli/rQND5hjmWif2OEDRhS0gEfTF3G
JH7MiJkw63npCPyJ5Ozh4Jh4MRlqSXNZm6q5z4qiQ/o6Yk8gYbAtpl2V1A52Bbs9VHU1pxfki2In
EHUsHkybIwz2QHJ5N9VifYldAzk1c7PwD28PoNOZhd0m5PqACuAaAqGfNtP7ucrMoTWHSIcesTNg
Ge7gNlv7v74KBTOas2hckRae8gvbsiLxs67Zg9vEZ1qkle7KAuzj21d51T3lZrgM7ByKSmx1jJOj
e9zIaoi1YY7KvieQxJUEQVN9DHNrGQ+zNz06jYHhabbQAQ+ctGEe92cOa+th7OR7dPgM1/blimo5
pZikZhvDG4gHuqeGsa1RcQjVp2SIunVYYkK+6HDGITR8OnPr6xr/6rr4CdhgWagmT3dejVSepfkd
XYOeLBQMEVr/ueIxyM2oBcFzjdvvOWATUoS5t7jvWteo9rgLg8jVNDvEOvdg1GONfYC94W42ZiE3
/kjAKg4IHJ9v/9g//la6UsxbnAERWRxP+32t9CUfbBVNStHWrk39EuRRuYO6ql9MbSA5e3l/RzFm
N8rY8KnZr+s1PcFTDipePEJXS1dFA6aWcNRzTnUUb/9yy8lVqCJCtnaR0ZpshI9vrTYa6XW6Nkaj
r2UXulrsNPSzBV9GxXbqq8QmCoR17tJniaO2C+Muns9VfP7wePnG6DqiSALic1r/yNVQinLWOMmP
/nJh4OY/JLOZfXBqss1LEd9X0jPv336lr2q6642z0aXET8MCKtxJJQ+yvRurxJijTA8uQJ5s2L+9
4+B4b9LGnzs9ZO17VKW9LXwZtczqpWGGOM62Z37HH+YzfgfNdoB/L43m4xcgOyGZcxNOO5OcLv3U
tK9xktpXUJq9DXnToL/NFINRa7SYvQwMHM7s0TDS4IIMGMCq2jRCtDpna7/rXubkA+WMy8Bb5ybO
uycPqARCazQFP8xXwwSmKH32NaotXZ41F73JrNg5Ev+ZSorHMnf9/dJgA5E1W9e3n9AfRgdfASTN
9UUxk6///LcadNDEYJzX43YyDlggp3p4j21a3+oE84aJ1QCW1Ob28u2LvigdTu5+3VGyVabyv34i
x1d1nTJvrXbmMIQk6BC7Kt67bdEfxkWLL9GI1diBk7vOKIedDYKPROuSh0GfgDQZ6X/gfAVxpK4N
+vdFd2PnzrxBMyqvURdpezEs3qUi7eXHHGTjpZViJ5+UX25NZdhXSrcf8MWmOyZkzgy8eVwYjXZt
SkKZ1TLi7qvrijKnwKWkezRXZLGjn1hCbp2tWztT9Rld1DoJvHoYa2sYuasP5u3kbNPbXpyr0lii
nsCVna+Qmwfwd7ZpBVohN2f7zJp0ehLl2wROzGEUrKdPC+5kUuokvfliiBl65jBGhQvMAbCH3OWp
aA5vv+g/fH5sRKk2IypnoL9ME7+NLi3BVjYshY5L1nAvxiW1DyrQzp0O/3QV6tn0lpGlu1gOjkcT
On8jbxylR73DZtaslXehdL6jt+/lZbtw+p5cFo5VEUuv9aWS9tvN1IvFjr1PjSguWV+Ryqz7PYv9
9Afl1sXXZJrUZydIU3mFvTL92CSTUYVd6XjdXitsvQvLRmjnepB/undKwfRm6JvQnjn5kghLytCQ
BnoUBD4qEmx5YcZce66S83qaWHuObGGoyyH8Pi1QNRjwrIylOSqwPOGvDRKiqvQqwx0NQeXBavL0
M8XbedjGSdJFubIGTmdFRoDEuEAXoHloZxdYG+vvrp/276yp9PqNhwE2CG0blsiZae31Y+H3gpP2
10OsTe/qeEjkKqCcNjsUN/SZZRV77taY1bkwwddfLqV4ZHm4GF4AuScDjyO+D72jMSPPZfIYsBdw
zrLkzdKX6UU+LmN15j388YLUhNeVHCHJ6ffEUpcsc7+YkRv76RaYRb9BxWTsRk6V4QSWcntmzK/L
0PGY5w5/u+DJ8KI6AK96sMyotuZN4mX5Fn/wVWZ7NxSLs70xNv6F0mS8y4Mx3gMisg+UaootNJDu
I5WQegs2bL5q+u5xKsiO6uhUXNbuou0n58xe6/W0xk/FpIRgj3IFGNXjV17bzv/m7Dya48bSdP1X
Omp17wI98CZiehYA0tEmKKkkaoOgJAree/z6ecCqO6FE5jCvetPVCko8OMAxn3lNDLyFR20EGOpc
r/D6QUw6kNaSK0Nd/Ay/DKWcDmUR8cwjDYKjpWatS6uA2lKqSgiWTeFWyOJrYeSl1czu1iFrESVT
GD8dL1AnqIRyJh+VSA0OQSQyK/SHrszq0h5nZ/MF0PEVdX21mv1yKsYhkVlcWqWjVVQZx1xPYkcl
JtkieGBsgJFZn99fYecJ0mKcTh0attVCMlsNmotSb2VmohzbWdEdqJE/xVIzP9Lj1u8aEXk2Wqnz
ix+hXPj+wJe+4TJZLEDfOnarW1fRkYvVpFg5jloZ7Tm1J5fW8/ygZqlvW5Pc/RvjmRxI7N2lDL2u
DHalBmU9GJUjlrQUXjUhujesunSyUMV3kFrwlazqwnZguZBzQKcB3r3GQVHtjqaxy+YjSQ5BXDzJ
O7NTXqG7JldGurA66UcCUUZPgfHWdUIfCYIh0ur5CPdY3OWhcQ8A9hqK7sJ0QAGbdEcYhEbV6nPl
yqiai5zjscOpZU9MFrqzTG/GL+rgynwurAy6MICtSRvoSq4Nqi2MTlGYEma+lCk/tmOh3CeJnuGe
NUk7qoDplX13cTxwoSS/BDDG2dQW/c9Fo+gYx7O6NUjYPldp91VQjORhTsa/ybH/K1/iQlkEr1ga
u+BBUZM/q/FMKCvg+auLR70UkaQarNpTwgztKN9HWE7Uwm1gVpJdpma/1TAzu2mGRLiSAVz4nDwD
7B1ckVBsPjuspbabMq7wI3ox5TZCj4FuY6zsFAqsV17vheVJxIsAGkkB/h9rFWBEYFpdB3J77CPZ
v53GIKaUV4tXzrGzDgXSv0v7jlzQAgZAOHZ6RuOGY2b9EnFMhll+RyaJC1mBOK8h0HLTiGl4K7bB
cCMj6eYoahuhoNEKW6XU5V2hF9khVaJXVNOl/TCV+TZPhtB9/8B7K2ms7nLqHQsJa8EmnIXJZh2b
UyNm4nGyungf4HZ+p2FUvI+a6HmE3LsDCBbdpGn2WQ7y/M6YSm1XjpSA8zLWPgsTkPG2NoFQ9ADE
q0FLNkJe126bJ1SVrgQ6l9YHXw3m8Ztb47p+YOYVYlp41B6N1qx3Ah5QT72hLum5f40/dOEGUuhR
UqZb+C9nvuHyrPp6qgXSEe4L/W/aDvdjneYPrR434IEtaSFtYWEXyu2P97/IpUlyI+BKpqFxghnJ
6ZIZIrkJ436WYHe0Pl3Q+WujDdo+jaVrJsVnXf5ldXLNLq0BGfy5uIogTL+dUU9r5ONslg8FTYCd
FGTtN66G/EOqpLpNjaixNVowX6WxkD9pTTrtFSO60gS9EGJwzpHqipg9cLiuZjyGUYSpVy8fA7ke
bI67h3ww0VyiUuLOsQnkKJA+vP+S347P1bKnq86VYQJl4SpcnumXtK2EXJ2MvqYcUemoF7JFmN5h
70WrkMZlmqC1lNygYgLZzSwSTMfNqNaMLd56eUTnZkqOeaX9pLNYh65MP2VjTaL1WbcE/ZtAoCls
QyNA4MOMSoBQnZHkP+N4GAcnM5sycZDXRBKzFpCh2ZjGYmtrVpb8Reqy6WHSxmGHm5qg36taE94Y
FUUKm2VeOYmZZbd+Mug0YxF7aulPaGXjRoWPenUpDP0tvKSeTtXcTBDRxDDN3EkK5tLWJFyEnTGU
dGRo6JrdS8YkAWEgUSrAQEMrdnSta0YnnfxFiYGlstMMHY1aIc+/w07XESsi3HpsZB2QmliV6HxR
MyycqjWLz4owiLKLmpiJinZY9p/LOcpsSPTxD1+ri/LQdoG2VPtwCrSzoFzUiqwi3hm+H1xDll9a
1ICFJB6Kygmc0tWRO9ODQpuxUY4gcx6NuZTukFieP+Ft0f1UJ3G4aWEvugbtvudc9IURJHzZPEg4
C+7fX2MXrhgSIRBmXN8S9J7V7hoW6yDZHxRKrHlwoIUIBdEwg91vj7JsYVnVFhqtLC9P8ctCzo1G
9mPBV45pFZlbX9aTDQr7L785yMKNxx9MEtFtwJd7NZVRl/G3aFv9GLVDtalU3XJnDGeu3MlnJx+j
GEiCLRw6GUrKqtPbSaE6ir5kHEck02xUVWHCk+TsK0O9dvSdHe/0sdj5CzGZsJsI8vStDUOiKm2U
CMfCiBXkkMqnRJxaO01y4Qbd0NYVrXB0TQSJrszxwsALIJAEg6MXbuoqYtXieZYKVOyOOt1oz6jL
wUmrrNtgyfjDFEMNY5a5daOhu7Ya/yoDnBx5IN9JgskVRVxhOG9P51wBPEW2K0o8szFIUqnqhNsG
seP7rhGi2aX/JdAblur+njZgvMegqtyU0QzuOINpqgYihQsdJeJHtbWs71kRG39GqNE89mgQqI7l
N0XxkcJKhAxPMuX+VgoGvdkS/hQbZKozhOj8sGo2tYK9rdE0Y3FT6bJc2UYJ4MbleDUeE8loO9vq
9KJyhLRBJb1GZn5fz2VQon8zj0dLs4LI7ZM08nTB6r00YwM6E3rUR6nKrAdMy9OXuJBw1TEbqwng
zYH3TwQ9+RyHk9TbkDKGV72eu9lGCV9+lQx/tLVpqDK7HSwsnFS1uecUjaVdI1XT51YbAgXJNSXD
+g5vq0XyvhkRttKUH1kdiD8LuL9kpXEjl/YCJrVQYoggPIdaKB8mLUIKAapp85pk6UHgZOL4D3yo
PErLYtgLSTKgT2epH1ptRh4riFJ9Xw2zjsSYPhnzprMQ8Dcy8Al2E2pT6Nat0v3owxGr4Gjog03Q
y0q/FRETazbUzKO9JKRy4M5FRzHFrGjZGzmVdL+Q8y2i1l87JU0+Z4vYBN+msIS3WcU31ADUI4XC
+LNqVk3ooI2mxQ5C6c2XVm3QdbeIt/C8n+OtapXBAZ/q5BmhQgXsZ9kpD6EG7QUN7BQdrjHJm2tu
sGdBwrJ6qULQNeIbUxc4Xb0DErYGoUHkiU0Y2KMlChspagq3U8t205ST5pYool8JOM+ru3RAELhY
oiT8QhChOB1VFCo11zszwYGORpw2VOWf0AYnpxKEci9PQ7wzUf3cIeupLbrn8l6hmTujzXxrNHr0
uykoZGhSFgoxdHChgS/n5y9Hfazzea3EzzyeI9wg9q+48TiodoNWK6wu37pytZznhMTSGn1KmhCM
CffhdMAuTRHhQ2/Rk+KksxVDmHcYk2qfkiJrHufenG7FBNWupsykXYSw6pOELNbz71491CtUUnu+
A1f6mTKKiTCamceyZwQ+hhuIBN/qcnbN1fCsoon6BOkP0cLC3qY7cTpTuUNzDn0XFdH4ZCeoI6qi
oSy5aQEbNJTDB3OuRttET28zTCh9vj/F83uPwbnuKKnCecE76HRwDjTZAKumHjW1Du4NFd+GNA8E
10dY4P2Rzm8fbJQXqi8wqrePejqSFiIsLdYJ02zgiYR0Q6Z8ineoFkL87VH9rORO4ZzWrd/kiy/q
HoQdVIRoKkLeXl17+RSCLo0a9VjLVu3ogtG8BGOlbq3Bmm4SfRjcfPKLDXqu16wBL2xhCuAL1p1C
MKTttTlsI0/YAlSZdvSz6c8pafWPRqfHgEq18EZKwl1bVNOBMyd0dbWwHkYpPlh6umuF8Nvvv3yK
GyR2HF/GWUdPL3U9tTpNOyJE0j1qM/m0Xfa1vBdT4ZmXDwsVUklGBJDMn94f+tLypqy5cBIp7wCx
WX13K4jLLFI0oIHz7ODKm91FxhgcsikdHovavI3LFMpxzMkakKW8P/iFY4RyKkwZenF03QEPno6u
hDnS2SPRYx8VaITkUbnvA9TisA4xvxpIC9qh2mARwmNVHoCddIMNRf34/lOc1dNYgb8+xOrwtHyj
w98u1GmS9KIzItC1xZfFx8cHxQm49tHm/fHerobTcAsNKx2iITRzgrE1lmSESTAgcK4fazETgJzF
afJF0ePsReOieNJKIKtOK5pp4LRlq3whnpDQsWwT9AkjeVrk/UIfT5fAwB1h2w1NhnUyeNUvBBTA
5ZCI1Fu7AsFaou3d4Ko5oX5qT2REcCXQZv+CRqQswBxLun0qSUODiuUgfB9rYp73Z3phhxFF0zWG
7cjQADVPv29VjIRitakfp5H2ONYwwsFqaushzvxuC14YVtOE+DeABVQBE/3WMnjSEmHMbYMo/bWu
5PmH5mmI7Jc6LeJwaxRBIxdDPxSVfgQoV3t5br2ywYe9EWbm7YCw85UQ4SzLkxmOlU0Fn6uZ/OV0
8hEYwSrSRv0oSZFypxWoBIdRHx6uvOPzkxvaOrBqNDfo6sJcPx1GW/DZHF7GUa0E7RtgeDL7KfSk
SLYe5SJl3wqt8EWZhOZjj0TpPZrot21sCT+gixFSy1mgbQIZMVhXlDP/aGEW5YqpkkROLvXTFezC
spfWS18GwbFQYDl01lGTkYpR2ZmTfhyMYAYMGcibBrCiDZLumnjbhffCwbKkpG+govUuS/Ry0KNS
MY7JgAh0YFnSbjAm6zYYfcWW/ATyfjFYbt2b4pUNfh6QGhrh6BKTQZA+K5jnSIfjKBYGnjTN437q
heDQpUFz6JpwcAIxzjY0vvPfP0spIhP/0VvmMAckc7oOGh2XEGPUQ29oQk8WM22DXGp1Q9pXulEl
q/Y4D7OdEAx6Sh8/K2g7XJn3+cddngAbJq5xKnZIdp1EoaKC1OEM99ZT0kY+0FDqsK4AKKhja7B/
f9Wfb2WGIvYGmcLRQjPkdKhEzIxgSs3Qi7uq2RlDWu+RjJKcJBXCTwPymFfe7vknXcA2EKt0bmcN
yPnpeCG44XRCsdUTjRiVhUxA/SQ+lCP2xVMaoMESYiPy/hTPNFiWjIa6J0SfBagCG/F0zA5kM61p
KfJkfxw/TLj3NDaG5Kl6H0wC5hx+npYf4U8C7U3kFo3toC9Q/A/BBEIHCoLYtFW5HwZbUaPRa2dd
ec3CIRBdfWqyx1hBFO3KI1+42XhkAhnAgxxKNFBOH9mU0P+vlTL2wskQ3DwKuUqTTP6Cb5KwE3Mh
cMvWlPalVPO0pl8eEqUyAOErwgdSanPjJ7Gy183E3EdSZ2ymDuETyS87z2jy6KZVpmkDg/soBg3e
blGsNDdGYzZ7HS+9G1wKJDfOUdNFVLn77QSL8J8+IlqQoJP09SGrW74WFVhTeRmFgramCNVHkUoK
jnC2Xspf3//0FzYSvRNgwIqMGgl31ulrrLVw1loziD0ttSYb2FXsylojOhb15d2/MxTIX1Toltx5
tchSyutIxJuRB4DNxPugiO8KMczwfmuaK+/w/D7kHfL2rIXgpXELnM6qTyohqHFB8ZS5CnYwOnCb
U9XfVUNbds2voywB7y+psICI9KzFjBIqWIl0Ii46voWHjVhJW6g1s/v++7twEJEXAhdf4GS0C1fv
TxyH3jB7MfaMSVM/VF05O/004WESCtZNN4TXinUXDiLK67qhICVBXXfdAwpr0VRT7Kk8GfTfFmJp
iwGPHu4GmbhQW5yDpqjS/41JLo1mkPFMkhLD6Ts1pizAJ8ePvYU5s8fiAKsXkHWbMIy+F0p8LS04
z0nAWvMZKeggg8NCOB0uxCUtVNsh8WK8t2xDyW/bUfiQVepPuVc8a4zvsBB8GKv8d1VAWDv0e8jx
5UVjFhDiamDKJZqUcsr7HddWFBjKpsyma36s0nlkwu28yF2SaRMmyKsl2uZ+44ciBSt0TSB1wKpq
P2OEaIn2kHB22XMqaAdkwHFDanXKoB3UThwaeqSGIlSIUakbVPEVd4JjOM9D4Rj+3Ggbc4jnbdvj
L2ijAZFcK3hdWOgQPdi1cOIXJc/VmTRisDH7AjViY8iWZn9b7SI9iXbJHOvOBGvzyl1y4QwkSlxY
+LQ6FaDhp98CymA6mX5Mfa3unyMK44e46V/hxlxTfrpwLAE7h5u+AIoYcpn4LwdGNfpWVvZG5gVB
BG+6iFWnlY1rpvUX9q25dIwXERbqONoqgNCzSVKLTs08tH/ot4mC7g7w15xCt5JNjpSTWyNdunn/
cDoHGSwYGIATZCKLVt36JWZjTfTZBbk3SLXpgK7MtlamVbcmKINdHRaDl40qgPsCvbY4tbSXUp5z
l1KABqWKIm8fCcMW/4T8oe7M6kGdr1YSL3xmkyh5aYVRvoU7ePr2h87MgkCfci9Ou+TWFGcK7SL+
LeVotldOsQsfmq9MpZCOFRXLNbCjbZF1MqDme3JcjU6dC4ktpk22ff+dn9FpOUTgWQJD4EJ4ixlO
ZyQag4T+UlJ4EJpUUOOKduMj1vxlrvq3DU0/hcbr3RwH/Y7wp9iWiVzdo0lK7UPTqm05t1B8hPK1
LotoC4Iq39R+Om77OYkOep8+y7EG01su5+8BNDsnFeCgvT+HS28KoAItUgToCERWqYQwLLqQvVkQ
XYsSB3Cjo4MRXiOavEHKTpNBwncs3+BaEd4CCTt9UwEUQJB+VunlrZqwHOM+2pVZieAbRnhK6nZK
GX0LE6jCbiW3yp/zFJSGPWCV+EJ/QvL6UR4/+XJQfsDrVP/m51PTbC2jjr1Ck/3vUOqw4NIJoWsI
Aa2ERYmJR+Tvv6qlFL7UoN/EEk/nMFuVUkVFUnqKWqSOhKAabg5NZj2/P8w5QYZVRXtwUVGGJUky
cjpOYOklDpZW5Cm+j7rCgM0aPZVkoCXWUOZv8NKVNnGFnfesNU43DodmEO+L2biSeF24m6lH0x2l
1ULRVFztVwWpAT5oHnt6UUL8wpP0EGtK7yix1eysefg55ca289v6kzLm6RU4yIW3QIxKVm8CUNQR
Il5FBlKCwxmUvNyrFXxR5xavTiXEEAxikb6LFQmzxFIRY0cTi/B+QIt0U+q9uYO0igdxWGubXFWK
KyqdF65zjq+FNwhpClyQtboZ4csF6A1RoDSUMXipmwSXDAUo1/OEDVFmC/hAmraI2SD6dWp0G1e1
sscuEXxDF0iiv4n4W99SQyI5GqMYjklbjT9xm4bAGue+SLdPFMVrbY23mO108yHMTmmELjctBqRb
ThdU7GdjCruUxLBR6yelCvVP1CgoJQa0IxCPQm6ycEk9LB9zbKM68EXKHZrUkeAMUYkdeqX5WBBX
ead+K3xRum+Z3FbOx5p9Ngr94ozWxZABfaEQnIazcKnzdTL4/UlOjr2gQtExSqF5xsqJn8ETNAcU
W3scRNQxfjSnaDLdUqmGciPBi07c1oqnewzNAs2lWjtC8AlM+AONlWO055eCvlUqMLqbwWwijB3x
Zi/dWawMym5Alg5C0IXijTCHzY5CiZzh12Pmni7VKqDheq5/mHCGS54O7TISQKeNjQdUjeZjOYDU
mLVZ/459kI5LqirUH7tW7hJHFsPhRawNNXGAgCqxXTZJ/t33++K5TWd92BBM5/vWRI3FSRpfk2Hw
4ijjqALuQ/Y8Yhh7Ew2J3lGNxUfTkTjfkez1DcAnVZZrXptolUylN5h+JJCQKmeyGtqoGNQjopCk
6FDaXdOYPye1pDP7/pljnV0Dy1ZbQG5UbnXqWKuFrQiqhsGuNnt6lYAj4jxAMrIqShELGyyTYCDP
BrFfN1v5TrDSQfwUg3bd9nI+Ry5wEQkXNGEeS7spauVVHkf/o4YVfEeHJQ6cesaR0cbzExsbgj35
a9nPfutApRtu4d2LEF75BE9RRz636QJVfo7MNsxszApgiqtKrbvxJI238tjOsHLDumLoVFbsCfTe
S5TL85+FmLJxFkspxfVTMT1KKGzRWmqnBBNRHw9Ip8D2o9wkI/bmKmqrslvIZiu7VLIMzVataYCn
kZpkdbg2Kc9im0wHtcLlzk66yux3llQog12rKtWKMW0xagOThUUURuuJUyi9pW3NruwlW4A20UJc
n+DaGJiBbbDPy1x4q1bqKJWU47KkhT/8MigiUJNBiNVpiqn8DQQ/3Fr9WAl/inMbfEbfM/4gYRJl
3la1joBgudAVVEWYRJsujbUZshmQ2pAmuBUKSjbfJpCmc0zfdfUZVVufw7ILghe/CiDhDzIM2now
QtjhAhhzRxAq/z5MsqR4CPCeHfAn0cR+hxm1Nm7nuig+vL/GzlIh2n8L6oTTY4H4iKtII4z8OMVB
uvGG2EwdrSwxApJrrxGD2u41dErRk/zWjIp1pQ69nG4npx+kBRhmNK9pvyxy0aen3xQTg8XzVHtl
kipO0SGoXAQyKoy+Wu3a/irl7MI8F+o61SMucZKZ1TybOMcSTfUZL/Vvu5QiVYdlGIjf7Ba7pB1r
q9g0svLbCS1RKHMk0qQgR69zNaysB5I5y33jhQstepGJ32C+ew2AcRbD0+EwFjwqoCUqIOs4Dkd2
tqeY9Z5UGd7YhS8p6l13A4Z/V1bLhYEIfRa5FHDTrJvl57+kan6LKk4gd51XIIvtkrRA1KS7sU2q
+loYf2Eo0O6IL3MA6hQEVmffIAFdIH4cvRzZYYczYd7ArzRvIbIlV2Z13gWlfv3rWKtUN1YKQEvd
OHpDgrBRW9ETDGbUxJRERveCi3CHo4Xxp6ZxI5dhXNv0AIrN+xvx/KzHmwNhSRYpFRAUj05frZFk
gEhMY/RkBPdcvdGtm3yar4l1nUMwmSp57BIqs1QoKJwOo9dxUmm1MHqjLBU7IdP721qYaIiow3QL
EsJ0MIyNn8wUHFG6SBIDTMO6EF+w3y0v8CBvytqUmMg+1g8yTjHquFU7kI+rWKYOlbYB5VG4iYWr
0PuvVrq0lhY4ocheXKa/ercowIDcSevRa7AeTtLg62Ca0XNVVTYOzDuszdxECXbTWB2AOtwCqv7Y
svrs0lAEfD0nESaxfiWMv/BIfACAjrRCKXus04moUyJz7qzRQ6Qz3aEbOTxiHSzc1DKlpCtxxKWx
2ECkwzhEUdZbTd+q0n5SqXp4tdaCTMPz90M84FCZKchGvf+qzxsQlIp0uqC4YUBKA8yyWl9goIQw
UCVvAMFL2ofTobhVCblyu7cseH7REJcCXqYZkW62CBp+EgVJuIuaEXXcmFcm27OhFceK+3Kwp85X
bwPC6HjRUYXa0PqZsgEBqH+bIYk+phF3rlOPw89xLpLvXDbdhAWfMB/g/nIjGyO4tPvZH/LfLo8x
UZ5uSQrf1EaXl/7LUQgOqVeCSZ88TSkUqCLlbIcUsp5oJ1RXsq5L34/O8l8wK+qWqz0r9F0vTIkw
edaENWOe9CmemBls/ym8qui6VFhP72WmBZlqaZ1SLVts4n6dFgpwhTzrjKXhXOoUbVVC6NcRO8/R
MleE8B52jOAmsOr3fI+7QbaKKwfDMsLqCYxFSwq9AfJLUEmrJ7AEbSTmnrwmBfKP4tdigBkgcyrM
/F9k4p9Tschtwku8Fd9fvedBCYgQ2OIakn6LcvfqzqFjN2thl86eRjpjq1mGPpU+VCRFKgOP0pXh
LnxX+sWwnSGng/tdK8xVOIL1hjGJngWzx4jk6pOSKe1hHKChvz+xC8c+3dqF50TQRdaprOKQLmua
uUxTzZsBg3zyLVAJsWWydaoKWpfdo997KASQFHaupwiUWrM1Yt6HWy441cb48/3HOb/rFkQ8RV++
L+XANdUxR8O2LqQFIjxaz+DpVKR0zerKCXv+MWEIASyjwrUUbNYrOZetqKrkSvNqNUy2Q18zZVmN
D1JrVpukb6UrZYgLkzIpiWhLFIZq4BruQAEe9Y2gVj0RKR97yCl91YXVbt9/dRdmxW0JUs3iFl+6
76e7oyubmgp5o3t5reU3CTyYfRco4Y7sYUE6iOLvYrM4DpbCNXj45UOthbX9pkrnSZ10j1aK5GRE
s5tOHChMB6m1b6vpGlP7fPfD+wGcRXcGyUv+ezq/LA+Qg5BCw5MscEk+hHSoMK1wCCrKbNJcN86c
m8ZuFsIf77/Yt+9zeu5wG7+BERGaVTkDT0fWwxYFkZo3izvW8FNVCaUDIa03Wid84hU3TyVNfzdq
TAD3Ygofp4x1l76uukEfYXqQQi11rFj51hAc2ohQ556JivHWbw3VjgyM36887/l64/IhdeLAemPY
rs7JJsHea+wUw8O6Nt/oMIUco2viZ79ArE0ckIzENTxySbKmu6LJS3LiINpIbSm4jaGXdggB30kG
YEbvP9j5cwEIAaCx1Cto6ayRIX7P69DwoX/Co6B2pqCVnRiVymu3xPlFBfucAwn9FcbA5+X0cwEw
G7SY7vWTQD3Swx9XIP/GIR0lmrIdXorRVz2jomjgzHRTzG0coCjkRJEkFQj+1ViGk74Ujym3HSSs
MDK/YUPVyTcmRkn7PA6sXRjHgOFwbY4meyyjYKDe1VSzO2lW602VhqOYnpNe26IW1yr+cFr2J+Li
862u5zWe2nNoQYQAgw5gWVTnjRHGyT62rD57BgY1o3LRVVVip4aebijVFJ+tDho/1tjJE7dz9sMI
IrXdI0aVf6pq1Yo3eRnJT/5sGFuSmexFrIqwRq3Dx+dZZzKvAAzEGb/wYn6WlQTLrqadkJlQhrq+
Gcuu9jeDVEkHECzxj6iUYpGLLU0Cx8zUukK4Ti9vm66Of1aEpOiay8H8uSpk/TGuugyjzTlRHjIZ
ucGdYeB7gxL42Ad2h9gezRy/DNNdOuS9k4apzrqqKK8C/BrbjZyW2p0QgNoGjq4O+JnEeiJdWQ9n
ZXFqCcT3rAZQX5TNlNPl0E6ooxppGz1hkx48Wvogu0pmtF8aVUDNRenbm9oQlE1R0eSaUZG7EqKd
H1sM/1ato69FJ3MVOUQzrjSqjxlQnihfsjGEtxImumMMuK03itEdaZfM9tAjavr+blt+8cmphboq
MRLIcVIY5JdX89YjfGo6UANPNHPq+7EwercOdekmphi21fw4uCfmF65s8fNwQiMy5/Zm64FJIFs9
fdtCyr5kP8lPbZcVd75GLXXIhNHN6LkfKuK2W61I/G2JDRlNgjnfmEmS38HXra5cT2+By2r+4CKQ
+AXoiWrCuvTR1rI08Czq0xzqoOvGztSETSxrw+NoTtKDFIdUe/1CLBVbV4MO5FKvPSsNZgiwR6se
GX3sRm97sqNh2+e5+lBbA3pOeTaLg1sSKCE1WeKr4fSWn2+HOGhABiPYYyO31wUb0KV4qasF3usJ
mQ1h6YzmvitJeYlIGTXx3IlrIPYAqCsECwOj5QZ7fwWcRQR8BI5C/genMJRzVtmB3sb1UBPnPFnU
aYGgWZkDa3LelvWQbzACidz3xztb6ksF7a2ORnsVvMbyPL8kPgHi2/hExspTo9fJPRZHCjxk30w/
VWLxMalF+bkqBu0ZL8TmClPh7GZZRkZycOlTc0Ovm0+1IjSNLEzK01CPqp0qQuoAurl2f11Y3HS3
KJEsoelSeV+90MzKxkEuK+UpmoLiJrJSLDO1LN5nSWpwlc0BAoBy/CDxcb9qU/LFbNXogFT1NaW3
s/SA6YJTgOABBkehQXv6otNS7eIo6JQnCBTTR3HIi71V0uQLWyH48/1veunN/jrUKuoitstUlZPz
KTMpTo4lJvVESMPm/VHOzmhARUBu4Kri60ClcnmKX1ZOZEgikkud/hROmDknYpQdgMArOHRO+b4r
S+kmkBWctsRuvp8SSbpyVJ6X+QA0UesGfwD4n/e5ChkideDa1331qVRHcxOb2S4K49RW2+oWZO5z
n4sPzdwfMGZ+7I3o2ujLOzw9qUDuELqTVGs6bfXVO+4HQxDbPNSe5nmc77tEUjxkdcP7Pmlnt44A
i8K7rV8TRcy+1mn6KS+iRcm2jq8FjsuVsHoQ4tyFNcZnoOi/ujIaqzNmo86EJ7EmkbAlY6CTjUpL
+1jzs6OeYRJrV/lYKo6J1t3PIej2LYcsvNKhmZy5LSPJrWYr/vb+8jjbeOpSmYTqxbUigztbf58m
CUCTAw3z5G4KdqOo3ZnBpOwNtVAKDHSy6QYt3+aoJWBnqjjDgl1I8pcmUKJr22G99eBDQa6jCEB1
jihzDRCTjDoKdarNXl7KVehiF18mGzkkiLeSKskdWDP0KjQEUeY7qxRAlZdZhZJboFrtF5N/67sj
+uwT6LVOUtxZMdOlATao0aaekWiyRbXROTbBO6Mvms/5nW+kg2HXRSLs61TVvlewCu7oLAw1zNCo
eTa5SzsbQkw52IiW99/UblY/W2IZ3VWFSG9BIXGynCKH/+dk9VI7i4Nk/NNUphagcpzd4h+oobIV
57JN9FbKbk0qI6BlUs6j085pHlNnod1rS2MWXbOnOgNCLQkVIQOcTSCu53JAYtDm0lBWyYdATWr5
MM5gbuw2DJB6jHqzkW3O++S1T+T0oy/IDZW7OWk/yG2n7Im/02+RFKvArCkWUzaMrSB0UOSliiFh
v/PzyjpczoFfNwjPitMISAIY7+CV1qlFOmtFk8U8KzRdlC0TM22dvq+kXaaI3U6Vw+IQSkW2k+M6
+TAtCpaAL3pXGpLEof55TVpFWm9YzFzougA9WSgm3H+raAup3WiqK0H+IOAmgmr6nuL0RtK/hiYl
jUbfLqIuhf6SSfGDNvPmin6vjslvBtg8BJwKHFeRy4E88qba8cvhjd6K1mm+LH5Ii053dHw4HXGe
9F1P5H2TNWJll2U4fB0QiUbK80rMcYZUIsCl/mktRDluZU7Q06uj7VrNN/TM+DDLxyi9b6THgq6s
qXQugpXuYqymotEbx096a+Hk9mWCuaaopRNo9xkRaW1u1FyyLflznMc7Mauv3GxnV8vb8wGW/Pv5
1pZoozmMQiKlxgegsbtsYx76jWmPm9D23l+b6yt0GQe5ChoZrE7qeav3oA7liIEQ7yGxZQdtFKe3
B5ctdOV9nx3F63FWQV6k+GU/6MxHdCS7cUIXWUh3E9tgQ/5aV/9xIm/V/Nd/8ufvRYnsSoCR3+kf
/+s++k6UXfxs/3P5Z//z11Z/67F8zT+09etre/9Srv/myT/k9/89vvvSvpz8YZO3UTt53Ws9Pb02
XGpvg2BcvvzN/98f/uP17bd8nMrXf/3xvYDNsvy2ICryP/7+0eHHv/5YFKX+49df//fPHl4y/plT
fC+af/yf29fXNMqD//uPQ5O+5D+a9S94fWnaf/1h6f8EI0RBzAI5SZ65tK+H179/YoITpLhAPwSa
CgsiL+o2/NcfgiT9k6Y+/waMCyjehTiNKNRfP5L/yRriH6CyRROOCt8f/+9Bj3+dhH99osuG7m+r
+5cDEzS8jPvPokEPeheg6+qAwp0gppKryDu9z2ytv42DfVTfosWWZYe2dnVMCVAtyqneqwEavfux
3evKLcph9pQrUGpu8tmtUoQfbUS08DTq5704OIp+U5sYgWx0Smyq05Ru1Xzo450i7AR/X4PaNRyt
usvkBX7mhjpKbDd1/t/sfWdz40a67l/Zut/pQgZ4qs6tut2NxExR+QtKEYnIGb/+Ps3xWWsws0J5
117bZ8e0pBFJEY0Ob36fx5W7jae5XWB6DVXPTKvtpF/noD3ILA/YWcN1UqLaZxus9dvqOnkFqPx7
/4T6GWU3oDg4ehgUN/Hm6jn5eflshiY+BbB8QHMRKID0W5jV4/Cm32WPxaOkUfVOeGsDoj+LOdOf
s8fssXlLAxLHZHzuUWB4QieIZzXD2xCiMgYSj2QNUzOni9ZN9KLFKFYv7GjcVjIdImvI3DoGUhSA
Wx/Oi3cY0WB0CEgfHbphRkRcUPU+uSVj4p7o57ySPR+L3un3eXk0zo5grNXFTS6hlZnsxvfF0bhv
Nsn1eBs/yObiTOIHOGtFS0HfsCwoMDHRD5tfdR4ZAKZVogsJZBJkJio/O8yJ2f0HDVOZ2SDT9P9f
YIPMSYVp08p/nlT4zpoDbQjGDC8EgNvDY3sfTKpEBLyQlmiyHaaFQYAofgbTBWLynsbioZ7rRZi7
2kRI/4tXm1psXCcAYBQuK8JTgFWYWkSlMma+0gJeuKGaPVBwotKIRQyHni5NiHg64qHSkKFDkflM
nRFPsNO/FbkfBzA1WJNzPOYewFptxe5M4B+CTqhBnSmpzgCVIur9QOsNCilrhbbXxlP/6oFf5gZO
CdD98X1Ro2KQxKv8hK6gAs2So432PPk5XCU9BW80z0rfJG/+sUZWTKM+mH1vFjtZJ/U6vBHQ8qkj
B0Pg0Thn4edflJz0OgEpUxehagqtfkQ344wgLB9XZlST2qPatb+p34OELW4W2+iqAws7shUr/+A/
jE95D0Qdmu461l75CvXOdOORZlPeamean8lGL4l2L95Wr2hr2A933dpnyVVB0CoZXgHQAFkpQSXX
sgUEFb+g45lmIKCNaBdY4wPSogEDOmv4HuDV9/wlfclfyoh0Pv9fzom2exV2MtQuZxfBgKmc3yDO
jzLSc2yjvrgElBLYR0CO8SitQ1YZyIASHvc81baH/meULKxRST0HxTq/zBP5/mOZ/4rLPCdNphzk
v7U0mWRZvggzjsUJQEoJ0WcuWz9I6qLtRSMYzoqdS/5bJymA0yhCUusVyLoAmkYXsjLnb89dcqIc
fotLTr2+L7eJzkiEJ1HgifKCr28zVqW4WMqpYqO0n/asotd3qLrc0WYmljB7oYk5/E9fSPqe0gOV
D5wShPTA3jKZxVDKAsmoCrBYeJ5HZSPrSKqDOg2FII4U9r1V5b3v6Es0WMkAybQWiIyRUotVUpaD
YXJwTvBTDIk7yEG+CkBtQhVUrQPHMygsbYDkLXdFjiSzZkAkR16cMi++7iXlDNi3+te2918W6OPt
TBYorWItRKhYsZcyTWjQgf+FjvCaRlIAugnM2i31U3YOGZRZC8g7Itz3IC0rDlAcXksQO9P7bfp0
ToiO6l06p3S/e0w/jm+yrn5yFsDjgPENsOxdYBbmrncGYhaNTuXeuNccw5Huc/gGxr57bre9XW7D
mYzg3JJP8az+4kuuTvTbv3vJ+Y6beIGw7f5+wKa1pVmQpIK0gJlXPBVAukH711PVEJQJ0g/BkZ9j
Dn9Lm+SAdo+6+u//M7e1plmL32Nrzd2r8rV4/Kfv9YKDNJ1UTnIgoS6Q/zeRWlUbnKMROKj2/b1A
93uf1OTh4eZ0molKXBbns+tMxIlvpEAt5NcZVv5V7aIakAgrz/ad2n3O3dJFf6GpURjIbkV6Yi9s
mXokJ7DtNvkuJU9PK2YubHOl4Ulk0nc5uVOIRlKyAxsXWc4a9dIkMn+Rfx8nZipfyt4ICzSI2xly
AVeQfx76zI5LKziIgRnTIqOCW440BXTSMV8V+1Kg4BjV0TJ2o7szG3JmLJeQ8AebAEgav9tY5jbM
Rd9+GMs/u2G+q7c/zP8FbuzDddTARygywYZpLeCzaavq0YWSyWxlCUACs5/DoZhb70tm5MP1uqio
BGQpFbtm/UvSs+X+fA3ABhXFPQELQgZ9h8KOWieRI4d0KV/HLYKHtGBo0TvDXZqrtZg7MZeF+DCg
P/zEzK7YJGHwr67YFHBuekKnNc2V1izbOMQOSROa2QLcYuo5isLEd5kGMchQ2eJf3iUTcfm775LZ
SZjI1d9iEr4XQERhMBD+eCPf8pvGHjmKxbFDfZ3N2GNGHnOrs7ePAE5m91bEyJtvkopVzNg/0GNl
ysQ5nXbI75OBOeuB3jvMuYmI87mIRJH1d6yDD4NSJjHic1MbgLHGoAQbyW0GRUO1o0p6K7jW7GYg
LQta/FatsnW1wkG+17bIdx+RKXrBO3O6cAYc/dqSye3Cei0c+UFlDV06Hi0cMC6axo0H5+Tomcdb
9P4fNBPMVUR2XPRRUoNpLgJptHcMFto10Sm+zJrYB2RNrX4dWG+ACjJHWrHcfCvXCugDrw8ITS1M
2M5v2dZjyqEmbwtqu7Gtmy0mUCPUfKhJjI+PqfFqsLcztJ1JS7ICQKQVPENVP/t2ZYGbFm8G9C59
OahbkmwOBtNN1XSX0FA6zTEOjZ2JWVk1EdyW6nhawTsAn0BD29ukdyEuqTH1St/xcJloC+5d9F6v
GusOTHYr3M9LTF80tnno2N3OIHcIb9G7w1VCbXCVblKSuQBuhTK27/AScPaJulohJ4m3y6szj70J
FpiNyWp3Oh5RrEpQLUg0c12Z/HEPZHGyfu33oEKwGlqyyqzZuqGvtxJEf0IABM4i+qri7wA8bpYs
3SSkte7XDdmeXZQ/MygI1tH77TpyS1aYiA7tg8063fAPy1lpBW63au8L8DSQPCMdHVbRJnIb1LNS
ZH5Is4ooKMcOEsKH0WZYyXt+WT5Cj3r4ugULMR4xed09qLa3N8iT896Q21vhiJLnngiEFBugbWKO
c7Niwr35ELu1qZHWzNyHijWsY+Oqs/QtpnlBe+L6xB7IQJyUOh3ub+YkcNPwG0vrl9M5BTHOG5Qn
oqNRsVVSmWfcKW5ga7mZHZL9tmejlW46kx10G53dq4fKNcUVhmgNlknZjNU3Jymm3XD/FkkxNz+T
mqSyLooawAV8fvim8rb6vjO3wEhFivtRZCNbkoSunoYNNWUbZyAlguUfNqvV6TgzPfNCa2Lm/xBa
P4TWf6bQmtiOv+ehnJMPkwDs7yk/gQD5HWGOtJaGknteAD3N2y2U2hsDoO9AN5WsZILN9WNltlZr
NWZjjtaIn8ltb/UWck+UvzasCmjJ+vI+npHir6GU0sqeUle0RMtYjUyiIlMtyQxoYsZmaEZsYbaO
ftU6rbOgGoNBw5b4GcKiVoFjQKSG6qWV3jaspxrZNMxsTXXVmk8+WzLD5JoUoDxuZy5OA7QoKtSs
Ds+CwpAhTwOfHRbDGVYNpOkuIgG5eZLpU47nuYsPo8F+S6hxyKAdr2L7cKWwGoZRS64yupEaEm+W
u+JFtke6gaZNyeawuXvQEBQIiHOG+XCbkSUZL1obavp1favCVkA8QyewAIH9S44NeeVz884HdHqH
+sbrHV7nRsXr6yuyoSsambHlW2c7gfGqkMFqrNzk04KizJuCDZZmJSy3uVGA9id2tj/X21jPmbWe
mPIhkMRSv8wQ+cfqNZi9hhr44isvQ5XzlVy3jGc4+TIqq87M3dQ17Nzt2WDKloDUo4QgSg4rPDTB
FWb5ZmBF+C1FfD0x0XqOBZeZbgVYfv5cYYOSFMGMyArNip7xOt5tZTQ0RyexY7zaO/EWPi+okoR9
ksGkEawRJiiwgDbDPQiL8b+yF+3S7KzKHc2BwdL3TIlIVm+iQwDWdA4bDDeDh4hRhaaH29DwNZiw
3pgOi7swG5qsC1Pea7ZoCQgEnd3WyhmoYmCBq9j2BlYms2oqOTmlKeppzMAhxbXgjjv5mG0KV9rU
Ng1Mn6FelqIPBMMRV6kTEgLz3Czs1EpMq3PrXb0TLIGlK3zS9sjQckWDFUjsKDglsIW56QnSH3qG
IQnDkIa3LX4/mxnr8Yktsslg26Kg2mC1WWMq1og7wQAFS59pmBq+dNwQjHZ+eBAYcPTNchNazhKl
c9r1sG8sErq+SwGOZAdz22dWVEwCVj9ExV9WVKDZ7HNRMXV2vUZZxGif58GxCoKiMlEcC4HfW96x
/1kxeDhLEmQEf0W9B/QE5IPIBHPACfRsgQ6okkhZZCX2gr60cFixaU03BEDOfQV3oGGjmbAQ+1nH
ITzTs71i6bbedq5232M/K8RDHHZcDXuUHTCcCt9MLZSfc/8Cp3egSP7jI5W9QHbSfXBV0/Nq6dZ2
bePwWbKN6is32GUukvrUuJwcSDvzc5EKcIuZeZpkNMo2QmNsVyq2jJAAP9ENhSe/7ShXj42pvoxW
y3KoxdFS78/uCKkEBk4mMy4n+UNDTapGG/vMUAYNiamYZ1bZkRVg3nz8GyhCjm96DEX4+Ombme2v
QvNsVXZhi89c9saQrCnka8QyOzjxv0tQncLfGx5DKF+U1LFii7+D7BWf+SeITmQV+PuAYW3MhHps
gQlv14nN3/XlndUbf0eGR2Dx7/7qbIUr0Sls/MQVQ7OglZ1g3CHW5WyBYB7fY4wsNhMztzAm3GMK
LQBWCYyAS32PBbiPxMbXNrH5/fDIhb+K2OhkfDwW/4lx4k4yvItf+fK153qC/x2E7a51EohcLnZ1
GBA6AgohPcRuApthA15A2A9nsjyqq8o9X0VXyn3mQnxDt9a76lpcday3gOFnNxcjp4dnz40ZNBMw
kTV2ilVQaEBjaLnGhMaA/AbKkZ1dZHTG6t1oQrpTrl0krJfv8P3YYw0EnBLPzGlNSyowgKpdqVRE
QiFmgbk4hFZsBWZgMiBJwzhZsAXUO1ddBRRCaXnm4JxtHyptsAaW4LXaQiSBGxQKxtpaXFUHNo9T
ANMGSgD9s1cDE+nGsPJ3FYaFR4MtsPXYQNQDcrsrn50yVP3YINekqW1cRXbIoOY96DWPwigZcLZM
4KdQFTOJlMwSUaCMAiHGVunSLtxqU210+7QtoCpLqLFtBx0qYeAljdm9aKm46QoTVJk5tj0/X4Ae
RPFTbMnURyHU2lkv3Y7c8js0MDEYMobPnMZBPhcqt8EBwWhZaTYsQ2grN/UjOj5w7aVJoPpaQnRE
DUZ643jQ87DLHITC3cqVV9VGtKV75UV7qdjw4mNnVizeGJvWceFXZ3TkjjYqymF+JWSNUA7bjta9
1ZqLLZYWlqdvo0rtsFj19tmk70CGo+/vZ3p8RTqdnm52TxG5uenIK6w+DwtGGye60XZsza09kYzk
iodYKnLNr1LgHxmutYR5CDBRXPD19XbplAxhEMa3WWF2zvLgY4UNzFQBe3rA1uJLqjIDby8txJvs
zsnWGRaGy0I+Wx6WpsA+GFAMj7wQrJ4NCq8Q3usseRU4K6wkN8eB8oVdxzcTsuXYQh6NKIxlbAfQ
iUO4jmYBO5PqdubqtoiJk1fa/QKhodTGbdGdxFQ6YGI2NHB4eI+YS9uUzWTv798zFMdHtoe9n+KB
ujbcAhfUMp5dYgl1BsRufMxiJmShXspfpuGlDx7JNKSj5GAzbfsKeZJLtK4wpYtPwg8st1D5oUAG
5eKf9Pfc9+AHOttB+Vi+A8pjCx1o16olMoWKGxECttn5ax2/165gyiHxHYXys6vRLTdT1U1uPYuk
uYEUY+n+YqlCqnE5BovVSq141dgF5B2s1+Nw09jlCWCy28oWCaQd3gdJaItrEJU6XDJHkMAZdBWX
dbB8EduMeZUgHnAzlkCE3AMV6ySdwk3zIO7UbbzxXXXX3mV2Txb4q6XJQ6SIrB6W8A24LORyGExd
7CJloRliO8a51SALv3z2Ar/5G4WU8JgU2LDYNo5vGThkfJV4gBG29Vo0exrcdhbehXBui7/pDi3V
3H4NyWyfT77Jx1g7CNgyBO5qExZseuOzM2xsxKXvurvSblgBuzOEfIvx+dgFJnjpIF4iHOIBSnvE
bnoqKYVZXWJ7Yp2wgoFdPZ/h1ORMOsKPw/nnLlBkiy6iodiFCJdy6xY/W4uvdIlQK1edXDTz6Dr/
F8KMUPkFCnlKBGPhnWIjwmaww/2AGOcCn5ja6IzGp1weJvBZIZt4WBWyC5MRYFeLiI83MKsFSNil
3cHdyt93qIW09A0P0uoXMebDdsdL6ELJ8B3uhsUt8QYh1h6zxv+8N0f4Ckv4HDLhR5gf1yUE9hJu
qo8ZOWPOAcJ4SO4g5lyPJnBnsFbYCQlEG3d44XiiYpQnMGp8Pnd3GlcgFBIcx0m/qKLLzDgLfKT+
0K0XboDDfHlY51Vr13TppjsBxZLpbbtSt1guHnQnwdPiCEVueicNyQFspZ3HDBdfl61ooFz1i0IF
HvZdjCFwJ0LdGUzGF1eu8Y3nLq6gmNfJTev0a66YYTxY/BOAcoVP5EYFjBIrZaHDncERh+gZnnfl
Vmh/CAn0EB58NSIIbcnaSJZuvvCNHMIo6OwALiCMDkxBskHb6D63ndBKKT2/NQhUG1jdBomQAuu3
ZCG2cm2Df6Mg9BX7GBPEZ1u5Cmy+q7mHXNzx2YZWhLODvX7N1dDimr+XP2vQyuH/Vt3Ilq645uTe
YGDDjYI3iHdTbLsZg3DWx55iGPzwsX/42L8UBolz7sQkXI9eUzSvdojGRTB+ueKoYOQ9cTEpbeeK
MuedFz6aDwUAP5yXH87LD+flh/Pyw3np/+v7zaM8AvqZ6zLJ7IiLJPGXXHyj1AAxadfWYRPPNAHO
XWNSIPRPXWPeCZukCn44YT+csB9OGOyuH07YH++EzVrRk0TVv2RF6zPyeNqiIQhFnCx7ZEo6qlzy
HrnLE+fpRt7zxCqvHEP+kSBYgeyueskh5vBNdcSNR6aYEvIYKmJNI+IwPL79JWqEOj2DvbzxuGxM
37IlEV7vxhXC2+iXNFW7Q9gAxBe0R9FjxnyUv/GADI95fImzrrl/PFf3NXunk1zHX/dOZ9Nfl0z6
B8/oPzT9BczN7xk8gE7kSFYAbpyWkHdlC5iftuabH9E6xOt4zO329vV2oM8IqgKWndziiZwhmr5G
mWCH7zIPrfN4H+JQ7sier0ayL/DWiiKofr0ge5QSrNJ9uq9s41DfSQd5J2/7o3KdmzkC2gUqR3Sk
qyqElsjhcHgB6Bk5IKp5JgeEosbVuBJc1KSuRrtgKkL9jZUhOhpYIs3cAcWsBfBfgGcD5zqwCP66
JePq4Uz04/v7KSAnpAEw1gV7DdnxHTkAGfcQI7EHrhh6y8s2F9b6do3A96YhHn19jShqP5D5Q/T/
tmS3SG0gLqjyG0YJJ6pCGv6Tv8Lv/niLubjMET4ZVBOXd/CiguPr55nJ70fRP6zMxLc/h/EyNuJG
Qa0yf6yR8qGPndmzjNzrxLpGI85dS3xy1ZPrSy+7jeJlYm4I6l82qKC5QY+MCa4YBmYhwtN2LZIr
VorkVWSGSEzgXiLEXG9fUWozXGbtHbUvkfk+xy11KSf9xqj+cCcTo7oH2bjaS8gHaI/5vfeGMmu7
W+mn8Ek7Al3t2B/A/JSSPmCchl6jwpIA3HwxEn1rnNAcqIDWI+LdNP1z9qIhyccWqMWOaOWhw4ui
cVA6ambbkfbh8xWQJ0hXl+4BFFT9/WxMDHVQqQGw18PZAJ5yiDztG0+BJvQFGESE+STcglfqJrES
62wChP4Un4It+JaRuQuREeIxbV4f/PmYLg12n83lxKwHF5AixznPrSBDpVBkopAKka16Y6COi+fz
UBBDKudSa0JrtPGLZoZKIPGus1aoXULHFDKbyAJWl6QMkMFphKGiJgY5og4pzPMWOSNYTamtPqBF
dabyGFhAM/KGv/5BLkcAodbDBcbPswUGxsuTtMgbbHnJz4CULc8O8PxQisKlzvSvePlSi0ycd4vc
D+rR6j2vRqtuzvjJ09s8yewh/czT6byciae/eZE93+8hTZB9t8vc9BUmH/3rcrkuFFYAVx6B58GJ
UH5dIYNZsXDTI0r3pO1H0+ElPwbNoe6R+MUqGkicVsj7tdYlnYYgNB/x2e0vZUlLFqN+TdnzeoXW
lFcCTIQUieL33O7Wr6+e+f5+s3lL7KtDGpM0JTh/kFEhw7cAZ/D0vmQVKtR4dJzHvLne5987RL6R
t0aioHH47zwLxGPlSC8iuF5e8slI2f6L20uatEg0Shp6g4wtnxDhUoOAfl2HT293IzsF4dmzkAQ0
hCiB4F2tIDFOOR1ITm8EcpOwm5tTxhLrcoeQicfX1xS9d1yKfn4Ovm8h/nI2Lw2aH/aR0KdhKzcY
aHF13isgpGSoNLNbO+NVYHaJRRo30t3MRee05aVD7MNVf2jLf5e2nN0Pk5L932Q/zAljaRLs/+NO
y5zYvVQGfti4P8Tun0vsTiykP5lWnzOUpD/AUJozOqWJofRnMTrnzP4p2O+f1+zXeTThG1MVGKkc
UUyFHT2RjmpW+AAdgalnHB9bVO7ss95x9+mp2ooOirzZGyopzDN5i7c+LDnUHrDmBmX0NFzBvHCS
FWp7CIp94N699FS1K9SSAbPK1qxxmyESExEU6rXb+FJXkVLeZRDcLGF5hzENjrkNVqboWBbkeIan
h2bNGVN29vYm/tlf7Pa07yaygXAvioCeBnkab0X4oDGMpEpCAN2iWXag6XWDEhnlTmf33DTntbA9
gzFOy2u4H3BAYidea5da0YI2W14HGlm8TaQFeg3YZwjoUM+8bo83D7BojyIrK9ku4fLzkqMGGXJe
cIlSHipjTQH5boMPlmQi6TRbFa1lY35uyM3e3MRa+EvdnPzdyu8PKzc5d4MQ+6kEAGIbYQKVrI+3
iGvc3sOPRu2dgCiIbR8URFxaeolOHuzDMUe7jEjhj8y4E1xtfSMBPoxkckQKD0hGZxUj2Vvu6vT5
Gs7e5kRn/o63qfIZ/ew+J/oPnHuh1pQI1RQmryWNdyOCNFYI6fXMgy/P7k4iTw8b20f/aLhydwjZ
AJ0Gr+yfUeyIt2UUMTQeVhjMR9muXMVKDtJGc7S14SQnHywEzuezx0f02Ygn2nH0lnpm9BgxsG2t
NQJ6n3/8hTDys8+fuPk1OOoySYf0KEERjWaggca3z7yZTNwoVMDPFBWYqsMrNHkl+pmJjiWuedk4
9+ADK2BXFdDF30t05SNi0W1kKkI4eESm56vRLAmK00jbmd7V5wOfmZfl1P/tNWERjJiX5PiA1rHj
nIP9fa3xy5GY8i7kRR/UcoELrGt0EY+oCgVaFs0Q20MIdUGu+c4Y4Xs/I65qucRGJ1uKJ1TrGXQy
5A3/vx2AdXNTkgeQZpGSYJRoaOMRwgBe+KokV9CFaHA6IY73DuotlOW9z6yuzGfhk9WdkpMt8nER
CQFuAlJlwODvl+S+QACYR4sft/yZloHCCfKdN0FtHvjiLeySsM8Xa+7cLSdi/M9/7qakI7/23M1t
34nAbX7z7TsRun/N7TsR17/X9p3RjlMyw1+lHecE8CWS9cF8+9MIYOn7s4JElA6qIU6QA9nzYeBp
vBArVesU+zlAe1JlZwDuQbDxDrKOnmCi3EDeMfRS8CTVTOeCKHCB8a1g++XikwTpeaylbCH36K9N
aLGL0FE0ohd2MLcXZK99YspOimJ7Xs6/RDNVD7Ap1HmeVDRCPa/Lkw8u7oKA67CCM1Ogp4tLeGBq
yE7LvAeUpFu7nYD7kNh7hLtobWMtIP0bkQRdORmT6UnAPwe3t3mrUYSAfWgJDvhZiI8uEiRpeKA1
MiUnhv+TWJGZoMQaL6L7Q4IBLTGBSeyJ29EFXvhc2AJ3c2ZyJh7BUIRAofSwMkxHJ/WAZhou8dcZ
VM8As5L/KkD0bx+FSzcN761BtzGe0cn9/2SxeBd2j95y2eI6IiO8N+Bxib8s8DS3mngnDu9H5J/2
WBC89uURHPh7gB8Mp/AaLWAo4udl/jmSGUgZmhKSgwZBtyHt0d7Fs+yA3OK/o9wfHUloC9fRMdBe
GizApIZXzJQs7S/V++JKhILqgUfz+ZT9A/30y3aa6KfEF5Mmi7GdBHhJBXn2iVvQq2vwxHDTsCIp
s/gTfI8kZuo+Pt4N7E6mQK7LYfQ8Pb0CwQY6PCKvx/dViF2f0wCbIWFzazu78bmF++HU/Sdt/O/C
RhnGL6s4UapF6aVtnmAVL+Y8j1TwB180br5F1rV7jR4i9BKhgfxi9IdY3+vnZzA1k+P77S2gB97e
DGA/xfCHPZdbeOin3aze39/RS3hy6PsC6Vi+uCuJ8PNMT2jRC9Gik6MPL7XR4MbztdHqFJgDmZF5
s3c30eh/rbubF1oTXf9DaM0KrYlr+IcJrVlLYeJj/qaWwncN7aUoiCC0ESX5Epz4IC89TwvPQw9d
CC0FJmgc6QwCHlB3I1k9aRbIf1czMvq7kLPGh0tObjeUFrUWSbhkoIuvvWAAlcIoQcBSPysB2k9b
sbWTSCxZHCeJlY7ASFVEQI0qMQGF1n3XAWi/SNKKLoT8kLTScx6ArykdSlvV44osu1aYG/F3DYZf
RqxMTLkkimPVqyA4gUTSog8XJTkBzV2ZDFvEB2s09jo5YEBunnhRwmrnA59/RgNfovzfGHQfhjAx
6JJSB1u4giHAseYi+so3eaMch7M7Ew4Lw/sGfdQJHWFdnd7PqIX43AaQuFX02QgmVlPSN1UcFBjB
lnvHr8ctB0TcW8D0qzmqzc0qIseZS87N+9Ts+O3n/YJk/tldT+yJKm/qbrHAXYtWAUsOdWEFRewL
oY4CZQWFPeK8cGAEIPlwzrAd+vi4aZiQY4pqgpChQGJwsCTc+lUR9keUA0VK77efz9T3Zd2H7TFR
7b3RLhZSimHeQls/cwsTVhnMToQ0uEl7z+yWAo8oJwcOsviiAFiIwzbau5L7Ibyx23GuuSXAh97x
eAxFI/rt7fvp/fORzm5kvuYfBM5vv5Fnl3SiSf+gJZ0Tk5z27ONE/fFicu60TuR64sdyF+fYgwnZ
HjYzcd6ZD5/WNv+6D78QTXxyyi/1ER82ZdTLquB1UEk4LRUOsAiYEgCT0Hgb3dVkw7vgQ3reZSip
agA5BnwNwH3lZAdwBl7x9MozDg/m5ydl7kxPK3//uDMtzhgRUxD538KImNFGl8n7sGK/gTaa3SQT
GZuMoaaD/RubRKCAEvNRyAtrCRqgohz6luuEBXnsGXx+W0UR3YAASGx5O9Qi2qhlPKE3n85YJrNj
mkrTP8OYJvL1tzxMP9NRHr6c5Qn/5eTX//v/mqoun87hU/o30pRvT83fsve/neqnOqzq8KX6C1Bf
chHwj6kvd5yg8q1M/7Z9KnGTT9/jvuSf8IX7UlS0n8DXDZvBMAxNFw3oly/cl6Ki/ISnQFgDakzw
A6vYVD+TX0rCT6oK1nRBEEFxqYEx8+/kl6LykyhKEpjJZBASa4qh/Bruy4lEwedrKpjEDVEEkxtY
MCe6RAQDddZ7an+IF6XMhIX4qMcFmGBSQQeHdjrSoERa7cNs/bxFPnJhcFPugxLANXVJAzu1Iami
qolTeZtXhp7KoFM+jG3TWqEA9sygANXm51eZctryy8iKAYVigAV7ia+v9bqYR+cukcT2UIpBugmi
xBmDqGfnUZFYtOhbElSSv4272O1T46Sdc9+eGcE3kyuphsh5mEWZk4JfsmIfZGdmtM0wjkN5MLIa
nMZ5vLS6XFUtYdkC2rJS41WSCIjDBj7qjotWchcxCNXkbHl2YrEElLBWDusmkOOtWIv+2m9z/1nW
2mBmpqamoiBInDFaknWdk6CCyu/rmRLGQIk0UUkPkZwGlpZGMKFTf2F3aaI6ozS28PbGSgFBQbEL
Fyi7F8b8QQyCiCbK+FqDMvcllWp5FwllsUq8c78NvGjpnCW9scC8Ltu5b0QWqKFzRxGaQ6cN3b0o
g2PNUJcDlkFsaVwL6aMW9aeZJZgkHnFrhojpvxCzgwddm3iUaTIshlZWzgd1GSurIhV7qo9quBE6
v6LL8izQRim7nQLaazNIB8FKlyBe+HwQ3ID8ar8DZBWI9gqYuCVpCUbbr6c3q7RONdQoPnRpLa3P
Z/UuAtm5KXdaYw36fjn6yFRr5Rx647cHQDWWkB5LAZy7iqRPK55rYVm1Wpr4h04fAjoa4t05aAAJ
FKkL5kXV0gnr4KR7KrIJflyxRdkuyOd3PvVl0SC0hOzjhFyQc0tDmZzBVFxmaaSlyz1Iqypb9xeo
pS9G/cpPw840QBpvi8NJ8aN9JQ3IV4BZtQpLzxIbCaF9UKWsY7kILKM9D8e4NJwgBGt5ugDAXC3e
12eJ1sBA0sflTL/1NwJKBaEl0kmSwtnTVWGiWONaycGHLS33ZbjUT4PatWY9FN6M3SnyY/XVvsCn
GzLmx1BUEVzYk8mR+izzM90Y92GUuL3fLOxexCZFrRFpYjWyxLrsn+RceQ4bAAyN2kCSxtBnhPHU
/REETcSlDZ2vj8xp077enYu4DNI2G6V9KnvCTs3bjTD254e2XqIVy8vBOFnIsbiRQIulkUhon1W1
0ALW5LqBjVPE2YOqboNq2WW0jgVUXhlqKbmpWlbE0yMFULd1wXWJUj6OTSm/fb7DpiYxH76hg/Fe
Eg0oMkGfGGZ+pmhqGS+FfZCom3IR+g+VjL0VgY4e0FHi0KIcsFlGW1CxZFs9VHSP9H3ruXqrCrKl
BLFElCEQH9VOq7Yow/CA1SQP/jb1hHFOH0x8K4xVklVRF1R0CIGHfgpzJi37OKnStt7LUVJcSapa
213h6TBrY9FaLHwA37apvk6HvL9JshwTmIgZghutAVFbRG1FYyXNI5InUb1f6HJhBWm6bL8c2l9l
wv3vZDTnhID/2KyjWRZ/15TDX30x5Raiqv8kSyLYBTVDVRXtF1tuARn3k6HAVjOgRZH6EX4x5hYG
2M8FdFLKWHJJE3S+8P9DZS6JPy0BxC0sFUUSZRiI0q8x57gq+UWkqDp0t6bC2lBlAYoGu+3rw6yr
vdpopSdfVQsJ8cvYL6kSZLpdq8RDnSS2Nxm6nojjOKNovxaZlwvrOqYHjLky7B1xIkUSxEzVyi+V
K9AQZizTAySy9XHOUuGf8tXtwVKG7Qvudxm5fpyir29PTduoSZpaOI4LebvQizdPXKC3aNGv4u7V
V6J0pYvCjJj++tDizibXnEjprDqXeR8JwrEKPJIEPmAVqwRIcoJ/MPJy5mJfW4xfLqaAz16Q0FoL
1TCZxmyReBC8uFiQdgJbopkTxL/xwEJ0rJ4SoQusDzv88GXqPpriEx10uaAK0QkjXFZAfD81ktum
kkuv1qVj6cdXkqdUm9Ir3DSOXX/RXZfKsHBDCaEYxfGanVqPwYyFMGnDuQxAV1VR1EFOuoTa5dP/
0UaW86Fc1pl0xKXkTaNIu3CZ5Xax6HSnyxoktrUK0IhtJjEtSOtTbLVSgwBrnkZ3YZi6C7eu2nr7
+bR8s+YAzVdgu6uGAKcINszXg/KhJcX8HOqHUfn/7H1Hc+Q6s+V/mT1fkARIEBMxG7pyqipJJdfa
MNRqiQS9d79+DnXv+66KpSnOjdlORJtFRysJIIF0J082aNushsEELh18nzkb10ZfLOnY5S5AoGYY
DM6GgbBofu5lq1e6UYz6bapx3xoMcSoVaackeeHm4QDCz1odH+K0782gkCytA2tg12HUTz7kGxW2
1paT7OQ3bMk7uHhP8F3gTiAcdDGMYXrs+UbIah91CR/ZbSajhTHWNpgd8JqETeHA8VRWgS7fNOUY
rodYKRfqzD/uCae6rOsEr6Ixp9UrY59VTQvZzK9uEhZ+cnjyj4rfu/ja/pnx5hjU4DUdtZI6lFB/
w1HRyhhBCNUOww3vPdX+93rBGUBGiJMYN75AEd+UVVLxvvqFimPKy+hWNnhh1X7zEUn0V1oZ6oIW
zjd/GqBoGGR66xCiY/vPN78TnkcRPWn3Bm/eeKFuylxyW6l46Hv1NRjrx16ASj4dFx3T+WPOYd6I
AjPGERNiXvDs1DsR5OhiHpV7yk+CZWZk+DZNiOlvffCWojcCZL1NbWpgLfaoGQphk6VW6i+D8f2p
//oGlcLaKjCrUL3zxWd+SejYqcp9i+7aPcP0NfKbqm6jH7TSgi58Mt3txVqXMDHWyjMr2HijGdJ/
+zzNP2P2PMWlGGJfwmf4nzp1y3elWWPSeNlaEtvqqeU1Zgga7De9tJmypUu1wJl3Cx2bTuLbLsxU
oM78xJMHiO/AW6esfXXdCnsUGAJ87KS1/0gVMyitcnyMwc/5ksa3FZqFP64r/SyOvPyImTo0YZIi
spOV+0ZPLK341aogOjDgq/bvqXyXQ0FKjnT+QJdCk7k1/Fo9mdJjiOB1ymamt5VL4Q8iVu8pJooE
FpWnYcGNb+n9qh3vPR/M12QN02BG3T6serPsXsfskNLt0Lld/MAwzpUCSUdOQWMn+VbQTRJZvr5X
1fX1Lfryqy60FfeFwHLDjNG5mmhSU2YRUe6j0u0BHmvNo97bRm9lIJBFARDDHjB7InLSE5z44r39
rDZaCqrwHn5Z7ObpqmgOhWKq3EzBs2DLrvZUZXYTWA0zqWLxZq2OC6o9C/z+OlaqyHhk4C0afO5M
5YHhJRJp1fsIjfzRengr1Ru/NaX0FwMjfWIJ32RrQfHxThE6oFEY/buxe+wxviS1keJZeO2+ivvz
Pfz+PbPT7pUsSDOpwfdg2ktiDb7FDka790GUI1ydOT2S/9G+8jeksoPeTYrHkKyVAcQizdF/TfAQ
xXeJvNPktSxMCQQ78rPozDJz1GLLMP+upGjlX+VipSN/8BIZd7G31ktTvsdQx+vqMF2IayuZvV1c
rutGqrGzYnyt+ZozNwaGwHhrhidCbq/LuvDgOMUDqcNMIr5AtmKeYqFSoHGeUuWe1xhOSNwEfPre
mu/5K8ME2evCZqUy6MxM2GxlHaYGsYBBzxtgIgl+mXXpCB3FbOawbKslJk+3UbCi0a5tLeJZEvyn
frwXwJtgCl54bJsDCCbkHON3ClAcZ6Z2J9+MEWavmhUIYmKzAQjzJE4YhFoABfBCXTR1Rfo+DAQG
7Ukm6R4qsh7bfRA6IbWT4Yb4Nv6zeNczO5Du1XR7fckXbshfS+balMpCyDe3+fA2qUTTQbkfVhx4
1cJKQDT+Tl463apU1xMr5MdbZovgpoissli4pV/11jNdmnYcRhh/wRrAQT63g1IXUx7m2HHur0Iw
sYMJerSnF1hLwdTCFGcID6m2ypDycHttHcRW/weJms6wa8VMs32HJIHndiI01fBpokGJTQ/omeQu
bW2KuxbfjNWTkZn0pK7RB0kip/woQNydvPDs3pcsJXMDgIKMh1HZyTm40YzMThdHoJ6nwv7WK3hU
iIBVNA9+IYm/OVZVXnE2+tjkGNzhoxUB8fsm4/V80lH9y61G2Re+q/bbFPXgQ9OatW4SIHcrN9Rt
uVohDXj91Nl53vjyg2aG16tbJan6Xrk3Bkug3qg+hfSmw2SHI3hk2nhf1MdWHFt924Q7Rd+ihNFI
pnrSSjNAX5ZuRqFJ8X76duXZaYrQxe5xKKnpH43ACjKr+V09sffcHu6DO+1N90x2gnZ548bVgVKO
zcwwy3vD9V501SRPSmT6ukk/YVoMzeyekgN8AH7ktyF6gRK3ay1Vsgj+l2rnW+nP9b2Y4Tj+3gvk
bxGhMRScLtJWso4qldQp99KJH7X38A8nlvY7UXc13ciKq0tug+f6ptxqH+Vo+qFZHLH25A2OOH8B
tj17kxQ7OdT3xMmfkodio32WB6icnJjpS2NYNYzOu7hPb7wdEsDSHQZRbLKlaGIe0n1dYy4rKvxa
gxryLAmvsjire45FYHNLTD5Ba1hpJgcJvPXlKtdMJVrj2NhHjbmsKaIKcJBf38avPuz5TZ6CPIoM
BmLuL5X7puNdxaVEDwL1PviTAvD/GIDFfxU1NgeHXGciKxN3bsxdPJpaaMkvqmnsqof0HgfabJLc
TqkZU0Q2+/qxC0wDbQbS6voXzub+/nXQmv5VrkLAhSjq/K3hCStz3cAeYYgt8MWx2T/A/mt3Tiis
6rZGr/T/o8DZ41bGSSPpk2alJUIJU/9IMdlLNgeMBBjMcU9BBQ+vLl3wKxfXOdOFNEo9I5l0wXsc
32vV7A7Nh/Gg3IVv7Rt/ihf854swDk/3t12dl6AkPflbmv/kgUoMU4vf1D9aMA36FovwxSVhs1Ke
P9Z6UGkI3QZMyO03pLH84Zhl6BwY0DCRvQQsAcwzNuFPZcCgyy6VrNxwBSyw99Cwdabe8nGdewdZ
802tfKLpnkLdWkRe2tErTlm/xEn+owPzfX/Uc60LQklqiMBTW2AgQ2APj2m2zjASQpgEue93lKfS
cEnxJj/l4i7+o+n6LJGYdnWs+wFkejgHxRwGR+JuWp3gY0qeQx4lZqf3oW9i6dqtly9dtJ/MHfIq
sorqPiKnOWWD5HcpbcZEvfc+5Td/2Hq/uOKkv/OdQk2pPopkwbf+SuNdrPcfgfNKtOq3acWzQr3X
uaMadh9ZGneT4SHF2rXCbHHdBaZoqTsGPyuSdVfNFrZ8ejuufcFMMduSV5QwLLl9KDHdubEDzMAV
5hA9XH9TLnzvyX3AUyYzY8pozvFrgV92/eB58qnrETOWZtxsh8JtE8/MA9UU/Nd1cZd5ipm8+bqi
JmWlgLxocGJj3SRO3a5ijHbUrRFD/xK7Tmy1uIuZHSF4fmzvKky1dkS0cMJLy55dog4lRq9r8RmG
sjUwoARziaqt4v8SqZUY//6VmS16dn20MBsNL4A0CTV80CuCYrByMQpd1kwfk7io0+rHZG8Avmc4
fr+Rf6WxSfy9TlCNsCPPxC8fQ1mELWVWqVuFgpQm0vhWrrrXj+crSXimdrMvpeePixZ5rZFn+NIY
w2Nqy89vAgxValchMoWHoNr42Q64jwGDzUaTlKsUF6JvVVMb3gt6oDl8bE8gAk5skiOZUO47TDot
DhE6lTH/RlKtHoMc4xs0gKOGvmrkwNJguHSrl2JLLzCxBlOZpHWmZJaMQLVgp6T9c32FyrTXFyvU
FUIJktUo+8xSD5oUhI1QscI2Pb7mHJS0YGDTNyXGypBfJNpwhPbjbdxbtb5kRy+c5Glzv4me+wuG
4HIgQ3RAHcZXYYdNsBq0qaMRE1cBPB9L3fCXxmImcuYxpMAN/H2e8U0mb2Srb7ctd2X9DwPEQd4T
7rBq4bnWL55rCFWBxZpwWJoMYMC5EgWSLHQ5HJQTsnB1saHyqgBshSA542qByYFVjc3hScLLyW1V
bMPIZcFKQSauc1XQZtSwmpsEA5EwUii3Q9BpSpbHHDW0aWdq990vvpcxtIe+S6/DLx+66ONH13YQ
m4iPwWXZ3peoVGO+YmLxvSFMpBkrBQ7r5KgK0HMaNzxvzJo+G8Wq9rdGaXUJAoiFq/RlE+eKphId
9T2VAE0yRwnFPGxUv5bkkxhNyCtRtr5pP0HiMrrMO3KwNKQ2tIBabfC7AVxT2Lg+5XO/xXRfbhoP
0j3ATbGBDdjDwaOBIxtrUrmNsRa//Idon+Bemr3mCMOO21UA5FPl9oap56aPkVL9I5echn420hag
HZJZXeOOoSkMU10hVTRiM58DHen4Dw8EkIjRkBUOF1z4C+fqSw/+2YHZI1vzildNCH2v1Ls6Rxix
EtJa37wVCTpJpc31iz2bvQoTNpM2e2QDyRikVMd+I8myKd8ZjtrARKUC/mOGjt3cMjBV8COOzQJN
gOlKhdO8RYyJuOq9fA0jE4bG+x0tZYB+eG2Qj574KFD+QCfT+VUA1k0W0RgqJ6AFSWW2voW45PrC
L52VaeGarDP8eAiaZ1zSIoqVpOyVE0N7BAYQop83M+s/8W9fNUPPqjt7BNdPbqb+2n++LnsGWPp7
07/JntkL0hMe0ASyRWXSJ/Ysfxj5pILac/vcAe8STuREDOH4L2R7KsXynz3kVNYR9to35QUc0k9G
/ftGzLJtPpezTvSdcqoTa8Scw7tEs2TQj/oYDXR93Zch0WzPZ1Yk5eMgJeWonKohXRsRknm4jbaM
+anKDYNVlxC4uJK8H5qFZ2VR8syIRMkQyGgSh0YVNhJcBbpdMdgZA+EQoQCbgwmKhqlhcuRiFDgd
5cV79u2oZ6YkiUJKgO1STvpr81T+go7pb6NhhqkpPUkfgWwVhR33JjyThb3+yWJ/P9bpmfmWCNCq
JDRYhL3WyD3BzMLW9ouVfIADSY7DG/1o+lVOcNLjgjrNcJ7/rdxTuR1oMxR1Z74qj1lN2k5WUA+x
QsyuJZY0uKW30nhtD6+60ZpN8FBmLykbTRq+C/80PI75tiS/CkUxE+W2i1CBQS0WpUAPJNmqpauD
SURpEbVChcW5vlE/q/8/nzt7awIvV9oakk8ekgDUymFnqo2nPKH82BRLad4fbfyU3AIGDlDNeX9m
HUvTEK5cOaW1U+ggEst7SwEB9QQ1uAlyyfSEmwfbxdQnmfT7Qg2/CZ5pQyFlRt5oGVYJtz02YQNR
NioiO1YdA9TW1GxaO2nt8RmFkEh1a8nSG7Rs2mjM5OD9IU6DGcINwKt2EG2GfqeiGF6vaOgS/UZn
dy09+aCibjdtt9Wa/divvGrhwf7RLP6zgnnXppEKRaqSAmpFrRqZ6RL6gWzoEP6qe2Cu4e9E9nXN
uExJTs+VDswIummZSucAjVgZadbV8MgCtiGjZpbhTaU0iD9Sm8YbtbErDHnEDE/ZKul6qBK3Rwyo
EEsH9XbpxumTluzjeI+kmwoSe3Hsx72hWq1kE9Us803R7RmiJpY9l/IvgcmfrTPGLzHdlOlGNdYx
ODui8SZPYjOPCycNkS9XkVNR7gPvRlSnhcVe3AMUAAigKDrS44ARzyGOg9BEoPdwBHi+z+DaUQPT
KWukmY1V8lTyDavvwvyI25okOz/ZsNAdY5Rl77TKzHXTi6w0tzph84+agyBLGZwgsSPVbuCrwQmD
83CQJKdEoj1F3LarV3kMNpB4cPrSrdime1HBOQLTiw2pwcmX3l1f3lcV9+wCzJY3MwCSNg51W2F5
FMwbDSJEqwK/1ZthSRju3YKCHLwoYDcp75BFZio23vHZjmpISLkUc5Q1M8faqGVgnLPqgHaFd58h
hharToNtIqtMt0LFqqRVngNs7CQJ+Klpeiplk8ZWV61rZnLDkgNbOyTMUkILW1MatuZbyejq0VvS
OLW6R4q9Enaj2qjYlonZoCW5MEVvAj5av/aFmb8ifC1VN85HU/csaril9pzzm+t7dekaTXuFZhIq
ywbyRvPWiVIRCpA2Plwj6gyqKweROda3qZ+bNSBBaC6nVtXc+sV2nHzvfqvXC8nMi9dq9gEzp7Rs
1a7WC/h/Rrg2ise8PjDdYuqu8xau+GVcO5M098RyjQATBWdb9pwaoeUwvCj6nco2RW422ZZ766jc
MWFnmV0tkd0pF0/aTPjM85ITUvTepJMFeOgGS49tDmXot/LUFHFTtRstcLXe8bytKFdKePDLlV5a
HDMJYBaXUmeXAIzZ18ycs7GkqeKFgXJK0l3N1gaqE41DT9kf4PYKwAeqJZ/swkOZCZxdSSB6aDmq
WD4Ajunwp2g3ieGbOnmWk/t0sIvqrklesOtwXby+2lxX8svAB7gPVQawiTMdiNkL4Felxn060uiU
AI0O59tITVonwqn5+MtjGQjw0MOD4LJ59Qse7KIp/Ko00tkVQzSUapq2Gkrv0JVJatFh+DRUgKgV
Rfooa/0VPt+wIsnwHvhuO3ZsD4v1MFZlueBsXXiXWARBuIx+Lw2tVXPGu6lUz4hQolOZTqAKveid
HmZrdX2vLvMhCMcVHZlT4DdQnvv692++ZM16IoU+C06Fof/qs2TEuOsaAN+sRokp8hQHUOUbjlcN
8DRUThsU1Um7tNbLZ+nrKwAfBf0WemyMWYKkL43M970hOOk9SplR5dtGoYdW2lT6hpZ2ZgA2xSlB
i41uJdlakm6qUD2xQnlsOjEuaO90G77ZEwM9P0BNqQBEADWE5peZX1/0fVEHnuefegixCxGfgr5i
plz7n11ZLra4zO7KJE6jHFmwCdgPsOhMXGSkmjzyDGtvyY2uCsVVSB1YRa0+erFvxjkV61olpZOn
yVsRIZIicibtKnl8yVpY8bxlkkn1vHD8OHlHAdRvGm1dtATRZk+JJfCwKBq61AJdixe83jkGaPr4
qQqBLjkAl4g878cehgwtYUA+3Ks9Sh9jgfRhqaTU5V608ep4r0lM2aR+X5uFlAS24SeS65eoIeVF
VJhMz56GrIhMIasbNTf8FTF2ejBIdsgwgEVrMJxDI0vnO6NxgSMkf8GsVOBaZKT6tZnH3A1e46nM
l0+9rhyCRDa7goZ2Z4hqN4begyQi6U5NRh9V956t4yBPnbRS5VVodActzOtd3yNZCHjpzSCSYdMQ
xco9bS+A6zYHWQ5uPazTapoRXoCutYdAbjr0vcmhlSXhaF2/wfPXDqvRAcDiOjDFmB+DX+fRYK03
IReaXJ3akGP0doDd96VKwLlImaOVAkCs8IXpSuNiIE5geT6ANCyJgILL4LOVadNvJalDNgqV5TSq
vEMokILzR93FvAsLrazFXa2yDE7QAPK3Nsf4MKn0bHQfqQtxwLwWAqg0wKJo+ML942xCM58vRe56
3vIk5/dhXmY7SXSPKlzNRGcHDYpkZXpeWbFo1tqIXCnpte6QBAC0EMWItrESOU0nhVsShyYC1cwG
3Cm0VQJz/7Xj/7+/5X9M7+7/ub/F/fjzUb7VH3++erE/qqkr+6vPJ/2oxBt6XNJa1MPmz//6+jl/
Ny/r5L9k4J1RS8O7DngjHKG/m5cJ+y8KeDBBFRXnje7W/zQvK/J/oX+BEMD5NbzDAG/+p91Fwb/A
LEJLAGlWgFr7V90u587o1OvCdZ3KcITRqWegU+9c3wQJs4TnabSXK2EpRu34kYRaZmrGiWr6/OHb
bt3+ZUG+90qcW/S/paHVTFc4Ws3QnHEubRSDIg1hG+0zqV2XDXGovODeX0hAj6ZCJ8C9DjtKv7zS
b8a8b4sib9KE7tGJp1pB0iHhL+KlGsrFriG5CnuN3msFeL4LJqrEYFKrGXG9z7UYOLxGQ49JmTSr
rskDpxgzJJYLhS64QzNHBbuHeB1/4F2YJKOAcL57tUhFnhm82leskW4UL/3M2RDbUcYNRNXdYJcK
EPwaOpHtYURPCMq1yIOkrb5YvDwPp//+EqgfQV8sgqg50Skw753Ea1Lu61QYbjYCYOiRUnmRIuav
va72HR6r1KWCYIwRl5jpJyjndEab2YXcKpu+jyJniEm0Y5rHzFaoBE5yka/9vn3JUgrcbtZVdlo0
xkpJtBZPuU7bna6U3r2Hal1goiWrtgrP0G9kL9MX4ulZ7PLf6wNUEbkCXIyv3Mk3LYqNcJB80Hnt
i4CXLtG65wwMA2gmV5md+bXvhn1O7ppsMMzEY8FBg0agwabwjl5IpiBaDA5ThwevMbKXsqDDrZdE
tQ3XDl4NXJYFd//cXZs+Fz1jHJ4jnH3UFObWPEmHoUnwwuzRpqqvOoaiWg9EuFWSjsP+kSUc1uUl
Y4pKFAyYgJUCxmmmiFrM02iMqNjLQlhjinkRfW1ffylmhnBa07mMmU9Iar0bEL+KfeUAqteCjBuG
D8MMJAt6YaLb21EBl8ts2VzS7svdZAoiD7Quo9uaozP2/JrlsqT7PRrc96J20X93I1JQ+hvDbkAf
7/VFksma/+Nn/7VIjoTU5GTjvZojU9U6iMpoUMW+xiA2cR8+8GN6o2+h78pLeINxYKv0pj+qK+bm
bvXofwCSfHfID9lGPaKGQhtL++xAb3kUC7t/HrtfftfMPQR9RSqKaBR70u0GeBV5qjtSWQNkN7qh
YGaQGBZqkNd340KrDDT5w40DlB5uNMKg832no1SoXiP6fV2knzQaVpqXLfXKXZztlwxG0NGP7ke4
P+cylKbK5ZSAXQEJGCT/MLIM3QEtve2jhSTP5WM9kzRz5MIwCD29hCRiog9/q61D+13DoI3qmC+4
vxeHBUlf3Y46LDmqynAVvtdC/CGRY31ijAhpAbw4+jaQcVGGt3Z8Fsi6xlNFiC3UMC8MwJdMBG1w
RQwgsGZuA41H4rVp3u95jIkvSFh7zHBYsDf4qYoBRSkWzPqSvLnjINWEtwrkISoFqjLbt2Pq+sqn
XnsbHzldNVoQ+JMyTmlCJAbgbuGv802V1Zb1hZ71e6UL+k0HIhaLxcZSA8nF0YHTAt6+DFg8mGzg
8Z9L8eOsiTutKg6sBYV1UCHUNmwOfGMWJAhifcvIgk2PfpfrN+1iN7/EwvODzwf83DzIGOOU0D4s
ioPExZ0sRW7t4R1nlVOo2SuPUZoFovO6yB9WioQryt1oQtQRr82uQ8EkhXrTSsEf4mSJt9EIdSuN
uaNcWp6a3DVauq345rrUi+vOdcZglA34TLgY8y68RKAvtsv14SCoZw90cLxyxZDKDvP0/bqkOVE3
vHVQ8SABAPcThcELm2hkcUkDMpI93UtHuu0O0VbHvIwHD8YKEzhWuZM6lJkNgBfawnHOvdG/RE9C
QdKj8TkBUZ+RQeXI3qEyhdGk8AO1kJsDYMcVOnpKSLy+1B/FwfgDsY52Lbw450oL4h1Beh/d476B
cZXdLZpxV3E37ARBca1AlPSf+Or/ImL4Wts3YTM3QBeIkUX+JWxnSK/K0uyR+T1XsQaKvlCoCdJ4
IB44X4zK8poIWZf2RedhAHk2ggttACTv+iqm5/C7nZ+kTA47foO+BqnMcylUQdVBTTL/kBa8ddOi
es3iKF6HgyDudUk/rAdS4IAjeMS7MsdZZYDKJmMwikNdhWIf0NSw24As1d/n9wqvvq5ygkIaWKiQ
/Jrtmq8Mo9CkIT0GEtFXcWCQh7HNld8iQHtFIcev1xc1f68gDiA5DnISaLeizj0yWrZhMMa8PIY9
t0GadOzQSSsPij1U6qnLFdR3F67zDwtEmPp1XFNcPgc350UwFmHRVkdCYgBnlG6j+SNI4FE2K1p2
f315F9qB5cHPnMgm0KXN5+yZVZYhPeiV1bHGc4wUL2jHKdsmXFto4LjQDRgbZBLQGj8ld2G6z7XQ
i/I0FqSqjk2c7USzS2S+ur6SJQkzvRjqKIxQ9KmOBTMAJTwaabTw+PywV5xM1wlah+LGHPadZy1T
W7+ujgzOmyRv1Wojidy+voxZ4cyYEizfpcyx3olSYWhMBCn0MT8y2Ryfo8ySQOF1J94BC4s/UKvL
woWlTZtz9kjMhM58U9bHQ5ZkECpKs0b7peJ4xAb8WluyFz9cJ9xdcKigGI4/5lYRTTRFZUz6lgFL
qffZLfWkDggDkOumpSPVYLDuljC2c/s/7SgDXgbPNbwO9av88S2iDnwl9io+lkc0g6lIex9IuK6I
mfvAy6DeuvAKXgTwkzhDBmMg6rt4OOb9VvroDRHXtBIHqK3zW3/E6BCyG3cYe7gaV9GGbPl2fJX+
dIaZf2TP19Xnp1vwXTg5v2e0TLpybCFcBryHZLcRKxcU9KcTRMHBmF7hiZhvZhUTL+vaNoEE2BM7
QBt0lGDWtq9hniMdD96QvmapWHiEf7gU2vREgQwOJDxIf830Ewk9Q22J1B17RQGXVnurcxWQkcpW
UDJHURupQ7T3R6+9HDl6xs2uQ2d2uuDRXd5/8D7JyMqAawtgDnna+296JJVpO6BZYDwqSmoxJOHr
fqPxP9cP8KelwuKgqcQAJociLXoupSiNXmDrh6Oiornc5IpFiam+Gy/9oTOL3+1T+ZguVcEuTQ5W
9k3mTGsqJSpSr/OxshSDGFM3SRIzSZH40G4XVjd9/flDo6FHFOmVibWMo8VjtrpRIKOZK+MxwUOD
6nBhJoat/mGvLUq/iV3dkMeROdeFTj/zmszpXL+dmwf+Jj+Sh/EYAK4n9885mgSvS/iKc6+JmJk3
oog2iKk8HglSRWRX7HsTffYYXyfvpI1kCwwBEStQ5InMFJtylXwGK/5gpPb1z1ha6MwEVlXuI0jo
xyMPxFbt10zPF0LTLwf7YqFTigRzXuGxzlHko8qihvTVeBy2aDDUV9lT8KctN0FmglGiW8Un43RQ
HOlOfge3hnQn3YWH8il6KGzuAMu0axbciotUB0oXSKioFLVbkBGReQ1hRBaWFVoiH6MnZB2Qmssd
BV3oJyKZ7NdSSPfj3fwubXbMUZ6oNZMnaZ/tH41stGLFK7MCzH8iNzA1oObWmXC9hUBk1sQ++QTn
q5wdLAkM2pAOcpNPca+5gUvtaKPfsl1wEjfBbixM+blfuKqX7/wkk4O4Bq7v1D5/fmtkZM0HX4JM
+ZOym6hdJ5uYnGCsFykQLp0PRA142nGIE0fRfKpfU2gZrJY+HPuX2hVv7GF857vsPgJ1005+RLMB
WvRLKBvQzC/N+t9fGdSDFJRskAYhc+YPTfI4F4M3HEdVN3vJUsclr/EHf2Ba3j8iZofHaJwzQAyG
o7zVQHrdu8NnfpPeqKtqm27CDV1F64I65JCGGwFs1IJn99Ob8F36zFwPXZCoSRmMx3iMJTPvJbdo
4qVWoh+FgKp0co6R9Zh3HhsxCLfSshmPEsV1AMy4Kp6vn9NPthdMRv+RMFuGlLSFlMd4d6ryaRTR
Lh7YukjkBW34wQ4iUwTiJng3yDLSmZshRDPWw/SMN/zAB7fpnsvUUf6uYL/3/9P/yG7/ei2/VyJ/
0Hcdyg4ziHAIPHEzazsaRZiFgzcefJ8eBt9twsc0qO+G8YZLdMH2Xfq+k7cEYkHUCica2dmLZYzo
ewp5qh3UkFtKGzz2fCOLHfc8FCiBy65Te2yXUg4/vJMTNyp8F5wYQSlrdlrFENVlWDQgxWmUdT6O
mwEkKp4hof1nM7DaSWrdidPUbcvfLfpZqaEi0mnd6ypzeZgooTEN3zCBiUD5df6A6QHJjTKS+4Pw
UEFRB+Yi94+ZJEX1UBnSUtli1giBNxotNaimY0IQAYEj8mHn4vIgqqSuV/2jh1DU7GvqZJK/qWO0
M8XeKkC+avDCV1kNNoZ/35aNk3N/wQ25uCQoHmFA0UQJjgo3m4/w9lo0dmY+5QdRGLiDNEflRAPz
Bo18sVAQ/lEUB/HQZJwQDs9OmKRF3wk46wdPGzUnjoHwlCsP7RdZFf1bFUakjYwSA0AL+QkU/843
Nu5rWTS+PBy7EYB5VIL64EP0j6MW3shJC8ATeOQWSgwXt2YSOcX5OM6pQjZ7smlB1BJAguFYFbWJ
7PC654otKLlFBsUa1HozVONq7JoF/23atDPnasr6g0xYmTJbaCCbuf6ZyFkMkovy2KqFag1S2+54
7GGkIWgnzDCUDwKQqU2rD9nCVflBeSdYMhLIuLJU+2I//e4io+JV+EZcVJAcrTLB1loKrgMFYbmv
Bb9R2HH8UHZb34birVrPUEy91Re094fVY09hPkDRh8hy3jcWV2U/BKwoj9EoyS1AIDRywNqYW6gn
V3+AwgJcqs6V2xbc6gtGcgakmy4v2PiRAgMYExSwiDLPdUxrARKL4qY8lpok0BOqSzGoCCPwpbAs
3YPPetgxHoy7oRwSK2/K0OxAsGdjHUhaMN5b3RA8D1JI7LEc0JfjtRS4KH10RRaiu7Fs+k1U6r3J
8qRYXX/mLmzv9OnTEweiORRU5hGVN6ZjUMZeeRQd2Ju7JBR2L+l84UbMQMx/7RASdwh7UWSAlNkO
0SIf+5QjQxSGHG5SreSOrjUvURQqu9ZAfwIdxzs/jdG9GhLDCY2y+Jc12umMpv5dwF9QxbkwZaNI
vQB0etVRb/NmM5Zx6vadES9s5+XVR0J0ugQAME+Jyvk6OSALhkeqY1XpFD2uY/LWeSm39GHoTlEc
NRYLGrEGp3l3yAoa318/zZ8uAe4hyPTx7ExFgXNFLGlX1E2iV8cupP+btCtbchTJsr8yNu+0gTur
2cw8ICTFLsWakfGCRW7gzuo44MDXzyGqpzPkUovJ7qeqsqiIi+93OfecuX1J0IhXPSj4UYyzasU3
bg/wnWEb48IRmP+wdvfgOoeQBZhj0EOl57l9Ix7SOFPuXdaigtNBK2BLpOrQ6Yx2cKh/0wvQdH8/
P9gjm+hBBV8qutDxYLo4f4eDLVDVslIvoTh13wzjlql4ZZlmZOUvKlELt8vRg6XZmo/RpyTAADEE
o6tjsgsAycx8+xqSCNcgOl4wc3pIc6URYsOUupq/VU0JwNKZTXa2Az6cBNlGYNdvuy/nJ+70YH5b
mb/i02DcoG9bk8Nr6sVwUVXeivVXaTItBNdHe3FuEcaNCHwIoPBIoR5aQWyUgUU9IzvVbNzpYqRX
A6SM27VV7dthYfsdOWtIWpqoDyDFBzcVr9+hLaMdczP3BozotXBXTr4eXhJ6eX7Wjo72bAMsySjI
AsEISOShDStTgWwxcbvUhm5FLLPnDABuH5iSyZar2KrMUI7gvm+ShXf9+Hk9tKzDS5Ac6qwpECbi
IxDqdRW7gJ+0MqbvTcEeKtMDaZqMiGus2+kt6Mxo5HQBKj7P38Hxnr8APEZA/FjAzukeDV53P0uG
2toFXr7xjGSdBl9Gxdddcd8mdOEQHPv/s7X5lgZUEP6/Hg82cE7BRCOsXT5YkfLcLcRc1jIlkWr5
iz28xjl5TatHR9WRMtAD1TWXI/iMzi/3qS019+liuJCpAZr1cLnLwqoynhJrB7xyJOUbLUAFIn+Y
0ljYu6f2FXAa8KBmRRwEK4eGpizwedM01o4+8n7TNW+CXVc/8vhB2DtAfP58VIDKWohn8AqjNHlo
jJnWKLPMoruy9x+8ybxWQ3bbNsVrk3kL5+XELQOMxm9T2pkcOBtYMBCKWg15SFxwSLUDwPdq4XSc
2ppz0AKQ8iyJpKfwRNF0NregYBFwG/yuPHiN+46Frd290ExdCBeEFefn8Dglg9gUXh5YEFzsziO+
7rooO5ZZIAE0WeG/5qMF1YimmK4oScdVUhTNJa7Dn7mZgRYzs6u1QsNWn/Y3Tu2A5c/EUxWzIpog
cXI75lN6W2fye2XlbMsc2X9Z+NjjZZiDLFDDoKtrhj5qK+5koFFGM0eLVxIdAbZffhVBW6+hSeSs
kgZXsg1X9LongRGmZmuuc6/u16MApw1oo0BBmyo0tXWFEVZ5sETQc7x2IMRDdAahGgteg06O1uB5
UOijhbfU+6CmavkNb1I76p0BnUyuce3HfKmtXGsexlSgajiTrQNtCiApwqTDExCkpFVsxruqePTe
Er9Lf6iszR9H1RlQWme9ehsKGlSraSqKr1XHqIv2SiNDWhj1m8dB+OzOByeoDCugSZtwhNrRc5Zz
460WplUg7PGACzbGgL2hA2yqQ4VNEqBlnpB7nragPTRTMl0p3jr3dk0MuWqSHGpIAcmh82EGWfzk
29DjCseBTOUKPSjyrjRqpDMti2VfkT0fOTi5De/NhrzvfQYO3Cxs6059G6WLym5f8OIJ9BoCeN3c
7V8AHim+KdWB9rAURbIbFMoZCydinrPPzwNKsgBU4AFGt9BMZa95R2adSCBHXLHD1R0lA5pTk5Cm
7cpS2/O7Wd/MuqH55588F2WYSlIBQ51vRq3Rr/x8F4Ag4LyV+XPPDUfbIiXyPFVfwopjAkMLptoK
dMznTegzhgQBcnd446C/Q+Aua+ke2zestrR4v8sL9I+mxWXPAh4GDUeLXIbs2nlr+oBQagXScZaD
Qr8U4MnatPESELY67/sdS5HZGU104kgfeP/zVo4eMqRXkWBBfIV+RHQDatPWu+7QWwYDSCPt142c
iQNb76EVagNa/nDsJ5Qjfej1suwPdwXiLBgGOS8BihyoRy0Q8JU7tJUoEFyC+7YCwZwnWNj7C8Ob
J+nzrviwguo80huYTjyfh3sP8RxAbLREksPoI9LtfIuBh8b6w72nW9GXisUgNnArhKk8L9dFEH9B
7UFtzq+U1rKJS3CesTlExHgQQuk55M6ZlJn6HHFiG0c593aimsK2/Yk67iqb6jV37QuwieHuguYH
OOhDSocBP1EXtbF0FI63DXwfVI9RfsN3oVx0OK9jkXfVYMfpfqZNKwP3KqvqaMoAkSLtKnbsjWjv
JQkWjsTR04PmF1DaQt0C3QBgQSeHVu0xsEeUjtjeReEt2LDhyplWCTjiv5yf6uOjh6cNqYcZFT4n
eLX1tItGWqQ02D63WmNjTi5K4w4oKs5bOcqvIMJC+EM++pM+MIeHw0nc3GN5QvCS0mAI7YxYQPmo
EbQXdmgqD0xpwreR3pHvckTEwqp6CVinDxRf8FH4gMdnztqL2kBLxUQHAj0wIwN6varGQoGcoKgW
nMolK9odA8VK4Jsrs90NQbJzCgD8PXTkLOyNU0Yg8vExp8gZf9BEfXplBlXk+YAc7o4mLp7NzCzr
Z2OyzIVTOH/r5wtlnjE8llAaA58DhBe1LejB6fEr9nEIvXIjFGuiIjUaNGf6bCOkEOvzm+RoWHCx
CJAagFDjokJV53CPQEuOOyW1xC5xQYHc/hLO83kD8xIfDOjDANDK2Ai4j/WTDN/crczeEbvcS8KA
wY9BiSh9+feMaC/n0JTYARaMMLDxcPFFTY/Ca/50B2gj0ZamzJwmAe2f2FnVmwKMkk3jwj2v33rw
ZGZ1nX/MlfZmFSJ16yGlYleJFfgBwTeGg8pRpQ7jdq2WillLKzNvjU87uooHPwfISuwK+mRldVip
ayQwFiZNv1L1Ic0f8cmIVdOx5PPy198xnulS2OHgIUJfMHN6G/+eOe0K8Auoz6AlSezG/hvYp0K2
FCIsTdY8zk/joAz9q8Zgi52PXL5R7D3nyfJ//Xu7WDuLeW4UjOewkYzAA/vvtHgBP9O/Z2Pegp/G
wSoXImw9thhHl3xnAZqVf8kXy9ELy6EDTtUkuawDjKQHF6wN0m4BCtLzAzm6KA/Pig7fyyUGUQsi
dp7FL4Sn0JawU6Re0/rbeUMndzDaA0A8iIYPZBIPZ8xs4xTgRxx7hBZrH7UaR715IwW96UPsLJRE
Tu6yT7a00+IztF+W1RzKNAG4RG+s/tkFycL5AS0Z0c5KA+7SXJH5HuvrMIdcjg9Nh38l/ENvwO9p
0w5Mq7KgkR9WSLqqHdDpGiBuNNmqK/98SwNAifIGEpEoln8ItX/a0q5BwCRtmLj83Xplg4cU8TJY
4hesnLibkUwCmggB7Yce3+E2EJ3kcd1IsaMBKsYIrqG5GRKwwlFUVVf+Urh5YpFgDh45MHFIShyV
4ASNUY9X2N7i64TUVUahsORtzu+Eo6TqR+j8yYq+3wYH2sMZrIhiPUcud/U+u+cg+q9D2Yfi+3Sb
3i8y9p4cmgMIBbxTVDT0buSsZcQgaYf1CvIojtVPF3x2dr4k03LSzKf8g/Zcez4y5KhEwPHg7wOw
Xrlxl3U/zk/giUvoIMehPdjEtrLWAZPPjkOzybTvG+sZgvfbCTRw5w2dXqlPo9GOE5Vc9a3EdadA
bEBQzgsnf7htFHmt8iSi4PZ1+26LgvSD49UrMPNe9R7d9iT582v3YMTaG+VVGdKqar6heAseThKB
2SYE6mHr139Ix4lKkZZB0t4qcIBUFlpUxE6CRLuJyjhsn+SDd5GBRmdFiwh1sAocqJu4WJjtE8/X
50HqXIKZZeSZmg1bHPTOkKHox/uF9ZwDWM0tPjChe6wdZB2RtxA7kB0Erx2o+76BPidr0XMWBcmm
cBaGtLBTdfKpxIJscAAoxA4kK1E23hKWAV5agjzyX7q5fu9UHXrJnAzJJgZLjIi1za5E1m+s7OX8
/C0c7kB7lIuiSxr5sULlcOF01xTE7SZfuB5PvPwHa6TdjrEhiV1RrJFZqK3VN6BxT9akU6GR3TVW
sj0/pJMPzKd5m1fw0zNm1Q0znHneegveP/jwZbWtJ5De2M9eizOPTuEOQofnjS5tC+1a6af/Mwoc
O66VXaqe/eHLJBeaLfSy718nGTUzNHbPHdba2ECgXJZdC/e8LatN5pghUtGhC5CzF9Qb5OnuuunL
+YGdtujBY5u9NuAvD2cTws5cFPmE97MOIG3Pb+pyXJUQZTId/yELArBxLYGNjoDjf43yt03tNWgT
Fig3RSxdQkJF0dcBjPs+7VeTYpuqAvECubSCNZVXdLGJ9Wgd0e0JZCIoo1B5QmpJGy4End1cEsO5
a+uvFFoTLbpyK6eKgK1f/+HEapa0QQYB921VJO5dY+5jYV5SiQFyhKote25rqNK7S3GqxsCNd0Az
qR12OrrKtWKYtLcRuZIvZFqhZjaARUWGAJJAkzBZFytUZF6cq9F9AB8+v2bRUj3jqML38RkA8KCF
xrLQM6TlJIVRTnk/4TPYi3xXv0Cufikfmsfk3nuo1/l7d9k9VnsYRwktWix/n1zgT8a192Ic1BS7
BMbdW0jiBeAPsULKV1Su+msQLe+Hbf5cgWzy5xJ9yPGunmd/xt4CWAOXU4dlZrSgvgxS925oor4P
A+jxtFFjrFm7jqH4GpFbd2GLHd27mkXt3TfzcaRZBYtiDO5J+WRNDFKPfdTELxPoTc/v56OX5NCY
Xm40gzIVqZz3M7rA/GbteyIaAnPhcl+yoi1fbkxl3GQYElRREt7gBUnCyvp+fihHd542FO0SUEAm
08KdN2habEkLSbkyuKDNsG4KkPWIBhJhzULAenJbAnGOjQHSF9ROD69ZCFQ3qIvFzl3uQwodkiJO
Fhn5VbrU5HV6/n7b0a4AlueknybfuWMJ2p7oXW1uoeF5fvqWxjJ/w6cHWFX5ZMkqwB1aPUGGLKJg
YfTRYFU6m/OGjiotHzfJp1mbv+STpSk2aSVRL4NqTGjeB9/bx9IM2Q25zL9139UryDN8EAovebVL
c6i99coZBrNBHfyulOBOVqBNnkUCn8+PbcmIFh9QYSW8dvAQ2Uaw9hl4xoufIN1cn7fyTy6l3/tB
uyIMEzCcgGDfSTBU2zuoWAbv/g9EPu4Xw4w6qMMuKXSd3x3E1G7/SgLBjVDAuRPVlgbXufck0XCQ
LeFIlsxoF8U01naaJ1gkJ6lXoLQECvi1hPZl0CxM4ZG7+XFZ/N8MHtW6TLRhcTpiocCVDV1f3Edz
Y/gWnCWmMctRnl+wpWFp90RrGmaV+Zi91v4eu/ZVLb4h+l8paIacN3QcKAPFBC1HpJ5c9A0ddWYX
dumVUg7O3YD+Pd6vigdw5yNZ/yPoIzd8hObO+3mL89VzEMnNBuf+ffSDoNCtt3vZI2DkDWrDdwFd
j1AFMHF2z1s4caZgYa4T4gUG5aK22QNgxalhwIKZihgZu1xuxgqkfF7mLD29C6Z0HwdylL2dosno
rpjJesWaEyg5sF//1nh0nIPv5yYTwLDcmQRC3bKJXFmvoDS5sMOXxqI9h4QD10R7jMXzIIGFwoPJ
3qt+qUHm9IYD0AUl3bnRUE9nucFUlK0wnTuQcd/FL2IAUwSieTuC7hea7xoRkjYEVc6/Moe/rWr3
bDWNZkUHWK1maNJT67y6SzR8p/xu7LvfNrR9NzdATV41OXdAqt04UF6BWLl3B637x3zjRzLqf/F3
Z0tXxYZ8M9sw+Fp9W6JdP72G//gEHeVqx4BXWGJ07karQ3waRAhN8+r5/FyePsG/jWh3bmWJGPqf
GKcyXsb0fWq//tnfB9s3kIgArwJbARyMOw/y03OfCTNuWSK6veRTHqFZ8KcxmEt9hkf9JvPlMOMO
wQU3807rUBQfgEErl1a/z4zSnJXmY+PN95v+NRun7qtNSgFBLLdrvvC8QDq0S22GwCGGkEjWJcML
Uxag5WNO1Jvl1s6wAgQDyn01ulm/0JoJvhqQrB7DAgRbZVgYsjXQbS/aBR9W9/3nUQDpS6D0BIcS
PDKHcxV0tG4TO2/3Kcmnp74UfcgbUSCTCYLm0iouZxrPhbOk+80fNkEcgvciAGef/rTTvCsqEdB2
j7u8/2kprlZAwLKwVLOscU2nr5nZPw/UuTy/L/RHEXbBiTwzXQIfAbyJ5tTCpGMJ01T7Jp6yi5SP
7+mooD3boaYACrN0IQY5MbXzrGIHgpkR0Zy2zccceEo1OQpk1mAcTeP+p4EDZVPzqaXTbdzl/R8+
+vP4PhvULmDugIRXUE/tUTtJ1yo3noLCVSEZ0YolZfyHoQiszakC8IICIQ41I83FsPza5Yk5qH0Q
pwQSDQ1/cGP1UuVe/EM2/RJnyYnFA3THAzob9oCg0DYqHhfi5kmp9o4HViA6Qp4vAQkcyOyzGCKW
wl9YvSOXFy10gNEBpQpEG0pD+vlOHEfWUICj+9z7xWjy4IC/M6vti8yE3xbPMiT+NVHFLRf1jc2X
kvFHZwQIOnAzgEEE+BTwPmt3WND4jsHRZbenI38bbJlcjmbSrlTZvgQ1FSGYgr2Q10sMTEdtDhj1
gd15GT7dnSp2VT4OFKPm1pdhtDepQ6+VQdCPWodT1YYSUNxGxpdcWYDADhSNOOXC/aC/D87MmYIO
dKDRZv5UHSPT5L5psMlz905m+lFFnTJUcvxTPOaHFWwapCshqY6WisORWljdZm5R2+dGLLZlQXM4
eOjfOH/nHBH7zaS6qPihExSc246pd+B4fkW7qjPY/TC43TMpfCgjxio2d8EUlxW040v3veQSjQ05
q1JIkOetDzZ8r6yfEjBk3psNG7Z8bC8TWWWbKTGhLMMN/tcz8EeM7Lv6Z/nYNj9/trfv9X/Nv/q9
As0zS9L2f/7r4L8+OMtl9avV/6+DX5L/8/FjNNRH7+37wX+sP4jO77ufzfjwU3b5Xwb+/n/+f3/4
d7r0p7H++d//+b3qynb+awmrygMmdazrPxgD5w/5+6/dvRf4tU3zs/ye/sceAcYxBzt+8y8OdsOi
9t+gWT9TQQFU533c5X+RsCMMsP82VxEQApkQavhA3Jbg9E//+z8N72/AuYPkEO1KkBVAEhN3pKy6
j58R729g7gQADIhgin8iz/cxy7/5BzB//5SP4KP553dUNCN9Zw2Mue0Y+xlQDc13bPlgtQxgw1vF
ungj4Jxct4oDINvjeGaN6m+7oVVry2r9EERb01VXVuWamFkeqQZiWtyphwiRDuhu7NTcGK7Nwm7K
iyvhmpAtT1n3xAoXshLl9NIM3bMY2bviQ/cUZ529NR2EfIaBVoVPizFPelKVn2kWNEglhoV7AG81
mihdzB7et8NDqkQSVDgLwy1UnfxLsB+abzXSNSDIMrYfH2oi1kgkS/e2y0aEudVSV5tGsoxPwBfY
Hhir8LiioKJ3zbrMDTitLfN2SvvNqy/Gco/OeV5d9JmxLv1m2FhDDPGqxCbJ6ywSVK96P26/mJNV
3XNVQiazckfozLYVdN2LDBDqEHSj5WtXOfw7CHqKHadZd6Wo9KywNB1+OVC4JUY68Us0Htg3TSMq
6LZWgYTUVccHGQoJiQaL5IETAtHKPVzCS4kRLWn2MW7cwmixA9PxTL2muS+NSLvREs1wWzgBfciT
VkwhyAuMLqxsKX5ZLAXdSp/naoOrD5CjQcX21eCglZ+IILSASQL+bCz4Vw+Jj37hidCiwPnrcJ5w
HMHqCJkD8NofbgyeMR7kyiK3HMwt72WeQnfIg9zO1hGjDdFl5YzrrKHJjif1cJX3IK1b2QTFV8S+
A8j4EBTj8lVZvABbOXy75u/yoGCIXYIuRTi4egAlmQzcrJHqtmH8rZ0LX72/jI09rGZ/WEHXAnIu
s4+Cjmrt7epjJ0GXu5huTYQeq6ZRcIZsA2fXSR8zIdoruBXTTyslxjqdTCBNi9xoNkXdFk9FXiUM
yiVt7mIueh5O0P7sI3DggYW5oMaWtlMPD7UUaB8JPH7nggk0otbYgqC59O8LCyRqkMMJ3kenAv3F
kI6ATEqL2Y/24BdvXtG8MQd1m3XKQFqPHs00stuyiVSOUnUIaD0kgaQHJdcpc8UPbLwswjOcLzlQ
J/Yvrg1cvWh/g8uP+tHhDmkmRSqeDhCk7qr2lWSjDRXTsXQafCw1VkbF5CZG8cyWvIaA2tR5j24q
CpBueAULIvVUrmjD8x8LN9q8MQ8uatwiHnYH+v0RmqIn7PCzpJRtpupgvC1rEDMb8URus9EtopjQ
7rJQ5rSCloy6nKpevUxTJTYjd7yLMc+K14UvmR107UvmBhEQUwGNDIiV5mJCwDHhZW2Yt8ZQoYIZ
504CBgCKReLS7qIAnt6GJxWHsEdljm+I5BoSVhITmA1OVa8zF2cp7MbBjc5/2aGrj6IbtjbcP7BJ
AeQJrPT84Z980JbmbZK3cX/vZeV7TTBNvpNmKxNMq6tsIAtRocbM9WEOdJ0z+zFYmOFray6v0flN
AlGp/r4g4hWvgLltmtuUN2BBL/ss4iJgEPbsfpidXV9Q81UE35DoQimOTiCJaWSA6Nxfwv3o98jM
d4NsKhJcELYClYm2OMbgDCAScM17OVDx1R7ydFPwprw4P9NH7ytSCHBcQDmBMAe+qQ57MwziZJ1I
rPvRBJ1mL3NjLUUBOrIYnvfYo84MIb632oshZg2WrTdeqHIp0JqH8nkf4htmFwngLei0wcHSIrsp
gJsgy26874Zg2HqyrDfKNuXaIzgbqeff9YF360uXX3jo30OjSB9DGzS7K/B3wyoOAG0waT+tYjte
onnSgsB5byAAQYbE87EcIK/Sv41LpyN5nN8HpaVWWQuFWOYPaEewoQ+lUjYnDlDyr9PWecgsMK6D
UNS5kfCjluII/cr/+BLsBUhU4d3DXzk8FHZSDkNh0vzeKqx86ySg7kMbohX50V3voMIJpT5+7RQ2
SoLQrllaI/3W0q1rZwTZrI4Sbub36MtoQlpLcz2Y0EdD+CKeYwHOYVaiDQtUKaCdNaCQzmi58XmQ
LG3Yo7sBDKLYqODegs8Mjh1tGobMsodyMNJ7r27QFQVnPaqHsr2IO1rdl7ysoiQFqL404hLid18r
p/0qUVAcGrd9VnLy9hzNpLfuNEwbleZLSYrj8zQTnM67GXUJvMsf++nT1dUZSGvFHmf3NOnSaIi9
5l7R6cIZ3OTa4gpvT2N2d5y3wTXwgwAVJPUSU8G8JQ+OEz4BDXLIlXgILhAQHG4Un5U8pVAtvzft
GBV9x3ywk7FaI+yPL2VrWWHVxemdL7x6f/4yObU0wMQgKTQzdiEWOjQMwgAnKaYYhoUjN7TD9kiL
jK0g4JNukLvJF/YC0R8wMo8UhN5wQ8DSCxjOocEx50VrN5zfO0EOXEbM1aVwoUabiMK9ZK0Yw1pC
hLboIAI4tyeumslnW2VC4a8zhHE1mOpNcN5txkaUa6dXEKtEUjYyeWVHqo7HN5kWbuQM7Yvb1NYm
cWmywMF1cs7gxSK1RZCsPnLkGLqTG9axe9J1bG1kdIpYzl+5BX5Yq7DthXhqnpGjveGCKxx5tPmZ
1WbMH8y4M6ac34vUe0LzSb+tCz9FR1z6reLBTRXQJXTi8esKYk8T8noE8VuAHlstMHUyNuWpCWZy
7jTIbsTk1ZzTRwptHcB4gziCeS1of6uHwL8LnOqOKdbeVG23bZB5XJNQGpj5P92oaB9FqDJLL86N
pNoJKROvT40Kd4glB39lV94LIf391KZWNMXVkkqPlgHCG4IZ8FGIQGsqoij4GIfbFMz2WduNLbsv
jcnJVw1ogUAv5STEhD7w1PyAtOweeesNJPngeuUEvbMMiUe5MmU6bXvIHrYhcS76ZHSeUdLN3zHd
zhJ30MdXHG6NmRoffZgzoSGolzWnC/FAIZiaOPDnBd31gzU9t71KL9Mg7yD/jKw8ZK/zKoewOOqJ
HOEey9aVh7MWWS6nj8rpuzsryPPvPkovyNhZkCHKpNvZEZElvS0BR7xJXGO8L3OHvJ5f0Q9Cbu3r
0YwAge4A6RZUfLQl9fy4QghSJvd5OU5hLHyxzlHQuCiDiaxYZ9EIEQZZFR0jUZJl23hU9HqUUDR2
Yyu4QBkAKu9VdtEIKEmTjqeRaUFCtEZhx009LyR+pq7I/LANRruS0ppWDPdpMMRxZDduEFa9Y68Q
kf9Eitq4cpoH3y2zR/AW15FtZ0MkcuNxyFpyl5bNsKLZUF8oqOZuROnmq7ENoN6Z83brdwiMFubm
6MyjrwGSRWBoQqux6WhxkDFmZuINk7Ef66QLSSHrqHQmtgDm+XhW9BVAnIVCGHrc4bhrAXmQSKuy
hiK5l54YI9upvUtSQik4w1sUNeh8CutMtGtpWNMjqKgo+EVZt0ML7FMal9MtuhmrqzzIAcy263fi
Fc9dFngR3tkndxy+xqpI11NSrE0p1FaQNt7GBDknu8eSQDtPLIQgR+43UIcgKEMID/FgSL9ro/HN
bmywo4w9lRA0nBqS74Mp/XvW9Z9m7U64C7iH5gw/eAhQhtMvx9iokfwy3WLPGA5W3HvwapMBQTst
d7Zs0eaQehtwl9WRX5i3TuMUC++Pdfwi4AswQGg/Ab0BF/fwcjJb4C+H0Sn20KV4YvUW5XsjHkPv
G4cyvWi9tfSya2taB+hjbsbhhopgq4butk5/JYStBh4sJFA02Od8XeKLUJIEj9msR6OHY5PIYwN1
pWI/JS29oKhIh9bIyGbis1p8VhbXaNg1n3ohClw6EkrcrTutzBjigKbfjms6ZH2kqon/MFD0uhoL
A1pIiQOyTkCl4HBl/h/vlfkxQfSCBhtAn/WbE2gHW1iZXex7oDnXo5JqxQIgzc4f46MoCdOCDDPS
cTADhofZ7fvkWeYmiGFGhxZ7P+3lNutUssotKqN47PwFU8dOCWT5ZvcaHREU/6rtibRnrlmpgO8n
ViQRGYHcTmLQyTOP8FVGzaUVPzG03/YA59YeSGJz3vQuy/Y89y+Z3+MOoO21zIKL1LbWNU1vS7++
ymm9Al4mZAakmcutomPo9+IqGRa8g3l0hxcZ8vvzK4IsPwTl9I7wpGhbsFg2+b7O4jSsHSS7bA71
yapPL4ibwUdkfhvCzXdW3BgW47xT5lFTR5VzTiIiHD5cZ6fpy1w4A98z2562rtc0j/EovFuPqqsU
JH5gDiT0VtlGB4CI1QFwOkLEtzSSm7KXgMcZrByvxqyxLhITqYkyBom8UY/JbdBydtNa8dP5fXkc
boCDCfQV4DZBux5KGYffW9VuTClye3s5oYsWKwhkeM+dqARD3CrJy2kjPWNX+dVSp/OJyxO5C2Ru
ZgIhJA/ofId/OhFeXirsD3BWIK84bhRo2Hrfnp77nvww/WT60lpBHdLGpCvIO8cQYnCKBXf6eOPi
C+adYs2uHeq0h19AxIDui35K94GUD2XdkD1aMEE2VJblwiwf5bvBT4OHFVEdRjs3dGhncuRcibqr
YGqoLrgH5gjDz+htZ1Ty2ivkXQ3Sjru076Ia3JIgSYySBng/1BHuOiiML4z7xJpbkJiHDBAuPlDn
aOlnojx36ujI9hTqrOiVz+Sd72bOPfGnV9bIi8Yti0ezyPlCW8u8otrRtCBZPGPj4eIBJX8436BU
EMIjku+t2HG2houmi4D0QXR+Rx9ff1jNOb2AtBigRB8Rzad9BeQp4CG0TPe8GfrLgCdqhfRjvZ5c
+1Fa44Icw4k9hJvdRt4RaVhkmOaff7JmCzdT6NLhe0MET3nZZJtxQloViQR1eX5cx089wmQfpXWA
GkGdo5cmGiLUIEGSte+V9aNq0VJtxaR5AWnw93xszR8AOy3JdpwaHIyC8dMC6xHoPA4HVwlWEMVB
vGJxaty4VL4k4OW9yF3z5/mxnVgzJPpRZwXjBQIYveEprYZ+knibd4KRflPnrXvhMjRnEFVfj0BQ
LRyAE9HSnDPH3oCLMoMVtONo1XmMXBOxdlNaercOsZqNn7LpDkUvJDwchlZN3l+kmTfdoHjnXwmU
sF6Dro4aJrzLJo3JRZM4E0osjZd879p22Hb18IumQ/YAQIlcFVPGFgA7J9YfV9W8yeBCBFiVw8Ug
KUhxXTTY7ZrGs6O6r/m9Udk3rQdns2wMiTYMMFqeX5eTEwUEBGrnyFkif6od2TFmddl2guycrNwC
wnLVyqes+0UN8hMO1UWbgiV6jEO7KCCAHLQhT8DwWF3Z8VaWRZg5/bM/GQHuGHdlx9YFV93CnXI8
K7hMkBGZgUUe2tq1WSliUDSBmyvZk8rcd13wIJVJ7wTxb2yzKR5UKdIF9+r4FpvjVByHObhARlfb
O3UtIVUr4mSPRBoPq6D0Qb5uddvzM3+cugaBwiczetqhhMevKtdL9q7YkKaNsiC/6p2Ar1BefHXz
6XXy222RGDeNPXyDgshSFWfxA7SZdUaWUNYHyR67Y2Mo4IYcFpghgsJNV5NNH2S3Rh68FvFVjD7P
IpiWdDOOLwW4JdjtIJLA3YUczOGGV7HI7J5WuH0EBY0WWCmLsftlJdAHL+SX89P9kWw8fJvmRM+H
gACKNkd1vbylnDFiJnsq+INpwQnLa9Cdj2VB0PZBq4098uYXIpfkek5Gf7VM4V+3tlte2BJXcQZd
whBuTnAjx8T8xdvahZpSbrg8rH3xs5YxcuzdJF6QX1AS1IbJ1vAykBza9lBcG0GaZlEM2sgIxId8
zRICDrshH2+5nwYb4ozZHfHzehP3hfuNGiJftfUYv4LmLL7xsUgLV82ptceJgnoE6ovgNNfdlZiK
LshqxvYdUFFXbjH9BJ5NXMXE2NCedFeO1yMBPzFktrykWqOebT3XtL44vyjHfgqKrAirEWJDBAcK
p4cboDVtJHwbK9072IYgNc9+BZNg275R2Q2iHBFZbfejyFvz1x/bhQMBSJA3i1zi6Tu0S0CdmZSy
T/YJxGNDDkf/vuogGRGPZG/CibscQA9+UfLWW6B7PpFtRR0P6UbEbXApUNo9tFwZXScEagp7k6B2
B3DjrzYueFRQktcrkaA/qM5VfBXUxos5tMH9SEayBR4bOIk2TdeOZIAH1faO+979+Tk54cEir4j7
FalQkN6Cnurw05gBUmbkiIIdD8h7jVzIqv5CgA4AkB6C09mQPbptdtO5iDYVKa46L/spQfB6O2bJ
UufwiRt4zrgg1QkNM8DE533zyeeq0MreuFC5hVRiNrwHFeq4pjdlC7vg2PlB4RBPC5wf5L4tvRZU
5QxJX6hb7Yqq2/V5OtxIHjRb1TcuW3hSTjxiULNEtIoULi46HYtLyokyl6h4VyDdts6Cnm8SkZSh
8Nw+ErTq/5ez89ptG2vX8BURYC+nVJdlU3Z6TohUcrH3dvX7of+TiDJMzAYCBAMFs0iu9pW3bJJC
XVNJfKN2xAbn682+czhOLGc0K1VhVvDC4OsjF+jqlW5s6hwtv1wX3wAEW27ameEhaUeO3yhT/S2k
2mdtssMjWkUliqmV5WzqppDOuExjDVXY8t+61T+vrLz5nF8czSD3qM2wE3FXkRcX7tRLZTfJqe0F
vZkec7U0gStP0aap1PYLB8iPTNGKy9CM8pmnsk92ial01Ia/Vp5jHuf2OWZPDJ1mCLEjrYD5vvpn
2TkxpKKm9ItrO2XFFxMtmBMJZEQoVvXbkQbv1iRZO6qm/0nSx37XEcdvu3HYFNKQbdNi3KlDZFx6
CfHZZkrEfigwbcvGQXpIknBN4mt+mpunpfpAtAhsFVVnG8nS26dVDKrmOYfJVS6HdiMPFZX/Jvrk
TJOzGSbnPy9hhkNsn3OaYIzAevFxYlIFYLFaQArdRqAYp3Q/SHa5tass2ZthVm+5dJOV8/LuIJgH
BV3NIQAdwVpGCBVL2EIxMrj2VGI21KYT/EnSceUaeu3NLz7lvCvnQgFK/DjE3H5K8lY0+eTC8eI6
OlAmoayduSgmuG17cgSiBYG2TYND3/5JuodcOg2x7HXdJzXP6bMUD9IQbwPUgQbRH/Iy2hvFJ+xl
XV10/K2vPOwdborQhT1N1MvhZQJRWhR0qgynszLNJa+hcbCz0g6J8io6zHnQR2B08TERrbQdK+fF
Gmvj3KWoMmeJT+9KHuSMUr9sHQW49tPK7rk743AqYrqYLfJlNMYXz0VGHvfDOAbXlm76Pqh8cQxI
kk5QDVBzNuOjXtANJmUInmw5ig74uvRbvQ/bQwOMKnAb224R9+WjNaP4E9CNfAYNNh3ef8y7XaNz
v82SFBRq54LNvOL+2eN6UFSNEirqy0hrfp9mPwOEU7UpA93dp9v3x7q/UmceOMMwWUTzFIgWg8VT
TLRIHldItulVue5ZYsBhNOoIG4PCOodmrT7M8a6e29EDWhkyTGf5p9YKNLLpN+7ff6D7bA8pTS46
zKQUFcTsEgJgT61DCKI611avncPQ1hPqBXJAkRLw0EuLMMdj1TnfsHxXDz1kqZ2Vl6q0hYjJHJZD
ekAM1kdvtqw/2kCCfhWlRDUYOldV7rQ28N3Rsf8CWkbs/f0nv5s2HpwSIj0YonjlLk3VYxzOFNnX
r1PY76ZBWBtJzZ9p0HFd0AD674OB3KQhRxAyD3g7beCxYFxVhn5N43i8mEaWbfyMbmODp8YR6Qd1
Zby7U46Xo/ii42jGLmWt3I7XZCzAtG95OTzq3EJFBszq5LVT7s1RWIXYnbMSge3djpKmZlHalalf
EVgbNl1RAsBxtHKloPBapbo5SzkBqAByjcr4MVJZuh0GuHSEcONgXVNF7S6y1LSf8jjot23dGy+2
lsmzVBUZRmRNEqynuN80QC6tXS+BjNm1SqugA6+b3TUnOAncKRz9v1YzWl/tsfY/9G2F+FuQyWbj
zgHrJgkp35DFyX3mdkNl71QrD56sOI0/gfcG4yOGuq7cgZT+OAaDQalQxelbHvMYa1zHSE8RbsBu
IPHfG5CcxQ8n7I6FTBl34/gVdN8pUMPCLU1kuzdRl6hbGiQ+FyAQzBj3NytXpGZXxIOy9/UE7HsR
iCFwOyuB9sS1Fazs4budwE0FERBEIGk5dqyL2JisZQrbwpGvusjErgYHjPZerfNUSbzVaDSsLM5X
NvXNhIKrx7Rshl8SLKNZezuhTWrEXZPgeKt08tm2vimd9r1p7YsIE2DKlRtE59L+nofjS5/ErgLO
u4ySo4Ycje9sKJjuVK05qtgcSRZUk7+J/oemML1ilb6wcIsy2Td0lYUvbRP1WaNHgZTBQ0EjKaNo
l0qf7G5sUPhXntGA3OdKtpMTadv0K/3xu2RgfstZzQWoOoXDJT+jJXjv5b7AlnLsyPTVqr4MQZn8
FlP38f3T5c2RoEr8rzFCa/f2e/aBFnZ2qE9eF1njF5rcD6zs7DQ1TbJ7f6T7bJOXoqA8+1xBkbij
UIEIVHzTKScvN4YXUeu/6iR5tk2AgHlXH0WXa64+Nn9FhXmiUbtJlFx7LuU47LeFTQFfLlcW0z3W
Zn4iLkXiSKSZSIluXz5WVSGPMlapYW01m7hV9VOudqFrNbofuMDlil2lDuYhTRT7EnUpvRrzXKew
FrRByraWQrWkMwv7ydIKdZv3SbXScL87JWd1SciShNY8I+fy7QPmMsmflVuKJ01OdDLskggwrq8r
EzO/5u2eAoXHRmZm6JNAjbwdpeudBhKGiskxed9eUfs+5upMjFNPLOo2oW9/a3PnquWOejQTMWz8
SQYjB0HlYIoQtmpTtNZjF/q/+3BGRAkRMpWxErudpKcry+gVgbJ4WjqHMKC4EsEj24swJo70QtFD
qfUsk1uwcyJxsHRh7FOkD0syjzo5O4Y0Pgo8OtxCr+UDGTxS9Rm61n6gVdcE8ahDqlUmpxRYOmXI
kNeoKoxBlKodN2GBysaktOmmo8Hu4o0YHLrWkixXCzJeKdcpm8kJ+rx6nh4cbdo7WVr/itUaT2ig
IP6pNPxgmzVjc8icJKPv2kMHGi2xp4ygnljn/S5somo7jKo403z8k46iPXSF1nwQY2/vMSR8tkfF
YSEWivjeD7LjNUWe72noDzu/M564tS+1FjmHVkK0/f3l8EpsXnxgSCkoPLwmn0Rot8uhiCshx1oz
eGaucr05RhM8Bzic9oE/Afwv5S2GJp9rJfKf6L5bntB13FZlU1yrqbQ9rSDrbFNLHMpwqA8TxiwP
TRtC6aiD4akAX/Iw+rH1B5MTbUvBX3Yx+q2PDtXXlYV9l0FjVTMH//wB+UO54/ZFOnOIjTEMe3x0
emUX4hazZfl2hypT5D+srl9lI1CnbMau2cdDpawhFeZ9s/yQoPKRh8XtbtaLvR0/Lelx1DiWemoU
WZ8VqQb3bA32eeiJSAlAxoMSifJTawT191oiS2kR8aoVv3eD1l6zq31trS+eBmIWkCt0uGfg7eKw
GwNN7dqisTxYfNFJNktwrvZkWBdzGF8mu5U7nq5BmS3qNErtUf0jhYr6S2mT8YWGQ/1R63zTTQkO
H6NKdp7LuMwfRi2znqQ6TWeLtXgPQyx17UJOIa6b0b6Zom5nDgGpjTPCWS3qkK56qlfGSRWN+X3E
8uZDVhSFs7KG78KSGa0JCp3onFraXes31wJKnpXdehrCjYgc1ZEH5iY6gABWNlXZVyuVgfs02Jl7
zJQhwRiDu1m6c/QA7AtMI2xPQZdybxXZ9J0EIngUToG5SlzJ26hS2j2rvzvow1Qi7K13v9vQyn+A
wqt2nKjqRsXDaeVD3F0gFBBogNOXBgd0n6mMnRbpGQ5bXoGiIhzE3DwVar+msjJfQzdLi67JnGzT
KyZN0ZeYJk3JIlkVk+M5avPY5ar0uVH7M1xG5ef7Z9PbA5EpUkAESbFspEZpaCRdiNcpivLZIzKV
+cbyw/pQ1Gq0kprfZ6ez3w/VF7rtr0Xy+dP+k5vjKKONtprYntSN6e8si7RnclD5m1lhW+NEU3hJ
RvFVk9BzHMp8DhBT50Mgj4aL5kz9XZKkCGRuYR7HdEy5WqToq5lL3bEnCe9cjZIiTCDD+fP+F7q7
y18JwrS2VYeFzwF4+9Rjm9jYhza2hwMGgoOyUrumwOUMBG7XX2J7dB4lIxs/TWW8ZiZ0V3Jh6Bmy
zUKgnsFWuB26y42QRA8LXbudop3cv1iDJW97pOeqxgzdePTXqk9vvazFVp+LPGD7l0daZQRCi2PJ
9tid8XbqJHPbFVnwxLTiugg7L7zY9JYa1wyHtQrTfWrJ61JDh0ENykbmKW5fd6giJ4zz2vYaMSof
5AzNNi1EZ2Kq7Pwx7lplL2rf2Y92hRp5YNvT1kiUfJNpdYB3TUnYEJTdpTcqWnXlKH9HphOajDAn
dF6mNiWNLEM+3QQjso0b+TIZOIwZUdhhl8qtFfojxiNGiMjUBJHz2DSh9cpICHYsgga60Zjsu7oa
PQnvzoBiDg5SkdR0OCDhcd+lku4W+CZMLihJcaxkIc7hNBUbY4I9rNv+yc/K4hQFXfMYYXG2ycte
11wKHGKT2sO4MVtZ+/j+4lXuJxRO/IwUIuuHj7K0kcRKThFJG2NAKGkGVkYdXEZcoh5FOuFHZTRq
vGn4tA/E9J/KJlE2UWOKLXo43YlY8YNo1GgXwsODx9qCE/DTvn60fF3sZEVdAyvcn0U8KxgFsI8U
1pSlspTSma1Ui4TuF7o+P3w722kTnO5gEi/vf5X7y4wmBKJBs+MMIe9SdGeYRAHup9E8ZboSrAJS
7S3r2KjFx9FUVkKm+/uCAWbgKHcmYLXlAWvlQx5qiYHZZB92T0rdGJu0G6Ttf34jLmcmiVI6EJwl
0MccVJ0ugqR55agSf3UtHoZp+DPUsTywfJAH7w/3xkuBZae1z1EOAmepNlwqaYuVEn3KSerpc1qt
T0vN79uVebqHGFKk5b1QGcMiEXTIIt4c86pvTfIDTw6C70YbAqAffYT7a7mJXNksHsQ4RPtpSKod
Eh76sxrGH95/09c44/Ympqc3w0SI4ME1LV11k6GZeqWcNK+Z4ninpUl/nDJhXxvDfwZOMX6DkceV
YFR58lkpzHJjUrUfHJjfbTRqj5UafhHG2D/CYGgfyrEf9lIj2wcNsfe9U/j1NVDywA0nvTv5SU/h
rqsfxkR3m6CCp12rxcbu0ocohpqTANjOdxY4GreCwbytAhGeo0zJ12Kv+aBdvDOaLPQhuKfJlpdJ
chWOZeU4re6JtEV437KGS5ITYmlxonqBZZdfKsm5UpHixKNTAKxBsbpv73/4u1SDaAD+HqEWSTTs
1EU50whRF6pSTfNsyEmn1jDw0YZe+ZCndrtFge5HYzTZHrSyZ5ajthKqvHESYSQ2993I4wGuLCL7
XFEj0VuF5iWhcVG7Rk3cPMODWq+AJL//nm9sJTJvxwSjRf8LMOftpadYYsT0Pre9vB/Fz8DJvpdd
KK+s4rc2EtNIHDkLGrGI5xPxn9BLMgtZknBN8BCXhmCT9BIIR26/WWaRFlIdXSypy5GpyqyDkfp/
yhjezvsv+sZNRFEIPgWaVYSaxiJ3iyNJs1stdTycBi6qPj6pY5o+m1StN2OZpxcn4kpM8V19f9g3
vi8khrneQzw9C8TcvvnU1EKn2uh4eRor+8IJlF1QYHL6/xgFdw3OehYrGOHbUVIl7cKq9R1Pgnh6
TYR80ZQheX5/kDdyIuhh7O+Znj/3Sxaf0GgDp24H0/aKRLvSJcQOFQLPWQuL4lKYevmi5fr4qFvd
5ygY5GcjTI29X1v1PtGz/hRbQXNujWblgrvfqCol1dmJBiM37GLmvfTP0iqVkZ4RuCw878bvUlc3
D1EJfdB38i7aRHKDWJjZQw+POILOkq/bK3fR/bridnUYXoM+z/dfLO3KlgMlVsgqdFwjz33W59u6
wftSi5/LGuHuLNtStFyDNt2H5nAECKzmfgsiCcubKQmFbI+lYnnWlH9N4g64GXoWeR+90Lr9oUld
t3IkLZTB4OVQpZ/5tiqvOPcFFpMfd7ES1JU0ecRm7WGsDHEonAnZqtGvHhUz2Ft2pTzokci3cBXS
nY0bzLYHx7Chcb9mq3WPPZmBCUTqUFRmjdZlViRLRU+CyvHcFpmxkyMuKWzgo/R7TGfloc7Gwmsy
W/ktOwGmwIBLxineOsMA1AgCufZZl5HYUf0p3ZW6HF4LTaOUpHGv/+eNqUJW5/kIVDj4lgTfSKSV
XKrElIouzKvpZI9J24YrW+C1gHd7YaoEkhzg86UF/nkxN4CO20ihW+YFeYrDaxji4BKJZtinY/MQ
xmm2NZpp3GWtrO4drf1QT9g2Fbrv/F05Id5YllyXmEmzMOdwcJEx+hK6fGohKV4/KvEpiKb8VOgG
CRAlpAgxe6nQv/vhiDRw1saHpLbGq9DKUwt98FsdFPajUyBkQ85XkdaMeCWfAjVNz067llXfnxqE
FijsU9gBCn+vIkvDt5YixfQmVZr+BDX6SXmn4Hmju6NmHcMh+pQo9fQ9R/pqZUm8Fk9uZ4uxZ3Fh
ZD1oOC+RNVI7aVHvDKaHuYNLTeTSlFrhxg6KWtJ5mn5V6e+yG37lke0CUDtlZnu2KUi42UScB50F
C5sherSa2u3sh8hEVABPoNpAX9JZk8y8D0RYu4gtAKFFg4u6ye3hGoY52MAg1J9CW/+bdaJ4SpOg
2Dp6F57eXzr3OdGcPcCAn8MdeJeLOEQOolpKix6peQXVwRIXhH2fWPmuBnCxmxP3lXDgvnnFWChb
gb0hynRgDty+miE3NESaRHuqet+mzJ/qBykRcHpFYv5SM8c4m2UWuv0c7xvx7DPhhztKIvrHxAwl
TMsja191pdjkkbkWNNyJjlHrgShOLYIFMkOGFpeaxOmej1pjeoH/BCigqDCLH8Nfof5VSpWtQHep
i82HLssuGKAPG/R43Fj92RjTsxnUD7V0NG0kjz5K0odAKgbXkZ8q9VHYz2YH4jZMSMS1beXQG0cF
agCFO9THJj90krW22N+I/HgTomjsd1VChqXoKsn9lJn8ocAWfg6r2a9gqvBzi9riOfDteFuj1fG1
NZV6gzBVcagLaYVhc38mkUkgk0XD4DVXXKwsRMBUJ4hM1TN7oVyKRHrGWn7X9vqj0pWg/UT/6f2l
/JobLDc4qwrgM2A/9AUWIUGgNGYVDgHZsJGedaPadTQqQuxh4rrexe2LDdpfl4Cky2I/jdmmDYFG
mvkpLfPPgWxuyullsIuNbJxD/5LrvhtJhTcOuyYON3ajHhMNwyKc3bPm5f0nf+Mi4VvBm+IYUcFK
Lp24Sjm3sjDWVI+0engKEVd9CbohwtWnVjbcZVzwVhfsDF2SD3WtGztfqGJbTwDR338S/Y0DmgIP
24ANSu67vNIGVWQ4yqU6cnITuAP9IcI2sUjVayz6nRO/KNFz2kZbWwqPJeqYbCKQAuNOMsodNaOr
E+7VULp2xedBOoOcNKrPkXSoDCTr7F9CfjKQ1Suu2J58NIPyWDrZsbfUzyI7mbLEPwk8K6p3vf/k
d0iroSbtBiFAiCb+5avGoVSnZzj1H5IMkw+joQ8ySdbnrHUeZ+UAUpc1Dv+rVvBiRZEHv2q6UGGB
bHx7WJn5nKwWnexViDPpEsf+5Ltm/EUa+k1L6COs6xh9pOBX02zE3EIT2FpdwuHvpH0ZsJoKOo9q
2tCH+yKANQ+TOs/kU2tr35HoM10rS57Rc/AmDMqaTznaQrJxfH9C30geEJeAGUGKydGmWXPS/0+c
jm4MonJVO3l6aEyXUFKRPCBbvKaFn+7FpCaHqM77xzb3o4MsVT5g9DgdXfjU7VYy5OTB6pL2FAad
vUZWuE/RADAQSXLSIgFmLkX4+y7WxgJEsDc04hxhKOgKszeOip3Y7oQrCcXdtPlOIDruCeK6X002
ib0xRbLrOPnH3E+Hr11Vrxwibx2cNH3h1oJioHHxukH++V79oPp6lEBpIxZSzrWufiO8DdHdzZ3n
Lg3FwTRxBdIqFYwaleazFWprKov3tz+lDxQNZyYyn8Zc3P6d5ERGroHvCLT4qCATAEYAxtbDFIZr
gcY97X8us1DUI6dBcfmOMWL4qAl2jT96tT12Z+S2LpNeJmcD2tpjECOQV/bQZDCeDr8FgGkbUEAp
C7YLpwdu4XSbRQm3YqGJ9tHpVOWHIwXWUa0C81keJ+tRE768cq/ct9UpJbCkwS5xzKto+d2u6FaJ
hV2WzuC1cnqGVjF4oqHx7YaySj1QGG7CCe2ag6U/1/IYPsiCxrnvYHPfdHFwRh9RuKodjk91lQ6e
kkb2U29Yu7awmgvmReWODOoQBDX6BVkZX9tG+hmYCLOsHLVvRV6oXSDaBD7ABjBy+xppO+mA2Frt
KarSLSIJ/hYYj9dNWrtxCn1lsPu9RtRFnkwfC8iTtQxsgO7ZoVGW2tMgtcqmlDRrW9bVn/fPmvt1
C+uHdjFnClkPF9rtG8XRGBVAURPP18PMK+36ZRSO8TjFxX/O/eeBaJFS18IMQF7U6WC++52u1oln
BVJ2dMrud5U456gX0aZX4ktG7O9WcfqfZZyAqxs0AyGvAJVl9d2+X5f7sRPJae4Jywk+a5PxTR3D
j3oRA2Zx7PYYh7m/f/+T3s/bPCQ8AG02ernj0vmwsq10anJPCmzzguyPemmMNXDUfaQ2IwDJX8k2
4Ita6u17yb3Wpah8EOsA/dhFzWhTc82jnWWmqjuo6uBKSRevbOP7QGNW50chB7oayeAS8GjZWeCj
Nl542Wj0B65g6aUu9PapiuwfTqVfaI8r1KC18ZL7lDhW9sM9N4C5/Hf4+fH+OeaFFUlTFNeFN8mV
26XPfvIogcrqO5wLe0yxZOMjnhFHHbh73v7M7Y5iGtpBVfahxBG2MD6VxO5xc5jKS4eBFmX173ZR
XR10sjet8hI6a3qNb60E8i3U3GjaQ6Caf//ngR05ywp7FCUFYxSkG99Rd7aTr9nEvbUU6LiQ/3AF
crgudpYsQ5E2QrlABicOTokI+Thx9nm008wdo7a6WpO+Fge8MSbSRbDHOc5tXm4xFWo5mvVkGqk3
t/dN0K+6Ub8YUroV2riLSn9Toe3cdj8Rl3iKig+pY7/knbTh8j5jBHDVtfCQ9Wt74v50Bpcwo41Y
mgD5lpXdYcrHtoiVzIvy/ktjWjkVEdk8TXqKqkZZrKbF9x8BBB6nM+EQPRgOttvpLdSqFLxz6yWd
nn2JkyTYV6U9fRajCuRKFXDTEz3qn+Ja9U+N7rxkbOhPmSiJhix0BisfjJnrmIH2kjaZOEWFNf1I
HSP8+P6B9EaqMgPoOXiJjxBPMheHRS4MgGBVgcQ5wcuxtlT/0vSaWW90M/46OM3Vz+p9lVPicxXJ
zD6VE6boOfnGyh1wP0EkttycRLRg0qhF3n6wyFaCPqlBL8oV6qSa1Ev7tnbKQ14YdAuVfE2p7b7e
zHgEHfNRSY962ZgCcVhGOZQsT3SYyKtpWeyMxo4e00rfN/agXPIeXYFWDNF25YvP8cxtEgIGhYYo
GLy5g6Iv9qRqTZpkd1brxUI2diKr1UM3GtLZr2F4pE0vPYfBAGWoaJBIg9L7TfArGAlheJNf1Ns+
ddbkct5YreSHAKEARbEIlh4rMW6LckrTxksb1TwSyfpnwyizLV26/BtgW2fXJcO397/D/QHIXQEm
Zi48G0hmLW7fZgz6MhdDRyGclNRWYmszKWievT/KfQwDUumVJILcKf3H+fd/jtmoxP+jSqrSQyyj
Bj+Y1gdbKeTnKXTESr/1rRea+UOwcwEIMMe3QxVNUo627RfeIIgbfDAt1ISqaeWefW1J3C6fmfoL
vILDle+2VLCCD0o6k8n+U1TThTbHJDsRQF2y1DA3Ks41uyI3fhajPjx06Mj9cRoo7ZpFhp1UMcwN
ugg7KUnrjWlMPwYio32v+sKFQq+hJZCgUl2Y6W6UOv3Xf50J1hVpCYRhsJ/UDG8/T2U21giAwn/C
4J46TQxvLzez+tBXlG/fH+qNpI8gZA4oZeaeI38xFXWKpC9wmNKD6vGjIct7EVXn7/o4wKNc2I6b
cHIfNVmieW9PsxZjU68svHmIf6dJw1SP0MukajcbIi1ftxlaq8qMpnmi3inte1sEO+GM9ufOTsSx
j3Nx7Iy69rpQu+Qd1olrn2C5pTWUnOYTBpFj9pa+RGGJUViisHvrqUXz+aG31fIkymA/+LPUmxzt
sohdHWr6RG4efxOt6Z+kDvpfQ77xUkgdXkRJGe7HUP06+Fl/zIXS7t6fprtH5NOQ+FEOZxlzKc8b
6p+96QQBnJFRF9fOKX+HfW9Qc7Grk2zEuadVAGY1kbVf3x/zrv82m5lRSCVGJeDkr8WgQYYWO5zy
6JpqevChDxz4RUaEgkxCy9Me4F4jpxoeJU1tNkMtZRck1NNNbE6F4YZGsZYQLK+918fBlvN/0QnZ
1u03aIESAMmzxbWXnJ+R2nxNNeOAKy02XmXerazJ+d1u1uT87v8MttiC5MyCcr0lrnor7AcfHW6Q
Amjlvv+J718J4uLcyiW4JSi/u1mVLlDHoRNXtXHSj3bik4Mwy5sK656jQka5stSXRzxlDgXgImEM
Ow1lnsURr1LPEX7GW/WB8XMy9PhkxE2xCUdp7Zp8c6S5f0OKys21POFzXSJ/awdxxTzENtwM7S43
GTptckkeo837n/HuoH99L6JeUL3zlSIv3quPYXJyxMMeUJpNoUV7zZ67VwIJwX4Yps3kty9FDOqI
cjhMHGtnBONRTqd9kcaP4zTCr6Aojh3ShsDGRVZlH2jBBTWZswjilaB/GU3NzzoTzvUZkMd9vnhW
ZPQsPzIdcQ2LUYUAktkvU6Nmu6JDhyKXRb/NR8Pf6cWwlne+NSc0ugykHMlm6QPebqAstqsKxztx
Famhu0obaQ8i8X03kPXsP5KO5pekMzy/J0gUrvjboaTJHI1KIMMVCivF4XYwN5LT9yvzfr9J510K
JI9lRpS4bGv6YSw1URdE1wJeI82CmDAMJuH+/dX11iblaiA9Y2khYDL//s/ZayJyCEWxF1ff8Z+S
wO+8iprsuZT64Umgo3b6/ww383RRusDYZXEhA9zB9KRgj0LzQIjU/EuIWe4cyf6pJuqwe3+w+3uF
L0h9nD4ZlgNEYrfvhtyqWkSDzDE3dIY7ROGfUi6R6mqj/pCk9jVS61/vj3i/CDWkFviQrxVmUK+3
I3aTWoSt3tMG101wxclQ7ZH+bN1OK/uV0/Wu0kGAhmuPTrGDA3aGWd+OFXcGhKpMNYBsaHu19vcD
VdDtYNfQkfvmLPWNtLVD+6eRf1AD9TiIx0S/5sOnML3WFZBD/ayAYVZDyqHJtBfSoG4qK/uE64KP
3VCztxMNJal85bHv8kwem/oetcpZpg+Az7zs/1lwfSHMwSG99GKMctwo1fotOuXErmFkb+PSKL5E
KAa6ZtOYT4rcdedOQeUlspxmZeW/MVckOdByST0MQoHFXBlVU5lRjDh3IxrlYW7NHwdJwGkFvL3y
0vM73d631uwgAEyBw4k0ZNFuQsbfKJ1UGrwsDFBsQjVwP8hV9uX9xXe/lW9HWbxQHhSFWfnBSBnT
BpuuqRg42Moh1mhq+cGaofhrx3D5UrMNG9R0TAVBpd9OpCIhvGNX9egFmbKXav9jYav+Jq4hFYZ4
ApzL/psUBZdWuWTR1ezPUfkios9j5Bn+RR1+BbZnRFd1NmMdN23ZbQrzCkzOS4ofdfyzrs5p/zto
AtyIEeDZq+pve/o5tUjZ4zGANbttu63/rUdefHTOjo2eS4P499emuAbDRTg/e0fDpKCCcX3E3m/j
KB8041maPsryjsxW6p8bB72w6GCUf53u1Cufkc3vKEdivuFa4V/J2eRG6nbR0Zx1hn5mwZdeit0s
+kU/PQ6hsNQ/LPEny/6mMORtXyfMOI/1WVG/FM6T3YKAUrcZUsIS+G0rOeF74r4/23e5zeyjCdAU
FWPq8pQPlt/fNsQQkkuBHmxpUbaO8hkZfuNX4wzBQ6mGAfLwqXKCLqFfcmB9Lrq71pqjy2uYvFgF
pBUzWpDIHYXveZf9s53TeLAhc/m911QYWgr5HBXH0Wh+YCFBoShM/tAETLZTYvxScGqUlR/RSKUv
c1uAOCVWetq5E9Mlqb/aw+9J+eMox8SGzyE9tfoPCWRFPhWPcf4wNPsot77oufpspD+sge4xyhgb
ynYrp8J9AANEmNyUZgdX7h3V15DD0OrNRPNUAf9aCz9KVE43ApLOXs+M7AHNfldzSmNl2Lt2rvba
pgMPOpvDAXJYhORKmSFxZgyj1+pMUmTV5WGYEL9MDL856BGIPLSHO+Wr0PxDk2bJh7jVjEeRJ8U1
zjv9sWlbf2MCjf3PFzZlGewC0RsF03wHjMzj2AgTjGm9GkHaHPHqvd5l9oaamVvOQLT3F/X9QYnJ
C2cJZT/NmRGgt6sJ7/lAHkXOaEje7seizSDADmtgiLvmKB+bW5qjf5bQRPB4sXUs6LmqUqjQ2lPp
5HMiNyegzHiFfujSlDXYhbTSjE2gSMEmCkBnTsrPyM9+mXmhuVlVf0Br9FDFyaYb4Nxr06r3+/1R
PjPruNWpW5A4LbNBEfFzMyJvUBRGj8SXJn00HElsfAyNPtBi0f6+/93v70L+h3x6pExBIgPrvv3u
CG+UJqVx2VMlmNmNE9b7LsiHnWauxc5v7C9Y+lxUBo3Emd5yO9KU6lMoBcAWLOTOtoEA1gjtt3X9
cLoE4YGimv+rN9pP77/fHb51nnFiDlBEgK0BgM0f/J9jSktzsEVhMnk97PDPKSDFB1pfOYL7yuhl
FLS9MCt7TG/I8XVJ+pU3EtpVYiw2jRYApSDPO3QwUk8mDHhXTqoOz6g+/v7+Y94HrDb3KScBtZAZ
17+IEwTuHtFYm2h3aH4OsatWnrOyNp8KfRKbXhjRTuvate7nG3NPEQQEMrhrspmltmSGlFvl9woz
QsY8DYpNtRs/CKAA3coqu8MIMgswzUFAQr0hfVoKOY7SCEzLdsCsqJG5VToZt+Bq+pQU8QTi0mn0
P2ONRpdTJM90AFwTu8xvhWMMBx1dxW/VEH/Ugq7ad42m/ecIDV6KSS7H41GtWFLIVDzlw3ooKo/W
RoA2kiG5xVCkK8fbW8tw7vS93i3zPC+WYVIWAGeMsvJEPYEqSsLxwUbAz1WgDj42mqTvo6HcyWoj
9gQi5lb8H3fn0R03lqbpv1In98iGN326agETESSDDDrZDQ5TYsJ7j18/D5jqLgUihxjNbmaRWaWU
qAtcXPOZ1xgDUuB5fUIrQvEAZeW7ohO/QDubnXRxYJmScdx6yOWqOb/SUcAid6dbyExQlzvfK2bb
gcHWu+LUdp8jBL+uZb+ur9VUGz7nOZCZPLAgQfqTdpwx47lvcV/xxKwMP3ficD1kv+w8qSySeWAb
qCrQQSO7P38eo5WRCtfq8hRCS/ugakN5N5vx52yMrM9CExtP/QRuX4jMo1CH6cnUQ/1FRi8UA8Lh
UxzV9EwqMf31q2oR9AGSSL+E/Hx9VXUt5jddQ0c1DcLyOWqKcNfnyey9fyJcXoi0Rbh+waOj+wDe
8/zdOzDcbQXM/mSYWXjs5gjVX30yN1b/suzWXxz/V4ACVACQDlmdO2kKykGsigoiPvkQZMrKq0xt
dnUhBGQ/xr/YIFk+KGNRiyZwVACynr/UoJnlPJZyccJdrL0RO5EAcDA2+oiXxxrnDE1e4pbFimW9
1eRWDMi89RKRjiCAWN48FKOUfrNQYHz/E13IxvE6lJ2WFhZX9iJ7dv46sjSHRipYzYmLDBGPTvIP
shHv9biZ9gWaEN/LWj5EbTt97ccpcoC5dk4nKwlK0cpzbORb+mQXeNnlgZbi1BLeIARlrsKbsgWD
EeMre2rC4dCpmm3GJTJdeA37kJmzRHSKbFCeQjayW1iiJ7aD5c5i133CeHFhfqpWQbO+GGwrRLfG
Qn33yM+adpK1vRcPCOJyN2r9VzOLOxtpyem5by3xqimi2hHTtp7tUImAz6WZ8sf7k72EB2crlW4O
4ckC56Znysc9n+uyG2fUPifxJDbAV9RwjpACLKzrTkInJMvM6KoHjflcSGV0FYnC7Lw//OW3pj2K
XBqNcnUhvq2LcmYa1tYcp9IpHbPk2TetQxnP48FPlR1IS9DufePvkfv6mpdx4mhFr7sGdg7yjF3e
NA/5RhPwYpHzOAtjiTY7VgQXLjaBpLc0lzLpRPM+vU7lIDxO0P9eqszfyjcvTqJlKPqNkO5YX8jf
nM+834XtpFmFRHWhmO8FzWicUaZH/v4EX4SHjGJi00pNBqYETJLzUaAWpCHy9uJpIQc7qdxmB6WQ
BvTGpvHE1qqfKk3rvQrB9Y1r74IjQCOIoi4ZLHU1aALr0jVg8ao3rbY54eiMrVyWNJ8FXELcMRvk
m6qVpoMRap9yESBiXARgJ7H6O01daD5NBp6yNJN7rEMC/ylFbPxQ9tj9FnX1Fcz6PVm6aEuJ1V5P
1pidhLDhHqcs86eaLnwTBBLlQ4ls1k4ZsWUdSmFXgpBw01wTvtA2kXdTb22ZjlzEmrwuVVjIqvxD
s2QViKdFZPWYXtN5rGpkUalfucaM32c8SRgFKFaHrpWR7Dc+73K0n+9fRl1aNEAJcQW6cNM0ZjPJ
erU5ofK3B9VhNB81KoBC2QOR9jpi60pNHLnYZ/Uzujj2MFy3kDGE/HMQgw3PHoKmcZdjtlRVap0P
/oBghFwu+mcHIcbLynopB3mXtLGbFndtKOCAsEO+OezofkjZofQVrCwR2olax1QTL5CZ/hDdw1s4
50GiOUJbuGE/7GIj3sHEOxjp4MHDdVHDy4AnhDWSn3l4GNXca+LUXQLFFFHElB/zNS8ZD60aAPgE
rgK+2PQUrd7lJn7Y/G8wiLhAmzs1jVxfuAK9vU8NyUmCP0SeZlT3nSzvG3/aZ9RIEJCq+zDmYoQa
//5HuEx/KXDQHzPIK5e68bolneuNSK+qFk9+N9ulMOO/i8kg2m3WUVCm4DQxW/uRWMyV9bSG+9LM
CFAm1fWkG38KSlVcpVpuuD4tCge/6sATYBy4TW0qt6RvW6LCF5oXoMmR/aLUxZrh6F8bbViJ6UtC
KlNi0trikJdRdUSlVaJoOAg36hxId6GYRnYIpFsaTNUT69b3mlSRbrC+/gLE4ZQbtMgXMZnKmZN4
2PmKld8r2bx1816ekWAMaPFT5qXrQB/y/PTSZ7VVmgmsVEm1wJ2yMdhNslE9vP/9/m6UhbRAs4bA
k9b1+ShWKWo9xMAOqp+JlViBEK4uotD2/ih/c9URzYBYQxppKYmtg8K6y0NfVJruHhsk45pO2BcZ
LwS7zuTXUYTPp6gZvo/9nrqck9QNAjZGPGPeHSTRDfMrbcSol40DklMQArSUSZ/gZq+imiKrtToQ
kvK+tnLFUYpkOJk5qt15FGi7qApf8CjuvQGAn5MXhF4C0stOlLRP78/L5ewvMA7mA5Fr6OfradGi
YIzxfcnvZ8t4sVQMmstALDauwYtBVKDwuF8g40SP+aJJkltNgNlHLJxmRDeP8BGp/jVjsXEaXwRT
yyjIGrL4ISiRAJwvpDhimSrSJJwEtZi9Nu1Lr9OL/mCV4CBMM4x3XTToV8JkGnvwgcJGhP6mhXB2
GeBZBjB0kSenPEPd83x8RZ5zJdYG7U4bIsTYsWe1pRG3mqoIA5fMU4WhRZ3QtiIq+OaEelqUfZ+s
XrGjJL1XGqTKGjmZHARxPsV9D5AoEHrsFWtDvh+t2DiYtJ1vkqYf7AnHd+/9hXBxgZL9welC2AvP
mUUH+PzpizHL2rbVklOSVZJL9SmHTxVTMBrafS1FV3rUiVt78uL6RHCGu3rRkuWT8eXOx6zVsWYa
afFkuCg5LXYm90OMdIgxFuo3I1Kiq7GgNi3Ns3aLHwY+l75eXjVzZO4n5B2d92fgIvqkNskm4GGI
Cukfr6oZFhr7fhnNJVwLE7cVLVI+VQgK/ylMgrqx+y83BI0zKPMwoblLLjLUcNRUPxGAK1RCnuyM
foErIaO4McpF9MmsgdKFhbJ8Vdoq59PbwW+YqBXEJ9/o8l0c4oOaIF+2Q+Y8+FhlQ/QpKfxwV9P2
2hj58nRDEAzjUFy34DkuWeT50Mk4+Gqnt+WpG1rNHUOxu8WBIcZ/MN4V6pjsAniddp2GxZWBx0GP
WKMT52r/x/uf9PJIWMSNuHAB0FCEX6PFfGNQ6dU02UnTwIkgKdLuW81wpHgaHsp4mpBBp8FTqAMS
y34jb8zC5ZYiqUIiH/Dkm8jHKiYdZFwiZnHITlBrQjuHMLVXO6132YGPcZ+YXi7FW55qlzU5wA+c
P6ZIVkONZV2RRg51RuTLlO+4uFSPALX0iPTKzG0TNfgSCGJ2CMUZgn+B5KlN2Se0i7FDjj3Qk9u8
TGSnaOeS5qMiftXKjk2flIlyo6Si9av7bWFWI4kBu5qGK7Dy8zUSz3lvluMo3qmC/IEueU/FSUW7
x+83rp+L7wA+gyQIeAtlWjjdy278qVouZOAlyoKBZuFkZNkXA9vJvEB6oq6Tj37mb/WSl7/v7CJY
xqPzsBSgFvX91eKfazWvafWLd1BPWzs0xsjRgzTdeKuL42oZBcloch3Kz1Rfz98qT1IfsbhBvBOE
DB1svOGuZE5smzL7vFHhugyeGEuFyvLGZeMgWR2N5RhJWTY34l2oy0/KAqzF3CVxVBBRr2o39vu+
EW/9Un6K9MaWwdlXdlIH1j7I6Jbmo/n9/W39plK9nmEVnAMhBc0FQsfzd1c6s45GqxLvzKCc3FwP
fQ8pkPhaKpTOTkXf2sdimBxmX4z/LHWcMW04yeFXS54VlNvbzPIw1Gr2dWC0Ntbj+c6nVbHXzbQ6
oDT5fdTT8AB8UtiLifbqJ0npVrU8cUwJyo02JNldNBfhS6X70+ca7fZDWsjaTRep+qnKW8nhPMd+
Ve2rIxeZ9Szl3aa7znJ2n88ATUzAOcQbMNjwjz+fAcMo4riTS9iFUqe7+gB1fOilhySWHasYNJcx
dbcZanT7FDNwqlqoNgKGy145ZQW8moi6QAYt5dbzR/B1I5aDHC6InAvXiiYcOyVovKo2xpsMrb7r
JkxfhrmPb3IRDUEMJkt4B7GC10aSRcc0ZUKVYJb2ONP2f+ptqrp+U2PQnEK/j8vgUBPk7GOubK8i
+vEGaRSPjZmV11WktI4oIL3vzBOMynlS9Nvcj1TbLDLhKClShd9izllvoNkU5ffvr76/OWIRBqFO
vuj5INq+Pk+qUSjjrkpg2EyKsFNRovd1pUFoI5Iqjsuo7Y6ZYNVuncyHdJif2ip1UwXrW7FvtKss
pgdLENj6T/Q/LZeixqkzB2XjdL089HhIOCCkVcQYXATnX8cMwFHVZiOAFVer62YKkUxMYS7FJhiV
qI5Hu+kVcePGuzz5qNTSdKLkZXHxrZX3YqyIyoWPcaqCYH5CM6y+FcN4q8W3rO2ztb+QjxQwmYse
CAJoq3sV/eaKl0BAQWT9y5M6eMU4JF47xBWA0k0PgsvTj6ICAl2EUdT3gTQsb/3T/WHqnLRaOkmn
OCnR9y4bnZpINzafi0EVvMqvcSZQorupkeSrWAk1JynQjZeFsXHlOB2fgL1thXYXX3d5JMS8iC04
2GionD9S3qABYkwo6SA/95l/MifNyuxbVgBTCVQx+jD5W0LsF9/2bUgQ7Yj3kOe86ef+NAsYRI/6
VPjSaYq0wGmRPXXjsRh+tQSMChI9y0XklSYRRfHzFxNFZKsTGqIntZaCnTmn5ucO6fZDJhTK0/v7
+CI4JDJjGDpRTCBMsdUOicshRnYYGT2xTrq7KLnprBojQMsSUgdxIUV0aLF7Mmrv15CENwa/RMhg
8vUmHkk1iHbLGhMxJ/iZRXqbnQbk7/ZIL/qHRDNqChKSBHETeyvRGyrxWTTD0uubVMKloOi9jKK4
XQ6a7wSBPm0c6Zdh+/JQwI6Zl4VSuOasm0kvcLGH2SlS1OaKorboFkVh7ZOg1uyEptFVL8qPoTY6
iRij2hQlB19Ot8qql1gwHoPqyCJvQxpBInG+CBQglRj8DOkpr6TbSYyCW7Q2FY8oGyCTVBVuCqfD
tToxccccc+80yTeCq8v9RVRB6kDyQDXhwiYjm4OEq6WHI96pT6oqBFdtjGqWEJati5aXlyrV1pb+
m7cGpwVAGo6OiEmOugR8P22wFLnOtsmK9DSVeY0Ma2l9rUMBN7o2oXQ5mCLwDioHMRUzFmlTec1o
USR4f1Nc7vLzh1jFFRk1oqSuu/QkJJGwq3Qh9tIiDj788iiQ++nx0KCFhL+Gh2WtJQlJFocneQjB
2ImS4A45JKb3R3ljo55fFJRhaBlC20YEkJrr+YxGk6hW7ZSHp8AaXC5zO0s+pkrkwlXajdpnS76P
tetW+agOuWPEqg2I1rbSzp0ErIa7O8Of0GOO8CkU7TZ6kefkTsmvNfW1C1QM45/k8IM/4iqRAL3s
BsdsgJpU6YHIfGfmwweIUEcz6D+W9dcCjzSvLv9A7fjXvxcEQO5AsA1cBGtWMqSfLugiOTjhqXJj
ZoKMV0SzGfEsGct6Ik1AhEgJLiSBdbyNxuxIhFKFpwTh+kOpTYbjw9A7TFaxCwUj8LDoqJ3BjC3H
AEt3yFNZssFdNBtf9G9W58L6At8MdpZkbnU7NIh6WB36IqehjxWaG5gNikuF9P11c7n54ZaxbpYT
ALna9SlYdlYfREYenPK5fh7E2XqqGqN9FjiocEGJDFIcFvDjLw9KOA1Khbge8NY6oA8bQFShibTQ
LDbp1YxRxA3AcvxX/HGXJkLvEoluOZ1evigpMRNJqoqdNuT28/3RqGNIV7jNUVUBH6jpsfZRNOfW
NfNRcllGwU1UZen+/Rd9s+E4X0yMCjgJoAmIOVQqzke1Mvpo1VTnp9Y6zYXvSCH+hlqK4lhmFzAM
5mHXwdHOn0cwuOLwnApkc6rnD1elfyipVenJXdtdIdxiG+ZDH31VK8vRp+mQTAdJwZ0G+hfcrKzY
KUNox8qTlN0q4Z1hUQYOtOZBn6XdJIJZb1I0Hhs74lq1omznt9m+QSqzl1q3RS7TaJKXDOCzN6Vg
Zs0awGLY4hY01MPh/SlZMqWfZ4SSBBU63GaNBXkDQPJ8RoyZvS0O0fCYczkcKhFftAozyINQiAq9
OTQUWqM3vKxTt47It6jtbGi0bgEjEbQvfg6UEs6HNq0snLmU0keEMmW7RYD2qUu1+1pugyv8W2ih
Bcy1b2a+p8Rsb70b1EPcgiTP9Am5rD6TceXVo+sC0ICTJ5m1qzgyDcxbn+YM263R//j+ZF30+5CW
IPM3F9lBVtGF1eM4Bkmo1rrwQOp9QESlvC6AS53KMG08odTqg9A1bqqJpSsMBDDTKJqerwrSfWxG
1mFscTjuKKnrk4zdeC8pT5PZ125bBMl9JsfyxnK/CPQWxA6EfMxJOEFpfqw2WSFYVWf0tfLgSwGJ
gqw2O4gExWcQ5l8Fv0OFDBEDR5T94jaYTc2udAuogFUYV3NWfp+bzLIxD49/8QYGtUdjb8liFwIH
heLz754Us1BYxSg/+EUQerEuNG4XhP5G4Wh9Xr+NAkMGdzMo+DRpz0cZyzTMh3lx0piicof7Hruu
qtqr91fEmwjLz4uYGhu4K5DdylvisL4W+kxKpTYVtIdYsqqdXquTUyL0Ch1afEEY4HpIlMRLzPRZ
XyQ6pqbz8j4uvWlE89cy29orsjE5WLklXaO18qnGxMfuwqcwjEKUks0PsSaObq/kxTVldp3DgQQI
YZXKkQMp9HLVqI6Wn2mHMCxzR5qFZEdtVnNUMTMQ7mwRfcOm2skrVX02Ez111MSovFg0042L62I3
MxHMAg0FzlbC0Le1+FMIGZXDbLW4BD4Q6njaDrl3Z3L6q8ijyn8zOsVt6MLwO5Vf29foyd+4wZYl
s/oKC7ge3M5SjSRJPP/Y6Cy3cli38gN4zwMkTrU2XF3dS2QL73/vC67Y22sCukCPCh46QO/zkXBe
NDM2v/xQHs29vk/uxl15Je0gWtuBJ9niLnOUffmx94wHbW9ci26+D9zQFnbvP8f6+lw/hnz+GKPe
dVEvVvIDIsG2hhJcqn1Vyn0t64BKN9b4eicRKgNrWUIvAhOURFavrCpLMSVEbG2Ucu3WMIOPTW5Z
G8n33w8CdJqqHvfy2uKCeKqq/TQDOx1hplhEceQBYo02XmW538/WCbIkICBo9S/Kddw+59OmDSFK
rnOZn/QuwLwZqjVq0EWwEPN9F62Mr3QGsvsKyJwjJPPW4rl8xwVK+Fcxh6r2mrBHbXiChsrolZjo
kCenYkmwtnwrV6OA9VpABtjvLt11KnjK+TtmKYWfDN2JEwXcrLNnUL6HlHz64f0V+KaK8dNc/jUO
JXAkQCiFsefPxzFqlDGA9mVoMwI/Sluz2w9F+SDn2ndx1iREKfVossMJrSiodL47DXp/q5VR6eGl
pB+QKmzcSgoHW+yliCOydVEQBM85KOFOFdM9ud8uiyNXxF7ZsQLjWTKS21hMLNeq2t2kUGkvLEHb
SGpW8dBfb0VriDbWgs1eKyhMEMf9NuetKit4mFQqvjXfSoMLaiPkE9lqgExlKYnmr23ot3FVmkSc
4gRVdGjPZ3MCC2kgY05NppG0D2mWRtdlR1bXqllgp5XxqSm3HKH/ZqEASgGkTE2N112DFhKVy2So
ovTUGmp48KfZdFIFdtTbOvmPb+N/Bq/F/V8rovnXf/Hrb0U50b8N29Uv/3UqX/Ontn59bW9fyv9a
fvR//ui/zn/JT/74m92X9uXsF14OfXR66F7r6fG1wVfobUyeYfmT/6e/+Y/Xt7/leSpf//nbt6LL
2+VvQ3Is/+3Hb119/+dvFufCf/z81//4vbuXjB/bdy/Z+k+/vjTtP3+jof47MS1nJP9eYP+cP8Pr
f/8OiQ6BI3sF7NVv/8iLug35EeV3IkllsSvFB4duBkM3Rffjt+SFZQNcC2FCTkb5t/9+prNp//dn
+EfeZfdFlLfNP397w6L9e7+iXAepYaEh8HDczvzN5ysseAOQDAErTCvbZzPruoNfK/EfUl/Xph0o
ff4p0o3QOnAXpFfDPFRY/I5K4FlxrGHy1E71IUKreQqhM1VtEjxm1CsfFWhmpziz5E8TpN9nSWv8
ryCpFA8DBrukV3EnFeLU78Ygd7QpUT8EwtjdtEIvPApypWBT7I8fJL+NZ9scgXKHtVF988VxR0Ww
fYjGJMGWo1bJQWS1L0Jn0GbzOqP9hKlAi11FNAzVUdNBkf1fLNzb6FtdNMWf7fkqPV/t/88tb3KY
99b3/Uv60v28wN/+/I8Vrqi/w5NlIVMvoCC3aHL+WOGK9DuVefRRKa8RCy9guh9r3Px9EWl9M7Di
9mO1/88Sl3+nBc9djJYrqBcqctavLPHzs3sxawZ2IENNA3+wyFCuEspervysKIzpSErdugAc4E+r
5mSPUlTYfTlhMY5enhopW/2J5ar799ZaBgarSNyyKG/xmuuBxTKYrEQa6qMZzihd6rHuKIKco0wL
7fGnT/FjW59t478bahHD4pjhlFnXFXsUhKZuyGs0H62U8KHXKSfqkff+KKu05u2NiCCWtJw+Fxqs
y93xczQfNEEH06c7mqRntlib4a4RtfSDMSFp0UbisNOSVKI4UI+mh6x1ldijvrQjeejhBTq15A1q
o+suRrn1Xpi5VB0dT5bClmcUCyqlE1EiVcXqSxElt6y3rqMbPk0fpH5qPiV9NXzvo1D4YghKasOO
tTQb3bj+rif2Dkjxk+FLkhTdC7I4Md4ponmo83xw5X7EjW/yRQjRPg62X61ZEoqNEOH83nybm+Wa
RoAYJYLL9qYsNZksDWJ7TAaj21lDkbl+N2YbH/o8pflrFDYNq4p/gJevvoBO3SloBrM5anP4sa9c
pbsLq6HcK7q/BZl6Y1it1i9dTaJi4jXCubWtVdMFY4QQU3P0p2hXTSLJJbLGvrKLF0jgtyDelTJE
/aRxStrpSLbsur7dN0Dxobi5Zn0vdy90ZZDDKl4DQcX/1tzjZ6Q0oz3Id1pjEWDjdjworpZ9NLXM
7SoUd+beGZSjVN/30bWIHk/zCGYCxYOvagQI8bopMFF3hDlwQkMEUS57sVI7ZtzthD6243kv4U4/
6p8aHwXK6SFBd97yj/E8o0/yMOmvfvsR48ubIXrkut0BCvD7zCmlu8yYnEFH+ifw5H7g/74YCly3
Uj7k3WONV/LGVjrPOX58SOC2mEgvMnPrjLGL8rwvGqk5FmEk7fkleUcu7uIkf40SCshTIkVHOYxT
nGuDYr/U+Z6lJEEzphR3i9SZm0HXuylq7JczH/YDZEJUbna9+tpLUu2ksTq7WZ/XD3GDQosfF6Wj
xPMNt3HqtaGiOFIDDMgcpO9pqbW4HWn9DR5Exq2uNpWdC2Au6yrNn5QEhGMyoiykZfm0l/Nyy0pj
hVP9MRdQlaklLv2mNXAIiIgIfkFvj1pjwpLwQcZxBE3XczlTs8iV/k9rGDm1jbS3MUFXPgdNLl/l
yoiG/mDpsIqB90RSDEoUUylHAIdgI21iObkWY4PG+XJAjo2/Gfqdp6rJ1sdcNcr+egHyx6VFDA4V
JP35uSh0oYZShNQes2lQsYQMKgeNSX3fIg/oNeaQozQ2JYjDQSYtpe4TOJVp//6C+pvLhuo1pzP3
jIhE1CodH4AqiomcdEfBHDnlLCG+IVfV9qbm6xtn0N8OxW1KU4DCykXCmqthVTVz1x0tMEj2qE4S
TeBE/BJ2fbixTVa1yr9mlqY7IkM0zeiMr867TGmsQO7K5ghg3L/NzMx0FTRtHoa+HW6YDMVOQjIU
Y6iJESWx9MquVhEYqTSoQ4W+k+mSLi6SxUZhQro8iN/YHYCEiSwIJFe1pWaYCrnkRjmKsvAc1L7s
NaE+QB6lRW/HDUK3wqB0roHvqmO1ymcfjJCb5F20K+c0u+r0HOkTsDgHQUgHnGKjLbWay7CH4gy3
NJU3NIJRSj9fk6ofAI2blPJYjG3xmOV14YXJmF7rc53vjSlMrmLUg8EmtVuE4uWbnN0btMMoN5D2
ECOg1bRKWqtAlDojzPObKWlMz5gAq2En7v/qfQt9GjI3wizUsglKlgP2p1ik7K2yr8ZYvcnEetyJ
4PpQ9ci3KmoXn1kFM8wJja8jtAgIbOej6NibzOnUzzfZJO2Vsq4P3SxKNpFrRTH/h0rJL2XF/58m
Fwt8/3+fPN9EdfTHSxud5RfLj/yVX+CqKP4OKOYN5oOkCNyf/0kwdOt3wH5L+Y5/AxRhHfxIMNTf
Ydfzk5T0gLRTlmUL/Eii6Yz+Tma9/Gcaq4TnZCy/kEWvxS7JoinSABkm+ntjXq+WvBYlQGODtr8H
+yV7QaEndtJP3/s0Gr5XVWJcSRWoc2RYQeOJauPGRIvO0OnqjVx10kaYvhY05GmAUC7dTBqo1I7W
3QdpjDCz9efkfkjL2a4F5ZqaX/px1EIZB8u8PmQSLn8dENodlnitV2J67EaSdRDm/CteX7rdAmt0
q8xsnkclrfd9rVZX+qCIty15+THvrc9jhPnzT5/8b5KYNYzx7bkpTy4m7uw4VPPONxu8n5bGlBDf
i2VzlebiPs/b2MHXTHQ5CJKHou6DK3M22+tW7q17/PKCnS8n6X5AxeWGulj9rcv65mOZ+nfaeA1u
6fX9J1zX+ZcnXEQXF3gzKR3ApPMn7ItUhSvAE9LgER9VlJz/RBITcapa1zwLyP8N7Wp0msQqcaSu
EdxqNqDVSKFNzpa6YdMglZupw0MeFM0dsO9ij48aSlrCAOVbzPLdGPXpoTARBKraLjhaozh5+mBS
bBytrWbY20n875Oa7hT0qoUTQc9CpuNurc5QXPiMOhFQ5UgUfUCNS6wV/OQ6Td2Z9FdRjwmRNtPC
+bHRBF+66Vvxj0rA5StqpLJ1on4qETRGvsVIy9gNhAYR3pbate0XXY0rVCl8y2LBBPKqWyx32ubC
qEHsMsLuNZ8abIfCLjeeS+1J6S17KhrzWFUR3gDITol21S56nD6quY5QpkhUTYq4GPMp6SfdqExk
TIT+jpBW/jTHIy5nFZpGCKYLsWU3ZZh/9dFSdyW5feV7VZKdtiKO3tCJrbtFNjl3rTYqP6vtOHh+
0PsdhpTSlrHH+U1IWW1xnlzsR8Ft0Qlcl2/BaldN0ETF0yxNEn54kr5rzVLdkMtcnz4Xw3Bu/nwV
qkrWamYRFk8tTt17IZ7DfTrXFpIvBVqDmJvcllL4lRUYYv4WZB9zX8yf8VV8zibh8/s75E3f/6cl
tYBUFgYR1s+UycGOrS5M1RjGGNPc8nHOZgkVbH28K2aNvptZmGjVSZnDIV7vhzEUHK0fpD9B7AhH
tEbSm6QmS8vps1+Dn9AdzVjmLB56N5qM9pTGbd44QqV8H6mN7mV1OGQo2R+KWm9uJMxqD7raqk6g
mAWKsTVA57lNPoViP94GI/aatWmOBIZggbSyEe+tdJAe+Sez5SquPlILNg/vT8UauwhsBrmPJTIB
ykL0+hZC/hShjJOu+G04+o9ANuximm9j5gFSM5J7Fopn+rVe9k7QxrtoKJ6qbCtMX8XOrD7SKUAc
CmEw7fSLXncpR63eqon66GNNdK35gsHsDtd6qmeQi6b0MIh+9BQJC6sz0k1bTUYQZwrUbv474Ckp
SY9JMg0bErYXm2J5LDTIaLmBQcBm+Hy1Rq0md9QAlMdCmj7prSzdaVGoXr0/+ec5yo93J+qFA48J
BQHD+SCEt74foev1GESmstflgZpAUV91dbux+c4DxGUglKTod4mLDirI0NVAMsJxjYov2+McZ4Ej
FEXY2DSHQnwCp/EjslhbWpfLX3i2weAMIyOGGqCJjBISeudvRsu171Ki9sdAbTyxn05IsDttplMZ
S9w6ylw0S7Ktm3nZtatBKcO+hUog0EC8nQ8al0AKLa0vH0cLM8a5fgrxupnrbo8A/B8GiTdkXa+j
bi/G4Z+ynG0kt5fvDEtqQdiRyaBovybUR3qmNqE6jI+DAHO1z3UKO1EHRJIs8NS08h88knytml1/
eH8ZrfcQpLXF+m1RKkTEAWbTKrBT864pO2wbTiAy5zuxjJxMkIrrwZC12KYqiahdE81e6RfFbk4y
/5OK49uOjgYmfZ3Z4WwcF/exX22CeJar+acvwtECB561RxRCwo+kxvkXSfqInU1EfNLbmfaY2WvX
WTXITpY1/tM8NLY+pj7Is0TZpaV1YzQoeUKC/E7/JLArI48OHUHLLiy0gvPIGNxMZB1Vms71UJbz
bmMelwVy9rjYNBCJ8rQKPYILvKYgpwjmJNDd8qJ3GiW3hb47StqtpUyunBe7oJV3gyAAYp03PuFq
7SxI1IUgQGWcGB1TzVXI5gc5Cvy0qU4T5mZmO+kHueHUx9KdWkwqabuimmO8sLba+qsT6G3chfNN
Fw+O34XimZTGwK/CcD4pQ4TlZFOABQPA59Dz21LaXV7h58klDSbA4DCQYUnTpF7d/900SK0B/e1+
SkXhzhiEYz4LeO3hAOMUCNWEk7plKrKSmgPohpA+kTBALa4XYBOr9YcGuBqh3zE/YoqJLHtWUJhJ
GsxrBKWWUPXAqTrog+xKAWt2heYezbs62GHXKV2Lcy3Z4yD0Ox8PuT0E0GgLNL6CIbw9HhE6xSkc
+gCWrVkb2hjGOffXROEDg0gJ3bCgq6O9aU7WsesVjVo2mvJIY4Wf42gajn4QNXdR19VuEqXDjYGa
uzePagxNvtQ9E/cPR28k9GvDvAm/qH0Dt3HOqTtHAI8jHZ9hOZ5v60QF4DCqnzsTSGeidOO10vSb
xjbnN+hfLwenH0QHiDkW2upQihoqP2LQz49pnOqOhYfgjTLANypn1JvsKlQB/mRScx2bf3RZiopT
OYLP77IHFtEHeaIU6oTZ3H17f4+fbzSeasl/6fAtyA8sMdbOT4pW9UnnTzCJ20T5rpldfkDz0XCq
rMm9EP3rL2YGmlbycYx9f+SL+WBknWvRlLFFo2CzWouiMaqFlhfSY+Qb6Q6KQuCMkyVt3PTnG3p5
PzqYgJ1Y6+hjgSE8P3H9NtAHqTLrR464fl8r2qeqqQwXROMWVud8P/810jKZkMSJdil/no+kgBfk
WCnqR62Ng88avGhPy60bWYoQ7KEQHoVWl2+U01Y33TLoG1aOagktn4Uqdz6oWZVjz23QPcbkEjuU
6QCkVjnI8kJon2IOHy+cpuFjJy+CZk2PvE+4iErqauYq6hgconyI3YTu6pf3P+4KXfvfD7bsYfS9
UVtbzcY8jLnSlMD3KHYSgESy9DWS1e7G95X5qphKH4MNRIO500BPi2V+zdUSUzpIEIimWBGSheFB
pwX/i73zWI4bydbwq9y4e3TAmy3KsUgVRVOkzAYh17AJj4R5+vuBmrnDQnFYoVmPNoqOju4sIBOZ
J//zmx0RqPo16SPfi9D9ZeZKumpzKAjv/1zz9KT7/XNhG87NZrhWrMjT9zgncWsKSOFDrYMPTlU/
QCK31XDnVHLr1mV1zUcqdqaDtxe2gMODlC6imV6foq92pLgr/p/NXsP07kNgNOEtt6z2u1VBBbe8
OLgRYVn80gmnuA5raazSKoxv0N+MG2m2RMmUlvch0t18Q/JIeVsX6lcVqsQzGwOw+KwXuMUUk+Nu
Ivgt6gPvQbalu40Soto7SBrXZWVW68jI7VXcYUX5/rtZOA29vJu5rQ8fYDbWQUp1+m5ce+iELaPq
wQjs0PcQ70EwqsxrS4HlbseF9aFRI/dK9t2dVUzTp0C43hc8cD4TPiG27LztJrVJddUtZMQ018db
nDCiawSe+ff3f+ppWf/7l3qUfcSkzhz4ZSZI0iEjxki3fMhGs73yxozuWayXOBNk1rqdrEs+lOef
PNU8rCteDpU9jeTTN5O0mWWHVlA+cM1QP3f0UAsP4KOOPWCYsbX3nkWv5f1nPN/QuIaxT88hcICg
Z5onxwWsqcPqAeNG26/1WF9HLUxlPudLMtw3XifKeOS3iENZAGfIniIlbUWGooGD2xiC49sigcAX
R2l+nXVBun7/0c7H81DskQcOFxcx61L26wgbm/FsKh7cxlOOfdl7qzCISGdWS7nRlKQ8vD/e2dlH
PT5bRtHIxRmfm+3p9DVN29axjEE9eqShk4ZOxI0jiaFOY/ulTUxKUopiX6uyu3D2LWz1WKkzykDQ
A1wmroTcVk6HhvNrl4nNo8ae0n8Zqnj4XhL+89zm1q1eWcYO2FbdEoGn3ypEJW5Tq7T22Cz2SKTw
AFZyvVi7kvynVM9zbsmN4ZuEk6AHJ7F5KtbD8FXROHQCt6mvctNQVpXZ1Z+6TIafOmf0s9zD/n8s
4q1REaDogwr2iMzb7qaYLnXdzlbs/KwOYP9caczOpqfPWtbBKHrJMgqRVvhuFcRbwfZJgZuNF64N
Zx/kYqh5xl+BN0E35hO2aOWDW6rDSsFAv4SbyrXB+9RG1WeM2i8ZcL0AH/8q419mcubvAMZyazj3
tDCllhR4z2YPLFX1ejBdDPixji0wV6UZ33cxrlz01TZ1r99V9STxFjWKW1VAf6vJWd90wuUcVNxJ
3ZsZ0fKizHaK0tZbLyEAvMQE46Fo4vqmMugQkxLkEAPf/pqvFRtbouzxh3qCijMRz31DhOa6Gtzi
Gi/8Sw+6aJfPD0q/hd2f3Q4M/RzCUMayKNwufcAab9OyG37QxgFZwKRi5keMx9obzMdIGm3hdxmh
debw/P7nerY9zD8AHuYLH/M8Ii/rJdh8WqcPg0Isio+m1fwlerPfUqy3TyMWrrv3B1xggb8fGbUN
XRmNRhFX4dPlpOY0gBI8RB+MuLKvXRlsDW66VsGpnPdafRUqhXmbyzpc40Vu+3CoJ9+Khkuw2HmV
x5PDcdeASEFoCa07/R1d7TlAJWEGpWWMd53nRbvUxLrDdwO8a7vml47r4JUewt8KsFpdcyaDpkum
KSCfQAa1+y1KLk3H+WetMRcvzSoQFhIDFj+qwU0avV/+oMWW+wntDoEWPew1K1W0+/cnYtEbe5kI
0PiZqsFRO3MLT8eicQ2WxX3hocTazC/cCGM/TENhklgNpqMyFuF1Z5j5VnP5wqpC0beEMXfXYx+5
17lWJiuMW/BscfMk3Wlws3EZLwLenA4KhzPv3pmLvVWXWtZVEHhFdOHQPrvr0GE0ZjUoLBNMl63F
7zc1JSjNCLzRdIXt50Meb8E5LxlWLxwmXl4TjvXc63XECVzqFoAfuwG+pr0sHqQS/oqlc9XH7qei
MsaVhdboClvO1oe5FNwbSlz5qMa0HWaK41MKyLPKVFw/35+3tz4gbPtRT8+WP5BMF7eAYKIlFnt5
8aDkXLlFiidLOurJdVzaR+q/6ZCPH5ukUW6cajrqou+u5KWLyKKyn33okD0C5cwHLRdA/XTphIrW
6diX9vcauMGma6dubabq38Jyko1w8FsN4TZtjVx2GwGUJYS8gJzPV7BXBwQ/ABUTsQX4odLbNZa2
H0YSpnTz1PqhhOC5Kqc+2xRN8pwn6rewKZVVk0TmOrEroFlDkxcKjcXC+z24hy0eXED4vEvAB9tp
K7Ft6HiwAn/qJA18AAwXx/en2Tp7x3PtO79jHnL2kVqsO9uq5VT2dvcAtOruDLMPtxNdaZ/pKGp/
RLJKJWUXN5oeFts2jiLfhOq9UaIoONrllD6khTt9s5Mivc3dZNgZWhp8Hr0SozFocDu8l6OtHg3d
lkzBbuviL4h1rU48l8CnZAZsrtrepUGO1joIenDTDhX7MBv1Olr0WdqZ2BmEuW7UMapv7XRsuGP2
ymZMRu9mmgb0bEOFJiR0kqMcHMNXGz3bRnrjEXwkTZ8UrK9VtS3GGznGzU46ZvXhooJ2Ubrw3Zoq
Sx6BFgsGDGFeRq9KFyG1tDEGY3qovPiHMbr9SvcU9ToTXmz5xezKyp3ezUkq1PsdIpzyaxg1X9IO
vLjO0vh7WYj2IMu6vHcjnF5DjKm2ShlBlk5c+6YkdQkqYNHjiT16K09a+drCubT3u2LUD/ix61jV
htnVVE3q9v3lcbYG0fKB4wIE6PA98FA4fTJDKI7o3Uh94O7Q+k0yKPd5HAV3748yiytOvzOGYc+j
cUfvlkvL4gXaEJm9Iai1hy4b1sUQb8LR2SgA5XZUb12tfYxcIq4wFI7Z9tI+92We32lil4fPIWa4
uYh9YzxArfQ7L9+E7VVWt8c07n23hyfrdD4fm18a/bPFiX9ho3zjx4PKYt9ioOfgM1raLPVjH6Le
bt2HzoGC7BToPGu3oLQ39QEZv4E5c52NaIg0WViRr9Mm9OswKQ5m1Zi+bYLsyNGNVmXST6tK9tdT
5P7AHrvcWZ3lXVe0s++lSoPBVdTsZ+rV0ZZTSPqxLsO1RXDPIdF1YmwTL7twdi/hAxY2ZaPFHRJd
mos4fVG8aInZZ1GkKQ9DaoyYDBctreHwLpvkcDdNsjzUSuQ9N/bYro2+wxrBGa3bvpLTqhjpDMcm
NGZVHSu/mvTQ8NlSErpHGGakLq5w7y+iRU3Db7VxaCKYmCoD4PAF1Xr1ETpp4TS91+kPhaJoAM2F
t69LUmZSRVcuXFXeHAq8cLZYhO+zNO4Jx37KQjgeD7pIAu5fVYbzd2NvUpbXw/tPtawffz8Wz4VR
KH84hE6/wMFqtX5qS+MB4kV3hYGjthZjKIGM1Bvuv35UF/E+c9NwN2rec+uN+pWnBhUK5XBaw5H/
SCRy8WfV/MtvwlOMYA1ElOAji99kFrO2eaqNhzjq/6aWLnOC3u3gPjN658KsLi4Ov4eapcR086mM
lpBJim2mY8FBeBg08aTgj+OneYzbnaIiPyhCecHB940Vzw4E3x8eAep4Ovmnrzs0C1Y8SsoHrzOK
77bieSstdNN1Hpsy811YD5+HXneadRzlmAu6yk/Xku7kx/mA5MTmynFXjuHGhMr1SVGdYD/FMcJk
wE/abkUyXvhCzzdOsA+6Si7WluygS+yzJwgdPHFKHicjytfoO/ofhlYaV3CEDJpterev89i6UBUt
S0MmhVMOthh4K1U9feLTlyRLOREpJqrHpkPonBS0nkRul9tRKOPHuoUFkneD8Y1tuVynhVd/nEQU
bUyYb7+n67/0zf99seH+9/RNOmO/TqibM/38n9RNCJpsgFBQ5nkCv+fG8lsbpnA+/QVmNt/5YFEz
BgftP7ibiuaimcSGFoSAycWtgmr7/8mb3l84xHCJwy8Cgsc8439A3lxcCWc2A7+MXZrKguvFWYj9
ZGVOmHlK+aTiSotQK1LraDMYxnU20RXxg8mpbltofrov9BGvwg4pFwwjHUKwZ094X6NBqggQnsIP
PX5t0tcl2ZqIGh3bj5LyKVKrvuYQLpsDzKPo+zSRG/2yL/935bHyKAL//cp7/pZ339rudPHxX/xD
l+iof9GoA2MCegGAnqO2/qFLtO2/uEXSXwMIolCeL8D/v/SMv2DzwPcAopqlt/M9659LT+d/SO8C
RRTE2hda8Z8svWVvi48Co1Qc3cjq4/QG/DvduhL27rQUbv0oLTRLxJyOBCOq5k4Z2c9bt+VAjYHH
mibV93HdJTc1ba1vwNv6aoiLYqMoTXWwEmf6GJpeiXupMX1ULc3ZNa5JAzuZ2u+v3u7d78vma6Hh
8gCcfzDIK0p2TiN0bssDaVLj0orS5jEYYVdmwzRtZFFiyscVZ6vRWlq/P97L4f36zvsyIK8GvIqD
kMJv8YYai156pjaPMvbUZ4iBH21B5PoglH7TDe6nNDMBKfOMnpYTd+u0A7pGC5NtktZxCd+Qh7QN
m1WS9cR3Ol73QfZ4wtZtVq3U0W1osyTO1hxNZ4f3orc3Iv0SkjwjMqdPANqEEdrMfTGhqs/l26tK
cNKgeaejoIlqCVzcRceOkYQxffsmw8nJeVSTuiGksXt8/9WdnYvUyDrCMpWaEP0r5/HpwArKSDHl
Q/tYBCMAFkaKOz0s4xvRtd01YYA1BbLS7eGI9lflqKAom9xm7br1JV/tt34J40ODRbHBUbAEb5CE
GmWAbvTRyq3mKskKY9bEyg9xV7Wk2ZrNXedW2rZt1HrvWAkZqE0KcbWILnVLzgoq3gkY7NyssWbx
3csvfTUZJextTc3L6TEdcZUYAwSIXt/1TxUrCFVMNhzroXFQlaruShvz8pavKd2ImMj7QFbBvlOl
e9+nffYJmpp+yJpOPrtKlt2qoWfsLkzg+cc233hYNRyBuHYsJ9AQjpZlbao/ulUfHxA1lT+iEpah
lcfNITK4nxlDbe8gXeSPoCL1tS3JD/THicBotUiHrVHY05Z/He9ycuk+KrGirt7/jcu7B6c6HgUv
l7JZCbW0fVW6sDLDHEszM26MXVLiYD/pNCoSL73UrlxIrty5gpid2dmR2StnqfnpeqYTEHnqYOqP
EoeRnOo3ziffLqI+Xrc4Y+irBOPxo8Q+GzlkqKoPutUPzjbuxiTbeGh3Kh+hg95Q+mndsHVC2G43
Suxpn6QBrfj9FzPv3Kdf/fwLUYZBwqOyWGJ1jVVbUxvh5YV7TbyrZTBtI1OWO7Ud8VKTCZFX2TTu
Y4CYtTAD7cK8OGe7zuxKOLeScAjGqGfphd2ZWdllxAA8ggRaX7LRHoJrKcIGJnJuqo8tuI/hNzlG
CkD/MH/9KoPlunaSDHJeojbWV+FlY75uSzxWtaC0Mn/AOo1Umsz54c0iN1J+rZtUaASVAYRhQxfZ
SA9XLlekH3Ftmx1k+xA5bSPc7sDwRgfQ3ifNvg7toPS9jkAwuKSpFvr44ffTugWIm1ZNkQux0gMo
/ZIc6NIPQ9gPYBZd+rMqNO+no4dN4NMJDNOV66bN0bEiPgWkQNMvdAy4bIW9rVc0UkY3xnu4TdXd
CJiB5XpZZnLrteXsX9eLchdK0JyVC+SYk4UmRLyaMsMZNpqEP++PZMOk67HTwL9C/DJvoEkqGADi
j5H5AhdRjGfoYterzmmMdB0HsbDWeVMeyRyD0eZ1Ybo2tdrA3K/W9WAnW0yu11U6JcoewUqy79W2
LraVLqKPZZO77aqHMqKu8qbP/rTnhoUrPR8a75S3L5sKBfrrUyjMzabHoN15tMXgbdBPq77o7Hgr
ldL8Wli6uFNrnnkqLOuRK3b0c4iyP7PJ5gMm/w0GDyU2mzBf8+Is1yBHi6honUdFVOlOn6Cl5Qog
qQzz4ko4en+heDjbnBiPog8+FnYSJGxzhXj9zA7RgSMOYO6josT0pKMsXVtF6GxJyL2U5nS2VdPF
5JLORj3nqJ7xhNljE8XC6+yxLiLHx3I73NK8ok5p9HArdO/PshZeXiXHGIUjdRFl45Ivkpc4GgSD
6z2i8Q1XU2XafLTpLwzt9As7yVtPRr+S6E1iklCUzhvNqxOzMiPNDIQaPPalVuxBRsN1WCrBleQy
vu7rYLjg0LfsDs+rBOHaTLqh4JudFE4HFGWqOnR6lEcz04urtMFnWeL+9ai5fKU5nIQtfvaOXw35
tKmyyrzCc7i8sHIWkpqX92tB4OJgo+UBiLqonQIAhaYuFOtxjBW2vkqBcrlPq0qt11kcuAFyLDjp
+zowYU4FRub1q5ZFCNaaO8bT1FpgYQ46tIuezPN3enKuoCYB28XIhIMQGG6xpg1DwBarAu/Rijt7
hSYMD1IvR19oa49Gnjo3hYwd3zMCuVYVp6A6H/tbSWTv9v3z7bwwp56jBTkzXrgMca8/nSZ2v8ou
Yjc9Zq1QfgTInGAqeubHKjLanx0vY1xrI54gfoXj/De9YJtbqV0MYEhrU9E+e42XPkdthrGxYYXP
CX1E+DkOOrMDlofqk6HzgOBajkPLVVVhK6ij4DWXmWmEq7gsx0sUyPOVzho3wP3xaOLSuFTxd3XZ
DmXTBY9KhGkrXSbD7yZb2zZR3m0Ho770Db81Hu+NdY4JE5LCRT3TGZmtiskOHj29JrBj7ran6cMU
C0Art7uwot+YL2QqczeDdQNVdgkl4k3S6BFt9sfcNbPHgj7ARx2N+KonwWqVd2O4j6pG8cGY6zWm
if3aGLgXGJ3+o2FnPoStEvkwvuUu063syktsFHiRB6FdBLTOoeA07h73t2mTldV0M9px9Zm+dHDh
Md56Zyw31j24D5j3cnOgdFA7JQ4p80JSI+zgq0ymn43Uv2emunl/iZ8fH7NmD/8tiBsAAUusOzFy
vepRPj4afdiucmF8jfoyImrS+PL+QOf3IzZYXHuwUKKpBVSx+Kj7rmkF4a/hsYiq9ms1FtM3w6KR
45NM1SursSL5ZZUnQRNz0ZZy8kOttb8iXoN6LzSlLS9Qnd/Yg/lBxHRw+9C4RJ6ZB5AZE4syD4+Z
XTtXjlL0d+2IGUdfO8mVmjTtpiXy+wNpO+XG9QL3I9eS8oLFgnm209Hsxhpl9hBHnrrc6fooQVpF
v+fohRlOy5nTb6x4TC4cb2+Mgq0/UCMoEfeXpRlu3pCsmFZDfJxSbFEjCrB13KX/wbJFhQBkSW97
9m4zTjdLURdYXehxcmybaTZXaR6t0di3JOKutW789f5yWpiuzofX7KNCcc+6BQ+35md+dWSPua0r
MI2TIyf2Og/VHGBywHFihfVire3qqLVuzUzqRIxmSDDuJ13Hxr8utfGuB6pUN3i2jk+ZXnp30lWK
73i+mHs7WFVOtTMEDEGK5Rzzaat16qv3f/v8/Z4ebyAW4Ev6HLE9u2Ke/nRbkwrmTH1ybFT0Czam
DpXTPCG7vsFn6gcNJOG/P+D5Rz4PSC+Ll0Ys2vIYs5IonaLGSI6Ys8QUFQqS8gx6RxlI78Le9dZQ
YI6AzZAb5mv96bORNhwKo9NS+Kij50cDom6oX5Y/arCL//ypZrYKS8BGsr7Uqdd6gmlJw+FM/Zus
p6oIdzZK732ka/LCC3xxlllO2SyLZ7LYj3HLOH0sTL2S1DDb4oj4pbt37Vr/jG208x2zA+1Lp43G
T0N2yiHJo0JbWSJ1Pke1YqZEH2Bx5FtdrDzJgteeJrUze5mHxY80nUgpDgkcHlalk9T6uiM3kDpw
6tsPQYlQeM2SNKZN38TNXZ5ahcl3ZCaln5OO/sVWSvt7XQf26PfGIPOVrNspvE4gCxP4p2r9R6Wt
nH0SjSL7ENpy+KA2If6yEwoPbnZjbeMVlE1GiGdU1K/ENOnw4b1BH2/UEJnkisPTva/7QSW3Vw/y
dlsnajL5pl1WXxRhlg427lH0VS0Ho/GzpKizTeXohfTbIaFF2YcGx1bVbRMFxNSXhWc3vtKVWbgS
41jc1krZpGvNnsNfplDCERB2qlTrOPEwwqlaZfLHdhhuU616apUgIBHDGccbcrHVr++voxde4mJy
0cxpYK8QB2fK/unk6gZZTSl05qMIRRT7yNizHhG5JK1psCwnIMRiSlRu464tfVzf0u+BXY8ICbO6
vi9k3bNjGJXzaaJmb9cYb6pb3a2SyJfB0OyxHzX2OWHDz1korZVq5vFtWkdYVdmd0d7i99ZhVuUa
8j62E+9H0w9AuZC7eontkJP+qiw1jqG0ZLq76qNWGzZO3yaf46FVLl2DzngVL0YzQP5wQmYI80wR
4HlJa5IpfTRT3fth5S3HcN10iYBIURKvXQjI7GRdYyE808xLdWcrPWl7+Gno3srUcP8XyBlanNQF
+jd1KIIfipMa7rqoKx3Kp6F+aQesVlduZeYHHgl1uFlSw+NqBufOh1oHht1moQZDW1j5bcsE+PAx
bHv//qyfb8KWxnTTn9Ln6Ifl5ZJ0usQJOq88qoOubDUvD64jTf5okbVsInd0bpwU+9n3xzzfHIHG
YbWhZgXqpCGyWGiWV7eebIqjBmq9rqB6b3VhOhu17sfH94c6P/K51c0oIlQ6aCRLs8RaQp4ptKQ6
hloabWwN93VvGKYLW/A5AMcoM1yJhgTQ+aXr+OoQBkC2WgunrONgzmpw1f0YdUTehYFMSG0YH8hz
whVEpsPm/ad74+pKX4oIeCbuRZSw2I9HzSxj4TjNsaHs+KY6k3pwCjU6jI7JKp2IHSjTNtvYbH7r
1E7dW7BS7xfkZOcqrkVw4UB/8+fwydConXtpZyd6K1uqx8xuj0OpDTszFkcdtrofWF3/fSwj1rjq
jvduoeXb2nKM3TCN8l4EqXqtl3F+obB9Y+qRTGMVBIWFm8wyX8ROzDpH3dIcYQWhla76CCNpvEfe
n4I39gqISvBEYUCSpW0v71pV6GpdH8v+GMeJdkCqOf5o04Ki2cvMdjOz/GufI6/aqIXZXAt+67jR
DC+KV5XakX+aqRkHEaHjBXiq0tXunvi6VvhREE8/uqxpurVlK0ZPimcV4aY56pAUVWUU5BHzD2s9
Ik7+qibR+0cQE/+ot4rwVtNYJ8WFmuasoQIIwVLjZSL5hBY7+7u+rjU7zZVmGI/DEUONYKfLhlMT
+mG1r6IJgqaX71DvNR+YkSfiVZMnkevlrkBwhQlrOm5FmIxAFlVxPZAuvsU9Qbvuw6BYp706XLhQ
nJGX5t8KkEW6E/RVuFKLAswbNTtuS2s4QtQdn7NqkKsx67Jsjrv2NnWTKDDB1KspyXDvYa2gTxiU
feOWRGY7ofdRj7z2S2LhG/n+elnuffPvmr8NPlko3Qh6T99hKbuosex8PFZ5FPplFcubTp/5Pd0Y
/QdDsR4RXWARNeuHT4cKMaWz81Yfj11MRk2pWhVum4HYdUZUX9gAl6fI/FT0PTDm44vDjGrxVGqr
KoFFJstxPhlX0omaI5ly7ipMKnnIs9Q9oJytLqzHJT4wDwpXimxlWh4e6pLT5yNto8OuWjJoZWZ+
qA+GX5uDspEheJRaRZcg5rPtjQFnWgu3doR50FH00wHJnsjapmvVo2i8cWtQnAwrC+OkDyWmWWs9
DaqdOjcTpsECD5Hak6yL7qk0hHcgYKy+sMTfeOdMLQj/bDkDo2axwrvSI4QCGPcIXJmuZIy8tABz
8PteaNuq1oeNNfTjhXf+1h4Aw4KphhDAn+V35dYYoOilOx3xmFFuJs/K/dSMK6izIX6wOE9tDAx6
j2WdZ4QppeoRJaC1Bksqb0jjPii0O26s2lTvu1Jp94paTh+o9It1ZV808n/jU6MxRhcCvgXkzGU9
O6X0QVKnmI51FIvnpOj0ubrytrVsyguf2rzUXpfOrAyqDGpng6UBpr1YGYU2sAGbmXY0nW7a06UY
99kY6lsrqw0/HKXKHQPP9CFI2wv12zzLpyPzuZHsg2EmFM2zoh0qiQr27E1HW47qdVvrI/6vyrf3
N63zx4Omz75F0Js5+5AsCrZxyARX3Ew9EtEt1pJ//JSrpvA9s0i3CLaH67oS8laErbxQ4SxS9Jg4
tu75rj5Xi5ieLvVCIwrAQMSGfiwnc1y3rmI+CGxOc/DIDo2uMGMsXqdpUr/lTUjl3Bbd0K9bor9w
gyUCZ0MPU1VXpSsNjw8zKp/0JrKuBlr/9aqAPg1ZOvFuDaeo1fWUj9Pfg24JuSrR1j26dtw99oXy
xbKm7M6tYS5sWQahtjIxO/rbnKzixoNLMmGI7YTDNmjS+GsXKvG+juE2rMh/N57bEXGXH3NB/Jh5
TqH4BpSV6kIZ8gKWnKyDWcCD8yf0OnRnXF1O9yY3k3Mnzk7JMlermzTX1W6dWMXwwRnjLNxEXlbp
HxW6FgJjKFPcCwcpCY4hItNQOzdjtxomgQDMrIwQa5ZWyeGGm9U3RXQkl4kBc/1pymLFH3L8BJNc
Dh6ioF4UN0rbQpsYhzCBNCcq+TChaAq3nt5a16MXhK2voSAihZw2yxWdFFfemnmVXMBVly4gyLto
j80MQWPOfULtd/oCCkX0ZA601ZNjRNFNWYruSrOSIl4loZ2H7EBFQZhi1FW3XGuSK+zEWrxYOxv/
ZbNSlIpIelNDXTlGRuobUyavwiH1NpmsMFeDj6xZa5NGx8GtXFrNjpcW5dpV+ui7SV+q3bh1mmzl
BHayCnIHl71eA2MU9mS2W1z0zQuX9fkufjrdgH20eGGncfDx/Z8+Lf2LUqahWzxJWdXbkNPF8Jm5
6DqIPXPHKik2wnKbKzWMzNaHhFhd2HfOcGykhbgboNuZI5BwWV6cvmaXdk3nxvLJs9L+ihDgalPg
yn7VqrhfTqHV7ZU+bXaFS9K2mhnFqi/s5D5yxCU35KV+jXePUcdLgwoKxky/On0XUh1iI8+L4QnB
cPvF0XoXxlwbWekqTV0s2EIiI1E766X+eVInLkahkxKvCLtcbrMxa++FIZ2Vmo7Z70n6L1Pzf4Hq
X50gc/zKST7K3bey+/Y/t7/6/5ndzH9x2vx6CV2Zk1Ve/tN/UDYt7y/wfhB/RDg0GP9FF9ZM9a/Z
QnO2NMZYEGj7X5RN9S/ou/TB+QPdhuTkGcf/J2cTr1dOC5BJoinIV4JN/CeczcXhinYXPyfaZ/w1
GwMvSVkAiqoycPEn+V13Er81WuXvnGSVq1cv5+73Z/uaaLn4mOdhONkA3uBb0pJcchdEMBWIzkv3
A92d7MkAXlybdQs2WOb5J6SI5idyTvS9oQn1E3dA+zeV/SSe5/Xw50/pzdmLIH4U8Bzxi3sCUXx1
A1kvPOTq1O60FDtYMfQP7z/jW4NA7p69eUFh0BWefqSR6rRZoYXRAbgG23b4NjQW6ksdnkXJx5v0
Zto5/Dm2Jv6ef8UrIEaZxpCIrTg6qAPcUAV51mZyJ7FWXHHJ5uKtB0KgOsPgSD2hD5wOlXYVy7ru
okMyJt0Pr3AVjKlnttCfvzek85xtM8WLyvF0mDZyrdHreKJBipZYBcxSMyttL9wllrv5/OKwvmP+
mR2X1tj8Yl+9uBg0TtEkyFHoFeWhMYrJLwxiSotA/9U3A/moje1ujK5ztz3xP9SAU7Gp8Xr987Xo
cIrToQMZBNlanCoS6k2gIPs7RA1C7MiFZdVNzj825n+74hc3x5en5QrDg84+g2CDp0/rjbkIBkOP
DlWq/uypJ3zPLu8tMtH9UUcj9sdTCATFOmGrIvxmCXd2vHO8XezoEHdmt+sS+gQCi77d+6O8sfRR
NxC/CAqJ6n15Hgd4kti6qJODMQ3BDu/GClPn8Re+n/2Fy/7ZygelwwGSa8Ac48BQp29PpLWW4UMi
Dm2eBnQCWDxXgddoF3aMs0mifQbhBDXJfMPnEDgdJmiRPLlOyY4xiXhN4Zr+tMOy9W28L+7xrZB/
Ok1zuw6AiwnCwJWu6ul4o2Y0fd1E8SGYoAJiHtvib+deCgo6f3n0hYEjuSo6vMdlD7rKuh4/Y1Mc
uGZoJC0bclWUqXHh2nT+Pc/tZ9Yb1P0XTupid4LZp5m1E4hDaZs5zRqiaBO9Gn7GeeFtozbUP46T
vDfcqvkb8KL4GOi0zjBxGbfvr8rzx7XmvGzwktmBAi376UuNrWwstCiPDmZkjhtQ8Z+BEl+ySX1j
EPZhGN7c8QGf9cXMZY1edFXMB+ZhKr4J8jpej459CW66NMriUYomDJrMGKNDq6feKtLNAfKpW6/f
f2FnnzFHyvxxUXfg0MeN9/SFeePgZqpWiANp6uaaJuX4NYuUbgMo6979J0MhG6bfR830YoD+as9X
C7d3C0cVh1Fo9qNhRDLAILlvn1M840z//cEWEAI7BacYOyAYiU1A1tIVaqqbcCycsjiIOrsbSFbZ
V4Opc9EcV5oqV1mlkv6W95dMXc8njWGhwfJRz7uItbgbGOk4yDZEq49/PDdvERPPPaaXLKjOJ41R
8ITiSsaGyHI/nTQ3ypOSXIPiUHFbKukTK524qaYmCFdjixz2wt3rjXcJpssnDHftpZN2OpyTGFMj
p7Q8wEXWMG+ppuw5i+wu2Aoc829DZ3J/jkpnH4ZSiZsLE3m+LVOMUHOroLyz++P8Ll6tmrB2zAJb
hOpQcO/P18SMOMRT5nXyBcsbaFOZmlwiuJ+9XiofoEa2M0IcGHbxenVyWJsqFA3m3rDPaJiEdxOR
hCsr0C4JTM/WC0NRgHD/AOPkPF08naLGiWOXRXsAc9P/NvtYuy0xy73kWfrGE1HfsGWBq1ESLwOw
+7EbJy3P5GHqNHljilRsBZkG+5AO/+f3P7yz+aLymAFiiI4ErZ8RowsvrU3FqrtD7QqSyZmk636o
lNXkKu2VqbXuhQrujUebO38qti2zcHrJfAkLui5wBbuDovNATem167zO+9VQDs7V+4929h3MjzZD
PhQH2EUvI+pYevWgpl13oBrSvvVqlqyUUIoPg+X0t/mEPB3Jl7Q3jgitCyZwEINZ568QmBltpRMw
30FJ3uEcX6wUq1RM2KkeSXYSe4j7wRmIPSP/yXLvQy+fY2q4nRKZVE3a9CH0at28FnVeYL2VEA8u
tklVAjMKTTT9Zgom1W59vc7cQoVkWXbJbdMZVKK4oqjKHjJbTXJanWDMIYxwSNZWJ4Nnxc4V6uMR
aPYqLYNSX9d4ezU7oYU1uVBVWZGrPsTasDbV3kWF5hWJ9bVOJkFEeSCmT1mux+ldSn+oXulx2dg3
ObzDhGbKkJbFoxZ3Xupjo2dYgOYAgd/iVPbt/3F2XjtyG1EafiICzOGWHSZomqNkBd8QtgJTMWc+
/X6lxWKn2cQQY/tCsGWrpooVTvjD2Rh0M3wfY2HqPWep1f622gasETVGJX4qSlwPHpDG7LsPvYiq
+ghqPe8oLNpCvTe6XM2Oqdm336J8cZxjTossenLdUHj+NBl56oM5i2l/CtuFNAZc6klVJ/GlA39m
nFJSg+SzPVvJg4b2kvHPZMxCD2JQxMlz3IppPkEUcv9uiee/KhgNirvFA+x3bu0RXNQCqqL/KrI6
U56mdEqdh8kNkeM6zXMYah/SUbNqwB00ep+pEynjWQVz94+B65V7jPPCzR7Koi3rYzhBVLyvHZyk
4dIkZQRcB4idRPeY3cNgpglV1mZMXSxLlOmTMkyaOFZqnX5ruryCGNg7eXlqzcpGAhQFqvwYeWHy
TxWrPXL9qlXEh44U+kHpoiw9ai0AOb+CBpkCpArbf8NRtz9240RGxvkdkie1gz93qirT+zV0wl0O
0CiH5JB0XNF3YQx/5rgAlDIv6P9b4zlbnBGbEq/lYJ5iIkTnOTcUu4OPKnrn39gSJtipzOkjuM/C
qt1T5SxGcigVD2ECiIP/2k1ZYZDdZaKHvzdG2YesSfQp8+Nc1f+eyIPiX5SBR/1eQearvBOhKtoT
orPApeLIjvvzAlTCOlMkF+pDKIEb55Y6onZwPdzpYp8sCR1n+EX19Ag0vrUfss6wFMO3hNubfuKh
Bn8sutpQj3B+FHFsl7GeDy2OJN07Wzhe5w/Akvq/51mrWywaRwPxLMTdkxPyQtX4iFZk3baoDFlT
8c61RumToFhs93Ro8+Rd09K1vNB477SfY9guYF9TN42rS48oKKio1h2iU97Wof4ABc1O7qw0rJR/
7CEvC79C1QzFPl0txd3QJuCAIJ3bHyjfxIitJGTaqm+HdWQ92F4MZwRLlbK5W/qwqx6SjP8Z0igq
JaelwRbmUHUjEoHUn03EJ6T7pz/zTIWnsVer93ZUYOHjjFSVntumwY+lGyrd/RYJkeUDUkpuU3xZ
NCQyfi5aV0TfZjAsY+NPIpqqY6GqVMQf0FKyDcoluO+2/1SitrqPGad9fgJbp1p3mZNTcOgqo+vQ
tsTkoqLjEo/lzwHp++5fSsyGBqLDmZK+UdmLo2VlPsBaNQ8UdTCWuzY2LPGVlDvLDhZcrHiQvglu
n3vvpgkqoZhZr4fGzlGW9CmyYZFR4aunHPu068v3Y556y30nMlN8MO3G8nAGSTTlkaPl9VhcRENy
3wC3tA52E7vlczmHY/FjWoplej/D0bBgRzSlOx1SFeHiX3Mzl8PvLJn14SNV/KgLUvwTyZSJZIy7
Cl0Z/VeuqzlmsWplLctnqQ4JAExVonZ4rKFLNz9o5qnNe7XMi4ROc6inpxYKnveYzzTXfaD54qPS
Golzh+ubMd9paZ/n95gW6v1lIKyzoL+KqPyd1zlqaoeY6zl1EVchku0P5jgZaJQ75g9tgRzzT8i5
jk42bZ3+hJNchJIdbkhj6jdZ0hn3qeHYM25zaWlVhyq2dHGYQmewfd2d7G+DUPrxiQvPCX03BgB7
VPQoC8p28poTgaQLDbAdvC95nLvc0Upb/vS8otJRzwcQ8c7L8Y3zp9LGebKcRtc6ETrk5j0QMU/1
O2upUIWKc4fPpqtgBjPagr+LDq14f8ytGlEk7DLEaRRp8rdExDY+jPO6oLvWx49xg8+0n9UGmvk6
Wpj5uR6F+n7qO8MDGNeDGy37UjE/m10c/6jzEbk5deAieqrBqXFzutztRxf5URV8XCHEwS2Soj2y
LqV6nN3JrA5OG1U/u7ENtWOJyi92odFMDWtSYtN+X0z50tx7yZxoxWFS6qwDDxx7810TLl781Eyx
KnH5jWZMT1DMIxLYEj7+MdcbTXlwJ7Kzg9oYRnsoBiC3/tLVojP9XExeeyRA1aLJ7+uUO8/OLetD
3UxpdIi0vvhYeYRlXOY0HZ7jnJf+WNZWa37sCzdq3uPFiQnpkkA+O6bGiHg9N0FbBh46UhzwZvSc
o2nVdn2faKMW3o1OOeqPThMPCr2MagLXWqvV3zwk9vsY5mnkF/rYen4aTX1yEoRufyPgp+aPNTge
mKG6kULjQbriCXHvwcFfMxb6csf9Qg+z67NsmHwDEw7p0BRaxd1U6519KIc4NO+ygajlMAxADyD3
ICzmc5kXlW9MLeKSipuiGUV7d7SPwhlEgYp43dnqO8pY44yrE2WMc+O46e950NPkgf88+YTZSfel
baqpGfxhks9P3EwVBNAqU8KDOZWTjnK/xa6xzCZXPhZGXXsnULGV9akGcydcv9VaronWjivAUoWo
floyNnkYhsKRWmhxSlFkoi+EXzDHdLyDbIqKl6ZOKM1VS8GdFVJp7e/0HJFQ3yzSLj/kKWH6sRnt
KnvwYMh8SRx6/r6B3/SnAq0E14fkWpd3bh96P5NEw/KqbfSRj9dBGvNRhIr+yWytLu5nwsDiLNJM
R1Ey6tI9XbDNENyRLEWAhzhxrGoIRmFU2C1z14xuxk5JlG+gcJuTEs57+nObI7nAYsDIerIZeJ0M
2jqQZaNz+otX5ShvGQm7ycqRKre1vUrS5lCk2EAckFwH1HU9VDGWE1pldn9ZkKok+lPVb2qoLo9J
a+4hB9dAHxnbU09BxgD/QTCqaw2DVrdRjkDk7OIq6A5DD3PTYFHs7FEz7Oii9hPO3lPlWFx4iHab
fhXl+i+nbopn7IC0Dw0R1B4meSMxRRmDijgSOtJ1Xf7+i7S7UqdapZYxXOaxbA5LOOKcNSThTmVh
axQIGZAgaWmg5LP6nkuCSvDSMcoyoBCo1FDnMyqJp9fzto2UlNYMfS46dNQS1tJ+OM11/Qxh/6KP
VEsSqhh3apPWD0gg1N/6tk3fnJISpgMHlF6JxElrc+tx9uJW6dTlMqYWygF8KN4FpT4smr5HJr2d
GpsGGhP1Xcq7/HL9mebWKcoFetolVRsyz7xtUbGsDFpSR6UenRCv5inPDq+v520eTKJJC55jiIIY
mIDrQSMnD2tdi7yL2U8gFFLE/ZM7BaGUBg1AN6xOWDgUw3uBynx5EfTOnJ0fYAVF47xQqNdlA5Gy
FNUTuSovNmcf62qtQe642G7jPo5OpT0jyEUi2qLVhUMuCfIxbcNkj2R+u11JwOlCwA6kwIcf3fW4
VmyFVFfK8LKwy05F1rR+U/LsvL68t6PAB5RNKfR7aJOubwNVD2cMxdzwAnprOc+mHp8cGWG8PsrN
/YajiSmF3WXRAKGg1c4RAwUS1cOTuy8FGBJaVyi7orfLZ9R3zt/NhFZDreppaisGF/UO5+KMvXap
1cJ9pky0R7G9HQVMOttBan9z2NelfzeqcsgNo3epUsV5qPsh8gGn7OHfbpeNgj+VSLYgHWwQoddb
YABlbWqiiYJqgL4zl7lOLgigZ/JF7aVfXv9GG1MyUPlgw0mElbre587g4LqNR3ugiEhtngu69vmF
Qqt5fuM4srbEjYUolQbybc2Mg4OUxV2r8YATUJ9rqJN/F0a87ADkb0/t9SirbWDXSR31HmGCkavf
oXdOJ91MvPtcKcPPKSJKvDLpePf6zG7GpCH1cgVXn2uxl9yLlTwOOh0t/6FQTlr7C95L7zuhtZxb
FxTp6yNubRBaUFTmYUoCMpHf9MXdlE2dm8gEInBnU/QHPRvzR1wS9OR+tOb4x+uDbWwQUMAcLynG
i5CC/GFeDDbrY6pkkRoHsDK0wNG6zCHKn6rfrw+zsYoAZuQtIVUB2CHXw7TxlLhaMsRBEdtRkGJ6
T/KoFc/9koenXO9Q5jH70dip/G+spITpEHyZNBapxl+PSqEva8q5j/GyDYuHBmWiU5pMjhRO34tg
5YNxVVylrEvgRScFjPEtq5UOhobr7BIHHlkRrsZqdpnRQAbAt4T6odHLZEeJYuvDEfZANYcwzzu6
CnycCJsGq9TjYMoN51vkWtr3DHTr6fXvtjkKbXMUDiW7bE3VVOuphyboxIG26HV7r1jYhTx786Lu
Qf+3BpI1eJga1IbpTV1/KgxYhiaruiSoLegZuoCqb8xp8/ajxdVDfsH9jnrGWju56tpYwck3CQAQ
RfcemBDfntLi4gh7L8TZ2hBsB2RXJCaARtD1hEQzU8AbxySwkETvhEceWCBn1Jr9d3rt317/TFsb
XbYV7D9niwzqerAUWZcG2E0SFK0wn9VorH8s7dQcjFnf65ZsfigiUqRy5Oda95sKUSCQ1gnSC82I
qKIgHtV+UTwnHj6/PqfNgUif/sjIAG5Y3UzCTJLC6MwkCOGwUn5UHPuLgcJL9x+2uARu8BiTEEIV
uF47QdqP4myaBnmZ9V8dtKi6Y7lUonhrUOaCWSMe4xjxC3jA63GWugj1BeJV4MRWf4xiTT/Pjht/
euuq0erGFAo6PyYIFHKvR2k73GZUWLGB20zTk6gH9Ql6rthBX93uN8JT0EgGLA7kOtYqOBJZ7zUU
TwKYyen3BVXns9WXgJEEpik7ofreWDKXePFCpa5wFddesmBI9OUDcETzWLbqeKJeHO1cD7dbDpFF
Cs8gP3Ah4bq7HqqnXxFG05QEXW6EXwRqL2dacs5bkzsYObIqQFrMg3iT/OR2ZZhY4abBkGGWeNJs
lLg/wsZIh4OXLa7x1gxZDsenAhWK9DqP/PWk1FCLHKs3uPPGkQI19etDp/X2zlMrn5vr9w+MEBcC
50iChdbSJ7rML6yeayEcEnTWJlAHNdGzNdw3qls+9e6YPqVKrASmWU7tGYVqN9z5ETY2Ckq94KEk
xYoYfvX1rDatS3Ou0wAj02GkgriEyQG2cPkVDqm5Z0Ii/7SbCWO4IbMsnpO1rrkZmdUYK00amPhF
nynKUVSx8Z03zSx9tNO+excVrX7feFSY3nzEXTTDSCF5j+Vf1x8UJ6/EE3mcBuksxNGrteTUj/q8
s0s3zgI1MjrFKDXw9xo1YbkT7RBsgYIEuNxXG+vk/Mi/TKKd4337TmK4RJ1DLiNJ+XrjhFTeQ2ti
HWGMLp/szqw+pU6EHGpIjFjRwdrT+9zaJlz3nD3Em0HNrW7I3EGRPhqVJKhasJqzi9OraBXvsaM+
uXMZyy+x3iOg5sgpSfcQUVrFaEWxpHVqhsgGRC0iTaYbATu8VIOufoHEPhzTZdgrMGzOTn4w3gCk
gdbP80g/Ec5LkgbWoJnnnLj30VEmxW8Mp925LbdOANUT1ZKGKLw6+vU+bJKOZGziHuuTTnyy41q8
Q/0hfxy7Qj0OUFksvwkr7xFK2x7JanOWQNDlRKnO/1H9ePEmTDT20MMN0wBvwPZvw+tSwOYt0v+0
R8Nurxq3uUVhLuIozP3CDXc90TjO6xlthDRwe1c7hJVRHeMly07FoBXvbAga318/4Jvb5sV4q22T
Vw19FtowQT7iDJE64lfUK0iSTGn6SOs9f8I7ON9JrbdWFENugGcIMUpG4PUcjULEo6fIRlsYzu/C
NHZHtMb74nsY4+lwfH2Cf+h364PxcrTV1qELQn8+1dNAa9rKPE5F3fvAF8L3aY8tToEaC6gI+pIz
UmOO3zpG8RXGwV5ksebhyGfRRX+RtBdWKmzBVX7ohfHijYnDSzyOlMcK4RQ/6yymvdE5Bg3EAdME
gaofsAea8HgrNXjJvMe7NLrPKyN9mBp1OcV2gQ7o6wu0tQOkNDjPGBcVtpTXX8N129EOUW0JZq2P
T1mZju0Zx2j6ldRN++xuLJx/eeyrnZxycxNIWUP+X9mJWW08SqFh2PdAeXqrDZayML4saaiiY2gr
O3fH1utCpkyUJZHZN64Ytas0odtxdxiQ+JBbKdKjDen0/Poybt1Q4KykJ5QMTdYw265ss6JFYDco
KdQHamy3nwSt/CfdHHNIf533zggxUNXqMNqxfdhcScjefDvI11B/rj+g2WQqoqlaGmReZp08dLVO
kT4Yj9S494iU8o9anyUK2HDzLclWWeNvecD6RAoEBcvU/Mo9tmrX1suvtjb071Qq5rsY+uD30i3z
X6A22h1Y2eYZMgh/YB2BAUYo4HqmQo1qfifMgoac4A6NY+S74yX14oM+Vc2nrEq6r05uCXBHo/Zz
yq3vczGY58rtjU+NqoBfiZEm/f72Dw+BAV12DHKJfeX2e/E+ZPPc0MkkRFJLg1JPg2HxOayW7h99
nAcKC6L4myZ3+1FBG2BnQbb2HCwQlbfXBjS8js5GIxu8UqX95pTh6Bzi1IGNihAvkKsmV0eMR4BQ
T76mQvQ+4nrl9TtHa+vuQK8PUQNYWlLY/XruihHGJANtGuioFz/XgMP+gpqSXjTUw1B6ia07D/fK
+T+EccC/oT1Q8JBn+npUr04nagVVGojCrCIfzatSYili5XmgrvdgFJqyc7i3jhiGW4jMstpEH6tX
OZrjKQNgkQZoGNfRYcxxMULzX7FC30mE2It2tpYVGQWSNomZJvK4nuCwwM12UfkOtLhxGWes/22z
COQhwijxeRxH73dMpvXl9Y0sL/r14QbsTtomW8j4fV2PCtECGWT4dUE/TMB7lkjkPQZp1Jwlt64/
o9jW/vX6kFvrSmaqypoVIet6XacuLecU8mDQT0bx7MTRNB+rJhpi0Mtm9uE/DGZBapIFWsAzq22T
RO7SzUVHcm814ovV040842km/m1gvMan1we77ZLz3jOYinIUpD1IyNerOXlFW+PqB1S1JI9RpMez
Qt8cM1pzOdhadBiEqX1I1LZAalyPj/PiUKyOWlSulCneKxnLua2/LR0TXghwnxQbVjtKdh16J8kz
oEB99j3Muy7IypguGvGOGxjZVD/3iD3avgEM6MlyKVnuhBm3pBu5INxVgIF5qbjDrxekhnlSWwo/
QpO15sHTWmRtlsGaj2mdLM8VUriIjsfIa2qd+aQkjuarsdaDYx/HvTxw694EkUHVmpSMjqI8CS+u
7CFKY+jgTRakZuye6UNgHGwuUf2ur9z5jO6Q98OccnHBnNfe2xfyu6+/hCSUIiuqoxa8jgPbBoFZ
oWQiKBAZKBHIVsxvnZv23xRsJZuDPbftnYEODooCY9VVB1HUkwXYABLuzqW2dcuQTVHFgDzARl3t
iXTMBfKCfRYgvAlAOWmohh9wLwARtczUJ89dFoW/FUWoy07stzUyNGRdl8CY2zJox7wKhfssQG9T
c/yoKlRMm5XO/Ch6kHJ+A37y0FvdvNfb3bpvIKPKBg3saaTXrz+8OXn4340KL4dViidtqkdEt4r6
46AnewZpW3OE/scWk8JxCJ9cD6XYS5yALKQ4CpjmHE6dNATQ7AdwBsq7No+/oBKh7qzr9vT+f8xV
+a21ELpIqiILVCpj78Y5+gi0rXgXllX+8Pr1tvVWULWkw4auGxgg+ZO8OEElIOVaBfwWhGXtTP6o
Z/NyVxd97x0cvYh6f+yVZifa2RwTHhsK9vCkgOBcjxki5a1Zc5UFIxYlmW9iO6v4nHDINpnhncrB
2Xv2t+4JAkoZXGFmb61rtJOCLUtm6FkwJZZ6CvPKTA56Edb3up7Z70YnifHe5JU8Kmj27VwUm/uH
iIqyioy2Dfn7L1Y4HhzU0nT2jxI1j6UaBnaKMl9p9x+UJGyPc75X59hMlKXf5/+NuFrfwnOE5k4p
frE6DAA0jtRjW9XhCQBL8+i03XBcnOJ7rk/enY7m412CX+zOlbSVqmFgSMMCKBeQ7dX5pGartWCF
s0DPC+sOn6PKd+1w2Ck3bn5WWzphyR4qVcfrpRVLbCx13mZBXDgZKkQYX7eZ7R4jZYifBiAy56Gb
3cpXZtgDr5+bzRP6YujVV7VjlwQq1Ghm0MtSfM8W8V+1mwD9VR1Jg3h9tM3llIR1eWhod66+aJS0
SG+1ePLMyoJsvDsMRFZVPSL39vpAW9MCtw1czaOn6qx7NHpHQV5LZGLmorTsp7Y1dWfC25yCQqPC
6vkPwxGNS34Y0r5rIEGl4x+a4v4YFDYdBzweRf0VGH/7W7HDfk+cfmsRpQI4jTTZqfmjwfTiIAqU
b5ViUbjqelEdWxhHh6Wc4p09ubmCKM9IogLtkzW/Gm5TW0ZeIoKOnoZ6MOMO706jiLtPY+u47c73
2rpKCQUhUYOZRBNiFZwqLT09r29E0JdG9qkzu/l7g+riNxQ9TPfQUkL4D1UmEjZkBTSAhuSqq2Aj
LDSMOAH/BZajOMT4eM4MXgc0XkCuOZTxbL6vw3bPcWxjVRE5Q/lZFuCRQFqd9M4KhYsXhAjMxQhx
HXYMQfMQuDSeva2+k19sRbhwIv8k49gowsa8vle4sZH81an+NChcH/vBbh8TU4iHei7mOztq9HOn
h/lTChC68q1GrY+K2TrfhNYWO7tp4/siQETHCMo+19y6/2u3oSK4QUWQDuZUPfRNCMAd7xKoC02y
GJ+7omn/fv1MbrxXSNXI8jwoUraV/BQvjklTQLlCq46Yjjrrv1qJ7zWsJ/WUQ3J5BmIanqHwOHua
2xuHk7KlpDhyNlUAs9ejtnHlIWmm8oGLZVaOTex0gKxH3c1Or09vq/bEDQf9lSKPVGhZxVaAnhH/
L5o8mJrZzE5a49GAs/VS4HFSki5DSkrv06E+pIOVnggb8mNcRxByEey4hKKt7+1iUt6//lNtfWfZ
NbM4xcSYa4jn0nhhTQadB8CgtFNXYw/jK1pZ30EFVB8Av1ffXx9wK0jAOEMW/0wS6Rvwtx6OHV56
3FNEQGgwFx1qqpU+P7AvRskLUw8ZDeAeEh8kDZUV+6wqWbEz7a29xlUpJYX/PAKrd43+EmAGj2NN
WXX5nNTLPzjPzfeKOTifKiuxz2y3PYq+3EmrvA1vCtmtR08LxvXq5Z6wV1RGus6Bmxvzxz5S7eVd
Rfm+OXjUFI5o23yF76XMQFL7CLsjzzOWL68v/tbXJjijlA2Omab+6g6tRqhx1sSpnjSU2f1qLEzr
aJEe/nKaYujeeUuPNfvrY24ttUlljzwN9O2N/FHTGLGdmbYIWkUMf+npojzkampenHmojp1QlfsY
+PH5PwwqO8IaBRT0Wla50zRZs9F0UR44+lCeoKAqd+qcwGsQan2v6VP3fcyUbmdTrUVxZYeGUian
SIIwgajLu+bFDaaILhSdYuWBkSblV4q9yUFtnPFLs5TjnWpE9cFNZjSLrcVXzDA62ogBHWjpYCON
wR0ad6V5V1bQj19fjM2bBwlNCvuE3JRwVjdPWCoJdzZ8QYzRjPtB6bwjIKIxObhgAg6KBnM1NOA5
DljAH029pQlazD6I8/BQ1ugra2qc3r/+M23tRNISMmlCCDRMVj/SnM7VqMd1HtBmdkZ/GoC+szoo
3h28RG14ZYa52HNu2zqBsu0gs2l+XdcrtK6MQ6Tu4E3OlXa20Ip/8KTJOrjc+jxZYAY8V7EPQz6F
eJBX47y3QbbOAs4lVIEJBlFrWV0BIhnjoqDrHNgm+gTHsadP5w+GAasNetVy582xdWFzHWo46sif
UPi2oY/7XCq4HitZ/Zi2zfw7nsDA+lPjlj/DDhtSX9VH8fP1D3T7LnLq/tfrV3ZZ168xmjKNmYYA
2vpKHfsD5D3tL0M05rJzUm8DLJgFsp/JzUiRc92ByNIJCQ7ZW+tqqnYz/2jxCKKb/6gJdCh/vXlW
cJ1Bs8ttx2CrbVcvvQd7zgZ6KEw7OtZxWS93iG7X406CsbF8IPOB9nALEDyucRtGVeQ4MNAVdzNI
BkZY5kfIXHvqZbd5KK8J7snsaEjzdCZXF45utMyW8gIN8DIB/uVW7hEYSdL7RWLEX3KlQJkexr8k
0qteNvzz+nLeHijGl9YyEiqINOoqZHOJK4CGJVkA0sp570GkXU6FPqjRt0ppKmqRiCf8aBUn4Wnp
urY9jUo5v5kdI82eSAU5U9i0WOuguY7pSCSIYQZOMouTyGyER1sQXhknRptBPNUuh6UW+k4kc3uF
8aABPpCQT6mDvjrMTpREJaEKaV0z6eEBKa0lOk2tiwKnlTP8MR7Mao+6cHuDMCiUDJOci8++Rj4U
KAlW+sQXRw55+Uk5cDk4gzXcmcKon0jMk2+1N3g7n3ljpkB1adDRaJH6SauwQVEiu+p7ip62OXrU
eQnf4SCKAusdY/ISmLkCj9/Xt9bGvSDjUSJF5J6B/K+2VhqLOM8WSiyLiqDEsc8HJ7sXtVEbuNUq
/efXR9uaIU0NiaYEn4Oo9fVBqqkGlKGbk1zao4HYQaHq/uJOyl9u240B1fZO2bkgNuZHBxJ5PBzT
/4C7rkeUarh25YUi0PROtR+WTq3HU0f7pfoCv2zPC2pjfiRUkJogBlJuXXf4FzPtrVk3isAQS3lU
4XQFQ97AlqaUdWfSpfjrzesJNhlfAJSsaNSscXKobGXYJIsiCFNb3C+dYfi5p8+/Crttp0PXzLtC
jhsHA9wEIGKJ7tKJr6/XE/cfLU2WvgiAgevKsZrC5xCiIHY/s7i3ht575wlN24PnbVzzUgMdZzvy
ZGS3VvuGWkUMeHYpAi4g/S8F/va/dR3PD6+v5uYoKCehHQnl60aIR2sis0/hkQXlhFF9bLQDVhbj
Xpi4sUdYO4gGrJ+E48nffxG9IvhZ1GY9lUAzyIfPZgLeyB8TK9XPi+7G+rnVZy3bOQa3g4J/haAO
JZjEBM3760GNOGqSvvWKIO4S66MTLybWm03xa4lD65Moe3vP9fN2LeFTUPYDJCpZS2tSRYpFUkgF
ogx621ZOfWX25xBflZ0+yta0pMAuJCWMtkkGrqdVRKaZxrbLKLkDUV4Xo2/lZYgYREOpeNGN81t3
CLOSMA4gIDLgWH27dA6dzkXnJMAoybjEHSRNo5x3noHbI8afj60GMFv6jp692uydotBla7I6GEWR
PhbhIk5hNAy8s7kO3LZNpm9h5Ibazha5vSnlsJRO0FCFwrnutVYhWM3J8KoACajh2YpS7ZHW+ISS
ke1lyvHNCwnMCF46Tt80iNaDJT05nB7FddDYw48elfO7OXo7rxbxQXaePGlYad/sjhqlktkbxiZI
+7owfErf9be5pfJ3en0yG7uQ0NqTdnLQam/ujTkszEhQ0Ap0HfLLUDnRI2YXv3VRFcGkVHtQ79vh
uIGp4evAbAGTrS+QuTSRDcqWMYjL6PtUY+6mqO0H2xpcrLbmPcrSbez7577/E4NRF16TOPOuLlTU
eaZAKxUbvFqoVjgSpF124vn2noohjz2UA2qE08fCG/fa8LeHgctSWvaq4Mh45mRo/OK2dAug/UVW
z5xwNIMLt/naacuXCDzVobbG56JS650zfrO8PGpAHSXOhQIDSeT1iL2FB6xRe8olbhxUWCbzpOgJ
kjSFy/u2aG9N0P+MhpUmGYzG+q5uME1tIUtXmnJJhK7ek6B1cKWTbrnnwbcrP+R+2Bnx5pxTcCbg
+5MI4kqxrsQmU6+WaP0nAdIRi32cSkXp/CjUnZ+NGk/Wztm4eQcYjXdbJk1Mjlj6ejVpwhqgKCR7
ZphL35x65YPZz3uAw605ERugkcnB4tDLTfxil0xYMGJ07iTBOC0jjkizdnRzV3lURDG+NUhgQpIW
xnmXWurrJ0fEVlogr5sGdTlVjyB5xGnWRn2nhS639VURk1HQZpT5HIHPDaGO2z4cLNTkgp7yyucS
wCiyn0lKMbHLo7D4dyySTBV+q0Ra9K43wqn0nazR8dZ+/WrbWljiWJpdLB+yIKuFjRU1jLIJTD0l
x7A89XpdtkdUh6zhknp2/x82C/BM4lnuUcqK8qd58Rm9drB6xxrI5guA1pgXlcmxK4uu23l9tmbF
iyABdERitCSuxxmbOZ/B2QCoEQ4mmLR63Z+Jqy8HLUwU8z8NBnaEAhyp3Ro/HXahBqODwQCBDlQN
vDQ6wW1uPi55Pu/Jmt4eNy4RT+e2hPgpTbOuZ+ap0ZTHEQX3Ya7MU4K2FCL4i/fWrtWftePpBg4o
34RVhDImkdfZo0IPNK89GF1W0yUoIhnpD4i0mHTbebqzDzfmBQ9Bio9TXoUkIC/tFzsjr1Dwoj6W
B3QrJA9odArl3OUlKoavb/jb2x/ECiUySCRcrZBlrgca0iKMrYbaZSO6ofbVSssVH+G5cj46Q5VE
fl3LOsfrg948cqwnZ4zvRaLKNFenzF7IUpM6j4KoNJUgURX1rKASiC5Pk98vVfsdsx9jJ8rcmCi9
Jl1eY1Sqb9pkKS2SNAH5G5jplJy6pjK/l149fuTlSI9KiNLMziRvDx07UtpQ0HAFAb1Wq6/cEsvK
kQZFhtmTe/RKp/2hqNH8uVFmxMpeX9Hb2dELoQMDk4OYlpzx+jPWpWrGNri5IJ8UpTzoeqNWx7Ga
MchxOwcH28TK6z3bhtvPCNkaRIyEeZNnrcWNUs8Utp13IvAWK3xE7heRQzGb3UdcXwy/S/EW84c+
0XbeituzYSKzwXmn0UeEtAY/ocPYI5JI28EbFzCpXgo8c3Ka85tXFEQoOEhCQLp2azUuuwCOtzh0
MDNn+dUZcfJbFEX/xcUECTAqLfRPr4+32i70iEnpDJpKoICRRlmf+AU0ZKvo5XThTg0PmuzfuQj9
HePO2RNmXi2gHIodqdO+AvaK8dLqOVABT6mVa8+XAkHvT01S2lRUl2Qn7toahUYM9iv8xJTbVoe8
W5AtLLp5uqhmS72E9+eUmobY2fhrQV85GXmgqRKDTYEMunpDrXCcmjK25ovk82QHA9dY/VR4DWK0
Sc1ZOWJZ60wHp3bm31GnV6UP1MV+ikgOjWBEWfa7FpUOHnxdPZ3aIjd0fH5FiEJh0gqWHykXxY9A
hA1+mwOHfRhVFC8fzTJVuks7cEIO5ZjX4kz32Rzv9Nko47OKabv9rEzGbB+9Ra0eIjMGclSHI6mf
P5tOFD2lttPGl6xy2+LkVXMzHiK1UVkpk+TtXgV2Mz8UXp3/lWWxs/hhUxnT2/b4n7UDyk/UT4WL
I7X6RIuuVWgGuuql7ov2IRSVd9JykZ6R6a5PTY712Jv3OEVz4D20ZMj111UZLc8UE8Mv7WKMtXnQ
jMo6SXCj3y9GurcvuPBeBJRyaq6mE+7watMkXoc8dCYGew4XrF2zrvP7CNTDgqfh8fUJyQVajwJo
nG4jWxAxq9UCmk4skK+ajAuuFwoasc0Unken1U74FisHfe5/d6lml+d5gEL3+tAbx4uFlAGWA3jp
pu1vKOOQJ5OYLrVV5MdCKaIPqi6cnR2yuuJZRsqaYK4o3NEMoRR5/a5wEFR7Qqbh4pnjZztB03Fy
VR8T1F8RIhj+HO5lNrfTMjFkNGgRSgAFLdzrAZWiH+2mULRLahfVfZsWf81mtUeJ2xzkj/IURRIZ
1l0P4pVt36V2rV+iDgh/H2nxmfti2dkctzc6tXGdCi4VJrw313p5nag6Q6F3fgEEEZbnoVpaywdc
TX0cPe1dNuHGp6KIBiketTOAuetJOU5Xhxh2mpcp9rTvPUK6Dwa0+EcQC9Glhpp/nrI53XmLN+b4
P5ydWY/cxhKlfxEB7ssrWUt3S12lxZJ89UJIlsx9X5O/fj72HcyIZKGIujBgCzDsqExGZsZy4hzw
sJhldAWQ1ZpcSDKURsAbq7+SFEu/dLv2v0xDxIAXkhvVY1E4vgiom9Omz0IvdKpW7SJjEEpUx7b+
CqURXIqSkRz0MmS6DEbag09TbueErWKq/9qbG3AzlwJ1kdmL/ojBk8xE5piCzGvsJ8NhRCnXs8YG
SuOi71yYjseP90/09gPOEfGbRAStRxqPS3tRETE4CFfGK7Gw1Xu+0Mr22ZLsvH5WnMaq3jXM6QDW
T7PE2IlVt/eYAdkzzwBBJBD2NeyylQnxhkkxXqNKFJ4/yv5PgNCApcBJncc6EJ90phm9Uen3KI9u
bPKMKgWaSwWAKVFtueiYjnYgEKyHBLEaDmXst/AbC98FbWq7eT6aD39Uqibc1AaNiPl1WDkRPIFV
ySAs1S4rQAOXvTwnE+LHWpQmvVv1ov/3/lfd3jXYg2ORRBgALanAcoHCmUI9jVrpld3X3bbN4QWx
0da9b2UN8cRZMcMI1bww+h4bQr1x0hMrMaVXQzIuuZ5Mh6YvfwyG/K/RovdtR+3nKLSbgyWL66AY
T3Y8jjtONPvn8jHkJzC6wiFltdx7y5WCGwfwSWRz6XSzCw/m6JvD56QgGYDJ2LHb2C3hFUDI2klC
/3enKJAYWzLcvjt7sT1HZHc0Ysi5SGvpoi9/x6SrVZhESXBxKt9xRd2VCn36pvxhlgzgljGTi3o4
VntFlu3yZ5G8WcIUmiYqLavroreckUZpFl3QjjefGA5oxFEvs1J2m1A1BWTLsvlDU4VhuOWktV9y
pdJ/3/eCra/RyqCwqs2NKB7rVZ3CsmrZigbgaSFccK9NosRHI6+GHY/eHllqSXPpH2UeHG6NsYpH
y09S8MKXXFJld4iHF3pHtuv00gs4gr1awY01cSVSSSUe0MklVgeWy6qt4qDNLqiv5P9JtFw/2k48
PN3fubdsZOm8LAr8JDRvCnSU67p7iBqCPqlScYliezJVt2L3EreuKYyeu06Jfhe5Lk8HJx9K2LAl
ZB2GlwBGjOFg53DrmaWMGKmZIbLzGVIq51dAl0RxFQf4sRc3clUchOIE2jM3jhXvzG7c2iKqzby+
tA3m1sHS4bO4s4q8c7JLrHSmR/Nf8qwCwvn7W7R96gE4zeJ7DByBN94UK0doJxEGzi8WEldIQdrm
YfBT0yuBQZ/um9osiKIe6K2ZNxn32kxkdv5klrnlF5dWcSJv6EPJs+Et32mmbu4JrHBW8ClyIPp/
q/uq8OMuV9Kh5MBm0amqNUKJWpjIKPswaLqA4ftTZ6oP8tLOBFEznwXxEuPaLHPl0Jo2pCZMJtWl
NdvJa6SOqVtdGY8PbyH5FfkwkqpULdclyzQbo0Qg43IZfKX32qYNSDvL6HDfysYnWMt8y9IJ5D2F
p3npeehTGFEVDawFRvqnSZjxa0poc6Dys9d03JqCIOkt1mROl7G31baNE9TTvTOVl2lozHPT6dah
D0zGFqXw4QeEAIjRE8YzqN7NCLjlqqjEJBpk89WlU0b1G98mgQUFtbpjXIkxcquh86G9mdRH49vZ
LJJPSAC+IQlXK5TbOFfDsq4usaoxUNeK+NgP/vQfPwmzk5Ol0oPTSngiBgEtEEqTa22K51FbzZWI
vLrIdlo+2aC0z2GStMcusR5s+72ZYjNn7CcdY6qGyy0dDaXT01rBVKSUT3IMsWAT6d0xoTb0LoZ4
8uN9x9zeIHCqEAxRuSPDg256aU+3ytiRfK26AE82j0Vm5KdMkR4Emf53VVQIOQJA/imhLK0YVadH
ae9UFwgT5UNgK5mbDuaE2Lwod+LWmwuiDEmbDOVThtmWpiwlMYd2sqvLZCj+D5BWw4emFdPOHb+9
Etm2P6ysPhMtr8CXoF66MCZieJFptaOnxWqNsg+41l+SMfzTmX385X/4WIikzHcVn2yd2FVWbigM
dteXKbCDl2EWANGQ5Hl8B3F3QCzkkXAsrJV/Db31pbA260sHESlHOUYQKozEwzciEQmYRkDAhBNM
CSy/k482TFXbOHrjx4mnQ3Z5satgfLGUTvtwf9tu3IiIT9NAm+eOeSJWPg5wMWBwbaouQe8En9N6
kp+FEr4LRNTvREc3LVFTAA47Y2/XpdyIsp2Rt1YFGbPcHezGjlwljG1PRPQX7i/qhp/PHPzcu6Bl
Zvj2cv8IY1qtz+L60o6B5GWlmp/UQPv0PxihEjlXE+i+riPYTDY7swnz+qLMmX2bTYPbCmXvMG3i
5DdPIPSdp0UoQq7u87pH9qXsehyOk/pclcjOVAIRJoK16jnI8j3B4ltfSZ2BMnMUa0Ctudw6K6Kq
5XSCVUX+GBMHik465VLUXrveKLodn7j1oUAOgkabSUQo2C2taYya+pmYasa/tfIcBTJ6tQbqZfe/
1O01/T8ra2yY7zCaBsdqfWmiqD5Q5s+9KkZdqwiD3/ct3VoPHQSCGAIzDQzAcj3MILYThcn6UktR
/xwPk+4Fzegf/wcrZIh8JNxvA3kO1LyAiNCpLyXUdodaEf8oGSJH/4ORmSyHbggR+zpSj+pqkIIh
aS6+GiJGO7TDORTG40E6wTMvHx8HhOAG+wvzoO10dtFcAEzY3xWtN5xnHW1H9fw/rIYB2HnGjbd8
ndQipteak581MMXW0+Q6ySibbp3n1R516k0PAFb7NlNGM2T2xT/qfa1jtAx0RWxbJsSB1MBykVh8
OJ/lzp4hC4DsIcfizVtaSTtjjHodajnU+rSjXzbI31lAMR7eNHI0BsdmKirmGNSVlR5stFGbENil
veLFcSQdtLJ7/IYjGAFPMqt5zP9cWQn62ESyyGBqAGWkD2oUyf8wCad9DKY2eR65hH7cX9UcTy2S
dMpKrIc+H+Uuquqrx9XO+8IabcDYk1XK3VMRtpX0eQhFN736gyiq13z0ffMUWQg8P9GIboOHQ3Qq
h1SC4TYjBQE6vdzWIWPLR70vL0ndUKINg0D5Xaao2HhMh0l/QzDU7d2A21eErAeLM4ExPrMOKHQn
Ru1P6BwzIpjOy3NJz07gGKYz6nyMLVtqlu2Vg7c2Z96rGbRN5YZIaXUS5I5B0RiY3CUQ8hAeHDmt
zG/ppPXBF0mvJe1HmcTBThFj/n8uv+3S5vyb/jh9QTP0IzXf9tJ2svo+oTh2MMOs/VskxKD33Wh7
0OfrhKuejvus5rv6irY9NboEx+OFiS3pMNagqNMqKHceyFubiKsiOkKtjJrPakFRr7S93FTdRWjJ
10xvOneK4/fdpD53cbEX3N7avVldix4348fQeS53ryiUKaGk212QymxeIBT7CbJZnO0JLev7m7ex
NN9eeDQzCLS1eGKWliSNyl/Zju3FLkrpEMMWykCS1rjRJOodU5vvxL3FiwxaWiec2cxeZKIqIhNp
4Iufw/qVxE53iNty74DdWBBRIABwYFYzenp1ITfV2CuRmvcwn0SV6gZt9GtM/AyNbAPF6oc3j+q4
CWCBs0yjc+UTOiLL1WCrPSAks2BKvWRWFUU+Rym9Cu3dvaVt7ss3RD3oOLKR+f5YeQVxk1E3mT5c
VHvgGeiAGuYe3P5m/YQ4pkHbWDTIOtKq679WpHzdTiCy3VoC0ZmNk3eIYtcGOyrQGuATyxczTaNj
T6nFaxS/Ow+Tsce3sMlcqRDjmAzqcbbpu66CbcBNU1gNmQbKF5lkhTiL7MSOT0jB6Rc1ra2fqeZH
j3Y/aZhxN/MmzdTPpM7Ls2AHY0Unt7Yunc1sxJkOUGCc4WRXkA3rJbHHvLQ9D1RdoV/Gd+iW0QNd
mhuHrk+CtrAZbu5lrw0V05XV3dtx+9FmiQaa8MzIcfbWaYukwW/maPF0SUNGyw+13eKdVtvYOdq1
EIftHPL5eC3ufYhh6VvRjGOkYB7WXS6qVOJZb0doF6QP9UNYAHkyhV2fVGOUUbGrVK/pIvrJFIGf
mkrdews2fgPp4Bt/Ns1Abpk1vY0ZguHIOmu6QPJWByd7qDHRaE2bvqPNVRtII6Opi3Au6hin+5fB
5nRiGtAI2BRqz6RR2nLluhKiEOwXCizldlme4l4LlZNThqF65KT244Fn17A9IxzT6VhKjf4g2c6M
mAJJx+6Du54lzFYJY2USRRVKr1/iCTFUI3HsD0pILBUOjfIZNem9JsvmUwM7A5NDrsBfdEJXN23b
ZU40TabBjJRUP6mSn5jPRmGktCl5I49JHqEjO1QW0Ai9VRHi1MmUteP9Xd8covlHzCKG87SWRWi8
3HUJlEQm0sSgwADxDldS+jLlhrrTW9gcIkYAoI8mX6HGqgLLXFrJmnKyextytCFUipdBWMmhpO5/
6Ixd2cubpuZ2K9B5LllndYDolJC0KLZ/MZxWF6cWsbPMC1DCnTy9gw/WfXT/ZtEgIMO8Ym9z6MuV
WVplZWPfWpfRKQPXDKBarqKo3En6NsHTTG5HsgeylCrKhhq7VB2aTYltXXrqdFfLrtV/LIAsz+WA
FqKT5fL3+6vabiJOQbYM7pKN5MMtV5X2kja1ne1cQmEnjKFAh+DR0E0/mtCuPXrj8TpRdJ+79fMs
/1qLpFaNFNXpxr8wS5/Dsi6J+iCVdXmUG91AvRqRcqCSkp2pR0UKzRTye33a2d8b66X5RMdzpn2f
mzfL9calYdNPwWkKON+fCqXrDlFW2Mfe6sROKf5tdnxxw2tEv9SseZ1pO4OJXtoytXSethiSa+0r
VeuGKLiX55gPr10Tuerqoxlx4R5Q90UzpSZSaE9yXdf6ueyFkJ64EVNyASNomMQYZrnqWAtj8QWO
l7w+SXE0+K6at2byrp60uge36Rj/1k1lFG5h9IoYGCPP+t41qxIS6jBxtO5rLSIdKxCi14e4S7v2
INK4gKBJcJp0NwlqxiqZ8sr9vxJd94cnOSnswK25UCR3UMzmLChQ+x60Qrp2TvR2vCpZaw4ffcf0
/ee4Ay73Xhmkqn5VgqquD41Twqcx5pGuPeeqUcSIXuttBoAu1bNvzLeJ6VTrtT96Ip7G7K/OYjj3
XAdyEBxjtW2mg2yQF7l2ao4/4HfJY0/WOBDHKMsgCCxjBnePdhaMtjvYk1Z9TBq1R6i+Ng3pCVZh
v/c4Z0NwYl9l/Tgl0PV87HJad42rCDE4JxlB1/pbiP67Hbsp2ZgGhUhVtfq1loYKoUFZ6b/EfW1n
30e167IPUlRTBw7KIPH/Giv0nHoPrfjQf7G1KO8++KMqi0+OVjQCTEqkBM/TUCulW0JPVZ4BOBnE
v0Se5keAs3bxdP88b2/5/yvESGBGdXKtZ9VbERdMoZXXEFL4Y4PolVuqQXN81AqT9kzrUQuAU4DQ
bOnZmdFkZdqlw5VEvPtYZnp/jEN1r8u0DVHoLpFzaYzIzpwQKyu+pjeil+YL3kzVA1JGxV+1DPvu
Me8kdHX0JncMispx//ejq6M2zt5BqYVvaOvBOTggohqho/gqVfEwerEYdDe0KzPfyRK2dz2dBeha
oainU0eLd7mLVZHocserdR2SlkPWF2r6b8pA8Fe8HxxRnSpGufPh5v/l8krCJCtieZQuQacvTWqh
itRopSVXKZkK9aQ2lZ8ec0aC+/fwQkz2w95ImgMlJE7yhtddvS5RQZHGliFHyKCvPqa9UE5+9ujM
O+EcfX5QMnNIyR+cVcyRj0MwMe3oXxJNb88l2MhPRTf1TzKcd0f0oMHzPeogGOSDzYwhcydgFT+q
eqzHqML4F8bm1LMTo1+BGtSDknHzshinBKXBa/VGvbX8VhklqNw0o/jqDLp+1abQ9CwpsHY+0dYJ
aQZR/GfQAyQDyc/SCmD1BiHELLmSn2rfh6qavoYaqixaaWcnSS7zndTR3ngg5S464vgFzVxIg5f2
8lGZYG7ry2sxpMY7hRC/P/joIXyjWxW+sFL5lUuh/92MyrhTabtlem5B4CszZn1dwUnSIBvrXq+u
OdO4/VOZpxDqQkgyIVgkNKs4C0hL2pdBYZDuPNEp25kC2N7N9EWhZEIRCugB457LpaeBOlE1MIer
rubiBa5r380ozOx80FtWILef06vZyBrS6icU8U0jHa9v8M4qk6LfY1lOe1RJ25uEmgNXCSEjRwC6
8uViciBjTAT14zWu83ehL1le0gYx0jkM1dw/bW8yxctLa4Z2k5GTuoAOXldzpkivtFqLxRXNySkH
iR+EnypTdK1npZOaH3p1mOwPZRPU8pH4w6g+jInZKu7AqMrwI8gk6mfVMOWBGxudZB8N3xreG0Mg
Gb+cEDGYh+9YmPmY6jFnAQV+7+rSk6w0UIh6xJUAaK5EpvLTqLTd1baIZu5vzfbwwv9HfMlZwqtp
RCw/QqDJfTcxVnclou1rt2Fu+CkPh/5XQfv1L8kc6uZ03+KNz87xA/HO/PWM2l6VmzQ/qYfEiKdr
n3T9C+OKmSeoLx7syVJ29vGGIztkkfNsPjQ7IGiWi/PrRAr0NsmuspCVpzaYQo+B12RnC7dBBgEG
VyzM91RCSb2WVqxI1iaJYdprV/Xdkxrr5VcmJo2jRF3QdWCzPKRdJ3baKbeWBgR7pkyHrmiTus6M
8MHotBgtGcQvozzzVGqkewfnxsfixqGiBXEKb/06kAnqvoulOM+vUUk5waGRcQaLlHuDrCUfdDGV
3zuIADKXobHh7NfDyyjrw3c9DtKXFJ3Gd3TP62NQAHMz9WyP3WKzBxQrZ3LlGTPCMN4byeKffQ8n
EqqwOuXaZzlFAsNuXFmy1Of7/rq1MpfQgYaC7qFmuT4hdOUYMAtQjA8FmN0pSpSjDe5+x1XXTJUc
vVlLDEA/xaQZibryopict0jUtrukaiZM19EJXH9D8dA174PJqOTXvCOlfaIlLRjJmyy7PKeSPdkv
VZAHqud3cdwe0Y2eRnc0h57yySSyPWK3jTvMrEo8o3g5RUfQn0tXNxWahF1ddxdVUis3jjRwdpD6
uJKaqDuut932ecyAEhvYf2rF61oqKAISMOa4L3RSaq+3wuKsxYlzePTjzkcWC7ORmcxmuaAUsmFU
lqv+MuoNGBNHDc9UT7NHo715wnjG5YA0plz49jz94aiynjQKWHr5Mkmm8lL0SXaQOyHtuNDmKn+z
wjQIdULUKddY5oqZNnDyNVbIcdwuNn522vRUVAjPmH6wJ9i6dQWKWDgC/Ym5Sbcu0xlDTPKZagq1
bsePXC1hHMRoqoBKd6p9u/+Vbtqae+WzLhWyJquzUfgNI5zQXV6kPIZdvA51r5B4NxyTgu99U1u3
Y1mzpA6sZcBY16Pn6OWlHSQMymVoA9NT5MA/RFO11yXePBl8KrC/DBDDQMIlvnp1pyQdWnVi89CU
Kw5DlwvqM530udUY3am1ojwpZrQ3BHZzaVRu5TlR3CbDo2mHDaVD5TIJ0Zy0nJpgmHR7JbqbVggp
mCEB38w7vzxRStcGTVjoyiXUzMzrmrx6p3XBnrDFbStAaCAnn4c2VvVwsx3FWIHnRNeqNTw/jqtn
SWr2JqxuWmHOm1uIAYoNujIxQig6hY3f1Rb8/TH3ctVKe1CQm87A/NY8+kJGvQYjZiLJzZ5k44KK
1OSpWXQ1Zf8vVNL/iovytc/9x6Q6eWlwvv9vb13GD+XYQB+HLxSX7fc8QOqkc4LyYOTdHhp807WY
LYEToOdNYriR5mmgT+50ISkXbUCMs1ftpyjIn6wQIhCtmr5UU/Hd7/yP6D08yCDxtkZ2k0lYygd0
Necv+8eN26S10cYR/gERgn9Wu16AMXbyp5SU8dF4lkXO8CrANaQXFMCXppIWt5gmnCTsHNVDKNt2
C0ejGjm0e3nMLX/kwgUIzjNCRLK6B2UKzg3tWhVZTwdVQieTXkymqM/3r8Bbt61JZj3D4Mjm19Ck
aNQ7Q9SVeql9yz4iw/PbBx5xsINkr8m+FlTjM4EIorBNXxdICU2L5d4xzNGUfldMl1xLQvhLR7BH
olS9tLDy84CcxbWbwvG165X+VCqtf6LeWT7lbTBQBrX2mJS22wtInDgSOg6iMYa0lr8myzVh6JM+
XUYjEF6eOpBtT7n2cGBDIgoGa8bs0L9dM07T+6kDaEbVS862HoK2/26M1R49wXYpXIv4I6Q7NBA2
LJi0fBOKMpq4BFIpnZSgRwfNbvUdT9lEHFCXgMWg3T0PnPM4LzfM98NOCZ3QukSV+V7YxmvPKKcb
Qt9F+3nPWTZLMui2QEvNhCSYICAZS2POCJ1oHzfGBUot/TBkOrI3mbZHuXnLCmOVM8SQ7g7faGkF
4G8fO2NvXIzaqFxT7Z2TnnR789E3rVC0ZW4VOAIIj6UV264B4zAncGHMPWJoWNJQuA/8z/cP8g0r
MzfF/EhCC0DDbGmlBHahTwyJXgKtmA4IwSvHvpXGw30rm+uClhyzMND0znjtTQg9CqdtRim2Ychq
2s9VStco0pL2H3hRup2jc8sU3E4MaPJ5ZojmckF2BKFzzQ+5ZF2fu8Wk9mdLp8kYOXH9aBeaVQFo
mhVQiYnIfpemKJumMElldBqlJDygvwr3iAw/eZNNe7CwG58JwaN5KpT+Om63MhUVRZtJDU3NQEbw
tfOV7lWxW/Hoqz8viOkh5gJIdOjULhdUh9T7Ii1iQY7+nwhZ6Getc6AdsMdHq4czcQPIJCTkiDUh
OFgaylt4XKIgC64abENHu1T/KSClezSjIqDg/eP5mEmpNql/VwURdQuFmvOQf0JIMfwiQWr36b5n
bz4MB4T6lELuZtGhWneb6ex0UZ9M+bWXaeLUDSTGlioNO07NTCE7sqhOktTQcyANpTS5HSaTc8JC
1ezsy1DXojiUqh18qJDcG72Otp8OYlstrCsbUqWHUCRD8DUSxWh/tJC7VF8C+LOGb2kkJ/lR5BU8
cSaRcOnRL1UvZZ30/jdlGMrJDbWWXm6hSL3hqnFvas+lIdm1i+YBUzduazYj2s/QJ+dnNFyT5pA5
QqRuYcuBdFCR+xm9xCS4P/lt2piuosaDfizkcdBOmTO01clRmiE7Bwg9ji9db5vV2bH87BTBjGYJ
l07RqH4SWTENf4Pbo1dsVqP9EiShXj3BJ+uEz4OTFP+mXCe/icU15TQNsR28d/JQj04zV37XuqM+
ydFhKIHmfBpHUpCPfqKH4VkMSk25SYpE/V4dbAPlBgrMKN4qeTq6WuM734us4+wSazsy7AWIWbhR
kWefzRAsqzeWupq4BbzH+XuikrE+VXo8fZLTxvpPogxpwa9Ny/AwTpL+3dapgxxtkU/qZ7PXjPYp
QttX9Zhik1QXoosKnmbLL031aALGKH81WZd8BPSiKDCaEEWe8tZA9TerEQO7xgqUbS+iLofhPDYo
R52SmAn3J59EFy4LON76j0Ok9P+RKFgD++FZN1LPCSVf/00lNZA9cxpT8S+ac5bqxaiqtF4+ZmXj
pWbsW58mokXnVPV62Xt51k/92VByI35qTWuEWSArxCC98rozmqnXevChYIuin441+MlRpgAYnio7
0f4OjVzXPOYU0/LoDElmfZQTkTK43vvhp2CQnNQrzaaUYJCSq+rQW/Eg4xhdrx6GMQyRRWUMXX+X
JH2ivGSDLyJyXuHEH1oGrsWTXufJ5PIxJBAFjVXZXgZXgfDALcThv5MIWttzgjr7xw+a/JMZIKDm
GoSNjVcGQ/ypE9oo/5VOnfYq5DFFxBlPUxyo1Uw59kRuSMUBZdhiem5bOWtRYKDW89GY9DQ+tKEu
RVdFT6X4HJMmB2cAL2Z4nKTCVo8ibDsAJvNn+FaVSqOeqHWohifH8VCexiIu5TNwl071lMQKK5fe
vTOeaQ/Fwg2jdPoOH6HZz+olnCdXr3w9PURQ5nzvFYSXDg3wjtKFf2BUD7ZWKcahRN3eONZtI5u/
FaXKZC/UajUBauKoHypNjswPilw0ReIyXNb8nXBuFc80kkAFCJcq7alodPmf+1fh5uU1qSjNrPiM
KoMVXRcslEEehlQq6mtACevUOmX0ZESS+rVuofS9b+rGrTsjmMCFwhmPUvYqzkN5xAjVpqmvRtma
T2E/ZJ7WK9rhvpVN6DqHRHOPizlvrt11Jy1vaXshgF1fK/KgFxDtNROHZDlAz08Qn/+6b227JkBL
1DDZOeJxIr7lm1hJji+nQ9xdnWIQ8JGZhSsHcnW8b2VbQ56rO3BsMm04Ez6sUYkMkVldwKe6CinL
B1eRckSDqjJguNaPFbVzE1uzw2OTZF32S3HEzF2ZSD4womQomvd5mhTjKa0Yln1NrNToXFSs/Yc7
F8A+6EozTUrSPKNXl3sB4YJPI6Zvr4nT28YhGwb5nTE644OC68xuMYNOf4A3nP40xeqlHbXRRlEy
YQc9J0OkZRL2mQs0NP5CB0c/juCgToHZ5cGOY21axLCOAu2H+x2AC6/5anlpFI5+O5ATVVbvP1vW
z1gZ0G4LGkaPkxyoRNiarlp30sPTUSAzGYIHVQBFNCxIq/UGMmRVU2mal7xUxrM+i9XB+PT5vott
V0c8TEngLTkywGcuN7XWJi2budIumu1LJ1PStXcxXdCDUdr6KU3Ud2kEZY7TDNrDUSWROEk5fJ/E
M0SYS8NaV/EQaq1zGSr2LwDr9q5Bim4n6t/cCvDQUfogV5rF9zYai2R/VTWYknOpOz/+6CRWfFL0
UvrWhgCgYGeYvtzfzu21yoGljM5zMiMn1jOaSskhC31nuHL7yjz1dXyIiR/dsBv3dGNvmCLBo7tE
9M89tG67BgH7Fo5yd80M0R/gpUu+wJqpvSsLqdvpTd40RYUZ1CIdQ0b9l99KCivhDKHeXesoGC2P
40ZJxwiCjgBLrivzdH8T12JqvBTU0WnOzUIxJB/6/Hv+KPaJMm1lVVjDteVGy66MbkrIY02pASOk
jbSb13T8Z8+5UVuqW2i9XH2xdTR7QTeWsQX9txIFTyii0zEZlDDaq8Vswnt+HqBtbiOu5Fludvnz
7EFqW3D5/dWSlMjThphgjzba+0h1aDkZFeOZo7TXYbjx4lCQZAqIkXMKa+r8o/7Yk1CD5UPQeL1y
TXWhi+KN8cFnT3b2fvup53cNj5rHGLcZuUjh3UyyabyqHS1hT5OK6YoMqxMdOjHpwU5ocMPaf6de
rBluvCkXiiyaFGpn05UBSfEURR0gVj+K3jML9PO+T22/2TwpSZl1zpYhpVrdc06BsG0m/PHKyy19
hKsxMJ6pmauHPLO17AQdTCW8NBnq0HvYMM12qsg84298tsvvlloBkBOQqlfKD+WBkrrkhoo0HDrZ
Ka5KVaVPwxwE3ze6ufagACccgqWSB4S/z//+D2exJki5iz4Q1zwVzqeon4J3uWQ40PVF/fsmS2CU
v2/wxoekOElWyxWBzuuaPVXRu4Z0Kscgm/8aWDGcJnCCf/H9NjrfN7U9CDwb1Cn5kNT6nXWf0sx9
RZusTFwb2Q7fqXECC2EW7Skl3NpB3iXmhWEz3ZbaCl0LFFIacdX9UHy1jKg5BIqRnuUu9g8dDNk7
QLAbG4h8JBxiKicBT109h+1kNtBI5PJVSR0TTdayI2pFzC6uxz3hnBsbiClobmY+9RlRuHQOpHj6
Imoq+aoFg3+E0lx/0rX44Yoo1Q9OG6VKeobclasFaVmahjmE11djaPXnZHDEKwWQPZ6HG2uB4496
KxcxyKB1d3fIm4b2dK1cGwu0RJK2I5OlY3a473JvSmiLgg6Lmau7EMBy8dM8XG7ZYEWBZFu+fO3p
GWoHv9QAzxVUKyARLEb5pzTaQNpbQMkfRR1WzgnofxMElFpKyXkStawmnuo741dhjWL6oQ55ah1z
2eoMD3nQwb7Wai6nnmwCmX5J/Lr+x/Ijs30pqqi3v1AwK2W4xSI6lZoRhvFJhL30oDw8jy7di1mm
GTQd27lGTrSws6V9XilXPYusC7kNvP5JGc2oREX5dn9Db5yuediRI0xeSCls5RxjnXGJxLJyTQuZ
uW3FADTrMlunfaBQXDfHOo1VcycU3LoKbyKNZUpIswbduktqt9CXjWOOboyUqGfVjsAxTXqz4yrz
L196CtVsxqjZxnlcV12tLFGVPk8gabg6ZtH/TI2mP+G42qd8ohgkxtr8pqPr/awIWd+Bsm5vEPIj
gKQk2vBQcI8sfbTzNSBDIT4KiUb5Pq2F8rVLAOwOgsrf/c93YysxRR+YQirjT2s4Iw9OKzUFpnwt
HV41XOUlUjvr+b6V7ZNNRDDjJgk4SS7XvFVWC2c1MvDalWppfciNwThlY26/jmodfE4iM/3loB1/
um90uzQYuWFVA8PK5CejDMtdhGk5rYtc1a50YRzPrJPoq+2ExsMB9YyE4itBCU8bfa2QJspYFwXS
UVdEHaP3KPNy1O3BfDUraw/7u3ULyi6ATrkkCar583JB2Wg5pUQT9OrI4c96ctpnuSvFaQibvX7e
jVsSNjoGQOhPQVfIhbk0FZpUZfVKM66g1xMJTWMG/OJjEkP89Kzo6D0eIn0omT5CVEl5McNpag6V
WRVX2ans+qhGYym+RdHowFTa63OHa9Tl+Cmw+uhDJZJAHEQtVb/QfA6ijxY4keBJhWIjO5q5HIWM
KNkIPitdFjkumJXKZ/wpbcReqDNv2PKEc8CZw4MjDh+g2LRcJfzsuT/YhXatm+jfoq00z9K759Jn
AEiNmh+iD59FUqNpJu2EsDdccwblk8oSksyAsKVhM22mgVKxetWcwnw/6ZL0IzVqZecAvOHwVuuj
084jACcLdtbluh5Glnqya+PKSJTtUTQ3LqltdocgbtuPitU0VxkW37MwusIbxVB+QHYgOhRmu6cT
t/XcWbaYN52gknakMt8PfwSxJHFdBA2BfbWQnXCpVkpePVYFJe8pOT566ufJv/kw8gDObFtLU61Z
BJlPL+2qS3Z01BC3oJVAP+G+lRsLAlJMzkgBC8GONfZWTElZSnZqEBJROM6MKDj36oQidojv3De1
fYasuYtP4DrX5Tb9aMjdEqcrG+OqBJZ0EEHXfjGVpPeC2qYKqNghE4GjIuLDqKXlzjjH1k+xTSeP
ixtvpSy73MwhlctIVrEdR5FzmFCQINlRo8P9Fd7cTPQMGLylbwdX9dKK1aco1jS9cY2msjsHiPa+
D0nETojR7+UC2xPPgqwZCD5LNYAcW5qqamlEUlU2rgJIJtyhvBGfnChrvoW47SHRtOxXWsfd3z6V
tsANAtPZYzC9tdhZoBevoTe6eS/0SA97fMe4lkw6fB6lsH+FazH4ZmbGXsXsxvnnyYWsDwcFib3R
KilqHaoKXzWvEPr01pM/9ZLlJpXpMB1pxbHlFU44fC2aqM4IXse0P8tOE1WvZq2gOFUByMp3Mr5b
+0/AzCtGBj8Xh5b7ryfCggG0Nq960Ajq7GlGr1L8VTbVUS9Mw2185WfjBCelSB8m+gUrzxgUsJH/
w96ZLMeNJVn7VdpyDzXm4beuWgAxcBRDFBmitIFRSgrjxTw//f+BUmYxEGxGs1e9qEWapYwM3gBw
4df9+DnHFWAomPmHS0+MPOnnCTU3pM6210WyDyM9qLZR1bQnrvK1Zzz7rnCGcvtRARwuVdM4AaQM
rZsuG1QXThNDUxoTj5LE12/ffneOaVpcFsY1bCgyENCexVpNz0z2Mugt9lPTSSuUcf1TnJa4NApJ
TJ96pR5H15ra9Gbsk2hYobL1k02TN+1tHQtz2GqJGp5CSuZFDw+euaQn8QJFAEJc8qi6LGjqMg/t
m16u9I95J7rrATbZ3dvX/soq1DgYOOKHOo+IWjxRMwoKNCStc2P17QDnJKvzb51hjicC8CtPc9Yx
IISiyuZhLWhHZh5a7SQJmxNFJNCOxvG2N5R+o4SmfuKK5oRjcd8Ig/MtI0fGSHlxTlqxPlltJ9s3
qd10950R+pfQ6+h5Wqnsyrrf7t99BzGygQ6MfARKhr6IvJmUlyqYln1jWn7qFk2KUM9uTg1Ef+0G
PjfzgNLnc3lxA9uu1gLHTpybRGTt2rfb1lNyS2DIK58ab/XKlnhWrEEKmq3Flp6rhhFYgVWmzk09
lOOqb4rCw/HulM3Aa6vM0xbg8XHX8MI6fL/DqhqGFvTnxmiYfdJgrreKgXnO3v1w6Hdgdz1zZOlD
LGLloIQZncsk2HEqGtss71tX1vxT4pZXrgUyFbuA/Ub8WKZmJn7C2GxgCVX0Wuq1kZWcJ0TIU5jY
URbDe/ps8kvbmORsOSDVjnvFEozU3enCbqfVSNCa7pWkzsDFmkGyGSXF7LMVeu1C8cpaldH2mg3M
7nSw9foTLubqcMvQTBgLAANV6pGcM317tpmQYtcgzH2NZExX3JIZts6KcU8O/5+0mXSW+oBV17bd
57AgZCujrxIZhrivMDLZNcSWiIG7ZiO7Tttjw4W7wph+z5nYWV3nFpYKrhIE6e00RAazgqSuKWKX
PpTP5KUSg5nLovIh0miBFOGwwDxPx01UI/7RJ8wXvY1io8nPKjVXjbWOs1F/OeBpZbmyAlL8ta/k
aMKzShnNS0mPFOsmctK8PI8YpOAjQ+lxlsrU0aF1N9XT6DINoytcCYvSpFoF8AX170rDLJ6nd248
UiMEh7RIaSKihFiURZ1WwcSmPrtRVdFsmhqxhQhgTb9zFQsC8zOMT2g9dvHqSDTwJBntm5Y0Y2Vq
Ilg1ArP6t1c5iqjzKsiH0OHNadAy4aslSVERXtk3dt7GO5OhSK7oAv0y1YZh7fdp/fD2ekev0+zs
b9DnBb7hJi4PC0cvnZyfKjdxG+WbUsUYN6x0491XNasaSWVBNwDQzUUAMpCGyNhbqDdVYFWr3IqL
Dbo36dIoBuncUMtTXg3Hd5FKdfaEgIOtcLTPb/fL+i2Wpdasau2GKU/6jil7TuiGMML3ga9JgSu3
jI1++z7OV3BwEgK6QY2evRNmuu8SAhtrpykSrSNRrISwVoZVlE96P4bF1swI8tvSkAZjw2iHwTwB
6DybCi6WRvwDbxb29AzgLw5FiH7z5DvHuRH10I4fi8FJfyRWljxUVp8EGytR228MNaJfmCZDMOAj
6eDh0jp++1Q0opbOnZQBVa5mppKzYk/aUPo0+B73oWnX6paytJpWUaRbSDXLoSm+apYIsKtr49Hw
iqRqo3UOplSt2sjIm8+Ob5o/fbWzviBh1To3GvFBdGVIgo9dTYN48/aNfz6NF5cPXZG+GqoQir6l
37IiKWNrYj1yg29A4ZZ09W5ipzd0Nx4d47vWjfvM7lYj7v0/qryrv+qVWZw6LZYPf4YJyRxBlaCT
kz8ebrcqhGuFvYNzI8VJtO2bSqnoTqtB4o1NkpwAW49OJpt8C3RwNqGf9daLx+33WpPVVe3cOAEs
w57SzEUj+80chO5mUrnNMvVTYHPUvH2fjwKFDRwCFwg8lOLePLrGyhKykUTxro/y9qGX8tTFzVjd
v73KUeo1r4JmQoF6RCBfwrtGOTHWK8niXd1JydYSinyVDVOyAeI6VV8dxQgKdxYCKgAyAE5bxgin
rwU2awAvqcM0CXP4OiSB5flI8pu2C0/Eh+MLQ+U6g1ucICqmC4vVgjAb8qAogl3Vd4UHgkCnOS20
j4po3z2SEPgDfjYAORcFqqQe7kYxDLjkMcNiFw85TZ6yEpsuxTTm7Sd1vB+4CkwUASdAI6kaD1eR
AOtyNSs5oyo/9cg7wvM8Dpzt26u8ctvmionDgz42cPUCeCxDK7eSPky4bYkWrIrcKb7ZE3JeN66z
UF69vdpREKdpwhnIFVl4BNPROLwmw496U/Scu7IRTK4hcFZzSulHVXSXUtzlW2iYp3wXX7lAziio
2tjSzGfjYsmWWGFOSZPsoLkX577R0PoaGynl7Wr87uvb1/fKM3Pm7gkH8axEfCaPvzgWQ2sIdDko
MI3K6+DawZz6LtZFvn7/KjRfVc7f2cVleRfBSEKpkSyxm5QJmpyQpDXuHPmJZ/XatcztV3wrea3A
pA+fVRjESoZxgdipre1v0KeYj0FoxN/eey14w+jQpGYjcqDgxSqSUyRBbPjcsUKHS4whnht05alB
mMchnVUMHgpiMewsl2/sZMmTmtdZtstTbdoKVF1rZ0ymDYZTzbkuqYNb4h9+2ZTCPEWDOd7y2uxH
QECiIpkFHYe30e+VAtJxKHa5YnX9rVoJM/6INkYddhWlZHY3qkX73Sx8I3630fvzRAYNFxW6hiBc
81d7sRvrIq2VuK/zXRqave3lhcMgOobsvv8Vo3tOU4ikhSeIgdHhOmk0+tZkB/nO7/BrgWIvPENg
fuakpvXuoDhbLnB+cXLh27rMArVY5NC2m3yXFVO7AR0xd3nc5CcyvmOcdHZ2QCKF1Q15BTybwyuK
6lhrJSnNd12c9Gdmoieb0JL8LbVYtFb7wlwJAS8VfNz2BgZPrTu71z9mxLwT4fn4DEW1z6tOX3vu
YCx3z4g/Kzille8KRu1s+zIzXdGH2VqTKn+lJPTR3v064t3FIwSNRqq9xPdFoBtDUcXFrqy6fAX5
8FPG7Iv/xUVR03Jez44gR33YTE311BZtsUMRE3iT5sRe5vhISlW/WItJrs/evqhXXkFUgvCKqR/g
OC6LFWqKqRorq9jxpmgep5O2juhub5wUkqM9gSzAUw0e3170OHxiH0H6Q40E+QIQ73ALEbZ9TBZn
cyJfdTwfM0zDU0kt7RNP7JUdArIFgo2IiwlNS7qFAm14MEa53OVNJv+MzCy/FYmZ7WsG/K3VIno3
NRWlGBInjlIITfjmLdISW616Q+vtYgddXbuYLbU3aT/YK9k8hUUetQZYibACHEn0ImFd5OFVVcL7
DLgyUBhtXQdp2XmUIaiTSjXBxyRKhXxvjgi3nS5sztm1+cPbz/CVjQOYjMgLKhoBdAnr1a1adtMU
1ztCXK6tCdeVutaUvhUXTq4U5TnWBtJtlstGfqKef5YvHxRdM3WGBilnx5wBLh3UwzCK4QS1xi4t
maNhcT4ZBSaqmB8UwQX+n2V07hQQo65CDM6rn4U1TNZW7kVcf86sCdmZm+TmZP5UzDovL5nQ7ozb
ZlDLetb0yNn52zdquQmRBrAVeEYzv2KunQ43e9sjPegmJd11Vlavuim5CCR/l+nBF3rH78WJ5sUg
4ADizGXakc+qquStYk1xtgvzWmHia9oxg1V+b/XCKlg3E6RmKhOl0uKS6rRQG5E11Y7phaZnGJKz
ZavdG06RezAlmhNHznKzz8vB2KPAprCgRzff4RdndaHD3LTtsd5FhWRtG50jJnU6ZY2iqvN6e0i3
9djb66oyA08dy/BEFFlGK5ZHz0aORHbEMb40vem6Ukmmumh2Yef7wK0IHipf7jZvb5PjVXiPn50e
iIqE5EXsMGvsf7UpaHe41NjXJWIxcTaIsj+VID+3RV6+PSpSdwZEMPNibqmayzTBrFMpc9q234Hb
MEVH1eLB3tbOJF/gNztlm9Se4q+6IZXKp7DCcGJaIV/CPhZmQINXki23dQm0oCLxTYsguos7TZ62
6NriwbO7HouZscNtBomlE8dum5j2tA18YX5PLFncRT6ggSuqMGbSsh04DyNesMh8ZOleM2szfmdO
xMWCGlD2Qtia5w4uuilagtRvKLNhlzvSN7XTw22Yx+aJN/xIrjSvYhMFsRBgKV7zww2qlYFqi6gY
gUw7RVlXg9HobgnpbVxNUobrkzMMwFXS0Di49QZDkO1Sjbd/GxuBXW+Ycx1jyFKB8rkD3jbSikaT
1r+zMppnL7CTeW1p7AKiLIq9orR70Lip2HWOTa4tFOujJFoa98/7+D9/DP8veMopAiDbZ/U//4t/
/8iLEeVD2Cz++c+b4in73FRPT831Y/Ff80f//tXDD/7zOgL3qvOfzfK3Dj7E3/+9/uqxeTz4xzpr
omb81D5V4+1T3abN8wJ80/k3/6c//I+n579yNxZP//jjR94SuvhrAarZP37/6PzPf/zxPFHlP1/+
/d8//Pgo+Nxdnjylj+3RJ54e6+Yff0g4f33gtaOnDv+NBvSsnuiffv9I/QB0SsVqs1t5/Xk0WY7i
kI/ZH36xN0mXMc6m5CQ41nn7/DPnAxgLOBVxAzhOhhH+15c7eEz/emz/keHJnEdZU//jj+c++7/i
Ap0bTlJmKqFzp/U0A4mHm1gFPhqZuSt/VpVPGsagwcrfxNmnUb3M1cs+ONfk2yK4GjPNxaFamB8L
sa7jzXShO271xUm8KbxKnYs22+bFRWDWa39wg5/5SjBV4K7a9PmqVLwu3lnDx6D22nQV6Dci9AYq
S3PXtddOvw3G9aBdlbwFqn5uTpxfsZeMrtS6sX8fVl/liGGAXrnNB6/pbDwdi1VTRp4SXxjZLoq+
ScpXM7sZZMAFWPg3qXqThTjpoUq1zWsFL2Ed8rIzuaN+NgZXafC5G1ygebe8qcsLmJEnYs+CbfD7
jkKZ45FzGB8ROXtZZVBHKOTPdWQ8GF0QMRNXty5h8X+zBjSMjbPKS2nTfyEwGNeWhpwp7tvi1Nc4
PFnmr4HgjEYvJGdIJABnhw82y2q70Gp9+pyE6l5pFfsWqXV0mWuXRhQ/QOljKLp+L+RB8lS72qry
LHLS0vEzze7V1Cn3bx9080F2sM+onNhes8hm/j7L7C1HihyMmt1/rtRK3rRF5GzqSX9otHErYvNi
Rv/PSep/W2i+Ky79t9HmIEK9Gb3+T8YlQslbcSmb67NfIe5XHOP3/45K2gf6NzMEQ/whAHB0/R2V
iC/4fuPxQ+zBIpgH+VdUUowP828TyKB6gBvOScZfUUnVP5DHGOhGUQL+iljvCEuLs5U4SYppsHNn
TI/vt2THWKD+BlI2436wc+dKb/L63ImFtMpiM7jF27c7UxM5u9MjhAcu/hz5mZ6pwzkd2cor5Y7G
UENXBu1RNa1f3MbfEfRlxJxP9ZcbGWEEWZQ2i8kpnI0lrVEMBc78kdTc+3JYrfymawHyS2VXml2y
qST9lERt+R4/rzcfHqi5mIq6HIIYdnrfkWZ19/gGtGuGlncuJY1yKlzMKdHysqBpUNPNkscjN+PQ
LxLFz8LuvrCSZJ1JDjMRqtCWtn7o9LfwEWyPua/NlQArWDVW3XmMOGh3b9/bw5Sfi8OhFD4UIlmk
x7OA7DBmRUms43Rh5/ss68ezuhmDr2M5pkgc7faLpBfKKst9/5Na5vKnSve11dvLL/p68/ozBX92
Up8PZegrh+sz67aelFwZ9lmDttHPBQ6A6mDvNBnzxtywulVrxOqlVtbDx3jQH9qkel/q+vwV0PTT
JQIsR8y2PI+zJpGmOg2afaWqvucItV41lfU+98vfq8xelHMphzxwcaHDEPelEg7NvjSxUVQjxpzL
IQyaKj6p617IW+e14M3gospbrKPkXOpHp6LrFZq1435UamMVDG28IR1SPsuJ7Vx0KgofNy9C5cFp
GKPYV+Y2zSQcSaQs+uIHvio8KLWnGtiHMMav78RhhBoTl2r8uBYQtG5hQyfaqt+bmvStpcO9rvzs
LB6MT0OKYjEqTrmmzTf04PXiJiBV5blC8KISm7/Qi2JWtaGlmEU67vMB5RbEGWcVUEsxYyo65Vp4
tNTMG1XYvmT8QIlHyqbSGGsjzbt92tKcFjTRVxNw0HrQ61Mmt8tDnUOCh0p2y3qkssvWaVaUcRH6
fbtvpUxs0F5IWFGYledXhnGbj6a8VqzKgo0jTs1yeu0iYeuT2CCaZh8v6ua4acNCT6phL/AoO8Nc
XFoB66Qb3RhPtVGPAj4XOfNH4LKhXULUevjo8FrPImdSh72v+1dWnTzANkzdgTkjblhr398OQUcb
k8U4PxHfQaREsqgeLmYVqpV2HSTGZChoEZPmZV4SW/VZMYriaookcdlm9qnG1iurYt4z+8YSvSkV
F5Usw3WTMbNCeT8lwv+e9NkPDS3CVotU6Uxqa21ljZL28+0rPTrXSDAAEuni0p2mNF28EXwLveuc
Ut53QdB5Dm493sQrdfbuVZ7xKp1GLoSjpXN+1vUoeBp/2jP121mHRt24tjacklE9g0EHrzc9nhko
grROJUfmcvjYfLDQrjA6cx8X9jVT41DnyJ7cFMCk7VVXrRXta2MZrhOfhel+AF7H5uhsaEamaJE+
DPu3L/qVl2POFFDrkI/RtVi8HKWGC1GaC3NvVww2gsXAxO6VCsjz9jKvXjWUEI5KdZYlLOHoMbH6
qQMC3IfhSo3O+9TVLqNr+zO+WtonboJ6Xv6Akhf86WSu75zAg1+7yJeLL94Ueoepw1AVc58513p7
ZWETGJ7QUB4vwdgW6jgqF8hx4KuHT7VDGSNjqtR80QY53aYTrAaRIOCMUyN59z7lJObFJ69UaDQt
OXgSfpA6bsbOHv+Ofp2o1oBhV37KD1+b9+HhPqWgpxE/7wwy+CWjBkVDFcH+d/a23WHAFKZ58xTA
LfTxILbifOXnao3ddj6VF32aim3RNOHPMkvlxg2UYVZDlLr+FS4bzFHFN8NklUt69qcwMgTBWTM3
3309LANvsJOo2YbMKfbdqcQv2rO1ZrzUi7LbVa2Jr49tNivczmjS4xzNJLIgKtkrtd74sqt1ofPT
zplLdiLDOw46XL9Gkjl3SjkmF7HcUJIymLTe2md1mq8LVFBeVdSnMLejNNYBruYOo36ikAF/PNw3
GZ2BSrVrZ4/xgrZKfCXrXL9hFNCF6kT9eVjqY3OF4cS0i/0kKddKnYoTdolzxD580Aih6H7hygzc
C7Zz+BUm9Nv1EEnB3uhV5xwqdr1S5SQ5k/o8Wydh8u4qBSMEhNRoGTiO5xkuh+vl+lQKpWqSvVwF
ycqadFzdMF448fiObyyrzJAZiBg0tKV9jzooTBZX62QfclKjPdIKYxOPpX+W9J2xy4KuugyyzD/X
SjQlYxAUJwLCq+vPZSnMhVntsLjKCn/ddILmuGcAQvSxaPC0KzP1MspJckymrOAUN1ihq+XSQxkq
p4w2Fz14Ivp8k2FNzJb1kGqW1lND2ttSGJrxPg11t5elLcdrdWnREARBG4u7OAwi1xx9Zk1r5A0m
filn5ajoJ/bW8UsE8Ii2fEZz8ItYUkdoSesGQ0mTPdM9pu0QNbWrtvkp/6tXV8ELjImdyJFInw93
VD8FTlla7Ki8bMAc0wETLDlWTzAbX12FeIsfC9OYcIQ6XCXthZUZdpLsEXQyL6cPi1UsrFPjVtXX
lpnJNnSIoePxnhwu0+JC4XedHO9HKcGyMsnra8moFLdGyYegAN5SWPSq64y684VpI+F1KhxxDzFM
/jHLzTyq3gGhpv/TsobupyW3UukOPVpnV5qy8aeSSOpWH7QpcQ1A7nUaJca32k8Uz++U8hS0+Mpb
QGKKJ9l8NXO5fngx6oBSZVbf78VUptuW2REz4yNwa0lR3HZUdU/y8+8CTmjRjacGSx/Bq7wEcJbg
WpM48tSWpVsu6jSCARzvka4ba+4dI5ekQjmvZKzvEoYKb7FStM76spU3JSp6pFX+eDv4crRhXmH4
v3gX8BWZJ8oC4OOBcHgvTJAfpxdZvHdS2TqvZQjtWEedkgTOf+UwmnPN5AbP6wCxLXLlzrGGqumm
aD/ZfeL5yRBuIicQ54yAnM6n3Bi2JzK7ObM5XHAe884tprGMv80ybWbyQ8V2req903dfC8uAWxyq
hsv8y/F8GjTzgQn3D51eB6su7+NzpZVld5C7+lKr8lNq5SNUBhyG7HrmG+CdBuN8cfVhJKw0HrMG
JF/F6FX2m/qCQkmsA6cOt+z6+gs3LtuYgS4CtwiDfRiVsnvilixf4flbcJZDmQGdod5dPGk8EHuR
aFYzQwY2nYyy+UJ6Gpz3ct6ue7ktXZEFjC+uRLYZjST93rTaeOdL6lPm0J4Zm9vRqJwTgNkz2+nF
g+IsmPEVBq0zBwaygbMAMpS8t7F08rsHi9P+KmiL+MGs66Z3fVwLVLeybNG5ULeVzB370bgO7LR8
MMtRb1wlnszQHVMt/Vhmrf8tVBoZT1KME69NK9Rqt+u7WneFmZqFOwWdcif0YWxcaQzzGzw/8JQl
BZcf1MBp8aFp+uwOYYciu5JmpLu6r5VPwG0iBr+J9Du1LjSMbJkEhK49D8pvQZSGP3JO1LtU5LEG
i77OYsxnQ8TicjHFjasafnnb9VL2LROVsh9tZzBcdPhh5OqaH8aegoHMoyo3EzNVme56mQ9mdl3l
VfCjE1rGqWSo+XdtGvO7XAm1PxtL0jQ3xv30u9ahMPBUc0Ad5ATlJ1x5m8qFnBTIblGg6HYn9tJV
hJ3wj8KxhHCznuRcM9COuugeGC1W5+MAEoudF3O6Jyn08rCIv8qZ8H+VBv9uYdBa5SV6o4XRdo9p
e9jD4AN/9zCcD3NHFSIpzETOVs7UXz0M0vsPePpQipMsYT4wI45/tTCMD/MsTsLBDFdxgM3o2F8t
DEX+gFxxzgOgZHNOa+9prD5DqC/eTJIWWFJETrzEycGB/A5PhhoXo8YojOa+TSGrCwQjl4PmD58N
0epnUVvb51k9iK0ZVPlO7bTiQi/8YpMyjGNXa0N32SZJ6mEqtQ0CtMd2XiZXjtOUd4oyZFdWRs5n
KkNwplf1dBkpzC5lgljtX5XhGWO4DL96V7k9l/jku7B/AMaB5zkXDi9H1ivD9Gkff0ZYFawCkdnr
2LZ/yH0snb94yLtft+hlg2XOhf51436vRIkKAuaAuC2NQFtROzgTt8ZnVaTGOgwHmyOni7aZUYjL
0gnN66ItiENOqpwaZXNY8D8vzYrUTTPniNbtIk0L7QJfciH7n43I6dbZVAeXqa/rV4Fhjuu3r/Jo
KTbZ7KjINVKPQ1Q5vJ8x+6ZzOlHeSb2JZe9oPgozlCGLKKeEcM+60YMbSq8K4i7b0CSZhlB1uJSV
Y/wvzLG8g4qzEUF9Dm68safmKivldTmIDTQ/HBbPM8RDnf6FCP1JyXHiji8D/1FYT2BrXiXVZ2Hf
XIxiJ1fhquv0c6EDh6SfsWe8Z4SepwnrLC3qy1hEl1UX7JpQjdxWVU6cePOXPbwY6Arz8NTZs4FC
bJGw28MYMzUrTe6UpJc2llxjy+JnqivGJsczXjoFch3tRmyEMC+aASC6JeyMw5tX9IOVxMAUd4xE
MbeTP0xnDjYQl73ws/Ni6J1PiWTBY61O7pDDhIPNyMpzD5Q3DwYhIPvhyphPDKYTcHS2FpBQUGT+
qlZ9ceJtO6JVPldxiKRpuKHgR9F3uIxSKDT8pUG9Y3JDfkb/JznT6UFtcUj3RlTPK9VIatcPHAPb
WjNa135oupUOGywWFUVwm2lraWRGUfn49htydOfhCCMbgUkBgolkdBFAi6FM2zz2g/vID3LPT5v2
xlIk3fMLBn0q2qCuOyW8lSzJ+vT2wotqjTs/F4TzzET+o1vzrH580axRoDcy2Myo7hvmpVfQN+lR
ha7VZ5/KevxSad1dnI6jZwWOPOdP3xs5WPVatbKE7jMWvd2FPenTOCqPOZz/pFWfAkVrXLDa7zBQ
V/pcNRfU7CfZhItUmW9Opkx5QE02e1QzFvXwYUoFDd4ATPa+NNRrfzK3fVqsctv5WDv9ZZzpntEw
NkDSvyjtr3307yzlD6TKL/bPTDA7IIB9fhQ5O/sF0WL+/b+TFOUDzT40tsQrAJy5Ofo30UL9gN4a
gR54Eu86B8RfSYqifYC7ztFAbxKdKVYXL5IUndzmmf5FEcwGRb31Dp7FM+D7r3A6Nwlmi9jZp4Ev
QcqzOPHQUrHBmbR0hyNsKX2VQhwboiEgGRYgFufMmaD3PPnZY9YlRe6WojQ2VVbFyO/8qfiziPxw
HTaG4eZqOMqeLZf4DtgKn/DGSE2s86yTy34T5UUmecJy6nXQ92Jy69Q0dzqJM+p9WasTBtuOqrWK
1TH/HE/St6qr5djN1D7/znha6GBZroHT+pMm3QK6TuGMM+OIrjIIo1i3shH+KczCpkTNMhwO4hBT
r41o0mIXaZxTZdN3pder3dCeOMcPo/R8A2F/0gClzfI8znVxHmG6YDBgMVXuUjnyvVrFiF8IvVu9
2FKv5ESHp96vVeZBLkDzGDDTRT98r9OK6FcWESVYptd4sOfVZtDqdiPhS7PW0Ltt3l7vlX0BV5hE
D2HxbBuz5Hq3qsig1BvjnSkXI6Bq3n0dNFvSNr3vlKZbwHxIXVWJnW0ZyCGPWbF64dZaUXrdkNP/
KRo/dmM903+ITG6efDl38KBgQIrlNVbfCDcYc/2zHtlsJbXQx/vWGg3fGzRtzNeMB6biGnu8MWk1
mK2H8D7JV9PsAuEmbT81XlhYKH90occ3tVI75UrXilEFHPA/Ss7UKitTL4pL1bfKWzP0h29hkKLy
kupWezQis/qpiyTmCNMLS7g6DddTM1OPntjcB1RnMSythvkuHj6xfqhpSg/mcNcE2U9/yi8DiXsz
MexcSvzo1+P6d/D9Y67q/vsKcftEMR8dRN/5A7+Cr25+gLwKXIQvLw0D4ttfsVeXPyBhe0FV4ye/
Y6+ufTBmV495sIMxOzzz537Xh7rygZBM3UgHjVfdoGP9jsjLV2EH/Cv0kksS9EkoSRvn4xpF8+EO
gYHiWJ3WVuvJbspkm44x+UBvFeY+MmiDbUIMLGqvDDrN3Jh6NdyrXWo/8o2Hc9/OY9XtwG9CNwlb
TLZVc1LbC4rhmMECzDx8MPw2St2mEXB07chJcMcJkr5yjanrbgbVqkus29QicykI7G+Yu2itWzvy
aGwmp/SvM9uhVV71TcjgJSuXco/OZ6G5idwPV02jaL5rK8yMCSylS26Y1xyfRZ3sXDVmytA+CFqP
uhGXPwn7Pb4/ofw4TSMdG7qPydfcyVJkl2PaZyBIofwxipLha1N21r2TiT7ahoA7udvFoSNccwyi
yPV73aoxRRQTXPlA1I9mUip/hplQdBDwSHxRG5qrrjwGGtBXM4kMv79u9sQMUdy7SlMlD0ZoTpeY
z5jmuQSOuI2U9EbVK7v02t6pLtSQkLAVdSYxccPoc9fJ4/jPME4kuvS6Pl7g4UC+J3eNZa7DfqyZ
YZQAFKKea/rU0yup61b042uckf1MA6OSIOes41TT/LWftQUAZaYV13kRBZ1bSK36Ta8zJXZzM60+
wdUMpLVWy/lD3FB3ruRETw1kXY19UyWaKXlpYIeTV2K4UbmDzhSLtSTp1RctN5zv8CET2S21BPiq
Fr3y2AHFV14QAg2ukrlu68LKNs9wROnprhYxFGyEtk3rpqVe2q7FaKmdWWNeAM6FyeWZHetx7QYW
QoqN1GfqGUG9V1em3KeoZpXJvmdASyQA+mMr8Bw9iZENNgozkTIri6RtOzgYMeL+bpUXZV2MLGTI
CZYHWV4KD0l93XoE3UI9a8q03Aw6jvUudZ/drRnI2CRslMpGCR9X6me7b6zbbGhCDpnJBskfQtuN
VKZdeqbGHoONOdYeTp3d/ZBUU+dZVjzyzJ1WmBdTmMUtQ6Us/TENRqjkPr4Cl6XdMjVmNO2csfO2
X6cujQbctpDfa5EHmmdfW1NuJp7eWzajvwqfzoafSqbtJlY9TWdxOfqBq0fwnM5ye1YgwZDPbOhc
SRitR10ZvmXN4HwtJFUqPb2xseqza52xY74zdvx/2o8bBrM7eNQ2/KWybRk8ORbVNX6rIACREsv4
vHdpsu7jnNdWM4e5P2SGVrim/hx/JoMSfcV0rYxcq2sacM2Y4/o8NJ3I8ByZCOFOJGM/FRBfzYtp
0ycrxUiUGbGn5HJTZh3MXla+8cUSeZZ4mj4g3Glw5+Fm6nq1r7Mo/ZmCvzIBqik1t68K/wm3MIb/
8Ab2Hw3cPONVWswK0rbOheLRlSmFm2A91bo4ZoVfMDRTe6/XSlPxrCGUAw8+AdZmSaRgduCkccpE
wgnPVS/FTVGm3szyyU3mzeMx4qu2LjK9KVVXZ8RV6GlJN+DApoPDbw1HmnaAAX3ECIpQMJDcboTs
8o62lWvZEsUyKgBLPjdru4+3DaNJfK9IIQlt8ilX+80oBYQmEwxcOxudBKNLIHrCoRboVbquyIp1
4IQC5cFU9FK1CafY6jZ+OaTORu4S/SE3UGN6zB/EMrnJnT8xiG4fEJzo0qqXo7rbkrsz0gpRR3Pn
DCMz2uK0S8yztmhU1MpjWysbX4qtfpONTIUg8sha/IOvM7Tnkckw9I1s1vq3wdHb3uXC21tk6kG4
FoXU9WdVjjPvNkgnpbnVq5AdIkmjYe7aoY2wH85y6TGD/pBs+r7ui5WTpOWfctQ3Hssj8BCmWJFP
ftIZXEcQLlsM8UP85tiZojmDqe+4hi8bXjVFPFb4DDw+A0OjYJbkm4bYRiR5V1OeXce9iuhJ+OcG
j96Osv/P3nksN45t6fpdeo4T8GYKkiApl5LSSTlBpIXbsBv+6fuD6tw+SUhBXvW4I2pQk9QigG2W
+c21W073NPV2XgQrNdGwccq7uywytjbbOK/6D2at/pTERtql91Hiv8qabm90cbINw8GPbX5Anw1b
wy2ubRrxwL5TSuf5g6xqFxpVdS0b68lUzV+TLD6OmcEmrYJe079r0X3f1rc5tm4oAB0MGR9lmx6r
yNtNlAqzWmy0SHwYk2mX1/FT07vKtrXq+uA0w6cOo4XET5PxgChRtymKR7Jqjrba8kXo3haxga1v
be1UKLdO9xPiV7HpIYSjbSt8oUb7tBkgoofulWekX63JiINWqGCFUjooiJ8ps+2jJ2JuMU/fSmO6
Qsg1uzKloVxB/P4UZWbuW+izV+VQHobsoJc5O3VqjghBg2Mv3EMT5bD0+kdJ7d7b3pWnVZw9abQx
xx9zr2KaNzjTkX//NWyirzI16doU5keRJVe9E1/jgXeT9VPvqy7ufqo67ft6ZFij8meryHxAq+qn
paTFLu9j6W0GS4NjazECLNTIL1Aek027U0w9AJHOFp2v00q9EoV2PSCHtMkLza8s80MXD6waThzM
oo5RKBkduW791GBfl6fZ79L2drUqDl2qH9TJ/VLJBeg0x81myt3sy6yaGxWpJKknOy1hWDO7+S1n
keEjNZTs4jEtd/HMCDQutC8O9G5U9JdERrQ/k1J/bOqcyRybcdPN6tZRRFCX9adeT584TjeMC+Ij
IjUPPYqbZEYlZ0BicU/XwLICUp+PtVNeY1HyXRfxV1ywXEhsmvYJz8yNNHEfg8bp+Xmsdb7ijreS
md829eJNZ5XjQx/zN6klsl3Z1UPCbtTNaxDGP11TSTel02u3g6ZNfjs+mZUoWNX2b8JhcZXdxUlT
ONu2t9Dko3GPCIx2m2rUUHFY713Sja1eKb9mbKqKatjNYg6v9KqpPkoT4retz1RcypWS3ZvpEPuF
8ZiqFfW11yUU5faEVVtvPndNP9/MWbTNaqBYooaHVEwPujkEeRpvtUJv/MLlG9Ijus+Lat80d03U
R0e6Y3fFnG2wNTw2ovB488mPOYlv5xxzSjCbxhjdKbZ1bCf73mmxKuTww41SxWnG+KhbxbSJh2Gr
29EuNp1uF1cz2oBokvpT5sa+Wrf6Fgtc7BCy/NB2qq8r2e3URHCy7Xtdyx8LAGTSyXZYC+wj1buH
wbixcA/PNA0+WZgdPCTJUVSHRraN3cw3xLc40wOlkZ9JMp6Sgiwi/llU7o0pHpLpTukalnP5EcPF
Kzvk81v9d5JABRNeyT9ODkY0D/dd9EWIZONoTRA2bYDTrFK2N5Od7ro2DG9BHlyrbRooAoaAO4X0
uX8PmrERhant6jirfRmPlc8dU+3lrM9+0XQHDQ+ulHbItl9CyaT4FnrlvQlSVNuHcIB90DzbCP5s
0A/ZB6vnjvbsQMiQk1mff2b1lCB9Zs1bKk7cfBuSEXVufyGhGJSwQrbp3JEiF+bBs/O7wZLXxdgU
20xwnMjkCY0M9BBn8tpyWPQXrfo7qXV/8Mrvo76UprY6ATi22zz+5rR8oGM0q84vQ7R41IZ1TFnQ
tu4uxrpCMqV11SIos66ZDg04r2+emnnuJrWFmwZNiSB0Ils13salPQybNuwUgJMYyfmy6pI7s0cG
C3XhxCygzuTmz8ZK8++amU/9jukMihdIrdqNH2JgPG5CyxKkWkWRNNu+E9rBsnsVgYPR5kZsYcH5
DM6QmMQGq/SRrjauKGC637zbrD/qdugkWxv6ccqidO2HNMrzPwKRqdkP1aZ6hC80k3m6NfIAIwzd
L6pw4v5GGUmvPthh0t47YOfxHBS9+bHSI82FrOBhgRmjfaaj9zZWv9ha6uyPjYDYlvfODGmk6KbM
H5GVT7eV0zL/07gaHoZBl3Kjte30QShV3+6AzHnWdmzzcThw9ajudhojkASDmfID84IE6UqtbJNr
0dWXxNITun1VZonydZhL5Y7EZKqvs8nOdrmcnF8aY3maM1VHfwVP6/nHS3H9f22G/4Joc67P8NhJ
edpmePkH/6/Ja7v/QhYPNcv/zJv/PYn2/sWlwBwRDNuCVV46w/9uNLjav2Bn4KfJPBpvBWYOfzca
wOcu0gM0GZC0B3f8jkbDi5zXf/oM2BKhDqnSpWTujXAI2JXTPkNolLE6sZ44dlUzCjrcI+xN1KVN
9zSabSXoI6RVhu1qDcL5XgVOYT+GrpumB8ovb7pvNFxJwAozN3dz5hxZ3h8Y/bSlL6YWKkIVNupD
VnrlF+CHLnbPCMvSr0VJ29qVsR3aD2ZshWEAC0SJK18roMabpPdotMpAZig35JjRwvzZ1bXePdKg
UKl0UCS9d4tG/vRU9GvvMRZKufVGjduOIplSoUxscw92Y8B40OysJ60zFiBiCi5qqw7oJZGkVOLW
GvBr8LMkAesymC2pRNEVqerbiRPLIE2s7BGBbF3yE/pKBKrea/ZRBRsjzMCWE68KicqamxESf0Qd
+9cyeqOvezoF/ufbAOhcgJR86Fey/rVS9DrvzEnhyERpA0anaQDezJV3nWdac8lFYIUgXeItKETA
CC//AdtfrYUEvKGptSatWY4HGNd9BMEMTqU5/FD1nCxgbpM6vi6LchI/Z09qn/pqkE/TIFkCUyLH
4cIbOO2C8Ys4axcoL/M2/gfVvdNfJCNlTqOoIPeWqQorylRKfduVswIbOTWGeY8Pcyx3rvAkeRCa
DuWuyJ3o0s94MVD4e5cguewtMqrwtkE2sjVPf4dtFwiYi5DGQYw/uL0tE7DwH7IiS7gs4xYvaDNU
QuyR6Ztn12NkG79VTdRbbVR0etJZpc/fjagH9M2SZwi3pycT14VvpeYio28oSnFMkwpP6j7Ks/xh
COcp/Gn1aL7jxUwLySo259fW0mE+faJFJ2g5XKDPUtKvJhNq6sZYaVtV7CeJW36bwdbhHRMbOEaf
D3Ta6sYqjKkjGLSFhuXAYnhZdH+NS3GxDlkjIX22GEdue6P0rtBuzXzMqElyyi2KiZya6nzU9dYh
KhtnEfSHtsr4ZTUSyd2hrgpa+5EPs5wKKcPmx7DLcNukXnM4H+vVE6LtBCiCTYMtxTITPl0cEfh6
oWcCI8rQFmOFBDfCXId2Knr3aqpbS79uO6Dfl6ykF2DjyRcEn8RcHtV+fBIW3azTsAzgMGtEWpr0
J0JxZ9Rkdp+HKck74mDyizY1qIgw9qJB/j899P+PQwmAD5NHUOY0puGjrIEHs54PU4kgK2HVea43
mjWMt53rVtjEwOT8eT7asrFOHxJfw8XkwyQst97qIUF46yhKOWnkz0rWHZqmcvZhZxh7JRTevYQj
u8uRK7uKecEXlpD+Atg/Dc50lW6/xhTWYyCwCh6GWa0ntcH6keFYFdEm82jKPsqGmge7IdeUHhQt
fvfetWanZZVFy+BL6xVRtPjFQXELfVO2tgb+LwMDgtBF2he3U29Ie6MWHWoU9ajYpN24C7fpiID6
XM4P2FWP5T7kA+cP5VxQYtiDNtHN78Khnh6rVrVnXw9txX6Ywz6Z/xhJXVnDQZV2NmkgM5Fv/Ixb
ntL/Bv0/R58Hc+ipTtPJTbNbc0h08y6hAVQ/AD61x02kR6WdbgZhRM51pjrTpG8GbXBD6jVRTncy
Ks18N7pj3WArPSf63G06rUj0rymFj90fPTPKzcrvUscTn+NZ0N/Gm2XWRvLb2Gz81JjH+alzddTV
ot4qEAjOqsimnHe6GOn6SuAfft1GqhHf0Xgp0j2VaW4e+BuRNwc4q5Rhv8mInP4QeEyHN/rSiNtm
CFxwdEjVVtzyLnZSN82PrFxnHLbViO/2tp17HNf9IVaUrPQ7Rw+tnaj1fDTuc20E6fqnMOxiaA51
lQsF6yajwDkchruJ0uumM8KJPD6a+ol+RZIr7m9Pyb3us476K11W20KQ3x/xt6h+KFaFRkYSF3UN
phWkarvztEGRv8lvnHbrTHOc/vY8IYorxQjJTGibpLVOMVFUdu0n2IaXW0dTRwheZptmmW8OElsp
PXUL8dXUZwqkxgbSe6V3du7hlDrktC0ieCbHuOgV5Y4aLeIOQskplh+pxKfingym+gMM1fUeo0YZ
YpsOHzSnJ5oDUczNTg9K+HY2TuotuWGiP04FyrDX/TjJMjA6faKfn9mJdeW2FknSNgEDO36mEz0e
Is/BBqWCu83v0jLhbJIqTwfrKnaK5lOi5pq3K4H9UjwLJers+YdbKBB0/IpPVsKSc0sz2w+aNIr2
RtY62v77qmDsQj9yyOIZDlhkabtZaSUlvCzm68F2e2M/IvwljkPFvTJuhNMmnRtdudh0O/XOST0z
/YR+b959obc/TzglN6kaHxmHKzFL19XyMch0Q1SmL1W8Axy/tehAMyHqTPUKm9jeRiEWxfCZDvko
rHLwO7QjHMPvhtamAsfCZNg2xmSmR3CYlbJZet50+EclU/V71554sxSB9Wz+wJpPS4583LjamSH4
6W0eoeB4pWcWaak6DGP6bcT50Q0sOlHdXaUzELuZJ1ebbu28o3lNl0sBmZDpQw1nAX2x8WYqHS3e
I9ukRbfoAEbJF0ckUdbd9mleuXIHSQV/oA2LwxyPeE+1oftDNPTaPlOuZonuz8AzxonLeGghnrlj
6MWfZW8mycE2ZTV0V9hRMgTrMwd948Ad0UVCJX8SCr0nNW+d8qGkrY0elZAGJwVtHs0UzxPVa/u1
U3Lcu5JZ0dQvudOp3bWj5uV4VBrsGG6VMKYdPQ6m+XNqQZJfuhCX4/g/xzV1FJokHLZUMcAgyBZX
SVpYWHGmuKET1BNjFaYW8ijzst6ODnj/anQumYS+jreQBWEfcTuQha/BhulCfu/6yQuycIgPwC7k
oXTUEgoxh/Q8G5egmqd34fJ8+pKYq/AGWXBQd08vfCW0+74dXC+ostLdsBrHYIz7mQFSKG/cztX8
Mg/drWIbl4iRq8rgJTSsDpCiOocns+nVTdiV5BVCnynTuljGVxlHxbiZRhFeq2pcf1XtfjoKMNXI
7zeNtYnSfMiDtE5ltrXLQrug/fcqdyWpBBzlAX+C7AYS7/RFaJGhJMxtwj8xE92rtNP0o7UQ7s+n
Hqefl8TV4W/jggMyC60RZvunUUKlm2ngiOZPxoVb+UjUqXJfCvLKfWG6UbvtmmWcez7ouuB50a7E
dweLNVR7YfueBrVDWkYlPaE/Nbus3wg6W9m+0dV0DKjUBzBXSdaGm7ZpZ6rUcGqPbghb/On8r3j9
6Ai2Gyh+oftFernW1xktuw5dI14Sn5iRqLGvxqjJmXsI12hua6rEKPeN2jDqCznXeomj6IhwGf6G
SFOwm9dqCroRTboOifhg9Am6f2EMpWTv6p32WHA6xvtS4tVHy7S3Ny3deeNw/rlPq4ZlmaumTZ2C
eDAodtQOTt++okd2B3fTCSZUAw/C0OurSB/iu7AgUbrwpd+IRXsH9N7SzQEusvrSQm9nI6VYDcix
vZuITMsfwTHdV3Y67t77WOALl+XEWsajVl32018lmOjUfpisRVUsjpx4647AQKJSYTisGm11gTN5
Wpa8HBVcsIBzaV0tClKrymvSE2AtRRTtZdq4x7TJmAqYKLGi2h1uGNshLwmk2LhwJLwRFRg2ZQlA
O02nPjl9RBQTSX4NUwmEJdqHUteHo21DL9RHVf8oFDfbaEoPUe38i10hannYRWEEmw0GHVCP0bA5
DeuCZzCQK072JRqyKlpl/UBiD0xxgb/lNnMjdF2jjTYzkN0JUeXlRk6qM/ie2qRRe+HnvFpSNEgg
GfKbGHByK62WVNT1YUQ/ONszsFWGTYUZuPjSd3XvW1OdXFJgffXKAU1xGYCzB37Ol1728l+rKm2g
hOmdZAjlNn0TJFleM/DWho05ZfnWdXL5q7MT95KZxOnZxCuHo0AByqnEXURttgpr9nU5xnUo90M2
qh9TQx8e1UIO5abrOsWng2Nfinh6Jr9EXPS1aJRQbHMYrla0mmmK0ZH+7aNB2+lNHuGanTr7Qm+r
ryzqJ91Mi8e8jcabiHTu4fwSW5+IfEZaX2wnGnMcTmsRnbEyVVHbYbufSorOTEDVy5JSfhKm3jPP
ASYwKJWzHdNsvLClVipry3PrkEKouxfvCQrwZbn99YHDqFCiuB/7fd9F8z5xW0AZY+79bOYeLbXE
zDfz0GYbJs3JTvTdovtu2/sMmNzWSVxQZx2Ypy7Uq0uE6VfrnGWEDBefEmkhjprVOi8rm8uhbaa9
Uo+Iw1hdtVfk/B2TxEsn56u3TyTzRX+GFj6EktX+tpI6h7s+T3uRNPpmLHQVzJBsj1lqKc+tEssb
jLlsX3GiVr730CY0woxLg35x41h3PkozKhpzRoWarho5ntWDezJE9N3j3f46v8Ze9sxJ5ozzxiID
AR4S2QRA5adf2lRQg2AAp+15A4BqhcbQq23KPeTR7FgLW25KnTGV7tbR3ehN2r6VqQ2cu1E/VvNk
B7Oov5q5Xm0iCjWAb1oOziKLfxeKfenUOf0iZNtwuzl1QLfT/eLeXM0r2jyvCeSmWyuBo3wllNGc
v2E9AAaxi8Lsg1M58jFnBojTjMe4+cJXWYfnaEW9ARrYcp2iDrZ6UxnK0r1wrBntUqc/FkpVPFh1
/z3T4n5PB0FsZDx4V4WStMH5b3R62nLHLIEdkl2EmODMv9ImAdmX2YCkAuzail9CyYZ8GzuNiuyq
4VTA+0y7/5IwNPp8Pu7pcbvEXQqqhU0P+4elsRyOfx0Cmp6VOKRNiHImrr6n9a6jsjfqexGXfGk5
iOP/Ih7fmI1NcUXX7zReNWErV4Y01K3QkdcOlPZbJWWW08zpj1gb1QvH61uPpy9dcA+TO+7O1VGi
GBVwNBf/FNvELauwGqo2QGgWM/uyou0Gq/HCJf1mRNq1msmpztdcVthfL7RsDS+BQ6QGA843W7AJ
OvboWbMzwj7189G85GG8rMj/7O1/PiDfTVtgxBzj6zaxMJVejpXOCzWBsUXx1D/C3B63vT25FwRQ
3goFygVVJO6qxf7w9NEWVaHO1MM5gODBUHyacAIr4UzusnAMlc35hfJWME5H2EyLqCh83tNgrTZE
k+kmWpAOo3Ujrdi9seum8gu6dY/vDbXQbNh65LVchM5qTeaDbc9Dai1+2p6z82Iv81XY558zWTvv
yp6XrwUgcpGTgq5PCbbONVoPkGmKlUSQ2bLaWWZnbpsoRV1zoNqHxwLCafCyC2fL61eJzzJwdr4c
nwjV0tNX2dkxovluqwaIKjkeAGWz/DSauJkeyYvySxfb6yMUUzysUrhtFjGg9e2te13Wx32iB4mj
dPUHjGzryUef2oXUPzbSqLci1hGKpgvqTp/SqBqNfzMiUOx9W9f69WFKB2GZdvO8i5Tm6oGtTFem
ue+0QJ8VyZAOIEmB+VlQ0wjYVCkQbnNOxfs/7VLpcdgY3F14VZy+ZWcWuW4NBK1tJwHEojnHiNvu
ekocYEHGZG3zbmrevSUXOhgkNZypFsHQ5TT667Th5Xb49oxGgJr8U68KTJenheiXu/KC5eBb7xRC
EBXmYoeMjtZpJEUmYwdq2AhUg2RcL0R3pG4iRxTZvO+VBT+lVNaF4eIbKxeeNArqyGcuBiuryjYB
RZBaszS4naZ429ogtrt6zg5yAWOePwRen9t8MpWBAgwQ7ov1mkkMGrmKPWkBsir6Jk4U425wkuEm
xIH+Uehg+87He+PRWKHkfegSghBZK9nkdtkrQ0o8vQQeq83teG/G+a8Mw8vD+UjLSzq9Icj1yezg
EyJ6AH3l9MsxOxqyrJvmAE3J9kntCsB7qijSCzf76zB0HujaMUnDJxlK4WkYb5Y5kLNIC6Qam1jx
lrSYNvj6Gl/PP87r84W+CrgakiSaSNwNp3FcAPAK+FYtUIXLmuAgCmbawL/wFMPnMERvkf5WH6SA
dy9cSa+XyALYsSwNpxUQP2sFrtlVWiTzZi1AlVkJitr44zIbuFF6/XkOa3t7/jnfikZnkgElpzc6
EqvzpKBuwAPZ1uD6FTUVl9NFO7gtzcYQwrmqk8mR74y4dNdNBHFp6tChIyE8fbOhUiN6HM3tIgAd
b3pP+93pztWIF5vPGHq48DbXG4BoXOs0xoC+AI5aC4kVWt57peqhh6v06rEmJ9wreYnLeg6OsHhn
VvYSjEwXgWc08Vmgp49mUaqWcUuwqtPjvQ6XZ5vlXX0199G4UavSvrDnTnsKS2eZh+NcXmBhdJnX
qkUuqA8kv8x2N2qthbZChZ2FJ0JrO3V5ek08CUG7CY+6tK0n/u+SO/BbLxeSG6aLNK4wUV31NGRG
6oQ4R7trIzFu6KemwcR8F/8BrHXPr9NXoYBgoMCyYD/AYwDLOH21o9eH4B+MajdIe3ruU1HF91Xd
yfTKRqrr/v3BPNRhmdojDw8y4jSYAW7N0BKTNKkq0uvQzYqdVzIhbT1Zvf+5aDcurQiLxYmx0mko
5Fo6s4ZHups1LE2B40Y9gPkQI0tAtHXx7d0PxkXN5uPuIRq+HicXedbZIXAw9l7ESD2gSnK/ZLWX
btsYFP/5UOubnKYKtwHgGdYFxfYaEoieMPpVoQMANWzbKwx4AMrqmPehQoaAm5Fuqmq+5EC0UN1P
LiGC0rgk76XDxnJZny2JazCgFqXcOZVX3CsWywS2R9Me5oH5LmJ12rWjd2EADk4NN7Tqpl0ymknt
x7OSPwCtZtgnSviI734XaL0sFGcXDxYOhtPXPnpZC3mZWb5uoiGG868nNrVZTrsIkZiDjcZF0FQm
is/vDMufQ1uW9Bg7Q51GxmnYNjUjA6QIwh69NYH4A1poNjCpwGzNR7VtaDpo7YX7+dU+XWIuYEO+
BJWAuj7do1EZ46wcduYksj+J0eHBQb5wLCtVXljM5vpjL6HwlUC2YxmgrjMOI0Wmy5qSYTfgKQWN
RBk+5503PZ5/iW9FoaxnfyLOxvmzPPBfuW8yz/Vc26ijSFMx71KnqTaqGg4Xdstbr42CjexpqQ7B
951GiQ1sr/TOGXaOUfdXo57VARQZRSB4WF8q1F7tTN7bIiZIXwTMMFfwaSzDajujrqJxp9e6sfWs
ufZrcDoPMUoLPpI3EAK6rnjvObec3AuQbnk8KsQl3/r7NSIoqGlpR1B41FsVMdc7Tp5pp+l5HZz/
Ym88H/MbTgGWPWPddUqjI9xUdC5d3EGfjF8IvI/5JkXYEnR+0n4qTXXch1SkP85HfeMLviAgbXIN
ksZXQ8cYqw6j0YZdYvV/jK7UUN8tXPpq5vTwv4kEIBJGKd0QfbVWzLygo23h4gXqMzrMtsJh4kmI
PYzOL5wg6yyYQ3Rhov9PqNUJ4oSxEpqIJOxcN6tuUri6ld9DhdjYmdGCBAvje6WP0o3SlMOF3GaF
myO5WWKDTQcUSZueZXO6YprUTZyqm4ddi1HGQjAajh46ZffCGUdQxXnWl36RSEwAbBsmg+1O3r3a
h+MHFS3Ca+6I9Dh5YbXNkPNkCFwx/KaKVZULr+iN84EpO1ccdzf6K+vvHlI3eiYNxh2ciz9aISbI
YI574XhYZ+nLu+AmBbUBVpNafLn3/to9sy1gWHt8ctk72VXFwRu4TWjcuH1s7LRx0i50GV4llks8
1CVoMlAXGGvBJtBUlcjh5e5kDRtPtgyzjc5MAvpO2tZ1Owmdb4w2cgDxL6rxkhbpWzvYoFCmTGYd
kBacPm5nzlkXJmDYansUt1qt9epe2hDinBLNFd8tRfehtVrLvD2/s958zdSUoCaWSdkarIGV5jD2
KksOwcpuSzHrXkvoP1s7FxCDMvfSHOCNNY4QHDJKyw2N8upa3b6XgBlnGyfjCk5giNeDnf6myWl9
gg4xtn4vGjOYgN/+6tOh31ZY5tVbRTXr3+WkoZilxlULtwLdql2vjknpA40ut5E7ut/Pv5jXhxuL
gfqQrhPf45UwqSz7nDZ0D3eqpx6t5qzSdlaDjc0GzUQjvJB+v/4MSwrB2JAeEDrci2zR36udzWbY
Fci2nZHBbgWxMj9D0OCUCduYp1W0CwfqW/FMxpM4tbCFScVP42mVmEU/owvQR1kPlwx5a/G5xFah
8GWXemCx+E7lhaBvvFL0Oqjv6T0j+7a2725xEak7Ne128JSz/cxk7asagbMO9ShNN+c/3+szCkEf
GgoUijwma+30AQHPTe6kigmlw07+1nvTACrsDF/PR1nhu5YT+zTM6j1Kc2gGO5mnHTRTayudNn7S
GjWtqWp0/U9tSEe51YxSC/1Jj9Tf0SzGB9VMio91IsNLIs6v3i9JDuqYyxumCU4j9PSZ4d+BYCNF
CLRQxtscrNOhjNH9n6gvd+cf/NX6oZmPCA/lKc1o9NNXx1WE3j8a+40VlEnf3YMkM3dRDthLneqi
hoTajRfuxjcCLnpaGIMip+XQ/T59tnjIsHFEJD9wpVXcqHzyL4YLn8f1Yus27hxlvHDJvboPSN4W
zwiSbAYYvNnTgNRroi2mVA/QuC4/6ElkP6pGZvyJTBgofg4alFacytDkKuo8NT/IRLlUQ71KRZbo
i/oc46dlbLtaXOR5niGyXg+iIq6fC0aXd6g0d0+qbMtpk40p7PEOdmuT6vWFhf16KfEuYYW+sOzY
PquEy4mHzgztSQ8YpCx8JguJMaSPu2OUI6Z+YTG9uvt4TpzJUHCn28EQbLVuKwNxZHOu9ADGdbHF
ew4xMjX/k6NRs7Wg1B3EoL1/rzAn4KxFeYhdDETz9PNaqBEP3EIoSVSTAtdTkcO2FtKxnsooVN0L
t+wbiwnwJ5Y5L/PSV+320fAUyxxaI6BmTbamPo3Xc+2iIagZ1UejGppAjTJx20NaQ/VAL3+f362v
DkMWCghU6FdMMkjYVpsnSudw7iqhBbOd5XhJOeFx9jDMOh9lBeriNZI+sFj5jEyHgLGtDgWVOidH
9g5tm1ENv9ZjMRxlYoZPMheRvW27kOIui6WId2K2xmpTTnr/jV6zY174JW88LxqXixQVByEFw+qH
WCARZMVELBizyPpSgzE79gIT0/PP+/pIWuBFnA4vM8BXtnp2M7ptQVEWiCb5Y+pQinzV48uCE89v
Qhc8/Pl4bzwVNye1Iu1HMtX1NjEyO+opTMyAROFn7Br61lLcS9OaZSn8PdNYPhzpALqFHH7koatj
TyrcGHMrzcCcrAhfmrJCDa6QB09vs/3553n1/mguwMblWQA2Lg6Bp1uwLRqqOjiKQTKA0EY3C0CQ
jVzCvSbLhzDN+u35eK8ejXgsSlxkDK4RRkOreI6etM7caizPOPysgobbAvZHh9RsGoS3zgd7daYR
DFMzREOXZiqg69NgipObpUxTLZj0YvoIy19+zsUMGNmY4ysKM8bv5TxfSHreCLp0jE2Le4sRwAsb
86+aKe+UBv4CTwiks7qpek+9tkvH2nO82jvbkxPCLNBh3/WktNugeLIkaUjxEel3nD6pBN6tzKNq
P1dJ8icdwGGoJpC7TQ4Fb+uMfftF0Oh+X778T1BE2RaXcPSz1q3WXpuEqead/dyPg3ow1VjP/GGe
x0d66abvWln0znzgn4j03Vip7AumVaeP6UVlJHqk7J9hT8/Nrpia+ZoemYOwkqOFd+BdgPQZqUU2
XTlOuVHhulxwxVjlAy8/gUcFrcsYlf756lKmhdWqQvLQatGKfSt6ifMRoUanXpTNMg1bQqNA7MAq
LmRfKx6v8xKaMoE+D6sLSOOyl/9aWXgu9G4WRu5zMobZcIueiWo8xsK0Zt/NLL3bjQUqYXdSw/pp
sjvX2PXVFA+bdNBiLD5HPT7CcVIOvR12858mKnR0VNTWLpJASkcbfwKbaPE2K9pYe5xRjnM31aA6
NwOmrNWF22F17vAsZMemwWCf61BnJn36LDUiT4pTCl5jhfxManVtCuvOFNLvvCy70zpUVs9vkdX1
/09E9iR568J3WY/44YHDYlIs6xnZr24zm0r7NCrtFLRIbF3BgdUO0kA5iOEZe7Vt4vdhGV7Cw+yh
4qK0ZL+sch21VFpzEKH9jOZGt9fdst1GsTcGUTzOwfknXRdESyx8fAEoIKrKnGzdtsE+EgL2WNnP
9tAIlMqtbmSGpMHxLZn5tNve7cSmVTvt1vHKwju0bLedPhiD52NAU0b7879ndSL+83MY1S3i5qQ/
63UL5cPsxaTZzzW5xgMc8poB1yQCJ640f3YSde8IeJbng64umn+C8sLhVS2UiPUgfXQVhBGq1n4O
6W/v7VIdfqSo52kbGZbmhYnA27FQySB1hkltrhbzFNqGbNLMfkZbPv0yTFQlhT6lR1mW79NsX86A
5dsuFQmAV2bZq4O+9qwC/SXepbB7fAJUlCHROUBjKiuPiRUpm2ju8kC3ouTC+n197i2BTZpiTF2Z
R6yeMTaaXjd7y35WBnq+Y9IXB8fLHR9yyehXXbnrh+Z7aGmX3N5WQO7liUnYCQojg6k9E7bTk8Lq
u8TCd098M0fLqT71eexpvuFG2mdD7VThl1aK5v+UGyRldW7Wzpa1lWnwQ6shvzbB+bPgh0rL97I3
0p2htP0lB9w3NhytYiTJAfQx8afuPf2NSdmWtHtH4xuNsW9hKLLAQuJzwTLoW7LfCXk01N1NOVd+
HY3gbMfI26cVsg/vXfT0T+FQkHcwoLfXLfo2UWUXx737TJs6vtLafryXda98nwZLyS+cp693NVDe
BebKil/gAKsDjdK8AuaThM9ZIdrrUMNsOYytdBNOqvIF7b7MR87z0q5+fW2QVNFboexmMEYScPqi
0zlyxGz3ybdGRy1bppn33IUOLckwNjsald346/wbfSsg7cBluoKo4StohZuX0I5MNf3WS2v6qoe6
3Hkw2vZKpk1PXav+OB9uZVmwrHYA83TzUVWmvU+X5fQBK5EyfHCc6FudAL/5WOYZwHQNAIB6jZws
4mtVau0Uof+S5M/XjZHHrT85rbavYjfc9bbMUvi1SScCa2jT/qkq5Hzhlbzx4anmKOvshVZB5nn6
EycUH40klO5z2JhUzxaJVzq2cOOr/+bsvHrjRppw/YsIkM18S06QNJIl2fJa6xtCkmU2c46//jzU
HuB4OMLM8YcNN8ZuDTtWV70hGd6MrHMwV4+5YM6PzOkZC8aTfGEB+/NuWBuWKoDiZh1Z03/RE4uu
syIRtzOmSc+qEtNmOR/r9KxjbZHbAYTipUID9vgLlZQGvtTn+KdqR7FfUYbeZzVKqnllhwesTLqv
k9bBF0ia8cLVffqVS7sXC0ZqBDoNkPX0tzJohk6mP+e5gLatxUnuD00uVS/JDHnhtPhksRGNqjog
JSoGtANW35nHdof8TfKzWJgVft5WFARKI8+qBzhCebs12sKcNmEahNo2hT5gv6DGO96XSDYHnikC
9bfa1Y59mMq+osqbuk78lLQN6/T8hJwMC10ZarW4RNIHoD+zugMimlPQSlv5Ci7MzfyiQz6BLHkK
tg4oj6fzwU5mf8lUaDksKGZaX2smNj7RtTmgfviaiSC57a0k3TtZZu4VhsfrC0X/jlfIrd7gyHk+
8MlZA+4PjCa62SDsdboNx9Mh8xHNPQRFXmLuh5dcpPOh78vxsUyr8SW2EvvClvo8HphG8nAqU2sy
WpvbVKrHRLwETZZfidRVfvRjnm7zrkPmL9TU9AIp67OAOBgAAgAjw1W5+kA7SIcoCkbjZVJL5wUi
lvWQY+a8UVEM3Oi9can5rwlG7I9CCgwXjEwxWKEJAfqPyvXxiM4azfHOFAqapnWH8NFQtbx4kJu7
rgMXQVe9lmn/mmqTbSroUJRt8TVqrLb9hgJzFe5g6xUcrXki4ku9JvLx9W9beGkf1FYd1N5JXtOo
gIHaMevfEBCSCgJQOP6RSTVpE9n+MOaOGdw6LQWfUHHS+d5ATg8FbDQTdV+JTel+KUORUTaBxrnB
WSkbvrRlh4BBbhtqc4Xs5pBfj3DgAHflY67e8ELWzKuZYmB0VU/aIsiuogP7jIThqPtRV+rp1qG+
/6aTKyCsVLZk50OvRfnXJM0aS/oKFkRTvLVKva4qDzp1/N1Bu2J6Rtba/hd8h0rT1IiMf0liYyS2
jD7stjGK6NJvsil9lW1rRzjR2c4P3Fxks0ichZQMEOyQD5WoKVW0pc5/6psqjxEUzhukVa6L0DKj
r3gGdV+Dtg7GKxSQs29gjOSEQLplRJspRoF5oyCKdphEK54Q92q1n1M2I6ZZJEkW3/d9PB4sO5xw
v6NCmm4t8CbZ98YYVfUaQYjCGbyZPtGwoWoT37rliNqtETp65yFejjosndgEWmxUupDWzUlW700W
qLwmKq0eNyjUF1/jZEB2bNCiJL11lnYP0+cG3027a/JdoxX4O5hWYvyYHARdNlFRJs0+mELlNkAL
0vWjgS7zk1VNUh22gPNK0H+oeNq2vCoQR3Z2I8TY51mJVeMtkTRmwXKjM7dzK/zrjQgfBhTl8cPp
io01TJF5CdF6cizSGAcDsCR7i7D/x2XyR/UBL0E1ykp1euOIwP46HbpdZLThbnlVo+2i2xs42dUG
Jebkb0suKAwCCYBbD5gcObnVpVhYOAkgoGn8sgY1q3eia5RwA/Nfe2zdvvhe9xT1Qs8GvuzuW4mc
yCV87UnpgMSDgjqQL7pRaCqsjpEJoS8zwwLzdzuNVvioO63zrAzaTCKW1fcDOuwxrQRk12PZZd+5
naYLN/VJyoVoBrWDD2w2T7D12KdzpeU8XJJX0nsNMmtmhJsyR5fd6xX7i5LPpeObjVteMqJfH9gL
pWfJ82xS7iXpXt27qVO1Y1mr1uukKNaumqfquhROuUfZYfzqmhUqB+evQGN1KNIvwFNksSymwLWY
xx0f2F2Kyk1gj+5rWEb2fLAnFH6U5Y6+ADRZJxQUgehy0cZcPBYtOjPHcVRFwYazIQ6VImSSx6Z/
MoswexdlZ2p/ec0usUhbKBZSbAUtvQzyHxtHTEaAX9AQvKpFgbx+M7c3DSauPunT5Fd9XVyIt24B
WR8BF643pBkgJWsgWupECPy6hfvqpqZ8tPHiuw+cctr06tBeYxRgh8CSqBlkgD+vgeS9wAVXrs5P
5MmT+ONH2DxDYdNRgF9zwepeK0E6p+5rVnWi3qBJtDgb2M532fbTzTA5xha77+RtGMPgXaB8fZ+a
uYpQeIak0Pnfsj65/vspdFOQA6FmvHhm/jkBad6p49z27isWYp117fY9ig59NzvoJw+94CzRqvmm
wKr1Ueum8PF89NMlvWiQ/L/oSx7wx/SbqMljraoFr9WQo9fbOFPo69K5OO2ne5U44A44IZcaxJqh
NeliHOhwMODo+X0z3FrbWXNr7rkah4MVoTJ//rs+i2ctz/BFagQQ0eqRVPSONbnu5LyOg6k/IUrm
bNxpGnzYUsbPtqqjC8v6sy0LtJfMmE3LM3kZ5z/GsQeTBaIyxBEkrM0HMdbhv7nEMAaPBRwo/v7b
6L1TaoCdRWdstWKSmoywFhGxZG+P+6Kz0kOhR87swdV2kdBJTf37+ZCfLBOhohoDEwy8JAi048+D
Fz04SlwEr0qgdUDcLD5wpyZc5Re+7ZPdQKBl0sDZwTRYPfrKjEKGUc7Ba6OWBUJTgfsy66WytaIu
uBJoZflVEdRPeG5csr3/ZAaXV4YJSpYWFdWb409ECHSOjApjEE0fpLtHWRprFVSj5q069tl8IWtY
35nsemC4i380NVleHKuswYpEq6RaqLxCIsYvgIIsbgaNsORbUCKfLxYh6VB3g+fz8/jJtuCQh/RD
ZYxVelJ3loZFhdlkeLEqeEvaor/iqYiKGCbWWwxmqwvT+Vk8yN9gunjCEXPVK6YZWKeaOimvilUj
lT/22uKCMqVbxYniW4NRuGQX/tk0oixJX4F3Kh3u1TTSdordINCU17CaZbhxrCTwEYqNcz+XWGic
H87PtgUUFVAwvJV4xK1mEbci2ZSyD15zA3LTFtm96lnTRgxVzsf5bLWQd/Deh0LAclnteLevsRia
7eDVzsLuehbDtE0WewmwcsGtXc3pdT3N/9f++v+Xybtc1NioUd1ePPbAbq+2IiTCwk2aLnxTeCn4
RlqDAA1y60pKrcJMpTPuShHF+7/9UpiSS2eaBioiumsA4BD0uPmpVvjWRRJxwsxEYacD4dMilxdW
t9gluJBXRGBszsc9ncmFoUkGRF0Lgs4ay0XFuh5DabMnklavvYqJICWhZPT7fJzT5ckBSruf4XRZ
Oeu6tNXFVobtmXwbB9u91ads8uLBtr4aQrmEmfosFDKyQNWhTtJrEscHWhZGSazi7kKoIbudFBE/
yayvyCeL9K+PFYtdzsEC6IQUZp0Yh1UjGwAOfJWr53eZ0ijXwK/ZCr28xQis2J0fxNPtQDiAwcsZ
ylm25moYAX4fuO1EbyhTmZsI7eNnV4FSn7lxdBgUXeDFVVySJFw/sxhEOigQeGhdUOZbf6OJ90Vu
5EX0pgLC3esUXTa6kekY3iT6FyrM7bbAzPcfSaFs6yZIcZ3/5s9mk9RiKYWxbCjCHc9mEFWTXSHO
90Z1rr/mmox9w87Tr/bcR9fnQ50e2ux9Ktng3tgLrNbjUGbh9OZsVdlbM6Z6tVWzqEgeADIp4jsV
qvYxLIWFhcjfB6UWxkbjMUlqs7opsjJJsOgoijdtqMO9GhbuI3Uh/XYac3kFP+4v0aJ8IZAb/mYN
kUVBITj+yNy15trgefOm17bpmaqIBq8cmnaDDZvxO6ZMfOHGP53A5RakIUWhb9FnWDKfPzJEwGhx
HnZj+qZOYkYOIrS/9xGSKI3Wz+LCYH4Sizcd6h0gCpbbfhWLNAJBw6FM3tAF1eenKal5/gdukCnX
GAMUT+en7iTa8o7TYFB+FL9PhtKpRVgOetS+jWh04mgIo04jQeXyVfT+f4jFywyExFLqoBh2PIrY
FZSWOkfdm66iQtSqVhpsuRP1zdAo0aUWxMk5wyOc2uzyMqO2wjvxOBjKrVNdBWJ8c8emudUDPAkg
9Jv3Yx9f9268xQsvubD3lt//Z00YcQfaV8CJKQCo9NpW31eUTpCnYSze1EQlfWntxSpeUCu88O47
nTPK+TSROKyhk0BrOf40N+khzaBY8NbSoxi8EZ+gGzkGfeun6OZcWI7LOB1/1PLERpIEVge30Rpp
rzWmIjU42L9SswNkL3PzO6SD2EcFGD1IBUMvfQrcbZiI/Nf5pXlSbUA5EDdYag1ct+zydYamjxaC
xWjo/aZkar1EdVYeeFlNX6vYCG4Q7x1+lWqnPKFpMN5AjnL+Edk0XBjrNQGXCpW5iMoCgwfrCVJA
Px7sKFfGoJjN9h1icI3ushUvZlNRF1bUxfCju0kjVXtWXH02vitGJgHFTbp2lQ1mnVAzzsQLWu1B
fJ2qWqFeuEtPEAxkW4sAH57rvJKxol79OD0C7NmmpnivMCr72huB/qKAtHqm4l1n2AOi+TdSPYJ1
JMxDhY+SjSycoj3MWlgsyYTR/1PPyfhDtVSIjBemT6xWzvLj2BKQMpe0AoTH8chptZO2vTaLd7Vu
3TtcMMJnzVRS3CAaR78fMKxG77GtXNsbKNfjg4y5iNz0dTlctYYcMEJCbNy8MJ/r+3H5UTyEyQR4
1Sxaecc/yu7JE3v00d/nKR3fzUorfpspVVWDWfsq8M+6NArLFPy5f6hvkg5/wLIxy4BtcBxwdMwI
97PRfo+LWsULcMhbhIBttEQq2YT3RVPm6q2NDbhnpHHnbAqu6q9Y0PVeoWvZr3win9lJ0WZ/Z0Cx
YB0o/S6PdR5AJiCL1Ug4abEg/rXgV9KZL0qClqKHNQPCLXZeXmVx/X5+OazPY8LRW8f0kKXGg2Rd
qwzcrqm6QoTvIZcAtoKYFcIEVg51iW7goOf9jTE48sLorw+vj6BQ9qnw2/Do18mmO7Wy7JGvfQeM
m/itLo09LS/XD81Ce+jcUtuPZqNdN5ihXnj1na4zYAxwOxbYLFCpNV5mmGVlmp0Svk9aPPxbLpY/
Mo70g9GNyWZ05NVfji4wa0NfQGLcdjDyVxkYmZIaRXEco6qPTZin90X+NuodFq9unw0edS199OC7
XXpnmuvVvUDVSX+YWR1Y8rogrGkzDkJOlLzXKVunyheynlsHmLNY3Hub8x95MqYEo7Wpgl5hOkkh
jrdSWdsCE4QueQdaEeGTmbaFArGR6kcetcp2sCZ0zs6H/OT7qOMvkmPggsglVmcY5i8xjfI+ezex
27mqA8c5ZHMOvyICwvq/hAKAu+hYLAfG8dfNWHGXiVpm7zLFyDFzNQUZcyEwGk0oEFz4rk+GEukk
sj5emKgKrm20qUIihavU+TvoRenjJK1fdTSj9tPUKw9ZMV8qtnwaD24ayBdqICdKmpAdEy3WouI9
is2w8eyyqNprVYzmIayxXfXK0tAvQCdP9j5Yl2U3LMcN+ND11CWSnryS2Nm7FccjhIOq3NZFbHl1
lwC4URvR3laGmewWnadLSdMny4brRYc0sqQtKGMdz+UEMTOGZ5S/y24scg8MS3HVVEMc0enOrIfz
C+eTsSUYzxLOcXL5tYBUjm12lupN8T7nib4tDKvbAikc932gh/4w4bnzP8Tj5lzIKhQ/1wObCdHJ
MhuL966OrSsKEslmnuvsgYsrv2q45i+0A04HE7M3vAv4m6ecttYWrcbFuSrTkvfZHtSvVdhVGwrM
0wOF/EvY8dOUkyQKry8eznBKKWWtzlGIs4lGspS+h05VOl4+i3SHP6P1w22QMHamudhUsVqBnOr1
e2vAPKPp5+pCC/F0QvkRi/YYYpgqE7vK6qhKTmo8FWxOe473ZlLghWrk+i97LJFwc4u/ResQCfkq
AIILWQ7FrNW5GuhdX7bKnL83k/HSdFV7FepcXOVsbyKeSrvzy+d0OoGG0YmlLIn5nbrWr+pE3yU6
LgLvemIEXyJ1VnZJ7EbXht6//30kkISkHTT3ARavMpwIRd6pVer+PRhEeTsLV26HPox2GbpE+/Oh
VtkNsC6UEkDHAmHQYCC5y2H0R4FgmpvUjpVM/A7zwtiXWiO2VNXCf8oQmaDMMcNNINXmEmnl06gL
pIxzTl8g1MdRB4CaQytb7TeEB8PYtk4l/mmNttuD0NHf9FKkP7p6McA4/7Gr9bl8LMUQWjw85rn+
1+9POrMgohE5/z2JCeqzlQf611DP5aPMmgA33KS+xO1artk/kuj/ItrsS9rdnAHrcqg16nYuwlz/
jfFBig1jMf8jYlu5UOX59LuWryLHQBRgDc/LWgqTea7pv1twPNdaqgCTHJS4x+snV6QPxVvr/g63
xod9VOe5onhikm+vLgpn7Eackwz9N0y8Ydwu/872eNZC4Yg6QFIzCcf5yVttv/8icnrDXaBKyNv2
eM2UVQ5UWKTGbyCI0bbBUvk6kl2/U3pD2Z4PdTqePLboA9CK4C/acsehusGNYHsbEuJkOGF6Ozcz
jN8GtzleNRnUCb17/euIi8CHyr0EdIN/jiNqoVMMJsgZTNjixr3pHPcx5tXrbuLaUGl9Zl1yISc9
3YJQABlHrnku/BNhjymICyUxesihOH+pyl0HEcUXlTL9blIUfk0lCl900HD5y/kvXS6i4x2xGCsA
3eENixTAGkjsJqa0XHwMQg/Up3oXjp28NifFwX6kDH9glqg99GK0Ya81xsHCW+HvTDjhOgG/QBRr
uSkXBYZ1utoKt7datcCBLoHdfYXDVHDPKOMGbxSXGCIn2/9DGRdiCnEoe+mrXVLmxaAojd2H9Fum
zAexjYVZX2bhJe26k9kkECQb1g80Kvbj8ud/HOP2UI1TjfAIKzbI5mSLYaAhNmmL7TyecFyhHoi6
NrzpxFAWF06fDxDu0ZQSnDxuqRzSp+CcOw6OEqYcyllnKQXQl6YdzhlSHGRahg9Rppujlzp2q4IN
B2y4wcpJdW+0IIieYSHNhV/FoYUzNBakrSdQQecVOGrkKpikgu43HvCRjQof76HW8EDKWsW2Htwg
ejERHVMerbqU+Y0ZIynpFV0E2hCnw4m8WBvzuiq9AG5oNPqGHjqvfTTkzzKTBiZGs13r3RYhRgdz
JYpAM3yhGkPw5/Or/ZN5gV9PIwwmDAzp9aFFRbnS01HXQs9ys+Y6xzfzTjeqzJfoGf7kITg+N9ht
XGIGrJ4QtBlQteYMY4fzvOYZcTwjvVmkgdFkAqNMKETN9VAVU+0PfaNrh7Ts7fQGrtRwwNapzLYV
TZBL74iTExQKDDVX3kssRkQUVhmMBc0Les+gS68FcYapmNFjFVqB5Vf9ws27V8sIL1HETz6amCgz
IWFH5rSUfY8/GqT4qDW9QkzDLH4VfY2vx+KSKAUK/gKlqr0Jun9njbN1YQd88rVk3QgVcfUudIzV
Y5vnUWK6iaA9NdXRld2GVXIVCjGHX1tUI4zbgiw4u5Brn6wseuQUoyhuM8wcZMtv+mPHa6HRxR2F
whgErmF4rZ1Yra/VppZ52RCWvoKH8l0NgCW4cHF81NeOtjsvGjCQC7MPJAmU3+PIk90XbqbrUExa
tW/zm5HnZFP7JUKd6Y+2SulkF0antVfOmBhR69sO8J3b0Yry7s7OB67wHS/qWezqxEnuO4x4pafV
Ahh6pmRduXHc1thLklV4fGUzL3jpKAtjDypvaP+SSWp1G4P0WL22dR6r0jfp2QUHt2U3C9wSbdyF
kxYDka2RZWr0xUoosmxSs6nLDUbs4GLP7/F1YgIcinYlq45/AQJeY3ET8meVd4/4MbjdxhTf3RQd
lunb+SDr6V4HWQ160g2tji6p+KF/U7xA8XD8i+7dC2tqvY7XQVaPyFZaKVX2UPzg6ebpmh8qN3V0
7Vyye1k/VulsQXuFKAcPgRaevX5JtUDd7TlHhEBL6vBBE0rtG5Feb3hCcw1LRd0W2QyxRDOKXUfL
7abOwZmdH9DVrH38BsQqeAQAoVkonMerWM2HEABviepCJs1tpfY9ngNzSqMI0+bzoVZZwEeo5cGx
FDjJl9c2TmWniKDGO3InAje5G8YpPMwxlqrno6xWyH9ReAEswqtkOWseoDK6uWM1iKlUhTR2Mgpi
P8HTaadwiR5CKzMOGCpeEt7/bBQ/1KMx6wLVugY+Wdzgke0wkyMz7Xdpnt7gFxHhT4Wr5vnvWy3O
j+/jPuNmA6DjAGA7njAnyFS34YxBRSpWNyD8FV+z42YTlVV0y6K9JEX/2Xii07I83AD5c5Iex9MD
HB8Xy5pdDbHuXrTFwhrRgu2QwEzQg2L0Oiv5yxrDfx/JScKDnH2BrMpx0ExMVlxhVrcbHBKgqk1q
ri9AOipusru/Hk9jQfBT06C/A+/mOBQGYqPoayl2ZqpMhUcBacLiCfDgv1gfG5vQtOsL9bBPRpSI
hMPSDY3GtYxkZsXzUAGz3g1hOG7COp6xGhP2HkPf+lZM8ufEpXN1/is/WaAsS2JxZS3d0NU2l+DU
rI5ZRlwlDX2rN+LdYHNRW3F2Ccu5zM0f9+Iyd3wX/aiFy7Uwn48HtFRHQyRuoO50fJV3iV4WG26s
YqOXab146c67xpnLbRAMl7L/zz6Sc3Qp9IMroXNzHBnC05RHXYbJSBRkG8x9Wq8xCqTPXOeSkMIn
u3AhnUNKgAZAtrO6ItzOaS09wTolLkP8Rapx9uOuz+6FbOiPKu0l7dHPPg3U/pLp4AhBzONPW7p7
YUfNfxcuC8eaaD8GRpBd4Tjw6+9XyoLCo9vHxQQm7zhSjLqvrSY5HyWnXPzivdZZjxpvEM2jgDI/
n492Oo6I1HH9cAFReUPU+DgadWehJy4HdQkMcqcYbgKwI8JkcYrSGzVFF/x8vNNx5H3IWUaCwtkC
pPM4Xouo/0yZ29h1UjWvjBSbASnm6qflBPLr+VCfXO9LLHBArEXwF2tecmdZOcp8nUGqbZdm61uD
naJiEkZ2Xe37sYnDndniJP3FqmlcZ/7Yiax/Kh2sy6940wTh9fkfdHruUEpY4LIUiNDDXqO8SlTW
K4odCLWGQWBWHhdiEr6OljFnG3Pqw2yLvi1eSnYfJdqF2J/MM10jED0I5Cz+Ysuf/5Gm02YtNRAu
5i5MeH9zgzjiJpfC2WHIXfk2DmD++Y89PYU+DljgFfRUYPKsJjqN5oEMJHd3XVMku27qo+fA6fNr
qMLqNq6U5i7Tg8AD81pcON7XiBMOQLIA0Io0yzgBUTU5/lZpt3qWdyO2SrJUIUOHzH1f4cUTk9bD
bdXHQ5bjEh2ZuXWrjqP6WPVlsS/mcXgy7GqkdziLC4vxdPzhf9C1WuTQIIKsYYU9JuyATQqyIqOQ
B1M03TaZ6vwgIR59KU3n8fzofxYOZB/FrUUJCVrg8RDA2OOW6xDqVZDm/VaJNBF+7PRJCTitn7dV
arjp/nzI0529YFKRA6ENQiq9lkRkMh2KLqG+0xOZNx5AX6zOGwB3ux6C4iXzhzV/mEkGhbo0s6ld
cCKvIYzwh0nNQi7UponqjeGUo2c1nfg6tnMOladvN+YMLZvOXvbK4flMJcr2sxGNc7OwigvffppZ
Ly8uyvaAABd90WXn/7G7ssTRxo63464MsxaJIndKfGxY5SX+2Om0EodVjfYcTTbqh8dx6Ln2fSqR
nYzyST5laCAcrFTLDgB+kbtPndfzU/rJZyFZ8sGrXEy616YXTWLloTQweUpGxliipvfFkYX6cD7K
JwuHr+FGWGTusPZdrdXSacNyzlWkJtPYeGpHmWaemwzDocvhp3nng52ewaADuFTZidQrGMzjEZyq
ZKKXECDc2Uj5IhXXfKFAHM7X6LQqzZZrYlT2UW0k5YXz8JOvRCaU45ArffFCEseBW81ul2RteRHN
3cGURo1iCL1CfHsV9fv5j/xkmRDro5m9YHzX/UhHQ7sPaJqxgw2d3UgOy02sl+i+aXTwpJ1cEtD6
NN4iy840svnXl3rjWKPTweXcWQlEjDR20hubXOXaqRJjI4AUb/+H7+PZvqgOLcTf1SSS0dZW3U7G
Ts9ia+vSRNsVSWD7lECaDZJP7aUbZZmco5Sa+5rNTd5Cu2VxzDyePD2ZpO5UDipGNQXbXZm39jcl
GqHaQy1utqqDRpuHEYQRogIDEXhjpw0sqgl5djXXcE4qLx45J+uJn0RviAOXVbUUV49/0owLVG1i
fLbLef2hbS+mbT5inJDa06UWzcn0EoqvBpyOWsMiS3IcSsY1aB16RjvU0MsvYdmNezmPctsu2nM9
xd8LHbaTY4d4C/8NYBTwVSDxx/HMKAiUApeEXStq7H6bDO15b5609i9pBR+nAE8kqA1008F8rT4s
MTISwz4Re7ZmvGtHI95PSAhtOcl/nF+xJ58EUnDBJCxgL5Lttac1kmeNFaLJtNexl/zGojFvMAuU
F5qhp1H4X1P+XQ4YdXFWPR64aLYFHmuNudeQQsm2UGAEpfdgTMfGuXCOniw/mp+0XNl+Sy8bNaTj
ULOeGu1YtM4ik5C8IfxsXQX5VG60RB0ucfxP1t8CoAYhtxAjFnTX6rNSm3JyoVfOPkoMdJ1Bw8JZ
VvTbQG8PqaoEF6rop6O4sD84qBeiCX3J1arokw4Ua106e8Oaxi2CpPMhqIxLLOwP8PWfZwrO7ou9
4GJ+S7EMQZvjEewtG0su1Mk2A3oFFmXOOs3rawzHUUNx41KEPURo0x7u2CEMqcBfMaDjW0j9Bo9A
K/VaSv0ud0hjp95Qo/zgpwkELy8cm6neaTji/aw6EzhcGdbfaIw59yCg9AczSIyUfDidvmNl1R2C
xBLfhhHBLC/sckfzwXCLyBvi0HxDPKrsfNy31bvRUccXOQgn21RIth5auFzGxhZTQpW5Fu58QwmL
8y8xylagdDIFumfZtfoYDgL3RFfgpPxFLfq2v4XBpI9bYE/WL5e2ROYLacinoE6Hl0zMEvsCm9rI
bdgYQeVx+ICnCcw2/FI0/dDuusxW+p1lVtG8oUufFTvbCDNEcRI1trfWAMjgwQEU+2voiizfI73u
0F8LNM3rzXEefukhxsabcGQ3bgdDj4aOjpuJhpNfpxT1N6kRj1l500H6JYmzUIn3DMreltxrtPp0
nU5SWAc5ojBJl93nTRrKbViHZvCuG+iAbEk8asOP1EjPrttynB3fkVmlNX5kKHXFEBodxQPS0aja
oYznZq6nOqgKKztUZuLxusjbcXzPysqsqL7pbs9x1E3Tjz6woUF68Gtqd98oPQ6u58+oZRsdLUjK
G+y0pUlME5cS5/GCRG941uBzhtsojAsk8FCjzPBzSD1U1uYdKFXHCwsEvnIlp/cJdeJC/PU2J6En
AWRbcKRQYFkb7/ZzU0wgjuJtYI3FTWs3L0Hf5TvLUaqdLYpLWlIfFlt/fi9vf04uLrXFkR7979X3
opEl01na8U2oZ2WwG1yBgsk81sLcFrmpG5tZZtFwbYhSmNd2UznttgGAfYDh2rlw98Fs7G0jjuZd
H1RqsK2qWnW8rDKmyQubyEG7q5G29IBajOpd0alJ8A3EMyamek5q+2UaQ/WGdopeeRkY04qtbGSP
GWl4/6MNba3YimoQ7cayE6oWpp6ARqiRQFJ9FIW04D7ri6LZIDGZI9Rjh2RCdDHy+t8GjxB7FyWK
RCwdS9ynUgxtcp9gK3erKWVFS4Uj5VXto97Y1hX4ji9uLTV9P7Sq1K5ELJLfmhEnZu6pFU8sj1Mj
dh8GW5TI+vXhv8xUZvkwt+a7WGui/g6Jpnk7DPDjvgGeTtQDv3WMXhMTYeV/wlgJ59t2nhp9H+iV
XewBI9r4IOUJJuBXVgLAi4ZpMzxEY547+0lxixSv91G/cwttin7pM7R+3rP4QSQ0YVxja6JUrXhx
h0689C0TS2PP0uIaFkICyUU8V3Q+x/JqiOhuXzlVOkd7NIpCDQ+V0LVbLxqs2bwRvE0V6BJuFT7o
U6yO3yxaW79a0jrtQM1MC/flWLpAGRyRZjDIKuCgRm05/fP5jcfTbbX1aJTQhlrKAtDvF0TI8dZr
ZDQIjrzihk64VjV+RS3H3mHpzYaXSlGErQcD0613jp1ZT+kYjL/dkGPhocxR+/OSAv8ur0EWofBa
yjvd1Wzn0avq5PJLWHCRbzOoLb2PeGhpbCM2RKh7SCXind3G4yTQRZYiv2eND7GfZ6qovXJCJ5L5
gpT40CvhUD5ieqZkO9PJgmILC9SM/LzK9Ro8xaCq0W1f21ritZM6F52vorsz7gpEi5M7JYujaJtX
mdNH6E4W0vlhTI0x/2sps2M+izotXp1G6rbfGVrXXDtRCCini1V9cnzOA5F+caegd94jaFIlB5HV
xNOX1koL7Wbqkm6bATKNdy4Sd2hagvPTI9/Graf5SWvP9qe0DDKvl6hD3cSzNMuM88ycMBwJqira
RHNfzJ4maeDuYsqAXwxRuM0XYGx58K9lZb3loeWMuE7U2cW0i0N2912QwvnbLiS81g8iPb4Jmlrp
uD8zGE2PAzpNnScQNrF3ZgQeJDGpxDzWw5BfTa4cEx8plE69nnLFCQ7IHruPiplJJ/GcehwgHAhR
T4ova7uNvyfCFs+Ag4Nu8oea3Vf4sD5kvcnSNlM3KuD9aROkZWJu7MIxFZ/GhiwsvxHcdV6OipyD
WQ1U6xk9SID4gwc9MlLv1VwG9ps96wrQo0kvsm2LHtugejgwxekjiYv5z1jlTfJE4XneKLkWO8Bb
nPCtTlPta9mFvXbN8KvTprLH+Lll/4RXOgyJBcBk25WyCcxZ7HU1juEnWQVkz3IM9eeg0SPTk0EX
bbg69WofNfk8veQAZbX7Bm3D6aV0G51p0sSYfhkTiUwytpHjU9iBMvCF2g4bTL7oy7Z9ml+FhSjk
ZhrKkHUcRNLEQ90JYuGlg5mn33NlCn4aStnq91GrAZ+L4kGVO6spsytzUCbxBER4im6bwXGpG5V9
ET0FepPFYj+keN9euzWrv/PqCGZ8taH+k2Tb2Rjy6WnWRvPd4A+xbTBmFMI8PdK4gDw3Rmhxn4dc
c1dhpcnA2k5G3Rh+HCNt9GLPtG9+DEFgKCTnMOLHg0RfxLiRs3TsXa4l+m2t2M1wNZWIdN9Jt7L1
wxwomQaSKi57utIyAVIzO6O7FUUn0l/0z3r3wP/LJFkFj1xuVbuy9501hWkJFFKOKI6HSjT7xYKm
8PSkacqfvQYqaNs0MCHVgEbAW1+WUbOR2dyGj0qn1/8YWoVEbg5+dNpPgzAK3y1ldOgg4Ux3NaBh
pNtSbpdt2mrKNTUNheSv78mhva5yXRTLJzXvdupiLjhSgM/kM6COtLiLh6z7XuWuUH6Tg+k5sLug
KG/geA+aN8aq9itUZaz8H8rOa7dtLQvDT0SAvdySapbkIjvFyQ2Rk8LeNssm+fTzMXMTU4GFDDCY
gwRzJFK7rPWvv9wAYdYlBlZly7yf8Tc5DgsZ6u05m5qQp5WmVY8Y0uX5XptDhCGZw2huxOi81bSg
64WivNw639fHOx8LNkJJA2Ebk7BVQxtNcAzisbaOGeVieXHFLLwpABgR3w09ju0HSwwoRrIEzsFW
wVFtxDO24DQzR8Wan7yxY8u4eNj9sqZpRjVdlUPX+6G1OPXNStj+J+HTZ9LvJKbwZN5r7tn0nEbf
FEPfD9kNcPn3NP1N5cRAZZmAg8EunbO66pBMOrJsZL5+dLU2IkfZqPr8Tu81T2xw/88om6s2+ZaX
lfvRLK0Galfh1M6Ta04GnQCuUuFZKaNEXVobzWz8igF0+EyTlZKzGkW64VO5F8ZWIbhV+9xmXXo0
q1qzXkoTkz7X6rTO1xKPJHi77otbYTS/eRBvHw8G9oLTQy6GNLcOpvQ6GG1hZAxHSVxJvctLVb3v
bTrpuhPlYzqpmbftoD0lvheNIe6GavtFTGVlbKYy7o6KO30xme38JKgGsSYuF8NHsx9+uLDob8U9
XxUOoDLQ2nRorNzaAJtvF7TJwFU47SSPaLemGilz3aaVH6U1s2h/ZEG1AV4z6oOjyrHaLek0+d37
i/t6S+HURsFIWfobEVj+/g/o2+xjxqChrR47MM+PDLE6SNgD1hB9ypUzRgW16/ufqK0bFYwLyOPD
DAJ1EOy+NfbAo3a1q5T2EZ5HqsK+qCu4kwPNxcmpjdR9IC+tUAOUCu5R0YFCJl9MujMHWu9koe7j
Weg5F0Tgc+EjZcoHHJVsNyVGysJ9bJR9ogdUsPmDzT/VDyJnRnXjGdYwNGmrWC8Ad/+GvEEB3r41
zPScDEWhe4xaV97VFESP4PDeWTQIXXshMYsnWfMWkHL9qYCwv42BFpDWXe9bz+gR9PfAvzViC2sv
UuHJQyWdwX2K8imPP2Se0blnV0v0W3Pm3yvxzaZi6rV4/vMYtJaoWN8+McoqBWyoLk5tpnpnV7oY
o3REhkaXhLHok9I0svbTxsAPSmtrS3+Ms6a1dmY0haWPhYM6HPjxkocpTQdR+lMjrHw/Fnr+OkY6
0YxGWpMHSH9T/mp5RmNXZ2Ht3ZDEXa08VOIQO2E2sPIWBdfbh4jaNu51tVSOjt3vJg9qurS66Sd3
ifXEXRhtJy3ukSRb1s/JmsMb8J5xtds9RGqQcugWuE+u/HP0IanLeZyz0zAbjbaJvUie866xQWso
PQqs/zMIcyMq3ebFAS5tuPmt9kkfZmsMwjorsIJFuRttdYcCNwyGuQiL/1xUG/eTE7rVLptpOYMK
KwukNjHcNOShnNFi8s3e1bsnSZrceYLoOfqjaYbKdlBrclj8klyLH6almHSi42QTndFpdrdNGiOO
TkysPP0Er1+6/tRmtYKal1Y5RbAkbTcAsvLQdVvo8MnHw2Rb3d84L5bN9Hbp8bPB1gLphSjK/7z9
1Uo5ewBjanqSdjTOvoGq+ai1s3wAQa/24ADpyWM27qta9KMeXe1I1Gf37f0vsV45i1iLJh7SP0Yo
sJdW38Gr6iQK7X44lYJJ0F0eUov47HEtPTLTA9s0jNRWN6YmpLFTrEpNTmZSqfnun78GE3Hk1CYH
gQsN4e2rGOdZam4ed6fMgWaO4tcZg75WtTGw9LjQ/NhNuq0VZcr9MBa5j8dndWMR/4ZV/vw1eBMY
s0DS5+JaOI+rNyG8GEguiZuTDOfI3ced181+O7jCvZu7Hs4s5PqhOdNiif/MBtr2trDN6iHrxl5g
8jc0zrHJo4gYoQFy7a4XySA2AtFh1kEE1if4voPap7uUSLNzNavlSPYFjMfjICv3VJphOPqKk9fH
1ouEpDmCnm/v8IFU9qGCQe2NWdUaKOdxmcIvD8rlCslz1dpLTTfmCHnZSXHt76PqKsMmjbPPcdPV
5o3q9momvnwW+AEEA35f5n6rz0rTzs0T+rsTOTrfR+JgTT/Mi8TaYgGf7OsebNRPhOFUO1F2xUcZ
YhcxJ0X/BURugJx/e++tq4NFvM90haUP64QSZVUpTgCaUkypOCkwX5Og65CglGXWdIFqAWEGepvM
3o279TfT4O0KW2yiqEpY3xwe63Kb48RWx6brT8lCHTjZVl4bB5z32uEgs04ffLNqiiE5taoSKS8T
Ub71Y2Oq8yab8i5/xTlPFq8eQMdjEntKtC3RCZ1SKlld+JkOi/bs2HMe7lOA+86f7chJNmWWpaRt
YRjOdWWUibQeiJ3M5AXhD/ctLW33qiDsUVKSUAq9CoaBUxrMxhzdB9UioerGurvClHj1UKywVoeq
tDA4V4uhlqFiltFQnbCz7x6m2FIjKCdtnR80hpOu34WZFm2E1TazX/Zd/X1uSAneaSkSocBtWZ9H
pCTqJoHrkQR1asefUNJU02GcNSXd1JNu3A1W2N/KEVnb0yLoW4Ig6TCW7EmmcqtuqSuZ/ceyEifH
YfE+thWX+n0SAwxr2lTlpybTrAd1Fla4V3RsdB9R3mVt0Bt2Nu7GMkucz+8fmn/ZV9BZAIph8DB0
Bit+e2rqQp3cDCIEp6ZRn0Z7gD2JM/uTplWPfePGTxIl0BPlvX4nLKtJfbUejXohsY6fIwFd8sYK
/8uuQq6KmwJM0oW3t/ppx7gIpexz49SCIQP1zLb0Ha2c92bDqH9WmUDf+MQrLh1Ey4Uxy5h0ERmw
od++gqofci1U1O5koABGwlM75RgYXZGoG37Moi59YUq9fdYQIXR4QYKwbhTgIug2WW5YN36R6xfA
4/MlbH4UWur1t5GOGUZqbYuT1Tp2cpfPzL82amQO9n9I3ZN601aFqdy9vwyWt/rHsUKFANcIvvCy
o1D1rDMgyHAfOSxtpgP2hMGeNvXzB2VqOouKIhG3lEt/+TSmMA7Tc1psapZVqUlYccnR4CySAG0u
t3OOJysKWq8/GkWe/nr/0VYjTx5NQwoBt5xxLpvu9wb4o4nLJnuw6mw2t3M3C2BDxiJMJBXjBtB9
/UwsHfgv9CDIhaBUv11EtWeNTgixfpvgkCHvB43ogs+yZ559mEw3DG/gLutGfhnv0HQgaF26eJSy
Sz39x2NNKnluoZXaSA8RzWACQPpARnfYhy59Hief3EslGqK7QqMGEwFGtP2w8fow/09Z2C5bhjxx
5oeSlTVsCxP9bbMRJSnVwWDWZLbijNHUqe8OSqVr+/d/k/U5yLdnlv/bVMBcjOx+e1f9+e0H4GvH
nO1L69mYQ3AQpOCIplegzY3v58ouvio9KqI5TF37gMYzfy7qWr7Wpp62N6q25Zf5Y+0v32Xx0oNV
AL+Psfiqbuwn1Sqr0oyfy8hpNT8yIzuI81H7KkXsvMTj6AA4evkNIshqm/Opi5qD/7DjGIysxyJl
2lEjyGG4uLIMf4R9XHwIFXee/1NKkn82+WDK6Yb06C9vnc90MfTU8K/gEloddGUBsQZ0Xr1M/Dbe
XT3Cwj7VZlW6hV+Gue4C/BeZvQ/bqKhInBrtvP6icNPPm8mTkSCOolOHW/Yvq/ZheROLUdly2KHI
sNfS1no2w3wcWsLRs3nbOflkByyOO6mnphWM5AIdyW7hJAIAL41DDAdK3Coul5/4jyXA6YeLD/cy
HkKLc/Paxy5zcL/MplC7lI0WJb5eD4m9F7UyK68EgqhPc1fKcpuIQQxBG09t/DGEC1IcS8QIanY0
4qzSfGjlVrGJ0Cirt8bXv+fTb78gBwXILsNjWnS+6NvdLipB3Jja2TAOGm1Oj+gtPLTARUOioS9j
tVDOppjwewZm9+LS1/rZ0YJUgNVcVFd6w07AA2DmBI/K5Iorjbx80Usjak8hoS93c8Wt+0tACEGk
3Sgg/3D30AnvijSSoS96QkCA+8pQD8dAM0X3UoxkgDHFn+rE3eR1jZfwRo8U7aAVkyV3ozZ5xWPo
lXW2U7wIx+2+dofp4jbCBgxRcKbYioFaaJvmkaUcqzCxRIBQUX6wBhSd23wgIUYP4mJKuwcG9Lp5
qTM9Yv6cK6kkwacdJwuvgAbsy47Duj/oI5GOCsJo5Zlvlb+COTHWl/ygJLsQAUSFrGZTceyb8QGe
vlk8hVWJivZWObHsotVvhTULbTDWhKDx606lVip4cWanXWQjh3OJOSd4wzThU50SBxjgY73E8+Hy
LEnh7MONPsqGqXq8TNQIkf7w/lG7wlVY2qjiGLpQ2eFHrq0lXV0lTSwxzOa5m8NHSXzbwQN5DmTe
AnSUYfbLNcvwoA1hdeO0+esHAwGCibHFOU/eLllFmrWelbV4Hj0zPjAqK3ynhFTHHxdPqTspry0d
Q+ELcskP7z/zuqJbHprDlSYJQpqD1dNqu8R1zlog3ue5lk7sbdpmSD3wYxiyAdqaLLC7MDc+JIPm
BLNaJ8+SMNPPuZfeCiu8fgeQC/kyOmRGwLU1W19hUCrwgOife4eVThKs7mt5MZ2LYRJ71WySb6lK
wlHe2cqn91/B6lLjDYCC/OavgZ3Db141GnmtM1gtEO+7Wjimu9wa4umcpCI1N8TETshAsV/0q7ry
bh6mv5/q7QbgWbFHQodpwH1eB1+oCZw84bX5s1wGNYDVRpMv3cukajmwzMJ4rDDaK3yS9FRMvz2z
nF/G0aLd6ibPSONNooypPEtlYKhAMyTDCzFV0fhrhMY0pT8nZIryfoKawiQzLWS87yLdIwzZk2F+
Hus+bnw3zvTJt+txjJkmCo0hdVaKUyUjkr/yll247QbGNIWb6lNQqOqI1pEBP2y0RMM7QnfCQdyH
M04GO9DaatgBqShp6odN1rcfKMyqJ9uY5q8hJ2B4saqmsfcjZI9yC9t69hBDqGm7b53EbIK5swmm
jO1edb7PHQIG8lK1OjziB51zOHRC8v814tR+Ct2oOJcpg9f9VHhWG1S6ove8Kl5YdxRd0xI0Clja
b5wBzXpQtLoNM4CxVfMCiT1tn8rQ7YqTHK3UCHT4xUxTK2sItTKIyyJhGjwWY7ZzxOg+ow9xKt+J
Q/E5g9RAE9qm8/jFsgvr69LPu1DO+vYJyk1p7/tkKFLGnCLGWUEOUkBhVeXBLUpFfpLmJA5ZMqbw
qGxDKGcpKfF8t5ZTvLVTxr5cU+UAjSPwtNZMfwjJVHUzZEQAlvtoaszmqysjx35a5ErzE2RnRbuD
EGi1eOt4TrRtqYiMgCrOmJsDmSbqfcoJnDa7Wc7C3AjcW9xgdia29FjVRvdF2JqszghA85NWQQT8
idrMfSplIT/p1TS6vg6BodzgyVR7G72A9KAOuZ5v5jzyDvCRaJICtWAKGXhxDGcBwZh7jJsknPaW
dKuvlVcxD5bunH6mrcw9XDcWGo+dG2UT4EsA0WEPY09NXyt0/N6+nut6IqakgVMnKrf1EK1YcRiI
Scq031qm8PK7yRhzksG0cvivyYso2+AiV9UTh+bgfmxpPI1zHxW9g7AsVhq/ItXGKQ5Nnuq4htvm
cNKcwjFfukkz4ApMYHbJxiw8e3pkIeTFt1anzHkIR72Sd4rlzRhkK0pa751e6QoohzIrTqAMnfUB
AUo0nOdGtVp/wGvw+zxPJIyNsiZZXurYVmXMapMmxpCEJKwteTP1vnCkqX1QYNPM0c7G6P8OwlPZ
6bulqKGiKhz146jULnNFza5DNDShVe1SF0ZH8VBUhSQQxIpBbwMyOtrLYFZp/qTP/WT5fVYo4Q3u
+/UhibCFmTlFOPgdaN7bKwqOLywQO+meIb3oGwhw7jatY/U8qVVMnlafHWtmFv96IbPplr4e8eqC
nq4TjQGnYW+g3SLejkFLUeTJBzd1q++e0wJSV+xn7QSSHT6WHWaZN3iI1xeSZaFipeNgvgjaswKo
C1dtjTk2rAuLedY0v8dkyiDAjQ2K5jOxMYUIp2J4gDWIlmvTJllyy430L5cz1mAaXEjyJxYl6Opy
tttiTu0xSZ7LUaU0wqYoe2yZS92ZRRO+GINqHixjSg52NzsXHLDardIlyo0OdNV+cT+yKcm7WUjr
3M3r3JsxFWPuaVXxnFu4B0ZB1iVTtGd/4csUQWNV7yxN2P9opvf7U/FEWxJMQLH/z5X7o+3NC7Bb
M5/rZ0dV40ulOfHPLiznA9z6/FFtmbP8ezFKGjtW4IsKluZ27ceId9+ipiir59aJypIMwzEbt9C9
TF+QMulsSGd33YepkZ/KSEn3zJXxv4yp5u4FOp6n94uS69VnqwxmwH5YfIAyy3784/FrLOux1dXq
Zymq/Gvb1c25mPCDxe65PmUMcMagiDgV5Kj0N3bdX7Y6NQmqf2AF8m2v6iGHWzofm+rZ6Nv0YegN
dUOAVP9tBFz2p9yit0279Pn9571eZBYFEK8elEsz8Ah6+7y51iiimur0eejhYdZJyi2oSMKV/TGp
d4yKYBi+/4m/n2NVexl4fWrIYTlerja4tAXVQluZlyyZobeWSmWAZpDqMOCWk2Ua4mcr35G8xCiu
a0ys6/wwjL3uM6eBUp9rt1nu4w4H8GNv5kb6AEbBpRyG+vzCN4c8z+FSzLGvVJPh/ZjI64Cim00j
/lFaWExG6/eJoJb714MLcwGIERzSJr8fXNK3rxKJCfas7pC+FE6azxuvtZqDAuVxr9WDenC8pMI4
FogI2mDpNDfe6gqhYLEumB6nFhUF8721p2GWdtIoxjp/Ma1Y7lpFZclQKaGvzZugFEN2KJXMeDRg
JB6VJNVe3v9R1xj98vl0bnQRbJ9Fa7Ossz/2jUPoJGxloT6zW+SSw5p7FSX0YP0cvSG5gFuZfjPj
ELRPG7v80Ndxnvs46jgfIRgUTA4L61/bC84uh7sPNGIRUJnrlc24vVFylMRpluTPBrKFA/HScwit
27QOaTaE52HGC+j9F3G1n/AjZutihIbAXAf/fPseZojkIUi4+dyESuiepsEozmFTQCavGi87SIiq
39//xBWqy5tf7JZ5vYwekQStJ5yxQk3Qj9H03I9K8aFtlOrZSbSUHFKq6/c/6uqEoqDEqYBWfRnD
MD95+3ARWauYp3nRSx3X4nMl9S8yce1TSXtf+H3YZ1ubFPZ/bdL5UASqNKlIyTHOWf2OgiEfLLcm
JH/YiE70bG6gak1FmRdaD3bjOKempOzD2W4abgCg16+WT0asz2AXQIzV/fZ5Z32sxizv45cKbOaA
1AourLYYioUCjdqNe5CBDv+6NwcjJnQsV9hVjI+Xtfv24yoWMz1U4jxTfjTiAnECA7uqJXZborIs
zPan6iDY/zCjrCVoINIKYEdK8JR0236E6bxcsrHfdp2GbkOvlR9u02TJrk2S4km6XhHuDHggwicq
N4HgC8oUH0leaI3c11Snc/2WlOOWSX0cNsR/WEOCIxOyjDsptap/ohrX+u9a4nr5Q2a5jUqXlRFe
8dgtk2+/UxC5HnpC2RNGMk7zqS6S4mNDYHwOCy6xF6h8iOZt1KvNd40DIdtUdiqiYEpbY/BtTumH
VvQIWyisVchEcSl+uq05Ff7Ut3V3b3Wt8iWF49w/QIBsP8WiUl4xVG+/57NmpFuUV/OTbRWhGURD
bHVn1eitZ3Ms5u8Qhmk+C1FqfjYALQeIfKqc2E097P18iuJ7aegJfghqPqVHwgqq5x67su6uLNvZ
2hAb1we1l8Boixg+lT4ReQStmZ4ri62KlVx0cKZJDUiWG5tPzagp3r6P2vqXTN2MXZEjU93nrirj
l5LOXfkpdCy1nyBwpxvKSrKKLS+t1FMIzHKOUiNXyG9Wul/8F+o6Rab87tmDNIidx+LVB7QZPipy
avTPlajLo2i5F46ItAx3m8iwTzdTrPVfDO70aouCCz8AALx2gO4Mt9uvYVxTOPPnZGv3woImrGdV
ZT9MhMwyPVWZcz25dEvjzlVxDDwTZqwnH602LZpNSLc3EhwUGflhxIsNzCBecjkss7IOoioLDX49
sgW/r/oUr72kKPr7ZgI7CQjd1IZPjtVk4RGzqEEftrMeJiQb0G959VecuYfBt5qo/NQjYMs2UzT0
+2FyY+NlrBY6haHnAmoJpWjsU59Ohh/jiryE7IXzSHB05b4C3nv290bAkN1gLtJ9bCLTS4MOv930
RDhaWW2mTpvMc+Gi/7uDh5986yODEN8qShRa+QE76Qp3Tpl+j7imPkfQ9r4WeVkIX1HrcgcJy7Me
0iRy7zuB0GPbhDJ0XoG/K0zrOntyCNKuUag5rH/SwhFVJajHeusHh3/XXnpLjg+9Ajl0A8uYoUHP
4db7hd0xFUsIzXjNkb2pT1k32+HkO4ltP7shoD9cswLESQyeeqAZ5BQBE8hk0/tpFzfTts2SJiEN
3RiJvibt2flYDaPpYafpkKrg81Wxp9vYBSOkwIqV0tiNg8wrP2whRh3qhMXGvsmKces4Ld8Ibohh
3aex6F5FKfvvC+ntR66xuAPJTzue28Frv5ZYYCXnMhzSity1ssb3YbJt30zS0bnL2sIq7tQxVAaq
sTJ5tfqyLX6Ewu1MIIFetwO9T/XvDWrW8JDVvVf62N9W+UbWE7QOLWYuSFY7SibADVmYF9j4tR1k
hpDd97Cdhuw4dE00v6S9lWuHspnwrGKepWT7JhsLy9e7GiUF6xH9g8ttccDeamS8WIkMk4x4yHAw
SpI6UGHIDxuoU8bI2eBE8UYd3NC8U+I+jY6OQ6IJb1BPJ99NCz0EwcsTbdOFwnxw5tGZ0k1aWUmy
o1y1AQrNvH5FKUyuV2+FaEp99ADGjKWWaUxbJdXjXUkBYX3sjLDv74cQOC0oNLcUcCrtvvLNSLc/
ybBBBBaaQtz3vNXe2jQTzP+TUcfavNMHQArfVLS02I2WVW/TVmeMkOEx2QVw3FP72bOhR+QIImLT
DsYmw3FKw5CTyE+kflv+BXqzt9HA/symRP6c07r8aGha2x8Gjx/oIewmZ0RCoc4tZjkkzKErtdpv
9WDoMECMxBmopUSuB5NRG/Fx6lTcgoEK89HZIACr9L2CgMy9xPUoflXSSxXfySvlp4JQf0DEQEz2
tjFC55b3zZqhTEnkOg7mTRSAi4LdMt5epE5ddxBmhubFjeJ4vGtl6d7FDfYCmwxTki73rbq1f0WZ
lzwCdikKEkR2I/7HgvFTD/1vi6g/s4I8YSVtrcYsfmqOIJwjlmHdBRZhwuo+TYQ8O1NS3IoWv66y
Frd3ykeKHagOa4ZeZDuwhLRYvBRYjNXcV723HXPN9RVbHZStacfDJiHqN79RgFy3EBSssMkB5Rky
Xg2FPKEqvLiufjFQFXK1e6Iq9l3vQqKfxy7mxO06qQfJMMlXSVyrxN47i255wl8X0JTO+sKhQ+PH
hGD12zUAsbmstOplRg/yH1axMeynWCJPiyslQFal3v1rUYugmm5/sfOHXrwms5iGNHmbpCfBBojO
bWyl9UY13fJptKb2eYCUiLi56uWNt339nHws9BkbqA3Zr7r8/R8N0yzw5W0jaTwT+EvpNsfxjivF
fcjyuXiw7erl35+SXghIGA+q66YbeutUGnprPMODbL+OU2r5RHz0wQh5aAp6q2wPTaPm/4qmMMPH
k9YDSFtsztaOdFUNbSkd4vzF6mlH/MhrMA2piuERfW6HeH6qFb9juoZusHVvufVcr2dYbDDH4GgB
NVzRT5JCJYy6GNznXtaoqGCxQtHWvSQQhhW3mx5X2kM7Ay4GNUqkz1JiEn3jR/7LV4AFiSMETeHi
prFU/H/8yFAGxEhcRPnSjZniTzLDYVFqpeH4UePVjMjn0o9U6byWnuINGAhYww03hetlxlG4BJVi
4YBuY909geSqQ9Y47QttjrFnqCg7jJo082hGafnc6qL8+P5Cu/pAb+GcEiZBcIUHrLSCbxu1TRXo
3PqL1pvJfSNRKMrEtI5Mdpoj6pBb0QrXWC3AIXwIC1BnAS/XvAOnwtUV/WX4YlVYfTNBsjsuKg/i
iN8rSlTtZJXYH0kicD6Ydg/VXTdk9ahAKLxlnHINgixfhefmEGFfI1F4+3M7FjrHJh3CF7PsJe44
ZvngksOCG0GJDEfLy2Sna6WykZEafsn1MA8STRhf46nXnmuXgI8by+8vX4gsLe4SLsOFyuOsOsrJ
YAzkcr590HBIOKuMQr70OXaDQWKhlcIjq002DUwm4DF9no5RpNGQZB67wdJr9b9uqG/ZlF3tCGyR
rMWa9vdvdRVQk4We1wgtzpnAqGL0W0dxv3VtLr+a8WydOSxeJ6s1Dsj11bssqaxbgVjr5YkPIYRZ
Ru/LUkE/t/qJPOKErLzPxUVpkjo+ImkR+ZNTl257QOeFZS1WhSgC398T6xudD2VXINlD+shcZW2P
W0ZlUqS56z5lGGz86Dq65n3Ln+p7XeUO2NpjIfqdIYtG3Dj213A25x+2VnDG4PSC0K8PILUXUNYU
gHxoLN5/YVfY93U1a+Y21T3pba05Vb7kWDyYQWu3U3zjal2zufA6RGaF2ReaSwiAkDvebggYe0Kg
sI4uVdmM30ZdQYpbzkUdGG2efUGF1e09M1IuXoXN7YjPx8e6H2bfpQC/hV1dnRN8l8XyEo9NeNML
1P32uygNVvhwHfKLViTTcTHL29JFpYcQU6mToUXC9nvPi0LsSNpiH7pz9mkQc2gc3l8Lf/kei820
h8MS1xI6utWdkCaa0UvA4ss0qOWdmKbiwRQjOcA9FKXvmKFr3xxzbF+M0lV+AlBG6I2tG4f09bKw
wbVgEnNmAs6t+Wxehso/zQfrQnJSWAV22acVughT/SjUzpxIruzLPjCRKdk+gbjEy7//Eq43BJch
4k5sFJb4z3UeTo+xaTo26njBfqO4ZNpY7Gan9wI9LKt9bkjljld0q65eXuyf8BqltKthS0kOAjkc
6hqfDxXLWDI3+kvbzb3n22FJnLvMLeUOZOdWlvzVOcPH8G4pflT8TTBVebvaElgDoik07eKqeU/s
AxCuv8QL/UpGNdxFRNoF77/S9cG6PJcJpQPGmMH4YZ2g2BZjK1OkuRdznr3DOMzlvR2PyfQA7WK4
Yx1nn5hkW1swXIcdNuexe+NH/dsjc6pT6MBWR2yz2mBmNWlEhDbqZcb2KtyBeQ3TQ9RjeB6Wiabd
5Yzw8hvj8auFzFND4Oft4d+h0/KtXjP8kqLNJvViRX2CM0s3twegld4MVHdwSPAOs+IVRDAsArMK
4x///M6Xu4QjHbCFwnr1xHbXsGdKYVy40yoCUY1YfK4XI9+sw2TowO2V7ssYlArJgBOEiNxuHLBX
S5o80mVwhwMnuxiu9dvHZ9hQq5Oi65eZ+U+3MZNaMe8yDdc24YVRcmOJrSMflmqOnoyDS+exFznd
249r4xLrKQSalzLF9W/TNIOFzqCrTHmGitBV+77NcPsowrgzUEPa0DIrKxuV/yCTGAaI9TCQ01jC
M4sSL8GW1hvy3PAHM4a8FDRm3Ranrp3U2sEl1Ip3zMpSK6hSiy6pdnrXr/U23qLoxs3Gn20YrXlA
qwobd2hjIPGkrge8N0Y3sTajtRT9nWd2j8kwpt2N0YBm8KxvThPeBTU1/rpLQUN7s3oXQ9JVTJPs
Sz6NQE5DdUkxoCKBI8SXq+pDyvk4yZ1Tn9TVth07uTdru/zWu/H0innMsIc7qt76UssPsPpSC0+Z
CgML68XV7O2Xik19sGJcay5aCdi9T5RIeGcUU0WvBblbKnteeA3KiPOEt607vVD2EadY8pxqdXnL
7eHqkEe0gwsefGAaAnJvVkcg3LdYzGM1XwgBjXP8UeJwk0zjNASOVltbZM6SrLXQ2Ly/Kf/2sSid
l2wAah53XXMgknLwe6m0i4PRinWn2IJQ17yKQa2bhjTdcwstatc2XXdjUPWXzch9ximw3Gh0nMvf
/9nsCTSc8PrUC2S07Jct3HkTC0UfIA95anPjKdc6zmUvwl7kA+lvqezXtxmXXenN86BeQjQjXyI4
Qn3Q05eVAH15vIEpMKcn6PtyE/e1o2+bSDKw0MpU3GlwjM+ucKbhCX8c+3XQM0P3G2W2HX+MhLoR
dpdOW1kzjXjpIWjHAe40ibPBy6g5JKiZCXfO6tLbmDLJEY+IYeG+E1aY+Dh1esUt+dOaMgBNmSUN
PXVxR4OFv44M0NMsaqRRd6dSYkd5H4UtyPg8pBjsI8xIwqc6M4E1mY8XRRDms/29RqElz3gAxw+e
MmNjRYp586nku2W+1w/xrrfSXD2qo5creyRHcKwriNzyVBv58DXVRZpvk0lRduGUGeWNfmBdF/9+
HgpA4nM4RVB1rZZKlubVrENHRymaZ+2Hzmu0xzS3G+Y0zJhSPwvTOTkCIw+Pomz78mKAvPU+ceVp
/AkFeXlDX7IqHrizqdGRIf2mxDJrXfbUH0uXEtyLG2ad54y3LDI0wHM2B2qmtcbGdpgEqj7bqvqk
J3YpN3JCE+inylwYN67zK5sCvsjvrgzxB10Lp8fbL9JawptHy07PaWiOTR+QnNbK18qCgxkwZcow
LpwcwfAgaZlR+2U72M5mLrXuPMEh707SFZ0Vw3DE9kfjRqkov3yl9zShBZVRqO5PM4lG/Lng8Jyd
Wkw5xjNRVQZ2CN/5RnmwOolUqCAuih3o3TQcXJyrtxpjOSe7KNTPgFt9+1mttOSOqaz8H2Xnsdw4
lm3RL0IEvJkCdCKVUlIm3QSRys6C9xcX5uvfgt6kCCrEqI6O6kF3NETg2nP2XlvbUJyu0z7AGRFa
u7nFu/H6+SL4DlL+107w/uwl1wYRGzOHP+DyRarSgybZk50HiM4cEfYjJw0BgyUY4YEYFkPxktbk
1fO3AAjDQ9dluUyCPBzarvObTBdjoGppCPlV2NEPDN74VzsZudYuQQXMZm6J7FT0KhpdHWofOlQU
4irVrbxQTijGmp+621dPaDZBJWSFJ9p7JUzUpd+kT0Xom21GVy8RRefH/Tg2geaVxqMYXQDQeZ9O
0T0EovboxoDftkAhIxEYEskozSlG4Y+i66dyV+Tu+AXAJbcGkckm2kWaVo+vmDySb0KiqN0I4H1/
FAflyX3VmTGGk65y/7hJAb+kKFr5vyKke+Fz5um46qCxL/aVx/1rbztKfSJjHm6nKHTu6xm+6QNE
NZwRTpiiU/ah8SXufU29HhtzR22ZqF1r8k4UnZRmPzSOdpfVXpXwA005bW98YT7g5Qem3LWkyXH0
WyBAq6t1MVD21Ps5vgd8Uw8bWiL9wVRp9Oxhic8HkY3a98+feD050abxQMrIiwvzajzTAXXYc9P4
vqkSs/+fJwf9F+x1V+5zTydrLEuJpgroZpa641NMdwIASrAc8eOmFg1Iu4QLFsMXnumza2p0zLJE
m/ZzVFnjxkwr3QbL5SXfJqUekgeLMEzn0CMqMm6sdutz7DI5kP2b8DbZEDnPro5JhTpZ4ICV+F5v
a5HeDSItaw3+BGBr3+vq9C7WhzA5ek1feSjE0yrWuT9Y6ejeleTgSp8TgNC3lSuqtAMwqavfraTx
Hi1q3QC/TT1H7EDCWZQ9AKGeXpoa3My29cx85xms8EeQrtlzNidauWe6qLjYLbuds83YZePkj0oK
rzHQklDHGNCZ+fvm6riCKp2Xgpv9/Luu7lC8DcwXlGu5R9BuYtm8XCp6bZyaSHjeyUF4/rd2HQuR
aQL2TjPDr6rCl/IlTRIKNHHp3foUq2P0+8Oxm+GAoQHDV1k93HOmaIbM7J4GLmlswiIdcBR0dlq+
OTHpnK9cp3IHGpmn/aZcZCWvHQgB+81yh4QICQhMMrAVXfsN+kWI1i81Z3o0kOlL7ail2ZS+UgZE
qkL4ZC77MYitWvnGBJ3hNFlhET2EDfGSGyCUbjdsZvxeO9wQmfct0mLv0Q3Js2REs8C1FAxgG3Ge
86oHgLMVUdZj27yN2oh04sZN6/2dX87upTHEVMPrRxdj/VpmK2Um1qp1Gvu6qOAbQEX0HjSr6bfI
WZpuZ3Cr31tFWmb72FKKH6bCOknf2LWauQY9hZz/b9PGdnJU6aAlfikUSn1e22AISCmAlTsHZIK+
0WrKMGlQtKnaP42t2whlW9H75PRR4j/DplfkbLSWm5rNHv1/VGxw43n2L6vgUv+sNaNbfXGzJOo2
Tpd2fEHLnQB1jmli3rUGTtFnGp2l8TUD+izvBYZbJB7xONfBoCWTtTVRYXARKGpdQ4zizuW+JcZv
eAaYyWs1Hemc2wJuxIPnZOlTiXISacJoT20NJaFuwu8VGaERmxXVhWkLxtFMf9ihAeiiY+YoryhI
Ke+JckwBOjf4JkITZQ6oMG+CWFgqdftPkmQuUMOa69K3z6fW+414/R0dmhPYdkmNQNx8ObeSXLUA
p/RL3ObSU7Wz1v3NUTXK/8ydXuZ/NDctCcfUwnkLF3pKtlO8WFylwwTY9I4WR63fhlOnf+GQnWmP
7bsqO22F8RrB4V8odAXEvF9VYknnOYoztllLHRqDHX2O5Y+aXO/4TxPLdlviUgq9rdd0phd4ImXn
d6N5fPYoUyX4JJAR1DHHzhsXlQ9WF/4m8tJtFPUuCIPLN4CHyM3dwptONnrIDjuR1381FNPovzDn
dPVkthIjgSf7pPuSCnVOhht/wPUpzHDwUdJMpxhkXTkoaPyMtLulduptiu1fMqFGX1qzFyAE8lCl
nJCSfnqCpzy3u8+//nKKv/z4HL7wT3AMpAWKtv3yp8d5RUm+r9J7UJVDhrlfKc+jnpNYp1q1c2Ml
XbvtWUkpbgMswMxmMt7WpTBhqa0hsNaftKiQLdcgNzKiQ5hnMJBZv8vqR98QhBAMxlBnARApxWIh
VBRtV6hCd7tN3k/dcGqmdNy7BHyZvjpHqTyXdZnrdwzXocgB/JYiuvGarj8Qo2JBzNMQJ+BhjQlQ
tcxN40QqJxyRrraHZqjiw5wJgnqqcDiwGVjym9azXt548AffB28Lrwp0H/9cGw/oEFWjItLk3o3T
fkRWSd3gVe0j+NzohkZL3moHX88FOvDAiDhB4bhkWb8cECiM+iZOk/RepF5l7jiuDeZGcnwOv3KS
dpNHVw21GgFnF7/1JAh1588H5DLXVgNyIZjpDBSAQJTwLp/P7cpJ4S54p6Yv0+MYLhd+llX13NM8
+aLn4SxvnC3eyxCXjySxYqEogENibq9hgfSI87pQI4ebruYAlxppO5yx6bXdSVGrtvmRRyLpgmxs
UaTGYOmQ15RW7H7Voqn4aUdaFIKqlkC1n3GkQnfV1amwbzVKPzjaWgDU0QvRvIaQsa7kqsrg1J7d
RveNF3Ju9CdFZvMfOYj+QZmgoPhtkeCByZbWfZbH9aMLEXJBMItQe4zLWpTRDh+RIu5tgUXAt/Ui
Vh68MreRG0xY6Q7KaFhvSqgpbbLp+QblLnIKGd2oLFzPJQKXWVV0Bi8ymjXEveybeu7obd9Xo6Yd
0yhFJSTVJFYOSZwjpPYVg11xi1OzrG+5yt8pFKtvbbHPceNdtAa41i6HV1zFraspiXMa0nT8YblI
/Uj0tksUx049RKwes1Bdon9EGNobfL4u+DkVJrMPSCjsAolGZXqegFq37N59WfyeTdSArymd1fkb
WQo9Ikcl8aqfTTMZB8vOZBQCXY2Xa7yIQGttPZdyTTDORYm42HGabtsNnjLeNxomkD9to9RJ+xgP
cde121iRaRn5U51V9JoGaZfO/WjQ/32RZB7cQYqrzV1XQM/zWbQX2TSRYZ0PlbT8zTTtucVgT7QJ
NB+VX4OhRmO+q93OYPX6fNpeVWeYN0udfzEzIAxfL5BO6tRI+xpqHPasDkHm6kRwtLpSfI8iQJwB
IimYUDutRsZ0TCqn/J1Wmqn0d5//GR+MLZRDSwuNJg/djlWzIQM2vdQConuX1bLYKF7HzcCNZxVN
dWcO+7mz3U3WWiCg//ODscAxnpF5IA5bX3WhZHIViQi9QFvQZxzhiW5oZVzxJygtmsKiSO8xxdy6
F60D7dlRF+YKHTVWBZNUu2U5/VdVzIkLTrEynE+LqttxgjaVdrub4J3mfpW78q861mnoS6Dx3jE0
3flLK8pSbMNuMBX07CZA5SFJ3VOaTu5WcspzlnKeFu5mDyg7vn6vAPmtwuX8HmYZILCuK6buCwdX
zT2ElCGmU+xNqX2SkyXF73wicuBBcWBfPc2Nmf2WY0O1RGkGcDBWCE172NJfAK+/6cwsLOUGMtUt
5O37JnU5yxcqLwda9jC8zPpqGCxNA8coVQ8xdZVigKaL324MkZXTUwOk5hszliMCUA7vhXtB9RPQ
uXTHDQbguUMaTYOi3JdlqvwPCS202s+Hygd/HcuPQUET1vRio1gXECV6gzh0cQHn/YxPD6DFEN+Z
WsIdw5sz19lHWtV9GeLeDl/1eiw4YBMWkjQQiTAavnj4f40NgKvE/C2nuk3M/zyYqfty1MGmhU+M
eXQ5qIRDVXfEu3ovrSE9qm6K1aJtqa1Ed6ZgoOzJaCaT1kRiXbY3zojX+/9ynbSR4ukL8mKtBhkm
MWcShj05FJ37Dzk0SDgdouoRHfTok+w6MW8csa4r3cRtUsrlAO4uoQlrC43upLWehnpxb4147E99
Hib2wQsHd98m5RlXyfxPBjvNBxw8vdjtgKS5GbzqrAINrG8sYGtd8Psrp4bHIRmf5XV1GbGqW+t5
J+7TWSpTEqCAVuWGMps7Qo6xRs38asE1e+zh4ioBjHorP/dzI8nVocuII8MfMN/GxDaoCBifm2qQ
pg33IBTKa5crZnhmFVLiuw5cWH1Y+M/x1xlRmn3ryGxffUkWYbTiMIQXdxQn2MtRlLNpFkaTdPdR
6Wbpr9Qw4vIJYbALZ57e7NFEmFyBK2e9BKcKphBDQ54M39poyHaJrRDZwdalARtRKIWXQJwp/gSs
qc7PEH9++YzavnxSaddBosjn8FeYSSfyGxz0+aaqC/c1cbjZ+I02sdzT+QydvVbmOBcAdjSJmW8g
6pvD0aqyBDdgHI4LqiDleCA2gvCn4hD2YeFCRtCt6JdNopLcmEqmWluauhUYnDDmajvrHVk9llX2
xUNk5YZHr9kzf4VDqilHMep296Tko72cy2xsDviBXAStmp4chNUm9D8z5Bl3PeOy8bXBFMKvVTrP
W22mnXJnAzMND/GoQQy0cp1jHUxTh0B2QWPtt53RcH9PGa6j2ie4Ha9CbmcuWrlucHPluw0XHkhA
bLRwkj9fxa52WkhPyxWOUzOCCmvdjrGgjltkyUT3il1q/VtsSTxvIQ7PI3FJCoS0mFPHIsG4tXpe
XVB4MEs7DQOHsjKLxOWwEnFNH8RFBj3Ni+S6spT40NmD3vxDDkPSHZNGq51DC5e7CiaWkjdrKO2f
c95kxDSpY+ZNPyOLGxSdwZSuIstLUpX9XWaTZnCMTI1YWl+Aun6L2UJuxSCu1Y5Mb8TGtNTeZex0
ClfyBH3MZqPQy/TeUyh+7LV0cjbGZOHQMNrwnk4NUHbShcnGDvMh3xcUUOLATDXDpxbmkIcBR/1G
8eF6/eNv4vSGsZoFB6DZarkHhKGKNi+Ke8a8mMh7Mc0UvXHVOvddhOEoIJeFfZrsEGPXRU37Vjqh
9xNjGCmcilEN/bfPh9b1wsEJbulR0/Fb0CqrmkQkHE4xiEbvOUTMqu/RXdw6eaY5FJod9061OT5/
/sR3A+rFgeGdArhgs9FC0bJYbck5J4Y86ytCBzK3jqEEN+QVkfihZogByVcMqFwmGDgrM29jGUz9
wHvYuEDWkFMUkdLIrxpGjPLEaTuCiEo4gAew2aReMfhuFc1FfGMeXE0Dly4zjUj8kjgyOXdfTgNo
o7Tp+sG6d0bQbn1WOc9uLqbW1zFaPuNdx/VWIC5+LGXs3GiBmsv/+cXrchf8wtKg4HQFc2T1uog2
h96Nj/ieUeOW2Z3SafU3YaoVaTqDGxFRIhwjps9f1phP9K2VdKkV+uPUEmfjYKvDxslVFFsj7TbV
j8kBeYuFO1Vf6nzI2vPC/Jn2OBpz2BokYelBCxb5PDRypM4MM9yIA1fx+jmDtZMl07OqKqb7J9Pa
7K+ZlQkpT3ois0ArjCkOdNroLwlmrdGfgMs529B08B8SMyS8U6mOlU60l+w8LEQozhPUPKbeWOmG
ZUbRNpOqltFPva/a+yGNkSj4OcJEow8ioh7Oo6Fh9r0xGtdrK8sDS4MGUcOh5QBc7vLb0vijItuo
5XFsZWWhKBJMA2121D2S6P4JoyqxWtaSq8St6zRZfbHD3lcd1Jq0KtZrsZ/MVjuaWuw+peUAcd0m
SMwnR+7W/ePqLzVV/rXcPTiqcZZdLcYxeOgU+3h7xDdvHdw8T/5XUeM+TDiWtrWuVo959h+ZXKyB
i3bFoqkIapXnr55J5aAawk4ZjnkDsyAZaxmEql4G+PuHg8aZxE8MR94Y8sua8+8R76KKRh1NgZbq
GJvOqixVpzXua7fpD6U5Fy+WA0fQj+kZCL9TKeTfGAHrFfD9aaxFJMFTDEYbfzkAHOEpRJSr/aEm
mJHyV5mofg+zqt5M2hgzQD2oVf/x0L88cymMIGlg1JEXcvnMSJdD05Aac0B9b32HytTOm9qNsvLB
RJpG3JXS5i+F4KB148EfvVq2Q25piEwWTdjlg2EveGTda/2hEl27cQarmncYvpPOR0Th3Aq4uHq1
1GDppi4JDUt7eA2BaG1USCVX3rvCHOPNmNnp1itAK5H9/dbWnPI/n8vvFYeLgcPzsFvwQJRQSxjq
5a/rC2/AMTrbhxZsdk7eUjNFPbrlRW7/FSeZOQROP9vzo51M9bHNlNq+zwktqb82Rct1u5m16Bdp
KXoCnEtR4KoJA71IigdQ2eh2av10tVz93bCijVt9AvW0sYcqfSlTXGpbNjzPOyRuqZ9BiIG6zEqA
Afdl69nDwUvyIn71phmA1q4UIV7tLQPODP8kUWFpv2O6wSwegLbFPASN2ov8T0v1CbN7E1kYkIvU
amKolRUVvLJMQhGY6Gr/qFBZ45MKvS3fEf3iRN8zbrv9XYcga9OQlRbdEUEnm8AwJ4v1nFVWvx84
Bm9LF+FW0DYGEkl9cGTVoHcwNO4/ZYx7vJyiEqGyI2X74qReVv39/GN9MDaoCnpUjjyOl+o6RVbR
TG5CsADupirS5hc9TjVEZIX6dxjbuX/Ip0y/MdGvxj7d7AUaQfmGA421ht97ieSwZ+XJXdZq+QPy
Ua3dIVRUfymJSKrt5z9vfWQgWOX/uxcGpG6ODasZXlSVoHwwIfAhntOgpEDVEDT+uHFDQk3RYdbb
sgNt5XtKccvT8sEPRV+08DwBj3DFXh1XrGRwwwIDNJN8DBFe6Oox0mrjCwNG/vn8Z64PJ/zMxZjp
ornmfAIz8nLG5YTKcVVr7QP7yOA3epUSRUKiWXrj233wHBdJMx07hJwIbFc/SfM60M5V4h4iaAnm
d6nKwToWran2t1bIq10WlAmoDTx6hBWwlKxWyCTRCbYgrueAfjx8pAU7PKmRC0ajKOuZ0Nqclpk3
yPxGK2Y1Xt7lmwxNCkFAjrnHrx6rcWPvWzka5zr1om2ekehpGw0Bpq1h1Adc83npc5tx/lHK2Dx8
/hHXJ/L3h1MQXXSj2JIIYr38iiYowKzrQv2secC0MIJ7WdgEnTvL9m6C/Wo8dzId9qNTG0RvKVb5
xcOUmxMubKmnKJ7daRtZYrAooROd+CXt5PCYZaWrbz7/Q1drxvvf6dE94i6KKpCS1eXfqUWE+BD2
rp3byVG/6WWYpkHWjX3AYp2Xm9Ztk+fPn3j9WShu0wFaNukFUrV6IlU4FcFDq5+JKJujx76cutdY
V/JpMzpSE/jFVO0n+OA4ujOczvz2+dOX/epf+xm/F6cobUH+udTX18WySUijphOgn/uFft6NmvXH
CS0ZKCXAOYUIzw12VW/X5fTqO8Web4yL69dNOZfSMvfohWD1Hpn9r3o3v9JELz4b56gmhkZWNZGY
VqG/eoCAtaB2TTHfWDVXK9f7D+YfcIu4vIO+WQ1EmJC9R9i8eQ6J5xmDzDHlq1KllB7MpNG/fv52
VzP9/x9G8xXTFS+Ze93laCK6T9W7urTOYqJC/DA6QvkHPAR0Y9tQxy/kysWcwcR/92jAxXY1/u3g
gHPXv5FXmioFY+1MtyJ7UxTEEAGlHOdogqj8j3eG99+IhnahM2neQqC6/I069IlBoHw70zHidJuO
inK2Zag+AtVEoRfj7tpUXT/eaDtem9oYs4trf5H52xytV9ufHid2q1ehea6j2SMowURm3fa9UwdW
Yoybsiy6/3VwZTCdK6TRzla0xe+l//z8C3/8Z5DOtRC/WM+11SdWKthHo+KYZ2koGuwzI9vZUJ7h
i0WlctJEbB/tdKr/THHiPiBWCjGaJrcMCOuaz/IRkGCwO2pMU5uO8uVHIBtdVA07KR+h65s7bQLw
s4eaEaG+iRIImhJh1tc5G+0Sn0sGm8UbhnlZUOL8gC+5mW5sNh9MbOBw7Nf0hgGJrm34ZmuWedZm
5rkpMgRhbRLvgG7r29TxsnsR1u2Ndft6WoOA4xQEvJyn0om5fAFxioOH1N3w69zgNSBlp6i/qzm6
9pIaRXtjDbleNDmJML9M0POcS9Y7qRdmsVLrdXbWxrrsH0WbzsZ+7Aa5MWwlJvzSTaSzKeOm+WmT
G/TDUyVgqxtXkeu1hbYQtxEWb+p8VyZ0QZlRqaypOld9V7zx9/RBOgxGG2RV4c77MIz0UxaS7PP5
gL/6sKzTjPYFnUnJCNf55YvW2JRkNEB1QD8xljs6sj5earigou52NS3vGz/z+nnAI9DMLpJyZK3r
CmsFxH9CGhqeq2yMwzth9OWLWSMyg4oUdWKbmeP833pWCNh5JC90qYGwgq4P1iXYf1BMrnfuLFH3
d5VnJfsmd0gLrq1yHPbqbJvZjde6riS/P3RxTXOXZWRdmWtim5ZJXhXRU67pEek+xJi1PwAyufPL
2I1mumk7jqhHvfHyLxQQsBJPHjGzC6O7GO8a0bTNVg52rNyYWFdjHXQRGRBcohYz67XfL56sGj+Z
dy4c0b9mLUFZsJ1c8EJc6c1H2WTcVult5udSFiWXbye5YTH7YARgYUewpWIgpjmxOiBJrWgqY5qi
J0n81lGPEv1nWAHWdEUbZUGm5dGthunVkYzfDD1j4fAih4UaejnGx5AwADgf3hmW+qycKiMv7vLa
dZnNI0HfmTvX5iZOMPYElAloM30+xa7WMhNKAEQH7jpLCNV67cw1iZQesNZTjNYn3Q2Zk++7Oovi
vUX76Mb8uv6tJN8uv3OR71j02S9/qzREUoZDkz2liiLuaqTXL7PVGL8w6f3wQMTtoGqiUYc5BJTn
8995vXcu3xRwKOcwlEPm+tlGBX7XARL6lMLA+Qby19yT96XeiUFpf9qxVYGuQ7QgQgV1zlAm/4xA
qm5M9g8m3sICplqGJ3zhZ64OhKVNlA8QdudsdOSKtrSFhXhOxkixHmkIgAYAmM7pJcFCv0TFjkp4
MJUyG32tGdKSgKZYv28HfZ5vDPv3O/TF0dwE6IG0AAvEe3V+taeXotJL6WYepzi29i1x21azAb7n
SD9v1Ylgc3KHQ3KjI7U/uXaXNAHpOd02RlQWHVxyWkB7pUOYBoA6UmBz1Vh8J9fMNY64eBST6vgE
ETelJbDrHW/8h0K0/Cogys9PJAPWQ0Bzqqm3MYaFtxtffqmvrn8bjBiPQFVKk0RxXI66NM1mzRGS
GWa7SrtNIsMJbNi8VJIcgUU+iUD/aybUBgAzp3zS8Ww4bXbvqPJWGsXVPspr5g9BMGib0BrWNe+e
bcexMUqfkXFZNIlzI/oW2VrrbDt1iKRfuC6Srchu0+fPX8IHD2ZTo0KF+427yLrgYMPFr0KWoLNn
tRoZLZg3ftAKyOQeRDhRa9ksX+IoVuYb0+56eeFEptJrouNLev26SMVCQHJuPkZPQlhaAQ9fawKE
0o1GIuuY3ii0X59Ml8QNuK2UObjkqesbnlsjUJKwxJ/6PI/+oszpsr2QqSEeB2XwrO0EGmgJgbER
MhaoUKtnQGpKvTG0rDE2ndooN+bVR6sO15VlO3sXMqwvDkoUCbORdvyUDKXzWrObP/SVihVLM0Cc
gjxvfLqH411RmCE2GUWOqO5isf/8679TxVZT4J2IsbhqKZCtpcDIcmE1icg7D0pf1ndmosyuTySD
TigQVsV5WySVhKSXZC3wROlYPyKrA3ZYm3naH8ZKKcPX0JhE6CtmTiIxIusYFXXjPOrEZn3FFxUX
fk4ZqwnCaSyfJ/IUrIBEdks8QOSaEr83i+jLHMX5X6fn4EGxuzTuWw+u6y7KjDR5dtWkjwOUGy6Y
Rgt0Fh2EDKQ06OPQPmpam2+tHhHkLq6VZArCBrXF3qqEsu9zF2K6FULcx6urht4G6E2V/Em1uKF0
3pOyk6WTkQadZNwTLtJ1BFFaWhf7i54S1Y43pKrP+bb8ijxcTvcCo9yw6Sslbo6qNqvGb8PKzenY
CVOftiOpXARnxG6FPjBp5kcCP41ftVdqOHayNHn9/OO93+rWHw/2NTsH+DZ8BqtTsOyr3NIbOzwL
s5z+N5VDM+9jV7FtZGl9YgYVqQ14RiYsgn7RuUX/prOVRUSke0W+yzrRSr+VjXgwgbNGvnSr/g8M
yiYJsrDq6hsHiveey+rPXYQAGnd+7gv8yZfLbVKOODkiTznHc1nIDT5NPEZVFE4qz7bi+CR1mTeP
kehUd68grGqJ5Rm4yXRFKE2/horKpaodDNn4ytir5pah3dNa6tLInwdDe5tDlXFg5Gr9WxvS7Nkp
1NTcQvhUx40moI5tsR8Xj1ZNlvtWQejCg7sCKxvAUL1hlMvM5D/AstzlDe/Lr2M5NVuBhOHW/F9O
NOuXgeeXOyJCy2Xvv3wZKgUZ0o288Ewr21B/s9ERNeJjaYwjWlRTbf4oaY4REzxMpfqA9dc7eomq
VEdsUOpgBaEkKLWi6nPrDnt90EW3QUIWGj2WZm4Cl3+YLRyzsiejfMrooLePRhvPP1PMKskDamPr
gJunu7EPXz+RaixlNw72NGDxJFw+MR4NUVeZVzxhptJVQnzou06FI1s/6iZaTNUtXe1HD4QCxHJH
d5Ja9PLf/6veh16KYn/Y1U+FPbgHdkACWaaeNnON3Enbq11Yd4fP5+r1NkspHSkt+/hHlec8Ugpv
1vr6CY54Z/kmkehdbsxa0BdlGhh9AWyxpbl147HX9ybON0vbiaof/PL1saLA5+FaiVM+DV4TOg8J
+OUqSL2x+R+xRNiQacHPHujkpfM7k4xsowjT+7a/sdl/8MKZ8dzeaMHAxvNWY0o6MtFbTjBPYMCI
pumQu7Eexj9tE5911VT1jeP0B8/D5kqrBq4nvbf13UWM0aBAcmqfKkKC9kUV/vJKxF14kro9SYXx
0+cf94PNnJ9GK5ZhA2nwKjKzBDo0TJPRPIXkEWi7dIpx0rjQyEMOyca0azlvxFvOOJp+ktST2ZRk
lSdP2KNEduOq/NFvx9bD8vgueFqHnapgUEiKkO1TFIbDPtLn+t7INGPGxlk9kpuLHvjzX//e3b5c
yhaDH2dIZjFkrTWRg46VCbygR4eZmMRjYhS23iiQjd5hrh1q6Wnbty6pDBGPVkkSQmiIjfRRBRNY
+px3BxHoaePCyVZLxYDprjl40SFWEkVoZlyxG8MkWjcq1TJQ+xl5RM8yEmP06g1Y31Umd3GrYicc
XJjTCDCrzvrqjc6tnPMP5vCinKDhjoKY6bQcaf+1bHhmqhijLfKnpu3zFzXO7R0mZgwBqTEc63rO
7tj37j5/uR9cDGmHLM4Sjoo2HrfVpllgqS7bcHaeTLCeT3xO1Az6aPxqhlbf20qXfqejLHax1/Om
o8iuj42mKXoQomQqSC7Upv88t+gS6cTzsGct7MzlLf3rLUyeSJwOBORTlGgZ8csTycQF0Vsj6lJX
v68zQHY3Tg7XQ3opJ+OwoYGBqvrKX5PUQ5bKzHnKMa4oANbht/ISptckBdWBp7Mdbxytrm8nPNEg
G3Ep+C183MsfORCZgvCNJ2bhPP+ME2EG+Twntt82pdx+/omxVPD/djGBADdDZVz2P5Ytfufl00Ir
azjkxR6rtDP3v2NTgPfAfo+s+I0yTDd2uwhTqwRZKRKdtL4hg0kdxX1kvjKzc+8HODmlU31mVDOd
wI4qpCiEXZofrMrO1b/Mt86GeZNKd1NliOl+Cz0k99MKZ5RpKZm+7QGTe3QcVWIIUYwKzlvg1Mc7
dQS48BIJIzIfFgxz5tcWzjVehJb2xm8KVLghjqNeT5zzJeW7fIPASpmOpHPoX/So6Kw+gNikQt83
rV7nRjl5+qvCHY2NoI7HF+64ciYE0SR/0yqMcEcqDlnQuDr7zFfS0PnuSEM+LAf67NCiTdlZwxiL
TZNS+d0MzMcc8g/KSD9S1DGegoHMQvUVz6dQ/YwjZxjUQzufXaXxnG1uefItNgm33LhWpT4WYlCf
tdHSJtu3SlOGd2la1eG9HUcuotlEs86FG3YlNMBc+26VWTchBtfCr2k14mEssMm3m8oQ+l/Oo5bx
rWQaVqcqsshqxUnXvM1x3f5ue8pn+17VuhPzWYEhAzZi9rOsmpKXtqLhapCr/oNUyOacmFEzBfSR
wqcioyAFXDXLgkJSpttUTd6dQKpWaZA0o/NkA/D/FkaDfMmcLPwjM0/LfarvZXEn9Sj6UaPO+0tp
Ugu3MKyb6Bk7/WwERcY9wM9hOBgBiT0ifygNGQ4PqTpUb1BvuEVNWkr5tzG8GPp/TvYILA+dFK6J
emG9SbxOFYDmy+5txivinmItThvy6lxCiMgP8+Idl8TI/OLOofDO6BAIBFDUwj65+jS8Uu6s0h12
7PLEMc31gtYmsINdIYbEMiVTc7bnUogtDqVI+Glq14TaczZ3nhwixxxfBWzzy3Kc6ndf60P2wI+K
N/Mk3X47I6A/onIudN8c1H54nlzccpt5JrJ+24ZZ87cO4WFy3FOHOahCp89fe7qHOnEJFQh8U3aa
80JOd/g2mFxvn/HkjvLkqpnSBE7dh/E+LkitpSAzyXYTNtU0BzVOT1NgLLAEw5xu2+9W0A4JOpqH
xTYlJHKZXhFxwEkitHHT024nWm+MNe5iXg0FO1kEikGqNtDGbV1qP2RJ5sFPrW5M/TGCWt0/G7z+
H1RwKvlmxg5pmj4pBHp1F0f5cK9Kra1+RQMy3TOt2BlQ1dASm0jKeOf86bsoHf7p4sS0HzoYmPOu
gHAw+bXtimOlJt7oL8YNg08ErdTKOu+xNsPWOmVRq454VyRmu6kleDsYpoFb0yYkM+QBWZZVHPkf
5ltBzMZoB9AVKU/mnJUW6DNnhYMbcuP8VlhZTGygWou7fG4GzppCTLOfo35UfSsqZmczzWbjPMHR
iyq+b9a5G6VQOxmIthke23metTuuP8relqnl7XGeokkTkU2CS9JPidyVniAfUW/yCQAxTIvozp5R
ob1Is/baB35vWL2m2DO5TeYtbDyt0e2vOCMibWsWovgrFCJkbmyVVwcGdm1kHIuogbY7TfDLdd2g
XFKTRT0hrNGtcwh8NMMlEkKDk5gajuaMPWsf5mF2S9BwtX3RqELvCzOM4zaC3+W//9cejQgtciUX
vCc7L5X/ZVX0IihZJBudGLDuxvHvanO2AJxzTaT7t9zf1pmJqkkGExYVF0SFrHZVPRdvMVebxg8n
y3rSRTvdOOBen7ZpSFi03PllmOYRUVz+uvn/KDuP5biRLIp+ESLgzRblq+hEI7W0QciQsAkggYT9
+jnQbMQqBSs0E7PqHmbBpXnv3nOpLIEMM4mUgfK8AQ6q36VjVf7CHWLcGU07HnW3tXbG7PTTCgJV
JMOxt//7eNU+P1nR5EayQu2SWZ3S+IWcmi6nwDUknszJqszQqumCGV2V/tCqIts2esZRaia7biQs
ZYDg2Ijun1tSuBnIE6J2jb8suHDUiQrxJ0lixROeXBlt9cwcX7Wio0uRNyy8R3JIzSvnyctCqgNb
kA0pV8yBlvPO+3tPDh1sLWaJx9ZKq7BwiHvJPBnfylayNwhqo74byBX311NbtD/qKipDyt0TqjKb
Yu+/7gv5vhbcOmcdNqMY7d7/GFBpVAzNcnz0B3CZU2aoFVwDBcDBUd6nQGnXXOZ/+a7oAXK+QyuE
quBc54ti2puLzpoenbrABS0TZy+sfPg8qSq6Zs0/nzyWF4wGP+WQhSSJN//9xbmZr0WxH1dPndOY
8TqwVAA/UhLIGXiZukm6pnmgASleP36vff7sn3tRhrXhBNPOxwdFV+Rse58MNTy4xqyffKxi0X1U
lrxPfIjtl9lK4l0d91W8FiXnrVuLIKEvH49+foOX0ZcwCj5s5G/0fM8v2on6GvziE0UgKPGirLxP
gMf6g9v2xNR8PNj5zEVmHyUupKPsyEHEW2ebfG/OM8vFAPVkDkofCXLCkI9ukZRR+mjmDzuuk+TK
kBftNFr5HMsJDMQECyj/vAaKynKAFhDIZ6FZQJ/DBcllkYFUerCIciniPerIwfhc6SN7dfbzc7BG
MGP9qGKT1mfjx8a0gpblwc1JdIhc8Zj52RatrXnjWJHLAmvFWrtKBIA4Tth9sIV+BYq/soh9/qVr
8fhlQln+tYA95z59fEMvX1kuDtgNB6dFd3zuZwgc/qTpl+q5I+3xbdEq3jScD55zNU4rbWzdUzoP
2eePB70QdTIgHaTFr061ByTF8kb/sdiJLvbr2S+rZ5LHgSOJBrrVqvPS+BQ7neccEnK818RTCszZ
U+N4R9+oiX1qtcbaQdzuawzA3VTvOM6O+2Bil7M3J02Njx//zmWxf/9hLWxUJip2t2ARz4v1qYMg
Jpet+TQ1ZQ0pmVqJ2lmYxK5MipefEOME3FbO4JQaz1G4hqpi6s2W+dTLNpu25ez9clCcpSuj12ly
/PtFMRlyPRxh+XjPv1eR13YLWe1JKzVSq/K4TA4eeVnTlXXnbxf15zhnJ2Qk7Fkx6IRrcBaQPlYV
dAghdJQpWtP1QUj28WX9bTjY1rqFpBBnznlzjtgmrx792XpK6X6zZavTk+OkxU89yctrtdHL94LC
N8ryZd5lyHP5QZqVyktSk5NGlA9fB62O3LCnqvnyr5dEVX8x4SzfJ16Es+VESh20Kz3k53iUBnmw
nZpZNum1rdKsMX98PNjFIrJgWBbWD41dnS3K2czqgiQ1fBIYn60q75p1IsrgBwc/iOR+Z083qMTS
ZyfN6rcZM9Zw5QO4mIWWwREg4iOm68t6/X4+QCxgzTn1iGdOTWQGBnipLfx9fhBmUVxEO1Xn5cGI
3Pnw7xcNXIAdMGK4xfL6flz8MDgScZk+J6qJaOWQ+bMpvS5+nolQfq4g+VKb6HQ3DW1Huv+8mCFg
oIyCYgzUHZrbs9E9Uu40q5a4qTKKpdaQ410bS+273cr60CXttZrcxSeyjMfWmpcWcS+Uo/dXi7Yz
SgSywmfQyr52TAZD1NuxiwrUMyAxgvXHN/fiKwEotkivFm4VyRrnkC/TBcHJ1osM0CZWgsqJsH8F
c30thOuCLk0zflHbLRtLPJLW+ZbStpOCdVZMz35KeeQboeAWnF3px+TcNX136xZU0vZm5wbRxqJx
RY11cKWUu9IJpmPhpU4RFu7QzvsodRQYVqcGgULmbjsknHqnZj5KVxbNs+8n9b7S9cYgXkzrxCrv
Z1JWodtwqg9VyYle7fDmQxEgns4l8r7JvidpC5/h4zt78SChqLJieOzoF5HEea+kYSfnKagDz7Or
eagxRu8/g+TJnXS7axiOy6Gw9FNOJbYIcz8Y7/fvzDCbMUa8pHmGrK2ekyQPzNWQto9k+znd9uPL
utxp/QbUY0oi+YSz0W+SxB/bAvS2KUdHs3nuFivaLhrbYu8NdmCtYJyo5i3QVdYu+pbZ2SVWVz+h
+J+pm88jxQ4jagWUh3Kek3Ktt572adKFNFeebEdEA31sEztox/PPLPbpRLRuZ7457Nb29A6mequp
JbQz05JW3kv8NeKKnuVifl3iLsDgLIYJtsnnLBU+8SZPXdE9G17bw/MjLAWefd09jGZTfZlMr97Y
pGLvMqrOV16Xi03z8vRwEfMlUiG/2KEbgZBxRBzjc51QywMlWNM4J2rW7lZNqst2J5J4vhbAcDGl
L18jzUOMQ3ygCKXevzidZFPp4Vh+NqTRjTtQWyWalDojbYHt2nBXEi6zLdr8n5cSxqV9CFiB3QBm
nLMXtmmcOE2tpn82LTLFQ56qfkys+eDjz/nacz4mFtk1r1VULj6TZXeI+4t2re6xgzvb7PTJ2GQK
rNFz2VHTJNILGUcY9FohttHgFfXm4y/l4kxPz9JDPAIej8WDaf3sKtEaoWorp+RlQqt+SiWtaCMZ
shsqfbdpU+1cOzXuF8bpHYU6Z99xyXeyGdorb9bZZbN0gbhi9aLPhdyZitn7hwwkJXGcmha4J9hW
bL2JQ+q2t6L2ttcAFj5+fNV/G82mn0Q6ExsURADvRwNEKGAcRxrpV36mMMGgaUWR1SR3k+i+/etY
NP7JKXGRkP8+c74fy5OOLMi3DQAu6+3PYRTRpgN+TjCON+kP/zoWCZbcwsWEwIjnh1oRF5ofe0Ny
9CMH1G8/OvDD4So3a1X7KLk+Hu1sNuCZYf9k04PHmi8EieL7K1vAiS5U9OhQF4G9L4KpfdCzSa7J
GfLXpinaK1ETfxmP5Qo5MhWH36e+9+OVGtNwZifuAfRcH/r41ve9XsGpUbIJdhmB39d2BH8fka4+
JypEKs7ZFRomlu65m51DKZ3PqS+NB5bs9ojjdFg1ztDvPr6hy0v+xylxuaHUNFEiAxZYPB1nw+Uq
7uCZEd+RowZZgyqyQ83Rq43V5UYY6dq0T4Wa0U4FxS4KLLH9ePjzueD3+Ezr3F78MlTWzraRwoXV
pqnCP5DBm3xNfFmc4nLUv1JKEF/9XlN0FAMzX1lO6d8IW592EcLSo5ht/cpPOVvj/v9L6L5Sh3IX
fqb5/lE7Fk3lkRr2oYTOvHa6efoJTcPbNuAQ7yn15aizAArvc6iurx/fhcu5AQMukHSWnAAJ1DlL
baYt0bKRcw8ahvAjmj/SxRORPnmVvOYrXp7n+fNmPeWp68tj98+mIYGLh4MRQ9WlXW+HLq3WLHZE
3pLisXMndP4fX9rZSvr7ruKP476iGeSYsFz6H7sisGuNk08Gr7Mx2RYlzKw9+cSVroxWb9bNRFd4
xV1trgx7eZl0fUnko/Kw6MrO/TpIcQCeRKN98NIk+Y9mlQjduRu3o9XqK3iZxpXjwuVlgmNgT4uB
gl0tFeb3lxnMtLq0eLAOfWGTaz2k5jqwE/UYRWXkhJJz4IPWmbSXPr67ly8Ow3KYpyfAlaKZfz9s
XEb6MuvaTId9ujNi6Rz8lp0giYfup4+H+tsVovLxKSmxernnnwdH26jtlbAPk2z0t5aO5ZcooyRE
yL07jyHFufmW5NFq/Nc7SzmEAzYwSrZhS9DR+0uEsSgj+P/BwUVHdStNmEGrUgucGyUm40ZDArtq
fDfdf3y1F+/PMiqHskXKhtnt/Go9VEOt6HofG5TtPcSegpBkYo/6btsgpEKR2/6VES8eJQwInZeV
cZl/mPjfX+dIJHHkj6ZzyLzJJCWlFMk+nfQoTIpar64MRoGOP/d+HoCO+MfjPNvz0csxSXxpAWe6
1vAoHAwhh7pxgcBgPBqCcGyCPAiRgjfOHbLeWv/hiaTFcWV56qCX/RjBek8doAS9OQD4QGXhNitz
pmoKMp+jc9iWmZg2wlHNo1ea1Xe/duyvcbbomS190p9ZwMd2ZYIf1nA/xwP91tipugfdEpHYzH0k
5BcTJtp0Mwit8R/6CrLtxkuC2tnbkyyb9WRHkfkfov60X9k+7+ZxNiuv2Fp9p1frvqnn/jPSP9N6
YoEzCFsR5ECEOgoiEZZ5Eb1UCMKIBi1J+9lUhhF/LitDi9emSLu72ipLzmVc8F2fukb9gPjbO2jZ
ONIBTt3C26S9LZ8KNmDfPVN4T8qOZoLxrEDbD01svZkEoPzQnb7VVjj5ygrBupZmYV3AngwVQe4H
fqaNkqrucrkBJJt2x7hrk4dhFqZ757sCKkODBf7eS/X4EQtL/rVkwwgqhdsXenYTHLPIUcnKIlmg
WgEo9MWLYZSIr4d8sP8DGNpQtDSMWW7iKVLWzu9Kuuti1H420i7MzaBJx1jPFoiBkP9fdwIF7oPs
FE0QonMr6lPqTUFUhElu9bdeHyCayCAFurd+RD98RZlUIxLKTUz3NskGbusM5/+pk00c7USfJ7cN
ScxNqPv18DOPHXJnkbx0EFJi7WfmGSS2oP0qvsZFBnUJBUEj9U9aUYNVdgpRFA8cCm3tR27J+diK
2A9+DEEusu2YmFKs+15DXDrIegyOWt3qN9QGUSm00yQRoqlxBIrjYPO4Lz0iZUJh1oW9NdyKFbbR
jWrnJIjO7rHgowTsZY8KHc1TnO8GqMXjKvXjVP9ZG31W3+oeMP+NpKvjvrVBGicrh0ys7r4Sypo3
sSWcN+CnkO6YN5obr4VFS49FtYZzHzkjOjnfnat864EFW0NnibrPetGMk7GylWXfKI/2cRdSWZcD
8SzTqL0KGcyfbCKW5u90FKqp3IioEz+gRGTqqzlF2vd6UHw9Eg8NsuU6mqqCwB01w7Ahbpcaclw1
XaXowiR6/CQTyyvXuTb1xcmbyoos+dzVp5xZO831lUKt0obUmnPtia8RKWdhVv1xwNgCrD1pG+9n
rkzNo7bfe82WbCg1BSELePIlzzQK4zkivaWVpZyfOunecl+oAdAYOV/o9TCvPSm3n639CPz0AXGm
4R3dVqvlqkqn4rWRqbTpl9RS2xDFKnt+W1uoL0AOB3UkOFnsvVwl0MEmp/JPcVUNcl/OBu53FsSh
Dmto19Op6KTd/qIelra/es2u64ckr2nFrEg96Ou9r5zKWdmiaw4laQ7Uz6Z+mELwzVCktWDQIaUp
zalvqAvYxX0+jAV+asuafsGvDcZ1kTJtA6ScUg0JP6DoDXfWbB9oCdv+Gmye8aVphvIhdTTX38aN
P1bhZFZOSlZcnvFhtHP3VLoksQLDrIImTOq2i2/bJYYJGJACpmggfTdpqFPoQAije7c0Y5Eru32V
BocMzMBLCX7aDQcv5l8IrKENO8+N0aFVvCpbCN7FsbFJ3sPc4JonoS0BCKJUBcIgmk/5poi6MVtP
SuqfAzFrzXogWAnuWDp2FBG9VBx8qyE+UpGaRo1lnkExkxRp2jtJSIB9I2XsfivF6N+Dh6E72tpd
h+6msPts4/Xchx/NkI0x/Ysu7ldjX42QX4FVgm93x8gKG6pZ8bZ2mi4ma7JJh1WMqIlAPA7/rxot
8LehiIMfI9LEZ7expLNazrgVCqdg/NV3GbOPBfnylKk4eZzdCnx8HwxMHEWSBJ81rbeKg5nomdzB
dJoPGa8pvbaoir6McSHRQPtd+m3MPf3WkxhQ1tpcd7eJmfvxKpmnrt/4nTYegqCt/is0xMfhMJm1
h65aU3jjAuut0cwWWKfbSrmJRE0Jqhu99Bc5IyWV1MqrgiVjs2ASAkivJaAI7Hk7I9AKduQhwzZR
Ta8ZK6wkPKS5Vfl9kpChCZDGnD6Z5Kok6MScrrgPknz8jAay+JSlUTpvtcCV1b2dSc3+ZNkaTcOQ
TXPUHkbA6m9qWlKvGiuX+adinJ3TpAaiZzVtKr/VkRq/6ol08i3W6sDcgqdtbpKlmUckr7Lv2il3
jXDoXJxw/VKA2kljdm+8ElFv6CFzeS6oAb9C5jPkYZy9AYiWbHkqNvh7Dt+GX6w6eA9iZZEvVWxl
FXNSjlRdIt6KYHjvrZ6bG+aAoW/NSNo2C44tbntncF+GqNaxl0onONIYj52129qZODSRHNqDxelP
bchX7PRNUwUa4UxZhzSxyFp5Y6V9genfTZN2nVbkJ66cli5l6KbKGW4dQlbuB06+cp3pZatTUhWL
YM5y05siiINx61ela93YeBF/ZU2EijGB502cwCBUFoKqaB99YXsoYP20yDYc/rvXzhf1V2XB/tpQ
uVV7TrU67R5B0TKMEif/JNKo7hCY60UfGlre4W0IeFg77A7dIyo44qXYAhr3U1V77LMIKP4a5KY3
35eF7aNAzcjdCw3OLWU4tmxhWHHKCv4rwT1aaOeG8piGAuOnZ6flAHt/ULdK85vvWqwP+Y2lD+2r
IagphXNFIsCTLgp8Sn1T+l8sp5XtyhhE/5ppxpgfOoIQy71p1FF84t+wglWttYkXtmbS3fsjZomT
n7TDL6+P8UkmrnTUZ6NSeb2J20an9FoIy9jjXV3ymuYJ5mVqG8rcpbOvHp2ky1IukHPhurUi3yfm
MGoiaihmfTd1NZrxpMmNLFTsg61XaBIq3fmzGeVrWbv9JqhaZD4VOsrXnvVEbSt/hDA+xCMKTycf
XGCbsRf/F9gt6j/aG2a25n3ug5UTu7Yfmtj/ksNYiSnbabo/eWHT6TI9dcZU2hRQrajcF/mQbJCs
O9Gu8Frrc5rIudoocoMIVusm9mVBME9PkJ9HuUtHtpEb0lVdCk/s08DJaaPj7UUQ5I9aqg3WNkYJ
6a/q2fMfsthAM1Eii7+tA6uKj60hkU9bk2Hn+y6P/dckKPHJwdTv3a0Yy6xaiSSJJOurbzbrvO54
6kGVlOqIbwrnmoOzI/kikQg1eCU7HEMl4sa1O7HBQ52PrmNfgItg1167hriNQEJHO1lHxASmVZRm
hxwsBh/igP8jpPIIvbmcUgRjIOaT6tG1HWM4Jrz0CJhLGT17c6I1oanFRgeDOqh+kXqUYx5x2Ao6
HqvNcTChQXdDwQeQ51F60gvcHqRpUmrFWqt3xaYNYrwVLarhGaHzzJaukIDWQ5ukaNJEvY6Xfu2m
Y68vL3UmqOzH8aa0/UTHh155xgP+pbzFjyZSGeqBAos1OUl+ysd59Nfj3Ob3bmVWzUkIU61bcFqC
NJtK8f229TyqZ0d1Qbum7cUv8GZHvJSC1M1nvTaiYYXhTPEBmFgTt0OjVaQpW21iHDjdd0YejlWt
xnsTV09+MJ1JBGFbQT5gAk/qbaz6ZohDNPbIPxboI7tsz4QjD14mar9UfjM2VDr8Pl4bfZFV24JQ
5WDTyk77lFNct775CX85rDEpRSuMm662rkHnaQ+qtg22Bsxc9dpvaoaVnSmqW0C4LdsUUWiPspqH
Z78JCiQCslM5CFmAjFqjmL99NqfAnTRVVjf0lsz8YNs9SngjqHhylTFM3R18Ry9YIQKoh1u7FWxn
KDRm2gM7a7ZeTixL74mUGe0rVmor+jYPsrlTgOPVTmvBpl2xJf6tqkBviToURWROwGcFDCenFtOp
2D6gGz7OPUIsE6HsKuo0e6uL6W0xyu6uHO2Xv3l+9AXNH4CwBoWK7+L9SXsAgyIJ27MOdCi87MbC
i2mtBRt4yNTZOKRL5C4xu0bSSPMYJUxDYT305j53tMbckmcFk9dlT/KCJiRONjFTuBdSz01/0WXg
KbhGnNzoDYK5NdgO99kOOru8gYhv/KTAVm7NKZmSW8/JeXiKzqe27voOQFWrcdh8rL0sNU/mOIgR
wAJw9M1kFz03o82zVaFX5b0/9EyKoUZG3Pgtr7E5hNXs2280WyL7YIjEf9FB7E03lRydL64C1RGW
LCFvONE4BAZupKVbZc9awenLR2rCNyoJVU8bH3ZwPqhia1cFDioFN8nfkc1Yq2PqkXd3AOekqy3l
ofk0uYNZbg3SAI1NMrn5yxT4XfJSa9Ek1hwJASTaHX5qVgcVXek5LDWfd08QMA6eIFQPNDgolZy9
NdTU2gFkXnLUgtJ+HFprvslFatIan4uRMnXs/UQh2eySsXv++OW5rNLgmEF/REUKnQ6Sk/fvTszJ
nmyzKjsGyj36noheYfgvkrchvWZfvihBgbDF87RozJAi2Oe6KhKMRh3/h3sYU9p+k+LbAyg7repG
YBiIiiv39C+VeMajeklTDIUvWtD3l0arvqYXEDkHtw7SvZnO2YM2D2RrF407fTYbUpg8XpSTmXbk
ivaRxx6w62v7qOPhf/34Nl88YPQ0RFnwkMHjo/U66wqwLTQDVaKlIxGy3zd1Z+JeICgNBSmiRMGs
/63tzB9ZEkXe+t+HhofB84UI4aA1f38bjDquaBfq7sGKl30dx5ctW4VmG9AnYasald1/Hrfp5OVa
v/146L89AtoAkJIJ4EEo+jsn549iuWWj+xDe5B5oiUDLK6XlhUwN0UIg0LoVdRGyjAfKK0ZoKADb
IYxGcLiKVfMO3nExXpmd//IKAoPkvwurkZbi2dtuWV7dx7BjDtPct7t6KAO51kZNP3ZjUadU0rLx
mjntL09+4U8Cv0JnTWH7rCnbBhD782pwDvDAzTUghng3OECC8ZIkR9OYxl3bECJlzbZ4/Pju/2Up
QheHnJNv27KZr98/+NYYCScY6VQESvnbIoqz71Ree4LWA+3QkUy6xGTM4t9fNzrvtN6XT4+Pbrkf
fz5yU0TxUj8jygSSwveiCKxk25uY1QbTG6o15ZR4ZWPngkI8zcE1hczfbvfSeeI/BuDe8+EnbZyV
B3j0EOSY/krYayd/nIYHOSivXLVJE/2M06rdl+zixZWF+LIEDSYKYQeiGDR7aIHeX3qJ3a+gwEFv
taPSEGaSSWnFQZ101aAdyizM0HuvRpMTk5v27i086eKf+yd8yZgLaFtjFg/O57yq662gTXznAKLQ
RK0r4wNyoZvcK+crCprLb3uBPZF1ALkVCK15TkxsvQFS5My80lHT7bdWCb+YFdKncCYSu5A3vSiw
6zREsnnbQOaZ/BRQa0+2qMb9m6E3+mutuYvIQKIgA2IscdYuuhom/fcPwAV9a5A86R+SWjo7s2ET
H9rs+nduEcynEUVTRsbyOD94hVTFqdNJKTjZJfaKkwBrsYZjTcUiN9Jmo4kW+fw/fpA0+Xkpmf6Z
D9HLn7UqA79lCfa77FjUPfVYN8N2zVlgbcSe+Trb1aYHU9ZcGfTig2BQ2oZ4fVBpoF09m/7n1m7p
P+T50RGGloSNG5t3jZfLUxLHxXxoi9ToqKFMWbKPdZyC/zodMDztH3hjBkGmBGO8fySOLk3WXJu8
qgHPqyqRjoctjTfKS4Uh9xmeSmQjmBZw2rn908c3/PLa8X3/3oxDCUG7e7Yx5skP5kwn+hDFDRE0
Zg0nyYSDtorbeDhigqwOjasGuZJ6p799PPZFqiqLHuw52GrsvBE+nc8GFseiqRZTetDJJnwh0bsp
d7qhRk5eGe1q5IxBfTOWEo1JmwgVfR5M0k3WddcLi0IC6c1rW1V9Ga9mwhmL74Y/1uaJ9KhY3+Wi
sfZul4//ffyjL9bHZbVYVFP07RZL0NkHVJeDRu3Prtky4eClSPHfRO7K1nSaX/0Y2NdyHy83nwzn
cH84vfC/c92U0Y+0Z6VbH4oYyL1NYfVNwbfYqtJosysN9IvVcLk0OkkLZWJhfp5dml6ROTdWSHlj
G8Fk3qHZwiZpueQ/GmOabga/15/TdOqvbDku50nuKGoiGq/IRJnxz1aFhbTAzNgbhyYQ/Xikqmpu
lFX2tylbr68y4djaANzHIB0UIgqzSmtfm6qn4Iy2Ib4i/7m447j90IfBMqHqD6zy7C7Uk0ahRUnr
YICo+YL7dbi3rdgKDiKw+/Lf3Js6CDqEzbxMWBvRqp5fOcEcg1NWSHEobqF0JIq7MfYpL55/0Ewk
C0R1NJjLJyynxRWs8MWL7DPLgmvGvok3iV/wftpZMLppySH3MLtjYYYm386tVdKbqsz+3q2924+/
m8vbynBIFgziiDnCne9zY7KAR2pq/aHB9L2u1ZQ9YGDMduNQXNtfXbzHXBntdESrKCUQcp3tJx0b
j3s6l/3BTPVsJ2wz2mTAxlYiptRJLI95J4xY/fOTXBSO9POX+4lJdflRf2zqkIJ4CkFyfwi6cvDX
SekW/aovMEOFNC7tYh/PUr5mUozF4eM7ezGFo1Zn9gRtuChI2du8H7mmWuMBT5wPSMiiL/Ycm58o
15rOxop6vT1OqUdCG8FcADtgQcF2+Hj4y7v9W8fF8RhMLnjBs+WrE6LROJ3YB7IPAwz2upeEhV1U
RzXk5iZvxas0oMt9POjl24TWcSHCsHt22MadzRjpmGvZxFp6qNI6PxaG01sr4u68ZqVRX4r2H492
8akQcI5BB/b2Yji7sGQOQUJDwPCaUy3rQUBsqOlgxXFC/9Ath1cqu9zhfx4S4++i0EM5i2r27HVK
SzKe/GJQJyR6Bp3OoaD3VmRsENC1j/GxjqW6cpXLPXtXYQmoFkHYwZuwWMrPt4bEkpQRL1J30kk3
N3aJAoN7qBUNw9ePr+0iR5RiEYIpJjzcJAx4vstraP27WYbrHyJPVR9SrXXLVUrpNv0Vt6P75Dvt
OAWrmcIcAA9sNV913l9xSz8le6BLO6Q/q9Ib3JCQce+aHvvyYXvL3M/pjDMp0fbW+88J9gOctrjT
T7WgOBmaGKBDEx3BJ59ItL1opytFmIvPF409KqeFmW8gzjnnVpGMCCB3DGjeFuPoHVtvtu9IcXsb
DSPZxZFrdJ8yaen7rB+y3ccP4uIrCsi1xzzFWfS3zH/553/MWQiwHSUIPDuRatm7XSgsC5myM0au
uCHPLLmyz758wZZLRVRLgQth1/lpe1YWGXVRWZ0sv2rsz5pX6cVWFNhXrrzJl7eUk7VFThK9Nozr
57gATFL0ZV2tPhXsaNJpA/qtXzjTXf5FOJM/HjSEVw2cZ030P93Irr5+fF/PxydGYgEWYIJDUIZ6
eXnF/rivfRrrDUthcoKtK75auWkT6OiAhDcXYkfUVNl3fM/zztb6Il5/PPb5dPx77KW6wPq3mAvP
TlD5KDXCRxi7YnUN0waIJC0QOopePf+nBlF+HpNm/PLxoOffzDIobzCHSuTEHCPOVlw+9syfiiY9
pRGffZiiaXq0B0kKlBrJ9Mzor8dXJshzQgPr7AIJIKMVEwML7zluFcmjScLKnJ1IT002YH6iA3Bn
9WB5qVq7o1vs4eHXq46sZmPVKARrHo6qK3f7L096qSUghicRkzf7bLLI0LXIlm7VCd+69SWgT3ev
AR8++b2NQM2JsvEYeNqwdiCwXPmafi+sf87Xyw3gIIIYlM0OppWzdb9FwWMAKstOCd1Esg3oAGMw
j2lmhSXJPi9NgZ6L3ltD/u5cz/MBv6IWrfJYo3Guhp6wrMactt2EugrVvrUGw+TuawTbJ1oJ2fe+
Ta4iuH+XUs9+NK5/PgpeTXYr52ftruTA6TblfGyGILtzR9C4a21AuhpC0YOGlKoSaDNhh9kKWUsx
PmRZHL+1nbUEHGQ5GNuGBeW5NGX7iqxreLHGNC72Wma6Wmi6LBY3AarF9Ct+lmLcRkGVRjfCigm3
72k236C3EfHnRNrJ65jqebDxSnf4DAi777fRZDb7iXYuqu861t6SOhoNqBNWlEx0arJa3tOg6G7w
IjZzGVK9K7N123Zd+zzRo8+3o5Q1uE+4Dbq5w2BgGzwJ3RHfRSWNDbOqlnyTs5zau8oMOslbiRRm
RR6t9dCNkE1eKuXEbahNRherjbBaR9/bVlm9JkCO741k7r6Vo+GWpJiZ/UtM+wni0ZyOb2owag1F
Z5PLQ+5anBQDprw+tG2VnjQZOfamK7xhW0UOlaaZBKataSV+dAyChrDUsTAIekBY0xfPFaKX7L4x
lD7sLbAQdzh0FlmC1wGiGJxZgd6t6PSsQGN52iZtZC5umyKPDja8wTEMMld2nyZXjsbKqOhosxtE
DgdcrG3jtfRIdQeCTT1gnepieBlUJMp7zD9xtarKmbBH3e/d04R9NVo5XUdROEhndcjrtlLhVMFJ
UkS79iFMJP8b1leyZU1Tjvk6o+PZrWMyar8C37T1MBsUIC3HS8YfHeDzLkyRjr36A2SKuz63CLdX
hWk+Bt3UxHclkZ3Tbc08gRe7l8Jb5fOITkVMyjq5GTzUEHBe025SegTfcGa2n4ZkzpcMY29qd3Oc
esmKHn4C4Kizgq03ANzbGZHNK4L0fgLO5Lf5lvY/1DNwtKa5IpDZ17fSmhuxH4TU4w07G1LijFKq
X/0Uy5+6XjvZpqcnXzzYXlTnN7Mf2cZO6x1p3AaRtKjLdK7/ee6cuT4EPVIXx3OG7lM6F5ZxQxWx
+OmNSaeHwCbonOyyvm551zgQPvkxAZSvnRzj+lSrQKEJ7CzxDXmHH7+hekjyT84gvPHNodOXb0q8
ghEsMkKM91Ysa6Kju7xEoEB1ajdw8uCUOlrTQ2dlIt3YlozVYQrGGDZVPKMSFXwD9Rr0bduuo2gk
xq2tmCUPo91TZkd1oBuPfLia9RSNBfINr08A4hfWYP+kHTsU67hfFE95WtpmOHeFUi8IocwvfsK0
99AOmdq0VaEbz2nSoTWLDBjF6wkVsvtfNkUDR2kCmNyAVIXZ/mW43CTiim29WXn5LD4t3L0XUcRJ
vu4S3XmhFDfmL6CC9eKltL2xDQsqn+2hilNQm/3/ODuz5rZxrA3/IlZxX25FUZJlO07iWEpyw3KW
BvcN3H/99zDfTUS5rMpM9VTNdLoaAgEcHJzzLkLJGgWF6XLQYMyAheu36TB7xSvhWr7SJ5y/F1qi
/lIxE4hx/gZ6872VKVK7aiPdPRrAnrZNjbDu96E2hB3QBCxht6MFAhvSQs8/aHqtaI6apBazQVBJ
/YxQ91IeHFvrYVBzaGt4dSGTj/9LWNzXDY7DvtkLvH1naWh+4qiwemF3dk+jrClt12oz598UOikA
QXEy5HxYfd36nIemeqCHGnaBWuOI5aujTe1Nb6PoiJ8et4nBxfAKv7cSG1D4drtBWcy71zpzbIK5
HBxrFxaVVQI7HtIxKJM5/CrjaWh8CpuypG3llV97KKu1jzBt83XyKg5tyHv2bMTC+5Z0yEg9OjrG
1mqEft9RacJw75Wmovq9kF1+oGKE4NEmo4h7rGY9TvcgTMlu8gozmNFPcBYA8oma+mctKibzWOJ6
Gt3piO7e1dbclZ8qWtiVvkGzLtK2QCnjR89Mu+nYcbEfFart2hYBzMIOFkz8ycvAY25J1RARC6U2
KETk0vgW5Sjj7CsPNPSeF1vibF3AKaofjYs9iK1JtHQ2E5gOBKS9viifvZzr7WzGmV58rDrpyCOm
asCEkkqvcji7U6McyqgSv0NpadCCidu9GbS5Zo5bBEuBH09AITHLpA/vfvWE7p1xp41nX53y3ME2
HbGMLTBcGxt5AYD+Dji7OxziyMQVCph2C34q6aj9PE1tG5YfZGL3wz2lrxkMdQ4yAzhWGRey/Tao
URXfDcgYPGSul6YPed+Mxxz5UfVz743mkfcSan7YhinddrLbSiOb7us7Q0Pcfcv7Xs/vqr5vE3/A
otTbWrxbnkf8zl5MpB3NQ1NOTnQOSUmHjwuY7BsBpPzRGpHyOEN+zY7RBIv6q0WVYwgi1AJVdPqV
XNu6iNOlX0BvafWxcxHGq3GOiwM1sYT2ytNBQRBUr8uHhRVzB8Mdx808s0tU82xZ6RYYIHinEg5k
PFf7savmipM8mmn7MCN153yY22Jofnd25PyOsrIsd1TBzPagoh33CzFZ8MAIc9igDEIzoRWs0QAu
twuOAlATL4v9bOVN84NK6VBtbTczf3slP8X3JnT3dmDENXM72sLSflaRrRUP3oxEMrh7QNnZGV2/
KrnDR1KL/gu7UDdRkgyL85hBezuIGBEC383y/oAIpuneGUpsnTKN2mQX5JNKTYAKcHTvWNNoBU3R
KMZhUpzahOxu6tk9FvfDa+zEfbtNLEVV7qMaWYF7s3My4WOUZToPYe+qeyQreISVBaK9L+qoevuJ
tg6iWyp2RDuUPsrihyBOCL8oa6y+HAdNBn8EU2LvM+5Tbbcsp41aUOjFG9kiiF+awOTgWlD1+kCE
EvFWFaIMoh53hLvF4ihFjjmS6BZUmqJWcMrd/KQYCajMSunMcJcXBhd+XSNxBqpGH7Z6XOjR3pmR
KNyRI/YAEpE4TDa9htzhYzGBlfaVQTRdoIlMdFu7ba3z6A2T8Ct+ZImOaO0kwVB62Y96qhcat9cD
XGzjzNm5ZtSTxrhlSIbm1aB2DcV70cXkyB9OUsZKSk6tdv85pQNUrGwT6Im9GlM/7CPdTR4bc9b0
dmPnc/KYFlVm3U2OG2+zMI+tQJlHA21Lo7CnjTY40vKLqjLCgBR4Av3mpLYJ8lRx4u84c2fkutEw
PqWUUPFBABbZbePC7d0P1GNk9JQ7BRKNEzqJ+xy3dlI6OlreXmmlUwCdLMUEdK7GaBKGTuWlyAtt
QHI6H+HzpNVjE1Mx+UwFKTkhnTYXh9FrEC8lw9Dr7YC03Fel7MG4I9iY5brf0zKvDui9Yu/VxJml
BPDRQO/XFjC1vrDG3h+QPBjhxwIrKzZZHSnDTz0uxbBxqtIwAzY3IDVXzycKk9SyfQJObn9PUzNt
AgwUhpRIRWlvO+oOchd1jAm9aBUp/How5GNs2NL+4FRw0LyNCly4ui+xzEaPXwEX7EfkZTiZK4kG
2jozkZ5WB9crHkGaVw2F11CpE78kOc4fBsTmE/ZspgCyAGq9ZNwU+T9hS9FZJI9mrTgL5hfplMTO
8wkQdSO/jE1hpVutRM4miB0b/w5jxAHNnhNl+jnMKPBtoaUMd7WaNqDtEPHwHkWYzVDWDW4C/WPl
DfLTrIoufYBe4TVQC6TXiAImEZIcD3OuRd9txYqau7DzJuIWlRH9s+K2KaKtxpJ7wkSVIpDIwURo
cLmZ4my8EklJekFzZOy4UTsUZhN6IttWZoXYFmLIkJpHxOoxwojtB0D8ivZ66znRXkmz/hAb3lih
lZ2m6aYFhqM+DPOgGD5Y/7jZahSn8l0ek6/5OJCFXxga69S2nubyGNeNPezZRLUFfSkZVT+UnpE+
TZmclb0ltZyKYRXVvo6Imveh72LSJTOKCu2UzwtmNJuKKD1GYYMIwJh2UgYAbKuDLbJYDZDF4oGn
gQrGUSIFfLm1ylKl00wrSAnjjVV7dUkkq73C75XEyUlF2nT44SokJJusda0xEJ6XqVvIZVa1sSCu
TXfkI3p7mBdC9Vx7doNMoOKEIGDpJeKytKjdLU9G3EBjiAdWqqXuY+EJcw74yvCTI9z8+k1bzfaX
3NbJPhceiriXUy5r2EY23KauHaH9ZPkYE6xKEQyZO0dfUHgNdx5Zvii23eA1JyfU++RYm2X8RYsn
ZwqyCW5su2kTaO8bveqSMhjjAvHTvuma7CD7mr+/1IXdewpNSk6y0wDrB1zbWaiSjyno9zy2rW/h
PIHzDPVZcQOwoWTOOIlUI0LJ7dyims29oflRSowoNzFGIunDGNuOfFRsvXx09THXD0JiEMdJhtOJ
dTlyuMNmiEaVdcun1O/7Jvxqu8B/Njb8sy0KORZfEnRJ7VfDWDhHgUicEyCD3H+fOrNlDoY+yoAM
JOTrA7i2Tzh4V+Bj7aFPj1zpboDK+VxsERLzfjdEkDQEBWG3zc82LZNvNVK34ynPSih5agjHsBhi
4yc8kHp6dCRo1v2gFeI7Khn9dFSxLZowrynT9pMMm/aYm41WbqMhN4ZD2ur6TqvQ3wAtHNXxMS8d
gXPKlM5Fsu9nL7K2AmtBLjIj7sBCUA1U3C84ofTNceD99VrPQvuvitHT2WQuZo97o2NtRy6yPPBG
S523RWdgarCpjLiuo001S2hA5OfAIHUJz28jgHt/0vQxVXcAQrP5WFBhbnfOXFbjlkeNNfhgQcqX
Ka8BjYKtsD04lHVKJFWt2Tw72K+PwdSHWhVoAM+1bW3Eut/RkM/PCNPP3i7HRtd+1sEuy5daaWt7
G8+Y+mzFbEXmbnJi19mYsTW7Porm2vw9lPY4fuASHtotkTu37nqK07x8LRWEWY3y90jATBwdPM6c
pUez5efDFSGKCV8k1Ir3WBLbEt1ksN2bGZxJZG4wwMwLpDmFNpAk2nMb8NBRyw2JoDk8dmkjP8ET
kcnetgvd2i88g+NgA7jaaFkObcdKZq3ezxoSmKA+sC55TDk8r01MoNgaXpi4u6TukwkSQR2ncRAa
UT5+8Oy6dU5ctJrzglw86f4GQFHzqoWWTD7WkIW1B1dSc/Vxoq7nR4hPGvjvacrVwHBq7weRlXus
KMeownSbbHKj1hNQ7UbCigmyTqnj3ZgI9SyBbKp+00UAqEN84EG7ToP4bYukVXnH2UorNqYWh0px
o8p4XdM1LBOVTvoELv/DXaqQf9WTG21O2WNqc68hHNU/JbYmCJZuBqYfPmW1bxzqEZ9zdu4/WopQ
ZAXlgJSvBSwa/NKaU28biXSTtMzujVItdgjTE4gUBQ7oxomTdi8RC++PKAXZxq3y7tJ+viwU0sFF
9QBIAE0+T1tVN1s0mjOhMzKoEFI4XtqZQt2r0umJC6HCyHLyH2JMIXDoqDhs7Ea3/Y4iyy+tF/mN
5vUVQoHmn0ETENgcyEjauKtOiXRGazAtJb3PXeAXXPfzfKRkmJVUQarqpQZ/3N5PaUPTCubH98SJ
KAkAX4FGp8HCeL/aflV0JnjwF5k5OZelrd03lHHKIk9vxUPcW9lJz+bkTmoILRDFMsg/aYW4ZOtA
rEAzPnh/6KtCvwFGCpQmnUl099y1cmvNAe1MUChHB+/Vr3rXhDvFNGB+mEZ/D/nyllX91VTZ+Ejs
gUfBEwOq1qqbgYeWmAtjSo9DVJd+NAzWk4U0/uPMb2QLLLWooT1zGKNbK760LC72HyMveiyLbx8c
37Umy2jzMG5MLzvKEUR7kE5uk3wyrG4aYWD+gTF0Aie/CUyM70ZjgaHaRIazcwpUUya1gR9kT93k
BU3aF945UUZ13qdEJ3Nn2VkSYRwmJvMuc1GyQ+pcx3nv/aVaN0hoHLNIDjkCbRngJX/+/K+oUYx5
DuwkTV6kkHNgwmbNN2YkCfMws7jvK2i+D1RlKhA1VTriTYAbFkHelt6NXbOKX39+Cf3zhT0C3oVf
cxm/ltcxzghj8mIgTZhuIxT89kM8R3utmpuvXj8ZAUqlt3Cuf0LEX0vIsMAxEEPDuozT4qyBEbJt
5j4enewlLeLqCZmKFCq+mht3zVDOySZcyPmbKOrramNyZ+4bF9SLi0McldwKuidyVfjI3FiV1Qla
fhQFc5TFiadIv6z7c0noaYMqiBlVXkTtBtZwt3Wk0cHDk0jCbKK6c8gLIfiIbVVMTU3hONEh8mal
8sUd6+RXTZz/mUP4KTZGBIbS17Oo28shG24ghNZ9en6rs8iO8wGpoOn2H/zeXzuIFMSScx1NzxyS
uiApRFgLAzNomBvMwuSwodOJgh0wUA2TNd6Dio/RYfaf2Sv5V9ZGTvdTVZanLtH0f7WIWX4brqGA
RAnNrmYuzeaL3wY0z+i88ZmUV94D0/Y+69KK1U1dVPmdxRe9BY+7XjlGNJY7mGhk85/LEQvTk32h
dONzFoewtNIuCh883jfIDFBFizfVaGT/qAz1ZwWYnrmgxACjrR2Bu7TP9d4Zx+eYGuhnx3anryks
rrM2pcmWQ2/+9/72XMXbP+MBKGS9aZ7b3PuXc1ycrlrWcXw2ZwsefiFLQLjZ9KJXjlKjD66Q8oWe
/MhjsLqBln5raJAOS3cQVTGkqy+Htke0L0gRp2ek3eWhcxVrkaayfpaVKndpZ5l3ai/cl7ww25f3
J71M6jJOLIqfJlbE9GQWfM9q5FwD6S4ZmWs9/YS8QN1gOURtVRG6cQMm9sZYtOahmyEmbwKxXELl
X9tWVLU35eY0P6edJr9qo9veL2JYHRoRyPbeaBG/sWMZDHQtbQe0kdZqd3Ty+hTQ8fSMWxf2AC1p
sIbZZ9cBMFY7lDrSGkW19z/mm2NCK/BASzn8d3VKhrZXvJG35zPB4yeqWkPlu9L0lF2ZNiYKSa2s
2hvp8Vvf1EIBDFi7gSCSvfqmGpUjA4Fhponm5nOll0+FTI1TNk0/3p/b9T3GqfhroGUL/7V4MDAX
TPA8PROeFwZ/guFwg3JP0+XOS4jl0QFapfXz/UGvPihIETJ/UJPwNRaE3eWgVp3NbhY74xeriXl4
e9FAMSVMPavexSUoHXSDIG3eWMU/TLO/zwRKWgDrltCvLXCoNbBB1tWsZY5TvYAINpC+mxE7D0Yv
I3uIqyT/WNaowd8JPdEPdUTrY+fOtabeFbreeXsRGbI+ztrZsavmLKLZ+WjWhdzBPZ8f6kH369by
M6eH3ovATtT5+WhP6n6qjVThJW8h803d2ENsBrOk6FmY4XhoQ1E3vh3Jwt6IKkGPBfSN8dEQES0P
DD6bUx+jhoFZ+zR8TbzICH9RxBDza5GM1a+yn9yHUe8hvWOBGUmY0rqb3vho61cCTzMeKjCJgHIR
QQGPXS6VWfVOOAHWfml4KkDeEQlkLr2dxnCvNZC6gBVYNFAS6hY/aOZR9s6swUFpx6JM1UwFFpH/
tncIa5Re7EU03QQ/fmUAWlWRdNywfdGKwTMBV5R4z4aFgnEKL5h0m8tmuHEYr7KuZUygQMuLCSwQ
0JTLjyAovNdDWfYvQ6F1wybmod35CRIZBeWieTADR0v7Xx7GzK5fu1J9FN4wjEhm9CZmv9pcNmCV
8EvNb3yLdZRYfpcFrp1DRKgHeHj5u8YKdoURDtWL0/b5o5i78ACwSMzLhUZJ4Z8/PBxVj1sUMznI
favLjBqBjcEn1RjTiowfYdi5P01hDGJLi2RASsBxh/zG7lsHJ+YHjG+BAvEmRNBAv5yfNFoACk7d
vSg5reDGK+oTcDx1J2U2/GyIiOV9hq7McAO8v8S8i0ABwG55EDO6/ccQ6HLYHBFD+m2m8sVA7VTu
9dZ2nozOld80J0FALSfoE64Kp7xP5qS8tah/Ht6Xw7OxQU1SwQN27awxhU2I2AHVc+cL6kq0P6zR
zcZvcyIma2s1ttO+SAMHMDcfLLZcGb64mqFYh2mK0EDSzTZ9zYURe/vBJMruaefKZ3dKUG1JdanJ
YDZ7fGLbaTCLLc0WPcEKoylsHvmd2xzMsB6VgbcD1LVxjwl1DOgaW1cEcrRUG7rtWFHfQPZA9V7c
acGiz2HRQOsRWhIoZh+l+7RkJwDy7+ouGESoY3KfxUr7OI6RNzzRVfB+84xzq99DMk3m84QpR/XJ
QviAcftmgiC8UVF9bx7tUPXcX/+4idm/4LRsMLCA+0ggLpc2VjundmfhfUGJAl0KB/mZL/jh5feV
Hld2gBFGeUvr9WoTY80L9JjtxLOVV8XqKgcwUCJeQTF0LOIatEMSmU/tVGT0PIUtFmUfOiOfNaGV
4e79yb45MmeV+gZlLn3NAUYUZKZe3Rcv3HoDJ4WqpNrq3ZNTaCrazxN2Bll4G8W4BIK/968F5wOc
OlIlwL1R1F8FCieVXMTcfktLBEHiRmrWGREMxzvWOE84O8pyQ4876YwlY6Ko99iQKKXfIYMSHTGM
suOj55bUTtU+bl9zutO3kqv1d6Hg9YeOTXAxDH7t6k4Lo0QtDUzqXrrUbswNgJrqFWHIpgzCyRxf
R2sKn2t0AJTt++uxDtd/xoV0vzAbeL2v6SlR0wNeGQtxUqywAo9TotfQ9O6nuI/K4P2hriol/z8W
oHQuLQjoa6/madDAGWiK8tKMlbxvZVu99iGuekqsa36l1bER5G7uWb7EZT65421g37WWI70b+fo6
li6/Y+E/GzqUIO7s1e5PTTr4GCeHL1M/usZhxjfxaybzgl7qgOqNuYCB/EJ0s/6Qx1yV/3hpcVfp
zP+PZxDE1T/6kX+lt7PmppUDAfQ0hqqawKdA9Kcvw+Gc0LqGoEsn7saXv57wMiKBm+uYSs26nCh0
Yo+C8NUJ8afuaKZWtR3yYfiQZ3DfN43B7awKeyphRdpy//6qrwp8uMl5vHP5yrAeYSSvC8wxEBpk
L9r0VItM3atyUB/KrAsBBLSJBU5r6IM2Mawn3BCbgNp4cWOxrzf4H56QSYrNYxAQ/mV0TaMpdMF/
pifRT8O9opXO3gK4HqSdqdy6Jt/6zuzt5XFEFojaw+VY0qFdEmpxdhrnqtj1kZV/k445bBTYZXuI
d/M3Sq+41bdZeusNeh0/FmF7G6rkotwBV+dy6K4eFNrQXnpyZxu0f+Mlz2rU1UENOuY4S68+hwr9
mPfXdv1mYm0p34KucTDXWWiTl4OOY07bRlIcR0ELNi0IJsSAYw2tBT+Ok3TcALHSbtEb3pjp8rCn
SY6eA1nmqsqpaGhMNXGZn8D82ce2m9sv7KyZbBYfBZ48hv21nRXx79sIMR2PD0u1Bu/bVXxOWi+c
O2MuTiAtjjT6hOEPVFcCfQhRu3r/s75xZCjPIFtNaW0RLlhv2ZnDinJufirDsP+eh6MXaCZaNjgn
V3foeOv3FXWpb3hlaY8QuG+t6tvDAzr6w9amjny5qnx8gVyOzap2Yz7ej13jFhuoJFRx8650PtcT
fPlIC+kWRjxYtzXuG/aNGPnWIlPWQNhahW4H9P7yN7TxSLU6TItTCJfwxD8ht6mDdGo7qiibeskk
NqNSyn+sjS37GdEiklwb63e22OWoVR57zVDFxWmebHGwvVG1A+Su5b6spC38sWxrXy08GDs1D6z3
F/2ts8TT6Y/9FhCd9bbmxZqkHNbi5EzgtfwBuC1IEzn+DpGeyoJyRpf3xp6+ekhTh6Tv43B0KUIs
jJLL+UY9EHMnNpJzpehTR2m5gSkaD20UtBaCOKAWM4CEQlM+jD2Zwp4E2jo6DawyUEZqkt1441wn
CMvvgR3NsxFRFNjIl79HtyKMeNsoPk+hMIA6lkMf7lEIpjLimRWIzIh30Bh4aRU7gTq2SbVtcNTt
/JhqmHtjQa6OAVEUXfUlUdGXfsrq40xqHLq9bgjyxKT9OYFoeIgGHF/3XTKildJKFYeUAhiU5Xe2
niR3hQM25P1N8eZvoBqs8ujB1mO9QMaESzpN+/jcSGveDvA8DkoVZ69p2r8O6uy8xEaOAmoRRrMv
6jS6Ed+vTiGfgI4W1zZngg7o6j4rh2ooLZQOz4UqnIDzUif0hsNm27et902jZf+AhFp8IyW9Km1A
6qKXtOQMSMTSllwFoBL70VkmjXJCgy/dlrjSq35c8YzLdC9+yc3RQea4nhZATPtgAjk4tFOKc6hQ
h6eBjXmjlvzWItAeX0r1/CJunMtdOfIggUnjiLMxIhWyiQpIFeNUzipKI4m6MfLJeRBh2hzKyS23
nNv5xi64Siv4HktvYmkT8T5cP741a6Hh2jOSwHYsvoDi8U6LOtdD5pjZi62YNmo+cZ39HOd0OL2/
Aa+iEkNjTGtzLHkC0eW8nDvoXWygLXaANsrygBqSZCVqikl1PB2tvnL374/3xo7jOUrPipqoS+N7
+T1/5cbGHGs9CI/4TIY1PHdq1vIU01Xfji11O1uh+TES7Ib3B31jkuxtEwgir0NqG8v3/2vQ1E1R
tB705Owh+vsE85uwUms20uYSu2rlFjvrrTligIQkAN+Wa2b587+Gm3ga2LDKUprVwkVbVJl9naoD
vNAInU1bgAg29My7EVwt/q0XL2CYktzlS6cdS7SrW12pBljpo5ueCwN3N7WIkFbrZhXuTEq95f0P
+tYMPWdJREEwaGSIlzM0O0lIhTVw6h3s1UeK1c+VNiEFPicOmDsr5VGrRp/eH/SNU6Lr6GrQG0CN
gCb45aBzZCuG2ufKSekUr9oIL0nPxlA4W5FZ/ZZs3ej9AuznvZPYzo0T+sZNSi5KFdYGLEJxet3Q
Q+BB1RPLDk+ixK5vo0O5aeA9NXqEzLMWgkC18U7MkF5HKTcsWr/CQpQyLPzrTdpmw/79b3G12JTI
6cnzvmURlgz98ltEJI5TBe7/hBi4emdPFqjPWPaqu81agAc3lvvq/Cyjsa94gCz7eu0j0ei6SGWn
RidXib0g7HN1X4fpsStQi0GMe/Ke35/drfFWN3Oo12M7Qps8dSKNf89OKKONU/dDjp6v/SPORKv/
DzNEM42XJPgYMpPV3sKoqEK3x4xOcV29CqWDm9Q66RcJXI0JFvHXf5/g0tuzwINR3l932mgKJwnl
xuSktjL+DBo0P+aOaHZKSNfcJyF0k7v3R7zeMDwfNQpji6UojrOrOB/bYqAMVyUnW+2wnPB6DUyi
Sumjr3L11te8Cg+wxXk48jnh8mrqugboIuuoUXNNTm5CrFOA+ofHonfaajs2+TRvXSc07rQIsPXu
/VlebxwGXprv1CQIFWtxFG3SU0vaVnyKRlBl/lR5mbJVzDjVAjD58gWaGfy+98e8CkvLZGknYrLO
AQGue3kUoTCgIBp26alt2/IljCHHAB32vA+OMrpfwjmbfoVGk2NYkEXpLQuq64yaKhcdWwqt8I/I
HVbrWrZxbCqpkZ5IbsLveeMipZ1HhtgreWj9QA8wRlyjHnXo3BFvdznJMYBEUP9zPOJn2Ih2L4k9
eIlVIhniSZnDzEpONKbmPmgSKxWBmg4TTTrF+fL+F7/K15Y5k68uGSQ6Y+vtBdl6kl6lpLBdVLSH
vWKUP5qJuq3LfbmLPUoGGyB71feiEGDeYW2kp/d/wRv7jLfzn4R90TNdFxjzOJrddKbmhBJBp3+q
5irap4LWkI8zgtipc5Zp/5qkLuVMriAa45yrq7abRlNjVAwrPc1118htLTzq17Zblc8KBLUDlFrv
J2SbttsnnSFaboMwuoFjeuNY08ymlghUCBXZdZqa4SqhWFgjnIBpusqm0pzssW+U/qdKWdkLaEYM
7hmOaXnjVC+1+4vMhqm7xGTuXoCEdFEuTxh0TxK4JsxOuZkkMkiKXp8O4CfzG6v6xvxoufIyoRyB
/sJ6X9kdCPs8F8XJi6Xx1WpdmIBw1H0Jd+gLn0M8jTCQb9w8148hkHXsY55/2OlQelpddrU2YuAT
JvkJg95RvKahWWV7pEM7ClCKIZ5JJRtzq3Ktdz/UzkR/QUPfrYGZ23d3KKy3c6DUQ3LrUfTGhYFg
DqwJ+qG8jdbZFvLgmkAVLD9pRh1FQQW7aENbxO3vkf9uxhsZ+hujIQiMljWfH5LEuulamkAduooV
hdHW1Z8AnqNqSc3TSX9ZMPriGzH7reF4/JPJgAaHDbmK2fTEmlJtQNRBcethkxu8sXzqXfI/BZ+y
b+8Hize2L9+PvQuOB9GHtTuVJjvcY/CggIhhGfM+CnESOoZJkb68P86bkzIWIzVUIcjSVhsJ6YYy
ITSUp6lKq2+aB80JWXq65KXW34jAb9x5iClQv8HnGeGz9eZAYRQNH+QnTrY7dxhIaXV/D0VMO2Qz
5k6FtLUvKFwnu2w2uhuycm+EXu4Z5HN5uNLfWfezCkDqRmRMxUmtc8wMTLth/6ehs5cQWp+7Nrll
nv1GVCDaLbuE7Jfm/CrVHifAoUbmlCdHFfpnT9jZVvIKQ4csSx+jsKpFQD8KKOf7q/nWPNHwA2vC
856ItKz2X49Ira3beDLq6oSiQu3jkBAHlZGWW2OSgPRRl97/43isJ1h0nfYCOG3+z+V42QR7qZ4y
7WTSGr7HHEACbjHpvMPzhZgqYYre6hdebVhGWc46JSiKNohZXQ6pmC5ldhwoTgIl1V2UTfIpjVqc
CPJRAqZ+f37XmRINQZo2oCLRpkcicHWLZEZbAvPW9FOiTfLZKerhozvAY9vlORAkJAMrqz70mgZb
NlMyDLFq5w60wC1ZrKvttPQlCQVUwMgfSN0uJ23QdkQuQTNOmJupB+in4xnbI0gHbl9gQGjtMStL
blk6XiGQyZWo8kC7oB26iIWtJl9kQzmJ1NRP+Ehl5yTqEQxEI/ZjN0kdZtU41j/U0cCRTm3nc1E1
yXYUDlZlWCTisl2jVTA10fj7/SW52uL8KIoytGgxJ6RSsvpRZZpKVe0s46QUWfyjl3EW4moxeDr8
41DkhyZuAH+8P+b1nmNMNO/QkwJdhrLR5edveawn5Wgbp6pwndcEe74PNWoL8MciPXh/qKu4v0xv
4Q0A11+ElZaf8tcJhqg4LxeoeerHwWx95FaKbNsMyi31sbd21FK7JSSSHJrraqpwO9WsJ2FhjJZV
D7T1ze+ixy1ECk3+srD9yDadYdy6At5aPKRGwUIBaMBNePUhbWUay5RfdGo7NbU3ndXDPYwluiz0
152vY+ch7fP+B31r7RYlObIzYv8VDLdpa9oYojFO0BDMB0U4Zr3PhhF9jLJ3b+lQXq8eHRMmRpZA
cGK0y9Ur8dVV8jQxTk1s6MoHB6UMI2gbqdo/35/V1V3KqwlwBitIqwZRz9UpgJkKYGa2MCw2VASK
zXZ5j3tpqH6OiGW7wkXhfDsYsDyQsHWyG5v0evMwOnER0f4lE1p7CFM1rIqos61TFWvowysVcl9D
XR/QEGq2AgqmsvHsqd69P+frzXM5qn75cbO0jrNMVxhVnfrnCMWXuxI+FLwM3fovgSd943J76xuT
xRJuSdM9NPoux2tQORhwL7RPaLZnQebqUUApMd7UtpCPCJPUfhIi2IwFTPc/zJS5UhxAsZXLbtlm
fwWBpBf46XSzfUK/CgfOzFRjPypm2QSlh7hbNAnccP794y6dLWp1pLdXJfZ+dLBZbDL7VGepeYCF
FgZmh5XlFkihDT42tesf74/41iaiyaiSEdLd49xcTlKZgCimWHSd2sp2z30z6vlujLHf8ROhQ57W
8pKmbitRGr7FA3p7aIYFNamx/5c//+v7jsyotlC5OoHGjzBLChu8Cxu6h02jyTscmvjyYPRvOc4u
0e3iSQrBgXLLUmxC4xgL7sth02lyiwRjxTOSHurBQupnBOZW/nZpqbWbLIMJDFTY2SJWIlBks/91
PwMipA690PlcyJ3rWXd9q0I8VqpzFwsdQSbZnrVY6wL+XuhXqHq/aM1k3Dt5E90Y+ep7L/wHB0wu
rQ0++Bq6YJSjJRHiq8+JSAoUGjQzqIe+3BtDHKPBUoljnGfNjUv7ja8NsglsEFKMQG3X7Ya6qlxI
d7I5Rw2cnaYU9QOSgM0e+Sc3wM1JCzC2rwJsQevP5tAqN87wdepI93zpDi5Wyuay7JerXRXC8gqU
zs42Chwdig+K99sGlTs/qcY0m3uHZAnbVNtSJKlLXBQHBc9z+y7FbfRGvL66A/kprDg8pgVCYK1V
TqsxNVmAVJ5hTGF8KmYDs8kpfk20wbpRcdKvrsBlLJoLwMqo6wFbvJy2aBKkyqTZnKFZVp4vSGuf
p8HptADTO/nQTJ0iApLZEK2lJCowb1p052pMfig/RTHUSHNUEonTYEbpntgHtQTnJIFzbaI4H43I
UsIdsoo2YtJV0s6+15VzvEGftUNPC+a+40dlOj9nEsroP0YspkbJhdsWjNHikX05tTlDgKLFHOCs
I5u6ncvFgM32mm2Medtd21UfyOuqG1TYq0uPMV2Ym8jOcIiIHZdjAokEiOmI9ozbqMNcF0v1kV7S
PCOHp7rVv9eGlwEXpP7CWQBTvgpSYIu8JrT69oxWi3muJM1Hgr+yE46qHCkYAnbpuzoJtGQucj9y
jQ51EeyS//lTM2PaoEszwKPTfDntHgmPclSr7gyuKXril37rsljse3PMA7Vr9EPY6rfAXFf3PYLl
FqAO4jPS1tYa5zOKBO7YaHbnrEap2y8502BILARmukk1j4OTu3tDx9lvQ83p6/vz/UNzu7wblmoP
by3+wr7MWq+zXkko5312pjodvQypmh/csekcvy5EAV24ltMOG2E0sdo8Gh5GzWu+Ry3iVUqD9tdd
J7X/4+w8e9tG2rb9iwiwl69UsWXZcZw4kZIvxJYse6/DX/8e4xsvEFGCiDzAYrHILnY0nHaVs/Tw
5gal/HdE6f01wa9q3yPj8oiEcegb1eeo3KuK7j0m8Poe4h6o90oEcX3fMgMSFsDjXPFcepdLlgp1
aHBUyU5WKpIfHdys5w4pN903kcnYKZmWbbWexgKc4MivZ0M/3P+EN04KzBd6KpQkAJIvWR9eF7Rl
qJb5qXKN6HONqtqnSMFCFbNCNIzCylmpKek39ouORoPDgiEzrC+XrM/SDMN6rTjRRG+eW91JH7HD
GFC6nOcBtzizfPW8MHqvdSfv/WAQqrIpkG16S6GtfsoQXvoq5mbq0YkzoRvPTv2dUv28BXvvbTPL
7rYAFpU3ephp75dt1qebyZqDx8bQ868GDLGNI2b0SHOD9y3Oa/M5TSMyqfufVZdh7mJnyvYf6S9s
ZHpki6M4KR6yrZWenzxwyPjVYDGLhYDdlIXfWe34E6yUh+5+iqAOfToj3GGinVYHyeE39ti2uN0m
H6r473aulLM3R2azh5hmWv5UUfOQQBkR+xnH7Am4DrpRjh7ZL5WeFcrm/kwWG1RqFpsAfvG5giYG
imQRVYOqBq9Zm8ETOIR6Ty9c25KAl4iKGrCe2trZDohYPSD2gb7q0MW7+8Mv9ufH8JQPYPbi7gGZ
eJFOJEHWgqP3EME00uKhLHCXSbWcIoLrRoS/0R/y/ik80ifmKKDIQ62MsOvyPFZz4DSFMmdPAuUe
G1jUqNtf8DN2ValF7LT/5IgPQ+TLklU28SLe+xha0qF4uWjtkcMshxZpUHZhhlB+rn5CKSKPNwao
hm8KWl7JBkv6/0I1EisfeAm3+BiWTIJ8CfCfBtj6ctg8cG16mYK2uKoKwzfGtHxwRZF8icqxQFYJ
cuCD3TgxBMdOdz+l+QD1rKKK/4/dIGB9f7lv/hqUU0BbANi11WUJ2NLxapKw66euVSLcRaY82A19
ZrybCtraPnZ+upSt8ubvtDwTrsmxapMNhs1z8kr1uFu5rha31cfHoedM0YVaJq/7YvvZ1dgPaq7m
T10+/ortdtjNRYOwVRkYFGLo2viOjtylGukoUN3/FPKG+O0GkUPD8ZZ0RIpaMjC8XJcMyzy1QQfu
SYmoltqRVgqfLs3fJhf2t/tDfZTilmNRd0d0gnItaOnFNFF6KvqhT0uk/KP8YBgZTPYia+M3SGdl
+d5OTflDjJbifu0Hu/tmKEaJ0hNmMw8eqkeg8qtOC89KR431aJLz61tQdqXlgwGuf4324HzrjSjV
9ipCEuLr/R9/6zsRX1LbJgThGZMX2G9paVbP3RCnbfU0Ck28t3X4PRFN/2IEdrByFd4ciaiSV9ol
PVpGlYgK165ShNVTqKj6frZDB81Z8qRdXoVjupIJ3dh5XEHMiosAjs0SCOTBgcSMXque8HkHs4t+
3DgdMNMIP41KoyFUPRj5Vxj/Jkogc+6OKxv/xlzxPKB2Ts3Yta9r52oyU6tKq6euzpPXPsrtz+3c
jj80dTQe7y/g9UwZSCOERGEErMESw6eUzWC2ohieCJaRGO4w71QKxTrwYmcvimJHL1TKv/V6uFbN
XSRdwCJBYnLIPEgm9F+XPLG6GFQnQJcT9V43fs57Byc1mRWvfMqre50SKmQ5SlNcr1Kw4XKDdm5s
x7ra9E+zk2m7qcOwvgib+UFVhLLpmqZ9nML6dP+bXr3aklhLk8mFcYZX2rIJYZO3OpVtVU+NDvZ6
43ZZvSsRP31XJ8wUUQ4rnc9l1VgINQchylxpk3X/3v8JN6YNwguyFImYdB1bvCstSpaRDo3mQHfD
QYV6rHCN1+f5mLgjHikl1R4/64thZTddL6pNrcaB8KHhpXSF/VeLNLFG5LaeSgzkI18blPTN6NBx
vz+764eKvUNviVIuNV3J3blcVSWuQB/hnf0UefjCfBtB/6OkBT6k/N7Mnjb5Ik5ihLC9WFMOqasX
3X5EICz0XTcryu6x6jHM/XL/R12vunRxkoBvEL8ehP7L39QADxwQ1Buesp4iGeXAGvduM50O3DKF
4QfelP4KkmDcYRZTHYwOf4/7P+D64/MDJHpEMjA9Z5kGKz2yt72VjU+aGhr/GkIxel/JzPmPTxTV
VrBusjoj8dQyaPz9yrfHRrSVMzwN6Ev+yIzsO/USdweWsXqGoDY+Sv3U1chEbtiLR5KmJthtYhLg
IyT5ixWPqw7FVVufngS79jMOelW1YTHU3tdqKfsIlHF8j53OQPmvm2wCRi2o9wV+X2KL3gXVw4nt
Gn+yYiUCo0dKQDCfTdbGsMaEUC9tW2ebazAZN8iOIn8IWTrAAgDTbJMwrMWC03EauGhpAh5pyjvt
2GlqEeByOblD7kdzkL1COI2qr6kLKo6SuwAP7Qxd/x56dsH/CqGv6iu6vQ2SpVQRzXfTLpX+lQPl
PhaxSLWfGuYK3q950FryJsWAmtPHw2g/Sy6X5lNAamx/0Ch3k7BF8E0RvOzYZErZnZC7qL4HVe9V
T7VVGn9BBmnhQeZFLXSf+0ErttDxbWtT1bgB0jrts4dqqrriRAyq/CoQivYepZ0lipR8ltKHbIiC
4ZBP/0Xl5D2bBS5lPnuvc5Exd2bvYQCk425CSxuevSnWGx8TkOabmYj0PR0olGMTHnio/g8tqOUA
JcjpocQ9912BKMX3wsHA9Gc06fFiwc4pOs36FOiAusxk+pUmcVRT5aW6gHwkuvsHEyunv7LWGpHR
bxxDeUE9e/iaIMpa/6CVOnwOcC4PtiRple4PzhzOrxWA+9o39MYZP+uwLhSfIkr8NUD9Ld2EdpCl
O7Ouaveg1R0WknWSYzTXxmOEH4oV581/fCTUfWsaR8WmT1xqZ/gbuD+DLOvLlejmI7VZ7G/aJgC+
iTcg5lmLUsSMCq5NrNk8ucaofo9cXOP9OECI1E9yQFo6KvFioyS52b0A0pj0YIOIjdxgVa++ZpYX
4g4SdP2EByiFzn3eMftDEs0I3fg2KQ2azZ5RzWsXsYyDlz+bXwsnl64TUMXF85q6cUiRIG6fHDS7
tjYOr4Of60mJTn3fAxJ1pi8o4ZWYUTX5pxZnSmg/uvbUpY37E4jdvIYyu4qcaEV7Lk89DxAcE2/x
7g3ozeSdbjeIv2O2ngQmSo9CGZGGCjWx8tgty+WEMMS8lL/k/GVrf5EkQNJFIN8p2ieONwvF+zON
iCoCUKSJPXzONZTdG5ek2cnK/Es01dE+yMAbreydG3NGdQG8Axc/OcsydfVIHPshaHHua4X9gMnC
8JI3bbzLjFJbGeqqIEB/gJEcWhPE4bATLu9+HbAxIcdoPuWNXr9laZFjPh4KboasjGptM1RRdb7/
ql1FMrA9yCv4yODHqQ8sn5uqcLqx1usnU4ustzLJywOIa+VFL/P5l6KEqNODe13b14sKkkqDT9ro
SSCqhJEvgV/JUOiF1wnziOkN1VN01u2fsHYG5GZtSHTYrrfh3oqtttkQ3Iq/xwQJl62YOyWW9iHq
ypt79d1ttL8cYO0g60gKltzzOetaoirHOrY0Qg4zCcu+y0xlq+m9stGnYQ3YLo/txbEGwOeCQQWP
RdecoOJynefBBgfQROaxGSxrx3sw/pNkeqPtZ4wTS4r4bfIWRgg7vRR5ikbSHy65HB0rNKREePyg
+FyOboo2mjSMa46BxSHu0SqDz9+Mx8ay0DdHxTb/bHqlou7vD3vjI7tSZhFpGpJ+NDYuh7XqyXCH
3tWPmE94m1xz4+Z7RqD4TxaFhfo9sZEMvD/iVcgoFSTAvkEdkF2/JWJSRHjWKl6gHZ1Y6N/dyir2
2qzpDwh5GP/gFOnhkYOzDtrJpv5gUuqrVpDON9YZehN9XciR3N9Lek04tkCTdEM7NqD7z/nUG1+V
BioBBnjKY5pP6iGzw/qlUiVh+P7cr24tMFqsL/KeMFGouS3Otd53OX/oacdUdKL1cSGd3/XGQ2s7
RDR1pcV3fVUzGoghRAUYDyznYkPT8xtL6N/akcMq1W8VdBOge+t+RIy7LbjXHuFaFb9qpOe/4mCp
j4dJn5I//tyXv2IxZ3MArI5KhnasmyA8WaXNlVk5s4ENTDDNP1D+NTdVHoYNpK8iLFfeq1tfHEUF
gOWowwHQXXwDkaNuX0x88akPaNKgoI+riw44j06BE68s7/XOQn0SNB4IepkEL4HOYW7nql3b+jFS
x9Q49qqLSUiZhwccBe0YDwez+ydQ0jl+yYKyL1bW+/ooU7OzdFAwLDZdT3nwfstRjCQSJVaf9lGZ
A4yXQtTIxVb0sXh1Kife0huwVhj3N0eU0BDA+5K/sLg8XGvsvZLa6dEo8mqX4THe+qpaaG+V19i7
QdH1P19N8ntKTLzIUulbvpu/TdHs0S1AwtU51hoUS2MejXyXAxBW8STq6pXBbqwmnG3oAoR4FG2W
guK2oloYyjv6MYU4+DoZqf0Voff5SR/m2k/VYkTxz0rjbVkFzkrqd7VrZf8G6CxxDTaAVwWccUBL
vsln5MDK0Gz3ajqpRMbpXJVQIREJXNm3V+tI5Zsdy4WAfi1giEUxVsXmidBGrZlpWkmnoviA9k56
jEFjHzIEhv70ywId5Bqkjwopm375Yjy7SZCUw+nraFmJsq9qTmblxd0mol2408pUO6VKFH/TssF4
+8MLmJGJJAzICNIW2VxsIG9QrMHSRXPskk5/U+3ZeE1BAm4SnCQq//5YV0EcYwHgsbh5AfMAg77c
rFHOze7FZnPsTayJrLBLnxpec0xrBnABGrmgryf1WhX3xloCZWf/UDAGymMsRg1jWC5FOOnHNu+s
cNOOsfLe1Jb3dcDBYId2Ur+yea6fGQArSKrQO+EqgGa+uGLnKHZtBUzMUQnM7Au2C0Hzj60mjsaW
tQvKfL4dm8n3wJKCOjnQngMaPEHkUZeKy1VRweujY5ACoQBClkJ3e/lrsHXiaEWuODZ66ezVXJqN
huIfwra1+/a6IAdnmAYNtWTuXYn3vlzgssv7qHG0+RhSQ8gP+myTnA9qUD/oY0FlF3Fxd9xOBuoL
Naowzbs6E87g01KaQoDuSark2/0td3Vl8YsQ4IAIKuUloQ1e/qLKzIA644p1rKYuRMbH1tpsE8Sk
SEdMuFDpQwrbjTdhVMTdQ0Hm7b7f/wHXe56LkluLNibAlCtYtMhdEdI8m44mJhjg0UGdbOhiZPbj
XMe6uY8xch5/wr4yVosJi6ycRw8OGj1sMrWPbp5xOXcurM4iXwhfe1Rf52PmsATOMe1bsPC+giEi
Ciz5WIbpX1NfpP0uDOcyQSUvS72vWoLCuLetLKvDM4KpOdrKjb7cLCyJlICQCpBAH5CeXLzOkxwC
odbxNeyEZ7bPU6GQOAKl6lrn0S0VhAxVI49MSvNTaGu7OaDAm/lz7dTlQemiDmgad8a8dnwXW4av
xZYhQOLGIGi4AjsGc+Ehq+Xhg0khT/gjJez2MQIx0WwbG5G/QVjixdKwTd1Xg9DzP0w65fgUNz+y
eMLxK3Wzlu6qxnfRn2vXqB5ylsHmMQDK+89QOOGDXg1TtvdElqa5n2ljUR1Qx1IFGsnBtEFbJshW
7jN5Rn5LAz9+ENkJDHyeQ51jfbmPiixVgkhJjOcMv7fHDi6J8COsvNaeB7ngl+PA/qFTguY+t8jV
o5t1nrDbDLiLkymYB2I6N6U+6gqOs8kKbKJ3Q16U9qaI5y73AZAAdaqnFiji/RO7uC+ZLj9D9i6o
ONzwG+9pbNdGqbjPqYWjlJ8r/Gi/qdEbgHsLeXFluOvtxnD0LkA40mKEiXn5db3Mguw52e5zb+rT
3k2FVh5MJcCXtYzSTZ3F09ZRNHurtugbrazsrbFhttLfpJiD4Jl8On+LHuO+zqtpyNxnhUwfxR9K
V/ShglE/gCoOlceEvM/zo1gUXyFOIpN0/0sv7kb5pcEZIGpOG4Ggbtk2hm6VDIKE9FlpUXUzoXFs
ubGs/axgDNAIoTy2UbwWDtyYMzwVVMbpc/I0LMUINC58K1U775l0PKm3mZFgeEkjSWxtM06OYTvi
NwTE+s1oRk1fOdy3Zky2ixkMYEUqk1exyIB8FcWmZ45ptXMGL3sUSWC82Kp2aoto2FFBd/f3v/IS
WQAF4MPxnHBENs5Z7ctVxngnnOZZiBc1DY1kKxKzdf8Grae9l5aJ9nVoDZ7UuRsG+71QUxGep6ai
Q0kfJv6cu5n1FUvULPsCOMycNpkVCsvxxeQU4amz+6Cp/FmdtX7jqZV4wJNkXiMHLk+k7ExzI0h9
mQ8GnbygftumzeAqpdtpxjPedeVOeImWbAyv8V56NRbKynlcLhGFGFotpDdwjPhYy6aiquezXlAS
O4YYLO60NsEBXSvHJzsZZhyLE+1LP1hrZZCrq4+JETEB/TAxrAHmcjnDKZqzylSAj/VOooW+Xmmt
807vVuvVjZOgPfPe5Yba0ZQKJppd2RihHLdpJdFpBba7PB5MWjKFZV8VoxEO6OUvKb0J80Hq/C8C
pz+MsT1lnrdVqY2DvVcUMT5UtTO2j6LARuwngr4ennH39+tHY/z3d0Byu9CYJmojU6BGsdivaIgU
OC/X6rOHfGe4ZZGrEFVT8MR+0teOsg3COT0mQlXDA3Vb7Vszwqij22u00MLGEgM2Y4PS/Zh8agKu
gJr+V+nMGxTOvCBACj+e+sciqPXiFe80e9owoN2+V2EU2btMM7C5pX4UGW95MM7WwzQN09mqtH46
OEGvqpukbfrhIbTyctiFZmREm05Xw9eWED/aA07u+IPMQ37CNWbA3MiZDbpa06DL3S0+fUXnkz8o
JkavCBLyc9rpvSLj7CqfhmKabhUg73hjDmB62505jpn2Bk55OjShF06vmtHqKIvCCja3I3aJzo9k
nOd3NQK55mtRDgnm/npcHQhob9zTHykU1Vhn8UhgyOlEqKFGz+hPq9re0of6NawN5VOLU+HWyvO6
fCSYXKuKLtI2Th93ldyCJkwtyPJyo/526I05HPPWqrxn16jnTamk7aEtJHK9EJP9luJJ+IcdFEYk
4KNyIS9gqTCy2PqFh3gH4lHec19Y7jZAwvmt76xxS8SJ/+/9j3oV/TIYMtk40TA5NBqX10w60R5r
myp6Afc2a4+pFYNmAxetGv5Ma1NQk1NLd1snopMGlA5G1k4n1HQbW1F0lKc4Wzn51x+cXwTSiTay
/AZLlk0buLS/4We9FG5j/S1wj/9Gik6rvZUmWlrnrLUXrq51+Qm49qBD0zSEXXm5wkR7UwxXL3wp
LaM76gy7p6UZP9njZK28u1dDoYIGXwvKn9SzJVu5HKqPhoA8y9afGzCNn3o9nj4pdRNjUgqr5P7K
Lq9yBMIoxdE3IA2mGbeMlgfRhD2AJvuYeXGt7Lq29nZDF1i2L2yOt69UnXdA3RahYjOafniFcD7f
/wXyu13cn4RUUrSXiitHx15SEKax6au6yfoXNXLscpuhZZ89h7XIxV/3B/oQTFyOhCiah7SdrAla
ixWsQ8h1KU7wpEMAyDftbDjP04iJxrbKA+OzKNGH8WuhVRFJHAobm3DUc2XPu0sN3IcBbSvvWg+o
+gW/Io3cIutHrBLNEg9uN7Ho0ePXanvfO/J1bKsAtHwPQs8YnJVA9Grr88UQSUU0jaIfSOfFPLSm
6SnNQo6kOtI99a2jvSIlpD0FaIz+1zfKGkbnxng8bpIfwk1DE3WxHbWh1RoNU5KXfpjLTWYG+V+8
VLrwUyP/nFelvXKFX21/KtEwCyQkCWo2ge/l9m+VxBoIR7sXd0Znso3tgLfGTue/SEX79/ub4uq5
kGPxXIDo42zTOb0cCxyMl6Do1b2odaO/aMmk7D03CY5aWOv7trem//RoEisLeDUo7WiQ/kB9uLYZ
c5FEjQ4O9pgcI+TozJJYhSSfrY/pg9ZX4OuA+DibIS3Tn/enenXQ5KhEbQiQUFqiOX051UCUOpba
nfpSaTOIQsWKxQ9QhtHh/jBXqwdyipiI3SJ9grigL4ep6JGZ2E9oL07jYhKrF2Z+JH613/TR0Xb3
x7ramYwlNySnmVlRw7scC3bbpMZ4/75MsVk8cQb0PZYr85MVI4aE7U5Rfb8/4K3JyZohbhygyEjM
Lges1Jg6WDJgPY3KleqzexFvnwFaHVA4Gdf2yQc++OLGIqXnJeCJ5wOBiFycdHis8OyElX6ag9B0
t0lDeXg7eUlPu1eDUjvXteEhyGw138vKTs8AgBAODtGEsPzSw4sDYV4PD5Bw6r4YIJWqTW7DWlJh
eI8+dTZH+YnWv9PCNsFl6Z92ytmKonGy4SeBW5AX+6yvsEAesj7/Pqaj+6WZDGJENRfg/3G7jqsT
oFgF44b73/lDzuly5rolMf2SR8LXXgb2AYIW4BlC7cVObbX1yCEad8YGinRN7EIjcuOjhdvPK7W2
EPvJMDQ/J0aFy3tiEvvTIW3z/gmuc6Uf0nhyKTUlljP5eZ62ML2R3/Lwm9D19Hs5IslW7Bq66ONz
niEH0W4Ear4NhOVYL/svZcvn+0EkrMXboO0mZeW2W6KoUFOXM5WzJF1EpW6RTdVIojVlNqawhOOm
2Zl6YoCQAiW/0evReaSvX4otNXPrE0jDRNIxNeeQG2HwHlqleGtHc/yLbAu6hR14WbpN8tne66qS
bTA9/u/+uixuro/fSqxF+MMJ53rWL/f/gJYYiqVNdbIzTTmLMh8+IaOKGzyoqV0UtOljZQX5ymZY
dij+NyoXFuVXWGB0Zy9HnfQUZcDIKk/0l7LDRDT/OOBkfZS6Ac+qUczfU6q2+JKp1tMUZvkmFhhs
//HM5QsI1waIFGne4qHoplwtVSiRpwb4n49MJXqJo5v9MPpq+mQYotvydgYrDVqZNfx2CuTEyez5
ixojxfglukMzMzLw2mhPQ2k3u5GGO2tcikMU6d8i0c8HC8NMv8jFsPJCyXvscmAGhB4JkQumD/O+
/OIeHtm91pbjiY87HrrWCA9ctcpuqtS/8sptV96M63nKUqJs+eh0fbxl0wegPldoMQ0nbwSL69jQ
dGrhTtvSiYxtaGTJW4sB8tvo9Ws1xWVmwycmkGJw7hrKGdRQL2cKa0HLprgTpyrwhqceR3EKmKZH
RzHTvqmBmu6rLM2hDdXExIniim0Lw+txUvS1JGvxtvzvlxDRIQ1B6YgWxeUviaa5zsuxm07BJPRf
HdHRo2U0yamta2tleZeh8MdYUqWADBnZUeKey7HSIVbszGrFyRsmjwJCPM9wHwdUEjfp7LiRn1VA
MunwFbHnx1Y1/90PGiYT3UA35hCVXvSNkNDLN32Q1K9GhQ7jNq4mQ3lK8zH/aVloLPqJrhWmz5J2
4WbsA+vb/RN563uh4gOcQFbhQfBfzsF1RU31wppOfFPakKICIINNq6geUMlqVoKn6wPhSFF8siTZ
paIKfTlYNNTl3EHbPDlOHCD+0gTpbs5nPC0Hp8M6p9bdcY1tIg/Z5SEkJ+NdIJ76gEwsDqEVDhkA
1l475bgLbnRDGbbktaHwVaG6x6iJtIeiRkOzS/U5pIiTTiup2Y1Jgwqh3C6/MOJ1i/AjQ8bORu1W
P41kQrtEt8vnPBeqP1aq/V8cl8OX+yt6/brQiyWpQQWGBb2iS+lBU88RWiInpXODne2k+aZl0J2t
Nd5eCatw60bIv98f9OYkP6AMoBRtuhuXK0teg3AyeI1Txev7EBRadsj7vPtkzV21K9hOK2fvetuC
1pD9VXYu5gJXD0nnKdkMgfcU0hQ7Q5HqWt8Ie+1NTIOl/Vl6zzlnw8p+rty2Eoy5mNw8G02RtsbJ
KRotgkLiUbcbkR5ofO59ivplR84bmmNS77A6cD7nseL8sWeMR+mEUA6JRUANnKLLH0FjtUJFyLBP
gFS02DdRdX8QYEc3Vliqwu/bHEkHa1XS4epRYVjXoSiuoTJA6CAX4reSXK4geWpBaDkVM6QImySe
di2midskUayTgxjW0Wl18eDiw/j4h3vKk6PSBwCSSey+TPA40YoSGbN1Qp06+YnZXfLkicB5Myu9
2I0x9kT/h/GAGqHXRzuA4sblVF0xuYJH3DqZiVlwbTv0qgCnJPEndyijhwZ71ZUZXh1VZkhQQvZA
sRMY5iIcQl4Hrgpn9TQpyvitqErItHgH7BWtoUsVFcO3BszcGrX8xqioHkjSJi4llIrkWf5tSdN8
HjMwy8pJxM43LwqDTalp/TaX1QhpPvQrV7t2DVd9dWC5gkkyabHjQsF9vNhH9BQybAx15QR5I/+r
6mzeQaOuvg2D43y7v47XW1YORUFX1he5CBd3kZuqJineqJwCO1aP1RhVD8YUmefGwFFqNE0ysW4g
40T6b42EcHNo+tjA8qSKzzILKYeq16Y4Cs8GWoTiSxa35hfPyvGWzWAM1QjMKNZe83L4OcUITWnl
orq6hWXJ/gPkymUlX5vLlRV1IknATXQ2k6r8zy1E/zRNTv0GQ1e1CL7cNZ+TmwMCroXxKOv1S8VJ
c/KU0av06DxFYR75g44aCNSiH4hbFr6iZtbKgbmxi6S0JSNR7YZ6sohWsq4x8jk0vJOo4rAlbiKY
2Cg9bnB+bnIFrXzPW8NhV4Ke5AcCcllVHWxsHIXhBPRpjXRn1TRbfVUP1Ee9GbP6T59QzBMpDFKM
5HReQy6yysWzM5jpxKJHrD3202Duuw5R0Y2FFoq1tduqPtw/KTfmx5AkRoRiErSrX+6XKrUrAtg4
PFdWD+HfiAbla5OV0wRcqv73/lg3tgqqlHAr8LCjcLbkqkR05w0HLYdzk3rVlo5n+gosLn3oRJfs
AYT/+j8Mx3ekxmuScC4bOwrKBJbg2j7X/ZygFJl05pOeNN0+1KxZgbQHYef/MqK0lwVHQlFrcfgQ
UuwbLcmic6aXabdpwjwentqkcPRtMxdJivdLitfO/UFvrSBFZZnu8HV5LS9XcIhMZU7pj56UJFPU
lxq3zWKD/5fo9tCUrbUn+cbTweX2AZFCnuEKSAE+tY1yL4/OmOnS8qSZoxT7xuuVhzmZ6uoFBaaX
FIeSFRLM9Sx1TgXPMmf/w9zscpZa3sRkz3l8dhsd7wEAudambCZeak2sHcObY3F3AzqmRnlVp9dL
LcWDqI7PYRHpBxDVxh7sfP+C8ka5cuJvDwX5QmUwVBQWt1nTuaYwqoZpoa5dbqdS1XfYLNhvnhq0
f36X8Q25qv//YPLp+u3VV8fKVWrVjc5VMo61XzqD6PxQtxPl0U2Kte7D9UZhNFqd0iuB4GZJvm8U
rfcUg6lV3mCKTR+6CADlOHtjYe6Wn2aUT44F18X7nx6HD8wnt4xEF12RALU6jGR/OT5TXo4ftaz3
zsAvoS1FSrnmmH5j9Sh4kGlB86e6s3wcKhu24Rjp8blnWt+8ygAnEzhSM6LMzD9Nd3gTKFxzeXKz
yMbD5eLVupjyZpyjs8gN8xljKeUl60Z9M4p2LZO7NS2gSg5phrTdWapkI7+TURpVovMcTTlnrW1N
zLL7sQ03PAxOtHKBXT8LUoELsggCtEjVLTdKwr7sdTtNzg1iEZ/tsfw2RrYCMaXX3uOx77/c3yDX
AdrlcIsYX9hlZCG8EJ2LcQbuBPwx5/EZR++n29r1qxdCeHpvxwriWcoP2t0ffWWyy4xGiXHZ89ow
OdtDPFAP0Ac/IHr6rIzNjNuBma9sm1vjcW3ywnPyKd7Kf//bmS+CAMYm79/Za9zxmHqJ8jV0nQH3
QWH91dCnWKu+3RwQjhHsQdndWbIVy04vC56P+DwIL/iqTnrxUtphtencOTuADO//jFaFxhfMdUh0
NMmQS6F8fzlBz+yNegA/eDYpKBt+C2lefelFVI+7oteL+dHra9U5jvE0JxuaiWsSyrfmi1CQFGwG
+Q6K9XL8QXG6MABUcHYrc6TTWhE/Cac+5YVa/svXWGtz3DqcyGNJALXGsEt2ZpYpsRG1QXzOqmb4
ko09tQ4DCOPBDudiTXj25mD4RfGNqWLDT7+cHE3dAaaYGp1LJWj716Yb6oNeVqL6NIGgXCnSX5eQ
wV9D14ITyKNBSWyxV/E80EZwuMk5p4kW0CBHn28zTbEFcsqbOx+xluynC/Joo0djy5/mY+z3upY+
TyRiK4HxjedLcsjgygEKv5bDKooiG4as4uBopW29GqE30RGMAm8/Buxs5E36KH6ktAZm6/4VcW2W
wneQlG5weLpUQJWr8tuZDbo8NrK+S89JoQfJtg468c20g2Zjt6ln+ib3Pn/XBOXlNi6rUzHWBbFD
Z3mfxNwPL51erbEK5EJflFD5SUB9ObhEELLBcPmTjCp3oHcFybnIrVxshoQymG9ysB/uz/3GacIk
1KHFQ+5NqWAxTjgh52ABizzrZjWRoKsIyc9zmyHeIqB893XrvN0f8cZzwK1I4kFXyER7bhGz6ynP
O/rx+TkL8+AoBH1dDFpnVCoCff43rj3lSxtoLawz11kxM7wxWYl45HLmLEtEweVHTe2oSKcZbU5j
KM51q3Zio9lxjdWfUqD/Za/ezTdWkd4oZWgp1kWPbwEpGNSBbi7o47Oe5P24K2tYrz6KIXa3soVv
zAz9NEoCiKKS8C2T9CnTQqCUVX6uUlMN/RTo5NZsYonJtGrcRe12TZzg1uUBW5wSE4AXgItLlmKf
GFaDIll+buJA3zcOzWvRzvovqovhU2cW8SPFt25D29u0NrIvB1Z0TvaJpohv93fUjZvDpcZP/ERW
DbphcXyHWg9nwdqeo0b3FEqlSbKJERUE5tA651h18FA0UnV3f9TlJwe7Cz+Sm5NcV4V6uzg5aI/3
DtVScYrNsH0Q/DeHJO65O6tx+OWkXvinCuxyQGQv6LFxRxEILQacm4G3iJnSVzPc45SE3aEc52by
6bf0z9rkxX8Y2csByeRl/0TmgUu5EVB0YY7/j34yEN8uHiMUI36heaS02zad1zp7cpF+v/DkYPT1
iP4oQAPMlZ/7tzs4ozLYYHinnoI5zZIthdS8/aJ4ThhtjbrI5pVb6NbqSZcmmebRMV6G3L3udkYG
4vVUiabTXjBOzLNn1DyM73MSil0tRLMSN8nlWU6Qp5aaD3JfvOyL5auHSPOmAiMUyIezH9l0NRrV
Ko7jQIa4KWcyeBWe1Q+qNvNDH3vIXd/fsMtjIr8wggtUn2XcRHhx+YVrq6qqoUq0E0wVK/f1Xje+
oJuWPc5SZ9EflD75PJhe9vX+sMs78H/DkpfCfZHNlMXpDOfeGuZOaCe1rrXCrwpyLR8nFXN7f5wb
K2oicCCzUOKZK/qUyKFbxFWsnmZnNNsHq2ubYdsjpx4/xImuvg/6aP+p4wRzk80LKeBJ2QIRj8tP
qnQ57tFeqZ9QUzbNhzIseyX3lSR22oNmRkPjU5YrlR/3Z3oFK2FYvieIA9y1+abGoq5gzIiZG/1o
nJJ2Lj9HqplvVdSoCnAz9cg/RsDZTSiGgzCjXTONkBL1xl6JHm8cWJrjH+V+yStabqfEaLU+rXuT
urCTNZvWtYODGtHQ8q3MXiOKL4MGOWOw4i6NQEC/uPpcfmj8jKYa41rjlAZi9p5UTam3FVzjzksb
hAYtj9pNazjlc+05a0XGGxuYC4IjA7wDKPlS5Siu/h9p57XjNhKt6yciwBxuqdRZ3bbHavuGsMce
sphzevr9lTdwYFGCiN4HAxiYgCmRrFq1wh8yr2RQbZ76yeiyLXSB2Nx5bbgmu3ZlA3N3w4n8ox6P
K8H5M+apXlG9GCZgIav2cDyIowMetYH5Pkxz/I35WOXd3d5JV1+r5OExuibSL8H/daIwCxcBjzYM
4XRowhLIaAsHyPQDw1Ce2tlLtW0/msF7OsxrEJYrEREBLgmgphPHeGERkGBL5UwdRu4XFEx/lMC2
6sOYZ3qyR+d/eBiVIZ/um94bPlltSDEQW6gEffwWR96UioOuIzFxWXDB8yl7YKzaCepHnDxOCpwg
H+m60jtmaBNoT7nuIux4+7VffXB6dQhJIAIH6ez8S4sQcg86qvqprCM9eVGCMds2Kra2OyPtB2cT
CjHLBDgvrK3FfyxJLZH2fvtHXNtuDD7+34/Qz3+EoqO9NmulfqpUrT2CqMq+ZbRHdnZuNfgkZMbK
Q1+5fogS5C9SYYKUcXEPVA6ifSE2XCddAYnBrZz2iORN+pe4ZUi4K9t0RlXNFOFHp/gydnCfkB7T
tIeTsMj62yltXa1PjFNU1M2PCGnn4DnKVEXZC1Cj2T6YYve7LhlnH3/BXPMU8wbQP1LExQseGoD1
pWmc6DE3O4i93j4Ai5n6uj2L3WyNa35E196wwzaWJf0fh4LzBdFQZ0RXN+bJLbTmKfGG/rlwihiO
TZW4OCbneQQ1gL7VmhHc1YXRnABhKLVfl7lbgiVx7tSFcVKGQtsLrCj9YUjqZ08d4DCXIigwFp30
KF258q+uiysiyAH6Xxzi8wfOzLHXzLA2TnZhNC/j1I2f+qxn4KNXFbolTGVHZG5REl4jn1y7+8DB
yBKS8AWi9HzhHIvgoqw0AyuDau635dRb4z4Ny0HxMTTP8pUgdfU5pc4FYD9KHHVxdKw2DQfgPubJ
7qL0lJTK/ArP1A38XJ9LDmsdGbsiYg51+PgO5taDskyElOix88ec9SQqAGqapxLz44MSt3G4Mb2m
s30hvByFiZRmzub2mteeFSEHkinuc1CcMnb+XQfk5jRadWaeVGG+tGWon9qqMw4UlJacbgMgN5Tp
2+01r93w1LK0n1DZIztfrKkARjMi0uHTVOdxuAeglu6DFteF/e11rm0bKlVgIJSMktNw/mwoGGLD
2zuAmirF+Y2NlJ5u5qEHKmpOajuurCZ/9aLgkAUO2DB6DwAAF6cjDHAN1+zGPkGzDR71siuybTEW
z1VdvytlnB40oqL7gFCx7mdBUK4sf+VDEongAXDF0Qdf6jIDIMLRyCnsUzONo31Q+sAOUW00h1Od
j3N9hy4JNDszE9OaX/uVB2fPYn8MEg95qOWUKIgHx4Ztz8qWOUihYmMbxLpo/bYM/iPLsGM/DHVa
XMNYYFIxFsJUPx6ZpHoubUwQkJQjix0Vo9RfmJnqnArYqoc+07AtVEaGG5FnzYjbjogrMUddk5C4
cqczqpIymaQWDHcWy2oukz60SJ1TNRiq2FWWkfS+Vnn/KXHY6X5pD8bKV772riV8SwZ+XBWWjL/J
mFU+s3BOnTKEXbdJxzj6WXZxFm3VvguUvZFPjXLwzLnAerl29C81/2RN0uLac9PKlkhBiUxcXgSj
rk/qhLjTKa6z2p/bwfaVaoxq34qDTxgkR2vk6Wub++8FF8kTvjmtkk6BfVI7pYh3LaCRT2L01P4u
AG6ydRFgzX0tDpVq9+EQQgnPpBCYIfBab9FRrPVmHNO84gvnUVnind2gsteBddiYYdutUFWvxEXQ
s8yUAXxKOssiXhn6iLq2GVinMKnNwMdvWph+7vbjSmfiSlyEm2qAHEO+E/zIIlIh1YxIDbzzE9af
1YxMBEqNb9FYYgskRmOqTx9/hxK8AWlF2g0sd4uppjCEZsM6FRO6uQ8icp1mE5Q2k8+4yt0Vdbwr
NZZstsCG4EYDQbV4iY4Zxiqh3jrZOcymjRDAmiocMT/VGU5/ltepx4x75xMqiONKFLq6NHB7SGa0
fC4kbuw8pUEw2OZp5LoFym6ozb2ZmHl8r4M4qh90BMEgwEeT+KXw9x/Uk/jjnQjOHUlZ/sBwWh6i
v65yHDH6Jmlb52REiGjjPBR/V/vK3EyVU68Avi/PI2gqrEPYPlw3pITnS+lYiAym0GjEqGE9bJSi
KX+hnWNP+zQ1rG7nqgJmt1rljGNvb6bL0KPT/OENQxvksl1+XlcZu3agkDjluR1KCbsw2yKFZuqf
pZnF3Wy1Uf/f7SUvjwtLop7EqZT6KsvepWZkVThYPSDdKuueQsUU2aaiiN2oiojWxsuXMQAINnbs
CNQCK7nIjVRvhsSfCvuk94X4V3MmrdmHqVetyUFde4+IcqDVIgFrJLrnX3DUW80OEZ0/We5c5/sk
ccS8jSdHsQ62UTjbxA7GNcmWK7sGvAvtUDCcXGLLBrfbOXZjJbV3YuRqVPumKphKxVVsS6hOEzyW
bu/+hqVcrfUqL29NymD6LdTD0vxmqcnFS5wY6gIaDYrC8jYor4d7wXhT7N0mNH5kjTtvp0GbxUZR
o87cohWbrDUhrrzwv3/DcjZV6Q3y3WEo3nNLTY5h04p4l5R4qm7dDsV1c5rb4MOhUFb/gNtl5x2n
jMU3dge37Xq00t65cuboEROj3thUwksM38aoHOXAuKz9eMrar0Hcdith/zIaytURBjERn6ADIV/I
3+FoonIuaHG864GlfZloBAQb0gn7S92agG7GPH4lRS0wDciMlUB85cRyWsmQaP9TStmL8GRUjZ2m
pq2cRtoxj6YCOzxLHOVzCyDocDs4XPus0tKLDAF1gguJmxSa6JyPSfiOlkzto9ISvnpxMG27Of2s
j5715fZyV46QLUcKUkQExu/SZxogjIpLVqKc0jzCuhV9onHaZbx8sTMxRR9Dv54Ao4XOaK8Mc68E
JsmxZ1mkH6mNFylY04VoStpB9N4F5WTvk34InUPrCOv/8ELp/iKoSRVMe0X+jr+2TW+UcVFFlnjX
sMA9cMmMaGjC1UrduW8OwlLosd9+p9c+IVcKwzDGq1Ke53zFOuuFF4+GeG9hLQ57AUIgP3hTbUV3
0Aic+j5Dy/jt9prXviPTIRJ4BrqULYvDkSUB+vkmUGG9RVximNVxkynYc1hF673ZnVXvGjNbMxy+
dixo/tId4+0ymF8sqszwS/TKDd8jaLCjHxMN73VhZG9NDWfx9gNeXQuPd+p8EHY02s9fakx/TgFW
BGw+HapXNVHLTYDyjbctukHNV/bMtb1J2sXXg/QBbH7ZH3JQd3QQQHpP9Db7oWpJER7aVFT59uMP
BUyEHJ23B/1Ahry/9mYTzXVjJJl3SoXT7/Evc4KN0bahcW9Nc+N8+fhqbA1mBbjbkjYv9qVhIfKg
Kap36t1BRVq0kfa8ZqvmYtfERvTr9mrX3iHFLBN2Hg1EiPz3fz3bGJROlJJpnCzm+y+oSIEBAhVV
J7vb61y7FriI/yCuCJtLkRDJ33KTLg1OjD2s7M4LHfHMpMR9njVwrAi2uXkPFAphxB8hFV69svy1
VIDuCGUrXVtE6RcvVVV7F2ZMpZyS2XOZHRoY7yEHUDwWTQ8zffSqPa9YHDBnSZpdljf5P7ef/9rJ
l9KA7FOpknLRMwijpAxiInjUlcFzALHtOaFmecqtOWX6gPFdU2fGymm8MsLEugKcJBIYcD0QQjr/
umauYcUaCO+khVOdPBdFHfgNzp7GAdsZE/fDPMhC10cMTtcfGZhlL4GFa/R7jmjF79svQJOn8bxR
RosMWDH1A+UgHcDz3xLSdu1LrwhOWYrZi1/zuu9gzZcB8hFa+6D2XngItaTFc3WyDgqg4GxDWart
AsZm0yZ1qmRbWfka8ebaNYC1FKcNTzrAWYsgEja6NTMEDOBUFZm5HZu0Gu7LRBVwvKewu1NwiL2/
/SquLskRx0uancBM8PxNoCbchXphOqexnZGBU4yqfebnDe7OMEeD1CzKrK+3l/xDQlm8fXA7f7B3
4Feppc7XLJH0yLOhs7FBL13tFKkeTsbsDEXb01+uGx+ShW74Raxk9SaK+hDdUkP9lsxj8BZ4KnrC
SRHl914VjPm7oXTYz9z+hVcCBD9LMtuo4ckBFreUcAovMKwwYI5TxpXvTVnnbSbq6FPb60qMI6Ru
ZTvLSF3r1Sob44NVPGRMmu8ydeR7IJS7PKAo7jRDUiLDOCVR9dmM7Ur1E0XV7ioPBOo+rSh57wJH
qizD2bDn/e3HlwHor+8jl2f8jT4vIh8o1SwBzRhbuSEpVvCMilSBj53eBcOml7YgDHBxa7m92uJl
sxoRSE7AJTJQzibPd0OlOdLIp9Cfy0Lkm6lLo51jRtneA1RxZ7lJce9xSLewmOqV4mQZkuTSsldB
JmKwNFJA50vb3dSEXTTrz3Ybxo/1WAnaJJG9aWPPcHyQFdm2LFv9ua1U486e3NbHuqJZa5osjiC/
QraJ+AswC/yiZTDKIzU2u7g3nwLcOY5Nh4REIEi/gqSYNjqOY2tM60X8h7dJ01RiPyUySYcTcP7Y
vUetW0wtl16WzL+rOv42SAvgZKQ8ytLW3MRz7N7d/soXewqYA9R8RobgTqGMLNYUrauEYKrj56FQ
xGPYjfZPr7O/C8/LVlqYF69TAirkg0Fm4tUuRzuTEZhqPajJ85wUMS7OWlBWWyMfJhuVnLD7Dkmz
XcMTX3s6Q/I4SDblnSL//V+ZS1f2Tc30JXlO4za/n8NOwT9oAPSF91v45eNvUvK0YIrDNgCmd75W
H7lNE8V28jwGaFa5oab9MMBN/DRy0a9lSteeC/oNSsH0TPh2i7NZsHoWmlrC2SyRLqot5iqu2t0D
6YxXirtrn43UGcE7oo9EH54/FtApQnKQpQSdUm77Tn0WQxwfrBinll0cau2aOfTlMSDaEHFYk2ae
tvQgNoyYxK/howm6pl8tEbtf3cBtAoz24pbTX8zIDQB1WpPKugw77FCOIAB8utEAYeSr+Gu3TGpK
i9J1+IJeH/3IrcTc9WkDTBgrvnZfTpPz3VY8TWyy2Jy/0/ofv+rYZ+9u76NFGkoU4FeAgWFiRoMG
YNf5r+hSy+qnWfDCO3V8VXnzVlT9SsKxV+9rt6h9KpnZ2OKeE25QWV1Ti7743oDY6JLLJhze6xdj
jdmB1eymw3Q027ToH5FnNdsd4LK4stCbVdOQiN9bgbtytS8lrGSty6gQKTtWBR/yB+T818tvW1GZ
NaCJo5OIyrX9vFKSz4ZRIVi0qeqyL3pyngizl5ae3SdNmrw9FoEFTcJWMlvbTIEb/8Klsmj9vi8G
z/KBQTrDg5NZ6fTkBEI3fdoX3c/bX2uZsvK7/9QrMF8BlgBbWjSUBqdEY7qvuheB/ei2mKYOz4Wo
L3xSIcPdFA2mi06jBI+RpymfRVJ4h9jTy3Yz4LaiblSziL60QRuu7KJlMgeHGhqFnKqQL4HScxeb
mW63FxRK37/0Yuow/czTNNqkrWIfw1K07a432/ofVNCiZvLdEc/QtrTNhty2duMNqKtyfEssOJMb
VehefNTGWNFWIubFTpdNQDgmQJ/AjENuPd/poujMQm3j5EWdxtLdRIaOUmZnxS9Zgwv1toiHxtx7
QefiBe8GdXOwEfBaA5BcRBubHAf/SaQowNBT5Z7/CNcqBoQD6vbFzkDIdFAaf1pxpTY718vpTRZJ
v81NZz7d3jaXj04fCxlR5l5AAi6sIFqrq+tesdsXgFDdfqyC/t6e4tH2WxwAHKFvCiuLt8pUum+l
7fQrMf3K6kwsoLKAWSW5WRIqi8Aexk71upfQU9G8bQe121uONegHOlxq+APmePtKnVYyqerTUSpZ
Icq70ue6CDR/oJygVSVAwLkYiRUhPXFugPZFV+xg7yoRCb3mTr/cRgs2la7U326/8ivrSWsswAAo
9IA+WxyI2qHvSjMqPjZU1qE/TiDcNl6elK9alha/bWR6ksPtJS+DAzc0gyjOIBkkT7nIPyY3LpCi
7/JjSJrr+lMRTCHApLhXDDTXugAvbtuIao5dmZnqLhsVu9uT+tZl4XfArL5aOjTJJyPpDIEjq1lF
6rgSKORPOCsqmF7TdACWB6IXOzy5V/6Ku1MxRJ5eDeKoN1OWvYzNFIJmqrvga4KI2BpM+3LnISXE
W+ZiYf/R/TtfjeVjaxyq8ug5+YRNtTJE/MlYG1bV56p1v6GObPhIMdgPUyXUNcGAPwb2i6dl0kPl
xrGDYbacEdZxVsewQaNjgUHsMelHw9hAAi/E62gHFWjE0Zy6rxH4inzrdElcvkR9YqZ+RXD/1tTJ
FCAtZ7lfCWh1uOnmwAvxV6Mc26dqRgXSTJMFTNctmVyVY4wnr+UU+nhwE72g+2/lZKEzQ36/UQvD
fMnZ58/Ic8ZvmQdr3O+EyN+gi+reobKGrt46o5jHbVMhK7ALCiPNQkbyDZab0JSZYzeB8jkuhB6/
RaHT/vTQ7Ii+YAIHdTkMPXbOjN4DcaRK9C+p4gRfceLyjAd7Hqd456ROkP4GKtKUjwl9dOOfXKgQ
sTwjrY2tFZlhsIVG1FcPWWumA4NAWfgAPajKPYxsa3wA3lObjxVMg2+j0ZRiY43O3Nwr2Agb930c
T/WRLQQQcexn+ndD4aUgbpSwcWBvqmWk7G+ftyu7i3IVVUlm3GA9L9JiFbvMKI/F0Wrb4WGqi/GL
jv3fU0BbkdNnNtVvJamsCRVUTWRss3StMXv5C6CwAHuhhOMXgJs73980sztON1kMIqfdp1pJoy9R
lLXb2lGhdTYpvm1CUc0XU5TBHqTsGtrpcn1OMRAHVAfYRd6SY53Wzoxyuh7QowOFuI8LD0iZh4hV
utHdRFKUvHq2zffY7arnDoGkdOsx4kxWbvY/Dejzc0bBRYzld0iawHKkmVr2NBeeLo4in2fHx9RU
qJ/d2miehqFvXF/Ts+yJe9l5z/GOfUA0I32Hbhu6n2Yuf/uUxmUZf9EC5ivfrBQl9sc4bRRrzfri
8k5wKdakTDRZJ/PARThqKnRSEEuojhq2TA+THsM0jTKuJl+hvaUgcKYW/97eo0u2HomZywSSCQEd
ZhhdyzVFhqmR5/X5sW9mbdgp6pB/EW6T17uil4zaNLJwJfcTrRHxP3PkGdlGz5XhedDiCsdMxQgT
69vt3/Tnwj/7XDJN5B3QBZaM+WWvx5pzRBWGTHutizr1Xsog6trXiSJefwrVuBm2fRN5tp/mphe9
TdZoKc9OUk74UalFL+G9cZR+QQCvGDZq22NWoldKm+z6esqTrzhmDOWhzabB+zKW3RTuCpTZX2pk
mcZPKJBm474MjFBdSXL+6CkuHoouPspt3Gv8sbzwjapL3C43jVe81ed7dQrnf92uyI3Pjh6EB6Ot
vPgkqopz6UWD8B48FAHSe7Pt2pNhV0W6jXBBfLJN+ESnOo2qJ2egXXHAza5TnrQ86bN/PEuI6VPm
0H3c1LmTndJAF/1Ki2ZJipYwLBgRHChaQ9yQS5JCZA957GRpd1Qb1OYgbxoFIq5qUYSf+qFxhJ/N
ihfdZcIa8HdPu8pvQcR9nkMzNHYJEwX+69Fuy5WS7SLW8FvQzMa9EeCLtK04j3Uiivsuz/rxmGeF
o92hVhe+zKIqHgKoDpskT7NvoHkFxFenH7/MgytWUpeL08sPYG3w0LRlL4NMH8SFPjjeeDQ7/Bx9
7FvMX5ldC2szaKAH1DYaVh75skXAEEw2ywDIgZpAkOf8mY2I4a+Jm9JRhaj+Ux36h2kO4700M/Fj
ynLPH90EqTPNCYrXhkL3mdbJGqr2slaWv4Jhv2wVMivyFm9+HPXKaClKjpCh0Lntqspst0o+6g8K
NKFw0yu5Nt6rPVrWBTpQ+aMxurGY/b7KjFFKe8ABHJXZiJ8tu+3NrTI0cK81L6WFPlgNvC1r0tac
Yi8DH7+aPircVCpmAuAiGdYgYQA6mWilNiUeo6ne/+T+yOZd0enzS9DO/zr8yAS0au3slEZBiCse
8jelsNGhvh3wLncOYGA0h8i6QaihjHr+GU2Iwl2ZyBdYms4+it1fJnoVX1Tch1+StCm9j/bSwdGD
NoG9CyOSodmipzMLSa5q3elIOK+xA2jm17JxzYMr9PBz1M2WP48e58Ppauv99qNe1LcSTi/ppoCC
6ar92dF/5fe07Gva2L19nJu+/doHSSMQJw81ZxcwQn41mvQ/UXjd19urXnnBqD5DE5SiblI79PwF
4/w5emVjOUcX/lLvg4ZL9r1jz9+ytomfu0r8d3u9iyqG9gEZveTPSSn/JW61cfq6GZTIOs4z2Iys
0scvXVt3G2lovxIDLsPe+VKLR5vtpFbcIraOdp5hyOdGNWYxKuiMbVRFwx5RPnFIvCzdjcYYH+Hm
rzEwL5MrfGtpE9K3By9HArNoWYQFatIxA7fjiKhhcm9mZdnc1UE9J37nVfUdissgYezYzf7N26GA
rQGqZr5P28p86Zkc/TTmPn6rMLLqNri2in2eRNPa9ORy3xkSUIeKOQUwdjdyh/y175ReK0eSUP1Y
KgPC5urYbVW7Hr4gIYKemK7M6SFgsFp8dMqA/ZWUvZMiTvTjljMU2zPGOiZDP2KXrG4C1yk3TWQ6
bwWd1jsaDeH97Y33hzR9lmUgAYBCLCAvfN35nyye02vEaJZQSY4TcVU7JKQVhh8kqa35pQr25CFq
VSSeXdUe77VuAAfbho2ncCPDytj0MOqVTSysoD8k3LVHqqhxeDLmTsEJazLV36Uu3OngtHl712nq
FADgKqrEr9zRKbJNoKvxttCN1NsB4RmsQ9dqmHfpIuk1+kimm/h6lk+SVuLM4bbRFSt5szrLPMDx
7xCCUpXhMw3BOv8OnFT/ahqzQmSQrCC/F+VwH7X9FDzU4L/eM7RW3kTXdMHTQJlc+DUu40hJ50Nr
/b79Vi+PMzoAIKBoDzJ4AE9zvnmspim6otacY8u8LNoGmRUouxz6N1PPrgvWmE5/NIyXH5FchjYI
XWhp0HS+HjAdBfy+ah21DkvYjVGYZH8Jowm/Vi314FROMx+0SXSZT/nfFzujJ1zfg0dT7iLh6O33
oQA6jvjZDNtAzn63HTgZzRceTndIciQabb0mI2+7/aKu/XKSW4mWwNeNi2XxprISCk84JO0xCAHd
OVWmR1t9bsyjQ8fU+hKanbIBk63o/2VJl+wSxlfuq1a1eeXbOUrYOwHo41CXNAtAuHZFn/gqaIbu
h+IVxabR3Tz9zBsP57Xx8mUYleRqrCER7cAveKmGHiaisytMQY4cCeS/RBH5au4YD01RlH7tKd42
H6vvXo96PnfIh0etVKVsLgeQM7S6i+iEb5ObJ0PXHiduzjfNC6LvBahUhJWFeZinrv5aN32/xl+X
22ixzQAYASEAokkStLyLlTZVZhR/i2MzYoKxRX4t2Dqla9yVYxNsR7du2nvCY3aXhQXmaLe3yuWV
TAnBSIDLkYazu1y8MAtLuFZaHzP47XdqBdlqo7oBeSttyPc8VJMftxe8cgPAfuWSstAEBQG72JrI
KhV2NsX9saiAUm3HoBg1qYseIvMfDZuoL0NKhSz55/ayV14yfQ9JIMTtA8qb/Fl/XTwtPNDZjbrh
6FIope/8ABw/HQfjwO0QNmXzq6bvYj3ns5UXn51galdi19X1oc/oPCADjmWa29VKThpWdEcXf4cE
IAh+zZ0xgYadvDpI2XE2rGtlQiPjUCiWujb5ufbaJUSFL8wok9v3/PmNAfPMVEv6Y4znSQUqMBbu
3nT74M3IkdxD91Oh+z0qYqWxcWV/ySSTLgLBCPbA4nMz6PL6cvJ47hl0lD4ISIYRhic/9UAQTQeM
ZVZ29JXgB40HSIGcmXINLwVNcjsxKnbvcBxdR4wP+Wjk/xHjU2ObOHbSPKLBn/xK5AjxoKVe8O9Q
O72yrauxDza60tvmozHoiXJQ8lrBZjW0k5L+mGNnPnKnHUBR040RIe+Fvbu9R/9kBeeRQBKQaATR
CaeAXfbpBj3Wi2LK52OsieFNh39obEu0vpjlG0H5NIZJ/BqFtKc3M8rO0U6xSXC3c9+39WMTRaJg
GIo4m1/gqALkDW/Uyp88ZsIblKZK766EPtD4tGdL4zHXCj15Lzs7GTZFOjr/qXOrnWC9c/4EfWjv
YBQDAqHDHGI2fftBLzcFjBUEO6TJpMQsLQqtMXW00nAUVA0MNb6ruZT+Cak+nzNYoFtORb+Sjl0p
Mhln4BiGbL/km9qLSqvV8O721Lo/am6VpLM/67QP/bbQ2qDZRJ0YHjk6kbezELiNt3pu4YZqico4
IX3biTfNnu2fH30F0puJ8EevTyItF+dRyRDRHxtzPupepBl+h4EqXlmeeOgph/eIImMAeHvFywjA
ilJKicIW6May8VWPpTcPyjAfW7OO/cFM9YdwVL4Ebkk8KtRO/Tcn8BxuL3r5pemLSNEULlM6z0uO
c+H2mVtDvjwWOl5TeZ6YfjLCq3FT9W4YnfrL7eUuM8Tz5RbRBkMY/AODQT32E9LrsFza7+giv2fx
pK/cJ5eJigSj0mahjqWIX+aiiWuOWlqX6rHMpmbv9EPg7Gk1WenPppFOKoneoG0Akg1ZxmJO3GQj
xmT0PsjMpKihb4DIkVQegKK5rKg7kXnOFAXW0dGmevYZzevA/kJ11+DMtnKKrnxLmXgTyUHiEWHl
y//rCjUjtypyBCSOTZ/OBxAUE6KLVoqPb93Y95Q4mba//Tmvrch96YADYAOR85+vGAW1ib/yqB21
SoGA6STRwRvNMd2EWRdu56FZS06u7B/ZiZJSZyB+GPyfL1iHjdaAztKPeT+P887MrN59VVPTwxpH
1wNzpSyVce483pP1SZaZlFsBZLt4o1jB6V5fe9qxEASYTEFn5YDLYq2vNL0vkw8JHmSYQd4hC5oF
GkWJyhmMUKIfh7boNlpjMvdJrWGfYSm9oYhS71Efirf4stI2/vAn5IRQP0nHIaS2F5+wDw1jrOjE
HpO0Sh4ixIzujQCgSQc1couW0CpKVD7L8p3Cf4DXSs7CZl18QlHRS8TdUMebOTc3YxSPhwJJjKc8
DaMnLYi9jYe78Rs2I/ozivjeRtTdtEN/a9Up4UrAlUI6NGXAskAzkSHkr/NCTV3lBk5yR27g9PNc
a8mvnGT/ziTsDn6uZea81RTdVVbO6bVNTDMaqUXZZrtoK3ZDOQmp5XZkyGscvMHtha/ICGQbgbNy
jV1dy4IYQQ+TtuyyRKbfZCYwJNWjVVT99ypW6s/4IYJ/7jUrXLnArq4lYROUtkDRlv3tAo2ESB95
rtLIxl99EGK1Swnbmz+KzsWo/vbGvfb1pFInbnWqpLAt9pEWm95c0zg9Ik/j3SFKj2hbnDd7r1Hn
b8z2YSTWs/jn9qLXHhFACPCfP1t42acqSrPrunrWjgLB9jf8INSHTK/wHWTOwsD0/7CYHFqgHEB/
dLk/28Ytp4C5xrFI5rh8VJF93BmugqivUFJr5XVeCeU0YoDDYe0DrOqizhzcDsmhmFBuW7G3TZBe
UqmrPf17VQ3KtkP8+4O6UvJupLcuwx7pB59wEXrmKIvMQkmNo6O41RaagJHDG3bjrdR98LXacPZs
aW0Fpn7lE4Iao1HFBckkYTn/mpy6G7rZJP6IUv/GtZ1qP2idNHdccqb5UbQUOCIc/Zj4gIsF2SB/
zF8hxqUY8ObJpp0q6vR+yPvfZQO/ok1piLM/E2PNzOfKqWBBqbrPkSCBXZwKx83LUdDCOtpGqXb/
9lL97Y6Wo9Ud2NMB3W4dW9Nti6D8vKLPeW1pcg8H71/w/LzZ82cVqRUjdhEbR8VRylfAWllycIwp
cw9g1JLvFEQD/NZs+L/kPTZaNSgj0iOhwb54yXaYtHlEDD/Oip1s68bJup0m5uB5Dt3qqHZpUa/0
767tIemtJqVkpZjI4lFDnJRUozH0I11i5VXgtuNsq6KPk31iz1my8mKvVEe2I4+kBGcAzFjOvUat
hLQFT/h1rin+3MjL7K2TtXQJcmV+IEET+15L0Axrs/ZBMZxQvESlEj7QPtE+3Y5Jl9g4zKlIvCjb
Je0A7sH5V3aNNEzgJaevIrT51kXfGqYv8lF8Kup5fORWae+beCpRtLcH+OHWiEpdOda/gEnSosbx
pdhAb1+TYr/MoGgp08eQYkmcueUkSavBvjlWW78GUD8SXwQlaQXYrCcAP7R/9UH5nACl8sWEv/zK
vfcnNp6nNGw+ilfJ8OHULQ1tAK0lEa5ZLZu+/I08M4D7yLKeUJhxDpGWZJ/yOu93rS5M3+7C+mGw
4n4l0FwePleHQs6ISXK6L9R/6YRjeZy74ysJTdxtRgHkbaQb8oYqROz5rg4DsalUfc2h5fLaYD/S
iwW9xEQLssH5dshRHexjrxxep8Dof8+u195DAWqUf0DrcwVbZuiEH76pAJTSrCIpxz/hokFpThk2
RW3kHrNQO0R1out+08YFBLLM/ZTNVfDj9pa/POyyjMQsDK067oA/p/OvGB7NYmjRVXYwE2iL333f
W7RD7eA04EH++fZSl6cLV1/wPORP0p2VrXz+Os0s5LLNk/oFb6v5vjPH/L6rCifZeUMWPJhpMBz7
qFN3UZsY9aZCbvIfy2ijApVyTbxHxlT8KxKtaFd2+EUdBMECqKnBkBZICzi185+l10HVgnCpX7JO
r35D4h2hNjG6KO5uP//FbpL2TNSR6JhIEfsllbj1RG5qQTe9QOJwh4OZR5wYs6VEt5ow/x3Otr3/
/1tx8cKD2G7NCdHWlw5iRrNRXDO9C8K2eRLAXw5C6Ifb6y03k7SJYOADngAMObt4cVdVdqPAYRLZ
c5mbyT3XsvFcGMFRi5IPMwH/LIXgLxIp/EHX8vyjpVU25WGZZc/CCRhpmVgMg+hLi3cws1icu639
Q0O+bdokGpIptx9zGY7k2kxKoLnTzwbaqZ2v3TXWqA+dmz6PIyMokVY2rL/M9UO700o0qVzjd472
87fbqy62j+SWAl6UybKc6BKNzlcd5ylxGyUN36exsZ6RWOy2du3mGzNGI4bTNq0R1eRl91fg/98F
wTBwiTAyB5J4vqDTaK2qj2pw6nCIyH6aedm/g6YL7qqpUr3nGJu47BMug5b9qiFP5W2qOVyTMFi8
6j+/QY4NyC+lXMlFN51ZWR/Ms3IS8RxE2yr3VEqfCgD6ryHB3QVIl10FQIPCutzdft/Li+9/1+ZF
c2CZojMiO39+jTG23qNy/x6Pfb9zuzDelGpg/Q9nZ9YbN5Js4V9EgPvyWquksmzLK9svhLttc9+S
O3/9/VL3AldFEUXIg8E00B44KpmZkbGcOOdURoHi3TlW6vypiRbfN2YhzmrRRslxtoWy8TNWv8CL
X7E46H3TDE3foHg4GWUz3GVGNYKejY1ZPNlxPP4eZjOBjSMR5pZ2pVzfcv9plHG3ZHPu1dRVFuTo
aKWG8p2BMpTCq8k0npqK9IU4A5nA2197EeI8f2xgexxv5iCYupKf4cU7ZMWWWotwiHyAykL9pOqF
ruxGDXnZAyFPeDGb1k1/EyQP56Iqmi3PtXa5bIIcyRQL0+dyvs+ZYbovRR36gUD80Kvy5MNcFPU/
qccMAGFdYW8E2WuXi7EPnh2akSY3+3q9hjJ54VA6IfoYgzscZpoHRxBziXFo8aH0e03FGQ994k7J
vi0Z6NpTvlbqjeB7bYvREaInKBFKvH3Xv2Kuq04r5yr0HUhO7wbDCw7G1FiH2gYUfnuD101JQBRJ
PXmU/PMXG6xYGfZnK/S1cUi/CV0S4+ge00Va2ztbieKaMR5bgnmG96hwLjy0oeEj7RZBXXQ7x0cq
m2aG3n1doeauxZb+tqT7+ewi1A5km+CBfGnxFQkehrlx6+B7VAsNFE1qRNNpUJpwPjLqOzin219y
7ayCgifBfx5QW3Kh6U07hqUkVbJq6CwHR08PaVW5H6doCHdhMG3x/K59TJkNSaEPCAqX04RU88Ks
Vyvlu0lguKs8B668rA+LL54ZZVvCMSv3wiXF9ySdActbdqZMAVengjDid5Ap0Z51zg8aYLb7bq7u
mqn3vhRG7JyMVBnSnVsiLb5xL1cWS2yKI5IJF/9Y7GVFyw2AVhP6rTYld003tZcuAurBnBNxxe2N
XKa+8uBgjOI7/QxggktlKYsiEEltp/DClqJ474SK8yuqChEf+P/Xx3xIRLyfU5USajfParmvXQni
K8D+9Ie6qd4sTyd/EChUht9knw44yvUlDcIxH7NM42hV2nBmcoOiVR7BzVqNbfeg8Q224Cdr+81e
U09lwMB59b3zNFZEE1m5b+r9n9DJ5/xAVdcz9g2+786ZlfhDwEjQMQgM904YW+bXtluy7MliHTWI
55TlhVcK9dzUsjhAgslKjB+ZO8CdHc3mzwLH/+v2bq+aopzL5L8q6S7ln78wZTth1xieSPwujpRg
r0LZU+xgZR2q3ahm9UYeufKekmPQ49Z4vGmcLVJXUx+TsWUEws/mzhCfysrK1Y92YlfDVwrHjref
vb7P/ws0rTkLi5rP0+3Vrjgpl3ecB1XWdul8X6+2AlgdhJmb+FVoToAu4DX+Q3JrfnGMxupPuT1G
WwDq1Q8sgXKy+ULVfBGvQnjHBqdK4puFPY17e7ScjIiNduGHIBm1H7cXuGZNVuVs6soS8L6wFrSj
MMa4TlEKG4OcXkAdzs6HPHdz/d94GMy3vzGw/JCrq+DDJN3L9ffMuhx8kuokfmkiT7Yb8JLFoW3K
+a52ymgLxbK+uP+3Jnf3xVkNdOa0tTBOfKOF9uNpqmcRXIBkW7/cNtriVlgzBihLSszB5kB4cG3M
AmBv9gpawkWVBu2nMckSdz93iNE+6QyMWxted+1mSJgyo8b4nFeYMyqLpTKJKfZ1xejznVWROOkF
6KhdblD1O4eD65UGENW++QUX8ND+xc2gF8mRkRg/lDOul1sBEyjDykn9phHOz8aZnLOWDOmxVBrj
KQb8uvXMrH5fWC0lgR8KAUu2jNa0u1gHlO0PmlDng5fCTbDT4Uoa9rlab/ZcV83RTIDjROqcLt+Q
vor6toKG2rcjg0naRmhzum9UJ9+37iA2ZIbkx1rkKLQ6ZKmBCV6qWItAbwrapmizJPO9bnDrizrF
s3EZGB3ZiF5X3JnHJBqtVMad2LyFOzUcL+xFbeR+kI92dtJi00rGXTyI6WTVyjw/lE5mbjGqrBqF
BxaWRx0Sh2XgNRiRU/dSeLIbgwK2sxGQ0E7pxqE5tGVq2CcNLtwtacmV7UO5lZYqrGd0AZaJSQhv
oaXXauorlohgpdGouJqCnDuoYgZwC2Z7bjvS1VXyVj1zKxF9LD7tpIsxnJsy9a16Gv7xivFuCnWj
2qOgkbfU1Id2K9mTb8/y0NCfo5rCjoIMWrxNGmD3ZIIAx5/zsvhkznhbasqz3e2tGi/7SIse1Lyq
dk7+9lcZMmEIWOFm52lcNpFnJt5ctBQyn1p6Xp+sCqIaJ21y4zGbUY3fR6NuxN0urALV3Qsl791v
tz/22u4CiJDpgycp+eWfv3DscMT10KXYua/nafnL7T3l0e4NO9gzAD+e324L6iESBhmBgMC8tuUp
sPTGgUBLM6ytd7FWFF9JjYJgl6jtz9um1tyApMygN0h7hXDy2pRitoQi8Nz7RRBq4yGfWic8MjO2
pSSw9vlAlAHdIjg2cDnXdkph64PZOoUfRq71L81yFxHJroAWpED79vaaVm1JFDo1Eep+5uKdgFzL
Rojby323sbI72H3Kjyg5O86OE7Y1vbdqC+8JBpwOz6t8Oeyg2GMsNfPrFLWr+zQdmnNb4CLOGsPr
X24vbO366cRpxMIex3BZuoVrIELwEzXStE9shD5Ua+cylfIhHSA12XXj+FuYxnh/2+jqCsHBgOkk
3od363rnmHaYyy7j4Iu0Md9lbdb9mizRTwerBe98uG1szaVRHIYIizyNsZ/l1kmUmKZy8pOsyJyz
KIx82sWaADKiznqI3HfBTP7pttG1FZKk0yiDWVaOnVyv0INiWYlNFFddVZTxbvSAz5bG5F6q0NnC
U6zakvPikFZQEzAXtij/2XowB7nvWQN9b5vZs2NpDahIaUa01YFc+5rPLIMsTZLTLIzFphO7dmZD
30jlPT9BbJTlQI2FOGq5iNwHcuI3Nv5kYs4YPGjV/zO5OC0uAO4KCbbCzxvYT97FmdH/QKBK1Hu3
VrtPQ02X6vburS5S8kzhlGkPLREqSd32zZC1pW+ryHAx2T6+D5RYS3Y9+u33k5YUn//CIIkSTkyS
MpmLrpc1N3OleXnpR06Unwe2c2fbsbrvctFceJ7mDXe2usAX9ha7OFhhnplhUfpDzbPHCtlESo/m
b2Lv4memVe5GbVNesuUrT9meaiNQHCCVC189NRyXsBGl76i5yA/CHnXm7kq33ggN1+4CEYLkGIfG
h39e37tq7LwupICDvnBX/5NphnLXhHn51E7e2wCbz6dSwn0JINDU4b27tjS3coqm6EsfHcBEP2YA
Q37WWbQZAq5tleQnlFR+qHu9anuHRZIgV1P6iSPCp7ysg8/J3HR3TPF9KmphbARFW+YWGzUAGwaj
mpS+cKXgXp8X3q4sNKWk/q+H1cF2mr9IOZm0AtMgTz97twhNiJu9udPNwhekpebBSRzjZAe5qD9b
Qk+3eOTWTiI1CVjZGI2XYivX+xahIJaG0VDCRW85HxOliyHMqytr44lbSWwJzQku6UjiSZZ53jD2
adBMVuF3MN4HF1eP1O6cVXZ9rshc3rUWohV7EUSlyqBRtcXZvLaLL60v3jzVaWS44hIazYb6FJZp
2JzyXCu9XQodgnrwKgSXbruwte8qP6hEt8rm4MKFFcKG4CjRCn/s8mQ464o21KeiV7egiut2yPyY
DYQNddkIrNucgj6pgg/5rFL958XaUH30KP+8kfrl+YJL5heIjiXx6lLHNnHGqZzjjptQx7lyjnLx
YI7QOGWF8z4qy2BLOXB1zyRPBqgauL6WDkVUc6CQBZa+OQZ9vcuGoDxMYTbfibrt7H1keVvYstUz
CtqCwQVAirTrrq9CURtpVTdK6SvKIB7ccm72BcCwPzNtwTO3tXlCHSy7H3VevtuHZS3qtF5YXlx5
0RaDMWRp5c9N4h6VcZjuMqXJd2lTROcZfcrvXhUoh78wCuZU4uypbS/9DKQ9VRhlTenDsQbPkSIC
d1cNDEAnhDIHFTfe7d3B3HqSVg+sg5I4QipAbaxFglulQ0WnPMThuPROzkqXOu5Rguw2nr7Vb/rC
zmI3vVmlIpHYBC1DfWRyNv4PtUBNslrRlD/GUJI/pmHbvrv9UdceXFjIeZ9swk8wg9dnKIYNDcig
zB/mXBnPCVx26qk2xsp4BxurNW241VVzBjScsnJPyrIIXMgamm4UXurDsaIr/yJa1aWPamdVdr+T
3eLkn9vLW9s8GMNU+i+MgIDLul5ea468vVFbMKUkKNRpWkZAWAvP3hKEXbv99AfkCBhFVxgIrw3Z
Wm2ViFVnvpOW8b9tqYfzXcmIYnGqmMpi7M8yurvba1s1KTM/ir10vc3F2mZ9MtTJa3MfBa48+uBZ
gOn/9AzCNQ9hi27EPoOlTWzEF0vc2bNbZYVgMRjCfS0aSg+9dtTYUdD/m0PrZzMDEz4RTeXab83s
y/mQm1mmn7seOtUP2ZBpDmyjojUsOPbMIep2Tsmw2FnUTRS/mwj2vt7+KmsnjLwUtLfUH6YIfr0R
TWuHXQ25sG9W4fy5YGay301JNt2Hued9vm1r7crSFwK7xC5QL1mcZrLftogNJfM7Zj3FQY2iavis
t2YS7FQq8XsvTX647pzbG3bXTjXgN64QC3wNsICyoSUK4dL2osu8bwxJt0q819RRbMEM186YDIGg
KpajrMsSVzGKVkmqKfcbmLWCgx4H0x90lVVog4Pih9Vo0/n2J11bmuSUoaYBAdOrgreTlcCVp5hD
reTt+BS1s8jOonSLYX/b0No5kZfHsCUi9xVmhBfMmtOCrLRNMyPa9ZqIuztXnbrm1ETT4G68mKsf
ElpKriooFUCb18cyr3rk320gdUU7jucYKrCLO6PCtovb2HH2STSOwd98SnTAZfOdUtZSZ0ikAMtU
XSl8LUHq7DiXAd0QE4z779tfcnVpiHfJgI4zuaytpXkF93BL8msrbUz7p4sQW40hXx32ejtG9iEB
wLellScjjGVCKj+mJPGXYyiLq5enRplO0LX5o4NaiKUmRbcL7Lk5OLM7pfue/t874HbBXZ6k1Ufq
qtW/t1e9dvdJQyjGkqySqS42FBElvDsdA19FPD7eBa2qVQz7tiGjUxVwK7Wxa4g5Y8f+dtvw2ucG
0szCQQDj5haxVzKhDZ2Q/PtuqahHgnV4r+2+9ewDzeDmawOCbd4IElbXSsCFtKRk3lnG7GpVGb3T
KrnfFs6QnFKP8dgHRak68VNJ5ghKRdEiKLWDwi7dCnLXbeMJJJYNj7D4znVWWYMEn/qzQUUgtJLc
uSBAItE5blb8M7pRY+x6AyTdRjdszUHQVKDnz6D56yEV1Z4ae1IaKu4JlJaIfqfNeHFtHN8nBnWS
aKtEvQZgAdHFEBfAJ67tcoiraqBzdtOEursYtG/WGN2bg07VXe3G8F3kiPSHSProIVEd8U1PC8RZ
LD3/rHWT9XT7hL3+5LyfVM/46HT+eWCufZUWj6UzAxr0laCpT5mhOBe3zZOIMST4M3cVmBJGBLyx
+Xjb7uuTjd1n0mieG8YjFgFND/oi7h038g2nr856ZgbJkYtrtfss7ma51VW6EY+u4FKlTYZmaAzK
IZWFH1HnESIriCLJtNvU2fXOnN3pFEWHr55iCLGjtWQ7D2PsNdlpCtJfpAmNF+70ZKy2xhRfuzR+
CgkAQt40DV4NYDoOw/VW58R+UpPZzEzK/K6GeI4f8hqs8jEY7bE9K6jTkyEoubu32tR0zre3YOUQ
8iOgVmA8hJLta8p2SgOFldPQdxIiWEi6y/a/wuisXZU29tGJkS1ATBPQGod48mN74F9mIVTmZCnN
JofQ62hA8npKlhd4MQENyzv6osNW6XMLYekY+fPo2hBgmJWWn6jlQWN4e92rhiTensY+ZfHl3Ssn
FdySFkZ+HTHXC5FxGg+nzMnEFq5mw9Dy2RC6sK06qTFkePVdTJECnmaIe6qNjVy7S6B2YMqT2Hoc
yvWXc4Wqpqk7xn6TwiG3o9KlqmcT7q/hVNtM+sOCqNZbIq8yWbx+lDk1DKEyscNQH8yd10ZrWrVK
EeqxH8I3El2YWR7/9bQsfD+WxZidQVVE484Y5v5cTLWdbuzh6tllIQQEcorSXpLc6rHVaUZdI+bY
d+U3x4iGd33UhtZpDKkP7bImgpE7LBN7PiZUa82dNvaDXTDq4Gq/i0pt68PtU/X6CeF7EBEZsvPI
f6WjfXF8W1NNgsCrEj8ZrOJbps6CXgsSdEc75x7dtrV2sCB5hyWVIhMubXFVoqbSGm1OUr9lBml8
hP1Fh4pciNHbKv6sW5JiGFKM9DXQMoZjso0aVhWa9nSoQM62fxCeqLa6Kmufj1iZ+h3QAv53UZtI
Mr2pHSUF3KNn79UxKv9R+va/aZ6ccOPorC1J0iITw3IRqIRcb1QWQHSXI+vs8zOG7AgLbAePOX2B
ZgN5tubjIRFE9IUHB1jI4rnJbXDwBZzvfhxFzvTJK4cs/glfVZzs0GCs4vepG/UBQ4hq3Z17pQ0/
tIMdbJH2rD3wL3/F4oFXjR7ph7xO/LZt1LvezSAgzAmcD+0gzAcrs/QLyIqu30i51sxK5yAFjcAV
LgEbCU1cq6uixHeioUgPYRia9/DzqF/AWSE+N3fwV7xjWnbeoo1fO0hQtoM5kgQ9r3oGcTcgCl/r
iR+Dj78ApiR+0R2EqSSfvb0FKV+1Rh39uQQBHHcRsXrRxFz8MCY+vGTZsZ5G77MXVxMlvDH+fPvS
rx0nvDuYLYnPp790fW7LvqhNq0oTBrUiiCMRIqjaHVOnSbIPm9DS941jAMKt0jSLdyFzr3tVi0z3
0+1fsbZgWElkQkJKAm7/+lcIrevmngk83w1gXdqrY6xVT2UeD87O6Es0bm+bW3vaoISmd/08u758
ZXRm0toh4wmtKPT87i3129ChspBAyvgVTHeyYW59df9vTvqOF048rM1Jm/McNVvbSMURrTrHe6rm
GXgFyW289YqtXZLnkpJEjcuY59pc3rSuLrQy9G3Ec7J3ua4GDdSS6OjEZ5F4yg8nqAfrGCnCrk63
P+zqSilRAOjg/XhVOuMZnEbGooDrW/bwCZElqdiiVNnBLeCUvG1rdRMZg2bgUE4nvCrMTgPYW4Gt
qNaGPWJq1qWuOnUHTD86RM7ovLmBLcctVLDbDANDp7Lw8IoZT7DJKaE/m2YxHqLcDr2DMnfhhoNf
+4YE75TTKUzwniwcvDO04O2VLvGbto4/JELksuiipHm9b3W90zeWtfYZKb2ALASBC2BrcfW8vM+D
riZcH+k/IQI1m9ZPZSqNo+sOybd5NDbfjtUFPgMaXZ5kIvPr82mkFENtQCJ+kYf9Kesjr9oradlC
Pwob0OH2KVk1RmNZdtV4MJeDbMgUhCXEjpEf6YbIj/AqltNOh9OkhRgPtqrb1lY/JhAqhOGkbtIS
rWk3yNSL2In8gRbFI5IN1aMGYvMACiex9rEaEyu+3SLlR5BNkuOerPf6Y2pM50xJR34D5W8ByU/7
xxJB+lTU3XDUhj7a+JxrC3xhbvkyCdtWuhLqaL9EFOtQzCNpHJwYR/Lj+M9MNeH33yxPzsJZQLRf
NSi7kcF+hJDYPugafwGEe7QmG3m9orOnXVBZ/V+4atqDVI0JFqXY5fXnrO0grjUaC35vF9q0r5R6
+tKkbeCdifSN+9uLW0t2uAKWnMKHSWRZOdChohoGKhZ+ptXqUafmd1cBs7/YkeopO9doSoi7VW83
IwH087bptX2k+MkgMTP2xK2LY4P4XaaiLpb6U2v8kymjmuzssEkvpjaimRqq2ffb9tbeJGqdfFg8
DLXWhb00zRurUEbGMxy7/k1ptS0OeZkWx94ujTvCWe/OC4Q+H2+bXbv9lLz4j6TyfTUzDTsLk21O
B5CyG/X7caAQtRc2Q0xFUin5xt1YNUaaISWZGbpf8sW1Thk3oRploNT6xmcCmhtiOX13FI7Zjae/
WBlYVDIBQDNAiK8PaqbGRZtYGZI4IaMSEKvmT66S0TBqrOhvAopn/B2QGdD9ywnHfAzzuYexzB+V
rp7vHFSCftpVVHyE1MjatRMqCTu9D/WtiefFIZVQRm4gVTXOKKnOEviUEpp6lRJRL2pn9aKX7nfN
bCKkK+Z3Q16lG5Hw4oj+rzWHF14StAGRXjyEaaKAA7Ha/NFWB1RmQ/iX9d2E3k5wrLRQ7BtGpx7m
2ja6jXPz2jCzbmwhpVIOPkNF11tZR0EWp+aYPyZBND2ESfm14zM3jLwE2l2cjgQBVTa+rfXLaqkT
0tUGxAG2BTqma6M5E6SBVYTFY+i6E9C/zPCaUxabI17dCgy0/oam3Hir1hYKXA5mKtg2AOIuFtrX
YaAnHNxHfK92MrLGu1MNRLZChNY+NpOd7aGa3zK6uJXPC4UqhtluUhyCt4XRMOonhniq4rGejObY
x7NmHsOwmx8T0B9bU9UmX+1F+YqqK+0Nw6Sjy0VB2mBxK5s6DoCWWN4x1MC3SJr0gOHcXB238u/l
1cCQB26aQj+VIR7XxapqQwuyPm+8YxRA2BJMpvkJ5fF+JyW9PrRuW268i6v2iNYkbbNFlriwNyS6
pgyV4x2TsnJOTcHJLMjLjoB4xj0D3Rvmlpv2vDz56stMnwrR4nRq+DM3UnTvmLlV/SNW2vpYtXZ8
pmy8NXO/smWg1VgX2icEbctyqtZYDEcKE3GEvLQOZai3+0Jv3zhpwsGgUUqTURYVwR0uO5xWPSSB
UYzecUSufBeapX00IwQUdK3IT7YCmVfJ1PoZDh79ePuheL0+LMt3AuoI3t4l5ybahLke2L137BPD
O9na0KHYF25NDW1ZWRx8PfTATHStd8SPaRf6bfYpstEVuL2W16dQrkWePzI+IAXy2LxIpNNBM6rC
EN4RIlgprTiYVCwY7nettjvGbePtbttbW5XEGFGVkO20JbMME261MBHIOzazk5zimWyW4p5+um1l
bVUS32vRPkJqYGlFDdRKtHnoHsXs2ncpg3XRTuiFQ7/dmIiswaK8dV0I/gCpB4umSW27JepEdeag
G1stPc29Wz629lQ/MgOdHG6v69UlJlJA+gI2GlwVR36xW2Gq2a2RIn1Vz3q9V23e0FEUyRH8zxYv
zSv9M6nvhbvlNYMvBGK0xflT7EpRGh0FoSask68ZXdKz5XXKvM813flh5l37Ef8fH43GjSK4vq3g
Q2s39u8wbzq0h2BeNTfO6vKxk7+I6QiQXHxjKNwXq6/mDHGBYEhPXtTk97nRFA8jMdOB9gcM8vas
PUxQfG8k82uf/KVRedReXpA4LEUFP8wJMltxajURHAIFeH+foND99t2lck9GDYWIJC+/NmUJvq4S
YcqMyhgOGmROUeFup4JqcFJssf+sLcziwZOKLzQ3l1STXZB2itFlCH00MePVZAquTSXSbewToPl6
iwXx1ZVk82RaJonp6Ycs6dF7BEamNi/SE8PJ8XsVojAmheBgSWBfOOWJ80YokSYPC6AeVgbrIk+s
dEQv9g1MQtCbOq/AZNY67KTDeIRXozjUIVHZ7X1bJJ3SFIMEDLYQgknw0uKm6JGph4XXB0ezcEL3
a8/sbH5npVEp7s2Mtu4+Q2hE75BGt5D56esB5bHbv2BlL0mQJFyU80NjcRFoq1prhE7SKUc9GKxf
gbAT7TDmRvUxsOKy3HBCKztJIY1lqoBTAaAtEno1nJkOalUiibQcAbgUMQI7rSPR70k3DB5cZWKu
NiCOr78xF4M8kAAGoDFDZ9fbWWQpHEGu7PcPubPX87k9VIPenWZGYz5yZrtDG4oIKpEq3Fju0rIk
Snm+JbJryET9Ik5rAxtdKHAulxwph/ksNSR+xJ7RvGdmi+k6VC4bb2/rubgkaQRn4tt2Vra/5Xg0
bT0mF8FCXK9bJE7oBAiDXtTcdcUeycn6PzRMjGNPW3XDv8q/62Wo/WwLEDCa7DQvkBm9tgXhWkNR
IeovYdPr0VH0UIfAJDzV95kR6+3Bq9Mk+eTa4XDfJkXovCNk8MLz7QUvnTw/AjQTmDUcIKnqMk41
IiVLUy8ZLkw5lHeBp4dPXjK5n5Kq8Z4AhrQnK9e9T7eNLo80lph6J3+Th0tOzVyvvOXXzE4FlCiq
wWv+ZlabYs7JY9SpPSqJNrc/C9xI9LZyOxWxa6vyV71wUW4aGTpEzcNlEMmcftNmJ7MOA2BH67tp
M9u7J60evtxe6dJTSJtASOAtkF1iEtVrm6pSWr3eZNOlUJrZPcI11PcHlNBSbefGzbCln7DyYYGu
EO09y4qR7V+b6ytqmsXgTRcU1+xzb7Xh19Tk3e4nPar23ZTEWyHS6/MDBJpWAiyCNtHY0hkrmurV
bhTPF23GU+wsrQWtVTetdq+GqmLf9TwH71uoATZ6DEugg9xNAjLQliQ94KSWvX4kE4QVxNNwaUNN
+eqKoOt2cR472kHMxUfdrR3GywAGfgyawE5Owoy0r4ECg8s9wMF2S4DytdcicsNzaDCrUwZdjhB4
vdmWRR+Nlzrpwn8YDg4f0lL93Q2l8plL5XyA9Dj5xHO1VWF67URkyCg7jvC4SEGY6x2fky5vaqUe
LsFYjCc9NsJDCI75G4gx7V0RRcnTQG/70Qzm5oOi2fB73T7gqwsHXgvVHa4Mbolr+0EPaNhy2Abq
Wv1nKOY9AXNuD5cF/Bb2vI/COPtWG3X2Gyxh+e228ZXDR5uOlgEROjj3Jd1VBFtmF4wsPotm5Yj+
TPoovFFn5nvq28NgtQ2yf6rYSO1XrZLESbIeiXhfvBEjHEXQPTjDJSqj+DiZznRx0CM46GpaCYre
bXHGZ24pfi1RevLAQ9ctqa1N+US9KkBramS16CYCS4Cyf5IjcKCo4hKqzsj7mAdjfOzLMTxZqfVB
kZGfhvDc+S8+ONgBnizyWBKj692mFYbXhPr+okRB/9OD4SqK1IjKOy2+T0EU159aJfJOt43K0PH6
nWThgKplHiKFdxZGoWBpZ611Rx58YZ8ViDiqHeSYwa/bZta2lbCSNiw0BHzexbYyly55pzNIuZtR
4L2cCUI4VVGr/ajHTrg3mlT7MKEoXG3EAStvhCwnutKfQRi8vMLmlI1BGuecYqeqTkHeBh+HWnwp
mrzYOLlrlxU7Nlw6lGtBFV5vHymi2ulNP14qBFS+NPU0fdXL1L1TwkwfTo4zdR9CXXjkXowMbzjs
lVXy1jOyBi8drnK5i8GMoiU12+miw8i+4wINF71PSvFgzJq2pSa+4hWpzuIQmGygZuUsnnojytw5
jJvpooleJwepjENktvo9KTaQojj/pauu8cceky+mkVT/vfkgPRfB4RWHhg4G0uuvbJPEz73mzBez
D6bgREzJPNkuruog3I9T50Xvij7u1IMDsHWLT2Rlh2HWBQhDp0qqYy0iq85IGEZMR55jRGqUHcJx
0fzOnKcY9LJLbUEkyEyrraLWuyTui61501eqvTgp3CKDmGTVaJouP3xnpsGQCYVd9tweS4VnKYfQ
YFL4sdDjudgPypSV0b4GKFjsITgL1fti1pLqQAHC1qGdTaL6aEry+R9qkcX1JY2z8tDpg6P2G0/X
il+BjBiYAkrdADaXEcQsuQ9jQx8vqhgm3zUDc++odfLG/rb02/RjmRsyuHfEgYvj0CPNZmlRPl0o
LSTOUZvV/GgazPgzq5EnxXm0OnUje1s5/gyESLF4mnkk5vKUvIh0oRiukkSf5otHWQgZRtH37+fE
Ud8X0Fp/aFstLBBDcIz6Po3s4WcsVGREbl+CletOxxLiEEAZVCCWfQSTmXultRKVn9AzTaSmXfwl
QAKwhrmvz7I3Vo3kN8ZzEveCwUIbb/FEJIwAgvbN1Utml9NjZXSoRE+SmPK+CPN8C3y18lKQr0mW
kmdrS+UwNBniLIBY7eIa4XBOXHP8FMMp/E01OvVudMd+13nptJG9rO0pxICE2KAGac0uXBov5lhq
eaReEiQz9o3wzIemmqKdVun5EegbhIEAj58UN64+BEYdbjzCa2uGYkdKXz0Xrxfmo8GJAPJq2oUi
pPNf3s3OOzpD0UNWaVq5J8KOyoM9SamN2+dI/r2Lx5/iKwUfpAvkhOHi9riKHoWp6LWLXRlDEMPj
MGfde8FLDRtA4CqtudcrJw7+3Da75kfhtOL1wDHwUi7MjoZaxLrCxYyU1DjAQWN8didV7DWFWS7o
xZOjGOkuGtmYbYzcrMV5tN64tDQYKdgvu7iWSrcjGZr50lO+ivedvDoNdQGhOV8yL+2SXdIzGv5P
C8dS9I7eOYDGlPl22AYD7c36Y/IO0wik5YNEFQxEi+qTWZhcoL6aL1EhUM9MESFj8CjaTWo1HKZB
tLtB7cUZfkrvvkugRQlKU901RrSF21lL+IDlSZpDWY8GwHbt1KDeDxPX4pcUSl//nDq7+jmmo7Jv
mjC+i6fRODiKXYI66QRV9DmeygevpYyiDSE38vbxWLkNoPZItAEVQLi4xJxGvICJO+jsEcxgdxaV
uSPeZh4OMEBW7/VUZUa+KKJ64xKunEogKHi5Zwzfa4h2ZJcF3fXpMnlKozJSXE79PqWyEx5L2y0s
OL0b9AzdYKwOialRNdxY94pXpwZJj4dmNCQ/y2zfUKjcdVAiXqJJNU9VMNc74TI/6uaO9vZYVQqX
0O6GHg09yMUNNMtR9LT+eMOQ8r1MTcLgGTey2g04vEe9Qcl010xJmkPwYBj1+fYGr95CMAVcQ4I4
2lqLJ1QpSrNRVI0d1vp435uT9V7T0rTcuQjJP4xKWR8YRKg+WLlJij1SW99Zdclk2O3fsfbBpbAq
+R6YLhBW14c+U8tasxp56E0Nkb1iig9hNenI0cfKxpJXwiFKORRTJA04UZF+bcpAiKZjKkq9kGzp
T7WdNUc91rSn2wtaecaurCz8SVgLYBktVlo70763Yxb4haO7J024cDNqnfvZKYLsHoyVOBhocny/
bX55cZkC5ojyFz6TOOGorxdJJBhboztPl1QE3qPrZLWf1mPyXZ3yOOEl0b1iB6uyuRGfLFeNvhV6
P3RGSCsQv1g2f3J6PkKHffMCjHIGlw5Sx9sZcT2d07ytusNkxxWF1qr+XLduLw5ZSvVrYzhmeZTk
b5DhJwMXZNOvfJanDY03pZpzmdykZ8yBnql50EQCyiNLG+eNkCtiT7qZLqRBoAao5C9zzcyDMJoZ
PucSEvF/zfOk3udNkF/s2RueJoRdGaRzt8jel9HCs1GqvHxrttle+uXQ7ZLKLAr3koI/2nuVO4Hu
alvnc2mm4j28nE5zfOuBYvQZ1l8Q1Wwvwf71gaqrhq2LKvcyBYxcq13bPUWjKi5WpzTxQShN+Rk2
/2LeeAlen2PMPg9rUnJDHHRhNu2s0jKzyL2EiW7da0aHiDYxqPfURZ1+yIvJ2U+BM265o6WP4PtK
sJVsC0t1giWIpjQyG+54jzNU2R2kM07keYfcNtHKuf1ZVw4rhmgPAI1HJWCZx5qiC9oQuu9L7lCA
gTy9O9WBpd/njB1vuIRVU4AjcAqIdbwifWrK2oy9IXEv1txFj42wdObT6mo/6GG5cVjWTPGekRjT
PXQZs7w+LA1DXg5zj96l6qz6UVOz4QQMyvo+9M6WwtvKTWAtsv8r8RE0eK5NkRR6UN3n3qVTwv/h
7DqW68a17RexijlMGU7QUbJly7InLEcQJEEAJBG//q1zR21b1ap+kzvpvs0jEmHvtVfQD6svsP1g
wn0xPRkeN2Gr879/sNdWBjxAwBwHunxlgfz+PBtxeLwVa3QZ6bSD+O+n73086Dde4GvLHjRKDH0B
QF35sL8/Bbod0ExQ1V3KgiNR3LFtA9Ok2LOzgJi3PyZZvxx1Qsu36BnXL/PPNuS68K9WfFe+yf9g
ut8fXPQb2KFqSi4i3iNfIz/R3aSIOjttWRD1DQiI8ZHlobtVSOoOmj5jb3JY/yz+/vcTEFsE3Ric
fP7qhPiCtVORPL4YJVMoxdKCt+vM58PKrIbrUz4LVAkjnREHP2O+9O/f97U3X1ytDwGQggT9pzjY
4DiQaUqSSzFsiAm0Yj3pBRuEBsP65GhQ1huCgN9o/l5bVNeT9fpHQ43/534B9yYAnDVElwS28S3F
2O4b3bn8/O9/2l+1Ht4sIr8ALWdX1iyKvt8/brjwcgBtPr4sSzXeLBjSdPm+IVAt2OMOM/YC1LZA
3EuCEPZ5d563G63eMlJ+5QUjDDHFK8YagzvU9ez4B2YTZ7At86yKLjZLdUo6xGdvaQMDExY1zCZ2
2juN+RWJGyjesEeaf38Jr6wuJIQDF8bwO8v/klzRRCudb2F6UYaQO8rK6APhe3EYYFe1N85b9jMp
lqAtS/UWKv3KUQVM4Qru41S8fojf/3LcJ3xzk0wvlEIwcIJdncqaDRqbl2SzmRg6uZswJm8cJa+c
xbCDwTcHNwaPLf9g//REVqGBT9HFwqar6zO/vYfOoYQQOslP//5uXzk80Megl7kKP6/g++9/IOwU
iDBCxJcgGRd+2NfY5K1eiUgzEGxhT9kMaCiyB5MGC32SCII+L0ZU4r/vJviH4OPiVeND//meESSx
ojqqYkQjV3NV7zSdu7IQqX9jKb3yPWGYgS+J1FMYzf+5nUpn4nJLaXLZaUV+cQBSa+0zuXVkK02t
Bv2WoPiVrXMl9wPyxDgOf8AfC8iX8Efi8ZJctAn919lMGANu/h3VojyCXWxu/VixN+C41/5I7JcQ
1/j1wX/yndJYK4QCD8ll3pCnXRqdgm8ETmyUqbRDY/wWCfzV52HAixWEBhz4x+9rCK5qqF41rFLp
mNK26FMLMda6NDDinI8oYNT539fsK+cBwA3IhfE4IMnV9ff84ziacBOMyov8Mvc6hq0NMOPKfh4G
V6oOodORJad+qzDshfn8ENiDgXPmWyTPVw5moP7gV1VQ1V6NzK4f/h8/AmYkXAz7nF9KmZZCNBGL
BvHRMFWgxFipDG+zcdQ67vZqXMYPII7Aya/ZYu5UPfd2eqv8/fuloG1CBBiaGyC/f9lb2gopG47L
/LIAYZ87wjd1M42ZbkiSTu8muDC9K7epei6T5f9x/ePZoHdjoAREBIT539+FVR4SISyui5m9tg3u
Erg+EsWnoglCLvStKXeqG8BvEak3cN1//vuC+Pu8xGKHGQ5uJsy94eL1+/N9vPOIBn16QbQ5T2u/
MHPUzOdjLcNkfuOo+vvEvD7s6jUJIiz4FNcf888PP8a4CdMluxQLdV05DsthkkNxSsz2hAKkf66Q
rvSwJMNy9EqPyxsn2KuPxzsG3JleIag/3jVVVGQIV0oveJ67BSMNkzSW9e/NEMHrwfXiflCgw7am
mIWt0w0d8Bvl1qtvGybF17eAk/rP2VQF57Ci8AWu44yxDy6c32+x4Wdq7Vsb/bUnQVyKygfUFVTv
f2z01fNR5kOZXgI5nJDk0H8nNA0PqbbDf0T0wA+5MiZgQInwEXzZP44wXLdygZ9QBqpKtYlHuC7B
SesA1gCzj2xQyGpsEU9cvYDPGZKLhwfv839fwteMHlx+iGT8KxqMJtM4ZzLPLpM3yWWdN/s+HKSq
B4lcp39/1N+V63XgB0Y3ZibX2LnrP//HAp7clCiuq+wSEHigNdB5g7pN8mT59O/P+ftagPElEB3g
4rjV/7rTPYIqRCpkcUG/PByi0r6DJ7Me6qkPk5r3/i0g67XVAuwMpgM4/oDw/LExicBdKBWe16fa
2XrbEnRDu1mWU64X8caCuW6z35su/HEQBV9BAFxCf05OAykKiTanuPByzp8hVjfrpUKqCvvhSpuu
X2MD3/J67XeevnH7vfZaccDAgPE6SAfU//vnK3dlsnDq88saYmRel1lQNoJnWROweZzqiE/f/vt3
RKmE8xWjUuyR683zj/WyJjIuOSnzC4yKxH4q52Re63SfyYNeWWU6yKXewspee7sg1mD5oOwGnemP
T6mlLhPtghwVv5CPUi/6NBQyf8iEmk+eknBr5pIub+GCr92hOM9QDyeoKv4KjMG5OcEKESuoWFPR
7GBFomFdp/l2pGJso2x3rjPwonmyKvyPwQ+4toGIgBuJ1A6UbrhMf3/LMUdCFx1oeVn6QDWDn4OO
soEejAyRn4dswjeW0Su7BfKJEq4EV1fcvwp/FYd8i0I8D6BudgZBr7yFKxP7YpIyegPdfWXFYvVc
HQKvb/YvdLewaGJT6YDM5SLpkFEHW8QekhA/RxrqouItYdGrzwPyiPIMXmMYSf3+Kkc993nRA4Bc
di2hSw6qe58z8c2Hbrtnk36LFv7aqwSWDGeyBIocSN1+fx4tNGK5A5eDYLks7WZ33MYjiJ82ccFb
9P6/Ro0o7652h9faHnI6eF7//rBxYWKbK1JdYGKeHXZGgw+sHBG+ukh3GLN1bdIgmXDKFk63EXw/
SV30WfQJoGzyBm3q7+2Cn3Kd+F2dmTB++eNgyClqbMxBKlxXsLeF+Gj4tLgs0p2n+3zOI5c8p6kk
/ADPhOXrvx9Kf/ocX8tciLrAwkdABDimyR+3WLyWJEbsbHWZfRxCYrssW22Kavu6hVTPtU2ZPqcV
U13Q80DVGS+QJJhVezq3LtXlpwVZPw9FUL61j3FM/bH+4LCGYhityXVvYWb1Zz9EpBATXwN4UkYx
CEI8m6akATy2780wEZbUOevDudXOFe/WDI1+va/OYnqoEIsHVymzLm0WVOojgoWzpFMDeABNlSj0
VcnMs7XNI9hA9fDzyDoPa6qksTZFIC/sqGwL3Ynzz9c5zykScxA0JuvHxDVwJY3t3oxjBeOahqXx
HKnGwkSKqNp4Fo2+0Zum/f3ow2X6hGnXqr+SMJb0sOSoEU7Qr4zDVosxz/rnQMXrHtc9SwoLe5g5
cAQpPOW6mp+aX1/yKXfaBDl8V5kxH9J0JfTOIv1ZHQbEP4efAS1w9yAoX+g5EWlQvWRmKMpTHzoM
EesNV0Ck60rqfjtyaAMRPhV7UrEbsc4aJtUjyck5D0WK/Bhd9tFjVkowXiehtGgGSmzu6wy6LAHH
wBBvyE+T/6lo6GZVR6kfxdmtMbRblStXetyIkezWlUKnDwOBof8FmcopPcbpNpewiY7hvlVD6sxO
UlThfF6gOLUfQc2wrFmiee27uHJ5CjO/1U0nWgLq7RIEYLgabg9ZdgjWrS87RCtErMH4h0gktJB4
e2dUFPsfMBCKk7vAZIhvhgx4RrpWlTm23gcW0rpal5hHPqo8H/yPLFgneigRWTLc7Qq5CQc7BeH+
riDL7I9TDn/mFlL+q5oqYhARXMBu08SeQX/1VbPOsy1fkMjI7U+MtW0Ex/UcneHNnMMB+DsCEhYu
WrMbR7POQG+dNlwiHHaro8TLea7LYSEDq8HOSlTcWMzYrg7JHJqtj7GCrR0Smvtg53fV7ETfIjds
p3s9J5wEI5yK4Gx16/MF47WA292cYoiG8K/5mXJBG0yE8oHe9X4v1jsaQIKGQNPcJXPUUrlE/mQx
z0IE8wo+aHBPkuvAvUn2KSdDIwzL5SfHbTTfjDZP+8OSzCD8dV4FIzllFmYYskMtvcLdBDBruZs6
ctIMBhphD2Zdy1ZsUlYvWy/ym6UqICb2GJLwMwzwt+oxEjQZ8yZSCNC91z0h2w/S+4k28PYYt6gb
cqa2rUE0Nkg/aSXzCW7LfYCDqTIGr7jBXGKA4XLEB8zrWpX5aOmy0VvfLQEYqbVVQVV8DeBGdOUn
Rvxu1W7kdR9Ne1Vf5UbsedoCq7pdCPjeVOhzAXCzVUzPwGTKAPbp/S4OXmK4FzdJPOTxfYERp297
vaXxrcpymZ1dWaCVamcOAskxdj2TX3qGIcHNwvLSP5lZSzs0gdtUVI/GT+SHoKsCrSeMelqhnh1l
6MMmDsJ8O0J+v4D1FBQc6TXe+7DHWVUqIk5jKAt1hjRsnO9suMXuccvcthmwXUlfXexKMl8zPhbp
j4nHiA6vw9HosaZJFVzpqLoI+x99ygL3NRFcrM9w/rTiZoWt4fSeUAI/F0hxCLy2gDqlwN1h/1XL
yqfVY7+GKrwZoKj0lzHItzg+D9wVvag3juFBG5MdDhsHluXgS8C8mOVfhkQG5DtVes3AEMLoshti
NarjJEQoD7HSMbnBx13FdwGrifUOWbuBC+s8nULsBXggDeabIsvkD5CGleNcRyrT+kQMDClwzZR7
9B34fkhIDbPH0L0P+hX/UlLSfjqtsYO/3QS0jjyITSp9Hw0y0OdQbMw+Y4EUeZMYK1WTr+kmjjqP
rDwNsQ6Hk9vFdbkvq9XfHC+K0V/WnWD0lOs5Gs/7zg1ybB0VGoeUCDAQislKo68aBIbtPJZyUQe7
h739ughcKE0JMhK8VXNeXi0wE7JejaqNKLft2Vc8hc1vL1MoN0IypOEXyEJFdrMMzrn9MFuYTb3A
Awr2D6bEpRAdcO0wdaxEXokNYVugdHYDBBd70Qg/jrwZe2PECXeglB9gjMG3FzDlQse7XMHV+It1
WD64LOy2FGhywF8SDzHi7N15KkFBuy/yAdgm5PewEMfc1y5VAyvRnJ9ZqGhwxrOL/MkbZ+jHgWBX
n0N0qPYkgpiCYp5l3NF6Tit6q/e839GZbuX8NcuD3FwU5iBXw9x9ctkzJgDT/OJmYfIYabLYMyeW
garAcWlOW3ScZOaUqR0w7fyoQPnZ3wNjTnmLip0Dm1xFJnJRg6aGbqWSIAo+OuDaS7eMJYgHNcsY
L5E7yinCkgSq6Ds5Ihe8m3QZJHsNxjKhLYPkOmiWoMw3Ve8WZWitYCzCT4NTKy4LCfpug28bw4KD
0TQ/ESSJ+PqahFJdqiXkQzfBdWz4nOW8cjdJbtfUdDZhhbkB8b2sPqtNB/Q90VWsYH66qTU5rWvR
V7XddiiK6lnmIpZtiH2K6HbkRHxUIRjDt8qnfXDUfqF06MAYpoWAT2RO/ddpM2L+ta0yxC/kQLqr
R8TCSP/MxyGdxkagY/aNSxmS3xqb7vimyDCr7IPfq8QdkEOC6dK3JPBapg3uSds/9bAtOCAGRe6g
l212OC7QJcb3hLqBXzA7g8C1heajh09PdH0jMxiUP3AqLbbbOZtb+BpAlOliD9/oxftZPo4ywKdy
BsmFDeg1YVYHosp+zcNEn4p1HTRubsQh3SilN9RnxKrLZF3/XdINU/gAqXmyc0MRiAZZxNnnbCxL
ei/EUk7HeSvX5aiWCQV4CA8M6Jzh4XOAsBOxfkr0MfBQBLBW+K0qWu7N2mcFnga689HxrY9qoXf9
g5YK3s5lSeiXNenJ85q4ELRGUujoQJman5KE9NmDnb0ZO5BAFFx1pj3k1RFil3Q6KFdIdWsntpJT
FCgwNyXFNXrD5sU82STp7aOUZVB97pcpojU0w/n7FABy8D6Al6T5LhnCMSIe6aRB2dc/Op/hc9pE
Z9ElDJn6MUEANzVzKtKnbefJIwKQfVpXS1zJCzwEp9ZdhUDnkIdw5hCF3ceWRXuOShjOmCjtEBBp
G0dcxI84bUl2EvFmU4TCJtuTwBSA4lLAa/q58lSuTRHBXbYt816RlqdieOo1FmQTFQF7olyKH1NZ
7v0xrhR3XzwrkvmH83D5bFwx5VjNg4hC28L+E4k9g8Hk8gsKTFW9CybJzfMew2EOzF1i2cnDNgdW
mSwY2S3qJAEke5tQzKy4zCXq9V4W73C90fDGYDiZtlXpUlXDzrcMDxTL1bM6IWPxqwd3C81Zhfbw
SMBdEUc5olpujOP9BE6ATtVjvGKEeKsiYcxLGmBsVQuuzNIhfoJUp4ljaIAiyhNyHFVOkqyVLM6x
fLLEFt2eDgWCsxwCeqoIx+Ct1iqkxyglQU5R3lU5r5XOwvfzNNufY7gw3Wb4JR+mJKj2DldYGtd5
qbV78L2LKnRRKcoEpK57V9HWw9xANNks5dROTsPfHuNlNrSjjJA7HZSkECcOfXn1Gdcny7oRt1Rw
xDDN+r72YbgGreEQhGFWXbLlOCXl1t8P65SQT1OxFktnRLglx9GkIW/ckGXrAa411NxtblWYKIll
41+Bmqi5C4oJVxxJcJx9lqPn8fnKAaQQKRhbnUhiEv4pSXV+RHrzCuoPS5xiNZvsNHSVyal5RGdR
mBY1YzmCqikjf44FhKPoFmGZPPWXkJcjwbZOxuIGJwiornW2lmvejJNUBwIqv25zUzGBNxrvmH3H
lvUt8nRM0UBqN8ijh1Brr9OSTOwTX8NEH1iYCN8WyirXTiXvkXaD2JnwbJEcl3fxvMK/cxQT5IjJ
lBH3wZu1CJFqN3PXLBxO4CG2EEosckJf5ez+wQNFBZECDO3KgNq7RTtTdTDmZKaXrLdFJB8DneCq
NQ3SEqMYwHyOecSsy/Cm2OcobXspt9KiJR5IgQIWsvNb6XUEPy4cRXD/S634SfcpkRAMxs7d5Qx2
9PfonZf024AvyloFr3+sNx3t6OFIikdt1QKaaWRV/uR6sE/bUSk0QRb2Wy8lSPLYe2uQvLg0ofYc
yX7GsCYeTHKOiNrXGxEjjr4ZSjctNQ236gmOh9lHxH67Lxlq2bC2UsNUclFOlNCmRG7usIuTtZly
R8qvyIwLxyZQmLlAkTp7eImLKTknfk7fMfRbAEq2qJJntwSICJPRkuQ1jENc2YqVb3tNbQC70b6s
LGsD62zZcMH1g5oi0ISiwYLZMI99vF8mnjqcB5CI1SPwybF1UbIONb8G+54snUjSDFykL0A8Knrg
tNyThjCxyEbCWkd0oxfgcCXlUKQIrZ2GpV5KljvE+TFcc55BJ7ttS5jXabyXvyq9kc/LADvxukiH
/Fe4VuRb7gvPGjPCiiqpVhHhH/XuLguuzIRwznSBmqMag05UKZnrWJDsxWAg/GuwmulmQEqHa/JK
sy8TUtzROlEcAy1I4xzdjxiX/uzHUCH7lYNBHCczzcD4BKLS7ilFtY9s+DSqE3gtfMtsYGQ9Ychs
awmHiw/5iuakprHNx85OcxGAIVfMU2OgHoXm1qhJtEGwbwHO0kK9Wwxbq6YHinEbaJjf1ZqpaOtk
6gic0VFkBnWyuavRd+p61fB4ZbRmXi1RQ9GcDI3ha1XU8FccHhYburXOYUTojxo9yEM+DVfKeZ9Z
fYC4HrHVqAv2W6RdQX1rU+VfIARG32d66YEOSAuDawKbkA8qHjlvTJFO39GecaiEg9WtJ3vde7ca
CRtRE0lKEYemKyiJK7dFj2XiJ9gjhJV+DNJ0Ui11DgHrC+hStwZuNHeQTcyiqXBAwrSQbOJXvI15
2PWIhxKwVgr4cWc4o1uwpcatKeD9j8vSwl21ngna4jqwFSanvlrgqbrla/wroIhZbqINNioNVtm8
Nhoer+9T/LKoA9eLDN0eOuvbgTpY6k0ALYp6oop9EEtsTV1agdth2FDQtySn0XeWhFa3ikfR2I4A
HvFbyJjjagaR6lElFmlZSx4MX3m8LxNkvVMY1GhowXbP1GxaVJQ7OXg0J3egWgEFhb1thobOQvHQ
wbwq13BpnSAZKYs9/2Q4muy9JJag7833Z8zJl6xOMp/EOJ19YuGVF4JfaUZQA3u7waqs2nZ84HEr
UeCUfkBPECWj6vGOrxVcjASBoeV7/qMIrhJVFjvaxFMhkdDhsG/C6HkatvLa2WbfBB2jL3YqTVut
DrY6Yb+M90oDbMFp0pcfJHErPaxJjgt3AONH1hK8G2Ag3CcvMCuNZkgpMoG2HNjBCdtsSXBQyojV
m9lsUo+JTIt2ib0j+G8b1sGcSUDln8CprgZxaTBt5Amf8XZwTdSbjaIeOjiWQtO7uBw1aIHEiSuh
Pjd1LycNHSqJtKwLMcYEBoKcsTZayvA+p9se4nIOYQ4JynQVNyQfqx9pwim0bDj4Xmg8ZLTO+wKe
i8Wq+TvUPzvsqhOke9YuRyZxHaMaMO9AXuxBEHD4WRI7VwJZSWa4iO4uQNEjhDRNQWebPuQ9GL14
I1F8gLofCFfEwqxvM7rQb6gYYihvpAp+GL5NWWfnNX9acCmzhqtBoL8Oy+FXOO587wA/uS8s5oq3
TKFrq/cByrTGI/tkewJxmbCHodjtds/DRN4UOqdPdFxLVfMhGu8ULunl4EvQfG/mXeJHLqqIOKYL
qhcdWViPmE2zj81oxZyhuE8weUxRx58mgIlFA8N16PAgCM/7GmvL84YBkBgOoLPN/JACd3IH4Ido
WjiCV2vkeHrc61z3Q5PCLnpvSAYNb4fiYh0vM3Bm2oWYqFQfQu174Jq5mdEowobZmYCWnYTfJXp+
sbOpi1U4vstpkIbnGDvGNBDGLur7HIRgRvN5TdVtJAHxn3sFDcKppx4hoRVqAdEi8nZ9EokfAbvA
pQkkiyWWQIXRJe+NdFuBHl3E6Z3DND2q7QKPB3Ct8yw+ErshC8JpNeBf2YuUnFGL2LApWeBtHSZw
yGgwMMWsKVoQnnQSFg5xTUkz6HT2IcU/nZXRAmlDxrG7IPDL3uo0xQ6OEXEVnsIRJEC6inw6wgp9
HDEGAeeogeQxrBp05JrWGLAP25FJtaD9qlaTvRTZWOhDsQEPauZdjawGHLrv3wW1GQYKAXrPZiRl
wdqlzOChWftyoSUWQMijKxz8v6JJ+Q8ePc30rvSxeQZ9jYpGiByPWnbEYNwNI9D140JU8LQD4Y1r
ubKVYgKlecEb7YMIYize57/SWOCCW+D+wmpJK7TAC5Kuse9B7Qk6g67INj7e4rOodimPC2gXzwSc
S9ZoAjm3jDPuD32m1ud1qqa9dlhpYzuj32PwHsFAp8NND8gw4dtQdGnBigeGvBds4MHs4WHKZ5x2
OO5FV1Q0mBqMFtz7WAblS0iCcrwpiVfRYywlQ30To3jroE7e1hq3ikzurqitRACg8/5cgJD1nkKz
sbVmG0AZnRg25SHyGnbj2NLKNNWA3vcMEUr/KMOdyE6JLHqPO7cibc/C5WUzKpO1v9q2XCgSQNNu
SSVan8okyfsZaCmtBRKCv00FEjOQX4NDAAJqJQBHUIJ/SMQQJ43KU3lG3qJXDUmZ+oVvH/xUqlpE
PaEe+AW/SzQ3Cx/9XIdrajGLkIRefaMwQzhU40zGbp90RbpxMbxs5mKbv/PEi60TcDzB/eudvud7
lnxLr41PvXm0D0c0A4xgUDzzm6VEr926coj71gitPlPG86855oG/+ojyr6QK4AjY98Ea1aFPY9vh
ckFVNW4MYNjGYMhyOyFxqUNE4MbbCXgA/mZ0dbXIJvcw621lzT667B2+beGwmdPlOZUFn+B4Mlyd
bQedPTM0O1FTCq9SlK95oRr8NsYPZFo0cMOtxPXVw6RjqXnqB9spnNB31135EQZY/dqUUJuxrsco
wx9yAD1P0hZXl4TMfFyRImRbOjEvTy626gk8lmVo03X3j3LDDdeVC1f+QgEKuw5tFj4XhYFD1TAd
YBQUIx+P4LXrdGxyOCGszd7LxDQCEMnSrcjy2etKgUlWZ3Ye0KrBoBjveVhy2vg99fdMXeleDLWv
xUcdKwmoYKNFW6yybMdZw3QnhwHjAVhCTA5puNnvEe70vCOOkbOGTdjULhbDEQzmNnjimH4A+jGm
fDiodMEbXOBby2su6fCkeA5MHWt3eeGRtaiVTG6mhsHkUdS74sujl1TKFp7e40eM2kPaYMrtf/Ya
jVFL5nnNGjHR8slyKYuj9LL/UvFgvjHBuqtbkqfDmWbDlqO8j8zHMTN73IxgVliMlvbFtdAVIX17
p8N4nrwsqkPZw6C5yTA5CtDZ7cMNsBaz1xlGtzcyBUe8jle/mkaH23ABC2lamzmPe9FOuGhu0A1L
OA4Ua7K3bEPmS7M6EE4auYrhirpVPISGALgmIFTNMcqdyDUkRHrycYNRk+wyzJ1Qj6ESG9uJBPsT
6mmua50gz7I2wxRD8A3J+a+kLyERnmLu7/CH++Euy4LB3FCn0erHLCNfS/gwBfWqAUI311jeOwRW
jzi7EZn9WbgSCHpJLYLPRjmrF7+6oK8dK2XfKGAT7kAgnnsOLTSeIaZyn/shDz6mJOy/IjdgK1H3
TMCqna8g1AX8OtVQCPPwZk0IRwxlNGSXBDWpbpLULR/9SvpfFiewq9FETw8pdKRJDdyfq9rCaDVq
SBgFn0cbwON8qtACNqBR+7ELkI6G+V7CbVyzfinnhqngStCbYsBPk6jgcaRzLMTWaKgIu3T3FKWe
E1le50rAnYdXpKAtJORqa8ukxDARrTH2hx1Xg8lIkC2shuRJ6tasGXqBcB1ccpMpGUSNVhsQIpHq
5bFAihYUt3ZHthdsxNiP0VYLOEk9sy+FFoYcXFYFugVepPtzQNYlvg9AHp0PJAfYi+uaFrcwxjYx
IBxGXyIFD0MUvjFnQAvQJyJfQTp9iNI5grQrD3FTCh1hbxTSSdSdztJPicDyOxTDsMua+2X4WcrS
w0w82in+s6QY0jbAuBT/fxab8kTR0ZQHlQ1A0GxEk2OVDvNwDGYMF46rWIS+36EmLep4MQABMffQ
6JNXVLIdlEOybFDNjhT9G87oA3hfvTn10a4k6pA4+jDaYvBHYNcoZDc2mKkt4F1jHygEwdg5MwNs
e13o76F0WuFcP5s1wiWBRPEZGx6xb0ACK29MTfLciCPdt7hjQyr3AxcKoeJOlWKqgSBU4SlP5+wT
zlQsToRETFh9syGuTnKVBbjgUZRAlr66i5jWHQilCXZXB0CsaL1jygecnox2hIvgXlaNCXMqm3gc
UD9WaJbnul8qmO5xINOfYuzWvrVrjOQJbhWivLD08L+SRNMNG7fqyfMA2xmUN6CPevFXAVdqx68O
IxxUNQtoC91AXBydxmh1HlVd1n9NWAVT2sTOyrdhEQw3Bdx3Pu3DABZzVK7oE8AuqeZuzM0uUNaD
cgGeWwgD7klrGjSYLGTPEOeOuoF9weRbpeL0ZZHEwtxGJuUdDBpRuIeRWW8xv+DkiKFhxG7KIuun
u4C5jXyAykwGJ5BNcOVHPtUY/IvIfa6okpiJMVguXDJJx/0TVsQW12u2wzhjROUAbL6PzYik+1xj
4JewZOzoIAoc9wXV5YGYHkOuIEveV2s/xJ21S4B/e8ppCGtowlGgh1Cj3l0Jdu7eAIBhz9iGA5vq
vjKxu5uXaGRPBnf+c09i5p5gH4hXDkus8v84OpPluHUkin4RIjiA05bFYg2aZUm2tGHYfjJnECTB
8ev7VG86OuKF7VKJBDLznnuzPbpkPfyRgzu2KR+LFZ2sKMjcp9Hg6PusV9v0DxlY93RanGI8hjPV
/blTLVei3olKieUg/a+1cw0x0i0v3bkjcd09W4tW1g8JvrAn29bK8TiG/sChTG7MxjFo9herbNuN
hYEzulG820PhnRSDKzvuFYLO/aaZPMSSktWwemnlf2sm3ztNObFP3sVBUQ9+NQFACo6laF6f9Wr4
ha596BjmpZXX/ajGQrSHfXb76o7VZ5GbajYuRM/77M8iNX436yMpim13V4SssotdBwn17O3KmpGa
3dIcOiWX7r4oG1yvty9puVPR7vlvC1H166PNE5ZTyyDmeT92b2R5xhH0ceiroyxpjCkm2bP0UK96
+6u2lntr5to5D6GTfSzMnbAezStaGMp7GMT9NAxzktX58Geakf2OaGP11w4gVBzZp9ZEyexvCr+x
KZrH2fO39pKLaTowDpoPvVW80FAPnGn1E/fNR+aH2SHyh+FPs0zDhRPN+8XqXklHyQ7Orx3PnXi0
F0mzO+IA4I0Jf7OqVX8Ei/ezJqWD6LFGv+dzWMY8In3sthMHVyLrTp3KIW8+bLNKP7V0YxgVFOtX
INco4q5qsum/xrXrR99iSzr0RudPsez7XVynqAy7A1wOs9BqGAiuMbMXfe+TQarATV6e896L2Gi4
MrjKsjz427sylym3fyRfu2DTTlpQra1JW+U10YtW7cfeXPrOmd1g+wnR3L1j3sVcT3btqwOKmjLf
CFUsymL+Kx3SzUfQCM4bWZnjEOpqThfVmTV1y8jZn6qW3KDCIyLkiOKvjpZXEMmGfcxLQroShJyg
8n5XqmAMEE634yXPt+wPMrb+HVbbE6B5pJI6YFFEPA2R4vJ0sNfFo1AQZqJ3guOQG4ajI3vHp2Rf
zHxiv7EcDr6xWsOKWO6ouGBnqpXw6ERdzOk6NBSStBZm3WeL11bSLLBwYnqZs2W8jCUOX5qmqP6i
QGgfIV0tWjB/8M4Dz6RLNza5sJk6r8O0acriH2ldPqNuurlPlzwlm/Ys3P52OW6Fw5Lp8jso+KV4
3l6YF/ymQQw+VxeIb5N6rLw1aFI2aQ3ur34L1fei15phs2WYTAem2H6SnJvTHuy3AZBnW+K+bqMh
+rVBALmPlavmX8U+TIpJY7uKc9ZMTQWYM0QLxwr0Srx7YgmSthe8/aFx0AsHaOKTm+1BlvZWUA4P
vWgWH7mv8L6LsLP+A4nNxxg3vmW9blRF2Hfccql+bI2FdbIN5/CbdYi8Odla1Uel1rE4eUuA8jpQ
hN2DVNVXGCubvJMcmkPyuxLoGOt4NF7d6VceQRpA3a61nVrGGpdD6Vf9cFwofvsEU1Jnvo0uphkW
x+GyEZz/9tnGx8RIs2fIlrioJfP9Nqy9zT/XR+DjXND5qaxCVrXTtZiCGl15Y1rYXr4cAIRUpA4N
CEidZIHNToUmWinhh93nU/kZ3V8TgJ2lU7RJem16Dn0zVY9jshe1Fge7svVPvwGiiZdSTuSL9HsV
xvOUZ8ANkct01CXoIqK4kVwGoSiCMR5g/YHBFr8ur/lgR2u8au19CzOr8XETM8Wd3EmJBEVhD1BN
LOlfVoOZ7jDKYTVsH8vBZ5YQaDXZlGlEnG2Vnq7Nvm9OeusMGH5ZPEX+wsQ95taV2dFs3F5xtAYs
nsv13h+RHSA/IlNFIEdyKikcBYOU244liJcKuohGeuuRMjQLUIer3xW7fw7w/JnEeEO+XZq8lsWx
5Ifx0nmV4Yzo46ki9lXlPRRr1bzoYh1+0tBkNNzCUq95ZnsX7hpjJdE+9XSiu7qN6qdGXIZ2z9sY
p3VXHbNyUK8bMu6fat2iR6ldvVDHDOU/Q0nJwBkFtjvkE4I+g+59ds7B5lJ7gbc9VdY2f1uirOd4
BZ5z47aP2ruqq8ylZ9BIAgta160ytVnS3DbON017C3joOu1bF7R1lQy9jfRWj3ljx1BcVnCwQ7N+
NkW7Xrjv9zsWfFpom7LIm4TT6SXfLf4f0smCpVrYYdKEzUYM81LwxQeZBc7m293ixcgfW3Q0oRyu
TtUsH5KUeO/QZVm3Hstla64rylx3JXG0kSRyi8nD1NhXz06+1PPdzLrEf6UCo4xx5ZNN6yCAuSw3
toePzen8dMTlA03gkKyZKirqW9BVWdGaiH4MGJnUWRObPaIYd9ZSv3th1X5zHgKA1HlTPFuhVRxv
V/2ehJMbZt8hSGAahhlCa2V7DbRInw0fGSkYiLEUxiFp+5nXJHWrOAu4yQkpdAoAIl6aRnKhrRt3
xCqHZWJtA+5YYIx8SWeY/ftoX7lfmFY344G04708gnggG4tuNs1rXdnqU7ZMKA6LtFv3UluNae6D
Lm9RtZxJ6y0pC6dARIOvPKL9mOY08nOCnBrPa2OmTUqh3/MYH72hKHXS+L1EX3ArmoZ1JwX71NNG
qEcTTdZyyRgWIZKyPLXvt+p1RC6vj6bIq+ZHk9X4mSo+LrVDy4/IciIEEJaQWvJsyszU/CJIu7yy
i6YzB2+vJfNFAaVwP+a0Sgn3X26fdmLn6La9RYAstMph3ueLxjrXQPf0/huJNQfjEJcTm6pRU9IE
xvy31nWe8aFDFoIy5gfXnWh+/vhBVzgJErFXHKJGuNahsbLgt+ethDGsCNfJmveY7bs6KtKAReT3
jVyGv3yr4tvSm9bHnibUOrsqCJDOQChRp7KcIjSonGGCMKy68Q+INR07ALnzwF73/W3kdeoOZSbm
u41afD3aqrL+kGu+3G/kbRWnRVjh64LZRMZO00zD2Z92qlmvNbVz4EWpGky7pBUe3HYmGMtAkTLJ
6rOOQqEjpokGIQs+dm9jbGOc2Y3OUmc6ex4bmZeXDaDDPwRyXlpSqwJ3Yn1g6TlpKbTFBTCxTTTp
d3J1Uc2byDptvo/GN9jN+LgTF9QfajsbO55Q6HwvzqxgQS4Yomg+yWxds/PiDBBPpmIBtadDCpK6
Civ3QhOElW3ibfcOnJWLwMjO+C/dm8p9JDcUQMR2dGkn1rgzXGUYOwVx7q2WphZXa/GzKMtQfO00
UPmpYyjWHHhCu9lm9ZpWy4UL0psTGFXmeSvoUZCwdBYiW5JNFaRTwMzzsCyev5wX8n7ag187O1c2
lFzOM625Tjq/tX5HQK3flWecho+Qjd7JpgkJbn+Su7naeB1/oKVW02EQWcif7HNOakAb67XM/QVA
GQtUFUuBtrIGY/urymDLHojNzYvUXdT6s67NUB6WsvLdVNKbIdOwk3g6TdOwcgREQW1fRsF9fapL
Enfv2WGnRUr/FbBZFjkrOFFjMcWsGOJZZzwsQiT9Mg93rplY6qAyzoEwrPl6hej/mxvfn05haTJJ
BVLWOweOkMO9v/LLO7R9Ob+YFpqTuZA3uHE03DB7gayrUi/bq/xpb1wTJf7kyin1uSOCf06ggw8s
sdmarmiYwbWKwvGPy3vN/KN1mMhpn+VYscXAlpy8NodW2QfVHiiehgdbW9VdZY8yrcW8PES6sAkX
4Ep47Nhk8A4iyZr7vcHSABQYju4DgC8ymRhc90UHcs8PQ0926ZUlrPLNG/roqZX9Vido/S07G2dP
/cAE6LZ3OfjHzGy5sNDHwkycp6hnrOKvnWMdAyRHehpZfWxTbvb3tur8+rzzEz9iCa0JcvMBYk6i
dvQ9fiBQl37GIXHjRKqeaxunLpe6n/sJlOeSx3Ixklp392iMA3fEbi4k0RyQibJFSYoywxSNKNQD
oaj5PxIio+0U4Dnakirah79QsbDABbNtg7Qh93TBi320yyK7Eodr9HF21/J9G32etZua+bptOX07
ouoNH88LYx3MXJafq2DsG/vcw4Cu2VfTjsE9QvX6Aoqy/YcnKsBnwJibCQ2QK+klRd1293Mp4V7U
MsvjVHrVx6RtxjALN2FiAd1usUbZeYWTmf6uM+QkjUEVPLv+bVG2Kogou8309d2Ur+F1LLrorUMy
fmQzTPM9RhPd1FhIc6362nsunXl+6gZ7+mVpN6LoiOblqefDMejXXvOz6inqd+NNa2z0IL/bnTcV
bIustzr32ru23y3qLmx4iYys9aFvLaRE7pLWC9gqO+ytv/+1Jwbver7B+cZrf5mQ7merGuqaBsnL
yX3r0IdyPd4Gx8dy8vu0XpU+7XagvvXauBeTef5lnCz1PtqjfZfLUSCjSloiT+kiiTqkPm90HgAo
pyN99PICevpfoeac74MPoyqSiURjU1mQzATJ0mb7uSmi3/jviPiobvqT7k9WoM0THJz/fnuhT7WD
pCdWPvayy/Ks3NycQhXe55oBuCM3GRPli8Ds9c0nIG/0iPabRlHzoprQQd7krj10kUyreRvvcrIe
lDV9QSh8t9MCiqC2uw5EMea/snbU9df7UY/dWzYQnHkoNSTO8l5qQXtF2ud0MKGeuwRSzn8Pbzuw
jl4wugdFr/ngFX4AI67N8J/v746f1nYTPOxj01+W0R9zRr9DDwkfdsAj5fyIb52nm5kBtHeopjHd
u7mbjkVVb4TZaDs4+GHt/TLOLl52DKAfQ4gppOjy4akTKv9vgRentCLF4bffSuvnREPxJQYh35Ro
7SfU7O7ZGpv22udiGROrqN005664t7u5PUYMou9Q9amSp81p/3VgloA23VrEodT+cYIcQn93osfN
eDfSaDZH5qzNl13DRsVNZFfXBr34FMJII5iRtv7hqy38bbj1rw5y6b+ohTgKHm10kh6Wf2JmTZ3T
p5AS6wOpleo9tw1VfNj3d4zKsK23+a5/OJmxfns4T46UAYi3c8+8LtqdTzFIUNG9do7TOMj3kHfl
XC9ziZwxM8gs6x859/azHbj8VWIInD9ldDNdrF4O7+dtV87cBvXQUSOoe1TaKeJa8BHle3tPicwK
X86u4NmuZfOTyzlAusucqyUI/QSC2LKOnXSldVqXsLmzFGQ24JBQyCt2u/5xpSheVh9fTlNW4jFQ
9fq6V4Ozxu7YO+msnfJLzJn7WS5Dv2K4GLYLxZqYsY7I7AfZAe3nSpwP0LAty++hyFz+/jwrGY30
s/PFQMC8YkjS0CqbzzO3dg1/T4VA/gwBzhIBauw8utitFMwiIwxMHCOE1mxhjm1gXnjf8g5/jFZt
eVy63n0AptR3BjzyzgHgiE2g9qeV3LDiAJ5ni8RbFCBkWHDUNfSRR0aF3XOk6w1Fnwnie5aP5UuN
6A1aaomVcXPe5V/TlqkJvxUIkdlF918xjXkygsaFsW+8iKbBK9lKYVfF1kMMSu8hoox81MJgS/Lx
f/1FV4FAdGW4v3cqwtMf4fDCOObfnFjXXAjnD+VVy4YtaFFz2bXMbsLK7hT9maLEli+usUrnSjfG
pGiPhJi+u7ZfrJgZm/XhFv3og43jaP/MZmD4c93nS/t3nmQwnQz+w/qrbrbWouELs+FI37J7h3AS
9RskpNcAp9TKbo9wJixh7sdG7zRTyrdJItr1gC1n3VXtdfxwS+1csXvU24VewwDy3bZy4vlh2ECC
Uo8tS+O0ZWls+Dr0W2PehV/A2x1Q8Ms9LYM+C54N+8+dh7wFjj56Xh5e8MTs/xGPXbaHYmun4lzQ
C3TPqqVoSOGC1tVKi8Fuw/2xE34f6HSkz6jy0xgwqyvjsJ/1jBkv0lv5o+/hcmfuPbOHnwrpwT96
ZdmZt8ltb7hH4+ptw7XgwS2PJ3eA6ihx0e1sEu02tIcjoGwIxmD2rMc1LEAprPumg2Jk8xySDN1t
Z1XOqGG8EZf6wwpqt+aJu/iF/ahQmsKz044m4/tEzOn/csg5DFOXvbdnc3EyVnb8bMd9FidQtNJM
cTjD8roU8NnE2iwrHMNtZBUZPbOVBmG55G+TCLiYw4nYyUewmGFipjG6Vs1yUCwE777dTOoy47QL
EEWou68SZCCipV2X5SBzJyP/vAHMPJZQf/V9IQOTJfzc5Wihojnh+ovfSAGG7y/r7wnDrfW2DZyU
X2NgtSv9Abuz6XvyMW+tTwKyHZJndirX+sWfjD08ahRd54KVunNOJGgMkPJyQJzhSag1xqi1actH
X6PpAUWOlnuUSDfBqekyZf75vqpHlBoI5B+4GjL1s3MnGx16cRwmJO7aU6/OpbbLx7XFBcvgnB0z
zqHEiJSd9tVfUdlo0rg6XEsYCt8W+jTJQ+KO7izIjWzH7xG6ZSoct3R/FaYMxAOK58avdxjFuD1m
SFzhG84WDAaWKjrybvcuqp4b0OEADlK52Rk3ZZDFpMtv+6XdMOg9jVE5Zqj9gUt/sQv+0SLm2wrz
swinbd0OJbMyqVKmuV35QlqPVz2xzYMDeQ8tkArla48ZEBvMhuFJFDOjkDgXfZ1HB4Nu4XknfsAo
ONtWUEMq40yemgtW9gn1OBiQ0mN/6fKcYCc6aO+X1YST/VtWfoZJZDF4Vo44i3WG5IkZ6hYdlA3R
dOpyiqCj5hM6dtKYUZqTu7Fj071wtodU2VM5MCtSjnbdL20JHpFgrIUj2Agd0HvHAu9WP5OdlVG/
4rPx1vtsZnIbc9KJLsn4dQYT9N9tGHJwhdLwGIzkM/ujsjq3f/YghqqnzA7RxXuGFMM/mM82v8qQ
vwa3UgG6HbvMUPKrNv4yn2AYl+w3idzL8G/oO2+8KIeB7RHKt8h4ZvOtP03BtLT3JC2IiGl7Femz
6Vc13wmVZVliBwChh2iRrvzCdSqrIzH6y/JcwTOJdGQiiKdVYcOOtyBkRIYbGQW7UDTlTAPzfj+K
3NE+D6lD6k5i1cXiJHbV8OynIRPv/Cc1o+kV+rdYXevqRX05LSnXi4OAMJRBKe5YdDuHnAKsgkDY
rklZ5/rwFXw7Rc+6NPR2ahrupJwjjeg6mkomfSDFZpiWmM3+IVbkB1QmmvIf/o5PBPjWducHUW8q
OHkNmtD7srZsbMPYwH+/ycNwBeuA7+tuAROab1jyVh1YEtj3n7iNq+WSd7brccrhau1IpvMqzA2R
NtVx40uZtnPmkWP7o+s75AXH7WR112XaghN2cwsF4BgyFe6fTFBV1Ze2q5xXlV7f2ZukC7DKZikF
UOuYdKrsTuuLwmbUDqeGr2TTH75hXv9p4V1xNoa0vPbPXeiNjf/uZC7+5rhgOYOf2OUUlnRUed+E
V6Vz9W/mJIkOopmrKPVyM2Nghs239lO2uvVyT0Q5Vtidjmp+DvCS4mwll+YlWGabhsit2/WwNMT6
8GaMrjP+6Uhet3EreogMflp27BB5mqJuqNsDE1FR3QdeLeRnsHfsAmXJ0aRSpT0WOsSao7iwsKtj
wbv0voyy+zbwbWYSDSv15FXgvW6OLuclBy1cY3S3IQB0F9CFCQG7d1T30Du6rq8B9yxizoLY0cVg
BEvEw7QvduorJrPnxl3ZtIg/xh3yn66o8+7MjDISznm2N+3a7wMb4re/ReB2xU9Vk+TlwqPioDUx
uuM+QjOxu0rF81j70EGVgRFa2dBQHL2Z+YJDG7mM5jq6EYOq48I2J32vjI3hhoykOhgPIxmp5YsK
EapV3IRrB3SMJNjEmxjK6PdAaOCYM5wXRVkQHkhmdiqHSi7OkcB+352fQm9S+wWHtVZ/8EcgePBT
uOJFa6ae93YITF0kWuT0a+2yTtkrxm3DwoGFqUUW4xUGcO4cdmPf8Xy5NZLRnns5ZtFMrKeBCvY/
b/d7c5UmI4xCzP6EYhL0kf6xW0U0/CoEWIHkXKsjfUUQMoKRJAJZN+D+kBl9Ts33VCRFuCB3UvD0
/mHNw7o+0axrbBCN1zZ/G4LEimef0Iv2H9RkX/xzl9tOT1bLE08O4Q7MtlGnlVaPcav38HDiIXQT
4eStxzi2nPMPPA5NdZnAVLsnHx6heGlsfFfpXslAXZatMhRCOwlQzcUtO4+WOcBViMUz3D0LCRnU
7vesDHcSUXuGwmdeRt3OaaONqPCOm2ibT4Vn2XmXVDNawRkbJ6J8dtvadmdNta+OfTvY35tqmvoF
TN8bZxhV3r1rC891rRwGpZTq2IF/dVMUZn+h1KdFxM0EUZ30UGFBmPiZDvQfa62zfTtveR5MH54i
z0LFhUOwU5yTWkLGC5oOg/xwzmuPKF8vpN9andUPkr7N5znVSK/9ZzswbMcdadnrT5CLWWG24P6x
31wQG24mIctuSJQEP3vUzhaiem22lZ8swsGgYaReBLMku85SLn8O1pnhOWpV2AskxtmgfqaNU93A
MSRSF0HdWp2L7axDdcqol6ZzF1DuV1SAVS0+d0YdkK1laUU/5dQR4HBgPJmZNZ4CWTX/UeLngLvE
z9K1eOix2f3mmqAnpYNh6ysS0OQeKthtCi40VPWcA2BtHzkMGJkVgus66ULhy7/cL711WvCYEbWa
lQy054JAgDJ2ey/r0zIqnf4R26Uoj6HZtPwvC6xgHg/SauWSVqR3VZQk8MsrHzD3h98Mr1gaLEm+
qg62kEyEYpx3eHE3r3HgvPNSkCcwhSgawpoNwXKjmjVLqDM1ereaOdfvIphXoHtvKqs2NYMJin8m
4ziDGM3XZnnDfh1uJ854cs1pgNacwHHqQ/vmIcPYCCxIX+LY2lV/tl1li5XoZqaWmIaZF8RX8xa8
kXu/VPfANri6q/nGBwzBVLbnspssGBR2bZDWYMba3d6kiWZ5kyp8fYetmJZKBNVWrdSQ+Li+yBYZ
hlPv4UM7m2htOsOTrMX6g4gJFLxUbyODmc2bcRmdFFVPkbBV1bG3VCwQxqc6zGl4+VUv3qn1Jh+a
EpDJcfGVjWsGIN9tOUa7JXMa757vfd8ep7VwdSrNPEd/8KRyYiVWaAy7UfLS2d40228/ocHkp5b2
yi2mgYvK+2ryGAYewUxJZvCcyS7ubEcJDGA859UAP2KYQSUsLmr2e1MMzviT6nPsfzoLdmx2BnNV
LfeNJTCAUogFQ7JNmMebC8+7GsNko6rCVTsHXKCCPmo24ZtV47UIT72opxx6NKt2FlM1iszwUEfr
mPb1uJkfjtuaZQEuXQolER809CY7e2CNxvOIS6wyxBbtU/dkB7zZijH/uPMI66Eq1h8w+KJ43mmf
t68aQkX89kiaW//UOQsbLx0Ha7lDmlp29JuvtdtO2+DDQ2GeXKs8sVptVnC7PqSltliAsP8lvwyr
E8XaLB3e1CCCEUcMK0rhxp4xDAB4DvtZ9DEZGFJEqI9Q2tzeXLh+f78TYTwOR8aNQafgG8bZdxNJ
bkRbneXs6uqd3QodZDm0g7f+F+35sP1lJGCZvwh3vvM64WAN/hVTvTjf1tqPcx0jisrGeWggqZfx
mFlqVqfeKkfe73GJ5iDkksoX4yX22pEocQj6QeNuaSxTNqeGeT+xDA6e9jNqeylP65yr8KXLyUW5
I+K0N6+10qH3OPQiU68DEmv1q+9Au9Ji2SP9aKHG+bErZMUOHvr78rfH8D+7eODT3CPconYys0S7
PFiFZDWjjQQk33fm//6rtVGzkn7iqtvfgMZ9v85b6A43hHJjYdfAFYLg2bmzbO+y3Nqbn57XeNEr
njb8+7TJtaMSW3Min6Os8u1zz4RLHoOOE+jO8Fz0J8KfXEgfbREiHBbsp0i2Fc/5dSt7a7mFDOz0
IB6xDCuH0tZL9xkuZ5dn3ybyqeRLcafJnIYwgptB9l52nDzeFpTXmQfM9xNMBEF7QZbqnZ0caslk
Z8r3UhxbxBvPcOdCk/UJ2zsK8K/OC8Xwh7yYtpkOC+ZJ0vm3XqzyTi+2WkWyo2P9v1NbsSPD+1b4
MHED7161xdCarvheXMoRzW5JP1tPYJRL+ej1WG9Yc727RZo3Y+6djWR0VRBDQW9xHdcdkxc+9W66
4ak+RuwHfmvWRlNstxokYMl754ITW8lU7aI1FB/tTghAh4MtfKAGU/bzjGtuG47Y8QmXcDhZpwdT
9b5Ki36dPA1JEln+b0r1glwxXMC0ZGPrK/pMGBn0aqgr8UkD4a080cBL60FK0PYxAb3MSe8uMXLM
1X20FqWiN1e1cT8Fsyr50tccWJdiReK4U7DAmAS5s2aSSmrbTkblhwWzxCpX1XVCKa3ILNo5zAhm
6ZlxExfTF+nOH4xe5sLfhtNI5NX4NgCQ3M63zg38j3aje/8mOCHU75OvGsxcmbMG2O8UEuoHhhqL
JBMflvZj7iJ3SHva5+4TZGDL4PBIKyn/Ltqa9Qvgo6CQw6LIawx94cwvYiPJGB3NLvYE3LJpX8J2
uiEsdm9T/g/hhGNy9ptFBHHU9Vnv3xddA1w/5GAd6W6qeTptxLyUR0nohUdGwwB/cV/nAS7gSK5r
+6OTUkdPut5RHxcz8bMuIdWbnbDUbVp+LQVfr6b28Th7T23FmOnaMBuvjx7ffRQd6jWP5CkPwuFz
vIUB4PGMNlCS2bWX3+FkSHO8MutDcKKXI9WFepolgveBxgn4lYWyZDZPj6ep+R10h+pjJ51goWID
nq0p7H2ITri1DCMhrIQWnw3ZpuYNacqodzRj9NG4m8ZieYBEWPbbP8wItVsinCeOMky0SztS2/Bk
F0NeB8ct6myG0JlxWRUCzoqnZVaWi6e9d8z2yL3ZIUoJg78D3LKrx7lAbC8kPUFVe2MLP+yCEVTM
tcrHLJK9OGAINcPvdRt3fYbb7spDXvoEIISUO5BGZb4QCMrumcnzwpihQIPQ0kfhOjzIwm2i91V3
EVSv1KElY46voqf/cMjqiRmNrR5emLDnI4e4TJMSD1z4viuc9lgty4xj7VjaFZuUBq8z2Mm7PhAY
zLzcVnvSWVkTysfcdqg8LrXs2d3s952z6WcYnKnwXmmsXHZXs5U1kG9VZLnLZR0aAqiZ2DKEztst
CpgzVaWbEpJnOS9Nq0rz4m1MwN8N2Qn2LytEBE0zgkqaO7zE5LnO1tyFWewXXuYTrRDo8HGZTN1e
63LssIjmpWSry6nY5MIyxcEleb8C0d0KSNvutrEUbdypWlp7TzWV+eqiSfNlFLZ9XcJIlE844jSt
4NBRyiQKU4g6iVkjEMfAiZj8EkKXAAFQ7gpyCloojAKTRz0EtK3YCrJhP6IAM0MNYfjpw0Tpy+FI
ptMcPTHZbcszpw2KFPM+4YSfnabq/bUNvcPUkG8P7h8jIhMxXMC2fJ/ERrkcY2MH7SKOkeEyklBg
8ZFpvarLjPlUJhX3VF8dylwxzwxYwuS8NhmkkjkEqsr3T0MUBsFw7Ijq4BWAvjMeLVeqaT5GPYwp
YGBR2c6RsCCoudaaw/F5R5Vi/g+0EoGgiYncy2DLgc1JpmjKs1Ma0xYPt9ib4dgM+wbJNNKGqaea
oYBVXqZbXVZSSGAKVMk0mw5GCXbTn8L8ypCK3u9RLxF2BYh7z0z/6IRxSx5QfW7klfKrZv0xLDaR
YCkb2W11R9e/Wd/72Ee9yyq/oXBE6si1nlgYNHV8o/uOBpHg1822l0YXVvtKwEvoL5dgd6VurrhO
TPWIQadKO5rv+pspOhMmZCsgPIMNlTARx57e7MWfaF+1Wf6uGMS4L/N9eWUuEQYnq+vK/4ocHjXe
V29yA6au1ijaeOf4clMxRftPyUvxXzYT2cQGIeLFYlpK966W67D8o7y3n3OpSgTNqYjsxJuwK2GA
6p2ndWRGlTYiK+qLCB2Vts1WuDg11/9xdGbLkeJaFP0iIkAgBK85Z3qe7XohbFc1oxjEKL7+rrxv
HR1R1W0nKY7O3nvt/mnyrrYOjMuT+uOxUm0gjcwgZXAOYaycCSwXLwbiYH2f8RYufyZyna7HrTzO
JpZOovfnN85ZFfkbN2xC+24my4Sx4arkVYeG1dzVlirG9b5vySeSWFzNtPWM13PxCabrjSBoJO3N
5IFw02Yd5iWxkDHHd41t/tDzigeNodJePfHicX+qKsMBTujHv8xSZc0RtzMX8wk0mOAZbbjRbsdS
kIDPyIAlLHtypHVf21Xs0Ozqf5OoYeArbFKvGHd8jA5gUMVnryNqNqoG39lJjm1XXoqo9j3o57EW
+7rvi/E2x8nYPUkq0fwPDLhD8JHqYBQPScQy48ah49Tc5JgOoMRUoRbmgxVmIM/wsapL23cL6/aw
jmO8N2Bej3GSAdLlh3XKc1ElyYApNW1C/wenXm3crSkAw53x5KjikPkr2a3Qc2Pnvs+riWW3ttx4
Nki+0fqelVLPdxiJgELM/6fFw9nOHgOsohAnqiFeL7F2wuHL4W0ZDYyLLDXZqtQZ/w36b7wRyxu8
rQkLClIdksLUpTyBfFeeSpdd68rsMOR5zRI21mrZ88EtsSYigWsCea+pdFxuZbCW2L/AsbEhxaab
1NOHz8I0wH0Wsb73yt4JbhijQvcmxYs33jjEoQJ8omVTjh+BlJ1zcWNc+qzf5SJwwcX9ZE6CHb78
duIOHBwFCnI+D2VJ6rSNm/IB0+lSM3H5qtx70jAwMNfMnCrRvIYwXoDIlHjew5hzKvf4m7nVYFAu
9BK0+6iql/BQsaUOXgQQREKEBQHXdodPZPjm0rzMu4hbOIHSYrYvi1MUbFDF7ANbSrFK3otuXptr
SCN8pIp8mvaVTtN53yNBFo9zMsf+zuWNnt3byl7DCHPxJyevc59iTSSR52F/3oeVtM9dgcf61ncA
ct0sHJFoWqURl4osEyMyQwer8lURmXpiSUeaE2KT6x87QXIa4zkb80fjl8m54sgjmjTikn/g3ZP3
m4iDLDpd7S/BBtxE6/EkRATHgjEMCTipfB4eMM+W/u8MXyIlORpQ9+PgbLWGUNfU9ZiOQaVlHaDi
oMJcYrYxd2zJTqxl6qWgpC+Mnfe091JQkLpc9zkZ5wAo7bYw7jBBsnCcmPm68f7jPK0wJ3WE6HR9
SXPMrMGRIFk27jy2Yeu+X2wasNYU+idarGj77RJ1zRdMT4LEuRp1dO06HJyYh5QNBmkxgq4txsY2
my6UMFZ86IkAnXJcZa1CSO5N5jSndXEr+wTEgzQVd+vevtkMizFkmroI7EPTlP5/ne83/8iEuvIY
yyi99xNGzH2Rj0xVbs0dhasyV0Ls4T0Ny6TC8uFTYmOdDinD1lmlOQTpIXEqABRr7vP/BlXhurPW
4VAeEjwsz9jiC8JbpIhvQQg2pMfxbHsHfg7/mahX/e15osxPBR+OPlTGSHYKEBrtRjGkOBf+8uVQ
OGrNX1q5/D/SxTh2SVwKYXcgD3AEcWnli8teKUSsmLNfvwqnV8UJ9+uIILK3eTcocz80bvfGT9QH
X6ku+/FHZqyAWGoPZX3y8sk056wyCKNd06bJHhEZPkoa9+QSPEsYHlWkKfcttAks6FmuxyeBpd2e
HFbToEy8qkxvebTqH+qQq/Cwmjx5HlkF+rs2YLrea4xRE08B0UvWBTKLduBQsVanNIzgZjG969bf
thxkuuXhZirKuRp2e0EdQ/lT1hVQKRZbSV8RkK6lKMTOdZAJN1GMr5LEWVdN4Qk0cQqAIyoYC0kT
tHyR7J6msabdosR0erdM7Mj/OHnQLmfRgQx5dN00sVdKFAWrWLnbSgFt6DwGzLXD0Lop3B4FbhOT
uyv2Y5k7ONDAwsn71O2Hf+zrHPl3hGz6aXovL16QgXGCKNTme/RBwLHROoszWhlv+bRzrXNiyxn9
ZfVUXWIHYhepjCBr94FS6gmP+FAcwn4GzkL+04O9DB5YAxCgTHpbGTB2gFoIU+OjJa/x4JNyZQ2Y
dDnwgXJ1SPHJoRXbCam/eyM7ao4JS2/LiFWC1wBS2Lr3Cdyc4tzEEoNx4qervHQxX39keC96SN2p
brbDgr5yYWM4VUxULZi+qfGwOba8aHbEPIcWGIGd7wXuzGnbgADzsE1F6mXmOtYeDA/Mfw4w1SuJ
oLHcUfGmuoe4THRyzPrIPeu26oJbVpbkK/vyin3hapW9lqx8YP5xWxBbIKzR0SIwst6XlUcC3KHC
8K6rVffgUpBcbakDq//OPDhoshMl4iFbPIoj0NcdSks0wu3Gy2svZCOCGWRX1qqkx3iKe3ViEkAY
nebSxXKGfES31byaZ04DzLxrnvXLDpbRitcS4dmPj3bo1vtayfZxSOagOoZXQTxEtFHHcGl7iK0x
2YD8pqGyK/APNR9UeUIGSbkkc9fy9p3TS2UuUcvaxXv3WkcO3Z5wYYYVgKSJ/jOPoVfclj3x3SNT
mx4oYA2TvxaF7SYZvag9DnMB7c4nePCZ4QtHKOXO/B7C9eDqx/hER0bIe8I5LUCFh++pIkpzZNJc
611aSI5C1vJEwtMyFHzFmJ2DmxSOobtfWXTZb1AoaPo/tmtqotRuorMK4GCbuNSiEsuNUjwSXXTj
8ieVfkV5a3nTqI4jA38IJ3j+5I1WI2d6We6leImaLFmsxcecpvq96uP11PTemH5W7pqAVRQAkqZD
bmxtSFrg1N2NcwiQohee52+EP8X3EHZH1KQOl8gBGy6akeM4YIUij+8bLmxDmxKJ05KwNK+vFXv9
MoyfOfjaBUpQs5Q7H2BYvEf3h9prZgE+hyfk4hLHNKeJ7sr7yOZq2SltJwplsmnMvWeqSKby79J1
HQpCErVAfIDNeP4HJioqEPaCq1FzFkaBmhrqJv7qUF7iPSs5tuB51Yrx1OqBmHiUpOOFIJqMfiML
9uGTM95mt0AnzG6J8Y2jpozLOedXyWJER/CisWfkf0UZUjzNW1Ra9IdufuAOv9SvFcy5//qR/B+5
5LYCPyDkyjHZ132pd10+4ykmIWTT2wArKOucYgb5ITQmnbMAKg/3JNe2Os5lvMiDbUxlX3JBYShC
ahy1lw6uaYZLSCTdMTJakrRtWetuihVLLbtg+K8lK0kUjVM7Zwt+rAi4RIqVvjjg1+G2qealegqR
xNtdPoiyPSyZGAGiVCXvzjSK5/FuaYv20vKskzVTq3PU7bVMb6w79ynpCifaF74cb9du9fCBr3yz
byqcpSSmm248Fz5R/F0qxpIAgM2xhSaJhwS6ofurxWg4qP52IYTODWp1zG2ddmTo6omB7dU4vBmP
YuIis1FWFvKPHkhcbUoW/n95xaaPUU8C/0h0rHhyZieAg3AVi9g7m8XgaEKDdzZwPNCmZm+Rf1R4
TazwrHBzJ2UIbaUjabqzXpc9GgAF/PlpSj96yuTmHbkKr/rDnn30NxgD13uoRkO6ZXuk8JuyuYPL
VUks5LESAabegYjRwSOQ3W4jOzl/wt4ZFqwVHle4sQDpRux++FnsRGDrimvAkBTS4UaD3HQPy567
skdL4NvSqAEIiOdjtYJiPP8J2azmD1XhpiORZQe4IUemNsNjY4wg9E7uqDhmbsgcOzoTcQSKvWp0
hJWqEbP0xAiWGJA0cTudH03jt+Ndx6Q7nrpyTn+mgkOYzaq7vKZ2mv39aFdwTjnqXbdjIcRMA03b
7bYVjTAnwOET2/qsGF/jNJfhQfvzPB7mYu5+s5hB+3opHp7rwpEAqkfMeRB3Qh+yDjbamSzxGnxU
mPyrfVlav9wsWcFDHFS8+Dfc5OfPOG1Vvavq2i92QB8mtK5WRMd6bXICgW1+q1NbvQ0gJzBJ1nX5
B6NhWt20sHDfPQFH5wZ8kf+Ezl+9g9hZUfNE2l+iaBpJmGPEwfy22pkwZbKsfnWPPS36h6KaqnMA
9m2+YLJruvs4lPV57Fs8pQAj4jeC10DVp4pYNcarorX3gU6J2OclElw2TYW/R1QY9/gKLfmwbqxY
6VAC1V6xXQnmXkBG8b9wmrSdDwH3+elQtBLlIRHwuA8thQXJFghFfCkTjCw7corlfConPzwDSByO
IAwHwgdzFuPcnhlO7slWanefN9Yh1d3SZUEYDlO6wG57zP2M5pwBqx03v9WWnD2lcsMDYLL1zUsK
4dxlDWLVFYFuyCRCCuALnIDLnof8C/3V5ZG17RSr+yosEucZaQr1KFqkGS5u2Pn9eenSyhxyjODO
pnDi+M/SJaAoKiY+4LuLII4V9kvqnkhHcvuNawSR166MJKK7syj5Sdi8iHh79Bgm3BJq864flZc0
WMhtwYLItwrdcFV1rXdtAlkb6Hg6jF+eiLlubJI+G94mOsHY/XqD2Y2Do/Ln6moW3gx17HQPpaFD
6jhUlBWeiYQ69jgUrgITNnUYd9au5D7b9+wutis+Oy6O9F2Z23GK6vq3h3jwMA/cum8TAzIWCyo+
fRYxAZjwzdAXYX3Lhh+wGJy7qcM14XL4z5YE5K5Z1+KpDFT1m/AzvvQFlx0y/vwiWVpO0yt40MGw
cKxW9F9lge7DPEceaCV+cL+tFavwtC3rXa7WqD2FFs8Wx1oZexejYnVZeuu/yyjX99QXA9bxsLS9
Z66AyBUoAamUJebyYhmf4L8QMO/vME2imacLBk5C6aPX7LzMqdX3OtOWcaF9MMqOec+dnFsmu+Fd
C7+OELEDFREsCsdNMRDN2IoAtutGgcN5Q7vlAy5snXAuZNMyHJguq2hXyskHbNw4xWcvw/kNjDk7
xBbk2zteiaS8pdrO6b/CVFGW506ZObCzqNx7AMzyrvaRG1Aq8+LXuml9m5nKFP964buGjhbW0gz6
EbRTSh4QrZiHgVdOkx1QuOZg7T5nonFEWTSf2wnrfvE2UJpQvg3D2t1FqL/6O5KB7B7xQ83/DVD7
im3lrd4fpqm2vsCoNhovxFz+tNIpH3Xvlhj0QgFZzpZujHHdG+x8J6RLlogbDZuTIXaNeYozidio
+LRv7VTkv6OfuM6PS1SWwKIyVh14LBLuMly/qp0nFLkgJMLgtPSsAs7QbqbgCR1Ouc96ZRLh8NWN
XG4qNxPRkyI37+9w9C/lxWv08HfyYrc9jnNcNTcURlZIOblEnqxnfGebLuqWieWd7d3dLEK2S5tB
Omv3UrWBjh/x34qF/2Tt/mvKPA4uQkbC/STPOj43Q5XMlz7XkyIS4Xk9vFe8uY/cTarktSWfkGwn
fOvL3oCHfV6wAzZIDmN/jgt27i8NgF66NvxRHsu6hwfOfA9xiXhCgTPiC5taKO8iyLv5Zorwe9Iq
RunCqYxxXpK8K+Ly0LsRprAYeWYbwIneAx2nknPMA8d/NDMtg7eJFQPWq64cly0qGGtFPcfLU2ZT
Sr0Y3Ydpa/1cfpWL8Zp026Senje6TTT+bAn3Do9Kl5H0YSgAiWgS/1/QsDK4c3FefUDcK9xjgjCh
oAiJ4VnOvKR2YdaIlXKRthj+SuBoSH0xmxnYtPyy95rPGXNNn3usVta+kbu8QGa+zToWe0LqMfhU
Qzf6PxHT57mnIIE1IC015a8fWL/fMug0xAz4RmCHSIb4wqrB41q/6vY2H6ic3BGLS+CsNtyqtpmL
nrWBmme+6sDL0OsbIyVJYtX9xGUNJMKsgclRpAbM/+B8179O4nODAAsd/F01aY27dB4tIldUJmgA
DVearh8FVzWuws2GRg/GNUi8uAYmUzncWusJOh0YTsWzVAVV/0DXCgsbhNtUbWU5W0imPT2PBvO5
gZRU0jPCNau5QgcxQ52wQyQsxUYcE14Ofw/pqQ37Ld21dccGxxNvTOwhJH6/hixWlpBZ/EyOG8Fr
6T/PYiqHjmuaXwoDUkoruFJwFCfs6TbulAyPpD5H3t68IDPAkdH8OmMz+QX5Dq0hzqfZcnVw4YOR
e8bpLK1cTh7D8bJhD0Pas4Pb9NRjX8UrWMFQ2XQ4hvwdTMjxKytXmKIlmyuqVgIdFnf5qkBnKJIK
2Hrl1HyuPYL71V6kgEvN+rla7XjkiQHIA/PAeerwzCQMbEV38ePYJVYpHQEtuByD//zYZa3h+H51
yG3p/GCvx+UlTVw8jEvLIZeA8mrZ/lbmHacFgFhV0EXGLlT027K97ow9wg7XuAj80F3sL+K9FZn7
0uupqfcI0vivy1ELPolpWv6yKNFvkiCgBMmFVLMR2h9p4GFzQnYC8p4GAxdKYqp6/WrKrvpZQ5FB
E0WkoSxPB6TakmFI2NyVYcgGnd3qxvMj/ZzNChdSNWO45Uebwl8LU/XEhxbabQbFoyMHl+fOwc3C
ln5wezXb6jJrHzvdipSAZ87CAavbkG19GwPipTF2rbYe17PXsQ67R16dFYBCyYlOnrGm2D7Edf2u
3RnP/JI168eoQ0yAfDN1tlVTGD3k3sSgwE17JBgpHFttRk9gEoW02cDbSQjZHRKSL9GWTmftcUMo
2IDj/W/fp16s3zAECkVgE/d0imAIXF5O2X/X+zHI+tVdXpQqJTg3zFaMcfy+mdlSdp+2puYjaEaH
nJslp+zSqPHQCbXA2oXXG22udssjtTN1TMbWEG4v2Ibk24Lv8xm+XdRdbIUcvMngWpCXzSL8rTO5
l69ZlDMmeBCwT1Mp0JWqOol+K8K0MExCgr8H1YbRu2c1i/OKGfaZHSf/iJP1WmCT93wxnWFs1X5t
FKyPHureuhdRUj3lqZd9t+OVPEjizjnUvHayrWl7ni5oOMl96GnyxEwPiIX8Ingb2yRmmFZpvDTb
Jb9eRXRdMyVVImzSfTP5PUu/Iu8wU9Ad9oa7FLWdIMw1im1jc548rCG7AaPBP2d10n80ARmBkh+J
cxLq9WPiHBy3cV+pz2VxTIbolOdvhIPnz0pLEREDC8aHCFiSu238Gfbe5PLW2uRcZV/i3ktY4IYj
7CAkbC79foFlnUUENkRyVaW8FKpvPmLLVuuS8Mv7xUYIRwSYHFf8tczURWFjzQ9VAx0BE8Aw7usx
UQ+htM6476XOboVeOJL9JSkyWB2yfZj6Ovq1OV+XA4GM2NnQoST0HngkAuOETMEeGvWXOoKQe+ja
LohOo1xmfyelAbKKGOX99TLl4egLFtmf8rFPnkrtg8WYMPhnuwV2cbNtmmGGSmVyN6g2sy8ED4s7
BxcSZ853zPopZgZfynt+l+jWPZWQZ6QvfgJSQOl4qGlz4o7VL+1NU7Dv3kWxb/k3rPpf/AQxrdsg
8XjMjID6CbsTpCafwgJIe7d+5iSAFFqYWx8F7ih1iHpg/USB2JmYx8pgjd3QqMS3t147oBOozGl0
k8o8+nGFwfTtN6b7b55wHlAR0swDxZ8DYM/f1YOMEmy015ro/koHwI3GY9VgemNF7ePkx9FRi+MM
23v8rMgAGMLINCwskIlwLtEvk+QnvNUtuwRMDNNAE6zLqPuppGVHf7DcIuUJXCqSJooa/GGUbF45
XRYtJ/RmQlfNZOypoBiB2VCVGeVdMZlsmfndd25CE+2jzKuALHdh9tNyMH0rMMLo9kMTZ9ywM9Z2
Sz2QWDXsJ//GcRuuyVZnnRqay2p8PzqzCG7J28bYavn1G2nG4HbiRaT/Uc9judUOvaivlVDmepUB
46a5UrTxGP9RHoaxHUvZVBIyQ5I5irbObn2N7Xh7HeYg9lcLcTRLCIBEZ2X6Yrvm7BzGKvPI/PvJ
/I0mHWA98Np6ubUAzmPQ8YJueX65jZ6xDcFsnbpnScqiC0n2KLo+ckZ3gswpO5rzuBrzVroFf446
Cts+5AsLkY2qnOg7TqBaMZWRMdjUeK7LxzktexpZyqT8Uaxc49OohujNMdFs8RuGxGl83Yz/dTYg
I6ahR/LBOKB5aYnmVr+H0xeZY9x3zSu2RSM3I2Mv2IpaabpyUrOot4GGw9cZdjdmAj/u7clbfLjW
KaU69hgTrG73sqldvRvU4N+j+YwDRwF712hDXqvsbmbP5MNPiszq/nPwqwveEn0Fb4fg93H2l/Ax
ndm4frT5jOxc+G47n5sy0gTCQac11ZZlVl59j+idQ7+rM/LGzBQ2JY678Uj9Obdcbvhy4ZJWf6dx
AAHIj+JUt3m9+jFgll4iJydFJ2/6CAsmpUp5UmyGQLZUS0F16sVDlFzHwJYCgBUgZxbihPPLssAC
Ms92i+yWAefCGqKXfetWiYHaLUp/fuBoyfQ/idBtTgGLW4o/Rrb6GyhCaf1Cvr2xz14R2meLhZVV
1TJFfMGbEHohz2o+Q4VfC/Gysn3PeI3HU/YG2zlePrK+mJpb1xuEuMuoAue4K4oAmAJ5geRmxMtH
vZEmDrdXIfEk0sfl/wWowjywSSggHrVFaXYtVd6MqhKFZcOuPekfotFYe+qqxtzweudVQ95unv6y
EqPeSOI/wnRgEwxmYy3MW2qLWt3NpYzlzh35P/6oxqIJPkmVeupJwXblt40lmbUrpCzMQzRjjQ8c
4g2jdQubbo9WlLiHeRzTI9N4rrbVLBDaefzGZqNx8vbfeMJZhMI5wvOY2JnlHdAeIJJptUzdG2kp
QBhpZJLxHkmgkftmZMf+Na58Ryo+Mzi+BzwNVf4EbwyFJAjH6h3TZBduhs7OD1k/Qziq12nFIgrP
VZ38SrbLDaJuJ96bvl2nnSMNNZAbdG8y3XPiesV/iAWLfzZkLobHngK89r3xQx4TdimsPSSObB76
vzO6Ln4ipbFjrF6voImOeO2pyZyx63ApqalXAEYfEJ1BPmpvuJFy7dI4fYIn2ilM9OYD6yL5ihUj
+YpEmLnPsA0n8F/cci9AaYy6H3Gg9LcVcu2R3Udd48LHvHAmWgLEZ/XYSv4A45SoORifhXPOJycs
XhkYMcoD5q+MO211QZDlNVKmDl4JgfngBNnDEeHDCOlsewAWBAaJJLuwzmEIvOZ4IcIj4757whpR
Ra+If3Ryefgq810bWvE46zyzJwn84HaeU+81iUsCiA5pgX051vlF1i67NzSLFLxKrhmW4oFHf7v4
U3W7dNdESTiinT1pBy39MpC/IdVLXISswWSh82ArHJzziicyI8XowiZ88PuU5kh/7Wd7j4yEVZOG
79z/U3qotl98pwq5x+iJ5YObiuQVPlZ4OP/QHI/xUrFSoMutUmbSlNZbNhYMuYpUxEYFvJsvgiVX
d1c3qPckw5LhroudGEegC4RPkUiLiaca5HsSCGClsxg9eMAsdef7cfeKyan+5g6rku+YH/N7VD0b
zVKIEiUlX+v/yLmZiH1ZJdCQlmXJsvPSpNkTLuw13Q3gD/rtCOYVegnywR3bXoMwx6eUV9tOFNfj
SJLm2naOFjtZBJ1+Tmzbe4dg1dxThwXvKviUebX0f7nqQUZaRocyrlkUyChDiainBZxHort4FyAq
8dTl+dzsJt7HzrtkpRt+DoPzlpK4IUzROMdA8aoIan7DG4ohRHRHw8s6sbrxG17rhoCRYGSNW6e4
b4JlJWQ8lDnypOlQ1CKrlttBUFPNmAbKnBKOWI/tSnwhau6ayjVvtjPtFee2eu5jwbbYuTMg0oNH
yPllcBz5tptjZPnGvTeC8WozePDmgM7FU3ksBhl/ZVmk/kVYiBkI1nj6W+pQU/bQjy1IAoDuL2YI
NeWbdO/U2HHq5Z17LZ4Om0/ebVBjlaLha84YRjqiWqeEDSbJa+pKsrPXSuBCOCSIka457QvHnAjG
t8K4YF+ujAP7EGM6BXXaIerutc3TfBviLCyOldvlVH3q7reKK7fhnu20GCedePZPKcNas5eY/G+7
GFl/x2bdnVkqtmIGsUraG59zWT1MtpMoSJBS3HeIOFDpoFVzBZyUFuvtshbAej0/bseTDvu2O1iX
pTvmnE5UW1pfPedUkt3mgu4XMLpEiMNzSzWjy0ZQkXLaJchgT5I5EqIo7OO+x7w65jyH1qntR/D/
tpmiW3KitoLatzss9suZSSjI7oRo2k9upro/Ci+UQBH6EUB7KrJ+R0yrJZUDQe3gh/V8cBQlIRu6
dO1y0H1s8rPO8bxDQvFiNp58adjyhbNajgn6kr73mBDWGynDSe6HRIlrz0c+Fc1JyCx4TMYpaL9k
To005SG2H4+oueo9oUQMGluF3kkqOwLKBlieuoJcOMPMdUkIGAeKiSoIu5BxO87SsH0KrFedg7DK
HTC3fr8ePJZj7WM4rf2/GN8rEoa1kadv+ia1u1FcWdhsl9bd5LCsv2Fbi7zhNAQcHifw/BTfELh4
rETU5gePgePaZNIUwWeHaZ7w+ZI7357vkm9D6Qn0Hjfe6OfbCfhEdUJ+WJ9XkXbxchTEkQIGbCL6
go9j9lHm/dVxbrA04Q/ROmHUTEMHHRamHrFPUxYHjhPnEQdj622bgah1TLtfGep9FAZq2tYZkgLu
auNzMx3r8Y/to/JGLhi1tjG79/gYjn7YQU+C7RMySiom3K3VoeENThxAnblMewve/pAXwVyDK0YS
WcEOrOiZYRbjfa3DpXQ+MjyIN2as1LIN4eXYA02CFKF2Dr4BJkomYcBG6/CxEgrSB6x4IJKHEUQR
/uHmiQPOfaEiJFmfTKcY8NA2m5pZaSFzVrVXBrOU2gGEUA2fFNdh6vDwEeGIrZO3BCfcH8REUfAZ
LiwwMEcJ/9ToSD94XdB8N/WVHrJ2MJO7OLb+beH0vPyHVSxwlYrGvdGtZ8cf7eZx++QSYDwwMLfc
6a0M61ev1TK9KITu6uKyKDsGuW+wVCy1cJ9a5EM8H14ovgPv+qTkkZjp/WtkAwfFj4h5WuCH8z6k
miRhMhk9lt+el7a7tU2hfFMUSXkQGoKfvdhlSoKdxg6hdgufQrm/slQDjniqPA/coGzNm34wxbOx
7uQeg5ECzg0cDJYs6GqANCbhEtRhZz46yRExOUQ47NNEyWMyteNVDOn99TnIzPKXpovwX8dIdAsV
MsOgIGivPvZGTesbZnKmDektyV8ztulwZzwneeTAgZCFcXkAK+aDbt34A1P++f8dIZ/ubHlB4oE3
ifgdVEr3s9sRKNlDKufk1G1WO99OT7JXCFNGD2WWy3fCHo37hbhaR89zzTmJlZJXoUuR8trKrSfd
dfjyl8l1UI2u1oddlnVRghuE6PJm5gaAQ15nrTnngHnVKx6dADQWoqjz1a9BcAPqyhoAgoVHXCou
Ryjko/Thp7v8C3CqkrAOFKv6MnsqnXcBI88tVr8+veMjqr6IdJaUbvStmqh7aPq7sQfpCeO2naab
wcsoldtkvk75QvOR198pe6HwM2j7XnBxqEsquli54lXnTsTHMvL5MuGB1Ao4ezQ93JEenFvCf2Bj
BoIsf2AdxBFngJtMZ2OipT5VCr/uIVAcuJeMCU+eXF8mdxU3yfUxaFdMH71al5TCkEykZ27BuLE3
LkJlcumuXdyPeArW9ejmsnUfRh8IuQaWhhXA03CtTNWNTKk1Py35xzIW8qn2S3O5hmTXfXMVCIBl
+I8hIKt/wrJL2024pHAL0yu+IwHoXYgFh4hwTZSm/Ws5zf30Ozi6rweMX0bZ5ybKKmdv5uX6oAsR
cnVgknpNRUkz9GbmQfpGkXPE19Xh4O+hISb+ozfnY3yOWy5rd1qr8LJSbSFvcVeyFYz4ig8fLDHH
6hhXvrNssz4eoMFY0+9Ap1TDvmdpwds0usZgt1UYhMu3TZIePjGP7zKs21it85sDyNt/kGC9kJ/p
l2bdv2utQwj+eme7w9Vuunt2iWF/aLhU4MLIKi7uGBrL5Xuw9chi0bTzbzG3iX2U09IR3h6mmOIc
zluibXKW0xObFM/Df3f1V/HKye5hYCrNBo6FGmI+pVpbIe1cP1HY2VfHbEJQ3M50iFxcPYT0XcwD
p2iZF22zA9+nHq6RXK5L9DMGm3DxtPNY00lmN9LvqVoZOviLB3cmDg4BjEL43Syd9IUOEOFdcPgq
fowxnfTBgBF4XToA+1sI6or+lGXKkN+WSaXqoHPPudCkhGdFFFB59kihTFPtEHndtqDakxROgbWJ
go6i8LSFIpy6ZreC0QkPPlu3HzcubIIcEff3rIOu5kxotLuUNPbKb2OB10fwgwlkzkbwYCwsdH1g
AYPEDmX8Sj4T9Ehu1QBr3O/axdBE47fzjqVu85gW5LG3XdJzU8DhbuhFuDYEWw/g3DYanMlF1Rvk
r2r12LwNJL/FA5KvK7ZdmHpYPwEW3uE7LG8MtMV1uxYEy2hJ08V8oWiv+OeBBkoPKeizG1+ZPIV7
4HfLW110DvbmIXZuClqVwtvc9df4kueyqQBmBcu/WLRj/sFRNj3pOFfNBa2WrOxGIZA9FbG3XEnF
7swmMZrwkPqUWlJkvrRcLmYkUxZRHmOONw4kaOmxHvZJkzWfhBDX6oFPs64vZOgoarM5OLQzGiKh
Ah5z3/4tGHl4Z4xhr7fk+gRNBYIV9o4XDfq80yYzNd01lUQM1EklaR/5H0dnthwprkXRLyIChJhe
c3am59l+IeyuKuZJICT4+rvyvnV0dHXZmSCdYe+1K3TtPf77eONpvFUx4FwXkW3RnWtg0iB8mIad
ooEICliCDLN2Gi0UCegsTJ9XlIHRiS1haN/qKcKEMkJuOCmpqmyLlP2aQUkQTvc8Zeh3wsQ0zkts
sVZyvLHse2R8IJ+cjrnAY8YnRFx6njLikRhYj5FTIlLt2Xj9dA2Rw5veKI22IJL26CxNccfeXshj
yQlyNq41OdIQYJz3iQw0ySkcwKWP9zWI2weMs+4xJNUGZGXXqvGw5Aj6X1hXZq8Eqbb9qa1i52ia
iTQSd4jVuYqZNz5Z1p3lDzZ5DecuDtfijyodAlHhgvLgsyD1h48ZycY5cgaXzEyLa30enKy5NSuu
3I1VlQ/nOMJYv41xPffnRUPHZguWBPUh0o6FtLMQ38C/MZB1PH7PnUPGA1OJmW0auSpB9jCDwLNn
SD4A2XNon/+AH2q0TOz1nvn+c36/OCqifeWDIkBPMNX6o67TDj91xM5QkFHMBJJ9S7vnOlTyOHHr
4Mwh2MnbqKUGRIrVQt82LbuqR1fhgmJ2gX+YRNSi25uhhDvIAmSl/AXjS6qlGdN1nxoDOjdgJBPd
Smimj/lMht22z/PqY2ri0j/ExM4XpKuvwcPSelO6x6c0BLgVrxDulVXOEyIaFhzMdH3kEKWXfGNC
AngDSGQa7juG4tEGXU3/DZMuZ/KUXkmHJaUci7EZB40T1iWBfSUt3iZYwCQ8JcZFSyjcsn/qqMrc
E42C+AhG7bEeLmNzIn+0XR+tizoLDRpabNzUq3tBdUTwmFV9nDznUROr/SpKxVh4Ev+YiBraO568
P5TU5oxQFAWyy1kMGmVW7r+r+JkESmIV/fMQ9vophmcUbB3HIP9BnYZvdCH460rHHsgo0lX9xxsL
FOxbKrv4ALJFpq86HvOzB+Ky/ot/yYc/h/1VoOQrxgEgoWEyT2C3b935qOFP2HdJM+v+ST1/KE4x
eieGghiYQeZ77eucBuhnVllk+H+zgSzQHeuyeboAxIghy2Mn2q/Q+LEqtHJ5GQGBUGkl+ZJ8kQUY
QdgRgAEhm7T5PSELC6/04iM+yp1IFGArbUESY4GW9JLGRflvjEI0ZiH4s4mhTFx6mBSuWZuY1ymK
olllL1at861ZWBZvO0Jp0607NQuRiRjNHgR3zfgatHHabcZhaotjOzsSJERis3tWavziQmnC9Vqv
E5dkggm4UemKZ8CgYOWcQuzyS4WtM/5iydx9ozQZiKeohvZx0qMzHDuJS/9ITMG1MnRYtN8MzVCd
rELhv13qaMXUl3nqAljW/qLuaWoCJKi07pdCy3SXj10Mu1ijf98BQwywo4bADhDZE+FwclW8ZMQR
yJRsPq+p0n+MizgyYIXoZEfH7Pygi6Z7zDsXlGMqpW7eqyVdWTMFWNdf6OtBpzoRLeMWhQTaMVFG
4kSEnl4O4dqF/dnUedDdUupZ/kPhBP9g7E0Qq0YRHdMkjgk4DBv0txl2+uGGPEFccwussZRROh/Y
ezwV/ivY9ZgNcYivCi5NJuBtlAgFV1wY6sR0o58+s7iPovDiUyYvX+1qlXNjieK8G8MGKxKTRvke
ImIJt8UoidqCYbASwmCcbkQCGOY9okCyMAEBuIkKj7w/uTyapILdVyLaeR0V8WQnEOg5PDpVanGN
NpAQYd2RgR6LOpp2MVe0hl6iKwezg9VX25Ab76UalgdQQkKijk3Ga9+FnXovSj+dDzAOyIlBgQ+X
u5vdWG0Il4VJyoWrb4mzvAKtUOfSmyzWAdLkl+uONYJWu8Qs6mM2ZDpRwyBI2zPBwn0QR0K/wdKd
yJ2kDfjSqmOZ3CMm5liHtOYi5Ce2apPSziRELI/TM0grsinoSR1sa67oz2o0obp1aYavtMUpMkfP
bYd7XtN8vSzVLL9Lp6JrJ6VjXG+rcnF/RoKJ+m269tHbaKqWrhwvP8mknKT5Fv90s7Dgpx3Yw3AM
32iOM3IUSt8ZSBhxk3tbuVN8N9aGCxpshveWmyG5Z1JdFdx5ec2cvDXmthUd4VBwU+aDWkGj3VWm
KB6sZ+JsO3SKrD2n1G1+5uKpHhraVqIgvSiJ7yxjVqza/uT/K6FvHL1oqdDrw5A8MAVxwjNETMth
IdL8kcvMNRsW2aG3N2uBBjPvgM0JlDA8TsPgfGLnF//F9UC8Jk7l4UgcUP23F073206EpyFCShnE
08mWZQt1NvMeA/IrIQxJ4SDFhK9HMywWphTb0ZvQoafeyFo39SeSWzumt7czYW5iy0sNBWrqV+R8
m4iHd9ll6xLobS+h9uw841SHjkGev236wpdPbNErvbdEOV1X8LNK9+sK6hu1qtP0dxQNpP5tZhIN
X3hgWpIPmV7SRfnp9B5WHaWYWxIrheU7QTXqzbwU+zZGlL6DfoBTfMTl+1eKOX6rKGtJZ7Z5/wtd
ErWIsGbRd73pxPDhs/HbR6rWASNDh8UJDPfpg0gPAE0hWsYHt89RrZPVjGIHtNZHQxZUssV6ATmi
4LQP2FTN0zloYuvuKuGzIKnIcX5cJMPu01hOdroxYxE/gzRgbiCZWiT86JrE4YLPnLwlcDobAiro
8tskJUMRR2gen+IhiJDyCFyXN0SFI0YGQiaI+iNC8t2nh3B+0RincLmMUnc2MFn25M8Rmmrmdp8I
fRD8BAG2yj2Tp5wle1bLdvwIujRZb+jW9AxftEtAq8fp6p4UnzTzb9IA3Ss1KaifSeJYHhYd0abk
GM5u8LhlzaEnMbO7Z9UVXyDxBjx0IaYdkAsd3OmV3Jr60oBm846p+j+f3cYxeNIOGP5ERtY+WVOp
joUE6/GNSl88GEtRuPOIxNBboSB3UX0twDa2CEBywkqs6aNabXqIA9URn+CMETJwPMHlJb2aHAJ/
fZqFHzH9rcz41MBvY2I8BXi43gOXXICfBkRFeEngzAITS6JMe/1jnEs01Tv+tnZxuK4rj9EFM0+f
ZSgXooGBFNdEH69wBniwi5nZvoe45gWkgukOxpr4icJSdvtpte2lH2t33gWexLverRQkn7RFeXZk
azAzCq/EeE58qHk7ig0/2ddTOL61i6Y96HPXQB1aiuDURcyc90KJ8A8mYc3hqLk+Nn3bio9yFvEF
9GT5GXeEXGyIaNHk5alw+OmUS0c9dMQtEIWLYmYTsCCjw/Gm4BExZ0paXtSN8X5SY9theuyqGx+R
jT4tXWflkfEMyUGUkCxubYXS+khiQ/e1kuHpfLruQta6AxWvpp9J5xPppfYxweSLwMIZqu7HcZDp
bhOwB9SwYYeUkBA+h9FHrhr/G5btWt1MBArcjQBW7Eaky/QPqkUZ7lbpY5ddQxzdJ3IoTLhnetY1
59msV+sCACZkq6TAJaz3MLKjdQvG/yIvC37zfsDqHTtTvWKvI/45n1u8ErhU6/wmbz3nCXe7wpQW
I7m4JZ8hdS/U5ylS6EUMJjh2hGhlN4T01rtGp8g1tpCP0uaUJABJLsZfwNDAI0DIJhlob+lomvzC
5nZ5Sgse0hN2zoW7OcxJ/FQBVyiSPjg6Byp75HFrZIbgBVscsZ1NpnN/j/0IGwFCVWNAY0iSmCCr
0bkUI/NziOi+zot9NNUh6RlwihZ7bSHwl4ApUetnMmsT3DhuPRb/VVWFRdFplCB8BRw/Wr4N9eNK
Zc+fg7N3YMNaKW9XYujw98REkb8XdpKGtqGdWwFBYA8kOYr/8Q5jFZJ9ABHTnmo/+auRkU7IjwcW
QZ2kXdgEtP3McVSdfWR+y0jzIWQNk76QF4fPEkhjgnGTlwQhzGWpx97/SxWyloeZC+pvRxbOVz8R
on2TxAM0K8OCZkXYINia8AS2yRl7hTqTSpCl534YvZcpCRteS7YV3qHGT2XOZEfYf6Qyu/+1TIHq
6wtTx3vMNyFL0Cnu151yIXSjJXTGe3BtxnkTM1aodCmYMjBvrHwa5axAssV0rNKvDYAZ9y7NmGX/
6SviAo4LkkQ+UzBW8pMHEPPFdoT0lJ5yvnzxq8LJ9W6WAjUf863eOvUpiny3wrwq5D+a6AEBv+Ur
Oqc2JEl253hyQh8pmcL9cYKSAjzm3SMsIR2VewMBC0Oxg5Q3PXkLD+U5xe2KpUMgHuVEEtDo08CV
fUSSK3LrbZgyytU7YaHFgk6Bc8ImzncCrjHtcwm5ae6Edz1gZufCnZev+ywBvr4HuxGGz543sHfG
7jIXB3fmJ75HHY04y4yBugkdJ/Rv1iiomcnJEKvWDKnLp5dxguGQDVF9z3OaknA2M6UHelwBoImm
JtwX0LEkHynLZHt2c0R4zIiDOHpr8DgAiqtV5LMg7vSnW/TiZ0A7k7yOuBMB47MgPCdm1KTthmX0
zDnvkHC2GEatsAna27mXBHEOa4NWH4JNchpZUpFr703+RYMNtkdKTJrt3oljpov4WppdEFsZHJAY
RPWHX7L6uMkNJflrkoMw2egpy8M7oiYQQcOVDgvUBWUT5i+MZAOa94pBQXicBijejHabK5giCeCz
gk6P2N3s1syhZ91EA6mmLwisZHO/wqkqDkzS0t+2A1KKZxE52qGZyMjcNp5hIUWLRI6fjXr76ayz
/cwjEzqnPugjecdMDS8fUspqp4CU/Gl1L5EzhqUPz3X0PGfT4O02aAtDBk0rWoVqs8wunvlSa2v2
DcE3CblWsm9Pk0OO5T5QMZmuLhAW56YLZ6XP3EzefIp9uq9nnDTz1VvY0OpOGUz2ImFZv1lxGhBK
Jl3idmI3Db4pHjhRxpZK7CgWBhabFEED0tqaOKNjk0hi5jF4gjoVU2Ae0V7H9VvE2O4aIazFhV9g
8TkZkYvsqjSBsOn7MHqTul/qrwSj+gJhoC9m5zkcW2QuhQaygssXvcY7wN4QlCDOHRT3BnlAuFe6
HItLSqYzIlxH5tVl6Y1sv9aQ3L4ffiiV/vSBGCLvpx3ZnZ5wo2fJofNH/36K6V+wfOeZs50roBZn
7psV+iQlIH+nF7bOcwmrivHM2g/r9GI6t6tQf2uIA2cNnyw86IAR2JnNhF5+clHNn1eSKagZs87M
HdPU3YFpyCUjG6/J8htc1JEDAbiPUIFO2exeHOWG8daSPtjfhvVMsmLCCI4BciGz1hB+xtkJxgLy
XL71KhXfX7cuqJbKooEsqQF6bRD2RpdSpBkZ4hBtkL2THk5PjBgKwOu1e+nmNSqPNm5KuSf9hpcn
HIG8QE7kQXhhzhzDFloSznbwJY7Z2gzNGlrXRHKLdVOW/oeFZU6eesXNe1vZNeTzCfmzyUMZ6mV8
JQtPlU8h+pyrOkd7KVUDOTm4l1lm3rRwr0DxQebDW18uRQjRClPyIbKJoF2AXN8j6yvS9NiFObD+
jWf5nLBQFFBU111jfSUICI9k+0Gja5/c0G89QLQFPgQGZOHZZZHk0MQ7EmF8VIkX0rdXsrpMDbhj
j3WxiXeCYxVHTdF3Rx0OQ/Qmk4KukmXkesCGjcthgPkzIftmU8P2ybDFLyIRvXG8ogbHORzyPqlI
E4cIaet7nCPxJwcnh66IoxIOacK4CJmF637kDF6JpEQxSDS52wfftqhIraYUIRmeLpOgybQniAe2
CdflIyogkrx8r/UfhiUMSFSDNk692I0R59hmSCH4YDtX8B5ElRTufkHWdA09CQP3uAJofWXRzB6l
RVNdHUNGGsjAsv9HIgPtwxWilXDP0oqkhD4fEiKgGioZFoQTCaWTsvIbFQq0EjZmeAyXmLk8pNUh
qC9Jo4KDz5CCWJehDu2O0lFwspJFh7I8LC1LN60RenH+9HDZcUcwfOZ6TrdQNbK/xeQOBC52M2jp
ZPX/6IIUvqxOi196ILAWaBD/QI8l28HDI37jN4zKNgSQl84v5zBS/nTkIdxTJBL9WTtehKSshj54
23USHp309dCeCosqFhEcoPL7nHb7u2FWVe4iFZWvbi8frLZJ/aBKK26jSFd2u6jAJyNmicA4Jovj
+qchtBLUB+tAZuJgHwqOCLSaL/TpU3hgt7qSZrBqypy6Xkoq0WakvoLyt5oW+2VD/wilCAEgBPu2
eop6MRd3WqzVf97aSW/fNFgbNL+ZQ9uzpX9ff6sFDeGxWf3eblGnEr2daXrCs8fob9y2kVf2G6cK
OyQPbeN+qLkyH4M3RMOhiY2X7FXpOf6ly5L0k2diHo5wTIPsY64Bcm8jZ2RAHkVLeNcs9BS7GL0f
MdG2z4h5GlKxcMOm4jWJDeF0fTKt87saDAhOkwTubUfCSbMDVEIyKIMv3+46T+bv7eLivPIrMBlY
jdgvJjuboLfbunYcmzu8JR0Vbdui2lm8xb24S0BYdY/zFDhGnGkXtVvZUPu9ujj/3OcZC1ZxISCt
b78Zm09woVWOVWrhSbRp/Uznm32C32O4hhWLmZaO0kxug8x18CJmDWrfZjcSM4DIrgvhyG1V3jnT
7dpGut8u9D3FyxwMikPMRkGyS5CYYSScGfOBNcOTYpEZqyGtJYe6dvHGjY7mZ7xqTDClMGAFBcUD
Pntjdmy7EfdrXzd9AjMdNlPPGmPISmZnZY9/Z+gNw8m2CDVCX+PEHvJwbHg0FfXoe517zAk0Mesd
ruOchezgYLdXj6IvBu9A59V370vrriR3+X4/JYeqSEd85GGOR3kM8Tg/N73UfLCQ5YBOIDLWuC1Z
ZifLWa3IGA+WuJzmbojbMLwti4nz8eJlsiNZBaV2PIOz45yTcA/6QB9Zy2v9yx7KBp8pG9LyXeUN
WmYiUGAlbL2RUNtdqfq1vXUZ1qMma5jgggmL0wlc1BDhjp8ZoddHr+WPv+Q1ficQa6wqEOr2OnDO
pWZOfVzdJi8ehxqt5oaGf+A/aozJgdhl5AWgeZ/V7eTZ2n6VWScIYHMWSUyDW7fbpJfjhSwaub64
cOb8cz/XwKEcb5mjG00jbDcFJSjxoeRRMGNow4VyVw5gmI6G9cF/9D8Gb0AVeYjMKCJRUnFJt1CA
MrBBdFLQQ8+KlareptoXK/0xSO2dB+ETEkLomnY3dWiId4lwdP3slmT+qc0QEp57pxYuLuReE8Cm
O9YPoX4uhT+2dxRSy/geGLpfZptVlu0Cx+Ia9BHiwi4Ju+m/KfDX/B7XvLhtPa1ekXm7zckfBHSw
EDOIy8CgI85m8akE61YwC+q81mUTVAzTbWk1HOTapBatyTBfiWAdoKivtkQdiw2oin8r3i+zBywa
1kSyUHJuphyQGFJUN4GAzhcjo6M/JKi6C1C84WlJ1pF1G4mZ9RbFFmGooJpxIyWUgQTIRkD7WLUb
09/ZTtCmtwMwaaJ2LdrBitCV5KaapI4/Pca2Hx3KXzQviHDu8ros1ntnnt3mG8SIKh5JPOAkYMNv
VuTgqk6iF02fNuxgLZifbnQo2buAyuSEHj79RBvc30ArQ3WPLs7lpaedup2bARXjdC3UiHVk4vTK
wmGILgB18RW4iC+9rRmsZ08aXYHYD403hY85Dy+GsBrCx72jyXTYWa6931ghpz+KMNA5DkiGixvl
xWG589q+Ts480aRTQPi75jOY/ovNSK12QUgvAElkXM6W79vdmoDB8u2ArgDVBuzZ6aL6Plv1KdCr
1/xZg3hxzvwNUfNSeIN9JPnVureOcIMPKkPZ1KQ32xLcJnQGtCXbvhxj78M20i7Vke+iylhEYx8M
mCwScfrd575OD7Ufle8Fq1Ri1ipePmx7V4D6CwvLJGf9nbTTW1pmmcJiLxQmSlB4tXcIqNDqO9bP
afrNy7v6wHBZ6KNdGPLM3dFhXn37U2OIS8bfpKIGDIAoy5+pAth5PSvpgMpAiCvrpAoisRNxzWBP
1+mIhlIXhRxeDP9Y31QBpzBnKJNn+dqtkz3nSQmCYeBuId2m7LAo9yHMeCDBwfVRq8rwhzZMjh8N
xtIzT5hBRT/HOLNEH9IIkqguofxmQIh/8WEF8hTFJRn1OWT7/qNmc9KTOMW3jpl/8RCaDSAGDwKV
+EdAXPw9UgaiAmFdjeZA0piYEFmkvWUUEjUTI6pYvoOIDIlsq2fHf0OjL7ujQXjk3VRXAhDlFBlG
z2GAn0ebaa5PNfDzfF8GXo/vE3HcxeR9lhClhMti73s4/yhdnPTG7S0eo3Etq19ecvVtsLlDkw1d
/5P9Ebl0C1TE5JiHgtBmtmj9ZxulHhG285i9r0OjH8FMMbnucDsgbyNYGodHJ+f2l6osMX8rx+d+
6QNiMXeZVoU9Yy5pnttEx/9y8COGTHZhYsSwMWSsMp/aaos03K7vkZXiZiQfzd86PlvL7cREtmeF
w1V0ZKGaIgVuNZSUog3kSxerpcJtBZFKefW1Yuq9xmdxcY1UR3NeWsaFxIzexNOMrKbp56Y5FJMN
1c5QmREFCZGdRGGExuT92p61cZ5kHRIZVTC7BE+JmJHazFMklGhx0MSUO/sqCII7UTkazcfqlw9c
L2zi50QIWPIqCljcdzYcom3hcDodSFGx8TG10ZUNDly7nD7S6kobqlWcKXQ7LkbMMTPjT+UVYNdi
AEIYfklDmPEfjMxNhd+8tghzeM8p5OTGYFSBGos9WozPRifIATZo7VdxN2Ml/rcWoMK3ykin2jYL
sxyICGThNFDdshdP+DireOaXdzZ7VNAwAOnGmUOM8EkLr0PCGxnn71gOxUU2XVKduzXr85MTZu1d
WxGcjelvmGexscXqk90tmersZgxlXxaHXHYuQoh871QO5UW7qi2vFtqkuzMkR7j/LYEgeQqfbgpy
xxHqk8cGLneGSWHYMj8OwBuFZfbue5hrjkMjUFreAPZu7NeMNwD5qg2S+qiZnD1DCIz/zMj40OHP
jSe/TDppe0fMD1Ge6GMBNsPi7wgBmzDhb+Jc9GwavfY/XBbxHVG5CBh8XB4vkRHkD6OZkO5D7DD0
Gm681V3ZbwJg0fetF0zkxriq8R6D1Rb+MeA2SpCCO7JS/UHPVW0GROikJmjgYQgIqeDbIHaXS0Ll
F4Ek8yI5byBCVw7NCit81oWDG//BFRVLfgjyn0/oceaIuGOkuZumGBk/4Gc04HDcccEuXXgjIPt2
CaFISbolHHcNbhcqT3ub9CRzH6Rx4zNkifR3jkBq7nTt+f0ndeRckmnPWfEjgGS8gzHRxIJk7d9I
zebYSuu/Y8mI/ubcyERdeHQEeMRJ5iLo/D5BW2B2YoCFhzHFdv/or+flZN0SXF9PAMg7mmwOfQx1
3MZD6rIJiQbBlCY3YZBewASv36hS1h9smf43WGN+GRGz1mGCh6XuECEhukbpYLorCHNZT6umZNji
J8G6lFAKfhIR7a188kliTyRx6KtTkOb8gblxGT6inmpdZC5UXMNdUIhwvYVW6Cw73IIRfnIiVGD/
eVfulmrpkni3I8CACl1V8zv0oRlvegBNsA0iv6wvKTwrByAzsSjPgcufKjcpqkyGwWjtOT5BRnh3
AFwrbIWzip7XfiJlA5l+QYK1xtfG20AicsEV+ub3rvMHI7znnyL4ZO6TzaeU2xs1AaEp+NK6nfKb
pry/qtvfeEvIkxnLetmCwSkFq9ilOglvqEBWVynxXP/hZUH8OaVCnjSxKCxIS2lvw6Qc5U1JKCdM
Nmp+aPZYjkhXKRLW9t27U5cNjVhB10yWLYb4vT83hO1IPYsJ7lpu+m+rhIp2/uBN65HFbbWcY+Za
7N4hLrd/0BEnfBAl73f31YSABI/4CnxzuIYDLe9B5czTtqyu7E/gFqSJsNYa0uTZL3nPqVxliGcM
ez+QJWLUtqrqSavdlGhVNm7nkJ2bZZRT5zBpxgEQL5rz9HC9zoHB1CRpCTld1a2+J15b1mU5W9Bl
bLc+QetiuxLQOb/UVPL5AY6W+9xloDc37vVbZrDZTMURe0+VMOLoOFHrbDIoiUzj3rpu3JyInSSr
ghZpHU6AexAKlJT2X+USYWZIOGlPMypXfl/kZ48AacL0F/ZYgXcmCwdKnlSRB8h6abljf0FyRZoH
DuzLOYDUFXPkvhmxILrT0mNfakNfQWqcnGXvCn/wH/NlXrltcPIjBkI//TrlYsGJuBbD3exyPSei
N8khlx6TKRay7YrSt5bk3aL5UM/0EwoTLz6iv3Ez+MOFjAFDVoEt9C3vfROhy3X7V4QZBH+j56B/
UU5lUoCEi873uguCh5I94Qo/E8NooYb1t+N9z+iuNFxjxvKBh2uTRR8gFJi2KdQEnK9EFUQnPDfs
wAHJwNwbaP+QXPmJKI8+p057M9KFzXsFabnVB5YnhdjzvXqY3XMTs1uqtb/uB+Y7ybhTHZuW8Iiq
Y+J8dAuQlN6zqEq6vEEFjnOcOn9Rx0CMfAqiYJfAo5ihDymdxX3TMjA1zZaDEqF3mTnt3KJIo78W
vktKChSpHQjNBsB5LRxsNFbGjrxiTFbrZ4SLy3Jf9tireJbB2HZ67rlMSUq4YxmqGYhqTrcjgITg
hyWHQAhLXz0dhxbk/A2SSRRWRQVRYRvg1Hi9GsFy7mdnwCbRzuNd6VDgku24sNtxrJiYDWcTVeNU
C8R+hBxkOIXQM0xn43Bh7DDBcHSSt9Zm55D8W2D1Y5w9MFWHAWTw6Zh9FMvVvs3lRGYKZUMOni4j
lfIzrtz6LsngGJDIjHMGwzZS8MmXW4alHOepM8S/EkEJRLwBDe9uZF7OiKHN9dOajSScMHmIzyRv
kL7YV2l28SonTt4HV+tTTQZItQnjGWkESWALajLG8ldtgFGrdNsjzE5hbtm+5tEz8CMIvkzp4/vG
cwmq6vCm/V1JuZx2CCiN3LpXm8IpbHIL0yhI6MIdpKsGXZUvT32+QHHVAWkDFEBtHB+oX7R56ElF
2tc06NE+A8Th345xooa9IshEbmYNjuBQlYKKayZPrbyxYNH+DplFYYcdEdAmuYD/1Ep+3CkPI7De
EFtIVDmxfCrWm2E2AAmLkoKdN1kSrA4mS2XHic0NK91o4Iq+79GTRD7fxtjPp6oax++xtFOAoom8
52vKNzgH7m2lx6K/xTs7xPMpJI1vPFeuqD10PFynn97Q4z5oDMwhJFlDw1djhGWzOeBZ3CJ0B+Co
aGN+hqivZhQHy7DMCDPBu3ylbt0dwYk17rtEDF49w+9I1b0FhLVy7lNbGAtzMbwGpRYpNjvB6pnZ
4gppAb0anuHNwKCtfAmbCPVBRK52zOI+pyIuqd3xKVXZGN7jmSAHiA3AldGyEi60bDsxsmWoqnm8
+laaiky7omKg6CVB+LQU5A6cojzmzNqENbNzkuwmom5Q6XL8sxmvF1az6V7WcUsbxVMp0/IgckIu
4bNocMPPVeN6yRXA4oz2OUGij8xiCPpm2lREWC7ZgQajlsNuXbrkO3DqKt8NnrOObz3JbdWuRpF8
j+XMvhROWpoNflcGPZYuPt6OkIvvWgaSz42iUGY3OZqzH/uoNAOM+8+ZkxV0M4aQ9gOhmeVNhGh6
OfaQauWXQ7dektGC+qfczk6Zgfdbixou5TiP69cqDULcLS93DUjXFaZHPQuH7HcqdHPNv0pMONz7
jLe4DxmAomGPg6pOWZciKV2mTZP26FncqIDHJnNGxPc6Ql5yiaHIsRFsUvSRO+66QB7I6HZi0iyI
J+/uOQBTiagzC9g/YqQHrLVVHEuSfPEogywDmAoa6I7+rdNiI1g4Qm5Hx1bU/8U+KjROS85ldPhk
bQFQq4huRJJIHZA7t85gxXKn2yzo/zAMtExvUs8NMa93ovCOLfgjVHo1hnYM8pCf13jaI7+vsp/O
ixOxlza32UWAWtEkW3o2T9dPy3X1J0cNZymjRrd+ItwFP8KuRyFiKXbH2rsvi+TqnaL5fVcNPr1n
9o6+/Oz9yQHiIeTsFbedu6pgby04lz1y4Ur/lfQQMmWpmsPGUDOXb3DP3jZo0DJ2KRxbKh0/f4iJ
R/dQNBWlwmxXL7O6x805V3vOwbp9ABAl0RKCuMtuiwDpxqPyaLB/UzvCfdp7o7Qpy2NknTleeZY0
4X8B5YS4Sn/T+tPnZsPjoZlinRMX5vLngjUPCXwz9m7B3q1jV2QMq71+JzBtJ3uKfNg3/B/BDf8k
Vq9h9iqxN7BUZMVSRMeO1fL8O8rYUzhz8945mE6F3jEeJmrmFSxgDokoImNjN6IISwi/ilPjYppu
KLG2wiFDhT13HnW3qMCTjHC1YpUsXFC1zNnN6KnAhds1hGb57YgNjo6zDFmRQuTFmfxVldTNCC9F
nu1m2fUL4kqTNLe2GkRHbnpOBz2nMEB+PRPAsTGMoiaED1wC6QPMD24HPHseq6wkd6Hutv2M/XQs
QFlGcw/UBTBz3IvjWq7K3sOgjSQTNwg5CH5cm7xZRh71fmySJTpqPDbjoUebXdptE0wNifeQbtwX
soNI1mQ4JdSN6/cjucKFrGrOPCw9PgCTLp0ZPIOadCKSwy29GWaKVRSABBEDoclPqG+g4cJjOEAV
HNrq1AB5kB0GDA5D0tPmyOOtJTqodDcLu/H+q5qmKXwNB4Sy5C2pkFgiE5F6ue1Kk/sjVnI6WvbH
TMKSfheVWEv4l2wrflu9VO0Wt91oNjZLXflVxbkq8wvvTeRji67Q5Xd4CUDmb4gL4ZRmJOyS4Ze5
KoVaFoKI28TlEELBVJK8BtZhFsATvCK8BXTMPb+M4uL+tMw+/Fv2FZX7N2xR1iPFtQ74YsTSMiZM
omIaCrWYNPPQRTYPtjGSJ7/PtI/EcGGlcG5CJq0nI+Pi6nZ0fU51okLIvMI8gwZvYua/DZByfNfU
cfMf9A2M/YgwErEmDWWAkiIhtIxcecY4zxMhGHRV0vDQS28IwxD/N3v1uwj0uHyMfQg6GqYuQCec
oF2unzXl15CcmWaPgOK2uD4L8Dstdt+6uI8gBpn/kXYmu5UrWZb9lUCMkygzkkYaE5U1uP1V37l0
5RNCksvZ9z2/vhYTSKRLKchRUTmIQb6IR102ZsfO2Xvt+Ao4YTHoXQFkraq2+H7NDMRiLlyh12Dz
8UlPZB8MqNd1PPe7JI/d9NmnDujPNW9eux/ymmyKLPCigTF63niHfpTtsC+FJIHPaGxwRbQtMLoO
cppIV1ooo0fa/W2PDDhEx1k3mQkebNCaRPUA2tc265zxmHK2Qg3KTco2GXo1BsmoFWiYxWl0h1K2
os+v+oRko4pjw3rCB1Fu8pyaf2MMXktpRP+C01qYk06HctpcNdbUhgcaNmo6uEz+xIaRlngweYG8
gyBU+ZVVniZjFjv2RWG1hNia9fxUpcLstiJL8gFbeIN7y8YsQk9J+agIcBvQFy3HsD8SEeW/N4VF
nHKpfN28Iw9R6oWjjSx5JCjg1g4yFnUgXLkablHPEXvTjRZ0hSJuMndHXw8GclI1xrogWo1xn9Ub
PcM8VqRmU+LpGzCazNp+TfRQnKMNiQHqJTOnKEnVTkGUqhGTR2BiZtMgSTGMV0l03jR14Z0DXegL
3MwpOraAEHtzy2iKUs0NAiJL3DjixXKNIka9WYxqZlGE3IiUV4cnoy2i+ZCBbGx4t2Xun7MKIJNq
e92+hUwdH0QqRka+OM5QysuCeji3kX/Qm6JOoCnOgW2lE12o1YhdDqjE5PANGCBPiVfyHO+nBBKg
biaLQmRLdeMgQOGAEp6RLuP210jF4+jYeKoV5+6YTmpLMkT4o+ltrVH/cga8hF9ePcYaceWLkwd0
5XIFTmvjK+YCuzKRxs9Aq/S9xVGe8zRk86Mz5glLFZl/2XpA6fUKLAaLPzm8jBBKf8nf7B1R3WFJ
zszjTHLbWxo4ZQHKCcI4er5yjkgMDAaTMV88nDfQN9/bHg0YNFLPm2/JzQqvC4hP097PMlWtmfAu
4TWFcIutS5ozITO1mx9QGYf2RpaFV9EDReR425rMmnZtTSzV9dzS2b9nWkUKB/cnLFhuiUdaMTBQ
e45I0PLCJnkEoWD9VkUUH5BUg7nHuBU92FUXVGexY4G+IGcHLrqjDXE1BT3OX6JFs7te2H2xy5xJ
ahKWPJsoPVC31cp2oua+yseE5jSL0S5G3JzvdVQE19pmtH3oLbpdxO6kHrbUnqjIrdFUDvAoO/TF
ynJpQF+HeTY4oMY7G3ND02oaMkFsrB0ZYUEgA8B2j/RYxqNrSJze3eDaHBPyAHMPGdDVFVxe4nYM
x8VxKhEPEVKLNYYYCs8x9nntk4qRoBRI6D7bNVE9dcQcmmBR46bQI1BCuDaxtUKUFqDKxOm0rNaY
2naVw2f84gcY2Taub6g7dEdA67t8CG6rTMS/bCMWFzltchpx/wnpMjyFbD+Z52VBxHuPKDGbWhjs
bUwrDRxvfqHAVKAPaxux6KRH3yMDCZxZskAL23NYAy5ys2Zmt3GSbHiTkhrYJckAyoZbRMeeKIKl
z4T7Dylgb5PNZcxZuxFOWU3naNuD8gJxGpaIMQ6fqfomhxCvMnjo8Hqos0GFJF7hbEiecqMtX2PC
43/FUDbl2ZLk/GDUSC7XTBnzs4qfFG1CrOS0ayR5Gw+FbLzHgHX0To1JmaL/YvEVaPBr8ZCB1C2P
pPH0O+Z+3GXtuwQRWqUa1i7i84biBnDsCPzZf6VtZSHngFKW7oWKLfMgKh29zULMvzTDJRIXuzne
exBsceUZqdAHSr2JMaXHryehWgRYVfl0PA65YnA3GeIPor0C1Vy0gARtpuO8KfRNCgW5007omZHA
NJ8NXe/C30Jof4nUqg2OPEELaLNE+7zJhUoYdJQeJ7rRSHwg3W3ayPMWD2O06qwRXxU7b3411dHQ
Y08YJFQiU+Yba4auczHPdfXY6aQ74XMEp+MZOkm2bkAdue5auZwQo6D8WdEMgnkS0WR7zo2++VXP
AuO91w6EISEWiR19npq507/ivKM9C3zYeQ2GiY+yM+1qXDHcE+/Enk7vTFrz7qKafeSYKyf3gzeJ
hCeBUzc31kFHJH2vCoA7rKao4c0dMnKdX3aVVvmu4VhnrS23UvW9nfkMwom183bIAzsyPohyXT7a
un0YAigsW8aoC0oQEQUBSdTtJKjBf+G0G+ehheMIodt6aG0ME0EYms8O42B10ZAGNj7kuKeB2lhh
RmwvoiXMzkYP1sfyDXnUnZcS55LUlMVO66v8HFkZGaEAJ4q32JjpRkcU9ve6sJMTTrLg1YeDN2zz
ib0bNYfHybTtXZztkV1f+yVV4joIe6jpRVsHz6C1sR+BbXIYzRV+RTMoYIiH6FEB9kHX2G2Ua5GF
RVBVmq0TG5c/AffuEkpoG/Yd4h8Gjk5EEPNIPLe+yaRj/QIY0AM6t2vrJQ3RkxywW3AitgrEPoR9
Te7WIc4ov7awjSTs35FIrqTAqHc1RLVaKKjwDzBRadzlm1Tp+Qh1fQRRmI0gE0XmldYmGiV+l3JI
GptqvupAY6IvbA9VX4yAzaBpyL30UAjyV2WEF7WgSDYhtmKxwt2hu9uh5siz0jVW1bOiUfEh7zgl
nE9VWAEIr+kArGYOQGobGl3s7li7pyNHChsxMFGujnE12Ngw3IPwOfRsMZha/RNt0VBcZyVzhN/Y
avBpbzu3BDa66xFTR8Elwz9CpPcMGqym3cYunlLOH2avYu5zEtwbo1ARMCbP7+qLvFPWDxZx192q
MIyb9eSmwXODY6L5NU/4q+0tvdxWrp0B7zaB3baVvVRh6px3LfYB7CVICTJCoNAYb5LJ7qpLhHhT
s+uGqUBQiCTGGDeKSsznbTcNXJCVT+vujhkvjggFK7daJVNqejAaXLN+cuC8FntcuGVxNeEMNbBN
+vCe1yC48vCG5K/IpPM907RBdTMhHmZwCtUBfzmJOFDHnHSdGPY8nA8sjNFhZoFG50VsYIAHGZHR
Ef1Iy2HSdvslaMDxWDSwvKXrWYnxRzh7tY3bt8nqHbIimW0lisQ7FWAy27gZ+UG0U4z0R0xCgHnp
lw7FKw0J5KZ09mv7B1257t3jA6ZW1qonEnB02Jbx/jiCaSDBtWvemmX5d4sq2zul6t1DKWktM9UC
YXNguGMGv4j3QgwJrtB2dkUZIvR2MfiGBxJ0JovBuV2L/FyFXdv9YoM3o0ugENyvGMPeAtEp7Htz
qdfvUEIE/j2UqWWiOM02cIJ04rXeLY7xcDfMoL7Y4wJtHmwVILqkiu2e3Cmcon0QYPpfVc2IqYwT
OZJ1zvKCxkooObw4lIyQaZxUZ+tYU/OucxRK8k5xqGe2kBGlHl+HGoMqOwAIqWSG7ExRBPUReIPW
SgMmKqcbqh6TXAANFeoSuKN6bwB0TBe0MXTz0EtB6Bs98QoBkWu4xywBknQ7RJS+pxLHhHOwAppD
SKjyAet5OPerKVBG9xSGShdnxYCgdk1ntRTEW1W1d20VYyO2NCoFewPxlMVvUzIS3CFfUzBOwzyk
BWrB8bxH396nxz4caJnRj/GQPgVIO+1bCwHqc4cfzLqsSS1ud9KnwIChYGL3mRIe164nuX2hRdTj
UK0x94UkaNc1opM3OiT4vkkJsC8QA44SWDxRBshSDb8MH8pMTy/UFVN/W3kEOBNRNEi1RwFnYhky
SltnK7TmeXkZBHkTn5PW4MZXZcHwZ+MBMGRkjdcjp7kDtNvCsIkNEAC/aUFXpQGu4TChxyorj6gA
3GrNRYHypa1vx0z58UOX9BH6fh4Li9YUM4xnm/F84yZypFvXD5w0BqJHAxlkTKCMuSWIorL91nkq
MaiMQCw6POv8E215T632puZX7HGMPmCE6tSh10pGT2x50rihYz74d3YQV82BMoZkwWF0LTzjlmRL
yVRj5zcj2uxwu8x85EEoPG9bJ0K5xZmacTazJkEGiW9jN/czRXFKmdMQMwvpwqgRHdk7etMDFbZJ
mJE+KwMMN1tHRU32BpAArsUYutGpsofgONrYWGgomeRiIRrpf5gOnQ5Ec9UwHmUf4wmzg8F588lb
b9Y1jWnShxKDTdT1evOKVjhRJEnMu7pZdjBn6bo6T54JWoiGN5woBoAFWBpkQsA380bWh7kX3UKr
qjBUCQ+5JyObKSmBCmhQpHWu5zPfxcpEz2uEGVn1WlQAAgfyeBr6QsE6aRGo1Kkefxp5lN5OoReG
GKdChWITKTbkZph4T2PJ/oglsg5+iBDmC935wbg0MDngVGr4oNYI8qjmEa3Z/RLBGz2it25/R0OJ
GslAgs9EuYwU/xMIGTTUjQhkOQXgL4zXWJAVamKfGTJev43yO6yQyL+RJufDrJ8SJ4mLTYXc/oSu
n+Fe5IwDObP4DJ/R1JgEBpGlcnQU8XXbnsb4YzsvM57GzKarmpf0EqYhjc00KXT3BFY0fZlns1mQ
aoNvrEO3s25BBQ13g+m3z2RW5r/Nxk5effJmz0xz6IA4lgjzVyObOTY3pEUvNEdRXtVTVZfbGg6D
sfWyND55XQ4CT6J/fo7wqd0baOND5M3ITzYDlsWrLCQwa+XVBforIG71W5NQrTBnN5NbrLTWoycs
83cSRf+Z1tR17nrWWY06u3MqAflSJkQDoj5mehfkcuNIk3VxRHqabJgiZ+caZSbkI2KOqxUKRpjK
A7jSnEWvwr842RXpRdgjGWTEPusaqSgMjjLtYBIy7Zj1do4nbBRViHhtpRvBiYDTnpHi6LOL37Vd
Ns6aNM36nTqriLbmkLsRBUwOtTPOTfe8RXQocFLZTMJ1UfJbK8JtIo4VrpeeOVbaYixiveoIi0K4
qgUaFfSKsd/vWQyy96Gv7FdjYL1dgOCZcdaVTvXmMuLz0PBlOcmvHg35bWBAvtp2s11dtZbU9+w5
gXMgiY/4hgndLDCMnPu06lhXOb0ZkVsfa1qg4P36IL2vq4ZQSpP9mkTfgqHtVjJy+W03nfEwoAg+
zFVpXsNUXug6YJkaZmZJiOCErX09eLGZ7SM/wIQ2hak+r9PZ+5FDwejWHRwH1I1FgW0kMilSUIFg
7/WYCN4YiGaq45Bp867v2/C28iV7YWAToAV0IBivZNPngDmQklurEDjZOaa++VX0VOfr0CLreuWM
nMKZsEoctXY/jo+DmOBkchhl7snMukadbeX0hEMvOyrETv26q1V7y1iteoiDqbiMc+KxVmhmaJyp
xm1uU6iPtGkCd/wtkxjtCJMwZ28lbVrsWkE++c4wSKBfozsnwFJX4/wT+1R1r+s+QEQiFm9w28s8
21E3kWjOd1/0a2FQTm1zFc3Deog0eCvEdGJFjy+5iRMRvmJ7cukRDYWKNngY4zuPg61L1ehnL51l
uG9e3PbxhjeBjKySI9mdB+2HP0Pi49kyRKjOvcWmsJ6DzKDTNpfJj9qb0KlkxqAuglLm5s6jcqpW
bhOzgAY1jSRig1hXVx5wslM9ji7mY4fnT9Xg82qwoSEQYm2Azd6VkbwhC5F1CiCXfAmYE/FSFZ29
b6Y2PanOTE+AW/LntrUQVkox2RcMHOIHP3dgQbc57fpjn8XZPh2h/W1G5trPyHA4IfluhZR/mBFB
UTvElL2uWUDeNFGbhwcoDwzHG+yt/dHOOT5rH8E3eKeJOVfNxwieqSwpBwi2QWQlXQHNmLMjeZLJ
7L6R5V4PYMxUfco4bd5bjkHoMgYQjR2osm4n3ELj1sCJ9TMNw/560Jj0KK9NRdHWZ/a8CLHogoGU
S38YAqXXCuuoQBMZBN6wodvTxFuBCAghZ0MfeNV03oJfZ9pCN6dw5aPm+2Wg7uQJ6PGBw+4qqIOu
XdMc6kvm4igBtggn4D2Ta5w8KYK/xGpOBmLNk7rRYOX6kGSIqvE5ggVgw+xdxlJ5pd05OEcYU44b
+Pdx8Bw3ofU7QurkrNBwNbTX0xYTRhYWLxGohnMRDQv8f5DQiTl1BJpglSl/gvsrp2uatTX0DxRb
l+E4mtlRxiMkE6AdGagis4LsGXNwKQ55HS/CSxgUcJ+qWgRbA/Ryfw6qkmGiXaPwpFkh1VVfZcZ7
hxh7r5Y/HV5rMGCdI9H0zZkyifq9WwTsVq8WyWtSwyT04rK6T8bMffXqZmAXZQ3EpwoLZDsJ04aq
RCv0wu5sMJsc0ED1aKBp6Z7UQ7hx7JPVsKpNMxuJPgAghzwUGyEcnSrdk1hc4BCqAj88qLKANKIH
qvdtCH9Msair4bdFglGwlRyFWqbYjbGYEsrmiJVTnlTV0jI2era8tQHdhWmHAwIIG0w+2YicYvLl
zARS6Ep4Df4jwLnljxaqIMAxJucXzIQZYwnRc7YTcsifUsJxY+j6hf+IUB9bpx8M1r5sGVzycPCT
S3IJl8zMUS/+6pyzm1lmz3Wa5eE5BYR9zfOvUIWXcfiKBbn4kemM9nPp20F2FkDYoDFvCDoEEaOk
Zlf3urj3ScihfE4CdWnjcgK/MzrDcxC07NLMOOx6E0ozcLe9Q479SphZia6HjvVmYNKlV32MQxKh
flNfWxx88eYro3rlSycPw3H84veI64c8WSQWCFXtLn7RHg5qq+MkuctFCAcKZ1576xE3RKsxLvIj
Avayp//kEju2FJ00O9zRfEqBzDMPYVa8eJmJoQFXqfNjGoRL+79J0At2mITJK2D+ym5UhahtLWvk
LSVgJr8aAW6/BXCKCLuZq6hah20SPDbISUc+3Ly90kU2Ggwx+FhXZtLhXkmtuiXhwPPfecFp50Aa
zmmux+KelTG7D+a8zjeqbaafEuvFLQOHVq1pr1egvuFhXflzu7wxZNY9ue40HEmqtcV6bjyx8Kh8
4Bky6JMAMMk4nyRS50vcgBgrRAdIg9snaLu5qi/R6RM2PUAVDWE8cjM47U+jhN0lGKxStCSGKjap
Z1iXkreRrJYo0+ekf2NV4nGaxcaqLUaH02hRjLUETIq1MdQmM2yqE6xAcvaGbZ0YTr1FpM3dZxly
H1M7omcbIu6h71GV1oH3n59WZrJ6ckzN8S0be/oYLYLn2ylbrFIUt3qTg9ePl0YPttiKkhbfUGpz
LOswDRxqXDcEtkR9/4NQw/yeg3f/OoZxgq2oISbHoNVQrnN6ltkqJFJcrIM5k3uzJeyQenUx79ZW
njwiWa8fG8h7MZvj4mSIjImJtQfMGx5DTKCX1UfubxYV7W7wnsR6O6Tt8BJCxXqaS+avK8eii7sl
Li5yDpXGWLYPqFmvG91x9EIdHqP9GtLo0bJxL4DiJJj+LGyM/A5dYYhWB4M8Pi0/H5/DklprHeZ0
KjewGuWRlYsDfYMIJd0YyAWGA1aC4AozF1Mti84HVMaIbYdkskzFa7yGjocHPwrYAxh1A0kPiuE1
S5n47HBGNVtJdABTwgqxDe3OujY2TPH78I7+ckC5VRbGZsQJKa7aMZbjxstTdGaTZkx7bEkYfcDP
2xwABgrGgzNyR8a1jFgZYZtxt4272Qe9wCthbSDxWM+d0cKNrEmgbI+hxsy+W14Xxe3lK9oyzYa5
wQEUWiW6wZpMLsN1qp2B7ZkDFHHgEyxBUsfHoqK8SrUNG0LbhBsgUiL3lclqI0AgesWw13KoujXF
J1sHNuXqziWrLNhV0hl/NtG4EF9qE8MwI1cbBQNyD2K72q54oddqgy0wsaGsDOTGP2KANlBiJBl6
qypHfLmxkwQWjxAR4pAaojaYuqiQL20JZHrNEm5ez/CGkMmogeyoHs0WQaytzeKtvQUr24TJMB/l
GEfNLs+c9ElPU6hWJZQtBBjUC+mhbUqPFGmcfP6erC6OIXQPQZXWHG1+x12MB9JsUXMdM8NtoBVS
ytB7tAfbPwS0SrC2j+RfwxtKL+eptw22l6DPHxyX+JMNtgnfu4pZn3924RAyKyoqLTdV7g8cX8nz
faUxAGukG5uSphKzPOsWNkxZb/BbxjdRUlsDsgb+4QbD8sx3gZWEzG1NkbOxlBGeZjtD9R1EVnCT
9rnVbkl3sve9K8hUGlXSXVLvjdHe5EgZrWw2IsHX30HTaYxEvgF4il9kB+tlXZdGXj/Aade3meiY
LA6zWYu96lCGoluuOdwxQ4jgd0OgosdjVvELttP8HXO5LNap8PFsED0p561hO6GBowt3B8t6ZNBT
4ZwCaY/iLiT1st+wYdZUMpC9Tn2iAfXVXeu82M6sa7wxlkSIGYRLOrXT9Qe/UzZCSCLs8p2m4n23
aEAGmxgdOQUmtpYb7EJsuKpgbIcJq33XtGhqWhKmC0wJV5y/7wWue7AUKntEMcTormxae0tDBUUI
HT0OcimkhQf6beVFRVMOj1Va58NDBtDQXSHIYdqCNodUZWTMJm3J2I0XXD/Ro0GmokMjVObyFmcT
0Hvard2vGWVVvG1qJBYbiV7jlLC6/8pZju4nELTROlfOvNUcOeHjF4F6tLo4PxcNSSYbu7CYoluq
+Jm5FjIaGFLlDWCz8Hq2tI3RoEun33Rpx3eBneWZcrI80/Rb400J4g9qld1m2xTa6GPIA75jSIVS
KOlo7UdhAbi+8nIbTXm2dNq8smtGhjgZsVOYeZIrvjCYRtS6/VCCfCfauftF8UUPlY+yjNNbRDOh
g0ZVF71JK4LleSPDqWMREabqvXsPL1q+a8PecVemnIYEu00tXL9fZZo5dLee5Ti1F1FiFsyXEVo1
P8kB4Da5CTNmGtxNJKxjAKe/Y3RTTBXKI9rKzNnz2aTjtZZGxgQ44v1cYjRaK9q3xAWOzLonwZdS
ycBLbHY9tLDHBdNhkfpegQ9pE88ab0xkM3gpFCtYdeObrsnwBraAQ/5a7KRd8Gg6UmR63fHMcYBW
sQL8DyMLjOV9TCg0kPyhdLtzous8e2d3U6z2DoGG+RueVtOFF2GWzQCDsSycLWAHIIlnlgeZlfo/
kB3Q+TCVDi5emp5jexnqzm3yg/bIXHLO8eszgNhGoY64IaNVQtzZNgnuCHsLinAEoxKSW7cS9PfF
cnrghI+nb6RU84z5JoXTn+2RfDO6A+HJIpnZLRs+O1TjnsXkBxrrUeYFqROInQhcxWi1sMAGQO0x
6eMzwBySgddhiGUd5ILJ8oP7J3yKPQhjq7hGl0plEeUSD62jLM7n1Hobm8jSK4W0nrz7GqlI2rA+
rfBfGz9rGm6/HduuH+nl1s06BjVAQZUR1LJuI189MdQmwacrTIkGTxF6vokKDDQbEejUWve9U/9e
JMNkAAx2vGBPaoUPHyk7WeeJBXIUALnNcWycfmsHozVB2NnIRAhZP5UPloZkiw9LHJAUmooWRFlf
lp2hphW0b+/VTYdpB+md7jyRGi3Ko66li+baFqq4oWuj5xGJ/s+AoLxoO+ZWTt+JwxqJY8zF1IG/
g9m7NmwxHzBMUeUDCKYoK8cKhHswq87mPw19aWcl4G/OdS4ioLnFcTg6VKtrCKB+vYV4REB8oUgV
ifrcO9FZR76CFTZzzhxG+EgqmwQBpNdmxp1wbPozyoqr3yFN2GmdzUp15zquzXtqPpRbgUdhvJoF
yaHbwUbzslIKsJIthBUfyT7BT1LmDFTWmB9RH0WmJsPdsg23OmuXV2QTY5sx9mIY5wiClES86/ux
G6wJMItBfshZ/3A40TJMRUdhkp3XmxjB0H6SJVIlpKkPE/qwkTEWNZxJ06csMYCzPJB/xiEYgTc0
gpzgkC6stXNo6rw9i/0mcDZRbw79WiufZgT4Ff7bcHXUKs4L/xUlUfPkoQqlSMVk8a5kZf0CENbz
mjgTb3ZptsDiR7i1q6gFXrrB2mY/eYLu7y6nS32LYIz+Er8tOXRo7G9BLI2vKrfKS9Mh0HYXMcPx
t0TV2N62IYSNHdNa0EZWzdx6Y5sYj9eq4gGTz+DU6ZpUDbpqsFw9sYK0BbNA9/7EsDSOf+VpTjZr
3uTGFVCnFPabK+qzPMnhK7uOrvZZRIDj0cNyfy7aOjm5IQsyGaGABDfwDtAgom5GvyRbx3ZX/hxl
T2g8JD4/YFyvYZRMbwMEY87XqE2alZqCKFrRGObsw3EY6Cy3g52/oSf6wwnN4dmc2+LGVzwo+os5
jYjcgFtPhJgFLncaxEucqZwxfRfdJXLpsEaZNfVA1jXvm03mHPa7ka4Npz1MBBSvGALcYIhfRAG0
VSZRj2fBAOSA72mOnrxJus4mREvo7UoG1OWKgoBJAVBlhUlPslkDOB9CQBEEbOH8xT5Hcps7vHH4
m4hJrsb2nOfIqTyWfrScuujGrTqWIs7span0wlRwn5VnL7bkOYNGw9krRw5HHsU1R6yx2OAnUN2B
zmRdrTtHqhswPuML/sX6JebE8sYsN+g48M3jKcVbfMf8sz2B7a7vRxjlUIZCCV5HWg6/GAgkN+Lf
cL6hvqTS31bwSctDJdwQsEbt9WRwdSWDoLMIXT/xVA4+AnP7z3/8r//zv9/Gfw/ei5sinRiz/yPv
spsiytvmP/5p//MfTBWW/+/x13/807WUELayPVSVLg1PNKj887eXuygP+C/LfwtFFDZ1w6C5tLL2
sgeFX/phf/P9RZyPF1EcEIRne1qatvIsx3E/XoSeocuc1E1ORKbWz3ah9ZXLfrGfI2uANyuJt/rL
z1r+jX/8rP9xRf3xirOOlAZPkZyaQkw3rH9khBpVcFv72l5b04xjABJNuP/+dy7/1v9xVcciK8Zi
6CWtT1elWdDrDlDqyXPd9jZVsXNvWblhbEkji/CQTcgEdeqIPdUq3u3vL/7lTXYtWNCmy3tgf3qS
yFhoeaBfPcVNPV0sjjZ9SyHnX8CK9fNjWdcD5qnvr/nlbdYmByjY9q7lLn/TH2+PzEgWdlqRnkjt
wpw903H8xRA3eu5nrHBTKIddPkgCd76/7Bf3WQouSda18DwC4T9etkfaVqoqSk5ONd5lPq3sXifo
gqgx0QyMnIKfErkInxDwpt76+4t/+mKWV4uLa8aoGmugtOTHi0/mxGAzb5JTalaUvgWemjNE32l3
+P46X9xbKWwHN4pr8kMd7+N1nJoDLpfhRxqk6hhGyE7CFkgrZ+jbxwGm5D4n5OH5+6sq/q2fXmGJ
yJTy0HFtG+/Hx6tq5tujn7vxiZd8AZ1iA50IKyhjhI5FW4aX31/uy5vJ58Ira+MGcZc/548XCFsF
kUBGycpQB8xbZayeQiuEtvX9Zb74NqTwhIO2XbP8qM8vjJybEYZGevKLEYcpCT41Ee5M61w2OBRb
VWj6u+8v+dXjk4LXE38AGl+1/PM/fpmx6HlrdE+naLDN6G7QCfWjwZWmbTCUdvFTV4HoYYZyHD/7
/tJf3VRynfhAWNRdtBofLx00sO9BcfNry4nJQAzotwKuG/T/whv653U+vaG6T2YtI4UnBYkflvIq
uEdkV21JXMPcEEYQfYsgev0XfhztNdMB6myyZ338cbLUM/1pKz25XtH210lSmf2tg3hq869cx/Ic
NLKa+/jpJuL5c7MRq/Fp5MAHarwRc3BX1Cgu//KifPm0HMk8RVug2T7/INQAyJi6PDsheVb7hDiV
YAtClcDH73/Qly+kZwpGr0K62vz0tNJU+TT4wvzk4Nv6QckSyq0lLA/yX9y4nCmV1Uh0ezH18fdX
/urrw77zX1e2xMdHxhqGAwQV3glcubiWbgrNkaVHYnMBRfzatHTWvr/iV7/VFCa4IPTyJp/BxyuC
0IpJrWzyU9whI/Ypci7besxuBShlUJEF41OaVMlfrvrV2mnySiI3cBz8x5+uGlX2XA5Nnp8IcfHQ
+Iu5fIV6WJ5ckiLevv+FX93TP6/16fVkmFyM2Op4mpHVPnpGu2C8KrKQRyzLtz0O97v/vwt+en08
xPvC6uP8lOm05scZTpRvcTOV97Ix7ecqx0P7L7w3rF5gj2mRcJT9dD9DUivNknC9UzGk9p5hnWov
dUyU3npOtYLX5sZOdf79z/zqazS1tNl2Tansz18JYnQMt3WXnhg/N9W69omz3Y6My/9yO798Q//7
Op+/CZXHlYx1mkJCDV+Y/U4YK0LrNtKJ0g+Ezg7RkdBg928F25ev6B+X/bR6ttBFwt5t0lMPHUvS
r8l8lFAVY8Z96I929Je17avLsf1p7bnS5FF+emnCFojHHEUZckHh7xKcWUcqwwCkdRY9fP/gvrqh
luRrV452BJEjHz95tsMywFhL+Wva49vidjjLLcQOq1QHe87HB0723V8e4lcfIcuLEor/M1FjfLym
kzEyUCEb4MD8yV2DWyqP+Krcc9LBAlqWeVVffP8r5bJWfq7PLAt3JKoZ0zO1+fGSE4DE1jFstiXd
hi8uSoe6749GXyADQbu1NKSwytKBGplTGrpsd2pYojy//zO+fK4OMjEonZ6r1fLP/yhuZq+tVWbp
+GQEgDhWADu6c3g+mL85cdDl/f5qXz5aTTGsJENEnu3Hq6nYIAJxCuOTjxj6iA25RM6PrfnOyeg5
lmmln0ZP2H9ZYb9aCSwYpkv9ZltYuj9e1QbStvR/l0o4FNgXpr7ZNPQux833v+6re0khQwWs8WAp
+enFTfGVo2zpk5NN/NB5N/pltxuTuZJoISr/L8vb1xdTfI3aNJdy+OOP6ouBgA1vik/wU+0XwNPG
mSgCBzis6Lbf/66vPg7bcgSdBWYOnv3pUq01oeoyLJ6aFJrUekZN6zGsphsSRhDwY0ms/vLEvnpP
aKDZCq6CFpb49DlWWSEyF0PwqWtr8NBhMQ6vU+PQ2Oks7MtEBtZjvacDBAX6+9/61W3lc8DLb3P0
FuJThaMbv2JDlBT7zAhIFo1KuZ1zZQ0bDV/iLxeTX15NmXRFiJXmDf30O9kR/XxCa3ZCUFuvS9ry
D6Z0oYq4lbU3sG9tWAQ6PObONNzbYJvhToaOvmmwJZ4zqVQwlgh1Y5hGd/kxMSrn+P3tkMtf8HmV
os5c2j60lCihP75mZL0WKRGr6QnHPtJweBGHzKjn9wRLPIo5mSATVtZt75GQCW9UtoSicO4zdyH5
G9//LV99xhyfPZePy6Ej9+nRtMMgJMz0+JQWBEeCMBSgUIpBNOG/sNf9eaHPTyU2xyYpC46ymWh+
ziVcmI3ZSymPXYHW/S9f17L6fL7DLq+ui0zCVBj5P95h0ShUobqiC8EkqlgjzTVQO9WOy6AJwhzt
QIJEkYVHV6CPmvX39/SriwMsWra85XhrLh/iH8u/Y9EhIdlKP7nQqtBqxzjib8iTsI17YL5TvK+Y
scaXUF6T9iF0kdHtv/8DvvgCKO95/+k94ceRn359Vw5h3fB3PSkTJhac27RzDnar8kdEW6H1//5z
Wf6RE7DT0Rb5fJ5Oe4gStNA83D9dfQ9mE9ib/L+cndmO3Diwpp9IgKiN0m2utdtVXjLtG8F2d2vf
dz39fPLMnFOpElKoArrRFwU0kyIZDEb8S4GmycGEYxDsZFqhqZN6XfmglOADP3D/aZIcg0SDnjAl
+cvPrfVQFqPCcE4CXL891cgJrbQMCud5ELjkuAa46RcTX8F05W5aCjXo32iGJcEN0VabHeQJj1aE
9FpOVmvR2WsbTRBivNH5nCfAmg9Uqb30Bb4SKEfb6ZQT2TMkDRWrvr3iOsiE63Xb9Q8eGkF4m+RD
oz8OPeyJ8/UNsfxD7Sn6cs6JdrMtqdOchNWquScHjafsSIUON2zVbIfPKIioCKoMtOFEa9Ozs+t+
bG5ddQKb+EHQ06vPW9M9egXXFbbZTiSP7Ab7KGI1XMnfljYu1SCH21fj9Jqz71lChezcXLVPnQJP
1IAF9hBgevEHyZZmfH/apJEKsyJ/Y/C8thahwempeHef9BbRZRpvI13KvOjEvdKmXoGWadX5xjZv
hBN8ur4c0zRm0Wk6nSYnUzd4CM+miT1Er5GBOCcQ9Og4NDUOF10sePEbKaibT1VpZv+hLxD/rHIR
v/QonYc313/CQjJAccjkW0PnQUJhFo5j2p9Q0l3nBJ6OrjAqNbCZ88z41rgjRBytDe2fKIVH5u31
cRfSHrJiRLRMXefQzJNVvLobSIXCPcHG6UC3cOemk2gdatveGAVH5ImDdGWuU7ibf260jYXgKrDp
PMxSrdGI0JfJXfcUIeQc3OUtXb0wyjQHj0EIuPAom5KOFqxtNN/89sf1GS/taQz8aAI4VKmFORsd
NbZUwEpTTmGiaMMOTl8MhFezCz28aY26HFauPjH9D2fTRTiIr2zpFgHRnp31rmX3YO/uUiquRAV2
wZa3oxtl4rsX9upLW2TDl7AeJoOAoADH12vhja2kCC4m2BfzadJM3Su2q64Us5fSHjIeSsyq0PW3
lzLeKNhc5bpyMlH5+O6VY/sY8W1o5iIYGe7aqk0QBawtJBDTGForjXbnc+yjGIWY0vS5ri/Mwlbk
Ilbl9HgRVGdm94YrKVPhfamcYpeWAY9CMzT+HeMAdB5VqXJH4t5rK9t/YSvyChc6qja0oCCkXt5V
ibRUPB8959QUUr/LMKrHTBdbbXvnWEUEMA5zrepI8cNzgZoGsfv9+pwX0j2mSx2VyrcqDGParK9S
ExHjlQcERJ6ULkrwP3VyWM5DC0Lr+jhL35auhYk4Fp14XZuFFwFWsICM4ZziIAGplQ5CfZB+ixNI
hRgrZgNZ2z5fH3IhounEFKo3jEvteza1XrRO5uOhcAK9Vd2Hnd75xzrQIgB4WBxugWvR1M68jqhz
feDFuf7tnaAlQHSZ1vzVNzUbQDNO1zmnClnruyR3C4BYGhrJUpXyWys8xA4+MCKld8KZLoRlz3ZR
S8N8QEXDPaG27NwpmDD+gLgLZ4eiLerH2KyKw/URF4IYNxVP8KnvxaUxW8+yyYAJu7VzigimBw+Z
6/tIC75GZd98uz7S0g4lkyRycSQ1828m8+prgggoajI4+zSUBnpdZY0QtofSlfGBVYMYC6pYpVP5
JkoiHEqdPVHsk1FU9dEAXY7cc2OFL7qCMuwhzRTx8/rMlr4hBwIYxt+m7PzKtXrRBPAV2CeTFh/0
InqIW6xG0TopWiysVmoZS9vSFA6fkfriVIm63Ja97wchdt4Uf4DRAd/MRnjAGMBtQpgWO+SsPbmy
LZeWjmvdAgZCqklWcTliiEo08tuBc7LZkXuTTs2EeUID8wNL93oc7XIcvS16PW5H54SIVPcSOzjt
HTId3gvKQJNsg63VyT/vXrup5WI7Jh9TkLhdDikGu8XtRLdPiqb9MtzIOY36eCqjwnq+PtBSBZOR
bMlTlOsbYf7LkZK0Rz0EdfCTY+NgmdSl+ojpFGtlKmV6RJMFl1nTgd+bKYF9Mjvg/FqVx/9e/xkL
m8egJEDKYpKJynnFpuY9h8VUz+apUcHXQ0t86zCR3DJe8iSwXV2Z9sLZ4KVMtZRyjQqJcBbRMh8J
pMZ1lBNC/mTho+09R64vUNHRIAVdn9vCNp2ST9PkFY4doDoby4kKN0k1wz0pY4qAO65jA0a9wVQ2
vT7Qwkc0ccETVNvIOilGXC4l2oF4noVCORl2BegXIXugpGViKtUNbn5p9U2EoL5X3hYLGQZxYzrz
OpAB+nuXg8Ixcr2yHj26QvhiffFTz94LrccixewQyt/hlqL5j7nvBdhi98XaxllK8hhfAv2gMwwC
ebZ/Mfq0yqJ3vTM8G9EeNDaSAyWhnRwQgBg+C9PTbqlNBEBAUzyIoj5Of8C9Rs0aNjrOEu9fA34K
3WOHbFE1ZgfXAiKipVLxzrBdICoKZGvprKaIXkRA9kNzFF+vD6gtrTpXM9kjNSDYE9PfX11goO5y
RKwkC2ArCBBTHDHPCS+h4mbohC/ROsTJ0vsMclTHwjzPQ+Pcxm074taGsdNBRfIzvPGwcEEIwR5F
8ISwKtq3HS2x8uBYBppRIjE8DAVGUoDu1HONPoZ2pYhPdjWxvLhe1AjEaNyBhnVzQ+5zcB3eAzpk
dfn7+myXwpVFDm1apFxAuqxZLB6UDJHaJvTOXUmy7ONp+GJ5lhHuDSyjjL0VoZMFS8A9D7p98HxQ
jAczAyrz/rwamIyuUsZA6IO04fKje6h/VZ3RKCdc2V0ZAUgtnP5TIob0a9+m8jkRMrntY0s+tPhE
7a9/hKXgxVsLmUdkDdn4sy1fVIDtA4dvgAp+9d0N0C7C0S6tNhEl15Wxpv/X7HEHrEqSZ0rKbbyk
LieKBgYiBubgntDQ4L2K0IRbosSBcBP6090jZo2w/E3Y0RXa6J3abVDDN8KVQ7WQatNuJnoSRTV6
A7Oisa5VTTnU0wsTjTYMbHH68r64qa++cKHE3a6Bk/841Gaf/Pf+L01uMXWD+ADUNi9n78kEcpKs
3ZOLyN3equAP42oLFU/1zfF4fay/2M43n9oBGEUXAdj1vEpTFCboakhDp1gNzuCPg08usjO3QZ64
D6oChhTdobD/rIRG5h0w8NBgUpoww/BqBL4NWbTs85X62NLb3rQp29AHo2P8BqmV4hcrMCyjmGDZ
wUODS91nLXesoz0IDBpdJf0i8anAWcRC4CYx9e9WjDNrVSojoQCJsU3Qe5mzcs8tbQcWxaKUQdOV
7PZyVRqHKkbT2u4p1xJ0wi1w3+pNhnu9usFdIhcbFTlIpIWIBNeXaHlgx6RLQGJtzBElnnQKkeM7
fQpiGxajrPrmk+pPVnUePYXtqAAB22PAjZv19YGXYrwNLM/EWNcE0DL9sNcx3u9MD5lE56RHCFza
qDNt1IYNkobiFpX5bmXZF4dDeJW8cFIxmr+J1DGD7F37bHunTL5ZPVXZTR4q2raXCLnccRMH7dP1
GS7FGQIpmTydZdBksyOO2ESXO2HDmrY4WG8C18IsFoGM6CmnPwixsDASOHFRE38rjSo9GH5tf7n+
E5bCKrNFPpjcCQHzKY979ZEzeGlV2VvOKcD54qYlaatRdJX/NKHfZrvrYy1lTdO1QcJC0cKc14KC
iPK+1TNdE3mYG9iM0JO4lPt/EhVsjcD+W3m2xhppbjsHeroSahZmSnUSAAglSotLZHaAKgFaoUQU
/VRPzLRey2VxNLv6V6sURbAy08WxqDw4IAQpiKqzr5pEI8pcuBacx6QMbiOkeBC8xOnzYJpGV6xE
hoWNO7UcyEBowVF6nf7+agmbVu1x1QmCc1vY4fOER9sMbhI/thDz8BXL1prqC7v2b1cV6AXknjfw
D+h4IXTQIjg3eqTDsw6DHkHssi7jB8sb/or5DdZvNRmNO0gIvn/fqw1+utf30tIXniozUwEDifo3
0EhsyyMsQAARKFOfHSRc9rUD/Xk2KlVfiQx/m1uzS8p6Pdhs69QtzKSm14Izon7OnwCAsnpMQtEc
ywHVflJuxCc2XOXol5i8xb/UWYtw/aaHWwbRA1oQpWjdtH7ZSjZqWxjCQ7myBxY/B4vB9QCCw7H0
yz2gRwYYf59fOKhGj8pT6dvGMdFrZMupiCPidP3rL245gO8qkYuepD4bDns+E9Sdw3AlzOxDrOF+
dehRxEa0EtSP/2BYze/rQy4vgmOhDS7pppD6X07R9X3PA5LinVPNAWa1gaxmveDJMyBrgDp2dtOq
qAjd1qgcPaSJY+HM48hI+psG7dhblZxh3OIPCTIJ26z8H7sxOrECel5aBWoy04VFBY+q4eVPTJk/
zq8A1310H0IUwQzMJDA9uFFKtIFW1mBxsKkZDMxzgiXNvgeK0zKpLCU4C+xBvU/VqNT1YcRttT6O
KMr9d/3zTxFrfgSmboI+ZaLgzWaXcdGag8TnIDwnRerHO7MCvPiCWN24FqaXMkK6kuT5vCUFIJrZ
SEDUTVRdEoRGCwUJ0Ii69y80I6CvafguF1vgT4hOaCBoqTyH/a2rh/kecGuGH6RZ3KBn3x6uz31p
t5sgsLmxqBrx7L5c1rjOG1/v1PBs/wyDsr0zU6V4Eq4fuPhTGNVaPF987lEsNf/feOas1l0Zlacj
kxGcDSMU7S12X01yaPQe0rlq+fcF1Rb3M/Ya3tayauyJeIFAhE/8IvM/EGUtgKjU/IG9sf6XM5/u
EjIX9NG0NCmGDS664W5MW/0fk27q9v1fmbqtYVFHVcnBZvt5rDtnhKcawuMxcR+oeplgU9mA8duo
bYFfAimRupITLGQkFFK5RXSKR1NouZxfjweYJrIkOCe8LdNHx+2j+ihQXHxEptWLDkHRecOxydHc
xK2lT5G+/8CkLTBbgEXpXM6RQfBFGm2ICGqjBXQCsxgFeqrq81v3QetNdq/0YtyVQZciBwBVYVMA
pfqpT39/lTAoitW4Ksf5rGdK+73LB0yhY4eLKWmT8/X5LQ1F7YXEziTnE/NOdEkaDY6w8s8++mPh
nYXs3x7PCv2QpFmj3lwfbKksBjSGBwP8M57vfw/Wq4l1fd5AvqIWmGhUP6jgZFwOqa6Od34dI99A
P4LGHzpEinqkc4bpA+TfHFigCW05rJjFSuawFDnY0TosZCB5mJdcfulAb1KZuYOHvqAi77yRvKgp
DBns8wG1kR1tmOTz9W8w7dh5nKZAwvkh12Xo2ZMir0t01MvSOydaVJpIPXfIog8o62UPuWJ620Kx
23iH+ENXrMSK5ZHpDf7fkf+W7F59fNWNVJxJbbaybTf6nsau2b7AnHZAsPeKfEycBJyWQwqU7j8w
Z1uaJNpApAC2XH5lA5sZhevEOw/wmJ4BHLp3doXc56+WP21aYD/2nRzV4t/3D/sX4jmlJJqUs8UV
ABcpQdY+4FxRH1rkxzYBgfvGR3bje5t3fY2SQxiNH5itTYeQAwUpT5u/ohDXNZveo9iaYTXwxcUy
50uFpd9doSLEdogSDJc2Xqxg0Hd9uktlEaIF9/oUpEE5TWf91QIjn2Ry3wbKqVFFN9zbKJ3foiqB
lo6n1pM9JOz72A5KeQ/CFs9kKXdKwWbYirIZUSRQc+1bDbLa+0DWRQ+HTjj7XqNCevm7dGSTJniY
d657HyIdFytE8dRzw3Nb4ouwEjyXjjQlOV0C55nizGw0C9UY9rHhnb0Yfbpt1sq+3RUl9CHZimYX
o/H0kQU32Nm80OF9W1Nq9uq7U2CCuKTGwXmy3XnpRxxv7SDv/9OSqEU3mBf8TlVQ3Lu+3IvzNKiC
gq6cIvhsdyPlECCT7fvncAzGM72cRv3cOYU+vrjgmsqdgYrtWst92kHz4EVGS+2FIgHX4ezbonGE
ZrHZBmdUTaofZVhNApejnW+lntjNykIuxSteywxlkG1yX1x+1kxL0qCEOwiH1q+QE8Gx5ZmXAtYS
Wa+X8SGWEYojZZChnvX+Tzthgam6UB6gzHg5sj6GNY807l8fhaFfbeTbD0hitei3a/7PYqCBsLKW
S9+VAiuX4gRUZTkvB3SVWEO/QffP+DEAvNawu1HvosrM6z1KNWGwgkFayKpoZiLZz8OQiv28O4Vo
WT5pAvFc5mlePVQ4Y+WEA29AYS0Zq+GpaSI8SWQ8ySsFOLDmh+sfeGG+EszhxDCkJUU7/HK+OvrQ
2Yhb1xnRM22Xaznvhdq0/xmAOX65PtTCMeE9xBaaYN3QYWZ3Dy5JyC0ZSXjujRRT2nE0RH6nUP/B
zdDuwX92Tjp84KqlmmA5E4uSUvD8bFoN3iVpZQQ8kVqxc5zSd1BlFPI/JObM+9KL46MrALqubKMp
0MyOJ88f3mb058kd52wUidJPq+D2egJZi/kZeOCyfcaco4tWIvrC0YRWYIHhsHgDwRS9XL/BcjXL
K3vAzgae8ts4llhdRJRu3Z2NtHb8XGW6VW3p1QPvf/96ci4nbhNlBmHPgq3ha3jKDDHwCq/LHiyI
DYc2zGu8BAxtVwtlWIlCS98U/MhEu+GByaG5nCpErSLGmQuQQYuq8K0wI1CyMo+7FaDKUvkEhQTA
FbR1dJ6ys6cccmOp4iC/dwKQ2N2GKLKj2Kd0t4MclC2aP9FXLUGB6eiVGZrJnfIP5R30bTyrtpDo
My2ExEZZF9jG6u3KvlqKFxAddTAQpNhvCv1FMiJp31T2CbiQo94VeJJ6N5qsu+ZriBmEsikUo3kB
RKEXR0NkgXf7/jUnb6ACB9OK/87WXLatidIfcFlZJNjN+NWwG8DsHYbeMrf4unyAGSwnQj4cHXCK
9hzQjrm6r+No5p4q6OW/1VzXMry/LNwfdkE+KgHanFSM7/sRG+7n61Nd2m7gFbjWp5sH3ODldnNR
qKYbkCgnVwLJ2upK0bQo7MvqzwfG4Y6DuTYhQOZ4XBeXpATxUXo3Y9DfRHkp461BUW4N/bEU6emt
otpAbUqKeVEwQ0MYkQ3wiEge1lsUuJJ7XUUAEkZg8O36lJaHovhIoskTc94fSpNaQeuZoXQlim7a
RP0duWX3La+4Sz8wEpgGIFAktJReLhdJQyILc9/APSWBX++iNMMSN2/VB/awu3JVL02KKhvVh2mp
3igZFJHZjgkt3pMIkCMfkirBTT7AJXfj5U63clcuhXWyEOCqvE3hx04/5lUiiyR2pSN9rJws38PU
KlA7bOZl3o54L2C3fuvQ4hvvHH3MVpZuim3zi8uZ4rmjkj4b8yqLHlODNUEEn3mclL84H/mXWKq/
80ZzHkTou2jCW5Mcf5AXD3VUlyvpyMK8bZV8BNUPagFvetyKCyG29loeKImTflGqpB+2Q+vk95rZ
xj+twgm+lA6KkythdSE14bnGxTJ1jLlKZ6WACEXEwbMj/xxLO/2RNFjo2F1luhtLiYwXsoZwJbgs
DsiWnUI4b+L5vq2RR29zMySvxZ3nO7Lb7ue+8r6IpIkEF0nsrUzwbTADA0VhcoK6M+Ic511MWr4Z
WlyngTLOC0KP3FckYfqv68fxzfLBHWHlwGDwdKR1OU371bbVQzVJFUxyzxX4hC9OKux60/Yy9zdy
0Gs07nQ7QJjTfLdYxmzcWWqATEfYC+wrzhC8uRRcaT6jnJgdE4o6uDoFKtryg/veu3AalAqOEA7h
AAj95WTjno3p46RyblnNHU8/YxeVqPtioqW9oKuZvTfWMR7PS2BNEGanGH45noAESXUUfQoLEnsL
USLX1Q2Os7nyKQDkE7/3KE7DTaVBimM2N+8sXcefI9NkFxVotdvo0fhdtsNcKL2hVlYes9ywtngG
y5Vz8XYDcfx5vROfwXuCzrmc49BneWKYfXaeCii3vebcR26A2LHVUeFOilDZhH5XrkAU30R2nUF5
RVs8+4i25mzXdm5W+ojFZmeBb5Tc+dSoXuIhVIddUa++ghYHA7DLUkL1oMF+OUPk5AfkPuL8XJDv
fG+yLH+WOUgUlMbV/r0Z8zSxV2PNsrU2sMtOG9L8HA84x+yRS0f5F6Ah8qjXz/2bcDYNNEHuSNT4
gPNXpDbmIa2oDumUPLefuwgBWAyvo60rPQ3dUbtZSdGXtgk0dJuqHo8BANCXH7HnNiiBK6bnmsfR
bc3muEVtfug2WJqa9zKrlOciqPfXJ/km92aSrwedbRNhBnh36mF2TspsfGBnKHjMBj1O4TYOM9+b
IvZ++zhzblocolYC69KuQXMIPCHAPt2S82c6gm09gg0ZQIK0AjsV2+2ubxHt3tHO7k/XJ/rmspgm
SrqN/N8klTEXFXPtWIJer7MzTgDFc4Q7NALsWZp6u+vjLH5QKPhQ8SU0rPlh1xRdKmPVpOdxoCXp
JLhZec74b6m6v/tMqgOysKZPKy1P45XQ/SbL+TvD/z8yPbTL/VOMrebh6JeeEbS3v+c2xTNrBOyq
NR7uHU3rfB31vMc1DxcwdwJKK1+vT33pwAhoT7yj2L0oOV7+AKNB8T3HgPEMEOJe03LjScPtGpcF
fBPbXkt/Xh9u4byArUE9kphK03BeZsodgjZnH6mjzKg3udoneHPaFCUJHtFXlEnthw4fiMP1URcm
CbGOFwBjw5+dlw0j5ExSp7HTM1B9eR+omXuEXZfewXrEZTFCE6R4b5oDZImLGGQ1SAvJHXL5WYu8
K6spczyneR3te7/UipsSud363Vfx5Tiz+JMh0tKjJZue0b12cQKCaH5sm1bDO6Sm+HH9My5sVh7b
rBuLAZp3nis2SUBCEGTJudLzQkDqdppb0ZTVnwlFfS6iEG4yTgU8xjblZC7zEuJa6Ryv/4jFtTTh
QZF9cDvPC7FlU4iA4i9riZY7paVoPHq1a9+QkCAMWoOZvz7eQsADe2YL0G+M+SbZaYQC3bnV03Me
4T6i1ES5TUXn9WYcnTRd2TaLkwPHi6ShCoNtnslpGMG4putlBKKgwe8qG1/oo6u3ZeWLJww3vZXj
uDg5XlgTBo0TMlcFEtLD3nZkclnUlg99YyjVJm86P90pQe/oK8dw6fAjPkl5kNYPfeVp9q+ScivX
ZBlXQXbmdGDGG2L6MrpSfRZ203zmUh/3rl7J/96/fsj+gYBBzIPizSx79Cw1jTCG54QYwn50coF1
NmL9P1OZrEmGLK0efArI8/SYVALN5fxEhhZ2N2AqVNdIqj8kehgodxkGYsMjOXLv/lQbhe7iyp5Z
/KrQVsF0UYzk38tRcRugXA1z5xzmqvoV9JitH2u1j36LQrO/Fm70mKk+qtTXP+vClSkQACaO/62t
zMu9sjaASepVclbdKvjmYIC6qRstt3d2FwhMUFPT8Tf+YGvZjY9ntr+S5y1OGiYYOgGTstOcXUGv
J3OFgmpXHCO97ro4IbVO4dobpS7FvvFH9LXjFkHt67NeWmET0sxfXiSxZxbWUS6ofQx9CQZdmYBi
ssctd2R+ExaTpjsYmQ9McyIzAOEi3PGOvVxb2Gx6ih0ian1Ci3/glFHsSgjKn0e1bm/NGhTpNtK8
fAXivLS27OFJ/oE+BV2Zy1FtRXV10KlohWkuUtoDwkCkQd5JqPg49l2j7BvdqP9EtR99uf59l5aV
NNqmWmfxH3W2l7GjwZqyQqWsaGv5iEo6VnL4HiSbPM+HnVYm+c4x8zVxtIV7jegy4QEYlaatuJxv
2aooeAQe8yXZuzF1q3vpMAbepQNsyl1Q5Xi/RBgzYyTmuOaLX7by9/V5T/vmotg1ycsCCwCeyYam
43f5C8aoFapb8AtSbbTDu6BN/E/0T+z+cH2chXjPONM7ha6FeAO20ULfKAuJ1lCBJwr+a/HQNLfl
WEYZJnFYIdx8YDjYi5STJ32DOQiPGoxGOd4Kz+hesJMyuFvag+Ua7gjPLItR9Ht/VGLf/u+As2A/
dqPFexn57oZIi8eQVHBWVZzqlJc8AnGPw2GuD9LfUdGNKyCehdDA0EBpaKNOFJzZUZVlpkWRRFhJ
93Ao2lgNfvYHjEKa74XTOf9EiNqvbJqFw8KIE5AaKT1g8rMRkSnvawPv1HNZlP4nVfclOK0ew1Ws
ocr/UqV18A6zsNS5vqhLp+X1sLNv3LRYCgpDic6OV/7K8kzep0YdYV+TtcWv3C3vgRJ9wsqsucOe
NSv210df/MyUo4FVoGRGonR5Uqp00FytZoXHNvfO4A3vi8QbftWqMcBVl93782ueCwB3eKLxz3wH
o9kdKWEXxWerqX9XZYYdle6Js9IKc01reiHqguyjoI/aGNpc80eKaBo3dVQfEfhYvXOLPLnTS7dv
NpXiNcegDmq8iH13MkV+PwZ6Cj+vhp4tqVPYUYAAc3wWZQiFRRaO3DuKYZ5q0sCVL7q0a7knQYMD
4yDiza5QMOj0/iMjPGdJ0+LDMmp1e6cVcYuLoCKdXaRoeKa1BTZTN9e3zlLwo9BFGw8OBNjR2dZJ
G8+pYwWkN4jW4b43oX7ZkAH+GE3VrOQJi0ORA/IK/Av6mg3lIgveCF8Jz8COy1u7GKvbNoNtGSMn
/vKBWdFGZUpQoLjBLg+Ekg1mNGAHesaHNzza+BFu+qgxngLJRfKBobBvnkQSKeLPCQtyZOOKyRyh
HAv8GdtoMA6Wb2BG5ccy61fizNJ5QPXlf0abbZR6iHr0H9FG1PDEwyQuB9r1KNzO2AYxJgEFRkvu
Bg1heczNKl1Jgd7iuTkSwANREkHZgP0y+6wjDuqq1zJ60pAQ4r/exch4alqHlgKULAmuutceKMOZ
XxKMw3EFAdl/F2MwvsbbWNpLKJMR8uAS84aZ5QZa0Qz4QIbJOemq7tD6kbynMV/uLRMj6s37VxgM
OxoxMIY5KbNAgIc1DCuhxFwpeD4ESROKbR5UAKmLmtbz9cGWvjE4HGMSo0TwkwbG5daNzSpXhjQL
z/RN6wHQr4i6/aCOzb6NS7x/dUs03bbCcna4E5i7PTn4ueU7UF/F8/WfshCUeB8Se3HAwDZhDhD0
nNDvqxh1uSCL5UMadLqzlUq3Md0/bhJNa55oa/t74Saj+Y1jIeIxE5Zt9q3phFnYuALwKkCd/jaB
5omDxJ5X/ujCskAUILDT6P23J10+EDJIVU8Z/ixlqLUM2dWxD852k4Z37thnWFs7XX8DpVN98lpV
ebcWNwif6WlqMtwkkzOLhMg5qPiGgutUBkVuIOjat3h/xp+hidpbK/S6tQEXUmkwMywkKQKyGfPm
lN7VmSpbBgxFaG2bWuuzfSQ6oa58yqUtgzQ1D2Ae3Vxos81bCc/qPWHzKVsletbCCrvxJDM6776j
xekdi9ymtuiiL9G/d2RODK2pCb9GmQhUw+WxCQLQEpqA1pN2Dg/rlrq5j36TnsdAeSMPLRLcw8ut
6aTyn3cek2nfcK3xREPdEUeTy5FRH1LRGnaasydoj28ljlwNnWnLhz4dWL2+FelYH4ZWrIWKNzGQ
gaeqEaAUIIpUVy4HDlPbDrI+6VDEr8vHLGvvvAYhYtznk+69JbEpqZwkeWlyCJqNsw2LsRTu1o4v
z5FRDScsKvuXAB+rrdMOa7JAb2fFULSEiTgAHDgll7Mqys7sWxHKc0Prs9tnCniAve6b/X2S4jx3
fe3ehJtpWlTByJrB3YCbuhwsD3UyqtCIf9gwwvde5Y3/GZ01nPxKzb5N+2wtn31zQKbJaRTVqPZD
b5xruI+5HldlHaU/Ot9M9kZZlT5mXU5yHzv5+BMVsv4WrU3nA9PkHQ8sDRslaFCz5XPd2kp7yOA/
Cqe0dmmqKuoG+km8QQwgucF4txYfGtHEL4VVQul01sLJOYkhzfD4R5KP3aaH1/uYyMZ79PFVPOSZ
3a2M9yYv4ruSN9uTysWkoTub4aBbeaf0dvKjhxK0H5pA2deq2X+j29IccIv1i00S9SEPB8d9p4cR
FwaveFi14JGJ62+enEka+rg1D+GXXJQ4b47bes29aM4HIsUh56JEwbUImZCk53KfIuGhNFali1+i
L4ZDVub1D0p9P7VhVCEl6/6PvK+UQ2RH9TfqDtVD2FTPwKHqr9ePy185oFclGX4HcL+/goQTwJF4
e/k70qwGKaKOxU9Tiy0l3+hK3Lf32Do3iK03DiJTmwxOQbBHd0KFKRGFnl5tpFuF3acxNkbjxmvs
rPlT17U27pLasb9LzPp+ywhgFwwXnMjR3w8ygAxgW532qeys6l+wuuYJz2S12ggjaZ/03GqCPytT
m+LK5dRwUwMZA4FuCnXzuFNbdZcHrgh+9h1w5yeQDvVPvHRxpibtBVs/SNXbR8hEmzeBXhj6vrB6
Ndb3aZDG4/2g5kJ8loHix5vRl52/G9LQG2B3BmN+VIYscp8EkOrsNvQoeuCRib7ObZ5oiXiOIv4o
rVY3V5ATs+jGXQ9wggM/kcsnycqpaPGqtTAC6HOlLIZfQI2zF61xgmbjCLwVas1BgyRtV0hipD/z
j4hyKcAJoH4USEke5/E06FIlhoz304yD3Dwq1cBDbAMwvrDuhNJpxoMEECMeywbSmIOy0bA33Uyk
eHZLIzmUoWf/VH1fETvXGZJwA/CrtbdFYOX+IVT8Mn1J8NqMNl02ep/MBtbHg2nXOl71tdOlR98u
RHqqDNf17g3D07PiU5FVg1o/4kGbHA2d7srLGKIneRNlDU6UOBIoOXbCRtm3R/ow5Z0apkmFv3Av
gs+j8LrH1Co1eyOVJvxtVT4Oi5lRjl+NFMWbXaW0nMZYxsUhHIa+vcECNHKPWdhq1baPvQznuLgI
w0OTO31z19tjSe2t0wfXesraJP4TURBrN1Jzy2IvdWwLfw3GgJZ8FcUy3MZJZHqbHhlOIzxYcecG
X2CAxD+cgU92n9Iil9vCTOLwMS+Q6m4oExg05Te1WZjKvV648qckMfL3euHEn4pybGoEFfA8P5oI
p3n7yhli47bHZjbf1RqIyf3Yll2+x942rjd13DsvKKtq+UbtzMo5gtGL3M1gQkzf9l6l41qc60N9
gM3TBLelQoUGHYNReam4xtybDJ2BZAPwqve/OkWX2/tUWL69qxpwrQ+pquYxattW4rR79DPUYAsK
t5f3rZEJSdsATbltUbghxKCht7/rFEitezloTvGVd5PRPJmZmRp0/8foTmtQDfiS+5zWhzIt+yfV
LJtmE5t+4CBTO5bebdFqvcPVVxbm3tAzkRyVxpHhoxppkfWUB7UFrhdV/fGmCuzQ2dS2D349GVPo
+Eav3AcNrbhtq4Zd+tNDD63Z9lzwv22rksO2sLL8M4Fz+mqh4aHsg3D6cK+jJBE/yawb//HG2kcm
u85kjpMxYiVIPcRq6Uptk7dBZ2+5razh6OEbkzyNnaqIeKNHhNV8pyQIBjwapCTuV1xuRHNbFJ4j
Hg21VNJbFxPsPtvqTZEmX70kUbxDj+Kh/0u0VpF+qlQZ19muqmNX23eulqP8JJNADb+7it/42qYT
lcy0bdIFiflFBXRo3ScZ4KpbWWReRruId8OWo9fUX1Vb0VLvoI26nnvbLlBku+kSy3Dvus7qMSop
Ay8q4XK3sR3WG5xEEHcsXS3yd5o1uNTU8VQ654Pvqd98r1RfRtqC3qZswQfeBgRlcUDtX/vXxS7s
3hDoAuzghmNyqrWlqn8dfWXofgk91wGitGoTfutQGn8yFN0vHsyGW2lDbEIz2bY9zFwLt3P6rWdq
dblrHQtYTqdlifqCSXL4bwPI1XxSVV5EAzU9a9MrYTJusYY1jyMKz2KjltL6bY2pfioQvxBsbx+b
bmsYsTl2c72LIYDKqtpkaAl5W63wcEItZJVV6FvZCEkYSd4DNRoDgWLu2PyxceFOtlWkJJ8rIIv2
xrcyu79JabMMm7byXHyAZZoldwVuVNVB9Wv/dtRjXezKGtv0jTPUQ43+nRI26p50Kkt2iNPan1pl
VIpNZVip2BmumflH3Qg1A19lE8vjQwlbNLpt4SxVoBDwbzR/IEOS/HFbg3MdN3Hl79CjbY1PMPHq
5i4ukaJ9QIw+bJNDqP4f0s5ruW4kzfOvMtH36IE3E9N9AeA4elIUjW4QEkUlvPfPtnf7YvsDq3dX
B1TwLLejIyq6SiITSKT5zN/MunkW1UH4aKTx1PjprBkhOv0qBuVWJYx7SOfx4EvzZOFIi9pjXwi3
ssmgPRXJ7GuhJ0H7lDpgljwaRGqMOaC8vF1R9pJPV18tt9z/6rwpO46o26JX+7085CrpWg2LxMvG
MJvPmyENumvI18gjpLBzn2raRr+42HTxVeTTtB0VNKReWssUqmc0MyAvRP7TZmeUc34jO4ljeIVZ
x8ZGG/Wu3E40m3qvNCt93Eq0NcFuJ5hgulMC5nGf0h8J/TzQrUesYKPpfGgXprGdGnp36FpncUCF
hewOc9vmF3UC2mtTmtFoHnJlYD1D1lZNlw5iUd/pUR6VO1BMvbkJ5Bw0elNaknLR92jjKX6DMJTy
Y8oQg7qSoZgi92eMcapeiKWECg5AMJ8Od0bnBeQx5WMXD2UR7SCpYwjtp2U4Z97HcdCqkUHLb7FC
AshCtYs61FrnnrZ50DlTMn+PhdH0+0K06X2FwHR3HWgBe9zmGsFCm1cct0XbaqWb5Z39SVGc5Smo
7RGxUCdBmGXN88PmQMEJ21S+B1qKcTKH/pPSOkkOueSUBOW7IImhyNqpfcPTJJfWj4MkaAtxKNpS
/c6pmD81UyvOrTCqv7XlPPW7UrGSU94mq1yFlzOpjgIGRn6RDH5dMEgQpEoIacMfTqqHhitZ5XCl
9Jly0UqIkYkSMwGrKDFPGFulPPF5V9n10tGlrkiZ4i0bNNbQutwY6AnVUvyjbcux8pLJjJ4zilG+
OabpqWxhmbqjkNoGIvzWjQMiBNN6VcxramEbdKbi7yJspbsYNlR7yd1RFL4Ck8H2DUEJd5cbveFc
ZxnU700lt1W/qcVMUJZoMZwC2GTVIQCOf6+DA+4p8LZO/ysYQhuNZ2j6XfQwSKEsb2GYZPIhcurm
Z5WbZsq5aWfF+Qy8sd8T6+XaCZTru4UDUR9BEZIyNiNp7qri1Mej2SAgZXyfNZXEj9tcETeJGtbn
g9TXLNqqK+rNx7vz3edjzIW6vnAmF3m3Vf5Vd7k9qZR6vy+3VufCjBiis06iaOIWjuhOad8a66SI
yaEoslT84b+ydFbvKAZERucwkr+PMSZo27JU8u5mlBps0Q1SmGFj1MoMn4evZ/i5mtrfwGX0qkdb
Bp7UJKXRmLoxXM70S1ghdWfu4JDO9ZVa5p2yx1nbdO5mrMRLzNEXY+XcLTUtLF+jqQwMwvMeXsKI
0Damk19LbjKxCRDhyK4cO80yTwW0mGzUTlWeUXQcFNfUqwrUZEn/jPSmjJuzIgvn8F6vS6O+Ebla
dBi3a2NX+OC7ZeFJWIdLtoc4ZhAfMh04qVtEgYrXMXRNaWOpiRH3Xmv2irVFAxi7c2/UGwulHA4L
SuObrDf6xcm8aHPaZ0Fc9s2dPnOFPTqByPIfVlgbzSerVpxVC0WQxE6GEEPVanVkoT0cR0M9TM90
CsQmmnPMisLIvrJm7QfujtKJDtf6SjDhvZEaw+KihKrSzDo+Ids6HJUhbOVnqSBX2JpTIraTlKg3
cmqkYifbc++rdqrFbhJqlXAbs0j0Ewt/vdl4BvR4OaIpftBoW2uIDkKWROrk6rMwheZZdpLc50MR
utTudUIOSGzuxzvtXcnlbUQ2NrgJlAOoCRy/dVIqnVHFjfps6UQVUQttPw3raDsUQeBKgznvUOZQ
vDxqH6RIis+VTheeXaWntPT/8ObMPJsesQpKTG8p929JfGaEGRs81Z6DNooOMpyrjd7X0y2QK/m8
a7thf+LF3+15UPRUd7igFi1TbovjF68nqxuMwdSfp9hpflptal455D3mOUQaS3ajLrYdv22TOd3h
/CWR4tZSvenUvpz9YACZtgVlEZwoZazqprRJeCgUXGEwUKnV15QCgftOB8lNfwYAFHoqykobu6g6
2Z37fPiWFagQbOdaC+THE7OxrmgsA9O7hGjDrfleNLRJJpBtnIzPYWgHD6BL6sxHwrLcV2GrOZuw
CKfZT4I4fE6con6kbxpvoNzKyidvm7fnYHxgStSkqQYefxXdiYrYGEbjuWt6+yauVcsLnNBsCQIr
i6DTLpJu9/G7r+acnhhBEbR8JNkoPMJMOx7StEYIU2jxPWpfxN66k79MB+dExWh1tLwbYnW/oF9p
lGoaq4+8TnihtK6E5c2LuG+/qncfv8wq6Ho30rLqf9tG1aiGllwzknKdnBHrGxvjMjwD7vXxMKfm
bHVqqFYcF8XAnAWXuR/78heY8Df/3hCr/YkDehtIQaQ+ml7l6X7ghhtp+/EQbyip3yK3d7O1Wm0R
EEfQ7LxG9b26qnbbCGlut/uKAaz5M5Lc6Mk5CF86kJAa5YmD980c4aOxlwPxty+VRWgbtgPvF4td
re+bwJuyG7lZHFgNxGtdbp0rw94I7aBokisZlQsWXJLP52bLM/sDJ4N5TwrY6J9sTb2bleXj//Zk
MqCjOB1ZQ6H1Ixtum/y5q798PPN/3BBwtNALBHjOsXc8hBp26sBOZ/0k7n12pnxzvglfbIsTh/wf
l+lvw6x2QzHFkRMmDFP8SvbFy/QkHabdx29yaojVTpDMstWyjCXUbcRmWaYYNfj/3hCrnYDGHNW/
dBnirLwQZ+qhOiSndsIy4e9W428ztdoJdaiXVo2YBudG7rj9RTa5oLrrH2WND6qX/JR//HvvtFr9
jXBkqc1Y/cWv+Vx60M7y3amPv1bQ+Gsd//ZOq3VsJUpYSjStHoNv5YW6K76ZN0Psjmd9vW0fwq/6
7LZP4Qnw16nlsA4ik2Ksw4gxp8mDN1/5Uuk59+bXf2/2lu312w7NS5FSR2L2hs24/2vRaYePh1g+
wPsFQWS0dDapTKzWNQi+OWuKRH206rNC+mLrX4xhdrXh+d8bZrW28REOkFNhmDLcOMYuTs7K0otO
apSulzdWFzQEoZ2ZYBeQnFudN61Vd2OdyvOz09hh7irR2N0Gtkrlg0ZGqG+LvKD+Qbwd7SXAQLmf
UBH6FSW1rngCqMX3z731gkEED0M6TfiJBvDqXJqGsdbiNlCe7SQFXi6P+XUtlZJv4A/mdtY8nog/
lln8/WMyHsxG6kzAKKhRrMNK8jkeJ3HCbwK7cd0N4iiFNRpY04ljfTkljsehVrCwxAjfqDKt2+H4
UNP209XguW9Uu0J73pE7+awrpNlWPKssmk8iggmRLYaiD05lCzPDt0v2t42QitCKRJ2W37QqMzAs
VnPZsyXQspYxQzGM2/JUaWK9wReAPnI8cCNQqsLJdrX1WoR45DnSou+NKkXnc5hE1yaciUvaJvY1
KlbFRZoHzomo+N33W/DHi8EYZEL0Z9b2NZmWyqNEe4c6oWpvqhGzUoAHqvfxqnz39ei6EwQzo5jE
QwBZbRKptGnoZkr+vZawwPNo9BVfnIWyuZulITtx47x/JRvWxYJEg8JDhWc1mF0CcQBYl30vzby7
qKGF3OZ4S5yYuHU4zGRRsVqSecDGRPerU0wO5qGRqDV9VRT606VkGpe9FSl7a9Jbv4/MKfZ0keCL
G2fl/cezuUY4UtHFwRzJApJqMjaSq+ND2pDTpJJCYX+tQq4Et0hGu/5ujXKnX+ZF2FE7t+vFFaXC
zia/p+aFTrZropktvSYpf+3EhL/VL442JzpgEPAWjXv4jKAsjp+HqzCg9auLh1aiuxJ7QdJY+c7o
2l7cZrOwrPO6zXXFNzS7bjxBq8VxZZ2V96VGAa98hR/YTRgjkp8nrWuGOZ0F10kbsznL1MYo/dxS
2j7zJkF7fD/pTayfgk2+23ykajBJSNr5B0zJ1aKpUgfIxJDoXydUpq4oodC26Cm9PupjoIzbwUiV
n/IgydUn8Ux8S4oTIGPZgzJsyTUOt2YFh7aZ2V8pl8Qe0KfARRDZOqOVrR2C2awudYzUDx+voOWD
HH8wNj1MLF6ZzJTK1PEHC9ShT+eyCb6GTWgIv0a6OoWq02jGnha3be3SAS3JQ5T1cr7FsDQPfHUo
JvPEsfB+D0F/AIGHLyBbEhHT48folzxMt4T01ZxFM191rSxqH4qzqR3CtnIQHamHqtgMg1FaGyHr
pXT78Ty8O5eYSoDJFk5Gb2jL1TzIcakbkawWD3OCFBpNyHgct0YVoB2ad6Y4dTK9G465hhXPCoMq
hSzOap/YoraA81jJQ4rnL7DVJke8XopLhAES5v3EMfFudrHfovZGiPWGcXxTV//tBhuSsRZG2Elf
wbNOt2mn4WqfavmuTMSAlqbZ+VMaj76eQ5j9eFrfH1AOUjwLOG/5H+qoq9005rIR1HpaP2hhLV3V
meNc6H3sXBVTZ3i8tH6uJZl6qwR6eKUr4S9VabPdx8/wbkNzpS1KcojUw5bHevV4bTlGluiSqAjH
uW1iVyrTfhN0S42V5ZSf6ZV4jgDibD4edT3n9BAX8fAFdk5rAzbR8aiGPiwxRWc81GWR3zSiK26H
bND7W1qU868BJTvTz4y5iq+CcA5O6Zi+G31pw5H6Mj7zjvHA8eh0YKukt4fxwSws+yJIo7z70ZSq
k3qRFteyC0x7zHZcUMOumCi+f/azU1fjbif6RDhuuaJWcx70YjQjM5oeBtIjxQtj1T7LE7tLzrQe
mJtbtOl0lYOH+RJXjXmW91P0QyuC8ZOm17BxFoNRwLbwnRZK+GpbS4YyOFNXyQ9V02LHQZhQ1rtB
bdP60Dp4SmEelJUn6qvL7/z9SEV8CggzmC2IyyDg1pzabsxAkwAJeMCYzPZbvXeu58p5sbNE8nuI
ryeOzvXyXrSuFq4lsbCFaspaODAxkKtvmrJ+QJOXyl/fDpdzE81byXGE6lalSvAfZs3Pj5f38gGP
XxI6xaIWiO3GYja42tciMbTSIph6QM280/xpNOJHQ5+07MRK+tM4bB6K6AxGj2a1kLNuQDw6cjQO
yl6KzmZkay0vU+v6lLDP+kTWFqb3ortLpMZBudaha0BiaWnaKQ8iGfGPUwJuGxqEboiG+WePhmUo
4nqaAho2hWuJG6eLcx0Yp/JAI7W40GbEsbtBD9zEYInKiRz7LcIMP9LeOYVIeL80gfYuSHcMK/hm
2uqrKRBW06ZT5Qfg2dY2T2sLZU1CDtvFA8W81zqAmh+vkz+MSINyEddZGuXEqccH0ZDkctL0sniw
wqTZBqbVbh0ldxASCsFNW9V8osH2bjeAcl/kTPmKaPwSFR+PJ3K5z6a8mx/iQk2x4qGwhK9U6Mns
kYPIZHNTFt3Tx+/4bo0iqCcjIYjutwWSd91Qw5QrD+06nx+SwpGuk1TTt1ozFSdWzR9HQYABogtq
egSLx28WCNATHaSEB0cZW39CEBVoYzieiAd59PXOplTAAoXv96Y3tW7WGX0+dxa446+BVEvteVBP
UKJM8J/Jj9GsokZ2w0RGX9PVYOo6sYsIBXoFc90b2dJ5hkv2cwriZtqbA8L/aCynITw69CrKxsME
XXV+0AyxpsR1Rmy9ntBfwvHAk0JzqB1XR/NVit1sNM3Z0+YhyK4brejiAA2/pjV3dRl2lLriRfXI
G6Y6NBI/gDo2jd5oWWV2LsoAfAI+thq1312DmCoAqBhRfJN6uw008QCCrAobNygMpKU8KP/9DOYv
1cve2HfQDAEDTYVaKaYbAn5ILGqTXWS4/aDV2YUTg4S7Smkp14OfZPFYJRujauzkHG/EsHiKYrUo
vuQVsJf4AIRcj3NvMOUA9OaEv7AI3VLB7xrliq7OKslFECkFBIdRVU+2I7Umli2DUVUHahtK/DjH
Kqx5NwxKcld3HsrQ7MiXqFjsM9mY5mvsgtsal7TcTn7JGiFHSa5Z9dJ1YEwdhU9IEfG2BoAbvQSR
meebCFSaso9hSFj8ppFveDZwgwRb0m8z/lWMbSJvqzAdBs+o5t580GanrlzNSNRsO0bFLN/YAsu5
C1WkRgRaTiu7RLipFuIRBygFwpJr6ZjTXbVKkMJVHDvYo/s0iSxpL4TW9nd6nYrsGad0KFPO6KTG
TVKDBXuWZUoto6fEmVLNnmzFulazSPICRwEcy17pziGvWFTqGG2CVBuMrSFAku0cJ5dkf1KbsflS
DlKT7yZi3XBXUpmfDqFJvOeXoxbEfp+HovEtWxK6NwQDesqd0PCUAw7mDF5dacA79aAv6zPILKb9
JbGlzn6agsmpZy/uEQ3ajFJaCC+qu9DYRZWchcAiTbvfEo/NiWfYDTS+dLbr3p343dioK/IoEs+J
QEZFrh4WgzW5qjnYSc1iB6q76SuzAv4Pl6KdbqRQkuYzelKivR76To2egT/rxm4IbKv9OvepBh9d
pOPgZinCOt9FDIp/A+aqy3KCumaBiFN+a+T7UK9i00X2OTTtjW6hEkXQVeja1jQhtV9KQEUNChNm
L9uY1TZ4N+Wunk5guFxcsHAx0hDKqO95BHs4jKStKSIkPa6O4IPH7K5opbl8rUj2E4B8hW7cTLZS
GbIXgVNSwIcOFrAdlh/gvmrWp8IrE8uYck9OlbqhH05UnKFSnmsRiPMZkNZVqYcWLM00CvrgW8Uj
AQCUgHAHhp+ia+78GKo8GL/r/TiixiKQQZhwjOEguIyTIBOHRkEG0PSKEouCBa0q58q9nYVAFXXb
igmDolzEs+HWltFxsyq5kJR934s6/5nrRhG1+0SNmQ9frUiJfs5KZ0ebPLSE8+Pj++LdnYjE8l8U
ItIx6qWrmIaXiYGSp9K9kja57Wpypmse/izjpZlGHDhyXkYnrsV1dEOXf9HRpP8MuY6lu7r4p1qb
hqqWsmeMciuEMijgJttOirTxBeqFcUoTaZ1+6EtcqDEY4FFgh29Z4W8JJ2acVMqQ6HpGw9JxvC4o
6/A1GbXcPk/qnjNHTWKrz/nwc9vsQtUYleeP5/jdC7/ZOaIvA+BmUZ9abrnfnsCw5BIbuDh9LIGH
PzqhFv6E7d3cqnoFbeDTY8FXoqxJpiMDcVjdzFoDYWJqrfixS2NrX5RYlflUptveDbMKc7KPR3s3
t6CHSKYpfGOiQLVttXpUfZJAiHfJozIUoLIdyIR3MODaG2Dn2Q7ig/pMmJtgcWClxePHY7+l67+H
/QsdANsi1FYWFgyAxONpjXRDgp6ZtY9TOAT3pRlTv9g2YixLGJpSrnebVECe92DpqC9FPYkxg49S
Yh7qqbM+Kre9FUjjiQLsW2vh+KkQvwRvunDHFjbwakoadONA99byQ7Q4ZkS70MhlKA+5TWRyw5k1
jum2nagxUNGJZ4uKYhzW9pNAoqvwqqZPm8JrAtxUmM4qt8WesmBuCh+oN2eMVg5y+tn9SE5MXR/i
FwrbFkTQ43nE8GhaVD3Vp7FRCnOHSWKi7ofSIRIiQgpPZRzvyjDEpiqRI1ExwgrUQZZF9dt2iCpW
YjQZ8lMWz7p2RQFeHf3A1ppyG41VhoXxIDgedqoqtbHiWhxB4kaUxqBta8OC5fLxOnq3htHTJ1hG
MW3xkOORjh9nrGRVtFhePTVNYG2UNBkhiRT9zoiVxlfxydgGs1F5o5TkJ7pU67N3kTRfSH+LxuAC
yFwV6/n4UlRyKzyRlhFvtjGCO7ulNoYkSCZpzz14weyTBQHGJJbmH3xtRADWGXrWDs2cEf8+WbOV
HGB9RQezcaQ7YLbxwezU9JOoFsZbDLc48zmLqH2sZhf1nBonvrEB510E4CrNPntAti2o/bYq1Npt
ZqOGb5gF+glRi3eHrk4eRI2PgiaTy348/qwD3dzlvB+fjAiU21kVO1J+GUb5HPtWHkMz+3gV/WFV
L/faotusIFANxO54vJw+WTb0Q/00xHGUfTUKfNf9prLz4lyehB6fUSZAXLUYDWKNLGvb0Q+BPEee
XUTJqUrF+5XFYbzUEKjCUEtey+RlSWaHST+ET+SIij8ZZnBotKva0jxBYWv/8au/n2lSDNS4qR8T
vDDi8ZuPgQqErpmcJwR5q69FOSg3cWl2KeHVLO4+HusdgokviW8p2GUqaQhBrd8sMPPWMbtaesra
XJBcWQZ0nchDz8KhIVqUaTbdFgT4GUa3nSxBNeuc9KGs6OpdlJokREsfSLWLlqawVujKtiQXkS+w
+AnTswzU2vTUgUI2voajPXz5+OHfTZTBLUXdG8Q1BungfI8nqhVQ1qxcVh7p41jhGeuherbJBsNz
BbKa5H92NCCOcCBQGHrrYixP89sxq2W13JhhZj4iX2U8wpgDUWZKxqaCtnJi8S9r++jOg9WBUxWF
ALScFoOO46EmY4K0FphIKIGTXdIw4UfIAO2ztJpxYW90N+ZTHrhv442Y9U9KtCNKQTUOFC3wVuqP
CEUcD98ZAIaSqLIfMZUG0DB3Tp5sU9GGpOBCdk6pQb7bXJCJOdWo4gPepBq4mthOk7BqUmXpxTY6
HPT6WfPiTogzpqDZVEken4DYrMdj1WD0Q5ua/jtV3DV2LIngzCKRrv7oVfPGtntxVuPeez8U2SOp
0Cmy77vRaEospXqovlhn4ydwPJllM7QJzYTxxWpl2u5zLUO0swon2qlWGZWbCZL/qVLguswDUgWh
Plrw9Go5RdeKF2nf1kOXzPKL4wT5DfJP+XkXo+7/8Yb4w5tRlkauiIMK3691HwA+V5TrdiG/SF3Q
P8BOQZvdaVK/mPQ4dVXplP3iervjwCIriCTg9wmri/9zPJMdhGRi0SB5gSUtu5UTppseE0a3j6v5
k5EEQ2GWqtFk4fohiFktSSpQzG2dti/5aNY7GW2GHdnIZUnkeDmNef/JJINcClVkmtJE/7JGyf/4
zYhe42pC0OfHOAwJRrh2uxW6SD2zMPNPXi5oM/G9mcmltE8ksVqOGJTpCZM7vjRWV0AEz+ZDJKni
IoSH+fDJ9cGHQgcLLgQXJ5HKKi4NStis2mx0L1PrpIgGNWe2wGoGYkkb7mthnrjKlsjn90MTASa2
F2geCtFcnutFj5MM8AQnGl+EVVpPOApj8KCM8gBztrPGfNNRs4IpD+rok36USD/BfkDTnp8lBgTv
dvz59KGUp9nOsxen4JZzidwCdyb99cYe2umJtfJu1zESfQXEiNFcXhbn8WC1WfUw04yJ88R09gLt
5V9W182PdhoYXztRnDq/3uGMjcVC0FiINItz1bu3o7YVpkoQSD8Q+rNHyP1pPh9QwkMEwrPTOsgb
z5qnpFQ3c92kw6HEAbj08ioqwsOEIHUvu33EYnTLzm4zv+2jOG9dQPp53J4Toiuqq8iRLHVunmtB
prgdLtgWiJo0ciSoTXVH50SvwrK//9z6XKAgi7UT8QNVE33taS83SpZNZi5+TYEy3SFXkO5TZ6o2
o2omz4aCD8PH463PL8im1CoIomkgQhtdh+5yV0qBWtXat6CAHwUiZHQh0ic7ZN+sU1nz+gbA8YQE
HjVpHAlAB6ytgIqIPaCTA/+Aptybr6WMyHLnikl0Uup3gurBVsyYmG7V2OA29PoI/OPoRhVXNXJF
bT/mqZdJUazFfgOcS7+YHb3uXI5fOz21pN9VHjDbWcgTZPhIpQDRWJ3s3JxhnwZl+tJhxjK8qhVM
NgR0+2SACEwRV0LYqJGT115IkNoRLm3FrYACScUxIWwVu5zrPjsVl6wOlIWUuZQclgmElMnZfLzT
jECXgqBU2rtCkkZf1XpnO6VtehiLvPOSJrIoboXO5uNFss573kaF64qxCqE/Ul2rUTNRx4GZGu0d
cjmpZ+RjBSDQqc4KlapHbQz9OQFEv61yGeUDVDLP4FmdwqSvzpjlGYApEXiCGmSHrNmvHfobRaA7
1V05JGXstXag4OTZTfbOQpn/qhURj/bxe/9hsinnIWYHVGhpoa5CXiC8QzkWSnWXdJN2k+PsvZP6
ZMRZymlRKuDImQNd3f1/DAogkpYbSAbqJ8dfWELfoWyzob7L4iQ/wI5NdzIl1EspyrHcXQr9UhEP
J77w6hh4m9zFd5BFBT8PUNTxoJVhl5Rd2uauSHKE1mh9ezADZ1+vMunEZf+n70g0gcwc+GWu4eVR
fktZ0liq6W6o9V1YSGZ+6KgZEDiVUS/dQY83rJ0CF7f6XPkL/QlON677BSsI+GkNW5y1WIz0O4q7
oYu1A9sr3beOTJskGJMTi2Z1yv011HLbMyKVL2f1/WTYluog58VdlEbiUnKUftMV4aloepWNvY2y
GEbw5ZZYRl6N0ioRp0tV5ndjMYWXXdG8zJk0fgHGFvrCQUwTUZF2V4ZxtQci+e3jJbpeLctsUhHW
IaJDYKXRfvwJY0lYcS/06E6anfiWa1jynGLuz4yI8O3jof4wmwtQcLnpF1SXvoosaC2NqWRkxZ3U
dxpto7G9VlMn+f7xKH+YzQXvQcEBRKuBXt7xC6HVE8hNJJV3iWLTNA7l2ouDwPQ1ZPM2fadX+37S
aUBXCzMaCvcpc+31nkCzCgl+tgQ7gitnfeunVTJoMDfbO2huCF8HJf1nWYvk1J80tfyWGyI4dRkv
O/q3yJQFtCA/SapRMgDCsAZAgtcok7BSu7t+kKTzcBCj2Ayz1PwE0IMdEdhh5SoP2u4FvYnhkNG7
eumcMHtRomb8kfIa0V+RyH++jP8lXoubv8Zu/vnf/PtLUU7oyYTt6l//eV2+5l/a+vW1vfxe/vfy
o//nrx7/4D8vo5e6aIpf7fpvHf0Qv/9f4/vf2+9H/7LJEZiebrvXerp7bbq0fRuAJ13+5v/rH/7H
69tvuZ/K13/87QUCerv8NhEV+d/+9UeHn//429sZ95+///5//eHV94yfu/+f/6NOoun13Y+8fm/a
f/xN1/9uUxfAOJLyNQH2wh4dXpc/UY2/I1rMhQxuQgMLvjRH8qJuQ35I/Tt9KLYmEFMkCylV/u0/
mqJb/kgz+H0GxsIoAiwXGynr/360o4/0fz/afyCVclNEedv842+rlUshCNgfdHYejoiV1tfxzrGc
rsGeWNM97uTnLhwu+tQ5zyqURcbhxCaFKn+8Zt8GIwJ4yzWYiHe+eV2jtkDAIPVTh52/ZHGJzTWe
ClHo0hKuclctR1W5DA0n/oUHQG7vslAb+o3SdPYe9rWU0SAjInYRYgrKW8muOuOQCBE3NypXYL7P
IwT9t8ac5NKhajJzPEe6u632pjVYl1qUVsV1wvF+YTRRK67ykH6/Pzj1WJ2HxiSq7ayraej3mS3w
dmhno9kqWHrUrhLX8yap1Dn3YewsP2QAKnDR/NGSXdu17Q1AEUvZ9lqSa2ddmeGSmeZVlu11cFqp
V6r9NWEyv6kl0SdOL7Py2UlssOpFMmtUQBur0lFjgqXlxl2j3cSFsGNa4IOBw189O6Vb8Qu8QU17
seWwlhWfirnc0waRQ+lyGEf5QDJZdEhvDDT2vFnWk2qXm6htXfRlhFyXn3Yk7248m0F7UJ08DrwM
UK3jor3X4erZKE69C2f62q4CXH30GsFHBAIZO5ZrNJ14GKZuzg9z0euPsYQ4mE7s/ANJvY2iSLfA
YUyfpjLWYLM0eqHaS5uBfM5VG9Sh0sXIB7wJvykJcr+UGLEHLR4N3UaXcsVLlab1u3AUrtkaV05p
3QkzLH0laB8cCcGuSRYFoG5YyqH6FHbWPTSJOynHy6qW1Osl5LwEr2q76ZzfdpbY9oEue5ncOB5L
/1BNtnGg+By4kUB6rpkd4SU8gxtH1VlkdmfOhAhaP6pbIvfEVbR2V2RV5klG5MWWdN2PA53/GWvl
Qd/ThEd+LRluVS08x/op8sNY2tptOngVkZ8P2sz2Kz52FgU/g6F19XqBDyjV2YCohjsGFF3nTL1U
R+NOz1XeTRXfw0Y9myxBOSgt/aQxex/P6Gyn5M1Wr4ybRQUpHrvSjxXpqle6LZCRu0kRVwmydqiI
tmfotrqB3QlXthrUSeL6UgoGf1SNy0YaCnfMp501TPt5yq+VpexbFuYFZgw3hhq+Up/2RFjXED76
LxoiV0Y+XeE1ErpZF3wFg3Mu68EeJbx505FMMX/BAY+ywJ+k9slOZbQgrMifVUBasjkvzwZkAB6x
p4LPMMWYH4RFESNv59pTbMl09SQj8WCf+GkePuq1gEzsdNe9De7DaiVgPLLsOyFYesn5qUhOgf3d
eGVFSNaERvPajOiniqnrfZtqNcwHv05nWoDK6KLMflkq2b2ZoFBhVM75oM4X+RzdFKqYXDD2Xj/L
V2OQCzebjIGBEh1UCLCroCzGbaAVmYsexINaOqkf2SigOHOzs9PONcz2iQe9UG1exWkphEoJojlh
cTNH4S98pO6CzJ5dxel3dWWe52n3ZGrjvtVAPek5EK7IaH6E6H0Bb9C6LZgZ3ZuKQPIBWxBnqgjs
8dJqmjluUDU/NMkiUQ3mQ6xHzUVbUqWfzPgGCR99h0PejZMF7RXuCJgqVvO+kwqAIaH1inXYNivs
4hylkDsSTXbiaA4bvKhnCh4FzNm6tr0iny/QaKxpHhfg5rTkl1j4M03vLHwGr1Xm/NzqyufA6YMN
1kkedLbXInJw4FVRzXYksFT07hHMkmiDRqNbo0uRRjCKGku9ptrOf2mj8yaUy12EFJqGCbU3WXaI
7JlzrTfKWThpBxEk53IMEClx2o3cB7cNPgHuDGuO9ZTdxkFco2tnDF5vpK2XaMYD2lwJf4aFSElA
6Ra0tbZWZX5TjB4f5MS+QdTP2rRlrm7iwrofK9M6YIG1r4zk0CBr7rWi2tPL39hDtQD7dFerTZRC
Ez0CUajMdwnXtFvo2eWIg9UugVdTF4m1V0Yar5n1c6jDws+HaScR0ru9JZKNFQIZ/V+EnceS6zrS
rZ+IEfRmSiNbKql81Z4wajs60IEkaJ7+/9R3cvt0RPfsuH0kgSCQuXIZK821mMPi1yaMuGvg3tng
ylFTTWOS9eYOFvbyoA+9E9moGY6N0jCkXPmm1FjImvpKf4f0mB8mb9qlWZfYFvMyu0yfhJc9urX8
1Tvs71YJLHJyJwn8PqmHu3ean+qRvhavtR7E5jB7oTuPOS29HDh3s0dmm8m6Si9x63xJuCSaR/Z6
mxj6LI3LIrYgMhCjkdVS4wk65RksrhL2XgfVUCkGNOiovEBbEpmmTlgG6tz24tR31hDJwPtrzbgF
hEZVcS9mJjog3xj9GNu7o99ojHMb/YxFaBsWdlodpnbJD2ZTPGVCfiEnvLS18YpO3SR5x9tLPMTn
aNswfiPD4M9Q1tpjQ7ENiVFcgJYuTY59Ygv2Gwln3flD/zPo8le0RfaftRZ67Lj91XOn9anqV7Ff
rGLH5fcTotjX2LUwOOp+PZaafkhNscRO2h3yqTGhmeKNKef22CCYJB05/bku2WHunb+qza3IVJ1/
KO28u6m6nM+G21l4t/sARsbd8jHlxpzoCsgtEhYLxUNq9OWt8aBETArx8DAvoXC7Z9NZrdgujMvW
ir91g11CMHVduKzWY1HxQtX2MEWkqMJr3eoR4pnDNSun6xQMcPIzQlRjHI0+kGnYUdcBl0gw91AG
03vKNCaCdSrCJne0sKnT9eTJDqJiII86hSvpocW5ZG+ETabDxfXKr2ZspmOnOwyDuyDR2w1XzfpJ
43hK0ZmGMw3+xawdM7aKyn7QrWqLzGUqQgUXKq7t8oDC9MRI/Imot4vvNS/MSq3EwFHqfvdhTJWb
9vMWrHACa11E2aaLF9/dvpxlMsNV2fu0FTXPUkfYnGl9jAHb9NRj6HW2Te3SDV0Qo7n7yngjQpQ2
04ML0shp7hICM9fa79kC1VuW9tFYimengKmYepQ8ga8Z78AHu2Z2ir3dtVqEIfIXNlrdDm6UtyPs
qcUikMfea6t1teS4H7ZlpGAh5kHp6bEarQSux9E2pyt8nO/ZXi7scPsBRoSK3VTsJqio+F4Ej1ON
FYG1+m1UjVwOdWVQMntQEys8I+ztbFQBBMtG/W51kYCAn0XhyNCi9XUr67rJ4FqOxWun7NjQxUXm
Ov6MgJVV0IeQObndWlePi00/bIVzY0bwNG7ob0z7c9mIl/OoLijkcmC03g8XoX+P+NFj1uW882tb
nAKXn2o233RvlGHhzedaGq8BG7E2dXmyJ1cBs89aPMmswP6tZisGUkVoob9w5SWiakvNx5YvsxxL
SWsZ2t0qpr0vly5/wqO15lrxNW+JlDs3f4rZhKeS5/i84mon6udMN6vlAil7NqKicuo8lpvjnLsC
Pv1eM1JMs1pQeu+AEElvvisQ64+5nMhrCle0hwpOcmBdhsnWKQkBaqJSDvxPbK9phquO1VDwP2D0
fyCF93k4rtM0zTCM7r6H/wCLcSdj+cANora+zw7wECbSm0330Kg8zaK1WBcgBScd/sdQ/l/WQf9f
G88HIzeHkoGIkEku05d/7786OaoJMgKhF8bdwNvsNLsI53LsO6IT/MoKUT3jRlyumEZGpVvz3Btq
Rp11DoaYyVH1AiiIYwAuVZ/V/TqcbaNBKVGPWbxVo4955qqB0FUwWc+5zlVdW5WHqm1tLPxcpKO/
TrLNuijT1HL777DMf64qnS1+Asg54Bv8x5i6b7zcE8qborGW4n1wIHkoXRzg9HML3+M3Pt2+8v9X
DsY/kf/7wwQU+RdjCwSWieu/r2mlbaOV6bNOmocSBSrFznqzesMmz2m5R/RIU61l2DoFb1KNy2kX
L6uvOffzRUTseSZE/30d7vDTvz9kwqXuDTsYOGP5f47XFICe0kypRxO7+Vx7sFqXatAuODYXN63r
tEvfeoTlajNShv/+0f/R3/8LdLhPQiwIJuAG/74WRD75U2B1YyS8OfupMr/juCDVMIsss+SpSzKU
/Pi/f+Y/4EVKybsVgYljHZRFyBf/+MzZXKTnpXYWT2I71d4Bs2wg1M//8SH/3Fwg6/dJCp78gKhI
cf/x5sA0xIzQw4rXeAl2It6O19qN90P484c6NTvio0PjiUuDgErdjCL/wKG/++9fgU/7J6KBaPJu
FIBkkpE0RMF/fAky9AqC3Ns0GvP+HFTta55SfnUVnYnltenLks8yBgA9LXl17fCe70aO3tovhsMq
oMBS5t3vZdw/+pFjDpr1cFq8/K+rYVidTaKKasjpHOwWiS5yy2NjYN5syfxj7LyKY97u9jZ+mx7G
bNvg7gZAA2dtX1rhnLzCvXU4BLt372StfRyleRhFN5CPIo9tb7V3KwpyUXHVGRXW7OCa6HEoER9I
1GLwihMvFtPzbbLST4LHcUKpX4D0fm1ICnzl47Lfpo/CnT+ks5wcwSo7q/pIp/kLZcWXrroPjCEQ
RjRnjdM1Lscy8TpaysXoj1Ane3yfg9dsNuM64xml+q4q3H1rL0fGJVdckb3z4Pu/SlPbbXh5R3MG
KrUh9A+VKF+MvIb/7+7QXu8Hzz/Vlo+NKr13oP+Y0/4lH93vok8f5io7rLP1XLSwyhXGBo47fNUG
xaElP1iV11ZhVg4Hfoc+dU/mwKnWnE8qNLrm7DGvV3Qi/MdahgVWN30oXIKrEs98+jHoFNreybVf
FfcreGrNJan+tHb7yjkdEHe97ediPqVYK0a8nbHWpm9whZFLdGOy5UMEA+45t8xPp8qjearft6A9
TbUtQhdNX0iqxM6DDJ53blim1bGVZqy64KtB85ptHCNl/2iu5cecFffa+ACVcIcS4rueA4UEqX22
ivlFAET3tZUwl/6hud7BHwLqVx4sIv7rMIjXPDNOtd0LRuhDtNkKnYjlt/dBbkMvUzZfbgGYk5Ug
Dy5lWuTp+QsF5ds8Dn0MItdHQmcXMS8yniYNRGEer6PVvGbTOu/6HmVkkUrxq2ktbyd14yEtoSuZ
zdmtp6TFqpOP0+s41YoHe/NOS7CpMK15xkght+ROT9tyf6/JtQ2binmI2B5Wp7CiyRqetMkaHxv0
NeAK5aPlD2ca4es9HDt219rfabl9Kt3uTGt6Cjbes2n1yl0XtGVoqM3bT5IECS0zi0NeV+u1arsH
VVb7NJ02AIpSjaE+I0RSdJjTQNFnbevRltqbDTp2tPtJewKc+VsKhTX9qH2MYvxBhLwXbdqKGgn2
6HHibUuKtvgag/HVrdM6WlZ3iQfWQve2PefBGK0ryjgMx6Ombh+0xo3GtLqyrnHT4meeu0YQuRsC
aHNF8dW3i4uWiLpPN1embqtMbFFcvCE9iHYz39cFEsC6Tq8BWib+dYpiXLUffsdl2AOzPUgspkk9
nbjsulHEYpx9KzTG6Tws/d/UdE5kEvaALm2e9Jj7h9hvXYIcvcAwfeA8i25ARtmQb/j0WGXkYXAD
tjngEpvan7bU+5PW5wdoKzNYhEMAR3DBpTeByPMK9yQRcGGhqW0aEb566Crnqrvq0Vmyr6Eyw8no
99JcDkbt7LuUShr7jhCv9I+tXR+LybimgbPD3+ZBtgUxnyN+6VpiahMqLSfSehxy8fNp1uo6rcXP
ujHwh9QPhbBvC2F40sfKfM2c0BBipwftvveNr2n7NnLjY9q68hSUoy33di20/GOQutqPs0d6ikV7
MEtM/BtChttZYgTVmRlfruiTyQv2Ru3+cbU5EDT8nb4TxuqFRVlsxxSt7pC48DO+vQbz9VRmc4QP
evMivMJ5nohUAxJm0QPOxszszoammqd+LDrcyItlvwbIw/qherfpDdn8a/UekPkXdsOyRI1plq9G
UPU3QOTfo2YcmfiiBw4wSpm1v+TVOGCBanHQYRbjfNyqNE1mOd6wO/IjY7H0v8sGSHLKxwmAMxXg
b4uvX9qKTgFPJlAGwi+c7G4sn2/bpSv0N8dUxrOul0MKrum9kfIzJeVgM24Ts3lDwSMCxJHZfPbl
PcPN8safuDX0p7LsVqBIHXmXyKo0wqvXjDMfudoqmn0vhqMbFOdG6XakjekYtj4kpy2lu1pn91Io
1SfY6j74s38bZ9OO7lq3GOL8EOV3s41sKk9NZtghtQAmxDOlbV7J93GwPntkHOEoSYJ1vMGMYDlp
J8vvH4dlflrV+GCTIz2Fnje2v8x1/G3Bu98bqWtEqtcAgWsCMDRcudLxK9BVi160EdpPkds+2swR
zFPBxwrXtv/S5647wUfCnD33ac+fa2MrgDpqUVzBquw/BlOH3WAMfZ6UvW2QBuA2DogiEzzia2xE
BfGwrTgjwx8U72aRXiVNg3bkaM0VaExg1PEgfBKxFIq2IspSe/lR5PavKdOd+hB4s/E4BvW0WzAS
iz2tTneZBmARl2rIh12hLwMS9arLL+AnLuJLVG34RT2tpIbv4HrQd5E90g4J73KRtAhcAepISr+u
20C2Wi/6x3oysjTufW2I8WbQwcpb/+cw1V5SKdE9L12dHrOifHBSihlLXx79XBXaUTkWEhXq7uBZ
UV+8jlomT9IU2wQhqKifYGawkUsjXsCtYh8q0AObEZcsuezsIb+tavH2vta+KwDtxcd00t9MLGX0
pkjKZXUitXZ7P9eqqC20+SN35LMRTG2UzxyAhZrdp76vRTQoL/jUxhxjd6tI7b8NcuZX8uLtNYFO
GNlLea3NNApKL7G7Xk8kkc1R2/vvfdsZocZ2jDzZdFEvl/IQmI2ngW+24oVSRISI0v1jjs/Pc1A3
+Zu+Tuv6GrR2pkKIwEekZctlLnqbSIO8j2hE051Z21kSgHTtmzKocDeSc+Sb6XIrjdnZV1swH+xg
qsaDg0XCnvahR3pZKg50w8aT3+J9Pqig65N0BCNdMvXQ+Mv8yVzMjZdtemGWuOGcRHhiq6fYWaZV
4L9y7l+lN/cnRON3YSwFXiSrfkbl5PoktbbgfZZ+rpzum6X5WvLgsZzMHbOvo8SoqtyWvZENXtx7
c7nrUfHq4OnSO+C24P9RTt48pNm2K70Gcaru6MtRTjLdZ+zL++2pNlTuphLnxeQQbTREwBsTsTMz
oj7Mh5THVSrktLPajnAyn9LKHVh5gdOq53S31lv3RHYPTw3kCIQj2GWpIGkL0R0ZiejhbIsWV4Tt
whuyRoExyUTrZyBtWX1z+9eHSSfKM+/9XdFW32PGw4FB6sS9Od8GUtxz37hPBLwwm6c/mes8u6Y2
0LrIk9mUD7N51zfb063yg1/IVLYYt6pwBZuJlTNmePDIldESQum+jKUF9EvuEk12Nl/0RmLDPgen
UuvQp+bjpff9W1ZpUbEN1QG3D3RLatkvdqGSJWOkxyyD27CQh4wAi1Cbtu3NN9I3O3PNiLHdFMpm
fhVp0yeW03LvNqIxGDtQQ+CrQn4Rhg0/ZoqwKrxXlNZcboeWIYx+LAtjTrreJi6lCJziNiGQZZZj
CaoBQlUqx79JkVoXj6xymFKov4Arx1M6EM/T1F5494NJxp76lRgd4ljBghtSrbSlh60pHe/IKjRh
YPdrNDTeYSZzKRITlHEp81xlIbOj30U5iL0GXHEdG+tJCHt5rBrfetFnsmP7xb91g6h3Dn7wP9x5
uKilRhkd5PvZ0ranvqFSzZzqDR+B99EpVvJQywnM1L56KaSPxugxL7HWUybBf7NZ/vDdcUhqfQwI
Ifa94dpOq/rbVH0Xc7J8laXyTqUP93rQ1WdTpTQLW1U81BnvUar368EBD9j1kmzJdKBknSEbx4NZ
lMi+W39XW9MW1iq7rSkBRQBij63eit9DVy9PZEp7seF1ifUvtCFtjyjU9hVnHlU2Y+h63DWl9r4R
wtwqyXJ3uyyYIjdDDV00gx+Vs9E9F8MWNaNIBn0Z6zBN83G/oDH/OcJhAMUkT68lkQ70ZnWPuVBl
ETvcekUkXDt7sfDOeYH4Mr+7kEK6fQYOP92U27ZV2I2NFi9EEyVbQzk/rWCFrs1lrscc9MxJuSzN
meC0uUwmFeypr7vDZhVPjC/DvB2u7tZfF1kmFbSbyWZWDayz11smW6T3rJEcgr+y8rspHJvxw541
Fc2LFwHj6We5pNpuNYouKttOi6Y1QxNaQo8z2w7zgs1MiBSv9xlh3we33CKOlm9lYDpU6ealNW38
3tsTyNIvRhl2woGYFBlR877LfT0DToaQY6DZoSMP80Xe0Gucp4Ed0KryRTQ4qDDprH1zC4MWarx0
msjsmKN5mXzsR1PeFjs4Q9Wvnm0xIDpoqB1STxxVP9+Emw3hvfXqGUX04VQRD1N3+kexjpyS+CIv
Sr+nrJIIJE3zuxfmm6OlzjOTdwoq7JO+PAOTGK+QKBibKuMp10hiTCdEEfzVarkfMqCwj0WxvWpr
0D4FGb4nRN75yez4bTiuTbrj9TkSCtZGhZl1O6I6ytBN857Z66LH4IwGuVd0bWWef+ot5WKgGkZF
TvlA+FmdTA419jxduPiwiHB6CAYN8V6mq6ydySw8DArzKUMknGose+/9lSbxqV4ZPHmLS+RB71AL
tVMWEYNzHpzmkaA4cy98RvFCn6O1GW/5Fpwdt62PBbVNmAc0RCRSbifRFWsC9ayEasZJ4cox+GMV
2g2Hq+8JkWHkYPRoDe6ZnCh5q1qwAeW9j1zBtBTWUTKFPorBOhkN4yXDynxeXvner8Qpjcxunm2/
vFXMmS4qq31A5Bmjjnl6UNrk7InHkuEMjGpGU7B5536W4N15d1pdLkh77TZu5XWIBtkIkhLN9YAp
1QvTDS20R3B4ipBd2rljttNL7amQznHSVP2JcCBDLdIqEjcsfi9+dzJnktnNRTjq6mXsJdyKbHgU
YvBflVMyFK+2LIaXUSSd0A3uhq3lCQ/vyzAtB/J83BMpuvRUA0mMEglMlDfpwWyLn/bWLL/b2cYi
oXGC01JtP3UC8k4YEEJ6K7/63gYG8rqv2pK3Te+aZMxc7ejVs0igPQ9xXXWvsG7+pAUxvRtnbNLU
1rdTYDbZ+aMRLYzGUWR6iV8ujPSGPtpwFsiH3gzNJbvhClZGGFFEzqhpO+xBHz0c0qI78mDa6sVf
CCoijSlWBJsuajoME/Oe3HHPFolskZP21b7nOAZ4vpYqbamwu+AKUPsDqQPpnbb/tk7GX+aNExzZ
9qib9i03lH1AOEaQlePu6X+1pJhkzzTMbaIFDcx+nsVtJVEvzrDROAR1zj1VMAi19P5nN4CaE5eg
YaaiPQ62fQOp7qOmq65DT8xNidA6dDTnJ5JlPsKzyf3CUDBCfveMMNwn2J0Lx5j0c1OrfSXyKcyp
AE/5bDS/hWjM/cgfUW75OSFXpHTwHnDM8C+iW16qHKy9R6QcTkP3aOKIEY1bgaDU7N76Xn9bA++W
1UuIR4rFF7nLqx1NRuigXw2nuE4dL7SmiyfG3j+ckVoocMpzZy1rNFvElsmpOOPrs1ihWwnJC3PP
7VqMq9NVvzMi8OLC0eK8sjp2DyVi3euQjwoLkFkFS7jKe5vjO1q0zsqmPie3deNGWSXMaJt/Fop0
fRjW7i3vxcvmQY/oS+0V5ftHa+cHVpGAGIe/WMVt6ZpPit9j0NPh0nsAJ8qlildoHOyRYIl7bKIi
YDRmHKOG+033omb5JlZgHm3on/D9pUzt5Lnss4ulz4epVPKArqbFS2u6palxxgTy4gcD9HXRhXJw
3u2hHiOpQcst9foDz0CQVnEtt/zNsxlfwUbe2e16XFLxbfvLW1nqezeAlFVY9acrRflOyI8bzkrf
5SzMA9OCAUivbkOXWzvMxvJhmZo1NIAZeeJ2edQd+1e/wFtHgr2zxuZWTB6fqz4dCtShrGgx6lIP
s4r0NRIJI820wdBAlBb8owN1dUnBXqcB+kyG+Y29fCvZHlZNUXngbLKbRaD4W8DZttNfVJe/9/n2
h5fbPtutwIgmT0WSpX1SDW0KQuY/VUK9eOzcwGDWPHuG2vlqPGAEenUXKkqNDLfQWTT6QGYK1F/M
82nsd6So3GgMEePeJZG+5t9Wu+6BmBBvMDFN6tGtPoO7+UlviTaeOYLslRGjGEs3sdy6T1bNZzs1
5bfIhgfIe2pPm7vrTD2P64bs1WZRt97t61AMZAVk6nn2nc8+gMsnSJnl7YrHJog3t96JBXyvLfiD
ZQBEhw0ZpTP6o1bAuJhtKX84i/wlciy46bA2TsVFi+wtA5IRlpmacd4442nmKEZIsaBxk/rNp/UO
rdShaUvT6+qIh1XHON6qLlkPPGXJCZMYffGf8ZZ5m5cZorWYvmpyTZmTWXvdTU9w+spQx9ElbA0K
+nTCYAWp9mO+qQBynvvtTwYa8YGPrdMuTfxpfrprncKRkOXQEf0YwVc4VcH8jpP4azvQtAZ9/YB0
qIgLvXq1VztlQzQHUbsyxqvKiZi+AovOl0zvH7vZf+xS66y3mhXnohCQ8tSvEUtbTKDIcmr0PQmH
nJeks5ptr46zvZFcOFBD5cyAVYqUV7RDE2+t/j7a3Oq5b1Kxm8WIA1YPVG6KWM2FF2o+DoNZR0cB
zdCiC8Z9CYRGD4bDosE1gQXyZG7tkggmSBfdal7WfsYwyM78Q2bQEFhI9Vkq00lSf+GdEhGK8G9o
/OOn3gOc2W3NgWbdsiAnGp2cwOfB5qYLK7PQTuuS/lYS8gP2OfXPpTa0izcSGT/pQWLM6fmuoQEA
bdZnI92AsYPp3MrAhe7UdtEy6ME5b4W1bzrc7GdZXIdSBx4juopsKs6Z1ZtehxQoAZM+DR5hZ+zw
J4uY73bXlN0a2oXrxutwt5XJfRh9Q6517zBlh1c3bYfbKvT0NmtGm3SymZaH1IVCYRjVZFFnTTOK
IfzVzhk+oD4n534EEKUvV7siKDh7KOPa/qfjTnZkMe97sPIg2MnWskNGrlsde0rKB+zInotF36K+
tr9F6a8HtfnpgZKPNl//bJb016C17rF3nDeSuooQNlYfGr74XdVZQaojgFPlzl9bBfNjy91btehr
bJjTO7SGjyJwVVhSQIT/75XpuiJhZPa7zjojMab+ihtLEekkVh4YyGd7Q1u8eBwWoMDV/CEyQ+Nt
5ee743iY8+VZ4v5zxK7CTFzL/BNURhkp06DDzsVZUxvntw/tCp9QMDWj/+jziqLPaxM988/Q4LdT
p2VvNj38DsohGuytSZgUwo7EwCuczKXc9/+iuICLDSkE5BQnBMmUtNnEvNsINo1sBTdGBMaxznlS
lcfhiJlcMoHowNKjnpNYC8aTbsMb9JyfU54+2vaM+1ZZeDGcKQePsbG7EHU1szArxhZOzpoZpw73
nUcNGCy2MgnCbSETI5GyqczIcyR3A2S8qGmyAbZGR67x3Ly57T30bBZCK2O+m6iI++wH8NasbyPX
LZjvGKNh1ntHFXWTyAGecmjI+yDJpS0nnBft0GlAnBFlRg/r645g58ZAx1oRcGR2j81GCLOTum2C
qA7ynmDuMbrWre+YWHHgHFXj7Tqsax4tlW67oPF7QjIKp8aAhhoI/W+oDFpbj4YwnrQ1Mev5xPjx
Q2nuz7qb2K5e20ddG7yZPenefvCigZ6L7A384Yppj3hcIdnG0xr0uAQU+A0H9mFpDIKfZo0yNrdx
aMDFLJehuVEGlkYK+KSZcHB73FI70Iz6y0mDPVA4cJMjLo1je/h1eU7oaeOx3mCpoeCB8D3vZRu8
Sos+pdrML21W72RKX5RLU+HSJgFYrBNhNKwXAbRr9pHm6lPNG20c0PtS+/rO2II3zxpeZvat101r
DPQOehskS8PbmVNOZsOPOlc6Y67GTtLZa/Bapc22fUKE0/Ydskoyqua4lullUvqvxTKf5WLgSJGa
QAxDGpMDm0XCUo8N/KLA2+KZKPKpw7LMaatnUQ+SkHLYlXzjv5BlH/UyH/YiVU/VPJsR3oB6vNWL
4CNFgijykG0+domQ0xAWS/BZ9W0RehzmyogtOLNpbzFwWwCeOnWz8h+1dU8vmDQMvvHDRHPJN/tg
3vyaDn/mlYaXninX6siWv7Jy5NYKTPI+ivzQevYngW3PuIEzdMusmOv5nAGeDuZwoqE8kEPxw9i2
pB1Ig90mIKSRoav/PPVlHnrjeKmQ2g5efl1ABtg1R1qWvdMVP7xt6FDlr81RLN5hdAxYmssxN+xj
7eX5HvnNy7bAexrM9oyfbrProV/RPW7QMoryj0izv51T/yV+9ZY69pV6/KMqxNkgyRAY23rPdAGv
1MN9Ge93qvZNg7TiVcb8gHcZ5F2HYs8257cSRxHqrzE0c2NHs3EOaoH4DZRT99rW3ZWz67MwoL5R
pW9X0y6mizGuwGu1Ul894twrzUr/7GAH+cIZxXS6mosqWm3jVHWSyfwIvbqwujq2Sw2Yf/Fl3Gje
JBKhje7fQZjZW5DJbFdtPQCdOY5RM+n1fCR5Ntqc1krMtXkzi22DL2tAk2PcS0x2Ms2618VWXaq4
QdsUE9jc7JXb6fG9ey/8PI3S1PuVZnP/0jYApOGUuyn2k84M4GR4U6I2J0E3wM8tOyty8+04SgXh
G4PVoolgxyyRlwHIiLlT5BPrPwBKJW9jfvC5W6+bZ3FEdLqxp6b7NQgvuPpW97nZTHOwoXwc84Gk
cG0coKb55U4fiRTKbf25yEwntlb3YYNmAAsCzwl4PjZmhVYnu5eid0so5TVvnj3jUQv92eq032ZX
+HHjQkwPBmhqi9O1j3mHdabmB3uo0Xt92VTi4egEpdb5JWmWHlGqvXpp/pR6FHFy+wWI6SRG22vJ
hgEgvzgD+Lu3P5aX/Z6gsccaPlzHNUcWUGbvpCocRdC9DJ1zmjtEtk57Pyb1+rvBjHGrhrO5oNEU
nE8hXPoi7MiYjwMR/KI2QQAyFIBFuv87E1r6s8SXCdze7Hddb/kAlrhDQaVzia1frQasD8c4TBH5
CtnYnOcqPwhdw3F0zR8QP/RhBh8a+WfPRN+tDvmIwqSlGYzI9fvUNO1tc7urvnpztGAL2dQTgfXS
dSKnXQwWy0u8jQGsTTZgiIpWxo5Jh7EFT1QJMZOVKSxy66UWeFOqRcWZ1nxkzfCrr2rKtZbRoPdQ
byStZBg5GohThT3epnYyE4/c5d0gMGPbuNUB3pF1l64MfYdRJ3XouexQeVjZiisbwa6JbssT/p9J
vjU7Y0zx6DAZ+XZbsO2GfjquvlUnPPdTueJMKlsA8jLFzF2VJ822PhCjufGgBeTGDtltsyZ10dby
Sxbj293t8jgOfgoeUWZRPjkkV6FbJiN6F4i8jcjMXqKpqXhTdHsn8YhMHNASZn42V2oK32BS/Vk3
ps+t3Nhq/G/aMOXnxb4hZDTb9RY2aemdy1HbdVND4MWapS+Gj7spOptPyDRTRM19KwmTnCs3hdVj
L7/1SftYh4lvPDlQSBmzhGtqefSGRb5nNWRJ9EL5udj6n1xa44utGoQMzcChXJkbI/m7n+tCbd+w
vjq2sxiXBbBjtSAi7/lW5Jn1bKIBwM1/+D/uzmS5cWRL06/CXVWZNfNiIEBwU2bBQTMVClGhjMwN
DZIQAIiJxESAZW3Wm3qIWtfqLmpXy9rlm/ST9AdSyCRIhqQQ3W5kpywzLCQxHA7348fP8J//aNw2
pK8HMUCrQQGXdT+15/cgz6+0VWWFJNjdkXGfBFXpfIy76vU8sugLbsYFEQxyTmU2JNx57keOAthr
caG3V9DY0ihzmGXeXXepfPICPRi6PV85pXMCaJalR6AEbFGFd89CH+c+caY0lsznEjC6Nk2MTkFj
KhAU8k72JXu/6p24c7qWjA05Trof6QNPIcuytO0p/J1ySQsM2jMQXYU4WLv0nSraJWVeNlRBvJcD
zwtihUpQSfPGpR7xqHBVUDUD0SrNwekt6d4VCgHKUeFRfXJBtr8H7ZsWpgOIwnoqh0YlR+5RDuUM
MYdKs6t0IVBOI3muj2Qdr2lEVfsMaSj1bLQyoLT4mNP/3cozbJv2Yo76XqQMeuVq3TIZdTWMOwpt
PA5k0sPMwI2azSw6i8/Ce8rlUQsBFrw0pHA3y6zAr3hKqVjWzkq5s4p/pk34wCcheE9wlNW3s7T6
065Ko0O19Eriz5Ry9sOF3FbPigA6PxoqSE+dTFXI4sywzKOE9O80j4LgqnCMPL4gMcTGyHbZ+wXG
UeZV6PmKQcG6PyzkdFY+LpU8Nx4LwCf3kCvCDNvhJDAt6CLOVjZG6m2+lOnUrKwCb6zKebeEK9eP
TgtKLcqxBOdWZ2hgroen+tJWFyMQwSqAHHsBZMPAX/IGMmyt0kST8/RUmXaz+CTPHGN2xu1Jl/Y5
rXanJ16sl92bquVM7xJ2ICP7BavPhR4RfGc0mPqozv6yZyzbX2aJO5f6lA3huzpeqksEGxyCcO1k
FcEauCInPHRB2I864MY8EBvzKdYZbV5O7dIH0j9NlvJdpzvtuSMKPOTVae6Hbbog5knmjud6t+2c
97JlAnaIMsDgiZiMU5w6xGZAGc30DBPXWWZzlWisF+bTC1LrHh2F/eUi/qhRNxVMkrauY1yRLy4+
RQGZ6YukA+p+6C+o/r2wO/R9HC+71MkRGyHhQZUvgREvVtsS9JVSoY1o1Zs/EsUKl5hcxlwaO3kX
q16SvBlxa8lTpFtZL7UvqR0vy5FKj2oZBCAJ4E9K3PZDwHSz5Ylh6zEJUSeRgVMsZGWYVdjRCylL
nBg8jA+7MBFJSMn7RidXutR54GsoH2UQ7fmt7q902jbS7GZ6QroYsGs2N6LuVRd37nwFGjcesJQK
rn8xL/NhGwScQY6Lov6PbojtfuUpXZ2xYhoqR1K4Us61Nh0hrle6zyWCWgcc3ZOjfHlGK2jgo1Ke
EFxtO6AB+m40RX0AI3QmHW9FGEby9PnnMLYdjZSZv4rGC2luXM7A9zy1y3nGvanZ0RmJheUViP3x
jIbPRp9bENRJ3s7TT8EcekDI+MI5+USthM64HXUwFzwAbYT62gD67WRFKQax64t8HuQUxk3t2UmQ
hD5p0CptaRQul6JP5Llf0BdmNgQfEWIQ0f3czZFFOXgAMSI/uDMulr6ar+GY2FbtYUdNtc79XMul
+ARPrTcfQ0EL36dU5n4MVJ/VuQlQZVUYcv5VDZNVeBq64LwHS6kAqjYD0KueG4mu/NzWqGTou6su
NR7OsgCoYydGNjsHVYoDP1MCH2TfLIVOfG64VDZkeru41XTnznMLwLmFsmyXy74yXSrzi1APll9t
nutdh4RNCLdBvS2P4k6UT3GLSVdRndm5S4h3LEBqeVo6UuZle0VxhBsTudA6zmO3WBh6P6QNZT8L
ZcMMPH9+U+S95EbrtInqOMqMrBwxLGJMhV1+7s4KjnIv8VLlYzFjOgMSXf65Nlsa+nA266SPkUKP
s35cZL4yzoH6nXX8gEKdlU4fW7yCIL3AbPDIyCQSyrMiuL7InNhbYrKpALgwntvJAJw8+deOq7C+
AEhQnTK4Kuoc1qh3eoNchWUgg1NIwim5j7gCtZfTgl40i+XimtpmVCSplc9pmlD1oiqJPkogoV+c
uSUsvIMeHEJgbY20fadRNGQPZ6qqnk3VwLlKCfreRBIlUHDcB92BDAhhcZJ2A/lOKXtZzmQllzKV
tn+eTJflJHMi+YaQBgHz+YJo5SCW4Is0fHdun0dQs2fAKxdph0gVYbZTPYMgn3pQO/8IMCv6AtgW
FUJkKYHSftWB+F6VVk46XC1t9CN+1HQ+gERItag+UZ2hGlMnmLqenA9n07LdI0QBnBuG+dkVcZ8w
PplDAXcVuysj7fd6ZXQeyHr+Rc8NYOzwB3APxQXB5SiKuHAjg30qIn35a6xHs2CgdwIjwhvRtGWf
qrxk7JS69ADOCet/3o6IYXQc+yP4Gv5ZBy1BtUshRYAxsY+d/gIepq8BuGPoyiktH0yXcCf3jZlr
wBC+IqY5Qr0U8YkbUj7WLymrnFX1fzk9FUKskQvJCNpASDgNdBxJ2qa/muW/JLMCKK+xLG4odTaM
IZa+f0/K0C9HSzkB7Sm1gYuS57U7116mo8NhTO9Mh/MkMr5KyTy9znuUjGEAz8FEwVN+Qj+qNKSo
IjB+yaNifgcEKhu7NI96iBcIwoAKBWQpUHyKVV070SdJqAP4BABIGV+nNMzpyu18AWHHZ0MFC+LG
wN9yhhKKncwL7Py3PZr2AEZIuv7d1EmuOqmfpCN8caz1JC3uwrR0vvSSBdEuqRt0QJp4jh+aiaSE
n4q2JD1ocCJe+XkWPLi6vCBsp1G23fZk3Kl0NSf642fBLdkT0HZSe64OQTZJUd+bd/LzJIv1ry7k
1eOylLBKqEBWTojC+fdAU2Gt9DTHZmdWQHMCKZfU4VIutEnmL5L2WYdUyzVRmHykLGk5PJRUZ3mL
v3uX0rEAZdVZAmROtXJ2V8LJZWW5b2b0CRnpROJWo1V+i9lv3yjcRp8M8obe5awbAw4v3B5l3E6P
QtxYjwcLMqMgTKpK3e7CuVk4UXalRlFv6PndWRcgVTu9XtH8Ebi5IzuPrt2bghvpJNFnKFhwMFdg
ewak+jwKgHMqbCV5FX8CJmE88dr2p446BWCU2lH7Spsn0meY2dzHCMRJm7I6eEJPctLCpPmIStOV
lNN57hqEzbEG2u6JYxPbBU4oIdoz+tDNBwpthdpDPy71ABTLKr6e4VbEoxU46OLUJ7zBgVoXTayM
LM9OVbWkC4UcyDeKvkIusfaQe7koQx2AaEBfNsMn5VAmNNe5aKeh9pUEffujbPszgvpSTvh7/e9y
t0fyloKQxRA0xeoSdFfv18xN5UdpRUnakPDc/NZxsl5MgbwaE0QBc3TutSV0hlsEaBif5jCUMIIS
PVWnKnCbpAugP5ktuHwibmgwRxofk6rz5NthBB5TKbVzRSK7v0xygofgHcFdweDVt6cFBrdDFypG
J1YA6j2SNaAos5n3EAOqGWryTLuUFjpaN+9AcdZ3CIxdhIu2gdUKYuuxKHM1OUkzzQ8HATUDFu7F
dBxReTzsukV5ItGfZDiDwmGA2UAqsLsi5NgvJLjA+lDhVI44NvOCOGk4Ow16Sp706SqthyPqMv2H
ZYj3DlOOQ11ROU26J3JELfqoR9D7K0BlRe+rtqzfLznIqDLZXyzh8+p25gMcBaeYJFC4kcJTIUsi
1kONCNydufKUrhcrTVcO/WDmQDE5wBpgRFwRu9/104Lg65SirBCuf+5O7Gc9NkKKFH1WJJUJbvFX
YzoGK94eSnQiGoSwG9/EklvOZn1w0VQhMDdoBrwgoq4smNlh77NuwDZGlXlnokQkTous0O4dHbKa
qmdDIPVneHRfOnIRUtjYMUAu6anzyUmK1TUIK+XTcqXT+05KwwqxTvWo+0kHJzvtwz686Ix6bRsT
KS4d51M3o7/9hZoGq5NsEc+/+OSM7p1el7ICN/4cR6CUY2PhPcmrhc1tDIqaCK8+JgeAxe5KYFap
GosV/rVOqe6Cenr/JIRTgViZlCMuYelzflZTfLt+FJER7NN5NLuVgzK+mMcd95os56MM80c2kGy6
VI7sHNaN+0jxSn1E0QYbCpMP94gXp0rnTOo57Xi0uf2XbgbWmpJMjpYLwH0475TFzSpznPnAmMZI
eE6cJb/s2EgpPUDoITfqruveetVVMw6TdqKeBEhK3IdxgDDzegAi4ZyIiOpcIAezKClu9IWNyaVC
NQVAPdO4pJZKxE86RcHB97wecknhvCwN6HfqtNMBuCzpwatkBZQ9JY6aJJUnqU4jlrEOF7M3Tkuj
oFuK3NEutQxeZEplchbImy4YhLJPLqhlWhbemRr7i94IBhENWMYqwzNW0mXunc2dgs9vtABJmal+
YcAkYOMgeYtiAIbVo95zrcAoM+iWGpEo+loMpukSxFzmdCBM12jLzMOAyAKIiSIeSTdOb7Xk0JHC
yQZGmEUd6QwMJ3h68AptyO/ByjjYaSvNw5eAFRgTyifQVXYGVP8S3R8Ya4MwQflIn4N05c0vCRGo
wQ34tB78bhmIxAH1sYp3YmvdTu+s5+hV6xm9wkMuOainq2mI8ipXnAuQzr533w7cRTIg9kvD+wR0
D1INTtPqxdyn/QIsBwwheap3B1mKIUUv8OlKGoQOftWA3nHsZCnN/fBqXhby7CzzeXY/hhHeGbbb
UfwzMqQT2ITc2x4VfpERmZrGoFAgzgN7rnR69iRNYEgGmJzaF3OXLpp9WU8k6qwh/07PF4pS+qSM
wEX3V6tQa586sksteh9goJJ+1vBAjBFmEUWE2UIHKdVtV+b7rJv795s9jAnEJyd+YnvZWR56ktZf
8OlogL/aeyRLmaunRILICUtqAqWNq/kZWsVIjYHkSBIglqygMMh3pppxMqMN8HApUb/+CX9h2j3V
C1eiOGEZBI+qTpATnV+WAV0USkKu2jKV7uww7iwmBeic6QWePeLXiQvyMICivPtE7SHyLpGXcBh0
vSmoodlS+QjOYurjJzoQcxBc9BMyhB51/L2sCHtnSSGrv2LlG1+8xXQ0M9pgqFzKayo0LzTet22a
b2pLO7y3XaXgCvGv82WHQg8Vt4dQRL9XBvatTQukBZVmKWil9KsS936hfBCNqGlc1iepVPy8Ltt7
JopqcCA9fouo6i4K+G+Xe6rBV/VNhqrGp06tqGKBSnaHqmaz/fTn2VXkVK/RWG19dLRLcrUh3Hpm
uVpzOt1F7/tQzRlVzWh/oDcSY3Wok24QY61HWpNyvTSCb8LdlT3BnaX2ftIkleOvdrGW+aKA0o9C
+/nXtBz8SYJOgZpv4kfV1+aBW0u0P/d9OrD3fealN7DWG7MmB+soR66Bpv7UAxQGCnXzihUt1vYa
KD9pNHGjjQpXx/pr88A/0xrIFOceJQcd6ScqxGVJ5wpff+2sgcoaVFRlMp76+gvKQh74J1qDqmHQ
cUug/6RXJIIwZDT2X/mJPkGweEN7+fz1Z3t1ReHUHvvutN3iACAC66+mGjB+UlSohzu69rwCG3F7
0+6/4UO/K9UBbvvTWp26VrJFLfjqB2pluj/AsxKpNAXOCVQFjY/eQTy4GXyjUKrv//Vxm4dwLeJb
v6xFfv2k53/+/Ir7D288q36v+odnrhWb8aNTrn9RPk90Q2nYN53YdBskiNUR/2Mee2yJv2//S8MO
ynmcJfU41ZpUHV+OHfXUXJktWCfdeT1WNbIsoSaPHfo8NpuLUFE3HD1oEpuWX4+znquIxWWui8ag
Fen6sXO9iOKnnSVQBCwBhVimm9bTWy+BKmDYK+vBDJvcnbIqQMI+ggVoTFZH2R+7tJ8wvOJ6mPUS
9AQcsYmZPbmtD7H54ELPuZljNTjNvOpvK63xvvM7gfW1Oaoi4JB9Dt3UelrPuTUK3NhMrYaOgP/0
+Kn/DONqq2+GXj3UelE0AYvyixVYDelQKlL3Y6XjOmohdP+UtHwzfKqHq+YMA3b97fs38jRi2NYk
e3hyExTnY+Mo0otchFq+y8KH1nlSzb+xnZWRR/ctAWv04SFrjbOkIZHPowtYo3+7HU1Gt/ej4f9u
VcJjxSzYrvwT65Y6Gt1+aKqkk+OGxu+1zTl0Wf9uyO5f4U1n5vt/v6UCsK7gr6mv/20DAl/1D3nF
/sC5CfnBnu3R/Fz0aJnhK59p2DIbJ3nrSf8YY+bDVyS8ISRQ1+9u0/Mrb9mxLxkyH0J092O6M6wM
39GR4yY7+hWS5ONGHEHeNbfqMdbXDDnevcP3fa9/XZFUtz4E1u7CAngxjhz7Q4ZGMv2ddehKxpEL
ManYsw/NmZY3vT3b4/vW42N1Epoz1mno16FVSge3FRLvqp1cvQm12v6+Z9xgLtjR7lPoz0snLpX/
8Q9pJKjtPSX7g9McNfwmMx2ZMXcEUadBIT0tqs5fiiwbtKV86eZ864P6ps8ZwnbfvfIrnnT0KekI
3o/IK0WUu6v3jvcaW0k0j1IzaG4VSlzrEbXVdIn2KCpcB3si/J6HmSBNrYd62tXJ66oqdO+IQxdp
oBcLmbX617VMvONBAzN2Hx4QwNa1lTpWvHfhGh21R3SJNktVq0mFBgnqq4/9cbdUpZvfckdtrdT/
D3eQb6MszXrdK2kQYNR+CG0Mue1B95Tk1jK98fT3ozRZmmFj2KrfioW+SssDgvrWca2wGVFQiPEd
PWgGHPXJrQeq1lUVMOzAMRtG9/6F+f3remvNswcfdRd9bXFOW3Bs29H2xDsvHcs3LvLQCqJHPCge
8/rzBEjggNxHTM6+8R4ChAWe1SiOuEc2AlLtqwb34rHiMmAAjIvWxiQMf1+jeuT1c166at64DQNz
brXurfipYXm9eDm/ceThzH3AkmlIvL5nzX6/dI7sct7wAqsW28cu92iRmWmE3vNbpxkuRUOn6ALE
ZERNQNwctisLmHdKoey8qa67Ak7nHcf+1ATD1VgIY8/6/P7tOzUfmofQELB9p87ONbBvg79jpnuC
QMj/+C0b/PbfqdV6+qfzPHLjxqkDFXL88JdWWDY27YBj9v1rceU+7FoFVFIcP9srDF0qGuuBKq1G
q6D62/df4cx3ZxWqTlvHaomx+WTaZvK4Ew19PZRCOIJM+Et++tgsozRtisOL1u8btfDY9M1lQwfT
7VzESvg7gwo4xWMu0sfHpjCIiO+NzQzt6zbzOXLV8+l4gahG3vWoZRHX3DhaVfp3kTVlQhcgxtcu
Jn798usjJ+LKWI/avC/krlY/5v1HeXMft/tukphZPdx61vvBkO9XbLe//T0DtNQwCwH01c95/7Rv
8UyeGooYbNbxw06s8tGxfH8n8SAJmPFz3GkvBqlULd2OPSkTK7Rss5FLVKrmr0ePS244NltXVhQ2
DooiC7CCJlGwF98TkVedZDupSkIdxy/FXdT00ug7fvygk9/+M2oBQPvt7y3kuXUT//Zf4aPbjNPS
MfP4B5GEcXdCeYoq4MDcmeFqV0ED3zh+wp/tvQPeESDQdLXy3NBsnZhJ4yZUOgJ0KZgJd8emVzQB
izwiDkMmpmESKCIu2F/3fBClalN8rNb41Q0ezIdlU2OISJVvdOj++e4KsLn6bty6w5hrKFHi9ccv
x4eH0mrsXVepOrxU3V66PVKG8oGcxu5V++PisPI6TfRXjMSCEWkaVCL2OnyKuDFroakMKQG2wzoX
1pyrLECv9C3fdrNge7IisEIQUrKw6wvtzIpXlh3lqNzGUwQoWyZv7oDI9nOku8fodU+xT+MuEimN
6aoCpju0wsCMG6gTEfCQ85hlaAJDRPgwoyTdTTFWLW+OvRgGK+vRaa6tCB+GutHdRah6DR072xMz
jqxDyJUX84JvjBycgCh8bNyQFXD42Cmfug+EtXfwZD0BO3dKf+0wscp6ipVi6wkwgE+tGHhTc1gR
60Dr8ebqinA6afGJHdZQDdzd9ZK835k9y0J0TmMRZBFe4fnjnnIAN3/8fM9T02/OVhawChdWvCNg
AMGPn+wFCXHCf01o3rr5+rGH7cpM8x1pEOGiXLmpk+2aJrKIzOPEj3LT252ygDW+ctHrqRWCjmum
dilmPH4Hr7LCCkh2xXY91jo+1RGg4seQ8LMmjXE1AWptHIXmbqhVwBEh3Jw2JyvCXfsGXEQW4VWB
EFuaTV0h4mqmuG/H6pFFAElvwLNlO3E0uSfggNwS6tpxNhQR2a7qRAOnaMiEIgsQ4Mlaa8Zu2IyS
iPA6JvOdihLQSPUBfP8dOslN/8GMn+qRKhWhKAIuu8nSempeHooIJ2mydNPVBqTVnLIAafvsVUU7
DeMSvF79mPev8ecNQP/SDe2nqOk2ishW3ldwFeRuALyonux6G4Vk6gAzV0HyuCnQIryaiRXvRv1E
gA+AzFsVRmi8U3OiySIqbzbQ3bH5aD3tenoyQSkBl9UlPUDzxmr3emSfRWAHfvv3Sv0fcs0oIKZM
mNbNtBKkQkLtvP64Hxhaq3Dif8HI2kFQPF2A60P9LQ3043Zig/3+C25FbFdeTjP6RvHp0YGGfuS7
O86PCK3Uj00InurpVcpfRJatKnFp3IYiMDCDyI92EVyagJUdPWYmMeTtNdBfPTmvxzVPYit8dCr4
3Q6WS4SVf2L63jc1cq9+lW8d+9cnfwpx644MvwiZf2MMbgK8JAS4Wk9w7VaKCO7dmLFpZzt+jyHA
Fb6x4qw5WwGmM0Rou5NVRJyQe+ytVUYIanvGlB/U335LHn7cNYDr9Je8kL/aIDip8GxakgI8jQ+4
MA+mO2sOLEDQP8QU0zb9WgGSTt2v7ZtPVuLUMrj2LwQsxBgFRX6nMayICTvZ7qYJiI7TEyxsZqRV
AXOlBOAhemrumYh46CR2W1cUbDfUiAh/E7OgeamICFaeUc3Ruqz+mHy43RYHeGfrb7+l+F6/CM9J
L4fWDpBHFmHQMXJz62QREK8Lc95UDbIIooDLMrZpOL1zMkBUHL/AG7eY/lHNYgKIyI4fe4NeOTC2
AMG4hPsEaty9JRFwrq/MZv0NnvXxa0HgwYz2jogI+5nQO8VwO7IsAoVF8P3JzZvIUFkXcNdVIPJy
90yLKLu5tuZNTKjcFbB1lXFLYvFQ9EU2hIzv7Zkqsogc9g1uIETAREaTWoDX178QV4KYqDlHbTRG
lgVIx51jurvJDqWiBjs2fXlnztz9lQaaJmJoF3x2Pc7GxhIxY8CblVm4q+YUERrp8+rBOrAcIrKM
966V4mc21kOEqvsIQ0KUt85Til/nrb+1aGtCD53s+WRuP07WFEnABjw/8DKDktwBL/m3Vv1X99BD
ux0R6cnJnDpWvzykbyAHEGH7jN2nJ2LtIzNJtxdtw9P27XOGFnkTjcLzqk0c14N0IGTVfv/rhhZn
+6GEhOEeeNVHft1UXN8qJhsUu/7//T//kXhmabZO45IiK2ZwRp1gYNa71tCHUGzoqgj//86ldrdN
DVqz8Kqr9Hpqxe95rAKj6MEzvVrck78NXZOeOilv9YlacLOZeuhqEHoLeOgw8p4iFvDO9HAj3aDh
lfS6FQ+HgM27NDMXMuF6jdaBqYoVE6Lo+mfvdyJuzLbvth8B4rWTJKvH23qGgHAj+WP7wMgCdNCV
OU+dHbNmszSvXlw/MLC05sP56+UXBoRlm2VYIlTXKei9PUSnCBjG2Cro+NCQSxGx9QnZ9rR1U9VK
WWvY87gqLIS6d/tJyuv5r9eV+nMGfrJHlKNUDMzHKtTfWREOEDpxK7wEK3nrXfg7SU09243akWCm
MV5y3zfj/8ADvH7/Yw/w9vwr/Q3l6/aPRhWzSs0423hW/Zv6hy/VOgOMd1dNP0SEbERY3a3bHaYz
EX71yG9NTD/fTXp1XxK3N1pep9BOWAHu9ba07XOzZX9QY71xYKJ8TxU51va4XM/1t++/m69Z4HXu
qB5qfT5ePHpvnPINqrpprcivA7gPSecLMiuQpBAyiI1OqEV+UHEyPx8aFOUfuu7PwJP8Ic4eGkIm
IFwIt6BLXm59ofTN+IGq1m2hEHA8oI3KXL95OkSELKrZcpybp+NV6+z126+iTYGRGjFuDC0ipDww
SxCah3xMEQGAwY50iOCIGEYBJaFNPksR7nY97mFSJBHxTsy7XatRBHgXZf+E0ZU1q6dFsBicwVHt
bp89WYT7eoEc7+yfLILheGzGVbHwLrWFCNosYutpUjECNOIk8oukjG+9nigwSqPKwGjY54oIluON
fX7p0vBxrU2vrdxtahARwbHNU66yx2buQRGBpbwDqOI+mU/r6d9FDzCAbsujoogINBNd3azPALmM
kkPKUBFRYrlZqHuX+jfcpgrIWdHgbbTCXnBeBLEQfZlSN3Fa925suweVPPTN9Xq+33b7PHnxCQIu
7D5lJTusVvSnO37mA2xZ8nH1QJXNKSRYNjGbVpHSFeCJTCpnewQ7MHDxrHmMRRSTbqQTEyZ1fvu7
bwXl9qrQm7v+9v1ysn6BsckTmnUFVWsTAQGyzQtsboHWP2/qTP+lnnW1tSrsr6+6Kj/O8lfWHM/H
mv0vuAg/in78EKG1iFodMAtfaS58IAOjUytAYKWn6yDvDYMg5Kvy9eP2/RBT9l9QCjaxNXoImEHU
cOhEqJY+5dS7fqIIjVVhnaODN6cI0M0gqsyNf760iFyF9r8cMjxEmAFrbE/VvgHdWKGgDz1HRPHn
IIrqw9i4njQBLvCJO2t4IiIAHScUuFXNVp6eCdjXRUfuY7yPNHsxRPtGQ/8ZiF61Z9xDsomIcz2P
vwZbVZtd2Ze/t2mogIRPjU0RgcrG82wk9/cp/t8RYbQoZnyW0PU7jB+HWH9+/bPGS8DRU1/w7zdL
Lsk4PmBT1SOtI48iuMcGTgxkg6DNgRtKFsGtcm0tWwPTP1DJJqK879rdIYkUUdx3b4bEppvJVxHG
8TVknM1RRZzZaoF/tYijN5lmqLSrheX9Ynfjpo84NQcvFxpMCHiAOSeKWr3CPve0LCafTrf7ep7r
U9MTcBy5pBLy3IdxdiJyGBs/4czyicb9r9aHBG88gapzE2KoTizxULAigyx0GnYKfT/ql33/rt9F
HoUhjVWjtaOIccHh1cOs/VgRyN27jOrynckKkMyf2V53E3I5oVN1E4xOG5L6Pd6/zHtGpiICnTKo
YJRVuK4+tPVEqwXX8C67XRqN0KOTlFhHE8H30Mh7t8bQEsStjxmoMOzFg2Zct0LiSPTkMnB/qo6x
vXqO31rMH+j4HGjec6zjs/021Ru/nGne/vRoOwktMKF3qHPQP/YtNwmmdR6xfsl6Ai/l0+nsTdiw
oVREwJxvs2QH862IyCrc/fY/MJyWVi3uGx346n10SAL+MYneQy2e6m35x+R8D737VtPfxmRqwXnT
758BOdUWHOot1Rj4+ZC+ELba6260Pe8/xxk/1Njqr/eWh/po/cnecls0Dojs823w6ONk/uv/AwAA
//8=</cx:binary>
              </cx:geoCache>
            </cx:geography>
          </cx:layoutPr>
        </cx:series>
      </cx:plotAreaRegion>
    </cx:plotArea>
    <cx:legend pos="r" align="min" overlay="0"/>
  </cx:chart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'Q11'!$Q$7:$Q$106</cx:f>
        <cx:nf>'Q11'!$Q$6</cx:nf>
        <cx:lvl ptCount="100" name="region_name">
          <cx:pt idx="0">USA</cx:pt>
          <cx:pt idx="1">UK</cx:pt>
          <cx:pt idx="2">France</cx:pt>
          <cx:pt idx="3">Germany</cx:pt>
          <cx:pt idx="4">Italy</cx:pt>
          <cx:pt idx="5">Canada</cx:pt>
          <cx:pt idx="6">Sweden</cx:pt>
          <cx:pt idx="7">Japan</cx:pt>
          <cx:pt idx="8">Australia</cx:pt>
          <cx:pt idx="9">Hungary</cx:pt>
          <cx:pt idx="10">Poland</cx:pt>
          <cx:pt idx="11">Soviet Union</cx:pt>
          <cx:pt idx="12">Netherlands</cx:pt>
          <cx:pt idx="13">Switzerland</cx:pt>
          <cx:pt idx="14">Russia</cx:pt>
          <cx:pt idx="15">Finland</cx:pt>
          <cx:pt idx="16">Spain</cx:pt>
          <cx:pt idx="17">China</cx:pt>
          <cx:pt idx="18">Austria</cx:pt>
          <cx:pt idx="19">Norway</cx:pt>
          <cx:pt idx="20">Czechoslovakia</cx:pt>
          <cx:pt idx="21">South Korea</cx:pt>
          <cx:pt idx="22">Romania</cx:pt>
          <cx:pt idx="23">West Germany</cx:pt>
          <cx:pt idx="24">Brazil</cx:pt>
          <cx:pt idx="25">Denmark</cx:pt>
          <cx:pt idx="26">Bulgaria</cx:pt>
          <cx:pt idx="27">Belgium</cx:pt>
          <cx:pt idx="28">East Germany</cx:pt>
          <cx:pt idx="29">Argentina</cx:pt>
          <cx:pt idx="30">Ukraine</cx:pt>
          <cx:pt idx="31">Mexico</cx:pt>
          <cx:pt idx="32">Yugoslavia</cx:pt>
          <cx:pt idx="33">Cuba</cx:pt>
          <cx:pt idx="34">New Zealand</cx:pt>
          <cx:pt idx="35">Greece</cx:pt>
          <cx:pt idx="36">Czech Republic</cx:pt>
          <cx:pt idx="37">Belarus</cx:pt>
          <cx:pt idx="38">Unified Team</cx:pt>
          <cx:pt idx="39">South Africa</cx:pt>
          <cx:pt idx="40">Kazakhstan</cx:pt>
          <cx:pt idx="41">Portugal</cx:pt>
          <cx:pt idx="42">Egypt</cx:pt>
          <cx:pt idx="43">India</cx:pt>
          <cx:pt idx="44">Ireland</cx:pt>
          <cx:pt idx="45">Turkey</cx:pt>
          <cx:pt idx="46">Slovenia</cx:pt>
          <cx:pt idx="47">Slovakia</cx:pt>
          <cx:pt idx="48">Taiwan</cx:pt>
          <cx:pt idx="49">Colombia</cx:pt>
          <cx:pt idx="50">Luxembourg</cx:pt>
          <cx:pt idx="51">Latvia</cx:pt>
          <cx:pt idx="52">Puerto Rico</cx:pt>
          <cx:pt idx="53">Croatia</cx:pt>
          <cx:pt idx="54">Venezuela</cx:pt>
          <cx:pt idx="55">Estonia</cx:pt>
          <cx:pt idx="56">Nigeria</cx:pt>
          <cx:pt idx="57">Jamaica</cx:pt>
          <cx:pt idx="58">Chile</cx:pt>
          <cx:pt idx="59">North Korea</cx:pt>
          <cx:pt idx="60">Kenya</cx:pt>
          <cx:pt idx="61">Iran</cx:pt>
          <cx:pt idx="62">Thailand</cx:pt>
          <cx:pt idx="63">Hong Kong</cx:pt>
          <cx:pt idx="64">Israel</cx:pt>
          <cx:pt idx="65">Lithuania</cx:pt>
          <cx:pt idx="66">Philippines</cx:pt>
          <cx:pt idx="67">Iceland</cx:pt>
          <cx:pt idx="68">Tunisia</cx:pt>
          <cx:pt idx="69">Algeria</cx:pt>
          <cx:pt idx="70">Mongolia</cx:pt>
          <cx:pt idx="71">Uruguay</cx:pt>
          <cx:pt idx="72">Morocco</cx:pt>
          <cx:pt idx="73">Malaysia</cx:pt>
          <cx:pt idx="74">Uzbekistan</cx:pt>
          <cx:pt idx="75">Pakistan</cx:pt>
          <cx:pt idx="76">Peru</cx:pt>
          <cx:pt idx="77">Serbia</cx:pt>
          <cx:pt idx="78">Serbia and Montenegro</cx:pt>
          <cx:pt idx="79">Guatemala</cx:pt>
          <cx:pt idx="80">Indonesia</cx:pt>
          <cx:pt idx="81">Senegal</cx:pt>
          <cx:pt idx="82">Trinidad and Tobago</cx:pt>
          <cx:pt idx="83">Bahamas</cx:pt>
          <cx:pt idx="84">Liechtenstein</cx:pt>
          <cx:pt idx="85">Ethiopia</cx:pt>
          <cx:pt idx="86">Ghana</cx:pt>
          <cx:pt idx="87">Singapore</cx:pt>
          <cx:pt idx="88">Azerbaijan</cx:pt>
          <cx:pt idx="89">Zimbabwe</cx:pt>
          <cx:pt idx="90">Georgia</cx:pt>
          <cx:pt idx="91">Cameroon</cx:pt>
          <cx:pt idx="92">Virgin Islands</cx:pt>
          <cx:pt idx="93">Ecuador</cx:pt>
          <cx:pt idx="94">Lebanon</cx:pt>
          <cx:pt idx="95">Angola</cx:pt>
          <cx:pt idx="96">Moldova</cx:pt>
          <cx:pt idx="97">Dominican Republic</cx:pt>
          <cx:pt idx="98">Costa Rica</cx:pt>
          <cx:pt idx="99">Kuwait</cx:pt>
        </cx:lvl>
      </cx:strDim>
      <cx:numDim type="colorVal">
        <cx:f>'Q11'!$R$7:$R$106</cx:f>
        <cx:nf>'Q11'!$R$6</cx:nf>
        <cx:lvl ptCount="100" formatCode="General" name="total_medals">
          <cx:pt idx="0">18127</cx:pt>
          <cx:pt idx="1">11536</cx:pt>
          <cx:pt idx="2">11475</cx:pt>
          <cx:pt idx="3">10496</cx:pt>
          <cx:pt idx="4">10355</cx:pt>
          <cx:pt idx="5">9540</cx:pt>
          <cx:pt idx="6">8335</cx:pt>
          <cx:pt idx="7">8331</cx:pt>
          <cx:pt idx="8">7584</cx:pt>
          <cx:pt idx="9">6514</cx:pt>
          <cx:pt idx="10">6209</cx:pt>
          <cx:pt idx="11">6171</cx:pt>
          <cx:pt idx="12">5880</cx:pt>
          <cx:pt idx="13">5832</cx:pt>
          <cx:pt idx="14">5563</cx:pt>
          <cx:pt idx="15">5473</cx:pt>
          <cx:pt idx="16">5312</cx:pt>
          <cx:pt idx="17">5133</cx:pt>
          <cx:pt idx="18">5016</cx:pt>
          <cx:pt idx="19">4969</cx:pt>
          <cx:pt idx="20">4516</cx:pt>
          <cx:pt idx="21">4418</cx:pt>
          <cx:pt idx="22">4358</cx:pt>
          <cx:pt idx="23">3814</cx:pt>
          <cx:pt idx="24">3797</cx:pt>
          <cx:pt idx="25">3572</cx:pt>
          <cx:pt idx="26">3508</cx:pt>
          <cx:pt idx="27">3256</cx:pt>
          <cx:pt idx="28">3078</cx:pt>
          <cx:pt idx="29">3073</cx:pt>
          <cx:pt idx="30">2705</cx:pt>
          <cx:pt idx="31">2683</cx:pt>
          <cx:pt idx="32">2642</cx:pt>
          <cx:pt idx="33">2491</cx:pt>
          <cx:pt idx="34">2346</cx:pt>
          <cx:pt idx="35">2222</cx:pt>
          <cx:pt idx="36">2076</cx:pt>
          <cx:pt idx="37">1939</cx:pt>
          <cx:pt idx="38">1927</cx:pt>
          <cx:pt idx="39">1645</cx:pt>
          <cx:pt idx="40">1516</cx:pt>
          <cx:pt idx="41">1478</cx:pt>
          <cx:pt idx="42">1445</cx:pt>
          <cx:pt idx="43">1263</cx:pt>
          <cx:pt idx="44">1229</cx:pt>
          <cx:pt idx="45">1210</cx:pt>
          <cx:pt idx="46">1174</cx:pt>
          <cx:pt idx="47">1137</cx:pt>
          <cx:pt idx="48">1082</cx:pt>
          <cx:pt idx="49">1032</cx:pt>
          <cx:pt idx="50">975</cx:pt>
          <cx:pt idx="51">942</cx:pt>
          <cx:pt idx="52">924</cx:pt>
          <cx:pt idx="53">918</cx:pt>
          <cx:pt idx="54">917</cx:pt>
          <cx:pt idx="55">892</cx:pt>
          <cx:pt idx="56">882</cx:pt>
          <cx:pt idx="57">863</cx:pt>
          <cx:pt idx="58">841</cx:pt>
          <cx:pt idx="59">805</cx:pt>
          <cx:pt idx="60">739</cx:pt>
          <cx:pt idx="61">728</cx:pt>
          <cx:pt idx="62">714</cx:pt>
          <cx:pt idx="63">683</cx:pt>
          <cx:pt idx="64">671</cx:pt>
          <cx:pt idx="65">658</cx:pt>
          <cx:pt idx="66">631</cx:pt>
          <cx:pt idx="67">627</cx:pt>
          <cx:pt idx="68">561</cx:pt>
          <cx:pt idx="69">555</cx:pt>
          <cx:pt idx="70">554</cx:pt>
          <cx:pt idx="71">544</cx:pt>
          <cx:pt idx="72">542</cx:pt>
          <cx:pt idx="73">536</cx:pt>
          <cx:pt idx="74">527</cx:pt>
          <cx:pt idx="75">519</cx:pt>
          <cx:pt idx="76">502</cx:pt>
          <cx:pt idx="77">483</cx:pt>
          <cx:pt idx="78">459</cx:pt>
          <cx:pt idx="79">424</cx:pt>
          <cx:pt idx="80">402</cx:pt>
          <cx:pt idx="81">378</cx:pt>
          <cx:pt idx="82">377</cx:pt>
          <cx:pt idx="83">376</cx:pt>
          <cx:pt idx="84">368</cx:pt>
          <cx:pt idx="85">360</cx:pt>
          <cx:pt idx="86">354</cx:pt>
          <cx:pt idx="87">342</cx:pt>
          <cx:pt idx="88">322</cx:pt>
          <cx:pt idx="89">311</cx:pt>
          <cx:pt idx="90">310</cx:pt>
          <cx:pt idx="91">307</cx:pt>
          <cx:pt idx="92">290</cx:pt>
          <cx:pt idx="93">274</cx:pt>
          <cx:pt idx="94">271</cx:pt>
          <cx:pt idx="95">267</cx:pt>
          <cx:pt idx="96">264</cx:pt>
          <cx:pt idx="97">263</cx:pt>
          <cx:pt idx="98">263</cx:pt>
          <cx:pt idx="99">256</cx:pt>
        </cx:lvl>
      </cx:numDim>
    </cx:data>
    <cx:data id="1">
      <cx:strDim type="cat">
        <cx:f>'Q11'!$Q$7:$Q$106</cx:f>
        <cx:nf>'Q11'!$Q$6</cx:nf>
        <cx:lvl ptCount="100" name="region_name">
          <cx:pt idx="0">USA</cx:pt>
          <cx:pt idx="1">UK</cx:pt>
          <cx:pt idx="2">France</cx:pt>
          <cx:pt idx="3">Germany</cx:pt>
          <cx:pt idx="4">Italy</cx:pt>
          <cx:pt idx="5">Canada</cx:pt>
          <cx:pt idx="6">Sweden</cx:pt>
          <cx:pt idx="7">Japan</cx:pt>
          <cx:pt idx="8">Australia</cx:pt>
          <cx:pt idx="9">Hungary</cx:pt>
          <cx:pt idx="10">Poland</cx:pt>
          <cx:pt idx="11">Soviet Union</cx:pt>
          <cx:pt idx="12">Netherlands</cx:pt>
          <cx:pt idx="13">Switzerland</cx:pt>
          <cx:pt idx="14">Russia</cx:pt>
          <cx:pt idx="15">Finland</cx:pt>
          <cx:pt idx="16">Spain</cx:pt>
          <cx:pt idx="17">China</cx:pt>
          <cx:pt idx="18">Austria</cx:pt>
          <cx:pt idx="19">Norway</cx:pt>
          <cx:pt idx="20">Czechoslovakia</cx:pt>
          <cx:pt idx="21">South Korea</cx:pt>
          <cx:pt idx="22">Romania</cx:pt>
          <cx:pt idx="23">West Germany</cx:pt>
          <cx:pt idx="24">Brazil</cx:pt>
          <cx:pt idx="25">Denmark</cx:pt>
          <cx:pt idx="26">Bulgaria</cx:pt>
          <cx:pt idx="27">Belgium</cx:pt>
          <cx:pt idx="28">East Germany</cx:pt>
          <cx:pt idx="29">Argentina</cx:pt>
          <cx:pt idx="30">Ukraine</cx:pt>
          <cx:pt idx="31">Mexico</cx:pt>
          <cx:pt idx="32">Yugoslavia</cx:pt>
          <cx:pt idx="33">Cuba</cx:pt>
          <cx:pt idx="34">New Zealand</cx:pt>
          <cx:pt idx="35">Greece</cx:pt>
          <cx:pt idx="36">Czech Republic</cx:pt>
          <cx:pt idx="37">Belarus</cx:pt>
          <cx:pt idx="38">Unified Team</cx:pt>
          <cx:pt idx="39">South Africa</cx:pt>
          <cx:pt idx="40">Kazakhstan</cx:pt>
          <cx:pt idx="41">Portugal</cx:pt>
          <cx:pt idx="42">Egypt</cx:pt>
          <cx:pt idx="43">India</cx:pt>
          <cx:pt idx="44">Ireland</cx:pt>
          <cx:pt idx="45">Turkey</cx:pt>
          <cx:pt idx="46">Slovenia</cx:pt>
          <cx:pt idx="47">Slovakia</cx:pt>
          <cx:pt idx="48">Taiwan</cx:pt>
          <cx:pt idx="49">Colombia</cx:pt>
          <cx:pt idx="50">Luxembourg</cx:pt>
          <cx:pt idx="51">Latvia</cx:pt>
          <cx:pt idx="52">Puerto Rico</cx:pt>
          <cx:pt idx="53">Croatia</cx:pt>
          <cx:pt idx="54">Venezuela</cx:pt>
          <cx:pt idx="55">Estonia</cx:pt>
          <cx:pt idx="56">Nigeria</cx:pt>
          <cx:pt idx="57">Jamaica</cx:pt>
          <cx:pt idx="58">Chile</cx:pt>
          <cx:pt idx="59">North Korea</cx:pt>
          <cx:pt idx="60">Kenya</cx:pt>
          <cx:pt idx="61">Iran</cx:pt>
          <cx:pt idx="62">Thailand</cx:pt>
          <cx:pt idx="63">Hong Kong</cx:pt>
          <cx:pt idx="64">Israel</cx:pt>
          <cx:pt idx="65">Lithuania</cx:pt>
          <cx:pt idx="66">Philippines</cx:pt>
          <cx:pt idx="67">Iceland</cx:pt>
          <cx:pt idx="68">Tunisia</cx:pt>
          <cx:pt idx="69">Algeria</cx:pt>
          <cx:pt idx="70">Mongolia</cx:pt>
          <cx:pt idx="71">Uruguay</cx:pt>
          <cx:pt idx="72">Morocco</cx:pt>
          <cx:pt idx="73">Malaysia</cx:pt>
          <cx:pt idx="74">Uzbekistan</cx:pt>
          <cx:pt idx="75">Pakistan</cx:pt>
          <cx:pt idx="76">Peru</cx:pt>
          <cx:pt idx="77">Serbia</cx:pt>
          <cx:pt idx="78">Serbia and Montenegro</cx:pt>
          <cx:pt idx="79">Guatemala</cx:pt>
          <cx:pt idx="80">Indonesia</cx:pt>
          <cx:pt idx="81">Senegal</cx:pt>
          <cx:pt idx="82">Trinidad and Tobago</cx:pt>
          <cx:pt idx="83">Bahamas</cx:pt>
          <cx:pt idx="84">Liechtenstein</cx:pt>
          <cx:pt idx="85">Ethiopia</cx:pt>
          <cx:pt idx="86">Ghana</cx:pt>
          <cx:pt idx="87">Singapore</cx:pt>
          <cx:pt idx="88">Azerbaijan</cx:pt>
          <cx:pt idx="89">Zimbabwe</cx:pt>
          <cx:pt idx="90">Georgia</cx:pt>
          <cx:pt idx="91">Cameroon</cx:pt>
          <cx:pt idx="92">Virgin Islands</cx:pt>
          <cx:pt idx="93">Ecuador</cx:pt>
          <cx:pt idx="94">Lebanon</cx:pt>
          <cx:pt idx="95">Angola</cx:pt>
          <cx:pt idx="96">Moldova</cx:pt>
          <cx:pt idx="97">Dominican Republic</cx:pt>
          <cx:pt idx="98">Costa Rica</cx:pt>
          <cx:pt idx="99">Kuwait</cx:pt>
        </cx:lvl>
      </cx:strDim>
      <cx:numDim type="colorVal">
        <cx:f>'Q11'!$S$7:$S$106</cx:f>
        <cx:nf>'Q11'!$S$6</cx:nf>
        <cx:lvl ptCount="100" formatCode="General" name="gold_medals">
          <cx:pt idx="0">2533</cx:pt>
          <cx:pt idx="1">658</cx:pt>
          <cx:pt idx="2">492</cx:pt>
          <cx:pt idx="3">843</cx:pt>
          <cx:pt idx="4">568</cx:pt>
          <cx:pt idx="5">461</cx:pt>
          <cx:pt idx="6">477</cx:pt>
          <cx:pt idx="7">248</cx:pt>
          <cx:pt idx="8">348</cx:pt>
          <cx:pt idx="9">434</cx:pt>
          <cx:pt idx="10">117</cx:pt>
          <cx:pt idx="11">1135</cx:pt>
          <cx:pt idx="12">280</cx:pt>
          <cx:pt idx="13">170</cx:pt>
          <cx:pt idx="14">466</cx:pt>
          <cx:pt idx="15">198</cx:pt>
          <cx:pt idx="16">111</cx:pt>
          <cx:pt idx="17">350</cx:pt>
          <cx:pt idx="18">113</cx:pt>
          <cx:pt idx="19">378</cx:pt>
          <cx:pt idx="20">91</cx:pt>
          <cx:pt idx="21">224</cx:pt>
          <cx:pt idx="22">163</cx:pt>
          <cx:pt idx="23">213</cx:pt>
          <cx:pt idx="24">109</cx:pt>
          <cx:pt idx="25">179</cx:pt>
          <cx:pt idx="26">56</cx:pt>
          <cx:pt idx="27">78</cx:pt>
          <cx:pt idx="28">451</cx:pt>
          <cx:pt idx="29">91</cx:pt>
          <cx:pt idx="30">63</cx:pt>
          <cx:pt idx="31">30</cx:pt>
          <cx:pt idx="32">136</cx:pt>
          <cx:pt idx="33">164</cx:pt>
          <cx:pt idx="34">92</cx:pt>
          <cx:pt idx="35">34</cx:pt>
          <cx:pt idx="36">46</cx:pt>
          <cx:pt idx="37">46</cx:pt>
          <cx:pt idx="38">233</cx:pt>
          <cx:pt idx="39">33</cx:pt>
          <cx:pt idx="40">23</cx:pt>
          <cx:pt idx="41">4</cx:pt>
          <cx:pt idx="42">7</cx:pt>
          <cx:pt idx="43">119</cx:pt>
          <cx:pt idx="44">11</cx:pt>
          <cx:pt idx="45">34</cx:pt>
          <cx:pt idx="46">9</cx:pt>
          <cx:pt idx="47">18</cx:pt>
          <cx:pt idx="48">4</cx:pt>
          <cx:pt idx="49">5</cx:pt>
          <cx:pt idx="50">4</cx:pt>
          <cx:pt idx="51">6</cx:pt>
          <cx:pt idx="52">1</cx:pt>
          <cx:pt idx="53">62</cx:pt>
          <cx:pt idx="54">2</cx:pt>
          <cx:pt idx="55">16</cx:pt>
          <cx:pt idx="56">23</cx:pt>
          <cx:pt idx="57">38</cx:pt>
          <cx:pt idx="58">3</cx:pt>
          <cx:pt idx="59">16</cx:pt>
          <cx:pt idx="60">34</cx:pt>
          <cx:pt idx="61">18</cx:pt>
          <cx:pt idx="62">9</cx:pt>
          <cx:pt idx="63">1</cx:pt>
          <cx:pt idx="64">1</cx:pt>
          <cx:pt idx="65">13</cx:pt>
          <cx:pt idx="66">0</cx:pt>
          <cx:pt idx="67">0</cx:pt>
          <cx:pt idx="68">3</cx:pt>
          <cx:pt idx="69">5</cx:pt>
          <cx:pt idx="70">2</cx:pt>
          <cx:pt idx="71">31</cx:pt>
          <cx:pt idx="72">6</cx:pt>
          <cx:pt idx="73">0</cx:pt>
          <cx:pt idx="74">16</cx:pt>
          <cx:pt idx="75">45</cx:pt>
          <cx:pt idx="76">1</cx:pt>
          <cx:pt idx="77">19</cx:pt>
          <cx:pt idx="78">23</cx:pt>
          <cx:pt idx="79">0</cx:pt>
          <cx:pt idx="80">11</cx:pt>
          <cx:pt idx="81">0</cx:pt>
          <cx:pt idx="82">7</cx:pt>
          <cx:pt idx="83">14</cx:pt>
          <cx:pt idx="84">2</cx:pt>
          <cx:pt idx="85">22</cx:pt>
          <cx:pt idx="86">0</cx:pt>
          <cx:pt idx="87">1</cx:pt>
          <cx:pt idx="88">9</cx:pt>
          <cx:pt idx="89">16</cx:pt>
          <cx:pt idx="90">9</cx:pt>
          <cx:pt idx="91">20</cx:pt>
          <cx:pt idx="92">0</cx:pt>
          <cx:pt idx="93">1</cx:pt>
          <cx:pt idx="94">0</cx:pt>
          <cx:pt idx="95">0</cx:pt>
          <cx:pt idx="96">4</cx:pt>
          <cx:pt idx="97">3</cx:pt>
          <cx:pt idx="98">1</cx:pt>
          <cx:pt idx="99">1</cx:pt>
        </cx:lvl>
      </cx:numDim>
    </cx:data>
    <cx:data id="2">
      <cx:strDim type="cat">
        <cx:f>'Q11'!$Q$7:$Q$106</cx:f>
        <cx:nf>'Q11'!$Q$6</cx:nf>
        <cx:lvl ptCount="100" name="region_name">
          <cx:pt idx="0">USA</cx:pt>
          <cx:pt idx="1">UK</cx:pt>
          <cx:pt idx="2">France</cx:pt>
          <cx:pt idx="3">Germany</cx:pt>
          <cx:pt idx="4">Italy</cx:pt>
          <cx:pt idx="5">Canada</cx:pt>
          <cx:pt idx="6">Sweden</cx:pt>
          <cx:pt idx="7">Japan</cx:pt>
          <cx:pt idx="8">Australia</cx:pt>
          <cx:pt idx="9">Hungary</cx:pt>
          <cx:pt idx="10">Poland</cx:pt>
          <cx:pt idx="11">Soviet Union</cx:pt>
          <cx:pt idx="12">Netherlands</cx:pt>
          <cx:pt idx="13">Switzerland</cx:pt>
          <cx:pt idx="14">Russia</cx:pt>
          <cx:pt idx="15">Finland</cx:pt>
          <cx:pt idx="16">Spain</cx:pt>
          <cx:pt idx="17">China</cx:pt>
          <cx:pt idx="18">Austria</cx:pt>
          <cx:pt idx="19">Norway</cx:pt>
          <cx:pt idx="20">Czechoslovakia</cx:pt>
          <cx:pt idx="21">South Korea</cx:pt>
          <cx:pt idx="22">Romania</cx:pt>
          <cx:pt idx="23">West Germany</cx:pt>
          <cx:pt idx="24">Brazil</cx:pt>
          <cx:pt idx="25">Denmark</cx:pt>
          <cx:pt idx="26">Bulgaria</cx:pt>
          <cx:pt idx="27">Belgium</cx:pt>
          <cx:pt idx="28">East Germany</cx:pt>
          <cx:pt idx="29">Argentina</cx:pt>
          <cx:pt idx="30">Ukraine</cx:pt>
          <cx:pt idx="31">Mexico</cx:pt>
          <cx:pt idx="32">Yugoslavia</cx:pt>
          <cx:pt idx="33">Cuba</cx:pt>
          <cx:pt idx="34">New Zealand</cx:pt>
          <cx:pt idx="35">Greece</cx:pt>
          <cx:pt idx="36">Czech Republic</cx:pt>
          <cx:pt idx="37">Belarus</cx:pt>
          <cx:pt idx="38">Unified Team</cx:pt>
          <cx:pt idx="39">South Africa</cx:pt>
          <cx:pt idx="40">Kazakhstan</cx:pt>
          <cx:pt idx="41">Portugal</cx:pt>
          <cx:pt idx="42">Egypt</cx:pt>
          <cx:pt idx="43">India</cx:pt>
          <cx:pt idx="44">Ireland</cx:pt>
          <cx:pt idx="45">Turkey</cx:pt>
          <cx:pt idx="46">Slovenia</cx:pt>
          <cx:pt idx="47">Slovakia</cx:pt>
          <cx:pt idx="48">Taiwan</cx:pt>
          <cx:pt idx="49">Colombia</cx:pt>
          <cx:pt idx="50">Luxembourg</cx:pt>
          <cx:pt idx="51">Latvia</cx:pt>
          <cx:pt idx="52">Puerto Rico</cx:pt>
          <cx:pt idx="53">Croatia</cx:pt>
          <cx:pt idx="54">Venezuela</cx:pt>
          <cx:pt idx="55">Estonia</cx:pt>
          <cx:pt idx="56">Nigeria</cx:pt>
          <cx:pt idx="57">Jamaica</cx:pt>
          <cx:pt idx="58">Chile</cx:pt>
          <cx:pt idx="59">North Korea</cx:pt>
          <cx:pt idx="60">Kenya</cx:pt>
          <cx:pt idx="61">Iran</cx:pt>
          <cx:pt idx="62">Thailand</cx:pt>
          <cx:pt idx="63">Hong Kong</cx:pt>
          <cx:pt idx="64">Israel</cx:pt>
          <cx:pt idx="65">Lithuania</cx:pt>
          <cx:pt idx="66">Philippines</cx:pt>
          <cx:pt idx="67">Iceland</cx:pt>
          <cx:pt idx="68">Tunisia</cx:pt>
          <cx:pt idx="69">Algeria</cx:pt>
          <cx:pt idx="70">Mongolia</cx:pt>
          <cx:pt idx="71">Uruguay</cx:pt>
          <cx:pt idx="72">Morocco</cx:pt>
          <cx:pt idx="73">Malaysia</cx:pt>
          <cx:pt idx="74">Uzbekistan</cx:pt>
          <cx:pt idx="75">Pakistan</cx:pt>
          <cx:pt idx="76">Peru</cx:pt>
          <cx:pt idx="77">Serbia</cx:pt>
          <cx:pt idx="78">Serbia and Montenegro</cx:pt>
          <cx:pt idx="79">Guatemala</cx:pt>
          <cx:pt idx="80">Indonesia</cx:pt>
          <cx:pt idx="81">Senegal</cx:pt>
          <cx:pt idx="82">Trinidad and Tobago</cx:pt>
          <cx:pt idx="83">Bahamas</cx:pt>
          <cx:pt idx="84">Liechtenstein</cx:pt>
          <cx:pt idx="85">Ethiopia</cx:pt>
          <cx:pt idx="86">Ghana</cx:pt>
          <cx:pt idx="87">Singapore</cx:pt>
          <cx:pt idx="88">Azerbaijan</cx:pt>
          <cx:pt idx="89">Zimbabwe</cx:pt>
          <cx:pt idx="90">Georgia</cx:pt>
          <cx:pt idx="91">Cameroon</cx:pt>
          <cx:pt idx="92">Virgin Islands</cx:pt>
          <cx:pt idx="93">Ecuador</cx:pt>
          <cx:pt idx="94">Lebanon</cx:pt>
          <cx:pt idx="95">Angola</cx:pt>
          <cx:pt idx="96">Moldova</cx:pt>
          <cx:pt idx="97">Dominican Republic</cx:pt>
          <cx:pt idx="98">Costa Rica</cx:pt>
          <cx:pt idx="99">Kuwait</cx:pt>
        </cx:lvl>
      </cx:strDim>
      <cx:numDim type="colorVal">
        <cx:f>'Q11'!$T$7:$T$106</cx:f>
        <cx:nf>'Q11'!$T$6</cx:nf>
        <cx:lvl ptCount="100" formatCode="General" name="silver_medals">
          <cx:pt idx="0">1580</cx:pt>
          <cx:pt idx="1">687</cx:pt>
          <cx:pt idx="2">563</cx:pt>
          <cx:pt idx="3">742</cx:pt>
          <cx:pt idx="4">528</cx:pt>
          <cx:pt idx="5">430</cx:pt>
          <cx:pt idx="6">522</cx:pt>
          <cx:pt idx="7">304</cx:pt>
          <cx:pt idx="8">459</cx:pt>
          <cx:pt idx="9">333</cx:pt>
          <cx:pt idx="10">197</cx:pt>
          <cx:pt idx="11">783</cx:pt>
          <cx:pt idx="12">338</cx:pt>
          <cx:pt idx="13">243</cx:pt>
          <cx:pt idx="14">409</cx:pt>
          <cx:pt idx="15">270</cx:pt>
          <cx:pt idx="16">245</cx:pt>
          <cx:pt idx="17">348</cx:pt>
          <cx:pt idx="18">186</cx:pt>
          <cx:pt idx="19">362</cx:pt>
          <cx:pt idx="20">239</cx:pt>
          <cx:pt idx="21">232</cx:pt>
          <cx:pt idx="22">203</cx:pt>
          <cx:pt idx="23">224</cx:pt>
          <cx:pt idx="24">175</cx:pt>
          <cx:pt idx="25">240</cx:pt>
          <cx:pt idx="26">145</cx:pt>
          <cx:pt idx="27">148</cx:pt>
          <cx:pt idx="28">368</cx:pt>
          <cx:pt idx="29">92</cx:pt>
          <cx:pt idx="30">69</cx:pt>
          <cx:pt idx="31">26</cx:pt>
          <cx:pt idx="32">180</cx:pt>
          <cx:pt idx="33">130</cx:pt>
          <cx:pt idx="34">56</cx:pt>
          <cx:pt idx="35">48</cx:pt>
          <cx:pt idx="36">45</cx:pt>
          <cx:pt idx="37">52</cx:pt>
          <cx:pt idx="38">181</cx:pt>
          <cx:pt idx="39">45</cx:pt>
          <cx:pt idx="40">31</cx:pt>
          <cx:pt idx="41">11</cx:pt>
          <cx:pt idx="42">7</cx:pt>
          <cx:pt idx="43">21</cx:pt>
          <cx:pt idx="44">13</cx:pt>
          <cx:pt idx="45">20</cx:pt>
          <cx:pt idx="46">17</cx:pt>
          <cx:pt idx="47">19</cx:pt>
          <cx:pt idx="48">29</cx:pt>
          <cx:pt idx="49">9</cx:pt>
          <cx:pt idx="50">4</cx:pt>
          <cx:pt idx="51">20</cx:pt>
          <cx:pt idx="52">2</cx:pt>
          <cx:pt idx="53">64</cx:pt>
          <cx:pt idx="54">3</cx:pt>
          <cx:pt idx="55">14</cx:pt>
          <cx:pt idx="56">32</cx:pt>
          <cx:pt idx="57">77</cx:pt>
          <cx:pt idx="58">9</cx:pt>
          <cx:pt idx="59">16</cx:pt>
          <cx:pt idx="60">39</cx:pt>
          <cx:pt idx="61">20</cx:pt>
          <cx:pt idx="62">8</cx:pt>
          <cx:pt idx="63">2</cx:pt>
          <cx:pt idx="64">1</cx:pt>
          <cx:pt idx="65">9</cx:pt>
          <cx:pt idx="66">3</cx:pt>
          <cx:pt idx="67">15</cx:pt>
          <cx:pt idx="68">3</cx:pt>
          <cx:pt idx="69">4</cx:pt>
          <cx:pt idx="70">10</cx:pt>
          <cx:pt idx="71">2</cx:pt>
          <cx:pt idx="72">5</cx:pt>
          <cx:pt idx="73">12</cx:pt>
          <cx:pt idx="74">10</cx:pt>
          <cx:pt idx="75">45</cx:pt>
          <cx:pt idx="76">14</cx:pt>
          <cx:pt idx="77">39</cx:pt>
          <cx:pt idx="78">33</cx:pt>
          <cx:pt idx="79">1</cx:pt>
          <cx:pt idx="80">18</cx:pt>
          <cx:pt idx="81">1</cx:pt>
          <cx:pt idx="82">8</cx:pt>
          <cx:pt idx="83">11</cx:pt>
          <cx:pt idx="84">2</cx:pt>
          <cx:pt idx="85">9</cx:pt>
          <cx:pt idx="86">1</cx:pt>
          <cx:pt idx="87">4</cx:pt>
          <cx:pt idx="88">16</cx:pt>
          <cx:pt idx="89">4</cx:pt>
          <cx:pt idx="90">7</cx:pt>
          <cx:pt idx="91">2</cx:pt>
          <cx:pt idx="92">1</cx:pt>
          <cx:pt idx="93">1</cx:pt>
          <cx:pt idx="94">2</cx:pt>
          <cx:pt idx="95">0</cx:pt>
          <cx:pt idx="96">3</cx:pt>
          <cx:pt idx="97">2</cx:pt>
          <cx:pt idx="98">1</cx:pt>
          <cx:pt idx="99">0</cx:pt>
        </cx:lvl>
      </cx:numDim>
    </cx:data>
    <cx:data id="3">
      <cx:strDim type="cat">
        <cx:f>'Q11'!$Q$7:$Q$106</cx:f>
        <cx:nf>'Q11'!$Q$6</cx:nf>
        <cx:lvl ptCount="100" name="region_name">
          <cx:pt idx="0">USA</cx:pt>
          <cx:pt idx="1">UK</cx:pt>
          <cx:pt idx="2">France</cx:pt>
          <cx:pt idx="3">Germany</cx:pt>
          <cx:pt idx="4">Italy</cx:pt>
          <cx:pt idx="5">Canada</cx:pt>
          <cx:pt idx="6">Sweden</cx:pt>
          <cx:pt idx="7">Japan</cx:pt>
          <cx:pt idx="8">Australia</cx:pt>
          <cx:pt idx="9">Hungary</cx:pt>
          <cx:pt idx="10">Poland</cx:pt>
          <cx:pt idx="11">Soviet Union</cx:pt>
          <cx:pt idx="12">Netherlands</cx:pt>
          <cx:pt idx="13">Switzerland</cx:pt>
          <cx:pt idx="14">Russia</cx:pt>
          <cx:pt idx="15">Finland</cx:pt>
          <cx:pt idx="16">Spain</cx:pt>
          <cx:pt idx="17">China</cx:pt>
          <cx:pt idx="18">Austria</cx:pt>
          <cx:pt idx="19">Norway</cx:pt>
          <cx:pt idx="20">Czechoslovakia</cx:pt>
          <cx:pt idx="21">South Korea</cx:pt>
          <cx:pt idx="22">Romania</cx:pt>
          <cx:pt idx="23">West Germany</cx:pt>
          <cx:pt idx="24">Brazil</cx:pt>
          <cx:pt idx="25">Denmark</cx:pt>
          <cx:pt idx="26">Bulgaria</cx:pt>
          <cx:pt idx="27">Belgium</cx:pt>
          <cx:pt idx="28">East Germany</cx:pt>
          <cx:pt idx="29">Argentina</cx:pt>
          <cx:pt idx="30">Ukraine</cx:pt>
          <cx:pt idx="31">Mexico</cx:pt>
          <cx:pt idx="32">Yugoslavia</cx:pt>
          <cx:pt idx="33">Cuba</cx:pt>
          <cx:pt idx="34">New Zealand</cx:pt>
          <cx:pt idx="35">Greece</cx:pt>
          <cx:pt idx="36">Czech Republic</cx:pt>
          <cx:pt idx="37">Belarus</cx:pt>
          <cx:pt idx="38">Unified Team</cx:pt>
          <cx:pt idx="39">South Africa</cx:pt>
          <cx:pt idx="40">Kazakhstan</cx:pt>
          <cx:pt idx="41">Portugal</cx:pt>
          <cx:pt idx="42">Egypt</cx:pt>
          <cx:pt idx="43">India</cx:pt>
          <cx:pt idx="44">Ireland</cx:pt>
          <cx:pt idx="45">Turkey</cx:pt>
          <cx:pt idx="46">Slovenia</cx:pt>
          <cx:pt idx="47">Slovakia</cx:pt>
          <cx:pt idx="48">Taiwan</cx:pt>
          <cx:pt idx="49">Colombia</cx:pt>
          <cx:pt idx="50">Luxembourg</cx:pt>
          <cx:pt idx="51">Latvia</cx:pt>
          <cx:pt idx="52">Puerto Rico</cx:pt>
          <cx:pt idx="53">Croatia</cx:pt>
          <cx:pt idx="54">Venezuela</cx:pt>
          <cx:pt idx="55">Estonia</cx:pt>
          <cx:pt idx="56">Nigeria</cx:pt>
          <cx:pt idx="57">Jamaica</cx:pt>
          <cx:pt idx="58">Chile</cx:pt>
          <cx:pt idx="59">North Korea</cx:pt>
          <cx:pt idx="60">Kenya</cx:pt>
          <cx:pt idx="61">Iran</cx:pt>
          <cx:pt idx="62">Thailand</cx:pt>
          <cx:pt idx="63">Hong Kong</cx:pt>
          <cx:pt idx="64">Israel</cx:pt>
          <cx:pt idx="65">Lithuania</cx:pt>
          <cx:pt idx="66">Philippines</cx:pt>
          <cx:pt idx="67">Iceland</cx:pt>
          <cx:pt idx="68">Tunisia</cx:pt>
          <cx:pt idx="69">Algeria</cx:pt>
          <cx:pt idx="70">Mongolia</cx:pt>
          <cx:pt idx="71">Uruguay</cx:pt>
          <cx:pt idx="72">Morocco</cx:pt>
          <cx:pt idx="73">Malaysia</cx:pt>
          <cx:pt idx="74">Uzbekistan</cx:pt>
          <cx:pt idx="75">Pakistan</cx:pt>
          <cx:pt idx="76">Peru</cx:pt>
          <cx:pt idx="77">Serbia</cx:pt>
          <cx:pt idx="78">Serbia and Montenegro</cx:pt>
          <cx:pt idx="79">Guatemala</cx:pt>
          <cx:pt idx="80">Indonesia</cx:pt>
          <cx:pt idx="81">Senegal</cx:pt>
          <cx:pt idx="82">Trinidad and Tobago</cx:pt>
          <cx:pt idx="83">Bahamas</cx:pt>
          <cx:pt idx="84">Liechtenstein</cx:pt>
          <cx:pt idx="85">Ethiopia</cx:pt>
          <cx:pt idx="86">Ghana</cx:pt>
          <cx:pt idx="87">Singapore</cx:pt>
          <cx:pt idx="88">Azerbaijan</cx:pt>
          <cx:pt idx="89">Zimbabwe</cx:pt>
          <cx:pt idx="90">Georgia</cx:pt>
          <cx:pt idx="91">Cameroon</cx:pt>
          <cx:pt idx="92">Virgin Islands</cx:pt>
          <cx:pt idx="93">Ecuador</cx:pt>
          <cx:pt idx="94">Lebanon</cx:pt>
          <cx:pt idx="95">Angola</cx:pt>
          <cx:pt idx="96">Moldova</cx:pt>
          <cx:pt idx="97">Dominican Republic</cx:pt>
          <cx:pt idx="98">Costa Rica</cx:pt>
          <cx:pt idx="99">Kuwait</cx:pt>
        </cx:lvl>
      </cx:strDim>
      <cx:numDim type="colorVal">
        <cx:f>'Q11'!$U$7:$U$106</cx:f>
        <cx:nf>'Q11'!$U$6</cx:nf>
        <cx:lvl ptCount="100" formatCode="General" name="bronze_medals">
          <cx:pt idx="0">1301</cx:pt>
          <cx:pt idx="1">626</cx:pt>
          <cx:pt idx="2">631</cx:pt>
          <cx:pt idx="3">810</cx:pt>
          <cx:pt idx="4">507</cx:pt>
          <cx:pt idx="5">433</cx:pt>
          <cx:pt idx="6">536</cx:pt>
          <cx:pt idx="7">357</cx:pt>
          <cx:pt idx="8">526</cx:pt>
          <cx:pt idx="9">373</cx:pt>
          <cx:pt idx="10">253</cx:pt>
          <cx:pt idx="11">740</cx:pt>
          <cx:pt idx="12">416</cx:pt>
          <cx:pt idx="13">249</cx:pt>
          <cx:pt idx="14">446</cx:pt>
          <cx:pt idx="15">433</cx:pt>
          <cx:pt idx="16">137</cx:pt>
          <cx:pt idx="17">293</cx:pt>
          <cx:pt idx="18">159</cx:pt>
          <cx:pt idx="19">294</cx:pt>
          <cx:pt idx="20">191</cx:pt>
          <cx:pt idx="21">186</cx:pt>
          <cx:pt idx="22">278</cx:pt>
          <cx:pt idx="23">282</cx:pt>
          <cx:pt idx="24">192</cx:pt>
          <cx:pt idx="25">178</cx:pt>
          <cx:pt idx="26">147</cx:pt>
          <cx:pt idx="27">122</cx:pt>
          <cx:pt idx="28">318</cx:pt>
          <cx:pt idx="29">92</cx:pt>
          <cx:pt idx="30">113</cx:pt>
          <cx:pt idx="31">55</cx:pt>
          <cx:pt idx="32">100</cx:pt>
          <cx:pt idx="33">116</cx:pt>
          <cx:pt idx="34">82</cx:pt>
          <cx:pt idx="35">42</cx:pt>
          <cx:pt idx="36">84</cx:pt>
          <cx:pt idx="37">80</cx:pt>
          <cx:pt idx="38">186</cx:pt>
          <cx:pt idx="39">50</cx:pt>
          <cx:pt idx="40">39</cx:pt>
          <cx:pt idx="41">26</cx:pt>
          <cx:pt idx="42">11</cx:pt>
          <cx:pt idx="43">40</cx:pt>
          <cx:pt idx="44">13</cx:pt>
          <cx:pt idx="45">27</cx:pt>
          <cx:pt idx="46">37</cx:pt>
          <cx:pt idx="47">16</cx:pt>
          <cx:pt idx="48">18</cx:pt>
          <cx:pt idx="49">14</cx:pt>
          <cx:pt idx="50">0</cx:pt>
          <cx:pt idx="51">15</cx:pt>
          <cx:pt idx="52">6</cx:pt>
          <cx:pt idx="53">44</cx:pt>
          <cx:pt idx="54">10</cx:pt>
          <cx:pt idx="55">28</cx:pt>
          <cx:pt idx="56">46</cx:pt>
          <cx:pt idx="57">49</cx:pt>
          <cx:pt idx="58">20</cx:pt>
          <cx:pt idx="59">35</cx:pt>
          <cx:pt idx="60">30</cx:pt>
          <cx:pt idx="61">29</cx:pt>
          <cx:pt idx="62">15</cx:pt>
          <cx:pt idx="63">1</cx:pt>
          <cx:pt idx="64">7</cx:pt>
          <cx:pt idx="65">51</cx:pt>
          <cx:pt idx="66">7</cx:pt>
          <cx:pt idx="67">2</cx:pt>
          <cx:pt idx="68">7</cx:pt>
          <cx:pt idx="69">8</cx:pt>
          <cx:pt idx="70">15</cx:pt>
          <cx:pt idx="71">26</cx:pt>
          <cx:pt idx="72">12</cx:pt>
          <cx:pt idx="73">5</cx:pt>
          <cx:pt idx="74">17</cx:pt>
          <cx:pt idx="75">34</cx:pt>
          <cx:pt idx="76">0</cx:pt>
          <cx:pt idx="77">49</cx:pt>
          <cx:pt idx="78">39</cx:pt>
          <cx:pt idx="79">0</cx:pt>
          <cx:pt idx="80">13</cx:pt>
          <cx:pt idx="81">0</cx:pt>
          <cx:pt idx="82">17</cx:pt>
          <cx:pt idx="83">15</cx:pt>
          <cx:pt idx="84">5</cx:pt>
          <cx:pt idx="85">22</cx:pt>
          <cx:pt idx="86">22</cx:pt>
          <cx:pt idx="87">4</cx:pt>
          <cx:pt idx="88">27</cx:pt>
          <cx:pt idx="89">1</cx:pt>
          <cx:pt idx="90">20</cx:pt>
          <cx:pt idx="91">1</cx:pt>
          <cx:pt idx="92">0</cx:pt>
          <cx:pt idx="93">0</cx:pt>
          <cx:pt idx="94">2</cx:pt>
          <cx:pt idx="95">0</cx:pt>
          <cx:pt idx="96">8</cx:pt>
          <cx:pt idx="97">2</cx:pt>
          <cx:pt idx="98">2</cx:pt>
          <cx:pt idx="99">3</cx:pt>
        </cx:lvl>
      </cx:numDim>
    </cx:data>
    <cx:data id="4">
      <cx:strDim type="cat">
        <cx:f>'Q11'!$Q$7:$Q$106</cx:f>
        <cx:nf>'Q11'!$Q$6</cx:nf>
        <cx:lvl ptCount="100" name="region_name">
          <cx:pt idx="0">USA</cx:pt>
          <cx:pt idx="1">UK</cx:pt>
          <cx:pt idx="2">France</cx:pt>
          <cx:pt idx="3">Germany</cx:pt>
          <cx:pt idx="4">Italy</cx:pt>
          <cx:pt idx="5">Canada</cx:pt>
          <cx:pt idx="6">Sweden</cx:pt>
          <cx:pt idx="7">Japan</cx:pt>
          <cx:pt idx="8">Australia</cx:pt>
          <cx:pt idx="9">Hungary</cx:pt>
          <cx:pt idx="10">Poland</cx:pt>
          <cx:pt idx="11">Soviet Union</cx:pt>
          <cx:pt idx="12">Netherlands</cx:pt>
          <cx:pt idx="13">Switzerland</cx:pt>
          <cx:pt idx="14">Russia</cx:pt>
          <cx:pt idx="15">Finland</cx:pt>
          <cx:pt idx="16">Spain</cx:pt>
          <cx:pt idx="17">China</cx:pt>
          <cx:pt idx="18">Austria</cx:pt>
          <cx:pt idx="19">Norway</cx:pt>
          <cx:pt idx="20">Czechoslovakia</cx:pt>
          <cx:pt idx="21">South Korea</cx:pt>
          <cx:pt idx="22">Romania</cx:pt>
          <cx:pt idx="23">West Germany</cx:pt>
          <cx:pt idx="24">Brazil</cx:pt>
          <cx:pt idx="25">Denmark</cx:pt>
          <cx:pt idx="26">Bulgaria</cx:pt>
          <cx:pt idx="27">Belgium</cx:pt>
          <cx:pt idx="28">East Germany</cx:pt>
          <cx:pt idx="29">Argentina</cx:pt>
          <cx:pt idx="30">Ukraine</cx:pt>
          <cx:pt idx="31">Mexico</cx:pt>
          <cx:pt idx="32">Yugoslavia</cx:pt>
          <cx:pt idx="33">Cuba</cx:pt>
          <cx:pt idx="34">New Zealand</cx:pt>
          <cx:pt idx="35">Greece</cx:pt>
          <cx:pt idx="36">Czech Republic</cx:pt>
          <cx:pt idx="37">Belarus</cx:pt>
          <cx:pt idx="38">Unified Team</cx:pt>
          <cx:pt idx="39">South Africa</cx:pt>
          <cx:pt idx="40">Kazakhstan</cx:pt>
          <cx:pt idx="41">Portugal</cx:pt>
          <cx:pt idx="42">Egypt</cx:pt>
          <cx:pt idx="43">India</cx:pt>
          <cx:pt idx="44">Ireland</cx:pt>
          <cx:pt idx="45">Turkey</cx:pt>
          <cx:pt idx="46">Slovenia</cx:pt>
          <cx:pt idx="47">Slovakia</cx:pt>
          <cx:pt idx="48">Taiwan</cx:pt>
          <cx:pt idx="49">Colombia</cx:pt>
          <cx:pt idx="50">Luxembourg</cx:pt>
          <cx:pt idx="51">Latvia</cx:pt>
          <cx:pt idx="52">Puerto Rico</cx:pt>
          <cx:pt idx="53">Croatia</cx:pt>
          <cx:pt idx="54">Venezuela</cx:pt>
          <cx:pt idx="55">Estonia</cx:pt>
          <cx:pt idx="56">Nigeria</cx:pt>
          <cx:pt idx="57">Jamaica</cx:pt>
          <cx:pt idx="58">Chile</cx:pt>
          <cx:pt idx="59">North Korea</cx:pt>
          <cx:pt idx="60">Kenya</cx:pt>
          <cx:pt idx="61">Iran</cx:pt>
          <cx:pt idx="62">Thailand</cx:pt>
          <cx:pt idx="63">Hong Kong</cx:pt>
          <cx:pt idx="64">Israel</cx:pt>
          <cx:pt idx="65">Lithuania</cx:pt>
          <cx:pt idx="66">Philippines</cx:pt>
          <cx:pt idx="67">Iceland</cx:pt>
          <cx:pt idx="68">Tunisia</cx:pt>
          <cx:pt idx="69">Algeria</cx:pt>
          <cx:pt idx="70">Mongolia</cx:pt>
          <cx:pt idx="71">Uruguay</cx:pt>
          <cx:pt idx="72">Morocco</cx:pt>
          <cx:pt idx="73">Malaysia</cx:pt>
          <cx:pt idx="74">Uzbekistan</cx:pt>
          <cx:pt idx="75">Pakistan</cx:pt>
          <cx:pt idx="76">Peru</cx:pt>
          <cx:pt idx="77">Serbia</cx:pt>
          <cx:pt idx="78">Serbia and Montenegro</cx:pt>
          <cx:pt idx="79">Guatemala</cx:pt>
          <cx:pt idx="80">Indonesia</cx:pt>
          <cx:pt idx="81">Senegal</cx:pt>
          <cx:pt idx="82">Trinidad and Tobago</cx:pt>
          <cx:pt idx="83">Bahamas</cx:pt>
          <cx:pt idx="84">Liechtenstein</cx:pt>
          <cx:pt idx="85">Ethiopia</cx:pt>
          <cx:pt idx="86">Ghana</cx:pt>
          <cx:pt idx="87">Singapore</cx:pt>
          <cx:pt idx="88">Azerbaijan</cx:pt>
          <cx:pt idx="89">Zimbabwe</cx:pt>
          <cx:pt idx="90">Georgia</cx:pt>
          <cx:pt idx="91">Cameroon</cx:pt>
          <cx:pt idx="92">Virgin Islands</cx:pt>
          <cx:pt idx="93">Ecuador</cx:pt>
          <cx:pt idx="94">Lebanon</cx:pt>
          <cx:pt idx="95">Angola</cx:pt>
          <cx:pt idx="96">Moldova</cx:pt>
          <cx:pt idx="97">Dominican Republic</cx:pt>
          <cx:pt idx="98">Costa Rica</cx:pt>
          <cx:pt idx="99">Kuwait</cx:pt>
        </cx:lvl>
      </cx:strDim>
      <cx:numDim type="colorVal">
        <cx:f>'Q11'!$V$7:$V$106</cx:f>
        <cx:nf>'Q11'!$V$6</cx:nf>
        <cx:lvl ptCount="100" formatCode="General" name="no_medals">
          <cx:pt idx="0">12713</cx:pt>
          <cx:pt idx="1">9565</cx:pt>
          <cx:pt idx="2">9789</cx:pt>
          <cx:pt idx="3">8101</cx:pt>
          <cx:pt idx="4">8752</cx:pt>
          <cx:pt idx="5">8216</cx:pt>
          <cx:pt idx="6">6800</cx:pt>
          <cx:pt idx="7">7422</cx:pt>
          <cx:pt idx="8">6251</cx:pt>
          <cx:pt idx="9">5374</cx:pt>
          <cx:pt idx="10">5642</cx:pt>
          <cx:pt idx="11">3513</cx:pt>
          <cx:pt idx="12">4846</cx:pt>
          <cx:pt idx="13">5170</cx:pt>
          <cx:pt idx="14">4242</cx:pt>
          <cx:pt idx="15">4572</cx:pt>
          <cx:pt idx="16">4819</cx:pt>
          <cx:pt idx="17">4142</cx:pt>
          <cx:pt idx="18">4558</cx:pt>
          <cx:pt idx="19">3935</cx:pt>
          <cx:pt idx="20">3995</cx:pt>
          <cx:pt idx="21">3776</cx:pt>
          <cx:pt idx="22">3714</cx:pt>
          <cx:pt idx="23">3095</cx:pt>
          <cx:pt idx="24">3321</cx:pt>
          <cx:pt idx="25">2975</cx:pt>
          <cx:pt idx="26">3160</cx:pt>
          <cx:pt idx="27">2908</cx:pt>
          <cx:pt idx="28">1941</cx:pt>
          <cx:pt idx="29">2798</cx:pt>
          <cx:pt idx="30">2460</cx:pt>
          <cx:pt idx="31">2572</cx:pt>
          <cx:pt idx="32">2226</cx:pt>
          <cx:pt idx="33">2081</cx:pt>
          <cx:pt idx="34">2116</cx:pt>
          <cx:pt idx="35">2098</cx:pt>
          <cx:pt idx="36">1901</cx:pt>
          <cx:pt idx="37">1761</cx:pt>
          <cx:pt idx="38">1327</cx:pt>
          <cx:pt idx="39">1517</cx:pt>
          <cx:pt idx="40">1423</cx:pt>
          <cx:pt idx="41">1437</cx:pt>
          <cx:pt idx="42">1420</cx:pt>
          <cx:pt idx="43">1083</cx:pt>
          <cx:pt idx="44">1192</cx:pt>
          <cx:pt idx="45">1129</cx:pt>
          <cx:pt idx="46">1111</cx:pt>
          <cx:pt idx="47">1084</cx:pt>
          <cx:pt idx="48">1031</cx:pt>
          <cx:pt idx="49">1004</cx:pt>
          <cx:pt idx="50">967</cx:pt>
          <cx:pt idx="51">901</cx:pt>
          <cx:pt idx="52">915</cx:pt>
          <cx:pt idx="53">748</cx:pt>
          <cx:pt idx="54">902</cx:pt>
          <cx:pt idx="55">834</cx:pt>
          <cx:pt idx="56">781</cx:pt>
          <cx:pt idx="57">699</cx:pt>
          <cx:pt idx="58">809</cx:pt>
          <cx:pt idx="59">738</cx:pt>
          <cx:pt idx="60">636</cx:pt>
          <cx:pt idx="61">661</cx:pt>
          <cx:pt idx="62">682</cx:pt>
          <cx:pt idx="63">679</cx:pt>
          <cx:pt idx="64">662</cx:pt>
          <cx:pt idx="65">585</cx:pt>
          <cx:pt idx="66">621</cx:pt>
          <cx:pt idx="67">610</cx:pt>
          <cx:pt idx="68">548</cx:pt>
          <cx:pt idx="69">538</cx:pt>
          <cx:pt idx="70">527</cx:pt>
          <cx:pt idx="71">485</cx:pt>
          <cx:pt idx="72">519</cx:pt>
          <cx:pt idx="73">519</cx:pt>
          <cx:pt idx="74">484</cx:pt>
          <cx:pt idx="75">395</cx:pt>
          <cx:pt idx="76">487</cx:pt>
          <cx:pt idx="77">376</cx:pt>
          <cx:pt idx="78">364</cx:pt>
          <cx:pt idx="79">423</cx:pt>
          <cx:pt idx="80">360</cx:pt>
          <cx:pt idx="81">377</cx:pt>
          <cx:pt idx="82">345</cx:pt>
          <cx:pt idx="83">336</cx:pt>
          <cx:pt idx="84">359</cx:pt>
          <cx:pt idx="85">307</cx:pt>
          <cx:pt idx="86">331</cx:pt>
          <cx:pt idx="87">333</cx:pt>
          <cx:pt idx="88">270</cx:pt>
          <cx:pt idx="89">290</cx:pt>
          <cx:pt idx="90">274</cx:pt>
          <cx:pt idx="91">284</cx:pt>
          <cx:pt idx="92">289</cx:pt>
          <cx:pt idx="93">272</cx:pt>
          <cx:pt idx="94">267</cx:pt>
          <cx:pt idx="95">267</cx:pt>
          <cx:pt idx="96">249</cx:pt>
          <cx:pt idx="97">256</cx:pt>
          <cx:pt idx="98">259</cx:pt>
          <cx:pt idx="99">252</cx:pt>
        </cx:lvl>
      </cx:numDim>
    </cx:data>
  </cx:chartData>
  <cx:chart>
    <cx:title pos="t" align="ctr" overlay="0">
      <cx:tx>
        <cx:txData>
          <cx:v>Total Medals by Region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0" i="0" u="none" strike="noStrike" baseline="0">
              <a:solidFill>
                <a:sysClr val="windowText" lastClr="000000">
                  <a:lumMod val="65000"/>
                  <a:lumOff val="35000"/>
                </a:sysClr>
              </a:solidFill>
              <a:latin typeface="Calibri" panose="020F0502020204030204"/>
            </a:rPr>
            <a:t>Total Medals by Region</a:t>
          </a:r>
        </a:p>
      </cx:txPr>
    </cx:title>
    <cx:plotArea>
      <cx:plotAreaRegion>
        <cx:series layoutId="regionMap" uniqueId="{214EB059-E01A-4853-9A29-8E24D9961821}" formatIdx="0">
          <cx:tx>
            <cx:txData>
              <cx:f>'Q11'!$R$6</cx:f>
              <cx:v>total_medals</cx:v>
            </cx:txData>
          </cx:tx>
          <cx:dataId val="0"/>
          <cx:layoutPr>
            <cx:geography cultureLanguage="en-US" cultureRegion="US" attribution="Powered by Bing">
              <cx:geoCache provider="{E9337A44-BEBE-4D9F-B70C-5C5E7DAFC167}">
                <cx:binary>7H1pc9s4s+5fSeXzpYcgFpKnzpyqkFosy068JZnJF5ZsK9wJ7ttvO9/uH7tNS5RFDBMrFU1ZVffV
WzXzDpCOWk8Djd7Q+O/H+r8eg/UqfVeHQZT912P953snz+P/+uOP7NFZh6vsLHQfU57x7/nZIw//
4N+/u4/rP57SVeVG9h+KjMgfj84qzdf1+//5b/jb7DW/5I+r3OXRTbFOm9t1VgR59pO50al3j7yI
8o7chr/pz/dGEdir1F29f7eOcjdv7pt4/ef7wR96/+4P8a/6x9e+C4CzvHgCWqKcMVnFuqbr798F
PLK34wo9IxplTCGs/7KPqxAIDmHhmYHV01O6zrJ323/vUw4Y3p9wM25ufrHJO+6M+fPP+WOI6P/8
tzAAP1AY2QNdROO1KRHzz3cfegR+H26sn1EZU5VgVX7+4AHqkq6fyUjDDOtEf/6Q/rs36H+O3Hz9
9O4uX+XrrJ8aY2tcBAK5IAdhVhTG57sTEMbyZz/615Y+xWc6wRpW8AZqXRvKQjmjVKaMyHQjKlnp
v3sgiyVogCce9nO/LIwd/bg0dtOiOObG24vj47p69229ClbR089+/6/JRSIINoksa1hXNsgD8Huq
CanKmYYJQYgJEjmQnfG9MSAWZDGYEwXx8dvbC+JDkeXHPRfUM6qpsioTdQg+OUNE1jUNb3cF6gW/
2RQHMDIO/45QgH43LsL+4f7tYZ+lq+hx3SMwtvV/bekTdgYnribryhB15YxQDatMU7eqCg7rjQWw
Qf11PsZB7+kEzPthEfLZ7dtDPl+n4Spq+t//+5hTdCbrSNdUJm/AHUKP5DOsyZqsatpGGQkL/gB+
xrHfEQrg78ZF9CfTt0f/6zrL3+04PJYR+h8RbPyD54Uiug6iPbrIV8ERlz/BZ1ShYOloZLe+9w9b
5QyxbmK7+mVh+b/Kzfji35IJS387Ki78xQlo+mvHDdw4dqOfm92/pu4RO9MpxnJnxwwwR2dYZwpW
BN/rQCbGIR8QC8AP5kT4r8/fXu/cVeundXREpa+fMZXoqkKVjdIf2v6IwKaQNbCA6PbA7b96c96+
zs64DHo6Af5+WET+7gQ0vrmKVk+r/uf//nHLwK3q4g2sd6uGa1/SwQSSNQTgvxj/+6bO6/yMQ9/T
CdD3wyL05oe3X/R/FzbPglX5erzn34t+XKzi1RH3HQbpUoIoVbf7bhh1Qlg901VGmUL7FbfZcK+y
MS70LZkg8+2oKPKL67cX+XLVrnwny4+JOdHOkIwUnRI2ZuAydqaqYOGClbv5CNAfxtI4/vu0ghD2
p0RJLE/Ao76LV+4RFz4BN0KXkczQ9kAZHjgSWGGUYMYQ2kpBsLNeZWdcAFsyAfvtqAj79AQCfM/u
/ip4XeUNQ8I/C3FLEMtWFU0mGu7BH5pbmJwRkI2K8cYEFqA/iKVx+PdIBRHszYhi+PD57fXQeRFB
ouGYboZ6hjSkUq0PYQhedhcXBwcc632EY6j/D+BnXAI7QgH/3biI/vkJoL9cR80RTS50BsFSnUGk
e7DusXZGMAJHg2wxB5HsW1qvcjGO+JZMwHs7KqK9nL79Wjchr5Vyfkxlf8YQ+NQK2h64QmYB4TNE
MdVkJiB+CCfjoL9QCri/TIjQm1cnAH3KIRN5xKVO6BlmVCPkB/YlBfNTBcGI9qX5OiM/AL4nFHHv
x0XYz08ghnrNj5uxocqZgqiOibpNCgwVDdLPEORrFAWP2zavszOOfU8nQN8Pi8hfX779gr/jpbvO
30Gm9XV98+85dR/XubNOuzXw0xzyrwWzukVAKMMKGh7tsOUUpsua2p/s4PLtHzMHMjO+BAbEwjoY
zImL4eMpLIbKzduNHHpIfj++AikkDby9Z2fjebvhwaGvncEuhCOf9YEt4Qi6O4yncWkMiAVpDOZE
aZgnEGK8L1J/fUSLF8wrqKqRKdKG2hBDZQ3GCiV93YEggfv/+7+p7zbrny2JcfhfKAXsXyZE4O9P
4DS6dHOnWEXHNAMomAFdAY1GRstsFHym0h7fTYDpICbGYd8jFXDfmxGBvzyBnMZ0dXgy7987jG6L
LDum7Bk5YxoDJQdp9OfP8DjS1TOVUCyre8Ul+8fR6+yMr4KeTlgC/bAo/9sTcDNnbnRcO5BhMAGY
CgHcbSxxqPkgDgOg64g+JxThcBICLQfwM479jlAAfzcuoj9bvL0paDpudETPByLrFExwFfWVg2Bm
7ecU5U7nQYRLB3tgf72/ysY45FsyAfDtqAi3+fHt4f7I02p1xOOd6mc6wpC87TPjsJgHeJ+pWNNZ
5/rvw/06G+N493QC4P2wiPjHT2+PuJGuWjfof/7vW7ZSV4rz/OkqMfewlqCSc5MshBqe5w/M74P+
OifjoPd0Auj9sAi6cQLGlNmuHx3IGvJy5b9+qv57p/o1T/PCXh1R/FA6zTQF6SodHugSpAxhAuLK
fR2vYFAfwsq4/F8ohRXwMiGugesTsOvueJE775Y8XR/3fIFiaUXR2DZDNfQrkaJCUS5IAdIsw813
IDfjEhgQC0IYzIlyWJ7AXrzlUKn4+iY8PJMF0U0d6iIQhNLGTFuls3yprii7JONQEgfwMy6FHaEg
gd24iP7tCRw/k3UUrlK/h+D3zx9wKnWFMQ3tVabsnULg7utIg4i/YGAdwMc46jtCAfXduIj6BC5H
wOUfQan/Y+BfvS1jrAPbLX56G+IXw4ryGVzB0Omu9nmo/WHJQ64FKrX66gUB/QP4GUd/RyigvxsX
0TdOIJX1IbU7u+eYfoUE2XEdAoY61GSNKR0J/G2dQX6dbupEZVmQwEE8jctgj1SQwt6MKIcPJ6D5
wSw//gkMJSSIQOZK6wOHgocHJzCCyIeqKdtIe6/6NhGuA3kal8SAWJDFYE6UxvIEiqrunfU7Y+Ws
4B5nD8nvnwZw2Koq5BqJTobOiKqddT4IxWRrKAnm6IHcjMthQCzIYTAnysG4e/uzYRE9HdMaUpQz
DKXrsqK9VIrunceqDqlgzFS4brlxCgU5vMrNuAS2ZAL221ER9cUJBD4++ylUsv00nfBrJzLR4Wow
xJnU8VIejM4UFe6wIro9LwR/4AB+xpHfEQrY78ZF9D9/ePs1f/fsi334nrqPR3TGJKWzNiHXKqsQ
6thb9BBihUwrOAidVtoPgRzKxzj0Q2oB/+GkKIRvJyCEq3XtPvIekCPofrg5jHEXbYUs0h76EKGC
6nZIr3b/679uc/q+zsI48j2dgHk/LKJ99dfbL/kPkNN+WLneUWuYu/JZUOdyXx8ISmUPeAJJHQ0u
c8i9a4aG6B/G0rgE9mkFKexPiZL4cAI1zGbxcESlA1lTGUHB4Pae2HP6Zk8GkiZvIkA7R0HYAq9x
Mw7/hkoAfjMoQm6eQE5tnq7Xx7wR3FURwB0xBqmEwYpXEISCVLVzfTdemXDKvs7HONw9nQB4PyxC
Pj8BZ2vuwBWlfr//vnIH8x2SOoqG+3CyYN/DdWGINSjq1roB9Pvv3mj6V9n5AfCbXyHivhn9B+zn
b6/mnzMN727XcfEQuI89Br+PP5iX0B5Fl6G/w8Zuh3jCnppBUNqBQcWwPtwgqPpntn7uZowLYEco
iGA3LgrBPAEND9GoVVoc0a2FVBqBc5R1C/z5M0QfYgxMV1Fn+2ymwfzcNzMP4Gcc/R2hgP5uXETf
+PvttwCUcX53oR3P/Xr1asRTiMq+1oXoFy6EX0Bg46jeBeqKBJ8zqX2R4GAHSqraedZdddVWBwq+
xgEMjS+CHaGwCHbj4iK4OIEa9qndxHm/C35f/SlQxyEr0ASkz2WDfttTf4p+pqmgGnfxbmEDvsrN
OPJbMgH37aiI+nT+9ltvkYLmO2bXIShf1hiFazJ9lfrQse6yzKpOKNxO3Sg+sXjpAIbGod8RCuDv
xkX4FyeQaLiDAoP1cXOb7AzB9TxCoTZv5OCBG/mQeOuqP/o7Nf2W21hdhzA0jv8LpSCAlwlRAneL
t98A09xxefxzQ+fX4npQXqNATy3Ad7j0wQVhkHSG3OY2xyZYXIdwMg79C6UA/cuECP30/u2h7xbG
IdU1v5DY18DmRbC+hXAe3JwhFEouYNFvNoUA/SGcjEP/QilA/zIhQn93Aunl+5VbHTOupAydO6QI
AL/+fePw9nQCuP2wCO3917df1SYPePhwTIVCoLEW1ESwriJiz4SRoH8f3AfSIJK0VShioOgATsZh
f/kNAvAvEyL05gmUqlwW9Tp84EVq94fa79uRnRsNDeMUyE/uAkR7QmAgG8gjQ2OIcXPmMJbGpbBP
K8hhf0qUxOUJhO8uV/kB7VYOV+wUbmMRmRENCig2n8FW6JLIoPTB7hT0zut8/AD6Lf8i7Nvhf0D+
5e31zjX0R875u9ujZmg6FxYaOmjQSGZ3cO6tfgmanmCmKF04eze/H8c4kKlxIQyIBUkM5kRxXN++
vTi+rKN1W4BzdTxV1BVEIMhK9gVEOmTiBWF0c10vgp2q2hfGQSyNi2KPVBDE3owohi8n4GBNs5wf
1b+iYGJSpdM1LzXye0KAxDGG9iiQTx73rw7gZ1wCO0IB/924iP70BND/6Nrro7bThdp10DOYQjnK
5kMHWwCCC/CBqol+WoioHcDPOPo7QgH93biI/scTiO18c8OH1UO1Pp4GkuA8gMgC0aGL7gB4CKep
hGkEERjf1zmH8DAO+QulgPnLhAj6t1Mw/6HB5TERhzIglcEFKbWvRhxWK0oq9LiE9Q65BNH6f42R
cdjh6lnHv4D5dlQE3DyB2//n8NgCXNKIjmjzQ0Uc6QI1ChRKPH/AqtzT8QiCaBDfAaeMgvrZX+07
Xt7ddeWzm6kxH2Qce4FckIEwK8ri/ATCCgvo4/2zn/1rgTQMb2pAKxTouLe1Z4ZLn0JzUUagKvEH
tudrzIzLYEMlQL8ZFBFfnICZee+s3OMG8LsIMRyhQvAS3NuuKgV6uyFhzR/CwTjUL5QC3C8TIuT3
J5CwX2Tpan3MC3mALFIgW9w3Th/WZMG9AahNIdBacvsRTtjX2RlHv6cTsO+HReQXJ6DqF49HTlZ1
dy7AaNGI8E5AZ+cgmXbNDF9aHe4r+gM4+QHq/U8QYe/H/4H73dv7svdF5B61twTGEM6Bt3lkdWhG
QpgeXFysbqP0sgwe7j7sBzAyDvuOUIB9Ny7Cfn8CFecfgiN7T1Dt3OkQuHw3eqBCOBk+YPX0mkYI
ph3Azzj6O0IB/d24iP7kBEqCrsCk5EdtoNq1lII4GrQz2AaLhaQJtJbQILypQv+J4bI/hJVx5F8o
BehfJkTsr05g5X9OC7s4ZpcJCWxJaEIPSXE01DgSRJZleHcOsuUv8f19lXMAK+PQ7wgF5HfjIvCf
/357TX/FU/54zBJ/cF/hnSnoNyD3QcmBKwXlIFCJAFU6/WwX09yH/wCGxuHfEQrw78ZF+K8+nAD8
8ARYc9STtvORuvsVtM9PiToHug1CKBOeERjt2Xx1AEM/wH9HKQpgN/EPCZzABvjcPqx998iN4yFE
AxFj0DDbsOQwnADdnnQoTug6xw/X/mG8jMO/TysIYH9KFMHnEzh4r6Em5LgCgOhkp1+gl+2wIodp
m2IoSKFvTB7B4DmEk3H4XygF8F8mROivTyB+c71Oi34NjoWtfi1+I4G9A5Ym9G7qr7oMlY+kwi07
eJCNggbaGKRCuP41dn6A/fOPEHF/HvwH5tO31/l3cMvrqNUiEJzsLk0/99B4hnVw4ioy9DeDML2u
/KAU6lV2xlHvf4aAez8sIn97Am7t7kbCxuD4/QX/nysXv1Buv1kZ76D4+B04Izmky+301bul/171
/7yAp4BDsE2Op//gig2D2LXMmKD3dLiFSbtHQeG9xOePcPAfxMv4NtwjFXbi3oy4Gef3b68G4eY/
h0fhjqkJJRmiexBignZCfURjKIjnRA6Cwx8S+htB9MLfFEMfxNO4HPZIBTnszYhyWEzeXg533UY8
Zr85yCd0/ezBwRjevJS6CUjuQNS7D0cN0T+Ak3Hsd4QC8rtxEfe7Ewh53Kdu5D6tnp4V4j1/WNmv
KsPDy+egJB3S81D83D8sMPRAJNZdxgQjDapWhjL4Ra7G5TH6lwiyGf0zopzuT0BP/acBztvrqEsX
mnOCxZDl66O+LQaNn6AxVPfA1cBkhjeVussDkK0Ybo6D2RjfFgK5sCGEWXErXC7eXgx3LjxuFUN7
zB6W37egIVJCVdQ9lz6QAEQPwVOHCmwG3XC6j+CoH8TJuBT2SAUJ7M2I6N/N3x79+Zqn9jHNJYKg
7aWsMQjHDsAncP8AGpJqcFdy3Fp9nZFx6He/QAB+Ny7CPj8Bd/2LC6hH7xbwoOhRn32BjDOUV0DP
0e5G8PNnIITn9oBwBQRBh8bd/H6g/PPdu8NZG5fHyF8hSGbkT4gy+nICimn6WKyeeHo8tSSBXoIn
9Ri8dTyUynNztOerftveaYJiOoCTcVnsCAUJ7MZF3Kfm26uky/XDKnr9QabD7VaoE4A2vJA8YvoA
d3j7RYNuLt3TcKOb4QBGxmHfEQqw78ZF2C+Nt4f9Q5eoPmLcQkIIkqXQHxyeOtw4zkN3AaldUqkr
WRpH/3V+xsHv6QTs+2ER+g8ncOPsigdPcIn1eJoGOnB1LdihBGP0CTio4Ohq33WxOfgBfIxjviMU
QN+Ni6hfTd5+wU94CM7y4yr6F9rmwFVhaI5GZOUf7fEhaAd2EDQ12mYzBFX/a0yNS2Ps7xAEM/ZH
RBlNTmBnmBxyeN1ttCNuDngqBErDno+Dndrfq8uWNEh96BSe6Ia2R88f2m/MTTzvMJ7GRbNPK4hk
f0oUhXkCNcLLolq5eQ/F7ztpkE7tCoGh+n3UVAUVRroeH3B8bKQkuM2vszMugZ5OQL8fFpFffn17
RQWNjXLoa3SXQ24hO54A4AkPKCOj0N5rtLmUpIMOg86x4Elsa5rAah34CoeyNS4I4VcJ8hBmRbF8
PoHE35bFJcQvnvirHacON1eh6ZcOj3tAscdWPQ0ruSVoagqtNSGQtD3bu/d3RuRyAF8/FcyOflwy
u2lRNPMTsGVfnlg8VlL2P+9HBvnzcrHX/JI/wjvRPHrumibe8Rpx7o8lg/8EN+ByfvOT5PhPpkQx
CdfAjiWi/4/vvP24qACeeNlo/8kqX03hRZC82Ws4+PPZH5BuFf6oFbaR5eLpz/canNjwBM3Llw/O
iRlcs3tpjtv/+TU8Q/rnezAN4NCHSDn0WOtyq11RYbXuZiQKz4fDqxbQcF6mKrw/hSHNEXUvbPz5
nm66sUKxAkUUrpJ2/ZOyruX6n+8hLIwpdNHTCOuaFkMQ7H3PGLwQ3tg82uGw/e93URFeczfKsz/f
Qz4x3vypjk1KVAId+WQo+e1OQbjUBNzFj6tbOInhD6P/4yfUSq04kg3mJLV/XiOv/UJ8ql9EaZhd
+n4hy5tA1waaQ76REnhLG144UKDlXFdeP/xGOZTiPONZaQRRGpnYoSo32qpCssnrNI1nVHHbmz1p
jHwlAmkNfyWFsja0uSkNl6W7Wy77v5In1OWW7BdGzdowNbyyCS0jqy0PG63SqmZtx+qUqczypoEb
2H8VhEvEaGzyvcZp8FDFSslNG+P6q57jSpv9nL3uFw9kQHVoEQf3QCgBCxKawA65w7xgVm7j1PB5
02ZGGWWsmVhtxj5RxCXXaINKm0SUN8Xk51/c1doPvxlyC7CGoK8+rDSIp3a47UnfLZjqOanEjaak
Ejc51MTO7QC3qRFzp5AXLpeLzHCZkn4q7DhFy8Qt9MQMSCYhM7UT5htNUrjBLUV+Lm3MmR8ulO4i
o8gdXLRDBNrMKN2blLAH9rkjNeFhxTg3YovXiiFhxK5TktUGT33PNdIkdNVzKZW0aEJZ2rC5ojr8
O4cLZrLph1L2raC5exMWkS9dOZlrS5OGSXr8KptdZ+Q9RlVF7l4sgDcLGHQ6gIsLTB4yGmou02sK
YHjUogvXttIp/Bpv6fuBfK7K6RMPvHaKiJ5+ceyKPCSRZ6cGCdT8U6pFwWXj2fRvljvENVBUZjdS
rWLTawJfMQotTdgiKW36F3alxJnEroOaSVZStCpSvclNryoDU/cb35knth44k1qT8va6avSgviG6
ix5aizNyHitWYQVGXKSRf916SmQbks4xvvH0sFWmOM2xGxkh1zzFUFyH64mR22ldzgKEWu/aYZVb
z201ijzDsn2STXJQbjY1ypyp+Z2a0hiBoGrtQZUKOZikbiJliyKQ8lnZ0DCa52Xs+aaVQxWqoSM1
rkzqwZqT2pyni7SIM+VTU0ZWs2jhJV7LkHkuZUaQ0tozmVpKKRwHVb2yVYeFRhvpsBmYg4h72bi0
rQzc+v4UFA78jW3cyLlRyiWJDSsOlZs0a+xJkPs0ND01c69Iq5L0Cq7YcdlQ5Br+KdWBYpuSz+zK
tLnv+4acEoAy562VzBO9zm2DtwpPjbB0vXreSLL8YDNquYautPAHbRoWZhDEaWHQyk4uYstGZJa3
kRPcl1meLbWswpJR+Y7XfCrAl/QMxJPgC1JJpk10W9eegqZVK4Om2DFDVNS1Geqt+iA3aRYYauxp
gWGToL5mJAc93VoyXUplXodGIDkKNWQtA5UWc01+1FLH92eerltXmq2RGWvixjZCu8RkKtFIm2Rc
b822qPJyWjd2sSCtZMMaVArZrPI6ag3LK5ybFurjn1xeVZLRuMxI2yxiRhYidANP9eXpheX5VW4g
j+r1fUFKbhsp5o4+Cx0NmbYeJdfUrqPUSJQ8+iqBZinPLeywu5jGvF5QqdRCwwvt6kbzidsYZW37
yECp7tJplJZ8kdA4nkt+ji5woK3CUAprg0ncX7U5kZTHmFnpLJN976nxKE0MifmgqlLc1GhKiyiZ
umFULJuWLas4b59QUMhGUuTZHLtK+Ui54l3JqSffq7kctiaU50bAQ1vn53mV4o+5RcOFzYrsK00L
PMG5ZRuBi8IJr4ljOtDkZkbzEn5/UysNCF6zp3bmJKHhS7yc6b4TekZECaxdEudoVoe55RiZ5oEe
rzL02Npa6hq5aylfUeRY1EB+VGGTl156nlJaFIYF58QMEvNrltveveQR/XsiJbQxc6DXzSwLwnse
yxgZWFPdC5TWktn4mjohEY6ntM3iO49ITWAkeeR99bnsT9xUK+1plSgqqBkQt2LEjW/LU9nWqRFm
GeivtmraC7Up6B1pPfrg1k30Ka2V2mRJYhl2EamLxM3BreGMSUYsU76MqQJahScMlybPfS+fMS+i
6SwoSDxrEiStuaanV4lat9MCxXFtRtxyLirSONjQeOF/51nrmq2Ffc9sHKnUDb+S/Os6tTV9Xquc
TjI3bW9lP3ZN5Glk6duZZ9ZeJjlXTS4V+jJIJN9EZYBKo8hrZmaKnE7jys10M5Lh5JLl9pOvSyqc
anle/RVjFRarxWx8pWSOOsuKxL7WIuTOPd+XfUOy8mxa0ly58e02nwAy+FzNNGKSgtMviR5z13Qb
V3cNh0vtTE+VEhmuovBZkXjauefYqm8WFXEvmiJp5nIS0PyS2wFZ4Ehu5p7DldiIpDIznSAq7uDk
Dx405uIrD6XlLAxry7rJUVs5E6xraWkkrZLchnCfKz2X2qK4aTBzZFN2Lbakpa75yzKPnGnZ1O21
FNWeQeXKbQ1NDkCXOVliwipuv2E7I4URccJmra52p4/NiXbjFzyUbkJY6fHCrfRWP4cDWbIWJWyF
cFJltTNLYMXC3vbJx0xVfFOvWDUtFbmaeMyRTMX3iomU0eyiDuh1qVULCMjcc0tTLv2yaWaVlM8V
X5knKnoMg/Y2lvV1huJbxPUp85WHxrY/pW01I6177Uo5WdA0Sz4RnCLHCDKtMDDcTDSog+6CmF3l
SHZnmVsatA6qizpM4P/5ODQTNcIGsSo0RbCbP1uVXs8SuOA/i2LdOy+bDE3gni1ewEmnTiTb9dZW
jJwpkexkDmtQnfqsyh9KktTLEr5ChdOHs2mqAY5QnJR84V5qyZNcls6dpq2zmZxqLDAoziP3IqVN
0ZhpoMfLwkOlb6RyEJspV4rAIH6x8pJ2hupIdq9Y6BfVBEmOPFPdKg0yAwC17JVE66IwNUuT7mLX
tmegnx174XoMg6mFw4CeW5Yta1eV5lNtqlMnu+cyKFXFixEg7IfTqk0K6zZKcDshNrYqAxZhbEK5
s2VfhFGmgK2b08sysdqZmrt1NgdTozL1tKaOid2q/uhXnl4Zml5U6SVu4nrqlnIbm9CPxSsnelIm
2VRGpDxHWko/JiwB873BJFZNzkPmmE2tNrIh521761mAOahBuPlpEiekfyeF6uhTJXQcs03kFhle
YCvlDK5nsc+wZ5NLr5GbyowkTa2NtIzYxGvC+LoFBTTzsNRE0zKzgyfNznGHkTptUng9ZILjhhIj
4a53r4Jtrxt5FWbEbHDIlLlWSeRGlVzLDDzd/x4jW/qcFLFbTP3AjRaZY9v2tCV+avqqmpm67Suf
a4a1vxyFhMVFwvU4Mr3cJXyRu9iCk6Nsqrkj8+ScRGU0qUtbn0Rukn7iYRg553CaBJ80Sa//LpQw
viUeTS+aUNZuSpi+whR9LTUvu1B9olxxHNhflKYKjcJRcvQNYpN0qUNNw7ltBei7l2H1s12k2TTl
VvEIyNK/c2TJSxAcrBj4eVY6CVNFyk03oOlXlnDkG6xu8bSRimDSROlDrfB62oIvZ/q4iM8zxU8b
w4/DegJ7H6yAgEi4Oi/sAH2L/dw1tNTXL1DC1djQSuDTr3AUzXxS5rDveWS23KlB3nV9wcKsnBdJ
5U+qmJdTq4rdr54Kll8bM+1CDu0EmWpcgyQLHTczItECjCvkV5clw0vX9sqL0EqZYbUM/iFX6kMj
F56pxbDdCqtYWNiz50RrGzoF3VV95Agvqybgt0VAq9ZsbFwuqrq2p4kUa9cVzdG979BoGeYo+dio
cXPdxCHJwWWK9Jlf8WhqIQb+pVwvpKb0v4Fr6piZXtU3Opwacyi/kqypGpL2k4Oj3JBjrzISisEj
Ap8xeYoUYl2GqETLNJWyz9CLBZ17DUkuQj13rpSK29eJ7C9tL/uktlZ0GTeFrEzAAbiwVWkRean/
F7N4taJWwT8XYOzMg4DdyL47ByOuMWR48XxOJDkxNLUMLtOCZmYsh5nhIKbMUIKKq1YK1QltFQ8O
tKCa8SCksyDV86knS+AwJmF8jyvw0bmGg3kTNbGpaI5juK6P5lUTX6pBjKa6nRcfdV+NzIqFzlJR
g9TME00zEK6zT9j3rUXFCgd0bdUsmyzOL+Kyku7B5EKTlEbSsqyc1jF0EDfIPUm9SeI46qRJifKl
sZNgruG4XVZRVE2igj44sROCHVIk00oPy2nou+Xct/A6ISnXZ4XfhlPXItYykVrPcJxMNyKnUT5J
YcPvkZNFV2EksxpOKFed1g4Ga7qRaqMt/GqmqU6+bGKVmbXUNOe+KtFJLBXNMiRRdu+0/ne90rKn
sNL9iV3WOjccxdYM1VUqwy0qax7bXjAP5FwCc9+J9AmL+GXohE+Nxa0Z2N7RkrCWg2LOfSPHCf7m
Y6sx7Ti2Qe9k2Ue1ppIBfX4zWFPMNR3spQaLwPKwWvDUS+aBiF1/nhG/vSm0XLlXieOd10kZzYIq
ccAEiRL9qvCy1oiKtDUzL4F1gFNvJoPefdTBMlyradAaRYngnLEsZRFmlnQFnVj9eZMR7bNOLPCd
8jyollIQF1OnDL5orQ06l9LQsILINUtdSb8ink+k3PIucq5rpVFhBq4VKuHoDxI5BMelsi+ltKSd
VSxP3aRuL62YoVmV23cgk9pwsIsnlmNls0KvvmgWjcymqYNF3cjXGUHtFEtwSCMeNbMgVOdO40ZT
7OZhbCYxLJGS8WYCyWNQL2FTzqLKBXXkgxuD4Gy5d10Xn0tgSi00sC/AoYvwY8DkcBYW1S3OY9rA
WaA7X2VXuoaXmdsZPB24ZnBx5AKkjaYaHC0L3XXnelw00zTJPzZBXS1BF4DrVknhHdhr7blP8sB0
FAXO0tq9VAraNEYUEi00LV0tpnoSNPNS4oEh63C827C9zyH0Zc3AOP47VCtnDjcl8NfQU/WrpCnB
suIOM2jUFjO1KkCP+PpDpmt3ShkjM7a81IxjVJgIBXzGlOZcgg1kRBXBl7WveU9REFRfq1ADCGq7
rhdalRq4aaPrwAvC0KxUX72zmjielbkaFgYLZTBqqGOd07b9y6VOO8sILsAZo0VjwAEWTpMyDswW
usUWC61mNTHCosi54ecliDBpHW4QFbwmkoCLYGg2GB9yED1YOf8a1LX2lDS5twTC8JOaFQ5bWElB
r4gde5HhpCn5yy44uWAlLz9KAW1WvoTS6wrFdWZYVZOcy5SuSCyz3GRaGl+VcO1qFRA5vmae7F0k
RCJXqRLha5KFxJQ5uBcVcuUbcCjphaX50TyOivgCIxKHhi05aBGlQXEhRVp1lbtpfcOdIP2YuDr8
Z1hxoygkfJeHtQShDVJ9S0mJHsIqDyeylBfpnEaVrxp+5jfnuh/52Mgg4rWA4p0M/gGeQIaTapqA
Wfc5Vlv5yZJIO9ULrXnCsMLnFdXqWaryChmZg4JlaEWZSaUintcBOEFT3fIT0AqEoHwiM1V34FSr
3cRIsxB/VhVcFVOLUzA621z/ytsAuaYaynRdSlmRm4WVJDdZHHhfcAvfNPHisrixVKm5qFMVAqG+
nz5aSa2f+3A56i/OK35hR/RJcoPogjR6ZkoMq/dgtt8FJXUvEw88WoPh9qaCgrGvDgNT1onr4hxq
MJwHn2j+Oo5j0G8KAzMrzec8kLOLMmz1yzyNwEbK/fheKxPtRlbTaOrBojnXPVmeVJ5vG3XslWZU
5MqcN7Z0q1TRTd3EzoTQ4qbgCnoMsto2ccirK7+s/oYGuAGGA0vOZYPXUvwAL2CV8hw0Umpyn9v5
BLwk6hiyW1vnYSHFf9UpTSYV96WlzTw/7wCPjUK2r0KUqZP/R9nXNseNclH+odWWhAQSVVv7Qepu
d9uJndiJM5MvVJxJBBJ6ASEh9Ov3KM7sjD37ZPaZD9Pl7k6D4HK595xzgemoN6VqGnad9qtPy7Xr
AOQgis1OotCwd7fOdcVxCPvZBRvE/ahD256XlLvotNl1vRpJYN9yz7ajSXzzdqyHhy4V64AahjVb
dLkQ2ifv6y5fAlCdqb9bWk3F0VPjk2q1cXKdzNYgOp83UhwtHEt2rJN2lY8G6JMvEzbGTwkfWTgJ
7efPHIFXe1qs4VfCzRGsMN/IDQMg/X5pLeClInTAzkKWRZyU9UgyVpd5aFp1Tm1eyxMQPETHXdCs
uKFmEb4itg3FmfeCu0u/AXB5M5IaUNoQiYWUiaGkOdgkiQ6NK5BlJV7XV9j5gioHz+d3cKd9+8U4
rwBzt0w15W609DcvkQrdynbR7DsQuHa06MfiAvLXxsF5lpHOZnFKO4TcZcvsmNxlTIsUjmWZmlOD
qOWPJUm7DwQJAUot9XyPcstV3OSZ14+us/oR2ZPRCO267PNmWzZfqb6g2228DERdKTrKI6U+u52x
ypCeN4TKg1ml6o4BWevbegjrdOmAJQYgF2J6Z4kQ/XVOZmfKoSfqEGV996bXYxRKXsg93Bz02l/1
hVQINZf6vaQi1yVcQtvAtNQ6Vn0/6u98BuZ6wF0VjH7EHcBOXw3KwqfLhGh9rMkI5JAUiTPHyXsv
Shdl6XCbxGuvMZ+WAYYHMNmeU8PAIFhC8P1+2zCvU8fBn2yTWd8t24LlzWqWLfdSEUfu1mnC13OE
nX3VAsr7IEaY5ylZ4rCVo5+8PbabS1y11TJbqlxYwHhysQgm+hBt5RLhvrjTUO/oSEOi9S1rpnyr
6iSfP4Hw8OellZresyHipRY0MlVKBbPYN7CsHmifFm8Rlcu3dQ0CokrntZOHQaE+s5pgEHGlEH3m
VVO3vq3yOWu2MilaGZfaN0DRF971otySdpsPenVqrBwisAMflM/fb6nK8r4shGKXdFEpQI0x9e9q
WkcYmd64smNb21escfEEt5IzIE5Nv35oZJYjSt5YVpdsCdhAlkyt7LL1XriDIB18xjqMf8jMJl01
I+H+3Vsh301p2v/hcj0/MuI5MPBxusumOJlKMuRalXRbRdn03eqv5lTQ7EyZSKaL1GwtLoO1wGml
zQZfLp5Obyajk1IirHpHSBpoNS+9fkwRv38KZN1u+ZDzrhrNyFNsqAP9SOMQ68ryNcfePMv8y2Y8
P0VAyrFLr33BymLMl+6Tcr1AQN9Nufq+8AWQfSLzuT1PPkPID/y5706AYSb+psZ+e8WplWOpChHW
E3qeflkWTl2ZRqKAxQeqjvOaw/rSlvhru27qN7IN9kNRp+42sW19BZwBJoM6krw4OMSP9dk5urU3
W2hjXw1jrYrDkNadPqisw1Juti4lV90aI7CKooS8oybv0puge21Lhxtz9CUiqp+raDE5Nm5Rr+KQ
A40PlUw6frP2E6D6IkRwbK6ddKWDo9ezcml3HTNEiUfkajBu3yDePzA6x58V3cNOFXf+IXOyTys5
zFgVMRJ3rLm5iy5hWuDqvc4RUgSBoRyU5LAWp9hxkmxCuCpW250327W3U+E4uUtxnSUBIJEgtBoD
63QV5RkewWJVLhUbI6SB5Ie9x0Utv61tQ9gxQ5p3i+MvSHoYF7CcxZQMdbXOdvg8UZ9OpfEsGUox
Of0APLf4ooxrPwdi5HrVjKl+JAg6RyzWNn3cYmAB5dyvMcD1vGuBLq7LXYHl1yAlyNdPSWgnf5g4
wJVLrHyPxHqK0MO8Iy07ykE7Wja1aLqSpHV8m9mePokFwHPnDBboXDtMnUzWWF7lno66VAvCbrTI
u+iQZqIH0h3S8dQWA6LXxkTdG3CYYTzwLMtuM27waLOO4yvvbAR+U0TsiPLsOj0oM0YSFp8Id4kJ
mfxVnwzpehXTTWPHsBLsytIvmT4OXoep6pbRD0eNx/ElHJfOj3NHzF3POXweNuH5AJxjFSckOF3/
Zm68fzNlW4E8MXf59hvLuuFrgMJ9OmAbJ+GGIj9a30+yrxGedp6YKkxb8AdbDOajd/k4VKYbwHOE
qCmW+x8sVuiSrrvEm8rSsgcJ9jRMnt8uTWHDaVpJ0SN7JzVYWz7WD22zEHLeneeRYbHlZSRn/thm
IVfIRwt3zxVwk0thfT8cFa+/TZyoKh1qxHSDyvhFLoCLys0V7pFSsa0HO9t0K4e2o8C5Dba6sjeZ
fyMM4eNpnHp+RaMCIL8Dyt+fl4lgZ5BM10NZ9/0bkZBe3LQF79gfcz7J8K7hztS3ljksXtqtm3sT
r4vBCgRQQm6mNm+287A4UInIn1N9odyJ7WBsNE6YoM5+t0NUO9BnUfs4piYON35tifidbGwzvCSr
0Jd0Sqz7Equ43R6J2KODIvF5caTtwvNjAYzCPGSiCRK7YHscE8fnig2FzA5AgNShZxNwn0UY7Bkg
UZS84IothfTSj3Prqi7HTvGUbVJtW7l6283vgMo30/vOKPJxm7chP06Gp+spHqaaVoWhM72bo0gj
mqvVoVjim7ZPyP1c9+3JAhr8lOt2+1qrWLyl25Ag/aX0xqp6+5TRQSHCnqb7vN6G8xgKWtKagc1x
rDi3CJfuDFH2QMYkHg+92PI3CObQEhnj+QBWNn/IUua+tl1ew3y4yq9iKc078Nj6WzLa5fu01avC
qgrisOnF3KtmbPiNn7viho2G2UPUeq+qiHBe+VqET3m8qvPUjEdHuFOHVm755zXj4vcpzvnHCKHv
IXcwhbyV5tBENf3Wqa7ISpwORt4uoXGXfOnjO4kTlfOzhHaBXHsREl3qYbQHNTTuDGdAz0ir7FgC
KhmeRjkyOPDZR+spxGmPfcjIL+mWNedIr0AACs9vWJqt1xTqjYolEb8OsgNzuLb5reQjObLgXFGt
3SbaQ7bSLAIRIpKrTsvtQaqIxeCx+jgra8hU3hZbtp41EMIvxE2ySnLe3mEFjdEhlxpBZS6n+atP
uQZuCCoKpPfSvHEZYaRqAaMY0NKq52WNTPe0cMPb45B38m4D3lqXapxArdI69GWWjEtdEiO6h41q
+R1cNpxdsiBjk10cNxUg5TGtbCdJJRfpfBmyNjsiru2vvRvT6WBaJUuj5wHTmrRVsyhxCdzrsimK
+Xe2Jfowm9m+IdtWX5JBgxxLxCcchdRj76Eiaqo8GQZ63BpvPwWffC9U1tyO8/Ixp0nAVji0xwBE
6w3403C3jrJdqyiz6n5wnh5yW8xDCdSzqayY6LVbIZJgaTR/kCErvgTthzcJJBbvAKbC8Ddv+lNM
bXxYqYFt8FqR0groXip0jdeIr4i4aBTlppVYIn/K2ciGA+9iI5+6dIquQbxVxWJHW0WNsldy85OD
PiKaD1nhG1Z6ZMdVu9KHeC26N1CSDCUY6yIv4U+zM8GYga1Gov8um0Pw5Uj98HYTI78gQdaPYBy6
g2tnApCtl+DpRaHSKvOc3zT9PHxe1YJdzAc5fPRjkd+qrQm/89GQI06emssGAP2nPok8EF2HLVUN
FoBF2sZKnmYPIKu0nb6hEXby0BNWn+qY2IOPxu+4YWs50350+rBLhKr/IX0SMNWiKbeIAxedM0eO
GPY8VFRZxGy1GK4bBVBqIk1d6cL3zyWr/1GE8lKbA2kH1MMM+QAUCQTXle+H+v9dg2LhL+N+lPC5
jYGnxu3a9GYT8/LVUwK+Le7yu8YTRJa/Vua8lGX9aJZCTwLpF4TjLKevmu1ntdItOBDafZQXZadD
Jg4amDdcalcgOcj7pfiXNpO9qPuljgXHs+BqLdyvhTqzPNtPZ3vxsBPjrtNgn92S7WhmM8TgoWI4
rxIKImdPcvXzh1U4kLgJYmqIIYrmDNIfGd/Sss0dZWDxU9ATX5BAqRjJaz6t4ydKHI0uLAJirgHM
NAN9At2MGHqkWfO9a3VoQH6j5P9M4x7xQWgS9zXnAyigeS99w87M++5MUXzyvgGsEVVGb+ntkozz
xwJZrq86h7D2/WBxvfYViefRneXcLfPRNT6EY+tFbg6Jo6DnGiRG5omHbFeQRGMLL4pFB6gMp09/
4GoGg2oaF11iEdoIrJI3Y5WzZbvQtGf3a9poLC3kCk9+9djr5FoAg0VodUojBJeVqbM0OzR1tCEs
jDoxAYNjMTtYiUNPL4WKF3kIUx8uTMfI2VYcDgbvac14nbTMgDdBfv0JykfTH0Y6RN+6vlCINdY1
z6/AWKnfme4JvVLNUrhjJpLwVReriqvIrrMp22Wd4mOzrBAGGLmxgxuBRCPRHFa4AKBjURU36Wwu
unNji2ymBXDMc2tv+NZimyk232goiCwEL3U+hPYwjtwiH4tUf1V3EwRzA0vT7tgwNy8AG6QGLJC0
HO4bshlaBj3b6yzRMT+ZNWyXkYd4vfqxOH7KPt/9XcT4dRgDNnjpnjWN//fP//1hgL6h+1/7v/nr
zV2f+ddfb9VXO0zDd/fLb6G4fS9Gml5/6cUvo/WfvduFpy/++IcK9U8x5v9TovofPvz/E6GSDAv2
P6tQXxV6/CVe/fHvntWo+wVhoPhSBsEpLt9McIfbn3JUOLj/uddqxQVHIW/GdinoTzXqfqcJxKFw
f0BACGR607MUFTJynhJcLoziUxzMjitR/hsp6i53/Zv72VvEYR84UgJ198DVC/JKi6qTxvaJb+m3
AnnJDM54zMZIV/G4qA1R+Dy2X7LI0unUmzCF7OAI+Gvsw6B/n+reZn1UDQSRzjWX4OQPkHz05gwK
Sk9vsaPtiNGAPXF8oq1r1uGAsdJNWtU5rjD9lq+QV95rueb6S1HQUXxNO0A9tzVDrgT8K1FI3SDm
QWB1t4Odvj/UoF/bEWuAdt2bJIcQkh/rrkvCDenSvvkeTcuAf/O3Kf1p+n/X677cjzIcGcQJFKy4
dg+M8H42yksXnSedAlQvi28C5GZjzq7LdHbW2TLZ/LxNSBl9talRq+86FoqI06+bT/Yt4C+tKtrP
c0hUyV5Vg5lCZ162vzVpMcGdqT+w6NNWVW5IaQpqkJPINCe7egSO8HWuzgCRZ9E29u9AgISJVEm2
MZ9eOyb7qS2HwUDjcYuLjQw++3UnX26eONQVtykjjOApg6RyN8uXfQSaGBFp0+gPBn4LfGy95XVu
TrrIXBqXvXWMfW5pjNz31+2+mpu9XdxKiTMjaEx4gTD+ZbtgooZ8iKCaqwNsjkGCOOrpN5mJXWvp
GzWru15I5xxIzwEnT5S/bv6lCnV/7DwDpgytLMTOu7r6ZfM1XQDmgS/9I8p1btKK+pjRL1hIkbsM
m8r1rYqSIXmbtibMD+0EWRQ0abh+CIPy6568FO6iJzhBNCsoxcXjuIyQvhbuOoaYIbS9+Cr4Bi3Y
1WDGToRjJLqJh6tQ2BWz8usm//nwOBGFZYwWMY/3mwxePrzMpdAQktg/MgZqAelRgqC/PVHr5yk7
Al7L2GcL+oKYcoK+lH0e4rBYflwgcR79vxjCK131PgBgObBKsFBxunxavOpNzSFe4aOLnqSyeRed
Vyf3BdGtg5wGaMOabMsq1U0BSrAV95miV1TFcn7oRtYEaGES2z9w8NK2Pxg6WHKPUKufnn49Zrs/
/dtaxsWFqJ3OcOJrgiQGq+WVLwEdXtjYbOvTap2FEcRzG2OwYqCQILlXmy4QJJHW7IvG+WF/UWM9
/7eDhbu5cRga5D7IDtIMru3l1BWGTC4gRXnqNY3gwxt4Lyh6F6h4A70BkAu/P0ER037pGuRrwGDH
zoKqLaImQjxnJLzt7vkD0iD0ENn7Tba249D9i1tJXtsYRPopKjEApBLMMGOv9qc19chD+y19mgRC
UMRADpze/A6cn4JcyJtg0Lko7xZ8NgQAWOFQtFuIHvw4isvErUaO0m0bsJpOmt4JABFATMEP0jjS
96zj9dZVKGZc4RJJ1ISkv443rvGrrRLemH9ZpvtlrC8MAJlNAQqb4YoP0B4w1pcjD8vsIUxYxs85
HWhDoT3B2cCmFGLm3FbJlkdw7SI8e08IOvHZ/MOdjIko8NHqXcoMkrr03xf0fhrhq86lCEb20ggC
BvsfZtGuLRTNchg/jxaryBzTqS2ytySRabhJpzlgOLhY9PaIEDyEHGoqC4FFBYfv2X1tNhGdbQdC
49FG88RuodHfAwQQgJ3mV+1M9+kZppTDhMKS0+UeogXgZJtm4ELKWAP3JJXC6GOChp5LvJkiVt0e
i25dMXfQcAe8TFtcuwKx+pROJ5bP+9y1a60QYJgfzfOijpBjF8Pa4CcGBA/ouYr6PTZwI+3aL+vE
ejOe+GKTBTDVACzQ2lZAqKEh9OqqqBbdeq4zbK6/90UvskeI2xMYGfT3iDMW0w8IUX7tG167cFy1
hgNRUc+wVxhBq/fKNCB66WtQnPrzlnSTBSuM8gcgj35oBuCKUIDBUfy6xdfeiIA9hxwE+zYqPnBp
6qsWJxtP0nep/z3d5t0Y/Zzt7o9M0EWYE1sMZZ9RsAMxbOlBB0712xyOBXb6627s4ewLu8NVoowg
4yYUNR1Qd77qx5Yus4k46x4hKepcWrphphAxG2ngjWQ7AXW3Ih/Uu2UqanicUdIB6m9ofZYBOq7c
a+S+pDY3WhTsYUX9UBHKySdsuXdFFKvKgKcabmBEsSybOBNqhHSVJftilzHscFgkoosL9PVuX/lL
RtM7gv1+3EEUm67Lczr1HyGO134NmAWYEhx0RfacAHqLV7tVy4TsvZnyj8vcxwhiqbXIwcmy7Xab
IcjKzjLxK8x2bXmKl9r9iGwjBrkcVgXwfiIexAoSUlfEKJRYndVI0t1Fmg0E3clocHXqaqMBJU4H
4bs9pk5C0WF15gmI3n+x3v16+79PYoEICHpeKHwpZhCX8L5y1Sbtu21oegJ0AAKy8eTGeu+Ai9J5
X7o/1jFOkArom5DrvsThK3eXYiFva79AjYIwPlnp/tZgkDd/0bzJs7Pyeh8HE/zAbiHZwLeUTPdH
DHXHplMLlXl6GiHbTqcqYL/A4/6Lfb6KMvFoqIXCUT9YKqjYQ7z30mmDgk9AgQ7hY1ovu6dyKBBa
7je9qeGri4uW9GVwg9kecwKReQsQYkgwIZD56Doct44lrj5xYIX+I6JUi+HweZPC+tJlgzfpFWSs
yxX4/HH3bjPc5lkRMNWkcohI0KByIsZfyLESDEVXZxgK53IJRSrVc4MlITlp8Nfz+OyusP3y60F4
tUb30kdEV0DkcPsyDiB5HeomfstYYCb6sHT5AO/wHN4SWaxLWyGzlHX/b27h1Xa0N7nfbfhc64Vi
yVdRStwMCCGhbP0wzaBdvzjg6DAo7P0Yn6wZM4DHwkcDxFFMpwEDrhcBDUYHp4dR8nbV7l3OpkI0
J+EykFrIQshybwFpYQfoIix81N5go/o5bbXxPYZy1QVYdagL4n066haYE9lB3wQvPDR8uY+HbkBP
aNtib2qZ2/PUX492xtPXywm8IcVpO7iEEwfZ/yOjQjg4RXW8hg8SAB8YQje36VgJH4vmlpEts+EI
6o+NBcqhCG9kaa1R5jrWc7rSckS0E93YuoMiTHQStW0GeFT9NVYoj/NiztgB2lSc7JQ1erP33QCF
xRcPzN7fQeQVr9sBlBqn0BUifpzmk4eGarm1RkLTs8vkuuRNGtsEiuzeAitsVog/BMRIhdn1pf1i
s7UCA7JgMSybhZy4XCPaZM2Jk2TOHph2IaureE1mP1+N3MtEIH4Ttbs4mSMyq3JUYG7bDuHBC1+g
3BVzaaaxYWA1wCcdaBet2weUKhL1OGe6FocUQHVSBeSnQyhZ7SZ+4NCgtlVNdX2GYMwdzBD77UZA
OxJfJT6R5FRHUyHj49gOXfYxgDNvo498iNf1w+rW1L2NJtdH99gx8vkPahmzH7d8qXvURw4DdLPv
+brp9koooBunDdUd3VDydtgVz7mFPKV4Srqm6P+QBNLt9QBTCeYbn4FwolxS+ylpzk70BgIW5AFU
syvRoSLuFsh41LZXCxvJpOU3WfSpwyivSVrY7O2WDgtMekvsNMr3KYsdKKS+z8Yxv8xcKKnf9HRt
TQ1QsnZ+eeOpqJU6iazzM70XPUnNhTWZrIsTbIWloNGXLca2juoPVKRAGZgxAwBSWLAMF19PkVRX
XnXYbaqW+wwOdoGwn/42RDOj0wXG4SNR+RRhS3I7j4i6UBsQUugc7zSgb7y45zcjpTQ+Q8k2CjOh
cZ8y87TNhpPluoH0qYa4YI2iPK9QYNbO+dXaNwm4NJot+74Y00jhceqUYlP5sgoA37xqqOS0vgt+
9GP+rgGv5PUpb9OIjJd2DtDh3rEmpYqXhvMdk8ito7J9zGshou0my/SEkYoCuOnuLby2kajyS4XN
9ZtEGZXod03jmwJatQaOoD4OCnfP2wq43d6lsEQ6JqjnghTXHOKxbSzqzVC1QvvfSE16tNc1mvOP
c10YU1nkwRhZCDAUdpAqQTkPfgT9R8hSGsP3mD6TE56+GmXSp+zUSGjQeZmilhIvwyRd9NB3YKoR
JiyuLnJUB7kBBrD1iDeuHLcQYpfj86NKqFIwfKbJ8R/2kkmgNS0TJJmovdqnJxkzlDJ+SvS6j3Of
8QZYUjRHFlMR9S146W/GIKExJ6sUIq3KF0nITaUKSecIM5iB43sE5zqrHuMVyW24kvOWJevbosn3
LoPZt+P2wGBZaAHEaWKeRLTuBsYsxHnLNQ0R3tO824dmWRJ8FVtsYTz6gMJsNFv9fB5r09Q8AXCT
eI+uqGB4aGkm+A+mDABQOeaQ8cfHn9aDem6On8ybaH844cKPwZhhNbb6GeNyCqUf/kon2r5NY2Wj
h59DHT1//c9Bfv4ekALSvs3J2KEDSR/J5alVbAQfqPo04KENQREXyF+oS1T8gAS8HnhJnydq2Bbo
D47IvGdbX/qEhx9ViBJyrDvezQNGaSGdxlfICIzNVoA5xF6bF4c96K07nCSPNZrXMbiU5xEcRqwg
+LXnZ5JEIUerxqFnPjmHudiz8/h5ap/Ng4kWiu8jy1CGHh9prveHX1mQsNM6sXszMpMMb4bBxLn8
CIV9NrtrPCmKoiAO+mFI24wqO8TfJN1/JVF2wr8DpZ7CuiYn964/D2i0+Q1/DDodsvwYxbRvm8uG
Y+fW8areEa346NU8YE3zpt6RD1Tsmie15MQ8JazuYT4TRcSKh7cLgt27aT9IHz9Ilv0lW1CviBHp
4305dBvd+9/PrJb+46xraNhPfV3gd6VJkzo9t1PIE3eTer7bimom7vKrn0POm8WiO6tKW/wIdgCI
OstmVC32+SUxG4s/InKDMuYwmgg1aFU81QKNU9QWImVyegS2iXKDHbnBNMn5gorHfTnP2F/xXhtm
1hTQDbVkDdcpn/Q6nF02xJCha57pDuUME+Sml4QnM74vnZnwgqCR6tsOqjV9GzoPEA2lhgmgIgMs
X98urUOBL0KdBq0nsh6WR9aLFVmACNtu+57DlTenNTUEHgZlynoujigdiPEVMM2CQ6oNLmpbf4em
tIG/qfWAYuzzTzi5cVqiTmJG1eQwfg0Z1PDpeWzAcsVX6Y81Y4ZCY8Am4VuxPaayGLz7aFIvPTu7
50dfeT1hiNJx3Vo8UVv7iR7ZFqOOuXIQB+KzZB13qwFetZv4M35aTFDExGUyk/15nVIEL6C1Db5v
FKDQqFQaNU2feUZaSB4AWUCS9jYdE4tvsJDsOexC5wl29QyybAnVVpxQqQzm/1ILs+E3tmfoTSAt
B2poaNYCLxVJi9S365A79ZXTACboTdeyfT25zCuA8DUUTXCVKROg3m+nAE/TnJDr7YM3q3SHCshc
tMDiG93X+Oc2aDzl7x7hmYggO5msVbcctVcAKYcZ293bHAU7zL3PAGMFccRJGVGQJ+ZHqqHhGqCr
ysocIBD7jHrDBCk5NkOOyd8gq8dTsb7bt40Oh4tg1CyxCYzveSQbB63mbapilS7XfqOdyN+3GyQt
DxbBNFCFbTScfYa/hX1FftwwAk0W78+Ac0oiOH+klztKpRXiVUTWHEr08TPjAWLgp2zVTN8yZsYg
ThnBmYjRd6+SZhVH7GippuWkgX9HVaGT3D4CkfSt+xDXpqnrSkBNJ9d7nyO2MX/wRS2G/D6JAtDE
lW3npeOQ/2xT+7hlM8lQkYDdYUWynyQDYkrI2/iczLDyruGkWvBmBHF/7sFMrYefT/I8l2ZsABBX
lKZhf6wf7kZD2g9z46HevQmi/33xqqnbv9H/QO9FQ/b3cLNghG+EOuxfFCnQie6IzH3nNpQWI5Zy
jWhR3G4uJOOxwULdVyXv9k9+mixiSngiHJSyf/SMh+/uFEVRdg02zcuE2Lh4B5VrjcoLH/dAz7Ow
CU4u0K7sqxz89g4HTvvpawalWhO8hdli2HcWg3+4BW6597xVYBo//2yIWo4tzcBUoofnjK1XzZaD
ku/HOXvfPjus9hloNEWyg9ERyvT2Plpms+zQ1Z0ZoI82bI4eZqjJ8czOg8VbrhW0fxgPma1oA9V0
e7fmHwsOZwZgHykFnfdFPpKdZkQZ/rrbZC420kI5jKqzrjvKRmM1np4HBDjw7vTagu0hVjYlUXMj
Saqhn/t1evUqoQeWA/8ACyZwbpAnvIaVpQOHALyaPEhUp6DXeV2vWA1+gJs1EBmhE3oB8CLLRZm9
779ufk9c/8YC7M1DQsZojPMjE7T/KrG18zpEfsoBVT27xgYYMHqBPAAr6ddNvQLQsZpwkwDuncFp
PCn+z/a0/m/HzfiiNZBIJv2fNhK36wCl5yiy7C7n4KzgkZncJ3VWDWZ4yCxKaaufzvHXfXkJIaCo
FvZT4GI2qGvSFHZOXvZFLCkBfNvUDzh8Fm5M0WSPx6epyNPjNiB0/rdx/meDkAYCOMApnBDAUf4K
V2yljRPdxeLerD02irrFjn/JQws393Nl//oBkx22+2ti9ycEdouTpVANjSNaIW98+YSrbrK6d5rh
cJ4fHgM1nDtoHxjU7vS0ZlOxnJpRbPb97NPQHHBQzu7PUwvXEE1bhv3oX3r00tLRo70qB7c/4UJx
HHUEqu5ljwKPI5+H1Nzr50XlEddhja9zK+DXVbEoTIHM5oCVyVNsDggtIkgjIwQ/qZm3aoGGT5xo
lw40LqFeZKGCqzf4OtaHSG5VSJFPVv6Zzxqf3eyvH+L1NGLiMpw5jMPOAckmOIfr5TNg3zWOrNFy
KyGmwXBuPwKhcaL9/D5ExZy9+e/bo3/eVMrY67OF8hXRCCni+fbntrfW0qCcZ4BnHVB+pur/ClqD
6GxXzANZhOPGUv2HO0i9ABKNQ25un7clBMn7bOStxrroJ7NvGL9+wJf+B/gsdFUw1F2UAtoWf78c
UJw4suJ8D9qe8z6yLUXdXJenn5nFgvm3JfjPpjB1BRi8IkOm/4/jrjqUloS5ZqiQ+MFiLRToCOyI
mA4vv36qV9wafh0KDRwLTvYT2zmEfK/spI+dFM068q8xapz+XFbk/1B3JsuRI8mW/SKkGGbDsh3w
gU7SSQbJCDI2EMaEGTAYJgO+vo9n1JPKLJH3qkt60y25jCTpA2BQvXrv0YCQLoWj21zbyUXObROT
lNJOuCP0y6RjV1OKDvFI9C18LRfBIfhvXtdvi8hfzgU0TD6CCOPOn4YB+a/PGyGYF4VFPhz15oh8
2Du+ubokJuE5U4cPumXQHuPYRvONdk260cXuRj8b7eaWKgJrUEawT6FI3Tkemoh4bFI/y7rTSs3i
d5fUkD03a5w6jMLeh75vaM906XgweTAXbs5IGFQEQ5NI7SMB3rmG7EHwGP2eM1YBTZL7kLaN3Zv7
KsvnCCvPNAeFjVZTYiE50QCFRYMdslRcIv8onEKLH8t31e9yh85B8hAL/jxef7dA1Z+f5pI3Do8U
WtZrebLMDiFd8A2Eci+tQ8T0mdIvmMKLO9TXItP6XXMphrZ8b0JJeysImY4NOYx20FFbJIEK63Ii
NfBbiul5nJN2/F1g/VnZMfFb+Hy3Xl6Li7CfUbzoearA2SvgI9ZzU9HtzGfBFKXAxGogzhRH5gzk
gl9dyvHIvWDbjjx1UwbCuooUw6zRf9ff/WG0rIRbk7yaGuRglKGQ6QcEkFESr7GmLltEs+tdXE3O
IyZsFS77rAdX2L/4azRv3QtzkOukjdpUOMGlGweGGy8FyV4PC3voYXM45Lq3wUk0NsXwr5WWeJBn
PzCL89X2zTrKC3Jeqp4IhJSVsy/bwRJ06II+boxxkjPj37e4CQOZLMbZoFEIC8VkjikZbV/GK7b7
5a6KIGVtO8bkS0GXD/yGeW2RCxgJoh6Xb8TDqzVPQAeoFlJZ2Db6rUURsiZyDX+OAv9xRvbM6bPg
TsKHoxGCwRU4E9X9n/Ufgvy1fl3b8fow/H1p1H9WqS3pA1pJHeHUUbtZi6CxOWGzLuRl4G50wHeB
J3rh4dLJZ9VGVn1oCj/zd+BElmefYHaZrAWQgcKb3VMh3O2mAaB2QmHpPhEhxE8NvOUSFmMt0LJn
/ZJyUZ+8zAcnwN2Xfyu1qt8yUXSJgd1Cj1y745EmHKnLaf1bqcTXruJ2bBcV3AFkUwl4gZxvFxjE
oQyNty+7YnrYyppIP93CuJfkBAgwDkHzPVfTs2N76lbDvbkl4jnuyeGYGINMdpq7KUpyIqRPocp7
/Aaq+FEMPabjXGXY7VsYe2nUn+XmNIc1bZlOt5h3+dVybWOvbMPDwq+8kfSJ37TppiN+jPQHnv/6
WBkboMEa4ebNS9E9K4+Zwa5GOhowrXfZ62I2+UHuFzCcOzUvi3SKvXBGcfZElBNptSz3zkM+POhx
YGdlGaZPiJoFPqrRjX7YjKDos2xlf5qdMi8Oam2tvT0046dh9hBCOAqSYTXT2R30WpG2WWSchlGa
y7didqL1BmfE9H1wvNLed1iHab+KJgcHBofzpxz9sEms1NJAP7BJJJ49lk9mdiv6t6YjygR6JE5l
3n2IclB3JvTE7RDY1ys09a+z3WwGVUSZfS/Car5BlbfOReXmTiI5/X7YC7AVsqUSlsKI3/EdwMby
s7csEzuFvX0MQ9k5OB0UtsZtG7hy85ooGE4uPSVqWyqgLFPWZzthq+Ky2iEHMa0eIR23ds8eGChF
bLDXB0dNzq1fE7hCgf7sL+t3MaXpxbO5fWZS6gmSpyiIijQzxJG1c/deOLYXRQrzHSIQtaJg7J5h
wq/wZpAWLTKfXMrkeh9MzLud69TtsUPA2DmiGZ+M3VYkvMiax9U4Zq99vvZv2sDj2/VmMnFqa1US
zxCkxzEFpBU3nsm32DNyeYycIa8Jkc7lR9mobcfwqfncdoSzlJrtp4jhxo1ytIwnLdKzV7TexyAD
c1cyh5gZh3gTfzQdd+lEIBbEXXYXSKsrdjVO5Q+ycGTdJXUjRIdy6B+DJYCX5/RBEEfFFp5Gu8sf
8Q/hOVly/ep0rTrOk7FJAM7Bh3bT14X+/XXrm00ee+WtO7IB2c+VD+SYj+E07SlP1+dRR366017P
JLnKgMvk83wTRJU69tTHNv7qIXqN2jH65hrlvoCY6r4RIN5+TlzgyRx2zj3hLPcoeFIkvenHZ+pe
a+cv7Qy4Y6i+bqJrj25tAyhpkbkv+So8nmWGE0mUhUSn8qvgRIwkjQmolcfKn/QrnjOX1z87Z1u0
7qEM3OEdvbB/jNpcn+y1jp6bRm+3QNb6vQk5cq+R2uLSemI868lbHtsh1S9aSu+7W80cDg5sjItH
PG+Pp3N5sN1xuoVrsNwUi3EB6UyyPaZB4yW07Tg/kWOim83S6V2a5vqJiH3+KpF03vtNji888LMT
N1t4v9nWiLcqKA51lPp3TN5tNx6bqE7AA0HGEHjkDltmdY9QRfLHjMQwgSNVi4Mmevquxol4cQo7
405H3nSLgapCtWi6l8zdooYzuzF7N6zkyWYWGc9q8x7g47lMDLT1w0odvHF3qw+XLIrXxlCDJ+GE
1C7vKt+dw3EvoJDW4w7uV3pHeCV7RP2pL5a3tp/rUX/wMxkCdGF/Jh8+JeUUlhcTldhCfWUX56hT
ztfJSqclrvNF3GNBml4LZ577Y+7UrhdHuR3eemmn5SESTRud4Soq8IPkKnczc/hERlsTkuYdyVqA
N2gvnYUP4Xa1iPN6SSCWUd/10cwAyjbEWG5ar28eXONZTyH5N9heRufdnlCY/lRmxdwAOujW/LYp
qo6UPVlUnJppalvHcB6G7dMqWz3lx2vpISCCGRg4FZ9at2TVuUIr0DX5MCqX2G+mdL5HxSkH8uZ2
9rKEW7fClq2DO2yEqZ0sNiXi7YhAQLiyoCu95tu0Gv2AwilrsTudrlDRs+8Y0ZYvm7umDrwx04to
OjscduIG/su8HuG3tDrJ58GfniMrI/C/OFkdkQG20qyuSGhF5rlwcfPsnNyrn7rVtrbjQgNcxiLs
HXG3RKVpoS0wX7gHlbQtCca9LelQ3M6lMxZxYIfVmeyzGcqHerWCaHP5+FsBHQ/9qKmu7jHl+M3D
OHqlHCHMlkHtIPwPHfeDZOwaT/bqNHvPnur8rsqZGhN/RH6+giz6FqDXykAqnMrq1BbEHPfZ4kPW
KJBvE6g15uRmng1TQIo8RKortX1TZVoxJp38cN05C1P5YHTGiwWIM4ybMvUgV3iVi0SIlvjZVpb+
QaS8TFytVqAeXWq7+2zOHfJdlHA5HAM8A1jkFvJ8wafV8rqQwmwiLlrHnKQj/0MnrMIU3zmEekly
WRH480F9mWhPoNIO871yTOf797Y1B9MrQ+YmPZW99D6yef66bXn2muXqaxYpuKe0Cc3zgudkn8pU
HwUPD8ghU6AZy4Xbbb069UW7xXSYcx3Fqleb2l0DSzBAGr951m1NmEYHK2jcwuN8ncfm+5hdyXZd
zXiRtPo9k08pYtsMS59sPGy8x2jI3ecQYxPJyvka03VyLhg4PMXyw+5U9aT6dpD7IQyzu6Fru+ep
H8aM6H02pzeo2RkJ4sZEN01X9onT9vWh6lP/ua0EdK0x724r2Av3TmW8W0cxTO2ygaF6RFuUOE46
f7RTOB034ziwhkIewomADDAQuQ26C77GZbxRGuhENCzCxH2VwQ0NhlkBym1SvK0YNaebIeDN7VfE
9+ct1cWPlHl8fyyZ+yWam3LZkfjXZBbBdc5FUJH3L6kveAnpJ546xWFizVU8EWb7XBaZ/RVF0Bww
E0XHTkTNIVRh+WiVQsczRL830TavdYlDLaNxO4ROWr53iwNcyHe77t0VqT5PDlCVXapNKUHRTd45
VQ5vOhMo74WZY5pw96GkLTnPgH++V7kbfgV3aL9VtgsPjoly4qu+u3GRsj8zFHCq65lm1M4tRX8f
pLAKwAuQP+Qi9L571bVJX9vm+tQ2zvCNvJhV7OsA1BkcWVqWm9Zviy4edGFGZmBbh4gZgrGI3Zpz
BHZsUfr3tRqcb3meg/dyal4DNMIwl3HF742R5bgm8lX5N00wOWFCC39NOlo8vs+N6sYviq4tjyvl
uuIrD14ATpEll/lkjdU1alVap6L3ndern+FgbzPA8WK11IMPxPjbNEvF44HO89BNKS6tLvXdO0aK
+latmF12OqOkuTPDpL5VzmiKeED+nAn91+b7OK7cK9yU9GmTQl39MTNNm3dMCud9W87uGfE8w8pV
mI1iHjvrTw9ra3powny8hbWq6WUpR8akTnvL31t9gxdZbLP/eRzq+j1Us4mrgSQtqbReXKYltJ+Z
+skItxI13C4YiXoBEkhHgJKiXfYGBBxJOZKuwEG3weouLmlNC9bR1SG4Aj9Se61mkg84ZbiIrjDI
vPSq+ZDNASOehpRuRZGm99c2do7TldQ4NbVLePutHYB2PzidvQwJXUVacaRFQQeRUttgC9ejJZyy
9R4COB9yV9l94X7U2FmtNp4tacr0wCCvMuK+yrugi2K6bQNEaNryZpjikAeuv0JW4LlV7yZc5t6a
tPOaNtXtKlMknXiYaMDUYz2jWoEgwn4eTQc9qb54y7LKI9u9cKsw3iEl5AI5nk3fBSNJ1ipob6Z8
sppfQz+Y2d/DYoZEvPd7ZoDPqXCYCR0VBq6xTfQK+698LCdV8T14FjauqcRhzWxixn7P2//ZWFEo
+ByHsl2TSOXGf/O17+TPv0VkS10HIWMdXSVbx06NumUTztVSgI/hOp/hPtzCH5mXChMc8Xtv3G+9
PUTF+6SW3Mp30LbW7QqmTssl4BHBcTx+nnIEBXk3UlCaiygjsXpEbYepr44bUze+LR55ZVd+c+XU
zk3i1+O0trdXeArIGvadgJSIMeO4Tfrsjr4C4hFgoC3cs5imfu3wR4EL4Xe6XtYflJIl57E1dkmF
O+rewWRG6a4iTswVyu4wSu9YjGGzrgp1eEbhLWD66Km+cpla4xU1cEScQBHaQdvJu43ST+5Tqw5S
pnNzCiNuZ3t95O3DdXO9I/PI5rOSU/1q4fqBEtIRitt5ZG6BtAfAAEVbUWXhys81kXVQLXkygzKD
ark5PUPRLQA6V+L+P0dFNj+yY2g+oU8Xd51I3bhyggmW77o2e+U2mMjmiAG1sgidR2aBoEwJF+7c
Vq3ezkAta496FLgrjVRLe+WWVz/UJtKKoxVgyy7gOToBW9/WT0NhLYYCwar3VKB0iGmpfP+oAw8M
WtpI883aUmBdOztbevuTrIrKT5aibb9r6P+aDDO4P9FuFmBP4Ndgwygn9HCawObNPzKL3KcVU1E7
ID+rPDuQH5tTCySfLTENOX3Uxqnwum7vrWI42UMXvtdz7SFYhqmTdTGCIpy63Rquw6WRAeQFR/jT
+IYlAzsH3lrcfzFeE7C97WQ7+J0Qty4ZnXez83rq8HvDINDAKqzCfVgF9dnKhg6L/eQT+sDzpxos
Jc46DYls/YhRmTXmR/IUfDGhyaydi+fv1Ku6L+MJwezbhpGCayONniZLdLzPTR0CW5nHlS87AdYg
I/Bn3fITzAhFQVWq7M7iGB6+0lwu+VNYNvpadblOcaKCCc7aC/3iG0ekux7d2Ss/dYub3mPfzH5k
2uaTl8tmsNGlwH+rKx1qpwqxvErjT4+LrnPeAvE6ptZh03GaQkPAU+1H4JALO0wIRi83NqJFkSx4
dr4srke+0a8G79R6ZYltUvvPfZp1h9FpxVugB5vwLv7IHGIkyYFhW+EV++uFrCeoLGcaZsJmdYtx
PypgEd1kgcY1N7QglXZZuhheLhsDsGzQDceqDVfnwOSK+S80h2KAoOnOHL2kmFFhRhVie4Qj3VMU
tOtwD1p2usscmyC68DMVgger1ctiwhE39NjyLnEphF89nUvw8xTgD711rXgH6QFroaaGRxJUaYRN
puoLsFQwcnGEIZc8bg0KwG4LlAr21YzxL3FBVu43IsUoFD42P+wsjUpmV/1awMjsnXQwwOv99T3k
tJhvzdhqldT9LD8Nvh5JtFu+39MQFKhAjdPdu3Xq3Mq8rkLsS+na7LSdRrcWzDzi60V1NnBWHvEQ
ljHeNOeDtM7UMv8IozUu/AHUYwjge02mZS2vWwrkmO6nvJA1569269vSdlb/MAaL/9lKYfNdUK5g
EmIwadZdrRr7vYhwYuwaDCKXDueL2IcL1KR4ixzSFj14/2bf2GX+UvlGLzHPTao66vMkd3Uvr59b
8LC4CzK063TpRdaN+9bj/sh281S/u0PTvemR1Rl50aI94vTEwJXNXPK1fs+sRYB3G0DGW1Qe93oi
djSgu3xts8m60STcr/sbqvBhBCd5Hv2eDIoOqzt0gfBkpUJ+RjGGkp21WfBNOaCHjSeGT7NenZtq
6EYHAIdcrtWaaLD0tEg84TDI0wBfNYBBbFE4NUVkjq3vzPUnUrxFohG3Es2l7sW96097yhf7tl27
HM/iYr/l8LHeonRkx8QwQTtiYLRvZJ3+wu4sYBN64ysrFvqjTST+W4cz/k3wIwDtDB8cUYQ3skDy
3mA+OKp55K6T0wfG6fFRTWKF6zB2wuY+2B6jzAJOom2vOfI80C1txuAmMsQ0w0/fLb2jvwCothNp
aFTgT7MvweR299mStfdc5q7XxB6q/o1Src2IDgdo5brf1wn1H9abQg/S33hAVQ1gbUnOJnyjo+2g
Rmtv6Dz/YSzznlN+YO84nindk8vGvGDWsumZNTAI7R68FYvPelwcMiRO4nbCjPmNmFg6sN1gMF/H
17Qwi//db72uOpWdbEYvTj0tRgvqju8tmsOrwmXDrA3fRhnZRSASDIH2RtkoxVrEGvqfMDfTalAx
d4Fj/IPntYv8GrTtyKHSq6o2NeeYnwsQvHOLfyKx1gCudt/Dlp+xSVPG4/ZayWhz02Cv98ADzLnq
foreWsMhYdCKgXA/qAXgC5PUIqtwMakMaJsTcw32jEGyMttE/zS7cqSFKVwTaP25k0s6lwkDYknf
R5SpMOWlLLth6pJhCVi1tBfKnYb+G7DhGZQgv0UVa7x0HiUZrOqck+GUEt8soxjF+vpOYDKKqD7m
mZnD/stkZRtbNQo4pfwbHv0wMLfWONAw35brkNYAiEUEtfnwP4/n/j5dZmoYMqcnO8sybYZ0zGT+
Pgwt/JVoEtzjH1Wnrtmm5rfxo6mimi/c6hhL/ZtB5d9n8te/GNhX1sc1O8zI94oY+KsnA3FOjoK8
xM/m91+cf7tqXL/VjOaHMPcmTHCzMBaRD6BIy/D7Lf9HNIf/DsLwN57D/w3y4f9BmgMf9H/Pcvhf
dfZTF4zu/0lx4P//zXBgGzhbs9j3SjoNjgPJr/9COFjyD+xDfJmEoJ0rPCbgn/7BcHDDP4Qkns5/
rickw9+/YRyuNFKcGT6hIq6//wTj4Mu/j9lDh1aMEB950mukT5JF//slBc4DimVVnLvF6rPqhWCf
591zBVFk2juzIlkB/1IMABrqDBIH5ZHANECl7Pp2YaIQwbBG98JkRrw365IhKIOSVFR9SJGQDN+g
yhoAZhFPYNjpAE0yAiNlPtniCQFHMElpJgZxzlef9nRu3ymPorwi9eEYap4t93PvNcT8HyaAeifz
7A4txKOlmfw5Mdviz3sJKJ/aTbb97Zg714UKdj3nh7UT2/NKHIyVMOxouATVeN1KwmHu7DosTzhU
SO/9yFyJMtOV6Cc3Xplb6s4mEh/EM45EYPRD6Vu4TLEzn0LinHTRkT2P90ytrNqKOWb9vnz3RqNM
zgYPvaHhOxh2P3udg19mX8/hYj9bajXyOFSem933U7O8IERHw8lDiogee9yYYp+PLfuB+NYhiC7j
FLSnhgkis715rA5Oi/fq6r/3p53Tqo2iA/ZPk0wAHbydhwpywr3QUiLWzdYyU2ECfLRXT2aJYsBM
QswdGJhYZrSC5iDx70/zYeQBrkEo9xMd4R6PuMi2M8/cOVW7EhSNONd+Afk6wEiMLdTW36rKRuHp
m3AAZ83UbbpucoCElfcHtw6ylYUGlk2PckZCKMHWe5nXmudViTB7bDT/dkhJiBjkgcq0DghQm5E8
voq+uYioYM/LqLSzHOijVzaEMLoCNu3ak7BOTTqz74D2dZZx41hBu1ssKdWpwQFACjsQfXWoAhOC
ie5KYmVMQ6M52dahX87ZFgwXHHKDdRTIi6Rj+D3mtKBpyyebxU3rHp+uPSdpNpO0GGbpEGjtG9+O
I2dtXwPSa0+Mfct3VUXw2HKoTK+4kA2VUxWy/MKqoX82WTfeWanW92vOowKKfUppHg3eikrg0/on
GxyGaGfXVft5lHPu3Qimtb8oE8v2yCjQSLBimSfuMJhVA7swDKlkLB91cArABtekapoIkGoXWA+s
Vur93cLo3abYK6P2DHEyfzOc+M5+LBpNheoGcoqpYQsbCvoypAfRmOF7hdfdjjdA6sSb8sZ6tJU/
tnHmZKgZ+OGj4WBIPdDh2ir4apMuALMZwKONo4CdAQxl3LWKpUxpCwn+8p2FWcG2JtkAOok7TMm8
rjy09I68RvAx8DffZlquX0DVxwC10IapJkKnJi/QLEsdZ2z5YQYwSCs79CSkP0UdYPSkkkXn3nXG
5O+17kNaJwzHC7mvosj2rpqiD/augYmq2tztD5bmxESj60CLizbt9iGF9We/q0IbtXDAdM/dut3C
SOw/SvwNGYkVmy5b8Ye5cJe9yDdvPhPK68W+aj07QxUjtkiU2TEl0sYUQasVUCLkRy7xFp/x3DXQ
qTvRscsIJh6U8z094xC8THNXigew/0P9JDHvjTNIYhwySRShfnd7Lesp/VjmZTYpbkmWIpHSdLM8
/2F6TglurK3f2FqlWh+4HDvwNv8BXjKaGNKNFu6JCalTfUFsle0pspzegxU1DvqZJQsaCQsVoLgN
t6mrvuZI6+66U0aN/fNV0qVTmMv6euR6M1PQG+5PTm/OC6Z0cg/comsSM6CGLGdMT1XdQctD5yKT
NnB+79PWs8KzioJUfU7LOfCOcrTz6FLYLZrG7DDCXHcFReP61iyIg08yRe3agaqsFnjPqcQVYxx7
DL+w42F0Ttejt6EXQxsuMxY9EpH/0VjcWgDrQDEwfmhmKwAH6hgXV0urWuAgXgUCWbGtI3GXxgt2
Yuk7dTO2rfwYy8J5nxfHsp7nmeA2x+nkPZHXnpZHamP7IwfAKUH6qQpS72xmKIiV7eRvdoN/+bAS
b3QwbywYIHKLEj3JJ3+pLxIaEZTiwJ28l0hOWu5J0bLzYvGW7Bm3iv1SCxtZo5TrAK5xMjl2mqoI
4RTK3rD4g0zPiv0hTO/q1CxMtkuryfAmKBaP9cpZZnQe1HVuyA5cI00HIw4cJs3R1dvyOnd+rg+R
8fripiprULvbMnOD0aQUKVmB3AwJQYaZRVZah/gfbD/tiaTXXeRxIWmhENZSZb+num5ZeTVbvnXM
eu6emP2ZvT4Oa4YByIwVJpZ6QtLdAXgAE7oAgmFPVnoFoedtLflU4OB+utIk/cT3Cn0Q3mKy41Lz
6Ij7VoMzbnOvxzFVdfaLTzzVS2ws4cG9zUIrb2fPip2Vrltvvxo59UxXU21/5Touhp0cMIUnDG/y
7AGs2oI0GTYsxIiWXt0vdr2+Qs3sqkPN5wiLcJaCDG8ooxx1DMDssM9z3OQ7gU0jOmMtkoes7xm5
O0WJg8lvscbEhgCg9BgEOT5tY5mzb6wNRk/EDLwRTWoxz89lUI4jx79n/5okux6gP9SLm2CUHtY9
OxBY3FDqLGQPBArITmEzqQ49k6eXtRlIl3pt0T6zGS74SsKBYCsgBFShsVxNtctx62HFMAA59pmH
TnWtboJ8X1EDflKtBq9fO03D+QZ059vmpK08OFbqPhH/mNzzpFrZ7W2qqoCdXkM43FJXGU0CbONB
njg0T965Z9pbkH/vh6Haj7C5JJTtMmiWV7KVGluB3aXfNyD/XSyKIXsZCZPZt1m4Fe1lnFU/fe9M
uPyiMecrZe4YgIyuKytP6inwASgTGlM7QSFzzU/2/qnQSMZQ1fUYJKpEXY+Z1dv1U+oB5DtVflGE
Bzl3VH4bE5vugTRVMx+GGuVpFwxtfyCR2Q9JWjRkTtCJSYQvV0jzxNK2kAWXV/sMNsGpjzsZZB92
M4suaStmg6dMd1Z4g3JYvSNrrOODXatQfcI2OupnK7cGfbTdTv+K6mHr914LnH5XLPiVWZkki/qA
u6UNaZP0EuyzosOezPaGujyDSVyjj6I1GA9GsnkdCzgBeu8LC57ZW+sy53rE5FtOz35J9VwUu6XR
c7Vae6tRlAL5MWdI3pnpGHS8jYF7F5JBYXMXirwsfCbxW+YOd6nOy1+ZhfuElpfIHCYsu2RlAuo1
Jpq+Gy8Kzq4LKRWDJObG66JNWxL52I1Rx/+y1DwSz0hM8LGlYnx40kPgIWZnOHOofIh+W1uQfyFn
XD1RXWGxIf882WwETaW4AVruBsx7EOrjOXC8d1lJSabPh2caVyJgam0iqmfGK0p+qDR3R7goBM9i
O+uskuKqsRj0syDgPpxn/TBBi8bDkdrzB1ULgPQiB3Yfb2xg+hqqVb+EPSmuOCUA+ESC2TFJF6To
MYHdXMWkstveOREB0bNJRgCjCPFfAlTlSdy4fK4Ht8jDN4wlYuJg8rzyOn+1/N3E1rNfOCVmhVbU
DM2uKz392RgX6LEpOgMuuW4q5yAzXfxijszBMPVM23YQjiR+Ej9UWbIB+fxm+0SmdnJiuMW63HZ9
RnICOIlf1P3BwDOkAcKdeeVLKl3EdZfhiBP4A2cyhjUAozwPtlPWQE+Pg5bVFcdKWHbBM6TSbysy
fRsLh/kE7om2reMp7z3WzRvxs0xTKCRdEU56X9YlZapnzdOEkBHMwS6i0fiHi/s/6uL/z4CLD+pn
i/fp58/x/kP9f0BdtEOs2/99p375OeY/df3R/hj+2q3/+VO/+/XwD1r0CFze7yxG9E/kovsHi7d9
chGQZmweLD5y0H8tAHf/8K//wg96Pmg3+5/tui/+CH26fzAgV8nGj/6jdt25duP/tINjdYMGj2jA
/kM4UChA19DOX0I5Nh4Vg3GAdKsCqLEOvoNaPgqMkkvKMRpWI60R+37HqxiUX7N4ZbMHc2JwojlX
s5+Bf1ouzhkTX/S+4af50hvWM8Ycw7I+sAK3Clh6EqUvnjvpm0gJ1sswIvo3ytnfs0V/vg2fD4MM
FdkR13H+JVsivFX2POTkTpYbBBZ3RjQQGV4YNxvThHWp/afr7tbTYkUVFHn4+n/51h9/f2B/BTO6
f4/b/OMFSBzSkLrx1v8rIIQzqWuAS0jip3V5p0tR3UOmDUiP9yMrkwnqEWPDTnJWlbRObIRgAp1Z
z/QKww2zwD1oijB2o+3EqxweMA/0Dw4ksOOi2Suj8F3foKDa3r7DykftpGBDCNeKC2BK7yUrPr17
T9tlEK9htR18JvXn3x91wzaE//mt2v+iGV4vGcKvZBtC3wNF411VzL9cMm0WCkpDNsJORaU+VQND
vMEIwJzbRiV/yLvNXBYZ4XSqjJRzTIkzNiDBGY7WlFdfrq60Dw5j9pQIQ/yYtbkZFR+TnQllZKG4
aP+NymmLf1FWryGMK1oqgChJppuD9++vmVEayyaZSsEu6euLbZufbEHa9mx58fYRpe4tMdL0PGIY
cwyrw8KG+cWYjf43GobmYXbZA4MtjGbGNnl/vCIZ1KWoounWq+zlFQi+/J4Nah333aaRmlfd9K/e
1loc9tFyxuMwHdygFY9y7Q7syPSOfI10mQ1FDvM594glrv9WmVHfQ6HTXyjw11+dG1mfengB57DA
f5BisLkoUCwMGDyLhtSw9hbF5ZaVXCEbOVqJfXlp8TnN0Y8u3V51JbfP3dS3X7q8bT+TywySyQax
EWR1zzbGIdrz7FwfmaDVSPQM7gcqI3NutjK4qFUN9x2bhB60A1dNk5j7QmGQ3vn2ZuIoqj6F8zZc
UoijVQLXnT0Uul6eXdcqK3jB6U1v/AZnM79sx6YlHumhdScdDNkZC38vrAp4mOvoYLS/xRGP+WgS
747qc+fKbB/xvlkYKFvLgXJcR+LJLsApMS+fg6MxtLGNkeU9lb1Kghn8cRp13NsBOOFdr7tqR9r5
CztKosMczONjH1K6VoLNnlVvH7T538ydyZLcyJZk/6XXhRIYBgOw6I3DAZ9jHrmBRHDAPBrmr+/j
7JJukv3qUV7XpjYpmZJCuke4A7B7VfUoM/NfLok/bz+Y/QCHEW9j4ym4PP64/TQyBnNkL7FPqo7l
g2R35mPrx85pNE33Y4Cftl96Cpuwfiy3k56z1JHOa68RQEH2QjrbIC9JsRUWyoY0Y2qHqNnZj9er
n4OC2i6eI/6SLfszpKTzrkGaA4CUAH7IRl0v9F8vZHckGsnG0oeOq1NLZgLwQcDmpr54+5lvkFOm
43cRjbQaxtgG9XhRW69Io/d//uv784ZyfR9kQlk/E5EEivGHCDGbWk19AqAaBugWCDefb+a014PO
IkLcmfLJop3ib5/Z//uqPCxQXMjeWldF/AoR++Wn16E6GNpAv3m5GMlIkeLUvllOF3+FbmReC/iA
PuzsbK2e87ym2wtNFt7vPAzR+9hi3ugTz6LeVqkzWRW5aUxBV0QLWUcvk/UvNzApr+/m1+c0tE5O
BESE2Zri4bmeSn59tx3FHbC5OrlJvbHy7cG55c1/sqc18ckZTrTzEncrupY9Z0M2cEeRyIlpC1sG
DCnKCtV1sVcZHxx06zs7pVsvNxZaYToj3bGOxZZrRd1nZeJhwyp/HEdyEIVdvZpLq/uAUoQPgTR6
lNIoD7It9Z1TWM+dFk9iu9JetLP0SrDvbNxHupq8LcZgFsGCBZ/PeD3cuDr/4RseJVBCadbOi4vz
TAEulGBszPMCJG9tx+FVGSa9slbi3dnMizAWIh3uVSTdcIVX+yX1nOVYS9fd4T/qAuXFUZijG1KJ
5dZ2qE2tfFSs6fcaeKhdzgANWVV2gadXPJnbxHq3k4nW47XgL18zId+IP6/4RtnWbxgwpzOHY0vj
RK6O3WR0d7bdqvteq8Zv9JEK4ANrfqNTNBORQxpXXNnDvBJPxS3ICDNvnbk1L4lt3NeKKtDGMBsa
YNuarVxs39jg1PBYmsYxJkHDPOKZhzkr4CvUbPzm2sCUmJfJUcluPXaFHHel6cW3ZTPim5d6zO4a
7PM1WQWwc0+w2fpULWJnH8vVJYoRm4FNkowFi9mku2sb16aD/ke8SlP7WblL4IKLiK6crOaDkavB
VtT7rr5mh5KV6w2aidy6aUSQonfZ0qd9iPr7ZuBqOplt8iLjTNsYHbsbNaYXd+Gk2JaMjTrdRjcF
C4CztaqenMHqfZY8bXYV5qV6MxY1jQ5z3NRb4Ip8znbtXnoXfNVSRBf8Ai7O+9Xzx7wqGPyqnHBI
Y++Uo98BFPiSqHR+WDpaWbUMtMemGUeDLEEhA0XnJl95Y5eJtdmqLHqjl6m+n5CAbwu5XG02OW3g
WO9eOEYbhzrOzJMe5wfTJLkhlqT3EzdfnsoW3SUumuahZ6lCw5W7+Pi0XyuNbbLUrOkOttlyN3pa
eu2ntPb4U6InckU7xqzJbwZa0bajO8S8t4HQWDK6OKgKT22zlE7cWM39Fz7D6ZEm+C8ReNuj18/G
3YjWerZJVBJ2M5y3FnzQJjMk5aGyjGAdMBGbQ/F90RZtV9bUgPneTPSAPEZhHNeWvTro04h+tSjd
gIr6XlvYgvDCOim+Xhv5ahRPUYWYT4NOexl0TqchrkLtvueCucc7kn9WdXwRrjUHHd28XzmLwafE
KMQ3yKXPGS+D8WAlNnQstxteqtZ4xCFlHUtDsX2hmlz4VClGAejBzN4YTUKIiJLVfcEHcAOmx/q4
BvBfNdmX+5p7zzN4lua2UQbmFLwtwWpmyxlFL+dkDDkx28kMtR2gAzUesJaSKaSbjDVuj52GnaeX
RG8a2Lwwz7L0ewdpkZqSpKwusNmpPK6t6UC1uEFWZ2k/sRp9ddrK9d3OcKHyLgtBC0/u8PIuJxAL
/SkFM3yrjM4+OTbrIcznr2Yqf9Rc8cRiqBZyHO/aTVL6IsvujGIo/dKbvS0t3XI3IKh/YLPe115h
+Hozd3tOM7nzQjdoS3WGV3kc0NZ0ekG7a03yfHbBgpO+8zBlt37Lhjn+CtFlCKCPJZhaphxlsBrX
HW6QcQPlPgrQBiKKORf2iBwFblgG6Fx5+aTdTKiaj0lWadwWrlxLwqIa52ud6Mw6IHBJOsVG0ae0
8y3zJ5ln99RCYrporIoa2CduFvTjXHwDF8UyplvLV7eK2T7jJPxkWTE84mDlxr9YQaQ098MbremS
ybbbc0GLmxylMZgcMEmbEcFWbpXbVPI4znSLxjlRBp/2UgmNhO1pRHVZwWaU53/9vgAeN4lITN1R
cB8jhGEZGlfA9dpvGlxqRkHgQac88jYt8mvntY0rKxgjWA1Bir43P6dwCsMGd3pPec6AWb43dfFt
omxK3FJdTt7u5ytBSZOX2CQ7gZGUy2BxXSzc7aKz3RkEhXs8RibjvktZIH6DU0fSgXd8M9aRWeI3
N9mexFKnEbnCGjxwrQUKG+pWX+HusfwccRFVw3w34YNz/VbW6S6bV3HjuA1aAIrKIbO5+Q6lvBb7
zmK+q4hzcSNmQWcHTUOAI1TdbJnhBNPjWsvLGeVEdLPg+0rGKeCAeKXcVeluvkaOeI57L7x40T7o
eZJln9FcxeYdahLBVnQXejrkKNhopR1sTtohXSyvdVL238aGYACt7eKGdV63//lWySVY5A36dIcW
L54aHVol22xxUw58jSFviRtC7aDg8OGYDG9Q5Igfs/7nKXMWNLFKqjj56fEYeUFJq+FDR50KZ27U
7ed6RdfeGDE07g1swPmuh0u/03oqVB5gQdE+yqoYUSAW1kfW1nw1CIs7FMxodiTCjIESynA+pTv1
s1Fbp5Vwr+bOO+P6Y6vGpv+9iTzex4i0tnH0rnn3hq5nv1a7bGobDw1CFDGiqsfOfF/VqKJDSlbB
x/bIpwG20QF6pzly4t+RI/g4a82n+GK+KzomoqHQJsq+k6lj+WnYtxjDZOUX6JYJD06vPpEmWMTW
sTXvxYtrfnU4nahY6Qz1jeiM97KsoIjw1pNJ5kQx2x8Fm+9X4Y2KAgoBzyEkoDjeZaxEfqxAzC9A
It3QNsiY1I3HFzSZt65RHpsuajuWerZ3V3mrFlS2g5vXsWjiy2VfhB6Eu0CN1L8menWvdyv1y7Yw
LvbSHSYNTLGi2/ae5X1yhNYz3SRDMoqtGldBxtyJnswi7+YAwMrXOukF7YtMU0cTvNQeUnl+65hZ
cz8UBoxHT++3dVHx53qzOxLESwPKoK6TmkI+RtqsQ9eJnE/Bhpi7D20z+1YVzUn0yxWxQwpFkWjk
8bGjWtTLzubiclJphnIvhFP9wOU3X8qo15+ahNWmD9GLqj3ZdwJmWtsM7yvGUo4qDSrjVAueIBH0
i01atgK9w6yWXdcCVHNxd24AdKrOr6hg3kviGxhHBzM9GS2Paaen8S8rLI8sCLZLftuC+N2GzvNo
T82rc8qVNn+33AztqzDEAfDOfBTZKB5Y/xrSV0z++9pa44tF1F7iUFteIsN65Yz56CTxfQfyztfa
pjspuMK7YugfLJOIAJSnkOVP9xnXJlkrpyYwzjf+tkEcZdldavfatHBKdyH34cW/J53g+V7CLKlJ
ewmUGVHWdVV2e0gNt3E/DqcaDPetKtd5zxbB/YKt0rgrWeH7+pSTuYndKrA6ApkCscSfli6+qCKP
buQ8qPsKfsgzrITXpiYuaiqX5EY1fGhjVL90V6++ryUNqMQsTbdUe6Z7L1Ivcd3K92HW6NG24u5b
l2JRJrOs+B70REtWObkcDPHpG1oTrgSzeGb2/T1lnzodVvW1IkmYzq6Gm8Wnb35LK/sZJ8RlJTu1
qYsu+DfUhBq0JVq/rVx0IwndcqKAkpPoc8WxE6vPrY4LdkMpNEZvrCNK9g/uYH81cvFa4SvctDom
yohqCy27gmqh5VJcl+jPP2fVf2nT/V+xov3mafvPjG//Df1qhsXm+D/fg/9H+9ApreJvdfnrKvzn
H/wP69q/0+zj2vQF6bqga0iwpZu+q/5//o+rdY3CMSZb/IgMgWCC/s8uXOr/7kphOK6N6Y0h2GKQ
V/+7gcjy+F+Q6nG2QcpkH/mvONcMduq/jNjgglg/OawEDANQLRa5P5Y4K9q05aY8JMLssbw0mxt/
f7o/bX942/30l3ne0H+f568vZklLgPZh4/Hzh/t9nl/zPlkFZxEcQXQHJbSQdY4bQidWpCMazdN2
S154JyZsRTCmS8SLoFgzdLXGOtDt46Q36xS7PyJ08R+zquqjlsr4sBSLE86MADQET00wKy6ux3Vd
553DrfRO11x5kothvVUTMn3tUQ+2sfsmijgALTT1UvL8RYrM4bbRaPLV7Isq2roonZAk57kdty1P
DXZswJrMnZw063HKs8G7zb2qzrb9mvWs/IAWRdvYHJvx4IFFF2GJa+TNwJRRbXGHk8kYimUdQon9
6HtTR3La99RG1wEUXMsM8P2JGeKensHeVa5hkPpS15FgJLOPBl/O9oGuX7z9hsdwuIGiMc8HKypB
wqajKvOj7mgFvz6O0rj6THzmIB+858iyCTVIoKb73pMLL+HN5Tvb6oLjuMvwtUyuNu4rt1D+arg0
gTYuVciY9JfxUuI1zvxpveaKi5IHKLO5FQWR0VHdXk2xc87q1kHJJDFc+HOE/hnao4XY6RXW8q1f
dWAABZ3xNqJi7XR3CVHo/rBkej8h8WP2xRawFI+gPiW4/2ZOg7mq84uxaKQs7QRyakgCB31Uplb1
DpsiBezgNZPtL+sqQqUW81P0pXTvC4gwXdgnGW/Y5twaWCuoxDArmNOpbE6aW2e1quFppRRuYKZp
IPN4Tgl+s296/VMXw7LT6QSAi7dkselXXeZMpw6a8HtixfgNsiiedvqKyWNPEtJ8hrqQtn6Gnf6e
blizw0Qo0yevdzqxcQyt+jo19vRtTGT7Vi+E3S2nSPetHTunQctLbTPEo+NsJ290yeXrcj149Ls/
5QgDD7DoW5iKKPdbE4z4yRrwcsM5dIzHhnaMMGqNZQ36hf6SjSKL/lKzArvrasyDG6Ilau9iqtAR
XpgINgAlog+7TOevdQtr2/dcxbxVk9ramE6HIT+boQsHA7vHxG9LEV3N4dUHG+x8LzPNfGnF4Nnb
wo3q711kK4stAefaTVKXq+6zofuIWf2svimi+j7lYbrrXNtoAwrAnVvSUwbcm5xtCyA/j5bpQY+x
v1dlMdHTbEbZh4tLbtglmVbBMJini2R8vsslgcCQnRXFhJyIqourbDIz1JMM/YbyEdKqElTgRYNL
roeQYbTPK2+UgEfJSPAX6ecPay/Lbe6yV44dIUhWxvb1DvrLyrQUea9bvRREXra1ru9lF+9/eWr8
Ax3tH74CRkJ0JRhxJuLmb6+Ax6TthpxXoAv5GjfR4+y/+Ao8g379GbwG3F3JqW9D5DflZ3B69f/z
CpSZOFxWLob9P9bqYo0J6msgPgZnq9FDD7XxL6/wU878v9tggH4QI0mA4NfmgWiwEv79h4gbHY5w
xjas6GtrviRDoz+uVIO+prGliZPetQ3VwwhYvpG71aWyrr4uSFUXAbCo3bqmgl4PiKV8nVthOb6K
6fVmKzPq5Z5saSd2wGv0+ayTUEXzKvLmX2tp4yfg20OVAFRUFkwu4sXvPwGj39zKnzbMVZz1/pvr
5UcQxNdT31++tNcP9LffFa90rRIywehxUPgpDf7ypdUIKCZ6oYmNsTRPdF5lp9FZOQeX6/aff3f/
8Quh9CNmoAFzGvntm7UWlSzTirnIGuS2TDuMR/VL6k1v//xlrpv+338eB9cATXP0dtnozX9chLNk
87iIxdjosmCjqtdQp913qJJ7bcr/8lq/ayTXT8nBZYABgX8QSjH/eK0U+d/S4YljDZwPVRa2GUXH
zQqy/JQ4f5Hw/5Cjfr4YP5ROsovdmmCu/v33R3ZaWe6cEIstUYrli25ueUZ4Wg1h+sMZH7r4SJ0x
bv2/HMYQ6H6/7fx8aTwQNiqYQcciAvHvLz1ZDfH7qsMaZdjDkyNGxOul8woHk9gQ30L/nk0fzK/z
zaCP6xj31fpgTmMd9GpurS0hx7SmhnFJb7PauvZfy6ZK/KSOCDZJe9DeGojzu9Fm2eIbPBJJCA7N
8+IZfFvsIeufoiXFTrkq7wtU5YzUs1u2LLPsNkq3QhYD+f2SovQgNeW0bK24IapLMts8Z81Kvx9J
BQYgOY2fRTNVMnRiY3qWjcvSuGuFDAqmqgebnIB6iHvHwp7dWitKL8s28wTqT//smya9Y0qEwEbl
QDv4k9TWo944ytqYqZc+mEPMdIwEuAGnMHiQojwKP+KlbyjokIZ4nJRMjdPgNoY8enPcPrbr1NWH
ubG7cEG3/pYucX9nV0l9IA5KGsGJi4Dosmg3CVtOslvNaHSsb6V5Ma1JQSHhcKL7iePW7GfpHKLz
UzqOHs5sAT4zbJTphp75hoPngm5926wYVpoInuOFbMD4EVHLfWpj1q9J2+r3HsPuHXJBjVxtgYdb
o4Rmb45TflwOGct2W6/xXNRjGaJ+6cNjPBdOCtypVQaJS8WWQmkqnk6xVLjIfEHoVPqZoip7pwyM
vQReHYeVAzHeR9K0Mapb6ubv3uodr6uuvV3PUYiTz7znYOg9Tozi5k6gYBW0ovjAHqlcZtp5QQeO
QDx5be+XEfAqyO/VdOTDNELVOvN2dqPxCNiP2KrexcjkVpNVJG9LE7ADmYWQhmDPOg9eTiWVYSSO
fe4xWOxWghcvGBuvYJFhUMEos8HiWy275I7Dg+O3QJ/cUGbkDDc9vd2XoR/XQGlI+vgWu/RgYNqr
H0Am6E04Rwv2h5Jf5S3SY3sgZs3Do6qWaXnK+e6Yu4m/TkLUEGXOWaVobdd76q9x/cGI11PXEwad
r+m/va1qvsub1GARFi81oX9OiFOoet0pju00JtnOZoWDRaRO8VLdTjl4qq+jbiJ+RfRRa/vF9jAf
YMHKPlStsaWDbO4cimqtcnbvNXm9BV/tk8yrLj2D1yRW7qVLaW9b2WVfcD1mTb+1BuVB3uKpvrOY
ya4m2x6VY8OySDtUnU7igqaV7rXKvc4iHa+mrRmZfciS2HtMrJK+ycUaaQACXvdhFEBALPTlPVbv
7m7GoMLx2Wp+GGKy9pleGmGaaZinu274cFt9Cgj+sSLEOwXYX2B6gFWTtmyoUoBKe7W42jOClwFc
aCp1VKB4SL5B7XMfoojmT1+jL+i1M01K752mWD+8JDNqutt18C3TaB+VcQ35zNx1Q4ga/RuYSqrp
lxYGijMP5g6Vpr8b6fIKbNh6K+uctjwinQrtw4GeI3YoMlowxPintpUVzcUW6E+sBfgKSPAk3OTG
Xb4WCg1weQWZlnyUXUkPR5WtX7NURu5uKkuvDpjz28W3ykSfdiSyMqwlTZQ+L2kX07OrNPIWMG86
CDkW+QC90MsfU9+62xw503sY8c/JHbGJwj7pQzUbt4mTKjZdKJ4L/IiuX8/4yBFKWi1edL+0iYDt
NQiz+gZv6HzPhDm1F+SnYnhBrJoiAP6s3zEb0OJobfUq7ZLNwC06jHBzz346G/MT77vCEO9OMP7m
sXknuO/5Q2lx66DeIpFhP2aLdjIzp6IrTeMwtunKbNxVrZh2xMdEu3OcrP4ma6tYNk5mABNsO23y
h0VbA6fwUgvwg9IeEt0p41CHK/q8RqX9zJrdpkGkgjTB9jPeAl+Nt63bLy9uY8r1LFSqXwhxz8NT
2+k5hYXQHu56LUt2A9jrz2kQbroZIIcYoczXBgtHnbjmc+HCtqqQZE9FF9McjAnXFYc2AmkTUNG2
QsxK16WZHpn9svVY6JiDQqdfDevO6S1VvvURtFc4P8aQ3tMHXAZ6OejHgRlQfCkGGN/oyHZr3U2c
H88t4bl7JrDV2osWyuneYNcMXcCIb4RFqTr4dwAxKxqr4eMvp1CIkjGNhx3pFRzasIDt7saxYIxs
WBzMbpgNq4j389QuxktPVJZBS07zyenGeF8r4J/w1IQZX8fw7rAYWv2Ihu6R9pr6tDhdbWYj9MXa
uyviyfCC2QCZeCTOUcS+RcQ/I18SI/cNUQfFZUNaIaNkgearMFMFSRKWR2t+0mxs0Ej/8JVGj6tl
PwLqI1kFIQ1NQNXlTefVapfqsf1K9CWBycrSYQqxM/f7dRLlK0H89W3lBuCEMRDDEK0NDjd32/GA
vC24SqQN8TE3EkFFSTfc9St9JOcSDoxA9lliEeZoI+2mXjzzwerXit/sjO2ALqaPuE87nfbOKH3E
X64zEkRmIDMDuXZwoRAsnCp2TplBVKAfgeMIoqO8ovBt7mDOKujO+QmwKFbHPHT6KASAVjn1aoPf
v3rAguY0AWBe/bFM6G3dKY/PfaP0znNuWHnHD4A0uPfQ4GBhj0seuE2LbJvo4wCiI5qH7C2nfH66
KbWCVAu+/Zu20Sz3jC1NZ03UFR17boMpioB3xpIA7x7vmiDPwsNUx29TwlsCG5TNx1HPEfBWjlZz
3hflF20uCq47GATsdFBWi6AyU1z/gsRTYLZ0JXxqWiuCclp1yaKq0fcW1XX5uYymjACCa2o5voIM
kRKgmKeBp/OAK9wRllQTVs4PJnn0b2FN2cvUE57fziRM3Rsp1qyEE+ACSsEJbmAWiqr4kEU6f0U3
rvYbUgp7CDfu692IKSrnXtvlYh+TJ7MP8Trk1VHleQadcuqTAP5EHj8INN1xy4YvB+JADGULDYwG
PxtreIkL/slVlRofddsGVZFmRzduu23FbmZLcnbf6hBnE2ulF2zykjDuC2ClGJ9CwDkx4FiozzCn
53k/62zeCtfuoN/FEsqhKHT1o9XwGxijYo/WplgyCk2reNbmGcb/SJXj/VhObR5Eo5F7e4B0/U3i
VaR227nBcAdMNdDWkbpbdQ25uAQrCp9t7ryEk1RW8TaxP0nw3mAo2CjofGeD1Bmn3tQazzothsbF
yy2DFrzBKz4zHq4cDDSPvqJcAvur80me5nGSNG2t5R0yYu1+TPkYxy/YfZqtoVYv45EmnXfyCV2Y
mBg+i3rC1NVq+rs2W66L8Oep+9k0KpoSSyVPRilclg5uVgeeN5Wa32aJi9c/0kw/QdScD83IcTGs
62aujtaqRZ+lkXMYJPqhvTNGgam30obWX6eiGYqdU0oPG7/7hSxZlC/fDKeKaBTqatStASTTgPqb
duWjnSfcQnp0en/owN4eDNa42zp3BYClFMXdMKmo36iRVDD8M/NpWErmhLLRl+PCkvBAMqAuN64V
ae6ZJ8Z49TvEeC9JT/2orJwTNJvNzZzlhyXPTwM+gQqOphVUdC5gL1w77ZAvhF6dGgRn5mXR7Zzq
xVOjQqJ+oMB0RCFETFqcZrMvb1e7Z1MNUHVBq+OGvG7NNY4YN/LVuZ+MrEVRXJFy3DarAqYM+2bQ
F2Yoqxx+AFwunrnk3J2DG/qkvMYINdK0P0TMlYUjqV4OqGDRdLSjpNVPUOFMTo100n6VVjNQu7ji
fx7M3CQiV4PsIiYqKnE9o+qA19Jl3hJ8sceXxrMEU5iXQQmb+yLobE1hxl4JN3V9np8VOTM3QBNA
3Ozb2sDYi+3xkK7rEh8KHCykuxVet3Kq2tGn2nXKDpqcHANKCtHSs1vI2kSx6pq3tHOuGYxibqag
JytZnfNhnU51gpP3wG0xOTBUYTQoFNVegcgA8PI0yCo/X0szhSGiYwtrr3MXrS+8atVTuEPWe5/F
pFRpKZeKtiPqpB7c2QLm1Ekju1toLPlsHTVeTOSTXeTk+FNqb8DC2eZRfR4oW3nTx37sNg7C2WBs
qaTquW2SoHeCaS2y9lyzRXeOxPmy8qmvXNaTPZ+nE7Rmk7+Z1xCZz1kE9Z5SlXttjtQXVwl9DpJZ
golN9P402oVFh6VBTCW2Sr26rBMGBi7jvkseJNAzPBONlcIIHrTlpI3xMgWtBVsshzC8V9bYTdfZ
JJ83cSsRdpux+9pUgKyJR1XqwNYx/yT4fQ3yRNverjw0xkVE+cVuk/XdJh/ubI2+MzMGVcwHZLSz
16wXxuhTflgW/siOHovfuAIBQD7l74mU4W01WCJbWcuWR4BymrOZ4RyDhsI5HtIHZwZvIH5O1Cns
CdqGaT724YJf76ERcxzoeusEAzUKBMcr3d15YxJ/ydiuPeGcHrm4IheUY1+k93Wn9JdOMLJWq57f
2uyigmKWimKttI7eja5xWNCJ9gT3urv6I3jZuYnbJrCSaXz16HT7UdRUUCLBAM3xCOffyHFhLu9l
N+8swTNxW+HWu11qC43dlkI915a9HBMFWWcVrrGGXHI2cHmyIH45ya9SGdolZ7eeETPHPsCRtH4n
JElgIuWHp8BMcQCyzCgeuE3E2KrH3mbSRBQyDqZt2Ts5zuoMYaw4843GPVpTqMlbb+8BEoknpNvH
qOKYYLPdgDidomnH2J/UdqZy/gc3GnHEGO9ZYSST6bBwfidlgtv8VYHZS3b8bdYN+eK82YLgwpY+
1uZXF4I2kWgYdtPq4CbFOD+JTUa36jaCivHutleY/9ywo9LgKCa+idOUEKYZrXMAKb2BjNbXatty
P3jRtNwLDSbJN5kQQTsYClrFJm9lRZcQNh6viAjFjLHM7zXqCd+pISwfsD/Fvq3F86lArDlPMJv5
0glH3JAlLPfjYuZI0L0T6AhKPkT5+paaWG8vc+qkNi7D+0Yx75VbCRvqyzCAnegdQ8l9NvN5YaVo
7SFMEh3+WUNpC8FWV0Dnm3kDfkrz0nMrZ3e3CkPbyi4SqH8L5+/WoJooVUTFEAkO3ewN1J96dIxW
06iO5WLNTx5Szn1CoUm5mew5kkGalg0UJltbtyN7+EdoenK3jgoc7iwh3PptuuTQpCM2FrXV+m00
XH0/g5hCMWFi3zhw/FJIVcOYb0uq3Hz4QgugejjvjOmg5tINnqL5XgPwzJjcdmdrGHtihciHUbLQ
WDtxX7MFBuYN61v+kPLK8qVYYBXsKGsg901FWhyazeJtJ34RLqZcYzzDj+uUP/ad/T1WeR3wpK++
DDalGaQsHyIlzPHSQIzbXg/Pz+6SO4/0GZYgAGtCN19X12tel06zxlBboY/f8evg8pmbcaH2Coi0
3w9uwT/XUrsVVLoh+l13g5wDZlffQfBwln2aEZA605Buf9SpJbgZsxfddiaDRZhi0qa0ryto4lxy
neJXgYmR0HREqhcHDnbodvw6RnIAYCLvLJHFECIaJqmN0KbxPIxcOg6AS3/kmroDTeJ+lwubqaU0
JgjYRrK+eZTAv0VqmR5Ygl3B9Jldnag0U4J1pRrcTdXmjNDJYCDGrQg2VBuu6WPkrVkIWxd0iqgi
QPno0hkVw3wJgg49ycQEmbS2rwGjO9sjIqrvml18L+mLs6ChSDxtEd88wF6beXykOmjTvGDgi+Hk
7XTR6AcIVp4R5mQcB3UGPZ8GXql9o2SSBHjHPP49GqQmAi3COlqJKQmJa6+nqXNqlEnYNGQ44A59
OFZp7XSntrbtUKfLNTnBS0/KXLiy9bG7x2YibueCD87L9SHIvRITXZkShC8F1WcgKqADAqICSKtX
arUvTaqe6mb4cKjmvqyusTxYo5eeiZKu3GUF0toReDsp0iXbL1FfUFthcR7fOZ09vJFkdpyj3pcz
d9u6rS/s5BeOhzVD02zEyYFOHatifmrlC7PhdJxcCKlGDscTtELRfwP45vYb23NBGkBSYRKZgCO6
bKe2ayQsbMgyH196zsGfRDT5HDrJ6BjkvZkA6XBrj+O2zkx2Ia5defuuo6JikzTzAPobGvElmdxr
nTHsZ9PPVgAjXikSsU2RFW5nGlRoChpgI+5aqwevkQHFoeHELLBtjb2jKHthtsB0YE+fxjCl+EmV
MxyMpFCkHjjrf+RDJndJM9KMTgSG1onJEMeIrJ8eMjxAMkhb75bL8j7HYruBgebhup/t6OBBjLdD
T6VFtak4J3uhw3kIQHNvxLj6G4/QSdy9Nelo+Z1SiOBUr0avHSOP5xuDO82bmo/sRbKEBX2yZsp8
MGvEYvhf1kGWvP9QnwAUkvZ1OTaZpNiXbZpEk9r0hcVi0Jxkd4nixf3GQvN7bZT3UXJ1j8G7M24X
O63x9CPFF0HsRAW0UmvYpUQifuCOWxrOCREHT1crrQ0OThTnzbJ45XnJcgzPkZZAtWyVDck4lvXy
QfihhK+DVfuFkuaq3YAPy07CxJ2E7RR+/cFYG33YDas2wEeeVAcXHNRwTgh+6POgiEsKLiE6L3nQ
iRJ9kvLeMXqaafukOhYb9xgiMEfAB/DkX9zYozEIz2uudljnzbOW9oa58cqY9E5Sst+/SQjEYYTq
7JmuPndJvwqW46Ofa2V6zizKnkkxxIuzx+ubaTt8KpLi7VjgiuPkJLeENGjEhoae38eidZ8a2raJ
8/HNPgO05n2QdNbzg0cxiuZ3NksWSI9wMrM7w3M0Z8vOfmD1z69sw5DaTh9loibDb0EEf8ChS9dv
PYNWcTdy7iUEmRrzvsIw0JNFNYx7fIUy30Z5JZ6062l3H1v/i7Tz2pEbS9b1C20C9OaWZLrK8lbS
DSFX9N7z6c9H9dmjLFYiiZ7d0EjdkEbB5deK+I0i1XsrV8DCwezfqIKQ3kEjrJ9atHzJm5ei9HsK
lWA7ZHg342WcIThaD4i7YOcZRNcJ/Y7/aKWTgZbELXeT8EbtGm/aJYJfPdS+3O57oAQ8oyprusPo
PrznWtffZkoNS8pANYGEgmjwp/TB+5WNgOpxY9diBXlFzQfqlkXasBPztFePSKgJbqDX3mummKKb
elllXgObwRHcbMjCP7YyC9sJmcSvSCxxZfSnADaYLvnpa9WO8biJEVICJt8JPRPIJ39qt4IfvYYV
6QD2Zl2AS5547qSr9TU0VzZmaJk5565JBSgfvhMs9jaAfsonAcuFlyQtNCprnFi/1RRQe4IhOAIZ
UtDsOjg1qGnraD2nZh2kx5x04VODZA0OBXmsyNeh1lrvScPL1Ra9VkJ11KvrfqeI0xhuLcOHP4++
qglyurGS/ZDNRH+UH4JDlsYqpldZl++g6pRfU23UbrxWKA6i1fRPInR7TlcE/2zvt1UUwkOK0MI2
sn4h1zBaWiW5FDrJHAxcQOFjZCIuGHosib9hFFklnLHIRMgYIS3lGCMy/RahuFltAFPzNIP0MM1I
QuuFrOBdFyTPnoTtl6vogQc/xK8LRjEHQdIMLQ+NIjri/NLs61w3gKnUY3scMxIh1yJqgf5WtXB8
vSqavikObYQSoqsy1LdqU2bIcLcdOGDLizvZRm8Bjx1096gQptnUXKueR4KPEUeXhGp6nNxBSBLt
AhJo7oJpCbCc7/ERgglF1QpESVXsRWqGj+V86AJnZubpVhFjxMzq/kahDzumOpMrqB/WpG7CClMF
XviT/FynUXbXGRk3wZi846wVij7GQG403kUGil8gcU2eZ31YjdGVJHXGFymWw6PQp/V4V+UNeg7a
oJSykwXSlW8hCeWir17Kdkw94gdq21m4raop6d+KgpqFXVo9nuxVgW62WIVGvukEr6dUR9bmoei7
6RjgshA/IDJW0jKz8ZN7qUEoCxfdJrtKojEX3DQzhJepLgB5+rBVbDElbaTF8Mw2GWxtHnWyLnPR
sfThBkcY400R51S4Dx9E3ih4Alwzl7DuRG53a42ItV4NjQSZgXsiOU1NKqo9ta4XJCIn6jnYKiHr
m9bGtJPB18M29f1IfsYFFpqbrGDoSmJxaonXorJM4cjXqRKgmWXjI8N2DTVLeM29odxHBkcqYqbJ
+IOBk25Co47ibzHNtuU0lIUniqIJxZUuDiYSd4by1DcmlAlf8Wo3luCK49qMYclce+oOQP/9eD/5
RVHt/FqbniMN+XcXaZPhBQ/70C1GX7keSVc/UEWPvmUNnAxou2l1MNKmiPcoGoECGzR5A3aQHGWK
vmgFgbaOnjJpRDgWnaJ8gtHQW0+pyHXgJmkgOT02uWf4Tgo/h7dxZ0rjFggDfIIZEU8iMfMTRKzA
8L9DVBKTQ9MXDcWalP0RynpSH4KWO8SPgiIOojp6JgWPNWrqMA8sX0kciCSk9DWz6l+6LkpDF4+4
7KXuAUBvxNoki051XRDsLCRtvp3gWQUPKM0XlL7CuP6q+H56KGD/7dUACLWNENz0GtaKCu5xiJ8C
rSCvpHq9B4xf0Vuyba0MPykqwwHxkaIvxOsGNmJ4G2tCID4CDWaGR8wt44husXnAWhlHlogqM2/S
gN63R1Nuv4PgbG6luEc6S6kt/QF3Fio2fdmk96Zv1E8Kz34VW4GuCK+8Ri8efF8a2utelrNtEuf+
V52LUI00vEeuMcLvmAdOPX4vY7MwnNavw87xKw4XR+bcRl10goKHlqCP9hJKL+G94ic4iCUoL+Vv
5RT1twkqrbzG/Th5y0QQCLYo1c1zo+nVM1xihTKwXggk+8Mcm66yCmalXRkBQKWNUV6deEM4aRnL
JJOKNr0moZc88O2C5KIr0Kg/cQWvjl2mVfeSzsVEVsvptSjH4CbXML9RKLm70pR0VzppE3G2ThpD
5JYqYfR3o64h7DwqCf4EiMtExvAYRQ2VT/gZ8kOUtfIvVSyQUUcDvtvGCaDOryF3QHKfI7gIsP6N
sa9ZL4dKi9pram7GN6lozaMCIJy0eiWWrpWVmET1lRimPARDZYsgoPjQ5XKHIJNeJizCUX3x6oQd
tkOLeWc0ZRvsW97EVC1hwOzlVuWRFWZWU27AzlobjeLEO0eWBHB1Zrl4WpR8r1sE94AWBvc5LDos
ZTwhy22d/B8qQUjmIFcNYLZ9LOVSvkfJDFXatEMm3xLlL1LVSNf6IGmbsuCvKqneew5SVIg5hyhH
uYncF9uxzkdmiYpJX9eLerdROuTHryj9DG9kirItN2dxgpRcNMdKCfwbQyuMVxEFSMoMcntb9K21
RyuXemdCDZr3iuSTwKcwhoGaR+H/F2vJ23RFbd1HVUumKvH4IF9XtugoiXd4qwChLBL4TCnbyVsr
crkXmZobMI3mgLBXIKfvns/dD9clsI5XvokfF7w39uM9l3QQsAH2B4ek99KnSKr7b0oW+plNYhS6
re9blXIfhF5R78HxZVdRo+p7lI/01tbQ22JGi0KKz0wFSbiNyui3KHvTV7nWqIzADoGlRLpyfCkn
sRFvAiqA9IWaFt6hRy3Ng3EQKr8VliGEbBjLrtJEVYNQQJw8+j4Wsig+FtJjTw6TmxRZNxhzcpdt
A4Gyp5U2sPX8UDFf0snLcX7vWqPc1FEIyK1L09ZNI2XKDh4q0AFcRqMQttwoCpjQ1Aj3WeJPyfMY
wpDvhLS/lrnXWTa2hlwNco40TLP0FubHlGb3GkJ9NyNeO+g2ZlKNs3Ytetxb5oHbejWX6jvynKb/
rZtKmYVSaXNxiyqCO+v93LRwGrGpH7Ome9VzrlkW1HvcVkpBQ5VZnlSyziaJNJZ4ySNSmGAksU0K
8LxhWAeUdKek6Tb6WOzYL+J7bzBQZMWGLH4M2oyyPENx1DRjeqHa7te3oSh5EflDxd9T//SfC0Q7
d3LfRre+hJqkA1DPB1HCPT3azkat0DTHlnUx0WGtI3B7RjlVKAdsmoLqJ9pVferoedN9Q9GRTcsr
g/Qepq8FO576VuKQ+M43CO+J2WNL1Edss9KjxzZ2yxNGv2uboZolH0KcIXBjOIxdWm8tT+C9ghB0
50wt9hDc6RN1i+yzamwCWUv3rck+7JiGKD5SOCPxW/J35ciKqN5h5LDprmCPtnd92YFvRKZO8beV
ZuJwNpBZQJbN02MZ5EWb3yuRKt8MUFiVI9i6fDgoOhY3cEnF/F5ospjiTsdSodIP1zYrqzu/UjXW
Rp/tIu43R8kLpu9eFfdPVQOQEucRrceHrJ3w/El9D20IXADkbWEB8rQh7nUHMtfyq87N+w3I+UiG
XlMoO6il9L1FyiPh7Ei8/H4ohnijanFnckUb1as+DivrDUZadZ2hToggHMOibDGOQMO0aoQCj4Q2
ouolwuiKOjpoyzVBMsktQeOjZmrq2QNViGB8AkmQVF+49lSz4n8Z7LUqiN9rUTRhH1tKF9zzlDc7
RAsT1G/rRMe6tkNXeha1NxGrp4yr2aVuDmTpgeE8sg3EIJfEnPNjLFLcZhv5xZDagWohFDZ6XPwK
tA9Oe4eV4yBj5Opx4efknmWFJo10BDVTpPVxgIk86kMovO2snHKNMmvOklrnAhCT6LtGolG9hi2A
60MKMO5FgaP8qiqi4cZoSvwyZT5lX6lDgRhQm5sRr0W8EucvHgIMX+rhDfnhUN+GFprnG3ZcCyAW
h6H/hgWp+csfJzk+ZH1OGgl0YpVtuMAjvaIVuXQzWhVXGwkXlS8NHg0/YKkq30uzq1GViDMT8noe
NY5SFinatbpv/gooX1hs8dRfSKH2sBWhA4tsXUJFmSiI0ruoGaFCQMMkjQhNtZj2sCesB1KYwEBk
3wyfOtRYi9vYE/ueZRhhwziqfdHdITk4XQVSN/wUOVd/K3iujLDqZfad3JLneR6Zwxe5kNSnsRQk
BG2qMPT28/XMoFpIamlLPhtrLdxGpegaLBqSuviKSKIbylbzBWEV7xgNQVwdkDbxDLdlo8b9sKOY
DNFCnndqvyN7kDbIu7qFivyzI6sKWv3T5JH7jn2hflVQzP0RZFzwHSUJPA4TjtbmKvQaPJyonQ8P
TYxt7e5/mmHK2qxCNLrGMDN3hU7t3s22RjUuIAP9GLcZLH69ja7Hwe+/y1FTkoMVxRVxks+oXsNE
VNuwZpUUMMQLaGjeo48YtMhqyPXjGMo3KQvXMqbDZVDvGaAttUjRpBCKZLaqLgDdYhF5wthEVOOR
QRGFxxBWuJXfUsst1PvLoc5gXS0MsHEXoPoiwmz9iHUFn1UkdUpGdwp4sYnec5x7D5dDnOkzjIl0
sjwK7RHNBRJaw+5maGNCKMVDYTxn04Yk/uUQn1HQpqiKIvI1ogb/6w+Z6wTVjbMTWBgU7yhK9y6K
oHYY70RgslOgrMCDTfrjI97aFDVV4jRHL0bSZtLaKWEgKw3F8pAXwOkPtjBpvT7E28Lc68PP1LzC
yGMlnjSP9TIgtKZZLRAUOapVHwPmxRRX4GxVu05QFCd5KEpXWbULrZsovMFhoaPcq6+Arz+P2Ax7
BsMmaxCTxSV2XfYpalpg4+y8e5Tzdt9lDazVzeUx+wMX/9gy5O8A5zBcSP1Qk/vYssEQcoAk3KEL
F/r1Rt8huO4KtmBLdrjJHS6ZruWQd3RKt3OaDZ4uruTQ6TapEgdpMNvbYE7rtisMgc8rgs+SSAOA
/jZ0NOs/flaBfnJY6XyWZN0N7WtjrggtKfKnESUAPYvIEMxGKA8fAwiYHaMuDm2n3Mzt7tzOlR3Z
IRdkT/bfdsNfc6iQOuBj3H9aDdbS8V3PIZfqFCsrSJp7+8NozGB7OD2GLqK99IdXeTqxpb5IPDOV
0HgfDyFFCd+l4oltJxI6W+nW2wvpUbdbRuAlsJ9+rXW6/GkFL8LP6+5kBXdihN5CRHjUO+C4yQ+m
4WSHb3eQpG1oZ5gEhQdvW+x/AmWxkaC3b0f7vbcjJ1oZ/llMcdERpsRGBSEFALvOTv/xS9Ca5cla
6fD1sYcrJREZ/7dI051q1t6QVWDiBZzj7rtcv9bkU0hJH8LIuLm8OD5tM5BTYPJwxsi4MaAZ+fEj
pBzTo8DCGmxUUB0ICrcVm8cRJRKnF6R7uYxcKlC3l2P+oVR8nAIENUVYiaJmsvAXC1JPLCC7WM3i
JGjdVuVb0XOJrNX+AUe/6zGTN22v31LHJbWtVcBj1eZ+MNFSUOLrrJz2te/fFP7wuPJVZ8aDr0KT
B+LJTHCZf/9kZlQoyKYy7C/ba37khXoUubprkVraXX5j6q3jD8gdZS0U8uRO0ObSkvJDVqUV7svZ
AbFE8jwYaiiyuRgQQ6bIi8+UYZcpSF2UCS0Lx5vSd0mQ7VG2dgCN/bzc8k+3gHkOnIRcLAm5GsF9
ZIREqbbQSJThwIlVqt1W/R4rpMvBPu16i2CLsUdFD2B8TzBk1yl1IcMF4WhcOcw+nSsEYWUZGm4l
isxgfhxKcLRj1Gazpdiobag17YoYbDZPiMtt+byXwP42IICzf1smlOqPYXxDaBqhUZAK08z7MRPf
dVMjpZbWL9Nk5K+Xg33qOFOFd2eRSjEM8IHivNufTE9Zq7pai2LLzrBCVY+RvtKYc38/NyemP93G
jrCY/oUFtNTPwayNU/6jIaUx9cZKEz71F004DTF/wkkThEjowLMQQgRSxVMUnyrDMfAZBChxubM+
TwAL8RrR5Pako0C+FAstUqUUGg2haSEUdxIPEl/pXlnyK5faz4uVMBZ0YxlLTphxc4NPGpQ3vtw1
k+XZhvTaRNsUPEoGCgcGQPvFKDTncqM+r1Mu6xJEtZkWB0NuMat7oQsanE9JWRPVxlXu0HndJh7S
h9iaNl02rcT7NFwG8RBSkNmn+XW5FYWhSTpdkj1bxSNel26ToXnMRlwiMv94uWWfIsGFYwHRKItO
RDT1Yz8KcyU4i3TDDmrjgT+Z7/2uosodKaYbNOLKTP90A+FGJON4yCUebQdooB+jidVQtaBd2e9a
lEWeJO29h2uV4bweGZu0+5J1/eZy+z5NxzmiajBFkFtWteV+1JZpikUxERH1drQQKQLtt4fY8b+O
whMOkQeFfQ8+6KJdpHJH2cp0gBzD7VB81SqPvNfKfeHMSBHDZKwwfOIttNglKBYXJnR8Hj7oqpIo
U6srI3kb29fLTZHm3ezDFYEngcoNkWolor+6tniZdgjWmxI6QDZoOukavn/jlkY5HJJBiY5jq717
So8hnE8+Fx+4fTxCaayokG7kyBtWZuendWfyXNWpR8y7Lpf1xbbVIzCEy7mkoZOn9oBzwLSYqao8
K6j7HqZGJtmnttnK7Z319bkLYDDOVG7Q6czTRVeXoCE7pYQS6rru0XVv3OMN/7adf2y39vZwsG1+
udlut/ybfbB3jX3Y7ezHHT/97z869JMf9qO947cP/PrIn+PPbubf5ydn/uHwjzv/5Di26zw8uHt+
HPfEcuef+J/Dj/mPzH90/g/31/H14fX461i4Bf91PPLj13H+v/Cdx5XV+nnGYRuB2IpmoEliIsfy
cbWqGBtnlFVB+DSWHVc/ZXHaevG1pz9fnnKfR1mZbfAUDfYxsOUlYdsftXKqGlDDObOuK3A5CLVj
CrgLs63Cer8c7FyjWKSqqKuGStxFo1Kl60PJIvMYJwVKyOIBfjUgYxzKZWF/OdTnaYQHGNoJIg3T
uUHM7T45o2JfifBpyDChSJBM9l7rsnRJEGI/VW+y5icIhMvxPu91isY9B50GnZo1C+djPAyulUKJ
AsOeOrU6il6auEAUcsxN025lW/28kRPKsjQR1zcUaq3FJhHWOjZNdQwtsTPjg0SxAePyEeufUc8D
m+qnfuUbY3cEhvNqgMJZ2W//dN3HTQos33zNYFNX5hPsY1M7DaWpIUlJi9u5/e2fV7VyB2jKRjnQ
DnfYjttUdJzf/RZ+gbLxnmC17fojIn32a+GK9vsv0/G3hjteCSurZt6Tlp+m8NAm5TGvGXkepZNR
n0BoRkadm3arYCkjowqgrN2xPodQNBbKfBoYsvppwQzdGAMIa3GV7iwq0tCCy6vLU+lzTorn2GmI
xVwqJLM1pKpj7mLNtM87YXS1MW8PFQBbpxzBuShS9isWutLps+ROacXSufwJZxbqvPHwWkWaiffx
4gvSxPNw/+YLJEpyDuIm13i7c8sbvyS4dv37WCC2kIEiH8tTfPGcgJExUjbhaZQ0gSsJV6J1k+JR
ndX/xzjz2XsyNyqhgxOOPydnKyBn6cYDQRTOkpLJymXh3AyxJFlTkI7m+BQX66P0EOFsJVAvZS49
lIX/MzLW5vmZ3QZiM9cdiRTKPNU/tqUPYjDFCamECuCvXSudo8n4TAdaubLYpbn3P64oBuYk0mIm
DEgImEFOr7UqDMfwfmLiBb8bATsobbYqJifcfq/B+evCWugzWzihEQs2KATwL4tGRi16B0AY2Vak
59C/A2qhiogd3vfyTgTIoOIB312Jw66AE1w9BtU1wKrW2mqxPeXfL8/RP3nnz93w91sW3aBGTYj0
Fd3At4z5zm9uc/GbhyaMol1D+NY1HIyfEu+IrxqAlI0eb8dx5Wp0ZlpxM9RlEL2kN5XljUDqdCVH
Qdywiwr/ZKUtOK/Bq11u6JmFr0sqByYicKTolomxFkA+2hPUy+AavsuofMOV+A1JeVPq/9/GBs09
/3d+/0/nnbp4nAk1S8kpbDNIkZOL+TiHSx+XriJWMIgzqrcuHB+KWjuCrf3pxcXapv15vfBCQHKO
Yg+ngrGsKwm9jJuYOM9iRdiVpfkTRyhUHayv/7b3CMODWEZM15CkP9f7ky0Gx+WpGDXCGE13HQwp
aB/YH/m4Ifewkk08dwrPL32degnpsn9UVk5iWapQl0UXkJwjnWA+FFRYD76sCP1b0hSYQSsR9eoN
lUjzTVWaIQJcMXFaCWHcjw4Vj/AAKV5/TRDBMG68quh/o3RnTdfQvOAeGQAhUjdPNR47zUTxFu/P
OnkfPWikrj6F2qsMKf1erLBrY8oMeEl3fYeoaAVlcMB9g/xukSU7VYkGQIBBWL0Y+uQ/12GD36pf
4ISdDe1vz4iaA/ywIfrXm/1c9vh7EVis12bq+h4iIRY1vpC4aTz4TpSL/X5CPmJT4+L9fHnkz2wQ
VLlliYsZeSqDKtnH2ZxnALcxeLZsYJO2rhRYz8SobfaonoBoQiYKXNUzIhuPajQ4ZgA3Kc+OOdR8
A9aLJEcPl7/n87Vep+CIkIABUcsytMWhalVTlISGgOVYpj6qKtZ8dYUeQb2PpuCLOUkrt9/PexPt
huRDUYt3G1PyY+v9uNAFuRUFQAmhdx3Vxns/NdPKlP+0iKnrzA8V05oNu/Vlm8qhydpIQROPJ5Er
tVdTwzw1x387cxZRFtvSaE3S1EVE6bBqq6hHtGiTjFTNDHFlr5WXtUdeQvP2R3mO843k1mKQqsws
1WRC9366E7EffsxQ4cEv79baTLcoyR/8Z2tnbrve7d1g493mh7VtcTlsyw9YtDXxS0GGgZA4aRbY
cl6gibPSm5/qXssQiycf5KpUGKIORPlW2mpPAWqxFOTUq3JXHMuICrJjXDn+V/FLZVtutf13q+Cf
4CTEmZMkRpfbfopsAeBzgquYzE0CuV3OazzZXoBx/N8iLXpS8YUhqEsiocwB2BkwrqOED7gOOM3K
GbNc2f+0yZIQ7pofCUsPsSbQfKXRh8SBjcU5QyHJ6cxnEU18r1pp1HLBzaFUGMMyyAJJN5d1aj2G
xaKk8/zEphuc9abEdkGWXy933aek1zLMYq8OAZjkckUYYe/d5N+F2h4eVbRRrntXuwf5la7VIOe/
8PQy909ApFJIYWsaOdGPu1UuahlysSNwcON7pLwPKEKX3l2tr7zjzo0UmWRkdOerlLXEfrR12wM6
ZqR84br1D6J8m/RHOX9o9W8rPThvFJ8adBJpMfvEVMvboJnnhFTspso6Rg00NgWulCUXFJU7oC45
9kjICQ11/avQvlz+gLMdSgtFbj4ie/OiQ9vKnKbGmju0AkeFdJhf4l7qaP775ThnJ+RJnMUhawpC
ooBEpkfNY6Qd4eEJa6/EheEaGet50p/EmLMvJ/eqVBqnvgZ87YgP+oN0CCAXPNS/09Ju9vpTg8jk
i4ebjRO6gmtuLjdv/qs/D+N/ulFZJHbiQS+UIKQbh+4NsJtdDnCVoZQp3LvCrTzeYh99OeLZgZur
8RKSWOAlFicQpyeuBB4dmua/VHV0dOk9GF0fcfXLcc4uBYVqoUFOkzW3iJOOYSvD1koQYNhX0fci
fBb6TV3coThzOdDZBnHDxltRJ0ez3PETsP44z8ishEQ46NW7aXU/MdGCLLOWpVmLtFhzFQhKLCaI
hLeFZW7V9A1hAwfGwMqkOHuCkmf6T5MWJ6hYJiDLPIkmlebNxG1S0Suny6KXolYfqxjgOK6mQ/As
F69ZGNyDruKSP21686uK8ewIPWvSQ8coo4PaBSv3vrVOmC8YJ4ulTbRSBzebOFLp4udQqDdi4FbC
4+VBnZf1p3VBNQ7e+ewrqCxmjw/pSZYQvnDMAcGr9w5McnQg7Yb1bf/rcqhP9/g/y/8k1mJYA0Sd
QS0RizTxF3mX3QX4HTum6zcu1zEX+hxKz/mPNYDOuZuYOqNheNIB7TUWg6yOCCCZ8bxAhjvsVepG
sy837OxInQRYjFSsCMUYlwQoSblHEJsaNymVLSoBl+Oc3aJP4sy/fzIjDBlJR70ljhZ+C1O8yKUH
Kf5xOcbZ3eQkxtzWkxiCitxcMscYEdaJ4i8IeDgx6u5R+2hWK1Wws/1mSBQTyIXiv7k42nq/g7s0
EgutpIBQmAaLziCuRDk7w0+iLA62oKp7ioLs/AFLVscxiNp6vmmxsPS2qvl8ufvOHjMnwRYnnOgn
vYLueOKgZ+ehyFNvqn5rSc+B79TY1oRfL4db6cFlTROyIbm98c/l4AtQ46HYBcqzv1bdPn9ucy1G
9w1sIbWfj5NChZgGHHU+t9Ojse2+iBvfhjqFZsh4n9n1PSoqT637HULwytl2dsb/DWwsTm2pyAFH
I2zvICmHXEhMKrS5QZfkcLkbz+4QJ2EWmyAc/6QgZc0UAXgbBpktv10O8Kns8GfrO4mw2PpKRYE8
3BJhkt/VVrThO/bWq6o+yuVbIHOqSFc42K8EPbuWT4IuNj4UEygWomUJxJ/TDMAvt3E3DgObx4+r
GL/aUNsGEFfgbsXW1yEEH9i+5WL23MHSnRWSI7V/ufxNZyfsyScttkoBrXitgH3kdFFPguGpKLZV
8lgJu8thzg0oVQ+dKj7wFnL5HydsWjQpWHw9cRrZDcfOSac1JMvZl9VJiE9LTwtxagwM7su38Waw
oS16W9Qud+02/oWxZbz2sFoNuJikeu6LKBwRMLpu3+F2XXVHkjRDZU/vmFr4trC93Ifnhuq0gYsp
C4MX+mRo0ofd2yC6AzAa44v2b5Pi88I4jbKYox6sD18padWY/AYNKftIWw3fmrXq+LmNhIoqNAHQ
y6QJFxNC71HyGUoagxiFwYNDU7dTtAawn/+S5V3qJMhyt0IoUaQuSpAyRcDFf7Jge0YPZmXX0RH+
DGncemV/PHe2nUZczAkRShBqwkTUETHFfUFmjWPGlF33v+JsrXC50ofGYkKYVtvJWIuQS8if49Yd
uhfl6+Up96eS/6kHIagA4qU0xdL9uG7BPqrV2DbzY7d+NvQSu89R3holUkG5FNtxbyK2WyOXE6K6
emXqSC/mJaJO0cYKf4JzxISv3yrD1KzcIc7tpLBAyHNh6gugbNHPltyqgYi5qWN2YOVQ0/N1gIDJ
d6A0iGRd7oRz3Xwaa9HNlZ/DK62JVZQA+Q3Zmaqfar9S8Dq3uE+DLDqaK5Fvji1BshFkri/hi9Yh
YUp5T5FX9pFzezHuzCS6yAdpsDM+jinXPjOokSB34HbiMYfn+/fLHXZ2cE4CzG09ubKK0SwgkxLA
x4wE0p2jtJjpdK+5upEgJ18Odq41cyZ+plJJpJ4WrWlNdRTDARWPfPhW9D/LfqW3zo3+6d+/aEwZ
tKrhI9bjWKRvfaV2A+O5GdKVfeNcl51GmX//pMsyRVG8NJpbER069BbFjSrBTjB54T5d7q+z7YHj
CXiQ0xho68dISZ/mpplzEo8q6ig1XBxvKxsr+8bZQfkb5M/t67Q5GsKtNSxax4O+bxq7oFs7fedu
X25MgLIpcDKVTcNYNAPR9D4fUB2BArmfageuVIY2wH+zVE6imIvrbmZoVAxk2iH72xQ7LG+tLiyd
7ykOQIrQIgDDRTtQ6mN/QQHa0Wu4KOqB3AJM4nDYxaJreoeiemOFxs2uQA8FR2w8TVfWz/mO/M8H
6IsmRqhCV4ghzOlUFNNN29MRM/kydIf/Ztr9DbPYsH0xlHIJyRJHwmzR5GxInmAtXY5xdhEBooTh
gRsLiK2PU9sblVruIhI0mfyqVU9aeBAzCKWbaC13ee6Upwr9n0DLPUHOR5R1SIeRRZT7m75/GYW9
Co813avZ/nKj5Pl4+TTTT4IttgYV1VUcGwjWtPa0NZ5Qy7XHyAaicH9tv71Njr253mx0e6+s1XnO
zs2TyIuHep9jCD0aRI7gp0xp7hThyjEur4VYTP8o7SPLHwih3CFeWT9iN3CLNPIOcYpN6ZaHwtnY
w8Z/6t3sRb32Iatd7t2zL+mToVxO/8ys9GCCsuyY36Qn/zZ/ldyisaOn38K3+l56uGpdCqM3+uZy
2JUJtGSV5PKg1jP42ZHT2aJ6V8bXZntdIvsUf0v0+38fDDQIOluUK0iuLq4Wk486djtvxkOcYy4h
O62hHdoJ+1vJckJock1V3F0OeXZbg5YDpQD+owzd9ONSVBoPAnjC1TQPHU+BZBnbCmLEjXDnlQfN
RBIBdQ4UA8vbWL42YrcZditfMO9by2Vz+gXzzDs5ggT0GKWw4wv8/FYe3Ml3tX5bJDfonlTMLxQ9
efD+NzHJm80FMHjQy8SmZgVNEyIpjrsKaSaVSvN9WNwL1RG1NsfTkUXPY+Qq1+bw3JnLploizkZg
IMBk6IsdIjHNLM10wlqZIvwq4gnkw2D1R3xV00OGVwrSFVOyK41icIwoUniQyD2PVHMS+bLG3HVt
H6+s7HPXjLkYCCrFoO6/LIIAcszjSvZTx6sea+UtqaATePlKh587u06DzFvnyRjL2TQ2qRegJyxs
zOBKN++4LkX9Sv+e26NOoyzmMo6SRieINIV3hm2UCgr1K3v8WjsWc9VDnkXMUOdztPihT8kaEgOp
y2ANoHDugIShDwmbyp+oLy8bMfrnZVFFQBn96jUyrHtMWG4VfTjCfdzVcrPSrLNzQJoz/KDfITgs
NveStOtsMM3dRkQ7sPlSmu+AtVbmwNnR+RtkedUcKCGq/Wy0jj4t2qoi8IeV8ZfO7dYwsmCAwVKg
9xZ3l9zvPT/zaAek3TK103fhLjwOx2KbHXnchNcInnNUTBv9NrjSVu5NnzCpcz7GgjkCaJjlbf6p
mJ3McawiarOsmRt54ADC5oC6jm/K/ik+xG60A6NweQ87O0X+rttlog7FSWy3G6SwxiSwc/9nK5R2
bP3Kivtyrdpwdnr8DbVM2EnqaKIJS8tQX3TDaEKeK3DloV9BJpydIH8n/fKEj9Mw0iaPFnUaaD2E
oyeOv8uddrYlQNBAQVoGBKLFBMFVS8O7gRB18VMBLRwHm97/ejnGOQCVAVmIZAzHKrvqYpdP9aTq
xBL5nd6ZttY15mJX/u9qH7z5D8UPEo/Ko4nDxS+Zoh01+8zJs0P8dvkbzrTzwyfMC+VkLrZ67eNw
USDQU48eshWeKN4jcBIZGM1mSbi5HO1cghVZDMBMPBuAzS7r26KSeEqn0mI0Re0IwUT8xjzAW3gI
xIWDmIVtIsQmJfdK1WxRzl5ZCmeW/Yfwi9NF7OQIO5CKUVW3AqUpoIwd6u2lo4h3orByXp4rSHyI
tjhl6jrNY0CsSA0rjw3phqnZVKieGcFrq3Cwk4C79tA1v9zFZ9bGh6CLg0cbgdo2Mj2Md2/h91zy
156X554vH0LMc+pkzviKmSOIRLsE4cHTtjUyS/hNqeKN5n2JhU2YoeD6S0mFbRRsgvAtiFrAiBuy
Oo6RIPZ8xFNA9L+O5bPZeWsT7MwdEfISkGLJmufY0k9VCWOcrwe+rS1eUzSpuu/atO0Lc5dWzyq+
I53qotHlXu7zc1V3oNnw/eDBcjguiWFKqOUJvnZssVfib/VrifrAvnQ1J37WnPaIW9amh32w1tYz
GzvPeEQHYLNT211m/TD/bTJBZu0O23Ejf/e+yZvpp2Wn+db/nd3q2/QOyVvlED2sHZ/zAC9upwRW
LFExINd8csAUEYHCKBINbaQ4IgXRuZuo2V7u0rNt42kzU281Lt6LtZMIojIoBr4StazsjOGnnGxH
v3aGbDdEu8uhzlzVTPh8/wm1WDFlQHZfzwmF3G0iuGK7t7Id1uiXo5xbl6dRFoumGEpY4LNRhhnv
sKKrkSy5HODsoJw0Y27myarEjSqXi5AAkezo/kuI/ne4gmA+d3OxIPhSDplxv4gOfIwRBJVQoTKb
OEYobmCS2SbOWPGP2HND6L6ohcaYh8g2YICVxp3bSz9EXpxTgpIUUEqIHJQPuITkKVCWHyQHJ+oU
hVtRpFtLb50NidIP+FFQOyRXF42V0MhPlI5CCVmaBEsA/0bCdjNuZjlDO0L8QBh5P6xsJWdGEUWK
v0GX7RTNaIwLgmbTfa7fi9I70lGXJ8qZQ/D/cXZeS3Irxxb9IkTAm1eg3fR4Q3LIFwQPh4T3Hl9/
F0Y3dLrRiEZQ0pH0oIjJrkJWVlbmzr3PTMxy+NL1RgUw+oRCdMTBLg1bv/HuYJAwVz7aJ25yFidO
Lc2bdRU6MJ0kYknJuzetKY4hPPCTunqFSExUK5ta+VPG77r0ymui0O+S3t9KJrgbuCYQ7TI1/yZo
9d2AkJmnf5FdGBrkXwEjRIAooQJMn/pOewyR8bm+QQsB4exnz3I/MWh91Nv42agOAivfddJXC7xk
ur1uZvE7MBYGphDMPqjC88PkqT68p0NF2V4fVbSfreQHbAM6Siuq4vMM0YjsdapPHOpoJfz9I4vZ
T8YRSD4hMiL4nVvv4iJJay8AsRW/ZuJtGq+s7tKR+ftMvk0mtEmE+vzvJ9AFQ3fI34er14b/wgnF
aGeJ79f3cAFdiBmAu1RK6NNh69zMBPjQMg1Nvzh4KWuni3aisu+9jQ4/euU+auOmaG3Duqud4k1D
BclxEFFGE2otNC4tF6oynbRDJaOfI1FrP5fCQWa5BcoRkX7HyMV+aOQ1pPTltagxRAK5IMRoNMbm
VcY6TqUirguKcAg7vIlwoolfk6N7Z9xrpYPyx33ykTrJbXw0VuLSJ0fe+VnGssHYtM7QlkXn+Hyj
RxHN4VwkAHe6PvoQ+FrSH6Zr9dsBWuXIFuMaLH9djK0TZEr1nPVxypslkUplg9Zg9iRRmoKwPa4C
OKWtSt8onStv0bVoQcjrTQInsBx7mV0Xkf/mGk311o0Z304RI/Mgu+HafTw5xsV6wHqbLEonbZut
p2iSWFfDkk676lGbyY1mG0Om4xgCNKuFjHBHGZOix6F7IM9agzN+vh8vzPP+0WDJgBNmXkiR3Bic
ecnhD2/kH+5Pxc7vBGrUlqPeuJvsvaVEfejgj7aPyaP64P/+e+QJn/Nf+5+X30m2IMDgV0LkjCPF
fzz91mXs3f2mJfvrx3PxVJxYmUVSLcrbUGuxYlYv0aSTydir9OW6jaUjYSA+D+yd6Uiy8HPHbCoj
rHKlnYaA8ie50e59S9nriAghMGubgrtyEC7zOLDMMgNykIRBVDSHT1SFInhSw5IYf3KsUrZl/+f1
BS1aoN5MlqVP18I8croZE6f+lAIY+s5S3U1Rrkx4L27ZiYVZqjgUIEzQ1aF9kD237u3YvYrhrRVV
8L+/Xl/L5R3HbllM1DH1Ri1lTtqDGnUJUXKHm48PjAOIxcH1t2lna6bjryLNpzfB/EydGJsTSxRk
NiVKUXyaYpPI992wT4qtGW3R/9VVtFw2WfWIokDmHkxljcVHXlnpfBjOFRKoLFWMFw/VswhR4RfL
Gbbd/iO+1zb3tQ+lhLH/Jh1s7wZpOQZacmew0X51um0CMnclhVk6eKdbIZ8fClFlyqqY9l0s7ko6
mhZ6bysPmqUAempi9kLLfct1pWn6DwnCpkcCyuay7Wo6i+hzOlV2uO5JC/2nyZW446lX4Uzz0hEi
MZGK6gNpa76r6idxfEfmx6weB0bw6t+mchOrP3KhA5mFloz4s9L+uujIoafADt02XFAXGBsXefqw
QTIdjY/KMWjtt/JKtFw6+KDzJ1IUfZpEmh18ccwhvNMniKwC22dyLyL1vbKJ03efHxGmrbnHCV8M
JMzSpbIQRKQRGJjp4P/Xb5PhRbIOQnTv1dsMpRErsgs4PQv+WWkfLh2PE8PzsxkZrVe3LYYZVrOQ
j1L+CVHMGL5U+VH6eww/X+rfRc6PYogQkJRPi8y9bIeMRj7KRwF1y+t7ubai+RErUJIZpmEuX1Fs
fXyM01teIq7+j1gfADqvWFs60Kdrmp22BtheFYnTmsBeGT+q+hh2368vaOlWsCwFYhhG5gGhz3wD
gZ6yLOqGy9pVgayUwe8AXiMbMvMBAVcP3T+9kp3rNpc2cSrTTczeEKrOiUB6WPMDawLiJdFrXaMq
4wjil0xCywm++rfrtha2EBoOAxJbCYghnMLnMRFJSSkTdGyhLd3DNa6/5bWO2qkRrBFZTn9pdsrg
SFXpMPKwM6R5x8UTXR6+JqEqSFFMH4IHL3timOlBkJirVx58UdmZGunx9fXN91KCpxHiaZlvyF6S
3p2vT8vjQSkChHuS4p/AgvrW/CiCyhmLhzC8MeS/zCE+rakm9M+yAf/FPIEEvKegaVPD32COB6Bu
z2gr2FLT3quw3yiju+Io8zf5ZM6YCAqgnCahNKfYeZKv0vlEL6WyTLgGJdtvtprS7YzRkdx0xdDc
SyRzohomI4clbyK7naWTcFm7mYeskK22P4NMRKbQ2AlKtuKL87P2aYXLBGV32C8uQLhRjso8wwCe
k1fSrzpP9y7q7L1goCJbdqkjVebK3bK0LKq1BsBsuK9App3v39ikQytIiI8b2Vuao70eGI6kr23e
BbiYDE8ymLmeiIJVuBqnn3HymWKZ0nsmxL5z+57Yke3ZkNj9+uZsnee15sr0wU/PGJa4JVVAGaBg
FGydW/LBjbroI/iOvC830Ont93fVJrZhurt+qj535pqhmed1ityjnOv6Dmp3n1zkJXzkoaNvebNt
FBY5/YcWsn37/r65t7b3jzv7pp8Wvn/6pdp3qk0nYJtvte0v+4kKhE3uZ3/bb1+dw/PHx+1a5nd5
UM73ZfYFUNCNvNJjXwQDhGbQpME+ZcZnC+r/xaActwJyvnTkyZw5QTanAVxlCkonH7ynlCkxgjsN
r/VHJJ12YmEcza647/t6B4XJyme/dGOodAEhTbcU1avPLPzEXN7IKWLfPrQEfXOsChEh6KG7zWVh
BWA1j+D/8a5/lzWLArErGLVZsCzfdG3FfUcKbhtV8K80/UGBzVfXYgm8nra57mwXyyOtnLhvmYgl
lNP3ON/N0VMrxeyLCITT6OhQ32mRbpvKSi62ZIUKDh9sQjTBTnxuRXZ9q+xqZEm66k5jLlAeI3R8
V87Nxfnk6pNU6isSl64KQ+y5kSIqclFJuwim4OagodhGKDz89W6xBCDPU7QGbTsLAc3oNUpcso4R
JDpK2LsKulsxNv7e56aBWksm9af1PR/fVV2tKqSJSSU0I1tDJbkR76L4/fpaLi/v6Q7918gsm0Rg
mxFDSKqcPmDPJA/RSGoMasf9DeVT7P7x+/L1usmLbg5ODo4HxhvCqAodx2z/2iDvEHLrA0eTg2e/
k3f0/Z2+FH9JkvfcRy1Ki+I3BA4hbC02gRqteMhF6LBwchH0gwq/DwDfmRs2oOri1mfQoxNb6Ak6
45cFOvtnoTSSI0HVzoBvOny5vuYF1+dggZGHpxZgxxzE2HeI54Y6CMYylIutrmXRAVahYOt1HOrr
pi7QHZSCpzQMa9QYYamefstJrPJDU5PaSgqcwduNEpySKQKV41c3bg9V9LWJe6Qk71DOvvXjaaud
BL2wfq8n4Y7Hy43QPJTub8O40bqblR+2cDTJtVWdkplIhjovYY3l0EWFylD9mEqmDM9nSBZlpRV6
iZ6kJ/fRkAW6o+slEqKBoDf1Ictk7Yk+qbAVg7JxD8ysef6x5GYYAIG6yga5N/m5Q1uu3ZTtkIs7
SeiFW1MMUtWRIoQjnazr4OUqkkJ5b4wAFTQ4+sNmJX5eujQBdGIVlMSp+8+BOt/zUnMRg6dS4ISI
eCrSBgD8qIMZd1pw1nK6KZrctsqtn64YXvAr7FKAJB9GJmOOJxsLHzRZjtod+uaOEmmUmoSNZ0jb
lU83Rc2zZIT1cTdAD0ouLJEOn69Pr3pLS0oqHC2D1l5OHT6AveHLRDfD+wzqwDrYFu5R8fZt9hV4
W2++lqLjtz/z/FadVNS2ffMIsdv1n7XgUOTl6INMhwpK9dmuI0heaAFyoehZ7xG/tSXC1nULn8+J
i4WfmJh+wslhavoCysoKE/kvyLjVlC6D3R6H9+6f/vsaAeZCYNJg88R/6P1C2jCLxdZY9EWcYctk
Pn9AprN6rGXVzqpNtUbMveQ38IHxGp3eHBezIp6h6x7681xhXn5AXHrjRdqNmYkr23eRFPLnyZmg
K8Q9uZNneUXsym0viGUIwipR7iAQHDd55+aOOLbiQQo8feVmXrQHxSwXGiS/F5d/VI4tkyGIrFl+
fJTr714g7zxyQ3XlEbqwfeiw0Lxh7pCLZJ4vBXFEizaoWNdQPHBj/apdgODCGuPA0nImMnFeT8Bd
kPc6dz7i4OiTOodOHP6QtI+23enKR+6vpADLVqiSgwzVJ7XScysBuop+EwD288SbevwYcT6vfwra
j+tHaWnPCFVgdxXeuCQ152bCuCa5da3ACcmk90KgJcekUAOatEGYrQBGLtpck19P2hRk6zzdL+7A
EHruzAgY1Jb9TvzaJ4bV2qkfSs/9ICIJOaBIKduiIIv/VGln7FKgFV9ixOvvmCIRjacS0gBQniMv
5T1KByIShWLlflRu2b+Nvhf/MoxKOxhmimjm0JrGdzXMpJV2zNJ+AXcXSVVECYLsCXF2EnmKhnuq
E93AadRh4/pI51rZwXKtlRi69PVPzczy5VR2IwjTMIO43m7oD14tgh2PNqP79fr3XzTERAPNY4N4
/Tk+c7IeSy3kfFTJ95vEQDIm7VX1m2RGxQtFG+XXqPskBtctLuwgsgbUUog/U7tzdnxyEVIqM6c3
bujRjYCupzqGO7cO9tfNXKTQE/Mh1w+Rm+XheOcfSillV61rnwlFldGEqkE5U5aPg9VYtgbjYs4s
TtP8+V9sAvyj3c1zdH7v127pDp6BTSuAPLzFbW9y6bnMeDQmTxDcXbe2cDHRfZ+eCTRAANDOjy7O
rmcKYAfF1G9FksSkNZgt/BPUAA6Ndnfd2tJno7JCdg7+ybAuXnCuiU6jhjSqN5pHUYOL09S2crUS
IhbcEfJcCGrQy5teV7M1NVoXCZaQ0qnK9P1URAiT3O4Sv7LTbuW2WNg+/J1nL8AXYuzcQSorVAgo
fQi2KmrRim+Fe4LIP31aMR6GvCwI765YqY8sLE/9VP4BrMH/fiasJ6dNcE2hYBQAudFOuQuLzklE
AaRVcnC7ZKVmsWZqlraYI1y1RUThN8q+5iZDaBQS9ezd/1uI2gRxOV3S7JwFolhrSoodxFo3XlVt
jTo4NKP691GDRwr/pqANPH6es4iBWKolSsPsnLlppPLBzXIEstc4NhdyV9XiraB/otJZ2CxqtGUW
hk1FzzD81gG+0pTXvz5Gk9QBnFgTORaUl+cGcjePfOClkaP7HSc12WUK0Hf3r+vx08uH2EcZBAqO
CzJWUatMX9A96i1xdgfBMdzw4rFJP1BasINg+PuPc3ZqJ188cetARaXe0jm1Smm9xWWuxHaugcUs
9aFcwTwtfCBMER4UFsUezvYvaLOA+IEp5hRuzMF4HKQ1dOmaidlqBs1vvdzFRJn31svolSFlRc97
ue4IC+fzbCEzT/MHpPxGCytmB5UrsUelg/GiCGtvpYUwh51Jm2nq4l0wSXWlIY4puq1OUKivkwhC
a7mHUfa3xRDdK4K5VsdZundP7M1RnoOp+LHnZtyBObLjVelnTtZ6hu3JxXfXNXde4O19kMHXd3PR
KnC7qfDMw2b+5uxiT6u8ACTcmMVH+kJ5/Ftm8BUF3ESRnMZcMbf0AJ0G+v9rb/KhE4+Xu9SohAJ7
sKI4QznYQqWB4xAdb3gFhZpQJ9aGrRVury/zYmKGaHtmd+b+qpR7ouhjV3LHveLv1OJ5UN46dV+z
Wqj8s2pwxiDdNdWNvlZuWPSkkzXPzoUOqKXxEmzTVcJzdM0We+FpiEFCQ1I0asnfF6bP1jo7ISoT
romfTWuV7zyJ2drK3+nAha9v6eI5PFnV5FknX3LMQ68pJ88ZLGvba/WPrmqQsvVCNIPW2vaXDbHp
81FhZUCTEgnDhufG4jr22kqllFtrAgx8TWnnhfErnWp9gfsWHrLGVoe7tAwAOt6I2t4Pf7q67rTe
e5utxJ8FVyJ5hOGfyXGFQYE5VlY0syaMXZAfXWkpL+koiVP3RLvttbFELAnK3WbigYtcmVskTfxt
07gg3ZsQrlMlMFc+9meZ8bSk89kakFRAs0jIsTuzZ0EWyk2cJEUGP86uVx/5Xa3V2BOCdMKTNvcW
szPmH7MsbfZ3I61qg0wn58I+7xGQfEACyDLOP40rMFrd1e2kqXTsgl8cLN/7uO5qF1v+ucb/2uDB
fW5jMDRX00tsVJb6LMuNnTQq9Iu/Qi26s0L5oATpj9obvodMFsiNdAMqb+WmnsfJ+S+YvSsJL3C0
mfyCbIrQvWtX1UPu17d63W80ztYQrIYsZWFjJR58TELxaKbefr5oFDujZpTUzBGgodP3gtaVNNA8
F+7JoatffK3NnwtR0JKdrOVNZbua4Xl3kqdGByPPWmXXxKp4DC2zW0MGzS/6aTOYWwZFxguAXGz2
y/S+zfpMoXqohdpeGM0dIPWV/V40wStNoc0A2GTeAW/1JBqMwUidbvRuCtl05LbaXPeqeQD7XMWk
Wzk1vy+nzcRmKKyx0VInT5KDXEBL19+VgWxb/tqI2ZKliUwaBUS6eKjAn39JPQvjSPaACQSM4Ied
t8mso5Y9e/LKLbdohyroJDRPaXs+V2TGplpBdcF3ScRbSfzFUOyh6sXYDjVhxdTikVSnWSIcgSrY
/F0hC0qu+kbEsTcf3O4Lwc8Wp5HTCBLpRyH7oje3jXZM2i++vvLUXTqKp5ZnF0+bymXgl3HG1M29
UdxL6Y0sCY6mPBj+F2k8XHeSi1bI5CV09iiEoBJtXYwKhKrvJYOYQfECZ5uayS9D+2a1+dYDFJeH
TDEp3b0owlIimMdKcr9fN7+0VtqlEzgACBSl2XPPCZpaa4o+zRzAQ19JsJmjUXZWCOy3RCshkOFV
XHuXLq8YRDYISqS5ueTObQr9oPiux4r7SHvrZfEoDNKml2r6Erp3p0tgQyPrKIKg09yPBGmb60u+
RKiy4xSBKBVCj4Ivzy4UxfUlo605LVl1x+B2Xd2YNEIKc5p5OpjW1rT2lrtDzxhFgF7bRasQ2ek2
md9oNPX4ByQG6IFZrC+twK0a1AGcLryRGFCrtcBWhT8+sUEXDvFwo7r3/drA8dKXRuxTobcAHP4C
fz8GpVf40wWDelF4F9VlYpNU5fdWYr2OTfBghO7PNrLqFTjuUsigtzA9DOmIcc2cf2xJKRlPl2tU
3QrFRsgTyZ8Bkq3OFiVvpYYzT4M5SZR+GbKdJCuoY06JxEnC6OZqKRqZmEE38Muqmj3Vt02dgZav
yxuD8awVN1r4ijLuO8mvYfRCirGJ3aaJLLiZSH1eqc7apgxVhAiO3Sz2XfXUWojOQ/HmSX+bGX8u
9MTyLFkVMp0KlYDlyn3qqLzUaQkDo7fjZb5yhS1FYRbJ5UXxBUX5eVVEGEYAqAnxoR6Vo4pKEzf/
nS94GwXC9yhR7ST3d5n5Qj2a+QR9X4l/C5T6XCzgRcZgJtjFvBqYjkEh+ymLHYUftXZfoduR1y9V
uIaJWzgfEIyAhaFBNSmSzbynMRO34kyS5krNsTTbLaEafLX0S0jrg5AgjuuuMiUteqzJhToBNEEx
ziKhmhtGagrYjIIbLTsE2lHy9mV8UEEgmAd/3CTGN024S62dHH4R0gH0xUEzHps1nb/FtYMyAbEP
+zgEN+cnp1Gs3hcGfkeIoGaEmtabod2bpetE/q0Va7vrJ2chJMjiv9bm7CNtPxRBWBD/06x1avEb
z8dN36t2vhbylrYXiV/2dxKBBW17viw3hqO1aUaQ7GLt5LRSQqt5AWV36yvRC4NVz9fXtXhYCD70
HiEUBEwys1eJPaMAqpQ5koWchpTbebWLYLhW8/uUee986wYvbvo1MBGKCN6uG1/IZ1F4+tf27CKP
WiZ4y0TGduoBtArvJL/eXzcxnYDZtQV3kUYRdhI5App9vp1tlefA7MzMiQVza8IWoYkDWWBwc93M
0v3M4JYMgZUOZpSR7nM7WqNqrVozgFCVVrYPPF+1RzXxnhPITTet1sd7v4HKwNAxrnibCjpN2/cG
EkNP+yJw2dy0WTKsRMIFX2Jz4dTiv/i486Mao4KRDAaPpSyqGt3hEeTegeEcU7RvYnJ7o1SiW01w
w3zF8LTa2a5TGyRFozjN+PG8bKcHkd5kUpE6pbeVy4dOLzbyqDPZkkNS+jOpNnW79gEmX7lmcvah
AaNaXdtj0jD7TZF/YQTREftkqwrRk6GUduYzJ0Vm09uxLO5jy3KYEV1B8120pKe4D96MPjvYJ/Vi
yiYZSNLChsNUwl7XAuPsInBJdPWV+lYV4bSIuPDUn1agU9Iu92pTQnCZHoLkqTT1Q6TVyIhC264H
t66p730mJPp8jcth2VVREIeQEkYRtADPXbWtmtAbLE5d2jIhFh6b6D1EU0HZuJX3JVTzGzV4lyrF
lvXuTU7iXRgyMCquTWcsHUyOI1CxCVKFDtn5r+AASEE0kvgEilA7gSr1h1IDqaZU5crTaNkS70yA
AjzLP1P7kxRLMqoibqaSQajKB1PyD8yEbPXYWIk0SzcEioKMioPW4mUyiwC9qAihViY5CoYyQfQQ
RB9BliF+s5bDLXi6bDIrxvMLuAjmzncuHQItrMMid7LCZczZD8Rkp4kMqLeN0H5paWN8kxpJOiS+
kd9VRiXdmXop3appjoaeZHkrN8jCunnqSoBl4R3jX1MQOtle3mJtGY5lypT88B5A62QJ5X0tiDdm
pa8tfSl9tQD9AmBBwZE647mtTMhBNrtNTpS12+DOzT4a4Y9cbw31XZP3RbqP10LoBdJyOtKnJqfl
nywvCJusNSJMDo60Kb9REHn5J4LkDFKL5haIg/10ZIL6qXGMTbISThZ29sz0bGcHPy/pK7c5aJrv
hejEcmyXw2On1CvbunBNnNmZMq2TJbqJC061wQ5T8juhEJzI6h2hr24aZA8VwV+5HJYSt9MdnR2U
Dh0vgMjsaFy/j2Vvj/lrF7yIAsOzmZ1Zu5WbWVs6LxNSDCY0ZuIv5mHGMAmNVCF1o7JmNE5S9n25
r4rKrLZEBv1YQmmlbD1gCrCB1OVXMS/lJ0GzBuVYG0kLkXIu9Ts9UsrIbqi/eTt1HIZneUD62VFG
RYmfCLKINnapahwCN+p/RlKf6Y42eMrWHz2ivWd60W1VWHW3kUtfRb9MbzOfDoFQHmMxm4itOJ0K
SB3BSRpR+rBqsTrIFSDqjZhYQrBp/TA1nKp3zQdNKEL6Q5KZPymeKr4VshS/a2Jiio4AFQKPxwqp
CUcNJFe2/awObxoQAjyHBkTuJMMv+Q1m89AaLoqPsSh4P6USohuK6eWrUihdvhmaots2cKT9gKqJ
kKaKgZ5t6sTz9Z3mF/LRg047seu8Y9A7qTrN31cJ7KE54WW0VSlWN1E1igeLOWHRruNGHm2L/idF
tz4tiMDi0DKE51uNU3jMkmUSfLNDY1h/Ii+XbhLFCvYUnwb401xfR/ZcyjZGPcBcUGRssu1V4RBu
CuD/jhjVuou0pJr8LvKhuddHK6vABYduswvcxm/ssgy1P4nl1j+loB5MJ/Kq8ldTSelrFmQjrbVi
MDe1KVh/Yo3tfTEyw3sopR49K7SUMsXu1PFOrcdi25YR4loS2WTaWfCgpq7cw4VW3yR1Ex7Hrktv
qJ/KN2Ldmz+LPu8CW059OLPKCg8Tyl5Jj5o2KMl9qmXmVhbawNuUcZPeKlnr3otyLpSHIZUMbxPJ
onCfNPgujTg5e5fLwU1tF2UM1SmHsSg2HcDF7DnvQ/9WLwdFdYp8LEYwV0UR2UabVdq2j3yw0H5X
PQjaKL2qZR+MdlG0Y2LLSiZLT7nWpvm26aTGuxfqUrnrO7naKryt/mmtodgDbUg1+p6yvsZgv/ju
oFbOwM0UzSE3Ow86ZVnjPUnOrSzqjivv/eJe7r5HwQPj82l4ULI/5bgZlDvdXOOYWzLNY5nS4YR0
oos9M521E1tWRAJUB9pd1bYPmvcRyQkDMflextzQtbtM7m4nGZAKLHStZitBaSEEwrDCpCjzjSjx
zdtTqSCOiU+K7DSCZMvOXrtrOpVTCZyaduv1ALgQ3dHynOjqoNeFD2SW7klCrFVSLVC5bGxdf8gT
3Qmqw+C+ucoaGG9pWdTMJjgjiGOC7fk3zYeOsFl4ueNWKlXSQs2Oktg3sR2MhZbYRJEGZmUpSu2x
0WEgub7QhevyLBGZXWOx0CLxrZOIALE+mIW2EdjgaRTJU56uW1pYJzB8gAEiA6M8cmbrVHoUKM0B
CFTYpls30fKNLGSvQt9tQyPZmrGw7fs1uOvCW/nM5rT6k0va8ELUekNsxg3ULYAQjb8FE5HpMFNF
Rs6zgObSXGPHza1AhTOK1g94PDVFbRlxItdcgdws7t2/VuZPQwC6TTt2TeqMjcWlKnwNIushSHVm
CuOd4an71ltTk5o+x+xpCHLTBCZFggop7+xz1cpQBWOHW6pa6FRiQ6Lh3sSB9PfpmmKAR9dUKgES
B+D8C9V0IMzcz0nXJMg4tUPoq2RUb8ZahWjplQmEm2cTR4zEbR49Bh3GZwQeQKxxiN6LPjKowQ9j
qiH1FIME6HSPX+GH0TDaeqe6uj2QhPxw24ZZqNjzorvUk4xbv2qtg+/p6Ge7uXfrB52wldS4pVZZ
6dDuRXWXPfWxbha2XLb+GrRnqUZw4m7zwlNW55IOVhIcof9Nj1Hz+yP3N0G1HeMnP3nV29/Xz+xi
dDjxuylLPDk/YR3IYjCZ8917sz9Y2XYsv6pro+SLp/TEyizYBholbmXy7tKgnNaFVHkiX1lxtAu8
ECcVP6O2MrHcEoCmX3GyFqsNUk1sSkhtdcqr/mj7cbqNxx++ktqS/6NLHDneJKq0krgvnaNTszMH
j6o0kcsQswBrt3nypgzDPl4bs1raQaZ9JuI4hsm5G8/XVsdKNbQir9uWxp6n+I+R16yE7zUTs1Aq
ZSV3pYeJJGEEdnD9Z7n+a842gim1ALroAJynlt35MspCNNq4qqkGiPlLWgk/PTfeJW6+8vheOkSn
ZmZe3QRxCSM/ZoDk5fFjVsM0GtyHlh1bW6X9luj766doIZmYQD6gaugdMcQ0+zpJQbsl0Sjj1YO/
ybL6MRyNbd2rDOK4GyMZdv+DOZBxMNfQ5tDmITUc9UJvJF6mLu0phKe3aOpu5Lykwezf58LNdWtL
VxMY1/9am/lF0fa9EA5YK4XHsatsWf5gKKtGZJGWdroWxpc+HcrxOgBeJqVpb557iBoF8uh3I9b0
36qxtYx93/2Jwzerg5Wr+ejVYiU/Wvp2gMVghoCdnsLf3KDS02j0osIJgn6rZW5uj7Ha2w0TNINv
DE6jN/9c39CFgEF5j9cZvBBTpj/3Fr/PrMzIaVpnni31+qPnaXuZd9//sDIePjDeA0s19PnYkTkM
RsBZS5202rbjLSM8ttVv/ZJnj/Q/mfpvZXueJCkupd8xJsk0yvdMFO0s+DKgrZO7h2GtwTXfvU90
pmlBHsw/U/Hy3EFaWaqNZqJr7QNE1s3gCJTcs2PTWxldmN+Mczszt1fM6R090fUJsrTpRtkRapkx
hh/B/zS3D5yThymDgsSQ2e3oFYwr5LwHHFMYLFvJrMJOrMz5O6eblkPHFY47bhFUEGZGGFXsE9Gf
uMN6iAG8/E6L3bumNr9eN7O0a3SXp/4ulDE07M6/jpG3gg8lDZDGUE/fdASKb+CIa+58DsJXLYm+
XTf3WaU+TWI/l8WzCtEAnq0XiEa/DZjjR72CRla0aesbZvmy9jtlE3c4NkJsF8Z93G0qd3fd7jxK
fZpVJmJOiW8mz9FTWZfqbePBDYU33HHRqPuoGkRbzLTqyayPfvy1bzJQlNnP63Y/3//n66WtS45j
wQE+DVtP0ewkxwGFNtSB0mjUeizmqsfauBP8/l2oFHkbMS4O2tH8JoTt+K3u8mFTh4PqVFHw4inK
j07yvipmGT0IpMX7qEXr2PMYhr/+E+dpBNg1RsGBw0MSQbYyHxCFRrwS6P3DwaK81fm3Ln2//vfn
19H870///8kOpEnlq4kvMRws7XknGfJbHz/HyV4zN7m3JrJ+GWzOFzP5wYkxNUzVMWem03bjjej5
dqxQ5tTlFWDNRellWtNUg2VQjxYG7PLnZuSqbrkpGHjmpWarxlct+qEooAR6umR3kfyl6G6rdie6
93K0hpW46HthGyeegJPTmwnIxLntlJoYsu7QrcrSd6SoY5dD09I6+GNoCEdvy6pzNBJbq/viRtXO
te5XyVE+MQkzp+YnwJUExQwMEXOXEfRMN/sWpzaGfCvlm8gt7CI41urWlwO6/Y8NbI1tyDHWnb6Q
ABvseoj3m60A/aH6JNP48A8FYySDa0N96dThvjXe0v61KzeK6DuiEDmF5u86U3UG10Xhm6IfFcXA
7pGxTaufakppUbiv8x+J+rsqXy3zUbX24SDuPeibmJKNk9fGOKbpWnHh4s3yn93/d+kzbw4Cwx3T
mKUXXrTx9djumSPyBttXH/tmozQUncMXrVl7kC0corMdn330kJROiDvMtsOu6WAgYR9fScpwNg+F
jDV678twOfnYf1epTA2sk2NECTgyKw9z2ZDa9TDAXXyMejTTWkdGyVAfPkRzrdm+cHTPbM7yuiCv
W11IW83Wenr8+WjLQkLFbY0C7kKa4z9fkLoXSatCljy78dxhcPWowc4w9k5sJXbpvqbxbwsAUPNs
GNDXW5sx2uTDt66MNrq0k5UPZu/sTtNtOelsAfaGXLnv+k/AlSDk2+vx8oJGev4Dp4B9svlu4qla
JrH5msfmm0e6kmhkJpjjzBvwK/2OB8kuY3lreE9j8CPLbyMEZmsx3aQ9jKpBaovWc6OAJS8ezdaz
S+NBrvS1m23xe02vqP8flZjFQIZpxWGo2EdvlDeC4VjRl8C/KWAbg1QLfcONaryY8Ij4Htzm3yAV
afoPlXbB9d1a+xWz8ygXbm9ELr9CrOG8dz8KuO9SFB6uW1mYUeFA6AgdTTAtOrbzxYrWmKdST5+p
eE7knV/eKGps+0Fig/trrHcj+y6y4Yx38Z+fWp9tRet7V0KC9Hb9l3zG1ovYe/JLZgvOmG5WlIpf
UrXwNxeHBk7BNCpuTflouSS95UZSphz4UaxeRHHnjQ/98EWF49kLDw0sGmE4MEZxLCFhQZUm0WCj
DRS7V2s7id8NHZXNLN9f/80LSd+0e8DJP3UxpM/r9MSjhSjuDKsbNJgJ3+mRGMZ3QfHtslL3PeQ3
bjtS8dsgstBIaz3hRffgk/FepNp0wRbmma2etcGo2U3cZXZTV9kmEdoPtYb45foiLxPpaY3/Wpp9
F890XVUpsUTNk4cByj/+rtb6G71Zgw+sWZrdBXLCR3MjLHmKuHG5KseUWfr/I+1Km9s2lu0vQhX2
5Ss2kqIoidrtLyjLsrAN9h2//p1h7o3AIR6nkus4jlOu5KBn6enp6T4Hr7cdJ2i+IGw+eaJvm9hj
QM0r05giuJ24ClwTpWAyfktuyg7VkfGxExJPhm8KJdSH3kniRlZuwnivWghDXon1rpSvhjnjX34O
0wG943bd3ecWivEqr5BfEWpO1vH6HJzyNhebg7bB4tkGj3qnbbxYaDq0s0B3gQ/WheBujFrXqI0j
ksToLRsVP5VBcS3OeA5FkYNl/UyD33UtgGAS1O6z1btF23O80/rKX3wQ4zfmSK1G8EBqdg4a1WIq
HUls7ci6bSIZHL8l2hL3jfgwtLptxO71wVhZ+qj6xpsk9c/QimeWSSZnwhBncBR5G6HpUjgEqBdq
Scmp/F4zETgGeCsQE4sXdQng3MWbnQEPjCqABBqL0WAnqPlws6kF8WPQCD7+22ATBJQmocaRhu4f
MJxApPTfGExZu9BICDfN0iQEldJYOehU7BilAsQY/HjOPaQSOTBrAThE775xmACCKMGURBlwkrr5
NYbgTLekV6VFRm9EuWuhPQXhsDPRNmKJvZOp0VEfpHsUp/pan3JqwtYHf/Et6nmsgCJ4AvEPTHJH
kx3apq93on4oZsO2wnuoDdVidgP9uC7j7DT6/2U2GjSn6CjAPYDQilnXBP36Ukxx0+RGl0LHajnv
a+uWLRAYfyr16hSLOUY5s+5C421Udk22TYc3ZTxmxQ0o2FT5dih4c8tWZsHjndnFbBoQzKDk1YRd
moF+o7dACDYETTL5Qx1/kRZUQCBo4j03r25U1A/QjgaaZmfGUmtxa9UnWKrq2BeBus2E1i5yi3Np
pQN2MWULGGZAa7GOUPUDmBHik+WwgbhAkHvK+FgoeD3oOFmFi9bV00gu4JiRRJQtt0KJUyqFsEnm
C8kBzKdx+IdEFjINXpbjZIRa46ekSnY2cCKO60NqsD2lJMmI1BK4XaWBKKUl3vdKceiJydkFPBjp
fPfNJEWOi8DGUnts8Iigv8/B43UvvrrR/h5G0DufQxSxGIndiFlLZ8EWh8rpBQ4CzwjGnaVFK2qg
6IELiaKNgt6ncQxvUHzkXTeErmJ2+dHXD1SsgFMI7cjnhoQVZJnxVoa4tVa8GIK4gXmQqhbsfHtB
55G5rUXJiAEoXQ6SJCD8pkYvAoFQNUutSTAzlXTTT19aJG/RSlIVo6MnqFi37sUZNVsjYhLoLQrG
RjSajTk+Wd220z4t9U5UPgvjU1BQTfZgtbnbFIWrDnvB+IUiVCdtZU4+fs3dnX0wDfoWH1wkoO8o
6VJKUrm5l6FwBpmk9rdilVBWA2siGEaz+DUMk3wfTXPsCIN4b0aoSbk+S2vbFj6IKibidgwiRWaa
DNS7Byq0vex2LDMvMi2UvCu1eCsFRWT3WognuXwYHNVKniK0pjv6MIP2OdZkHPVgY5MM3gZYy7iA
Gw3PL+jqwJPPaeQWIyNg0mqjRYnfTH5YRLS1/D1MiW1UL7q5q0YITRhPAqSwrw/EynI9mw9mHJBi
w/22wHxEFVIgsg6d1aTq+l2agfkEvEilHbYJr2uZ+kRmj5yBMi46zGQzbgWAZrOXI4U2oO2ojnMP
JGdOl6i2qLyYBreQnnqpC1TEyqdsnoymzPOlpxao59NH7Ew0odvNTUJMOBnQErrmHTHu86n+UvXs
sdZ575RrWVSstb+BTSbLFPYQK8Qo00v1czf8kOSv0BLd0nwu6l2bgHB5PpbGvurwuMdTKllxemfL
nBnpSO4aJDABrWuZk/U/BvA79znHs15UuOAMPENhR1bXqz6YgJLgiO3TZhNPrwWqWSZkCs1ftYkq
BxRDoqGkwMOs6Mxp5M45lBunJ3Qfu2nsF+07dGkqFJzO8/v1Bb7ucU4sOFArA8Emc3g1eV5m5YSd
XnQv47Qnyk4hfg/u5nHehhMIBPeZ6qT57jrsWvoNY0LJcP6Clc9XWzqDrNnKcZEcLCQTUy+FX6Hl
9i34r+vGNSXTKdANm2ykCN0uBK9BhgMKRHsKN0R4zGRXNhzonidIQ7bmvuF9H534i80A3nSEYrTj
h83sF4liVJGAUdHVwU2mGBqMvW11D4Gxa9If08xZIhcq66clssBjFqJQhKSIGwxHEo9b5HCkeLAj
yS/LHRFu4hJ9EE+adkDvYTRCTVM9TEZqJ+GfZISc6FEveY/r63ty8T3MktVnPZP6hE6P9p53864m
sy/B5XXxi4yK+u51UmUkU56rCV/E8bn/j6v/e/DZojoV3X0j+uw0W0AEXGq3JCh9PTgEePjKcH0q
P63oN1fljvX06LlGEhN+F4+SaI1k2c0KhTK/ljk0fdAwXHQ/qlN1XbzLu/AGWtic9c+uLxaNmW8Q
rSR6VwGtr3aC9JLUN9oQHed6QBlKgtwRj/GRZx0zn3k290lcA480o58ZykOpN7ZqEg+X5LuxQC/G
9f3NJqcY+1ifbrYyMYwYpeu91EL7+Lluvirjc+QFrRfei8VhvFdrBnFS5sBpLflnkyZIJya5sJfC
4RYJsh5lGqOORl7cyEVQgHit3H8JbZly7os8axln1sTmJEnU2lrwZbxnGjKkvgp75DaDr04jKCLo
cxsYINkWSHBIZLI1YRqj8pBV/pgeId9k6/VbFGyvT+DqAl0g0QvJItwaILCSz+B7dCzk6ESMo593
9owu9y417XDg6QCtjiAawPA8jrooSJSew6nCQFrw12EeKyDFEljeQ7ud5YNOeMIYPCj65wvLkjot
xVIBVGlITyaq9BMN6sSDvqs1HrE9G16cVufCKiZ6bBIhz+UWg6iG1hGZysoeuw/VbHiXbDZ0Y3EY
b5KoYR4MUdk4eegps5ujrlpG6i3H2qjIc2s6Wfswm47GIwniDSXjVVIDp1FRYygrBXItslXYpO7s
FPmYIdd4LuUiq/uXlajUk0DTAmfNoFVZUdLWmQaUROMfUkqOKIf35hju2ix+D/IMCsRN95WgSCq1
8tvIFO0IoXmCnHWmkzcVF7brW4TiLWME5ntYuuNeMPISjV901FGoKtaOqfY2iXRUo/mC7qJmsWyG
f+Fp0GdKiaKRJgIx0/niFQqiKWNeA1MsQOCRG55aTO5c1i6OFE4l1cU5TA1cgjHLivRCYaIJuXGy
aq/0e3S2qPHtkLmF8YImMGK9Reizuj6mlyrFDCYzyVmF0hgo72HLSDd5fJ8hn0pK1MM8pZCO61y1
OITiNk28BsX87WEyt9JwE7WPRgzNtX0clpxzbG0HL4ZAZe4mggCiHIXgcxot/Dmkzacup5tyDDhJ
OepN2aUEhQlRQQgOYlJWyBTMhYUSF4BJjG4z6vkPNL4dr4/s2tGxhGDcnhUqetDJdGCTxm7UfYPD
fxYepPQ1EH/9b1DMItWt1jRaCRujpgpk2RFskD5ucJqQQ+ySM3LrE/Q9cswabZsIDwomzIIjcsTR
DQXZnlTO48Y6CG3uppzcF0pn6WiZcSNg16WNilR3BJqDYF8qOWeK1s5cdHb8DcPYUsekCKq5gZBN
fhjrZ11o3pv8riCtr0MmNUIDNWd1r4ZPS0Rmt80geBOTFohdjtY/kLX/gXHK3VTaN7HgzKii7f95
AxecCiWVOzWxooXr3IO1iEPbbsRYimF7m3ToQDYGj7R3lvTcKrx3kdV9tQCjf74460sS5qEWw764
VLwRDYxRJjhVWTu4UfShZEu9p0qvhXWs6q3YvXaSTST/+mZYH+PFN9DFtfiGMJ8JiE5gsK7bVvBz
VB/RfJK1oHLACQZCEmRbTPW+MX78j7jMhgexTWQMDXDrObWhRi72R5Q2VrJfoqNSIFBo00u7V10J
kcF16NXtsrCY2f951gsJ8kWIsKAULvY3sz5uet6NZn1qLThLBE7QTaYx0WJYhQFsC0LYNY48i27T
arg1td37dUMu0qCnExBVj/8FYQL7wapbwxpbdOBa96gwb+U3y9rUwm2m3qFrxaneLHnTtHdm8bu1
OIO46gwW0Mw+EapUFXoL0App0aIi2nP8DA3Q0kZbpW5tS8HgKa2vxTMgZYMMHRoPweHFOAOtzBMx
nIEolM9Tf2gtPEb7QTmgerLCw+LWLDzO8LLPbKfh/UZkT9felEkz5UDsjU0re3rxMKWzHfSFm0et
reC20ZSoOfunxUJ/waLWWaHymHC350snqc0010atdgrhthmPaXDIw91101ZXJwD+A8GmMMIur4qu
AwSEuWwwV7gD4eVoVnfZAoLZAJkUDAKhVmiJaNdp4YbTPor+XLdjPQaERiXqvKHogurg87ESQ4nE
ggkUvPX+wO83Um1ua6P0kmBG37eyGfRjDs15BL68HtHVHbCAZpz3XGfZHPcI24n0Wo6RbZHeHuJu
1wU/lOFnU/F4IFfX/wKPDvjCo1R47kiGng6oBf7oeURvh+iVBWqzrf4+rPSN2FXIUfL60HhmMn46
G/tRESmsbAmvQvDRkwo5TWUC+/1Pqc+8QS5598XVpYN6Z0QzqI7Bu/25pR0qsa12xsjG8uTL8og3
7vIQS+XGNOe7RHqJpWk7gqsQhb1xiTi7Re2e8Camlm02wabQB84ZubpbaAMyik0hg8TSQapjPHWJ
ZtZQ4B03RO4ex0jhbMjV8PdvCLD/n5vcl7iQzhEglA45zTtcXpJ0Y6q+MnICUjpdF6H8AojZlkKn
GZk1GggxQOQQB3i0AFNTmc5bvOR41zfn+jT+d9jQfn9uk2wiZyzSaezbba8fzeGtRcb6Osb/4wC+
QZi1kuvtLE4t7DGyENk88EegbSclN3GAksHcaw3opeL62/wLckcEiouBZLY/VOK6EjShsE5s0dMb
2rPileq2TyoHNCuTvlWqu8rghOC8IaV/vvABIOdMzUQAaC67hoD+gXBjND1nTFdBQBKB/mr8jfaX
cxAlJ9lo0nnLU3M7xuVGnXTPkBTn+tStLvkFDONYKlmfzATahODe0+2u/KgLyAwXpiNCUigYOWCr
y34BxsR8ktUaRT0BjL6TTuSu7FGzH/5qCh5PPA+IutPFDOmhVOOOBKA4f0iGjQSjDBPVzhzOdd4c
MTGCVuIASBMsBJQE4LqXPUXi5GdV83R9jtZhUBmH8jwDPMuMt6jKIsqaGW5JAsXaoEzIYz+NMq/N
j4fCOIo8LesQTx+1M7baVrKiZ9A/bpLc4lyTV08y7dsYxlV0sUHCzrTgY3Hvn6ONisIiLd62uE5W
oTvzbq88qxgHAXLMQe0KwIXFHeooS7nH6xmP+5RnE/2IxXJDsiaydLSbOBl6gdxatqIE3QjZr5iY
s9eKKZIpFeiIPIXM3fP1tbG6f1EsrYLtSQPnCWNfXTWk1a0A0Noe0fEooSumdRX0xUj/JpWpL6AY
KxsCQYa8BJSkdLdKOIFc7nHM0GgjduFHX5OdEs7eUIKA6bqJq1O4wGVclCqmY5+kAmIfrI4u9UY9
fAlHnprV6hwuUBjfBBXqIVCodabqtuSxROmeBG5LtEKXteWFkX/dqFUPtYBjPNTc9Z0lZTCKhF6P
RHBfbpTmp6p3nMHj4TAuSiJDb1YizJJRPzXSqLGKkXxOn7oi4UWM1A9dRDV/24RGwfNtAIrcLIhN
YFnRSzzsosJW0NIWdc48BDZJn2braxSfC7XdXh/Li8bJ011tAcw4yFHQiT5nAI4b0xWTryaAIK45
goYLrqxKhU1WPvX9ZFu96Q4IVss+8GWwnMnoLJB74xGN5w9TJvJedq4vKTD+M+PRGip4FzHHbfLS
9nvNPLZFhJqZV13/mda8Uv/VmwllYkXVHESgRcaxKtJUljWBE6pR+ASmFGgz2LEC3TdpN+a/JgJF
yujfnOcGGo9BNIk+WbYJfYS0iRzXcK64oNtG5DXtj0b5U+mcaHk9w7LAYTyA0E1J0gQwzah2Zb7L
YqcRfpN6m/XHSdpI8m4sP+vupSLHSQ1czuJaX9Vg5sDDKZIebG282glROwxYXHXrafUenYlthGLR
4q4sbqzWTdCKUqGxYeQdKtRzX+6mv3FPLI2LQyUP52rqUxg9S7JNIC0SjLwNu5pawTXnP6adapIW
EFMvtIRIgDDz2BVgRWlsdUSyaLROQSI1db4++QRKPteHlGcZsy8MVBOJpMey0QQDU9e9zjXZXIdY
PzO+LWM2g6bHXQNpU7ii4lCDYjUung0c/9dB1nfcNwhz9hpokhYm8GJB3aeEMMCuQZhZy9DKxITp
42Ob3swCx9Xxho45g8kgZnknAzIPAjyxkZugyH9et2r9xPi2itlsuoK2mNhEUFvVBKxbhzwoNp1+
iDte4+g60HfowswRyL0GtEHBParGgLLvJHTk3PR6FNoWpvp23ahVV7zwIMzprpqV3Op0ySnVlqBx
LUhfG7xAQ9esC10RXbLX4VZNW8DRz1lsLL1sJDBiAS4ERWN8p5ZOZd7nmnsdZXUxLFCYsx1EqTop
FaD06bzTtO5T6mROtH7dEDw7nhtCxMQq8xgQcVWjhRllZYpdCw+k8q+bsrpfqcoIKNlB8svWYJtW
L7dJFiJRPxYHQVUOeia+6rXxeB1m/Z1lgUPtXUxMG5VpFyjwC8rwhqcsSfGS2FckSHuEnliDPm+r
B5AV4ynNrp9gC1xm/cmT0DTdTA8RlFTVfXUTzIqNy6MbgAcgT9H6av1q8ug3VZKBohnaUptbA/10
HM+7Op2Lz2DWpYJ+dGVoaURCuptSLfcNiroyNGvLAo9yklp0cXwtoJjFmVlaOeD2VUMX+VPDwqkT
XO5KvxnewFjN8Yocs9jew7RJg1yhd8qw9sModoBlTY6ocjzjqhOhpQdUNoDexc8Xj6qOemIMWKTV
tFGbP6jUKYvMjUVXa19q8Z8WeJ+C2gUaM1dWZ6StMWKuxOGnXL/o/R7SP0MQObmxz0t/anktnKvH
2QKQmbG0CQQVrEUwD3XFoe7kwkGqZbsu7jIFKhto/+F4yVX/9Q1oMc5FiyLU8MsRNj36RSdkGuak
feZseI5RrOpy0KDcJx9hlEjEoxUPFqU37e0ik3tXIuNdNST3Ytv8rpVhdgx1fmmCeSeYAfKH8X1c
S5FT1yTxCnTygTwe7fzDVGR2YoG0mPOlNOphNwxl16SFe9ol9xEJhFbMQOrkEAXP+k24EfGmp5Gi
3MqJiOqa9Cbq241apk4JXywkw25sLV4S6KLkmq46SlEIeWWqgHtyZAsHGZZgXu7onExOhW4JW3WM
d/wDhWLGndbYrfdD/Ggd8RFqJ5v2RU0cchRup831sVg7DZYfQRfO4iNaiMGBFxhDUUkokBwkv1Ad
XTE4znANBcXl/93OFp2QBUoAHhsQO2NpJOJ8I+DdiJTqXVil/+oNboHDxDkgj03KxMBGRhZ3qwSF
VxkNpE55Sfh174QmJgNNU+DZZbYv0dUCZW0wx9Bfen22m8ztUI9uTJ40HkX9H7eCnPwTWm3AtCvj
NYZ9HwoHYwxSFSsFUm/EmNAacJvhDXiMnsfoMOSgm0xsoS1scHReXx2rbmMBzKyOMLYEUqBgw5mM
agMG2s3AoyFbPU8WCGyUHWUaQikM5WgiBJ79Ugc1qLEtQMN93ZTVQxIsbuipAL3gBXGXkSTWWAxY
Gnn0qFVejIILEVGp6sU97+hfXe0LKGbUglHuxTynUNVRhXab3oh2Fib+dYN4KMzIgS0d7J00Vwfq
LAuFAZD2IOAbuQ6y6tNR3CxirSuQ72FAQO4toH8b0yNJeKyIbyfwgokh+jfvLeIl6PeqFM7JL62t
CKr4oCLDakDuhNlcJenTLDUA2eZ2etAepwf9ubmTHwJfdCHAZ6P3qt+FXwjqrpu6tqkXuGxkI9dp
nkinO9K8Mw1PQ+Fs8iCH+04Cd9DxOtZFC9LJ938byb4zgJE47REI46zcWHYIxhg7hP8Hoe5DdpNt
yr0122+iTV4qH4xKLRhUHIFz3VjbD0tzWZfctkqsq1g+8+h3yZ6SCXXPZg1mnV/XbV19sVwiMU5Z
y9BXNIRAkpM9XHJH26zEvQb1ykDZ1rpfgTO84iV9Lzp42BFmNqEJhh25FzDCjV0c0HifP6FdZQxt
PH5Eb+1L8LhvFRvEc+6vwAt5r9sKbzEx+0ae01jsE3hsy4784Fl/SN4a1/BiD69wmxATekxc0wXZ
/k57rFzIuNn6btO8l1jdYOHaImyyXNNJdlvlR+2LR2Ef8+5Ja67dQD8pCC1liIGx1DkE3HUp+P9x
ho13QTw6E/fYWnNQyyiLmfc6z9DrPeHwAA+KNqHGLdsE3EaF1eveEoWZ55posTrTIyqDQzdH2yCH
MnPU6FPpUEtBBN+SvEp8mcXNYPnaJHrXVzfPSOrNFpGNilddFC4CXiqOg1Ch8ba2s5z3yLp6mV5a
yd6H2kxQshTrCemH2vSb5nYeXnUBZPvkvUlexGKrVbtqfrxu3Lor/o6TmXuRUI6o985gnFoJN+ls
7AfyJUjkrZmEz+tIvGFknH6Npt48N2GfMT1o0svUP7XB1/8EwV6Bkg5KGEYIY+R0duRYdgJl9meS
u9dheFPFXoNm04q0bqCDpkLu5iZAoNGZu1q+7zVvkD4TaV9Irqhnu+u4nBFkQ+wwGntJjAAbau81
Uti9dNTkt+sY617t7/XAxqGamTRoTsUsxQOKSfsKqR3h3TSHfa3JH4n51Jjx9jriupf6RmR2NyRl
aqIGQKwr9BsixM10qLT+CwyQRqoQe4RwKWtVDqkeaaAeRO6iuwKEWChtU4vu93WU1bGTVAsttqhp
A0ftuaMQUe00EJmigGR6EuxJPATQk4Kos1uBuhiJ8/8Njxm5LJynNBng39PqsVbvg9RPp9vE/JEF
x1GvOUO4uvgWxtE/X3hBQ4yTVNQBNoH9LFJ3ddrYEY9VZ9UbLUAYV5uG/YDnfYAEQ+VBIw2KkRZy
DeY9ilo4y443WYy71cM8kVMRUAXK7y2U53jt/DGNT4q8F1pOW8/q2H2nAdjHRKNtppIECFSgy6NN
w41kunHFE1heDzgXKMxyyFXc8lEy2jjmIbqvt/MW7+277AD9Pzmx8YZS2LGr7HIHskC+mNnkAAEh
TvX/BYMik/C4UMroVEGtU2yB/ve9goj3FfWLn+/PsuaYbuX2jrYxnNmZ3kyvc5SbGYITvsr5htOF
5SL1sxgHZhEhDzxmTYhx6CY7dzOQsj6O+2bTb5OP6nd0VLy09PBwL3nXd+N6OLrAZVYUyeVJbyrg
JoVtCjZyLft2K38Gn50CWkhb9GW7+kBdx32JwnnD44m9rd+qFvh0xS92aKCqaWrFwNeeoG+NEDi4
HcATlwB5ss3Hbh88ynfBbIcf1w1f3bQLXOZgT/Sm1PQcc54Mdoz8iHqYBa/hPVtzUE5XkIV1Rop+
hFGBdXH9kQR7jfJm9/Zcce6m9GOvLJ7T0b+AkbUmUBKLDiK4mkhk/FFwh7CkCAwgX3Mk4lojIkfN
Kw9edUbfQ3jiBligqvlcR/0E1K78FALVJek2iIg9mc86cqRx41+fsQs4yNCDCkhFHwdkFy8agnpx
MIdKMCGDJu60ZHIG+TbUbhXpte4fC1672AVrmyxZUI9FSgYKujIqKpiTQ4WkdD8LcLPv/oe/+/Pw
27t7Cl0e//Tl9gMMjncwqqPGE0R0TNlKKJRKF82oZnjV7IPv2/atvdnYjrflvPNbFysRQFDLRtEd
MoO4WzF+Vg5kUshhGTvuwT3474e/fvj+wT/YgMVP/PD+8zd+s7F3Nn76p7//+kPP9nL79tZxt8fj
9uu4dffH1+Pr5+v2+jxftnYi1BHRPIe8DrJiF5KiWdVqalB0sTM4jeP7fuycfmx56bBT+cTZtqFA
qCSXdB39q1hX575HHIoszSYMvrt3Xd/1YbRnc8KdtRkGkTyKcVQFZz/SVecgtWJlWRVXsZPa+/3r
3j389Ddvv1X7zeNM8WWAT81ZIDGuVIS8UWBFQNofDpg2x+OZcuFmAAAqcUlWTENR0X5/bkoMWYsE
mlIUwHXfD/4fe4Pl4Gzd6wvgJHbDzssShzEEzQxFlBbAOfz8+fH8/IySbvt5tB9nG9Ly+D3+DdDe
redsn75K5+nrabDpX18T0hQR/QcvLbZuuQL9AUqnAF6Rc8tryC7kUSNhpdDtsrvfYXhtx4XtW8fh
mH/6n12a/w1Gt/LCrw5GLo5aRcFcrH7bf9xgZwLJ3bocKJ26lwsoVQFVlgEfhzancyhxbMKptRoK
daA7wN/RbU8dAcyDfS79eX12T3nSa5jyOWZopWPXVC0wM1ux8Utqg/3TfoW1qRM7fzZvm4fbh9tb
jzOJlyEWXb4LY5mbTlf1cgTdTCwr91DYvv+8+eHc8ZzK6n5foqjn5hmhBKWemJrnHkCrCQ/6sMFK
feEtkwvqHZxQZ+Ywa1KHCBIU3SnQu+vvNvYdD0GhA3IxU5DMAfMS5DegPHxuipIUuZBCj4LO1N6w
33u/81x/8/C79H6fXKWzpXvg5voCWd/+C1hm+6dKgIYuCbB0faT2e+e8vzbegOMAZe8utG5c18Cu
sHFSgk0CfxH89g3U+k7rgaLd1iFPnGN3upyD6ZSJuTYezHlh5hAuktW/ppYeo+7h9As2Dt089ETF
MUo3K/0Fv+LHLf552kzYTvjh0m18fbh0ul+ufJXGPKELVVBBB3b5Vadv892/Tm/6FfRb8BMnAv3B
+wKFLmn2C2jBKR5FwBwMDZrzdVIUYJVVa0g5UGBEFKcfcJGP9husv3NuqJt0jz4vqLmIaUCCqlky
ik5NxGoKy+Cr1E2koDc0dvpuAuGMDqZyq7OtVEOVffh4fZhPwnxnRjJgjFduQReURCbEQ/eFfU+f
RUAE5/T2H/xutkf8GtLIzYO9Nsze3D44j7vHzc7zYP7X1/ETw7Lz6UZ6Pe63R/f4+ro/bjv7K3QH
+5NXOEp3JvOxGh0UBAQa3sjYMhUtHTLo6Uopyulo4XcxpUXlzZICiplqDDpjMxtzvAvrnHCc7MqU
6JKi4UYNeVv0BjNOyQyEaprVIXVGdNTaoO7q3K6Y37VJS27SvObVKqzCgW0BvQ+mKqmn7MLiqKy7
wqh73J3BQPhTRWG7YHmyFdgSrxP48poKtl0sbRHc25qBDg7GrnCIRVROAUiqoUGtOx0kkOM8smfI
aSh+JLyHwUuT+2P+JkPRTHcm+Ql6qCZPiO7yWsJ8B7sKQTEhdgG+Q08C25QDn1i+kT2AfE4tD5Vp
B/mtAceJp4W8t008wAqcRAV1vszKOhsI5kxoZqEkk4wPUKUodAYztKEKigd+vPLmYuqB8MKrZc3j
bD4OKHMioCmjQ8stQNsx8pLypoYKN4l8od8K449/AQXCQSjxaApazpmJRtsAyE8s7BwL2sFCuCll
j9Sxi1KhgEfmQv9XF0Np4XYpQnsWMu1M8GWmhaGGtYy9Yt3PSHr1b3PLSQysQyh0h0BVEsqS+ITF
/khEtc8rPPo50VQ50+hO0hcJ36+P2GUgQtek9Q3CBHRRHQVzrYOBVmwMEWxxgdh4ghJ271mPx3jd
TNRtmM7iUz6SxCdlOdy2qG/svbET4l1KYo13Ebo4j5gPYgK9KpLnMkbPkBOhOVN0oDwP9mBXC/ZG
/wTZSyveVZYfd5arG4dYc2qeJO7l29/pA9CJKSsGoif2qUVuU3U2MnyAgVRtKzmZ4CnqThcPGjK3
WmwXgotKRUjkjtVvVdtx5uOipJ9BZ+ZDmNRJmyos4ULcRO3dbAS2HH+YkzsMb6Lpk9pvas6Qr6+z
b4OZEbeGtOrzGgYrwU+SPk5gnVO/rpu1cqRhlX1DMHF1UYmzVFIISNiI9W8IA2bmfT9DCYr3As0z
hv75YtOoWSGiYxrjpyTTXdH9FCxkQSPee9yqI13Yw3hyK1WUtO4pSotmKUiLqpvBdAzwyxq1Z1gc
t01DsEtf8z16jNsurDzVNDp64/wACXLVutP12zHfgJgrbW8gyXF9si7bsZg1yHjsStC1pBOAl1v2
/B58NbaynT/IR7grdskjyEk26TMW5AevHn5t7pDNlPFshnoqlOqcz52uVKQOCgsFkuUxHn6FCaQs
/nEzImxbYLBJ3U5OpWzogVGlAXSEUujjbAdoR1wfwrXQZonCuG4ZYjCDXgElI8qzjM7RrnVFvDTZ
Ek9YeW0lgjIeumyqIls6q+kI2Sq1tiIIw0AZCtXTGdQnpvcu7kCjvB+CzXWzVidoAcZsY4loOh6E
ATYEg6eHx0Sd3Lr/uA6yOnYLEGYHB/CAiAoBYuDYk/tDpvsEyntiwHO1q9YoEDGB4iZKVdibj9mi
RWtqcITjMcEufo/9YE9a5mqSV1eyZ0ZPBJo7UoErQu50tTsp99H4q+44n7Fq7vdXnPKcC4cF6bs+
Fkp8RZ7cZsOvUbtRyFPwjysiseyRkMV9QtZRmXvKFixQLAtnuJ4W0MaZ79TUtcw7YXRNHhX/2ogi
vKZcyrqmXlB86GUfNUMGWdYmHO3e+tFA5BP12dfXx2WKDbaYeEuAlIyElCZ7TZkGKREtiiKJEKHp
SEVUSCIV5jaVKwg/wf+juK2A4q0XpmZ3AN1J6YkJ6r4Po240aB0xwSX3ZxCQK4VwYRFasjMnUeea
IZH/iGiTTiATF0LEsNBysfKbCSpZnmpmbXvb98oobkimjYhMarVUXVXJQ9G9buHakgBFMVpAFaT2
9FOOZTFZeNaThC6Gim4lyW4eeJkEzS7T7iZOtd5aqIVCccQ4iiYh0mfOlbKUlEowMJBVHXY+apy/
SKnxGvhXQaCLCjZ/qtPDligEnRoJYGjCpadowN0IgfQ84gQwq+NlQY6Laq5qKlv3qPdRV81zjLq7
Vk7dcfxZSzUa+LTJHauJMzdr5oAqDKpToLDBOxYzZgHeHappgndKp8w2i2NPHq5P/ioAMnaoSUCL
CkpHzg9BdFJpAiEwRmshAdjtkvb3vwGAoI8IShADl5dzACtMxtBSI4KubuMTIguOCbEY+zrG5XMG
9iiV7MZfuHWDgugcpKjlrKqTBELQ4BKSYs8Cb4OZuWiUV7TXMBncCg0IIG+1BA7y+vB9A9M/X+yd
vgz7qSYpQatx/qvvDbDy/uOeOsY25oCSGmJCrRm2hfIPsDq4yuiBPMufNM5puxb2QW8WuiaokcZF
k5koSHMYZjJDSas2pMCJqt9jjUv78Fb3yYM1osFHzcmtmPKisLXdZIFuTwIxD9YI+6qZ4fmxDXrA
Tr0eOVKluKBI+SCF8przCvTWlwnOCdqvgnc89lFKRLI414uKOH2pOHpwaxT3k34XxTtZ+VNUW007
CvKz0W+vr066R9l42gIPC44ovOzh/n6+RtS4mBAUwEK9jh5k6Hjln6Ckasx0o/JIr1ZPREWXQe4B
zk9o1JxDVZEqF1MDVy5U1t2A+kBpUG7bkEcStTZnSPT/DcNE7KQBR0qrw5NPgdLbyjA6mYHiG+iC
oUKRM3o8LCZKV1EWIQs9sPr8h0n2eXog5V3HU5K+LPCmpzxeXSF7DKVyiVUqCbN4ahScxg4uI3+6
JnGq/yPtypbbhpXlF7GKO4hXbpIseY+3vLBsJ+G+E9y+/jZ970kkiEeo5JYf/TACOBgMZnq6ZQYc
boRSsW7nUXOXFplb1h8gvBe8f1ZDiPk1P4WqJCTPTr9ZqfcRqVW4R93hedcqzTYIExHRtcgI985P
ZFLAM2AkHlJMBcrfSC4ysermuKt0FZRDyjl55gRWy1nCTTJJ7GcdxrtqmBwo2m6t4Xvd9P7lQ7X2
EKFH1rgFaTIe+UOJqMiUGYm0zDyUXEEi/25F0kvQ0xvFeLlscbWeSkGSja8E1SAgME4/FPiWpDyW
YLKMqvthzh2lip+IVT4X8mQPUAU3CsXtigrsdtqrRoGLZDpGxiuPNCIis/W9/vNTuAMY9MmUZTWu
HWoMTi3h6N10tceMzstGwQ23stEYfMB82aJ4hZcy555to851/iWwOEKFoN0kxI2MrUlyN7S+S6JJ
eJE17rPGzOr6OS9wDPFeNuenOnwdQxV9GjyZ6JVZbC9/05XgAlpSQC0AIcEcHM/a2VaNMasDw/Vt
kA3qfkz6YXQP1ly7l+2s3K1AvqM1iqAJUACPj9THRoqbvAekC9InGNcctoZ0VehbJcN4t4rXcyVo
jK7tI0bjVXVRkCe4V0991coZZIUD3HTZfDfWTlSMe9XbscTru1aA/VzxRbL4B5jnrIXzhMu9ZMls
QrnCndMyaz8ir4AgAfTLDXDnBym5M/W/FTUEoAsGCVBQGmor1OLWNoclJgklhOpkUDdMsuwOLY0B
5+zyN1vzjSMzPNa+adXK6BYzAZ5FSXsN7vGgUv1RFUSytawEQ2mAkEEaDUw8X/8/yiFrarCumgdk
yFUD6dYQGFe7K9R6P2X6vTS28b0VT9pnUJudPxVl6kfQeYlsPTKLWnAXrV2DaMtStAPxLRdc1anf
SJGl5p2l4Lckh8pqodvVOXOw5O62pvmSjICGfgqt3y/v9aq7Hpnl0miIzYGyNFKRv4/SfV3iIEbm
cxlZG4nOdzVJIFcm1ONclsKlZSdL5fJqIxgDrS20DCRvP8fKG/uNqu9CeiB0R/Rb2j2x3K+hOGEk
uyEQPCHX4sHxNnNBVZZyhUwD1huP32P5+6D62byIGF8ZshPS1o5FRVbRBnNxdW6DOi5NGCwB22fZ
Sz0/5QHELcrEGfLvSiSIq6sxwTIxloWcClgh7qpkQzeXYQk36jBoKbXbjmh+D5ZIKMYPraBcvdZB
QTVNA/07sRDq+BsqDcegl2KsTTMrGbXxGACQYYLsV65jbEUJPvUwqbw0GtQrVVYepUDR3IF0poMC
MMUlHonGWNZWD5AB5nTR1MbTmgtQdKjqxCh0eFZgecSo9nqySVrfktJNnc+by0fnfAQf4fDIGl/R
g6xY2FUx4MJKccuUwgYx00KtfY/gBfp93R3yxC0a9RrjiZXiqg7ZmfG3KjkgSEv5g0zs5G50JVdJ
BD9sJeXE71r64CifQX6CDyVaC70fE7swoi+a1tUtrobd5bWvhWgIflIAfVXobJncEaZpEDVSt0Sr
NCapC/4rCLtNZNipzVzHfjzS7vHvLQJ8C1Aj5JJQkuEObl+jY2YVEImb4ya5ZWGLOpk8p9d1r8Ru
EHatIPtaedABJAMJI4AJDVDWcZuIx4chAcmMR3kruQHbzfBYIR/38qP5SHhshIu++ji38hDBSC9R
ao9V4oyh5EEVBhopg13242ZGJaVI6D3Up2KQxv+4vKmrt87xd1y+89ENqLMuVZHPI5mnmM2u33v2
ZIIbUgFY4mVUr/MID4m3yzZXvROBCR6IQwrhiFOTuSyFadLAdTJwfAR5exgCkRDkqncC+orCKspS
APSemlACJZ0BrMmcoT3I2Z6MD5K6ocP95YWsBhsUvwyAAhSqEG4hVqk1tVkuwSYs7lJNuqqj+nGy
Yi9k7CYKG/eyudV9I8gqwfWhLUNgp4uSu3DoQNaDYMvqdt+aJT2Ys/V82cia1+NY/zbC+UOV4Ike
9TBiGKNLwbAhJalbq++Xray7HZgIgXVACIUjnK4lQzJbJKkJv9fz+2ZQHLBX7eIh2kpBhZCib1lF
94Pxk9B/yrMWxTVESDifZnHn2gREmAYxxcOD4ZTFb4pk2lGj+n0UOCPLN7nxfSjHDVDagqh8jjnV
wZm12EQ9eSFD4CCAysgU1M3nJfWg27LIbBCLu2H8rE3qVpLMq7b61oTRHq0Vl2JkP1B16kyQqEmQ
oHQEFC7RVmc6ID2fl7/G+bj51w9DqRtkNkBO8bCpJkz6EnDmzLFKqQW1VggGG6OUVSejcfKsBvL8
ZtGM7mKNDVu0AlO3YWBatCtAKJywmwO7hsrpS9FU8l0RqEngykNnZNugTZlul8PYXRWjNgJRMZma
SyBm9oMlfThgfDEff2RFov+Mgib2W32cRsykmOoH6RtjVwxTup9Ci41OEDbzA6ON8q0CTe9b0NYL
MC5qMf4ft/lBKhi9TuW+FNToz5I37AxGOwEmA6HkCqAMkM0+b+GnZJLijWTOkLWo6Q78nc1O08Ap
NVlWYE+oJAlekWeHXQeKHbAUwHkxeQJA2+kBGa2IJPOMOaGu+hYUKDNoIvDh2UnnLHD36UBMfUry
KEfBskLWezDZVRA4lz3rLEIuNnT0q1FkM3X41ukq8gl4djokWIVygJoT69964mvpbhoEYevLRU8u
0i9LaKJBBUHWMDtzaolpCQmnANkBc8bPzl2g6sRH+LLVx3g3O9X96Ah1+la/kf7H5uI8R3enBTHA
3sSb0Rl9/Ve6HzzLnTflIbupd50T+sZO9MnO3i7cIrnsNjO6xiQ9DMqb8CF/ig/pbvQqR364/NVW
nB5f7fe6+LTWqOIIPARLUuITkHvYrW9gOb0gDRBZ4fwvKSLU5pf8avyc3fA+OKilLWGI9PJaBFv2
lcIff6NQDboMyipOcoDUhROBR6P3Yp8IGqznF9rpp+HRGUzRO7TbYEe/V/x+2+0bD3HhNduIko7V
Y3v0cRanPFrQrJIc+QEMmfJ2Dtyw2QXq0+U9Oy+LIOFF1xD8ZkuahiN8agMdBog0zDHKrNlbJV0h
9rpl703mQ0B8i25S9ReR/ZIIqllnSduX1eUxuZzfM2ZJI2KBCe3w3AkWDem4s+NgW+MSKAUVgP+y
PAKgpUqR2fNlfyVjWatipsxpTeaVYMIKrJdSfsWtb5NA8aw+iOxWYhsgHNxwTj8Eu7vyBRdaQqiI
EzSLgNE43d1KDxIQBCDFSpgzeJVfbMuDljjVPtgu9daNUdnFRnkMXy7bXdneE7NcHSJLOkWPquWx
2l7NvSNpP4CTgBaz4Nl0jilbrkzobGOMEYuz+K4zir59h24YCuR9A/nzKIr6a6QHw6+YoRwh6wxg
ZDOtxg+r0NlNMQ4VRph7zE2DyLi9AldZ85ClZQu9WGnOn5pYT+/qTGIfFZVmwe1+Xr/Ab0UdE4BF
cLGZZ42TOK+MBX2SOeo9wzh57mmqHbnybr4qfZDoyN/a7eWPsHJlnBjkPoJRGkvZGAZpe6/ViU1M
77KBta98vCIuu+30sLMkJGug/vcgJFVKaInEMgQA3Mt21pwYRWAT44WoO58Nk0h1X7NYQX5imeh+
sPSm0FBL7xsBBGhlv/A8RsqMYVhgo/mxTGjP1cmAMQmHWYMbS0g8RdSWaykKJnstdImX2U/+ETdE
ij70DRaiToAYe2rh9Uy1W+DyG6GEy8rHQa1kQU0p6Gahbn968ntZBz1ZgNgNwv2++N6Mt10JGjSR
V68u6cgMd0X0w1CPyYRcaNrQxzCzVad8IPvsNriLne4XlJhTEOr74Pxza0FoPa+I4Rq0wEcJaA7e
9hYPKdC1tAvSFCtUHo1H/Ur3JC/50O8/jBvUH3sn3VmFzbYA1DjxTnOmbbIZQkEAWnGZk5/AHbHU
oLFqTcsmF2+mdZ2I6HLXro8TA9xXTOS4NxZmQ8f41GK7C+zY7m3djVVbjjz2YYqKrGuJ0vGecp8z
irMIXGDw0GjHrkuMzbnBYd7o0O++glLTvbSZXpidOM/at06Qop33XbnPuUSBo2RDkjIt01UstXlN
dsUuttz+Rbfr0lYWR3K6h9T/+wB5srnLETqyGAER2mfxElfALi5LXjj+ddOfWxP3UkjkxOzyZU2F
mu7MPtmCt/VybFw/5n8OwfJBj9ZQV1FWzxPWUBehTzUwso0vJiYgRVqkq3bABbRM9CmownKOaPQo
oPcQM8Ig0f1soAVvvUNzlULz9fJ6VmK9AWqF33Y4BzRp2k6gqcidULqDkiSIoSUm8rQl6eHfb8c2
OE9LzUBt0YfKnTl8SAJ04XKvQPMpHLbdfK0293Gxk+k7hLUuL020hZy7oXxOpdhagoUOVU5wZNSy
U5V7TfSpRFvIO11UYoCbYXmB9WhUtw1Qs1rqXl6LyAbndlM5B7nawUYTPszWthwcIDIFwXU9ImCY
E4QPeLqfFSEZ5jhDHWhfp6Yhdsyl8TYApWZWOER+AgukHj832WMbFHYARmCWfZNEmcfqUwtTA8AL
gX4CMnmc25dtnbd9Cbdnta+R+z73CyX00WoPcjDhUOioj4es9C9v7nqBAcOlmBQygL7nAWydEZnN
tJQNG3d0g131MWMkvrYpJpnDW8OpruWHUcKIvMDsshj+XKA//dss91ETSUuwCxaeexuCd+Xoh7bd
7EeHvdaP9V70jF07DsfWuIcfMdN5ahSCCmW+rfRrzKRaLXD/gkO3/OYLazK52lZDcyvqFitG81pU
rj5fW31lp+DaHP0gf728g6spydGavsgVjqKxItXjXKuw1trhBori+GTJLblBCpTYoJSsbPU1RL0o
enjUriDylLgDZBpEQiprtd8FZ/Cf7/g1Hn70K8qRVV0QwX3m2+8xiGnnbetEj9T7qe5aP8CgTYXO
4X4vmpNciwk4rYoOIXoC4R8u7syVkpaWjFQwa9ymaVBGdoj0cHmH115Ry3z3byOcjw4zQN/NhLV1
fu8aW3aDmuJ7fhjcwO43w5aJMrzVDOzYIOemDEQfaqvAoLpRMj/YjN/C+/J1nB3FtGVbVMRc3UNg
9BWk7l8ClqfXOcYJdFov+V5cIHk+dMl2ED1z1k38rvbyEMhyaJIhHhHS9DyxAdge09Bue8E1vlzT
3LFb4tbvsgeXGPdpKktWjLJHGUPJwrpRRNn/SvRA+XVpvquADps8GiAjfdsNFgo4LYJwKv0a0XaL
riPRBbCyWSdmuHV0kdZBygpmtPAQJoc+2hqBINqvbtXRSrgrZlYlqw7TPHdGdXYH8G9X4bfLh0a0
iOUXHMUDqQkb1COwCPRdgK/7BcUA26gEc8VrJ9NUUchV8Ea3zLPGzgykMyaOYCUJdbtaxH/B/FVo
dlHcoDQDe6Phzi1UkZ9G9hSIJjSXY3jmcEfWF385WmMqaX2C4ULkp32yaSl5lHsgq0hhh5rpNW3m
JgA0FVa7uby1S0y7ZJaLeXGWhHh9Y9Gz9tAGh8y4HpU3rfmuzYIDdf4NUTggIB5bdHBMlG1O15e3
Qw1udpJAs0qO7JTVN7kp2ZkcCQqj5/sIHAcwYTr4+1E0OMvzO1Z3xWRixrDA3Da7rsbHoQazmraT
OwzW3hWDoPm0tjBMvC9DATpOAQ/zG6scckUVgVoA4OzKUxo9SO3b5Y8kMMFD/AxmFjQoYaIy2KbR
XzVmuq1ohGclW104WTFeg4avRs4IoQLo2OKJhJGkWbHzX1bl5L+oDS0dze4am3yXrs3H1BWRZZ4H
j1OjnNtPUkWGYYTRmmB2MmndQRTJV3IamLAWyKIGkBPK5aeeV0PCO4rrACa84lvvZ07uJ5tiRw/Z
rgVc1ym2WvFMNpVzP9j0kGzoQTS+fh7rT38BF4RzXTILOcYvIL1dSTtD9Xqtx531fNlNVswAhLMU
GCHjs4Sy04XieIGdgMVYIHsy6F4bfSJ/YyKI3hcs7DRkgCoNHkINVcZ86Ff2dhSp5FaldZ7lyEjt
/CF9VnqQ6ieKg7KOHV/Fm8DNbC10kuveC/38kQqzw5XTcGKfiyR1NqstRe/DYVezr7iZr78pN+Af
B4W/df2DbN5/XN7WlYvhZMF8iw/AqSZPLBgMvhuKPchO+tzvFZt6xjUbfeUXYJ+2wOR5WEbDgwIw
Bkj7Uvvk7tREnqTGAHwYDyjpMbmrb/pHANrNg1mhfDZv6HfFAdIkcDRD2NBc8yJroXhAK3+p9C7b
f/R5DWkylTQI4UVZkIHXM3jIZHYzzFK7U+RApPy3ttBja8uvObKWEiOZJQ2Dg0Vcp7ZevY9F9k0N
36xZ3U7dr8vbuuI5Fsg9AQdCwwwTkfyuJlUU1DU+JC1DZ5Tfx4nZZvV42chKRLOWIwitGkCdwE15
uqJRGbuSUIa8dEFD2WgOknukgJbAK9fMQBwId+oXvvzsM8VWDvWdAU9sFPpjJCzW36fyFgoXgB2B
HBGjijxKIKaxlIOZGa+wonVV8ozhYjsSjdWtfRJQhAKFutjCKNjpbukki6vBQqNNsu771s+YCzjf
5Q+ykhFYOigALDBJrjRop4jmSt13gKUEfjq/Rs0ArexdhTat4mN2DM0FEcs5gJb42VyMxI2DLgmG
tbAqvq8XzVJOoxDzIRrQ6bMt68Hk5IEc3I0agZ+TCJU0bGYFHSqrZy4dogFEyBawKyh9SQCSoegK
VvtBQsU/ntthNwyS/pwHLV4jULuotkmlpbPba0io5Nzsog0bMk1xeyRXh7YZ2AHtxuamVqaQ7SsS
63fmbOLmmafZV7sp2ptqLn9XpxKjELHV7hgOIpShFUxw2vqsKxBXQGeigXY5NX/lcjn6s25NH7E0
GfdlG0ASXmrTlwqD5Hsd5Ie+ARv3lRWa+6oo1MjNR9pf6ZlpvvbA+W3UdIqWeYuhm1wllIqbMrZ6
d5azNnSmRu7fkXcDeayGSrljJvzNbgZQQA1F0817YNOG4I5KsnabjNTqnYFqFKrPRVTuiBFNzxVr
Ip/EPQ3tUukwBDGk5iaKtRmCmFZZTW4Ipd3BntVIus3AHvaa1nNwX3ZtDNwYgZhD3kuJS6ppaK56
HXxiKEdHBdTo0vIKn1ELPY2m00+1VqGRNg9p/i1maoXymSHLftG28a+2qzPVl0hToAhECEtRbgNZ
kKoP3Vs5h1A96iMr+VDCRvMwVK6PNhBt2gEyU6iqd2YgGvc9LxqhPAy4ICqPGNTDBOnpqYqRq0ZS
XeLNn8+OPqJsI3WbOZE3cVc5mGL9mUiiOoO6FpAwXINWHRJ8BAzOZp/XdRR2iHvSIwpUxeG1dMhs
59c6yE5v+n3smI/GTerVLrvLPyLPQhqmQt1IcHOu/opFaQ48KV8DtKcrN4KQ6IsYiqOlvhlqNhuF
+cfKBWmBieW3Ce7K0oZgLK0OJmjgQ7lIvZ6cD9SRia3e0cLV7utdfGhsuhMhjURL49K7qshI2Q2w
G2oA/2SY5St2lyOlyAJXm+omhYFlZImUOF9tfDOq95cNrKVSSCmQVwAA/AVMP/08Hd4fZdFNyB1L
VfpOekLeiihEEbG2CnR96Nxmfg6Zc0Sh3IS+QRcFseoCdp3/aEItgf/G7b6Kh140+ba29OPrlEsN
sjAYh1DHdTqwJwkprRkJmvNrXnNsYPkBR4mO1XRpqdYjegGD+pyqxaam4DafqqtC/QdLx1cq99qg
eYGIAg1dVIi/p4bpJqxym2IAiEVEVSi6vLlNk0tWVoOEy7udtkpz1eKpLRKjXskPMTChIx/F2IRx
NnYf95PaI5ohG00LPzdKP9+Yj2AX9/RA2Vx2TpEpbt/GUs7TSULtO6ji7RDuigywxM7t5Ovor+eO
oH9yvCpu40aFhH0aoFGBEUG3M2N3AtV8+azLtVtAaOjyutYuAwLiFBRdMOOi8ECKOix71lJs4VA5
cRvbFXQ29C1tNNsYd0Micoo1Rz82xzl6q6T6VEgwN+Xo9vfuJP8KervPni+vaqVJYFkWAKzoL6Hw
AmHP0wPVU6OJhqrHM9BjHtnSx5/oIX/iyoFoDTAb2kbeDnu6rV4H6oqwpWuOjyQfZVv1a4yce4Ka
bGRGZsB2JHU2sN0WcCLKXHqXlyiwwr87J1DomPGEGzWJCtuKMKL6YDL/so21r3W0Er44ks+YQEon
rMSoDHMzgL8NDULlGryqUI/Og+Tx/2eOO2PxpNdZm8Gcpn1m5LNAhlwFox0lL5ftrHQg4R1/vhDf
90zq3FKk5RUWv9NvMmqN9nxA0QyX54F4aGiBd+XG8uMPgdmlG8fn/eD0AQIFfwZ4VU+dskEIaQKG
WZoeN2huYO79gamPyoQybuxGpd9NYmTD2vleAJLGUinAJDUXTGikREO4TNZoZVE51aztS8Ye2VDl
ntLc9GgyS1SAmloLldBeMLFEmRJAtE6XiUx40MgyFyoNOgMx5p0B/XFwsxbyrrLqVyggiHrpqxYX
bD9a6RB2MrlFmqzT2zrFVVNOGQEeQInnbTrEync1DaTIqfU6yDY5RlIEXYGVvADzJ5iQBE0JnhU8
uhefuEhNkCZAytTYleyaBPXmss+snHKqYOgelDZInMFXd7qXEgDXls6AH5bTNPeMWY5cs2lHIBHJ
z7+0xIkgL7/kKAUpMTvRR4tyS90AcWDWjqG9dOlfk0ByVpaIc2QlawrQlI6wIiefreK1zK2jTyP1
JgAAksS9vKTz7iZnjfNEQxqbnCw6R+BewUgl6KHuZOLGeFOzFgfOZUblk+45DkVj92efjTPM5coq
wC+SkWOZHdtAbHPMfo6R6DFzdrI5G9w102lTqeSLkBFV7WF+HfIdxnKtoPAaovqzKYDln9VJTq3x
140xNTHrlw+XW57EvJi5cgERnGQ3q70z0f0oCTz/63I5iZacRa74U1lQw44bfLxsh0tAvQLXS3Xo
9tTL7Pi6Beiy1ZyHyX/KNv3VYBs2EXjP2eHm7HO3kQHqiahahLqktPNCQiCDK7hez8LWlwXglFWk
e0AAc4e7ZxII7VQw5oJ+hUU7Qvdd/RxlHhEVuUSGlqUenTpjxHMf1zWkAie/jn7MMobIMDPqMpPZ
l4/cWcbALYmLImY/5NGow5JcfpYQXCZOVhNbqFa0/m2sBRQP5iSZb2ZMCUYRMhM4l6RFOwoNIksX
vHbXT9cfC9wJnmRwKlsmvG9WEnuKa8zSlagH6Ye+RGMyNNx2IILb5CvXPvf4Pza5E20ZUURrGTbj
on5JVbBR5VkBhWxLj/xMHoGPpWGuGjY0/qa3mOm5k7Z5vTczlHrtIpa0D5XN7ScbS+nQ6NZ4kIex
+q53UfaAGpZ+HcfgkLHBlhdv87nt3KQyG7dmnfUrG+TgmU3y9IGMNnKqetTdCXO4mJrsJGhSmGG4
DTuUSPPOQH3Bqmh6TfqwvybTFO5i2Ryfk667brvYUJcZvtGtqRZ/9tZU7ayUGtuZtJhMlOvEUVEi
QwFRMrxEGx/liuSbtDYetVGiW70EkzpYZu5KlJcFH3T1DGgUY8x4FWBklLt5pEIlDVNRvwuVN722
MYRoE83W08NIvMtn4BxWtxyCI1PLTzk6bmYzUEuSckTmRN2ZEnAo1raib5KeOArZp1GFkq+XiV5y
axEagDoM4qDIhoEczmNrNiRSoeNMTMACABMAmhWQzpZs1xjFJgoTYMVbt+3kl8urXdtXC/1EtABQ
UcSY+OliC/AFssnKwCvT4rADRGgkKRykhfwbvZYhVn7Z3NrNemyOC2VBRAxJHmEule+HrPVa6ynp
RM2NtcN/bISLYqSx6Fz2MBKWPwtwwqVun93XjWJn5V4NTPfyks755LFtXy9+aKyhN8QXR+NsHqqR
gprHTCM7C94Hy64a6mqBnQ7fGM5fi+JXMdl06oAFFbxKVjd0eQwtYw7wH+77ZZKOSXWUux2i/gCe
3Innl04k17e6n0c2uI9W54bWpGODjxap6FhgUgE89QkyiDeV/dBF06TrK0JSDpJiQEl4CJilpWVo
DDjphYZ5qIh4+sdolIJ8aO0Ggo7df4zwU8XpAJZECcNVTl22z1Fh+EVDvct+IVgH3/0yqxmz2BLW
0VaxF0Grsp46x+x/XLbyX5Lk37cOv5IpmEljtrh1itCTqg2INOwc83SG9lovXKOHuXwik0d70SFb
W95ygf/fHc4vr0DTR2XQV4Mq+WwrQPwGCIkp+Yd4cWxFPQ1PqNgVc5kiKtaTZxgM/Q0/Cn7+yxZi
3FJGRw9nhOeTCGuqp8UEIyx5DOeNPDzNxiaFHGUQbvLYl9qPJnqKRTiAtVOF0aDfVrkbTZfUsm0w
6YfI+x7Xz7GSuHq/l/qdlj6mhqhtufq5jqxxl1pG4qVnDmuS9BZrn3oKnnvhzbnk9GcZ0JER7g6b
xjIJAwxJOEl1H7Bbld6MMrDv5dUUuW3Y2UXpDKGbVpJz+QuuXWLHN/ay+KMbuwKcOJs73NikCTbz
CCrQOLphQ3jTkOmdtPk/JP6gKYagGZiewKTOmaNaR+M4QTzslWfwPqgmgG9z4loVXjF9Jrhe1tzk
2BjnJlqnzWqZwhiFGIh5p1iVOxgfEHxwDbKLOkF/Yc1NkGSBKhapAIps3KstYEWFyV/WOppabULS
2MloeEUquLSW38z7ybEV7lRj8gjzny0urZLeBGAuNwlGqe+STGBmLaU6NsPdjWwY50mfYSaci20G
wYq2Z3ajWX6VqjYD/LIYb2WlE3ww0RYuV8+RM4IQKqQDW6yqb5T9UrsrlX677O+i/eMcMCZUa1UF
Jlg3QsCWQmm9stS3sdD3rfJw2dbqchZoBThpF54aLnAUwI92vd63zgBPADT8atCNtyaO7ctmVpeE
ouPXlQ86JM5M1ZUJOpQwY+Dp5owWvWOV/ksLSxT+xs1lWyvhAkU5dfFxxDyw0Jx+oSaJ9bpIm8Yx
rO2t2lTO0N9osYiLdvnOnJOfWOEObjHpZaQYIN/Pmm01d3YjSstW3BsGUKBdwADqGaHnZE7xlAYw
YKStC8CQPSu6X7JvMyS/AOb6jNrcbq1AgMFdiUeKjGeKroC2aqHvOd08GkSmFjYduroEWZMc2KOp
35MqspPi0B0qIxG0lVcc48Qef6eEYLcLJNiTeh+T1UlbbrN8N7epYF3nEFkosh0vbNnuo3NbRKaZ
tREMKfWu0gHkdDpzk7ZeSp/J4Kt1YUMwekw2xszsjll4BM6CM7By1I5/AeHGgfAwMgYwCTXONF1n
GCFToe8gYptde92eGOEifB4yvI6W75dKkxeMmLRIqB2P7aGlKEiQxGOIJpEyPJaoegkW+F+Mgz4I
GlOY05S5M5FCxg+UkwyCFEgajTK1Jeg7xS+F/thKpR2QHbAFdiJCzKweFPrHKueyUIBTB5AxQMGK
+UroFqqDx6Ev15uwtKs89dNEkI+sf8g/BjmfHQKtyKUZy2xaiNzd0hEqhoIHzOpWKkBbLBInQKfr
3KImnQRVWAFdsYiq3ow0Gl25ngIPzJK5O9KisjGdAnXJCNNdhj6bdq+X2j+sE2Sx8kL5gu7zGYGd
2UEWYpgbJ8TzNghVR51vovL976P1sRHOZ6QMbJszFA6cogawM33N1I0cuJQ4Q7O5bOmcsQMh4NgU
t6edTJsmyLAec/QgNjBCk8l4iarHsdvQMbWHysvS6yj70OTNDA0loCc1O4bYHnm7/EPWYt7x7+D8
p4vRK8sa/A4pD50KKgQydD3KxE6oiFl7zVMxNY2nNgDfyll/MUXbyIhqFSsG2ngq/UmVMPbrX17O
uRrlsq9HVriUKKIYBNczWEkgNqS07jh9WPJVL+8BHwyMfU9yP1APcXqtEDDPvRnpr2D+aCPBz1i7
uY5/BXftT5UMMjamIPjEHpnwOUsg+QzAkIhtNqhbdv9yOjBxhN4fuL1BTH16oaBRGmQSgb15ppWb
tQb6O0R9NzpD9Eo+V7RdNhiPV02DGQ3f8dRUltRRWkXYYMOe3dobXcNGxwwS7ulNaqPJY9fe4MVX
oLDKfjXbyY8PycvPystv1ZvYVTa4zF6AdzjIW9HY7qp//flhGneloZZas3HAD6utRzCl2tq8SzXB
m2U5lXyiBelYYIhksrzGuO86awOI6AutcfLmuZYRI5JtN10Zs6eoteACW8vpjk1xsSjG9P84a1hO
13oy+hapKmoLiixwISivQdKVzrBQ5pPdKrWdirpJqzfH8SK46JKMYx7rPUzEyc5o9pHuDfl7JIPP
0GPguGoPyvi3Y1RwTzCmL4O3FPo4/F3FmiKfEmXxAt2XLa+GzqvIxFcH88wLvjRHwGAEuDnnBZCO
wcshgReUdn3V+u2GUrf9jDcvkwuhJzt3gQe20YnMid1uS08S3MdrIft/tUj+1zznGVKZG9m0LDGu
GkdGnEZmTPSreP4XO8j1LZA1gaeSB3xZ5iAnbYxlTuNtbLp68mGWt4b6eDlirx3b5UXxHytcwJZV
acCEEKwkoE4ypa0ZgrtDBE86B4zCLQC70BbtNBUDKdpp1ALGhJG+RJ2eWvmNJG+acbSt5yB8ZrOt
GeU+pXc57OuWD11WKjppa+ZVqGct1G54QkFw5dR8NplhpECqxlHH2xb0/SO5J9GLMX6qxTfA9KPZ
bc0rC4dCuwUj3+UNXjnmS/kIlLxQAcI4KnfMW4L3p0L11mlk6YdV1W7YGv0/2MCQEYBKKt66eLCd
ro+lmEKeqInaaQXQtjIZvkHS+8vrWLlTQZqMUj1SB3QfeFoqeVDMtOmjzjEiC6TM3jzrdmP9YrHX
jo0dW4IrfOWUnZjjQpcZTbkczzAnDYkfSNa1Jo120yOnN8bt5ZV9XU1cQAHUHcmlCbLthf/kdPsi
S++bgGadM1yVduQPTuCWtoHxVpddlZs+cWa79D4st7aNh96JbOKApcX9zN30oDmyTd4aweLX9vro
B/F3KWCX+jDr+EEzAyvgz4lELkJ21GR2H15XzfQPD2JsgK4Cdwbib7Dbn25AHxqlTgrYUzAPZ0tO
rrtY9Wf7Gm1par8NuV0SO50EWdPXoNb5vv8xy8UetelRnmxh9jn3RtkOQQcBvkoQZO/0u/gwb6nf
7zMo2FOPfkeJPrff6e69hWCRrdmh337clLMLkQon8C47xFoWi/0AUau1UAydqdCEXSyjV4kfFjxJ
fnUI3e6T/Q9p17UbN9Msn4gAwzDdDsnlBuVo6YawZIvkMOfw9Keoi9+7s8QO9B0D9oUFqDmpp6e7
uqqiFkioQoDxaElB/+JkO1FPwpqrODarni4DuvUkZdZgNmw0iKkC3Ph6eWDfeMnzGf83MG6hNXnQ
+8qEhfGzd7Ut8eKb4ob9ap5jJ3jUkQOm4SP5VSKcBBzB3UdeQr/+n5/ALXpWJnqYhlnrTE5DO6/9
UK6IWzzfZdefb+W17g+vgYOVllyL6u50sASbbg2tdLK2XPRgq2GI2iqmQNpej7fokHaKrW5srd3n
r8KXGXTqqfROHq1H2zfvJ/rn8vDXHp4n5he/d5R7GmvgiEiM4eu3txYYbvoPxUUfEQ3vPxUHWsue
5tQjFXDUneNoF50sNPkuOGfcRryHsxMQIWRz0jpd4DXlRldjZMeX3kYXhVG5vZbCPUqHMnOs1pHf
48gbRYWA1Tt4IXcGe5GMv3wGYSrN0jAHzPvc4nGttTSRCYVTdkjla9qusG8hABN2QAnlN7N1U4re
v2sXCtguF6JV9DfJ/B0pgdaiIB3sD/rBYm4IcjfQOQ0/7t5eZvrIDHeGB3CvqujghuuQ4MKq4gq6
N59SHT0obSCItb+l/M5OMxCtoB1RwdPCk7pGOSiF9GUv2beB07qRH9xbXrobn6wnxde2/QFkJNf5
16P+B1HHBlfJpnEnClboV9GpWveYR5/CDbtmjTmAFrqFciiObY83MJ6mbAMsP4PBsXbQoOnLm3lv
7gQH6gyrjQlHzAOKUegRkLNG53FS5EghDJPQTs5sjr6k2k67iEmO2UyjeLpFgvV322qe2oj0w9Yc
NlLjBAuOl/hZKSOVaq2qJhwrNbwO5L998HB5cCvBOVojlqgERwaPKS52lCfdHsLlglSjaQLZXVmY
YP1SwpQ5TRZWgmtv+W3cdlrw5ypwzFB2OFPmBY1OlJsyarqQHwYTrf1Y1ZYDqRcgwt/7UpSFX4Kq
S9Y4R1gHSm2E8YK9ykMnT6+z2gkC0y2Mh2RowIx1TX7Mi41eXtT8oQorY1Jlvp0SmB2SJw0cnhmn
XlPjnUheWQbRnkx7HLqvNAidPhEV1daKDTbiCMSWKLYC78VduYywvoUAQ+MokFvUb1Sw/KpqTknt
yVCOST0J4ghEQtH8t94VtE52lSaIb1fW9WQXcaE0C6tmQsta66Rtu8trY9M2mjehAzdBw/kUvV3e
s6tnAlsWaE/A4QH5PL3gGlMJh24oWlwlaIhKmqtRTgUv47U5VdGSjeYM0K0umfFTGyErJlnWytYp
ignNSQWdA43ateUlQXHo83wfoOFaIvHWrAmdm85ZxKGGWnPAJyBywmv3CrCt6N/H1XIutqeCjVLr
u7p1csnyyrF1iB0csin1x2CE4p66QXfMxhwelcJwMlnz027aQQObVlZJa51dgfwG/UdomO5AXhi8
s/x3gmKl3pVOnqTXU2wNVGpTFM5NQSS0lh1CowJULZEUJogMuEgoIeikDmV8uVL9MocrxaZq+1Za
fhfdgY97zA+G3NLLm2MNQXdikzv1RqDXstzAZtgkNAbqINckJxy8TJM2cnE72tdKCpGQDujETfcf
0sInxrltE6WBCpJgGO8G6blt2N6wnhql9Via0TGoKJk+BMNdO3rHU8wfvdzSm7FdhlsCa4kcHwh6
EySkDeIaoUGHytXqrRwyqhGkXVoQKfmxBG/4d5gOpv1X8DWLq+Fc7sn4uXcu6mJpKI/4GhMMPfZ4
9Y0Y1l119OYg8czgrsp/QSyO5slrlf6VrEeB/bWrGtxYEL5EnhzFeM4V6olSV5HaYf7VpxpRLole
kH1R1Z1u0Nrc2AmwhqLa/NpT+tgm99wgsaKUI+nhe9PHqN9Y8X6C+I0NgbixpEUo8Ewrzu/E2XPW
omnQpBAMG45mFr/ypix3dqvWApezsqlOjHDnlsSDFBYLbDLuw10YoiVfv6+N2EElaQNxSsGRXZlA
WEPZDwwicHCE3zSsNbNxxq1px7JnqrNjxa9KHD+1hbWZGAIEpdxd3ifL93Pb9NgirxmEsE1hfbcg
NoHnBaUENHVCJ0n/Q4YfZoAaWqICBQQ9p5eIBPEWSPoCzCvhSQZCp/ldlgUFzfW5+2eCO/6BqpWD
umBPZZZvkRilxrhZYAd56I5R7KjSr8szt7ozQDcEJQIDlWI+jwO5IQDIigpDymkvaZsmuK1jHw3K
Wv5znrElmjqyxW31Prenuhlgy5wL+W5qy2s7Nu672fZLCONRTZUeVYgjUgUZZTo26XQXIN/jVXq0
h/4mu22tLHu+PPy1N+bJN3Enw+7LobdjfFOQsRetaN4zubxJ0+QzGF4yFACTIHAHKfD1hNGZ5Hjs
h5+qAbr4y9+xEhLYNtKxeO2ipxl8vac7qww1wMQrQOsKxR+q310LVbHXTBYh7M8pvLAEx3a4tC/y
GFUgNwOa11xQdYYeeInRKeTAsVLd/y1dT25zO3sQ9HiUrkQs0muH9Ni2ejrG3oYotFksttXE11O2
QUVol2n/ZSqPdxkXLxSF3jFrQdw3+Q16xfcKtMGC8cXstj9fMmTogXKyUSQ4a0ydm7xAyQ924tCx
ZN8Mk12BFjYhoPTbq5w5tyND3LEhej/GGsTsnN76lKPON6YW2eXAfA4jMNilb6CY2ioWWmOn1s2a
10bt7zrdfi2xWZU8uWGT7Ma2SEJ01U8dfRR3bgpgIUY5wkfJOlXNK4LQrLH8zARUGU0/4yQ4H2t7
53iyuUWVJKmTahWT3U0oI7Tu2LsFoEn/ZUWxmkAyokWEr0QO8pjXIwNysiqdyCw3QZFTHTi2RBFc
x+uT98/Q8vOjjF7BjKCfWIOeifwP0ec7UCh11kbP3W761IJBcDmu+RYwgf9vWNx1XA9REwO1iwOh
aUgCUNlufAkN4rbsXp6/5Redb9T/GeJv4SKDgrmeAY0cxW8NChCp7GYtVM301ypyTSs5jIN/2eJa
lhJRBhgPF0oINFJzN3ISAAT63UcxZ+N2rEaqABmSg8I1JcVNoo2OZJQbS//TdV96/ldFJzIeX1TO
bdeAiOHlj1nbo8ffwq3qrKtVkme4upuBQSsZUAx3qLTIJXGUbC+bWlvSY1PckpZ6kVqMwFQCupK0
V0Ay0O3YDDLXUcTDIhgV3xw8deWojuhGcHRFui4qFE80dWuYglLh2vv8eCHP6CjQ1FaYAcxA+MXv
YvIqFQDP660ngcspbVUnUQAKHAx/NFHe7plnxijBEjBPDpZ3eXLXTie8OphkLQh8nTHPWPLQSZWO
bdyEg5MWNTXAB97Y+tXQfsQKqG7yWXRnrUVhYEACSAVcdQuP56lDGBDw1ZEFb6pN2rNddzFtCgZ2
HTuv3EpTQWQWKoLDet4bhEQLGvv+p9y7LPyxE0IiRkqzJQqQsg3JfXN+C4MbMvltE3pdfa/KT5b2
Zcuby7O73FYnToIzy3lyPOQ1K9PAq6CzYiNpvmWMgpGdrd9iAWXtJUUBrAdfuahDJdSaBlRT2pA7
muIp/TOTfCJtO2A501gEFTg7izAHAUrcsuDthHIpt3b6DAVSK0K2SFGQEBkc1hKnYe+FFAv25drM
HRvi4qem1POwMUHLSMr8sZvzJy3/Mch4GQv0TRHOLEVtPvMYkyDVrB70HlH7y4JHqcCaLMghra3O
sYlllEfbTpfbtMq+leWHZwgomzHUeYjudKHTVneV8vvybltdnKMBcZvcTmy5igMszpTslRp6bmZJ
BwsFBpGYuMgQt61Hialdn2DmWLBXrOc+va6bBzMSXOXL5/KHB9Aa0KiherN0Ip9O3shmazYW+qgw
tSCOJb2VZQXGqlzgjdd2Gl6D8A7wgmAa5bZ0EMn6TEy4Bith5CCj54eGrcKeL6/Nuc/HbkMpBv1E
S0HmrA4jt8zMuwFMQNC8e+8qzVfRDytBh23SAcAco6uh+dAGgCimemN3oRfiSFll6KQA2As+ZRkR
P7HgCtUWIDi8MM8apJXGgNbyDKSqc0vQb9+PNAGBYE0KqPGiMQ3d8gWIAuwSnpnNTgHI9OUvOIud
vufi3wdwx8KwqzQzF1YkA0rSebdJzEMOymqkucJM9rqioHg4XTa5tmWPx8ydDT0YWFiG4Iq063ET
tx9N7BeD5s7tx2U75xlcbmzc2dDx7o9NBWObdKgb55CsKgdwGpv1PoQcKEUCyTXbD21O/GHIPYZK
c6rlgvldve6OR8sdHZL0qjUsE9yAnQwwcQKICrH+zvpnZXxM0XU7dk6CLrDup7H+9+BtYEIg+KYB
lHd6ZC1tihKiwW6ksG1o2tQuIOLKHlvLZcYH693Lk30WSXDmuLmuCgh1SwTmwmh+zafK64mxLzvw
quoIfBX767K51T2kI8m3VP9A7cjlZ8HKyGyrKVMn6Sx3qtyivJlln00iqPDqsNBHD25qoDfP0IBR
PBcdiWGnyh6XQ9FXPoqarlVdW41ASW7VlA1Wfw1/UfnnnF9ZZ5FRswquQFYcOdxqkpsB+x78jrW7
y5O3dhUCqAlQsmoAlsq3tcWTNbbdVCNyaL1Wdw3lvk9uZWNwTOWq+THgHBvj2NjyMUf3rhInZRiZ
MJb3TQ6EmiKjv4a0O7XTftzkyJniXidJMlckU2BKG27M6TOV7uRZJOO1tvHA5Y0ID3E6SCK5VVIa
C+TEDBuiBMwq6QpnIXQuVYna/2k0R5bU04ljkKGf7QKWwralkpZRJbjp+7fLW2HN/R8PhztHrOqJ
DBI3RMUkphUUOaqYKrqvKE/ZVNFmvK1EpfvVCQTuE9lG1FYQT5wOC5dN2OUTKF/H6IYUm1LexeBf
FzU7iaxwu25adAlGwNYdsEPbFAzQ73M672NFvU2jQOTil5XgLnELJxatmxgPHBLnaiNNtRRmofMm
Q7BQI/012CU1qpR25MtMpR10N1VcP/o+7HroQSto8awF37BypPEJ6DVA25OBlxw3q2NZTVO5fIJJ
vlTT62u31Hc93pCy+QlN0587ewtqxejsQPstno/cQVObsWjm5UWQ6SDqiqUNqhdPxBi3tlQcstAQ
MXyuxIXLxJIliQxWE56xblbqsdM0rOYsG95gWB5wlZfPwbJE/BKqKgFNwAIZho7U6a4Ep3Y61do3
v+Z7Gd5kgLCwVABtE9ng9iRJY9nMKtiYBxSTrffElK6QP91cHsnKzreOR8KtzRAnuoYWPFwjrKAa
mM7ADq09Kq2oveeyHXB/n84YOMZVBS1wULsnPS3k2yjedawEE5IgWvzulOGXBjkBCI/jH8AoOBel
otOv0mo8q+cayDLa1RMK1BE6gd1AGePIta0iKrysq2wvAOv/LhrGYTc2oAcOYy3fkrizAfUyTKis
DVHizlY1+HMUsQ2sdX9zOZGBMIyq/M5q7SDzkprJ6SEe59CkGVqZB6/FqTO3Xa6lMljVAEhJ0lKl
ujSPr8Ewy28sbMIrOy6n9zFMzeA+6VTtjXQTEEKRFNUUbZ4hKluK8SeIEyRdUzVTXcnqc78syxyE
ZmM4ALg91l3g10Fr9ld2nUhQT2xA9+ErYRi91noPWc+6QiI1L4rorZwsJaZSGGQ5wCtqvw1KNd8M
rGa24KivORZoMSxsvsDuQdOGW+YS12CmgOszyMFMrPs1wteSIOV5VRIvsx4ub961I3JsbfG0R8FC
yLp4YiqsmdVAO/RvS20EcjFRLmBt7x6b4bZUk0BwwJ5gRtH+KNl9Ejz03WdVCKZuLfSHrJepWmhK
V+wzDqY60CNbiwyE/tVnqblq5mvkNokYNBoOEvPN4tau7gzj/vIcCs0uoz+axKGNwhTvAVDCan/6
XqdF9pACwmL0IKuBajq5bSSvjR2p2wkMr6yerRgotIKS/1t8/NSwVc2A4hFk3jsz/iTF+9xDp0G/
D/vnDtrxRjh5Fh4EYaLvxvZmTvR7XKW7OQITi2b6l79l8dec0zj5FG4O2tpKpVbBpxA0g1Ct0F1J
h5al1kIWtUh20FUQLPZKIIWB44ZaWh5BHsi53cAI8phkQ4bErfFYpIVnWWXi6Flw00nFV9h122Zq
HksiUmX5hj7xIz0yzFMt6ZmSDOCPz5y+mHeBnCLYsTIQS0qkvZaNfhwQAiXswObGLPZJJAUHGRIo
sdOXTfQVTJosOW1iKGhDz/o7WZ3YloHJuKBgokrBu9cF7VuU6ONLH6JJnjISVfto6PU9YG3pncxw
IedhIXigrG1hRKVgf4O6FARtvssvR1uYhXPTRj14ABSp76HK213LVqPDK5A3qMQnXl0nT8jI3Omp
DzZpdCCM3dflDXTO9q0iHw70NbgssJxg5D3dzGaom81od5ljTM96KW8iJXuxB4AVWPpoNxHknGUn
lXpHaWqqROMdEC601ePHVn0kHbsOlKfRLEGBL5L2WpmbpTMazP44ZxCw4efGygON1HIFvWegwhGz
o0YRm/Mtcks0KCKvnGXKpo8Rwrtp8xlU+uPliVk75MBoEmBsFaBv+euYRCbkk2IZeudS9qppkW83
5ouhiCoTKy4a2P8lK4Y0DN4K/L0zsNHQK2zraZipoW76Rf458rMuEkR+Kwu9ZBzRZ07wGIYGK2ep
UQagta0J+G+Q1eDlTX71hVsrbjajGfyZdJugo+Dj11DkSyEMDVGYNN5F4VYGRhP/99PZXTL5SGvo
QIuiDMTFiHIKcSocLKTjdCiBRttuyp10dC4bWfEZWDk4VxO3ElK6xhJvHx0vKbUR4EZA87qb69un
5c+DT6mzdx4nuo3odiuIfM8XE5h3NGstnDA41zx8s4t6Uxsr3EjgPKJK7I76u6q+jO375XEtn33q
Ck/NcE4f4aNWNQXMgJabDuRmQkfYZQvn18piAe+eRdVAhqTC6cShmxYwA30hBdc6b5Kf89lN8tRP
Zy/4sTTKt//Bs5IAUC9rfDXJMOYAWwH+J7FZe9fmcYM6ICDglwd0jqyFmWNvws0ZCyW9N9oa1fIK
PWxVD0JAaQLbeXQzB191E28miYTQIMJ7XZTDW5tM1K9wXeLShJPnrsyiACsIlJfgYfFkjvtrFV2K
CI6C8TAnogLT2g48ssVXk+MB/T5RDFvaDEyngk6q8aDFB0v0Wlkd09LvjyqgDZwyd2skkYHctoG4
I0PSRgHPnJluuukmbd9zEZn1+kVwZIs7xWNPGqhowRYer4jJ/8oKYvKtERQOMT9mJLhjMC8t6NGn
y3tmZYx4itmWimMA0U6eqUq1rbgxSZE7Q/YVQkBMzXEzEyqzvWkz7z/YQpph0RqwgXzknLM01FkO
OZkchOTA5xFfBc9KqTtRA7qjnxdUlaX1DCGHgs4SFOFPD3fZTpUaThVsNb4BRQqwETajQudOMH8r
9adTQ9yZK7WpNtIRhroMzL3Xc+mP2h/V8qDVk5sd5OEOqLnI6ktR7KzG60Tt0eehKsyD/QNEemjW
wYhPx5nrdhoiGM2dQB/chVK4jQ1nWOqh5iOAwI6q/Ul0//I6rpy/E5vcvabBm6kZgU30Cm9stlGy
YGtqe70VVdREg+OcSlm1OivHGgV4jVGIpGJQE+2ST0WH7g3pnVjexNbb5cGdv5FPJpRwqRDc5RNQ
QhhcbiLntm8bdybvc0PwyAfvR737uTWEpWjRQXgAWTBu+aZR7muk0fHwL2JPmyonqa8kZPqSatyA
sJmOpYiAfe3AH1vkFg8Up3E+mHIOteHSb8bfUgYSaMvYxFEGWTBRdLJqTcXDGeUWxUBgdro9wYXK
IvAQ5E47Fu6Um1SHbHM8Fa4avuSS6JF+tnZLPx46pxeFaFzq3zjdo1AoGNSh7zpFQrnVkdD5BOGb
yFAdJl9b7B4vtstrdxahLNZArQB1YIR3Z9dDFKO7Kg1gTbJ/oy3OGYggBPq+yE5iIM4CdykEEWmr
gqEeYfjzZ7xNd5t5+1fzpX35EjsfPU0cg8ouJnfzYx1sWDZMuBQ0UyE4UtXTdeuLxowr0MbTXMZL
CNmH9qYpXtjEUNEGw0mzLYcfS5hzJrnbNs2gYtmr2B7h9J6iyinnFIRUaGIqld+9BTGcQHD2zh4/
nEFudkGF3/Y58rZ0HG8sdaOBgkOJf+oqORvcNRTM4ZyZEWxEcMlBuAFvJ5VAfi9SI1jbi3hcIVOD
RCd2I+dH0BPXRGoMO3X5lGrQExTp269P1j8DnNswknaas2IxMD4iI6Eo99Ho/fw8HY+B8/atPmks
aWHCiiCdBkWgmYj2mGCaeCn0QmHI6izT1EQGJeGLbP+nPbU0ey5Rvkm4aCAYVaMHQxHGwBoKUse6
flCNh8vzdN5usGwqCwVLzQbB4VlsMxiRIRk9RmE8q/6v3k1eUii8+oqf7HK/2VZbgb2z+56zxw2q
yvVOVkvY6zfKo/Kr/6U6DwlIpV317mq4Uq9MF8h1V2B08TC87zseJLejSTsnEQBmmMkwccNKd+ra
ne1D3zmMgE7NvI0WgVmAHEFNCqLFy9ZX94kFKkjb1pEH5ClIlTAxErPGiM3gusrAEPDTN/T3jP77
/dxpCvu+Z12G3w+5bIdoPdpiqTxfpyJ9ZNE4uCNVgUhVnxYXV4DDJVO2gSxCBJx34J8OhacUrUkn
sSGECeQ5zNB9j+/nq377Ca206CsHjYqxyTblcyWYQKFZLrCIAzuexwFmbdWZHu6zL9mJaYaI8DC8
gZAr2z3bbqaLHtjLfJ1tShw+BTIaCDP4F0wnd5KMWpJEZxscYPqn6k++dV19te4TyKXpdBvhLIQu
CE2e5YOo9eX8eb9M9ZF17lKu7AaYiABHYgIJX+QVLy1ta3SQepKvvkaCI3DeMfJtTf9O9awokRdZ
rBTzEgKwq+qrelEdpMMPxk7xx4fi17ivKXA0h0QG7cLls7c6zAVRDL0J/EEP4GnsYbF5nIcRwxyT
ghq6W6LMwG5qDbjmXam7LLipRPXP1cGaKO0TABVxifLP4CYJ+q6UMNgsgx6k7OUdrfz8oD+kdLia
NuAHux+2o8+8H2MbMMvHhjnfajRVW/UyDCf2TSvTSXkiwC1WusCHrzmCYzOcN8Vaok6gwoysvpnD
Uj/6e3nVVmPVYwucS5PMIFAD4D0pMpFort2XG3LXUhpeNaFrUIs+N9vcv9d2+p3oXKxcTxrKmTIY
ak0kMni2CnUsI32uJ8hfNM8KajUV9FB3o/1yeYArARCs4DJYoBILo9rprtRYZutgTIWfI16O4klU
JyhfR4Js7so6IWmxcNUgKwkUCuew5aA2tS6H1gWzn23zXo4EuLRvupkTD4YMpI73GLo+Qe191qrZ
K5XeREUWOYfRtZxwa99q1PKZG2wq2m7iQ+K1h+yeoKtvdMCZ83I3+PqNgZdGTrO75ha+5hB45OZm
9nOn2KngI3tOBXNwNtPcJy5zdPSKi6y4lQDojUBPcZMMh8TwtOCnxwEmsIZ4cKNhYulYPTXRh4pi
10MOISt2JacP5MfUF8vvR03HADAPfF58Q6zUy6AYGYrIabUvpX4c2v2AjqLBjWLBQM72PmeIm6vQ
DnAuQmjyqsVMh2Afm+8k9eRasCTf2lD8tvmOhcBmbwIvx/mPdEZaUis6DMg1XkZqeuVV4mk376UL
YIUT+u1VvO9BTQaS9hv9Pn1AT6aLCMCXngpPVDQ7OyOArH+zKUK9B5uYb9fSslzOoEgdOYr6Ba6P
Dp1Ll4/6yqSeGOBcWdYyBcz3MKCbt3OwibJdCUSqCLewTBk3pai6Ye/pKAuooDY83YNJkCmB3i5W
qus0aGiubtu+cKwUFRX38oBWTtSxKb4xWBntQlNGmBrnO1L4XbPvLUFAtjYaZEPAv6Kh5xHVrtPR
pEVEIEkBaTiFfJISksaHoKnoUlIVta2tLf+xpWX1jtxDrhoz8EWwVOio3+aoYgtJ5M/eHthhxya4
3W7nliwXJcF8ob0YPalU9QK39JrQn1QKhjhn/nN5gc6fdJxFbsuFNjBO6QiLtbRZFHcpcSonP4RX
FUIt8qlbjggMfZ645kxy+6+VZlwRBCa7fS5dlyiZOn9tZ3TkX1CT1SeqZK7kTv7lga7sRGSqsd+B
agS4hC8etsPQJ6TRIydDhi55JobHagHe4LuYxh0s2EDnkYatCP4IbitqkjH3+WhETu9WNyE1qbU3
b7OHkcbOsGFfhhvSwgEP3FV+86V5A70B7A16ziD/G2j4cXm8573yUG47/hhut1p11uhtYUagHWTg
zrbRyQkRZ3e+Ik700XrBJqdj5RTgDlapAYECwX2/4spOzHM7Gf1ZgdUGmItU+2sRMHnptGIPBcig
Lo/zvArNjZPbwCwp1KqZYWjyNApVkJt6o3rpU+FkD+1W2c7+c++QTUo1j7jtje3b+26L4oyAB2V1
uCAoB5EYrl0E1qe+wbIGuzBLO4IGlcs0hyH0tG7nRjDYFQ+EavHS2Qn6NQ09gqdWulhTY2PuYkcH
h5H0FAv5JFac6YmB5QOOXFwdIp8XtzDQfjZwcjZNd/Eh9Kxd9DHfyLe6HzpZ5Hn2TtldXsbzVmgs
4/HQzs5OXKlVD8uNV4D19Rf56vz5toFch6NfS+/VVRPjXhdF8KIJ5Q5Jr3Z5lCmwWiabJrtry6/L
wzrfFsAeocqCwSGZfRbuxdFga00dAnXK1HZrB+2NReZm1xYA0lZjJIKPnb+FUBBYagILxeyCreHG
A6mwMul6JEQizRk8oP3RBde6w+8ZXK5t5tV0gjrxS/KElEHo/JFR5RHs0MV3n7pAfAAaKOC/0cNK
CLeMkHaVEoAGkbeP4WwWb0duw7uBCpME5yt3aogbaUVYmqoxDOmP6RVQudABQPn6EO8y51X9VDcW
WHUFsejKHj21yfm0JMtnvTFgE+DVJ3kvO+Stw3z+tW5jBwBdmn3kApNr04lIUwYW0sbR4xn8elOF
+NHSe6aDzIUwL4+gf3IHCKTM3KIdaCAC6q7uIFyT0LBBqIGbkltAeeoNJs0ROkGvNJftMogr2B5u
DlRHqOazr/DJvO4tZ4Ko9fjZQaVLsIFWLtEFrvfvA7iFjW0D/dUmPiCj2kbazugkubK+2qtff0C/
tB/d8DAe0J3gAcNd0PyQPBHgCR15f9POThVQ4DIEX7R6ho8+iFt1PLbG2WYxkguTZzQFhPg2MULl
8MdKfzi4gOOhVmkhioX25KnvbdK5C7ouSJx4vFUg7t1Um6G869RmUw6/L7ultW0FpmlQ0+Mpqp2R
v0DVGAhMAlNW0dn3SS6Pi2LtYZ6Selv0DYiapuFDa6bxkMTj52XbqwcXrDNg0wAtM0gDToc5hNBT
ri1Mpw7fFJi514i6ppcb/8wH4fWJfANaWQC/PLUQsspIcwMEBODS8UwJsY/ZHkAI/Nqak9MDuWPm
Iom31UEd+V1uUEzr4qhs4Rni6o6B57AVIZGXX3Aypu+mlX8UC+rpmIIygPxkCooF06pMcB7MllfH
w0ijXhdxoy/5pDNTaCMGGz2ISc4gq5kySLGpgUAia43rOPxjp91elTtfjhKPJV+mzkAgZlNT7XaF
3AvigLOJXMaJsi/2JiA04C0+HSc6oDRtqGC8nNgmZvpD0s+CB+PqVB6Z4AJGlY1MLpBWcDoj2UAR
cgugJHosSu/yPj/PJnNDWQ7hUSyl5ViltIMdll5p0fMQRdCTu29UN6n2BhBqqfxLgnDoZatnzurb
KADHCxIBOSYuWZhXdmY3DUiADAQ1RoYon3VoEcDj0YoE2jQiU9yW7HQDCusEplAt80ZwJrFpgGCB
fQt0rOBldXaiv0eFlzF4jaBuyL/xk3S0QdmPqYTLANFZm2/QBgpNtec6+9At0ZNifWD/rC0/P1q4
Okwaki5ESoFybaDHrmQ7O0K5T8Skuuzls4Om/bPD7XU8UoGhnzCqKcz8MRpoXIKwpNmP0WsviSCF
okFxux7NTZWaLmLaUuvFqX2dmB9tMNw2om1/drVwS8XtejWP20SNQQXXT7HtVmGQQMegvW/N4Veo
DjfdNMROCOnSQ2owIlq5VeP/eOj4zFaPF5OsZDCux50rle44fkrNzs5iWjSPafkVss3l43YeEi7D
/WeRx/fPOnomwAIBKqPfxDP2CEssT38ovWmTP1QljeChffkgSqudFyE5s4sbPdqi4QC2MatczL4U
Xhq50ha58evhhfzN/HyLLrepc+ovIAF0wUlcdZ5wLXAvC76Rp/oBGUZcBAEMW+q1rUD0HTUPs3YF
s7q4jrOTcWSFcy2S2saasvD8sdrXm1s9nBxAP4YZBXe0pIaFF05+BQI1eFG7f7psfPWgHNnmooc8
M/u4lGA7bMlhSmFERpeaFPt1bGwvm1p1AEemuFXM0lxmZQhTuTT4Ujb76JuhVQZYsZGCV0J/vmxO
tHbLz482zVgGZZfmMKfYb6VyX4CWF6zRl22IZm/5+ZENPQVJJkhhMXt1DH92n7VgjdhbIiD26lDQ
xGnKGvRrQAV9aqZptTayEhmuE5V+ya3Lz4gIEljr9zcCcYJkIYiLeB2jqu3LzFIRiujtq2J1+2Eo
a3eY32apuUaV3uvn8leuPCV58Xh5DldvuyPDnKuOmxy/c7ntYhCa2sjRzXAkbYAqS0gNVnrM0AXZ
q9WNeGSRc9qZbsWTYS33K2DRdFTNDbPexqC/V6pFG0cWTO2yr8+O9z9zfFUgyuUo6pcLlrWQZOzC
3/0E4dnLkyiywQdCdY32lIWkkGDVEM4GVJ5kEa/j6m4/Ggjnp6a01UnXwEjXlW7cy7oTAIA9mwpi
hkJ0g5+n6henb2G3ozMbW5+PgqqmUiZ1wrRVbFvMflzcseANmnYkfGo1sIROr6qO7um7Mto1IpL7
8zYBzjh3sIehLfJ4kf5GlS/RD0S9Do1XnW3R4p6CaLq6UnRq9YLbZvU+t4F2QUpJRTjEeay5Ks2m
iGE0R5fYGEHNkcXuoKpeiRbupjFoaeLpn0mby3tnfbBHdrnBjk1kjcYSLM2QNJlioBaMkAbW5I3F
i4n2D2V6ySOQ7FsveiKioRQa53xbh3qnicZFAOqTHpz+10V+Y+qfE2NubO47068CN6y3gYjDcHUv
H42Z8zpSOId21MOspHoNs+6rzqB6UG0U8+Xy7K767iNDnLORdXmo2wiGIhCMTXgBWVK+IWiTuGxG
MJ5v9350EzEg+MdSX8yMdkCrYXyNtJlKYL1Xus65bEu0Zt8/PzIGjiTw3VcwxtQvpfRGzQnCXYDm
mQrUW9OwkbvN2NAeZ0RgeH2U4OBBNRoI3G/UxZHhIsvC1gwR8bY1akh94CRjCOVEybeQ/NXqYqum
E/6/3hGZeQQTLc3mYwrB39R+mbS/ZSZs315NH9j/vojziSAgkuaphtp9X95Hpjf0/0faly3HjQNb
fhEjSIDrK7daVFKVdskvCNuySYL7vnz9HHrmtimIU4zuG9F+aYcrCSCRyPWcM9AdsjI8amNhG+gh
r8GC1HhWsOFMrZHaWai5/bMVguNWJ4WqZRgNd6byvQrortEJGqz1sz6qYBxF44AEBCl+36QjitCo
NnL5oKHCTuVHmoRHS2NPgNLqzfesJo7cEqhJeOwMAGf3JNw1ufKrTiovCNAjlSuyDRgikE+b8EpL
4+H6oa6+xouFCG4h0a1YGzUsJOkuXXMI+M8S9Bmq7AbDeLguat3A/t0zwcBWrOiAVgFRJblpyGPN
BgxG3SvNWUVMIRnARn66LnD98v8VOOvzQl+DSk50tYd2FCqzcen3NWCq9GGro/v/cyH/yhGNaAZG
8K6b7wWaaA2vRMdRntqBDFKUQxw7adu6HfpWlE1I31nLPvs2ADGRNYzUYDZ2bnb6vMDCAnsRkeEA
F9GpZtGOqUcdGo/wpeU/YuRiBu502WlI3artbMC0X9/flYAU8tEnChB2TMoCDvOzfLRn0xog/HDA
y8a2aiRl/Fi+USPistJEY+roGPmlkp0qwRRV/aBJ1E3Cszxm/vUP+arEn79DeE6I1FRtWOI7wmYq
fGQEepsPoeyqWXVmOQeQHjHGDZlflQsyNQONQkguw2kQLEA/kRiwEBTumHWXqPugfIrzDSszf/aX
4wXt14zugyMWk/TdVANrZwTxKNMLAPkGO1nLvdZE44kSEtdipxo8nhtGfm1Zc713bnIEuqNYU5MA
Iib3KpY1jHd6hXa40Q+GX9eP66u7jBdkIUO4l4NuBeAJVBFQhY4pQW02eUm2ViEoZjSWCRvmw0EL
YIfE8nhXJm/XFzF/pHg4y0UIOtciM2BJEkQY2VnCCGTCPD04NfW/Tnx+3ivBgelnULf5mjlDeUuH
jxwEjum9STfy8OsnAjSQP4ipqMR9vsjpqPfBmOBEWtLbTeDHzcaRr+/WPwLE/nkGAL9RRk8MUu2P
VTWD34fskXRbuGZfnxjsFqpagOEASgBwCT+vIzAiEMrNu8W6gAJLylRheKeCaR86b7PXQJPij0kt
mqeJ8RDc7knMNqIIsrqVgInDnCr6rFET+vwJE9eJOU5B41R+flfu2CH4pgU2kEDSg5e8aE7m6Hc3
0wd9NNz+zQTXKXeqE1phr2vn174nrB5td+bcxIv3QQT9oyWdQA0SgTArcQkqmdE3HfXjYs/s9ISG
88yznqStevz60v/KFLwxU+oAtWKFzfwc6d0T+ff46p/XJJxu1Uhc4Qy/H9JTVex1NA9z9/q+rRqO
xbbNS1y4DGlk9RIgqhtHN+8k7RCYsa3+67GYP0eDFm4wK84JH+GydWYETDgOGWlZARHlO8LLATOA
tbnxQq3dOQJXfcaDQQ5VjBPkuB2g5TMtaacnO3OKu8eEmSGI0MyW/BjiEEi513dv7R1GqhZcfLKC
P5qwe0gnxLSpMJNqJZgybH8HOoBdcmi90dmaOrxel7ambug9kVF7QivkFzAGlPbKnrawKeqQ71IM
9w71FhTu6oIwL4EykAGtMIWjMiaZ01THC6yQwc10b0ZbrkCiSn+qzeP11XztRYBaoLN0hvzAdO/X
46oLdJnUDbT7YO2bN3JL3SG3h7f+DlNooU1+mofen9Cl/pzd6ufxMp7fAe+/t/aGTdGJkHvXv2dt
d5efI1zmEjBxE8rMIFfDIQ4sR0rr5bqEFbLgzysW7nOUp5SwBiKor92xWxAEXxrX2Bt36bF9l9zu
WNzqdrIDXuM+PWVes9Ufv3ZBlksU1LUhdYkaDuSrOWLU5GRGdyyX3ByB1vWVrglCpy2UFdcCcw+C
GmVc7eVchaaSAI2o5SGV7dqI7XRrPnbVemFuY27hQR5ZxAUajDIdgXKJLHL4zezAcM0wrbUF1rZ2
J1As/0eIoBg65nzLZhaiwqhEl6l/TLoXRCJ2C6S06/u2poNLUYKC5AHg6IGujgIQO+lWgnmldONk
Vh2GxWIEFQBloV5IHST06lsa7YfoDF9RKZ5rfa/yt7zfaAdY8+hhkAHljml6cDYJC2qGusq5ZiHa
zp8yGtsSoQBy/AiLn6rxLfrXeDzzQ7OQJi6OWUmPnBDq8+O+TH5IxUYmf3XzQGkP44jiiCEWLWIa
B33Qwdxr3WsTnKh8FxfIt1jvhvrGR6fsf15Xh1X1XrhW898vHuesk8fUnF0r3qleicQ3TCa4Lbei
yS0x821eiKmM1Er7AmIS7aACrwzm2q634qw11V4+zsItmkoaSEEKYuWsf+2Ko2w9X9+rNZOz/H1B
06ZYKdKO4PcVoBh0v3sa2da469Kt0seaNSAI/yELM4VfurtGRQGengwdkAdX6UNbI/tOPph9jYBo
f31Ja+eyFCWosxRmicpKnEtBkd4ETDYNX0szcv93UgQlkwAtFfAGUkz5mCqdA3I5XdpylNaXAswl
fYayQvPTZxWbWjA9NNa8FPLBSkAREacJ+Yb1XFUBDHn+jxAhQq0CdFYFIYREYLidaOTqoAuIY8UO
t+CBViUZoOcF6hdGwkR8F1Ig280VeJqGih5cduYDZrC9bqtBdaVKipAOcR3YNmbcjj9Fq8XNHOIx
AvzDhHSvgckRzXiZh+RVOlW2pdcYycycMdV2KF36er3F/rh2YZeyBe0zx4bmPQgBHZJNTqtVl8lS
NqLwNXtKYU1h4uZmQtHbBA1BmEFf5h6dACanzTpXrQPi8tZCG1yuGYemYrFLzOo1wxzSRqF0TScR
LUJhKHxqxCafdRLtv8yYIrwWBofnEIDJozBPmKvYCJDXdGWeipn5nBULLNOfxbQJ8Fbx6uJRYh4B
G3EA6EJAnBZW6f/7i7wQJKKMlmPeh8Xsu1MZgIm2ApzixywFoguSHCluxHVp67r5d11iwI0UfT4C
OgTrikCIEsl2wuW9OeCRT4zS5hHwazAWYwznttgc1VhzK5CIBI3s3MyMpOTnPaWZMuNKm0h7IA+r
Wg9FEfq0LU9hTFxV+WjYFubjmtVfBnqCQANI9WqTzVZf6wHYDvheJ9CibE9KcuEdqqfl28b2zu+h
mG4D+Q1wTVGOniOkz0vkCfoP6x5Mw7BAbxJuejxmrj6ox0hnuySFu9Y23CZg0QW5MnpCXDnfbBdf
PeN54MaYeYWQVxHMNmCQAE1QI6nC4/bINPT/66bNq9ZvyWgPSWB344Vj0EIJP64vf+1uLgULphzF
+BIpHggegsxuo30GZudmOFwXsnYzDSiRMgOsIbctbLFcAMNb1+EySMZuYjuZg3DshzZtneSsG+JJ
oquA4oNBMmOITf9x26tqK8+eSXDRYxAEjQC1iJN9p9SHLm72kTY+6sU76KydKchAn64cSRZuUM2s
rtXC64sWT0zZiglPSSJEQsds4/SAfUJLKc8DO628YusNXruZxl85Yt5zyOTaRIcNNCbjDzTiXqkU
3yYmux0J7KL8GKOtdr21RwRIaxjjANcjunIF+6pOKUgOh6JxWEQ54KOndF/liAP5wC6U5rdD381z
1BJG8RSSb2zrml2YwXqQ/ZTnhmrBLoxDWvNqzBHRaz94f+nSXxgoHmp/6DfM7dq+mpjSRts4Wlcx
7fTZHIBbUApigtBdN1+L+sD5ex39jIv3Vv7JHq5fi5XyHrgGVeAsAnyWwhUTFsX7rB1h5rCjSCm3
nT+iptX7SnhWNN9UfJNgwJ68kq3QdDWFu5QreBxDHFNJ7sBuI6v+x+DcS/u68s1vD9KLWXlR7VUv
G1Zm9fTAvQSFnfECxNS1PiWoxhAwyJsJiMi1E4CpqPJd5s/hsKEna9fPXEgS7Fmi9bkZzZLg5wHb
xi7k733sqGzDoVrpYsLRLeQIahIMBh3MWU7WoFNW2Xd2YmdHet8gI++CQ4852tN1bdlY2Z8nZOGi
gijs/+1hhIxIA4bw/DUHfIyVbmnl6mEh5AJUI4aAQdfy+QbM2Oidmg9IXu10R9krTz5AVIFycVa+
BY+Tw3flpUBwaU/v1xe49hQhO/mP3PmhXiywSZgEcvoeWln/CLpDF9wGln9dxB/cPfGJWMoQblwn
A4UhliADtG7EJi/lkbnDwTzULnvMn5QeYIAU08yaG3xPnBs0zW/OYW3trnD3Em5IFDiRwAYh5BJP
sl+kE/jm7pvJvHTlFj7mlz3FNBaeXfQpoZ4McDjhLLuUV5ZZgtKIZZcJ+MzlfbuFCbcyoj2HmojO
gBrwh6zr87kZTSkVnQzAKv3bcAbPSrnrfKChdPtgZ1gO8D89r3fnalTqbuUI1mWjHIb3dp7UFF9b
U68GJTLx0sZ73trDY+ZbToiZ0blg70hO6Vq/Jt2ZbgN/mOz6ZrNjanV//8oXX2GZRwVVB8hvHXZv
HPQKwAOmC9dj13uHyelDV3Eer+vwV6yl+UwXMoUzjQZgn4XqDBCW2/yAwPtovCGP8CN2yp8DFu+G
3uCx1+J2C2vpK4fgDOKM2XCTWihAGiKsW0HytjDHIAYN46vBHDk6lN1+CHbz8EouXbo2dhEmZEjr
x/Xu+qq/WD9BtGDXi2ZQ0E0P0cQYDoPigcnCG7oHsJBfl/PVsAuCBMPeRERh2QRBxYl+VP70lh7V
A72tgD7gqT5QKLco7FdmVT/tqqhD6CDGFLAMifLoqN/y/eDy83gbPHR7YM7dDg5Gx53sHlC9zwrm
VY/Fxs6u6NNn+YI+ZVxhcqRDfniQztZjADTE8oW78cl8GgNv2qOekDnlE7kDeNP1zf56ez5LFiy+
kjT90Chh7EwmgO7i1zAr/GYLGnw+sE8m//OBip5jxaKe1z2WNykgHmtruybFQ20Ndt7IL4HSwDvv
7bq3nOtr+zrcIsgVDP2Adc3M6DjWXXeS+R6Id070a7Rs9BCRc+8OR3IDXDSXbvgJq5s64+IoQHTG
mJnwxBV9HcuTik1lCBsJ31X5C/vXCNbz2oDPaeE/AKaKZpeUSM6jJA+LY+ndvtesX/GknBtpLPYY
qt94tFcX9FeYeD86i8ao0kJYSH9psjdh7DVQty6BvKYlCyHCJTBCJDsBigNXUTox1e30Ezc6L0up
X5FjrXhT8ZNsJf5WbdpCpqD+IZ+sUWGQaUUkc6uE32rdqALJLpe8nJItVtKtfRQUI5VZNhg5h0LS
+5Bdyg7sPxve95YIQedDi4eTEUQ4KvMH4FLAaGAbWx2y6xdLRR8A6ElmwrP5IxZ+IliRNbXXsA7N
usWA4VTe5qrd4PWne5YctOjJkJA0QoQR+KV2RpcK123SbOQ0v8Zu8xVYfMV8uIuvsDJajEaPrxiq
g0xtghk5UnlG/D0czmmrYczF1UPP6rbcrVWlWcid/cuF3LCCe1vUkDvyR6I7JN5PBRLw0YYV+ZqR
wvogBg28oNVBSkrY5XpquZYxyJFUgMSqWIeio1+fAXqcYVoC/YFOKSuuVNNjWG1kcmc1EU02wHnR
42QhIQforc9rLCmPdCrnUKNgvKNSCZK5LRSMeZu+iABWC1LFpgl/RnjmwUeujQrB8uLSPAJ20U0A
7doP9JueG4dg641f1ZYZGub/ikMS4/OKBsy75yNBy24CSATjVzEoboDO4fqhMEFwnVVumPtp1h/g
MF5/htbUZSlY2Eo9kuuRBBCcccSlVD8EUQVQLpC8BZvkQbO9+rKnCrxwikQf8IME1cSU+NBmEWSZ
gHO3O8wpmO1kZ1rijjradIrBm/9/VdO7WEn2UD7wD27F5fN6rn2D4CcC87/Jkh7fIBmcPQGCuL9J
9QxoRlPeOZlcKG6PGZFdMJjjsYhIdU6HatcA+Gijgr3qKyOURZ4M/RlgMRLujxImKfJY+BB0ZDms
cbt2z42fUuPHmh+odq4PLsYWO6BgDlsWcvXM5x5iQBGhtUicNyKjhTKzXmIPom9mvIvphyV5ibbh
4KzZevCrAuYAg1zgJxCeEy4NVMqLavYztGOr5/uwxZDB+OO6/n7NVcEOzVXguathTh4LCmwkRaSY
HG4U6WBiB2a+ZIaU2lpTyA5rE/LMKPV5kzIwo/U/hiJ/q2vjHji/lqOk9Jk1Kt2wTqumEWUmGe1o
f1otBD3vEgkPUwXeh7hOPUbZAyqH+2YqHSQW3JhF92qbetqQesFWa/Cqr44qKGBUoVcz/dJnO0Li
tO+QPoDo4lLpwy6q1B8JJmDT5mFSGlcJwl8mmjCBftoBKb8r3huOV6ivyKHWYjhqAEmzNtI2XxKm
OCCci4nJOrTAAl/58yeNRl2WzQhjHQ38GHf3KR13iQb+NTbc5Vnns7jc0Lw1/V5KFPymorOScZwg
seBTaVO4a7WcvEdaAzCWLUqMNS1fyhK0XJGaaSA9ZMXwpq0+so3ipej315V87TFaChHcpkqTwlqx
IGSEfeS8tKNgJ1lHhkC+866LWouGlqIEBcqTpg2BEhI7NajyajTrYkQ7+sbiwCWI88agtYt2wyav
i0RVFtRysEZUeGp5X0Rxp2N1MishCV3JMTmMlmy3unXHUF7X0nMsTRvt7V8HqWa9nCdMCSpPM53J
Z71MWKtLJIF9UnfRqwqoJ4Sxp/yWAnf7RvJGhx2s0+CqABZLbwt3stnTW+kA+PgYPbG38kPdOOM1
nwbD7jPNPEGPlkiGJaWVNoYKjDLyRSCiNu+iYNNnW1VWQBLNhQsyz498XnKepRP42GqY5Hv1QfHz
Y+B1ljs4xAfknR+7RW87W2jDa7o7HyqQFGaoLbFzIi+QO8jrBg6GbozFJR27HtRlaFDT3CgpemAI
NtpDXefGFsv32mJNzBXMVbY5KSUstsLQX9/IHaagxnNM/SYL4XP/B0tjUryh6NFVgSotqK7cDH0W
aX2Myejv0nQXhM+R9axvtVOvroQC+BVY5ib8XsGCTsYwJnhOcUHM6LFtuxdegei3n7zrV3/VJZm7
AzXLhIZ8IXcEozML5GGEE2rdaqGnxzd95o/VrmovsublikcRKOknZQuLYnV9C7mCvQ4HzCD24TTb
UORnY36g5UO+Oe689g4tVydYah5EU5D22MXQUAunosavWejeitTMIUVm+FHRKm6ZZd+ub+u6XDSJ
o7UavdWiedP6rKQ12DYwZQ3+hNS86QzdHSfpzKTMzhTJ1/Xf1yWumRJYkP+RqArBBGvSqKPg6nZo
Hjgmv7PaLfa3VRdnKUJQSUR4aqkHEGGaDNgGuFleGFyC/rXQHQAtkwwdIVugT2vvxB9WzBl1Ee1Y
wmVjWqHVE9egJh1Q6LX3PsudIe5dCvKkqBqOjZqe5P5fz47imVhIFTcTPClDDGJorHQ4T8WZtxcS
vlTSpVb3VemUW5xUa3dhKU7YWItabQweXHCGcTAj34QUAIChf10/1jRyKUO4b/lQ5XpAIEONa4ze
Y0ACTf7AnKpGd2y86b/k55bihIuHztl4LGWIM8LvCcaJs8GrNuex5x8R4jodCj8TB8D9RSru89OG
huCmrOFIOO2YJJGvkC54B9qC/jMCNaFv5Ur2OORmfGcMTTU5YxVIZ+CcA0+3RyvxKSyT5KbRzH50
rm/1ynHiOcfkIngN0BItEgCbGajuG8TXyEJhUP5YGwPgI7Zmz9ZuI0ZwgTetG3AfrD9VsEXOp0qm
CnPASBT2famdJBO9UEGq3SRDj6CysnZjR3oXPtwtSkMj4ITy6T8sE/VucE+CgxhtSoLFqQyjLtIE
wSwzH031kpt7ZQvO/Sv1MDoDlzKEm0G7Ysos5MzBwMidOJ48tcltzIq4BqtA0S6dCNBmw063IwU0
f9Ry4hQE7plix2gKHTNgWVJiN/I349+DjglfJtwn04hLVs+J0yrwLPrSt7hDx2CrwrVi1aHcJoCU
AP+OfMGsaotD1rukRhoBUSWpfsfVU1g9X1fVtd8HFiEmJVHSN75gLOg5YnjdwO9P2KexB/2E4l2X
sKqnFK2X8JTg6H5xyYKpZI0GCAkgP91YzX6oPTN3EuNdDWVwOO+GHimXjbmHtfwA8k1/Zc7GcLFt
VYgm5c7K8Bg+Woo97jQbIAPv+c66m1BzfqlPlruFqbR26efWaguMr2gpFRFsEp2mjZrP4Zp0SnRA
XgV2tlWHXHkMMcP3V8YcAy+XpcjgmmrmZZWugjGpwJ3SWxY9y4YdE7vdckFXbx8qOuALQhMiSCEE
+4rhR0OpB4QnLWDf5echsjsbZRAHvFp+dDLPMir40k3jJ7uthqvV3aTAl0a2bI4QBT++rsdAbyni
tEg5quGxGL6Z0UYsuFbU1elChqAkeRarbRYgMALRmh3tA4+8s1PrW7vQ1h8CV9nIEK0vCbzwc97K
AGf758NLSzUKwwlLMhW8Cj/79HZsNkSgMR0/Ir6IczyNripEDl/adBo+VGMcSUDglKLyGc2I2g9N
jrsX1UyLfVsw8i2pM+vAIi7dGRlvjjxVUo9TTd2zXA4ByFE17+rA5O8lz9leVoLJ55IWIPug53SX
dwHzh4C0Rxl8AKo9Gdn0Ho+N6ujBkEA9BlUubKk0KzcdeXvbRAl0pAaeQFS35LYeDelclWxobBlT
yzv0mQbfCVeSWz1ti3tW1MNJ5VFzSaSqRVYqLCx0MqTW4AN1MXADmfzAXGkLrGi1ZgTttxitbtso
wqvQRXeaUWm1G2kRnzCzgS4QOwuN2rSnfKxfGj1Wd9i4/gFPSnBQtFLxLIZYAHNkproPiyEvUJoq
q1NE6fxljB86IBG6pGyzzB7VkLuZlfd+qWuVL2e9le7aoGz3KBX0B52lUeBggpE+B8lkHnu9HtCo
PGQ08piaAB1GTWX1RAqZ7YPeGrhd1HJd2y020e/ThLoaWJDeB0VPpX3XJpHTGlpn+Vzvol06Wfpb
2oToOZBl6YnjiUNPp8kAcNmrnqSEtAVFm0oTOwIKsOrSJFBBfifHyiudCEL9YNBvkrRVvrdJRX6p
eSRfeiPhXl4pEWJK8A4nrpTlyWsa633pBFaefGRMG46cSukLV7rukGfK5FT9mN7in7e3oWmiwTwx
6C2TRgUFWBoezIHwWxJppVvlU1TYJcpCr1ZJ9Ps+CyxuW21FC7Bwm0nvszQIkl1bhOSQk7q5jzkt
fQwWW+hcpXQ8gqqo/2Z0oQyM4wpFJVPKg12PKXi00kRacjHBz3yXsJIXdm7Nbo41BI8BQMwf8mzS
c5cXYXFo87J8D1Q9RJFdqfrvasfBbpgo46QdSZg0bxwkfj6fkuLIWpk+ZW1B2UHt42jfxmS6V3rM
eqXxqDkSk4x7zSjZoVFqDaV7FTV8r2xLpth6huKJo/J47HZJXQ/3SdGNHdqzAZjRa1IKunGp3TPg
Liq2MZT5D6DWhk8U+xLaZVhJj4Gi1ZmbGR2IHbg6PJKgUb5ZBWYwgsSSG5sXPMP0Xld+1xJkHkEm
roMTOozD8jXvE+ueWQHQwrKC0l0rqemN2Q9o0Gi7wU/yun8i5UgqO5Cq/PfQ9YOnoOPhiehRiqlA
E0VlOyX5UHgYRQ8facz4KY004LUGiF+fyEgkP2ctDW05lxMQ/7Khf6FV0B9YklaWnfW6ftMXhN0F
tMEFzmVtwC0CVViYFt1N38fy+wiaHJvEJWZ1iGay1B27HDO3FRJfNsh6hkPJIgmmQ6/icRcVU3VU
Kym+jHwCCLqFEf9DiUFvP9MA8s+0KayQpdQGEDrz+AMkQP1zgfmAQ2omFhraUCw4Z0hjZKApD92i
yqvvgcnCO1hDoKZW6fjDSEnpTyqVEEJmQ4jJWODZ2RPwfm+iLkJ0Z41o8QcGf/o4wFz7Mq9JZ0NQ
cMitovQBcB7fqkXOHyQ2hns9pBquQ1zgIulh4wU0G26Scer8fNLjdyAWS7Y6hq2XgjJy38tGN9h6
oHVuVY0GigMKpoJ9o0VZWh0N89ypZe9FPFO9vIu1foeJkspyzFTVJtuiSm3ZfR6VjUvCGtCoZVah
fUUrMEFgdyrNvNaIGgrGSCP2dCVOnkxOkUrN6kGaYMK0agQujjoVDoYb4t+hnmHccMjL5qXMLeaN
tCowS8mafRcmsT+qSf2OscFmj9EnAxw6beNVRlW4dN70MJOmV1Vp5d+9Gpu2YcT5PdrEjFPQWPWN
YZrTQYEiPrephI606y7lSqpfR6cJtTDAPnf4ic6BJtdsrPGSppZXYjKhwthx6ZrZFmr92outoekb
YZYJRFgR3qMnHLFlDM+VsiORfpXdzkw20uBbImb/fOHRydpY8n6AiNZ8tMAr0VauPG5UHbdkzH+/
kJHHVYcBYXimZv67jL04Pw/Fw385kb879cUxBTZZ0WMZBUxFqb2a+TeWAo9qK727Fq4sT0Q4+Ugh
YaBrkJO1R40+824jbbe1VYJLKJV4nBnG850y9UrwNNTai2K+XN+rLRmCH8hjQrukwBqa+sjb18p6
jNn9dREb2/QnJFucuMUyTPdUEEHUtzApoVX/vqUHjixGv5DfQIAu1hRGuY1HOUVgkCrHaPAkoFDL
bCuIm6ML0ZddChEOo6NJb8gNhOj36XeQTt1Ne8nR3dbvO7t1iu/y/vqurUaNS4HCycQJWlbJvKre
UfC2Xab9pbtB69WF7kB8K5+2gpw1Zx0cFYDuAUOqihHFzxdTNiVSWg3s2Jii36O/mNJ9q90GIFfS
N1I1ZM1kLuMCIVtB1WSo+hhxgWajhdWv3prDufcC09F3/KK7hhOCk/WtOWI8Ylf8zhw8Ec+qYu8B
3L6ZEJhzNuK5Lr9FWHYYSWNMTQasOPowRcCPnGzFeCfWq4yuQSwdQEHx6Kudf/141y4FWpQtdL6j
OvQlmK1Ah5Qrc8egVO/KIbWTaovQcTU8X0gQjHnQFiSw5nZBqx2/FcpHgk43S2a2TlHxin5aSXJR
m63ZyNX8ClDakbBGRwSg4QSbWPOa1gr/c7QEsIo24J+yvdkCoyU4Rz+u7+GmMOFOlrXB20GCsHim
VIwOWue3uPym5kch4CxemfrBy98bQmflFBVmuULhXuYVR/I/hVAwFdB99ZEekVZ21J+yy71hlz1v
iJvX8FUcgg1NAyutKuYeVLkEtD/mvRxyX4EoKDn8AKz/bWMbKcjuyIX59QFFCPMuOG+B864pEPqy
/pEs7K5VTWEAXjnkFBO/OCS/g5P8s3rhO2PDI/gKhYPk5VKQsKOZFUesCiFIBYPMY/7iA3IZBHOB
DTyNj/RWewAnmlPdYfpTv6uezQ1rtJqlQIXFRMIRNFpIwXw2fDWCOqIWONDb/KE5mxcV3Ja7Em6W
YzmBw7/ll/EGQTXIxl//y9kuJAt2ULPC3ApnVWreTM0+wy1WdrpLDTv/aYZgEKvsyK1voh98BziB
TSK4VUVeSBcsX4QhnwyOM3fKF8wxB/uzYtjJS+8WR2kX+VtzKGvPyzz2DubQmW9DRH+J6jAh+txJ
nLO7KLJ73W+KXV/fsq3S0ppHsxQk2L1urEZwmKAMI1VPbfVGg0Mrb6jMmvFeipg/YeHR8BLqGs2m
dTIOA0AXAoX+B5cGZXbUkzDnaX5BQ8jBGqaSuU/R6m/6EUNKnqVttAevPcKLYobYIK/UKRBhO5QM
QHF06s3k2ESxq+SRQzlxryv62tkvXQvhSEqEoWEGNm1nlHdquA8q01b1+yne5daGpNUnAb00mFhV
ESJ9mY3lSarpXQpR7J6fDcXD+9MdgQJCPPqxNRy7pmkLWaJjS5SClRmHrE5xTfVuUv2u/y++M9jC
0S2D0iLwDT5rWjXoJFEYmumaAlQIud1sjVKuasFfAZpQNkuyJtfNcC7pdM9Z7+vhTc52+hZZ9upO
oYUZZFCqgj/ChTHkKCsB6YHY1dj1gS+Vsc23qnNrKwH8CuZB0eVgfeleyovJDIMerSNhCORW9BLp
o53knsK968q81qOiLwUJ2ixLvFLTZhZUN+DITq34mCEh6RlNXV+MClNnVddiuFDHsKGs1K4+aX6i
R9RpVaBjXP+YtZuFYtzMLqejI+vP07qwRElDp3wiCBKM2JcJBrHCh0C+aTB5NygbFYp5WaIjshQl
PFZZQUo4CxA1D+1E9L4Pt1qZ1iXoaKaHowNe9Xmxi8XQJEkNPpdZmnpX5He027hMqxqCAvX//L7o
0GSWqVQDfr/MPnjL3SBDptMyPBptMS+vDcyhTgW3Hl0iaFIRJ7qgiGjZqCDK7HQXgzvwRiVfC0Bn
iXwzAOTQaw3M7yDygjg/YSjpbkTefqrBJYRwErCLSFvKdtRb+1a5a5mFpPXGXqw5d8sPFJQYNOTt
1M570Uqvpn4J9SPoZsPcKZtjWezpVoPl6tYv9kMwAKgXwNmJUN2K0e8BEBFbL0YAMewDJHev34g1
U7Nc2PwlCyXKLA66wxEL45hYoM+NdCfLGxZgVU8BxGLAHUd5VdTTXsoAliCjn5AToMwoqLlvNjet
79dfEYKqjnquooCB/Wox/eGEqdPeZX7gAV/d1c/tQXKz39FT+2hu+ASrSQd9sTThvekmI5SK+Zww
wRbdNRci2Si82B/yiYAqXEEkHm+c16oF+yvREh6gKEusHN2Z6PiLZCepn2rDz5K3pD5J6dZ02WoF
ebE6sYuR9ayJQwC9OMlhOtEb6iK/fmc5hRcd6p/yT2Ibp3Gvwf1/mDZqoRsqYwnGk1l61ZcEKhNG
xR6g7CddTfb/RfH/URnRwa4pGQfOsJGW3u5y2qPykAF+KdlQ/q3zEgxH2cWVqjDs4QjcZhnDc1ln
l7Grdo89T9z/3ZIEqzEWMgFLLnaNNKqr58+pDoIYc2PfvgL5I/xcaoVgMTB5q9Yy6j2geLNO6v3g
Wj7DOHX/3twwPzl2D6O9pQ7r1vfvWQkvHZOVyAB7ZOwEfC9jvqaqb8f+ttSReNPdTNlZ1L++k+sC
0VUPx0gH47AgUGkBzKUlLSIWQOqiN+kUX6YjdaLX62LWfSNLRhytEgskqsKJFXyMZ4Qj+CPRKUqP
bDgnmB4jyqve71u0aai2qjjolAM6ubJhSOaf/uKfzO37KLwCK0v0MbNhilGchOiwPmZt6Mio8oZ8
t7HAeaOuSRGUpeNGrIWzlNpDj9WjZk9+dCxes8ILdKe6GQ/lI3+WehvN7YfrorfWJxxhp2ajpM+v
jmXuuPF/SLuuHblxJfpFAiRREqVXhY6Ts/0izNg7yjnr6++hgV13c4gm7AsY8MMAXSqyWCxWOGfb
Fh1GRv/GTZ2sIXftNGWymqsJGXMRoVsezn+QHGmhIzyRwF0w0VTXiaJAArbRDZXKG2VDX7+mx79u
EUhtAcyKTDY/VVGEjr6W/YxOGm/aJg+5b24ab91ZLwCJcbzx2npLNjEuNXvTXT0vbreTZAdE078M
B/K/D+BsZDYTG92t+IDZvw5950dybPf/ZFfWPr0hruJbpXuQAVYLz/eJSM44KhP4I1WBKYDSTp9S
xEBuUUzd1RpXlkfJgrJkvjygTeEd0wgSu5SqyxkN0ZO5txrItq7jEcPUvnObbqxtcl++mtc09pQt
SIy1INlQiS0JvQ3VKHIkyChZ5pcJ2WwCfxbb6cSM7gubYNb/aeoalKzrq7GjXjmr9+38sfYvmGEF
KZMM95BtJG9pmN/Bm1YzAF/zpSSrFJPeatC8AABoulHpou6MUTHB5FwDm8KutOc/9wGwK9AwYt4Z
zpxzr3MyaX08QmEndrWsRrvH7RrJuPZELu5UCGe+kD0ntQEhMfmRUPRt7HLEREP71A0vl9URrt+J
OpzVznOzROOAl3QNsKFhQkcHmqV09IKQ/ttlSSLneaoTZ6MIh6wc/RZ4WjrvUQS8kEdKg8siRAPU
eB+j5oFxU4cNyZy/PAw0UnQKO/YN9dcrkNT6xZXyj3mYnoZjvL0sTHTe0YOL+iC6DhC8cLJ0vWm6
ZMJERxm+02STUfS01ehyUt3JeSfKpok+LgsUL+B/AvkZBDsfMMnYQaBekcCa0e5p9ZsCjVWXxYiP
9G/FDC4Zn80At1kaJufQjt5Tl/r6z9b2RvR0gsBOS/12c1mi2AZ/K8ZF5nVlaq1eMhvMNlYZGIZf
5o/EkLgq0bV3sl98cdUs9aoYGkgh7VuBdH4tebjJfp/9/eTVC+qXdY4KFcmZGVyfkTulsvBKaHEs
rEPnLcCd+EThmHY5qFY0BD70se0XL51fWtVASxS6ufbJgnJpIrEFoR/CYBsGuG2MVPC5raivKLof
INHRrpIQo/HppowmdxqAfZ5IrEC4fieyOCvQ7VwxzRbrFwNpR0GJn7xcNjPhy5qNuv+rDVdtKe2l
NNoZEhqMXqWHun2soofWAGHfdkCbG7II6UGLNhMa8zQMMEnho5kGX+4q1BCBsPyL3Yq7OsKpsLQh
hAUqsTaloEkbl2cjUdA216Z25Vd9WKIEPjcPObWKW2AtZZXHOimvNaCZtC46zmQnT+hSwAOAuWwV
xB98nEb1aGq6kOCLxscUVJjToXckPlkmgh3+k2NBCmdpktxAKJjSm2wo3bBMb8pWhmcvPBsnmnD3
GC4XxmsDMd2Y90eTThVCW+2Qzonld2Z6sJ08do00OhpNJct3CcMvtNT9t4zc1Ta1tbboFMv4AApt
81YPwm+d25c79UjuwX0X6A9wnjvZC1Z4OE+kchfQ1A+JOdZMZeCCqvqmzR6reFvFmDKShNPCo/lb
0q9U68kepmk32lELSXFvui1gOXtdcvglVsI7GkoqStsKEkAC5urg0EO3tFFIeutkanAexpm1Gr2/
2KZRe6E2ZDxedjDCDbGJjuAQYK0mHxqWaVrOZoNyXoL0PPiRC2C05ddKeIfRo8uShKMKeJ7hnQ1/
hrFmTpUs19KcsGl5IO25ITmO42ceulV6o7S511fBRHa0+LaE17V5h0EoiXSRoih0sLkFJFAsPvQp
jSxekwp1iOne2Rjb6mHdgcHG2PfB1eJTdBS5V60HPkpF0qYglosWAdtQ0dzCA8SGllKmSog2NlyF
722Modn5O0YCbmfziWSdxHGJPAqQeIBYgaFrA1WEc8dVVchv2Gw8QzdUb16PRfoxE9s1Ky8uj2Pm
dzKOOqFAA5wpoH+28NucQKVGiFIjPYpWmuq4dN86G2nQ+Sa2J28No6e1WPwIuAiX91J08Bg/mwpr
wqgSj/lPka+hpYb5+MzAEE+218fjMsoCF6EQAH+izQrDmV8QjB17HlBUQq6tNbpNF677Jla3XWQF
l3URhv/oIQFvOCBXUMHiItd20jMro+wxmOTXS3u7Lkjct90NaAcCDGNt4ia+A2vRw5IyirD3y9JF
3gXQTTbewBaKEha3fZazllbjsLfHXLrKfDVWPy8LEK6izTIMOO8YI+UEZLrRzCpB+EDDdct6XmtF
3URo2bsshl3IfJQCprH/xHAXtkpyGzAMiJJ0CvANHWNkxWZIH0GS+//JYYf95FLRKm0aB0zveCFi
2AT9dxmaOjWgs8h6HYXn6kQh7nZO7NAC5wHWrdJBB+e8o7nIyB9743agflklu87+i84RhHi4BsA4
B74t7mKup8FR2wbuMcoOy/qmWjut/Yu+ZEdT0ewO2BJT5+9LhaTIVCvIgTpp6tEZEIS4m2UlMJFF
nwrhLhmA46dGXEIIaAbuVGu4d8qHyzYgk0DObYCQsgBrBbxPY46uNt+auWQrhI9ZdG0Ag9tgOFt8
90amLkk0tTiVnf2qVgBBOC76ozI8p/G9VnrxtXKNLPgqe0OLztCJVP6lFiPWzkE4iAsSBAMAo+pb
6ta2X8pQS5np8mf1VA7n8MAwPQHiH3K0xiq3ib7cj/Nruzp31vqjAFCJS7OPyzsmckKnEnmbKDNA
Y1c4TJmJad2u8MjwkDXBZSGy5ePMotA7PWpDqDU62zWL3dVyG7AMxpIXu0wMs84TDwSylInMFGJq
vDjzeXEL66OfdrUqa1xnBdRL28R5bmPRcqqjHcEzkdOPlvc1xIZdh/VDOw9ulNWebuqI5P6imQPl
JqKBGxs4r18oop00wqgSuw7zUT30Jb0ZZcRLouPFKlogP8GtB3fHOfHQrKYZU5MQQZubhqUF6tVN
4sEtUoLx8QbpsAMlpT+Zb3P0ptd/AWKHXhLLtjBiDewdHj/PGgetSHRcIiqq5VO1TTHfoH43k+1l
gxRY/ZkY7k5EhSMyMgoxfY/RvX6+7Y3msy9VyZUoOM5nYrjV7Ie1GRMGEpN36bUBoDyKadf7mTrX
oNBwMcUhueoFNyPFux/9E4AU+tpFkWqK2qQdrvrUal4MvQri4TMOgSo2PcKkMAn24SQy0nihjicy
udtYMZTJbHqduSy/XR/b7N51SZ24aS9plhLuGd4JiGuB+w48kPPTXXdtESVM0LRU28GON+NaHJo1
krxJZGI4fcjcRnRSIWbut411l3abPN5dtj72pZz7AIku41lA6g+KcO6wD5u6zDDy6I0TplCSwGmR
tcJodeH2suKqUBtGk20gpW2jxHG+aI5KcKSYqDme/MHakXnwclm+RCzEtPFrBoJIflioA2UiHU0b
WSfgSwCbcQHUhBlJbn6RnWkquncRimPZeMyVKJp1JRoUdLSn2jaMUdlIDQDPG4vvjA5GlWckTpNK
slMizTRgI9h4ScEn8U+4dLLwMK4jgO73tuo5bdH41BmnTUJWiXqCuwuYtL8lcR5pXamFcVKoFzsG
oJeMq3J09lEZ+7hp9pfNT6QUQPLQDsDqKl8ewgCyDHMnQxK4nq1gAi1Tm4KJuHUkt7HIykGvCJ3Q
w4hXHGflDR3A2pwgBeRkpZssWwOraB8t6i7p5rJCorU7lcTd+7FSrICugkKlsgFuo2vRj9EJRvJ4
WYwguAXF9m+F2LqehBeaoqsR/gox5npLJ2dbVbXEgYs1oXi24yiZXyZT8iKnKIkio1WUnwuwr5xX
OgST+TcGAKTef6VwLi7JNNLELEs81HfVsF8AODlvL6+VaB4N/I1QwQBuEzafW6x6HotMZbBeBUb5
8p/1VfKwHJ4ULz/OO3PTHpM9PaCeewtw/ht0Lx/vGdSIbBpEZOmnH8EdqqQonGFiH9EvN7P5ogyJ
B8LFy5rKZHDXUjtPLW5cyLCNjRG9TRpQsmUNfSLfh4I8I2EGYRRg0s4tb871DFjSuJOAfPFRF/HV
SIpjRtJNnuee2diurcUyrmRRLMEGJVh2DghEfCRmYihr6iPolYw1sGhuUlwbTVG5XRt5Vh0AvWOS
5a5EHuNUJLddY63nUa3CYzQFvUFHnKdPxY+x1oLCsTcjLSTOXaYht3NGi87o0MKqLlVdeb0xv4e1
0u3zsXurRvWb6kRVECbOTYF+ZPey0YhKV5gQANW8yjBc8N/5jqZjnDY12N89tJBtSJLsga3taWMZ
jLTf4bJBNjL1Aaz0MI5kg/7RwI7eVSW6y2OJL/jqcQD9Aig8MKeDhOnLVMyUA8chmZFkzgcHEAP7
pP6e2m8W3VxWWGzBv62JczkK5onnvIa+K9XmrVojXwiIz9EvqPI+V+E3tdKuY1NWUfmqHKo0mCpi
rWuAcuE5raK10JdaYVfQdMRrjcyZuyZeG35eVk6Up4QcMMhabIQJ/YDnu2kA9WMG0hacnW5dq5nl
LbnlO7qzbZT0WGTfervYmwDtMKNlF5nDj8vihceG5Q+RuAZEHiHn0q1xHFtAPOHNVP3oswInJdno
0YhI4h2DcBLLFS7piTDuriWmmoSA2kYuDGjytfWSrdne6aKNqfzNYwY/959a3KKagK1IrRZqLTHQ
h1T7SEuKcJzuhrm6TXvVb+PetVfpLIpMQ/b3k2u+xCcBGB5y47TeAUrYS83BNQFDAQDq63lZPPSn
30WYHtRByBoO/WNRW7c0mXpX6fNtkw2uBtqEv9ji3+6C7wEF9EzeTgM7PigY5PHGiXzL8AG75i4f
lyUJD+qJJE77ibZAVYyhvTF/N4hb5LscxS80iYRsVnSUmK7w8jyRxrlgUHWC9YrplQARU13eQqSn
tUhmszIpnPOJp8xUzJxZkokBkAAwKS6CYMkWCW+TE1XY30/MhvTmEGvMo69D/0ac/ioeLH8MXzDX
GBhWEiTxe4nhmMu7JdHM4p534GCzQkxLspw7mHljHRwMybZWekmMI4p8CdhyHfBv4L3KN/nTvKtN
J8MDL6LmZkqtHTCVtn+jyW8R+vnyYbAnmSMFfqUbo0NKY3Tzxy/hukrECA/3iSacr6wIuAb7BZoY
S7Rvu/paGx+00kaPjyWxB1FJF92yBkBCMWmIpjJubwyn7xQSOwg+Aa8+z+5qPuRAPScv1Hib180Q
3pqTWxqAuhiCTjaxK5XOrWeMsLwzWiiqI5FWGfdWfIhtUHAfQVeTDx8ADcIpAEPgqKNFcAoub6bQ
iZyozq1yR6dmaFlCoEqAM516q7WNksGPiufScQ0Zio9oQPVspbk7KYriOi7wpPXi9cYcgxo9/+a4
XZMW4dsDUR5y3Z9TSe+B0JBYLzQ7EOQLbqfi5JPqVJBZh/G+bEcQmXVBaSvbASpeXk3h/c5gmYFB
ZSA1yxnSuJjFEupIDZjxiJZELVAGY5vjIbMab4gt/zggBHI+ohnQtapA9ORrrksVGaZiVHhXENq5
bZb/7Btn9PTIStxVN58v6yZMOCP8xAQhsBh0lc+FRZVjd6oJcWh8NLZdVl/1XVP5Zh/Ne8DaWtvB
Ij/6pOnc2R4qH/Sr4DkO18fCqmX0Zl/XGaEwg+lHEIVaM+9Mp6olAzoKc8+wp0Cfc+ATZH7cGW5O
vkWzIfGpX133uTTugK6jPqZpC2n9CnxyXQ9yetfMf5zMZEKAuo+WAJYVZh9xcinpcTZH1EkwulpM
P6bZmu9sOj5XaV9Jkj0CbWAsqNRbBIMqJl+/NA0lnhEG556jfO8AOjYkgSWDCPh6wxLWRgEgZBWt
DTafZtSGecoxa4Zjbn3k4X7NQaWzbylgSrJjVb3OL5dNU6QSI2ZnWRLkNXn4ZbVXkYaLFpCMLoFi
70z7cf3zLinCWov+FcH3YdX6ZKq0hoi2uc6jb40VKOXmT7UAazeGh+A6cMS+8PXoRU9mBOy5B8b7
gzGA66Kh17k0QyHwwahds6Vi/UOYSefCnz6NRrByjCgDJA92+V6P9xWojpbRQ+dlXAadorCS32Xd
vvpgyERyG/MKhKJ5irNuBUzZSRVCZlp4WveY2C0IlvbVJEPilslhfz85RVQf0giAoIgfqdcPj0u5
oetta7z+f9ow93QipU4n0B3a0MYExk9sY+BeezRU9LY8XZYjsGusGnwuQ/wFWwh3OTdJDArMnmmT
P07jfaneNjJeRYEnPRPBXcixWa+Ow0TM9COie631owoNSZ+rrI73NTDF4QEvPTqdgFCAw3K+Zj2A
IpWFDW/M9X3UOg+qPUiqTkIJNp7WyJTjduJb44iWxmESoqQ2tF6fvhrkj+MIaIDaAhg1kaRA8eRc
gyGul27+VT6jzx3ZkLBys/C2xDj35V0X2fCpHO4NpM8l2l0nJK+two/y3I0ogGxRzjUk+ojWC8Vj
lG+R+QUYOBesDD1eI7WF3HLr3OrVP/mkS+7NX5nj8+oZsgJITALNAMhC6Ms5XzFLobU6j3jN1VeY
idp/1yOX+k0Qfu+2S1C4qvtyrR/Ixgwwcbq6rwWmHcZD5CNX4CIbgj7t9zCI0CkCvqrt5TUWwB7h
07CJjLWMVVg4h9RiPrJcSjzHBrN2u/lJHUI3BqoUxljctrp2nE+DcX6TYZOl9+rY7VA9fRp04qta
C4DlCu6rkT1+BWcRuT3Qy+CqAUwIf9zbIQ87IGziiWjlx3Adjm2ibUljbhYcy2WVtUaIxIGGFqcS
BQZYNLcEVQW+gInCztpurb8tNAR2aLHaVPeqPAeFfbpoBsDShsbclUqBqVXDGKm7znQ6ROCXDZxh
zW0XQCNVCXZPm4Esp2P3HCI3fGeCod70L++ZwBviCgZVOto0kV7ny4rArl17oky5l6y7xXhV06tW
1hQlFAH3YakAw0DDJHfE41HX2pXilh/nRxTzluwK8fRlLUTXLwalfsvgjvdiAmgbmOqIv9q39buB
3UW3rvmPnnwfxvs8al1zKCQyxWoRuF4HM1OEN/am7gejQmLKM9t9FH0mIMom75fV+vqOhNGCCvRf
EdzFG2qqXWDTAdMZBpOyyz4700/Lm9UJ9O4vAthTUdwmOUuUx8YAUQ5IqSNtNyXfUeW7rI7gbJyp
w21SNixTp6mQ0SSLm+SuQV8Wu3Ad7UhkXlLg7s9EceGYRps21GqImqofmnLIu8969qZo+8cKIdQH
NwgKfWha5J8X4TqGqPDCtywoXbhhpvrKOh/spLqalf5nmcgAz0RmDoHw+7qBKwatUOe+f6ExnSOb
ZTWUFvS0nepPZLgCEoRP18VvGweZ/gJYSNMW0w0y18Z+nL94GFmXAUYURqjBCccwfKcMK97hM+jV
2kndKaqzoSpmekxzowzkeU0mvM8x2KM/jXX0x3PkxMStqrEvQC8vX48rEUOsmMNGeBh9TLHt6p0s
YyWwGTx7f7UEgI8Evup8cfMxmhsyhqhkhoER7xvtOANwuny7bDPCPTwVwz18AaWhqAoAwD31pdaD
6Jl8AELcR+HEiEDkcVmYwEedqcTFCnMZa6AmgayR7tsZGEvNrWMHl2UIUm0sXcBA+HDjofzCPuIk
cO/aNVnbDk0ipTlvMkx1ulHkaB7ttWXbOxkICMEl5+cV2BbntJ9v0HCOYoI2mYeuGO7Hfl1kX8SW
kLNU3L7ApECWzwQpL/dFazqBHQGUSd4COGiUhkDjoLnhMB5pY3mh3u6oU99Qm2wXM7yOaXQfN5J+
ZoGrQ80f5WoT8N0mBi7O14Qk4WRgFAEvW/0TPQ1uYd+EqnI3OBO6JmbJHS6ov2EHTHCzspyjjiPC
SRs7NNixfGOthSDlLkD/AqD4IG6q5tuYWOkGL57bPlrpDTgFr1NboWAGziQH9Nc+c6sO6GqwQhEN
/gnd4udfEZp2PI8hQKXn2pp6wFQVRPUiqzCeFAf4f302tCATnbMyPqKbHIcsSTM0TGkAOttTmrZP
M8kAldsr1Hi3x4j4oAxbB4ToRXZQm6WMg2zFL7ldb3VPlZNofh3WDC2/7JcgWq3iWbd63MJ9pT2p
vaF8NmXXbJ1U0V/MMGx2eb8Ufhob61WcGAW6IcIwdiPg6t8NUTvLWqaZjZ2vhoFDwTy1hpQQ2CnO
V0NNqDouWoKjp6++gjf5PH8PV9lAq0wKe46cnL3QKQuzziElIcc4fRxA1ZrJ2L6++kVogmsHE0o2
MpQGt691W1Th6kBGY7rlCpALpCDRGRuj3HLZk3w9NOeC+PjAKftQoxA065htVH5EzbVDgrV1GxlU
8tdUGsDgkKYjVNeQE+IfBQoolJ2VwmWhHGaWt2Pi9/RxrG5wVLLKp4UkDSmI48A8BaAcvECQMyfc
CmYzYy4dy9yzdYBK6PSuNH/0aCvJtBakRmQzy0ZrhB4BiUjCXiGsW5STmI6WMQ0UaeVhCRz7nkR+
ObyW9Cke3wfnPkGxDPdNF0ke2V+tEf4OlkLRaQm8HP7xM+X6YoK6GlFXDB4sjVG9Z7dWa0iWU6wd
uKDRC4SGNMztnVt9iq7ldmI5+iqcMGbz0S1oJj6ujhvNaEMKdHoYAWVTyyj/vloN1HMIdpI4aOXg
52Bso6ehVSDJa/XP6/A414coBdKemynParvTZMkdQW0AU5cYiWTcuTrrITxXc6iGusDgABLy/TOQ
y2biqZkfJkGfuTR9I7kXQap1Y9fby+dQkMM4k8udw1QHhO9kQ0+767cJnXfTIpugY59+7h2hGpJK
WEz0jHypqLb91Os5GHkYWlXd7ZtptzQFG5WqrPUvjPJUFBdvZVWERn+8yz076vEEsHa2mbtqkW8u
L5pMI87fRykgJtoYYkKgENXz3Zy9OUXlhcvPGDQvl2WJ/Anap1HYcOBQDD6+YZX2rpx63LQYi3Ue
nNRxHfO+DR8HFXkUWZFdF9mDBU/ioI8RRH28M9EaZWxawgI8jK70muvUj/qKnQuU5r4LXwAepRjX
Q/S+VF5h7wieqfVNTGt0TWzt8agaP1ulcYv6MV93peUnpQxwVrT0p9/H2avVdCQzIwQe4FJLVXcE
yjW9J91Hn0hCnF9lHN5s4U4BxYT0Hlwc53hIa3dabGIlWtxQZbLNF3SkMZYjt8/uG2vxY424WV8G
eQXPnn+vCbBvvbz5YZJDNr+UNrhxZk+17udIcncKo/DTT+PMfNBrghYrLEJTHEFdgcUPkEtvU584
T2mxsVJ/zHaV4udR4Zd/UcgBCAXEo0UcwML846xpkCVG6j73VnAeooLqhoY3yZqARO73VAiLU05i
nayrnRIYErhdtG9975r9lhYbEj9N5q4Ib3VZN+bXsIec6cSs7kRc0yxmlCwQZ5mpZ1uuQW5mABM4
smenyHqRgFTB8oroCt1V53KGRQG8XgVvS7IRoBL7dn2I8WwxtPdcBn4o8Bu4Ln+NTqGhH0WQc1HA
PkmLxICoJH20kBQrKEDaq9sIbKLEw/D9ZS8l2K8zadx+Take5QqriYL7em3AagqEqSQGAL/uFsZ3
EEKhv1biGAUByJlIbs9SYM2U5giReksCtR/8qbpWZYYh2LAzIZy7Wac0DVtWuY6mwm3yA+JgLKsL
SsCxkUQ6unDHcJ6Q8UdtBK0W5ztWlKmRGwtbw/wxmfcTAFRLAkAE34wCo3xKUsOLx59d+TOxrsJ1
R0nrT4blEnVjgzMv2ffRpg1zXxsCDJN7cz6AS3aDiCIz3Cq+nZw/vwRRBv/9udzSwD8OpZ7g91v0
BzrolNbaLW0+JsUO6M/L1iVAXkVG+UQWM7+T89naGEteWZQSNh+V6XfKa4L6kdO7WbxXl6BNNjW5
crRAr+56QBEvpdfoD475lhfxtpZdQSL3e/I1uso1NHdqHk6qiq9xsMxor4quzdEzM9Xtxj0Y9Nxw
ehvaeWuad2XhT/NflGhP+w/4Yj1Y1kg3s9A0bO5m5wlohUDVOsyx5AIUnq+TNgdOS2UNFadLIKbs
3pJ28qN6Vzal5BCL/MZp9obzGzUapYHPguwNsffj8o81PukEpecDAMgqe5OoW4khMQfLXeqY+cRj
EPVBG6E9F7mNzhrPk2birdSCljJ28+SZVkEeHmZjdWfnlSCl0iPEkaj5a0++yAVQBcoWAB7BlMG5
AdNCWdqwstD643Yvw3sRkA/ixz8rdKm5yR4QrtHP2K1e+2v7KMPjE+wjppIwSwNkDqCe8O0qWds3
IWDlf1V9bNsv+u04B5eXVbCLGLdjlMsg8HaA6XKuXV3Qem4S8K9bTeL19sZStzFxUTZzzcSHL0pl
LTiC+/pU4K+864k/sHRwBdZzCLMxUjdPa7S679fhKiWSPLho7U4U+/U4PZEzqoCoMAoH7wkl8myK
ZNLsdrIzIBPCRXO0HsyyhOf2YoxIOqFHnNdJxnEmuMcAKoK2KNayAkvg7pbMUtaCZLA/1DOvumrw
SJMe+ykJKjbVPaaSdRNcZWfiuLsBuGDgWlRhc7n+M2uABa5rbq4EjX2wsZayWXGZNM78WnNA41EJ
abrlt+k7Bk5co93NmW/q99nwednWBdc0MldIe6BJGK9ZPJXOjZ2audP0fZR5RxTlt+MGTKfb5dDu
QQW+dzzlOfGM2+gKI5s3ync06QT1Nr3y4XDcLoj8y9/y1XLOP4VbZlUNrXKgoOChXYPHxqE3Rres
JPf817MGISimIyGIwjrQac71NdcClaAZ+uooaRuD3yhgV6IPVNlfVuarE4Ecgt5PFL1QpubDn3SN
KrVOIEfTPjOwKoAPvHnVyxRMGPcFnbzYlFxwhB2sc6d8LpFbPryrUy0MIZHcfgdvzVsXPKb7ZDsE
Tz8cd31LHn4UXZB4nQdswroHWXhyVbv5oXqMNmtAAqT2trICy9dzev5JnCnn6lRpS8EWOwzacjc6
h67/BuJmKfu6oDR1Kgm8fefbih6deiqZGa+GRZDkDUMg7PZhdK2RNN0kDniJ6qKtfhqxFT3Emh1v
rcHJni7vuQB97vwrOONSFy2aJqAFgqWwxashiD0n6D9y1b1bfOCR+gmOzVHZyaB/hctsYLbFBg6u
+QVnPGydlhQqss99c91hUiHX7236bTb9ppV4QqFVn0hip+vkBinMVG1LlufOptp30KjQWKDSntGm
voun19G4N3pJdV94Xk8kcv7JNkJgdhBIBFlONQWrTlGOuA3rv6hEYe9+Vz34djFjjst5YfUIlXqJ
5Zla544jsENVtx0+Q+NBTZ5m5wbjNJdtRrx3v4stnOGGkZpGVsn00wBRB/xJ5c5ygtIJ1EnyIhO6
198K8kVwLWoBElNBkmIEZn49rXfa8nZZGfExPJHBXf6aotR0YOR1HUMRqoICyex+7UDnnqCx/3lM
XWXZjzJUF4FmlgazR6M9IJ6+zF6nMYlGO0sQ26dXVLvLzbfizyMOZA9PRHDONQHucDotyFFl5V2v
37Xjc1N563KrDxI3LkhZnkvifObcoBMJJUI8RN+yd8NrQVvhji+RN22iK3LjNpNnuPH7ATHPbXcg
qfv5qX7PJfmPX/233F2CZCkKgLgn0VjPF8YXQKsxpDgEWJpLBtfY2gf1vcnd7KXa5scSwJaH+XPu
NrrkZSE4DWdyOf/SDEhS0hFy7fAuVx/TxrNtz4BDT5fdn5vqmSjOsaB3zaa1hXW2889eebP+iSev
qoGAP1xrzYuWXkfhINFO4MvORHJGlCuGAUR6aId00qS9req2da5KWa2H/cqlveMMaFyybl1sKOZo
P5fxHWzqofPQxA95sgt1iU8RagRoRtaDx3Ko3ANUHaYuBpM86jxIFIyoyiWdF+VXZJDslvCEn8gx
zu+dbBp1kvWQE623uumH9dMoi1XYT/DLBoOHB0HSEi0JnD2UvR1Xeoh2+1BHN6f6SWSZZrEAAC8C
VxINUPyzktjIDtAVY/8gSAysTH9czUoCRSIUgU5IVplCYxffZJXFmjlBaealflb1g4XxtcunRrTf
rNXyXwGcf497TZ/XskDnYHGvopiuZ7c0f4h7/7IY0XafiuHMqk2bETcV9Ii7/Vq+0MZNQ4lFiTzN
qQi2lCeRTBx1UTxn0MSuXpTkm1MFtoIE3JK5uQykVbgrlon4jDBSOovTxs6MSetU1NfM5Mroa68r
Gsm2yCRwymQIVqqKVZXBW06QB6pl9JjCDTlRgf39ZLXavkYOz0EbgBI/J8YTWQCsPkl2RCgD005s
6hJJP740GIVr2WQzSvDVfKsovl1dkeLzsl0JwlcGBfSfCGbeJ2rkbdRlRg0R9XLT2+7g+Ab6uerr
RtkNdeOXVDYAKPLFwBjHeD8IKzGEwK0buhvAYkmQdYyXTWN1vl7hybX4inUF/9ygo/2yfkKjPhHH
6deDVg4IWBBnt1eTtkvoCyX+0u5qWUeleK9+68U5y2m0AY+2QtAwf7fSbYOWW0MS+At1QWGOzU6y
SjF3jdmNU2AQBgl5Uj9N9XMS740IrXiPaSqJuCSCKBeBN8M0FEUDx68uu7F4QtSa196IvixLMmAh
XLTfGlHudRiBiKrX0PDmWfGrklcuBqcDR4YUKvTQDvq6gRGFyRre4lR026fAfYGJE9fAOF9r++qA
UXZJhCj0OCdiOEvT+jTV4ghidPVeUd4axb9syaKXBAPEwBYzNgoE9udHtUqttAxZo0CzFkGjxEc7
zXyS6Dstno7qdDOXJXpJ9LJxS6eTdHsLSiLIEpjoUQeUPIrlfN9/WpKE2v0KV3SjHYstUr6+qrgo
3G7J7IYBOslmiUgBR+a5SOZJTlwTPMUAAECI1LflPnl4KvdR52qvjtf49SeyB9v4RrvXvhNP8VvF
VX5eXm6R1RCEPQwTmv3jVrsHNwBZSxy22b6tstw1092koOdrf1mM6ASgD4PFD8jM2jwEbNyPZO1s
nIBK2+rhP+Nyu1BZ/lnQYoWV/C2ER3wFsc0AFCIIGcDPWEW+bl+H9JtBt47paajnlg+ps+1yyeEW
HYhTqfzhXgiKtkxqVx6TvnLrPx8yhFoUBwFnGxCffH6i1ce1XmsciH5WrMEzaNptCabLGzDsZBbA
mgfVKSSnUHRfEnROArEUTeoYrj43ypmsGkokkBn2IFxzMV2djsAVVRow2vX21px03a+7OrlW+hC5
vaXQtn9hML+VNjjfjAJyl9lM6aZ6L+i+sb8Nw+ayCLGnOZHB7VwzjUB1XCFDs/Zxp7lTa6L55C7v
71akiLvQr5RA1YPLUkWXDiP2YRhreDzxfZV5rthkyCHUQCiVk6DBoQud3FXyF72UBFbCw80qhMjw
I8uvslN54lrUggyj4wwombWJv6ZlECl944KBHnGiKZvsFR7xE2HcxbBWZR7ODcZX1PpuMfx+es5s
yY4J185hHODoZ2S4i+f6KFFM8zKfsGFNCdQexaX2Ox7W6MHDBGZsSmIq4Rn4Lc3hTLCxmh49MFBo
SYzH2P62tm+Rs94XpXpUSxuxAqYEDFmT4VejtDEnyWayEf+gMZ73lIkaY2KlqlsAY+QzJo56ZAwW
5cpOkn+yGIj6NEb+VVXLANPNkd/Qqf28bKBf9hEfgB8AjxwawDGtyRlNtcx6nff4AK35H2fftSs3
znT7RAKUSd1SUsed8/YN4e2gnLOe/iz5xzfTzdZpwmMM5sIz6BLJYrHiWsiC4n8Goto0fHGl6f3r
ki585D+S0KAHqwZnT+zRWyC44tasatcx+Xue9r3rVHHptwZgby1wWQDAndUWmSS27UKLBLHCgxsD
OY4bGsRWQAQ3ez8inolLGOacBbKm7YvHQZAlaGxe1yC+UbCZUUNYmuNAS8kdXz+ufzbxAo+gBv5d
DDluRO9soGsNw7FOvq4f1IUdOV+FWHqneGBm3mLHAvAtwwmJQh2JkuC+rXqJ739x5xZJS1ESkBFI
LolNeYWO5rXOxGoSEDiQbgS2HqZJnbfZmNwmSh6yumRTU0myJzKpgulS7Si0uNlAI+LDkKpead+A
QoZNGppVwUFebsI2+1tTJix0UdJT0xwORAVqYe2aPV7SQmOR1j0neeWploJeKdmY8+oJnuyroPNR
V/fgm4C41JqYwfd2/1g1k2vI5mZX5SCIXyi+lqS5sCzAPOfaNHXo6HWKY8iJa/WZr8BS2rksubJ6
jU9ECUsCCbLTW30LO9WA7vO7Pe6iZAQEWu7WtgyaaV0WQCsAi4tuGxEpo9PpUGY5LoBldJRNxXcS
podK10MPEDi72pRyCy2ux1lOclGPBSXj/wQawttjEaXLexV2AwxAe7U0D3bUHJtA3efdRxtW90hl
MkC+3VSZimuS7q/f91WbsuD4UUKB3CIa5mpMC55WOMVUKb24Mhifv7jFJXZ4VVdOpAgHWGR60bUx
pKhh5Cldv1fDeNMlBUul6dHVVxV0u8DnJfBsLmBHaFMOdZBBltL6ep96iQ6089TTA68EjDfFlB/I
600ZHe3qPloWXC9MQ+A4Beuvd3aVpcMAuzLxzWijRwpFac9WWkkyftV+/StHDHymELNamdLX6Id1
4FN+a3J/yDvWgyEZhIFW/QNzeP/l7T4RKfjOI0XTqmJAZIoDc0IP73WfuU31LdZyptoSA72owsV1
OJGmn1vLmZYgRqTYSHNgOn8OlCfbuQ3hlcGllaFhyDZTCH0GO7fNXIUsu6/8WfEAHdPOcEbe8t6t
Rs1LpMk7mcTFiTh5C5JSWVDGIVEDzHZr9V7sBP4AiKkANxtYga9pNN6DP+fn9Vu+6pucbOqivSdi
McMY9bSA2GVcB32YXmjKXOjLhtfFjsGVNHVgWmF0RthMPQfXAokmeCfKTdi/1dVH2xzREqPpuxh5
sHyXmZt5RgQUP1I1ZMCfGq0j6fZG6dZB5F5f8Op1PPkYYZ/rKGv6KcWCe/spw5AZkqMA3JEIWd3V
EyHCrqYGwKuHCitOkoNRj341yWokq3YTBJYLshziIDFdTnBUadvPsGXYQg2d1CZnas4oOjL+w36d
CFo+5ERBEtPgZYwJITR3tqzoYzcw3jRbYrsuD8VU8Wdp5qMLLpBgSOpU01Pg88OQAGNE6aNt0Zmb
ArPY19dyeSznYgQLopAoMBIDZ091vQfon8r9KWplwwqXR3MuRVB3Bbyjbd9iMXTWvSx+q9OIVfxr
sCSj2utygKEFHjd4CeKgLh1LK05t+D5ma281au5qh5TMGNrtYOsyoJJL84RFYe5tGQdFZlnEMtRp
MpcAigObINQgnJ4NjJYQL0RzsRX7iD1wayWKt3pYJxKFw8pCw06CVMV7Zs93pMGkkhM8XteHVbVb
wFH/D/HGEXS7JyMI1iYsSjHSrzwfzPfEJHzLE+evRy9AlIirihwrQDAwTiu4xGkJfA1tMoFJnBQH
Pdz1rXFnNjqrPoGCdH1Rl21oiyyMXwL9HZxnFz3SXVPoCc1suI2Tq31s1OeR6Y+FWx4BbZ2gDW34
CNzuS5PNjf9JQZ6/z+dyhQPTEJrRybZql7AXekhv5ofGn+/7zaPmpvi7juXbDn9NMEvPXix/dPv3
Zqv41LP82m938Zvmop3Mc9zipvBaf3g3fl7fGX35gmtfKNxMDFPWHabN8IX34TZ8Kd8BNeBSz/Hx
BcfSH4A1NR+A0PGUs0O4NVhvSQzQpQtzvkWLzp8Y01mtmq4b8QEY+Kvrd81+QUrazB4mAy+FRLlX
3N1zYcIjFKl6UCgzhOmYozFvDQuZv4ipQOSvN7x8rlHJKCUm6TJEOhcpXKhp6OM8iqB6CxSe0QF4
lKDXoWA93xHZC7i2lyhaqJgGw/1Fdfp8LwOV8r5QCK5UwUbFwMADZ1NfuXPQe119lFFSXBYWcK1O
5QnqnUfEBEUn5OXJawtsUfUuK78h+nOd4laZ0Ja4TC41jnddZ9fsLnKBoGFB5IDBWcFwjOWohEmK
Ah68Px7vlchhaeBrocMSgJyrr1QGI7tmEzG5ja5wzPZjLmH5oBMVdSIQ208VBLbJZqi/keJt5JJ7
eFlgw1aeyBDTVZWll3pbK3i56vp5zmev6773SfTNzFCxnLQHrTSPpZV6Kh1A5RQAPuMd7CqSu3g5
pS58haBAcRqF+AysdBhKt7S+Kp4/ZmOx0UDvFelv8xAglLlRlGhb9x2QzlJJ0W/tspzugqBQSaFZ
mZNjF2yQ3lQl5j7M91m7seIHMj78vRadihIMX5H3ZUUaLFVFtrMuMTxJPKP7aTSYbnGTZkf6/2J8
TiUKlq6wjJg0MyQm00tcbcfMDYqMAQLQa/vXhgQ+5m1r9e8zreeKJZi8EVTE5rxIHclrYQKyWuZz
rV3H02UJBo5mmtU0JQQ0+QwMFnBkKwNqYnkEZpfCNwz+lis5m3Pr6foBrhm7U7mCGVAaXpaYi4UZ
MHpmjc9m0jLSErcMf8Vo8//7rMyyj8iRLJObKFMJ+jK3KEanAHtyg+z30PZIxqDO7mXa6/VVrdua
f8UISqJXvNfIcgPaOd7xZro1WxPFNtkw6pqjfLoaQSusqA3UxoAYtXnKATQzE2OTly4BHv719fx/
TMq/CxLUw6j4FAcKJNVhiaHV1reid3v2dLI1wB1tbZYQ3sKsuYcORCaRvZgr0blZWPZQXv8DYiKY
Mzo2WjGbQeMOqTX8yhJz3C7Esfu8JLQDdzDvn5TSbN7n3qy8vu6Kg2mVg1/HmbK5/imrhk3TUeRH
Rz3qV4synzwhRmp3EanDxs160wvjlxLcq4gSTNMnkaRU8KcWcLHqE1nCc8VHq4+SBqsmdedFwwyZ
EDbHrxXYXGrnMzMmD8s8tlayrXT7k5QhUwHB3o/Djdr/Vmi2gfrvU/WHo4XownfQ46Fs44g/VTWG
yprCTR1ZH4Rsf4TbpYRlAk4GfLOi/hrz/VBvSuVYIImrymIBmSThgjmOacRhBknUCdyC+Hn5Uqgf
QRX6BWirr5/6qmk8OQnhlgVIYJldiVPP001bg9rXBcefm9sly6zIVbp3LXq7LnHVwwWw3j+KJlw3
eC8KmW1cN4tsY2uvdL5qAisWUGkYae8enQn5JVkP7LrzciJUMMVOxaOuJdhTo3zEtANTrWPavKez
5jdasMnrlnVLyvBxoqx2DskkuVyXzfmL27JM+qA4DPoncfq2QtcHaVp0WlvaDR48d7DRoR/u5vgO
17ysv1F0DvXjkza69vAyOAdbfSdSIBd9XbP+/Qph681k6spBx1eQ+3v7E9w629qL9+AdUJnptvDe
2OCp+8L9UbKQ/Ua5UN0knrJJfcebP6+rwerbeLIhwoFo1dzXsDiNi86YhOnDNyQxImbkk9ep1d4y
G2/spI0Oq7Hk6TEIRi4FVCDaRSAVEJYs34Qh+/XNuYsY/xkijAQ3BzagZTYDlgBIlvbK7u+B2gRF
EExfpGdJkYb4gqRm4AUEdpVXlKPkWbmcKzyXIjZAFEiAx6kFKeq2yfxup28jZu+/ai/7spjxc3ID
v3znCqNetM8Pvd8y4JV+Gk8/NDfaFHuAnniJJ7+EkkMX81Fd0xq0Xz6r7BLSANMNZGFw1ZsdRxu8
24aKDcyOWTfu0TCYDy4BsNeh6SKw7QHyovtlarFpArB7cr5A2Rwf+0ZzbtU2oy0LcsecHueRt59F
n1Q36NnkaBMmVvMEgIFuM4UxWF/0IXG8AlhsfhuNSsfasnSAURFWPPCBzFcBYctqdxnpAaRDKuRm
K0V7HNXOfkYOIkLKlhBzx8OSvmfNwA9JHUwBAwJ+5+FiIe9tDPMdGpLTbayM6FfLm8JvOACqUWPi
txnYtDykmIEDndXta1pMw4HbTgj8uapIGXrFhlunbPKHAlx53x0kXW+zbi4xfogOddDThRmKQ21J
qvcGDCl+WjnWJgcwPBsjBfg3ZWN8RkA9fCig4JnnjEGJavSce3ObhS8KMNoY2OfoQ5v2E9jAzbpr
mD3P2q4tqQX8hnayf6jYwGNYBTnwFEmnYoDJKVWDVU447gANzveWkpIBxrpqD53j1G907qcXi9Lq
gY5jeN+oQXIAMo+2rwAv4qdDr/6OKh3sBEWtfvat7uz7PMQvclpnm3Ii1YSBLK3d1yhJHYLEVB9V
PgCLETUq+tqrfXsbVpNdelWl5j/5TJQND+2OL8xIxk6jWQkE8iCtzUMHpGub6WHr5BsktMyO1Zxb
GUpOSTcyFIX0idFY156msQkeTa4DybEoU37XOLb+gHAdaAF2RbNvpA54w4o4AKlyQ2oF6NgVcXaq
mZsPKk/aQ5gZyq2DBrvWLVUa+7XNp992Y5tugT6tdnvdTP5Jol+6Sv+YbEeIN80Z+cJExZXRb6Mn
eITfYu8hOXDvB1het/p9sY+89+FI9tMmZIosO3jZ4SrYEcHpycKmcPrFXtLtV4fU2i58Bobm/Jgz
/XP2qR8/AnmF3JB7foem0JDJqDhX3RMHkys2JmPQSynIn1JcazNIsPq2MFk7Vbe2OVOfd8P3LKY/
krq7ITkOzSqm/fWNX80cIXmDEZCF/R19f+f+cFQZJCvHrHFTrdlwowG9EnW+J2Flbmqjx/tgK3A9
FSRn1RT4AoqGdFJR5JJ0w/IiXxz/yVcILzZp64KqqH65qEzdcWXcmsp+zrZVPHjX17vqGpwIEt7j
HsiOCkpsjdtVHZK+XdKzMuY3lqp8dhFlaGSVvFGrfiDw+9EubgIL5QJWUUkTxxrNuHHb4Wjg3Zmo
V5NnDba5DRDgeP14GxP/71cJ/tCF1BrOIALl80M120nv0gky1forJ3jtrXe7thjt3i1ZP836+pCP
wygmAJ6pGI6j41Ftmxo7aqsvQIo0xiMmePHqeBQta8TcRJgt1zTJAhetFPXFQgiHtlGAHVpiyaJ3
oqDs27yBMcqBQh8fwzbySwTp1/dxVQwaUzHm8YeuR7iXQTdlVc/hThfzrk4cZiu3evv7uowlzLlY
yokMIQxCBAzwHB0yAlJWG61u+32VBFyyYWsXDDiD/6xkWelJ2MunyegqDVL6AQxtScUG4NgNugf8
akmota4QgCxGdw7IYC7w0CI7L2NFgShrqP15gLONN4RWs1s1xd6qWhvIGRkLMf1hlobsuq2dGOYj
wIcAimFM6AjrRIwcgCyhbVwH7RDgaosAjYMR7N31M1uz1wsq8/+WKJirWXOSrhoQTiYKxuYmz5iS
D3RSv8ZK+k3juOQp0CpbWZ1ufWdNINqhqWypoAlOtZUgZgAPHfzKegdI6kTb9s7G1N1Zd+15ZJXG
SJZJ7NfahqIFwwFuxTK78CfWOlEcE0h6IHnBUh3jyYK+ZBOzDckjtCoDbWuA/EdDMUrt58oJiK3Z
KUqsK7WDY6Vv9b7cleWv62e2+tJZJ1KEixa3tE7bAVIiTCNqE1CgiuSp4uN9Y1JX43XvZnXtmf3g
oc3+xalz2eDQ2ttz+gGCbvISoydFBi+jTaYPe0QSbo5+KEa5Uzu0EWMw4/qCV6/8yXoFJbUyrcf8
ANabh9u2f4vG9zZ662XjzysNNEhfgvwSY4TASgfq7Pnh8SzMtKKD7zJ3yc9ZpT9Bj+xbJGFGE9z0
5g+gnLIIhOmsM6KDqWeMZknE8qoZgPoYxkB1/VlS7TaKQL3QyvyKtUjs5OOo0KWYY0IkCji2fJhZ
FR1nuu0K17EaN1Zjr5aRC6/rMSCQwC2CEX1xJkUHOScPlq3I6cTKXMM4VLE381zSkLJqfQDc8z8x
giKPJlD+qQkxcf/elvfdHHuTuaEpBec4SFSRO27866okW5iguVOr8SrsIVHNZrelQcooWo+LdpRN
C8sECTobhHZpas2yg+Q1se7GYIB7JptDXN0/tFguTf3oABbHN0EtUkZaA2eTo/mlSd6H+C6YYq/h
30ElhgeKNQjFrm/g6l0EXBsF4pKBrLPgkKVl19kY3oftsTa0otuh2ZrO7dTJABZW9w89sSBHQGMu
Hqjzy5jA8ZuLBHIs9E7P5j5E5q9TEv/6alYN2YkU4ZQyurDcz9jAyipvchAEbYJW+SQtnZmud49F
ENsSiZfU9ojQTt91QeQIyovBLnpEaMqPFvQFQIhDCY3yylU0FJ0MBp8ahC1q7Ovht6AamVUQSYvn
2hmefoIQOoxGmKZxiE8gVeapobVJzKfJHB/q7vH69l4cIqgbQbOBcVx0WIOdRbCoc+nYiQouWDQP
NN6gP3ZkW+qVZEcvixOQAm5UTM6pKqiQRHwMuwOucWZgqpP23uSbt6Gn7w0vP06b1KPejNaT0Btd
VuRg+/Hyrff94FJfsqUraI3nHyGYsoiUVm2qEyaYtnHnjhvtyzlyr7mN9sXeuaWs+pn8utFZcl96
9On6Li8/feZ3C+tfTuHEsdFmGtZJjfVbNhokkKwxZKgBf7bwmghBaY2qpj3VsDoM0yEYMr99A7fc
5w/rQO/nHdJSj+1N9C17LF7au/kLTLiB6Wo+/359nReXVVinoLZkBpiEauAj6gzTIw+xutGMXZbd
FJNsxP/ykgqihLQzGuJyeJAQhUmizwojFSMrv7LXm/5N+U135lObAMrt+upWTxFBLqGgU0RNRTjF
JB/ziU4qUAw0MPZ1DorOP65LuKwmLKs6ESGeYhSpuTJDRIFWpfuKRdm29TDZd/8SE/ZDZeFv++W9
Zorj1j5SFh6a6GnIuk30Zd91x1hGCX9hhvA5iLXRWKmjsRL9ted6i+ZugrDJwHimdtCHQ276E/1d
IAf418vGXAUCRvwbNVvU2s/lWCkakCPVgfLGUbFxOgRRee/UMyO5ZQcecUJ6G6lZeIdaAziU6yKr
7oYhBaLyDEcvzfSs2PJaAztiVXWgj7B5+qwrtLrR43GcmI7huh3Gva3oWzMMDWdxESvg942iSUf1
KrKeU0eJ0XTb6PY+bhp4kUqqKTIY/gtfYOFQX4ipgVELMgjRCvIJoXZdY5UAu1f9aci5azaNsh8w
TMaUChw4uj6YW2vqwP7VV1QSLF+aeogHT6GpgQEDMCXC5QTa4hAlZZChp0evNi1Jgg86obU85/Xf
c/ZC1MKJDcBBsrBRn5/n6MRanKPg6qZdPzGi5dE+LG3UAVFtlujO2qoWvuaFu9fQQS5+LiouDaUY
0iYDtEjZHAtql486wq8vWhqAdZXoqY4fOzey4JpCcA1EBIwawQicCxujFkhPZYVnys1fnPtiN3qW
5nUpg28Xs+Sm9fkmuQm2Sytn6sMQvefonrz+ESsLPvsGwfBpSdcOwYBv6OMby3oLyWeS/4dNPZMh
bOqUqEFXUMiY83ve3dfhJo6ery/j0piebaU401WPc9MqM0SY87TRtHQ3hY339yLAHI65gAU6A8j8
56dFBjOvTA4RSkw2kU0ehjyRrOKyCG7CnzmRIRhsTNyleatARuWnoR8/ZK/0Rt3r6Ew8ONuQobl4
lh3O2s6dihSUsIlIiJwURKZzzRzg1veS5tU/E22imp9KEFQsQHamUBYJ9Q15DgHFj1K29WR6Nss2
g9d4vUvvySF3VUkTy2V8L+ymoHeohEXOGCJWpo/pQ+9pcBg/raP+ELl0T/wU4p037a2/5a6MRfUi
eF8kY37ABm8gXiCxNGFjdrKNKki2C+QG8pf4o0BawRo9eway59d1xVx5CECDAdxmMKcvqQxBMWFe
nLSr2xz4H/dTD4TIMfBQGRxtj/LtxO0tmv2vS1wzGlggkBaArkNBE3p+Fbo4LJyyQGEph+unjocs
/t41EhmXzgIknMhY9PbEya2NWnGAEIDrhjra7755VwOQtcku3JJFEXSTqJinBcYrCJT1PxfyREpj
tRTTVZhr5a/qoXy2F7XQNxVl8Ov/GuXVORMlLCgcdD7WCopzmXVU7JhlIcI+dHg4TLOPQMeoZkmy
ZWUHcbVAtmlhnOmyfJNavWM3PXhuy/K+MkCMBRz0ftqapfL3R6Vi9hP5AYI8vS5i8AW6XZE8wYii
yTFBHoEQaI5A+DP4jVk9Xde8FWt1KupPnvnkvHhpFurcQtRkV2xs8nuU9T+vi1hRbmiEDlgxexmw
E2NY0AvCpyshYugDL+PGQwKkzDCRUXGu2Xr0QBiorS21Y6zqXMG7yFGGIJ0ydx423fwUpUclfgt0
dNZ4NAKka3Wc0fIR35XpQ5W+XF/jZdEaziNoW3UVdQDLgDN+Lhy8iCQJuZm5+uOAqigbb+jeT7bJ
Fj0fE5s2zqOCOHZg4Ft8VbYyMPa1U0RWZCECWJDmxdBHVRSC9kIrczUgy2cdrkS0ub7AtUNEQc/S
dMewgU0n2ESrswpuI7QA/+wbJp5n/VHqKq7EjNhD5OAQ1WBSEGha53toRv1kZ5qN2NQ6JoPnoF2p
Z+NjdDs/timrlM13fVftrq9LX7vUgLrEuDXFxLVhCELn0ipaq8LCQBLBugPwyFuwG0QYA8JRZey+
9/Stc1fujDu+qyfAzWdu4hKLLe1Sso9Ze2DV049ZHNyT25jMgIxIG3yM1THNYXHP0PjhJax9iDcI
J9UP8hS5AQKkyL37KdmI5bcFy30mW3yDaB5pSQ7Z/Ufyezp4WuBXzHzoPn/Qn/N23KFWsRtubMLi
R2BcozPIlWVG/6jptU9Y1Pxk+V0FStd6OYvCd56Nj55VrnFrbaF07ugrt4/6Yymp6l7W0dDqAJOE
OBqqbWBIRxCJx34I6qUK1G6n0J385hZ5r/um8ZOHUSJs5Q4tUTpq8UuDBXBDzmVNQVLUc13CECY7
NVPYPO8iXQaKvGIKll5mdMzasIaAhTsXQq2iilBEgQohLd8lvmHKhsPWjgl8xBi6wUVFellkoeQ8
D5u8IJigv2u24TvG3PmN3jH1+SH5CH0QDiIh0bDr6rl2Nc6ELvf4RDd0JcxymkHo4DbbYKcxCv93
13xiOO5W3+n3VszqTXibHTVYP4mnsZKbxPAWbDvSAkBHgP93Lpw481jyjGZu6/FtdRvv6SEA7s+X
/gC38DF/izxrH30m79FzvG0lz+eKgbLBnYMCug2oJfxzLjurtNoIeQjfML/l4V1U3RLn96BL7OCK
2qDkClA9WF4kecTJZuCS522SJwidgSptftgy4LkV3UeeAZwWSM6h8CGmHPKma6cE9S/0QaLhIPH0
/B7E6td1ZDkFwXwgPljgwwhcaLyF5zulp9y0h34J9rStlr0MdFuQd9Peq9YTByWlYtcypVz1dvFg
oboCng7gBpxLjLJ+UuwezFcthpn9gCnfnd4DCwnLpRHQ2q0D8cm/soQLoMwJeENryMpBBXKX3dKf
4cb2uo2+0e/dkIW36pcqizRXtOJMpuBSgTVv0gcNMgs/fFG3BZ7I0AMXMsxyeNeyA7CVrx+hdJVC
bKuo2tjHHdi1CB7gH+pbErgtm/YAPMf4K3/GiO6h2/89MwUiiZOtFRRnaHTAEk/LMp3nWTmaJZrV
XaPNWD5JGzcW+yso6aksMbFSZL1ltyNkIQxrfBULc4lrPudHdDmSx+Y58K7v6MrFA7Ed2jUwzW0j
bhH8G2r2OayaCmPZoQyI5yY2X6pRdm4XUtDWhgsHHnYdPj5s1flFACmOOiNIAXgfuHM1AIECWIXI
+HplQgTdqErNafkIIRZvWcsL9M7/B4RMrATUo6iaIhW8ZISFlWjDaI8jMNxjHcpueAOaiq+fyIVB
/yMBMlQkmdHoKUho0Tcd9Tpgw8fK8QCiRZ0nLXVc9eu6mJXdggcAAiFw+4CHzFz++8mDyYu6RBwJ
7NsGZewUZdBheg/+OiywVCwA3XcAmgKRsrhbSlOEVr3ADuah8QgAR8/KgZkaSOzQ2lJOpejnSwEM
Cu8ADgQpRrK3VXWrRd29QZrt3++YiUbypX/RRBpeMAP9iKS8jflZt0+tm3Y0bgnpmZ51/0EMuEjx
YgAzGvj3gphpVnR0YIIOr6kNdGmhhmwwJZFc++UunJkZHAxAxPEKAnBDw4t7vmV6UeXI6NsLuaq1
GRxwjs3TFuTMXpPGT6MyeEv79/XtW777mkjBBsS0rMjYghEMFKhuofpR+T3grZeMyNilG7PeWpHE
L1t+UZAI24bIzTHQ+HnRsEzmwi6tFhVVStHWkyA0GUrfSsqtPdOnnmcSH+mybQxZasRImK7XAZOF
7Nb5pobc6HiXAdJz4NW2S/0StJfOtogxsvaaJG+a9hiGH04gqYyvrRKo/CbGqZD4RGPYuVR4VUOU
1Ui2GvUhCIE7j66U6NiMDmBuJBneFdOE6h78bPCh2xqConNRep6kIJKFKDjB+8zgN12adMic/O6c
9vG6tqyJ0uEQqhSd5gYep3NRZl40g9VDWyy7B4mnVna3NJzam7KpgGEdTP/BUqFNCrTyYLZYuKwF
eYMOZmmu40LUuu2DspFRgnKkLBGzdlYAyoWXi2SMdRHiOU4yQXtQQyy0hHgJCQib0/wx0tAFWoAl
bsrzj+v7uC7RWNa2vO6iY12Ruk/ramH4661f6TRudZAFzEGNASKabBpbBlwtk7e4jCfPSjM2bUFC
yCuz6LcatpgwHw8LK2QDsnK7lvlLK6YftC3/Lk94xSbEmRXa5rG8fMD46QswfzZF5F/fw1UhiH4c
C2iJCLGEmDkvJocWyxrGRN9XxmPbW76tyQZPVzX+RIqwcwuiXxIvvTxjqG/Umn90IEIz5h9BVEs6
IdbWg2IrjCLeF4ra6/kZGfMUx3M8wRL3T+nguBj1ZqHM+K68MMhOo88Cf1AxF59+MzbBrqosDqWq
eaH6rkbvHFXWnDePVQQYbIm9WBWH/newudoWUDSENU1jiK5kgG24zVweSHKTGj/rofLtX+UQ7Hvj
+bpGLGchviwGRttQJf+DZC7Y3FodOrXp4XEkjvNDSalv5JEkG7SmDnDPDJR84KaBufP8kHCJQDHS
wNYijbNXu9zrhukbahoMTeuSd3JNH+A/EZSWlpK/WNCKtAoxHCBc3ZjsHMMAJsyu0VPJ83+ZvsXr
eCpFeDxsM8pyp8KC2tTMfgLRxz7w0agfCr2fXjVlJhgps8stulZSJOdJc4xL1MpZXsfOve4M/bOd
+frQ7//+JLHFDnI3oNN0xBC9S8s5T0MTCT6HPxhR+TBWr9clrB6kARILGBDEWCIrgR5YuTPVi4So
SqJDr2ZavB0NrQpZXFr8exv2skzpmkgk3kz4PEjzQYXOdYe3QPBoLBjhKM0+BvV9TozHEvV0F2WW
zfXVXWZIhWMVLp4TTRYmEKE8SrXj6QBGSt+e3cACAGLsFZXhmuG2kb2ja7cdXU14qm1UjAC3fb5A
TQlqMlvobCrrdh9hymCOuhuejrsJpozX3SEx67/3mJdGqn9ECnvaF/bE8wAiQT3PWtNmI/3Rci/F
/A26LvPoP9gzxJfLcAqCTJRVzlfYT1NvBgrsWZuD/ZSoH7laHooSNVmi37YTQGYz2SjYmtYsE4WA
3kClGbzU5yLDah6t2IHLRVCAM2d1M2X50SxQZ6GWJBW36irjvi32EwIvsTRJnFhFBw3lKN0YycBM
PK8k2MTJj5Ewxbir+DPRNyaRWKFVUweNgc6Y6DYSW9VCtMvOwIJcMtCEaXn2UAMfigPh6/qtWPOC
kF3/nxgRGaqhU6B3i36qdeAH7ZuCokVVbMJpZlJe57Vjs3Q4rQt1KuaZBE0JLEWL9XTxKUcODB9O
fzrVQAAOPIZscpLt9ZWt3vdT2yJoSeD0FA1bOC27M+6i+qmgBIQFxbBNrWCjz+nnOFsfdXYf26Hk
RVw7O3RAoCIBxxlJMsENI1Wf8yCGziQVEHpLy/zttNkBlWUZGvfa646eNJhqgi4xTWSTjlojL+YR
1Onoa/wsMOvNjIlI7ObqqWHEB0EUnlxs6Plli7sxA9UvZORkwtgbMOjjGE+9zjIZ3vDqiSHWR4oH
ZsTGss5F0UKZ5gHD8q7dtlQ7tI4RpLdwNgGyYJqDY2/DPm4oswc9uTNbK3zSQ7070q4OJXmayzUj
nINlwZcsI6CiS2MZgzWU8AJcVDL8wWYTL7ygBSaTbNL08vpBEDDgUZFe4ixRkNEPVmc4yPTz5ia3
v43AY0vzHUJVdJRJbvqlUp6LWtZ8Eu9g8q40RhOitKlmjeM7BdwomQshEyK8sb1lNRXmalC54n7Q
fDlKzxJL4gityViosPCeQidhl88XEtG+VjFEk7tJWXt22gP0Id0YiixJsiIGrdd40YDvhKssFmEm
De5CqSHfnDeAdFDNLeGwH0EZ/LVPi7jjXzlEKIsZCvz5AWxQro0xxLBUNo0y+tz6a2ofoNf8GS7G
Y4JnkwrWUHFQ4WkqG7s2AZ1cpQXFqFqRs7bjkjTPyjUGFxocVeTtkOlBW/f5AQVVjTucOgD1W7CI
qE+Jm8S3tIg8Wn+zy3BDNaBGynrILz2tpdyHSA6rxOgHFaQCqj+MeQSpNE1fyrp+00u80ip6VNS8
YZaSuFng+NffmBU7AZBwuHZYpY0spPCi9UYQp90cFS4n6qY3vtJp2M7wtSZr2FyXtPzSeRwHRfxX
kqglPCqCZhwhqaWvFgVkK/oIuOXP4zdLh2viV7I652VzJkWWGNEwwQA8Kqq2YC8KcFEljoIOQeDQ
PFF38PujdrT3OQOMyk3vdp7qqQCv0J+uL/Ti2v0Ru/TDoQCKvK+gp0PA+2wwANwbVfQ9QupTK2wk
1GR9mJdNVoIc/VxJNQt9x3UKOWEWvTbVa9Q5e3tKvQYgvsb0Ps7KVu+75yZCOXRoMPmM3tApfb2+
2ItTFT5CMGUmybRoUA3gaU3GfcdDNzIbP07NG8UODogEfWswvQLir4uV7bGQwOkTHegNFcQmSNwD
2IeVgG7IbImdli1u+YqTB8eIijboHUipkfTCMsZXI9oYxsfEv6fJkY8ywJGLyyhspqCwamEnVUgW
eaYfcs8O3dx5/3+kXdeO3Li2/SIBpLJeFSpXdY4vgrttK1OJil9/lwbnHlexdEvwXBj2ANNAb21y
k9xxLTIs2OesFDh3ME3EqwhCLrVCCE6ygQPCmikH0q+1wO2ao0Lfb+/Qdfl4UuZMjLBFw2gaNJvE
qMfxHSVk5SsmtnSKdvxN3/KHiWzYpr+Wprmvo51JLPphkMw2JpAN4RKNAqOe7licvvy1go8X7arf
hu4a8l2b20bq9u0PzOPe1nX6nRdXmyBzutjP7CTgtWIMBWTSfpXEv3u0jKHCZ8UnDmKl26Ku3giI
wsQqgC9QhoCDJ6iXh9zIqhqHXjOPFTs24bFS73jxqowPQE68LWvOUM5lCWo1sjQODfCgHDVFU4Pu
Fb6rgo5W6haO2ZJO0zE8W76IqlGuh9NFhkJO3mO+MP8Z6fIKgEbg/1EQ/SxRdy9opgkeC3B6m7IK
plUs7vLgl9G+RKDotMjCAs7ZBZ48uMUoxiPIETarYinpJANw2tPgvZme9G43amgk5Hu5WN/eq7kL
8VyUsFe9mvZ5MyGpJ/HWz38QY6sFv/5/IoRtYnmhAvULIjoABcrRvVR8L3cvzO7MnyUTvQSrVpPM
p5PNRRhPiwmrXFproLnyTf0OeUPi3FZq1vbg+cDjAsPPlY+sA38MVSjAj6s98JvjOHBGvXerbtiT
lIEyTHmDp7Ygc1ZHjDPIcEymPg3BQbBUTEVWHRCBs7xyk+kh4c4Quqn6dFu3eTno9VYQAspXRfQg
p9XUoAWePNZt08SJB6AsSIFTLPV7z72TuM0JGATANgoEV+EAdwBSqkcsYtn+qIs9Ah5bydd94rWV
qzCP9gvGPnuuzuRNip9dGFnBgk7uIU8eN3lnKzJC2w+DHtkSOP11t+F03cI2gOswoa2IvL6VHHW4
2bGEQMc7IWCjb8mm2ETHape+UNTZ7GAb3Pue/8tqNsnXEiru7GN2Ll441Uod1sSaxLer/IThuRJF
nS80068jt96E+V/b5dSwjlo6EhgKSqbCNsqZRFMeAZoEZLu14XX86I/usARle22VkILEJ9JoWFYQ
hQmbpyaaPIxApirjTa8d9OCl6l3Jer1t+9dT3vBu0NeDGBtVKnQECrfV0NGxz1qldoYdiAc9Gf/W
a7pXTvLOWnEAJ65rBQijMXhNdwZw7NTa2UduuRAaX1sqvgL5Qgx3oqOZiCUPAPTHGW3wu9PKDUdX
onYGVsD8HqCrt/W9vv8vBQlHojODUNY0qNsr34FkZ61r1F+3RfzzsZduzqWMSdmzY4fmAJNLCZQh
GJEvHX1rrpQ10qDrCP3ozSpYh06BQQtmw0dwY0/bkrUJCIOl+GrGs0R9B4E5BkuQPAHi+OV3qMPo
d6RHn0nwWn3rHkV74p2+RsvnL8AVb+I37Uh3w1IWXcEvFZU/FyocxUiz+kiehPLvAe32aCbYVAe0
02zrlfRZnYbN7cWe289zcYL5UjMhodRCXDwcavpbb78x535bxNI6il5QU2C6uR4h47XYmkfDzh4k
mxJ0kL9Zu+iJH+nx4bbEBaXEqZLeahIuTwLlYQvwZYWspSXP7vopurANTb60jSHLDd9PIcJ4Ut7g
PrqFHT2ztbFgDv9UFW6Yg1hp7DGpFTfDtD/bCgMYB+C20RVaq55xFrwcgJjN5sX0mB2sQVIWrZYm
1OVrv+VSTyG6CvQAxKOTOXae74QH9cRX8UfmIbra94/thuMMGjiLZBttT7/7e/lOdkcv+vJhqM3C
s7G4FsK7kRMWKz7HtwSvjae44SFeoTGarSwvOcRf9XvxCnj001N47Jx4vRR7zWR5LldCuPksbdC0
ZNqJYad7/tpMbWs/eBRjCRNGCWA6P6QHc7NEsjKtr7j/qFhMrwsS7FdQh2A0HwinJniBIrJOebav
gvxvazB4wc5FCDdOoMSkHweI6KQWwGvBJsJpKRu2kOyce6LwOBFVRZst8rjTxXd2qxtKynk+cZrk
nQaE0Qz5lMzoj+gmfew6bq6YJi88JHNnFK2QAAdBGzRKFMLdpg6+CR6HKd6jIahpTiPqIm3rheN2
6oTklZ0tERvN+RxnEsVOb7/UyNC0U3SUvwZ56fVl9IkK12HU23DhNMwdTKQ9AN6DBLJ19TjJDeY3
/CmgoJq+TwL+qE/AalKpP/ed/9iQ1kV1++X2vTp7Bs6FCqZSk7KsMgI/0QjG+7boXD0zv02AjlnG
5wCqwgTdxkOFo5EP0oOe1yfUydbEeCGp71pqu2OasSqS4PH2Z81Y1tSMDG9ywrG9Cn9zLajMMQbM
myU9RO0RiGEUZC46AnpzqW1sxlNG/yIYwZHywTiUIYYgVQ4f7B+wQqTQnXj8tgrJpW1hF9GwihDY
Gwq4kkk3IC00PjJQS9xWde5lO98AwaRLFtW+n2EDKB9R465OPQiC8nCpODVrXNAEiXq0E6M4e3lW
VTNqGrPHlZD1nzpXbXUIHBID4/V+xFSgsVSQmNlAEFlOcaoG+r6rLgVOqpHEJrRKsw8Uaqeqx0M2
/mZAKC+0pSdtVrczYcLLXVp6gLIzhPkAjTdZsknqLbEcPdzXfEvNcMH7md2xM3HCtVcFVaRVFZZy
9H27azsv1kAiGkkLAcCSVsI73Ug6kVof1wGw0tBr8WOiLCY/aPzWmntD+nnbCmevuTOdJp3PrvK2
tyqQcWEJcxS54a66Jf8ZgC4kLZdwiJYkCY9uLbEqIlPEr7PfeQIwO6CB1c/MXMKRmd8lQCWj8RSQ
NSKMMZrJVCOmIDEqFdXG5NCJ96kd1snm9sLNvuYTddF/xAi7VOK0acbE0VTwhLh+HtHNACR477aU
eVv4I0XYHhappDYbKKPXB5MYK8V4b7ttwde65JTmx21h8zs0oSNg/ACehBBmaz0bLV+CfXNTApUK
4kG9BueDYYdMXnBUZvVCiwH64k1U2cQ0Z6n3VPF1rJ6M2f5Kf1TKN6PHTG3+mDDqANjltmZztxLS
0sSQAS02AQxcWjlTRkzFg1HBYQDPTqpTBUaVvHgY2vdK/dsmfCwcmMz/gVFFPVZEf2DA2TVjhlxF
HlBt01YB/Gg5jtas0O7TIObPtzWbM0NTA6iKhjYVTIoJe9ayPFczDoxmpYq9TA5OQ9CvbotApgXL
I3iuwNjEhBg6XRWMvghC4tzMBi0BmKeJ5NZOi+PwwwiGxKO8I6OdyknyzHyp84gS5CAPVLJvDqwo
p1X8/KnQevIcFdkIaE6GuWwm8ZUZRxoSOaZ06JSqPTWcdsxGcRLLVChJ+d2bWf2epL3iaBgteJ9G
e8E6QYHU4aPT+wuACdpjXZrGqUot38nKLNzQNuh/RY2eKafeV8NtYEx+WjoS/bfec8AvKmkobwv0
DXldMKbbkYRG5gKMUvP3ahIC7alAPcHO+kwjNvBq5MEd+kE3XCKpQIBK9NwCkgB6Zwow1Gcq0Iho
oWAGkBg1wogu7LyU6K2HSLL93Ta9hekzIw4jx4obS3H8bmTbgQJSPaZSdqjTrHueuG5f0Xb/gjmL
e4hqN30+QbwPZBxbmxtW7mShnKUghpCVVdR26WcDZE5npEX62KA+uglqi0bOILehzXpUjB10G1SF
p+pJ1zpDRvS1qqWKpwMid0tTJntgBgBTptIbO1iS5LG2qrcSwNB2Wtua2wEYli1qDn3o8VZq+Hfi
NzTYqSmgFfHVhbmruB7lXgnQUGXXhb3sZGjsBPmMOfq4LxgpnSxF45LNlaF4UqsohvOa4PVCB+pr
VlSDzSXLWvWtn4Mh1gCjkKnW5LMfYtT6GvCL6K5qBX3t0NiPVxjwiwunLNrgqRlrbj6laY8hyFZj
8hvreLYp1L4AmeuYgUKS0uEnMYLExahNUXiZlLQvg4U9cykD8sV6LFXIlCsNA+9SUpo7NSitZ3je
2WbgTY2+7az0leOIAQWAkQJs09ww2vBDLxcG29UoL6jugP/vsZKEuZ1bpg9eGsaHFoMhljHaTVQg
w6N0ebtqGFNfoyxIfKdOGdtJGSGbEssFWLhg/FmlhYqAKZFBQAHMumetVajb9oQfG4X3qxB32K4O
Gdp1JW4dlC6NZEgNktgFPn+w4WkXP1amP27Rr4Vi5dhH1Mt9Hq3VfgSxZYGeFzvQtC5wi9Rot22V
SAxeCujky1Ghv5WoDWK7biM4Fq3c+7Ye9P5BkaT0iRh598sam8gbrDF5GLqcbwAmQn+FUl90dh+b
4z5hse9mgaY8lDWVnChDBtxWoO1KK9uE2CN6fz+DzIpkDMcVwYccoyXwVADUoLv3Gct2lZ9KqGwR
nj6oXW09cbkM7jPwKH10Q40+PpIo1npEJz3bgD6lPoQ0NfD0aREYb3iiP7RFShq3M4EheOAkLR41
ibO9DAghYCfCbbK70UIBUFXrzjMD1gDrPzHb7ol3DK1fExGMPhpga8uy2Es0agwLL/YMMTJCYkoR
rE59WlcY6J1lZJo5gRIPOBGuNOZOD17KwbBc9Bp6eO9etPKXmlagH8G92djJ7msIAMyaH7VFLKwZ
qsDLjxG8lJqQog6S6TVK0TTcPmcsQ4vyZ98r7tgEv/Pyuwy0Q+jDEePcRjfRQmg7G2Sdr4bw8gLo
MTVZP6Xuu3gXs8ZtSuayWgaIKUjUfLpRVe7paehmKORi0uzt9tv1f8if8hTo9536by9ffkkqY9mw
8HTp1VcSgigQrEoKqz+b9C0nAMGp2tzjeh64KSj7rKJfeJ5nXCq0hU3tBRiwRtOqoD4GDpQ+NUqI
5+Wd5jdfOCq7lu0YatULml6hGaAqeC5q+pQzTz6XmtHgTQW+vwJEHZZH4tJDZhNcac7QvurRug93
zRLwxIwfR2U8FmBgVHQV7val0ISkKoDp8QQyvIDa2L0C1nEzAjzethh4Q6vkURp+3FZ0xpfDgCPo
QoGSgphWFZyREONQY9pAZFRHTodxuQDsyJK0Rc8zj9e3Zc14V2AmASDtBKCKcY3pW87WFNxPtVoo
Q+2EyjcHhPkivfScfZwLmNb3TACuQXBpmRCAaTJgA0lqdmKd/57GyYA4KS3d2/pM5iY6ckCBQpci
Mh6o1gnbpWoxHm9txHa1T1X3GsZvwVI/8+yS/RGhC30S4SANhdRBRK8A36+v3bpa2JQFJUSXl/mj
2ukyJDTVl9luGuPlX1SnMfWA2hdmvHGTo8XycluUUdKGJKHwqqMQPAcNXvkSJLyUvjO5OLQhfxjD
0C7KbgmJYe48YRgJlU60YoMaRNigREkHUhAZ7C41tf3si2QevDUpHL06fe7JQqZh9nnAOwXu0Snl
hmGdSz2lrB8kmaM8p38yl8t2ele90RP8p23+E7gDw4K8OWsH+jtGG41pPFnskWWgaqqV6WlM6HOZ
e+n4JRl7+EW3jXxOCiDBMJgMKvPr2eQmRKhHFNhHzO7qyhl8EKoocCH+vvUOI5pncoSzqxUWB+Yv
WF6TDPycubGpx/SQw0VN2RKUy9yhAjQu0HcAy3iNjdNLVafFIcwC7sYhNcfDkCzd5HOnCqOZuBWm
QBmh5KUpDC3mM+sApiA1RmC3OjPcso98h8kout/eoH/iRfEaQg8MzhW60TClKawcAo0SIzcWvBKv
f0fIg9HBPV+XnuqM+2IVOfqTvzI84wWVd3vI7WrHFtIPs8qefYBg951VJWlqTB+Q1nbU7xj7lYwL
d+1chn3qyf6PlmDDuVxRqyuVPhkhRNoUGFb3jpnHv8BVsU5X+jb/9p/r++6t+lyauZ5p8lUgFziX
CiJ1VPCFncTMWgPKG1S36sr+HDdGZkefYKsMtk8lseVNBgrLhRP3f6j6R6SwoUowjl3iQ1XitFu6
CRpXv2+5bXnUkT70jfoY7+STdE82S7XbWW8bsKj4M6EQA/zgcpFlrRhChfu1o677g/yC5FHsRmt/
g46CtWyjVSN6qtbd/vW2Bc+exzOp08/Pnu2Bpk1pxRK2tr9PiGb78gKN3mSA1yfkj1qTAZ8JGM0W
UXEAAdWBhXa7j38DpmxlFTb9eVuT2SfgfAGn2/RMEmN6nUQqFjCr7OTE39kh8iS0VK60tbXj6+Tt
trz5k/dHMcE4gzCIWj5AXIA2PZ1qtlp2dto935ZyPc0MZ/hcK8EgER8XBm0hhrvZSbMJEKTfW3Bv
bv0nsvpRb6IFta7HPwSBwo2i6n3UtgYEKt9o5c2OI3Hkzm7e6+dgdJUl9eZ8/WkcGsVCNJqhN+py
01Qtp7FRwjzQu8/f67X8gUaWo3mn7bQl+5h7TQ3AluDVhoOPIOZSVB3XpTVmAXeQU3tUnloXPY78
EL+b2/ARXOuYRFvxH/HaWngjZg/2uVzBLiOmK0mAYqhDvxMvfGUuAOeRVOgf0ZmtOfJJ/YxB97ye
MAP/he0AgQ5UAsi8YdBWMFEQF5RhnujwL2NSbmqWIE2t8WFwpTCWtmHeQf2xRAmoUEDN5QSmGj+N
Jalf8s6grp/RfpNjtOlYVAXJvdsfp2K1xXvh/NsEu+ajWTHMJONeYK0jB/02l5aGbmZNGWleoNUg
spt6GS93vCRxpHSmAb9mVJH9U55o+dHJ4SbJWqdg6CvIfhUFeWi1cKHIP6/cfwWLWIkwd7OOBiy8
H9NVZ4QrRtP17fWbN6s/yomMzqGOnN8A+AKn2xUH+rNG+gXPJHkxQzv4dZCO44/0N7GVpbLo3H1+
tqYiKy4f85AWOujKRkZeeSFvQNq7Hg10vxlqAMbeALyK+n1dqB+39Z27bs/lChdFqlTo+SFY0kwC
bPJXKe2M4uW2iNkLApQXcHRM8M5eOfXl0JuYEpweEMdA/lK709FJTt5vS5m1jTMpguE3oIxO8mHa
t+inWWybpWb4Wa8J5TyC4GTC/xGn2lhcdiQK4DUpd1DCKUvbOJH70tW/y5W1bZaJ1Wc1QogJv36a
Nvsnc3X28I46gxue48Vo5VepOyRkdXvFZrceE8yYkgYrCeiIL49xhSkCowduEsLkHG3HvT2UD+1I
Fipr81IMAGsB2R/D3MJl0XXgIvc7aDHUj3nnlcN9lSxcyLMi0J6BuASZiyvsmICavOUdHrty+CcW
P/mYCoq7+t/Y8ZkYwcLMMcPvnV7wMgboeGJn/kbVX0m2EHrMHpczMcKCWSlBan56T4dhkxWHxNg2
kpssBQHTx169E3+kqELsAcg4NqYBpMiGM8YHUn2mhmvRrdl7dFgwgVlnC13ZyJEBfEm5AnKTAK2v
diXApJofZuOVrdfvTGYr63SH4VevjW0Qk4G5QFm42+aP7JlcwUWgwJ6hejXJ3XVr4056RDx3zBuH
H7nHHf6xxJA5u3UT0jjmqED/rAhbp5JG75U64k5MD9GoOVqcbOPqZyIVCzXkWad8Qsb7jyRx+zSU
d0y8w9i+wWmKlanvteKNDm8h2yYsR7Jhy+OHrLDrYKnHZf6BPBMtpFeVinYGaaCk9T2gf+ItfKKP
2TEJbLYB/n7rJJIDsNp97pIl8I9Zmz2TLF9eWC1qEwFnCXcSwOR1jxk/KM1r35yy+NCXS3NWc53M
oDTGoC8gCAGhKsJgkzisu6qEnrUBmjqy81Ek243ecA+Ovg2KjUcFY9x38uPtS3m2HgEmZYpaD3pA
Aft2qaSSszLRRtgsd9s33P22/xRsP8KjtRnvF0TNrucfUaIRxZ1pBf4IDYt3gP6sy5P2lfzKj8Nd
X4HSQF1p98mKfAYfob2YD5jelqvr50y0aERDp+TNpCVoZmzLztbp3jixzceL7+T7RcOZt9kzcYLl
0HbkKcbvsagr0Ids7lsnOra24SiPKZD+jUN6zL6WWpinKOCWisLzmk50DgyzlZi3vaukfULuqw4g
1egE8m7v4+zzN2UypzF/FLCmn5/5CYiP4wwz/tyJLAxqq9TurK823N4WMuuMnAkRrtJEr3hjxbhw
JM0HY84jqpS3Bcwt19TvA+xN0HuA0PtSiwTQVpkZ4HCPqNZwYPWPQDnJe6DbFfWaGdVCh/LcVX0u
TrCIgCsY0isgDsizdqoGq6Y6SsUqWxqMns18nQsSzECu+jiIwIkGyktlG+d2udHs3u33HbWrPdrq
tM9mL22Ak/bQL53vpSWd9vTMMIreSpFRh2iw2n2jRyC3RzfxLE+9qwrHelBX6TrYjp7vsaVoZkmy
YJLErLjSZFhdy/yRhbvUeAZzbMM2Tby6bTVztn++uoJZWg0gaTiHIBCWlyWz83Atd4tsl3NSLMAz
4S86O67nv+usMfnkw5bMC6QcLTD7IH2r1G3q2028J+GjBLqAAjgFh1h+Bsq+Hy6k++YW9PwLBN+T
+B34gaYsJs/u0uEJHQQ2ulhQdLWteAn8alZbGdOdABNE952YMTVIko1mD9cwGu5k6WeZrZSlsumS
CMEypapuZWkSMeT0gcVIgOn+irdLUNyzjymakv6ryvQdZycgaVlWNAxyuLW20h+N5FWyF+S/Fe2I
3mM3HJzMuuvbzW2jnHlXYSYglJBBtDC95ZdSx75LEatAKgXUHKVfbVPbWWar9Kn30SzeLJyBmavs
QpxwlbV5BLZiivBHCar7kjFX5fGqxZgsgjvntmYzr8CFKOEyGxEtmp0+RVpt5gF6bRfUS/zPS9oI
plG1kqEMHCLa7G6kbwN9Mscn9i9CRigCngqg02CWWRwXKTsQ0uWTQ9B3T2jC0aIt4wvbMpcmO5ch
DohQifuMF3iXBzN1MSPtWkFmY6r0gwMxSQ5Kj0ejO0b9poyGh9v7NBdxXcgWTHCQ5d7SOsgm6ntc
eF2yS4tNHr2OpVeHL4G24crTUG67wlXJg6Lbt8XP3FYX0gWLTJRQVcseq5uB5zgkPytAsCVhYPs5
ec2L1vv/SRON0krDNJmirsa6p8ovtY2BJtzaJNujl/O2qLm4CzlPuG4qxvvVK5hpJS7k1vShmTbA
XS6lA2hx7Y4H92Ucoszrf+QMraacPqLadWeqkW0m77c/YebqvPgC4SXIM1OyaAJt4x6dSabZUTS4
VdQxaLmEBjS7jWfKCqEIqMiyhjAo20TaPpSCVaFqO8UCeBlggcPs579RDM0neGEVDAUL20iCMUwZ
hWJauVV7d8zRtLi+LWJeoT8ihLsljdrSl0Aj61B0hAKnskhG5FsPSbuOk9fbouZPIEjx/lcd4emh
MggMewrna9ihcOYf6aoGpwsqMfcstbWdukkfll5VefZ6nrqwdR0NFCAGuHx4LNontI0gkz83HtBb
bb5BA6wU2JGDMq+nrDO397JVYYc7/YQfHGC7e+W+XmpSmYE4wOt39iHCBVAmMMsuxYdod6nzmuyB
9ZLpjsxd84DxKWfY/EjcorSlZ/aibMMF1372+T0TLhoSen2jSsMuD+mm6hyi7DmonmUvYo+FXi5c
dXNpggtVBZvK+yqxunxa81XhAtpg/V73TruJXdB+PHIvtI1hkQ9w3riAyo0pOOA9I0txudFY3bKT
SYrnS9ftGoNGYEpAJ/Rox0N7TDUAu2EeT9YDkGwHTkqBTiknbqN9Y6ZuIS6cPVJnXyLsdBjSvh7b
KY7C9Fh3VCekORUz0pXbhUsP6nTfCBE18Hv/aC1sbGQWSUEHaK3u2OFYV3Z7H9/zjf6MQAoU9Lbi
RKvmp+Q+xJjavX2cl9QUdpnIncX1EKIlA10LOiZQeOJWVQMOv19htwRKOe86nGkqXB5FzCJTKyBu
kN76ULObclsZm8wHupX6bOn3ANSwo3JBx1nPCyCI1ARPmHmFuCKNst7kFYT6TWIPSNdPbN7AlaDA
Q7y9mtPnX2/kH0nTl5y55ZpWAm1KhaQAhacI4BUtKrXGwjUwLwQYK6B9NDGTIrxekVlzEL1n3Ok4
XGGzWAEkdRWSJZrrKzFTdQbXPEh4DBRDxQ45LSoa0wJ7HVDj+AtIBjD+IccuUzAwe3vRro0CkpCx
x2iBPHGBilAqsUbD1CyB7wx3dqeYMcqCcCL9Ovz02+7naMmvGLR25JzdUzS93hZ+dfSg4DnQonDh
pDz3A78C0GJYo+7VAdj5FHcrXX6LDNOrpXdDd24LvDLGSaAMnCFEveAlFZe1QY+S1tdJ7lAd/Krh
Q495G+Lb7RLowtVjcSEH5EKXpljlBSl8DK0gZa+Ay+ZNtUZUl5Hles+sNxOx/m21rl5ogNki4rDQ
iD2h24ovtDGGXRhUgE8t9b08FLYSLL291/aIJNpU85i6vSeg5UuF+jIF9UADRNMCuQzMCnWYYuCZ
hXGagnl/rwwaqjA7jMQjvcLex7FLpRRTKk4aFLam3S+CLF+jQGC5LNBcwfRwMYFU6VKZpiJJUvl4
U3qtRsOWr+2R+eAraYjvQiLdZTUcUl/uDlSSdqZZbSU5fynL8VjIQeBKDOijdXgPVikV6NbtLpc5
ZmYwEhMQpV16nKaH7uJOmz7VnEY60LEIYGjhuumqFr2ZCfCTKklfFTTbkBCc2Dpxi9Zyoh4FYwyR
k/47GDU3poFjtX/NMj6RBymAYEQFFBQaYga1LnwUpQbM8uR0F7SGHVSPaP9b397zGfOCEIuiMoHm
F0M8l1mKYboC4yhOiEvIr8lalzE3wja3pfwTGwurqU+Ei2h0BorsFYR3napjLFs4lmgzW0mnr97N
ftR25ZoO2qzXw3f19tg65h3bH5K7yk5fn6TncFd8GvC/bn/JzK2LVUWTD7DgJ3QwEei7iUtG0WiU
A1s28VjzYgzViDb/fjOW1eQBuINfPdKiMm2tXrryZxcbOPSTdLR6i1OpGCYslUiDbDW2fgw93L2C
wpdeIj6fuZSg4h8x4nPMKsvSG4gBNqldpzogJqOP28s4835MdGUqUi0YzQC2yeVBNuGbJpmE/dSr
R9U/texdAe1x/2jW76q6afyFjoDrxB/Owrk8IUrmAzf9IYpzZyzdvDolgx2BmIe63bhTpU8LiCDd
CxBQbit57ZZPUidKBIyFTdh4gpZJW1hlUaVAxNtIfG0+EC935A8gpGNu0c227Tr5/nlb5JyFnEsU
9FSAsowhOjyTRUbuBiXf9YF2F0nvfy8FUBjIZIL9HBwawuuvlxbI19Msd7R0QNpv2JZVjbnJaAEA
6Tq7gvUDqCCOPXoJgR8jXPfc6pLe7HPs2l146FftFi1mDv3MD+p3bJO/rqEL0gSzJ5T44M2BNL7i
rrTR1xGw3Kr9eEptQOs3f//yY9YAdWSCtxJQssIadrEZliYtccgGtD7Uv4Bmf3uTriPRSZ8zCdML
deZVG0ahNSSDBIXa6Za/y85oE5Ct2Tp1k0O7G50fYJRZaiSZs0AVLw6y7Bg/QHvXpVQ5puhF1mvc
UeSZIj0ke126ZBeTFYuvAbIZMiUEEPdwfS9l+Fol+1Xf5Q7bxnfm8Vn/KW+t07gjT4nrmOCORRbH
kaIFh3tWM1xZU4fn1OcpaOYnQ5iDEhB3Vla5rNLtAInSRR/nujaNbQOo93/FTLfz2bYNLDDCqmhx
adzlg9268Ahzx8TosZ2sjWN+qF71Tbm3tuPC1fFPAHS9qn8EC6dNwxQWKzLoJ68/ewge79ihw621
Up7ACPKrOADG0G0DJJHkO4wnvEk7r2mc9AcG321tWy5dnnNPxPk6CMdRl2I9IIhAHV572sZ4QgVg
D6g1T34qcrde9Z7lqpvyEN0lb06yBIE8KxxNcKA6g5Uh1LnchEA3cwskKDid+r5J11mdurR7SEKX
+b+qzs3yheB0xqIxno5ZHYQfCnqihLVP26pSrYQXmB8j4ELubbl74Pl9ZEZ2ioJeuQQZM2PLhooB
LuiHeWu0YV3qJw2tVoIfIncS1o42N7/bAK6qIncLl9BkrIJNTQNCyEtNYQEIei7lMIUWfhiRCZC/
knaY0kYNoNX6heDwOr+IBxbg+xjhwgLC4xaOZhwagZ51A47mi/lpHDigE9EUfG9FNjize6DwjzuZ
2tLRXAVLuYu5a/ZCtnBey7gayqaEbNmpf2ev1SG9V/ZZaZswUqtwRkcp7eKFvN2+3ecW9lxjwWDM
pITBpJBao6zRvuZL+MEzBwDYIOCmoLjsgIMpbJzcGEkOgs7ckSqvIKCMSkAw+UwxXp94crAe6qUt
nFXoTKDwWhVJYvGimATu9TU/0IOxH/eWJ/2q3cGNqE329cINM6siHipwZcNNu6JNBMswegUIbNPI
+11j9Wvwgdm69VsxvhBn2j41AF+2NKczqyZGGg3AChHEZMK+dS0ruwRhKVx4vjGC7pRJS5DqsxYJ
tYBbA2pjxCrC3qmNEuYa/jhoG7Ul9TWNthE5cmQxGqdqX+TBNsd7GQFh9CNt1i2cqyXPd07L8y8Q
NjPR+rYvmYoz4Y/STjEa+U4tte/bR+D6zkSiHZ3XALhFDIHr8/JuydB5BOyPunCa5Ikw0NPteL/n
6p1Edqr667asyaO4vMcuZQnbBhJDKUf/CkoVzQ9DXTPfjvsDjY5W7N4WNP2iS0HgbTzbO+Emq5SE
wjqwd3FCPAn/rVu+NaKl9216PEUxEzukhhlRACqJ2YnBIkPUW9O9jCgS+ORgFUhcGt2Veb76e4XO
JP0TT5+5M1o1RhiJprmTKuMmU/1VYsXe2OmPt8XMKYTODjBOYJoFFFzCuqUJLYGV6sPmwVVmWMFX
X0VHgtQLssFLweSMLHB4YmASIIC6DliBS8PTTZqlSgBZclzsmya4Hwd9bVSZjfTFKkn4hij3FBWI
tEQ7Tn+S6ROwGg9BrWGs+KtKkgXV54Lb8+8Rl5iX4L2pG3zPqPlveUs9taI7rWC7OAnva1ALpXRw
DaQrMOkZ2j3763MILwIlAkTxMrxyESq5a+UhQcm7AAUUOjfptsdIJfxCOcIMCYL6j9sbPXNAMGyB
lDaozjEILHoUox5UQwZ4GIeNvc219ZD+GNuF7qolGcL1pQFuCDhRYeFUEbNHf82GwC2HpTayWTM6
00Qw2aAsekJraKIma5N/SNEpTN1wCTVySYpwS4aF1XC1gS764LAAPLpb5B9l8/nf7ApidMz8TRTE
wpEw6YjxQh+6pIBbperGSiOQFa5uC5lX5b9CRCzpsG+AHlZNWy8dmXqXGZt4cPpmYd7i+lmBOSOB
ja5TCyN9outfMsOPewMLJtUKPFa+LZTy0KhFarepDF4KHx2FS1WHOYObKgCYJIKbjJ6fyxsljY2k
sjJWOKYZg3rMQhsJW1ucvtxewGmvhVsfjDUAjcWVD0EiLFuZlDEdihK2oMvHYTTWuf91W8L1Ozml
ueBRWcja/A9p19VbN68tf5EA9fKqspu3e2wnfhFiJ1Hvotqvv8Oce2NtmldEcoDv4DwE8OxFLS6S
q8yAjoJ5mcdjR9RWw7vCspPCH4cYlFXxWARKV76Oc0oQF6NCEP8+f7DLs5m6zeqEoTJqRK9wNveR
X9g3afgEjjdwXlUl2LgE7zRO+peWnClrOs4YsBHQH7MCc+RQL7IGXypO7GMVv8ia4aUFuFes2FdL
hKPpXY7yx9AR3eo+ryz6BymvDGiUoQHM6vktuO70jo77cZ/4g/NN14IQUyz6KxGplXCBkGZHxg3M
0J8KF0moaKSrcEOtydfJ/Ba2x4g8t+ppKQXb+bM3wqIPIPbY6qrMMvIRNwOl/WplOJhEEh6fL/iQ
MDIhoooEGyrYLJdSpw9L1YOrCa1RV0t/Z5Z7KX5po0MzXtXqVdQJEoi8hVvDMX5YRWVKWgK4vJ69
WT4uc7sPk1dpOvSpSH2biwVCFMyDQEsckpiXbjgsqNkjnuDIx3SonR50Y7mvtDaQ0IIAAUvBjedz
eKLte5jYA0MK2vHZXQ3CtDSq6Hk4joVrWbvRfgrrYDtyfA7uFEPHwY66nq6zTENVOthzNWa4zVc/
jfmhSc/xDOYxQeqQ53MmmvVwc0NtDqxGl+umKE1RahZFUe7NMEHa/37bDG4wwtGBl93v+Ec/3Co+
ELmpy7oBD2FV+mb9pIbvkX6rpcdizlzh0B7PC7BH/4AxwQi53ZiQHAeivehukh0N694wQMovH8F2
tW0XzwWgdYbHiYaLr8yObfajPZZGjIVroA+Tt3swpLkgSHX/AYU2++HkhXwLS6MUt5WBKm2OaQTp
fgZ5heo8SJZoApXnabio/AFhVs1uRgmRFiALNmd17JL3RTnJiojth/txUNLHrRi5XFADXHpCWded
lSWAsTPjqgAF6QFZhc7Vo+nVIua1GoWFYAtxEUHtCjVWNC5obC02NuLSkEOcTWHxg14kOstrpKOE
pt6+2m9/KO4a/oFC+8mlcYNe9l1aVXCH+dBlx2asXcfA5VUAw/W6FQyzXc3QaAgZARPmgTl8I/FD
nTxvW8JdNNRJLBS0KA85c3N1UojCJXlRe6p6P6S73jjJTgj1Zs8UScBzjUHwAVsSRlTQhnS5ZrEe
1qNWwJixS3b1rHlpXnyd9FmwU7mfZgVD/30VgcAUa5sphclIgeQxmDyDWTHdvvqHUIo32B9z6MKu
cBLTylUlAw44Uo8asZ/LJfqXz7+CYHYqksdRiYJL7Q3Rg5HcJs7tMgkudPzP/2EF8/k73SGNQR25
Qw9wHF2RbN9EhRfrlQsG+m1X4zzUcVP9sId9wLROPnbglcXpU8aZa4wdcqrLXjJeTWL7EF0MhkX3
G5OkXloNB1BB/Xfryd4aTCsNhyYCPsIrUb8M+j7sRBl/gZez4jhqPiSZXQMjbx3fim9lcNJbooZI
gY+zI0mNWY2KrAJEwRRFHwz2zlBPlih1xfUNEBWgxw65HpvlHNfkmbazAmWs38PSbeZgyO/zEAOi
meg+x8nZwjVWWIyrx8qYTNYALHWv7MgpualuqidUuQ6gCsYsGS4Pd+Rg/fWrnYKC5hSLhQOKPaJi
3erwyKkRXuUvWhPkxU9LFMHp7758cl5C0AvZKkqkUd5rdgi7zPLZLt8m5XvmeIP9aI+qC7Xwf9lg
K4OYEItBjFzJGxhUQy8pcdVv5VXrWtdUy87Zaz+20fju8bF6TKC1BimvQCeKAChBizAhfjxNHu7f
o/FWGc/bWJ8Z8PD0W38q+mNW65j1U2d0McBksEAEspc8614UWDfDqT1kR+dJAnfaEPQnaa/t24fE
B4Hc9i8QfUjGQbsoGuSmwtLGrXFAU8EwvRjQ8Va0b2p9PaiCUMmNIqsPyYRltP9l0E4Fmlrqb7k1
Jy6anyAvoxy3reKH5A8gdijL0qIaDYVY1z4KWnBrl+DkztwFsoEEIjoYkcIZGh9C4Qg6NWBjX7CN
n4uCNm5MH2Drtdnz4KRHZ/oCul9gEldyUvSTp17T/svjZGWseulEVbh0cZQBlIztrlDvwUeKgce9
2n0bi8otxvftxRV8RLYVRF6yJpNpeCmhnjBbhdf29UMuWQKrREvJhBhV6o1lKAAjV+9GCnmNk0VC
ZB8P8ejNDhj3BTtBZBYTZCIQP0uTBrxwvrb6m6r6ojaP2ytHf/KWdzChZWjyunEoxDI+TvObNgtu
Pdw01iqcfOoKtsPITAcA2FP/vMzSg+Kk0DeP7yN0dM2mcZWUt3Ue+alQ71wIzQSSFrpcIAwDtKlX
z1pBzmkeXVnWfMp16Gg7srfUmNtWzMCYZMH5wI9huOVjiA2Knb+DwSqIliEpQJmPwyiVdC+X38Hp
sY+LZacsoKhv0+ulMgU5Ia6v4AKBWXE8mjW2jK4tmT7lKd1xxhiYzRiUiu6Omagdn3sUrWCYja0T
u3XSGWvaJ8OusG2vHZPbAeI8hfYzdjrBMnJalHAYrSqv7LMML78EIiLYAa9SDLLQ4t48NtftIRpc
9YgT6JROrvItPYoq9tzvt8JlzATnhDbIMXAxUen24CV1yL6v/FZeXLV6yQbBRuev6keBmXnBg/x6
6VQJBeawepbQz2u/dJW/dBh/FwDxrrM0Iw+1FChEOyr9ISu/NMzOIAuar7wkkY+T5Fxh89+nrXk9
xLHIVXjRco3FbD9FKkuIKWIPTGq2jyN/rO7JckBWJ3CgNBzjrtnZAvN467iGpD9pZZ5eRHWTJzCv
y38V9pVEfk39UxZDU1LS/O3AyfMQ+riGnhg6U1EhvIRqyQDxJkIDZ7YDlX2cvKr2OZyrnar6diQa
iOXGsjUc45AQAtVq0gGuwY3IAv9DrLqSfQ8ZCXdxznYVgPqQmKbASK67rIxk/RJzZ1at0U+IjqZp
P0CoJEPDivnXDM+4c66tYw5WrbLSrEceC+RKr5nsyfFdJiL45h10ND+vgk8JHOY2c5aiSEQis0F8
rOzqZqjDB9wXjtsuIYJgztKykmq76sFwgsGeMyo7QdOJHoq8KI/pHWh34KWIaR7GwZFUapLSRqDQ
jMxV4m+dPLmp4W3bwd24f0A+TSYhEYYRtgnBz5rn16X/kjjxMUHCd3rrpMc0Ue5tEI1sQ3KXDg2h
KOpamCplx21KtFTYYYevk82vrXOn1/723+c68urvM59mkssZ9A5wsMQ0D7aT3MYZOgaiSgrC+V9y
HzbKuehRQC+ixvJomfGQjIkCW1D5BcmTJYHlmvSnJhbVz/jO8AeIZdEi1gR9KwNAco0nRf3iVJCR
EUVx/sp9gDBxTsa9yUrw0kUHPsSxc9eGaDt5SmLBM4zTWIkQYCBZDm1NSnbJ4KDirdoD2pG9+d6I
3fDen96rk5m64a44li/RHkzo+9nPjuBMOok6gLmxfIXNBNdS6vrZ1mDjTKdpojwGx0CCwbIJ0+vO
hGH9/DDitbTtkpyzSgHXGmZrQLCJIRgmtuaQ7Ywx34aO6zxIBl8f7tF72FZi8XjeyxMd7DqW18SE
1qeW32wGk3ZhOugENEigz8VeyiHrCd48MJMdev0nmgJuDCTQ0tk8p4aoy4FnJ9ql0GsMyU3ELiZk
mYs8lmOKniEdGgvQOlPLQBkzxyVZ1XvYRKUvx41IaZETTzCQhukAdCBgGpFtflRLUs6hguJYHhJI
KC9v4wwmkO0PyBm6UTF1QJPsEJgFJyJzpAyL0ZkFQaXKnPW7YkBbFtD6K4w5Q1lrnvG8nqQ75KWs
KwX3D09d0u+pmqOByxwyN4mMwk0jwXOLt9iYGNB0yPdAi5gtRNezKhcTuEKgRfZuNI+gqfazOsKq
z25oOoKgzYk/sP8DjAmqBGVguTYBNkGna19CmMRTTagYSvH8tr3UnBMJSJTIE0o3qNgye6VskKxw
Otzr2hnS5HmM63+eJNDEnaVjMyfGDmp7ittN3c9+qr5sY/OsxISphvkxdBxhs15e9Mo4tHu0rCMA
WvGxjMg5hFRUTETzuSIYJgaZSjkvlQUT0a3bquBsIpE7igY1OcH8Yh3ptlndj/tyJtXUo1IoLaaH
WWBL9eteC3QRMSDfDT++F7Mz5hSJyq5GqSuaoc5MJfXKvVa3nmQX3ijSTOc5B6QkqCwo3jUQx7k0
Ku6XVs0nGAXlpQHSqmrioi16eq5KzL/JevkjybN5X7VD+iS3pBC8u3lLim5GG+N3GKp22Nn4fsqS
kkwS2kGXunXTpe3vjL6DzJVRglJ7AUnotjvylhYjzxCHxjbAK44Jp0sfDpGewdqmwMwOeXa6EwkP
SnQN2pFtJN6bAxOof6AspvS6VIVuJDrimz5R6kUDyo1V/NXoTS9Tw5eMtEe0vb7PtXqcZdFD9TN7
IRRC1tuO2fJL5ixRRJ8exm1xk99S+swkuCt3U+9CSxA9r9ld9zZcg+fM0ASBnXMduIBmdkk5mI2Z
0OKZMd8pqqcO9333oGbnAglxJdheZBEW47z50CjL1AErmsZzSRUrUwiGDB24ieO7dHD2oH0SfFce
5PqzsgGtM5BgR24R3WTp3aBUkGRUbqUKcvID5g8Xy3IHQxIwQvJ2CXYIRukN0HvY7GvZThu7Hmm7
BcF/puxJ4ZOSZP4cCQ4Krm0rHCaKoorfDakGHDsc/evSr0rMuzd3Uraz1X/4crjd0y5wkC7/R5l2
FUstiWREMxCwqzr3oqTYR5bb9H7fKgdDv7JFo4hcy+i9GGuIk5BtBQ+NujB+lwiJHCWHZgETDAQE
c3cuqvnGKRzFz5Pwus7Hv6d1wBQ8hh5UsG4ZKODRgLSyU2swAZnMuBzXxS1CoKvkB7nZ//0uWGNQ
41cYaVZqoTwCY0qtt37IrsIk8fAifMQF+oghRageWP7fQ1oOmCgUlCPBZcTEl6EYG3uh3cqj8kWS
PCf6Zi3HbvxSoFwoTBbxjqg1GBNRKqKG0NxF+5SFzqx4+KGnKfrXIc2lfc+R1wzHq8T4685ylTbL
48KE/8O3Y3Z5HSeDnFJISVl2k9Kflh4cRaO5215GzuQ0cFQ62AetFxXs45efbsFAWtfQS6A6EtfU
HqMERdddDBZnw1ejd5S4kJmSbKiaimbxeItq49uhcRTbAfpgl8iQDsbQSY29LqMaKtlJUCRPsvVM
zFNkPZRagtaaL9vG8qIYFeqkVBvIU7C952AqiNJOwpoqsfpIQHZBCjWIMWQIUSvBGcQ9fFdYbAeH
PcVofcqwrnr2I55LrwhBA44Gvac2SkAoVh3VfmpcuXZuQfj5vG0n744BQVPaIqlQdmdmb6CINnSQ
R0b3Rg6ui/DBwZUKzXIuqCS9shZ094jAmL0BRWljShWADdq7E+3VPvfz9KVpggnjjNt20T/FFLsQ
Pj/sYg7bdulA6kJ7MgflWc2/g8PoH/4+yvToBMagGGaDLj0yggiyXTv4+51TPCrx8KYWkv8vEBBX
Qp5Ehv4jA1HLreZUKNp5Y+bnZgkHEOnicqhvsKP1PxC//30VjMtaLuQ8w+Xduq0Srz5Px2w/3zVf
9Z35aLrf618KiJuroAvsvTS62nHbQPoNPn0jtBQjrw4yIdw/L9dwCfthTJEL9iwZJH6lO3eOD2Wf
bRDeYUr7lv8PhLkmtEOu2S0tg2jOU2Mdi9xXFxtDyZpXTLfF+zYY1+tWYMxuqkC92xglwNRJchXk
6HTRJZK7ZhY4cVQTHE+fZp9RaEkstUV2c47Qfwe6H+i15k9K2gn8m48DwgUEBai3sN+mGEG4Z9Au
OduOx72MF06QYfDCV5ROlB3jfiEHSRUEWlwa2WeOJKeQhjYQ/hy5DXrzlCa+0f806syVyy9a+PD3
n4jSfWHcAQ0fn7iFHEimaiVEwb16fumR5JRESTDeyn0AYAzy0qvnZrGL3AaAOX63YERjnWLRkSHC
YHZOjCp3V6bAmM2dk95rxg0u2tvrxDsA12Yw+6aWiYwqFCDG4Rynnt4da+LrnSBMiwxhNoxR4rFN
NKC0Wrcrmmw3o7Ov6Ntg2xjewbN6YbIvd0tSoZJKg4Da7HrbjZ2nDM3FmfleOr+2kbgGfaSQLLqs
q4iaOmTG1RpIdQhOlCb0CnOfd4ILHzcdubaHuQ81GI6c6xHLNiTLvWFL7tjg2I4V39Szp0Hp/dgB
JeEAHvAErEBLP7hllezA4H3TNpPox4gWl7nR53LelTp9vpOTdOs8zvdUbiPTXcVynT20Dg+zXwbp
k/0iIgrnXpzWy8CckLNudOqcYrEn23keMaObLNUub5DsquLTpOsugtce/BB+XPxDC+JF4oDZ5THe
uESnzaJRcj1Nbw0IE8cABGwzKE6Ux22f+n/stJH3UvEiRNC6dKq26au5of2OmOAKj/msFTvkDL9a
RXRMmwmXtZwYXmakj5XjnORmrnfbP4ATofF4wusJZzRm1NgHKSWj1ir0WXlRBY7d/n2sbHiXZ4x7
fThBAHEbjWcu4MAvbBm0AMrWb3NojThmivSBHUs3uoJ7sdEj55V4vYTJP9BQzrEZzHLnyiDf3cbm
bN8LaGb75nrbd2Anrb1CuQaled48l6EAgrNdAIHuWI1mmDGUdPkxS7MOk4k2gKTNfUp8SQ9SZxcO
V70mKBBwbVEViLsZyFbabKfcMGeKkVhYxsE8qPMprp5TkcIp15YVBHOhzyUzysIEEGUSpOS6ASWo
NAXLdHAGwV2RLjxzV8Rg34cxzKot7ehMWY0P02e7IjnN9esUYbTibfvz0430CQUjVnSA2jQU9iWd
F9LQqdmCQy93lcF1vPK7FpCz6oaC05X3lgYHGV7tuqViOJedEMlQnM6pGqOnX8+n6GG+SUA4KB2j
YwE0Iqq4cu6la7RPDamVU8uxJKNGdo736bk+x7vk2j7Lu2i/7I19uxcN1HMBMbbvQMJQR/cRE7Gs
rGzjxYJ5jpG6A+qP/SjYRjzvxgf6X4RPnQuZmjiTQoAgS3fDdLa7YxH6297A/0grDOaaZUuLNYYD
MOZ7kG7fQHPW/NEG8y58iV+l3T+891Tw3oFACcGPMg5dBgaw/anDQkvTUSFPaJJ0cg/X8EIQXXkb
aYXCZvqtmmhyPeIBQfSvve4V6lWZvvTLfnvpeCfGGoVZOT0siBQnsCV13LzU3Wq6ytOdlL442k25
3G+D8VyBsnQg04253E8kzDYBTQaoi9BFPrcqcm5m545LHQcWBloFq8eDsuHOlPkeL1aWHqbWlEXR
bIShKjugvDunr0TUecz7QJCxxNQYpuk1DNxeukE9jYPelZCpSeIfrebb5S7pMGMsImvhtQqALugP
DusIEeaH1RFtbeAKDJRdFHSpi6TanREGeSCda1HbD3flVnCMR9RZUhgtyCs9uUMrfA3SVdomLtix
IhD1cu2c3hnUpKXn0fjYjIe8e0ij498723rZmBeLVOWRnaDL2VMMGFDtZiiJmZbAzXjhE1c9tH7B
odFXzCyWBEGtELc+Wm4f/W7pr2ZZ1LrE26EosiN9ZenwZzbBadjxUKhgEvfiRsNjZfKqudqryNym
FVS74jdbKwQrx7ssgDKazj2BjQLE7Jcfp8dDb4xoSqGZIN49NK4qPRh55Bqz5CaGgHBDBMZ4QqOh
tS1X6IuvDCowCs7TqVvS3awExNptewTdkOylYW0X4xG0FdDO6ITsMN3IoNvu1MoN06Ao/C6EYHl7
J+HJuQ3J9fPVUlL/Wb0y2zEb5qHH+w99t6esdL724N7Q9FjU98JzEvgIilAG6ujoYbrEGRY8xSMJ
h8WE3mg1e26sZwet5tZRSQ5C+TH+Ov4BY5ORVV/MlaUCrI7iw5iXmNUnB6cPj4leupK1/FTNibi2
JIumC7kR98NKlsEkltPRTOkES2XYUEF4miLVXZLrEkoI259NEaynynglCRF0B2riqNbfY0WH5ndn
4CyZz1YN0RRZ81M5vp3sb7IZ+pX9hCvbPu1UtzfHW7X+Ek06SqqJK5PhXwInZd8HqzDycJ+aMjUp
12oLe3Myo0PX4V6Q9L+apRVcC7i7EnUGG9qLUOpmKWmUDo32moST2pS/dOFjr9225X75Ec0v2wvN
3R/QAkcrHNWqZLOXo9MMUrMgfmap7s1IfzgWJtdFrUpca1aXASagNXlXxI0OFNnM7vFbvCxPH0Jw
nhV5deoV0d2Df2Kv8BjvWaplQSjD6YYkjuq28o8lfq2mwpOJvkPV83pR5i+h/GR1rWfmjeDFwt0k
K3AmymWTNORZhHMPkjBXtvFYyOFjFi87Cyv79x/PkdE6QAmFIMTCBJ2oyEioVUCqmnNhBW1zjq1g
G4KbYkBpD55IKadBaHwZ2JIaZQ9rknH62e9k/hLFljthzCvWbwgcZkpdNX20wbe5Dcs71teo1KFW
YRsP3NmxYqCijaDqZc/EdMQ2AucrwSCkiNAeLqOSTzfGCqFB+wI+EjaYPqlPmYbHV6JFb2Qy0K7U
i/rYOP6Phksd6oPYaZSX+RJsnM3F7Dv4v6T8AA+Cb87ZUSpn34Y2kJa+b1vG2dIXYIzzW1NE1a4A
VuQnAu3g0XLHUVCf5K7eyiDGx/N6WTRlQGpmQZPXoj6p+UOGWfZY+rFtC+eku7CFOb7HTpK7Gv95
iTo9gSpgZ/XoN3Iav7Wd65loT9FYBqawv1u0hIxzmIvqDCOdsJJQ5DXRUFJUoHM/btvG8fEL25id
ZdskUuoWtkHD9FjYDYTrRH1xIjuYbUTQsDXlEexIJ+0KszmYLnJgSC6IQ5zD+sIS+u+rvRSXDu4j
dDYCnGZmf7b73dSqdD+5Rl94lcAn+OsGelzQQ+N+zD77+kIpDKdDcAddra91V00iyjn9ruUzF1UY
9AeCffHltdSVkwQIY6cdMMYa6N7kllfS0418O36Lzuhb/oL+m+t6HwZZ62Zvxa9M9CN4h9jFj2CC
htG1Nh0BQWYodsnoOsp5MjxwTlmQXgEjAVE8lGZNESw/VH2YzkSP2BmkXqmAmjeG22n3RfGtns5D
PLnRJAgigg9pMUFEm5Ksa2ja1TRrd5z3tiR6uvPDx4cx9BesHLOSQOnQORQBLw17dKcoGNN9kaG9
r4bsy34UKaWIVo8JHAnKmNNSABBCF5hqXZa7ZMwg2OiP2ut29OBv7Q/TmOgxlk7RFjKQIPoyE2T1
FLdURNlQWpvZ2gdM/Gj0sutJgguGPKM72jeTl7Z87TFDO8ivZerPqjuIWONETsHEEoxpYoJBh12a
8kzCV2GqUrRuzJ1JaQboGk34+70Tf5fm8QCux5e+Nnbbn4d3b1rvXpspe/VmHQ8Lde460jGUuANL
XAfxPw1k3vG1WfqlejJElH68aucFKBMyktacCmIiEMPR7WMSyLWrHMqr5Ij4oatecyt9QQwpe3/b
WO5tAFTlYM830Oz9OYeNm0+oAtYeIz8p5KOGRIUlvVsYGtpG4nrHH6RPuexWSSCCSoA0t5i4bCu3
7v5lX60QmCWsLIsQmZ5lLTjXreHdiHaRiM2Ne16uMNgYazdd2mrwDSP/ZjqPS3SD1oQpB2++hg5y
wZJxQxIVLLIw5QBNLCYkKdJoNRh9xx5W7zUF1Rrbn7ozSW5rab/9cbhba4XEhCTZSQnJdBotugfZ
8A05cGpRROI7wIc1TETSIjWplhHWjBIuTEMgaX1QqoFS926jeFU7ugWG1TS0Wz5nxbdq8EaRvrfo
FzABCgSuuFv3sLKrfpjaO+ZetleRe2atVpEJUEvuLGExUQvL52h8cBQI+t2FBBvXLzqox9WikQaB
gzhMpDKWMtTLGAZFILK0ZC9cvDECb2LsDaJSlAiK2Vzm2KoLUagvInEk0e/1NZm/DtnJEJXVREjM
FtMwRzdaHUUaJTRKXyVS7Cmda07vk6i5ghv9QPePfmkwCCMBeHnJaJYZFOC0PCDbL1IPOTvzrTfu
OlE7OHd3rWDY3aUmeRfRTM1ifcfU2jCezVDQoMJ17RUEs7l6e1CIRV+Oo/0Y979m/bjt2iITmK1j
pI0J4naslFpCQCqLfJnstfDXfwfC7J9Zb+xxoOukDiaEPwuQcuy16Ot/BcKe7kXbpj3yBHiX4hxK
1WCRDNdKRByWgvVi0wbtoKV6R9NYivUU669JtM9FBHy/E6mfrngf39xmNgo0K5s8o5ZYiuscQDBr
3L6qd9B1ulNuGj99AZmpn/eu7nfnp6h3y8ZtrqTd9mpyN+vqNzAPgcZGB7JN73wg3/CM4RnC4F5b
nbPkrGDSeBuLG15XWHQPrJ4EUqLGmdUAK6q/h1AxXZr8WU41n4xy0DuO3zTFzjCLb9uowmVmgkQc
VqWC4xHXzp1yVjBo7C47aHP9Krx09M3jsq/O4VUblM/y7j56607P2/jcG8fKaiZ49L1i5gt9M0fj
q14/SRCDGFpzlysKCkym7ZZZlggWmv7JLcdigkkVD+Fo00tOX0NAKXadMAA3oSuJJrdEm4QJKpZZ
thC9Bo46H20IU44vQkkXEQQTUvp20WWc+fBPZ2dND2X+Jhxt+E0ys7Fc7Ck8gwiwchaYkZ47r9or
D4mLNrk7XELbxY+ujX2pePWLugsf0hfzRXbHg3pDPMd/ojLyhSgLILCYLT80pS3NJPr98b7k5M7p
HvREcNjwITAxQsuceDsw/tHn2tjIdEfMC3Hj9JCFT5jw3XZ7fmD5wGB8g5hqOCk2MJJ8fkqK3k0m
fZdNoVvX1bdSF/WlcHcZGlJA5wiaf+SnLmNL00IZr9Bw6bAwxgSWTNchu6FN/KY+xelRFtXw+Rki
FL51tGdj6IsdMyrMsiumYkam96F7Roc2XCQ5Y7DPcIs7/aYTFeW4O3oFxxwVbYj509mCeYn8TZ9P
dnOMK68QSdjz6K2gI/ZhFXMagA+jtMcKVkkH+34O5OvkpFV+/lK/tq5yTPfpKbszvDDYdhWuO65Q
mXPByHJ0mZRA7bUz+hnl6SWWjtsQ3KMHE30KCgAgj2dfYmObq2YRoaiRYzxZPihZ0IEjWJ38Ltrr
1uQu2cs2INemFSAT9VuiSpkmwabcntWziSsxxOQNNOPIs4isSwTF7ObFrrN0WtAPSJzsfiljL4ms
q3wSzHlzPXBlELOfVWzdLiJAMfO9rUF/4a6QbwzRIAyPDRYNvB8fio33JhRoJoc2Ny6Rj4n1XG5d
M75p6mCqniENaSdXGKtLwquhe5hT0A7tnH96S1t0BhOcZJQb+zKUjDqIsUeTFsBQmdKmszG/mqLo
yPXHFQazmhpaFXQDNQj6Xo81vyjerP57vwRK+KPRg0ZEScD9eCs4ZlU7KerlNoRJuv7VmN8V9Yvp
XAkTb9w3DBQBwT6mo+TGsgbbc25UJf123Tx5Q/MWhwIf5Hr6CoBZtVGP9aS2AND2+6w4geJPKGrI
O0eQHgLnMT26UJm//PhgH5BiO0Kg1eaqfKjj/uQY6MdZSGqceozR3UQyRItUvSsO2wGD94lA32Kj
RxDcHpBQvwRWp3IynHJCwDAfLOseXYiTepWJMii8FdSgDaKBjgX9vGyvDFQopbqJNbq9VD8E515k
LJCH1/bbxnA8AX2OGM5GIQdpL7a80EEZQEpsI/dkTL+DPi2UXfB6/oMwzAUKc24MTmNNxAQKmF7u
6hrc5U2+g/zOY4dSjYlazbZRnLVDP4gGOijK2gY5iMsvBIblXLcnK/csEgdV271r/eSZkiwozXBh
NCTaNcru8kmFyYLIAThz7Nwb0vprOWBsRmnvHCG/Fe8TQfkRQ41wNvgc429WYhaGHku5F9qlEdhN
lj7IZvx1yaI0SDRyLsL6JkvNlwrNvu6wmNdhVGiu3C+NO4WNc8w6Q8TzRgMrcw+nw70afpNlmJgd
vlzgwqiVZGniApO3sTtCYiNbbozeU7JT4XzZ/pac3QauBDQgUKZEGaIXl1AlBtHjLksLDxMyGKIg
UeiFJc5oZc5CnNSd1IvqYbz1Rjfuf2QxIBXHhGAlLKRWU7rCI8M0uHJqdvu+rjrBOAWPpsQ0MCiN
rQcmAXzYS8PkpQvbakbpt473qnwa2iB2rkvJK5p9lPtIOOxb+WTWrdvp76EdxPq3uD2G5C4RcQXz
CNQufgmzxFkaJVE6kcLLnjv6kGrfGr+BKOxPss+QgTzGZ+MuDuyAHMwbEbkiz5NUtG/RHk4I5bH8
TMOggneDehLt7B+danHL3lRcC+9VD9qnsUuXf9ujuJCUyxGsP9i5vx8Mq+RGPFlRUypF4U3TziEn
KHXjf6+zoXq1aKyLV+Ayf/NG/i8W8xrQE3NITR1YMyj5i/hQDqnbJZ683PSLr2n3MxiOWinYNlDl
7Zk1KhP/zDBKq27KwZhUZJR7b7LSa1WputcwtOdru0+0WyU0jZ/hONn1LupJV7q5KYfHSFaG+3HO
SxRlVQVa2tIkHx1laAevazt0X9QaUUovlxzlPe4iMxiTCEdUjwmryc1VrT6EWRI9xaU+534j9ZgL
CQdDUHziWQePoQzJloH5MeYBaTToqjFsuKuU0rbpA6S2k+jZWQQw1OvZGAftafDIGWCKAD/T5f50
xryZFXCrQ0pd2beTsrO7OJhDTfCxuC4C4SpMwqGFkT6IL3Eiwxy6scWZOM4gTQiKMTZ+SUNLMncO
1TTcOQkJAzBc9g85QqDlDSXmWNwoK2JRhfJ3Oxdrsibj1EQ/NYg/2KaRZU4HQyOQFtF2IJ8Oj4oP
7j13Ct4VP0JTP7mPAu1kza6Uu6rtpqf0CI31oDiAU+04Xc1BuScuCR7Vc/NYev8w143Z8T8/jm03
0ZRqlCSqe7IYEBvXHolzxI+M9f1oXZeDoN+b9/HXYIyPjREClkRXAgQiquqOUiv/VMD78kCkJP+2
vV0/nTfoS8QlHDEQklUYFGMcTYFgQVJEFRxA1l6subvvcHP5ewjVUNAGKYN2CImQSx+Tp5FMTjbj
3lUT0wMxT+9JkWj4mldYv/hCTLCri8UyC/qFzPs2DpQrNbD9AX0dLsYaduVNGMj+r227RJ+JCXRz
ImVVk1GHjR56/Vgr+zATLB2P1OLCKuac1o3KrLsRGNbj1yRYjoOfvWIs6PaseHfL4S50i9jVz8lO
C6LdtnXCBWVCg7E4bdeogCa/rC/L1+H2DZzle7B8n+6K/eRl9T/cm3FQUclaEOJZ7Mmo1hrGowkO
49z4NZV3KrkSijpzvxjSBjKGj8FrxHJCEadKk7HFZVY25n02yi66JVCuFbUX82btwFzkOOBUodOx
NuMZak4ylfz2jKRy51l/i8r3guRntUOImvMfrWJ5ip56RpEdFuimRllyJ/h6FOJTNF1dkpmvl+Vy
r7QadU4o0wVQT32RHWncGQ5mnZs8lfahoT/KrZ27spxcTUYifbPS/KFQiBmAnlISODLv2ATlJpYE
p5qJlxETA+xyzDR6kU61n70SjGg8bJaDKeqkEMEwQSAkaTMqNWCy6iZM/Tq8Jim+gIikiv+BoQyO
RqT/Ie3KeubUgeUvQmIxNn4FZvv2fckLysqO2Q38+ltE957MeNCg5OooLydSemza7XZ3dRVFGqde
z53M0rip0twLU5Zse4jpJDy5ScbxhXfvUZHd1lnnVXr83lFtW2TTwTY/Vj7wQgWCWkc/Yf77o0TS
MJIozAl+Agv96MUp3SRys1/jptrcm5r7Lv3w2Rjd5sAPvXSTlRtqKYudRUNnEjnmYLTv1HgfNnlP
bGSWLYGQ3huczR3Ero5/5Gsw5sVlHllSAqBlQguunHPYurV9nn5EUeemg+5GKH7FnTyUgVzpepzd
iKDFx5MPcqhQbsPAmrI2LRz72przV1RGBjdPh9GvO/IP7RuUVhDrgNcHM+zZgRhj0up6gR1ECzd9
HdAb0Cd/xUcWwIFQCtXnEX0HbAfqJAymRhipNGR3egj+0qthfOucbT3dOKBfh4CfwXy2RkmzNBZ0
YnM+okd+GcYBJCo5bJpQrBWpbyDUlF97684KtpXpT/Q+qrwRkUj7qEwvA/ua0P02P1Bx4GKtFrN4
f4KKZ+bfxTseHO2nv4YXzVy9nfNbcR1y1yY/g+ER0k9a4ErzmQYg5dwYECKt7+30Gj2MAIQq1VXX
bUr5mcUbkazcqksBimAYhHLIG/Iz7mU+CNRRMjwfbP3n1HyUlIG82wG10urU5aIlzPYSjENa9Iz/
l/EgjGoKS80m88We7JA+bMG2eNMDErq3tx/SNbbsPnb5neY2uw60Kq7wPqMNyKQ8xx2ujU16KO4c
6F+4+/ZjRJLRv027wH0s/eA22rxd9tWlq9mGpxJO0JU7SxK7tGkGm0ikb3jzwXOm+MFZowFatgGO
M8PCuxgvnlNnaGJHdJjjzr1itPfMrm6ZMPaa0awEx4WiPUUMmQsrqKEimJyakWkmwoyjtiKbgsfu
JA39vgeX+FWtV7lv1a3+2Hdmd5WPrU69MY+K98t7ufyqYwxrxNARnEy5/HHRajXKZHik7iFA07nD
t4H6dr3FnH/hWiupxtKuQjAYgkFgM4ZGhXLnGknbsSDt8TSSW259KXJX19amc5ZugWMbypamQFFX
0TQfm9CfmJuaezMDDbnYgh+Hrk19LCFB0Jr4syLlzkHjuIiSECuKa7wwYa5yQS77+SF2uRuCNkHs
GIRjMw8V5ZvJu7J/jPs12bWlS4iBthRUkKBYQpXz1Ic6EM+jRoifUE84DJ2ZuEmXrLjJ4oc7sjFH
kONInWsDLnHYCBwMR0KJ3DiYTfSN5c1a0evMkjPTgsAhdXR9cO6UDY10jdA+7gtvCtguNkLPZLmf
NtP2st+fmcGpA0MMHB4gPwv/nS4IwtXxRDscPK06hP2nHuzytbC65IjHJpSsqyqtEUVymKjw8NKC
m4luYoA/eh3zOw5kEDb/sKKjMq0SsawqtRqnns31pkdyfhsN9maMp6fLZhZXdWRGOcJdBfhxW+F4
geofCk6srt1Ce6fNC9cO5eq84vyvqU+T49qzcpjNMDYnImENlYY2+5hC5kb5K3LnqHxvnY0Quuv8
1KsD9B3cy+ucHUC1fHyqFAdBz5hpYYFLJntpxB1t74fpVk/u4+fLZpa289iM4iS5IyuMxGGBQfoc
NsTNhNcQH/rWE9kha15Z1NJ1A/IDa+b5sUHuqhxj0g+FGfYYna0/cjS+I9f8TK6CpzF0/wGAAXJQ
HcVPE3kF+GtPz1dttxTyobCk29dOssvMR/oPTP/HJn7fbEcxyRytupLV/IXk+yR/mI1v1F6+Nrq9
GF3/LOSs1BCbqdVJLKTVhWd2jQums8susBSKMAcD/hs6i5ecCZalJXoLtoFUw7qxQRGRYzRnrXu6
9OF/N091FKNRM1XOER8QaBvgVdBHRwNhN4FCIcfryCxDdyh3bZH6iVyJR4uZxbFNJZLTIjUoisYI
sSFkd4ubNqxBf3Gt51s5ek14B+kHAPwv7+XCqZ3vD8wAWzp029WSu9aGSY0BRrwoMCLWz3y++c9k
BBin/matEZr97ugpIQLG8KbHFWKD0EzxcWguhF1cB+iZeMTrnyVx89wdMcjwFl+3B2ubX01e8cQz
F1R11QM/8F1XuNynbrIhjbf2zl4qwh3/HKog/6kIwD6lYe3FjbOjXvESbtLbYO9qt9G1dRU/60+X
93rVoHLjhBKU6SLB+mPqYj7Jdfzwsd0zmBreAi87lLsfKxZnN72w49Q8jSqTzAOrT2FRAgfuam7q
DVfJ9mFCtb+A2HO6cjKXnoQnW6ocm6iTEtPwsAfS+xvrZuo97qaucIt74ulfxV3ovtPav8MnxiB9
g3C6kqWsbrFyhoqoFrQRv39Ac9uYW/gY3X4Pr97R1ggYeucuJHhWpnIW/BrsbKhVgYmfIySpTwI7
zLqC9eAF6WygA8HIQZ3eHdNNz+i2tX84YHaX9keJkhEPI7xHtyjYuyn/ZSXTbY4qZtfsyXDD2XOr
H6jzFHbFRqszn4HpdG326vy8zz+VO6gFMyS/auzUYz6WU46fmjWbWD4Z+SfKF72OV/rw87LvzTt9
4noQ5qFQb0OGrYOhUS3CNBx6Mk1EM68TAm+JibRumk3lStA8uwtmK9yem0e4Oc/iFzi+SlrEQGqA
2mu6akTzOnATqvYFff375TCTmpDZswCmUcvOvdUGkB9B01CPwq85KrqTGXqXTZylNljLzKCMxjUA
O4YKCS5azcpQ90Nrqvwcred2ghQW2gJh6Bbxm03/YedQ9Ee5BIPkJlOJBa2iHNPJrtE5ius32whv
nKh+4+FfU7nPj2QcCdQfoHx31nmoY5DFgOcp94wMqad8sYrWC+0njVjeZK1g0+ZsTHE5AJ3A/2/M
bInoc5xGuzjIez5mBNHOQfnpl2b4+fTQDW+XP9OSFQqCU/DsISWE851aGW2Jsqmw58Lf8JhY30Ay
cFsWjl/RaeVyNs7CNzYPil2oZM6uDdzKqamKhDQvGEyhW+QP3VVvoQ2/52KvkWvD9oZpQ1FmS+Rn
wq4B7/77daKQA+yGjZ4xeEFPjfMOwg5lnxcQhRJexHbMOaAq46Izt2JoIVI40NVFXQpzf+CfUa5F
x4qzko8wBCi8Nybd3RCSx8trWTaBBz+AKCZkIZS1mEKvIwLCda8awwOafqA76cvvl20s+cU8Awfo
Aqo1YLA73a8wgkQmCcCHN9nfHBRC2WddYc7rr3XN4RP4JDo8D54OrIRipktSyWmN3SLXouK3OWE+
+JJWvslCXD2xojyz0MmSlhHDSl2CeCmuIQJIfuRFvlLfWtwzVGJmvTxU0dXR6Ta2Ey56mAnpR1x8
G7LArRp/lYDp96NDjQxIrf/XDoL46aaVtBV2ImEnKxpfq3bT8MUSV1NkuhFNXZvfCbzKKy9bY6Nd
COk4u3/sKq5tVjwL+2C2S9oNCB68oudukjmbfiAusZ50wML+2guhumLYgEmCBxRV0tOVFkMQt0ML
MVbELghICTdupRtYb8EafcXCpzsxpGRaFCOlhjXCUGNl+TOLLfMA9Im4HuvySwp9npV1LewkB0oQ
aEybgfNJhZN1GtieDAtBoinTN1BX+23YdS7YC9xEL24tFKMCjPj//V5C6RgVQtzJzhkeKWUGJGSS
rvCsgYLHunf7yOcFZBOrFcjgwmlDhP8tljNfK2pVO+5lXTkMoQPdnSsnLyKXGugiWWyNp2/pox0X
CxXv4KNe9jLFikZUPmPzpeePFqRGa2tl55ZurpOqpHJJDkGEXnUOQ8FU+Gk6gfV827ANHb2SXhkp
HtGRV2l+Ay6SbrqOrb8F8M6PWnBB4NMhM7RVpGcBPZSZoanwOKZTDS3dmCPZGKZ4uuwgZ9n0qRl1
DjYgnZFpGcyEEfL64Iu0qmeiC781jb0o17xk0dp8Q87QOPSF1efzUA2adCYsCt9LL8W1Tr7F8c+w
b/wI6fzlpS3cmNCrQWMPDUe81X9/4KNikaE1OvCbWJoVFw9abt2w6utlC4tOf2RBCSCVPtZhzmGB
Jb1XhL07Ge0TZAy3l80sLsS2wTsGuVmgsZRda+NizHvozXqNEz7qbHi24pX337Kzc+ghUzypOATP
TmOuiPG/c2HD2YfgKZiRruKFoSpFStd5LooN1AIZuWU/dUiLFXm7u7zApTMNyVkolMy5h6mOwRWk
qQJ7hBxU4twnKBoW8nvcbQJ9WjnTSxHYmnXSsUwHckDKka7tXBpmDJBoYrFbTDz5g6BuMKYu59mu
dww3ztfumPNhOBww6PWCmhEby6Cre7qz2SSLQhJSgNnfeifhcKDQbP/CMuu6bO3bomuoN5Hohdbs
KZaDdO00Mg41kfpVkFcHm9TWtmwrdJYM6/Xyrs+WlYwCjzTAncBPiyagOqRSl7Yh4xGFhloartV4
4JIOqy10zQKAGEf+0kUrfrz0maGxY7E5okFuR837IN0Q0zosPFSk3aD7xti2KCcvXoPFLS7syI6S
+TkVizRHaCiw96/t8NAXB93GXDHQuPzWKLel/Ie7D+TFoBaeTw86cqefOIbzaoGMkJo7UI9BdVqD
glRTGyveuxRtjs3M23sUz0jbJo3hYPsof5BMuC1m2xz+ctkplo4IEHb4TLO/mmqTzImbPOddXHjG
cBdEt3kNZRG25/q2LTbR+C8bd2RM+VCRXosmzxJEHaK7VXVtxrsGNM2XV3Q+zDCfQIZFzYB6oHaU
DBb9dnRcoGnpVVXj2pHlSoqSWo8ulhySgymCrS1J7WpV59pJ6hkA49nFbYpR8R6Tl30l3cr+ZVdr
dCBLXop0EmULG3eTqZbcEOYDmUR40BUt8zHEgRP+Ky2bnTBei8nTxG2Z+5d3YsmBmI3RIySfnODc
nzpQybQWmJ8M37bKk32lZ8RLrWi4FVZG/8UU9h3ZOwfFv3plEfhRUHAsTtTTLR8Bpxn0F8rk8+UV
nRdLYYPBCobRAFBHonu6JAAsaK7Pr6KpsHcsjV77Nr5t+p9j8MOS8uBEbeTane4BO/JsxMPGhqCY
r5k6xGA7Y+XBuZTcHB8dJdKnTdhg4gdHZwSUgnVeAWqGSNy08avZ/0sk/XNwiPIY7EFnILMQpkLj
s3T2Q/pYmy9Vebi8u4vx+siKcnAol+nQ2LDCnQMv38fyHnNkvVy5/JfOwcwyj4CDxxF6K6efkIRZ
n8Q5XmGhFfq8+6mbMcqH76wBN5gWbw1L95xxLRFdOgozPS2HxCbeK+pRiBNh5jVD5EEWv+FZ5SY1
CNfW9A1+cz6oV+yxmTmzOwrZrQH6R43DjIb672uX2j2mUJq4TTa9zcZnAnKDYAthoMJ20XDqcr80
eP8VsUr6IzdC8BA4faZ5SAkM8eSYWvs2dEY849MazjDEUsPVxgjgNV4L9i0fJ/7U0zorUQkwnOck
SPjjQEEy2edB81nhXwFQBMCkj6xyhl0biTDdhhrpW3QFQcvmRi0ak4+1RKXLx6FtwJCfVBBAMi09
3cposIqNlJI0W9ZkFMITk+U3NSsfyqCacjdOsjpzu7JlHhvsclsBmJCHLZhDGiIKtMSiruRolsnq
jtetMbmUDsUPrWPxx6inaO7EDJhYF3R7eFUNBJ2XoqnCziNJadKrtGeWb7JQf5ZVPyS3HRnpgxHl
fNiAy0uGGzaY2T20UjofWPGQuhHBjDnJACYDe4kevEUlH9htlANcAsoWi90bdV4forBm2yHpkR2M
pEz0HSk4pMD5mLBXmVQgzOm6PtsZdSu2OXHKYpvwtkFbOCbyGkDX4WugR0nnyUErIZpqltlKJF06
hMcupES4epITNN5xPHK0N5vgrgueGIo+Tvpy+bCf924RStFVmYVF8H6HXM+przaJTiJjLjCOw30h
9iCiTvTtWL2C8d8tk+uAHSxtf9nm4ik8MqlkNIPTN6zQUBGpgesvzSpCeaJ8DMvp87KdxT1EgxjY
BOAHceZPl8abauqLDHbaod5LjOWIKnlNLPpUdnLlcy1v4x9bKkRhGAsZG3MpeKJ7w/mmj48tib3R
+UrKzTRtmvQxqdfGjxYeGfP4KRohADghk1B5pgCAC2sgzlGk47dh9SDkbT18D6Ovo/ASezviwMYv
OOcuGCvMsnWF6cfpR5t9u7zN55H89FeYp9uMCWMnaCP8ij7FbGrwXI+pX+iDF0S+LN+j2IublXfr
uQPBomUDboIXPsrvyg1V2OCsiKO2gCKc7ZWVtiWxc5DBmpmF4ivsIFNDe5SiTad2mgLZ0zKbBG5C
SZ8J7x/jPqr3bcSvqIXuZ26m0ossPPLauD7EAjK/EDxxVlzrPL8AowASHYDkIE191vicnJSX8VyJ
jZvmFrlstAtyp/PbEay7fBpRjbUj8++jwrxyOktiIHPGDzj9poEBqLuRwmhevcX8ZxqNrlXjS2qf
Wv61H+9ASzJOa32bxc96ZJScGtXzIAtrAkca7GmfGPSjjbqtqMlK5rFwVrG4uQWBhgRm2NWqh45h
s0BAgQjSTWAIz+9q/pIj28jvncYj9SZvbvNgDXN+Hotmm2gjzluKu1dxWQh/dryr4bJN/rNuUmjQ
3AXBCEDdz8uHcXEPj+wohzHgXIwZw9rq5kpk39p8Y8jHyybmz3Ca3ZwuRfGNGgqgwDBhKW39OOnC
HaAIc9nC2mYpjuCYDbOjAotIAcrHTXFIY+eRQZQB81MrphaD19F+zft5lKrlpZOgxYLFFM69xn5o
DXWnATy4gRsYN9II3KY1V0wurQ4nah7ygPQj5ONOTXKr6gbpoMJstgS6nfdjfFf0GNZbowhccoUj
O+p0qowaa9Qj2ImM4poaxaalmT9loX/5Y62ZUT17yHrS6TDTgSKOY6wsymu/zFfJCRbtgFAHUwtQ
Ukb6cLptwP+Vse6g6lrGcvKToa9eyh58xQW0BqRf9WFmHezOMUDLVCfxBrN2KKE5lXYX63G/seqx
+OLIvL82GyCCXVkDK/b3GwFoioEPizCNq+n0B5Y9L3msA9YZUsDA6jxrvLCSwaYrjZ9/bwlB+b+t
ME8tMasmeDVgK5ygfxaB8aNhxGdi5ZW9dDSOrSjn3CiaqRwDfFgm33kLRmoB/oPqEeCHSJ+QiX6g
i/8P63JQf0JhZM6lFIthGadlZKLiHcdOsE0q3b4SQIGh1ZmtSc0sBTHMHM6IGNyryH1PtxC62G0o
ZlNdZ93UgXiIC+pdXs3iPYPmGF5WyK5NDDqe2oiCNGknHW2PCqpOYQ1WoL2p79t+C+5jgz+YNHLb
bmVObSm4YPuAdkf1CxmhYlPTOAS6BtS67SF0mdF62TQeckI2tGhXvtZ5zRCEeajazwBMWFMRWSzl
VT3FZoEGY+5Omj/1oWvQz9q8LeRVUb9e3s3FhR1ZU4qGLJftlOewFqGK7BQ7S29RZmlcscZveD7G
CeVaXNBIrDmSPkzVn342baoh9zyva7R1KL20W4vnfgw8cNtoXsIMX47voGLwxmq4DTK2DZJxxXOW
1oofgKoyQFWz95z+gjwXZThgTghUAs02yL93TuTnwL7rPF75hktnfIafgZSIo5CtciBrBSQguQaE
OE+s/kMfJ1m7gTQYlIcb4nwVdGzu7TiUGM5HtxKvQ6SM//ATHLSpCUInsFaqx2I4wykAS5sRLve9
I7czlLd9sJ0bKznIIXYZq1cC9ZLjohsEpkKC+xFNmtPtdWg4GE0WQ6DR+TqBelF7yIHHb8D9yAY/
bNa47xcSeHxLPFNmn0I3T/maZiVKDHVVM6bcqa6rkThQlK4jqFoQ3FMWiiK7tnWaYGWVi68XBsoM
XQcZHaYdlQvTjnssNGUoxhaBa1kSMzbPFXeH4os93sfpfUnuKd1NVbu9fFLn7VPzQ4xPzjuL+HM2
X2o4rCOhpMgPta8agfoqiiVFuPIEXCgBG/MYG0oWNoj2MM14+hEp0NimDQyqx8zIrcedEA9D8khz
lNh2Ed3rzY1pbqeYeBKplfGZ6ytpz8JXBVQP4AqECIw9MCVHFf0wGpLjdkSDBlyQe6P7UZNHO/5O
7ZUDshANCJuhgXAhVEzVSmmXdC0zBG576F17id76VrwHHxEP3i5/t4VjcWJHWVECwRUwGmJFFgMT
Wpd+d0rdk0ayTTP+aQfkqkzTFRTVmknlJLJC2sk0wWTeImMK/Ch6akbAegVe9t+jfm1gcHknUSjB
/AUG11RyxjFsnMxkuPSTUHOz/q4EnK6PH+10DX+z6BwztheFGWDD1OGEKehHU89hqMne7fxWy7ao
OnsF31Ryja55cQuPTCm5YFEOnA0WTI3ajQ5uLDPvNll2FZrYw/TGXhO5XciboHb9Z2XKsbNiK9J5
PW+hXm3TKLgO5ZrYwPmwOBrTxzYUR8xjnsekm3dv/FLQpxF6A5AxcsarFtOy0xZFF2BHs3LfJnuQ
93k0fpX8ibYPIxBxjfZy+VQspQMnv0bx0cQEDFwn+DVgnOrqa8xGuox3bg+a3pJe86B2TX1bNddR
sVltnS/FcNDsWWB2RPscVSglhmsUVDJOM6JV6pifKUiWzEreaV3kOka6G7lwp6L2h/pLwTOU0IM1
Xsll+w4Q0JgDRKhVo2xv66OMNaSwnUEPltWDGQx0xd2rTnuX5BbgvCje5sFXQusPoq9Eh6UYD9Y7
NGrmQg0wgcrqhdX1FBS4iHzyXRbUD8zaH5153rd6C7h5YIJtZkktZxw2oZ1+SIjKBRAyq/NVzoCl
0HH8U5RjZgc22B9abETB0aqINjr/aUW3ehXuV9xtXpNye56sWTlgrZPr8wMX6RDDrEP6Zjmg4oPk
rnihfQe2zV3VN25SPljretlz+/DcNLhY5hoVenLKm4jrbdpXHNsdWsK1yo1Nf1j6Y25sEsyXpsl9
NN7l5j9cbjju/9mcw9tR/WUiOFldBZsV9GGqjRlD5c6nSS53dRYPn3hTy6fLO7wUm/9YBMvZqcV+
qruMGLA4Dp0nggo3N9i64uec49E0jf5la4vhA2Q/eM0CiOBgEvPUXGYaVHTg9PDsCCwSk6frjzbJ
3JK9OPRbIr1MjG5MPkRw362Jmi377H+mbaVd3AyanTojTLfVsJXmFgpMfg6OnfgfmkgzMwr+INkE
J6gK7Wb1gFeTCUu5eIuCbT16ZnhrQsbYsK6yxGeTN62SPS8elCObiuewacoKQ8AmBSI0ZdtMJx5m
r51kq9nXFEjpYEM1Pza+rnzQ+QCenZIju8oHjXtHg+427BZ579X8ULd3NkUgBOXgDZqputb6QbaN
xLYz3WB1smLxm6JkDZbfmblElT81mmRMeY6WQybq104mj7GUnozeMm0NtjXfa2frPLI0/5Kjk9kO
fQaSNlgSQeaXUeRbKFKWWvEPAQD4aHgPeEfBG6RspzD6AdoeKFhkEJ4HojLB6z5EzCkI+ZIaa8Ka
S9uHVz0eRUDn6SBQOV2UU9W5oel4bGp43w+Bhadm5OVa9QhErHfZUZb279iU4p9WaWaANsBUpKEg
mlqt7WYoNvsltXeXLf3mY1Q/1bEpZQ+ZDRmoPocpUVw35heTP9DyroOqcPk9Bafn9EU33oxgb/bv
In0CwouvkYouxdSjH6AKmxdDRZvWwQ/oxI88v9Kdm5nIzDEf8nht7nfetgtrVela+iogDQ9DDM9P
7FcavaUFyPxo75caHKeMtj3JVrZ3yeKfC+NMJS+a4jLv5wsDgySJdg2KOy0QbjR4ln6bZGujU0tu
88ca4umphwZGNSZmifufQfg+Fs2+RGWA8Z+XXWbJCvC+OHEMZaaz4TYtoVra9AGcs7APEGV97coI
NfQ1boDF43ZkRsmaLCfKYoPADLLI61aQ7QQT8WDv69xc4ddZ+EooGAPqB4EGUJaqfgEOzP91QcYl
yI0Cwn2p5xg8D9lD0mo6mG4GFHj6pl7JJxZeRMB+ogrhoEl7PlVXgL4yynMoatgi1p6sLmdeDvzO
ihPOR1hxexvMYHhPIuwDGqQc8amyApFbeBijIUs7X4/RfwUu5IvDRzcD641RrxSSf5M9qxYx+Aig
DNjswKo9u9BR/K9Er9G6AhVCDBo5C7XdrOsx8gBqqs5Gn8feY1x1E5vETW3tYAFWx1i4sSHa1U6J
W4fyLgacKaByM1H2ogvDdZxsl/EUSJrULwvupebaFPeCD2C6gKD6jTcTXEB5OE4p6gmZZghPY0iT
MYrvbGiwqbrP0Ko8Gayldgv5MpC/GNUgIG2zQFJ1ukO1g4KCOZtj+X0dfsMMBejD3qj9yKa9ITey
22l/zXKOeiwexwyyMUBAIgc4NWkLFDWziQjQYbagGAYCgG1EeFc7NxWJV9a3cHhtsNrgmpxBFqg/
ndoaB9ANDyWWVzQNSBORryZulvzI28fLsWjhq2FSCWxkczcG3Obz5XLkaKwvtDjtsaah3dkg1wui
QyhfTIBJCDgGEOn/f+bmn3NkThj1pLN5C4fwVUCi2eB3SX8fBa+F7N3VWdSlJhBWByoO0G6CBVnl
bMrLKh4anaIrKP0MZEC8dZPU8BvzLXbcxj5M4laslX6Xvtw8a4YzgKNwJlsfmp09RJkUXl/7LVTD
i+xnMb5IfW20beHa/z3T9n92lPCOIRhJKwNByXb2PUAx1LU14hqTl5VrfDYLoyqYK8cUDLAwlon3
ouqN4VDXJIYtZjwM5EEbAE/sXYBGu7bHHOQWfRlRbgFFwpTHzul/Xnaaxc/IcMoxTwxYHiZmTr0m
pyyh+Tj8dtJW/55WX5i9NXvMFoD3Bu2vDhJ/K+di6WI5Nqk4atQGQ9FQfEXa1N408efc0lbursUP
eLQqJYJF1Bql3cOEVkU31cwFh1EQKF/dQlbpvV8F/i+Vk3DE/9tFVSzNpFlTOi12kVXyRx3dM4zW
Z1F4j4riVWl1z1robDnKvi35aJy1zGrpKX5ifX5RHp18Lng7lhyrjZpDWm2qZHBl+aR1P4LwzYlu
RPlsOJvaeinJynj/svMerVs5KLFmmsUIcSwPg9W+VgNj0kLBgCb3NRWvTZltR/k0WtFOC0HlnDyP
1pvRryFKVzdfuTtSi45Cltj8tPqRBY9dJf2We3lyD9VGzA8XE17r780apeliLMLAA+bxCXrhauIy
jqE+FARWI8Mv2mfWPARymxQrjrx0h2C66P+sqMj4NAk6odmwYhNkSB1yle1k7E37iwn5CPlyORgs
5GIzOb41U2tRsDUopyZmY4HGIkIRd161It3R8m3k2nOtF64mKAbOTTez1zRXVoyqxRwCPQBNtjDa
C1/0r3ZwnaDkENmoPt+wMHYhTX55lXNAVfI/QA4ZZmcAOzzXpADqkodmjfwvNx5LgKDM+jD2fz/W
i+GpIyPKwbBzmgetBSPT8NCijpNxtIGR0a7lTWuLUXw/1hxDsHK243yLaonOQuA6a2zzC9EU6afO
5yoGZudVVy8qqCVg9BpOmHkke+Ni40ybESIiSbn2cRZO1Ummq6yHm3GQCh2myuB+6n9W8pmFz3a7
8qZa8rmZLxTNeSQRmFc6DZhQlxBm4CBVEuA1FClkN14j8eEMg2u33ydrUyNmXHa6pXUhdQceB1c8
AAnK0RormoWJhEWIQLlaG3gaCW+MKfDNbG1uZ8WUWrNAzyG1q3Q2pUkvHdK9Zr5b9uROwnm4vKgl
nDZ61HhCcZBHoyeoJA9NaAblENrCG9s6+1EEofjmlIb2Ic2mfG6YGYC+UWThtbSj7CabJnZDRxPj
tkCGRAdQNeN9Z5JJGJhpBBU7uCWjqvd1K+9XMo6FKIpGtgmdMtAEod2k7H5pDxBkHZlATpXhKbOl
zYMtoKSRhq4loKpUf17emKUDM1ObgMMfWSrhyukPaVf2ZQN7UVu5qQAW4nNAAkn1ByeOVsLZ4trQ
9kXTfsaOq68MjdSis+a1TVVtvA9mNG5MVt7WGDvw5QS5qkzEeyx+RbJl6RnNDNCOIm3F4+bsxRZl
VhWjqFl6dk2DN6fQxycWEuN5igfT8Kw+az8ltdK9SXL7V2V3/Csfon7T9J2VuAN6PgdSNPYHHizh
6NI2d56cJLXTnSaIhAJx1UfRpu5p+m5DGcfPqdX4QJcYv8LJQr3DMEJjNRVfePfOqDmQCBkAO6J+
dBoWghIITZlCVhdirCa5NXnm2/SxNB9Bje5Hw1VDNmhJXnaVhc93YnM+zUe5G2EYhyFOA3HRDE3P
bPLz8etcV7WzzG2zEX/6taRtIf8+Mamc2mGU4cDIbLLe6GIryC6fdnMP1mD70oAmbXng4S3qTG2F
gebHkr/9y5I5Ho2gIUPiqpxGXLZl1v/Wp9dvISjUtE9Oi77ctEEvuoAzXLa2lKNiuf+ZUxOMNK7S
MjDwVRM98ixzL/jd2B+6ytNyUKENOZoZb6W+R2Uypz+GmqzZX/aqP/aVy0YAOJU7s3RxOB0wj0vi
9zLxQt0b49fI2g+goQuTFZsLWcHJkpX4I2Pkq5DlgAS1+Rj1PyGBRbpfl7d1/khKFnViQrmoy77P
pgEi1F4UEVyhpqsbWxvtVZ7vwbNQz192c9niQlAFBxuYByBUC2ifij3RpMHlZEHncuJXo+PrvePy
+lsc7NjqN1syhToDiNMJIdYZQwWvcxKMs97loH0RhW9PQGmkGwty0MO0BqlZuK4hljxPHlhIC85q
GqSFBrDZQOKyzdHFLG6Qm26S5Htf7S9v39JLH1MheEsgtiHtUdmwjF6nQZ9BXZV0NriIC0a6zCUZ
wTRT04IiY2x0IM4Grhc3VHNa6ecJlD/8KhzylRLsknsaFI1VAD9Q/FV/SR9GkAUYoSiG4ao7EYqb
rLDcwGHe5RUvfEWQcQHnCYAFYo0KwIRAk4OxzBTivKmbTYGrm89onPL0m7U2ObJ0GEBjNlN+4Lli
qhRPfVFEgsRgpIVsW1C8lSNYxpqrekAHbtjlIjrg4ru8tqVHL2qlQLZyEAEwlG5O7w1Hq+uygp4V
pBV+6ekOKa1rQP4JQh79kG5T/inEW2i9JcUKj88C/QD29I9hdfpiKLtUby0YJhiLqDp/ajQ/4Q92
8NWE/l0lIUN3xasdJp1iDiLoh5p9xOHnJO6aciXzWYLRnPwUJbIOLXhkOoqfomm1Z8N5pQEgUe7b
+teENZ5V7838Jpx8EESFmgcm0KD4h9kITJdCUAzapBTMg8pPYFZghQRioMAx8U1i30cRdXXxufKx
l64Q4PrA3fk/pH3XbuQ60+0TCVAOt1Tq6HYOcyN4bI9yznr6s+Qf2NNN8zSx93fdQJdIFotk1aq1
8KRElwi12LLRyXmgw8qAasToZfJ7kPvm6siNl8y7BnQ9usHrwmRsn4t4sd5czm4maCRQxUGBPHIc
TXft8lHGrx3QDnOKeu/CW0tmFLQU0CitSGvgTy+NQWM9bJIewSlb0CgfGILqoLPntbSMVyEDYOj6
hDKsYbeiaU1GtxLkYqjDS4wN3NvLpAZQOn8xq27YyLEJUdClSu+GYG62180x4p2F+zn0PhCGVgmC
y8FF4RCbtZXWtpgsJunrFGguSQblVqfyMNmskaFYB+pbDW2kYGa7NBWD3M4CD0ltS0rlR03hFsOw
nWJjA+FJTiRgXCMB09ABAsX1/yccGsTCKDq2MGUm3SY3Jj8yWs4OZ02cBgj0N/xGwnpdjiaIBLHW
FdAAJmBiJ2hP/wQVDhriF+Pr+gqxDkeoAYJWDsc+ODPpHVaDVaGqmhFSrMAjq2K/B0jEtYZgW4mG
L3bNTSrXYEmrPCkwP6/bXjfv5U0KD1MTwwRrEVISNONibSlzuJS4AIi9ciOAiVAq36zp3pCfZWiA
gO4Dd5ya17bJOj/Q/otGY4DN4S/0WwfFjT6JjKW25WB2u2Bxyy7bSvng6XVzHPUIT4CW5MKqwq75
xRwlnKVlRJfVc1BhASJWAc79cmmbvuiUWhFruxp16JlOswFCuuEG1ZDIVRMBsipGL3EOTZY7ndmk
XwLo48NOGKQad1Ywcxi/RFwMigxtN9cXlLUHV+Q+ZGGRcACf7+XQcgMcF0Yg1+j2snxxnD5qKKdq
S7OBip533RRzGcG4j8sUgiYeOfR+b6xMXTRUgctRtgtgONVBdUJASqW4c1IReNq+dvLhOcWDYxhC
/380Tw3VnAC7C2uYb/vJcNHfExA1Hr2xUgHSiYXZxglymkJhJnUS/ja05BCYzW/ORzBORxCtKWAk
A/IDCWwqSsRZswAbodU2dGxudbCKIqEDueGgfpdmeZcEit8DMd5HVkgQszjvd9Zio3sB9MYqwJAS
zcVQmM1sNpZR27gjHMd2uq/C5V4Ixdd6sd6uD5TlvmemvmPY2YE8QzoLoCATprqqd8q5yE/JoEe2
3qg8CAArtpuoBqJOjnkF1fGlC8tzZypoKsCJhTo8rjdvo6p9XB/N96X4Mu7hGgkQhgFY8MoISS1b
3mnxMqdytdLx1Koj1vtl/uzTTZYp6H19jTp9r4dPc7UNpoda+kysCipER6Hy8mVjFL46A9XqVqEP
apaRJ4r0c1VB1oqbFq66Jnpe6ZjcTlqolkMMzePakUHt0uehPcsfiXV/fRKYdsDzBGbftTOU7p6f
rEEZUDqr7BI8uxpy9wkU4jJlp3KbNpmWMCQE/W/yyNW5zpwnEqomGEHrDErnAlRr94b6OgenKX+/
PqCfjrPyEK5p9bU+L9MwTmtVNTMDvLm6MdPBJwrumSDgCsWyBoOdgAy+BIjljwdk2wta20RIPgzV
lO3xYhWOZSPrjgzAaDiPPImznxtvTR2jEgVi+zWlS3mqFIjdtAS4fjdGgEtb72vQhtZLgxNNWXNn
oS6FFDX0oEHRTi1R1Skp2JCRdTA2efApZ6/X12YNxpcbDsP4JnXW0CKEK/Xl/4NObJj1fIBuiuYo
FQkg9aFGe0nWSKJu1f7rujX2aFYK6f+ztv5+5nCSFMRKlsJaPGruIoYHPTOc6yau35x+QAqVzKx1
rUOaZhQ2be9Fmj+LtjDlfqwDPoHXcMXrEmJ4wsoAh2MGmpnIt1O3FnOKEmuYIMNetTVISjxhEZ2U
y+PBsAJ4EtpDdMgZYgIpfwumsZwhOYHqtZY7ejmBNktA9jCx5Tl5mRP9cSifNSFz0uAOHS4foBDe
o1mksRSnljPOZYYBLsCIzz5GvlzHdkSyJljv4JZ1J4Dxp+rcMIydFKcR6cyXoi/3A0AH1iK42Xic
ppkTURiTgQch0hw4h9ApSHfqyFOiRkk51eDeMh/xboOcWj+0dtpmvMvUeqhR+0MF2g0QO6glg+Kf
mvaykuIYZbnGLmdQHA3gviPVIt7WRvih6f0prVOD0+z5U3sPsqsr2Q+Qj5CCFOktL1lNYY5GB4rY
g/wL3ANO7H68JQ5y8G5qR17jygTdV5sn8KiSO16NmtGPhlZwNEir4BrE9YW+PKqmAIavsW9QNQa/
JwlvitsFZh3NDY+DrTwrIDnzo5v8cZMSwbu+d1l+ha5otH2uCUATV99Lv0Ij7SQoJRBA8rE6KMTc
mdvUfilfy23q8eC6bGMoVYFVan3i0Qm6SQl6Ne4wz8JDay8boEOg6Z1vFxfQ8g1XxmjdEpQjAbL7
1xoV+qLMCBfdwtBqV9+FO4FEp8yJAWU4van7gveSYrxdsTHOzK076CzSGuD7k6QBg5vvQFCCHByZ
iAGxGj8hPNALo5hyaWs9mc9s6VKCrdrD1rjr3d/TPvX71/oVOS84yHTiXcMYDQCX5qh7qKT2KCCt
Q+tee3d+N/ZgfN+Bt0olFQkfOr95ust5e/Lnc+LSJvWmKQDDHaUSNs27fBM5wNk4sx0dLOIpOamd
zlW9yYdyrOgV/jNnU6xH8A/PAZwICTC8ZQyaWWPMLKGdG9iWPqzP9N0LjrINyj4P2YFlV265y8kI
edCt+GuP8lQt7sW0WpdTPeLJfULXlp1grms79JeQyCcgqezsaNoF56rDOLkv7FIu242zheYU2O3t
yjMT8vte80WR767s8aHkDyJudJrTES6T5CoCBSUi3E72+6/8qDiRIxAI+tiNO7zH2/do1++h/cRZ
x3Xefq7jX7uUD1mFoiRqssrDvabvyDKAH/rQ/G5cyZ5cUEc+3fGacpgGgW4A6sgCEoCudWgdSDbl
1XFGYTkAtbvvitq9PiiFGdbObFDOMiwgLShiHBerWJx1aN2TtJ3t0/1r4AQeCCaIcSNvj/HTl07m
t9GJSOj50T521Bvr8cm0r38N41oAbhY0VqF/GEkzOmE3xlpsJrKMnVI+VvN9Vvgzb3cwXhlI++G2
B6FJqGXRj8BFM9M6SLUGUiGTA1VDSYZKenAMeey3DBgNTiXADpCzRXoKFOaXQVUoE6lMCxXSj5E9
7+LNQuQ3lWh34NEpwbzt1AeRGA6Ek3gS0cyjA1dMvHQVUHHD9qXlSK37up2Bn568wdxUt9Dbs139
JPixyDnvmZN5Zmn9/ezgiMU8lvIJlmp3UG0odxJ0Slx3CaYJoMdW1LaCVhnqfRP32RCOGdarHp4i
sK0EyqaOtybv5sI0Y4g6XoJokjDou0RTIGENGoTGDoWDXtzL9WYBISavx/WncB/QicgoYTdLMiTs
ZGrCUjNX28CAekD3MTmjDV1m33Chx7w1D1FGFrfbReRmJOUmOBpbXtMRa3fh3QHuTRHZGahRXq6W
NUfVVBvwSMPsQT9gbvrO8uJR5awYe5B/7SjrWXzmFfkiAdQ6wc68Q91uUOwK6Dhb8hEj70ffcheN
RIKLUbrgiE1AY+vKzsBDS3wXl+hoLa3CYcglQMKcfmL0RRxJaQnH0Y/tO9T+8Og6xK7pzB+G12yi
d2Uhyq/GDR/FTWZXHzGg3JyJYPoUXhwrCh8sHrQaVhqqOYBb+IJ8ATfQnRHUBHQrJgAH/2GLnNmh
Qvic1+ZcRrAT5IoXgfoJHvbUJ9DsKWdOeYh1xKOu8c+QqNASp5qSmD1MzUJz1MELPWqWU9ZgC5KG
50b/yBpIF0icyxvzfnpuldo1Qlcoy9DA6gI4cQMlDPlrlkhd471YEkPdlpGLskLXyWji3Mr/XqJF
Br4T7IfoHllr5NSbpsGdv0iKAI4EVhQAgNHI9u8XEHwZBtAMSA1A25KKcTnKT3g3odxdgNVpBt7e
eEuyB4hyX/cT1jwiEwUN2vVgWNsPLzdmJUOfA3iC1s4zInnVSd1CVuAofnbu4AK3AWwczyLj2n1h
kVo5Q557C/RkrY0mRwdecjveWi3pMYebRuHM4urm1Ia/sEU9KwY57atytRXX0MA07BF5vesTyAig
FxaoC6A8tEuXh7BQWVutzYjQokmAN2WrO10bBhWl82rS+8aKWlv09bvI6V30YGTu6DzMvvF5fTys
mwK0FqDfBLzn6heU4y15m0HeImnxMsGqCAQE6TiIJtL4+pHHb816ruNWt/boAxcFiQvK+6YYWIdQ
A8+k7Fsn0V32gWfZVUOSd2DOfW67F9MdzsxRrlcrlTJqedGiWwQM8ABTSDyuY1aq5WJElMelgVos
wI+1aBByxjvVj0qSgDuJSL7p9BbpXOVufZJUpDzEf7RHzuLxBkh54xSOkMIsYB3EIGtq6eb34Il2
cAsU3UP52djR13WDjGfXxWgpxxSmXpzqChM6Wrdx5goFkRV0Bwak4AmMsiyB9gDwCugsoWNlHfnZ
BUKZJkR7sWztOd83HQrZSIF+lrHT8aSyvzHi9GY7t0T5pCzI9SLIsKQfE4GMO93X3NPtSaxItZlI
6GdkBxBkDxn6nldQZlR5QUx1NkrKQZemMeTOgu3yDqTnxLKDU+oP7p/eIDyY4OoK14ZJOSpomeRs
jCoQRv8qDtGp2whH4a7d/Hv/OB8P5Y9dn0PitsR4LJxiUGvKcxQZAQQGYJ0H0GJd7jB3xsqKsT4X
aURMB+xULKX1OqDFa+0uRK4Kvd3utG02b5FXvlpH+TG6n/cJkgTp75THecnKYV18ADVYYBzbxhrx
AWYwgi31tS5vdIHM5Yc2OwV0uccPVf1Y2hsUcRWtIWig7U3OaSSzV/XvJFAbEkrMPYCd6yQck+18
p/vS3vSnvb4VP/MtyK9c8EuQyQ08adeQ2DN8ECj408kiz8aWJ3PMCkZnC0KLvNd504vzjG9Z0DI8
6HdqyYGXfmd1fvjwCsaE4PDak0n5cNrE9RKLTWsPSEvgCuPnpL+JcIcJI2RF1U3s9JvlVvR5e4d5
bulnhqmlLgS0+rYTDC+ZvWxFvHVFe8F2rdcYH1ck8q/vo3XfXxsotayCWBYpVD/g1ZJMRlQumoDI
EoRTLfe6ofWPrhiiQZ+mMLd9amLNxBl9ynYb7NV4t9aqUafWVE+JPq7bY0A7EfH+ziRdcgXUK0mG
EiP7Fe7amnzhBMGuXWxceh0RivEmL07wRihfHiRlKUhDqGOEfbIpKqdRUffxcs2WBFLlf6D6fX2A
62lxbUKp65SpoUlL61ZP6Ukngunud9jdXjfBvLKdzyF1NmpTnfeaBBvJQbT7r+Ax2wu/EqLfKP+h
LHqxWtTZ2HZKq0IcCH7Yg5/5OZduMi7gmePrBnUGZrrahf83Yx7w1La8K5zcB6Sng0ek29aD/NlG
flHvr0/idzbn50KtLc4A8EgaDRXV6iztdANDsx70nbFXXixkj1tyOyAXoxLRq+wXRE47Q2pX3IiO
9PYf0k2Y278fQK3iWCdpXMRYRWklSTz0oRsp/pRwNjgzKKMEKIKBBT1y3ynKs3sUGgAMYUEu0J4S
EU3cObG4fTCrS/+YyZUGA6MB5ysNP4isKRN7EwPRfdTF7OQzAmT9Jr4VnMzN/HHL4+9n35rODFIz
1ydmEkQWDGq4YJB5JC9vMmkf5k254ZE3sd3kzBa9A6BPJTYBbJWuCH42t3dTItoTUbcdKvZEJ2g0
vQ1uP6r70O1QvEoPEIzl3RMZiwgpUPC/og6AZoTvbNvZIqZpE2S1PNe2juI1QdnVGbSpta/vCMZV
As0jIN9TgVXBGUtFLtVIly6xVJSI6sYRdL9JXwHJXUCVXvWniNcPzBoSwFEoyJtA5v5A+tSZqi9N
BCCanonLg97VTzOWlNMOzPIUoAdRSkDxUgW5LXWOjlD5WfCgWUmVnGBysjZ3Qp204rPcQVbINacD
+uAW68/1mWScAedW6UM1X9JBbnsFhcbys8q0F7mRXbMtXv+1FUCl/s4gdScBi0hRlhkAimPcEEmV
dx3kIpNU31w3w3CLtWNSWqHaK4aamsI6CaSkgIqQDQasyKsHA80hEPghRVGe6sYy7wO1rh/jrNY4
hhkHN4BzuOQBtfGtund5cHdDFPQmOibtWNyGpttbtw2ut8mxTn+1HaiC766Pk/HgvDBHHUNqiOEb
6sq/NWOXi24KnbSkbpBfdCS46XVjDO+HCCtYqnR4JhBHVFQJVavqIciMbGa9HfLUztAUet0C41S9
sEANx8gyrYq6CcOp0P9ZpHab3Kv5sWwn57oh1rydD4W6k0cjzgSoWyE1Kt61Y0mKEPph9V4qc7S4
/oc098WoKJ+vdIiglNDRtPtFqE95lE5uL9ThXbVYd2LRyZyxsTYy6svIWBmADvzgMJvzXq1mDeYg
3l7k2yb+5BYIWNOHzDJCIDibgTujpm+o0ymf5QWFbCh6aGTsN2OKVuGHgUc4wipGrqWQfyxRcwed
eAntPbA0+4Gf/1m8bv97QVHGcLV79SG8rXw1RNbvunewose5USp6BHKAHvMURs1kkyM8ibfG4Ki9
M0f30cB5HrI21V9bSDBeBgyzHxK068FWNz3E487k1clZD37E9fWKs7IQovvw0kBYGEsgpYjrywli
k6KbH0d/wkVVw2sJB/+IB4zl4AFTc4ofLDc8t0s9YeYwmpAQht04bNA+8ZKA31QU/pORf45K+mE2
lplV5SOOSjw3/RT8H3lW7hRT4GwplkOAeXCFhwMcjsacyzkMrAI85CrGYoh/ymwz5vdLmZKhIQsK
4uLv697H9Plza1QUlCNV6tIY1tDUof+aIWy6T41M6ICUDRZQdiiKO8E7bzsp1GytaMuDgebDLXqF
WlcUstiGVlS7jZJcd8amM13ojn5e/0RWpRRgeXTuotNDBHEh5VRxqRRzrs9wqlR2h+6lx+O7j2Qn
SSxvrD9kwyL10EP/Fa1f4nDslFklY42MV/+2mLdZ1GwFSd2hanTSxMCpLJ72CHMOzz+Q8r4Jiq0o
ieED9ePkJbejH24yvNDUzg426kO+LXZoFE98dDRdnxnWdj63S91Hx8iQ6yBBTaBMXzr1mPOSOixP
PP//1f7ZpbpUEzVVVYQLGbtKAWawGxwj2iXJbTCg251TNWXt4XNrlN8X1SAkMnqFwBb0a27WvPmz
xuNfYJ355zYob9d7cxnrCjMG+YYkfVSQv0kdeb6/vi6s9AOaDdAOjfYyC00e1MKE1ZhPeYahLPLz
GBqgCNs2YJcokVHUfL3dqYAT1LykB2ts50ap1WohQmcGGrxwHJ6y9FHL8Fo+cimkmCEeoV3TRfTk
rl17l06hAssSz4uEa5ODjbc4p9aPDRer5VbHAOxIxBqJes8rW7KcA93GxqoohKcQfbDERj/ksokZ
HavUjWtU4NrheSl0DkEIy+PPzVA72czNQExr+EfU+UsJ5eSGDMsC3v6ZiGJKVIVzILM95WxclKeA
N64dxW+HnDt7StHEhkYxPCYOuZI4YykadqZEpxIEKVbN45/lzSnlMHKEBm5FxJwG4l3cv6W93/D0
Cll3t/P5pJxFkI1yEVM4Szxl94MpkxkyX63RPDagBQCSiLN8rNypdW6P2t8ACHRmkMGe8uCoO0je
vCqWEzy03mLPW9QXvXZ2ru/1dZKo1A5IW8W1YQEcxT+UkVAY0+I2gEU9E77mZPxdZCrHBGudAJNf
O/xWomA6p6/EmdqNFuBQan47pjcZqHdFXsRiLdS5jXVjnIV6BZfsdihgw5DtaY9+33vBjl19CzWd
5a7fDrvcy/zpTfoMOEvGHBxESKA3pwFsRQ9uMLPQTHPcP7QFumhDCubvtiJ5EHASHfJPQ4DCgmgX
dlY5QrrfYNaMbtYnqJ4ZD7pfutKHcAqwo+3wJoqRIXMkB0B1X9yaPVlmor4CBrwzP8SP6Nn0Ys6K
Mpof1o+BYBmABVDloDNJXWyE+hKVHeALmlfitbHNbeg/GZ50g4bShISu6rQH5UvahtBm8RNff+KF
OvZ8/P2E1bHPVhxdXXMTa0WHrP/Okl0Z6Dre0+bniYRRopEQvXAiyGTotYUCmwSy6XWU1Wff/LHU
gcTIZA1/rm/Bn757aYby3RT19kisYSazSDv8FsdtAAJesA7PIk/OmFFfW23hhYNkmYnS6jqrZ7OW
Lum0RAFshVPiZ/3nour7Tn5Hft7WR+hp6qMNcHsJee6vTo8dYx6OltY6SwOUeWJ6QnY7hf9BquPy
o6iop7bYLoNYdzbeLm6ftq4AlPe8nWNH0V+XemOKN0r/eH3SV/e4jHuwudKjI2+GyaC3k9hYc6nI
SDPlpniX5vpDlhic6+3Pw/jSBDUsJUqFaa6bzpYL8BIm0C3zxdQRqnA7C7uo4JF+MDfE2YhWNztb
2ra3OiFqYU6JRTKiey/KWrKoNWdUTG89M0N566hX0tQHmDg9lTZh65UJSifK2ryHBpbt9UViDglM
GIgyMpqdaORSOA5RMlRwDAmFRK3Wwb7toln9uhHGHQZwdFFf5bfBCAtKnsuJ04sm66YcIwJFXQQU
ETJ1uFjHIHqErlae2JFOZHlz3SjL/VbOKHSkIuP/g8bSWCa9NjUsVgXqoa5RbrKx4ZxMrOh1boK6
Cwo1iFLqGMMS4sQW0McE3WqkxpXq6fpQWA5xboe6AoKjDbNawU5hQPaqPeFhvQByH5VuJ3D8gWeK
ivm1XEppq8JUKhcOtIuqRgaU2266QxZ/XB8VgyQRXnG2Qqtvnm2npkj1ORc7TB8oGEknE/PYbVXX
suUTejbt3MlIakvu4u/MU3T/lNhPoaM51z+CFUHOv4GKIIBbjL3YrZ7ZF25euONSeiPwCJq0F0JH
ED6vm2Ntt3Nz1EaowbExlybMocnpUZAXpPTQTVlXyFdcN8R0zRXeAVQipphm1ZGQ3VCEvu9stfYW
5VCpRzN8X3jewpy9MytUpLKsOMvRcNrZce6P5rARBI3EwX5qc7cyb8Peuz4oBswMHnNmj8qEFnVd
GcGAUUE+y/xjhCR/VRzxToHcIgkHSLTZwjMgEBv5pvY69IeFD9c/gLl8EGECxHhlZaGPtEHRhCma
MV4hGUgaxjaURvWWk0RkBq4zI5RLhrMeCd+TGgCqJ8ovcc87YBhQnLU9aO1rRflEhnjK5c5bUrCC
TAHmsRBOdXlbhG9N6BvTR6x+NsNJT3Z6dQwFPxUf/8P8ndldh3624wOwRaTRuuPbJXQksLJpBm5E
+f11K6sX0BeP89FRcUVohnxYAlgBgZ5afqnzQUZiDYW9sCoIWqPdUv/XPCeX80kt2VRWtYXsFPyi
3VnJWzwcw/ZN453VjD29In5XkXT0YvwglR2QBVg6GVaqYJWkVjyIPZDUPA1SzDkFGCkcmDgzRS1U
mGbyCJ1WJBwAqHyQBgLCuuPiC0dQ1jUk34LwY2+9SRxQDiOcoAqGRCgSYiiy0D1KVSv0Sjgmnd1V
RzOYiN44C1QvVTBej6Hbl7vrfsLYzRfmqEF2ypiB0RbmKvmQC/dSspF4UgsMaDO0ic6GRPnipFej
WYuw0Wj3YwtSWfANHfvMASuiHcSuNPzpVK8x96J51wx7rbht41MbOj0CW8SZXdaTEt9iYmpV9CwY
GvUtUitqwgIKX7tywhvl1GNly3fVvo8Pw6HbRPe9lwsk2KSH4kYnu+ipTezrE864XFx8ALVNigCk
1lqKD5gCL5g8iE9FFsQeb6qIx27JHSt10ELCKM5iDaaU0KmTjaihy1T9jLyv9PCReMlLKTnxNrwd
SXHoSfxY+e881AtvsNTZaJrlZNQWVr7PnVF1VDCGNbkbh7+U5Pl/m1bqVMyMcu4KHWMF688Q7Ots
N2f37fwQxLyDY90RVGQ9X0AanaqCEUlNGlhq5EOj/upSzoWagTVB0yBoZfFUABsPsjCXB0SrVnKg
qlkHmc6TFpzQ4zJlXq14S7GfJweDU8LIXlSNc1v6Zh2jBoamcmwKBaRrAENTBaQobKHHMaEcY3WK
0yC+TRP4CP2ks4g8upkJ7qHUDi19k1f7cDgK0b5G8gCKk8rNqL3q4x1QaESGiPUY+mngJOXgLi0Z
xX26eGO5SmE2kkJmdZuYwb4PIP5pTu7QanZXCHY7PYP1GX1X7zIEZXLdNvKZVOl+bk5GJ3pTZFt4
MIUyiXkRkOGjENgFLgW8PSpopqh7ABIygHYuGu4BiIBAyJbWMU1tS3ShCuNcd1JGbL8wRQXbclSX
LpNXU/Eh1p0WbNPIHMaCY4aOXnEiO9MYuhVXutmVoIqKdOEy9lmuwFg2WGTKF08UdNJJr8J4KPub
pOq864NjnMyroX/sUYGth1ZzjDcoXk3Cs4gmFkV+DFvdW3r3uh3euKioJoFrpmr1dVxaQPI290z5
o9R8ZYn8yjC35sJDwDAMQsocOnDAfmF/0FlIQY7MAArRvS2BDT2stvHya+6OQlGfYsn99y3lSELI
6KhDAha5cvr4zwsDtHCh1duyFthz9TSjvBzp3lhwvGNdfWqzX9ihXLGSlEhtwaAIVefTlB4z6TEe
OCGZESgvTFAOqCyKFaPY1ttdoEKyCtrlKueKxhwEGEaRYES4AgrgMlLKi6KHRYTJUqP+pSsWZ6ii
+yLh3BmY4zizsvrH2YV9kExBj0VYWQU3FSBfy3Jz3aV546AifiJEFoQvYaHOv6raVWbkupAm/Z+M
0J3UqlYqITYIEABaCqjJdjShosMjf+bMFc3ZY+bA9aklRiL2oDoeZAf9e871cbCSy2gx/GfVv1ko
ztajadK608Axg5b65RjrB21O7RGy592sOFVcHHJIeBTRiMe4CB47w60hsTtBgykaCqKNoh+MD13K
qxOsS/RjP519FHWKFIAMdZaA2c37J7N8qOebMNxn7X4Ij1LqDj0HZMgIthdzsK7D2RwkgTgUibz6
ZDz6Q2wRIX7JZD9IOZVX3npSe7gfLChPWOseTpPbvqn3efF4fTl5Fqhjo6xDy5xEWBjV16Dw5U7i
+D0r8XoxV1SU0ONsQRMM5irTxEczSRICeANYlq35dhoE10pNb4qhvNbeW2H6vxqngkcULmgZGANs
CPExDxoSYZP3p3y5bfXdlFhgY9kXgsyxynRGZL1w9KPm8KPq0DamHqpCNNg5IlZQuLGaAOpjGxOo
I9/1e7H7ur6GLG9UVpUf5JmBf1KpGTYnaIVMFuz11vAnb8rHCbmwXiqg1MOdUJmx0c5tURM6duA8
qNMYLbgHgLCbEHi56t04Bg9P8n3zUXLyUAzQEjqZz4ZGhWYzULNEKmBu+BBv4mfjIb2Zv2qLVHtj
thXX0bbP2h23MWFFGNLR5MwqzUNcGVDQbjNYxevUHf8AOq8d1S1YPSJS8djBOItHE9SbUgUp+Qm2
UOh0ClCeQ+ckTe5NHmkh65A7H9O6sGchK9ISNMoksJMr1lbP1H00xvYIoZXrvsgzQwXiXooaJe9W
M5pom+MuQXaNl7VnkB9ceIVGhd/ZnI25X40IIL4z/eY1eSwOUPnbl6/qQ6KTmBOGmWfe+eRRcRhs
NuKQrovUFs/hu0H0Xx14xwQ39gcbsFHhq9rLjwA/WnfZ8/82n1R8RtzMmriBZUX5GM1nWWlJLT5d
t8EdHhVAhjmFNv3qG/pRARzwl0S6fbzTCqcfMaTyddlNt6mjVUT2Td5zmxNQNCqg4NTWo6mGbdTF
gZiSTioK8URHo33ovomAFRgcBB8DfgM9CPAMrhS43+RUlzshmPPYqjoJvbZVjLf9Kc92aeJmioP2
fydOHub6WASbvvfr2RHqmyT1OdO9vuQvw8v6AQBxA8ONwjT9olmmJbSyQkXL2tiQFHqbeaXZs0iw
tuDIStAAHOnuErh55XIsG+tsXjNN7ZzSDM0YgAHQc+p7QP66JgeD0CYdt3F6FKxTXh6a+rVU/MZ4
tjQyyDGEJV1F/JKkdx1vFI2IU3pnrbwtoegqnRuPR7MONsuQ2kb1iCyJLLzmZeNYVUJaUB12za8p
Eu2uO4WgNVarjQIVkCLcDioaApG+aA/tkqJQ88sEPanQqfY0e5K8SUBjmm+1elcKhVuP20Lwg2Sr
Q/WvA8DT9PXZb4aHdDoGykkLCxImIaR5PsN4H+agccStIgcubrnNklMhO7rsAXBYgQagOCX5Npk9
scN9tXjOgf4ONomxMa3nsrpTOmQEin0230HXy5BSx2w2Rv1gdl6eKqQaIJy6S8I7vTwIILAyXiwU
/JdD2uxLSB3X6dYo7/PUL9r3YHxE3aSwHoxhU+rEmKHedSqwf0SomevxR6sCuncaF28wZDcGJXv+
KrZvpRFDjTIguBSl+jEybVV6KpIHoXxX5tax0JyOC0unh5guELzV6g7CLlb8IZearYZv4nwDRVWh
ArEuCinyAJy+6cH97KR8CmrwFXtL96eDUoN1EIMT0lhD+wSFkrEZSVQfBggYdMUehN2FNdnp4IWq
24rtVujrQxfOviafMmUkYmlC1uQVaCEvj93c4tWdGNU1cJ0BtYnuNRFlIZpYJNfCoNGifgXj2NLW
2DZeB9oUyOYcWrThEvFWORpPjQsPe0B3HleK7OfNDYlysGODGggQbgC+LkNDnWll38gwnxwyR7Yh
z2gXpwa8h+TlQT+ETrH7QOHopXV5rQGM/sRLy9TG1MtZNxocat/woMCVdzVZXsKa5Li62veGaxwr
tz3Mm2hrOJWT+MJERCd0eCcBIz5cTAB10EVDW3bhiM+QVyoSmA4cHTKzZAQPw1NBcMI5xiElr9bn
9cj08xZ0OXzqmBuq1JxFA/WyKXSi/Fclu21VkV7hjW/9fir+XYyPOunENB9rQ0P9Kif5jWor+8hL
Mc7aGfzODfbtprd5KSVGIetybNQJl0dglu9MzGn+XJNoW3i1CkIH5B+d9+54k/maPXKuzbxRUrfm
TGlAU766sWHtFM0PphtF2FxfMNYpejaTaC283CoR6KX1tIGNRA9/i9pmEYttlbSkHd9RcXKsbHrv
RpmA1DyFdBi6lSTIPsTDXZryXpjfTHv//0VF0e7yUywrkytrLcnjMnhnRUTxim3ipDeB8zv1J2e5
x6lGUGYhrWeSwR69zh6dHeRxH67PyQ8nhj6SKgMy+c31q9Og81GI5kyUA1yj5saT0WxYI7i2xpEL
3f+xvjD0zSgM4D5COJ1btrIlq3ToeCDxBjo+vSCV4Cqyd300P1eYskLtSXlQlmxqYaWJiYnGHtzP
SJn4xSZ4KLeKDamuEsUrHr0vb2zUDi3QlWCEdTLaQnnXJY+V5o2SfX1k619c+As1MGpDImMptGKP
gQmJKG6ztM5f5P/H3Jd0R4p0S/6VOrWnmsGZ+rx6CyCICCk0S6nM3HCUKskBB3dndvj1bajyexlC
cURX9aaXmZLihs93sGumWU6+UWIUF26XF69al6uVPOap3QF+dFDNQFQTuI3FLmU5YDL9VAwoB251
kN3p6Lqoz03r6+eD+xgyv43ul51FoDcRE7oYwHiHPvy6yFCxs6Vn5jfND+nBu+O38ty+YHs7bNaQ
kB/DstkyWJCAtbRmFu/F0lF38gc/YyAp3uPU7V09eERnwsbaNvt8Ay9tjVN31eBiITtadVndwaBz
0R4yZIa3fmjfuN8HEECnZ97lajriQ2JgMcLFxarZIx/cFAYrG8w1kEQHm0tQw1OLedissQV8LNy/
t/aWWTsK2TteiH7UYU1FxpW37Z9FETRg2Azn+GzaOlcNHKM0bJ+wm8bd2rt18iAiFoAQBYCT+rJU
PxpCcHMqBwCrAGntd8OcxbKd4N9sVwv8z2icg17IsojgtJ4rfUwrnK3utdvqobPRDtWZ/JFcuxuI
l02X5TWN22HlDji9d0DbgdLF7OotHw30WHXU8WAXhaVncgNgfZxExQ/zHv2EYXXV/VgZ54c4d17M
I3uLY2lrZtGmqQBRrAkkS9sGwJ+G2baJ9GgAYQ6iv5WZ/Yg/WFhcOLNulxROqWGE3ncKfSfkqWMe
az147aA+BUGBqxFkS9o+B83SKyQsvssz7bBGtT+7rR+uWrSJgg/Tx0wvMYB1IRtPWPNlVByI8eqt
iZicHuSRgcUVAGTZUNIWd3mrHKC8RVCRHELC3i3vAE/tpA+8C0r5dRHkI0EKOg0ShSL3kO4oVH4N
yw5MJ4FSSHU1yGHPPCswhvrOs3uk+rRsLcD46ObPa3L0dRcXSM9AWa2b8+vm7J3vw9MUCCdO7+Tu
VoJH03su42mI8jPrTIWGE6lwjO7+MQLm/VfwF46bpRFVFzZmDFS2lf5d6268DBJPjxBaW9mBJxd/
5hmcsxwI5hbvQd7bUCBvcH9NqHVxSJ0rpW9XjtXJVxVtR4YHjYyZIuS976e4i/B0vpHB02SDqO6y
u4ztcwt0Mt/agN7bZ9AgAEYyrle8ozW7i3gtT2pmZS3s+pm5J3I6oEodUjFu0jWqrdOz+GuE8z19
9Ar0+WhPLYUlz3/Msi8k23w+hfMJWR5RoFwAeQF4AE7rwi9xG5nSgVbYktTeNkh6JNdQNxz41uDF
ZbkG9zg1mmNri2uwdOSUNgWsjf5jR2PRrmGe1gwsNoTjZrYyZgOOd0eMvyAd+vl0nXIe39jLEf0A
qOMuTrBhjpbl9PUQ9u6Pxo5Eu22yGN0sPl17oU6OZOZJ/9uStzioQoH712WwlFl6D+28FBlnll+U
9C+asJiaFsClRRvx3n8cMg66It5+0Xt0M9ieuEyKZmXHf0Ts4uIAgwsUafBaw4tdzOxISWX1HN+H
vYKKBOrzABU14EO9BEgJCZFWX4liTx0xMEKinxCU30DQLK4PklnES6tmCGkCogn3IK0S3TUb0USf
r+gHO2gJQbuUCZkCCJmi1e39AWON0ibmlsg9oN1ai3hyDa6Ywf+no1lYWRwzz1YkVQU62Sjb2eNr
61/nPKL+tHLnrg1mcb486fLRMIBek0Dp7vUme9Z6Xj1ylr8YvZWu3B1r1hZboixaz2cJpi5hr864
8bN79I0XNP58gT4chHnq0Lszg45N+BCLGxCUjZ6fjoAxFjS1NkQ6NCJjtkZ7eXIsR1bmnx/ds9lc
QZWokYUZxOvLztuaHBThkKUu2cp4Pty4b+MhYF4HxtiCsuJ7S6IoM8voYclxodJthhqSTuUTkl/U
v9LStTbONWvzz4/GNZEudb0Zz6jq9txKehSQJAIH2Rtt7Fn6GDiDkwWl74t/sxWhXfWfYS5uyo6h
/IKSPpCa450sjSBDTwuftgUurs/3x/xB714wzCeg4pDDJFDDxBX1foTERe6HZzhaHCBJp3U3QqBZ
1kQaHW6uPjVR6aHSbxUrL8GpiQUfH4DM0D/Dk7DY/FVGKJrGsflbdemXYVrfUXTClj9SOQZ1vgYn
PoGjmEf5y9x8So7WUYAWqdd7mHNTsFrZly7PA6HvEuvaHh6yLEammLOVq3FtiIuT10swuBYFbNJW
hGDnRxNdoOxL1CB092a1E/cE9HYeIqB+M0Ee0v8Lc0pBxt2z0bfqZw8oH1t4W7U94zTIrcMs7gLO
Q+VFLl2NtE/voF+Gl2d/qBJHkzDcJ/yg199z70nIh0oDWr6YIjTYBaWl7ceWBZ0jt+hyj4TdbfsS
qQ0Qhft+FycABujcih1tTYNjHvTH3f3ruy12d1s1lFsadveEbKKZ3HLna65WTtD8GR9sGGjgnGXJ
Ee4vbNR17ST1CBta2tbB6HMtaNIBWl5OAVmvjl8C4TOs1WFPbq4jo/PPjzZ0X7qTrqhEdOaKh1wN
WzftIsmHIMtEDOWTsCeohlbfpJ6d5/arxaYLVMQKXQsskE9xsDMTazrUQC19fp2c3oZHX2xxcekO
7VQPbyq0FOietUez2/X9thifiZ0FfNhQeeGWZ323/9zuyYWGVvtMJQpXawnjAfYD6pXGPB+K70AE
sDM9umu4XBvehyTWfF0iXsKdhcboDzKjPkTLoQ+LQ93XY5j0YEK2+03ruqENqDkiuXuSiqh32c0I
TO/nQzz1kh+bXtxhZHAh5TTfYZ3Tn2VVtUeH0cpWPj2Lv0a3uEP4MGtHMCye36pY1QRXCAskWSs6
nKhUvp/FxZUxOBxx/IihVHUAJe9ds+1es50Wlod6x3fcC6/NO2+mmSnCbrfG3bM2yMV5lRxFuiLB
IDMGAm0f6AWn2Qyg2P98uU5ei0c7ZXFC3aTp3GZ+WL1sb0+xJ26By4dUd95Ftb7r1qgb10a1PHet
b9VintLCiJrhwnEOjvrr8xGtbMBl90ieJ4MvZ/dYA0rOulp1Ik9+PnKKUM4ELQDu0vd3GmiW4axO
8xD4VVvfVf7u8+9/8s6cE5aQkQMsbunqQB1YuEWDO6LVQVTH0Oht5He2vHcAraid4rxXzY/PLc5b
6cPTcGRxsQeq0tErwKPhrI57R0As6LrSdrb4K2lXNtvJ1T8ytFj9wdcpEyMMpd5Vh7YUgqYo1az4
pCdHA51aywNifWbIfb8+bJi0nFjgGugGPG9lofb6CNqiVP+qg5a3nfSV9ZpvgQ+z51lgpvZm7oEl
noF0IklEiQxk6u0a8ugZkePH7Rro7uSuAFMLXF/o8KKV5v2oNJFAe9fB1FGniGqkVPKiwtsNSmq6
42kNDM9KBHNyGn8ZXOYQ01bIrBxgsBJbz7ys600rXnTv3nD2/2L3HRlaRM1U8yoK5hSMTIPiVhuB
6oqxH6YR+tMKxu+NZmK5VDPxNbrLcHgRmryfxNIdKTKJLVw+0BqE+plz5kB1z0Gf1C4L0Gq9ty+G
+DI/+3adRH7Yfb1rzruoOLe3VcxRXc5D6HavHImP2W081UffiSxSExIUqbXlNGChv/qqbeiZtWvP
xU3xaF3I8+kyf8ygkHvD9MC+rs5pNFI45yvP6ccq8PwVkFl1Zi13xFeLFWC15FbpdxBwSUNyBmZz
CHSiOQK4x00esGsLmMB0jQXplIdybHORxBiLpK/R8dOEP+gEoLF61K/Ha/1rFX3joQuxV9TcovSM
nGPWd/bKjvtYP10MeBHWDb6V+zO7JSTvxI6AhCkZQ7bVABsYru0twthDcenFa3KZJ/2J4zEvXCOK
8DaRDGa13RRVGzsQZwwwu7B5PlT35MoLtMi5cFEtMldlMU6wYLxf48Wr1Y7VoI8W5tu6MuIJmiJX
Kv5x60DXFpWiM/1av/JDa0uiMWCPd10MD32tKPGx1rmY9YU71fO2HpwEX8G8sNArAhXf2ylQsRa+
HT0el1/l1j2zNn70+QVzet5dEzE8qJ9m4az3x171ZGxoj3l3gxxbq9mkUK/ov1oAnrlxFsrzfARy
BLjsMk7Wa7yn/AXryPpy1ZvCr1wP1hOTBKTfmP5ayemUBWKgV9+ZueDhNbwfnwT7KbYzWOaLIg8n
Cf3gVaDIfDMub05iYPqA1wPT0pILFnWCIc90mGhAYB5VO1zS7Q/snPNn/kUGL3RP70cAn9AB8sVb
C91PPbDHthf7hjSGNRkJbPusDylyxaCMQepAWysrnNwnxMAO8XSIQEL67P08IuWPxqcJhixQrz2D
wyu0r8on9D8AcVAEEDSEIn0oviFBMgTAS67dSqe8o2Pzi40yVFlWOmqe4zGwn9VXdpGD7VSGtA/0
wAvZk4VAo7z6a+V0nLqJXRtkhbj6wQS3JEfL2z5PqgF4Yd/44haBx14c99Cze2Z+ye0oZWf9mgzF
yTfv2OTC4XQza0j7HCYBO2I3/Q6Ec1cc2H65Z7vBDhxUaC/RQteHaN29U1/ekCXpA1kjUTuxqYFE
nYEJyNEiVF68e5CKKIFLB2+Tch6ECP3ySpItcoqehwuiuvLWPNMTC4zMNpp3oNoAuV9/Yc80QTrp
GFUd6lXZb5UPznWS5D0CoSJf8d5OXAmQoQC9CzA6yPcsqbCKTGY90Rsw5vp67MnxaSL6ijd1cjRH
JhaLiI4duNo2TMycXq2Yona46sft57vzxNmHKDLqykgp6CYqpIsjWXW5lUkYmSykQikD3X/ssbhM
vn1u51TqFYaQGAPDP/LZy6iOGqUFXpAWvK7GmYJ7CIxhT7ZWElAt4MbeKy5keve5zVNr5Fmgk4ZY
MnSyltuPWrnMWd+BT94rY57IfeGulbBP5bkwrF82Fm7WZKcOLxhsMAlhW32D8DsUXAatFddtBH5J
OkVpG6f0Hzc/Q7MUWS5sclCSfuCVlOCpyXwPdPzWeJkkL5m6E93r59N3cmsQGw3vOg7Vh9y8DiQf
H/seHPLoSvCNgFrPLqjRyFqT9al9Dnbh/7GzuJZTntll2cKOkCGzLkl3abTh50P5WHfFGnk2Wtxd
vOJ4wefvcJQn1dysUIk+775S3Ex5IncJE1/qyYKWk07obqTTtK11yQ/CSPe1b33zh7GI+ETXWI3I
yWm1Z0oDlFnw0i8eQYNwKzEYRCL6QoHzs/Hd5ssgUnrtFko+j4QrM8wH6UKeyLFZ1Dfcu0xZ6uDR
1FgFcfac7/DhYsuZq4qggl9yUF4zuEHtOxTSl9N0TX3QlGSaVNtMtNUB6IT2YeZ5roMCEB30AFA7
u64G2tykmsPuPH+CrORootipRvdL5g+GjFKSdTdZwgzs4jpQpgK/X2vmV0D3I2+VyNGDVBPwUIKN
4nVINUROM43khoJ+4NrgFcLnyujMM7PrvGwlBXFC8NBCewH6QmcWHKDr5pfnaD0HrZ1Gr0ZHCnc0
SMs8YJ43QgH540+7xjMCa7TO4FD9oPYr6DLvvNEMUjN/xKsRlTZ6EKFUxOvvzASbTDPspDBQUutX
kvMn9jWQxaBfQo4Ym25Zci2gbKxXNhbabLPzYSBouldnyn38fGufeGPfWZm329FMZJPHO1uHFb+R
wyVJSZ0GqcesJtCdDPp8vGG3TPe31E3KUKrh+nPzJwaJgzVL/IAH/aNLZ+pEUN3D4QUu5gA+5q2u
8UNC6b94C7HUIF4Gxwk20CLnZCsK1EsOBuu0c6+k3kejX4B2jKQr2YJTzxQkrVE2c3XgGRCrv5/O
qTKG3i3nS8+H9g06B1GiGp0qqty+uqspPMeJCjM0C0DxHQgZbcyO0/vP5/TEDYEMFPwlPMfAfC0p
0Kt+zKtWzpcVnKa+e62hCkHsjUpe/9/sLN6uWvBSWm4NB8MsYt+pDrqdfMkL72zwp3TlBj6R7cJg
8PB7IJSfnfD385omShb5vE1rgZyhdZdLhlasuB8eFB3jfz6uY1uLcZEkRUA6wpbmn/n11k7bC50e
CneNNvHUOhkoMsGrR84QjePvx5T36MKaKPZKlprezWjCf7a1xnj1HbCdTY7NHz4f1wl/xgetNfxp
z8Rt/dYkc3TUuWLZVM4vh1+CocgabsthLVt24ji/MzEP+chE35LKH2eBiwEi9kDbx74xRm3f/Iur
EWBl4OXgukBLaDFzFCw7YpyPM6l/1CW4LZK7XHv5fLY+opM9fPCRkcU2KGlqN/m8DSr3rfgCWn/F
vnJ9bxgPFlqGoE4j0cnSXnb+1l/bGyfSyTCOwAdKWRZYmRYjnFKt4OxNGMJpApfshgbAK3rJkBFN
owbI2M8He+oVAN2ODvoCwHwwq+/XrewrrR3recsDgZvkZGso9R3AinNB+wMhPNQnsret4cvnZk/t
SBNHwAE21QHj1+K2lAnVmNNgHXPVbFtTXILl5p/f/HjffplYeIdFn5doK4EJW89uer28zVMAlbMp
+nwkpzY+VgsIa2Sw0Bi0WC8ksNjkdhx3Ye1Hk5hisNns/XJcMXOiedjCK4l40Z67M0FT9n6hKvCe
1iYRUO1KjUoEhY8FC+rEhmBSyWo77lPbib2+UndeJ/tLWRQsKiD+gl/S8CWDTM9aNNbqaWMGuWor
N4CwmYh0u9bGsE5zdm1rhXWhIQu6KSZTbmUzUBkkuq4OSe9OZyRPykc1mTkNKj+pHtvELzdeapRt
0DptdhiaerrxySDvm9yfznoA3iK0dAJfxfJSPAoII1IkTWSehwgZShDyIcHxbNkF7TfCBK+QxoFr
pCqF8vpgVngqTXeIC6J4aEvSb61K+XlgNugLBhzzuu6tLNaNKtlrPNkzoZl7V7M3hpzQgSbdEVhu
6QOq5o9XvqlPW2Jr5GBXiLiCtOgENLU5A3OscrgIS0Ws3Tg105exdowyGNxcXlsTauRBodI2Ccac
Q+jQTvt7VShj21Ul+6bRzAjHLnOAO9ISgJ8+31cnHQoPeM858Y+WpWUQavpawwsXwaEO9a9DllTy
shtqECQjo/kFuK8kD2rg7COpKe/S8LqcByof+5VTdOqp8hHGIfTBM4zw4P22gyhqrnMN36KF9KkY
+5AMd5a3GZsVd/DUM39sZ7G9MYHWqEpkYLyabtwpFj6LJuTih7u+XxP8XhvT4mbgQBr2LYP7oqNf
vfNVkMqwKDfVWkP1STuG7qNR0EEwuLzKOwoyQbPBmNDbHgke1faFJB6a23efb5X5+y5SwEDf/dop
izUqUFeTg401gvt1UMy9Zbzbfm7i1DPhOebcXWkZ1gdpjAFRXEOQhQXKzwDaP0XKR1KECxJ6BeKH
0EWY5N5eOmsl3FPbwoOkpG1g6+mQ93u//Xx/0HprnkJuHMwsFBoNTDSz5cUO5bmVE3dquY5tLdJm
JboOS7fHNEq3gnwYGARjzdHv26Kqbxtfs/7NyTpy1hc7npbV2BQuEmi2n/wAZ5EfUMC/mrrwgkG4
t5+v36mxHUcGiy0/guQPYG6sn4ZzVUKi0AHxg3mfpD8n8X89q/9NX8T139uu+e//wr+fhQQtDkVV
9v0///tKvvDfroun55fmv+Y//J9fXPze9kVcPpUff+nd3+DDfxpHR/bTu39seIs366Z7qcfbl6Yr
2rfPx9ecf/P/9oe/vbx9yv0oX/78/Vl0qHXh02gm+O8/f7T/68/foeZxNOHz5//84TyAP3+/ELV4
fhYf/uLlqWn//F0z/tB16P7AYzUB3fdRp/n9t+Hl7x+5f8z1IRc5ORudOh7BynBRt+mfv1v2H7Mb
ivgYZCWIXOF5NKKbf2Lqf7gIMyF1iTyGCTlj+/f/DP3dCv1asd94V14LoIWaP3+H0/XuAkGFwYfq
DcpHDpLS8C+W8rQeWBc1PtKnuiPadF6OzCwvJcnBLVfyDkAxmnHQ1GN/lkRGrYKXYgdSOX4D9q7J
y+0i2xaZyR0IqVuUd+P1oNpaJgeGppfKD/XaAoU50cv6tVQj9FEChL5ee58PloZsrhSWIMkeiS+F
O6W0uNuRwKkav3qkJhOFRaLEsFNVR5WZKUZBqqGh4OWBMqannXdPNCqgG5P6YBbnFz5RZtvH3WQX
3R38mq64HmnX2V/RG1aYG4nODnGNRpUEjODIOvlPWemX+RmxU5BaFXhQEbyXSrghc8GCHWclNG3P
qNloSaD6Vq82aiT1a5JqTb3t0O5b39lW7ctbvxv09ko6ZfFNq4Tm7t3BbOqdXva6iDhIyZ7ycuiq
MBlMWQSlwyGG4lLQvwX2hH4m/H9tRqTVqiayG17FnlaMbmB3Hu9jDtZMceX2Qq9AWSNzN/bJyLQd
GGSs4kbkFtxPuH6dE6V1a8ttZkNIuEFrGChLCDICQUqB+QtYwbQ0Up7NvjYeGy+QTtQRD7a1epUO
4GbPhHaMX8pE6ca5kTX0XmvAEBuiMS95BiN+k28tlcnhQcKl9hPQ7efwfjeZ7k3ZU6mnFiAKJe6v
l0qOaf7VV2QCg62kYCrRe3zSpmuELzYp5I+ts3KsyE0/FNKLiVerH6VZllD/5glrgTgm+q0mbDfd
EKMnaLMvWjPZZBP0L0IJJU8W1DaYi8KsMuokmIBb/m4DhH43lQ0Ff6+i/X2Lo4ZyBGJtICVq6l67
ZqIIIJYOunhHjykrwo9Q6KFCmK+96aEFgOl9f5dZIsuCyeWoZIKsvr6q3cFjFAh68KHnG5cBAlbF
SN7Da0ggZIrqalUJvuVoXYgN0E77Z61ZzVgZPTObTdNUxXTRck+rNxNSfkYwKs2wN2nGfXaZd4Zk
cW8U44PsdHmRumWSn5W2VFOQZ15Gr4ABNGlEPZ6BhEU6xvfC6yonmHRjetV76VnoZyc4MHqFLvqL
gkCBJRpbvbgt5WB4+2HQbHvbFyZWWqdkpFtwF9QxyLFRQsxSUdyCA92dgj7RfDOgWQ24EhrVJtT/
HTeZAsCukyLQfaWjztq0db0V9gR2BRDquNq2k1CzmHO6xrcMSfAeCyV8Ms0ErpW1b2rXLSPbZMCz
otyFQnHUdV2ebPSh15BRzovUR0coqbL9IOy0jkk9DQ8VMdNyC6FHdoOWXQmC4ElVoHPAnPQB6Zwy
D1LX4eAcStSAHuyy0A5oa0CXredVwAyDIM9FcymnoIwDsUnjhUrJCYKykOC8x3VL7wjvXAVejK72
NmaSDOSeFRBE3madPRSXmaZ3aYQur3IKJrAXIhApDb1Bd1Jqp1/7XvUGBiBZhv2oMS+aVGk8YZaH
4VoJh9zkbaurYBhMTbuDIl+/w8C1Tce59wRVDiH3ZCiJgwkHlV+Ue4S5YVZzyTc0M5UV9xy1fkgY
8wx5LmlATz4YGsXrXaZE38SZ2xpFbLZV4aKNxEQSOZpKz5TfzVLwczihxLo25dCIuDFGBFlEtRzc
EUrLnqbatm9KcJSCqVo5nbsVkxysgOS0enUbYu5Aq0nkY9kNRrrxjKzytlmFlsUDazlvA2swDLrt
OtP/OgJXdw9Cc8xWPqBYcCCuMU0bx+17Nyx77uXgl7IHbPgSuIgw63Oq5ahKdGN6OfSSmBd5obkj
cO7SMb900nWfPNKw7rHRXLuNLUyNhNR8ytidnSjfQgirW9kOrTKGvSfKUX1sU1sTlxxC1nfMtaom
sHkO3YqUtLoeZ2g4+9Gnlk0Dnw0upNxqBhIovUzRwqZrshFRbbEyRXjoaiaupWkyI71rR0BQIHNH
XqoxJaUIhtKYkKXrDUYVKv9g60R3iZ6yarxOc9KhzSQpm6xjoTNlgM+AcXV0lRmYWSI6M6jTTuvP
vMKl6TlhU5ahi4A5rXuw81Krf3iUJtQK/aSuC1wKRT1YkEMqqfzLbJXHIE3WCPLsMKE/IOYdc9AM
2AAEqNDXygQXSw9pV/eqpt1IdmIoyjF2WdWioT0nfbrLRw4ZAbx8jIc5UiHddY/C97jN+Ij3MSJ1
3yEcLwwz4RE8k7wfQ9Ni5m0J6NfcvzaAGUwpZRgR1ZQNuFuTGmpP8gxdPaNLOroVHd6zEOq/5g3x
MndQAUT6KrrXqTYZW9tITRYUY97YB5D7pd12opDx+8pEjxRCkFMw3pngWxKWhwpLl4JqNfTzMm1f
MqqN4rxhOkSrNiKR6NuLE1vz2idge7ny5rxByyOjz4gHVplqNDlyz7myzKicPCclgYXFRc02R0K0
2MhkHBK18ds2HS+4StxkY6dp2Z+Tpms80HiNg7MlZplh4aa01sGh75aqU2h1s/UmCXFBeGQDgI+Z
oN9SN2THoszXwQ8RuJah7C5QHTf6LVqeFCpZrCv0aY+tS3E3maPvphdgItec71Vrj81Fb+iyuxrQ
yOlUgaVlSf0oTUvah9bwTPPC7GrNOU+1vGXXXssQM/rV4AL74dRi6q+lw7Xxvkpqvf/WCqZPLNDq
agJhVKbGbD+atEL1j2ZlXd/aievIJuAutV5FjeQNGHkHELoRuy6Sb4lvi2pTpp57j6jfv8DEuVM0
uYT/kOAuqEg4VSrvvw82QFJgFE4o9D4kc8hZBm+A3Y8p5DmfWN+WPyreoioKtoyiPygHx3if6PmQ
gcvMIcM1K2WPZhI4uc6OdYKn5yO1SHmWaN7Ady7jU/u1xE7HLtShzP2oyty+q8uOf3NMVOcfnNLI
C0SdI5oJ5KTLbEeZjTTEoHhf4UoxC4Dy+qHu9oY3ZNp9URRiuB18YUPLYiirrN55JLWKoG9TA1+q
rYbbVMelv3nz9/9R3HORPdeiEa/tp1HPHB3dtfXLS3vxJJe/+f9h6INy82ehz31Xs+a3J/7Xb+FT
9iya3/ZNgX81x7HQ20f8jIVc4w8kpxwg/mblL3Aw4tN/xkKu+Qd8UgdxvuWjjvZGAP8zFjKNP7CW
oGvUoViEOsYcjv0nGDL+gKQccnhwnkDuAA6cfxIMvU+/o2cACCBUmQDReSsZLrNuozZqSdpONDYh
lPJlLAkNDFTTIpC2sqBps9e+zuUXyxBPR5P2Myg7DsLep5F/2vXRZYsQkYCdEuM7rp/g4eCD1HQa
Y+ZM1O6t+jZvVBVmOu/6lUTHItx7GyPkfWaK/Xmyl6yfmMqu7/uRxoVHWeiVGY0bx1xLjM/f+FdW
6u8RARPvI1s9L+iyg75BN0bpGLCCIli5aZtyiF3gF3ZNbvOzIVXlAdD5jUm2dTOU+89n833a6M32
G40hKugor7nLAps9dHTyCthWQGBt3JQcam26EOCdis0aygW1JCL83OSJBQQOwjVdaNSaaOyawXxH
BTDLTvJW6Gi/HpIqCxOuQ57Jy8FnU9npSuboxMxCUQh9w+jMR/Vkyevi+6msB00DZ2cjs2uENTro
Nnm2T2yXnWvN+N1m+rk39cWuaB1/ZZwLTPrfc2uh4RejnIlFloUIR2sYbNvaRvbCC1PpTlu0b1hB
2aPNohyMGuoXkxt4fOziLJ+AUW97LcLtHFgT++rbJv5Iz+yVOTk1/eDwMvHNUFOyl3lqMI2njRCW
toF6jB871VQgr2ZIPIZdFX++0qdmAOkXvD82crqAFiwShQYI0rKCZGncU1+ciz6xf6TCK77jRbIf
KvQJRz5EXqWe833HDlpVopu2S3KIkiuI8fXtdMOMxFgjH1gw8b0tjI8kPdAtOioGzrI2ape6pG1D
cHUpq8uCuoAvoPTRE1EmfQPkPF7h3Rd0NC6tfrJoIAd0FUAXdryEFzacDeagPXaOwl+NRoFaI3Em
IHq5rCCfBhJXbrlJ1JY0AsU6OcBL+4GSshWmaeryQFNZscudwb4Dww8gXysz/vE8ewBVADYJKgoI
7y1lgZgrUvB0YHXr1GWx3U/duQtvEYSHQlfgyRSp/qoSsL16o6ZUZJF29pPH3gxARCQBcIJq30Wp
NBuuLfqqH8uyccaoojRNN4Y1ir+dgXc50OPL/K1d5f3dh6Qc6jI4n3Mvtb7YIapK7FEoO9lMIhFR
W+dI/AjOWVDaKK3mqTBumyKFrJmHBNvFlBPvOjc7NEXlY4KOSVS1StR+rdbC9zdbGgysgbrTUOA/
WhSGqlCZWg/oMaF3UkzDdVbp6U2d0GSmDFbueZYy+xqkCsVtVtghhQdNkaVpo6RrybZCCfAM8Fv7
NnMSD1xHDYIbYYx+MEx8emCWSx5y3fKfW9J2sdFBV/fz5fz4/oBMAhVnYBA9pB2JubgqQZNiwwlM
NomV9Q+FHPUt96o1Zc/TVuC3WpC3BXhksQagusmR09ATkMN4oBQxxxchnbXOkY/uAobiYixI3SKx
uwSnaqLKpsoeko0xoEHKzif3a22CAIlSDq3wHgqVnQTWcqy5ufLEnbCMLmk4AygQ4g3w5oz/0XuT
N8AZIb/kb3rbylmQIlmbDgwJm7oBJbP7MNA6/aJ5fI0K4Y0H4P3enu8YbG94EChHvwFbjwzXqZNp
aW75G0volggs5SVfrL5unswmZyTwa1uLkDDRYshzlCzUR33aAWEHlu0uNxGRKM+Vh5Tp4195kxyq
AbzfiLFUGzBe1PeJmWvnfepa95NGJXK0nKe3GuPls1No5MqSfn6tOpZsP9+SH5/Uvy9OFyrzIFBe
tgoqaVWjlLq/SUFmGpPB8++kXd02rMUFD+2IGEDeS8ChUwA+FFs5D6enFAdublKcKf8Wa8kmQjSi
1/5GMPl/qDuP5bixbF2/ynmB3RfeTIFEepJJK1ETBClK8N5t7Ke/X1b3iVtF9S1FD87gTGpQITKT
wDZr/es3027srTSMBZgug1d3lxfdfFcK4IiWTnYjcvyXTd0utqrUzEtlxGvU1d5L4cZNwPBcbSwD
tAuDyBp6IuxGfyD+ouoXY9Nq7Y/ExAl7qvo3iOjx7WiY4ndn9ZXw8Gl9sBuuFHf4lRrJ7n9dmCSn
6TMQL9kzieE+KI6TILb87JRWoz4GKzB3CCPKP2REI0EQ6PyDJDbjAuc/efn7l/qJY329EQmL5SSG
w+3zgtxPX0XWpWlmRcMe6QvGetrUv82TwgUcuRVhWbq4c1Ol4VqXVEE39CDkOB3pZj8+/OaLXE+0
z8+EEtiC7+h4UFmu1cuf9ozP2yyXIeWLdP25noyDUjZ0ItPJzlRo2BEyAQpLMzmvg7D2ZHz5Oz1v
SiJ9jN9pCv/NSofHzLNBxky95H06FlPTiCtBYce4uzGfk7Twbhx26mmAebsprcTduYn+5jN4Owl3
+J3V9r85lEF7dE5LejgozJ/YMk0Xj27e8enSj+ObePC9rVlZ/T/X4P9EMz7/6Mep//Ff9OLDf22n
+uNtZPT3v6At93m0/+e/p36/DCR3P/rqrV7/3IRff+CfPbhu/4NjBkIHRFH4gLjn/HcLbv+DBtph
HMg5eNVoa/zMvzpwmx9yrjozDSMyMKHrkPBfHbjl/oO2h575OvjDu/0/G0f+tdZzuVZg2zP39Cmc
riKg6xL6015R0I1bc1T0UGuccIEOTr0kwWiBKm0yS9r9DRex/K7Lejj86RH9mx78r1fqH5/MUwFM
+GN3UGb+9ZPdZShykaRZOAxVFQdY/WjvnTPGbpSY7Tpt/IW9epgA5n4M1cSB/Pcf/4nxc/188rrx
Qbv2rCABn73QRpKEAMRz9E6u22iBypnmhJ4zNLtmkP7zSFn+wzJWQhVEofQwG1u92Y2D9p+l1fzx
PbDuhO6BOysUVfPTEcHAsuy6VWDlmSv7RI5R+tUyp+U4pYwRfvNHX6+2/3cy/vFZIBpU9CgX4cN+
7ttaVAVqFiTNFlVszU9ejP+XXcS5uBlNg2c+N/bvvKB/XWCIPjGcgw/OZW+7nxbYIJlOTxp5niOG
0AxRBkLhDuU4+1UwZkLueplp7a2rBu3971/wX3vUfz5X4CveM90ZfcynW2CoHXc1GOkgco9759aR
ObM+U4oSk4Bk+F1a1K+r2YIiYBqEv19hpV/e4ppVkyz6MizK0j4N1fDByIKCXmHNajLS2IpV9TBp
lrr+zT76Nw+YE4SdC7GTP/SXynsaTW8tMAwspGOf5lwWUQLwvSmT/KPqufqL67r6+2d7fWmf1pEP
lVoH1OKNWu4n+EUqbXJKs0OpQHX3busNKzXnpPrNx/z6CrEb4+y0XYcfhvH51yOiNgeDYZssw4Xh
tIYlJL6QcT2pD1Wn1b+usf9vG/lJfHRdMDw+PuYPyqeOGuSvn+YKvag7FDvhnFv5iztXThJSWk87
Xc+mIZL40BebsUxx+c8nU6zBMo6jh6UTA0dG0rYWVGm9dL/Zsr8+A7RQnJJ0HliFUev99VsVnpY0
Y7w2MFE7cz1pcbWGBAAWy02Wpf5vCvN/92EwzsAkuRFgQ3/6MLVqODcmJWciFLfTSKzzjt4xTYMB
punrf7qGrpcbTBhw6SuEwg3355vH4QTK2SOEjeOWt8M4mTVUtW3S/qbe/3VnImU0TRAa3EW5bT79
TWOsS6g6SRP2Sz3f5Ksod2pZ7E2puqkJ4BEl3zUhKzLzxPy73vvX89ZFeIotMCb4JpfNpzNoZCo4
ypa/MYUP/o6FO0pDQzlZEjoGI/ebqTW4ev7j5wpOSE3JqUBz83nTdLqXOHXs4NJHZ3IRqixfOHm9
zd9/yi+nDolOSHe5STj2rk6Vf317k5urXPEXo8/SxcVj4nUTd551LLIpDqXltY86m/c3sOMnrQBb
lLPVdeFFXjcqn3p93n+qVppezMKc5RR6pZ/6p9hMvH1ZyTYohlR5exzsoFzgPF0uUd1MLKi1dJKP
rK7q/aDNyj/kmluYjMZyXf1mmX3CKfluvGiHwZpJY0qt/bmeMZvCH9cZerey26tVjJbPu9yxkzTQ
DUi1bu3mp1HW6QUHGz9EVlEfhpzQzixTxY/MhbwQ2tLumsgDT/zdvv5lE4CKeRoVD4S4a27ipwc3
SwRouVmpcNRz70s/ztU35QOmRc5aZigta6HdZKVgYVInUgbqqpdGtCrDDa7qoy+2y/zQmNzZ3fjJ
bBxdN16WyOonF4Sy7OW6aVXLkVwg7pQRCBzjwsm/+ujzGh25Wdu6+GAwqmnhDENFbVfpjdiM1JXR
hq2wKACtdh1QwyVSu1kc6f2YK72W+yF28nwrm65ctq3h8e+MFYfnyNCK8pisPjOG5Lq3eo0hd9Ay
6CC4ZxofZK9nF82M6y3D5iINtEWW312YP6G2LFUZerJKk9DimcQoMGd5aQolpiCVpncysP+tg7md
qYhG+B7FK2QHeZtpphyjv99Gn98Lpzp1PNMFXPlxM/o8tpFlIZmON3Uobst5i8TGLCNr0zjTbw6F
623B3vjTnQ0Vhd/PCAFpHoDFH9THP++dXE796PcpclArc9I3YQgfDwu5NhiRaNncBKofEHvXzG2V
Rmj3Jh/NS5yRexlrVytV6EgmLmUJnph10mLo6/jpBRb/tizSswlEGjBsc4pggRIRcqfFoBGVIp2b
jZdGacXgXNVVuTOWiqycOFb9dhmzb8qYhQgqFbfhsGBS1rRLGWWy1d6WYQXK6vKvWl8kfeDFxfKY
WTMemRQ8HvwjTxuYiBgzSRG6yjdO191fj8Rs2zWxtY9jt710yvDmc5YVeBZ5jdOTMa/FMhihSDRB
MsXmkfPA3aS1RURb7Lq1CktiPbQoXjz3fmkhkRfkThiF0JztlAqt38Qgwu1OFK2zS9NVbi3X7ptA
n3T1xUyyQ2u1pnrjpeuhNTA/3XR4IQ87AYBjBQM3Tw+Ju5qfrnLxIFbYwAxt4QbTuOb3+tyaaTDy
LdZI7xzh7H3liaNWqWYD73O4j7W1fegst3g0oG39uJIq0B/jHO0GemkPeojTv9zFU3I3+W1Htl3p
9USxDYP/s2/1vmGrCftrPNdyDRtdYVGSmZJsPHPA6qMHebtoSB/udXsuDwyIs3MNtn4UqOSdHvCg
N6V54uFrt/VqAfFYIt9lmBdBpSGOvSf4pLPGPYq4H2m8fhN5CkVjnBb/a8+KekgFYFgzTV0RNNmC
qGbRzVc4nvp+8T0V1GX8YuNpeOk1fQjgrXzoeVJH8PIYZnlK6EuIImLd+n3pa0GCMONmrZz8VFW2
/cDIZSG3h5yLMcBRA4RW2P1PVNIMzRpBabqbvUkvbsu4/e6mziNm/eTy9say7mYS6+FlKZKGAnQh
L+2CDesuTgxj2+atdm/kTKVzzZYbIFKTEZf63i8z9ZidJ+EwZypoC3N6cMt2jMrC73YodVSxoX1r
dlaTe6HDQsTOy/BxeismnmAuhBMNQoxH5l1jFcHCjOMwy3roIUn+lBrxmBxpWspD0WvoesjWHXaG
39p5pMa1/DLIUfEkC7vkxEgSrhFhlVh6N9OlUkLblXLRNpNuqZuECROJjwIGY5+9ohGqiTXqH2Oz
REZULkE3mdtUUy99br/kdI4BT9WG/1UfVgmNZ+EeDxYOrsBIl3bjCPyhy26CT6lm3/4wUB4BdjZw
5DaDWcu7thlmCKIp7EBJZkCY2IuKkPQT8IYeMpqtBBKqBAg0+vTSlCOUTgNS1mynz7VtE4LnM2Hp
xu5+WrvsI52d6lA35Tkfhyc/s5ONUxksU/sNvuZb4fa4HAx1MX+j2vnwLS43Keb3XnbW13xlJtrT
uRyQUBXhPFcP0k/uoDrB2uss8SWP1Z0tXQzek+xVVx99nT17if8BZU2S4bAeVy254ZBKAneaI3cc
dp3SOyaNXR2hzXhNEp8YT6ICdTFkISzgbc4wx3RHibuEPCWOvKmTuOQ2bZ4ToZs7osN/Tqu9aT3j
1bfbdy3Nnn37avLiNKR5TJ2H45J8w692gkHbrt+p7x6kqZ48rdC2YgD/MHSGVXbb1gy3qi7Ih+Tc
ssbKlBzFXn/o4oRZLxfvuang8OGuGhgzSSF9Q2IkA7270lp5Q2qWYZonZ8rPMojLBpgHWuBmaVZx
W43WAly9lAGQosknaPZROimcHw/qYlU1VpDWIuwSEzKgjj7MvSreRpOZ3zKaSMoKTELM/ClZnB2l
jqJAsKFws0+mrNSCsk0eoV+ZTKubu2LV8C1dKirh7IeXptaB6g3df98Z1hDkuv0BmclsA9h78mMs
7fGrPer1MWafnS24lKFVF1sdyHazSOHvRTvfFYMuwlkY8tG6JqHoVf2srfNJoZ2OSJelyWA+DVu2
C6CoHqgmbtQwYzzWwZhRWCmUi29FpVGdZn34WhfxEXlIvMtkzcTVmqLRAiwC6iN4yYbPnPRZylTe
G25Lt3x20ThUIe5UvJjKfeqUwl5/mJ7zUd8KO7kvqb8CUAoZlPZyX+Te98SBWMUZmzCztseoFen3
wUiyzWxwIta1i3ywTyqmEkQv+EaR3ORt+91I+2MHinxE7MQAoqx/egIVM5+d/aQ9xLeujLXIW5v0
Y4xVfSL+pNqiZiofLXssn1Xc8VIMiMBzK1SEkQYWKAQZb4qECUfBZLCZdi3Tu4A18cOo8Ow3dECN
aVizm6yqvUPfrg+pbu3R3z9WdXsep/ahHmT+VcruPksyG19lqP1G633X1zKJmrQ0D9A6DfCsNY8c
nCoYuPZRXEIeTsfsFpdK56Hv5gfNblJMZOXOccj8bOSN2XV4B7TWc1PQXHg+xhVdcsmL9NgJ+6zk
fG+kHQfdNN8aVnFbuO1TrGYqTlCLfbHMPxFBNiin1nOa6JwbdX2ejckOlgQja0toP53Bh2HqYxh3
ysy6oVRdTkUzOEFTGVfvgOXsDcmug+oL93d2D/Eg782a1b/VeZBBeX3h1fjqJvOwcaW1Exw4XSDq
tLjVkqUK8KAODL+un/2RgZqvpYEF+0YEhdHgKgvwx1pUeH8m7nrbDetx7H0VmZP/ygFuh22mvsVz
BhFdT7jEUddSp4jkrGeGdmPJkohips0N4U735Mj5IdAFXIKCPNcURmxQz/Ec9GoUm7QhareO8+3s
Z1GnFbvUI/zVWvk3Y/ZQGD43ub1oYd9WMKt9tBiq/tAyMQagAf4Whiqj7zoNKgt/zWEm3pU6OlyW
+Mmpu7NT5oAyhtPgq9++JYt+gqch74q4mPZ2Yukb/K26DUSvL3PrZNAzVzecGIY1TcUcF4ChrIqD
Vj7FbrKPl3Wzzm1kdfop09IbN80jDYniLq7rKVxiwfSo6Bjxx2Y0l91HNqffEZcckuuzTR31ZGt9
HazKcg+LjcpjqHp+ogKG63GC2BRp6wWdcnZtmu3E1WzK7o2Lp7PKtMfOtuKt7IadY4qXmK5tyYnL
MqwLlcZW8xVs+KLdgGh8GOV8HLLmpDSx6zVCfsVUYJJmi21SrOTcehdQ5Wetij/y2traox2BHEXW
lGHW7z4udnWnBsxN8Ah4dXtEl+by3JBLlE7csEOjR9ZsWdvR6Iut6ZUX8NNyK6e5iYzKJI3NLB0w
MJJ09YnX4ds6Wsd8uM1zwpRGROw1Qo3UjJe9D0UjICxll9oz/kZEPXXdEPVCtFsPPC2A10HBI5oX
bfQI7pXauRTag5G4t1YF3ORIcdIbJBilVoxHZ4XUWc9WGjRlchJWVl+VCTygUdQVuYz+twy0J4oL
lBhcBfZG+utlXfMTvifnAgr57Vw3393VFqG75Pm58ajIqaa/eFV3cSGn3k3KSfc2KczwEbm6kQP0
hsj2JhSN54yu5Cnx/HdnaoGL3MOsdQ+eI55sQivGAYAQKuzPDHdB2lCT1s11v2l+3geZw1B7cTs9
mEx1k3nkXKBdyCix51fg9bdp9JiX9m4bObX35Cw67Gjd2DZ1qXZSyfzoVeZTkXiPaSpcYI3unvnN
vZvI5hamH25cjfpmLeLYj60RpvhJbErTfZAl2cfuEBNrnbQXUWRlOMR4AOWOe6BI2625PWx92dsM
PexyA2h+lyH6DofGQeri2/dNl78TOOoEq0jvmrak3hqRQgfe0P209PK+GiAYSXCkQHPal0EjL4CB
+ge8onu99a0Dqcnms9DHKjCW0Q5L+MThBPHkOC/qboT0vxFGcmX151URdGsFfyztUExNZ6NsbzIu
sGOnRLwx6XoYGi+ZFoAFFjesO3UiG/51rEsnrKuVc45yRHGEnl0/a2KoCA6hmWnzXYyFPI6jf81w
yO66Mb6rh+y4zNMUtFXu70gg4NZBEBAJaymQ86Ov173UCJtCzwPNUH2Um068yXtCVCEfvXRq2Lue
5DjjZAm0zo1WEt/OJSyQANxjo6b6uanED2V33kVLhvRG8zp8Td3OIMCZ1ywbXWAeviQ35txttSI+
pIuxYzAkXueaD4bxsPMrYn5qb4l3dSkuuVdvvWF9SebxpfGzIVzW5OC6/Y7TbKONfhYM0jw343CP
AKEMDLhbJlnmvr0iblprm8uLIgflw8Pku09NLq3QVv2l0+yva+3f+ZO5nypNP/Qej0l4ntyU0xLl
yfBsKfGMJEQ7dV5zv3jJQ6cTuD2t2ASq7FWbu51Zs++UbZ3nspFhA8eot/2jUjLyuvZGaj1tCR0M
V/U2HSVnVONuranfLVJG4BiHUo0kGyVDfUsKhaETIVWvZ6PHHr+bYQtU8T0OWEk4u/AvtCU++G3F
7Hh5qcrK2ySlHkmdplYWHp2y/nNs5XXvtnqQaq4TuSjpfeQODNYwTTA0etZmNj16VBSGGwh9i7MV
6GMxK7AX/5mGcXyEO5QSLa6JotoI2aacKliYI94zdU3d2iUF9IODdAdhxuiXw94u5vSmw/H+XiZN
93NoZg4/0Q+UjJ2ZmbdG2TegWdloiSPSJQrNpLGND5Ac+0XMldwLLV1uR9NJRlw4XPnSxnl712ae
FoeangnEiPZkXOJWEMnU63PsHMg+L6MRhZW3YUt53UYblilqJ/2pmdNJP0/26D7hTZ1eDFDlzZSs
d8qIn3xvvYcaoL2j8LA2nffGedeG+fpu9upucXszyDojPzrJWnLXp3lebhG4jq+SB8QKG8zAv5Lt
Eiud722jmlCe8D4HmoU8vYlF8iQtPVA131vK8iGmeS7VdDES/x4guIYNhXCk8u07mZZAH2uT3xhS
FES4xUP8buNFcZfmbdTkyMbyBnqfyr0NcsH3rvfcCMbLcigZEnO2N4vFDyk71ARrN7R7bpl+SY54
EiZR7cjmrqn70zzNX4qMnM6h06an3jVea699cd0MEK7E/iFtU/c9l/CWlibWA8ZU6pT5yCZzN/0C
k64DfURysa84S4JysF/K1Ssfqzb5alRsWNZGYwcFf5MlGnPjXll6VH2dCmJyYwg9VjqNZ9Kl5iad
+wX5NcKHYT4Is3vIJvNuVOTVp9KIT4zX35sib3ZJtsrHtBXVfJ6Ql7zRlyUILXrvUrZFt5WZVz4k
rQGymyGCXEdhM0tYHgAokfx4x3Rx1EXOQ0P+YrKi1HE4z3KMp6Y8zc9andg4t5Fc2stLRjV/V/s9
8iLPb4oor6V4phEGcY0Z7DyuY68OXIt90HOxPrUILM+lUvnFdaf1SOjsF7KnxZFIiAu2iV8s3sOp
sWpUnq6vXgTyDaSKVnrVQXrac9nQ0U+Y0kVLOlbPvgJAcLLKftSThD/B0VMVMMk84E/ib6TtLJdW
+el3D7r+d0iD88tU2nitjtZLp2veKc2q8g5tGXW4LfOb0otnSgmm6Hgka0HeSRn4q3HyEDuFsrXt
wFuGSEt1hviD/J67ww2vhQna0r8x2ca93W7vkegtb20K+sSO2VbS78DasAtjPFJHfddWB+ySp4NH
kNQ+m1G+NK09P5tyjfOw952vhj4aUUcRHVJK6VvLr3SoBMYUFX5VRLgaRVc2bmB1q7E3awiJs1yd
OZyYe2urenTmLA0bpFhHpQ3zlg1YBBmxHYFrU8j03vB1WZefKH63K6rcqKRWDMvJMKIsNc1N2ayI
dNe5c5rHpNcqmHiG09+MrbrSr81Ze7Zs5JyG0WZQo/38FZBkBVBxNBkyoNdPCIm0HboN8DOxTvj2
TZcVCTAtolMe5gKx2Ih8HPPAHg3erLXDfm1tdyOvvG+O91IcmtXJb3tM145ZYuEE3KRrs20cMwlX
FG+PrlbYN3U+nQWC3w2JOOVrOWbpa40sQAb6sKyM3FztzUiLfgupy/yBZYPOkMBE/TmhT33z/Rw+
P9xBK2KOjplb3g/69/aKNNMvdfmmiScKFfZOYsGTRQF+alYMVoKVWpByUa6tY25bNc0ASJ47XnN9
pSXc+0bLarSSk8WCxEa5B6kQoNbs78WeCGHK/Tel4elGc6JSn4rbS9r4qKdZ3xzmeEzrP/S981Ef
9cz6MY7LzO6FfEQsVqUwDcz5nctX0++5C/RiNJN336gzedbU6KCAraaBZCfGCi9DNf4xlUA4gTaR
7RXkhtfiqzxTvYUrVf9Ira3pu66LTfvAXeE0tEBOkj1qSEvfkypxLh0Nf7J3/xgn9F0x5AfK09Wi
oKiH/aRlrXdfzhR5R8ufXXMbj2SF7puxGr80TsmiqguH/yFnaeaw9iRTfoAQVyCxNCQ2X+k6mWYa
Doa05HHp17K6NTtLXsp1yvutOWnmPp1n1Ae9ncb0V+CO4Nl9tWrv1ZUQX1Wa1/wYDTFYd+vsWFWU
25WFUrmwtQRm9iIkGtJm6vbA8tUcytTRRMTwsvIDbi7kpC5E7uJoZvHoRTmo6qYXxoZ2e6crcb9a
COu5EN8r192ZxrLzl/ZBLsXytcmBn339u1hygMLhri/aLexVB1y45bjx9W4/AzHfK+DWjYfq8cTb
fk2patN5+uGNmooKd1GvQ5ltcGdoAxTGDUUQ2B0dF3hDtC50PqNcnA22QQPnCIG3W6tpXVrNb326
9CixHcHYKBn0LV08XG/S3osw6T9wZt3PYvmmJ6Nz2zhQvAtfbpM56e74EesRyLx4Mv3JfkGImO8n
W757o8XVnSp331FtR7RQ6RSUUOyODd81yAvX4xUDU0ZDb9bgdcXs++XO0sbGuV/K0nM3uT9zGsje
WXeYvGCxXLcrSuTW6SrzPLla/Z5YhJTi44R18REfEXSeqLcZt271xciXfT5kNPSWXfTepk5H+oLG
NWlP6BunCXSn9HdN462oBrocsn3Xou8isq3N6shcOsc91ZkYyoDI67rasmC8YWsitNZObjUI+y6e
ZtSDRpMJN7IEFIO4VnZxo8+J5pyWFhbygdebqb0+G8iY4BLzvV0Xm9IAzghTWNgcybJtuhFNORWz
TDB1WUvzXEictrbOLPjvyinkBZrW+OMGAqaWUMDE597y43Era39It6lttRqni5d4QdMXjXlGHrya
j4W59PrJH5FK7pH/q2XvVXbRdsE/jwlcBqbq2+w4XXaxBjOvboqOsc5GW6ahzQOzTQaFkLHSxI3v
tEa25zcjNY37tDzpo2eDZvbdXWL1dFiGW6xHu6m4Eq1iuGMNq3Hbz+YoIpy1kuVl8muI2b1ss8AX
6bCvBG1gWQJvXAqt7ffwyJbrzOelGwfdC2KYppt+YXqZUHfeqgQVEbO4n76rvnCl0mRRgJ+63lzv
OLzHU2Y5p3r2yn2V+s4OusKV+bGA5Zj2uKuMRkWpSptwEL0V6iTX7ERtLYd0EGnQX4fvq2SuFdrO
ZH5MXi62zMzjr3FtDPoVVku/oqZOly268qWmy+/7fA8ETW059+N6rvs2pajLWAv2YHan0jUBgtLS
8W+xFZF7I4PnryY/t2lDatQFGMzmG9YylXs11MPTdayynXwuadkXGI/Upld/70SxRlNvn1H8F+8y
0dd7ofvG/TxkS7bD+aEPXaGSg9K0x8mo4fxgfrGFnuEA5FxF+EaJSnjt/GErElxrM46IDqPqVeyM
qfxRonzfFPilPRo9iqoQQM7iL1nVQvvXf/N5aY8p45NvRVZj5Vb6w2assd0rXRtVuNYInumatVSz
kL+fVK9ZezWY2bHGd//i0qleXNZdCA/6i1Wrq0WSMxnvRIO6DM7cEUuRxFqfCwatL2lhNiiP3K/m
ArCz6JUXVXKO7+N4amWEVcKl6mONk6EpQ9eo2xuv713A+tG7K3A3wQUNODsgsqdgOjkUM27HY7nz
nMJ/XzDn2bXz0pz1pR5uzVibAheEku7bNgInvZ52Xfqia7F5ctvpvS+MkmgP74APizyvsnM23Bjj
rT+65hF6UcuEqW/f3KzI4o3eGWtU9PUVI83NudkyTTQjmONxtiFKxnqfBP4mOBvVnR4NRcUKKxZn
fevcIiekJBYGbX+eXXwGd19Tax2/LqXHNWFq94LfROSFcu4mk8kQBUatjhqTY3+zMjK7xU1Z2w6i
nj8suxvua+KTL6KfjrnughvpzuLuARRArezeBCjSc4xlw6JR5mvaKS8YV69DJrHWt8iytH3vwgMI
PMiVBKtMebGrcgTqDkSdhINHpd/S2PG2Im20GEs9iXZkbFvOVW+CyNVKcOLUGOGcGSeVghmiCzGA
SSpjCRe06qD7S6KzVTyccYivejS1mnYARuWOgSRefai4iYspDXp2V5QagQ212uI+390kYu7f3TU3
b7E9/zFptd/RK6kDPU0Suk08ZhuzEtqhrhp56BwKUbvwbSxiwLJipdk7q0N7jf1BbN1LXPte26E1
/E08d+sNkl77oU4WKo++LSOlcKUGwPGCoon3s6329G/ZdtAmguI0+QAnRDytTj3e90zFKF+JI2T9
Q4/wtXzblZn5ZdDta+cW2+YhsVmJgcSu5yHOYAB4TV4e/H72920+xXscGkDoMh+bDa05smXJs0zV
K2w6UO0E7FHLnf5eWPGwSSn76WiRsDxOOF18XWwjIekgI4YR1Qc4jmPcGdJ/KRC7wp+pqnw32Xq2
0Rq4BdDxUjIw/IrebjD2uK2auzgtpotqJ4I/qjJm/af+D3OJh4+qqH+Ueb2EfTdNb3NuuLddY3VD
0E4wUN1h4nOY6THslqHGSDzEDTGlsMnL4+oOW6/UsVnR7a1FFJiM6/lgO4kCLbWPhoHSw3QznBSa
9XUwciSHYn6uquK7PUIzaUQV6Gtr4ZWhnRvb7yzKBfiCsSGoiTqnyCEGVeNWVNf6RghszNeaDAZw
unNBNz4ESqYPQOH1CTuYh5nKeUY97GyagXZCTIwjkUz6x0ZqLFZ7pWVOKrGmp6Hvsq0/z8kJnsfI
i+BM9Mn6ORcVGFY5q0elLc2m4BCNZhZxiFgCKhVynGSynlwtf6/gi21xgk82DAQjai/9eURLDNSO
W46/fmsHfSAdotR/iIb7iBiLzAodc31WHjY4QZstUAarQa1VkEkvPQpV+V/iKq4ALN014yf0nLNy
roacDHYag2nhJgs6uxYntDdA2vMinuTQjkdjWtZTwvUc9OlU7H3QNEB4OdwNnQeg5JYYhjhVevIK
tw7xHJhuvbIFQwd2XpFF/F/qzmzJbSTZtr9yfwDHAmMAryRIJHOWlBpfYCpJhXme8fVnQdV9bxLJ
Qxz12y0rq7I2WXUQQAwe7nsv98gpcgnh2gXVAJrs7PRiH9Pr4iUSQHESNtVDnmbmEabHcDSAZRwm
JZNuSe7lIcDQfSwExsc8Uukw1kjnrs1rTkF4KO+FL6f7eeqqj6bPJTYjU/lFsWidOim3xdQtvvK4
KO7JYu9FW38Dd5M9Q8Zy7qw4i241TF83Va00HwFeqHd1Jez7IqiqnySPxV2kVMGdqub9DtNeh145
Fk8ovBT/wH5G1YEyGUWfAFZnG2c3YIHEzrGXmLGYIxaonhymNHeOmoYHk7qF2T53wCwebdqN3gVc
/F9KpbSfAVKxs6vkwrRgHud9T3+490Irv9t6k983KcfhsZn64kaWhXWIjCmm/+/U/uW0VPlTRNU7
Lndsz5l2Z41cvR4m0tzvgyGkMjxnQaXue1K9t0pPqnEJGakAFf3Br9TE9YUcPXIm6q0cUmUX+jxB
XiPAigcym0eoT80tPWCccldPk31bJC2NyYjJvk3sNOMNq9r5AG87BU9WZvTpkg3I77ZTiptpVNkD
orSlmaskiySnFvjoyGqLzLr+7NeEmOQ+bKd28Q4nzY7MnbgbwbbeBuRUtD30NPnRCDTxd2hPDtQv
YrIeQo34WJpW824wDOVjHnXaQ53L+nZu589xZWcPI1esd3ps1reZbxXvlWwCXl8GmX6yZNXVpNG1
GbYwxTFXz3tu9jD8H0jtpweTi6HY9aTxi1Nq5YsNrw9U8tdB3Ruu0gb13rJa0e0Ls8x/THoedgdH
m/2PYdUm9Ir1HWoqCmeBbVNpaFvBtGmcPmbKR4VwIL5F8YtWTiYthWsSkW5UVCYxsNrctU2TeGxo
xGypOaMB4944IPmV6rFpZ0k+YUbIaZFhTqaueF6YTPZLNrD7WRPKOHxzuv1UkdCj38Ss1uonA00F
wVNsBbd2nvt7buSWfqPlJBpEmUUtnrmCkocx9iatCPtSpcOZ0QW/RBvjB9NASZUlrXY0PVf/0rHS
3bbOzP5g6iNVDFrglg41wCDt84diUPzP2jz/FY50IDVNat+JyT42RNF9QsuFR30UyVGWygCQzVpu
yUbx07CHUytKH6Zu/FDI7mvEJCebOEbaPirCHmGSaR+qEYCQ65dllu1RXeVPJoqp4IAIjV2PaPtG
9WnRF2kRmaVOp19WoPmFp8KYjHbWlBU8k6VIJEi2sest+YM0XnSsq9xrTHM4hF3ePKQxpKM6TQTl
KywKSLKtnVBRt8S16RzDqc5OGpeGPX7PH44MEDkgpvSySm0/x4oanJzCDxo3bav6hnRUxQJCCMFl
V9lN1Rg8877REaHHu0vGGHtiPhT9ccaIc0zCieTxzEei/3HpzlQxlDtHzNkL7TZF7lrZYKv8Yf4w
G+r8bDulTlZ+gjJ0y75KjVZSPSaCIulFfdSgGLTLmHz2YYza+ET/ZmJ0/kwcGjZpCshZhdWuQ6LC
hSS46S1dr11TDP0hQFhyJP0HsTgfjPcDZUb6eo/Uh6SBCGs0v/W0qVE4/JfZB8DkhhtW+wXywnCj
6mVK4GDTQDlvlPKL3pkUVPFf4gc2FbSCsp6yh9Y347tB0ElqR9CHl5OpnwcdwAClp6OGTkqzSSdy
oF1ezKeIBOym6PKN5BKVjiUw0+sgd9CA8+ev5cpF14JxXVoqLXL62a6ncT9klhUvRltEPQYhAnvW
cutspX+aBrBLFOslheC2qTHIONyCbwbfT5mxY47Ald1wfHaoSBKNxSMW97nVO7ymaRsqv7J2ojgD
9ycb/tEP/5HF76XI+Hvt1TsDjv7vkDz/H4FINe2VnPeN7e8l/PV/dt/D79n35rX1b/mP/o3f0f5L
YlHBJcN2Cl5UoLv+F37HFv+FzwJjt47P7x+q6L/NfxoOP/wKnEHO4o/A+vJ/zX+wSPm/gY8q5eL3
1TDZ/tuViGBuCor8Hzzs/8AiPZufoEfxnaFYWATreHmYoefz06yR2OoqCEsnRNBo6sjR8toqj69e
yr9Gfc1nOLcK/HsUUEPgYUwTcfb5KIHZdQbC0dILUDn2gMwRFDvYlbhOcyufOApz7nHXx1xMHf9P
7PyvMXFEYSyx6B681lXPRTjPk0ED+8zQigMufVi85M83TBBvrOTLC0S3K8DDYrQw12ySDmtO0/lN
6RVqVgUusgjDckXoFC4Hb5u5gVqIcme0iLymtMUyNAdKekuEE5nHWq3MUyUqSGjAj/+KtIF74IAA
i64bFqva08oFHhhiUr6fkN1pzwgvA+3YRYuuwsDr8tBBuH0q1Sy9aZpW2WhNuvJDLe8Q3AweD8Jk
qhHWGj0zFLPTdU5feM2sGM+KpiHrRAek7TPq9B87qyNHMZTkn1rHP8ZLyc4wyvg4qXmHYK6Sw8bb
XinY//lBINDBruCWBDOx2k4tpwgp5NOHd1Zs65YmJuPXaOwHSl7F9GlSnBS3i5543K+t3Wjnugu4
1tiwpL2dWBw1oHiwjS5uu2VBv97STdi5fZ/L3JN+OnyOrCZ76GW01clyeZKz6avTmlfHkca/IGOt
20wqcKhQkAWpF5WgAu2hSG/JSNu7NFLqjbf6ZnWy+WBAppMy5HRgWGxerx8IWaCmUvUIPSPLq7ts
bMfPeEHVfGcXyCfHUfmJ/GzTGPXmNTKqxO9qLPgvTdNXXrup1OFxt07gkVMg+SviMb3tkia7ub4N
vHmPHLr47nVeJ58NLMn5w4FE6AmZ1MqLsGDchlGbUMNj9UAZ32KTvHmi30NBYgBJtVTKVrucT3nE
GIlYPaVtiL184w68Zr1hgFpm19m8YBC+kwr7iq2Uf5w/T5wjStTRgXqRT1mwbsfkRmvH/imrnfoh
7Uz5p1s3FVI2AYaCIiBJ752Ph+OFY4qEoVfYw7OmR/ezEYOVVXpymcoPE9rPRsh04S1C72dIjiN7
YVqcD0gUCxXHstm3YTjvsyn23VwPt6gMl0ehRSyePEuwlM9HoYGIllm6LD0115zdrOHuVFX6bl2f
fBdH4QXSUoJ0GdCa1SgRSiuZGqU31JV/mOLhr1GVzcYgb6gbIF2JFCwaDHLUYahffSK/rXoMIZx0
/Pm8H8gI7zV1bpF+qp8ydbLubT9ObiqNVlFailuq0rjKFAPCrj9/WnzspC2YKIBIlrfxKtbV8p4b
rs+XG0hH7uFY6sc5N/2NCfm7edJqBThE06xoLKqauX7cqEosu1F5XMd3KCi3pGjjkGbC2fBhwlUT
VtRiIl1HRbjoOqoTsORvYzDGu6A2UzwvvrJzgq32kpe+NLcS1r6gN434HSa8enbDDBIfhk/p0Vn6
RSHBR7pw2gqjLg1CVZ1NmlnL2bw6eXSziSxRL61iyjb3FKWnQbhhBBvz6cKOCTmFuAHgGtu8sxjW
Xj0KuhFyj9VYen6d0z8wKaOXZLmHj42MNzbnc+8bewozd8EeaBavbAHHnA818TH6ru5Kry9aBU2r
TYMbYeZuqZG6wEyv7Ey6NhxqPE8bD/l20eCFhLextKAltpH6amjfCmi+VBalZw1N/zXuYCRi1VW8
kiIh6ZnIvOvkUOAKyM0HsErpLWwIHyMP3rLrq2b5aGfTGd+fLuWSlrcMgv3VD0FfqRctmHYPmOzf
gkL7oZx6ijUonIHb9snGIn1z2C9XBlO1ePylwcz6sG+opjYQvHMvNjKQDDVidm3XM30fY78dbpKs
gG+U9dSwrj/mm7nLuBBGOLZsg6W73JBez6oWbVEdQ9n2Bm5LD5Zk1aZOsEUl/N3iZfU2uV5gbuQ+
Y7Aprnbc0RImHrYp89JOaT+SIJ5OzpR2N36dKXdTicPWbicqpFkYeq0i00fZ2PohywgGrC6bv/Li
ppNBPZkONeZgla4xxOMhmArnRXbGl8xIp3eJwjHI3aX3LK3hIyV0bHDioXXHOihvdXrn7nIxdi5G
u+6dLml0Tt4owd1GWhd0QXjnCzrO2oYSHSDOhfsQ1rzXkuQ7JvgRvSwdk8cym5EzzOxrf/wZ8Byg
t+D2yF/r4FVxmnTQ5JR74YQVCVr4gBiz/3p9EPXCnGYUbNpwoLjgqqstZEGxp1My5l7tpz+CMnoa
LSvH3hYptNbuIzfp8+dQVz7kiDti1aLQ5mOl7CAp6km+UzGVFEgf8eiQ/b3+097sONx2BddmXNqw
dbi2nU/Dzsfmalcz018buxMJy9qdSx2JixaTq1YDVoDGLmBE6pZd/s22uhp59U5M8o02LStyj16A
w77rTTJXqJ/dLOq2cIgX1hqpK4OXv3SvBQhy/pABzslBdEPu2fVoUsGvwn1lhebGq7w4Co5lchEC
usH6Up9g4wIbs6zoplM9PeO7on3+dP17XRoEoKxuG7R1IuhdbRtCMatIjErm1Spq27lDc1YMg+pe
H+XSrCAvsaCQwSSra3SLpdOvwi9jvg3BxZFyTPIl9AFETM1QPOCrsG6HoCU7TYkg/w/eIg35TMgQ
rEtdLkvp1WnbJ1HUpfmYeQg1ok9GSgJWqQfz5voDXlqQC49tuTsQzItViDg3/iRMO8o8LatQlKT5
8MiuSJOsgLJdja74+/XxLrxQPhjJFwY0l+zB+VNpWFYqjSqXR55V8czfeNQ+0L24sDuKNHnnosPi
nMkpbV8feQncVwcAjFgyY8A+BPew1chOaqfIInrqfFNGnrnRddpnzRD8kjr+YPFRD4HMazdoogpj
WKlu9Mu8MF/Phl8tvY5JVCpdk3oK4jz0blWCMaUeN6KXC5/T0JbMAI9IVm0NFUlGXyt9HESe4hgm
RWkKiTGJJqTjWnc04eltnBpvXyqbJRsK+jriJd1Z3dVnZSSqxsfnFfyZm8fFl4Fd4attx9beobyD
tiA0nrD9La39evt0/ZO+nUzgnVmbUBLYbEBMn0+mQQ9EX1ii9OIqeWKPpstgJ5UnSmr1Pi3zDJ1m
Ix5lGmzsCguWbTWXgHKR0iNy4SSjh8X5wKqOoi0KKOxUVdQ2DwlynWKP/kAqd2Na6b80Pi83kFpB
qjJ2YfPANcBcPCK+KDD+jM7nEdPnnuYnbBuoOKyvKGfhZ8BuUb4PcUrNTCWbX+/a2MYKJKgVhHs5
T+17kdAIfV92HdcWLfDVYD8O1FCPmh03n3ITPbSeBMW3LpAR4GO7LNETDo39xD3H1SrFsr/CRUFY
SHE+/JbYWf3r+id5O80hSRA4kyzisgeg7vzNDG0GS4v6oiepxn0FZYiJFFnu1+ujvI1VVfywXKZ0
AjnoPavDOoeanClVW6AI7p/8YETshKzY1/MX2hNgfmxsZ2P3eJtghK+0XEkYjwZg7JfnDwbuqAnt
Gm+bMI3uRCnMv51EMbqsj+DW0egBCYMCA3hWIuuuay1+aiSlrD997uVHcHwTpCx3lNWEz8amSLTG
z7zeWaLz1Omr2w59E8rjAHxQJgMVCpQ9/7w+7KWH5wBkoku2bEKHVfBsWX4YYCjKvDaC+hyXhXjk
6FdcQ9axOw5t+xiFsf0NpCSdcosmP8ZVPHvXf8TbrUbTuBYKOGqcxFQ5zj8AIsqazlYzJ0euly94
6fB2Rm17kEMV7zvwmfFC3I1hOgOPMSjzbox/+SW8+gGrGVA0RDKVr2Vep4/Fu6qd43cjSttDhCAF
BIdZYu0X8qgkVEV7o1B2EbSdjWn4dnmdv4TV8vLbSUh/0jOvirrvAb2s3pvG3Gyc0ZcGUWGC/s7u
8e/Vpt42pLd7TSyzTA+fmx6nCGok/eb697w8ir3ENnxRJtb59wwDNG1lTXwjfUO4rZpB90CIuLFi
3iaF6NaiwbaGcS1UUJaraaP3TlMbdkUYFWclPuUh/DA2U+tSRYBsaEb5vurG/jn3uc7neDsJ7cbk
l22k+mEeFesxL83kJpjoNWMkbfzHQcH5j1u9g84Ki9hRGz6nXcyeluZIXn3ZudfftMmbPI98GIUe
PQK3KHkNY/U9w3DQAXPwCnKjTD/qepXfz/TmOsTGVj+Et+ciI0H2khA5yMOtU/d+WQdJZ6SZN820
5LXrXN/hPgKFENXfQNds3QG2hlttS4rGqcbhwnAi9fd6oVuuVQc0MNTt+ATqV9l4kRfHo8JD1/Ol
h+Tv7o2vQvKmDYYq6rPME70ffMz0QvWUJqTXXyURXduF/8fRHK9TApah1ksC11g+7KvxBp8eUMHE
eIANaa02BPKAcQZRIc5TD/Nd/+fjASSmhqwTVVFEW+0ued7ge5woLdESb0ZY1IUHHKDfZ3Vu7uSc
Fcfr8/J3lns1MbmOQhREFO2o5pq2TbdILfELJfE46/qdFSd/t6WNv6c9FkH+pNCGCMsewWuU3MdK
dRv5tiszOoYtyMwiuC+o9SFpiI+RlWO4Ko96WniEYm6YinDj0y/bxPqnAoFEq6GKpfiw+hS9T+0B
AlPiGakE90/6QdefqNSXexvPqbvANDc+xrL234wIjoJzF/MVrMDzjy8DdF6tYyWeLtBd6VJZMlQR
jtsmfsC8ad0GchakTqxmY8u8sDFT8qP4ZhFhLC0szgfug2LO6V2QeNPQma5SxpXbFGG7cZKteH1L
2WhB4RFJLYtpARafD6NIMWPyDBOvTRBppRS0jjIPm6exdeTNUM/oIH05f8eTprsOJqtH0Y/OyUzr
xC3xxjxGaW1uPPnyEVevHF4pm9eSkCTbuKz/V+utcercz2bk4LIwxUnPAWTQC0t1dfrHbHzdi0Ox
k6D/gFjIXeJ8qCrtbZK7PH3SGpGXi5iLL5aqU5s4n6+vsgufk/2KcirB65L6Wc2jTKugNTZ2zF3F
z9xCr+pjm9jxxqu7sDWaKu4d2MHE/xSVzp+nEZMxZWURe1nPzLF71fnQxT0EFmBuXl714cv1p7rw
/hyDgwZQP7EDecvz8air99wH9dhzApVmp2YzHmVUT7c2gi33PxiKJ6PuIajjrCN/RFgZGsA29qDx
zZwyoDUwG2knq4uNjRru7xm2moEOLHaqj8wMCaHz/LEWeAPMGiciCa8OL04VGnunTwrPLPvarZOs
ualFLW7mfApprWMZD7Ni5SedAiLstdB/F0aGcZjIiP3UZQDMiI6Bv+op6N18rJHI97SBsBLqB3qq
xHdWAqlhyn3oSHjR3aXB476Z6vRPZRF0t4XUa3NlptqOieL8mTphJVUz80wjxQ7X6ku0wSatGq9/
peXNnL85VOhQKRGBGBya6+uBmvlNlPZl5BXV3B+Rw1qH3rQ7b4TM5Fm4/I4Ve9Lx+qBvZyG1Rk7n
5akojK15qkCV2j5LIcaQbUmOkXRMaL/odaTsN+b7hdsHtx7CuH/q+/Y6KB8h5olQ6qHX1YXiDZ1t
HFW9BZ1UVDoebvxGFba6J3OggjAMDsyKoM43VoLx9h2rGoIwijCAj95IT3qudhV6pMirkRwdTczp
B3M0t/p3rWipy8lAGQhILdUojgfi9tWE6WiNbtBby0vRxhECAEkDGypQac5ACoLa129SFCL3JfSl
U+jXwdPk5N8Cn+aN89Dr+ECn+k6f5sq7/rXfqp74YXxmUg8maWf+x/kPU6m9LOD05Rso/kmJhnGP
ohbeRDZruynPx8dc69sDrY4zN9Uwgs4LjwC83nzwGxRS13/OpclH0s1enFUsrXWqxbTGwagKK/QC
WJJf/WkSx57LEACDxHy8PtTbWISvzvOSjyZee7OE8bURGrVm4gmmNxnTBiID3Qh3iA4r9KoGzZAC
YOYkQLZSbZfmPXcXDeS0QBZEbvP8nWtdG/WTXiUeREGFRqi0LGUDNci79MNNOwN8m5QH30SgO5WT
5iFArj9cf/gL75k7DW0y6BrC1rzOqcqh67pQCxKicAi8OOrqG5xk3b621a1OSRc2MTioNtJEjaIG
xY3zh9WjOISmtJxqmtbcKqFl39LEF9iWbSeHxuwB57aQxa4/34VVrbGiUZNqaBXfCIcktoIpThh0
ogfNvlboG0eRcjPeu/Qa5VJeJk9MRwu5fra8svO5MmKPg+8RfhIe1MwWJye0gz1manBsgGUxXvoq
gbxQopPV6JPbRQYWGz+oKHzayj2lgzu1VMtP11/Bxd+GwI28EqU/drbz945oPbXscY69OZ0eE9uo
7mMbJzZiTeP2+kiXXjZnxVKCRh0q1i0PjERtSyvFs6Yjkp/hEWTgn40Ouu71cZZfvDoOtaXCIsF8
LyLX5YlfhbIEY/T+Bazs2fqk7n0DV70RNb9iTTyxb6Ubo12at0ulT0Wzx8mwrq20tSZC2i4mHjdI
/zg3oN30CE7yhMb/GMogdfsuNTbm7aWPhlCBKwpSVBxny4969Yhx6kBnHB1CzryIjmVp0eDSIbrV
e32rbvq7Lr1+ndwJBDEnR5O+1gwLJ1LDQfhMEEX9ELbWLqrbRwLQe9/UDjTJuonN6tQk5EbB1ui9
fC8qSJJFg62qwVhA1n2oHw1//CjL/ub6l750Ki2odZWEHaoN8A/n70HKRJkI9mIvJfW5TyJD7q0R
3JJUowHPRmIeh7guH2cTDxGPGBy6hc0glc5CThNs5RAu3OvI53GNQu1EsEwh4PznVA0xUVKzluJ+
Kg8RrWzuAG9/x/mePAfN8H6ITeGiBqcwgGx1Tx/u8TbtzfqgY2o50tJ7KzJcBnzz7Wigw4120RWt
+eY5ug+hgRv34lIaJ+QetFEuRbV0BtVOJQQFF4iI9bnQwv5mmvGuXv8+l1a8Q6ECOAqrngP7/H30
gK5C0fN5sLlxmVfp6Fwg5NqITS4+pPzdpoKIiXzK+SjwjYh+lYlRKJvsQzKen4Q9qfSn0U0IEZoA
+gLEIh6M7JFu5vrGWvz9FG9eMtdMKqsWnPv17j7GWaA4Rc8tM1W5vITvuh7zTGWdBixMpcA4peMi
4ANbnfOk5+xAThXDm8tf6qH0ZtU/lkK6GJ52mYrUIsLnZae3rZHcNWhSjDz+0SblPThNUA/THuDc
O1EOf5tTeZ/jugbWcDDN4CUoxmfovI9qru/RyOxRzTg7KJTe6CSg6LTncUw+Z1XxY4laZV0duRzf
okQ7cpV70G3Wx9SeEsX3QMJDgwzvhny5IdmnpCqPg27SWLMHvunfjYFzayFXGuBHdpl2yhSVnuDZ
SUzBDyUZ7sIBJk4XPmnJpO0YjE0wdTm794NVfGkV/aa3Tc8f85OvYre2h+qkNNWH6xPv4v4omfBL
+tDEg34+JWAyBNUwsBDDnHpohOftmLVhxM9wnJfrQ12c43SJZjRCdkoG50ONkQPtIVnOT0W1vZB+
iADU0y2R/+VR6JXMecZmbK9CwSpxYlRoIvbywKluB2bSzlK04j84oenUQ8S5OAmQwp0/SzXqqQYK
MPYMsO1usDS7UrIxPV1/Yxc+DgtR40QhqUDya/XG8LAlaU4R10MnZaA0AjZrJ7l/TMqtiuyFSICR
qNBT0nEYUjt/HrOniWGMP9ebLHu+75XE2IuksE80pYjdOCmLjbvCha9EfEc3CW7EXIzXvZUyUn1t
p/FkKVn4u27o4sfJ8re0zZdHYZ8kW71UZlf7HUkE8IhEkV7WYYbDpW3R2Ygz9/pXujgK3UzEP4H/
ei5IotQBNDYzzpqqO/gFvct9L9vI+lycC+Qd8XqhwMEMdv6FOLFnTQ87OAaxGhyNNpvcIcjLgymh
jVx/oN/JqtU+jcxtaefGa0Ppt35vvYgGpcXSEU9sDzvqGVm1t2XUgOtTy/CpUzI4JxF4m/qINAxC
6EySeLitjQxIdU1XyzupCFDGrBNgeZysyec61KqXZHZ+mv48H5SxNT+NkVWl4JkUxHr55KQP6oTA
YVeVEm5RZ5aaCX+1aj8EsHeweEOMHjzoa+CCAQhPNN/gZvdDokald6mD9UwEhpPfsuIr9Z2v1bC4
+z7rv1h1hNM0rbOh9Sqz7+Quwmw17HO1t7y0QF+89+tC+yq4t8e7rjCyUwaaiHKmbv5AkALoTM+o
KOSyyJ7qajpquaYCWx3pxrMrqKc9DzZyDISHWvqtbB1t+X0AbrBF81Nbx+wBCduZ9SUthXjfWgWm
LLtt689hpTZ/gf1qAQ90YYmvWzrJF5bMif8yh0SVmsZBF6nZ7RZ2fws2pre+6kmsv6erfWuighqS
ZJ/31gD7IJEJcEbYYu9q1J+AQUFOuc0MVpJ31s23dRkHH6vErk4T6d7nzArrQzdBaZHFrD1Ug9od
hTllN04kI2gjkTY6OwBWZDMl/bk/681oU1zwlTBzr0+3C/eCpXhFroQSLymd1cxWatWvCmFGXmaS
Gi4d+1enNzAC6/hZ1GV3WzRQ3a4PeWnJEnjTk3lROFKmO19MdQhHL7PJqcsW6N7YgDIPYV1s5DQv
baqsIty7JP04kJYl/eru0QUt75PqsTdw1yOW0czem0tzPGqqPz3Mg7rV6vzSHkEK1UHphMnNXFdW
hRjE0Jg8FoQp9QAhudkZBQmZIbM/Xn+Bl74Z90WBYGuxLzqrF5j39FuB9RR5kRVDIAl0+72S08tE
ZtPgVdz0/kotSLbXB730PjHDIKshB0z4uvyoV+8TbmK/YGOohAyjdsv87E96RgMDwLg/qK+JjUly
4W2SJDbRtHBGoUJeXZlqv5NqbjXcwoHJwosxC7cso58z9qONB7t0O2MoijxkphE7rGvGNrTiJim4
8Ft2nb34KYcJ2HLVrZDS7COjojsLMoCD3sShO/iBdVfTmvkQzASfQS+23CgXPu7Zr1lezKv3bGdx
JYVPLWMch31fFO0e1l/m9kGCEjhRspNjsN1d/7YXX7aOdmcp8hK4rcZsIT2bkk4TXtOlzsEwQ5gu
ECeOs4TRen2oC9MIcAGBG04b+inYq1iHbT+wOd0IeeckvUGGLo5BHOf7tjJADDXk6K+Pd8EsQqHm
1YCr43SAKAcutow9OaPTw3aP9CgwyBLWfuWaedPvqXGC4ozx9GvloO/bVDo01ho3gq5lUa6OdRLm
CC5IKZFfs1eLdjBxoyYqF53F3OECaStJSufftHQUh9iR2aFtjMqjWZJyo5Xd1nLSloz8engy9SaZ
V5IQuDjOpxWypzGPpcaeIeAOKGNxKBx7PyQVTZW7XzPYZ2OKjlZSf/KHGLa2fk8At2c6gDApv45q
8UVqPoCTDJINhMm0e9E6Z9pY9BdOBgP7IMW1JQuJHuj8R/ZYo4JqqRANFpy2OobPBw9h2JjtF0YB
rM97IMXpLNbI81ESJO9wQgNqJBOk167TCi+xE3XjWS5MvMVnzPZMS1EHQfVqBxMp/PUy4toMGCci
jIMqZiVtcpPNo3+iHizvHSUu30Or9w+iDs2DZtXCAzby9/UV8HbFLYVKLn2SvZHKyGpxDz7tP6Rf
kfQLteIeykpxUym65nElLL5XlS43sl1b4y1//moDE5220HRr/wgkbXKNGCXXOCfBoQon2mJodbXh
dP9tHD+f2gZ1B4FmnIQ8qY3VlkKPjqCioGIccUWF7+nBNZswChJM0L7d0lF9RmjbPTZlX76g06BJ
XtmYxUvkN3q70wHg6sdKlTmQVGeqYQcXuX7Xho09uTOaysYtA2uwD2EfoySZp0Zm+0Y3M5A/ia++
90uWyy5tojHeO7Tj0e7BhFQVCdYuDoAT1aJxm27Uv3eOWbS7BlQfODa0yD+dPBm+Y3DOvkSyaAl4
0VPAWzfiuqdtXTOfaggw1TFuZlLuuRjsdG9AArR2qqIsDfhS8d6hIiNoI1O1NrweP8lufLOoHPhc
qrjvozbtaPOmZNxSFHMG326YoElGmmHswXTTMR2uSollLRutxB3JTr0bE0mfi2mKPiem0pQH4dP4
YC/p3PFl8nsDRlFUlbsyh1R+R8lshMhSuIMEBHVMdUvAKHZmAMgqgPYHfn1839cZdEto+gDLk07o
W2rbC9pBQtZFc2qR0gS1vNrdNSWN0eVJB4KBdqKRl67sFKOGYNUWerw3pqk+JMU0HakY0HOjoVUb
v6tk0UfRk11B9I0cgJUu6NkK6MOWGu13gns1NRFbUBeTmF2X7Mv5WojHWmujynaOjYRwVQVij7qx
2Om56RahVPfEwe/xNxoUzAYFNd7SIQpgGL3m5um9NaFY9pu7UuYfmJmHP94WMDVTTQKvsVw3l13y
1TKVZTWpPmfRUbbh/TDrcqJzmHgHdMr4rCos3+vDvTn+iFVJctEK3aRrOFaW8+GCtopDOI+RZwTg
/JhR9n4O4/6B3jT6fowDtBN+c4gS9SvdndqNoGN5zWefYRmcR6TOQt36jWpuHjO968OGtjGS5Zfp
wbM15J/UJMl2ZVf+bRr98/WnvTggZV9CZZMquVjt/ZEy29VQ9hxkfel7aZK3H6wJ64ozkWc1KtPa
0Rn9jxMuiPopDnLK85KJ0Ff7YK7gjQtBsXqis4hghtShbxC9Lq4/2pvtfRmFGIazREeAtk4kOsmI
byDg0apALYFKCtK2SkqLyGbqDgNc2I3TenlVq29HcociBQVQju216TWHkammYbXc4xb4I65fkkr2
g2/ltNgaOrnvtdJcyhZbVZs3YcLyoK8GXm0tVR/UYye58AD8gyk603KFRppbyt8Lr5OTmbAb7T7i
r7XGjs43Ta9FE4KFIu88ZU7ksZ3H6GCJaXxIzE3n39uwBLOywXgsxkWXsJaBKUGgaLFfhZ5fatqN
1aX6+zIY9VtaN/teY0flqZ26FC6+6d+pgSxcP6KrZezEysv1iXTh/ZqUP4l7cWxQ116FYeUYV0qY
ByEB8fQjh+v6GJmqOF0fRLswfc5GWS0KoEVmrUCRhDFa053IcOK9pjS/yNLgzuH42FGHOTnVeIxp
ZTiR4nOnAlKipKJJ444Yqr9dH6ilGe6Q0FfUWixUUwhmmIpDxIk+CvFuaOJnWOtPOoJHuoHIeof8
4Y6kCn0i27bZWBCXZgzSg6WWiNKDNXi+k1Zd2ftSS0KvaRRjN3CFOQBa/YgsrXc1w9wy5b29HjNh
4KtYuNZIb6jrevgoIZDO9Ljwwr76KaNUc+PJ0J8TLOdu5pvvTX1KDmjGwns2YJC9+IaPk4XPqtfN
P9b4Lr/FRrqOEoItzlzpjoBQtwVO/8BzSj0+KPoQQAlqZqisA+mP1DJAvs5bCYILU2ipAMAcWMRr
uGvOXzg3xiBTWyZq1LTvwLhpL07QZR9UNAIvamhU+7wjObxLSyBwG7P3wjnC0KRcWKdUiMzV7CX5
M6sTneK9QYL+VKGs0mu0QsWTUseWpBDbJMKcPn4ZZcc+5b9LpTzpVvWDfMbPyiToGqqe3Hv/txUm
lHNTwj2l/07V4yZwbOE2cFKxUMQAn6rv0iyaQ5fl7SEolf31J7mw2DEAc/tddIbOG75O1xWWOTm8
wzHX2qMjW3l0VEAN/8EoXB75Togq5DpNT5KTNqyBH3gQ+HuXGa3hL6TZ8PVRLn4UNG+UhDBQsCzO
50OXJAkFROhHiGHmPTgC4YZJqp7AHrds3stNggzaxlS4+ALxbSyUCfQv68paIqJs6T0R0HXA+VG1
qnowgyjbiAnfZgkIpFnlGpE/qT7yFOePVtS+EdtIDiA90E7JqCx116izoDVw2B3zQE9dsinJAfmf
8lGh1+u+qlNxQLsZfUCcBlu7Hw0y3ob51M+t4VINpB0YHdrmu7jMU9rKdvxTSTchdRffDmoGgAVk
sUm/nv/uOI5obaEIPglty3eWBuLI6sO/r3/3y4MAAyQgX3be1WIsgXDXdsUgwmpaj+YE5n9zdl49
chtdmP5DHwHmcEuyOT1Jo2BJlm4IWbaZiqmY+ev3oYAF1Jze5o5vDAOWXM1i8dQJbzjZsmrCt69C
lgzjAvgirbjdKobTFxMzLV70ikBFtTgyGLas4PYqrwsn3vQGldnEfqBM7jPUEtNDM3Z6Immi5l/a
aTXvhcp0yV4zJHjo0YTgw6BOTKCa12b+gI6LA0IAKGUBEv48zQtyqwU+rUVVteeDH7ddYbucj6a9
yiobt4b56uXr1BMG9Qns84i7ZPgBmgzjZohfgYoj+YNqdTgHl9wtkAxMf7EFVMPBjvK86Y52aVvo
1Q+B/rJJNDHI3HehV9ymqqHolQhdWO8lwYCmTRT3vKol1pC5Ub5UDdZkqRf/y1Cq/Dc2US/N8Oj9
0Fi19uH2rlw5fsj5kdkzMUFuZ89HSLxuktinKFEjljZEYAu7thhqzVtX2fCTZNtAqDbRx91lh4Ml
DIsV5Sdb6LOPsK+8TwWWabdXeR1CWYX93CIo39OeWWiqi11U2LBi+aTpoWyW5Yy9Doa6eCqddfAl
gVrp88GitPhevU6WZXTBncpcAT2by3OF84ohrbmPI4Ecs5ZpT41RNj+ZBbnqSTWL6a4Bl4zksldL
IxjKTny0YgcvJVlas+ZP6sol3DjqR4B2ywdwYgqXsPpi5573KRnN4vtcg4Q7eYBsmQKtevlHmhr6
z9awlzVonGGxg3XM1O/Dptodtqa7KHSR+hKfa4mnlu8xsBVBHBf6EApjzf/I8QqKYTVm3uJnZbr5
WRtgBsNOy705zKw6iTEOsBQvcBUdA5DcFsnziDvLkyyH+Ns8KenW8Gl+ZMmwCL/IITL6OljZD+PQ
mJ+1aS7/rXq9+itvEtSP10RF4Rif65Hj7GXUBUr2V2H23rsMgSM77Cqs40Aq6s7MKbdnMjBnaoCs
IC3PkxXpz9xt+QLqost+KJOn4XGozNnXBMfcLzZi6/cG5I8vGrLU+IManIG7PNWru1HvBxBC4Fp/
YoY3vNhZhXUxjBx5XjTT+VCidG6BOtKVJ02aWXwyAO+c08FgRq0rqviOVvP0tWrM7oNA9thvY7X7
4DI9ClKrfCqGEjNciTFEBWCooeFSbea3Y2s9El2cPwS90Q8tboWnknZRF8rKWx5rxt6ohyt5ZvoF
cmhKiJ1Yo/7VOAUudebkZVlATYSJaOkWlArotSmdXyqxN0XwvJPvWrWObTho2vAuH9NiuZNWo5jB
/0SfI67T6uBIMieFi92Y3gelsKt3o1pZnwUqJaWP+mb8fm69/mMC/irB07IAPa2VikuDSC2Sz66w
lQ9TVpZfbn+X29d9Ge/oUUEeZxyGOMwr+kAiPWeOizyOkg5p0DhFoGGoNf3O6ezPb18J5M7GQEUD
g8r+8lMks2h1DLLpjiM28th06b/9ULTvVA9D9v+ykqurFkk86PRdboB/epKOc8pKlAZRm5TycW1i
K+gG5c/bK71GwgOvRZkMxRtiJ9PZ3VKF27gu7rog5bDmvEsNdLkVh0k/scE4c5EsYWp2TPoBGIdp
MsKTLJB8PvgR2yK7d8iP4Aeo5MCMenZBbmoMoHRT7EU4m62RmO3St2acsXAa/KwvwyNEaenbsTsF
Vtz9qLD78MvBqx+l0v+TeN9zZXrs+/hb5tqPdmrY/w4N3mhdbjQHt/yVs0YjCW4hlSy2ovvNmltn
xT6Hs9Yr3XgnU/dv0ZXDCX507N/ekiu3jclcF5gWzBBGb7uK2U1igFuGiKPYsutwLC3GfYODTUSF
NYcvBbbuJkiQt587hj+bWtWmpwVe7fKEJ3E25SxDa9pJ1D/HXsPGWc+nM3/W/g9bCcuJ/hEfLpLP
u4/J0XrTSyuW8ooUz8gMFygAQy16kv168FRXzzhZKefbhWMD+fTysTyrGCa0PLxolBMwmTounZOn
WJhWrrp3EsAs7icu35NiaSN2qU1135JJHBzybe/2ZxwJHWo8tG91WmeXPwL3vmShU+FFa66JiKYh
A/J0dqNsZWCNJq78o52pToSFCe7ts3R1ZcYqyD0RUDi7lytbapnmGAJ5UQ+5+1RVsvXNtHWxyUBa
tcim5DMWrfKkF5Z+8JLNa8/sQD2xmOMxz9ut7CbIqcgEDu4Ayv20NI3GfMM7Upu69lVqJN+8XIfT
tEcJTy1jmqyavahSsIzqcjv+McBsB13nHAzErz4PVQiIGZoqrwSqTZKgVhS6F2Gi1r5jalhzcrMj
sNG2K69OCth7i0tGo9W4/YrfxhwWiAmPhINVKqScRmlgl6fN4lltcvlc0Xk9iDXXoq++6ZaDzKE3
94qFLvN0BmXkRUqVti/eguhN0vQY9NZjSZQZ8ZXpjdI3OiN9qeR0NOe/FuqIptQJDLd1a48yyCws
DVWMWKPYcKZ7J52993ruKP6Afckd8y7IYGo2f337N/HbonuJqanRYpBuLIqXu/qzs+P80XDKLIKH
V35YPFPCaZZ4oTj2H7cXvvq0dELBZUINoiq/fLm9Pa8SXBIvl/kZoiGyDrEJwlkQZ41g6dP6ExJc
P2+veaWjTAsGg59fUphUErvvcLCtPEbKiS9ES3/UgvqF8jz9ezRtJRiMZYwQSlmlP1amHjl5Uj1I
NHv9ROlKjEOxB/EWLIkQR1oYnjhfLUW27zurt9/pKwIFJUckgqxrn1vTA//DfDhifK/fC5prwDLR
VkUOruKvGsNPWZXJx9tPd/X4btoC4CuB5+wR6WY+12k9saMW9pc4gIC3ehw6vLZWnBJ+ZgId1UJL
0kfVSQxf82J5JLdyJf7Q3eVyMWm40obaRfZUrg7VFtdLX8v+WcUj8hkTquFZOmYZrEZVP6vWWD65
veP5HdL1fpu203uFOi6stEIN7cIR9ziRuOcJaTF/GUaMf0tY1MXSWgGeQWvQr+70qCur6k9IbsWI
d2JCSdnHJ2I/Z0JLMHjs1c+WO85+13RO6CHyd1IxpQ8x+cH1gN8S2KuuPSIxiGqaZjBanrOVCfdp
MBiimCh8MUA10769c7GzfTZR/f9T05Li/vbbuhJCUT5E7hfYA42vfRKtDthJqZIzZfXl+Ny4o3dS
8TY+CGlXrrxN6p0JFYrXzDN3Bz4trSzW3ZaE0sJUNClnxE4bLQ8T2dEqWgoRYoRWRjWXSXT7+X7l
5rvoveFW0P0kelOY7KJ3nWnjNFrctmByy3ucptvxEaK6PgSuPeP8VxXN8l1YuXbfJHwQGCGjyyZm
5wQTbF4CcB/mtyqTwydcnam+kHxSn1w1rStUprsOCeZMy+5TrJLezGjaWBYbk4m4RBa+H1QUS+Eq
Qtn2rNKMs5KIHpvIGT8svPPCVTeH0LYM5OYoKCLFG45AhNe+IgNEL/fd1uXbY1ETsB4YD9ckaSUQ
20WPTb9vsFy1tPggBF87ggC2aBURgADzGpchOOtcBxk8HlTLxiTKXDT0EjVRD47ga8oa+0nyzqUG
mdBwfg2pfrvG56zMcKSTZHh4t2eR1mWu9MHbIsA3k6qJIBvz8VMnZfKh86z1YYpFJs6ZInA4EmA7
qYHqpS/8fvayT7cP6S/k6/6Q0jADW0VHicbSdkv99ttqD6fn2BFeNPV22Cre9xkbKF8dcJFMrHNT
F4+4/73zYnokifmxnNS/inF9bpbyIZHNh6GdTlOTBZZafRppjDe9EWCAdVa0+qQjZax40OoTDsxg
jCEcHunrSMsc7O+Vi5Sm3wYbgKxJP25XQGTCHgooDtgG2jVI1wF8StkMZtCZ1pPm9X3obMDQg33b
jsZ+35ivg1egViaR38UVsajFsK64eC7O0P0RZ7n14gGbqGh6zwWP2/YejmaJ/Aviuv4niOtJ+t3g
/cAwl//SjtmCR66e/9zc6GRozvNzTne+9FMry7/piobA5YJS6leBgx4GhDUaqsESx/qfRZxrR2ze
KxcnO8joBFVFoE77umAe0LBPq8WNeu+HEOX6iPRteV81IMrcEaVmqRa2n7aywEwT5sPtrbwyo920
mSzgOiBqIRTvbk0Ra9hOwSeJcubBvpO3j1rc3Sm5/ENNXEbfGn5Vg/hUedrH1Fb+NaHK6Fl3JMV7
9RQ5jI6oj35d35cfgoYcclIARovWxHunTenWv9+8e6ssOeHq2/tO/M/tB78WfUDbUw5tWSBwpssV
sdJF64m6OGq0CQ2i0nWCOiUE3V7lF3Jmf1KJcHgwQC+Gybz/wjMVJZeB661Plu+Qdt2oKnFoNwCI
hzq+nH5TMAxvGKjcz0WFqdvMDeVpqfXZjWfIq5lj3tla0t6t6za4xb34zCg7fVpQbHxEjNCIREP7
Fk818Q5V97cPLDdR9Q0TtIFM8Ba63KVuNZSqaww3ake9eGTEp0eqPuGdmOjyzltz5TlRlPkgpFx9
NeTIMJ5hmIFwuVyUfviKMsvqRnRmcjqYrQ3YsrUOMoRrnx2NSthSjCup8vTLVexVNtKI8TsVmltH
sJZs2qKTF7VrnX+2rKx7ytbMeywx4v4kRSsOlr/WDaEJsgnMoEywkYcv14/l2HpCYX3ss5FaIR0j
lyyy+xpkRNDHqffJEdlEFoBhsuoUdM+xnD74EVd3eoN9geTjdtwPP5UmA3o10v1wU1PzMaAzzz2S
G+Htj+D2Kp66+9Qs8IoznXM8lw3ZPQ1dhWKAp/T/5VnAy2kAzIDtu7v9pGuD8WbecVQ1PDrtQXPC
xEXE5T88C1gW9I5IaYGyXb41YRVGaQ4jZzNLEwKy/alCDfEgKF87moDw4AvCc9o00C8X0d2qRzKY
aIiPu/4i3DV7t3okYsri5mdDOGiGzB3CD22tnzzQZgfPeK1OZdbFL8CfCW7pnuUfO0ZRm6gt82mk
DjpTuVzheRcD5gat637vbS//0zSKufYxVVJXP1MtpWCcm7Qm5sl64flY9zQJLjtV/O8w0nPzPaUe
3RCgkcOso7JQHtUWniNpaw21PenB9LVzU4xB0TrNy4pPXIIhK//EiLvdJimOV34kfCYfDU9032+/
1GtlCrk2c2NyMJD9uzsQVEbajK0gh6mhhwNxt8geuBWgaE7nnJr61BuDFcyqs3y6vfK1e28jCTNR
JAbBsLh804WutzYDdW6hNUnfS+wgQgyi/9Sk/OQO7sfUWY9AkTb/x/2F9PuKuwNsCuyC4YmSOskm
ZIzyUzj6eob5FazTqhx8k9eSb7w3wIAh6wuvbU/Ya+WQDcXALSsmpfqzlPXc+g263qe2Q6siJfN4
WjvUZ6tF+ZLavfcwoU4ZzoZbBIM7/A26/s0GgZDLudY3dh9ICfDElzsuPcUdFIYgUYLq27mqzPHh
/6PquPJeL1bZfcHrmMok2QLrgijBHWriJqbqo81UseveF8mSvSjqf6in0GBzQTDR1KLsNi6fjLM7
Kd4WZo16nSgE1iWwt+bG7RP7WsCLDURHZ9O4+YXz2R0gG19CrQaqSHNJHz9Yg4cnO/3YcE619NQl
mvtF5v0SYQktw85cjIfaqMwfzB/HF82KxUNaKEqwDsAubv+wK0GTQmBDhVI9qzQVLx8ftVizH2sU
atLVlj5Bsts8J6mUBtUKyqJkeGYoWjRaxldXlePn26u/FpHxkHTa9gSJBBj5e8uKkkJkZZgRR5SM
WPx6eTI9p7E1NkEGfwOJPvwNw8Ltko9au2mnbKT+1M8UxXlc+9bC6RHMsO9WFCihwtT4hBmTSKO8
zsT2LfB1+YUrzIOffSXyQaalNt5IoQAjd/HHmXVLyaet4+Tp0/MyDOVDq7TDF0+kyIuM6KU4NL4i
tYvtA+7NlaSAcQSzYqjqQEb2s9VC1WicDYgi0Dsa/tbyeQjycXUP2PdXVvkFgeRLx6frlbyXl+O3
bK+uE2kLXq14pTdG51smVtu3X//r7x26KUDLjadHlNu3k1XhSKPuRieKO0+EqlKkH9Nc5oFlzs7d
TNnjl15cfHzzotuwBXQRUJgNFHN54jmOTVNoWJeYsd61/up6y/va077Gti6f6matfkpntg+Sgysh
nbYhJMytYYGu2H7Mg6dRRv8pdSLEs5MHGq7dx8Wit+AmmoG2Kv3SVmvid9itJzjS29475EOaqLYZ
YnYu02vTad5eMNAm49Onl7lBXfeYoHRw48TtDDsSXizORtEOdzjctgddh9c3J6vAc0WPD1wXNLvL
7W6EmWZ4l9kRjnfiLMknQpREQhT1ZoqU+khE9mg563K5zvC6nlNlR7CA7KBTG3nyRhC8qjPEoZ6N
b8/S+fwp9pioGQhR/nrvv/WiMqFIZVUWO5qNRt7NPTNY0SjTwfF5HXBYZUvQidGYPe6nTLKzDSwd
OjuyY70IjbibP4xGYgDBU1gPS+QnB8RBsGbzEblw26/LxIdGI1hsbn2awgy8L/dTJI1XiqWxIxDQ
SrCIDjk8U7T3WeGMR6OI10vxeMA52FCIQ/vOZiOQxyGBtKKsnvR7GHnxvToXbX4QdK480SYAhE0G
03tyul0qQ8+gTCBdWZFIleSxyHL9PAIjiurWqQ+i9ZWlYNUyqNmQjLCwdperOaSITVQpvO5MqZHO
W9sA5xEvbOr1qBV0dalN2G7zKgOetXtPaZdmnZw8M6qsrI6UCQncZNKnOw0e4cFhvBK18QSzVVwv
NkDAHo7NIE326WqaES7Y8GyLGPHHNLHeqWtWfNWkpt7RslsP3tqVyQTbyFdgwqiGBLWnzKsaRRPu
1AY6thTB7YS03dy4YSwc82EUhUQHczQ/Ton+M/eM7FNhACPECyaL5tXz7tLC0h5WtERCW5h9lLiF
iJpOqn6PmNGTE09f3nzJ/GqSkS/jHofQ2eVnQ0USUwSuzBpK0yXYERuiwASJdpZlnJ5vL3Yl5lF3
Mn5mbzac9HY2fotBzOg8F/knM+pww34k9bDulEUZ0TnEAGVRyunNqH/SLOA9VLtIc4KwvFxvEs3E
JwwiN16BbUoNlnPpltnBU1050b/YShg6b7IU+4/Hyce8bUTGKvZifrQ9sZwSsfbI/RPOb2/g9oN3
QY5CFoI6wyMg4HuYKo7kojJyh67gIrWX2OsSRAmyo1T7Ctgf8SyiOCLcDLMZaV/uW1s6s4Vkqx5h
Vqw8KJ4bf+yKpGEqhY5J4WemUp/ctpnvcR+b/ylruUTVbM73En2IF0Y01qNnMw61srZeEd0RAn0K
rcB7JUv9wUnXLgAUab+3RLpEb90ghsO0M7eeLx+fswtkvdHWvd24elRYNNlFE/90XZn8l0U2KRfE
QI0tI7zcHq1dywERZT3Cz3sEIld33+2krf64/SivPxZskinz0JaiScTc/XIVs0yKHDECWsso7PnM
YdJg7XvKBGAUqERnR85/V0qcywX1ywWVCZJ3PtsOYhdK/7AIWdO7TMt/prrIHtKnFK6fNowB5ZmD
1MtAJZbNaYQs1PStxOkKNrjjfey6uj05GT1OasjqrmsQ2Lu9L68/N34mOPStfcxAZT/wM7K1BbTn
ONGSFW3QDiSCzaQOPlgA4+BFX6FEshbaATRxiVdcJZdbgm+RB4YL++0sQQoR6pkMtbrWAqXN5yiu
GjrlyHffq03dhSg1LeFYmEpgV211EGNef/j8EMwNtk4uBd2e2md6VGgwPpwIR7LxPMVoyxuLd9Q8
utK0ZhmYBIwDIMy8wigl1Sq6mPE1U4cEuj9kpXMSp4Pfui3VldWg/rIg2ShwIXtsQEOjEKlpB+/3
2qNurprbvBEc3R6XVecpZQ8z/yhNHBPP1bQODHUw3xxJSfQ3kDHwBUqL/YhRbVyt3gyZoqyfnDBe
puWcV051un1WtxTtMl6zCiReJIQ2wY/9+VEHOcOi0TdKmwMI0NXms7Y6/0ypQ9GtazCepqJ80MkB
DlKfax/JJnO+tXg37Z7th/120yIp28eiNdnEtXEe+86KT10ssArXqqOlrsUpohOpNxBTxEmMy6Xw
VDCUZuF9TcNchWPOREvTshxX5Z5L3TLfXsj8KtEYEYGg3Qg4l+tpKF13yjw5ka0v9b0+ZMIXY+oe
pA5Xn4r4vn31WwDePdWoLRtwf6azUDluwNSkoQzPqnNWTp+NuRXvbx+UXxSxVydlG8TRqiF93H/g
GX2/FHwgXx6gplNdtXMQe4MOBnmJIz0xkvvVGBkh0YkAvJrNDzrekJA+GnEuZ/R4SRT7UFN7817N
DVQjylGEvZL9DRNRf2aSpwH5teqz1mvNQ1+M31YBvcLTwCaMcTm8VJVjnCA9JD5aIEmoIcUe9ho4
lCSPK5D+a3p3+4Gv7S9dNJKzjeqj7ufSRjsYzbLSUVGk0CMhijii7cB6cAIYPxraEaZ0e2H7DSas
bd6azAGQ+r88NgUDQDVOXTta+rpCZ3/wAod9DFM8NYIkMRq/gx5zRnPXPk/kXxHME4wBJpm+ZObk
ntthNHwlWZfIWjHUEYM5BYsKk2TsSs1HS398HjD9eUq4H5mbuN2DF7vz2bXHKRzWDew5Jcu9s3oy
AAKm1r6HmvC5kTH+yDh7GB2qtXbt+qzi2vWM7VZu3emLkT/WM9oC/2s02SeZlE5UlBAoG2XtHkTO
vbcyZPx6++VcC1u/79Xu8Ddam3LGGBB1nt76si+NL1ZvaS9tnBtBa+j2HfJyVuABmgpur3wl+IPn
QkjOo+SlibAdm9/i1pzUntk5GWF5tNqnYUZbXRNdd769ypXoCDqOKx090y1G7lIrULJzYcNujkbR
Y/sorOacGfXTbM3dQRh5XYJix/XbSrtTV5YGUuciIYwkiRUYejVhiQFIW1mBHDkKlrlSVeR/2US4
E+TAW5K6dzZR4HP0bZdz61jVfFd5jcLMID/CM1/bRLrxjMe2AZC1bxSmbZo0ZkOjsJADCjWqUqGX
NukPvWIdYeauLkW02AA0YHn3RsepIrPE0oRDslm0Yevpn2D75ueuBqVw+2RcGX9Q8vy21HZAfzuA
dSkGMLu2HSm25Tx7TtpEXVwXTyYcrGj24ua7Uot/c3fufXts04fMJdcbKun4rVDl41DZPwWA/4Oc
6P/xs5h/oBN3hbrTj5WX9WXJd2FUqnrnaJhmhotb6/opq1Xbd+F+IUuRTctLU66m9GOr7R7dyWy6
sMUB42wvNdAzdI7aP4tenY+ap1dKRrrv25ATeDBeUnvRIASuePkjr8hMbaQn0qip58fVc75r3vqS
KqCqVI0CxoT5lubvjWE+j3r6PG2I56HI3i+Ncm9r1Zfa6oPFUN91jhJMKwK0t1/v6/BCtkfjjosH
NgziYJdvt2P82Ou1tUYI6sf3qLwNgYoO4MEhen23batQoW8+wxSJ2yjrtzPkxqo1IEa2RlaXtlQD
4jku4nfa2NmBo0L1fOszcRvRsgaEBK/lVQenGeLMgqikR4NutBFkQgGJtVM+317lV9q9uz+38gOG
OxkRnYfdQ9EkctZO0B53FSUGGTBMy6NnJeOpz3qUv/Cjikq9a84Jzid+s9bTGXu7NiQvFqdlNqaT
gmXAqSiX/KwIYb7zhnx9sicb7DvX6ym3V+3r/6BjaKDgLezaG0yv1cqZTuBaTB/G1BGy8Qo0jiNL
tx99sA1BvJfhW9Z2SZzCtKNNY+/n0nS1j77OGOaqibZ7PPeBYoz6naKX6/vUqwBdehnNj7K0zgz2
D3n3r88mP4cm1cZsh+m19+HAf3de8tyzo3TDtnSyRMVIT8w7KzZLPxcrgr+ukgXlpk+oCvsfOVYj
xHNR+GT2oz9JdYgkNNaD47W911fvnWYKUHLqTi7My8PsKaB6BMlC1KXxEylR9ckukvZTPyJm3Kjq
P3bmNOcSym9krChU3j511/aEKo3xHjpdMHV2F7U+jUVu57EdUSouoZbNK2ZF2ZE/9OvvFb4aSqD0
i8hGUWW8fMRBi6eO5jeDthp3XisepqdqEZ9NeBqnvPfejmRiOVziwGM61Gd7iMJG1Rgy6djRkMbO
KZ6NLGx1lLRvb92VQR7L4Flh0oum8tyLfpVdamjKxICpKorBR0ZJBLTcv65664UL//59WpDckNJ6
MJIa3Wn32VWsMB3mL7d/yOvdxWIemUmkkGCoIex6ubtS7zQ7EZMezYv4RrGqB5YCATrxhAskreoP
zuvrXIHl4IzxPmn7o7B2uVxrjSaz1EqPzFVRBp8G0uCPokwfdbs23zwIulxrfzy5U1F9LGgExur8
ZNvj346OnOZ/2D8Mh1Cr5uvDvO3ygUQdF5a0QWYuCxxVd/DUk7E09cmRPTWpsxx1Rq5toAX5ettE
gPvmltL+dnthybtsgGEtmp2m92v06l5II6tTZ2nz6fajXVuKBp5Kg4SeNtOHy6UqtURRAm0v4AmV
ehoyIGRq72K95sTFwVLXTqG9PRZBBKrkfvyJri8EclwhKDVN88Wom+YBmd/mlAADfIybqj04htup
vgyb3MU0RWCo4HLg7DF+hOulSLOaR1tVWoITbb1ThvUrFV9fnmK1LUMFVmI4C+/oC3gdNFlaZ0YA
E5f8Y+9DCeA807tEaBFG9/KuxsHErzC4OdjQ66vwPSNzhPrevu2z9srSam6m4earmUE/0GFC++DI
3+zaCWEGSimI7BDktt0JaQbZIF/Ka9tcAWB5LSvWnQ0mMmYrDx7o2gkBlMPNS+EEYmX3MSOlrcEs
a7VIzTvh58lshzId9DCh8vd7SMQHpeGV/AN4sIatGjJeFpJT27P/9qFtKL11UpC5FlqfvVdcBINM
NbH8Ak+GU8kBSn0DPfHQ9mL9rLbqem/qbRvIyumCeGqqgxP7+vn5OdQ+yMhsom770UncUaYy1FYj
Okn2aandARRfgakbtNETdKsfb/32L5fbXQuVWmsjIQjfw86FAqW2WTRxX0awjP+4vdLrk0q+z4e/
KcaQl+0DWoeSQllWrLTpfdx5bTydhFa1B9Yzr08qo0RuHvqtVJAw0y7fpttVSOzW3orYXFfdk5In
UQX8857W29GI+RdC/jK4gETDvgD9WGBBjKAu1/KqtkyoNtVoGLrYCCZ1jr+vlW4ZYTuh/OOPShcX
4STilawMV/XHHKBpEyWyTocH/siUnOpOT5U7JS6aEWFCRX5YZtf4Npq50QZr7axhimffuzadhgoD
lRUscG/3EpXaKnO7j7oy/LTysfmMV1iu+XEzrF/zNZaT38sBSmQ6KjoTinwS4iV1J+qAUstbDf1f
hW0pJNDX2ak/q2LS4LsZk/nd6gZi8LzNW8K3vn6beh4oCn2Djbm+CyG4OjEztUc1mruyv5NzplKj
pum326tckc0i5m79TCYWNEX26gcpySlUNDTk41lh7ptN6buqWiUCeqgi5E9Wsyg5PIfKykOszFoo
pu7Yv/fywaDnGhvLU6ZY02MxxP1LvxYxzEBwVkeF6RbDLg8O54aW1zZYwe5pD75YIT0J2Wg9HeUZ
bXm7SQPmHy6aw5O7zuFcm8rqW4ruqnftKLDrjGMPSG8nbGuiDzKZfeiBC32kJRL/sDqZlZs5Vi/u
Gzs2yrPj9eQIed8aYBuy7mR1DjKhRttkPxgUj95dklkskCIiu/qdgXMklCwXYmYN9qryKWYqzQeC
0LSB2dXx2ejpAsJ81vV30HzWp8zpnI+qOeNAprZ91YWxg2OYj1pZWgWoTQ4nTUesJNBiy5v9vFZH
2F2j3j0teSOCHL4qTOGyqH50VoW5a6cq2reMBOU5q3FcOS/lQvcGhXn95KL9XgMZAakexDl6xH6X
SnMOhWsN45PhlR0Vl5Gil5IyjqQTTFv+9oF6nUCAxCEBA7UAosncK3dMapHpc1UskTHb1ePGaQ2N
KS3fyV4B0FJ6KWTwrnqxi/lIePZ1vGRl8Bl0ECkcXjEtcEtlDOwxmpeWOp51YKmh4VbjwVm8sgpV
o4G7Cjefg2rFZQwjyTSVKadJ0g/5hJTsivWBOdtvBohiWrF9+xv7ksRvF5U1q3UQ5uvXKKn77NEG
IxZkdun+h2f5fZVd6lC0UMUNKVfIRe0Qlu1SR54Bn+v2iXh9w/AsgD7IFdgwFCQud2xyi0lB+Yod
K6rWr2Vm+GZRrUFChDsoHn9ZDu4CBUA6sILETIO6bVd0tEIaY7vo4DrMgeZCOpfiq6Sqkg9C0Vci
giLap25Wk+pRKSSs6dSY8JlJ1KVW/NxQXPvUr2b/o2nS8clzzTS+M+Ol/ezR904D2Shw3xpIgWh5
tZ7ie3IdMO2rK/1dH8OZDcdWy4+6yFe+KE7b1knYjBfAu13uX1FgELXQHY0Wt3AflqlPGON0G7FW
1augcjvlpJQLHfk0dd58B22oOhYGY0USsydiiWrKccTJeXWJqYYihx5PC1n9L6tsiMEN7OZSKl4+
YAKu18kWd4kohOizWuUUKkZ8VF68zhM3YgD12v9FplyuIlVZQmI0oQAsRvpltcb+DpyiuKsRAApK
D+G528f+CseSDh+Dmq2LAV5wn5hOqy3kwCw2KkE+P4peH+tAy9aviREjvM3H7c8N2bC3aNYX2FLe
e1zkmzsHrKRvuGP1UVZrd6/WyYgVGN4Nyqgi/5bVYJomvT2bsiUDb/K/zV5NP0Mfqg5C0Ov92qIP
0ZQOCLCF/STZ7hpnUFtzjqSpTdEkq+IpXTL7U2zNOsa+g32QWF8BrWyTLTiHCFOi/GDu4gTJzRij
7DKj+eSB4M6z5CFLu/hh1tXP9mzkESIlEEjQPDxTc5SBVpvDc9YYn2+/t2u/g4HNlnRvk3q6mpcH
pV3i3FbnfgKwWjV/AtsSkIOY/r2vm0T+qyg0ZQAJTGV1Mtpp+VBpjnTwg3N+VOZUHklVvA6e1HaU
xfCgUcInqbj8MbPILI7GLzVvZoqGdIYnC6G5sFyE/ubbALgQLQ1u7Q1Rbu3uHCdPMY0SLDWOU/J9
XJQh7IDvHNQb17aX7jX9IHKDjVu+2158sDx7tMUU0eD+A1GdOBAj09plRTBmFk9rbz3MzmQGij7e
W33+F+2GIyDclRKWUpGiirKK3BpQ9OWu6ovljGJJOdYFGkoWJwmPRT15EabR+vT2aoYAnhHN1VAG
/bR0D3GOl0OdJX1QZqN5ECm2g315afFr6Fgx3WH6Qll9+WuKhtbHqFhjVGa28bHpmjWchjo5YBNe
OUlovKOmts086dbvrhGtdaFHdKyitHqLEH/SfepXe8h9VTG6gyd6NXXZKItbs22TJKV03fdypglK
OPl0C52tbPEa9crsq2iM5V9bz1Iy5kSutW8joTyQsjYDavn4z+hlOZgnuM85tVxbFybAvWQt/SEx
pi+yGjXlATfBXKKUICoyWJgsH2pXrT86KPz8LcYae6cKQ9x8VDkyOH/ZR8XS/ireHoseHOFpG3cA
zr18U2pTKSa6YZjYADY7UXW632akmX8OlYENX5+6H0Rsie+uUiT3Zj05z2ajND4yzgyPMmSuG3OU
j7J09MXPC9XjoTTnDPwWhHQKp/x2INsfq+3H0galQwPcaAMMXP5Y2TTK/6HuTJbrRrI0/SphsUcU
5qGtMhcA7shZpAZqA6MkCnCMDjjmp+8PiqzMIEMVrFyUWfcmLCSKFxeT+zn/+Qc3mYd2P9m1F2Xr
6lG1TOsb1d3rbYKj8CxhYgJojXPd66F94nWbQUDe7iGNoRId6HHKTDZhIpbPNUSSvz6nP5E9t8OB
7yIsg4O/seBenhTFmN9nG6sJ++KvTur2+7WlNDEMTZ6tbi6P/uooOJWtdWfPmX3UdUJNgyrXjspp
v+TdxG5qpmoXNOg81Fx5F9Wsn4JBW95a535y+U2myhunFx9v5v8vv2kJwS4bqUb3TeZm197Sikur
zII7s3e7k6E1DId6K+kIouiad8gxl3e512yg/wJFJbdzaUaraqy7NbDfckX/2VdjAQYvo7sAhnm1
4NQLceiOrNr9TEo7Kj4r2xdN+lasw09eFsofjoKuAHzpNYDhtTqJMIkkh3rpymvc2dUVMVNjNIja
uZJJ7V5hQ1vsMnx13+hB/8QH5SkhSYAUJfjmkMFfK6+SysR8j6iTfelUHyq3CcLU0vFh6Qp9uJ9J
CLtOFPpXWyWPsnAxZy7m6Y37/3q5xUcSzF73AdKRFIGwvLz9ZDg75uRZ435cSSEXnavObQd0hZPG
W+7iPz3UNqjaHIs24vXLQ2GBqonex2ZtLfxnVSzWaWnER7eSb+kg/nRdt5NyaQZorugIsIZ9eSSs
wptKetW4bxNySPWMVB6vKKx7d+nSXVvg1DLjmhcnU9k9FHq97mzr39YS8B1oirfKLKCUt15vLW7K
1TbGYNivPqQLS1Q9m0X/1uL5k2u6td6+Dfqqk5P86prmzhqgm0wGlK51AY9SJREd0nBR0fzHf72m
/exQaLIcrit4OhPWlxc1U7DxvMYdoJ6UrGR2Wp6bZmnP8/SWF97rN3K7dFBCeS8AywlDePVMro41
T1nKvD3z9DpKNcYsg+8Ux47U7NBaLfWO8N5+D0norZDMP+WGbYfGTwqkma2CsdmrkySvzeom2Q37
VCwDmWGWETpyQFMfpF1oZGsNUJvV7b3KtuZbXw/uAPFsMDp5sWSBPCYmzS2vm7O3rKog3tBeH9qk
zt9oen52L7YA9o1os1Fttp//cbbBCCPJ4JPu9QlGgotD/aFL5biDK+y8cdtfL8IwJjaONbUESwRj
/FddL6X8MpAt3+6DXurRYlMQDVPy1ob5w/njj8Ulh3HAxcBNN7obutyXZwTgCT8ibeTesgdMv+Gq
Lp8TiOUruu3cODNfb+uoKJwgfawXszNCsOxc4KlpTQk2uK4VZ22xVLjkWcVOLzPzME2p0YdOO6Ak
kSMS9rBqyhGhGhj7DD2U1JVQq7xaQ3urxMfeSeiKcoz+b5scoBl4vXfgWuWdUFHp1v43PkN/duyh
fy9tK03jfFRjzVgVDVzI08RCozT9w+D0PWVF7mSQTe1Zy3dm1TnVPkgczDv82hjunNEgWtfU59EI
NUM0F622dntVV07Uchcuq0ERGMisIM0jgaxOhhWvw01vj4R6/PVL/bos4rJjmLrt/Zuy88/Lf5Db
k507cl824xzrViEPUxCSwyQN4b1xrG0tenWLKb+A72nWIVK5r24xHiEL1OxK7qG4dnEVmEmMjW8B
tYYRtfS0JMbz863d/Yf/18ujIlFzyV7dECLqvldFxCCReELtFpyh0qCHCrss4srttuDxcQ1unLYM
BoaCUw7XN+HHOBx2+lfHy8iSXhd0KcJdks+Y8KzTbnHFct0OReMc7KZX2d42cbhNusQtGEyVq9zN
eOYvJzfoxLsFoe4Yahkq7p1o+8QMa7IddkmQ4ZVm0Z/PkZZbMzlCNH9mzJgWjb1X9SmqaCrGYe9N
qSgwijB03Od5/ouQcLB53U2+sJZTV8zLV92uRmZLbnOyt1jLRScKi8PYw4PGS02S/DoGDfuCg8rk
r5+cH/PTFxc2oDDjLcGAjy2WCvLlG1u3vV5pUhXgHdzOXMuZm1bDsN6KVRYVopKmCE29s2reoSLr
j30vrR7ErNc+ryW2VCd9HZtna1gF/Dag0nCoKnyaliz3vDBpx+HdAHX4RjfGdheoVfU720hc44Dj
FdepGq1iQs29xTdM9dJUt399en/qvVmGeFi2KBgLAiA34OXpZdlg9cXQiX1PHjbipNEe1ti2tPY2
WQLNIytSBDIqtIx9okQ118XjLIMykjPisV3j2wZIddL8XjL+x9f5/6TPrCzlkja1+vt/8uevjVwg
3mb9qz/+/WZ87vqhe/7l6kmqX/ZD/e2pF039n9uH/POXXn7E36/E165Rzff+9b968Usc6R/fJH7q
n178YVdDNFzuhuduefdMT9r/OADfefuX/9Mf/vL841MeFvn8t1+/NgNGTHxaypf/9R8/On372694
BPzhXm2f/48fXj9V/N7DUAtiLP70G89Pqv/br4bxGya1qDctankmcFtFND1vP/F+A/xC0uLriLw8
INZff6mxss3+9qvFj3iAqca9TTnLePnXX5DI/viR/tvGL4eHTeHPBsi+9V8n/uJm/evm/QLYcks6
Ta/+9uu21vzrlQGepCNEz0jBBl8MJsSr6iKf7XXWl6oO6Rqrz2U+ZeeVxyhmqDzeT/A2Y2Qx861H
6uyFoXXq8Ifr9I+v88fDv6watsNj9o98c2OvUPO/FoXgJtO3orRJYW1d47qp1+GLUMl83xOVsP83
D2XDXafVZhCKhJ9ksJdvD3kc9qwmryZxNS8f5h5LyKbEeaFFEvPGWf3pom7sXDLBKBkpUGhmXh7K
6uq5QwfGzNIB9+8NTWhhERA2wOzQaei7jZLQEb8y9kuaBc9qUnQef322r8iAXFnOkgYKLhIIme2+
JlIqRi0TCeK4NSdj3hynYMpU5NTl4MStP5MW6KUGLqkeFD0nZSCJDKWQHywk6Dk4l7d+c6eWsWg9
dW96q7ys37avBosBYAXyMtX0n5hSDCxKY3VlgVB4VVdSy8ezVrXVG23kq93gx2EcDgRfiZoU3fIr
FKcdchm0RlaEhVaLJMTVY3FCNtiG69CZ+qM3p+KmGjTFUlpX03rQRxmk4eRV9repSrrsTnRmdte2
9VhEbTs22s5Hj1PGQ5Xr97lqvCka+GiBCgIaPKkR6roKPAS73tRr3aErEK7tl8wa87DNpf31r+/w
yzoJCA0Dx40/TAADKwv2Ai8fMnw/qoX3awvxKQrS2nWM8njTQhj200712fTW9vOTA+KFxO4KNxcv
x9eajBTmwkTAMuEzmX6wHWjIBI7EYzLEZlJ89pPuvvGdQ96qMGjsx0l3z7pPPeX30Enqq3S7iEob
33jOWQdfrF9cBVifZDGa5AkjI3p1kz1Hw6puXHB67RxxL1nEdlWyPK+q8C9mezSjsiU+/q+v/Ovn
d2OLgc7wUvByb5Pml1ceL7B6TkkPDYPCb06ZqRf7ulTjGw4dPzsKBNoNBtoYJq+d5Abh+Co3E56d
klmXNeEFnLjKfeP6/ewobACEzW6UTFgiL89lmW03GevtKGOZngzM52NMjMu3tHiv7xLkMuisbGmb
0Q5b3cujtEFdaXNH9VWI9qmyremz0Xb2tzduyw8V1x83M5NAGA4Dv24bwoBkvTzMTK0Ox8z5ig8V
67yeTXToLjwD+ewaJY7vUk8/qpRggmNq25oZl8XqOTvWwVSDRyXL6Xrorca8dsieyMNBL7zm2qqc
Xh2Vmy9pNK990556u0/9iDzvXkTmjPt0KJRXOnfViEoU0nHpW5eMRPhde2gXecY0TLLrLLqxIh1M
SMxTVl4XMfHv6Ci8rLZv1jYd03AtJbnpCXKZY1p0WIO0tRiacOSGMOWpnLHA3y+fvyDMK/K466e6
Dteqy1NeLDmlN3JMrSNe33P5EdBg8aK+8TR1WWbVsL4brHbV3ycNRq+Hceh6avbA6L4GswZBqyMD
14/03s2h9ODsXxBf0mVjXC/6ZIetxygi7htcAuJuVEuFKsvx0wOdd/dRJ0S0iskhSXvGtdK5qTE2
1ndL5/vDOVnluMZFTQJe3CM0X4D1VZvFkzk3S+wIG420jR3Jg++uA44nThZAL11wYAoNe0mmqM1x
mz+Y/VAj2W46ewh1q9XYuQ3IybvJQL8aqRFbdd1Qeoc1fNlYJ+ADrk+hnPXkFx6UcF2l+ueG3L4C
kaU9JHj0Olq7N+Y+q+IUu900cggG6GmmnPSun2e2PMF2fb2YAm/flEuahrnsfcXNWLQiXPN1fJwX
WTx3kzWqnZfmRbBr+Pbvu7HjIYBy/M7oF0O74cO6LCoSw612XTFW88GUs1yIN0/Wj4UpFv0KnkDW
74y5xtw+WOZ6v9jQpE+mYhE+m/7STyTpWkV5S4pB2+2NwixE7ORZ0VJbkFxldEGz7MjgrBi3ll31
6Ftj9SUR2ViGlKNCXC0tOku8oBFtXJOA0j7S6Jd+XPmUtcdO+LkZK71qv42odIswwIzqKIyiXKDC
umsTTapUJxTBdc6Fhxoe8Swtxi6xUXlFo+9VJG+3JcPe0aq6nooRWnYEpGF9gSDpa7us7wM9nCuN
5FC6VqO8gAg2TnyhKT9P2lB8aRd2rahZN3xEurYCDvXavojSRmtY92rFJi0aL31ihBTYR7ct7Y6M
Ns384s/FrCKlN80cwlPQ7DjVq/66aufaO0krrbszEdfLiPcI4qWoBcw2I7MwEzNK286fIz0vDZxB
x8BL9uOSuYKEU4nlgeNAHyEIAmuMa3A5G13lMqze7TAq89HVWilvE7WkyXsDsb04a4tMTmll0p0P
pL1DYgOKySJVzKZL+EDmothGxf6YT0pTUTHORH4ls2eMSG5V/XlByXdnZaBEaWgmnt/v/Kl1+lAV
iZPvbdW77k6O0sCMrVmKFdcgaXdAMWtfHog6wJAQwwqFdFcnGZYp/7D2YbD48iRSVdSXq0OYWwjb
glwRrByUHTbMBt0QByJv2Fl151+0kvTx0CyroMbNcayvS1VmxJLZTUZa60Qaya2JhWkR+mZrf0Nz
nhgHkgVEtnfzOftolE2jRxJ66Tdh9d6V2Vii2VlSZx8e5iDfGXWAQxcZY/LCNVr3ga+UXCUbuhXW
0IASRgylsqDHt+2R8OyR1zbv0KuMTu3eC6uzT5rfBVPs6qV9VUj8hwn38yoiXmtZpLHAGJBUUCGD
s5mVTXe1uQR5YZ5ZnXUydZnc297KGY+VlX4jtNm41uzVa0+V3yxTZPul0mOAomE9FGWwythy5NTe
jgmT3pPjSjtFSzMFbuS65DCGlavap87xlwu9wuucNInCM6JxzMoPxlwFzU6yWh1WURt2WNYZMj0R
+GqInLyqImgsbth7q3GD+gw/dElk1sSYkX2NWDCnQpJjG2fezcq6dJFjXdTtZK5ciEDelVVrFntZ
d24bptU0lRFpLOUUmgx8RZz7ee+GHZPV77wL6tNiG+5TIxutC6e1xQXXqxipRePc9zplnGxIkfQB
NsJpTpciwsmTTlC6aaBHGPYOjAOl53wO7MIwI0gmvto33sjEAJljX0daWmm3y6g1BZpKDWX4yjG/
2vWkkn1rE9gRamuG4FKJqtN3Uy4nc9dbVvopZ3Oqz3ZqZgbSIJzAceR3tZs0qYIgroaluU9cYW7u
MyLjwSkH8VD0s/8+mGXynYC6XOHH0pr6JY3U7IdWsYj6sGYy/a78MbNPm6fzh4UKjiCXVDkD4n8m
d6ErSEIKWxx2fGiuXXc1DIm61HipYe8Wnrx1pTtRMSaj+b5Mst4nvqLyH3HzlHeOVtbvCbO0jagw
M9MBKzUhrTpNrY+xwyB62WGxavlEgeYlnh/DbBcHPEY67bBdkGur9prpnKk2GOPM74aC9aWdvlaj
XXMnXL0t2D01uDms6gOxo4xRLHyVMQpze7cGW6pGn2NC4A1NY9C1o0XVzzY18PhaYaJ5xRD1eA8/
rIHY7uoIY/zaXo1aoCYgZdIkUAs6a1h2C56psyS059ZK7Xq+1ww7L7sItU7vYe2aElATLkZKVDb2
KAtvmVm66VLGszcP/qlVjQMo0JhWwiq7KOv7gNN4Fc9t6tfVThXCdav4R2H3byFM/y1a9AJhupHP
9X3fPT/3AFH/P+BKWyX8H/8F3/wJV4qG7unrU/MCV9p+43dcSXP935iBbEp84GSUHNsg5HdgSXOD
38CX+WtKBCaP1MT/hJYM8zc4uHTdzK+BJkAS/wktgVRtfJptRgj9hAHevwUt/fAn/lc5vn00EBWO
f/wXZqn3miC/CHRQePeaMTQI7dvajtk1oHYvL0bZ6cdiNOk1XEbNUtpuVK/64+qb+cWoZi+IrLVN
1jBFR4Dm3QCtVqN1JzQXJ0lDojqwNwFnRDXZ3VO/d0S6AWKHIB3e0cgC4m1qI7K+j6Dsp7UeEwf4
s4m8rBK7MTcC96rPxEXReQXLgVgffcRFbegEk/J2ulpjDzeUo90YjD9KJm5lOI1DWcU5lWAWLSP+
YiQHD28AFi/76+1ybeo7mCCA19jrvE66HuCcw22szZh4jnPj11uEuvuBHW0m0WaSv7eX/xsv1f8M
3P1/ELYFf/ur1+vUP5XLH1+uH//+H6Ct/xuUPphldJTb4PVf75b7G5ALumGcDzbkEq+wf75atvcb
yjjUjUBcQDMgcP98tSznN2aWRIBC6wI9YZr776C2r1APhk4wfm2QTL4fAZCvvYMap2rXHu5jiLvB
hNZHf3KDyYhgylrH1WR7zBwjewOPAFN53cVvEVKMV7Y8Nsai1vat/jDiTcnKclViTBSZfXmj60qd
F1vvmrBYSrhCpt2434RXzN/x+TS+4YU5lpGZ++oJYbLod5q/tN9MEjHN3QrH46LoRb7EMgnKO4gR
1ntZe9UludcEVwh7zD8EhCo/VcLU+7hJKFqRd5CmDIK3uHhwCznFZjqOT6XwsyXORTCfMQ6gEDan
YHmyHHolhln4tl22RSDDsnWbLxNcc5JXDHM+WUNf+7czfvRZuIguFZ+wqqz6PsrsFjp06Gpehf3x
Gow5KJ9KtUgCxlShPlZecuqpwofnwOwNEzG+v8rz1Kw2In63HrUjrPkKlp2d90OIVYpoQttuRQbp
XfL39VxVGVMnaZpXiKRW/9YeFz4hLaWor/UennIBODv14Tox0DoPhCj6OzRzMjhUTKSaG81UFZ9Z
Z415HvpgvU2VtaKW9235qMOyz8KyGMerduyqLQfVLrMYPrp2o8Y8uCeCYvty8AjDEnejb3lfI+hS
ItBvlFP1nAhMtDgrCd+IAzjrB6co7TayatO6N+rxe1lasFXcYmQUbC4+1GoFm0i/VE7upKFDRniM
nmewj42slyBysVD/CHOxxr6P0u04r6n1SUkxfaB6FlnsY7siz3R5zkXdpZTZTNt8sasplw8dJsLg
57xtxOhA8acFJOU+WnK7ZyY6T1ACFRBOHOD6eZH7AzeDkHbOTp8Srbj0q8ycIYSJWj3KbNpuFcaW
PflwgoSE3/99kWt+eqELRhSXou98G8dV8hqQ0NITEiwnj/2yBm5Mb6I9aqpzH5jvoK7XbD1ZP+Ph
VFzUUNKqcEThoHaMNZuDQxTrflqCqce/ek6qSF+pNK9ympxy31U9/oX+0FXVlQD4HyNimZnMOQ2z
+ohlhYe5J0nN2q3dwleu6z6VBxQsJHeWC1YxmwUYyb4d7wjV4o+bCyHAIlXeJeXtoiGg4PCHVfEn
QxpEzBuk+a+t/MdsCIcX7AEhvyF6e22jAtZcQGanaZBJr9b3EqZpfSKDXHLxkzwY4nEkH/ayScii
vc5zv/Fu1ikxkLbadt1eYGvpdGcrMctub42dj/OY8gwyWDHmReSaTN2OitT8ZqSmkcR5kXZl1HRZ
0OzzEsHXo182unWUQdfKs0470cSOBQV257VQBEj7SKwLBrybxkKa8mOaDss3Qng3YaPSRZxCGIWc
7KnxE+4S2QitU6yAAEE2dbf5ost7N88LJCiTXN0z1UFPRJxConcqoRB+cugQ0gMCl22Zge4G8Rc+
ATdIsZnPdLSC29QWLgsFPtyaxXu+FFMeQUwUvJRrJ7yLbBxdJge9V8IuMLvOnk5EGczVOxUQqBgj
VeDdNobhLs8M48ZMUz+LyMnVH6tKv9HaOVOxthJAQL5Pvc86d3RDRJTep6qu6OWdRtnNbTJ5TYXa
vZm1e2VZi7XrJ2soL3VWWxOLsXzOD0ZmFI+TUbsfZ11LdixUrh1BaJSPvvS7G732py+DsgWe+k4B
eo9KixNtpm2wbHiLWX3RG8V8wW5JDQ1LK0Mn52tQ1aNeA/s46oXG33dWFsSDVkmm/S0oasi6PaVR
wgoyJoUHE6kuLdJL3bTfpdLudytLDvxxrQja4VYsy8hkqvI5ZuJWgFUEDkUuEBEwuLLsIkxnbz3n
om+uC6U0++w3lXjwqNfEPk/VVO/Iqsi/AgMRnzWL1hG7QivxMJutXnZRuxI2LgFUkaUe1tEsV2yK
/NVKbjo8y6dvPmxYwzoHQZvXa2inqy7Piz5UzR4yG7T2oRW5uq30hsV2zPnfQmO7ika7tdW+F6Up
0nD0RNPccOilzUk+S+pip3lEpN4WyrCK25bdpzgkSzUD7SP6y/IDRq88X3gX6+pubjstlWGzNPUw
AZaa1nSrt0Odv68k4Malw2PPU+gW278OWTgGS4dW9OMv/ZX0xeMcmHkRZ3rAJyfrzJJFvrzvKivC
59Nf19CYiLJYYxHU6UC/nHjuZzvV0iVeUrANuC9upn3s2oyrtmYjTzMurPJxFKNr7bR2Yo1dpoGz
rlkC8yiV0r+rZc3OAzzWqsfFme06potvYt6Uxokn3+vn3bCkoEv1aPP7GiC0fmiAA4v3Y9nxqugS
P5zIHpoy/4DAsytuJ5dkhweoBpXadZVg3fh9acyDQIB2uLl6EDYV/KnFSGeJ24Vh91cGKjlO/vOg
9EPttfVzrzTxveyM4B1WUNJ5zGp/DfOhQRXrGMa5KIxuz07of7ByuyC60VH2Q9oK77oZDP2qXcrj
Ro9pdUG+JGYmJPflsTliw5Eb3gHsH9q82X8evKU7GJAR19R5by3FeHRSblVPD2+1JbbN4+DdBmlT
3raOTjww4KseuvjiX1iFkXwgKmPodoWpCe/ONeuH2qq+t01CFdCI2cH/pzdOw4orWMhQgKsvrOuM
xRij5cCe7jFLQKoqzOabWSVGWMy6e0fW5bGYRbfHG/QjOz+snjqzsSY0Pki/ea64z1eArG1MA3/E
X1MdlhYM06uHL3Vf3aCv93dmP2Wxnmj3GsVYSHu0xMF2Y4IF7Fnz23O3BHGrze8n0R8keipMg0QW
+QIGP7OOnsdhPAxdQtKVMODMGCJ0h+baq2sWVsRrJEcMqbgO8uyDX1k7YWN6VKZmv/MaPwmLXMhP
BjEU0Ow+1PZygTjGjXQjPQ+rf3D1rD1DCY87t7BPS9Duyy65JLnSp9xiL4DHc5E2CpcqZ2WakwRi
r7czHZ/VX1h9ySI25O/YwQhkRJ8Spja+rJJllIpsz1LlfFy95cEqmUX0Va0fM2VWYWKu3cnWrVPK
OCMUzXqZJONnAmUbXBoof9rW7kP68iY0ismPggBDs3SwDoNwQywhY6sZ4tS0vkH4PGkGXaowrVCq
anlMCoghUZJxl7JJZxyv0xgb2iWunw9WkOMtX61hFwBjrUyeljDxN3nIIhgD4JsGsK6PoE+tTmRN
aPXtlZ2657Sog+shce50OQIwVjxMWIx+HEfvTs8zksCVuOyJjR/9mqFtkV6bImHhntHMpnZ+SOWS
76zCXE5kZ946GsMSA0oAiIKVngOtcGiZFRuVVtTipMngC/TDmdacur6GneQSJKazPm4emtNd4M+4
AbD27JypvDO6VSM1uNc3s0nVj9HsL/XT1K8sTRo8aS2WTCh2YiVgKMxb+FYS4dNhNGrnONVu/n7R
0ZHxVVPgY6ObhAhtN/0ULGvKq7EqCjRjEDLOGI5j+zLLhxrS1FOAjcLnQJMSHNfroNAbi7xk5Vhu
OkU0TlM6/icPQuTZXtGMZ4nqjH2VLes28i8YD0mu2YxYAw+Z4pjiI1qFXW7JfDe0pv+g5IDiP4ND
I8NktbWdmkCCE/aLqywtStbGdE1jRi/qcc5649jpmfdZumZLInwp7gr6RrYJKve9Oy/uzWAETzpc
QFgHmm2FrWjKAqPdtHG/OAW6+8ug59dCf0hTHUCaVhEwd5QH6YKdT/3gRumqZTetkc7fg1aYcdA0
+GczwBIfHV+SUU1DwzyBuWwaD4aj9LBIWlPs7AT3BFqZhNbI1EvgcW6j/5FBCXMVkU5DVJsZdINa
L/S7tOpnVKd6zUmblN1xmivtulozAOpEdt6BUYIVqhFX1Uoz1CGB2/8l0MfiuOqTfvaLwosCL7V2
nSJbtkyzvIzcuVrYFvOZtk0wVmp1t6XCCBzQVYfZEHMY0hIUQXJX2EKKqMxGIFzQWbl3uqK9b9tl
PZr87Rz5SWOciLk3Y4kVIrs+KV5fgV+Wg6Vy41MrDQtCxwpRMqqRvbQhDJnsmDa5/UkN7oh93dCb
+3TUAmLuWqF/8CbmsoGTYwvX9sfE7qqTXulzHnYaa06DmXbkpJN9hfuFd07Nqrn3Z+8jAw0dTeCI
AbQ+qmMxyPpawDCM+to9MAAyDk7KUCruSLR66FRi7thi6wietoSjP08Y9xrgX6UtjjYL6LFvzfyE
g2m5TzARZzkUDrh9ri48nD0O9WAFFDvleNrMOUJLFO4dUNh6N3TDFJLq5170jvN91md8HMptEW59
eBxY/HXNLq88VB9BkxpXOdYsZ1cN63VmCvAvDX6zvgOmr762vlLVLmfGdfIDhkXrHOyHpksOXoHe
lb5k2IZR8BW9d3BhqLBSXN0OBi6oMck62hfiWrJPeqc6oIpAlicS0ILk6I1kas0Sn7BAqxhtdG5z
gd+WHs1yyp7ZU5UR+n0/Hbxp7s5LRlNBRgNo4cSYulqc6Y6lB/yaTcg5ZLpcqHuzbjiuxlgeRm0d
/Egq0cW9hQUFetj5nJAds8eUoH/PZEIjrTDX8AVXen4B6ZWJtjlZjwGNTvNsN4mrR2iQguGCCKr+
plDB9EHCQrD3snK3iDJbw1tl8ZL+3h9b/wqiukE5U47vwJL0DN9ebzroyQg842/zWFUOLNYbf70O
S13NDxPMUjKCBz/77lY6j3QOxedzipVCROeZMmZZAux47U5O+0ErDRGNkx4cZJ36Q+jOvo+KHmfh
FojkC8MWmSMIzkbU964537g4D1nnIvVFd3R7h5nRnKeNR4a6c1f2a+aEcxEwtGKA7Z0ziEUPG0s7
yspKnQf8ys91VWKK0fj5rvTyr7LtDST9vTFeOg1DqohDtXfavEzn3KkTsA5sIE3R12GBUym9azoZ
+xU1CM7HI4t6o7VGEzL/zpdoSMbU3o2UO+lNxu2HhCVdnz4fgC50GG8yxm4rcTAHSMkJT+YRmtKT
Yhb/Trg9tguoJpUTU4r1kd3L8mpKau3Us1JfDhkpCsMoPiQuiC+runHhV6tzPQoI+x2r5oGcaXM/
4mZ1BV3DvHGm2tuZvtCoAVLx3pkg+Xvtmu2axcyuRsC1WOG3/dUfVvkR6qa6nLtyvMMPrjjUjf8+
t4gg0heruHScqn7fza3ar3IWu15PiWG26wZFhgmCzBokoUYMbRlWOmMd6ZvTVdEzec6WQG/QzAoK
/ZWneYBoVtvt/G4dZ/fg1DqFhmjarAOlSdRw4dBQ7rKlHWOwM9I3BVv+YTbb8aTXo9Vf6lmikcpm
0SjVLkN1Xhnt2FZTs9+YiiEDAQC1bBFUiDKQjYisoXE+uMq3mbzTd+cpby0iApNNfAXjQIJShEnJ
CRe9kd4mM+a5m2XLVdnW3oc0WdbvOXzkLux1fb2p9O6GBlIFUcu33QXlaEf6WBpjWLSEjM69NgQX
qIT7UHP7Rr/wfWgGeu7b3C2y0DvRre/6LndioHE3OJA7Wdy6XjMGYDAEZsBakSxgKTIMiHeWkZ23
rKY5Iilt3Zlt3kdb/vs3ckmWHSJZCSFP2N1+gozQ7+vWtcaowRqWB5I282LyJnAWSWt5qfX/l7wz
240b2bbtD10W2DevJLNT31qWXgi5bLHvg2QEv/4Oygd7W6p9bOy3C1ygUFVwlZSZTDJixVpjzglA
oMY6CXuXGFOCkcQ1SJj9zVWTc89obz3Dp9otSXcfEyB+DBJ2uipMM0w5YOQAaf6c7rCkKWNpWumT
RR72MyZRImwG27ozrKnfOfADJzz287Omw1YuHMaqfpiWkSm9S76KitayDd4clqIHhjw/6pQAygbK
h9xJk4FIxDcf4GpDC+FJpf6QMwburL9pz3qxJdjgKAMqzp8yk5xPRdmdZ6tZnnDxQcs8ZH0dlqSH
7nqi0iMtL/IFREG0W7ILxErOVM8UZL7Zw2TFmjONT2xu9WlcButqWqU4Dhpd0FDnnjEjuTTVPRmJ
5WVlVflD7aryylY4Cc2dWLn6/rnH14IafCgRWygJPeKWDJhJbaZQIBG9+A5vMOLPPeXW32qyyteq
1uoNvvG+gYHLs44wikPRNO1JH4Lc2XnBsPUtyzJX7MXpcisGen9IaL1anqbZcO5XbzHnY2eK5kmg
ohiilnXsYil1moqcpnMOgRRT56Xq9Wq/VjAqMc7E5cHssz6PlCjz28LkTLRLStN9qYy0miJ6NvRF
oULGtECUIqoj8bgrJoNi9L4tHdDGRYlU2It8tUrrRPhV81o1qn/VtXp9lPpE/qtstWDgMaIu5erh
dX252A142VyWNRngpSIkuvCzJ5gRih/2UJ08VyrON4ozjOpaLzPRCeVafmkSujqBKvCISas2nulO
4Y4knCU993IreSLX54H9W98G9GP7fZk8PYuI8egd7iw1vpaMAElo3RrCyXt/y6lm/r1Grv03+8Kc
nZjre7fIvWayZZGoPOYl0qvQzKwii3paLsc169chEnkHxOuv/S4z9OUhF5q3y2tnoH4k+/xp6vzq
DM6mNqIhcdJX0bU0FhwNKgph0qzRa5BLZ1WnCd+hpxlJjkOOhUF3TRMYnMSk0sh0R6LGCNUiEAPH
Mvf5e8+iTpsiw1YuErWRv0i7YoMZppZOBA6+9KJ+NoFNBD3dGVmOoovaJRv+5qcp+h0oKE5qVfcs
Mi05Jxk9WTg6FGVX7ji78Uuwr+D1seYiNLPCxovKXo3Vzh5r+9E3xjViZ+J/45m0uHmDmYz71KqZ
E/z88+K97+RsvRMzr0HT/PQsTZtUhUHhmtWJ2By9rsJyGditQ5dgBr2LavoO67EaTVnmEa3Brr2u
04KLYTIt0BUQubvW51UwL54Zdmqh7WR5xAPsPQg3LWxlnY437vvkQoFMPDfAulncYdwhsaVM+LtR
1GZ9zrRKbx+xqB9Nwgpsq3ocDMXXj82ojzgmm9iFtIJBwMb/9FZ5OUJ1999qongsKFs6rP/TyqF/
xUUifpdW0FQPeXWR0bh34qb3khYNubUURwgRXUauMxXyVuLD+QyiyC8wnYLL97O3Y3XUy+ealjnj
fhl1vgO3S/lwLookmqrt0pe70UkN96AcaBYM1YaACzWVAx9JjBa/X/A90XnFHYYpCcAw2IMojfqc
8W49PlfkfrA8d8mKE505VfKW5TItDiPz8PJSswduyozjenlZA8YWTkQ891ReGSw99cVM7vEThf8o
vjSuTIZHiMO12y+t124bWpqIw8QUHLtGv+O31SM8z2FYwCWuwKp5V2gNJ/dEG1Dro6YWKmJLH5ur
YhhZUWbegzz3ZdYG9LUs2nbYWCd2tGib00PutnxEWSEZCU1zIjhi6Yb0kE8IBofRri80VwmcfaX9
hTARk1MqueI1GjZik9b6wU7mxQ3/j25mDe02mzBsgfSPpB3FjJ3YibG7tpfGaE9+OzrPvx8efJxq
E8G3Eb+kWfGgA9wQqPpxaFgQexcgieSuNa3+usH72KCfMrsyDHQPLZNlTOiQf/+a7xLxX8YVvBZK
XdNE9UAhuIHyH1+UYhotDcVT6Hpa90z3btajhLvhB0AZuPq0Ome2Gvs+9GetwY2PcC9tr2i1hGIp
+9tqqYsuCmbd2RVmg5Wy1Ou9snrnpV98scQOGVBZ2K9M8EIlrKbh4CL8R9vV5nsPyQHhP71xJlrN
GAjYK4Y/hdNub//Tx0Oc7+Lu5Ov4XH6+pqtm4ui3DCrkDJxzb7fDKYUbikfLkTfDYi+Xlrc0UdGm
/cPvr+w/vk0sBJGO43NPk2sbQn+8sD2P2pw3ChitMCksy8o90TXOfmROxwEiYPb8p9TUfwhZePaY
y5M5sY3iEXN8EtMMSK+muaaNNNRVcrXakE0YFgZnslidDgQw8C/qsveusYHpzhoQQbx+JDF5+oS/
114T7WKEWWaZ0x9uss/SJR0nE9rJTPs3BZf5WRIO5myWPRs6Xo6mvPHrWt4UGRGKFDMFtcHvr/vn
0fv2YnDz9Dcx3+Fp+vQUBSpx23bcPC4C0OAwwxFmigJUCH+QA3z+UAZgEMZNCM65swIu+8fvV82b
u6flkVWjj3TbdXpF1Q4T0XmKaGWwN/z+Y32+kXk5k/vItGAjmAMEn4iCRhkbIcki1r1vPBhqMntQ
iKJY/pKSRb8a1daEYmOgs7xSY8W/fwMIxz89S8w68dfbAiqBKdyf//0XqCFfzFyWzIXwvRb99JSN
1UpUt20LIHOmMNfUHPa8AwDomBbg8/ScwJhr9HgI2eBkNug0B3VCbELBUPFqBJJI8EHy/G4nzNIF
V/ALorESYdltZMtkpskG5g7Zni45Z4yVSTQOXYvHgThTLQ1g0hNDpbemfuzSTstiZxKs/T/HMs4s
2GgZJGw1qG0xYjLpTYMUUN0WBAXI8cVPlZ2fNxSy5hWTCLcjfBw68ThUQhc31SL5EoNRGu0jZws2
VCY3TAdJt2PTFbPOL/YbnSs/TklT76Web1vvAkwethvpuSvbxDnvUXvcpgHz+5CsPPKbhsXyptBm
xTMOi+5sO3GRUQ2Yc82bR/OYH4Ql+CpZ19LXFAI+2eeF4Z/Vw0gj2Ba4cxV+GbzpWL9wudYqpwZI
GDMAOLhJ8tQQBE1lgo3rlxXxwq2nKcFmatq8BadKmEqZ9N+ri3zo2NArb6YIEb4m12PmKFANp7Kp
otsgm7R7CbsscPoAQDuMk4MbIY9TYcQ4n2Nv2lo+v8fK6STtMD5sVGgHlFQR6BdVVIlJ1LinT5Mf
NFlwLROmOesxARARJ1FLNugaDS3zvPd6xIE9yc82l1VJkIuglTo2UupHYSx6fY5bVw0JnPe0r6dA
df0OfcBWs+Q2LzIxoCnidlx6L0Sqlgc49BjvF8HjQ3sbVctN0/JmV2r8IlrqORtvhAy653EtBMOb
TiZ0mpdgnyMtfjKtgbumQJ99prSlv0qEgNhMuhI9RKL5r0kpL8eiYbbgNoW6gg/iAFmNhdLOflZp
eN5gxCeK2Q61HtGHTWfzzWhL81alJaBzSlicEyc1mYJnHJuaP217n6gn0yBedwMJiVkhaR6X1o+L
U+BCvFoGKCuqBcCOlJniLZ+Rdcq3E/BjQqyuflIdv18kPi++oK/I63AThaaknPhcTZgL58PEX5h3
VwHre6rRWo5bTrd/UNhti+uv2zpkAQ0twwgwq4Oa3HTCH/iqpLaBq9shtC3N+4KYpP5R6NbQH7Mi
cND5NR4H12rVQeqT1Wi/Ch6Kt99/1H9cYrRmYJtYX1nkSCEf/PgW1kCZWlO7DG4WX960auNv0F3c
IlUGirAc9b1OFdfg96/6uargE0MIbR4nFtfa//zBmcFlEKt0gBrbL84txKErq9Y27sat7HlO8/m/
y6SGz+Nzwk9AscHrgSd8kvAtPLuyLhkDr1keXEukRl2cSutHoAaWkt9/us+3D5QtewxSYDg9Qmc+
10wN0EogZAGvH3AUCTnVl9ptK7q1+fb7F/pPXx5mOC7wKPwJXkMfv7xsSht7QOWAqqMtvzlOkveh
nVX8QTC3KM1Qu3z/CXS8v+5/hZI+tDV/fUauP8DZ/yvC/f8gOYpt5y/X/h9g9n33mn80CNj+/5/k
qP2XZW4FKxWUxWPMYvUvKtvw/9qCIUh+cOid88z8m8q2rb84NQNLU02yAuBe8S901PT+AsbmEMOi
h3WbY7j/DTr6Oa0c7aoHRQYVvkUfkJby6S5ZwAxS+lso/t97PQ1mRuuRYDrXQrhUg3uk5ahHwaKM
ARmBhtm0dOeVsTXp1nStpm0f5uHhT0xMt4edXdFu2E3QGcMudzLPZsI4JF3c6l7dxUG9ZP7dL9f6
P/FoPw9w/14qqddw6zI8m7scWno7BH281TsFBVZW89vEozDf8qJzFzGOEcRrCKyH0LmsBJBR96w7
iCym9LmzHljC7R9JYFbpc9IkTOXdoaaMbvFUKZ9SmvxGPJoNFVCp1jIyZsuaXiecP4E4e8OlrWQp
jBKdzsP5cq6cyd1jSmsO952WBGFhV1Z7owFuWgeJHeW8QwLijABGCXohudKYCE2XnQTSvXbrKKg0
tKeFW89xjviyj3Kj6280Mwt8mruaMmK9LwaMmPWC5Lm1SCY77pNOe8xcxUgixf5zOAjfad6sBr6W
cDqz6K9yI++ffQpP41xIFRySjLNQ5C5NUIeeqNoqwim2o3Cd8pW2woh2KEYepCP0H7OLZEgJQMK7
WN0tescyb6FUfNbMVk9jOc6UTghV2xIPxzlwzxS2ImpXAWk85IZLsIpb5csho7llha0/cB0HyIAs
HoXs5Qs/zV4yMdZfHgD7XO026GVHgBUdsDwi81e/K+recC7nPK3xQBeglTFuOBpQxZj0z4Lj+xSh
gNyOPyD43/uaMKV7wFIk8OgcuvXoTzoT32KRy7PT5FW1z3yELNifpNl6M1kGGhufkQMx5czEkdvm
BrNjWzAycJYZVBeRqXeVIjC17jzUCnmcFDmfQhRm99xOfRacyiUxbxfGxy19uUyc0dte052N7kvu
FXuHTVmPCvhKZFZHp3AZbRX7mNDWO3hkvT9VkCFtaOn1ekZuUI7CR6/8rwB3ZgBBaSf4rjsTjd+G
ZG3GiV1p75xkacaTlm5kxVw04HBLXhdvbZcxJmsbOzW+t86AQ4fIVrpvuBRg32M29iu2pXxJvuks
yT4ZRc0AHeBW7UZqxZ4QStPKdnrrpNlj55TLN8DsyQw5dtAh5QzEsQaFaiciJ0km83qFnoInkWBj
eztvMQAKB9Xw3Pe5NtTERfPBuLpEhCWkl/YsIL29kCjUBIG8od+sG3HvLbN2j7+Eb598zeBhEwbW
e2Fb1/zSSRkUVcYg5Y1EUK/s6OejKMQwU+0WOJMacec0o3yRnEDsY6YpzqohWcSyBa4ilLj+bpdW
RQNWBJPUAMxKGLyCDm4WBF9orLnSjnNX8sLr1hX1R4Zt11VZz8n+5+1KUFbifJ1oSGVxTSwsiqr3
m25YsjrY+92M1Msc16a5yMrF4ulwq1JEKBhfPTudndjONbTNw5w6X83Bb90TtsYF/UblWVFH4/CW
a2JRT2XKftZEwoSw8sS1ayxaH1ZFZn+T2gI+1CTt96JEpA6LW5xnKasuklPnNI04VyB2FFWc+gw2
0rp5S8FRYoJA3HTvanV55VWmB0JXcoLDf2+YVIiC0RrDVXeWXYO+5AmHr4mlvyTobC3Us+x8ODdM
7R6D2SfcoEnT9mWp9OC8UnluRUoDR4pofZo4xCY1qFRbfdGTLjj1ztJeOpNSS1inXXGDQ0E3MbP1
rWNqYFcdSuVlj5V07v1MMmxtM7SOka3PQtwy6pymOOA3oFYkhMbk+sCW8RJTbtAk1rjQbRWkMSRE
DqgSQGyTLN33UByeuis5mXOUwXrqxjXq9sIAXn31LG16gF3qozEZnTPlMfPyBx8BfScWJ06dzf+q
y0qa0JiCX69MXi9Sku53lFOK5Vg8lp4okHyrN71YhifiwltnB4CkkWzNOqud5rpNnmRZ3E/rkCIB
mIYLPn0Vz/40PcsA/9Z8zpNTGSxl1FVTe+i2FsYsOlyCPY6TOOvwQOdzhqBbk74RtYzOrAiTLZ7c
wpj7ZbeWiG3xzc7eJvTq96zYdcrpLEACWHRjf8Cet+QPOP9fL0EPwLT0KMJxJK6JILbdtY+QLTpm
VPR1cQG8nMLiZeP0t59VOeSYlyPhD/o5eSV30ToadWO+0LBvs9DWvP5bjsBK3yWJru77pXcPep72
HI4dMyhjTwkEkYFdmLs2dd0rkJnypEPpHlhJpot6geNpRjs9oxvcHyv6zhhhk/WWTuaEYUDWuVaY
6kX7ja2xGJj9ivxYtIU41m03xOmagcYInwC+s5zyxTtWOM/ifTDxjYWS/OrvWivtH242vyX6Olym
VZvGgmrqUdlB8kwaqveiIQnIY3vsvolmabqwUFhkDzqkXJhClsQ59wUvVQbeeVF0RXCuV3N/Z2M0
EPuGL/MYeXH3Q+lifPOLsb9hhd9axDx7CMBd8bdhCO9+ohcWD4uhMYhLVu9iamzUwkRaVxF8u3/b
mcp7rQfV3xaam9+xYKKKzFO0/gYiBeFnBqtNl1z6mE/8zQTBeIIuL/cmo61bB8ecqFMCxlNXLZZw
XTo/C0LIWT8Yd2IvY2brw1rTrYg68GzKsXHo5mOJGCl4JpXLQDxeaUW2K0ocwkIjH3zEEMWsLmlL
uc8lYomr1sSALVwRcZDQyUBhiFBDV2/0tW2I1qUbv/iDy97PcuBX6GzWlf2EicmmNTL3TVZvvUBh
sxkXCzcR1m6NRRR8Xki5Zzcon0pXzC6RFet8bjvN7MWdHlSHUWyoYO8h547avhX6LYFT41GI2vlR
M4c9w15glCHOAdKNSB2t0Lgb3pYga6q83sHGTbg/SL4D/3EODLUZF061TofCa1nm0gJ0D+TBhyjQ
UaLEtYOsAtQCU9BYG+mM7CiCSo7t2yzMMBrM9lookR+mN2X6fsHZJ4nTSgUzimSzj+dAiv0ik3SN
MuT8Adtdx9ptML6ZmfibmG73YzBddE475TGOiCR2j73paneLlxtjDJ/gpbj1DQbcGO4jxkub28bL
ZHm0Dej16FGtbLs7IJVC+UzdT2OwWcgX3g3r3E03LpVSfmEk0NE8/8oUZ6kzEXFjspyXF0ijxq+5
srtbdmR/PrPzpUUqTNVB+lCVs3Opoeu+TxgiVwe9ZVZyKCVg9d6TkK9xRZf/SNOxTg/FjKjDzgKv
iyCQ7SxcFsfVQppXVK02fKBxW/V2hSQrmPFQwBypD8uMnCKmZMF53U3BBgmz48dTs+hHtZ07WExy
91xhBqLjUCCLo5WkxZ05SfZVu7OdN4qjK7cuDMi+0QSTM6wRdwLPRakZBh3dSW7JXKsJWZTF+VK2
1nk9MlQ76FOCcLpKx9I+b2tmcDtN92cMK/BjBbigznj2ujSB/13pb5XsoZi+yPbWTrK6iPUJHD7E
kYCiQ86WFHGiUYqFOJMrK/LBANiGObrtOM9QrK+UAa9Dk4r7qljZltdxKC8HY3J/pAyi94p2bZQ4
VFs7WbjaVVnV3UtgpAGno6zi55N+Qs8f2N2CmYiYmZqXqoF4GDHZM+FD8XAMsxGZ3xGmgcC5Zc4t
PyTCo0EKrq89ticeqHDIsEq70PFNgLaaHM044+BDc5oBQP4FcdroRDD1/ld4QUwQHFsh9c9y/wvz
0Qzzr5G1J4JZ64DUMwvA2feZbOGjPkWku/A2Mwxvvvhd0VwEZD6Cr1mCVA9vKrwLF8eBYYfrrf0I
hNA+21U3g/wExYudWxTzWD7I70jg+lsfz3mQ5D5L7NOE8+kJsdi4nPRKhwV0pkl/oUEKML28HwKy
ypDmhYLpLlLLT3ZDsPYrbs9L6x+FDwfADWRnGkeVZHHCxUjeLGfJEWnp8sT+75+Yy4gLXDPaIuq1
auriOsODN8alVW+26g/AbjWt9SkDM/4yGQpvfMOd1nsPtG3cZQykzyunzL8jYm9F2Evp3yw+dxjw
J/p+MqQIsjIGy4xaG1hzMNPhnvIb40we/9BXS37sIBegHFsGPVz48jIwcYIaMw0dk+dlp6zLvjsu
QwX0TfLEQ7eJM/0U5GnAUSB0hOYeszwp9yiosls7d4ofg13bb9PsaHd1kA8vAWay96lK0h3iLCs2
Pa1m6NCs2A3rQ+PduDy+P5JFaiAKHFm+Cpo/oA3Zmllxky9Vf+gH5T0bQ2vNoLJQA9p2/vIXA7TX
bf1eXc8IoCIza7EtLr3GDgNcM8JKzkBZVmPNxHXbzZkSuTywWS6h4kzpVx6IXWKlePOT9HEDiTYe
sGF/yj0vfTQ00z030YmFuW6ZR9wgjlRv6tomN+ErdhrdCkK7ZOdGO67WjuJkOLjKbG5MzQKT524v
04O05XQiN3bcZ8qYH2WFxMJLKeB73dq3eCBdj8Jk8pKMVnCxVt73VgKVAi5nOo9oABfhN3lxJKyY
ZyRJJwCxIDf9s7yV5ond5wdReOl37FvmowJyRIgXyAYyWnMv9MIbrJhIypwmt1MERiQqkd2xSlaX
tT/Vu6XL0ZFVHXcnez3KmdCii4rSr3C/tnmQRhNQUGx1JNwFWIcRjdPXOBjNw02d5w1OyMt8uazV
D0fwU5jVayeajdW5XWjmcU5QN7Kh2bve0OofPmDCjvCz/jogsIhc8ZQw9z2T5BmutWzEld2O422T
JOXBQyVwxqQqrRCkJVSWk5d5IacQnbEM1hWMt4PV2lckHQFa4ukSIc8rznSRzLfm2LyuTGPOKC/E
sVTucFFNng4S6NvXZj1WX+Y6A76XsGXszWz0T0sh1SFzcIEPDRO57ODjXLOH+eJe4v48wXznuFA1
S/ANV+P2rhl1wZdPck+IEVIlzg1SCrVwQRgWMCIrEJQOPQcXg6qGdRKKNBw6IKwFpOGbt9jV9dh1
3XTmuM58M3oaD1GGCCPHW6QYvusyGyiYS7FSzArraRCcCQHWjOZQep78lpSNb4QFVQdPL0anWgjL
ax25jVdq8sGGnF9kPt3bfq2dKMbHIsp0J4lAUdqFHRECoLNQzezGyd68281nu++N86aAkqybTUDU
k1O+x0TrRZe6dzBnr4GuKeQ5zGV6kpw/mPdp3Y4ahb11KAR8L3IfBEvoZEJDNEzmoBYfJZxThYjO
daBeBO9Z0kp+6vyGNCdGOiA7c1DepLLtX5wU015O52P7oGTyMIypuEZD6g2nZdB4cEg4n4oHUj/w
m/SCSRfR5BbLDXpRLblWDj4i8zAHXxq9GnaY8C8HNablupfpYmOPI3R0VLKo7qgH172xWCTMACAP
3/CoH14npJl0zPr5b7mIcogna92pXAOuriv7QOWp+aEfLPaZnOHmxnrWrtgA+2+TAbWZMTSF/5qh
M911MbEIQsx80OgWnoiNXE4thyRc1Oa951U+Jgy4jnxbyZpX0M9lcMKh+pzxm0LvkWRHw65ZKDBN
OHotPZSFYh1dgjv5P4ZFV1g8kgkMM4pVODWAqw3iIHWXueE6T1+R5aljO5mjuFG4NJIzIV7Yjuv7
wifK0i/r6qZW2Wni0x4mbeJB94EVf9iLuzhnjNZW/Sz1/HHZ9RhOvayD039FOn7VFWa9a+nfRtLy
8q952uh3w1DUkbOC9kukqM8BGgWCHnF4Ia/pvk1wZClolSmI7DlQtDE0qm3OyfB9i7sxR2t54jjZ
HCwMnV+0OjfiMrWyy4JvSbSzW8RMR2e5+YoC4puOiJcRvQ6eLNrdWLATUfM4PArwpt40ndH0SzHy
0Yb9oGn2ZWILddHmnpYx6RRwFcFoYYmx+gZmQJ4z5VeglsZzMlHZwQ8OyW4qtfY8wJib3lzXvHg4
G+FPqN6MmhzM3qzyL2ZlTRRWSR6j1yjOiBUcLst0iyjyqsdVo/pv5uY78i79wRlHnqCxJtSwCjZL
Dzl+EajamYv7jfgy2o521uMf+cxEOsk5GpSteVNQR8iXBv85mrDkbCGqRRM+xZyHXNpdCzZYME21
zWek1df0eD/XNFO9ip0HQWQ/PnjMt9DkDRxfwnc+LrFzvT9kUPOobKyUKhVlja6FeaXpj6q3pxjr
kq6C653tc40MazrEeebeKHupH9hxBwQ7TU4t1S5tClxVpbQHZg4j6KU6pj/n2K8nTAwziqowI9Qv
3znSkN0FlUlQxD0pq85O2h6HLr5Tn+ZTVpfzH2ZsHzmHnx1zxyYsAXKH6Ya7DY9+4Rz6FpW1aQU/
yAFWZz6coXNUq414TLVkM9ntlOCckAzqyiu17uvvG/YfB5vba+OHizSPoAZ386L5RA357jwC+6+v
4GXNJfFQ0yFVRhGvNF3j3OinY2tV0x3RtHYdFZOm73//8v8ceeALam0cGhaXvu1+zgPOPCfTpEsn
edWNLNvVeuPRQERCqv5m5urMD51vGzor/zbelZqufyuKAvBw8Ohu7pZhoj9Dzd8XsXKgRU4JoTfV
OUFTiXlwMhO1ml2OPfPS1fDd0FCFpf0hd/7duvLDwIO6YwsiABJ0+Me7184vX5+WuQbNbLvC/Skp
oRSHjD641jSmjusY3bkdmKNRUSqVUAHw5wxjCATfRjUoO7/YRCLXh3XQ5BxvUakcnHBRrP4wv/5P
b9LHoNyh6uEe431+vMfQnE+YuiFocPFUnA+JpaHfqeeU98XGfYsnbf4jKAWzmoKc1W8/p0hBiy4a
Uj813V1WYC+P9d+QKdqHJIn84SHYpnK/jNjJCCEqEabZd3zS8rD8/8RR0dhGNNuXmEpM8LN3Px+6
0RwLeTA6elRXrBugF25Ovz722kHBt8lxBeFsMimrsFe4OYejLCkfUDtwu4wYloz7pJeGOq/z3lo2
hlC4/h/cV6yPZNb2zk2+dYeniIg5dAafjFo3Q7AqIFAiNO2KuxfPs8p/qdKeiA1N8WC/1j3fd7xo
GfBpSooPKuDWzIqrVLltdu54VuocqwqDvmgwsxzhWMOZLN7EzgQADxmLZrFNg+gEZE60CGV+YYKM
qikYKtQpeNGW9r6nbpYx2drd1snpfVwR2hrpK4/AGyem4g52kF4r0QK0dOXqa6/4bvjL7TJm7gPW
Lg6GlAL4+w9Pxyfec7s4ePQw9MbU6j0m5dPitjKYqAEv0d3zNWVXWu5ztJlEviZRTs3U7nAgta3L
cUDPsBvy3FTnmHqk5ZmjkxB6bnNou6b7P+YHmHGdRqbh2N2RRbQsznVX+fa+dnWHWA6+mTHuSzQK
gOUpP2pKv2XMjj861oT4uhX+a+fW5Ur8pFd8pcGvq4ffr2YfF1N4OdekGwlIy82gsyx9uoXxMVHK
LnHsrX2cDqigU7QaCPlqve7O3HygH6C3LrWELcyd0ggu/sND9CmijnfARXYdbkMCWBwX3uDjY75m
0lFNARwEPDG2ezc1bIpIzLsYmLyPdLjMnn0KEjv7mmutwHXuHYyU2Hv87YCKNrgQYP4amzRnk8gk
m52Wh7VML03BJsjpM0lOODEkCGTgOA7OBKEf9xx2EUc7q1bPYW0m2s6xaVQefn9137O1/r3QQobo
lmWQ8mdg+YTBi2V+/HBORkwSnnvfOZmQ9VeJBg8jvL+SkA5BcMkpEvvYHPbiLPHK7LXTG9qJnjeU
yU73/cTaLUEjDMREbnCt6IzGM84E96aUQjFTMpz7YFLFuTvBSF3piYPUielNM8S6vhiXsNseZjEG
bXNfWRg4dE0zdfTynHFXB91wZycchqLff+INOvhlTXz/xKAKQD82/07izaeVpdJa3Ivb6ruwtrka
UCELoNeOW+8MKqGJfFpP8557rL2s5lTmB6el70pNzrGG4O9M/oGXeb9/Pn4FvhmAbpNniokdQT8f
v4LatnOKCKyeUJoxLGynTrsviqDxkNIbSR9Ly1WPcz/jROWIKsl3i6P85CIINi92cEnU3wuD6gK5
uRO8NRmmmKhadffKs0rL2E9YxbwNucOo0sEz9xKBcl/d6xvw9HPA+e6jZHaj8+AgxTSgMXW6d+9/
qs1OR7NenzUPJBM7jDjV/LLaj4nGLdKKPg31eeT45oxtaYXoBigWVW2MXbQwxsYDZYUsPNStHLmj
54ZuXUVRTrS3viD3qllFxNegafll1fsE0qwR2x8bb+qPAOHG3mfsz0HSSaYESztOtIw5k1burKLq
2xgHrcA+4XW5jdo1s7xQVWc8joGiI+y0nH2wVBjgS+c6uKz0zjVQchN/sLNETfmKsSNynI6rq+EA
OTFuer/T/n/mhFzuzf/dv3H39/T6vR1+tZjbfuAnJwTe8Rf2iIHLXuIxY2S9+RcoFJh/6QijPEop
klZZZPlP/5MMYvy1FTHkieDGxB6wIdObmIHMEM35S38vb9iFNljov6KEPh0XcNIHBPe3QhMrCn7Z
p1JOk+2UlSYoNJTwfvLKB0ss0VC/NSwRlQxObXOYqtem+VJ5F743019F7inbU69NB9mbh8wcdrpU
p18u338gf7Yn/98rAyyPR+OM9ZnCzfZQlH7aeeg3Jz7p4cFu0mljcwptomUUwQ4AZhPJQPL+/vX8
f1wGzDMtYlG2K+HyVXziBHFxADwAWsSJAgMwMAfiVq+EC+YQzlgwM9K0bHqXS6MRNeTqU5GFmG7g
v7QptSi10cfD7vYVgklM5hiUY3zH+MjZpJn4fd2CrIqnvtxGGU0JAA1ToKPg7aVtfu3kiiAlnTMa
2QR/vdDYk+kBJhrd8Oz7S3HfjMFq7GrTWanzKUOS/fZJ3B3C8hErYc12soO76HTIsM7K/TNsu/k2
K8znedhXU9wlIyM2eK1q3XfSoLeYr/i603ljgFZhQ2nvK3Pz7K5T3Q1bVoazvgUPOuS906MXx5Ho
KXVqy6IozQw3boqmwFVuXqb/y9l57UiOZNn2Vxr3nQ1KIwncmQeS7h46VUSkeCFSRFJrZeTX38Xs
GnQ4w8f9VjfQjRpkTZpTmThn77W/NphhYKYDe9/XYQrcvtL0vAtiwEKgqjOwCSzlYKE94aJDpt8T
Nb0Xa8Wi+oiMy35vxuxBfFJLl58QiiXK8bBrXPzrtQX9r7BtSigGk2xQRtP8rjOcod4Jfeb2mqDB
VrN9jrhgdOwCxhSN3RCuimKxK1QUS3iqmltPw0KN3JeVI56l0pSYrfJJ668itU4fqGWPy4W36Xjn
xtu7pkVoHEERBaok0Wy2FsqQJjlkC2NH+6S7hmPtPoi8AUWFbN5U/DCXdGlAudxQoGmIHhvxvV74
CW/fZ6SJGrrXdYJAhLFZ6zs9womJSnVXtXYz+3nSk46xjHBXbxa7zHhRlImyYSjVRnIOc9xuf/6L
2th5LFKrTNMhAtO1MJiY2jZwYulmhfM0CQFTMhmPQ9Z02Ga6KZjRIdwN41Beu3lU7kMtcf0lTJw7
BT2XZ6Mq95c8joJ47O0LO6BjgS4/yUJKSPgR7kXU1/pWoGsrogbDn2pBrIX5vUv5+B2ZI+3T+Ss/
OYpwOR+jZUY8v9m3R8RkpynylkA3ZHkLsTrf5ewGLmye3gSN2kgR0I9yXMSfhQ2OleOozpNS2K9C
LqauMuc9oh7rI6At84V0TDgnjvngzu4XZmYzgGneYZjM4guT9OYd43Ye/4LNhaKbUZdUZlowSe23
bZZIQVfCT4rfuhKN7U8QAmD6zOWFBMrN5/Vm3M2SFc5pZSZJoQVjPEw3Sy2Um7Qxv2HmHthK1k29
rwH4/ppLQa8CfNt8ofyxWZz+jL/6plDCEfPFd35855VSSbGrKquJvIn2oclJJo6t4b0tu/zGBt34
4/wLtdm4r+8tjxhpIBJ2jFQsjscDJhV7Tn0RcOvdFnCQQ84nrln9Kc5XUAn6p2t0Xu6HsVbGh0Wz
5MssCvsTCAIEped/ytt3G6S0qtk6Jip2NMZ6a15VpyqVuXk2LQ3F5Bx6fGP6R7OZsw/nR1mv59Xq
v14vXyhHA2AwGiXM9QV4NQrhQ5pR1Qh5UlNNH3tgT9dlJu1HK6ZQNCN/YbWEiHGh8vL22kz2UxjV
7JV7y87reNRBgeaY17zOVt2vvf0h2y1s/C/MQevLeXxtpkp5li+XMxjbws3OpqJwPPM4VXB5ZDjK
QjaHCiv+HYDY/Ov52/j2PeXY5pLhxDq0loI3e5oFtjUGT2AHK9jvvnSn6lmRuFyzWjF3FfapC9WZ
U5dG0cDU17Ml9sXNDVSktMpydNSgAlpysEYlZ1NJFvCqB7kw1J9K8qvbyLTMpIehmErQuq82N+tb
bIu2BjcjOJh240K0Dx0hTmFW9cOYyTnwK6EjctQ40I7BlJrTlY5VuAR62NTzXWHXar/rIyq5U0RX
YZdBtDPvZQL40osmXLd/76Hza9lYU2JY02z1lce+ebWi3rTbCkVdkocSYgear6xP5V41aDmdf+j6
euXHd4axnDXqb/Um8D/HY2nLsAwliWS7QSDHmBaZ1h4MyO6pLQe39bu5dHRvlR8ah0RKg6JS5Jg3
GhEts+9gpmm9rs8yGax5St+LlMVlTxXK6SFiGOZj1yH18ETV6WZAplJYeqE259r1+YvYvEnr/Vqd
mvQQkByuR4Hja8gyVxI/kxg7bTacOzpNzg36+/nWpgL+8fxQm7lmHYrZjK098WoC8/pmbi0brJ6t
YHk2+1iDGG0uH6wl7NhX4tcny0QNH60mHS7McPr6xDdPaY0IXxduwlXZiB1fYTU4Kq8iJMQC2/PH
tAEA5mdtq+zpeVbLrm81cE62bcrrPkP65fdAVxs/JaxCepnRleKqR3Jme0a4iJtEpEt1QOpPyaYt
isEfoc2WN9qk59atjHK7PFAop6vh9KMDhEJLnSk4fxs3k+ef2yi0lf/M/EklZ/OG07ybuomK1g7i
UX/vDqju4PLEF0ZZZ5DtXaMqyoPC0sWEtvnqw7qYCnyA2m4t1yFbGsSvSqQi2hHuHoMdJip6hbLc
lYPpPg4sTBeWiBPj40+nYgWTnYqUs9l5gEvRuyq1mD2j8q5tgRHr5k1sNw+NSF6ADkEQcOxn06h/
nr+7m5l8vbuuS1vIICbOpjO0+R6aUtETVHco1moDVN3SdtcqKWa+GBt4U4p9yS399jodJqs1N4Up
BAvd5u0szEa4BNnru0yifXbp2n0yi7i8zjhFFx5WXFQ9ik7iiYvR1U5MEV+YxbZbHq6Ykz/fBux7
tlr21vcTEsyW6HbDFcdT+Mm2C6f1QTEReoPHboa/p9kjRQiByAQeICIpX60Suu1gnsqnJhHWdGEK
f/uCU7ohlnctAnBzjPWWvdqTtDFbNKU1zN0a1ug7DXacBdns+ef857L+/YKzySPckEKMDeUPK4tl
bR60DUu/Q7Gq7uAkgezQI2H9rLtYk4GD15zuBJP7e6z0uETzHopAgELSIW8cKuNvGOb5V3KFq9yz
B7nUnlLgIaRCbXe3sbvgszbSpNSp4JB34Zvxkn8GqrQUZNBhXYdv6U6E63T9/HL+ojbdwj8XJShU
ObbA0/Yvx9vrW+dGIYT4BMPRmBf7LtLZx6Zi8rBfiJ+LXKTqYXdWviUz/UBPGZvh0FepdD0NTd2u
W4BOQXa3PpiOkj2d/2nH6wy/zKDA5FJqWX8cftjNfOIqPOuZdJAAMhdS4N4xEN5SwPngRJr1/DfH
MnGGwh2AIUHJjRjL4xdoGKgLE/ZpBzYLc9A6EVTTHh2/tFV54et5c1nrWUGoOmdweyVXbCZjN0bu
scyDE1BNMu5gRQG6M+PxYNm5/f78VW2O+dzCdSzqlyBY1tDQtez5+uHmRuRAx2Estawf6LWpzEfD
CB1Is3+6BuUux6CCVGEs3KsDEKpYUGJ3m0z1DHJb900WmReOh2+vnt07azoL63po+lPqe/Wl6n1b
Glpnc/XoffcoTyzKeZO4dtr5ktbi0lCbScE2cVeVOUMlcdXuZooavt3lzJP9El2YGo73Ket9pjyp
MS1w0qf/uZpNX99n3UkLNxwcgQlIHd+Pajs/E5OnfFzk7HwYuwi9UF4aF9a7t5/uOioLLm8ufEtW
n+NRsX7NMdpjm43zZH/K1FTxXIBJ1+7S6VcRZnn8ClXnQTSvdiLBWciUXr0nW6/9NWqtboExscaP
Sw5v8fx7d+LOc6pZCcQUiWmObr4mBORpVmbg7+jmuPu66ZdAtsO0b5NQ3f39oTiHUh9WLXy02+M+
Up8K/Y+wg2Kp1Csj6sS97urZA43f/On8UMeLzJ+HTM1/rfavywy1o+PbTeJRU/FlM1QnbKIqYYmq
0Xxpejiu2/w1CrWjdb+rM85mFII62to0Qpu0NBtqoJ5q1leji8pbWSA+8JALD+8EEd23zhh2F17j
zcL+r8HpvXIz/+SdvxFmoEA0QW/ZwSKM4YY6+rCHl2i+w4lSB3kRu4fIsaxnqhrwvO0mv2bjn3yP
bPxPF2bJ403OX78EKg1aIZuKw7bzoZZRWKMJtqlSz/l9t4TZz0408qGQ2FUMjDk0R/X6yZ7U4bHu
hvL2/LM+8UFD+eGbYs7/s+IfP+ssWdS0zxSBO06Rt4WiGs84N8J9OvSPbPyHvZUN8ZfzY568ZAIb
hK6xAP3xnr+eRERJx8+RhR3ICg5y5uqU7Dj7Xtexo/xgeUUtYWrF89TNaMELIR/PD3/qo6VyhByH
09b6+h1f8pARZ+vKhoRXR2sw7RrDe+AM4X2v68Ov80P9YYQc7aTQgL0eazM1q3U1tU6+2MFoIZQa
ot66qdLOOETK0NzOIm6vbNSS1OKXETvWFD6okcy+lkYl7gcohP/BHEJZhG+bzgBck81GYzbnaEgm
3jV1bqagb5hHYQn9ZjN0qal++h7/e6TtxKhEZUkOuh2UOTpTTPDmrtRAseWj2gQX7vH6d729x/8e
a7PPyFUtHPMcVpNWi+ndIopoJ+dCfxebAGZFk+4cgmoI5rbDnGxIY7xvp4ncEnHpWHjymtcDA6VJ
yvr6+uevVvyBOqXJcgALdZxxyVrh4uvEaO+lljgXrvnUUAa4BzZyawXY3rxWkOLxL3dMX8ghzEPe
9tZeb6QR5FR3rs7f3uND37/mJ94XiD2EccEd2wzl5jWRSZLN6YSQFuuWKL+5ajvcAmsu9kti9xdi
6cwTT5O1hwkRxZGwt0tqBIs1JYaap9loNgbzpPcrHfzO+as6NQWBAGMSoHRnsSE+flZ2YRY6GlHm
/0XrbpppUR6MmFKdoraGB1E88t0+Me5RQ5QPxjRd0jSdmnVfD795ZaXRoeEZ10nfomwPm9zZ5xni
onjCw5axX/apE6WH89d88s5aFGEpGlBy3dazLSwalcJnwJM00yA3y/x6ZvdyYZSTr6ZlcobENqtT
8D2+swDcitq0ubQ0V50DAnfCRKLBs+3QurBynpxc+aaoD1Asp7a5GSpr2Z9knHOCzM15Q7D9mCjS
enmVZ0NQhsAHpD5WUMCvegj4yPDt5TutdHXe1ZRzL7xRJ78TDLPrRXPV26+/Nlu7bzvubjpyxlSn
lkyMwnBBXBlNMEz9cP0fPM1X421OPGo8Q/aKGC+LCS5q+sj0dMa7cI9PvTNUBgU1Y9KaWfCPn2aI
o6IyVObWDkPPRySXUaBMsfofXMvrUTYzJ/ZpYLoL4V6aWOLDACZ+39VLsjt/x05982zUEYdTPOMY
vLmWTlK8LFGfkd3cQPO38XziC0+nr+NM98wjQLqheMeZGXRRA1gu18fhwk848XHQazHtFYrDP2wP
hbkLCm4sSieQUzTcAotfkPIiisc1ZD6fv9oTUwyiNtQ8kAYpv29b70INW1UqFUPpUfl1zAmWx4Tt
d/hBv7UsYfu8Ci8p30+8LYxp2apqcUzjzH/8tnRyVpQcn3UQJc0SxLAdb1RLv9S7OjmKzutIg8wi
jnJ9zq/WWZs0hGVuyZMfurIMHL36DUIlv/Din7x9KAb4z8pU2i5DRIMPs9B4UolBACPrgpPtDGa8
r4sNn4TycvZhAl15YdSTl0blDYEk1T0OeseXxk7cADnAqA21iXvKrfC544uNXJ2/ZbNhcq2Vb0pt
Br2ju5k6On1JBsShTB2TBKoPVfJzL5Nq78TFckf+fP+YLsZyaEq19RV1wsxdY/Lp9DyzIPE1l0pS
J281wl60Z0QBU9w8vmhCSuDCkAaND6V0Z6x6pdwbk94cctgETN3FdD+DqLvUojoxHXAX/j3sepde
vUb44Wyc99IOrHnqgBeO4cui1PYOx3ETFFGTzp5tgHedHAt1swSxf/4DPVGzMlgtVgnI2h/lSz3+
AUknI4AbkROQipA9s8AR9qa1Vm94udPZ353Rmn4tuDGhDQCGeaxWyo6Co2AEaLwUZL4vVqRS4rJp
xlz4aSfvDZUNSjwaW6TtYtYLiEJSowLA/hXdyCBUjAB9rjxwWnYeMCppX+RgHtKOQLAUWsOusYAi
tIOYHxe4Di9dG37FVRf6SpqY140bpXs1cdJ3iUgmnPNOOF4oEZ36cOjQ0ZZg6loVCsf3crZyxcFa
Q+KVhF4hIqxoaL3FhTX+1JsKptCl5UtzE1X88ShNXGJzJysC/sZIjlYC189z7XDaa0Yk0fLPeuRj
+lysC+O+XTZMvoy1QEzZlr3bevWvXtWyjFKySThFOFqNoQ5tz66143yf9nUUnH/0b6syDGXQV0KX
xAlj++SntCYfA7lboE5l8b6bBoAQ6TRKiVrJMYpdZqjp3QAJpfhmZ6O8JBjbJH+uxw1eObDDggYT
2dTbyX2qh7konCgMMuALJlaDJnvJlIE9FFpD8yHNdZc0kkEVd1ZaErkh+umTohZ0SjuDmNc1pXYR
O5f8RCcw2yUlT14pbOl1op5bAAp9Gh3UZjS/J4usyQFbwrDfs0LqD6ibsxRbeNJOu8hW249szfUP
a2HyexcR5uNrkHirfVF2relVRSPflX3aVRd2CG9fZPxyFIPQbfG6Uqg+ftQuTWa9RDQdZFYy7Tpc
HR9bqpx/u27JKKssg2+FRWu7D6kHK7HAQ1J7aweaOuXi7q1lfMn0Ql6QSJx6nzCQrHT0tS27Ld06
iAzdbmAkFKv1tZ0a+hOhFMbeqFuL7DU5NL/1ud9NimVc6gmcvJUOJTVHwD9kR3J8K/Uef19hUTXm
UEf2zyRr+GEkkx0Mdba/hFPUHGwBNw2OLFkKGO3A5+v5LZOahn4fzRhS9w8WEQ0fzn9iJ84t6/GW
U8Iq3OIfNgWovgMvUeaQash2sAzaTp3+SSAGfaQPZD5Iqyb+ccm0/OcckRGFqx58ApGhfIS+lGRD
+IUY5r9dB+Q34cjgKEzBitby8c1KyCtyhTvbAW9l9ZCnfQi0b1x+aWZVBZIMU8xoRXRJQHNqYhNI
U+lp0gBj43M8Ks4wPkLTYku+FJMf4ejfc476pUkSXi/c9PUCjjY9FlsLohCBo7LWmubmAttQ61yX
SmfQqISDrBl3Xm3I6CPTzXCXOElKEEc86d9IVin2Q2oNh6p0TGrBDSwZGEg/ncaMf9XQ4t4LRTYV
qGIzuTD5vll219/Ii4Eaim9F29bnwihSoP/AzGqsHGyP1So/Q9Jcv3eZWHqvI+9UPdQilr8HftqX
WV+6w/m79OaT2fyAzVasnUontsxSCYYhR2weu0/LiIP1/CBvpoR1EA5gbKwBvyPXOH7oaW9bac86
E6SOckcr7ybLjdKXinFHQMptb1ofra69sD84+fQRwXLmoq5El/V4zKkx61iQYRM4gl2mN0VFxLRH
mCdk6kMClPTL+Wvc6GJZx9aLdJx1l80pjGi94wFJDEDko9hhYEMRCqIhsoK0c7F0kibe/pZj0fwo
Kxfg24i9bCaq6l7AVDv/I958XetvWMGwyDVgLG/PMJL3LI6sSgkSRLIeJJKGDqhqPQz1UH86P9TJ
F+fVUJv9Fz3OCL0ML05JmtMNJICPS0He6PlBTj1Ehx4v//2j79sMMoNdlZGSKoEOEZs06aVewD80
jnoIiw7UIDr33+dHfLPh4zTLXXJ5mqglMTMcP0Wlm2dEWI1LNSnsbjUnn+/tzs4/5Csg3VuGNN+X
i1VcmAYujbqZqrKwj8Z8bmF0ukSSW+iLfuNXjvZN5+ISJr/+TiFx+sJy+fYJsrqgCVztQcAqtuLA
JlsWIWM9DMyUAHFTLcWdRgTV9fkb+vbbZxSkKWxxXDaXW6/dxPTiLPoYrkwwQoliUGd+bNKxTaYF
NL07wwgrshXyWKV5cuH9eXviAobhOGIFfyOhYYt5/DgzhS1jXllhMJNX/dCtxyx/LPvmURjdnd4Q
F1XmTU0KW2wTrJK53zmiqXtBL/8GICmu5q65dOI/dUPY6mGxwgywaiWPf1KdWEkLspsU+ha0mVZW
2ZWEb/Actlof+qZeWfdNKcieLXVShc8/DIQR/O3bRRGPiMUsgZL1jSJ00ooZhwa5cbHRO7eQeaBE
YmCG1Zvatapy+mf3U9m19S6NNEkmitXL2lcBPgHtAT+XsnlSWvCKViMsckBrjMopLLfPrPbxZxqw
76vQAGhc0/wxd6STtZYXZyTY+G5IoqBHQXpOdmFSmV/iYXDjgzQqiCBu1bXvGzU0TGhp2vQBZoL6
bjBajPSpWkCEyShfEBrSKXkWNJ1DPD1tM+TSQ2GgSaph6xNR247GL8wW8neJ+P7OXQjQ3GV2m36W
PWwZD/KyS51dLuYno56r5xYJDNdTz82zldnqfTjasoQ24pKB3YAvhJIYAqz3ZxIzoCqjd/+59FKP
PUv0Su/hAhIJPpfKlDe2Oo6914O3iH2tmmpJMTzpr9wibyzfXpyCM7Coh+hOsXRgIaHaNj/wPUdR
IJpFvUaqMnyWaKTTXQ8FkOxZArTjD8qkd37hpJnzmBmAZMYd1ExSW6klOSMcQUe5UpvIRYNRDq22
BPVStLb+pNEr4mBkc31FQxrqiibxraIOnxJSxO4BaavVoxZHmJQPA9Dmgsbg1FZeacRNjCOqmPKd
FpMW7Kt4kEVgiQFUd4TH2qAapNrfexln39qR5pefqm4DmDI35YKHBm4xCLaMGGjoiJz7Fw2KEGSL
RL6MlqHCrnRsAFlwUD1VgCb2c7BSXeBgYFieOwzvE6CTJsyuOmE2EPIWFcSZlDSGAiBUgrDGwWHb
1szd+Ekj6IL6MTipNsBKy6mVuBzyynKD+I6djUNtuWHv7PR0IkyykWtn1okojmGL7WC4oAbqF6n8
Jpsv9aQ1apRXAIa9p9KCw73L7BCaHFsHwlvzsOdVN0bx4FjLYvr5oLaktBO85bV48Q9VLkjNI2dv
/kU7wAbiYdjRx8Zg7vE0GNLvR9SMHegVWTacAAx0V4pVZF/gG7M9GFs9f8f20vnQk2nxCVFCXXlL
U9WUO/VSe09qBzjTTpfttL6V03jXhFUn9pOtaPz9iAlGr1MrcFk8ORHvXEuqX3U+ticqPeO0s3Qq
Ov4SifY6aVV19FJQBW3A/kj+oOE8fjdIB16rGiYOQxC/C3Dtelw+WWGkfqLxqX+zqAtCSB4zwhhJ
Rm4fy7yzJMRMh6COzAiFCPQhIRdwqOeFTzx1khe83vMNDnfgqh3orvehqcv+xtCK4gb8S1ceABOS
o15ZoHsDNVYmZINTQyS4EqEBb+gSRndOZ8qPSqvY35Yxs94D8O3jK5GSA83uKYPAGQIi90iZjO5N
JV2gAMDX/jkNa1BnwY1SrxVF6IuHNjAtAgf0Jsg0+pmEMhixWXmDagDVnEvDfGmgiebvR8WIEp9w
IGW6EuqsOeAaObt7ti6r5JpY+vJro9flVy2MjOcOPiNm7KaFD2kTXPfNSaH9erMe1pQu6iiX/gqe
pnaXwFPzqTRGrHE9iCqvNeLDlBrTo5CZftUBj8HE6RoQMhaScPPkh5wRk625gemXGHo5HMcasJ+H
QKX9Ae6kfoxQyoOPc0T/RetzoV0Jy56x9uNSFH42ZPGTCkP3SSddrtuTeSG7AKpgIb9SNTNkMEoT
DBjpOvoHmYSjPPBR4Ht3E0MdfiZtk+vQQxFUe0UKwv02iWbCZ0LSJ8C8tVSmPA2e5uK7XdgTsTuH
tuLXEMTFbo7yLNnjjwIEr/aScGd2qeBaKJ8r1J0z9RvRdctwNZtVoXljrvQJJS5OOV4qRpBTNkDz
PJBDXWmeSHRMFITRZsJz6t7+NpK69WxCqgM33cWAHepxwGE2S1XpgiwVuXpdxWYEkF1HUnWVFaQh
O6lIHR83SDZcabkwnnVlHMJDXYHmv+7scQChiNzJ9RAOAdlXgffZ+0ENi+RWF1I5xHGn/tbb1U9o
SjUb7nIAmq0HPg9uwtCZU/gEfq0r3xs6fZBDny8A2Gz0s/wpDlPo4CONuyAHyvRlsC2HbHEryVxf
M5pOuypr3HFPBhbY4lefpdMU1GCCS4CuXX2rDe50iEQintTGXb6Y7ECNHTMoOBWiN5PPwmjx86YT
zoiHrMe5tMvMskx/QAog1RPubvEbRYJLY1Qdcmq1hjaTDbVAVPVBSCrfR6VzYQ4qlCYCIPutDBa4
Ld/Q+8mHpUin7COv9lQFcVRrV6mWKD9b0xyGawOS03eVXknm4zNeAGKKMGLucHswgDfJAOsBbrwC
pIKzymSCvlUya4cIEzUBVoM+I5VWzJ+ToteeFSMMax8mD/OEwj7kuwPm8M5Mslb3yqxgaVfN3nyM
RKh8acjJ4shuSM4DAHfJ1SW2lvhdEl/jz0ZpQ+Inob18KpAR6UFTjdpvaDL9y2Qs81fc0hMfXmOm
t3bYEuNal7MNDHYxbb4uRa1vl5ZK8h42+hwR75Tk15bVQVCVZWm+p5CSf9OJRX1orVKXwTxXVf8E
4Su578vFIISvWpqHjn+L7AC3rsWOKMTsR0xacOwD5i5IelyjzzzhpOOLrk0s1isF5C6t1frbAEdd
8aSqZf0OaiP2Y6eSoJxLt+uv4SM3/QFSv+L4Wl7q6EwG9Mq+OcbMn+6yWO0e3435wYxL+SmEPN4e
7Dpx6odxMScnEBNlULZxgwvdoue9hjETVWDyBlTtHqcgAhRmHGOhT7jg/D3rS8DWRloonT9yX+4V
u0ISbVc4xjGa59UIcJJUc72d/MkoXgySCRK/bkyFXN4YoshC28aaBN7mhFeI1YYa0niI+yq7zZ26
cfYQKNKvFd9j749kjCdB2dbD4ue9qXxxOo2P0Orj7ns7zxJACCd4ayeU2rkpKwOWaqtAnmcPV9rf
Swka3Mh7HOz8Xq8odP0Akl7tfhTSjlTiYXOd+AWnCOlbSHc1pHJAsPwCTgZ8psVebmCcVmqQLsp0
2ypD/IB2rMwC0o3NjzmcKMqMSwUt3uSqiyxle2w2OksJyec5hkA4g38Y3VWPBlaZ4NPKumx2RhUR
tJk6anhICb7QdvYUgcRn5gdqBx/FhupXNb1PtGzzyyzk8NtRG3ZEZSSKexenjeVF7YgKP4f7qeKK
cpTC59jUGn4LmBKAmMR/7YUhhTpPa6xo8HFqZrXPzpfpzKV5j7vdIspgN6fcmvWQpV+qWv9pCxwf
JPDB0IDhf9ci4ladWrSoOfM5VgIsKTEOIc4xBFK0VX1Lup7rhWI2bniZlyulyccrx+6n9xYpJIHM
k/ATcaPKtdLZy5U7RPbHYnEtCtMJAbntaHnWOBqHasj7A5A03Z+Ii2MTAc+/XSbHS7MOVnjdPJ0/
Gp2o32AvxdOMvUYFTbE1zzcLfOCwV8Ogc+mACdcu7k1CJPy6Nq174ZJ/lmth+sAGOzZ9iXProRtE
fEEL9baAg3eeAz3ns/XmbgvFNpD/dpS5G5h6TrC4mg4fmWvYjpPw/PcP5kdDbc6hitI3TZVS6ehK
Jb6KM637pEB0o7xRtId8xiix1M2jyfb48/k7faLugL8HK5XlGMC0/hxRX/W2RGG2E31vl3NFSxhM
ljU7BdDG7vwoJ+8kcmZO2KgfiZg/PmYvgKGdHKhPgEGs+FyAYgLojoHtQNXtoknn9GAcp6kA2qAP
NvUblxXdJEeex5bKiggLmqTsPD+6a8TR+ct6e37nBaGY8T8jrX/+6uaRkBmjPuep0RCTVzHxx1fO
LBfEhzbK3agmSiPO4sfzg74tw1EUW9UDWEhXhtOmDGcNUwiecnCDeWm1YNbtLEjUhxi+ZBhecmCt
r91mXmHRodlK2V7gId5cIDz0qu+gDAVhQ5jS5HbWFBhWb36qJOFLOeGwj3Fp5F/0YdEOsrL05/PX
euLtpHRKZptJvZqG6Oa9mUTItlunbmzok/3c5LgabSMZ/9WO+1ukov81ruwo1Ozd+NL2Q/vyj/vv
dfcPlvJf3/ukKrdBaOvIPwG7twkc2u6///xx9FKtwWJH/8eu7IF6fBhe2vnjS8cc+t//l//Pv/7N
/98//MfLn7/lca5f/uv//KyGsl//toif9ZpE9Efg/7+zi94V39/+6/8iF1nuPx14YTpSCUHrHa7J
/4CL1jb/X5wiXfyTpjGt+T8dNVhCtC7+AhVp4p8ChuHKIRWE8NHb/juooi0uzLDRjGB+XGt1nDuR
IB1/cwnk5LRIgf1qHJ4iD2adAVg9SlRg3nLW3o/JwvFoHB2AbkopXba5g4TLzCbRKQOlbg0Ot9Ko
f5PjNWWeqtThQ6pXY0iDbUBqhBW4ZZUeNJdNQB1aP52uZzdhRGOtBsQPZ/WtlRFB7GFJsT4p5Tg+
I+cGopjUVYpmpUUnEphuPQ2eUBv1Q98r8ZeSneHgOdBgU8oDDjWHERA3WaNVrWdXGrITGp9LFeue
7Fr5tShcsqQpMlCBI7+kmb2kaVptb1lgPHd9r1XDngQn68aCdhYeisZaV+ahXpab1mg1rHJzp5Fp
TwnK9BaL3dO+y5LEeHSrbLwlXyW2PTMyUv5ZpkDoOFKi/MEKb2mgH4cFmDt8BUoYc6Pc2FWoZ2iV
YuPTqHGRAISyBeyD3V5YbjeNWWZRMIPk1KEJUjULxfOmPpyHSJGGVJgBUbB1ecWG1GqI1eLgfiXC
XHxIc+LSCWGgRKbH9oPaqVDfiSETUFgn27niLy4vlOWPJ1tMVlSs6TuYbKzoQOBwO37btJxmMJGq
TlAMmQEmSMigaibnKo0poBAg5ezPT3gnxqPdYZsMCokLddjxeFOojjkxtIwHh3Q/9G3yNXTY0hZ9
1f3U9LQ9nB/veK1cr4+PiBYLPR2+bVrAx+MNdZchuDGdII+4tEyJphuzIsk3TML8wqUdz+V/DbXa
XGCGIIrcyoW7yu0EvlcnUEiN2pUwx34mhASYF9bkN8PQwHURQFMLwqUF+uj4ipIJ2+gSJTaoPt3Z
kQWHxyRa7AujsBfl7/n30ghBCIcBRCR3dRdyNeamV4t2z5wS1FZ+T29qdHdC4uAJtGgy5pvRIOX3
adBJJPmam+RIHEpbT35HJdlyuzClvBj6JcV4eOA5xXVmIYKq5Ds55bHGYWgyw6+pGSVoI/Qqowqe
iloPKWZRwaLEoEblVUZf8cVNBUBDCmzKeIXXV3w2J6Wfd0s/8AJlTJJt5JWmpXde2XZ0V5beGgwf
QutSfI01s1EmH0vwXJAIISOmOzKV23RvKBi9J0NhjuhHqmwUz/XaPSRdF5ofSg7x4HQmCklknhDE
UbDZGaP2VoSDMYWk6XCK1L1uZAK2/LAA7lL5ILSt+SYLFc6QUSbs/EoprTnal6R5VT7QjrF40BYA
++DNB87n3rBWfCEuY0Xj7ygo90Sq1qf7kUSrHPDEOM3hXTGqVPytZoStGU5qLZ5wj1GIByaeWj9a
ig/5rtG7Gta303XlrVqV4ZdCbylPuQs28S8Sz+PPJVXzD1YG73LxwFYn/fsF50z6XLhx2n4w5mYY
H9mJ1emVk2RVcr9kZU2JNy+LfPDDehJYhlP6bdre7MJ5AMhQj83dQg5O9hyR2ZN+bPQ1lsEnjjl5
AMqh6Lfwkob5BznWJT8FdYn7jh5jCIgff3u8Z0Sn8jJJ2SBYEtP6AZAmv5+UiK5cPNZEG7RK2tW/
Qqp7KUf6PnKGK0uZCWdahNYJC1YtvPcngG6u/ZTxxVXkOg1Ovq+AeZg7szWK/qmjKmh+GsnNlM95
Crx+10WOlIepyEe0Vo4yj+/yZqE1T6YcFd4v5khfDEKI2RI+qYBa+caziKP8Ku4nqj1Uia1R/65H
g630h1qTRfMzIkBkQlcSEe6IxprkCGhQxqh4oZFoemBjC/3Ul0KBtKtMWQRm3RzL29yA+ue57dDN
V5mtuPlN6zb2oYsnQxxqs4JdU8sBDmvPw3UO3QhFw+sVxbB3Pb879duScKl90y6DflW7JNmQcpzr
VGoyaM1DT/AN6jpOBUhIojDcJdlg8YlNM/GH9tSG/Y3Tm/TkgNYu7s5UlWTyROjMTw75LETzmLmz
g20M3yrnUkm1oE4iqLKY7fVC287k7Cw7N1BC4nnhz2k6hHfdQN4kyxlQZ+L+P+rOY0luZNuyv9LW
c5RBONSgJ0AgRGqmIDM5gZHMJLQGHOLreyHuvf2YkXwM4+AN2qxGVWR5QLk4Z++1a7ycZRzPJG/X
hhpdGaKZoq3qaHLex3ptXqZ9ope7Mmvcr6QxR/U2blsb5b+ur17pJrGtg1WAEvTsBWnoBT1lg+at
rSBWcmynvNYz6Ua34NZb8zGOJ12BuE5Ypq9lannTSdOumY8Ahm3aIoweheR6faLfWFzINagKwlCH
1CgWZL9tnSubjtyvgp+8WDxcfjlx6x4BKQ0RYcVS3kxKWhD1MrWJ7u4pYOfMQGKJWrGLBmnpUXPR
kCqhFwOZUXkebXMnIT9KsRew/TvscCGlwj8vaieGZVsYVEEAq3BuYakBEXSykWAK6UuZhSPe1nRg
B0ieQyhu2tZosmAg/KT+PBXk4B4oMNXJTlUi/WvPZ+JelWRd9FdNZqoa+msUHL7WW7N7E3M0l09/
/pUnS+8K1mATywqMPgXx16lDoCzDKE7alJgCDEG37qQWG2sg0cVYNOXM0nvit2WxYizUpKxXLPRs
wk8WK3aTNRODHW9UbE/EtyyEVDkUuNcG9+fZdJP72qghHTt6dBM6ihpQZiRML4vrM3WOk/3N+kM0
FbAm3gvk7x8kVkSDdkZvl8lGF7Nt7Vlqou+C+XDysGzb7pXThuKcbPhkR8DbwDaAMzM9LLq4eH3f
7wjSsIS3KMSIpW0kR6Nkds0nkiD//Dg/jsImcSW0saVade0nOyk5GQniMW3eVKMUQQRYaydd9RxU
8jej0JXlzrHnYE96qhNscAOpeZHMmzLu1U9tJ/TDSOnux5+vZd1l/rq3AfsCcI0zN7QTxFOnr6bR
6ePU5DnQria3A9NtBDnIVKOA97NCkMWxiRWR/Our/Z84hddv5UPfvr31HMP/Pzh7r1vd//7o7VfE
en5Pvv16Wl//xr+5wZb1D+ePVQjFyRfpjssrMb51PQRgR/sH0/gaFICWhxrN+p/+ww02/+ELA1+n
w6CEj7Zy4/8DDhb/QGXjP0EWRgKI/vWvEsaPDvn/elmYZNeTGrJJ7LAUSTF0vv+8WPXb2Y0roC7Q
s66Kz9V9f2U+R/faFnfVjvaMv2yzG/a101V7cHb1AWnEdrhpvrb39OHlz+yx0b3Cv5DBuJHBvHka
Nw9XtY86YKd6tYey/JD4pDN7E3oVr1i25Lhss9dfbvndv37u/yJQ665Kyr77P//7CET7eBUsG8er
gA76/ipGPm2bQJdimz8PAQmfh45tI20gT78DdD99trZpAI70UFyK+zNDv58T/30DOWgKqixocY8A
/l+qiF3izjD1m2Kr78hlekkNP392rovPCEKyy8wvDovj51hly5vyzIn7NyPjhmNcBDkcAE9nxoQE
1dwZENziWt2WTnY1TvaOHeFNLrUzV/lhKPSPaAiYuhA68Vae3F8C3NiCIKrf2rRJUWeQP8emPt1X
rfNXEzG382Sk9Zf8cjutUU0EqhEa38b9KB7y6enM83o/O64DwE6gzsVBHXAiL8z7ARzAvn3RttlW
VGncfEH+YunbvuTt+eJkStHcQD6ozK2pLGHzs6CHbD1YSBLqQ9YRZvQZZFdj2ezdqrm7rAull/tq
Gmybog37Tg4epWEEQrbhcKaWsd7id684jESLGR3r3ooEPi2vqFOl1OZcpNtEPs3FHa14Clxn/AZM
K6djkP/Dgkt5mkP4qck5ZxUsZMcYsH39iQIV8oAzt3+dT04ug3kQeAXqZRTFp4BJNFKpjm8k2eIm
ea21MjC0lNS18AJ5xxNaP4I3Na8R4UYpz7zD76vhxwfPyCuAh5ExgqwX/8ubpbaWHUmyqbbWNcL1
6/Cuv0juWBC/nLnCj98Knwq3kOq+CR3k9LMkKIvEOd1Ntob3tfHqK8NTfeLpNpXvBssuenR3rV+e
2zPrv7utFLiYCijS8Kq8v7gSI1VXupBgABocqhtz3+/D7XKR3rBLO5xDOx5t6KcPEVIUrXq6Ts5a
E353KxVECMQLGskWfN1OXCi31U17oJPnvWFG2cpABos/BYSu++QbBecIa8b6v/84PLlF7Nf0FcD4
fng7pL6gJ3qyjQ9AzrnY6TI8AIfa9Hu5V4Ls2r5HBs9psfIRvvl0+9O39E15Ne6cG+vGPriHaONu
1Ev7YJ7ZIB/v8x9+2ulyOpLvOS4ddwaXGdp/DuYGucnaDswcoWQSqnzlAdxUa694sKkmp2dehGNP
5cMPWLeY/zo1nPaX7LKasEmPyZYc7b2x5SS7dS4oL++dILtRnpXn5LK/DWkv1564C2/FVr9UDupm
vKoeq7v2QuxnbzjzzX+cVZACrNOWSVF0bVS+f1wIkDi0peRm9OBb42vVdNr7FFjpdMaF83GcFbnE
ZotY2ZUjcvINgGcIY93KmCGrYco3c64Pmcd8B4Huz5/4x6l49ZcBgmDl5TB0ShkeO9TOIwq7bRKJ
H1YxENLIt+IPy3KOdv5hLrEp8GDlW0Gq6K7NdTH7Zc5CVK+UTj0rAQf8nVtYge5elMma+XpuhT9l
ztImZyjqoat72jbwE70fCpw/CrRuIKnHy+7nm/5W+d4/mJftbXbhBs5tdlcGze3yxFmv/Kp+P+sw
+vDwVp4eeAGOLmjb2dO8Hx5eIjTKMVeCflsf2kN4EftE+7F90rf1TbGp/dc/P8PT8SzoGvyDIYud
DVPJyb5XA427zOt3UiYtKVM+wc2bP49w+uwYAU+7ATNkNYqDHHl/RfEQ6+UQz8l29ivfucv31f7P
A3y4BIj8sPE04Gm00ngZ3w8QAQ5s7FnJAqSvZBWuCWyiH+szL/vpKEd7Gcsl7zobXLr/70dRMqvN
sZXSq1aWaGs0TXyZOeix/+5abI4/oDmJWsBixLnmpMSRKsbIy5nlgd4o9XVqa+F9VOTV7i9HoUWh
smqpQLt4w0/7JW4+dhJwcxGQiKV5Y43wqqFmcebBf7hjjAKFAII2hCwBz+H9HauRv0xtXxbBhJgT
CUPH9+3rPe79M5P96TzEOk+3EXONg99Yp3j7fqB+dOFyok0MSlmhI9UbYhcEVsCkUMWZoUCwrI/g
15UFjQkY2XVjiOeej/WkLIdhOely5BmbkNr1jRHRFIlvra7sZyeh+F2TEkL71y78rib1zjMJEu02
tFUKxVP6dHzMF7hxWAIRTkP4VWnq5FHcSb91jWiGQThaP/u5Nm454mkHs8x7dRfJTvtuxJUdB+oc
qXepZdSIKO0If/LsxPUW+RHevpQuTOShJ2tnL69ERYj6oDuxB+N2IKhkluaj1cboxtLW0fZRsYz5
ZbMobk/9fkB9jSEU0VvWD13oWWmiLpd2Yag6VZo0Wjb0gZrpc9ogzka5ZrjTg2FFi+Z6sRYjvEuN
GF2YQ/o0tL8CCRo/JJOfyBenSL6kTXoHnGggsnAR7u0yJOMj6fX80JoueeFBoOInTrLNv5F8gC65
c3Leyoyu1L2F7+26CdW+C3KYS7htalsjEHzIOyjXUUZkfGLl4e0wFEnu8fRIb8gNqdWbHvkhKHW1
lq9GVBs2QrbRvsE0IctAjoLYZYp41idZp0jwF/ScxdaMNZkTTSurG2L5BLnznAO/hA2+Ee5jZPRe
WKkNBfC2r8dtMoEP4k/jTqXGahLltdgUgzcSneJVRbv8zqlJvPNjVGsNUd8GUNZeUMj3RNGU9QVR
V4w2LtGqix7UGupAbZXolN2x/toYc5Hoe23GR+5Fam7/1M2YUC6bbg9KcxsDvS8xj6NWdNNl9AsK
hDPgJ3K1mc2V8C5b+rAPYrsFQXyg3g1BYdeOdfMt1eeCLBvSp5OA3sTc+LNu1Culdp6u3a5yus3Y
uH3nDY4E1oORtbKDTqSusnHRkr3E2VIqXjqRxrxJKas/2A5wdXKFaHYF6Mod0LOqInKy4MZ+JkWj
JGFBL4r2KaolDUFdkMF8JekrYYgYwjrZ2xYpSQEC+ykP4pI30GuarN6aWqXv5qJEo7f2JwSNxjVc
jry6qOFrWowvtkaekyaK/FV3CvObDSIYEGCPh8fvzYozlc3csx9p1TzwTS/mvrWMFGs2f/pbYRUp
cBIEWD+GxLUrL0K9/ZN3a2moU6BN95bKBdBcZP1It0zv1A5kqBnbh74UdKJwvig4MtHW0ezjdZo3
s93RRBpGtXlxzWri9XZrF6klvTvnqdFNPq+mN4vIb2q6GHu9qSGTjQOzm6fOIcybWJfuZZ2H2AAk
6vUBo1DdLteQoOvbFKSng5y8zyc8DVMbH6aIozKZRIb6o0uLJArUJlceVKM3qTfFiYrJsbLNybOW
NMwR9saO4TcW4km/d9M83yXk9dU+8uRMJ2kcXUSQojF9yXRgadyXyX7Sx0S+1GYKIgKzsxoouDkQ
rkZGviuVfLhx7DW9CJuNeWVikydm2+z7p8HQ5b1D90LjPqJzRJSiTt0OpXR/2Sl1jq+H9eJNx7hP
Mw0z5E1ac9jfGAo2fz9Smml6iKdBiSziqCIzPjSx7iR+OifpTyJjbTXQM2TyG943Vq1Gd+W80aRW
tIE5mAi1qynCCoD4s6u9GTNVuoHl0NQburAXU69PD2apKZ/0TmKJgw2ngHOuFPMtUkrhHupMxO3e
cXsL83LUJf1Gsu0o4bTrOVECMO4FotRCp6zXLNqN3iV17OPvKiXC7m6Msa80ZexBt687j2DO0twM
OBw6TwmdsN1GVdssgVPVmBSpmEX6pk/bEHuQIvEUtzE5vYGI63Q42PgRdl20xnj0epLPvhG7ydd2
SVxEMUJZipvIzooH9Gs1lpWxmRffGdthJIyq6ZlMqyJpfUfWGrPSggnRT7E5fIuGQZDcXIjcuCTf
vdL3otEmdpmAM99GLLN8amnXDps0bayUTMcWBLJpNG0E3sBavrhd7Wo+jVp8XXZW11d5W+saBBkH
iHvq5MT3KpoMx+tRhkkWNBMZtTdDRF/QJ/1c4gp31ibNnLlJx6Xr4jkqB930jXFIfgKTjIkC0+hU
0uPUouwgSOGIMHm3TO3jQlueCEOnM1BKq90bNjsa3o2yVIpnzpNxl+OzWSMiBF8kCOvE8lJ2t68D
ZjnL5ywjW4yiI4QXC6ua7hGEytRaJgOsBIwO5sLHbKN31mdVib2qy2vhU31uKr8r3OrFslO4Oijw
J9zWYQRoXBlMvcZzotuXTCiSF6MueoiR5Ctq4KBZJVz5Eg3GVAGDcGYWAlzr5H6HjZX5hJMnz1Wf
MfHAkahew2GJSpa1otYu4slyID82qWrvaXLoKRTIXHyqKEg9Lq4E1rNwAHxN3XK4dB1CLjyCfIrI
o26pYLTRivFWOnUR+7U+Gq9LjUdjN3I4XXMXMC1ttIQ8em8qhuSxkWqTevDgDbFBzYqajDxg8a0w
S/tttt1wYuh4sNnORJPhubJlA2HH07zDe8m/HgeCSlz8iODs1XVb0uEJ0YjMHWdmL4ApvFpFp5Fz
UPHp7qdy4Rn7hiWVl97WkGDViLyMLRaH8itctaHx9KQgtYQ3Ln3u0fVKfH0New4xtSl+HbRfftMs
7Ky4kvpNAt/gZowqsvA+F9XkN7JZREAjTf1pSb1rPJumtu53FEEjX6hL/9IWBn1cRekKw+MAPXxG
rJRgrXKMRWzMVGsfUhZaLbDUVD6E0wDDPhS4EX1rYZ6j55x/E7Au+DjsLhF8DHkyv6bqhF2tw/Zh
oedzchDibSLxE7D6Vt12oE7zrZ0KbfGxXQ6HoU0H02diNb/kmUgGzAp9fN30xYyVpnWXe9ByxLja
o2a9loRQ/0jMUW99E4Nq6SMNCe+rfAp5v8PRfiQjYN6okeEk20TLTKT6HXT8/RK2MlpocFPrvWrc
ePgqkZI0n8pBtX8uVATioDOsQt/kY18MaBCkpnlVOBrdjhS/ygiq0RBXboO5wSP21ix8YpaTBd/N
lD8h+aiXHUQt8xnfBcdh/IJxvK1aC0bjYOXoPIxocVAHdvZ0l0vhkApCGsOPaO6WflMrIP435mTo
PxtMb7yL8FXLwCLepcXul8qrQTNT16vngvrrmJurK89w+8ucgS952WUC6C9tWjSItWtsxwjkVmDm
RvozdOrW2sZDSdpo0tfzFvFSeKfKkE3MrM3FZwtLm3aXkDiaRftwHtvmZ98kyvxEFduYU5KUC/Wi
BBD+A/5AX5l4+3o5bha2/eNO0S3MZg1hqNYLJ5zauonDph6vZUm8441BWmL2CdGC1e+7uNfHXWaN
0kCUE47PcUIxPugchcZBX7XlvGtax+g3aca35xOGqrJTGIkhg1iU2ZD7lZZd45yXqkqjQZtJDyzC
rCCMLYp/UMR13qZpYU3C5BRrO6UpMvGZtjTup8IW6ovg50aHUisX9Rpr2KJdULhPBO42N8oVP9M7
nWc/9CQVXiVhNmFkRglhXS2UlNiS52mBIMyWiSKsDVztDOG55oQO/mcrmb9LHXvhqtJavvZtJD6T
YW7Uu4wjjvSw6DbKdZoy0+7dfgxbn6nbJOq60ljnp43t9PDUs0QZkh0ilSi5qutZG7FvMIFkgDWW
9IG1VaFslS95tNORgCIFkdIY9wqqDCb3sraLoB1Ma9maUyLHC8utmMu12bEQ/3VYmrEsoU1gvg/d
fNUkuI+9MyzJcxmV87MCXcDdhWOJY2cqFfWHO6dEYhepOq4yTSkiv8vNVnaeGcNT3SHGUxMyOlQt
3g7FgrO369HpfqLeJe0bfVW5BFJXmEXUvhWKZ+OHzzd2mWvinhhf7LeyCws8Ym4hujedvM1p17bs
cy7KUA/zixRbCLalksX5VmRAJncNeizzwSbWUv0iSUkRG5zqZjZ6dZZl5sFhc2i9JDgZ2WONBuLR
kH1of92pA7NvPxhd+81tRuK0KQO4mZdhgra2ObLe6G412SBV4D0egzxVMzxfQz5l8EZLHJvpoivs
JIsMRUupWDAi8LTivdQsre24kVMWcsyrS5QVKQ60gHnESV6GIcwLv+yrebhvosLMr0DfVg7tjCbV
fKtQKrGxcNQ9wANc7qU7OHfT0BnVjpDy9odZIAK6MCWVj08VLtYvTTS4yo7ZwB293m3JAZk7zH3X
gwp8JGjI42HFM/tofNHHWUT7TOrVGJTFQJhxJEJNu++zpPxaVHqi7XQndH+ubND8Qiycj246lUe1
sXmc6oUNrwrnc9tG2q0kE3s5EGFWsatWHfR7LKgmHGgU1+TzoVk2S3Rj5eBU7CCIMvFTOxOvhpEp
6IPqEKeoNyxjPV5Wy8qJ6ROIMV6sSpZZ2PdtD/quRbJlKB0vW1/FURRoK87itsoTLbrs0ni1HCcU
W31BBBJu4ZBCNlscNdRAvAA4GsILbKGO+FwJlaUxr0P5XYSE3cvEcD6HkBAMouwt+aR2pi0flLQq
C1+fR+WtDjkxbxe36X7oCv4vLy7n5QIdk5Lh1R2WByzadeOLNI7eiBAb243A9Wm8Fh2y8s/4a4pn
FOJxAu04qa/dZIFTZ1YZ1fusHTmpCMoHr87cE+FXqGXyU++WRkEgSpDZs16pxrAxncguL/GbKC8K
eyn3gEUdZ6CJhkpyFkkG67IcpogvWhuyJ1H27mqz1cf2jspP/JSTAlhdaJmdZwe0UXDHC1U6X5py
ab7IOuzlliNqE3q9qYLCcBwsn540yfbh8CzI40RwycbTsuom2q8zVHHbS2uNSm/rUfMhPXCKmCd9
ugLXhFU6TnOTJjarC9fWZdJmk19pT3HBjOAjHMnIkIhY6+PM7Hp8XZNVPkxdXyZ3qtuW+kW6LH13
Bfp2ilrPsOAXgsUU1XcCvGyqKX0tLRKzODJsoqLGftbr9lJuK92KPxWcF9Dt29VsbEWypIT0sA6m
vgTmpAQN0u2Gko+cWVeqRujXWRnPGpZqDqs/2J9l7n5uHCfyW1kjBMOKWd4hNXSkXyNc5SS3WIPI
vGFuyx9dG1l3lqUXOAv7yWnYfOjaT+ouc+M1mAbaHVbvGKs+jX/S9waoiYHBMtszExgliILeMOnu
N8YUX1eIPmsoIGGj7Hu2nLGXW+xXPDSfksAuO8R0Z3HyvMM72C5X+RCroDykAmLgxcYS/DjHhpLu
JZpn1Zv5VE1vnk21u7BxmY7efLS75/ps9T67dYl+72iJn472ePtolV9b1F+xN6JGbo9m+ikbjM9j
nC4vVq7rz6PMm+jg2CnGAPNox1ei1ZqfRjE2/fpo2Z+nUvAFrEZ+aS6Y+vOjwV9kaeT63HTc5OER
ApBTr1APEacow5v6xvlRYbifvGilB+jJYMApQLU1B0Oj9+l+XoED4YoeCJc4vLfSMAwvRazAJghX
TMFyJBYI9J3tJjMynLicZTCXtZzdL8BrItXvsj6+S44EBFOWy0UcuRCwoKnzgDhkcFyuudfCK44w
hWnlKiRHxII44hZUq+u+RmVnPiCDXR7CI5hh0ian83V3BTY4QBq/1SvFwcAo3W7iI9xBFkl30Jpc
gHzQ+IgCbSVB1LaivhhHPESnm6AiajnB15BHhEQyy97atgY3CDFc3o3edERO6A7eFsMuUXYr6Qql
6FY+xbiSKtooLm6nI76i7dXsmfx3DCbdEXDRdnHXIS+He1EfERjTSsNoj2CMamVklEdcRjlG1nU2
rCQN+0jVsEvLAjS6sjbkkbvRpYPSed2Rx+FabXs3Hikd0wrs6FZ0RxIVnKVIm4ToQVQ9dA/rSPpA
dAr1I3XoZBzCFlZWYMZ9yfk+pkDAcSiiMtPVWj35nKPc8YLPZ5lxnWLL9rtS2Am4vUJcmUOHBDZT
8xoXejvXuP6tBMBIW7ox54gmSp2dzq4BV7flxggx4vGrVmD59puyivZiqazY71od61po2V9RptqA
9VIBS4N9T/PTjhQmvbRcSswWekjRQe/76A2aePfDbZu2DoohTn5aRjVTpdbG4qknN+SlidXiFujK
VG+V0exvJ72U8bo+dW9laygvksAnzDM4g5AbR5b5qaLm/2TWfcnBUSvswWvxztWs1MrA9GABoPdE
PsYzgvq5eu6puKqbBF/MRZKFTeLLPGSvpoeh86MZhaSaiiX90moaVDVuUrsXudGZJJezLSg83PCz
CFiw2X0sxuA+U6mjckvMc/7VAp+3nl1LlmLNah3XFxAhND+P2upHB5h+9tl7acwUU7j6j0xKXZ5t
WY3Gs5xl7dmTLL/nY+UeoDjL1LewyaNyz6c8DJa5LD/NCawgvu6KrTJwJdgSMhrZQ6uDMcT+qDGv
XriVLB50m/oFvh8W/EaN7cc0EuPjMOgwINsoNYOBvaW2mRa00hyOC2LfwyqXrzEc243S2CObvyr6
FifkF61MovRBgxwa5EYDjr5duV1GGQ9eAk9k9KLKDQH8htb4xWZLF3LETdPbwnHcl54KxE9wk91e
1xUC5qksE1W+YuT89WwZ6PE2siyIHgbmrtuKE9kjMOD8ljpbeNWbc0nCVJzLr7qgZrS1WSUvlmiy
X0GGIKJElGRUlyKtmWQWHCqPrdOrlxHk8WsF80Lvg+5eXhUcYhne86Z7jpZpeKmG0aE4pqTzNzeb
5pjDpE03BFdAesVxPkdORYUZj7+Rj2gUCGT6ptHZ5qO1jekn+XqAg8t0mJ4mma1eMlpbg68uqvtd
9JIPj++urX3i51fTat1VXwUBAsj/x9CQHlWKWKMXMdoPxsAhllWtHq4LJYYyIXI2E54qbStnQ+0I
2E991RzyiVBKL5Rt8bra6D+vLj7kAHIuHhMVGoTeU8/YaGIquo1N0tvM5iuFUD6FXRFvStGrtEOy
JLzp57Yj2x2gFeS8vHS/unFc2lSHVqowCunm3rDj+nvE/gkATZuuZQrwYm/gH6Yne3bbZ3OcSr5M
Eb9Rp4QIFNJmrUC6ifYqVZfyR0H/tvTMqggnqLWacUg1mTaB25TJExHlg+qrlW7fiyjlHJwsK1vF
6NGwgYogU31r2oqsvNYabSTxzmjUQd2AE6Akxh7BH2ohXudI7xffrt3idaHcwbc62ovuZ+RSs5o7
cYlVoY2xIyJH6X4QljHp/D5ZXdu5CUBLp4yvbJZsIb5h0TUA4U2YoM9RMm5OkAoXWGeSsZYrFgzo
YLF0eTc2Grsi+CMaX39buJ/syi2eFrVuBOguLfwO+6hHD89GeKCtZbuc0gDV3s5Gab4IQCkUYDpt
sJCVaKPpjfRZO33yxhjdWjUp5L86HNKatUcWR14zrN+sIajlBZo2wKEecSUWEGPGRPUq6ghcc0jG
xibnJvZeAlJr9t2sg+Jj4NWxNpM1d5AaZB0nECLUcPXPhGC2HMFx5JrZ39LPSElOUAmIFFAGwFuj
1E3u4Zqo8r7lGdHdMrWiyYPaxseRQTUwD0tzK7T0ohNPlpbuAOJu6esHFba4yHV9xeyCQbukIHej
6SWsphuDsh996A20B/iAB0ltsyWktXCuFyU70zf9XS8Yqj+iOsIgQYKfqA2J1qHgodBxjnWzwdSj
1jd5GS1/PQqeS3qymqHDlsI28f6uNGTCau7Qk9VcNeEzqhH7RmAo2f65e34qaCB3wQDQwc3H6Ukh
ZW1H/yJGSTucCtpipoEJmudRHVt5TTHCPjhsMAOH0Na/1PMcxyNBbQU5qwIS8fvx7J4yDfusNKiN
lhoB7E8Pcee5IJTfXhXCSv4m2hd01e9HGWjsIvURKYZuFe2YrtR7Aeh6LyjK7GuEr2fUAesb+msb
nYY9EYBwDeimg1U+hanO9ZKbdoaRsljntUmIG3W0Ks4HNDN0S7nFoXMO1n+qE2BI8h25OodpCLfK
ySWmCcTPgQbepqqScE8SPYVsOMobQyUC4s/vyMeheA8R2OIYhxwtrBPtg9ItswU6xdwouluCeIES
3kaUtiaZn3twp5+WoxLRt2pScHfqBNmfDMXkZZElKwRerZjaW9wSrNg2GoekP1/S78YRyOx5HfkA
PiRx5jMQGjdMBCZqw9iTtUCm0mSfS4r6+FoQ+uMC82D2Rjh0im6v544GOIIiTE+zcc+0brN5U/Ri
m8UAAoe8pC1iDJN6ZkL9eHEkUdLKwYigYQQ4xXynuaOF40yNqrSqekuNRjs0Zh1v//YWopVDNm6j
x0AyeposDR7aqu0lw1zntPLCTAQKyLH92/niqFxbp0AD4AswlBMNkTllsU5IjNhIxDmc5/HM5aC4
zmiITucLRkFmaMG14A1H6GO8ny+SnqPTAFlyY7XLRGck1LZYAEqP4jQYPTVp7v763q0B4xg0hIUH
7FTZa46NOVLtNMAzasO2VVx5D0ZqevvzKB9fP1wmq+yPbIZ1hV3fk1/m9qVC9U2F06B0a+m3Cevw
bjCb7pHEYuVuyWg1gchic/jnUT/OFhjbNKYKEEEo5ZyTe+kOiwusNzaYC7XFcyOqs6HoE6+U0BWO
Q/1P+JP+P6aE8Fj/e6vS9bf829y9tyohpvqPVwkd4T/6avLANca5iAfzH6uS6/6DA5F0rtWWT3zH
6gv4t1PJ/mfV8rO6EKyBZIw/8v+cSirOJ3CgLtESGOpgh/8dOuT9u4JHybIMjCyrEha3Ev/L929o
JhaKlrLudoIT994xk2gFcSZ+HobpGTHi74biDsByhpqyxmm8HyqifVJNc9btxqhVN5gitMDtY5hZ
UxmfWVzWndl/7Qb+dVU6GtF1j6EhgzpZxOIsx6uZRd1OFQv4KAAAOwddA+okYhU4wOv3yjI0V7ls
6+ec4uXTLy/A3b8Gemecei/q+/f42NDg+mMYZIf6/lKXoqORP6rdzm6U6QHCIWEOs5ZyADbCJzMp
Kc/RyPhR6nN2meZtuG9Uqq+6vlSbM79k3c19uBNof3nvXDhTp/uwRg71oOg8XzZqVNX6pe4/OVaM
MjC2CjpkJPd6tNXjyzjU2htyzovrMozje+ABw0B5MpabGtnXIw2fkvSsvoY9N1bYYzN7Lyl0/BUT
/3jjkKsCw0asrHEgOblx9N7w709Lv3PnNvTR/VRg6Rz2BhZSigs4zPPjn2/Qb17KNeKWXQLBLuwR
Tl7KJNPdqY8YkEkz3Ja6EwURbtvLUOm1M8/iaIU5eRZ8YWiL8QDh9D39AGa31BEOtbwVagi4Gj92
eqhUVfab3qiKZxKW6VinDkhOlmLs41O7OA/UxhP+7GKUt5nuAC0s3KJv/Yxj6ZelpGGtaKFGq5qq
i/A0o6e+k2b9lj3PYgTqPA1lkGJAp3OZZovuScNuz7HhP95D1hmU9MwhXBwWnfdve5knMppRR+2y
LsGdosC9FKmS+OFCp//Pj+v9grq+Hwxl4QsX654OTcr7oVA1oTvIKt4PSlc3g5goDWplAnajc+zb
2EKpNpTyXNbRegHvHxyviIC7x0xCWsep+wO5ZbJChfrdyA87RNAXfaENyfbP1/ZhlBWrp66zMOdw
GCon11a2ycKbLtsduNjxoptMl6JQde6g9LtRSLjG/K1DuUE5/P4O1mUnhql0ml2Z1PqjG9JTDymt
9mce1ClugFQo5IMkBnECpERNGub7cVqqwUi+1GaHVjFMD0arZK/QQvGNhqrVP1K7KSNvAsQwb0bu
eusb8HHxFVXQKqC6CCe7TodIxFTVzCEKmm5q6nO/8cOLu66huFtXvzALqXny4rqzbJj/tHI3KE0d
wL0sD/XYie+oVcz9skjbW1BObQzQHptCUpjjttp74EAj7apBuyg0giUW+AiXPZlpZ87p68zz60vH
8RLv8MogYtNtYp9/fwPRXLUV6S/lbsLm40kRKp5RtR5hUXAtaKqfWTJPcQhEclCdYTvCzlHX8dh9
2DX2KB6Bre7GChkvBSHsN8OTkMXnNpu3DhhMRG1a7EGL2baLdjm15qc/fwCnj+P4C9ZiyMpeYi4+
eRwWgme1aaxyJ6mPBx3BC7sMMTR9b5TZfx7qNzeXFYavDH0/PhX3ZIPQ5U1S46sqdmidfEvQHeCQ
U/uJbC/1pjnnKDhdhFczDH4mh9tK3gFHgfePslpjdRFJ5zvsWQi8hTJRiRw0GESVUzR3vTM7e7UD
9YeQmKP9ny/1d4NztOKJUl7Cz3wyuONMHKycOt8ZgqSheByYUhzwYRdEs1qBoxmdP4HPK+jJDv+X
szPbrVNZu/YVIQFFezqZrbvYsZ3uBCV2Fn1TNEXB1X8P2f9BPB1lKr/WXluRIi0mUFTzvmM8Q1wa
VefzNXfO0d6jXMrgsvkBb+88IcVUmTT7DuC73FvLS4u9Cgz1oU2QVAIcmj9R6u4ujKN3F+Ws6obk
e7HMElD3LprOQuMpxQJrd7LUEf2FuV8YVzdI539SVQbSkmh33v3jY+ai/q9SEMc8TrJnn2tcDqFV
pKZ90EMe3HRdkB07F9jO7Po0ayt863lZFy9TbVQX7MXvPpv1aM44ZiLz2eSdgylo9oa0KQKU7UYd
3g5NtkfBViOmkJfsZOdrxy+sAjvJ1bDOTsY6myKWDPmwq1LBtrZNd6wi1q4atLzwbf76z7yZ+Va4
GhFcfJg+G9dz7EAfwD6h5iwORh/L/RTkhLLV+C/8pCnBSru9eQUuXB9n1OwnH5rQNTmgawsHb0tl
DuUdwc7jpfDVdzOGixbB40BB9Y20lnMI3ei6TRMmHjiC0Yo3/WQn29L41XdJoCXJS8HA7x71ugVm
3mcfAKYFSM3bD2chkISuZWofVFKMaIdn71iqfvzXNcYjeHu1GzOAbM86r4KAKlKehLF/QGNebfow
8w9mliWHbrSdI82wbv/3j+TdXZGsJTj+MRNyGKbU8/au2PtIDIJOecByUxw9i6hoKreXbNvvZjyu
gnePLRsVP4dT8tur5KpORvoc5WFYGv3aoDK4kX3VQPCnPX7l9QmG3MQ2wWcgQ9z+/Q7PT54B12bW
4egHqZDqkv322uyu1TR5ujy4PYgwGoC+nSN3TNihNmI6FVWySk9RwEWUj7Hp+DRYL5S23o3U9Sf8
mgGZvLHLnQ2dwekXZh+rPBRsSh7oTYkIOVMVdQEIsWmc7AvAjHfTLdejjMbdeq7HgFpf+m9Frqz1
kH8FTXmoEE7uY5sUHGml3iOi9XJf5siHMJdccja+m/R+XRQeD3Qh6njnjnDH75ZZGEN5mANK7qZo
lbuVK9k/Eo1xqVh4Rt4mM+3samdbc/yo/AwE/AcZh5Dp9dJbr6PVFdFgtO2nxvMr62pSVfCVuC9f
R5M3tvmpEGlx/Pvoev9qV8gCgAc4UfSjzk/zKq1sg83DBPJtxkeEQIGgArFRVp/ujOISQf3917p+
Rkx6aNnhOp7HEyoyKecJX9ohzkZ/X/uFfxgrK7jwxbyf7tG88MFaa5ONgol59snUdl4YuWOowwCy
TUUpFbW9087qhw7Yl2/y1i+oRKBtP5ZkDKLThtT/uSU0E699NiUtKekLaaqViaf2wt7p/RPgPLu2
QzjOMJGcD+0Op01KvkZ1sAnmwDO2BHu8eMaFc8i7D4hTI70Wtr9gSNglnS2rjgzG0my5CmkpK16B
/jGq2XkLDUxGQ+d9sozRunDNd3fmM9sDJrJx9nO6OOe1aEnAPZy3Ebqd3X3JYhcInm9eOgX+8Sor
j5sLrFXL9e9/mxqK3uQMY8/jISbT4+T6cbz3ase7sAF6//wwaXHUREpAehue7bdXYRZITTRX48Ez
MA2BT5Mc6OY1CYPpnu3F8GGRRfWvQ4O5Hdczcx5/wGO//qjfbi1mbWmNhsLRYFHAqcp6JmKD0Iy/
f/B/eICcnnHwg1/gIO2fLZillxkof1d4pOkh3ndNv93HVu5//Ptl3s2mbB2BxtBfZMHElX52HJpU
MqRdo2r2AYGxpSU8RjJ0x23VJPJftwA+pi96i9wLbGzO3W+fW6Bxe9ixLw9z7/b7MnW9HVELL3+/
n/ePjYuEWGkZFJD9zuu/qlvKIKk9ecAsEeyCOY1v8HSrC7unP12F6YF9Px1GNhTrbP3bEJgIJkkJ
5pCHKszDYxpQ76WDKS6cZt6/G8gR7np+w5OOVONsoKW5q+TUUwco4zG4prBOqE3uq7tRdfLCMHh/
Q2AxOCHSigCLQaTK2xuyDDFjZKubQ2Z183XZFfoJPIF5+vvLebeIrd0Lzmac8kE6w6J8e5U0diW1
NF8dykRXR4ozxksxVvEVzMvpYxbU84XpYR1Rb44TPp8Fc+uvBqPFqeLt9fwk9kd7TFk0TVXhn+rg
2DQx6iyvsforQwfhVeVjv5rSarywNXr/7t5c+t3RzJ5dBBbldMBone7mMu62w+xYO6RD5fZfnyr6
J9AIpGVSOX83GD23qHECrzOF7zU3Nmjjb0k56p/4dZzjREPwUo/7/ayLzuJXTCSCNTqX62D6bfQb
U2OTETsMlFAWD1GhlQcbnxPdjoSy4Rq/f7UmUV06F/2ait68TYo1tIhDrgjbgiiUt5eVhA/PM7iD
o8gkcU09bN4vZVGra8IHww5TapF+Wcgzw9rsMa8d9SAKvacZo59QmOMy1WGyfHShqI/QW4kUJeox
QAwrKqOq7mG7z8HeKZuuj/JGud+RwqNd/furelcbZdQzItfuHqoiqiNnI7IB95u7OpfHgYiaR2du
k3QnysJVTLiVfQX/KsEGEab0AKbC6PN9Oij9yc1VbGxxOk5IJUb+u1fDko8ZbuhcjhdGk3X2duEj
UrMhoncFerPh9M+mAijM/HKCMjEppS2xVHOaORs7L+enGOXJT0pFCRCEnB0Dkj0bg6YdtkQroZad
N1K32N4GK5+wQAWNYZE1ZccPo+nPnxH99k7UIVn+f63o/2U/3P9vCPzedBPBH742D7oaczHVA6iQ
ZyMyi53atGsowWDSMPeHRRdUO8cuhleJ0GXYGCCTiiiLGxzLuaHtLzJL9E+HOMsfVT0g7vRJkXB2
tTmhpIjrnKQkR+aJiYbUYX7oazXfVaaLwLiaSTDamWVK1GbsOUYYJZNbFpGLMey6FexoMW45mQV2
2cLuOwZFcyo0gXbFaGHqAXDnf8rHHOlq4n42495HAdiXal/h5ttn6HOrTeCUlDzcbEJv0RWmUe5C
5YinApskVIpmyaoISgn25Ay3h0WEs0dpvRnx623IhJqcG6wOroWzkP1zNLd2du/05vhxdMREiOIq
9uxrOZ1CRX0qWsKuz6+1csfqQSa1qXfku04widgZ3zcc6UdETm5y71hVVu3Q243iGsHlcshwj2E6
Um31ZZop9G86NYeADpTq9L7Jm/SutMIi3HDbotrHJCsdVI+jnbBRaNj4eaYMmHJtOiVeMISg+c1a
KwUDIaw5PZb9nLa3HbVvhCdhWGRsTWTwfWw7DIWVXw64wxUlqXSHRc8mKLUbAieanKT8OuL3uZbB
REGO3Bu5HMHddx8WGLyYZydXJPvQXpwnAtOQ1IpAF58EYv7vREGJn2LWVIZJGlanOUbwflhKocdd
R8d02uCjbZ9LVeUeKmB4Kjs7G4J8G/sksO6Fl3pfjBiL13++IrUxjuxsGc2DnyW4c4dmkt/NNlxM
uRGjEbx4uUX/WbeW2I8+NqEDlpnSvPFmFQBRq8DPRzMljGF1E5GS5xNwafHRZ2FwxIXbdK/xvMg5
kmIwAEvjMyF9bPJKgYVzGD7AErHUnlgOG0C7mFE65/gcNr2F+f5oLmkV36hhKkHoZa1J7tcw5tj4
6I4Hm8Ea535TmmbmbpCjikczd7M1LkRYD7iULLD4ACII7JDZ/IUmNgCRJASR6Yyx+ThbZbrsMkgG
BuO/Uo8JvNV041WFjjfxOAxEqBIh2UU2uAoebsY+KlJBWDvwU5LuNYlD41tLDO8rImfcDHH8zNER
aL8OEAdTldx5jiK3DTjC8jAGNcNLujkAY8dsvJu6w/YERbCYtnbVjOIYl658troJYbMY3R66y5x5
H7EDhyh6Qys+oKPRy94w4f5s8jTgZM12ZPY3gkbqY4dPFS+GNbc3i8hBJUxNms87dpPw5nQdB+V2
yghyxdhf6hO5PJioBzOZ22geZzjxtg23BQ9PWmLHE/kTIy2/LxKjQc/LDhtsu2qoRBHQKr4XeHPq
LV4FXGSkHlvfdDP54aZrrPl+YKK2ork3cy+y/CljaoJkcd3EgZr3SQZ0fusUTKsbbQVpgwkusSdA
GhI4eoil7Dm17UFszdYyvvSx3b70i92QG2R2zslJ8DlGk9s41TZuKpf5ikWU0lTnxAc/iH2MV+a6
CkrPnj8QL5xnBwyvPsEOpl8cpayL+rH0FoxG0s4chokaEqwBYRZ6GGU6r9sRqjp7uxyhZP3okV0S
bAofOzeyqFEagBg667nxM1ZkA9E4nAynCndl7dpqH6qiJucLnUy/7X3KhzxdvRA0SiJLt9WJVrcM
X9vH42RO7YZCcOxe8b3O07WmUf7ZbozhBaii44Mwcf0fPkFYE9gVb3kszUrioM1V99kBfzBtStlT
a7W01vD9PaIDzZjfwCeR5N0eHq1hRKWL2bzANVTRcXe7l4y78DfmkpdrQENFmW/EY1builAiepZZ
3suNFmp5mjOSASBBZB44n9SUy7YXVVdFeYp4edvxnYwbxCrmlxJvuLjLLA3735hBJwBmwpezY/G3
MXyMPT80ttIWmg4hU/dtqio7gmOQ3Q0EuKIeD1oSJ0lIbQwaeMK7ngIg9fiCUcRHdgCF41Zn1tjU
myQf7H26pHBXTfDz4ohnKo4/NLqo6p2Nl5msi5iJOBLtRAner3rJJzQI+ypsTeujB0noZSlDMQAQ
sAfyOtjBFPsJn/q8mWrL758xKYn5SVSemncBLvOBdaAP/qtEmHxiZhfYCSC6ojjKtPrYU4Rh/zb0
cUq3F6/FNidaSUTUtqwbp0fiGE1VmhRRp5laCFAIWHCLRDPH+XMWkOohyS/eiiQsTn3BqrYjuXLl
c1tL35EwgDFwBbBUzq7QdK6j0Eub176kuLTrW8O2rh3MLn6kdQysQy6p8wNQDRQWq2CquzcBjX2m
L1L7+7AsDSvSRVOJ6wbFTH5EXliP+5ZlXm1H1QsM8sFIrm6QGKNzQxhYtRxtWnP2hZOUbb892vza
pVGaFBZFUBrY5x3TcfaH2owX5zQzfm6Z3iqftl6XYuuWDoGZ+G3QRtDxGkK+G1Jz2Xo048mup+mJ
Xrzwt44mzAfkrc++LUN+QRbkEAS3c4v9c4vRBB5FIUr/R2cEXr2v8lB/qOe2xQSchyxjf98Yrxu0
3/b2/7udtekDhhvx7LngPtQ5AV6ycU6DG48H1+v0lTFM4kIF4myb+OsqNGPZgKO+8ylvvj1BuHXo
po5svZNZskdwpqmJfFWkpyCcLrU//3ApTmUurWzO0x5Sg7eXUoaefJ0l3glLJtkYJB+sdNIgYI/v
sK3/+9P748UoSoXUKdFcnMuLlFQWHKjKO3GGtqN8nIA4zERyxy6hp/8fl+KukOF4No3A9af8dvab
Tdq6czMAhyWPiw2XJvfOzQlaxtx7oc52Vi1Y35aLQZ3mlA8cjmHx9lKtFESKSt85jSS9Py8xmcRW
ZhvzJjGSdG9Aibtwb2flgv9dUKAeBP7H/4Kzd8Y6WPgGVZeTLucv7J52Q9E/G/R0+yH/b9KczPBF
5xdG/p8vumZq0vFDSnV23Jo6EC/o89xTbAYpFL1e7dJBhLs8nbzdiIM532SmOR3H2PlHcdOv+2WQ
UhdxKZVZvyDwv73LcLF6bHqte5oKxok39GRruv6ljIb3g3OtYXqrXnVlNwbrTPbbVZSCi4bQdDnV
2La3jS9JgKcmE6UsIBe+g/eziGAmdFbtLCo7XuLbSyVOWxdTZmjUjZyanNzp9jh5Pv/rF0CLn/4a
Emvsufz/24vMS1a2du8Mp6Foa4ImQ5taZht+6AchL2gizxskvCFBSAmaPzoRa6X5bETGplO0cxuM
J5UP6VWcNNZVXUrnGymexpXuDX3vzwksTF81uyBMwmPphONTWBXjadCQY2j+uf/8kfBssR1QIbBt
6rhnBePERh1lzXF3qrzCiCphWF/ILBpvW5egq3INLgZZU16XRXDJn/J+INGTotpP4CE/QJy3kMlY
SgRASwxmLA+bhSyqK3ZJzTbA0Hf4+zt+P5AQ73KRX/1F9Kjr1PTbmG3rBhxKMDonU9ts/FEqbNln
X5pLf1kb3q56DhVql6mUPjytoLOKVh8OcUHKunsKSzQySdJmkecZA/b5Qe8pdtknyvYBuVq+/eIR
u7wL46HbOMvYXJnhWEST1SUHTu6YkDVpx6k7Zc+aSPHIm+d074o+Pix4Wjc1sVyEvrrGzjINxHd/
f1jrIPztLlaB+yowYr6kJetS0Hn7sEiLJ3JJK3mwF6+JYHNYj7If2FTTez44zlKuntVpuvv7Vc9e
EdVqNCl0uWlzOwGd/rNxaKpJccpDql71frYVoAUiTtCX7Fd/uMov/T5TCp1QPDdv7813U60L2++P
Zj1ZCJI56hyRbNj1hWd4dh0+dKYtVjvaIux+GN9vr0OqapgMInVOqTnIn601MgjKNPz592d2Xn78
dRlEhUTlEtlECfVsAzTJskdS6IpTilg/O7jAUPto6YQ9kJqu0u8qG41vM4ANDMKiKT8IjjdW5Cwz
77D2FTnT4PZSCqwszP/RIYovLcF/eA4YFNd+IcVszrVnY0knQQ4hCfuxg49w24pSRPXs1Me/P4c/
XSWgN0nNBzExkqa3T7utqE8G68JXpH0C1zwWW7caLykN31/FxeZmsrLTU1lVKW+vkus26BALi1On
gm+oB+jw1jWQk38eOmz6AEeiHqZyi/7k7WWWLrSUtyTi1OS9+WQPRvwY5vGluepPN0PfmH9IF0dk
cvbIHKPUlDw5xyALUCfYdvN+obKw/fuLeT/Fu+yXESva5opiPveCda0KMlUp+wR40L3LrVjfuzOu
TrRK4wWtzPpYfpu1+BTQc7FZXlN6eH7e2b6LTLlqmsPYQpgzpcG2Cxp/72ihj46TDndFCxOQqlEr
wSuBZP73+8SewjBHPc/W63zDjjyHyNaG4042hPKmhiWzDVxzvvIQm13YRf/hkbJJCdZzIqWOd7to
s+gdbC4O97lQRBNWF29U6lDkLBpr9/e394cxwj424Grrv/Qs345EX0JYWtrEPqFCz4+W6pKoJUzu
358dwGr80nxYq9bqbOIvY+mIWDvilNRgqLi5ONLKVFs7a6Z//7S4FL54dhyoC87bvLYxBv7IHu00
2zVFSz8AVNDE+sKu9Q9viOULtSy1SRpb5xHOTpW0XViXDHocDnfUoJYN1PnxI9P4pVbh2VK9Dnou
xTfMsZTp9fxIVaehzmD/2KfRm/KHjDJxsZlNdxIn7VXJERqEfs4aZZgXBuEfr4sfHE0n742rvx0Z
ZrkUtIM6+1S36deOmvjGUPkh1IA3nBlMowqe/j4U//hMBUy1dUrkWHV2Qe06Iwkuuc06EvYHCpL0
phCz79qp+PcrMRrXA9Q67t/h/NUEPTwvM3Gy09F6kKTDwRryxw/UAv9RlRVywie+jOYhaiEiuX51
7n7blfpTHCBIYXG0p0QjKl762z5cjAsT47t3tV4FkS/fFtdBePX2XQWdIYe5ZNCnta2BngJWuh+A
H+xcpyZYs6TF4XIET8uvf39l5zaENXvNQrTpryd+zsHnOT+WDZQdXFBzGpTy1aZAM/4UuLV6Npy2
G3fQ0YC/jMrKj4PpgqiqzEYM10GqEsqVdYdx4O8/aB0jb1YIqg6YJDHLcNZYw4fePoiGSQ7Q91if
lAQC00BCeZq0MC8IBdbHeX4V9Co4QRGI0LlcX8dvL9XQsevB2mpOpQjjnVGRBDHrJt5bSf5cQka/
MNn84aZYBvx1GV99p+eSu2DWanGdpTpBicUf2YpxX8rY+tfvHWUmezjECA5nf3GWffL312D9T8Z1
9ox+wR2wq5oUIs+PwYFXWXk8xulRDq74tPIvCQswzfHnqAr5kxL60qBa8jA00h/pIeA7oeqjijbA
fZ9MxpeJnc3zhBf0P1d7VhWZoFHJjMomHe9YqnzC7QQA9raunZVm6FjFNnQV3Z+WkAMwoospbvu5
mWsyeev+Y6hoT0WSeGryIWITEpS5MvhF4y1F1LbQqTdFOtsJAMYU2v+kbbBqDea1erVkV8QweE0T
77pFrjHWhp6/a7+nmJ7B7CFrtB5jGXVTCdKOrl39vR3aOb724yUWu9ByFIEIVYrgITRi69XN/bHY
9WPafkpKvC1RDsQLFl5cCpDQ00Fl2WwSeC2GYJ+Vga630zS7H1t0l2WEtWqoNrowAbnNllFuZVVV
uykXy/xRI/BAghkEqUNno0yAaZCnUEXKd9Qjltog3ZuZL90NYkMY+TNqw9MClz09zGmXfqwhdE9b
NnrpnfayptwRFcJeyqZ18VIVbrkpVMBfj/hhkqJPEUmXMbZGSM4EJBazfFws8EIgh1sit2nW+zSm
RylupW+ULfkCspDQfbv2se9rPDyGlevPS9oMDy5ZnP7OyHMb3XMyu5B/Ha99bRJneUjjRgcbvrER
+4Kv6ZZ0bt1kW8osKCtoOVIQX+alBP2oivlopNYEB2NwQiIAkjLKUkPfinzJ4IiP/OhtwO6+46Tk
+l/DxCeMSq0pTFdFWMEHrzoUBFu2FuWNUcxVum/b2H/UvmE/ixbO/bboh/FzOLlzvguGyf5aOHn5
Mx7QN2z7zE2+JY4uPVr6+dTzjGKPAQoUb3U7NPxahdWYazNj5jDbB/+Ekc0yeKwpSdsEWb/a5cTh
Dn1aQMi1b6kPHFIGxqTHkAZQmLP7xBLcvDYEXKXb3MxgfkAnIPCLQPoXVyzjdWp7qt1qMS7ehpo9
omM7DZ1pp8wJdusEP6E6AEsr9QagQUxhNiQJe0N7YGFUOXIuoyDv7B8u6fYZmUCtSUpDOUie5Axl
n8ZdK6+GePGIsHTb6lqLrrGjxhLB92ABLz2EtF8asF4TFQwNxDHXuJR3/YzqfFuDMftsJuFyA4WI
hkdqJMPD7JFAiIoAAeME/TTdAKnX/KKaAI4NGSPzTz9fwvR6bpveoWMOF55WmJo2HLE8mmlK6JB8
9in5SuiBC4YxCWg12ub0n9WkVbXtCSWhqxJCkIbDZ/QI8lixvhhhuPyw81i+1n3WPWR2rp4r1vFp
n0Ph+lo0xXCrJaZnoHRSyyjJtP85xBHubVOF1igqja4CsT+k+U+/SBLnAJS1sq/beFk+J2VKTnaQ
OEhLgBiif0iGMHghdMWodt7SBievoTl8XLS5vGRlRwvZlNDNN0Jkzv28ePp1qgUNfgRF8mUsBkp3
6QS207EyedcAqy92juigXkGhIVwOwPOjm0nT4JRPDwmubGeVG5ks9WuPpQFYv2sU7cGdMPVv6gFl
UNR61BrRhGElM7spdTdGjzTp5JcBZsUm8TqxdYYVwZfE86Dgp4ZtvhmcHs7bMAIYB+Lf+zT5MHxq
/jwHH2xGdMf86fYdwPVgWBCkOPOHubaao1jCoVwN6qW71dhkH2jpAjbMkCS4+8Xgfq4TPwteYMWy
FtCTo5IwOwGMds8sGSmAo0A+q2SU1W5RS3MKAbYs28IopHVsPIe7WBaZviYCe/XGgQfbRZbLngP/
aiDbKKhS7NS2qO1PNjBKuQULGTy4YeMwhY9dAovRjPm+QbQR9SokU7Urdfpd9pn5MgVFaxPgkiW3
YWK6OdYtY303xjSvEjanF1u5JKGOmh7UN63XHPp4i3jT/kSAQ8/s5SzeZzkhSzjSi5Ew/kzlfTbI
LmV1oUhF13kJ6v+6voz1zmVJS9EGrfmf82KhR6B/XX8NhJbXsiKgZjs2LpsBZ16KfuvU3gLO3mrL
+tg1gA+JI4DTxtlIfG2mukwib+xRE+ZWCAjTr0rL3aDpWO5yb/a/z6prsoPSlrMry3CEb+gutCNT
mt0e1D2j/94hNGlwNLnuc1u4xrcc6yA5uInrHT3Y3Wk0Qx/8CTWKj5AWARkGjllIcgusJPmpx0x+
0f0CVzBFREfnrrBzsUFpRP+zKMrOiGazVl/REXATAyq1hFRttBRRJm1DXStfuywcqerbp1Kmnn2k
yCqMrdMaldr2MNyBlxpTWUZO3XX+wdAKsy9KkAXNXeDID5TMSgsPvteHm2QiNuLUdRpdU9Qop7BP
nH6GMPJ8STRKM1uj+eRNVqaOfbEUIC+dJHjVFkJesG8pLxbIvuIkPhjG57zKe3EwSwXsIJ9Z2AhY
7Okzo/OJP2YuooVZD/5PR9X6Z+wmCUIe6epyU5d+b5Or4Q/xZkGqIyMqKxl5F4gKP1PUsB/s1tdf
+BHzF6d35o8FQUr/ISMIf6qpZKANtOevlSH5IUYTNLvR0yAhAVF+NZBJ/AdQegGa3a+N5CnLDH9r
6Dz+OcV98Vw0wn1AuBg8LICW2d3kjTlcEXMxHf2xQ1xBBZJKQ9hBttg2RoGPOUuFuxZqDSR2gwH6
dEN1RHyT9Thnt1nRd4/MUqa/axRocLRtdGd3MtNDse3VuLwOlNL6A1JpOINWDed0U/U1GpzYKWR8
GL3cQVIxpe24t2RYeweHLJo7PmFi72kq5PmOTu/8GqraSw+TheskWrDTPJtDkgPHCBZlRbnjt/fS
LbNveZzwK0tLxMjzIA92m5Zuy4hfeCIKZGbx/2SQnBJuA03NzRsL2Fw6EUSFDR3CnT2TS/kx76vp
pnbE+NINSAC5jTnMNlNFmgORMn2lI7KvNKlaVRCbrPNtEE2TvYgImnyfsw9cvxa6d2wVa+rQJNBk
PaTYoOyTByld8p7sofTuA8Y+WTEd7IAIJSJbTVOhLNuyJczU3h4FKR2zP+YMo37V8qyam8dhmgrc
Q54LoBztEMBRjgzmia3rdB3IVOpjoPoXUycvWe7AZ2STwtlvNPP50LPhfOpBLQ/b2EWqs9GB29wV
IkORyDDzb6XrYFSfczvzictxzHHrBIMnI7tSIo4WS2d3kCIEBcSRoBJ+j98CxrYJNviU2n76zexK
83Yx8+aHMgx1B4IzeLXCUlhHpQFLbMn/qCdixC3d0ZBd4iby+GzzKLcM3mpWAb3eityQ3rEvbX67
H7bOqxcv9lOCe7fbS6dVV3k+e3eKdW7e+YsM7nQ8WqgXi5zAJCSuA/t79DkxcRvpWCH8yMMvi0XU
/FVXNLwtEbCCbtVoKLmlDmVN1+GykHDWAStHukswA7zLKSH0i3ovVM1SXEkOvmor87qdng0Czx7F
mIBwbx2b7PiUNLNgM/FCXtgs+NgkEyjALF4271B7Sf8hM4V6ic20aaFVk52DhHlob0GEIpRxlPS9
aJAuEs1xQhAXadmx1xvynDCuMYdmvmvLfAnQdYTpUVtxfoNg0UbuR5KEScqDmb8Urm18dZBRseVl
X8eo/N7U1uNIFG5Uzva1UQ5fpZiOMge86iAL3iQtkRGzwXBPY8iZfnffujDXnWDnobSfB2M/Y256
JvOMKKUFujV4E9mxJsty+o4f5bYLp/FrMXbdLkVRyyaQP5V9+OiyE/iQm7n9FWFqVW/ITCBTesyh
OxvIkkCxJsEdqAB316l+R+4NXNDhQUwsgchPXQRSimguqhXo1HJ51U7+Y+aU3tbV1X4KHRlVMd9c
hAicQ5RB4lReX+ku25n1gPw3ru6Ev+boxUUZuUhxHVThQGCzcBP7zge7h5ZpF576ZsX2svNBTT9B
gfU5svkTYaKdeQ/fO7y3Rn+wNoGdXc1hc5X7pM4ZmePfj8Y4bkUByTUDSfo5ICFiaeMnQSEA4H68
3IRhXHyc07rZmvI78QLZoKeHyfbItiLNbMmOivlx9ZvT+ISBYn6fmBJhb36YluJ7bCMFxfuyQ9Ma
Sc+IfAkddQ3US72TkdrHkUQfH26814wfzRUqSmxInvxIOCUWxcm0RomJk3BB09+qhVS5Dcwkwuie
OraJhk34L0FfI5yEifp4sgYRCbFBnkFJeZt72ZeFrD8FOUj5xYYA2WRvIGbYcPyAw7fsyvRmNOEy
DSIjyBfI+TYOsaa2vAJqo6B9ka/eB76mKmkl/n6u7I1Y6uLaEFW/G6z21Z85Whj0jW7Ag8efWfH5
EpBh23Jv5aQhRZ6VzgeXLJPF80A/xcOxTpetw5qmwoZFQJb3RJX96ESxC+Ixi4hAcu4z6d5U6fya
ldVCLKdPFgWurkM4yI9VkGRPZpvZ12rszR+jnIcT0jiCn5YUevwUbmtNiEdGEknkTu4DrEa9rQyM
JXn5MfWEcd3lbR2JSny12LCSjmVnm7YB58Eh4Naq6v6DKbvwxfeb74JiHlk0pbtbOJNHblfeSgIN
AtbZqLTAgI9d9o1+QnedSF0RM9QdPbN5tEX+cWZmQKIIHl16J0BCP2Y7exLyU2XJV8JK9oOwrlqA
0NIjo3G2Dk4WfJRY2kszeTaDJUa8hwVCeZximBVCCB/b1gjprfJXLWIAkNxz8K1IxVfw1t/SUnwW
VD1tRP4xiPE0gVk8cn5Eivk8a5x4mYOKuX22neTFJ+/pZ5LvS6Ze0oRZv4qYoKD5K5Ez9QM9RQTv
zZfEgCeLSFs/OnXqXxM+VG+83or4fkm+8SlNF2zW3f7UWS3buOp/nFz5UTSIkW2/Gq5avz4yQSM7
KAtzidyE9JRcBz850jG/uDaZVFWybfJh77Lx2RCosR+Gdt+kw7c8C9toVcq5nBzjG3bKzauTeeGr
igP42WhuQXGjUcXw94UI0nFPYs1tKZLHwgZ7ZJiJvou9xiXzYgHJTu5custyJP9s86+14d9p2yFh
2N9rv/lWE6m0H9JK5pEMlnuWtb2ogjv8rMeOLf2IUg/Ygt64dW2T3KblNgy09Z8Ol2wTTiFmF7lP
p+kDY+XH3Dx3NXUQaTwRYMDOv3Oeh0B8SIzYRzDVQrckRuoaFi9o95jV0qTBMFqjd2WJRpAF8I1x
vmwRy0ONwGeoWKkp4+CZeJCk9hB9QKFl64aDdWXL3gu3bZaHURwIFFGySYjBS2a1DSsxHsKySQQ9
mFzqvd3Xx7zqap+VxgrZAZsD9RaTmkPklCPVsYQ0zWLPUlueyNfuvP+j7Tya41aybf1XXvQcHfAm
4vUblGXRiqREHfUEIemo4YGET+Svv19WVUcfFnXJewdvJNEVEml2brP2WuhwGaZ5QNUu20J0leZP
kSnL6s7sc9t4dqFJQ/IHAKxvftO8+0hkdoFjHLqyKfuHtGyHrw0AXCYUpTz/nnRhbuzmqrb7z0ud
NuRHlGgPIxmMckuvEI3EtLfk457yXAICl280NJAGaGN1FE9oJuhNNmYZeSCrayGgkBNxGdZfZlai
++EgoeFwwZb5xh3n7Idroye9488x5KTL4h3xV2Vsc/h7s22ao9ywCutpBpg5yjnd91Bc17ui6Jpf
dMYaEhZ5FLYA8CCbUICs/1XPPlfeMMDesEetcXixqzb7EdVO9tWBvBy5snaayb6Qnf5DJXPwxDVA
l8Q8uc138io2epWxkv6qIL3/eTCB66/nuk2mWyZKcF+UTumuoZCsP82pw5qBpXKXQ2nTWbUxxyZP
HkiGxiW2reieYZUf4DVBeZ3Ify4Pdh+NxLdtA/2YJF06raGQK+adje35GQd9y0cjf0BLhyU92NJF
L57tucruR9/3tolJ7w/89fK+JZ2xiyDi/mbTwwRD8EyLwy7tDUDhYPnJ6xsDfiaaXJzAteMt6qZL
AUGR2lXT/KlBfOAn+Gv6SODVR8soDRFQ4MbPepzdcay/GX2C165cfQYWFYo/WEe/2AzDGNFs4GQT
sFjltD/QNEVpvC/CoGBpKnxY5AtM0sm9ARiWYgNpJ/Y/t2RhjeKFK6H8BegYoHBnt2DdrdIu7lQA
xd8mHeDt+IW6nE/izINQJ7VpXKFJbpQ/y6FIrVWxlKRSEr8Sn1IVp80672oxcn/VETd41MWfy66c
v1lLHccbe/LtPyuXNAVSe46WVm1KZCbL2jetq8wcwpnOnLJ46lVwl5By/Z6P9Tw+OKVqr6G6h8fd
8EItvtIHBXnqjFQq1i9D1gE6e+PXEM3lN6dYnFsrdaSxNaWJfxZ2hbC2HRI/PV0QvnrKqsV4nros
qtbj7CK0Qb00C1YiyKyv/qiC5yiu23pnW+X0iFx87SB9ZfXf7NQXX0Snqmcv9hG2IE+Pc+YMiYDY
tVcaShmXNFaY9G2h/5fN5Qdllbd1jtAFHa177GzqKpelW8VB7tsiHg6uNOINfDHjg3L9/oOnvK1Z
ERUBzoMigc4+GwLD19Ub9PqWKTE784CmjDXtcd39xyhv/uiALmzpi7O2i/TjKxtenmcAfuX1TCZu
B718/EFd503BkzZx4EkONTTgatTRXg8kr0PkrqwSXG6XFv5qyiVJw9oQ861CZ/aD135bs/I9Xhzo
FfV+O7wsI8u0tIoC7r0DNPaQNxDGfZm5QraL73Hyhed//qAEpGv6rwtArCaLCVBO03pegmStkf1F
ODsewiKK+59W7/rf4cwD81YLCOFXRGCoGVSZi8IWCXFv3iOPhoBXA1ni/v2xvNlY1LOg6dOAN7g1
Kbi+nuixnaegzWPvYE+u4DHI0Tb2h0S+v3mKB8m45kPWChWXcBur0wojnqWY4X7aR3VR3kY1Zan3
3+VNqRc8D+gnQjzoq3wYOF6/yxyWrZNnsTogI2rdB4R9V63vTF98kESEW9D5O7GXfVAb/M1Opf8Q
uBucjtDlXHJegOnyaNcM1KHPIgpl3GgUj+D5ADqiPjgUv5tFIFgObKw0hb7pakcXsOucMVQHaVfq
lzUI5z4J3f6DHfG7WYTqFYY3jp6GlL2eRTThJNTVpjr4buE80EmJiFo5Tej7DV2zqxxCSTOhJ+f9
tTtiUF+dCV5Ik4cA5UOnhOLx68d6abt0RuerAxWr1N3M8YKH6Q+F/SfZWMRXF/gvkMpYlPziOfPy
dSFr6uuwKCpInfWOpCQxazfaLNxbu0sMkrmtSY2yt3Sz1fuj/c0cAaABjAEpJOHCJcWgDGEPj+QM
CHwm44WK1IZaXbnplDFszEyCEBXgXt9/5hsrRZFbs6IBTmX5zctuD+SaSq+hKnxIqbD1dlZsKgeZ
7irN/6gp/77/sN+9oGZ+p4cFC4UWwevVaMN2zvC4zEPtLBDcNcmkFUGMbNjOQWo+1fTbfVZLZn1/
/7G/OUwg9yGwpPcZBoBLQGeKCCY9xAGZu6EsbmIP9ERdER00kLV9MJ2/eRRAFxjn4OvRqEY9A38B
KvhLCV6zteUBqZVu20YT3dBOEoyHqq6LD7Agv3sWZzYIMfhAUS6RZGG6OOheCnWIBld8s72FQqpD
MmlVlkv0AZD4N9sE+l8ofkD1w68UXRhBfPjU7b0RI9j4fkKgXcKeG1bFdcJyhjhxpPHeX7TfmCUa
pyFm5ELTxLIXT+y5pqWpLWCB/tmudkuTVEvlPL3/lN8ZCFiygFLaWD7wJRfAUAQDwZZbvFgB0eJP
xe59oDWKUvuAWPdXw5/MuyqjORgwbP0YcZneUNz1v8sKFOLKdjJ5G8eZ3I5ZDJiClGGyp+68fLDS
v5sL6O7w/r0j/OVikMgLN6JDg/zgAkzb9KpvNsM4jB/s3d89RXPrMgkaIXvJCjMnSySnLloOsQrt
fZVRJWmt5CNY8e92bQTfEYhBHzqi8AIsnqLxG09xpw5LoIwru3Ln3UJFhrAfcMlxcf9/sO+LX/Xz
0P36Ndx9F/9XP+BnI5Yuo+fy/73+sj99nfxqNt+H76++QKslG5bH8Ve3PP3qx5I/PbEz6N/8n/7w
//w6fspnxLT/8befzQi1KJ+W0NgHY/7xR4c///E3h1n77yn319/r739iI1///q/v/fCPvxme/Xef
aBWnDPbE0D9Coedfxx9ZLgb5TLEfOn/nKuKehpzY5X/6YuibcUj/8TfX+juiJBxJz4egXzcQ/ftF
P52uXubov6WlODLR/eeGpraoGbExEvhxwPXoTHptMeFrMBEin5PngMyeWn4ga11zU0/QSbTDlyrE
U0hWQSspzCMhNVqiJnOcRu2AQFQi+nk3QQuEEsZgT3kOngnEx6ybto0kMPeDT1f6d+LKps/opAeW
3TzAE9El9pVDs3fUH2acyLy6cxCSRjI7VCBn7EffVmH2jGCly2O8woCE8TmuR7ffxVA/dtZ9TpbD
gYbMCyy+4hqTBaCi07D6pY/afOeibO6UkGAaUdc9h4th2wUJETLH5QbBrdxEqa6OetcimW4Rv9PC
rEJluSsjQ7Q3/qBJ6ojU/ss0c0nQjAVkEEgrUF1s+etprtjsonbD5KvlJ/UM3oceOt/cAu6D1nld
kPtI6pUxIiD8w5Ceki5AHrus5a4QYsxepsyH0GY1e1nIlAyVFdfVZhxsBHO35FnnfDlMBm3t3apz
lFe5q3AYQ2r6RRg7TDbkBj0rQLdkiwScKCv62GlRDhoTAV6C9zbRrXwl46LcD8JimxgzKJp9n1BR
a8g2oM43XVcyFrD40bRgBhQyqiQM1gUgmeDPDrX75gstvXp0CEzrD/S7xuTRkrxrhaAx/Vb8ugdt
xGBfAUoBZmQ4RdAjKtfGg2ndKJLoY7AvYsSTvZ2G2onqDjaLXPzZQfo6zjsFtb8MNtB/xUGwbuEW
4PNbtMwndDdlWTMJxYB1m27dvMl5GkU+sC57MEcmQ+jaVrrGvqS/3CAHP5p6/Nk4Zrx2mgO4+PGX
Q38+an9lfNGW9PWSY2Y14khrLFApuljyrhg8v8zn7kUL3CXBAVxlrOZrM9cVtE2bNv5AxioBSDYf
mrEhsng2BjBeoNIr8JYfkTO+7iVw8TCpjuJmOjRC4UVcuhBQxA+ICcj4S0+LLltD5qSEU1L58wJG
R/ho84KMgGVKpI8GbNP+dCuzsUYo9v1psV57oXogWD+NVMdvYnbe9IKEM9JAog++BE3ReNX91GFr
8n3XFZnvPkYsCCQVCd2XZalWdqFa6hDU/y22VraE7rzsYjXqfyZ6I+Z0U43CG6wHcnNQbj5UspzC
H4BuYYm4A6PqFHf4SZb/+P5bvHbIeAkfHT264TxApBD+hxcAfw9Vp3bwxPJF2m0OmMiflMM04qg1
0QJSs2+d6Toy6r4hbnj/0SeQ8audRf4K6mjY6XBztYt2YUw6yx1T5SRffNygJf48TlURtLuh94Hv
7GMYBnl4kE36DLhNV+X22jT6KWrvauX1tXMvbHAFJcDFRJ/UabJSQBRj31h6X1AZ6IZNlwITjB6a
sYI2fO9DbcnPZpDPfKbftQvMJ+jCBVjhZlJT9A19XZqJnkQdESzv3bQroewluDPcaOdwA3DIepHH
fou7AVcPB7fvS4a5yCXgkyNHjNgd8DmoCG4hGtKn0sgybZNiQ/osPkVkl9/sJlkM/ZpiVtoFa9GO
+mw7doCA5Do8fcrUwjIzXZtDnvFe0u21YZEirfhmWEPiwuuh6sLPKKpw7mXTo46+dRtgv+lPFBvH
ebkh+Iyh7GgQ6Gp/YERrZrgG2sPwlNmnttjEpe2jjCkyM+UC7KIqRwR5IGIQ2YHCOvj4x1wAGsn2
EBgkU/woipE21O/NyUCWQdKyeLIdQEJ8m6wBseats9TM91dk6ofcui1zuymKqzxGoxEgAUqFShtY
NQ386ixKPerQjQXvFeXJRBkCbhMWiJKYHieh3Ww816LX92jjBUkKx8Zid5W1WzTw0lqhQl6CPoWl
gcLhluucbLOfDwbLdP6oRDtd/gPt83o3IUbSyKeqMvt524KJnWjtzEo52J9HRAj5q4zYOi+/whIS
Im9bBKBY4usirfU+m8lr++ONbSJ7lj7WsZ0wpR+cDW1U/3M0dN7t2OFA3xJ2Dv63i3NpGCHGtqrT
q5rab0irolMPfnIdxUYczZs+9sYg3Cvb7SwkTtSY9oCk3WwhObvyBxCx9m0xZkzCYFZQ9zyQ2Rpn
8UHzwgUvBk0tOHaAoOGYjPgv0c/r87uMYNYCMTn7syleIib8h6xzi63cdDnuzcoMpSiN3Uh1IIWV
ISY7ET7LYRJC7JtS5n22gkpjNJ4BtBlNgvJpCtyd0gMZXOzQaR+0aVWWJTy0pYF6+UixFmhx2sWT
k26rhpgq2doQ+hR3XrnwUe+vhffmAiSyww7iDuD2YKguzFTq07ipEA15gQ4uA3UOUBSp1vX5pY22
k2xffyoUbw1PyfHlIf1iUOdfcbIMPDY4mWowHsnxasfJaeyOEzXMQTeT84/Nqt/Ag1twwqPU1ntU
dL7l770qT3qqjYXTee5zTqUnA2ZjAkppvGdQGfagnkymMXmaZe5JOLgDtZgIknm2aIPxxjk5M6fp
acwg4QGnLwhjta1B/11bHgvlJO2Rhrm+Pz13ghVnBcZl4kx2C2pqxidhNRDogi/sp2ZIqUgcPQ9L
2gt/byQiH6N1a0TmDKhOQBqfPuKq6D2gm5DiYU0ZKjHNXQ0Zjx3cJmPYgXryjBkjakG8hL/jWGpE
eBb0CxXQaw8gXxxtq8pStdxXngXIZFdYsTawnjCgMfvwRnp16ggfoLUjWcBdxEHhVrxYaVG5DveD
VzwHPhLy5g6h2AWP3K4xFHB9nNz02HWrPFsPMirRYg2tPLW8G2dxZm5IJExRW/5fehrk/Mk4UXCg
gwRugjdOt4J5yYNOq/viDfbMy6up0f+UgFZ7pAjE5IknLsKQBMcwmL2cf0ZlFIhlL+1wTo2fC7Q6
BCeRJUfH39tzM6FZUMclXD3bClUKMLFtF4PIuzPC3HcPSF8T6HxA43rhLpG81+1wurcbnmutifra
WEhvNkZht/aztXRtAnZskiqB4aMgziDOqePca+m2gnZxFvtuIb1pf37/IF94joyAc2zR7XTs/0Ep
4/UIVNdZ3qza+Tlp6iLwvkJWKb1lZ0QgHLI9VFnFtKxSvxtYawoFenWDAGoluf3fjoMilgdnBibT
RbLjYiaK1nYrv23F8+mesr1eX46cfFyw3RCbkmWZS5uk363Dqcc1BMKgY5D3h3Hh+hG402sVUubR
2XSdHXs9HXlByjz1nZ4F6RH57Va4TYiPryTZBDv8lz/kVY9umiuDIPkgjHyzEjwYrxPec7bC24tD
LQ3IvkKJZ9D2PpE4xiLgap+gpOOfs/Fx6rFbmoOTTtPyEiMiUDYfzABhzMWBtxAwoSoD3QDbUxd/
Xs/BXIZNX1SReEYxWmL+nNMBS/Oa1buiKwdzvodWsuO4nR1KONbqmQI/dAgzMC4g/U6+Q5NEm+zC
MPHTs+PNmw6AvbmzhHd8p9MHOzj1KdmCcon7BCpc6dH4lLbk4+VnCKibMX8Y4mpoKBEHBV1lh9BN
3cK/setJO30zmmntD88ItRPXBUtjdJsS3E/WPSVRqHexMDuErq+JVktSxsKICQB2OQA2hpKdQuMh
6iqMsuHPkLoC7zua/3xi9/3oYXTmMX2E2kl/O3moB8b7wjL1pWHZWYJ3QYu/70U7e+pV86WWquOO
0eS3+FunG7Axu2UIxMprKdCON0VdVgzWBfo+zDdK6ZB9hxw4/VRfDQ8M7X0dN4Ml7ygg2FxHCC/x
jvBpDMSXt52oVAcZ3RLDZ7OLkWAHSwAaVAAFdcNaAoMKyxEp3bXKfUN8YV4ablrIDlnsHbF9wRCU
R1W23TUn/3HuKpsmpkwNAfp8GHwaq3bKHnRqZ25cfV+JSZkMJcNpYWDQhShCcp9iLx/mySXlV8BZ
aAfV4HTxm+c/sDjWbJSaO5fAHv9ZTzBwgoSPJhLL8Ner1MK9BQenkzpmPiFHf8VFr73cesZdIC4Q
MuIf+7Sj0LTXTi8EMyX3aSm44c2t5cWY0C0Ogb6rLWnA+rN24Qzoup3KmKsUmFO9aA2MunKLcvpD
BnaxJDfj2GTDuLbLPIjbLZh3/BFziOji2PVTPcz/aqEM55Nx4hfd6AWVYD7DkFJo3EZSTwOBrZHU
7HHfyfKwpy/geDQUCTLs0wABphjMVZxWyA/dVirpMkBoSb+09IxnsDul/6qIzexpRb+kE/WPbjko
FAe7iJaudpfXrgqSKzzWsgG5GtH45novhmuqqb02cq4la1XWZk7A08neMcddDBmguvGbpMjEfRUv
MlqeOTGqAUpVxW4cpWD9/YyVqmwXOCdyy6QVqoN1Ok8mesjMJ03hFazA+eQ0vCduGs3OmyVzCh4U
JJ0O2s6R5nm96ZbV7lF9cqdcL9Cfcr6VjRGV2+k2Chba8a9O4cz7hvuN9YQ53j4SbeOq4HpfGK22
bC2oc5v06XR/kL3B83V4I/nozXLi9nJ9SDvnlWuAUPdWTTBxtt8fw5vLI6QqTyUMz4TEKy0xrw1n
mwVNPnXG9GjaYykfU3BExd1SE9i9GLVD3Lmro7TkWnv/scd3+09cxK3Bw+AjoASniZreMCLlcMN6
WTR0T2kGmjXZWxX8lznpJ1uAq4EibU77O6tNe5DWlpW2QbPlLBaLdxMBUFHqS5Qa3ZhczUKx2tuq
LYNQ0P8747he9RTQWetU5RZeH1YtBkVnWGU7PdHc2JFAbnOAO/PeFi6MpbskBU1PKErYjQ5MhulC
Wbl0Yif9sJP4dbmDa5rEtk+uBv040jSUzl7Pt+W385z45fgUQTNpdd9zCX3A/DPr+pH1dhqLh66s
cB4xCHW22DqP3LjK6jYZ5y38PMjE5Xtk1HTWwDLplHkRxL/8QiOgz8s35hK3A7zNAfJk1TY/fbAL
RVveXQ+jJWlFjIyOZPfKh4hWtTdQRvgQj6dDgv9y8ONowX2ppr5lsgf0t7Rpcowic3/RR+pL78ZS
GSNJhJBpR9cl6a75Wop5KcqtaRQdmHxr5haKEU21LSmqFYw59DY9SkF1XVyRbYFdchdw+1o2SKto
tKCj9LhvxgKS2IVeNu8GFVV1fPchs8wdZ7fyP6IPunRkCQARWXPZi1pF5I03nvcyi+JljB4dN5sm
8QfZlUI+KvB9nDXts2C903zymA2wqDqj//4ZuDx6ZKU1swOxqHaj37iPTYutXaB4eCTZX6oX73TW
F+gj2QJ2Wk48EQcem/C/fq5Ddf9IHOlCZ3ER7Xti9rMZCtdHE4Ia9QLcUOfUZ7vR9rGXDmWNoAQm
8GGe0Llw0mAnIlGo3zjSBadLv71Ms1p2s1KPE+VA2m/soa0cWsFO7ioGKrWb66YKgsDY0hcphfep
LYnZslWXp0vVE+K6edAdGgC+8G/aPX7QH6R7wnkeP3DtL0iftOIWKCKWhVjDZLCXjG2RNKsxc530
UcbhSJQYFqneCG7n9+E/8QHoVtiAEo27L/nUkz9b18ki85/EfyO+7jkUicUcKbFOs6HMYSp2hNHO
m04EeqLfX9OL1AbDJamBGiqzC70cWfXXZqVvzZw29cqD+WeRGBI/S/UugvFl4StxvDiyuY3yjWeP
drXsTYqd3CyF7SBn+sFg3mxsWyt4g4nRu5okz8VgtJswNNQ9HmufTiBvZY6udq4crw94Fnp1XHA9
VObq5f1JOMod//VSsW0XOjUOFUR7KMNeGtcokQnBoYulQUh6ONTdpFPhdS3buFjbg6dTuappRii7
8T3Tpng8+1xJ7+gLY4j6GHdgDhftWHtWBtH7+pwdrUTrLyNpAqmT0va0JGN2byWpGuBlllWD4+A2
c+Fl/3r/pY40/K9eCiQWFyVra2l/4fK4Ru6SKm/Kp8dzdjwS4HMeRqtdQhDzgfKFuJpILKt6Uxd+
WyRXNAf3g1jTuKvLokk/t7zN0IF4gKiZuKVs2Mekq56UcIPYoN19pOdibQ49oevKcWVkF7sWuEVp
rIIq9SBGDAbXL5y9Oxg4v18mxzJNg/4j7SzYM3hHnGw31VWcjqTO8R+C4f5bqkLfI08c9HkitwFg
lNIBNZ65HhAqMLlTvaX5zkZSZGxp63xW4Jvc4cd5OdQy6YyUGhe9cHAWNA7hi2s1CS+XgDnpdtOp
RkCGjdbu1TmvD+sWV+BmpGBHp54wBHfKbQnTBANrI99bZoic0rBSw0oUoVsbhwSgfWPhBUu84XUw
WXBQrN5fxze3ja6ZU3nz8beQUr3cm0gtJwqa9eERont9QhXN9O2PMo0jzilpeT2HAb2uAxC/wvvQ
+L59vD4UqD4BgOM+Dy/8DnytjGbdSTyeU5muXZvcL8UY+jw/O5YbXa9wGEWZ5Cz6B69/lC59tY09
rL6GeABKhVLp8v0hhMhzGiOmTyhx66gqp31f50idZMzHtTcDv482DEcRm7WkHFhAFAfYI1sjaiFA
3Z1jM8Oedd4Q8mgdC8bC0CUV5Dd0febszi9NxF6Ke68zNclNottlDO/41PPOqtxS15u6ZITr82pB
fKCaaPSA0h/5XGsJQLQTo2I1MtrpaxDuH1jIN+Yamkxgx2TaNWQC0r7X5hqKisLuKaR/OpsowhGX
JT8DBxzC1fZHsaTYMN+vHXYLHA21fKQN9sMA4NIhdYGKsR8o30HViNLURQAQW7L0kqWUn9H0MBJv
hS3jGXNBR/Omj+gFO7x/Di7EAemFCbQHAFWirlhqCp/X7z4bnp800Jh/Tt04cyAsN6mUOitrIXuF
y9ik0fR9doMKPpF+iFsAAdi6Uq7pT8JogXmkePbR4XyDOqGAyhRof5DawNsrC32hYWmaKv2cRIm2
JAu9hlz30ENrR/zkoM0U7OSjMEbmpJKmdpDU8Z7hWnMpWaTLrG9echRMo688oms0HfTqnQxlRa+z
egny3s7FXtFHYz+1cwwUYN2XlS59nxzQFt+ZU9j7C97oucaYOb3e5n5VsSWQCMHzWKW0RgOFqHyK
prQWmHFwSw/3YC60UgWCzmlYqjjabZCNxK/1mFVEcdPcHvMcXaT9WcutLIaHbqAONuUpeff+cl/6
Ahx6Cl8afY5HAGXyxfYaByszYWizn8+RZdUFw7RrMnOKd4SmS56vPMHx/sgh0vbsP+bG02WeI2yW
3Y2xfeOD2GLJkGJo5KfFAEMrftUx1ZfyheJIVXwAJyXf+vph7BkbNJ7mlQ8RP3yTkHalssOGK/UT
9IRAWlYFmU/HXKWeEF29gT4dwYGryh50vqrwTPYPtLVWDjeGN+p/RBk3/GKMDWPFHLOTBnSUun46
geDUv3f8wosB1iCMYplgiFhluPf+6dOrzvfgL7KI9khH6vhxHNwoTm/AbY65cw0lvKTLepwi/VFc
jYphhKTHjWerpzADUUc+jtMLzAu5ktspV1oSAcqBzolX2WmgRjrqFwukrf84TsygvE+RpyGzifA6
mdmNoJVbvx75CrqHpHT6iGeeirA1hY0u3nkdLb7ll/o0ETNRkVy+QjgFR+7ahubCdB6ook/ZQh9o
7/vjbojgpGtvfNlTQH6ESEm/fu22be8C5ylS5gxKAA0XSSMCpnpltRPiCFeLmeuLbMJ/96srT/bC
Tak0gdBP1tBa0rq/dSDfZdSpHbdjcZtQ5WPBlE7umYcUN0DFn0rXz6x8B1NFGas1bAc6cwspL0nB
x5jKtP9PGtz0UDJaU6jfFKRJuJLOawCDBZmtFS5WW8dP53McIbpJUhTC7T4V29ZxlOPcj7QlCbmO
KjsBgOYUlgKxYXSJHp8iSwcmik7+uYpxaAe95JBf6cg+7Occ3jyTJKezSfvCYOUx9dqRaLyGQvtp
Cxl4SiwMfD/RaGxjBNXo92gojnXpVjRuyyS6lujZoWAYYZq4KuIl4ZvnAobsTMuMrzMNp5dXgCqo
6GyS0Qj65M6cbNALqy5OyPnuiyWbxuBemC0EDZ/T2IZr6YXmVY+nC9K0zIYIRm9eDlQR2ZmHTLR6
v5ehq382gQF310MmBuv27KSAvsBlukMivPWuDMQUkm1iu72fPeRtWjDGMfOQxfjAVbkwHVSGaQ9A
4wQWy4DL501azm8Xy8vT7MoBPN7+ICmkQ6mhiayPkm9srUvLAayfSjSeId1HREwXjgDvCThJls0n
SKrIRW0UeCnDWXWVl6Ae0taNxEl1Bp88/vqEDTmDSMJT0XaBPxEVi3XV2BrmYvsiaYMXA7BMmPwx
x2xSiD8c3wBrcM7NglWhGt2aiMLFa2hwQQShBwzDdbAq3RSoyYF+UJN1nCh96UpKjxQDwJRTzYFm
WFx+STMK5RFMPzeLOgEIPT6C30unPkRMzAIEbbXb1O0MdEQENeFkD6kcSj5rahkRQRYRikM2PoyX
kj+rDAgJOTvQxuLqn2vY0D6U1JtBIJBBJKuc1ZCBbanTzmK4KS3LqeAzOf3hYpetAen3wNmo1m07
wcC4gQHJ5R86AIYQeiJ0gOqvZ4cxccRUiZ10vGqS9NxzvsD1nJzJ1C50aHwqhpxxQHYYa6yPp9BD
fFCiADu3CuEhBy9T51GbMkrnlOhv+jRrqptO23zIefxFu6lnb5UevpjuhrVRwQpHuOlGKIY++AA9
OnaYoK2eMsXZUz1jVHKvd1X7KXeVZ7VXxdLrOo3dLroWRTjldPHGm8idZXuSEQt/fobaxCc3ua2l
wyKea1hnwJMtcMzwMEyqBGLtpDFYQfROWj//1lvkPpGz6T0YyA91gasUrM+p84gttzggRQ1K9x80
x70OT8hGUakHYg6dKxc37bbajfhLn0SnfdACXrL7pGx0EfWUsTDLER8o5OXZxueMHI0hH6fiXvvj
PN4m/cd2DSwykGBdLo7hhPJIU7mhvLdrV8fMY0ufZApt1NEt5+LI5GOSVSbDgCZHH6q6ghSNXfw/
SGNcwnFIkxEV6PYDYPcmseKFz0TSFz6z1MtZNndcqrsSIJCc202GNTCN9Vj1Tg6fHIQInJVoHvDX
6VPVO5iQSsORz7uVYlMc5J/IBFHQ0vwkPccVngxdBcuPFc4kONYOR4Nt+X1swqSanmhS1JfnuciY
cdX71TbhioDE4X3fkFTrpfkjEYhRdGiM0Ynxy1gA0mgf135IHuqkoXq6xfFBT3WH08O23/Yku1gF
iqn6TlMltbP782URNalAFmvpuSurgx2iB5CvhDmO4+0Qe0a9g/kv5285LhIgtTOlNNLS76teUPpU
ePbk+0msjmWmsa/z0ukn6KqpfAxcQGjggCIIM8EBurGuwNDJoZdbNENWueveIEhZttNIQhuQ39jp
D/FHQQ5kVaC/1NLfPuDrV25V8FEt1xSJrxqODtzsnLQKpXKArRpBCjrPwRNv51znxozZJM9IkuYI
gCSOZ4y5iYl/wDyCL0DVzS+WWzugB967CQ2D9ox9OUE/B8wSLqVlXEODgP74qpATEdxutIVOI9PX
C6zQnFNySY8ORejiWcwAtA+nKEMiesecZBqYo7c2GCW1g5QNeU0to6jh8cUAzDFDpc3oqZZLlkHc
nMIi4cKl5m08aWj4RwhxWdZcTzP3XQNNQEXYCpVVmCKPaCrSZeNNoiodO/V5pEMRv6AD8M41xcL3
/NLES6VQf0y2nlPhXTshm3hFB1DiB4fcb3WsNEjbxAkKZFvDw9i4ZXRVQ0weLdc5+g4s1XnAQWuh
6rYbulBDwWFB1GbchOBbT5zdw02zquqy7IiQ0maJ3bWXFqNhw80FF9r44Jk1ePE9wogQd+zsNnWp
TcyFq0srWSATxrWcJg/KnwnHsMgKmaAUBw42M3Z2Vi66kNMEC1nhAWvGVNIiOkfJYzbNIukOdt74
6SEFHY8LKdQ48gA2pWRKTcMFVrfnxtf42RMobxKcZVrtMzOhT/Ol80EE2pjyI4Q6dKa6LW6WIK4Z
mNVwN9pX58kEkOOqbhuOllDDDpMeYuBpJdTO5vnPbXPsu0bzp5JDXVcUmpuHOOiANESlrStpTuAL
xiXDStdJB6lLGEAw/UA8LVklfX9zipFR1dTYFy5Jttj5iwbmZf6WbIpe9cGVmNQzdOlcpyssI0zM
Kxrp1CChT4WzJN1NmnH5WZCrLfDWPbvTrRc+ilzTbWNAL+zceGicaFaZU7fF+TCaGaScdNy3iWXQ
wb9Aj+dBcHhcMIkeIi99SnREgrJjcYV0vU6LQxJ33GvjhEjYvEBGFt7Y3D5Tsmxoiz56I2cvoZxg
DiKEHkAw7ybYD1Kxo46QQWjSp7kTP1Mfs2bzuqWAgZgfWnNws23Ob+zNnagH2DkkCNz7pqm1SSLX
AMv4uvGhYvhRHs3IzLHEHnD3Cyk/4YgFwQjEL09geLgpBV6L3AdpQjcJekdVWlwL20CrC7YvM5mi
+4Fwlz05TJ5erzz0W7AH8yn/aCytho1FHnuRrE9I0wYQqpllejEHZRV+uj6XAqfJ1DWNM2rOVouH
YeXi0lUMZEcVVcw6arWlXihbssZnHHzRwTScwX1EOw+4ft6RQZxnTw2wXea7RLTmeFCiDz+BQPGS
9TTXejhQzenCwXz0M6uY1DtpwGCGMmyVBnVrQ/hrleCMwYiDHU3wArusLla9a4e5eA6greUPCvyM
pd4W40jD5fW/CyMknxl3HBr6RBZxJ/SBPtW+2jjVhsmpS4QassqX0XdEIqGqQBSXJr/V4C9Qgqzy
vg+YVUumkw9/yvmYQUYZG463yqDzJ5u5knmXWQgO8mtkPFbQrOmzDG2KD4Iv02xsoMIoJnnBIZOh
fkEg3CbA684mSDT/DTkNFNgBGzq0Mu34rpiiTG/93OQm2gUZ2ZQkWuH+peOh9UaQ4WEhdQIeNuAK
U5Dwtjz2lDiCQw92hRsfP7ytP8WR0gartUTMiCShOT87u+PnmqDhm8VUwdUIX2n4soB0Hg70HMes
0Hk81elOs491aKQAXeE8ndcLULHOKlkwqRGBk3AwtMFOKXjr1p2clokBvpmUtOPdGSRXJk6rzeQJ
OTeh1cgfzHWHm/vURNDdeDvN9aV+JbOJzxNnujaaTghWP8pjZjRFklFvm1OSqwefz57GPB8nGdPP
V2GeNNN8W1Wj6vKr/+LsvJbrNroo/USoQmqE2xOZJSrQtm5QpKwfOQON8PTzNRqasukqaWquXJJF
noPQ3XuvvUIz01GbZ+l7YI1H0SOPma5eUqpF18jU5m2IlerrrQB5aN+WcK0DYl70MtkvcAgYZ/LW
mOVGMcUbiJcev0i+4b7FMB9hAThhpvDV/biMikl9MlQpl7u/79jlOHlcsqZi5Hom0DaBWkV2SuIq
EhPMRikepFsRXnSSdamWHcYH6sQrMEPnc5q5UvDAqA/IrqrVU4DktZWrmhiRdpEad8VrouiwOzbR
YmLCz+Edr2ZgMRIW/lR7FA4s86xUp/8YkH2gyAcbKyXXO+C6QdPdBlcueni+uuP21vn+gkqgHR3m
QBfbCAY2BzFOipe5V/OZHSe8n/nsAq3amvRSzrP6lKwd1BIt8LDg2Pe9QrJSS1eon/Ygj6wvKTJu
PCV6dk1zviNFOoKvs1/3/hLtN2Nf2cKtFaGi1xPYYPYr3qz98vdNOCTiuHHIkmARZqeYlJOSMsaC
rO2jaoZAh4UFYbx4f+nirxrFysG9CCDZ+n4eGsMvHkRX5tOI2gR7xh+A/WyWpyKKBmpajPB875sy
qaaW1WgdVqLEtZ5zBFqRjzkwRhAGma6jAloEhweYVwDCqjbdsQj4sWhUj8aOwfS/9Wp62B7WshP8
Rwb+xIfwVnfAIm4dVUP4iBMXljmcvA6q6lMnCvWf0E0h7wGxu9H86kjIu98UpZYLI91ZLdSO1PDi
iUEoX3dwRhrsEzShorUPXmbnZDqPqUIEnS5QiGCPeRI/pAEqCoieP+yQVKwBx6Zr1ME/pqlCQQc3
UuD0r/uJ992Eyj50cYjmv6qbe58MlhSY2ldD7TxNKcdMzYJQduXYBnJr3lBCqTent6e1TmEZSvz9
7vV79+tv8Z9eUpGbmMeTX6nmG+9TNBCLG3jr9fajsk4bb/elkye8DbQd2yQ+m6WqQCq9YEs9g090
ZfTrL/Nv+J3GFjoAUw3TIyWC6uP9dCeDktn2IpKPiZgV1XyWVFnsMFs/sE7pthSrSWmCfv3B/3kW
hHt4WHuQXKKMRN67pNhDgGIudMdHoQ9cvwO4y+/3YfHotjAn9lqA/KwwcX/Eum7/9deAFv7vFpMX
wfIg2uA4xLthivePw6Si4bZI+zKIZDWCg5/FlYv2IwTOQ44xwIBqYUwTvkyLOeEMEZ/RSSf1B1vr
ITwHypV9k/qdZbxZI4RDCNZxADa/yzt2UEXWUKAkMeuAOckJQRbTu2OSrHX32NFmL8owNEncjDG7
qWDiaipGHwkzrE2W9ITSGtkT3KmlPOxqC45D1dO7spHKYQvAkwS1UWnP3nZ+a100VWvgVEYqpbw2
UENJ+sU9TTSPtYWatbwaod3br4gWgVXOiygd/yVfI8FM3neNsc/PkVzp8O4JVeAwuK4jlKgnTtcF
17+VnZcQ5krkaZ1d8ZCookdLDYrpo0RokF/NhtuEy9PS9YHTwJ5IV1YYrOY1pi2SiCiXWxPLXpOY
4SlKDcz96kEdQ6Lvg9n4Y1mgwdbH3ulQex5qeAnGF3cyTYIOUC12S3HJ4XHa/hV/woKXd1pA9OBl
rEStxOdU9r3xOdjgjzLDsbfDatwI/e/QRpPsGhfR1PqHJK+Y5Z26dpiQGq1a3Jd6MIr5EHpW/OFJ
RwWZOMm599v4ODhLEleYnXZU8bcl9Nux+8I5sDJJMVvSkdNnztIsbWH91j5hAUKMTf46JvNkvoWt
YQe3Y9Phvn3MMboek2MDGgOItisCh21WmAbJyAPp8mhc8gcZNIoGrAHHXSZJg6/qa0IQlFB6aDmw
37BdV3yIIW8UoVUyNxh76A2TGMsD/NJO/q0FQTE5zMbnxPcmsEJ8bVyzO01OLZFjZIGRvfxmiZG3
9O81xkAf7amL2gY6J+v+/S7DhK9iMyAaTtZJ6sgDnUlcZ18symS0dqjfohtcwPBXA+yvqyLsGmh+
duTfkNcxtqcZd+P8nuCNyDo10Hwfpon0jqM7WvGXohhR8YfkPU2PNpna/TGZXe/O5B6MLGYOhDi/
o3mpMTg+FuHQm6ex4/8l19LOjfpDluMCcGc0sLevmDM1KR46qXzFjnvJLnhrTwzNbKv7BGsqxTq7
GbCi7NZALGA9nj3detTkxaV2orA5tVHs41Y/zDQYJwt7aus+DKvmyfBhEByI1+F9G4kJOE1BLDDf
T4IGP3vsdO5iASyOBUDlP8AxqsLzRHcYcLG5/7nAh+txBC+egJcd+xshNOldMYveQw3pZ0/43Y6n
Dhrky1zOMbhG9+olSftiWHb+VLgGUQ3r4LKTH+wYC30JbT1B7PjQAs/YwYkJ2pqGx8zpyt58AEg3
8POOnSs6nfK0AG6d6VNj8gn64IZrtc6mkbAH1VSMX/B/pqliF4dwTmbEsEb4g4WFv3w1Cxd/1NZ1
66O08JOUadt8jJyme4wBzy/5MohPQ2A41yg063OdNUqRI0R1D6eiuppuspystSkUE9V/xCghvmkQ
5n0xGyH+Wuwg+Rr1Q/e8GF30EEOjvy167MAPVJXuqU5rC/7utJ49DDoBZNdsvjWdYbzHqG/+UNu9
dV6nLjvnmWtDv5dNfABzXv5ugin/3KLU/li6+K5Dtk+eJt/EsdPo8HrGynG9ZywSfoY9XtxZcSQ+
BnS7eL2gED3Q/Qf3Js3M10KM3dcQecaVY5PUeDzbb0RH6h3mjl555Hw13AN2B+6NK73qczNMFcb7
YCoXBzup15jMtYewVrGllj18ptO2gU065zr5tf1oO7FxmkhY+JF3Uf0WeylU3iUyTrXEmhFnWevN
Qglw49dLfuOkYvmw2sbwiNl1c8WnX94mE4aPTrQu4AMpNpBpV7sfUT8H8xntdMWnWCQm0Q3fN427
qKyazr8oe9n/0Tm+hDgcv1kcb1fqzvCQwwtjUiPYD9Pc/OKyAZ+NOQ8+iNj3yZRIa2j2PRcQl574
EkA/g2kz4WZ1whq/esW1UuB31Gb1A69meqT9nFgnNj7h0LRZMkFuPcTwUV/n1DWASjpGONDIbgXb
yXNdYyHLmVm9QEldD/Uqs9ekytPiONkVaIiYKlJeI/JBSiQNdH2SOKByKqo3NlSCK2z+k+HbyB1E
VGw7h8U22j9xKh4vghH3bT42hLoUyZo/I7UZnicOG8wv++o6Kj/nYHaqzx7Fs01gTI13Hwa9Mhnj
/jA3s7wUcdn/ZREo/5QgEzobUyn9UyR9MyV3ZorPjItfSGbAnnms/yD7gujj0voue+fFK8oZP4F8
vhijnx9XOsULbr2NcWsNbR4+ADmXN1wYMZ6oNponKookvOAVGuGE3tocyYlBZBDzp4bttaKnQfme
ma+M2ubjBKDzoyef4S+iXchyaboUU36+VfG3RwzETUbSz31NDvA3Zk/GXZ4NksXlzo+x60x3Y9pn
KvlWlCeIcO1fE2fHvbUI7ytyi/a5jFrTPVVJPly8ZfJebKvH/zSKjO7OH4SPAwhckB9Ggi0045pm
gA5o43uCkXCfPrZE4sCBjfrmRJCFT/CGD0kh+NMtp+Bo9x2JUBV3+A7zAPtk4pp0m6xe/4kAKeM8
YqSaXqQIzU8x1bw8VEEZcUE1ewnN2SfYO8azhZbhR+0sbD9h6jwgi8zSAzfevJuwbzkHzlh+YcaK
9z5ms69EtcZf89hs+0OND8l64C40n60wE5eMzIn1kEZdcY3rAPdoSEA3vrEkb27v9LeEm5B6SWTL
cfRWuzjMUYVNcM+E/oJQpb1L7bQ6wclHZeDi2pylTfp30CTtEbFz8NxZdYibjRvfFME6HwvZDwCl
dnxfrrK5b9PliS/+Hf5D+b1drQqiI2qXGo/oB6t1hjPtVspPiSa8y90hfAKEds9LKrqL005xecA/
tzllAn92t8HP1m/Mb1Bx3fs5nxnkFc5wnUJLQRis3VPaNcWfq2sn+AmIuj+U+RDeNK7svmA/WiC8
yPP0ySBO/cghXH+qulneeCG+Uya72XValujG5bOzky9d41MSSIlIpQqN4jJnhH5d8zggnEejJW0f
qQ5xTYnoPeWrpSiG6doqrEGPAJqVQi09prgWUEXaYZyCvzPmR/m6E9GaVqrRimYp7pSofqoYJH/a
kYmcDQU4RaPQAfaxwODMWRD6nQdULEV4nIt4WtMXn+k35VWGrwz/RGgKPMWVakr9jY5PcEE3Vgez
GQHCD8C89foyp0Pc/hEJDCzlQYt2wrUCoqbsZ8pwG1aicr+zNhV+NBsDkrZjX6LOxF5XyvURuWjc
3XSRYTSQ2WNSyg+sOq96yspxIKIsDsWQkV8f5cnZ6DunOxlGpZQ4UbUEP0ykg9EdNhhWCSidU+IZ
eKZMl9Ynwv3ZnQgW/pPIrXpoYDv2dfoJUVpElEvT5IVt3jP1nIV3hS0V41Q4Io1EtDthyrGcBxkZ
AQzZNq8P8MRicPdoyji4DnD1FLzdzyBthea8ZWHByGUkxio5IVrnf4ebcKJd12YJGcml5fAD4WxO
HPMAwCT+/qlZsZsgf5yEaOK7xfRYYoFfN9coj5yyYCKQr94rBZmfnsndGI1r21p59XF3+ihXpqYk
ezRxtb5oolzYrG1AD5JwG/1EWv3/0PwpPMxcJtUuzKJUoAk4GgSCJ10ap6ahRt+JFgeD0jDeIyaK
XeB5V5zsCH0YkX3gnSOHw697opYCFycqYQOn8dPjDXVGey2z4xoY/RJfEQQ0fGa6oZHGiuLoFoSE
oj2P4Zo+a4rg3vADzXJQXnjPFbMCoYkaFbaj4kEk+u8QXqnOfAfS6wk7PfsmMfEg5uq2objuI3Z4
Sw8ud2Jxm1YQA2/pghRuZmp2tq8xTYykFKapv03uBDy8SqMPPS0dv1yz9AZpKQiRAWBUFWrzwUyd
9GsppHFbQG0ji4WgUGeor3TfS2d/iCTJR/8bSMjssnv6YkYLBzl5wmzuiKGIZ3m0Gew1oJL4KbDI
tQ9OheVAj8I00fg3YcKNGluZrlo+ERxgntQSWSrqqbNlbRM2I3JGfNcdBazbQE3X2mQCZ4lTJKYv
Y+8qmMUzyVd73kdCg10mgKWxTXcwnIMUxdcPjAhwFz34UVAJn7eHxKKXYQwZV7VkiifBLc06krlD
jQsRLKZ1WuFpXq26G0lv2O9V69rzbJ4735A2KhpI9yoMbZvcShJ8gDSMOk8YCVcONRHzFw1ohhjr
qden6hRsjJMfYTU8kW3ULfRj2gHW2J0CBWBH9aqmKkmoHmhEwVKIhyx3MfE9lCkCFvylN6hpH43S
WSjE2JsTa86u5cT8nNonIuyGahAVGV/FtcHvGbNUgZq6Tr0BuM2sUL2O7QI68bZowRNe1YNfgxBP
SVwqfmrrfkU5pGRmA5oO4hPSjM6B6YGYgxGd1zZAGZdBXfY+xPFaKelRZjdMlBclMoz5BZ/lrn/b
x3J1mDIBLrxSjZF72Bkp32Lq26WHH7kq0JAk2nDhEBiX+VvGtmB+MVGi4ooNtTQrL4wKpfxG15a+
VkotOx0ziE35JzMpRqSzs9OxDvuuzdyXBBft4iH1MCm4dPRj3rPeSwbMaLln9XbCDHEJHcIQDAGT
gxxMRtgGZDxMWLbmvdWDgZ0jIvWYo5SpuqN2MbBR7IPrfQQtt+Ydcz1eSZzL1YQCLhYzCihDpQeH
N0gFQ6aOVSu+TT76ku81dtRsHWJQjX5nY5Qjfi7ajbehUaA+wni/fIRCoTD0oYF08Klc6qh8bWwU
DeMBE5WZiJLFRRicHvV+tDOXs21zQoqrvg6EBLlelzIIl2PkV25DP7jRwJtwYvihb1GX503ZHkQU
LBHvAu3j/KcPqNy+WT1BkRjUao+DdVOV6YmTPrHzEPtXlsHsqtPe1owHB0CFv5wiU80upipmiqP3
6P2YX0iFfG5CzNZ/9KJ2JxJImYTPz/ssGqRXjVOkG3Nb7YUwHogyCDlt4nW6uhBf9FaGwFZNSnYy
dBGYzA16DaCYqKmM4cOkyR/l0Kt/OLYTvO0II7D2bSdPgHupr2jNi1qpjUSMMn7YubpdCZenxg2H
IgDebUMVi6OI5oPnEORgr7SNungtqcW5Qx0/O/BakxVcM1iVdjnjoqQ3Ys80FtYBI181xrPwJFTo
o4RPl5zCcFGPS78vg4ubF7SvdJrYEh0M/dYXTy54MtzOS4V52THOMf0pqefrPPP8cyHKhe2knTM1
D5NeoXYCoEFV88SFyd63NKGiOFWcPnVL6EGdstOXnrdNkGhoeB67LHOJlDRKMhVlt52CVB0X+rnt
/Kz9YetBTY1pA7+37eKN5DFF6ngmSFsxa/zaVxWeMkaYn2HDjHzFCk2Qga0CA8qQ4nej6nQbOYes
EDl2NxGJss54hmNaF8Ud8GfQdlerx8em+liF3jwjcPNKXv4rZP/cZArpg+bIu7xM1BRJokRkEj5C
T4B9TABLwVT2hgm4YuWtxEnzZR23UzsrPoiqKoVy4SQNaadFM3zvC6uG0e50bummJ2FKrKMvlkWY
XHYxUZJxZ5zSY+HUMlQDNlyz1AQcUYfDf7yC8vHZ244co+jVndMsnJgGVI24fMqRt31GtesQEC+p
GwjZRVUAjQdR+yXKpeBemVpcpw8v/t5jHO6o+ehw2jU+sl4rHzIbRKy6uYHrj/bkjuQMl69GbCuv
jTuYq5pdkwLmFidp0FKeGKKWlE14u9CanmInmf38tPt77DQziNuhYX/NoEYX5Fnplby/xnpBV4kc
nOgxTo15TY4tssu6/dZbkNnONaZGcjnBAFZj2b3ScfTzT0vDd4Y3nHu212vTXcRxXfNq56EU3DHP
71Pulel2atfdZ9I7sUPT9VJdhcNxVNyr/QbmXaY8GQQ5p/wYEY9qhWZRokhX6eyrY7bpNtEg+ZmK
CNhh/50/Ilzrs4g+pUt4XZJNkzu64cT4vIsrtTnsw5uOo5TfWBa0qogENZlwZ/Ps+hCjR6YIGUxL
I3d6WWPiVAke6Zq0Ls95DsPdeaop+jDcJAVS/U6LI5ifi+tyhZ2fZ2TCxKcZbw1VGphRDENoKOmh
YG168Lcx4hmojhB3zIyOye3LC88AcYajW2Jdt5XRu1aPoR2uWLfScFK/P/0UwGCwx3OxtGVdS9HC
F6u3MlifiDKENCnuDQH+I077EFwQcceFkxQrIBNki5vb3Wuei40/oktbQJiOB4jEBcpC3S09L9n+
znQNmQDA/HiX8JdD1OECcQ3CiBnDNUXjsQ37K8oxqjK1bGY7Yh0EhakW2X5fcQpQKyV0cHLHOzAa
1Oo1J7YTIkl6aFnmae6aqSyP+mwDSld6+gUwcjr7jrmSIJZ5ToaMcn9n9s4D04qtAekRjd3u236q
1XNEu26nKIlwfKu9TVpQ/fbWqWJYzPxDd6RxjcqfkzpL1CRcH/L7msZjUl87PXF2abU+Z7F8bJQ4
4yJYfBfN8tg3bEPzB7h4xQfZHQnLJkt4D8YMjAGCk2bRBYujdt1d+eMu2FNBddS8QK00Y2aqjpx9
y8703j4Se8RfZnrIX2TQ1MRJy9DSJCLFYZxWZ7Jum6363jm6RuPgAHafpBY733lE4MDF6ButX7mQ
ypB7pP/KhmulToCNw2dr/sTPpzna6nCLu149fNOdwZsOOMpw1q89TCDoFKPiyOKZy1G9gOKNBvGJ
axiQa2Mi+6hUdDEkzUMD5GSiUYDTyXXr5+AMgXroegraBbGiF/ubtmovufeDPNTMjVBTavY/AR+o
R7QPL2kI1QFt9SIJsA4hmE5AVdKLoiUpnn/501EgGdTZDzFTva6VJjkkeujZYb6gKmawFi5td5Da
v/LQzEAAO49Dc1gTiI78Kkcw5KOE2kog3DrUq67PAU8DGmCUmzfduqIfuPROq+69ucyK/qNuJu/K
Pu03dUuqjDq437Fdq05sN8aUlq9wFEj7iiu1dpBkUGMCb6A4luOsHsaivSxrEGw+aPcu2LlBe9O7
ikJ1Zrs1x6jZEyOGOfxO1a6p77LVMHu1KMMJmslJaYBrQhaiCR3zYV9bml2DMZLa/IetYtOgTewE
IJhHATrox5Da7JpnQzOq+CQ7XaU0eG1hyWwyvmm21TxSF7v70Y3fL1Wm26EBog9J8EGjDNOGHNow
oQXV4IXB9572WTOfdlKcrqJ6d2JbKnWlH7uNEthneqfIs1GS5lRR3kTGnaXt6NDJ0P+MMaoHtXlr
ybwjNrRMv+v7vTMSZ1Z72wa37CtO15pzunnc7PSb3UvUGYinh8KzlU8RtO/2rcpbvrPPRqYer4a7
zLTZYDLN69ptQ8wmlxUFXt4ba48+MRnzJ6iH5jodW3MOLaoe1c7UWafEjrrUZqagWLVC3zmH/KhF
0axNKKXoPdVpCttclbGWDReUk0njc8IhGpl1EVnKymT7shzki5KBE0Wzvuy8qZ2mA3Cj9nfdCgR6
l99vNUz6DcIAxeKp+16vJLX+HCX2/BgAJ3ru0dOuuJZNLS9OO+mR6GJV8K22SXrM/b4B4Yyi6hKN
f+kGyJghDjzi1WQJMOLRmepgP0RKgjIg2/1kGf3Tm8WGL64WnclsCIofHCBuUe/kro9cLR2LEIYi
rgMK7dkRzb2lpxdTh8r+JxPLB/7J/mTJJlAPkGVKl6hfhx3CxCJ2gRaMqwguHmWHBe7zDrk0cTb4
Nk4ms3lJPEOdh0zhNsXq9iJr7TmGhAM3D0KteibglVSx1IkCPYBj9P1Omu3mYOofS7bv+pm2vVw+
FC1GEMHBnR3esrXrlDxlF07tp6P2Ndr9VHYSftrSplhnL+nXTt5ZTUmtcsGpBdr4LXthzzXu+54/
1eo82JnHraac7+TnZqvRYtYrq3zHU2qaOlVWdlIt1b1VcrxJlQ21NjTaN6udntxFhWpOK1251YSx
8C+TErynvrXNQfGZ8Jdzgp6DFHe75gplQX0jiPPK0c8SQTLMMOOiHIxp/7Y9lkY0mJ5mxjNZVhcU
e8tsdlesQAJrOYHRKRl+YfkO6xKBPH/wVPPP7dOEaezjeOvAxnjUDtIbropFrCx6pg041Fieo701
9CLyM6B/mtLWVWVGZ3qKsAlpSv1Wn+AR/nKYICRj+t2ylXFQ95MqkjHfUnJg8NKVyxUrabi0nrow
kZr6t+pKaveHUXQv9TvNYOQHel3W7MoY0vCAcoh5z5A4HzUHK1phUts3kxjIFf9p8eMwFuar6PrA
2lr8cbQQQ56T1nKH/DPbnSrMkWirGx6YGC0galsYjACGYkwcRLA8/LaFDrCBFklheC3/cNisDVzN
P9I9c+26qohuctwUiZKFYcNbvguu90Xhx+gy3kIwXVafi8cjNwarClX79W6rWJBdlSw+KzN3evDy
HYDQrOjdryuc+3g8l8FAYjVzp60U3SFnU4PHaA9DHmGib+7ORJw0eFitqepDUSQpTGEilN01j0TJ
E0T9YhAWN9NRBpVlzXerhQsU3jReWYzrY4P51SyehhAZaaiwUsIsi+QHAk5qqAt5dnb2achh13jX
xPakCHBWs+KRVAQfBTaknA71wTHzhqX9gQ1XLeeTgfdh/kSrbRUnr8G2fPyjR0nlBid88xLUp2Jd
Hf/cRIBD11X6jXdSaJT12GfQtO9lCykqIeaSTvzjksjRua2Wqi5eKl6j/wmDse5L4Y2hvCDNXZlr
ZlDlgeOhTt3VUzv+aTZtVz+h2orKayT5frConH7JatYdDG5x7rFOvoL5JePHuePdupR2tJjXpjan
9d6G5XfKa4JcjlFt+9QFMdsvdBM3rJfDIEIxnsxphv/l9Ml01wnp1SA19HfWQ7VW1XRqIHd5F8iK
hG6F9jrV90FarGZ3cftwIEJtDPDxSy9uMRmYQaa1MT4amIgUyzEo7CXiFWMEOBvkkkZEh+PXZ1aO
z7TWQPNxHNduWmAhBVkvMdeDWObOxzrFGIzcd2IwPFpN9gfvZLIMHAJHXVM8RFT4dn0wklz64R3M
33TwDo60zHklD8cqpg9F7ZXday0qWC2hTMR0b1n+WF/Q/doVjoqFeZNm5Fvy7nXyQ4P7YXPbgni6
j2HR18a9qNE1fQ/YlJvvxJt6GRio4Q7Lt3KF75Sfk3GWrjz0Ix6BIMOEpL15BcbkBn4FfyQ8iTg6
7Dh248QMiXhF1GhDcHAnA1ijRyjrNPpO/U2slFeEQo4zaNvusaWBQ9+KY+MBZoztfYQkw505dG64
1A52NjmzKJxBGEKlSyncm1hJFpdDOZqgqLXelg1ILCzVnWy9F8q6xLc3OmhaE9fwRwDSTnOgS6Q6
jhSSppVxtnZi0zYOoR2CAc8OvjiPWvChf0mm55fsfgoh07/FsjYTeizYGEfss4ysdKaAFcY6iJbT
vLnr7QeOhjz1iDSCybvtzfCleVn9QC38Ed0xV+ITz4qvlL2u4msk284MPszuWhnBOR8sys009VWL
tFow/X70mMrVFSM1VYj+355NFUez1bK79UFd11+GJoiqt3TIvejvidQJlL+mNMvnoRjc+n96vKmv
dtlxp17ZsU9GSAecLlMKwiwKc7AZBvXFi89Jtpxr0MUxQLZjxDMxqUmk8IlcE13TrSqJuUgbDgd+
92n1IMasCa7LPEDNjMhdrdwPrTXGxXIlQ2DAPGsUtBPkatbW1FNSjJige04VrX+OFB5EqHgQKeUR
gRh4wdkZckJKXu3CJtf+WvdFCtv/k9/z6/32BqqPFcr7BJGkJ40jB35Sh2jn0zTGfPXYNhIx+1ya
ojmPXdu1B0hTNoHgdJz1UzOHLeSnZSKGU04iyC8QmTtikaekIPR6gZ6EqtMPL7jv259z02jNp55B
4UmKdmZkVBR/5UMqXtD65ze1HYzfOXyG5uSv5nKOQhFBVF4SPrTwk+EeEBGDjE420w+ZgsHd0NfV
nxJQzKcSt5S7IJPyjIyMhTiAL7t/N7hwV6ceg9Xumshi/t65UMoOwWpP6XHqx+atjRu7e1jgAJ0g
7fqfOxF09+ja3Ad8qxzy4qcsWS62KNsnT8wZOclt+4HdreApZ26CIKZ0viZNZ9z4Efs8XPpF3tiF
NXXYF0Et/4b1G7tagUbyD2r5+K7n4RfdIapHxyfyHnqgDfr9Nxj0fIe4LoH1QXRwdWAEwc3Lm95+
YwSRi0ebNq/CK2DKrGPCQLs9dF0KQm550rvGPpXeIWWs5d0KsZLMCoAcZ5DB7P5trYiIPsS2p9jv
zO/gURTJdCTX2z3Ymdk+4rTCtLjyCaA9ZTRIzO3a+tYvU+eUWc70kEWx9Wdg1v63ETuM72mSj3cw
H50P02zxloVedAkb24S/VLh39kQE7nEAt58Pthl1d5Zl139xtnEyyLXP/zIst7okMeuOVu/rWHrJ
nxH9EK7qU/axMsPyMthDeBXCnC8OJh3f7NJOXqJUeEcR5ullMtboU5LB3fEnu2ASO9rz0ai89qly
HbZUEnUlYfBm2V6d0k//nmvD+twHfTKfc2l23+G+kk8DsxEA0E0M2RyaPGZniVAlHdsOlRJWbch6
C/Lpn4Jh7vqzOdpleZJh5UA0NVN59T1/es1CerFTFffm0XYjCTFkdu/J8zQeBWf8/RqP8AaTRXy2
qrYgBDMijAJjj1vkCzGcyGGaolu4m2N8Zl+qPwfjEj8g3uuDc0MF9zzF6fS33QwxA2gZMJF3sqbv
TlyI89lR7r0fzRkXMybRWWAeGxSuj3xsccC9ZL1gHFZ+Lwwkw1+yQOJcz09cAjUf+F/KmflK/E8V
3ZiG9MavpLgvQjwG0+z7yZn2ew29LyLgCc05kSQSL50rLggQejF8ZoBq1EdjTOwRvKaOLOe8LkDB
GMsO5fxhzeN8wP0MMcAt9JzGugVHy623ZcG2JDsG4RSIlxjpXTaS/8tqY2+xgYyp7LCBLz+Ypl3m
HPwsSHMuT/lieOHqHPjQss8+pPiHwCQa6GioB++gK3O+F90yncoqGv3H2cxMJtG1aZoP0xIz2q0k
GuurvaTrx3roJv9g5qL/SPa4Wxe4nhCfpNKnoaQdMpMB+82CZV2N9QyzohPWSAR2s++25i2vQeF8
zMZCrL9zP33HxbeR+SutlW8hSUDW/t6lkCUl+xiG3iPRJAq5In9aAfxY16j2GTxZTYL2/uE3JGWS
y/7pB8RH27g54uyB5arv+++V5sxsY0ymI+Mh0WOnwo9QIZ+DrG06eCrbiHbvf2Y9EByDVgF1exnu
AihFX6yGyul35lPvBSO2RYOEmYbDYMlxxHvzAY8aFuu2yHz4SQLQcLJG8ppNMKKnKT8BAj2QE/8v
RgibLuMfvkncp9AMyXNksMiAke/EffynEYMHg0+4HBS8mu6KWbTuCWmZpflpiaH8jnB/Bt98LXJP
ddOW01XWaztixR8fw5ZkBuxnYj9koCZkQbH6O2fO91YR5DUjryHoyAPkZMT07huakUneQbu6D1MZ
BGvyhyO6oclvIRa7yAFQVyEv8kl7K/+0uUPw6meZhcz+hnimdHmafQiH07mK4WuOP6UWU8G8lwQ5
5RL2DXoOLL99DIhbTGQMl1+/je/FMRB7XRHYng0BWxDw+s4CDQ2TxAU/9B93PCfTKHAD3ZlVoacs
e8OKf1B/sdZScKt//SXEv+1YsZ6zSaehPKfDx831P3asA4PLibZ2ecyYlyP8km1fB91jKMMieonn
2YCuPxgLHdzzypROYXQ6vW2XT5BOHrlPgy+WJr/CxTIpGqMhzl8TwyIixDl4vSWxiQxG9J/p1V04
uRDubtqZybJjtC11n+BCBRamxmW7NLQtGQ8SPGT6ysl991+p4RDRpqKOA1J/Cz0RIqnYAfLd+4JX
ouZXjhNRVNPBCJiO5gjnkBXU9E6tTR2Qm4rpyTsdBNTKO4LvbVEzcRCKFLGGI/1OnqHSOn1Q0eNn
Ca24zBcw+aspW6OJuYJkHMtrrmeycdCr4r+wkyQxz75AKNmcTAYAw3DXtQlOu2ck9on58uunZ/3n
HSJ/g33DFLSpjPHfay78AM0UgHz6uPvONPry0RUCyN9h2sFIkaCrqQhxINOQrND+5rvBR2uvygMR
SFqBIOaaKzv8lXOAP+muZL/sEsZp/dWckRdMIEaBF/3OQO29C5JHEYFFnIcLkoXB6fv14JCph6WM
2T2gNG5E9Z2hOzlJFw0/7iFTuyiKlgeWH0WyGpLrbTuRlMXm71bHu/PCx6HSI2fEI7WEoNX3dpUS
fLjzsdh68Elb7jAE7KPSiU+GJnr8f2n1fBNoUzi4yPkqy21Tsv1j68XBiM4nE+XDbiS2SyvbbhNO
EjKYUuG3Hsx5+zdGLO+3VLYA2H1hgJ+V7Tv/EU7mslWGjVPzkCaZz0ZTgut5335+fuFjEP3RD3vl
uBVZCN1+l9/xn893LMx/xGZ542K+9W5Lr4olGRaKgfvdq39iQ1Do7b9iREpLqAFJq9lQv15N//kC
PGbQQA+PXSZcbM//PvU8fD088g77Oxx0t93D3dTP++EXA4OpfVkgqU+Zb6S9/8evP19d4D9P3QAI
hrpE+YEi+P7PgZDPk0s2UrzcZ2wu65cgGJELJb0Xob7nS3dGf/Fs0qt+85Lb76sidJnsoyEOpLR8
vHPvrjsXjnTWsu7uibpI2vHJd5t6eQnLLiOPV5voVblVO38MVtfTU+GdtHGa+tbnhqSRnTG2A4sG
ejn1Pga965HsBrwYLp1dqnnr7tIHpqJ2eJzCSt4hRo9qyigdjhaaR1DA+qszkNMmfuOw/r6ywhab
F9vlMBAQUTnr/v1YIxqdGdpodj+EEo7xATQ3zdEEcszlLVzUXAoGuTqMRCz417yNpLpIOJ30xqP3
m4cs3j9k7jWPOVDfCsjyvRJ1QuoZ03Jm9xqHSrdptq7sNOj163fqvx/HzkXJT9ftmxzP755tlkK0
DuUq7mLl6/n2k4RUSArYQSPZv/nAd0ma3GMcIEyPTYxcT5Mg33cf2ffRrOiz7d0+xdQkwzmGlwIz
d5sxqJA9WdwnC1iIBZTuobp4skeQnuJCaldkdvdQaXM4DbuNxJ7wIWKGrz9pI/P/4ey8liQ3rnX9
Kjt4Dx14c2JTF4VCtRlvaW4Q5HAI7z2e/nzZAKUuNKJwyAiFQqOe6UT6lWv95gm1tFQdwTuStcNW
EquR98bctSlAHX4r+XpDQFmxavEnAYAoF2wOt7xYuyvcNPSpFeAK8pTZWmrIa43Z6HpRKrCiTMja
tWFQk8j6K9OXDwKbHKMUDMyl8CH0fIiWGI4KK0SBps+Er0jWU+n8aimRCOv+ilbqPpplkk8VqC8X
4AhI8WhRROpzSZT1ZysXjyMcLUSRrsashUbWKloR5ALy2Zed6BL7h5aXcWhiU4DTScsIiYMVOEuS
U1Ra11zj8qJIRUHk9wnGVnOxa0kP2tNQS/Vk3jUZThzOQ1zNOKAtFRtZHoBxg4gZQHtcjADPt/fL
YK2PlfU4jlEO5yW3KhqsKi4FDKr566rohuDEE87vKfsaPsHkNU1Y/S1Wt3JuyFN852NXMynuIpW7
vgRt1RGDaVW9qLStIlUAQoUB6IK3X0Zg+UdrSK3neqR/SIGD9ACckZ7QiWqGsS//JLq04xNw33j8
bcmQoriXRu0pYLgxFMmg/8aIVkSiJObniqi7SgscBbW+Or+UbCvHfMzUcnBeQdFsus8xBpJ40yD8
YszOeQlLHCHdnF+gZDYZQlX41QUawGRdh+4NcTL7re3kyHJblHDMyuvlUpR7VxT7AqAGTS0FiOgj
yNyfTAWeseYVaYIVx4n/C2mJNoll426FoOUQ/B1yIgoWHT/Pi9wMmK9Wexck5pBO51UdZQUOgJ0S
0Ie1vup3yBH/DvwPdN0JZ45Ef1vLQPUB7c1dMn9Zao1aRf3xe0Y1Hy/NMJ5D4+uCwUoaQuJvSAso
+teOe7p7h3duVqoXmC7S9NXSZ+Ai72A1CFySAeKKQmhiDHODjHE8K016bhaBrlW6Bbs7AZSCDv8k
A7TgS62KUlh74q1sKrzcyrgggWUhCDVfVhgdp6HI4M8ZZP7+g2UnrQR/dZE+WdEQK0JvDeCcydSj
n0hLK/GHZVl35siWTZ42LkAdo4IH39tqU3jA3sQyXBA4voQQzX0pqaAp3X7R2Vye6gkuRSzMBTIQ
q2psyGgwY7Q4n0uwiIi3rCSMlRVjxrAFaw8AjtGhrZFSQSHBhCXmWyvRqOidmlXHOR8Ftmvt6bLE
QO8DkFhLikvtfWWOLFs9sR1b+gmCaq95TvdUpFhFmdai67JxFgyJjLrI+GEdpr8gSDEsegBJC1Zo
Ka9CuRY0iQXqvwCq1wqqjmo4Zw9et4H8dWyJLkA8LEwbyjlV+6nMVNJuhWb0Gdoqi/rMAqAx7VGs
RjBlICLuVoT9POKvgGwcI+ME5+pJ3mhFaayF1pU149jEq8VJyANXv68uwGuFu0Z1lAMetjmlkAWu
LoeKUL+plNAI3xhRYc4U25eDMsp9m0M0GwuDzZhgYZqQWHMkvCBPjqSH89dqwXsOy+97kqGptWmy
v2AgzuyefOBz4JXw8FJI9K5PzGVq/lrbT6dewyhwyK8l/+WkxKBBoOntWpR/15rVSiZbcGt/AR6e
QDIrbCWA+j5/7TtT3BnrLbGKoC0g5PV4WMBuKzRwrWuvyIQafUnWZQ5FL00D+GIRmGCkDJDKQIKW
B3Dn5lItAN/Kgthbql8w4nSidKz3xPMrXN7Bf3kuPRHD/rPYACmE52EiJ44EOYg9/r62PPop1zzB
NpaIcgFQrRO0YmZUdCjm6GNM2RcRx/Wa0+GlUIqyZwHaWPMmq7hEs2h3TkvVkfK8yoWpEWZAnlmB
M+1yrpSUS7m0OoBLeE6BRDbk4l5RWyFCRZyO0tLP5QJcAsowiTBh+ZOy4HrHpfUldkPoUTwcVpHQ
hFCJdZRwoIrLuMtZfHhRCYCetbhy8OLMlDexZE/y64paK0iSkoLcrzWuKuFPAapfaH2QYpC+pzGF
4MX6K13QKataVIkuKhfiKjCzoAAXGH0eQ1NGbEztWbErNMSBNCVh/4IBD4k6P3DyRLtIJoq8BbWB
JyBQszAK9HIQkGYUXPTUdrHg8IP8bJIA7Bqvk2XcYb12Eaxfli1YW9HaGgms1z1uypwAD1Gldujy
YiI/544bVGT/Q7SsMk2aLym1ABbCAqBYD+Q1cFwX+lJqVJJJxBZrLRdmA6Cm9YW4UhpWiUNHwmUP
ctNCxVpj3G4JqlbxTVXVhA4kcGaBjcZrSJw6CzHGyFUBWs4XDC05/o4FMzdmOH5qEQZrocsuZh31
Irboq7zmilOsoEiFX+NTqXsVBVzFO/T1NxIfcnJDiRK50WyBVq2inQtnArCAqPHKXAV8VbNQ8Zb7
aCk9S0/0o3A5nZbgqV7Cw5W0QB37afktfJ6Fllk/SXKty3PBlCxYSXMJSJckT7NEtuiNmwEM/RDk
DVwXpCIZSQ55ckYPMXh2Nnok2cKmdlnNK1wxXgRdYiFsLrhBvYbSct3A6LUe7Davioh6qG/qv2fL
ZBdP1IU2xqYPa70Q8dcPmikLJTStD4Km/+wHfW4UeBEIB7rUtgRcjidAT+y/1KKl+AmkZBDLMVZk
aLIUhVfgaioUL51o2l3F0abGgAF+iXx8XwBbLMRA1OZEUA3rXSB5FMIL5r9qgKYW7+Uh0hTkQBdK
nbnQd5ZBWvcYcvlz3Z1tO5pT82FNVkjB0CaKG1DyDs1TFfdPyWZuyYQKfM9hRP1RRmEL+bRFbVZL
DZDZoh1QmydrClKIfOtH/wXwGyWxFhWuZFbOOsir9RA3dFHprtABDce3zaLtiFwNeH+PR8hYlGf8
tYMm/uX2826bo3Bs1cKRAbEkw8ZgdZukmw1zLKIgTx+ztASKvzKzVzj6tOhKrSDzv9WwhjCwbpCe
IWVuaNh9CvWZZ3mxNNHayi7m8DFOw8r+feKlYAFNLbEExRqxkrBX93LglRzzTw3/n2/j/w2+F++X
BEzz7//lz9+KEnBxELabP/777nvx9rfse/O/4l/9529d/5t/fy4y/nPzr7yJvtVFAwd2+7eufi+t
r193/q397eoPXi6M7T903+vp43eU+Nunb6Af4m/+//7wf74//ZbPU/n9xx++4f/bit8WREX+w/qj
hz9+/IEi0LMZEr9//aEYiR9/+DR8/+P7y3/w/bem5d/q/1JMk7e/4qDmbRg2ywjBCX6iyP9iCSnI
/ODngEKbmMe8qNvwxx9M51/kf2AHy7gvKIapkstoCiSvfvzBMP6lwfpRHVYdGUpds3/4q+NXE/jf
Cf2fvMveF1HeNj/+cJ00h9nAB/A64K2E1rhMiuJ6KbGbwtwBNUEFfpy8tuysD2kC6YXITr1H5sHW
BQO7hZY/d9L7Z4O0fsvztq/zMUvbpEQw8eI5IZzor9tWs6AihVoarlXbCg84vXyDhFV0tkslP1BT
32/KYBpI6SL9Jn7+bMdQBg0VFbUP14a+ec6ScXajqqzOUi8Np9u9upZ+WnpFxVCjlkXuXtVECu5Z
U0qQJrXW0Csss/THgVjqrFf69PZ2K3vzhjy7rpAhtUlYivzts1agOgVgCgqcUijL3bfaRLUK9ftH
lHKrBx95N3IhTa15eYd2x0EPr3PDaw8xZ6AcoHDsaZvjp6tUE/ZLZbhYyjUEZXqdP2QyHmrIMUjg
MnnD+4PdHaQu96ZQJOSRzqNd7HOue4yybznUJq0ixIGjD6QNl5REfl/WSXOQ/b/Okj51UKUgRd6O
xDcV6E010saiB1cc0PGVOoUZJkNmeBfPSfWB5O141tWoP4d26nuOXePuDLPEuz25O0uIhSMOBGHd
TQr5uqs5RQcFMWrD7UfUA1TMu0yXyWyNg3auL7Clnyr1daGDSKnJ2LTTy93oBDFJZm1O54dSeI5I
ttm8LnninOsitO9v92tnCqlTw12xwTtwfm3HFaEkH+l6nbKjot2bAeqAJCKnL0YLwPMfNAXyWadA
bZqaLUq9z/ZHym2tlXZmuCS3vqV1ad0Fdtp+wLpPPWhpb7EI9zrcQ1HbZMKuW/KppTe1ETGIk116
FtwNHvxZoMCwkJvPQuuPaN8ow68yWPTXpOyy8+2u7mxH6tYULBTTQGrO3MyiJeVKLKkhRkZoXX92
/I4nFQbgSJlXUnSaHOy4VSuXD7bjzgHEEhXmOZjocRFtDoFinEpUIBngIlII8nArcEFnGxeBKXhM
IBPdwSU1oLtE9Z+3+7u3ijQw1eAxqOlSHr0e8EmPq06Fr+aiDv5TqnTG3Zwm0FQT2/wnfQTv6Dgy
Lm36dr3C4ucMVZDAb02nIIlZ9Q89ErwgQXvzTYae/fs+lZwEbLKuH10jO73k9CHUpwSKEoK2WVZR
pMcB4m+6m4dxeg+dJj43ipMQ0BbhwbZUxO/6b7Ht6Ryg0gcOxAJYR9Vvsy8baP+JItNWUNtw6isA
jpYR255BkgjtmPQ11QX1DgEK85OWFbi0x9YfkhwWB8fuxghv/Q7GmYofp4Omi/Pq2aaVbezFSaHq
LrQu4csVfuktpAGjMAiwjarkMyitzNWd+Nd4yCrEwuTvt5fWzoH45LjiILkgip5iUp59QNvliLOE
On4WeYsKo2QkrzSUEy+mPuaXRKvDgwW2N8mWoevUiAhNNGfT4TIXUqPGwAIrxuoC70wDKBFEXiBL
9sEpsXNMYbXJduXBIiK+TdfmXqplw8eqI/XJaJE9sdWTrkzDJ3Po6gc/M8x7krLld6sc0nfQjY7s
Lne6qiNWoHOdmsjOWpv1TFY5D5U0ZdcGpX/uCZShSpj1o4Fgyd/vKqgkAmPHlPFdNTYHRFm2fY5m
o+5aXEHvJl2Lzha6rKd4CBtU6oQGoiEHHmpheKEmYeXdXkTi5NvspufNm5vdVGIhERSTpHFliyUb
yFjHNlNx0MnrpfoUqpvMJLGQJsB7W4SADLa9DCet9NDmR1FQzcyfLOop+JjJvucnZvLqdq+u529t
j6IpN4zFdSNvlqomIeA6KNxwdpfUd2o6BPdJGGVuasVHV8v1Un1qCjAkznI2wEhMrjcXmqwGvhxb
XevJZSOjNZkEl3lWf0tK3b9Qi1Ze6Tj+nk1cDM4hMfbBaXh9na6tc7EBjzR5ZT0hBJ6dAVKnyE2E
567nGwp6xXCV8IQ2m8dONmovwuyOWnijvb89unuNihciq1bVeThsugzOVJooy9feQGLlIQXB78mN
HnsOKKQ/LTtOPlhzNxxM6fUV/tRT9J8xG+ISBYWob2IkP05jGwmb2pMqxFnRNDbuI0xnXLmareiE
zNF4cgK1uwRzqR0M8s7qBU1JSVwnaJJ5AF4ftCB32gnJuNrLgDi7LeTL123pOK7cW4qnVrN8cLXs
dVVRhOMmMRJXnNizzyYVAkFM5WmoPUXuSndEu/4ReE/lQgs0X6dFiplcq0n1xxLl/IMzfrerFgEL
b1wCX/H8f950CnrZ8kOmdgK+/woSGOzgth2/dnyEF0/j0dBuAKvLtMIs4HBzQJChRHzdoNyrJh6E
eu2VpeZccnRIvZJUvIKDwVx+EbRJWLqqkOWcUaD6Hua28x7Fj+JBQxLYU3oyyQezvQkwlk8ih0KK
AXyNQcLj+pMSaUyx425qz8qGL+wv++IEQlkjNlq3hUN0GpGWeR0HmubZcj1yUg/axQZ2fnBo7hxi
4DJBgJjcDSJwvf4OnAStuc6MxkPjbHof5YPmgoX9zY8b693tDX19CSw9JutGVgf3XMdRN7MuObkc
Dn3cesD9nTc6fip3vV+2P99uZW9tGQoANZEiEi+Q6/4oXHIhsIfWc2olO6uRk15SeVK+yJ3ZnaGM
xH8vKl27RdbRFJRGDIvV6wZbP8Q9V65aDBXS/NLNuEwgMDg8DFoc3v39vpnERSZWzCpi3ZtlXGlB
PsWd3ngpMECvlK38fs7b6aQHnQN5pq0ut9vbWxvo8D4B8lG+sDdHUgN3eCjwn/Gquh8unWW096Xp
lK6v+snBkbB3GhHwmTqPYdaHujl4dewkWuTwW69Fgwklrjn/XDR28i6lNIf2kgkqAmsvsMajnxy8
Vjco2WUGwfaB/Mdjg9TRZivOJfjxyRQs3My0HxpnxhwjUjt3svr2okpS9zkC2fltisLmPkxnR75v
gyi5SG2BYlIIJ/ydkLB0Ed627FdmqmbFSZdC/0FXELcFajvZB7fUTjTA+wtQr8lqYEdtjm4fS7JK
dai0DQDv3jj2+HoEVfbege74bgzG7p2MpfRvUTPlFy0fnaOjS6zo/0ZzYryQuhf23JSaCV23yyI1
4okcJkw6JD8wJwg73/T6KjaCcwRnFToWcKLgJFEH+g0mmHluug7hcVuPbVi+ef0F0rH29fZK3byT
nr4Je0ikxIRLoE4QeL0L9ZIiWWslpQdSD+cyrNIAjVjto+z7EQ5rtYSK6ZCht6+m9gdg0P77UAqi
X25/xctFLG5wweAje0sIsQlze4yNBqdoSHkYVuUa6DTD8FG1O7XpEK4uCvt+TpsAWjoAodst7/af
xxKO8aRbSF2JY/HZbT6TSbH0TqJpoH73pdHMd1xbsnZXlUH5pyXNJjZ+Q/BqRCkp9MgG618inLIO
DqiXBwbYWJnjXTMNA8+1zeEbWr6C3PJUeJpUWmediiUbVonfWVMxPdzu8X5TnKTIzTCG20XIZi7Q
LKYptJna38GmGZ7f1A0IXIQ6D/bb3ryCxiT4piYAXnKz31D/RX9E60vPkFVExmN/yFMXMKqFYqY9
f5uz2TpV1YiLpFo59dH59HK3k9VBeAGqDQ7iRIbXUzvGWTMlDlbQmFmrr3wTTiTGfrKLIm7Oeval
e96xODJTWnyF7sjr2+MsFs5ms5NeJhJmUsWdutlY8Pcqq1XT0kOdJn8blP1AkBSa6qv5CQiRJn8/
OHQIvannMNI0t32q9hNqcLaAccZmHdxHldS7KdLCCoqJ4/wqChRwh7e7KFblpovEP5BcxIGqmvZm
enEksDADcjKvJ72EPHkcvpnizCJR1/ivYuEd3TtJ8g92LNoW3Hag5vEjMje3Tl+UsY24VeFZbevf
iXrvm1FrgssICPqDZHTWY+X0qXIegr7BvLJN3pptOPxxu+s7u4gLz4blSnpJIVV7vbYaW83RjmzR
fNN7WIlKn91pILgusJbrL7eb2llIXNPUgCivkTxUNqM8Q+BjmdagGJMu+N7Aln8U+I+T1uI8YjTx
XB1M696ZKEJNXjciywNzbtO5FGWnyc5xmC7V3jgD8UKTFEPmz3BS/QmNZL3/teIsLb2ILNBdgzAL
kKrAt1Lvdtd3RhmFT0tIHZK6hIlz/SH8pJdSI6o8zm4HYXanpgo26spZ8yuyi7cb2x1nx2BVASOX
uYquG5ttDdpr11ee8Nd400HIfj+bg3HPN/yeqKNzcOeJadtsHngBVEyESy8o8s2Rjx6iH/WYMHhF
rkz3Q2/4Z3xfrQ+3O7VzApPToQ3xLie/velUXPQSNhaCc+/Umjsh2PfoJ1EDDJqAzNUGfnaKxy4t
72bU5P/ByiW+53Cg9KSBcLgeUfxua5yxLCJujAleZ2XUA4Hp/dHN9VHBCbCYzYOlu3MiEUCIMiaJ
dhbvtrstbKVa88ksWVl3KsHIuHZoDb+kpf+H3EBTPQW9dESa3Fml7EqHwi/JZkPWN/dM2ssz8nrk
/korGh+yxLHftsOcfyzBXPx8ezp31igLE4IjNCLqCNtMnVY2Simh2EFtKE/cskqUU+5n0islAhkU
mEV+ECzsXKGCumIYik7wam8LUswVNC07bTwsIko31tkTPEcnC8Gq0Dy3ZjG8rpW64I5p/dGbp8k6
SGbtf4DNu4Z8IetIDMiz8MzorZA7jA/oZj//Fah99xpwdnKywSm8LvHZO6GNHZy63Cp+jmv1p78/
3DZABvhb1DYJJa5bh6aNBUDXQNzHqwaZPLvC9BrnSLfvVTwRjTq7u93gy4SLKGpiqyZQDPwPW4zH
s/5aGSk2A/bq2Z4T6z5KytiFLKrgVjx+zuNce8AkZURQU5KwQMjir1MnYeY4Cv8kSJl/N/HAx1DQ
xcFc1gGWbLPPcoJKkIMPxjmqhhY6bYxGpe3rl9t9fnEQ0goPRY5BDO14M28Oed9BSCEZTPsMaHW+
xIAZT1VfHxWmXuwcVSXgRVeWcjBV+O1VUtBHFUCneoayOp5sGQ0PZAzvkA4YMEfTgvvbnXpxJkBH
ssmjcI+AuoFzfD2PZYBaB0BcHCGdIP9lYHd8QTDWcocqOqos7jRFsKcL2hPPGHAi1005Y9aSd5vU
Mw5aM5KcUoQ3hIYRXwu9Xp9i73bPXg4k04ShD8EIoDEK1dfNGVAJeBHq2hlSy+9S5veeMUwlaioo
1JXZIB0M5IsDgJYon4k3O4kUTqHr5oCnBtpsjSpllxBNIiHPEcd5+w7rhf6NXDTNI8gfdJB89K7v
e7Tx9KMtKVq4uqhFXwV9EJIySLktQg75rtKI9E499xyyjRsoPtQiyx/1n5DT6GI302vtJz2edUph
GQ7XoIHiiZh4xIUFok+NSevtGRCX2IsP4kWlyDDQKG1uJhyfgDlRQL0i4SHpv9qlCuEG65T3apB+
nKQGC++yab+Ho3LE+NuZeiJRhTSwCVYQT7nrucgas5GoXMs4YEfT45Bq5hl9vvZVjJHVJQbNe3D+
vMz1cuw77B8KqaDLqCtcN+h0s9aN+ACdSaaRNqkV4DJuNtchtaK0a2LoGyWvS3QZ1f4MpdIiWwIa
Jz9LGnYnwHrJ8d0e+53NxhcBBYHLi8yAvtnXk4KCS84pfVanKX5AZrt0S3lyPHZ5e9DUyzBc4Gm4
6plmcvDcgde9V1VExgLZns4a5TkMxsPeG4qkfzUBZ71kDkm9Xupzb56H6Rz1bQw7FAe/2/3dmXIi
VIeHjoBnvZiBHnkXC+uT6dxZSvWATAsAEF+PkKPnXT10OEXebm9nu5NPpGaPfT3R7hZGFGH0FJmJ
IZ81HTkzywirN4pUSY/oBUjflUbTKk+XnApCoDkO7kx4qx8M+06PQS2IkIe8NEm6TUI19iNyqugt
QCjqk0dVKHDhhDx/yUd1/g7FCn/bv99lXhykKEjHKBCOr6c5AP/mxByBlOszO/6YBFr4qGVSYriS
aVS1SzXIrk55kcFMa2ZFeY/Jb/fr3/4GniDcImilOHRbHDnPwo4wNoAK2KF8xl4UyZh0bufTVKNl
WJpdiV2MYdWf0lL14SH0swuj/B/clwQaOoNuq2ALtoOgp3ENPLGez8MAUSvuFJSnlGD0ULAbDt55
OzGWjl6qLIBjnC8vCPFj0KeJU9r6eezyOjgn5ax5+Hbpr+2w9k9BnFi/NDn2UHYo2ffYWqU6sZZi
4MRqYfVptOGChL4CQj/Hrr48z7nWNFKPUJCIGLbZz4lMn9JTy0P1KyiR8zfHeyLb+tT1M/YLeYNM
W1j3d2Spj4biZehFcoq8Lxcc5TTcGq6nHY3N0RidEfnPRo/u4Qz1jxLb8gAw+3JHEQYJ8LFYXfhr
b84xrAQarYx048zWUj/ZQaXexWgCIBFW6eck4RA52MIvD2maI3RFwgY8PToT192SwgbMsxaYaDYm
2Tn3x9mDDRuhgjaXl9sbZ7cp0nsOeBTEDbb3ATbDtmSnuXnmQlZcxPnYN01oYQxgHR2Nu8NIBMKh
5GhAJza9mhEjlZTQR9o+0V6P2K1eIi3VPCS9elRl4+jgJN5blcR34IEpm4nswfUgyqo0zCYSUtx0
VfkZVHB6YeuWKLI18cdyljBiQDn0rjDz+OBA3O0o4j1cf6SogQVetzzrfZprGFydFRgXUBG0BORl
KL8BlJ7eUzk5qsvstkdlBh4/DIgXVXXFLvwpIBV2dihy3lvmkH2G7M37LvXzBzMq6z9ur5mXdxy5
NbHZgfaoFIQ2h22cBVGqJLQ3mAygGmjRCXW3+vUwZ/olcBLzJHWl6dq1kzy0FBwOluxedymBkuni
vCdXstmO7Yh9Z5IyvCqOcve+b2h34JoC8vKO/jiPwVGhXEzXdbiqU2wzUWQyBGprWwQoJ/jOQV+b
mMnF9RsUc+RPUmNqxI+tf4YPYF0gRx3FyLuN8qQzyQxSm9/mvTQ0lVLDLswzsEv9EWmIAgUkAqgS
f6X7Seqru6Fs1YOR3ZtYtCcEOoPXn2pv3ypjrDnVkOOzZftF7XZKVF8awCn6CfNY889ERhbLlZUo
ASUT5Ygo1lb4+fba2ptcUIBkS7lFucs3wUQL13BuQxXFZ781HqEQ9t6sSD6K/PBwu649eh3ttUc+
ipcZ1wj58M0p4Yx2muLnRZJY1aZvchYrFyCfxS8K8HrthIRz8vvtDu4cuKS/yBiIXAF0TfFBzyKV
JJXLIus07Tw0isbFOKFpTtjrBVb37XZLO10jZaCRchfyPfBKrluK0ZjFimi2IKYqr+Mm/62YjciL
ItR948o8quPvtAbwGtg1UQnoLWUTdhZJiotPJFtnGR7+qdNIS1idppyrZKxRHg37g6DjZXucQPBk
AOuL3IGzaa+GfZiZUoSA26SkmBbgmDzgheNmcTzg7NL3B0HAEyj0+hgwge1Q5CW+5zkjbxos096e
NZkHQ51P6rdRj+xvyGdkH7Khl9/Ks6b/CvWtfx+GcfAQlV2V3PmWE17kLBpeU43A0srPG7S5ffsn
AljevLdnW8zm9vN44eiQpwjGmYnr2XY0ieI4Xupn5HPNe3Zm6apTOjzcbmVv1NkpOmc/Fzkx/3Ur
DbLfEDImHwPgobgr8RFFHtX6nKH/9NBK7cEKfnkIUpXjgnFADymgh8TXPNsrGuU/IsfGPydjg0kk
+HLX8QvtJAc4H4VYCnswto7ApC83KGkh4gZmmQuO3XPdqK7FSNWbc+DpsjC5nbPQxe9HvxBmHFVs
dvqnEzUTogCJE8m266YwAJtBkTa8jdNwRILQsk66WRXenJZI3g5y9Wou0OW8PYU7/UNaAUkp6mMC
/LJZx9jYjRTezAi8nQHKRc46Nxis7lPWtu3fLSGLK5PiF2oGbBx7+xS1JwwD4lkNybChvHMqfbPK
TyaMAQ/9UFW94GX/5+3O7e1Sg2uaxngO8j8224DnnzngxBp5Vj4W30uzr98hTtOlbm8Y0p2caSW3
tT6F7mir9Te5ywuvyYMiPw/FBGah5b7B1bD7MgVD+AbJgyNA9FPYudmnsKIp6outihzS5gNxpNP8
YJRChCentDjVihah5FpK75BkkmO3GdISs7FMfY+ZQvnWr4foTaPnEOirRn1TacX0zkFvF5wFCNUR
sZDmFOd1905F+/8X1ZA09STkGO8amK8HC+fpCN98uqiEQYsQGW/V2mzHUgfkk/ltCM8//1SUcvqg
VGjAQJgK3dwCEYR6anuXdKV6GqykvZO4WaEpdPbbNMewAexIeRDjvziOOPBgFVIYpKLOf28iUQEZ
y6G26248WOFDkCcNTu84GL9PnEb7aKCuc7m9vvYaZM9wC1DFEhme6x3rtzkq/qOku+Tj9Xs1bLTH
EtnlM34txUPZh8nd7fZebFZYbzQDWpcsmsmhe92ehb6ObiD57OoYOV4qiCvAFMAlzIM9nm83tdM1
wmlagZigAYjbjCWRrxT3OFS7gqaNYznpoj+duUg/OZk0nPPCaQ4a3OmboxN0ccAD5CEUuu6bxDus
yUrI6qPU2R40rRTbLqzXdL3rPt7u24vAlhbYdWQBLVEd3xZytTauyURBuJBxLTwPeFFfsP1OvTKz
ZiwW0I5H+RsFdQR7zjYaxAcwopd5YNpHtpGNA2OAUtFm2YSSX4EaiiF8QOk5G2oXvHLmFld21CE+
lsiJjrjJNH5ziZRB+ew0w/QmscrqPkj8wb09FKKpq00sPgVAD4RKMhrUta9HvQQBoeBiAr9JdTJU
7RXrnDf5kXbg3mKi/mdbtiboaVvGllyFvepbhe6C5u8vnYPhmgRu8WSXvYPphnb0JtztFY80VXBF
xUP4ulfocarWOHa6q1FOeEA2L3/dVX16MHYv7msxdrwWBMCNU3AbcyoDFbd0aHSXc9b/w86AQGEw
n5OYoWQiueDl9fcTcKMDfvPeYAoODwqMSDKBbb7uXEzYp+iTpbmR0po/N2qejVivl/Jl1isl9lqt
PsoK7bfIXiGrRyp7i7Gr1apHPhDaTtXPlBcTiBBTOMBq1GZA6jEyGn93UaLjQK4EnIyQYtwWNxF+
SmYVXTtX7VTpDrodbrONZVxut/Jy+miFCiNYFYeIa8ul0R0/EHL7cKHmIHmn1nbsabUzvTUpb+YI
OVXWn4XcGAeb/+VYEm2hx6SzEzh+tjg6nj/s6Y6toEMmvO/8Or7X5QE1DtuXXxn4pB30Umzg6w1O
e+hIEnZZXNbG5sqg7J45ZeOAm2713NOtMX/oHNXyHGUkKvJJluJf1ZwKFH+OAgQRu7xoGloJmnvY
NNvbxNAU6NIAlFpzcaz2z0E7WO7YGqpXN1Z2noAlnwKlry9Y7w5nI1NHFIYk7aNsgN69PdMvrxZN
Zk8Q4wrNSWt73rY9YFcUP1ByQJPK8zGycmWltR5NYzoKp/eml2VFPp6IDvmGzcnTREiIqT6iEUHX
YhpXaqNbK5N0rxpWf1Ka9ghpu9uewdgKurF4kV4fBk2qKQN4UZYTC8sLpIwB7Mz0dceswo9tpoN3
795QghxhYxqAkgh7rtvrzMHknYCEQ2Lj6KLIcXqeQpsIXlGPKvMvD3FNvEmEhgw8UMAO101FjZRg
3kJT2AZ2nkMwd9Zy+whitTeAABfIHBLGkhbe7I8AP4TQr2rDRVgPV5kwNU+hPvnIYMa/W72lHBxt
e4cOCCQAVlSGGETxOc/esHOLE5Y0MF/NGCt3aZJLriTXWCxbeeD1SuB4Y4oF2u31v9co95TMLoAt
QjnqulEFK058DlrdjfSp5ZZX9e6NCsXtdw4N4w1OFjkidIk8/ny72b2jB7IwgQW3JIxt8VnP+oqE
y+QkQL/cKZpwVZY7bowOUWQF5dLPPG9Lni25c5bMcvhwu+W9SSU1S1jDHWnR6euWtRF1YXNQdJy1
yurS6G11iqICgfigbU9do/Xn2+09Eeu3Rx1VXqQbFJury94Er3lqoGklB2zDxhnCkxrkJizJoLP/
GGyeuWc1S9UcURDfzM6YbiPzOGVR/lYe++Jnxcd1/lTxnBlczo4mJslbWjyf8AQeTmNX9P0JS4Vh
cG0AeT81kan8mZJjbt28wg70Hox/0sBMzMvenZRqps6MVNtHO1L04ETOH9iGEc8dJjlzXx5AGl5G
0gJoRLaUxwiLa4soa4uQmvUMK7waYQbhRYi/mJO2nlBPchGJzt3JMStXJTt3wpLvCCu00aSG7kEY
RDoegwchB0Qd4nqiHa1xSsO3NbRe5OiXSdNb6jhmLX8bUvS33C6uu0+tAhj1pBtJXqOjpamfK/wA
m9PcRvrPBR68lMaxUjLukrbz3xtRV/knlXQ2iOQ6rWY3KfE8CzIDWdWAegvUozAbjmKRnWOVejBg
pydZAx4F1/2IJ0wbwpqYzpL08aw4U/ppGKXgxAN88m6v1b2mDMrEwBEo9AG4uW5KS7uyVNiWrB4w
l8wf9Rmlmbkx0vYgKbtz7ghq0H+a2lyGuV7i7hLRK8PolFe9WqY/z+JRdOL9F2IZlFfj/WgU8+V2
D3ebRdgV8gl5CUK76x5i24iQSkQPUaIz01NdGvUEb7IropNcotPoOJHk+XptH7S7M7KUTMlukW0i
0tiWnxG1RHaV73HlWsvuE8DQQHbt6rWvyt9u93C3JfSyeMZwcnPiXPcwIRvlzFOis8DHDDTwaKFq
W9Uqis6J89PttnauYW7F/7a1iTDGvMDprCNMDptU/tSjgvMr+oXmwQm62yOUocihEDAaW8K1Lhf2
kKolmh5KgJca0uAfu0LNH7HeO+JI7TWlMEm4CAD/Agl3PXjxOEbsZjIbnRK073C9Hjw9aiBLpfkf
t4duZyESUlD8oGzHC3ELOO0zaxzU0OcdM+ETMiBicZHsQdiX9cFdElfKx2nMjF9uN7o3X2DaxLqg
kMXz97p7kd05VtEzX+mUsRSj3j5DPP4HITVJIR5PguHFnG1OEbKlnTlhhOQ2da3+gtL1d4Q0rY9m
lfyDpU5XiE9QnSKhtZktzeoBpvaj5hZhH73BVoGbRA2CEqdIX3q4PXR7K4NIGmcljmJw0pu2SiEV
kTown0N1aM+GDNyu7chhFtN0ROHdmyXiaPRckO7lvbVpKpyUwagGjkalicfLjJPDndX6RwjHvQWI
phs4KJJNEMc2IXSZG/ZgIoXhWm39+zR2lUeSYr7oA1oxQGTMk2L25f3tQdztmciHPmk/kj28Xn+m
5Ex6aXekJ0iP4srZ8NrycdCSz7fb2e/bf9sRk/ksuhS3DqR12tEGOFqKgp6yqlcdsB9nRhTDSR/T
UncOMod7KwTqH7AVMMNoNGwahdYSmIgQ02gD1fTk+030U9KHxc9BllRHjPK9keRpQp4H2x6i981b
AQ3gJu5kln6IBOo5NfBYzwNZPXjR7bfCKhHUFqj/YpyfjeNk99mgmg3JnaxvHzEaBqevJqP792dL
EMtkUmakrF7UtpQ4z6JW1VzQS9FrNGdSt02j+pxPYQRF2H41OP6ft5t82TGyLCp5HYCPKCRvuQex
0qqlMrD4U14JZ8cozY8KkrOfb7fy8pEjcjkKEHxRDobtej18DbYNYQjBFgqJld6Fpanf91FTf8gr
v3TxpO9PlCxN8I5x5/2DltHHJJXMaQVj7LpltCLKATw5E2fn2Xvt/5F2JruS28rWfiIB6pupUpm5
m2pcncv2RCj7nKu+FyVKT38/1uD+lUohhe0fcHliuCJJkcFoVqylWdl30MzitRm7/rmbGv8jl0K+
b+ZlOqjs3N8CKkmq8qgQtIxiqZ3/5chQ3UQpk9vHANasshrHDyGPM56qMhMH3kSd8dvESpkCxMl8
0M+i2a0pI0ugBy6UqcbtTxYi6aeYJzSS+fjPosVHKLE9c/jLgBm9n4pxmys3Ojm9UDSIT8UkmLUC
jAeZdYEkJ4P+3wpRaQe13L0zqlyJGogkEtliojMDiqA5IX/xksEIA6sKolqL3ybZpLIkpdlGDxtP
okbJNt8r7+HBY/YQfEkwZB/If+erhrYjOl7zeMoQvowYnKujx8dzZ2kqQiDLZ9IRfMTmeAKeDEYm
sflykB6/lmaZnoMJN/PYys5RJO30adHTiKT1t4l27M5zq7HEiqgW4LVejdKQ7Q4f4foq3pzNEOmo
+gn/L6XUbfNtpgo1uRU3HXHYGEi+zEM/9dcoWNvmhHirOEn0Zw+u2s6BdGnOq0YVR+Su41d3awZF
Oa9caos/Ecr1X+hn1d81bdZCP66KgwhIfZTb66YGZcFX0J6iqbnF7qJIR5d2XaABQ/TuNzuf5Zlp
Y+9U2mTTZddSoai06kUmafXZT80jvsb7r8lYBIEDEmN0ANnu29teIkaM2JMHKL9K5r8Qj9O7qGY0
7rw2SyIOtnbXmCpd8EFhjN4OA1bzKnWBCHDkd9B2ddliv+tXlG1IU43r41N6P/ugBIQRRmV2ntop
/Ay3C6s1zywbsVRRigA1Yz+TPOtciXOQi+U1GWXxzpFQIMnUYSJYk+/sye9/e/wb7u8jdmlVqWcK
7pgt0gDsjOZaK1w40PDKZz0z2nOSrenlX1hRjy0hJ7GfrTb9l6eBdJwzWvpVNKPT9JQR5wKloAT4
2Mr9rVCRCkM0qsbHqsxbK9bYS61A6wa8JbVuK1unZ3OckpfMnZcqNJpxOPiAe5uHD6MgzajQPeY7
sQc4ksEPRGtn9Z9Ho3CRVfKHNz92rAgQCIAVpPXuqllV7kFtu6YI9xWF/ZRKZv/LtZFQnckqHI3k
yN59CH1rb/PaLQ0NZWZS0PhetPclKKjvcLIuT5nT5Axs+n+NQRocXLq7L8dAMY0vBZtTqqzbV0GP
a9FWCUSv0uztcMpFcJptr3+yFd7cyJojsP7dJccegwCUoXwIQ8n5b0+Kl9brMOYTJ0VLs0vat3R9
LPAM/Mrx4MH72du5cZ7KFuqEPw8Jk9ObUFDiHhs4fKto6KclONmzTP7gLMmP3iommOtQB6PjtpSn
pUIWo2sD64ee5SYaCIWevxvX1Py2mhaUoksOG25RVhSS5ASo2K6rH9B98PurqvlOWj88GW6/fKKQ
PcHYZnUy1NDle3zHdncOn0X3hReWTuntztUtDM+S6xRllXTfzbonzmgqjhd/GLSDQ3F3DtXGYQYs
BikIZGi3poT0LDmTfEelu/zlzH79Y46r5VrnYwpWvhvy6WSX2RHx3Z5VBQkDisafu/G/OkiJKS3U
tBFCX87BKlumHlC0iqHKuVSjpgPON43z23eVcgnjxwwJA/HbeC6ExETcuVpJOgcPWZ+bSzTAvUmh
sD6Cb+99QKC3YCYZ9+RMbkIjBLMWLwEdEI1AwEI0irpTkc1xlFL/fqs/5gNCqAe3O/gAVXq6/YCp
n8z27NtlNKKzfEWlIo2QmpjOSpz6YgVV/PvjXbx/T5VBwIpoPSiSzy30QpMU29D25DGTSd6Hht0E
F+DN5YvoteYdkjTDqybzATreovlPFvTm2dPz5uBF3TlAWAH3wcQa7Yctc0tQARdsar+IYGLwoj6z
mmiVdhs6c7Z8COKggx7drg+M7nxVXCcxIXV1Hr4ttGWoRsYUfbuIoDDMzjEcRF9XwxtowICSeLzL
u6aoUME3zFQHcdntV+1qsstlxlTS68l1GMrkMvmm+DA4ffl2ZwNcR5GKqiGnuw49Gj+TbSHjEiVT
h9JzvPoXDSalU1P3R/WOuxCX6Edx2QHmhdeZFO52VUmVK4xSXMAAQ7alJ4VzbaEpPzlTEPzjOp2k
DQtzaq/gCrBJHaVFe5sKHFtxdJFKUJm4Nd8REaG2nJRRD+dvOAkN4tZWN08GelEHlZ2dtxZcKagH
1SLACWzc6urlqRKKK6PVmnTmxvr2SxlDUdWg//JkVFZ5fXxe9u4DpVOiPzSaDWovt0uzBFUSt5Al
EnBm+1J5DmQwrVlfIPyhjWZUVZineXfgetQiNo8uXOD/z+jm0c2Wap16SDQjGVsI4IqqXL4wzu1e
0ZhHw8uy0ktQeAaaD7ZZ/Pl4wbu2qWcBvACpAE7ydsFo7CzjhORYhHyV9brW+hgSGTonfbBS5ErF
jyKojRch3SPU3t4honas2HAhbAVscms4WOra17KsjPRxTZ4Wct9vjNwmJ9zVEQ501xTR2s9nUvE1
3ZqitFXWrV6XDBIYn9ZK9740EypFq9DjA3j4niUroJ9LbqIY+zeLYtOkzYxeEQGsy07rsGrnWYLK
zKXXX97+4cjFGHgn2AOOuLkZNYXB3NVxN1CE1s9LlfddGJTV567rtavVMqvMI6nRBujlt8eW914u
ipF0XDDvMS+n3NMvCZKbzfATzg6ebtWMyAxy69L1+vDsLy7CU71c0PnL/O9TlzZ9aKqG+kR97SBU
3buptMyZq8It8Gpv1r/EKBtTNymi0c6DZ2GmkPTZNfqdZf3D8KHKpplzxOd2l0LhdxXMRDECkodu
+1JtZlZT0i7YzBj6lPYgPsH64x8U1PauJKMoEBepOoa7pVgYq2SR6RAUuFchP9Y239NfZHzhtfxL
aS6up2702g9oYfZHN2XvYWE2j0kuWjq8YZvzO9cTJEZ9VUb2ZPbtyR6z+SyHInlynKL/no+t/8MP
kAkOe79aTsPq69rBZ91z+GSPEPgqYg+iktuzNYqiSyEfLSKXR+5E+gxEJBV5NOtUb3JEbg98796N
VS8o0TtYakr7t/ay0qWDqmHPyZ3y5C/BGhmdm1/SoC8Pbuze0hj6IemnOsS13ZjKe+kNWWMR9gSZ
GQaN7zLAHw9PpVsv53lY7YNzdL80/Kti76RvRnVx28t37d5Y4yQpoknOn5N+EC+jTqBZAuZ5c0AH
BoOSjPJFNEe28UipKL4CeyiiKm/Fdda57KDkp0vVT/bB+binClB4D/6hH61ezK3fC4baphhcEbFq
mfzTHIqpC22RQTvVD/P6ZfEdAEuylKchEIjxuY74NKG7GJr0MS7VPDcH3vDeD/FjFEEqLpGZyy2a
sNQ1zx7XAj+sZeXXpnbm4lQ6g/3kzpSrwrhqh2+JaOvk4ODu2qXCAtOwD9hg2+gVJl3/ccqLyJrc
f6SmZWewB9474VAKJ9teoko41pfHnn/vRDG+gR6BYv+7Q9oHNL/sqmuKyJ6NkgnBubh4+ay/Xyyk
NP6FKV41mPLwAuRJt/dynUXCX8pn7oE2XhwUCLkxnYuGSX8kPXV/LxEnxN+pF1sh+zcuZxjS0RE2
pmbbbEKE/frTSIwbdUmiP4E6O2pl7O2ierWA2IAJBbd5u7Q+c1HXLjtuS+18TP2+OfGW1xd/TNfn
x5u4tzISBU6HQmrevVdLnVm+NrOy0s0UKxEzC2tXJaHMsuHLWM71AZTu/n1UIBGiZqYxyCq3H802
l0TzGi+PXKPrLpOnDR87vzcPkJF7+wfuRbH9qwn2bXfeMBtq/FWbR3CaTiGVD/fsFLS6BD7n/HgD
9xb0qyn1U36JdOrMHut0xJTfFMbHYozzKwTe07+4yuRRNCHB8jOnbt1akTyFRoLuDXRhhXwNELZ8
H/dwijqTjP/2agab27Fpw8dL2zkbSmFEca7gt7jOt0aToa50nvssoov2nzimdFOtlocEBgNnS6wf
dXp3dvInxzbIUpJ+SGVuzcXwUfkNeA2Aod1wGVJX/sZ41Nskz+gSgib7WQgj2qdZsT2AfWBWdtph
RVTt1IdaHjenDuX0v2SqyQ+gTI86EjtnkaEE6gpEoty0bS0M/j0fi5Y6i7I/Mf3lnNw0hUw5PyQb
2TPFg0dhgXomr9/GTbWyL5Ji5IOVcdVHaD4MlwXheoUdOeph7T2yqo7JOBWxCtHuJmOy0oIZb5xu
VM6xHqJcYvxjxJpdh3GmOFVKJRSDOEGUykC/JnNlnuA9Ka+1qOvTXLnix+Ozurd0hUvQOaakVtvW
k82E+exofQYpu5Z9NNYyfo/Tg5lIT44AkDvPqkeLlG4lrUrFgnh7Tgd0r9xqbbMIqZQytLyuvxSt
AHKdZv0EMZERn5siWJ/eukBeHzrcjLjANwCX2a3V1KSN5+sFA1d9FpxNKfqwkDgEJ8/ygxT1/t5b
NNIBiDHxTid4q/EAnt9r9SLLokrOZZgN3XQGsoZUS8Msf2C0Rxw59xcf/J6qrFLsY5HbPI3RYHBi
I4T6KyRx36n1VmdGBrXrmzdQ6V4pmRvOKz7tdgNFId2SafY0kuNsRVWXdzBkDSjsoP1y4Dj3FsTw
KokZTFX3bO1zDc1cbWhJRMSuAXtjNHmmzB89XpC6zbc1ISxQFUb/g1PIab5dEIyjtAWnVEY1RFSf
9D7IL64D21RPbngt+N9CL9HqT0O3+G8/IDziVBeJhlTLaZOmMGruyQDV2IgXGCWXMRCXwRqW/9Zr
jlpEXSwHZ3/nQBINqSEH1UFh9uB2pWguxYMzYi/uqwUMVVOeKl0kz4HZLVcXSey3t2pIHoj06L8a
ihtmU+Mr2xFWoYoIeci7+NoyrwvF6Wqe4qx3XmhW2S9WJvKDoOXeryigLv1C8gTAmdtxjqmwiMyl
lBGj8vXZLIR39gYkrgxXaO9cM2k+ZciaHQQW937z1qja+l/CF93swUgAgKAT6sanplv9V5pQ86kf
y+Tz4/O6uz7CdNj9uRl388hjUfbz1HJe0cVd/jaMGdkMP9PqS2YuWjRUHKW68d48OkYeyBQiV55a
NOSum09pQyXUyLSUUeEwrELXbYkkZOSMIuUB9T3Hf7ubwR4hGioCKpFXG/7LhrZiDdDMqmWUe0t3
ItQZzzbck6fZy73L4w3dcQCkdj/p/+h78RbdmopjbZga0cpooHfzukKwcO5ji1mjPM8N4wkGHO0a
G3r9vrHm+MD2joujvae6YZRhKIpszg3U6rnognXmvZu/DGOwfJSdnX99vMCdw4mEMmPHsDIRa2zL
IURNRo186xyJ1FLEiiK78ry3UZEt3UFesnM4wYzRs1SODd6BTTgTZEWxNAHe06/pzvfFtFKR1OuX
yqHfV7b58LtWTeWB0Z31wXJACU/5UYMH9/YDLrq2UprJ5sgNZBCmdalHMK0PT7k3D+HjrVTf4/ax
YIybGXGm0ym/QK1wa8p1htgIZib9OZHZXxpAuJPNoNRnqnhVlFP4P6gs7doDtgkSB/AR1Y9bewuI
i3buiYfsxfFfqlJm79MyafOwkUn1dxeI6sDg/YFkgfRmFTsbSfO24zT4aTdLY50io0ccJUEf5zUb
5HjwEu1YgW9OAYwUERCcGLfLStO1sMxOExEHlrlmYBAv6BPVB055Z/Mo2jDHCBSHU7ktGK2TNQiD
VzWaUmu2iKjn6RrPSfFd60X2uhp9fFAF2FmWmpNSJBHUp3hnb5fVOHOT0dQVUdDY+rX1Ju2cHg/Y
398xwlYaEZCSKztbqPLqm0UXuKuIRmfIfkv6MX7R+iXDM88G5WTh/QaXSX/wxfb2EvIJwhQonFRq
ebu0LNME8YojwDRV/t8w/panhOGYp3SBcDuf5BHXzf2dJgOj7qioOZkN2EI1h6Bj6KutJnSgKhRy
0qx76W0ODNXbIxjvzlejvwKSinobE5lb1M8i8mAdxpojX0/dS5dbxrVISUkee46dBXGLgYMpVmfW
tDnyq5NrvW+wIBmX5W9m3o/n3G4QF0yPKFXvLYEXAWsNmSMwGXvrM2hWpd6YN8Qivt5/tAfd+RpU
1WqG2dwF6cGy7ocq1UTPz68ERTIuePN6QrI1ZYjmyUhkaTPBAl4rjP6a+V4IpwXp1UqX5Ukk1TJd
HWIa6H6WzIE3qs71+lRViyhCdxBIOIyr5gynIhibb2Y/+V8010veLak9/UPgGoDU6yBAe1qoMVth
OZvWGj3+Qvf3iilAKgzwZCjCjC1MZGK0obCSbIyyhIJNmMqq+VbQN0rCCqqSEH515rCC+eBi3fO7
EJNTHmKsAF5Wzvzm9QpwuUOVtmM0MeP1XcarBuHx5KzGuRViGa+ZmN2LrfR1L/3M6Lm7xNb/aF7f
uuFapHZw4MPuLzqM2ySPCsMBvfpWq1umSTnMtBigHR+y14FU+bwkJcpVUzG+FpmXHDw4e/ZoSgMb
oTfOoVW385dAz0bmvTDykeircsxTBSXuOegYwU0BT4YC5ayDR+H+tlPnRouctAQPc/eiDhN9lbIh
sMy8rAPs0HMF6+IoXN6zonwlLVua7vjq21UhAApOGzRmNNV5cG2QwL3Qk+oPTuz9TVeURIrLkBeb
gGQTHUxrbzQJ8rJRYvrZmcJb/8mOuyLUuYRvhocoUwSpUDXTCd6CCPIFNHsZdMT/CIuhOF3Nf1Ue
YqzE5PLJjZvk98eXcW9pkFRAvQTNpSJFv93AFrY1hpkIjFtb+qcePvI8NOsGxjLLLf95uy0ViXD8
qN5Ts7m1NWit4MBAVLUMdvrK8xefqT4V7ydtqY/0pXacDAeCYFWpNhEpbNbVS1njCRKyN13oT5oM
vDA20yZsQSE9d4sjTyZ5+vnxAtUCbqNWqEwIjmGh5mEAWX67wNjoZDDqykfLToBWzNIvVTELpSPg
f1ngCHtu48m7DMtk/PHYsvqbt5YhbAZYBNKPru/mhMogCda15DOKTugt/GoQj/AAzP7fj+3sHRfC
Y3i61FAa9Hi3K/RLzxPZjB14NvOoopEYlq3fvrfnVh5s5p7DgmUIOzyuJKcbU3QQlllbYmjNuHxh
Do/cpc1hMcj9/tUt5unPxyvb+XbEkrDEqHDPAkB4u7JVFhlisSo7rR0DoVAgmiIL2i6c1tV4Wkb0
iNNUBOFkrUckaztnVUVe5B1ce1a8ifmAZxhm1RcEEslaMCVplbBFZIAFLHPU/qBHWIfSa+X18YJ3
PuWN1c3+WmWyoOpApcGC+geBwnJ5NZJEntpAHNG57C9Q1Z8VUyjH5nZvWbTW6QtOTepJdpG2u4Bl
aShqCN5gNNPnV78wjqQt1F+6uRKqqwBHseLbdrZASS9uJIQcBrx/hQ4vdNInH+J5fTsgmyeVVqQK
qUgRtkykpZx1eGMznrkg+WMsc+9zuXrxpbeEedTf+pn0bldEgY9qNwEUUohqm395wqEuiNexASLj
Dn710UlL8TwlsQ12OGs+GFJq/xmXfozMwRteoIFuPltzMa4nnEPxOZvW9JMZu/9JUjs+EWMM/0Ob
lcJr6SxR4CfiqNG4d58YoiM7o+eNutemCBonM7yELW+mma6KWAou8LIHV9mAL4ogbm7OiajXMy19
7eAJvT9tVJdxhjqOmKbH9rTN7uiMhedBX6W32RJ2ftF+0mudSWBq9dlvxrr4xrNg0ic5MHx/o6jE
6CRuVEORftgCGKbJAi2yUPcdF9e9rGMXvJLYl+E6xfGbnSOm1AgfLM40kLYM1e6ox66UeKt80Wrm
d72pjbR+dj86WtMNYTFY7pvdBRZVigguBFzMlndc17oezhbBgzo6c5RlgXup0M0IM7M3nh57pvuj
gylaqnD3gCbn8GzOeSzM3K45OtXo2ZfRXIv/Flrtf0Skdzi3E3N+zsgMqK4XR+j8+zcHy/go+nLU
TSib3Fq2EqvrILyV0dKu8hQUMn7XVLxxaTzDcFAXbf/l8VJ3DaKwRNeaYhdo1VuDBK3dEmQqSva9
7tVjei8sm7w5Vb00L2kGLvixPfWK3boQH95Qmlf0J1TyutnaxDaEHbd44goF9Jest+aXwICCZ0Hu
KYKhqfzSgOO4NlO7hvba/3izddtTpXSLH0BzZJPDJmbZCdqBZH6uTUs5yajXhlbl472CfjwVjHZc
mC6r3+eZGM+G2R0B1nZu6M0P2L60c6cZ1eyN0djRv6MzAnxkrKZ3gyOPZpzunx/CCbpW/F6wrDSe
b7+sNAovqIJaRChdDxEskBCb+uMRCGFvQXg7LiRFRHhhtwd2nh23nToRdS7d+njB0SyxQAQeuZ/T
44+3c1RV05OuBIGKYle/XVDGf2wNW4hIL5BJjQ27COsZfsJ2qfRTqh3SSO0tjSlCQgZWRrS3Ccim
upet0+oicoqkfvI1HGk6Nuv7FpDmwdLuGamprZBvwKlLCxAlqs25GAutEeBKKChSPtGJu2hfh8Wi
eX/TzQrWEP1f54LS8lJfF5MR/3MK785HX6RQdsSZgF0IoIQhzhSXmy/FErvv2oTw/8AF7x0pCgZ0
hXlUKYyrHfvl/afZRgmoHAVMxiAte5KBsGrM5uAV2ymUEBeiCsaIPyBAatO3ZuTkJ0FnmHzoph0u
/dCgR6dRw237HDHeukYJzmzFBXkcyZXV/ZMPT+4LQ1r9wWfZOXH8EGIHKmxkANsnp1sYvBUw1EWN
KANUVbPVCWFsc0/kshYTion35uyG581ldwn/iVW3fdQU5be2ypM5kmkmnj1/okI5TZTZnFg7WNuO
I2ZUAMQ5XoJEcdvg0KsGGN4yT1HtWigOMBX2vOZVHiEpMkYME2ZMEejTU7ema2RV2RHWcudyUdmm
/IZtlcZtDrxwGZ7NGp/+SpboL35p/V0hsvP71B/erZ1DS/4G7JHLRe13C8DuYGSp9SyGs7lurbMY
i/brGnfZAQ3A7nqAllNWRieJHvDtmXW60k5JRqeol9X6kq/zfE7LzKBMqrUHX24nOqE4A/kFEy7A
urehV+cFdUXPZYocN62+iXWoX8o4sD4bZmGGU4sEVZ0ZMqxG++1lKGDd1E4oRBmA64LN/fc0ThQY
8ymqys6IGLIhxO2a/Lyko3UQJ+w6AcXiR/cNAA8O/3ZDoTKGY8mh19ePQXfRjSq5VnXenGWRfhkb
p/htcszxnZmNVTS5axGKwG+ugmToYLf3fADRNCPlTCeDjtw4I0P4fuc35Rw1C4R4YbkOdJh0o5Tf
09oGIp0ucIY9fuh28gfwz0wMMzdJN9fa3A17Md1yzWnjBt2Y0eOfLASoXO/VX5DTkSiNnbQYjqjH
RveuifqwtL5hVyVTvt3vheFBYTqC/SZtCktXap+tpcl/e2xl75oQUKsDRATG7PitFS+3MsfuUbuz
xsQ5x/HUhDDWdR+k2RzNlO/uIueGd4RKEVCGW1NBsuQCBa8pQtEYzkQjZqg2E1NzhgPyv6Ospm+l
bh/l/Hvr48ECO8GJ8Xm8bo3aleEIt2nmCCoOyaEUQxPpwjU/oGVxJLWwt0Aq2zqnU7UVtp26sl9j
c04XXI4xpf6z64xZ9rmDMNr5Zkn1SiUN5LiOOZdHvaC9OwHelDoALo3XYxNazuti2yPUClGrQ0ef
ELtH7TSIi8iM+QyK8IiT48jeJmyPjVhabY69rB3zSO+m9Fx2fXPRl8C/JJN1RCK29xWZXwE7yL/U
57z9iopBaBJLM0UaqLXvSOuhiC1iW5xRAc8O2iJHtjbH1JIM/Be0wWjDzOZ5XpzgpV4ogDVLeoTK
3zVFdZhmMrxUNA1vl5WMVgcpJC1/q62cb6MYs1M6VfpZau7bp/bo6YLRoM+mUultJaKYAm1uTM5m
o/XBFUY7/2r29P0DrsflsUvZc1ww4CCEqNBudBJuV8UD5NeOOU0Ro1O2ca7Zz0nNHRx55b1DSBLA
aYeQCbj1xnWlRUZt3faJSm03+2RrpUsbwclfWs9OBuiD16P7vfe5lEgr04+krIw43S7MRxQeipoE
iCwR2kV3hX3panTXYinMg4LHrimFaECcdWc0hF5uUptrTKCrL/W5QBz0KwdDUApw8gNTe58LPC49
EaqiJIybbexj30TvN5uiIJ6G55qU7oumHWoT7C4I9LjLM0qbdwtPgpNr9VOIg6KGuYlr7lYIXbmT
aMKsaYuDN23PD4Mr+z9bm+80Wo3l5x6QBfgFyivDS/6rp0n/x1gyyqnpqRflDJP9i1NPgw5eBQDl
lDlVkPhLKlbm7diJHBdFRaP5b2X0zGwlox8fRAW7+/hz8FaNMgOwuTXjlGUu6plDz0xznj8bZWK/
+InNJRbx2kWPb/KuMSavFDpDoY43z0oPqKtJlpacYBrsOLRaJ31Zxl5brraBlw//hTUQAOh3wUqE
/Pbt0gwoq/SpyH8CT5oPbjwjBiKtl6Q8ZOvaWxd7Z6oMEjq37ZGPjdwzNKbqIjfRqfz4i/eEAMi3
dGq0A6DxXmpA7kEKSYqOTs8m/HDXrnfrjB1sUbP6rkm4BLzGLBTjdXaexlEPa6mVp1WW3x9vprHn
HVWIjCojYu3cutvdTNxAK6qZLAv+7PXVnRH0bpylueZigtpdaM61rGz5W9dO2R8wJsWvvZln6wmW
7uLcpM1wdfPE+kuPReW+K920/q+wpuV/Hv/I3e+gWgL4cMhBtocZ3vE2NwLev0CfnS95OoOnLbXk
P8GUH2mV7G0HTRlgFUAkVQvidjucmlHUzuNRquMAUlr8w8UdFlj9TcAOCHcdjVHvLU1hWYh0gSIA
Mr21N9ZGxlMiedqLBf6w2s2/24r7vBn9f5MEMkNIz0zlnrBc3pri6qb0Jlma2+UoMKD51H+HRXty
T1mLesjp7d9MPRU+BEAMdG3Tr6RhuKNfDM6Vk/jRGAxJVJsZ9IEVPAePTe19M3BvKu8CpgLC9HZh
0+SliT1THJ5Uxz4x0aqWtb2QSScFAtrBVP712ODeR6OgSdUAgBYJw8bfTXY3+laWC/jKbO05KU1I
oOspXbmkY3zwSO09u5DNwWtA4UClJreLI5n3msXGVjPZ0+eicEctIh2cvIPvtWNHtVgZFmNokVbU
5l3yzGGpKwhqI2e20menWrpzGXfVn493btcKIABwN+RZd61VZniqCYFhASPgMDSXqUnN5yQz5+D6
/2dnc9ap4IBF5AmMwGLJcPFlC1YrzQ4Knvc6EbT8IT77ecbp4G7zDeQRs8lA8DVqTStdXtyykUbY
tCVuaerK4g99zJof89L04slqSoNkRKTM19vASH4gY2VaZ31xhmdDT7Q0qmgyi7DOSg/3ZnrjX31t
GFqoW2n2Zczq0ozitqa40BtQmH6Y+qJWbnCxpnCKa2s9CSZnC8oMuf3sD6QS574p1q/9UvbxQSi4
c+HUgB+8MCQkVM02JZ7ZGRiUnJDsjWtYcf0qW770TeI/6XOQhdZgDJe3f03CQc7NTwD5toFQxLUd
tDBARIMTB58Wq7efQV1YR3H7TjxIZY5RWiJp6mHbwoM5dFU+teql73smz0xg/gRreoQUx3jRWgKZ
kazo4KTu+BI1RkHbmfoj6d3mAVjpJ67WyF7qkHg8zbksPg9tZYQMBNgHn23v8iniSto9UCAQhN66
ElFSVEHseuS0Fg71r6r4btENPghl9qyoFoAi4lTje+rw/BLgtpo5mVpS06rrdO0PoKRzHs4Ux6PH
Z2KvzqiiFhr2ir2bN/TWjhOMhT2Y/gjndCb0yPVl8ttUIl5+quvM/acbZoZfun5I5vdzX49f0Ghf
/s5dVzPOtlEgb/L49+wtm+iNqg7aRgwebO6EIftmjVO6drGdL+GaGObTIEz97UUHF/I3gFpqkIKB
uNtFd7Mu9XhFBN2nGPYnAkP1E3yyhQxjZEQP4uy966C+I+kDVTFGiW9tFTIpysHShsgYNM94byae
B3BxyrXmZMNjW3wOcs0vQ5j+5N+P91L9zZtes0v1FAdDM4V3YhOTLkPZDwZCtlHq6AiLLGOJzA6a
PB+NIHFPjKEvBx9v7xLSAmWi1qMdymz87VJTR/NtTZuIIEqzCDVP8+BRhsi/dc324Nzuro3YUk3r
U4jbMiyUyFrbxeyMUTPa47M3l+4pdtLpOrmteHYU4fHjvdxdGqBdaN/ACtDluF1aT0GYoBb/Yg9T
/Jo2moVqTmC8WKlx1N/YWxotZaV/Tv0IAM2tqQlionGCJiDypJ0+LeSEp7T1sos3xOPvGvYPQpZd
FwBCC3Jvgj+GeNUP+sXVEPjNUJoy8lDR3zlVk/CDcJTytZX1moRzNchv9Wov/zgewnyhJWR+pUGb
fHKtoj66LXv7/Otv2dxM6nODnVCHjyb2BjJ8RjVhCHbgP0mTf/Fk4O8AuPwkSthCP9LUmjp3YmoG
ijaBCFhtANvMh0vXS/v8+PTseTXIf9UlVIpf25fe0OccVjQy4HTRilNhmvM7Sq/6H4+t7HXRwUcr
9gUKKgoItfmQvt0PUpM4z77x3HM+G8vFyvwuAubPcLHrz+8cK2/epTWAvKFzFjxsLOR46QvhMbtA
qeUKxLv5WseO8zySNR9E4T9B7luXBD4WYDAsn5zxzTNtwpZYQysmGCHrx/82a+69t/Vlkdeae3xt
2wEx5KrwhulqmkX/FRh+8EdqW8UF0d38R9ZaRnVyFn9oo76d64OvtHf2aF2SRBp8JFLJ2+2rW/iB
DCrfIFB7Lzt1c+w/Ac10/hoYqz3wJ3uXXBECkCbw0gGPvLXV5wKeB7mIKJtm+aVAkORU+3GMHJi2
hl2W2Z8en42dtTHNBGgY/gHm3u7uOM/qSrhG9Xbqk+Y8dpKr7eSEcJFhSb848Ckqzdl8Z4ihmebG
p9Cj3Y6a2tC5zpPPqFEe+3boCrjTa3v2wrlr6/eAes1LVuh/mnIeDnKJ3XUqBjeK7rzvWzyONzSM
h5ZMH1GTnCPbzPOrXwCs1yf/iGHhZyxyt0jAhryuSnBi2w6uGUxaLKPjVtdW9tQtwgxrrxVhkCNi
rI2+dzLiYf6UaPgTbc5QFrCWN8s2YZl+JUO9cLsxcLX13TEop3SkzyVEYEAx5v4QYqjPAwQXByd2
f7mkZ6AzlOjEVmHX8/MOyD0l12k1tI9OnTifmfDyX4IZcRQ97YtwXRcvqiCKDz1r8c5+Hh89DzvB
FGHU//2GLajVZzqD3AOy+NYc+j+kTgPaRVLkC2wG9csss+DTkFfF2wN+AlEa0VwbkprtXR3iINWq
CqjINExzCJ+G+RozynRgZccjqLkF2lMUDpREy61HSKBgHUsXKwaaDV+TNG/yU2eP3od1XvRznFKV
OfiiO68Sk72qhUodS/X2by3qejaIeNDZTDtd1rAKer0JzTSw//t23/OrnU1Aw0BgilQydUe6He1l
llV87lpQNnM1dwccX7tLMkH0IFVCJriNQNt0LafVE3yqrpnPBtx7F7vLjqqbe6cQdlW4YziKSIhs
ikmuBTdlm/OphE1cn5ixCnZteRZL30UprvapWtyjSas9z0acS4GOKWlIHzZGfbeBi1P8rN429Yu+
QFc9OkiNIZGQHnjv3aOoigRAm5US++aVNlYgEuNIj8ptYDqvEUo2wtXHvQGOK6OkHoYv/+KEKAIi
i2ET0Pybkzj7sEQnkvjI6izGy/OVTqnmJd/coSyu/8YUsRgZCijj7byVsay+tqj+mzEUBVO9SxN1
fu6fvcY6Gsve+2IIVMGjzh/K0uqR/CWutnt44g1NOauu6X4X3Zr8hWCH826ujfjr41XtnXsVuqsJ
cOhHtu8tSfvoiVm1jvTc/8qAdPm7BjPBwbnYXRAlL9JYqN9I0m8XNOoacyQjDx4VO+2CdkcXzkXf
Ps21fvTa7B1BRkcAKsPkADvj5kQkaJBIw+cdb0uRXGBS157KPi++rpboL5BwxQeOY+9KAwlgUYqh
hm28XVrPoHmCFgHJgC27qBV68DFNpAx9ShznLLVSBHnX+O/HX21vP/le9s+JJwKWzT1zc61tJQoo
ETpp/leG+Ge0v0X7Gs/wpT82tReQ/WJqm4GQLBdd0VJi1f20kpcszbQPZfO/nJ1Xb9zG2sc/EQH2
cktyd9UtybZs54ZwYnvIYRsOOz/9+2Nu3mgleOEDHAQHiOPZ4bSn/EtgqNjHNTMJBq++X4IGKCTX
XZT+fvD3FpN3E6FSYgfK42f7ZlOycJVBUWd3BronvfxQedpMTXvd7gs7v2Sx/t5hAMAFkWAv7QBh
f72WNm6IaL7OIL9dEyaQ6y1Hozf/XLQJDzVSuZ04xk15Hv0N2UTUPhtDOorcurZChWVNeVG06b19
yX7cheeoOwAbez2XPEOhCWcv9uU2ruBx1vWARXUTD9qzj07p4NmRIzz9+/V69wMCUqMrAsQJgOzr
QUu7tqXoqQkC0ytPasBkAtbHpUbae6NwBbPtqT+C8DjbFRnyHo5fVDQxlloBGcA9Zh2y+vD7ubx3
xghXUSQBYE5avO/N/1zCywbB1pvY+BIFzi+FbJYY3s4q4qD0/5eAauegQQPlZbHegGCR1q9Gn+JF
oELvKL22hjwTXiJ2vXeaiEW5GR04ygQgr2e0G7bLfDThABnDgI66uwcCXn1SdVlfB0ErLpze9+pD
RAGgY3ZgAmOevWO07kxAFtAjcUUGj1ls0akyCv/ONbb8MGcg9Z1Necduk0Y8lH6DF52bnTZ7vWQT
/97M6Srv5h0IwNEuej3zYZ5muwpm8jrXG384biWTGlgL3maYTFhCut/+fO+gVrb7hGBgDPD/9Xjm
qrKs9ifGq1rjngC8TLIuLJ5DCQfg90O9dxjogu4wCeQR3lqlF9kaRjPUtXzR0VFEffl5xiT1fwh+
kJgiykIWkEDybEJWVeWOtcB2UpltxI0lRboaIdGrEf0PdDXYN9DV2Dm7tMnZHdLqOQdlh3qX9Ics
ll7WYuaeTZ+qdV4vtEreuSPpF9AjB6KDSOd5hb0ve0ph0S4Ulnv+0ZF9E6+Vmo9ooGmoC0GY0IK9
JEL43qDIHZI+ocm/mw683htTNhZVaA0zygqG/MuWoXPV6mlMwlIYf/vW1p+ibHT+HGVP+w5EIV1s
sv7zjrkC5jCjhT2nk1HA1EJCK2mlUglp3Pc/3I8UinZy487GcXcq3uvp+ROG6EWRU2fLqz5ZexAB
Ld3V59+P8uZA76PwtLFqYJBo+7weJS+7hlp9xSjTON/4QGgeGlxAjkSGz/lk/LF8+T4cUguwy9ks
5G6vhxOVM+tJFSpt8zA8GeaoU2NyJcarlnP6/czePDsQZogL0Jfi9uBBOI9BVnqVWTuotIuW8caN
6i3tV1nfIqR1KSrf/6pXZSiGIvCnJYnm7m4T83pW5iDqoBaqA88w7zYRyosD7ZdIuRrRVQaUN0aX
pbtWVLnjOVr+WKZvH56EEH1TyGIUF18PX6Pc1RY9KJ8aLaMDVbLuWdU7d5Q4LNVNR5tLr5cilPc+
r0VbdAfq8w6cz1mZGsewWnTpbmWU9HDNj62BbadTZOL45ytJfZZchNHoGJ49Ov7Ge9t7jkqDLdhO
vbS5WHwidaWD9cIj8OZO4VMSOSAjSXV899t5/Sl3ayofFIdKzUiYmiJa1n+zaYYusVCu8dQ6g/cE
/yL//PsZvnl79mH/BQbsKSQQ2NfDdvwUPQtLpYvVIkSw8uAVoh3+h++4T8uGoo0ezflZn71FkPey
T5ppaE6OZ9hpWIRWPMwiOvwPE9rRAFxhlEej/dr5T8wn1sCI3IwJ2Wagnp2aQ0opzUdI6PfjvLcL
KTYB1uSlQxL97PqaB8rceeUqtLuK+hB28tcyRiBQpuhSA+m9kXYWHnp8TIg6/usZISEcGdRI2pSX
JbwKQafEnYzMu0l66k/fGHYDjSrWCITDjg59PZTgzTPmgLKIp4o5bqfZPIXbwkPau9X177/fO9c/
PRAI7WwKyDDnfEq2QDGhT96kovXHLu7XypT3NgHedYnecJGoIFTf/nxIGgNAuygPvu3G4/3mFEwQ
e9N+Lg4FFkqx7JcttvDFPjVheKkl/t6R/u94Z2HCUmUs5oTzpzdaPNZqMBK52Ot1OGYOegx5flJd
eUnDaN8N5y8CdQw2v8WL98aBpOG59nqza1LbaJoDBXEzqSin3C5L6O8C23U8V2ZAlBmKxFl8+8Lx
eztnWKO7PQgJJFT34GzOQeFpX2musQYlsetKbE46DzA8JlENH81y7q4Dm/Py+4V9e0J2qipFBpJk
WHPn4naRDU6lm1Bh4J8OnYjGuFnIJGIbGYg/vsnYsvyPggYaSgz3+oSMLfEZG5q2arV4L/20rPHi
ZfXHWgfqwgn5V8T+9VIi9AmThMYduApYx6/Hkp5fGRszA3+5DQVWEn0o48Zoy2/V0rTw/zACTrq+
FkMyLlZ/D7icF7eEaGbzYInim5+VKCeELkDYC7ff22eDtJrYkNsCokt4fnrxUu/q0vX5DIYjP0rK
c4mJlcrn36/r2zuCXhNwCISrKRIgGfX6A+AHOVR5SHQjTRtKeGF4sQim6NNYqq/2PIQX+ofvTYoB
ydSpFQCS3rfZf56ObfW121HjTEN/cI8atnf3wcxD/5J24XvT2umyMDtRKnlT31wmt9nYOB1U4w5d
sSGvyhhUqYgbIL4P/Whcqun/G3Ge7yTSeDS4gQOxdc92LapNJkU3dm0oc3G9iKV9iMgHPw0GNBs8
GZX7KVgzmIIoZPX32RiN30o/6tOsjNovsgn9234Q4a05NaRyTtTN16rLXUxypXiulFXQt+ouwm72
7f3mR+OLu1dlkXA4p3kEGbmy4xYasu3QBLERleZTt9nVjYOn5kMUDOZd463O19UyogtZ5XsrBE5h
x6AR+KHe+nonrKhqLeHkEFYP7q9xEdFDtHXNoQjdFw3I91I58b3hABfBsaXVuKOUXw/nNEWUmbro
0xUDoh+N4S1XI+YW6Dw4YTzW7qWqzjv35b9SZQGXJQHMeS2/aHy3GSZDI8JhTw/5oK2Ysql7rcL5
kpbwO+8BQ+0ZHtE/edfZmTLdfDBLPHDAneppO4bdqA6NSX5wIzoOcOX0YdqLorhQ0n9bt0LNC/8M
XiI0zKgYnd2dusVRVpcQADYMU1G8kj2IdiubdSwrkX3ODbU+t+bYpnLOsg5by6hfbj1nDVWsXVFd
kk5/+yrzc1CL3pu7+wNxVu9s+qwK+9bWqTmP41c5uqimh/Vyp605P0q6bN/yYGmrY2vPxfPalOPx
9zfpO2eJt4ob1KTiSptt34H/udqifsvgW/d9qsVaflUYa8RBXuTXXWCIJCzk9mlV43yl2uBS8+Gd
vQYqF4jpvhY80WcJBrxBzxqWsU9VaARp58/i0TZFfgt4oXr6/STfHYqOG/3svVh5juEZIETTQmkR
fGmwKq434cYj0L2kLoB2/36od04sZZ9dXSbcq6PnXdJ2tKDmI7qRjia+M6fN0PPA0+wB77SGtT70
dn4p7X3nJP1nSBBUr5cwlA62S0h5YpEc0CjVAARvLLuxfgnPN5JZIR7huXJ5/v1E3/um/z9RwAmv
R+0Cf5WGkelUhNuWCl/TJBrW7c4rnUtXxbvfdD+wNIH/1bp6PZSHRUohUN5MdRW1V0U0VnfbpAx8
qNfCSLJ8zooLUcx7pwIbEYrb5KVcUGeTU7mvzK1AsTS3xyLO2qa9jqbiZ2EX+hH683oT9F70gALC
JWbPO5EG1QugpMh/wEV2zqJk9A363im0TrOx9E9mWesEPa0/TxxhpFGU2cFBe2v97O5du3p0fDLv
VJjqe9tU271jWRlUzXU4/PEuwauP1ilFLxt839l8+l61m5jIrPwMP0mE+Lp0nnGGQOP2EgronZuU
WIhp0duDjnzew3dXy4Y6YXEAHGfsk8WS3a0eof6hBWT0NyHiWS/5NDc3jduUd3IEZvf7ub7FQu0t
K8an5kWSzA3wep9uYTAFzb9YhRGCFFS6H9NEYa8zWvekHWo3Vu6HB0FYFDeDH52I3S/ZFr5zVKBS
ksUSm/Ab3iiJSXNdhgKjdreeq6Mv3fnD3EXgk5dDUUfV1e9n/M5u/beQCdGcowJC8vWEET/vl6zk
zkG4Ir+tWj//PI19cWGUdw4jo0DSIoXzyL3PHopqtPKASIQ5YRj8bTJLP46curuPAqVuS2wOngll
FMHgdunieW9LEenBNecyQO3qPNpbwjWftUldQFjeVa5VmDaS1pIo5HzVF71Bj82y02Vz2mMQLtXL
7z/ve4sJzZjm1t5fo6b5+vPasqwy5VImkJazceUEXzvi5COytb9MI7cv3HnvXOg72Z37Duwi0e3Z
YoLscfOm4FLY2DZL3PZNf2M3ZfGw0Qi4cFTeLildeEahA2MTjZ0TY9sw0nLqUGCL5mx9yn0vS2qM
M2JQfN4JoXaViiLDJjXjh/z+m76FQxNLA16iBoJQEDDUszXtMtGPuVB9GngCW78y94qDPRqaixbX
7yo2V9u9CrbZO1ShDsPDGvTVsSe/KY9lm7uxOXRaxnIsAztenLxPJ3cevl/4kfu3fp3hgP6lXIHt
OUVEYqTXKx/6QrbFjGqoXsR6a2/7SzSWbTwOS4P4VTjcbf4zLf40gpyZx+bie1eFoy8RaN9GFvwM
CEDsPkoEdEde/wxkJXwlxIj0Vev414MxfRM9xl3r5FZHC83Tg8y2S+XTt5semvZOF9m1qWDi7P/+
PwGp2Oy2EFkPxQn/GXkwtmWy4grpTPMEch0RyGjQqzz9/oO/3fsEwC5tO2A+dNLO0zpAZoFTjSTe
I34jCc1IkSyTn33oZeVdqCW8tQzwA3JWkotd3pvmyNnajitHIqqRocqMwcW3qMvqLe4zJ7JjS+Xz
zVAgQX7CDbIjo57BxiRT4y9/b9qYnEPkSIRdzM0L78NR6zoxwDV+m22ND4URruGLH8x+kG5Rlx3w
GxZD3Ddm/6GdqvBSrvh2oVggj6+GksTe7jx72oH7tlkl2ZmjJCtyGTYBKmX8Em1ewZec6k9/vEbk
KcQR1L12rcOz2xCzZP76oNRpIF3ho4OpoqcNqcNP2pv5dhcGe3tDgWQjTaS3w+3L/3m9DVUppbfq
AGPzymy7+9J2Mu/bXM5Y1qOhUYcPQGG8OTaw4B1SozIwm/TqUWbHgGa6PFbzLk296kp9sekr9nHb
+nYeh2ab34u6oHI+TnlGLcXYHpyxnjBciFT0uVPQuGNKa9guZHMYPAJ6zD9t46bs2AyQnD9m0ss/
BFk43s2hYYq0bQmK4q7K9ZaWlRM0CbDCvj0APfIwLM4A/CWzMXoehuU4/V1N8L/WZFHzWhy3vJEq
FjBoxU1dVqMTly1y5UlULSbMMATholssXYTEH7uQ03EwunC8nQjz8q8aECheBfYg7EOnIzRvHWFm
j85SWuoKmTJsMBqr0gF1Mj/8a1OoIP1xpgUygjIMEGwKWPQlXq8QqFM7t33q2SIoolhgxZ54k6iR
TY6iQ7XmwR+HslCQUBD+FyWx0xhej4dHim/1YL7Tjdrj197t1GFAeemxmdGS//3ue3u0yFLJVhFS
IgsgN349FMr/ooPm2aX23NWnLLTy22C1QF4F5XoLA+VSKv5v7+v1e0ODj13F7bc/N+d1H2dYHQBR
wHrXzMPAdLX19sWWYzGeSv6Du8Zxsr97FHhFShibicdqbd06aSnabEngZ1H2uQ2X+TPvddHGJV3h
7NbV2vrRqk53MS9M92UcXPlYLC11lLwQW/iA1DMpfzeJ+bo2JPpxpFz2kujS78x4sIsoR9Yu8l6C
3hFfPay1P3WWbrLY82tPHWpRLSLeIMy86Lwe2wSkjPqnwaT0oykb49swAZtDVGIOX/IeqZtYF6K/
pqNbbWnRjPpJSMP8CQAd4W4VZXKLg7Uhat9X44s9uuMLym/+TdWX9s91wqQk9d2t+JsgT6uDtWDr
EqsKt94PWx7WNExkFzzlU9W/4Eq0UVo3sr5OVA+3/LYurfDzBs1OPDR9bnpxzT5VH7cxn/PHIHPc
AYWDXm5Vaguz8R6zGuXwJCL24uAhGHBThdHy4gy5NySG001fDV0XPSQtXazUhfwOEU70gyhj4U5Z
piMIs5r6RlY+VeXuNO1a2fgwI9RkxmODfF1sTdRPjy1Vik+jIclhG5xChsTP3FXGI1Sg222M2vlx
XDbjIATdsQv7+/y53aXSCWfpnnN2YW6c7e+ZYwZEGCTY4mt1Yw1RdQddRAaJXvkXFwY7T1L2wQLe
WyIY6DDgJV8fpmGARLGOnoXnqVklSzUGxzAbLyF/3tQV92bHbtXHy7SX8jzn9TC05d0OOp+ZWLLJ
jUMTiuWWmlN28AT3bqztaPmYCW+89aeuRzS3Ct05rkLTkInVWN0luCuKH3sk+99DzS/av/MOyt61
wc8Bm0gI2sWyBjhONMR2n4KxMibae16k0Sf3C+/LLLC1dXt35wJaHToKYvaa7QopFYnGadMtAxAD
28DiXQ1avSy4vTuAqOYccIVo5jy1I10Gca9GLa8yjBqocanBtBOAJkP2pDxZOoe2t+s8zpYisw5l
7eOz0Q+1OFh5Nj7qqRf86Srfr5yo6uNwDltxBL24TQkOkmsTj94U/JrNomtOkTMV1UEakfXETRE0
h2pYog/a7pe/6ky4O0Mu84pT14rhq1co9RiOXfR9cg2OeJ71fPRZ+P2S5H7rfu/UBNKz6PrxIavg
1Meid6zxk57K7VNmK+Nb2Qr/IUBVzISppsWcWJ5AtbSrVXlnRBE6dGXVYAnudnZ7K/N8me5ccwy/
trpzVzxodH3d51svknLLO/No6nD5Ri9wuF71IgGKlJn1aXTDwYuNsUXrsRTtB/pKrUwXseEI14Vh
maFpEbZOIuxA3kMIZ3fRX1s/lUoGN1gGEN6hK01/pW6zMYyxSaKiPaCdPZ7Ir5DgLKt1uxVV3YAj
xwIlCRDd+YvzwC+0AQncjOboCQi1NUZDqjLa+dgJd4WsFi7yI8JMnpVOpdeRmOU4NcY60KVKs6nO
H0VD1PI8hp3+K5cmKtACE8LPNP2aMF4ye/7WoDVpIEuzND9Ms9/8qxbx4i0pjTr8uhRCG0Q8vSgT
YBHeV8q268epGsKHPMT6NVmNIfpn48d/XLTCsgERDv/b0FqyTkzDjT6bC3oAh97PM5WuzWYFwIky
G53ewlH4GMwiG5I1yMSH0WpyO1kGqEUxZsVCgtVxliKu/TXqX9o67H9MRmWuB2Dy6gHcGQ0Jp7C8
u3rr7DKNxq52Yt3B/gWtaJhGGvWtPOraQDBKowbhHGk3Bj+aoVp/kskH/NWdPTrDdRV6q0y2yhp/
kVk0+pCHy/bZg8qyfg4cgWsp/utGnxSNno27edVelwR5KGU6FYH/hIBL8XGEIendeiVfLyaJ3rl0
ui/QIW38oj5xjsSzdqbQq+JGb4PkTRymO88d6+jGE247J1Ox+MthJ+Dl8TzIqjk0He2PJG/Wyblu
+qX5igNuv8RdEBinXA44ByBUk/9dLE320M5hV2F2pMyvXmMPQVw7jngaZwyWYUDYbsqBIDc0kCx5
dA2vshM/X52fk66CIXZH6DvxglzLg52Hmi1aTtVHARfZPqE0Vd2WUxZ6d4GVgZYUq6vMa7wxXC+R
siw8GYsmaOzEw1X2bm8r/lUbi815XUr53GR7jW0pt+VThmdaBtJX+Cqus3KekmgBj7U4tuqIQywX
S5wWotmDP4PuvsqmQn2Am+9/V80caDzXMHBJdn8qfUTMZpxiR7OpblzplI/CcAVhuTOq4EtfCvtU
zwVJlCdqJ8kLX4wfxsyuiicbT98u6aVuK7Rp6erGpEZWmBrDtDwHjq3DFAmacEDTVS0fA1oQTTI4
eQZYR4RVS5PVZ2BrkUV1NHSTu4kMs3y77d1ZVzf15sp/jIzc9bqSol0PWPzk5rELETBNQDcHUZrx
ybY4XBYUFzGemJ+xPN3ZvG5RPqBMDsLERtSmu4GG6qviJDPV5nErtqi+n4QvftGzCIID6P7VORru
2HunoFrN78tMyzdG02T2Um2Vzg/SbmKhdpXOaUOX3U92JcNHNEnqLOlUNoDVCeYA3LctK8qNrjeY
N4bRRoKjuDlzIje4O/c22w7BcjCZzyq3gw9TYLl/iSKai6tNqdl/hCI8VseujfL62FSd+bSW3rbu
4pXNh2DOWRP8gHLsUYpqY1vblbqWtld/N3eBmQRT0vHJneowP2Fg2yw367Q0Y2y0tfWy1XrgaraX
/GZC49Oja2G3XyncuRPqUs38Uq6om8fzFgwDtm94Q8/a4bi0EFO6Y+2W4dOkLay4FmsIvBR08RYe
qhHATlwV3sLgfRP+0svoaeAIXfPCsTSnGKcXo7qe7cz8R7pbp262sbaecNNwxoPsW/+mRGJPnVRV
9SEfqdXPme8TPZra9renWUtxaxCiEllkLIvoEdO+DoSqPhmFYfY8iH39vVim1o5Vp8y/Id0Wdpxl
63CvM7Z5Oi8IfN2gatW30AFcrzh6eRRd+cu0wWLCoFbHPcif7JjPwxQlShMijw2kkhS8nHZvo1wP
aMpLtXQgv7pyr5FF61/dtIPEI2sYvrjtOnyocmvlrdQagcdyzEx101qKFxNvseIbUaaL17wVtW0S
TKCYb+ZiyovExQJcER1Yxg1hqge3il2/VSdM91qcEbtidLETXVsk5j2pXFyfB+dF6467sNjG4gd4
XmHHRudW4robi9WOW2eqmses67P8ut0mu7uXISInnzdC7+Kupa2Sx7RYtgivy0bueJjc+lBuVh3F
vlNn42HlWE+JmKzKITMYQsi91bbq2J9WOkDjbLcHIGpbT7Wj79erXZImT6ugrV/MSsosLrtWfeiN
Mvg+ujV/TPrCQxFo0esHJaFMJEJwUx1VEckoBmMgvxSGVE+KruRwmEorWI4Iqs72cRvKQSY8Thmq
94GCQdL6sy0TUnF9rJRYKUIIOzfjKVzYHbr35ntlddsEsGex5jvLWsgUd06Km3iqy57x6aZ2bgmV
PRuGNTaJAGTzfREycqDGmhlC8MpkmVZT6wera83gNBe60DfKg1HxpSgKIrlAjt6XXprGkGBnGXwN
N6ofqe1Vso4DGwHMXWVL3CP2noUxleRxvvdydwzijb8V6GBL/SIabKOKl9Z2KHyIwnDXdGxDWvCh
MiXJO4advKOamSeitpcPwbhKjL4y038ksQqve3ucjaRhtB8Ylgp0jwUSHb1TOdXRlTYnkeUf1pPa
ogALZul5301q6FGcKZ39A8agFsS0pZl/DErVOwflO+qLtIKqjqU7WXeRP22sTW05LzlVBkTOjNK4
QpnICNPRnlznxIXe3QW7ekLcrZb5k6qBhy3lMhIPzGGWdktF7GQ6WZ5dLeFcmInsvFwnyps9maJl
Yf2Au2DsSyIs9q/llGmZOeF4RD63eXZaT+AdutqrAlVTdFtsw2X/C64sj0fZu0CnrQoPBJ6Kps2T
VshwvnW4peRtOMml5UD3gFEQ0gtuthqYdrzOnc6OnEvdJbU/bPdu09tZGo6iWuOCzguPa+BqqhsA
z+akmkaVn0YIzCMMjY7WOTgJ/IPFGE5XhW1YwdFqG/uL11AQPqH9w0noFtN8IkcqykNgNWF0l5dY
McZmVs33leOV5XVl8WLFyinQoM3on3w0e20Nh3zczO9YrWnzmAlb65Os5u5LYC40lUgkxKM3k00l
XY4cXOxFs8JQtV9pHgwmLkvCb8IbwmsHmjpF0/pE9crw047eqYlku8MBbnIenSOdGyOP/V2yDXcf
vLLJ6FofS8XO7mOXxIOSFa4IAEE86CkJDhv9pyzy+D49akNfe4HYDzs0XxGOGPOQqLLx/ip7e+iS
CosgbiT2Nu85NZQ7vXSKe8bsAW/ZtK0MShVBt8alPfT3zVKVU9zVwQZ2DzYzMm+azZv4W+U5R1dQ
RogzLwJOztpD6WJkMcVqVuPfvSz8hvunjl6kP4YWYaR2aX9jmuPLU+bPAAHp8aiQWAwbzrgE8/yZ
6NklWnP9KYy7WTj/qAYZsdjGPKo/hkan5KewWSJ6GwijBbHnTcsEt09R5K+joDqMgVP2hxbMoReD
UodaUnuknATwES4kejPq/lShTnKzOYtkGkhPWafaK2s3cWCibPHmNOWWwFlcrMRpxunR2/IZvCnw
i5+dEH5FWlAEd7rtXJzJmrAJeAdRp3rMuMu/jd7AMyLZl1tcbv52x/VAbO20mvgEZ1/7Z1Pm2ZOu
m+5rv9VGfeeU02ogMucthzl3kLLZ6SxZIqOg/GxO69olUzbbPv2lMLqVYvWeWBHLSTS5wBFChh3g
qDItL0KuwF5KIG1W4k6ZI5PFE8GtvRSgxiHkqHtvXnnhdRE2BSw3eqRpNvtuRcSljFRqY1yTqNf+
L9/bvOjWU0P+kmM/wuqP0/J1RJ4DE7zB0D9aN6K2ZU1ucG217mQnYe84j4tjrQ1lv666W0qzB+RZ
5uqT2wpizUlIlnkecE5K/A7v+Vg7dj0kzaKyW7tDjy6ZoZ46abHkdZVMoss/TqgJd+BgNQiYIirG
/Fbl45ylduHPbUxxc0BscPG2w9TnbnuDwrz3Mw8Kt0yLQZGT+9Ys0OmFItamfeEPc6zLyPi8NbZu
E4+qYXuya1xofHusw9hrfAi2/AlKY7VJOtBPdTvGWzAtdNCcSBUp29P9m/cv+54bEm1GvagR23Au
9RqT92z44XXDaN8H9Vb1Byca/J8L/RIMQzdVkU4TncZ9KQuZzpGk7FZiC6R4u2v+yObgSfbDMjb7
n7ETbGNTyl2yAIJAT6+kWH+uWZHfCDn4CuES9GGSicLYF224wC5xga85aGZjcDH2o/sZqcjwV2Ct
Hu4W1hDmqZyWPriba3d4akY//4Zum1+lxWT2ZUz1tt9uNoz2fuIIMFyHhF0RhqNm9Y9llubMI1xQ
WBh1OH601VyIq8EEdnkVZs7MATSX5lc927M8lERnJdXQxvm6NNX0fQxkayQYnZiKSkwdUYmpZr1c
7Sw4FXsKR6vYm9ypS8ZwDJ4M7dEqQTfaBSCboWvH8521dxXBFZdLq+0TFBeAnk0nnCBGk6j4VWEs
kO9vJurcDdD0HwPeRn+Pss9LcqmyqVIwVGNJTiN5i9j+mM8t85725Es+dSmhWSUpLo7dwxxkLquB
Cx6FoWCy6Snwyeej2U3eV1NNdAr8SE5D7BRt0NJTxYTwoBfT+9X5PknFVOzNT9QYSL5lAdyZ/cXv
rpt+foGVIopEEEV9NBZlDEQHi3HV0aUJYxhxmsd5GmVslMhZxE42Y2XbE+e/dHXnYNm+TOMPoxHd
Q9UV4p+6bLMvy1oUf42EzBSs0YL+3FmINidZI7bPK97lzM814LhWbrjGjtiESOwKV++ABK2IrULY
93ol0YGGCqHzsC6WOE1YLT/rtR2e17Cg5tKrXpZk1B3PoqYKPaZGzguRoO+tPoUBzqqxK9rlifua
QoJcjPm7Mtz2V6fmVsFlKgKdTJtbNvGGit8Tsl7Ox2zMymtSgvGXtw3Oc84J+rmoFhxfRf2kJe83
qd9GuePDHepMf44zlHTD2CQRxc/eXcPPHenhFOfUHL5bVt/mKfiWQB465RODo3rc017xNv1IMWet
CLAHOSV0Zhr95JGHFjdOtMEZkHbtfNO53zyOtj19j0pVTnfdWoUzTco58GKz84W6K3QeNgdycNSL
l2hu06Lvova6pH/wo6DefxthBNncoC0ZPKFYtmvN0XtUibtulnmAGqjuwsEYPpWzsf2D1mTzCT5u
UB6bpqF0PNLJvQ/6rRUYN/moBoPfKvu4HxvvS10vY8a1ibF6PK/+9GGNKur+lms0+or7Vx0Ht86N
2LczbvCFR4zmmNkaZlJzUT9tFm81ROeBqiR4PA+FJ9NqKZFK0Txbvh7XG+oa7seNOJl+30TKfABY
2hWxoPi+UWusluupplqaVIXZs2e0QQG/rjG9i6VeGyvJQyOqDuvgLHWixwrxMxuQ3YdKO916JaKo
DB9cmoe/kLPZPrdItY0cwD2GztcyvBZZPUviNLObnzgClIVwyhkfeiEbjQy1P9dJFSGRm5Sldj57
bkvfYsAmYu+8GI111+XOcJNTwsjiWcPePa1abN0hK5qgIpm2Ftqd86b+mdel+AxUt+1SpPiETLPc
w0Sg16NLNEAb/Vc2z8vd2k3bj6rkIr03W2vmWEIFH/6PuTNbjhvJ0vSrlOU9srEvbV11AQQigjsp
khKlG5goidhXx+Z4trmbF5sPzOzuZDCGMdlXY1ZWZSoy6AGH+/Hj5/zLjvx3PLeWWhd72RbK3pZq
PNASsodoW06eV+0ESct3b565xRrNom+byGjLTWm22R2escqN6TTmvaCLmvpDazt3EJjLr206KWlY
5Y7V+ELR+ZOzxIM8sK2x4lI4mRFFgFlyXnTcGK3AIHrnm6SPVgSy6FcfyUr238hksy/J4HIaOpHS
xGx6lw5W2mXDnqrIMsB6NdgVeZ5xz3Kk2iDDqFboZeQt2YFnpT8iY7SE34/gs8J2nOOCXowuSh8K
ez370Db0R3IS+5NZzI4IhsKdz+O60Ty/cSzlrBhlb15MNkj6cSiHdF9IPXksF0pIlwk6j+02dvom
JcEfuZeYRmN9XbitJKFFiZszIaNUte8dN/ICSdP/EXUgK9vCR6utzVDINtnSvo3vAEwVWKpolKWa
WvN2IOqHr1Y7O1fdrOS013JdPQPzn9X0ljo2Ql56+aVGJ6v39TFPbxVd40DvhlFkYdVX0fcY+F/j
t2NHNMS1GZaYWyxm6avkUPeRHDVyx6LK+9AeI/FlKSpwsF1DqPBRW+weoTIqPzIWwI8eYEMS0K2I
nsxcz25ET9oQLFNr0BlH42U3LB3VvSRtqiEc7VjgcziWxXlRDUq81VShnLtEOztEMMWsNmJ0omqf
i2IpAxvfhNJvUpvTRghLuzTNfnBCxApIuLj/QmrWnTTZep0e10HStdrZQomezkLdDruMnpjlD8lM
vmqX4+RSXm/7isqZbXI6E2JJMWLAfR7hR9Im9rIrp6s9ciJr0X+WoDGeaxPh1yDXCo1EoEfgwotT
IvWAaHxA4004vldH3c1ULqm2YWeUDqIeEps/0xukubO1Qo25OSTLl96wJjXIpV0bm16h2kMKoQ1Z
4NSz+aUuwHVfJDgv6X4HzuRKKtLTgtYrtZtxWe+WBB8ruQBqWj9EuIKsmBJd+2SRPQufZhoN3bLI
z8c10wnQIFPunRZdkcDVMv2m4IpT3UV6ufwsgTu4Z7VZDY9umsa3dutu07hRxX5WtKSjzt7pVARM
mZsADTzvqvfk9ESzwm32EKbKC25B7U+liIkMmKvyibxU9NtlWoRHQjn2QEW5A9w0nD+YVLkLVduI
zIFyjmMW3DNzIwnXW/a4iZvc3RBYY4+yzTS0+xqsF3WjpkALQ+L/Xlx2hZEQLM0pu5ZmNH9tOas/
Gbyc1C+UXn+p3YRUd9XOu+wNr553PGN9Y2ZZQ+6azRE1coOfqSm+WasMMXLPS+EV3EEdlrmPy4UJ
U7YcgQTyYu+MKaKqT1Hf+mbPDmmD3kXpD1ARqD/1iH5mvoNih3dFa5dyn1uZlKawtrHUjWSFWoTv
QoHdBMKku0mquFT92kZCDJd3u4/Dumr7B9PDLuxioKUhQlnApeMObMPXbeylwSwEF+zv4EjyZisV
LtahOmUcNnqXxMvOo9z+CGHaWAvGFtcVOdJs2kvqVYPfixxiWdJpMRCj2ClNP89cl+qPwtnB8WDH
VWguFRKDZHpasU2XHCRkqLqDp7a+0U7S2o5GXyrXJVVnrGybvOibX03Sdcn1HLtTtJ9EmpPl4GFp
SKJoqud6WBSzAvRkjEF0dtdDSmNaBrYw2uGxHdp22ZG1NLHiZ5EBqsmbwW6iU6cnyr3ez6aLEL2e
g5Dy49ImDoZOq1XZJyO22zHyVTRGC3REZWs8mNjtVtdtpcwq1RcOHXMvVBuOFZaaOql1pSrKFzUp
p/Ism6fWWT9XpvVFgnzFcG9r40J+pbiLW/9y6lQnn6Hhxxh948Fm8IdasSbu9sukantrzvXpqjUp
n9MraMbqxVDGcakDGsncvrZdY8fRS+QtDo7RSM0WF6LCEPdLjulK/9PVODuvVbeO7GBGc37+TKOl
Ux/K0c7HLIg8u9S+1kpjqfa2KOgO7iNtHGknC2Nxl5/KXK9QHnK45HsFcjbfMUxHHzFeDbglRyK+
BE+Gqahsbs1BNd/Dpjrq0cZ3O1Og/FQDTaDsQi8F3Yec2YFAIQbH2o/WMij3paXXZBrD1Fi0SaKx
kyCce7VlS1kgLtxnuzVs53mw3dzpdykd0jjxzdnOGkHZKTXLp8bllPnpcV+NwtmdjfRiTtOiv7Fk
izh2AAkOuW9IMJFzMXfQNnapMY7lpcq13Ny5mGtMYUHRfLmzG75/7asuTQLU+zHv+xmn8Vw82Imq
zN8iOXNs0CWR3r5jffNotpZ7Owriw3im9SNHZqLqNFGoqU3duVQGRJ1t4eTjXpQTNiJ9VaQTR+Ug
smugUEm7rSdnqM+7RV2ycLRKI/8mujxqudwKtwupd5rqvgNksvhZRf66MRRZOnQxqLAE0jIr9yln
x3xCIjCbL4W0uMIsKudr2M89QgnoPcuvQzwnv7p50bozmyCQb2Yzj74qcVerfqyM0yOim7G+nVUP
P/m6NAYfPn2BvxLHnxkiapbX32KRRw4XLMOb93HDLwWcGzI6i9kuPwerzayNCtRZ7sBlao+QkCgs
WVTrPX/wKL75EGuUW3qocbHJ3Wz5Jlun/gRDWnuQbqw63JJEGoo2SSvaB+SIftLCvfVpniRXFRfu
Wxc9D3DMpigtP7Kj5FsvYqEFo9X1o182jXwq9UVOJLKjqm60QW9/SETJn6Yhn88VhK4LADG1fTYI
xO65mdmhYrAv8LfMz4wsa0EL9MslDaCxCOt4NC9qds/kL/pA46aRUbcfzHTKLwsHf8zJ7Gk9xEbT
lP6Y6A3+ALTE6clT+XkuF21+aOrGoWbqFGO1aQvQ7Zsloef7KSMiPqhKJ6hGI2mKL4TlJJKOhgH8
oNBs4B4Js/uQthaY6bweuycQR+6nKC+1fBtXkeN8qvH6/tLiZQlUx5ytn1495pIKjCXkJpJWWQXW
NOdhF3vzqvaQO4g0oyFWBNOMAe6l6LUJAY+iLc9GdUr2E1jm+sqCzoQ9RGpxfHtdRQEDWTs6NWhP
UvCZdDW5hMZuFUEzRFlMwVlg3cvBX9HybCPH9FvL6b61MWdTOMsSJEfGfZ3TOPcwvR2WSO6pZcXm
RriiTC7AUSklpoZpWYRptAyPCwABEXJ3lM+lrSU/ELJ3XX9KrPmiRAdq3Mq2Tb91/QRa2U2S7LZv
zJSmpe7WIBbl0tNf6fXugvsSd1Zk+L2rld0QB1ppJ30AxocODG1V+rz9WOF60JRYrvp4jQoOq7Ew
Fb+Nlv4+SbgO+2peI57vkOl0G3OW822fGWPDlMyW6idEoMWPO6cg4mkeUKt4FIRzz2uk2GnUMb/Q
0gfzMOYoUwcsS6rV2ZI2F/FMihWOMHdGgtvqR2gtafs1bw3zQfXmqMCSeGLd6EL2+qXSdF3qq/SA
nuJY2AV3PAGiuxZd5m4JRm6yxUc12Q5qowyBQ9tK2xaaJ+4sES8r6s/Sr+q4s28R20H1tawJ4r6y
5K4Mk1TK2xRQ7r2Rtm150Xl2nYSROWZx0AI36MPIimKXLg9Jxtbt6IevdQNq+aM1xA0FTM1qt5pe
ZuV2aEyPog8XQCqv/TwGg9SGbxVnrxkUGso4X2BYVMumVUG9UWxLnDhUEy9FIN0xxAXtE1k/adni
puFiKu53pxauEbRtNY8hmxs9haysShzdZ+GZZ61a91fjjMFVgDASpXW3LKtzvVaoWycaN7ktCYL+
ubXG7hcxlLZWnqprhYhytsr1c9bcoMvwgX7Msm7ZZ4AoCgqvCk1ZgEH5Y5d01oM2o1N8oXHe3S2l
ZpMPfAzPfIcoAyyO0pKLDpJKTncog1QVvRxIqii+Nlm3LefEOhuzk6Mcgu/R/EUACRlwhOo8VJAO
gPBcUlq7XCo3aBoKz07B27dqDdRTDppjlkYcpEiSn3i0d8i8ddBXICisTMqI68//gr4fYo2TKEKk
2sRg+ALZ5Pq+xmJgV9K8//tDYZgMTBc9KU6VQ74WmjxaIfPGCRoNRIHhpv0utvNhl2htdUK95BBP
u8onr+7sr6YQCNMdYPOSqanYdqMbRFlT+XmEW0LulOlOZpntN8NyisNwZIGsUGHsqFE7AxN48Opy
2SwR4BEP5IDUz4plnM9cAumJCTz2VGCZ4bXqqKG+WyBQ3EsnnzMvALyH1+wE9tuItHxTjBYN36yz
TgApj6wNDQt3nUQesgQ9+rdrQwcbLgTE/8Cz2+fUVPNNPIEuT4f6lFbIsflDKRH9KgI7q/EAHwpD
rm1aJfUCKiDdPVAA56og7T0xf+9kNNZl4UHTY0XYiC0ccnUbq7O4HfKalJ7KfVQN1hX4YQ2SRaGc
j607BlpnOUEbqdziWgAvZZ4YO8A05tpdHEIdsMz93w4tMH4Af5scofBr1pn5y/7jpufA12CORQeG
Pkg9MCvAtQzjlHXJe7wqXK91ibpU8jCCNg5G0rMEdjfepwFwHHXTaynVQSWB3cBxs0W6V+fF6lZC
l6DEXUGptU2XC6whpuaU5Of7dYVVC1JTK0KXoOod7E4l0QTNFe77SpLPz3RYaH+i0d0+QcpLT3lR
H/I6NB575fXaxipZz+O/neAsE1pEI4TqmKO5V41TfW/pY29JgX5QKisDaBjmJo/H6QTt5+i4q7YH
m3VFPh+M6wASpwa3MN14X21ctZS0ONEDLL2m2SixLUFTTd/cds62H6+oowPjbsyqApcMV+ftA4M7
mc02p/vUU/2AAA8qHjig3M6YE/q9mbehrrWATqvhlDfw0fe6mo6sfFwHstDbkSuzxVGonD1WsRge
ZzHPn6VRUHud5qm8+fgp30cMKL8oJq8HJgfYoexMaoisGVvPW/s17k6dZLvTFroNH49y7IksrsCw
kAgY2qFkAff4iLqrQ8SdrQ6GcU13a6jKCwmU/sSR9f70Z5HqMMUgnzprx+jt5C25J1oHEafAA9h1
PfcyujaBCX3VEHFQw6Uyo8kna8is8ONHPDaRSOhhmYb7IrTbdQr+EoCUTKVgOnAVXia9/FbosVVu
Cq83ps3H4xxSa9d9CBHTgQBqIV9mHBwmQtHwTpC2B+sAaiESsuy6rNc2tDByoK0ZaeM0WD878JLX
k+EmJx7z/dkJvAZagEN/E13VQ5v4YdRp4tKCDiJEtgMTsXc/wxZw008Z8ohqf0rE79jKQfZx1XI1
KPQfanQmKHdkEtpr4A7quMU55i7CYGiDmZp74lQ7NdLBxKJAuqSyZWJju4bDWmoYRmR5tCnbxjz7
+B0eHWr1c9XRukCx7GCDU/+K4i4yvcBUUvMZdQtc0420+dykySk/82PvC27Ffw11cFqRkdgDnSkv
GBMPsWsd79GYgluIH7gFdhMfyo8f7TBq6haZzqoAob4qRFsH43EbQg9uyIdwUiZtB1FpBsAlvW2u
Ays0jHncOjE1H0MW4kQkO5zU15HRF4J+uB7LhzTHTB+gP+r6ELoid1/KuvbOcnrEW73Q6hN78NhQ
iC6qxGYECy3zIMbYCPcXslcHSLaj+wL63gxgUDz0Y6eculccvr/1qWCWrfrC6Axz+r4NK0UxdHoa
A3hVjPmKFo32uSunzqebYX8q3OIUge4wejLcSuZFXgZ4I5qZB0+m9QPGKa43hrOSAqe03Z31yq+A
bkGXta75HrT7Try5w5C2Dko4IXMz15uhd5C1ptbY9k4NiNOlK3qpK1a+HydFPHZwi7dkHVZIVag+
T4bW/Z7Iebr/20uWtIa3yH3K4JkPNv4Y03XrZNmHpez6XZ9v6/qTUcbDbZm4VkhvtgZYUp966CNr
CCa/hzCah3QiBKu3L3YcyP4ZpA/zLqOxY+vKEpDD2i9xl4I4+PgRj73Wlb1vuquGLovp7WDtAHyE
/KyHU2WkgVfa03XdJeI20mSy7VsgaUpTqydeq3Zk7WrMq8OCUjEHOVQ6L1InVuO86QGtd/q1Tp2X
No1r989FX3v7dpymBydZ8vOsF/odV8LiC1VkI2wh97b459Bbi7wypZQFsyOM6sjwNYzIT2XRR78l
OLZVfhAk6uGSn7nV40CdgV9W4fK1vbv4rBJr3xWK2He2Vfz4+F28uz2ty92BFgODHbSD+i69E+Aa
OzkPYQKjDB7j7Dz23jDeT/VgXKc6pWI9jtIHT1ADLtq5usCLNd3AfYou8rQQ+9GpJ2974kuti/yv
nLfXL8Xd1ERqEsWZQ72ZjkKpvpoihXljlxeU7sqtg3363onTfNMIuQS16K0roS5NaBU1IHBeetgO
iLhj11qfyBePrVfca1xSb/QmzEM1H+D/cVTrtKmXKSkvQJ3326Z3xxvuWc95Ezv0qeb2xHI9Niaq
EaTDSM9ygB2cXGh4qosyxX0IrygDNaOPazurd+4y6Y65TwOQikQZmc6Jw+TouPgPrNKXQBsOPdY0
OulLQqkO73PDpgfRV6sc7YCXKR2ZBNKtoiJolrfmiVd+dFzUEtfABw388I3XfTKng1X1oaoXxt7J
ctsGj9xnFxGc8c1YS43GClS0E6FoncbDhcZu41RDZhtFyAMVhwlc8KAb8ERQ4Bwf03QWG32wrceP
1/ORIwWvIEjn7GkEKA9VCAChFlbvLSK0uzoLPYSLziAVAMQQ8Quk55Hb5KwHZAsGCq6DcSK/OzK1
cD1VTEBNDbjfYSpC6iC7XEtYSkVmX2Q2mHsXm6cdSasI+0pHfaAVpzR3jsQxBqUiQ6KwcuAP1i+H
G/q1HsfYMNCHdmTOgS0pzOdOlAaONY1/f4+ilqSv5zauzerhsemKVcbZdvvQLKRyIWzR3SVAguut
CrMyDdSij7fSc+Ttx2/22NxS5iHLY2J1rJzfHmU9fAsLGH4fKsPS72StlfveatQQjq57qwN0h17Y
ybv/waAmVQ8ddZU1nX47aFOKVC0sDms7T+qL2aR23rmW8iNumnmnVvo15rwyP7FTjmQIZAYsYZ15
1NH1fzuojDLHLsyoD+uoFBTKjeG+x6yzANzeQWD9+AmP5O14ZcB8ZtWuvkKH6UgP9HAYJ3IwCTPZ
gHx2bk2Lca/QC/V7uN+BgfL3ts+X7unjkd+5mHL00EzFgHbV3lptc98+p1otnPrSA5NE8YAeh2yv
WxqZLzA35DZpDNxVjaazfrhN1MB8B9wMIETR1fMC4/BHOjrTRaNPVbIBGQXR4ONvd2xXcVKzsSh0
cq84eAnWOKkKkZtz0QXw5uK1DvUotq/orqt+FI/z3/TSfp0M6t9UcUnTsN94OxkycTWnbbnFJAN1
b6tH+0CnorlL9V7/+wfAKjgM4BTzNhU3mrdD0W8yRAKbLIwAp+/Igj9X7PIdAYbrjNdZN55e5uHf
n078dJHOQ5gfS5+DjQQhrrZBfw+hVdaUD7RquJnSSoZeBDjFxD7u08fjHYsWyPS5nkF+52Is9fYZ
3Upd6lFWYziakbqfk0GDgS/6R7iTGhx9LeIdatOJDO/YmkEgFWcYlDNX4cW3g45p4k0xXISQwrgR
2F4LOK1IlQ3YQmXVMzBOvMgjgcIAWWwavE4cRg7Ha1wCMJ3rKbRknF81Vtp96XRT7qiw5V8/ns8j
j0Z1HTE5no9CsL3+/C9VLmuh+rks2UQnEwSn47YOHGQb9qIyABpHf345kZUdGdCEos0ZTrtwVQd8
O2BVmzBXIFmEeRtH28qefpVmqu8xXwPZDLj7xPo8MpUociIYTJMYQYrDixK9+IHWsTqFgpgVAg7M
d0AjTFDp9ikx8nd6Vmz1NQ3CUw2hMOrLB3HPTkCf2ek8h32WyL1lIHnQpspwh5mxtrGnXnAhVavb
dBDquWjg5VjCW27UaYi/pShrP0MJN5FHMLr9uLq8OIYV3cdRN1y7XAPPWQ/ZvoL8so/jvD8lcPYq
NHeQxsFv4NpKGdJ6b5u1aAamnEDoQqsTNSijCAKXpc/WBaZ31ZcaMAhJrJzjJ4/j+KxuU0RLQBsp
v3qjTiGToCYgNh+vzSNHGD0COm0aqY5DD+ztUlGVGm3VjqWi2b0CXql0V+mmEUkXQGGNZub7RfEE
zMzaOLHhj41MtZ7SNh0KZI4Oo4w1YCmfxHOYqc5PXCxM8vWlv4aOboVarxdfbDGm/iS84USieWS5
0hhZTYvpwgH71N8+cgxrrOobbQ4RWU9AqNm5j+ugEVrteMrO+0gkRb57HYfqOOIoB89o9EVscBrO
CD5EK77fnModYJ+ZNvAMPlIu3d5p9fHEAx7Z/mukwdeCvEDVD6vqUrOGLq9hxTcSeRQVUC1wb7Q+
9ss0V0QAdEGa4ONl9G5OWc3kl9baraDAd3hBAT1Qa7M7SHZfKq6FllQ7vTanHWjMU73EY0OxYJG3
IIlx3zncNVkx2pmDiMaK2zyHs5f6+egCVaLGfSKPOTYUMlUGb9C1LRKLtyul0hqZubYiQ3jE1OzL
zhwQNx6zBKTTVIQfT+F6ir8JDsgQUqpEfp0QB3b3YCe60GsA06K5kIK4vgbEDVpgWWrUWz4e592+
YxyuWav9iIrU+6E1JaSGCeKLjraDxMnXdqP4PLUaLJJgjcGgwUM4GQb73JvBOn888rvdsAot2iTK
BHAuIq9imX85B+3cQ85grajDfm33/SCaUEDS3PSDIrfUxuUXVSum7ceDHnmHFvU7Y9Wn5V5waLiV
oLcH51UDxgQgDg0OPf1USYp6Tg/c9n8ylIHDwfpwZE5vl4sNfU4DB7kipnpscC0BDgotO0D2nvNH
w+7ffsz/Hv+qb/9YF+Jf/8G/f9SNRC4s6Q/++a+b5ld133e/fvVX35v/WD/6X7/69oP/ukp/dLWo
X/rD33rzIf7+n+Nvvvff3/wDUgVMo7vhVyc//RJwgV4H4Juuv/n/+sN//Hr9K0i4//rnbz/qoerX
vxandfXbnz86+/nP30gB/zLr69//84fX30s+d8t36Ot/fEp/1O8+9eu76P/5m2Jbv3MpW2/zmGXx
Pxbxcfr1x4+c39e9xTYDeURzbC0zVnXXJ//8TXN/51dBQlAMoA1Dl/C3f4h6eP2R87uLIDhQCRYQ
YmW289t/Pv+bN/Xfb+4f6BHd1mnVCx7o7UZfu/JgINbMjMo5Z+6hpWOVjnCuM1FyRbWVsFkGzB1F
6aS+7hDLEFgqNi3tmnOpO/euOtynRl6FoLKQZisWEPrwJvdOCk8o6UE9jig1XdpF8ixRVjxPgMIG
ILoRA8tnP1VG7yZGpOy8pfXyt3Yz5yedVO6+aA0AHFlvoW9X+9SYGipbmOgUcEgCRaKtX0bprVWq
IlDaNYPItFOx6+1mXsekdwvSkNs9dwSK82/HjC1F6StZxWHUAAgyvOIFZa5vnlqeahgfvqPDgQ62
8uDNS+piDxuaZvENTRQIE6X38JeF++fC+OtCODYGT4PC6Lq6KAm8fZh+MNIq6dM4VBrF9btJTKj4
oPf38SgH0JvXOaO/vuqmsnbXJvTbYWwYY/XSlMoG+q+3iYvioi69L1Fq7WBCPY3d8AjAOHTyXtsC
u7sr3flE8eltOvLnF+BMA1VICZ8QfPAFICd62C+jZpVDBq6n/GrpdQSTRhrwtDO8E6nIgTD6n+O5
bHwqH/QunYMHTq3FEEsVRYgYtzIgi35OyhgKFtYBflQ4N5UHY66zzDtryF5Gu73/eMJp0/BA/32S
v34B8j0LkwmE7OmrHqQNRjUr5oJOQkj7CDUTaL/QwkPTzl7ioVnuEGi4S/Op2pUjTB+Qwc+mkb0Y
aXHZ6D3A1BK56FyiMlqrS7I1ksW8HUz3uk2tO1wWL13FvgbO/aIK87pK3XxTw6pBcUNBRXtoM1/L
rei89ERyCxu58eng/Bzxyg06lf+SkXG34NnsV0t6b2nttzyyH4Rr3tWddeeqjGzieZ8ZE6QzK3t2
GnCg7dKJzTra1COjv34NzD3Eqpn1MNU1fM5ZuzOH+DkCwuJ7g/rVlWjNjOuPrFy37tVopga44rtx
Uer2tqCInMDI2KAasjJtUT5TpLrcmV0NpYqaqI+c72Wa6XeZcPFRXZ9Mz8wrObbywmzXmJcqeViB
zz3HTCi/gnP7lFc1T+Vk83JVwb0D9IMmVt3rIe3h6xagXbBY9lfF4Z7VIwO+kT0QsBrVHV8pkyyw
chy74kp4Oz2qET5oy2e7cK7n0b22sr6G0VcvVwWE/6203Ac7smefGL5cuY0JOxmiTmAZ8WpMXI2r
49+1ZlWGr0tExmd0WpABMO6avHzOpfFZT3V94zniKSqTIiwdvoJGNedxfa+RU11m8Cn9Yi6Sm8GL
QkwMtGBoXBEgtKluRpiLoZnAijIF8K55neTXaZxN9Boyt3VhmcaIvsUG/Cg01TaSsuS20ipvJxMV
REjqXHtJ4e0s+OO7VoIIaZL02aR/Ehh532xJhV0/9iY9FEqybCeYPXvS37u6sK2LGukQBOi5sU5M
QwJieNvljJQtnryKYoARrYK2jJW3OlgX/omSnsI9q3hxp+YJAZ+z1+9exE5FBdg5q0pkHup5+T6N
+osdKQ/tPDRbKuKg8hcecmyTF1vGyzaPJz2IhQTBA7f/15DS+nEz2e7Rebsr7bTeufWsY6bH9869
dNl6kXhaskrdoK6CnoTmzTDUJ7HRQPv4HpqwmPRWcoegDKum6p8WiwWgWOmLEpvVrpbdUz87eYhb
XeVPCqIpTsnLrDoAZkjTNnCbtTso2+AWMYQOlKzl01F1uW4a7Knkbhr4pajh/163+5DkCB2N4Cpx
lEX+JYn409BJfFnmL2hOCh/C6HPa2dfJpF3p0XTTqt4DRPDMz2EOX7UGC34hbu/SSBfwn8y7JUI9
qxWzu3Fd+7qqtCmEMASBs/KuNWnc0UQRvm7Hz7Bw9JCSP2NEEET0GtPs5klRmCnppF8cATFfnXhh
2sJj6l6iPCD7Iq8ScHs+5J80sMZ1izrLj5GCdDCj7qkuS76JSuVB1Vnd6/+DBtxLL4pnAHF4+pjO
g0g0JVyDb987+aYV3RN8l7subdi0CEz40LwNqBdUQLQuIsVU5qDXEX9ra6XyDZOQAftyPm/Sfj6f
S7wQSlvBVC9We9QdzOTaoAMYBWbM63QEr4ZsG5kIRcmu1IXvNMF09hGVebZ6mycoExqTiEtvlbYd
UF6pyx/lkpzlpktnv2HHo6j31DnJ82gMT13ZPRX1OvdmrQeURwjKDuvEBRrrw9p8KdBI2r7uU8hC
D2WhLrshc6Hey8ELurqr9407sitii3kbWSTuqDzMMmdxKd65lxfN1q1l/gnj3+IzjGGZwwfO5K7w
ol/qxNTqs6GEismnIlVHWBdZSI7M6LvIrJn6Njs08tbQ2M7apeEg1QCR1dJ2hpgAWKKodKP1vMsl
HuZb1yAIZpMGxwfsyplZxd5KuM/DqO1B2PJSlH2cIhtYdMp3ak/JreGWepARv/eDTsDPrfrJhp/B
toEjc2lC/N5qCOd/0hZEWFnQsrsYHUmkNZDb9PtEUVFlTmgq5Nqg7LlVzr5mD3IXq5IvIUcifWnc
QbwgLs7DGPRoN9h+lGbiC+KsyU1OXZYKmfWden++MTWseCYPfy49MdQnyBbWhUDvaBu1KgBFxZ13
bhXJKwWpDHhlWfIsYgVumqp819p8SBEwW99fpiK3hSsMQj0T1NFxas2fTZNj8KMZ4PNjNstYOOzw
OF45STqmc6gIbJ12hBaWFc8zhN5mDU6QteZzgwPbnfm7DZyr12ORvPVOTp0eQmBsAqGu52IedRfl
mmyUrnVtUJENKodt0BAwDDBQG720ugtTw49TiOnGGvv0GzRbd/MaI/LUvlZFU90rVfYcF0103sQJ
VrW1nm4J8euZUjxAwYTpg8TEZo3H8zLoQV6nL0Oj3zbGcNXVzg8zKb5WTn6RS+SoloWzVMzUg+qq
9LbZuMrnpmw4FNKa7YACCklHAdMozeF35aW8mFs1v5Szw0UlwsYMlbYI1RBxpufjfQZVHqSYOqCt
Yc23eIZlgZjEfF41hHUyyicYXzymrqKJAdkSY4V2+TakHldEVD9j5i/v0pcm5re1dt20a4Lxmi6g
qfIk7fy5hQ3NmYVqmuWOp1yr31ZC1jwNsgQsDVtdkbyoQ79NTI2Sq141o2aAi7oS2o7yMDESQTN7
QYlOD5bUSQMKbadsl159cd4kiFTLgNmCF3vt6BwmiLOsxCC0WNk4zniTpM6m75Nzwxzvorxw/Ear
ELitUtVXoRCTj1xRmv1Mh+spM5Odk8MeK03Oc5xSSNmQ7Va7lq5Ju4WjdB+jwrQKdNPHFuIs6tUf
FgImaNIoX7jt3ltNd9Gi1r9tZ+s8UeJHTQw/M73Yawhv+2seOhbRS9NlfZCU6bkdt6RpBQ07S+nz
8xLOqF9FBG5aK2fTmrtPKZtmXXNWZl4b8C6DzKDqXhZESNHnNzjZQUbrEECjcmaQNRYeW3JCAXhy
ZQkZM58DpVkQA1T0EyD4Nc8/mGVw/sBFuWNb1H4O6rzUWRtbpK6ysXWSkLGg+UHN4Gxx4he0rMjM
RP7ycer/aiB9OCTmltTR4Xq8h+CAjKj6NkKhsFpnipdjnuFJuNwZiReHQixfB9c5azNOlbIwd2jS
Xq/ppL4Q0EsPVYi+5wKgLZy5a86kTqRA61vuSAakkT/P6KlsSmLIWLlnMh03InPoE+gFmj3dk9Gs
euwL95rMuJtd4rwn8iZIUxgX67GvJwhaj715p5ukjmu6qSxkDiVJuFDZnanOISEKYgCYpp6sjUvL
a043dg0Ibd19cAVbBFLgBk0XZa9NvG1RWdfNwm9ykXqaM0081DSBUAyZsgq/GM5klOPRHHk9Gblz
xWu3eZKqEsIvpfuPXpmH7nxDYC05iwudU8HzpLImdjjo8dDDaim/pluwD59yGxADyXOEkpa1fHt9
fX+rqPZQl/znsE72prb2f62mvfmt3a96rViJwz/1/2PJbbWY/bf/LGm9K7k9/O//1eUIlL2pt60f
+aPeZpq/c6+HEgZ+fy2prSiIP8ptuvU74dWhQgQng5rX2vj8s9pm6r//H8rOq8daJEu7vwgJF5hb
4Pg8Jn3me4MyX4OHCDz8+lmn+pO+qZpRt+am1dWtyuOAiNj72WsZOku1e1dAUMm5l9b/X7XNEvw9
WgmMYtG/JN1l/1+qbX8vPuC1g71CqY1X5yHPS/6j+OD6Q+dIGvohFPNPHAgPY+mfSKcH1Tx9/bdv
5X+p5+AN+tsT518v5vHH4CO7fBH+P0pixQCesWaaNCTxUK3PVS4NeexqI0txKTUM+ZpyNo0zEcb8
T7u2tberUmsaNzyEvb3egUPh9E84FHj4EMtHqJ+DOBQJuNGbqYRX7+uMBNpWrEWtHTAuOzPovbhX
ewfk1ZkKgmquRco0MFqIHv9DmmegjH3wkKeUNrfarrZZphG8YogxkKRFtzU0WBKBwdJBs9hc62hu
IeGznQA7iNBFWMWuH/r+lvU89bYjpUjrOMhKFWHJIbna27COmPM24VslA38JZRSgCIdO8ycAKUcF
UCQsjYOKq+ygBcKbAgborFveJF4eymJi6MtpVx+YD38gBLA8Jlu/WXVqQzqo96D39FQ7M42uHxj9
aYboPtbN+NiqM020qx2yTA+jzERtRyUWTC/IVyfuD6Zf52i+UDGw3ZUZiUuvM/x2l64NU17GpOkz
oQZ+RJ7SkBo5PgzJ27QMa30g/GC/51puB/aYaN9JXm0MQ3uUI7xFetIEHNlFhak5apuJCmhgdqsK
mAnvAmu6/6UiriOGrIHNey56sWED8os+roG6B5xPEji9uPjSfUoozUUQyd98zsxgcKEcri1ipdT8
SAf3BePlk1b3bJk183pvo547aVIZWOvHwU22Y2yDCtOpYnDpH9TiiYNfCfDkCdADagOoAHgPQZ6p
I7Sro7/oWTjO5pZJHPh4Vr9rKgVtRUB1dbXrOE97MCFTlE32noJCyyN+ejSt9JSxbERprm29vgSP
AwAyIqHrRYofu8riX/EEfr31K6bb1XGCdwmQv8N6WplnOttPdg2qdDGTr7Qzj4ubnAleQPboALKp
Na52Rt1tbSVu3lhGOftr7HPaZTSG7eq1TwtBHrJT2l52PXSgPMBElKAmYgq/yNuzFk/RbJKv1aYm
mDl0u9OyX5f6aqy8A9k4D40D/dNMfzOYGSbQYF5ASD1bg74R9XJhPAxQ/BC/Wv140u14r9n5uhl8
OJPwjA6zs1Im0tjElnpKbT6LVpMFS3fW+3vLwqaf2B0Sq3KSuT4k7uzhWVyZ8mdl5dwMWaHlPolA
T73bLUEdzR+uo7dApIbAGfiAJ/w0RdbqQ430AV/588XNVL5LRfebEhlbwGUYib8w90HBCEz2NgYW
wamig7tcvTj44QKBM2ky1weqebfGZOVmNI7Ze/0yM5kWsF1jbItNyLaqc8SUACK3MROWAdvDN1P6
8CO9nuWWwUCGIlDd9B+80QfT46NAu/3pU3RQetrc1iz905bdU1xRQjX8cdcq51SXw4djzfuedTmw
a04Xmei+09ZnqJ9W7BYEhh0uTQzqp7XOmm9iFeJDm3AkA4DZ35bGZHkXr4ccrMIDLN0VEFF+syT+
SsYUb34V9xfEEjlVoHU/gHgIrNT9TWNzSwyqOS1F8iQNWOEgsiZOvWINbNW0wdC2HhyZ9cFOoMxU
DBKTwiv+EMlGTzb6b2uxhL2x1id3kJ+xz1hPXAtIcvJ3k0HsTEyN5JEmtsImcDXnWjACwQtaz4/K
LGVj45pArSz+lz47dQR6dpnmbK0qSxnyhFlUDv7V7owjcgIYecVJB0gQFD6J4TF+7IrBDgAyCq6n
6jGP85atsUCdIMo+LCzxlnhGwf83pqHUxiFoYjPlDOr8MMR4MkXh3bCRu5igas70jfsyK8c95Gra
K1EcOjVRQ6GzCjdk403qAEDODqyWaU+zQOPN6Ov6VLBMB+iUznOt4l0BwqttCnePEODgVO6vqU2b
qAbNopHFD0Y3ga5M5IZR71SLeFigyTAiWXtmYPuArzFE95tEmVsQCPOD3ikR2vTHD/WoHdFZ8k5p
a3bgfwr9La3idD+4A9RlueEoAI49jx8ZXrk4VftTCa5vxHFBk6Vi43tqU3UwRkDL6aG+ZC+V7kcY
V7HET30atqKluHW31CuciZjTNk6Vzmwp9frCtY6QjL2zcZ5LNrrG1GlX3aKK4KNiDKwyBxnFwHcw
jsW2dLqj62vzpmViJsj98dSo8qgkKKLWd/9YU8HTwCgK1sXEhD7iGb0Xrbo6eLV2R7rrJ45XDU6I
uNgPzZzuzTp7hGvyic/9jAXgpbcqE2GKu2vpxk/hurrvta+s38AOtEvNKYIZ5/Lsls25TgcJ7nIV
YSmWrdepb1+mL+bU2L8XSkyRcNTVpY7yWIC53DH6RrCr+V7d5rOXjQr8Si0HLFN7NBFzJGK5TwdY
hEi9PcL5zYFCLNlLN/6mxrOflPgzNqkVktf39hwr5W2s8ukE8cTagN0DWmrU1UsSs2IOjKoADiwt
vih+pFqfX2sXQDpKuY3fTZzqHflkisWK7Mw4r035p6rXbusPUt7BEZes4Iaq7I7oRFajOF+rPshq
wTLbIrXAymLypGsRq1X1e81eDQJF53Hjw3Br/eEN3VcdOli64WoDtq6rGB9yK09DQkQKXO19Mic7
5Vwb1G50gCtu/gkicDhIXXx4i/Qpg68/Elk9Yu/4Rm1xB4r57Znii4l8pbAfdAtctDmjXh5tpYF+
JCiTFkevyR5F0549t34W6EU2xpI497WPyGBq2k+UvGGeVVieklUvnz1n/RTzYFLmtXdxQ7WpsfRs
T8VPRcZYDY+qk/nJNrWz7KQfkVz+TLgjwFLpwwNgWlQQHGI3/lRpvyar/DnMc3Mx5uxJZBi7Ypct
j+8xyUauaVtPmIdsCZu3WZ3PFeDJltCZu+1TiFRGxc+utMW6WkxmdeuMEXwl5wif+FD01sar0oNt
DlfD978mez5zhdsPzliRBYnL7VDCQtbQTQ/Vwn2yeE1YkGRGqGKwZQY309+HIe31BMyqpoo0/qJg
ROnPOCGlaElZF19OYV3X1r/mffZCDDAy9PLcprCZsUj8LAAEaSTv4PM5epSt+n7NxI1O/mMPhmYx
YRuuJR+X3QUbuTTsaWkEc6l/9R6yt2YQb3zaJmB0/ZvC+6vuwvLJ3OlUtcaLz4VYmXp7tAdnDL1y
0iJcStm1qiDCzH5Lq6FTnzKnBkbt2Lw0vJn5kLcAz7EZLeWwA14j08fMyyuWFUTxczg6U/07m0y3
ONBb54heAEJ+SnSzmM8VC48RZgXVZWDBQpxkBv1+pxlxrQVNTlBkT1NUr7+Kdi3ep5wRChUsTLWg
m0p86wzoWWdLCJkthNbDH7Hduu6upBNj/z+Efv5eC7mfTKgz/DXp4MLw4J//XupKapOvr0z1sKko
XtxxS03UcNE91GMao0zJlrkNcxH/p/nSvyLw/78icn9hwjeM0BG8IRFDR/TvLyyB8kDucQZiy/cy
Na4rm1Bf3itaKDin6Joo381DFGEGRWen4nfHmG3eWZN+h//PLZ6Zghx3GmCsj+K+HE4EoPXAre6Y
rKL3yshbNOBkIFLFCenGjDiocGExLzWUaL0V+svQNgmz89r4nzrb//Nb5WRLBN/TBRkx0q9//3Cq
dlOXCf0h7Ku2fOuETzVfL/daZbIKQ0NyPxxVePrm358z/9HR/+vHtOgvM9lqEiVh5OvvL1tooJcT
HR4n5rQyi+xaWq+WMuxu2xLgjElLj6j1GpFxJ1UAg2Q0L54m7s8XaKC+IlD979/R3wup/7q6aCvc
E7m0+Zk++/sbGhNfjBAf9XDgaj5Vbu2d5qLTzjkH0JsmpXZWjRuPocaQ2H946f9xvv+r6EAlgcAP
k2/iH81+I9VINViyD0t3Sr7HxJM8Luq1RZJo5vzqjPQ7XvTvPy4Fjf9WWAT3cK8cE1ulogD+gMTj
3z/uZM6tC2w8AXG7Hit3X+NxGZqP//Ai/7y4/gopwUuhQe2Bjfmn4k9M1koqqKki49nfltF6uFZO
tOuC7x/jsd42H3ZgPLJoACqniB96ex7623//Fkis/bOiQRqRkCUDJszckqb655soco54btLEgBHV
ifzGSxqz/ZIFJxP6TvHznE5tVGriOKfFVVbiIHsevVTy4C2XuBjY5t3X5ZTcQM9jrnH97ji7NHW1
4YDeoyzCqqe/zlpZPAL0T+nPljgl2vS9ly5YOWXLnQ0uB0pquHbOtqNoIBYwUZiS3cy5yXyKHGZM
HK259K25p+3Vkau/h6cxdEjK2HFdLQF8ZNZri7pkzhbxwXOgf3KIx75UTbfBij9aPSYpUD2Tovu5
WhVeE5j7HF4upTO9t2I+ipJvWSzjezxMn2Y3f+qwymLLPOZWfdJ4ukY5TjRXcqScDQV5m2ncWfNf
6FtHVcJvFOtbWjq7xp4PuqGu/mi7p87zfuamtgVIB3AvoSq14vC8JwuejbS6SNvZLjAgO9c7VpYX
OTNnb1//McXqOe2dL2TODxMA5mWyYDHCLxqzlpu8+6wMNodW+8638tIwNB0wK79ltHCXL9mx0sQH
OzROzcklrZZooaFU393NrRzex3s1PzfqgPPYNrG1nUi1nwXrKwDmikVy/N3YzQvPacCd/UosfDrG
pD1D7k7iFvErIkr6pEwvr2kHTM19Si3zQxRpOA3V2+o3x6Gyy8DBShDIudsyCwHRGisKVHn8AMQb
/M96Fodk5TGSq4u55Hgjs/vemILwtM3i8Qtq8xgMFuPm2fRcokBCmrfRO+OH5rh7r/PZv/LDjuV6
RcL4kibGEZh3GfVjF672CNDf8ppmm6w1Z5m8/nQyijlJTuUB0CrOQjQ9bChfp75TERU5bCs6VxHK
S+Nx0KgoTP21t+qXZFjQF6oZrmjclj8ZQ3W3rW48xHmzW8365FTDptEnWjWWXiHfzh7s1T3OPhzv
uOI3pjG0bhR1CoyuOw1qP7KNfgfk8QHngxUOVveoDVZ/IUvEzrfPL5bXnTgIX4EpcskvlbfVUvuY
O/LE0fTor9xnw4KyWfp0s0HGursBBM9GS8xsn8KhvRaNfBjBncTxHUFm53DuAPTuIXtvXUCXgWat
y8FutVeb6tjBVoP2SHHmD3FrnOC99o6Z4Qe8ATdcNQab9arqDwN32yZrss/e719wKFThvDhz1PFd
6IjxeB4gRrzrtFIeGnXVPGi1E/ZxceV7jeqm6YKU+DwmmnkkLNPgKWlmJyQGkYa6id5LLS2DkhmI
/XhfNqv5tsxrzl8cXqAn3kclAI2IsXn3JIuhosz20E5+HEJcYLGTfRmVPa6IAEDDvWX8JzbFsR4S
RdEFgKEyVoL/rX32U/9p6oZ3rZueJqxJCSbNEFMuGDxQ8NQ2URY2sf1ht7o6airdA7KENgq9CjHO
WebLBhfji65bm5LRxMhtVi3EnRY4o7jqzngRc/KJ2DcYDLVrzXlvVGInAaT2nUBGRq1xbZZLNhhX
9D9bkyulbbIvXBhHOvIbk3TGSH1CU/NWethVl+I6LNl3VRvAP/V9Vtq32cHH5eHwWyBQ36mGOhRw
5Rmfw/plpMY7Qu/86Oe93e7sCuzWe9fq466fiJ24FseDqcWvAs98A4hWSj4ws+J9pjaD6+8gYv52
tMkvOfBLHWTk4gZZnq2HmIQTk8KD1L7c2qQ0d7eWEpWon0s3E0/DlLeUhPnSfZ6NiSlPhjbWjzgC
5IUg2ryDuVVQFi7eyJ13XPxL8ea7KVhUyE3Itsz8xfALdaOI/KvXIKOPGrIz34jEpP3RmH2mFjjO
InIYc58OaxHHm6ntb65svNCYLf3PvFIkOaY9CYCcICezLZ5+RuhxqoDjUWWATC0SFEUiXdezzPRX
YY7Gk67nKB6rzH0dmCra5B2SAXJD5q3ODTBe+LOmk9c2bGctt/9OClsd6VCTPoh1ArxlUsT0+Bcz
Srz+Oi1lvVNld3D87FSPug35Le4JkKxrCOKUo8DknLNxVJup1B6Q0d76ybTDmOMRTgwqEGnM+p4M
+bFGnRawFzCofrC1JUz01nfWhyKUALC9QPLhkjVvHaUdLU9dunl6XMb+wV7uPhnX7Zuf5tL/sqp+
2hmxAwhXaRSBKxVT3SLE23/6Os312a1L7btMba8KALXwDF2B0S+N+tTpzx1HBCWAaD2O508V2Q9K
HVWZXalV2b8Nug7bzoDJu8mVbYxB59SCiiIiyPVE2j63om5dhoasklWSgIuvtDRt7cCjNYUJK32j
ijokpsC4a+S9YRLb848stX8OiS6qve9OxqX3q2ELx7SOXK2Kt4lGwQItTpd220yfO+SRhUzP1E+c
oOQ/gzWzHhc5tduGiStsspNsug33crZhGo/aaYmP67qs3fCRqFJdqsFIMKl5GvIx00N9OzfedzdU
7oZOpHyaZQXAOMsfRMxmxtLni5cSQzyMwkJ/w77bfxrZX7z0oJKPrVnibvD7rHoshoULmdm0mbpV
xDQuVGDw84FsIcWQ0VzG2d15WvM2UtCePQsS9oopzdRrmFTzIsJxkTsv1SCYZtr0nor2yfDR+qUT
D0CyZ84jSNYy7OCEfWg9Kk6wvLH9h3km+wWaH8MIi7WG9pxfKzMO/dzd2FLpm5ZUHNFY7w19IExy
LsfQbWkEK3TBe2TgLjOXfVNiyc1B26rVOzAmXD75VZ2+6suwLC8+cgHcf2NyELjTzlOm7Pd6SFXI
QTTempWdbHwqXbs69wkEWu0UemY838iEi12x+tMex0DR74W9WDuOD/gsWJJ4oBs2pg2L+3k/+hIf
SE+NFCHZQ42y5YO+mEP+cHiml7ie2p7kSqPHMHgBRXovPPevrTupI34ifGgNGzwE72qyt2yxcxKC
1Pss/VQI+cVX80kM5pIP5j02cWhXucvXeWcgRYiUO+VbNRQJdlGjdfcZ3c3fo0jrh5goYu7ikLxP
uMyHFoHPLuG6vK+eIG+3ljmWp9nkIVprxV0YX7UnekRE9TsMrKgUm8iexvUAS4OsB5kjbS2dULlC
3hp32Xlx1j3Wot1MkGT37uhvmuwuHKVJF0x22ZyGaT1zhyyhbwztRlMTJe22+GL1r/YDA5hLejci
NMUXGnJaZ35Jns6cbl0lI2ak7x0BKCDT8DtxxBPwnI6jS3s06/xhQiRIQGO4FZ7/U+X+Gmn5ECzU
ZqJR9AkmtBZxX2Lsc+h9rXW3jxZcgFoynTHzkEGa/GN+N5hoaX9WnndLCi3M1q7Y26Ovwnmcd7PN
1PSc0NKjl8FqmLV7Qi4SITV6Gc+IX/HqmiFtuyFo6+mlRI20sUTDulujvqbtwB6C0IWHS2Mwf0xs
wjAUs6O0ppyEKk0Y/YC2adpIZa9818hRbsNEz7VbLbzCcipJsnm3toytszto9k5DffBBubI/gtkL
7Rr5hUQLvukV+9eA/iRHaIXmg2bAjC15bYV74FsA3WwTK+9qdz/N3hqW6AR/ghFOxwR8ef+LGFu5
0yhXXPuaFGZpz5cCscCzPmmYumbvJruy2goSPD+cqWNyvxrhT6a7ydLWRzToZURq8FX5+VsP9TkQ
cT5QM7Wvbqy3Iep2BKHWckxa6r/J1P7wnPvIq94zZjR7bndthmX8UxcKU/U4f+b56B7zO3e708eP
uog5LKxF9gBDCXecjudHUA/YqhYnQtyxZUW4lkWdieLMjhtvC999DaoxuS0YA4iMuJdGb8pfnazm
R9Ms3Mhw5cb6q9oQN4dVqF3BM49dNm3oqt/Wufa21u4jZHK+bokOfgidZDGo/97ls5MhnzKSQFCV
N50+9wT04rTfzdrgffeMDVHFBA3YNPdNCQPTh7Qc8ywSrHoERRw7ebbAWD8vtpjenLGv5S6hDj/c
RqboikD2tRbNfRmDL2Q7PyzUCh0g01TSedDTJ2WxhLB4MfCeDaMPEriTe5hBj7Qvg7Tprs6qrkT8
kKLJp8GmV01ZZ0euD4eCS0ul7fw/beFJgOB1/25PdwHe7IaU8fRTi7xjuxgkgPNGajCumTTu8joO
zQYicEpaRiZMgia9lu2dfA15tHyNBknWQofCbdpM7zRHKks/aWXYGx6Imyxx7Y3nsF5PFCcDx5Uj
fGpMnenc3uCNnAZSyWig8ueybh4sOp2VhwoFhwyiPlGHpqSP5ibtRfVme5sBVvvY1bECQcYwUV+3
sVseRjXdShQ3wf3opWhFqIApoiGspP6eLT1PycQ6zGQGU3LdEFpN80uV5qvQYvFE550Nld1Pn66x
mAHzSTNfTIGoa6reYySohH561BEp0VWztA9Ztr5giWke/QSnrGJGf0OEsQnwXcVbbp+D6NDNAXaS
BLUpCUDxV/ReZz2izmhcyLzCyEvTD71hu+iPCBFdkT9YS1xtBsEeexrOLHx4U4QiYFDHzsl0Rvzp
9MIDPzMfk85/AkP+NSr3T2saXejm/qM7Ownjl4K9UDMkoa1xRBf1xa8Xc1d6tOJLfQqXur+lK3pF
p6kOOBPYj/kciJAIrsdSZvACcSUeuXfxNLW9/9vKtFvFTnyAD08Arf6yOgcRTd7eiobawOi+MYyM
BWKyDi1d6EPZWUejpr1kWInHzdu+qcUERE/v5sn28ltBnwmVNoPayLLxekzDw6gNYpcUbRtMlFHN
EC+he1JTS707lUdGzgswEXJlVV46WL91uU8GE5nwmDzT3YAh0VOHZxOyjSWul62ea49ZKw6DNlYf
vmCnPObQfxbN4vPWcdTiv+zwCAa9Pj73KPhCL+kud6H0yyhymuLFCqzHqLKNLHWDtQHIvrK7t7kb
5j2mQIZLi5QzVbfU+1aMAuRwvDcbphDWev6FPQuPXC38I9L1b701vSNO5rBM80+lbMpArvysrPa2
6rLe9ImjHdyKYdxiShlAK+QLqZvfcVYQduUZu6kr64s0K6YIr4eDQmscfIfL7MBMS69T4SqzY9op
MzDn5FZmdR56BT9Tr2lbx3Yu7gKj/l55MO3x2ZuHK99QFo1Otcfpt+8G+j2pcE6WmS6hiFWxI1S9
ofB8zce4YYctfdgD+o/7pDdJPu91GYw/9BvvivDmAKnnliLh3JtF9lFSB9xx/tU22dAqumFOHc4w
bnbTVN4WtG+Mbq3e3q9S1qmMRqilq2/ZUTXvIdIHbPUvnW3fqFSrsJbFtVP4JnKb719o4lu4OS9B
bv6A0hRkgpRPTLx4IZGhEgGGfqqrcVeUKW40doBHphDqX2VZm7uef4V5648BdwJbB/eh4VY9l7jl
i5Rau/I4tTPIezFnm3eyZnOUmvJVKf0VjNEN4lgwgw7gjZhzFAOuDRnZejFEdh0kNzT6nUfa3j8I
6WOSEPlJWvMSTpZakH1lJ2PuZytwipLQamWmoZiNq5DFr8TmzsmEFqWFhcwH1Q5fNSrdHllLyMwj
CuX2fsyBNhQu02izP4836AlJzLd+HyE0HhmGWEB1yddUlc+rSzxC5dpLN5bvjZ3u+RYxCAr+y1Le
Zll/sPk9+IoTLmcPyontXDBBpLVcI/4cKQuUM2U0ehw9wAkln8epfWXiEt9Qpx7zrGSbSvA2V8nZ
0qf9gFJ7H5fYzlJ9uMWxcQJPcvb87qnOSxm0nXizO9yqrZZWYa5X77UuqLSW13xNX12b9pXMxi0a
9AMWiC/bm9ET6DuQKUWYWdWHA0DrTYe8EEyjvk35Yh7oFiCJk3hK8XSwBezzh3mol8CgzMgvbucH
RmJ/qlnmYdrnW6u/EzRcXnf8EGxQ8UhyxKhyFDBFE5rKaULNtKmhUVGaxY62+dVJyD8MHfEZbDhs
er5GpiAWbWTnkctmO5X+yD9SnG2k/jzK9E2l629ubvtkN2Ue0YUqN0msNgxagZepvMeiHJ9drlzf
oNc8uca49cZ+j3Ps6mCVJbjUxgEGG86B9BTYf9HP52C/RUd/42CYcSJaLXYs3m2xK0WJqWy2dEw3
Ve8UH36OLgZ1RRNNPILshRZj2efOxnIqtVk0j8upzr/KpHsgvDfuOOZuJVKTqKongEnzeFOOqpi7
EhdKCE+TJz6UT5avtJHI8+hjBCdanWpbztT3mox/Mfcp0aEMYOvs+PsGqcJ+stv2h5jbn2Xqix0n
rJWn4oxtdUX8wQnWjM0orUWPur4VkWnNBVt9/eZx9CbNLTi0xfEVevnDoo8PtLzOiaI8ZbVDRUJq
9p5csbwyBdduMHR8VgXjsh4nLd2Jj2T6csarWAgbgw19jC1dr7z0kq6jTzjP+fIGg7nJjpetYgn1
dpgemZw2g94lfSWw0OGHaI6FP73pTfICEUkLfFU9OCTlUaIVLza6My6Iel9WThsNeSxCuq+URadz
oquLnLwLlsWT3miA5MqsJJQ3/uzvg3/pUD6ntb4rbfqAjEiwYVLjYbLXoyo69lApPWCEfnZQNl0d
rY3+1tus6qlnsmM3sz4ExU2p3MRXTDA90LxCw9TGiYKYocUpOEEWGIe6fxfGkTUhBfJors28Kekg
nXWrfl7UJFgsE2+fGBwImNBd+apMsYm9mXuqDMmaf3mu6D90ReHMhpxm2dYt8VM7WLpaf+psVrqg
MDPtuMzxL+C2GFoUw11zZWhnt5dlOOj+xoBLSRLPogBaL09GvFLG9odTg1uFuBOk77nT/VPalNau
lpoMpza7djkqXxkL6o4Zz5nFHV46bHvMtQ0aOUJpbLVWC+nvymvM1RrYmeNES+fejZ0eib4u1eQb
SdmO+cWmuy2lHt8mzWg2sq2H+SF2iFAYRjEwluUMUzAzt5WeEp3Fkifnrqcgyrl83GJy5tnDNq5R
38KB427R73sg4e5v28ZC692KtYrcsW0fljZ9ymZ9DVVlf5W5t+zH1Yv3bPk45usfkJR/dhqeJSXE
66oInJLGUoHhlb+KCt9u2lJwKpzpE90bSvPUuRWzvkSGObwRa3jPfGdEc4Pe+l+3jJRIYbrqVwWi
amMM6iodNiO6nZt7GvLJztBmJi3Q2AbM9/woE6xjzsrHd/p+P6XzE4JU68C0trlxLPO3X8CyHk2D
E3ZanrRx5fntEbvSSYoErqHe8diy6XObjZ54p8Uy16NknsLmDL8lcgiQda03dApJRxrs2AdzzneY
eIm4UBfrYgLIMQq2li5pvQK9QKvJIXQkG0PU/VCl/FKFy8PRgk0+UNEhpcd+roVJGQ26TW7QFd9D
CqbdnlCz5MyQkJkSl97o5RmK5MQXg8OoE0wBz8ZReiq9aJTBIitpqXBbC3DOpagLxttEy9pAGC+s
66QjrSHVVU31q9OIiQdvWWp5xHsri227MgziWIlqQsfJ6O8YPVKfnRgz3NUtBrzk7nmkkeRwLK/Y
7gjn2AnGVxNDkfq6V7CRL3BiLeRemfLCnG7O+dZpNqtqCe+V9D16x7opSceKB85hrN2tZJDsYoHI
2vq1p3xGf0W1tSR7IIOKymhwtHU5EEYgRDZmNR1pP76PmvONF5zL1W1UKBv/1VQdlxXyZqrnZfJK
/eHqD1V5WQjZRsPiqz3P+IKIpr2fa0Mnk8WstImU/P5hirQNTEaU6IvFFJ80kwyuOvS+pJpRfYqY
WdqayU7EdOcasG/AFKYIXK0/VAxOB348E/iedm3jv7QW55RiNT+1aXzzp/o8OhwqHI5JFCyWIUb3
CkyUOFTyHqfjxzitHOMovUNl0rfG6r/iQHqeuG5dOSwRpXeqt/5mrrk7U7aTSfeDOUedNldt4yN1
66i3OWbb3oJVpHkjrLJBZ3VY8vg8jPrP2TKfWgYIpRUzwbp2ceQvfRKW1nipyRf52KUnm8Ec2UKp
aoqnsuraTdGTruQd/yEse2HartuV8fhYTMy01U6hRyvmS16y3Cjf2ierd4pbwmkiZ3dWFOOXhWOI
8RLcdGRmY2XRcJspPMnxZqU/KkvdVazaUav9jaeVEe/snX7zS9z9nhYOvJyZsMYDMPqJR51VyzeX
UMvSfePaH1OTPjWuoumWWBHL8ymheNqZ3ZED5R7a0g9jXTdNt96BG5SQepqu3hPz8lgm+/5cgGPr
3PQ6UxngqjlwZNkJmf1w104yHLfUB/y5MDMNUprzITXsAy7SdIfg+JlpaG40szn18VJvFfErTo8r
sYws/13GyR8pqj+aWm+xsK/sx9/BEZ8MmdzL2NZbopfkSoEGkyKz2bWvGqEVtzCmByD4hHfFf5F3
HttxM1m2fiLcFXABYHIH6ZCZ9FaiJlgiRcF7BNzT9wdW3W4xxSZXVQ3vrOqXlHBhTuyzDcWeZQwP
ST7dUH8RhxvpOw4bZ16ebawalFM4ZSl3ySBdXgyo7zoV85VhxepC7ybgtbzvn2pDciBQqr61wyq4
Y42iO50OcbqeLP2YVg2d+Q56dWwSm2clGjD/iNiv0MjFxSO0k79bshkevLAJd+lcA9AZXbcuFL4b
h0AU69kuza0xFQ9GTPhgn+vQ5Gj3NgpexCCcamPmSb8pSGPZGCnWUL1EkrSc3mM3CtYEar8E4VDf
lQUAKZG3MlibGUaa5L9iekiu2hbdAI+bVBgDRvOha3oI37btEAAIO2ZcOyGATDZUvW9a4gdAacNs
jPZot6crpPcsEZXQfWq6lzZzvCvXrL7PBAkYIogvu6gtVmyjLdQ0N9mJTm3DyBK3cWjYG3OS5zM0
A1gQSKjh+VgOHOuqqe7iWiZQynNmHll+IoX+bFbaL6OK3U0hIaZ7LTS1EWOly6jSJaWI50ON9sU4
91vHmCMotfYLItjqsg+te6zgbsgVvwib+QUQEwe0staIOIscnjgE+FuOP6YT/lLQ2Dda64SHKUIW
kISPzmQdMq+6ayv7OBD3jV53WSZF/rPIOS2nLQFsIvOzJTgTLn28qqxm3niZ90JtggCkjQGLhPsr
zLTgOZlZy73CqHdI110AS4KRoNLJnJAcswDrc9sbK5u4hbArzoY02mdCQwo+ReeIH2oSzCtfK2HY
JoFM91GHwqTkMLhGHo3kXHuYZXUlJmdYjwZdvlyh+WykjbfBqPOynK0z04C1Eg8PiCFtNrbBCWP2
bqgSNnRW1CqOzLs882BMk5AZasU3PBteiEeiXCtpDTrn+WzhTmknaz1lzlrdtSqVsSXPTNu1mSK7
k10d4F0RpI5hvGvT6qQOPUsqVB5mODlrw83Z0q3miK/1NpqLnd4FuA0atHyr2UPUWKvD5Jr5lu9+
xIGgPjQlAHkSaJdNnxw1y/yWFxBFW80Tu7gNr2dT9RfalDw1cfdAhOd06IiaA48gPi9S9rSq7O4W
VefOy6JynbXRuFZFykwR1q6pUmdrg5bQ8yPdeg7gG6i+PhO6wt1gZqjxM+XiaoJRJlG/64EAQBSa
iXNGivKuUoVcQVsN7nTXUYvO5jtkmiURPrtOCAAcUhnA6rHGX0Jp36ZWccfKhkJKm2WFVYjD2TCO
fN4GUl3XTVBfi1fMJ7o7qy8QMpDIu9JSY6YlDztkGqntC96vqPIzO4HabOYa0UfpfB1HoXlroAHo
yHu12W1oX68biFbrscHopAurR5jn5/a8VCEtdXfpPrZ5o2iTcVxNvZQues3OWINg0HOa1Aa485CV
kQHZqz5KhIzoIalUlErvncG4SXOZb2IvM3zVEZjeDSlACdyihe+uiozDfRsFDcBvJaDRaZhh+7Ax
jX4V8UzhGd9+9nYxSaD6has3rXNlRjVClmEKQ/Lqa32aznqcUkBXSUewz7JoQbsEER4bE8b7ROh9
3hhXaKPt9ILwUy5VzCOqGdwl+nVVKxHfjwYA5XZMUZ8c6fZ7zhbTkA4/CUxgmTQmPfIUOVS0oRya
fjqGM5XbrtQrudUlp6Yt5tQJo2GSGL67YZle9cjvX3tFbaPVFct33fGj57HtTO3WIbZ1EdqkTMjW
o8zgGJUkrzhpJsVjMTLLVzkV/Fs0l1Kveday6eMWae8n3Zqbbw1wKwEE2SPgKG8/VIQSbsKwg3hZ
mFM6gT/b1E1FrWvmfsw9rVyD/f2ylGnQxUmozEtMQjcBxgv5+Ri5fXOkMcSH0QnIfQqbgvsaSZbn
R+G6P9fE5Uwvg9H37ssI+eQxGgIRby1mAreFH/x+DilSb/tBL62NMefphaljQrDWk6z0R6QW04VQ
Xkb2FeV64cshNGuSMgYTQk5YQ9lwOS+lJK5lqbiz9b7D98VRza5XBGjv2T1H3vsshmCXNnJyrpdg
Qe8snYWrnqj6iPFs4XeW6yBj6VwNnjto35MWpe0K2RBn1yjtpABsiADhtHYuTapnesIYkUjED/DG
UhgbKOoh/pqzH04ZlP6gHfR7ywm8eIvAQ599osi1rl71rYovKulo0cFTQwt3CBlg/gtMJhr9CGwG
llEiFSVuNKjKBI1Niz4gICJCGz5mQ91c2eim8rtWk5Liin7xeFPmdKaPrQXrfpPVJLYcQxyLjIvB
QScHNkLDI6gSgJG0MTWBvZcY7e2oD/0LKFYxUHK5lbiIeoeqXiBCB7cWqSFudTnZ37uwGaatWSsY
C2RleQu3T8sKyHTJsHND2dAQjQjkNci8NzZq4Y4ehWqjBj5MNgUc8VRVqpVr9YaDzoOzhnGlw2jv
b2U2S9Kzw5gvQ7sYsiveOKVz7nCcO8ywcZs1r9Lg6D9WU7/RYMC59LiyRLuKkfpr5ykpdfxW40xn
5WKifbA1EswvZ4nJxp5lHXK0p5f9sE/nFvqo6FvAVS2CDbCKy4DlAxphdIe/LjCMSGX1UDRhZNMy
w6f1ohaVe5bA7/mlTRXOFmwvJSEB3nAOY/+CHCHbXbELwjrptb67yau8jdblWFT0E+2pe5i10qJc
wO4DR51Ig9AftjNSDLDrY1/lPcK4IEx2eVtktEGXtqVLHMEqzkCeV2PU0ZuFH1FQENlhEveMRT1/
hjGiP8cJG8vK7N/omNRW2sYyO9t6rOxeNDtOal51YaRJPCK26XFqCkk2Ka5zlrIFhqx+mwWWWj52
UyyXgxihqiUQes2D20rjm2ajZMBdxUHjEQ0jRJ2wdVVygFXKAT4x8gxmX9L19r5yY5QNSmrjrS2j
+zQeIeeOxqBNwwrXG6M6FjIffodcN70sgE0Wf/KMc0tjlX3AsZh2FepM655cvaqGqZXa3dbA5ndG
HBGjlgfGjF6csXblqkjYWVShuz9zDFeux95rr21LA9WJjISuHBgWGNO4mCUlI1MZsXxnXI0Jt7Om
0ZUd7GRw5SZJrO6lNAw4582oMuOih+q3t7Icoc6M3xoCODvvjpQNS7RXK1g8xRimRxU16UDJZkLg
onjW2jU8efqvGDHzfiGQsHTq8KrQObyx3mUMGX8iQMt32yKg99EspPYpGNUGUKq+RNvMEklr5aEj
TjyG3txKIpDrtN5jE8xn8SrCyVeF22n3NqKhcJOYprkPzDw67wB9r0uBBArfw9xZ65AQ6l3n5Po9
HlWq52ZFjExFyw5tMEx3Kir1ayANAHN8YyHpNqLIN24WV+Gh1E2mZg8KaIFUAbP5UhWsbHUeEjWi
ZPkdsi1LCMhSi7x/ttppb2Jk1m1mwqMFzlZOUK3zfDJfUZ+Y0cZs0Al2caqTexxMmgdEAZ1bxbTz
wH2KZlcJWZ438ex2izNAeSBkt/8uexcaOxbY7EOYMvV4VJVsuCXm5auxlMOPRpZJvpZW7pacRmx7
wDFLby8ijLef4TlR/VdaCYZhReEV/Br+mcUqgdplFCVkTOrjaFUHvfidwzteezHS8nUw6Ch13SR2
rVU4g2luWV7GZhcXyMdWE7LKZNH/9XJbFVQjR+HmWG/AKWEZjVrtJzHc/VOb4Nkk3WG8Rursuhsq
/eyRlmE2bQe9he0pNOii9HlD6zJVkjVcF6MVbKq2dH+Ltuouew/JGAVwBSeqZeM09anDVCHJ3ae+
HKt7KFDqghwh7bmpGQhrFAqMpdwgSRgORyvv2kJC+IQAiIzPmtyfwRxb32HY8XcLgwri2uW8FW0E
Czudl0CLbr2mKiEjtE52H0TtOVkObbflLE613nbjfdFN0XcyBEG7hJNbME3SKCt+tjg93YyaEM92
Busg6xUmV1Kvge1sZNtaqnOc6uYK9CdT+S3dE9h2QqvMDcymxUUId7VDqxr5O8ar52KaBFUJCmRj
BwqXPUJNjdAh2VHIl5mh5uSiF+Zm0Ef7TmV1q+0tWi2XoDD91hiqmicyo+GW8+59l9kGixV+zFSf
9pTcT01QvKo++6ng/28lSNy8nftbyv7w2mA3unHpG6ZnidNADh9j8sxl5CHEbWSzrumMwjBZlLpO
HV3XUanOTaLUNri5JA5EKq27nONMQTePSCuPQy+AN0JE1kOcxRwwZ7g9a1p9KQLgHoWt0OfmBpqE
+4vHDm8sk0whauRSO7erVjw0ysEdFcaJhqwOE7FdT1uYNh+otLVB36sOsQtsTjWgYRUUgu1CJ8To
e51kFluaYS6a3KyZZA6LZW4uE44VzXaGBz36GfAGE+pNNDG7qle+aU4eEGauXxtyZlxS7THudTxs
JATRHNc4N6PlMLWYfRxx57R/06DXrvQwSwD1RQ/8/fbv+tijeYsgpN7AppjPYHd5eAF1+ouYkaRt
gOeqWwLVvSWb3WwAUeAcHbDUZc2Ix5wVJitMhnEAS9Q3AxO6TessRiNJzeZTskPDObL5a2KZT1lY
lPAxjck+GILu/tD2gIfwHeFd1RxmsKqj4I7aUPHrYAWLh41uQ0VJkvS5gVSzsfXEPhO1ZNXtrczD
FAVg7FjUGs4xHYytlxE/t3bXKYKw1jmagVeOF8FFifJ448TjtBMhZi048qk1ZQOtQGcGclyNIiUs
PteIioPqigMjOGmR+Lln9JgkIc4ttugys+eh4PS+oa+ArmgKWmenl2jRtx6g92+IyoZcmaEuHwcm
MkuZntWDX+CLhk+d4UTjXWs4Bi08s2jgk9ZoRLxB9Mav7u1ldd0czY+gKdkjE9iGjMhRJFw5WTcC
vgaIsopZV+yd1M+ycXHwjjPeSKcDbvE/3eACrriGaRyGLYXnjdeNiAm3XsGLRoXAvWEzkOYlurI8
IZf6Qbph6KMyt+6MksbpqEb7MZImxWVO1SVWCSe675Y+FggbLRfmkuyim6gd50sYVsbNMMuw2Yiu
WBjrqEfjGwlPFhsqW9TW1tNCSqRmiqIbR3m6eTQ7XAlV3VTfM3pGj5HnICuIm4emhKXcuHX6S5/r
kN0YFjUIr7ygB0DFHgs4q6jGGoN/LZHq1ujpySbGUwGsTPQMl2LKmD9zwNluVZZ0BFflXKpbPZ+a
Y9VY8SVdzhcd5w+1FiGGrNuwx3XjsTTSSW4RbfBBszxlH0mbzrD2Aqu9ZvuP3X+IFVxrJJlMLcJZ
1KaypvF6VouzpBs0jPAenKU/s0JG6cobbU6UzpvuzVu2moui1VpzlzNScNksImDmtx8ACWdGlKhz
oRwkZTteyzqk5DK95eQmlc0mNRgl/8UaRyZ+mnqMS4TzuliPsoy0bg0vSzyny1iBZY/E0RZi2nVy
TowL6XhWekG8zhjsZh1fNlt1nkQq0/OC0qDmR5B9skEN3TSme7PJam+Lg4gNLWNWnIyNbujTfRWN
/P1/rAI0ZQJ5dHESCDkgpfW4hsOaovd8W8CQGTiTDRLVx6Srd1gR4axoBUAkWWxwMSiyEGJwq2x3
GOGm88Cko4WjCJJSpSX2cDjh08NX0DpIaAPIWnqc7ZSzBCZ8lFAZQNdkrVH/gu6v3beCsGXxEQ95
N6fVGRCBmV/DT/OSdadgJK7RxxrpLrQdy9t7kewaX5cLH3JgovpzULB4TTPzAqZzlj5qeVy3a7Bf
Igda2D2Maniar16zZCONcDlwCOk76axVRyGFvV8wi3URca5axzLmS06CBPHzahr1ZK8yrr1qtJQQ
H00rm2+MIQmwWY52uB2zUYFMBQ0sFJzg4Z4blhfedW0TUMx0XXis4iJGGiFbgc46TlFz1IYxZbSM
4EVjFFfYmh/pMVr0FcRAo3uwOYG4W8oiRISqljClHG0p3xOnzx7/8Q3xm2O5zNowVfu+SIW9qvnb
5ZrzqvdCl7I3fZAgesLCbLG0iUk1Y1VxO3dNMoqAxKKI3lhlUWC7O+Jy7c0g0K/fcF4IHF+OsUCc
MOT5iykBOVnzpylfG/ME5GoPnbgPi8aq70bYOcGRkz3Dz2pG+jCQotLH1vQY8jHIS4GFVhrAGkoG
4wqeRZBxToww5gBcxHOK6hodv6fGwtu3o27+oMp3v6d1sE1cDQ5VjLxmYfNqYXiL/SM4TFg8hjG+
VWQuXPaDhdDD5NgDFLHypjy8DRO62CjNOthK3W+j8Z6QD7Ii2jab9a4T47c32d5iHPU/DuMnZvAn
//f//n9pY4Wo+X93sVq9ZvH8+s7Dir//T8t41/k/pMoQl+G9pRMQf/f/PKzA5XGTJ7bAE+SZS1r7
/+1hhWO85VkINBcczLTffObhnb85xuNhRT4FQ5RwxEVx/a9YWL2Xm2JJ7/ED9LIQgfJbECnfy02V
Ae9amqL1OxAgN8IjuWiOIf56f7yOD+yr3utN/3mZxc+d8D0UrvqJUnuaa89jMrW+0rSzskPrMz0H
5i9zjK4htpx9fjF98cD+H134P69mC660pL9Yp2nOKY+kB8biPNM4l6HuIvuqh++x5jQ47VLSNBbt
1VTgLDPBNHWj66TXfuhBflc4gGFYt47NrSWjFDeR9plY3vuu1R6/uMf3suZ/3iMCa93GYQfnnBPR
vD7QGB29sfUDD24CsSprszLxSxY6sECm3UV6fQ+AtbdD7bZKDUo5rYLTlozXdDDOOaJQvkZ0Mmzw
j6jm1KyN+RcfzXgv0P3HPTLGdDJRF6WufaJFjiy7nFNZt77pWORgQpxDGbAjZiPBf5+C3EIoDJ/I
rSh55mS8oLfVrczawUAk3zf0H9ZCU09RU/+g4rybIe2U5TyuHBEY289f50df3CMfBphDmLixnWTh
aDZWcZnD2wwNK/crqKjbOA7Qq0AqSknI2KMshznT0NGfB/GFZHv5VKfDzZOc0aVjScc4DT0RChvK
NKjoVjexT3+OeaQ9ff58p9OUwkcXAAm2i20oeQjL8/+ZbuK6sRWZSeuDCJ+pqd3HdurrmFB9fhn9
9Iu/XYfcAAJRyI8gR+XkOh31ZlLQeMfF5DUs3OoCOAh83cyKjY2duJ/SWdrE1KqbOQ5p4SXN7ee3
8BZY9ufbXG6BjpFg+ROwYC35/hbsHPPmLNUaPwWRP09jos2avOqf3WGiNszLRjuG3TB9i6sYWp4W
6E8czawV7Rf3nI5IFa0lfItX7JnTCjfH0l3bOW118rmGvW7zUztpa+2PsQkugtq7rGonv7ALhwo5
7Q/0vVCzWPpKxBzk0r7SfdpV8Ek1DqthKDZoGOiFlLuRg+1DSWN71SXhORk/EBJS+1wTTb+dUhye
An0M762O4mh0EyTKlkLlGJRXboXHEu17gYAtSeBeoURvRYTWWsu2A+yAboJWO1D/g//RxIN/+w1r
gxTdZVhsQ2t8tnKkMDpMYeyLcJbt96aB3bbZd9657X0Vq2MuM+f0c9gWC7fl4L3AfvH+c5S5cim5
28bP6iDaGgnEJJUM0GXL+dZh1SqG+LaLvNhHfgLtuaoi5TvUSoeoNgVe6vajUuZwNSgTYSQjGw5i
7vhtDuIDtwkKbR9etL29ov3Pgswja9/Ghj+sGrS0QPjhjxAvdeRNas8mYm/otcx0gt3fnw+7jyYY
IIap4/Yg+FrLxPhjgk0hLYi5zRoWkFZ7yMK4uwjn9r5W2evnFzpd95fhbbN1m2LJB0PJ+f5CA1AE
Ek9q+Upk6R4YWuMEMWbatFKCVStTJH72bfaUMA6+sLP46BmlYVpYirgm+V0nzyjMstGrrmr8FhXX
a926F5Ec9acADcsXVzrd7nlIy0CUTOeK1eqvKwVza3cwACsfgc61rVBJVJl1F1JmWLN1HQfVr3/5
pXLOMOF7GQKix1Jh/fn1dK0PiiEVjS+62Nq2pnPUxxnLOIAFWnEXFsm7HaZJn1/0g9fJRR0hHN0l
WOi0ygDgTTJQ8cbPQ2IJPJmcWwOu9oY1fhV5+tGyLA2yaVgWbd1glrx/PloqLgTsuvENp3oNp/Sn
6Qwzyka17kme5YAyHgbV/a5FW0ClTl/+jQc1cVmzPAAe43TIytrtncZj3DQm8h3bvpCLILcev3if
HwwaaZBdLMjwwsHMOnlIT4EDBUHR+Ijx+x12oY8xFtXlVOHpkOn3OFd/meay/OTJ4iYNx2bPJlHF
kfbpuNHhBo6NVvtG59nfZJgB3LeHKPZYfafsdpro1GomQZP0eI2tazTJE0qu7UCW2s6Ww3yIpkp+
kTf78ccm0lgs4cZ/V69SaRhIw8Sha0y8L7gTQojpZwWlZsS725lRcVhCXeM/3q6Gzm2/qPo+/AwY
D1kGthOOK433Y23xJoC1ibjWHpJb4kz8IJ/ODVlcYrT5TCMh3Hw+uj76BqZDji9fYDkknR4NpBay
YqLuw0/vaNTltzrp159f4qNHMlkVGL/SM8jcfv9IoUxUFsxD7YdNZO0seIprA1uM3aBP30MRnint
iwv+dQJhAcRq67+v+GZ988d2ArRajE0xccUSkjv8nf4KYlcCyb//iTODgSegAzIL1dneOEO7tynl
aMc89a1BI7vae4k9+oHT/uxzA/K9lvP3scNMnPj181fz0SKGLR07+yLeMt2Twnlq8bsqeoW2Ukse
nQyttVmTShPd/GeXORlUKd5NUkIu8mVbC5Ko0nWYgdYGYvgqwXEpD0+n9J8PdDKcyqwhoQV8yoct
+IJkZ5v32lWm5GOXj1995Q+qZfm2zzn2kg/9NpP/+MqDg1oRlWPtJyZRCYV1ToaPXBE0f9m69oVw
s4OWZnsRW6VP0/z281f60bwhC1BCGrdwKTt1TxrGOB5ExRDLaR9vC+n2z20+Vl84RX11leXP/3jE
sotHI6Iy8ye3X4MVbJGbfnHo+KAicrH2xuyKhZ/D28nYGL2gDtrarPxGoT0shyfy0W4RrF47UXAn
IJRsbC/8qkL5cJWFV8Ob46rQh07WBJjyBi4eTuUH86j7WjGG23m6LShrD6PD4kdkyFrIFg1LkZmH
QLfuP/98J0ZrHOVYItjPeW4duy9m4Ps3i/9CAE8x5/tV+g/aSt+0CEWrpK+vh/nDWKdPVhX/7owM
IWJKbyTHrevzW3iLLj+ZK4tz+WJjzm3gxvX+FkpazfDl0TaXCJ78ucle41m/7YuRvqKNtqQHBF3b
TnaD3NM85nk6+B3RM1FsOduRc+oGMCW9oYUU+XpdHOn+Jkh7+mw3erQBKtx66jFNYUqiaC5oNjTl
fIkdQ7jreu2ubaL2TA+Hx0lr+hXGTGf4XGAI3rXlptbxEnJMogp0s4c3hmdQVhfzd0XewJbBgBGK
BrM254tBz5tw6MJVKjYCGmEV0YTEGdwNUZZtZGldVw0utlEZHZFCDRvAdNIrhvyigAhwbokUifKM
CqIL78c+gz6XmsexGc9DTDl9HEbqNVB6Qg8OOUiuwUG3wBYseljtNqGPveu1+g52hbGbtFAegtm8
ikbkfS35jdsI8tQTzHqcAssAkWGD29aMDTvOXOc9jNkdSQVyLSsVrAydtrbVdhCmG1dbgIrfue08
x21K7sV0oN+PdL9FeaGTpXamdF07lKH1r+/8rqDI1B1DF2zIJ3M9SArTywWWIN2AVHWm672KwuhG
tDEapOSWf7X6fAB+sC+7HLhIdKPYWM4K78ef4zqjlkR15RfKm+D0ueEassg20DFInft4PXTFF4/4
F6TFrHMNLO8AVamtcKB7f0mribIJg/CSIrM2NrVNahDAVwI9HAYoSu+fdB9KX/apt608+wZ3z9eq
7M65teICoyH4v1WUHTBdMTY2jdgruyuKZ0szzJ2i3UG3MYMn8/lb+milcE06yTTGPJ2perJATrB/
Js8LK7+tSOhzqqOi8XCEv7SQzfESdjFUCZI52Xi18bvX3DurGdQXa8UHdQLGJlQIDkcQAJrlU/6x
D1hDjSeRckp2m3yNoTQ9hw5t9Ywn/udPuwyykzWJftuyHno8MpDx+wuZbVWpoRxL30jzHzKxdxw4
vqiwl6X9r0uAqBvkP5DjelrhglbUKiGma6HAPrZDgxlSUTxC+IU/lcToSaIbGZo3Tku60ucP99FW
J5cthzRm0zX/2nTSJPNMOEA+dM5j6tqvRC/d221+PUXFtV3aExyB/h9pvu8aNn8mgS4j+q+nxYPG
Xo4TYEYnXy51ce8Snc7TpngETMF8V9v51onRs1rB8MXFPnq1NBLAg5dux1/ohpqyoBwhW/iZLa9x
eUnXFvLl1JRnlVOeaZZzZ9byLonEP9JV/teH/OjF0r3AzFLqWIVaJ6PGpt1aapZe+T02Vnq7rQya
aFkZ0+uu9a094XiPldW3z7/m24n05NUCUto4WLpErWLL836spn2Ljzgbm4+MID1YWnsOuR1CS2s/
myl6UCKv5ModF14SZkRzuynS9EyfMLGEtstrcTycyB0cW8IBkwdsV6Bwdo5pw/xiuW+SF8uqwAK1
dhtqQ4sGysQMsW3unBTpcto9OWQbwSTWH8wUUzp6xpezk2o+6gCI7GX0szKNfAVqjLA2dc/AaZDT
W+miGE4jRHVwJBynMXY5jflNH9d3n78eY1mX/no9QGkcInE0dayTdcvOLFl5YwBnGnn3WjiatTKW
A1jVQnecS/toTQoRXiCQUVEdRJpR/8iQOcGsmO9EZG06FcEuxwnDJqp8qzulxcuorXUSW0+YLuWb
JIy9XSkx+fj81j/YmMiVIdwJTROWA9bJh+1CO8YHrWKXkGOIXDabIazM+ob8sfDcrfiqCh+iL+bO
B4dGnT4LPSFPkpxOafh+OGUZlgwNcie/Gaxup0YcX7BbhyvOvgwEgkNePOc4deOJsquyWMcSgJNF
glE8QkDzAWPZZ4zAHlUfDKuBYKikktZxxH9sK0pP+2In/WBXWooEAs7AT0wPXvz7u61a0gAcRZ6l
QJrTdMm9WQSYr+Oos65FOC7/mdvsMJHN8JMxVZ3vB+LxvtiX/l5wdN2iVoHuSwQP7Z/3dzEmNVpN
l7xb1Jdn2SQuhYjWaTsRDqATlOWdDzElLPy6L0bI3+cHk0pCOBYgp+Wxhywr0h8bot2MsR30ZINm
qsKKQff8KsLzcVr4BuFzE0R3jFJkR+oi67545r/24pNLnzxz3cY4Kwi0CEY37dNgPEwl/YOq/+IL
f3GZU0ickMkscuqUSeD1FwRyAK62vlF+hTf9teEvT4MGxmEdZZ2Qy5//8SJDkUuFELn0h9FqDoGs
y7NMt/Lt5zP64++Ft97SMie2zTgp/AwIh9LVMVDlSLIzOusuktYlSuPn3vOuETBEK5paZ3VT7w3l
/lsXZ8M3HEen7lzyrf58xirr0UsMIRevNFxCzRsVJL+mtMMFrfpZd/UhTCL49s19AQX5iwf/q4Gz
vN8/rn3y4ImGiDUKuXYYq52NB1kjl04th75Jboq+v68ttFcuGaJtde7p9hcT5a+ldLm8peMpyWkX
JsHJJkCQ8zgP2Pn7vfscYd7U5OHZUKNeSvbwmr642PIs73ack4udgD8zgQgcoMn/zeEm9q6BTapa
4qZArbP/8FInwzYQNA85GhZ+iwSsJAI6ZPXTIfUCyn/+BT9+KBt+HrU/zionK41pqaqWOhNEdfh0
VRImIa0iYjicebo0JBYF/8b1FnyCGWl4zikkmNORtOlpF7ioNmoXG3gNNrhU7mAKoqcZES/8Z9c7
GSHOkPbKwNfdj8Pq2tGHi7apD7ULO9Do9v/OpWgv4DbObD/toyQT6DCuzoVPKHa/qlzr0mtL4nny
gfLwq2b6XzXpMhiXpHZeJYfc0+/WakYReN7yXBOuHVLmW8yHL7Hx27Y1wUQZfATNfPj8Af/elenc
gwfKtxa6gZrv/UpjNUITXbB8PLxpy8nQNm0QPXc1MWNhddCs/LyOasKEEQQUnXOX9c0Xh6tlKTuZ
gu9u4GReKKuy0PAw3+sY2k0m9xYdiswdbj9/0A92DYYoJzgga5oHb+f8P3aNrJZE3mIq67fYDB2p
zZEHp+qroQnh6u/HASR0qcuoBPU3GtafK3fbISwpU2pYHC1/xLHAJi3J5Y6KADVtsW0HEWEEO+KO
aU4vU5XQvAXy2+DRYgJ+ibtUq3+7ZVWvYtfofcdNmkOnwNeyurrDkE/unLnZT0Z7VpfmBfKgm6lA
2k1G9njo9ajfDTHuJBHmeUhzR6TOuof/s1E9gE+151MZen4H3L1D5GidBXmBWNgEa19j/VAWRGUx
zmmWQ3tHuhf7ROq6v8tehPsmi+zzso9hUmrXvcKUHsW+vSlx11jD5j7qCkv4uTfPAkKKdn3rqeu5
IJKu99J93+iGXxB2v03z+VfVpdZljYN1CL61Gen51nYD3zvvet+1tAcM9rJzPtIPvJ7Gu47T8br0
wnllmNW8H8MGL90pcPayQg9k4P9zGDCcg3PaLV5QyZmax31ZZbAdc43jSqbqmwjTCV8VTnBlWbnu
w5LDfVPCsbBsTk1S7zaI5mKs08VT1ar7AcXLyiwMTC71Q6pXU0Vvz7B3TVtJ+AaG8xRx3XVsG+15
7pgdgJ82XUypGHAAm4MbCKM9JNOkOdIsd9c1M+wYNYIc4wU8HKI0fdVmE52wMeE+3VB6qg69jgqb
rZd0yD1CIzlfxHrYmluHRpBAZclOHIYiPEfQSu8nzwa87/Qebzf9zpzCn0E+JDjb3REfPRxj3clX
PT4Z685NXworQ9Q/N88cs2ceG0UT+Dm2oXOHmiJLtkhb9gPcgi1WXjl7YIqnAHyAPex1wr8SfU8o
05oUVZzRvcnchklCsHVbmHtNFlcg73y7IegjP8aiB4/Z0v4+VRZdjTFM1BnknBFhuxnssqSbizXk
02GbN9ERC6H2QYfkAiMZdYjnYGep5yjVndkqicxpx30OlohjYw0rPSy/ly6WS6GZpOvBHYYbtyNy
kDGhDloboEedxLdBC+1jaITpdRNUJJaTme6sWuzXNBygzqWroUexrOEHKq7EL3jx7VbAAjB3fSFF
ve9HLJEkouQG+BiXypUeTCsPd0nDCaNdT/7FjSqU4UPixlhL4lic9TaRPBqurvZcVWc5rYoDSY5b
u23/i7TzWo4bW7P0q0zMPU7AbyCiZy6QSMOkSRrRSDcIiiLhvcfTzwfV6S4SzGaOqm/OiaqSuAlg
23+v9a1oGwHC4K/nD0IGFJb2+bOBivrMi4xbztHxA3ebsup0KCDPSsArzwG0i3WkUsN2srHuX42A
WCfYZXjj9rZa9ri1RwlaQNR+w2G3ExQsHBWkwswDKKR+laKi3yQEMewH1fiO60I5L2UcYG1BiHMv
xHRAFIgl35c2bcU3AQTACbms2wp/Kyc2Jx+JzswmqBCJUkpMKVLfX6i+/9zIvQn5mPU11QjzdcGO
T4emQF629S18ATrHniuRQiovAH7BOlVG9PKwVTBGTaDxDAuOxKpQayRKPvFsW0AePQTTahDyWsAk
PUhS1l0KMof3tcKY2ShRm61TU6rvwhHaOggNWGZ9qocvQ+4dRGARntBhOMR8SYwkYRY3Usf1qtPn
zGQjrEKCD/qzrq+vtABKnldmv4xWGoxVEYT+uihtghGl0KAm6SWeeabUhl9v87jqr4zMuI3hwNQN
J2ibKsx5HIOBTwtPd0sJP2qsH4ipu0aqeNMr+ibwikfyqX+BrIWDY0vnRpJcWb68E2RR6FMxwh41
c1eAZ1m1lfIoTRNlGRkJRmtFVJKTZD8is9lOdX5umcnNJANZxzuarSfMdy7njyf0CLVrZmaziWXl
Ea4oYchsfFajr11bAF6doWuVLX7ba2p2vwCteoj3xx7mmH+m4ClbseQ8qAn/Gr/CGw1BXEDK1pTd
uVeE91mru7322DX4Vvh8j7WZPgYyZ/LOkjgky8Vtbzd3sUVoYgrjOG7yCysU617SET2Vt12j/yQo
CocgsYfeNHIpHYK/0DfKaN9AmGeIPdgt5CEJB3qSZxvLai8z098LKyMewIbqBOTLwFVKIdWEujDH
H3pN+hp1vED7IcDDUxb2fZaFG2rdZ/AQ37zI30ZpfeknAUmy7Xqw2lc5ye5Ru7uwIvv9FKtzsZRd
vIloLNLuhCKds/qvFA6lY2hsKZ5faf53iI4Jwzx47ArzEsIVrNI+Kld9nF2r2rSzTeaCwU+yW0lh
pMdT+gBdGOyCtVWM/MBd8crsGoOrKOkl6LyO2dW/wpw2R899l3TYJPGQnzHPOK1l/WBM/Yg7yOYi
XjeDkv20KfjBbDmXq8qC231reuZGUgYcwjk+ltS8rBoFelFHd+xJHR0Tfd+A2ttp/ItB8/LryA8S
t9QNHHXQmGOjW4dsSNzMbgAmY1ta6da01cv6Ns4GkEV1ty+5uyfJoe59E7O+2YX10xgMXXgzE6Cr
/MbLxRCs0UiaGxIqYQDKxtvX27Bjx+pZ2K6hIp/jlvVFzcobIBvgR6cMpVYXc7Rk1qPzs76r/WFU
ZVhB6YOvQ6W0wlNn6iMHS+7cKffKBlIZbq0+7nRLUIkS3Sjf1nW1sgNrlzQSsbSk9/RXtmeS9SnB
D+JGtca/HpuvSmjsx0rcNIo4n+pnmSB18j2/fh2fN7+odAG4zUWh+XixOKqB7MO4YcGE8Amk6tUW
TGy2klCDft3M502pwkOD/0TLJyMiXOyx41gluBCAAx2fDKJQxffPLDFBrMDg2wVuXp4qiH5+MBn1
jC4LlVIXWpH5v7/bbutyUJpAnCjSGOaZpXQrNtuXk2S4Xz/YkaPufC9u6zo3kJq2rIBi4JQzrk7z
LViKPcFfRFhLqCGrjVyqJ065x3rufDBj80POmYKdbPFI+LjhfNGWmMmlprcxx2c1e9DrgkzXjGDR
QNPdkdJyYZ2695x/9Kcz0t9NL4WYOAK9LGx4m6A5zv2Q+wPwPCz9xVkPFglLV809qNhjvf3zo/b7
Z16OmRpnaJX2QY7H1f4GemZjZAV2xgzCbrP/+lMe6zGUECxGKMcnRPkfX++A9Q22LWUnKeOoqSk3
HFFWudUevm7myCxgGAq58Kgi+Y7LKxhfzRXsgjxR28Mgsh9VcqT1VtsFdQxcXZyQqhzrNMQnYMtB
mm5R/V4McNnEwV3Aqtky/+5NuduneSftMBP+nCp4aUgZ4MyP2r1fBnuTuKuvH/bIO6VRbq4tHfeP
sBaVEmzvMYybnM83YS03mzHeRMIMoQ4p+omR+HmKkfEezfU6/HvcOy9Gx1jUXTjg8N8GINIwZmJ7
TVO14/KhD3exgYhrApMJvbMx775+yCMn+3ctA5f42HEKieDamTu3FbV1Nt8eepa+/bqJI9PMXAPi
MxIpiPZo8RX9ySyTKWT8wUU5z8ydpV1pHCcIzTvR0JHeibgIZQ3ZEaouliaf1LTBmffMMXC/n9Ty
thrjX7lkrcvaPxe1eWJ0H+se+FCoouMS4U5ysSJOEriImN31liuzVdWYIFOJvx1Ovb0jH2g+H0IU
JpyXK9fFWlCFyTSqAUMOScKPapYmGvrN1x/oaBNcCVCsx51FRetjHxiSDAA74eDbIRwvIZiUjtpY
3/5nbcyd5N2S5qtDBmWBCSpKSUUGqN/Epy4djnwQW0UBT7GR/9d/X5C+awLVS19QzoCgacsPVh7+
6gp9F8jjP1id+fmzH5CDKprhxevqBisdZJN2MjE9kLX8s9Pw1aMaX3/9yo4/z9/tLF6ZIJSnNApq
e0h1YObGndtb1jfgLCcMfMc//9/tzMPq3XuT+lFDg8fzYPG7kYV2Awvk1FXB0TYM7EWzn4qw08U7
A21WmSBzWJ+Et249dVdWp7YYx5vgZpIComCyWdRiCwvzOrIECsCNBDEru+g6fff1Fzkyk1FqRNSB
jdDgWRaTpQzmLGEqyJAzJW/kk1yOafCzrNOLyT51nX/0aUjT1dnWasqnezql8hKTz59tB/Yn5Izw
SN0fa1WQxKCOwTTOx7fEMklYsUlN7mIz26JDurIlnM2dBYy+hLQcWScK1ceeZ978YakT2DjEYjE1
ezAtuLZpq5FvpvrW907NMMeGi449ROj4d7mhXnycXKly0zc6Ps6YXsynypyArlSEJ7Qvx5qZQ1TR
v6gKX2fRTIKAxPI9FhlNRI6eD5QoOfVo1YmzjXpk18pyKdidc3uioKX/OConauGWl9ABKEIf8pFq
YrAhk9ApitIVhbGRIhRoADGayiBgBZKgr277+ntshk5mEstTZqv4JYV1TNK7o8O4n1R7G+eFy354
D5zjLsuntSTiXaWBaNauOijNX4+WI8vxhydYrPukuaEEsLVsmzSk05c/G8iMkZxfqjpRkGq1/Qet
GUjZZA2JMTdBH98XeURyKAo6c1iFLtxcaRyBvZHcmr+FZBV93dixTsBO478aW0zN6YB9zwppTA6o
1RKyF0DeF+bj160cfYEG+dDzxhAV5WKHAS0CvOjACxwgNzBgVoMcbH107wV7e1P8+XaXqfPv1hYj
tOuoORc5rU252Aht3BqwGtUT283jLw4dhzqr47A5f/xKHpDBJC2QsVhAvqXshnhLN67KE49ybJ5m
x/5frcwv9t2KRsypXAtT5VqOTFng+1MzOBalXkX/Hz7OoosXiKM74Gpct2sEIqYvifrdKNUTne1o
N0CppFl4hCj+Lw4HrHVWl7bKvA+ot1L/ppnlNpeES7mLLFH7xKHr6Lv7u7WllwbtQthCr6Sootfr
wSf+Aj8oPDS6+B+LT1l/7Hk1RSbCveKyM5gwFjXZHOkMBDJjRdikljjx7o72t3dNLHpC3fqW3EkD
PUEQM9Pvrbx1A+0f9TcMu2w+WdzQ+H/sb9znhB63Gxnn1EsjgPDik8Qgcyo+ZYI8+nFY4MDP8T+f
BJ++PorMFKyiBMo5gzDXo9KsABo7evrt67nnc0vU1hROv7MuT/1UgsrUwpaB47HJNcyNppVnNZz1
pGwPEQfvr5v6vNLRFOYtpOLab6fux7fXqUWgtFjeth6YTKscH5A/wKsh5SAOtql2wXVtFjUnGv3c
MWiUGpspywh10cp8bJTYysQkOpvdQjytZfFoA3xJ6/5E9/s8dGnFYD0yKVTOdsuPrdhKi2Y75XsR
bLjGUsIFYLqOiWDrVKoK5olvdvSZODZTEcUR/Em5XmIqM/yS8dTA8VYwmiRwr9N+WH/9vY40A6ES
iAat2IgSFw/FLWQSB9GYstFSATVJFzy5U7bZiYlo/jEfy3bU27k70/Fvo+JaHhnkCYVvGFtk69XQ
WclblZtvVmRGp1Tixx4HP5mwBWL7Ofz74zfysy4JGxuORZrrd7pRuDDbrzG3/PEGeJbXk983n+PR
pyzmCBKqEy0RWoqClFQyy0AjGUrGifXoSH8zFAuADbJW9OBLmWRjRV0xNFO6Ve1xbaj5RSrbF91Y
rlUYLJme/fy6J5xqbvFMHK17yOJyui37ccOVxMFSVWe+BbDL0K3y+vs/aA7iCPweitWIRD5+qSzI
ZbUzO5orCB+Dwu8Z0zbINGI6LCfibvDr5o7MS0hemAFNnBGc9xcdY7TBRFaEo2/7Cdif4j8bU7lG
3geS9wqw264dxY6I4BOtHpl4P7SqfnzI1iziacyzdIsaYVWEEyq3YT3W4RYO+l8D+Y/oUtvX/Oo5
fa3/Y/5bL3kxVqEfNP/3Pz7802X4wtfK35ov/9RxUNWHnwvb6t+/nfvcPH/4BwRQYTPetK/VePta
t8lfvwOUrPlP/v/+x//1+vunfBuL1//zv1/yNmvmn+YTMPqeFmXSj/97utTaH4tm+cf/gktp5r8s
KnEosVUqAPPF03+ypVT9X+YM7ZhLxRrOobmGluXVDJDSlH+ZFAx+E14UlT/FX/o3W0pV/sUJSdEs
gWLT4JQv/gQuNW82/54wOb7zM6iTUyVkCoBzNY/Wd7tedtScgXXTR+Oh44PQdmme7EGlOqi2IeLW
mzI8seB8nKL/3aKtMTp4bn79xQgp0sAi2AluSiwwPGC0SfEQvnv313/9+u/9NAuZ/n+2ASwA2TIy
/d/n5HdPZaoTYhUbr1rhRmfgGAEwmW/ePtyFzmFwXnlSpzVfKmdfrOyzE23PE8rijRIChoudr8dl
xyeOVqIUSZUBv/Sql6A+kDdMyFdxXpgFWgy42/JVquardHz703bhaNHLKGXTuMCh8PFLhqQEBLFM
u1mjubMcTqqUq5xsKlNbGxpIwKi4URNja5knihsfJ3ReNq5ACnRCg6zE51y+7IbgUH8cIdrnOtl9
Q1eRj04scIJuOde03hUKAXBfP+ynXkuTs6OHV8x+E+rG4lk7wyLCmCbrYvxZD0O3FxF46KBFKSeL
+wo/wC2GlvjE/u9Is2wpWPd/X6ND+fjYrDx0pchDZGz55EPc7RX1Z+wReugN8Vkf9+i89novpJev
H/bTgMEDjfeSstFv2MTyw5aKJZUxCaCrBIWDhr6wSR7HhHry5ut2Pi4iv78jHWi+PMbpzadcTAWg
NUwMR9hKAcs7Za5soI07VN/OSb048SI/bp/mpmZLtYExHs8bc+Kir5p+pwnOvNFqtnSG09WgMtlM
Jxr5/N7mRuZ1HxvfPA18/FrFlCS5QjrkiuLOJmyEhy5n6P5aDv9bV9vRJ8GnSEHUxjSwfGnpQJBv
22nEigQ5wcXdUHDLXzxrEamPX3+eYy2xB2Ql0XHPcfT9+Dh+hKGVMU434LDIvL0ijgO94akLhGNv
DSofSxVFXlYgFp73C4LII0tXi5xwIzX4RjjcXZkUJ96ZcrQNRtHsYab0tnxpUq+0hYyveNXVCjIa
4jCuiTDIka3md5OcugRM2ASsKm3nahJy1soeq5VK3tStWnUEuQwN2P/BIxDlj1+xaup0GA53uKaW
u/pUInK5nr3kEydl1Q+cGceuV9WJjvl5eeKIzALOuvvbE7VcAhu5UJo6hLChDf3PyhaIgzFnyXaC
zpOow7Uq569g0czvBmElhJGbYeWoZVvvQwStF6Vfhjs9GoyzEt5zK1rtrWk1sp8TaPqT3Mq/vn4r
n+d3+IfUkWYCJTeX2qJHwPuCf60L3sp4lwy/hHcFg+eGG/Svm/m9MH5YOHkrbJ0VEyvKzNBbTAqK
PSFdHsgvMTpz3xaELvdlOlxZOdjuVQbEvVxVNdZSZ1SHHv71UO3aWG3XZA7621GKc3MtJ+WJSfHz
lM+eTXBrx27Mgqy0mPLTolZlcm1Z3CQf98/oXxM28Bw3u9Y4g0QvgQdTTqFpjox00KHYOnAnsJx+
mh2R/THdE09TAnHIe3jhQZjtvfyU/uPIMGRNYTaxeDS8FosZZQiLepJlUoOJqhQ+YH2Palpuebdf
f9hlM1wOs0YzRbJyzvb4Rf+JFElV2pT+U4y+dLADzXPbnmC+r1tZrl7LVubf4t2Wb4pzoi6ofq/i
HGpAoPlileQTse8dyT8JWVInOsbyIy3bm//7u/YC2Q79ruOpjOpSV86n8kE59eKONoHEygZ6R7Fp
yfUzc7mtGpsm7OTCJIg2tUInJwbs6xe38KMA1kI3BseRYYcCgrrToourcdzGGFQZd4bfX5Dma5Lp
WAzfOxF0eDWr+rmu69nYyr1IOlzXpHc7cM+nUzWV5Tzz+/dATCLm4cbl5WL8D8moZLU1wh2qg22X
kapoeS3Tn2wQvyZ368jOT/SZ3z38/ZTzV5OUPjj4y7AMFiPAMnrNgK2EBV60w1YvUu+GTDryAE2N
sLywi+68GqDhGM9iZK1zTU1SN0NMqCpWHS48r6as3GnihipO+a0pvRPlnyMdQNcBCKGEYfpB+vmx
jxmTztlI7/n1vL5+kSwt3uQ2UkrV8wbzRDc41dY8vt7159LSckONmH1HrnJRSP8yR3tDdvuJR5o/
4qc3/u6RFm9cJt4n6Cd27r1vWxd+VuxjUDG9qR9GO7xFtELMdN4+iwp7/df9/Mg0BB9vPjmzV2Pv
vmh5CuPGkLSKbm7CgB8qMz6vVIKVvm7l82hi9QIMR1kf3Y3+qUbMGiw30MDZ1qTB4IRpuiMzTiJA
VV4ZBXqfyL/Pe39ne9mesLEtPPUTE9NCAMd4FhpjmuLx7/Lkp1KrL6UV9/96tRp8/5do9CtqiHdy
LodOC49EqZpvcqu6NfR3tfLOvn78T71o0faixzZ5Z8tx3ZFUrL30JGyrxAkM1qk7oN84lQ+9aNHM
orMqRZ/jzyB8hhriWoh2J6TwuaHE4phkSJmpv0b3fVYm7Zk2Iw26DEa+Unfbrx927jGffgvkk+ja
0VsYywNGLMpaDms+dRNHpL50+1CS1pIS3WmJt/ZyMjP/vL15HsBKz8RlLpEHlvBG4lkghATkBzBl
bAdoriZ9yjQ2A8mpX7d29CUjJubpKNijJltUTgOp6+ra51uWvb0LinAfGN0NuYv7TC9vlIj0G7Mq
HGUSF0XoqU4x3/eN1ak5erkBm3szl7IUwSm1o89arE5xKPq2b5SSVIZMb8F8q8xREwmoByku9eoh
09q+uEt0LS83Q9IVxu3Xr2HZo4UGiGh+67QOjWhZamgC7mrznreQpcgDzu1aJ5H1lAN77q/ve9Lc
CJ90vn5Go09J4+Pk2+ncKhnhfMgJz9I4dA15bXcaydbR6uunOdYQSiqEKBAz2GQudklFgtpfnZcQ
fSghlnjbKIsrYqay8jb0ohOTwZHGKITDTacUzqFxuaEnVQ2wW9LQWCdvqIGthLap8bmkmnaqr869
YPECUfCxWFLC1LmVWbxAWUSjT3EMD82TfcgQilf3XroGdOxk1TkI2I1lnJlKfuJtflpSKJLA+Wcx
odTHgFvsbDOy5Kem4VxC1MgFI9DHXRb8YXVtLsSwOSHNmGIXpeJF/8+jMM0J8K1WxZB8N3Cu+0Vw
bTWYV2Si1rzxnzzSu+bUjz2RRF9tCvyoWkUSyYJTXO4xO939WSdcPtLitQ2WHlCIwhHGrstwzL5y
+0ysO2+Gz5C7/meNMbRmFfjMOJ5vZJadMKxsmOAeZQYCEDM3qEv5cfCI+MvihDzSPJJOdPpln5jb
s+dSOiBuCpNL4XKg9WqVjAxle051h+uEF0lX1l8/1PFGINCoHJcReMy7rHebNUNORd3DNV4JhZir
hlhXcmf18cSoOjJ+Z2CTPFdDuPJe3g20fKO613h1mXVIu9us/6UHt1Xy8PWz/J7cFmOXZrhVR+oH
YW65rMmml8ZFNJSQdEC0RfEDIZXPiWjYFSZ7LYqu2TJuNGAqhMR5jqisXRyZF6posUFb92rGa5Zq
+IV2bl8LGEwnfj2OAYvJBWQVy7vKXo4aN4elxabGMyQrSLC5OBXqE1BDo6q4RkuI6Fs7wSCGniNZ
mPhNKfbWduPldzllLcNpzNbQCI32ipF8uzoyzBUZysUBJWAbPAa+ZSRXYaRkYk9UaUSMczMa0506
ieGKyEvpacxkca5N8hT/qGvI7q7Z6PmhzymIOGHh5XgZooiQGYWwzR16qOraEmNavGZWqB48uavi
e1uZ4IFKSjtd9IN9K6LIWtdCEvfCktObXg166yJU697ajb0tfVfssMas1df5TSXn2kpRatNzzKkb
HuRe7TjuTNZ40LnePBsAXa2x/HhvkBWDJ59krEuMHuIqEkZBKHRT7PQ4fjOMetLPSNSBi1h0ijKS
mU50r0tEI26aCrjjGqaLb25HUqhIE6NWUG69TKPIU9nxcwIabRMSwLLPuMnq150hY1D26qB7kgub
NOnaw3mqmr7lGFYxVfuuCbXruIk2idoE573hefuS0IBNEsN3UMvKfCRGCzu/QWTmhaxk+o09pJo7
RtOdGefNVRlm5AVNBM6iMLM2dRtsvDLKPByrtsDVnwfrvs+CZiflXt7/rI2ECKKmRYbUtXrjploo
DlXXqNeNFxftOiXXYNPyRV2FjNL2zvcy9d5ohpo0yiksDHewDDs966xsIsiwIPCzVFNeXErSs9TC
LKpAeGtkD1z36bjv9ahZTVkLbBraa0o2+JOZJ/VbJTfaeuyqS6X21RXEMRcBe3kNaZbwYYsSJmlQ
b0RbUT0I4jR25CDDjFYSwmGMe1Xu0YnDAftFJEcQrcyMOI5oIhMpxIQsJgG+UCUR7KpM1fhaEZJ8
w/dqDrBtZeXSLqefhjyRWchHm2lqxBo6ekZ4VcxpXbOzN60bxlkafJ3PNeucRDFAOinGYV1dZaWs
P8b19JMgP/N7lGjZhVL3xdrL5l8wjIuzLofsHeZiUlamL52phfpWaHplrOIemSZbpXXhD04rbEdK
4vsI66gDpuDM6oD1B61+6wWvpF0T2Sf7o/Q04CEdc74xCxshx6P2bdIw7ffTWOwF+bor/pC0S8XY
76v5MCFNnnVe8EcNr2jVQ2jXI5WPfFwRzJavs0FWNpHSHRAvq6vaxCPep5Qnk54dR7meEvlbopUd
xMmIm0gSeSmpd51TakP4g7w2oguNtF0NXvmiyVWExTgpLiEYT3uOZfEhYYT96odWxupmBvreq35M
SXRO0V/pSfDKfPtJDFhjvfSQNNN9ajxBse5bpb/P6R7ZjWoFQ762+pZUvSRs0ZXZSL5IC4vveonL
YEdWSvWuld/0SU1ccq1drBZkvAbfJ1V99iW62cCGyhFSLbt8+uYb6cXGeR3VyX3t6aGrlBEBtAWX
jvuGqa3swsBppXLTSqb6UoeSuSHszD5LfWaFtT+kxCUrl1Whr/2kccYAHyTuwVfRhed1YuyzwN/0
Y7GempoBFOvrwDKHdN0lBrwMWUWSrBHTt7Ka/MFH6uWaqqISbQ/Pp4+qdZjWQNcSi78PdF8PwERa
NSFz9lmQ6g5cwB9GC/8VQmvDBgNjEZmO2aqL2seBkEY0azQXuYmSNL/a1Ic3M8o7jPHrBgWMObS7
ot1F2uDgQYba1jt157ksBE6X530DrcHUHktSR12y65+YxwgaSPCdyaO/p5BGGLg8vZmY+XXiPElZ
EA9NMXRXkcm04JtG5JQTPryNYpvKT0XuezaR6kGiX+z1Sp8uZdCM5SaM2FiwnaAo0/lt/ULs5Yvl
G9jXk2SHwsknIdRLy0Oh4wDvpEip1mZm3RESSVI0ociHqCVd2rH6iXjDyitvh7iZ+N4a6H4kWfI1
1J1kpY86NrlJeGfd6P0ixjciLr0zH+TMT3aTFlzqmXfRBNJDZuhPUQ6L14pQGVvWtallw1rURKxA
l7g24q68LSWhkdg7ML1mUh+u/HIo6U9+aytnRqlU6b4aB/0mtbnjUAavChyon7ozCtaHKfEemyxX
cZa1UbJOs7If9jhqs63d+VtvYHh7xHK8EbTSyutoDMeAENpsvNbkeNhKUipd+CakAWz+qThvsjiQ
3NGarFVYp/ploqt7hhycQCuX3AotfkGWdhNEgwOtH9W7orzU7fAod4NZ7Lms1Ndt13svthgHCAaD
PG0nw7hONJJqBmZUt4+Lq1DLxy1HZpccVZdahAvXY88pzEmqYg2ClrNdqq+6ESxBAWsjRBRKoHHl
YaevWivHDqDLj1GS5foea32l39a+pr1WSskWuejbNefjtVzhmpeDS8qvW/K/15PoVyCAvfIq7K7C
mluJwjbJeQ3ysyTRoab21HRVEqZnX1vV7pOg6g1H1sKUcWNFT5YfjMm+DgbiEHWjBCacDoRkjvaQ
MKAZooRfqtUZboHI16oHe4iNvSFkDbpVppbEKmaJfT74BKeWVD8dOrNMMiLSO4gaVIm56jGdIJh2
Qe9P36yuzXnAoiTovOo76tkVra1qi8xT2xfTzvNb4bL1efFlLXup86mrV7lSPDFTPaOWLLihaPTa
tQd7vPFVqd9NZlpeJVIXCRBK8hCuaoydV5KWYBdW/GEkx9yO+8TF06c6QwTkhxQvL6YkJeWXgxhl
Nze06F4iaxviRBcNu8RuBTL5tCdPXTaqcKeWooXf69s+ObklTIGq6LcD9gibJcUYfFetrZ6QByVT
WgCddolRzcgfbULYo8h8qnEXuFoiCfLNu4EgbunMKMq7wVLyH6Ewmm2iT+WmAI4teHt9v27Cvr9K
iaG8DjKgMqFsP2pRU14WQtoNWd4H7hAY6RaGtkqI0ugflCHPwxU4AkfSJKIJOy+F3JNPxYbM7vva
ACTqltBm4D3YEZCDEM6I7/tP2HLZoHihxRyalruiyYgMU43puz6OV9lQW9EOwu4usIqVpPlhgjio
y6+b3mouvHiIXgjwzlw5YwtOOXq48XRvK7r8XIHxcZsHfuiOFALdJtDjXUqM6UVm9WdNAGSeaww4
7lP6vYpaCDtJFazL+CbF2pMVWX2wPfGYSiGghkzbTEZRc+sAR8SruPiQ9LhLn/yJt3Ke1F28LVgf
Vsxp3lUd6ySITd3BToM7i3hINx1b9odd3GEPJ1X+VlO6LoQyUPROzhZYcuxEv41KsLOSKcmATvPq
3FKD+ikZh1s/UW40b3iURm3bE4zr75KEKSdp1oY2Jwtjmzaf434ivMCrwEOQEKtE1xo4Sebfs2rS
u+uwyQG0RJBAbSe2supnH2TlI+Cv6rZg43so64wjTj0V39qpOB8lQlPdvC9uw9DuXLWBFRQ3wiVn
Nn6bAnnbetXwVBQiJV8k5CKoTPSHwIhgzMnqs2jD1zSdhotAHXzw63Av95UgBDxS+y1Zzdo2z1Rq
MHH4oJGP6lZxm7r9IMUOjALfafvk3IdtfCC0Wd0aRtw6esd2vB7DK1+WL5pKXdsTqXc2x867cgpK
NwqHIXakQrhRHj6DEQHMUYi3SpgUIpvCPxBKtTfDeF1Y5obixspEJ6O3ubRtIvYDSanlF72iZbsO
dOXGtIJ6B0ACILtFKqotiQjGEdOAK2H1Zzyu8sC8Hgfb6cjZuxSJmXAbHZeRYwxps7XJFVr1OB0A
UiEr6c41o8uDFflhW3Mw1VWiNG9DlHOZJI9VWTv5gPw01prRXwkOJS+tLzynN3p1pZdB/wMyqA06
3P9pqgM4Xs/32TjXt7ad/8jKEVqH7E9A2qqKfNlRHhsGQBCf4fBuL8uCTVbQNMPBrjLftYxiyDeR
bQ6O2cpd7Iax7HPHz10EPNigWxeKuSl1brL1kPlUDFVVrgZyY99ULZDOqqGw111URjrLpgiadaQx
q6Z2RdG7DPM1/G3S7qcGrFBY/8xGjuqNFz7GkCdgU7GjGglVhLwVdMUmqVp9B1gpdrkkDTsnj4eH
jPg27GjSlT/Eb7naVjeR2WTJRuvt5BCGLJO7hmk0WIUtsNqVQtQvQrq+zH2XgZM9T71tQ9WCoOSf
d5NaZBdDpo4Tga+llqV40EP71vZm+RdHTH9wW8XqwHgBm4l3dg8UaaWJMiuFY7NmNpeE0Apu2onm
bly7iPndRsWOzduKyrC24Ta3U8i1A980QDhU90Whj/I13IjMW0lBVvc76qiW4VRRI7mBMJV1m4B8
ewwrCjUrnwQmt40kuyY5m9vuorEEbJ3MTh0fCbb3qOZpF2JnDQihUQIlqhytFaA/TQ/eVhTHGdsj
Q07uoboIYuCGcbzn7jDWEBaP9quvxl3jdrooLrpIC65FnTR3tum331vV8EiFm8C+XBQzY4c/qUg/
et/y0XUHlfUQ4LgbV2OeDNpP0hPsa44dObNyEWnagQ2J6B8CjCJrD5QyUulQGq2HTvIz7xAUXW05
fjGI8CJqa2A4uTbKBjhiv2BKSguHJam5KPJA2Q1Vf9vj3zuTshKYml69Vk08rAIja8ioTDloOehq
KkIk4qy0H3MiZ9pzrrqIN5cKDRtgbNjbkP1YsxumsHEpEIKDKww/XrN4eya90b4a9aa/RN/z3CvR
eSYBevOykhAkRUJ16zCzxS995Vf3odIHF0U1Jhy5lIxpsNVxQ+eNPtyHnWb03RbqumTfhWG1B+fE
QTxiVoFpZZIrYfUbFr6iC67yAKGq/hr65V0VbTRvTylHveBo7u9ZTTvX1znFyltFviF1cIIsJCcD
MDRNpLtgcg1j5Yc9BzapVlwvUEmeN1rZrdXQuvDGySo3WaOsO0ubCM3r6qsk9M610MClM55r1aMu
foyw+KZKCTeeNuZXflhpyU1Vqaa3i0AItasJZLhx1QRGflNkxAhN1zSYP/WqUmz6LvoRR2z3/Unh
qHU5eY8VyDHK5PpwPtat5waRQYU3qsoNPL2fFDykVd+NOl7NihDoOrwI/h9zZ9KkJ5Kt6f/Se8qY
h0XfBfDxDTGHQlJIGywUkphxwAEHfn0/6FbblULVkuWu00xlllmZQQCO+znveYdeH29GujqXVFKN
p+Qq/GqNdCgibRlVWBX6cV42/ZtkIjkRtralXgR+OTzV9AJOxYeHqD6dhyvwOevRMo3+gzL7990V
gCBeQZOoOS07fvpQYgtHusZoX5vW2NV6JFoZZ41+qEzj1u3JeWc7d7Gw7lKVG0mtV+ld4WIGZRZT
HtOx44tGsZdrX0w3D92WTFJ33HYfZpgNZJO32GtVCPwN46Bwh2N3r7uoIGBCV1SHPCHPqo2wg/5w
doKtr3ejzkZjZF8EbHBZ0YNSuvg86o2lJfYg8vGmcXABNM3PwbYur15WVwSha10VZsry84gFSXOD
MuqlrTRAl1YAygzM+tprvyrGIdGWmjBFvrl4xlQOImS9ytuMHGgAHSuFTJjr/MIUbvVh6j37iYzz
q2rKciwQ2+4T2bVnb0gVJZw94T0pMlb8rbYaa9hP+VMPgZWQMs/+Jm3rCJr7cezpwk5NM+Iq0xs5
tnxQIW6NFqVCy9l8qPhOnqhJs0eyyROcGu3skGJ8eDYNIKhN6dadv+KzlNRa1vuh1Tfz8mSTrhIC
ffVRYfipiqWHA182Pi1u27lfJkNPr8sK/ZzaCsJtOZmJ03bIfQsbyX7XJrnXptqZmPibqpJGIvLh
osR8Ow+EgqdtcCEHrbuddPvQCt2I14nI9NgZt7nDbU1zDNJHhbIYwjSaU12DnG9jPOKTDyjaOjdd
P0yMMufuxUhVuUQrlfbFaxsTPKGCzQuYsGhRPtfLHWHi7Ip+sdGHeeJ7Xed1+dACrr8LUmbOkSE3
WYT4RX0UVZlfLxpyt7uq1VeqvHFJz5OPdUAaDubUYxqXDtN2mR2pX1vQN/1DmgpC+ZYhZ5XV2RZX
MwVuUoFeiDDYqvYprwJ13nI3/yhIeG2vZW4KLfKrujcPmWtWGGmlc1YeN3P11ovRZU+UT6t2CDSF
x5u9LPZ3vVobdZAV/eGsmWU8AZieg9YcX1PbVU+SQ/9rrQ+Vhgmz1jxs4N8UpnNqxFVXYS1qSnvZ
t5oGQv4GHS7PasIF1+y1UqN+FRhldkq3GdA8xS/OcsMaMt+ZwQhpUD6SKfLUpbf0bQJ23TXOYzeS
3LRQNG0B510opo5u9JMqLJvOS7PxmaaDkh57fKhPGURGA+O9jR8BJ6TSSFrd3BTGTN51AANOW+T4
c3v2ezDxe0tu7alixne16tK5WxoaI7xKtZgzVJUEw9b1UzmzssAlDCGjRp99m/6sKZ2D2a+g8Kel
1juVYgk2mFuvvSgFAVDT7ZR8yHlRTo0BU1+vpz8D/f9h2vGDlImaC4EfQrVfZyqGaW84pjBTkeNA
xDY2mezhbvCULn+ZKL+daLPO4Tn6LpMb3d/nHr9eyFx6lGMz4y+mCmPklWYXNUb5scrdjzStKmbQ
PcKBtP/ptPLHdR20KEylsCRz3sxIc8QmmVYzmZqbpj7iiFjdNqvo/kKAeUuK2K+yGzcz9/XwOH77
GLNRG/O85jHmtotJlxFljdknhNAkbePO53HGi/sfvzjG2fBSd+EfVMM3E9J8bGQ/8WXTIxrNqcPN
PJ7Xrj0PsHQiC57RXxbKPlz7dV6FRhxC6K7dhcPsvF0oyrOE2dFx+JiOBtka1b5/Ww4B9eJ6UuuY
rPnwZazq5396m4hdIQ3vcgfm5s6bmV/BF9pX3sD4vGuOvN14GYn4le4jRqF/GS/+/ilwKRvzZmLH
jADpwa8rdGn7ypz3bqIBuqlAbuGbGAOl8F/Wyu9fArQKmKEsRpRyvL1fr9MCSQeyg41g9WXMKIU0
kY4Z0HZQQx6vBDdziv1lsfzGMib2Bp/oH5wdfL8Z1f56TV+51qB5fH0YclnhSrAcMRQYZRQT4yz9
vTSqT1LIUwb22OvUlBWdtTU+loRg/eVX+e3ubReywi4IQwCBG9SbpzxrhlyrfbJPkkm8Wg9C6RFw
fmgNlFL1CVfOPy+g39btfj2s+zxkJB5b3Zt164BF69hNgewd6vvxagv7GLbfx/EfsqJ4wOwkxOXB
b9/z3t98jq2728NwtkdAVm2IzMOLIC49do72xEFRRJhsx3++sd+2nDdXNH99pUFr+Y0J0B659deh
RlVQa2CcAIXamJTNX7km+3P66fuHPrj7kvEpQtbZJ/BvVhBUpX7MfHgsnZguhpveWrKJO+pIWhiR
ncwtSLJOS3KSyH7c57/Fjff/fQ3Ujj/LKN/87X/9Z73kz//Ff/2/1Jn/H4oqyTP96VXvos1/izF3
een//l+Xl+7lFxHmj3//v2WVCFT+BVsAndD/lVPyf/5rtybazfAQMO3a73+rKW3nX1StnOm8NTj1
UPb+R02p/wtSGek4e6QxxhFkm/x4AWhIf3kh//P3PwsPIVr+ujj4+ZgisW0xHoSnx/n361rESHqe
1hk7Ww4f8wppHBAg7OHQLfQlEYuxAfLQsU2jeu8H6hYL3nQ9Dp/sQsTkcZ3pDq8n/cWt+1D3pm/d
MqkwyOtQupeqKZJkqxFLWe1nOfIfFg+BmXLieCo2MTqPtkVjIZIwGme6k0Z14eUhPuX7R1i+2KVL
6btpxUFlOCDCCKedavBVk1vNRwktP6ojup36GaRii9vS/Iqqb7f2GwjIyu5kNl7hx/c6boOeNCtT
5c3yskPWveNc2s0w7ZmBfmDFgTI/+mJ9tc3GPgWVR9dDuX6QYq4/yrJtbixpME4bxmN1X967fnAa
g+waQC2zB2Ym+jnYruYqe9TqzT96ChlqOxhMKCtClTeAazy2N7CAxQ+b1wAShKcuVn30zPNqY4xv
JWzUEei8v9qvU4V3ZpM7dqhLHA0Wa20jp6XjTQ9ZBvasaTFIoxNi/xciKcGUVYsYXpYBHsCRi/0p
g+LFKsNiqUTYS2GcWqPG+cgbre+dNgx32Tb5capZ9rM2aC+NZadR4zG8tCWlR5Nt1AdW87WUAMEy
S83DOFgiXO0tO5r6QjgUrXfUzmwW6SZe52nB0D8TAaPgUl7k2tfx4vYkN9mkYoKj5qHe6sVNo6Q6
MD9v48AYmJDNEu55PZR3tF/ecVvsJa60Ob8uZvAEY6yes17J2NPqL3Otg1SXtUiQx+YRjI4p2UCA
n9nJDeTURnMLdcW8mjpSvpgAMsVpSwa943ptqcU7NKn4YtiGEaFi/9TWGaFnbISR0wcm0CQjD484
sASR6TteHmwOmWWX0Z7LyOvd5QRt72F16LTqDn5sb8OInp1VvEsrLzsuVfDeYXiX2A2xAmlpGmE2
tXaM87y8bKpI7/fMjETmq33V2ir7ZCnHY6y2EWDaGhiaDMACsd5MxEO6mbfTIVjkU2VfgTC6tIY1
PXGrl4cpW8WllK13lg326yau5hji+FYoMcnDjXq1sTJvfKZ8wxLmpt7BtYF2JBnxhXAyslDLPGyf
yx4zbdDa+XsaFPNN41oKItbmmYdKpeJgSMbEvpcURpLMSs1Ybm9pbJpLfqfxIg9FRYXjaxpciwIw
oiI8LTaBvROp0Rh5BiyK2nNJik+bPLHFbJ1Ix/aj0cbTyxiq/rnODSIFSC6Nph+ZT149XBlyYepb
wisKixWKN0pzFRH2VSU8Bx2Hr60+zPkyRqVTc/UCejT4iIx0rVjCBZz7MGbCOi9A15E2d0a0Wk26
u56DIcxlFnvZ/L5duh2XsQiidr6tONsdG916sX02smFxP1ajiTM6E/+o8IrvuBEyApoBwpTDHWnT
etcOnRbZWlYcgqGxb3OPj9luMxVnmaIy2QKwbCPAiqxw/eOKEWeMKLC/qQUJv0NQrhCvmFAWBtwA
k+74QLszhXlaw0oWLZ+KB+IyZNl2oN2uwgkcOmwr4g7WDBErFJgXpTnMYypPXDLumHwXQsZ9fWhP
ZlrP52baPsHqJzbBDgDq541weRw7eakYyEMSE4ehk96J3C1w+5Kogp+Ot3+fJz+fH29Kwh+nx+4Q
aWJIybjjbY2vtXuvbw3tPXDcVRNMgClkUnQ+pUzzPnWzkXno3yj7b3ne/NYY6HBN3Kp3bcTbi1aq
q/R+WYx7W5Q01uh/gR6q8uuIP4dvMBiV73Tr4HsPFp+UBTL153ve2XM/lVNcHqYkilbMcnFH+02m
O5n2OGyunO7nlZvV0F/eCj0VjAZgk/35UntF/cul4FibBjdL0wH7+a0SrdgQWhVyyR+G8vNkfF//
1lz89vr4+TRomJRR1cPkflP6rpoXsL49636oys9aUT7b5co4UUftj7/THNCy/c2+9j/cElZYsPSJ
5vYoYt50hZxO/mYPrXmfpu+Wj3X77h8/MSbrNLp7y4Co5M2PT402Fb3XB8jqCUwJXvX8L+bQv719
XMN+usBbuGBtAmH2JheQZOvI29J+KJuXP9/Dm/Zg567uObU4sqBvQ4n4pl5XpulqY2H795PygBOv
7E2F8E50+3uXv/75Uv/hbeBWjO4HdEB3rbeGlTyuWheFEdz31kW1SWD+I9fVnYaLiZK3l70mN8Mq
/rW6NNN+aGD+aPeaQb51TGHz59//97dBF45zMBZNEIt/U7PLdVODaVbioRkThEm+SVjk+c+X+K1A
pib++RJv3gYDT9PQUGs+wJApxRlKhtVF6m8E6f9wI+AWzi6Tx6wBD9pfHxSW2+42ZXP54JPRMhNr
EhTrp0H5X/58M2+XFvsWDGxoLN4uAfDe2k1lFnWbYop1n3c3dX03T4lHtDmzAe0vwaNv74cLsUPS
TOOAiDj6rU3x6jCiWv2suMdJFJ70i1a8q+y/vJm3wjGfi5AIrO9rF7kGqPCvD222hwzTFDu7J+EY
2BcEVL8vg4eivm53G3UI18RwR2X64c8P8e1Hg13J3pWxd/LJMIp9c9m8Vd1SuTYSKtKwvrXa3w7V
HwL1n7d9LgBQxwiLc5U/Pw7An9jyBRy1dcshki/ZuoTjPIubwYLVSRxOF5l6Ck93bW24IkI/qC4Y
oxkI6bM5EZU0auIZhqwVitn5kXblPDRtM59X3f0G76m4L0TQRB45L8eWlN2DMTsd5gzUKTJnaFVy
nGd7ugyFvTsQ1EOqywFFaXrnzwZh5rbcErdJnZMwHfWXw+73JbPfNSYOJqZenK7Wr2+zSlfN73qv
uBf6iSl9IG6N6v7Pb+5vl3jz5mqnsEm9D4p7hzaVCC8Ejzmkmz9f5D8sD+6DDxZdFOPmt3BLLYLB
Um5W3rfXDu3Z/BdU7O1+xOLYbVX4dvHv4Gm9OeGIJmrAJnmTorzJre9wCkdCfdfxnzlNI9wBL+Z/
dfz8XEYMb7W8uNEseaD66V6JLfSfPKH94+f06wXenA04h2hQg7nAQnTzGnZ/i7QF+P19u+PIoYTi
rz05xdxf1U8fUulia5JpvXfn4bsQ1S3ovulVxWk0oc6JpZNxTYPybJYScj8H2FHJEhq1mQcp3wiT
9paR4A0YASbl82Ep5zTE86FIuiJ/daTl3gdpMF2Y7aUouJT5SYeZG01EuhHUVxQks4k5vfZovMFJ
lHmrF0wN5dSs0eCrPs6k419lfekxOpykMM+wNdSh5aHczmJsnvKAGI9VLXVGbkj2femX5ri1Xaku
ntURts3I5RSU/pIMaoLdq6wqzrTh/bYMM04gjcxa2BSu7yI02dSl2myIMpIprjnnY+z63acOXuBx
7swm6jhgo8VcgttCz5u4ypjIi8XNyUZiJw+Z2aUfrRwqVxms/RHzv/xG1nBfXWsWd/6i9Y9epcMw
Rw//2a0mSYZRl+Ykqm39exsa7U1uN+7Fcwmwm2QbxFWramJAc/tLwQZ4YYgNnVtBkHNq3/sq01Eh
W/H0OOuUfiDRr4mYCmYHy/V1hoS0VlpmqWTw19emqMpQtjN5ZsKO7WoaD0G9JymueX8cCuxc8UV5
1M3uOcsJp7Lk4iZlh2kQdNLlCvcUInv6GT2SaS1zIvqaJ5Xa3Y0utfYw4k4eLT60ThpNFzpnHtwI
GJDILuY2GR34XFMz8GsOa3/qs647ToU30mzbHWywYTqJmVR0o8PkjhlZhhBCg7gZjLp309tVjeDX
BBTxa/+BuRQXKBezPG3t+MEYgdl7rawSaRUkFWg6WZTkl56NpgyuyKiyr41B6deDCz22qp3tQr0Y
HJ00LxIXujnQmu4DNARamWiy8+1v5eTc0CejB2h0Yuz1SjzuzjIsmcn+5tF97wz2Yfomm+259ev0
vPiDuqy47lxvqYSDPgfbo7CC/mpqWvU9m/wvc8PERa8GN5EBh4qVd0vCg9buxnHdHirlVJGfufnJ
aIPq4IuFgb+7GLxTz7oDK3LPJfzrBLcYFAceXF436624hc0XBU0Gdzebk1Wyf4pxQU9FZOH3XccW
do4qo2ZCXcNE2L2iEfTPmzHUl4p8d6Z3a3duBcIQ3EgJ6x1tJ5GlPZ9blu/jMi1NwaRPWg/DPLsR
mbTQxDSHwWk6pxGICj5gm0Mx6ZFGUFeSeMAVDSO+4y+DbbSkzowFqEYnT+TlDvxzzaTXLfHVJHsR
cUANC0tYUIP8hmC3ClLMVkAGJsL70Dr6A2GYbeyIbDzn2SRuNQy6zpUNr87PVudU4b5zpp9erwfI
i0nfGdYZtljGv+zqsSHGLd4GrM/dlRAyBDlrHaM8Qkjg2+oq6L0B/tlUJkY26KEYCJIUHWBMhwyh
dBsDsGstLr203XhK10uqgZm+NO574J9b+g1kShi+X7tUbdcVSYPQMFqRQPoCTS1lVLZPvnLiAH/G
bMGobOpVcZit6is12LvRcgnK8gJhfzazZYg9Ob9X7irCtiUg085FneQQdO+2Ik9PBd4mzOoJu4HQ
ox2ITMrPAyA0Tn4kfdZrP95MK9SpWmE3rZhVomsxM9CYsZ4fhm56XRujiBVTxHvgLBA3VAdxZ8E9
LaRr3azaUp6tUeihTX7haaq14KDqTKD48XIY4MMc164TEIpXLN3BaVbncRGVFkK/vVkz3T0PIzuZ
MWr6i+Y68mrzF3no2GaPQz72ESW0F5X5ync6B/lZuMTg1rh9JybCkUQHLgz9rhL3hgJjbAqLuRjJ
fDfz7GxJ3vdft7ILrgMStC9WoYOVFLAGhSGgpoj0eXKCz2utf1ItnES36HykekWROLORESHXvpqz
DkeLwX8Ey47NsqqrL8vaSJjWjXgwejV/2/S8yiNrQq2ku9P8NHcknrIt9udRptWt1xndXSZoxFRV
FsQxF49kO3YHzMeWiArsnaOM+dRmmZeIySnOIF96JHccesrL4Jhv04KjuSiSyVqR1w2FFqLOQSLQ
a8GnYm2Hgyiz5rwGK3o6d8n2AD3v4IqKesskFVG5RNUgBuwji1FmuDnZdLuqmbi6zi6gGpm5hmAY
6lYLVfdJdRg91iKVJ2nux2DKfhc5vmJWoDXjs7FWJPgVPtmW9X4+hOu4vOo9uLWv6eKsT1b1LsAf
DFlAvWKpZqT6ZesX/Xas7wWgWgk07alXFBf6E17JUzyUvX0EwX7sdbEllrnOCfmIuJPm6lsrLBWq
FhLRUDYiWuh8b+yJLPCMkiwiEIJxQpl/64KSJe5uCPzSVj/B8zTjRkOqxUFa3C+e9UUUMvtqzkqL
LSQRdz75ll9KuUE4y12tiDVz6W690jLZvp0aa+hZntfcNCLNUOXV4us8uok6YhLl67TYjXXAZMpy
4saV1QMipJVnp4g/xFCCFDdO8j7Wx6k4NmaZ3a/BbM9hK/UtEdQYt4JS4eC1Vg2JxO/DPhi8I6zk
MtGb/BVUcoUM1JuXUrM/qkEYN0JkX3RuIm4mCTSPQImI3ZIU7ykMWskJmVrinW2D1aMO4wwneLiP
nNQdH1pvysNhdPRboxjrK1/P8oPuOytqnz14SrenDjYTeomLlntZLBdPuxep2yBD0OXDUk9oI9K+
u5Ut57rvQ9XPbT2DZ6lLGIJo5z2ih58Vrcy52XFpMUBsk475Gb5zdqW7gphd5ieHIsUo0KDBCuc5
V3E/TwNpcOX30k6Hl9wxvqn9j3LgtuPQeMnlSK7CoPnBDWZDL6VL42Dk3hTWvllDUe3rb4BcDP6l
z8dq6a92mb/AIdNeZlrxZLL96aARyvy0ukQbTE67svdp23BbVhpDq3RWcU3m+84ELhnT+CoqAuzy
FFZXEVIHLZK9KQ5Sn0n6HFrKDTmv91Otv2RClCrMs+GLYW3fbKfVzt2EV0poa7t+MfOKKyKPioPb
MLJR7vwFX2buWVdsHgiiaMrHiSNTm9WtW2cO1iotAjQawRIKu/CRLbl3KltvLYZiI4S5wf4wZOhv
AhIk/TnUFJRkNdvLnb2CsKZT911rtm8DIcvg1BIJnGG5kcls72omrShpAkiZ+oSH9irUFMtKR4vl
ejL03WGO7GDsD7JW3dHvIBTMwP+xGiC9wnOrbqAIt7cMCNtw2RFXIpn1ZOg7WNtIBvYhiU555RjD
cRoyRe5dWsQ0BVnclOmaTIGZnaHiGJFT6Z9bo6pPazlV0VS4/cWqrOmodU1w6UdX5/SEHLOHVIRW
sfpJveC8bG/wumBWzgnB469WOU6RpRNm6peTeyVS5RwNp8/fa8Ee/g7P5lyN1XSuyC5GRAoFg/Tr
4DrXvNshqFEGtJv2gaB09FnMpT4UaNj4XBnQ9hy3TALKtswvE9wh5i+ry6+2LJeswUyk723/cfUZ
SpiWtoDdLBn2peNrO8v0Wk2bfQP7/cU1KMGKxiAIoiHLPCyGTJwKv55QnCoRb53dQVkhXXRpJ+eU
Ne74ZV3aFDtLv7/O105FZtMZj4NNYWuw/3Pw5udyEQ+sOjvWZeDflf5c3deSWtZdxPslRzduycEM
obwN53awPnb+aEP0bJYDiYRfVwqmgxsULNWATQjTPmMIB5lPJLTY6x2Z6wzbbPw79a6YD4xZ8MBv
epB8WPVtn3gQhnNSdlnDktH0VW5W9OyGNcmksmZ8GOYhvXfrWd3MmZPdsNGtp7mvtVPqlAMhPzj6
UBmKxOiKifWLrpRdPx1vpOrrsCsF1dfam2w/Q0MGck7I76OUlvNKjm15IMIDnkvlzU922Vmcmv0M
fzer31edV0D9G+x9MXZTKAdeE43RHGm0TBeSuZyjlHyGvWGPF0P3v7Zm5h76lum1wKbyKPs8R8W5
ZMliKgdhrqOFKZY9kW0XQbxuJtzIAeFBIewDE5Xuhu+8jhs6BWaXfZEs/fqlAiJCqdutUH+yb4ya
1I0sU/XUYCmP/56T366LU4U0Kg0eBNSPlj1D8sC4JVwqM4vMDs04M7ocOV5pbu/QR/d3aTozpmuK
gYQZKYMTo3XBJwaD+oiKhmF0l5YnfM/mL0VrbTdYemTQ6PXp1NdoGX0rXz+UbWFeegQCsa1tZQjf
rL8hLt05D6vdX+EcEDzX8K/fa5qBvMkbIRDmmlYRmeTO2H8THFxA7XZyguiZJi8Kh6RqeGctkIP5
M1fvZtCVI0VafoHW03wo9Z5iTrbp88z4LmGnbI+OJVXcytSC0FcAmSnkl8GGnGbM1zTp9O0djZfL
nH7F9UDka8FQOshPa8qAdSsM9dLK1j1MmGvebS3KBstYy3Nh0BnrRvaa9cE7htLanokjQ9Ls3VNt
lc4NsS/lo8uqObtpnx1tyUlFSVre2o693PabQ+SxtXxqTGgOXVDkCSKJ9RhgSoS8jM5/NoiAbtQu
rUTuFI5wpi+KnJK4cClB9dWz9rzf727ZNWekx+roapsfqwKO7cDGGNOWPxRGps4YVhdhDafxytWX
KpmlAVkjn81rDxYDbnUZQoTWHR5aDCwuMLadw+pO6D2Fa8S1rNvT0PHm+nIZbVYSwsfWnTYmbV4B
kVUEn8jI/qYJjEJE5zinPqfO2IGHseELqA37I1Ti+kREg4GEOpBXpgVfDBXtBxoraAkzNdM85sHB
lLPNa+nRMsytiLYU2aq5UZ+79oyAE+57ZJuIGWt/lzIXPJeW2ORY4LoEwcPQ4zx3YVRsT1phUoE5
HAbEiKubMpjBNKUTXObGcd/bBeoMJ7OcYxFsu2JKqFOKA31UVjI4LoFZ7tLc7uDDAH+/jI0Zt8WG
v7gyvsKUqKIOj7brpqy/rKkznOdqRdq9pcvd2GfLUa/Ut8mbEJJ0GiIzBgnshGI5Zw08+HxgS8+1
sr0SlhecGnNQ+LJTHMnV46hLSzqn3PYv8+TZzwTUefFSmM4nM5j8MxZ+SACLHEr6tlSvMMv3ZdF8
tmcLRUhn3fKFuNeiNqtE1/TxYI4Oyl3L6sJJuBa5BHSiOfKDaGrNJp4EwSaTT8vWw2WgAy3GwzxW
aZTNE7TtKZ/5SGiXl1Fj2u2RMrCk0xy68/gtFQOAUDe5sdRZD7afYckxBdNVqiZs4Yx2jCFclxeR
qSrxC3KlSbvXhCHPet+aJz6MqFA2qZuVc2dVVfOk+ZsbdWP3oUJMfLDbDm1TurnQhooyQaXFHRg1
eL4j1AExv33uSuPZzjMrVhh+HnpP6uHW4ZGxtul6mAJ9eq6GQTvoBH4zGbfUkVmBmYCCg8x7eBEd
wbsCZGPoyMKNdvis9GqM1pQUPQuvDbhNdAyzyfZm1HspigQ0LGvVxF66sfCUThKCHNmhhcmV55bS
3sTbwRPTd0s6EuePqYqHGqmCNDYsMfzGhZJvV4+ipEjy0E0ec7X2ZzII5VEK1SIwhXfn9rOPrD8Y
DsTajzfcQnvoF7u+QdFlXC/pMr6UpfEJXsMY+QuaOcdu1zhTjZ6UNuzhPvfsY9nX9OZptp6AqWjP
C0SxrN7mmlyH7klkpbjDZei7MOiOjL6aIneGnTUq2DeBXcJ75xeIGjSKYQtGepiVGG7NbmpDxwvk
fTHI6krZ0xePv9jVgEhqs6juaFRWeEB+RkTEVlHtaKt97qtKJAjng1PVkVWfjcwP1AjvK4fij5tR
X148s/GegwwB6LhZ64FjE8smRJtwWSzv1JV8j2XeeezTRDVepxnm8N3iAJuxH4d2N78n7X534Sjn
WA6jecrk2pwxiTHuGHmw/P1yOOplbzwgloPXs0md4jEtjsotBa4yOpnl6YQhwUjaIO5Y3A2OxMdy
mya0w/WMVMH/1NvmeEQNbt33a7EgTe0tTmmW7AJX6K50ivkoUli4mcHZtNG8JV4xGAeYHwHtrGuH
1DTP8zCIkwlbKERXAMeqXfOHzDbE2YJNcwMfSMappfrztpiEvhRznfjjAskqh6GRdkV1TusKmKH0
q3haTRuySeGeCEZaQtFM3YE1yWY4NkbSYcGTtH43fFVpn7/TvAGHPRZqyCA83NJiR4npB1WkDaiT
czAMdcy1LuYMQy4rOTUmCKe7nO0k0CheV3PdR61n0OV3WUqplrXtVYNkN8km47nK8RPKytQPQWnQ
Z6kNnVGF9UmeT4DUZtCGLtSUa1M3l4uXkwOT0uscOk9011hXyl3CTBjRnp5O8qS4wXJExaPn4hzs
VsY9FkPiBP89Dzet/bZlVXNmf50S0YLIbc20Xkq7ArRFM4q+dKyPvMj0NGd7M+jIIO42R3u26tmP
Gw/RTm65ywU6lrgUUjOf+j1EZdMyKFt+rieqkV9Ax3Uglk0LM09R/zcd5gSbWTqJD/gVTVplHCe7
wiJAefCFzLoD+R0+YHdQxuvaY2KzkL2G0sM7Z1ZgPCoU/NKwFaHN6NAqSqbQsLs1avwAuyfdHAHx
6M9r2t6PzWair7S0JxfbWkyOUj3qMrR/eMia8CE90lh8CfK09a92DTjAUNg7KL03wrbchvsdxI8C
6XM6m976TaEqAF/SGYRi64CF/FRliFqmOu7tXvuIxh4HqgHwsdhtxKif9dBadDsZAOMey+oe1/yq
tLUvuPSjkrZlcBiKimdrdO4tSCVEYYOXa1vaegP7vMI43i+PEvOB89J405OTpxApC326WgrdPkor
GxMK+DmqsHniztHfLea4hpZfdHFgmX00S4/V4U7FlULdHs8Nbjyl7Q7PRQVjbqiN4d3Ut3hbTKQD
Rl1NNjx+r1qM+68VaZowPzBnmcPCo/4LW9FnzA9QLLZWUxzSBrIUWqgK6c79osmPw7zD/GrD+C4X
M29YIRYMQEaQZg5fqy6Y71Kj7O9Mkasrr0GD7m/Fh3JLxyt4h0Mo6ha1KXAz6aG0KF7sgdIeWpMK
x54y8d62W5OoVB3PlFEFWbikGhQyH1xt/D+knVlv3MrVRX8RAbJYnF672bOm1uThhbAlm/NcHH/9
t+jkw7XahoSL5CFIghuxm10snjpn77WtUodO4H2bjNne1clg0HnKqAb1pvWtcXJPBoQTX7Dh7RKR
9NuBk/uavqoOy50sbtMtUmyTs0XEo7cA3i2ToLo+ypH0zRkoIZvE5NumK8IvXYoxurOortQ4m2s9
aOYVT05wZ3Ig3BZJJr+YXo58rXHoiNEmCP0w6su1K0frpGJ7uEHi1RLw3M6fWtburdLJPuEI6Lqo
KatPdb8YxI2mepSM66TRvQSII5hI8LbB5p19o4U97yvD0O5sCq2VGaT9PiDU1bfa2Pjqern+k0Pg
FysNhhsmbPpXb5yT58QuO413Vu8dwWKBsac8vq/ptpECqD9KA7JCDaWKTcQFOdOS4ekmz2ZbuoNv
DF0OGxZIjYyqbNd2UBqoSUmGymqmqH6JJ9PdzFVFSGbHYsmTksZ141i3nCNf2RG728CMjTXmznum
hNE+41VA+5a6oRcM2PuSBphtKmwXVgJMQDUaaypt2HBlcu5i67s+xNlJLzhLJHXQ3zY63Amjrmjl
tfQIg0gGq6oevqMnszdgMKJdB9VhYeoY2tXEZMF3EQb7LavkLhnoD/St1XNI5nBvSNzKWtKYpFtN
/Tdj5p2cytD67tiBzmgBt+QtllJtU5mROBqmQ+ci0xDxajSkW7qemGEi9nxj8vSfcz4Y68gT2b1I
s+QhrqP6CVyrujbTfN5RUfTQZj31RTHtF5xts6/ELs57LVH9IdJrcBHDOLarOAki3kxx910ZmTzQ
QB7uMjxAE5geokTYjTJCcprokwcK62jOnToNvBvXdTKXfhK52nU5Me5tDbUX9hyTJZl4G85fDcQd
kl7xUxcQtyphnqq+anewetS6AqRHyZ86u7zA1NuFYhp9LxumJ8z5CQePmu5r40SYE4WHztpVxq6M
qdHKzlT+XDbuD23q1dYuwVrMFscssfxbEUN28OKS72syFKvS6mtgKmNviOQVpP98ZPz3efTmZzcp
X2GI0YfuItek+cMJuF81+iwe3c57KEEzqB2rNAPig4Z6GFU7rvVWl8+1ZshXsANTjIdU4NAGVUnp
QGOqjO2cF34aXrVZaZ6nbM4ZXtXO0bV5p652Qe2cYldUO72atWs+F9aXMUE0LnLg95rjRrA2EHe3
czBwFGLNoNwAeKPAhI0TwIog2tlB2H+JEjO5muqqvklbZjCFgeI0zu3MNxkC3pRGOFeb1O7DYuMy
ZvRBoOUM5TxcqbbmrOkoy7VFh2otwhKsHTPibW8UDAoBRPkyUBF99ig6BagIj3Duwn0U0CLpMK9y
kHGIIIAKuKKVwqpk4HHGr9jvq3ri/CLz9J5zGBLdWvbb0bOHvWVQRctAeJtESmebqyDcQjiYmb2z
BXTZXPmYwBi+TeW8z3ug/O4gqPoJe1j3oZuunRRMa5cGtt8P5rwdTbddO69Bfk60Lz3MA97kEY01
rFucsr3mZ6x5cwVbRkLASAhNWDdLvWZCjlrxi3yTdaO/0sXWoSTwXn8gJsjddF04AuzPFGgS/Oqd
WngWetRcqwDcoz4NwtdchHRO61gnZ3TGtbSVoP6jDT628StHbOEPc4JAdynSWg+GCgw6DiIMYdZ6
xVhJV9M314g4XcNHoepggyf4LUVkC7dv+j4Y0AmaRmel9OED7z35HCy2Bxqs6SfuuvHi1Tk9tAbf
t52aMce0JGViSYeJnf0ls530zmSMtMnHzF6nnpHdT51nfU5VPj5rraVqvx+zjL4NGVRt31ZgHUDC
4SCymGfan622hPNbcGgGFhH5tejFaS4As2Qx+Shozpg2ciDq6ew4VOlJFetrnYnNN4K76mibkOkq
fIUT3R/T8esQ8JCv5qRUB68l9I5SNTUXan9605k9amcKhwrSF+1ku9kKF3qZFmBRdoqu3+fhEB4x
AgA4LhzxecoMS18l0eJq8pzhtqvhFZr2FJ3gAulftUxSMVltUG6tYhRr1pzpj6boDg7nl0eH49M6
CnP3NHUWkgKAR5+8hpWcWNPkT7ZEsR/ogc8hAkBqhDE41yvBZBGjwMw8dq0009kqaYKvHEq149OM
hHx07tbWA/1TU+Bx1/VAHpNJgn8mNOcxzKFBBAkCJBvAEadk9T0YW9qJdpGvgStWdPy6/hRVbQG2
T+V4AeLoqMHqYWAuKJocRtPlKu4aS/lONWWP2pQlr4z+3O9RIBNKgLH/WVVxueX8Puzy0Ugfkinw
9oZex9/HNKVN33CemQNr4BCZqw3sz/TRYRR6zxSRmWmvYXtYeaVBshJgottO0J4f9B7vgDnH05m3
IbNYve0E2JkYzBBNARZmg1Wnc3KqxMkFz1PVW68z9Y1Ly6PbGJo5negFzj6maqZynZy2lpndYFTv
b0etsrDlmK+QDnQqRZrTg1kosKI5wWi0bpkzlYu6RrNe9A5y1Fg5Ot1A6/uUavrGgdXfYBPSf0TU
/athIgTFFEvUM4StGSdv1A/rPrbsVZ8TNV5oI704pdHzKcMgeYhYOPdpNiSvNOS6bmtVc3zH1BBT
AY/Lru9KBDF1Fvq4krtoDedzWpVmE8H0EgvVcdbBmNEDN8rM23O323NR9yJfuZ24i3WTCWRl3wK4
SM4WB7caiU3W74KORxWGYbEUwTpZOuTQlmnWbIxmLzTrBIGDV/8w8aBEeTX5tqkDUstUrq0qxyD5
TmcgcRUXgh27jvKj2QXlq3Tok4+TZp7sUthfoh6WxRRmgFOypXijUNnS5Wci54T6hgmwd1SGkn7P
LCmyG22xokz1umrYTiqvohcYRusCtWMc8qjL0hS3DB7El5xjl+U3M8U7MnXC2CW7DeebGJq/7Q7T
c1Wpdk/OL00HW4+DXR6Z9OQbQ7tJ4w6llRM1G021FiMqXEFlaXEvYJOondWo7GdvyOBz0Ir5nCSx
/eylAc2qhHSCVKsYK2TO/WAmsl27Cdvl+yq+v4hL8SwQT8cTK5lKXMoRIX2GuiJp9g7w3bWzsCPG
eGN1+cmqQcqaxZMKg686MoOy+iij608F4SKYxusrSI4mGP1Cpth7tT7HbG53EQSFnTfs3/9qf/55
D0cK1kIUs4zhLgndUWwwrLf64NZg++no/X7gkv7L30dvpwNr8PBKY659q7rLxkIfukwEt/qYXafA
wZTWb9//CkLwN36XyC7SW4wLmOeRKS5To7fXSLtpskK7qW+EERr0lTR76SIqSKaNwiVk5y0eJTlv
QrmQ7Bjr3wS6nsIZ4rysgQT90fXuzJG1j/QjfEprQx+4OGRqIuS35ySv6EbSTu1Q0lEWMAJwSuqY
D9bYfz7m26+xSJhpDeBm0R3TuhAo6iRBWbRc1U1otwTEew4tzNSgwkHVMA/fiRSPVpkkNYvjGyOb
JFo+M3qvFWUAjbCZulp6efuFngF6OnrkyxtteA7woqxBZGBzFEtDN8vZ22hpbOsgLfaOSWcGHdjc
g6stxdaIxXw1cQJbW/D+NowjO3/ODUY8XnvIOLf6hdC8NcPe5150QPRso8L8RYyUShpnX2rTws+g
MaGF9Nxh/TwFo2NRNeHYLMMIlpU0kPxQmrEl4S2ElwzQ1K6KYJN1kTo5sSq3sZOnN4ol+zB1XXPj
DKybYq4f0zFQt7GhE49NZNjkHowqQE00wuAMkNHsq2rU/HGoXni/e6tO1O2zM2jIvcJR+Q1qCT/R
U/cg3OZI2UolHcXlcNRk9oPV456jHnCLtPv52nHz+uAY3vA5ZjBAV7i3ne00GRXrgzPaJKmgV32C
OQ1f0M8pA0mFg0PzB2Fm2xYwil9bbftQLr7ZUcGezhBXnOGNpIRd5Ol8mBpOfgW+sI052vnR8yaY
VyYwpkcMltZGdtq4piZ7EXZtH+ZFVzThBD7mgWGr1Vg4uESD0Vyl/DPXESYdijKBuy6NR4t7m2UH
TZuS+xZKoj84Rr8xywpxYN4GP1wbMtDQ3Bq13LigNM0wOk0xGA9Y/Vg29aG8m+j5/SCenA7xyIwL
GJdNWzaY0Xi2re0cUMdMV6GAjJHB2QHe5NHW0Ty55hVKU8SlbD55dvca0+88e4lTHVpnptg2tOTG
mMvsMJOX4efKy3cco6kPprTFwhjoIKJEm52Ttpw2elszgXZrKFttbwVyO7k0Q1cG2OGTopPoGyrA
F1jDyMtWnTvR2bfnl17jfytYf+kqGlJGFI6oJMyjkhqVFJCKbn3UfWZoyPvMmdOdSqfyBETsK1OM
+CksezovKboiPBPhTa300U+SJr6uHYt+vNbr/jwo3DFRCWLGSkx95eKZOVfalwkI0joWYt6h4MRF
2ETRE3zaO60pr2IOJH0e5Nfx3KHGizIf8Vz5XESt+RWQa/oQ1m29m2npHCojH44dIeo33lC5V7zN
abfxCWZGFJk1UrY79imeVLWRjKA/lcgAnwqTimRu940xNIzhksLYxHgFmNo441l3mKtBW/vSwJEK
WrP6rjVusE6MZapH89C90dBxoNy0wN3CW/drxrVr7ADZge7tcNSdaGKC1HEYb4tu3qENd3dN3QXG
SrR+IjZZ49tJLz65PXLOXPKmXlE44DdovJjxsqdZTAu9wNwyaBHXUQ9XOLS1VwDoDCzaAvYcd7XN
0JLwEYKfaFfA0mphj5QMwpKY8HdPTv1z6jkM2pFDyzlcZKCZ7uyzqvL83hJQ6djz+aljGz2awWFc
cDQe7PEbnJ/61WhCcQxTJ8ZyXMhrLfKak2ZPxWY2ZX0FCR2SYTt4V2Wb2djEQCwOFvbLSZAp78a4
QXNZ0cFVM8zd999cy8vvtx2fLBMBfUjH+AZxAn/aheodkCx4PlsZdyKKnHGDnGm+hUUeP4Sycr4r
126fGhdNYIFEPP7gffPW/sCrkhflYh6QDMBAXTgXXn9dC1J3HhF514z3B8IHtyrdvP/13roTlkuY
ZO8s7gFinQzxy9rym+K+6NiuJtV7Nzjax9dm9oH+dh+9/T+6yMVbc86zUgYmFyFEIat9ZsJmvLYS
/3/7KhdVGN2JLEnzwbuhsJ6Hm0CsBXq67l855LhhnovDT3LHTG6XuIzwTExkvLKPYl4ccbcFp1Tf
JBPI6H/3XYgnEXj8TIl7kVLj8pdvU6OtdL2e7xhhgjoDRbpLEXlsdWbuR00AqHr/eosJ5Z9V7hoI
sR3sZYtNd3HrXtowjSEkwbGM8nMZfULEPA+fvZbu1p1oPwdxgXrwI8/U2yVBKq+OfQ6K03KxJaL3
YmnDBo+MaSoEY1TwvLAXdV8H6Ss+irq8rG0vr3NR2w6YKTnZluJazr17GxMvsdHKNPggQ+ejb3Ph
8encjPROiNXXFfCHiD7Ri4YIuvsoL+Xiy3hAmZDI4CtmU7CRIy4f47eHdYxNsnKbqH2ILeITCDQx
GveD5X3xTTjBOPx5A0MSVm0oJ0sd/9slcHIEBMxlwQNTXPqOtN4mhwblB7vO241tOactYa+Ej7L3
wOa9JJQBstECvS7LeyX8Rd7gkMX7wSUurERcwsSIjZXRRsXJr3yxG+D5lSYDoBp6lVzFZgV/89iM
+4T/NFjOB4/P5Q/DxSRgFnzM+OEWk/vbu2bWXSbdqivvxVdGt83T+w/nX/46mwCmSapZ3ZHWxdlJ
G0zlzYGe3+f6gXJf/3fHS+4UnkwyifnhMUoStv72w1vWCMQURdt9P3ir+IwF4IO78+ev7RD6ySgd
75KNlu7iWa/jIetlYFj32yl91iMTPUfxgcv7ctmCFeAIyxdZ0FDsJxeP+ViTY6mLoTrr1gDifFP3
OkrsZzjnH3yXX17Of3ZKlq5Y1Cg4f/k5OOlfQrVAiIs2nVPzbGdkpcfCODYWhjALpCQjjPx2EWbR
gT21Lb6oeeS9OjzjGPl3R3Y+BUAD0Gk8RmwEUBbf/mZpJS2gdGN/D5VR2xXav10Sy5/n0WStLX7w
y16KodURkhOrvxf6/M2qrM8gb/7lmgYoAC2MZDO8wNzKC1ZY0umoklGs3U+57+EnDLfv//3lB3/z
M/1azLxmgE8ucc8XT+QIe5xQE5fObVX7mkpPzB18rBZrCCvEBZVk0zGleP+al8+plCZ0Bn4NC3UY
ZePFlmO0pdUVCc5zDh61s6GE/9/+/sX2L0lNJx2Rv59lZ49pZfVB0XF5z5ZSl/bMrxJgaaNdLKrY
C9ogoQt1B8b3pKJwZ0kSHXpn0Z0Uq4aNuqAj8P53umjb/VF5XC4EFKlJNIgiBzXV4GuXyVXj2Sso
6K/p0CJwqxiOoI86amV7Iovj/MHll+/0zzr5/8tj3nbZOIRz6ZqdzFghswsZOtXNkdfF525mZois
o49jwLx9YNNYwBg1VfbR7pJHjTnGBx/hb7UX+zqlPlswjJSL4iFOG9NQzEzOQjNvRk1d9xlweiRM
P91y/kz5AiQ0+jaOzXU5Wj6ZEcmKaR/ii+Rbotn7JlmkkMZ6zN21IZoTstPN+5/wrx/QoN0FmI7c
rkvkWNeH+BBRpZ+znG1vHhnwe95KSQQ8BaYYu5z8xlYviZN+UIz8dXEwDzJsfhuD+LaLJ6qtoCXK
JMvPKXagdqIRXXBMoa+bW0/sSmb/1W2vtPGDzfVij//Povj9shcP2sQoIWoqFkUAE5fNte6/j8PX
KTxbcPvj8XMQ4MhsbxGG4GuMPnjKfwEiL5fk71e/eF3C9yixTOX5mcR5NKmlfcocMlqiHGeOnX/v
bUygKiw4Akfo8BmHvzBL/JH19oOVOWvOe9t6iUzFFMTOfZA6M8kRHHhq1i9D1GjMxfU7i9bT1uiK
TTVwjWbO79xFNUCrbgepbc1O4W6nvvtZ5hhvrCLEr463jz6jUWA10ewNPO1os/hiohEa2Tx/xkBx
clMELu5ApBF6ubyMtpMqfNNkwYTsvIMY911Q0QY1s6csCB/tQr8jxWyN85moI1KxW2vyjao4urWx
kVP9MNje1isRMoygmFdDbpP20EfgoRgFSWyp68DK6UwZiV+XYtfY4kdfy294h7BSDmrT5Oa6oXcU
I4NEa4G0Nwwf67jt1kkrPpFldnLcHykzZTqRz7akh2h0cOFnHvcBnd86HAzkPf3VVMrHURuuiqTe
EGVExg6e4aoN799/zIy3Rcx/lx3jAwoyKlfejBcv9cak8Uar7Kzb7h0TS3hf3lihmtGOYyh20VRj
f8QrY887MyHPbQyeonhYG0zBme18KzrtjGPiox1yeVO+XY4oKxlu/CrfQFxcbE9myfwzlmV1TutX
ixMhv5NEMqEZT3Wy9Zjea9M31T+aHe2Y5oM30kV043JLUNowyyH+FKgS/+ntLdERb/X2lFLXYUo6
zUiPtqYmyONSckYXOeo/G9Q332dPlbvGaapblc3fmeVHx5kg+I2WmfaxGzx129QTJqg4VEdJY32r
D2n3+v7P9wtvenmjSIiFzYPkSaK9evtZXVT/CAIh8TfeIe5f4/KTOwMj8BLG23fwmP2kuw71r0gl
V2V9Yzr69wY0oDUXV814G4DxwMzhmy64eARlxc9xZGFqDc8uttyMURaogtC8GvWYjm965yX/Cufx
n1vNAJQ0Zn5rukEXe22chBUTnKk6z1KdCIK+S+M6xhWvpR9scH/Z1aktDYoyplrAHi6LV2CIRiNQ
qJ2LDE0wk4joFaFItlea8zoWY04OnhyvgUFMJxTQiNnjUf6r8vDXl3XZwzixOaA5qELf/la2E+dD
0LXVOa6fp8G6L/IZ0Ue9QtXsZS9Szz54yf/5CuUr8/6kk2MxNXIvHiJND0vdSrm5YeHZL3KYSQOT
0PJCR0V7qxzFU542BRJPA129YpL+/tp8W9n99+uanBU8R2fQdIkR0vQOoVpdVGeUJDiDGaWtwrK4
j1WOeW/SDzIs/M6zP3h639bD/72qhPLhLE8EDOK3N5lUyYAhwHKTI8ifLS0LZ/z3FQI39p9r/Hoo
f+tXxE5QaXOvqrMUO4/JvZrkurKeUc1i0ILT7W0KIz5MhBS+f0eXp+HiYadtatKbkyadrMu6sTIN
XLyByx01vMfeJYxt6J9mJF/vX8b48zocYWwOFkwAaUBfNgLrGDGvKJzm3BrWLZEITxppBCNW1pA2
EG4SHyrRI/yGg5LNthxmKugGDimOTy+v7ofU+GAlLRvu2+/99vMsK+23+43lMye4xG2oyG6tlt2J
lYO6l4DcZjukj+9/+z9fiMvFHOZzdA5wQ11sSSOUmzluLYxPcXzQS+TUnTrMbr5H3v3BOeQvlzIA
xtCJXPqSELPffq94Yv+bEE6hEk0ebKv0zqlRwVlOxM8wmJwP7uJfflWu5nj8yzQXEu7bqwHU7Yyk
V8vVKLaqdqs7xSYXH2w6fz71HN9p5NGy1hns/6Eb8DCjqWhsz5XVbNq8++ZgSAerzS6QbhLVXuGI
+OCx+PORXy5J9MDy0NO8vnjktalxstHgkgSWC8gMhnbSa2349P66+OtVYO1xaNKX7sHFujA9OMTY
T9uzWRXnopcPphl9cO9+HXYvFjoteGHSogRuhRnt7U+EhJnsYDW3Zzf/2YhyXQ/kUNavo8sRsMKZ
O/qyOM84lBIv+mB1/O3r/X7pi2fMxBkSuu7yu7XVvjaIkXF7zCrv38O/LMGle8TbDyQMOREXS7Co
sO0gqLbunL6vAfqY9jXO5/w0xxCg37/Un88WlRvwNbh8dBj/+Lm0pCfX1k7ic2c5MwsPJXFkQuGZ
mNH6VZ3OH2yaF3sUgitJXoOJFgdu5Z/bRhrS4O7Kfjr3BL6Rw5NXu7nTAedm5L96ethxqGjND+aE
f1wUMStzNM8y8ZsvPLi36yXIRIbFpnPObtB224BcsfUQTemptwZnSwqzeUwHLf1olS5/9bdVCgRU
Z2azNFdBzTBpvnwSalon2ahrZ4G0+KA3RrpVCrRAVxpYpdvQuNWcePjEgRIOD6Xy0Q3bNF8TgJt+
np0U85+I5mTtEdB3jivAC3nWirs5jKlUxjI6lszJ318MF4tbINCiK0eZDF8dYJF3cZ/GJPaa0Mr5
+yBr7GjXi4f3L3Cx2i4uQJX/9oeQWFzdnvihc2hXK5GjfovplckG8tO/o1m6/7kUaiYapbQb+Q3e
XopXLXKU2ijPJfmkyQtR6fn40Qz4r1/nn2tcIl/7NgX3gbj1jEVEyk/Y+hGFBOZHoQN0VP5YS8sv
88+VLmtURx/tKcjN8qwbeYm813NvsiTv/LFmLtBiYTkMLLebFPv1qZXiW4ZLa2M4qFmsukl8MuAS
mlL8H8CxuYemNlC05u0iQM20LN5Lk6BlWWF2xxwpYb+EhfszNgp7Xw7Ol4hNz4+r+QfhP845QSvm
J1NdW34XOTTSY9NS4CuEty/yDMQd2TKbCKfLthlA3bCFLBpw4pWMkZzT0BrUqsGNhMPtiVjC9QQm
zsfgWe3Qxb64ijDJimMVgcHxV1QnrwNS9k0y1goAUAtSqZUYlebB/oG+i8OaSHG2MxDY5SmgNIsj
DSSYJDrP43Qs5nw/tEonaweYNIp3HOp2K1yCjwDel3GTP3Y60uxrTO8xTCSCOVc4IrD4x1KtYgFZ
QqS2t/KMuvAdC8c/+7UHXgTqSSrGYE/kbXUnyuzFzEO5QXHufHHwP+5MoEW7oo6621DTEZ4K9EYM
WXBm6YocLgIrNm3MrqMTirSOYjvZaLay7luzb096hV+w6KgAIK9UhxRCPPkktdwbRlB+cVTY7qyh
qzeOwKTnlai03ch0jiTQegQnZ9qmwffoE9Tj+EHTf21laK8LC+BxIIF3iMYanqbaFvhup7EDyASS
aJINb815kTA3VYBvwzXTTdx3sT/XIfF0ciIlCkWVtQtrQDmeV6inUtnST/MiAM4G/OkqGyJxJcL8
Z23oIXrm0j30HWmgiHvtbTNDougKHNNYJQSAQp7+IXbHr2CRQdHgu93oLiGCUxGb+0piPUPn3FzH
qese86FRe2uJqkNylvFT2sYpCuvvrAtnm4nJ/BLONs4LATGnJ4fqUCOmXIVqyjZJM72K4TRA+u6L
6bF2AqhEEU2zKor6myCogp2VBAn5B7O1H7vpFcUy6VqOy+/hFrVvQwPI/CiD2lWh1duRCZRsXJJb
D62NgmioUH3GV316jGvSuhgsIKImyTc1xA7VbrgnlVLug7KDDwU6AUF3ZmL5GWS6NtPuZzNoX+vJ
4sjXOMEucBpx08qcrl9bReyLk/MZLslkr9osx4YaM7xOx2betVnjoFImtBDCxpI6HGl3xVC6JyYQ
aqusZFwVArl818XjaQCWgjgQ6JqK6vC6JXJO83TU1a6y1mS4QzvN8PrK1Pk6Ggk9amrddYHYeJsx
BF4FyhgPRpyPvC7N+LohS/TQEul5HxDDeyAmDCr+WJe33oRz05uhLWKSA/BXgFrXBG5uKSF6pLjj
NnkWG9g5TfcmVhFYfUwcOzeyXmxIjDjCUHiltfsdFt+CVpeSfDWBZSIPOF+UVXPC3cxLTw+vyYpT
hyJw6bdiPKQFEt25ej/6UekWz2FuOyuT/7o1ZWf5IxC0bZ/MDl6lcqY9qWEPSwJsO9ogttVi7bSq
ovLrTgeaj50PiuJijlvSE/Ns4aLlNKaQkIZXNv+V+HAYO1FXxqC7muol1DB+ApIC1yfJFN57XT2t
leUg+raLVdiqdofdLyJaIczWpnIJOEzSEbW5DbbQdQkT6MPSj5RuY/VQ7ckOSBBG4Navh7DuHojr
MrdqMXp21VweIxf5cl8AF7DLucbkPdPZJ5BwxT8R3BkzXic9qr4kXWyu0ykEU9DGko/ccP4zgTNB
RCAfbkKmHEVgShKPHAzg+t6mjBGozRCrtrmWEsZO8ML3nJjzdY1dZx3XztcGyyH59enrULQ/Kvwk
zBaS197SPplVB89vNF+KIA+2rcMNkHWFu9+tXyyLno1DNM/a6DoQoGaS+HPH4CZXVUQ6qkv+sAO1
pFDaY5OOfMyaYN+E9FW/zvUZLaYgBoLMaiwIDa5BtzB3NqyC1VBTOPRShsxc4OcU/YTEC9d8+8Q/
yJOYxSNW0rjhXMCO8RQ7LVYVq86enTx/spEifuo6LT8NuMSO5NWGpxBKeY0JE0xRt4g4ncXWjwtK
e5Gh6/l5gWsOdxuqRi9EvOhpuGc47vtG5NnHInR+SBdx1oxn9Kp1PEhWQ0sGEc1+euDtiKWZI17Y
9Eyk7SrZiUFKcn1zqAw8J1uM+fZ90hnDDsVRew1MS91UlUyOTc7euxS0V1TKqZ+O0YCJ0vrJJlT5
PTEXbHdEvvS2Qr2busm26r1pl2swTCMGRSztoaN5hDEJnxIOQmlORK0m81H0HTlzbSseqiSye3S4
XQfuGQziLkZ1vBp0L3mWQctbXZQWiYAV6IwVzCg8RLLhZupDeE7GBfMqegxiHkMur3S/eUmhVnAW
IU14MxrxrExB5pBksRLY90BNyvQK1Pxnp7W+WF33PFmwRwhNje9hJaZI56kBrZ6SwbYnbwXJpTll
nRbeWTEWdw876Vq1JkfyMUVHPgRjRjZmk+N8iQ1p7oMs4UeYQqs5FpVk9oJeB79RGN4KfjVmDSDN
nbQgCIYSd6synC7FwogB2k6oNsPEVcZUae04HZyNqMhWGfkix9GR41Y0ZnJosYLd9Klk1BhKCKeB
/JHXTLtaPHBHXSm1IbfL/RwYhBzXcV7uM4tpiJNDPHAx+PuMdsXnFjgXvmPEZVg8Zutxnlxctp1M
sGuERn+fQ8FhzevFtSFRyA9a9rOa2SCjBP1iq9sN/E4tvp1L9MS51ad7JiPzLVFUPCWt2YZX0h5Q
IuM4PE1L2xS2UejzxgseWpXJXWi1cqd0cFIZfmjML131TEJvtu/y2l3zUY2thvJtpwoMe+tSUw2w
3967xfnMOiZD/sVtnHLlNprhw/zy7uCyuhupD6iBRxLbwoziCQgwAatO9SwKTX2zMbthBSIAE4bf
nGO91mc2e5F2GObloJ+Nug4egy4EbdHV4y4tjMAPvWLa2CFDNa+Y2ZUDl6QTS8tJnlRT+KiDzbhv
RqSEg1m5PJXMkKI8cA5V2AcbjpPVo1wcgfC23Y3S2IHA/zAVHM1ki9bW3cWunhBi3WMx9ehvJ537
YBctbKOAGjIa3KEkLKn+YWJageqYDUz0cXlnhv1Dl4zA6oKStoXxxo7LAiNZxEsZbAhryyRLXyEN
lYsj1QWJPTWPuuoR1yYeXxjpcpmfkthQj7U3fbNbvaUE6l6nEd7WNJrNdd8I3U9143Uk3tOPRvpr
diVwaw0uATAQFeBHTNF+HJn0MJDCJuCyt1d1ZNxEDGRWWsGO6qp43lYNaeEDtsytnIzxIRiniqBs
nsgoy54GBN4+Xe2frkgcLNtjfAR7etvlhi+Qs+bbl0qPHnW0tGB0OadjvJh2Q01azgACYaWPQ7dD
chzvx2RKGefYxrZuwnEjzTlDDR9kG3RluJbaEBiKSyF8miyDM0SSqSPR4vW9VefJvh5tynC9Ha7h
Iqtv3PhpJ/oUJ9UAs32TOL9OzHXLLRizEzlDCQbbNHjE2YzRGnfcruA4C5/PBXpKHWIgnY+ak0iM
7pMqXZChKDJ8ryrca0Tb4daaqZ/MylZ3MJk4EOjw2b+2CYePbdpMw7mCm9BQsfb1FxJ1rsbR+opw
qcIi6UYFzh6rVrHpBxXTnqWYA9iLuXNZlGmPH741icMprH5T26pfWXrvEf+rAjKNBY/qxGMPhefa
JmYVxLx0Vjm28oOlMCvmjhfdpYW0N55blft0ju2VZWhfslalANxibzvXufktrQ0OMG4eAd1t5MxE
Ah1qvuZop1ZBBmd+nSkzPdAqmDZ9nkR3RkVwD8L3xnmIYg9WYiMf+gGPRhgx+GKrd+/sGHNJ4ICc
rJsanw8gakd9QXqIPpJRh3usKPwOZq/F2xqMwQHwAeNFKmo/4+r+/3F0HsvNImEUfSKqSN3AVoCE
kiVnyxvK/m2Tc+bp52i2UzMeW4LuL9x7bjJOP6AvhLvEHVr1LoMaZcKyZKZVQA+m5CE90sFPWRv7
tLbeHQRTW9Vu+ZunFjcnh9mmjMNbHvala2amDnuUfNxsuh+DuBeJn05jGiZbAG5a4nPTLfxgqE/l
SwEIKfWcUGQU9bbCb6rllDDgMTgtRbqcAY6QhaSlYj3bWn3Nmvw2AJwNJonzbzMYePqU3Glx7MN6
sWa1JTY+BgdjmMWWDBpuBsCt2O94IDFtxm9UAcyN4Fz+yDgiU1oNx+vCqj7gB8ywWfr4AcwfWe7R
KjQ4wtYYch5o1Udf4IvUS9vYW+lsBTrN50YJQUpRcYx7sietSxa2vOPlnd03EhUAP6opvLZbwL3Y
oXNhbAWgS3S3yLJ+lZx5o04DcpgJMXtHmKrs2kWpvpwlBCvAEstDDFW7cQ9rQSnIwv4/x5nYJmyK
nAeuUBolwIjF6Itd30aFbe41YdSe5ITsXzWIw7IRqnCQK1QHkyHopOqFuO1pIrJKwg27qt1M6Pgq
dF8LodiIKF03RQZMjxAyplyGtbpwYTTPictfJ4JaUVeQqLUyMjclhZuXmHgx0jhZvBgbC2YfxfQq
Z1ivulj0/ZqUSGi4os6RkUlaDDKve4wuO1PU0antBBbvQtjQ5ZLhkhVi2KHJGz4pu/VPbVR2oRPt
aC+os/o9avBxW8CO/4g5X45Y4jMvnTPIozxU+pXKFupDFYNYc6rhGajY7ziBmI/70dmwFltPevw8
5FuC8FKX/ocvRM+0GxXsyMFC4VMronenoWNR3NeWH/P/8/RIFxutJwJywpyZeUkcZ5662M6HWUns
0AI//zdp7F/4hqbXSC+rfS8UCPMqkbzJnr0GbBzRaCDQ7biXf3Em5n3Wzpw9c5r7ucqaua5DRBMa
rkq/WLrqoev1H2kYygGi27zJ11FHGYZnjbcrwR8/8vavpALANJCfpbT6wMgrpiSWqVH/tZiaK4M1
Y5myocMN++aoy7uF3YbiaoEr19WUeEqu7KyBlLusmCGzlZSsiLHA8GQVbhXw97x9Jn9d23fY8tdH
5hcj0j70Iuyb5cUY8ZQlFtu+tAFEnxRqHCRmGAV2U7ZPsW5bz/xRxkZaPJyJjXSomz7BYOFIM7EG
q1RRBFvnACr6cfCnrDDfh6RO/KXPjU+O/P6ESYtqqiFE6m/tc8LHOEmPo4nwJu9JQc/U8B17FBKJ
WCGHTgd60ptwvsq81YPOGSMPi+f32majD20FB7FtcHqiEd2mjhXi+aq/Z1hUr8yXoKcQKQZRs4UQ
ZvIVL8tiPpVW/LqmEwmMEJPR1tgVTmg0lAweeZvk8DvpVu7WWlYH8dCaHD98e2o86PtqEd2TGEvl
2IrKOkbgpx4sM1+3RWZn/gpSl6FtzZ+h3dt+5eZURnXJrJlStS9bJnsms4so5OUU/7hRfgkZgbiE
EsI1F4zavTJjqZqE48m7XihKEotb844ql/ZwSXAZnqySa66EWcHvJ2NCGfTGj1Tni+1xs1WGcqY7
FN3XOjKCRGZLbdVNW92sigfKwvF9LqE1GW0Yb+gaK7B5ot2FxZDdkRh0BWstsxvpYtG2LEdqjEUU
Pv0MJHx1wUZd93ka9BXg7sjS/8BLILGr19WtGwE8zbT/6lolxd7JswMnrjgjICo9s59QRUWR0T41
xTDTwOc9HjXyEjfkPgMBw4pKoljYbWt8exsjLb7Rusa8tu1PPEM5wVavGQdZ8vQPq/bvbiXfxGrN
gA46MfU0oQK/WYgTq+qEdiHprvHhMjONM0fDG/o7tzK1T9YKZdZAvXpwbA4FxloDOT2ZDRMBmAIr
cCBSSqy85UunPo6GRv5YZ5RnJ7OtD4yAjKdoSzd8uKDEV8z1YEpEYFrdcneFGj6g8cI3JRBBVU97
T4kGHRZT1RW3vpfhEQJeG8TEAQah1sVXuICdR4YyKEa+FndIJ/1ojHw1kYz0DXQn4VcTMKciTNdd
lRJRpWO599tZwz1pwBV3HK3a/R9Q0Ubddi3XLyUeLKau9Sz3/WTGW4woAI8o1bZaBxWgq5UpYBUH
y8mO+TryiTiMxJT7aTYDu05eGgkgIK66wc/Nno5MjdM9u/HmwYGxfdCZzx5XGJtcLK1m/o25Vd+k
3X+EdR4fNQhUu6yDxDMn6U/UzRO/PlNfc71H+4X9gBs06UK4JXL22Hwyp2pqCMhWpl6gmfN+Cxz2
S+SoflEZfcDLaWxJ0DCxuen1QWnn8lkPU+tjXu1vq5x5XlTOG3yS/baywA/NSmnvTdFUnCVN+dIp
dueRYQRCoyQpSMuU5DbqVn8ishOabKKMfjxg/VBWkinTOsdxVyj165r0cPwZS0Aklz1ZbXwZGm1f
XjvEZEIEsLQawq9E/6d1UtyWVYwHwYEBJ2/WAQy36vTKhWfex7r6HsWFeolrJhO6FY7BMlp3dCAX
JbBiVp4m1JGipvgXDNx/UuQt+oahHFV1HIH8KIe8+GPuiirMbjmRl2GWpLLW47YszIQUVIOoozFr
PUNk8m02EZqnQDSIQwwJwSDSdYvzDeyAyTN+aWcl9yJrrhhj9GSih8tMcdqP4jxIhnKrDlCPUNEP
HJiIBObmF2PhFBAjA+NjnnrUEiqWpy17CuAzU11uDc2Iz3pbTbAirRWBFiTvFrvIu1zMD3ZpKoVb
/SmyuMMQ3zACgKDS780G3adCyKsehsOPUThaxFAXxycLzbo/2A5opBIPBE6mvv3QCx0uS1t03ojv
WC8/7kC5qXvWK5NLoi/Fn83xf7KK6YaAsz4QFbMpO0ZOTDJvSYEGeY5Ij2GC0LvEw9BYkkTig+Dl
JKYOvqUWrCa9wMk79Fb6PGpVy6YARjI8QWsbpmUcTLWmU7gjDSH/ozh0kn0rL5+I0UIOsoLbNTjH
2tHqm1jrNgTs3enbxUxeByemQzGmW1zfAdMmn5/LXWA+2wwNAPcOeeLhaFjHXVEUZr81CiPcqGn4
VMfTdI7J+Ux9xtJN95ogrB62ad/2r9gqBlftEkLsmw64fhMb6gGCpr2f4Y++h63aebzALCRlF+6j
hdmx7sRvLBRUt7QjsjbIR9uFuOMD2ptwj81C80QakXJcET6zDkRXKlGX79JhYpDnjNWdtSq8xq6/
C7X8zqpCcwFgYj4XFoO240gv2fp5OFxzGxbiYINYJiYkpWeKdb8BOsSUN/seNA7IsS7ye6IxOxV1
sML3Rl0qiurZaQLSE3wn/WSMVoWnshws4wwy+Z7HOvZJsmvZCD+sOFnRP5nJDoUdUchAX8gMbZl3
FRpgeqnInzWDPFti9MHpXv0L8+g+nHxr34v0KJut9nz/AxBAe1W1lfJoAvACLQ/jyZyL/cp9sklX
8dw0ABSqkJQRzWi0ndQAsvbslAAgORMjxhr/vsmBsdRDf7BQtq/RqGyWNHvFQ3Gfu7XaNs1t8UQq
0veia8cly15WXv2diraREA1G8znkchLJzua0aCTfdIRNqMkvdGBcL9bRGq8F3kQBXpGZp15ISvgi
Dz9W6rKzXrDuca1Fif9qcxpeUml3nxpINM9ZAAngdNZWbno7Nf206MdHSzXWg60nn7bRvUW1CoI8
d6C/aCPDMEsBLj5XLV9wmbgOrNEXo4K0sDEhpl2GWp2OZgU3jAnxtKkSBZOZwly6TJhODGUVMQTu
W6KcaVIBAbEtMSBJGiOodQAI0yYviavJNQb8jI1yFh2cxwuflmtOEI7Gmoh5pR6SLXgoJMtdQdzH
UsbAQxnYEGzB/WZaw0s3s1Zpktg65uly42TXdxabD5djT72Iwk69EK2MWyJJlrz4GKE3KmoMZIDM
gDYmbj8Whvp9DsQ1tMmLsfstMOtsjMyu/KqjbIM1QNbRFP3O1hz7JD6tpc+646PhAHJZtABUCucv
rDbpxqiXlaWMSnUCjnirKyY9YlLP6o+mdN2x7qE/pCS8bCJmOUA0yMhlEDVRotZkKS5V/5QmMerv
EUTJk6UXJVXyWjfuUk6fBueUl8O5dkHzfBFKzv5Vl83CzHYwwT2n5pce2dqZ/U11Fpwl/CLiu6I3
PqaRXACdCpMFCtOMuNNibCYaG9oizGjV85saRU2AV8g5MIL+7uNh4semjAjTsrm75Ltw8fJ+7J8b
R2VsG0IfrxpYiklO3rKwovhlrKPhUhbtV2Gvum82DlLElFubko4gWqCqI9hYq11YxgzvZgGIHxZk
cVaGtqiPhZ4VZ5WNkoXSvJ+hzI7pNhv5ghSs+X4ZqcWDMef6pWamD0+upGxUh/51wg/kGakyw0ev
7wkF+ltlMuJbdMzsgxDpYbWc7CDVe+Xd8l2wWKWZ1qNm20RZ7LVO32/b0WoDFjekNTUleZlyBhtR
OTpHX6luHMbsXpiKD2JB3wh/s3mru9hfk1APSJESgTPrlHJhP9tbVpbL02ig+OqtydhDi5j9qeuK
UzW3wCc7e8WHhTsWxjifiRE5hHFJHkVTzmdldeyjFfFfkCj8WXWg/+ZMYy+g6gS0dy3xI8Scu7TA
HJoAXB9jrY1bTw1l64Dey6JzC9ibHY2lb1irj9u8C6+cJiYpTKF2kFqeBWNvJsEdQUufQ7Chljr0
CiRd+NkMQBmPDCGeC4MsWEbIOgWCA5T7LXtIUifgwCksPtDtz0x0t33EfFzFqvWpUxWx34gyd9aa
7jjjcTmqItG/MvKVNqDBGc20YLQggVaBbY75o0ZxtovS4TEj3HOXyoYsBTPXzn16l22bxujFMl+P
CKjNg5Si3psKXofKDonIapP2M06S2o8IgnFNylBy4gudG4Wjn2CFjLgVdXw2RlYy8FK6Ixz9Fn5s
3/miXDk+Yg1htyYIFmMg2G6chTQiJ1vXwHEi6Y+jGe+mfGLJvL6vzdgGpF5UvjWawxPn88LCCIpI
ihc1MLQwOdV6Wx/hoQAxNMbmkZGizV5rGajwwJOaTZReunZ6Nqk6A2U2mIv1iklg3X0/bapfwmm7
82JiriitXu67RV+e63Fg4ERN4VrUMSUYLiNOi0sbS9tXnOkngcvxEU0lSfLLnd4gM06Ceop+inGR
28xOQlrnKWOtrfIfjHf6XjmZj3QT0VcvjHJHZBo5Pn3GWjciKDpLrfEB9TAQebVRucLCBhVX5BwI
SXIO3ML6PsrSGsVvAYamzoDucxOvXbbsGKq2HgV+c22zejqXWpEFlm0P98pQccmeoU4elCXQlLpE
1CApjpcKhPPEFFWm4jWvB2fHkqc91LK7Z5U1Kq3viA1D9sAqQwdgShW6SjLND/UcVZCm76hrw6kI
v3H+iEr819KQsKH+J9Bc7KWt5O+TYWaP47JMrtpGg48Fz7yQhWr62chyVxdReUidTBwgnCW7tMhe
U9PK6UI19dgJfeYD6EGtlBnMFHY2LJxQtckJUR37q2WvizB6z6Llp+ybG6aa2NW49N2i6pItS1R1
a6mUT6bSCiJkCcyZhaVeohDRsmNl3bYSq74hXEX3Es6ec5l38SZbFlbkcn4dq7zbKU6cAxZmETDJ
sAD/rClvpCPt0WI+LJWWbNkFPJDXaG/XUXyOeh97YuFytTUecRhr8cnhW93RpGkPDui8R9SrmWvO
QJIsB853OOT2DzWaBkjTqtgYZRCCFLvdLx0wGWMRnyCA6gCFKYISJ4RqPMzGpqQx3sZkbPIqGJ92
yooPwWsDP/XemDXqx2pOyckpw+FAR4OngXV4wkWrTGjQGA0kqO5dzSx5XOrUeCSALDtrNeTKNcYi
tMZx42tJTQph1WoX/b4wcEpaQxN93EZIsvtwNxePMpI2eIbpfWJauuUhiz2GXrCKtE4Ea+iwgJeK
+RfiKr6/CPz3dBlu6KQwri3lR0jVAuRY35wZgks8DcM547AOUoU/JzIY/9Sd+YaUIL7bktZgJWTW
lWvxaE9r/y751TwnZSmmqXp4VMgV9LI+viHigT5sihd9TCxPi+Lpxa4si78CZK7ImCwBW+r3dW+t
2w40j92Pb1XIOjGdSBzS2iEBFOM4HqOv0LXbsfCdWOv3+pD310EN+12XJeULUC7DI7BFd7VIEOQH
qK50w2aSn0JXu2C0F+MjgjLyqtR2BFyyIqWPZQkaKT0X1LOopTraKd+OmRQuDVUQoFxo6LUcHluj
XJ/GccRixCQK1P+wiVE5ng3ZdF8EbpUnhlImW34rfIGJxLvbTIAao9KdaBNYb7IIO9uyVf9lnU2X
g3nqe+3D5iPX7DWY49TaGjHtaMvysVJMt8KMrINboUb/7avpPVaiF1KtCIO4S3TmnGEgbB4bGZqc
3uyI/wNIwMpvOnaItESDZwrduIh0ar/VvhnfNJVuJ6XDhUa9DD7NScbYlou1I/LsgQYxAkw/WO6Q
TeBYwZd4jjVofuSgP5jDMgLIJfUXbTB+VeGkKPwJAp51I3U1rQkfHYxPm05UGqHmOCN7yRKD5AJy
YnQKHeSnQIVZWQSaUbPPV8b0YoTT6JJpB6OiaNNhM8IY/0AJpW+T0Xq1O6k/GWatB3RbCHRk1nDC
11wttghPYdqs22UqUsJJwucETuaRbWHx2guUFeVi5ydNHhBGtXBAlfSdIArLrSuLxMyKjse00ZOx
pFCfjOwTsSzDnEdQYVQAbsvbqjJ6TqAPZez9p7e02Gooilghnpvy36ilD+G6sPC8khXdt4+qfmRI
Q2YypUr0A/6cu5LBbw4H+r7Wt8/D8oqWcStkG5jyhSgVArA0LxPPtXYUgknkJYoPdhKALk7Y9qhg
XR07EA2F3YnQhpD0DKcoaXlMwnU+TLKFDIWPN1jzQBY/jvVIq7VJVLqF7sQYUltpf9Rjz+CzHPyk
5VaBYcS39VVaj5X6atBHlZc42XUWsz2xXypyaPLfYgpyRlCd4uodS6rqtDBTSvbafO0ZMQ0sFvOx
d1NUXxl3W9v/AcmiSPjtFA9IdTuc5uJnwAaphw9r9E8rWpKWSG5xEKzE7TaqXiLzQ2lOWp3uBbtq
aT5ajbPl2jtV4V1gU/k1nzxMYo+cy6M6bOfuZ2FmITKUjPRS6vS2MJfqIn8aURjQDIF0K5lr51Og
pQdzOdoxK1YzJyg+UPPHsn4peXVamuuz3TPmB0k59rlXGwR8267d2141/ty/NRn/0VgSaIm5eSXz
wRf2pWrfVQ7MqM4Omb6btCPxM/siB85J48zJMKj/0pj4QnSoGqTgBcLd9BxGuJcGkLTzDyfQpoAt
ODCJM+tDO3HxAHzP8Pmr5Vsl95LpA2GMmyScNo1xiBEb8cRwkXj81lm8bbSrQkSreYuqa67t+/jn
DjPHX+ROgg/wrOgkGJ2d4r4BuzFXmaxHB3RNJ4gu/2dqL8v8hgtqw5KjM8+hvatZZaFwV9Dj9LsU
CU0h/F77ydmlFlyr4LWTVSEs61yFD4lJTBNyrexsc5FLwpLMTm22FS0uwHfkX0WltOxuR/M1HkW5
Z7b7pWd69gDV0bdWGqrsPBFBbJP3RvXVtzNqKPNqk2hdGAQC56TCcujA8JanUG+OMVxFLQ9yq9xM
5HzBXSM7gAAZAEPoc1ktFZlnzWeDXCOTI895HRtOXofdWs4YNdyY4yt8bI/tsNtQDqbZLmGjPGEs
Q8gaLFGCk/F5JmKqOEvCXGaaetF9pJCqwbCw47WNcwY1yclglvUXMb+qzlMT7lI0mGv9x3Ryp7Rv
6vqkO69Ru1vzv4nMA9ZXVaPdneeBOqYI0nb3NA1dwEpfbknzmhAcOKpBGM17OaluhnqjqTDNOlDh
GdlTLbA/2C8Ib0wUcA6w/LZ87rS3zqC+VAKK232l3yMciKtIfs3BYVFfQKVnDU78ZD2Wm0J+z9D9
ivS08m0NCXIQxjhL6IoyZ4YESV8yVJ/eZgHWwvkh+43r92rJH/R/bhTDfLfg4zFuX/XdAA0r5bhd
2Mbv70JI9pNFfHYWjZKEA5FngD7JU/LSTzrlbUSBBjh2Y4ePmbjOcRZkxqeOrn0pAd8yeo3qz2qM
kGi9gA68X4Xzves3DS9X0ADUG4fokzSnJC001CkvxJ2qNIfkJpTL2SSq0MAdMYfvwkGQEYeHEJyv
FW765MdSiPAwfCU9Eh21sQUuu/GqQeAbW7bhrIuoWTn3G4/k8WNLZNNC0l4svMh4KysytvlEZjoe
RAGVhCW0ZeXJF/Yio45JxwNYXBP3bmR/9vpdiTo/ZEvvFUr43Y21l8WsGMqzXPZK8T5M/4QaLMVO
o2rKQFc6X5W44gV2QUDStFYc0YeW1rAUu5JIoolYqEzDAPzIvZpAEhRuPinubP1bOXOn5l+bvVji
RH+xEfUtGm6oyXyBcgAVA6rLhzVFxh5MytmeA8zlvc37cB0IgSo+lOrGpMqrTdpa60vpnqN7Aliy
LYqdnr514z+rrHcLKlsEB0jcnk2oOg0Sw1IZiNFNObIhahRfZnS1Omih1Z7tDIb+565+X+xjQaDA
/4Zl8mTo//jBCBnH71pc76F8jhII+ZTPf6w+qu4HiW0AJZuWudio+k+xkEDo7JbmlDZcnpziPRBm
C6Wike5W5Og20tj1IsWV221LQe2CNwj/GqYkfyB0ibH97UHKRG/p+KguHwX6EK0/KhRZkeX0wV1b
jEQj4USSsH9TtEs+GUv9IScraMe330MPrYgWN2R8bIz8OmGQ4ouPt9Qvrpwexwnx4MBcsHjQHKaO
KXa0t2QiY1L8s+bfDulJCslazMCH1+ieUuTzMLhL+quwdbCJEuqRV0+x6SEiXYSyY6BIMMY7qjJf
husDaTe7dZaXkOBnttq+lmFTR+iUy+G2aMa2i/aF/cGOgF463xbiPQ5/5UMPUEUtgu7L3jf9Rdb8
gyPN8mYsdj37uHWM9lO8l4D7axDC8Xq6y3jG5dXgVM0Kzoz7AWH+FNxThFwDm7paBfYwcs2qJ5uw
iDrjS75xiDlE2wHAK7PckyQCc7bYGgac9RaJ5244pc4vYP98PETziYy8jezP9zeNfTQv0d6h4tYf
kvop1FnHC8sn64uf9lvl/kKVx3hk6r4dhmAsTrh6Wre9s5eTrzQ71ygPIB+s0h/sd0U86Ppl0fZt
Ry+rBuZsbUeuDcM+aAo7iG5rpg+Svci0PqJPRZr+sLRPy/RlaTwxtzz5VGJyzG009UTU1Mp5aDx2
/z6kTFcdb5N1XKsrBMmKtWAdn6aELMcvxj1KOQewRYvmRTUQXn6p1lGaT+H0SmhOFe1XsW3jYwHo
at1BBnDN4sFhGFtNlzy9mohtk/4zT3oegqOwX0exm7nFkgivyqvQX6L0OownNSIEHYFU/5HKA1SI
YbWpV/wEjypPKJjUJ0cnPxNGz1aOgvfxY9UuzuDTyXmi/8d9xKYbPqHklvudJYku5ckmdFfkoP3V
3G8BotLom/1jnAHx1OH7puZGU7eywSWDNirkclbvEVjngvinqNoP1lOqTqdR/4yGcJfrDuNpcrLa
BzoaV1otfU+5GdlazOoOXyGRgLVPmU7BzLyaDkCRKvG+tCXxA4kaG4sL2C6fMD2jP30l1ZnTLj3M
4Nnz7l+CcLooQYeX+0L7jUdr0+jvKQeArqZYQFOXOXRBAT+zS4ym32GJPSVZcPEul7QrAIEwuNW4
5vjzte4N7ltXT/vBud4z6AmO2a4kgy1UHLPlW5Bea/msS0DGU/c0RGDqV5NTJvLa8DYLdPvTa1if
81C4SkPuFLOqVfyNXeGt8fNUf4UxkBJUnSnnQcXUslW8RL10jriuTnbq62g7mdxYUbEJFbTSfOgT
2baOjjRRcuIN+iuZ9P5Q5RDUo3+mwZYq/W3Gkv0Dqn3ENNyIRJsPhxFfG4ttzlzg8syYS35kibIl
JFbWYnqUts/j+EGwmOwvoNiRXnBih9u2/DFYr8NIZeH5V9m+HMydFobQklM68WYfW8N21H6apgVt
TAzeHdUzFO2+ZuqpYs2BY42kV/lQ0nlflcMeocl9th/9tSGJyIGGwk0hQGeZucjil0WHl1u1PpO/
U48DeWetAkX9X22TGdm+9dJ407Pma1XlJidD2TR+muIvFtZRkM0QQd8o8o+pTejQ0byx+WPTvI6E
1l1rhYs3fkuc11jX/KFF1rt+z6hCwpdy+XMagq8w3Gi3ARTswG8cB+a6v4dDL3SJufyMyA1tvXRV
g9EaT4N8mZqtZItLHUyI7EZjIUzHo7Y/5CYOzZcwHhtCplmxxfOxqba5dhkswL97YWmEKXgYMXy0
E25PjSjLZDcQ/jih7NPVx749DuaxZSku45/CEO7M1LhX9jrb0ZpJbqq9WtZ5VLQdes+NSi8FZAIo
Mt88hhV0AW5y78iY3Axvs0FMw0AUaP442z+EXH2vJDqYhQkq9qEyXtCqbpJqZvDzyxlvhg+tctSs
fZHuhoxwSn43luZifXLE30CGMIP/vN0W8ftkhdBFOY1wIh0UniKWBARtnNg5G+K3jGoEoi9sSBK0
bnhXYLWk+Z86n9XmRSBRLU9aysOJVTBSH2SN6Cto73Ed9rHu6H3EaSz+DCm9iFiNloFV8iIHNkwk
GtTNNZSv2STccXnom5BlP2XZu4buawENYjFbp+njAejCswVFuSqfi/FNaZ7t9mladmP7SBKiy/iX
sflB5PwL9bXtbjodjOkcu0TdV0wzsoUKCKthkb+RAXuZk4daOWIKJPX7KbeOhfxISSZYl961JDmj
8XSJARCT4LZq7OJx4BlMVwta6pi6Tk3/RgId6iGI6nNKVGNS0eZye5flj0OwA5ncu0TbEeRn6CSQ
Q56OFq9JiROM6mBI3kbiGzC3sbD+l0xfTs9fiOZAMT5K/btpx11sLJ6h7skoQNHFc7zaw+OgEG4L
mVVWyDXAaPdtiVNw3K6E18gGC4ZJTFM2fZuI+xY1A7I0nDB2HRg3hBvcfG+EXLgrJzVy6uwQOgz3
FfsBz6C7ZuUprxZ25BgdmfcQP5Isvj52hw56F5+HhaDBzu6xT+3VgPcyaAqOuMYvQsz9jelmkfpn
twiS9NmHgX1zIvxDDGNLEsvHotwhqzhY/RL0JKKod1UTiVbI43sI7Jmuoo1e/2mhfmmRosP9pgVz
dkbXk+99z64YvaY0g2bhZbeWaW9X0ccwVx+mqQTOOvq2VE9VReBnvbqMwzZyya8MNH1jnA8M+W+C
AlE642Ey0kcy+7xpWrZJTR62blWwnSQ0O3Xf28qpyKJjbCjbko3/hnXGb6vI7VDMT9GisrxnRzXp
7iq6fcdbkzhI5wvjhu6FWoJsFW7jdpNkiguw59m00H/Fcl8azeec2dLXK6ABTu4cNC5cZN6uOhib
RjH8FXS5C/AZh9/fUjz23bM0R0pkBMq6c+/m8g82QtcpybbajFvAWg7rGgVo4a65w2rIcHZlq7Gc
JKxF685lwUavZDE/tMEchlc9GcGuAF0b1u5hWItjqYxexiIvVEn/YbpMPu/R5oDeRGt4RU94nmH5
lJF41+t+M3Jp9pmO2Q9Vjh4djSj3hiV91SBjzfr62q2d7/DvqGgjhyVynTn1TQ6OhgTBdVmR55AM
EzloKtadIrRTVxWB0fGeIqicYum2tuWzrbw1ih1k1XRutdmtsFh2BLKxyCQreLkzJlUtkO38xDjy
fRqHg5mFHoleBBqSSAsihbbn3tdOFbVdx1yeIBp7IY3ANC/q8DOEYufoSpBwn8Sq8AVbZtLXmBUR
3V6vj4rgCpa8vf2yHuOc6j3DBtdL7Wqooy//Tw6C2md2HtoyN47boOl6kpL63aDOJOUQocZSj1TV
vaVXnsQBaGT394ffnYsZTfOvQ/TapFmHTls9YE0PsqJiG/XpeWSI1Fv1NlKYyalMfmYxezlTeEZT
v+riPCVAi1wxktBNDffbVnzfduHXgisKgW2jIzkzKCGJDCY82iSCFuApghr0HlOf7rMp95w236tq
icEz3TVzeWORnBO1HUf8Ncq2bdnF3BWHeglSn5QYz5pmYIDhlk0xwfAY7+M0AmlfkdMVchtI+lJd
JsfMnojAiXbhOBOu7SgIiRo/n+tjFXGW2+urie517CmIG/D8pKux/xrvwboO00BVbY9oivbZAvIV
N1/oxDQkJKhX6x610EBbR/KrNJ7Jb/MISLoQTpSDoV93RRu9Nzy8ZCEAvxkeS8OC1GcW9VbR0mej
f8tGurwOV7wmMQfycXJkNPWz6LNbukiUgAShizKYi4hMCCqroaaswxOK/LFEclZ4M1ulUMtPLeuw
uudIpvrh8Ui5P5qhvixoJruYl0IrXRvlA/JVfNvIwNf/SDqzJTmRLIh+EWZAQACvSSa51r5KL1ip
VGIN9iXg6+fQ8zLW1jYmVVcmwQ2/7sc55eOMei2ehKZlwOCC43bppYqHXR43+6pmnU2wgS40DJFN
2NW8iKCbYb1GnG8OaeefbARWiI2HfNKHYvB2diGOVEHsbbe6Z8y8EPTlpsVQPBhhAjrLt0mvd5K4
EGFLjxxkVqGHOdRasiDAX5DXoVuSyRraS0BRXL3d2VLKd5XVnxym3m5U/+iJoBdNrJ/WzL5tWu4m
boYrsmzj4Xn2lxC9ji09oO6KE1MSH6rGAmXPJugHNv7ODnxcti3qSn3tuRD2dRlaxhxxMpw39/nS
d3sbZ14wl+/NmF9GnZshbtmHNY1pEXPUc+1iUsQ4wc2Q8FruVJ89gTTuayxaBI7Y3DLv2gmx3OcH
LfFM8S5hP8tItrU5p0eSWYc5Z/W78ikijJJO2sexDqGPRSL2dqP0MRDQBlhKUmTUzc4Ywz0k+aIR
aCZEUvk8F2xN2ZzPO8xdfDhbZ/gaHxoIXeU6q1AaLrpGrvaScHLTmbx2yQ2l/h6XVpjo7b7e0u9e
3UyfoLHFyVL3FQYlmyZp+VcQLwmXwglTh52/6eOb5lVq0kVXSvL6ff9TM4g3/LzGOvOBNlctu0O8
mgeBvNdY4s5C+m/JbeySCXBo0tnXyllfRS5OeLuPlKu8gPR8Yi181/DLmbQ8jsZBBzWaaD6fUhqR
k0EeyUrtiZId2Mw9mQOjKotIn3AgHI4nTxm/mhmHqM/qzzJXLhxEMWTK6jjYU/4aOsxw6Wg8B4Lr
21ydByZ2WhhpQHQ1KFWq0vuOtLPtHQP9Z4vXTA3/aSQgehy69FVPaj9IAg/8W4sSqWxgFHaSFee7
873A6cJu/8V3jwOW+LCD93jwhs8Sd6Mo84cZgW7QKVvhinhXcs269kiUnxXPEEpdPDhOfbZGEnH1
dLRl/kz8Gz2U9Syb+7Mp7bPlBP9amdE0WxDASauXGrzotmMXZoAmw0Ohg+E8si9XsfNYW8OeBD0/
Za+oycRhKDiQXO9zMRDih967Z/b4NWMfpNhyQuTBiFVsf2Bls1gKPoomvq0j4bR5wEmZJq9Bpe+G
ciQ8iPXfbUDOjsuWQJrqIxIza42MpCCNqVnOioGXg0M2Edv1tlAxDrTeU8A71xSYLr/snDJmf8LH
43oQ9Ahv22FWjozQg3mh0oNVQNwAY3Bxc3dsWA/poGmxwqwWc0mllvK02TUXr7+jIvkIv+jqjct4
YsX219cicrP8plEZlWMfmkR+mMkUjXHn3M9zjXzow7GoA+40/t5jqRxLun0moJhe6++T7eqoFu7y
xFJNrhOy6+/bMuYGbt1Ek/2rhf8T+OtdB+SzoYfNcXrmwuoydwAvfBFqO724SXnaDDDMvPvFx4S2
iUBoShIhxrI7NBO97oSbUJWJAF8bvLF9hFwEymR7GRq2TTYef1m34Dei5LktUkY5iuByCSxDtckB
V0OkbRqnG6oO2dtHU8nitSdPXumuPjupE9oAFVrtMnQ7yCsQE1aBJj5MR6+s8FWOGM7zylGHEQjM
s7EQz88J0d3XjQQoCiSZa5L5FPCANqXqaF71tzXRZD9Zft34EQ2bw1FlKYnOqfS/897/Y3ZmcG+6
LTsICwrZ+ypYY9nure9zr3urMX58gMspjzPxrf3sjhijJQYhAdj0FHv0zezauqChXZQPtcT5hXUI
4OwxTpPq5ozQAMkxGNx23M9xctor7TDfa9GPR5KFGZnxSlKG1BW06aXxA9Bp0p3JmmqeoNTGg4eQ
ZwOrMP33punsT2tJ/EfbWVQRjrqzjw6admj49HxaFYpDMcX5ZbLdSxMAxHA68tSrPVv/dTKeSLmo
uxYUyLFfHXJuJC9PbGKHQ1t4mJZ6fHpakioeSELiHiLHRECtv1P2D/x4nLU5PTDC9+wvii4xak04
4pNmYNeXJ/Glz7jUq2LUJFEDm9UTOepnzGjpOe9IGKCRZC1qbJu/jsXYPanexcrP1lo/ZAH6Mch9
KC42YZ2nHBKHD8EkmR/nJvO+pXIBlSwjsqdPSWoxUdtruU5M5VBv4L+elxdW/1GS0PLoLR6Uh55O
ooFKElSpaVbfvrWu0Zjz6ZklBA+ySV+jNuYEc1SPuDPBGyA9uc/p2GGtqBcq5ok8PnnrUP8r1oE7
blZX3EIdWwaYrz1YI0SG7eW1wCxxmEfzRen5b2N2+aVyrTvllrA5Uo95MK8K4Pfb+3bwyRm78FUe
g6zxjq41EIzsZuuT9XPwiitZvwN6AfdOhwQPxTJdu76booQGo6sZyPFt6G1WwYFaSYV5pHrwZT3x
XXEeK0AEh9q0278mHslju+rpVLE6hYwoM56VPGa90yWCEX0Wxl9PVuXZKsjhjhn3CkIF/33tK5AU
HGtF3pJbbk3+vmb+LkxwKIEGVCwW8ZL5rX10ZxwkzC5NYVxwq5iI0z2CtZsoDikLURg9sHwnOrv5
PdfKjYJMZTd8Mfaenp7x0pBFZR6rBn2ebIXtQ47j26QnchmBjwZoBvUbXXqMp5PBGV0QbDF3Ze6Q
n8vJvWNe7B0sIe5wrLc1TzMH3p8g68rDFv8CBzC1pBIL8KeyZywrG1cjZCRM1FnqhxZVnwi2HD8V
4KoX/gqOJ5sNeG2q8d6Gp8MBqrddtEzI2CEsHPsp+4E/nWFpnpGFqiIgqtCy/0pbxT+tDfWFZc1P
Y4neBwFLV2epFl65PbCHJcVo6yOH5vm4PBiUmVElV1zGbKbIrNsAUhlGGY/JwguaU1MX3yJeX1Wh
SbHcTZl89FM4cMQyIXIEesHqh7XmlHQ1R7ndvOTMUVQTpRylaktAu7FbPRVa+LyQqBPgRurEZ4o6
N6yE5b4ZekTVpD4zcmN+00UckAzp5fI4eIqWrnry8ekiMey1TU9uwBV2ZP79LBarJmxpT+f5DYBA
OkX86N0569eWxx/9lYlwrPeKqi9KUcvkrwiS38wn652lq/qzRBhylrekbBC8410KVyMGabCsbMOI
nXLAqTj+ZzeV9bFYJC3CoIEMEbl1nJ292H+IeQm+zLPTXR0DY6EyqAwD8hZwoGwHRrlaB+1mYY/y
2ZYQm1ZJ7WTXT2fXsVjtJzRl752ZcB/R0bGxb8Kb4zX0iPo0IYnX5iTIE4XwcNFYJzDWeyHa6WOV
2bhPc/TWXNs4HlGvKNlL0ojPNjkb9GbTDsXbWeQW38LVsNzrDNYB7xPXhVvZfaruMyI4sp/jiuSv
g4fYZkhb/Zgt7QSA2ZDapELcYHKW7fpprOy8ndkQfDHc34vmKzPY2WECpYQjlpsL0OYYPd9ASJs1
0x5UbnbGdR+2nRMfe/BPqD95G82pIgZppq35NVuK0Rvf1ZBZJFZUyWhHboIhnXQfgHETbFUaS/K4
OH548s0iwhbLMzQqskTsunednfEyos8VMzR1xWNico9RTMmJ4X2tpB32pTnSYl1QUcEUx6haBA6K
4RD3YZMtYIo2X2AcwFnBbNeGfdolmBfkU0JaJAnTBs/E2A3xDnErr6mhiuNuP63NXTMPPyZ03ulZ
MpVhQ4jzx24W5bnvHBZFZJUclPT0XgzYpUks2vM/xasc4Jew/1Bb+BcZKzg0s+J6xbRfhEHM5i9I
psvk/cG/i79AtXYD7cA2sNdCIuaNrj6q1rWfyDWMn2SOTH5mweIwRtzKytli5htAjiXQzM7sC4az
v2K2ccCzPrab6TG30ac8rjUHbyhUVCa8gEllkVF2+uCxLW0MjL11LQvdPxAMaLBWZi16jTSI1TTl
p7+WUHn85otL64glKSkannqGEg9yiBMGZc9h7OdpcQedoGMhCz0i7frioVnlv3jMtrHW1d94e/82
C94n3XoPgTT0XZzGpHmtgEuSZ7bTcIBk5yQAGWTP12KrfApyNH2t5bYsDwzzJOrc+op1TOOhTEBH
L4F6JEDp3tQIsWE3B3PK+tPW7rvCA3sg7o9sQOuucWen+B79marnwfXYDhOQCHMTSMGtljIPnrIk
YFXtUHC4JBJ9n177FwmRJdHBr3bArgmdQkaumz0kiNrtaIWJ/RkP3CLQWOI6ZTNAP+cPxZfPwMCe
W2dEG2ymRzEbt6or2vc4dnMcDy16wDiJV4HjmgVIP/1Vdm+yMnbe5oGy5cpT7/QLpHdOmoxvLtcP
rvAanVaQT6cY+Wlp6BCq3NfSJzLlEJjk7c0hulvb9mPItbxXOYOfIw1ARhlMncKp51+twJX6TQLn
dSUfqB7Mpnxvky0Ztnhss6rZsGjvYCbaIEkqbMeVvYDPi8JHmNipafhXVgpMR16hReEOki4b6BYE
FY9JnoxT2AgD+ILJNzQ+WhmVrTSjOlj4KSTazQPZ6YlxNGxbozpygP124ZUcIWgE12VItjKFAO+C
k4Ns61J0w4XLUQinC2haL+zTKGoM+9kU1NZe50pYrFgdC2h+3v+j0lodymIC07BiuC5X7ztDiIuq
OvvVNBUZkoV7T1Ma6y6HzhKOi9eiHaysOnw4F4dqSdV3o0z1BSFtM3EXiJIHp2Nh1habbarprPFe
Og1Htr2wgRSj1zxbdm5xs+c0W2Gs5a9IGtw6eYNhSejpec3qdGpPxhy4SzR2hUPFp6+tMy2IM09/
bOE07JYYnk6CS/yd+4c8d00DYGKw8A3qWlcHS07pkXJxE5QjNbGPVjKP3yXPd3EwfONjXuQfVbDt
hR1XRUC1IUZ5k/sziXKsw8qeH+apn95dK8D6LHs8Ulm60QQArXJF7F9Z4b6apCQpozI8gkj2ELUl
q3zG7pRsg/kOhLayz5raqh13HO8wKS7NUQuK6Szclehv6S/qoV+Q3Vov6Pk/uVyaBCtxulTyu7To
n9aONB/jm80sVrTOk0orVhFqMVmRMi7timok+U/8gs0TnwctjGqf9YOHdNK+LXL2nwzKR6IpndQ1
lqN9YJZpkTgBx/suiPyd56QBhbFB91NsSDYcJ8yIk2c8jtCk/oLF0rfBcaarsPvunGg/3qP4oE4G
g3eSzursDWUOXEHM8cbjVYelw/cMItZ8kviR7qZAtufMz/xz2VGq6js5sdV5qFHLLIf9hq4euplj
RU3oaiiUYtOKSRh1MEhQ8Qx8nduhAeFp+gRhQ5e9N7r3dWW3vwqz7y9tFxRPvc7jO1tM+Yfp0U1r
z8YYzkW2RNNSsG6CZnXxWGMwD45OSuCkWy6Oa36vmNMMwG87s4adrvLAOE8EzU9OYo8HF1EszD3R
nFBG8CnYJke5z48Wp8K+zFUmv0aztcLFzea9DeRgbxr5W/F/RxfOQFILZPXouxgPOjOQ1gIrjqzJ
+lnH4VMuxO3N3Fx++yg2V6HJbbOAry/w7YuX1cRKZ5Za33BwyyEkisK6uVevq5tBfJFIk46Be8yQ
+Z/G6eCTMGvt+mBw/nmDy/PI9BzSwL08k9myQ81+akewzNqxw0daVZcsWDZokNGEusg2i/pUcvCv
c3roMfwD92EgG2KiQn3SWJGvA2tvmmxUx35pICMgXbnYWZQ7HHjyAX3EjXftIJH/m22izb0euQ4N
mbFGGWP33wIM0+MSmBjV0papH1jPbdTWY2k6P3DK+l2XDiymGG0DZoVCQlmbqjjSXuKwfWiNl8Yr
3H0hNfGYWFSUc8229L/k2KTvzBfBJ4HC3xlIfPzVs5g/OuXkx5oEDck+QsToP239sXrkwirMEfse
FGk0Tpb8l8lnpy5OsXTnp7aEFRmphKVgEyS8Juylu7TCyEECmAYhS2ZsYGrlpzO3ICJqwhLIikv2
QUHPwrWD8CPtzSMd6ivqzQZMvUqjQkNJcTUxZXPFRie5VEb1C7ZesacO97XsjQ8roE4FE/V0A1HV
veF57u9ZQAvihgmKlVXE14D0HiHBNvlGsqFC3SST4jdx990uEERsCpd3I5fFX3W9mghWM7rK2rk3
vl4NQAvxU7adS2RgVKdUOat9de2kHv5qz5DZoc79/jZ6iYW6bmfXDsPWBQbIfFSTnPEw5eBsBoKj
XkntbJcv6EvmYk+Mt+SWYsZ5ioBPletPxLtVgXsDVWUqo05xth5cR/v3SZ/PCNGWuLYOMcdFxctp
xQH/4rAhxWjflxEVR/S0EDO4WcXKEjOX9d4ODIuKgwDQaZmlh3JtjP3qebOHnmRicu+WRuw8XwJj
KkwXe+3ifwwZynthi6TYV2J9F6tgYQQqSiCPxgk+zwX7URM3xWmwrK8iJRK2NAubhr5dVhadedN9
rhTWY5+3a6wCSqe0gTYjpCbPEo++1U2I7LZzn9IP/BSbIJf0hCVGj+zeYHitB5X23TGfk+1vCN68
oRz+2Bb6Wt8TA7DxmO1ZEKhwGJ3goNai/Et/bncrmpzG+youZxn2gr1f50nrYXUanwB350bNkPuH
kuvaRTXpwKaPBVQvK0aD1HLvKckJnlrTHfeBHADdG+hzM+a8JYN7qtdyfQO0W5/WerYeLWHIMPDz
4ZE8dhU19gqzqLcoOOTyGTbSif+UE+MGuiTDwirMI3lXzBo9R3yWZ0C2KvxxMfDCY+nXFnhzlHRy
4vizaJujp8dlYuvnrznvm4e8Uu432AB4bS7SvYLruPIjs9lbdWsc095LQ8m8sCerP+2lttTd2iwY
FUTB1wmEIfXUE0CZAlJ9VC1WRmA9ifeDJ5M3kbN946VhiHezMxRh9cG4UcEKvZVXwxGJrj7q3lRR
pivrkadg2zahYqoUBRTWGRUEkwqgBY2/xzb2dwZRsyPybXmwzCz90N5iXpQ5dq9q5BuCw0Jhp5TU
ZhsGO9HSMQ3cmmkD8xTAsQ/UBLAsC7Ci6n5badb+nRelX9DexxNJkuLaJqq5ryb9bUqZ3DNBKL5X
OJiDrm1JRa3VKZDN/Lg2lbyS/oWRx8pxLwcXsIxIKuKCJOImn2O96dhv1FNLp3PCLi7I0LiygXbn
su5J47Qwf7HwrTP+Y+9XCnqYduOKNA8ghyjpedgsJPq91ZnMlEWyfYE5yJYF7WIgVLN+FsnovPUp
QxrXZQBs0yABPPpBVLqOOpkIVbs8Wz6YO9G/uQND4pAmOgW1KHvPsZs3rQveTMwqLH/gvhCa10cH
TuK/FNvYrqzn+GQqwqKuwnM3QfVA9OdCY2WQ8h1ZzIjdQRaxCRPHcYbHCgypftjOrZ1HyHJX8bo9
VDQkkDWuwVON3e/FxImbufF9LImux0uV7zvgUjhV0n8Zs+pOWvpzmTATd10sTulcvjEqDaFvGi+l
YFjbqdlpP0ZZYvGxZus2Ft2PQ7kGXAQi9XeeTSbWXwx1bwtSnwOtlw8ecPrPtilRpR2BKa6xWG2l
2Y9afRbCtMO9N7xB9jbNF2dzcYxzEjtcm9m2HjrTgZXneeoCog/TSLom9vZe44Xlat/8w7UV9UgY
OFP0IOyDwfcjTCVTW+tY8ujXXH5nYU3vSV7F934/drc6q6YDNyJcfLPKXlhkkBbvcANncIrT3UoK
ard22Z9AZfV1qrvyig2DHx1wEtf9BFt0PQ7WrSwaVBV/gBslEoiFjARO+SKwYpzGtbKe2Pzg5+4r
3GcTwQQcOtvnkFg508c6uD3yait+u7NZ3fOdA6+Qpj/wMjCqZaJ+8GKBFSKraajLskHse4FUir4B
U28gSOM2hr3znYqpHHx07Ctx0GSuj1NLbVTSduxVvRox3a5aNkNbQ9jYC1CMtn1dTRw1IsVrjF8T
69dQE7HAjrTToLOO9jo8lyMjpm2pFz06j+WYNAezTuYjXE/zy9sM5CC+gu3pYW503A5Drmveycn4
Y5VzF2W9o1u4rk13yHNruoAamYHf519kquNQKRPnru0T201aMwqCdrmmqyN4q0Mqgi83Re1om1y3
oOF6Y/oF00ZFCXYKAGeFvtVVzaViCDAwGcz/+9RpGOZNnBOBtNUxW3vvkCxlN0TY0FhGr4EOhTS4
Ndr4tfxOs7rUwzUgErvc/KUC4xU7Qbod/cVjisb/J3HXN7Qp4l49k9O1qWubbrxygFzOuhQzfznq
/mQPQ/dj9UP6lEnff4xTnMMdHUoPFKFtQKq445wsixxVPF/qGps6Hl3SRqRo0s1IPuDt+MuW2L2P
K50+WD4JwAr9GHAJAC67KX/MlI0qYjURPvbYrMQTUpVqdd5b+txOKZSSI0lYgvwyMWGMBGY4N9BP
ZbI6h4XJ/GjYpH96C6kWr6zcOyL5mrmkn5ypmZ9S4Ej7vCMHYYxtFs6cymGhA3mdKoqgPF19JHSv
RklArrdY6plkUOofBmsRr11Nj/kwM1xZxlBG9jJv1ks+VuXUv/LExwTsG3yfJx4pYfV/ucmyRF1t
MjT5Sp4UKsmLPQ0Bz7a5hRDw3fN8QCma+4nMBmOP6yAWlzF8U03eg1aBoMzuXDR0nG2BSRQ5iZsn
18glLgkFYi51ildBKH469Gu2fJLq6MOgJ+WcVcG0i+WGLbcWJr/Ox1EhGkaeuSyYJIc5vwRCQzuu
xpfZq4qTAAoferPBHhhm1Mn2Jv82OyQCdk7dsolr656vUJ7YmvV2Z8rlqjIbZuyk89e4UX85jsGZ
V3JbCtX587jE+sVVY80ZlRPe9D384TK1PxfgazdHLwVjPk6fgNl9QiTP3qo2B8i/4uSIPZ1GqYmU
78jYxOGxivqIE4E53w9+Ek99DVw4D2qwsuNKQ8K10S2thbPH1Nd0kGVTCHi8CDOsAaiN5lsCiWLn
LRh8TcjZaKZrshdaWv4uZ8OwT9o1Q1A2xICS2iorNAW/smH17BdindazUDm2D8Gfk2e/UQ0CLtZq
2pdzzHwAYAgvax2fVgIFOH7xz+kGAc+I2XbkEwtdM+b4LjPjpMYu/V0akp0BYtnJNnR3CUqv3uO2
wEVdgXW8lMoaeMkag+ajYcCllqC40duJP2Xq3YhfEsWHbvBDAS028DYJrqXouHbzBIEQb1Zu4ZmB
fBuUHUNADBw8iYmpImFPy7WcWlj6WZ0cLa5h0bJMqJc62SAgMCZYJuctcO6kPziir4+5n7svs5Dl
y5Il0BS8Jt8gFWLn9sQsk5k9z8i84tleH6Wd/WuiGu9hgScbjcIibxw7vMWEE83OObZ/ZuTqvTmN
EvKeTKyXRKf9u+UX+DGJ8yCa9wMKUs9/VW9ggDCHsbt0jpG/Oj4Tsz0IiVYyjoeuwlxmiLz8iY28
eKqHBHgnb/MvPyOuWkxcFMGF6xCJnJCW09vwdBfg1j4mv2qS4oj/gTG5gyMJ1kez+cv1E+xo62JI
d/iKW9fd8GK6e5wsYCCGX/ShVTZ/ERrEzzRaHO7s3g7SzrlB+3AbVqPAvEFygByMI3dxy1XZGlP1
JctCHMZZD5/VyBUDAgkT9+x/W4L3x5jGImKgwN/iux0Cfa/Hp7T1sms9IppaGNW0mLZAi5hTziCr
+OWzzuf6jlNhWFrjsU199VD6sn2ykbIQVBGEheWQ75ErHky9SKzxRUb7Auh8QiA85ZEvuAqyeBtp
rpi9fWra633gMliQFUTyYZeCoemgRdUf2rzJ9qON2JfrH7zl1ck3Bi8iSrwcgRB2p6mlTMDEm/VV
2vO8Yrt2+lPNibF31p7T1dHFbSGRjBHWons3B0wft9RslSVSpsDbccfdGWz9TP4GJhVnYW39MAgx
srnl9lLuuktvMF6stMkdQEZSmNnTx/gc+zhvwayljxYhc6D87HHOo8j94+jNivC6bI9xuw7QN7zl
q6MWIiIiz3kBE5CXAUFW9gTDe5kuwLMcJdkDbMkShoWTxY7pVQ8Yx83ZXO8o7aAPlALUI9hXOMAm
L+PZso1723emiIuYfZq7If3TxGt/cq1RhWut/0wuPXtDrbJ/Fcw93I66j6x8bqKZvtnIRe+CYJWI
yFqx6iqHcVfRBBA5lHHgScWRltZW7xzLBaExz+yjBsm9WwTZ7ClxIS7k8XBYRe/hLqUtox4m+dk1
M2rddtguJPrOkzDii6+RwHeZ7n4XhuP/dpaOPWItm/oM9LfbS9vl8wAckCS/1IjvEM9cdWALEZ+8
nMRNTD/KoaJAGTiEZ5yKNMkPWTIaHK5JdRALpuTW9v8NjgECaoN/ofXA60kLICYWAJ1hbZENgW3w
jwgN7Dl74zkxa+e61f0+261KDyDYix2xE1wKo2ud4wJD2ixt/4mdDi8/X/5izrBvFAEYVwlWkJEF
qlQooCnviQn/sJbbzFPS88LM9KAt9TW1HUUxwn8sgvxcuni3S6hpMrhu/B5i0Xn56VUGGMaaN2k1
kbtJg9W6GkXTfLgjnBlJ3Oww8nV6EAxElxwCQNhJ/Chlnid3Hruo28xXn5fUMON6IAtQFeteTTXY
wNT9w3pIPBI5/8bqhzpHn/FxmuWwbxMhjwGXwQv1E9bVt5c+4v3bHMuVwy/vqoC0p5qxLDtZlBV9
8Is9nN5xqzR3rcL0G0gaK6ol78OsQ0DhCxjCK0M9UTgpG3AhOzYw+R/0VyBIRADuGBiLkLs5mTPq
rUNd1zgujQld36+cba7zXsECkIsAFARsDvohkZZ0i6Qv6TGVM+WNeVWHuTS+eclnDkAxDqY5X50o
j73khscVF+CKUsppjK3Wqp3INtUH8ldyaJEVw2WyDcZPI7ui46WHxfAYn1Rj/lvT4K0j8PImS4NH
Kq7c4MkbtXlHsriLmHmYsAi6EaMX1PCCLYZigZuPtjF/361YalKl3VNiYyxJwCh0gD3Y6LIKBJ7w
YSWQo7mjTFfb5Nux1mvDFndlqZySFazM5BkMyWmlJo+8Vsu6jlJQJrKlRAojvWgbVXksFLlqRgMS
Ar1hHvoSHnDqmXNYm5V5Ru4FSVFmzdX0OIfCYCvaEfPiPRgmfqABfQj0F/GdovaOvSjbJ9XQqm6x
vbvB217DzEIsCGRWnwJ2GCdMtlANLMaZSNlgAnRWvfcVS3IO3PQsQCh62PsXRugGqOVO+4O3n+mm
OYiqzT6caqEBBOkQtyZq/sU3XPGBucmN+m2qmKapOQ42EjS6mHNdCZGfcgBckdI4aLNsArYxYxvW
jqrfi8yrng2XtC0X6AW3FhJ4UTavwaLtiFMC+Burl9NQmN5TmRp1hIfDe8fOCcWj9NlHYUtg4Vlb
hFbZ0OhyhCZfj2NkFmA8dppt6d7fdkNyDcQKx7XAuFxZLf6OPkB59gfeDdhIt95C03hzCgWpoky7
N0NpkFhsCu8hRfMrHhr1BLodIocDQbJfm34fu3MDCdxEhC+68haXzfpaM4Dd6J1+nCFV7PNq/OFQ
4cIcJCPzIEj4mEYTaCJMuS4en51kUKQpA60Z6BoKBY0ZQzmdG9CAt1ih4XQtCiW/TC7hcbvcT3Wz
seXGFMQxpq+4nBpz77nFP1Cf9S1r/JHpp+iOfY9jFxSH9aST+Yskye8epMWZGqflfUAo37OMnaIl
4Q/LqiFgEEjlHeu0+tjHE/cTotFQFKjHSSg9+s+FRSQa/lqAcBECkgl2RcFGUTWyDkUvW+jCvHk6
Wtu/ac1Wt9bPWBxOjLGmuaZ3XOxarigY3Z4bv1BHfwqcfbygEW3+G9K9FGUspSof8PfN4cyRxqCM
zWeqfQ2VE0GzrzI84HXs3bTdkJAtbmv71JtwTqD2m7/cZnT/ZPbGzPIIA0lAK2EO6fTOimcvlGOx
RNUay8g3g+4jn3tEBY87MmXMJhJNqm9YzK1vHnxSpnnp0TlTULvBleAOWiPvUDvpyeawgC6rQN0w
jCoGqpqhg+6W726zCtctxJwKV9+RXm7vynavONha9N9xOqZ/jRrsZF7EWWS12UT14ka3LCYs0Ljd
gFkLNK2pGd8z/FwfJrMaxlvSpd6EbLULYgqI8mZM39gGx0zjZfE80yTyFMChx1q/DFCq5jiq3Vb+
kw42G/4nf59BJpxc3BDndkS0DAsUG6zvZYn/NSu79tYWVYtu0qozh9T6ZovGuNgs7o9lO3KyMKNY
IwMTPhiuiLlH0C42v2DTfGAKeBrht0PvR2Qqg7dmfqs9xD0LJeeh1Z5/TTCYh+OAeQ5nK8gXgSmw
SIqaImRvC4tT6/ccrLV5ttVIWwJa7VHYRfZqb+kv07PSG3pZ8aMEC2gTv9i9WeMrZV+rD8Ggyyu3
i/px1cqJDLrNIlgsNBDI4j0zRFuH/SmvqXGBChcg0/qo63Sg7N0EZPJJ+QeBt9E5p+qOqCoMkjFm
K9IMNnGOHB3CB+6z0VCG92zaiBo+JNNuVphIsHWyBcC1p0W2hrbX1QfOj+ww0AfBX5G50cxNdb/g
+eGrIDps9XW8fsd16fDhb2aOKmsvSZ/kuFoNwOwm/w4ksvPkrqs4LECY9oEzBEdf8EnJDviAGYPx
AunzjrxsfvUtqGOZ18+xXrvIcCzxn1WOXDZl4jtLB1QaFfqXP/vNHZGm9Jv3mb7DBqJZcVsWQVGX
9NRIMQA4p1E9ogkvH/8j7Uya5MaVbP1Xnt31oxkHgMOiNxGRcyqDmSqNG5qGKs7zzF//Pup1d0Uw
aUFL6ZaVNqpLDwAOwOF+/Jwu5yig+prf9on1oSyHaldZfKTTvB/GpOkl+jY86CCaBjggxk8jD++d
NIbwWaEkczMZOowFSYOjsMUeopZpgAcefRV6TlpeIALKwllQhSxU8eADnd+FJkGV0wRXLVTEGW2y
vT5rwDSw+zpO0O8by+3ioPyQC5h3IOEN/AdniMU9uL3iYI4jFU/VGN+VUWpzWzf2k5aRJkOtL7nx
WweH6SwHIA3ldsqAKGuMTvVYknR2qWeEsL9m32lR8a8gifZdMyi126GDKy6icAiCSE/vbd+n1TbV
85vOgEnOayv/OJTmD6jos3st7+jjNXobXn1v2o28054Qk+JaATrOScHzXBty78U0QUP6VgEnagZ1
Y0wF830GcOpK55HjDhatBKFGssHo4RtqosJ+qrqaS9MRc1BGi0c0qDFJQ1ZtVOlVimOUE3B25Qo9
yPA2tAFR8VbTZ27n7LZlJ8JmyzHVNw6KpCFNJ9Bk1C9ytL1rzhIIX3yUloAtKnTdwInJKzXk/rSL
7/4cLmdl2f1t6137IzVb/zpB3AsiOYhXQAl0N+Qus/dqN/pov4iG2hbUslEELMcy1JFsNTSDHsCS
h8aivRq5UGQkdHgExMgg9ap5qC3aAqQjxo9IXunkFj1xDwSHNnBT+2JDHRFFFs9gQ28kVG2oiMOZ
6dxIEBJPsHWF9F+B30DJrj8g2dUCtijIpCXAhhUapzWPXjI7KdBRyLwBiicIexonURFB1MR9Afj+
2jQ6565Mp+JG0QDOtJNS3bLxCKFr8uxNZIUHX0/thwTs64FYjtOoaT8XAAhva8AyL6U91fgWyogQ
JkTXpKL7Oxg92a5WTZA+qvYHT1NfrET2hygfxeNkyc96J6GOT7hUm4z6BNhK+6Wld+4xbrjq8gb/
KCVA7ERpg1sKKxH8DAhjjA7i11VZwO2WlmwSEqZEWooBQy0lp3doWwWHPjZotIFcm4cMzdf1WI8c
9XX+oDk0BRgtraHQZrYwPWTZLfRZKiDvNqIiKstvRKnENuBOoX6Jk5YjUKjNHXRaOC5UQAowJR6s
6XchKsqpXdpdF05VPOFXxh1ybNMtz5b2qAfQ6MLam/0k8KEZ1mqKL0gf0STcKa2103iOgkvU6Sqp
gH6QxONJbhkaZyXwoiGuaD2K6ZFRgJq/GGwujkBNHMyJBpVOVHRUhV79qaqq+lmtUXD0Szu+8ccB
afJAyANY3G8U/akIwqr5mHPlXJmND8N6UUO0QDP2HhiPdZtEcAYYrcNhP+pf28EqH2uq9vQTUf2p
NUDKCeDtXYc00aHX+m+oo6k3NNbb13Yq2r+RJTLvNSeicOSoP6zOSK8riFVfnN75Flg2QLaKdAG1
s59AebUrCje8SsMEAWwFOje76IGBiBbBrM4k0afmN1JAGqXR8k0mVXrX1kjzn0Cn6yB8hRZ5B+2t
fNBzdnxhpLetYviuLpv0RfBIBB/eDOTsyU7f41Q/yoYSRZHmvBbsgIvI69SrXlfBjdaaurMsJTsM
9OsiSpLBRUj0th8m+i9BAeZXrc/N13gUm9DiC+iEC4ebQQl0+n3IvpC6GRuEsSA8dKTV3EfoWxxY
Ct7dgTpe2Un2j45Y4gE6p+R7M5LjllarfCuR8yKzYDQ0G4qXkrjyidoadFOqN3wl2PsCsswkw0r3
C7qmw6FqyRL1HTCFKMp/Mji2dD7Q0TGLi+QRhSi7COr7IRFiV1dl9Rxw7NwGBYSYYPwoTlBS1TO6
1UHfIKJCDUOn8y2W0ZNE9vmgpfTKipDnkjUglLLTvdG701EyIbSyRgDE3GnqBMtMi8QH2CiQTLVV
TfeO00FnHNjxp8YDJmnr1BvqmKtBqj1zSNpr3+SKQqKtqmDFr2ogOf0XlCXJI8eJBY+ICmc/DSPD
kN9SoVH2cUynY6cZ4xWoaZvOEXom1B55oSmjSdJB0+nQdI1xo8c1jejViBICZcYH2kyOURzbH0AA
RfsyK60bYC2wOEHgQa9WGyD5OM71G6poYd4SBACup0tGhaDGUupH2ZgllQdQNtQKBO+Ldiz8K7uz
/vGdtvMpkw7D/MpX4K6iRYq2GXnI+1GQ8/VAJ0N/C9FcZI7tvQk43ScKlG1TQersc97tTZugkhqp
9gnM0afyEblI0lEG6j01POBgFxzZUW+VEC8qc6IvdOr4S9+CztJNBWJzWAsBq/nyvi58EimgNn6a
/dD+45tQFQo4fZWk+NsmH3sDAAfJ69Ee51+X/lNrqTh0BhX9QGefwwwBfeDMVqpyFO9DG7buNIDo
R/2rhC5zl1eUKe1E9IfSVOH1otf2gcwRSfue+G1Xc/HS6GbFtxUaTxCZwmoW2jSqtI4OEXBsVo9U
sqaPJnII7/lv0StoAuUqbUPlSrTBSO8eKCRwiOpPpQV/SR6u/BmbRshLIUZGYCiZGmMmPBAdrfum
YXPjC0qCNNDHn2r0aSMueH+GC9d0sNzxMu1oMIjqu7glzQOHvH2lU8SDMcSwoAeJ5L2uxSGaoMO1
UdKIXFAvhai+6xT9I0VtGiOFTmLStMx74RFjcnHQ1USgeFWkY/UO2nB5VU1pCT2EUXy1qpCmNk6/
dDDgBZJ8xKvqEqnPmf2DJDVANODxomohrjElaE5fKje21oU34GkoJNDoTsHH6L7UQrR/6ZB0walK
dum5NICZ5Qa1q6nwoFo28MUqHMEMhNVHm9L4teUdHToZiPZmVRJ1AuhaKmBqJI/RRxKEMA/TGwb2
c66dZq346hM1fC4zSmRTl6iPfZBJF+T5nPr15YtaFLSoDY5Dfz3AVtCQFTl5SZWXSjiNVyC+Lalp
D2ZPvyTs5F+mdsZL6rDRqiG95Dwm26umCb8ILshd0pGsILUubnB+EnKiF9DQgFoL4f++gc0OyIQK
IdvMyqooRCOR6lB81Wg6Iqpz3klUSADIDNVHnsPaTUdjOK3Qtufdl5rGvolQnfO0aLjVucrAwyrD
k0V2W70dSpDIaI3FVvGcD/TwegCrOJnIkel6Ze/sJIH6obBZtlQP2VYS5nuZpZ8AlH+0GpPDp0uR
Mw6REjYdEANQ9QJ/4gVcwyFrxocpHeETQ4h455S0xY4B57oyQFLW8EP3UanIlwmUFMi8sPqEOox+
YxdJ/z4OpMn9gtvVOlVVCmgThWV4ZOxQFw+6DpydW1wDumK01FfJZImZESGss/xmagz7Rx41SGza
lAd8D/jUZZn0VR12w7YF3abC4n//+T/Fj28vIQHvf/1H+78A4JBNDmErhhoNkkLz01s/Lw3dcHRp
UPyRuqqdf75lw/LqHvNneqD/8ieaOLTx62UTr5XRMSEdonZDN6VQF+rr5NmsNiq7/FmbHkf7Iw1y
ZkyDMn2Pb7TDFKm2I4Stk6YGsHU+lEJNdMpQuQKd17d4PCAVTuUpHh/+zIp+bkWUcornHq7n3rHf
szPz92ZAbhcwnfJIUG9cXza3tvwsPHTFuu0YQhjn5mKVV78RWuUzFw+X+ejt/uz7s/0T94IuINVK
1Smfy68UaND0+bPPy/PPF6Qpacbm54vxykpucu9w+fvaPP4chs08u/v5X/+xdVWy3CfzMzvfye+n
pdiizcwrodh17Y+O9ux30JgBJKRvdQ+TGdwYNeDdT5Pyctny1sIs9mUD1JKbRJTPioQI9lC0GyPb
+r59PrCiSPvAVCULA+CS7vLgDxd+sStHGE0UdWJlsokG8BeaYf5ofqR6/vsth4Aob/i+T5FZEzTs
3lw2MLvO65W30OmCPUMjvXluoKbiXLSmUj7b9vsS7CGcX/WPyybmNbxgQluMgUw7GlS5Xz13YrgC
erFrW0Iq+5MC6jHjLXPZ2saAtMX5ZYNPAonPVqRFBkx8X99VYsOptkzo53OWG4ljjPNuB0eR0RsO
8m7aMLHut/+7LL827MmGhDXL10ALls9AJ/NuR1Hi8ixtfX/++5Pve1CXZ+CbyueewJa29feXP781
Q/Pfn3xeU3g8xRNLDqsRPYsoc/fNH45gcWShVpiYYWKXzxVRJafTxgLM//dXTmsLaTkEeLYUi88X
XPZUOevqeUhRAiAyj6J9x9vFG58vT9XqSpwYWpyAdq2kAPmq6tmhWofKPUROlw2sroWNPjngfcFj
Y3H3pRY1Wq2OoBGfSY5pEjbLY2q9+zMjC3+yPbrPTMTDn80QTt5J0sZsUQPM7i+bWT1KHGHb4NZ1
w5SLzd2mU4f8osFpdQNuEdi5a4zwaLqXrayuvWNjQYMIRNUWSyK7WrERLuK6hcLPezDQvjyYny/b
WFt2Q9cNSzi8uKWzsIFgWtN4Rlc9K1D82dcFDY9/ZmBx85mUWqvJxIBT79vya1hWGwbWZkmomlB1
Q9cYwnIEMAczg1PxnH6rUREcbsgZF/nj5VGsOa/QbGnrGo029nKavKTxIKNtimezfVSSz0P11Ggb
oeg8EcudLnQpaL02bM00FmeV7SS236Ux4IsB5QinfFRU+0nCaB37/j09HBMiW0O2MXlry39qdHG8
kKPuSlJ6YCetHzvd+X551laX5mRIi6UZKa71aZcUz6TXTf/OC8nTHZr2+BtWBGGDUFESEtbiYMl8
OyIy9ctn8lbh0Q5+iPjzpG/cJKsTZVIichAeN0x7seN1lTx7AUr92YzvadY3NxZ/1b9OPq+fX1ST
XXe0SaksPgX4SH/msoKp6fI8rTqYaZqzF5MbEIsQa0qLPNLFUDz7FBqpy5EegW5xLlzHpPRupfFb
U/a/9pYxI4hTMxlj7CWEJen0fgRqcXlEv0K2V3vGYdUtU8xn5GLPWE0K83Xr5c+VBbrkJnDupH0N
jRula9o60++QJV22uLpOJwYX+yUM8tRMKwzCiomuRwDLUn572cTqpnGokjqS+8VYPnylrJDozjCB
JKY2wAVb/iyltbPuLptZ9YYTMwuPY9vLyUoxAwcD+m838P2X+s1oRIeOmpmP4cv25r2+XCqpaqqQ
knWy9IX3lfAx0NsZFM915sbez9S7iq3HEpr8bmP+1nbqiSFjEeZTwKMxx8aQ/U+YPxri6fI41jxA
qqQlNElxW3XmeT0JKVVgZRpSg3zeQBgO6DI6QRsjWHiAwRHDOUb60+Sooda0PNCisfRBw4ujBCx2
aEgZPOkiRFwLyupHlD5pXro8psWU/X+DpiZM02BhGNj5mCaHXlN8TBznNmjINylnX73dgjDhZ5q1
kWneXGzUWLOhSZ9KcSwC4xncwsuEUPdlE79eVCce9msUwgZDCiocP1OXHj2Z5OrRM0NBV06wNYvh
R56iSdADb9prEDLB2dyHaCqX+pdYQCkivd47cBiWG79En+fr/JfYGpwfRO2EJazjwtcRTERDzqlq
N0TpM6f2Y3Jxlwi0BsOnynuYgJl7nzvzqwdwXIUw1aYyEL23uw8TnUCale6T2qKR5p8hGe7SHqaB
8p3oNoLLxX6cZ2tOQ4GttiwN3bzFbwxiNM4KH/nrESgRZivwybl/xQNGqG9ffEw54HT5czZ87l7Q
khj1ZAjtaJh3ifms9Rvuqy3OsvmTJvpe0oCj2RHgZM4NRClI+QKq2SOqh+k9lX9y023XPXtmo4FC
SIxx19ZpCBPTAO1+De4USmwb1HTuA0tAd/xRIul0DWbaeBqoPlzlMLD85ZsWCm6Q4E0bv3f+ORfc
w1mcUHBR0hXYNrVb1Fe05ebcXfHGlG+ZWIQrQWIAeRu62m2TT3noGrNgjvrh8obbsrHYb9ZYiaAy
GAbESnr+NYX6u8veFrOwsvNOkiRLoTMg37w4bZVxjDrKr7ULa1//NKaqcgS4Q3c3pJ37aMrnBkzl
w5gCu3/r4KRl2aopea1q6qtgyQOpgOi9YRyFvJ6K+xEJrnBjbGunrmVzhWgQslERWETHtNY4IqlN
4xh1N3lwALN5eQjavADnfiZhONHBO9lSgmdebPEy6ceq0KzuGHhefV0hmvHBALNCY1xexC9GHOh/
TYUJxaWXX3egXtEj6pqnyExTTi3H6+42fs/sdIvfw+OJ5bRIZ3AXzA51enU2Fqqd8DoeIxG35FjR
dcjszgbGlQ/2HbKKNHw68OragdO+V1HLI1tTS8owFvQ9l3/La9+VZz9lvoJPfoqMfV6+QNCOU3Wn
ONe+AfnG1WUTK8vL2WobMCqS8tDMxexHYx2M8EcOxzF7MijjKt33ywZWwoRTA9biGIkhOdbUDAPy
vUNXlrgFi+30G/tgYxTW4iDRZYv6eowRBbavCgq031iIk1myZh8+WQhzZIn1GCJlW/2ahqDcbrL8
5fI8zRO9dLt5HXRyaOwEZxHdBF4zOVqvNscqGQEHAJpKaXVr1exnaTr+DziZ/V1V0PY0WDTX0o8x
am8epKlqJuEcHDJA8ZfJbQNmkICW3fY49HQ4zegZrbLQ1qM+eXmor936zNAyxT1O0yRj8FRHRTto
xWFMrgdzI7h5HTcQAVKAtnSNAenLU0uKdBA9YOgjqPAOSpCUJtPrRjy3W4nVlXju3NLi7C96KCYn
I6TLX/+oIbaKZN/wQc+uZXBD7xkwiZsQ/SMALJfn8LXHn5td7FtlNFv4NzEbwTGEyoEp78e0bTcO
wxUr5HPNX3k9XeWeOfd7FUSr6DTwy56ggTj6RK/K5WG8Ph3MMwOLEy71K574Sd0ex1gp93FBN1LY
ZSkNA3F/HZPyu75s7/UuI7zXVI3klW7bPMfPB2TbihbHMckdlFo+aOneHm8QmYVAJLup+o0s78rk
6ZbpmLajOWRelvEerVs8WKxYB5uI3BbP/rfPnW7x8ELDjpDDWr6HCpL6uSUK/djXjxE6VtZeq6/H
75cnbGWvGlS75pKn7QBzWfoZYCNUnx0CcPW2jBA8P1jRRoy/YWJ5Q9R0ldXS9LTjrCoJ5kindLex
W7ZMLJZ9rNOGTgNMGMND/LVDui3eWIwVC8LhtCFE4g99md4DxafkyLBPR/iqYDNP4rtMB+1vyurD
mxeE7B6vNjKJ+vwsOvfgWE8UxHzH6WhXxd0ELwLct8DeR4ohlw2tHKEYAj9h647KrllcSK2sQQhV
NSOatd2RqgB2pYcZdHsFHThXl43Np+T57cejC5yGsMi62K8C2cAL6j5HH9s10Y/3jX+k90zjrdne
hehoW4jzXDb3erXOzC2Tfl0bTnkKbYTbTl/N5C6naEg+/s9sLHxuGrMhkbqSu5nyLsluRf8+MD5d
NvH6hDkfhn7uC8MggywIvNwFD9ADhauH739mYOEDkamVja4FhTsieA9XoKdmGzfM6wuAE2xOPpDr
5WW8dOdJ70w6DXj8WUMPPloGt74PxM4vrGtY/95+a55bW1zWokFYvKvK0A1hEbbs6CmQyAxenrMV
VzY0SZJqfpGZ6K+eL0rXIh/vh1bgzvKgttvVz/Qz0UhX1s+j/+bDwKKcRC6JXL8+J5jPbbVZXbdl
YIWuagFSRt+y8EHwbhxtK15mzEcAuWtbNV7BtUQXtLWoutBtjLv30ru9PF0rW/Hs6wsfRrSF7gcQ
kC412WdgqU9arkA6C571sp21ZdEdoYISoHaFev35VGXhWAOH1kK6dG6G6MFP7iJ0TWPloQKGaW0U
4raMLfZ+UHZGa9UqLwXxpZdHFSlfCM5mkae9kH97dbAR7q5P4r+DW0wikgI9egwMDgIFtDt8CNrS
fehvjGrdEYiqDWJrh7vnfArT2op8U8fbUN2IPxRRWd1bSqtt+PSaFfjaHOGoqsazdB7ryVsrLFo9
ENILXTm8b0HPW58vO8LW9xch52R4TZrB2u2mugoC8UuT6B8vW1hbjdMRLOYJQN5gWBoj8NM7Nbot
VMjnN2LL+ROL+9IwVGFwvFicNctww+pCWDQ7Frxq/mqyBy+G3kqg4g1XkKjrja2zPmP/Gpv//mRF
0InmBR/izSodQ2OOFMuPyxO2tl1OR7NYcokiQe+Heuh6yvsBRYJoQOcILrkiOvACgW5lo465NiAq
PNK0CKQED8TzAdG7oGW8PwPXux+/oDZ/eTRbX184mK42eRhDsOfC9Lt7KsqtYHZt7U9//cK9GiDH
PYSSgRuibe6j2Zx/jdVvnX98e9aDAs/JNM3LdrLuk8ho1poNIR/zw75Wkm9/NlGLmzKiNyqMgP27
GUpu3d68uvz5tW04I5JgnACd+yqAtfIMKmfIRtyptmhjGw9Zbe0mhCoum1lbDh6x5BlMQSVlWTTq
R98HEhEELgwmDvJ06ouh9ZBYoccS/bxsamWfUDdAngPPNTRzGVrk0YDAiDH6bgY5ReD112Oj36tD
/UErslt6B+9SGFU2vHllFoXDWQN+yJorVou9okEQW5aO47sKiqTf7fqGvt/Lo1rZL3KuJWrGXKtk
Js/dLE7thkbMKnE16X9IjTvEkzZemCsWLEo6XFxAIiQl+HMLhqH0Sihy3/Vo9rp3ho3D+PUUERdJ
W4ByM3G0ZQyLgLmtmEJp3QLmGAUSh71td3/RAblxbM0/8/zQx44pKTKAsqMCuojGRZqavQ7zqpvH
tvGUDll3II+NGMMAUUWld/2GvSVwYa5rzCgSegAAwwEGX4QVku4ZFYLBzg0t5I8Q+gxoy2t+hBYK
vMfKR6mymfaNdv1Wf+ABqM5oMken4reEFkA6QeONhJM/s6bbKs+OQZBeXTaxkrWbbdAZwMvDpOt4
cfTA32KF9LN3bpLBH6CgU4XiXXGb55DAZQ2q8jna0fZuoDdbpMpGtPYr+7hcSB67oKhI25AgWng8
8tVNKci1unZjvhvC4BAjDKWZ2XXYRfcwg6FzQDNVadDEnkFW4FekLc2UFilETKyi+LsIBf+5eqDJ
eOOEWXNlaQoQdnOpkrf4+U5R6jHNJ1k2rq8aaLXKSMJtbNu72kOu4/IarHnzXHomQ8a7n3Dy3FRk
G0ntWFbtRgZccmikTNeJdujGz5fNvN77Nmg7gkk5V9xfAVUCu4W7LdJrNzWh+0u0F01JNuLitUmj
oXEuAtLBqS+zCYEFTYEZpA3P8CvNou+YxrUk33DZtXGcGln4jB1YsDw4SeM6CXLh79qN1ZgdfumS
ADkIJ8lUWmACzldDURuN4rTeup60d23w9wBXwxR+y4V1U6pw37gVAl9vX5lTk4vwIp0sZyxUrXWN
QvvEW+Av6Cl+4yg5NbHY5oh4eHlIi44LG5gm77NqY9ZWF+XfWTMXj8oCpnlY9/i+n0Gu8aPQf+f3
k3VlN0KApS8BnRBf6bWgJcDtaI+OEhivu99xK9ab9C7xsGosdiH0JdCcjFbrAnl29l6+gXp8HbHY
pCV+oYO549VlcKTVFcoDpdGS1wtv4WHdNVXLC7x7TBPvQ2BE32LNOFx2q9Vbi1AFdngOdsNYHiyQ
HZpBnTrYjGkH/pwET5pu7mJfwEPuw535hQbiW9SoLptdc4W5A0xnwPM/i4nsTSuAnl1tXZkcg28o
e/3Z52fzJ7F4MEotgu2A/QkRUvMtrt8GGPt11RMbCTDW5HsJMM6/36BSA1Ejm1GvPoawGLRyZi/b
AKSvLs2plUVAYdtGq40ak+TZI8SDihDwPvjyr7KslKd8oknUNJFwCafgCx3OwVE3xnTjN6ytk63h
7fPD2QIkfT5QWDmLqZnM1o0hKE2uJSQDl1dq7TY4MbDEzdARnls+kohubiIodKB9+Ld87dTEYrEU
yw/VYWBXiSa80pGILv6+PIaNSXIW60SyLwzQIWnRFfsuv3vG73xeR82EqF9Fq2kODU6cuYrCRplQ
PXX9W03n5re38rxrscUcvUBUCghS1xe3GRReoaY4I5sx+OKP/lUK3QUipka10Wa6Ok8GxyYkzZTs
l2Gk2ZuaLOHvcFXvKbxXi984PSEn+p/PL0GiMGn/9+mpogrQ9slNrTtHM9av1GJ88qV+DNqtqGx9
RMDTpAQFYKmLG81JMhBqiM67zi0EPARlW7f+PPWLQEMjuLcdVTOE+Sq9p8LhVCHxWrgxijd99xxV
d21Z3qmtB4HD72DYwPLOoHt9Hs7CD+pi6pXOq0vXyWnlL7obVR8eM6S0Lm+XtXPtDAC2OFT0wlGk
2YS1a6G9UopbUTw58FAGCZQPwrWa67hwp+Dtka02oxuATBF1vspiBahGZJrEqAAbXT1oxc/Lo1rZ
RPQNWUCD6ASXVOfOd2kPESqhjV64UQJrZfm1hiRnUK678A/tzAfqyWmArIHd+5pRuEJcq7Mk3mPo
II218ZhdOZY10hi2BgyTp/rygisM6aVl2RcuMrZNcZdM0KdeXZ6wlWCHDAOgE2d+1KlLaK+iCwMS
K1w7mXVstRc7P0KnOlQfg/wu3MIcrmzUM2OLeMOL1ESdbIyh21Jo+1jfCG3X9unpYBarL8Yw9sOW
79NN4qRfxvLWr3/WiLQLufF8WvMz0AtCCB6C5FEW6+9UYBg8R61dI/hmhfU+o14Gl7hR/bi8PGsz
xp1PTmNGd7/yZ70YBrsf6tr1GmW3a1GAffP3KYzgYMh9U/zTFjMWp6qYcica3e6zrj2E+d1vfJ6s
Hwq1Ko0ky2RMjOP1UIqPbvIYmF8t8ek3Pv8rJQ7MWr5qUAsb4toicgbXh38mhCp8+h0DXJMSQl8A
WcuwfCATg4qvPridSBBYgT148xiej9nF3YJcrcoLVhCH8+44P0kgyTdpQDVJkLWOdh2K6n0J7ZUR
lE9DZ+0h8djV6Gh4I1o3XfigZvbPkcSWDYden0+3UYwiaWLeh2n1sxCmC/vo24P4098nFpdr4Kua
ApFq5wpyafA47LYgQSsuTt5MnS9WzjhyducTIKA1HIZi7FwLqboYzGoTb6ziyrFAdftX/Ays6VU6
JSrztG8rpXPNaZpl0cr3NpJTZdnsrCAGy1cPh8t+uXI6YBA2D5R9ATsvY6AaUqrE6cLe9SrEIOp2
+t7bJYTRVXw31P0/l42tzd+v3KolyXma2sKBoKuDCNYkk2vtqvHReWN/5vzIYhx8mOLmTH2yOCEM
TxaRqO0WCaCrLLrulYPYynisTZeuq7A0CKCcbLRzDzCMorEhy+3ccdSOVpA+txHEalPyMuRbSdRV
U2SHgYbT1cp2OzcV0fdbm1PauZGIPqPBcGii5C97sG+bdqvXaHVduLfBoFnU7pdHq09a0hvVqXPr
ItldFfxxed3XAjgD9Anp4Bn0TdbgfCywROaT1/a9G+dIO6pt/25Qy3fwPN2WgT7d0ZFx3Wnxk4yM
G5h1f+NYoCOULjooGMlGLxJhcZ70UFK3gyv0Z1O+RBv30krkQ9sKSV2evNhYJpESK4KHqx97F4nh
XR58U8UR2cnLE7i2QHQ+WJw7ODlQjfP566o6G3nDd66PktR3hXT25e+v+drp9xcPUnrk6URU+b5e
RXdTk7pZE3/r4w51zi3c1upQQMM7DoW2uenofCgQrCT+NEW9K5VvXXyrBzeXh7K6HCSi54oRjRvL
Syr0tEG1a4cd2j7q1YMRHtv6NxxqznX/t4nlPaMEVeWMMSYyuOBEkO7sDZdaWw5Qp6oD34Nt4lOL
ORrh/RwadMehXbTTp1F/6ttb9fbtE4WuFjUS0CAGKLFzI35stsOAjrLb6s869NSQpG2Bj9bWmlNe
o8Fl3v2/joWTp4dWjWUeynp0lfCDsm+H95dHsFZm4vnEefyrQUhfpj8hrFa7KSlVF9Kb9DPskN4h
EZZ/44elgUbKNAtjaON9M8UmUjGovaRZBUfHLMV5+ZesDFToM4DLMQGPviJpyApjlFBxTa42kmND
aSWtNh4/K7HXmYXFITa0dW+bAxbK6rqu9r7y3tMeY0KcFi3dx17dGNBKNx1I25MRLVwwUMDDeZGc
XIQ29obxUU2Na0s+2Uj/IK/rQWabjy9+gwho5u9LdLrQVvJNb6fKG78bbrLEzdUtxMHKtuAVQ/xs
UyylZWoOnk7cybKzXIQqWtaRnj+mcK825ucSfm7keT6+fT2J0oEXcvfqwlxYwq9o8RUeCTr45mR6
JcJ240pcOaYYikbaxBGSk31xIwaOQeOlRayCoPm+1N8lypNa5RuruOKWkmjSJEMHmkEuEWU9Miga
NI+dO0TfYDrsPr95ls4+v/DJaMisCGmfDlyRv69v8mTral37/QRbEM3NIfcr7Ec1dIMMc6dx63Ef
XWvjxjG79fnZ3079KRqNsCz4vA81pnrspNxY5C0DCzdKChNG18Rr3HCyd+OXCTXmyyuw4kUz+x6o
URvMoLZcYBUyTK0fgp6WKdS/dlH20AwbCf1VExAVks23uE+XAJVxMCAyjXn0VUV4k3GuTvCr/EbG
mmo98SFseCa4+8XLbQxDK5ShP7il3KNCstUVvrYOp59fhE9+IxJYuJQe7fJDnu1/Z5tRO4ZAZwZx
0JBy7kdJZ7Vqr8cEmE1x0Ph3I95YWwIS7bZGjMlRsczgWEiRAhSTg5t1+8bfoX2LLONlR1qbIYes
mgV/zpzBmX/CyVbogsFDj3EiPSG13ZVDkP7m75s8nC2qBXNyRV0cd53ti7Yzm8HVhz0qSVGw4aXz
UbNITdD0Rr3J5v03swee/36ehGY0JKyw57+bjGZXGNXeCN/Z+UNEU1U8bJTzVm6iM3OL6SJfPA21
5/Vs7P13lA5gwTV/Z8Z01eESJsP+qpUq6apORcC+d9FSnNKb4MPlBVmJJ+hwY7fRrOXwLlr4bNNl
NL5mJQs+aMoDiUMLESu7/lufCjjJNVsJdsqY+g8+hLboi5TBm180pNl4z2Dd4E24fKujbGN4w5yr
6cO/VW03ICB2eYCvPfrcwGKJ0rZppIfWpSueR/0hGO5+4/M2hRay91xOzuJIyTSN6DPmGYO0Epz0
n3S54dHz7zv3aH7/iQH93KPbLpW9Z5OYgV9/6K6q6DjoG0+l1SmiPDjn7OdK4eJ66sOgtJvK7ty4
fPKVozxcnqK1EZCm551kcWzRe34+AkWgO4DyV+eiuPqIBEoA+wBEwrE9bGS4Vwxpv1xZ0ODCMbNY
i6oCoCqrunVTNb+yUuTp+HcYtxIyK9M101ix4pCYANpbhAvOWIeZCLTGbY4mHVq6upVc2jKwWI8m
0tVMJAYGUB/sbWR1jA2n+vWoW3gVcQIJbniBJRDHhQnYy4KqdTAR5UiOyedC/pXU/8j+czreqgIa
m1nIukHFvE5gYK8Oo1ddJW+H3RCxgFbRyNbOaIjFZUACKlNGu7CPszyzbaOqKTcquysewYtWgm78
db4tgxbdahGMhK30qCNwb8ACleX6i0yyDQ9fWTDSWmCfiVvoS1wORO0RayiS0jqmEk22tIQau3n7
McbT2XCorAEcJGd6vomEZ9eB50T2MTWLXZ4a+0TdqNytDYLEHMcYDU6A+RYWjNDpVXjTnbmXe24L
6d5+0hO6//v9xUFmKbknnS5yjmLcN8mh/nT5lNn6+QtnClWrQwCCz/fFHtV3OPW3qtyrFiwDEhAD
3Can/fkSlH7TFwncMMcqTRGqBr+31Qu6ZWF255Poq6pQUi51LATZ8/SRZ/blKXodHHHHOnPDHDEk
Gd7FFJV6gdy4F/D5KnqHjnq8K0On25mK+SO029vKUe408TtjOjW6mDUwxvQdV7GDFlG0TxR1n211
Bqxt8lMLi1lrYr0aHYmFKbn2o31Y3yGScXnm1haGC4XuPx4lpHgXe2OYRTwQgrGPo6HupApw+M2J
BtaFwxilJU1y3y/vFCMnOmo964h44vBX47+//Ptfx6nnn18c94XsJ6l3fB5VUUSObwMJl9FdvNXv
uzJNNMfR8j+zazjElef+G/qGkcDw7x3VnB7mJ5l9uzyMre8vHDifMnCsZPeOExp85TVyeW//PqkY
1FFgj5Sv0Hkim7iJpso7WsNLhJzQ8+XPrzgq8P5/P7+Ynsgni5F1fB6Glrbd2dPBeHs0emZhMUFJ
JxMxtVigN6K9Qq7i8gDW5p93FUUv2CrIqS8SPR2ZsiizGo97Tt3dCWQIL39/xU0ppxIlzi13UBUt
tpkdKipy95XC+Zch7uXLQ5pnbo2YNtWhjWBx1RYYgvk2ndmUFw8fDZ5mmMh6wl3ne91+gfCy078g
wnp5RGszxqX9P1aWCQ09Uqy+TrEy2enB7BzK0b+x5NxHbDrOdh4K8y84uTMQJFVCo+2948FM273d
NL+xJ06/vzhdxyKQamB3Hgwo6Lk8GNNvXBCCZhueOICIIb5aLATtRErc0SVxzJRvdvAtPFxegbVN
d/J5e/H6ELWoPYTH7KM2PCTyuy//H2lftiO3zbR9RQK0L6eSWt3Ts488YzsnwuvYpnaJWild/f9o
gi+jZusXMU6QBA4aYanIqmKxlqd+qJLAm946ZGQ1EJdEPTRKIrgtanOMrNOGOnrM4wrzquV7Uilf
9rlYDDTnryNzCcwGVJBjq0zulNXcomoZO84jBVBmN1vEK0zlYFTO0VJJAHTBQnDsW+qBawgxRbz5
8Q93KszoDTIo4Amw6V47Zpi5kAG+BfPUBRqyydkHIT43NBcs7wcGQlLyoo7PMWbfah2m2I7Oo4RB
1/vbuM2VY7wjeqCDjOMKQ5ww5k6BMGuYVHIYTvl8O1k/92lsSQN8aCSYAXAKYA9O4GhEegDGwYmb
8xQRG7cGwuM+hY0tQ2M93JElTHrdrtBHWipLeWU+avZrSk8UCG1x/C2VMLuuEpDaYAakNCCUQDMt
4AVfWpeqz2zSlIP52N/bamj03/c52TgPZE+xVShLw3B4PqLZUlsiaZNaADdV/KT4uyirsz0+OUMt
uFnexYhTIHMxLwui6Xsv2iUjqtVpOWbbmY9sqCa3nNPbLC7PvWn6ccZ+sHGUb7CvrypGIY6Y8P55
NtHUiRgeMOKB/cXda6TMJzXpYutxYOU51k/xg1MFpHA+b4fMpQwb1aRokbyKD6NGWm/6CmR65Ugw
nV0gC5t7uF6fEwZjZIiwYKbuY6OWh4wdjfZmlJ/k6VxhphcpMESxP0Ui5JIN+33B1KIMq/ttbs0q
jRowJT2azhvKyMa3/cPZ0KYLApxTg3gYkwYNBBimRMsZylYRnIrrxEV5I/78ZZ/ahkKZgNZF3hK2
FY24nCikZhPFigmFkpJHU/qLJqJ45xY7wI7QkSjQgB7BhzzKktkV+iklAKWZbh29GgTjHQ0WKHkZ
YKZfsM/O1umsqXEikaWR3eFRKT0SVcHMWEzINUl2C/hYwbZt0YFHiJJSG1bvKrRXlDEG3EeG9Fg3
801ft3cJGs2zXJRd39o8YGGgPQ93LHp0eNvtaCMGhIAdNcndCH2jjwiDjJ2LBhCBQdqQA1R7I8QF
hwHvcb4SSjLHLG91CfA1mHZJOi9zBKZ1Y8eAiAbIGjRko1ZaX35f6U3v5FZS6YXzSHLfcNxyOijT
cf/wt3hYk+AO3yqpaiR1iYjOc2wCWVkgWxvLAw5n6cBHnugaB0WeqaT3lW0/AvnvpqnqQ1HEgvjg
ct9ztwLSdUh0wbVCsTp/CjNcTzbEeNA4uuQ5+mttPldmoGEacP5X1D60wraMLZ7WBJffV6eSVDNz
dA0Eu28txgTiDhDI1caxAyoepgmtVxrmSXLHTvDQr+WuBEwCIEqkk4NBf5+E8kd5pYPKe/wb6TVM
fuOdqGFMx3LUMOU1Os8W6j5O+1K1oYNAwIOfC48DVbZ8RQRefcVMOoU8sabUvL6zXRqzUz38lLR6
aZibv+zT2zqSJYq/NBehC5/PGlCFtWwZKPs02rfMS9WbP1geYAhLpw8sJY+ZiqRwwvS+iZ8s6xfr
UtcRfP7WgWPdf9dXLyVqioqCDFEdP2X1MHnmVPtJNBzkTm8FvrOIkHZJqCqBH0ELMILEYJd7Re61
g4DEBkgx2ocQZTNQVmsu9WiXNNTZtBOrBchHxUjQWvVdkdFTzzS/sNW7vLRyDJs2fLQiUbdE8iJW
HERiJzTx75/ZeySUtwur7+AfJSkhvTYPEXnSMZP2sdUyozrUmvrsOBGwinMjOyDpUN9iTpz5aHfG
txxjqW9noNe6dTOpP2Uqwg/eMlTrD+LcBpoRjNGusDG4vAKZxm6XfwF2MiFP6gJ2hVL/cRY8zN6r
sK82YamiVnSAKFxhxlXwJkvLhGI4OHmgX/yF8iLXUmjI0Ozv6vXQHq2xqj3FpiToM6d21SqxvLnv
B5c2BfPltqZ+QjB0GQ9a3U/TJL9FYqkJHF3UpHV9YkBwBkofMFSW6hSUU11KThM5RJOaKXqMurpB
XYSiPEex9UuvpPLYTo0TJE3eYHgpqXzZan4PUvkdDWvkNGOc9WOlxex1X4Q4K4asGlptEMxAPBej
lJC6ufyeJG5mYyqc8rlOH2vpb70mPsb3eH3yndaioUeccFzR4jzYhkVaIiNy9jyx7yX57WgYNU0x
TBzP57y4b9tbRZRJWG72lWi8U8QbFwmvBYtd5YNOeo/hyzRh5bOiH9Ab21UPaFoTFqMs381RWbDW
UByACligJXMWp1egTEYilc+6djYwmjo5tN8m55SrJzr+3D8uXn4Wji5oLbfE6mImHSKny/jxZ2Rg
DnlB0ZL5rOstEN5+zRRThaXaj/XbcvzpOCHLgoJ9Ev3rnw+wF/wcJEQRkOScKRJV6KWvCgyDPVuY
iS66VTdODEHbj+U5eXS0um20Kaue5foObw45PUrkXJtP+9vI3RFXTHCSuLQe2fYIKrQ4k9if9Zte
/98+iQ1GADQN4dMxGgs1jZyi54z2MTXG8vlHXv01EISJHcz59veJ8BfRwsiSjAEw13sXDg8BlRJj
0lsNKpX9z3J/DZabWE92fsYwnF466/0DmzCX+G2f6IbJWNPk8U0ic9aKobTLZwtoY5P9NaudA1F1
L6/CyBEY942DuqDF3Sdp5KizFsM82TR3xwzwOxP1FBEozCZH6KkA7MyCM8gPbCjRV511BpRKdd7a
wp9HXxocrzdUz55/7G/ee5CVMxZLWA/dS5ANvG0XjlcK3CIxMcodOMKwdus2f84CLTB/G52fe1+o
/sXQosPQv8bGDSsnN2HEZfohyR+d6h6jqZPoNieP+fSYshv6ydEOKJDG30gn2agLRByLB5BmOe0k
KXZQeDC03xr1VSvN3/vML8bpgneOAme8un8paNVz6Tz9x9W5nQXqjiPHKb6/UbrDmPkSppXvf/+V
TnPfv/y+OrsmMpWeoQTuxVLu8soliZsbtyJ8VWWTCjrigR4G84oWmksqg0KJmba59sK6yHYLozyp
8JTNQTuV/fi3pDpBS9pnleV/AQMkQCVa6KCilqT50bS72B8KOXajSJS9vj47E4XZcN/t5QlyhT2T
VRFDq2Edh73z1TRf08/FBLHw5fIc0/qcddmIfruwMQ9mEYjK1ze+HvUu2E+05AKagc/Y0Syp4TsZ
0Ys5w08/pkwgGdvrox1tQUyCUnPXVlI2eNxISvQChDBMTvpkwnrZHVXFSwMXCqrvr5p91ZIqtSW3
1kvT3je3lSi3sfX1yAuhRRACvkzUvJS4TNcwlWNi0UtPzlPQiEqyt5ZHzSQCPGjphuXjrkKlrtDo
KOUkNNHnqkJxPq34yGUtiUUgesF48S1UWqyjo0KypJcEdf2k+kKlz5UEvW//igDfQMV6E30yCLe9
kMlNCYZ9CApelv29tIvvQIHoPFKQu7hqx2FkqZXvKhI6/XHS3KlwJ+MPBBTRCtQ6IFiBvVrOaGW6
arlO57RupZeW/HTuVZRlf9Y0Lt36iHku7jZmQ3AXtSF1nTTVRhLCAk0kyKirzSdHFbgDG5J0QYUL
IijS1HSNpiVhUh66yaOfzPEuB32xPufJY+h7XrUD1u+amy65EYIBib6fOwV8OVzbRE/C6c2KA5se
P30I7x2XeGOioxhdZpeHnBg2xsYwLQ+r0kdUPb/FC0tKBMGPK2cJIgoULQBqAR0KmT1Om1uKiTRI
lOWh3HduZL9G5R0QeRtMLv4k1uhyGtCIpXjVWvovebNUJH1tWWnfhoX9gHdiJrm687nA6hUJ7kan
VZziJqZtmJkVCVjZFoFNJnovJ7P85GR92GKqyhdTHzJXjQpdBFFw9SIGh3gfAOZCRUfuFWYL+vPj
JsNkiDDXiOU1c1N5pkSMhxp5wMe0NvqjPCfpyUll46aF1y2oLdkQxwvyHPdlLM+yLilNGFD2LZO+
7UvjIm2cVcPqS9cYMDCug9YGZcakdloTMuWtmUPaeRNyL+1w46DmRyI3+9Q2bOgyRQ9ZEdRgXE/q
tuOGdCrmcoXo13XV2Pap8UurRUhSG8KPVn2kmoEngUZXXvjzrkSgvzKaMAJwxJD4rPg1jhRdjQcr
O+0ztHU4SLygzR2qdj3Zo0wopQAoacIxrl8ak5xHQxPca1t7hroi1NIjRH4NidyUCZvttGnCyiHD
S+TE6lOmIIbWppIsuOK2hMFC4A2of5AHDFS7NE1ETms51aouHDSpci3tmxSpp9FsS7dDw0tuKY8s
EqWz+erxd+224EbD73s3iJyp0kjZd7oEooVS9i6y6kFsnpX896zGAQH9oR++jmn/NM6AWnUOSg1Q
QkcPaGe97J/l1kavPoSP03Z0bOJ8xod0aMw0h+cJE0Yq+nWfyJYxWRPhtpgi3ZjVadOFfefP0mM2
nQ3rKCmaG8khGphakX5vCSgezdA39H0jk7MwvXIpkiwzsnoCUzLAQZvuOY0iwVUjosDZJ6uMBkUv
yi5sqELc2TAyl4l6vvlqgX+EBK4vciqIO+GyuWQDeSN51I2pDVvpaY5uq1n1EuXJod8VDWNaolML
EH2lFYXuNw9rRXXRl9XmRVZblOU0t2HOSuCe3ZT6WzSe5fkmGwtPQ9yaktbflw++/fwfThEgh2Ow
FLPwD/woylOnTeIuLPPWlxVMaf0eR091dKSAxItvhoS5qfSrBejxPuHNY1zRXX5f8UoSgI/UJAHd
GNN6s/ZrhKrJfRKbCgaUE2RIAfN5VSUZVx1KJOuoDTW8X8z7Ij52oi6Q69ArLmt4IugMeG9u5MO8
kV1KWQKLEnbFgOpnx0udZ7N9Uvs7FLF7Svu7sn4o5FEaXuP6oYiDfQ63NhFJP7SSo3trI2FaSM5M
NejChIQFij9E9Rii9Tlds9MJcKg61tfQs1F6ei944G9dAOvv59QsG6osz5QU1mlC5DpKs8qnOqEu
tZTOKxjL3Dif4lCa5f/KGadqejzSNLfBWTXPMCKDW4iwuJa94T0dHAzePUvjCwpmLgVcmWyoc1FD
MsyTY77ZLVyc50T5+VkJQKYRLzjUSMD7RhX/JZUU8L/aBMCgUAkkbfBzdfT3CVwr0UIAhazyP5c0
Z9BRrakDrX4AAfa1i46q3GBY4qcVFTSWoBZQxeCu6YsYrmyBPuYsU2PShmN5pBl6tY6jIrg1rk8D
JPBIgdOJsAngCi5JOIRFgy6BRGX7ZufLBLfhIcsEvtO1vlxS4fSlUJnW9LrUhIX+LdUeHVH33vUF
gfXRDQFX832nOC6QTIb7XBu4IOg3ZOngvRyZWrksvyva00QfbEXkLm0d/+KZWbaCzQO20uW+IR1S
zKgJacNprH0J8BljAW9dcDgCInyhuTJorJ1yqw3j+nE2js7gt4rA2bq2NHguQgCA6oc38BVofZSm
lA0p9D1BHL87GI03mK6e+mPsJ7XAqm2z80GL00mZ2XHeNAU8lA4VzkgkBakI6+j6yXHJDncsaSqz
2aQ5bk8gm6QoOe4tJJIM1VU7x20a0ZN0w0u4oMeDmLNkUMmsYvti8hLBWiYSkGzRxa/4nX2yIIlS
fkvZmSkChdpS29WxXVUcRpThL7iTmnI3ZI8q8XXn2PUCGyeiol4K+WD0zWwZoAJvj6XfSXoXNy+4
iz5vSde8aJdU6k4FViYBlVg6O46v2Wh4EBjSLfuzJrH8vjKkzKSGTSeIha0H6ui2qoAF0fqc/Wl6
1s2oPAAL7CuLPFkWpGA3118KDwCYgpgtf9xVpVdyPkJzRjp7cfUwtz/3z2CTgKpbCIQhMXGFviOl
sSaPVEP0KP0aB2n99gfLo+YPaC8GKl74kryGyWk/jEob6szVqKcKjNjm16+WX35fHa+OtKc9Mywv
q9IBkci+CPa/f1MRDNhzBT3vcGi512ISAUx9UKImtNLqXM5vDWJPiDYc+kbkm28asCVCj4GoeIrz
93Fvy1RqZtzHypgeZJMEilnlbqOywu36Eq/H+bTP2saTbgkYgi0UnAGchb/Jsi5FuNsE3ueQGzeT
jlkJ0+AT56hZ58y6HzE6JRkk15IEdDe3FOkNxF6XpwjfX2P1ydJTgWjemDUA/LVdfXgoi++2cbPP
39als6QGEYRFsd5VKo6MaYL5rgWClhle+np0SDL1JmO6gMyWCKK5bWmiw1y5q5yZZGOMemlpXWha
s+MZ83jMk1lUB7olHGsinD2udWnopFzvQoqgYK8Gk5m5Lf1eDQHKo/a3beMBB2dqxRBnlRuLRj2a
OECrfIqjLyMwA4wkmOTSleRQtu4Q/unw37nsDnOENg/BBbe9n0tvxxLRu8oRqgNyqwNy0yEa1by5
7e/1aPi+z+IWCYDcA17JwCA7JPMvrYbWVkqmtUUfIqznYnZLLLh0tiR8vf7y+8oqxWMSoVEN61ta
7OXm7Er0weoPpXbc52NLwlGLhkcCHGCUh3MnBYgCu1eLqg8BAnmaU3SRoZM278dgn8wmO8BdBBw8
wlh4wF2yI0+tbWDsHNgxVZeYgTN5quq2QvC0DY8UdgiVyGgMAHAtH3gZRqYREsssrPTaM7vxMCs3
I72xkge18anIJ90Qgn+A2hGoRs04X2IoYSxcWhfdFJrkZ+c1oubmjU1DsT6aCBdM86Un6nLTmtSc
BiO2GAy3P4zoHLvp5iPM6f7R8EOxEKxCzhMPOFRvo4TqCj29kHsrl4YZewaYUo28pjXzS+NFyp51
6wG9hEYVA284cevUArRf5ZcN6kuJb7YPpu5rjSgDv8m1DmQj4Pnh2/gUcAV0AJN2yRT2xbGaD9mI
Eotz+tc+05sntyLCyyNmkCijnE4wUIX7Ws1/8PhGH8cHE5yxTQaEXQxSTmGKjijiITui5QLNFe0T
Jx1TjQrFQSvAQvq3k3r2nWR4ySDKNos2avl9ZYdSJk0zNXEacXtiiNe2z/sHIeKCs6N6xxQg1+bY
qP4cV3403M/OnWMd/huV5StWXJhTpllpkk1hYtyaseQZQ+Gi2U4X5V62dwvaCpcBIDr8rVABUWGS
42oKW4yVs4B4EOzzIVqf4wM1DUpijxArZQ6YdkpzwVNh4zaA2H58/+JDrPYpyu0CRQfNFBJMaVAC
CvSyWsDCJgl0o2loHUURj8UduGaTIo/7iIUY1aDVh3HpqhOc9uYurUhwu0S1BmD0BZnConkwR2+m
L39wCqv1uV2KG1T/xyNYcHrPGnzo3f76W1uEOlbAY6GgFVcytz4mDM320KlzaJgvqfz3VA9umgrq
O5Y1LgOp73jewLxG6w6yktweTZPBSpbUcoiiVldSQ4JRJml6sqxzMjDBkW+dB7qpcLvAZQdHnKVS
2jouqrGT8Sy5bWUJXSKT6A5b2vB4dlC1hbInJCExmp0L3TTyzCqCN0pI9Oo4QcvLTAEuS6d5qZU8
WumMubDtjz4xznMqKqjb8jnAF7BIMSrOuCqe6AyjIxTVDaHTLlXadnpWyTnXAyc6qJGA0a2tBJAZ
PENMjIBvy2lPkYzTjIirGva67PeoVWxSf1/4loPnd3JNgROMdu7QO2SBwjj65CEN2G8iQhLYkm/k
9DF6BJIHOefkYZzKYjYB9x7KhW9FXpmd0k+Otn33aQAghrg0Oi3gCnL7ZEWRzmYjnsNKlQCDjNy3
JVDSrZOwIctIdy8ApbzESalUxzNmdoadjeZgtHH93D+HrU1C9slA4ABuELi4NMWTArg3XYZvaXTp
QSnuo1Q6SIPgHb3FxJrI8vvK3gMSHeGKrp7COcKYWVdVD/tMiNbnjqEDuGpKHTChkWMnexgxvr/+
lrCuv58TVjTRR0Za4r5y8DxSauYa6nMHVOZaE5jLbUYWiH08KoAwzfmLmhpFFKj3U5il8wFDTaHZ
n2cFwTnUDQIOAOXTfCQFPhazRm0cEYbKAqWS77VudHNmHFCaIngebz3P0aEDqAj00aDqhdcOdM1q
uaHRMWRRW/qywxS3qkbd1UtbPpRqkXjaoLaeJTVdQPXaeQZoHv2imqV0YoiHe9Mgs0Fg2TaO8uKb
uKOcDBm1MB2+iZaJ1xU/B+mFqg+2/L99idmKWF3Q4S7XhEkFlZVmDLWidFn2LKevJElcVj9R+3mQ
DmP3qpuiYqbr7hHLWgY8IgiLNn+gqnKKYCiIvTYZGcJM013LQUqxcefOt+ihZkdMLXTn1PHk8os+
PzWaCOpi467HmBCYEaBdImvP989KTj46km31oeL8L1UyF1V3pQ3gw9tIBE26eYjo7EBqFn4FnpWX
9qRlWYRuh3IIZ/V3brfuUhNTT5ab1p+up7NQECkvNaS4rPDkvySEwWhzbyj9EI5NIBVuPAsM13Ie
3C2IAltcT2g0RziVZ8TSqATQBDaGPaaWwWU+zkrjNZoonb1FZkHOhveA8MuV6yBjyiaaKikLk8Iv
klOrvyii3mwRCU6vmibJ0D0EEsxxE9mTlLMliiCISHAqpaUqpg/NIKFJwZTcohFOEYnwhv1FGARW
cQn4aldtwHExVxNgVlmoH1PZt0WDwQXLvxuN1T0Yq1ZZyxqWH99s/aHLPv+sWn/9eyJwtbxudgWL
YENxlx9S6ba0vHIU3ORbmrfaoHcDtCIhV2RAwyfOgLw1nTtXLuDkSlHDjGibOPWeZwzCbuOGhT1Q
aNMURuvXvnUWEVh+X3GRKHE7WIs+6Owv6Ude/v6D5ZeieZR0oL6H1+q4q3W7raDVUunmPVo5oz8I
lyAN/kGBY0DVKZHbEhSS2sPY0+zwJwws7ww8cZag4+X+FJMKRMK4HcN6pp6coNU92CewdVWgEvb/
CPBIDtTOB1uPcDva1kOeewzVL2QufIm5lS0oCH/fbd7GYnQAonyo8gXEH+dTVSydnbmb+jBvQsU4
kOFGS1+d+jiod52lHTp1mdaCHunDiObb1Hrb53Tj1bY4QDC+mMqCIj3uBqmJVlaNmtBQzSfXGag7
5r23mMk4dmuCqIHo7Da2FhFNWDBMDUXUmK9+NKe0ww9OHSpF5bbRSY/vpYa5DVr3M1OE2r98Pbe3
F8QW7leKRG0tIoVm1+EyorQqz0MfSO0zyX9m8auVaa7JNMF7aGs/1+xx+5nDxenjJKrDqMy/tR0M
UKwGXTudAXfjUmly1XkM949ww1ogfrRU82M+BB6SnAAlrUMdJit1WKru9LMSrL5hUS9W53RNGyS1
7C2sPjzm7G2ybhRMNS9f91nYqgG5oMKZ1HZ0Sr3RQGWaTmOGoVHJ15Ykfu/8blBD7TiuxI5Re251
0eQ10eZxlspomF2YDIRr9LIj1PcHV+oFY4vTsJJAqW1pMaOZLkTRQVe4RNRnuPz/vIRjEBEwct+b
2PlISBQXQ4esehUa9veE3qn2ucl+7B/O1hahCxCeM1CmMMFtCTqtWMg7ILVocV6H+Z00+wYTaIxo
eU58ZStFk9JU1KE8ucPwbehFSYhNAgDYhz8uoz+Eh+rrR1nRJUmrwkl/cDB9tRFNotgyacAzdODc
IAiCt/HlBpVTqwFfFmn4pKpuWZIGXdq6mQHot9Y+qPUoeIRvaeRSawBAGGDnXdWPIzZddl2MPo3B
fgF2uFdUud/LoSV4W2xIFiDoEdcBuhgyyLxk5YlUE+Bi0zD5DTCB9m+0du3L1YapRNc3LoIFN1rF
ZXC5bYiwzVKH6WRhnmaZ20j6uRqzQ9r3wYj5Y00N7C/p02ASqNBY0+TUPbOB3xTZBQ1p8SuSJD8m
fxCavKDAKXyhWFGpjuCqniLXLoLMFvUMbojbBYVFPlb6WIx21acUPGRN68ZJAFQZuTmiYcAyv+6f
0JYIILq6dAQtqFZ881FrSxYbI0JDg4V2d0+Bzmwc90lsBSIwXPVfGjy4AyAG6ZjquDCb9qZrY8+Q
XnPMbHPMJx1wyhhlRp8MVXRLb5iEZeAzBvWC8gJGermFcjWY2Wyp8AtsP7KPWufvcyVYny86TToV
Bq3B+rl9r2t+y37tr79hAtbfzw9XiYekUUyi12HcLQkq1faz7A6b9d+ocFc/iYdqJIkGKoXXxje6
6kedF5mCilbRXnFmIFMlmvc2eBmG7hvVqruoTk/7jIhILL+vNAbZW/rPdtXxoUV6WAQFLToOTucT
yWz1SsNGzS3yRgeJnonkziJtFHHB6X0URZ1MZVDBAEeAjKm1/992abE7q13qqx7jVcjiCuHpiQ5D
0t8Bl61926eyab0+VM/hXPKmrWdzKMBFRr1BvlPRRC8HafqEybb7hJRN67WixCl5hXoSTSughA6y
QwlJj+Oc566tdL6qJfohs6Mag5vUYyRnN7bUu6rTfs0T+USl6m4ciOoNsfV9/5v2BQVVopdbnFYK
cDJKbDGGIcel17V32Xe0P+4T2YqyrqyDwkfpZ1okcp5Bo6JeUXw4P4DsrEnvZ20yAsA1n124ey8Z
DhtTKefGtRObub0D7DiCXmTBMWxLLdKey7RM9EZwUqXEpkNHivde1ARZFUii+uqt9zO4/SDACZRT
1wow5M06TLXmxcq6Q6JLR6DlubRVDrqaniTdCQZmnEdwqcZOgBjmsaHy8/6ubx/tx2dw0jbL2Yxs
Mu6xqr+zhtgtMFgHFc14QFuC893WoH8p8fXyZayNptGA0qy/zfFtJT+V8akit8IOrW0F+iDE+bWO
hZHn/YCdHVQf+Apt4kIp9ndt+/r/OD2Tu2OyKBvLqMQLnQJ92lRezeqBFg+JfK/Xd418HMmPKZ4O
+0RFfHHXAVHtrkaAB7e/c6e1D4WNx/kfXZ0fW7d8wsqWWh011WYhIWnKQWn6Z8MkN1PVBs1oBfvc
/H/U/YPWIpkrWjOZUCpBDVzT8UOn/iz0V8t6G6MGA36Bd1f/PaivzvRXbhwBJSMQRYHQ82NgrZYM
+aBBQlrl2HaB7LyW0SETjf3aPC/jfcw7hq/DZbtkUMq1ei67GedltV7yjBeCJ7j6FuXkXtHIwn9Q
4IyUHRkqxiDiqjCaG6c/6ZVn1F8yKaDxgSi3UyvIPG7axBU5zmRpA3CgTWvEHWi6E9DBP9+AuBQV
fLDD2aI6z0idmNgwmh2/diKLLtgsPh6A4otMnhRsVqz4CGo1Twn5FSWuVd0R708qPdasaJwNAlbz
oGgLK4YaoxeNuLHAbguES+MMEM0VvTX7CZqaBz1BqTSA8G/2NVRw3HwNQ5YPmJPUY8OqZnJfBuHE
+G0W9AUwGwj+mBd5qR+1WqRswqC1UGtO0TC4vX0ks6i2aJuJDyLL7ysrY7AKE5m7xcdtTlP6NBp/
4qNj3Pr/McFZzEEp2r6ssP5kBEZyU/xBkyYE6WN9zohgUkeFOxqbpLTPmXS24u8qOVqFaBaa6Cw4
S2I5yBXY2bJN5JAax9KETyUwupv3v2HBEKJoCLW1nMRGyKMBAgQhe5sdpPF3Vh6NFP1A1l8V3PZ9
yd207ytSnGQNyMwmo4EAAElPk/61G771aNZvLcETcHvTPjjiZKu0lHi0Cng0LflmVp5k3mZZsM+J
aNM48VL7Ms1KE27o2N0BhBil/a4en6PWxjT6P7IoH9xwkjbREpBb71ETx80p0jaeENZp81wwLsHQ
Ffx11ZBTjLXE8LyBgaeZT7Q7u7yv6L3ZCzBUtnQeDQ8Gkgqo9blqyGFWUdV9ymB84wNA7GTRuW96
f2sCnChbzuzkaYSLsG/usuJHXx1zq3eT4aWzno32b2vI/WoQMLW1d2uanExTwN2zxB7q0DSCsnSj
LFCtQ9F8/by8ralwIo0sT5wpPThTpa90OqYFarqDRPFnEUqEiB1OsIvOTJs2b/Fqd6Kw6MYzBY50
rsS6m5WTwKtd/BLeTVozxUm2ZfVGUWHYY2hUbpx5UXae2UFl/ig/2err/gaK+OIMqcIIiikG8KWo
/pSggPk0s/vsk5NxlwJJY80R54mVvdxqUw4JR2uWVfvahCCq4ImzzcgypgEN4oBx4pwxhcrMyWzc
CJipc2fU9Ytij8cEniWwpf6gegzs/EuLjztWfYRp1Yu31NyQk4yK5tSdBNmHbZvwQYJzyCRgyKhF
jxCGXRyV7sHW/8APWLPAmYSeJPk8pUuIBCA/Mv1f2xDBgYg44AzAzDrWpzEoWKE2u8r3fbkVrc4p
fo8qKVQ+wJ8sqqPZHso/uZLX+8Ppe1+QjJhkESf5JPVvZvbU1D8S0fyPZZVrTf84ZU7TjdjsU9WU
65BUT0X2Jicv0nD4bxvFKXgyWRZKVqF6bAqI5omy4pvhv/VGcaptyFE2OBGOuc8yn6aJT7K3GCWO
ZX0rFU86KwKUHbu29UNn50G9j51fmhYUhuiJLJIHTv2rFvAXFoFK9qio6EggN+H+Pu7bFxSFXTrm
pK57jSwPGFV5ZvopKQIWPyrp2z6VfTZQr35JJYJ7NlcFqGh46WknbRK4gKL1ObXH1Mkxb2q8kVSK
xoibXFQpuSnQGiqLUceI8X18kcQCEWPndYNnXjGg2FVzbdb8iGpV4DBvsrEiw7FRJYo6mRpurbZ5
apKvEdD5/+AcVgQ445VMakqBAAI/tsZd1f0yq2//jcDC4eqdN9vd2A0MHGBOhTID1V1gfTfFdRkn
g9GfCtqjOfs1KCmKoQD4gvofL23c3Dwq0iEfBT64iMry+4oLVbIR626XixBtCUw5jMb3Ci5/boky
iSJCnBVzhjIZ4gjbRQhzW/JFL78MQO2cRMPYNgUL7gNGY8EsYerTJUPT2GXWnMLszxLqiHXIL8qn
9k9+U0X+JYFiiUsSVSbnSTTD5ssOQjvuHH1tRMH6fS6u+gcKa4iAvAgtN/7GAMju1z4DotU55Yss
yWZswhO/Iy8olcsEhla0PKd6jdTomDWKI5CsY6kBI12w/5uitNr/hf5KZqNOU5vEgsyW5tEOqu/P
migzJDphTvdIPRTUXNLSRu5N6QOyuZXoNtreJCBuYgQWqvv44KA8dSghMsAEMtPZ6GXChMEmD1AA
G+PAgBNhcdc6hQNa5BlFnKhIMaadueZ4m5gPY6wESuK4WjL4SvVidT9m45xFdzX6+lLnDrWPgtMS
fQenkNrY0bwdanxH9DR1gYkJLCKB2NpLG0CiCwL+Mnmbu3PLNOpKYxgLFPooJycvfb39ta8xW0ys
KXAaU0WYMuv0QxHO2m9SPej0RgM4xSdp2Ai6AQRDtYwF64uPThp5pI7D1FavWS0lp7gi5i2iPdZN
PZmO4G5RlsO/cFvfaRkO4mKo3r0qhWQZIM7yaq5ei1b10hRNPcwDbonfF6e+vetzza2kzGun2qu6
7AVjLZK8PilJeadntRtZqtcmGarTReO7l0uA/yyMHUWRCxrl0OHAW468nyepHugraS1XM7uDlH6p
UNirpL86W1C2dWVFsAVrWpwVyYfGplbB6Kttf40x5S7XKi9OVTeZkz842DWlRbhW9mqSzYxS5HZf
TRIdpjh1IaqHUdg0tLl5NjoA8R5GBSKPdQiTXhh9Relrqv+UauoVymNCiDvNkl9Wovk2VyqH3UM7
NsTUxJ+uirGpFaUJcIrqV8BzvxldcjtksUBIRSQ4nQNksalj+Hn9GnXVj0yyT30UCeI0GyQA+oIh
qvgHPbLvT6PVyejTQA2pKOvXLpO9+qtdikbebQjZBYHl9/9H2pctOWps0X4REYwJ+QpIqrFxlVQ9
vWTYbjeQTMmYwNffRZ1775FShAj5OPzgiAqzlfMe1l7rzAAKDqah8Up8mJz5mXzCrbGHVuDO2Xpz
r4ubIEs5H4riX8UoOqBzJ8OCzJFjJGA+7Xzwjfh504Zz9QgZiT3vutDKk0NPuZ8195bqPAA6oVHj
gNcE/6odVrVTuUOVyOoD+u6PCQbb6xuRz8r+XgDvUHVELh+M4srl4BbCcKYmER/jyA4DN0efydkf
oIzjF63D/KrNNiyubI+l2d1YNOGA9HCVOfU0L044g8VSM/FCQ+R5w/teMwDhB0jufTYfq21+7oBC
DHec6qPvfk5JvRvoFiPVygakoLwCLYqHlBq0UC83YJcNXYXm5urDQbirv/mhkX69/Wwt77dyZ8MC
BZcEhNau6cpyBxT8Y6VXHynU6exa+iT9u3Ta5y4fA0MSiPvtxi1ZqPVR/demcjVkI7S40fiFp3JE
86f93umn1CgDZzzcHtuqnYV5AjvOhSu1/P3s+BaD6MGs0GNTA/okx7nZxRzQOCncIShAZnn/Q0HR
XbugldH3iT6XS3NJ2+c5mAOzj1nWKLfkOwlEUq3fTVAI0jD4nDir4OLUUQi9NKP1WalRRvmiZTWF
1VaT4tqmPv+8sjhmnMw9SPr5h8ibMmocWzy5ZDO9d+WRga8eoGtIy1CLABatDKKZClMD2j/56GSy
15JyBwWUXWNssaJeO0poFyXow4UWNtQh1RPaWBDodM2x+0D/V8ithyn76SZPjvOs032Z/3V7u13P
HC4DB2DbhfoCtBTKfdOSop9JDA9wmuKgB+b6boUQ6PqiYVxHXsQDmlyFqg9u1fdy1gRwLvbekV+r
/IXb4Bqaf7ryx91juTClHJ1RpqJrhCs+CuLTwq+3+jlW5gqyzlDMAWU6Cm6qtxxbOfjUgIb94AWT
vqeR3G+bcsMFuT7/2DWgVEELqQcHQaUHw7biU6d3/Qe0c3SxJw362QNvi/5uZShoU1i8XnT2wqtR
IqQW0EIjlXPywZg0vzRjWewcLxUb/XPXVtxFLx59HdhikMVWshYOgrC5YTU7xU3nhNBUaFo7vHfN
L00oZ9LTE00aIOs5Ocl7MR7bh//t88rFwrRsqjvwOJ7E567Ns7t7nBA/ol2ELhXcpWKs3L926RTD
2NXeiQ31bvoSt/bu7hFcGFAOBbHATNpAHv40e9iuHiQE763ZKiNQbpAGepc2og3vNFZtCLSO/zct
4CfNd9Powtczl1gDCjIG5HKVzZRmUp9K4RUf5fQ8lUnmWxPy3eb9e/bSjLKhplFWE/iOig/zAAnv
ECLDd+9YoOTQtoMEKwJOZEoun0JrMvW5kTT7QPOv7z0Murz7SV8MLJlInHA4euqKO4xlVq9lH04e
oWmLGz/T/nh7U11fUngvQKkN5sqlSUN9zsvWqIrMGzKsRYf216CCunayEzTbuAyvL5BLO8rx4wbL
J6jRZB/Mob74M+VbjKNbBpTF8DK3Fe0EA2JEnDzagZHeW5MFlaSNnMeiXGXBHVZWI4trazIGIk9g
EkOoHHrzFpfYlVsCC46+9IovD8aVDFHh0Wr0cjme7D7s4jB2d7LZcEqvpunShHr2EGnxknCYMFCY
i+gW+cDVdlI+r5w53jE39iQ+z4yn/jfj6AQQT9XdPRSLFdyw8ETBcXwlrAcB9IJA2GI8pU+aDgFZ
dNffeSpgYAlDUdnETXXVlTfqc9umkGA/TW8DeRzYB5u+9VvyjNftuHgpcEWhr3Rp+bzqjyphnhFP
miAgwIshnediqANI1v4x992OgN9Y09jenuzfFVq1dG3rwb2u3X7ad5AvA+/Iwit1eX+V9Rxzry5M
sHXkvnCM0LIe8mkKUMILpP0kktdhekm7GMq8BwZOzjF9IN17v3VPX++ZZRow286nMoIauOR1ggCQ
D+bRreKgA6Vzm+Shi367crzXB1gGbCDghFIvpluFiNboSdCTejKPzjd9eNCde7MYyueXs3cW8M3S
gA6GwOctOe4Aq0+6LSXA9S2D/QImPQjOX0HSnFprPa92MAKJAE9WfoU2bpbubIrehB2gwoLsS+n6
YrMf4vpuwtydWV5inbPBsVlmVj7b5rHVn5r5VcbPXvp2+9Rd300wgTgZwzPBgkOV/Yhmy7qvEtM8
pq0/uEE2h7e/v7LRTB1HGq8dSAgRx14OAaQlLBZw2VHU2HX1Q/7c1lA+2HjoVuYJPM3IbWIIC2me
MgibaVaSWqV91Br5mGrDS2qNr3U972+P5SpxsjDso8/aQ2wBbSTV7c+aRO8MvbEBEvvR24+O9btD
OwyjUWvu8xqAJH2rkXhldYB5MtCnjGOKLiNlYHU3lyUtLedYpUnQmG9jvZFPXVke5LJMXAWIM1HB
UHbY3LjNWLOEHNvkTQ6zX/1sAOkUzun2zK2MA/ftwnRsg0XRsJVxONbsulWuOceB7k0tsDZGsfV5
ZRSZSWskbfH5Vn9zkH3J5o3Sw5oBSIyjQA02EbCnKk9sU9O00RlzjqSp/F9utoV9WNnAS8ZPh2L6
UkxR1zmjbGjKPifHbPxoUga+BiOk7t2+FIQDDGxh6B6jo18VD6DFjDpVNZKjDiQ9rYI8/nX3Krvw
DrChdGgfA354edYns0yNUdbu0Tb2fRLaW4TIK6uAHAhmX6eLNIBaLylNXVoJUnnHAr04KCvu+O7e
AVhIyoPWDNchWhjVy4r0tM5HMIAeLRa2ZVDndz9WF9+/cgQZHqoc6YSjbjx3/+TVxv10fZihmQXw
yXKOoSdrKfNfUtm6HTHYURapX9P5Cx3bL+7w090StrnerpeGlr+fvUt24yUD2NnZkce76kkbd1ty
tWsjWcjdodRtWteMq6PpJkNc5wCd0DIw+A9if8SDb7T6xsNxvaOQioINhBggt7ii7OnQPG1wW8Sn
2Q5K9pzYx7s3FL6PipsJVRbwSioTlYvRrNu+i09IDGbDA98iBVv7/fCqkMRBHgQHW3ldPYlJqqw0
PmmyfHe68SkDseSGX75hQ920JThy4haCdqcJ/bRS31N3a99eWwAyHfG85zo41XCLL7cTLTjVSmp4
xy4E9rrb2q3L7X9R70CW4Pzzy2Y7262WmZYJkiLeccp20hwDq9ADq//SWW7ALCOI7w/3YA/eCDTU
4e9ekW92cSrqwUwpKJe9PenofuMevz59l99XxkPonLelYBjPDLmckPWv+v3v3aUJ9b2e8sIyMpgw
yV7rfGE+3j4Xy/+vLslCS70QkVnk6j1l89jGs5tpR3MeITkAv7N68OIHyb5QFt/t4SJPdGZLyYKM
aZY34wRbXvuOrDAtt9ACK9sXCBYTZXwEjyg7Ks4BcweXCs1hR+8rBz2/ntzNjQif8zNaA5Rzhd5T
j23onbgdO7ZPlU13syV3t5dj5YRcGFhGeHZCGoAq2oa17Gjw7BD37hM0Y5wibMyQmN0Ds7z9bXsr
O/jCnnLgiTbmOckwoNzRfyVZ/5AmxcOU5//cNrO2MDYwB8aiCw7+OeWg9GNdNmmBYfH8DewbZCN1
u/p56JAgrsFOviKI5oWdAisgGJQTfpRovi/vLvth3QEuAvMSxErhVSkbS6ZGWxOvZMdmAFBqX5t3
e7VQFIfQJuoYoN25Sn2ldj/1pKXO0WrCwQjyPLw9/2vLjEhpSTiD6/4qzzlUwB3EgtjHPC6/ZHb+
Ylr9Ia7pvUX/JSQ7M6Me8KSpZI/wEDw7of63vtWUuOwS5a66+LyS5HRAMg6GQ2ofS1Ay1mkWzC4P
YgcP1RaB4Op8gTEAt5WHAqla7OvAFsUrzh30JM5/6Rl9bdEY1HF+uL0sa/sWZUUE3YhkgcpQLvdB
dL0LrmtyNIYuaKu9zN1/s/AUGa6lMLMAqS7vE/BWpAL0SthY8wxRnhpcortp6xJZHcaZEWUYtl7k
thxgBHzMKM28Fem99bdlX50ZUKJKwUsvi2MY6KcC3RTc/xeOwoUBxXvT2wrNG8s0gUkspK8uvT+e
WfjHwEu9VKeRtVXuWb3KuZ0w1zpa1fwoU203i43Ie2XLXlhQVtq0h57B+bKOTPs2tbsmf7h/K+Fy
tXBLgabPAIxI2UpVLky9S8kxZuOjBjGBaqx9c9jffSSgtmCjiQI4RjAMKHvJbNOF05uRo0he7Aha
c/d/HhlQSDqAkQvVBqX4VpCWjYNZkqPkX71Is779i88DQog8zgIeVt+JpDKqUvbYR0gXWz/T6a/b
n1+5AF0D0E4odiO0vMJ4xhYt8llo2pH8JM4QGDkJhDMFFd0qq183zQIkZhp4rhcKfuC3lHmqDDef
Z6fXjno673S5K8tnvf6SjofUyALXCnUkxL1q4/lY2cKfrOlIUlMIiLiK0dlsdK3OZnqU8beaODtb
iIc8vjsQBGAMvtv/M6I85bGlQ3ptMVI6UbXP74bGgisYEwdE5MLJfrV/J0vXkhlsu0c3gxZe37xm
ib5rh+IVhK4bIfNyFJTnENgHQHkAsXHRpq0clUw22Zz2jB5n9Mu79C9C3ln+aH3lxhYgfmVhlu0M
ZiXDQXVOLZXoJO0aPC5w3Ifp0CCOMhq0sbXm4fb2vn5HkHozoG4NZAqQg2pWadQcZ66GojuV1q/i
4Ii/7//8og2K6xcy2mClvrzAeqjWjGPptSc6/uElgVH9j99XLkgm5spqWnw/9gL3425pVkog5AL9
w+X3I7ZR7ndJ53EeGY0/Jv2xcfbt3U8sOPEx9QjPF6CoOve0YEAcuWlzGh5cUuxos0WIdL24n+4z
vGjbQNZTLbVr5sSQji7qExDwNNnp7O6M3uX3Fd+z02PCbCevQamTvRZ+WtYbBq4PAWYehAdIpyH7
bKrlMy8z4tkrO3GqqPiz66eADguW3/55e5de3/G4cJcLBDVYlDhU1GkC5L1eDnl7auWPzLaCCRhd
hoJ+UW8VhK5X5PNqJy7Y2ygQWsvfz2JN2jSJdETXnZLhUFO/3mIs3Pr+MqFn30/bQUutDt+34nB0
/fTX7Yna+rxyIEbHg5iibLuThhqt8xMqW/7dBgAotBGNOUilX2lpEdmKmnl6dypA7N08GlCOv98A
Hlc03nyeCLWWUZWDnc5Tm5948b3blXfrpsJDwGlDqRQ9Bous7uX8z8SbSCEEP/Ve2EINYeO2XjkP
F59X5j+NNdiv8Pkwd37Wj2X/4+7Zufi+8rzlRWsxTeL7Joha/hResr/9/bXf71A4AmQRrUJy+HJ6
pskw51nL+ClPdvZ0MNhuNDfyg9fZHGDKDGATF/Qr4jzlRehp4cWzzjkgZScvrYKuSYKOg4fYcwHS
KX251fi6ciaA6wQMGrcUFFvUuNUeqryZvYSfdKn7ZfLYDKfbk3ZtgIIMBpVdhBIoHqqoTtkydI9q
DhpQszfm293dQczl5xfzZ1fGlGYciRh8fubj3hknvzI6SKmQjaXfGoVyMnDi2wqBf3mq/YqHEAe6
PUnLzr90zC5HoZyMGXyDCDTw+dyefMf+qu2m/juwuHdfH8hyogKOWAbeMmqVl5MFbB4oJtJ8PDWV
8N089ZuNp2hlmpYaHFoskbG7xgFVOVQAe3PsTySw+7fcvNsTXxRmUKKE8iw8fjUmbjWowQ+FLk9G
+lIVNEji8v51Xpx9ICr0RbBQ9VtRbWimqaXTKU2f4kNC787aLc7+fz+vOJQJH+MkHvB5k3zrixPZ
3d5G1xcU/DAQYKCHAqJ38Igv17cRU605pNJPIJfXnirdKHykojyghLpmk4dTXWsUWaFJjIiPOLgM
r1R/7BxxUVFb86k2Hv/IjYfbQ1FPxOfX4d5BwBtZNXg3l0MhxiRnLur55BWTF4FYXrwbWt4eSK1D
ZDnPWB3cNng9HAzFAw/KUv8GrEaZu95zZ/RRpPI9+V55u7jeiFSvx3P5eeXtSIBs57zB560JUk/d
d9NGQ/A+2SrObI1CmbZMTxojdmBmsAPh+TPd2GFb31/+fnbdIuCIaZvi+yVFmXp6bvONqELdwvAs
Aa3F2QNKGN1talXUYIh+h1EO70Z9Mmjo6Tjkb3ev9LkJNVMRW4mWNUg/vhum39RBsuHlrEzRouqA
dhi6HEO1V4JTq68zqxjee/3glS90qyS69n3gDFBUWAr5QF1eLkGvNUbVpcnwjgwkmNy4f//0AEHx
2YNn4TQYigtigurIs0Di/740/aXo1S3+vj3/ixt2/thhiVF2QbCOh98GQErZo106tKkDeMO7Ix41
hi5Nn3mPeOsy7XTb0MpMWTrg8kgQgOMZGcLLmQJwN8eJZt17SnwWh8aG67H1+eXvZ2chcz2ongl8
XubfNPnTvpe04HOezn7+clTOvz+lQyklvq/rP4zmnb/fnp2VGwnwA+RMkaFeuosVb1kjTutNWdm/
g1jlZy3avSs1X+vdPTQCNvyOlUN9YUp59gqrsJDsL/r3tN4bw68831V9vGFjazjKtq2coSJkxHCM
JGQ81PIdrX0t3Tjcqn/+uSb/nTT17oCKRtqgkb1/Hxvpp5Xmg1XHn5024Olvo37s0q1hrR0WOHrL
QqHr4KrzbiICYopxw99F7LKfhjdCsDERmf2Y5Gx6Hnk9PeWGzLfoEa6wzhjoQmcB0Nx/GOKU6dQE
Bz5CuPy9aTI7guo4YXhNShfEFhK6Ky79Lbuk37Oc1C8CU5/4pdZNrT96RO61pofOHeNzCaGRttg3
jhtvvBPXy409C3Cyu7QkoqVk+fv54RisNO1qzAutH9px1w2vxOFhU22p6FwvOOwgK4uWkuUWUcOX
pps9J2s5fyfdCx+Tx1IToQS1ZQqehOId2NyNbbxqDw2waBVFXRS9xJfjagd0cI5Wyt/rIvGBZX9y
s2/m+IdGdkw8mjLZMHd9h2GRTcR/uI+RQ1KHx6escMY5wTLzPfP1LYnh64OP2wVioMh+ofyDzMjl
aGJDH4pxyPk7hEfC0ntuy7d5KyhY2wkUz6yOcjiiAzWoaVthNwmqZe/C7QIBXj42nHC5BVmmhXfd
mAg7AGGEj4giL7BBV0hPgvIVBe338CrnN7hyfuc+l/Y3Q/t124yyBT7NQPDHWoBISK6qidWJa7k3
ugw7ugLKKUbLaDEV390x+xtMwZ0vafF17u0tWhdlGj+tglwCfToUBWy8/5dLleTSohof5tcuYYGM
o9n5GaNyMxdbuOgrQ58RA5IB6GRD3KymOGhXUQJ+Dh6B594uwTfxvcz2hfvj9iSuWVng5OiTRx37
qnxqsKlwM+KkSx/YmEloERlwMyC/YG61+a5aAkp+EbtDml1dLp4JWyQ2SyPuWE8GGB+QU/H7vHrK
ifdwe1DKaYUzZgPvsSgygn8HxUhljfrBmSWpCY+m4tndi/m+fPXn59FO4EBMDc3eV5wmkylMVmg0
iRqt3NdudkLb946088bV/Rm7nTmA/7GziLMjVQAyJhXMPFJdtPbYpBG1itASe7v8HVvHNHtl8BDI
gXdHgQ52rczBqfFewQu9PYvKk/p/zSM9gWQ50nmfP+/s6fC6KivQZ5xGtXRhGJpYo/YTlKshZ+Jp
5vzP2+aUO/DK3LKoZ+bmkYs8cdo0ykwnyMssMJzvyXy4bWRtZwBY/f/HpPiKuj3KwpmGNCpl67vW
E203ztPKKLDrUF9HndrCLaj4A3GC3lBbYhR1agcUPOiF/bW4k8xgmSoYwbOO1BGYulQovZa5SW9p
XhoZ+Q9Gvm45NSsLD2o/lENQB/9MkVyuBPadXndFziOh1+5OA3z5uQQ+708qCAl5DmeHenJLOn51
4gAtBFrHWEqvysrIJaErDVwPE9UD06uDiT4mSR7cXv+VSwhgNhvxN0GfAFLIl0MjaHQSYzxj/a3E
7+23cvzK28m3jMfbdq7eJjx+sAJLOLdA2iujsYvEzFPHzaIuM/h+8kZ93wlGQ13aH4iHIdSKSCyw
udhUZFtGoFwaqG3hgjWBw1h+wuUItboeSDHwPLJAUmxo9gGZtr1WeT9Hs30cKvFP4zivGZlDuy5f
zP737XFfryLoOwD4AVsI4JpXUBZ9snKv19Mq0t/aMcg7P+b72xauT/CFBRXKgAaJwhYEFgR4ad67
ui7/HDNz2NooqwMB0agN4SMspfpaNTxmVmLEVTSO+/LX2P9DvPvyBzjEYDxYXifELCDaUa/Xoad5
PTeliGxOERdJuwGbgxS729Oldvb9x8ySxAYvBRxY1e2zRpNnjdGISM/zL0w3w9FMdhX9Cpniktsv
aDYOE4OEU0lD2RXhbetXi2UaS4IH/0DrGZeWshknSby55sYcte1AH1uutXtaknYjZ7jcqRdbXrGy
/IqzlwNUVrFRePMcleyQTjJERjRENnRXF49VfrDnzsfjeXtgV/cITKKZglACBYcVYqk5bp3CLPXI
HUb2UlrlHEEdnYcm6qYhtRq+sVlW7aG7cPFnFlE0ZSIpLduZN2yOxqZIAymcnVsWL1Twv/tii37g
ausvYzuzpUwnrUrLYjTRI03MkWe1h6EZ38m9TenIHy9m8ESiigpcl5qEhz5pY6W4iCKwC5n+3HRB
PkJts27kn3evFTjAUIl0EJYsh+Bye6AJ2pgnNmmRZb7M4lvWfLG6P1uebOx1lexsGZCHkgJAdkCD
og9wWcOzbWjVXVb3stMivTLfXWv052ze0fm5BN++XTQBH4wybJrReUk01j4MEE7ceYO2lUS6enqW
n4GXx4J/illVnzhtnCo7LwotmnvD1+NdXO2GlPkaO5bZ4It64ySs7BaYg6sAVJkLp1txeDKHaEhV
Y9Rp/sS9J5OBNmzDEd0wobKS0jrVHJv1GvyRL1r23SSH1t54r1cuqvNRXAkV9UXv2I3UojzfS2Rj
tmgqtoZgXu4NlKhxZhvM0pBVYDSFQmqX++YWzfDa0sOpAZ0KIGUG1MQvrdh6VWiF5rGos/5OvDww
6B+yezS0Z4o2Gi92NtZlbdIA2od6NR58ZBaUMKvkiWnF1GSRnH+k1MDR3SK6+kxPKVc74GT/NbGM
+OxMTRrIzkwOE6AR8F5IYX2F4tyT5E4SabkoHtpppH7WVU3jowH3D5PGmT/205/W6ISaQFqAWe9V
Slp/9vottoi1NTUwdgDfgHtD3uvytzUWF3YMXc8on58r92UeC2AFtxJPKxe/h/t+eWMAcoZndWkk
a1DpbifdiyakGh5P7NlqNoC7cGnwDXWSz2youhNDUqV2i9RqZI6eEU35lAXloE+BkDQG6tzM/WIU
fwvuQonRs+T3itTVrh0t93EgRISItn4Yi6xbyuNfLdzC0GgNPdDjigROTXk4FM6Arp7WeoJOm3io
dbN/jMtBC4ZsaECrb7rDQQNSHJlCnHCQuei97+k98e08Th6dFO9qbTWpPxVD42egEnvocgHNJDtF
ScRJf7oDMXZjP5QhsFgkbGsdxOSWDNve00I7tX0zDmrDr5j+LgnxvWmo0BE3Jr6YaVDoefMl45B8
neLK9bumxAEdQHkFlVHiZ6bR+sKwhF/0Y/MiuVG8mNKVD/qY6gdOSQUiC1oEVU+1V61Mv9elC5bY
yhuL7y1om3SQW+RVmMfG1Pnt1GiHehbdbrC4s+uyRPwBCkzw8SNU+FbEiXWggMeFU592T7Jh6VNZ
kfzV6LXuSfOgBqIXKUqJrt5GSeIagTGIOJh6hx9SzYU6Qm49MemCpcZ0yyd7bvlDRp3m0Be62NGk
br8kyO6ErZWSfVWgIjmllAUpA500vGjMZ0G6sNTwEEN7wdo1xCr30ikRubjaGEKlcw7HMZYvVZfY
T6lFRBD3RvYwmlBiHbPefJwTovsgJqSPRT5C94XaSTCJcQzHpnf8ZHSnFzGBlbzFM/nCPHSYj7Yk
B33W+5OnacIn3GVR43K2l8hLRS1gkz6KtKmfC1H7WElI1umat7cd9sViXb5rWdb4DXoYAiPR9Y/b
fsNVGIw8NjLmSDIvNQX4D5dHL4f0aZt6DYnG1AkSBpVmNh0Az38ZGABreWZsvdwrFwoM4owjCYyH
VK2IGkYXQ3O0IxFPPT/X5pOt6a/o1f59e1yrZpC9BK7Fhm6CGhHoYuKISxiJTLtGJcswv/em1R0q
0xEPty2tXl4LixUwlyjFqq5Ibifp0IGKJkJnVuAmWRxIowiNAUF3b367bWvt7Vt64FAKR6bsCh6e
eo6ApxeziAKJ7OMqfbbz7FUzwY1XetUhm7LQyO/EqXy6fDZQ2wuyA4VT1bUUedpnQ96xyPzpCb/c
3R7S6r189nXFaWgsOldaha+TCoLRnIdOv5HJXNnimC8AYRaOXNTilS2Onq+czs7IIqPIn1DwP6BO
HpbU+YMlcFq1lGxsiLURIRZd8NYOfAY1jPFcyeeh7LFIc/FPD9LShqf/YkgOXB/Uy/FqXrXdTkhX
9YMlWVSCY6Kz9Re3ynzX+FU73S7R6MbjuXKWPEBv0FgInwsZYcUFGlnJeFEZNALkMdTm7kvm8D0k
kDZ2wpYZxQ3iXA75NMw0mt0oNVGvlQACbJXU1jbD+VgUV6MrLOn1E4wYRVTJx0L41vgiZGi294E3
P0/NmSFP6UaBKN08Dh4MoVVSum+yeidF7FeJ5c/id+tspNE35k697mbSaU3aTrA20A9L44eOTM8M
j9ntw7pqBr1PAJGjEGqp6Zw2zuHHgFkjmuag4n8UVqhpG0HK2nUKPq2lnxV4sitYYiJ7YXuziZHE
DOrrzBfVk1fxwDTeb49lWWnVIUSVxgXr5Gdv4zLWM6+bOfVQCjemkWa+dPJ3Cj/LSp8atqMpfEF9
l6EF/H+zuAz9zKLJat6zBBZpW+9FJQJXvI3Ozx584bJ6SEwUk42t+sbai3E+SuXsEglftplgs7aL
ICuBASy+EuB4elHs27wOJHoDbo9ydQGRDANB7MJ6SpQszkS4rcdJwiJ4YLMB7Ucn8SX7wdO//4Ud
ivLXkoQFnZNyXUxDF2coUNHIbEk4zo5fi5/Ao+1Zt3GS1+7z5fXAboQOFgCBl8tmaEOmWTrYoUSj
+6a3S/stuOF1/nIBGeJpQl8eIiBkGC5NAHyaW80wkqixrais7UPhkVMtIXkvnPeWTztAv3K/bJMa
eiLJgXLr1+3JXDnYKHgsqERC0LWsvvFaJmPHSAsSGZPb+sUQV8E0cxl6tTbvbptauYFhCtDUhbcP
DqeyI7Os1fsKObGIaN/m8SEG4VqVkYfU/Ks35429uDosXFRouTdB+OQoSyf1OmurySRRyzvfZdae
Tu5e1v/Gp7XA6oVSqYFRqdcigButqLyERLRvo1Y3B9+yYns/2El8uD15IHLDVlCurQVP6CLvhWzA
1VaxaJ/pqSOdqPFY9TZpbh+YIzP8NG6CxvviDEMgRkjh5UFSN7uapKht0Sr3tUb8U+hD9S3NsqXz
tmuMh5K2ll87RcODxrDf6iyWz3Aqx71WV2lIeCGDOJdi9uEbdoFjV06IX/XPlBnytTVAZhAP1Rhm
U1I+yroXj2mSE7+lDTkQO6YvSc2QFHSGNgD7Mkv8VCvrL+j7sP4wWdIHZVxMAUndDGm72Tkws0si
BtETsDl28c4USQNfsBp2cTEPQQxs33vRMPIILggoeuv2EIoqiX3iVGUw2/38GnP5V1ngF3ipGz9J
QCaDFk/ie2/q7EHaY/ZkIT0WoKd99mXc0IOodeu1G1rvJa2HUyz18TBWeNNih3vPXtkkhyRm1dI6
NT7HedbB+Y2l+Y3HD7O954ARVEb97CA7A/5dry93qaUNCE4990mgIPYAxMZw4Dp4eg0x69Hk2tNb
AcrbEyou5nMbO/pO06Blw81M9+3R0p8KMrr/lAwDyhprfkpKSOfmos2faompcjNKT1nTIfkzAfyc
l0zswUBZBu4gjEf8F1hksh705SLtw9zqSj9rrdhHMBf7ltfWvhtbxOddPQWD3Zlh7iJccNncBzg8
YGeqeAc5tXr43Y+udihZSgLdSr2nIhHOK+Q67Ke6yeUXMkJvBHSu7kvdNHnAbK49ZIM0vgKsC1y5
aY1Aig6e8VHmDdu4ildeM1Qc0XeNPlK0raoVR+l4wi5a4kQsmXdl/qH1/wyjCFmW+UL+JdqtIrHa
yLx4cRcGlSfbShxb09BCEQ1N1BQ/Ruuvkn1JkwfHekO602/1ORi2dAbXLq3zQSoXJLy22OvRzBoV
80M8hI3jO3d2sHwOC2QkUCFCyQB8kYqJlPdgW3GYC9+nCwcEyExsXFRrgwCRDjrNIamwrNbli5bF
pjWP2M7RYP0ymLVzIaY2kS0qemPlbV5E+lDzw2gWUr9LM6PZ41FFb3OUlY62Z4OoHtD4kAC6Wv01
9r39TJllfYNiBQ+g5WQGjtSbMG94uZ8ziOliBO0bLzrvfnccPwu9f4DtoR1ZLQk6MjPzkWF+Hc+v
9CGocUujzfD2W7A2xaD+AMgNvAoLp+nl2LU+13gMjGAU178HEB53Ia3/uW1ibXrPTSi5diHyzhop
TDgvLXjT03EL/7Vsg6vXDCAFxBIgC77qOJOc9XlKcgeF2+oHkWwOWIW+LZbqX52mhUfOt+ST1mbN
gd4QGm/QlXSFaxKZk5djtuyY2v0NDFwMMhvCd1ZWbWHB7LXbCm0LQLEstLnXMBnkkrNknr0o9ngd
JnKW+36ov+l9bgZ66v5qpwqa22bh7rxaWoFXg7SpK3nvD6lZAWBrx19ID3lOVDl4MKdVum+MWXtJ
4Sii5mWOu2HK6L4oMv1R86AX6tYNkvScVEhhUtBxpYXxWAmb+8hWkueYtORA0zHejXiUvqZzInZE
0/q9DR3monNmP0aWN+yhWPWgI+JCWjQb3zo+Fo9Ipi4U8KO9w6ui7wfdBbIi8TQ8AwPe4nYEoVxj
bV2+G9OnwqvJaEL3mhle5Eon5JJ9k0MdpsSMfQCGDs0EBosyFf/iUKGb01hojsBqpKKOKqsinYxt
GAV98ySqr4DYnWJO3Q07ayfr3I4SvdBYr8dydrxIIiswQfPXnrdI3VcCMVBc/ncoSqrDpLmXgibb
i9r/Q9qXNcmpK93+IiKYh1eghh7c7aJtd9svhEdAEoOY4dd/S33uPa4SRBHl87D3S4fJ0pRKZa61
svqiQ6/Xwi43X1KEY9edxOqJ+mtHl/yQ005JYdYYSsK/dLaG6ORz2W/QK95DaNlRnA1GfqBwU5sY
Yk/3uQLl0spAjrQVXzebp67JflEosmC0aKjJzSM1sg+EqL5VtuFkVRsRyPpgcS+gsA+pKvmlpjTF
hPdm4z73CguUCtA30oTQft5dn9PVwAO4XzyUBPcJqd5L526NaUGZMrjPKo3DuOD3rLT8XjOP5mR8
rS3zV0umYzkPd86cbWRg1oaIqADRgYBlLmjHrVoYfcWYWM9AUQMTe3Mj9bJuQTDjIaShA/h5OTi9
LuccMgjus108qUOOOYyK5jb26XuIg9gD5DEEIUIQ6NKGGrdqj+DWea5jP+33bbIxSzIpYmFAOsGW
4lW1207IVfInonzN3c5vxqPlPKr0yY13HTJ9g3ccIMXeWR+66sNIW78bNt7tq/vkfJjSIee5omTj
jGGq+ZM6Ep+kbqCYO1p+tzs3KNLfGjq2pX+u784153Vm1JROPB11gK1wCzw7efk8MPtLw7bUadYH
BsA2wje8dxfIMTAezF5PifNMRvrMwS50KwAWzLJ6tur4zcrYdzy7X9o6/kl0d2NW3/EcsrcRlSOQ
1EUGXz7lqaPGjaWViI87g6tB6zDIFs1xc+d2Zne0eZUFtpsUn1k2xc9NijdrN7dohKW2SFTGSeEr
lfKz6aHkAjhKH2ZJnB61Xnf27jwOIZucHF1C9O/TVNuoI3vervNs4qdcVb/0tgU4C2D/ewpEpR8X
Rp37gw7w9fU1fNdvWI5RCFWLvhwLLj6UbIBZSh3nWadwlN0fu1GKx36w9aOjV9q+JDkNOnB5Ao6u
6v7U1u6+yvUSb+3Jw35W8pODxNghT7v+NPDYRgFzdpSvKs2sHWk6pQmmOPd8FCriY4LwCI7EVu/R
QbA+aMg2BABWKgHwDPwej3Tz0ctBzCNgPn2M467cVQo3HrmFQiqzJ/7F2yKnv18Y8vCh8wlYInq3
IDMkHZykbS3asQbJ2AL5CO79qCftbQbdPm9Fb16K+mR8Ut32GamPk6bUAKUZT542J77OZqRBjLcc
nelag/Q+N/lj6v5Je7T6VYytk7B62JBORRyOOH/BkBxJ28w1ApDnbC53htXtbON4fSusuuMzC+IX
nOWls9YsJkvDa0XtsjCnTajkzHeK2+ju//GXaByISYcGxALkYaWpAqy37jy7Ff+k5+U91Bg3TKw7
jb825CdRNWg65Nct57nslHvWoTNZYc+/3aoFF432z6ZGduOo3Bd9sZvT7Ov1aVyLt+wz49JjyWxN
CCDjkD+PZuInxptjn0pk1opkAwm6ZUdKas4cOD+NYZDcDdC2wGmf0E9H31JlXHuZifo53u54wyw6
IjpNqjCFF+5z96WcgX9BbZv7hlWEW9TT1f19ZkgM92z3AR1u9x2Q8c+Q7jYEZ3DD0W19XwoE0tpu
+qzF99+6qRT4F//6sq99H0wCiHejFgsUhRSpxe4MdhMtXfAi487PvfapVeg/RJ2gLQEXAwQWarDS
1tLMMTUSihNaQBk1j5K3ttgIyVZHgRaycDCioCxLvyhVmqR2bzjIlOu+DRk1X4H09b9MFeobKvTt
IDIjQ/cAiWlw2Wsw0hfH2Wj3nh3+w2KAxQiSLEDEKFhfbiadppmeQ+XiuUrKvdF8jxN3Ywxr50LE
kwI2I5720r2hchXaYGXqPSfq0dN/II7eEXpv1vORJhvubM0vn5l693ZnJyOdDIWiyoVqa/JBcwq/
6fzWePmHCRNtmEUfBqE8eDlh3FNLtyip9+yo00eUXNEo3jn9gwkHFAMUtoTyj7QmXmNPiWb17nOq
IjFX+/MmL3p1855Z0C8HQcnssDrBY6nKIanm/wP6F5KZqM1B1x4gSBmeiKaqA81j5HGQaBn733V2
1Ld6E63uKghlgvYBbtACoxJX2qDZeQwTXCUBZR7ujYGpoZaXalDXnX5wdLolq7K6v1wogQKrAgSO
7Ll6q00Kg+FNTafe762Hsn8Y3Y2nwnvC5CzOQkEMZVMk7IHoR2eDBRAL/A+QrNKcRryt+MFBm93M
t1vNvq+KwQCKD1WL1jVr9N0ZuyN30cmYaVqy15z4K+Dn6u+ezfTgIZ7+UEBNzSfMo2hwk29lOqW5
WPxMaQtp6KgYc3Tzi5opferM4rdi6qHeO3c3nQVhBpU7JGzButEA3ZHMENKO3qRDwEE/OdqO3yrg
JT6PiBa7CM8ztF+TjtqctZY91nodtXsl/uRV0e2/HoLTaMOA0i2IIWISzx2SruXcbHgdsT6wWGgN
we3fh9g0LgcU54D9kK7qfOgdlfe0iczsgRy7/B8m//zz0os9Jo1VGg0+P1mfrPyVb1zSkhcSawti
H+oQ723FAQW8nJ0pz5Q2A8Q3qo3QJbvE2QB9bXxfJoVxvM+yNMb3BxqC8T1suOmVE3D+8x1p7xRt
VpVDP2Hym+aOddYu8VqAAJyNx4YUvb7Pknh0IvkOuVBbvtQIr6e2VK06KqzjnFngxESZVQce+XF9
L70L8EmOBzURAHygvGMsK1CFEds80RAo4dcgud66BvLFNg1QDNf3qZJ5QeXM1Q7+z3xIvaIObTb2
8E0eI7/QIKx+cdLxqwGI7p95ykBQ18nwqeRpdtDwrn/mxBn3DYHYh5qMue7jdYgb+voQVlYE+THR
LBzHAfpa0t08KDmQNG7BIsTHdyab9CNn2RzWsfF2uyG0kwWwC0AJY6FrYeZl7nhZw6KmKvqPaFWm
PjhUnU4zCtf766ZWlh+rjhYxiGIRPskBmuGOLMsrpYjoeOzoXVI99tlpqjaeSCtHRWC6ADEWfeRw
d18eRQitVsmQO0VUZY+au6db/ZDXVub8+5In4b2C7V3i+4SfdO8DJ08u3TiOW0OQvInBuxGNfWFC
1Q7Ts12H19dBCjhwDPFiQfFQSItYUCgV63Tmyr2809PWNsZIMAfMrxBlht5Hkv6Yf123sxyGaOin
ghkJDQsh/Hhpp52z3LHIOEQlOWY7Wm94k5XPg/yFVDX6gkD0w5IWotF55jZmM0dj9yc91rc2QsMs
iZAFFynaS4m3/eWvH3sLPI3E66OGAUPxWtzccuY/Biykp0FCB51ejgf6HmGTxYZoaH7pzq8tgu/K
9GCNMTVI5EMQRf58Pc2QTFYm6NgBTEkPKKBs3NjLgwA8kGAOQAYFqdp3tNLZNhocmqBrDh8ji1p+
Ukeu+iKSfjfvIcA0RXsCdMfCvSqlmxlQoMThGYjQLrpnhnW7USpY+iTUIFRwyXAQINshA7bnjqVo
aZjbEarc6he3YjvqlTtLe70+DDk7Jc4cah2IEITUhIhwLnfTHJtxm/LMieo00n66+UEx9/WffvpF
9R9HsLCvm1tZe1iD1LclXqsLcvdQpNCXnGCtSyfficriH5YFg4GkOHAOuGRlbbg58dxSHYs2Yprt
f/C4c/uy4/vISKgQWxL9Ci6nq7f0tE7Tto2QUQz0nYeeEddnSDiHywhB6BtjU7lgjItSw6WBsVQd
IMXcNrLTAQ1hnqEC0pQP7mflSwVS63VbK6txYUvyg0WupF4Xw5ZS+jXPAoVvJSZWdjGQLuCGoE0P
1LrkZ7Y5KqY9NXMbWSqKosbRBRF2dDS/qbv97WMBINZA0wBUNnHDSvNWsxxPmBqig99b+5A4h3/4
vJCUQHdIBAky3jaBlpiSENpBvM3vHGjO3BynA2d79n1pKUotRWuKmHRRMT8oJGDOBl1ibVshvEUz
QqHwsXhWV5WhGBpYfxExf5fT1yb9VdU/mPotH/9YGt84JO9tB+RNjLSEJWjmAMzLCCirV4YZddwu
8kASLcydSo7NaQKssFVfbRZ47K5g99UPzoNqCiBoQvIXdCDG+w2NaK+vm4xiFv4NbvrvT5H2RVl6
XqcrRhdNTuVz5alXvk3ZN6I8UbYvCt9qozl91rNP182uXEE4wEhgiTIv5NClECAxKlTIaAo39NZ8
g1D8Js5qbT0BBAIlAZsGgbg0rLFSDcUkwg857Y5nx9qr7/q5BjXzmHvZvnS//sOAAFHCMX7vTyxd
d6rLM9ZoXhPFwADWShyO1fS597bY2mseCc8LZCMg9Sa84OUpHkZScL3C8wtEbaU6KFs9i8S/lzcm
SH6IzP6jISYFsOaMputKEteRWj82qR0O08cO7ObqueXthkNa2wIgg3tQqQDUaiHiVFQgzie6jod9
yo3dbJa6n04D3wHj521scrHY0qigs4DsMthX0AJY4DJiq7SzceiiwWAUYmVjs9PS1zIejFDnSfl2
fSuszCEgyQhCURlDkVLO0NnQr3dyGwqTCkcnmMxHVcvVj8C+Dre/mDB32A54LOFZvuhugkI76u2z
0LJMdqxtg969kUgvvIP7rgQOHD5eHjINr4HsUZ5OThvFZYyLKUxBdr4+W2JHyWuD1iDYB4Lnt0w1
EkbGUimGqE3y/cTAiCPjk9qTYw9iFHXKD7bBOZBz6u3bD09ZSOjgEQL+uiqdJF1Nphmc1j4aY4Dw
urcBTWKTSdsY3cp5FW8QpA6BB0I6QByCs1C7Htu4Nyrk9rIv2o/5+/WpW34copbo0As3CmwTRnL5
cdHQ1a0g4xz1PX1AUPSARNbGtbg8pJcmpGirKxs3buAwo1Ydgrl0j67ifPDmLbbqO9zschfADl4L
ODV4by5qZR0fAZFiTRaxuCmPkzn2/hzHwBvM3ZPjlXem9pbwJmz0ZAfec/LIYzp9TzJS/HCrutp7
1B78cdDMQw0Sgw9Jht4vy8IEMNJN9h7ovhu7Z3m9GIBi43AjSQ6BTPkCT6CmY05zkkUZyQ+JWQeu
dijm6a53xzsbYS8auFxfaxm5hJMIi/CSgp4lEnHSTgIGlXkjkAsRZaoWmBr1S/3RD9vKCwnUmXYO
SwZfB08jJK6NJgqJ8bPmYIUUALPshjbrNnzqSuCAH4QQXHPQawRwW+mqmCFmoNnoxhgR8nli0LRV
d5w+lPG9O3xIW8Nnmrpr6x+evUXcWfpXNCmGsxC6kEiFyEJ26awPM7QNaWRZULStxlcK4Vo/HVxI
MLTGqTCacGPuV1YbqS8kv8BiWAnXdL2qclJoJHKp4U/Nw1zRIPWOfWqF5vjagfavfEiaMTR0SEbm
fqG9eR4PbCuEym82Qb5g44ZZOfgo/aDihPcVmjzKMDmao5v9HPc0cui+SY7J1iNx5dRffF/Mx5nX
4gWB1B3tKETMThT8jKbjPuVbLMetUUgbCKBujybNQKME4KOKf9egSXF94TbGIUPexnyyE2tqaDS5
QV3ejSjIbfX9WB2Ei/IQ9AFFGVDywYmB11peTzTqfxF372kbz57VEZx9XvK/DYJNj82YI7wJezSP
8fxqC80vq0MJz4JsIhCrCCOQd5CL44Nls8RWTBpl0/3gVX5r7fP+Ef93zGOR05CCrNSdzPltjLfC
2ZWjjHq/aLgq+Cw4XpcbrbD00aqBEYx079Gi+2zOAwehkvqMpmcbHnvVlLiCxXMAuWzJlKn3KAaY
HAtVhUkcdtSP4yMFU7m/ueID2aEzQyIYPTs8nW7xwqxgyNRObvWhubu+p9c2HAArQrYOyTVHLiiN
Q91zvWXvZ7+j+2Fjw61OE+QPEE/i+wsKUD20aCtr1TRSjIBZB+XJ+A55l8LeuD3W9jXefkhygqa2
FKq1M5NXzMTlMY2h46Fm66Pp9fWJWh3JXxOLmlWp5TpUgEiUFDusdqmD/BX08Y5thrBiRaXgBeSF
/w7m/aY8W3EST/GQ2h7ERzW/hchCv5/SXddthGKrC39mRXIFddVwt+hdErWZPwx+uVW4Wh0Fnkl4
UAjsriO5Y6q6g6LaKY3A5zGQgRr9Ir+zyuj6qqwuPLoVIM0CrC4USC9PByjoJeqLFlaFjL6dfHHG
u3r4hyMCRBKq6cisoIelfNQ12hkgERSQugu0bN9vtVBZm6nz70tjKGrdMmetKaLZ+2xNbZghaZeA
AEU9ZeMCkxkUwjeDYoXsDPJS0MqXp6vK8zhz3KSMCEshCzyYX1nqfgb0L1ArtLLqShBWFZ9CH6Wo
Wr/lpt8YZNc4t3ZaFL8DaUNEe8i+QsRVGnLGTOpCA6mI9HhXAxFNbvcHUAXAKxZJIcB1ZIVCsJs7
Dk5zHumseqri+Cf12rt8zG4/Q6KxH2jYuqiYyk9zPW/QXoc0MJP+/G5tVa9XTujF18Xfz/xANtc1
2nXWeZTqH6kTbfWG2vq8tK2NEVCFGmmzyJtfvZ3NPt98Mi/6MUi/fsicOZnahkQWuGzFJ8X6dGs7
U7GJwL75b8cHaQAz+vnpDRcWzF1u7obXWweAqhlaxQGngBwP0DSX09+btYeQEq5Fp/VBLz53OgRk
kz/XjSwX4dKIuHXO1niy67YYIZcRoVVJwIxPZrmVMhCzcHmbXFqQgu94jJXGHGGB9YM/Dc+eF9iQ
Hbk+jC0jkrO3m6awiwT3r1Ef0+puLh/UG0UI4bowDpRH8R8ovgt5X21KZrRYx3I4yn6eNX9A+2hP
v/kldGlEuhTHxKuQ8YORgbxm6a86vg3N+f8GgRhV9NeAaro0TzMxLa6OmCdFp0GdczTARikILP3r
y7HymBbj+K8dmTaJmBGCBzNCiPYNVFKThgU/jO3e3Q9O0LyCaQgC5YZJkZFe7LMzk9LLxdL7OUNz
YBJlReMT0K8Zv+vzR4V4AapDpbZnQ4kH9ct1s+IQXrMqLZgxDnM7jLAKWmjchdV0dJhv3l7sAkgC
FHPAYy0QYmQoyVS3TtKWCqZzSPwxftLSn9eHseYG3tXELZQYhLDBpRtQzLrs0kxhCJNTX4uhShb+
gwHoAhu4EzVgYqTVmePBc03C80ip7mNPCd2iO1y3sIyP0ezCxoWlCUg0qJGXQxidSZ+t1GZR14bM
ZIFLHqsW3ROywMtuH4zIT0KJVyCi4KAvTeU52hvZ1ZBEiQY2TPrgzPbGYFbW48KCNBgvmSfWKrBQ
PtXGrnL21+dq5fPI5EOnHCV5VM/lNK5COJmqXk3BeLwrg4reHLCC0gT2JqgboNgAm3E5P4U5Z5qa
siriw3e2V9of13/9irO/+Lx0McatUaVNhc/TLIhxvIk9hPYWoXh5sNFqCs9SD4E9MONyMzIkSfvY
bfryRTXDsqgg256GFjm2+s0h3KUd6XqEIkyVKx3sOPXLUOGC/HV9spZLjWQESkQeEtLAlcgVNs/O
GWBWNHtpf9r2Ayrz1z+/Mk3YqMBe4DBAlVrOF3XEGdQezfMArXK/2uq0Jx+VtD6gyPH1uqHlogt0
uBAwh4dCmU3yUAmn7pTlXRw1ysei2yfzHnIa102sTBWYRojbAYGCv5XHopeGN1Yo+78k4676UW41
3Nz6vHRVmIXJS93D5xX+6v6o2g2ozdL/oUACkA2wmoCiLSSpi7op9Fpv2ItHPhvGS5q/eezFzsL4
dueBpi541QjIG86GKY3DAoIZYght/gL6JVRhFN9xdjcvBLo1ILDGhYGcvCUd8N6E1kNnusXLc8kU
UPm3REtWVuLi+2Iqz4LeyutNaFrHxYs578zhWAwbS7H1felMA+E9IP2O36+PRzrut8hkK0cB1Wxc
OwZ6DkM+RwriuAZ6Bs9L9kLc7xxcFosAUJyZ4c2LcG5FTsw1xVjUuVaxF8Xzy5/26//2demCo2bj
lrldsBc0dp/H3a0y8wh0XRQTxHEWqAzwHS6XuOcD1hciii8zqDgknG4UoVx8X1piQ4tbyqyUvTjm
ru7xIAjAVL4+RavLfDYEaZnHWUGZyyPsRTf3Xhpm7kHbUodZ8d7nsyTrg5KejaUD4OELdZ3+10RM
IzL5NAVWU8U7hFjz8fqQxKxcRstYFeilAuaI0uiCTz+i77oygzzzYkGfCz0Fw2Q8lNbvxqJ+YbzV
c+Vft7c8iChoIj0ODBSujgUKiqJ7GIkRKrzUyvesGbabvW8ZEH8/8yRdlzJDrzi2WX2y+R0f9v/b
AMQeOfu+ZY1JOY046vF8nIu7TZjbco9dTpDkacuE8LnzMEFJHlZG2HtPrLvZj3jw4SJGsAzE5rp0
EovYGowJDIMISVgAsMp845isLAGa9iLLi2cLHkgyMc5JkzJP8sSO9PqpOtpb7Z/Fz7vcsvj5fz8v
x/pzVdVmQRUrKuvqyTWV355D7kGRDZHSOLg92Zit5YkU4saCoShaBMK/Xy44Q6uSUeviKWJh+qNK
932B9lwbNlZmDGwUwekQAo4o+1/ayDNQ+xqrVyNafRzHnbEFT9r6vhSq8TpzdKbg+6kRVe1H3dhY
cTEH0pLgIYy0LfADSMe8d1k4PxREPMmY3UdFeTLUpL4bs/qp8azfYIz94WN935lteu+lL9fP4mJp
wExB8w3goLDVoK0tLU2q9co0p3oXQWDDL03fQkcF1fmS9L/+wQ6wcMjO/Ke/5+Xy1EY3Kq6KvsEZ
+gU3fZjzsDIr/3TdyuLkYxTgQOsi2IWSp/xGi8fO4Tkpu4gWB5QQUyfcbN202AcwIdo4Q8IEYspL
OJeudak28iaiijsH0IOcUm/a2AurNpDKh0AilNvQpPZyskjvoqnlYAJ4GR/y9vjl+iStfB0MQwOk
EQCSRDr/8utuU1VEmfIpQk/jfp/w3f/0ebndjtL3fcNmfH5wH7VDR24NQ0EGPPv1MtSfFLFh1z0+
3yr7ZGeZ+3/59QKyboEnibW+nBzGKmDJbX2K+ketPPZb2kYrGxS//u/npQiR6Xbcxw4+P9Gd634w
yYfsZqYqghDAdhEg4D25VNixlQykupKrUdbEfn4/eVto5JUxwABwTjjNOAgyULMtR70aplQFzzD2
E8Xwx5wH/bCVq1jZpjqsINYVyZwFf97ykEDAeVaj3A6rMURT2esrvTaM8+8L+2cOd+xVr0JTETVq
1Oc8+1iU+znbiAw9celcOHWsBarOYh1QylpwwUpCXBBLjTmiSTffKWpV7fVGZ2EMBaMUvrY5pY17
MN3uDXfL8IvrM0EwMUBc2afoHRNlSlYEpkk1c1cmTgqmt0t9r2nIHUkTFgCzWDylTZr9wqvVG31q
qoOy1wdvDjtnsO8hoNHv+1QvDsjtjYExlewbSMzsOSuGagSSFx0HnNFrfE1xkoC6gxVRQ2/a+9yq
Qs/hYWtM3ApsdXDz0CkmSIA36rQjU6Kc8FY29h3T0oNllSys1CFNfQNQlH2aZMkPfUyHUwwNdqXp
R98C8M0nat/Nu6pxALJFSx1VG9lx9uqZ+IZOtEfwChW/ree2CmrFdF7TMmU7tABJH2pK2qBOWXOq
ymn+lZhG/1Cm4OrSHBK7bqalgas06r6O6yoABpK/5C5JgpqVje/mWr8nudn4LagVP9XBcfZ5aZvR
aFTz4GuJFQfTVEIz25u1n9R1RxJUbOIn+H41AezB6i2oKMdohUVGgna9yY/WjN0tgO1yM+LSB8cA
WTlseDwmLjdjPTOzrfrMjAwTLd7jvZntYvvn9Q2/PFCXNuQNP3S8rgHqiLQs9J7SLS2H1c+LJBOS
HCudQ12jMspydIzIhg5QE5TAGf7D7wcGSpCO0d5Glg5TzLIu2gRLlyBwcPWo2+oNuoyFMEFnBsTf
zzxCD6JPoo2WGc3Wb+YaPrp4+pyC77GVClo1hNwl6Lp4Li4QVb2pNZzF3Iyo+zKMByP+PE1vrk5u
9nB4kaLCAnA43OiikG73TB8GvH/BUGv8tL4nAHyS+vP1VVk8JfD6AYcMqw4RLTg7sbPPJo3TlHbo
SmhE82iEs5P75fjEzTut+0zo7+um1nYYIHwAdwJPKRrUXppqSnVo1W7QIoN/GpWP/eH652XhMtwx
0ADDd5H3hcdeFKSYPmaaFvda1LHR96Y/lA8H1JCClN577i+9uSf8cVCTQGmcXVU9jO1nUBV8bte7
uYi04mlonwr+05gPPN0Ietbcw99fZss4+LnpXLTKw8gz8pHP6GQGZfKN0HltcgWhESRNXLeLlsPM
HklOhloHK/qoTg/zx+uT+/7Gu7wKEfgADYtWmjZ4gXJzAlXtVB1XGva8oQZO6fqFzoKRf4KcO2NN
oE8s5MoHx92nehL2w55V7l7LfsdQE0jKb2Vx1OujshWOLQetC5wMdFqAb1uyQBx7du0Gj7GTSurA
p269EcgvD/rl94X9s8NRaX1GGoLvT/zPYDg7U293E7tz261Oh1sDkU4h47FhVgMMGbiaej2gUOK/
voCrQ8E8AQ4G+AYUIC+HkgoQQQKS2sk0y4+ETy9tVaE3QfutHrdwD2umBN0M3tEBcUJuudPh8RVn
EEiEGg1E8dvk0NQo4DYeuljpyefrw1qeLB0tcf/aEhHc2QrVZdJ6jMFWp7waOM1D8sC3yulri4OM
rejcIpA18quUesNgxmiUd+JOj86drX8zhBoi7ejajSo6DhAqb1L0UKQkZ6AqWqfUHH0VXr6Khx0O
z/WpWh2GaDoNNRYEtTL8S0Fr2JlCaOnk1Wmg+mh+sbHF1tYCeSnwcDQcRiS/LtcC7W2a2GpnDKND
b75eDSlpPnXKuHEolzgOMV1ndqRHmKP3aEEBR3XK3DjIBZw513YGf+nAQGS7vu+CSUUHgvzNcL/c
PIWCv4rthtwB2EbSQnkaScF6sdUTh46h4nva/vr3V2bw4vuSv0mTdrT5iO8rXWB4oUmD7PW6hZWz
eWFB/IKz8+Jk1MuSFhaGeq+5XzOAKn+SLUD9yk6DsALSHzqSUjif0gL1sV2qbjeoJ2iosvT5ZlYZ
8rUG6OkouOJKQrR6OQYlsXnaGb168gwe8H5HYhf6qLvrE7WoCkhGpCxLPFRKq8YYQzZDtDb+waYy
cOyPGt+T7NjwjWVZW/izIclHp66dXlPLEcuS8WensL+7A79363RjUEsz70JjgjoOa4tLABybhEM2
ewa8eZcNdwl63OQbyPxVE6in4KYBNs2VS/upVaSmxucZiKcDXok9PWZbvS2WexiVE5DY0DoAmqkL
llYC/n1lUGsGxNEOtHpPlSdLPxXjVuPp5Ta+tCN+x9lZQUudcqZoUR5pkED6NTcb7nLl8yaOCTTg
oHcGqLN0SrKSGFmm1BCg4MHMQnCaru/gre9LVyMf3RYZksaJaL6DgKY/sq2GZnJ/ZkTcIhxE2doC
DU0gEC9naGxTPaU2iaMR8r/fGxrHp9x1vjNw3V/zPqUBNUodGhsAi6KDrjLvBZPW94j+EKMzUq+r
AVqs/K4t5UWf3E/Xhy8CmsuA9cJLeNL0QkAaYPsJB3juH4z4kDWRmn3Q0aHZLbdSXaumgIQDGRkI
rIWO46wrWmK0VD3Z9M+Uv856Hg5jf8iSqKjYRk5qufkxLBtYSZAHhP63tClBh0PrprRQT+Dlh4X6
PRYhOKIr7fv16Vu3I9RngV/DMZOcrJNDKUq1W/XEkoPmZGhquEvNF4P8um5m6S7EcP6akdzsZE56
p7eNeuqSNMiVrPHRrsYftGRjOGt2BBTPRoCFx+eiPKObxE54pp0c95joYTX73sZ+27IgnQULTFoN
uTzt1KJtsVccmxjAy41RLI80mAFno5AWvyi8uchn2KCm70xhviUAsjoGHGoUSJDtXLzQkwkZVS1m
2mk2v5vsERG712/s39UhQMhQ+Dzkmd5VO86cap4MpdenhXaqGKQ1jy4ye9d31JYBaUfphUqtvG20
02C9dvt2q3vCkkWNwACkl/8/ALmph8nsmusdxzo3xQNH/bjtcM8ZzvDm8P5ou+CkzsUhHtvXvHNC
oqQhQv+dClGRyqY7aoJZRAsvSMkYpgZStE0WMlptQKpXJwHpACGWgTmW68/TMGe1VXnaqU93bhLm
W0zpje/L8UpSCK1t9GI/ZdqBZHd8y6Oufh8YGQOve0iAyTUuVCVY0sc6fr/92W0/fb6+RdZ8m+jn
iBediITka8uePTbVRaKLAPJuHj10wDp0Q7obhj68bmktigSl+V2tBxxuOeWlQ9bZSBoV3noid46X
77TCuptMNxg0pfOnEYRc19w4AKujO7MpXXxW7jbZRGETBTJf8e7mAq0L0eOu/n19bKvO4syOFF+Q
2M4nxmf1NBVfoIlgWd+S5B+yFhCH+jt/0oOr1xo05YthA9mnD90wfeg0FMUq1FziLfz0kgYmDvaZ
LbEnzz0T7Zx46if1pI5ZWFjPJX10+C6zvdCdqt1cVn4CscGifivHL5WKN8DL9flcWzc08EP8gDQM
spfSjYvuMrMBlRbMp4Vg6RmtaFXX78nhupW1HWmhvSiyee+6PZIVs2wsVKUwyiH9QMlz3X5Q+k9N
+gkCITu12XjWLDWOMafn1iRnTLgRj+MAa2AR3luzt8sgODKaPEAMs9PU6o5b/bHMqtCt60B152/j
yMKWo8+WoYVdPn9NajdoOd9wj0vBucvfJTvxqUra1BBr7dDS97zfRnxHHWT5Ol9lx5R6voqGCPEW
73d1hf/OvcwGSF09y2KOk6mbU1il5hd7UMIqa9DVZKs3xpYp6XC2AMTajOLgtNO+GD6ij3fJj8YW
dXL1MjxbX1nEciimmRsunuKxQj8QbdzH6CxR5eUjJP/RUQAM18RCMnOKrILtW1Z8bEb7fuJQVCD5
niT1ER3gA5LS0EiYT8hYBzxPjtd3/Fq+CG1Y8RyFQjNI+LKi55BVXkM8seXZfVkeHVvZa+ZdVz9O
NVjXeYx2rIg9C+6PKIFet712j52bFi+HM5/i0i6zsf3VU93s6D1Rdtc/v3qYdbyBxTMMqBnJ1duo
1yp4DsBlsT8egvQ87/wM/e7G9psxfk/TLWzIij1gfHElCVILsAli150Nh9LeaxSPICkSo5HSXv1T
jYfJ2FsaesTurw9NeAbp+YbHlNDsE50doF91aSplVPXsNMfM2dOf2p19Ao2Tws0iN1bB1OrzEFDN
/ahMG3ZXbjXYxfDgIVDHlRtKgEGT1nGeqqc+OdhoqJYGBt1YtZVNcWFCOptInPZWZ2JoyoDmsvwV
yLrbt92FBenazNS+dmiOdXKgUgOVEej09P+jCem2ZIUyDPoEEzF9aZr77GaUrKaDOiCgmWAFCjbr
5frrSZKwnDC8qYke9vMOmJjw+g5bW+n3RuwIAqHPKtej295KO+oZ8wltxb/RgYVAB/4uNhF6q2Y0
PNdRpUB9Us4ZkzolbU6d+aR495594ErmzyD9XR/LiruHqtdfI9JqoH20gUcAxuI6la+ULfqE+qP2
SLONrbs1GPH3MwfAiqEgHjUxGHOXNoGXg8O4YWIlmSKalKDmDYS0qHtfmhhRgClb05tPiXY3jfcI
ufovg3VzlhLqxYBrok4hABuLLGXd2qnTq/Np0g51faiLA6A915dkLZ6EPDKEth1AGaEKKs0VUY0G
19E0nYiuH2M18TPa/R9n39bctq50+YtYRRC8vpKUZDtOHMqx4/iFlWQnvIIEwRvIXz8LmfkmEsUR
R6lde59T5Sq2cGs0ulev9dQDrTPkzm6ogTcnxoG1/e+Oth+c3AwGwYKObi3ZirfBzwBOAXkpsBEv
oSm6N2iu2dApsoMcYm3mXAfXB7qy984MLPZeSswBkGNnikxgkMsdN3+0pe4zcStzObY3sINKmRkl
sousb9wmfEAlDtzr4ODzvWLDG6xFCWBrxpsTNBBgWF12B6OQ3IFkTpsQygygPs3vGsqC2vlQUG2P
Vld/Ip/suPSF9Vl3ft4+g+hxBSoGAAzcq4st38fQOS/AdR+19r5zfzo8RV5+TzdK+CsHC1UzJbys
iMdBRHR+sAYgF+emIDTKy0fWiVBMGQhIfle1F6Bq+g8jUrRZEM+xkeVZxP0GeHDp1FMzcsenOYbi
4lNJgA7LtyAya3sPKE/gfoAqWckTCMNMy1LCTt7uTOuhrX3a+2jm2Njja4foxM4SFNtORukMaKCK
RveTkzV+fzOpPXb3qYHFdYdiE/BRFAb04gEdtuUWhP+SgEoZAKmdQg2bwBItVj8bobLc1LoZ1Uap
H1qrFz4nfeaj4s0eaYI8UTy3zaGx6+9GOxIfL0getMAS+F46bFVwVq4RHGPop4EhBFmRP/rQJ9cI
s2Jap9poRXX32EC8oXok3cYTb90E7lxVtEdr98Ir9V2XAHXArchu+ffSTB5dDwronrVxW61uDGBp
/8fMwsmPRZLOnQ4zmQm+U3cM5T/kMzFXfy2oI3A6V5nbZbZdW1GZf5E7aTxfP6krIT0o9xQ3GArb
l4+jjEDur+LEjOwutOIPZoYgZZ8XH1w92ITTrK7Jia3FHpxaiasCl1RU9YYPqW+XA+e6lTJaXZET
I4uHQ9+LKW//GOmCX/rt6GwcIw99W2A3Q3C6DBzsHMXtIUvhcLDWtNYeDWe6v74iqz7txMRiAM5o
6JXWZDipae1+QG9tG9gaqIjbSuM+Nyu5v92eg5S/DYgzbj99cfsAr9XavV7BXmeGbst8avZBUfVh
ezv2HxNGIBCnCvcQLlg4OWfiEtrA3Iy05o7nd3fXx7G28LjacBPg7QOG6MVRLKhdMkYSuNDS176z
LfqQtc17+vnFOazq3p4ytSyDubOKoBOPrrkBE1x58yJY/DuCxflwExZDwAsjSKoD8PJ1hQrBXaXt
0Jhd+9LeeDNsDWixz6DrwBIuYI1yFxnwTyMhAPYdri+K+sjiGQ8QmE4dVa5EJ8wiEAANldlVNDej
rHgetMJnaA1OrB8GfeXu5wJu4Lq5tbOjoCfoIkPkgbrlubNEv7/wQNplAnliAIL/ag9amI35tnam
+tDluP4aWkxeDH7vsjFgaEIv3kOby6c+BTNZkZavDNmM0G3oVqyzur9BAQCmSqL+WZzT2mtHXsjC
jKT87Ka7rN+I2da/D1lz1GPROLNE7dQQrzapNZuRlR546Xvj7vrarO03UN/BAxhqjy/PJ4rnjVty
bkR03PfVHiWJotx41q0t/6mJxRkt03Es0QJkRClo/OdQGg91ir6IjU22NlFgfCDgNHCxzks8YD8n
oEc2DCMqukb4GaFz4HXNFihwbYcpojbwxiBuw/vtfCvrGadUthkYFQndZbN975VeSCcNb8RU7KnT
BNeXZ3VUAA+jTRGkGRcsTGOcaHZNUBSD0GD6ddh6X60uDYVEpInqO8BBi5NpCOHNEymg7jcl8avD
JN2JWrDMtyZTCzxrtP7hOsATH9lD0O9A/0Btx5O4aZy1mpi0NVDLfnT4J2vrOK5uZwV2BPM4+mIt
NZ8n3xdoP6o6phtRSVjYpGAn+kXyLR+9OmvwmnhE6QCeLpMhwoFsRDXamDVu+fpshzTW92bxRNuN
cHnNEFKeShkW+UeER+ejaQfbm9wMq98PpAwKq3gxRqP1DQJsHS1It7HZ1jb3qbnF4nSWZecMygRR
b30D12LJ9jGUMIYX6r1d39Vrq6TYm1XOQIW5i5CD4BFQUE9DIbl/c8b3eN6LLb7D9an7a8I4n7rG
ALBqHmDCEfeZt+Pzvdnek+xwfSBrscHpQBbugFStm7MaMwZA/Sz3yYeU+6NzyGKf/o7j8B+MYVND
zxLVcaRfz4fEuWZ0kNg1ItZ0071ul9ZzrrcOHgiM3FvSQ62kaUYbkuhOroPjF6IF13/A6pyCJAOR
AwqiIFw5/wGN6xZx6jIjIkn/sRHFD9nGqM8ga+cP8dZmXN0jJ8bUjzk5yUkDaPaklfB8Yif+q/K7
TdpXdXqW0YJqnlZFGlQ0rMVwmFXOtad862Ads+yTXW88GdZH8Pf7ixGUBVTjmZ4bEdJafmv8J6q7
6R/wTQjb/9pY7Ak25XPrDbDRxrMMpDV/xc43/Kwevl5f+63BLEKroU/6nNg4TwDhHJCm9U1tCDNt
Y4dtLckiMG1SmUtuwgr8e+aL1rmLK/dfnCpIufAcwX8u4LZsmCgf0A+FjRUmHzXoFX+UW0wWq7N1
YmMxWw56JjUNApZAyrynct+Ru374/Q8LArYSAMLUP8uSWOlVSUFqTJVRPlTxt9rMfH2MN4Kq1XGc
GFl4Ud4ZJelojHFYT7rw/FzuzGyLEXt10U+MLJxo3jcZoxaMGNpnxZhxe3aAKgAH5CpUUgvyPuee
BN21AxQdLSRya2SKv4/6VtBxOQCQ+4FsETokuMvA8HxuYNYNlPU15HAl9BFsv+puphtTzO2ARoHa
9Q9P3uJYxGSSQissPAJyfedKSDDMG4/cS9eOei66AMGuAv4VCAOfD6GRchadRCKS8il5TEbygmZ4
YK/K+uhBQPz61lVO6dzxIuWJ8jj401Rz4BKfkMRjYRc9M6OmC+fiGzQS0a+vJ++gSrluaG1hcJJh
A+hJJOvU9j65Q1oBGolMdGYUfwTCIa42HPz65wHKVEJEeHksNq7sjHawcrzN9OLDwPysff6Hn6/K
bkjQYPWX3IuiGmJLy9B/1k5BORw6I7r+/cvTjXlBSQ+FFdUkvWSxS51SurmXWlHjoAp1l9nAQG44
kJUpAvexkipBMhPYpsXOtWqg3Rvg7CPCJPnCM29812RqbmyoP8+uxY5CdAyeStWthcBkYcargLbs
uolEGlTlOmTRQfX0XUoHcclrY5m+K9lBZA+tfJrA8jXz/8p+4wCtDRTASFUvQssYNFPOtxoYX3hi
mZoe7WNTP9SZcbi+VisHVEkD/8/3l4WwuZ6TXjcAMp7ItE/adier1DeEtovjmzMOyF4CMQ/cHSDg
yC6cj8Tis9DqCneX2U67T9An2l0fycpMGRDWwvVLQQqIQPb8+8Ss8jobCxpp7rch6rcAe6ufx6HH
lkZx/QKkCm4LRkzAVyIX2N7x1bw94kLJ9u/3L4pOSVk5tnApoHq/p/oRCD3fkxuLvTYGXChK4gzc
hiB5Op8iYUE53SIjjQqcyey9NbdesJcnH6VGlJ+B9oZfwfE/N6B3knYdz4dIK/cMQJTMz5Lw1mWG
CeTjIWkAkSQwNJ6bSNK4HLgJvooyf4nTPGi7jQDo8kTAAGYIzFRKGGrpHZ3eQmOmow0RLes9Lqmg
qcNW25fuxnnYsqP+fnKJcODWSSFhJ0EYL7SQgv0otu7YZgvl6qKgCQKgAOT6LpgFOmIwkOwZA5pI
qlB0+s+hd3xqbxE4b5lRm+9kPAaylZOVkyGqOnNPRXFf8vqHS8vv19d/bdrQzYbiOZoWdCRKzs2Q
Cm//mfd9lOeRQzOAnZifW1PYitvh3HgKIjhCOA93ddHchubWzu4c2kWWfaisz4N3Zyed7xZfxuT7
lL9dH9ba7AE9gtciMuf0AvDQWl2B5KDWRc18lzpRWdzRduMqWTWBfLlKLKCDawk8QKerUfZN0Udp
bvpch16x5rt89w/jcNAl5niKrX7J7Nb2WV2AOK2LkFgyZWgS33I3PMDaOEAcTRF644l6oa6kp9qQ
aib2c8m/dCiVVfqTuVW8WttlLqA8ipKDKh60812Wi56UEHca4Y2LB4ebn7za2vNBhNxy76/P2GXU
ighS6cU6Kl9wkSvNCocjNVPKyJ1732H3Y7YDuW5Ixy+52Epmr03dqa3lk0V43QicpYzMEZInr2io
95stIdr1qVObDInfS0orkRaGjBtMXSLfoRUj8wc+B+5WwnzLivr7ibexSAL1uA5WTE0eSDL8aa9x
jE96uwGkubwzsTzYZyCoQy34ggpjTHovFbSVEbL+UFBs/HLauJVXF+XEwmJRLMm9IveEjAT9KeuH
OAdOfgtXsBLJQpwckRH4mdWxtBfzVcWdcMupghH5NZ1emfEwF/bO9EoAt3O/Z28de0vqKtCMB2E8
ir7ZGOQK4go/QCEb8CJH3L4sOLmJm+aDY4yAPfG3waEPkP97LnjzNLt0R2c7mBr6wVIZRhvI8tkW
364fs//HDwDVoNLTdi+SwxwcBsNoYMe44lgZv8kwhILtG+1e77+6+a7ndx15NOnNWSE17L9WF1Fp
NXVTy2xYhXyS3yAwasIp+5FYG05k7TicmllEdk1e9lY+2WPUuG929Y3Xew5o0c2822DbObWyvOKn
2kp1ZQUMpH7KMz99v75Ia74QyCjQIKGODIS7+vvJqRZsBh/sNGKTiJwHumzDZC4PmufuMj35Bt6z
r9ftqaN1/r7DgPC4U/fIH6rvc3sUfmpK4xnkZyBxM5p7wmq/l/dkNEIDfSFlvXE7rjkTtIfBLyre
ULS1n9vzGM3BDZTIiL/l8Yu5RRqmbqWL4Zx8frELyiw23KHG53UOhvo0dBKwaho+SkrgavOZN4S6
dnMRVnUv4cGliJguX11UpBnSt0kdmfWLNxq+me+yhAY8e72+Upczp9IhkHSAngMIY+li64FesOpB
xVVFtW+Djd3bZGS/3Hr4OGphKOUisrjgsQGtaiXzeaqidO+Rnf3bm1AP25WH68O49PXKyp9+Wx2Z
rmVcgU7HdM4GWClA3erTBhoxGwuyMlGnFpYP+roYSstVFoi7Vzx+VnB9BKvfBx8H0iEoU0LB+nwL
py1te47OZESRRxbQZCN3tLoMuGdNYB7Qm7zMHc3MmseUjvi8M/ksI34xfNO0kHhhjTfS9aGsLQZ1
Uc8FOhwwi2UaT44lGI3SokJrxrOD10S1Aw7nuolLB2MheEQjOsB2KK8tW1vFYDlFOox1pGdFSPqH
dn6zANpHq9Auq/aaXu+v21ubvhN7yyxCbveSy7Kto8YYfFKCN9/Knk0GGUWds7ukYluBxdocgvUF
yTjlBdDef74dOjv3rMrUqyjXs6+GzBEm5cFUehvjWtt1KgOmEKSgG1kqPph55bI+c3D8QdByD0qE
jXVaHQbeE4jCUQkFafD5MLRhYi4btSpyDRdgGOcXqUDuKeNxq1lnJRBDNhG0XAT0zfg/S9ASlQZc
QJrXuOJKv+P3WnMPmWtft0GDrd3Z9n3Lvsw9wY+ofUM+ldXu9h1yan8ZbZpZ31cz7NsF/y5M8sji
vPMBfdgnovpsVt4Gkn9tZlFZBtodVXlCll1kRh7nbjslIE8tg8oRCLKmu2aLDHJte5waUcfiJG6Y
+6JvMwkjlR5qjR8fr8/ZyuexJyB7hhwKPN7S57UT7VGIZiKy/AyVqi0/tPp5fNxQSS1I2KgpPPn1
qVeKOa4mDixj4rfD13oj9F39vmp7QikBEKM/xLcn3xdaDDZUge/H/JUd9Pzl+uysrDDSorj+Kfqd
TDTynP/8OCZO0rOcR16f7m1d7Ar7adhybGtjwIUAPDtyF4idFn6mHHnbIFnGozz53g2Z38nb7011
4/xfA+oHnEySPrTWgOiJR4b9tTF/e+T5+ixdRuiqKvX3+4tZytshhWTNyKOJxf5gHWQcehY0At+u
m1m5AAAXBEoJfW7Ivy4xRPXIhhqsbHXEdKjySmE2vlGlEcqLX+PBfdOSLfml1dV3gY2EQiRc2vKG
Qz9IXXYuqSNrqNF+KFHqaRLng+aJLVnttS2AiisSV+D0RnPTwnNNNW/yShpNpHjcv1TjxhWw9nlQ
fQCtqEigUe453wBeXJTMtXFKEk74g5yYPEKR7vZ2UBRCT6yobXKyzap0gqhXhm1W69pDMZofeb+F
D1kZCHD1KIUgigXOe8k/atoxSYfE6CL9XbYPsro5IaIE7v5+frEMcwMHk2b4fG+H6edZP1zfwKu/
HpUQ8FUoHOSy6A0JYqR1Gnw+eTf7b1TbatJe2a+4wxGKoU8PSLulM8y5qzXpVPaRDnCyjpp9WYfO
Fn5rbRCKS1wB0VRH86Ls7WS6NjQj6yNwcwfFLs62KFNWvAnqt8jlI7OgctOLRajrjKW9FXfRZH+Q
/CGTHyag1LcEmNbmCrgbZHMJgXtf6k14XdskuYa5mkDklVS/WuOXAVj37Qt+YsRdePYBgJbaHjBX
rfXWBH21cfmtjAH9B4qgzgUDvrfkgpLoPRK9TtpIiw+5EYh548Gy9X3195MDTbjustrC9yH1qHlf
RhrMfCP8WPHpeNRDQgoIOfBpL5fBSBG/S7foohYrLMgUmsYbtLJldUz6rzcvhgctCxfoUzTLXmQ7
9VaQXlZcRG/Ei8ppY64ujwXABjaedR7k21DAWdRu+tazOiPTzQiQ5vYu7jZCzZXPIzzDFYQGQarw
JoulmA2Lp5Wk8OCJL0D3cLNetMpnKxo2aGLhlbWsoPS65kjUmgAwSX49DOl/t879/27KAYQFVWYU
mc9/fjk0HSH5YEXTx7L9FPONAGRldhROCX2neOriDbXYqCYtnbEBxDjySmNPq/kVFEYbFaZLrwTJ
Qrx2IVei6NKX6bu8strMrAhQg8JPrUB4YSzurH4jUrs8caprF5Vf4BMBM1k2N05Z2umsH0nkdsmu
tHe5o+8r+3ZOFVjBBapYo+Celrj/xmykG2uNARDL6NfOvTbt+BTp5kbGc23KwHoAJw51F0S2C+9X
J7YzQWvViGpS3ekWXoJzUn5CjhVN1e7t3eHIrEKjBlB4OHTAMc53mOsmaanFrRY5fiW+pvHr9Q28
sjBo+PCgCqhq5xjM+efRdeo2pOFulA3dS1/EMEJBm6u9XDezspHPzBgLM6VlTsxp3IgZtU9mf5Ab
a7JiwEaVBDlAlCoumyN6u4NsH8FBNMVP44tRbPx+NcvnWVoligAgjMqi4S2jpvHkxohpbthVbVgR
K38m3Z6/6fWjNPb6vM/k75unCuutqCh0VI8vqsroJmyzogHXdLPTk4d8vLv982BugM9Fi6Tq/Dof
yWzRdB50zY4qw89RP9nKlq4txOn3FxvKzfR80knmRORZxIXvJlutySunD2ENklfAkAEVQxdLAYIb
r3LqhEQVmKFGMGkUae43nAXaFpPnylAA3kJMC4J65MmXHFR5obF24o0eQZhg+BxPG2Wmrc8vZmow
mjzTCjBrFr4TQzciuHmhz3794shxmgmdSXw+s8I8DbLbqSjRK4RYFo16Cnyz5Ktv8t6a8ySfI9Yf
e/uzWbzL/HbnhKtbddLh0MHfLpZ60jjYZ2sByHHu+i0aqpzpwZQby6A+sjjaiDIRf+ACBwxqGaml
pl7MdpmDLhLq8oWMZEt9Z/hyfTFWjYBjBPcfwCIoipyfOk7dXstFrEecPUH8JIZAn7UFO1y3AeVp
LAtVkL1zG33eIkVoARZoGw9J0fnW/DQaW5TLK6dP5SkQUqEUgoOxGAiUqOI8LsAqpFe/a+MxTu9j
DYirl+vTtXI0zqyoX3HibvXJgSxIk4KVzvpV65+LeH/9+yvuHHItBLzIkI5SSf7z76dlDnB4CY5e
Kz+a+avW3nvsnk6z31mNX231H62NBnTASIAokONFGX1MCs8pejAlxYO1c0bv69RvbeKVSjnaaVUv
EFiMFG3rIhCNB5R3Gyb0yNCnH2I0dj2zUmAf+F2JInZqNXeuNHd2be8MdKcJ3GYbT8KV3YcmBuD7
ABtHPLnECjTQwdE1xQoktBdr+kjT+3K4v75qa/OIagLS/WgUU2t3vmpdFnMNpKAzGKecRzp0n2Jv
2HhLrW1vgKBVPgmR5AXMmsTETkSpTDQ/DAadB6/yR9A9/gNYycZAUExEcgSR99LrdFgFizcjnL9e
zz6vHNPXJxnaGc0CzuXr9ZlbWxyU5pUOJfICYAY5nzk3q/DKaGzcZHUWWAMSKNlznKXhdSuXb15F
pfTXyuLGcetMswR0JyKmWR9Z3ftd1cPady3rDra+4SIuh/Qn9AbqE1JVSNOqzXLiIjohEpHJdI7y
nqNSTgJisp2hvV0f0qoVA4BSFexDJ295rFIbRawS1Ekk1hIQrcyf57ECaWudbNxCK4SXGM9fSxc1
YD2bOLr1YIkYPmPPsfPVY7+t7EsLwge9Rz9f+v+Rprjc72jzoABBw6UrbiU1/pNZ7AtNN0vQxIF5
EZQ5O9BrgtV03qo/r82i6l1QrhZvjOUjPzZsid43iVOVCWCxJjz0P3v5z+tLdekdMJQTIwvvYPVN
ywWbwHzW6w+zGB8t2m5s8NVxqMsVCR2lm7HYDeAp6Ge7tabI8Q5sftKmp35LI2tlFKgF6Oi+UQQm
F4KGc4EuqzZv6+OTK0wfD5ENN732fTwskJUC3huOdDFLYIcE3thL66MVV75LCv/2/iQUlaFXhkQn
8o/Q1D3fUYawcoZXcAWNr3Cq9unLzat8+vlllraIG3hTB59PjZdk3tvpl3/4PpqbgfhRt8ASqpxJ
kZHcJew4d6NvoKZbb0DI1xYAAOU//VtIpznL+UlYKaaEsWPht/FbXd/8DgbAA7x5HnKPSNgti+Kz
XnHHlXpzBPVFgP5wKAKH12foMnaCBeifukgZ4a29vIUrU5KO1KQ5Wn2Q6n7tfciJr7PHKgcMdiM5
dTlZsAXcnyrtEOfi3qJDNvJa7wRwz498+tDM4ubjgK4BMIyjFgbRK/zvYremgPqls9Uc06kIGRQ+
0i0E9+WlqCwAbwXeDhCiLjdU32nVrLO5OYat98nzwr4PbJ/IfxkHTrSSWEPqYIlQYLqTtcno8SNY
S8N49gJcGteXfW0pkKb9vxbUtji5KaRbosojYaHsq2DM9HDcgpte3kWYKTS4KJo4xJCG+gUnFjzm
WEUNcphjUzywGpC0u7Z/6LZITlbGgbICUoTINyOlpqtfcWIlmYBlnXHMj23HIbAENYutx8WaBXQF
wccCmoKFX7hYJ81T6SVuc6TZS1V/bu9vXgiQlMJJQ9oFifOlB9fieiZllrHjFH+Glmp1u4MCdQpq
kGCcQq8kjJxPEEc3kOOVcXns0iaMLep32t31EawsNARpkFdBN4haicWhIxbIUqbOLo+9uefaR1s8
gCyy3KJLWbGisCsWzp3CiXmLccQ2KUt3HKojSH/Er1+F93PLeaxaAL0M0hOgDIA3PJ8pu+dQgeYS
K0EfuPs9zb6gxx8thxvTteJwVf5DIQT/kE8uzkWBLLS0Olx5mlU85qMVaqMZNp23lzqasP2mfbu+
PCv798zeYuLKtIkHsH5XxyGddrbZ7fStRgD1hfOUCxB8OOjIrCELia7T84kb9HyWhXSqY9zs3Tj1
TddvzMPto1CNuA4BmE8533MbSU3SqopJfeynd8P4BRHk699fGwOQOR7cFYh9kXM5/z4pHacvXaM6
Os+08z3xISujf7AAV4hMJ0IaMA2dWyjzcZat2SDUQe+Pm2WBZ9X+nG/Vctd2sfK4/8cMXUxUU6Cb
SlgwU7OdWX3W8mc0AJHg+ljW9hRq96iuo46PxPPCCGjEucu6ojo23i/23G91Yq1+HuUxvNFw5nFL
nU+VKAcHGAcdG8pDRDKWuzIvN9Z75YEGBIKLNgSqMMAI4c5t6EajuW1OqqOraz7p7yw3DhP+K8/z
HdMmP0X1Z+S6zzfVOtd2muqRhQ9Y40lyy7QS7WyxI59/Ue+FNK/G9Pv68qwEKfD3COYAGwDKcdm9
DhHwPmEjol6beQGp6buTFIfZqv5zG8P3ktv5XBTnJ4iMdKV+g0D7fCrNDg+cto3ZcUA3KwV1ntZA
H9Lb2HNr86bawf7IKUIFepH0qPN0gM44rDTDo+scBhkaW/3Ra2cHHPho9AZKD/tiYUImpZY7De6Y
nn0AsmOXNcxvx0/tuAVOWVkg5InwRoc0Fi59czFjo2FWQDtO6bFj8m2oSIhAzdehcGl3w06Ozteb
9wPSiAB+IsTAq32piuM1HZ3aoiqPHot07Lf8hRvUn/CvHn+5bmrl6AKDDGk6+AYwyi9xmoVkCJAH
C8GA89X2B+P2ywytIuAAQw8RooDlJoinORYdluVYfsn6oE+2vIJa4cVVhvo5SlH4umpiX3iFpJ6x
MgJhcW7/SJyAyfzgdiwohn2nHxJvH7f5rq4+xcZWxL+y9c4Mq7+fxLHCdtrZoTE/Sm382Nlj6Ej6
WLP4HhQtGwdphZoY6VBkJfAAU+ISziJg0+u0BAUTInMKnrEk/+QaH83hY86/sd7b2e532/tCIRET
213Qbx2xlegHqVgdewN+XYd3Oh8nOjoTImyXH7n5Xyc+ePQRbRg7ZzrEzV0yzltDXdmOiBeQ+gWq
HIWaZV5WNJ7kiRzxzJk/owgRcBeCvxMPkoIFpfXLTu7MZteiz8EAvRdvPnt0V3vfrh+JP5iLxaZC
HhUOXyXT6WWeiTdOYRqjOA6z9kRi7FpUqMI4zfZGQr9QZuz7lr6hNIb+U+Yzqu8Grd0neBCwqWNI
u1YhycDcJ2j9/fpPu/BDeCKrjme1GuhKXuqZJMwd0jnWm+dRPgEZ409kL8TOTA96cnOmCgZwJ3mK
pkehqNRKnWxwKvkI3fueP1PGggNPthjD14aCN44qYyGve8EZYE/aZKRuh+8THxqYoaxE2P5sm+9p
/eP6pF3sKTVVOt5rkPAGkNRZOO+yyDsqK1M828EsdyzdX//8xQnBcw1Ku1gWOGxV+zufKKsyJjIL
e3i26O+ies7kQReHUTvGFviHzI2bYWUsIIi00I4Jugg8odWsnqyK0WujoHYtniuoxesP5PP1sax9
Hg9nExSqDmAcyypSy4p4MMtUPAv6O9nR6vftn0fpCJgq1Kk85HHPf73K3buFbYhnNGv/7LYCjrUf
f/r1xdzwntm9k1Hx3LDvgU03MnsX4QzyCadfX8S4Zt4lg+nit7/n01F7H/vX2+cG2R04HBOMLxeV
Xa0dywGFqua5rL51VRv0xLx5o6o2ZrwCkFhFknjpW2vQyWgkw+Km3kcpETbbj6P5H3U+TPOd1t78
rkGUhEsZeDC8MpEmWRwLzcTF6Na5eB5TJNxYBwGpveW8xFvdlJerDjuAzgEIAVWiC/kYYF28ekh6
8UyyXZ3ttiTJtj6v/n5y4KSul21V4vN9+5jxl/JmAi41TTZ65UGbAXmNZTqXm16eJjG+r3duKOvk
qWlYQAgLdLeCOvCW6O/lLgZoBxEE0tMwiqzJ+XBKr+2cZJbjM3CNPhl/JQ401j7dupMVwxvA4ggY
8MxYQhrHOSkQVubyeXTG0KpFaNzsBGEAwTimDN+/6J9I4rZM7awfsZH9Nv2Yard/H2VhkFEC+aLo
XheOBFPXTC4ER567fetx4OVuxlAZaPkBoganHSLLFx0nMyvKyXBS69kr3q38OYOWib7f6mlYWWqc
PRx0vMnRIbWM3AB1nxDfZOZzewRRMnRU2S69mS8QAzm1scgrDJ3TYbfBRpYZ4BF/hSTMRoR/ebvC
AgCFqMqpnO7yiWfWfY+WVljgacjoJ1ws+7L6pU/3EFgq9C2Iw8qc4bWFhiZ0limeOvX3k9Ou90MN
WAo1nt1Zvyv0EAxlWpccrp8PBGsrXkWBw1Q7BQjrLhgjG9HP8Rjb9BmV71eDe/xjlUBYUWZmngCN
ZhzjumueettggRE79CCMCZyoI5q5fG9mkgWe1CcjyD27OUiLlY9N1/1oXeeHXgDLxq3S63aEJc73
maTZy2zXaNxwUpS+ApPG8b050p+2iTYX4InofVNUSpHZk3mYC43vxr7SDp6w5TGVvTxqk2d/N/GA
hKpL6Wj7jnCCLpDkN2/Sfe/kIKzKAGloGg3iSZSIYEgcJMo8Se6zOP+Ra0W6550tfM8syj0lafOr
kKR/lKAE/FC5HZKPwsje0wpNB346TQb2aQd/WCbmfhZobg6a1HoXrLNQHnKyN9F0duGjf/4ZciKv
5djW4ezMxVfmOXXYZ2TYY/h0z1klg4HE810GqTzf7Umx47GGq64rXkAekjy2k6bvaK/9mCE4K/yh
m43UdxKX/dYmmfo9dCx2ZsHtT3wiL/GoFy8CxL93hAsoc1i9UwZJOdskTNHUQ3e9nyupuqLz3kZU
stqdC325A+H996IZvhKvkj6pJ+OD62HS/crTk0B0XH7Lee1gcWprRhMmYy8Tr/HmMTQvvp8obQNm
5OZnJxvN2ndFxcqwqqgbmb0xojKQsiBuGNAJBRHJZ4fW089MH35BtaDdN7x9r2bkw/yUagnxTT1F
NaEc3NeRl6+ydb8a8zylPtq2dGhyF9wHCg/U1tqUhPpcudxnQwIOP9uTtQh6Tav+s11gccokToKh
jatjhtzMnemJL8CXv1tEQpYhT41wbOUua/VfHRmFH9e2fPLaeezC1u2t+mOr1f1hFNXvcjSdeA8A
P9r628H6YmdD0wcxR/d3SDoKAtVkcFs3cOWUPQMj8VbZXYX7RLMlUiHjsRDZO2mcaMo73vpaXr2N
hP+UaaP5TZGaQVWAbWO0kjGIzczxM566+5bb4t7TehuM8RmvdiXPUxbq6C/70EHnpfE5bcAxkVDu
61k87Gw7zw51Pif+YHU8JGgA/g2NAX5fFOylnGTi63Vh7qo6+dq3Gn21K6O+n6b2v8bu2sG3eVI9
8HLSgr6z3vuEzk6oObR171g2k/8GC+zUtRAywG3W7Qxw+YpI7wrwpzUgaWJjP4IgsagR12QQwU7w
CEXd5hUaHrNxBw7UJEVbd9GbT7EOJMHcitlvrK4OZUyLQA6eHTpl9tvOmyp02hwWatcqwV7UQGsU
CIIZW8kyfGPUH/OJ6pVvTmbT3LcTg3h6b5HAzscmqJIGTGFlDZJ4AootHY0iAVJJXahPRWSkIAHp
TPkDtLHNAfoiSTDGphV4RkON/ZiivhW0k/sfnbWWPY6F+FiA0/6jUskzsDXEi8HY45RrUenUXDvM
A68YRJV0KJ/H2ZdYlt+Im8PxjJllzqGVjW8cbEzjg3Cz/NEaBNxaXxUD8TVOX1tpYOqQkzGfONXR
VVR4xfhS6ZBUv+8sLbkbLZ48T2BJ0NAS1HOEW1blF1pCD+4cJ/dNx6psl2tOHx+wU58KoR+6OMv8
3ijeHB197bgKRWjjBwStw+v/xdmXNUeKc1H+IiJAbOIVyM1pO13OdLnsF4XL5WIRiwAJAb9+Dt0z
PTbOcIa/7uh6qWiU2q7ucs65UcoNpcIkIdkNoUN61w6Mx7rv+2Y1unqvzQaXr8qEKeJqGOgrwWO5
HlJmvrJ2rYp1D4T2ymQa5x9M7MOQO4QBm+Ml0K016W2bkTKLee22j7S1xxMKgr+h/GzuS9nfVQU2
w7Ac8xfASVSHVtalUcD9JkELHPB907SrwkkXQ1QA/3OduLRYF645vCjZso3d0/LBNIaHqcqfQKAR
O0oa95oUnn1Nm7pY4zYbUe/2LAQqS4a5YWYxMqQMZO5qXE8ASl0bnBnV3vb6fgiLcvoNtaDc2NhI
ZJM/TedTiOdJh8RcDzpWMPZhkTpejGKhEyuvaQBDku5kRoVXB6HWThDatHjtG1tHhdHDtlZgeewG
kVrlDZ91Na5VCUjOiDp1F7cFuoFBhtxNg1VdQtpAEjQ9zYin8V4PEIRDu03Guq2txqd6LGjslSBA
CzKV+2RqrzudylD2BYB4VvE7oClspEgP0p9I3PWtvXJdiO6bGobV1b0Tdo4wnvBu/B2dLDMjWdcq
pgQt0sOph6MXVsoUAlNn6Pbu4/nj8YSma3wzjlWJY5omdehM0k4jqbIiTKsAHES3fjDHRojQp0io
2ZINMXAj29w3oqkAz9WqKihB4ieadolTVWh7Uxs2WWUpoVGmaH5jD7wMC1VshMtCZmFfZI8fhpda
HQFGNu9Im1QRCLq4o07fQEMjhzZz2BSy+glR0WItRpOs3IwzHFrWHb1hgNghE80PjfL31oYC+DVw
ksmmGKY0pFL/HbGUER5cEVEUwu48kPw3c/YwLgNbr2xHoxFaRph+agrImKFF9B2AKmxVGbl8ghnU
TwUfxxgWur6qadrdU3RChm3w0e+a+ZrfkmKcfmVpUds3hrL0M4SJSTi1rR0BQYn7Ji321Lblq9V5
7tqDTQhNnpGoHwiLhKH4zuuwHIGv/ji2vDe1Bd/KaYD8MOiRitxeU5V6bZQNqHbbKE0gP+OxrWW3
XcxEWkeQlcwiB71rrsfUy9HOvOp2sMJVWOW0XvGs9U94yppbbXN15XLoanCC26FI7edRiahro7mj
NmhXqPdBwJKQpgMl8FPlhNa8VXMDnrHzZPf5oyQ0/allXofuQJt9ARsSkjwHK6uD3yT8BjdngDN3
R6cmECujH+wwye3qTydNH62xa7znXVeU4cjMP0mB0l7cC/PkyKEbtobXc3noHSt97Qg8md5ur9qA
/JBOmV1DCTJALbMJJr6x0Jehjaa6vTYz/557muMoW0Xoue1TQuWdyJt6awRlFhGebuCuUXeAHOaw
zlO2aTvV77hnOLFlDN4OSmkyAga5CVuzJ/06qyFS1lrTDEvCi22PZReRCjRx5Za3yWQnK+ak7Wow
rB7/RxcHyUvb+WWkGqNd4YhA7cWz40wINCcK6LTBa/vXHq3fWug11BMqQMaR7+fBxslp3DD3T2JX
ZjhxBuQ9eHuh32YgduQl0nJZGga5xiQ8ISOEdtON6LMjGhm/gfFYrAfB0XOUdI82b7KoIN7TNLrZ
FZfuQdsEklBU/C3rit7mian+gJJiXmeUqdNEGdtYRQUev6HzhyqR9apk5rhNhKeD1egUZn4Drf4m
NMog2ZtYckiign1MfV0HMWmVK0O0SIPnxYH4XwV6BNSU4jVzK1XDdzPQ06TDU/lLjHjqQrOx06MD
wdgxMrLGflHab58I756hvPqiE49F5ZR28NpytAzRJzbWw33TSjh9KczLtdnJXsQF9wozynONVuIU
D9KfgU50A/Hp/gUeQxsja+OGpZOhYJLLtlmlidGsXFaMq4CTfA8ee3sgpTbvOull68YTLjbB4zzK
k64MQpGN7IFLAeQeI13hX0vl1yRMnH6a4sQ3yNog5l+Wyv5QkOqh9bxyBbOLeMHMmq1VoYMoIDXA
BfVGmbxkXSXhoLZei9XpgnRTwxxFGsX/Z8do6z1iBmh1TUY66OvKKRtyKoRXVVuodmZi7cGxhVg3
y9e8aHjMs/SEwtqfmsPFq908sl01wt4pBBPB9DcIegkT7sLW+Pj1HNu/KjnljwBe0etJkHw15MA7
j7jNR+lNcN/rRj5nxJX4rLwrrCaAW++j+WoyqqjqmtJZ1UUJWbkqtU6oTVO5scY8y+HzVX1i7HkA
3dwCL7dBFDxTVA2kahr4i1O1TrQJGowyvKceG/TEisBNblyJlLIPoNnWzIba2YneukXFsof+YG/X
Uekoc1vkrq1WKW2R30lGFEoA1HZuGy+jYCEVryR34ctCYu/WCjINX1CnV30CIE1oIRH101B1ssts
luhYEGhTGJUHPSSA/uuroClhbkTB08fBS2ho+AXWAQAcSGaJGmwDy65XoPm8eO7ETeDO4f86A70T
shNh16YN4JBTFvEkP5nWiKb2bXUsTflQI3t/5QQC7l0ySbzvaOfH0rI81GZZRQPqh4+VV91NIoUj
Zio/Qi8+3Oe0TncW3otNZgm6gXQDwWW2aQwQcnUF2UKzvQeHhYTUYU11k+i0KW+hTXEvPfMZfYI6
dc0S6dAfzDQhKjSZqghZU7yWrjqZdvFAmtbFeXX6x9R0xQMtOgt9o8k4PQpHDbd9g+52ZeLFeCg5
Tn1An/tsenTo7yqt8AYKw9wmnms851VuhtCXAaw78xuSrjNfl/cM6i+PXoJf79S1/7ufFA2VY/+A
OLO7Gkfxs85VFlU57kVJu7eupwluWf3o6AEN0SeEgunQ1KHfGC4akhZV1NmgtqghME/wex9S6mSP
UCj3X6DVlV5NrtXgAe38IiwGVt+ymgwqqgsEsAUIF6sCdfprBY0lc21NCbuvaRVUMZoQVGI7Oeq+
qzyurzM+q08WHmK6NABVS2n2ZvXjG5dq3zdoPt555cvoT8caWQuOeEn05Y1K6avNKicsG8AmV02q
8Bxp01KQpKOA0lC/gp4bhcITyrSyxoZDXZ3sAln7IMk4zc6tzd/m4P52ApVHdQUD6Zbmb9KBe0hg
isIpw2KgylSi3jukWLOGyZ8ToCjRSC2GG1T0fxtnMsLC9ZNobP0JAVCbJtey6tWVsA1lh1yLazYl
Bjh6LtAkOeldK+aJ9zgIwOWtbLwbCs+PEdkj0tNZDsMSnFqTPRoiM0LfLZzNlBUiGie72E6apus6
Zwo/LWt+eLrqEcKLmVTA8vYZZHMZZxM8bISnMNjpWN8O1MYcNDh2fCr6k6Gn4oWjedYvcPyqfgut
qfaQA1UcEjw9faR95zhBIeqhgSLB1tdtlkckNfk1JMTcB8GTDDfcayWQaWhMFMJftJ8EyLu7iQxa
xaw2/GZd1aW36VWzdkVlPiIe1nEJrNNtD1XMVVfWHRD2tvVS1FKN2z4BMRmxE5B8CSwFXsEgDKTZ
RB0Npo0Y6C8sPQvhj4AmQeGojpN5qgtHb3mG4N/vtwgE10Emgyuz9TUaHLBM3UrJW+c6qNW0Um5G
rrIO/VRRUm5jR8ufyI7aW88gT0HaDOFQBw9pj4nZ3A291L1muXnUTMIB58mr34knuGT+akrtYKdb
xH8BKvKDz/VRJKmUq7Y1i6g1dVtEhmlWcWOzLG4p4hk5st8+pKoi1yigzecU27IgW9J429oYyzaC
i9yg1++0auBYBV6xtdtf1N5Krwut0X0jQ9Kuu0ZYeztNgT5E1vXNReLjJfUlwu/KTFTsFbNkbFEd
EGr+JF3CV7zvS3icXb7Wgd+FXHXFtaORRR0b82k0MrEvS98vY83Ei2VMegO7mm3bdPJumePoH7pN
GEJKqMmYfn4q5fSaJ7W76SFPPYadnebXOYTbHvJJ1S9F5w4nWgQPlWEWKZBTHhJuRdbH6FJvRFxa
wa4pjDLOIUZUhwzvyivDI/IAxEVvbac8fxXwEPbJYJs3WeI18aCHPjRhY/YTFeQgrdJBqqY0zLB3
GKRoqfErIPrOmSa0jq8cvapzmV1rAs1cBrZVmKnqL02Nt9at0TuZ5kefQ8NLwFOOwV7+zVgFFVEG
uBCbMn+XuGgXeTVAo+unMyHd1SGXs1OIusKkdh4G1Xo87pOW0shNLHlw2nyCHIAr4A8ERorsaemH
yuoFtMFz8ZBVydyv2X/sA9LHfUGte61t8ZapBl1DGCwouPHT9EvgWdhIG6HtekAo+KP1COJHzxPi
tbM55EG75r61JIHoLgR6I5mnWkYWqU4V94YrvLYo4HkN9EqRwFyb+A/ZpgYpGfF7SDiMk9dr9UN1
pPkFtZgJ2oZtuUpaI7gtfZWs86l642jOHOUgFfphy8oBacPgGUmBPEpk2T1OQHUdvIEkSUQpmzBF
uC9XHmkyE41DmL/WbNSRqXLIyhP6c+za7C1ABvQOUkqPQB1524mMdoSM8ASDko7OamLeo4UUXjHB
0HpQcYecXspfVUtkNAZ5VyCt0OdZrIUx3nO742/+jDnImIZRDBL7WSL43BsTbf4wNR8D07nD7+7i
oWUjvG4kzGISqH4FSFBzYgECW6sP7kmfsqh3aj8kdo3LWZU6LJzMiQYYobV06uQlB97hHuIF8t7q
umlNJnnTe9q+A4otV6Em2RxsGNzB8bKHAWYXUXHTt9amyibkQIDYBcJAIEF1NdnesHHMcrwDVY7e
OBpNs8bSrTaz8biXrQ6mODcriv7oRh8i84zblNiQBLaAB/GixrL5hZLsuXoD1EWsubIBNscS6CWE
Y8HXGu2j3z9O/qq3t7X+fjELyiWAJUDDAqQRZ1Gi4T6Ft1FyG9W42Mq3ySVG8rlSBkAic6HMwj9L
BJaLHJaNXJN9LI1V50ZWcgESdOb7c/kYAA5g+dFJcgH0LbnJAt4F9Cjd3zCrOIhfV2PObMH77y/B
kF7nayTe8P1C9MgZbZ1qlyAD9/UgFyZhL1BUSM6PFGkfiiL1NZ4W40JF6dzngaaAfDygdiB/zX//
rmxFkO1BGxHPB3T46i25pLb/+euQugOSGyAXdCaFLtTHr9MxsA07U/YR+C9jR8vt12szgz4+oK3A
LXr/+cXaIKRzSJfi86a4DvxdP+30uPH5JTzCpVks7gEylCh7GNI+VtPrNJyy31/P4tLnF4V1IjqR
oFBsH4XcIsFtX9jhs4uE0iTIjyiDeu5iDyD2VXmZcPHrzTXl4ShC562+pDt6bg4Ah6MLTYCw8ZN+
DxNWykWOunc54JUc6xBtLL+/SrNaxSx9CZzzUtk0y7uqzCB/e3SQk8ycVVl/l7GGw/R+AP/jWfXy
esoFNLOOyu5DTWNmXgJPn1skoOjRdsIGXxdjfRzBaHobmSfiHH8ijxZ67BKx4dz3oekxt5eace7L
grcOKM9sobyjxnsIL97XxoVNmNdgceFmbAZ+PnCWn5uXKu6gjOpI/9jr2ymJIb2gN+19UH3/RnwY
ZgGYMsqcJwHFMAKlgzgpLrwLZ24EATYR3aVnwPynliZNjRRImtY+nGb3hg+xW24cVIxbJGa+PrOf
HwjoZQGiCGw0GLsgIXzccOlZdl+KAPGGM2XXo1sdUaNwD0L1zoWRzkwJzC9QjWZFAmgQLUZKUtSs
Cafm0bLeUMuK9MDgM2bgN6jvjwSs2QwqnkHT5ieITgY1Chy+8ShHgq7sjW77PYAG5JnrDJnJlLJv
AwuR5IBoBEC9OHYQo/+4iKivjUC+SeeYdquuX8lLmtr/0GQWhxogUgLQK3jDM6jm4wCt7SN0qeGG
WAESd4nhFlGZFRRw4ba7mcopGcDqF+hEjWJPEhuDpYGCcPxQTlaznyzKdyg9ZvcW0AVhgph6g8ST
fwvXdby2y9E0NqPnqYOF6uytPTyj2xgEu7wtt1y5LsxEr6oWDKHMFH4VMjfvDubkJ6vBNY3fXcGt
+zyH6/n1uTxzWkA2BekG3cIBll5KIAdow2B6U2sfKWxpUJxGQsJh2iC19/U4n+HnM6sVQ6HSBx8A
5+bj0g4cPCyVOfYR9erQ1ncKUgzIdI0dklaogCfDtVIbUu4QGyL3fMFYfeb9AK+GQ+rhYQL5Asb9
4+j2nIyqqMmO1qHzXSjzJljgV+E8BFkdGSKyFNJvF9QgPttgHFUgc0BewcBkSS5jyqupPwh2TJNk
wwxj/ePrJT3zfVCqwVuY23FBWm6xov5o6sJjIjs1tb6trPLKti4I/l0aYT487zzCupRBB2nH7KRQ
ZpUrw/sujR6LMtN3Z3wZZCnpYle4i5ZIyubZKc/hJUQX6X1nfz+03j2cOGDlloS1QAllFtDDO1oE
4JhyA3Hb/2EL3g2wMEgdGxwxNhhAmOvuZJILBvbz70fAAng2sLagn3/SKDR7yewaGbMjWH1cQFT4
234Ovo8dgFzuHDouiQDcSgxZa2YcS39fWRtNL1y7z48ewKj/XLtZBxaaNR/PDzEk+j9YLj/RaVcF
p9xbV+PVd3fg4xAL/6AaGtcELIafXCMGs6m8JOlyZgv+oZ+C4gaf9tMlSyBazN0Kveccc1de1cm3
b0BgeYCJAuMKAtWnB6fXaaHLychP1WsKcHP//QMEijlAjzAQsH3+YnV4U5KyGQN+spEwJ2H9+P3F
f//5RVRN+taTfo/Pl9WeqpvWv/Dz5/Px8TmeGfL//fxlE2MHlUXeO/i+pSLhA6ZAQqTsUUGPMnpJ
J/DMWUXmBNhv4ClnCazFVR5yz0uLoKxOvvdQqz4c0N3sEjHp82M7K8z+/zHmw/bOnjZlB00VuGcn
YyV0FvYra05nrr69KR8GWTwL1KvA+2cYpLbRNy3fT9W33zXMAhJU4OmCLgdXczGLxmVDl1fVCQZ9
NTnjFSvU5n+Yw7shFpuhO+ZVjBXV6Wc33gz5t581NJ2C+g/EbVw8PkuzxIu+HRIUfY8l/y3ryCYX
fJ0zNgPsM0CzAywU6OuLbS5qYIKGmnnHwYyzHdAx316cD59fbDA3QGQF2t879tmwhgZYzccL9+7s
BKCUChUS+C3w7z/ucEEyb+onjQVqAXn00ctGXxhh/o2Lmw0EEd41NJVCOnEZn+ass5CQpf5Rt2sA
3Ty+Zv3662U6c9nQ0wMxNtJ+/9zqj5OoAewhNYqeR2jaRk5+Wxt7kbRR8e32BVCDRMYSTTwh2jgT
Kz+OIxAgZFCGpMckF3t2VV70ks5YwQ8DLIx4StK0HVHAP/K/QBbKbO1mkV+AKnrh0i2dZNAtABCB
bBXyQ3PwsyTH95bDOjH4xkn68McIcAfkylA/fTAXlNpNwRgD74UCRbr9eqf+IRG8Ow0zjwQxJIID
SGEhal1mfyuZ2VbCBvs0DoCbgJXJnTABJuIhmEZ7k6G/NMoX9c9MuvqNlUS96doL9pXQ7G8ZeOVV
xcyfAv0w1iVhQWjYE0GFtwcizTYQWsimgzzFWKT0PpUNWpgpkh4g0KvR4R1K+1F51dsRSCa6SQBN
GB4MWgGyILoVWs0HGwAjxMZSNjCiACLuOuBX0NmDD0CslwEvroE4Te914J7A6jTjrxdmcYT/XRcb
CVNQHKHlstSoTkjQl6nf26fM3f/a1NU1//X1AIuL/u8ADnRG0azijPtRdJ0MTFPZJ7NPYuDt255c
mMKlERaPRYdey8RJMQX0lDA27H+YAIF8LdJ18F9nifWPly+tkEarOwufd4xNlqfbC/6ZfWYLQNkD
L9MBT9L8RPu0dYY8Gm3sE1p4QfeTcX6b+JZ4sGSd3JkuVI4Md0LXmprlMYNqUORy4d6gSI2yVq/9
bu3byr0ShHv3ZVfLDVIG5K+n9Q0bi3JrEk2RnDHyuMkNsQumztrkrgF6gK/gDlodcHW0E+teAmjV
g30AsF06RGMGVlwEAEAXCq7MPw1EiEPFQKuYxsHeA610SZr0zDbCPGARLKQTcVSWb04OGmnqDc7J
Jn+Dl8T++fU5XDwH8znEBpqWA8IUFOyXz4GQjAYlZfYJOcXQARRhGK4ADP96kH9U1hdmZibkgN0D
aSpUyhaTKCdfDjxInJM/+nFdbFj3K9j0yN44zwDoAQVu1zF/mwHvXlyOfzzrh+c/90iUG/0FF8qa
E0mffoprzQrePjzCZeRFgo5BQrF2TkTVN21TrLST3lno19sn6E2UTrc2A/oJYgd2ba1IXV+4lWdO
9SzG9t/wi1sJtJFSeYbh+w7ASh6CxGOIfeJMFwLAT/NE6nlmUxK0XJulgpZii1OnApfh9t4iV3gw
IBTiCRhzLfjaLpp8pXN+aGj2azBWVsfvTCe7MFEylzTeLzSkWf/V2kDKEJnKpYHg2kaMjtzagSiU
fGsVWBExQFpIanEqG7O4Qc+jepfm3JnTeWSHsyOB3sQN5Mhou+ZW0SKJkj74O8kcGtxlIgAiHKCY
0PZ6C6j7N30vB/VbSPlTUObnqP9T83PPkyp33SGAMOUa1e+RXroFi6v8zwDIeCPsRN0BbvDCtzaF
JSRJu+AAkkRrRdAMdZxdM0bcOTp23DyhNaKAXlgWwXGd5PcyDp8Gn3/cuwiIynFsIU4WHFBiaX5D
oqRYNzklu69v+uwRvdv0T6MsL7pDazt3MUU3dUIFYIOl7oJpWxW3Vu4BkXD8eril4/TveDjlEH+d
c4vLJKpGZrVpWk0PHiNIYzlBCgCLCU6X68u45a0VAvrX7SvY941FGrorTd6evv4RCy/x02+Yr/y7
lS0yD8Flr+jBlX1EcmDtGyeI+pSAx0R+FG5z4WYtTPb/Hc/zYboRLH9SG+prcMQNUdCD03SrCj5R
xliMCvUlC7K4wP+Og7YWuBYonnwSAJJoREJ6hnEQst0m7shCE5hdGdgFEOnpnar9l7oeniVzIwcd
HL9e1Pk4fjpI7wZf2ElTmgCUBBk92BO9ydt8F+TlhQTWMjH+zwShxYBTA+/C+UTj5Y1jVLz1vYNr
3gUVaIjsSg8/yHTg0JTWkENWesUIFJ28ZCMvAiMWL8G/o0P1CIGqgydhKa2D0loHghFGL/t2bU/l
Xz9o15PL4rJoLlRvzl4T+LH/jbVYTQ7Eo1mDUHZop64BPQDgKDzGpJpOEtgnlADqnRBq7Q/mBjyX
S8Wdc3uJ9kdwYf6Z69LHSFPGJMkN75AO++7Blhee9EufX0zOZOglmaf4/FyUXsMxvHARPt+32UEC
zRtUdZQTli9pg69rBpGoQy3+VFJHQ7l1jbfvHneMgXd6DmV9RIGLULYdXTn6fu8doCjs7ohzIc77
fNY+fn422+9MlDeSGir6+LydGk8VkbdJU18bpNuDAHDhBfi8GxhqrrWaSGCguDX7X++GyhECkiYZ
vcMUgHcGxCL/8/VSfTa3GAC1HfDi52LrUh8UQhtICzvKO3jlJklhbKfnAc9mL/Y2vWRqz07m3ViL
dWvqKcv7RHoHlK3WddnFbrD6ejafH8yPs1mGUR3oOKmH2eRoF+vHlZRRF9wo8Ho99Qbu0dejnZvP
nNXFVZzlKpbO71T4MkU/LzQrza3rhgWbSZ++HgFZvE+WGwJ/KIzheUAC6FM6NzFGOkhnTO682mz8
Nad2tQWCWsUSr3UXDa5yd4lNp1VJdHvSfp/G+dAkO9HZQ9ijMdTdYDTuzmyK8q6qRLpOKHcewbsY
jnUlxw0smH5U1HDvKxscSlDEi60AjTGcpoBFjdnlMahDoAQy4D/A3bKaFffleOyqDnvIUmfDwOEE
477pN7Vf9NuiIkVMPZkd7C6lKwDt87Xdc3B3TZ5e8QKCWZE/KH6V+z3oa95fH6PvO6sw76TXcqQ+
eLBC4+mnqTHlpi3yPk5bLq4N5UxrUEqdvaobF+A0QE/AWqzHQwEGxsEtOx5NaLsUNSgUrd00/z1A
NQ5U8tSKEmGr2GmYcRuMlb7mQcZXLZX93hJcrANtOtA20HXsOVN9tHOnQKQkeOwCfh+SLE1XAQNd
bvSJuGcKsNu05/5PZnj1GnD0cuv0rrGpu6TYo8GoF0FPlOwa3/kl3CGNXGQOw7Gekh++yfrIADkj
sjoQH2lrlXujMX8n2krjqjOOaa+mt0BcMLjnbjjAaiCOEMjCfBIRA/I6A0raSu7Q8GMdFHzvekD5
E+eBjt2msi6FhOfsO+AaeKFQgJgxih8tlvQ7y9WWC/59mq4hpwfRuWRf+JcU584OA0wQ1CLQExf/
fhwmkaaXgrmS3EEBXIGUk15j8w9aeeuvb+C5O+6gkAJ/GAQCFP4/joPm00k3urh/PlgmoFCAAfT1
AOceE/Ac0IJzLu8iKfFxAGhsMDNtu+QuB1evNicwYBMUiVAecjdfj7QMYuEjwZYAOAoFMzQH/ASm
Qm5nQFpFJnckt7ZBPmxwc/eCihgxHCQDzLgrNcDdzguX5Q0rzAsx07ktez/8wrNQiVLZAGo3mLL0
aXLJTzeVG92TCwt6bsco6sHIBuIMonLxcUF7aBjYfs3Yoab1q+POEnQWu+DsnhsDhVSMAsACrPPi
nWklKUH76IwDGQ1gtfOwLS4k7M44mWSWXPl/Q/zz9+9efgtsX/gxyjj0nvDCRAR9WJcciOUAdCz1
w2v9WHXjzhtg3gz3wujnDuWMTYI/gCYWkGb5uIY8n6ib+YIdBr9Y58WLkHxVjC/5dGEdz47jQ5AO
yB0CeMlinAw4XQU9enZoqjHk3UNgovOHf+9Uv74++mf3CwpuiLsIDAZZHD0xFqLzOs4OrFjZ/IaL
+Nvfx9PtILiDQUKng/nov9ss3OsMBOOAHVR5DxX38v7rz5+7ufg+0CVzW0SU2ZfrZEwBrVhmHGDM
CU4EEv2VYSdXU1slN0Ce9LHZlTRMU9ltB2BN40oPFFRu+1Ie6sxCoqchBHNtvCdzIurjRPWETBhQ
eTiVXezfuEP09UTJGQcOic25W/AssPkJKVI7rbYHKCscRpmK1Vy/i2o36CO3Aqgmhz7Br1GDGkqq
hm6gWCWiFozWjchMF28sS/9IOBnrgSci8rsmj4QFBrwtpifaJjTmFoNnwPkYlrWBzp9C/c3QQj3r
3TfFlXMzdUTFoHWUke+Ol8prZ6zfnLKdcwxYQIcujqDTWFWWm5QdQBUNWWavksJH37J6+/UKnt2g
uZ8zkBhoTLUMr+ClEqSHcVJsCmZtkUfNhQGWmcj5FcFE/hthCb7WiSh0YaTGgTEdV7wJB9Qno9r2
70r06qGy2kP8JWxJFXNwnhxf3fUu3Y86AAe02gE8Fxlpu6GDvkF3yRUvs60FSv3Xq3B2sQFzgQIl
nGf8+fGYWi4qCYlFcUzFjUfj2krC5lLHxDN+FUSx5sYEyHxDtm6xoUXrajAQLeMwqntmPkCCJCYm
kAqBuy7HCwbg3LUA3B1JYFC7ENkunASPO9qtsiK5ywR2tXk1KFSW+EZlm9EgICh9P+qcySugscxg
yk+obhAtm851A+MwjLd5vm3+fL07Z48QgnMcT2RrgONfWBEk+FDQJto46MG19gbzzAgExy7KRQ6K
0jTLyMqA/IAUQ37NfDDFnQmF4kSyX4hikxjEArYqbbs4giDPXofCtyJROoC4+4Zc203v7522SY5f
/+pzZwqaprNXYSMaWwpGNvAtiQYX6iDpAzgxgFsUqOYaq69HOfMiok/Ef6Ms5Vnd0eBQanKNg2nh
YEX5s9L7PL+QwTo7yFzJQCMKhK5LaLWkbuMNVQUj0blBjBCzjGWmGZotl9aKNu0ldNi5q4LAfK6N
k1lNbrHfU5FoREG1cTCgIyKQ0tXB34LfSrCdlXnhqpwfCxlIQACQAVomNGwbzc67GnOb5cBSqBVb
pYrrycNbAHpyf6l7xLmbiW7h/w03//27l79wagKBOUxtykHCtDbBCJJC8FOSH1lLwra6YNjODofO
y3NTK0gBLoHdtoYwQSdmx7PaNCksaAjC/cZBd0XzUm3tzELC0vuIGRD8zOm6jzNzVZ+2jQXfTKV6
ayTZc89sKPlmq7bLNpBl+HbekbwfbnnwW52VdUoHvPygrMpbVf76+mKdeRg/fH9xBgu/K/3Rw/ch
I4A8V3kRmj2vx8ccOyYAMD8ijhkCvKzK+tK0O6tSmEDn/CE+KnPhtHF7OCcrmOkUDB+Np097K7MM
jgBfPJtlH85AFHh9PwetryF/tGVmduGunzkx+FmgVMLOorCzbMTqjQPY0jU8qomte0OGRXNlQJiI
p+l2SMqItl749UKfPTfvBpzt6LsbAVGPnoPzxA7U6G9cHlxVaLxoBPCsoHYEzd0LN+KfWOTTuiPp
jyojiuGfYjFiVqzik8a69+4Y+pW6sSEZYnbPXnGsQ0gbjXpjs34rJmfDCfYdgjQXjPbZNQbIDI34
CJzXpc0ZDQkCuDGHMSD+O8atGjY9FFfk4f+Q9l3LjePQtl/EKubwyqDkIMnudocXVkcQAEGCAPPX
38U+59a1aZVUnltT0y8zTQjARtp7hSj6UlY3zqGLcQbyAepSsBJ69zZTEuADvrzNOlD33dLLQuue
jL9rl4IKgMAOk9y/8Uz7Ryt4N8bYufHWxbv6HdLQ6kNz6mqVHwv/qR55LCH0SFsnnl0rDtpzMH4N
p63hwjzHtLIeggg9uMYSuiYaQlUG6N9ckLgu8MabH3hgQt5oiBWq6Sz0t/W4g38m1HqcREOAb8x3
xgAxT/cuaO6oOeGsKCBjdoR4DPwetqH3yPDmJsMjpT+8fOdB5sr+YcDG1tvPzR7aN+n1cF6jLZb7
LjTAXWy5qLdgAFbxrIsBj42e5kcyfgdZR0zHykResZghhfvLnyoQ6ne2358M77EaWFxDsFGLKbOj
MZbDQv1mcRuEu+u/yr60ypafBDlbQNzeQd5zt5x8S1jR0ScPo92mY/clwo0fypdJ0zjZBJEPyOHL
+a6W3x0YLwdTF7vNN0AGEs+bM5f9JLpJXCqhAn/uobbsVn6ip83U/s0ZdCjcNG9uZWb+uaGvwwhw
TBgV4d6H18nqSGnzJugY86Ijx6+pmMwKhExD/lbDnNrWwRheKrfFg+9LKx9qEWTcyXrkb+xiC0Vg
4TKkL51Yi+8eDIPz/M4yym2pHufgk+y3vXvU9VlHL4O7m8fvfVvu/eq3aEakdsOdLPbXJ+BCuROU
lX8knMWvCKSgt9tcGM5QY9K5izq1FffFo6EPgt9N6uwh5Jl8aZs/Lt2j0MGh2HG97QtHGewYcH9e
2K8gIq2a1moCQ42ELsr0p04+yPP1zy8BvZolAOlwNYf/DlIz64B3Ne+LTjbekfnuQzQWW89Hnm7+
IFV+WVdoZunAkpAEuObtAAYauUoJYaFjaLMUilyt9UF+7bsWlnF8dRKNpJt7rTvvaLpn4umYOV+u
j9SliQgX4+6lH4ChrLcG14eSZet5Rxt6GdCiusXGv/h9OHphIvAmeJceg4QbAFbITh+FjkGk/vUf
fv2rr6+GRykdOV2Lr8vmU2U/hvoWV/TCsYjMNhJuyOcsk7EanqibnJ5UjX+Uvfvgjt2RjeFnNspP
zM7TKSC70dPixnXgUvAuJBTApSOY4a0zl8FgD1bPELw90zgUdaCe634kWdVD7PH6+L1rCgsfdJol
XYWTH7nmt+HFfCRBaNOVZ9M5qOrF7zdzdwPhf6sJ+20TNqSq+1425bmopn7f2Q7qVl1RHms7vAUr
eHegoDdIXy75BQhMoCb8tqmZ1BUjBZoyB5I2Q7s1GQviyK+LuGXO745U2+vD9+4RujQIlioobYCF
v5PKsIbGc/JI8jOnXwr/YBVQPIRA06181aV+AfAaQfPDXahDy39/tQkQQWzRdRE/A7WhNm0hNjLU
d6EcfuHZtvPa4O/1bl2aMgdC8MiaI/n0DkPVzM5A8sjnZz35LZSB+CdNIMFkux+tpmD4Fk4G3mZA
VIO4/rZfpS3w2p5nfi6hpqY0Lpy/mvbL9b68W8CrNlbhxwgtXAjO8DNeiL9dl3yBZswByAfU1ttf
NqkfgZm85bRzuU1oLgSICZCk13GIugew8y7HOUrhZ/DsDzJtne8ohLj9HTDE/2ERIzL+b3PRUn9/
FR5GOfUFlCT4eQByXOBtaPZNQv5LUIDrggs79iZM2SoIe4MT3pWqPJcgsldjcPam6DxDhPP6fF1a
UoDUwMMSxxGY36uxG8Iptxwm5ZnroHhyyex9YU0BZbNPNMeW+x8aC4CFhe7D4sK0Or9B/Scl0gP1
eVIqhW7JjtR0H4GMMBnVjUm61C84wKEgAALMe9GB0pVQXBFaQiQKu9HwMkGbS8+/8FS43qVLsbcY
UGDhLujV9V4hvLrjjgMnq6Yk1sbgUKU3Zm8TMuu3b7Nn3FrvzdZtbwzku1MeqwzOMDgnoVgDgeRl
R3kVgoXBNITL0Gpr31vGfXQjAXDr88vgvvq85JAYow2RZwiHsxRAzutjdmm/e/3rV6ENjRFt2PXi
/vW9bvBu66HffmOru9WDZdpe9YB5qoRGNnow0wzWYs7/5wCtVw1zlVDAQ58hGGo8Wvb2+gAtf/3N
dRrTC/kYwLhsiBO8A6NBd7noYekhz60xb2txGIeNFF9Z/VSNO8/eNtOtBi+sFhx4eJ0Af43b+1r/
qFOjU3UQFD1XZgOwbkuM+4BDcTyqbSMlE7tFjbnYXgDZAxxGqFevd51RzXXedCPaizbsGeXPP1WY
XR/Df1I4q0HEWYe7ySLrhILEKsq8yaK+0RfVGWYScFMNR2YkA9ZUApBSGMiTKoyM1UNiQNqvhfaW
8ugR8tpekQAENDQn20PVUFKLxdimu0/1PI93XVhwEtsQfH3GFFpzPIWls0c7I9D9cByAZKd5Lx2P
prLxzUxWVEFtkZM9JDyHGKKp9I4UDKIkauAn3UAmy5YwXoD2NnxD4IfZMB1XCnYfok584qYl8qb+
PMMfYeR9DEn0Es9wEu1cM58fBQ2cOyDv8hTTxI6kFJW1cQYH+WtAUGKUI6CtYzfi+wD2zNFsrO9h
nX+D5OakN0y0wCBSbmaDEUCMNAh1r2IRuFXssPAvFFvyF8cwYZ46Et/K8PD/5EvNn0rpsrNpFVGZ
Mh/K/vlcqD2zHPjHWsQ6+JaZ/4DOsd3HHWFRYizq4qVbeQdRgmbma0vFljTEoxgnJx1qPjwqKDVi
eAZ1Y5O5sAMAnojSy5LKRNFtvQME/QjvRV3i3Ozu/wht3Ug+XwhhcNeB1F1o/oix1WXKa8NKcM8V
ZwIBVTp/t/gDHQ49BvB6HF/YLJGoxB6A4jkuAusXEUyUO5XDPfsM/e444vdShUBx3ABvXBgs3AHw
IlnIzSAirm5theXAnkUqcRbFPn8OPqhUgJ8PLSzMwlK9w9N0XTyqJw/srsYozwH5PEAK1ZHOjdV+
qQOw9rRsoNIv5DciKU1qwDD7TJvE6178W9XUG99fV7DBdJ1E3uP7bpRFGVKQ1yf51udXwUQinnvm
hM8HdwB/tyy9/vllq1tthaAawywJPEEkgNZboZ5KoqBMVp5nv0u07PaOc8QVHTveHh4WN26Ul/ry
urHVwguH0oOqfF2eJ+sOdFLHfr7emUsLb0HVIU0QRLjZrb7vcjH6IRAF55ZkNYTnO7CqhJXWm+vN
XFh3YOOBLIQ7uBm+e6r3Reug+iOwJCDx5VgVlFG9XT7a3/9LM8DowI80BNJjdUrhnggNapeKc+F0
Z9Qa4mGwd9KbbvTmwo0CWZXloY4geA+xJKDfwGaVqPNkDDFkRDN/YJlrPRTz0WdtnPdDnJc3MhEX
AmGZIlz1kba1wINb3cHcCjFn1epcnAxRZaquP77oIVwGktuC2QMxcxUJImAqDOq6OTsS+TqI/t+I
tAvLxoPCEOAM8HvEBrxalbSOHKjY2/Ls2al4ehpf1JiyG6vlQjRDpAcFU4huYfdaO783bmfB6z2X
56icnnuZTZQBkmqE0GX+L6OF+u9iGIs/14CwoLLcho3ozShk0uHf8/VIvjTdINHYOBOhnvCOdzBp
TFFlMoRYUSawo51uDdXFBiIc5wBTQAhtPd2mgR0e8Gh1Rj2oSUv8+/EO4DzHexHbF8711XSXVh1B
W15hgAJ717XFxrH211u4NNmvW1gds23QWCokPV4lpIxJYKe4NMGa5Gd9S33o0lBFoIRHeNQj2bOG
IBd0ntQ0us2Z/GiKXSRv7CYXP4/rO0oyC5zaXG1asMsgJuTcmrOuXyb4EgS3GD+3GlitbDZw2RUO
GnDF1jK3+cdUSpb7CMquSBeB6bO4Ijpvdya3g7WE3xjyrKn662hc7u3qVv3z/ZGLBwCEoJdqCPaP
VTCFpZyBVhrk2Vn0ewB4u3EtvBBKb76/CiVtmV3Rlvj+UOg9N4bPyOFs/JzukOX7+Gy/aWo1Ws6o
kSMq0NSkYhNGWZ+vL4oLB+2bzy+x8OqpDvl6u1YgT5wDODKHcY7q1PDxrQ+JY3ieBjjI3zNiDKpE
0ZKoPrt+jWo7kD1GBE/06/24OCMOYKhgMC/aMavjDsLjRu3nNWYEDuuz1t+16266VmS5FB8/WZH/
WdinwI4gNbhaf9YIQQJqh/LM+P286/iNp83FGXn1+dXq882msDvfx+c13wdmpq1sUPzGXnhhib/p
w2q4LBiKjciFy3MlNrBWG3bXZ+PG59f6WXgNDE3JAnn24QJcx8Yt/Mal2UbKxAELDtLa7+ANdt5K
XtQIqabq6eOo7T8Gzemp5cTcu84w3zhclyFf3eBx/4BOCeIY6Lv1jlVrqOA4eGmeh7KyHuY2gDI/
76NYTDB0sXBYpTmn4ffSofYtuNoaLbNASAE+RjwsYPjwHZLcVD0ffeoUR90aXkZHq3miapwAe0Z1
pIeq5+MkrSrVqgpiVgA7mzvIV8GaypT9b1p1PL0+tauhB/IfciTggeLGDHRFtEZNOcxEWlyU9DwQ
u9rLgbcPgUW9pOxgGDZT/5aq88X2wKZEi0iQIxX/doOKTA3jPFKzc1GkcG5V/tmBn5zzsfXwP716
1cpqQ2e2nOa6QyuW9TtC5Ty6ZTW8WtXvGlht46ovR11RNKByuBAGn63+SfU3Nto16+BfIygxLUU6
3Gkhwfx2rKBHUyg4tZIzHaY7TutH13C2AbJbsey64whPSwsE65zmp8CCLWAVfr4eG5c6idoMgA7I
yaN2supk24YUjiAmOZdFlxLqbHVwlNPX641cCojXjaxOLCTeuQMgDTnbgPJoymC6C6iecTb6T9cb
utgbPNiWxy5W3juilzdE8LKKirNqgp8FrX/7PnxJUUy73sxqc/mfSQtRTcD7EGXB9cvAqsahppVT
nBmlIu6Kfqc7uN1Q6xm4fUhDO38b6xYr5FKbcFjF5cgOFijMaqIwPTXK8aw4R/7PyNsx+knQg6ui
uIk0QNm3Hj+XRhLgV6TVgYSFMMvy319dMnQNz1gyNAWuS3tLfWLqBWJB10dxdeL8G0VwNJBpRp4L
ta3VocxRnYYkZ0jO8CYNrefqFgL7wvcDPKwwXNGS6TKXqHzVhcoq5imCvdQJPIXYWuRzPnYrXjoA
URSU8v8x/uCE8LaBEqBLMNLd6CSGzNwEt/aGS78fgqUh4tnC/Wj9fLNCGUwW8aJT2T/e995/+PEo
nwNtZ+OJCGLx2x8/mk5lmXUQnYwCmn1fBnFjjVxY80ieLLkGHAB4ga7iFcgN5kzFQM7ai3P2y/ET
O4oV+dirYZmCN60sY/hqjkk00mogPbavstrC2fBHoPjH7o7/2wTKb0A2AFe/5qD0YBTjMowd0p+m
LQyc7hTsia+vhMtj9f+aWI2VILqV84gmiH1wjDT0kqLatrc0pi8saWgOQucfuB1E7ToBHzlAufRe
hHhSYHI5T3mzb56vd+RCyEKDGLsvJLrApfdXS84K83ZWEDA5QRTAVTvYAl3//oWBWmQ5MBVIZL43
BhEmDfnUmlhx9R8TiTkzOsjeTgABvd7O+6FCVIHIi5eCj4EKl834VViNZegReNlGp/lXy4/lS9d/
ePWhAQ+QMxy9mJN/KM5XDRAvrJRHwvBUkXu6b/wPx+wizLi4XsClCTKJq4CyDA0l7tIOT5B5mx48
duPq9W54oJUAQQvkrdwlW7IWyho9I8xL2thQ1Llz/9jDnXWrGPkukBY1BlTqgfzDUffOX0YZY65Q
dnNPUhWpq2GWNn+s4I0sA+hkoBEseCwUPNcXHzjWhoVilnsSEAcSexHeCNX3rwDMMJYZAMR48+Ah
sDodvJ4AoJ3L+VSUXSqgWs6KLTTlYoMeqgYo7fCRTs+D+Y14mcp3eXMjBN7fLJf2beggLankhZrw
NoZ7b24U7Hfnk+U9uQqpM6geoSI7gxAEpcojACXQKSM3IuPCvCFpsAAsoAuDa+2q0cEyoH2a2+PJ
r2DCfMfbGxvMhchb0CkmEv+wEUO18m2nupIZrujkdDLLNO8eXH0wio9BFZbAWA5FKO1ZuEAi6fW2
CVRWIyd3zfFU2r8tkHutW8o5a1jz/7aAXAS6AvDWGvxrE1i2kWYYEdwqptDnATcTD5ihPRrzyfnl
f/OYn3kjUD6a7D64sS2dg2MTOAbQdMPN4m3nAE2szZrK8eR00Us/VV/55D876pYY6aUwAAttyQvj
LYyj4G0zYoKvD+hVE0r2Zo+JompfQpbkxhJbvvLqjf9vHBHaADciFFDtXYLl1SZKI2HonhnT6Z+d
ZYu9yPxjsinxTJE0HyxovmtsOZpeNeYT2EtWkmA5a1j7iRQ2YTe6s5Yj+J8mkKZfjh4o3qz7g1Q3
1rPhIbij57CEtahfbrvmm7RA5LCLREwkFhqsmxv38IvDiMtHAFCb915Qsx+QEUAJZDoVnWax3/uf
RphEcL9Ocq/b6tK8tTMhB7CeOcDRAduEqsgi64P08tvB7CW8AOFmPp+MGRrFOufT38kVAYEPnqVg
T8lVkoMwKeCb/jjzqkkNBuovWOptwlFRiVGW7ZNR6jFu/XzOZB9NcQh7xniu4J0O90VRxJAjaHY9
tpC4BFbnmXQOvAYBENxRYYcZGbT76E6DdXbGzknbsg8f6jGEto5FXhyphy/Cdcbf3BPRziPUeOGT
+9sIhjKze8WegFERmR4bNw2wyyeWN2Buwuqn7Cz4CTrmLEXa1QCFxXwU+W6OpNgYsOveN3T0d8RV
fdx2/py2/iDuIjpNWWN69edAc9jBN8zNaOH0Z0eMHurBAsiPfoJTXyHlQzfXEEFC8XCjyy445D1c
Qq26kik8qNzEjeD+awlzyIJmcWnpWxhg2zkYYbZFpqeAMvo0mIoeIxfOtoCb/q1DEKoDwL+g8eOB
GIKEVJKjdBQTXkPWGZbGD8LhbiZRo05HxxvShvd91qn2B3Pgae16qCWrcLJS7Kk1CEgivw+Ibz4K
FLeetHDvCVI/EparUzXCdjkXGY24HxeVInuftBP8TfkDqAvWhvgB0h4s/O15Yk4pUxQwG3CRS0bN
jJkehnRgRhZ1mn+FJHt9P3qViaQFVLVj1x8D676l9MlDFjIpwUI8Mxb9dACZ2U28lz2GXkPgw0R+
YGe4HUCOXvEtmhS22XGQXy1QWIakrV3SJUrN3yYFVcikskJxNEJjSAFotH/a46zddIAi53caEvOb
3bY6MwZlsMSYguCzPdnVzzwQ1ieYStf3pkA0Nnb0R5lVC2AvWLkYmmcExpTlov0jjNF4znk+3wsy
8e+hqN1w71AY9npBN/qp69EwRiza9Q55qL9FP/tPg4bxJyUR7HPDieyqyu8Tn/b+Fmmc4gn1xFDG
EXx8XyJD659U0j4xjQJ5F2UPP3IdiTOkho00x9uewO6zMBLgfoIHpxmeA2Ms7hTt5+oo3Y5sqTQA
2Bo1jSEsTfajEOqRytbNrBa7bLEEyeQFNfxZp5N06x7jTH9xZ2LfKxJ2x8KZZVxhMD4zIFz8fQ56
2WZwpP885Rj72LcLCDaFHXg9VkU+lY38bgdSfNHS/sZz+K1OIP/DqnOGd+gATCJck7/OxuhtMEnj
EWMbfXGm1k7guAGmnFu3KXyTanCBBNQIuPkNbpqel06thpkF7SSYbxJ/KKBnSdlGL8D20RgSMFVq
EkdnwQg6I8HKlEkUCPLgNm2HjoZl3IZw9p1+Buxnj12Y5BXEJP+Q0ptjT3KeWoPoMMkS/6MHT28f
YlxbSzCdhEPUpzMqHKnXRmzTTi6c5uECm+AZA9xZr5o9BCNdGD8XwWftMvMABhxJSjIRmLk7bjIh
5uJhzuGESkYzmRsoIQLDpg6qGwx4Gvvws4axOEzb6EC3LneaL7p3jZ9+u2iLufBOFYGEwCctjTu/
oMN2LkORCFjkQuezNxPqMZHYEBtpkoa6+jkooQ9g5zTcilLVieqC8W+Py8GdwiPmZ1fTcu/YhQcn
5noB9XEBo1aoeO6w8ZhglBVDWpq99cKcStdJVA7dvaBN8dMzcPbEFM+pxGFq3kbK7w8O+CNbCSxd
NpRW/8WGOEibjKG0UrAx2i2ZBhDKIMmaNjXrn6FuHMaMK/7JFi3dKgoB5t7vi7seyvTnMe9QNhwN
2CXDNzRhVmc+dpx5m9Iw9JPw/enMSt2lXRvCaqua/bQLeX3qjdY/GGAY7NrOmDNQVvlXWN2LHZsm
C3awXhW3pRncTbSuD76GxWzOWxi0ds1c/9FOic1uKllqmC1w9LBJZ3l0JoaVp3DH/A1XDQo2cqVj
tyy/IMcr4poA9Shyv0174dKNaQTYNaJqfuRDS2MjrK2YNw0OBrjWP+gGrvR4F/WxXY5wVWi5GSs3
rzJd1hLsahiHH1SD2kWOH3Xfs7bb0JZ3D7MNI22zDlXmwAUla8p2StzJqKEvO7k7Qkxrk1ckykaI
oScNsbrvOH3LbCoYzeYRb6HAkPDCpQbLoNuGp1Ht+nsF1Ggy+i50742SQ6TLih6avisTX1VRoiP3
bxn58zNK9epJMim22kGzQaeA687NKo4IH1+qtgwW0gvMh0H0ecyLNoqdjpl7HuXtVhoaVEXseocI
MglZKXp/ozSTG42Nf6+4OSaG4v7ehZr+cyc6wFC15cfIXDdpIBE7mgd2FhS9n84C2ufGBJn8ZABY
FIeWJhC2GKOY5617X06hsYPpnbHz8gCu7QX81aNaQw9jwKYBbQh18KPRylhT8SfNIrJ1YLf9pOpS
7oWau88NwL+pNYXuWWkLP7pSZdYbffuDdxBBHMOpiSPwoyCL2Q7bqrOJShkGCygiUmVeCdYul1G1
L+3cSQOnbu7kYknvTBEMtxHEWNK0fXZHl/5ifsfSXsHO3KYRAEe2ISDd0f2uvQX0FuBNaUPXJR55
bd1hyeYJEob2Rga82Abw7o6nNpx3UHjHIstDkrKqdaAF2syxM5fuvq2M/hGXeN89oAYEMR4AbaEj
qP1nzog8jDBrz+rWRMz6c5GWOeBI8MjyD5I4/aYRXhCHvS0ewFchia9lkBq1J+C0gNtVEUCS3Bkl
rpCk+sYrSK7l7uzukZ3KNw2qmJshdLvYNMswnipfJ6XXSXiMQqxSjpB/A6HtVzj3v1QwBt/6Prdw
FaXY8jrb3Kq+hhYYtLniCUot4DVL945NBXnQRkG3Du/qFz4beWJ7XbvlZeUkQkcqbQhlqQmLhI1n
1mpbQVP/HrcCxODU1/HYFeZGQXAWnGJ97kgReTF0G2hSgj25pXkNg4jad5t0Wg4b1vaY02nEHWLk
7tPo1lXscsNUCehCRuL2i0Si3Q9p7vMxy7WmuwqGs6cZwKVdrTv9CCZ2DRX51n/EOpqykRFyrDU3
H1VVFyl8JIwNs4xhWw+oG04Q/A9iUZosRTpDbhhv8zbtuqB7nmzyp/TqpHS8Y4P7ZWZBSeKLD3Xn
KalnQ313gkmfrKbjv10IjH2NIOeXeQy204NZ/OIWt+LcGMoEdxDIXTUR+OE9rrILM3ZXe320aVVu
ZjBOAYe41wHkGsMxa6Exl+RCqayXLszDDZCw5gac4AiF1aw0LAQdnmyw266/TXVkYcOIxDF0Z5Y6
VQHfDHeGzbUvw3hE/iRDldbICmuime+RwkwGS9re1q2mud9AKFs+VT1UAd2CfCEzuMykbdU3XCMK
L3NRZjyBPtXfexAjKg8sAqgDl1n4O6DI2aVgHTgHT0X6MSLBb5Tkh1iC7ffo5hDpHLsRl9KBhLs8
GnDsCByDtKz9DOIKLar4dgdDVKvYBGDtfYMQTXCPUkb7KWiN8qB1PZ98CHb4UFSbdX2nwAMyUZ7L
m4TBM9xKCkjWH/WIDaGw5zHpkBbBkQIZ+3LiLdxSPMDZAY14ws0MGha5LDcQAPfvq7EPPwPhlsuE
DbI7jHBvB7c9N4cmrqyc/in7qju5RiCeSxLwO0iCmjFOSELjIeRj0ha+TBrc8LZ53RqbSE3YHjwK
K/HZCdPZtoZdWQPhVEeDTl0efG8RCw+5lO0DJIPFy9j47L4vwP3hYskXTT39XLBu2oyOX6fdHDqx
0zTmp9CW9GQTgybcowWeQ023dSZwEmzS15/7Ehrx3iyqBNzD5dKDmjtB6vlQtHOV1UR+MbRalMB9
cV+xTt5BhKx9wIuH4Mx3mqNXqvE5AB1lbyqGUNEO3zce+4u/xdJicEBst7E2vWLqtxHcGvd4bjWn
Rja42SsrhGmAO+QZaAT9qZxqIzaGgGVg6JexcPHEEAUZPju5Z2985ZnHCAv7E7Qu6wy6zyKt2FCk
dBEOqcemvzM5lC4mv5+eqCvaJ5fPsKRcNBmqodMbxcGNYOG+0uMLz10j7RhcA4g98ISJqn+0R7yV
NLbDxHQrvbHt0t0sfqGJo81hW3i9leZt9SfnqsNm0TeHWlHrEdRTlpQmrOx9iDOoeYA4Gw3be8cq
2h9lBQqnSRvnoQZCNi6BU0xBv/BxVI/8UJg1TwiE3aAMZm4L6PGEUSVjY7bnw4CCX9bmDOokUUc2
jpermMykfUJpwIaIqmunY6sEVInzaFNKRpJwHsJ7Cw7NqWRRtOl9imNd1fqTa1W/GW3Do+lgm/Mj
iWvL0Bgo6jrlfiI0/GErSK9ymnep3aoW0seVe2dVUXsIOvOPD/HIxO6UdWAjNHQ1/NBjJOTKRU28
3xSotCRR1QKhquop86FpmeRF6GfGOFpbAhO/GEar7K9rd8j9O8Q4Nj5nB1p3YsPJYCaoBxaZHhiE
Pm0Kk3iFg4F6utoOZotLaASvImivqVNtefPOmFyo+nEZpiblRsKjotzDd9S7G2HcGueDLGKPEvmt
bdiUmUOe72dQ0ZPZLOdDZE/8Byw4/A2UZsf7WQ1/J8bLz65jYCw9/jJAwHJTd/mvTmvxrEAcPLVl
Dtui0bZPtR30Ma6jJOttv9riIk4SoCztFPmRIWVF7cQW5mffUQM2QsDfHTpCexkjc2I+QpwzT7p2
aNPSqh4La7D2OcQuMxJNoHG2SEr4zK3vkIGuH3qXDWdBjfEzhBSe5xZA4FguEjl55B6d3jQ+GxG1
4A9T1jRuWFScCj58i4pifKidCFILbv43qnh3B6jYeLD7ptq7OLISCimQuPYVpBJnwNjPlS10UmNw
DDTfmcHez8mQcsZE3ECKIqmoGcaDViTJqQf16wZQxb4yw6SRYb8RRc6TxvFeHBR/djMtq7+8n7x4
ntrlyVWUGfdIj6eYao5+a/G4taPZi2tpzU8+nEP2fmdBi69szW0QiL+q5NGutxuegpGDexnVzl0D
4T4I5lr3hRygy0OkeWqcfhnCYNq3kRGl1OE/hOB0W+LxtWFgxSGp4PAEsohlCjkv3LjxAvMOwDSM
n+vRHzf5bOJFOTLxlRuG+pKP1D/4WBtb1PQaCMlF/dHAfSqmPCdp2DRIb/XC2sFLc37EkdrEPRX+
uaFwFcHLNb/jACRnQo7GDo7ZJQiF8KrH7SIoNoCjA7lflm1MpYgg+4xLJumaPyHtmrjEEt8ZyDNl
rTKiOBiVkc1y4amOWAcGEElxYyKiSOQB0K5G6yHsxvK+EIq+XM8xX0zugVWMUiI0rQAEf5vcU+Pg
e9DSnE+dBd2Y+/kW0eDS90OkD/FlALygnvH2+xDF1j4gM/Op7R5Hti/sGzWGG993V3TlAd5IoUXx
/ehYgnn2QTs71JPxD+pOUBcCx+QdEG4MQpxxYz6fYLeOTOEBsisTu0W5vtSH142sCpjaE97g92iE
Fwk34ltCXLc+v5qCCKAxPbb4fICUIyB95NvHQyhaCjxAhVqw715l9qegmXyO7NNJ6O8n7fz48Nch
YQXxAKjVgtrvLb17lcrP1dAaqvfNk6Hs7zbSQ8iAfbS6CFroksZHkQVMuncacpBeBCJbS++Um+KI
EhDy6pPz93o33tXC/rUBTALqK3iLrCVqUEGIHKAFvRMUiix9UhUyFZ+uN7EUNd5UWJYmIEMLNtoC
D/tHGX01Up1bu3Dzqr1ThzNS28GzV4JVGZXfAyjQ36i5vwc4oa0Fgm+C3vHe22RCorGZZeXhgBx3
XPSHOe/AHrM+2Zr8gjQW0pEfdSpbyLsLMBIm7mgT0PO3gWBKYwyZ23inGt6q5aEgv68P37IM1sOH
8jjWOGBCgCusqqEQIsB9psqDk139ntstOHExcqnxiIUPx5+lSHG9vfcVJHQIBe1/ghU2jKxXDXoy
isoKJu2nqg+srLFzDwUSdfBypIfrIuO0R8q2+jQ6RjZUMk+uN39hVwCUCK93DCrwH2tSNLK6rQHe
p38CRCOZhgPzP+gGseydb1pY7Qs9zvRiYLZ/IkAtQYxZB/8h4KH9vFSnfOgzrTHpNS7LIbJJiAg4
+KHGMkDxjcvlmDU+OlgLhgL+Ni6gn2B0B8vSe7W0Jgv3/iHonJNGCg2qbQbyuNen4xICAcwllLCB
Rg5AM1pFA5ttZbaNsk8zSmak24rqVKkhDuRhls3GE/qL0YqvZu5udVRtC+Tz3PHP9d/wLiRQb8Y2
DvQdIK4gmq5WGDcbD8/YaDoFSJDyQtzPjr5RTrzYBDiHoGkFoKesYX6QHLSQS3Cm06DlX1Plh0CE
2+u9eLcNLr141cSqnA2kEfs/pJ1Xj9vYsoV/EQHm8CqppQ7ubrbtdnohHJlz5q+/H31wj6UtQoT6
YDAwBsawtFPt2lWr1vKTSh3duPmuZMomzZ6HLNkExv6ynbWhCLc27w+bjnPsZCnSo0VI4L3iIZYs
ED7j7MAUQpkgjCQA+BANQYiFORXo6+lmIE27YuTcDQE8os8QHnVAFOfU9vJY6iVy4r1b1ZafgTVD
tLAcKpRKIqemYT8IytskypMHiDPD19wMbdrwsx+XJ3OhrI1C5EwiDH+UetYBkEp+FlltAtSBHIgF
Ka6tEvjq0UZT6m0Xr8kXLprDiqLZGqz+YsgS1eQ2W1PrXQM1XC3/MrT1JiGHX7ef9XwF9Xh2r8zz
O/OVGRa0hGcH26qQuVDyoXeHQf6kGv6+Ms1qQ4c9lAnjGG2MPtuFZvJTmewVn7Jo2SHWmPXHzkn4
e10rKk9RerdFCbJvrY1KaRnKcU97p3QvdZ9tPam8ubyQZ4EBo6WJYgYU0Vh81k4QdIZJWcnuXTjQ
p102pk8mzZhBXu5yuzE3I84MZR61XRnqklk6WVFW5Kicc1Hrdd1KTuUMLt3GpMAPAawPEUzgLVc3
/5kXK4u6cDRB04EUA2tB+CPGWokz8JK2NPYr0sIpWcE1TN1ZvMg8gvKn2EZIKp+RAVKwMjKkUDj7
PKptGD8zBM2T5uooYDZDnW1WgIWNRQxLOQLALdR6cCfd2g2T8azE1d3lHbE4VbPuJaBxnggiRCsY
JWocVTe4cZG3L6NNJpn3yBoZ+dIGgPWL2qYK8B601OkNnTpeZRhSPrhsSUqgt0Y119Pui7bdtsbt
0H29PKiFS0Y/Nic4/6YduzH0ysFVAiAcA1JaH0fH3E/Rz8t2lo4wTVEATwnpz1tdW7lwAt/IBpfU
1nvDK3DC49eo0D9ZtYISU7h1OuspBVO9cp4WbwXOEzRxgEdnmeTT+cyTLkFXOxrdEL47xZPIBJU3
hlGTqftVOq85samv/dDX+oSWtj04fUItaybVEHGQkuQYTR0qQBKnV4VXi1H9KaRfl+d0KdRCBo+P
g7Rky4uIWJP2ubrop8H15WcDD6zWITw5z61nbkOrhsWWtrpbTX4M1D9Sf3d9L9RM2gPYHt0Sbh66
KU+nVu/zik42WXVnjZeUpC+screXh7hw5k5MzNN8FK/aTTnnrSfVtSHKHNKDpL5cNrBwgZ4YEALi
SteS1ggYgxJROtL2QXvXF0BUoq+tuhIaLI4FUl9uz1nKXBF2ojxBmhpRGXQt86fpfV/DJa58/q80
w9FUoRs92WOW8PlNoUabKVlLvyxsabhheDvM/o9nhBDYo4NDGStUyFBVQIfLsVVeS1BC93GvGCu3
kjJ/6+QNSwMw7AHE8NC10QMu2BrzOpsUNLOA9DsbJfyqa+8mKdwH+Sc9+GVPc82svLUBtq2RLy64
3xPD6umGi4xY85Hem9wq8j8AK74JtM9e7zZqDdvwbbtGvrHknrBH+wIbA0S42IlXSJlGnFpPbqH6
P8xY/lGoxQ2VLEoPgb8Jo+wgh9bPySvfaR14l8ubf2HLwMWIW5bRDoMvVtiRrVMYdtqCwVTplik2
8df/6fMiA2OXxeEYqHweXWJS0jeN/ecNBgj5ZwY2bkrR//l1WEd2345u6kuf2kEm4vbtNdrKeRLE
rUjDxP8b0YTEbNPJkez0JUBVKPzRcYPeLTZeydr/GgLKHbL8VXKQMMrs4XB5dEvnDR5q8ngma3RG
x1RVFA+gCANKX38xibGbA8XUyyYWbn94Hv+ZmDfIkc/Qa9Mcujqd3NDa6d8r5Satbmvj+qcyRmCr
QvOMJ7moEVIrqarVE0a0aWeMkGSuzNPyIP59Xziy3ijJheHT8tAX+845wO/YN7fqWtZueTX+WdFO
p6pu7LHNOqxo5Y2sbcIv2to4Fi38DWB5xipnmdXcHJu4Cf6+94GvJ3bwLVHrJ6Uybi4v+oodkSTL
DoJan8pxdA3eccMscksde2ME9UpLw7Id3mxArVGnFONlL6vB97XA8Y38MQM4XbsAVC4PZdGBIVzw
/yaE6NXxK8svE0z4IJ1qCASM6C2bi7CRhnoE78lqnS67BPAhryOTJAzhY9ajYtCaO6+479XqDWPB
Ec+pRgO6CFWIRGJ6osdR0imekD4Ferfy+aXVOP78HAgdHfWER6uTAmsFb2/t1N8dgFz9Dd6EeBdn
Resl19n8E45MjLWkhWOUy25Q7pAf8O+AoJhr7/KlJZ9LAyQy4bSh+fjUiNVJE8Sk1MnsCYyS3BSb
yDZeL2+rJY9C5o3OS9KxNJwJc2Unnhf6ii+7ttXfOFF1G3mQBzooKEX7y5aWRsPNTxRP3srheXQ6
GtCzJCCkkZJWZXcHBVaYnU++cYUpZMmKLhu081oGW1mM3GRLMkwpJJrq6710AwDp8iCWpmtWTDDo
qKb2KjI9mCngCG8yJnfUAI765TaxrJs2vzWblbBwaQ+TlDFpskcghUrT6WypdWboARrjLiX9TRd/
z0D4ZOnKk2PFiOgewR/XWlvMRnLkWsvPHcSR9lq6YtEIz6a5G0tnxoQdRqyeofNgDKwIAinSH2xt
yrW2tcVlJ8Aj8Urq9aztSiVfF9GpN7g2IOH7eirUg+e3fy4v/vxLxfCI1fivEWEHI/zhtZXJQzeF
5C8pv2aADgrtKyvj5G8xRf0UCmfqZ2cPkF7vUmeygP1Hw5hvVLl6cCTlpcunxyIyXysw0JeHtjh/
Dh1jPEaQlhZdTZFUehWXOp1RRrGxFR6G2opTXjw5/yyI0lgxWcCaZvzRdaxDJO2m5HEGBq4FYMri
biO3h1YDAQyR/um5gRGzKBqdicuCsSayeOzNEZra+rNfJc2D15YgaSiYkDlO7S9Sa440C6jaJh0G
+9DCl5sH3S6y0vZweX6X3loGRTvwCORmYGQ4/Vldniix1FIWKNLqR6qEjwZ0YlvJasJtQzls46Ry
dyiz9Pp3uHVsVtixo1/0oGyC0UXncQss8Wa1a09Z2jnG3GbJvqGk9/fVd3QTWk7YOgF9NozM68l4
AlTL0OLbE2ybD/Ko1A9SFzpPIN9ptUDDazNkUnoTpTHN8U5ZHHw1L7fookcrL7KljTB3yVJVn9/x
YiHGgNQ9yHRmPOofgi9tuZODm8trumhhJj9CpwNmmb8pq6ORhwEtbSGsMq4CCDW2K4C+r3m9hmZZ
OjeII6HMotLMR6/z6c4pbZDknYOPTgYUcafmnmRv3dBvYW0uD2fNkLBXfDvLmi7CkDcC3ECJD2zU
85AOEMo4+ufLtpaOAxQDs5A76SFHfGj2oT/hrykpZpL0qPbjTe5IBz0E6KJQN0r66LMsh98u21wa
37xOtLHSmXCWNvfLLvDsipbIBFVt/cVOZKjkkbJf8XNLzceELf+1I16qsgM5OVSHBLdDtstpRKpB
pDmDtJHjT1byoOVkWDjw0X2XyHdFs0ZkvjS1x+aFKD4dS88DRDe5oFbrcVtNn/P6XjF2qbqRrdvL
U7p09rkPmUzudnpbhb0ZxkMZmq3KQ7GCe6TQmw0vxzU9iMUBUYlDNgGgzxmLnR2FVu74rBtvr+6g
SdL0Tit9b+tpDemjOLFuIr2PP9RpsMYasmiZwIVQDx1xWwzytYQuO91gKqv6tlKbbUXdYFI/hoq+
d0xXsVZC14Xwgkjfor45a1XyrDg96dVMFNV6YL4M6YXHfTrui+qBeTWvJt+wZQJjIrFZZIN0mJDm
0RtzqOFLkF26HrZT9Ys2iCb4dPXWoM2abQGVAJgBfT6NR86xlpUxHkEiu/n00Zv2Rn/3hu/T/z6H
+rwkxRb/IvdTpRtKxa2d7TBuyiv5SudWcb797/vC75eryc9aLVFc1Ym2sTJsyqsRhLMFE5ICMqIm
vGTzdjiaIZn8R5qMmuwir7NRd5Pjrzj0hdNpww8HM4bKHXjm8FAI6tMU2R3XfhwjbSPR+XR5DeY3
iBAPs1XnT3P3g7acL8ijETRyl6Ad16munsTWrnXSOy8y6NZtH7TBuK2MJt5WvTPRCxl/uWx5wZfD
ewSqbK6wUbIWXkdtFsuZNMMj0brp+635SXJuuuz9W4yAK4NOkYqTmNTRYk+JrCGQ3URuw00yjnet
J3vbwJleTS1dCRAXR6SSOKSSps9n83Qu9d5RJRlkmdvW5vu2jT7MnYQbKY2eR3uNaWHBr1EE/2dr
/vujdZNqOlvVIebN331Lkm9K9WKGO3AiMFYgO7yySRaiJJtSKLBDQFgOOMBTY5qV2VZlgTTtSiA3
qrppdB60QbBy7S5tdkpzoFkhjIMZW/BpKr0hljdRXMi0Zus4NJZfn9olqeBQDmcQ+DNhs1e+Ti98
YZI/plfAeIiGdmWilkfwz4DgcTRzAlbQaJOrl3uzv29+X97NS+vAww5PwxRZ8IWdrsNQ9VYDa+7k
Rl9H+d7WXK9+yxLACqiwhylBi8lvqKqDKXKoJ9npryLbGMmaQzu/ICFz0dhHZNj5U/T5iuolEZRC
1rMR0irg3/vOl5BWbi0YdsPV3HaAjDA200nDt3PmnfOMXkklHM3nXLkPH0Lv6t10+nnhCIY9LBtT
xuezdzat3Gsx00K5HIwUXn8GWlJsE92JU4wmXd+N8Ux7T1DBHzE9t75PZ/WdYtwVqrwzm1/K3Dst
PSg0lirDx2t326l9YXzOOOa0z/XGs+S8lvQ2V+F9myorJ+Z8S2NkJsgiDQt+SeTa6Zw+K6eYQSrh
+7KlPTPdxNbL5YH8xXCeXnIzqpLeLPBYRBoixjOfAFtEhMDP5ObLfdWlZg+uTzM+BG0YfWaWaX/N
0/fOWDef2kLVCESLELHfRPG2U1LQiN849cOgWtUTwFqqj5MXhZ9bqbUPDXKSD3oY+G6TtendFPnp
wfCr+FBoQNzkEcQBjeJqc0soUo87IxuH+4HY8dYn0bCpwUPcjUjEfu/K0H+h8jRQy7eVz/E0SJ/9
0YAxcQwKtwugzGyrKdl4ZkKzgj/FyNYq8dZKR2vXx62SHbh4OtrbpuIpotcRKLOuvQ6R86HJmz9h
L6kbKZATOuamsJn25MGCu2oc/a/5aE8P1Wi3d7ZZhmCdutL8M4Al+52oo7S7vBJLqz3fxH+5FOH/
Fe58K6PbSk7RKVXK54SuUZq5ryaE5NAfmRCfblrtVVlQYMLZtzHtUvvLI1jyX+QjbAipUHI8Cyjy
nJkcWt98luV+H0q3U/m7SJuN7t37dCFetnV+m8xD+WdLOIBD2ehIrGBr7OyDD20TMlNXWwAhAfUa
eTaCQLFcpOR+ppXc/M9Kty9ujDUirfOAiKgYLz+bIHwQWSEtvyBd6Cv2szJ8aHkClWjf0vesr2Vx
FiYKDq0564nQ0MyseHov1lHol5LS2c+h/K17yOwvl2dpaRiMg+5jImUwlkJcR3pfKgLfMZ8V+F5f
BnuCvsMopY9TovVPRicnK1xTqsrvPfVXOqzQMysd+FHgnMIx8drW76akykBJleVLX4x3ik2H9E0V
xhPsRbYMe1P21ZaL+Kaf4vrJauBQirIs2HgNNGVySLqgtmvnQ46LshEWSsr9WCEiBdbV2mqFGn83
APS9zNQHWyTz2qtvjtmjQ5MFCmGusgi/HznGppPSKX2GNEA2ug0lik11dXFFN8kNA+6d6YXPyrUB
sbZOQ2f0bMnldgIoV5sDbBIrDut8Z81WyMUQDy2EK6imIYLWWtGz1D0oTrDtp+tdIhaIGCnc0YLA
W+h07wa+j6SGnMXPWipvDIvGf7nd9MOfy1t4aRyQyvMQUnho8548tTIglkXxLk+ex3CLUOYa7/K8
oMKG5YD8+/xs/ug1EilNH/QGn/eMr7M2YvMOMo2XsjlEzeFaNW3OhY4uMBEdXovElfimo5pijfLA
7lKz5NGiuRsitmtnCw5bBMHnsi1E9SIaEqpNK7KbvEYtd1dLhzy/vfz92R+dThff5wniAEU0z6Vl
Q10OQkeL6mdFraPHTraDjzKigvexYVbvdGST7lDJQ94j6Nf6x873wWx5LtejDnTOORjohVonTVk/
N7+6ZBO9Xh7X2tcFPyyPMewcUVU/l1G4NZu77g35EEoh9JlQIHSgJBUbCJw4gcMCl/c8wFcwIqS+
Fo8uDQGXxaqQLWSmhIOi+YqOpBFLP1ZPkvdO1lZXYH7FCouvmqRCaWiyFbbxHCMdnRWlVeFcsH31
ucHWjZ/1xtarYGPayklqObf+1IYfeech1ehkOhqOvDK2TtOVvLq9MVTxDYb0PfecatvIXrXlZL+y
Y5RNApeqTNuI2e4l6qgvcafauyAP7H3pJBJkECPqigl0SoOmfvD7xniyPUO6jYIM5B5c7dPr4Jij
uVFy1b+t6QspYJKzoFLMo+mhV8v+NW24w3sz7IGW1JIlbetKHndZVVhXv6xmp2v+R2XIOiNIVTkL
ZpYG6nOg7koN7virA6vT78/379EShFXR17U5L8H4IdU/68b3y+fgPEg8/b6wiZpOibJUl5TnPgll
t6+a+lEBMQHpotxpNKsHavgEsXh5tdtiQxkcDFLdUKKLbuuvwMrYjKXbTndW9NEuV67c87Nx+n1h
2kq7ar2i5fsd7boK7mNY8YsL8FIscKyJYeZsk5gdqAN/6AcYuIE3v09AZxgDxHnQOCQwvkmPZZDs
+vLrmKW7y+v1F2x8dCZJEKBRi2EEzByI8MUzWcSosyuQhLwgSQT/QBoGh2KEFDAPzVHaDN7YPylx
bt+Urfw16uJ0q3vmixxE/B6tA4gN58FdiUrFLs3sD7xB452GUil0OVPz0Pntq5XAW3b5N4s1qrPf
PEetR5tYgUbCUFIjeyn0AgYt6bPTBA9eqXx2QB5XWrfNZqldfbi1U+MdiKAtkkh3l3+DsCHOfoIQ
GI+OFyNUwbTJ01dJutcg5vvfDAgXitEFgxzMY2w/waRVxiufF56j//n9BJE8SOcNINZluQTSpoCl
5SUvM1ibHov0fYudN4zhyMg8iUfrVEV20oQyRuARHE26WFc279oghPskhOmuTuZBzKx+026ErXBN
I0/wZ2fzJGw1mDhtO+plRI/7b1F7pyvlTVu+04N8r0pruEIx7XVmTNhUNjAK1ak0xjN+q6UHzygg
Z/iUkatNm9fceYYCdl/rfzrZ2of5l8jfX16ueSxnruBouYQtN6i5nsge5ntjY2l0YN4n8W7qV1zp
opU5KUmzAFzGoqvuE5Sqk97OXqZkG6lbpTjELdH/zeWxLG4N0KbcoOSMz1rATE/ySVZwfOr0RlX2
TrnP13iRF13AkQlhuqYph6PONrMX6Dnj7qtjrbyFlybKnkHf3GhztC88JaEcqstAqfMXdLT14QDy
ZzhU0crFubS/oWLRqG7wmEeR6fSIQmbkU0FiEIX93E0PnkpHTf4p8T8O0PRcXpJ5PsTtRQ2F8tCs
y3qWP9JbVct0hGxfLKgW/dznevvo9/f1+DNvblNjBS/x95efmTPpl6DaAQGdyK9fTmQMfJ3dnHhN
tzH7AmbVKDOqW35bsUkGOAcDo423E8kD6MvsegeQsT+kPUw4niQltw40L3AecqXYfRrcm1qb7GPD
Trbg3ZKtFBSQzbVyWXysC6P/oJiTfwOjsPVUG2X2Xkbg24jK+Eavmx/GmLQfEdiyPmamGe0y1R7u
BiW0YFits3JT5jbcaVD2/qzCqNkiGe8dRtOjjaohi1AVU/aRZul6rR5xvn/tGfnAFptF3c/jfag/
/bGixp0Nn7z0K9jQFfd/fgZPDQjuH/CIXUwhBuzxANvMDoZGuVkTL1s2wkUGLpcUgilEZjChpZPZ
OLI76tmunJrtJL3X65WL5vwogmcAhzVLpNF/K1YBkXgyG1VqyxdWZauZj2P2Wjuvnp6vHJHzJVEV
MpLwjwELAAQ4D/bowpTVJugkNsFLbm9Tczt2K98/n6zT78/jPPr+VFhNMGR8f07k23tnuHGyFRjI
4hB4wOC47DkFKiz6YERZLDle+BI01q6mJyzIV/zi0iCQ/pjLJpztM2hcahZyoJdZ+FLaD2F0yLJd
vKYHuWZCcO2dL8VQS6XhS9du1RwOQx6rK4djaZ6ORyF499HK5EYLGIVZ79G0TIvdZW+78n1RrzFH
X1DLTUT99OSPn6Zw7K5EwCtzJN7jgzWaFYy1ISm1z2bxp6uqrbyWpF+zIRxuuywM1Uqw0ZZbeYRz
7V5fiyGVhbPN3cqR+w/ZinjmRrhhC6mUghcrh/1dKbZDfIvgTpSBl3hNNXXbaHfwubfB79b8JTm/
s/A2aPdxVe8vL9jyWP/9DuFsOlpXe1B4Bi+TumvVvR3szO4NJmho5Z0Hf8A55FMiWTIWTRS+wFiu
mYfO+1CtdeEsjeLYhHD8rarrrDgOQt4VWxlqwuZWWkMeLS3YsYn5Jxw5MS/Q60qCsvEltL4o6Y2U
3Vrl1jQOl5dj6fwcWxGWg9tA8aXUZ648GtBvyzU1j8WJAulBlQMNlLPbNzSmMfJjNAJz+Q7a1wJ+
R+XmDUM4MiGshUYit6sTlZ3dwK+4tbPbN3wfeSpUniAQAmlwuhC1pMRlE5rBi29uJBmG7ZXbanGh
j74v/H5HK9qcdFjw0jpPFMej7MmGnip8y6E4siJsJwRBjLDyjODFSPZq9BDj8e21KjwTcRqKEu0e
mRD2Uj9CslWlFgvxBe02294Cn836FSPzhXHJiPB47O0EeHXGbPVBti8bGV4qyF2N761+01ovsNkl
+fv/bf2FWxLpeCUA7xK8DOMeDvFozTUvHsGjaROuyE6jMdEc5u9rWxA/5pXKfTy3T5ZFrJdLYebY
ocX3oc2sfydrjD8rP98QnlZaE1lVFbEgk7opv5g//qfJN4SrUY0bzcbXBi9Nc2+U+1U6jsXDB2cW
LW+Ua4D1nR7upq9ta0Sh8YW6q1HCTfcUQqusfX7DKI6sCFto6AOrVyu8YGxvjRSm7d3l7y962aPv
C1uohsst9y05eKmnu86N0rthTQp9ZZ7EOKvNVU+ve0bQA0ujpIymTv+78L5cPQ7KAvSDkKpV5pzD
6WqUTQy0fPD9lybflMO2KA5Dcx0l5XwaVMC25APJBfAsFJYCKE6oF0Er0T3vbRzrVykPK552YapU
G60P/sHOmUStrHtyzPvEc4de243xgxN9sPrbFHLay5M1/1LBE57YEe4NRZPsjiKE5ybSN8qciGi8
qE6+M9FzGcpvar4ycfNJuGROuEBU2x+QbsCcrH1JI9cLDmP6NdbfoW+6ciGe7+YZw0kJjT4sOI5F
iL0Hado0xp7sGuYtogpW9gSJ/eW5O3daswnSZuQEFpJOps+rAYImxc3UreXrN02wFiGuWBDh+5Od
RHX610L4dZbgWEvLLU0SSBVAK4hckWEUlkNpUH/JskFxR98EB2W8L9LxVsq7w+WJOl91Gs31+cyQ
YQSPLJzIIqKzAvSe4uYw9yDWdJCq4pfilTc9sMiyblfOzuKoIJhw6NaCvE0s00zFMKZjzahSqbs3
Qm9jZzL6GD8vD+r85JCxkYET0VyBBKD4FoJbHwBxQKxQBcNDVPbva6tKyJBNP3vPeMim6YMdXJ/m
xCZF+XmteJiIXThB0DlV1Cc0EqRQqU9x+n3E+6A3dVtpcbjiGpY2H1jI/2aLhJA11rTKiPJAcZ36
rpmeiZAuT+DK9y1hV0SZKbWTxwmtTRoJUZ65EhiH62S2gPSDf4e/9az5xTA7cL1k1txY/xCGPxMq
H5dHsLTRoGhVOfy0mZ1xmcDdUgL1MqAGCFGvsL3APCBUC5dep5kre3pxsubkM2Qj4ErEEKPs+0Lp
JBZDN+sdFf6tob1lOY4sCHca4uKqP5U2+1kuPgRR/oHa7VoaVWwh/c+SoGEFYwp1+7MWR03u+1hq
LGbMREhcj7hiAvkdRO6vUqBtLGXSt35V/84nenCCIERzML/1CmVTR9LGLIuby+t3fsnS1KWAEFHp
NqNVUNiBath2cjvQ1WJo2/KTRIeR4pbTG1bOmOlB6QHS4ccSjpE8jlbXeobiRlqQ3toD0ntlYa31
XiztDwPM/0yGQIpGbIqIHZS7ZVqx3BAhM/8jd/obtsexAWGu7MLrOvyh4lrRu3B4eMtZPf68ehq0
Vbrhx9U4Ke7kAXzY5VfHzqz00fQIi1BOndFBvKW4knXbFXe5vPL9xZ0EjBENRbRaNTHaaIshi9NW
V9Du2zbloXaeHeUdyjuX9+viIh9ZESbJK1N6bDMNj1xGO6UNd38uf38BLAAHBV2QRJZQrJ6X0SQj
IqgBjBKmnw3lQ2bG6Kq4gfqkhvm7Cl1do/F2XTKgh/Tc9dfBef76BqgF4UMFIQjoTQhG8mZCoJom
aNe2oVz1s93t5dEtRSEWToc+TosuAjEJiwZnXiQK3aXxkHvhxpDtamtIcftpIALad6qc3RkIWK1E
vEs7A3dNQ7cDsvkM5JpFSlu34LbcPgPm1ubJ9GjUlNfyxmjvqSa2K0XKJXtzuyEFSvhdz+gkwjEO
tMqvuVUV85A29m2NPJq5j7yV2Vzai8d2hL04jgD087Gcx+V9meLqFnmZT9cv2Nybw2KhM3UWYZUI
V06OAo2MN+YHI4geIWRBaLUbHhPVeEDw7PokGlN2ZHCe26NsaRIoUWDLGMzqL0Z3n5vlrhg/dnr/
Bl9KPzzgach46NsUvZEqeWVvyTIMdcW2dbbylO8uT93S6oAWJnwDOgA6df77o5Fo01hQURxJZIVo
3BSIF11fHiOwQeGYxy8CZjCSn1pADDX0jWne131Bg7ZbmAqqkj8uD2MhwDo2It5qY9JUVhRgJO/p
yyUIRzrXAgGhqvu3GJpbCmc071n/d4TEbZzO9V2nua2lX17zUPUfL5tYWBJuZooJANbgw5KF+CqO
0zC0pFhzU/2L7/wGq3b5+wsHn1ccLJy85uhhEq+gXGmmSpLo0I/yx6r+0pWHODAQun5/2czCkhAu
wV050zlz3Ql7tytLJR/pzHdDxHfQovqCMMcbLNBqrNJgqM6B0+nOQtLIGElGQTUwFDdh2j82g3dT
VmuNxUsDmdH0EKUCIuVSODVTKJVujzZ33SQ9yhMCoVO0rYqV+uvCotO5DHKMGggwdPGBnQ/ZpDUT
d5qXP8njU/L7+qnS4NiiKILIFu3lp2MwJQfBW5v2/gQRPnRY3LRwXidPXvH1i1PF9QUxAuwvGDs1
MyJybA9tz9bq1MModfu4aL6EQbxSDl8KP2B2MGxFpR0fyR0hxgT7Gldm5uN/HcebJTrHrZaEd8BC
9jEyqJsmCm4zHyWkYnqXVflPqCjqTQul6eVZXQgU+BnsQGaUl6PYlzKYAYrqTgR9SDfs+wRNZSP9
1EbmZ80LqA+MXy6bE2lh58AHMBFnl9cqDDNiB2dHY4eXdA1sELQN7qdCiX61ldMhru7Iu6AcupvR
AQA2mFLypWotc5d7el9tcqSV3+BDSNPMnG30y5x1QPqVXdFhwC/xg2FD399m9Jytn9JAuNZ0K2J4
/zNoTdMgg8IQr0FhTxlpUNYIP7uqmbePgR9/jqXBR78xboNDYub5UyJp5r1c6fW28Ux710rWG568
HHye1ODG6BUQfZnpJej6tjRKD3Vwo9nFS6NZVyP4WNsjE8JFnPX0W9Uard6kBDbm8Kg70q7yUTT0
1xCRS65mfn5AIkYbEjjl0wkNJgftZiWZXIRH/WGTXEmr+3fBCI5YLQ4GNFDC4Yz7iUzYBMFmv+38
J0teiZPn6+80M4xU8UwaB3UcvYziM9mJeCN3KiROSlIAO/sWJvJNqXxIfZ8e3PcIIlw+dEu3Jd5s
nicaD4Htnc4W2nWBk3nV6D6o1uc93ECfr/8+7cIGDoSiL11up99vS50CY9yMLi29zc4Mnib1KVzr
Ml1YcnaXyg2DB5mzgqdGeMQNVomsnwsjj/cxql4vj2H58zMrBlc9cZg4R7rfmhJN10iofMuMu5Ca
wGUDC2vO7/9nYP77oyg102qpSjIM4AoOlVoxim7n2B9Vo7sZYFzsVH932eLikGiXp0vPnut16qnF
ILb7UQ4Tg6TtTegf0pXrfuGiJINmoE41n3remaefb/quyuqqsRDBQrB8271k0RsGcGxBmLK4Kzqz
NmrLzaZfMdWgULNWFmVtDMJl34Y+jJR1Zbmtd6MoN3K1q1fOxrIF4K1wxvOPNS/S0bJrnmbkpO0t
N6jvSc3m8Tt1jYly4XizEP9MzD/hyISUlfJYk3kDr+lsUmn2hnr8LXu9fjcdW5l/xZEVI7HVqZoY
SCjfWslBXYNbzNtF8IkoMyJBoMCkDvxF+L5j5hmw1sRyjeC7md/DxV2E3/Wv1XQ9AI5yCeUKEhVz
PUPscFAyGH3sLLfcKflaS7+d4vqkxMn3hRUvylYx8beW69ndtpdvatCanv6rGFdu2+UJ+zcOYdmb
Gg2krmMcvXLo9FsvQJd57/1w2pvLC7+4vbg7FI2uT/0Ml4+YijSS8DFdyfiR0OBmP8f69so2yfnC
ZdL+GRF8Vem1aqbbnunKjf05SNVbOEm/Xx7HPB/nG+yfCeExF42qHGq9ZEJ9ZX0tu3jvZ91II9Na
x9aS2+U2hGx6lvRAvez0oAy5j3wT9ASulG/GcuevcZoujANCUXJeMCcTUYoPlHJCcncYO5janIOR
3rW/rDWOgoURUG+bud6pvNHDLFy1ql53TQ/foNuiWP4zDFc21NIAIGVWbP5VgSwIF4dZyg4StAY3
YQHyPiq3QYU0wsfLq30+BgcL3Hz4kpkrUxiDCfGUjNaw6tbDdtQ2Tnd3+fvng5gpHmftx5nF8gx4
MSE5j/4Y6ema9lGwCze5Gh/8wLz6kGMGvZGZn5dIVyyC2jQC5JUiqe44APCQ9qb1kirvmvigyq+X
B3R+zE8tzRN65N+DxpTjvMKSNHxwyvsUJLgCWhMh4ct2zuOgUzvzxB7ZKcxISvPEQa4Fxhlde27L
ZFM07qBlu6p611wPw6GBhYI8YbbGbhZPi+1Uug+Nm+pals8uQJPbf0TjcqNO7y+Pa2nDHRkSUyz5
WCS2PBvykGEe2m8VSLvLFs4dPvgbaJtoWpohP+KW7mkAhoW3NKCkLXeTHqMWFPU/iibeh138Q536
L5ftLYwIYBGp2/mVcq4WJ8FG2bXKMLhWb/1KTFyNFV1dBpl9DNIYlEhJ4IsPY0XLdVjb9MGNjPfB
Xg9W1mThkCoERub88CFI1YS91qCkqwY+n7c+x+27KnhM4pU1WZyjIwtC1GJYbTqkHgTdXhxv2ubD
uBbcLRlA7Hn28/yBPzs9LnJgW6GmZvD9huO2aMxN518pdMXdS1LgyIQQBKe+bQ50eyLyQuTYTLue
/GDSr2RbFhI/WEF52yQ/CFGbuNR+Pmpq17KbuvoOBfpM22TlwfQPvrTlOBrjDaoM5lqRY2H2qK+h
ZQqujEejKlw1flelcdU0pLrVfmvXLb3J198DWCCRTtkb9JoIwPP0sVZaDcWEzP9hBxlAsl0XHy4f
xIX8EcpgJG9Rrpvzn7Z6ugmSRPOStqNWUxSPozHuY3rA5MzcyMmd3z76+X3SpXdFfnUgi1XqHaTv
Z+oaMZ9LotcOBpUkex2jNDt1P/tSv5Ez/RtMN1enwTFF0xkRORUisuGnA1RDI1XkNifp6txm3e9e
eZKuZG6dd/mJCeGkRnFB805bkm9tpF3cj491Ha/shaXdBs0Av58bmwe3EHOUUqqUsRSS24w6H96x
5kmV1whiF65PAkuod6jbEN+Ipagg67VpFrx2pd7Zp07ynJb21kxhvCy9nacgsx3W5YobXRwXxQPS
IvTDnB3dWIp45mesjtb4G4MM5a/L+3vBTbOZSBxB6zfXjgUfl5t2F5qFN7p5+CiXMTrX0aYLr79q
IBbh44S1YCRFR4rmhB3XPim9BL6iqJq26dpDaWGaTiwIfnSsJynqFCywIvbXdq1Ndv7fT98vM7ma
Q2MIKR101YQNXNC/o1aG1LiBUd7naahvIiWHmX58KiP1yfZLcxMrOiIna4mepXHR3kgulFYomE4F
J1oOQZUHbdYSQvXbOvC2/f+RdmXLkSLJ9oswY19egVykTCmRSuoq1QtWqgUCCAgiWOPr70Fz73Qm
iSWmutZj/TBqwzM2Dw/34+d8HpuEoeFBAXQu4gA4gcvjb8T2aLZj2kZK0/uWOI7Kbuh9w9vc3mdL
dxDsQAsISudIxc9z4JWqABShwI4BjsG22qrCflCVPW/ubVfutSYN87LcJa5EB+RK2/FCeG1MKQdc
tJjHq4wy6lVSSYy8hfDJqyLzoGjvxxbItuLz4CjM5Zmh2V0xGs2UMC/aSNoGKJ4rPyvAUHt7Ipd2
hAEyM3SkqniZzDvQUR4iTsaKPqLFVyUHlG3lrC5NFkJOkEoh5AGKduZIC70dEpajxFdTd9vAl2qt
fWckLuQ1VlzbtLPmh2q6uiHygFLclX4e2IgtsEmXXdSLZ5n0m5z9SBQUL+JkS9jb7VlbcnN4hABA
i9fvhCO43OWmSW2zbLD79NTZ2wPojGhW/VJUdSVcWLgiULr4185sB0jRaT2EJ9qI/LET8cB/Gt+b
vnqof/7FLkCizsG1rQF3Yc/cdlNltDDY0ER5F4LucU0mamm6JsIjVEqgwmrMGyj6nNCuFKKN2rGI
BjTcxTV/dtw17PzSXgaqA9tMhe9B3uZyVWwAFfSe2jgveRr+TrS1PvQlt42kJsi5sJlRYJ2vekUK
rSdxG6llVGV/zO4rAnitPTI0fGXfnXJ7e5MtHR1sZdTJkd6cdHovh+MqBi+LAn4mFlA0TN84+0kl
Csdr6YIFTpIPGs7/Gprm9ewd7/WobetiMkQfDZGFZjkcpYz3hs1ea6P11aQ5mXm1pSDDCcziV5bY
IRZ5ZQ8ulNHxM2zk1fFQnfrwZ1eHUJkrGxWXU6nXD1bTPPSkRBVXDbhlg1WgCRtKobqRH0VXej5g
o3viGi9/MefwVSiGIIS5epizXvN41eLA6a3p02Lvdk+O862K17QePzzE3Fu53oRLAHQL+djZXurs
whqUGB7E6iGRnZSHahxeWN+hxZL3vjraIc3MkJRf3SZ5H1po0FkUUuuyDLjq/tRVyMZVw2ProqSp
TXS8xcmh2kaoa3QFS0cXuB/0I5gWHt/zILUtE5TcCSaksPdVfczRZu7mnweWTdymU+IArJpIwc1W
HllczwJoc4xM9aHUdtqP24u64BeQNkLZBqAycHPP48UKsu0tqAEHqE4Ln321xs+DjPFghHvDJQqI
pu1Mk3h2gCQoz2KrxO+vchLUyIetMgMuuB4TQsUIeD5SLPOuDarmCVPrfoiUwggclyId/dSMPw3r
JVXf4/Hg1l/+Ys7ODE7O6WxICau83I3xxq+VoyJ036Xf/sYAkrrwcFj3uXdDjVO3nEQdIsvccC8c
/mLj4hUKVDMiXSCYnNkAapNbIyj/uihxPP/R1V9TbaVquhBwwAJ2rqMDJI/HzmyK9MatnFrtoC2T
fVOkt21kQ3wPwMi8EqnfWWv62wsXwrnBj9zC2ZqYJskbwrUucqAMVAxbsGoHjHxRm88/4S/szHzT
UOWO4CBnj3LXe1BH956n7Uvq8e3tHbA2nFlww7VeL8teYoV6JNz0R5u/lN3bsEYTtXT6LajV4F6Z
9DznmUPdBsNSKxCBQlxeWsdYrFwZCx4SPTQgHEWdBbWcOZitkn3G6rQdInPsfKEDwgLoh1gJOJcG
Men7gFsJcZQ655q2zfF/j2MpCbRVn6tqpTqxZAApPeSjEd+gOWjmgr2UcbXoeR+1KcJLke5ur/Xa
52cBJneNNquk6KN6CKUT5GsR5tJZPP/5s7OoEuDsZI/vuyYEh/243GnaPWObfq3kvGLIm8GVel7Z
WoZu4MgQIS8g0vfkjUFhIQO68spcNoTeGw+P2+sSQek2luKmVR/ZoJj2TBIkkAnMnWcVNPlDu7K9
lvYwRF3wcgKT1jVlb18p+P/JgNWXbyz/4qpHZq44lWkFZgEP3hf/NTGfOHQtiMFzuz6SguzApTY0
6DwMeHUo2NG2id+vbYkl93JucObFeGlqIpcwaHc/aHHoybGq34q1S2B55ibxHdQQrymHldExgZVV
+0jxcCmjfclMQdaNlpO/OD+4bP7PzOz8oMYdF8ACY9tVoRTmzlPWspGL64M+D+Sj0HyOLvHL2wyS
ENrAEziAmqv9Ie+6+sFr+iKIdV4enMHRkGVTu70jRm+f5qO1vz3ApXlE8I/UJNDZ1xyl1pgjvz+g
q7KKv2jqvTGE3Vrj5pqJacOcXZ+iQosvALpqpFVvY56EmvfFQ6vE7XEsOboPNCMAjfo1ztwe6tKm
QkcRwXkTYauuhLJL9QMge9FLO83SNbWiG/djzGSL5m0g9Kzah6ZH2R7H4udoZX5l/zDBw+uQz4Or
PHSiotiDbhawOs/zhpWRQq1Fl2rUgMIuwG1UPA622Z0kU9YY4+fyAFN2H7ZgxwJPAThnpmU8XyYF
kGN1QBnG7catEFA9eEK6f4vUcmDxsNFkUMDxGr3wOZLLCjRE1HsbUhX9pqSxb2rvrD825U+1RfdQ
flfXaxIc2tJJQRPMVB5ANH6VenSZN5bcQKuSNHdx4wRVrJ2M1g7wbAYr7dEkO/S6IjIFxeAPy7zL
6ycc3sAcEBYYT113h4AkZMVaylqfDujcwYLNHdkJA2gGXOSzeXPKOIdkpDq94k169IjrN+peVfon
Wr0rZfZkt5vaqnzqHIf6gVTvMqWA9nY+k3wXG9592zJf4Ql0tU99mz25QgsS0a8EzcvLi+mbYBBo
XZ2nzkReQgFXw/LW2T+em/qjfFSbZ1nXW8gNBQxaQzTeeMMfam3N8kiNe1ZG6ZDiMV6GusY3vLAD
y4GQTBX7yNI/2dnT7RO84CamlocpLz+ps370Ap/tv5i7/RBT9D50QozPI/jCj5OOyMYuxzVEw+S1
Z0uGfAfafqbQFFj62ZJlSadYXGDJmCLYMRcQVByybry3xk4ErmTixc1b9swVT7m7PchFyx8cnUhe
IrqY9vjZIC09t7QMNZaod0FFZquhNj6K8bHkybYHm4bkn3WLyJMj+wewE3D6zlUBstTyzGQZbSLi
HvTx8Of2aK6uenwdKhbTvkdFCEfrcjSjVMxezTXUUyrLC8o2T33gc9sAErtkD0LSZKXj42qLzOzN
b5K+VkTv9U3Ug+9yKFLdL1UgEpCdW5m2qyBwMjRVipCNmiQVZpfyBNTMm35oI63u7ACk7u4B3Q+G
7yrkVe/ScYf5XsMpLU7mRJSHlhZUcK58vVe01LDNJtKGozCh8JcdZPUqPv3gmIZ2ZmYW0SCiaDp9
gBmjtELVzP10eLu9KxZWCUU8nK4pLYPNMdvjwjYKpmmSR45M/2llXTyXTGqB4cXat9uWFqYMLVmQ
CUZn5IR9mZ1jl9rAOpISlmL7BwitTgr17uK+2HRFu0YquTAqE8B/oO0QrgCEPhtVSaTmJLVVox/v
qWqfiuJOdV5uD2fFxDzPgH5SJ6MVTGjKvYAmW6099mv9vos2dFAE2Ti4U/7n8shS1DdTUscsEsTp
kSuh3YZpRfFIY+msHKKF1YFLcNxJBRiNxfN9oCf16DUV4yjmbqR7Z8m96PZD8X570haOKsAC6F6e
oOEIZGd7gMYMCTo745HXUYv6VaMN+1aBroWGVMqhatJib7eSrAA7rpPmH3fUxFmLSjLypDMPEY+0
JUaCwRXdPdo2WHxgzsnRcF5PJuotzbecnOL6jrorh8ucX12TXbB7oxwCtMdV1kO2RT8qesUju8nz
O8j0ysB13LWQ/TrcBc8FjjDqyVMnIqKay21SO5C9721ZRUnbvBSa/rXTtaAzkjAGbzngLnmYtizU
amsMPEiT3l7S6z2qA6wF0mEkjSw872ZHTYvBczmoPY2SrAtzNQHHh+p/no4J3chnVuanzTRoVSeq
pJFXqq898mCxdDe3BzL90Is4Y2ZidthSywZZYK/RyKZ/xuq5RaUafC87s31ok+8sjZxPI3RmBmep
vZQZuoIHA41SI/A0x1c+K5OEuwmzhuOGbYGWW+ggX24M6bFauA0sVH/4oVg5Vdeb+/Ljs5+fNW7p
5iM+nuuHUQu7+Pn2elx7pMvvzw4tGPgHSEtgPRT3vn4Z7T3N9ibb3zayuHttJJCgDY5/a7MLNrE9
JbGEQaPMuU/4cUwPtrVS3F+Ypymvit6LSULMcqdxnkWRovTK3M5SGqmghvS7bGXbLn8e9VxAfYD1
mSOmeVaZtqHkNBogD6o7vkzX0irXTht+ZaLt/F8L0y84GwDVuw6IP0qjQre3QwHXQtM9y5ydZsfH
caQr6740IIB+UYwC/BsB8cybpaS1K4HyU9RUrt8bOWS7g9uLfl3LhZNEGnd6l4Ib7SpiVOPK7bNh
wIjy+DB45Fsi6TG2WhBoqwelUYLGLnam1t6nmrLR5BAMdfVA7GblETVtrpnHufgZs4mFprLwqlyl
kbS6PCBkOAE1uhFVs3NA1QfI/W/C5cqVdE3z/DF2tHoipgCVyBWVAFiDXUV0NLI6Jxq8Yp8KcoQS
wZaD9HWUdAPFlYchHX3NY6EhZJAPGWrI2SkFta3K802NfmX/9oIsnEINCpQQibQAXL+6Q9rWE7bU
1SLSRg5gRQSm/7BgawXIBQcPKx5qaZY2EbPPNlbjVNALc5wCkKTj6ELi4ZRmz2lpB4znftM/8/yf
28NaNIgXCZibpj7kORQC7TeKpF1GI8g4Op3w03Fbo85G0gduOr5gKjIJ+ecdGpjzoaYOOZuFbhlF
qWSXNXAHRr1vi82oJejzXklPLC7Xvzbm0P+kwuOnsTGuFOk0N4UF8p3INYWuBSsTxyOQn+gBmBI2
l27HlcjC2tQpo6T8OtRfc/qa66+3F2jB1VyYmB1AIk0n13qrjFp1/1v3dre/vjaA6e9nfrPBYYpV
jgGk+tEG0BcaY0rWrviyhVvyYgiz26Xq9EwzahhptK+NSncGzcGxNQbJGknwmqHZ6ak55wPuuDKy
Wj81wgQwwvyOGmvbd1rVmU+8GM/sQjaJbci8hBlbtkGe/3IKyGFaUDVNt0h/b5zi3amRO4QsntvX
u9IufJvuyh4izdXJa5WgQPSrHlUqfVs51hJ6d9UbHjdB3zm+5+X7Me83rl77A4iOyzudbnXSvEht
3EpvA70S39N/gzjEL/OvBbSaS71ESiusHS1MRjXMIArmWr/U7p+8TPw8ex7V9wGJjabSgWh49dIH
VVu7fRf2KI4aMhtTCf1aD410A/TSackmjIGtVxthZStzvmxhou/Up2b5ebKxssaS2VbOIl0bgt5F
j+AaEHXhJGAM/1qYhYoJ+r3HyiEsqrSXLt6R4aulbG4ftrVBzLxF23SO5/KCRZr7rutHXoa3v7+w
/S+GMNk/O8xdw1Wm5vh+rz4UPTCzd6PcJs3KaZ5292z3X1iZuQzVttrB1LEUjmEfkNjyk3iHWMi3
2VZR+o3Xvt8e1aI9sCNCKBCZEmiIXI5Ky9VCUXW9AoKfBiwpfKeKVHvL+jjUlUPy6Q59C5Bq3E5o
7QGlDdBjl+YsZEzMpo+raJDGwRRvBf10CX2ygNo/SDshZw1I4KWFUTfwDE0Yw6P+mDl+swZJW9xm
Z9+fjaAZ1QZdsBVOo/XNLN6rfCX4XdxmE2XlxNGC9/TMnRtFK4ea69gAUPCp2mei/1PUKDasgevX
7MwW3uvMjOSxxqIYyhHEaXd1e4hdSDatPH4WN5gNEgssN0K7OQJdyUQOAhybRbnto/oj5L7UfJZ9
VapArrXxLnqZM1uzI6pRYnhJhbmLR3fLqAzbLr/rhPv5YHVim/zvkGZntJSMukTHkJR45zLLH8qw
ydY482frM0lQAiWHIwIg8ETINXNnDQS0RtanaYSXCgQZ+udCklNi5aHnsc/l6a9MzaetS2zQtmZp
VDtGYCc/UmPrxJ9sTPswgic26oHQp5qO6OW5dEapJr2Q8UmAT9sq9hXAqbdd2exkXlmYnRwlHqyY
oZZx6tqoGzeZ+8//7/uzE9PwPEsLG99Xf9MstLrPXcJXP386SGf3y6jatCk5Pl/GL00SmGwFurS0
oc4XYHqrnH3fFpmqUleLT719EMW4a8w4yLOnwixWttM0D2dX2H8GMjl5AHfh59XZdirjjFHdjeOT
FT8o3l2vZaHbahDuPMXmWvC7aAs7Co0M8C0gbL8cFDEGtey4qWBQ6YOXAlnGnlgDydNK2+hrisSL
M4hULrDIyEpcPVJZXageKyzlVGXDBmW6DTPjr2ml/OqTend7ry2aQioHPbweGp/mpTrS1W1J4DdP
VJDASI66GDeosBZkjSRrzdD097Nd0VsgejQkDOnFPdFLv2juKqsJhjVu85lr/tgUaIMHQTZo0K67
RhlufdPr+vgklfSO0ewhATZGjMnKbTNveLqyM9sQaAOxrNhr4xMSGi9pTn70xOWATXobg8oHhehB
BTnrShjbBm0ojbGG113akFg3hJrgugLDxyw8SCylKFExj09eDtpz1vsKw3NMeS26fVF+ub1JPhpC
5ift3NhssNXUUqNDH/GUlBD8LkwzAWLC+cUyt4UOb0d2NfqnA6MmqFUbGmM+CtfD3uOT+8KO8vUO
Iho96gobZ9SrXyR1vioaPYCVZKvWUhxjW4dc2ljoR0tripDHRrZtCsVCV4FDMZGqB2otG7zBsvFC
apkMSjtl8mzneXzHBPcOdERyxUO3kY/GDZSccxHvuRq3fgdRise0zLwgHjXv4CX0B8sHfpAtGhhk
I7NdP4DQPR/y/q4uzepxtDuxictGD1BGjB94XvwZWrJtSdtSHx1NkFzL7O5RaQQLeD4iuaKDZHAs
RXOnt56vWmi2HwfAIw6Z9Log9UYDiJTU2iagKt9UZkL3eUe+jQpa4lCKww+25bujCO5TMiqnuCTq
VkoTDRWiT3empAwl0qH/YxEoiN1e1qt7DO3HKpBlAH0gTXVFbI8GfivxKM1Rq/IN66lcgxgufR+M
X4BFoTvnGkNGK5mWMvfyyETMd5L5SlXgyqNM3dPGlF30gMEFGO/SozCR1t6Q6EXErR+Qhey3nr61
45fbc3R9zicraD9HOh2ynUCvX1op8j7W6xFWRrP2+ZchC+3sUCShKkJF0fy+kf6ILK7xyR4MdBbA
rgsAMGgWgDeYJ0+BU9EskOXBLo7HS8/vbo9raW0+Oian6O+aNzEuSnsoeV9EWRIN2ZaQ909/H14Y
CVYsPH7r1esoscBXahASxe2z+VbXKzR/Cz//4vMz75fnIygRPXw+ZX5mkjAd1lRZru4RsH6dDWDu
XytaNlpfKGlkx+a94OqXoc8y3+Kf7IuY1hk0KhMTIsKKqVR9ub90gCJEaVISqQIUae7vpjsStrLY
i2M5szHdJWd3L806p5RFRaJmQNK7K32bQOa6W8nVLq4JWsAxEB3AojmVAuM26TUtI1FdS9xEL2q1
ErheHfiJ8Bh+BHV1TBv+fTmMulXLLFNcxN2db8qnbdDpKyDvhYlCmyL4jzW8HCaQyqUFI8Y10jZw
w64S9d13xn7TduUuXZilCxPT38/WQnFznQtNKqeiAP29z9ay8mvfn4Z49n1ztIFAsPB95ctwqFYq
8Isfh+jvhG4A5mjucpvMVEbgdZSTStLWl4XzoLh8ZYLmZaPpRCCWh0tHQ/7U1TlbZhkLvWgY/JI5
0N6vHWjrodsnvnfRebtFJ3H6A1dh4btNw4KKZuO2VHW+y9UsCyyNkZ8qa7TQAOvtxpJwFL5Sg//2
tne7Cr5mP3H2hDI6ZGu5KJKo8+qfdSaaTd2OT46iPciaBwQI4Nv2luf93ymZXXXA38ZSy0kSOSTd
gDskIP3P2xYWR2Qh9Qv8CKAk82tOZ5lis1RRTrb9dfRAVkMPlpaEkj17w7fbphYHA1oXRGIaunTm
+J+kNwmVbp9EcTa+FtT8Uiv99raJxXP8r4k54XuG9l2rtbUEjIdHr/xHsYOC/M2EnZmY3UAELdNZ
X6nYAm7uU/GrTdvQ6UCU/42g4vYXw8H1ACYhPHeBLbo8005jt7HaiARJbTCilff6+KeJ/9y2sbgB
zmxMq3bmN1gdl5ZRtQnuCCWkaJ3S+veKM190h8H4pEz5f444bgq0UAKvfRXcQGCYIGbAEVdGK0z0
7z3Vt7Ua/8W0oXsKYorgEAJ+ePZqMUbiUjfHm93VlF0y3Fn5Dvwfu9vztrTVzo3M1kYmJDUnv3ji
oNEG7uNdkOGHOqSfv8JxVP4dy2x5FNJJ4NmQEmDu65hHlXykfxElTKcR9IoOQF5X9OwdsnM6Gxzl
1LEuC0al3WtDl6Ektrb6Sw4AfFsAXiC7Cfzx/IoykgF4dA5fsxusf0pt5RK/ChPgnDVwG4Dw1ED1
fR4mMBBRNqSFK+tG7xHV8n1CjHsypqHam8FfLD4gubjR0YqBV8LloZnY2IcutnEfam92+it29umw
kmhY3F/olMZDTVWnN/iliVSpxibVOW7DfBcT9DFskjWOmEUT6JieqnKAsJozV1bXmgkiGkM5CZal
d2PCh53dDfGuFPVacna6GC8SCYipIaaH+xpBFpDnswkr3KHXm2rUTlo7fsk9akHKJvkmS/IFHvs3
l0isDa62BsdYtIoOBwOwUygCzYGDJYqR0oJw4Im16SZRd1k5+Fb9TwY9CHmQ6Rpz3YIrBYhpqnNN
bFIQcr1cMsuNE6WrPPUUV3+S0vE5tAN7r/UN51APa05uuvqvZhQoe8hHArxwxcIYQxjMbrNSO+Uo
TR8cA2m8kXTFlmt15ptKthlLx9qAIIVAJ81ZK7MtbB0dKagJOIG+yKs+AmDteZ8nmXbqtCZQ9W+c
P8douLt9yuao0+m6AAsK9EimGgXgn7MNmmQs9YjQtJOrP6WQ9m37e71S/aTbZg5YYDcIor01zZiP
XT+bWBSSkbpADDrBamZeqomRVCuK2jqZFdpjB6eC4rahgO8b2M09VYURtlR7zSXlne9wKXZd05SB
lI347XJ3CG1SaY8eS7nvMYjN5Krd7HSe8rfOEM2XknPpG/WYP/Q1qL9wS+nPei3LrZYgslZHio1a
D+SJj/bbMNZ0PziDHqhq222RDqOBw8auCKuCVBubq1DtkPmwEfVoEL/woEw8wJWcYqnYX1po3wS1
xrSX26uy4GYv5mf6+1nAkDSGmgqzsU5AhYRC26YVyNIQnnif97F4TE4M38gl4WU5O01Fa3rVwDX3
ZLn7CshtvAbWCPAXhnJhYhbOM4TEtKhgAgkdowvs4T4d75Rfn54vqIGggoCMGLBh8wg7kyzPe9K5
Jzf/Ymp7kPNCuBj7Y+WwLPiDCzOzQKGpU6gpFTBTQCEQ2VLN+J324VCfGIQxaf3mrmnxziHv0+m8
sDg7KIUOJBiQhO4pLrxANi5UPrSNFZNN41V+TNFftDWQo9a194GCivLzgRFYL/EPuIwm3YfZ9hhq
J2G6UrinmliHobYPMREvvUvC26u35INAo4e2FXviibxiIEz5aOaOwkDRXVeBN2ziWvgK5E0scFHb
6Q89vy9Ny6d/4WAvzM5iWJrLjOc9d09O9dLxXZYCV//5COPCxOxOJpIoBO047okm1U9jzN+7gWwG
sNvcnsGlQ3Y+gbON2VIBtv4EE2gMX6tiX0/JcnXXG5vbZhZuJORucKNjqdCCMU9ROERngo26c0Kv
k8/05468FK75F2MBWyCcBvJd169lFW7cQROkczI7Y1OOXmBIPWD0h1gj9P7g5p/dQrh6kOxF8yO6
jOfb26qMtszUxDn1gjboRnSdgEnZvRrUSzejTfg3xyTKNtbU0W8G0m+tOE72WVl7u1FQACYxgHQb
K4pxD/qm+q4EYiVoDSfbAOqW32cQzri3SZ0iYWfqgdSN8c2yqyGwa2BGSQPX0Q4Cnbu1CwBmp/YA
o1VWxp+bTtq/s6KqDwP0C7Z4IuZbwUxkKJzMCkUbu8eUKGNouYRvs8oZHjWZkbvRyyY2jpY8NqOe
IHMDnkUmbOUh4+0agGZhw8Hd2giKwKUHxO88anBS8FPHBoksSyJK+JM39dZUDhyFm9tbbskQEvWQ
WUdsO4Uolzehzh0skoQhQ3svi/uK/ORd6DRixcx0QGZb4SPK+2ixuKZYVFueUFNqJOr1MYy91K9o
9fl9DROI5qYeBQ04wMuRSK3gKnif0oigvObbKtu7WflqOMpeYWu4k4WDemFr5nb0sSbgGICtotM9
3wMldsBGBWgwK5YrPmEh/r84RLMFMqFoJxUFx7XuX02+M8WR24bfinsmn3q6/fRuADWUZ3x0KU0c
MZdzWOVokEKEZ5+6rPIJ3dPqB7a632vPt+0sbAfAnIAOQNiPOve8QITeR55lwrRP0qqCVPuOSt7K
bliyYOLbk3AI4PLz3UCtNsvGNnFPacDb1PdWH0oLWwAJRwP0cuDRUcExcDlVNG6BDalS3N2Fb+Zh
lu9V9y9W49zEdHbPolTDy5liTiaE9pQnvqMGcXZMvn1+KaZGU9AGowf0KqFhFdloykx1Ttx6VuLo
k303HwEWyA0mpAv+dxUB9zrBZdcJbF8DsUb+mChrsskLL1b0/4PnAVQjaO+bp0w6kBBnQNjEJxfC
KqzrfsGh3lXAsxmQ8fU5a1ZWZc3e7EA2HVVbYQKkoRTto8HNXZm0+0RHMT727qumWalMLe0zIPhB
gzv1HWNHX26CTM2ENQwNgELeqVd+d+1x6P4iiDo3MYtuUvS5OFSFicZ7MLTnonmu3BVc1dJxnMAe
U94cvnm+SIBRurZXk/hEhvp7pqAaCQL7/e2dvFR8mViH1Il4HXM1L3tC+FjI0vZQY3Ol5pvUT7U9
SoV26mdltld4dQ+1vbuKZLtYy+GwvTtbaTatE38tCnN3+8csDhg1iY/8LbqFp6fO2dntS0PtjKoA
KCLVUr/Miq9ClCuX6tLWQHOwbk4MpQixZjee0vA6MUsdO9FSoIXI6m3dmgOYLNY6wRYNgf8ISVyA
dfCWvRxM2gzMJemADeLQh1YztlpePNpy7Smr65NHm4UJoGn519As7EF7oJZ84B+9ziCHmmX2VndJ
sSv6+Cvyu3KrAlGSKdx4GAyl3srRiO+atmMbGVv2tkwF37hWLUKpdbXfshxPYtP6aQA0syvGOrkv
pdOGTQzAjqLHdGODUXOTEqqFEHnskM/jCmwx23uzeigoFaVHwxRKKweJgHpXOCrZsLHlPm8KHtY6
EUFRayXwMkDxlF7XHQoykDuv8aDKwl1gLpy4skOgOnnQkdHalqwq75vE8LYmkeDnqAeQz7RW6Svo
F9wKtEjt8goOMslEv1dTILNRUZav7giRkqrr893AibXPNC0ObBXwnV406rPpIOMtUUq0BTiXGSRW
1TjR7wxLvoJLAFQcnVdupCPlTlDzzbGLd5mbzlYfFPuQFNnRRDtMgUfuRqkNeko1S246pgwbo+6h
W8AMtCnLBIX9MQPUXRZgKHMT03fbZHxWawTfrICOI2dZHNqOxB+Q1t6UKSpKrZ5Wr1aZ8rAFR0uI
fsVix9vKDJTKGAJHNZtHhRj2zlRae9O6arK3hmoICbc83+7YC1jqeg00e5q+QRKF6kHfABuN4hUQ
VIIhw5+Q5MHJGQlrMkh/QFupXxjydz2igZy3mrrpK70+eTpv0KiC9wOwmO1jV1bqxhzGIhyNtNjo
1OwOoiegpLLbDj8y/t5yW3+Nwdl+73Gn94IxV7ofDURXrbBUjCK0ivjVa/LSBxH/RLbf/qFdN/iO
p9E/Sav80HtePsgC75fGK8lzOyqZL9oeShNxDIYfs1EDNMLm31xvm2r3ffxlKF0vUlQPzx4DOdYY
0nAHVqLPMknqIkg84L3CqgXfYF4S+kBTVQZdyzx/FKwJ9ZKy11R36ki6BTYjtlJ5N+DU+Go/qMhh
ELxStIz5jsJ1ALagcrNViQqeDJ6/mUXzx+GcPrptawQoSuh/zDpxtyY0J3dA8PdHLzOgO8pNth2A
5w+Lphz9wnTEqagbMCbpCduWtejuSVmAVBx4OHQCiVYJHdzEB2H19j0KZhjoQElYqMXvnsftrutT
8qRkhARgck5edbtHP5CXdajdJkmn3jlVPu4o47VvJFp6r2WKt9fRUgCB4jS9o7Hm7iqhDWGl9d2m
ZtwERlegt6ns0ztiCLbr5J+u1YMU+1agxBYaJltrxlxw8GDnAEGKjuIcUvMzn+hIJ+a6FFnEzQ0g
I+bm9v2x4HIvPj/zhGqrdKka8wwPpnjrmdlj5qp3IBBfuZcXHO6FmdkVEqedaPqkySIhfTf+zsg2
Zds4Xokx16zMYhgyYrW8uM6gM31vsTvFfKnExl4jfV6bslkYAxIQhzUeVgQtGz5oNANiHoW3Ev0t
ZQwxYxMwTEedEQo8l3dhJYAnRYd8Fo3gGMEJKN1fOkEGDTq+40NbIQWLA5MnW4+aNMhaqobm4GUh
TfI19NXyDvz3l8y2CMillaRK8UucODTGDdjLbm/Bte/P9kaTpgAsOWoW6ePGDsc1GqeFONpFigM8
KngGIkk+W66+zxUIVWG5BvFE8we9fY7zyCB3TbIWviwO5MzStHHOYjGQKmpC1l0WmcpvgANk+eMv
Jurs+9P2P/s+p4otE45D5PGS+7FpohkfDvO2kYXcOKYL5Soo4zl4dM5We+yUNgaFfwZxBVxfQ5Aq
7xLypFPTgEg6v6W/RLZicmGFJgSk5cBFQm5uLgKuohm0hwp1fKqgwulT1oIisEy3+I//VHFztHn3
6/YYp4mah39TM8TUloajNU8YDklrgDZSxKd68PZo1y38ahD7iscIfPS1fNHCrpiazj96yKYpnTkl
CE+5le4BF54mIS4ettYwtPh9VFCBIQatDR6ml7ui5ZleZgStJP9D2nX1Vo4zy18kQIkKr9KJDjOy
PcnzIuwkZVGBir/+Fg18O+fQvCLsXWD9MoD6kGySze7qqsoe9mZnPPSc0nN7wiRHHsHrGs9CFJdQ
ZBc8260Lr/P7zPlYlEc9O9b5XsnlqTIhOPfYDoVGFpiAMIpXm4GZaEH95rYeJDtB/IHWB3gZMsZ8
Li92UIk42bDSDDsoaJybLle8oSVLgQXm/ShIbKFLXhyDibfeUhDsHYgi7Zw391Th1wMdg65jMMcB
kSwclJpu8Ga3FRdP1QeTi6Lp8ml7nWUDwMMLPWEAh2AMwvxUUKdx0gXp0z4JuzT0BsVOV31f8KPZ
aFiPgyeL3K+5fZhVDIGSgwT4YE5coXP2IxE50SQdXn0ZMLwN8W8y/0sx/8hBF8JcVJ/Zz3dM1YUt
YaoQz5PaBy9wNB8W+0nXH7c/Lx0KJ/8HRT/GI+J/Zk/zPGeheQRN4ge0gOCvndEDslu7WnXkq2wJ
bpvVEM2Y8ESLrKpKIQGff1tHHYA90K6EJrr/0SFqf90enmS3Q7GC42h4PuEVKEjTl8RiS55HaZ0d
dfDWZPQmi5+3jci8jefrQNmJYwtOcb3bY9da9BFBUWT7H0BvVqraqPi8CNeIB9AFEsvoC+HyxNff
N/3MypGHyqO4c4MZb0im/zTiaR/7b0drXRkSNj70yTyvbLDxLeOX532rNTuIu0+EKhC0Ej+4MiPc
VFXdGXVWIxDL1u8UTTxN7wYoPkCz9KE3FbGMxAGubAnbR/OatCgMM4+GJrLi49hE2XTcXn6pCSBB
X7oRsYOEBKqdpsw2Gyx/kX1j9j5HdKkr3FjqAUBpgbSIqzy+6qBfKqfGawC7tCgh85tWefoptfL0
se0zfddaja5IocqeBb5heQa69Q209IjlAK3ME0bSMY0QVux8REkZXX97vXZj1nRH0vSP2ev7GaWQ
IHb9/Rjrvws7VvwIycRe/QbhvICC4aotHqpSowGGz6729n1WP+AF/46375Uh7rAX1/Xar7kXUx39
JZ5zVzJETyvYkvbbbiI5JSBojQ4iFFiQRxX7Geq+rCCCYadRN4R9CGjGf/u84Oius8xJEjsoF3o7
A1fqj3d8HpEMKhPww1cKzYY/dLqZdGlUzT00eEh2NyW+phiDxM1fhHL/Z0QYw1B3rTFNQxrpbWRZ
/6SOdTTNKjTMp+3BSB0LrwBeI+JJLcEOTZeK9NyO754XdkRqBdkaFcZCtt5AVWKlgcdDClgw4mae
X7O2QKOP9Qel+0RXtNzJBoEECaRLUVMzX6mlToPf9GXuYcHrPS13Pt2XqlqtdAgXJoSDOq2rtWQl
TPjtHqwg7u7tywBcCPidcU4AEyBsO2TizCZZECVDLTuoiBEsbF9RRa5G8s6EsMlfI8LpTPVyyCcH
EQCe5aSP9OxGg2pPcyrKf4b2BxsVzXDyVflrTnglsaLtkzyBOap/itMscI0jsRRJLvmy/GtDjDdq
OleFjoIzdKfOhXtUscwrZkzEalTaWnt0xLLMBIUEbT4t2Xxq9WHvlcN9b1eP3WQfkC5XbH6+EEKU
c7lQYvWnaYF17ucCZrXvCZTV8hhyxlFeT0cIwQZA8P4n53uhjL848/1pGRy9wiQmkOGkGnjMIIMV
o4FxUDzWFB5hCufANMQz7k8YcuivOH1wvDio59P2YGQH54WTi1G8m4D9vTNSJG+TfZad2ubeb4NW
Vb+X+h1w9Lz2zSkt+UgvpixPssxxoVobaVV2jIt8x97R0wZ5u78WhBvf0Cxk/wGyilzaBNMz2jiC
7YlSDUE4cpylKzxPg5Ox4mN9GpN3XCzAfkMR7gXpRIS1Busbcs+OBliQDYna+aFdvtbx26NnLgH4
rw1hFZKyqtjsxRmU1GgIFemVfOqHg76iEfrP9mTxyXi1Iy8sCathuX0yEZogTp/2bO2CBiQApjGG
Oco0fboetq3Jl+bvuISl8XPmWEmPudMgG2oEc6Y4X/iv3RqNcBEA3UugiuvhIW3c5fEPL/9CCy8Y
i5/bw5CaIUAE4DADFNaxrjdJOwxe664zssyVH00pvaWZGbTaGuaFrXjbSNcH9M+8/RwgWDFPQ8dq
KdngZ1E3VSvq/ya7GxmK5TaEEW7HLkHJDK1dimmULhO6yCEcBxzSqzRgQZmdQ40yi7wUSj7Vok2B
XatevFIjeEsDLIjm4lcM2nOJfngkuLLIbn/kcY0EnSKclR7KFwYEZ0DbMQUfuZlFWeKeqAckse88
kTTZbzuDfBxo4zKQg3jNOJuVZQe6Exw3+XTQUeCsz//t+9z+xYncgcqSLjHuluJLi2qiiidG+vM9
tCG5XMDpFWlsn7rQ1Osr1IaKrzY7Ijx7x8+/+L6Qb5hRdCyYhmdtsYbJ+IBx/LfvC3vRnPvG8dI2
j7xp51d71ZNLutU9oAvBeQTEu9gOBvpel4KxB1ne9ZcJlvW5Bj7L+VqvumKepN6KQB+PCRv7TqSH
83uw2COAxrVoOEEFMAaQICGZpt32dMnGA4QIesEAQOOU+dfe1AzzFBfVhKysy/VxflbgiFnJboDE
5bYhQzYgC/xNOlK/aMEQlbWtvGnMBAzMUZeOxzSuP2k9eqVGLa+C2AD2gbbQ9E7HXZ0epxKMbv4S
tJV7X8Tzkbb20U2/bf8gmaPbBponQDTACTeFDFuSIC9Ze6ioLdPpmU2K6Ez1dcHNrbrtxjHGlcC+
WcvOUrVkySbz8scLXm4vWtMlxYKsXXqo+91Sf7TY8/b8yDwDhU1wSAPuAqJWwTNWb6mmqUXM4Rd2
0Hxyb4cqnDsV8pEfuuINjcY5CCABW2K8Qj4WVJ8Zc7Gf4gSil+QDQwtncZroY+P7IDhQFZuky3Jh
TrgDOqebF7C75ZGRfcYD1GCP25PGJ+XVcCDfgXwdqn9ELGb5qeMUWewl0apbEMGall0aL0vQW9NN
w+ydj4xkEg/Pw6jyN1lcAAYxHEzYxMhxcIe5uBUmTddy3wC1H27XQzXNO4uah9l0T6bJnrpJRfOq
Msed58Lcalaz19QwBy3hoJnmQ+FoO1R9QlItH4Gze8cpBd4RIJUtkIoRMcYuxiaLxzVLgSTJn1ur
AH60QL1CC8igYn+V7SyUqSD56QPpicaq65FlWjcRNvYpaCx3Y3sEQRWQQNtOojAhKlzoDURNmYu8
WlM/G/RLn/yc/V/bJmR+zvmSfGDHASUVD1tWkIqAITOLlva26L+l/pft78uGgIIwUjicpQV9F9ez
NGdplXgkK6K6xfvAnm9t47HxVOBQ2ShQZNFtpOsIKG2EQxRehiyRVxQRiX/Uybd5OW6PQvV94RSt
Gy2Hv4KAy+4OAA8VnSKZLTtCL38/t3+xS0pPt2KL4Pu9/wRsoZ7+0fWfTqF4HKpGIWx9dGd6CUvr
Ipr6j8sdYYpByE7oy0EIWz0ZirxC8Q6DYHeTlgVt/rukwHcOt2hNaTTVa101Z4JnaUszuiaDuXkI
oYNM40eyHJVpDZUV4R6ASMhixFDqgdp2H+T9c2p7wUqPrkoXQLU2wmniuEPaZT1G4zV/urVGG/rz
tgu/pJTFG+diecTDpNY5dpCWRVS4/omNt4V/q8VnLf5Ms1+5Podj/ci6n5Z/HoyDBQGrUbWJFFP5
QuB24eSGm62szPED4iZc5l2SnpIVXdTn7XFKJxKEbDjOcLlC2vV6K6Wla2qTSYGuIkcbcBTF52X3
Gfg3//28EAxWvd+1JiCbEbqFcnIofkP9IjaOWapYrtfDANoOvLjAI3EWKhFSny5+WY0ryrp4Uwc2
MpyjIsx+vRpoxUVhGOTYYODEK/R6nnDezG7qsTJCH2YwZd9AjdTpN3Op4qp/fQFAdwJkYDAE1Nir
6JAuOep0LujxmuZ5XB4768ZUEUrLTNg2mjo4PSJyj3wuLxzLBhJy0rsxi2qNoTOgCVSd07LFuDQg
HJyTvdQWrWGAViwAHoEpe+wkFpAwAXsBMC8ENH/CauSGNzLIilbR7dJ87qZP23tCMkGAcKBiAkgK
Xokibwhys5PfahrWGgJWTKtBWVkGfq2qlL6+AOBQYKVxkJYBhYdYsnGS1lkLkpYoRD9AixRg7Icy
e5gRqFf9jc3e/H6/tiaczFrtdKTzYK04kQ+ZqjtfsiCWw6nTDOwOJOuE22U2/WpuE8gTaLkXzI8e
mxT7T2VA+PnocADekMGAl+9AKDirZG0l+/tqAP71pqi12dXXBt+vm28zuZmqkM03OXna9iyZFejR
oo8S6EG0bgo7I8tn1vo0byPELc1ptM5dcipUglyyqcKzG4ch/iDAE9ai6YzY8DO3icjP1v9iqxRf
JLsDP//v54WVGKZMp7PhNFFTjiHtIde98+I13J4oqREoxNsQ5AKsTbx9XVdbs8bOQeI/3HSpHwzo
08wWRYAnNQLWHhPYWTzwXnrULw5CyGlkWkoh3eB2y3wqsnJ8trN8+GxPrb/bHo9sTUDcBEVpNGQB
BSYsfNW0hEAuAPIdxW0EXYjtr8sGcvl17nYXA6mctYT6CL7OyE2XNYGlN0E3KSqlMt8FWQnA7Wif
A1eEsEMKo0xp1WBJaDIDiXleloiig2VVLIpkplDgxxzh9AUG7IWy+WIsRFti1wWnQmTrD5BkLt6+
EFefFwISDRev1pf4PCRBCaRIFMeUZCWAIEBuEQ2N0NMV0wWgrHHddrZoNGroxmkBVyeoJu781WCK
yEpqiYBIFxlTbkq4AomeV8TKoVgJnwsK0JobYxZOIO3Ydi2+qtdhMMfZ/DXDl+tiOWJEoWNswUzR
fGk7yLglfmCSjzFE3rTI0lg4LT+3LUoH5vNqBR7YkGY3ry22fV2zZLWx9HMVzNZuoZC5VZzDUie7
sCFMHhtxhlXcRtb9Anv7jnm/twch2Sw8GwaAD2RagFrmg7yYNk9z6qKc1iQym7t1fdTq4ZgN9KRD
TX7bkGwkl4aEre9WuacBqwkatTAr0MsGnfVtA5LleJEtBLcZOsERQ1yPZHTLBl2mnDrWfNbdA7PO
tgoPJZksgi2P0B0wotfMAmAmn/E0HbWPpv9k52BVd34wtw1WlQy6ZK6u7AhzhX5Mvxp62LGdKaDl
c6sinHv92kFEbQHtjS5mTmkpXI11ki2AQiUJwBYtdooHPSAz6KFvD6BfYHVv5+e4NiecyKgexkXd
gLW2KL525N6P9316rO3dtgNIGIL4OwE1K44mAF2C4AGM9rbemikYNA0w8XdoL60OBoQoWPN5dr+5
4Awv6k9xMyscT7paIGd4YcgCelLYowWQP0jvNkmExs7qec7/4+e5+YsduppD5bd+AZ7Tog8zk/eq
Kk5ovtrC0Yl5+zsA4QzoiV74fgeGQ/SzlTuHHrXsq56i9Xgfh9tLJN2jBF0M6DdETUEENSOKKfIy
A1dnWemPhuanZ/AR9mejfkeRFL5wYcm8njULApBzyeVCvA7kV2HZKCIZ6aLjoCFgmwB1hvgmskCS
OJAJBKrdT30+Zo3Cl2UThScjEtAect6vSCeXqaOpXYDKe07GZ8bovrD8W3j+22MYXMl/zQjnAKsm
m0FDEozhmvk8ZvbTMrxndwClpOOWRPAKKr/rhYhd0ndDzbIoobdLd5qP2x4lO8lMroaL4BjJDjHY
6wcrp9QiaVS7nG3R3HW5Dx3AG5pmZ8NS3MbSVflrTOTUt3Xa+DV1AVVdi32akK8Q4gjGyf69PSaZ
byGlboJnAsGyK57OIA8waOnCzMhufue6YrfLv475AuoWeCKxQuUljYW2Y0CSF2fXj/fa23n7ObXs
3+8Ll5c5sxrvLuCqbfbou90RpBkhGAUUp6JsKS6tCG/HOoFet61jFIR+OmjpV8dVGJA5FldyNUHG
gZarV2UgPRvHnmJruCZasTuwccfVI9Pnc+5r+1TLVUkW2bKAW4Ygk4O0GiKl630y1X5juTH2CcK1
4MOAp+S2U8nGAy0ufBmMQu6rgpBe6aWdoXMgmtmNM957YGhHo4e/y35t25EtDA5FHojzS0UkSSHD
WtqD2cKOV+WBM6QnU2vuPaIispXOFwQUDeSkkKMQtac0EON0c4v5au6K0QugJK2YMLkBsPGAIgBH
l0giS30grRpjBntZl+49Zz/mKvJiWTiJBAXn+uKPCJEVZ4XSsrt4M86uTtvlUxwM9sMwpTvwAyjG
IreEWA9KLQiOxb7bpDc8iMMviPegZeNWwQhB0yaYHcX1rjJjXvvwapdF4rkwk0yoOwD71ALfTfv+
6M1ftr1M8tpDFQCvbp8zsr1C4TSgUjLnlfEANmDWiUwH27hDk5kz4MUfxp3itpeI0CCYuLAn3GI0
Bgk0yCKSaEGgXAOoYnUHNKzWQXYowWO2y4D1o+/IMFwZFcJm3WnTPAUeM7LKsCl3WqPwCtlWdUFn
zwlxoHEo3gQGiLksg0IHwPfvsxEKuO1t6rX/0Qj3mYvwddQXJy9BzxCt7afR7SDFdHYX1eNftleR
RgREGe3lHiKBayOWb85T4eJxSZ1nNj4u9mnb3aQz5UNCnmM6oLwhOPYAAVLqQzAqGqzs4zAv56Ge
ohHqJNtmJA1YSGHoOKLBy47nmSNMlraYrccaAAOGRuuDhMU3SRsfLK2AbPwcLguv5tkhHYcAQhvh
EE87p3w72dn1bxBuVsfMSE5Jm0aaf/D022VUFXhlN9HlIIW9lNok8zsLgxynWyg2a3Z9cFdnB/2Q
wNYV3idzDM/Q8diAfyNEFJ6Ew9y4ELh1Eaaz01qcXUUsJfML0DRC5BK0Mq8hbfy29ZDbSqLaqB6m
2bnXzOmhR8fEtl9IR4GXAPixdGS5xL68dkVYbgB0CGmIpT8Uueb+MTuSqV6askMVDGZ4myHv+zof
D7mRGbwGiKU7GyEbNY51c/bLNEhAPpaSaUfo00BUcZbszrg0KniDxsyKmcxII4+zWtUp4H/PbRqH
qa7yBdliIdPFB4hjAgDj60Oir+IaVCMA9kwevU81lMx8moWZP/x8+2pd2PGFSjX67NfBGtFoBqGV
XTIbu1TFyiC9jnyQJiBRb4DKTKycEEObY7Nf02jWndtmbZ7iyvtYD1qgj0mE5v1Pcd8CK+pERTHs
tLzdb49QOpPIfCN4waYCaO96JnVvXGK9iPmapR9Qe4zGODnGnvWeCwo0mi5HIaLAIh6HaEyegYGd
0shqFpS5/szst9uoEpOSwcCrwUcAzBeXyhMGQ/NktM2uRGuFCXFRop3XfjpqxXzenjOJn8OM40B7
AcEJuDqu5ywBOVVlmZizbHZRzJ5B7OOEifaQDL+2DUnHAzYarlxn89L8taGxSaeMMuiZmV1+Tkbr
yAwSmr2jqLJIziQE3cAAgBuEqxcLZirDBt0C6C4izTsl6VFVmpeO4u/nRbY+M51zZi54fjUaCOEW
BqrFn6NpKK4HlRXheqiBb02yAip2PekRmfiBhgTYUqtiIFlmEtz5YBCFHgWgEmIrt9aB6mxG1jXK
h6++Vh7aMQ5Lu9nlZA1G0B4axZNhtoGdPWz7guSqvbIrxC0J9SdCGBaJoJsupSmo4T7H9FyvYJpL
VdeHzCMsDA6kCPD0Vy/MZZxXrR0n7SPKPd/Lqg77bPr89vEA4ApCafxFN7WwiQbmTKZjQ1vNYN+6
odvrALz5P4Ar32mlotNWsl9d9KTxFzMSZK64X1u3o8CGtwn0GRHlexDjivfrgDa79R0lZH6IOgB9
oskfTXbXG9ZObOTiKVIZ1dLvi9U4DQDT+C3Zb8/dSx5aSPNe2RFu2tphQ0MTC6jTRbuPNRK2XXWY
9f6YtY/gfjlaRhna8RCO6PJC2enUe004U1UbAD8Xtn6FcG6wHDpX4OnD7ciswGY0rApUzOfbYv3q
x1NQ6KCCWh+3h85HtmFTxI7lvVEBcoXAxnV6ZAo+JF4ezgO7HzrzSOgUOUyRKJRsBRdRBriAcDi+
lumb6rxldYMeanjYrmj6Xa96ACssiEMa2twaLeYjmMnuAWIOHPb7HXMGWANgaqBnxcvn2iuXwmom
ZHmSyKhBk7hbIIdi7PziUzsdp3cAvVAM+GuLD/bijdhMPrQDLUi5xcs+sW7d8smeFZluyUkIE0in
QvgIwYRYG5pNlB5Sn+AZOt0a+aEs7sGtbn90VUUo6bpc2BGmTRuMxI55mdPyH9YGkgQ/tpdFNQ5h
qiALTkF3hu932d41T50TgpF3/O2/ne2I93zgfw4tQ1FLuBlbrdMgDFXhZeO4yclb4i/NbH/ORpsF
08Lscw7aPsVlLBsanjgQnsQVicUSTE567TXujADWJ3XywVv8ZJfizOJ8tG2Yj6t/8KeC/tmeT0kE
4OI+8XUD1YPXmmtdb5s9FFtgFAJyTfcDpcUfcaK4S6RGkEBCKh8xO/5c+3dvQJ0FbK1JpPc/mK8F
+fwZREiK6ZN5HtiCeF8akl+4tq6NkHpmTr/geRPnfTCTJlC9n6TrgwctZ41CmCwGMbXn9hoAhmlE
A3e+zfxbu0Wl5evb40pkWQA2BN80wCLi28KlaMugeY23hf6cdzdp+/aGIyQD/hoQOU9x2NjTqldI
Pzi/MnefVKFVgOwmMMtwJrtt75KuCQ5PFNoxIpB2XK/JUJS9P7AEL2rtRtt73nn78zK/Qqs2znfU
v14Xvxj0J4a69bSPrQN6nKVBPwwIg+6GKVa1TcmioQtLYuULQuIWSygq+Lxlb+0fxoqFkKINSvJ2
9CcY8KEagw5gwDXE1wtb9NgZF1wFXgJ1JhDte7fpatSKuFgWEFxYEW/PipT+UPG8jeuVz6Y1fqAD
OZk2eUoK74TYM/SLX29fKgfFJJ6E8vBkEnZna7K2Wxwuz8KOVcqCxAwtWzF3skVCFx0yhxaqIrqI
3XNWWgDoBfyDOayBoX+oDMRTbh94xn57MDJDqCKgLvKiWCjGBqNWTvlMYSgmzU1MkzhIbe0IStld
Qtd3FMZwbfNUB5wCuh7C4Zn4zgj6A7SNUsMMIdTmvp1ZlZdZ/xrgo72IPny0L5BRR3P7REDdDELm
8R3HACyAV8sG2hwCAkJGaG2SWKOJjc7XHNzWeh0onEuyHoAJAM3HdYrQyiuMICErY97IcezpUgYM
W5Sabugm4++u/2d76WVPWYAq+csI7owKshC/V2teDLGDOmI8xndeR3+TdghTUNCj2fGUJGs0dvmN
39h7RkfVc13ydri0LZ5CTjlndkJhe0W5xZrvKuD8Jv2WadO+Js9tl4XWpDgpJCc4TCKFzFvdeAb2
2jlK5ED8pETqtc1AX78cZz0Pt2dUcoiDihG+gbQ75lTcTH09+bMfd+jUc0mIoCewJ7IrfVW9VGoG
zRpcEhPRjphDRk1wzvRiRZrLcm6MwQg9Lz6ltq+Is2XzheoFMu5cERMyttfzBYCGQzVOwmm5pz4B
47siypGc3LjrgIF+STy9epZU7dj08EoURIoqJO0xHk8gCxsdL6Bgj6mIivlCEvR4SArifY73HBqh
ha1rVW2v97VV4LlKwyUvUNEGAYt5ctPk1Ln7bVeQbi70ivCOdJTlXjFXUhZ3be63RaTTJNAgFJaW
fpCOBo6lKTBBgu8P0Df5XRHV8+il2V14InPcJE92+KipitsaSUk37U30EAJr5t4C9FQGadfZt6yc
5wDpnmrnWI2HchSlYYz8IhQmhiIYybTceE4F9jmnvouzLu8Clrr5I3hJejQ7O/6+pd7v1F2am2Gy
532D+FURMMocm0O9OeUaTlkxYqhNbyBe3xS49YpP1F6AZbJxTVAVkEmWP0GD2L+GxKDBKWizgOqr
iFrHnwOqZ+e+ze5cvCQphHvHEzKid91U72bIZRgJPWikPPfQWNv2EdkGA4oKSXHOL4d+tesN5tRt
AmULUoG1gB2nVDul7ygAgqT3rwXz2oI7N8M6uLBQ0qDXbweVqoxswRABIZz08B9eRdfft7rWKrHd
qmio1puu/OSBDiIxf75jmvB8sIEqB3eGSI7VGGZRWV5cRWTkTDy7UoVzkR1E4Nv+14Bw52atbaVN
AQNAoRyGcthPC9QxsFv+oG5zM3V6FSyVlu62hyWrECO7gCZILqaEIp1wHs3AILde7peghaWhlfth
4oB0qvhNsjpg7g0Ulf3xo+OUB7f9lQHqs21etnSX1gXnG8qxJiR20XDW3MWdv6+s5OD1KrAFj4XF
swgs1KBrR5IX4mr8V1wEZMA9elAlSCrkUPrAHuoTFEbPcdqCJ6Q0zxPyAgWvfNvezWqOX+vFvPXm
/J4Oye/t0crCKs/jGGneGIqj8fp3MIgND1VRw1FbNAnbftfstYQ1exCiDUGaWFSxtSWz6+uoqiGU
Q6H3lTa3VlcW631ao8xbh8DuhZn7aIyf3jwoHO/IeHBpZRzcwu729bqalxkXaJ8DcAScXsAcqMVC
wTqACuS2LclZdWVLePRAEZlUcewVkVEdbD8oTEXoJNmDGAZYNniOFUJ8QixqDWi0IzNaBXPrMTPI
Pm7uWPmnLe+H6jtkMBXWDEn4eWlOjAXioQNIOoY5z3wwoGPZng0wuqblPdEhLz3fZwtETv5pvCFY
lieWPC7zvKshujv9M8Z/aueg+X/eMb9/xy8m6azBWke0+pbRPB7WB2M8b39eMb0vZ9HlPrQgxtNp
RQlKES301wfmQSzpYaSPSfyl1L9vG5PQAyFivBiM4CxubfSj42ewlqGPfP3WJbfN8l3XfjfebR+z
QItvS9oHMTNDmn8s2RnlmaC2FfG+bA9e/gru0hdjbg2EL7jay0jrn4YmKJNgVVFnSI4VDJSnhBxe
cnb5tF+YWFwHArI9Vq0gw56s2oHo5anwzY9A7522J1U+mr+mhA0yQH2K6BVM6eVtlfcQpj8zFU2Q
JEJGsgEwSdSvUHAWk5uAkDVZTXBaNx6Expzv/uTtlrsy7JPn7cHIThPE4figjYY74Nav562YXVxo
Hq6+Mj800K3ab39etiyXnxcOxtRmrDMtjKPNT1m50z3QngJ0cNy2IlsRwIVwfeu860qsYMIpfGYx
s4iadKeX56mDDrPi/lSZEPyr9Pu1oRQmaGbvyuSe8lj+HdqkyDGhcwAIcnRE6WL3m946iz0ZLh4M
QebeJeU7rg6OqcLNi8cQUj/Xi615+YA21AXBdjME8wfQ2SgektJZwpsB2Ee8Il81QNpDn5NWn/Bs
SCpIHelhOd7ZjuI0kYVriBHRlohnNyqBYkpON8xxqRPMUtN4d4ORnakO7DUBcSNY/ZFHC81Wgxxu
YgR5Wz91Th2akH7cdjmZY4MeACpHYDh0sH+up7K1J9pMU1VCDmHQD9AuI3uIC1SnooJAGXPG+ukd
9hB1A4iJ5wmoOq7tjbZf211TVlGGGV2QmTmO6TcUqratGLLbCUCDf83wYV8co7xNw/JnUCvkk3s3
VU7gJdWHskj3te3epqBz0dNiVyM9lLrrjdWY57EGZ709/kNY/szM8sOQNfvGcu6d1lPEWDJ8Fjp3
0K2NRjTwdIrZXp4iM/UlLiNkfX86LWOIXNH5OkA+5CYpwPkxFnYRtPoCuRsjv3P69ghS7FHhfdKF
v/gVwl1m6PFqQtIQB+YC4d0vq04hq9kHvf1ZsRT85BUCdgwX7s0bYbHqwmZNcT03VkvKyFrye02r
j3ppHK0Ul3ZeN9C9TD84s/3YucvHoqo/O4sqUJEP9F/7IuKuTBdwtySw789P1vyYWIHeQVxE4XGy
EwOFNdxyLt9L4tGd0aptmV3UGGUbWuxDjX5mPTtsz6XKiHB49zbUEvUyq6OR/KjZSRt/rqbiaJVd
2JzDFXViwFpe1VnbfvHdJHGqyES5XW/vFs0PdWc+aeVN2zmK8Ui3wqU14VoFk9pst7VbRW76HaUd
tEulIZLkwWih2zxPw6QDx3B1Y9v3aK5VrJjsiLi0bV0fEU1rN3plwnY+kKCyn0Y/DUEwGzjYfH3+
GbU5xaUiS+ABOPt3boUt5yIHoKedV0UQ5z3MPUg79SdjrvfD8ODxFvF2b9gQWhxUqrMytyGO6XNq
IR3tyUJOZexo4pYrQ84GTR2edbOU/xiDCqorcxwk/OEzyNxwxo7r6Zwat2+WBCduu3ZPK/Fvq9q4
YbqDatbsnrNYhaWQ+s6lQT7qiyO+B3UzncAOHg3dIWsDEMau1q73jlkBMtRgNB9K58RUeFA+CvEw
41c1L3eiH14sQFvOOkzgEQDYWguLIzX32xtc+nlgDfj1ZJivWnH80k5600FbEQUbWNXct/1p24DM
FTgy8yU1hWS/sEqlw3y2ZsA0juRxpGetf4xzRUQhG8PLKQhCRwMJEn4eX6wLo2zOPQsqF2Z9W41f
3UwRwcr2LQIVfpe8iFQKkX48ZyZNRwyhBpkY9ciuGbQHJGjQ7bBGVjfuq7V63J61lxYOcdkvbQrn
VF6Cda7NAJsFm/uhrIsQLDzHhEv+9sW+AAVvgiz3UJU7dDgdaJseYifbISWMRDDeOl4dteUagnn7
4DF6V7H0DhQk55o0O4wmTFn6K7eLfWYOtww0aVrV7ryBQeHdv7Vi99zazl6v1t32mKSeYOE0cPCy
Rl+MsExAaa/g2+UtheN5oHuXHqu3c1GDOQLZVTxbcCIAMXTtCYhgc+JlDbp7hx0yPJqj2C3SI+DC
gFg6NdF5lYyA6EYO8QJinRcQ0BJWHhztoXT3ff/AtJ8dyM10TzV7Uif8OzQx+2eZS4smAiCQBw1E
+G3QuZ+SOWr6KKYsLFWso9ItdWFNcL8qnhwzMYFCr9j4xNJlNxaF6skjTbFcTqZwHzozgIl+hWJm
7BSnuneCsSNB4XRBltlnB5x6bb1+A/zhs222h7zyHkqCTiNihekM7sDJ+bLtn6ox83+/OEbGAvUi
j9dW3QyslQx1pVVxH0t3wMWs8n+/sEDneEQ3Bja1Af2iJT6t7NFSgbtVfiLsModpmekOWLmcjmFs
f1pAVJeU56UYDwX9afiKmEY1acJN3xeMNG6MDaENtxakMvJWkYiTlQKxp/HqBh/MS9X7etKSHLS+
K0S/owQS82P3Lc4/IZmgxx9m46EeP3jkUVv7oC0+j83XqmyDku5tCFfbFgvK8UjLbwb9wWYoaitK
ywafyVdH9MUPEw6bbHGrpF3wwwrnw0jznQfIfNJF+nI2+2XXWAC102gwf6zNL73+Z2wPafwn78/1
+Lztt//PPvrfDIHQ8XqG0PlfG1mJU69cjbDVnA8z4H1BZtQHgrhkZXrQg6snsbudNrPjyvrQxs8F
7/TJiPUb8Dr92v5B0omBqhUBOA/VffFlMi7QMmsWNBL3yxBY7IxWg9OkxbueKC5+6X66MMT3wsV+
WqfBXo0ZDTm2udzUqEv3dXc7KCUCZFsKWEl0kIOEDOAcYdvOuRanaYn7fyEkRGdd70xhQ5IAik6g
tEyOZaxqkJb61qVJYRevS5p0a4fTvuzHMBsOvvd9Rh6a+Q9Fpoezjj6NIt3N/bc5O6BbKDS1ee9M
H3qKcNtXSTBInxFQ+CKgVgbO6hWKwvA1q2x4T1K9fl2aI2Qmg2o6Dc1HMmbB2Pxjs29zEW07kexg
ubQpzIBjpqUx8oOF+NmpCdI1PW0bkK7qxaCEk6umfWysBQZFpmaPdq+wbp59RwvWnu0M+2lIjtv2
ZM8VhJAgl7dQTHzFUMr6IZ/dBV7UNdlxbOfdFBMUaKZ7h7eNFKZiePL5+9ecGKlY5pgPtgkPAtdY
A2z5qBiObO+5IHbH/gZaCPwg13uvLsD47+o4dEzge8l4JOgCzurD9pzJ98GFFSFEgC/bwwBcQ9SM
qH4sj7ZzW1fFEQw0c/dUj492/jE27/6PtCvbjVtXtl8kQPPwKqm77bYtT7Gd5EVwJs0DKZEU+fV3
Kfvcs7tloYXkIBvYDwZUTbJIFqtWrQVl0tDrP/XgsE2Hp2ncN8315R+y6iwnv2Oe7ZOTBlwYppaO
+B1c3TavQRnxIdStHfVvXW9rzFszuzhuBqaboixhK8/ftfqROz9wfhbF50r2kAh8Jc7DKA9u+dUn
B+714dx4a28xI64GupDXwgoj2Q3Q/WLi1dgqrQM50oPVPurjiy6HqByvytIJQSUcBSlU5Tw7dN3H
cmtfrgFb8KifG50AKEEeb2HaV70qQGSHBqRakN1oG/7TyOXX0umbEK31P12X1Ds9N9K9444lgNLl
r0Ka9JkV7TdRDltJlNWlh5ejqjCLEy8RLp6YQKs4N61Rm+5Ipj/kULfU8AoraLWvaRUzvvX6WyHR
NjAF/9pcbC6cwjToPTToAb6ZAOi045W5q1u683W510Ye2015PzTD+1SmV3pXxDgq434sbrllxn/h
+Sc/ZbEars/NVswvAVt6Ici1o2IW/KOhW9Q74V/p/dtle6vef2JvsdMMjbcaN3FM6gPOffSXQz3n
l/Tq98tmtlZ1scl8ngu9ZHPcSq9aK4hr9tqPOMFSEmU6Cm3wtcsG52hwGS2eLuniPnNaMoLZH+dx
kbXPKWl/NNN0nadd2EqQ/tq9HbGW71A42bgHVu0iCa5b6PZF+LJIXviaJWoImiB/lLM7ox5uW73/
AoGDXVNXN7rWXheVij3+F/2KAZ74poXcEmRAlqiqzgPu0mjRX2wG1VWhumsCzN4IrEzvOBszu+ox
J6bmpT45m7vc6FI7x2axarnjhvZkKBbzstkAG80L9GEB0c3iOTo6PT/UkZppLGyiw0zVjuFQ3JiA
UjQ7uoXyWb23T8ws/KSVzOy1AGbMdHyvNPtX2XkbI1l3iX9HMkcqpxNmZWkjFE40UC3e5VZ+a/as
DjXpcADs0CBY0zdVyV0noR16eROsDQ5jQ3OTCRYroO7OLWdg9+RigEyQQ6sIoh1hSjbCkjULgT2n
fgCOhfTt4rgSPSsNbgPw67XXY9KX/+PnF6dTQLUSyQl8Xmu+yuI93QL1rP78mWwTOAw8NpbF0VFo
+PkKkHI0gidFRh+xhTbii7Xtglr/f00shoC+ttpiBgDeth8XTtTwKN+apTUHOzXxYZm7sWAOQ9Q2
pjcBWL28nkOjW943kkWGXf3ENXqvZTS67F1rOzRAQQxFWFAtguLv3Lu6TGW0zRXySQWycmrcWRZ7
tessAbh5YxI/mkKuHJg4dE8AUoZ/56ZaaHWAOBqqdHBB4B6LrwSRyJB6j13nu/HlYa3EYnNiHmG2
ZYFH1lxW7bWiUUE5aymBbztS6gfgD6GSZah1h0G86UaPbYRcj1vsSm3rJbo6UPAluggEg1m953yg
HhuVaac9hJVcgf5R4JgjXfTWAREaNUIXfDZbFj/6J0aLYj307AAINJe1o0kAL92beNQTob2AFBpy
uBUSPRupg9VxzRzpqBOjC2DZnpgKlRJIRoDsTELClDl0Vxv2sWbBrSm3iNU+bgeM6MTWYse5rqYC
h+IurLwS3PjaTdWYMZfBvqdpXDTNTh/JI234Rpvn6hBx984eA82ipduoyu1dMD2gQZLZMW0n9Ktm
IgyK8VgR6PdddtK1VYNemusABozs+zLno9Kpd7oWvDlm/yOQQHFip3vaRizz8XQEZRLSD79JEPUP
vSkmTQ2SD0gsOVJNSGoRFN7IFh/UmhFzhtXPUhbwwcXt6JlMCntEwNT5z+i0CJ1mi3Ngba5OLSwC
FiGcKvVmrhIFWpy2Q/Ue0V+RWrs/XxJIlAG864J/+IMEW2amaIdgqByq9Ei069YNJ7Fx4q4eTac2
Zh88CSVAzpXpdERUK7synAJITLw2VMZueUiZCIX5mI6JnIbQsD9dHtw8R+fRGCKIk8EtVgm0jkat
LDxLSovu+sYOc/1LjobTXlUoY3IQEGz5xfqq/Tudi1XTRiOj3IHFvnA+sYYeCK/jEhRpGztpJedx
PrTFNZZ7A3DeEoaa5kCyT3rZRkF3ZZi/8vwbrauY1DfCfkUDYWhbxwaU3DbjkcWuvfz58hyvHSAn
c7zEsXSQhIMMGsoVnk7zUBfOk9myY0XrPSPm9WVbG+sZLO6ZgmR+gNo6svxBYshbpPcDvQpT5Dxd
9cXban/d8tvAPPfbYuCZ3Tl4/qngvip+6iZFQxEctv/OoCCWtuAAaWds/3dDPF4e6KbpRYRaQN7E
NMU8qyTWuzdgpYv+pwgeuI8bPf1iqTsob4SuqP+342AJlzDQKlTlGoYcjLuGP/bG9cQ2xjZvugub
ctltR4r/35SIil4r27zOaH5V5hDSZnXMPG1jp6yf1P/dkcHi8FHBZKW2j5nkxi/wdoeSf768VmsX
9+kGWBwyfq45ZUBxgmqWG+YamJFGENXyYgQNRX4zaH7C7PFBsL/Aac5HAB7QSMFhfEvA3kS7Umtq
RCeWnx8qIw+V0RwGziPRdpHq95V5rLMiHpt9ad34YqOytbqMYAgwwUCBbP8S2awMY3CmBgdQoCdT
GrtpFXXy2dU+SQBDL8/wuqm5vOfMPZRLqF6blT3nPV4KAsRxZjR2cZcdcjd2tmoYq+cLGCz/Y2h5
ltleoU/ljAxIQehivPYdD2cAYpPdmvYvr3u6PKyVigkW8MTc4jgjTlNWTjvrXQbPdQtcW9NBovzF
7Y+69WPw7prySpCNZ/3qcX1ic3GmZR36/TtkzUBC6x2If2sSJxzGOyfYiCtXt92JncUBJq1cz6En
jCq2gwzgK5l+XJ68raWa7Z/EFHaJtzExMQ460R3rzdAi3s7jQSxBK0PNLs4patqXba5e7idjmv9+
YjOTgd+2UBp/cNyrHDrpddRY8WUTmz6xOK5aYjO9aDBvjlL3rV/EWes8DlZxBIlg3OAt2ev6ASXw
K2OSG7ZXDzJQJ6GCPgNvlm+qFm2yOrgXcZC1Q+S1txlwQRCKyZ/Tku/99Fv35xJR8H+U78CFjBIw
GufO5xP4ZzMHeqkAb4ax75rgXTRljDzdz8tzOrvChwsHtYK5DRYKS8siFEj5bO63OKnqso9E8N57
G9CvLQOLcfRGx5Wb4dIcteZtElA+d7Nvl8ew6u4nY5h/wonr+VophqaFCceRoVU8+co/ZJyE3fho
lK/2tBVfrh4TJ/YWrl5WnsqGDnNGTGSXPuVCC0Ww3xZYX506pOJA5eyiFrTMHOQpH4t+AgtEySLI
K6X+4fK8rW7Zk+8vjjtNH0sJvUoAovwoE09QpdqK+NdGgKzLHGDMfAhLBqghB0NmID2MoHB3HQos
+hD/+RhOLSzGwKTG8kr6uJXAWhFgILbVH1DWvGxl7ZJF26qO3hg/mBHj5x6mWO+VY6vhkgXXh0nZ
ToovWjaEyraiatgI5Ncn7V9j8485cecOr/bSHGAMbfh7Wtxr/pbk4KoFpAHQiovMzQfA+Ej6gNa+
i7CvDMKGAeVHw8sTtmVhsSx9UY8NmZzi4VOgXkrv9fLX1zYgMAAgd0XxPADJwfkMpR44UTNgYh+G
sNOupIhQUJ22ehDWThXQRJrIyKD+8iEPrmzuQloevFVF87NvcDgWRQS6xbDCjm+z0Co34BqrPuaj
xIRMA9rJlrs9IJkoPAF7Eo6Vkq+9YUel/7kz7IN0v1yewNXlQXp8ljmcqzGL4KoDINqZWqSBiPF5
BN7nx+XPr64P2qyRfoeGC4QjzteHpJZW1xU+7wpnp41TrGwP5OZFRMSGpbVFAmsCYnxzpuFdhvkE
VWuT6YgITO5EgyijUrtru5ueirkImeR59ReODWUltHPrNnQqlrQaTPqcgPASua025mGtR5dnzlwd
ENJzv4UdZpmd86kLujpNm66sHkrJdLQX1KhaZwp5YstBbXMSKu4LMM2h9PpmANT+lbfgJcidlOxq
BXHtJuMqgty9cRBDKXYayNdC9OH24B6R4r5wexGqDD2waWD8sDvZoVGu72OQI6OLSAsmlIotPa41
5n/hfao2PHxx39hIwSMLjv8hBe8BwLw4RYmwxlRrmEgYKaJWT6j91VZkYwYXgdpvI8jVIvs9a5BC
n+h8An2AHFhddjIpqdbjZoNgtqQ6rYG2MMUxHzvtrbLt7MlyG3Jjg5JlKxBe21uo/rqzksUM015E
B305MscFCfGDlkMqRYf+GnbBVhlwMZUW2NT0UyOLqeymWiOqhpvg/CNVGfpIGAvrLy6iUyOLi0h6
tAAfBoxoYevvp63O2dWJwnsSgEC8KT8URqw2AJt/TivQhrjDUScOBEyUVm7En2tnke2DSmuWJ/OQ
jT73B1tSOwN8En2nennUay1seLtDo1SoenvjbFhdFBB2oQkLtVnwSJ2b8vwhE07ulA+63curya07
MPGmXqh7fXF1+Zz4nV5bxu2AN2IvgX/aBXPyuS2r9tyq1mz0gI5oQ3IU9nkzeda9Y7fQlMh94Ye+
1U5AGaZsN6gUCeRp8D9jqr/ocmwjndtdPIB96drTuA3f4SrUnd5CFjigCe5cGlu6BsqfkYrPdQHx
2IJSeUQvNw0zVI+/p1LnKaitqH1P6vGLzmV+E0y8iZHYsXd+XaBf02b+nY9CVKRy33toENVEruw+
gy9jeqJ6qw6OxT4jAfUudVk9GRl6PUuAqW6k71a7Ee1HoH/C405W33RJssOoypmUBzi2Viok+Mzp
mee0hJoxM28nz0nDUS+cEHpFCWjA3SvReU44ig57v26KcOT1Fz2QX3MQvUTAkKh9Xr020ydfPXbA
SIJt5QDKNbmvKIP0S6vCPC1FLIDRgszpwEHbJKMuc6K0g0aYZ/iHPmiamAzo9bQ6C53ZNpKenVV3
0WCO/tEH2C0iqMPty74jf3MAAAMA6CB6zz9y7rCuVqziePIq8HyYtImU/dbxjQN7LSQ5NTJfVqeR
KKvNoc7yEsBxPYJW8qtZBzvVQFhGZHus+Mb+WYFhz5pvULA1gfJEN9XCXj1irGM9lg+lOfKwLVLx
EORad925QXrTwakjI5fTztPM4MZgev48ENTSol6fxB36cd29Rcr6OCFFcBiz2trIDq1tb5SqXbzE
kNn7sL1dC703MiDlwxSoqNa7uNDRUFS9bOxszOlyYwfIG6JZDbKKH9gX6jbtS5viQVPYbj03lIlP
CA2/177qQjra7n3WMH4wcMPcum7rbNyeizHOtyf0tRF9Au4EOpll+w823+CnIhsT5rZXzJPPNPAi
AdqljaVeO/uB5ZrHiRQtHoHnntXXfmWPo1s/GPINXXnpxiSuRVEnn19Cd2sDZReV4/OyOJLpCJiw
5+x5v7OK723xF27hA6TvoP0Wq7Z8jAxTp4NGCd34tZs+ZF5254Jam9VbGK21ewwVcKDBAHzGrl9c
xqzsMoMFI1qyZ9x8i15iO847Z6+xjavld3l26YGnlha70IW+M+qeDJbc7L5kQg+ZZl6n0F91ZBEB
ER1XQx0Gg7iyPLUTwZjkpvXm5lNkyf5qrJtYE2YsxNZNvvDN3zEPWBfmFkJEkIjBz30mN/UhFamo
H6j33ba/Buyns6XXtHbgnZpYhFWtZUjSl7IGc//7ODxnwb3Z79PqKQNr3+VtvjWYxSTXIA/NTYLB
OLYMg+Z6nObu5Y3dvO4zmLA58kH7zyJIGFQB9tZ2AFsM0ubpxCMPGZ7Cu0ZdcsPSIur+z9r8a2kR
dWuuTou0gyU0lOgRCEtoVBbKOpppWexTC/dT0UHpNutxO+oS1dbLs7myboA6I+gGjwwSpsuBgpOq
BxV4Aw4sB1gek7u3Ki2v09a5IqX71tra7rK9FeYoEHshGwySKvBS4KQ898XUAslswLMJCDPIx1XT
jZu/aZ6xL4cEYBgtbXZD/pkENPTIL2GLqNCPPf3uW894MYSYRrQ7F/eGv0Vp+PHcQyQIQRo8hefX
8LLuBFk9Lc+yVCat8carfueSz7KwABz7qQb72AdPl6fh47Rjuuf3nIcbceZ4Pp+FibiVptm6TPri
STTfSPOlBu92Y1SxbrxfNvXRwc5MOYt3MQizaedKJZOqSYHA2QflrgLC2PdeWPZAZAzOvssGP95Q
uOvRL44MEzg/UG49H5tRa2YOhQmVNNa+5HG+cWusfh6BLhhiUbf7kF3qa2lJ6dQqoVkdd8YvK32+
/PtXquQYgD/zOKEEiXTFYnFqSL4hJ6vJhE339gjNHfNak2/UT6pxP9gPjf2zFo/SGTcOttWB/Wv2
dw3nJGbsFVABfVWqBDg3N3jK/wJPB0JsQLKAUASY74OSMi+cOu9LoPerkUY2uSmKuVXxoNHXjQn8
fXOfX4TnlhZntOtKlhdViQaZFk3KFur/e0fo36yM+i8NFEDBX9C5n6nvlddN3dvXle32MQPJ4Nc2
VfSb5xE0GTv4efrkDfsRzW7oO7HkvtGHV7wUnQRYLTAgFJW7A6zde8nS7EfFPIdFhXLS7yrQJYiY
p2Hv14R9tgrvU8k6M+oHtz1kjs0/NcZUTrusDIp72pnmr0JkfLhy8Ry4MblqXvwaB33PXOj+idS/
LZp+eiJNQ5EN0sbH3Ndec68KHqGl0eyCutMPtZyQHMraKk9E5tIDKr5OFUJTwdp5DRiPIl74/JoP
Fcio3VzDE5MBvVibWRZyQHEPFq/Q28A0yElktrXvh5TdNPnUX5eGg3cj4epouyK7tjvcA6Ua84MG
hwHpPNrlB1Ag7HlNzDgbzfTBQFSPsgr6kExbIuodhyEyrSILQubo/mfRNtp9XlJJQkc4/JvwRX3U
1d6n7Fca0HcbyGtRaFeqtGIPTC9PeenSm0Hnj7k22od2Iuy6dLtpl3eAPqE5RcdLjsiI9/YYeaBU
uk95TxOGYuAXxyy0Hx3aWPbFVPJnO9C0GxUQFUlr9L4Sdy7PFGNz71BJD5UrS6ywoWRkSCf/Spnh
P3a4H0F5VfxQYNvcDwp5Q5D3FvumJ8PODHJvrwqniwIvFUdUfaDMZzXplciDHo9YaBoA7gLcYWdO
kWFU5TUadlx8RfCITuY31vktSAekipXj5zECszHSWqBFohe9MKJKm6onffSaF9VR/6kyu/IuB4dV
2KHidNN6mXHP0xocHCltgAOBCFNvZP0baRg7SHhQVIOH/uDVqXNnWBm6V9AGATJ65BakOUCzEtLZ
6J73xtBwau9YO631rktL+2WMiKOCEiQILppcr2lTsR3v9PZQMB2TLRrIZvii3CFFByUF2Y17TzN4
bDoDu3bTzjhqFqMHLwNpbZHiNa5Jg0RkSHlklqV5cG2CoKLxnY1z/2PMdL7pF8emnWq9R2lV3qOt
a28Gn0lxCMAhnwbfLx8v3sqNhiQ/2DbQFWrPVO/nFwySa9lUtVNxP1m5+04cr2wgm+QMx9RyGfYA
0lTMTv2dp4/qCheJGyphBnHvEnr0jCoIp6bSIPj9FTnGyIEKyd1EyyYy2Zfe1iFp6407VqABX6hR
PeSNLr75AzzGdIv9MAozglCKGRFd2PctXkoHqAlPu1KgMbdkzRATWnd3YzpaT6gTkYNmqnTPUwiE
TKYSDwXTtLgf6jcZDPSqcJAZ0ezSiznj4HEFTfShbHr2jY11u2/c4LtsofKXEeRaPVUEURek1p0k
SErRwN+bDhuedKnEzg98Aixn5fJnYlX1lYWX6o5W469msKBOQkFcYEmdHbjbUEQBGs2jpoZDTKB9
Ac5Bx0sktXjoDcX4aywMO9RLLg7pAGWgvIKuKqmH4r4xWB+1Q04eRSu38vcL7/nn/QxVbkShuHeB
EzhfVA3j9wLJxoQEeR+yrrtBLLhvTYie6NTb4H1aeNBvY7N4C7KNMyHyMuoNyipoFCr4idc48eRo
dyCrfoA+ZROlvl+h1czcQ4Lnh9lpG+H2yh2PPasjY45WARRdlrFR0dWaw438HqdcB1o2dNS1YCTb
2CCYquXti+ZbnA0m5Ag/FJHMNANWXqr83hSxxcGtuVNljAJ/yeLLhlZHc2Jo/vtJxJIWpaZwesIQ
v0/tImybjdh1LRRDjg7wCpR10NS/ZNRsc0NCp1TL74mlklzmLzUTHDzf4pcqxGOaO8jYmndo6bgd
cvGzJ9PLxgjn6Hgxl0iyYCbt+chBRfN8iBBhKm3QL6aJpzpZhLnbBIcB5AMvjtlYIYHyR+yOQ33F
S0fGA/PILW3qYSd6ASnQiZRf0L5v3EF6Ot3VEHGMlNtnL53hNXHA4QEUQrP7NNWDK5r6ao8L4he6
Z8gdCerhOhuzngKpY9T7yiH8qa2V+5ijryUyhlreihyNpyYa72K38KYYKW2kalVQTV8kVuUxldx7
BBFp9iulfvcp0xFJXZ6cJaron22E94sN9Qs8HZe5qMpInVGawZDYwbOuXSFiCwvaxqlWQTkyzrU3
KjIcORu51cVT7R+rNpgwAfNBn+6HQmJFai/z9QGiLn2MoIPjcQwaglZDeqd2gkPnNflhSrcQyStP
NndOrQI9P3NKLdtuhsYfOBBUxX1teXddmkO+JDVfpUeOQVsfsjx93Jjd+SW8cD0X9G+zhA0aUpBf
PHe9aiJN2+oezore627dYpxuCTJcO+Ewc6dapzxiFnSOs9IM7q3RDW6YyrUjysrplqDW7OWXfoq5
+CkMHU0Gd/P7mQiia4ZjYPVPypr+uOIEyUwPZSBAODy87JanI3NKj1dOfu8ZRoSbKhzcFyJReBUb
z++1g+vU0OJ9QiqiSci25vcseCtBaFQDanp59dYsOLNsOWT2oEO0LJ5JEvRu5zOkKowp1BwdskAb
p/xiGyBxFKAxChvPBlM0DqfFZAUq6IZShz8qDRGkr8Dq14ZU00LUvmLQ3kfmljLGmkVwaAIqi04b
9PMuzsJGIitdDD2Wp/a9Gzz8vVvl6GpntCRI8t7FzanXQ/6sRnNLNmjtIgBLo45UCdjc5kzVuQfW
kle6nyorMQ0iD6WwzJcGfF9Pnqma64AA4eWi3gKBLLffZyWu1JwUwd5URvbrjxcWJVcgiZBQ/s0a
ef5DDF9aImPSSvq6PhZNd9zKIq94zizuNDeigRgZ6dpzAyZpqyqTmZe0t4Zz3241R299frmIQpuK
wQJRz8iPdX2Fmufl+Vk5Ks5+/hznncQEHbdrAyg/L0H+t+U/QPQ+bGlumyuXMvAJ8HpsMJx4S6w/
oHe2IZvCTXqvrlLQAWgeWJgKCMCBIUB4ZOdBkeBxzj/KAykA7EY9tj9qKZCNA82eIOUZotnR2lfc
6x5LzdB3HIWw94q08gspEFiFCDuRsDecLQDkYvb/ubuwewIA7HX0iS5mvwpKJTSCu4tLGuaV+wwo
xrfLC7AwMZ8LZ5OzWAAQi5Z1hQa8xPOeqmtK/wyBjRFA9x6+CRQPpJoAQjhfX78FKCC1mZGwCvpg
5XCLB/zb5REsXGg24aB/GmAh5N6sD9AkaXWGDGTjJX5usjAYtfxVz1OBBxhnG6YWkzWbAowTgcQs
ejbLUp+PBvwBmkBYxZFiyIImrHObfSs0JFb+eEQ4vdCW7IDuHg/WxVnNTRS88TbkwO8AadQVEeNv
ufHnT6jfT4o5Jpop1ZfOVRAkHZxWiiSdrF0N6jqW71z9dmRbDZezC52EA79nDRU7Gw/wuTl4Ceo0
6JgKXY0iMQzWXvcQUd7lFDx6g59/MbD14j+fvVNzi9kjnYdGYBfmCClDZATiSWU72/lx2crHNyHm
DI8zJEZRkfzQe2my1mOm7ouEi1l+3D34MrFtEZbl+wCkZ2BT4OOq/WWjK66O0A4v0FkRHUIIi0DE
A6fK1NIJRicaTuaDS0lYWBsB85qTe8Csgj4MBXjUps+dHNtstAYA2BK78EL1mg5/2FT62x9ODSx2
kSsJs+HjItFfIVYf2nvb2JI+nNd46XKnJuYxnlwrENqRda1gIrvSwQCm/YhUikTcxtm55tiAJoI8
GNUkCI8tUlitPvppx2BF8VALDhMEYfbuX83WnLsCghggUmux5pnnsUHkFU/yIdijlhFKvCVs9+dl
z1p5nAEPAt05f04zgJl2sWvc0aekMtDZ3Q7YmPsCLYYcidEckJ6bygGR2qvcohlbc7RTk4uRFRrQ
vlbW8UTeWd1OtFeXh7T1+cXqCDzEielj4obscVT3EEv/8+8Doz4zHuOMBlrg3Md6vzMNtL+ypPfH
MJ8LEluEymvbfRbKsoG6xcosC/EUjEYZsN0sycsXM3Pjmn9t6s9/MYq5/DYDEOHHi82oKk/ajlOx
ZAgRpkd2v5XDWh2EiwIZKnAoki2vmVGkA5jEdZ40JlLu11WwH9vDX4zhxMQihmHU9YySGTwZhyOX
V+Ofxag4r+aqHjIW+DdjxhdT1HO98kvqsiQYu2M/Dnfu8ARM3Z+OwYCMNkRlEMyjErq88yc0PRjt
OE1JPx5Rykd25/L3P56I+P5v9nFEwDYIA8691RCyYgyYxcQG/xZ3fzHUSHJ1TG2+q+16o+i6aszD
9RigpQrpiPnvJ8evD1HbQs+aKQmM9rqRdwG61KRehProhPrwFzM3q2XgPkSgjJbkc2M9wK0BjnqZ
ZO+9deX7GxO3cjICWwyQ8yzUg23iL75vKqutK6pNCephD5bJQKnk9xFoQZ7QmQ0aWRq82FX1rPHs
OFri5fKyfdw9SMgaszYtCmCojy8OsYnTzGYWYwkzzNe61z+hQeanNaQbg/x4Vp6ZWeK4bJcq9PcI
lojG+6VLsCohU3R5JPMmPL+SYQJyR8hno2scCbnzZaoMwkcIx7AkU19Hy98j5wFmkSEGiUr8F5aQ
7kCsjpzKB7n1bPAHzfB7llSWvPEIzyLukCinCAXradjoQF6iuObTYcYquqjx6wHugnkFT3w9DdKe
WN40JH0nuj0siUhvCH0URubdBMKcdszVI7u6Bwa4DKnfZsfSdXpUW2n1LCHEu8vNIgj73lW7jrl2
mHI+Xl+ekZX9ePYb57U5+Y226oy65XxIaK3vqhx8v7VojwpcObbRvsmm3122t7bW6KRDggc8QDOF
6Lk9pP98jiLtkGTE7EIz065MwndoSrwb603OofnkWjoW2I2Qb59lc0H8em6MMqfVSdcPiWH+VOJn
oX32rBcuHwwQ7LbIJx/1Srt2KLLn5Mdkbbxv12b21Pi8sU5mlpqaFuSMDMnQDiiameKdeOJlqvQg
Uq17ZfGtPtKlMNJvf/MgdohcLzJLkAs+tzhVs7acNQxJrbfDXH40rohVQPjYRI6gmVh509dWec9M
sEMU1MmigAI65VCDRbh7nI2VXjufkFpBrK3bc2pxsatHUjc1z9WYUIHOiKHX7ite/5zyLdzbmked
2lnEilBgRupLR+GxJXcGK2Ot1qKyzqOx/UM++X/mF/E8QpW5iLSsIflZ3ftpSoHMzbXsG8hihrCq
yvzH5R2yOm+oDABj6eKpvwSQuXxQkyuNMRkD8iBbeeX1064Y8g3uqCXS+/dofFQD5ksfGLpll85A
RyuvTQs1F8XVLhCt2qUGsEjpqFlhi6g/zgCGiDKrrz/xtm520vZUrHFqoJegd0JiGmAuahGUNEz/
Q9jk/ONAXAQABnICkKVbXgkAD0+jLKohaUEjghpJaGVHzTxy5+3yZK/cbkAy4WUDUmhLRx7qfMsM
DkrgBYcdrr9NzU+Dtht321qMcGZhESNINEaXom4ASpz2PXq/PMh386IBePeZGugTEa94u4euqaLL
I1s5fs7sLs6+pkGFvnFhd+hfiZ1F/gAOjKuheirT1z+3BNqLmeQWcd3HIz1t22CYDzqneoe2Rz4l
vP054A2vni4bWlusE0PLxjxmpjbYMRnuKhO62LdbMlFbn1/4QqAPeWmnGMcEGIgdcGAhtvJdq95w
OoSFN6Do0TSWNl8KfSJxt3tdil7Bat+Mr8psY3hKVBnlXnobU7dyqKChANspwMn1kffTdFINit75
AB7eRu5YZ4+7mZ3iNrOgnHJ5ldZMgezFmSEREBpaljfRLl8HnYHMdBBUt15uX+XpLXU2LtctI4t5
bBthQrRbDEk6KqjIvA3ee4G2qMsjWdtCpyNZbCHXG9Ca7yM2yv3rbEZZuFe2+eJYn+wg/t8sza55
EisQsJaOfY3hqDwuvAgv7cGJsuGuHDdO/TUfPx3SPK8nhrilgKnVFUreqbzRM+fJq6xvl8eych+D
Pu/f9Z//fmJiqqFPbGmYNRdvoaz9VlhGZAKUt8XOsToUz0P+Ayl+GFzEF+ZIvJzU2EpVKZ1j5jp6
PGmq210ezZoPIH2HxkUgkedy0PlomgqNN24xx6t1EzxximoOrfQOaCzLj/1RiVu7sOqN3bo2hadG
F96dizKf0hZbyKhvgVDJLYAubrX25Y+Hhj4jD1lqYFIgK7kIxWle+Rn0HVlSyE49mopMV3rd+dc+
+KJi7svxsQzYVnfTWpDqIa4BAgItp5jTxabiOnaSNOAeSnt0h3fquTe0EDuoQEXoODsQl8dOfpfm
5V2aTjFVG++dlYMDdOwoN4BNGpfV0ms6FgAYXI40Gaw2FJkNmbVXc6trd8VpYAT/4Va00V61GCM0
GXTSkIYmuREciwwQuZ7esgkCffWx55shxuyDi2cOiAR+g8zRB4B647mP2oUYmyoraUKb8tGpUz00
SwqB0OrdGWZoe1UVYcbtl4bTkLp5NDWk3F/2pZXNOOcg0IOA2pf9oTGP13lKZRMQFLPLrwH5Ugi2
1W45x/EfRvmviWX7AR4oIIcaPJJUxhXyqneldCHU82yqMuzd8cm2/8JToJgxLyG4eSBqez6rVo2O
0sy2SVK0/bvLphfOhmdtQvh2eepWNjv2Hr6PMHwGYixWj02OSdXoksQobbzS7hr2iY2PbvHlspm1
FUJ2BWEuUA/IGC+OZR6gO8jLKEnSx9G587e0hddGgTfeHP4BQvLB5WXLBFaCYLa0nSA3/P9I+7Lm
OJWl219EBFMxvAI9Sd2S0GDLfiE8yAzFTFEU9eu/hePec7ppogn5bO83RZBdU1ZW5sq1+I/OBix8
xRsvnF4AGQCew6sSHZLzjAr61Wt1BCzuocjJXad0vuyhBUTFipmFrTZxmkwQLQBioDJ8ufSAUtOy
yWMVxTTxUSfmt4i5v1nvHItCibwReR1Pw5/82yt0bXUqU6NoBCCcfQ3TSm3mjqIe1QcCXuRA9tIJ
Gl3xrNiEPgSN/TFCK7Q2rmXfrjfGZBYJeORkNKCgJ4zE2X2dCzk0SpmrD7UWmG9c290e1d/Jujy3
l9+f3aB4WOL+rvF90IHmHmiEoUQPGdugF/kDtAA3tDB3/cB+6Wn1jhfNj7aV21pBkkaTpa/kXRRI
jWzF6DzIXvHcRAfdmPmURcY+c0RYcxdnRe9OuWx4oBr9G5idX0Uc+3pc7yqHbzS9eaFlDeAUR1tc
LDYR8nAMOH6jt7604KXHWztFLZ19KVtrTwfiW4rha0y7p5zvcHOuZMDnoBO8bdFUMnF7IzUITzmv
q7il5WQWHTDhdUIfJXX6u6Hq9FMpNL6PE117huxnyj00FlSPrqn+UhTWvowxdS3P6neRdZLfh6Sv
80BJHXpyI6sMrNr51dYtcqasH1dOw/UG+fszJ6Z7G5WaeVpJMfvKBiTUOo0OOm3e4+D2BgFn+5Vn
t1ACAjQROVn00tuzSM5u6JiMVUdOpWMVfpM6G5KN710vfUMbNpBwST2tiYMmQg21NLboMrwjrQHm
yKY8gMfyB1odvE4wQJPbKFRs5yDMbF+W7QGfCyqIjai08kGHgNBtZOBnBB9S6dA+GAUe4K0TP6qM
0Tu0E0IXJjc/9NG5jysdFW69ferr+FjkbthUbXwvqvbUJxWyxmmzsSr0jWTpLjPG/k9sNEC0R1kX
tBCk9mobRMVlNOxE7XwtM5YBTiQeElEOHtW6jaLl9/oUfKRGY3hDAunc3pXdoUmhNVYMpu5xJx82
ApLiQUppoNvKH6fOfIH2HCct0bZTQf5SaTybg3oGTEapR8eUbSPkixsvSvJvwrGOvGRfU+IGQ+kc
zLp5JFp3IlkWGEbyzFhyEJF6MJl7H4FAP826OxAVf0WP9SExrT36h0DR2weykwEd8q1m6adCdPus
al7tqD1IEh9lkm8r5KYk+1ZVWjB0ZMNt5QRlGfjlwd2QoYbw57ivRvtVs6LnPOGoG7utGlBpHeNW
RRayGX6Ypfq1MoYA+dIHq9A3zeCiwSV/KOmQHAqFA3nuiI2eYCc4+iZJyU9IXt2pMev90s1iv5Ru
7IkxT7aVFqdoSUgfpJEh4zhkz6noAoOZP5WS2FsT2kMBsPqgaRnK70Zst3dNmu2sHqJuyGdZNbp/
jDGgfW7uSFwcTLtAcwcINn20aQGM7EQ/sjRp7/LW1QK7UYEgsYfAAd7bQ9tZ4vdx/V0wEIZZEVnB
sy4cQdCeAagM9jMk6+aNhEVZaUNHOTmZivtdq6qvCV855H/LRZdu2jo38TdzcXYNpLjwWCd6clLd
Tn2ITD0G5eGgfx2Vqhx99KjBNxEj0NRthAT2GDzyVj+oaaZu2uKPoTq7Euy4CtiOxUfTBAyb6lT1
HaqiRmM9FGqL/h0rKI2Rb6D5LQMwxcsvNNO6I4WizMqdcx2MILFJAFAx4Gvx2JilhNMoUQGN0MTJ
smq/Ew8d1KXa+sWJk5VZu/Zcl4ZmTyjgpYnNDImgTe4r5QOVseTzmY5zE4BJXV7PPRm4gie0OKWQ
Tche62bbsE8nUy5NzG7oukTPYT1NFy02EmqTynd1LTx0ZkhLXHrYXkiZq3iwT00rs5lCu0odARJM
TlZrl8BJy3anO/1LCUynlhi+i5Ykw+1pIFU5bF0t1bd6LVnQqsovvRs3tdEHEU2KTQzVcck5+GRc
a7ocD1yhz4pVvveiDdCkNhykyHN42Dg5Zgzq1qNgzabu0N1IZfMmoH19sJTMbyPlm9rU4aCoaAIf
ngtphMpYgvnNPKbDQE9C5wX02MZnyy03vDd3Oi6AvjbfI5p/d4vkax4XxEOPleZrbYugwRU/yox/
Jxo76mp9Gk0tSHl9svP6EA/Sp4lreA64bUaWfkfxBqEMIccUxb3tGMcVOjj1IwPLNO3MV3UkuMsa
3+SGr7bt1kw4El3AjiVcu8fR3KeZfNFyg3hD5h6RmH25fSVfv1+xWAACQDENKNCr7HuSO2hjSrl1
IozHuMya2qv78bnX0+dKVbzIslbeQNeh7wQ9R42OoEyHpvlZwoOOtCo4ldrJlSUYV5LEie7GUrCX
gbrQI0V/MU5WMrJT2Y3V9vZgrenjl54PPtpCFz0SPAuYSkdH+cLuo+GUgKrt2Bht82YXrDj0rDF8
juzSDj11yRtqmsok52H9zAG8ugPAB9SjsWrcQfSgnQRInS/o3yXHNmUUgtV1bnrETtDkI5q09tCR
l76MZS42NCY/q1aPX/qxqqmv1138JDKVP+OFTzYkj0HSgBKM+kWvDfVXF4H30OQM1zDOAdiKJRCZ
YP37FqmEbd3Kdt+cSIcDGpUSabZmONqyi45mV/P7xknSk6KkTYAUM9uPGiiIeR8xcBJo6X3fCbB9
6dR+6ng0vkaRNbzxsobHRhz8oekd+qWxM/0U/bKR1ySWUoDC34r9LOItmESFsQM79FrOdfIDs8WA
g0BeCL4bBD/zqiHNzAGvZIefjI69t3qyaQj3ncYISniJgjRbOUTP6Sqv8cIGBMXr9HBVQWty9bB0
OltxUj0dThVAPH36p0rfEnbIE5QR0QRRkR8re+56lHgiY78ho4gH7bySiPeKw51+HHFvbPr+kRcH
UKCba379OmpAKXjqgEGDKzzvHCTW2LypY6ccT1kTjuXj5+GHgLwQiFSZEELH6ZklLgZIiLNGxbVR
uEMB7WJT8bQ+/qpakLv5/HThikIbA4ragFfPLihwsRa2iA1x0sSLo2+x6YR9P6zB0RaiBsDp/mtl
5oSwK7R6mM6SbaQetBF3ufGNTWl/8nZ7OAtRw4Wh2cQpDehyKxWG1OoPHhAgy1TVr/+biWlrnEVz
QncEoTpMUNePxakzfWVYaX29viSw/NMTdgK9X3egMmpGGium6erg3qAgmfxomN8BaZB+PpxDcxKB
HaSq9St6p1oTvWSVxk+U2Px3WqhyRyEU9Zhmhr4BDQvw9rdnb2EnTN1QqEDj7YSbcBr62ezlVdWa
fW3xE3g60d5N9yaGVQK5EIk16fGFWQR4DLhtHSlpojnTTzkzpRJpjgVuuhPvLP0g+1TuyrpufheJ
K14Mpma+LQb0i94e4IJnQO/IlK0DRAlOdjZAIxK0b5Scn4jZNpt2VNUtt0dlZd0W9jkB9hL6p1NL
5xXHMTHaHgydNT9pQzs+NWKkyOfE2mbsjTVoxl/c0OzeQMVxkg9Hwg5osll8SVUtRpMO5adE8uyB
F2blaaDGeeytpntKamn8oiOTJ9sm8UMrpfIjS2gKQWFrANysKL8x6aR3EW7tTR0l0i8ZMGhK3mfP
LnfxHK+0CIkkiLkYpZSeVRC992NW5Jsc+heeyBNwZAgGBvKmaraC504wtDI+4sLv/dplqoeLc9gn
ovvFapMD7ajgzPRVsxlFtROqwGuT1yA4NkqQPuKe9kZLbNoEXH+DQ1NEISL2gPfz64zEW1MQ1C5y
2z2kBoPnlYke6I1CDn0JiRsrM/Ov6Cn+0AQjH66Qlt/VjG2YqfV3ujZEmzRhzS4rG/qolj145XrU
Sj6AgldOucP03DO0DDwjVtsNIcuioVzJcy5tC2wJEDpbwIBe5ZPqItaliu6Sk8nU6DRUVfedgt7l
qLFqXMm1LUQTSKsjxQbguo087myfyzaqjYTT4dQpfbmVFnEeacSjx0aBNCSYmoxNxKr8aOt59IFn
aPIPI50oaMG4C2wEqk2Xh5t2VAHyth1Ojjb+anv0eVsZtKXifA1wvuBFLh68s3H2Wp4Y4BoSpyTy
0LPrxIHDwzF75Gta1ldrN9WXXAAIMCTgGOZ9DV1By6wQTRmOZuHnbN/myFgWn502GJmYg5EJdyAD
aM2e7yi05lMWrQxp+1HU3yP0IdVfbzvAq3hvZmLmLhyq4fhYMFGnPywjPeTuzkFeQ0BRFomPPolX
hrRoD5SaBsKkv21ilzshKaRT6kpahlzJPSZN3+wKTyl40PLHOvmlZIfb47ty8BgfAJZQ2iU67rB5
wmg0R6j98KQOR+LlUOawx7XC+KIFFGEMxOlTE+8sJlMiZ7CMpKlCsOnEysewpu+69v1ZNJbVJmWl
qKrQpIaniw8I/H5+ihDSgaEL+DJU36atfnbz9izTq15VstA2/BaztEZTvnRUEB/jsYLTAqD2LHGT
4kqCUInMQoRg6G5QlE1j7G8PYc3EbA3aGCABVDSycIDGuNMPodY3j2lj7z5vhqBLGxVeaNVf5efT
2gLNatXTkMXgqNoObFesqUsujeTcxOzIJ72rCzcZaJhzWe+cqut2VM+iDe1Ahv6/jWZ29Jsoz4ho
Rhpi3Z7sIXmwxEGuqVVcRZA4fxNBPSo909rPGxsb7riyRXdI2JWbzNhLC9wzfvTz9kiWjsi5kZnX
rwXag2JXp+Foub+l0o1epA0ra79kA1EiMiQ6AV/FvDqtC6mVRMvyUCe4ViC0u/L9hYWfEAtApqFK
SADTvjyFraJK14VCXqh074pgAVSsGPrxPj1RF0ZmvkS0iZPFCGpCqMY1QJ2vvRwXJuni+7N7PlFk
OzgEg7AMFKH4M23XEmSL0zRhK4CuQEA9D2RSwDmLInaqsJDe+A1MTnRlLy0bQA/hX+z4FZGRDZTv
iJR8FfZg7iRjDe7s6giVhZfbK7FwD+Ju/6+ZaSbPnC7lqqFTKqoQbCUeyqvS0n0hem+MH0ztW5p8
u21ucWFQfNChG+/i32zhS1yNFXjgqnBIQSmHSF3v/mVAZxZmSx9VRG26Tq1CrXT2oNLwNeuxi2tf
2E8mtBDT4v32iBbXCWyVExYN4Kl5O04XkywGlWwVSj3bg7PizziAr0tGykoAMfmOi/cU3DxClf/Y
mZ3LVKBvAi05VWjr1YjkNLc2WjdC6VX0BqjXmYKM+VCslLmWBwcIyV+APehyL3cH4RQtORZ2xzAl
lHZ9dBf3Ky+CNROziyZtKg3EizDhpoBW3MWvWf1PZxU4juk5OmkfTj/hbI8TYXGDtQoIIchzyT8A
ikrXumgWV+fMxCxrUBeyUED7WEOpG5UFEqZ4YVrW74T+1rLg9oZbMgWCcCB5pzaBKzL0MkLmPG+j
MuwT19er/ARtlABvHjSFgu9eK8inKQ6w8xA3gfkQPYLo2ZvtPKNU1Nwc7TLUKw1PVeiBVyjmUse/
Pa6ljXBuZuYaBFy2ltgYl6L/zqoB+ny/iP79to3FuTsbysw5FGD6alrTgQ1w93R6HZA8TMEdwtR4
Y62h4xdCjot5m7lWJZZFFecYkIu1MdsvZOQB16tNVK8coSWnCmCcA3+J7JgzZ1tX9QJwOTUGL0pJ
7hUjPhrJGjXv0uJA8RnEvPgHIOVs4uwYDJ5xij1AAcE3RjATfend7e3FWRrGuY3ZfLXaoICpkJRh
IYIazKhrqqBrY5i7gdGCGIWG7+PZ53USOh6ce90aSnFp1dGPZCM6w1PvCj3IgWFrLEsUoSb0nWI+
tqwOjOJXpW/+YbbQSYcIENzvztypdVGaop2PFmGkPKfkEEnv9vcXx2HBw6Dc+NdvXjpNoxg6N+2s
IkRyl+XgbUzQlZfvft+2shR+gJTBJhA/wtt4nvc0ExELu8ajUgG2LKn3vfxuNHc84YFtxIHZrQWe
1y2gcGbYxlOiC12IVx2IlWHnbQsVmhAsvvLeVoiEPFZrBKrQlF3mNObe4vwtQpfiptbJuIkNK9vw
oVe9tgLSVGusERS3RuuB/7byU92t7iLgFoPb07K0VZEO1oG+whvvquXMRhZ0GJkLl1t+oXrtSetd
7//hbj+3MfO3FrhBwY+klKGqh0rz2JIKFMgrR3pxec/GMXMb0gWnbuHCM3VufQetqWfbkG+Vbtw1
WR2AjAx0LBld6fJdm7uZGyk0neeDg7lr30E01BYBb/7FAvjkp2Y4YIDmzhCwa2lrjYuQrwI6jh8S
/rNcRYEuDuPMyGwYonCkPY5RFaIE7KNH32vAFt1lr/+w0RDdGTiEwHLOu38ndmELjWlYoOo+GeRO
6rav4Ulz28rStYvgywDvE7KIAJVc+pIMXdf9MIKRy+VVINPXqNoV0AEYm9ck/33b1DQt8zD53NTk
1s5iPUglIfvbI9YT4svAH4yVzy+tClw70Lkqcnj6nGDALsHnTCNQkEFL5xij9KmBuVtJnKd/GAWE
bjBVKMhckYnZERAKFpc4m2adeYB4PCmO8/O2jYWhIBWG5Zh6sSdneDlTbRWXkWLYNKTs18QDrG2p
vTJbU+ZmthgoKiAumfCq+H/aF2eL4UJvnNhEoaFV/xmiPYgsfVeJITd+SOsk0NzHZq0HaeHWurA4
e01Qijcaxdpg+YVHDfDHJl6Bgouljit7emn6nAmNDkE969oJJCkv1JS6yMEphScyiJI2XuGsRHaL
wwEgAXABiNthX19OoFEUibRRdQr1+J0UNYjU91nHIHn8aRz/JKwEwM9UYYU+oDkdq7OV6tum5FWP
zWAqX21LgnXynTUrwffijIFdDvgH8DdeybPFOghyZYK1KXVPKoGRPKrDx+09vTRf0zscLD9TT+Uc
yW1BU8xxWjNHNoP4DmUe0BCBShG9jCunx1pwNChjIfNDAGicSHIvZ0zJGJdt3+aha6bdU2P135si
KiufGNBh8KJCeYrK6DHN060Sgvh/q+RkWyEu8aOkVvZMasU7sKV04zIJhsM6s/BslOU72gDT/SB1
+idHMn/rSt09Uas17jiPx50jlXZDaoL6gaKzPQBKIoy6GuygwyB2FHzjATYSD9s8G058UFLg9Qb9
d5Uz5d6qNQgmy85wf6l1bwpfL50+AF+JHkjZDH+YmbW+AUnMj1aq6RvAdNmvuKrcfRWl2h2pgL11
IOq0AwjhLeMl96pYxvtUseROrRJzyyyV+VxBrVavOIq9kUn3OU3LDxSX041iZcCNWRbdAtaxVtde
XHacQ1AjobprzZe9y0yao4aKs9jsAId7EIpXZ7vbW2txvdGhhtQSSJbMufYJRINsA4hcGhZ1t3lQ
y3Zz+/vXYwCl79T3h15NvLfnpUnLQs+H2eEERmP1IYm2YW3+dUi0IxiZVlzX9VAcUDCArApoCgjV
ODMnSSroZ/OawtQu6lEHWclUXXcUos8OxS6QBejIGl6dQmDPZZNrKE8UE/S+SzoEL41EUafiQIux
u7gS96JVv4/Q3wCh5U43qnc1oys/Y2lCURsBRElDTfuq7VmlZasWNpLx4IIJRZrtVY53OKm6vQM1
kduLdx3nTiP+ry390hkQUUUGSQ0a9rIF6p0FljxQybZ1++y0zgmqs7ftLa4gEjK2jv47ZIJmF+vQ
tzbwMKhmFDza1rF25Lr16f2OISHpg10JfPsVxEujrcscJABDCrVYPf7oAHv8h0EAj41nGKrLYE27
nDSeKGXKBiML5da17iCkefvzS+tv6iiOT/BVBOvTdXR2pcVKq1eEoxZXJP1jDuCGloFRNrWzV6jT
rMRri7YAH5xgdyiczG0N4PQALjbKwkxmw6FoTbFt7U4E3BZgS3cBa749tum3XwZWznTLQawcSTmk
ZWbvKsrHyHWHDHtb31Fno3Bkr7a3TSxtMROVcWQw8C646su1emi4VHYFEyK2t7Gt1xvwPQwrj9Bp
o14OZAqfAECHpCac6xyFnutF2bl0qpiNrxn3WQzhsDWK82sbmCzEmYB0WdAWmXeMV7lmUjAIo5RZ
6hu1+EKan6Bs01ASiq01padFW1BmsFEGhPcjsz3dsdZihCUUqeaCv1pIN/oEj2CUuIwo2mWZav+U
0DZYcXWL2+HM6sz9uAg8tEmUOGSJ2E8RhG8Zveajx2uNL2PREqCrgOUCG3eVfI7zkdIui2lIqm8l
BLKz4Vm3VnCMCzawpQFgBD8GZnG+uQfhGGObuGmIngNN8sAt9cBcS9gvbO8LI9Pfz73DBJbIIBIV
Fj9Mpwky5CNun5/FUaBCi2UBcP/qCacCUJrXfZOF9YDuG6Z+rcf8pMf9Si5iaRwgW9IgeYK8NoAT
l+MAjXzfpbmOcXzRuzclfbk9isXPow0AbGlArwDqefl5R+cMQTU+D+UH39rrkNi5bWApWMDrcypk
A3p23acsxqKTuirSEI2O4zHXlRfwPRXbFvGn3wBBFdii+tkqBI0qfOCbsmLlnVPl1rHmGfiObv+a
xeFOmEVU2lDLmxfXS2VsnEGY6ST/FXAB8OLwSRlWE/EW4J2oFE7ZvevyzTi0WjMq2Hi58cWykiBX
zV3SHRtQPGiADdbGygou7UM8wAERQ5s5ytWzqwLk/TkvbfAQZFH7XJD2wW3SPRvi99szt3ADotkc
7aJ4quJZPL/MAWCFwk9tpGEbtfuYq9+TKjq4UoRpb367bWpxRMC4o58MAexVu67TpSWpUicN7Saw
VQAUHobOv21icR+cmZj+fuYdIENiNGqNReKDVgUTdMu3slW90zUr00DPrLSijdW4seHo6F43Hsiw
/99GMa3Z2fcLxtuqc/B9CVEaQxVPpIpXAp+lIWDVAdsCWARC1TP30xGw5uHdC/dTboo2yFbinIXr
FC1ISLIYcG4Tqv1yBLHRwb+aDtJfbK9b97rz4qZfVXFvG5+PduDkkJtACwhA7fM8KHKXGROMJiGX
ypa77sYw8s8y/eDgI9ZBARpDuc7lkIYyd3qmhslr5Xrpz8+v9fnXZ2udu2MK+Wt83WV+VR47bXP7
+3/TgZeR2uXPn5bqbDO1dTfmpJt+vtYEVeH6tNN8JRs3VS4eoXs4ekUvPkbOTrEp3up6LV25dFEA
kQQNeaD3oBc1R1DC5+ds7Js4jKn+SPhTzX6WSg/59YF6LM39zCC7kmkbgKW3Vqy9UG3trlrY7Oe/
YN6RK4gaNSZYrsLOMp/UKnrjqXu4Pc0Lvg0ItYk7Bp4U8kuzZYwtsxkG9KKFqnsUyqlow9FdOVPL
JmwwnEwMe+A5uVzIxLEaO4eMdZiSbVfcQZBYidY2yxRwzjYLmkPwQkEaAA2mc2oYKwVLtWGqcagU
bvlNR99TIMAxtFccphzRHxzvTIIcUWVHij+4SEsljQnutTFWDtRo11IriyPG6UNRdnoBzO+moa70
VhUkCZn2lBfvpPmIq5XH5jWPnAGyXPDF2H/53K7wYFWhckTGZRrC3/5GLfFXguYAyj5Y06NXvwC9
aftmUIheJAzkibc3zeK+nGIWtJVNel2zo8mcJKMGdZLQ4akvvsr007D5aXBnBmZRoNKOaIqJ7CSs
5VGj6JFFtXCl5XlxDA4eggAyTF140xqeuZdeHcDR1NUINGWzGZjmFc3rP8wS2NnRVA8YECBvlxbA
L1GyTuFpGGdD5FMD7E9VDp3T/83K7HSxzDTKGp14YcZ1zwS0pG/W2vym2b46XEhoAYdvoJI9f8+6
YLN37bZIkeRuOuGlI6L+TPL2XsqE7sdaGx9dNdYDMB2vZQ4n93NleuJEwtMPeYF5ub4xZeYOJoJ1
penvLMHucke+6gN/i0dzZUMsHtozU7M9FwnAUMsOpoBtizzeJ/WDXsnBd9RsbXsv7j2U2dAUQsg1
NliSylCyElG/3e/KFzTm3t4SS5OmqdAfAQANrG5zupYopXHt9jINR2OXV+LBMY4aupCaztr+b4Ym
r3x2hgxVmm3lwFCbv0W9ea90z0Dso5ViDUWxNGGQz0a7ENoN8e6cIekjcHZkZaUkYZTvWn0/riSF
Fj+P5AlyDH8l22cndYxzWsgan+/ch+Etav7hAgRoF9AKpL5RMZjtLJSNai0b6yTsiRYHULSq30RM
hiOI1ddQ9ItBC9jG3alzH8ipeS6jHusuq4WehGOnMD8qAdkTlLYPdsTQ7G1kmpekkDS00gApKhDt
ZXXs11S1Poyhd1dSBVOwPD+86Gn8W7REgmquTiISqx56VgA4mAMxiDIH80EvXm81p3QC2+aFX8ZN
7vWl+2ZrtlhxjEvnGVYR0gACMKFaLjcn2pQ40SInDi3h3Gt56uUQN0jy3T8cAbRXO9M9iATc7MGQ
FHWJfsMyCdWK/XKyajdK9wOagHvG1tjkFwc0KZii21qb+OsvB1ThwiSDkyUhdIc5KNbG+rEnTXk3
NMMaI92Sx5/y2Igu4PavevBHSOhCtQy7KAHt3WOXAztDmifSWWMAaVv91MaNGYAmYVx5sixu34nO
cwoV3ak2dTlGUPdYjZqJBGip8qlO3CBHYw7LIWxT1wFDGTK3ee7bnYuOGp0FA6of0Wh8Hr/rQIXA
BhMAGDCQTZstagYaiFrWeYEHf42ifuLF35q1F/+Skz6zMW8OqqPWjnQHNkS/qwbuEQv9oOPBGLLP
pxZQjoA4MXB7DkQPZ4MBx8qg0VJHiZrubdO3i5fPnwAwiAPnouN+Vt2Zb0aKeWxHKytCsDvtuuYd
ZVFPY1/0NS6Dpe0/dZqBOwZSlSAPvdwasU6VETQVRWgk0otQ+gWmWgGo5/OjmRTP8FrBw/xK8oYY
cRm7lBdhO26l7qfOgQFL++n2csS351ZmQVsGGrHSMIYiRFu015IW2hNoR068Uvn9D8NBrgRYXehQ
QCrkctK4apZlEat5mBmB3YL4zIuqHyP7F1+LjMn0jkSG7CptEgEB0aLNOg97rYe+WVs8VAb73hO6
8upZ2gOwAfUYJHDxbJs9PLJUGK6weyA6ZIfXnBE3nuFWO1l0b7fnbdERnVua7TbAJThIvkQeakaz
LQX1MtU5Dorr0Zwc0tQKrFjdSum8oKXYq/P0zay0lYO1FJVM6U0cLZREr2TM4y7rNCWXeWg77DvI
ep6qZA0B/Te/PL+iUfCAjBQgWYDLzS5JrSaiHNOyCN2GvJpg5aIyDYYGwwNhHi4b4NXNzrMHcQQb
S0CFe1dU2UF0enB7vhcXFm8LlH3ROXCda8mkXrhpW4SV3rCgU5pA9k4SdMAA/4MhhCJ/8XSIkGbe
ihY0Tfse3moQNHstSRpv0aUZF17UO9GKrcUFnOhRLHUKDa6YbGQbM4thcrVu5z6w/B+iVpQZ//P5
2RYtIjsioNAsQq5ZIDJ2vP7r7bmaTtPV5pjoUJCEQm1+jvhus97ipR4XYVzL33Z951q+UpR3hiSb
oWOb28YWdwDYahAjAydyhZ7Q3JgJDeRP2O2P6DeBFNRjbpOVFbmWvPj7dQRriGzQjT+vXnV96uZN
0ZUhM9Xccyv5SKD366TZ1oz51kzppvZGr68DE4QKUjlVifYYVcm+Az/pyr28NLsoo4HQD9lFNHNN
E3L2eCqiaIAeOxrpHXTRu6P2ramszBvxWNiIxv7TJ7nyD1OMggzUYgHyBKDIuLSYqQOnEYoZ4agc
J1CRm76b+o/by7gU1oDCCzSyeHxMQLVLGxAqihkXiPkNZ6dTMLttdXdn8MNtK0ubZcrIuoiDJxH1
WZhox66S5I1ZhCgg7hpW7AZVe5B5uuKVlsJgyKwiugGRoIMC2uVg0khDqO26RVho31zwO0bxh9qB
h8x+7y2QZmhrEM8lh3Fub7ZApsGzRHccOIzcz8kfsPes7P8lA1NBQMUdjeLqfAdAUdl2GkKne/qQ
xvfk88UZaNaAQRjhM3bY/DFUFA7Hc8KhiJsH8Py2Xt2siZosjuC/JuYpceTaJY0dIHzLBARto2jy
Bz2Jh5WzuZhdRbSEjjcUAOCMZoEGTvvYqi1gIiQt7G9jJNK9koL+jJh82Asa0R0vEu3QsBysMFlq
bst+zNfwSku7HGlzlG6RSoavmv2ImDd9ziyOaEeRIAEq36kUexDIrQx2aUoRUUFCAX4BBanZrrNl
kmqymBrTosgfkQ8Y1rISaxamv5+5ujHuygQ993mI+NMB+wXZ3nYHy98HFQViGOBt1Nn3SQS1YLtS
8lA6J3CQipXM4PRCmt+DKGhP7cOo0V+pVIIGnmddjeiWm0cnYx54kn0OpAvuhkQ5upnuE21lREtu
9NzkzMHFCLXTygXYlyE0cSrhF+1BRxXP4PvbU7cYAZ5bmm0yaTLA+QqG52Fq78uW7ksQZfZFtu1T
cjeAIMXL7fjOAbWAq7CvZQkKV0d57aNs5em/uIYIQRHI4kq8YsqxY5vH1YDQ3hTdm5sPd0Cir4x1
yQQ6HFAeQuCH/2YbnTSKVdUFYKLoyEpeIesR3Ts2F19uz+jSpYEG/SlsQis9Gp4uNzuvgJkZHUlD
YYkgid/MDNnXU0WOjHDPVp5vW5u+Nt+bCJiQDZpUCkCzdWktVmXciQKoOcMqCw9c6HtwVR8Smp9i
aty7OV97IC/VZZFO+K/F2WFzlQ718wzotjHrTrwuEr9U27uRS3QlFP29aOKtwi1vbEEcCrJNUFSz
Ibg96MWFPPsJs9BJL0YpU1mAWwM8gEaQFCvPzOXvIxIFoRcqa3MBI8INUAFpDe6x+FnPf0lQdd0e
wJJnR5/KfwzMAgvCKFOyFquWFmMEiHB56NX8l2GukS0suRE0AwIANAl2g1DzcnfkAtWhRAFOL0br
nUdk/6wVo2/Q/IcJVcB/GBOAOMSYiFyv3uZOmdgg08G+QPLmBOHg19QsAtsof982s7jhz8xMx+/s
LqHCGQurw9QRK/KSWPdjFT1xsbKhtPSKtQfy4kKdWZslzzS1VAQxMaja0oIExOF1AlV16/vtMd22
cs3wDA9b5BX2s8LvHTxI28fK/jzGEfvt/68O2BUupw2tOP/PhN3u9WHX/dbXclqLfu/MwmxP123R
MnvyRLnRH0WifSsAc2wLEhpa9GjHw0unr3XXL29vwHgBLcATdY6CthLIMWauoGELjdRkR6ttYnnd
PwDTUUUDYBwQW9BPzuMj1FkGxWmAfXeVd/rkVF9vL/7iINDhgSydPTWuzVYm6kjvVklNQ17ryJyC
KCpWyV70aL5py5V305qt2RqJkjmFNXZwbIavi705eAPZNP9H2nXtyK1r2S8SIFH5VZU6W9XtbocX
wVGJkqhEha+fRQ/Gp4pFFNEe4F6/NI52kdzc3HGtVVP3UV7RkxVJb1KbBWg9rbAiPwkL4AbP26Fz
Hvga3JZ4cvmy6uIm5bKQ2hZIZC7+FT/oxCZUwFpezA6DXhm/o2JgZtl0voGk6r+8C64rFA4Jb1QL
z+WkdjN4pK3oMZhvrfyGbq5rgtIMYHpFDC7aAlH3/PN+6WGMJUP41IXfTOPZZj948XZdhHKnwL6F
qrBDyMVIXMJYP9IcKxiqzereFjTi1Q0m4a9LUb6foWgVwKyFqHGfL6RJbcpTcR5Dlf6qwPDSGO6P
6yKUCwGhL8ZiA7w4Ml64keRhXvpApSqXTQOmPEByorSpi5cVNk3g1mMUEt4VasPSQtC/n5gGfF0B
q3aL1ZJoGYYuaif3uZ+DR7823pZi1VW7FfHGmVSx9hN1btB45vkpet7Rs/SEYbg7GI+N444vfb3+
JrPxzWDjvsl0oxEK9QP9KRoSPXg9yN9Ii62ZOwG2FFNaQXDfsTLq03sPrW7Xz00pRIRRaN5F0VTG
Y0rR6+xWAQLr1j6s65MRPuU6sGCF9iFqFz3w0D7Ea5L5YcNIa9Z5eIjopt/w5f3KffZ56ZYGdc1K
kuDzaw7Qqrv2/bCHqFX/gaJHYzPaNiVjNvBsobWD/ukBA2zLptY4AqrdOf285D+NDKRZs4fPp9WO
Fq8Aw9CcsOJmOuhl/wN7iA4xGXMcM+oJCQs0tyBOR+iaAvYmu1nAdzu3ujF/pSj08otUlodGd+mk
82pmLfHRf+I7WdTWQGomv03g5M6k1SxKZQjQSPMHBQ+nL1eEk7LozDobc7RwNEebejfmANilJURt
kBn/SwI09W/vvyq42X84omCvZe9mpTZHFhsdaqSg8RyS+6nvXqdF93iqFEIwz6HFwoOpk0cQLNKw
wMkLNG23x3R9st9/XTAcjXFlZFCJewEBzdecsHok85F0++BLrisbqMLRs+9LLk0VTK3fGuj7B/px
6bp75jzNBCDkQWRVdzz8mHaf1yrf2M72+ukonByMwSCLjhZPpKHlVGoFIjrMw9kTJiIpaO5+UPu+
Mm6n+oalGqdNoXso8iDjIzKRAn/n/DnwK27XZppOQP84GuP9UoB0e/0KZqp2+WQ2rea8FAYa0tBm
IgBLcWBSxGNXNF+4YfNjFWaPRuHFfe2+5oOObUihddBptB0jNhWAENKxza27ugYfOIw0j5bsLfyH
OaUzAZJtCMOBLC0fMZreRGOzd3TgsYp9Ovu+WODJI91jNBvJYHw/qL6nxnY2d37687qKKQ7+TIT0
IBdJUKX+OoklfDSnfMvoAFPz5Jl0F9T3rNbhoipU+kye5HcMyZBNrjdzBDqAHyfI/MFTxy/Yl0Pc
BZr7o1IAhKHofkRtBc+0lJrIw3GiQOLjx6J7cQ8W//j+vTv9vHRpxtF0ksrH5xcagV2qGLbh+ARK
5T47tO9HZEQLMSqk8BDF4LJsqNPQrfqgbfjRnp6sodq26xsAzjX3UvHWBaKTDU4NMPEu2tkA546U
XEfGI0i0eAOEHscFbDu4KIP3A76iRxFwmXA9RJFQtgBGUBagL0rHY5bVUe78WDXvmurkT74vnzyr
DY4RXzoeh7i3tmWjUSzVxTz9vHTyE/jNy3TAz7fRqFHcr/Nd32riQMVZYHQH3WnE8lAlkqEZ+n42
Bz+lwxE4FXhbqH3TrE+VrkNMAR0WQAzKDgEaa/DUSyZsKWllWRUZjoHDMfg6R0n7uU6+J+Rtoq9l
F71lN9yL/Dj7ZQSbzNtjPsZNb67fo8ulIo4DUj+GK5D1BZTRuZljfZihKp8NRwe/gTq3RQa2v29N
826vNATvKHwdFA8BqiG3ZeA3NNRIwx7X1Y/AoBDlukHpS607lyCpxUxYE7ZCQsYi1HBYqVE75fcB
Vw+XwEF9VZ4cM2q/bcyC9Mf8DTxwc/Pt+jlcajV+Pvbmjy5cOgGkpR1nZjHAGbxx8k1D9UDMFytA
0IneGzSqiNrIxVQHL4YFDSWtEXuHkIMPlWcaJ1opIESACUweMRsvvWcsSU0Ae5ZJTB/AoIn35Z1b
JH7/yeclVW3bulq4i8+D8RpDylFh/Ex1g++6JUjBGfpHgPaUFEmcjHbkdmU0EY2dV0nAXAAuPZKO
l6Q6od2nQNQcw7hZviXBrsroP2zTqQDhdZw4Lh5mOSoSDmGcdI2573owz4UYHX5gqMtpPNcLpRVp
DMRmBLPioolIunO1bcxFi7Jl7FiPFlg0W/Q1TO9u3ocQX7RBodcDeTmZPwfN+5mTtsyIc3/MdqPF
m3taG/Xh/cqF9CyALzFiDzWTbDGvynKcUNs6BuN8xDzZvT/ZB6un2/eLEaxDJthKYPBlMXmINPqU
kyRGMjAO+fSEpp0orF2Nkl1YdewZBIjhE1GmvLiJhPlGZRtJbM8dfMlp4w75E7CCwC9Zax4QlT4D
6Q+T4BY6GWEYz9WNdtRJeBmmx7quzRdqps6rm4Q6LF+dFDlqWa2lmniWHQHh+cPuf1w/FeXX/1hf
zJujX0v6ujO1i9daXXosljnYhdz3tivA7HbXpagOJUT3gidgytEXJqkYKC+XcgA70TEkv/vl28K+
MvPrXH9/txQkTYHigysJ4ic53KeLOxZDQDG75wvMrM0wYGzMbbZDocvOiJM9K02LbOKJJLGrJ4YG
RFblbGJ46thnyQPmx46cLEXkcozRuvm+IP5LxcjPf1gd6u4Y2QW+DzqFz2VOeeERQNWkx4WAtxDp
7dI9mMtj7ueaG3TZICxWdyJJ0msWrFZPOj89DnOJ0bfQEwPBHtv1juG+5AaZon4BYXNu1QB8NV12
37A1iyht7R0y8J3OqiuUB8vFcLoYXcd9k5WnKOsqM/v02ISAsaifAW8b2c4XO/x9fYMVJh2jZehd
x6wtQFnkUos1LMSa3SE9gs853dh5ZR1IOIKDmYF9+roocasu9OdElLTDAwXwGmdLelwXHhvLUm+A
iVZEBNN5tFs3axVG6zpt0eKg6fdRKm4Axx7xFiDw5StSFWwhk2MYcelWabTm7Dey5iKd+QFIOm/m
Mn4N0PH+/mdZDPWAIReFRvR7SzZmbosavN8MU9J2e6gmBuCgdpv41fuNDMQgIYeIIkAUKV0Q1tiV
03pZeqQAQtmsS289lYvV7sZ2WTZllQead1N1iKKwiZoCsNnQpHJ+IRsLeA0euMJhbsL+rkLYiVn5
pXni46Mx74p2V1sAHG3bWdfYpFJUPDmi0Re4GvAMzgXXADMlGbXSo10nh2zJy6j11p3jpJoNVctB
1P9HDDhSzuUkQTnBbYbFIe4e5Zpu/D7olqK626Ip/v9EiL+fGFLBluo5ZZod2w6kCOmP3n8M3Ycy
/Hj9vileOezXf2Ik1RiQdTBmZuCoMqMHo135DbxpGrOp3C3RuSNOBG1YkkdIA3MCmTuG8oZg2K3+
Y4de8mp893wtrhFeuL9SyPmGteCtHxd0lB/tBrSD5drR2zpAT/n1/dKtRVLtPrFWBlw0rAUTQ9Fi
mzveIEgeUB24Lkh5MOjeEHD7KG7LCRkHSJxIl4rzn8PjZCJblvUak6daCybu0X0HwAJQYklraVFK
XXuMqccBA/q31dfVLpuWD/5MTI0GqBaD5mDU0MVakGE+PxvPZ+Ak9msEgWn2Ujke+LaJxuYoFwN0
AoEjiLFTeTHZCHtjDE0SV90Sbntn+TnZS3oPeEFdo5jqZiIcAPGzjXjtovGgFPAchGVJ3Pe03dik
cw+NlW7gi7KNR4NA8yKqFgZPAq3oaLDGQy+dUjdTbo8djHc374eqBeHHDUc14Lq26YSIAzyxNqtj
DPbSihcCw07eU9k9lvwf1oFZIyC6OaImJD9C9tyU3mLlsJnJzvuWlHv31/vXcCpAch0WxFaYvUzT
44jJx02VgGPemb05csc62P3/REnvDDhTSzdpsBYTxtKnwBn5ZTa3/yAD9xIN+0RAwYojOzmSaqpd
0rRwSDK81vSe9Mf+HxIbwt/5K0J6Yxi3XYzAewARDs1NMSLDlGq6glR35VSC9Lx4aWeRdMYi1nI/
T9YmX9muTuqNPWvMpcrlOBUkHf4arCshLQ4fmEFNecf4U0jvejtygiin+N8/GDSQYf7p0EeOLpR2
rrYDlJsNrKuKmrbeFrMuJ6CymILQFu8/bNrF3DdJjG5tMc4fV81Pi/3Q1X9V9x1WH5j8IuN04RFO
o8sdPMPIBTBjm6zkiQ6vTa6bvBKbLjvzwE/D4B1SyQhTJBUeceJDntfwqWtW8SihpndIfbvfLIvR
Qx+y5UBzPmFkZAqq97aWwx1AxwlsJvxQzA5LZtMtTTpYHjVip0TYYDWRW2hUTrmHiNxDtABh+kV2
NssCL93UlUbMfBCYzI2Z3NGisW+qPqEa26m6RoIaSfCZwauW+Ve9IWc1Z6sRu7O7nczPjse3efkF
91fzDijVDhBceGgQKgBW+dzo9EOzBm0BtbOznc+3ma5fWPd96d70fM26Kh2MOEwffMyYtq/Xjabu
+5K9sZkLH8AX12YC8U4BrPwv1wVYSp0+2SHJ0HRJHw69kJAH4LCIrDwq3owf9tH4Yf35Pze2hhN1
v23MFOZRYt8kL9d/gVLtQIguOGUBZ/mnN+LkXTDyYLHzhMNoj7uMbkBNbr2b7hcoeIhJ0X+AhCHA
USWHnazWDNAt8E0sgG031mWTrPaHZvp5fSHiLCTrcCZFctgn4O6Yi2P4GHG236qw2jdzGuchqhxp
Nf1y8kmj20p5YuIZuQwRdEuPdmsCDqXzmiBOwF0bjs0NcKejWgD9zJ19SwbUVq8vUKGMCIBBNuVj
FBh5ZEkZXRBN11nWBbFfTN+WsNqaS/vpugiFMsCnwfiTAEFDD59k5VrY8SFYGz/2k0eSvYAzi7ea
IpRq2/ASCacarSgX/VZ9Mq1LURdh7BlNEdXUejIyAEKNTvXJ9ROOhJOOxfhPfVHWjFORYmNPVLwn
dgtukjyMp3E6GLQ/pG6zy6rgaULbpZVh1qQIDlkxvI28/2Cu825i9NlbsoeC0Fs3626Bu6N58C+H
AwXvtY06PNicAIola08/Z6sNjiG8mFP6woz8OFXlruDV3ZCs25mzXxaICtCPNoFyQscHo7A5mNOD
34wxTjjP8kszQ1SCnoowtjEbeHC8ZNiAsJ0dsi4FXnbVNg8sK74DOpRrNPiy0UqsGl/GaCeke/LD
U9AyCLzECGOrHp2HFUnMm7mvzMccvPMPvHWLQzOX2cPYzey5Atr+bkBv2y1Gy35d1/PLsrj4IUAy
gR6idQhv4LlKzJ6fD3mHOp+Xg3SjK3snSlc2PZTFYt3kfsm/Vi24nL0pGT90fdY91B2wbmvw8H1M
etJs06aoNwmb24OFY5yjrDPaR6Aslp+v/1DlUZ38TulCjhYDxEeehDH6OTJwjbElauBivw4L4ODY
4GWHqTfdbZg1urNSmYLTHZIujdVOyBiMeRIPi70NsjsK3B5DV/BWOCJnxyB+xMnNnIFU7NEZQioa
+WSXBfuGb1ZfEzWoDCcaAjzRGgA3Ts59lL47GlOWhnFnO/uQd/s516VE1bv1V4TcjzKh1aWG7xvE
01q+VWjpttDcO01aF1glx0NrHWo8mFYBgs35htVTYHjekIUxT58B7hG1s7NPx1/XlU61X7D/gJMW
wM8X3ZwFGR26WrCXdYECAIjH5/D5ugTVuZ9KkJTLW3uTJCUkNOsNC25a73v1w7Y11kZ1d8CahwuO
rJd/0TXqh3XtdjQMgHrqg8YDLRvhV2v8CZSQHe7Lxs931xelPBukilzBiCJALc/PpgidJCkmM4wp
yFh2QLBmcHY6DFJixED3fIh7Lz9p6ID/K0uyXxWyUwzck2E8O8EvNwsfAMz36ITLY1Mx9Ne4x6nP
v3kJiabGvOndcLtwEs8+2V9fsvIcgaODDkzwICCfdL5knvXG0i8LNAV8OV3kUNv9UXYLxppZWf1Y
QZatyWLoBEo+UFF0zhq6KxTndbVp1DjfcjNqb66v6o+bc7G7AAaH2+oJPCqpr7BO86EswJMV96M/
3WJu421lxNpghJ8+8pI2O7Mvl23Xeu6rl1D7loJJF5h8GN7nmE2I84zXYIwL+E22VuPBYW237+2R
b9w6nDYhej73U5kl24a35AGPSxOh/pBpFqHys0SbH7hVBRSa7C0Wg7EM3eoncWkXB9u7cd0b12x3
HaYxKN9e3zDVqZzKEjfxxIxbU95iJiBE10zjs+fAosnNuKTZzyBrhg3j7btBcfB6+0gyY84bZagL
Ag6j4cBLIFUSz9Pe+srK94LiiM8LrAQMBADrRPaPXIPRuunRoBOU915slRqEC1XZl6BJDVSR8F5Q
qZcMRdDPFmaenSQ28nR58ZqhfFh80HxPcJ02dpd942viPRqL68eBXwffF8M006gyLX4EJr4OHlVl
7X1wMgN8EKl7xDLnhzekSb22Im1vZ1vT3ZSGRjlUZhjOPmbSgJKL5lPJhVmDphjcNkPi0Wi+tsn0
VrN6NzSgMgbPUdRV7Hee6BrrlTJRW/YwySecGCk28zmpBzZAISfjIeu2o/OJtdXG4IgLv7Xmu3mG
hb6IwQ548wBJk+NbhipH6gNJKbbXeCU/CiQKMJ2k2UblMZ0IkSy+2XhG3rtBEpvAxmuyKtLl7FUC
ArQmgZgXiTx0dpzrQV1Mgz3m8MWWnWXfBjqwad3nxd9PbMRojQw+ES5VNtu/g9z/gIra9roZUj3A
pysQfz8RARDyIqlSiFisD6F7l04HZ9TcXd0qpAfPD8tsZRY2qX8y+UuXaT6vW4H0vKWjnRe+n8Kw
meZd2idf19p88s1Ak8zUiZHsdZbUvbukEJPXh8TeJuNm1vEXKUXAoqBCA8Kvi4xw2Nd2nXI/jJdg
Gxg3PEANTeMLKM/iRIS0ihpTlEPfQ0SGKMhGl4zGf1S9aigt4YEJbeAdyf5cVXrFPHMOI2IekhTZ
/323fm2ppmtZKQXwU5iXFNxzMiQliBfD2jdbPAbjJvsAaO/+pdLBhCnjbnRP/hUi2cMRthCw/yyJ
u7p+yhwWtaAZ5fP8At95iNoAPv64Vr/Gdd6mY7+hzHq+fjVV3sjJD5AfmVkkUocOP6CqkfRJ2/u5
dh+m2n6h6bzFdO4/1NVR7PbgIAClD+uWTEFR9nMJUNowHnLQaB6AfWQbGvVQqh8AZkGoC8QZdG6c
W5syxMBGkyI07zJ/T4HLsni9RoTqGQscxDCA1BJtRJKjsIKue2aI0OIu9ygyEoX9irou2Zv+YN2l
I0C/kS0strzFwO318xIKIXvA2Dm8aQLxE3nV88XZ1C+qLICdq3nxGVW3owPwTzZjXqxsduFSkY3h
r1Hd6xB8lLfBExR+gFUEzZ7kjPSDvdr+uKKyXy78hho23AT41QCbNswNkuXd/vo6lfIweifQK8G2
J2ObWgN8sSJHGi63P6b57yx8ounHjr1el6LS/tAW5XZ4CIKb/nw3fbirlE4kiNH1trPg+kzNh6l5
LVok/C2N86qRJWcigNZqFUZhIy09fqfp60QihkwRcGGn9sv1VakuwMmqZO0kqTmB3QqSONlawabT
xLi6z5PzTSunzjMGhPVxEXyb2s/vnimF0wZYNAR3eKHgIUqvh1FSZCkTDxmbMkrLiL+b7VL6vnTm
fDDslRj4vlV/TgCrlBe64pfqif1vBUgHnW9QagXpNLEgiL3myfYObrIzk9vrR6x8OE5lSHagm30b
caTIoZjpbVNaW5IPdwibXvvGeA7C6d5yqmer5N62Gchns9aBJ4hdku3QqXxJCbreRtkVL2fMBxbR
4LVaD2HnR5w/sTaLsuk4LT+vL/nPs34hEhl5TOEhPYwM2Pm2JrAG+VDTIDbMNucH1mFYLm3W/Hns
EudniLDzg1VwJIdZnmSPg7+sh75LCtRLyjFKWfaZL1MJula7/eAhj73jrFg/VFkCIC+afWpAEXcw
Gq9Dpmaa3+9LoMbqAnMdFM94MSSdroLR8ZbEQdg4IeFVPe0a/OPr+u8UFxOFYzGTIUaWL/Jq5lLY
Fs8sP542Zvo5oO8FMsKW47vIm2MpuJ2SD7x23gIoFlQLWcpe3Dz/trhmH/VmdXP9oBXLIICH/3vO
4u8n0ULXN5jBW4sgdse7CWTbieZpURpiDKuLcUs0/MtdzrwNuzb1U/H9do/a5GFK7GhtDg54DABr
pXEVlKs5kSYdPUJotHjwMojL6g6sxMCx+ofdAh4GEM0xFXqBX5g1dmtxWgdxG9q3Sde/At/sx3UR
qrcYgedfEeLvJwfSk6XrQCwXxE7CIkCZIbG1cZL7Yf54XY7SbiLvgkE7D2gFcuktHYsmA+cB5Bh+
saGeaxy6op53LDSoxn4qdQCDBOCOgAJggOV8SYWNZwCFoyAmrH9kY7VHMuSO0+x5Xegtn9+NMiXe
HKAsw2cDKyWIBs/FpYZh0wwA2cj03nbFjTaMEP/9hWlEegDAKKjmw8acf981OtPNhw7+6LiUvxaU
azeNX4U0ms3JOFhDSO5WlEFWNBhDAVvMt97UJfpMorYAzm3WMyMCrI+p8XiU54k+XQyWuvhprnSR
qdH0HvdQUV6JswdFyd5j206Hkai8X6Evht5gYoHqf750w08LYKnTMPaDMXoa2Pj++4UXXDTJIG2F
MVnJXaicgbdmB2fK/Fqg50eHNKB6yAFsBWxs2FUgRsttn6ypSW+tIZ4Ga/7gFtlPG8h6Hi22QW58
zCgam/2q3xGfP7e1/dCsOigFVcEbrVvgN0FZifiYQD/fQMLLuWWNh/YML4h8+9GmxaYfXgCmjrZn
vm9dELvU/sb0j9dvu8KqnMmVPIiVzCkzKMizG3/5HjbLZ2YFN7MDsKfBLnTTqUphqBuAZ0iwTMhh
LmYf5mbx0YMyOIN3mxVLF63Zmmwdf3oL58LTmBcirLp0IdHNZwKdUXBnXBC4pS0Z/dGvYMowX/3R
dbP0AyWj9exXtvU7X0MgFgDO79PQ2tZ2bQjpIjAA5o8oimPbeW91t2zMg8cgt6dtkfvpbZuZ44YZ
/RSxzhk3aWvO0dCV/ibru+khc1frODtdCsSvod/4YRJ+bmuEvshNUzzRuY7AUXG1bewlUsc+EtQX
qAihvaaVN+BVy/l27Fv8+l3pv/85gAzMjKN1XcHc3MBHSFqwCcXB6G/ScN5X7Qe3DzT3W/ESQApq
SmLYH5hMkvp3ZjJObQtvw167aMqcmyR1njDCuc/K3Igs39B4N8oLLyb00O+P9MfFJPYa5E4P5mZR
/TS+8tx+8XJ2P5fVcVlJH9Eqw3uURGZn7PLCeabhuzGi4MadypcckrJOSjMH11A8D+MdL9P7wdWh
XKluG8YP4eqil8i/4BaY0mHtLGh5nPQ1uTNC0r3MzQgwd68Mbu1sdjR7qngDhHOCmjhGX/EESJ5p
Tjh3rAxJJct8ctEGWqS6krVOgrRplHHHaPHGx/a8J95O91IqP4+uG+Q7HPAJyi9lNs9zWGcNugfQ
PmssY/T7uq39M9Um2yOUeFB2AZAi6AEkB2ExjK6ZghmdVvXBS+/G336NCHGXB1G37KbvybJjzYb6
W+PLdcHidZTlgvFBoBvASlx0BpNgJUPTIkyk5lOVvBHwkICps22aaGk+T+v3Uad64iAuBIJRUCBr
qAiqjbAx5wo+R11Ue5QcHohR3TVVMEd2t2B+p0zcnYG+quvLVJ0fGgD/ShV/P/GQw67Oqh4QF/Fc
WR+rZfw8MhSPr8tQbqULIEzUJhWc2HXiFHmFSZXYWcdNmUxRXhWRsX6phuPoPI99sV1mjeOvsvIE
kB3gsMAs8cVs0uTn3G8zFxa4vnfKg9fdUrq7viqNCDkr1g79hEFhM4jTovgejtZLZ4ZrlCW+poCj
MvPwblA7xgUDk5tkItwqd1iJ7u54ytkP22W3NS+zjW97v6wC7XQJc8zD9ZUpNVEwgyK6CEXF81wn
GJIYUH+OfJ+fzJgrH5ZtmAT5zs6KamMOg7lL4XhtFydpNXuqWiuqq0idgp4P6iI9aQltk4XMDggV
19uObOYM5GqHrrz1301Sg6cEo+ZInWJ9lxNSKx/MhLMuO5JgM9n3jvv+/jA4GAIcDbzs4QUMWx24
fUcXsEQ7zb1Bt6GOCk7xTgEYD9wIgFwSKSVpowC/YIOHIfVjzucDaOaj2XJ39Yyp7/diCglkAcFE
C+xXINT/Ya45sQ8i2LRaPnlxwtKosYpbc15v0WhJdZVWhSHCkALcJYyroX9VhhnI3dYxG3Nw47Hw
IjZE4aIb/FdcWJQNwZOOPg+4TDLvY4cW3WktiBs77hS3dvlxMrqPA303ZhB2DBYVJRwQZF2mNWan
HIcVIBdxMd2Lru3q/RZbOCaAxwAjoYV/z29n3lqV4IN1Y25vy+XQDC/vvv1n37fPv1+kJSPuiu+b
0675WvXlru+KXRB0gDEfo6DXhNqqcwd8NXpi0IUORZPEDcQrV6BlO7GDiihie40tu6RWwnGgloY5
G/TsmRfDicaK9jWWTk4MMhHzaU7W8EtQ0z4anJbfpQ1MjD953UNQIySwq9pE0dcKDw2ysweK0ezI
Tl1j14be/BBOWmg7lUoik4PhHIwBCTiS871GU19rrv7gxOkUvMBNu3HTptn6RqJDVlEYVpSbxQwt
TJIgSTgXVFGzYIlXO7FdgtMR2DouBkM7hEBWfvBJsb2uQirrhMkmXGUU3NDGJ1mnlYYLq5bKiYkR
k67e2oBbDZzXlfyDqrqot6BdCwVF1NXPVxUEde+kWevGJHzJ/Coi5uNqvpbOQ2PcjzqHUHVWSAZB
V0E3fTkjzrKy8dqQurGbTnxjCBwENx9BSdf6/zCMjHzYf6KkKx4kgC8C7j5MyPzisOfQ03lkSnUA
jN6fKvClT4FkHw+mDpduogFmUIMl31JmLreFbxU7zl3/QUyFaK6iUmgoIlXwMODRknTQq+gYgCgR
9tck24SmuxJuvBM8DPVzVvy4roEKFwb5SjjuQKzAo+IIDT15tlwkR+uyD9y4JvVvJ2Ob2q9veWe9
OcHwbZnqj0kLJJbrMlUKgrgYgIvgU4Z0SRsNgg76sII2AgN701axRW5sv9ZcLZW5xHAHePuIwKqW
w6E6qep0al0H+KdPDHBoHtM8+MpVOEBaRWcHHDDZHo8YE7Ln1HdiRrZms29JlOvYKxTxAOp5/4mQ
rF5h5Z2/ol4fj2AwWSojMnJ/y/vf3H/iNToV00M4f75+NkRULqXoCvkeuGJizhOpH/GbThSC5WM/
VuBsj9GZM3xYZ57d5VnpHRwLlMEuQwHd8zB0sRaruVm51993wdg/dc1CNllZ/GI+m+MSSM5etm/Q
+I1APfEPbOqB31GBLzcCegQQ2K//aNWFwVVEfhMkT6heSQrlgPCl8yfxm+edgQjQvgmRNUOpUtfb
qFQqZIb+1JWsi0qMw4sa3cOw12lbREWFSpLjebpmQOVqBGEFyj0I9mQHj5gNMfx2dOLV/LQQWB0/
jHj7nXToorf44frWqVckHNZQ3BLZPyYUOUxzWp3YXD8E/u2sKyKrvo9GAUQpmDcDUJl0ND3NqtQg
cJIMlr925fRETd20jOoRPRUhTNyJxmYZ0DyNPnHisiNrFHIDLCIwlnBhdymvttf3S5VLx0QD0PUB
Wm5jpkV6sm3boEmKbHCc9qm3aRa6tY3hPivq3TTaXw1qP+ZVuyN1/jautaZ3ULlSmE2ElXBPLmrM
bK0Ma+pMyG6Gbtt1c79DmwbsqGNNe5cureZxUJk4pEvBmoJxFxhr6fCY6wwDZauPcrwVjal9mBaC
SY75H3QQlwrEscjcC+CX8wPMm9q2eq/3Y6+NE+ORHq8fmUoFQehFRKIe5MbyoMTc2n4GKlI/dpZD
u6118N6qiQW0iP33fWmXrLX3S6fA9ylI+NzI6YoqbtfF+xAUllOIVgX70Brm2Gxc0/ncJ2aBMLdK
osnPjE1rVvRASZXt/RLdAiXGdbcOiD4/e11XHFEzQaWmq+fbZmnCm7RF7tAOWfCloZmu30T8TNnw
owRmieQTkGrkKlgK7p8UQoN4DKtNudoR2OsY0CvnIL1zMIB3/VBUqgwQGRHMoPnrsvWSFCagKxd0
GjQ3Tvi23Of0SOyb60IU+ouCEMJxJLfwnskZIYAxWhYjKC9U9IXWU0Q4jkfXNqcTIpkfMy1HTgsE
RSSrDs56WDjKGKFmJQodRnc1lBdeIQqUchdb5dUB6RlKiKHJX0FbAF7nTEdbopEh5+mSFLPi3Ypq
3VwnL+mwPATl+nr9QBSnjmWA6FH0uiPZKO2Vl7vp6HTYK5q9kvpt8F+G+i3XBDvKdQBBOkQOFZ6Z
nJUzvG4sAPSBdfCIgCdJA7Wk+jziUETLaJRBf6b0AKSoy60B77x4maN62Taexq9UOH2AIvrv+1JM
01rNxJC58GLOmn3tV/e8n57nutpyG4MpwfoN8w1fMJKqESu2Xr7+UC3EvgimgVYi+X0k7UmYZ20Q
99OuqrfmbfXZaKOp34BU9N1KAE/jryRZz9AhGWQW7YM4bI1jlngvictuUsASFETXUKbQtzNR0ln5
dmJkZcUwtl81wG50t2vAonxFYn35fn1RCq04kySdmlWD16cpYD0Xd5uzyNBVp5QrQTQNfxBx9UU1
dql5i0l6mLKxcO9aQH+a/m4c3Mc5Nf5FEU4kiV9y4k7NmMo2Z2E0++FbXVsRD38EzrwFgllk9z8L
XXVAuXEn4qTXM0iyJq8dtPxRj4CqVAQMGtupMNBgJf9v6ySj45pJtYQLjE5T3izenkyfqM4H0C1C
ujxpsRQdQhw8NNOzP3x3HI2HpFmC3JqNF4H7WYZNYuHr7H41cyfyqa6NTTUbd7pRcptI1XZB1y9A
1bD7GcEbe3Wc9XMRdA+8sV7MYHhxgvYXS4yD7eY7ByiGDdHRiqgXKmoawES8REijoFQfAjL7aEAM
n4rWP6Rh+oVNpiZg1IkR53mi42mZ2Q7GZ9ErAt6SMiQ/HCtE0ZdorpJSjIO8m2g8sC9wh61wZiQw
Rj/O009N/pWlv2muyQor7QL6SESrgQWec+n6FJlfexlHp2NmPLrA3fdcDMAVHwn9eN2+qXoakHX+
T5B0i0o2DhO4kvw4Wbpt28+bIEg2Pf/QGnlElk9pdRxGP+pBhbq8m58Dby38BRPZKdS8UG47Py0v
s8qR5WhOrJPHtbrNnU2hQ29VXuATEZJCkNLy8maAiL6LXH7I2vc7DVgC0smi5xGKLT1ENgUwd5rC
J8kT/wsr+Cdi6+Cn1ScEn0RIEdQp0ja5fcYsmxIvTs0vaQouPYO1w6avAZrm5T3gPMC36i8fqsa4
5euwn4GWcF1HlLoIhxvrE26ETAJBSY7wwi38eGyj1t16nykaDhqN96BwjxCc/CdE2smEmbVvOBAy
geQEU7OcfR8Mp/7UDP70bITm+K1e0+l/SLu2HjlxJvqLkMDcX4G+zkzSPZmZXF5Qks1iDAabu/n1
3yHS7tdNo0aZlfYh2pGotl22y1WnztkwVTfA/cfjyhN8sUyC82kiGoACwg0QJQcgizAu3JMxOEda
Zjt0mEQN2vgMUr2grXmnqPopEvaXOdQHUJ2cWd4dPd6BPbs78tb7+/6cL73a0LyGLjngYqZ+2+u9
0ffJ2HZl7JxGrU0CRpvuMSlTftJZrZ5r6lu7hIi1pM6iUWBxJrUPnIxzLIsGNl590DMAGvNjaj5A
JxaFdsvaj/nK1b202DjTJs5EFKRu+pdBil3k+BHOiSC8gm6vQLOX1Qas6J7HbtQ3ipTbxGj3dHhH
0xwSEmgtQ0YC7dnzAnvie6lejQluiOJbY/0EhNgBlNzx92ot8F46ei4tzSJHNsbSkUpzgB7fmTEY
WKL7HrJEwYShANiKCwJt+/PIXo/zccxbwzm5ueAi4KAdiwxVgY8grcX3kco33PlZQKReb3qq50do
guePvV2Lc9t33aFhVO1laopQacrZyNw53/+FS9fkxQ+cPwgcyjSHtFhlZbJjUyJPUtSBcN5xBF9a
mR0cNDMyDVQlKNBz1IIjcy1tuzgKXPI44dH2CNGd652Y15YeUxOXPXS/vtVWfIyd8ksMOan7k7W0
93DCA9fuQ+blRkcqB1LS0RxESD5I/3ktQEykPlRO/NMo+i9mJdb6IBfd88LezD3dxrcbbUDHSTLq
UczLD7F8B4zGxWCQHIamxS1BJl7ZDUE9wgEGKWRxVMtt72yyMiDVg7n2jlpcpQtb0x12Efl1INxT
doHzUmRe4JTfHUOGZC1cX7oIoQGBrYaMuntT1rUyD73wKRKamjiUMQ2GotpLpgVmt9bksDgcoAox
d8im3bDO87HpFbd7IKzN4adQqCCP7idEo7v7TrdiZn6zQ9WIDbKCGcNSJ2mle+T6N6azFmQu+hoI
wX5DCUH0Of39YnHSIhuqFPziJyMefiV5+Uhya6VNa3H7XJiYRnphQjYF2kTlZALJITv0so2mPVZD
KNZK7gs+gMVHxR1gCtxf/qxDECqwQ4/SmHNyGHRmsfb1FiVjab3eX5mF8cDMhOp3cD3eoNBTAxzW
tYDMI+/1A7IHVgCOtydDtVuTNntzFCsgu6XbZHJqaGeCAwkyJ/MJpJneal45HaPk2SKfBf2ZPDr5
GEnXoc+xntBjk1N0W/ktiIi5ceI828YOA+uflevf20znB3Q5rSUvFzwUNV74DJLJmPB5RzipWikg
mI1IwXnQ4q+DBnELVADfMdno7pnguxNZx+yIp8yE6kkDznMDvXFTO81u1PPXsXDfsApHG3XH+/YW
wh9ILP9j74YLSUivHJnAwZhkCCEjr510z0LmhgqMNWkXVuPhvsGFDYj3FZjd0dID5NUc+cWRRE8b
d0As4kZmHRTP/+3zs/kbmswtdB2ft9svw1F33/N5FC4gawLwCYr/13vbK8qu0jV8nrsPfvnhPX1+
yFv+//vTXrw4O3qES6qO8f38QIytTLf3Z2dptdF9D8DHVPwFRdv155W0NYag1j7VOW+C2vGidKy/
oslxU/TdpoAqneFlNph01iKjpaPq0vDs2PV7iJYNRAEDAsGbPmvDzoY+JfnZe3F0f4hL/gXgCpCk
gOWRm+sqK3rLAbjFxk3/xvSzv3JNrXx+fk31khc9kfg80zOAtpxA/3O0Kt5aU6IXBx+O9tkSOTVp
OtX25slyKy+sgSzd2RB9WrGytB44X6fu2Ilkbp7vaGiCl4fQzBPhu3zc9nJP6j0KgffXYtEKYPtA
f0/S0fOxGF7bG3lXkpNAYmAw3YPHCaS3tTpCMWvteJ6yQ7PqAhLXwBLjJjSn+/3atxkA0QOa2cmp
VmaCxoAeUjLuZ9mWX6FUbwa54ydBhYfz/SEu7ShUZsF8DKLgSaX22irPrAQo08EE8lw8SMA0PYGO
AZN9h0JyH7Zp+cX0kalvc3+NgmfJEwG2m5rRwO8Fd7+2jMazDJQkiXnS2/aFcv8hG/nKTbx04yEh
B+FvfaJhm+OPinSQOfWoeSrqPdSVgliLWvr1/gQuLdsENUXp3AdOa/50BG8NYAF+CYxTgqxCYPT8
J/dBKUcKp/ibQDlrn4PcM4pLiKfct7w4Olzl8BfcezelW3DA2abQsQeMeui+Ca8a3jzh5JEg/Zoy
76Kp3zgr1KPBvDy7lfLRUcTVpHWKs/Ip9fg+M+gxLtlKpnbRJf5vZp7DRwF/qAStYIbvZBFmYiU4
WR4G/AC9OD7gaLMtZjC3LgcH3x+rJ6mObfzdM17fsSjQcsU7DU0HAAtfe7WnFWldorZ66srqzbb6
vZ/Gf8nW+29mfkNwLu7ZEXWuuK8cE/e4KaOSUH+rcOMjaUGdlefA4qT9f0S/c6oXpqijtyMtPPMk
0AJrU6SY0sB1Vk7aaebnhx/Qcv9M2++6y4WRGunrVFcJkNWpI0mAF6i2525pbVTdZqHOAePpzVXk
1dLQkKPDsxCt2ZBqmR1+I6QLJni6ddL5RrP2NHli2UpKZdEEEDuwgAsdmKhrfxCtSq2B64Avj/mX
PpYfzJxvbIiC/bnbAfj+r5npJruYP8dIOLVL0zopjcuXLLXSyOZc+9qPRrtmasoCzdcK/bzI4OBI
RX/CLEs0GDo3TZrYJ0iJWkGXWt22ZmkdStfO2yBNWPnIR6W2ZSHLyKtjJxRCG8IaGpnY2Ap456zJ
9g3kOTdDYtht0EMzd1e3QxmSUq+PHsTaAuY0fTC6bXp0SnlmaM3+qLMqgyaQHe8TdBttdTCHRqps
oX2OdhLlGDjeK+enk3p9guJ1oz8jFskDv+/bsKck+aVxAgBqqX+zNV37gsci2WhU1Y+1GhAHo36I
9nwLPcLInRsQVdTNT3acGAFLaRpZRdccKrtMt3oXr+WrFo494PYxo6hLAFg0f9NrGUmyxAUAUBgb
FYHk/L5vLEQx+Dy6FkDFZeHomx1JFejigb0b7JOsH3V6LsuHutqnfK2FeHEUCFwg64t0zs0zOxMS
rFyJaZ9yM4QOkdBXXnrTTpm53SSnBiQxYn8Ab2cu3smaZbKv7RMXH9zmdUSHfPrnwfGUZANObSrN
gJvzehfJBmUnyFzBhPWJPHbsz8MREIgAD+Mj/3nb86wSwckQc/vU0B+yt0NQZUfGuDKGhdXGQYom
BmAgMVXzsKqU6VBbDeD4vu5HpgkKL61CMy2oLTL/HdfppanZitCEWtLvqX1KfPCUPFXIX6wxOC/d
C0jlApgIWgY0Nc98N2f+yHIXN3bZNY9TZlqUcQIROvtj0XnWtrDXuCcXvHhSbkN9UAd10A0lSms1
Sd1qlnkCZO6766otQGR/nsu/MjGbNj9N4q7LTUSlhhEpw372B2M/ARjvb/ulwHRiYvfAIQSJyJvL
rcwGrWhdEyzE/K0xxHGsxp3DLeD8qYga8PMFebaG+F+cPhydyLVa/sRgeL2DRi0hWZfiOeHwZwjC
2O3K3C1830cR7zfHPF4s81oepH3trHWEeVIOmi29NKjidMWrFzYQHiVTeRhSUT4u1eshlEPcauWA
eMfx/J8JafRPrcnFhgvN2li94ay8ZBdHhEIpMBB4+90o+fVN3Q1th7Yt12SbmNiR7FaOncUBXViY
fsFFbNBr+ej3OSy0NH4ubH/favShasfQbYu1CHtxNBDtABUNnszoPr+25WtlO06R98ntAulqm9g2
tvfdeukawGvuHwvzNwJU9ZCCIXj1KBZ/TxygiYdefPYGnHLvMISub+C6EczftN1C5Kuv8jg2T30j
fmmxQQNvNGnASbVmaZqU+c2Go/pfS7MFEmhlHYmCx2lfGrax3ibhBDdsWQQm6lH9OeAGFEmTbAKq
4SjcTifuhTdAEhttOSMibatu3uxCbHItB2jdW7mt3SVPmHR0AOaAbv0No4hFxqpJnZ6cmkHPA6Vz
4Jctbm90qMp/Um1thkXZ6oFfj+azmdbti60PKjAR7zeBU7EhiB1XIkfeaN6jxrJ0z9JJ8QRaUFti
N8OX3Bsc8ALX3qMpqvrgeFr5Ah7NLDSSWHzC4mUPfMQBa4GWOlSmpPumi0EDEyvOt+jG7Peyb8A4
ywR7cgWofVxqOXteNdVHEEnlD34S00hl+7FpDxV6PL0k8vIIjAO7BPJ3A8T9tHBI4qhwvAeWSOsJ
gSES3VxUkQ56nWcKlcuw1PTqwfA6+2zXXvI3YmFvY/us3lasH7dM9gqc5q39JnoEv60j0xDhlfu3
Kt008EtGAiJaLbKsetiYsZdvAZxOn4fUNI9+TKqo6fRxZd2WDgvbnVALSD/qjjXdKhfuYcmRSTQv
oWECsPZnmUQF20T3N9aiCXQyeAYSueDFmv5+YaKOK2pB08s+OfHGhcRniouCs5+d+H7fztK2ApnI
v3Zmnu6KKqHozLBPlL1SsaH1BnKMGevDdID+q2hQLFjL4S0dTpcmZ7MHCIZZliBBOPn9FgBEZ9wm
a8Kiy7Pn6eiJBcEhslrXsydtZLUGv0MQqePZk0qkvqm5H3v2VbPWyJ+X9vBEJ4agGNc5QHrXtjRR
qq6rGc5aciTVr6QQK8/+NQOzuzbvudlkAgb0PoqPjtre94DFz6NMgJwqeihueAA6xxI8IaUJnK78
uzW7j225RjWwEKDiZQUxc6B8Jk+bPRlGyY3BFwbBYzjeg0xc6O6+LF5Vddb0NUjmUmMVjEGRAZyj
U/PrbLrKTkHAJedIxZBmg8j4BSxCW1DL7QDq2Btt95FB+9tyeBICefVyfy5/x4vzWwqYLseBQCvy
Z3OJyaGpMwAAEbaaMqvQcWM9NNTbEdyLDFLuY53ZgZEJNGF62lcy2E5A/WSHbMAQ8ASkEiu/ZnK9
m1+DniJ0rYDvEdHAtWsS2rZ0xAVxcrJjBfRWbMtAJD98s4liSJQRI4uoeEr1H/ftLm1wa+o6nELc
KcN3bVYruW1IQ5ET9x7IeEiaY92tXNBLTntpYnY8is4Qo90PBMxYr81Tnq5Eg2ufn03ciJhPmj7u
Zdp+Md0vf57BRV30//MzOwBtKYwOPb/kRN7soYmcxIzuL8Daz58df6bV5ko1MMCHvaPLAA+OlTNp
6YC18ERHlAQ1V2/eem2UmW9pQNoDldA6QZ9ya9coA+o4ugamSK95Bxf8BEcFZy1eTAaYB65dSnJ3
rIqREBQp7IiOCttFD7tsc3/elkYFtMikAYI8Eyh+rq3wBFeuQNXulBpFUBnPnvfEi29Z9vLfzMyW
J1ZyHEwFM50BlDB5Nt0PAx6aRkJXDoClc3fK0qB5CS35N9cg6JwLl6aCnBgkfZUEXq01oNUFTsBy
xEkQ27v7A1vyO7Qy4T2ITjn0ls4GliUlN3wBvxtI2KcssHDc/ScLv7vOL8IiXmluq5ROTnb3aWhe
AVJ/z/dRPAchnQ+KlJmfebaVIngwsXOKJhrs9EPN2EqpYAn5i8uJoHfNAvPSDcEa2E3rppW1cVKp
Y7/Eg59s3LLUX/Oh6qNSONmbYbtOpAtLvHSaSg6FICpkpI0jzpF6rWhavRZS95/AHZm+3p+AJZdB
2hA9b3iYInaaTUA1dmbSs9E4UTPbpT73Ip20TySuhoAJ/tBUqyXdJafBZYkLCj1J1k0tHwnnTAG5
CqdBQ9K2aff3B7T4+UkLZ2IjmCQJrve0x8G7oFUUd2CBtgL3B83WzsKlKQMvK36/M3Udz2khues3
VurG5KQNJ1Z+MxIvFACNj9ax7d/B242OxP/bItejUdythaMnGA0NoQCzz3m2Ml/L8dOFiVm9p+qL
QQEaT06VN3IkRcvySZMkxtzZBNxkSt/aTVHsS6YEwCXoUTfM8h1M1SBA/zd+nwMwAJFmCmUH+5Tp
BgTY0k1frJzB07LPQyPsQEir4eENHNa0qBcHCTGwz0tzxCMEEq1W+TzhpiHcfN/3fod7N1aApkcF
H+xUyDNeW6kHV+bcAyuC0RfOx6Zw+2AAzYAdEG1sRWD37c+kE8V+jPUx4MpJwrRnx8x+6k0LTON9
bsWhI7n9IfE1MH6SLrZCZKoqGZTKYDgEufmxRoV7A85MVJBSVW8ycFg0QWwgeYHDwvmpdJceRtrh
zlQqS7dqcJwvQgdzb8J9FdqWKjedKcmz6FgXJERUfeCW8QcfZ7doRZgkO63Z5a7e/qJKsDMZ07+I
XSVvtDCKjd0NRVgKswy8XOUPOO6yoB/LfkuGsQt8bIu9HrP8x/15XdrTaGKeeOSAHkSgfz2tZt66
TSky58Sao+cfkQy5//0l50BvBpnq3yinzL/POqMfCgvv+xiPlarWAFF1Dgwi9ffNLA7jwsz09wsf
zI3SbFIbPqjLsLWiTqy87NaGMTv6RlJlSUHwfRt1mu6DTc7tGp3q5MDXDm4AVYG2EVxj6LSb9yMZ
2tD0eQ4ik9xM3IPfAgVDgRlVI3gJ8sYbHtKhb6NK9Pbm/tzdjg2GQTMC+oqp03hOk57bg2eAqtkG
uQmeNVCmd9gGh+59I7cLdG1ktkBjzoFPzmGEVTvOw8RbWaC1788WyEsFN+Pp+/rfXfUpqz/d//kL
nVzT70eWGal6pDPnaRDbySUmkNkADHS7UrfCXmpBXLkI0evmkffmjgyWHoDtHYrxXfFDG9dKU7cR
NSyjhR55W3eqUM2OWVCCaC3rHeukV+Jg4skQqJRvq4J/imWz4hK3s4mWOMTtSMEg9416zvV2Ijpw
YaNwrZNjbYX8FK811N+O5fr75Pr7btkPmeWCH4aqR/yngTyPbP00ur9oa6OYnW3UGi2zmUbBnbB4
btegx7f7ZhoELldkA4DPdWeDGACbBTQUgxibAOmPpnilcmXXLJqwJ84sBLkAzM28mrPW7yUc66TG
xA5yMuRooEMO16S7+1O1uCDgXQV0DVhQvA+vF0QTeMbYQOadfHCyPpu5nW67PmbfxyRJXmQ1voMK
DHExcKcQfIePzaMSSBQMDVcVztP4xX4y+6/3h7O48hefn/mvaTd65w34vGEExgNZK0Qvfh5xCCAU
U5rPm8Ui1qj80rZK+wSAv1Xt2Vrf0vL30R0GvV0PvKUzxyVOIVAgwqWpjqUGFGby6x3TAz7qf74/
2b+4LWuiCl1r8H0bPetPfrlSYlz02ovPz5yp0RvSV9Od3332VGDru3yNnmjJAqgTcTghLY3wZXYW
Ijir43HE1hPeQRg7U2S7VoiVPbG0CpdGZqvMYmUntgkjTvEgw2xYSV0tjmGir55kxcHkO/s8SkAx
9Rxhn0zvIykfaxIqa/Pn6zzhY0C9jAo2bF2vs14LsK32no33xwExbfmeEUxKBFCRR9Z+DvSJQbME
SK1wTnoRqfQ1LT+MwzviuokAAafs1GY+L45DmMFWhoXwFBpT3dZqvGrT91W5vz9PS6cfAp8JDg2S
0RvoAt7wHBevD0a0BHIEmkWfwLG305P2EWje6B22gMxDcgzZbeT7rtfEHBS0A4HdO2mdV4VgLubH
1Iir3Zh3QKARk5rn+wZv3RhAa4gPIE1KICJozfZKn2bQFhkb89TUh9Tbr12yt2484bgn/8KQbjmq
IABALU5L6zSYfQjdiIglxtYf1yo3U75rHh1fmJn3bqVcByXmKBAxaHnj7qQd85PZG8XbQAtySlKS
AZOXN+lhLIUCz/5AX98xjajM6xD6AQB6Lu9Xc42CRQw4gBh5nGIIi1qteMbiQl1YmMUTndZRZIxc
80RfVLrPyeG/DWB2qcTNPwNgIwsGEebFGkn15Ek3a3QxgGmAF9dKKQB41kcHCCBCw1xujRqP6b31
HfrTf3wswOkQFHkTC94UpV5bEqrMaNHhrWT7P7wDNb7dn6qFvCK+jyQMsvIgs70t5HEUpX/z5cbk
pW3ewIuKrn2QewZOwkOuFLq9xiAd3IChtNsZ29ahwQf25xla/Irf6HEQDE08H9ej5MpWsqIovY4/
CwvB5fP9US75G5CHqLuDpwRNvrNJTHyZ8rgt7NOgnzT22fhzbA6qC1M7BHBtuOTmt0/W1y6rcXmc
euRdQUOy4s/T/TjzNlDSAE1te1OMNGdCLKUNWVYX2qgpMju5+WPca9/QuxPkFgS3urX8/8IxB5pr
dDzj5YU8yfwi0qrCzkkmfdCMxpGId4Untn2s/blfY6pQX5juU4Q2s8tBV8ICnRikH0zQi6Ks0P95
NhCMLUA24rgGcQsektcuJalhirbU+JnLt59Kvtz3qIVJmoCgE9yHEFByzkKaBkhDMytUcTbRj9JF
hfnN71ZMLDjtlYnpnrg8Yzhnid3DhL3VcANUK1wiC0cYoPkTkhCei9fJbAG8pgDjutfys5d2B+hh
hJZxAg0i0vuhPm7vz9aardl5nw8pxDX1jp81ukkJhhNq311IaJqf7ttZyl1cDWp28hug4dWMpuHn
tvyJLRXU6JQ15VOqkqOD3pokB8ysU2JCNwV1568Rdi8sGXrhsWmmJCP6rubH2KDQJJDU/OzaH0Xg
titLtjy8i+/PvG6wGC9FU/GzLrd2/Eq8R1uCeGk/KfE19CCsjZ0+WcnKI2dxVOgg+V1DRVQwc0Q8
TgAIQ8/DmfZHsXHlyucXnWNC0RJA2vDInLbahZ/7Rmq2hBX8zLSnzhlRoXhhLZr8IeY3JH+MAEAf
Bx7hgBgChQ6G+GtbVWlIkeSgi+JDqLd6YNN25VxbOBhwiyKfhPATDQFzWHVVAfmaDh42EjiQjOap
QspEs77e9/MlI3gWT+WBSWzJmg0j16uuh7JXfqZdyIwwS6Nx7UpbMzE5xcWqiNSuFAOl7Bn8ohHr
X6EoUaEEcX8ct68RqElcjGO29JnUCy45xhHnke0FwGXa9RbB9X0rSw52aWX6FRdDkR4fslhZ+blX
bVhmf9WDj5LFz5TtHG9lYRZ36KWt2QmgK18KLYUtb5RoptE3GoCSUIAJVCd+0VZtG6/9ThIZJb46
aTmaYP7bWGcnhAv2HN9iTn5WdRpmSNdUzaOodoncW2zlUF9cPMvyXG9Sj0Cd6npa8xQdoKTH4g0W
MJzmh8oNe2NrOytmlk4fMF3/Y2Yeu3EUPAxUCOCIlAQ+k0FDVmrri65uIwgGOezvOun1QFKiUU4l
wZwN3xow8yjvB1nr3V6crAsb098vfNDkfpM1AMmeCxqlbshQUgNp19oFsTASV4emDZ5tADDedOWa
tSxBOp7n5w54Qhcat8X44tM/zoUghL4wMjsZwAej62i+zdHu9CFL/xrIsVzD1S+Uk69tzA6GAhlN
ABkQjohm57iPuh8gzqqNLQWM13/w3K/1GpHy0s7FsADBg6g4OBzmnFtVbhZVJgX8DJVQUESU8bFJ
HgoUKVvnh+N+bfS9pkc63dzfsNMumcX2V2ZnoRHLNebGCczWgD+N8HCUQoeQqKBvNw1B29xaeL/g
iXhKIHKdnq+4QWZ3R2b7mYE8e3YmeYQzAqhrNobOmn7nwpPlysrMSRpPpHWsnOyM/D1RB9c61P33
yhdRCiaievxxfxIX/R5lXR1sbSDfmBdxOtepZMm07FyQvw391Sg/9OVK5LBmYrZORV8auV3CRFlt
2/Qn4xt9TQ1v0RUuRjFbGWB1ap672Fh4cuyN4pvF3nxIb4juL7v4nLNjEa9EXmtjmi3SoLwO7Z8s
P+uluxHie10fCr1fuZEWjUDMCyiaqbQz55PQjK5TsTfgdLUfinjXoXRYuO8ZyIWN2UB4XtdZ0444
XfMQjTdNGUEh6s9dDE9VvC7AHIKBzG67wshSDyCM7DzQ57wAE86n/s/x50jIIjmBxigkgm+AtyDT
IlANa7Ozr4Ee4kDkvuw+xsMakn6ajPmJA8QRkiFIk05tzddXkZYlHTAuXXa2u1B2e64/v2OmLr4/
u+oyX0ydZNP3h88d/aqVv7xmBWm75FOXQ5hFWSnhvd0zleG1GrH2A0+jd7D3YzEuRjELpJwa4hMl
77PzWG8S3wjM7NCka2fxwjiQ6p90iJB0v60Nmo4yONAk8lx4IOhSeiS8B0nWAAlLVlB28SY6EIDL
5zcbd1onie1ano3mKI29JQ+KrmzAhUsFAdpvZIXpIEc1O7o6LRYQO6gruG4XmdY+a3IQPP5F1e6+
by3a8VFJBUx/gmHNFp5qvRzKAi0All8FjfIDL20hqqGCWvty39LSpEGLDkAIsJt50HC83iWoq3IW
t3p1lkUWCfY9Bey+KcjK4bgU6IBP9v9mZhMnh4J4tOkxIENElDF0LpegwenCxNxkqt1z6gW9NAMl
P/+38c2OTFVp/ai0sTrnYxb2zgdukaBYS8QvTiJo6MB9hlv5Rs7JlXbilCOWq+qGY5f2u3F4jas/
j0fxzkZtbhIIBVPM7GS2mkZ4ltNU5/JN15F1OcfofLo/WQtHJnQjkNed0gYIL2ZuB9yI6Q8u3LvP
1MG38whdbyvxxZqJ2XmDaMlsUx8mDA5C8GT4iwB7d38UC6uBqp+PUjiuMIBOZ742pqTlnqDyrFi+
r2r+gSi5tby1dNHvdPTsgrmyM3OtPCdAG+JFdc7zTB0BNP+r6lxQupXcfMzc1DgArEJCoNjcjbL7
OMhi13tqLPeX2en2WSa6vRe0717HBDScTCugSigttukd95cmWAsNGsgcVLroHqyR54fKSn6xFkm9
0dJeHCmtsDZZEdaD95Z2Hc5U1/o06szcadL198LX4pex1MmTl9D8zTKKNHRqnwS9rdDgokgami0Y
clwZx4FR6SkSLK0fFv5Y7qlTVFtJix7kW561V1yO26KzhxCBQbInjjAjFBlKiBak9KVkWX0YOdFD
2hvWm2/lzQYMIu4LcIg1HjV6+7mTRRvGjtNuElr5+Kuvf6TgzX7wDAF6c89IPvt64qBLUfVZYKHN
CuDq6Z8Js/JNmW5oeYSgWXZEP40NBiu//ViVVnHMcgnuDognBYPLkOQaiLZrdbvemJXWhqogoA/M
JShtWsvb3PexhQMaO9D3ULJC6QBEjdfHpiGboRSSlme3/NplH+txCCReTWuh8pqZ2ek8CLAxZzwp
p9uZ84BmTxRg93J7fzC/82hzT8YzBrESkIqTQvX1aBRNEg1eUp65Nbr72MqgGIiydVjIggW2OWi7
0U61iMgC4NxOpoFHBh4MqWMcG6dqzqzh6d5s2vSRQ7clbKk+PgxOk21GCGo8N9xk4SBMK0yVDryj
2VYRSZo8LL16eB0a298VaT8GREqspBTfRZP+6tqC7frBbzeaDlbGRHpJWPm2RLcrNPGEQjUYVSIv
yDkpQgNPpsAg/dmKGxUUReUFNe/oSlp6moX5LF2eK9O5c5HbcJKCjVCXl2fJfhXJhoEaRgexregP
1F+LmBbelUis/hbExGl8A05M3NrQJYvFmQBF4qiz1D6bKPKC8+HA/Efjz2mzQDAOQIEN6dcF5jjh
W2OKgl95ZhUiTSP9wJo1fqGFgx8mAMkA1Rgizhvg25hD0tDNxLmXY4fWVqZtm4J50YorL6wRHi8T
74aLvTm/wViVlimA4OW5OrDkEVP13z4/u71UTRMxpBo+b39/9Isf97++tNtRVkEpEqjq6dFy7WA0
NbRWb8EIntQNBG7ckgeg0q2CMtYekYNcmaold4ZcILrrQY2CyGHmzhaumFTrKayVDBmZfVYlQaMj
qmCh1qxVjJaNgUQPdV0XMMHZnWylhVnnVS7OhTzk+auN4D/x0UAhq6D2VjVWpjr3fKcCU/uvtdnN
rHlD4mkOrPXoh6fxGCRa1HhfPXlOnE+Sf030Ouj49/urt7Rl0X03vT+mxZsnZwzag3ig98uzVUA/
qDtULQ9iSwubYZ8OO+5U4X17S2HOxRU0jwdVTNzRUHFxrsdko6nHIQZKY605ecXIHJbRJFXTagOM
0Fp/sBJ26DXjScbjajPIfMUAhoD2IUTq8YJD6DZzfUA2bL22fAHO0irq/CYsmmZXIX18f85u3HAy
AzEFvHjByHETQyMNFHtWlkIB0RFB1n70KF5Yx0qhKuy+3Dd1s5lhClhY1P2hL4yzaBauuw4K5zF0
rU+g5UiAAssOBdUC1vkHmq/xAd243mTLhKYjktKIM+f3N/4/FaksMCx0UIuo55uEox687SA3mq7c
gtPeudpbv23BydHuB6m8eZ5LOUx2VpLJk9e86rJAePCONQIp8r8GZpt3pOBmGWMmT0OtRV73YLCv
FtqqIIpk7u4v0ZI3XFqanYCIfEs91jFt9qesjwQeo+U2bg/jsOIKi3YAZ4F0Ll5wOCCuz3UZd4on
ispTYlYoYPf6Ps1jdDYXp9EiD/5IV+wtup4LFglEcx7eGDN7mkNzvewwLmr+LPSfhl4GTfvDSH7e
n74br8N7d4JYEgARkcib3+iyQU8D2rXz02h4jy5EzEAlAj7ET33c7miuPTDTWznyAJuZex9suhNz
M0pxEAie46ghzKBGgfGdCBuMrVE5RljWSMSUjgvCzy5xNlpeJCFt4+IQKxcxpqrKzx6Pu4ee9SzS
QC50BLFKurV4MkadlaKRILPq0PRztsVbtAkrvcNf/Q4UdIUbWXX+OUt6kCVQR4NsmteBzk8zAdhn
5FMn3GRTj3UTeHHVbzqrl0cPKqShG2skaAdl7JTTOcHY0OJRjZq2IWnafmgYd7/meq5tGGjIVNNA
1RmOLrJtbeR4DzVQBf1UDo9Gnz1XpXv4TDcjdQ6eK8P8WTtoeX92NHJIO5JvwL8+bsTYgX7QmLIC
PVpxWmLzMNUFCi3Y2pCNwe8dhoRFaZ/GoZeD8XCo0TzBhNIDQnIjpLysA1fzzB1TXIXd2L+amtZE
mjSdiPu12Nbd2GJE6JVPm8oOJfA2O8KSl6wYnW2qjV5YNjXIK9q4D3Uj+eU2OeTsVJFvtLJBHpmb
WshBHwXKvbjaah0AK2TAH+xWY1FNVRkoszIDIRARDBBn35e6/6tMnSKQXFlbcxAojHkWPfQMAjVV
ElsQFzFJIOMWjJG5oSB/nVdb3VI0oCQl4WCjiKZ3QP1qMrUDr4BujmjHODBtjJA5JQkzJ8+jAj/5
i+3a9NhyKJhXrd9uQY+jfUR6hCZB7I2fdT1lFLLgzrCr/f9x9mXLkSLLtr+yrZ8v+zAP187eD0Bm
alaqSjW+YKoJgpiACAjg6+9Cp/dpJUoTt9rarK3KVMIJIsLDw335WrpDRSQcrhMoQWFrhV5a17N/
UU+d2qHuBoplyWpyVK33fRoD+0usA33Z1iCNqQxy9qPjbRHYP+N9T1wypCwduH00E2FnAB1+6l/m
gjXFgBalY6W6m2BsU5C5PjTDFxWEN5A3SWtpPTShdx3Vd00Esmt+0IV+N7UH2wbPhWE7TryUhzVW
QHHLuySvFS6AIGoVFRg0G5LOE81NXaY0tNN4/NLzH8axU+OP2Qz3Iq6aodz1kB1HbFDSu9IEcHAs
9YvHsh12RXvvVpCEVQeCG1PjB++cUV287YpeedjlC6BmgRRciMSsvboni4mRbq5HcVTND0/rjA9i
V8zfyurO2my/fRUSrWytzqdIQ5vUiYw4AkzuAlsDTXYy/Xar/crI6miqLB+NoRJGVPApYu9V9OXt
D7a85Ksl8+KDLUfIi7usrR0CN4fnI3+V9uQp2TrztgwsM/bCQFhxVbhoFD1WcEozmmXztwfw6oxb
faDVmg980I5HAwYwdggS3kkooXWPKthYV1tzvQrimADXcz9hZ/VRkTW6SaGskCtr4963YeU5ef7i
WzViNiG3MBbaZqp9N7QfC38jatv4XM+ogBcmPB0grTjDRPvLiVMqb6w+d7c6NreMrHZhHFEJfXTM
OStS4u0dcs+6LPxtAp3TmX+V3uUCimumF0fk+II682UKmvm3F9drtPjKxmre24T3QVXbAr2ttr+j
voU8K7wsTszY28WhgqxN5IKWKLKh4j1aAQjbcPhKwdhOKPXUUv7dqeLPSKZvOYbF8quNCyUi4Ddc
sMw6q3UvnClhfqgwkTz6UHYgGTW70f+C+AI0yllSV5lnNlL2Z5dngooDcBTIqK/D16mfG1eVVCxs
a727R7cs+7nxvb3Xo0KZFlgYF9hvwAlX3gLI6Fi7Y0iP0dRexvraLfemvEEuJxNASEqxV93noPtg
6hveX4djv0Gxfc5ZgeHLRrv00vCyzhrJGLQOg3L5sYiOvUfSAdI6b49wy8Jq2no6Ig0xQJ6AeXk3
Z/q3KzdYsC9HsFqwiPMKX6CxHJKEQz7PVurIw9sjOLe5X1hYk8uMsdRMezY/lu5VhTpCW4HI3fZy
tOlvuPZz6+2lpdX1RU3eMHqofaMxaN5JN9z5ASQu3S3AxvkBIeUQIXaInHW3QW3HbTCEHj/2at8O
D2VwUaMtf4uW/qwV5FWBVIN01CsuWLvnmlplxI41SO9d+dSN76T9o5/evT07Z9cXkNiQcINoEqS3
To/bKRJGU8Cjj/Nnq86G8e8sXzgA3PYgzeL7i/kXx4dflErNAF0e+/J9Le6wGDcMnJvzlyHsygHY
vnG6pNAIF5KDicHZv7O7jQV81gQ4udAIAGrKVwkZZL/dQlSOOJoqi2Vmjam0/8bKhYAH6qRL2fFV
Hob7TdxECcKFsrib+UPjfencjSrwuYl+aWLlSEZtTxYdllif5BT1rS1g7dmvhJWK7DMAjq/SO1zO
Ve8npTiCaik1RZP6iYYz+W1wznLAAhMCZwvql1fUGLr1expZtTgCbbRrxksvFBtn+DOb+6uT8oWJ
1ZZQfYnTsyfiiNxbmKsunC5j5ftp5+o+R921OniT+GAE9oueG3NLw5FfBJNRuVt3oOqd6jidnepr
REWSzgHSQ62qUHpiJctm4kCosx3JDvmIcBcZlE7HuJjyyEA5FUJ+uDg60W83ka8+2nKKvtiFI/oy
CayLo+wwN+q+V7+LEH42gKyej4srmvhXp0g0UDbSKObHOnjSE7hy5aXtso2JObuC0eH9p5F1tDug
QohWbxiZHeqkoYU+nNIf/pYRiEAv+k7YiCt/Iroe8YSsBDKiQ3pvow/3bX+7/P7rxfXX81fbsC4K
XTcKMRFux6U4jPG+yE1/5Xx528z5b/WXmdWE2F5hZF9iGD3/VtQ3QfLr7ee/VqN/nvH/NRCvOgYF
laadFPquaCGv0TyYU3/ezV79jrdOHoxsB+quK1rYUebO464KkQfz5e7tlzjrcoA7+XOu1vFl5PW6
Lxp0/7L2HjK16VR8MMFWTejslwTqHbUFFBpAt3K6d4oSGKApFAL0FMjuIRHhBVsk3GfH8cLEEgq8
2J4+oy5ccyeONpJb49inRXQFH7ex8rasrFZ2VFeDbgYMBDwiGbhiMuhHgVB6//acbH2u1fp2yyko
3KrB55pzBC7mt3XRlnX34lutFnYCam9QWUtxFOMnmjCkTq8S+Ui3pLXORV8vzKxJSUTM4dnBzX2k
SAWN0k3nEsSL7rfR+xs3iJeGVjErqgxWa3yMp/MKzAa5aWfr+9tTsjHxweo8IwWgKKrBWDqn2Q0U
4WpHcl7HGyXu82b+umCuDhkOM9w1uGA68nZGfzRzHx3y8PZQzk/LXzaW1fdip4TUaK+YW3Ec3DCt
9a1lRVnJJogjbOEozq/jvywto31hieiwbKYKoynmL7VtfdIzcrpvD2bLxGrbl1HSTVYPE3KaTWp1
zTsto4u3bZyflL+u4Ku5L+2ZqMnBpldQPPpRdXu9Rctxbkpc5I+B8IvQfr1mwyrEWErqYgFT51CA
ud0ld4nYlRBHeHsk5+0sREHgA0fpaOW+msSUSShijARVk77nmQ4H8PXdNL/NUgwP46Jv+T+GVh6s
9S3dB00ID2bfdJHKxFT+jRjjpYWVDxsnJCKMhIUkuILwANvS9Tg36S+ev75xF51tXAHmoKOOvtvu
J6+97oaNdbV8hHUY89LEym25xOENilHYHnI/cGS12uRGwd/31hfcMrO2//H27J/bKy44BFCcXJTM
4tVemVG7GCLU5o7D8CkAN7Ivvr5t4FxchsgSJAsQkAKVxGp5JYO2CE+4hDIOcDPBYaieqoHmffJN
AE3ztq2zHw81XcD/wMyKlqpT32IMlGLrABdKN7quVR6Q1HoqD96T6260AZz9ai8MLT9/4cQ8Ujem
dmEo7lLER+O8+xsDCcE9v4AIXkOzUJ1p50SG/Aiy0rzwyow1RyG+TZHJLHNhVR/fNnd2OIuYHdRX
QUwWrXwyatbUkSJBfgf1vvJDxH68/fyza+DF81eLjPIQ2hBiiSdRubIyhEhjsqftfbPFiH12g74w
tFpsfo+uUBJgIJJMqSzf2ZZI5RbqcMvIyo+5JIZ6agQj3dR9gJbCHRSMMgds4m9/tMVZvfIEaHEF
VxyyvK/o4gro5jmtx5G7n+o9RZlV/rBnvm8jCRZ+nqlA7CZabBg9exi8MLqaqSqsu84dlsxyAt5A
nk9l3ngiDzyVvz26sx8RfRtQp4XKAv5/uoO6JBmKYVnh2rkLFIqCB9JvbNKzY0HLBnJ8IFR+hTwc
fS11Yzv8KFAYKJKbrtUp4fdx/Pj2UM7unhd2VushCWtESnLix8bKPtFm40OdfzoaTgJQZKFzcrU3
7XIq+rjs8fTWuRn96dGKp41Q+excgGPhPyZWk24IYGttpXH//+xW7wN9U4cbU7FlYbUv7WFqg7mB
BVo+QCtv6G/iYiMNd94ERgHQFUhd1jiUPqqJL62BH4fkm11/NECs609/Z6L/MrFM1QuvD2UT4D4h
Bnw0zhXlT82wkew5t+PRSeLbIcRZgFdcxZRWZbMwLhG3QujyMlQmneYkT5yPU/BLGnAT3QX937n1
vTS52oZIIVu6dnFDJmV747RdzgESAVftVTfWH97+eucmCNEsoELYj6/1hkvpaDRjzAjOCKAl7ZOn
vBQ1z7eNnNstaNCygUkC7u61VK+noD8t8QljII7tJrwsY7EVZZy1gaoY8HaLzPU6ognLvqesaNmR
pu582ETbnXs8tCMW2XAUJ17JkWg+uLgkVRy8W49Bf+9ubPZzj18yLiASd0BEusaIDTwegOTHPlEs
5WMKFfLfn4GXz185E2tsWM1KeMOA7WORAi70e89H/z90NlFoTSDeDt3N1SZBFOmoKjT6FiR1aRR/
k8NWY/z63FhbWO0Jrwado9OM+paaC7u5C5MP3Q3d0p5w1vMAK7hsAXWPSXABjF4F+qOVTIlniL5t
jXPvNuV+KspHxxMHRp94+T6u6iNLlsy1c2VZHwPvC+BeVdpzunHiv0o4Li/iI/7Hy6CM5K61Shi0
rZ0xivvbok0euJ08aVH0KSWFn/a0PthueDn6/gU4oQ5Ra3/zKlqlwRxuqUCund/za6CUDbYfvA9c
+KlzjVXSAsKD13Agr5VEyWFQfpXryXwYmwrQJYqyfxzwKvVmyLa9vaaeadJexlrYDEuTeAKQqw8J
8XWjaglaa3R99t3tDKzyoRh6fhUpAQqdeMoiUhys0PoI+t74tpnUVVEHXztv+OmX3Q9n7D8MJRBN
JCne2zEBwNzl9l3h6G7foT67KybzjkFLKmfg1AdSb847Yl1WwZxW47iX0XzlJfMdjrMsUkXOeoI6
xSgOfaiXP+jUn5LrdpYyhdLLTzSm3gSDU+do2KuzuCT7uQkOBEDLgaL0pNpyb9f2ZeLiqLD799yN
qsyK2LfS6enGJ3u9fBGMILIChBbaVegZP52upC9mL55Zd6s+8vLKK/8H4fBf38f/W/6Ux//59urf
/42/fwdZZEfKSq/++u+vP0VHxH8vv/O//+b0N/59S753Uslfev2vTn4JD/7TcP6kn07+shOa6Omh
/9lN736qnulnA3jF5V/+//7wHz+fn/I4NT//9cd32Qu9PK0kUvzx548uf/zrj2dZxv96+fw/f3j3
xPF7d7IzT9OrX/j5pPS//vCcf+JqBmaV57MaCnuYDvNz+Yn/zxAYZjcBChfHnYvu/T/+IWSnq3/9
EeGX0Dy0QByBzF3URP74h5L98qMg+ifoNRf1N0R9i+xV/Md/Xuxkbv6aq38IhJiSCK3wYMz1X7sH
wQqI9BzwQUHMdzmy1uJ/RegoabQEcnGk9nfUj5pjKIMILK9uAxIBzTW/acdkCxN0ugQXsyFkUuA/
UbM8c2udvQjKOt2MLkVmiQ8NCsyHyhXq8m3f8AyfPx1diKaOAMQs6E4AmcR6pYveagWk0fOp4P0n
R/nW+2CyuntJWA8pchK4j542UZm1to41gLvaf890o9p0aNHzhvunDVFr3sLB5J4Kkzl1jJRq1/Vu
iSzS8oXCjqEFlI0jcMeKdNDE5IIUHNg27oBCjs06L4GanndcSXvcRyiVPtKuBcYRvZ1Vkznu4JSZ
tKmc02DsfQquGkZYCqpTp7gD5Vz/AxWQhawAxaslLyKdp7qC1lwCaiMfeO2altfIMJv3Fbgw211b
EfujjonUqUZiQKZRKFWScs9QFyruAR+uChPR9yC9NSD/LkxdY5bt5d49eYwf5phW0cW81DSzpKKI
JlVE/aydRgVo60C9OXNQN72c2obIndOY7g7CQRBzrMF0wjJe6tLP/o9gTcCTooO2EGv9o6AkdFPe
GnlN57GlSFNX+FLErkkN8DchY/72zJ/GAc/rK0bKEtsDvddgO1vd6wZ7kp6zIMtbT3q7HqF/GgZd
m7e+oABzk2hjpT1XvFYrDRsI7SK4r2K7rvdRFcuCRrTHWTE30HNqm8K766XXTpg3x3RpPZP+Ekr2
TZUFXlPftxHh7ICuMRD4REnk12k/C4S8XSLUDhU8iO70ng/uCOiHl34u6FR/DoK++ubNJWBwdgjB
nws08Dq/6BRrsrfaie07K26GFD3O7rtBxd0ygSARE1QhXJ9H012C56krMuMUrMysopZeqpjVJvui
bqpLFhFQVsTRDBZ9D4xkIvUcaX1Ug4KeHygnkj5vW93h+tSiUzqIpr4AOrskX2ch661Q8cwEgsNi
UYbC/9F9tgopksmR0FOKnJybYd5VzId2IRutvWtzfUGaxNm4vz23cawnENo5LqiAQMGHi87poejQ
qA+YXTo5ODqjb1wCSF8FnsyCpFQ4nk1fv2NlTXcAQZSP0vegoDYwSBLFJGk+lqD1zCMKUN0cdAYZ
CyfsoLdm24YdmMPazyjQ4DxHKtXemxi/hZTRlmSA+9qngtsvQi9HgHvNwmtwOoJSRHEp5sLLuZAx
2gDw3tccIEqOToMBDFFKTwWyeHwIQfhozyIFRbyId4Ry7F7uKz7mohp5k9eFQ9GUgD4LoHpQMffT
EgQARSpa1asU2A2gBks/NunQFBDESbzOvedktKtUx6oX2VRDr2/39oY+vYEuGxptrsATRgh2vche
k+WGyheO37EAjfmue6vRaLSjQQ85Iyq2cEfPmInTpYDwHsJsHr4miCvt5UO/yBVQvEbXjzNatC0b
t9yKjmh0mGkk6yxQqq0yAo9+DPpE/GxnQq6ByDEJbmOCOhsB/uvTGdpAOJkBxF+ow+3VhUwOc9x2
ngXVttZpd6Vyg3Ru0QzD29jl6UB9kumGbYF9no/F0w8AQawFnIYGCFyU/RWOQQt0pPFIVzt/mDqW
aQ7lpn2tm+bOK1CSS+3aUJoHPEafSkRjBXnEaqFWoYF/w9quIWia6S2a17GanXSuWDSlXSKHKKNu
Gdx7S6tyKtD96aA2ImhxA8ifCw1Tt/BRhKVeuZAcwMtVtltfewQErGgJohzWeme472M6tHumcJZd
ddIjn4IKbiht5FzPu8ieQjt3I9K36Im1LDuFdLz/EYhFIS85r0YHslhVmNzVE+hCHV74486wsrks
SwfxO69rfs+bQAcZPOqMDhUBCFLYJ6OfVmh4aTaW9Ss3BwZrdPGGmGBI1oJ7+HSp6Woui6Sr2M7l
Q/KTQ2zqyjdRcDHWVbG36SY65Lw9sBKg4ARa63XZG7hcBKNoCNoRhWtr1MXTnILJ28qGQPu7amJB
u7GEX21cFKhsJ0ZBBHfVRX38dITT6JahU0r0VvlAhM20QhcXOpSuLfAiPL7tI1ZsfHASiy2Q8YGa
GO3+wboWwh2mJKTV2A6iWuZm1MQ79H6Nbija9/pTkwwgTCBWMN7UAprk6AKLFRhwDTpJydC7vzbe
5pU/xts48B6I4dEcC0Lp05HrKiwat2vYDnvV0Zcscac706CMEoQtu/IiJjPQfcw/xrjX8Jlq/EyQ
yD3MOiS5NznljexIexDIVm1MyTOs/WR/481QLMa7RQCJI590+maWExSmpQHdeeBYpgdFpfMQOxMi
QTJpCF0WFPJraWtwPkDHiRRz1jiMf52tjhSp1SRzmBVT4XQ7N7DAF9kOAznaUP+ML6JAolm2hYa9
vmZTZP0e7PR5hp8RjqDuWTjv1nC3YoQeOjIvSU6tKbxoItJeYw/bKBa1Mt+Yv8XLrb6SF+Lj+Ojo
Xyr5Ky8YGHh0pdHsLifhfNPtpC+g58yfppI4d7Gvy69VOIeXDe/nPfDu8begaueNuPLMfl2SylhE
mC5ElqvdM0f+iDbMsMhrnLhkP9q+fOxDXh9mfwasMuBKbKGTn6VTV+PGoF0EznAToDNYZelqG4LS
VgP0GiMVUhRacbvOme2jPVkgS/JBeFzflwVjfc4CtI2gobGFqhxYmpNMCj6CFScBuWJe9q30csPA
FzT1Lk6pxiPRh3ruZ1wnGrv+MAiO7sONWVuinPXb43qMYBzCBNCEWn7+4vCWSBksHifKpS6KMSWz
RA9nWHS9AQAXEsLZ3DWRSXG++EPuo39SpugEHBxc23j4XfmlxfeRbbwuBbrC3WLre30jRdYwQsYK
eFBc79FSfPp6flNOpGuGKMf5OBdXpgPcJadNYe5NYYibohYWHwNfBE0+2Ma6Nn3ss6zp2hD6iG3f
3NKIxZ/HOq7dtDIWlG+nKlE3Yw1d+DQYWt7lgYprllsOeM+W9tIGNU5FVGao6H5ao4PkVGN5cswh
YYbOViCvnWFnJwo9hippRP/BK7txzPu+qh5Du8KFBYe7Gr6YkozVLQHqYF+QoKZ3RcjMY680mKd4
zH4ljV3ZaYuIvkdQ4vrAPaBP1d0zO2FzqhoLWS5WBvH95CTz+8Idxp+gsSDqNigr3HAGVDOwcoba
xilckjZMm84T8Dwe6Y4+aHC/zHU0vFN1W6HJeA6GC1WHuN7ORcm/kMYKf1BvVD+dQBT2zrYrFaFT
rmdPlWINahZK4JCLSvBHQZWOMyxrHU9h6lm1B5qjGATp+ahMuXGrOLN9wb7wrImC7A9oF05nG7zl
idd4UERm3djcys5VuZClSSlAVJfliEhlY/Wf8Vk4YhEqAxGCY9derX5gGWtBJg6CjqIyD9oUzo5H
TbEnPauuUFfBPbicIm8vWaS+Bzrq95XTBhvny7lRP3exQ+cAdDvPWPIXWzCgIItCMsoCns6fLmaH
z5fQVEMlGn3z40Sqd28P+py55XjF8Y8jDeXD04+MXmSeUDcu8s7whXgrBuxCOPN3rsUDegHJFnAc
OwBPXPkYiBbHoCXFf/jDykMGnWUl8BNWXpWJHjLXH9Csl/WirUb0IzFcknCZ6uM0NMwMF07NQ55y
2+8eh5rzCE2/RRQeJmiMXdO4RoJcSwRlOQ/j0d8BnOY/WhXS97meR/ubpAxsXMKCpNdFMBdwY7Pf
Ya976Kirso7TZEx9qwovVFWhUbsIEvKOtnVZZW6dCCtrOXD6acJsjqsbB0wwb106B+g4ctSjEyDx
lAo2xvemtNQH2cb+T3BO8wfNuvqoUEmw0zKu0aGk65E5h6aTxQOTQ1MdImuefwTwlywLcFbe+b1V
feuZN9U7Bw1aYDVzasTOBq3rMoNWnot2bbCt3jrGxkkWE9r2GSK52M392RrQLp3MYBMYTGW+dlFg
WanHfftrYeLaziFfpJG8qaT5ZqNHHYDgqYvfTZMALnhU9YxPGDb9u1k5aPocPdm+k5ToBAgsRb42
oS8dBFiLWkjvheQ2QpHITsOaem0agbP+XiqoAKO30p67vBxR2IMcruiRNJt6aNi40rJI1urQoRBO
WUhowt5jN7Hsuj6jQWR9hlBF9aMNIhR4QlSI77ABms/BYIzBFUbqn/YwclRkwrG56Ao7+OXQuBIZ
OoP4cap0+AGSI8mx8/v2vbIi8xHFJY5WEV2YMqsrihNeJcYHpaNrATrMG6v8NDkuFeA/sRIKNImG
CB5DygtpSyK7T5XVhWpPNHq8M53MFvgYiIgfaxGONJ0h0H7rB33LUmcGZW1OIAh+aHid0KswnGz7
opa8vqdRYGTqQ3n30o8lahgBXXKWpTFl//Tb+3e5iwBwi2Q2WOBW+5cPjAaSUOxf2oF9L2b0LgYx
TlZ2QwvuR1yt37Z3Zvcul+oYmpRIviP+PfUXzuD1kQxUkssmCbOYd+JKlCUqqiK0tqKRM/4YeX+E
Ui5y/GBgXnkKl5QW2njrJG+YLz8hyQQMsBhjC8QLk7OLiPY/zH6p6EEYYq4R7CmwRfbtFqr2VR5h
KT8sHxdSpRAzWkvYetIPZh9sOTmo5qbkQnWOmXfhSEqNpt9GlJd4ewkA4VTPWzXlc6ahmgk6PIib
LFSbp1877pjDvaQrcpAYuA9JPyAdCyxB3gxFsU9Ke0IxeKSHt6f4rFHQCcaLhE/86ppgdcoEcgQt
TDe6njmgP6rn+6QN4CuTpgvv+YAWIyfRZAPufeYowkrGKGEa5p8PjhcnX68FC0UpcGWIgWZNSacN
rk66R4tcHZpscrS1EWEgIn99GKGCY+NuDRJ6iD2uljO0aDmhM1SXZBlCdNvpZvuppD0gKH2HLo2L
IZnGOA8DVoo8QVsViF4qJwgfhs6rdI4GFPMDJ7aMssnt5dOMS4jKqtC2kn1sLw5OWARnBIXCKs+Y
cT0Cne65OkZFV38T/YDIuUPS8JZ5cOM5iXX5mSD+lTuDGivoO8wYdXuZtOFnO0LXS+rGI04CY9fK
w1mdhLcc0eqYlrOkn2SiIeHs4aj3MqvSNfjswXARp9AUKa+HCDmKXQgOHYPKTaGvnNabyhSdaQye
y9T2xWQ5ckxnbpC5IkiAfIcGXVHvBuKarxBFj1FnKpjODIavMSAwiKRgoJVPUTSMah+6vcNzSzG0
skBcBu5/LCkt0raJlQS/UGw+zNXU3ouqYssbxAXa5b2Z9uBDc61HltCmTCsx1m3GWw1JddVX1hM8
LOjfGuDxqlSNs4uOuYlC3aWxu9BCWr/SP6UZgned59S/ENUBX2NaiMq+J7Wt69xURfMrngiUlphi
/ZQz6Zn3oSbU2o1jM7WZUY7fpryiPTrodQUUaN1wAnIdZbrypjG2/cCLBIwRVtGrC4OsGS7vSJ7h
gtTRih3mIVI/E+KAh9KWo/1JoIiAhJ4PIh1Q5Zn4qmhRQU6hKdPQdJgLF7Wt1mvaTyNrzXc4ndpP
QT+v+gzJNQgvNzjTccGYOtTKcBJ3IKaR/g84nB5ryRejOdhScnbvTdXQ7FBrC8u80A2ewsFl49+U
rjs7l05ZqzDTRVm4e+5KtAL4iaTtzgaHWoNxom03ky7BmIOyHb4azrg4qIjQBrX5PvoMWsGQpYxY
Cc5E0Nu0KfqYGKCetvAfBq+bx4vQWOM3UnbFmMeWM363qzH4DoEVTkCrYiW/ELwE0VVMPQl8Y9xH
kByc7KC9Ikh8WGjmi+Uvb55Hhas5RzOZ60JWJ+jCzso7UQwsFbM/fRlcNV43gS3IbUU8F0oylV9/
0rHwvztz0SRZ3VpwRSDDQTksaWXXX7ikDfR+iid/ziOrn8Ai3gQgpRunwdq1ENjxch9odowL9xWd
oSwoZzAIOVaQBWWBhsuOVUOQJ1SIR7wJk7lLKsYyx5pH79KxtU+uuxq55H2DHEa1cQN57QGB4QsB
CwWxPj7pOukVExSmnARUT9NQVztcbMN06uV0F1Q+KlOJMbu3Pf057wcibNwyACuKfG+VpClZFIzx
hCQNw8ugblVF0Owd/PEgtUSNK0DaPGrD8cHmAyh4fImU9dsvcCaaWKAnkE5Bsg9BxeoFIm3X2lIU
e5kE4ioYJFh7itkHqKTaQOOf+bToI/UAFEHcgrLYcui9OFx0o1UZjX6cJ5DrcSFG1HR1agVzdwga
INmGCRLYvzs2TCYasQB1QsM9CCVOLcpWSd/ucVibuJgvcRxMuDaP4M+N7S0o0yn8f7m7wdQSKUG0
EsiGdfFqGj1mtwPSNu5sS3QPl2PuCtrBnkfvI46viWA07D+rmn35/UGiXxIshj7U6xGknA5y0WYl
6NlERoY3IY4kbz4Cwe89KMfZIpl8HZYsyD1UsJABioHWXx3VU510jIFLMycdyIDTVjsTzxoU68vU
s6f6UpWyOlCptsLQ12sU0CzIsoLQEKVUwGxPh1iTrnTAvYKVExrnzpYK14DKjz/OWDMb+/85v3Z6
NwYqHDHvAoyDnO463x+IobR7Xye5pVk5fGkmYuf9oMsJxWimf0Zd7ZMDERE023DSKsQkoa3BITA3
Vpd5TTnIbKp8X11CwbTbuGmc+Q7Ia6IlAkVSEHy86o2VEp4xjtBcTGtz6zp0vhAMxGx+Au7ut1fV
malGL4sb+8DXIPhdb9aqDnQ9zH6RRx2BbLEFzi8qe5m2rbHuhHaHHX6gt4Lt197Q8ZGrXohlcJ9C
3fx0oicvZODn95PcQ02rPPDYFRc1m7iDG7QFgjEQucpLlHQdnBsu6GkjUJVvKRGf+8i4y6GOhIWw
qGievgMKAtwZG7vI7brlvwTSJ19sKBwiRkEx8OG3vzKK3egZWtS1sa5X4+2Q0PNDKuO8klOr9tWY
tFNaYYfVe8cfGUZd2R8DXfye+uCzt0IKGV54yeDhD/7pGJsy8NtxcuO8S2pEuqFTI11J7fajAr14
2oLhEAh2Mv/+zRXOAzy8zyVwYNJWrmoMCytsUSNFGACe6wPofUSG6FHIHXCqeuNmccYjY4TAaSEI
91yEhadjFHZkqQYbZVcjeb6LhR0DX4Imh91QTuzHNGn/0gtM5Kdh0llk9/bEnllE4KMEySIOHnzk
deE7okPlAGRR7copLt+LQfVgADb2rcVUsmHqzE5FzgEnOBC0z9TNp+OkcUyBfAIS2Zkn6dx4fmPt
ChYPxY4jRSx23KbRzq/VVrvO6yGid88G3h3pWhQD1mDuNhAsDjyUYh3lRb8iu5Wf7DiuL51i2CJe
W5bjqU8+NbWaSs+0ujYu6qKkRKIiY7y2kNAB7Oq3r79gL3WBxQVoYKG3Wp0zSEz2rg2FnV0tQKEF
/ht1L1DVurEE5EIiwMv2b6+S5/7W9cDAjYm0BphZlx6407mDMkWNDgjKdsnQgqZH1jwhTdrijIHk
6Ow3dwXpzPs2qZJxHwNe+UCRJ/yEAlp3KFDcKdPAcqx6LxAWVICK1WDk56aQeTOx+jJwCktuHAvu
69UGSAWOxqX5AJDEYOU5cImrQdkFRdtqAIAWwNKSfahMU+n7Fpk1FGCLfoC+GqDOemcQDvzqI66j
3Oo4xAOGhAl6KN0q+mwDpKNzLWvw77itjL52rEElw6OqeD9wr/pqu6p9GIEHqtOOCm72AAINH/gM
Cqeccz8Gf5IfcBcZw2Ry08bVyI28PTtnFjjS1kiUY/EtHR3Lz1/Eq07EPdzuKrJTI/lSjmjmGmP6
VBS++/i2oRUef3HHwOrgzFm6kwFkXQeP0PGIeASJKvC3SrM3HJp/1Bvio45r7w7J6/ko7da863Fh
ufMlkCr0/3F2Hj1uI+sa/kUEmMOWFCW13bbHcWxviPHxmDkW86+/TzXuwqIIEZ7BWRxgBl2qYoUv
vMFKI0HC2gARz7UqTHCSBewaObRqHv+2ne9tgu4AyQsy654JuDZj4TVpyvfWuurSJeV69pq19rsx
W99pPWF1aq3JwS57QRtuzgUSWRIFgQMv2r6bpcececF53VNO2riYFtX/XH+TqsXanppqmlU/rzQc
Twwz14wzdiu688mKY/FTV4fWexONYi6CzpuoCQGBNwsfxJrzFfh/Wl5KbKG8y+M1uo9aCIi5OWRB
VgWTsimSgsKK46GmaCMcyjVmv5SF37VzEZ/UMUrdV5aRjb5WDYYIzcrL3pLsev8+/gk7NyQ/gRop
IGz+97LDfturvPBujnNKEvIxynNXKeO/qFCsfz8eRd6zm8+CZxdwVFQBQN8bm+sKbRhgA2uUhHW8
Fq1fTJoSrvmSnhxn6BXiBsoXj0e8PxoSxYZlOrVB4Deqt7lvyqXR67ZLrVAdljqmFNAUn6zVad8A
jY7OSp1ofyUAgC7W0nRPHhXEzndjS6UXnDvdxymJ1ed+TfML3Hbn4LfdfXb8USjNgoKkVYn6uXF7
P7TZoI5tZ1uhOQs3pWCAdZq/4tMVh6owWu1Sz62bBCK37U89jjklICkbjMrjFbo7oPwKQMI6wkac
T9L421+xxL1SlvXohvWMRU9f0qwESN3TOVcivxyX/FWcjVn4eFBjZ+5SsYujaVAzoFl6O2qvx5NS
pxkSkMIUVAZNc23PxK0Vxi3GmNehV9mZcY6LyPig51HyL4hK8T+YZdOPSUQN9UPDbX8t89pyvRuK
h0So61LCW5ci+gf2caOCX1vt1p/7YvrlTIDjue+Lzj3HWTS+n0azQ6PPTAGJZ8uUnKoSTHNg66V7
cdM5K/1iNuYflp3VaggGRvurGNXCQaB4iten0cwcPTBRtfG13LaqwOB3JtCOtdF6VTiRYV8fL9fL
R7g5OHQPLOoQ8jEhTNvCYBRN7VSj56JWeqV3QsO2pl+L2QIHNeu0Rgy6tasfoDj64rPrJFV7pYlk
fxW5CfL68U/Z2S4eutCuzY0go+PtdjGVsW2MrgtTJ2tO1VJ273rbiM+mqb4mlUzOlC68oz16dzsR
U1HYJ4mnTCJfutvdsojZWtq6EWGrJeJaU5Kf/GZ2gLE8ntzOOhO86bC4kGAgz3jZtr9dg8NkN02j
rczONbQ3A/0slP2s+GJmnRm2btWeMk8sVy/pYDVYA3boACq/PP4ReytMLE73hMPIhbyZLIg0o4Vl
1oWdpqZU1dIl5G6agnkRuNvZZnsFwZwcEUPvsh0ugRd/YoP1ReFsM6oGLAmM6CzCuRLGU7XCiClV
JX2yk6gIEzgUFyTJ/+kqoR7owd5PV8LYgIZQNUWSZvtUJ0qrV0OuiRC0ufdNp0sX5MPSYt7nZeV6
ioSeBZ2WKeZBjHD3FjFhuaF4HPjH2xYoEPguHStqQX5rXf52RrH2Mhq5+jT2pfZ6KrPhx+PPeg/O
lAMSC7G8iJMRDd1u4s5Uor5EeSdMvVxdTh0+8SfscaJWojXcX04MFQQJg9IJes1oRVA4/fK2nWag
AaneqcPBXr9HYsnfg60d1WMbiIctP8xve71WnGTmfRO4vSx1lZ66qDPaAODzEJ+MTMkKP1m7Cv9G
qCxeOCWZhH9XOB4GddlGbQARUrxWu3oscCkwjDyEKCMm3zGBmRHd24Xic4lrzaUrJlrp2HAk/64F
oKVXYMuzdxNR63fFFJ2M9nUl9OyiU/0uphp4ameVyDyvU3N9FsOafVMGYCA+ZP9xPLmREJ9zfVqw
HDBVfhTEQ/tdMhTRJ7aN8dUw5hwv6qlNvqhKPjd+IdZRo/ei1VYwx2r7JOpCF5cmbpOvEDyst+tU
LstJozd49VYVL3O7BR4awgAxopPVFvX8M+ooxlLogLOi0/ipUr9dtTnzs7z10k+dJ9KLg7e7hsLw
lNTXKDWQHiZSj9GtFnP5ZJCpfK4mjeYKTKTVuEJiAIY0Gn2rX/JxcK40ylUX+Eq5/Fq8rmtDs01B
6z3ehHKPbd4RWHPkXgR5EiO4CTkanNn0KW3qsFOW8dqxhoFqZuvVohVy8MTvnC+edmJaqNpIjKry
wvltewm1tKvFTrvQUbzkS7sKmo3J4p36VKxhV8/Wpz+bGhwnDyk+mziKSJp28O14TaGBu5/w+kkT
0w4LD0XTIkPl0B477fJ4qO3UXoayJEkGJAEHenOSZ2Wp4dU1Q1BF/bXwnOxNP8/TORma9LXt1M7B
Dbn9aC/DsYI6kFTQXdv0oEtTBcOXeggUIEgXQS/u5FSQkQa6bP9hZhJuSzSoGbQC5Mx/+2jtMhUm
Tot90Ks6aJdqKr1n+IDmNyjl7lu8wrtfj5dyb26SxKlRBzLAGm/iQHOBLgRVrQ/yAq9A0+w/aYqS
XNNUHEnR7n00njWyAcmJu+s9mEkBSndipAg1j2vTYsmSxgBk20KdnwYKNkcxm/zpv581+dkAxwF7
IZ6glrA5ABTxY91pWcuq1CMfF8Pk7xmI8CvDHGOcQWYn5RiY6/eCePN1DkXvreLG2XUEF6Ye3PV7
qwzNFBg+LUKP4O32s4p26kaLeknA/2nfFVEJL9BO6wRiR/anVQ85bep2Ji0GU6715hyOBHD56rDO
TRknZdC5uvVK1IAtwJrm84fH20f+se0ag+JHZghwKf2WzX02K12hrDaDUStdv6X5kH9th957Xydp
3p8me10qXxea9+3xsDIYuhsWcDisJKJE6rS362k6gr9smTiDzNFytvqcTHKA2vZ4lG2OJFfSM4j3
qZKBaN26mBnp4HB/MkoGLOQEUVXFP2YEXLCUFgR6LX+O+iJ9nup8OCFMe0TN2R+edpDLlYO8wuaW
W72y1BbPlkdTGLxRixEaa98/rU6/vuoto794s0fSjrnIFWvRo+z4/tNS1ZRtFITC0crYcrBgEbZZ
b6pEg9q6fpvHwg2j3gEVWs9eQzMlcibFH2tH/eN3xEPvjUiN0jQbeMsQqly7roG4TEGdMzhrrf4l
7O5dBzny6+Pve1eboA5CMYT2GNkN1Ql1m0spJJmZADYxVlFnhZPqKn9pqQnOJFm6/BsIGf2CL5/y
nXipgvaV6K88vINeC8QZvjbaqDyPmet+rFT09h7/tL3Fp+lAdEj9jJ7G5hAPhlMZuRNJS4wIiL1Q
IeJ2o+PWvquSrnsVGBfe8SPg9P2W4zAblMBYd8kh3iQhPfEqiY8DpcKDZOvXSFiUfi5s8Y1cSbOD
OoqzizE24/dkbdaYIif4k4O78v6d4DfgD0i7mNvyjni7lqJxZqcdg6QGfinUYnwLTLD5ohd28smz
qCk+Xur7u/nlAqNwq1s2kfhmE0CLrXU3tYZgKtcswE0wPyXdOgSmaI7KCDtDMSOkFuihsdu2ZeLB
8YTTFfztguc4aJMxDjCRtk+Vhy3oH8+KVh0MJQoFUvx78+IoWV/ZLdiJQPWSt4BOBi0oPa16DchM
OUpdd6cl2ZqU+XDE2yJQ9NEB2tcYxEelrnWvZ2tqPIoEYjqrXrV8eTyxne0Byp7uOXAaqdO0ORlJ
4mF15DFY02rTOUrMt5mxRikS8E550rCZPqpJ3L81cAho7xBt2jo5lX771vAKpAYeaQP9o2J6u0bc
gFrDTfDn02LDk5W+1My3iH6zyxWrn0GkL6uOGIFnYYznT3YEaD61Oz3E6pJq+OMxd2dmIxJFmkDg
jo7HTbA5xLq96CC+AitS3ClAWiu94MkFsuvxOHv7g+uV0hEX2n2zWh0oSGMWCivHoJGLUmx9KScD
FrPhmH9+mNmC/DWMcGXsJ6f8W/ycN0WUTYAnAXKocUCEpL0qx/F/5lC5B93pu1IVjwegK4I6D8Et
srlN6KNQYQCMBaLOdAXS3aaof9bV6p6Qm8if6lWxn83e/BCPk/YjS9P1b4/X5GBh9z4gAQrngQI2
d/NmtnOeWr2n8UokmQG2wl7Xs3DH7GBNdx4FetM6bzFYLEDUmwuymbAT7OjdBe6SrDwBU/Q0WksZ
GjWCS33riSCqeqQe9KK4tHgxHgy/t3sAKwGvwx+SnsVmlxqwsBJrrMZgWNPsPCt5eyo7G/sGez5K
mXeH8lScMmTcwfe93T0imRUX7YIxmKrMCgR8g9No5Wowm61ycPb2h3LoOsjeHJiZ26Hivs2MVu0w
KSXV+qEicfHZS7LyCefI6GCn7gzF7gDbJsm2YLQ3F1gJUKJS6AMGkezYmljEhcpM6backGV5fNJ3
LucXwIack3zAN1tlUjEuTAr4d+rK7Z/qPa3kubVy3xU6aMgmN+enxyNuFMgQ1yGfQukW6hVNN4u8
8nYhu9KSnQHe1CrLNTgUxVpbfw0Kcr5hLeb2fzZwU9jNzkBr3Zgy5z3CAlp1SkTkvJtz5HHD2K60
I0rJSzHxNkPhZ1EKcWGBkju8cFx/u4gyitYKbVme+mpuz8pk5+156Ce9fOLSaP61LciQUqci0b+I
ZLLfAEFLgeq3VfOsaCb0KuqwhfGM7aVzNuaiVD/2lNWa6+PV2znasoQCCgQ5HSKSzdlaZ4D3Y0eV
q1GqNmhb1GLiNjdDr83fpe1I2YwW0hUBzuFc6PV/uKwp4Ev/HnwcEETexCg1Lp1qYo+MnmCxMHqW
8jqNtR/qYGsHuJC9I0AlHyVplYSYB+J2k2ReEcPPzhkpd6sLbCJxMitAfxbsnoPrSi7Z9sOTLrKs
NJPv6/hmndfjWPMCcRKGS9OBO4wo9v0PjOvgl8Nsv8aRZ6QcAUX28ceUk9iMTJcfMQc+Jci7bT3Z
Scda6JU70g1jK02USb/ZVl0dWA/ubBmJJZAEYq5IAFK3SwlFWMtGE4cX5kOLYu3114nIjX+8LHPO
Sm8mZ6fuAZh6sY4jkzA/PJ7kCzlqO0sAYVJ6DM0w8B2346ejZxbllI9BP3qdedWjqAFIsETR4kdC
S6Igagfams7QKGYYJXUP40aFYZCZ8/KrsAb1O4Jc7aUejPQMAwhpZNMpPwvIwXYY55MpzsaU6Agy
FAmyO93EhRqmtYAnvlATS69ohNvmK6vptbAwYq8+mN99TkowQUdEMrPpM5IG3c4vF4bobWKkQNG9
L2kzXrzIjlFakUmpBycmd0vcgpalkdx7nf4nl549L1/L1H5f9fGTafXvHy/5XS4qd5StUkGTeQQk
mdtflFljngLPQ51Mg9eYZa34UTvG/CSEp5+d3i1P1Jzs/k+fkpdRqe4S1qC04G1GbZx2NQtekCBe
PI8E3RNnU/R0gPGBDschP5Jqu7siXs4NPXjGkn7ymysCCtMASYZZjmOXXCNtSK6jGRlBD2PtINbf
G4ruIpUlvrSUzr9dUFPR9BE4aU83u+su0PBTupqq7ovGOwLi3N1GzAodPylJQt+Bz3A71FDplkBw
qSdI7aI6yJ3e/KfMtejvfiwgjtRa/dRk2fwW3yvzIOzYHRqdVVDfdAScF5vj315AoJl1ppoTH3C1
kzBrAQC4TTZe3BkvyBmtG1hK+KeLuYkvjzfs3voC7AByQumXeW+uqFwRiWUJfIOzZl1pn+lr4Ez2
BKiyK8+Ph5Lrd3Mbsb5Q3+hZc1phpsmf8tskc6OzMstbQDPHSOJSTVxOs5eufmlZxWkd7SO/uN3x
qOtKzCHR+FZWjnIkH5leQKCqihqWWUWXzDSbU+Em4tm2++TgI+6OR2rIJHmquY5u50eMk80TynGB
1ubThx501kkg2PjUIWQc5N1yhFq/A45JHoYBOwGmGX+c8vXtgLpSt9TEyyHI+ibVzqqSle05UUZL
C2DNWu9KyE7uCQm1gWfHU+J3tWr2E+IvMLt9/FJhPNM/r1zfzQd39nsAEn/zL/WPudlbf5yayB+L
HDUKFVKcels/JAmdNTeJqNDajh7CbczAe5I+k+EWXx9vtPt0k7EQgSFTp1dPxim/1G87LZ7SCvcj
hfYJmmBfObPNV8y9zKsDQetHSUgBz6mr4lfcAvYHU3HXf8GsDH9KNpKfh+ya3UANBnW8zdUVLQgq
ZDg7BmoRradBd7N/FsgEid+4avHl8ZT39p4llZR47W0H9s/tjJPYKDR17OiFDcbwbo7yHg+udRRQ
zaMsp4/ZGH8aQTE7LiuQsTBIHGqdtyNK+JvmoPRP7a9WPnk5dIEkiQ4CqLswTQ4iS2WSAILo1maH
e/O4rpPT9EExKvNnK1fsN/k86tfHi7d3B/4+yma7QB0SherWPGdRWp4QZvCCxCsQ5aP/Hz4eau87
cUNQvaJnSddy81K7QzkCEZYRi9stz8QQ6nsEXN2vDREcbs4Lt+5BbLA3OSoBaKpKdSTUl2+/06g3
c4UKVB9ojUn1IXcwox9cao7QCg+2xMtjvL3hHVgWOgh5qbSxmd3qcJXPALuCBBtb4Jm9MN7rlHLs
Mx3u7qMyNX0WaC/mkRHI0TQknokd3+qq/rOmjIAkpPpDESTOFFtPXBZzFVa6PiZIVza2gQRpof2V
JQKOtlXo+VM2DYrpj0aZ/ZxMPan9sQeCc/DJdheQ2ZCko4ELSeh2AQXfBJFdBGc9Z9WDkgruGZqb
evHoMB8s4N7uoExLBQerVlmEuB3KcavGqSy6WNWcL2E3ltYP6mJ5MNmWcpoM/Sil3ZsaZxdADRtD
9n1vx0vU1Ui1aGU8nZpmpQyEcA56VaYJb/jxxt8bSmoXy80vCYqbobS4MKk10tV1iigFAji1z9my
wLsW1RGxYSeYopaAaIQFmwuap/wpv93+o6XYMKKTAU3WUfk30q0CTre5jGiGKO2reKnKcGrU+jRZ
x9oNO9MkSYfsg4QCcFFjcyt2ws3TGl2mYNVRBbEhB19zBYKpo035+Y9XlLIbxDEJTga1skl+HG0B
AlURWqRp/Gvsa+OsN8NIB2rKDkaS32ZzrIFfgXij2QXqfltVbOC9rzjIEZ1WSh1mZdacTatRwz+f
j8W9QfWU9+suqeDq9fRKZT69NUIPSdpu+tr2+jSSWDbFj/8yGA8l2EWqTurmOy2eUC0lJVaz0zUN
lGESrwr81DBKFNrnx0PJP3W3erascKDjiPnr5jvNqwUyt6CeoiGEcNL12rsY6zic83yCBI4oExXp
Q9mUnZsE5iTHQAbctMM3lb6sj7q1GRgUOEv0PEQevE5j0vE+0OZg1JfhIE3bmyQJGpkLe19mMbdn
Tk9gdTgpD/Vg9y1qEsP0wfMi88p2cqpARVP7KVWm6s8jbqJfWTTkbZP9yNtR19kUFpU33pu2c8Ki
mtwnr8mXc2KlnR8PyfgftigNE/pOvNzUATe7Js/SuE5lEb9G/zlEhFi91sr0PxD6R32EnfUE6kiP
FfYRRb8t5Fw2F3oBp493zjVP6Erof+dmoaunWlXF6DsqLD7g4rr5/fFm3bk7CbWYH8VvQuctdpvL
NGrB8/XB3BlILWQKqPG5qN/UpbkGc2EhWFFbCX2bsj2wFbrjIhMuE65DR3sBkdwp/XTFUHndgLqm
3fX1BwwZ9Tagrjq960cKz6LkcXIytTyjwo1KAi6q7xFa0k7CtJX/NYvahbGSoaP+eD12zhFXEj8L
yQL5nGzOUWPMxmDVpMcgXqZQsVr9KTYM1JW9fnmyY0u9PB7vDnj7sgoQsWXzAZLLNkA0OjdR04xK
gKZQnQ+EUhMg5XqZuldlHNYP2lIJ8zxkXvyKgmytnSaMd9E2wfrh1+iOxA6Pf9DOg8ZLyqmGhi1D
BPnvf3tMURpxY13l96DUIfyiqdDaVfVvFCb+Q2jMyYL5LimW0h7vdiRjSBcqKxnlAbXqksvakkv6
yN/15hl5+gRqmFHMB7Pb+7w8nqQWwFowJtlcW45WWg1aSkioDFN7HodB8xc7mk4lD9WHtQAn+Xg1
d8fjDZX9F55tb5MSFhRr4cjqInDm2v6OPEMT9Eqh0+eIaSLMZXKwnfa+nkGWRu0ZzwrDlcf9t6/n
9kmLFYcFe84xI9+chBrgwNJd9F75L0NxmXuYXRCTYHJzO5SyOkVitZoIEKqn85m16RvUq36auJ5+
+PNFJDx2NVB7FFq2uE89Woup0xYRrJqdXC0xVc+A/L4qtohPXk8u8Hi4vTXkIiTAIgiSCLPbiaXx
4C2CvAI4tjWgTTl7ATyWHr3Aw2LcTqDFp5KgBglCJhG4HWrogDKA3AGO6JKrETBrVyiZ3cFNu7cJ
Jb4SEBeAKV6Y21GaNY2SSKPRV2b0a3XW7x1cfHS4TWiVNHOrg4bS7p1G/IigBdK4WJJtC2OphRCI
yylLR6fiDqEEiOOFFyqdlp7WfBrOS+8qJxRIq2CeNNsf9FJc4s4xD37J3szR76ZGgsQzEJzN8evd
rqWJyPuNwHiOZn5V/qM3TvciMo5dgiXCx1tn73tiL8fRY6FhUmy+Z0p/t4dOCpS1iGG5xo4FU9P7
M88/aZlCAkeIAF3DoM60LZGn5Baaiw5k0K0GvsVT+rNx4/ZDA7jjYP32ogPZ/dTAylJP2EJJKSJ2
k2EQb9l9UQapJ8pv0dTVz1Q68GNa0/U1QkaxjB3ij/9hJTn0XJ0SqLVtvqKF6LgNNpNUFkrt76pG
CCNGgfPgZMjvsQnVSYXpefL0Sh2QzR3WjwCb7IbqjG5OCvJbXvotNarm0rjTHBqTGAMyJP2KPJEa
YEiVHgRfezeNBHv///Bb1+OumVK79JgkXGybhvds/bV46NoYpkivj9dzL77kraWTzAVA32hzqSWw
duo84Q5QonE91VpMPSOxlFcVblMBXbXuPLdpfTDo7vFjeoTQkHjA/NxePEqWDisrLwJXiTPgaIt6
MhPVChKCuwCLmuIgeNvdrnI00IPy6t687pnVZl2HqBccoKR46yVldFnGKo+hSBdzHkY4DH3I1qH/
sCJDe/Bq3Alzy1NJDAc8k8o8wCf5sX97eu2+z0vdjSkq0lNZnqbWQHxvLdf8C1gHVX8i+XQ0v9eV
5C/YRcgkl06Rh8WYRLrf9k2LoFrWqh60BqCPiLx7ovbneVYnX7QOFKTFFOrfbjZCmuQbGubB2u3t
xRe+GfEYlLdt5KAsuiGyjkslKZIhJBjXEn9W1wKUMUXvI5LK3nb8fbTNRbnUmVZlOhdlpzjxGXk1
lXYyPkqvFgdZwl53tEBVquzAoXFvP1IC0KWuKE2HbQl7AvImJo+Kg963a0AmVl7V2VACF5fZM0Lp
yV+PD93e9cKnhRXDA8+DuNkS8Vpm5aLQpgUXrbw2cEhRfdNeFhWp7WVsgtZc8gkl3iH5gj+T+795
Me0jybe9JwnitCw+g5R3tjoPeZokCrxximNFor5em876aNvlkdDbPfKA3U8qJ3G7qko3dXP0dD5j
FgmKpqg4rRDSCz37GXdTIXyFI2D4kR19QsM9BW8QFeUp1YrkXyeCFE17qBsQ/y5iGifTPJdvFIht
/UkTzYjCpGKsg+925fq9GbC5DVzEd6HWCSWypF/WnEDdw9j9bSp0De1LyG8Femh9e0TI3DkeOK3L
Ti3lI9hpm/vTaZu8K5HaCeahtN+NbtQESKrn575XD97cvZHQaYEnRpsWppP8oL/dI+3aOm3eUFnJ
W8v0m7a2roRZka9ngKEf7887hRbuLFlHIUKj/ky+t9mgaTkRzLhk/16U4RrlNM0SBWtcNN/TTFfe
007NHD/OitJ7giY0WB/7prbZw1Y8lX5q2TihrUumvXEphOGipTZD+tyJbnovFpby3MSmdyRgtXNz
yKgAbLNstEFPuF0eVGzyRWQUewv8dUKkLJdr0dv/aFHqfc6iJE45zeUhdm8vpDW52em4Ue6ScI/b
YRunsNs0IdvujMJ8q4gJDcckhehcUxkZgg556pa65ZgHbt5O4bgonm93bo2T+HTkXbKzQ8gndao1
1N6kNPPtbwHV3q/O6rWBqDPjR5qMeqi1LkhXgSDC0Zu6s95IbgDV4w2Ht7iFFLlIGM6aO/KmRi2q
QXlvBKMY4zNZH1o+hV5+NyzK34835s4MGZQyN9cJQeC2k9o5ecyHXmlfTW1xqodBfzIHVQ08rf8P
3R4MRKiZymeb+r18M34/buq46rixiUCYYxm6DX3TsZj1MDKogTye1d5SvohqcOQQGNx2e1bXna2y
INEb9Uw5l+RIATbR/cVuAAc3iCi+dsykPwhx95ZSLiEJAyk0RMbb+a2Ta8f6BGPbHSAAm1nWn83e
ofmfiv4g3NsdikCPf3gMeG1uhyomNbXGtEKguNSTS+xVxqX3mulU4Yp8dHPJn72J3OmpwkqBBAP9
YAswT1O1ptVP9aFCRdbPESsIaAEl4awv5ckuiulkIVoTZmkDX8CjLa5OuThY2nscK0JamMcTVrvg
iMCI3k7YdBoVoeyawsRSivZc81k/UauIP69d4/QI77pck02uFPHVFSOMxllFwcEv+75wA3t14teO
NtPuo9pnP01VZ3kQ7+fl8+NttxP1oMhAQPrSwEfs/PZXjklbF0SuXeAmc0VLJ1lDYzA+i04rXkWe
deSqsbML4MZh8ERxj5BgCyetpdI9pQGSfwZ417RYuBhKhNhxs/6xoQbvlyTDSW0xwiw0KW6nRqw3
RsZMoaFpZ3j9xuIMJ70zDbR+8Si7zlVbT7hoRtNFMxblgqsY/ke2Yh1JeO4sMWQ5HlMkfGALbzdC
QwnHSWeyK3VckpM2NWCodaQxLG/oXtdVG395/El31xiAnCTeSH2ezaXVqCQK80pebniDDYYMp1Iq
Hf2rkarAH4cj5DRSVIWUAMX2LaWonjEzQEOlQ1Gm8K5NnxanXEvUc9n21vlPZyWHYhCaZ1Aatj0l
UTazCea5Cwa1ms8WnGAfiSnQ1dGfM8Co0vB20guXLynYtNuNg2WOm6ML3gVqCR9fNcfkya7xASni
/Ije/FIIvb2qWDtSAIl0ly0e+TF/e2GSynRq+mNMi1K+EVSja9XnUemQ/ho5Hu8WhMIxvKgh7vp4
25mv6xw/lhCKfyz8JJ5IGowpLkY/cqoyD5vSNl5lZTT+zNxSP0dR2uco6c/aM8s25adGN5K/kFKY
jtzbd1BW1Ch5t4BQ09gnxb6dCP40uPflLFpumtO/lO/Lp9oR+RPyRFgw4hDUhznu65cWIbEnz43U
vym2d0egk/u9L0XksHcBHcQu2dLFk7rG8wpvdTRSE4zNgPC8zSwDn9apORKC2on6UMdjq4BdhOBD
qHU7Y7z/DEORd1luL9Yb5NGpJRh9plybIvHdIjsntjk9W7aowzj1xnPPbsXjyHt6fDDuAwd+Buoz
OqBypr3lS5iLEeFCx8NqxCamJbozXGZkxE9Th+7lSsnxmpvZUX1fzm2zbYkxAVxT+aNhstWRaMiG
5kJYXeB1Liwfp16eIyMVbycvR1W/QRDsSPTlvnwjRWmlIzAQY1Z885xOjlrV0bx2VE8VQACtukhL
A+SOWhpeqaJYJzud1JMz6u2nxwssI+btXGmWoIxM00Ti92+/M3XAuZkaKm9LMptBg2PuG3c9Fl3Y
HUaan/FMyOLt5gC1g8BVbPa4dcwWCYnIXuonVyyLr00e0YG2FIseKrUxIqxKvTVLlewTrknaSfXy
5H3vosF27qIkOa+J4R7ssb3PDfdW1snBltLXuV0CRaR5pqc5sUxW658QHzTDDifqsxMDbzlpyIZp
p8eLvrer6bNKGggKg8g63Y7YRrZKjYwRFbVHyDUxzSDpXedd7+VR0Co82ha1sYNB96b5+6CbPN5q
67XEN40++5DbdCWy9uQpxAumHenvxmg2DhAL93uacyt5kMCgyFq32Twew9kU52MX2Iu3PIEq6/wW
ykuIvcPqD3gdhZQszUusrkfKubQ5NruasEimyBRluCcJSjbl17apzcyK9TLMqa/3X0fFrL4VbqVp
/iik55wyKc4PBGEjTF/mdP6GGKGhf6yEUixnlAjV/2WWmEccBItaDep17H4RCkTKyVWVdXk9RHH/
OUe53HmijWXbrwpFnfXnqaoQgFC6rKlx23bGT17f0bXu7MU2T5m6qgAM+rz6mBUqLNemVRDgnmdE
YE9j3M2fPWFP0tjeXNy/usZGVnC2bKM8RRhqdadWNTC+Hhz8sMdBoHEzqhidBxweWWgSBeZi5jRY
1rPVJV17RV7WezdXefuzSKt1xt924HkvMBB8r1GFc05eocdxMPWgm07EasrHGrErNXTipH4GFYoS
CqBu0b6CbyGDrQIx52BGWskKYqusv+cKN4c/9HaNM3eZEIpZk+1cvVrE4zmfsbJBVsuKUZFMtDGo
cOszgw6/lum0FPg0nOwSFdZzNJTot63UfVBhr6bqmpakbEQmvfYzdZK2/GrGo2Gd5l7l7UW3XX2y
RxvO+jJjD+SvNj0YP1cS5SfigY0eWkscvxmL3v176tGF5m8i2/AW7nZtsM3nZvAV01qi90vcNpo/
9TnFVnRi+m842pojMvdG+q/Q89b9CAWwny8J7qc2VllT1PvFQHTNkJ2ClmA5zpEPEjX93iUeDl2K
h0EalY/Q0XqnuHbQCHN/iPup+ATJS+TvurGf3hexoxXhEhGgn/rMg5yIDJZ5Flk6jadFE8r0xtPi
/MsMU8u89EPVcO8r9nJypq4yA1QYxRSokcmZ0hGf1HytsBGthyCXrf6iUhy6iKgckyCimIV4I/9Y
l85Dwf8CVmjF114rh/xUpmb3Cx+TzD2DFGi7oC4s6580n70Z7XkNBF+UGOvbOHLWD6JV1a8dnlD0
aMc4S/1J99KvllKDqLVmIT7l2oyFt5YP/CgR4WMhcbfLW9yy4h82HsVwlPounUMYjAoo/RjJd/jB
qUc1WOvr9yIuuuK9Mdir7lvZ6P7AGDI3TlkxLV+HdLA+/dnFK+8FSa2RenYoa2/hfYvezyrLWIZr
VSUoL0NcltY716rV8fXqZ/1rgWzAQX9he/EyKGRsSVrgMmKz3V28CGOO7VyHsIg9fyK1CXVlsM+u
OetfgIdalz+eJOPBBcHfF92KLUVqGMx5qGLExGobFZypz1Z8XJYhRNOkf3Ki0UZtujxyttrGpkxS
avrq2NEiZEGYe/uk5WKslMwx6Z80dfahbbHcwd7Je8bTKT2Y3856ShdwVL5oZiBSusnqjbZDv04X
Q4hE+/Rh8iDrLVH10zXT5D0B9FGBf/uOMTOphS6tMXQqgVvaUGy11VIkxhBWkU4QjEMEariz0ubA
dPIh5KMDpwH0+1Rh8ndACrgrU8vBSaBoXMJAo+Qr1+K3DCptwIcbQzaFaqMaVyx+iqeG/xZdIZI3
pGf7sGhThVp8piGFHxcnyBHtR879RMHLoftQV/Zybm19MvyWvvLJXiA7qXpvuQfhxV2OJH8qykvg
mghhJern9qcOSERYFoSTMBGi+IJNe/wOC/jlk9mkq+MrUzx9a+tEDRPFsD7itwZceIj6g71x14uU
v4J1oiYhe0/E8Le/Ivo/zs5jR1KkXcNXhIQ3WyDJ8l3tzSbUbvAE3l39eahVJ1kq9B/NZqTSTCRh
P/MafpddwXkFmFnk+dns7bj8VMaGupwKDAW7sMmX5mOidYMdjmmmqSetzsvPg7FqX2PeEBS46LM8
TfiB/s7qVL1bM3Ny/EYrEEaWkxy/kp+Jj6bQ1v/9boLzh/IjrHBAYXsRZpnGaWV3a3+S3uzcDxST
TvDkx3u1rupThlHs3brm5entu8JkOv4N/5kuAJ5E5CA3ADPtp0uJsRkkMhtOjpt1oW5V7RdZx9S3
3x7mtc3BbatTsCTHgeG42xyYEWVweTafNBi2S5TNbvW97fT4ye0mE1NHZ2lvyqbuoyIxmzraBBkf
hCaq/8ccU32mqs/tSHq3S0O8EklTy62HU+PhGWROqnbfrkkbUuLMHqpu/aPxZB3Uvq+vK0jXQAqh
xG+own0sivuR59FXGk5plRW3xZAsv9JVGG6AumdyKhJhHBVnt+j2clHpVyChalHWp660rxNkhW0P
pbpyQc5poYXm0pjnJFklcmQaesha4mIft+Y6fncS9htizGaiPTWonP9Q8kH7+z+vPda/1Cp5+5DP
ALdzeSTzYSlFs4zTyY2TBJdyrgg6DOWNMrm4nXWDHlaVOj6C0MpDC6MEvLHN+PvbP+KqFEWxervE
4fkj3kYra/c+ed7YdotiTadBMzrtVK8bikgvK+8eLbV8CtZW4Ye4XdcoPlpX7ftmXRC5kotrvndi
S198vY9H4att234X9twUp0yrlTmc0an9vlDmTfyqxT/Hr2jL6qHRK47t52aiHzGSr7iQfAr4vK0Z
u6nSUxa5nM8R5dk0Hmm1YWMNh0uu3U3pYgzB02QweYs2c8e22W2OYvZJKqlm4ASI86uPCzc62yqt
S4qZ8tbp6vIuTdSa0NU44ttsi7rbg+TSLu4X272CiNblj6z7uegTdA1OFlEr/gJUjfpKYhSXS+UD
vrTz81gN6m2Jm+BJH7P24KC/OjwYMQiJFMe1PVweYeRsxmhtOdnJCNV/zIx2BmE7OOKhdKTiBvQA
1gXHyMKCGWrOVruZOQrl4P1+MfrYTwP+sWSihEYG+IvLaVgtt0DdGVclnqHafeyqNUseUg307Tu8
HRuyKcrqzwL17u+1Al7hyYIFIiExlt6dV/VVDirSMDJWeRoWtpM7rqdCW12eqY1b5o8aOZ7vKeDJ
gxlYh35rCGvCGI2Ipbk1lVT5WRkZEM5KbQg+58osgRYIiai6NinZTVPmrukDxWEV5gHYztJayT2V
18Hy87SVhOJxE9/oq9OJqJoWYA6OF2e3bVFllKcSVXg+6Kq1owBvdz9dYL5fWjEicGQnef55Eoge
NURWjW8vRMCuXpj1eaHl+uCMduUBMlPV/xFaxvHA3RHmFVEbWnn7kGlceiSLR5OTbi/pQ2WStBSy
Y5PrsorevlWuVGZexqLft1UK4Uns+5qTt3rqqIrpBBO8MRNfBaubhTV2YXBSM5MKXkKuXz5pStyQ
jsbFQA+hnlfnt9ZR5but7KFLPrEVkct/+6e98upsoBeKioAIN7bK5cbD9G9ouk7vT8gjKd8pJ1Uh
9r7Nr2nsvsJcW8O3h3slUHVolVOXJvIi/NsX+MZGqNRpqbgoilTn/+ZxQqNZTKqDMGRMwTRyClUa
d6Lv6zL0eA/acCxloUUzWMPy5GG1PAZocmErKSc7Ufx6NdpPY9524zPFKfE8Yp/6vyrNECESJvJW
wmOH62XuEBWOl062V6w5svICq4KsH8ZoaKfpvu4ScQQ5uc6QCEeps3J3E6MSgFyuSMfbEi/6Kk+a
1jh3Oaj40FFxV4hxdDhYjevbjzeOGHi7/jZM0i4IrgphoSddraeVvshJd2v5U0FSJDILO659eI/y
ZiLKjHgz42Ctq+6IArkVMC+vPep+LzBonifaNdvf/0lbHOHpGLJ468kisP6NdZHzafakovttUjvU
eV3kaHphSefm7W34crgvBgbPQ+WP/uumygwo8XLgRBr0RZsMJesZB/O7IVbVp7Zb8/zRKmlBR0nb
1dlZx+wcF+SJGMivxir7ZGk5XtdqMbl/cRZJnuucOC6ychxJeOARYfKzgUarX7RpN/ijsywYvwou
ccXAb8HH4y0Wfp8vfe0va2mJYJAmPq82wKHfptK732S7xENY4/i23qWlOn+gLExJx608VLAafttf
G5n20Z/FCLGRMl2cI6TiJJ/fnp+rdWF6mBmg6QZSkwBbLqcHw73E1ON0PW01qNzH8La+bftOkyeg
6Zrj95MSR+6o2Ef96qskesNZocy4aUlvJZjdhlgqS1AYMFVQClNS3c1Ch8C/6UPiSjtY+ec6sbM4
wARRm3wjQbfm7e++OnsMTxZPF5J2LmDu7e//7Mc8VmYtyTuSvaLgjXOtGdf5TItWl7z97aGuzh6N
FCz/0JTaamVXSFzLjPHBqlqmuKvKaMmG6Qu6oUvhxzYl7wTloIfFJBtYPKyYvUQcqZy8lJN2RwA9
KzoZUKqAZ+y15MGHkEjFtXayqDptHg2TpELsFc2DFFrlhjM2HVWouMK6KdKxVCBfVFQLKyfLoJhA
NaZyWaqIb48ixvpdXdYlpMqsZydZZ+lHs0XL9A7Jv6wPdScTEbppUg17VerLyZWTXgdrL+t3q75Y
P9IqMXl+a6m9b2I3xuenLbuDPX2FRbHYy4hPOOpmtahT1rtcXGvSEBkVlnby3GGq78DGaH9mw0na
p4Eecux7pZRxJCxn/eViyuLcq+D0hhBo+lyf2mZxzmXXmvHmhb7ezISCImirAl38tzfGK2dvc0ik
m0kigv7brieBCH0lFmOrUndJn/pG2q4Y33VAox4pIdnT2UFivQi8Bhz7wdDXcQpThHovIh+EKiYQ
g8spmman4loEQaZNaP4Fy5K6n8exX/4DgavSHUgpt7omFWKsoJwnNJW1mpphEn83se8OrB7Dkbcn
47ogwC8CNbvB6uCo4Atw+YtcI5aZq7JLDYwaPshqXG5XrmYdCf3MuyFJk3c9r3O4VnX+3gOpFq4d
AdXRxGyP7u6wWOAxQe1stUvoyZc/Q8tbl8lY1FOOl6Ny53h9Qcu7J4QEsWTMv2snFkVgWjiyjqCU
8pukh9Ttq0MNRl0RSf/MVdY5vtGUphpA4zGP0OlXgRyIMujYIG838ZGr8qM+2KlbSsc8oTVjItm7
xAFHVfswwOn5XBSHdPFXxttE/wgfiIiI5XanKcfoD/O+0Ti5jSkATZmduM8UJf/uxGOy+E5FJelg
Fa4fBxC/FIe2dUBSfE9emKSVJvG8tV0HTQQdXJTcV8u8bX1jwY43ywC2iUysERyAdT0oz7yyE3mR
NMC+aGq/SMpcboGW0vyYSoryY0K9uo09nUaJWrfaPWDbVJyMcqlu0ABpyZjM+g5mh5rcm3gjHrxR
r0w8iTJTABp5E+TcZumfN6pBaMxyU8s81QO3U2/24mdH3lwQURQons+pvhoHp/D6WdRwbqIcAppY
M6+D9tWbDLOJrdNMi+eO+t1QhbJolfvWTs0jEYdXvo+65ot++OZts2f85VLHfWUuGcwdKEYjpeOP
RRE/Lmn5B9ef+qD9vB8OcRZCjc3tlw0Frmo3nY5RlrpVN3FUrPr6DH1a3OFAvHRg1IR1VyWzbh9s
4/0F/zKi49LWB+t0zZ6sZMw1bqnKibfDfkCLsY/SvpHv1TGDzE6LOejc4cijkPL67grbhgUShNYI
3SXqQrsPHfVKOHMWu6cmnfUnolevjoq5mb9pA6ZrPno4xh9TFUoW0BanIJPTxr3zaIT2fieEt5kv
a+ozEru4fY92Z6i0dSXQJj1L3nf8B6TulWHVwdIt8YcmMaqPoHbVzFfVfPgzdUOF3LaM0SEcq6T7
2afq8LWc+xncqbXaDlG2PcRBrKDYHix9igGxJOx+Wl3Z/F3LApYk6gVOhFtCod512Tzc6VXjgAob
0+RHgrqV5Uu3hhChdtKBerBMFOal0hK3uF2c+a5SryOuPxaOv67SjT9jDGTbrWUcj+EW6vC/wmb1
L7tkEEG5ElQDfqD5vEi0bYLE7OXfPIH+44Oh70Gyi2XOTnmS8eFtqwgzxIxKecZTIU9OiAxmD4s1
xmuA8FZ/66ms9SkDtVbSBDay3yQGWu5XbDThz57dfhaEnfIkGr3GKtJaEPukmUutbhqM/FFRU7SD
JMqSQwg3WvcQ7y9xr+u0Ntbh3yrdirJ4TANv0JuR7MA0FNQeqE8+tPztvSiRZfU9fVRgIlYV+UNS
ps1CatUY79eJ9nw0ynr8a3cukeCcmd03Sfvqb48/Q+aT6bqYlvWx/KaXaLaBtVuae9lLUYQbis71
7UxL/uPmRBg3m+1aD4Zh9hbk/YXb+Qs6CXXYkChvqmy58xWNCC2+ySo1u8EdYaqCRcOqzCfcqXEs
bFWSem6VBbcqgGxVQLgxLz7t1+SOdkhsMBoWeX6Ze4r1BZ8FA7jDSEPGx4ilQsQt9rAnzfQBMUtj
0BC/nDyldfA8GGcngDa//FlVAYVqWtbY9CHcFI8DSmWfBntY/8uEsP64wCSKAFkWymx2/iKn7o3J
A6Xb/EeGoLNy0srJXoIBuqDto2pj/5aLlaqnBSWkh0Z62S8mzmtw5025lw8ioutzTPixUb03BVNe
w119YNi6FqijlJE+4MIEJMpGaHRNRtKlFGkrj9KzIIMg663/U+d4TngTl/L32IyxE8LuKp/TJo2T
cKmle1PXmxVi4ror+m8jJemDX3t91yFFQg68ZXMbrEu/fKysvCtTQ9R1RNdPCySq1VGK79/PoUi/
jon5jY9UP709Qdfzwwv10qnamnuwxi+HXE3qRAvEG7S+Vxmm8abz0qHY6y7K8tAhWHzQRtmHhtyr
dKRIltGzI3Tek+GtRUpDKdQkErhfZn5tWuNDLStxgDK+nklkjYAbOgiJbUWTXbzlUq5f7aKPI4Oe
uXZS4ly8o7/uNOjZjP15zPKMAqF91K9/ZTbR+SC0JBdBvWmfjaD+rFA9T5OoH+PqpMardlMug/FE
Xt496SKxjvb3Cz3p31Cb+dycDMA4M+pGZLpcP8dolio2DYGjnO50v4Z17r+n6ly3Jw+0n3fvNnFy
UxroIvmtdOW3fhQdcaDWGlrQN0IUX7D3AWAFKnB4yitP728s6TUNUnYQjUOUNpU66HpN+6x5JczD
jpbO75Set4yqGo1sf6EL7GJWV1uQ8lKF+sdS5ca9Ikp19ONqXd5RoTNb3xO6UUXuYqkPSV6PLp2B
wux9RW0mBRxWWUVEYuyIEiSyBFMFeobLEB3+wMgK4/Og6CRSSdEPX+18ASckG8VRwhEIox5oqaZ8
k6WS/hqRFdRPxRybTZAtdf1xsJZ1OAvurOFhaFNdDWrptDAnCp0nK1syB8TThkMNwVBqE2Fx5XAv
x2V83+aAaZDDSuzKr6VePQktnscQUGlvBRKByOxE7Xlaztxe3p8WypvprxZlaBhvXv57UYvqsag9
dbh5+8i+6CtcrjmhNeZemyjHJnu9i02cxpqFpo55tBqJbgVLNWWfcBRVgjK2MEYqkLYLWiy2oiGR
2m23Qof0hlxMQSFdK4NGNqkr85f2f6vKWM7OUk/fLG7f27JPl4+GMJ17D3XB0bdVmYbzsrq+18Yg
zeO4ClrbnJ+K2KoWnAHEf7Mih+jt73uhSO2+bzPRptaIOCSNnN2elq5CuFO3daTag+n6hhTyZs4b
VZ7qrKNe2CaaXQU65a/yZCrViP+hUs5LWOl9h5PAojctOHen+ATYq9LR2eht8c5uRvs8iZmIjc0L
TFM4hfs5xSYXfs+sNXW4JDZIBhcLxGeYeU3/aCzeSj91lm3YoXS+fhhkYqTv9MRYMLk3HVxKYcC/
z0tlRq9NFfmX1DXjv/EQW18t8HJpmOrevNzlelH/XGmLD2ESQ3jwHdQWGrgICX1kN4urp1SZ+1/l
OsasGeZeqa9mWv8JLwGzOFfc+h9spJu0yNPysrulBOZ8Jf+YxjsL1OEUIMAffx+mkUq+g2bDI6Ld
sIWsrqz+axPUgCitGsjWZijXhV3D9qVdK5RzCZpPAbS5JnQTnGKQQdGArgsILMZv9ayh1p4Y+dDe
aq09JHhCF0ZAx8UrPvdrK/PzBLKz8XuNkx6+vQNeUBlXO4C6PuAWuk6kbZe3GvRcw0VyPIsMSN1J
mMe6QcCvmh0YZ2TznXFuHLjwY3FjLbzwvjbb1mcJJrM664k9G8B9G/1HX+Dm9zAarV4+zdt0+KpB
1E2CNErrUUx6DjRcLQk9jGWZdV/Py3KKOLEj0a0qKvnOG+P+0UvyZQqLPDY8H7CWooRqrDh/e9zY
nkuMRv4YdlnLg1Dg+iWxcAAhZKGTQn9jX1uaxxLdM+jckTXL6m5Z59zPYirKFSZWZ+p98UHSev0u
Mx7UT54RBEGucEbjVLQj7JE80ssk0R5LotPu0SuK9fz20u6TY3hcvIuUrBmMytDecMzS4mnFTyuL
xkzzHjOnlVGhtt27pdWXg130ylA0iDeWKXVqooDdNQKukrKdNRdRBwTtbK0Cl9HOdp+pzygH6nUv
9MDdhoU5shV46AHQk97FG0KPF6d00zTqy9YqI4XMePQV4JA3MW1472kaZ/ev0DpxO1jD8mceeBuG
occMws0GmxyrSGslyFQLLn++2tmNV9tN8SQyd41D1eqNZy8vBl7lAXQaQjswSe76vmndsFU0dOjt
0fpv1GGH+Tx0Yg4p9wxfGmsT5MGGl37LQosYOpnVtZ8X2Rk2lt/URx9EZ6fOwVa63rqoYW2yQJS5
IDfvW8WNIgEPwq2PIFRCEBwnb/A+CkdR7pWiJT9W3BG289vb6iUfv1yADb4BeJHuHPiNPQYpLZEv
7qapihBV9Ty/6y393GWddV8Oinpn5J11U6ay8mVsD39NJV6WoHVTyChGBR++QNffcnL52FarPvjW
aJOKeSUmeK2mDpurohEfvOLXEaoNZGoThkMQE5+mbRb/KUxxb/Fug4rbUFlqtKI54MsO+KHV63nQ
qiCQi9lsD5bmtUHRakFLEgUx1md3ryaGmdrr6BYRG8Y5Tz2qH7wCYd1YtIadtrzvnaQ/eM6vj+HG
FOV2IR7nn31SI2o3L3li2mhCiyPzi9yyPldOATKspgT49jbYIp/LXYA0xWbrRRTOw/GiKvHPpJqY
01gYc8hoXWvv1OGz7ckiKt3MgkFfek8yhgMEP0H9/va4V99IQ5gvU6mJIYxBV+ByMRebm7OeUYBr
F/czJYcMNheMl2gZjebD20NdLSFD0fq1HOQqEVn0djeN4s7Yg88aaL5CWx6q1pFYYwgnoshU/gII
QNXGideDrO2qnAvGC2Edml/YKFDP3ReTTd4GOO2yjnrYuB8TnNKs0Mln7UvdNdO5tDSoBknS83de
rjt6oVVUpop7cM2+9jMQN8IAldIqGIw9AKksxnpwyqSNErhMvzNtdAPwF/ZpsZJ5onY2mfemzBQD
+3i38Ac43acFTeSDy+bqgqOsi2g5FxzPMwoeu3b4QjdKXa11iFCTXh4RXVtDJs+91Yp4UvkVChDA
txf9al+zp0lPN+MDnuYrqV5thC8i8K6KRC7Xm0Kn4AmNJDuX8bw+Wl45b5z4FapVXxwk0tc7G5E8
OrzAfgjEgSJf7uxxMNBNqPsuSm186zd/h+FOWkS4RGKZOPjM673NYDCDOUBsOMq9l4NxcJWlWe0u
cjvD+AngQLvpOoSWG1OfQq+tutsZRYqDQV/9QlCdiBkAtiHkvBy0HQ1692bRRy6FnVDV4+TU1J5+
U9R5f3D9vjYU7yKcVwwegFHtgAJVvpJXIh8XGdCS/WEYf+rpMH41Oyd+fnvDvLJF2ZqbGTMfhqzB
ri06J3M/OYU+RaNujo/LNPfvYw13emQ9vC9CPUJAXO9PYErb68utS0ttr1NnDbPi9EtPW0eZit+O
yJPAWYVr+65Fa9rX59JooWy1Ragslvvxf/1W2LswwjBEpsJHLHe5gEnWeT3gQ0JlrXDPCaeeW0n3
HpBjEg9Ft/4/httke0zT2zBgezAMKXk7j1pZRGuHjYu5douP1FnuW7GTf5/Gpj29/XnXh4K6FKsI
Hu4ldN5tmi2yHJPa5vM62DX2YM93ajWIsBmG2tc6TbmvZuMIVvXaoC4kC0AtgBMgaFzOaUnYM4NA
5O0cFjtaKs89T/o4nzyaElFnyuLBrsf44EuvjwecWbYQPUtk8qy930rtLJ5bm10BREjP3ym16+DY
2i+hR0fl4Ap/7fuQ0CLFRFeCEsr2938Chbh19ImMuYimWRsfqpzsDxkp+7FMSvdXVbgTSMpDTe0r
wAAIvheLuq0LvAkO7UYFEuSsymoVkR1P8n2cVfZ8XktaIiCi9FtrRTG5nxJBN8Oci8e0yOBFl571
y9VjK1jdTP359ta6PrbA2Siz6FuPCxDd7nIH1RVXw8RW9kpVPlcLXMzBIAPRzBICrdslJ6czlNCT
rfs/LzUTjz6iBmuBje3tNnVCauQu8O4jtc7zL2NHLcXS5YCondsEb3/kFene8eDuQMcgM6NEyr66
XGur14hEtMqJst7xbki/nCcaSeuzmXbKTTFaBkpTcnCjKTOgiVii8j18vr4UlXoEqrm6lfkl7AEP
pBi1DWuvX+jkmlOXFv4PsQoqSOrzJ3rv6fuli11aK6Z18HZfLS8iRJu75osgJf+2225FVqHzYNhz
BCWgQU7dfZAekAOla+r7hgbnsymH9tfg6MrN21N+/Z0AjGH466R/tGz3Mp9M9oAw0KpGzSAtGv7k
XWba9u+QYfqZV/oRTPa14VAJoslDasNx3oXE6eLirJvVWtR39eRLSLhn0Zb0qCY6PiPedL/f/rzr
MJRiOnxa7n80dkGD7W7H1KvUxVZWHJMo/zyjUJy9G2I7PcuEINhfirHxBULNt2aWl9+WpJyDTjXj
oxLRFfsCeDSAOG4xIICkHvtLOq4VXOncVo26wSqqz530evtJrTPtG8QQwHDeZCWoJTlFb/pNXblR
l8ulfqAr2BMcF8b6RXc49KdGGNrqK42Kn4CY0gbE9QLlxu+qZrMSQRejDLiWitSvYsha/jxkbXUQ
2l/vVfoTG5eJSSW9cHcBC97wfYESsxZJAOYLWCrH+bwAPHuHZY+4oWWUYQyoNmFhz0dYle38/5s0
4jgNCZvAmm4UiJk9ybIHPjBoC+3gfDL0IJaufZfVozxATuxfnG0UdIwIT1SwUVeLNceKbrYYpgSV
pq+/Myf9Uc128dSnnvJIr4PObdIe6o1sF/j+0zj3REc0wXhcd9fs5CJEA6V8DWKCd5xo4X1/l6gk
hrMZ65+0NklPRQ0HMgCqln5EUtn1V2+pnsxKtuc2HZuDi+HVSSBkItzmzUUg4/IqNmc7Tyw8xQO2
I/es08N8QMBVWwBNuPIGmrVxbkC0HIT4Vzh6Jp/6OHJzxKgksHvdFQulRXqM/Roo6az6wii9s+Jp
xSdj8rLfWQN+I6vh+i+aK5qg0MklbRocT+DPmsgToIZNpHJuNIGHfFX2xbc5rmY/xgfu4Fl8EaLb
LRjQPQ42tzGvsrdLLTNcdNWsAzzYIqr2YBs0xOMS8ju6pjHkErt1AH4Wnoo4QTJFrZnb6JIlzsnZ
pMJAchLHICdzcDavuFHb9G0AR+B83Dbce5fLpimSKlGsY/yR10536gatiSiPqx9kikFa2K2aFoeJ
MlCrNFO9VfyyVodboH64PyDNqkh/xUHvnVJU+ZfaTo1nao8pnC4LtEf09t28jyG3n8phJpkjSyZG
313NI0ifqh/zBThf2j1PtFvuBjepwsG2j8LV7VnZrxUXBsNxsKhs7WZlKmzCsgJgSOotxkdvLcQn
oKbxI9JKw68mVk0fYFZ2HkXb32Ce5xysymtfSia54ZO2cGLPkrHjjkuqN+cAufw/SZWAXhGa90nr
O3M+Oj/b7bv71C14ora1PTUwAC43QEtWDLeZK9JYhyxIktYJVTSGt+56jo3IQOJsy9y55WTp5xK0
r5/P89L4tSGm928v8P6xZ4EN1ngjvwGwu3rsR68sTRkjt2tmax9ltdpG9TrjLixwrFNQMD/IFF7I
ZPtvxwSKFx+ZRUpvu/BRQVhMMN6KnLJobvUJEPeTJeeOhhqMT8RkOwGysFDwv/aHasjQTwMv/3Ow
oAv6pjXlxik3shZ5DaEsv8ZMQQWkwlpmBoijorfUDISlwIbM9odWT+b7uJjLLlrjur+17N6aDq7g
1+YPjVb2LKVK7uBdsBQvnYef1bzQu6wUv5vs/GlxUQqbQN4Hay7MA43kV678zW0amantYQcufbl1
7LnI4kzKJbBFMwfI9OabIXpJr7EpQ71Svg9xlv2v30hxhbATL1uXKBvXhcsxmzUGDIY6TRgPpns/
Ipscws6NbxAKAUNANnVwPq6+cRtvq/1aNIBI7nbf2MTrtArFZTy9Ux50vE3OaVUt0NQsG7dZaZ9W
2fUHE3t1/l8GZTBKZVgG72XghJuSt+deFdIvbn669ZSEXasiqRqPMnj7zL02FJJ9G84UmD1reTmf
bcYhmNVWghaHU2PMa5QMifUe2kt2cNpe9IsuThtfhZiVgf8Zh5xGxeVQ9Tx2+sgXhKUQ6x0lD6or
HnMbYtwrPhkirwIUI+of9liO7xJtAbbGbwoqu0RLQvSO9btvRjNCwNM+mISrg4OsHzQo8NTUC3ij
d7FLqzeTLjAcp0RoeB9J8uaTDQI6EB2crxGhn4Oa+1VYyngU1LBRAp8FsW03EyIWthGvtOyzPKcZ
tKk6zRY9+beX9rWvYsu+fBmndH+z52m2gEzgqIihBw2fgdXsYuQfe9mhIbtoysEsvrKV+J7NzgLp
OW6g3W0KRywvLIgTYZLl81f4rNJPZjF/GBz3qLB79T4zgegw8E2A/Gk271IKFySAaq6g2uA/LWk4
ZU15ylDk+sVRMR66ZK6f0G8alahRrOykwk84mNvXfgCfya1HUxJQ3+5akL0qHFGVyIM4zfwIhEh5
V7Vlc0PDL47WOk3ReZ3Tu0lV8oRu43zkl3wd9jIDlFnQkqV1gIrI7tySu8pesyGpTlkv5ck2h80S
ml5FCynUEDeNSq51R+WBvnGCpJFzFmY5lTcr2Fvzv3ytmgj6jJM9Nmthfm4WCrB+tyrJjxj1NVTo
MQo/uLlfuUkvfvFuzeKyUuKWXD40Fa/76NjLeAuzLYPnagLNKVf342gSk799Bl4blG4SB40UYTNa
ubxzeL76qXMM4v8kc57gZjiflrZFa0rLi8/1VKz36G2an98e9KoYSPSyNfHoWnOvQtbZ3SfoN1D6
U0oZJo3mJd9Tr8AAfeHYV+d11SBOCsT+YTe2o3lbJF3+o1utPj3Bap/n57UV6Dy5UNE+vv2ztj25
u383ySHinC1juvKNk0UGcDIhuBmn0onmkbeLoES/1XNDf5+7KBn6amOWkVsX9cEyvHYVgb0gTHBw
o2Q1LpdBy1LVLJaiDrs5rf8A1tPOSOBaX1xq3O8Wrfn59pe+suqcf1jKhELb07aLaZuVOCgB/Rx2
eYNYxgoWax0zwHvFoJ64EpLfDRfn6e1BX7n+6FOg40OZYVMS2V1/k72uZiMYNJNud1oFwrf5ggpb
WTTqQX6w/a92K4kSP91JDfQL0fvu8E8OA0kR12FMjKdHg2tVyS1iKofCKNu67AciJCe3puUEkmE3
UI32i3AnuqzC2OBjCPjb53EQ3QNyohOiNLNybpQ6D0RCg9SfqqF/tOcBXn8Vl7ZPESLxJ03PDvKE
15aXh2Yr7BC5UGe+3E3Z4iEUN2gI+AHyfxr0Pg8UsBg3VSu6D4DnjIc2kwdn+rUp5+GHMrb1TXje
LseE+VzolZqSGUxdFRZxYT86StIcLOzVOQEZSc6JCMF2d5DqXo6S1aY2leYEHZrI+UnTQjwVlGzD
+emjNhzcB68MhrYMIRlIW5b4pbj+T6Mkzaj4KTRtWNYqRWu4z8JeSPiu86DeDeCeDt7M18bj4oF2
g3E3Jte7zeTUeqero+MGEq9dEMqjd6bPaT+qbtUETTodgmmv1gzE1kYFZAODuQc5dTmbK70HR591
BtQVaDtKkTi/QY/MOEZaipKGNVIP70BTNSCE1rqjah8jAJZAudCDvkw72McASs6InLbGSUlzEOYF
11hkpUNSRU6ZJ//NQIa9QJ/i5tQYhQN7KK3zhylN6/EspcRcgupAfSSjcXUA+DASoM1ogcK4ua/+
G3HcVVVduoFrKTDddMCwCPLAbzxVS62fNVQcI8M61Mm7CnoYloiHqgQtJS7Ibb7/2TAqvbMF3Ug3
IFxohd/MdnI2jRUHTGqO9qPUoSkBefPCuVuwtIBOHb19xb62oJSoKPQYtL6hMV/+gHJRR2RK+QFm
OVrJjZs5UxJ01RxPB1nfawOhAUJRUaNix2V+OVCtkMk3SukFYwW22uzt6YOUVvnl7c957UAg+oDy
4HbBMrWXo0y2NNRiWbwAjeP+gza57NShkAhMpOpt36B49fZ4Vy8UHbmN1s9hoE9Fh/RyvDYZRuhn
JaSuKqfYOFSdfOiT0dZ8qcv219uDvbJHuViYu5d9ii705WATFKA0y6WgeqN1j5qx/LcaU+abdT7c
elVRPhRs44MQ85UJNQFgaJugHVXNfadhQRaNLMfyAumOMObmBkEp4LWBohvpr3XUj+Ds14HeNqP0
aMBF0N4A+3r5kbOV16uk4husyEYBQS/LQCzk6M1QknblUj3FhZKc+pYmwNw6DRzh1TvbUzveoPV4
JCLy6ucT3G0/hxt9D3dBtUjIQU/EBtAYzuVIQDf1/fSjTJxvxPNp9PYKX8WTfPwW0uGJQgJC0eny
40cKI3OZc70SOljmQ+wWMsy9aXzIUEf/tZqreqP0yvAX4ogiDrbya7sLhqWJWdYWB+09kE1umX7E
fynIhKIFFhLED00KDa8q2+7jUGbThymd5iNq+Uvb7SIe4pOhjLLDgG3TXd9t6o72QYkkkwiqNraW
e4Ro8uE7QP2K0ySVuZMB+vIIc6OpVrx38bgag2nU+t/K2mFfhaecM8MqhKN5dh3UtgJ9Fu4HIXQU
/1MyoOqMIaSG8VUf901Qe4pXhpWwIPk1Yk70X2upJv/H2XnsyG20bfuICDCHLdlhoqRRtLQh7FcW
cypmHv131fyLf5pNNDFeOACCXV3FCk+4w9d06EoK7IBFkKIebNRlTbSAjrVdIXzrYeddPmbKJHL4
n1Gs3EdCEcYjSmfDXYkTyuiLtii+2aGFxctsuGG+0wzbPBOE3FK7TxpPvhIA3rwSsxommA3hhKqK
2UaxA43GP3ZYFQ8NaOFDqy/FL6RtEPLqvfpeW9LWT2tv/JIjno8BaDTj2XV7n24cC3ACELaJO9A0
uUL19C6iIu2kB0lY9j+WBndinsl0eEzR8ZWKwlG0U9/ZeCjJdl5x0sSoUJsvTwbSvZiJeClRxNSa
Qb/YUwBEXTvPBZhKf1A6Ss5pjf+YT3QiKPMlEGvfPWnSEMJjwnYThJ9clDdfIUNJWQxRowcFq3JX
G9HMkG2uekdUmfsPfTHD5Lo95PXzIjVruAgpqSNZubbMq8pZ0FCuDQx+q+VpNJvC1+I2P3hWv9zf
Hur6kwLFp+zMIJ7UJ1y9z3qs96Q8NDfzdLQDTS3nk9On/6Rumhx1LX2v7BUXKvx77jr8FEyC19U1
byujamAnQA6PLNbRnYb4XHPbfZ81it+3Z7a1iDJo/X8o2Cub33nQBSr6th60meNl/lQl/T99X9rO
iU4VlKHbo11vVLJHJFbo/vFc0MW+3CWzMyckHLFBIJm5j25mwXKGBzUnfobS63lJcD85dPh4RBRM
6uofPR+VvVfrOtaSUHlkVen+YHy9zqw8YTp9ZI4Ae2uB62C+GF/YNf3OTLd2DHKttMupC+DTsToP
o5WIqM5huqVThSKVPYfGITNgMJeUnr4tHrfu7aW9wibJTSMlFXDnA08CBOFybVXRoJSVFBCWas+t
Ttqk98eub90HC7HzT2AWYGjldlYETTE0P0K6HigtlOFPjAn1T7d/y9amgiONXgtgXxK91f5t525o
phGOV2fH7klgeXqXdLZ6xpNpz6R+YygN2ShKBbCBWfBVjDnNhqE40F6CMMXSyUzdL+To4VMbTV9v
z+lKxYj1ZSYUQMko4Tev5T88U0+HNBUmfumi/Ey9rf4aEgDVhARzwgYG9PwJRII5H7Mmaid/SoTT
+1ELU8qPbVwh/dgp+2PUN5XtWzZc0kBr4Om//0DzCCJTIpHtOm/C5TZwdUVt8wHcOm3WxvDT0qxO
qE8UI9oRenXYWRRZhrgMUOR2I18AhGFLvOXlaNjaZn3X9kZQqAXbwa9qrV/8xNWW+LObzSYUiTQS
P6fcoxuAnND4b+HSnaRylfWBao7VXv/sClAlPxMbQapM80++0+Uvoo8l1EKkagD5LD8ioWD87jGa
ODVarPyvg+/bwqcosEYAC5Hg91Cqp3np2p2F2bjogO5zdxOvA3hYqy3G5SKVJyN+hUpFMOwXtDWQ
hvg9kVDeI5mUNn7kKUlMADLkPymLFjstva3tKmMi6ZHjcgOt5VUShD2V0CloKpX5+KCaXfqYp6r4
ZnXR/EB5VLxExVQFcbMQDOZKpP8aVLW6y6dkOJeizb+A86l+jZWaP1iVlf57e+NsXMIo4LNNqYiQ
IK7hi66J/mlRYflu14s4GsiQI0ci7HhH3nVrNwAnR9ELtAkW8+vdMLth1cxRDVW70W1MIUcbO7IO
IocfTXUDb9WcvtbkcDpRg6d+TBfohCjA7hnPbbwG9Khgk0kpUlkpvtyUo20OjpMIlbCsiL/qWdL8
MPUk+Y5ug/04gVb1by/vdbpiwO+QYlS8Pzy4q3dWQ0jHq118OCyY+h9L14mO/ZgXD7o31vedIUBt
0fW8vz3o5paDLsfpA6mp2euAbGQ2GOmhXGvz9v0tW2MPtDzmrwCxy3PpLnkCRTgM/9ho3P9VSLks
gPzSyYRMXf1gRpM9+12kFmAH3O5lLKr+/SVB1oXSHFUJWyIX5LZ8E6VWC80nHhEtyBT6Zv1ce5+g
46H9B7G7eXHMRezs860Pz+ajDwY+nEtyVcZNMq8fs7LQ8NWsoixwmjl5IerBQWMq7KQJ9GFAjub2
d9g6W+APJTvEJgN5beW9maTSOmptNjM21bO5fFG6+DuWSePP24NsvLsEw/9/kFXKkZWxW090wYJZ
wJo6QGRb0PfzorJAHLOb/ssyAo/FRpHmK7XIy+8WLoLnvxy0AOVZoziSDvbjkf0/B+bYVIehjfd0
96+LDbKiA1MN7gD0rDV/SFlMTSnrhLg40Yv7up+zhylrrVOPMc09Tj+/KX7UDyXo7rv3LywcDRhL
lDoASciFf/P1PNxAMqdFswU8MGxTAyu+LhPDBzhz7c5G2Zwj54D3iQgVSsjlUJg24yDHzR+0XjSJ
n1qhhePTlFbaE73m0kASC0WpU2TgzhTo2hTtFVW29hCHgruCAwnsZLWH0irJx9glbdURvjpFM7oL
Ql3KTw2aIsfbq3qNhkT9GRYK5uoofOGnu7oRazppFX5FerDY9jQ92kM6Th8RbxujAPUFFrkJTaDM
pZoJ5XlIRrN7LLA8Uz7lHfIYfldrwjk5Xdx/j1VhJjvhwtY1gRowvVs66+Tvq2sitJdkjFD/DPQI
9lit4WRpLHH7hEvPb9hty05wsPU8SCYXujaqDJJWx6nrAZ9YE4Us9K6hNRbG9wFj87uwx+zXHRvn
EGL2u7Ovt/ITKoV0RfgIZJveao6lYyXGoHEtlYvoyx9uNsUPpvAasC9GXj9USYpo+jwsSu/3SakY
D2ObjaWvxIAWffLluNrbExsXJekoaEvyenLgNdsLCIJWsfPUIFamSjmrkaV1J4DNTfYXUGbHO4nG
afNjVxvLeMa+20XCpYlSlmfIzb9SrdAHMnSQ0b46lSiOhaMW7W3crd8od6z0ZoHos6apdrpSkDO3
KsW8BqeIJNRPee7Op9vHY+Mk8n+XICFoiyBMVhuCrms/hIOlU7m29fupWqzvRd+/qGmj7OTF1yNx
qbIDJCYAo6f1C+x5oRBdVNsIFIzFOYlcZD8ol/+dNkP55fakrnc5Q9Gt4jPKEdfvYFwmkdEarR0U
Do+9myjqic2EC4MC8WBWtPE0WfO0s5Kbg4IVlG1A0HRr9YZmMZ3ZybBb40nqqGLYlOMpBLgnDwHr
p6Qwp3uvUfdkUq/vD4IWihlgynghud4ub/IcaxpDbxxM3hLopry/CLBMqnVGcKw4OxXWcLeXdiOu
hncKEECiBTGpXVPHEWMa+4wqTyDmefkWFzU9eLBf+Rfoxe0RPHH4rCHwh4OgbjyHkzN/bat576l8
raReZp+S/crMqTxKKvvqAYkxYx2RpLOJrmrNyZCOkkpMUToN5YEr1Ukp+jrTr66K9Y/5InWqrBDy
kK+ndvNHrWz3l1WmdfdsFWPzA3UGJDVja5or3xsy+x7t51LDh890HxLTEsYDvBLl2+2FlM/O1Qwo
mbKSIGivetRaPJudgYxU4GjNqJ7tQktcPPD0iqJ8jL/ccQaic+q5vbJj1htJFVTUKMydyH3rUNJ0
JFxj4wLlkn/+JuYQut2qoQExsDXL/lkxe+fQtLGJD0TX7cQcG0ORFENhl1g6ahSroRa8Fmtlcc1A
nUat+twMda4czMmY/qkXcumdR2dzNEphZFxSjcZav/pR02eR7ZmBUfe18VDYmlk+LzraR4Fjt8gS
3v6aW8NRiULbANVWqaN2uY6LOkk6F6YhS5e4v2w3LY99GCd/VfqufcT1uwAJUYPg4cLM5h5d1b3c
CDG6yuqcQJlj7zHuDRcV82lPPWnjXmEUlg5BeLKXtQ8qHTeskrMWJJNaKwbWC1V2orQXw+2ZxGLf
F0hI/Lq9hltXy8WYq0Pt6QBF3KF0cOOAPgXgIT5KI9EXvACrwMxSFDdnzU3xWRynczrF6uPQTuOP
279i40te/IjVxrFCsZjDzLmcEac8OhJ0PiaxeHGBdrx/j9LXhKMDL4A9s0aNACNsCyqLbgCRReho
3Czhg7I0XFPKtOwVBjbuG6DQoPIIeWSCuFrcmt5h7eW1G+AG12d3uFEqX0yrXYyzpxVNdvASHSVZ
u8uW8U63R7i0wGzD4t2dG+pzGohkkmJgFebquVLDyBS0p53Azlr7NxzP4m8y9mnwU0Mf99LhrU/J
CSH3BsNLUWQ12ED3voRewWA5SjgiatyvRA3iTnfnfocluzUUznoMQzrKk7RaXTNKknTQAP5ps6No
BxQM3NHXEjUJD607VH/f3qOvxavV48En5PVAJARm7HoZkegDpd9zOknT+bs5jn0XNF3SA9/Kc/1L
siSz6XNX4bADuaY8D8Kg5FICycy7IX7Bx3h4dyIDTo4NhjU5PXgqH6sbEO2/KEbqF+Nks/+Gbg24
HGUB14JEMD6qYvwPOwkNItab3YyH8SpwVes47ZfYY8ULx7jH7Mj86ZXTn7YD6bnzcsl9slptGgBk
kYjdkqOtq1uhMy+goADJxJZV6D4Gwupv1H1RWOoUw/CFUqi/0qLZEzLZOLGA9EAwkKfJotrqTTEr
Yy4ICNxgrE23RCkibk4xwaV5wg5vifx5tovlqKt19LUTU177+dg5e3O/4gdD2eDK8GDuQcWWPOzL
7+q5blGHRuMFoet17sM8KNpyEA4oYh9Um/I5VooiCSbbiTAxBqQS+ZWrJbTfR234oI7L8u+c59VP
4LcsYG9rOCMTZTiRjxet0Qau2qJn6sxpfa808QiCxahTz3c7zFHff0YtolYpuyO9MNf9ESVJjHZo
pNrPZHgHkAAYUOTq8ttOG22n+nx9HWBkwkigN+h2ElldLlo7GlM1hF18oEfQPTkJyjNoJuZHTOfK
ncjj+qFmKFy8ETiExEM/7HIorXOyeo5EfLCGvjlnthRudo3ynM249wLaME63757r8IMyqoy4KZcC
HV1jcRQSKw90rhKUHmKhUd6i892ne3in6wWUZps0CRiKYpgpf8WbuLRZkjJvO4gjiqGX1IozXn1q
VB+MuvPevS0YilIANHyZR62xat40uNigTbRIK8Atou57P11wlmhdo9pZu81ZyYFYPmAba7R+OBjY
aXuzAo3NDk95UTUB0nzqUa/RNLv9ma63Bfp5r8kvJCgaIavrMe2hW6ZxpgS6nqPfl3rWfEyUcAa8
5HwsVPPP7eGu2b2QugATEzBSYIdptLomVGR8kS0D8bdkXCc+fRUkSrsQQ1b8BFDHRO9d7WSDMIYG
DJ1NeL3fdZb600WBFcsVx5g732uF1eBzhzPPB3oKo35GAE2Mtr9UDd43Oz9ZBsqX1zptABpQtOhl
13BdoQ8JJns6IkowhZX9xRbT9CWrkslvegwJ+WnDIfKc6s5OjQcdGeDnKEGp9PZvuL7iJXsA4SHe
MHLZNbgsnq0RWOuI6O5oj3dDJVHscaOfUlFU1MJq/d6pw/SIyHSKCBEEq9vDb/RtGJ/6EvMnRgK9
fHnMnBhrdxChCPZnXNq+B1knSJHI/60bCvYPiLW2fgHz8mc8a+JzbC7JiYbw8Bt/AQES3ujPVqx5
pyofhvCYehjp3f6B1y8vvw/cDapxdFSvWpmvdblUdRSaeJ57NLMwIzfQ4gA96v6M1sR80NpC7Awq
Y7X1vgAiYoKmJFEFsXK5KHnSiqZFeR5tOk35nineX1jgDge9drrDrNrLfZ8kc5AqQ7yDyd+6HqRy
BaqKNKqu3FgbOMIgN3OkajUNXYNUdw5eEboPhlXuFVA2hpIdagJWtLbk5rucoxLrSTmbLKxIO2I2
Z8wAbU3VOB3GShR722zjpDEYQRqcTHx21iAqHJoT/uLNiHRndn8mddUdaFP2B7Wf1fSY63n0B80c
LzyNJnpUEMUtD0ZfuSfYtDVrqT0I4YHZc9lfztrTlgy6qavAdteSKPC0ScMMMg6dx9a1ivPtvbs1
GHuXVhISNmTqq8Gq1tHCvi8i6ki9EwWZinePP2CvCi4PVfU9+MPWcPIm4yhLpOq6pTJUutpUAkJH
441gYpS8+qtQAecq+Gf8eP/MuDII8im9EeKskh3KuH3kgYAJFJO0NTed4i5tE9w4JpRI/8NQtP+k
0pXEGuuXXyxsxxp9KyMMoin1cJ1YjCho06H4V0ntvSdzawXpwdiwehG0Qtjrciyo7l2BJ2wYmGY0
9IfSG1VxRtIZb8TCLbq9hGlrOB5MlJUowOvsk8vhMqPhg43glXUM3J5je8yCKkdrnMDYiHaWcet5
xnmRT0XKDTB1/dAkOpI8fZuEQWoOtXjkOey+h5atfDFqrfyzhFnTotfTmB9IWR2q5QjaflEottTo
2SzT/3rE+kNuwGhCOJ1YAkyLbWQfScCG37c/+Ea7jk4YTGUXmS0ufXN1bKB7zDFCJPLYFPXko68O
M1sJ6+6YNo75mQCu1/xoieuPdaPG82GMkEKEQ24+gbQQn4BxgNNU+sbYIzlvvNUy55aZEMBMIu3L
7xW1iJqVs0XwFjnKsfUy5wnqg+cLdTSO1DzNg1FN+Dk3Q2v5eQtf5PbKbER00G/RWeOEszRrBkCU
FKNnpkD58ATtT6JXhjtKtdgSTNMHGCN7xanN4aRQB/w/qIbrvEJYM8Vaj7sSS+IHHWmoABdwQqI2
H8/apB5vT26jR0gNTA6ECwUA2PWjWyyq3o4qlodp1yUnQc3sCN0hvvcmzFIaI6tLbFes/usy5PWP
yPHK+7gd7HsxLM5OPiDP3er5B06J+i+NYbB+V5BqpAN61K2VwBj05UEa3KJCa7Z3tye8sZtI6rmo
CZU5mWuJAmIdxYtCPT70yuzdZUscfVLS0Xsgm66DAojgqeNH+3OHQFii9e81iaFVhNYmEY58nOiJ
rzZzaSi9a8ygbIxa104FXhNYSGsIyInYPFiNpfou0iM7ccDGjQeViyb3Ky6NaV+eoE6bpKQPqWqj
hc4RXGh2wCTPOYbj/oW3EXIgSEC1E3Qip2VdHhLc2h4nMT5oi1iSALCH/d1sxulBmKosK2fTkzkl
i48UMWWAMYPR0EXJntzDRihJho8gPsB48PHromvSeg0CfXZ0SJZRg5FtJEeRAvwEqTkjn+Uagd1b
5oeeQG3vxpdR6mobm1JmAwgL/X51rWKd4Abl0NWPUZrIq/uaXvJXYSvduUyy/G4o2uavPOs8+bCW
OJPD8b03RQ1nJLfCv/sGsvTUQTzZyXc2LhVYLRLrIH8StbTLHSAAOphGCohC8ZI/Rgu6xIhi92gX
Q3quvHbauTI3NpwUcSIxpTQLP2RVhlkaEwRkrWM/MpW0f0dckbiuG+gwMe3Rnblt5CompU+QV9R/
adCsBqO22qJU3zNY1aokrpP3tNiLe6+39nAGnmx0vjC6ZWfUa60T3kqCMW4sml3cV6tgzBn1PFkq
Ozkstaqfh85wzg7s10NohWdsdj6CiMXNOh3z+4goxK9xIP3YikE7tCizPaQGcpVDVIc79/nWypPI
wF+iu0lMunrFU9xUZzczkkOlVu4pXewfAkm2Q9uH0c433jpiaBQTruF6BZRdnoM3lSKqiuriWFwq
FKc/2nFX/NPh8ktBoeqevFKzXyynw4jNUfJPt2/wjSnSxKACBuOHz74+26Fim2EYltFBKVHFm6YF
X4A2QXPGGP5DqAieHqQKbVpJoF6tJtgjr+8wTDxUQ7mcLdzZH+0YDlPWlnvaAhuvH/Upg7P52vpb
l/HnEBn+Qs7KjbTw2Ygj47mqlvj9uREa3VIxkfILyNjVhCAKxXljzdGhTIZoPNai95pjOuI/3yaq
tjPYxqXDueTzs4J0CtaxrzF0QHUSIhkq19aTVwy8cHM5JX7SeIM4hIrZ/by9NbZGJIaQrrWUSK9U
E7JyKvTS4Nqfmyo8O/XSHGA2/onR4nkEPLRHANkajqwPwQ1pc4OF8eUREJG6DI1jRYe2aZRD12jm
kYuo8+Mldr9lrZvsLOjWzpdpBMoI0jncXCVlCwI/YVuZ0cEeiXqzkAqMPaNfhLPVf8hqgWFigKoS
GJKzrzZK2eBnOJjSlaqpl0MSViJwisR6CXmd3h+dsEde/XW5smD3Xq6is3Swr0ojP/SGvvhR2Ct3
aoTxQ4xv0PsLPZSXGExa2IC6WA3VJInnlIuZH+axaT8aemE/4HA7PqWLMu68DxvfiraATVYLH4DH
afU8FI1bAK5PsoMe18gKZB2yTGYjysbPhmHaWUL5u1cxh+ReSKtcCAhXUEtj6N3FoTF2yCy1+Q6+
pXlso135kw2cgI3YM/w/CN/EOOv9DrSplx3z7NBC9jwTVH6NrVC9GxcXJywI5r4jNKnSOfdQodP6
LhbOez36iJ8hA0pKmzwA2toasOGb1l46sqy2U590JY4CZ27KX6iAdvfVlIY7O2YrLabHSbGY8UgD
1zjoiY5EbmhNesgKQYxhd6FJhdgOx8MUesVzR1kRDnTpHA0xUNWryu5PWYTpXVSaZhJURWP8bVpj
8r/bF93GB6eoh7UUkAnqeus3UCt1TxhFlR6WZFCBJyqwTOJsj9Gy8cSzmWh2g6ZHiWLduAtnYqke
xxK+9wxSFAQ/1o86qQoiGEtmn6fRsR+VfkT+GzmMPe/gjRNEOY0rgYSJmvA6wIAYMtdxnuWHPJ/T
f0tHiZ6isbEfErf8cXs1t+ZJBx0UFuUFxEtWl53eO0PJhwaLUQr7gWwluyciUI9U7o3jiFT/U2h1
6ZlQwLy7PfLGC8IrTPdGo+oCIE2uwZsgqm9jtbZS5kg3M/nTWVZ7HGdjwHXYatq7vhj3wGBbU6Xw
TIYjSVs8fpcDdvFiQz8C7Jz16nCi+zv4bZpAl4vz+JSljfsSDkvt6whev/yHqcJZ04hNATatoe/k
PAmaPSyyiWqEj5b1+K1151+zOk1nt/T2fKy2dg/FBHrBZNySUrCa6Az4x0wn9AIGq/xrElYUUHXG
jivu9D/vnxmtNzqYJL1w4levSl2K2SsXNT/oY2lDNSu1v8suLz4NGn1Uw869HbzW9eGn2EbRBn4V
dX2escupJWIR7ZApOB8mSxbgqVN9aIdlT/rzegEvR1kFG5jpZWWVI08g9Fz7NpQlFTet7D5NI52D
9y4gVwx4N54VPhRZ8+WEYrranlov5QH0Vfsyxs4v7GztOztuwmeB6ufp9nDXJSDZs6f/Qv4GXnhd
UDRHS2syNSoPrvTIqMhVWz+Dq/ZBnRaBFAxOxr41yuxtwg2SRy1LxE50ICPDywebn+BRIqCbD8by
9aV9c+7RE1dUJyrR9hv78CuAN7dFTtWsv1pT2z+Ehqecyyxxf9+e+NYnlUoasg0D+2P9fg+lScvF
rcuDSmPtmNVSo80MJ1pqVrGjEbE9FBApbm8+66tL6JsJtmYtqPw0KEX2A9K+pTkWj2DcU7AqoeXt
oD6ub1EHs1HI7VCSJdVM/pg3gwEO69zIG8vDoMTqB69M0Jwf0WWzUvB12EInO0HB9SXKeDRvwYDC
5bgSn0uqabSQRwMf0UXtRztd9ENqTN5pnvX8WOvdfHbjcIblMan/3P6CWyMThBB8EcZu6DM5WexW
rl4chmrwfGMkpSo5Pfc41adBaE7zPft+PqhzMexUZ7d2rBTKJsAi+wDLc7nGi6GEeFaFxaFR7OcO
4tLBSuc/bVvU6AlAPAxaMulPt2e7NSb6CFJ6hxgAyN3lmGkOajlSuYJUZ/k9aovZ+1U5lk9TDAoX
teba7+Mu3tm5W0ssASmvlnewmVeDVoiWNHmXlAfPpEfUhkRV0dyr0LH68HPfa9k5S7zku6b00V5x
eGMfoyUgZYhRi5K12sv5lknd0TBCNNZEXzAgTy9bn4ogdAbHQYfUTuedfHmj+s97TMudNglbikLp
5YhK6db24FnVgaotKkqlp+RmkOS28YsbIuqOEUiS8l5BUZQimoMYkI8xtACcPEgl1nbU91BOG/cG
uBBc0iRXGeTfegmIA/tURfhvsYTmN5mzPKCzj56V3oU7z/ZGOsOEcd3G8Yoi3hWgu/Kw9y1KJI2S
0bL/iVExqH2nEbymVjI8VWO8/AB5TgimaUnyoE/4Jim1ZuxcXhv7TXZ7ePU8+hFYnl5+gkJM0M4M
RK4b0xo+QxLL/DDs8h8uzvYE225xb6FEcgi5anbewa0FwNGI0V89XRGbuxyae6tQwozMOyISU5+b
2BqfTXf2EBUQmZy34aLwyy3qiifFTuLvYQ6eFGEU0413HsSt30L/V1pssBSQFFbLMKXKjHV4lB0W
ra3pxoTV0Wni/tFU7D4oK7BbihEaD+k0Kr4HQfLkRWbx1+375nrzARmkVUvngleZOsvlesyJiZP0
gOTUMhdtoOPPF0yGEvtDr4jD7aGur7ZX3gctEpybUIeTf/7myUL9pJ4SfG8DIHYeHFut/j7U2XxA
Zr24V3BT+WFOtpoHt0fdWGUKLYhUQFEmjeZfL4ftKqFNWCt4+Jh0+l0L/eaQQRV/hlo1HrBY9Q75
YutfYD/czaNbPWpTW+z8hqvoi4W1Zf+LlAaYxqsA15uZK3nb5p2BWfusJeC9sgS0Jkz9KofNNCiO
r7mL9Tmu5qSjei6m8khdNL+/vQ5Xq89voJ9Mj5HMgBxz9aFHBeAD5xlFxdCKHrK5q86O2aTHOFWc
l7HPsYqed+1Nr27310FpoCJLIKUA5UXwZuKt1nbRUNeIDSpVjRxJ3N+Ftdkf27n4oUThcL49x+vK
hRxPiuFA+gPvsI6q4U4PBhLMI6qYhfe9yu36QXhx+1Avy3wwUGy66zx7fEBE3Pkk+jR8wZnUuus7
r3+qJtX41UTdbO18/KvLThb6QLzRS5dxxBqtyKWSoYgopJm94p7Kqtbxei+7wBT55FteNgaZg3CY
PrTmznJcnW05MsIMryUTJB9XO9/CgtPraeUHXe5Fx0Y04gCxPQ1mR+yBCzcnKSun0itHjnn5oQta
uSamd0Pg2EL5gESi6kO11e5EkWL86nnKSeiN8FXasu8NTOUkGVKm2ATda20Yz15KxauZpGsNMOvE
1GjPJXiuf2Z9qc6V5oqXWHEQ9kRmbu8du8pKGVt+W8AENF55US5nPZhqFVJgHYOw6frivkoM438R
9da97G1jdeX7gHcXXBr0RVZnF7mDqWwnMQTg44vzMsRgIwt6cc9CWMtxHNvxXBkF0hJzj2Pl7TO1
cYRRCWD3kG6gTr9WvETq3fDElA3wW4vlHBqjfed1DoZIUeieiqjdo+5uzZV6p+wng/2+sp0CEo3l
qY3EYJuJFOtj0R9wlTf8BrbUgSAl/G04Y3TfLemeDuvGcYHdgQLtq3oKfO3Lr0nbWhsA9aM8W6rl
/ax12UfXGPN/tVrTdzbt1qJKdUn8IiiFUdm9HCqbG6Mj7hwCy2zRixlwRMILo26f8t4wn8sqEt9u
f8WN218K3MKIJtKUWNPLAXU9QqOmbQb8KWPzGKVzfp8bHhoXaimOiQjR85uS8r20GQobr4AE6lHc
DevbmJvY1UDWD0FaxdMpRATuYazb6BEmdrwT1219O5qjEGdQgKWfsiqnqCynbQ2cEIFI6TlJhfrs
jqIIErcPf95eyte1uihkyGnB8rIpm9K9XJeIu9bCg8GJhkBJtf5jr2QpSFZeEyuAbOrFPrKHiTjN
ptbbfqN44U8vGrLPuemFo4+1TP9BG5sMZkho6PMBCcz8k6HoihWUoxo7D13eOt5ByUPzL29xiue0
zKNfDar8ePJ1lPz9mZrsu/FeFEeJQTlx0DB5olYXmZa1tRoPHpdoD7itN7r23DVx9FLityCR2nuN
9FcnidUaSsFjuSnkSV/jH21tjhajIdgUIBxcHDzwcf+XClZu+WkejtHD0o3ZT4eVXO6GsiiKl7SZ
8/FAJRPJy94Jk0/uEBaeb+klchvUQ7v5x5RPE/oSFkLD/tIvw5d80MadVHnj5ILtkNRGzi838Wql
6IzmdhwqFJCKDC443nDRb9FbDV6RiRdHPoTwxNlJFDaeGbmvKZiTtRGty9/0JorS8AMTY6tNgVXP
9Uvkef90eqXvbOutQTBXpTwumf1UPS4HKdol0bpWJ1iI896PS9OGn1Jmx9uHZ+MeogQJBA1wAUCj
NRZsqWs3UTuFKFQbljs+6XBvLp1k9Ufz3VKgOp7Fnvf+OMigm0JdTvrnkghcTi01584rFiKwTIjy
T5wtWnHEGaD8nqXIs+2Ee1szBOeG3gz7hLh3VUtRh6U10ohYv66TvAFeZ9YvHapwPwS6jOhRpOLk
ish+ub2uG68mxV1w5vR40fNcI7BSGHBjBcMjmCoV5fKotJOXdEabccAuF9mx3MqeVDNLnvNuVHa+
6cbdy8LCxpRmJNTaVtsTQF2ilR6Xh2zRHXsxq9GZBkS7SI6essfF3NqnbFDJfgdbf8WYKFVvAkIU
T4FTlvZPvrmu+2pq79X+tiYlvWAhq4DAhTR9uWcWz2uIrdioeNbN2B/X7eMwQe5HBAO9xdsfb2ss
Kcru0HClyrjum0+8zurcAz3uqTYdrHgi3Gk1VTylmWj/w1mQ2u88XMQ6zlpSo0TPEeghvgFCQ9s7
ZHsEM23Xh1nV0p2TsPGlSMS4tGmlSnjk6tj14zIiEspJMFTkwdvaDB+zUtQ7QcbGhUwpj+MKxU1C
4eSveHM5GmbZGcVMP1ZrYjoKY605tPKsrvCtIa6ahzm37Z3ylbzjV48XeSaxMGwhlIbWXHpqJg0v
kjsgfVYnypHDrf4Licl8Rl5p/oPrHogHLW3rxo+Vecaqs3Bi/fTuPSNzXQgf8jalS3857biIwDuV
Kdc1RRM/nWaH5nxfnUe0SXamu7E9AVDx2pFiUZJec4PTcdJTqhoDxrqVfbbazv7WN6kBYy3Ld4ba
uMYsKnMmrUUOOKCHy1nZlNp60ZtDYCDgcacPGro9mjV+UBx9+mgtmXrnNlgJoHpr7NTdtybJIwtC
Gsc/qa1xOXLSsY6hwSQta44/RHltEEMkY43geGHMO8pYW4ORxFCJpR2Gd9Dqxuwd6MH97Ix4frbZ
tyyFhKwqhvUEXja9v71PNo6HFJgjUqUKA05sNZTZWHat4hEAV1IZP8ytpp8sieBs2dcHQ4x7+LCN
54/xHNklQqoVVOblOmae3nq1ZqE6W/bDKaIg5itD883WYuPOyb3pvlR37bA2ziN3Gd+OGAk7wzUA
1FZUlESToQ9my8wKP6JD1/rm7NkfIvQ1ar8yhuJHzn9r+1HdVF91N6vq4+113vikFNcAb3BUIFc6
cme/uYZ6L9Tg0LHOkZUV/4tNJfs8q978bLtdshetb60xNS46jHQ20WJarbEtLDeJzJhkDh/x+96Y
rCNcpeE5xRz7IJXfQFbnexLeW4v8dtDVRuq0VFsim6yntsshyBZnvs+XCLZvnDmYh6fJo2KXvwsy
Xim99h+eLbqPdDvpHSMSc5W/ZqrVxnJ0lHbMQzVqWLmipoaTa7nXItj6krAxQD6RKvOerL6kMKOI
0hGrO8XDfKeVJFs57JBDl9ra6fameSW2rF4SEMtkXBIKg4Ds6tbBmqcU3WT2gTPYuGuJOn1cFD19
FFqc/aocNAR8L22az02v09nt7/q6sBu/MEUCtyC3zjJiJ2xe7N+YEywpiXZv/R33iJve/qFbtwic
OMkEksRKW26ON7vbnRbdBk6NEN1cKr+dKZ50v8zU5nNbQ8NGDET7cnvAjY8Ai4Eriw/B0qxjB7Db
ZZelHCcoYkmACUf7XFBCPjkiWn78h6HgHElwEG2YtaeAMVLeE4PaoyEtlM9GmYFEyuaCe6sZjJ3s
ceN943EBPc8qEhWt82y6A01RWmAFGxdFaMWg39dyzr/2ZaogTVnWdzWgRl9M+ObdnuVGMMbIhGJS
EYdy5SoY0+eW+rY19UFu2ModrqR24BmxtrNPrpstQBIoJEiwhSfpt/LqerNRmpr0YjHZ0EqhFw+2
yD45TjMeRzf6P8q+o0lPXev6F6kKEHEKT+zo7nY8E5UjiKQIEvr13+IbXdtd7npnd3Cu6QcU9l57
BXJMW8Ke3Vr1tY+gQ2plCt/FYq7euPFeXTp7lNRudbnDpr//CYi2Tg1eBG6DCLs2bcv0QEr0tWDu
bYd/v9RXH7VD+rC2gJL6z8Qq00aQL/UlVmm1lRf4+w8w1BziE04V98b3e+XMR8m5E7jQlOzawN9/
VRm1YxcoXmwlC3bkKzAi2yXtue3s0lg0zfD4Fm9pWv6Wcu6fc1d8wGlwD378Y9WELo+mbqZLs8Ld
/BSmYjjCAzA8lPCHu0ALUWwnKVJ1GsqeDnUuMFguBVvvWDS6E016d16Jg01e0S7dcbRDeZjttr3l
8Pr6u0Hrme9VOTbW7+9G6bLt2zHGrjLt+rjwrcc1Iaob6PX6F7giVoccg8XLv7/9K/chhnroolDB
YT/9SdRI4VeACDQsM7349Qrdh/4C17DtPgoBEerLNGR1whZ212vo+Um3JG/lfL/2q7HLdvY4Bbj5
5z3lewssp0PVQ4kvz6Mp/a1u0di1KRxxFEH8RUjI+AYl5rVjZF8HsAwAEIW1+Pur5jYxiQAm36yZ
KO9bRIjUS+veCvB4bV9h0A6IaD9JAEr+/hSfJhIO3jisUqXMMZbz/F1N5ifrlX2je/zb3WrnUKHd
wIRjd0r5kx6/MKwZCOaWRhpW1nB6JI9ytp/z3M4PCWlnjCrT5BC1ZIPx6gzufCTMgWiV3s3D1H35
95p69XfvLL0dHdvpXb//brG6bh2S/XpAOPyJWvINFrDre0w9xBsDiFcWD66gDI4XgFdBA/5jy8xm
SFCbM9sMlYja2swLuc5Jb9IaZuLhkWtBnxA7wX7+n3/gTmQH8IfYGZjS/PEDQ18tqwgKXHlgcv/F
TJW1z2z+6Cf/pgz9tZ8Ic3dwRgEywz3gj5qlg78+wzmMzmeJ0pOUnf8AUxGgEYnLwc7TGLkUajas
dtZYZFHBhfA08EJdwQCfz1UqNl+Xc9+nxzVdqmvFMXY6tESQo8uUf2vJ/1VhYQ2C/1MBRINlEhbA
759e8mLLtcaAhhJemEua6nZqEGqE2Ddlx2g4z8G3b83L/1pvUMvtrf0OVe5j1D/2GQtdP24tmrVl
gRb4nCzU3EEUH9/Oecz+z/fy/jCMnsA636lXf0L+mxmsTITYbytibhE8moG7OMB2RM3F+38vs/1l
/VZW41GQ5wEgQbuAEeIfn55HMLapACQ0uYMBHZfOHyFZkc2milBDpIv8Mo+7Gmaxb6G/fzMQ8GhQ
QGH4AWI0Qgr+2Fh7PS8EwcaCY338dUlE95MxhylKupn0pCzIIdDfUP4DSqbwEUuvrfaQiOqB9ZDB
H+UI1nCNVamf//1K/toN+98FQBMxDVAR4gP8vr6Kcoo9sThaYMJS0QbuwOG0jNBxteuskZ4ms+O6
wfWq/vdj/7ovQHvZ4YA9O2t3udlX4P/UgwUb7AKHW9vkExs+zXPZxbUjqfw/X4b7c0BrBoiK+R/M
Zn5/TrQypbEY8Bwf9ecx7RDOHpee08aprfwwbkJ0NSHL+u3fv++VlQYQB+Si/RgFxPLHDhpQ902r
xXND2zl8N21hAS3S2nv4NighEjCM4Nw96Gn8+O8n//1mgZ3sUUY43kDdSvYP/j9vVnnY3vKiA+DQ
F8t9zMj2orh9K+fn72MJSDtGJ/Bt2mfVf36/pYO6FremgRFKi1hCs6YXMAW/hmDXS+ftW33m36t0
10rgwkd0FvhSf/4o0KQrDMCZwdwWLMUGfAZzGhLbXnqasWeWueRGk16+0ZX9fQzujFDcSDshEuv0
j+NikqvPTUZME3Atnlox+YOYKG84UvTe2A+vPgonEiwfwH78q2Ow6QqbzLK3zQK49VsnPPvh+zF+
7AESfvr3Ann1XaLbw7YHwIBy6vcFQuLO4VUL25Ac86dLPss2PkxJ23ZArHNdXl1rtgUDVChR3mgD
X/2V6FTwHXfo/09weiNU6RReQE0eKXaWeTrcltNUnKks3qL3/b0Bd1/rPYcGAyGYiv1xrnEvEXqc
CIPqjJVnma4DP1c6rGdKVfkTRpGihHllVtync5f/9+83/He3C+0UPJ/3lQrAE+fb7684oS50yNYy
zRQQEYhAqhleWmm+KIxXWhk+rUm8zicdp+q569u8q6ulQgozUcWavYGcv3Ic7PMjVOQoIfbD9vc/
hbBucJ4lphkmM4GUsDHWxOMM14d//+bXnrMzRnGV7zLxP/mibQzcegFNDsyVSd+2CVGnLeFvYXCv
HTv/+5T9r/ifw60Y836VHE8p/DI04CL3TWmYgt+nlfYEsHX9+e+f9XcfsMvg9nnifm+DqEd/f6Io
hpLM6G7QcgwURnQ8V3nNxqR4mG0Zvqw4hm/sABS09qWj1yTf7N1YUf4MAft0U3TUjG8cFa++g10y
A1xqp0P9sbiEJyUf6GQbMYzmY07EeIMo4PgLVLbFoYRyxr7xaV/btSiD0AVh4wIh+mMrZYudtA3c
Nmwg/OLYUB2Y3IajRdL69d+v+9VHoc3BIkL9iXf++9sOtgguLzcQ/iWxp1DM47XbIng1xi67/PtR
rx0QIM3BQgwScuB7f2yMfCJLb1toC5aoGItDVvbLT9sxSNaJSvfGHbKRSPPoFAXan//97Fd+JuiQ
mIJAp7yHB+yf+H+Wcei3jcJSzDYr+gYgA4gF20qXPxvr3wpPB8rxytZMYAAL03t0EDBS/6P0TJGA
WyrNdzAZgcG3xA8l1CIq1wsG8VQ8647gZ+IYSsJZxwv8jUCmqQ661MTWaVcM/BQLa1/IkJOvmFuy
F6EZy2uaoXg8IAFXuYMpVVzVoDFv23mLs3Y98LHg0VkumfyhYPwsT1ov9ns+z7t9V4AevDYrN09b
hMFsw3OZ/iiVH37EFhFAly106QjTTunfYaq/iFoM6V6n93T8jrI+/jiXWueHHF7in50pVnPegug/
77oC0RR9avIaWR/DM08pSledgBYEyZ3p+rqwaXQP97ZKXmDgteZ71el03UdB/1hXnY8PY16Q05az
UZxQuIJYBboVYwc/cp2fQYhGTgGFUODUVaHkFxgGVlPTl3OxwuVmm7tmExtiW1zE53AgIub+BGhk
vFQS1sgQmpGS1tO0qfYJibXic1C0/TrrefkMEjS8XxOB1FyA+07s6tCQ3UMIAN5y4fL1IYxwoz0Q
OPrBjaxKfHzLemRf1Dgk+u9zZjtyXxZd/KxBoQL3iRfsJdYyrg5LLxk8RbuR8NpEc9E/r5jB90e4
glsAhNm8fdqKooNxd2KXDf+J6j8GH1aKpgg9chZE1tZ07cz9HGDqB5LOjL9pyWII5qoi8J/VXLRg
rsVDjEAjP3jzKG1wBfzr2lmeWicrjdAznjwQjN75jQnZ/MCLguGXdtVw02Zkyk5TieWPRAEw3MTa
d1+R/oecG8B0kHNhxhI12dpv50kj1OPI40zNiAvsoZ9laYtueJx7gUobbNB7IGObO7aiULSmPPaI
2+sger3p1LJNZyspyFJzyz6tU4izgytN5w/aIUj3VCyiGhvOZzncl9MQ05pNsNhUccRlg18Rn1qb
dekNwXBdN2Vr06GGYKWTdbkWy3zJ1iKC+8ViEhDaS7PdENQBPzkPIBnJDgnieKG2ctdxWHpwEtqo
+Jq6SmWnHC6DfT2CtFLWCIgQ1fPi52E782r05RWWb1Ceg+AjsjNlDP8YIX67cSnPyCVhvXgqEyUe
IUmRFnbS2tz1rKPPzvEISDek0//lOc/yJoHTa3EGGWocmg7tSXYTl4xRdCXoMo8c+N1yCqYMMTgS
mcnebbzEzxyL1Y/XKBfU3qLcnmldYJb7DK91kBMBQFtxGjetOLQhin1f8mIbLqli9rtgyfzJZxia
HRxxKeL1IPQQp63d4l8dvBPvIHjmOIogbl3r1Bc6rZEVmBb1rHT1YiAM5bXY1GD2dzxcPNaiqKGB
GZ9Yi2i/s0dXcOOB3RRnSDXQTM4imX+Z3kK0uuWwXGkmMP2HGk585loUIxJC4WIbzacR3vMBgrlx
Wi5uLNihirc5PUJQyJLrsBkx7Jti/Z5vGV3AQauG5wpDzvKw6sldMUd2H+BwIKJ6gx3sl9xjqRxm
UOj1dW199xMd9/YlS1WuDutEHW7KDXlXF4YvHR1kWZGpGculerb56uZj0nZDeyVdcL6xE4kt1K/w
2TnS0kVw8c+WKNRGO6SToAAp9dHqgalaCAjpG7cBBIU1LwKrAFRFAbINJtvyYCIxR7Weu16dgEwu
/UPXLUDdDV+29bAhE3C9cNZ7dlvNwmkkciatqbsCtFQkt/p1vYqSjCDnWDOYZvMt5jJkQ2ZlXXQR
8f91vPXjezS56Y+4dB3GvbLT4j5WiIvv6iEIHZ4M/hx3hMObTs+YAPjpLla08GcbwFG5xcvHqCDf
VAyXO6gMe/u4lZ7yWxYIfHxVWfTiR07XfPrcduOMM3HbFNz96zVHmoI955muim85b035rY03m3A4
Pa+wfz6yFsj8p2TINEzdXRYW8gI5WV/93FAvSgidt1kjbqtjPiZ1BrMhWtU+TiDgOxFZwsi8nlvt
tqgR0ZAPZwwzTPe13RBFWlsayvCDxOuqMoyYc6kurM2AmN7CmB5nVhPzykbvrV9i/zHGxAPDtFjE
7gHEAG5/DAuivD+RFMnktwS3Cm2MzFv2S1MI7JaTLFnfz2d0SFv/lPshcffeI6JHNRkCbEtSmykm
8LnQTBPxk1chgVFnRa1YXoA5c3E7eKcK2BmUAcIpjQCoz2IOWSSxfKKlfehBu0rBrWy9uIOKEjUY
YmgzQ9+XCYE8oACcubJ6djC/fyZjbob2KJKB9rivlGWlPKo06cgL3ltEDzAtTsxjGfAUUgczGbw3
FtIWmbvoMDOxfhoR4J0c+2guN9l4g6aZ11tbOnaB6Z7tHuxUrfLnxAOcJmpHsfQfYDexZacYeyNS
dZQBEEyPEUCb/icseEyrDyuFFuraoYluDwnLp4c18dZeNNiNcFwZQOq4LQXZLYCqqYJnTpMjYY09
bonYU47iImwp/AWlq5Ja9F2KqAqZitHepwFhnPfduGcCbNNiGIIj6FYphDrpqcrfT4bjo8BpnrgB
cXywApFnP1S9vwzTkiYXUWYmvQ4CkV53eSSq/iTzGDshRViaaQRBxGwTkGkWwamrq9ruR1mEtX2A
W1qe1CGbprWBZ+eGKLcFxs61IZBBNgndtkeDjTke4LyCwlSOVICmkziJeaIooum0eEHTRjnm4Vne
t5ZXB7A5p6nOBx5H9UpnTFpncGz2WzKw7gAWGGD9LF7GR+Z078GHjvuPndXwtBWrzciZqnR7rOa8
pXUiSLUc1jWxn6IQ27UeOY7xA8JL3ZUlyRIBLS887NY5OAAHPuT0cRu9+Ux97kKzpCTWNXoh5m9m
WcHccBkB+kHlBl922O1BF97khR3HOrAE/33kxvbblIkecbnV2s6XLQvjHZje0INSxA3dWhJH3T2L
y3k7hpV1jyvOPbw4o4oPWYI8ya4OyZCXuLDASm3srEa4HBb4/zZTv6A4KPoimZu1A6za9Br+n43c
Y4YRu2hM9J8cDGKqO1tpWaNURDRcxQpJTyAyrtW5hBVmVjszy/JQWIGTWUvVIc48XgxGQNGy2fdy
sk6dOZ+C+4bSMUlr2qZj/7MjrpdgZyjlzsyQdfEPLeJph1NogwukdnBAV5/LGWGPxSlAtwSzX1gD
6KMyuRuPKkZY87d41dEXqSP0Zxg/qO0aOe3KOu8MvLw23vPiGEEiSOqtyxRCbPsysbezyfpLxDI+
36yg0JWQ705seYojF0Wov+Eqc2gjNodjjo5O327Wb/7svUosCttimbDUe5seeDtBvxBPFfDZfPLB
1nm8OhBOshJO5LPpwqEScxYfV65Rl9Vop3X7gMM4Hh4wVemGJ24BgTxu8N0vjj0VWjSWlP5lgq3F
eAEts7hymI7LRjIuwznlwNnuKnzHczqGDGsD+vPlqAf0Lk8i3yg9dlKVN6Yn4WchE/Lk1V6XziOf
H4Zs0p9GkKRMXagIJYryGDw0CrYLeV1SjlSjItDxG3aN/ZbFDvskUUHmdzJYuRxFNOW/8nJpzZHm
Tk03dBDFr3VN4ePZ4vC8Ewgewf/MB5rWEwrcqYkzMcJyUVXTi8Mx8ZwaZeFtCCwN9/TEZ/aAyRHV
tVmGCatHrbBcnccqefaS96JGeSzehQm329V0CW5aOSP84Qb3sHY1xuyoYq1uWxxZxYY/Aqaoyt9X
oHrdw5EWxsNaE2SE4khVCNQm8Jkgmk/mv1JOwxPO8jLU1M7TRz8MIz9jJ3QvTGb4R5e8R2KPnyeO
ymwlsMFwPTco41owPo+53fB4U1XDhSSxK2p4ezlM9IcKVh3aELRjUGRXjVHZGDedZ9FTx/usR1kV
gz2ICBxx2/o1mj4BoDNfGVOCNsgblvoGe7I4kwWcvS95N7bdZUinvq8xxWUf17VfkdXus2AOVTvq
qEaBx/+zuUI4pqpm+PGsMK59H/JyCnfw1iC8ARBs7c3oF/ltRTAI/mCQGIu6pfAzu9gUp8DUi2o5
qUKv403Oi3AdNL7Ws2BldxevOBmPm05CfIOtyeYr0A4x1anCdPfOLUEZOGliinAa1KzjM2xDwbXK
NrvSoy0gMfwMdcQwf45dlM/13Km5/+gmklcNnFtS2Pv0s5oOYEvA6FQqZb+2ZIxmh84HZkMIXVhk
0Xj4pUeAsBMUuOUsk3Ba+9GVN52miPiZZBfpzz3FxKJuC84+JzhbizpHevuHtLfdl2gI7lMZUvVR
bcX8sE0yfMWEqx+v8AIhvuYrVvIhmeDaeGaimz8UnWUAQTle3hyXnf1KloK6muqcvXe5Kj+qLq/W
S2tN9a1kNphzBlVu+lzpPs2OakvS74zEPj9U/ZyVVxzjOFIzjkpVh2GM7xB3K+66HEVVjYuiVFgl
MnpeJzTslxHzRvrQOW3NxUF9hkOmYGK+H01AJphLZR9/mMIi9bshRr17J1eOpLXJ97B94Cu5wZf0
39MAh4Iz1MNufjehMKV36ZIuv7ppTPVBjxAs1mlpC45iSBjRLKIHG9Fmgmz3HR91cYyFMPEjS0oy
XCFMKX9EiM97j8zdYK8AM3hSu36co/sFFJ6r4wOsxzOSlut5NZShFLPZeJ7o7NoLFxF/R9bJIdd3
Tqy7ID6ZnTpAMvZudn12zdcYOt7WJSG6nfB2oPYqMoJMch/PVwxh8/7azpS+p60aUVxQO3AoUkr6
KY4CqG1WALmtiQWSiMFvNgIjMDQZ8PRsGmsQ0dFUiKHynxfHVA+KANZoLyOWHFUSy+fEKTo3uDPJ
7a707Q+uoJpidePBtXJK/9ydD1C1MQv7/Kob+YLS1qZfMu+H6ZpoqYH85QigTDqLcDHEMXv6DtY8
JaS7RcnOkBMnY6116OHiCrorAgYmLKYDTlAcbqj//Pc47WAiItRK4Onclvyn6PWGUPg89zfclRp9
8Ri3FOAxKPP+bhTwWKzTxQIqopzDZBS5BbM4RRtYf2c0ebbEDyehQ5JqPIP7ASJEKR6SjAz+QhSG
CXWUwqLjI7qHSu/SlvE2CX12u4FxH9URwOr4qYfsMZwAeiXZacWI/RNca5KtUX3H+SkCUtAicWW2
4VDm7SiwjDmM15BGJ2qrBInP2NZJfF5Ro0wXn3qVXdM2bPy23/zOHSh7ltajFYGgB0Twa1PiG6mL
ol1xXjZEPxxw6sSmJsj+yU5weuyQw4NrI9zrdlvtca5Esny0BHXiMeDPOaJmpQxABgPCtUo6wF52
lxthj1aIzoxVBOzE4NGq5qQoXuCcOhdIummnrm7FAqSl7FoorckwMwTyDJN65AQSwnoA7UQ/pt1W
XIYInhYH4FbxOxzi42cYanZIcPPp/K0j6XRTLolpazLxaLhKhzqxjofM5Yd+COlzb+3wH/5a2Bqx
Ia7MuQdG8UU7Sd/DnG9Yz2Oi1HhMbZp9mquNq5pSp+9tisvpl7NR+kGOeCHHSaFbXdq1DOhIcmA/
gNC2/5CjkYK7vfqka1yfRPyOaLysuluFu0pBjTiyLomfFijMCcwWQYa7yzAOWA7dJPLbWU9hOIiZ
V/JUlYw+lxPRcH7gSa/rPCdMo+n7/982uIr8AEon5QusHKV5LFJwjI9qSeERCy077EcWHZuXDIfE
z7CiUm3gSjZlVzqa9UOkE+6PcmhDdSxx3cQ4/cv1zktjsfKxT86DrxDjKuZh+RaSwomDHTuqTnHq
Rtt0YxoerZJmvK7gl9ka9yf9OMVZgBfutHTwctpS9hQS4bGdIoIa2ZFIwZK3gzkJfAsgEEI6W6Ua
auH1hKgKqyg+a4vPtrBQPMrCAjvE8rGIkFMDnGc36LcubgW1sE4kBULp5yjSh3RQOLMkW2baFDCo
+7qSjMimZyMSEnkhOGDDyXbPm9vzcFaGAvriepQ29ZCZ4cnKlaYnoLX6vc4G6AbBVbO66TqCESeS
LMsf6G38tSDoH2tgCfI88QTYQ2VHsXyzVaLMCQ7WVN7OWavJ1wD25q9KI/W+MWOX3jE9yh8lgOHh
2G8u/bAsjF9DwtrxiJIBWU6ZgwVkXQJC/EUHgGfHDumhuwrYONWgIsNAvsbXH5ZnDXP0cLJ7lsEB
4tLxmqKYHo8BR+D7igmPkV1HzMeKzv7Z57h6xg04EWTuOn4vtm5NbyYvxye/ORY95ygKlhOJHMab
WyhLZHcgrOxxTLBuahyt8yMJaB6PKdxPryUHS6WBZ3PV3mceInpHqwJ9QojH6Zh0vf2UzEqY6+jG
8UGOhiGPp83seo6JGS+lFwm/mXYOCZqcbBIAu0aB0gl3hK49c9MPSNX9BshZQwm7Wopy3iG1tKun
PFh22JLSIwcdHUo9QLT4bne1QT/oS7jfgBBsjwV8kL6iNh2Re2bRuh0Q5YzUjTQu/GdZsewdEaqf
zu1QpB90mQKsW+HLhCDyYqsAA4uy/7qsMG6juFSzYw5j8i/72KNrYG/Xp40mS3ia0wktHNwol3AI
EetgwRha9S4mHfjjkysWbAQ5FafSpUheW3NVtWBTBHsM/ZKbh6UkqJgQ4z3co6zZIF/hPFkPvshd
jBhl0b4XLWhlHwc1THhNYYzMS4QG7Eu7oXVpJIUO5kFufLlLBXEZdoPC34YjT6a0Hjodfo0CY7bz
tmn5sJYsD5gGJCV/pDzHggPYLOs+6fdiunVKnNvZwLUyjYb0mNAJEoSkH+IXC9fS+TZr4cVmcKO8
iDAnd/CIBZEsKRcBW5epYuGJVFCD9QK65doDz4RUJiIyuW8Xkn0DOJjJK/r47D4okbcwmlUR3KMn
R//LEBn/jeHEAoqt5HCHyCwuahRc5uNI+UgwwyHuPncC6uQVpndrY5GyQpt0Krk5lKyN+hpx6Nif
2KqVO8JdFL0d/rribivbIj3GxqvHfoaC5REqe+ATW7VAwooPUEY1EKeU1ElXhvdSZ6gs1AYLyCMj
FPMYQxAGtIQ0xE0bS9nWQD2wedBpAQNFzbnBZYqKUKJ8wCDjChs1GQFDDUl/AUi9vuCORpLpsBVi
O+ZdWPldHhvcOx51m3oAQrn1d6tAXnYNjVoir1PcdhRubMn2yPow/derwp7ArQChnZYgpT6kpsdr
m5OEk2aQdgz3fqLTpzVDBfZxnHL7dVx5lj2PlBrQO222xHcluPk3m0/5enTIKMCOYpSnwFLn/Mc4
IAusxtBMdPedjNy9NQZzFINouc8QVBYw/AfC9gRBXihqjcSDW5kDrj1MU4fEFNavy4teEdd8zLZR
gyNAW4nJDWv7m9bDkfFDtVXJsn/WvD+szokvtFBTd4XlpSdHumbDe+X9ihXL4QX8jWqAca0HQPPR
ubH85Lf9j+aIasU8LEeKyGERfhGgPVMmL2ryhb8dy2F+2rBAtxsqJftQjrFO389iKlTTYQTtv+Sy
17usBByYEFHEo0w6QYAUzM8qsHxx5lvUS/gpOFFGuTZC5aS6MMDE5DIbQsn9yEFCuN+hxK95T3N/
bnWOsmSVJgmHbYYHzsGt2bodCenpf3SxhtQxqeD4xvyq+Ek5TNMOIaX6IyCdilwsgiW/QVXs0gdJ
J/0jt1H/aMeVDg0udxyqNtmi4TTE3skG+ns4oGDrgDfUdtV1QzBt8n7IOIZJ8I3YlgNY80X1yWOK
NlyAKPv1ruS5eUH2D/PfTLosfSNjK3DQ59N2QCL7inzLDQ14vQafZ7dJhf10aVeIr+54kHuEsao6
foVn8Da+N12nOXJ4N9VhwBMApxo0eLugfaUcb7HYAGbnwwN8FNP5qXJW/IKOK5X1AI4XTtOpJfpi
MSeUF/DG8YNw7xu8mg5O8hcQUIqtETrjl43AjvmASCDAPEnM2C1GPhn6AT5X9wgHgbZv4lUPcWql
1C/IYylA3NmAf5+HJQ8NrRbxxKj3j6oftW8kNN0MN6is4PSMERXQbxyqy6GFu/VlJ39BMiKLhb/D
yHWArkOl7HuEjt3sYbgwCoMcVIemzGP9wEGa1nUX8/AV41+MCEHhzlhtAC8C28YseUeSMn8r8lXQ
i5FD/wlOMDg5pj60380k2HREz43/2KU52NggbsMdXS5Az0/9VLIfIZ/0z5QrFNtuiDnq9Dl7gvX3
oB4UZ4DWjaTkiHKSdCfF1WyfstXJS4z6LgB9HDMB0190TCdg75lEqB/0mYC+pu2Fwjcqflbov9V5
hd/ax2q0W1xvq6riM09Qq10HYlGaDlHn35WYuvRHC4Oh4YQ+fXONCgEtC9AkGx1piHEOBmPi7TPd
vMIwEWnBaE7LcTaNh8jLN6Hw0fPS+QL5Jx2U1+H/r48ZhPrx4CM7YwYeXDwcVrDzPkc6dDEmGWb8
Pscsd0dBhKVNN0X5eS3hZXzAP9m/tIqo+KWa13mtXWJGc6q0ouac2GIDwrPQPe9r9ll+wrgs7QHz
R9A6ORC1Qp0JJucbjJ8mWTOdeZgUSJ5Gh6EV7XbP0qR8DMjwQQmIPfprNsV4Nypgdecx6pcDQxRs
fuxxpOxQ5KRGcFawzbtK7lWAdkkPRSIFhCUXW94NWSnJlcpY9EcJREDeo/VsF5Cj4NN2oBOiejDN
8/KmGkqMnxO0pphVl8kqjisuAQDILQEwt072q6Z0wNS3nK08dnOi0KksiZzqeZX+y+q0wb3n6XgG
87NFkrCaUn6BY0dvblLMN/Ee4n3BjtIjX6BF6QXfwTHiDRyGgI8ZwUx7AI7SQmNB2ZzWvUhycWJd
V8HETXRVcgMVIcgThAZsejK7MTqOapEPauCYR4Jbggx7NCbyC+rnfqvRqI95HRcoyeBhKsTzzKE6
uO1dgS6ImMw7RKMHepKZnvQhzIXr77JMyemI/KYSAErm21uYaQ3bHVlbfieMCyDv2gQjvNR38PQ1
rVrEBddU9EEkU/QzSzYoRLqdpAokR0zQZI0xAm4DYfC+LNDQyCNs8w3ceYZ5/uLnEUX8Ckv9Bzi3
7VkLftbgRCWwaWkU2YyuS9Hhc8A6jlz5EjBZgLfwmNagbXYvA0/H+GQXhlkWypvlFqNs151NnGJs
9/84Oo/tRpUtDD8Ra5HDFCSUbMs5TVjH7W4ooAgFRXr6++lOT+i2ZKja+4+blfNf5wM6nNOCjpdy
s9Udu3hTTa1gONfpOYeMGhI6ZGn8nLMJLt7ZVn1eZVCKlJmZdlaimVji2LPmU7RW1ElCs1U94V7b
9jxVfuDucjqBwmNdSGGdxJJ77z385HneaF9KWrj6nJFJz3W6do1hxDXLhM9abXVvElzlvdnWzUuM
+SZRmEK/HneZGAL2aXj7/mxAUL/0jE3uG9vg0D26ztIHf8HdC2QCgYC8kQBCy66eCwuMBzUiU28+
tz+UmA7dgf44m9HdMbNTJss8iIe1csXJIXOQelFUac4O1jxb/1Fnzn84sQS9oNQgKG5zhs2JEf8Q
DDr0UZSKsPACzlO52se67qqXMu/Fd67hkZNiIFWSCIlo2vDKN+VfOA0LgmGDixMc50s4pOvWjfYO
rAAhBPM4vTVwVf4SF9EYXZpVLcDqRb+ikJIemqKp7bofNgVGgS0M6j8tvNkULwIUak8y7rRd1qpy
9itOuyndCrvfeejeuxO7hh72dY7DYJcBRZ1t96Y+IMLMlwnyi5UbjsQLmPLOa0wy8txNXdu17huw
sdoilrPjaOtrNAfHSbec16Hym0fUPL37ZNr8nr79bqu3o+YsJ0jInAr/pQw7O9gbOel+30vN0vwA
78FZB7MMCGcPFJzEXZXVKs6BuXhb/boBZpFkVTD/OO8wR1z9cixz9e7PHPsftStqVtDbnc/97qyJ
jsbhFbV/Vu1JfcJoyNfcffSzDvS9aOhDPoGywPrL/3+UzQxrl18ws84TBjrEBku3lR9rtxaUY8hF
UUHY5WV/VwpBskKjt+600HCpbmprsqLsPrO4apURfLpAGTxZiENkslSMEqklXa6qgH/5Xz973gyq
HpqvfruIX3NFdxojOjF/6Aj1i0um+kDuIO/8MbXWrnud1Sr/hl2ttj0mwHK+67TUUSKcsO/3s1Os
E/6ZWThnyxryf9IYwoKA0KId4zKU5jM7EBL0EbwbE5HJkjXZIUqs0rNG7u+BIz1psqyb9/Ws8j8a
adTriJh+5gOUlk+PEv0asXJdw96pqMnn7y4Y2hdMgxEipW3I6xSnkI2uoBD+TrbDiIwffGk1d6al
0A9sfTSKHb6eQtwNNSkRcVmFI7RpPgDe90CTdxtCAJRF6+L9Q3c7V+kouv5tdJQK4lKF64v0O8uK
uXscmOsqzO27reNI3N1aWrbzCDyc3fdqAOIf+sUI9h0dMfO3nhrTTaZSafMe+p1aJrfpNrG3jay+
hkNjLyBVNbdYNhBF9eTPhu/vlKKFhUBXg5FBVcq99zOCIPaE+pAIulE7au453jozLkJsUbseumbf
hp3aMHsicbvhs+tdEw6Wn07rZJFb3Pbdum9oKPXh+db63ZiQBwIRaL7zakYB+JSJIOLA1p1/yZgT
XjLHRfDlRMhWJ3AaPCdZ789pFKngyhjSfkF4OeohHKryOJr2Mh/bnj96v1Z19WC51ELt877rrkZT
Bf/8rWZKgHANmxQe3r0qRt8vyIIW+yMrHwtbbdt90ndLEMZegQDilLkgTEZuh/Pfyim2NS5Rh8CO
zvR675gykb4MGxRIJwdX7Pu+oe6j8LT49sy8DCE8TFamGN0NM6jZIf7ea0hAQYQwDYZJWEPW7BtP
5ijAoPOfe0xHXjLOzvCbrRxjl3JEnrHLrNqadt1tk2SVLTWDdZaLqx4WqV5Fhd7vznA68/UmKt3i
0F23ow+qPHyxzg4/ULXSeRjrjMAeVDOZtzeYXO826ljGxMIDfSeGZcEHMgiihQvwfX23LIt6KTyP
dnGeZI6gdfQ4/sLJ6x7azV8Jmu7HtY6neZXfvtRedeY+837mTIuH1feW12jo/Yqr0kPvjlyieiuK
bKJD1gRxRclEGDkYvztS8MrFE3eqiPxYa3/63YQLJD8bTr4da7uo7qlCFqik4PIBNtSAHIJglfDM
kO4Uu8KCAdmtfi5f54nYnbSQtjKvZTFx8rBLqt9mXcqrVBlp4bDKBYtYRmWBNXZlCYEIEvuxNnIc
Ygxe7MMM8+tDSxyQ+uO123LFCzuFB4b7zNqP2ThFaBiN6HvrKo+FsDZDUCVURdafwEEruK8mpz2Y
7oiVT0unYPQjULRIOIrm4VI6+TLCHsxQzZMvnGtnePo/rt15JVeVltS9PVrtR16Sf5JEQwSk0kTm
kp+7Sg8wnr2MHqxO+26yZiHU8kRBtH3Mo7F5Y/eWUNKLyK8cAn2wK9D4/nRrUH5RVwIYfwPHPlzZ
F69l1jpBkoMZ8ZmxpPMwVlWYZrQtiH2wmflbbRatdfRHJEeoh+osRyTXcqDmy9A/Q31EcTa3LZxu
OziATwOqVsaHsPistaiHfRVG3WsmMg4FFAPeI+JYhFwWn+9JDl7kcVTkpYy16t3hXksj/wJgFUVs
CtFmMf3XHLN+Xg1nx92WlZQwMet0HqblL6hexUgx6q1OdAnBva8kXP7e6v1I3XaRwHyudI2TyWan
K26mYvmwRZXzqXFY2OcptOYzS5vNncatMh1sd3O2pwrw678yXBf61HXAVsGamfup0FPwvhEMWD7Q
iGnnbLB180X/a6D3i89XwhkrNrYSMbTmPliDEeCnqIm+KHXUFigpnPwEFl02KX175cV3UB7Diddc
qfW6gvJvW23/ZywudRJ5Xed8nKi370tAZoOndFbdjqYyh79nte3PdXBq/4Cufz7aLAG3dV/1j+Fs
2MV+8DyezBAR1tdYSWDROXcapON18SxUkOdJr7X3R/oBiiOpG+/Nko31IipjMlDJ+RWitGjC79IH
jB6pIUfvK5jG+o8Q1vROzqjvJz5hbcyAlrGBYJXRFGsv2P5NSE30wfZ7Crow5jp3OP/nT4GKr09n
aBzyoq0b7Qwpp7Ez9tjpEHgztQnaNNYEcVbOWNx09WXMgrlJ1GCXb27mWGsyj8FiHDZ5o/wjmO0n
iTYK7iQL6ncUPG6LGsHii7KF70EZs0c8Cm/M57gT0fzfZJacNgZyAAz+KCzTeZ3DOQarzb+ySpuo
aA3PkgRg1nKNjRLmneExQu2Ri67cg5HKT4mQEWnWaNW3UtK2Q1I+bMF4BCClWtmzBhvUsMyfMh5r
xOXCAKgYVBMiaXH9ZksW7djHQltmc+wtb7n6UBplMiL2CeIe9WEZG9ag1HFpuOyJAlohXTBBy+gx
qDLjGbkUoox8GMu3aYKja+KJrfWctfBl6Ktmgeh5NJl3C0ZFiCOjcw+bGl0aW1UQ9fyBOXI69A/t
FreIiCm+U1lHksegIAyjtXDZJaZ8+iYmsv9TulnwFz1QcHGUB5Bszcz16HQIYNuFEUUO+9xZbJsS
zWF7DSJhu3tEcPqkTeShDwN455+5v/V7IMbwpvPQLrW+FlYXPsF3tg3ZdMp+LEkT7c5Ta8nvBtE3
kivXHJdYGrN+sHFKznGlHXGHyGTsY7ZI4x2GsEB3jFA9sTufm8KeZf3UdkbwM7dijP4gNnTGtER1
7sJnzuU9gnnAx0670W87hcBKDsqyvcJVWsRoB1uRhNPoGsdqncoN/eq6NWdvzKg5koMl6dNBXeje
QYZkjzqE/08X1XTA8E6emekylJD7Rt9XKW51esMlW+uLif61Tlks/FSthUnjn+/mOES2LpxQrGmI
xQrSrdkvIVKQ56nXy1c+tNNV+2HepTrTPQSBr/oMM6EJm155rgsSMJG6krKGeZd8RvoXm0PU6rSq
OX3e58at1E9gDNxzq+xLY7cha6vunXBt+mdPinmJzY5hAeH+VFmxrha983uW3NhD9m7FVKW1KtUl
uou0y6wAJqbz6gfyazamZOSOqW1PNj4IPa6XvJk46utiQhqmWpn/CgzSPkM38MyF58LZU/zBWQgB
29nojnuu8F6pW1Nz4PU/sx3iOcraWbmJb84loE9IkDC3Rl/1b9ZoA+uwqMIuzjevAVLyfpQHYqzb
6pjVefOcV4JUSEVcRMNMXc4XNC7d+2p4/WWtc8cCsBIca2aPKxJKap0Xa+c6c2jtjY6k+ftQz2Zz
GC09N8euFeZKuAeTMEgTQHBs+X7AhY1/7th7yLjxGDsVwqzWqn5YilzMRcqaSXcQaF+Q4hcTaoio
LC5eTRNCUgRFyZMQOsu9bJRT7xGiNXtT+G3Luht2/Cj1or5cLIwpBQayPUV2B6vMEwEfPvPbGJ6G
LkeIqWq3u486bos4N9bCjxGOquwaTpZAMEThW/RYRG4e7CtdeOI+mNiFEmtVkXMa61w2jBt+Pe2K
hfgxaN5+vINubtsDG6x+8rSLPi138VzHVhba6sSxNYysam37NwwAthDdjyMH+RaFTeKhZspSL2zh
ZQGLWuukQSdSRg9OkqnQ26sSdfUbBPBk+24BiY2DftCfBjC7w2nIwkcqnc7XtEVqNh3CrhzQallT
/WaLYi5SWTmmFdsGl+veKDoPYrqfZm6aJiceyi+78H1DOcFATqQV6Ee5IO2f0Q2wT7QIcwXyXCCz
jA4oxAxmtVtJ2fWS2Vun68jnWfYY1IVKtk1TTwGq1NT3DeQR5sfILttdtfmMtxvf+8J7Xa3LDvIV
LcZo+MZh4lSb0mF27CItNvemMVjm7MFdpg502ujo2OvNefoovUY9za0aWRubsRBJh/Teg7LEKBN7
shJL4lRabqeZpxkwV67Zp8df+eg4wfgihykT+4YvAsYwmBAaqzpQ3ZmUSPseJEvrBAyCpAWbq+Oq
5q0q07DogiCuVrFgwUH9qKiqNs1yd7PyQ5tyav4EmAacvd+RS5woiCvWcb1YI+djjnxYuC3i2cjl
UEBk2Ges2BOiqB4Njk4LX5YvxiQCddKZZ941tg6B1iysjAO6R7ADr3X8ixlgwsLbMJfPWjgDDFvQ
DBei1wNealCqnyozWz8FgObfZRWXagI4Mb6MzB1ZTAK2uAIoeOFeLJ5TXQOv0y9z45jLR0m3rn0a
dYXMq5n85VQPjjIg67PC/F1hytRDoxbaJ1C/u10yWlU9HjJ7qQ42Yv3yrxX2s//P7MyljREGFMal
tAerTxA+mo+OCgHqum3wXjYKGuW7z5qsgGOJFedR326PTLdKoHdDhQd+Smc94oTQ59qROY1nTm0j
sg02ubdAxJY9Pl1Zwz3NU3XKsTktfB4F254B2n3mecPZYqCs/9fkrvmbzT3iIzox/WuGhwmofc1x
MJZATdFBz8DaiRaGMULT1hoZuVm6H6Bnltp3Qdcu0LCT9xuNHXYSZJOopy0E0V9j15nfmVKRf6/q
adMfMxfdJ9fIFu1cf0E+hJoj7yB1pP+DMwaYVs2eEg8TG2u+L62e+D2n8IyQX0s1H90OughFVFH5
u6bvwT1o8DZfVAHHeeCHQQnJwtJ91EiCKUVDMjrsbeEgZ2ARqP8O2BXLf4afNb9Vg4LjUA6BM+5a
YpuePQHbVqqN/d8BNvFGqOZifTd5rMm0EV7O1hNt27VE5rueebv77l0sASKueJ7a6RuYpB8PLgT5
woLqjjUEYrCObzWBT+Xz2HmeZir10da7WyT/y6Rr3TlqBiKqAgbXnQxDgL18Bk22VtNaL0gQ6y0p
t1o/j0GD0YO7cz437tToeDUkEkkYQ95VRZBTGTu65uxRevQfC79ekLIbeXg/OO0Y3h6YEabH9Ley
SnJHRcWnLNe8jBkhK1RNvWslKBv5bVD6nF8EkkJ1GqegR8s++CwEWdgwh7puphiTifefd4aLQyUO
taVWJhaH2YIfwn5cYJfGwyTM5ZWXS03HshxL85Bz8R1hyhBSjf1o39OzYa0/E/RBtudLRijqDq6B
1knr7i6qCDjZWQH70GnBauii+GnGPF7axUYtRnri9t/okkV9tQl6yw4TLJ171y0yTOsSo3hqD2Xx
O+NXvwdqQoy9gADtvfLG9PD1mpDGwfz/o7icCrDmVv8bzXB7qxRS1tiiqPXFrXw+o1kP6mqs7toe
Gr8G/muMWUrqMXIwOmfjRU/1iF6AHtWSxLCKmKDmhyBSKr8jq8/+AbJQzlnZ/VSl/YBjJKmIKy2Z
cKr8s6hNSDRm1jlKZLOBt5QBuHOStwhWzvMKTqTlAEpLhaoJzdCBy7MXlrI+lnBZzqMy5lu80Iq7
bB799VKzo3Mlm2PBrT3QVBlvuKyZ1lyJmVKAJvoPy4TJA7cdB0LY2+YzwghKLi1u5+B+6lTTn2iE
Zip0XR7JPfvVcmUmLau4FODGLNa4EcF+axaFW/WapvkL6+DOG4GMdxUNNa9hych8tqqCRcmZjezS
cV+eTMfXH+RCwck5tN/KlBUbAdoYclKkmWGbH7NiRItl2esXD1feI1Z48JNmyuovY5yyVxMIGRxu
pQIm6XtFVHzHacG+ShLJm8lM8Md0QFeB7pjkoVzr9bHf1omHvsIccwhNAvh3FXfTE7CLB7ytse8e
wjDz3lanbIy3qHQyxmEZhB9t222fLXMjKotNMHVNFCsmbAS9mxiTibRQWXJ4qHlQ632QY4FkL5t9
cZeTAwFnxM8EKFEY7BnkuJipq0NTv9WeDPKTWY/57fcjCywjxeIwwDLZQYp4Th37fSBeACMzcWzM
qvjCHmMu4HCNgj/0sCylnBFNc22k6VENMwv0o+2yvsqqMT751TRrgkxOvrU3TjdpnTz4O026+tcq
k/FeO53j7cYtVPWvbsbSu52g9txCGnfmm7In6Z3RNm/NC/w7jaflNoZgN6Vhjr+KNxOmLvN7xt+y
sBjUKtNOBK1LCLJWoyzheKrqkgWTszwjvXXOWhEwnlQ+yoJj03RGf7QHgHim11C7KSiCQDE+oxiC
Si0jGGnl/oymU3PPBLYvjlUxj48EIeHyLLGlv9Ixb/5xhnw9D7lVAWpSxcMJJLflEetv94RcLW+B
NYiYeXILt38TrW28a1krhzjwUF6twTSyYzcYxj0az2x8sxt8dxQT19MxGlZAbENO5TNTokNYcpFP
1AvdFMhh3wbIciOeoNgGfSIywFvMYyB10B4cka/9wV37aaEMRCMPDbvRKx+jJavEl9NGKroCDCwT
DTMMl7tu8Q+RQZ7HqO1vdyvtF2gdc2DmHlbvUGRUZB8HjA3tjeyy/41CZGCoXTk+AY9VxRFRo7hW
6zYVj4APNKmJzZ//1kvF8VTgVl+MuFlmoVNXWEELTteIjR7CgBu6aXCHJZ0r3OCwLgBNR096Qbev
yXk8yLEzXFrTw7z/Ik/aKwjLKhWcc4l2DHwLKGCn1xCXNwoHVkRK0NuiOtWd7v9ydOevGyFr096q
S6iqzhnwyZRkwv6jDrW6IJtf50sbsPUmrpiDYq+tzdnPdudVu16GZZhuViVwUywg9jUtTgcDnnSM
PY8uSmheaWF0tTLLOeFUFx9oSMIKkyVtDgkDUNa/GqvR/ODZgP7pAEZrQCndORhFFD5P0bbtpc57
y0qDkcbowzzg1X5frWAeocLAsOHuW+EzxHsugzKN0RwEbsSjjh70Tw56vrCyNxX6ckzLwOPEAdJb
WeC5c3rL5kdRSyhSI5s6D+X1REcUUhR8Woyj+hNisf52uAQsHjAWakTIZZ6SfIbPEIVA8AoNUTws
mHKKuKl7tz2EHg3Zu8nfiIKkctW9s5jM/9lNsFrpRjWbinuiYv4MrPfFCXKu+msLD1ViPk3TD4dI
t6CxZwxNscm1/wlLBCE+Fw6dGI+breJ1wxC7q9kLcfJ4TQax7EbBNzZZSTCIkKEFkyTbnyDAM63A
W4OkZOC7ZPkYFrtaueoPowAasnZ2vYiUi6ZtTg5Kieem6oDrQupDPHDKqv03aTP8cjWWB7KRIHXt
fOG9jwyXm7Ebhi480HKApDX3m+UHWrvsj4jnyJtGArRetxHpyZFlHoJxHM1N46IczV98Z4Bj+BTy
szTxkiCEtOqamGFnsfYYWDFlBqMfXizQtzqttwirIQkEaPxcK7T/dpsVfGjV6Qd4WiDyJmymt5H3
WPKW+/KCGQaxW6NxSZXSgbMw10pc54G87HQdcpejJFco7QvE3WfD48bZdY2nrtMwdT+hsNx/a9dX
l23FDwBd5rYwepge/0l98yywl8KWhu5gpCIYzeetmkAZbafZKGbVrtrQK+aIb/gB2W2RTGyPvNXq
D4rHzAPGhIk6VlbnHxkACFJoWgM3kjE06BBr9CG7onds74vUPYDWMvcaO3GbqFiPzrjZ02muq+bc
eCZR2rnRBO4R7ruVZG0XrGd9a27Dp2estnVCTg7vTrqBRLyEYG5ACsKDH89Bs9yx5YnobLEiDfcT
EuSndnGlTxKBFNznIbPtPjSJ5ovLclrvnfkGwVjlHAW7eXBd/hDSaqtvQXpJdgAY5zEPK8tQz6QS
uW3iZmV0KQzjBrhlfnn1jLn5ayIiMfnfRXAxizD/ZhOItjiYs9o/kdbW1JeuBs1+tkRviBPB2WLb
ZSj6EbjSqQ1EhM0lKMuueqSdsqQdlMCIb0mLp9y5TQOLOFteHe7H3JqKXYXb/AETKHZF1koXs7Y/
L3d4LOHeAwYPO+5sqZGkajp1n4ZKusvOtpbK49JcuW+6QU93djaIXzsc3fYrKBbrvwVeqCl3puyz
Zo/3qHgIgbfqA3UjEaq+oKfLceSgviLGcOw/vE8yu8iitR84JwsO59abx7uWAwFDY83ns+5qoDXn
XPm5KE8enOB1LsbpvwA10q/JLvk8Khjh/bKVw2c4iHzaF+7YzM8Ngu9dge0W135Pqm8T6oCQV3vN
j2YrZ1jPXBV72mTbfBegqM5TJ3NDeQJzpZChziJOX35+ChgHaOA3HQ3meK3pArwEPDsrvFUP1pBN
dK8eNCAwkVF1VSd04G548sIQq/d8Ez6iRI/emhAfb+zPQf+dT4V746BLMcatX97S9WCRRex6Vf5f
20DJoJ4A+4wjE7pix6WyvLSlz/slSuyYscG5pk5ZmU2fHvPqY27VLdODa8+/nqXm16XMMBhi6HPS
CIvWd6nEIHeIx4yjSZDnf6EaWcgrpxlj2Cx72d2ky86ugMSe0swVRbuzGAA/UTy1/xleSZNJToID
RpEyeJaUJWUXu5rtC7Emi3PKw6mHXIG0lWdigvRz4wbdtsO4hyGlI08ku7A9IbkJJIR/vEI8DLGy
fe2wB7XeF6RcVBwtHnuuwCqQ78BIw3SXI8+rU39FnZ8Sj9D8Y3D3nKTN6InllrKbaYfbIXSPig0I
G93Qt1hC7CW3k7K8qdVudYLyjgC6aU6raHRgcOmxfZKwkEBDVhki618yb7tvSkZo5hntO6emt6OW
qcWusnT1ACr2c0ADQgFyzV4MB4E4LpN9UmH3nTCWjysuz9U2TvPMgLKfR+ip2AQfQVGwtgVBE9Pc
sm2RlKQu43QThNs2tw3dOEOAnCrDBoY+s7xungeX5ZSLIopmngL3Tkp3S90cm2ts1uS+xKTOqe95
HurXbGhWea7XZr0OVaYfmIMhKx3XXpFNDm5/l6EbxWJNHTVDuGPoq43T38ZX5U2XoWmj7R33//YQ
mDSDsfrbKKcZZhWA2xZiJOeVeF4CgpBSg3qq4YFvJQyIeOEUOpcht/3BGyWBzQZUI5ctQrpyT46B
vGZC8tJy9bnP7MpuQ3knqSaEcPXNp6qz4LJZHPcxg618751S3k+GT7FyXpNeyxYWYmQD5Dkx6KJg
qtq2DnEVmGFKTQN7zUIRBbR1EPTbb9e6qCa6zet3o8iyBwJNxvwOqNArykRJM+Jj9dO7UeXeucPk
zbcKhXZY6tWd9gMiQmqygUsB5kVgy197dtfioksMb1NsCHdpP2oiVv7I3kE9ZozWQn69surrPLne
Ejet0wYpIx3DD61JHDDEE/bQZdWKLhGC3sr3csrMS2v5N6sQRr8SQb3hIEO4qR6TakF2jgfOdkFp
aSxhEumW1dsFNxgGYMbN8M/hU9/iHiXS+GAQ9b5duyrwf7qxc9DoMyCo/Ub0rPnBDdeF52WryC5x
fQ7fuFhahT1s8Q30EF65nf0KPob09HkajbTrmQh3o9lzgjdoOhMTb3+eRMgXsQ9zNyaLCKcH8HJq
xYueuS5VFT7VJGqsxbkgpwpnYgly6kGBBNRv5usxf0M5Wgypx3OUJWPbky4Uwm5h7q+0wnmLgbB4
1JndPSMjmvDDsguGCVkd0R931mF1Ctpi+pXLWtzrcPIJ9emkd6XkxLP/owWI9R/rfeDFHeyGpltB
FSwFRYXxUE2rP5MYMN9cZGvuP/mUIyFns40OINTWw/AkK9zz/GUNtrHQX8SwD0XvPmc3KywTt+nK
PTusizt5QJqBg6lozSfEFUjjJjNvH26+o9MikXoArUgQDvpLsTf1kegHVu8mEAfGJnwNjr+++B0R
qd9rjgNsmqJQPq6tWzSnIitU85daXYTKWCgg91t46uGIPje4R89OqVnb23gbImA1YKAs4s2XSAef
YP8ZbJStyf3xCeT5UAHukdhZvfUVLNx9UlotPwIW9MvPts55cAgWJ8yGDRhwpmskU0BQ/7Poqfhr
wuFk8bjp4aXiB7qhIrC/u6rAncguJszPoQ0y24k3V4W8miWfdoIy66jOA41vPUT7zEnQtzkVnyWR
GTASIBl7K/dRISHaHVOcQ+Y533xLtAfODFWcOUpMLykQMft7Gx0ht6bpbD9oiqZtJ/ooDM9VBQSZ
uK5aLr3k/tpXdpX3hFPZrfPi132hzmGT6f9amA+8UASqvN8crYIoBbE8cCIybwWCyzlVhQR2VgPb
Omkb6Cz2qK0K+V0YHWeuplAtOpXDbD0VK8GLR4v3Jo/ztZoeDB2tBOYTvcCS4Q1M/kOvND1Gzc06
CicwY920yB9G6982f62CzMFYRpU37p3GNqykxCQAGGDOGfCX7ed3I6KvrwBCA1JAFJZKXHoLo11O
VopISoogH9tmcD4MuW7D6+jwhPCU8sajCu2kfmOBL/VH4CNNxwK7jW8GMT0fQD03735ftI9ZXvFp
oEn1HckcvZng0EehEzWj9xLR+SSTWZQbtwLLPXpIjAdhEpVmeI2sUWEAX1D7TvAGoh3u3MAJUWpY
+fjoZNTyphYZFR8BHPR/fN2Od3SzzWRhH/CtpqaqFv+IxLY8W1mRtYkzeBagGeAAwVAjal8KhAoI
5Jy1N7yP6oV1eGpD/tjVp+fz0rfrfNfmeT+cZ5EFMGghMTEJIFIINALygAWWfwJEBEffpvgAcAlN
A0lyCRYQjYurMrd5xwRLdEex2rxt65Rn7q4aCgS6WuVIAIBSGVk7kpPRCpCXZu0X/EAH1Ba9vzew
8jEUgPKZOwyWtoy3xsVM7rS2+dQPGU5sjsh2j/e1MBKt0SgkYtg2Gx9RWKrjPPucL2Xd5uUfyW41
krlDFH48rXP3Vaxb1B7R9rl+bI59/ir8KX+bMMHDXXrR6NGL0Kj/gKr4vsKiGr6G2jRhhzCVUI/j
CHUHLQ8rMKqVIC7bWYrwgLew/1NpkqoJ8wjXLNaiwfeR4RRdU00a/NPm8mXGZoNil8wTWb2QKrNZ
B6oQMKRlPr+Gc02v6lxzrpm3hGPS52p0SYZ3DnEHd2dRB0QQNEzzw4GtvXxZB473JEfDNvIHACXv
A6z8c1o3hK7EoSAMbucUUfaipVlaV6uV/gk1gBYJOTt5SghzVR/XphjFBdEdF9qAktU8R+TatjHM
2Yg/IyI/EFGSf4CNVOrOImDNSkI1ta/D7EavFiZqN1W8ODfTe2scdCf6/MDjeTvltaE4pXVXpbC6
GvXQYgcfgy+RGQ6LgYBpcnknI227h7nX6DVqYcvwMLWD9nczltL0Rtfic8F+ekMoXaBQDI5mly7j
HD4bqkX0IdxmrGlF7PXXSnJX8D/OzqNJcpxJ03/lszk3bUGAcmx2D6EjdYksdaF1VVZSa81fPw97
LxXMsAjLbutbtyUCBOBwuL9ik4AV/ggSnW6TB+MYKPpoAHZvC2mmCKIEYJiHqoLTo9EpcQGZQssi
/Qp5qA0mCELoRQO6bDOYMCj1Mlo1yLG9dNypz0M+oTUAAEmWjz1jPegT/Ikt4hmaz7hJfRihTGm3
lGiVtR5gofdAc2Pz6EFQbTdJFlAwJXL0mJ3S/ZpjcOmET2kkKXyWdKdWOr1G77YfWzxlWnTV3Vkf
Rxm/axwGHpyyqXra8ajngJmL6kJfwV7GwDnEHPwDi9clNDOy/Kfrhua3AkCPfWMrLxIH1JJHl7RZ
yuxODe1kcdpM+QN6l/2FGz7Wty2IT167oe7+1CtN/4Q4AK/fGnumGcsYsq/D9MUt60muU+Rk2pvJ
83V/TxHb/V1YSPIfdSV8tM8pwmvrXrXFtC0V1IQ7RCdUuCGhIg9O8676OuFRHKwqzckhMGuBDoDF
McnZYzAY3VG30obj4ybpsFM5JIJN4VPd31omqh7o7U2KLMr3NPsTSg2QLywf9O1uorRIUc8cjKNO
CbigEWMgvGaipXjTOj7vYvTG0DkYhnrwVlIYDiEEwCJetENk0I9uqXMHwIRvlQOxHT1YjugmomOE
cJ/Uhr9RWPGelaVl4QE2mfxJswhhTtKzHhnOVsrtSO1NX1tOXef0uUzIw3EXozcXwJPhLhc4mq/N
bpahBjhMwmeD985WaABnrwb0rvzGNsnN1lHK1b9FA9qeVfwCeJqcK5dHP/oj7TPJFquU98MwbYzR
1qPvorTqAdBagSCKH0zpk3L9iJoGWTA7nLpA+hGNzpxa5WRQS4gJC9+0BMz5AXhsjZ5kalNQdMhN
wWFn0vLgGuMND9pF51M/JhWtiSOJSSKPvKaG+AbQjqihA3Yx0qNmEjjweh2EEyBl0/6b0pKbnGAx
Tbd20mZwRdIpcR6gzuLCQQHa+m6XtOQ+a6jAONuRuh0DasC6ELaYCqhRKommvQVDlVpZG/rlTxfY
400KeWu8A+Ympr3q4Q3vOwc3lkf6qd5jm1vxT5E1dfgREDi4RfbgSIkSpjGviFKJcS3azrR/KEr+
0Q2MuTDa1KlPRhGzgDkETwkUrKzzRrsJpCe+xGOgWYe4HaLPIm+QOOjyvIdGEPvwhBwnTG75MN2T
W+d5uOX6ydOfUU3Os621cCr3rRmO9+DJUR8f9cr6FsTACwfON8fWr+oACKztD4/ZjK6kAuV8FMhT
QfeVKtqVVPsxb4YyX37McGkbdvAI4vYudtVg74SWZvtJ8AKCoytKJClYjVtdL7pyjR6aa227yOic
XYeWKnh9E8F+aBdRmx175VTfUf8saFEo+leHbEAZctvXPGwOEaIQ2zFym/zRNZvsmxlO8VcHyUDe
QLo3fh6nKMrv5ACcbkta48itL8Evb/xh8r1N44ygMAMEmTgbPlgtKss6nSIegvT3B0cCI0wxng6Q
D5puBwSE2n3u+rGx5vvFHdxef2Cz5lX2MdGiXnsGXlxzBUXWZN/ZYSS9LejjwKVnJngk6X2fJQfe
cHF1X2tl/SQGVXTbrum7EJRCFJhbHfnLbzHIrHBn127T7mmuBDfo1vHgGgoJyoMmScpFOGlRt23d
srhTKi8MdGTsKdnX3iA5xSYoXt4dWtr+3bgD6KvCRAMQCrrr7CfgjMGK94TkPTnpqUL8MW7yrwN3
EnAPXcO1FIJQRveMmvwAy8qIUmQv7LZYAWlVwxP5oCzWaEJSyMXF0LyREQDvY1flfXgsWAvKBEBf
izuQoH2Po5yr7mOn883Hvond+L4fwoFmdFwPe+Cj4UuvabbYJV7EoulykkeqZ4g9SSubD3itma9Z
0JXDA71fu9rVSVq7N4MGE5DmQQ8JnNZa42915D4RwqoN8UXLzZZKyGQ1XP/2SLEH3ZwI2qgVOrAV
zHTmqGmOWDtNJtALnOhGUnmTvv5YF67fo1Nm2ea2QOibkNCQde30gpoRikUI801K619Aa5ivcV7B
v3bSCNqxyvPxHt5b8EIWUqQz7b3ZuP0A/m+O5RuePgNd2WDwP+ZVRH0X8AYVQVEJhVOUl1W/0SsL
f/LIooHkke/tbWoAwR1ssdrd5KDPWow5mqT9FPY577omUN6HuNTzl76Bf4ySA8TCbazXhgfbb6Ko
oTs6Vgw21U4XLQeJzJZD0OAigt7wJUjL3Lnx/Lz9MmXT9AkRDfQXyMZ/Q5bKCT62WxeIMNTuQdWg
txDrmcbPIi7NGcwwggi02F0fahVEh1Cz/CeeTTSgrAbi/E1i1ryTZtWxfI08GDIKBk6/0cppOt0+
FthUvbRlD0VSVtDq0aMt4S45VB/Gg4CNUHwpEkRod6mavL/NeGjam4yzu4et7DW3Q5PFr1QUawG4
rDFuTWAaDfKjcFBe3Q62FJU8kL6cX5/Eu3NSVW4RpcvdVaW8dO9Grl+tYdmXyc0QRYlO02+S1G1N
mAqgZor4Aa0yP3lApIZQnHcxWa6lKPluyoQn4/yI7bwbR9BY3Ao52flWVC6atZhNj/HKQE4WfCbs
9uYh56T9MCq3eSnt3LtD+Afzbdhi4EHqotRnIXleNuT2VjxtJyfQP6ADDfSpcpPiA+gIWtw1y3yo
kQKjgc8b8YcA/x5vgPEi7IxyLPLrk1fo8VaLlfXKYlX6OkODOzga4SCp1hTIIK49M4nNW6661t+j
R2QEe1iULAH/Z3dwoizhZjKVXd/hd8iNYUMlYQvWmfM1IEepDr5AxlrPMu23Kbx4OkxZG8rdELVT
PrNp0g8gXqnFGr3W/C1QCFLANJrpNU2R2btHvqVSu6ATzS+E7IPfvGeGhxBo4wejz6H9ZYlefIkd
XT0T9NyHsE2bby48yXbra64DRT41YGv18qtPIvnFnKa+X/noIDQ806ZI21I0z44xqCYQcaEwuM7F
2NSbmHcGrHbHAfXfFC2yzJ7hmY/YvzUaITRqf/FepnuZ9KH+dwhG80fXKvu7KDocI2YXVZvHtm9+
SmQLMCpXCWzSMbb6W/SxLLVOKEzk4jstsdQ75rnv9NuUspexjiAvVzuqXNqnyQunH1JUVbVRXmN+
p0zONseciJcSwrPV04iOARIGCLbQ+gaO9Gj4FMJXJDGSVCnTwwetBI+5chs/77euZiVUzugFbeoq
dFoa6nQggKvK/rcxRskT7pseKGeuMJSqPKMGOOdZYbI27X6I7tDiFM9NR16gdYmXrKFdULoUDn22
3rQzbe25OLw9OJOro7pZm+K7Bc/hA+idIFjHwFEd8JsOAF8HxvWBjgg0/qzUnK9YX9n6RiMH3FHM
RIuoTTrERjB7GoJdxo0HbgAs3hp2VBVt4YRRxzRTpNg+ArcXcOVQE4F9VuAbrQ1zKyKjyQvVIoFf
1E9Sb/YBsIJZEaBOeHOF9IBXtUlvEOUwwGM3yBfKvUqSvnys7QjBB+A5mtwn+oDFkkcBUoEOL6z0
S2shnQWmmbE/VFY9S+em/KKxrJoX7Ncch8Ydnq435FL5XdQ3OgIbQ1/8HvH2vZPUaCjl0yC/V7Es
2p0zuiCrYw6suqNMOEUbUxUuUVdxYz/oI5CJ7ZSGWrorktb5ytsgSdeiQm5xRWOJuzQcJyT8yqhq
EIshA+x3qTORdnvKyau5t+yHG7OH0bAxIjm3eTXTex6tMXltMrL0V/zxwK2jRKq3t2mJwM0KkT80
8ruSLuLKiKbc2mYZU6LHQOlkFYSG+dwHRU6/wZHU9qMyhEJOP6h4Ga0J53dEwOt+E0J27VaokZXm
mgzG+p2C8butxlq8zsAif6V3vAmIPlQfVi3qgjPnCMg+krCj+0lP/S5+6jWnDW7DurAg8kHi5zhW
kF7xIoqgRVV+s09zAbvOMtyE96c2TT9DSjqI3+WVvst9qzEo6TgG+MAGIeV7r0RHZ2UOqA8cetuk
ogUfTVQrr9HMTyFywS+NhSYyEi5u/xi7leevTVUTYb2Q87szA6AKu6QyR3M1qiJ/QG2X/r2GPgv6
sYP4atWq/tkgQw6iRpKG7h2rE78jDI2SB27b/AEyU0Ba5Am93WqVJwBKJxAUmYAfUf9EpfvG6Zvo
M/In9KOQzKueC6NsEOgfo+4XCl1lvuoMW/yujFx4G2QnaGSgeOY8NYkVkB0QbdGyK43o1eUIov4r
u4iuk9Fbdz0JMByloLV/pUjYduhNoZ2zSngK2itUmAgCWSL6HsZ9BZ/Ope16M+FHOfD0GsgM0Oax
XqwaiHcdVZW3lonH7ZGryr4HfQ7BBSSS+xVMeXCQVYgaT5X2UJEjE0HuLesBJATB8gbAzuDYc5st
AG2hqzLOHkVayF85mIDi6CIYmaJRXosXnD00tR79TEEZzawm2gvQ6g+GM6TN3pXe1K2Tit7mdsRL
R+xB3Y0PljO00FYGXx822FYWfye+H373ADI+G5Y7IPQ2VBymFzcORLpH+6mtV1YqfAHYpm0/hPhF
eIeoiuPwCNaBnBqQXXN0jFxHRAr4+NchC52vDtL65C9dNwB7STtUpvWp+ztMFdn61GB0bCQGT04A
kebnyTFsipnIckFDNLFaoQeDx+mjpunms+YmcIG12EgQXnaocbcoGFhgJdLKAk9MyWlOA3LQ6J/M
ZiIoFgVMO7qddVfvrC4zv7c+HtbrWE7qszUBKMQxwRfbiD41SA20NSS9Z4PXKWcoMNEbhWixAY5s
Q7os4AeuBA3RcKuPNmUmo0PyduWnhNZNQA1s26PPhCFsRad+3dmAvh/AgTToldEEQtlaQIKQ4Zqx
3HIr2j5OPvsojXjIXA80H8FOut0WvV14B54VD7TjMPlOD1zIob+hHGIkB6VA020L2amfaP9W4aEQ
AWDswG7UHWr2XbxpQfAT3Q38INhsmvqmV771GbdFzdmqVJ8SIErQ2zbKBsuxAbVDmgqDMb8bsEv5
koKH+NnmlZbR+nOM57QeO1Qy4F5TnvAL/Rva88lHp6tGpg/K695FiqLqiwxTv/GmFBYuOi5F+NeM
2DqCeMsDBzHFrqDmjgQ2vhq2MzynXTt8KyfA7poTxUCQ66m7rcKBGrMyRIgWLvju5wQcnrwd8CCA
F0aONcsKQLPa48pUPemdZIP0QOo+j4XKsS3M+UpghqAvI9LYg6dCWxwKhgWSU9sBMEJXqsEM8RPy
c778YVo1NfMe96+HgCj+y9B9Oe6sCHHqew12CbXi0XUiwisK7xQDU+U8GUkA/aCFwFFuJxlAq4yC
UY0bHwjmkRulTRAkzUFO15phfmxTs+UmS7icCjik7SqUpRaTT1rVjdWFrruJssAmSUEhRm3toel+
TPaovujBmMlNTVfWXouudNjWPp52G770SPU4g1SjgB2lt6MplKDI4nrN96CHvn1HvjLewF+Wza5S
1PR9QgIUe9r36IFD582fwH7yRKV1Gzx3vU04c1tfRRvaQQ6FeY+ax4YnVfxNQ++jXCNZOdo7vMPi
b1lQWwPiM9pw81fJw4TXEF0mOzG5ZUSOUEdXlYiY/1UGbt+XWYITjaNScVfhI/JT6UFEFTgV9E46
D24C0tyl+uU3kE6hoQFfQ6eg9z8WJh0dXF0iyn1ZikYDZRjRAHRp0QX8QWm8dZ7KKsjae1rZkhw+
r3zvs94OYtrIcDKOcI3CFKZNGWSrv9xeqTEjt9uArYlu6Su46Iaz1ePdX3pBxaKgQLgJbM96oVfX
PGcqCucEChgW7qjd17+mCTKj6BTsX6uWHmmtAKyogW6lFlKk1u4vyJONK2wv2eaWDNRacHneiBgT
nkMEhnm8Ygt1xs9Izs5q/BVbIFQxew794SmkCx9xF1U0azBJI0pTJiCX3dA3gzoMrZ/cTWDsfoxe
PB4dCgeb//rP//l///Nr+G//d/70/y00/5O16VMeUvn6v/91zmLIoPdNMm8YwtUXdoc9OY1NrOPp
A7sD6BKStJTz3CumvOdsk5DKMwA1gjBxndnZ7o8p+tFYYRnE60mTNFdRYXzV2qZ64J0xXLHBnT20
ToxCiROgzg2hePuYfNDTkXo8YnM0tax1WGnhbT+1cs9l2q8NDV8IM1V/V1aPwDkGG7e12f66/DHf
GPTRgGNI3TawfLXoSp8OXgadH8PDxzsiq6JjIUIsK5Hq2NV+A0PQ6AI0eOJke3nQN9/2n0GZtRAA
6uTSWnkai74JTFBvU90WX4RCGDsrSu0ROfzwvbaKTMw1DeUo9H3wL1ssI82yocHfAIJZUdS7zHaz
DVTVZjN4uCq9d1aGTk1FN20DZUJLLEy+DE92BRr4iE3a1qfKjZL7QZWvRtqlD+8fiLek4Zq2TgNV
LEzZEt0yATahFoBObr0aqAg8SqLqjh447MzLY70xgGMyhoMPpIvRngNV93R/wLDFcCV1jbWN2iha
0qNcxSqnYQFKeIUhRvfewz2P587LRVyRcOVOx4uKxkfojPEq0Ph7NB+1rdFO6Yd3zwprT+nSpBCU
NpYe12npT9zmDgkndmRrL4/cHYRRlHEbgfiJ6q1Pl8d7u+GR1rbh9rrSpiO0POK6Bg82FWDwEtHW
a2laNHNL5ImM3pm+XB7qzILBrpQm+93mGxqLBevm0kAaYjcxZYn1HBUtDQe7MF4bBAr34FWD98ZJ
21BCguWjPMABk/PU/4iTGn4AXJCg6DTEeA+Tn5ORA6Fac3tfM2Q88xXZFljYIdFkwI5ZHDA0DpqZ
uIDgDDqgBwxdOAFUZ9Zw19r32hAyK0BgxCn+ddn5p7OSHswUOETzWTbKlSZDcfQAEFZaZFwJUOfW
i5hBLARqS/RfrFchARkOAVOpwDHA0OWB3ftDtA/MHsW1qYx2l/fH2Y9I19SwLAzQxdIsGK+PPulc
tmKGEfJ+6JW/MfAM2zd19PovRpKuQmrEETYX9uk3hOSPd44NMTyuaMtPre9tq1x122jwq38zKQWd
UvAJLVMthvJJ6Q09HIhSvUQnD6WAo+lBu0D4wb7iGvn2tmZnIOtJXw2AIra2p7MCSg7oxkNSGC2c
DDBzj2rOzicfpyGPX+hrX1XA9Rqp0QWZwCXfjK7iwfsvPq0jHNfQHUc5S6P2nMd7Vg3oPEhPK/FA
gm1OsbI6CKePrgTkf/7WaXoCf1lgYmEJur+42J9OWPhpk9MQU+tsyoJvWkUHZ9UMWBsVoMweRZDE
T2FVGbc0x+o7zPDEI1futKXV7hyB4ti/x7jofgPLzhze92Cz6O7HhyjUKe5q0F+uXFhvUlNO7p8/
d7E+mgZMNbYctY7pV/hZQAfWG7A+wOhii1y7WKdjE6I1jFDI5TX5J++89KHk6YdCGQWKS8/INeKN
AB5QlkudR4vC2brUre7WnSEBFAlevUpVdyJMg0PZeld+xbnjTfBnvaw5cDmLcAx5yIgU6B6YfmhL
eiEa4zVw/yMi4eWVoeZD9Wa+CChwwoEBW9bi0FFyiVqoe8baa36YYDT3NGUy2rroyBaICF3+uucG
U7OxKEgP6A9ykfO4RdwYs/4tbcfM19e5bhR3mh1Ve7MfEmrxBqyzK/PTz31Lh0oBGYm0bLm0M3bh
WJNF4MGJgEuNti9eBCCwveJok64fR9y+AKNIa4dcYP9UcFPQ4cITYEtpJHrWpGvdjqC+yw38GbEr
KZbvL3+T+WpYLACkYh35FIdaH1fI6YbL5s+fI6EFKg5ipVOCtzdovW0vj3LmK3AtuSS0XFBSiMW2
9qaB7iuyB+t6FEjqGgik2KZcwb0fd5dHOhNaCd86F7vkiytrsXeTXnWg7cj96A5VxynIvGNBd2dN
GWVuQVjZvqv1AC1IV7vDOaR6f1AloSZ4WNS8iaqLLZYOMD/DPjDXrpZrHxpLwK0QY5HfQblOvl2e
6pntbGJxbPBSYGPpywc0CEk4wCVjSVDBhxZI8qqiTkfVNULgg4zgmjXvmVW0uBlZQhy6Tbp5p3sF
Ex3EPE1K+oDW6puyj9H+KxrnrpKOe2UZ5z+12JYM5eqStIaX89LCGZeeGmMgj8s4sWkBJXXYIlEa
BoiAY6q27Q0h73HG0q5EiLMzdKRjmWBuTFOfT8sfiSggzipCnQlFNEgXO+qcoEgKNNFhdeSHd68e
nQn0yDnDjo3c6OlQloaWPPRSktzJE5+MsojoG4A7PsCqjF1weF0prwSjs7NzLV6V3Pm67SxmZ6pG
JwayYYTvN+VWQ1TsHmUTM9qEUMvf/1zhK7KElmNJRQZ8Or+GhxNqcHxKlFUskEbkOTZ+3duqAN55
+VOemxeRy3GlgR2srRbzipHRzsEfm2sIZyYGQ6gPawketS3gwysb5J9MZbkxOQE8HijpwPVcTAuu
vrDalmlh8mTTIcIZO9pEI21mELewn5LezXqeaGP/u6rK7oiNT3UztTp5+fsnbXGN0TcnnprmItLU
CYZQdo9EJn679qGF/LQb3Pq57eHD/ouRXBcpLKA9XBRzHPrjUPBww5uUX0CiKPESgBmGypEE8ooZ
3pXPe+7Y2/PTDEM1Wr7O4p6ohwp0Vg2SogDpe0SKkQYbxlWbivbNDZrR2hFWovMvTiJPC6i3BG3K
E+p0fm6BJCuduXqtXLdAAgQERhpY+vfRSA9pWspvlz/n2TnSObINsiukLBcLl0NvcOSIZJMX5u0H
OzSiNfY70wExjfgOgiBuE8gUvv+FSNhWM6pKJ6OzFnOcUJ8DWodqewJMVd/OfFEggo0tH1zG/mmG
Qfj9/dN0bIe9yQ61CHSnXxURNMMbkPBYW6NZPw8TGuNVDpI1woz0Sx84yV3ba+PL5UHPRQJKyoiJ
urzkDHMRCUSV2aXRI5IAC2bY5KM2rq1EgxtAo3j/7qEoeVKOoSA4138WXxSD7ZlkRtsA5q++CShU
3lFRjndJ6XVXLsMzs6JCDsNJ2DwXSW9OP2ULcwk+Vo1IrCvELgZUSRsksVC+dl4vT2r+S4voBsOP
TUnqRCFGLBZtEJ5Xx4XOUQBR8lDhVz1A88yw57w8zrzH34yjeP/CkqNCYi6iqGOXWRyhagvUpXIP
ieZoO5U2Yk12TscTWvqT6oArFNyE+B/Y8c/Lw88Razm8LSwwJfTILIo0px/UqbLW9G1Vr31h9p9s
T0wfAXSjVup02a4cM+1KsfXMkbexOaU4TnlLOcsIGrceTOOYbmKMe9U+lK79WmvwOUMuD7RLcKZM
o75+fPckidkovyilhOANcTpJVI/R6wemve5cdOlyBCIeLRrTO6QgkTPhMXllTc9djdyH7E9HmZxB
exG83aQf6ZDWaKq1cfzTDFL71xzifwobNie0qQppdj0YAthLE3wPgFz+55Tio7W5PPG3X9u0LZdk
QpFgYSq+OC7wOFBuCqmRCkuTH/BLTF7pRmB+CvfgFpUE016NcGuMKxfy201l2hxT5g8jBL2G+RT/
cU1aSAuHDn5KWBdiNhZns4oJDpNHqCy/2YThlVmeHU535vaSq7tcmqfDoVaow1oC3zTL/30GwmMc
qwRK/KAN8LGDHIW5y5/1zIDzF8XiC/67zhxPB3SsWZA472uYPxodyYgD+2lqDesYmV6Pd2beXJnh
mXXEy40xbe4RMtbFRanKLkzJr2B9uml9CFWBcD2uDhvN8+JDEGjecdI0eeXUzJHnNDRQziee87rh
AcfL6nSW1GZzOkgcVew8ADZVA/6CMRmPrRfFixWU5UvU1FgHwC+6cn7eRvl5ZIvMgKe4BfLqdGQD
UaGxKk0uTKRLt3Sd7WOlHHmHxE9+pVt4Zikp3uqKghxVXILg6VCaJ6MiMAzQDQVyjdUwTlto1eCc
p+JT7mHifXnnnJ0ZK0hJCWCdYS5ulTi1A20KQZ3Abs52ORkkCH9P26Gak1z5iOeWT6e241ouHSdh
LzZpJAfoHeksHTPB/esqDSmYLOtRsnLkvrYTRCmIBJuRBPbK8ZijyunGIcFiTMclj+STLnZr3I+4
EqVVA/2D2pKGQ9EupOhx5Uy8XTneHpSO2ZjEmjeHsNPRI4H03azrOkJOB0LABgGaYodKJ2pDuMJc
+Z5nCpIMOD/M6DpJ0uPFeahEgUByoxoaTqWBUW9gbKmUd/DCYdHsRVHDEbBEeijKvIFV6iuEPPry
XiCj9nx5F71dWgvFPknxjl4zF8diF4G19iHdsbRDb2ZoLFZ2/iHRYvsHykDW16aBe3mIBviEG5Db
wCovj37mw7u8LEn2+AemxiK6u7Y1wMQtaeXX0w8fwWNaLdhKj5CYiHy7y4O9TY8IPjqNWY6LqUgH
Ts/nbIOLBCJ+FAIw9wELLmR17Kk/eCkmuZTS7GPup8hHtk0TbU3AB++vANucHcbnV1hIsC+OUUJR
VCDp1K6dOHrhHVTf48nuIR0bGx8uT/XtsWEk8jBIo1zZzPd0qm2JGV9sgrCRQwbHuAyafUiD88o2
PjMKiRfvyjkjoAuxWD0chOCuozK+lg7c3BG7nxsEBLvtu+cyFx3n2UBoYbuczkUGpgacEKORqkL8
0IOHi9gwkumXR5l/62mgsSX5Av/wmKNGtkheOyTK4Kr02LgCPca91LdvUqSGUfdQyfHyUG+PHOeN
grnQ0aSmj75cnMDBhMaalWJweazhRLTmzhhkf69LqvPwFMLmmER6BDMeNfbLY5+bpgU2iLmaFi3N
xXFHiZdCTgpeCpfC7I6+97TNewQoYzEYV9bt7FAzOsH9Z9WWnT/EXrrWbmWP7k4JHyqGNQbJPXpC
1vBaC2L+YsvFs5nRjFgRKEfPP+WPJNHxcKPSR2iVpZrUJ4Ttiq+FZsmvUgPIu+oax92keZZf6a+f
2/4EccXzUadItlxHdHmGIfGNbj2AmbzFQanY6L1rXjlk5z4jTnYU/GbgAB3b07n1Iw7QwkCLHWoh
AqCTQpRVTdUa0773l6SYCq9HwgYdVEp/p0PpEmoyaGrwTTbeJDZqrFss78yVr9Bdef8+nCsnM1qA
Vre5OG6yqnH/6VS3Lr163E8uEtgBHeFd0g0/L490bpXouHG7zDgqutCnk7IalbpTgq1GWRXtsalq
a505QPovj3JulbhHlQmJFvlLcxGkCuVR6IsgWZYO/iDI76P5XJnlYWry7sqd+WYoJkEOzbsXNy+g
JIuUaEJQqbZaTFyF2dl73/e9Q69lJQl8oW8vz+rNuZqH4stZlETJa43FhaXh2A2BCF2jOEv9Azhn
H62hJnjCfK3+7nYG3NMIa478ygzPDGuR0+IjRLuA22X+738c55aeNfugwPRSbxD6sptv+CPq+ySN
5W+0VZ0ctSezfO8543nw56CLzW+ieZP6wTAhWpfDQpM46SC/0ezGsO8Olz/rmRWkZecyQwVWRiwx
R23lmlOOOMLcPlNHvIxGzJAwbqtKpAYuD/XmrplnBUaSvizfEmTE6af0QJGEaohnB85kwIMNDVdD
obQDTkHbF520fpB+xZ8Gu75y7N4kW4uBF1sH8Rbw80YwrZtG73e8+pApCk04mfoUFTfIqgcbJLug
2uMyfEcHOb1yIM/uIS4DDj6tEurQpxNHTW9qKhdPExHgNrUKBfqVGz9IsjsPLYAILkaJBMiIlsWV
2/3sxGm8IzBFu4xE83Rg8q1Sx44dge8RRgfyHuXfEr+hPZwXe+PaDb6+8CxW+EW66MqExZWS9Ll5
0xanCshFCPZr8d37QnP1zMvneYPbX1OqqtO7tuG19mvqMu2pC+pIo3KbV78u77Q3cRYkEa9fqrYU
ThSIutN5W/lklCOiN2sUF7QJAkkLEB6TYvvz+8ch61Tkm6QW5rLdxsUhS6eCMm1RfppNdPjMt0EA
VeXKQp6bEEGWigWHD8/FxYTCZrKNxIvFLIOMX2uO5cJUd9dasmdigf3nKIsDGsTIsqP1gd5GgzR8
X2A4bk0QRxKkwt8f4cDyMBeaJPTxl+BUpKPKtAskOBsrl98DbdQ/yNamywWEaHN5kc7sQpvMFqN6
a243L6FzeOM4bpZ4Yo3IGwJ7yFQiBN6Px8iuh6PXle6mQ4/9yoKdiXVkLpZF20BHb9Na5BTCDmwN
Xy0dVbm0+kXF5W9EEKeHnuhwC+s+25jTbCfn2ujIX57uuUW05soWRQTq/Mutgr+d36Qxu6RNrXEP
Ex3vxQhin0Re518sIvn7jIEE2PMGH+vS46l8E1UQW6+pTTTOa15k9g57yWvg93OTolAIcs+GtOgs
u4ZBXzntWGHehoBUuXMnuzw2ZW4ccARW7y1lETvmOsgM57R5HS+CtSaHts51hhohZm+xc8+/wi38
DlhBXLl65/B38lKYR7IJH4K03eQ1eRql6NEU/qgxEm7mCLZpfb9SelkhC2qgSZWU05Vr6OxH5Cqk
pEhVkC7F6XhxCEY/tRO5rnHCPEJdMI4Fnik3Ftslu7ILzx06VovAKEnZ6GqdjoVXQtQ0VsgFo6rf
MQTFQ9jAk4vxxN00WERgVz3l+8s7/9z35O3zT7WcmsoSJFAAcfezgag/unOjSS/jaDOWfZrBmsd5
Ednp7O7yiG8bIiyhy80GXobYAkP2dJomrvVZHwAXjNFHRpmO0gNRzdmFgYncHIRCfTeE+MhDyOrw
SylCHWGFwdWvrOy5aMO0ecWD86I1M+cBfySpsa1jDBWEAN4iRz5pjQfhEUplv6ea1v/K8saEq4QO
fVdX6hr+7e3YnH7CK859FPEpJZ2OXWi+NXSjhz9XHpWb1jCGGGG8lXR3kJHqTWkE/bZJa217+dO/
vREZ1tTZxsYMwlo+eGHoU9aar3XM1I2tPUbefYzY3ZUj+vbIzAMA7+ZFzT0hlpOLnWnEOW4APOuZ
R6V83LPQd9kNRfn18nzOjGQbRIH5bU2utkwlMEKnRjfYEjqikls3noJ977jlXp9668qk3p5N2ucz
UtexgGC8QZX5VmhqWR2CxXfRUVdZjly40NChyhxvBwJWQ1ugvlY8f3s46TaDAuXdy6OU5sfpNmlt
2NutCWoPsmZ4MErMbCt85Q5DA9W2DgEOv/d7zmUlnvW8F+kwLb9n1sVxjeEUuljB1ELuHSoCQ84D
5C4FVXNlM749A6eDzYv7x/krWi/o+xkyZFcNytNOjTiE36qNmMweb16I+naucPzCxvtK3edMBJLg
vFBPAGw+pzmLQJsLszF9Op702SP7Ht/Cbq0FxrdMM7EnKtA5RYkUv9gBzdKywuLYTGV3JQq+XVqL
+xIG1UwnIQDM++2P2eeh6wSN0MfNWGnujdaP/n5MbO8Qp+WEpNB4LaF7e1QYj+4zvBUGpBJzOl6C
ZiOaP+6IdY507yk4D7ifBWrjG+21osPbhbUFQUbq0uJ5DPPidCjkY4YJcYx+YxZVh4xhVzfPoYtI
e5YNcPUnWt5o6iOU5mO/fmVTvf2sjM2iAmU2qLAsOVXJqCOgOuT9xsEb/B71eu0ehyrs4ZWs94HQ
2yt58tvPOmeNtH/JfhxAi+p0rljkDJoV2v2mUiXB242GFfoZOJuK6tvls/lPo/M087FnRCs3J/20
udF1OlQSVG6puf64wSsWXcY+BUW0qgy8UcH2qfZLh0jWk4W0ziMw3BFx/4jeyGpWhMaUAEfdVZ+k
1pWO6dsLxZYEYEHKPF9lS9gfalGtADeMbIoncBlEvydYqz4bXy/P/e2TnFwPTg15CqWAN3EQYjg2
W7rRbTqPx/HKxmx8DdSnDPc6RqMg0hSwBqhRzgZ9zkat0hGhvMs/4cxCU3yZR6doh/rDvOn/OK+G
6yEWGztsalPEd6QIzUFUprgBIa+uPIPO7GEgd3NncY75QH1Ph6ojRRZS6/0G3b3ssU4buZdZoBvr
oK6RebZV315JPM8ERArHPLkUGLj5xbeYXdCxEQU6JcgfUYpct1KHJI2Qzo2Cp7ruGh2yuhrDPdRg
56GeKv/Jn/RrJM9zqwxhliaRA3YbGtBy3ggHSj0fMBXS9btRKsxhQqp4WTohUogFLPKWUtskCaR+
Mpn28+UVPjs8Z4sAYrKnl09eI6m94H85O7MduZEka7/KoO7Zw30BpgcYBiMil0hJKSm13RCSKsV9
3/n0/+dZPX9nMIjgqC4GmGqVysKd7ua2HDsnwXl4ipIQfCYKneSkZxbajo0RkkRA8Wrcfmt0uCTs
Ut1qgawdMJI08PGU7kkPF5+gNcF0dGM9ekGflT9KVAqP0JCHrl7Jw2+/PSJX4zgzB0pZZDnIEiid
3arzMEKNkkCfgWryzTAC7IbeJoLpRm2P13d2bWkgjujd0stUiJ/OP6zSVaVVpOwsdCYGLkptkZXL
ipNsBPGGqTWHJKojImIC5LU8yG0nIxYZAXJMtFItbsPchmIJ8TPEBq6vSXjbhTemSMHTzZwrU7XL
MVcrnfoyKHjkikqz7xFENfZ+AfVQ0bXzh9aA6Brss7O/bnRlI3m7RUFGICpUZfHawG1qDUECiZ4Z
lAPCYegDeaUmhIHqBsKvDa/wAoVbrpEuOzgjJkfEzMH5d5tAHGc5jVsPMgF9UOA4zx1E/uZctg5z
1SvzfvCjtoBrOZt+QMRgwCcPxSokv5WgoBkq2RrcVo6hAE1QsngDMLudjtkED8dh6KCPn+HX+NbJ
FqKy0LXxjZCKMedHSQkk3zXqoLf3sLOP7V2sRsUDCw9S2JjV354T5axohDxESA7TDeqi7pSHRZ1a
RgcRH0yYH+RiuAsGKBbRzbLuUh35hN/+iozAkXCCjjUomYiv/Oopgcyvb9I01cl6O+eL3VrBqYCU
4Kum9vNGpLtyYJiat5kSBU7AyMjCVDNUILjDTvcqLbM/QA2T3beykd+YI+SG11e1ciFET4vCjEl8
chHQdk0ISrXDFO3w8Z742vaUdg7v4pReHbOW6klF8GhjfStPJfElLU92km6avvhy2qzWlg8NmZfl
Zv4YWREVrpw4rB6AxLftFrhwbY2vzS0uRJ6KrJrKhjejceXctHYAyZo8I5DoOg0vVU+zFPUZvZT3
1zd37TtCiwlPAAkoNdLFxY+gS4VikCrvMI3y14R6zZdKDqqnNMnmd9dNiXdmcelptpAk6MCpwPUs
1tgoMJ0EdOu8aprlfRNVCHh32i+EdRDuGiV1VyD68qtq6FBcN7yyuRi2wGzyMRUGcc6vhcGciN37
jeIlrQX3zqBKH8FN/So6uX8ztgAqzUnJN/Z15fw41H4o+dKCx8ctFjvYJXTJFjZ7v7Z5KCAlechA
/8Vuo6LMlINLPlxf5cqXZDRcFrAR2i1UZ89X2UAF5nQzpKUD/EdfFblt3kx6jGwvXb2NZ35tQ2kX
iK+JE6fSdW5KShkJy6B5gGq0lWEEbevBbh+tNrdohLSqulNr2343lEwI/f4aGWfUNHiXCKQMseuv
HFxUUf3RiCG92veRDWphRv0oRWgGutGUShvR8tqGclgpKYqAGU9wbqy21DaJ6LN7ee7bn7ViKhCT
iBCKMO1o2ggR1+6GIZ5DoPngRpbgmwTJvhbZF8WzHL9u0H5T+vs+tQ0YushFqcgIT0DXS93DBNBt
oOXXjCMxSaxBfRjriwAxTDKJcXd0kRAhNeW7yUqDG8uHX35XTQFIsTZV9feZr5kfgZOav65/0jXj
1CkFcp6uJL/hfJeRAbWMoak06tA1jOnmrDjdUS9S43ua1PKtgcb4PgT25zVT0GzNdK1E5sRKQMh4
moGpLVEMGt2FsTAHDW6wME/3k6UFFdyWavUhcYDP6oWf3KMPYHokq/2eyfctwNfaGSO5hXBBkAjx
jp6vPqH3XkuQDHl1pOXw3rayG5WOfiPBxvE3/AMDwQIxT2hwEZuHShKHFvTkXjaE0DeGdnfMkHS9
zUqETa5/U3ENl54eE0CfSN8JKhc3Rw1yBVazWPOQp9eC3UDx5DkfgCG7SLkM9z3qzL9vEmYFrg4V
RrDIUNGcb2RgFCXUYPWMSxr6dx0jkntkOtGq4X8dv5c+NGXX13jpA21orIDqClokwehzbhA+8dqE
F3D2UkWNv1SVCqmVLyluIqPelCGP6MK6PG443pdn43xnbWqLtHAEtwOFkcVtGVUZyeeknyD8DOTC
G/tRuR90w4cFOoX31p/CUxs0EGBPZW7etEy5PCQIHB+n3pH/vL4Bl0eXAJCIgX4+I24XPdUeUlM4
ISTqfnD/f5SZGv6Rgxp8KPMq/3zd1OU1JQAUkCZeUxKiZeSgakGvxXU8ex3k2vsxU519iDztvswa
42NkRz7KvrBppFEs3Zclyu3XzV8eZxF/4iHorhImLZHmAYPRJsUwSDDgTMwhaUhgxItBNCQ7bTT8
o+OkxUbbc+V0KZpATVAEoylpi5/06qGzGYru0SecPEWMYvSpWe+1TnL2qLLMP5A8qo6Jaj1eX+al
J4awmRq9zQNLkLksHKNJpoxdBSNh3UTRU5qp7xrfLt7jCaUbZQihGCXv92zi4I39XTtJOD+AwkCw
ST8Xiw0yNDqdMJFRWoXuqB3V4F5KgfMnbRJslBVfXM/yAkHoxDIByBFSL65t03Z1OhjoWWhAQxHg
HmII5RN0A+3aL9402Ti4KYqyXqwO462lBNP7iJDrI+yqSJ+2afKgVlZwc33j184XHUtq9YCxePwX
lxoxsRjtAlxJNDNf4IYwTaJGkRNKMzdl5Le5Y8Dwdt3m2scmgKJGw3gcyOlFSSwukO2Kx2H2mrIc
TkgDqZ/QZU1v7UbL/syRabwHyWN5SqL/fo2IGjMPEfhOsmJq2+dHWylgwvIrGJIp9LdvxkYpdjRm
pc8wYLV3dRj4G85j7XRxf7lOBmBcWl7n9jJLtQYrQoiSadHuMMI/vSPgQxJitIuNN0F8qMXhwk2x
m3TacVXLUm6RIbkrtDAhwx3bRzoTOp+xHZ5++9NRpRGZFNUoouDFdamg+5vsJp7Q6czGaocyoXVb
5VDj6EYZ38gKujJeE7XoiDLdIW2cmxXHRJDGsC+RMQnVEggs4KQ9Yz2TNwdziU5WVd0a5aC+6RAh
u6dO3rmjMhb76yteuSBEEjzrAqPE2Vl8QoNWvxFFueBKbVBv1XXENVCAPsi98WQnkXq8bu4FJ7D8
jsB1CV0gODB4cM+PjAZvrZog4+jRIU120Dwne0Qpp8M8GOZjqXXFNwWOZ29CHWU/yugf7utaNpkz
9ZOPUVfCUA93pL5zKlKhjZ+2cprps+NoKd+ju74sQxLF0cBs2skzC0t9lzjSfGv1XfUBxFv+I0D/
bS9PEKcmQx1+ATGm/YwR95Fdxg2KA9qW0X5GKeDU4oZu5CQeNk7HSrmfkgkNK5H76pT8F66M+e9y
trR+9AajaCDRKYch9SIIdb42siZZB0tCEfXOhA/j5wD4P9gVQS6fYGGGeGBjp9YODUVhmY4d3VjA
Q+cfMYt7ZwwLiv5Gjx4lOnoMhnRwOd+LFvu8h7dFu5sQVrsxUUOG2tzJf9ZMBhR7bYRpv7Kk/AFg
rH6MrDI7JfWA3F6XSMbG0V4JbfCCxFCwT4oOgfjzVw991FdWnE/y6MV+MZZHbdaje3UqsnueSecb
JO4Q6RbwurOV+VS6cjv5n65v1MqNFtMDKsQ2QJ/wyOe/wICWD21ImcsV4T/uAoSx71Aw6J/M1KZj
07dQbO/R5bM3YtmV78OkFSbFlCKIlcU7ELeV2tOqR5VP6kqERWsEoZ/DWpOYmFbBPSDpbmXq7W8v
lsa4ojNmBXBNW6a6hq8ggxUNsoe2UF1+C6QpvIlpd1ZHG1WAyA0adKHu0LSZfrueSA0Rt029BCfG
dTvfZbCHOgJIOfWgOikrFG8cNFm0pEoZWval+QZteq3YchbCLy78GMgywVRLc56IZ/HIM+2pMiGd
wFRfmPDbKf6QICbYlfdOP/3QAB8dYrl7NzpJfxxjq9jR+e0+XN/wS39FUYLBOt554CYQ352vW9fi
eQipz3ogzNTPlIgMpugMqJqaHNbu67ZWvA+AFpkIVsAv6OournzokOrIM5dlVoemuM9wULmnpaH1
Ve/qpn7I5mmyD45eTzoK8Aw37hoftm3UabJia3r7MhYABWK9DHMR2sKAeb7wIdJmx2caAxH2bgJT
UynhcUYcZ+P2Xt6iczPiz1/5j3YoGS6xtc4D52YHaJDa3X1TomGAekfz3Yl7/XB9k9cMcmGpFwEY
oA22OFNtbHbGmCU9qnOMStoF2kCIljJFhdah64Oz2QiO1/YRyLz4nNQS4K07XyBymgpIhKb3tL4O
Hoq5yT+qxrj15F+6YaoUkGNokDQRJSqLbQQs5wx51vWIBlTNgSHMxHQdxGbe0Z+q382G47+rEkl7
KMog85CZ0N9d39WVa4JtohsCVEMATc5XSVUj1IcY+9Di5B4qW2iKt03zMM1Ttb9u6jLyp+ClgfXA
ERE5LccfoK3u1JkpGg8BpwQxlDKWPseZat0FioKINz14ND9y1X8mM0i2Cm6X9Hyi3EZVSONSMOS1
TOUrCVGBQG1ZaISMxQ7tD//eGprkPpdbs4LnCG7aF/HELyGqyDtfL7tPbdX9zMJW+9hEc7pPynCE
SrC3TnSG2vfXN2ftHDCEC1RWzJUyW37+HYpw1BEPynoa2F1JHRtOofeSWYTHSSo1DYVo22I0px9g
LIo1+QP07cZG8Ll23okD4EPFiZEmLX6Bb+e6Xzv8gsFAa9UN/Qygbmw3GzXftWvMkCeIf2ZNmZ5f
uKcEEb1eRU/OkyS5f6oKOUFTErnV6ejMc3XoaRbfXt/a1YVRMzNfRjMuevVx1OhoBuRcZB7mz/Ko
+m80kyTlupW1iwQfCJRLOA1GfBbuohDdWLvAH1YBQ5BzojA+kfWyp0KI4P2+KTFLzX8SVjky9/Oz
4kch3ja04Mfo7fhYDIPjmaEc7v3AKTdipbVVwRNEeYQqlHIRJXaFUqSR5nQeUFI4Xbuu3auhioR5
GG4VY9YOhoVfF3SKKrWnxQaWbVvbpYF/n5Ayu1flNvaQ+M6RdY5NoWcxbEwlrS2NgWeY65jRpZW0
OIi0M/KyQ3nI85kdgtU7q4/1WAWegmDb4foHW/F8qkyQDbKCBIUg8PyDgXzSYkppvddaNuSy/uzs
glyKvZQM4UYNHJIESQenOST+xqVeySghIsLlAUASpaclNXWoAmqi+dN5uhQ2T3kyWZGH/KblKhHV
kpuqdJSvEEqjdS2jljbtwoFKKlmongspdeSn0lbu0CXjBbsJSqYRf/8sC+AqxU0KuoKm5Hxrisku
m9TJBk9H0+A4V+nXEiEgmMHNDQe74gXODC0+d+OTwg8hMMoZtMDoQRqCOInWGs1Goe8yqyEFZbiR
sAEAGs2I8wV1SG0PncQxVudZPjp9X5P5KtK+1qXateVcfiPVSPRcP2BrrxvDlCZNAfIpJu0WJ0yl
I9BpDZKkXWyGxW6WJiR/tRk5dnvI1R9SmcnwV8itBoNhGQ2Iumj6Y66V5fuymuCexnN0CVGUH9zH
pJ1Hbsz4+fpvXNsY4POi4YZH0Zd8OwnCg6ZewpMSK5L5MUV+da9FnbQPEofSSjxaHrLZ5oZXXnEq
jCSB2BeIc1LMRQFnkOc50HOpR6OzbvZxWHxLATftW4RIb6sO5cPra1y76NRSQdyIngGliPOPj0Y3
vX3d6b3UmgAKmUX/JYEG8xiVbX6S2t6/jRQrcWfJ2sTSiqz1POUiKuYaAnYUSifLqdrSHvxWMcW7
ygxB42VNXbyJJitw3KmYjGNUtOku8+WBQRSlHG7qFHDQ0OSgW2mZbxE6rW07uZegyBJzWsuKPkqW
adCnCts+avWtoCd7MwTq99aqpztzrJoNLydCk4u1C/JY6Fr4yEt4NmVJP5Yq1CXm2Wh/oeXD4HKb
lcbeGCqU19Eoje4DmODe+JWevQ3V/Pcx02BkeN/pYtMoIkQ5/+4qlw8hJaf1JEt5A1WN9mkKhpJG
4DBuLHXl1cKrUDdh/J0BkSVvX5KVIX1qLBGRjvs0Q9RYMuvikBhWt5EarB1mRmep9gJ75/9ZhBlx
Pk9JhlqqF1nqEO0b20Bojhoo+lxNc0N+0j5D64xIKbBs9fedhZhaFABeEImXQixqUCRZgO0ul8xD
J7VCYgx94Aeb/7Xa6Xnc3o1mZe+v39+VgwRShzYnPkMUDhbfsQCBMBk+Urxhb/ifAOtNBTTw8oAw
mUT9IFbz4E0Vzbl56FVJ+zABYP/9/ogD9IParynacPB0nx8lE7U+e5b8xpPsNjk4U/rBKnv0q2e1
O8ilU97Crh96DW/2758skBACz4pzhxJo4Sr9yKqdoU05w3Fkf0N8Vj+mk1rSlsq7jbdYXTlaGk8+
hM+CMpgxp/NF5vJs+7OMsM4wWsaPGoXiO3pR6rHu0/52brvQCwMz3FlKlH/q0Dw0GX4AmDHLOiJH
ie33gcs4wnDbj6Pm5QHYQ7eZcuibQZo3X6pSCxFFys23gz9HGozqc/8tY3Z7YD/n4a5Lo2qHlzBs
l1oUsnqxWd2EU7QlnrG6SoZIRc2PedUlCNO2QzRrm6FFcEoqPkrMbKRwr007A0zNTnHi2kSYcpwf
KLVWGw/RigMGqkTGg1MCp7w8yCryhWFtNa3Xokf1Fcf5odKKoAHpCh7BCNWn6/dmJbii8CVmOYS7
v6Aa6arYDgkfW89sSpJn5hM71c3yLd6UFedHmEiC8CJnREJ3fmysqvH7PJRaT646FDTyJItQiCub
6a60ke+8vqY1XwB+Vjxi8HjSlz43hqxrbKT93Hm5pE9Pta3X+ePc+gyQd0OjPQyUoSY0jdoe8UqS
6v2QoMF3/SesDMiAtIA2gYYlDOLUMs9/A+goo+8ZBvY6xahGskr4YeGJKBv/ZM45CJc60OpPsIPo
2YMVTqrQ/O4DmEJa5WdSTsmzEmXDz+s/ysLm4rEltKULRLwOsHHpoMLGSatUQ6YYXOVwymL0qfvW
aA9ZkE/7qG7U0IVFZ4unbMUq48MCr+QQV9GGOt+JUE0cxCWlyuvLxvzsMFOGqGDl6x/kUtUnl16J
c5+EXfH7i6VdDD6VuhUea1mzqu26B6QK+3Uf2zKsrkwHnZKCvs3OQepkD4M04Axeqo3ru+I54DsS
dPGUzxWepPPV9paB/kM5l14O/1HoDrqeHvSCgjZDAHVQHuQ27w5O5teeY6Lecf0Dv9QcF18YtAmB
lGi0osa4SGHkXKkTW5UA4ifcsAdNaZCe7zUn/TFRQH8fO7WWuCmz3TfdpOemqyS0Ezx/iCsVcHuI
nqwNDa6nwPCduxqTCpCXtSiQuXMhBc/Xf+yKS3hJHEXnmw+0jIcUIwmH0hmguapzFaFhPXWi6Z2p
wcaRoc7Y1VtuYc0gzpweI1k1DnbxPoNcK/kk8GrJVgm8n1g6va/TMrrLWkgQNj7FyqnnilGkEAeB
g784B91oN3bIo+/5fmx8bmrzqSjn7MFGONgbq748RFWwFQesPB3QzhHvvZS+OfbnZ2+iS6knpVV5
UyGhAhOnjYVsuJzCNWtWw+fKGf5GDZxBZIbHRbYg6gDnFhFB1ue2zWqqWOGQMDIRz+1NaI90cJPI
gS1tVqTwwQr0Ibsb5kqXYjevVfX7b58kZrshw6bJLSLrxV5HtB78rK4qT8nAFE9WrblSYOHNQnTr
Dtdtre0xZDx0wOE8IdBbHCInpRpQqWPlhXHdvw+UdHpK5D5zMW0f87kMN8p4K+eIgUnkIOBbIhhY
Ms5aOnUOACikhalSPcLzhyDoKMfhCKdlG7+tSp84z+77rXmblbhAsNQwXkg4DQvZ4g3VUiU21Ia+
WAT0Zh9CBOEpNtn49d1cuZLwSVK7prGgwVy6aOhGshNZTlI2Xpp0BYPl+nQXI+6+C52k+v2NpO1F
B4HISthcLGgupjbrta71nNyoKjdIAHQlRWC/ZweeGSOyDgw1BPvr61s5LQ4Kjkxm0VyE82y5vrjo
i4w5RU8zo/yhnxCzndEuQZtqUg+DvwmLWzktEIMIsqy/XvmFPTtJ4O+vsGd2bfgrlzOwwS34hFLW
pjdVLCePeaFuFTDWFknTgXRPRBUU0M+dQJfmdQ3RdetVo261ex7aeL5ht517ORqCT22mMu58fV8v
p8HoQTB5xuAxxXk6pYuFMhQZpf3UU6tTU+gOBguSh8NAOTyL3YhRxdirGll7UiJrTm6VntruIZiq
9shQZ/QjbF54o/XCUH/UxmjVx0A24mfbN+rpkEFlSXgw1HH2OHMxBV+E5r8Lmjz4M2zLFvk3aOFP
fT/bn9PCzrLd1GijdaBjnQYbUeTF5+RK8JSDJwJoTg1a/PmrTi2Z3NgZUc0qQb88xrxVHlUZ2U1L
fb6Jjf4n2/B0fWcvTYK0o0ohSN6YQ1nyoYQzEMgkLwyvihu7vweaRDanp2jVu5QM6vkgJUQ9dx2A
nq1A8cLl0EOlA0Mmy1NCO23hxjvfjOVZDjE9pKrpBULZPtAioPbXl3jhdIQdPCrpAe12hC/Od7Wx
fYQTKmRnIDYZJneCP3xntJp6UNIBZabrxi4uB8YYdwGYKAZ5nSW5CjwdudXByu7Fmu8fba20vtS1
9q6TQn9fZB0P4m/bE5GnEFVF2IOK7fniVCurUbEMDK+RfRUN8Dk0pjdzMw8z0H3O8AdHy5Otke2L
oFegcOnw04QGI3tR+UCZulZQgzI8YEEwostx481lnHl1HXXeBGpnZyAu9FYNtC1dmJVvSbBDd5hq
BBX7ZUxXICncNVFsek1YSU99AF7tJoY6Y6cG5ab65EvQdhZes06+JQVDgiwO6GJzG7VLZQTgNQ9Y
clq6TRvqpwpF8sEl/ogfZZsJR9dXA5V0vVJhuTbCWHqrFIb9HgmZ7JdaZVAfYDHTPAZkZoH1zLvw
NolrAmAHrbAHOQkVaCr8cLzrYiamXLWVQU1aflvErixBw7fj+8XfzCKZvl4/OpeTAvQ9ZBPUD3U0
gTBb5Kx6aBC6IYrmlUEknxgWUAfXGY1MIIvruHaH0e6MPaleed8Z8JHurMmoY1caI6tFjUSzspvr
v+iy2iR+kRiDp7pF6rrsrcuNHtaUKwvPAeQ27PmoSXOItGCW9rAxqvQ95pnsJG8AKLgIwqfPOpkP
NJEBenm7OZbNZlcjzl67Mij4nLJ+kBXePMq6fIgYREh2URPH7/JKTiO31szpK+Vvo3RbOOqTfYG0
ycdJtSDBShMdTQwUmdvbaB6cCHEBQ2G8hyH9n9fXfHmiIe6AQZ3hVShZqEmfX+AprRi3mvLSY/TP
hMJMTW/qrAX2MA9bDa9L38QMEl0dkiI6+hcDq1XNZEiQl4Wn2nX3Nex1k+ktU0GOB2Y/VyYt3HBO
qyeMZhfZgggVIGQ5XxwidAi6A4b11DYe9rzwQGXTOtnbRctAZ5/XnlTZshvGs7GfwXHc5JPv70Kr
iP7Cff3nmbh88yI2/7MopzqC7n3xj//9tnzOP7T183P78L38L/FX//+/ev4X//sh+lkXTfGrXf5b
Z3+J//6/7Hvf2+9n/7DP26idHrvnenr/jMJ0+2IgeC7Ev/l//cP/eH75r3ycyud//vGz6PJW/NeC
qMj/+Ncf3f75zz9EhvCfr//z//qzN98z/tr/dE1bf0+j78u/8vy9afnLhvMP5mxFekNGBTcPHm54
fvkTRf0HDXDiZqaK8RFi4iAv6jb85x8Sf4d5HoDNglOB+FqwwTRwC4g/07V/8MRSjqB/TvhFMeaP
//1x7/5yrX99FvbiX//8H3mXvSuY4m/++cf5Q0MqDXsg+TuJyQtp2LK+weW1Wicc1JP1Ns/dPHSh
Dxu+FFRbkv2rbVmxJK7Zv139pSVxTV+FXnPg6wkaCuopsRX4XvdBdGem7gyK6E1d3UvMWVy3d34X
L+0tgpJRmQM51bDXWm/dyr7tKcvAcvv7RgyAXGI8lS+y7KmWuh4bUjUpJ+I+L06/qdlPHu5jWGxp
5J47sb9WA9AcLyaGpyGHP9+9zKqjceI1PuWNfVtF5Y6K+i4pfyuQe7ECUJXIGJoWGujyIjxOe2qc
RVbop2Dsh4/AnEuk0yLLS9JG23iJhGNaHAdM0acUBUyO8sKUNdZxHpD7n6pBtXeWECkZ9dDfiPdX
DgHhL5NGEH8K4e6Fe+wLtRTBsX7KhyoCvWh87IIh3M+lXT5MfbOlhrSIZ/7aQPquQIQQ9qWOs1hV
bwe4W5gMQPhS9t9JmZU9FUMBxeEYjUHEbmp26kZG3UewNvXyXZIE9feuRkLVg+OjMciTEBZyJX2u
011vldb3Lh7K4KAYrUTxJ4zjjwUi0btIk+NfYVUPEfQdav81iCy1e9dPg3MT82Ab+2TkDzdO++K1
+Wt51BXBdlHxI25bnMKuGWQ4sTv9pEVgrFqleqMnUeCFkq3fyLO1G33pbaZ330q/ne/SRmogWLO1
jbrDAmH88isoB+NPafmKAs7Ck5gloMm2Z5NVTVI8dZRd3WkfYnuK6HzFB0mu9kbZurkj34b1vHXl
1zaBfihXhIgOGqNlIUcv4AJvtdk4URosdlpQTo+58r6pm3mvt216imLdQ16ioh4d3yYSbKyGNW5R
c638CgBbZNm8BCRBJELnDqG11Thro844qUpSfTG73L+hZ/C17+PkJlLVYT+lcvLQoc9zlKq23Ct+
pNw04+aA/sU95k3jCSP44NCL4sH57yg1p9EGu5DuzWQyj5NjjR9g+PM3HNPlN8eMQW5J0k5RC1jm
uRkKQY1GtiDd14Fn+fPdaJV/Ook0u+SluzAOS3dQ7JjjFj0EH677+LUVktcKMKOYXVtWYyDLSIaa
APneVu5qBUpr89t1AxdOSqzt3waWNCfTHNQgPwfpXlUfs+mur3edcysbG65QuJ4zh0sOwqwFBCeC
+gPHe76DRWopndM4zj1dOmWnRMYHUFiHqFZRco3RFgvsNNx48lcWdmZycTYau66zJrGce+ttWn1V
VObEnhrt6fruXbyMi3UtTsaQhEHfF6ZzH8jfhvy7odwO6eN1EyvrIHij90hZjM1bCgKAEW4SSY/C
kyTNuziwd47a7cbgEYGMw3VLK2ftzNLiIw1NnCvqHIanTvEPZLlH6Fw/Xzexcg5EJCpAhpBGwxN2
fg4qu0dhporD01B24bGfq1s7CZp9Hpj3iV9OD00YbY2Bra2Kx56pYrJ9itOLVfXp1LXUUDEZ1EfB
hVSb1gZAZ8vE4qgxljBVBewrpxpObBpt9LpKYyukvAhhGZECIMrAPaUK4u+FEWWmh1b6XXjiovpB
f2dLx4nnvOUY5M69XX1oIQ+6/rXWjh6ICdIDFOsQfVm4+U6m7EF7MTwF6oMcqOLUScNj1Gy18lb3
7992lkdcgRTH6o0hPJlJfYQNrHfDKRvd64u5SDbE/hFXCgUCm5r64uGWkYqOjB4jylsz3xe6203p
2z6ejnbmStVWMLb6tV5ZWxz0DO7jOSogY8gCQJxddqfU8p9ZOLkF9SY/RsytKXfGsEV8+/LyLhzt
2SoXMaAymb2UCBKIOnwvUyGnfO8F1V2JwoaqfumZaE0Cw1XQs426DuG8+zB9DsKbrPF3kfRtYEIq
+jn0dIiD9iEYehfuldhMDpmTHBvNOI70BXKmjBTpJqinv+HpXn8h8QVfJWmtbFV2lsrhqRzCA0IV
N2yhN0qaa2Tfr5+FNTf02tLiYA9GywzTxFkIu8daLt9Uc/hnUH8OIgZ3Jfg+r1t7YZe8+CiifgvF
KBirJb1q73QSYnJaeOoNSk32DbUJp/mmzLU7T91Xrbc/BiSkY/UFKHpmuH76GJfAvusJVkML5N1d
3D+aMaohlu/CGhUYW+3BlWcMxPK/f+Bi5/24C+XadvD8ReoAatDmN90o0ymYp61nee2uC6UloBzU
FpgVPv/IkTyaStkp4Skt0trrDN104SjPbq9v+Zrnem1lcQ2m3gz91hi5BtH3pqsfBulbO+l3GbIu
1w2tLofiPAxqomG9jMdpyhsJyXF4SuSPIbW3Xp03LKx9GzGH8ZcFaibLDWN+su5ZSiulbuKAXa8f
/04cQ6FXiNvTn5LpUJ8b6Yp2mutoDk++8hhM2k0hVztJKzfS7tWlMJSjQrkLT4+2WEoRMVIAJSgu
mKMv9Z/K+dtQbiDwV23A0EJNRAYmtGw7qWYhm3QQwlOcP/izBlLoGG8qlF0mQDwmgrPqf60s9kuD
HdCwqzA6jWouu1mrQ2KLov0tmtblPorVB1Mrv4Dv3zWB8dVoWlqQGvyr18/emhd7/SMWh3w0As1H
6iQ8zWMjucg6Ot40RpobTaPh2uiwQje5VaRZtQkclhI+pQbqzOcHxY8muUJcOzzdZlPv9gXAhVnf
6erb6f31xa3e4FeG1HNDsPp3dW8Jl9R3rqR9N6gL8UhB/7+xi1uGFiF8LLKWfrTDU+F8aOEUpyuy
M7Q7uyz311e0ejKZzmIKSExVLUGTvG2ONlBIOeXSUxBb+3p6kqKtAGB1NYKWiW4DH2jJdNiplTbU
AIdPsfrLQl89id84durpzANfX81ioIlCiLgCzAuRGVMFoJZ8/oFGAOGW4Ak69ZrpMrvi2dmxGh7y
H0lI+SO/QYMudmfHk/NDQ4dF2vhsK7sJtQO9dMCPkPGaC/PJkMaRNYqFOk+t9hSSf225krW8/8zG
4mioNfC+0cCGqUtHomDrzpyifXlop/RmYnhCSv+UbHXjmKy8KAx84YsVSixUHRaupQPjT6AaRCfb
Hx7jyvAALoXu9Y+3unmEwZgBjkAp6/zb+VbXSk2eRScfeVFSY0lL9rW/pZq3upJXVha+ojOluEWP
JTpBKOF2VuWiE7RxCtdMiJk3INb83+XUGjQVo+y00Wm2H7q8PgS9uWFh5UKRqFJdB1DNTOSSA9Lp
wzRoUec41fKnSH0YxuJ9qD5ocrpRWFz7JLiGl5E1undLxxppfhOmlcF5Np/17L00PLWA6a9/9pWk
hGbLv20s7kzR0P2I0ZU7ob3X3QWJVu3Q9yqPlPTvstL6HDtNItrej0OcbKVfW+tb3KV2liup67Hd
2O+c/lNsfG2dX9eXt6D2enFJZ+sTp+VVAjHbkTKOjRmdpPtGMY/GjTm5c+/6Qexqz9lUuZZy1LvB
JfWysq3NXTsorzdXbMAr460Kd36IouIp6VJ3yveV8TkCsOUkP6+vctUO4bMFzpYlX7T1y85OgNUQ
RH0xx+9Dv9erj7L8/m8YodEDBxIRBqyk54spRt2MdfEoataNnhyZkrDu060jsbqSV0YWO2bmoEm1
2eJBnJxhbzTRe7NWIcqoE20Xjbr9N26yQCLByE0WxijI+ZqsBDbISsWxWiFTKkHpme1dWuVepG4d
hZUgSYAsBUL+pei0cK+jrlddbfFu1GDGiajVeNiZYGcQvXGzbovzZM0Hvra2cLMKPfWqi7E21571
OWO6tU4flRmuaBeuoy7W3HJ8Ggrcr8WMZ+BOcJ9cPy2rfoUumgxoF+TnsjSVj2XiKxY+cgyoF4Av
NnfdNNguMBjdqxW00hn2nD045YZj4ZfNxmFddS2vzC9cCyRbSquI7Zacye0iy/Wlp80y7GIE5C/n
ArpMtKvBWcBGdn585iy0JbmrhYNuXUl6W/URp/Qhzr5EPG9O/dl6UopboiKPftpGUrNSu4JiFDSm
Qx9RvZir7GSToljYRadPU9GglVq4KZIVRXJvjdpBs/5GnnZmTlzcV66siGMYGWvMyWPqGtZjWj/P
8afrZ2bto71e0iJ5CXQJca0RG2V/VxTfo+5x2hrGXruGr00sqhq2FIZV1QsTnq4+5Oq+km7s6blR
No7/apyog5kD5cilRyH+fL98X+k1e+L8N2G3IyR2i+A9hFpe3El/dmF5kvPZ3+X9bZskGyQe66YR
CuZUiChoaZqhBw1mCJ7VrAy0W3POoIsfutFjttg+WnLau4Ff1Ufqe8pJq5vhaGbZb1Jq/utqgKAD
xUFTkKzgfP2xxBwfo2asX30szIkh2K7y5l77M4vq/0fame3GjSxb9IsIcB5eyRqkUsmz3LZfCNkt
c55nfv1d9LmnXZUiimgfwG8GFJXJyMjIiB17PyIKd9YgqVvKhhrs9al07If7KJc3WkyrDnXxI4Sa
ntzWdRDpY3SulEenBiLWvN9slq2eQ2a64eleXj5iodo2mqRP24IEqgbrlPuOeW+YQb7v0tm4T8pO
d+tpepCNUv9x+7SsujITSMx60UIzRCiBOehZ0UNPdm7LVD4pvX6MFQXh5hwuCysw7B2s5NNGDW01
neKBherQgudn9u36s3aIUcZpVxHWDemxq56S/k7V9kXbHhRp51CP7OzPfqLDjJjuqSrt+6+3F712
sTH0TNHUWtJ7cTh1aG2/M/vllYKYoNVCTqBssSmuOs2FCcFp7DgyzXrgiSIXn+ey8mb5UTMr9/Y6
Vr3mtxGx7FWHIQRpIUakrPxCdhovmtqdmzXR+z76kaYbvrKWVuGcUJwwxAPvqXhR+b5eT07JmrIT
dGdump6oNofZxq276pKA2BmaAV9ET+/aO5BosSvfxCVHJMqBcXmW8S018p0SbZ+71SUxDMX4J1UN
XPHalpLG9ZSO2IpHG4Yo1WuLn6U6QSuwcdEK/B3/H8qQFYBWFYgJOJNrS86Qlm3ZEMoLFNBG/+9w
OjDvbRsPc+p7945dejTbojZ3QVf6ZFhm3h+G6e/bDrPqlRc/Yvn/i/s3by0uE4WDF8fPYR15bXSa
o++3baw6JVWipQgAAO/XRlzYyOwylIFwRGeH9Myw78ZY8cLqXRAerPLgzxvW1lf025rgLAFKrEZV
805neL9iZDVrFLcM399e0mq8uFiSmFLkeppEKd+uVSvP9L8F5R+d5AsLwkVnacCbioZNy9FEMD8E
GbNU4XxI+9FzPtdzsJVYbG2bEJ660Yrr0e+pscW+p45vme904+ZtEd0vraAuOpVjkbiG/CE2sqOx
cAAWrRvgkckW5Gdjb8WgkpjKEEcZKw/T2Iut976/xbewulabBj1SqAu1qXDy5llyQlgfiJJR97Pp
rPl+No0v+agVGznTajC5MCScrmqojBEOKAJX8qxkiZfmpNRZtohJurcdcsuS4PWKX+tg5LCUzzA8
qcWJ1g0wh11ePN82tPp1LpYkeL7N2EGptQMBYw7gFDJfkqje8v2t7yP4/qRnA8SB2JitpyzU9nnz
XUmy/e2FbBkRHB5VB0sLZdzM5qMk/k8QB5tJ3PpXQVpt0cHgPSd8fznWm0wfcbRMSY8D+mBS9nOS
x3MbbTja+mJ+GxI+vxbkoaMH7JhVmQ+Z9mJP9l6q7Q0nW72HYaLRF7oh5gS168uibAermFSS7zEw
LFBcmuWC/C7cWDH2dRopD3agbCnUra/st03hrBZpBXzUwGbXPyM0u8fjyrHciH6rNxQoRyDOJimG
GBBKOQh52c+8KoqfSaq5Zn+nRy+9zAjIYczl+3/vecvw4QJ9X4iqBK/IEYmLndGh1h/m8rEqJNTG
/Hg4NkmxJfnyqwkj4AFof1oLCyZdVwD615+s6ZK608FEAkma7xpHcW0urSTdN2FxLMqj0x6WR+SQ
NPtF6MOa38Mp9LHt9FMjt14iyRBXIXZ3e/1rp8JAG3IhuQBKbgjHW7X72SkSflMUjTtSOSX/mSNF
MHb723bWQhUTQMCKaJ6CZxQOxQDtWTvaaXxOgw9T8JMm2O2/v+Y1l39fCIVx6FN5krL4XOQge0xX
UxI3Cf4qp86ruSDzZHfb3uoLHGw38Ew4lukUCAbDxNCruV0W5AzVoa4S/TAnpubGY2HB1MdUE7x6
UIGYieMiOJh9mRwwurd/xNp5XPBtQMMoO74iLdWspC0Mk0UrwWcVrXlaYZL5+baNtQ8Hb+Ii0mEw
LS8OayT5jPwkNLnnPM2eoJuKXOBh5R8EM0IyLB8LiRrY4uuTUUXVBEtaHp+rJte9Tg57TwYNBNlI
+aMpey5rxxz/IM7QkkXaheYsZUTBI6kL15NcTPF5kh+D5qk3Ui8pvip+5mXZ4+QUG0tcrjDx8FsL
chs+POgNxKmNKHXoUYRdfLZj63MJeUr3NVbvxvwuGv13SvmO9+eGd6xahD2F6TAgpDzVrjcVuY0o
RU4lPvfNnpyngGDWNafWK/SAkqnlBtX4pTLsw21/+cV+er1QZKuWsWObmErtUoxyRglH2hjQqPhh
HfR0V2UPSup13/0XKjSj4jnjuZqO+uAxidAnp5nhvhB4S7BZjn/tufwQnlOwhABxAkt9vf4BMGFa
BlV4dqbzojqyRZi6UhrGAOMxJmocPLtFCcUplCtIPMBJJgNPDqQh4YKr/XfmVIGkfhrGFwYAvaGu
PE3y30zdFrfi65CHeTqTTFXSPoTT+Xp9VWmZUzg34Zm7BiYEJjvpyPdK7bX7Vv9KX3HDg19nHIyA
kUcQvxf6O3FuNrXKvGbqKzxXKKRF/bemHL1++JGahzDbEt1ds7WoXcAKINtczUIxAzaALCwCYCBa
X+7V7OP8SbJmoNButqXU+jqGQrUAPT15C9sIQvl6F50utMKkIAGQ9J8JvKxOelKSaCPWvD6KaKIR
PQFMwB74iss8U1opmjNKQW1EeyR7qsbYc54n81nKX9S/nGHjRbziGZhD73rBWkMBIBzBOlNHo2Gc
8lwMKV0Raaf5f+n+QU0gr3NIqP7eOPIqeyQc+St7y/9fFBUkEClR3vDMV8z0UPqK15fGPez7R1vp
P2vghoPx59x+k+7TqHW3Khor9cplc3+vVrg86oWpxp4om0ihdGfZo1vM/sG3ylMTneLEf3QYd25K
+84f2oOKdlqJOiVvgI3TsZIQ8DOWBhGzSszuvxouk9HMMpbKiumM92qrerr8bYo/T2l0bFBU1LSv
UxdA47R1d644MMd/IRimXkpeKSQifiYrgVOkhDkzcW2nd2nh0OfecuGVEtmiSUY9n4EE6oviHU25
NjKmFLT7PP0tH0N5V4aTx0C1F+qKO2Xuk3EPgXB/l0tu0Ww0O1fCAWGW4rsFhnvRyrp2sCVAoEgZ
UbWyfihj46bxp7p+ceJ3cfxjw5eXyCL48pWp5Shf+LJtdbotDZiqhud4eimMNxGj82bwwZqPunny
7UNR/LVhc+X8XNoUqyw6BMUlzRTOa9K4zZvQQALlIfaP4/e2/hAauss/3aGCdtwwvLZYWkhUXSh6
8sgW9jVAota2R45OmJ71/kWunpMXGFe8IOk8u/2k28Ehk7Ye+0tEFXcYvWGSrmVCksfA9Q77hVJ3
08j7eKz3S2HXtx0GcmdPzTfC4ApWDRzkhaUlQ7j8lkkzq8FSR8vmzmOKUWr+grhqz5NLc5iZ9Qop
9Sb5ISzDd6qaHUPng7+p3Lh2PHnHUpiHVh1knnCTjY0PgcGy2l6SFK+WBnghLAAiphZvyr6s24K9
FPphLmgRtDT5zRxmyhQxSlt4utbepeXbIKOVe1fpaKjr9mdFZ7rW8neWnu2XLqGaJmfm9Pe16j/d
9q2VK49M9/dvEfbeVPsYigD6cjklwzJHj9N5TqzaNU3LnbvMjUOoHbbugq0NWP7/4oM7jGUtz3li
sJI8OaW9G2CEsoeXP1jaInMK7QIPQHGbm9I0GCJxOK6zclfbR61zdm0LR6pev8T2boapP+7ku9tG
V7JZnka0d5j8ItUUO75F3nemHCrUXlLGJPpSl7xM07Y4YNbO5qUV4TJRIQi0EUKKzqqUHttQveuq
9xqiF5s4gFVDCoGbyWS65yJ9TzYafed3Eu5BIW0PnK88Fob1U+cAHpQmsDe6xKu7R7IMQyEzQNR7
rh2jnZETriDuPasTCJn5/VRsUVCvLmiZPCQ9XmQoBNdLugYkJZLU56xyPM14VORiLwWnzeriWp6h
Lt2w/xpafsiFj3eTlM/jYkgJjbOVhfsqVL147O/pEuyUpjfdaB4PshP/oOzw9bYTbi1ScA+ErIIa
fUHOF8xV86FK38HB6CKWuZFMrX4u3lWUpOgDv+Kqt0tmBX2DyRnyKY9hHQ3dttsrWUmRma1gEnF5
PMFjIlzzWloPKaMiTD6oOdo7H5CjcE3lSwqDSUm72fp3vOFLg3GRlYFfCVQdtBziY1xLKxi3LCYH
4nY/ITE037X/vpNybUJwjEnS+pgxzug8tR9ilPiaIHXVaWsUfdUFLhYiuABSZjLUpEwCDD8LlmBZ
7xnnmMvn259n+StijnC5XUJiUpLswjjAWkYV8tK02lfjQzK+GePOK+MNV9hakeAKmZPTEAZWfu7K
5tGOp1MRvozVX2pcf7i9qFVD8KhQZQUzJIvQeUQEe6WVOT0Vont69VmZtMcGRbqg3nhuLrHm1e5d
GBIyLGBctREsz81GKcnNleUF6Bjf/LwyNm6l1e/EfCowKAgZX3Xv6qxUnDzhO8EL4E3aCfbQ+FMb
01bTi/Dn7e1bPbIXtoQIqwAcHecYXIilN/PbIfflYzbZb1tLeakbKzrm2fTdlOfieNvs6leD9QZC
NBJWRg6u463SqJkOsTFm5bbYWwGzIkXuf8x1g9H/MB7/JPQhmAFjObP/uqil0MzypFcG5lKLWquB
7vWhZ4Rvw+fXPITK9aKSoXELiw+qufZLqyzT/0D9OMOt9n47im8ZEQ5WhLpyj/wJPQ7l1KKLXjiP
ZrHFD7J2VSyDE1T6KOGQGF1/Hr+swOY71DoaS6s+Kj2soIYUFxsP0JXeDTTUF2YE54uDTm+nfOTW
dZziLo8rDaxd+i2FYPKQpk4MqlhBSbOeu/3odObeV5G17n0p3OWIHez7GcW1ITW1OyWMIJ8M5+AE
dczm6MqSx4gn//JnCs46Bqr5HxBQrXqFiW5C0+7HAKIKzbiz9VPnP2hO4vHaazdrXOtfG9CWpkPx
hmNdfwil8lPHiehoNXsGre3pkD/dPohrsYZK3T8GhLVpBkQ20UyViYTnAYihva/1fG8ZfUZ5J3yr
z9HGyV9NtZb81FYI2kul93pJw0TLLpjIho2ydPZlB6leNsiFK6EUtU/UOnGrDoWs3OZRV7ZF+bU2
iq0q8+q2EgnI+CCEfCX6nMaD2YW+yu2kfGN2EtUCN0y+397ZtchKtZ7xTEDGFkx91+vMA5hAkDCm
CWjtZPVUaahf8PLPv4FYCLYE6H5VH1/56IU1YVcVpzDlXCP2RKp8sHxPniYy5ek9TaB935YHqf6W
IUYfZt3eVpv720tdDReLxB7VWLgNRHkoR4nKMNeJSXl/rG1v/JPwzbf65+8Li/P7ibMh8fdHP9sp
agHF4FZyvITNV/t3YUI4B9KIupQ1cEPo1XBI1OigKg/N1CFn+6nQPhuju5m8rp68C4vL/188OVpj
iCVtZlGx/iMdJdt1wmQhp981U/gSK4fbn2jV4y+sCblfJkuqPcx4Ywx4ea7qt8ul0QX1v568IqID
qYXlk6oMR+t6Ub6CZGz8a3ohea7i73GMtPhWUXh14ygKL6IZkOaJLDtcDElXT4SsOdzRgvuU2zAa
fxq3WCdWjxQvJQDhSxmYxOF6LR0wijSUKXSlcffQFoUXZ59mE8Bua7rIz7m2NkCnEFKiiLrjlNlb
xeG1T0Yhj+6tRuBHXPLavmJWelQMvOYN9WcK0okmSofp236xEqX463wqshb6amI01rQskvMCI3VP
S01r3LI7prG2o2ixK8LCHfKNWLFy0DDIWw00CjeAmCQBG5ksX6ErDQTOi/34rQ6PdKxCIzg5nw0j
OnXyqYWo//Yyl+MrHO9FkUel3A1D7auGO1LkddWZVXyuHWp3pimhfpo8tlLl73LZSv/9U4FgBaQd
QCi8JSIFN1IDY6qPyS9cRkqLslQeB3ujDrtyCq5sqNfeYcQ5QwB+HJ9bGpST7p8Sa3LD8XHoPteR
vbF9q16y9ClgS6MZInYp/YFUUQv6+KzPv/r4WetWhh4eVF9OD4U8PEtVUPC+N19uf7aVIwCe9rdd
4Q5tdTudbamMkZlDKPZRtp+bLUKRNRMsyySUULh49RIpeGPJTjrEZ2ewHwO/faBi3o8bUOiVC5IX
AZxnTABQapSFdTRm38lOgBFLBaXzUlhbE+Rr/s1wARqNSO1C5L+s8uIyGZXGYEDSis9LlghFQ3Qw
QWDm/ofb32PN6S7NCLdko+U+DzfQD1EKfU16UO179S6qs50ef7ltac3jLi0JtyNlt0qrJxZkTQep
r3M3leUvo1HR7FPc3N6n2r8faUSM4GILl190sYW5ThdBlvX4rDnPhvVoRvu+Cl0Gbf63hS3x8cKM
Y01tQ7YYnwPlXh9gTpKK81LsST4nVQ19fb0Rb1f9+/eyxFZJ3GtGa/ka/j3TpbX8xmsWjscu+3l7
XWvXJftHI5HBJcpxIhBvTgwnySUfZEwOQsvKvsLlfC8P9Zu4aH9U/aGXX+oXI6QkOBfyFrHLqruA
bACDCh0aoIPrXa39vvYbTQKpZgPya8p8Zyo5Y/hx6pYWw2ozHE4/bi94y6RQD4Joy5+HDJODorxN
UXcbc8gZY5g8muZeT8t9GBR/EPMX/MZ/VymEEfg687JXk+ScmLFXhmZwqDOtcItBkdw6TO+yoU82
TK66D9nc8lCHy0bsK5YzhLH1AiJW031Hmz2mPNmYG42EVSPMYC/DURDLidxoo9SUDKrQhtG7ZzCb
Yfe02bZc/Vo8O5f5JwiTRMngtAxjSHF58UWD6iUTw2Xyd7/k1QmsUb1T/Y0MYP00XNgTjnkiFWGe
V9gro/h9UA3uXJ7s+VGJDr3a7BEgcDPtPkEYeOt9vbqXvw2LY3WOVMkQOWgUrJX7XGdG0bT3NP/f
3Xb+dStAC5crk/MmBEu7zfwmGk2wN9TDreJUpzXUU8fbRtZuTaga5WVSiatTHJyHvs+K2gwjsaGc
kzp96HX/+baJtXUsgDqKrdCewKB9HTdMNRyoumAiASM/5c+68wQr3x/YgECJmQJ+8atmdY5KAFIl
ERlve5KY9MumGgGqan/byloGAN74HyvK9UrsoIerxgyI8zUayPN+bGGWy06GZGxcKILywK+uy4Js
/seSEGvNMUV2umi5KMOgvpdSI3NHgGR3KFyO+zoqa6RJWuu9LMGoiDSt+S5W0/fNMHy1BitEfmoe
j4WCVH2p28UOhcrKledudsdQhla5tv+yzYAx+4LJ+kYLnPsqjpjvi9LwaI1td26B7kPdyUOoD5ot
lpVVdyC/XWDy9PtFzIhfalDRUH8+z3HsWWm7J3NHJ2cjBfiFHhJfIzzqUG5GyWChHL/+VhoyobYd
AHM20gNw55OjTZ6tZ8sciLmf1PhJTT+q+oJ6BuVVvw/N+LMSV15vvtPy710c7uahuG+GN/AiZ/Z7
QPUHWX0KJLRE8n2bvpEi2IJw6sNtD1sr16JLAFwIwCJgCPEVkMUwTMgh2bhZPsRD9j7qQffOxT1S
Hjt5ms9THD62GRjxHB1Stw+hUS66Y9U0brEItFvaaYrUvV8hd3r7l61+tosfJpziRDPjsjGAbJvd
6I1x6UanRvfv/jcjy4+4TNzG2NFSDcx2k0ae9LkaX3J7o3qyGvCYTAatvdAViQOTVTVV+EtNbjgi
SBh7srwR7laDxIUBYQ1hUzWTFGEAFTqoT3EvVf2YBJ9v79TaK0G9sLL8ioudKuK+yJuYx/Zo3+f9
aRhPcDqkb+J2wyHX7vRLO8IboVZsB2ciEKnGG0vajaCvIQStJYe+wd944O1VrRWuwQNDDADsiAMg
fp1utpE9qPAyUiFNnb3BYn52zAA8fWiaXVwrDzzye2nrwbAEg1fB4sKs8M0KX1IQOKFgUod7GxpL
nYTWLefRU0LLbTTHM0fF7ZRqC1u/+hUv7ApfMRoiO02WIobmv5VBPrEwhYE4w9nXZNS393bVFhPW
yxDPQs4oXF5Tw6TJZPAle+uUtonvJgpT+Wl/1/gRBd8t+t9ly15t6YU54QaLLSPq9RoHdYJn+koQ
DTwV2catv5oBMggBtSHYTrQehCDv1JluFCOzCao/mp5ShqfZ9pT52WfiOoPFJWiPZSZ9hjQXBaGn
P9nPf2yL91g+V1k/Dtge0nf+1Ny1euOBBHJL+8WJ/qTadbFQUU427KW6KC1mPiReQTxL0uLYAZt9
nydz9ge4XDQ64FJaJp7otAqPLl0Ji7oYKEQ9lIgsqSWMw/K4MWq46owXNoTbZO5gF8wGhUAvd27b
2t6UPZt1vBugpafdd/tLrbrihbHl/y9iJcdhKiDSjs+ZVf6lSNHeN6y/EWjd3TazHryYtoZTBZYB
NMGu7ZhdFbRhzUhaqdXuZKRvS994KLNTXxT3UjK/KfNT6XjZ9w2zy8F9ddLshfBtoRAFznBtduzk
3MpmzFaIvxex5WXlExxbbf9pLFNX6wtXowV4nKstzN3qVYpCIAXmRSTw1+m82FeJBCaeUdlAVSGz
PCsax/vBl7fEFresCMvzFeaca3WxAl+tJ1nltPMTwtftXVz1EZAgC00q2gViJxHUZ5eONRePBWdt
t3cWsul5oxe/fP9XH+rChuCHesV0QzbySNHiUF1q84Y3pzKX3BR6IzNJ/+OSBHdsqbOZZsOSNP9k
D8/KLkm2Rl7XVwSRFp1mqrumkB0k3WiE2oQJGTkT7acBUVn7Kc6z4+2Ps+YCSyEePB09bcsWry6U
f6Nh4C5J2xmowv0U6vvbFtY+/6UFwcnUINYSVW14LVg/igbEg/+2qjazm/V1QMxILRxmN/FNIkWj
lEoIFZ/r5sQk8hjs7DjZ0drd6bzGJm9MH5XsTpLrQx58yPI3uV9v+MRa3GXEjeYQNKQQ5Sy/8OLI
ojreo/LCB9NxcBjs4R/r9H1nGrs8MnezkTz9wb5e2BNdPnVap82wJ2X2PbPrntaVj1Ixbbwb1kZp
GN3TdKaU4Ryi53W9ripIozQbeTh0fbmrrUdnmNyyOlFUgwmwh0gxtN2M95uW7xDBjftP3Zb2wKoH
XfwCwUejWC77fOIX2PnnrjYOc+Z4drzFybvqQRdWBD8tkigZLbQYz6ZxgDjOljfu5a1VCHe/Vs41
MINlH+s3TP9zRw7Slibp+hrApEGbYVDkEHywV3vJSFqeuLavfQ8D0/bCUpl3f+J4v40IjhfDypD7
y2AuBaGoUk+28aP18w23W9+t30aECJsYTa4N85LjRuWdH9i7clTuNhHnq1Z+ocSgZ4QPYXmiXZxZ
u6/iwpbJ/QqzgvWjg0Kv6SG3nCUpO9zetdXwwFD9ItwBfN0WjlGpIGYYxJgKFXNvfUGh0h2LO2MI
9vof7R2AK5x5kecTKX3TsDAoa81Lj1r28uDbAjtvso2i99r9tKC6/mtEOJQa8uVcXmR+jhqZrjIP
qM0Nk3XQ9CyHG0zbQuSu7p+xyBRSvlkmBK4/VWTZNXJgMq5tSgoFyDb2mKAJD5KS1Lvc0WmZREO2
UZlZG1zWmJT+x6rwCtLDrJzbmvbT3NQntZk9U5GPkwK1VZHv5965tyY0nJ/13jmMkfM30yFvLCM4
m/G7OYlPmvR+QSstjDK3nWnVb5mBpd8A/hRJ5+vNAApQqbNjk3ZTfUusY60Hnk3H9H+zIizeSJtm
MiqHG03mrUen1Hkyp60q+aofgTP4pU3JGKxgZAjQMifTTc6Fau9gf/RlqNecyZv7DYdd37P/GkK0
7HrP/ILJpEmS4l+18qTXT7LVuogM/kl0/Gc9wFKuzfCIRCS5Zz2lM+7UwLkz9WSXblIML19YTHgX
eMZ/to1h82szehNLC/AFdgRfPdCQfcfYvIMybtc+LgODzHz8wfUFrSR8D7AVMMoqXF+Zn8SylHDe
Q/nN+EHJWNMfuNulBeHyKochrGaZsBUOH8P5Zeofu2irdr3mBEyPLIJ5jOPQ7r3eNrUoExuya5LR
PL4LC/2OOevYCDd8YO3jgM1k/pjEfSF3uLYiSVYTdEmcnKNmcuGh3icgAOhmKFLuSdXsxvHGx1kL
jkir80BlFtcy9GXZF/eYxrSvNvttwvxPF7l5N/l/B3NkeXbV217pIC2g+sqfRGRwXeiRLOM4yMpf
G/XH1LH7IUvOuv6lzA9cpkfpsxF6UV0ebwei1f28sCR4hjHk9ZgHdXL2++GwzKCG/qG2e+griHlO
NQR3srbljes2eX4xicaAvkiC01eDWmjzkJy7Csw0jdniWLZaej87CZpUySjvebzvoyQ2N6roq7UO
aGv+sSxExKnwxzKHXvQ81RMjvkoAonh67DoFaUEPdFjoqig51fF3kN0b993a8SA5WWqYEEMxuH79
SfOU0Vi1MBJUDpK/xnya7vUp+RJNZrARjFcXydydA9EKksRgIa8tTVVoF2lEpqoN5b7wSblDr0+K
g/G90cyHvvycDc6usf++7Uhr5+TCqkghoU6+3Wc6qWuhPIbtQ15KII0/jsEJoObGVq7da5emhHsg
G1TIMJcuQgZkpAHSVtWPTRTQFHy6vaZfYqfiVXBpSbgKJNYkJws6qy7cPEr3VQTAaMxeALglPhUq
qz8kcurqE31If/jSZcd4PBXD81z0b4ato7ocxVc/BhwNtAfwqwB7uP6unRVkVlhQujXrcoe+1ZiV
h9vrXfNRlEb+sSBsbERrDDIZLMA5uusSa8/Gbj4M1v2TOUDahOSar4aYZN8ip4xGcujQOKZMpBcy
w0TknL6/G+beLbRRdduue5DSrZHtVSe9MC0cQrtWosKfeSnU6UEhfgej62Q15PGtN5ib1DzLB3n9
wX4vVLirbCszSOXJq0PnCfyqZwbRoW0StAtV+djox2GE0NKR37axtHHfr7oKw5Z0TjUUZF4BhP3Y
UgNjgXYFz7b/Mwg2DsbqCbz4+0KIKSNUaZIaRBz6N2Vdv7XyoxEWe9ihNxaybmiRsgTtSedduAjj
KXHGdKLirqvFfkxnBOuU45wfJPD4t31/1TXIwGCMWtjiRLyHocdklgv6rs1kb2nkor69jxp7X2nG
rt4aAVk9aRfWBEcMtSahQckGSs6jb4P8gEvf/HZ7Rat7R+pCiwndoFcixrPq5E0Pt+lZjz+28k7T
vsUwtGx4wvKlX/n4P0boH1wHJRtlnbCUeC7haRI05DAhqyY8Ey90BO8kLXbTcavTs8YzAVch/e4F
AWwpxvIpL1Ky2M/DetB8yj3jp8F4J2n1bqEiB+B90NCChjNmRNbPKvdGoVle2HpZXu1LuC5PZfbv
laBwS4hgGAdANUAR4bW+FCtJ2/BbIjjh2zl6LH5FMggE7T9pXFyaEsJJOQ1d0iW8GWM5PDZy7TaK
crztMquHgFcvnHA8fV+BJeGzDgdz5IWlNY9qaO+gsXcrc/bSKHY3qe5WjYEfZMSAYStyouvP6Nhd
L7Ulxuom/Ix6dqvXBylAyxrepBL9mNtLWz1xv2h78EnIOoSrXOOubhMGaajpvvetxKvzU4pw3W0j
q3EXuUWQ8IAiQVxfL6keyiYxrChhPlf6ZsTW9E6GMuDtbSNr5xqoIoMfTFRBVC/4ASPnlZFoZXKW
59yNs0fKVC2QJ0Yy8m7D1NqmQdoH/N0EAUeF7Xo9jTP7ZRzzOtBPCtoK37aoeNZc4PLvC2/GwchK
KR6q5GwpO3nWjnka7ux0OpWU1ZAeO9zeuPXVUMG1TQB3vOeuV+NUaW/kHbFqlE03KxAWjx2vz7ee
N6sJjkX16L92BFfL5SmQgCnQ+EnPEFm7IXyiVvNXBbINvsODYtfuWL40yVZgXHUMaggyCDUa4bJw
K/dpmqHATCwCWtMM8PxVf4XZ3+kc727v45qXW7/t/Fr/Rfyte6lojYBAlGdv6+htsyVeuvqdmJCH
RRHmA4Am198JrWrA6BFvfBgMy6TeM94UOlvKdquud2FEcO0+pCuhVhzVJKczCygo/agkZgPq/jS0
W6oZv1534jUJDes/SxIc3c/yYeimJdYxqEtvIjQgXg485WvZHM1CPU+z/TaVP5rp7AXD+7AF4dhU
90zBzqG6i4JvWf0+6+6BFTkKyckHhmK7pcY2VsaH29927T5nigddTQ1KI1Scrvc+yhXfbHT2Pk89
R/qmmtLeaP9GWBcxnnseWMGfwMgvDQo7Yw+NHpkdyHW59netU+4WHHk+bYApVr/2xbKEo0EjzRoj
GStt95IjJSIld7LzyYh3abmldLl6OhZyY12D6YRy/PUOauBWpXEiPPeW/8NJ7vpm/HH7G62ejwsL
yy+4OH+xPyqtXVHFGMpiX9L+h3Cw9OLWiPa3Da0GFMYbTagNqRGJc45h1thRo1L7cuJvPhXQZDgN
PtReWxWL1a9zYUc48HIRDYEhcc1Qcx/7ARGfhzF6gELoWNb9fko9P/0eqk9dl3vT+OAM5aMVB+9R
kLjLp5FeT7OxwVu/RzgEdQUBeGuywXA0h/HdYFgfC6lxq6o7Bm20BeNb/ZwkdpT7QAqQ1l5/zoQB
FVPqC46cw0xKdar72R22qArWam4LwpyqImUh7qZrIygCO8M8zglQgeFLFervtag50DE1ix1VuEMM
nn4jF1rja9Vs2N/pPLA4mLuuTc7JomsKE8M5sDVvkO767OQjvm3Rwq8ezKLY6Tq0d8yidZ5pff33
nksaZtOko8Lw6u1TDM6USWmObemdNPf3TgExQ9p5ubwlDLd2Rn5bevUAQrO0kWqZr6fM1SnMpQPq
A4NjvOPl4v4va2Lq5Xo/KXm1lmliyUlbeCWmtwAFH6Ws82Ta6xsfb80nL1cl+KSTJFkUSrDVRXPq
Iutd2+/G/PkP1vOrAMyMJdAz0YZCNSvLOGXtcNT18CFoHpOi8tK52chXVlH19oUl7XrnjFqSAlnt
Oc+T7VF6coCd7x1/JzGfqDTm38EwPYKjOjpZ9m6KVS+z8vdWWrxbqPqUWb5rnpsufUri/hAECm0H
65gMX8NhvpvkxnEZ6L0PpXZ2AQfzBJS30rr1gwSXoWGh1IyGjBAehzxI0QTh5+fD/BQbGpIkx3r6
odihZxteIyUPnaG/MTL7IQxal2nujfi86uIWvVpmYZbytRAOu6IrBxRFOEy0qo5KbJv3fZFpn7VZ
qd7U0h9IOC+amwsBOgO+TIMvznlxv6FPNMYIB+F8tEl3utyZhzZnsBjaZ/Xutg+u5upMJkI2As8f
gtGCE/bmRD9dwlbhv+ul8jhbduEVafmRQv5JtqcnO6j3pt8ftKx5d9v2WqJwaVrwyjZsx3KqlOSc
wtHhQawCGq1Xt6rGqyfZtijWLW9s9vV6M1WQjuR69B0MSLM5yXQxtzs6ax5CxQAsE9Vjhwvm2sjs
I2fbFD7pbd7ez1Z+Hyb1XdJ1jQuobKNQt7ZtgDwgiEKSmTKQkP0UidZUVi7xkFeTjxblY7Vo4o1Q
u7ZplzYED1RbKTfDYVlPAPf2+NjO+W4zJ13dtCW1QvgVZnGRwtCuMjUzoKw4j+14SINvJS2TMOoO
MbTY/97TnAtLwueZoMXoDN/GkvYTFRtX7n/eNrC6XxcGBCcrK91PQuSnzpF8pBznJqBjNlOYrf0S
8gmYw2MfEgLuC+lRSykS1Y9TD8V0fviDxQD/YJwD7gtwONfObAxo78kli2FergBdwAzAZhNk1Ykv
bAjpGKirZEpDnBiV+r5Beww199urWN0tC3Q1Z0RBP06w0DctE3NZkp6rpNjXTXtstfdV0u4Dxtdv
W1qjquatAyf+r4FPhiKvN4xpuaDKnY4Q00SDq4YkdBJ4hp1i9KiudGqQPPSBL8ODVUs73W+/aJP/
2KE292D0SbQrZDiPLWNwa1syf97+bSuOefXTBMe0pHGMUXnjddnXHuNGbWq6m4Qb6xuwQMmXqh/i
IEJIkoI+68YOxAjc4LsA6EMcPA2SW2mBW/ifaTWb40myelcPSi8yqS8wJCe7/0fal+04jjPNPhEB
7cutJMuy5bLLtXV13wi9VGvfdz39H6wPZ8amBRM1Z9ADzFy0UySTSTIzMiKS/gMEAyVfPCNw0xBB
W8vcEGNdHAS9RJZBb4jbkY2ZSrZcvn59Si+NMCfmXITGZ63kQEVyYxmyREZqdTqPgHfFf9FJCMoA
tP7gWFaYlcuiKcYdARAIkugO9H7BYOIQuDK4Sb++U8Dlg3wHheDiHcasXpCrbaMRWMJ3QLw2cqK+
cqHErYJm7P7U0W9mskCKiT52NFpAEOtGVBzKUXJHOrynkRFH22On7PUCjQ4Lab8jc1TaQ1yFnM25
tgEuTTJhwKy0vFNFZCMA8rWqYH7KlMQJE9G5P7K11aJt0uA2pFRS7DUqbcSwWMQZqzVKozVARdmr
By/qT6qa8XSwV4cENBvwONB3QHbiOtxQ5aE6TBCflfkVnNvqC6+mtRKc0WKJCyjlvsM7jTEgFkPW
q2hfP2SRVliFKqn2ZDa89/HKMK6sMA4uZBXUfAEqwJ3JnfrJSqna4cRjUly1glVBbxSUPaD4dz1Z
kIOsIWGbZAcIpEfd8oSKvtHVnJssPREZv1ah9f6PEWYoUhbFuQEx60Nd6uMGyJ5nsHuoTpR0hhUr
ZbbpSG84yZJwXpDrg0Oum5K9Q2iOuUEnUd8DKIosuyBOsSPULWRzx9HR+68/gDC+f+0wESIjZhhr
UOk9FFXimcVbpI+WWU62PnCeIysBAoYAoKRN1EC3Mbt1bGrQKjZNdoAMjReAgMiRlKOUSd5ARDDL
ptHu/rZdnUB0qHwqW0PvgbEnm30T6U0BfspccvEwdghEITOd4x5r7eEgN1IQrylqD/9x7YSg2Fik
rMWwRjSPoDQSWl2WbfRUeIjQEz73wXE0fo2J/h52gd0t+0gDrgYELekLyMpBAfJqFLyRrwSsq09i
Rq6akRogf5JRVYQBT6IUylA4x6iO+f0pXl3Sf8fO4qLEcjDmeWizwxC8ToHiie2IdFdpF5Ob9yXH
f9ZSBaB4gqguuvHpfZzZ7pHUdpjaKjuUM+ne+jxLdvUoAv8FRJpN8rw4G5XRPxWg7NosSZo4UDb+
CbKh5FwPhfl+f+ir3qWB75sS96NexGwbDaovZbLAu0CE+UKEGgeQLkAbLuQcPmswLTwGQaqGdAEE
uCRmMY1F6haTYI6DJRstJMN6BB61aCylOkNqwQVseBso/XaAVEAgbJX0b44icPqcZucp4jj72qAv
voVFacnLkGaTBMdKWrzqAEuIpnLD7SFe86pLK8xNj7ZcQMAN6yyk30hpKYoFsXJZ/c6rmq9hLS6n
VmZue+WUR8jN1yhkWj2krprtR9Xas2TJmTU/65XVB85fHvXK2t68HBwT1hW5zVvZQLgQKnmTowqQ
J61d568ocHIuZKv7BXAHZMRp2AWv9nVk6hLNDImA1Rrqs946qJkiIC3qXkx2UutE5Jnom1S0k+H5
/tZYyzvhwfCvYWZeK3nEeRqPmNcpAI3Zfuw3i2yVk6t1nwVBoLqsoc44O2XVOS+sMjNb9U0WRkaP
8JBoFgHClwoMc99Dq1ZAoasjU4c+CpmZ1LDN53ZY4DMZiMXCFvylI587Z3UHoNAN+I0AQCSrKIDu
WtJoKfY8iHojudmmeOm04FKCmGbGg9OtdezjPAZDH8WgiajqXbsJUPs5GZQiPxhKv+kkcQeUjBcu
bqc9g2klGIdNWG/U+kfS/YcFAwAVbznwSgD0RGfhIhUa4/4e6nGbH4LqOIYovY2GlfGMrE0ltUCb
zSmghDGiNmKutbqZHxpd+9OPwgs0IN0pl14q4LcmaCPd93162l/dFhGogd4CbxjqUeC6Yc6oeUKm
mSTh5INdEyVLIohuhPtvK/qhrGzDduLM4Zo9DA2HDBUOBWfr9RwaOWRDp3Eafak3y9+FHjc2Ql7o
QIkucYdC/YnyleGVCVqQ7g/01m0wUpDF40GEDm1oazAjFWotmBphHP2uR9tSrkbp05Rq32JlMb0i
TU+CXP/pO0E6yEUyHCKoDO1MuZA4Qe5mefEViG1oD6fb5QZDORZgK+5INPl5LyMf+6MoVCsz661Z
+QIK/ffHfBO78X4G8EnFUxp0qhIrJ9wMalqFqY7FnY4QyNikivoAQIwXFxrHjW5PfQqCAnQAMDU8
Om/ydFkRRumsw1T3ruzHB2LrdvwavqYPymNyJPvmtfzV/pqfvjw+GEXGFjkWZIhvjneyTHkD1Tt/
Bt5vHkvbNNKNRFIrj3gIlZWpRNBBnyHOJmx+9p07L63Rg4R09ie0RZj1HmJwlC+2SN/uD4n6P7Mf
0U2DTgGqNElhf9f7Q89LTZyTfval5FtYv0OR4/7vr20DMBMCfkk5Y4Sb6GlSigI5NWa/bGKX6G8J
tEGBX7OTsjgYGfRgCtzyK91epHegsLf3ra+NDqBeegFFhgeP+uvRyUK/ZGVsTj4e++BXCXPAQbOa
x0O+slbgbkUCEMlO5CTYq243iXGTdgAntIK60Trh3MTCQ9k2idUgdXV/RCvxDMQxyIvBNUSILNFv
uTgTJGkBi0sbYjq1anC6AUq2QzWiU7OU8l+xHgsHELqgaJm3X5axAL8kkuJ4WAA+B1w7/bILy9Gi
x/Ocq5NfQcssEjvqjvWXKR+pETAmIGoh+4J9fW1EkEkpZlI0+wLoMtpatWFEkjiZg9X1As00Xts4
jEDjfW1khjCMnPbx7PfZR5p2lojHiTnaxub+Uq2EXqp+JRvKJwqBzSSVUqg0PeRn/Ez7rRNXRVUs
y/aKCXT5wIORUEdmtjG2Fn1mKTrIQNiqqSqTLoi7ePFRWNjmVfgyLPl+lv8mgmRLki02r702ne+P
7+amh7WSVcBQUVoEJoal7J7GgtT4FIRgLbEC5VwYmYNcCcfh12YR4Rbt3bSx8IYE1ATmKCpjffYr
AGRSsqla+SObq2Nf6f6YFZw1WwkYtKwImrVPSlCWJrMUlKZJm2Xxi7hvPow86wcLuDzj6wcJCMDB
AQLgAxoBWG6kdsq0MlHU2Y+jVnEqzUTMkFX5NKSI9qXYSZxugLWoQRnO8S8qBCgRXHu83CmjGejy
4otF7gmVL0fk99BYjZ66bb24YInm3H5W/BF3AZqVA6kQRsmEqTbpTYh+R4K/qN0mEpdNgebZWn7T
2m0ubSbFQXWKY3JlV8MkYE4gutYQohiTXZ+0BFyEkJisI7cz8w2ZwDj4IdecuVxxSFCMimhIBxMf
DjW6LS7i4LzoSGJpveAHrQh9yTlRfpRg7nYrLTK2JFOyk7AE9fb+XltZQFoGAWyZ6qejTsEY1dS4
LXRp8ePpbLS9G2R+KqqWGah4NkYWqAHu21ubzEt7jMNUeIMrKvhCfTW28s0SbLott09pbSIvbUjM
mObMaIJSWfxB3enZeezGjSltteyh6jLO9K2EKqAgaH0HyGwdqbFrU4Wq6kU557MPHNWWtEAV58Om
GQNOu/DKrOEJhWhIYW+wxsxaN9VdMSvV7M+TmFhx0JzRzpr0g99VvNrmmqlPqRww4hi4cDNemKdp
Exd5gTOsstMufSUKdE7VVnIM0CTc94W1ybs0xWysUp8luRdhKlOfxFS0cLIECycgrvgC8Hoow6lY
JUqzcr1AKp5vQpdMs6/1pSUqJ+V3PwAPAWo6Xr5wJcIjtKNgQMmrcVwyXgceUmg5pgi9YHW1CBCm
0vJxf75u0zt4MuJyhm5+HFoU/3g9GAItT3FSRAwmrM5l/BiEHpqrK2HXjP9jj4/1fSq83Le6tkpo
ikLso4KBAnvVhU9CgyGScKSoZLYgge7JchpbYdh//dhHezHKFFgvUGixeymREzkcdYwO7hAGNRgu
8ZI3eU3w65OowgR9vMIOs2UNbWxmjWCdoHrpzORvGvwc3fhU2P1uIMeZh5JZCbAouVD2YiQfqSbI
9Zp1IRJyOskWHwgHJxQAVs0tAgaQRNo387yPZLK5v14rG5gSPlBdOPRcAQd0bTAQyiXK2mrxFejH
Q+e6fI0jACYCdP+61SL9vm/tlm0Kfe9AuBnQ4MS9AzavzZlSGOn91C5+XSvjXtahMzuhamjr6Th6
FVqmIBaS1FYMhXc/jSfZk4W4OGl6pjVWPJudn+YLT25rZSui9I5LEGDPIKhgu7IkEeJKUtfhstVH
Au6ooLYd6orXRbqyMWAFHgR6Clo4ZnYj0sdFGNb94o974Tz/4bHwrdx0QGRAGQWhIIjnBI1sF9eB
TjBCRShHXK0C8MUE6Ct6MrLfmZ6CWDAT0OfRpTt5Kjm7fSVempQWFW9OrNJNmz/pEUo0fcbUaZMV
tIUzzGBfw1HQLk6//OI4Dz23mNfFpTW2jDU2vQT2oQG+utff67cJVBiu4czvRm+XO4lnbXVGkdPB
HwQZRNLrGQ2mGj7cYkYbvfMrSfDQQejVgfYy97+z7KQGr+hqeoBumr44deXXwkZCk36d49IX2rn6
lAuR4MUyT/J1bcMidakDS4lzA9Hv+rOiRVvQUQs/kuUnRXpIxsRSlmPydW5MXcQtjzZhotMf3LfM
ARUaoEWSVEQibXxVzGcdNfs6eyibv6rYvSWxYhvmKdD2JPj6GxKGUa5TMD4NSUPGk0MIt1MmY6xy
+6s2ByvE9dYYbE39aH5EqhWBY/C+X90uNEAcKFjilAQT1E2HySyAMx7qJrhkCsURMRIF2B4rWB16
Ce0W4y6pxNHJ1JnzULgNCNQsRZDQiwCq0tcLOZqgTdY7hEIt+0bkbWc+LzEn3N6eJhSeglgL0hha
pWCmsukz9JdFMAE2q3mOnXmUwTjyZkIQWxhKN/gyzhc+Q0utaDpEkkthL569nrVEVRAOhEySvFJB
5RcvmOiHWMUcNMRtOf/TFMhbkEyGktvNM2telAlHyeJXv4u62Oakd3qlPTTdZHV15EBqxG3DAg1W
kT+1x7Grz/kC2pPMLvtwQLl/tJVM5KzomiPBYQ3sF4Dw8M/1iqZIJomUUcwX8+/oObFmt0dNVPLa
8NAh0fjl+zDetdiiQKFT2AubMl3C2tASiN/6QXkcyV+qv8ZT8bo9Ga9NMANC+aUJUkXEJI/fhuWX
/PX3EJqB0JWDEiQ6/W74+aCeoRWQ/RZ8INBdMC5h60X9G9FjTvZ3bR+g0omgiZQlWuSZWNb1kNBL
wxhvcqCbtW0PnMmuao7TNtTO92PJ7YGIEV1Ykq9dYDEgLSfXsCRFkpWIvQt9VAe9R/4cRk5gchyO
Ny7mLFCQPRTnAdYSsv+QOjuUbXXeVGR7f1BrkQoAM3QrI68hoQR4PahmVnO1M6gbFIkTZJVTofw3
zVxVGroM1+c7Jg9cTMib0IqKwkTEqVIb3GGQXSAIGVpsjXIP2dy5gPhG7YzRn8JsnsWpOo1puJUJ
WHe4NLN0ee59AePw2LtFgOsMjoIucUnUHmjUNENzP6cuXjGZ0L2B1ciNAwcs+2lnTwIPcro61zIU
hXESUZlKZq6DvlXGocMcCNXRANagVKEu99WOesROdGfruEYgC4cy6PV6qmTIqm5AxkMbfxbLE3qe
uAn0tciBdQSaAf6CqguzD0ah6CCFYuKW4gxe83rfH2+vQPj+ix9n3D5XpDZcDPx4R/Zp+VRFD4uG
fs3NfSurWxk8ckix4Q6EhMD1LEkhypVVHOBu23hBaavEH0sraex+dO8bWjs28H7FmtN+XUByrw0J
VHGyq2AIdZ0HEi2nLEg/0Nv/JkteEAwvYK/UoWLEyR+uORrSHNjWiFe0XnRtNSHZkI5CKvhV2tpJ
80CkE+TVOQFqdWgXRpg5BO8QcDRqIvjTYL5VYb8pp8EFNYFdGZJtpBLEGnQ3L1NOwFqLi3jH0col
MKcY3fXYYog4R+VYI943L5r+qIG/XVZOmNkkwXuh+XZ//dZmEm1bKK+gtIeyMxM0pKya4aywZnbT
e0tCn0ztAdJru/tm1rz+0gwzqMKMurqOKsGPi4062HniJwXy2W/3raytGIAC/5PNAkCCicGhmYKT
FJpqfuhl4lGqLW12h01AnGIbRtZ9W6sTR5+rqIwC984iWuZa0UDDh+NLlZA7jkLo030zcbzct7I6
b8CFC4AeoPrKIkvMvqhbtEYIvhF7M7q0Bvmko9I2pJys69poQFcDEh6ki0y0SV47XRPIYdK0Ay4z
CBJKBEZITJiY/Pr6aC6tMM7WFHJe99Eo+OO5bz9EyjS8lb7ct4MDAjdrvOuRCQVxMrNtY8A3h6wU
BH+W9vO87QQ76Ldxz5mwtQALB0NdBj17KILSCb1IWRCsfjXPsoDO0WOBMSh9a0+hbQ7zhl+ZpJ/M
nOxU6xw6bYh4KNDQkHFhrJgkJLgmMvgLOEj9DsoxVgLayef7q3PLsYGajIR+Jxwb8ASQGV+bwbcL
TTIHg1/nfq2/j4UblOAhPBjSdyK+NbUTJPv5Q3kEnXJe+DGoPrL5YDzHZB950DRWUiuwlV9y77QZ
55RZyWRefxoz3cLctuaELlK//DnsMudp2c7ud+Ggfr8/BSspvms7dD9ezHSSmkVgRLDTgalgeRjD
xJJLRzc3hbyLwOf5fUzPiuxFr9x48nlxuV3kf2efOUlTLL08DjDdlLtY2MnBVi2QerYkca+2Xp58
U0Bq/06gTDQHbpDb8UtJHisXVDUNgQjU06Ih2xoeUm9RNpL50UnbRjs0y0OIv1xakhu9Jk9VaBVd
7bVkD2Vv0ixWUHAC1ielxb1hML5q6OPQyIM5+C363uM99HeMQLSk8bUTNStFpUXXrQT5pj5yl9GO
oNj70OalG5KnONmmQJAn5c6Y3tUq2im+Gr6L9WNROKpSWF2loCPOyZbUVnsI1b4m5G87hlYMVomE
c/Z/ViDvDYMeNReOoEWTbtZTOPpK8Yji4ATCSIhBa6FHyWcWa7DL1+h3bjU7PXAWxMu+sNKTWtoa
VqH2M2BkIi/Wj8ROw2+z4YCNuxsiJ03eSsGuNb87xedpF+6ljQKGNyiPYNIsLEuzF/Pn0i0fyWRL
80k5G+Y5T15TcpzAc22Nz9NbLVpxehqOWmqVkjWh7U86CMHJzB2w3ZgRZyJWsEfYEUA2QWEBymlo
9L6eiGo2SDsh5eCDMQuQvzlvN1pTL7u8LsHrPRWSn5SgWw5l7ZTN+fiStz2YKKeZ12j+SftyvSKS
iPcnctAKruaQKbr+EDEb6n4Y49Ff4C7AYNqiOrwMyHcjs2ovTecbHzWk4xsAKcpa3GSmtpGFnTn/
gHqulYzyZlKtGTmWziIgJ8zGdAOOMY8me7MotWoBTLbE7ra91ngGzeyjT9bI/a7VPIFHLMgdCzOp
Ul9KdWVGwDWSPVRg9HfVI9gW5Un2w3QzhQYwuJtp8sClG0NFNY+QLUZpstyl4ik5ybqlEC/exMO2
TO1AcobyT+lGeyQYdflc9haOC4unTXl7E8H0A32Gyw6KLTiMrqcfIjzDKGv56P9Qdo/y45fj7vWv
MxMSyxEelRl+PegWrEXj5tK2M4BbL21azSDi0RyWTTfn33v50FYhHk0RL3f72fh+42HoroFICh40
uH9fD9FImkTI+2QEomQ+EYE8gg8MCsDRY5mq+wJ835XUALyMMFaiYDBLjlDbQZBtS8l86o3lORrm
38jfPUSNAVHtoX0Y6sBD1eYJop5YVDsWZSdE7yJxTQhGFMu46WRXNny9fxoLwKF1zQ4JZ/+uLhuQ
YGiblEyAcpgDrRLkIc+MYvSbJAcGMnHKfECxYxOg5nF/DT8fJjfTd2GK8ZCqEZW6CZsRdwftqQkL
NO0Cs1JqZ7CCvMpq7GQFAe5bdwR5fhjG7H1IK6d46qKPrO0ssM14gyFYvfxzbPZyrtiSOm2l3ON8
5e1dCp5GEQa45KAwyio+BeFglG20jD60Y3R3JoNbFGLr5KGmOQWBTl5JgiMw44j5KSRyCBTfO2VI
HNLOplVnhWgvLVGw8frerQEocRXQUByisAD5xFQUm7g2LETJHHmWRcOTsdPcVlK6p/vDuBV/QKco
CnFQ/6LhGZwR176Kxgcwcpjt6JcgfdQlkD724AklpbpTlmHbqjvD2E7zT4XYZvQAnQTXMK1CBEO5
OO8q3GTG9KdU89RXbt9f0HVBAyuauEGyArzZ9UdJgMfSqR390QieCnPblWcxVNy+zT3AUuvBjxae
UOXKcsIk+kBpaZLqb1ybnGr0G5upAJNpYy/JHvSRnBvN6qBkGp4AaMPbQr62UHX6SLoM6PcCF4Ao
2nbSUZcyux22GWrO/b6cObhsOkvMPgKm8l+DTBhCi2ShliUMjtNGji1I403qdlY3A2/HrpztWC/k
lClNA6pyLBa7Mck0ZhMmT9S9pEw83LEe1GMoHNvfzduQBW7IEyejcfx2bP9aZF6AQWYE+RLCYpx4
0E38Dbz5DqoA9zfHqhGqswU6MFTsDcYn+lBJQYkvjr5RBVY+/zAD4sb5kxwNuz7/MfAKAasOcmGO
cZBCyZeqjDCmbDc+CJptnNodSaxi33IcYyWWg5ry33ExjjFLylynMwwNkDEuc9xG/+jkAJIu9/78
rby2qAj1v4aY11bfZlquG4iR8nu+7T+C77kt/1XQ32m1nOLGugtemGLOp0xaOvSQw1Ty2DzKgkU2
vZs7mtvscYDonK3Mm0AmPi3Iu1b6BGPgi35CG/94AosEZ+7oat94+MWAmJtMIqO2oDd07k7R49BZ
3a/hW+9Ee8HtdwC09d849uiOuWePOQjSSG3aEncJv3PRHFC/5lt5KxwgBr5TgSjmUT3c5omuPIOt
2xX1ZJaKPo+oMXhDf2wn+CIPJLB2tl26HwteiIe+M2MB+7eHynls514RWcXiLL5U2PCLyIp8sjVc
wXL0YRP94Oyy1SHC51DLARAcTcCY8IuXH5nioiABwi+6EfZZi0gPEeCC10i4kmnATF6YYXzRTPI8
JgSbOfQX2Sk/utKZkGkYXMiImFFozzUif7QBv5XNuQLxBsh4qE4kMUnokamkGwPKWOrWWGbeNljd
asgooxoGoik0QV/PYpX3YdINEp4LxQ56wwfZLzNLs5NT01lab5W7bCMMFjkrDefCux5RaM+YQJu4
QUhybbkDu0oK/hC4KLIhg7R4/buplhu98I10BOsruo6q7+BMs0cl4MSXT8w5uxkpgQ06HGl3CftG
zZaurbpAxfFWR2cl27baNz0btkpxWISTKoN0NvzVKJaSgA1LehBjKECGft9ux+Zlph9nfhdMN1S8
r5PE6hRvA1QjMIcUG8pEiSAuB1DEZmg8iZ+q8S9ZfszjGycSrfnVvzZuQGKJFEdUjmzyk4OqeeDW
czM/OmrW5IFu6qw9W+NO3t63uWqSXjbB/gWYCMsbJJBCDysRw5qnn610nMqtop/vm1i7TACE/48J
+gkX4UCXB6nu0YHlB6+KvXidZR6nfcS7iq3dIS6tME6rglQKj490Qsh71s3U0hKyXTIAXrRtI+za
zuOSgX2KZLO+iroFng7I+WtgH7kemFSNeQFWickHWcam9MINygv6sX5Q96bdeMN+2uuP8a/F1bbh
Sd7dn9S16HBpm4kOel4Y6rIU6CnbDqieoDtvr73eN3HbeE9dHlV/iiCCDhRbR8uRABKVFjYaB3hr
z9jF285Lt7pdbZUn4uauwSkJ0OvXzYReGGTugbmQKlNXweBoTxaP+Wh1xi5+nLn7tXI+6kmXY8by
ES3u9UmcfkVkOGIFOXvqE310bxyMx09NMAfTgHGQZ7d+ql7aTfgTHEu7wTJ2ixfvayfda7t6N20z
T3pPjvr34Dj77SPnari6twGrAQEt6E3Rrcf4ZxIonZRixCrYvY8ZUS2x4mmSrp7C6K8B4MuAKYEt
XxvAI1YyXTPTjV+7Z2VvbEA47cWH5tju+sHl+CQ91G+m9sIcc/TKiZaWZVGhy/Fv65nPHXae7MYb
0a+88XF8j47Zz2fkfzkH/qrvXFhlgn9aLFmsmdQxQdc/bgCXtPP6Je05STyOmc9XxUWkzIWp6EsN
ZgbDI83zsJwW5TjzMvNraSbAMv5Zss/z/8IMiN7R36OXMFN7ee4Y22qn1ZZVOFDbcMR9+6xYCwgU
H9VNbcvnYS/ujf+/+WTvNnNYglqtrzGf2rswbaNItNJmAo0t5zqxugM+KVzRAAHACZ3wi5GiW1Qw
y7ab/HrZAkSKOvbMa0hdjVkXJphbaK6DgDdAgt+fzATo1KOIqeT4PI3ltz5PiWj/NwrG58u4GpLZ
wCjy81hbxXdVsrLioRiegJr70AR0jQIxzzEq0Xr1PaOMy2t6qIlZh3Ehex5a8q/lMP80to0HFjxX
fxB+48Kr/U68vfwdzwlSWTyKhlteFHr6/DOxNzq3StdPqdk2+ID51FravrW1P0pltSOSORY633/2
PILy+96CjNi1t8xtMwhxhXkGJYRBtnG8aTvOCbcevuCK0BHHJmOlXfOQaEqjInwZ6OjQ3vLwuX4E
17DFreGvXuKxi/+xxKyfENRjG7TYYunbuAcbrivtILXsVTZ4Sv5TUMblS0d/LCUxZg6aoF0iQet7
BBTJOcmDtUCX7n08Lt/M0NIO+n78o/V28Lt08NItQt5zZS1fANqcf6wzmzwMokKBJiduzbkNEZfy
r4mU3y78SCULWUbjuf7TFtxizupD5dIqs+8hgynVAyA/wKmjsmmGB0F25HaXnCZZsI2ssYz5XJi7
MPsWab/MKLLM1A3GXdz9TsPiW1i8JtNw7GbZm3lNRHRlb3buxXww4aIG+VapVHQ1mm+KRMCTtFl0
S/pdxOcws9P/9lK9nArG1coYnNyLOMDVgo1cOyJO5dreoQyP4xKVHqvwDlXuxC/m7r8Exn9HyuZS
xEBJlgW63n5S77LHZg7RSvdNa9xweGnEP3X2YxBx5TLOHRdrsH43vjDNxIqemGiUSrD8wjl40M6t
DTZ3u9qMjmHVzrRvLIkTOVbPmQuDzIW/M1UhDkZh8kOjFJ2aTOhKDIjMSd2s3kAurDA38FgSs1lK
Rgwr8RrJEvG2MNO9wn3p0um546NsoVCdyzQNexpqwRyxk4bvuXDqRcVKAkuuNFqWL8lJngfOqUZd
/55ZJlDhzqMIc4bhgTcptc1j4Bre3Fn1t/uOuXaQoCcbAiwoqmhoLLk+SPKgiZKsWya/nCG5OG2H
CrdGHg3MqhG0q6B5DwxXsHRtZCIQKU9aGS93aW9Wol13Z0nlNcfwjDBRLipBp6IGEp648lvYG5ag
7bri6f5srXm2ejEQJl4llTKErQQbRvAcJL8IhN7uG1gLiJcGmOUYmxF9EiIMAF8FocMe2jvVRqt3
aBSZSjSrcQ6k1fEgd4UGRxTB0bR4vTBJ1Yq9WMJctSM2jxpidUEufpxZkClSk7Ts8eOph5LgO+G8
QD47ttkdQpuF/t/HM4tBs5HTVOP3pYfcOk+nCfJEVn1Oforn8KWz/+J/3PursxpKL02yy2MYxtjp
Il6Q8St4gADMC/adXtt9rjpGC4ao9gN0Z8X8XNUNIIIC2FWb3prD75zvoFPHDB1tKHTgSPKZ6PW+
XrcmCJUu0RVsqCzOdXtQ5eqnYcTRPpHmLNwomarNVjwKAJWJmZA/B1GlgL0iEcVplza66Q3oU84c
otRCClq23NirajEdOtXsQ8DEKh6Of+17aU8pVgux5qYHykiMjHQjdesWbcJFn5PfZV1nW8jSz3YR
qJGvLzKvGWTVKI02UJVCkxNb8JykSYjB+I4X1fAqjT/NdldXCt49fyrl+f56rHg67SPHC4Bm+SEo
d70cA7RZsjGDpXSSFUepI81LpKa08TAwOV6/Mihwd4E1HYS3ePuyKx/KFekVAahaaL8IdYp+zuUA
Ua6APMxa/nJ/WCtHEMCuAJMgVULbGBhvn81GCSByDOD9IHxD5hVQK/NIW/Lk8igkiwMijfN9iytn
OlqsIAVIWSdkkyXGHlApQnu7KKCTwQzdfElNx4C43a4HBVwLfZPtfzBHJxIJZbTNsm/7qDCKciyA
HjZBmSmjSEI6ZZsKxkeoN7zjaWXh0JdEe1lktLDfsK7GRg5NtTETfaUMQB7c2NG02Ck62TVleWk6
Xslpbe1EEOkBMCKgc5GFAtVVpGsdAO3gUlrcePa6tjGdOCEbI9T3rV6815r48fXZpAQvmEngykEQ
yuwCPRSEIDcEP/0r5/LfvKshN/FblNS//8EOlgygExG98Gyut4sbHYq2vegX6WuhpDYa1TvRatua
cziu7GqEDrx8QQwsUjTk9XhEqVaLtBtAtFhG77pZueOiOqA/5TjhWgEe3cNorwVng4xXKXMIl23a
agAkib5EquWsqnnn5HiFueIkThvDHPTNPHXth2EmBDS5Q7gbVIPH+rjinVQimJJhqZTuhTlLeymd
whi1Qt8APLVLBzczKtcIw4fOlDZR+uf+Cq69+K/MMZFFVKJSgXyF6OuJYFcoSlZ67SjTL4RQM0u3
Gg4gTQntqdDcCEKkX79kwTp4/gFxBLaRpbGdZjGoC/Cx+qVYWnqAI28JtqNpAC79UFXbTFD+ZKTi
NMGubEic1+C6oX03EORhXmGGIrctZl/08yJ6gaJu8a0Y5B0RXko1c2Wt4jRNrS2oClwjCCxgUGX3
vyEWUWAOAOyC2MkpEoDLg+oQ16mbtyEEVdWAk8BfGx4urujypSJDAstiK6WLJJRaLvlhZC8CKqGA
A4b1wxCCObo5JACw3Heh1fFBRgVtYSBiRxX2enN289xrJWrOfrn0FiU+Ng9qFns5UNm5xCPnWjmW
0JHzjzE22a0t42TUeiv5/YDen0Gs0dCER20ex9FjN/D0FJlLOa1NQEtUwX0cHWE4Cpk4KkIPL26H
LDzPZdd6S9v8TZdQ+dobnRrBsY7Qhh5jiIaxDfBGnZCRmEZ0Pm28+yuz8vlXvyxdr4xATBFVJfwy
sUSb8+ZnWUxvPpuJyXoHjk9cjaLzHH9DN99OVU7kHRTmBXjiTQjey8pOTV+q6FiEsy01D6GEjj7N
bgzTvT9KxiU+PwQ3InAuousS3WfUPy/S9YKYt20Stcm5UxIvirN00zRdZVeyjt6AmKeUvWJN0aFg
raItBErFnxDzC2skECHPqEiUd36x0AdlidHgCNFmyTZfHhaul6qGRlg0eYJy+3pYcw0p1r4JkrNh
EDQgjZ6ZL78SI7X1UOIcrywxAp1C1QQ1J0UjgrOIJUZQ80wxoMWYnOMkepyq7/myFYbnPtsO0y8V
IF3ITifiSQIcfoGs4rJ0W4HEVlN6RfKhkYxzsWarg//7HANrSVsK8Rpmhl7kvTi3wpCeZ9yptnGb
FLJlQj3VqsZobyZm8TRNOhoNzVC1/4+zK9uRE9m2X4TEHPAKJJlZk025ytMLctttpgAiAgiGr7+L
OufcroxEidzqB7dUUm5i3sPaa5VG66HFAAoTowQABFOZh5nT1cfbq7H1Tahbo/kZuWpcckQJLOB0
5DOYsaokHSkeCv9D5Q2HGVga86UVFji8j40biBERoKfnQZovAXX3lmkd97tYc50XtCQifNLRE4JA
SnEN5smhOdSxaNK69/D7nsoKyljH3D635NyZ2IbAcrv6Hi5Mcb5Wq2DlgkPiA9yzdvRfbsSKisxj
EqvhjnZQQAOcsN9Dzna2+8ZdBQcSPI/oNVkJd5Wx4TbXhcMLmhSGN4UceqcBFCj2qIm3djoEIXGf
WyC3xsCUy4IhVE8db6RJatahmcfCQe4w78+NA3aAJmDtHFKZhwydBgZUTIR3L+kvVLAjMWjo/nhE
0npn4GrJ6m1+ITyElN8KkIfixuX8urnDnLQ3aUJz+slPPWhUip/OGDuN/5MzGc5pGmjzabb+Fk3U
V/PO9bk18WsnLVD54LO6omfUtLFxZZvXSQOR0YMxzXPsZMaeB79xbRLU5dYwwVyDZuVIl6XdjEbd
10ktaQiyi/O8vCx1+Umr/9V44G/5NloqEZoo75LUilrmtovpbNq40859tuehbx0IG7knC6XVlbhF
ORCFsYyWWRR1ItpMD7vR/ZlOQ4l+ZzT37dw6GycebiMKZJg8vARqFF7RhbcDZ00yH/UiD0c3rubT
5CZp8TyYH7X5he8BaTcG5wF1BUg/sicQY1OmDy064OLjWKhKmk5QDFILfM066+br7aGtXqFyl+G5
Qf8AXH+osqkbgvltNrcA5KGt86U/W10IUFnov/bDQymeBXrIb5tTnNT1kF2YU3z+VJRkoXPTJLrT
VjGZLRkNrP+7mKcKLUM+Ol+8P+0B+q/NlQ4ajIpYQ8WmKzsjNRbYLI2/l4HGjs1CZ0kgVb/zMKw3
hDqXJk4WsHhI1sBluLxBWJrWmk27JskgyFj6sTEfplfQ0jV9HegQPLk9lfbWFkHwhM2B+BRhjeLw
p41X2vlYt0lJl+zBKuzikCJQ/WgC9RXpiwdcZaZPUZ+ZxgEFTzvmAjzORHPnqMmqKbaljj5Ox2SR
0KwudhbdClxu++FUMgCcJhCPgkowj8zRdcDlUrb3et0ZJz8dgUPOGLKWbj/EAvdVDH50cNewuTqL
kpUPHS8c0AEV5is1FhKmmJQAOga4xLO8ea64QY+injKQdbmfR433UaaZ+V0lKLuDFpj+oVuQI+Zk
GHa8h60FAuE5FgfkaMhvrXfwO6cRUj5mjT+2yWzXAIqnRhPD559Ch5Ro2qypEUtBxKtPh719r8b3
b5sQQSA8cfSirRfJpel88cGmAYacZPBZYBuhNEzgjs8j+mCdYyXKiOvrc8diSEGeb2+UjTsfL8rK
vge7iH8V00zzFo/3ZZuMnvep9T9DJTAh6528s/23rpL3dpQH1HQGs3XSvE1SHltIRH3QbQ3JhK9e
DRYg+Ve/J+S7frd63N7bU/Y/GDXszKCwJ4rvnnwewRvu31W0DRh2z+0p3Dpq4AgB1Qr6zkBaqmyc
loCBqvf8JuFmYZ+lV5gghvKe5pH2f9+2tDmJyC+jyxcC1kBvXu6TVNYtbWoMypYP7eRA3x6NLmX+
2A8/wfnwpaUfOn8nhFSJD972JhRLkPeBzwcJB2XhNCTUDEtquCDzyGDnrMgDT/wo7JfRHAKHloes
PnlOFa/K1in42eBwl4FzQjANNvU7qMrAyzaLqPcfZp3euWjUGpB00L2X21Ojlrf++52A3iBthHSV
mlHpc8/PSx8XHoMqUKCHaEVtRQhHOzsAJPy1A45pCHIRoIvy023TW6uCTsP/t6y4GuCq84rUqdqk
6b2QLehpZFW0dNVR88aYpfyg8/wzsrM7J2prh4O8CIzT8Nmg4qPscI/XRm6VrE28poo6WYd587vw
f7r0pfSfb49w62p8Z0plQBlY2whhYm4dYQk8DUVoG3R89NyJhdaCxl/iUHnno0d552jtjFFNu0x+
ZzVa1+JOnppPC3ojZuOBcRZNxVe6l2XdXEYw8yOCgm44qiqXh6uymmFxpWiTPC0Cxj+0S7JARccr
wRhRPI30URc7Z0uFmb/tWXel+oQvB7I8VW0ckZbJ3KFiyWIQ0NeDfaJx6jowLG6H0Kid733pZIFX
LdoR5Y/p1Od5G3O/mcGgtkDY0y1+LSP64Dtu9yfPkPTUpEyeTDzxKQgLdxzdracC3bRAwwOejnfS
upwg6eup6U14pdLJB00RreuzRxewGbdaBiY3sVc+3rpX13ALGVmQ0AINodjzFkYXrWbJFJ+ncCcB
uxXR4Tr759eVU7tQOllFil+3vC42xk9V/Y065zT94JQfSvM4gEzFyyLmHb29rok3lh31bULqGs0w
a+kAAfvlwAbW+DMOEUv6hR3S6h55i0+95Yd24R24OXwaql/MiiDrPIlnTofA/7jQ+9kB4g38IAXo
JnIIoVenno53UK0LU3YHKpZaIzsXzNWpB1GdBeZoB3cLlHuIst76UrptXmosARHwvYF60ZQ+evKh
AzUeb8sXANN3IefrpF/NDFmLYasaB5JdlzOT21OHxu4JMyMzeczFhKCfGpDIM5sFXGYmvcvx7oFZ
euKn3nHmJ7Oc62NhDT5UnFNzb4+sO+zqc3AZgLWWIDhRgTj2wI2h0hhLbEgnc+PU8SDNzg25a7Rw
ebbIHKEfvvp5+7JV8blvtwLoGFFKxjO2ptEvJwEZsrlfvIYlemFAvS9oO+Mu+0VzsOVm4MplUx3y
yfteNXHVTIHmZY/jOIYjW/D6a1+zJT/YPDsxEMCAo9iDDt/t79u6J0F2ibYYRLtoZVc+jzkaSNGm
gSUjGwHDM/1Q69I5sCGFdkbjjB9AjYmeUqnZB21ou51MiNoA+TY7WAlg3MGkDrXr9dZ456b3HuS6
vYazxADeEXwyU42cY+llwzdwhtQPI2TRstASSwO4RuGdpOQg/PAlAJx9WZosmNEVda/bXfaFNQN0
1LGh5ANIpNgYOuDtP2hQk/p2e8Y2/XsUj3GW4EdBXHG9Wd99s1vqGbAUOvaROd+1zgRQfgowDNze
MTvUnyz3Pk9B02KH47JHRqyWS/8zX2AfxDuzsl2rPPcGzbq2mkzM19fqngYe/rPCEm7QvxrjP3aU
5xP9WRUpfdhx698kfcw9F6D8Z8q+LcIL5y4/+G5geN2Tv+fpXz8TOCXQY3EQP61C1MptymnHGzRN
saTwwFyTBiT/Ve8ymO4ZUd4ibwJcxanwWphJBgy0fOnSxwxyiVKwqCxPNX21vhHnoYK/SdHA2MIJ
1Xa8hTWMuLyMEB2i4I3i+orrUBeSOxxNP/OI59BGBbQGv49OzzuLeJ3KQiQI2mXkAIG8wOG+3Kir
jKmEnhpPDDDvVDYPaGsHKMSfixo0HizUyBxy/XOb7ozt2s+7tLv+/d0B0fNqZAYI8BLXvV/E3WQc
bf9YkhASkbdHuLWOyApCFcCwQMahK5dX3Vqe1mQNTzrHR+yUD2mogdc3rPtsT0l+4+RhUHjmcR0i
5QMo5+WgxKQNqQk+qKTJxEPR29Cd6QICXJCW4bni7MRK7d5M2zOKJR9vD3OjEgLbeLng4SAmvaK2
4eky86mYeeJnLih9GRwNouduMNaQIpvscOJzG3VuCWKlrqOHZgLCxpvH7gxZOXZmfbuX47hyJvCW
rZpXkBdC6Io82OVkpLjtnHnUeQIJyk+aWz67EiQ4OfnZOvO5sZsTmXbclw0PD8RcyOityEbEy6p3
7Zgypf3Y8kR25YHkdei77DyPCdLoJp+jEa41CjFhZfZRMwP9+KeEALh68QHeShaIf9CfqCQGrKGv
C1SfsNncAZ4lBUUKdeE5zAjWdtb72je/NKW8iuh+bJfKGDHWdvk+TSVchd/ZSH+jA/huISIU1viA
PrdQt2dw99T3nbRDKHbAf9FBn3Ka2B7X3dZBQ6EIaMJVHxRTcbneQ8V9XhHKE7FkgQ6hClRi5W6P
4tawIeqzZm+hCIyY5NJKZdNqGpDrSUB/eOyYGXS6/zez2cng3WFnijfuxhWogQIMFhT0x8oDZ3Pd
KqbBF4mXageus1CXXkJ7oEMgCBEuUntpW60LG149unl82/jG3Q9pWVDDoMIAGn41AEfVoSWL34jE
T19a9+dMdjyUjXlEjgcs4ABrg+BUhb8wU28mfRlEogPlaoIxcXk06WO219q8sSkuzCiXQG4PA3MM
mBFfrcj+OLzcnqXNnzcAyXpLxaFcfrkbRDdbwzIsIqHWGOr0MFdvjYH/wghcT0jdocIMSPGlkU4n
BWV8EskCegaeF2GJEvy4x+i3seAo4v5jRdlsfMhARjXAiojsYOcN3Fzsf35brerohexdrIRIylrG
hGqhbv3m5g8v/zeb6p0d1WfK9ILTEXaW/uxBTUQDksovj6zaI17Zeu3ewKKgtFgBgWrqXmtATFe2
Jo4mBfohR4YZApiyDgotthE+o8tw7as8wvvMX6XcE4Hdns+VSPw/1pVtR4umGjmF9XmZQstCihFo
ck9qUQapiNubb112xQd03t51MFMhZaQGP81kF2nb0Q6bz9Vji2v0qJlyOtmAm9DRYIEoTD2qkBt8
dI1sOty2vnW+QLQMdCzkfAEzWCfinZfGCAEC0Gy6ZBbP6SxiKstgmdsdK1vvNkIkQLpWNClADYqP
phlNN5gu6xJegBSIcRm3FoQddIJud+guZBp6zk5zzs++O0TlYsWOo51uj3QDOAWIA2TLCSDB8FeI
cspNAsYJwxNd0jjZN+Y9OilB8VM/zBAJdb17ELgErNEiZzQDk6AJkRv8QVtAfiuyWDovRr6XjNmc
ewQ4cFldiJR6ymHKU9drp2zokgLYHogmSgqqn2Un4bGO6mp7vTOizHwGCUNLM2SXaBpIhNHu7M1P
lvjhZc+Gfjb2wFN7Q1JcBC8vTY0Cs5doPQuscYCuipvUZrt3aLbO5xob/m/qVDeM6loJX7xL+jSw
mxffW4Le/NrsXkPr63U9ex6wAMgVQXJIed2kzux8QM94gigp6AfzkOVnntKgM+wDKOpu79DtQf1j
TNmgRd1CuyODscb97fvfMu8VVWsLyePbZrYunLVYbVvwslYE+eWRnzgUa8k09wlHfKQ3P6XzVQIq
OE5HvXoxs/uq/Xrb4PXpXwGWa6IEbM+QeVfD+cKSi+lkWguvnYfF2ESdwwPu5ytxga+fqody4EcH
mh0OkDbDThx6tSVX464PZSWQKKBPSBmuN2dZgSYsllD/FQ5dCUKmTpp/OqfIq5qYSt+AO2ldCV1n
/ezoi+siYTE8g+f4PLgxSY+Gdm9RGeV7yNWNIV1YUzwJWmkDePEcBpxeYqRDONpFwM1lLwDZNINg
x1/7q4C3UWaONH5apr7HEq4hD0NGl4eU8Lsp07UAMRiI0a3SPuQINE812kiOpmaiuYIOVixm0BNL
jQdI8YxRvlbbb2+pzU8DmmyN+tdOGeWo+NzrqlymLMlDu/ollhd3j1b/6uSvK/rOgjLHM0WnmFXC
QlcgnmRNbOG+pE4wdvqjtdsVv07lxT1zaU313wbuZGLoYI2yHOUD/WyXUKHy/LBqvUe9lYFAdrEv
8wC3AyfG6fZsXnmminVlodGXtqABlrDE0dI2yN0lDQvC9uAC65qoYwR0a9UbQ+7ScNY1fedqgIaW
ejLFGL36uLBT6ZykNoIkq0bpb6+r/jo9iyHhmYfIogu3A8nES2MWmyEnPVU8cWb3TuT8FxGf+Ggc
WBWWWSSIcejmsV9rbgdemsnt+bxOE63WXbDVQqkbIZ6KwGhmdD/UAhOa23lgtr/twY5au3/JnTaZ
Su1REvsuH7NnwOp3DsbVG/JmGVWGVbn7ms1vadvacKqMJz3Xj33TxdoP0flHaRbn22PcOoEA1RgQ
hYD+BFrjLie4zMVMF4FEiE7FEGXcs8LcE4BJoJq4M6br7Ymz5ePxRfkErQ5qdUIOs7TRRs8TutAl
nAiH8Kjb2zsD2rNiXQ6obTRH9oXLk8lEL2HAeXR7wja2JNKTqLl5YHcC6OgN7fBu/2uUunjfCE/y
F3DGQ4PbC0Z6LPwPc26FbhpPPPZqED99vm33TYb28tzBLjbiymQJZnui3GRTb5PS6ArEMsIEViaH
2+tMcJgKHeJjFTVMVKPdMqRVNUYjWI7RzO/NJzRGwDuQ9BXAXQ08III9W3Y+HUSjvyxNKU4zG9pw
1Mc6rjUe81SHV2Trz62d5Y/VTKwDQaR4GFNbxoXwjEAj2h734frl1yPDAUfB1b3GziwLl55Fc6RQ
LHEoRX4wDStu+wiQuD4aerDam8Oe0tT1LbbO5v9sXtHyW+noY+NnItG+1K/Vd//zENSIGXb8ia3N
iII86K59DA4hy+VmdNDkUHk1Q9pj8QFt16EB0S8634kN3jJ26gSuWjvoSgYNvKfeklojWgoshgAX
AbqW6Jdp7kKgsQ2gbZA8OvasjFwNagJkjPSsDbNsecqXMuhHLfSKn6DHx14xgroNGbK9Ff3AxjO6
Co4a419vb+Lraw1Va3ggcB8Bi7lCrVZWzVDar0VSV5/A1JC9ptZHauxIrV0/+TACjwRlEg+S4qrI
J+AK0+J7yMiZ6UfeLw9lIcMht++QcY78fEcU8/r+hDEwhAOBvpJPqEiIJvWbZaoE0nNQVDYrftLL
FK7VntTwphmUCdGUuhZ/1OJI3uOAmp0ukr7wumhpvQIFH0s/oUl+T8hrc/oQx6K2DqwlEnaXe1ZY
qUAZwhBJZ94Vvh5NzSkfaUCzL1m/M3lbBx8VH7RBe2QtxCiuRFFwnpUzEclQaL9qQMNWktwx0AWg
HQYy5Tr7okMl5fYe3DSK4g+akICcRsfY5fjapc3Q4oCcEBmOaQoaG1kExYvRhhZ8mJocq+HXbYPX
WCLkSvCy/tcixCguLeoLBBa1xsWGPBpnqkVfrNCO57iKIGkQteEUiqA/iKP1yQvTw23bW4v53rTi
Eqaj27N60bCYWqp9cnz+Izf6iAlwF5B6bA51Znk7Ba5Nkz6SYOt9h5y4MlpBeNaUa36GV2f7QHGF
9wZ6Mo5ZvScivuGfwTdcuWFxAhESqvvHLnwDZUMkRebpO7SH7LC0Y7MCnZ5zzj0n5vqzL5wdL0Zl
zsCVAqMolcH3w/0Cl+ZyNVnWoYhW5F3igPbqO39tX+fX8kMK2hFymML5q6lFRJ5vL+PWOwLwJKJf
ON4EifpLm15u9pbR8i4B6gJgmz4yhm+3LWydChdXJvgDkDoHHuLSQi2ytrGNqYOr+1w236fuRNEb
4ecHo7EOkImAutpekmnrCUafOFBMsArPZt1I7xwpT6tKexYW8maZA3Hxsh2OxjP1RUQy6zNCxp2F
2zOnvMVdRgeSpnaX6N0cpFBlltyM9ar5IaxHw7yHrs3O479pEKXVVYNo7c9WDNKsJdrAjA5VKWeJ
M6/y4LV51bFqmvrkj1N/aHvUxdIKil23F3PrtYCHuCZqUFtFcK3MLOiMOxAlYWa7YXVI8y7OSFlH
bbbLzrC1M9emKygiwwFxVSSazPk0i7ToEzq3/ABmFNDfZ3g1bg9oy294b2X9indbxTIWo9LB/JW4
NA2K0jnY+XOWvUK4ZWfNNg3hkV2xXSvr9Pr3d4bcXjp+nw59InQemloeWfK1ML70/p6hjXkDSRH4
MdEwiu2vevMF80XVk1wmZl0uB70amieSZtUfJ80gnwMUI2QYgcjy3lpR3g0HWhhjnknaJ7jnX4EB
Spa8iHUn33lSN/YbknJrE5wJKhfkcy9nraZQCbYY6RNZNAHK6gFmzQIL3O1NsPGwAAOMTlvox2Az
qC2kUrfT2S/qIcnd3Ay1oSlDNna/JeCVcY0mRLDHuHu0UpsjQ+IM3tuanvKVO6oqa9OAVAtsFn/1
+QerftKKz7eHtbHl8Iigtuuhk2sF8l9O3szcbvIAeEs6HYUwOjpmpDHgR4eKOFEHSNrONG7sPAsg
D4T7qMY6UH6+tAf4kD+buTMkTefzeO7d5ayz1jzcHtXWYuEMOcB9rX3IqvyMky4kdatxQJZoCY1U
PLSLE1rPBgcZB90jM9uKyVd6JBdhLdCZ6Ba7HFMHWp88K5wRmk3G9JT3ILHyNWEm6MaERBni2TDn
/gj6Mc2MqV6Yd9J0ZSyq1ty5qLaGjZoUOpzh/OBIKCeB2yXq3KQcE6N3m6OtARcvjCly++bFdKsP
M7b3zrO2kZUHxA65OLR6o6fMVLvX/I51nW9rMnGXAm8nEKqRAEV/7LOqR62TtU9D3+gRfAvtCe8N
u68zEISMOppGdKJVO5+z4UdcfI3y9GhIJk1ydGUy9TqLrDbtD9L1IQFf+000VVZxN4C5GkqI3XBn
yGwPWbTx5gJVBGcCeGs0a6lvrs/7oq3rekwaPLREeN9J9wjJ+3Dpfy98OeUpCENvb/TNAb+zuP79
3RWLRkw/84B0Rftxd2zlN/5apeK0dlJZwUQe5vzLbXsb1wXSrui+RlYQlV71wW3RcdCkbjsli//D
aJLRf9N0QzlwZ1wbNx8I6ZB9RMvORs+dRaTjiNKfknLh8QDmGlTl7hrj6+3RbFhBKRdsioCUIzeo
xrUecHeCmuOcCIc8WBp6jTObHrS+83fuo41bD6+tjRQJGGQIIr/LZdLHPlsaOSxJKV2IF7akA+GY
yXccr2srK9TAx+7Dq4t/lXuIu+PM/cGRiVa0AGiKwN6Dk11PGCwAT4vgFa0pyGVcjoPnmZZlKbZb
N/ODz9EZQUgZanxPRXzjSl0NwQcCrAC+na4YquCWSmPqx0SfHzUrf+Bt++Qu5fNa6DMDtnxr8r/T
8ecw7slgXW9wVKnWOMQDsxEeRCXWsQtq2intpmT6WfgHCdTTEBnWziO4NY1rN9EqIIEFc5RTa2Uy
N9BWOyVi5lHt9WhibsPe+317d29sBwDxUSSBDABYDlWdj05qJsmybkn07ANjUFFa/rpt4Pq6w1ZA
pwp+HWxsCDMud4MhZSncJtMTQdrxwErdRg7FnT4C3Rc1tS4jBm7ZwzQ69fOfG/aQ1UT0BtQdHp5L
w6RzDFothQ6ovxeIOQabtrto4IkMCwlsAu13ju/GeqH+i5VCPywynWoHWOGl1WjLfEn4NAT6eHIr
GUzz8fagrh9vJKMAB0WjL2Jt3LCXg6qQosKdUC9JO5/q7q/cssNK/7Cm9J12x9TGJl8ptOD2WQSb
XNWvn6HdMFq+WNCp4cUTlc/L6EZj7xyJtpxvj2pjE9rQREP6GRPo2rbikiAfLLxCl3oCRU0/JIOe
R0JwtvPubywQ6nNok8aZRVB/1f9KqAFQ1KQnWT2GDU2WjIek3Jm1dTtf5rlXBLwJHwcVEIJatrJA
hdB60C/rCa8P8/JBq7ywALt2bh8tS4Z9nR5M/cft2dtYKJCcuTi8K+4JmZ1Lk8CCp1XlaHoyTE4e
l11dhVo5LkEFKtu+8vWdxdrYgiip6ggIgUDA9aucq9Tgts1dbiT1k3CakBMSp6CyA55pavaYPrZs
gYwHCu1rOGCqoBgQ2vqsS10jQSa+KKaom4qwqPIPzLwfP92exWveGBB+gOzAALzcRzH3TUX8nZdk
zcZQCtqZCYMIaTo95lp2oKMIXEGPTP9r7iAZnoEgxojtpn2kMj3oeXNYRnYecuOJZTLWU//L7Y/a
uDzff5Ot7KbBQfNsOzEzqVhxWIpoSmPNvQNvZu29Dna/c0A2kpVreg3ZNSQNsbpqj+aUewvKupWe
aO6JZnWQWi+FoNHMY1I/Vdorirzo1Ixvj3Hj8ON5ALsqLrUVhb0e23fzXrTCBs1vYyR9PefBSOSE
ltl0T89qYyddWFkP0TsrpLYlWbrSSNZxtQ46t4w+aMQSZuYcWOUO4duWNSTUMY8mIh8Qk1xaq5Hy
yisujaQzoGTOQjN9RFvwBK7JbmeHbBz+Na6CqCkSr/CClNkznYrpICg2EhB1HpxSVkHOSxkMNiCs
Dd1LZ2/sR6ROTNw2oItdKcYvx8WdsRmdOTUSf+yi1M2ewNdROi+G/G5o2aM2Jre3xkbgCP8RPUXQ
FEbnEjyuS3ujIBVtKFATJhJqXL4s7W+r6cMGUruOc5haLfbSv4a2evAr/0Gm03HH/sZtDv8ViVw8
tvCY1SejJD11vYzj/NW/5jL7MptezGv9rPXuHSNWMAOGVAnrCM8pLg39B/Tcw8yVZ94mhGivRZw/
sGd0nN/+rOseT1y7mJOVTQvqaVj/y2kZqKw5J0getL2ILAqb9kfhJRAhpt63EtqGSP17KFRVfw9+
kKF1QgCmTV8lW4JO/7sYbXBEsij19z5s6wLBhwHkC2ghVKDV9YIMtZMBMob5QvAyiywoszkqCxYQ
MhxWnvjZBsELnY/dYO+s1cY1Apk6wG/g88EtV7GGBh+p3XujmQwDVOmlJkHZbGl7VY6t44aGLJBC
gexlbSK9nPlxdIwG8CUzsfnnaSwjByL3AlAA0Hgfbi/yxhWy/j6A4cCGXd/FXQnlds+qzaSBiGVV
ZxHQLqD6yYIC5DvM+1fW4CV7kLz2EexejqvOJgt8J1i4uvRIzB2ENRlaYeNp0rxgQsritzbmzZ97
EsRF6AHuQwCIkGq+NFq4bpUTMpsAVXx2GhIBHg1Z8MexH45us5f1uab4wKHBkq3u8xrvqFQktsiH
PktdMzG05dCCWHsAh4ybWYdFnyMQKYSpy05u8ZQVP3xW3g3jL2acRgsUJPO4c4C3dhESI6AmQPyN
5lNltid3NPhiLmbizWe/+zLKl5J8mpvT7R20acVGyoKgCR8vjjK9hpx9MvWamegl/WjI6dESdXt0
vP6v1Hf3wCrXmHdM79rZBMo91CWuWrZmt6zbCjdWUnfIfIsjZG2ACI+drrqb9O5TVjw38ifzD/0A
FTFfP5i0j2hN8P8kInyvU3Nj7Dih9hpN6EgNWMrDsTTjBB5eaidtffQnSEOhn8OZXsBjdXuOr5tH
gBN7b0iZ5Cx1rIZCzz5p7XttBEIlq6J50CBmOT1YTfVp9p7BayKgU2D6B4AfP9edtkN2vD7xSsgB
Ehc4GniXEd2ogWdJ5MJAp2AnS5Nmh6Jv5SkthR5Cvz6Lbw9345J9b0oFjxqiKnReTnZSt/qDNtGX
CiyKt01srdzamwK8H+CbiDuVS8EGK2pd2HaiN73z3Jko8dZjq52naR5je78KsGUPS4hMEqJC9Jcq
9poa+ocjTk8i5+YgnD5yyStz7CjrdwpdW3P33tD6Ie88UGPQqxL3AeaOgyGmKYLR23GXtjYCjjqw
krjh0ESwfsE7C94gqJzMzklQDOL5R58ANr0DXNo65igA/GNDma557hjRa+HAwHSYWZh3Z1+r7o20
i2f9zExgiRf25NNomD76jrwbxAc2vI56LND08uc75f2nKBOqz54saqAn8ELSQ2t24Tqphc8O/t6r
vzmxeKTgyNvIYKkp+9npZsSMmFhKwQXWgAjq1Sx38rJbvi4S2StFOmok4KZQrizf5RwEAMRJ0rqn
NKiMDn4mc5DaJEJGbWplD6Yhn6VdEwq0e3G2UrSktANhD56d77UZbB0LVPtwCFF/W4VeL/eS4zdW
28jUSabh2Az3sntwXnc37J4R5R0Ec106c9AdJq1pB2S5T/OPNC3Df7d+7wajpCyKARg7XfpOIioW
1OV3G4yJUtvxZjY3yTsjShILmbS6qARmzK2P5nQq8mdZ7YSVW1fI+0VRDng7ZE2WC4wDc9XZP0dv
j0Jna0Gw4qBfB1c0upWV1yz1AbHRfeEmuf9TGAvgoN8Wa0DU+vuPjy4KKW/XO4gzkRq+3F0pyLJk
YTewk4O6qmsaqIj7qTi0VcGhrcL3xrWV3FmzpahFodUTSD5lBxDW9aKEQk0y6t/Mrgps8kTG+6Zr
nigU4V2Q4Vaz+7Fwj6Ub1A45ef1ZvkIWqhgOzR7J88Yk+6DgfvNOoPSipggHu13KBpxvSYrorW6f
NZFCuQhaL3u9Hhvb5cKQcrwGMXgMXje2iwvVhQKaRO2fux7YKEjaAEOETLtaQq9QwNeXdF1HE8LM
JdLqwJylz/9is7wzoux6Z8WT5hl3EwG5YvJA6ntQp4x/3F0OMmFgapCxRVUciBTFChiSey9lg7se
X5TpA5xfcJfvPFlbJSuAABCF6Ki4ANK9Rn3vnmjJ+tyZketIOC3nh9FJXzXwl0WSA+xFaKODQ98H
zSCiJXY2pOcdq6UC2TgwWXvinBvXFeJKiEgADQNQNlGOoAW07txKShLDfyUOZIbcmO8WyjaNIBkO
CKS+Ehitf3833LkYp5GTniDlfgbfk2Xep93HP98daDj4fxPqOIaMVUYLE76FDFtu/BjY14Gi98XY
gbBvHdv3hpSly418QjMNJ4klvlW5Fy3yNRsSOeyVgffsqH6AlqKrYxhgpzsvo/OpzuYnVhR/S33H
Id1bHOWydxqPSpG2BDsera1T0OVekOe/by/PjhHVjyjGkaZGy0hS6ig1o/1YFnd1Gt02sk7JZQSE
3CcKwAiAUMLBdr7cZmToU5fOPtKSxNEPuPfM0K1m6yDaxQ8LdG3kRZafcq/fy4cqNyzeE6RLVlYN
HSV7cGwoz0ruUrPCnjDvG0YqoNbSNs7yftkZ3rYVoiM+wdWERMnl8PSqSwdSCfO+G/vpaBbub7cp
duUPlJX6z1jAmrdaQDu8qezvqSqXobcHiLwIQHIC0ZfLx0YX80cb8J0DFB+hU1s7h4xBH4ClXfWg
tXQMygnYwHyCpBeuaOuOoTc1gDDVHmhGjTv++3WgxPGQwPEBdLucA6+YFsHN0bzPwQgriBmYuX+s
XP88Gk1U0/vUqX8MxXDfoc3BOzacIO/5WdRHD4qhLdnx1ZXc3NvHAHKAjQYhOlRilZOjaXpZg8cO
mkZZOHQ/fNAiifaYzpC+rnZMba09KCkA5MYLi6qMMu48W5wO0HzjvtOc4QRSLVA1VBPbCeve2m/e
naC3ESEvtva8IQkI1qnL6aWNYLUcMmyxmpqndjHt05jm8uRMmN7Ca/TnBSKIUetlX9oU6+zko35E
cuxsp9ULKAeG8+CNE7px0e5o9JzHk7lkoRgl+gjwy0Ep0i4ABY0W/R9pV9YbKdJsfxES+/IKBVUu
8N62u/sF9eJmTSDZ4dffkx7d7zNZ3Er13HkYjeRRBblFRkacOMfuSzVYphgEUjEK/7ZdSwdHW83T
aDSGW1VUOaDp59XQCnKTjkqMaZW/dsOsB8VAUv+vHMfHsAEeAusLIkOUF7nzS626GKdVV0Ma5+lp
sOU41Jum+KWn3beJjPbJVFr7MJetJnCLnMf6x7CFDhbUotkLi9tBaeFodZ84arhKZtDGzV2VVkHT
tfeWvJy0BDx/pSIocO7tJMQSyAdC+AwRCPc+kbKhnVO91MIUGWc3yc5zB5q26/PJxzcf4wISFUki
ZCAUtB1t9xEFAT5cNe75oTouXUCP6Wv3zUEHYOxC7PunUFOVz79dGORG1feyMqgxDOba7CbEV35K
INH7YT6jx1/7kTwk2mHAKzkQjJP9LH9eHNSkQc/GAkY+g6s3haW0o4UydPwwpofyHrRN0agH0DRR
7owjevUe0AIhMLq3giA3QKCKaFiBL9xOblfpIM5HwSDshsEDIj/PDoDUGPIbWIbnM/o8wZ5Zv+bo
mS/zP+iYE5hn18zFmHH74OUCeBcCuq35uY4hPDbFaiiB9v1Icr19i0tqrZ5uI7wjdTMFo2yu/mor
3a82Ya2aiVWf60S3D2jrea4kBZxpSl/4U1a1UdfOz9e/cO8GQ38w9KE0ADzgx7YfmDkS2lKlXAuV
xl6fatINvqoBsFJr6H69bmrv/P7X1EUDX7EslaOViRaumm9CtsPUbxw1doeyvkFQEKm1aO3ZwbmY
/P+MDV1h27FNeJ62aoGxDXpzXuh4uxA5gMDBHboMgxzyp4BEKFoJeMDipRP12urHvxgxK6GDHB35
Wf6ph0Ik0JZapkFV1q7dnnZfG1k+qNb6vTGB4s3X5FhlIvKVvWvfwhsZ0lUIesFcz91LphzPUpJD
5jLTzsVsH2Mj8fRFvXPW3/1b8kh77aDNt4nVhKhJHFZ8CLWm4wICJ/Hx29leOO+4hBk/C3iUuAAp
Tpy4SleIilqEBJnxJe6kkGaml/nleLcMsqs28llu7hPz1JIns4ofEvs7ivOCq2Mn+EDUCbIorAFa
7/keg9RKulLTJyWM6zusNNxPDKQRBISS98LJRPtu59DDGhphAfiB33HY3z+94IABo1MTM61K8G8Z
yhyQajnaTfE2QblDnZCEbA5ZX6KJboDQYWhZCVB9yePcdg9Z1fuSUKp974qBlNI/4CqV1Zq2XzQu
ZkpqCYKS6H95XdWXVI/duCTPzkh8YynddrYT10nmm157UytF4AX3Zh8sd0yAmCHjeLmGoTBNsD0g
HhslKSDLWekKv0Lv6TK9KiLifBYEcGce+ar/tQVs3HakWlvjydLCltKdl9e+cifddd7MyOzPKAJf
P958zyC7SCECjMjaYvwHaKzdGsux9HbZFGqoa6OL2qHnqImb/n7M2y+1RNzJTG7NfvGWPvXa0afx
46KX3vVv2Lnf0DiI+EABSS0jHt1+Agi58kIfHBywxO4PaEeNPccqRTUsvhX9Y6QG4+xACpKFKdw9
pupzJttJhkfbCOKc5CeKal80KIibLbKQWnqu5zYc48PYFzcyMpHov6XDGjRN8wf6cEcHHqicAENL
fiNB7s0ruVGa9DhS+SZPdMHxu7xmWBAFYRA05wFLz+NtSr1BSaLoICzaDhNeXT5NXrLe76DWFB+y
xHq/vgA75hCLIv8LGBiTiOL2gGbmktLOeGQBzeZ40+JQtzVOLRQ3shFdIX274AKfRHqLOzEcvClq
DA68K1adj0wVJ63g6tDgWCYO0q0/Sdx4xDk4Rn47DGfTes3XXyX9rSe+QjTiFr1I7uv/+AIGrUW/
0SU/mg35Vqj1LGoI1ejc61aw6jZxNMjxn8X+SZQ/qZQ/J5NxY0nde5ypuOcrb5xHwRm8PO9sHlg3
A9CwoLtl5+OTr53TskrQiKCG5gty0D5YMdSFBEOueoNjnGjxuIjePzvOdGuSczFgZUjISPAAMqRh
OGSFBqjfumpPap9Pvr1Y5KBD1+13pw8kaEutBII1s130jMqn61vv8nLdfgh3z9S5bWZw6mroSLkE
uHFKHxZnLQO9HeXH66Z2HABsWXjlsEgRlV9u0KYEYecaQJGwTfUg13VQOevZa+4cwDIMOvr7zHk0
NLCmzH4T155ZgynFXV97E9Qp92QO7PmXxbREPLQD48Hv1rZQMPDy1t1+ITcbSZIWfdurEPit4986
RDmTPtCcEdrULvgAzk35DORQkMlv0BIkJEL4lyh3Gd5Zg+Jfnywe0gVvuf0U7rpdW+CFVkxmOFie
9TwugSJ70FKeRnRfewQCX7kgLclzEfxj0WHAoI/GUI1bnrQpnR5QQDWUtQ6sTdO9ObnrFLWN7eaG
cqPav2kOjt76CMw7VKSDVvmyZPTYpxbC0mBJwqHw7ETwVTy3zcdXIeICoJNlYVA12R5Oqja0RtOj
hsfXWH5Rl6zzq2SEGtqy3raxJt2vRp65PcgxnvKxc+DAKtlPegW0aajXggTkG9KUYPcAFaNH67Q8
ZI49nlKn+4H/KXTwbH4ARPar0lvFuUcp4LEuVIK+uHI4zICiefpKlptx6JR/4XSAQoKOLTp9QbnM
3YbsyjdHdIGwFMg0usgPLo+14oDQW68lr7bNB81JoLNby4rjouNKJIC4d+eAjRS28bBFCpXbX0z4
QdVW2DdH/UBbL9VM124yN60giQm9VYckghCOF4FgS4mmGtYRjuVEMoKLM0xLsmKaVlpIzGFwq1Fu
n+fRrg9DVqa/AERbIk0foUOVdUV1MmqwfDerFiWF0p7UMlvQm5A4P6amV7wEHLXvDgid3KqkaSTR
WBOcvx1PgKsfWRuoVmDv8JyCUIovc6qMWign65Hq6gh876ACXVEMnprF01+nG9FDgN0NemKwCyLK
3u7yah6VfOhHYJn6ryq4/mr699sNDgOC2yBxYJgbbrnHLGn1pJz0MK46N6/pgdqQlEDVLYs90B+c
ysIVQaTZT27DaCY1wlrqmC4fUD7bMdWkHq2mz/VwBUXHiWhyflsOrQZRWFvx5CHPfZT9muDv/Sau
chUNnhaSt6gRbK2acGK9XmZG2K71VzPRb6iWfokz57QOwz0dwySZj92anfVYBDTaOVF4p8rIGYMl
A0ea296zUznUGG09dFrVuel1SLrk6NEGLGY2g6yQwMwKCdX3FkxbgsVlPpCbaXatojmEYd7xVN6O
ObbMwY7xYg2ht+kWkKFP6Wu7CK7vy1cCiIzwSgHHGMtmfugjfYqS7EZBIgp1jLBoJejHLWD0cyQq
6r7bm0QN2qVg/8emAVXMdigzkeo8XwwjlPsxnHTNs9Ifc3yTJqnfLDFSteuzYMOwyeEnD29K5NXw
tgQKiIv+Rkkxh76xjXBODskTK7LA78guCPD7xaXEa7//ISLugJ2jgQgILfas+4+9MbajxK3QocOE
mKGTvVQEVCPHbB2PS0K8qpgFNYY9W0hdAj/FpMhRaN/aguhSMqCIZIbWAMVvU/IVqniOLR21ioDF
5atgOtm9xU3nR3yHdjIko9GJujU3KB2VenBuh710q69no/er7FjXGlgSC1Rt7QhldyBWvetmL7cN
ypCYUaisA6iDDPHWakvtDAX+2ApJPPlJpYzeaOC94Jjg9Z6ng6kRwJvaWQRDvTwTMMuIGRA2gXiP
5y3snHSt8V61Q7WFenSj5Ke2yJOb62PjEdS4N7dWOMeySLoq13oFAmuaftWSwl2V7AmH8BDbdaB1
8YFK9GF609A35aRhBzK/Mf095pnfiBozLvcSvgQ+HRkpkF4gJ76dZkuiuSSD5T5sqOyT7BYp72YZ
XGAnUIYULClz1NuNtLXFlWpip6OjibsirNL8YbWBc4lNXwMDXbmKnM5OsM1sMfgruzeQd9uOq5wn
nRotJMkVNqXSmP3Iim6GDiU0IYekLbyqbtVzQkxI9IHS4takxfR2fZX3tpKGMAzZLUiSAtOz/YS5
qJd4nDo7lNLRduW+n1yt0UXdGrsjZdgTMDHgRkbqaWummxJdXqvBDpP8eW4aNyWGW2r3hFbo0CXH
PKbwfDZ6R35dH97eaiLpg2Qa8g2XSjIq2suGJsEM15RQ4Cvm+RFE2LdWOoNs15xEzZJ75tBXiL4K
9KkjZch5oULqnGosVvvjRpSk+6n9nqV4vCiiJMresn02xF29zqzVC6ULdJBJA9jeY26LNHhEFrgV
M7JsGYAZsiF/FqrO6yJi6NlznSgrgWoINVGAEJj9T/f6PEytLvWyHc7S6sa/x8fhXltBDBkAjH19
D1zmWRgRFMPtYyPg2uMWpSKFQeZBskOn/hZXLiLpITmUi+9BEG8yBLChvWnDFkckBu+JQjPnPjK7
xaShiywkRdx7eh23XqNQEcXKZeTFGAp1xLkgtGOMTdvJgyYH5D7azgor6aVGi/sCQd1yEQxFZISb
t6ZwYjDT9FaYqymYzWW3UW7/30b4jawNFcPhYSRl4qnNHUB0h0wE4NgZCUItvACx2/Ci5+EOjoKn
u7qkcrhkyQkIpTCjhUf1VrDRdrb0B0c7Onzw5LkIVVsV/WKZROTQzLIDsLX3TRIV+qEt9be1hCJ6
NwvwmDvuBsx/6L4DzRWD6XNR61KtZIXHlsPGOprGF8urNaaaIsiF7M0e64k0kTwD6zT/tKnkZB4W
ssohYufxZGfloZAqKwA+zr1+UPcMAfYC4hX0XyJjx12HViLJcq9i/nKj/t6CFL5KnYexnY7/wgwj
2oSuG3u4cJ4HBU9TrWOY0Qpwklu3af48GC/XbextBdw7IDoD2x4e9JyNtCkg8OB0ckho70L9pBpH
f2zex+qNMXsIBrQTHsGxQXyEcUAiROK2QYVHkY06qBwmd31829P6QE0TybqzSPFgx7mBvA/VQeZ2
kE9h+/GTz87VZJXRJCuHkvlTj/9M9V+nI8AW/On32UA//X6nqIWeTvj9dbmz6x//7vcRZ7GEEMJ2
PvmlzUpemhTIysGmHZxmXriF056uL/3eLkZ+i3GXo9kPcnrbQVCDpG2D7mDIXbyXUAucgd5QKkFc
s7vkn4xwvjk2FAlwHhUjGTPficd77OPESH9o8vd6EmXQ9tzM5xFxPlrtkqQYe1kO+7E7auqPCown
hVkcDEmwkfdODVw02toNJuZhc/tLW0wdZEgwBCh+7cbd67w+6TBpBkSUu9jdyvAyuBWQ3JV5+oe4
T/Bw7Rz46g4VwdU1IX97fR/szZoBlj4QN+Klhvzadh/oxqRAhBybuSLkh9rrT/JCz9CoLBMRtnvX
Ejw0cpsAJ8EHbC2lkrFaKQqfoakFRHcNiueoWwu1fPdWh3lnlONBw4XC1NaMDexcShD5hAbazIe7
XvEl5IiVEWJHwKxPItr8vXOEajiwn3hbg/qS82oNiD9qDSmE0Iql+xyVavw/6Bj5dn2V+D4s9spl
gF7cNggNgS/gPDXJASMyrIxV+OltlYB4pDAW6O3aQW+cTWdw+yxxlXZ46uskmiF5J1R+3JtXyPQ5
4JEBsghJ3+28xmriZK1SKOHS964+vNb2g1PA1HJszUNdPl4fsMgat1lWszFBIEOAMCWp2+qN3yUy
2h8siEAGq7T4tNdEMgt7zgopGdCEs8wMoGzbAcpVUbZKbyBMiY96BrnJaTyqzjvoV7xRn3/+/fjA
XIkH9QddKk+mjX7VYtQLQIimBss4O+GAHIzNeAmoCwymawCUft3i7vAYBSiDowMwxYX8Zp5oylxj
o4I41VVJASYO6mrkhKwzgkwRamLvWACyCw+JixLRLLd+tpmvKBV2SthkT415BtWIIaIz2SkTI5z4
ZIM76WTNascoUKeaEfkD74Xjp4OL7MukKIdFVyGMdUI9bMx+9cO/mEsW+yGeMSBzwt/QuFEHtZta
haXxoM0HfuBfE1RQQayFcDO4vm57MwnifzQQIDvAHobbbamkozYsCWxBYBvSOMYrhMK9vvtLfrwP
BwOoA5KDKoiNLoIm1n+3FMqAol/9qA0u+JqgziEiu9q7ArAZUKkEqhkJQbZHP0VOyENSCYGoEk5g
uZqKYyItbms/rLPgTbhzbUIskHF3IRkPSgNur1dQ2pN09haYQbbmzijXndS6E1G17oyGuQmWLELG
CC0e29GsurLMNXQiQnsgs59oeudrq+KCnPOQ2I0k8Ig7+wBvGyQXoYzKWJa53V5PtaGlE2IpPX/O
rdu1e2rW419vNZhgZI9wgigzcIc2xoNpiAfc0CXgZIwQ77ZauhEUsJ1gffbH8l9D3FhmqFc1FIMN
zebPkIVN+rgYgiB91wQqMSxpqCO85S7MHjVvNWNjWdYKJJ9n3F9uJZqw3X0GxjsQr6B8AIzOdgcQ
KZOydEqVUFPi/pagh+4GVdO366uyu83wTEfFAG4A/URbIxP6W4xCaZSwBCXVoYkNMKnpRnzq17T7
nTmA1l63t+dXWbRpo63n4xHFGVw7ZzLqoVJCeaXDzQThxINu0NxDqkdGrkhKfSsjxlEpKDb6mKOt
QlGbA8SsRAiovZGzfLOMzBjobfgt3zsZYh4pR8hR526i3nZO/DpWkGQZngRDZsELl07H0wEyOkBP
AldqcMGNOkHftFqoEq5BG63duYfsZekeiy8IGUXiHcwtXNhiL1NW1AaehNuZM0oHozXBFpBfrtGc
4gUBRqG4VtMEuv5yfWQ7cRRDFAC9iMZpFQXY7eZpkmkB0QnWsiYhqULJBiTX/L4OzcHWXgcR18O+
NRS34N1VYAPZ3z/5dwUla5q2GFqLG5j4MyqSnv6btgfFdK+Pa29r4JL6jyXu5PV9DudPYGlkyko/
G/J9MibPrP6FF/lkhg96y8nJcmlC0NTZb6PZenL6gzgCx84+ld8Pn21wXjeZp6noRrYfXPtYN8fB
8u/61Rt+T6VgNHs7DyEntG7R3o5DxS0PxH3oCG4UhBJaox7sbq183craG4Sog1eRJrlf+1R0S14M
DxhJRJvAzgJLg3ogt927LJetHBiIUF1XV42TmykZv/ZDMDvOzag3brb+nor09fr2uPD+SDMxt4wY
A5A5gPS3G1FuM31sR1UKJVLfS/Qml8mTY3QC5oPLehEzAywsQ46wByf/ZCgbIjnQBwtLQg+K88X8
rUPYE31SaL1LgiGjN3MlSKbujAxXAQq5aFhCWw3/XgeZNJoadDmNwL7l5t2xH1fXmQRbUmSEuwEW
OP+RFmoaQRwmzXywB2n2179eoc04uKmL41HViAETqdm5JrJ0OMGNIMy4uJ7ZQ/nTXHFbT6IOHnXT
kkbmuQrav74z8OsAlTDlaMRjKKJs99iYlfh5CysxVXfI6bvGm2N9K+cgmc99/Schi2ePf7+t8QgA
QAm1KKQa+MYTaoJqqCdrGi0T0M9O66LD15tHgZu48K1sYMgrsb4SfLjM+dYpSVEK6s00QoztSXIB
zEfnKuS8jH+u74ELf7Q1xD+j5Mo2pU4FR/aYx3j8vpEsis0jGg89WYTwutzRyAQx+nIknjCmi0sX
7Le12RokynBsKCp4JTjr/vq2wA9/NsI+4tP1N3Y6EiQrjEhpfJYdWJC6gJC/Ppywgm5YFtaCjIov
DMQLCDXHXCfRav/Q5w6kwedK1CB/iapgQ/lkhBtKP6YF0oUaiSwwk6Zk8kdiHdqm+Ap+o1snJ4o7
xa2rDtC/XYBC1Fq0GDY0Ak7Rm9sGzUii9MXeAprs/atrLOXKZ0LTtK/nscqyyAF7pWGhTHWkopZ2
gQ2e2FZfFz0Ho0IWzc73VnY8dobpIMpTi6xw971epE7dtRhJa74YHah/lOdBFcnkiIxwHnyquqXJ
mBEnecrkxlOgbmFkicDB8pyfwC4iCQ6oBDA+OFzIDW53fKdmYMolMom6EeRQdnpa4sQtdBeACXso
buWh8euhdsEMECn1W2a+a2UbjB0BXhuqwuU7Ns9J7vQbFWyca/uXjIbs68DAAdAIAEh42PLr6cjp
1ADHVUeN3gE6DNGOYFBM4mU96fxFG7LjdX92ed9s7XEraxVNohRWWkcU8CN9BRmtSINPZIFb1qIc
0hW6nnU0FyAIMt8z0XvhMlrbDoG7lkc5XlLDwBBQzxwHkPPksCO9K+C5qc0D0qK+OQsuUtGYuFu6
Kwo8KZuyjrTagAIdxIFlwbrsHIbNPmB//+SXnalu6yHO62hQjpC4DFfjDLV1AZJw14iF5yPjmoXQ
Erc0i5GlSTk3dbSgpuKhcPt1bOBD4qp9//tdxu5/PNFx4FBV344GZIc1GlxpHZF0NSr0zGf6HbrD
RGCoyygALwWENigRgs4XhrZmoJgbTxJahyPypEEy1/46dei1nAQeZM8KggzQHDD6ZjBTb610fekM
GaKaqJB80siPtJb/6N0NMOsiMMrONsPKoG3OQsxmA6u7tVRNaEQezaqOnLWqwxhSWIGTda/X12Zn
E7ByJ6iGUUEAuIZbGxkdIo1O9DrK5aS7mZU2+SmBkdftkb4Tufi9qftsi5u6yS5UpIZhK1tfZNre
GMa3GXeyXimihNBFdgSPRmRsWRoGUSHKd9up68cFmZPRxAm1pKBEROCtxXBs2tbTtPIwysSraXJf
puZN1z9cn9Adf7QxzU0okkqEMUPgVKEq7mLvq4cSoWha+33528lBSiWV0ZCBOPe63d3JhQIXGtUR
LILkeztkpYg7pWjrOurc2X4sZXAQnYTqlLu75b9G+FcqCCLAJTLiJMuTfYiblyEH2VFlQVHl+mD2
tj5SJUjrozUY+X1uEoETBfPbsGBX9pDz1UDef1hKKuJIvYzmWQoN5CGsNYSpr2+nTLVbo9DjpEH0
hLqgRMLZGu50y/qVoa3VdXRV8PrenT00g2A/QrkKDEFbe1o96BVEQurIzurKL5a19iVIdgS1LOSd
3JtAaJKxIowJGhreF3bFYJitVjSRQ+Njp3Zoe42NARiZ6+u0NyLAiuA8AEFFjwS/6QaF4AvqJurs
B/ANHlK8hDoiIkXeGQySBwz6BZwU/Du3Tn1W2qtG+ybS5SM4P2HhX8RdSIwgJIRGBihd+Ksw7XMJ
quQjjYqsebDrMqzT9V1X03ejEikoXE4ZmDXQRIOXAUhPUL3dboKhJEWlQNwwyvMfUv2GV4FuPf7t
qmxNcBdhT4ZpGOucRCj2zdA8RpOFUr1ct3Hp5mAD/Q5I1AJoii2wHQbUJeOxBVl1VI70JjZDmr7Q
6dZOnrTyKIOfRhbstMuzurXHTZsZQ89NVmHPQb5Cvl28ogKR6o3sHK6Pa295EA1Bsgc5daRi2N8/
RV5qgX+QwSdR0zlulZhhmd3qIGf4WysIhyBJgnwYmGBgaGvFzuvElKqZRPOs+/MCNtrqIEwmXS4R
jECgxwHVBtpA+VQwpXCe1MTjfqKrV8+Wq0/oNRj/ZOnsodmyPnZ1KRjX5SW0Ncn57X5Re2sAtW6U
G5KnTK8WUHrYEELG28tVgh1QZiJVinQPmuC28wdgUWbOsgo7k+4TdEg5YBoQYmh3RgPkAbPzQVNx
wVfc4BIqTItEalN6VqzgVUaQNJCfhUvF1nuTUWde+pMlzo8uK5Gb3oAlZ3jL5ltnErEOXRoAIgu6
YQgOUI8DFHM7YaotKUgoLXFIyakqQDKdieB5l5PF2pEY+BOxF8Cf3OVWVKmmNF3thNLQ+oX0mpAV
zd3VuVIbgSu4ZLNhWCyAl8DdgoYkPP+2g1lWpWk1jcaAUfyu+oMjv6LgEUCG1IUIjbSqp1E6o9lZ
spefDTIJTR8l7Y3WZ74haqC53IeMXB3JTaB4AU3nO/Wa3BlWbVxBd7bYU9RYYwklI5QJWkcmp+su
4xJQhZcTNiLweyhWmRAJ2I46bXNgX4s+Ri2kPzb2e5/mvtbXp1lSzzMpH8xKRia/c8fyZ9asL7Wa
//V7kSHGWI0C9OqAEXMueALVWodXjhQ22nhQtShLXipIOV0f5qWfxzDRII7wCHc+qoDbUc61o2lT
z1QI9ThwIDYH75gsTrCk3wftx3VbO6uHjYpCCMMPXOoP2kZLtWZMsgicjT9L6zvEk4rKeL1uZOfk
wYHgqsQdiVZOnuSQdqQvqFEkUTbT4bCC7AycJ7oIp7IzbVDbwn2MKia2Bu/r1XKg64LkNNB2t2Bl
udO6u1x/VMh41pef1wfEooetr8KrFxVuEKwr6HrkNSFUkoK8JpaQqLPHAwFxPZLTsdYFYBb1yuYP
NQXJ/ctVgj001bNVYrzuXDQzpAiZ19TJIohCn/R0jYxGCh0QaVwfFj+DLDuN9AS6thk5F/5zu/Ey
fV6trBiQ5MzIGNJOoighkSqQawmxM3hDvRyz8ZdHCq13SLygwwC4H/xb45JXJE9KHa/QPOqqs6S8
sJJS/+f6uPj9BxPohUWPFoiSgZHhr8ouzqxKLbIiSi2059Rz8pwYRNSmfTl5EFJnXEPY6CAR5ss8
2WTnTrH0RRQDwmYDWxFbqr+M068ajIX5JNrt/JZgYwKgCPRhAEtB+4ZzEtmoVbIBHrfI6pCizV0k
LzPr2/V546OnDxs28gfIKWGr8zUla7CzvHXmIqqqxoOKowvgPPQ2wWXgzsMX0rpj+/3vLaKzF3cJ
wk483rjNsBI1I41dlFHTKr/aIVsf8lqf7m049gPt2vwmjc3lONOpOxa0EzFy8ceajRe3ChidkL4A
Ywi3/+UZJLUtJG4i3QF/Rd7bp2YwvkIK6jBM81Fbz8KgZ2+GgRE02RwDxMVrps5tr2cqqMYie1W7
Azp+NS+e+kCXqeWWUpF7RqnVPmnlGGIDYyc47xdRBAaMdziwyXBjyOXx6FlpkAZ7NsoqWgcbwWpG
2yOkTkdPT5HVtbqpOcp9Q/1CbYaT0jg5eDHn3Lmp5nnQ3MqsFh+a6ONT3cdlmJG2fiqJnAmSSTuH
F/35IEhHiMswYZzvGxMjzgkkpaK5tAq/lPT2e2lIrSAvccHb9DEVALdhFUDjo/KdSKARq2yF2mUU
v9TNn/weeMf6aH4BEWN8W6heM3vNuyadrm/3HZ/BYPVMWAmPerR0bB2uo8W2uipY/kb5047v6Z0q
nclz/nLdys623ljhwlJ9sGqCek8ZFVWYIDgqGlexvoAPixqlK4tofkzubvxnIv87Ju4IG1pvJU2u
lRF06WdvUtsE3DXg0o5LbfWTrk8O10e34wiBFQH9B5OFx3OVO7RjUhSM/6eMlhpsjbjvz0QXXL97
y4RhgemJ8abg17bLZJTF0OEElVE9NKlnyLlzi0dRCoHw0nqo1XJ1m1YUae4tGkAqcIYIq5H95mwi
g5T1BcF+HOKHxXfc1VXWXyn9k79fn74dD6TCB7CACWlGtF9tx7bYKZWtFs9w6DejqTRJ9CfTNLvb
Jq6ov0yScYN0a3q31NJPoGZFpbFd6+DiRHMCjoHJ8+dIBbrTQYtDIjoXQVpOi9vQbxYFPrv1R6l9
Xrv0e1UIdszeDkVwjfyjg1QZAvrtkCd9osCxmsg8xIXLap9z+hi3zyIhvL2NiRsatRgE86DZZH//
lEapMqO3phZmyv7cgYxGS24bUcl/b2eidfKjkIuOQx5WMGnGMC0ys5G51gnghVnxrNadaoGj+mhV
+RzxslMNZTBAwdi7BOjp7WCyMdEnhzRVtDQPWZYhLSR7oODOu0dNduUKfHt1QAZgCr63ce9KzX3t
HGLJ8Vszcac8d9NYA8i6t9AYnd1301clPcVjem5W0ct4b9Y/fyibsU+zPjT4/DHvqkgDiS4K1u6q
BWtB/Oun5nIL4TED3ieLdUYB28CdGnmgy7QUwImp40vxpOHNvSrlCdTkomvpcjhIzjMSS2BcwXbC
u4GeDkAzNnIVzaSGVNPoSspPOuSuvNbQLh09A7LCVZ++KMWzLUt45xdAp0KmczCCVPp9fdA74YLt
AF2EViINGeILsXoItq7WYsbA47TBUPnxXekc+/V3Rs4IEIK0n05kVcGZrYX2/Lsxskeqtd5i/pmy
4PqXXEAYcGw3X8LN/2rSRlIlfIlpHfTFB+LpfvDHYAzKm/TBPo832lM9usXodmXQ1Hdr4Qo1wC9w
hPw3cNdqowEPAm5qpJgPXyc/9QrfHb72d6Kj9wGS2R697Vi5CzVre0kivQMf6Q++EoxRf6P7yhcn
qM+4687FY3ZewzHsT5b/APbYQDqCNfiIs3VM7v+cyHProi3qNB7rQ+WDbTiwBO708qbC9+G9g7PA
3m8m5+fo3OYURKhVRIuiDQptxfm3rdZTymE4ykau+V1qxn5V9aI30M4phGWWI1HxZoCSzfasa2uZ
m2qeV1GxSm7fHOkARVi362+u77Y9M2BvQmcy6/tCwnNrhkgIC+SZVpFsQE1tHqAaode3bZl6mSgd
szeXJhOzAtQXbTAfhIafvJcDX25DpxzHvQVZnwGw6DBGWhyCSQ14HPrNEOmA7cS96IlC9MS4ctGr
wHdDrHa5AEKVVlFJbwyZBtL0bmFg+fcYTeyxgobyEiyxSWRAwVTQ/H/Rs8BO0CfbfMYGzZBxD1Rs
FbXrLyc9dgoS2Mm3kvYHSFxD+HiYf9VjkAyCF4XQLuc94rXJi7yGXehGBtbkQJXsoU5vlLODfVRr
3jqA/3H5XkMb5PpO2vPmNnoiWJpbx9C5yCNX67UalxZHRWpzLy2qHIV45IyUrhbV2PZ2EsqzjAYF
odWFlGeqLxMaJvUqygzQ/DppKh0HsOS4VjytQe30uZ+b1gA6wooKjstHyMg7rE+meaGeidC1BI69
ihLT8LRCf3HM7/0UKE4ejHp/o/SmCwjiCp7NZwd6udSf5nOmvs1teRub7XHpH5CoP6kPJsUr8/oC
XGSQ2Zb7/G3c0lt6plngHcHSO2fVOnTKKUnRpsK4vIJkeXD8GW8WXF+Od93wR9HsclJYZxtoKCDo
whmezJ46tMKkkCckUm7uwYEev5q19966iofMitt7pa+6jfv2DWonXnFAm4nXeFmQBOy/iwPiKT/2
r3/VZfiN2UDuCNl0Boo2OM/Wt70Jyc0JDrQ6Dlnt1cv9SoK6rI6pS3PHbVcRTdzlCUCnIFsEIFWR
8uOr5dBymdUB7G1RXq6Ga7VJGDty4kopPV0f2qXT/mwIKfut085brVP1ogesb7TDuLDeEtB5tbrt
tbJgEnX80nZlmSUGU2YEt2iA21qCRNGELAqAGs6Q/kR2afDGkqSCS3Zn426tcPunG8wh7c0RyC5I
yUlK76nNu0Ophxedt9SrmxqtrwwQN5B8yCp0bmPogtzc7tIxUTtwu6Oz6+MLP91Nhj6t0sxm1HJe
kKhtlVtZfbm+aJdOC4NE7zH8lYYMAn/TZtTuqlie6mh6tPoz9RrDXVMv/lqkAj9w+W7aGmJr+mks
tkqr3AIeP+odtMUfpOY4moHxRW4Fx37Xzsd5ZxlujGhrZyk0neaDjDnrDZymNyV/drrBy9qzDSLc
65O3u+M/2WLr92lMadxTu0lgqwc7kOYvSuol1BcmQy59Bqbukxn2GZ/M5EMr6bE9A9xleYkJOewA
+KfEnyBz7M9qcH1MovnjXnN2YreELMr/kPZlTXLiTNe/iAj25RaorXewu+3pG8IrCMQqQMCv/456
5ntcpSaKaL8X45mIiXCWRCqVyjx5Tn1nk99ulqMwGVPU/xR7k+hma1nS1TwPRVk1VAesa6gxzVXd
587U+TrEKHWgncdqn8za4wzl3P/bAsXPOttNxqGXRW0ssFvMe5qYRycfQ4sfUaPwHWMDt7m+RgRd
B+LeGLKSPh3TphT4aQvGpt8J+WnpvW+VPpxRK0ngPE0a33DJ9c/3x6D0+aoFsI+5xaZq1vc88Znb
BuyUmI92fH0X16Mj6FX//8qkr2ePSK0yENfd5eRueLEU9/Pc73j+OnfjYeFHD3m7VwwnvNMxIrXh
o29jKO8ugDPj0jcEPy/V8AZv7gBdr3zSQBRWsQpU8jvALv3Unr862oxmBTCYzi4vPJBZGi35kth2
HtplXt24vQKKTwVM3hvbIq6ed7/MBvMiXkmoIpjSBy9Tb1QSDrRd+UBu20BxfOW5eBo+6aW/bCXV
q7bEzLaQlAIgQQp1llEyj8y4HjL3QMyvRu0byRTYnxgPeijlQmDYbQ5/sz58dczIgjQGb6bL0+NR
3CLMQizqIRlu7RLv69h+0t2DbcQKf06XX1O7cUOJVcg7CpY3gKtROsT4mHQNN5rGkrFEkF2a6inz
vPtem3fXV7V2StH/ArZD1JzfcUdwlYLAsHLhy86xRxjg5W028ICrT2VC/ax/bc2PtWBBLW0jLUV9
D8949BPlRS0GqOFBPW5EndkHWf7oFLrPp5fry5Lu9jcj6CFioFlUEpEHX34rI58MJzE7I3L5N8eL
Fs6Agr8rklOPOaVa3XB9KfL8Zw1TJGLYGPU5KfKorGsBM5iMqFiIggok2ekDZTuTOGFj8dulHzcq
deIonTnGvwbFqw4tCFRBZBC5N02grwVcPeLTLh8i1H1B5H4D+p2NjEJywP/sCD51VAdQ85AinZGm
Gq1BNhR1uTEEeNaD8zzVtury66v5Y0UKaQ3hkCDAsGeUQXHRYodM6/0pbf1NfJlISt5vGwYwgKhG
RVHeNsrKNs+Bd4lMRQ1KqGCQ2vITe+PiW1/OHyv6pe+lUwvqtB7LwWDUnhcPnTFCPq7zPwrU+O/r
/DEkObmSoTRdmzAE7/OHKgZruets5OFrHiAa5DipgLLB1uVilnlBZ8HAQWJTYd7mJRkfC5N+kH76
bSWiDgVXQtUL3ddLK7U3cKovvRkN3ic3fbTUeoy9RD00+vgpVYzWJ/o0na6HiLVDC/gxcKcCGQyR
2kubRtsM+ah6RlR13c7tfiVKvJQEwMY5RFFlf93Ymk+cG5MihJtMjOaNAp/Q7xvyj9mcsi5IthhN
1pYkSPtBowmgM3Aul0tSxr5f7JqYkc7zFzDnL14e6HeanR17Xdm4ONZsCRlQTBc5kBKWP5lBWzIg
BplR9pmMrzYgoanxs+zHXb6FdVlxQbgesAN4DkL+4h1C2Exn051yO0qTpTtxCmBtTovu4+sRUQ50
tOj/I9RJpxbk1eBGSwtIfleD7rujFY1aF9SAHfhKkn/HZOTXD7sECrwOrgswrIIeRvpY1mKCejAv
najB6QsVvbQCp4UEQVIUgTVv6RStOCDIqsERJ9jWRXX50jX6grO6ZrA291ZWBmPKcg01X9z+Acok
7nd7UAEHub5CsQIp3EKYCuVHXIqiXC/F9WEgBsq9uKVASGekqHSWvlKdwEj3UCf5Y5d2G4dsJbzr
iCJIZES55938Vgt+ZK9klhElGijr62+lwF1j/Pn6qlZ38syK9N0qo1/aFqjJSF+OBrhFKoz/cvR/
lg/SFougeLEcaftydSrQz7CNSDOXYV9qgEOBbws11XZT/nblMCPsotOKjFoQO0ne0Ro8qwfIwEUV
hLrNJVJm8tSm421lUJ/2D54BRa/abyErA43t29l6NHiopAEmnpaSBlbbbpVOxdreuY4gzFAFXsh4
030+e6lWukAhNYkRLUh6PciZUaA4HzL7sCRRg3EUv+Dp8ePfFa8J0BqgtgbeHem7Tm2tF3bZWBE1
dN9Rq/1YfCrnXxnbKp2suCmYdjD/hCTEQLNexLuztbFqdtRe6exoVh5cJTLJbrQ3HvorPnphQvyE
MxP5Mjc5M3o7ypaFHNzKPhVqMYZJTi0f0abeeHmvRGh068FXhO0TIkXS1qXg08x1N8G9U5P01pub
0jeqpN6I0Gv7Jt5eeAihm6G70nlwZ20i/VhYUdqjiA76xbFD4wYeet0PVs4CcBQCGyrm+vAkutw7
ZiOJn8fKijJzl4Opk1aZvyg1ugjP6rTF3rri5zCG/Bp4UQG1lXaurMYBgNTOihIPPdO0D/gY9t33
an5mNNurum8UL9eXt2pRPJsFXaiDsajL5TUeyHXMGhbnVH82sqy4GUrjmXVAS7AJYokOJdlpnBUl
XGpnDq8bF8uRjjWIQzDCBEo8FQB+yS+ruUgTAlGfyDb3VvLNCJVAHY58uMn7jbtg7QSgTwvgBD4l
5uSkZbZIkxJV6XGaFcMv9ddpyHyasKDY4mZadRd0NF1ETYFXET/k7KjZHp9sc0msSIGabK/+6o1v
Thf3A99zvvHp1kwJXIYIiFC4sKXA4THQkiJE2ZHmF/fQ10HBY2saS8YZiEsHQemPDekL9a6TU62o
7MiFZF7O2+cU5Dte96uuSuA9soApkH9Kk6ecbIX8tS8GVBF6zsAPgjBJKq8MkOxNa2+xo9KuUIk3
nFDnSWD13qOrkd/X/VCuor0t89yY5B59Srqlymfod+lJTQ4qAVnzrrRoc+eMmvdDW7h9JAaxQWA7
3ozl0twrbChe51Fx95nmLoOfwMfTgBW69+X6b1vdB4ypQcQEf74b3s8zrvHJpXaUtPWPuX/VU2i9
peVrmWyp78it6X93AaVZ9GxRrgPr16XvQqyk/feaqGfFd5ZQ0cKkQh2oVwKwVGZgfx1q9qufyr2u
fbu+yrUrA8R2aAZi2ljA1i5Nm6Sa7YYkdsSL3YHyjatibQ/P/3YpmbcwNKPZFH87xmXm+VAEdDnQ
5+srECdBjmW4jIBoxsSf4Hi6XEHvLmx208yJ3PoB7T5/0tFm+fjrG1uDw47nKaKlJSLCWXChFu1p
pdZOlJS3NdYybDENrm2UYFoVKCsUUmWlAjJPqaO1rRN12c4agzk9QhuDDBvlqrWtwk0jhBItDK/K
0t9AcdUFmycwhNiHjOzbT5vziatx69yE5MoYfCvdaYQJVUkPjtueqEd2CXDmRb7TWzRjJ/VEOh7k
jfbxcg+w9OIZDOwDDpGUL0CFA4ULEbfqZNdBjFVjwHOYN/ow/sXleWbobQvOnMGjo1KMg46YlTGo
PwaadadoKMgp0OgC25Jn/M1XE4yQGDkSb1RpYYPRzS5w+HbUoDOqevU+BTVk0VUb76lV5/hjRu5o
a/1i8HyBmaxz3MeSafw48ekHI8Xh+oFdCznoiKPUjWcVBrekkKNkoBRG8dmJgBn3yz4PeEf3102s
HSeBLMYLFE1lqAFdntd5Maa5W1LEBKUJdM6CRY9KHeQeUNr8sCW4G44s5lbwcTwpcZybKVPwirAj
B8OYyLeX7hb4qaX6i2z4wo7kBEk/LeAdx4pod3Lc2M0zf4C6sqNHMwA919e04gl/bAGSJmUAHh8S
XgmHU3vD16ej4oLw3DxeN7LyiQAHAigEz1zQXcivCKDPRk/NcTUgUJhhbVSNn2cLAIQdRjk73fmg
/JS4Y8GPB01S4AaR2sgldK/XXMxdoPDS9j9qzQaO9tP1Ba3u2pkB6Qvl6bKoiQkDRPunoA8M6KJq
S0JvddNAP6CjXIW8XdbnKco+Zc1cOZEFRJX1u1nuSBOxYiv7FD9VulKxV3/MiJ9xFuHM0dCUbsBS
KGRVd1ZXFwevRE+gqjUSMDZ/G+rBOrV27X3KaLMR7tayIWAShV4tMNagppXczwCiJlkqcLlYOQv0
cT5Wo28uz3hx+q7RHbMMncxvgwXugC2yeLmj/OYk56al0KRDgHAhDkwbsKkZ/U3XLQctK0IHUepH
Be79NHnjDz9WHn1kyRbt6/radQ24TFQJQccv/QBe5KoO5lc36st6P0zpzUyzGxRBdv18x83kVrez
27xpcj9367guvl534ZXIbOKSQRaKUvz7qe6WmsVY47aJ9JERn1K9CIiqbqW7K49PtALB7IRsSlQq
pGRqWWpal23nRsgMwfj+T17TPTfjPK8DYMb58Pv6otbeGGgsAPuAHFFHF1I6mFZuF8qUqG6kpeE0
fSrcsK53wBo2aoLhCSXs7S5c3M/KOD03LQSjs3D0thorYk3yicJzDtQXwIGKvb08UQ0b4K09CInv
ocSeqMcRJHdKSLd6/2tmAP6EZtPb7JwM7SsAVHPSGSV6hds77o3HFM+pId01tn1K9Y08aC0YYQgF
j3pYBGubtK/O0NoF46YdgUuN790K/UjKDOtU6o29192P8kq+HU7UEAC3Qw0bBSHJb+ZZSZWCGHiY
Qt4EQuON4aOmPwZ1rm+k+6srE1QLqF8LHIUUgdyR1pY3YmXz2B975lRBB6IFv03vMmJv3IPyVMN/
y/pjTDryVg+FHIaMNpo0YuU+h9jfsbFqF3iSLqnDRV1G4FdMFhopqXfaVO4sPQfOotc/10mtgiq/
nvfcyPSAJ4725DJgayfaGjd4FVVHZc7zO4NsyQKsRQqxNWLo5k2A89KfMzRs1a60bbDAzc9QvQc/
tL1xD6ybQGIlZkCR+Eo5XJG11QwZJDsi1P7VaO3rrM5bxGxr50WgIDAkDj4V1HMul6GnBZugP4C9
BxEgTbSDOwy3kwspca079Hq2gX1f8yvBNYdHChpoeO5dmptpUZIaahvRUnLt3jIomnWzxw8gXJq/
02kao+uhb9WehuEMoHxxlcqk194wM3v0kJxmhu1b87InrPZZDXb+an/d0trHggtj3B4LQ0onOXGp
QAGb1yINHh2yh7rCCM7L9oNUb29HRST1hpidtdGWuNy/hllzbTcixar4odDrUz/qwdLgFUa9018s
6MyUuMTOUiAXcqXaZKMNqfQoBZOE9L5b2h8UKPx3Qa4OjnAxfm7JT0ldwC3SjDiRlzQ66P57Bv3A
Zdy7UMrc+EJr6Sny3v+Zkr4Q5xRDs9B/jtTaPvDSdn0M2tc+nTaFyEV0lO86gHkBLkdRCXgV8UvO
ti5p+qmA7hoeX9VTPv5WnD60MVAy7YmDObW62HnkKU3+4jIC4ZMgFhMqCvLrddY8QNdzGLUaTEgN
5lPn1k9mZt5aNov/wjWQTSCXwBAt2mKX68vahM8jRa1GNemDkaElqG6Nf60dXLyOkfyCvMLGJXRp
ApTXNpRwJica2/7EvW6fJ+lLk6l3pqV+v76atRB4ZkrOtinIKVuoUjtRYbIbCzy1xhd9aPceeBrz
csPW2rKAh8bUgRirxozK5bKQJ4wo0rhOxOtdCqnBMvBGDPcfrq9oy4rk6Yum8hwlXSfSMFmxxM0U
on7d1Bvnac0K+BPhc3gro8Yp/v+Zl2ONWqOViHj6gNFIcqOnhj9PgFsCm/Xh9aAphYiHR7J49UmW
UncBiZV4DzWY2wnw6PqqNWTn9mXpux6m365bW/EHMT4EagpkPw4osy7XlXipMRtd5kUTI4dq8ZCB
4GsGs1IHUzH8Ko2EbmRAK3eHBUIreDtIDgXbw6XFCmi+dgD/UWTZ9FdLgEouJ2VrFEf8bCkoWbgD
4XPIVzFpIDkFK8Eoz3nvRd0Q6NTvTvCMhGEeyW9e62Z3fQ9XYi2w8kgq0L0W3OxixWe+UWrIKlwy
eJGWY9RZhcypz2zyuTGtDVdf+1gopEGbDjqtUKCVDlTiZe2SGZ0X5dovMOl4nbK3YYzWeuAYX/5i
UYKeWzxi8KfkhkjJm9nrZi9Khxggt0q7L7bq0ytnSrzT/mdCLPds34o8I5hcGrFvnhmgUbJPswri
VlVI+AdnQcTNKx5D4v2Cuuo7pWN9ImXLW6xmdL6PuXFTP3e085fmG5LEjfO75nrAqaC/jCkXzNFI
9wUFHbc3opsVgZGSONDo2j3kQH/7/BM6Ste/0Vr9ALSKf2xJp3cu3C6dQYgfaTQob5bvQHB6MTmR
0d8pxc6dNuytfbA/5sCwd/nBeDrXtQLh2sgBfRS71du76Yut/ry+qPX9A28DYiqQYXIxFwzOCnNn
04s4f2XkRTOfSy/kbPC99BHTXuG0NR67dqoAPPmfQSkgjRa33FRfPCDCUt+16U7VvhbLU63ejS3b
CH5rocIGEaYIf7hIZDKeelS1GW0yD534iPHPY/3E234jpK99JaTm4tBClxYdhMuvtNjTDGYRmkSj
zqEcHFlgFU7M37r+7fqHWluLI/gRADFDWUBuL1WEsl5jcPQk64sQYNIm9jq1vK/06nDd0uqKLHB8
ig68mNK+XFHao/2xmAn8znhRTc2vSYzaSvYXnRcRINBDwPsbDUbp0mhMkIF7apdEXRIWVgClvdL5
fH0lb8Pd8sXkoG+Jii7ar+/virI3NaqqSQRSpXyP3WUnV+sZpharPOhbzCtrNP8CxaZuh1raEnCH
KzdV7WB2s9SgYztrIwQMsuVQZoa6M8YC2CxDne/1rJv8HtRXG3ebiFby7xVADhSzXKD6Zbhkazrz
1DteEvWLep906VOl3FXJJzqOBwutqdn75/oGrR3Gc3tSREvyLK3HWkkiQOw9BlnNHXAP39ItYtq1
xuUbQOW/dcm5qapgvzQrSaLM0n96ieb4Tl6GHSongLb4BKpvVp3sc4z5dOZWXWDt4ACAJpp7qL6+
OzjuQgsMDbpeRPg3jLz4Sv/dbbZqHWtnBuxmMIM3BaoqUlLicOoapM+TqJwdCqZQiHpqhfFP35q9
jwbWFiXLyncDwRloEgFIc8CQLX7O2V2ucd1L+gxBx7Jinfxuh1GcUhsSrFW+4ZIrFwReYwKjAXcE
vY90C3nNAlRwQ5WoUIbQrPNDBjUYbbybR6GKEZhFEiz11q2+8s1Q84RuAFRSge2Xc7ykAocCbRxx
Dmagw/xMSf0tp1yzAV5uzLMIZDeWd7mHbadMuTKbSpRzHbOqpZ9UkEIoNrbvvRUBFUTRWGi+Gcj5
L62kWmtNUwPH0HG+0sz0DW/09a1BYuFel3Hj0sq7WJqA/NsgSWRX0Nww6zDbYkt/7+DCAtq+Fsj8
MO8veVyiClgir5KI9kdufE14FiqQ+hyfrgek9e36Y0Y4/pljD1wtE4PUOEeV0t0Sz1xutKQ61pW3
xbHy/ghdLkhKHMnETAL6hiTC1LDFwiy0Dt5h2pLuXLOCAivwgOB7BFhb2raSMCQgo+6JEa0ycQNV
3TtAVOUMIg7GRrazkp8iAYYuBSjVcNW9ozrpjKkvtaaBF/RgjnpUZ5AZmdBIKwOF7u3iieqfUw7l
Cq/eQIes3LPCstA/ApkwEJ7SZ8PLpWGNhc2s2Xctf+5AZeiAwq3cN/ZBN+Il27MWCDviPiZPVbdX
lR0GJ73pUc2Krxh9/gwuvfC6I70PW/hF2AxwywGkgLbQpSNlyWgZBDV+DHW9VuPkEzsY6xtcPtOz
PmCMe8PcygEUIrsYPRDKDzjpl+ZQXOzAyIeLO6UIit2oZGFeN+ZGrrlyOkSaDpUHYJlUKO1eWuGK
mi6cM2zzjHAF6kbW++3WVOHKzmEMBXcLcjsLeZm0czX4aqF1i4C/tNPeYwEdXzKgdHFzNnM4zz9K
5+f1T7WSHYAGCPVtgHU1Fc1LaVmawc2+6jslcmo2dbtW0TTqKxiVKXx36afv9tjlkDHXtfKzgsbU
ELSA7/Y+Y733cSCDcGBwgIvWm+CTudxhi42t4laWAtJDC835tv02mePWwKHMEIT3MayICwFPY/RN
373s5nHy5trAgl2KgfjyZDpViMFV35jdwOv3tNqx/t41ikeMLOwHBfNaHwcP4icIJC9gXWBCk59G
EKizUzR2lYjrN3n3BQpdLgs+ymT+70LPrEjb2XRzYSWeo0RK8xViHsZcoWh4uO4+73NmrERUgpCg
oGMlH4pB6TvoCxVpjNIJoYeDw5/zOpw/1R8feURxBmOVYHcByg8dkkvfWPig8UUr0zhPDwAPh0Vz
7y15MBT/XF/Q2ik/tyPdGQ6zB9bbNI2zHMC3ub1pxexes3FbrNxMF6uRQjZZWpZaNrYtzxc0R27q
8ZhYtl9lTjBufaJVh4cuLA43SGpUW1amaKe2GTSXpfFS/0ONHTXDXHOPhqI9WeYJomdh3j1ZtPWn
iOntaQAz2EbklIn23jzx/BdIH88us7QRVKnxC7HBiOkbvs3DMgK9i+NnRdAQlI6CLgnugrLduB3X
dhq3sqgPgLEEueCl37Q6dXEdjWlsFn4y74RYrRrgwE3zxklYcxzw7eKpg7IoanDSw31RQKWt2EYK
Qo/Hptm5wyHjG765kgaCle6PCemeA3mpXieLmcaiiKgYnW8bDw7NDptjv2u3kKsJnRFHYIbe0baV
letkpMvi/mkmN4z8mrrbvmnBcv9t6B4TlWwQ0q5eQmcG5XcOiDU6s1P7LK5s2x+XX9Au3FVigUkW
LOpdrYHPisQNzdlGmW8tfon5XFDRo0iFB+Sle4i+qzNAcDouumZfuBbSpC8cbeTZRE/v3gUz5fXw
svYJz+1JXgLhXNybDstib9B8NkdLkfiJEs5bgxxv05bSowS9cSS/4lbHf0gLa8H2ObGKZ7FeHK35
S8NuM/sHd2u/c+4AOUMqXKf3OhND3dryOlWfmLJvy/FAPih6+3b2z3+ItGKHZCoGWPQs7kawqr4y
/SWbNtxn7eiBpwAjTsCrAmkuhRcKIu8lg4Rv3MBP+kQP1KL2+3GrW7XmK+iJQV9CKDJgXPjSV6ZB
N3LPTkncZ6FWv05N+6KVxzzunf5b4X7+uKOcG5POupuZXcF7N0P67iLNNG8L7SnrfJ31u/+bISlL
aEsNyCPmZDEhRdjMvzRaBSbYXXplS4Rd3j9MoAmSHkwZoOAD0jr5au1xmo0k51Fb7bxc3TMtbNo9
mFnDbNl5ycYV+3Z0z0+AbE66YwfNzDFmV/DIxI2HPp9ehVr2fXF+pHas21rozj9nsrfIBhJGvnCA
GQKpO54Jb7OKniw1r4Mn1rISQ42Wrt2D3j33TZfHHbTogpoVp56ov69/wDWDeG2hRiS6tRitunTL
Uuu60S5KDchZD5q39pGqLw54cxOLBCP5oJgLgJtCwxaqakL/WxDnXlrTee203Gi0aCpIFVjM+Z5U
6j7p3K/DOEeQQdl6FMh3EZjk8RrAACPeA4DayIABt2xq1mAEIlqg1uuM1l1lLC+qUt+grh2kdHiC
atAOVGEbtRDh9ufeI5mVwQMzcUB0VMAsEovfHpIUT2Uv1z/clgkpROfgvMAzM0P9t9BvStrv0fDc
ONxyZBTwBwDRUWDHMQIXgPS1uibNmsEhaeylJdSUvAOuiyPpvlxfyPtPdGlFOmmm7ZExocjN1Yn6
GCYKKsMLoChNaXHKUJPovXs0Ij9dN7q1NBFtzopVlJSJPvYwagyYaU2BBK13XqttnGaxQZdugKUJ
VVjAQAFtkyuIc2EuzWTBilkx3+jawAH/E6ZJKWQjrq9ny5LkDYk3V0oxV2ncKzeoLkzqbqoPxVZb
fXXXoOkC8ThUyoE4u9w1blXDxBpYsRYjrDzwukDhces+fpfOwe2E6gjQPTi2qPxLVlqlgcLBhFyY
Tw5g9aniMwfDx/SJ7asie5t5LjA9F4IzIrq+i+/PFCzDiZG2ohoGIbnL9VW0Mlk1QG/czEAKNlR5
Fk656eyvW1nZRVQpkDUi1wD7hFy9tiszZQlus9jTqxM4FPxeS0+FvUFjteIRF1bE/z/zcBCo6UUG
IESsue4uq54b+ybrm73Sbozyv3sgis+F9zseiCg9oewklntmaDKgb2GWSGyM5FsBFSY3c0Oriprp
d9s9lOx1UDV/tk58wljGeADgZHd9O+Ub7M0+CsJAsWBTMeZ2aR9gegBh04rgltTCzCJhNT3Pn4DQ
38q+176bmAAQ2HxwWlnSGdPT0mVehpdEniyHanTu1VE5OubG1bH23TCICKEhgf3B2/NyOROwgy7N
JhJrFgGzixPoySNTgX9uNt62q4ZcCD0jmQckR5aS6e2qcwZ3JrHlHhi1T4gZGcTxnCnZeMCvnSpo
uKGKDroz9MDlFaVtWlSjSuLEyF6TtCygRJBuyVi8S9hQoodWl3BF7B68UPo6ICmoFCgzFXE5PJdz
NDhNuGj9iZp7t6j3gH8ESwvq99rfGgp6N0chLOP5ie6hCtAMTvTlF9OHGQJrhpHHijP7Vlr5i3tQ
bQylP07KcmwdcnCaYCC3psP2at+GHf3a5WZ4/RS832QACDGdAsoOxE2AIy9/REeSpFFIUsR1VMVb
xDXvSjBYIgbfUZ1AL/7NLS//9srkjZI7KY3TErMMJ68+FUk8DcMdGYujp+4K4O/Ig1M0Bzc7eNX0
6GXHutEjRJwNZ3p/CDGKiW4wXt34yKYmXdydSUCuM85lPNMfRvMTOMmWb0S0NRPwJMD8gDKF/JHk
rwQiRKMHDHrcfW2HR+3+w+g07Cb4f/4YED/gLGJmGbVqvavLOLEsX2lvoUA0I+G+z1Gov+4Vq0uB
ZIZQsgP415HegXOeCO3ftoz5MJ14crTr6oGayoeTD4h2CTU5G7gTgJula7Nb+o4NplbG2WxDXrD0
dfpdTdqncv55fTkrqQEs4YyJygQe0XLBxYH4RzonOj4NZQFpqdCYqEC0UtzUAwu0OQ9sE0lksoWK
WzsAF4al1/uS2u6s5DBsN3HGW3+sn4l500zmgZZNUIxK2OBfRcCW0MDFM8y/kbpCyrn34utbID+D
he+AOg3Nb1ATQAZF+qIgpQKIe7HLuB0HP83BqMo/1/xkI/SYzv2MXvhf2HvL/wFOBqRXWriTUddB
UQTnTZufzaY3O582VYdS62SfuKHlwaJVdA9hunHjCf7+XhfjnAjoaC8hxZDh5LQelQlMOqANNIcb
m+Il4ISuGhLX/DIp04axtSAOLjAPF6EoeYHY6vJMttTq2i5dKpyUEskKYCePZt6QcGiSMFcgWFj2
pN9bpdmHmIRTDrULBayk5d1Jq8vsmPZzEbpTRTeGfdY+N5qzOFeIGKBikkIFx+BjNbcNQrpXQe/S
ei5tejJocpqb5KGtHrsc8MXrX3zV16ESDyiTaHChI325FZbGsmkgdhU72sP0NeMHqCsG9tQe0Pht
08PYZn49PtnOja4xX4Bkihd602wxEq5caGjjYfhIMPgBUyU5et0Cl5MmVR13KQbaFqN1d9qYzxvX
yfskCBgqIF5Rq0Zl6Z0QQa+ZpY63Ux27B7SDXqgTqhtfcC0En1uQDpBhzZ2+qLCQIQUh+s9sicwN
E2/OefnOFJUVzP1g0ANocVmXmvFe5yjvVPGiej66M6byNdnp/Id5cOfer5rQTI56pvq8ggTVDaXf
wJHGbxPQ25a/5/pr9QB6hmXa8f7A8eKy9P2gosty3a1W9gFbDKExALIxwWtK+9ArQ15NGqZz7XyG
qgX72ZjgHM26rTrru1llREh0ozHPCnY2V/AgX7rvUlqDVpljhac91Lmdxg1JrgZAhO8G60b93pCX
Bt3xxgqKJFQ2wQsrDnVhXcrDvGpZeJWhLq6Cr8p9WPiDot0U5NtfbKZ47QjichTJRU3lLIMgNsRV
AXBEWEgUPHQKv2+LMId2x3Uzb0VVybFQqhaPcBBGYDBZSqrVyksUJUMoSJcjazJfSR9H1P4ZFPgA
t+L5fdcc8oXjBVsHnhtXZA8MImjQAr0Albp7kz8T8phO+34KtGbwqTcdKvdOS7obhW88Z1bihVBl
BR8aojcmNEQkPd+SnoN7SneqmNaggbJczEQOTbEFClr7vMCCCREZnDiIBF5aabxpmUbbrOKWf0sn
9UDA2Cz0Jtzf13f+fVEMPXFB84kpJ3ChyXPRqkYLt+hpHbfOJw+AV8J+u0kRzACied85jXhib3zr
lev2wqIU9fOpp3mG1kfsgk+urcI2r8Km+K23ZTgqZMPY6iEFrRPQ3QBeAwgpObCWGaWxmLyO5znI
a45P9VI7Tx5jYdf1QUrsFxDUd6OJmoUZtWSjNrL2WERGIUiRcL8APC/HCArEHcowyOXqxq/45Ksk
u0/ccd86yhNv5teqTiGFMX4uJ+YnC1s2rp01Z8WpQhUcdGZIcSRnzWYCvT/AJONKTZQ969vqy8wU
daOUsGJFMNIKkRK8YyAyc+msnp3RnLZFE08tc3bcXaZTmXfaRuq04qqoiiB5wsteDLFJe8kUu/Wc
0WziwfxK0wdSKYdE1Y4a0fZe4wQOBxJifL1+PNZWhseumNvEKw2zX5cr69ra7gatbuOy6N0AihFG
MI7mFu3oypGAAXgHmHJQrJM1K+mSVamisDYGQcpnle5IOh6dlAfE/rWJNFi5Hi9sSfdGY+ZuW6M6
EFsz2o+LeZux+cby+Ibnv/9YcHoVJTMgiFAokEGNVgVJYtZWXaya+2GYjKOpt+a+m/KbPG8edNK9
9r2q7x032xrdfJ/JwjJIb0WqBVy/DMGhOAgzhIO6eC5vamhgDt4DKkFKXoSGF6vJ1sTP+/0U5oBA
EAO3qL3LHjLqQJ45dheXdsjGW6V+AGhmI4qtbCZ+McBrKEigmyWPXXdCodKjVR9rvL0FAO7RZa8F
uQWB5B4tvtea7IzN9Oa950NhFo8/JOZ4CGIq8NLzecf11mF5jy1rrP3Mcz1QBgA0r5+vld3DFD7U
FgRlpChVXFoZ7a6iGrWHuHN+KFZUWTUUt79et7G2exi90R0QgQNYJGvterxoidNYQ5wbWqgSBYlq
kd2MjAY3tu7+LpoUYCN2uG50pVoNXDq0lDBPgAIC/rlcWc0rmxVF38dWaTzWvQe0onHyxtRH86fN
rLsFcq5FkX8diiy0ExKO+UNO2UZgXqljiF8BuAGwaGi6yvG/XCjJk6HuYygjhPa0w0XpD3TH5n9M
40FTVL+ux6DFTMDG6le+64Vd8U3OkiSlcFvOp7aPh9/cDV3TL5S4MY/VEloP2Yuzm7PdhO6U4XtV
4Gw9U1Zu3YtVu1KdqEwXC5curKtE/daNPzk/QGHZnzS2QxSf2RFkWuDACU1cutcX/j6Siz6SBjZE
gAyhTibdhBPKm5AS6mC5+mlZJ52figYdzcFfGNtdN/VWgbzMmS9t6Zd7DDLQosALAB4mOJkOTfLY
my8VB40BRDDADD23it98/8fgjxVLUdG4K70faEJ2fDdtuNnWqqUntDmjr8/SsY/1bDxZHtggpgO1
vpW6ezebZMPYyltBrBulcIQl7Kf8CIUIgwOSw7KPG5vqP12DqzeoF3kQA67V7vewDLwLCDQul10B
cofBd5Nc1U5F11X13hz5sFsgbd88tT1aVGlpmd9ZlTfUJ1C6//T/SLuyHblxJftDI0D78kpJuap2
V7nKL0LZLmtfKWr7+jmqntvOZGqSsG8vRgMNZIhkMBgMnjinKkq1BjFDNhj+bKrJg562KvVAUZ9J
W0XO62IbVwaT9yM1UwjuSmV8l2hDKWKM59UcbeAQVZRiUAuEkgqKMpwLU+Zko2pMWFwi+9V23KV3
2s7ahQfZr/cSZCDIwLbm8an6bkbE2HuWoDa9Gr9OP4Dz5KTVxtYo5+6xe63TjU6iB9UvsuM4/pjl
XdpA0nLfNl6mCBLWy3sPxg2VnwUFCuSGzTt1PaQZizFulrDcrc0wJEwti91ohf1XqwijR8EuWiby
YhedGOR9Nyur1gHN0GM6NqRImp0KHI6l7jOr8jpUHYvxpdBnVxK1Z62cr3jiQNMB/kSFlSdvwj7N
7VpRu8ekUDU3i7KBGP0cba4Pby0OAzGPAwBc7gvX9XmMkIyu7WQrZ49NceySt1D9UDVBprdSxsMF
48QGlylYYWTJEbSMHk3jVe4fm/zQt/7gV00wgLKAHgGEoc8QHz2q9KZt3iMAsK8PcjXen34Bd9qU
6jBHbMgYsvRDHLGblmpe1n7EGXqi/e5oa92xHdiXLhNxNawtIuo/cNelZx48SefTW8dUdaS2YY/S
bMtPVYr0BZ0B4fP18a1aQUkBlXg8EqFeem4FHDVRU6stezSMSt7nagvNYHQSC+CJK1dlVPWQwIIA
AohMPK+cmwnbPg3rTGOP6N3b6O/Q83IrV93XL5rb3Za64KRUl43Fb7xTc9zcxVrfsTpR2eOQoOXW
SMYMrLEj+6YPZuxBK5gFdSvNd2glRMu+ppRHzQxRB1Js5oKwJ/HnOeo81DTkW7Rvp3jBLux9Ppb9
Ro7nYUMl9OHqati8NJmT31byDHr1KBG1EF0mWAD6L3h1vB4AGXDBxT/h6qPTxO4fC6mOf2oN5KnL
oVXuqyFSgpnWIfqwtRzMBtBqAAFPPXcHBWyyP657yMU2x1fgmvXZKg2mPf62xTSrp1OaD4CPa/sE
vCRtHO27TsSWdOGIixm4IWp0Gpqx+advKZ4A1FLZgJ1u5K+R3ZkjeF0G9DpcH87FIfBpB+Vl8D0v
xSkuJmtSmUXD1A6PDV6hvVwrfpU9GAH1fIJKVVJ5162tTh5I7f5jbRn1Sa6qprZRRkiYHk2nDF3H
zCV/zsHy3qJQ8qfh+HNgeGZauozRMssdqmXWtGPY0OERTw6kUcNDXvSelcyCw3t9nX6b4Q7RBqCf
VANv1mNsG1/Q2h4e1N6JBXF/ddpAAAAiYXXJVriolMhsqJO4x7Sl7bZURt9s2sNgK/711Vn1hd9m
eJAWc/TM7tFW+tipH11/GJzJ7dOnRh0FdgTD0bilsbK5NiQDS2OjU9nCa0ZKGTE7kRb5EtXOoh7q
SNhDKEcC3YPmQy7I1k6mJlk4Do9y2sRvlRWC0TRuw54Mstn7OjDiUGFXJw/SYqIqwsoIQZeF1z1Q
UQC+xN/o8xoqBlaRj49Moq6d4yJoQrwYXdPXF2xthCBQRaSAugXozpbPONlOsZJg1pRqRDHLr/VH
lU4kyUfFbWMMjdmAiReizp0VH1mo89HJCbgGkmZuUtWagkMQGtdAjWgFaVpWEUtOP5K4Qm/G2E27
6yMUmeNOLrvVtD41h/FxGIaNY82UdOAPIHVYjJ4R2oJzeWUzo8EdDoPqCHp2L+BTndqWWiyPj2Ve
7HS53+Jx60/ho3DKUxPcVtaZOoAvTh0fzfyrTgePSjeZ/h6GInmcVQ/8PZTPw/TENcqWAZWtauNj
ln+FKImvZA10SCZBYOITGRThFjEhFNzxX4uUJ+cO2tzoalqE0Cdlr/LyItSi6mcp9VF14kNVyK6a
UG8R/wGWz6YAk4St4Ejh9sDFF3Ae4kRN0iW6VAVM30BSO8uMmGQmJZlVHHuwbc8iyjVuZv/PIMAq
QKtA0ZFPEXUZncW4K1WBnu9YH+K9dYdasvtHfv9pBMy54BREtovjkjuWx7ksIS2QVsFo/NTGY1gB
6maSSAT+5dP5f+wsA0FFHChIXo9c7qN4zhZNWyfKPVt9ddwcz36KQRTXUbfq97566mLhSxG3qz+t
wh48ZsmkkN+cxy150pd8U6+C6EWSDmlAC5J+kc1NUZaetoXmEml+htBsaLbN5I66R9nm+vTyzVD/
9wWQnULoBPCGv/vKsw6hL8mCDvvhriHoksC/2sYhrxXZLNz5h/o9eW2+Xre65qrgzgePBqqDwJou
03KyJzXU5gfFgoxyDr70Lr9LmA7gTeUWCbryb+po+rPj4XOQCwUS0DbA8V7kdsVAjV6KtDqwx+65
ap/1Krkp89cSj76W5OxG2j1cH+Da1liaXRSgyYHk4vEASg1CSqeKm0CFZNvtoE5snw/WIW8n0QMV
X5n6Z2zoR1x4xoAR1ri8S8lQ0WitpAmWdYt23T7aRTsoNfrKJsLz3rbc13v7EB27fbbT3XDXxjdR
HsgeEBEBaD+uj5u/mlx8DbddlXbOwJGSNoFWvVVS6ob2axrepKG1paa0qRvjkJYd6UVazXw94MIu
l09T3Z7DyYDdcRw3Ol51C9uVHBKC3TsmSubajeQ50WuUb5THfgKfIhQQO5eJttMS5U8yreUz0DUP
wCxqSci1ecaA3kzDEtWkJsicwUutmxR0TMrIiGZEri5it/hkXbqwBsgcsEwQWb4AgziR1eng8GmC
I0grSPPSBRCUJ+2m2qFZk3z7DtwLib3Ijzf//J25H707u5On+CGJXMOVPcUd/clTCSAxgpLp2om4
4ObReLhgh8Gmdb7Js6kvJjpiLnQ2EwfFRTInb7Mx3lNr3ssp6sTzjWSz/ZBN/mTku66xBKiJldXQ
UMjEbRgXOiC0uegKqVzo0gwFDXB7XLZ6RNppHyt3afmHQMJl3bHPEV/sRRLE5jucEz2W56HoaTDY
t500elp+Q+XOLedDO+66eH99l62cGrAGjDDOKTBufFY5TsJnag1q3fczDShYGrazB2nPQlQqvNzJ
8GHUuwE6ARIEzzlcjDZoFWe0qOMAnalq3nvZzgYHRM68XLVI0nh9Xd+GyvP1kS0rcubRi9ElL1yA
+wsP+7nPJFJWOkY3xIEMyUR/7tUykKa48q2+zW7KQq1cqmqZyzR6R6EUKEhJL/wFZZWl+xIMT6g2
QIft3Dp4q8y5Qr9sMOVFGgyWAhiVXoTonbLaQzREJskmVgjSNi7VttBChUsL6l8ATCxdHstRcrqY
Y42WCCTbQaXKbhMqbyPtRSxgF+ftYmNhMoHDwEn58zbUKRtBsR8HceyXhi9nxHI24UbPv0V/SN/w
z3BOTC1zfDIcLbPBXFubcQBXeUq0hpjTvdE/So1+r5SP171lZb3OhsWtVwUSXgYdyTiAbkdUP6mv
0c+wX0g2r5tZ2woLKBuPawteF+1A52PqmTyhXKPAL9KvLTNdPb61mm1+RJ9Hfiy6eTfWHwKTy09y
G+HMJHeeRWovaYWxeEU9PkI4Fv3hnZuMhmdOnWtHzE0A2GXh+CCPETEtd9Y/ikyk2bQ6vyfj5lyz
p11rQcsNH2F5Fd1ku+IGCCJJEKWXX7kY6tKjDpUeBzcobqg9BV3uBImTgMYTyYvZBTP6nIlY5C+P
o2UPnJjhBjNlXVlCexqOSbdq1W4XHnRHwwNb8pB4NwrzFjTuTAoRuv4iWHN2uThaqcUgOSHsxupH
bM/+POpQPCFF2wmi1/8zQpTFDBvQhgsWJmfGi0iJJ/4gs/XIT2o9IbhBJK4zV09KChGfIivflHr6
UXVJ4WqVU7tTXH7RWGUKzv61MSsoCQOEgNMJTdHnGyZD2QXAbow5U+uDAdpqu/edAXQuAjtrsROd
hihqgWEHaRc3t8xpEpNWdhwYWU23rFK/WoMuwhWsBc9TI1xES4tKSbXJwGDa7MMc3OpHrWfQikhd
Oak9E0L27vXNvzp7eDpDdV1fuE65jJ7RTEvwqA9Ple+z6c1Bg5Vlup36dN3M5ZUXnqkCSwrAyZIl
8dp5toG+j9QZkqDqvdjaKp3ppumhlxmZnkCRPQF8c6+Cvvi62bXpXIBt6HkAmTO62c59I4L4ZGm0
I7xU3sV4nahc6zv4beQKOt6iBvk1/zi1xfnHAE2pLClgS6lqd0Avi7DPUGSBcw4IQ6nTOMGCo+A5
KEX/CPuzUtzngYrnWoCJIM2KBzmuRmwj2VNzOidBQgDpFmSSa7H39Mc5V8v7KbWhRZIEctO6o/nN
MGq3pAI84+r5eWqFOz8Bp4hLs1+GALLtr1Dc3v2wN7lvkt111xKNhjtJZLU1JFnCYsTRs85QM5Eb
iIeJHgfWl/z3gnAOnIdAxU36lAQzupsT9lDo/+WKc14b6mZlpxWmK1Qjt4wfKFjnrk+UaAic12pt
B2XTCUNAbZRMDso8iaBrYy2G4cEJKSfoMFAA4RJ5MOXFmWpjKRrFcht18svUBpPvt0bEur8aTpbq
GURaodbKPyD3Rk91FPexxW19b6TJi6PdUe0RZxNu98pNn4kK8avHLLr0/rW4fNFJhjuremPUaMkO
4nsJVRW05NVP+XHyDIsorlmie05wHqy69YlBbi4HebJSEyWrQLGeo6zwm/ZmMEVGePDPZ5xBDQHE
Byqa5nH/Oh8WuLVp21A5CdQHEE0pRzkn+nPkm1vmZ8fim/Ggb3IyfEnfrQMa8/ZNuhFpP31CjvlM
ENcgvBUt9QzgVM4/gTZSMarQTAhyaFs9zD+AHmyOTniY6wcjB2Go9kJRxbqTfuBFmFiad31TrGW7
p9a5CaBxjvdfzUIspO9ab7sJ2NDk5sYePorpbw4mlM1x11zaA/DgfD5SJ65isJLqyxY3HVJlQ+GB
u8EUjGhtmyP7Qo1VRgfrhaYiqHaQAdRaEph6snOc9DBNosrq2j5fIJ7LgqFQwNOZlh1lC6EAQrss
Ex1U4K/m9DKOgnLq4uG8YyxkyJDRA0X/hWLXAA5rtYN4fZDY3lwCaICmG525nUHyQScz+GS1OBfs
utVT69Qo542Zhm2uAyUbFNM3vNsMoUzarfHVVD7MaNqYLN6H/ct1F1wbJ6gz0G8AUhXQP3PHcReC
+iNMnSRA1iWhmBv5c2DfN8Xmrwa31CfRrQb2Q6Sa5w4I9ku7qmicBtY44iq0BbOVNSVgzUMbVPwQ
jxpJwY80iOqjPH70M8qg6Qddj6iRotLDnTwVpRAQ7bDJNJw6wOBkhBWQLQGGCRXSJrqdvkrKXRM2
BzV8mHRX/V7s+2bTfqTmF6ApBMfgJ6CR9yvz8/0KzA1QmeC+RrKdnEJ1Jgkmf3wCjvXB/j5v2GP0
AIDBHq9oO0yMlwX9Q5u40Xc8UFxfbnVZz2v2uaMksa3ZgYgaAl5FwhvDM36M96OXkOGhK0nyTdnO
R8eXfOBq+/A2cqdjuc935vP1r1h1upNJ4I4XlVKayA38XB2eGxMPpJpN2tlti51qbWK8IeRRJpj4
tUMbpzV6CdGVDM4PzvvqKM0SNYVGYT5rwMO7zGI3PbqyYmcT3Yv0p9bi+qkxLp1yksGJowzGpkOy
S58YsMobURhcvUuBvg09i+haX2gCzvdTojAmVSxPg14DNLYwXcPsfkWAWEy6dqiz5n5JSzUnu4nC
t0TYq7G+rfCACB0dvELjj3PzVR21IW0zjNFFfMweqtQrn9LXGXoz2+G+jTbJHbpE36on6U16G4Qk
Icsd5MKP0XmD/igLz7T8eloqU+bIQM0Umop7cOWFL1lGmtfwPkSz3evP6/66moDh6fCTkhlNijwi
LKY1pF0jmgZtN+7k4WG4sX8kjKiVTaThuWtdw3tmguLK6iaBo6KhD++WF2oDFsrOden0acDerR17
ztzqLgd901HE/r66M07scLc9aAKUdZ8OaWAYL86M1zobVFSBrr9L+74dBfFn9Yhb7uD/GRV33pgq
nBaqimnQeb9QlvoSeiyYb/FgKSyhLjv6wkPQGmXhzQKP3fxrQjF3TphJmL+qyN0x3jQ6MdADskts
39z3L6O2zTNSvVDrRsUzaSgqgK+lKYs47n/Mc9uzlOYBMFMMdDN+17bowfx+3SfX3eP373OBPIM0
CuQo8PvqjT4RB0QVTnljWV9w46lNgzQCc//Pwv22x8XsdLQHJQMsIiip9gEBxG1ZF/vOvg8r0w2N
fTjeRhBxz0WXLcEq8k96vTJCZr2AWW2TBQeRyMz6cfh7lXi5tqpE3xBtMIv9ZvLD924DPg5lT1+k
V8ezt9Ehzkkuk+lH+GZ90xUi30yb3CDqH9Ky/pOjnHwGtyvUvgeXF8VnRFlCZOlb39+1jagmspab
oz0KLC/oOVgy9POILaUxQuay9WYvOrxZu8k1jt3XxA2P7UPy1Pjp9rqHrgaWE3tcYJH1CjxOyZQG
WbUt9IUxEm+yj9pwY0x3lSrML1dPhBNz3BwaUguWIRvmvFklaU+KB307114TWJlr1PetEEiurQWY
E4PL/z+5ldcMtKl6hPkc3MKfHpBIHGjwc3YjMvp0L2L9Wt3vJ9a4u0GlQa9OlT+t1YHq6u5I+l+G
++v6mq1GrRMrXJqkMch622hfDYqdfQ945lHUtnoJm8AF8NQLudwI7ZFlGWuwwN7HI3Lxm/FY+LWf
AnyUbbot88bt9JiV5Pq4PnGtF6fBycC4cDwXJa7FMbxD3yq9m33TSelRD1A14BKyg+PTmjRfJmif
fJW28k57i91mW+2gHeqDsdmLSehOm+4vqm6nU8GF8HlozDK3saShXsCOYYFioWAioMDatkfOAlTE
Z57EP3CDZgLIp1hKgwSg/TisUWEQbPTVyQWqCn0VkOJAFYUbCEo8eJ9IHFztNr2E/E8/DIdm2/+E
Gm8wPkXHMnBQyYHW2I4G9bb7Vb3SbfFF8zuf7ZlX30Y/6q2wtLPsd37FTz+KO7C0UE2ifMRHSXft
RvVrj7odSfz43XBrV99c9y++j+wzgp9Y4/Hbk5rUIP0Ll4NEdxM3AartR0kKtyT5diKSd93cJy3V
lcHxMO5ZxfOlWWBwzC+9YTe+/lQ2MRw6vhvetTvZ777PX1u/OBhbZRfe1Ti20hukO2in20Xb7tkm
407aFoDtCL5r3dn+9QT+ISnJE6aFMr7Lk2+kO2mvu9oeKiUFlFDRhf8l2WWH6UXble+49B3MI/Ax
1kPsW279AWEwimvol+iH5sr3cpCS8DYWOCrPSnWxSlzIpiCzkaoMq4SOXPLSLP9Y7tuMKurhQ8ig
KHBAjYvYNqTCGj2FMfngkIRo282rQnSS+u+iu+BaknTqfFzUNowIMIxl/+X6B8vvtfpXISpVrsbt
Uxtc3GaSnKJFYXFwRM34TiI9SUm8mTaRN7ogHSDp9uXXdW9avWOe2uSCdqW1kuFQ2IzsaVOz2k2g
mFSF+baLpl0dzgeJ0V0ydKC/Zne2E9/2Q7ip89GT5mmrKY0fKfbzzO4k0WuGcDa4iDdOLHXohC9z
njIA4CZf2zEfXI6kciW396Eh8FoeRDJtqzn46XxwIY0NQxMPM9YZRDmP8w6QjAfdKzaN1wlyxbVk
48QQ/5oO9qLQlBmGN/ho4T/qxNmm/kDih+sLvOq3DjrKQMa2kGFy46EZlSepiLIgS1qvVbaFVbnp
KNj0n6fPRaz8beVzVk/yNL0PqVFJ6JJU2n2S/lLGeGfZOwe3pnHq78ekJrHpuGpfu2nJ3F4bdrHi
FuHkdoC45XPxZQBRW8m6rRZWm7nu8Min77JG8qO09TtLu3Pk9iZs8icH8hE9bfzrk7RsLO7zgbxb
iA1AoAz6Ii5tr5UBqN6iiwO9nt26a4muxa4aPZeDYDXW3MsGxA/lJJCbXT4RFN2oj2NmAQrXNbvK
zu9ou0ky35G3avbMNPB+RNC0FtUfVpwAqQMI6cC45gBwzzvBlLe44dEkiAB+a/t4o5nInqtZANwQ
mOHrVVOkZ5SBdDDIu0Pcp96kxG4n54KDec0KIIxLpzNaWACZPL8TYCGZkuoovFH4j8/kD+FT7Yo7
ACH528LyBSfe3EhO1ekUD6n5XB6HyjgU9rhp2+llZqI2viWIcZ4H6VUFrCt46gQ6kQv5YTs386Ti
VVjNwTGQQKNBgWDROHss9UeT5ts+FrXoLBH90iQYwRbusUvq02ToQdrqYP6gwlqqI4Hshp8yE0xn
5Q54B0E1anW1oC37H2vcDVWx6GgpFbAI+uB15nsWfg9FGZFoQNytFFhOmzJJTYLOmsctesgdkOQ5
UCMsxg9mxBZJdV1U5F+1CZmZpdcB6h484a4So6VTyvHUp3SuHN9smLVt5k0pelFcOSTwLvbbDOeJ
tNZrNarwdtq06iPEbTZKFLpSJ+3GWfEbsCcv2B5plAVXudUNoKOAgV5MyHDy6JRcLdrQoAbAEOnw
YzTmraPG3pDllZuhjeV67F3dAahwA62E6AtN8PPNZlZUhUw2hpgo+8bVgJbV3HomzSasBaeUyBLn
ipJuThot8S6DFiolem4jompB6k/dUaRpveodJ2PiPBJtCV0FBbJPSxnU9ZKDXbph9jyEfxMLTwxx
ybYMzJVuZ4uhVN6m1aGbM1/I87VWmrfBxvzvEnERd2h6R8pmLBFobbeJamyq97jfmmBF1L7lxba0
8JxmxiSik0tbwaItv30RrRZiVyi9oCOCv/ShmVAyjQaPENr8MUcPo6jHRPT7nFNYWkjREozfj5Jf
hvxNeJas/T7YHGQ8joLwXzUXVzk5S3qbWs7UFTit6uYdut7zYVSdXrCH1vbrqREuVe6MIq+MOv3c
Q8B7ZegASvV7m/26vlXXYjlaAhdwIQoQF89h+tQNiQn1pKB1brLso1UlQdxZ2zcoIKKjGO/lUCjj
xjEZNi1zhslC7cpsp60MIQ1EB6IUBykVXjBWl+bEGpcVxZnFQhDtJ0Eag7SYKGHVeVMcoY0mh7BQ
xtTeL+Ss+1Kl9GG22n5pNxpuGSsNb1AK6g3l8Gxncy5YTMFnGVxAtOe2suJhwT4lkeQOOmjvslYW
8eOvriUKVhD0AKALRaVzv2xpM3W92QCwqY0uQqF4MdfOLrTn/WuB21k9K8euY7AAzPJTlWcbaQzB
NjQQk+17XSe1qh+6RBAuVjwIvVogQMSNB7ROfNFG6WJlgQbg5DIlt+uzI6X1PWOyq3RLr1Ac7f54
S5zZ4yK9ZRdj0zSwBz8iMVo8rOhmav7iPD6zwoX5OM5xQVFgpXZu9PEmZ7/y5IaZghvpiks46NRZ
WiqXmePZy3VH1zK5QU5T2uEuN9I9GsjsP3dukAGCfAb8eRp05c6d4vrcrxUEz36Mm3wG4JuZ6TiX
aMrSTRkleyrF0T3tKn9KE4UkYGTaVFb1K+uzLEjNBrgzLfo6tdq8pyMTtWpfdt2CKBrgFxOUJgtL
Es/JYUZGohc5TuPIyY+l2Rzk6L3Owq8Qmts4sUnMGgV4Da2bM0krnJf2ROx8U2Xq1sqyY64Pb3Jq
fr8+SasbAogwFTcMtJZ91n9Ozh8tcroi1zBHkuQls28cGzDEQoBOVIoT2eGCaRo2dSdPSK7iujr0
ubqT556AnRBc88qxTSvBPl858ZAM/Dss/sYu52ZhDBD6Qu8vAcyuDz1QkzRUcHkRWTn31v+hllUX
U4wFLYgc3r9m1ksoklFfN6Eb6E1DJMYl8DwOK6nRhWOLeVNTlGbHwwCSmletf7juBSIry+qdeEET
W3HW57AC/dkRMhQBqLCFUWrl4MKa4E6Jvkk0/fBkCQ3V9ZTNQJ81ts1IOhqWO2WjCN61ksWfWeFy
BOBk7FJXpSUJOVj24OpU24bz/aI3BPYmt0sO16du3bF/j4pzbA3MpagHJHiUN7pjatbPWf6tzu9l
kwLF3Qoc7urgVDS/nK8TpA111GKBako1lShWBr6TnMivrLrL1IUOSuAWqxEf5JJ4uXLQc8oHh4WM
FqUhjA1iETgn6duQPl+fPX3ZIlz+jshjLBmwiX52nqWm1+2xahuMyOmixE8Lq/EiMPW6U5NJZOrL
9AsrZQPE1VnuN2mTbSK7eR01OhBHSnSi1DR0kb1AVLJrfk0jQFZRHGvunPSFi73juPM4vBs5ZSB0
LyEdD00Lq0jDI8CtNqGxFkVo7wyB3oA05osDaQy3V6L4bgaplldV6Dqtm9wmZQOiORRFKlcfzTFQ
YlBG6HJp+Uo0SKTUWxNUDZq2uT4569P/e244V47tBlRBaZQGdTx4ddx7UiRw3tV9j8YxgJvQiQcN
unN/QtSxGcqyqGYbD0oUaBO0MntiiLKutbImVvm3nWWkJ/HFZLmVVjLsmIfC8fOQSIYb6siVD8kP
aa9VgolbjTQn5pZhn5ir5hQvERacKr4nTMB4JZoyLlRCwKlTQwW/XQExqt+1h/nt+qqLDHCrbvZd
a1YT5ipKQ7/VntvBciP1fkxf/js7XOAqc02robGAp+/80LVbG4hgeiOrgg0uGI3DRSxWQSuv0DBd
4TO7te+TLyJtxdWQ+HutuYzxfyypr3KosS3PsEpCqIw+2V38feigqCuYsNVIf2KJSyeBXdDUuYAl
Jd+gjZTZPu5FaLeURd3U6/v+393icOm8GmkTns5hyMK77JiQPr7B5iHXl391NHjKAIu+ApoEPhkF
+RLD6i/L3z46AFhJJsOutIn1YYooK1bHs1zX8RfqHHwOQ6WorMqxBPBD3iL9JdoI6iwRjmx1PCD4
XuAPAPzx/Pk52AykxGjSwB48DY1/JbVIYcWLyGBjCs7FVZ9D8RNVa6gQ4LZyHl+cJgyLqkJRiBZ+
mvhjvwECryrQWOvXIozTaiw7sbVssJNYhnL8kEoMtuyWAJkWC04A0c9z4Uyd+yLUB0CYGUNViGa6
5bFIRCu66gAnY+BCmtRoRWvJGEM53nbGh1EdwOcnSI1W1x+EI/rS2QqKMe4oi/DEgFsrCkOouMcz
Wg5zhbQ5dJ3kAOIi1/fO6nkGhjt4GYDBkLDiFiWqmcQgZw3kJx5L/Kmfb62hkbcRLRUvmljiojnt
Rrcn3ZvYWJPRVmpBMFqb0uXJFg3DgPugCH/uFimEpnHJrDCl8880+jL+RY8oVAZ+/z53Oph2XJdZ
C7h1A+7TMjOJVX5vtGfBPK6NAq1nS1slhLmwlc5HARLTEjVPvAjWwzGXm8ZFtTrouvuR5aRQG1JC
u8mqgGDBgmbFQ8rszWB0ZDTuLUjSXf+Y1W8BkB7SxgvFH89+x6rUDMcY36JAg8lDTahxqzy/66no
KrxqaCFZAWTf0FD2PR80rZxQtfMJ/T6z+jGHpeNricS8BPvOvz6kZZH45NqESjhIY6EXfkmsUnVj
XFsMDWdV9tzX4Lmd7kp5H8+qS+lrhVbGuRBsw7XQiBlUUCOCgBeaQc8HZ4wsG1s64iaZRZtiB403
EqfuFKluOEUkFNEfLBvtYoQn5jg3jYsOspOKgvpaYu0Vp/gC3nSADJSGtHKy/4vZ/G2LR2T0agVG
gB5Ds6sXtOuTeGhJ6cxkfNTUBy2ePVnUf7DWYALyEVyOFpZ2Bwn6+WyWXZOkc4L2zHLcGEp2rMCW
lD/aoEC1nYLkqRcfzeSuSQbBXlg7FSy0u35qVi8sAZxd6HVAEgqFjbhJol+ox3euNFTKX8SwUyvL
3fDkaJNTZ8bphtEZfbqrNVxx0s0MQefry7bmIqdWuLStyJ1JZjmsWOr0TYVouTofQEvmJroI5rK2
sRd2XxOXAJCK8AUOCueIdRnX5RDlgh0tiu9oVJbdJB7/4g0A/Fa4tqG/E4kNT+k+NnbRh8sdwZzt
zi9mKHvktBHp2616wW8rvAiqOkWWpOko2Ejah447OWhhBH62WhIF8gTEJcC72OD1OXeBrkTzo9bh
ZcpofAdo/25TPcvSbRORSjs63Qc0Xqef6IY3ptc0Kt18dotqr4rES9Zyh4X4F72maJkFSvf8K7RZ
Yp3V1GgCzvbJEG3iat8kt705bbRY1J675o5oO/zUDAQ+hV86yYIaWN0C0dGHxban7luRQ0SxF2mf
rcXhEzP82sWKXdSWvOAqnllGzIHYP+W3ML3LRE0+a2fMqSFuE4+9ZkC3FadZ9qt9g6lsJI+z5Juh
J2ovWNteeGZGVIJI0HJIn6+SndAlFUKsv2ufQCAn6PVa9YGTX+dO5RYYgzw08OvFIgArB5bxCiEP
Yhlvbbi7HpHWBgLyPgP1aSSruH6dD6SQCrCsLR3a5dg+mo0BybZuZ0gff2EFLw2LrpIBYV1uYaYY
v9qBACgouhTUqUQfnqxJxNO++saCN1+grWR1oWrnTihoIch0zAGuGVu/waOF1jDPcL5kpu0WpUPy
aecUWzPeguWElNpBkq3N9WGu7adFHBz/QDwNykvnk5nJbQrxbEym1aYMTeLOpgY2y8uKsiWRFMV/
XP5B2RXd6J89/Ohq42Z1ZmD/rx1cZbqxcfsORI/NsFsKJ0YtSDcuBwZLOLjg8qA9BwHZ+cBm5lhR
A6WEABfABAwzoJmRk9Yf0RAY6tvrk3jpkee2OI+cqcJoncJW8WLmZMYyqgIL66NBer20n4Mjldu8
hS3VJTVwPcsGoD1TRUt3ZVVQ0puJQ2wrs/9Le9x2njVsCtoz4EIkdLg4v7TyF3aYkPFkfeJQHAcZ
Fa6DvOpV1zZR1esTbudS/Q7s6n1J81spykX8SSsYGxX8GMC3oBnUwTvdEr5OcqWwtAu7jDAeJS+J
GsWuVcgEul9eE6VI4ztiOukup2gtoe+s3ne15V93kbUFPP0AbqNLBZi75xkXwtR5VoybTLrR/EEE
1VtJeDFM3Irw/oueYuhZng9TLqkuUVyqgzzxu7YmeAKNh9SLmgKRBS1AEETsjZLojW/8+WPHmWk+
560izQ7p0ktWohcv3wK8oYiKLStcJ3jWhrztJ2mvBRLP8+GBrb+Q67HDJDLJh5iW/VajDx4vHSAG
8eLpxzh5jdG74O3WsKIsA9lYeEgL9ev1tVxB9Z9/B7c7zLwempbiO7KXD+qah9Yzgu/hW7ypX5xD
s5EO5n3xZH2JPIHdJTqeX9fO7XL3/aaB5LpRwomil6j0S91dcB41kfe1epA7Hz1npajOuVKrgU3U
g0B6sZDC8rKJslNUQ1hi50Rlhy583aUjAcbaX7BwZnhgfUM0FsQiPdSV/oRzu1z8NtuunwsFc1wR
qSJ3vbmNPf2+eQYaE9le99jYBIJacUaGr9N3wTwvfnQxz6CSRD3MBEML3/dSJxloOCREW12Cqlf7
w2GxH8fjVnXGDYurm7Qr7/Nkoyo9Bp5/M0qoUFz/hCUeXXyBiawe1AjA9vJUI23dhw3Ed1E/moZb
uUX7l0O/I8f62oDyn/4vade1HDmObL8IESRB+0pXTrZKZtQvjFZLTU+C3nz9PdTuTldB3ELs3J6X
iVBEJQEkEkDmyXN69e26udXAsUjCAoYoobWW1wjp5ryCfvMMegCpdIF038dkCO2JmUft2UycRnqt
RwjGVYadSoLZXouM8C194UHAOcCz4dRGhaJ2p6CEeQ9fLu5p4WWCNsXV2TwzwfmSgXtMEBgyon/k
mtAYLWrwT+k2iTunEoEFv7/64Ldntri7QK7PNJwMFcntzvzVWqody+R4fbWWKP7NOSxoWQFxgvXi
c/VTUfdIdsE5ZtwKaUs8FJ/KHrxq8mdMbk3SQSzyf75zY1RYId3QQEqHPYFPOjs/qT5PUGvScZvS
sP31H+B4kpVOEN9Wl+nMyPL3MyNJXTIw6xt4MOdW6SWWHnq9JdlzkyY2M9rIrqs8Ethc9T50iiDG
gSkJFZZLm3Vi4vzIteRmVF4KKbLN9MUYf5QAIV5fs7WxgaAZTywIwy5sDpd2YhDHQRkMG2zESFyg
NPubKdB6V517aKMP6QfYHmSBzdXYvRSmwYO23D2+3YGDqJ9yC2fyoB+q13F60CM0JMShQwvLGbO9
WT3mhmCvrU0oxFTBrQ+JeEAHOE9Ji6TvqYntHIGOiThBghQ0eVBLkf7g6oSe2eGcZU71Uct02OnH
+l0qT00abaxXkFf6EwksQThWsTr8jgPJLtCWSzoYF5DL1atmVqakjdMb41UGvYKIN3xxsms/zzkH
ZYoyFkOe3lTzjyEMbAYGfEZOHdkrUK6fxs/rvrj83DVz3BJBsY0A/FqgnWzQ7HJ4NEHVJiT5XAtS
51PGrU9jtVGV1QswsLfAU/UQDJkrj4/a6Fqml4aAfFWCWty6u5+tEreXC9KOY13AZFhuinqbhC8g
1bV75JhJ/do2G1n7K5nVx+uTuervZ0a5KzcDteWYQ1YIiQ/wcclHdOTYsnw/I5dz3dDqjQiJG0gE
Q20NT3Uuq9w1Sgqt1DIFbdym1sE71mZ2OFgQH+mi+4nEm1jTvRFSjnW666XAl/PZK08aqMJmqTxA
UFtQq1hzI1BCmniUosEKtdzLTTHKWQshrjq9maRbQ33GE1HYPrA2uV8pRZTSIK7KD1kllgq1Vy29
QU7ClvvfC9N12Oi2Iotmd81dUUpDAgxqNjo48y4HIymFRapZT29KUDhGu7CXD20RHrKl77vY0zl9
6usf1xd0LagsPMzLP4hq8ziF3qCT1FAV2pd0tBO8SYUAtJVu8YX+drkqAISGcMwFlrq2giGuUBQ0
w3t02zsJuV26RAd3yH/MB5mhu4qiNIEXqeQ1g9/pgi25OkTcG77UAZamv8tZrSIysnx5FKadWfgR
I8+FBSG16/O45od47P5thNuBahRPIfjx8CoMCp/WqV0boyPmfxWY+Yo+Z7eTsKms1qR4CGWNsgvH
R+Qmt2I/XLUCkOVCSI6OFv5ux5gFZT4gfm6SGY0ahQwAblXIP4nVieid1g4dpJLQLAuS5KXR7nJt
mNWh8Gni5sNI5gyZtYks1NpV0A7biEKbrgklCASIxAhXdzSY1kHjCXfUeLX1MNZQopKW60G9m4hx
qND80WG5qn80vEW8AXSUEhiDlMvhUSxXXSzDA+h+m1BjCw4tLcHjJqZ+Xk7QIxBdt1aX7swilxWQ
0DYblRruyFU67Wi16SZItmiC69Xqqhl4YKDZHKIbfMOWVlc0aHv4R6r/hd6ZxteCnTy8VAyHT/1w
fWOt7t6lskSRoTYRFi+nsI2yOkfZBykdY2gfwlwh92Vedd51K6sjMgGdx7MTzsinhDW9NIDSwt2q
Q5ZxqX9Mg33XNeDQuW5ndXnO7HAOITVGGk8mmugV702yBTFo1a3RRLLQkOKY4mF0vRZ2ZRWZyGsr
6LJUZqcdVchkPZS54LpB1w4qcP1SoASW9h+d9zLs2lnBo+XGbAbzrSWp5k7BaDnAzkT7YGlWTeYQ
aYNwvkmqRHFArBHZqtrpB9YTD7l33ZWyXN1Wo/wcERkiSIWS+cxKsp08UfTKB2x2mzppXuN21Hzw
VEi2GSNDWs7Zsc/rwTag++2qkcLu+wTfEY6dDMESFm/HbIidUgfkTir1yQP6J930ZR4dQvyyTROA
o6B4pAumfu0hsGhH4YEKijzciy69FCTPlVlqc3ozkvQ0teoJqQz9MUtp5lYsjN4iUmsCk6vnKhDO
gGngcQXpIu7IqUOd6TEdcS+Z7NqVQYriWK/yk/Gafkq/8g/ZcJPaAYLuugevj/Rvq3xRMs7lVKIJ
rDK3tJr9aLyF9Seh4W7Qnq9bWtv5IHm30FKJIgoIFS7nNNXQ792UmFO1AuCwltKnOqhEk7jcV/ln
CMrGX1QAIIbg74/IcdVyR6YUDVHKdmxfU6t+kABPssZNZW3zYrClrLK7+On62FZqbjjXzuxyixfj
V0kPtdqbqIRY/CClz7McV/dMC6RDPobFY1iECdpehskdTI3sAkX+qwhl6o5TznaADIjUTlYfLmdf
xPPamUDBVQTtYdBQstmN8R7KvvKr/ynZXemajcCL1kIV6m/Q3UQNGG90bvikaeS2i2AsTNCyV++y
HM2/uddhrq9P9LohIH6QBEApgq9ZxZE6pRai7g2kdiRUH+S2tY2f0ed1K6ubAphF0H1A/gpykJeu
2kwN2D9rxCHDfgehnLMXitavboYzC9zBMXV11xcAZqG6R6FB89huwWKypd5HZE8ucU3wB10f0np4
ObPIxfhMM9KkH3qQKBu/ag9Jvkzt3kjRbuVoC+g0UpeTeav1pU2hD2Bkdl+IlH/WDuUFCfqfWV3m
5Oyym4WdNo3LrIK8wgWd6i7dxE+RyEO+0srfQsCZmeXMPjMzkSoPIN+M2I0oakMzfAPtq01shz+Q
4rf95gYNW7H7ijyghzKAW+3C+957/pw9EdRvbbxIuqEgjQsN2ja48fa0B2GJEuBUrWYnAWtODTZx
Vr1Mqpc3Ol5m/6PCLmAFQBUCwwClH7rAN7m7FdKEsSrnSYY2ZChiWFL8gQbLuzwVpcnWbj2WhnsC
sN1oj+dPx6kGjAAAE9hpHke2V80d6FWvu+uKiYVWGLOmL+kAPstoNHOWVeUAfUxPe80OkYhxd2WH
y7jBa1C0RVM8TqNLJ0HJq2NxOWZL3kMFamBb9dCIdJRAEK9Wx3Fmh1uSRu2NQrf67CZnv4GxBh2C
EI2+EhIBJ0EHPgaCTmBeMDeM09Qk+pTdsMzwp/52aVttpE8hwnp1KLq1gJtR7db5JvcotIiUdXp2
M8gbrbkdEg9AnH+w6mcmuLgbmpk51glMALnSFHuYAAf+dRNrVfsF4wVYjLLQR/FNFsjxtiTrgMEJ
Ntoh8BMfx7XdOtP241mU/1m7FVzY4qI80ug9jRrYSpJnY9jTAazgAIlatLSlyC10F9TVdekN2ZFm
v0QpDLrqGGcj5SJ+HHYFqZaRksi2fpmZPR3Cu/5Gep59pGid7PAub1t3PLRe7Hdud0qcbFu55XO3
gebxYfLVbe2hkBAvxK0nMM0JI/XKZe1iergAWeg1o/kyPS+yK3mjPe8UWDMc3a6dwH0tHyTQvLxY
duRd94FVTz6bmOXvZycERHfmhOF+dpMNwabWvEFSNubsXzeyGmHOjHA7f+ygX60zGNHYE67XOTlK
46vsTJbAob/QVNx5dzGL3L16jM1S1ZbRyG5nV3fdXvbNne5QvB9KJ3KSnbxN75g/u8ZBdytHvvvR
7OtdBEa+DXVBne5KruqDws3pTtD+UvzsUYY2bbSdbB0zT+3UjX0xJ+aytvxXL6XGJfWM85HPIjIr
mCplAbJCR7zeTrN7ffbXis+A8uHQRZpRAwUwt/WiQOqMjEBMgaGhn9pz7gcpOo/blybzwspmmW3o
+X1uCM6ttT13bpbbc4pOmkyLMSwjMfx2RLNLOio3st791PtIpFi6csHAGKGmvWTvF0b1Sz/W4cYh
1TDGVNF3SbNBlk0uQj/bWprfGJvrM7rmz3ibIqmHGwbEIrjYrMZBoLGlL7WpayeRigNy215TPsbS
CB7r/z0jtfQr/G2MW708g3JD0AO2TaPpTjOa27B7043ejevKluTUH1SRmNjqwkEpGpQZCzbC5GKC
GSLnxwo0XSUNoH0Tq0C6rKNfqahV2U7QG7K9Pp3r9pCQ1SBWoeCRcbl2VgIqMqtHu1Io737skgT3
tZGJXsOLt/GbDCkMFFNQp0UiiYtBUjyGSrN0JDH5RWLM75G2UeKTUv0Vqbuh24VKZGdo/TXSz0rd
5vXr9TGuxdlz89wYpyKe5ixg0FAIdMB2S2SvgvkUVvXxup3ldfl9mKiAL2lnZHu4TcfAfRQCWYvW
L/qmStqBJu22zk+K+bOSH7Ik9/pWRDOxPrQ/JrmtFwItDAAIUFPol2hcUKx9qi0wfrleCca2tu1Q
b/l7bJxfhjQns5xjCaek3rS65bKpf2xNFjlUr2wCjYHrc7kWl8/tcS4zxyRAU9jil2AyitVjZ35c
NyCaOc4ppKGz5GAxwJ60LnJYeVI1QRAW+cMSN8/O9ypBi0Zfwe+KDvJkGehgO5xy0gOI92iaQVfp
NwXG6/qwVtdJRosJtrIEtVBunSZkN4lCAUJmDyNuMaGTDtuU2i37ed3O6vQhQYh0MF5G31gMg0pK
g3mBsCWN8T4FfeoEcnA7jiLKzlU/oHhPLCRuS0/y5RxqVaaZRbvA1cZnvdsS7fQPxgF6CUk1obkA
2e3L34+jrkRKDHijAVRTuQbkCnClUi+iHVgrcKMz6o+dxVfOfCGQppToA2obRIapwM9TME2ief83
0nCbwVAAm6lUJ6vNN3RXtXbRPGgpUN3KeJNjMUN0x14f91rcVxCMkVVWFtQ1N25KxmpKh6VChlyh
tkM6f05tUyQEtG4Ft08ImIGGj9cBItAUJtqMUQMZ3LD3Fk9CdXhQU8Hdc9UZQS33HzNcsMhDfWhB
q4TCERgTIXCcjugHykS4Rc4KSpbyomCJ5zqwfMhqcFNmdYlpNK0xHgNIb9P2Q26eg1kQZkU2ODdh
XTQORUnG4whGxKiCsn1NnT54ub74XJD410hAhQOEnYHkJc+sUhCWQlInmo7AXEinqAXBk1ZKybZi
cu6ROlbu9GAaBNFwmZ6z0/HfRoF1gHYyQgaPEkOFGY2zkjYeo1rVB9cKSG6C5qmaJn+O1fqXZsTq
a1mOzB8iEjSC84TPQ3+ZxxUHlnVQ18LnLzdgReaZ5AQzOyTszpy3hN5o4DYo+13fz/agJMdO21qD
4OqzNtMqKs0oeQPYDR7lS6u6VhcgQk2mo9odVZJ5qC6R7seg74fo6fqaclvtX+NDhQlwHSB70Rxy
aSlOLV2NrGg8GhaUJMyg9tHZi97sMpccGqiiBsC11VzUF6HRjv5sXPwvzRl5Og0FodNxCmlztJoB
lTEtqfUedGW4bdl9bQL5MYUTiG0DvQxFGOq1iUX5VpYUHAxYVf4ZkM2pXPTKfJxZfTNUoD/OLRRa
8s+MjG+UIn98fXq/2UNJAVV94HSWSug3Xodegqhsj2TjMQLv8aQN9pD14MN+J9GvohCcrd+WcrGF
xxQQBND41GQuCMhoac8aYnZHPR78gil+NI7O3Ic7RRG45/ddAVMot+MY+CqCU85rIDTaGw2t+6Ou
d54+3MJdN2oAJHjwkRnMDnFx6aL4qdNF7Z3LGC6igYoK/wJJgqA50Klf7+az89DIzZqmgzkcMxY6
Y/xuRvs4kpwsL5y3PtA23f/4sELtFP9QXF6YzEEqxdeWswotxRCUko61fMOK3gki9qiMiV9mvQBa
sLJ8sATtYbRlgzKdH5oZxXWdlol0VOJXptjVtElCBZjHUOCSK1MICddFnxcErihCcVsglONxjGZL
Oqa1cceU1tOXmwL4U4zabkGrw8bkvcwFL+K1wZ0bVS73PQiwtLhDV/oxbJCziXZS+IH9P9H369tt
1czCymFifBIIES7NJEUbddWEsUUfEvTnleRFB/hgooJT4VsUQwDDS8xEdR2XP5xMl2ZYGzbQTWvk
I4uiN2VS7bZ0c1W+U6MeyQyni0RUNHw+CG4I3BMY9XE3l5d7BDcwYO9CiY6qegQkBR3tk0NLbWNm
lgOkgo2r+2E0R0fq2AkX7MMY/7o+rfw1FOZBSqKgWAJwHlSG+V6Ivg4IYDyzeYRO76aN7ooyBZzU
Ql7KK6WTFf9m41syPxabim4TqAvo+g/yYJbe9c/4dstRAUfX0dNtGBDCQTfX5bRbU0GLAHo8x4wA
xFroBTkMqJFgLmR6f93U97htoMkF860sRxXKRJemYnPKZECpo1MuqTa9sch91eBYYgun9nVLfJZ9
mVsdNefFYXEAw5suTQ0hiXIDDC8nitzbPgyrv4Yhlu/SqVB8rSD5q5UpsjtJNHOaTJp3lazfN+nQ
7NOiPVCdKIIL17dZXiBoFoatIlWGC/jy97MQuwg9G0zG9/TmfdM/gXPYSw0RER3fL4aSGJqJZAwb
8RzSkfyoUxn7Jfoadejmv4373n0ft8nv2BneSggRMMe0Mw/gmMQeHwJRKff7+fVlHWF96ezBK2ZJ
7Z+NkSl4w9Oxj0+jiV7O+cnIT1GHvETspcrvktWeokBylXrXl5p7lP5rzOD4WQgQFJydnP9KSmhA
Ig8zm1ahp0GWuEWP3nUT3wPFMrIzG8s3nI0Moyr6KVpW7y9crRQncS0vLqEqx2z2bAhal9fn8cwa
5yskzgqll9r41HkDyuLE0d3ODR25cw3UyP+f08ftSVUjaQlahfiENjQ7oB9xJOpp4Lsp/71CAMIg
5Yjmb57klQZW3oUD/KKx2S49hI+W1++7xO49ya1vhy15al1N1OrwLdYsS7aos+DGD3gr31oXQ8da
TxWMK8FJ7MiscyMjw3ncmscmTn/kSihYtm+nJGeQW7Usi5AyCeEjSGHYuRXuE+W91v/SWS8wtPzQ
xW3tyxC0PfBAQx+9wTl8E9dZqmhjfIplNXF7PSB2hhujM5jS5Fx3fJEpzu+NKFNAggBTU3aaiGlL
FvLC6Gu7bmV9e+HpAH2A5QjiL2k6dI3GWQmwvaTPsJTBQ9A+Njm9jcd9lrEd/Tko1Y5k5C41RCCl
7wfFMptntrk7VBbQWmkNKz6phjNnDjTsmS93Th28V+S2UpAGB0YfTFY2njXXh73iMGDYBT833qIa
mg64dQxrDSz8PbaFZJS7tJqOljqCiaGQH2kHKojrxlZWcmFZxpsJDzX1m7GsBIBziLGSNQWPCV6L
R6JlxaY3RepnK/sOqqlQNkSvAcQFTO7gLQYzw4dgLeV7rTtVqhdTG3QIuaiYtzog1OoRUMDRjfm7
DMmALkW0iAkKF4q1JdZzmt0lpiy4sHy71eNxsqDKEEYMgAN4eZgu7Oqoq7PkpKY2WuritnaJfEzk
TYkTbmStS0V8bjwkawmWFyaXcZ8dNSmNFLzTo+RU/gabb1TafxWu+fapAOuJGrhi2ToYiwTOweMf
/m0UdybkBdF7rXGbQC6A9NWjPDnN1Ml/l3f5D9UbNjMqxizd5VBMEJC4rM/rH3uc6zeJVgFIBHt9
t7deWfYYSXZcOKALULQN+bju+iJjXBAr6om0CWXJKYksjwV4/YWmY4yuQU65tRtGE0+LUBA410Ia
lvHPCLll7DWwnKDKlJzCYLA79amS7DF1GR2cjI5eGnyGg18jV6MNgtNBuJbcgZ7pGZXGCT4r/yq7
ZNfL5pY8V+F0Slq0MIY4MAzH7CPHSgB+7wVvuGUuubPpYthLdDjzXjXrKymvMdeTStBezfoZ96Sq
8K6v6NoNCQ82BE+ABaim8TfNOmdT2SdFcipuoEFiK8YmK3exAqJor4aq6nwQEa2t+tCZQS6q5Si9
NBaYMU+6M28BZy2xF8GCML0KfPXrhv5tAs8McTuxChZZB+D1TvHL9JudjIP5mf/sQnvwsns5t39l
Nt2/3ShQCB2d4ig78rNgahcD1z6A35qSOiZTC/cpJzs8TqNNbwdf8ge3emo3xs4VmFv2wTVz/OYc
tHnuR5gb3Uh1fiifD+o98yDbN25urAc3+RT1R4tWktuYLILKTkrgOnVwi9K3o50GpBpkJPWG6Fg+
JUnsXx/i2jEPavaFe0lf9AI5g0QG8TFRsaIDuxsHXy5+Zz9qUUlrfRr/GOE2fUXDZArLJjkFlZL7
3ay/R0otO/E0igBaaxcm7D0DmpdIVyowebnFizQpmgrh7dRqCbjt95Mf7OhN1zxr+j5MflUA7jzV
aKRPRkkQVP/L5vhjmhul0ShaATLs5GSO90H22egH2qKjy8nBQzdJh0Zx6+qX/tT9TDpHbV5CIBuC
Xxmb7KZ61KxX1fQTJpLLXl/eP9/ERbw8h+qZFWM6woQErlalnZ8DUuKio/RE5sG77kzCKeCuPcgR
5zGkUHCYNZFfq9A7mrMemn/vodY/tC164Me9njmM7cffUSLvBnM7yn6SbufOZyUYAGYctI+U7rpM
xHCwvrP+zMTy97PY36i1WWvL6kj5Qdnrzpjvett6Dh8kkY7O6inzxwX5bl0NdT90cy2ToNWyPU11
7DZqIaJIXT9Jz8xwQb9UrchkAwZkWc+K4QElD3Zbaueu+ZrsRe0Fa7kbALeQEESWWgNsl5s+EnWk
DdseR0zuSdZdMGXg2niCsK89KX5lPWe7pH4eGufAPszmMHV+RnaNbMtv/8TD/nwHf7bqVjp2kopQ
UujbcnY0vys26nyb6WiMNu5z/U5P3JY1tqK5EIayx7JZyiGeatykzSMJth35qee2ehR81rfs8HIv
PvssbjGSfmY00zE9fR+9EdMvmu0UbbPqHo+1JisB56icWWf7mm1T65eSvOU9eEqOSPhPNPGKTrWj
YMsmaDu6AOPtMuU2zEt3ro0DHezMnLw8FpVV1kPl2Tdzh/mQqVkKaU48H57LH9kpfaxu883oDU/q
a/SYnoioDrh6CpzZ487ujE7ADIES41QF4exPDXp61SqondYYwt319fiqe/EHN6K/hLsKzgFA5i93
e5bXLbJx2BwFDSGDlDtxHu6k/kiBRpK2LXiapO6Jzr7eOrPZ20H+BF5hebLVHCQ/dmy0dh4KXHf1
Wnj+TVwsZtA0JNBKwHybZNPMbypQHXESuyWZfdr+SqEQwvofqGH4gslYJvbaZHBReUCrpFq12DNR
eCiLEy0Tm8b3Boix5/sy9lGdDPYDc5lxEweCQ3HtvX0+Zi5sgCCMGgn43k5MIq9YCpKE6CuQ7egv
UxExYq/F3TNbX/N/FuF1VltJi/9OdYlORAkgcNGWWTtNzy1wuxzKQ3KDYlNyyhVonEzKLq8adCIp
jmQISd6W3/q2aGg5NkCiBNQNn3UKY/SSKhJG0xQeTkWP/DQctmHOeNvfimTn113zzBgXCubZAAch
GCJPjeSh5jB0bm+wA/MCBWcKoFTzX5MeCy4Lq7kEqFH9PUIuHhAdxeuGImYqfQ74qqMBAqk49ZN1
b077MozB77gxQU1VPhrkpckFu2ItGp1b56/2Y5MZSoPoF6BvdhMiJ+Rao4pza8D1XrAB114t57aW
bznzTJDg10UZLbew8qCDfFi6laXajvJbKFiREdScsRPW96Vviq4iy/a65kRcGJRHY5zTCYYjYzvS
3xVSGGA8stM22MTGh/F0fZxrh+D5MLkAlxJLqxlevqe4uKulAnrPgxPSHwGoNqJwxm3YvW5vfXTQ
U0fGEGFe57y2H4lCwnZCkN9p1W4eABZ22LDJW9c80VqYi13fkX/Mcf4a0rTJBzSpniw0LjEvvAXL
jaOh5wDtMaqLLLTobbYa0BY+WkCvwI5ucfNZ10UHiWQTBiNi2XSIZ3vWkES4PotrBRDgDf+Y4Y4H
JS4UWYtxLifZfURtefaN6h6iStigtgrhO+1TDXwKMubCLqeF1NUxdFFaaDWynn0Dd06MzMpmLcE3
DJKXb+hBlm3psywc1rzWH/SBuXp6l8lPJts3pEDpXZRj/CK2+bZT/v4ATeKqg2HUx0uPFQ5nCUXW
ffjcF7ZmgvUaaKFNxXw13bbpMR1uzMfyNWUbi+zjLAGzaOL0SrLJDagGKQ9x9TaYxySfNv+vNdIk
7uSBXm2H5As+L4f4TeL33V0EtH/7Pqd+kdi16c/BI4HohdTvJDK7ydzbZiVqolzd32dzxO23ORjV
flB0pM82VuSCSKR/PIk4CldTk5AFhbAlPBKE05zTZ4rSVVIIyL91SBNUPJTJU+OP3Lgp2h9J3dkd
k93a9LT+TTDFa0H63DC3DeYhRYfqMMWnIH3pot/50x3RbfCJ2uH0QRK7e3+8bnDN5SnkXyygmr7a
Xy8PBdZOUV4VDeKGlmym9l7Kn5tQc1giunevhZFzQ9zA4mxuQdVYodY4DjaLB0czX64PZc0xzi1w
uzfoK81oGwwl1ZijpJ0zDzdpdj8k71Xha72ILnzVnIpGFF1GxgpI3suZy+UYhKTLSrVy5VSscANA
5HPQdQeGljhlp8ouTURSxt/xMHjiLSIoMCzhscfjYRKZGIzIKMW1bvuLnMrR1QL3IYewFloQ0w/q
OUrvbGcBQmz1anZmlme6SUc2S3MFsx1y83Z9H/6gR8mff0iv5J9cb89NcUFGjkE2oQ8ojiUZ5BD7
AzXcNnzULcE14b8MCV1ggEmCoJmHegP5ooJrfUlXp52EFwgZ3ViJy+c6rm8UHcTJ9ZROdl5V1g0F
uxpA4JAJvu6xi4vw4R4tD39/AncxshqTkrxLkpMhu2rd2hHUoovJLswDUe3rpta2HxCMX7AXEEHy
GclOasdCqpAOguakuc9ZrUHLRibudSurCRoDd2m4Jjo60EZ4uSmMpi9xkONtYkynPtwP1Qv2HZ1/
V58FIJvqowwmvvhj1vzkPZDcwdoGzBvuzffrn7E22POv4CJBOYHKpGnw3gtDSd/oJQMqVcpEcMbV
3BdwqIBqATgJlXjuQj13eh80CS7vGdo9DeKMveJp5EDKhwBZBc10KvNWuunbj1GY3ePJGr6qkee2
OddpIQVq1Baugfp4X8TxPmjJvivzXT4+K9K+B7EPSxNnbN4U9ivuM2eS/RS9IgR15l3fvE+aC50a
Td41pQ//d8PgJ2HJLpWTrRqjzSMnO3DbeHEvukKsnW/wDLowO3wJAlw6iK5nRd1OuC0PuRe276V0
O8/altiqEdjzSwTNEuRDa+YbgsNh7aG1EBIBDAKAK5B1l3bb2bIaCXekUxOpgNhkFj2YNKo2E6G6
/w+878zUMgVn7yw9G5BuHmaUa9BB4EUtm7dMlgXha3FhPnScj4d7BvRmAMxmK+HZytCmvI/qydFD
6DiFwSkIfwaD6RmhCAa1eis6N7rsu7OR9VUA4FKOxTPlcBdCgVgrEsegeK52sRvS0o2AjtTnm7Gx
pWQSxJa1FTTB0gCc0sJVx7+zMh3w+WHAO0Qdx85TSq3wSRoRN0304h/EZdz6QKaJRi4c7tw4CRi/
Squ1llRVbreov8e9C8FZT+p1D5RE191ldVyLyBIiCKgn+ZCJDGulT0mUnmgQNTZgPZMTD03sdsUs
ejyKTHFxUS0mAFryPD1VbaZvUjyHvTQNY1/K0UN2fVSrAQpgkP8MS+eeMhKYnAMFlBQnidUZ9Vqz
XhhSQUHU+XXcz9UtuvGGfNoTDbksRxqoCj6JeAjum2GWNS/FNSj2mK7EdEsTKCvt8tkIu0NrKaPi
KnGC/w9pQSunGwySPxphGde/ZSmqkEfUlXEDQucENHxFrU8Hc1Aayw71sam2tcSa2ul7qWnteYpK
08E2Atm+YPxreSVonIGXDEz9i+Y0N9fWlGdxpdAUN6bKe5/tyoU6QWz/Qte+nTiirOPawYtbIZ5k
AJ8Drm1w8a2a0wwbvs1Otfkh6/XewJkUqEEERIV0IuUnJFHsiCD1nM033VTcDrGnpk/FEPgD/RzJ
KdA+rLj5uO4EK1dkilSMLAPRDPYivvW9sIasHVmYn9SothUi2YVU+Ho2eRbzJUptNrxdN7gWoWDx
q19iqbta3LGIiyNrwL6bn1q/RQ+62xPH/qQ/5+fulAuZwpY55WIwgBW4i6PpRUEHDBeDky43ysGC
MRypp3zTVXb/ku2d/D7ZVwIw0MrOvTDFRaQygi2lX8aV4XiOTOMzYtFPTc5FoW/Vkc4HtXzJWYzX
hiCAaCQsTfsh3XblBpWIYHqmZekGZFuS28IjeAxrXpDb8YspvWrDNundhD0LlnLNeRANQXRBZTCU
8ic2JGKYwfIqP4317ah46ehk0uhZQ+w/K3/Vx6ryFnI4N6nsXJrsLD4Wig1ZCK08Xv+QlUv6Ap/5
+zu443yRREgqUuanPAcd3uTK1QEFYkBLQhGv/7KI3/3pjyXOn3RW6MNgwVLhx4+lqAi/Vo26GAjn
Q0YI3vsiwITGE4RIQYq4SdKnZGG3KT6rd+hd9Z8zIAmO9Dpti2fzbsDCi+7Ma7X5peMAnYXgdkYr
HBcW20yNaK+3cK/god7p5h3rnNGVGvBm2/Vb3Tvy8Kt9Ccc9JK8a6pXdQ9Xb8sao8dgshJj11W0F
QB+FegNY+S1ubfNi7jOlwtd0+zFjzhy89eSQmyhETWzbkgMwAZH2pur3Y9f6ed/YGYn3WiRobV6r
gUJqEXq/aEwEIRWPB4V6y0hk2uenF1n9ORelbUIg2ei9TLPzxFX6bSCfVPKWqj8HKjqoVldEXxSK
kN/9asa83PBjFVS1aY7w7yNaPr2dupvfq028yXfGI/jdrA14qd8tV7ort82hE8S1NZf/Y/xbwlOK
+rpg6pyfmJkCqdAcckkIrV8Wkd9Wy1sUUpbAMKPP7XKAWjY1RpxKcLl5rzMnU0Fl1w83ke5oL/Wz
Fdmt4QlZSb8yItescukhDU2KdS0tI3N7d/AKN07tzG/vVYjH2qPduekD2VPvbdfeazfj06Y49nfj
XbTVfpcuKsDH+P16GPvKZ1z7IO5pHoHUqzFLfJBmK/vmJ/PfI6dxko9bkPrserfztJO1HZzgs9o+
lgcL31gfyPFX4xpeuLGeTRdYgV27DW8z+w33uc3/kfalzW3czNZ/6E7VbJjl68yQFClqMy3L9pcp
OZFnA2bff/17oLw3JiEUUdHNk3qSKlfY00Cj0ejlHPDS1mvg7oaveaCC4Hofd7j2saKbqJo+McE5
dAL7GObM2FPmhPQE5tbIfNkYX8hmuInv9Zdh34c319fp47WDTmYE/7wzG0VPMcdtdo2b2/bSnqjW
Bxao6v10i5LxAPeELFuMpO91eVyTS00x8gTrREcxbxYTyyu1VZRj09b9yXuGouP+L7Rott9YpMq/
SvJdnJzUQ1u7g7Q2CkjCMZhsj2FCDoKyfYoGg+GLbx6nCdgycx1pxb4ZMCas6A3nR0tUDkAKiH8R
mWL2WbjROn9Mmqqq+pOdk1sjx8Sun/7djtZ2NOvf19fxoydxOV6xhXQehyJ6j2vO4pZ4ZnbmobXq
lHT6EezceElliuTFx0jgUoRglF4+lbWzNP3JneYt+OlQ47tpmijzDPTIKO4EhTriPFC5FM5AMsia
e/tLQoutFau6oFUiBIPQayevjIGrs7QgBSGgPXi5vicfzxJH0eCbYuH/Qal5aXJpF1fNSCj2pF5i
8EQMUZd60ZpVEaHgFGqm377eKuZ9VTKFKx39NrYex6w/AcyUQ/3sFy8JSvYIfxIMI3ptbIXDkC0j
wBIAZGABxhecXZdK5lbulnaJZSTr4mwWF4hUraN/v76SklwjX8o/UoTrZEpamzbgiDg1Qfe8BmlU
HF/iIVgPIcmiWZHul6/hH2H8z8/OUtaX1Ur8sj8t4bIE2av/s18CEn67rtPH4OtSJeE4Mb8lvhtD
yrxNv6bfVLjgstP6Z8WAoXGphDFhF5Ievod09kZbT8QfEeCdMKkx2OF1TWRu7lyUYOdTUaPhbOU+
vPurNlnQ0e2z1qtQyeRSXPQ9msDg/PDcNOwm7bIMUtZZi1i9ywxr21r5r37wgs/o80cSN/mz/ff9
NJ8rs+9PVQnO+9hMvmRGeYu+o29aUykiQKkVYMgcwS9avzH9eymL9P1c5GSBrTVJVIISyzZ+rQjK
rmskPz+IrMGLyaG2xSBwQg99bawQk7Z3SYembLPdaH65rwGp7qYb003u09gKwZz5ndTrZk7mH9e/
QKonxzrBsDUgbDzhAGcJA0hHqfcnWvyofKhJj0mqai9WCREOrjNUTstSA1r62jad0luqTY9MyxQ+
VvKUBOs74mngEMAOUeu53LQYkLaDa8cwEPYGnLoA04MhOrZ0DHW2edAXLKDrmzlVqP0wzA1s8hGY
5hXqEVX+QIoqNPEEbbKv9ZreXF9lSeB4+WXCCqBbpcmG1sWVg0dkpLVR/KVFo/vveN2we/dmMtAV
HLnP7j0Zt87f3gk8qQGxT6p3zUfng89ATR1vXBNQYOJAw9DbpRfPI4b7Cj9MTUCbGaAvOiwsII6y
6MavtMsoi2eq8ZpGUzSvJgo6a5pGls6uB96NvAKDke3b4rXyN+Rn0rzijRug01Njb0ATUpzdj1cf
up6AqQPIF8Rdvsi84NUzQEJcjDCm7k/i3LbFr+u7KYlZIYDjEwCeBKzRNtf8zBG1g71W1M7HU99N
oxP4daEbd2OBSv+RDZ6f7fDv/i9D8wYrspm3uoFTNO6NqaFPK7r+LR+PFobbUevjbwJMh4oVcL1Y
k8KL0/mEJLWRRUDh0G/yxdHrCDR1KryJj64ewkygW/JHAUedudR70JiRmE05nzRK9zZburA24DPm
fMbbsVSFzlLVLJ+z5aDw7otPkHheq8Hr6vmENhf9sDixcz/burUHYF+uiCykooBKBOY+5Gd9sYE/
zhy9KO0Rii2ArsJsKr0xSWXdWjGGDa9vmHQNgaRB8Njhjw/+Kee242Vjk8bmfMqrrAsS8wY89QSD
EPMGcPrr5rowSbqf40ohS4lWED7eIXhEVN4nRNP1ctJnzX/0E6cbg4okQLbiIPcgSnOXunjEOaZh
kSTt1mW92x6yxqW/6mHEm8+tYjoHpWuMX/uJUfbt+gd+PKr4PuR3OC+DzvPjwmoMQ7WWGAk8xWge
vmWuXfLJLlOxDB/XHPP7tq3DeAEViXntSynumrhaY2nLqcFA1y2m8JeDo2npvq+67KtuT42iY0+i
FXYXmDjoweGcAJcx3vUV+mia+Paz3xJWCAkiM3YSezk5T9avYu+8XP95SWni8vcFXwZIlyTWMvy+
mYbFz+I2PQH9P+Bsqs/gtcM/FfI+XkGX8oS9ICy3hsKCPD890v6WgnLxJXd+zu1uRq+oZ3+ZtY3R
c77qPA1RpAum+alN/25s1Qy/JL15+SWCN1trhyT1bGG6NtlYw63z6tR3JtJxzWu+bcpQL0lAd/7w
8KpYAb77l/fipVzBA/imra2o3Synwf9eN1Fb3HTrlsVb1Kpfkr9U1CQy28fkIm+TBRkUrsNL27dG
4DKzrlxPWWGi+l5loHtn8YOfNXEwmlWreHNI7QmsQOjJx3gJUC6E/c26ni64HtcTSKgiJ3srsqD5
Gu9/rMbNMHoh3WTe9vqCyk6bA4wXzkCGC98X4ozFN7rMmvQVzwKn2+Z6Xm8Xt1clqviviLt2LkVY
x4b6aTxP43ryWrBnGvGuqnfDHWb+g/gW/GeKUFZ2ShwDGM8ET3fc78KppD0tc6P215PvJexexzsh
oL3b7A2ts3adXZ3GPK/2n1jHM5nCzo1GO01w0pCpjzmahGoAgTeVd/MZKSjBIyGGTtYPM2qItXu3
z1D9Ne3+jnrr9wm9SgohMqPn4II+ch+I/0SHPxe+5w46SsxmPyd3ieFuzdj6Ql2vjJaM2IqFk7lo
eGj0W3GuJEwdXh4xpC+1Kq6ZfgLXNgkmb+j/wjKX96QcGsVNJgk9AWiGTCKHMwSCoicYRjLaq93F
3npC26O1n+eSopTeVSHoIpewLPTk29ij7uhOdXXftHQ5uJPvKKIl6eqidm4hesE/xGiJD6YY7oTc
xYq86SEvvD7IrGGJCmROwnT1/v6ExQAFHO9TdGi5IgfqWphsdmPAqrnj3G1XZoBsrq01heOSeRHM
EbjoUuC4piKQL2Ga2ZAp1U+VOz2BIBisYv7w5b9rci5D9CH+oLkZhe0XTDOCbOyTcPRVtUxJqRw9
bJwwCR4RGW4RX9ct3NKz2AwpyOAfMG3b3bre4u/jeem/DDoSc4XX+Zs2cQFZY7foL00WJzDiZNk0
aPTekEzzt1M3gcS6AZHDoDnZ16S2aZjSJTtcXxHZ0QEGDGoaGEf00D54eXRQSm9Kn5k6+j/jOCpw
PZ3GHoBPQ06L02dEgcAdDU0AOhVxc7XcLJOu8PVTpw1LaNJ0fK46zw7Igk6Q66KktuSB+AYvX+QY
HCFmmwnJMtpZsCV9SO7XPF83ttnrn7GmMymCK+hBvOlm8NgnUD3a23Soq71DB3t3XRfpDvngbkIP
D0+HCTbrmXQeCycxTkC2AALniN7BejXze6SkVCyNkmEbWO4fWeQybv6f2kYTTq55+okho4AKkNeW
49GYl2q6SaxVH47jkllLoHXr2EaW37Dlxsp8vQsMd+1QsqdkQIqM2k6gZ6RLgr4lGH2u7ByDCp9Z
FRfQqzpIsxzxbTro1aD1RqxjQK6oD0bvku+LPnVP8VD5ipILX2Ax8PB0QKHx9ws6pIUjgpY4t+79
wkB3o/k8r+RX25hfUnJKDAyAIHrmvSW9IqSSbTondcUdA8YzVwQValN7beYOMqe2TgONNENYa2m6
RfNEohAli3QABu4TlCgAYyle1QvCgdGoauOU5mWQ3fZONMebsdu2kyImkB3Kc0H8z88e3nEcF2bu
VdyQy0eWZiFNmCLxJLkYcT2hcYPzfQIeVNiqyeZPbW4VSZccSrDJ50D3CMjE0NjyfN0AZXE2KrRw
mUDSsUCpJqizjC24mEeoowPrPDSTMXL61N5mczvfe3arhX1WTce+tVHZJ96dM3jLC9OsWrGqkskP
pEswiYRYFbZiiAnkmmJ2OplzA20STpBU9G62MZtvfmtBUIUJg7A52D0AfhIzmmq88BfnvqMDmCTH
B1ZVe61MZsXRlJyXiw/yLve5boGVP5n8vKShY2dbk1a3MVZhAGdwMS3AEQYja3R9NyS2BZkAhHPh
DvDGElyxN9e2nmYdZCYssvNHvVTNisu1+iNBCM5nPLn8voUEu03jLUVFz59Pw5Q9t2OLZEb2VM/x
sfEnxTtElkC60EwwsxVp3Zq2vXFayr+d4kW7T3xkkNbla67buwrUOlUPCpMsBO3CBhO190UVZL4C
gFVSJcHigt8NTLoIs30RJL1cS8TUGnwEurIs9KnU2hQWLgHlooFmzZIh+RgfcqffxsbsBGVuHa1Z
hXvNzUZwwxffIJiV2+FG8Rfcg+1UDK+6puPlV47j8DKPiJRWgH0fp2I0o5WVncJFSt3KmfrCFexM
XmlkXH0X0wia9xei19B2f61UlUyWO5U/ksQLuGmbPEHLMnzkCTRCeR5o90he59+ar9OD/UuFmyK5
ZbCkQMVC+clCsCScmjbOsnTMW+Pk9EfbOmnd1l4UmTjJ7XIhQjg242hSukwNvJPzFzQCyqDJXpPJ
w3W2v+4C5Jv0RxnhoPRsIpPj4KCwNUSH0A3xWFA51QOdFQGZLL6/0Em4ZRBzLnWiwxUMyM82xb5l
W6ezQ8t+M1Gn1NIJZNOhlltgImHb2dvVIzYvi1p7AZ2k82Iz641k+t/X1Zf6p7O95MtzdrsaeJsZ
jGChPeNHmkV6XAf2epiyn532UBoPVqoIsWUPYdTpkWJ1gMuMmUNBYDnkWY4cBeKGMWhhqxZQEl6d
v5kZeOhUqr90qjZYuRc6k8ht7UxFVq36MvN179J4UzdN4K7+ri6esiXZ2dprBSLcwdzVFVj3uvEb
6RWuWHrHnIkXHNDAmiV14oG3XPrtLvWMPOiSJt9c30dZDI51Rc8S0PB5P6xgx241AzCvhBjHC83n
vY3TvwKi62gGyNYAXCNUPWOkR/RMoGDOvQZwb83DwbHBH7LQNhg8c6MZP1idRv36/bp6UpdzJkyw
mmTo62z1sYd1Vf/sBlqGXm4YAaO0CK9Lkh6IM0mCtUzu4k7LDEkr6TeMPBXeprVuOufoL2FdryGS
UQqJUg90JlEwEJ9NLJ9cSHTHcufFN8v4vWMYmhu31zUT1hAYv3j2nLEECZq5sw2Q0wpkRBYdlyjT
nKchKzFSP/y+LkdYwX/kcOhulK0sjE8IcjAtF68rmL2OFYv923zxvRBpDRI1BcswyDy1uxajqvvK
bIDsijHV69KF4/b/pYNtBikh10AbyOVpLxZWxAmaLo/j0f9lqXCT+V6cRRPvvw4eP6TyAH1uIWa8
/PU8NYvYYsClxfW0QV/APiN9OHXjltVfzW5XOYoQSrZn5/KEe9CfMV/rapDn4kFia0VY1VXg1C/X
14zvyDWtBN9R1Z1RaoYB4j5nxg75d2vnPzh9fxj9+iYvFGlI2Q4h7MXwne0hnSO+tuC//CXH38fW
XvWwYskcIuxTgRWLF80/WwVibLzBMSuEdM7lVtVVxXqqg9msIdXW1m+0KuJIPB5Adh2kkymN8EqL
ulxTHDPhOH+Qy//87Lqp69TCECi2zGH3/rjrWbf168ehVikoXcYz/YRjRmhhmFXDmdtAyHNSvbql
hnf264JT0vyp7Ee+embHeTle9UTfeIWhOKxSKXxk3YGRY1xBOE5TTfJmJhoOq1/vMFUH2Bk7mGpF
slJq3mdSxEPkk9TV0W9xJMY3J67D3ixAX6RvquWts54/cZR8PO8xqYceE7GHRdM7uNlWB9k8mJsC
ixRxYBWZHpltku9AIImWgbrodteFypYR3QLc4fJObF/IvyVlbMDMsgLIvG89yBzpiMJC8fQJIcgm
IpXFKzPiFGsMdVntlcVxBkHMSPT7pCf38+J/uS5Gtllop0FqAuR8IPAQNmtkbFzMoimO7rIt2lfX
PpZJhKnAqPgMd+i5JMHrTSNerJoJ/j/Y3T5NgyZXeALpthCeG8PoILfvS0+QTNY81D0EAKB54807
fQEPSKIwbpm7QVvPv0KEI+RQTR/0AUFs3W3iYlMlB7fcraMiiJWqwscY0OyIWSux894abWst9Amb
32705j4HTVWK2/z61stUQWM/ANHR64YatOBzirWKQVZAimObbuz5zo9D334qVE0lYk/fu4M+F8Pj
lzMHraO5rXOtjB71FtC0dFynsF2NH8ZSISO9xk4MZkpGo8YBKtUcD8Aq7906rGxtCPQ+PrAKsG6W
u5S73J60Td86mAUGw280WusYknm0N8tirV+vr41sA84+Wpx/bo26Bmky1mZCZr3ZWevGUJUHZbEN
wf6icI3gDdQ5l+sCHNQ8GVtQmibO7TA8o3PjwUTbkT+6QTm8TVa7+YRKmOXlaQS0/enCdgMQqaoG
Y8qPzO9BqtET/dZqS0zItDlROEjZXUnORAmqta2NWnU+gDR7425Us+nSrTF4qxbyukiICxf+SqfB
aPm6UTSsdswNUzwT/EnhfqWH40wK95tnVttaS7JSG1I6E+wEKF6QhYb+8Lo6w+kT+wIz4C90CBS5
xzrTQDZcG/Njn70S92lNnib6GWXQIojClGGAT/CD0wK5GQXI3ZHkzwufGVrLwPGflOGz7ClCzuQI
l4ntd4VmrojF2GBtSJ2FtgZwJW0JO1AQpIse+gZgz/9rjuMfD4M+VuSVMX+JyuXlXi1ZQrplQvC0
ADoqBWZUa+xAuYWM441TZmEa/wUGpdDrBpUpSu2cV/ZRxkD61xEE15WZz4DUK440RydI/NvHGO4n
jONMAj8MZ2aIthcksjs87ub4eZoPSNwG0/DtugypI3LBRoE2JPQpiI0DaeY4k5PjCeeVOz0LQbZj
GRsfLUJLOOcKzyALN8iZLGHFumkslkyDLAxdbNdqCmb7IU52rt1uTUIViyfdHh/z7g5vofkwDJg6
K3JOC0IoLwGEj456VlVRReZUbKZ/Nz78NN48vPb7oYjtzk479W1eHBPy5HsdZgyDLjsgofiqmZu+
+mafcjvU6UvcbnKM4XRWYME056gGsHlhltvreylbX7Rf4TAAjgQjTcJJR7V1XWbKAOQN7MySPZkj
5lF9UC2zp2n2FQGEzBOj+wpoQOjnQewoBFxVbKFwpCN2pPtKB/GUf8eQbbuukMyl8IMNfBWdwzQJ
B2Ax/Dqeq6U4orJxyHOGkQS6qVs9KNCIBbVoZGGwvyKaqj4mMx5enATVG9bxQ62qdwogw+lI3+hT
CQToOpzmYn9dN+lmnYkQ3GUx2M6gxeCR1r0QSCwng9zlVgv8bgzVu5Zis1TChJPHwHxpaAQM3Bbd
FlN9bJPAarNtYgM71lbl2GQu5XzxhF3ThtnockC44JgvD4Su6HC0AwrQKDdGXRO0KaYyzJQao0X4
IBcAzNDPdukpWeW3qVl3xZF1yHME5cIqwKZrDLGknpraC2gfMdxCPVaWgT4YfgNo4K6PqqUyf9lo
526CLG1YHSAMHf5irds9sqXI8g0HCdzWK13DKm6nt8Tng8RuF+tf09nN4sAZivhxoIYX43CPbXan
FVQ10SfXjRd/wKEJ/CQh5DG8uSiGmvsYivyQESQ9RmFUmTypELR9Y14Df4En93IBgaee6AvSeUct
LgJzBTR/E+j263WTl54qgDUAmYm/bt7rqGf3GdNoiRdHgUcgMAJvM3ddNsikqzC8ZMEb/D1WywM6
xAf0ntxbh9Yz8EhrkCafophtVnLoDcXxlericKgwzEPouAAuFyydu7JzXbg/TO344fD1+kpJt8PV
sVRow4IaQpIh9/wi6zz8OgHzV37vAoOnTxU3v1SDMxmCA9dtrbLLDC/mbmJkH1elBg44r4uuayIW
x/+5IrHbGJMHUCOm5S8Xau21eCUrfzMDsp8G3z3UR8YERB03bRbQ4gu5Ae9QqA878nxdssznofnI
QxcU5hqQob4UPC9LujjUwQWVsWXTJUOHekK57rVxrW61ST+CbcXfXJcp27dzmYKyxqCXedfbsL1y
2q56fceQuu7QPnhdjFw1DyB8SIuj0iC6hKzr0IfsFsfUtiLgO0dNbkemXj76g44xPkXHjljxft/C
dxI69NJiykjs3S31abTrZISt+4Ex3qdW1BzacuMAttDZ9d9vVPieslVEJhlU6xxfAXT2lzvnzmWS
0B5Jg6Z6BJ8uUqJko+WqQS3ZIgLjC7OQDm8ZEQ2zzqySsBGYxw1BWy7Kd+CdK/3bUWfHWongI1UJ
kwWGiWZHXiy5VKlaMzwlV6s4xgBcQk6hn9xgUBE+SzU6EyLEf5rjxMi2mAiXqjnMxxbIStvVmsM4
9iJreLpug3KNOPINqOpxsAUbrJYyx5AWbHAEEn01Pc1ZG4yzIuGmEsI1Prsx8sovJr2EkGJAZnwF
6PxIIqKrxlxUYoTsiG+BP7LRcGz7IZjTXQGkLEUAppIgBCgjW5cOjJhIKQFguB4JgtcOCPqKzKHM
pXv2v3siJq6WhMyJ1WC5PNKF49AF7fqJGhkPsJC0QhUB3udyQwAxRqrY5YcmdwLX/5XnRQTKLEXc
L10tx8cljpFGjPkI+2EAksG3NOhB9N8lhr6zIcQD7v8oRNiSOqND7FGvOGYdqH/IHVsadTlEFoyg
/fh/NRGpnAqgZTcp99SecWheaXxr0E2iuA2kMlxLB5Kdi9EeES0hj4Ge0rEYwW/6Yg2/S2s3pcfG
Vuy8SorgwYzFy1KMpcMpG3dl1OYGwunHcVR4FbkUH7O6HNgcAxyX9tWOeMGaeU6PHSlvzPRQ9P7W
woRZ9Xrde/HNFauwaAv9V45gxwlQ8tymLuhxrdCB6WOIDgBhaHz03BxzGr/oqIfKgEulmxBjVwMq
3ZivRy78Z+4/D/duEhS2crKBf/kHzZBVNpCi5vOcQujYMxvXJf6LY7k+rp4J1g4TzeB72odWj/eK
HnT2W71+bdY2aCx7c31ZZQcX0wO4twEuQFAPvtw+ey3xSvdntCPUOxRhmvbOzb5dFyGtNSPnhgY+
G6UL5K0uZTiYI+/8HFW/GhiZoanTnZ0t9+7YbRj9Yi0PAwFoDJgVSKfCnJM8bDEdy+cDkblHkVu4
jaZKt+iQwPmt1Q+tCqYmIPTQ6yHK27+vKykxFSCCYjoQock70/CljmsKmvt5bugxn8gNUn9g/9rS
4qZUZeTkcqAJH43HtL6wls0K5OjGaOnRs7Xn2e5ex8ndl0tyqPAc/e/+Fjr9kcW/5ewuT/SqYUXZ
06PbH0i2gVbpqPBRkgDoQoSwQWZTkKVyoQ5QBrqQZf0YmFb+CELxp2KmNxiGUFzrkgsX034cmITX
HdGrcqkTs6ymq2zYop6+rO4QeKqypsRPXQgQNKIeRmTmHnHjqiFg3DTmskvY3ntMqnTrtN3OrnfX
LU+uEVLLOie3RgR+qVHd9sSgJg9UEudNM8kjpl6+XhchNTr0e/wzbou78VLE7K+uNi/QqR/C8u+6
v038m6RWXIpSPdDoxadDcY2I2DRzp8eNpsPBlzO7GT2yTef/HmzhivojgX/BmT2veuLHTUZxdlIn
QO2mRzvn9YWSeNMLCcLpRG7eYssKCY751KB9h7Z/o5j6CSGoCjkesmbIlIt4FSR3jSqhuC+Ye1v/
GjACt7muhWwnzgUIWjhTvdhFCQFWFcRWMP3HJkL+OsW7Sgd7IipcgPcWzqDe6qONMjEU0Ec01JIk
XBf/hppu4C5ZYE9PxqKfiKmCq5FZ8blY4aBgTpACU66kxzS+07s3zUb+Gz3uiarMJLvvLvQT7tQZ
KajcMaFfTr3sGJcmxlb6iUYjyR4peaCL8bBgnKCcgJuisVg1ryO79M71FMLkxBgH26whvo0fVvp1
nKZgDYal3iykCrtYkWuQryoKCsjYoGxjCjFSNnYprS1IAyN9ChB10440eiiJiuZXKsfkE0gWZnTx
oLk8vHgpG6ntY/fQY7EOB1IdSnrwC4Xpc9MWYjHeBopxe8wB49+ErdNcO2+TFdc4RMTTEzRRlqpV
IoTtoanbuQmPFGwbOJde4b64yLoDgFlxL8gX7F9VRAydwvW1RPdwtRYlb31hU7g2W/9TzggEsRzB
E5An4n2q12gibNqRHnvv2Uu8CO5oqptPXNoYrAdJAK5WbD+PoM8ct7Fobaz1WDJL08qINSiGaDmp
FXvPz/+HvX9/vXJIGaTqLqUsfWli0g1SOsOJsPmx/tgYh5aNkakau5F5WFwUqOEATsIEq8mlKKZN
JTBpDHr066qNfJfqIfLfi2LZZJZmGmgmBY0EcMPEtiRtNcmYgbb3mGdAu7HiH6uZRdTXVVVvmaXh
9YJjiVoHCgWCC6jH3qsItWDR6PfZFVPgWWHmKt6ZUmWQGn6vRvAw+3LJqFG1QJU0cTIRhozfOj0C
6fD1e09mABgw/18RrhDmLKDzTXsTu8KMQ93maDW/c5IdYKRDv1DlMmUWYPEODw+vLjz6RHWsrGhW
MrJj1yRbPLx42vm6NlIJyJNyqEz0hYmQFBREiUgAIBaxtCLQwDlefqK5DkhofyQIT39WjzOx3p/H
3WtXsEM5/Nbpc+LSm+uaSC/Uc0HC+U8TNzPtEqqg2TFODkseWU/kGXnmZcRwVdROn4iwzuUJBp0P
lj+1PIzjS8f7ONon5ipePrJDY+toQEAsxJtRBGPzimEZCgePK2B47LTWCQrwp6/9z7hqFdpIJWHM
Hd3+OJ/ACbg8OQ2rWncw4KIt/VvVPPrIKmQWamBMhW4uO6KY0wLoIqYYbGRqLgWlfh8DH2V+fy8C
vGYPYyiU15rMrM+FCAcHXqCo8x5OLQEqCUKArncU6yVVAyD1vK6KF4+I3pDbQzwOIyRMrAt61CQ7
8qYTxVtEJYRv2tmVZiWG5gABBD4zY5E//OYH1J+m6PrJUUkRQt7JHpOiyyClLpMqoqPnhrPXdGGc
56ruEr7u4u0JviB4T8y0EiRdLhVqFrtMMeOEl/x35zc9lWsR3IBDsWtfVMUmmZu2MR/+D9MJqJIv
JVE99rVyzdnRb1cnWst2+rtLai9IU117WsrydXQGU2ET0jPExyBdFPBc8KtcyjQwXGnrtGC4SmOU
PuewLbrAKjGePr1d3zKZJKDnm7A/YAIjMXcpKdNSwL6WlB0NcuxAdFinT5jMD7RWgRYuMw20dnEM
Swdkr2LD+gwMBKC0lOw4bOIm/NV6nzC9898XVqwuR81rAa131N3boTqi7ToZH68vlczkzkUIZwhz
WoBnJAwi0pd5ugUM53SLHt1wsN5QGgiVkxIy1wPoLzRm+rByMKVcbo2BklAJVk2GM7sEq2MDp/7b
dY24hxQPEdqn3kGekHgTY3aza7s5aaFRARyzoQDrivM9+9G2W8+tQlao2F2lFysaf3gLDmYK4PEu
NQLLE9VrVkFe3D12LH2qUCJI9P42zx0tmOmvpPwNDhgjXhVbJ7Pyc8HCUrZjbBqsg+AubXfaugRL
Nm5j9kRVjcEyM3dMTEug9RKPVBFQos8IKRcfZq4NO7c6xMPuMyVPdOH8ESFYOtPrde4wT3V8X6ws
XIbDmPy+bhgqNQRTdxoLcBQ6DMPonqZ8Q7M7VzWBrRIhOB6HprHfehCBlcKcBFbKrg6f0YJ3xyBT
bmFDLs3NIjkGfNueHU0rWbdgtjTC1nJ/k8VINtclyVwD3olIF+CmQOlTiBLypKzBYAdJ3txPmMkw
RjzkCDqK/XbWQxcc4ndD7DQ3a9MbP9fRVBX2pYv5R77YDlTTzMmJC1fh6D+xX3Hx/Ln98sCwwsF6
nA9nt080yuuYOEJeHXpA76vW0FaNBkjP6ZkQ4Zxq3gSyMddjxyyZdglAnqfxKfPMx1oFySFdsDNB
5qVp0NjXnYUReKJywyfQkHlxO0XILQscAF+F/m8AbiAYFmUUgO9rSMyOVqoHbXvXgfin1LVgo7j6
ZF4cdwQe+Og05qzWl7pk5eq7nWa966KZgd0E6cn7OqZ3yhtJptG5JCHoIr3Tld5o4wY0kygtn+Pm
t03Hbd/FQT3eXD9SsqYiE6BJvHUE42foObxUa0LHtw0HC7V+VzRYMWpxa0WP3hCCboL+BMypQp7M
JM7lCcqNLBszI4dJWOtwdEdnDhqAVHqlEwATaLNgfAAdxfNu8t+KrgAAu3noB/LdN+ewKRyF55Iu
NDIcwIIAKhEyBJe66/EIFIQ8LY+DfphSazt0ceiWtz05xZMKeFEiC68PPq+ElBqS5YLeGZkXD5Or
2VGrfeehWXQnsBLGAm3CQJbbsSriQN0Kh/mOIi+EHgDWw3wZwgADGywcDsIAX2klbQbaWpA6fqvI
ljnB7AeN+bDUzca3skcjv6PaGOj05zwho2y8GNWw6dPfVjlsr++9xO3gY3iiF3Bdtik2XzkTIO/J
WGdH0++34BPvwHSq7bKmUtiYXA7PJuGKwBUuxD8lIalemkOGeY282WLqpgtsO5s3mMeabjDm1ig8
A9+6D4uM2w//Q4CPmahLM9I08G36WOjjAly7YC3iMhpmYiqkSA4OMuR/pAhO23TtzLVySAEa71S2
2zTblg7dX98iqRAgMvLuJUw9ikWcqXZB7ttOGcC4yp1rPjJgz8TZZ/bnTAg/Kmev5JqVeN57I4oo
mA3Nv8bWWxpUluJakBoBL0rhtY90jJhdLjQGtgoXmoymdSj0zdu6hF5bKJKL76+DD3t/JkZwIdlC
FnON5+yYFMCkNg6F8wBS+11NlnDq7ZOH8peZPBnl86IDq9oJ/W6O4qaLbPMenHVBu/Hno5u/giPG
9W4AuoGzfNSKbl9N4BE0Hsge3bObodY2cXfnqSI3mU/icPVIJqJRBH04lxsxmlNTpYaVHWkVtNpt
sy9+jG/govjvNnUmRUxZsgqAb70NKQhBEduFRYE3Vq8ikJHqgjyFh4YUFBTENO8MqNWCcimlFcYo
8KwAjH+M+xfb/XpdHakgYKch1sCkNgKYy0UDcJg2gC8mOxK0Uz9SL/m77TNgacVM25FkQQa7xjVy
XabsWOKK+lemcGLWVJtoN0A5XBmhw15n45ANirtCdmAwTY8RKuQtwZkgXhX9PCERn+VHFH+Cnt11
7q/K3akgFG2Zs8S8Em4A5OGQKBVUMXJamwmDmGZj78ajdgOshTKK9/VjFU67Mg+SwA2MoApBWbdN
t8Xmx/NLG1qH53FDbpLHNuzMYNq7uzLE6QmLfRF9K4MyzHd0P75dX3XVpwqZz3EZ0jhz0/yYlYiF
ul+ptbsuQIRp4n4DuPt/FkM4gNo8dtSMsRiWU+xQj9s6cx+M+lcwam5mZqGP5dCSJ3uMXLcCgpsi
WyniIYri36fGzxxxPBVJaQ9Q0Hxyv7tZMKxB9xPtl8Wz9zC+xt/71/m+SYP0CSm/65rLl9Z7n3rH
EojZ68RuRz2nFTBemgTz6LSsoxQIzopjI8KP/aMguvM9XGUYRPl/pF3XjuS4kv0iAfLmlTLpy2V2
d1W/CO1KEuUob75+j2r23slkaZOY2SmgZzANVIhkMCIY5hyH85lmWFRw2DU9AvHEoN9DUDZbJt2y
jqREbxJgsVoEBcFi8toxe9GHLWqQZtoHmPBcmIUmYdFjzXggq/DfD+IumZOPYRNFmGi24oLUmHsY
FXdULVcHUuA8Cpz5+vIX6ArcNAX9N5ypMuI4l+OugHo1AHIKU2BdxiQNX2ObpN1JOxU/R7UkWh+o
PQ3Gk/IiT0GkPJXI2PSiFq3VlV99C3fvKzpJETDmABFjetb8a5DAslNuS5OwVFS9Xpt1wdSjgaYg
ZHWXMPDWRGfAIHWMAVP2ofxcUBszOy1JlZNU7cPJCsIIJJStZzkXlvgj2056TNShF2RiV0Pv64/g
dY8lqAYoGCnHC3449LBa7tycIpKUJLq0787oKd8pmTDwcGkuotm/NYdxLZzTsxj9L8DOw/A/AKO9
0fyOkpXb1ALztVgnPvZZ8N01DPVgk/lg0QE3STXOWGG9yxD4quBELfZD/lPWjn3/A60d/8JDYQ7l
A7gU2RE+6wf6MXCpGThWdC5WCSqT6PpMSuR9RJ0JaxlUgPUBGX5J2uJZwEV1EWWhhBY8eizS3i3i
l0qx3KWaFybMdXoMccBK45H4ct8orr3FNfROIYhBGQSJTU5vcy2lVh5j3HVkTlDNmTtnQVj/Bman
ckypc3LmL0ox76kgVObZRf4yk4hk0PiMaBDVkNv7osgx07JBpUdH/UXVEYXE0gcuOBnKQxFHHiCW
0cs1kTYyQUo2EzNptnhjCTIRa/EHtOi/H8EZqzEsEtoYABCQrW/ouHMHwBRg5HNHLYEaraktYim0
qaFTVMEZ365WG3PD7tQoxWo9uw3mH21Got5Nftm4i4L3wZqfQ0kBoyDoiwMbAmf1APGaS/Ns4qmT
GH9KVg9uLFFL4OaWD+bvoQUfiiG7hU3ug576yo036TDn8ClQG8NXx+e48rUfZXwEp2EnKgavWfFr
UZxdQQMc6rQMoga3/KocszND1yj5F9fgWgh3+/QyntN0gBBL9b53A2E56V06E5W6mIqNn++LW909
UM2BdMoAHdfH5bjaPYuWNrUjSAsteTfpS/mZjM/RqAChoydhI1DzNcu8AG8v01oLUQR3xy07oUuP
EIzmoCVuUYUnJ8vewzoUOf+1owINhYPBvcX387HPZEaRk8rAG2m1emsovZfnh7nddJWrxIdsOkYV
MMzNB9X5utCtDkEmm9umByfGJVJEPUtr18B2gFGAfxCJ8cXdsRzkGuhXwDzTWLqzrZb6SdQogsu2
drFxydBBa8N263zXGhhXtYmNOj3OfbiJM8kvErTrx43njAlpi31T9c/UYgJHv3agGPYBQxrQwPCm
4bQVUDgY/kAR5BiDMghoDxZLPaGrXdvAayHL318pqaKUujKgh/44189s/qrHs+DSqWvqci2B8wHh
jISNAfqBY+w8lmbnhRjUN/JyLwNUorBmkkfLszrvpH2cP9L0JCFiTUF4XKUblrcDRtx0gle+P2QJ
2jitBzr4UTYHOiiAFFIo9bZVAysRzcuLvppzGulUSxieXo48PU6lH402CbPvSea2qcj0rZ+zBdam
xXXgVt0eAUAiQLvpwEkCCQD9SgmRkFLMlOC+NVo9aDTLY6IdUQAGGm6lzMBP6NMQUuIaBFR14krp
030Jq+u4ksAdtNQo8whGbMSlChpVB9O142NZiNqT1qWAjh2ZGNS+DW4dXaRnedfgVlij5fUo/Sw5
rHHa3F/Lmu12QEf9HyncWvIkrGKADwDraD6poeE5wx8U/fo6QzDqFXIkoLdYC1FAeQbeRXTEIIvP
aVsJkFw9d4AVkhQPyOflY3rqgLKJTr1IcB1Xtw9tVUhfA0j+E5FGUodp0YTjX1CUEyIGZ/iiKiJk
19X1XEnh1oOlzqW1ILuCkMXPuunZ7pcq6n4Gu+/9g1ozzUuKEXRFmFNGz++tWltmWrdWiIPKzATm
pHQrwzWyV4xqMD31ld5HhvS+xFXLcCVxUZ0ri5kUViTFCS5SU/ZeqKrB5FQRsftoW7bxtzoUlVpW
VdFAZ9lCI4vpJ04VkzLNq3TGCtOidjC9XBvb0Wx2RZEyUmUR6E6hT5tspKLHyqqqXAnmDjEGEuaY
FPDz5jJi3p1U/Q8GrQTntyoERERgN9UWnEKV2000zYVzCLTc0NE26AhNkUVpTEEktnpkQA5DDRfW
z+RHYKIwbjArBpuBAijpNLobvznA2W71cuOknSBo5sHDl0ePDtIjBSxoeOShQ/x2SXoR9k0rwQ7a
LCGxMm+BV+ngpdWjIp6RuHTjk7zPCeg/so1l+lb1cl9BVy4fOkXRwr2wk+kWn3yLI01SjCxLkZtC
+l2L2GsVVy4rB8sNo1IQpKwKQ7IVE1hIWss257ysrh6zVALkyyBPhTfWWe+Wba55NoDTfASkIuCm
VXk22pMX0A9Uy/nbkNoGOAZaQCCMGgZce2W/MPDKc+GrSfzr/kau6CY6rUHiqGgIqm0+o5xXtspk
XD6UyzE9EGUj0koYjvd0FlKB0ohEcUalAQNQLAE656iEyAAkHVFGSmpFNK+ylpiFZsKWLJC6QJ7l
7vQQJWxCeQGzteZLQoAg7qWXdCeT8LE8MrcPjL3kgpBmd38jV+7fjVTOSCMsoFIuL5GUG7sW+WNt
Uu++hOVOcS9VfYEdQlCAWVfnIwi9MspSNvV5Z2FOsx56wM/IdoCp/Lf7MlZcDVwapoMXbmTYYi7v
Fg9RYTEDk5N6BYoJoIAc5Cj159LXGsUvk/wN0FGt9H5f6JpioDMEzIU6JuZRd741JtOQ0bLUbMSh
mMtK6+8Z8viS6HxWXAyKW5iwQ5YGAxN8M25u1hZt8YA6tlHjpo4ayNGLsY8tV5a+CNFv15QBHb8w
FkA+0tC6cLuifOpMSZ4hrCy+5o4RJN81GpKB5i4a+v7F5mEKCB3zCw4rz0jUMlbLgBfBumipEVD8
yhs0YeUuqycR+dHqqq5EcY81ac7wxmG4wOC8A7Lt92F4mezHGnmSiokc85qyY/AExhZZLRQvuJd+
17Muywcsy4leehOdnqUu8MpreUq4rgXt00b6BwPxt4dE0yG2Bg0+BFPEJHIqxLwgjaonN80kkjTz
Jsl/G0h+O/K/mIldsBbxlNdtDPfyCq9JZjpEFMPDTCPNW1+5eNLf14o1F6IBFMiGwYBp/5SUtIaY
IqMGXKwpu2TdSMqy3CfU8RNRGXzt8l5L4qxtHydTR03AzkRtzVwlMRmh4ai6tpHJAgMoEsWZWG22
6ViWwCGp4neWv/f1d1sXNDWt7xsMOa4ukvMmd3FrM3ey0sJqZJ26pbTwue2LMgqSTuAu1teCprHl
RYyJX16/K5bNNcNahtHvy22G4EWQmF5fyt8SuKXYGosaHZp2BF/sT/QMhWBdF1wh0SK4wDacu6qL
FvikUH2LGan7H7PI6YlEcDYHUCpFDCxDYAewnR4Yju9s79+UNaMGgLoFpNyCe+UNjcmm2JkSoH2A
VaLuGAmrUxruBvv59305awbtWg53HLWWdjQtIKcHkQDwVSWab/65BIBiI8HiIDsKs3Zrz+zQcEpr
BHJWrXjoh5m0r/d//0eTJh+AXAvgAjiHDZIapgusQkYarfFVvyxdFOiirTWfh+R9LnYU5fd89oee
uexbC4zm2a2y71PuELqn0Y55wBeWRAAgazoC4GmMjSLeQ5sXt/BpkkCYZ+O7LBuItNKfMXoWNuOu
HR+qWSigAWQEvpYzc0OljVZvOfB9BWjpMHagG4L7ulZwRuT1twhuGWGk5k4pRZgbzuk2Uk8THVxz
9NCp/xhSdJ9roUwUND2O1aWtbVKd09IzJmtTKqmnxS9GcqiZqK9lLWpaelqgVugCwGPrVqcmjfVp
3+GbIqs8qeY5nn4rtDqohfZQa/oOhC2iNvVllZ+UDO0ty7tnmTXjNjqTZ7UHoCPwIsonRakCZv3u
lox0fjDzL/cVeq3/TF+a4XFbQO2q8g87Fs5lyVSgZ4E2c18c5a190rw2MA79VvXA5OTmvnlOTu3j
/BMwhZ5OmDt5Etp6Wlf38sDayMQUzaiv1d+vP4qvv49SrphRio8KVVwinW4RdoM9Wt8msr1Jp8Zr
AUKpd6dx0l07SZ6LZnyyW/sbOn2D+/sj/BTOZqEy0oaNDhciPeZbaZs+5PswUL6FW+BOHumm2yXn
+xKXw+UPH6eOgUxMtQMtmROohylTx8VndZhmjQeijt96BthwQfZgTauvxXB+K4emq1KMLR77s1q5
SenDCadb2KdWIGmtKg0mS1Ds4lWFwQQe6Emp9V6jFmqYXaWfHaP+7UTtQc+MlszJxda9NPULtDWE
teUptSnwbWuGEU97PETwolPgFW5vb9NJuVoB4/eYaptwttyqjYOxFHWlr91YtGajlQGNkEhRcrsZ
aZNmVBQ9fTAVxKSVhG7MAsO0GJFgvf4rbiRBqWpVIOq1AO6GpmDy7HZZyEy17WhiT+OdvTOSIHdr
ELn791Vxde+uhHB7p6hDBKBmHV2DqNX0gCGsnO+qLbhha14Fo4b/XcnyEVdP+jnu0YBtGskxIIKj
/4Bm4K/S9a/m7GjHGitly6+e/MzLSXrQNpShQ0332qP8p3kunuaD8qoFdKe7eC0+AQ0BFNNf2mRv
i1pPtOVA7n0L59kcucZjx8G3OLEXHeLfsWu8GgG6plAJz/xwrx2VAI6tCIZj3B7GDXqK0if9kL+N
fvkY/sof24c0SMn4xUGzgXf/nFejmuuNWozF1Rn08SyHcQRtgnnzgQoLe+BHQLXzQXabI+m9Z29O
S2wotDvtkt0oPQy/Wz9pXXlrCR4FIsXmXqSWOqnJvCh2jhRV9jXx6C4WtC2uWdi/Vws/e7taSWZt
DBYqqLXXncygPgm2875GowZ3+/sTIytlQ8JRy74fufeP6v72YF7g9ncXejiUxnJSiCp/gXvalT0R
89f9W2/wvUuOlIYI8PD5pnmQ8/1gbhVbUEIU7dDy91f6JplzN2RLO7LU73FHSaOIWCNE+/TJqoQx
KjjLPmWk14ALCvaE3ynQe5DfuH8ia4VvAK7/x4DBVt0uRoHbi3oborywfFDddzTavlEvfVD9S3QY
viQV+QOMRjVIn9TDhNf0Jn3tv2Rb0dSuaE85A0Nl8H6naAk5zvapHBGlxaLgfNHb/9uEIXi4Xeis
yFFddXAHOvqtNZJ6ytd2gwrmozQQ67HY3N9XkRpyhmAAm5pWZ3DcxTEYv3WCesZq9ebq1Pjkg2bG
TR0ti2l/Tw+SO57TTYZM1ERUl53xuEu2NXsYytMkChVWc/PXkjnzoMZ1OSkVFlYS5jn440h7Em3V
t2ZX7YaN84BRtgGEcQI9Xfbrzul9tJJf3Tm9jzEaGkJNZ2Aj26RMgsYgvVdM75p9jjuBsoikcfFJ
ZY2SBMDn5Fh7mNp87bfpLnIVN/b/X0rCdzuMsaSPiboYEsmrYhakWuZXpsBfrK4F7CGYAUKhD2MU
t3qfWZ3DkHjDWuC64z26yTQ/Ht3823QQwaatq+WVLE456riIzYhi32QJnSijSpxZJeNobXoH7TL1
BJKUV6UkcZY/J52FRuhsY9rGxjbznrSpqAF81aZcfQ3nbexRjdvJhiuwkp6682i96EwTdlsvv+WT
Zl5J4XTF0qchlBfNDE+ZNwfWVg60o31EuJEEfSAaaF/1DFfSON9jT9poIlsM75+QHDMfO2vwmPVv
gtorIZz7KYdUcUZ5ueOF4k/VlymXBJovOhrO63S60Va5AwlO8T0fDqUs6rhYf7ZdrYFzKJhCio2h
gwRJ+0o73Q/pbqJdkKc+ekmSYa/EvVeC8sFGxvD+rRZdOM7RlJlJ5WZRiPw92ecb5isH6YuOzM/u
vpz/47Z99Dgu7bW8TayTsR6dqEM3qpoC/7foDFN1ky7tEpeNeaF4tlxOBh506TQQkD8Pz1SxQShc
zdYMqplSY9tOVYpkExa5iWnYNoE7dApNBKW2LPjzDfn7O7kbEveo8iJhAgsUBvqIeLxmxI/Up3EQ
7MhqaIzX5MJYgnGhT5lgZVZNbZknqtPQxYQNCacgHCqvl/4Itn710l9J4gyd3CeaHU0RurWbzKUm
xmacE5Uu40uLScYvOggqTFg0kG1pyvm+6NU1gmTb0PFUB1gqp9dG42RSoeWgbFRzklBNIb3t+Gao
7XHOonh99eSuhHGqrM1y2XcjplbiZP4+DZG2s4pxKa/Fslv1GJWawG8W2FMtSgiv3iHw5YLbFmVs
TODfOi2wn9ZGnKNNuA1/OsiOJsPjpB6jIaijR4puIjSl3N/W1ZVeCVw+6Cq+yAxFCuMeAqdm2ADt
GP1KDyPQcGIFVSTD8OJ5f1/gYkM/XQobYxZo9sGcFX+OcwXmD7T24PK+U63YT0rz1VQwD3Rfyqq7
AK+qpoMjeAHlu11WmYBYzx4begwscOqNG3BeUZ1EIhzD1UosmjWWA8OkPUi+b+UM6BecrBKrKYBo
MGNyUf1VJptJyohSP2EwlZQVWmlF1auPOTl+E4FoCv3A4CtKcNzyki4uexCmLBN843Hamvt4M5yi
78OLNZDuOX82d/DCP1WJzAe2LZ6noET6tztXHam/IPW+Eb2mVk3y9Qdx+9AO1E6j5YMm1wocP/Ut
t9zUBxqkX/QgfdTe6PMsdHWL/by3C5wzjbNJG8IQQmWsnz79DL3alzazqxx/5U+ih82aRl2vkLM/
FpBurFr62PIi+IPhMlL493X2gyDw3nq4yz83upEkA0Sg2PTggKX5wWncIzKtB/Wpfqm2zO22MEKB
sg/fol2973byt/ufsK7PV4rFm4MczLFmh0/Idoanb9J9S2oS4tUregKsmfOr7eQfcmGthnnqQBBg
fOr2mbE9cLBBGPb1/oLWrM21GM5fobFwBtsZzBsS5TLRXFG7qSZQCz4W6aO5ts0C69Aeq23njyjC
hC570/fEeigf9F3kz/txo50NdwgmL9lkBdH94icN5ofJGx/i4/AN/96rJP0ZbwvXEEQGazNeaDL8
r6Xgx1zoTGPkMPF9U/G1RuPfSXdZTJIMlEtu8lB4svUzdA4mnin3N341Dr0WzJmosYnMHDhaMFHu
4MqEutZBJ7aX71RiCy7Omg+7FsUZn7noqzxniy75xq5+QlrAXzKeggWJVImzNpHeauBagpTT+Psp
3Y2kIb3fQ6f+gGZj5zzmglyHaFWcwemVdqqSGPJaz/SdoPOWdYlYIUTXkDM5uszsxOkhZFaI9DDv
U8i4v28fDa13rBrfrGQA9wfLwDQyxjeRlWaAS3fLveqbnvGVPcq7rnf7U/Ewfi1hvrvfP0ABc/8L
VteIoc6lLIu2JY1TD2dOZGrN8NFO/YyZWGf83mhfrE6Qblg1BIBPwXghxmKBpHIbCUwYdIrCvEXj
uUGqonNBz0Ydb45cIaP0urPFgACoXxFxoKXyVlQJJMki1zAloJ0toN/bwYDJFzv5OipK0NuqixIs
6TB7YXU6cIYwPHcy8h85EEju7+tqkRUDe5jexAAdqFqXx8JV7Ejl3BxpiCUrrTuw35EZVMzvwSrx
msjfa0ApmfNIHJr7uXGctb2oL3INRgFElujhRoynLFhWt/Jh3DPbGJfudKa7XfpLn0aiAyuyGLbD
e06DAVSkw04Z96PzW7D01dMG9tgyOIheUx7xWbZjQ2cxushVuyewq2P5lgAyAbNIkr4tOzlo8w2K
0MtwP8JGt9Wf5bYi88TIwo4i4tJavPKnK4aOA/CCASEaEBu3G1GAQc1g2TKLlhY2yWrp3JXOOWnB
p+dgpNKnGY3JgO5vQGylb4KtWFzoPeGci01bVtcSw8QFiMi8uFYuuvbWR0fMuOxmqj80HRDT8sgv
3+N/wSKgo9cXFVz0mxugn71dNrIcUdl2mMsB9UtrnxL7OLDHUYTWuLa5ywCLvWDh4sZxWl6USW22
pgPvUveHKCn2KuuwsupSxSpeS+2PuVZeARD36/6+rmnYtVgueRA2M+aLZohVNy0GEyKW+1JYkNCq
Tu3UCa7ymm9D0z402QFcLbrpb3dyMjWJtTN2MmXvIBMsMW8rZI5a82fAPQLU6nJnVf5p2+hZHEtI
eEEzIrfU3hD16WXhpdSfOqADlYrA7K9m7AHIjlo78r+YFODMpKxW5V+jOcxAZbT5EVUA/68aUtTP
zrbLpIDFqDJhalp2UEFItpWKxG07+zazf7BYFhTPVrcYkzTAfQHrATpFbre4k+RMl2Kcp6bXRFK+
pBomci3R/N1q2AU0HwOJIAAj4n19K2aYKFNTW8KdAK6LtuvalMiphbnI3uupD9AVnblJ4aL2c19d
V5cHvJUFTRd96h+16itfEM6zkcctBQteby98C8ZoekMoUNPV1QFxwgClEPQIHfe3q1OVVs001qE7
PUnKg13ImptqTew7oUx37ay2AfKf2mFi+F+l/aYNlXnokG0X5KLWQD7QfYVO26V1D33yXCzY1j11
JGQcj/30FKVenQwErIlEM7aW5Zezb0jaCURR1dx4URG/qfo21E8SkhDlwmXdRtt/vvnXn8NpOrix
jRoDN2g1tei2A+jLPH4pJJFurRlC4GBihB1oDZiZ5ww9qISLYajgZfLG8i3n+zTWh9LCcLAJEMcm
erDUilTlP0RRhjdDIgwuHgMCGGLCf98euV6Dw8GwW+Ws1zmgNwe6kVtkcsDclyaVp+TdP1NkXh4/
qB9ikDxtjUY5j+auwf3UYXRnWdAHxN2WT0K4rcyVElQeCRalDo7f6ZjqmAFI9OW+VvDx0ScpnOdC
oxgaMWtIkZ+bH4VXbV7C3/X2F32oUlcEYsIF2YsseKsFJBfzPSisLyu+uv/54Gjg85SVc1nXxtEJ
Q+UlLA35ZzzW1IsGxxCY03V5QNZYeGoAMcDtoE41u40ryOutzWQcRrgPSS2CSbIEd4tPifzvyv6W
xO3i4MhlPUizco5KH8CLlYO59uJEPb16a7JHgCgMgwignrtpf4nE6AMmwADIC5D6281cUB3GUpuU
MyvmYSfXLHvp66IIMEdj+m0nzy8GrbOJ5Lo+bqNR13YCzVl27yqm++sDEO0gS4veu08kj2oU03YZ
ojznX+lvuMzxYjwMr/mTfGwfCtHQ4MplANnd38I4Yyr1WWuWkHZuEnbI5drP2tSdptYXLEokh9tV
lN1KpgFQ4Tz0eHvG0WNX2V5kz/tK27NWcVM8l4zckIiZFY9scHZ2mu7lON2kkeopU7+5/z2rh3y1
bC7mAuCPEsWDgWVHwN7Qkf+aT+CRcSdFOySZ7jaFDNrtRrALq/fmSipnTmmaFGZTQio6eYLWjIIw
TLy0UIO2F3HWCPabT/GNUkkda4AStQowhfT51WoeZt0SvQL4FBevrB9Bw5Xp6Xs6IO7EkuT8Pbde
AQOw7xSbzEqJmSEVU9jSNobLkM05KCWdANXKNVMR35TgNPk8oIFx8zLqoVxSzkgyGHt7rB90ah6M
tveMqttlWe23mmiP12w8Lo+jIBmwkLR85AquFh9VqS5ZiQRT8YbZQwXjqWR29/2meGZguyH9232l
5SOw/93sv+Vxl7WivVmZCHLPbWxvGdChUM7xy7x3R8ZcXGJ3BqVvboCaRJPdxkkCgfxVpcLr4eOt
iw5azho7TooKem8r5wIIQdZET4h4XVnrH2agrPbOsDGm2e0m89DMR71JzxPKPnOyNSVgHGuCDN3q
mV99C/dEq0elRfYBiqdlyDVQt9EJ5lcmn5JhTsgoQvBYvboYWP94QlgKv3Q5kqqsMXHU0/hWAShr
DhSdFKI8Fl+F+OuEr8Rwq2oUuykGq1TPRdbUwZyD0qYHKFpMdJn2EgA9kPxy6dDg0dTQ0M2NEc25
LRt8zS4dr7HndK82I+YeOgm96er0llhjdbCcJgSMTK77szq3xErL2UsavX+IckZ395VkeUrx3gsp
GYBNf/CxGcu5Xd2JIXJ6U9cj9ZyG1WNbl+eos6V/HiYC2wv+cSHu1SweZimxaddbCsUumdO0Bdi2
tbMbBah0YWkLRK0aOGCPIMoBSBtGSzlPAfwRvVESpp6tVPueUjMws82gPgAXiBjOOQUKbSb/iKvE
zdLGN8YycovSEfiNxTne7ClG/UCfBKgjhAMoQ3PPV2tkM0BRm+YiG4zIfebqSYh2wndmRl6kvtw/
wGVBnDC8M8Bvj+omXhr8xLOUSJOuSH1z6VN2lir1ORnLIGJtR5g876SZQe8xOixwyHxeFfNnGN6w
MXYAUhjMSWlcGi2qJCCqaWNzaeYpsNt+s9Bups+4aFIzB+30WoN7Sb5Erd8DLmJodvOwQUOP4JHL
95x/fAb4/ZDXBIC18gnHPG1oPEy201zm5Mv8CFxjwFhl/QZJrtBA8QgUxJJvAbz+HQWziR0SM8gV
v0MJzY+NfTtt5YFUx1jZJBpYZ45hidErAJMf0KzbSY/NWYQR8vHo5k8LXXYL3JiBw+KZGGKr0hpQ
3DQXtrN+5n8Sv3crzB/N29BrD/JT7WvwR822Dtpg2HbH2s/Pw6H15kf5YdqKxoc/ygn3voYzX1Kp
pxJqGs1F3YCw2W/czgfBpIt4HY4xJL/+TB4l75EneCas3A8VqSZTQbiMjBPf1pB3cxU5hdxelATA
m6Xbqd8sA1tfwmLCdt6/H58tAhD/MMuH1AMyIVBaTlOrBr13bQtNpT3bWkV9KdI3p2abNG6RLYyO
Zap4s2IAaH94b6U/nf1tyBSBnn4OPZaPWPorAPVh44czCcj8q73EzOaSOoAVMeudVtHn6NkoPaqr
7tR6GAnE7EkPSqrBIuCNfxXswoqZ0BZKc7w7MZKOQb9bO49+dwyWFUl70em3cGiBW/mHRupOywsC
tAkCyDeWxrvxa1ODxvTEsmhbx62LHhcjek2U1GWqLogI+JLIcneB0IDvAYSoaRl8jkQCr0ZX5Vp7
AeoE6gLHsnalaIPG3RmIIaVjeGP3nowbkz5VMjrCcuanmipILiz7zt0A0C0sIJeY0ccf3NPYBEtA
EcI/XaKyUgh1JgBKDyDSEOz+pzcilorOGpS7IEuz+PRqX8cTikJ9d9Fjt4lAaOWn9tdEe7AAvjdc
wtKTS6/rfgukqp8WB1gFoLDh2KF6IC+5PfPeoV0q09g42/MW/TbTwzS6+tgTwzigho2IgIDoYtzO
wtfM5zvnyAqy1iDywlsCNBa8YaHgdrAq1T570jbY/UzQ5IKA23XNg8CUfHYAnCTuYoH/HSzwNSRN
GwaQXQD3kD8Faucz0V3UkrzJDRQSB+0WsI3b3k82tmd6o6v4iRfv80A+RMH8ZHj3d/6jZepGrbiv
WiLzq6iqNLQOlFyKfQZHjDt69Le9L3bFsQ8q4LZrB2WbBZlXun/QGVP7jTfgR/bMQNoAAHADdk+S
bdKAbTJBP9mnIJz7LO5BMmea3KBAaZ8HV4F4yy8II5JnCZbPzzgjp357/JziKU3poM/rQ075VXbR
6Qj8+ktEfn37gQ4Z0hxDIhOBtvO187+EApVfBZg3Hnl8n5cjS0NuFIZ9noMBe65tje28TVxlT9E9
knu1S91HCeMAe+zr5v55L+vhjhtVCqR/0NcGD/MB6H913IVateqY9M45Li+2eqrQ0kbrt4SdMpoI
3NnKESLFi0FmdOkviB98vK71ZlxTJp0TNMpXLhp1gDisMsQtyMd4MhMcpf55ZdfieLLWWYlnqHIl
nS3Aolf0Z978462DTwSHtoqBew0PteUDrrbOqEZNqes+uWgtQ02gITYL0CXsIoBwlUiEaPb5oBTU
QFGKVpZmYgSNt9J0KWqWBAik2TEJtYiUb+o3vcHQkuCYVgUtxh5UbnAsfIiT6VNfFq2WXFQbpWxU
9S8M+bNqWyUCL/pZH7Bn6IpcapFAueGdKBpvgZQgJfRinTPUFmI980sAb1WYLCxJIqv+KMLs+fzo
dTBkvFR4MewMMlL+yJDpKxnaiOmlDcC7cvqp7yf3XSL0MQchRbRJ3d5/k712w/CD2pJAIz/nmBfx
GOM3ULVbWikWr3elMbbeyu2oZfRifqnc2QsDtm0Ct/t2/0rzk7UwJ7diOBc2KBWtKVqKLjkJNwYx
yOSjOO/+BMbyrvajDdp+Hzqv9tBn7Grk7QtzI0/kRz7geG8Ny+1HcLcjQ8BiNQk+gr1GW4lIGN3q
SQfTPZOE6N7oPwF11sV0B2Ebm8C4Zq7xiE4OQfyyps3XW865M5PmSmTK2HKLTMqjBi4GSmJ2SOvz
/U3/FKRiz4Hyh7Z8QI6jvs4tt9En0yzSll4MJAbtIiaNq8sqsZTnYSfGa1wCf35zr6Vxq6q6LimH
sKGX5kfqZ4CMcwjUybV91VXRmZujYa0LMJlBRm/2fr6023ljAmU72ZRHwwXJitcC1skk6Cwl9Ube
4A3lvteEbiWPgnjF8dDf6Ek7EW3BR73002cDXxK4T4YBX8d9dkxpX6eqTi99oHn9YTdjss5CJ/Mc
qAtWC5lced96bFdtaBA9v3TBEJik3GHiKIPv/ZF7xX4cyTnxpKd48y/OD94J1gGVT4CJ3F7NcWjh
LQA1fOk7QMHY27abvbZStibiDKqRXH65L+9Tlg/6gp5u8wNaGmCYnDxgeji51FfppWzMXQEygDLc
mZIFFiVBw9rnVC4nibMGdVfhUTdCEoZrtSACZVoXhNYhqza6JyG38CqXu//f2ri7ENeYyJMKhrWB
cobGT9340CcjaUUr+7yHKvBb4HxNAI/jZcgFFEmeFkqZSvSiWl7dHfLsEiEYnXexloL2BI0ROuLR
+dBL22GTnhVK2J9GZNNXv8EBQhv8GOIoHgpTnocYsxVJejGnbW09hskB+Eyq8vP+jvJNLjDp6n/q
8XiNKQ631FEd8fKW0/QyBg7a7Cs/f2dP1FN3aMHftFsU04hckkpQfRWI/ZSAWOYeonKC2PYIatnn
8rnxOvT9z/sukAO2B/YzPkcVLPazyUaAiFu45OmQ3+UZZ7MsGrJUHdNLLAXhCa1l6XYKkWJQBHjP
/HjFsqmIPGT06ZhgUgY9xu2dlxO8e1kkZxfwYj6/AiSQINBPfDRtk5G8bJ6Ox2+bP09//oSvw2P6
KDHSi3pWV5aK3PIyxmcunS4ad6x57lB0mVbFJfxeBNIPxU+FjvhzpgyrXECngFqsAX6XD7snplRh
X4/FZdrrX7v/Ie3LltxGliW/CGaJHXjFxr1IsFiL6gWmkqqwr4n968dRfWcOmcQlrM9IZrKW1KZA
bpEZER7uH8HR/wC+YiWvufMAnoju2XuDYz3ExMgLK1o6o5N3uXX5sA5pSqR5QU2lswl0yCDUaRmI
2aWw+j2qAjt/9cabmjGpeiWHYSmmvr8Yb80xbpUf4jaJZQXmNuk6daG/lJqQ5nuqdsoGYPg16DNe
5Cfq1La+qlfhc/aiXzybrJs34JG1J+5X8rL0EprJKNx+E+OAiR5GkyroNAXELhzFLFeBI9udJVi5
4z0tdbBMe+bRjDO7uijasApzNbtwHDh8NFdMDvJwlBpTr15E0JlE1mPfNF3aj+wxl3rBtWovS7BH
vCehTSyx3IXSUhvy9NGMEYhP/0ipIQuJYgH+/urlHCr+IKoVCS60+iT8W7GU5poZBMiP8GxTkHcC
DTYziDbT8xYURcFFVv/29YnLVqG3BDmaOex49aMXFJLJeCfq0xPyagy9nOq9BI2sy1G0JPssGHQh
oLpPSyK2uLbAuBOkJTPOK2CB9895n0Bg7sQnBzKscvmvJjj5RfJ30l7+jVYAEzXcx/tgJnVybf3u
skBFKhUEcChfpA+/NLvX+Et2xl3y2Vn+wRDXQ2RLm7DYFC8ienYXjM9cw5hVUPOCmn2CkDGZcinL
xEasSoQ8qdEh2FlXrrKkRsHuQTwxkIuHEQFaGRI4em/Xj45dSJXczy/+wEEc40lDRnRhCtmzy5pg
zm7WeGrtpzCRoW+S+4PhvJavwu90GzyHiJXkbewZ43fylJ66C1nwnXeJ/n+Mg5YaM4kxshmGtuqq
XBsiGL+Iu+ItMINnZZ/YHHrswsBYuhnYE8dam07L1WmI874s+slaPiZWX+8BGza89vXxhLJR2WQE
r2wwjE31brRH3RqJWn0EJwrJ4Xo1tC28xKnZj5CB6hZy8XeRPWto2p9Xoym7Gq1J5ZhfRDRlm/4u
f0l2/LZ4Asvl0jKxVxxripk4ZUQzj4DO5Qu38w7FJjn6K38fnCMjWbi751boevIYf1XqMdyuAkMq
xMIk72+pbKJ49XiBZjcdSjsSqsATZJxNifAKJ8YeBHAu3VaysQXaz+JNf4nWyYt6kiMjXVootpyB
2UOyU1TQUCAicScxC1XhUVhMT5KLeBQSoztTVzvipbkTv8PjklOa2X03tpiVqkcO5LNcUl7iXYgO
S29dOs1bvrAfpn/k+mZkB8SsUoD+Z11VYSTYJCdxTY4COoUfL9LsOIAOhPgYYkkUvW43d+i1MYTB
yvICYcff4lPwKVaG8Ob9fmzlh7qdGQmueJSYgZpXpnrfrRlBjhN04eTlJXkPzH53XjlOvzPwUnzy
jDfTXUdGszCwmbmDRRBcw9tN9VzGPaR6Fzc+oeUlPfulIRzrFbbd/vGwZk4R8voyIhlsNhUMvrej
8jMuLnOOqy6EP0SJbpDU9P0lIoM5I8jYAj0N9AZItZmLH8Q6Kd8WAb2E/CYCOiwOVhqABI9Hcn//
IVyasvcoBk46fsxOkxO9KosyAzZELVBwTBSoFEA+w/7/s8IMhTSAn+cEVqTgmYN+ad4v9qzez9Y0
EHSK6FODhszSM8o5VNqoBxMNvx2l34TTHTCLKArSUadiMAawp7a5qftbTkSPH0ReFrbE7ERCZwgb
Dr19UF253RJ8rMQypJ7ppW9r3UjVMjWbalhsjJk3M8mkyqif41jdmpGDxhsGH/Aa0C0T2QDLNqiQ
s9YUqAGIpPBO4o92/GioBaqYRXFe9kGGragAZTM5dnTsAUh4a3zkUkD7POAzigH6dOTNU9AAJLzS
aGlXzi3mtSF2MgFhA/xdpZc6Q3VaAl9IcZKXrqm7qig7nOkrru53TgZ3RZADBCFDv/rToYf+0//K
qInc3RooJdQEQ6tYrcHL0DuV5QrGNjAaQ7am7LuPRPtzg9/++4MykTFPwgBgvmEL1cGYy2nKF/WF
qmFwntinrXEMlgQN70omPyMHoh+XiDoJ6zK7SB2HMdA0rkYxQdvyu/RsOeDicfgdmkNAwrBN1soO
NV/BMvXNwmX9AwC7vRGwia5sM76zKduJIga2c4N7O6AYbRZWtVG27ZE6yAg7+eZ37qTWK1TZncR+
/vt4gu/qKOzQmaAzaQuRb3y/uQCC6Wir4oiWX4Osio2XGMixO/KqX6to+EcR4yzs+6dsu1T1vsMI
sJ/AHqMu7TsiYgZ8DQ1Fn+pbT7ee+g6aXPUtkqD1iCCPOnEJksZVxo2rtNZBEUqyv4NYAiizb2JD
UfN9GHNWTiOzytGwbKU6/nQ8N/4q77/koTU6wWzytU6cxxM48ypG5gMo9EkgAyA3mVk/iPkqQdgA
O+KjG63YU99WuB004d+yg75fuszn3B1uPpQtke6afM/tES0anlQlR5oLaX63UmzwXWg9Hs+cT8Oz
BIWLiUkYqNBbC2EUSmofxc0loFGy7es821SZVpmk0XUDEPhywd5d6n5afaS2RaC/JhJLFnJHh1hN
OCjtIXyRjUP0LB/Wz4C0fT8e1k+tgT1m12bYTaYmaga2/+YyrNCHupWf5T/8znEOvKWcqrW3X8kf
xsowzq1x3uh29NvmNq5LjODDbYD3eAabpfG9MHRxOluPvmla7SuHSyo6ynqDb1LArKftIhXQsjMJ
HB1VDFQTkUl00xdUtYrLKDvNexYb4GoEIlu1yvUAJnRq1y9itOO/a35DhU/dEiCDuvcGK1jKf91V
OtlVYu6GKqV1VtOkuQjxjrYHsTDXmBDfyUzdMjuj2+F3g4EI2o7samUKZ8tdFJb8QTM8mi9mbwp9
S6B9kDeXLl0N8QrA9Jx8Aq/lV6a+5nSXyls9ddPuWBajIXa7pNiE5LNQEjNRDdRL0tQUufcRHboH
tbJ0xRr0cwu8e2xLCJilbSc4aYd+0u9iU01dkAbPrar4mMd2r5k6RP6ap6B46r1TRI2uoKY3KJCd
NaDD037F6aqBDps9Ko64Cf+A4Gqn+cA0G37vLVyKP9lsZh7AEYLCAXqqkGhjIZNUp+BLVhp6ef84
fgI0wxn1pjSyE2d8hqDyCI2p/IzsPuQqDd+OrOlnbuK/8YeQlDWenrb2lhjb38n6RQQPR4Sr/Tmw
A4CuBqSs//nZgcIFZ+DxMZw77Souc+SW8CwVBZaZuKmqNO3VAc9CdZMQ8idUmoP0Fv1WubWiO1lV
X7TmNYoq57HdaWfczRhkHSa8t47nKLN9xTxMPGTt6ksnQ46PjuWHFOnvJPIPejguKeTMXQmqCPAk
SitwpcB+3J5rMarCrFEm3K6Y7NLhQmVqFUSyVGSmlfdIPIIqk5ZLucm5l8SNWeZ4lGJJKmGCC+vH
V90oTlJpJM/x1n9B+zJwa6LNm4LBbYjFI83GbeguW5XrJWrru0oAPAXKOVOCecLX3EkgdmpYSFwL
yKZAthP/vCNEvlW/DM/glOhFABRsBIhHaUmxYfKV7AqjowCC1MAPySgB3c55OkSpVBG8Yzj5kEPM
lIJa7/Eemh/ZlQlmfrmgRE6q9+pLya8KLGWQGa0QrFrfibltYeYFnr/dJ8QXu9fHlmeyBpjTK8tM
ckIpIkFPAwwOQYxTbSBdg5P81Rp//gDfgOXkzQqXlG/p+LmEib+rj/4s6JVx5s0hSH42NkEAcOxB
2rbo44RP8bcBfArw8MI7erP6VekMi8Rw9znA20EzQXKnepWvcZhualeAagSmYvKADMZ7GSh4EUT1
gEvkTubGlg7gi7BQOL2rMzDDZmMCPfX8NhdhntsVe+5JfdLP/Zv6pB76VfOpn4LDUtruf1llpHAB
t0ajCItCrnyhVfweJ8frjfQ1PhfPgTOudTP/E2DwgQHVP+6XeHmmNvGN1PKelsinZhKV05T/5wuY
pSYiEAWphKUuRFtNTG9FkYZfx2SXgodTgHYjKW3S/X28u++Kt//MNMgWEESjY0VjnmYaR7xMpHgG
8X/6jYJ+Vt+QPogtiU7ob9DeTU78sNcQXD5LyQUaEJwlgARiYb0n/3DvP/7zEcxbrKNQSgsUTL6W
NJ0d8PDVXSjmZqsUb4/HO+updMgvI1aAMtwdENbvdSEvZLRXjF9CfiBVbT42MK3S3VCuDDCuUAer
hBqppL70e+5dXssIhHbji7IwYbO3HESu/t84GHfIj1Wmih1fX+Jv8Q/3Hn/pL9peei6PWb4woPl9
eWWK8X+QHyvGUIQpMIcLHyOOwiEJTGictDuy7w96Z9S/Hs8hS4sBrM3UZ4tfFAlZTZnNNqpk5NMy
xfGHtG71C7ilX+lWlred1b/GkUF36iV9AwUJZH4XDE+7nV29K8Os8pBECYdnhY5OEATh1V5Z6e/6
rjzwCAm+Uyc8LWm7zbmdKYWFSxPvImxKZh2jDF2omYCIry4PCKoDpVrJ0UslvVTluK4h/oHKUmlA
9KPkBqMna0kyq0yc5IWbfFulnpnF2TrPnJwuLfvMVNx8GbPsTVeJvDcg6ID+klDuZHSftKdA+JXF
ljQ+eZxT/qoP4zaJPh+vwXSz3CwBj745gJAnmg68VdlG5EoLurrBc8pFP5oOoL9i4hI8N8Op9Cqb
7zx09C/hxu8a9tCBCaf/swIgXkNCCN90FQuGkAlE4bygbsAd/cH1dM7qpWNWA7FTbYe3QDFFZZ83
jtgZSIJFw4o0X49HfZ8FwycAFoDOt0lICGCv20/ICy0IQr2mbqOi7djganMgH4lQ20FOHF7mTEVF
rPUUDpuk3KiBVaYngfsehwGtW+VRX2XVX58zRM1suIUFufNo05ehA0kHGRAuIbYqPcp1U6FvlLog
yLFaaV9y3zW9dMN7rehrEdfl45m4uwsmc4pEoJsB/WeEK7cTUecpB3aQjrqQADOlYKf3oanQ02Mj
989JxopwayWXtTQZlJ66Xfqt1qCarlVLb0uLEmSQyDmOnUhYZ15qls06G1/6MFw4X/MLfjXO6fxd
7TnSBLLso/3ZbUozCrKVytV2VGamyg0bOuYWH5pSXBhgu03jX7/6ci/FH3X9AkoZ2wugNbKVVApS
vBN6z3g/Wz+en9lFQDJ20miVUZhjDkQuZCRUopG6IyAIjb/uPWom7ebfG0Gya2IblyRojTJGGk0L
q1r1qNtq3CelYbWOJ0ED1NSXqB3us5xYbkVEjR4keUDF/kTGV5NNxSaom4Kv3RaivUro2X5/GEOg
lKWVADFksElMnUfiOkstKp7b5iz2W7lZh6dyF3nonkrrPcifAsEJ0EbwEZqR3aEfNvWObbnJ21Wu
Gh14P0qzLJcQG7P7ZHqaTQBQ/l4+Le9jRRt1tXZjjt/FnWxzXWsMwXAO0dwi5ZCu0k4c/fawUAHF
01T9RBxu0PDUhUAWp4kRJ47w3iA+qQsrkYjFYVc/Xsj7JwKmF3RamoomH1RifhJYV9MrDUNUptBr
d8vOCnig4PJsjy5yz24h3v6s/gWEc7Ae25y5Jm5MMv6y5iNfViqYDMw2PTTAG3H9WRzcFoFK9rtb
7BecNiNzLU0QWRSadJRaJbbWFcJBIuPkN27zXddojlcM/Zx65+HU9ZWBd+o6lBca0mbOINgTwEmI
dpKpDZOJB3oRKNVM7noX2ZzRSosO/SK+EJuUqMGCqemVwQxu8u7IoaP1GF0GzPub5HoV8MPYu8Bc
WYUAvaSJWg88xP7H41WbHdOVoenvrzYK3wp+VdSkd9t6pSYFGP63zbDEenT3xscD4no0zJtKoxR3
LMVouvjNjz4L7/XxIO7zaIwBZu8NHq+EkQ8DMm/w6hpMpcHgoC0CZU/FKsen9rVdeO/fLxB4DCYP
RgRUxjG423mThCaJVS/o3TwP81UgF/Gu7shgaeMAtttGWJKEu7/zUd5AAw0Sduj9hYTArb3RkyNA
Mqre9UN1XR8TyTc8j9pQdbfGGBvej5a6wO8XDQAGYDMEmEX6ju3BbiXQVKEY17uJpiNtGqLlO87U
JSv3kQWYEH4CCxUBBjY8M5FDIjeBFsqYyLZUN1WSag5wDKCWJkVsNVVarKFcFK+TCrEFHbLvVmsG
O4TwreGnvW+Dxck30GLSOoDo+bYW98lK9KulJPM0vbfncRKrREAwZfLAxMrs4LCVQ70Ug8GF4LCh
66FJgDrkO83SOicCofvj/Tw39dfWmMWmuk5lYcC7ty1zy6fyWqLZAnB0bkBgWdTwsIfQrMqyrA1I
SzadFA+uCLCX9xLK2EYHRXwl/PnxWIS7sAULDOpkUEiAahVN/YzXjBMvlKW0GdygyJ0g+SCVowFY
H9Vmf6xOqo/2Bu0t0DqrBHQ7GD7C6Jz6q0jfgemgQO9x+0f+lYWqoU2cHP3n46+7d3/g4fippoNl
VkAZ4fZYdaqa6kPZDW4Z+/tQBhRELwejDLJk4UaeW9JJqBmBJVKyOMK3hpS8UYWOqwd31OonX6rW
Qhq8PB7LrAn0T2KaUU+AoVsTKic1VOowloAPELJkvIzBkHFhIDNPC0wZsLC4lKZGWBYaNuQKX1aK
PIBLNgO3IfzCylf52qrkvDaDRhve5JC264wLKjMdBmorgEFv66qiJki0BevxoOcWEPGZCsV6TC8q
z7eDTpIuL6qIH1yZqkcZGydp0iPojVaPzcy4e0S+Gq+AjQuVbRbSlSQq9oZCBjfsgnMGVox4zOyq
+j0ssY3NnUtFBHQDVLooorPv/FGmilCK8ejSNvqqYt3K8IuBOpEFyuBLWdOl8sz9sw0x/ZVB5gTU
teCLWufDYFOvOmjD8MUfKbskBMBtQ9D+iK39eCpnN5CC6hM4VYC6h9O/XbIRBI9pCqCSm0ZbvhEt
AaoXSgJGs9rwEVb70t+hkZxh9I8quF9ptsSpOndO0IwISsUpc4R38q39LuJLEVyWowsM5WhWol+s
OEFcksG46/DX4PfA0ovaHh5wiKiY4zhUAZeWoYrkhRqv+cJqB7DJGkJtealiRM+iukLTMli4VgWn
r4qmtMRR2IHZh6I0G8YfkPmM0nJb1eLzwvzfP5zxYejLAZUnD66NO0JPgdZVJuPDeu6oAMYiiGbA
2UJ55F/Ewgnlj24pxzt3SDERABQBmo3OJyauFCSUymNJHHF6fHBdiw4wFZssWYpA5g7p1JELEk0R
6mFs0UsQMr2HVvvo9n2boLk8AnuFVlaGEoBAqQv+Pp7HmRcZHt/gckKPEzYyK0NfB0Ws97VPXD6v
ySoP4xct4WST+GK9hyhCukorXrVbqV9qXJk5sTAMBlEJtAA8aK1u9y/QwZo00ACGn4VtdelWQmeO
2bb+5ptfj4c4s243lph3SEpSkS8iDFFPs00pg/ID1JLBoJ4em5kbEIodExHa1E/JOgQpTUa9zvLB
1Q6JiTNSvp5z2RQDM18SxZhbs2tLzG0xZCC+8XJYqmJHV74AIzQr4sbo3ybahbbOvx8XUEPY9ACe
3zOr+UFBukivBlclia0GPoBYvCVq1qClBiHnrECB1Ls8tjk3QgQlExQTlDh3XVNCNYKSNxUwQnQk
SO6Alm4wx2UgqHTaaAGst2RrevldxY6Jr2leouPuJSZ5yoHjB02FsMsXrMw5UrQKAEs9Ub1PHEG3
ZqQ6V1OtlAZ30AFAbPJj3mWW3EeOFymbONlHnF0BgdKd5LBbZWP9yiHj4P3VlScimyHS8+6g/W3G
P48nesbZ3HwVcwp7ju84LsQzqPfR8ay1GyECMQ74wWIQBz82NTvPVxPAHENPwyEkDVIpviAlBs1Q
9RH8v6jJGTp2btRhiZcYwWeeISi5QusE7fFwMux7Z8j8OErGEB67Jq7nrwqP2HqwaZNPWbEfj27O
yUxEiwKcNnw3i3jz+DFuKzEfXYDrmnXnaYPDSQgFI3EsN49NzZQVAJ/FmHhgZyf3yezYfFDgN8di
dOPkuRJe0/grUf/URy2ywvGprl4T7i0rdnVqAVMJJrslDcC5oeLhAaQi+mOBy2DuQaJxtIO2GWZV
6uNVmtE/WjhCR4rGS3Lbcy4VyVXcDlO4isLN7ZkRQN2nDzxu3A66uGfxOR+O4m4UQhAcOH6wtEFn
x3VljdmgVT8WPpcroyuXqD22AAlroV02/kLMeg+7m7IRuNjRUoGIEh0ct6OqBzzQfYkbXam1Ukit
I91euLr+K4P8ZkoB9CrsSF63XGV20d+KWh6yI/EJ0thRvC2h5ixEBlQmk8IUxie5v4SFZsSdelCy
haBk7sAi+wpEGnhx0QHCrLPXl1Kvyd7oArENbbJKPDWgnjfbuOJNPQhbi4IM28y1+r/IEqHHABkb
5EVlNEcyy14OtKAquPNc9T0Gwb1ALc0HRHyTlr2Vvj0+TDOLjlcWSt54SwKLzvYOxuh0GhD8ETcA
kaDNBylvFHUe2lWTFOvHpn6yEUz6BWUuyE8gKELSjVUxiSK96xS1411N9S9KQlIr9/ByTnpeMMeh
IpBlQBtyX3Fo5B8VMFTKI+80FUnXPhzZGbqy2T5WwsoYGyWGuoSsOmrbdo4Yhr5RJXpziASIqGsJ
X+2LONfsrGqKBMlDj38X276xkW0WbWAh0lMykODcB75mkKTNrQT9XgteauZm+am3awiN0J0sMbu8
aOoyCppMdPNmn9bVIR1OGkXJQNMWtumcO7y2xPqjNAjzcmwT0U1VB/gFAEhHvIQqO8jyNR8+qQmY
wdrQjAMjl3wn+hi8XZNBDrbnfj1eYAkHl1lffIiCmJDo6La9k1BB7a/SdXwI4TOLSkiwLwHi7nFb
OBbXJqbtfPVYqbl07PUsFt1Y3in5k1qhwQBvia4RVmq/7+mTCiQgkqrJsK+VwRTAThTZIlA/0fm/
GSvCIdzouPTYnio+pjGtlVJ0ZcLtRa411ThcCvGmEPp+Pv9jg9lCUdUQvq4L0R3MTLQSZZWaeWKq
q2obV3bpWcn7/9eY2I0ktGivSlKMKUTqXQYyCxDsxxbu8TXABqElBUcCdD1oRWOGJPZVMWoZJ7m0
3/TKN5XeakiCfTWek/4pBZtzHtu7924wh5YxlF8mr0MYT0prYawCEPS52JlOmB37dE0SumDkftuL
KCOpoqTARaLwyoQjkGShSgwWT7cL0Lo+ZDVYuVFVWjjm08zcbgZQD8B5TrUk/KIw+RaOplDT4hTZ
rR2lBI38uOdMLnQr+f2Fj5bwkTPzhrZK9ICgAxvZTpV5CiRx69M49GVXKdN9CegYZ2Viu9CmPAMW
QEsqkkcoSwA2fZclq3qVdKJKMSSvqBzK1xV0MyC+U5Eh3md9ENqKNGpOGXf8uitUUL01avCkinW+
KgU/X3dyHC2s5f2LGZ/0k1DCpY8rcXoTXPmXaozATNQWskttTX3niFFKfzrAzbjV4405bbzb1UR/
HXaGAj5iUOndsUhBzAuU5JR3x8CSiWjkf5TekYelFof7dZQECaEyXuVoWEQ2+XY4wUR/NKQKjwiy
TFagU8sNoRJ1G/m0auF2nwnwJlvTuYb+E84381zScYUSmcq8y49vIdXfIIBoCyitx8TqqN2qodmo
1EDLYq2NgF2tQkVYxxBgzjchB4DWpYKQLvA37d/HM33HboHCF9p4sZGnmcYzmvEBpQLa9xC1K7cD
iVYNJtCmOxXlOy3Hz7bmzRI5y6QFWa1PTDE6RnmIwt+xKt9y0l1KIEWUTPgrjtpC4Hl/nIGHkjBR
8IbI9LNOg2+7rgLRoeDy3FZNc6MbcgNtiVoVOPn42nNGMSx495l3wmQS1qZNN12jt5uh7/yMj/A3
bnoe2hRgfc+K8iQyfBKbXI13A4k0o30qdUOJxWPQ2USOTK9VN37VLByzn2TQ7f4HrRH4gaemL3AT
s/tfK/O47YZAcrvK021BjVOn9Ph+De126uZSQYwi5zygxaTW8LRcWXNAbKMPtWu/F7bH5J3vvkRH
UUBG7QHAVSaYjCuaKj4XSq7K94Yc2Cr3q0YHNtUigweDcPJUm2RXRk6h2o8t3+8ATMGV4elauXI1
pI5VkUqYglgvwCk55Oh4SRHJmqm+5eITDRbirpmMPXiZUfUQZFBx40BMzuLKoKdxPEBQleIG+zy4
NEMHAvAV50ZIQUJuLqszQ+4MqosOKRZwEDO+Aabh7iD4MHU0s2joWEw9zm8bxRUhexemoqFLH50H
EAucAwlCM0xAM+lUhS1Sw/8DN5FXdpGsda9YD9IhjDa+n9i61i981723nz4L1QMwp2joyGWWQNAg
wRlJneJysrAW6abwQYk98laWy47370GwvCxCIk1CKz7EKgE5up3/NuClTpQH1W3QAlvuK/CkTtnE
aHCi6HkA/vdYdYdc2gTRsFP5pcfk/Y0ji4DZEGROsP536dmmy1Ai0VvVrUW7A82l4j230T5qnpP2
b1Ke1dcedNlZH63GqQ/sDcitoV9on59uG+ao3XwC81Ai6MOu+rBTXaUwec4R4ldgT5E8PWj1LgJH
+OPzdX/33Q6YOdiixo8Zx42qi/BXgf4tJJvUYgCWRMuXAvaZlwxsgY8APya+NLYDrMvqMahTSXX7
AE2VxWuA0puy40dguaW83iA7EQF4oVqJd4ib0+Nxzi7slW1mVqHtE4GdVlRdXV2FxSn3zn6y7xac
x88JZdYOyA4RxwQcxujsZpwHIAxyRhMxOkscwQ4pE08KLV/1WvAgZDQqLT3iUUiuSxGYjrAGX++h
pHz/FhZ+URoROqG9dU9o+LuEYM0bp+tQlUGRJXuK0h5sDm0+QKtIx//sWxlJ0JfRhkHmres4IppZ
jMmoQSwDWF6r9Tv1C63JYWGCrTdPzbDnqxdN7tJ3KRi43/k4ZQNwCkZ1FYkpbne5G1VlC8IQrnEk
qUCakA+BCTS5TJr+0ZpLzC6uk9/1SKFNBMYPkJWKHmSSkgpAJCWI+7eONF5nZaHSok1T5FMzi0R0
6+R1qWZmDCH190jtG0Rkcs6dUtB5gSMMBVLZHKAjqJ36Cm/3L1CUi9gEXY8MBhDgw2eVdjQz+tST
s6cRvu6toU0CEnm0bexjPklKs6i81ALzWAd6wUZLelBk1dx+JKIP8Shk2KilYG5iq5PH7lNRApqa
NG1RfGkEIddX3ChL/u9UL+BxSCPnpRPmEvg1hzRvxZcBkq/7wQNCbSHXz5xzoH+wSa6EKJkdmSRK
MgBRGe0L9TsVWlNLWnN8VXuwsSLfhwq4+a9OwP/Ym0QuJucK93brWAfaIwcnqBAQj1/A3AF3utUA
GG0097EdxqP8YwceDMlLoAhAjXdrxw+p52sDJGI56TvgNAsdKUYtcPZ/YQWNhuC7Rh0LiuiMFSnu
6rbOoKFKQQDYfPmR6vjj12MjzM33z1CujDDHeSjTsmzGIt5jD5lD+U1yqGOdRvBJdpX12NT0vVee
487U5L+unh0c6uc97TEeVIYsbd9AduKxAeYhdWeAWZYMkWpDojzeK534xgfESJXG7itpAySkGRBp
o3m9HUaLWr6M472zOx2Dq4F5fa73foaB+dT7W6uxIYf93xFECTifSwTobOLrH2OTqAYgJSA5Zvd4
RcDU6Wsw1ta2FLikN4lyylJHa4+Z/1sDR642HlQ1MArl4JN3H924ObTl++RfVj/uPoTJQ8iFLnRS
hw8pQqBMhBdBiY1iXD1e0tk9MzGrKqoMjNIP3PBqavW4yDu/xfbkfd9S08AIEmVh18yu3pUJZvUG
KJAoXItd49PgCUgoS62oE6jS3xRCdY9HM+s3rkxNG/hqNF6ZS107jSak36QAb3rwtRhNzNtAegjw
NxThWRy1XEh8R7o63lckMzXuq9JAxb/Eyb5khFn7RK/TosF522ujy0GDnLSHdlAXZmvWNQFv839H
wtweHdBmEhq+472Qok0UhP7chc/BPg9mp9z/9d+szA+zJ4rt0Ma6XRmBtIMPATrMGo9gpHopVMmo
lprRZmcN4QWUCIE9RV7p1gi6T7s2mESxVeohzpK7dq31uefUgJ4sbOolU9PfX+20Lk943ssxd172
mjWp1ZXuEC/VCWcPJ9i7gU2E5h1k/G6NDBMRgCd28Z5W6ks3al8c9Rb2AJur+MfL6D+0oDz6ZX4a
T64GkqqBIqWgUdkj69mAFa194qV0l6WJ5deNE6b1qcYxFdrowBWxWba2kvmhTcPAikV/3yneQq5y
dmKvvodZQ4GPWy9Q+mnM0EDpwMrxVcSvjzfjjEeapLKQFwFSG4kh5h6rshbjbLBPsqbBW1mLVopQ
5FaQqIPRkaXObDZmmab4xhzjAAsBzLl+j2VECwRIKuAuuk9+JC8a6d6yCmILySZWNxwV0Zee2lmR
WeESu8PMQxGxEpBO6HGBkjHLhMX1nqRkQ4unTlQZhEJOhmsA5RntQIhPUe8G/b+/V24MMssYKwEZ
9GqM9zVQIUZfQgwU+uHagpUZD3ZjhTkgFFGHlEkY1pB/I9oo0Ge46hTfKGL78Y5hUzr/rOHVBDL+
C++MJqpzrOHQnAPFLcLOasQD+ATkU4yzIuWGVx1qCFQ1S9H1/2IalRUUciccm3jrBSSSaCQGynEf
Ks8xbme/cJDbIVBj5kNbkwdTzhHYD+deEZ7wAvx3wf3/DBwdGwJCbl1kc5nIU5AhA7nlfmxTK64R
3YEFJjk/nt6ZhyVy76qMuo4KnnmW5F0rEvChaE20D78B9qxcT9ol0OxLxj0Slnhlfj02x3Kd/DOo
/9iTmDimpLlfEcgl74PU6bJNsI/XAZJFVtMdSRUbSYCa7QcVLkOWQLjQ9qWviv7l5aOXmJkMEXej
6G3+yK14fiGgW/wy5uKH3BtfxzJmQkE5XTDEX94KV1m4Dvb6c3HxEW+uNJcPbA40maWJBiQkUgk5
TY2ea1Br/NI3j6dq5goC9Sw2PsSACLhomO/p1ahGKmtAhCl998pHri0sxewJlvADUj8A4bMYVC5q
CA9fEe2lnt8F3WvYGkJg+fK3pgsLmRW2PvHPqqPWpELSAJkoltSyEHy+FkJEyzxvxNz/Ie06luPI
le0XVUR5sy3TvimSEiWKmwrKEGVR3n79O+Dcd6cbRDRCujGLWSiC2UABCSDzmG9TGWrmV72HeBPw
cEb5RTc08AudE8pWEG7Y0PlTYm2adggVXP9t+2WW1JPEPwivW8jOoFUAvZ/rnZ3ihyazhx80qAdv
hFJXmN8Bnr8h+stAH4vi2DieP7ohrbep+aSH9fCymrsEnQQPtMi/+NDMtQ5fAt5ZvJ2gA2LQuqRr
dmKenZb13Uslh65wj18E4E7BFWx84I2xkuLuK1gP26mZ94Z7sJqfrel+n42vEE+VjImlf+5BjC7x
v2NiP+nibqNlWAf1iJC0eDLTA8lQMCuM8PbE8Z32f5YVc6GGqRQUEPiCHXJmpWWliyh1VkUFGo5R
DjuUja4mOGu9vt/AnxPCqeqch6mpxNtRS0fJQSicXLRTwbdAkf1Dz7q0p2ZKEgUJtH41vmEVRXi3
UjUHOn4NXOfh9pCFtwnsI9Qnbbiv8hDEUTViUsJY87SY1idkq3BGSbGbdtZID/n9rMKe+HZAYRa6
CMhtlFitktaYUQ8a+zNZ8YCAhe/tCMIJhA4j65HbLpS2r5dKntaalbtpDoRJDuHe13IItC6gP+w8
imkdKJbsbi8OaIEcg2KajZ1+HTCrobECOEV2cqwEedw8ZfMamVkRkRIevVZoqlFiykSQ+W7gP2sV
zyNgNDBQk4cbND2QUhlJ8lPSTwUkGMDRh6G1HQ56EW/LYfZ8mDytoVIA+2J50M1wlvZx8UgqWa+i
nakBwApwJwjtH+wcDer1aT7gd5Q+U4QK9G+3PycPfXwf6GUA9gMutj4xlEmbQTKAAooRlq8kmrba
c7lzNsnPXvW3X6ogW6PlZG2TR0DnIWIc5XfZHk3o7pNMoVSYIC5/C3d3BJq9K7IEv4XZEG+1So00
4220pk3ZPrTDixafkkKSbIWXxsuY7Ny9GP+8jgqNNUzweSn8+vm8tuGyRjQNJ7znkBbgvvaHLMz/
TLnNnt6oJQGfcB1yir3enNUCNYvc8ZPmTbe/3/6ovKjWhwjcJq1axbBzNpHgK2/m/RD2eaCdjHST
HtIdVF13XeyncnEVUfYBqOE/AwPO6Xpg/aIOrdvlKMSNfmbSV32K5qM6jN9pNe7nnqnkk/kroU8E
Wo6rCn01W5JwxZ+T8T0MBiDFQ/36J5jo8GQlyhgnu69/5yOtfWfRNkVWAU8wfyqcYksggIr+rkJ2
HdEPOtV3kslnNz3+MGUyFyBnYCrA6rv+CUtWzDXpUPtXtOQr+DpwKEFuXJWgBLxEb8Fp0NHWp20w
ZMpmNv8mX16G51ZXMaqYABdHgAX/UDOug8aCHv0vLTED1QjUNjScP8T0/LPcLkbMLTcty6xmrtmh
OryCUQsMbY5TXKa1LjoIGGjuvTcOYQ8uU6W0r9RFiwG0Xgu/V0dAg6N2ejbIi1qdSqvZGGYrqbEI
MxLgAXAQgyAHrrVsxV9khzz3civpVGQkIAA647mfofyXPadlHK4U5vDtOZ6gHjtOkmqTaCeBTGBC
8MEFNZyP6ySj3iyOg1JwbvvujFut7LnKcim/Sk2m9wIXIdaj4jbKOGlLlytIQrV3NhRIz6Rfh7nx
Z/J2ezuw1X4rDvcuKhO9TxSC4jw157Do4zQwCui9WfqAYwUnLN4T+SS5o4iuXZdj06+/Wr/WrerW
qKGu+cZtvs6/3OplCHWmITvK1LNEXwrXAzTZQcFG2YibR9KWBshYLVJt9abEjW9bfyak8b658O7B
f0y9XOXdJL0Z6HNnRRl9/Zx1Z2WGBHwvA4LwaJh/gnigjrhImuDKcUkjUykhXoHiRZ/2+i4FVyZc
0qoPwUhWgk4xtN0yEejc0tQLjLEYQmcCUK21GgtU3rZ+KcYcoCE3rEgcB4kzsdvS0kZz1bpB3Cll
4BXEkOwR0dUIlyLcCfGrmVbL9VfOByPJUlXB1aifg7zbu65vj7ZkKQmDgM+Kxg/2CJim10EUz0J3
Om+KE1SQ6xJP3Rezv7+9Q0QriAm5sjorow5zOyQdYtMFeaM4gSTga+MbrWTYWdF+wCsemQSkZCxR
7kSau642ExWDQK0oUPD2KKHm3NlnpOtBR69skqRN4aRdxONWExy0vNlFSehE9Ie2NDdjNQXS2rRo
ULj5Y+miLQMQJbfxEmu0qO50oOnptr/kSCnaGlnqHHkQghiqDNoWMn8c0Ze6DMl9KWtUugq2s8Wp
Jq+oU4eq+6cSjO8b8TIEt6g9tbD6Np6K09CA7gTZIz1I1WQ6ek1DthQvO+ju9+u2Vp3qoKQ1ii8G
lkuZFNpD03uqzHZINmLuPVmshTI4Fkac4LWXu4B4yBAMolMdMlVQWgDuFKA37lS33AmcvKovTn31
gOMnDrXsDAW+ExjPsURaR7QscSWErj846hDa4p4XvQ1WaTnWxckajzpgrgNYpcrT7c0sOlYhYOGg
dwCNvw/ezXlitW2sse9XecFIJ+CM9oPmhdI9Jpw3HDrMERPNCj77Da1RLyMFXAZbJFjndWuqL5n1
klDrECdQClqcKJGy/4TXaxwTgOzh3gD3HrZeLu5DkA9SlFpzipPeAb8zWQ8VnQCVNA+V8WUa18hY
vpVOHjgZ+qTJFMYe1KhvT7DoPgFEN/AueD4Bq8olZBxDI5idMRt3AjAbtiH8J2gW9LN7WBwaKd0f
ku7YlmRyTBATghY8AOtcNlvNqar0uURHVlmBzT46kFwwPy1rHtjFC1QN/nh8TEOCKajj24L/dj3D
MR2aZCrwXRP9pOff6Pyzfa2ru1XW2hPMI+ydIPcIxiPDoXOjymnuoA1sA5dHj2YMEpv1aem6J2tY
fYh1vt4elKicwtRNIOf4jrflrY1zL3WdkUXrnFL31xGyFXUHjZO8zSBCkntfCq8cD1Ph9EEF6lqg
JiZ8lov2D0kO798S2xO6JExm7cO3bGqtVbWhLE9K2wRj/XMdQhe30UEmYi7YnTa0j9CrYfoxms2t
0h5e0nSe6/LUmihyTrBId/fN3vACADBN8zfNZdd54ef8NyD/7p2qjjaJxgI2YVpF6LCv39T+oMks
tUSleBurBilOc1iLlDsDsdfhABxjBrtsB4C+Du/o2Az7JHB1v3gkKDV8W7fzm536VrCDQaysFyBI
sFfxuQOyztJyTuFWdIIfjG+on5U6DTUPsp7ZKsk0ggsGCpy4dKMFAk7Q+0xc5DqDaJNDRwAfqzhS
1GyTZzrw6HaymSpvRyGDiJq1Ltso7EDlnks2DkEwRHBVAw+BS7AwXQUDNO7Lk6NN2d3cqd+12AZ4
wosTz5+Kqg7cGsyEuHCtu4Gs9VZ3Z/o05zQB3HVaI9gM4fF9e/cKzk2Y4QCWzsgq6C9yn9ycYqq7
cV6eKBlLCMsUQ5AmSEjOqMvgPKJljEvqe/IDlINHWbU5NJeSzCtOzvrbbpfDqEIKGo+57ajIgCki
/BrOEJD1wbPApYCXIqg1I9XGlJYnrW2nuzFx4igGUxDYw4RElq6l0LYEYzcFIiBYtAmYD5wS0TwN
dVRMbRdpEx0BhVCn47zSeaN2TSWZeOFsMHKdB4Qz81G9Pgt6g5bqsrQluq9Vtc2r2thaNPE2eWUX
oCKb6b0Zx3R/+2uLNhiAngzYB6L3h5JH16fG2gONeVqd4Y44xv2yPLew7vRV6KDeDiW4XTIXCVjg
Gu9ELe7upxXARQOoXp7q9mDZD0Ul28KCsTjQUWScpnflMvbvF1sY/AK3Xwk+cW09jumjEvuTBn6V
ubs9DsF3eqcmQreMNeV5JGSfEhRStAXfKcF56t4VoJNZIEwtOgxj5p+3gwkmDeqwuNUx90Rwfbnd
qNHSI3aiYTfST1l/LqlMy0YUwEC+Y5IZ6LXyCLS5ozDPzDCaDlLVUW5oYAF1vbO9PQzRpwE/lclE
4c2LLsv1p8ltCKKPMaK8AEnnldCZ9AszvB1D9F0uY3Cf36Z1SpqZjQRoIaauHJU06IAD+EN7W3at
YGTb/w6G26gLljH00xFoQMvAmNdAm59QwJRsF9lwuCub2o1LGVeIogzbuT608G9w92sVpNWfkZA+
DIe7vcS63SiTiUDTsl3BQXyrX6YltGW7U7jQAGVB61mzUZZg/36xO0GsgwY5dcuTZ6JT3+KRGKGL
JtOIFS00JrVuQOIHqD2e392BzFGhXV+d1C5+9eL7OHFgReXuINchWdKCcxKwHFRT8UwALYU3fu+N
NjWa1cT3qRvn2Jpd5zuJWe5SkxjR7ZUtGBS69QjBUP+oS3Hv8qZ154QqXnlylSJcmqe6fDO6DHql
kteI6MGHZq8OQ1v4OTEzvOtvZJW0dvJaL0+s7viomF8H+0e7nqil+pNydIPVCCZ43PeSnSsqvIMe
bCB5g5KKMXJZLpljdrswypNa9TBhg3XY+OjR6ThBSsGeybmyWlSwjg4sCP98ZoHvBngd6Q8saP16
wGTwYrSwsCjZC7c3DZ9U3+fZV/Wnv4gD31IL2q9Qn+HfX7XS2nOj4QuSBlZzs191h6E9UxkeT7Qm
31m9IKEgR/FHE+kAza6HlJ4K/a2Zzt78oskkpcUhgHGAnwKKEbzs37Divqo6JT3Nygt1XhLgwqbi
4fZsCVKFC5sIHHiMmo6j6fqrJOXsJpkNrXEMw0IbsSv/5nNcBOAyeFWrc2tDlP/UemcgvNc195v2
LO2GiPYt62BhTwGEAtGJ63HURKvB06rpqdHOwOwaTogXWixLRKIoqCFAX8sAbuCDMRpVl7G1tYye
tPFYuzBcz3+M5Dmtnm9/FGEYlHlRg0dVGVix68Eoiw6XzGGgJ6CHt2XUgQHW6H0g1fTnpZzZeQRl
9P8Gek8WFwfF4uR5q1QjVtjgQXmxjxBwU+TpAy6N3Xhk7550ggub9SUrwnSzEvvkdt5hnSFK8Vv1
vvzxsAHneb8eA8eEi9j1sKEAVC99gs4ZpS/m+D22HxX7PrX+/DC5isId9qQepkqjaGQX3nTwIitf
oEIl02gVpVnm6WzCip2tSl5rEswyPXVMdK+AuKjgLTZtMZeNqgZxARseWD/avm7IPKsFCYOpQ7ss
8wEVpXPrJitrrcl0gJFTdZswKqZyr/WSg0uwNsGiBt8Q1ywbTTOWUC6WDNq1jkOHBRQvcwnHiQRL
VW1yEK5iKDrcXg/s53JP9qtQbLgXobwW8PTGRahFPdvZeEyLHpeZPWpe4HP+Tjq6I1p0OyRbYrdC
stFfhIwNqnZzD+y/Oz814IYfoSjvd9YaakstuXTKRset9qRdVV1xEKq2ovjr0lT3mX2kw0tr3zf5
99irJbMpKhVCixE8C2YMBA8G7gDGpojbBdp9p7WDEIDut0riL3UTraYRLknimynMiAPdwYOhbNw/
bxFcBefuVRATKTW9xrfU6dukQ/PfeLClBhNsBPzXuxwhtzadPrES12UjRP0sC+1XRQsceO2pPnQu
PdVfFJ8W28aSWf2xv3srLrdQ8Ugmy0QxOA36YmM9hMRuJPPHstKtENzCXPo1JmoMvESXBNMWAEQ7
6MJuL2vwy0bCLUq4WwAnRrT8NB02MgUG8d+231/A0K/nGwxgUHZV7GGWUKPVT7LDQ3SWYYX998/z
VjhVZ49azDrtxX55Mrfl7/LgBcVnIFg+tdGhUoIl8vY9zGFvZwzJqDzu4gFH5q6eTFQSlb7t7joC
i4dYU5z97SjC8+RydNzmLb2ugNMCRgecuN+Hs1/4VWD6RSSTvRelJYbfZRZuqMXxxGeFqr1GcguV
0TMaPsoxUQABCNH+R/VFMnWyUNxJjDaNAdU+hJr0yje8KSCJG2otys76c9fv8+GRQinn9kTKYrJ/
v0jwirpA1r5BzAq97HbaANTmt9mmW+BR5R0H9ben7G9HFC6Qfyf0w0NBTxQkZROj1LZ5vwVR9/bf
F5VbAYPGRQMPEbiw8Q8emDR0MY3BznGMwDs91sf8oETOj2rb+T+Nxu8fYXm3ScPbUUVXjcug3Dy6
dFKG0UHQNiTRo8wBUnQMQ0MGGlOQMWEGX9dfSU/xclZMD2BD/bsGi0lV3dnlEx4/RSbBiIiuM5eR
uDUYO4mmJRmwLk4TVuns/2iQW81yc3u2hKvuYjzcbOGBNeJoiNnBNAfTVAezdVy7I8mfdKqBt8Vw
FrKi1sd1x+T3cL/H+w5vUYsbGdVJ6ioW0C8dAA8bTZugv6TKloHgUsGioDarwlziox+2vRTNbBRF
gfYY/JwKZZONQWNYW33U/I78XAawYOf0OH6NLcm++vjlEBll9PdiKiDs3Jzifm0PLgX2ZtQ8fwMp
eUh6hTI3aEmQd3jXRbqwuzrFfRrIBlM/TxDXxNO1M55iU4LrEXBgrwbDN/+KOVWLVQewp2jUXUWe
s6HG4zKPcsBK2/6b3jxpqJp48wleheV2pA7wDxoEk5RaQv8SrhpU9NCTV8G1+sCDU1rDhoVPcbLL
OwPNR2t9ur0VJAF44ptRem3dFBVwHE7jx/Qlk/E+BUcl5pKJgzCIJ2uLXyeP3DWGsnUwl3pi7vLO
2tTdPVXPI73PlsGH4ksxqz5ZMsnJ8vGGhrAMd46yO9OX4vbbYnnsBjIjbBHhCdb+0iEPk5ZRr7qh
FLsonEV4GDDICNt+3K1jhgBPPs4sWOL4jnKPx7RkOB8TPIbDmi8gquFJ+W4SdLHys9jSkzVBhDyx
cYNe/AE8yKqS2QrKwrCBXoRBAQ0wTxamBMSKCSZ09LxYw18NhiFXXThpoAR5HSVrwY8e4hU9pBJ6
Y9MD6JQKkdT2BSRr2DBiyUHqDfU6cGW5IAXanqYKefvyzix9kB68Ds/Gu2zYmvqL1RkBiWG3s+TQ
JyGAqkv2lTCFXIbnZhIae1oal9hY7hLgjX5X2p91WG666lkpNL8cQwVKe+Xw4mZW1OvNzqkgQ6Yw
0UOppMfH45sZUqJijwoW9M946zO3q9y4NLEDzW3T/iRpCzr57wzMcvmkMzDi9bvoOhS362ZSWErW
YNRZS7dxs0nI3ZLmm2pagjINK/g2aFNAf/55DrscH5dh6tjux2UpC1aYdcynapSd3ewPfByVC5YD
bj84w7lRNa1aqeoKdKCq4gs6UZM+EvJEzJ29nZ8URbI7RJnLgHcR/HVAOwP9+XrhFqtaU3NBtJSM
yUarob4RL8qCwF2+twen8McBBH2Y74S351ESmMfWOK1BLZcgcMn6HTsyhQUs1K2tlX9OgAK9HYyt
/w9z+u8o+ZTptnqd2TmCTekvtzzHi+Tvi64KF7PIw8mzAkDSrmT3kcr1LfOJWAQCwdTXqOQyKU40
zMOGlfqYqv7193KgXuOoMMw5LagiTv1bSfq7Ojl3PyvloMPK3NjqRhypUE0bjYMtw+oKPxrcUaDj
gEo4qkbX0RlqrxwGZGwDXFayRzFFe4QLbNBMv29/MGEWuQjEDXPMFLPOLSA+2/n3aAb2KaNRN/gF
KOj/WyBut2XlMg9rjxFl3xOY5fhLmIKEInmmiQ46gDFQNkUjE1q8bHleHHR642S1UWM0c/kCGnva
nWnydnscwhWIpiWD1OMA4mUa3CqZazjJ4MYfKX4ZaIHsiiP8IhcBuDGMAMvks44A9V4LYecYwFVR
cv98p8d82KYXMbijWlGdYq4MxKgOtv9k+vkBQO3DvRfVu99QeA9iH4KtURv8onjdBoEbPBubJnoz
d4rklwg/2MUP4da5umZFZiz4IYa1z/o7ddqozefbH+z9jXJrsNwSh/RVm3UVYrQnOMZ2x+aYvyY/
jbdu9ucIsqibMbBav35UPru7JhwkcgS8pTPWIg7PiyFyC5+JLJbaivBD5Gyw7oPVLw8QJSghUns0
fcV3gmoDxBzxs6911PopNkYbap/Sjbalr+tX/Uf5Q4u0vY5/uT0zwiQDCA6TAQCEgdcCGMrcyAbF
QLJ+NUILkMeTtrP3Trr738JwE2BnKtFJgzB5cSiTszG9tZCKoTuj+QVU7d9kgIsxccfsOrfuGjNg
uTUTH+LUUL0MJkPSnhGuWljlwKYPStPQMrlOM2bsFYo7IIiTPIG259vK166V2WQJwAtYOBdRuHWr
laBtZzrQ6g6+TTqEQ7wzzNNkfR+dF7Rem94NIIuXA7YKFc/bn0yY5OA6BsIiANaQGrgeoAEPyxSG
dLisaMO8Jath+ovbaqFWtg31G9eQAYAFnF8MFi14vIbfz1su65ku6eED7uJtbq7h0IBJ5BdhPoSW
cZ7qwcftM2hx2bcecoLmTQ4UhSlZOcLdcPELuJyoQSQNgqb4BWowWd9a+OdmdFscAN5wMtllUDy/
/46WW0CenUx4ScRISSs0SpLfc/5ZiaEBkn29/R1FV1wIfWhM1IfhQfjd4FjA9vVZebKeExjAO2Hn
fKPpcm+RTzrcwfVG5g8hIORD8hunIitTQfafd1WYdQs6SUUCAIrXmodugqhrb/RZlMJXBnJieQl9
KHvd4Imf7oelSiKQ95Sd13fDpymvjYCZBRymPla+VF78Sp1yQLscFWsLJj4BBa/UpxB2iMZyAL+I
Du4hT1oTGKXZO7ta6h0BYyX725Mo+lgQ/IdcEUDNMMriqFoFXCI6QEiLk+J2G1Rj4eeTBr2aR637
50ommD1YFL1zfPDK1a/3HeyUp9yG2uvJwuGktxGhja+om9vjEdZuGDKSsXygFc+LYDBSYNwlSCzz
z+EF3PpqiwbljBsmNGU7SaoUTt6/sXhdqarPzDTXsatQmKfNwaoOlrZXLVlpT/RCha4Q7mR4z4G0
zi101VxthzBc/Ur0OFinhYS1O3436ZoGXjW9ZvlQbLS2CEyzhCDluESSOWUZkb9kXPyAD+Osxx68
EKDM6xBlHPBfvuiB9238QUZfmcLxbyo6kDaCbShMrYAT4JKVDuO/isBs+1QWOyBQl43lyUYknFJg
qKHHAlot2mLXazE17bprJgU5qg2h6LbC/21TmOfEeHC/5dQfv9+eQdG1l0G2/z8cd9plc5ECz42U
iCb9r7Z40uJxS/Q6ssss7HvJpYwthw9fCysfnTcb/kq8yMEME6DWg0cCZGDgEbpRfhbdfJe5e8vN
PgGl+m2GXv1fDI8ZU2B9Msgwl0SW2GnGLhnLU172IWmO9gB6GSgg6P4lueQkYx//w+gAOALVCPIc
H6TF2yHXFy0HBr5q2k2j1JFaeYeqlp3Zwi92EYZbIM6KqlSZDSwMGEJVsh2hcwJkUajH6yGFobfk
BSlsgzDEEiMNOqxldb0i1SSG1qcDlpBefZ37XQYBy5a2OxNOk5YatLTaonmVNM99Z0pCi+4Gl5H5
7VYkaKHaVXkaSQgx8RBOaxaZt32nHPBhAm96uL1aRF8Qemw6usO4EMFs5nqkWqFkemOCOqF1D9RO
A5qe4UkmWSai73cZhJtOe4avghNjmRTOLqk0P8uqcBoCL98OpQzTJxwQjk/4toG5CmgfNyC7rcwh
sYD4tUszGLWFBqsC+UvYasiGJQwFoyXG8cQIePk3Z+00ZxgnLEtjtI+Zti5hpbp7HYB9yZ5mC5zf
Z6AxMAYiXgJo1F4PqjIWe13qGChft4Zr2hwOyVcVEmS5zP1cNCQseowFawFZi1sONS1gIA+V/NOS
HyoI6sKE/G+GchGBWwv9QHt3MQCUTrpzlUcjPOrjPZVV70Xb6HIcbJwX5ZksV0dIQ2IcqbVRVqjs
j4+q6TdPbkwjdxi/3N5Ews9zMSb27xfREijCDw4DtOMpOEdraoAoOTjBXDvJxnTwoLodTjA4rAN4
tWog98LWgQtnZ5MF7xOcKV0y+8t6mOwfELnU+wNt7spckiAEY0PRH/jNf8xWeBEmrxqqehpYQmp2
S3cCHzyx42B0o9tjEiw8dHJw+gNf+Z6NrqcwB/2BUKDKTirY0JYbNMPBUmQbVpCHroJwE4fmwmwZ
jA2Q02hog2U8Q2qbNpBckWRxUSD02eDfy+T7kB2uR2Ms1rp4OfYrOocJMSNlfrGVwh/sF6CNJatB
9IEAsgXgG809AKa5pa7rS6lksQISiraN8yirDhB4XGWOb7Io3NQ5tZVr3YoopXawKGSFfL15yGSX
TQH4BfxRKFcC6Y86ER7o1xM3KA20UtqcnkodTV3ji+uiYjWYOPWd6uR15sno3hQAzlT0sonpvuWq
uU22MVoaiXY0qKwJIKqMQEsGeAuICzHRBe6Z1NOlpyYIjOhHRcmc+K4LGKnSnrWK+Am5N4vA8MJh
fCYehXOl9vv2pniXk+HyPsIDlwscMLwqLS5Zmkq/zKQDoJvmKSygD9O0b5Rjmyho+Y0POHU2pFtQ
n+mCdh7UwKJPk9rAPeA82xBVOFrK79jZDPl2Gu4oML0T3FqM3xRFDUU/pvq27OFcLTnrBRI5kHNg
YAMwI1Vgirkpa0tVGZK1A3Qfpjkpeic22RWeGYDgkwTOr9Lya7JEirYGjjL6+FWj6lfpXT6dtTnz
O3i/4Ln6aepkL142Vx/mUjfQzwctG1JR3NJSZ3vEmxcgbUWvSDTjkrytzaaXtI0FO99VUa8Hld1g
RA/27xdHAZnNNvHqFIC04qBC2Nh4xXvJc+5lLXABvxw4fxTO2DuG6W9zgQYt7kyrhdqC9zmZDmPy
06HfKYRxKiMLCjVsp/U4d+ST95q1v2FOBtPjzwM8VXH2OWq+AzVd8t0FCYI1QkBJBngItC7u90xY
Cg6g5EyPPw/6YngbVn27Zs7jVMvSuCgUFB6ZCynYY5iE6zke43SNG+ZlUKZ56CZ73cr8as4Cj8pQ
E+JIeNiAsINP+kG0ylxT16wB+3/uve3U3NX28yIDPom6BlDs/DcId7lDC1eh09AA5q+7sJnyAqX4
obg0sIh158y/um1moZqwjBvX6D8ncRcmMFcyxg1BPRifE0gw5dT/OZAOtpOM1YrWFqOtcJ8zU1wb
fq8ABK7tsxZv0ulg199nGX1NsCevonB7kqq11YMjCErAtt5JFiT7hdx+h2UisDSg46HQxFPkLW3s
1j4GxLbvDiCClgfLO7bu8e12ihbcW5DmwP7GIxHsXL5+vUBeCb19CNChD+iutQ8slx8//kUMHIce
mjsukNbcpdxugfSHXw1q5PoXaz2VBCxgGZ1AtNIZu/T/Y3AnzaIWZdy0iIHiLgCTZpDlG+x1qF96
4e3RiL45lhVur0B0AVfFrSwkirG2E4BB0+rOTKE/TmTSu4L7sXsZgVtVsQf8flkiwrLu1BmAKm8D
FSjQBkCMsCzJcIQTB1o2nC5AagWP5joZwRYZEzcCJpQ+Wmm0mCimHpLo9pSJljJUBvD3WbUbAr/X
MYDqafUlRgzt2XF/wPFveGoIGJ+SW6tw3i7CcKVNh+Lp6QwMafeiAO0Jn0GowatfVOexk90SBGUx
3BFgfMRwN8B8csut0ilxVwrcNi26T47ZffaIelfY6L+4mf1FU9QtuPsgsJSzZL8KPtdVYO62rEAZ
pEhrZBydzGFn6qjvdz6kWn1TbSUJSDRGXGN15kEAKDdfKSawsSPKCH3TFXfGVdt706/6E7OwezLU
LihsfXN7lYiuBOga/Dcg/+pALWXIix5XgrhqtHvL6WEZb9D8jsx9GZXtkG3aQu/hm6eBPRHDA8oA
6iTw5nYJUgiB+dOYjpsFBfsv5VSkNgiKFq02OkQiNzAdmyUNeVGR7ern8jsH4quGSyDA6pbGKfGe
kia9z2Apa8TH1PM79G6ykoTDvPiu9eePWo+lHixogLI+2EPkYCbmeoKZsvAS7LXFH7Ufror2qq1I
crfOkjN3DDH3IFyJXBfpweM2VUxp49Q6LitGB4nhJnKz3p8tN4RYKnxLj0Z5JPCiQ08w6Fy6zRJf
cza0+UnTXR97oVpvPTuoZpSPIVK+9H7m1c/GINv5onfOxa/8oM7ZLx0p4moAH6WMxu47Kmb+snwa
jWGjQCQXQPBvybQ+03bfjXfGkN/fXrmCxANM+7s9JfQH8ES/zm/6WitNkuOaVTDlsAc7poECn9Fx
8UlshIC1/o/xuJVX1FOurBO+SZ+ewDHyjcncE29f96U/ovmn/FU4oPGgkI4e/vuj9+JNkCqJO+cO
JhcSpb7iPilG59vO5Csw/VD0LwPpJGfSO778w6J7Fz5h9Hyc69cTWiOZUWuBuYw1oes75qAkZqmf
GP2hVeywhtyeQXcLfWqzdldM6iaNncBt1qdyifex9liup9owIIqcfeqrTeVtiOF+vf3JRXnYQFkJ
FwE0KeCtdf0LXbshTpuCRqOPI/AZCoj9utNvan2J7NVYJHQ7USrG1LPpx1UbGJTraEntDHoFu4RT
XlWRWRiw8sJmB6fMIPdNZ/ldp/9eqb27PUbB3ZB9cwCUmWAjvsN11L6nUGMCQhjCSV8Uh/rrvHPW
59sxhPMI2i7jdwEbzxdMKrUBH7/B/dPJXvveZowGJlWayhwaRHHwEIAkHMOJACx4PZa4JO0/IrJ6
dqi9xYePaUCHjU1k5Sz2h/ilexmIy5eK3hmU2LiIdsmwKRvyZXYf4GAymv12buPI6Mj29gwKLlfQ
tAJ4Clx1BsDn1gbALdXYv6N/46eZmGdqntUxqF3nUOoyuTthLKiwoiMOoSWIl13PInzpR9JroGO4
qQmN92mIKsiV1t5dn6c7OHfJ9IqFZyyKEP8NyC3BNu6LpbSBp07LX6uyKRLzSVN/wLEhrIZgJg9r
ZoYxtjnUiP9iVm20IJkcBUxMuDcLLbyxg60ueOU0LHzTCJYkLGVPCRF01sPrC8UccO6gV8p9O0gx
W11mAurZOh7ZjQqDxXfNGjrrYKK95CpbasfFkeYNOdp2M0eZOz4kGvE+p41unTVoI0hSr2jPWyr4
WdDfgNY1XzDsnDHxmmICVr4Dx8J7c9uHmchulsLPinYdK2bhfyC8Xa+jpnfscTA0IIjM6W6CIWE1
O6E1lgeN2Ph/v9VTL+wU82AND3m/bm5/W/G0Q02H8S+QTXlSKV0N6syTg4cCKeD8Futj2CxpEal1
gsfj1IwBUl8fmDmNw2yYXXCeZhr0Nh6u41ArJ3WFtfDt3yScd2DYUGOyUQPnX5VqOVdFajEcGQyT
88zx1+UlH2Qq16L9iy/rahAcZGZ/3P51PdoN1cRER7smXAH+iNSs9vw4HbJtM5R3Xflwe1iigChy
YR0xGVec5Ncf2rMhVjyO4ON1mX0up++aCurz2Vzbg53m+9ux2I/nM+9lLG5RrZ4dzysjWnUJM4bV
YyUii+lIDkXh2oUvJLCMeP/j1cxOmovbUGW6xUQ87NnMa+oNBGuyKEnceANNODi5LtO8s9RhiYxZ
o5FdrJ7mUxq3p8Ut7e3tAYuOGkaJgn8Auk74nte/xKjaxR7Bwz6Zaw0d3hGAQwJh7M1I8jkojKSH
hYH3ZUr7UZIkRIcproEQwAIX1sEr5DowJU1iZjFmejTeWhTsPfPcDVno/gXmGfUvD2FQm7A/OEHU
et7NZowBAjKES45r5jv0CZqwX4jsQS8cEiptNqCGKlQiuXy/jDgEuhonm2UA3tv259yA9W/+hue/
JPuIdjqKpYAiMXsqZP3ryTNrM546Rlgo20eQ9P0ULl96ufxFPoFxkwHlX6wM1Jqvo4BSDqHYET3W
Crf0M54LT72ROLvVI7Gk6iKaOdwRUcvW3yF53BbXq8QjlosGa8bSeeM71d1c/LQSyXNbOG0XYbjd
vax0TAsXEo/o4OrpG5ms/yPtu5pcx3Wtf5GqlMMrKcm5g+0Ou19UvUMr56xf/y31ud/ZNq1r1typ
map56ClDIAEQBIG1iMV7dV9UZX4FwOMPiAbYySM0+sfNd/+iVT0HXmEDds8Ar1yQft533EVd/sph
74t4rMsqM8PxF9bVTGQdgPyjiDnRYSkc4sqOZ9wZBl1jUeoQmIoYBwnCoaQAKim1PRjbfT2W1+uv
iPnvF6GwH4VMaDI0YRbeKvNMW5WfMEgo/h+ayHEx+CuGsWUT+V8lV9AkQaeF9NJam8r7c18T3mIx
oXSoqjb3MVG2lwKTCGVJfdHgBM3lTf+rBeP3HjpTBLWcobElA1iOVWCbGDYDbvz/JcBYSG5w5OoY
eWQ5PtB9bvmGB0GtGruK/KnEmI8xv+4v2NLW43kQ+GZAdMTU1bygF1uf60Hmxz1aouCOlvFRawLB
uI89RA3HjOdlYU/1GXUMl18LndJsuAz1YvQmCwCBOjLD5DnsPjFfn4NpJBDeqsF3pOEfpyzoA0dH
FBrn8O9NP0IZo8vD6OGc8YARj/FpMmsi+ujll+NNX/34p8uIwTUMvXxDVqJxgLG7eCgBOJKhX6DO
QHT5Neb7ov/wgZV1X8xtpgBIZ5QqZnxhCbvFBE8hkadJrlCgklehA+N2CkeiCceHbncKQpDOYwwC
HDYq2/0t5kZqWRU6Rnrge+iibYqpW3UFDrgRsEc6xQkCluVxfV+1hXxshqsGkiNgWQ1Ujxm/0pR+
7NMApXhA10bhSlO+lN6LCJrbqAAInFiNyRDmNJ7Gvej9Y5+GbBQe4dVYWkxtX3tBmIioAiV4qcHh
uikUwET3A0ZHeT5w62zXYpg4q+Zho5rFfBktaxKlboOavy4dddO9v5ZzIL32tWs5TKDVtVLKJgxh
780+deIS7bf9oVcaOoznXuTRhN7Gw1nYzHYIg0HuwGRcUjlFkdAHyLiyxyR5lOoGKAj7+woxMkyM
5WAkFc8XsEs8pbIz8JIq14GcRuER98qnyAwdP/4EyNnv+1LmWHexbLMUxFv8PvDndCA8MBlQqqWl
FeMh4AhSzDfBax7MHpOw92UwJvAfGSYurN9tepBzbWmeInW+OgjRsUoj2gW7tN+a1mBX/7AV8D9y
0JYBUMn5nYmtkwmK1wCMMImPDSAWBz9wzRC0ESVm3Tj53OKiXQhi3HYY/Ezyiig+is1PL3uZqpf7
C8b5fRbYowNnDnpO8/iI7vWfligQS285ExvsKBa7WGyvbqGNOaaJ0vgYE/NQdTTAPyBtdvWeihvg
z2gzBDlvcpcdSrmRygRzr9QSQRGgGQiY3fGP96RuwEq2994mzuG04D2wgf/agsp4qK8LnV6rsIUB
4zwgXZ9IE7buYKEv6P5eMSfH/2iESyxYn2d0D8aBAFinNmCbiI9RQmVqRkTuSZUSdZ+hA4cjiwWm
uBHGLF8XoPl0ApHbsTAf08/+QfAJiiGJZYP0YYtYd8hWI7FbzjG1vJZ/VWTXMlRHuRfK+NiqBd71
y3WRYkIrbr3N/aVkTvpv7dC7ZclAjcbWsfMaXonehMIzzOfEk58mVNK9QiOtom/H5rlJf4QSjzRi
yc9kpEsqqjsKQi2jWBiFmZe0vvWs9CcJ1DzAZ72v0aIAKIKAhPFbNI1dRz5Z7Gpd9jvrubb2qvk4
AQ/yvoClJUOVd2b8QblXY0f/Wg2z9pXhec95I1MPLPbTSMI6dVtUAoYXtRR5I1jMMfu9R2i6QT88
hrDm1OFaI0ADT4pcBsIzSn3pSHTg4bfha9W/gpp7k7ZkwGx1e7Jy1xxfxZDkgG/xLFcrCxrlnCh5
a5bzAYw2BuwfZm6+Y81lGp93cV4Wg/CMWRyqVIOTgi3WijjPV2zBFRqjWARei5nbWUfRd96CCzGJ
UBqll0X+cfdzPEbvmr6dVtrg5Jvwl+rRuoDH3d/T24jyPdCjoiMIlJ4iOwdgqGOmBloSHvVGtWPE
knJaZU/JVxBKrp+5IY9LYSEoo9CCIggKyvOQA5sDGII4DFmMTCNXNFAPpCvVerNQBbE1ibZSsp2M
4ACSNY6aS2LBDYYqJCD3ZihVJi2IDCXP9RaUFzXexG3dnFI3tTrD8ZSqP0ZpmW0MC6DjVtEHmzgs
pRcrznhZ460NGfgGzEeimI9WNfZxUuhSjOXUU3gswhGD1oIB92lyYVNoXmnf39Zbz0Hz65xmAYsP
L11sP6PRjX0niVF2NE5+TQAJGh1rTsp4aznXIpizSGk1L8m6WYRETPQpt8TAA2tmPk9Tskv8NaZL
nPtKLUlE6PxG6wJXFXsH7PwwNYG3lh0r2TZ9MlkY3N371vzC1akqXto5RsOTN//9whlBxSApsQZ5
qmmn4kSCwpE1Z4q3OBvM5Cwf76u3cOCioPZXPxa0zkuKKYxDyAP8rdl86hXR2l0woXGlWKc57TCN
EW4ajK0rlUqDZ4wMp7yxILapGwForoHJOKOQoAOrZrbhC53TOhG72PCyIx4kgN5QjQ+d8On5B6k9
p/muLX7VxU+Qk5hfg/TcgAwoyyVahwk4PsId3tyB8pJuJ/QRcZZmwZ7xWdh6xEeMp4rMZ7UVHvBw
PuCzUlvw97q5T39InwqYVYn40z/VAANdaYd+U7vyfuIFjwU7mLuHZsfF8qDD63pNoiaRSkOP8qME
tPUGWAII/uAbQcoQ78vkYHAc6/YGgy34RnRCGQdtc4xjZW0b6ZUiZMdAzc7xUTaRBqUvPrfuySLv
fu815nDAU42r38ywda1XXVfNGMlJfuybT1XtieXteht+lTo/vkrH+gq9Q2Kea21vhDnoxIBycn9X
2e4VoNMhEKJJA/QFc387i0k+tooY6rWoHkun2OcPyUZ91p/lbbTxt+BxebY+gmN/1laeq9oVtTY6
J56wFZEb+YxVaeYwlCmGVI6ZXpOuxltxSPzOBp8j/vNkhDKYyh+tMQONrseR/X0PvboLM7ozB1JV
+NmACK4eZZptCjfepqtml60xg+oOu2EdrvyN7kZr/1HbyM/KE6DRXJClr5IVryH49micv2RuU5jf
8NFawthbX4oTCKmxCrp0UItPVd7i0gTowI0mrJT82GhuP/Cgm9g+tO+lB+wzHs8xRIGCFJOslnpR
DGVYakfwJX8VGM6y04O/B/nHk0fyx2R139JudxqJBvJIJDjIcuY6yrWpi6Op160s6Mf35NH/UDNQ
zRP9sTjgqjZFtshJ426i1dw3g7oeADLQ5obGhWtpMcpvsZ/E1lG2nLbbJMKuVOmIGREe3tytC8+S
QNuISZw5fWM9qO7KGgX5xDp2627XvWWn8iD/8Nx+b67jx2hVO8E++6Pyuk0W9buQyvhNPCYoqXuQ
OgZf3rPQf6HzgTQrI6h4cX/+pSsvYfRjvCRtK78eaqxkUdle/gbGbW1d6qQ9VuIecC3W+CoHH4Gm
wlzX4KyMgcp733Ju7jy4as8vqpiy18D9wN64vUKMjFEZvGOrkXCt7GLq+6sH/eW+lAU1r6TI1wYj
JV6R9lPvHVPivtH7v33r34wKzMXTbHNBFEf8ePswasR4PPdPXksKImPLOKLmn2K2Cx1WCOVgvQEV
EzsSViaRPAi94h3FZzTZCr8sNzt5P8QNDD8KqfdmPU2clkt2kBCUT7hHAJ8FEJpo+AMozfXSeaPo
q60m+Sdh7e/Czh52luUM29Q9tWvxZ3UwH/I3zeYNAywtKmbOUcVEdzFu9WxjjtaX2hSoQXACmzdu
KzXtI6KAgUkhlVO6NeekXLBCdBrhVQIBE7Mh35njRVYGdiur7LMwOGX7dmWkpFdI/eiBb5NTqLtJ
PbBzSLPmwXMDzdIak/HqIGkNJyGOcWnAY8DvvDuNQkNA7sLxqtt7LvBF8HCE7pr52Edgvt61KvfQ
F1oHyQkzIeZK/1OJJHgL3gScBvvQDf5ovwcOPsfNEjISGRcbZM8Hd7KfnKRfGaZ33iagrWLaknQ8
Koab4MgIYgxS7YfSF32oFvpkINrRqMEYs77vaDfxgpHBZG6j3BmJhCPm1M0Ae7xKFXd3ZvEX5jbg
EaWMFPx8cM4fahrZxkOsr9t3GxgV4D5EFzsPOP62QsxoxAT6zlM8v54gsnd+9i+JTPGI+eyYzdaj
v589hROobjJ6Rtq8hxcKWmI3AcQU0kqYX0K8p6h1ke1NB+tJ5b0yL8nCAzDyXDyR4k2RWUxJbq1S
qmXsVU4wTCygxAJ4dWquhZ6gV/i+YdzUABGNkAt895GhsMOiPQWDEk893ptPphBEj23U1zYQLHks
SbcmjtCApxXVmmVhYPp6+QKxEco+yNRTnNqd5mi4FO6a/GlSn+9rc2vmkIPrHk4TZG0AFrmWo2pj
kkRCq57Q9iw1mCATaGj+uC/jNjVUr4Uw+5Omk1qW/aCe3uNPmEN4DNzkLXvVf3Wf8dt9WbcXnm9Z
QFma0QKQGzKyMlEGx7E0qafGHeIP9SPrCC7WlvIr9Z7ieKMBUCeJd31KddS8pWdZ9kkFHMCNpREd
8Jn7hMdevbiToHP+/x/EuF0P7q5oTCT1VL6mo5MXEYmAB5jIrqhsOLrPRnGVG8y6o0V4nlKYe3jn
AH3hc0oxtRiF0dTTrqfvFvHXH6ozgQwlsEM60B/1+fPzaySnligcn7iN/NeCZwe9EOyXehY3gaKe
zBe0D5l29OlvAk5Avr3PXGkHcPdrISJgwQxjkiHkUJyKzU9vE6+srbCxVgCqc+8v5W2hiBHGnJ54
AUB5FlnvqavWIgpDj8ZR8cmKNNtwrxP/qXvQPVvgreOyp/x3B2/cHmzE1iRGWMj4VQEWmUpDR3o2
DsIBBVXnvoo3iQijIXOIWqAakCJEhZNdPm+6V4FTYrnNGpnfZyKLIQ1t3Hiwe/k5LWkk28HTmNrt
RH1iODW8MrUBwfxrGh2wa91XbWkZcRiA6hBFcLRCsDwHhSL0eNMNtFO1B1Lrzts3jvcIO1nVu3H1
72R9p7EXth9ZeVrqmqeexNWwj2zy60mjlZPveST07Egi2lhQIvur1LfSF4LqIJxUITQQqk/V2VUa
0uzEH+pTtqvt1jaJQquXwLGAafSEeVOOkje3Dkb2HHkuZHdgMhnV1FJPVeD4O+/piUwr4QNkfV/A
7g/mAdf7AhcCypWujHGW6OME/yIWVSOTKzrd2lpVJLbvC1nIiK5XlDHRtACxcTkI6qmn0SZ7Kg8+
eDfsCguq0O4l2LZvNSeILRwGV3oxpxMGm6rMK2GY5ion+8Hh+PT8wVcHgDZXb5EDiehSBhPnvKwX
26TGzaAMkaqfAjBSSMWbn/C8et7oGwlo9J5p8gDjwM5khFaSzjdE41S8i1+GG0VwZqEmo5sgFXdi
O+BlyjeWoCl4ZEEPyNybhiZiRqUqzLU0VCT/XAPR61zlKBVWcG6aBUbkmhU6HcAirB47K+AF45sA
OUtGrofZP+BGgGv7ejEDBZj/Uzr4ZyPfmLjplkhdey4x33xqXS/oLAWlYWCU4prLppOe5wdFFEE/
rQxcJQQ8aQjqczQerNR62uhGbCcrqeENai2tKtol8SKJWoIKqNlr3RQ01jQ6cp8zGobopB/wakbB
EkuAByhFv5Rk4vjzjd3jsRz1nbn+iXAMTudreY2iBBUQw4PzuBUdf+tvJKfnXOBv6wWzDFg/CpAz
bRX79pcKQ2iFnRqcg426HfbDTt/Ue9WNHG6b34JlXEliVs9TStDDqlpwrlxhLawxdb0tD9U6poXj
raXncCNto23F6w24TYAYBZlFjMUobPsJYvtt8BSuVZo9Sc8/oodyY7o8ajbuajLWnwXtJAhorT3H
D2eQ7KqniWItD+WaR5rAVYuJiaUs+l7sQS1hba4M1996v3Hh2UqOuA4OPKjjRUO8MJJ5ay8iZJ+a
SpBkUCt8eJTesk+M5K7vnyo3l9HvXQJsEzwLfXgsVEGmYJAuFpXgDERqR9/662GtrLxH1EHuy7nN
ByAIL2Vor/mmwGbtHUX/XI/1KjznzuTKdLITW9t1O92ONxNVwHCQg5e4J+36lSP4NmSpwGjEA5o+
I9kieF2vYZuDfsMr5Ojb/P2jhpeU5MtYqbuI/ktJzG6pgwQYlQ6SGrvbTMRzC+dNcepdzjk3bzMB
TJBeqjSbzYVZBH0eetOskoJr08NH9/TLBXr1YXSDo/8DD2O8Y5S3hMypVozRJBQN5I2IVAI1nNZt
bVRUJc6VcMGNoRhANQElhRkxTFBfKxYmqVpilD46o6yJ53VbejAfJScg5Uk93t+s7wbj65PsWhRz
CczDyUjQchOdS6faJ25JE/ujc1OSrkNnWPcFGZ/kR/Ox3GhUXBub8Tj8+o0xMd60LO87dOaeGKU4
b8sG39Fvk40Ez2j2GHvOiQia08z1HX8Vbnq3fY83yWv0YK0U2lAA9Gy4RnV7TFwtiM7cIQOzNJFh
4kMKu7FrdIFT4di8/foRkepQrULXczwn+scNXbBkBbP5cxcw+N51xmXiVAbnUg/L6lx0NwAMBHwV
k0dNW3ws983nlkbPxaF8k3iczbeB9Vou40Fpks3FLMj1P9WttJMlvCeLHBO7Da3XMhhjHoogNDFb
MHuNQCbyU7e9U+ryjog5fLF2DMJQ8PdoaMpGNnvtMoIcAsKjUeEyGkZFn0bttzfygjcLZQK2BKhy
IYQ5XgtPKqp2hBBxpW69lbjtv9/kazdEg0W78lb1qlpL28kBYL6b27nbr3nlotvLgoopDwU1P8DM
gZWPsZTRanwlTOrkrGcjGZSOxDxI63k/2JW8lMDYRNJGEUjXq+TcmTH4tB9SILEBxF2IidIdlYaL
vLIkD319QKKRDVHU2Rcj0G5Eba2p8blWnoeWNgJa7Ry/PwoKRuclR0MLgpeKm7yVV5XmRpgqz9TW
zjFWXuz1ICdF7t6PiUumhBvEjCWBCUtdZEypktMWrihjiT1QX6O+OtlpkoC7sqs+70u6LXnAoPAM
Pl/MABgJ47q22n4CvKfeF+m5/aofpF1K9/6m/CW9RAce4sviYYnuV4Bw4GkQaNNM+lvEUQMyhTI9
T8k0ymC594s/at+GAm0DIf9jNA04KwKjmfYYMa/fR3kYdZr4Xn/QpSaX0cpmRbjo1ELyq9b0tlxx
lmJWlTW7y+9jliLUo9H3yyY9x/luyMa95WEgbAIsDThe5eR3jjNBBe7q6Je28hIMaMToOVX1Jdey
dCBgoEUYEJZsn7AmhkKfTkl6Lkxtaw3dSahV3gPfggwL2Re6ehQ8RtwQXBRp2vqoA6dnE9yQK3QZ
+eBM6CyOBS9ttoXJ3bmFCEELc/PXdjUPqKralGbnyu7syZaQzpob3VbRom5t8eC91jmdHbdPYwi9
AAFUVQWPzjIGZq4lZlKqCrKUZeealKh/+o5Fn5zPYrU2nngJ5tIaAiMJeGJokMKBOf/9Iu3TjK4s
Gi9HDxh94tVXl1fu4scZPSxvMLKxKrKzV7f9oyVU8rs2RtWzULQtDeadJdIMrU3kwShgk0UtBURG
Y6xCBx01gVVjplJC6yKZe8EDC5hX9x3l9q0EWEFoikC5Bm1i6NFnvrDxjNEHOEt3Fgs6z38GVdjT
cnou/T9N5PZoh7KOfbeJ5PAkBBYp28Ae67PfBoB7XvmerQiOpaDPoQQPHceJvxt4rp0Y34YqFl7L
0YuIibbrrREnsUx0oerPQrkufcktvJ8tUPqKCMRJPfUmQC7VTqyVJDXcUAg3Xoe+LeAbpOBeyWn6
PljvjbBH20qeuLrmBOk6Cb5awOCZjyCBcvB/t9UhAihjhyZzgE0GA9WBCZYXjoCKlohHveJdUN1a
O5RFbYver0zMneAh/JN2qyr+qUfvVk9qtMPf35PbIwwwaip2A3OEGANgYyuCaBNh/r8/p+hGIJne
6Y7YJqKrRuFXrQJ1pZPN310rxM59ud+nPbPeKIYqGDxAOQh1PeasBkGqHoKPF82Aw5unDZtBdMHJ
k2fHMT+K4ZNikNB7tYbXUEC+HJDCkpziUfmpb2RhC6TxU2TYkWnS6GEYaeFTTXoManRybtSdarqa
bkuHMTRsTMgaIyY+wycZQJKAbysqMhxyfdWFtFRerD8yD9fmtt12RlqEWsB9Bt6/ybY0Z1rdG14l
9GcxDtDgC5pj9dFS17VODeBdT4e2BM9raBvPGtV3mn/SjUNZDcSIVuZDOuMu8HpdlTlkskt9+UWM
aQ+VOsRj4PXnLgQHptuXblw+xRat/YaCpXA16nsw4eBVJN/rGz34BEN4QCrhCXQZafMudDZmtj1z
DWM8jIEzGbacAmkJx6otoXHZW8cJ+JZ0OjY7326Cp/uGcptooL1eklEyBCQzgDfY944YhE/DJA/x
WSO2NzrjgJurcxqJ9hRw7jJz+LlaJ0YSc3+KZSNUga8WnwHJrm0GTZJoNQEBpwfIPsftbm4Wsyj0
VX2zOOGgYw6C0jO7pJym+BwT4KaAWxBtMtVIeHfkm/NmFgMSZFSW8TYF9K/roFabbZSgAxtiwAVA
kSG1VDYb3qn2XTNmFw6hA9tk4F3WYG8wkiUXqSHX+bmuBmGd+Wou00IMvXgllXqu0Xw0MMuTNGq1
mpIW6P2JCnRx2sdjDAjxUkTvkwC05oJmsqmNNPNGoIl7gdGj96sI62gVtW3nP4SCEARkwMiORBTF
k09loVgwTQ0N7jTVR9CyF+0E0hAxiHtE2cqzUJAK9P4zsQCz77ZTFihg8hG6jzCPSoGK1WgInMB2
ewxjzZWZsx1jTugtZ7EnRLXK+tSSkvPgNpvyQbHrVeCGeKKLHj7VdTKANJPjITf5JyOR2WXASXVT
5yPrBwbf/hAq27Sn4QYBbnIbKtjekdtfvCARSoK1APV8sP+x3SLtWIGFDQ1RuGc8NG5fu+gu7lH6
c+vOabJXdVf/DjDKgDyYo+pNHQtnNEaZMc0AdhjgyDAZhFSY3iiFaXquHYOo20NA9U3jjGf7vpz5
8GEM+koMs6KJEYxp0yKfbmn68uP0xWsouy2TMXowp19tFUHiFxDgrYxdQ/YPihMR+s9bGhkxTAFD
NLqpKOpZD6ckEcKMSR4CNGTQ+8t1m0IzcpgTRgOoe22l2BY0wbhQyXV9om5M0NIa24jwBtyWjgTg
UwBMG7fBudOdiZ5dJZpVqMzi7N5pNvKf2ibdK1Ah337fV+wmO5r1uhDEmFswTNHYF2F6fi/JtAPX
o5O6HFO7fY6YZcy8A2gCRcmKfWZHjoTHnTGHDPcRy7bZx/vTM7cuu+Sxl1Lk65MgMssSM2WQgrKD
RFxpjflOtJa8vBT0i3MZXVq0GRMCY2rARsKbxLWoQTLjRAr97CwE5D0fKKApfLJe39+ZhQMU1T2M
uIh4MAXWMKNPXllKqSotblLE+1Aes01HxGZFaw4lxKKjXsqZ1/XixtYi9RWEDHLeJ49YB+Kfm4Rs
TyZvDHxp0S7lMCadJ8qgWCHkeM8yran+iAcVh2NqN3kgLO1SBmPNahm0baE32XnnaQRzXb+HjHOL
WvTMSxFMXBNA9dJZbY3lSjbySqSCI3wo9MR7ep1Xg43Pl2Lm1bzYFXFqFC2UoEm00bdutZ+HFDdG
dVQzcgpeeMXTpdPgUhpj0JLUSdZYQylMI3zGIaFfnI2ZF/6OOiwpRoJioV7puLk3G9WOtpxfX4zO
F9/PTgMVmWqisIaf17czKryjk4eKrn+PVCHl23235BkAWxI1Kt3vqqDMziNFwgkOa4GWNhjqMCvD
rQsuJQOXejG+aQ1i1+VdNe8LEgFXjkjshq5gc6yN45ps0Sbq9UGoJhhbYw+nDuGsoqHt8zaJZwOM
c+bJMPZjjIUrvyJX3fyxdhsMZWpOfBrX8k7G1er1/lbx1GJynD4SNL8YIdAOj3/S/XbNU4njNhYT
C3IvET1FhIB3lUpr9Rf4ljb3VeBJYMJAX5RCO4lwTPOwm9yB4LLN833OOcMeZgFoI5NYw+b3QOco
V5WzxRWdcE7MxRzgryVjgu46no1tIsgGuKJgySPt9iUZf/fudm1SYfP7/pJxgsENYE/lg+uuUuA0
dkAj63nvvIgi6Yn6Vgcko7wpF875eXtTAOazJApzaHNtzURvcPGZ2sm2oLwlXEpwLpeQCQYgj5c8
v/gOBhrpbJNW7mRr62qnYsCX0oRy1nEuBvzvMRtTPNdb5temmlfK7D4x+VB2ka3b+5f4kedE989s
jPVei2m8MuqbEeuHsqG6qTciWXMUuR9FVZbBV+zFQQ4r2B4uqs3JfAp21KGm8X+5uV3uDxMNsqJu
egHwH2fxi5DanSgNcDHgRdH7EQEQdtfL1WWKlI060qie4pnTpOgAfgxoSFXSfWa4nxpf7R7A0g7v
Qrcsd+6GRKUKQwBMMI19wPGhOoHo7VT2oSZpSDjhejkQ/ZXArF8K0m9RzJPsLJ3yo0CbrYKH2mh1
3xh4ajDLJ5VaX4nAgEBW/YFSvLtWnv6dACaVEvUhRNUEAtKJJCQj5q/o5b6E/yXi/Heh2HYMq8W4
zDhCxKE3bZ1OD46SOVs6/uOW4e9s+q+cOUBc5KBe0CGvAnwhagTiKwCAH18Sh+ObnD1noQtha6Za
NrCqnlpEwITb4GyLA0fI/5Ky/VWEiZxR0WljZUQIMa65StH/LJB4VdvRQ7Lmued8K7sNmn9FMUEz
6atUSRtcDaP9rnU0sKKRjv6YDhld86piy4HzrygmcEpl0/WRFuJVb/seEv3EUeW264fZfsbjM6sO
parF3kj11iCSbEsakR6EB7zdEGA/EgfYufbxGP8JqTEQGdkVJyAsGzooN78xldDJy0QEWeu0Imjn
x0Qi02EjEWONZiOgh1HeWTdbwM22XUhiwgKmPduk0PAmK/8pfVqhpBMQy94Nh4KuOcn2Uvl0fo79
r1ZMhDDSLEnDDlqNGHvxab//pE6y3n69KshSZI7tz0ZwRzEWsgC1sR7lYAgLNsGJlu79ULQYTf+q
ojIRwiyt3EOAyM6vH1NAjumv0/3fXwwPKIXOkAtz8Z3ZlhJdwUCAQPprD7adrseXKCXIrO4LmX/k
ZokuhDD7URRlVUgD8hxzhYN09YKZj38ngSW9rwSMIAU+UuzgfSIqTKtZiWtOeri40X+1UJitUIr2
f7Le4+qZY7GLu3zx00wlSh5D9HHWWCD5tV9pW5moa84+8yQo2KKLk6ZoCivGcCtCGXrrGufkHf+l
CkxY9tDlhh4ZCEieOtrbDvcKvRyrLhaJicZASOvHwICpAmjn+DOnT70t7ivK0YNjq+xzV2JVgGJS
IWV8fv9pfSLD/P2vnIENuYElNFIrQ0Bwntbxap+71eq+hMVj62KhGJ8exybNNTwhnZON/yKSkFtu
ni39jj8rjD+bOfi6kvmepK5eK1vZmcEcM0Kb9yjIUYQNrYbaT1Fcwi3KB5/E54zybuYLm412I01T
0LQBxBn2nS0tPVwoGiVH2oKbeU5Hl2Q+z6KWkqMrKbOal76HkXKrqCCldhT3p0Q28QZMNLi5vN7f
9wUfv5Iz//1CjpSX2SDO2uD+v5kXbOTZ7sKGgMAMTS7oD8QVhe2ij1UlC9Bil+Mm7soJ2lkHHrfv
7RArZm4uRTCLNY0F0FYEiPA+Wqd/fSzc+qVwRFt6pfHvgHC8feH4u5LGLJlV5NLUFHp+fvcOrlhS
FQgaHbKf6s/9reHJYVyyks2+SepZDnrMB6I8UO+Bd/HiyWC8EmeIoOkdVm6k+sp7RqXRRu88aAPP
93VZOAcv14ytNMeN0RvxLAfoySTvuMWEhegCmjZcgNEYinY6lpbFanpJEiasVfjaOzUxN+GGKMgX
+e6/VMi6EsUsmSf0wG+TIUrDFKyBS4sb0JTCAgIHFGdvvILP4g791ez7hLtw0DoCdWI0awbuDVeg
HX2I3S/O8bIcbS6EMGmKrPpD2w4QEpNosxud6QF1kpfn+zbAlcJkLKPWWEYgQkrpqKtDvAMo/ov0
9TK+cQTxlozJW4ZiitEm8b1k7ae01k9O9vF1X5fbbquZ40P/D0Un8A3Zp+C8l/qqN9T5iuwd4odi
M27TB2919uzwEB7QCrH/MbyO+9xGH4RzX/b3bzNH6ZVsJqkB84sJZnrITgOa/K7s0K4Lp7OrYJU6
vrpuq11eYpK/AsW7jVbwerA7hYrOSIEZMvzI0xkrJNxhTEP9SreGU24VN8mJWZH0YB7kbawS/08Z
kyoi6c9KIepIovd+n/m2761bP6XKIUktIq3FT89cCWBqezNjGgyf6DoMq3MzrbrMiZINmAU7HlvM
wuELVAsNs5UYW0DPD1Ow7rIMAOCVhNuvZBc7EBS9hLZ9f3l5Ihhf6AxcbRWrn2viMnX1/eeJN3ix
lJVeacE4giLI+ig3YnbOK/JeOjJVfLBLYh2febO9S9HqShTjC22j5mBlhza1E22KhL4DDbGiZULn
dxdjk3LOxoU4fyVOvU4nrEAGZn4KcTvxD1qhpB/392YphFz9PmP6YK1Kmgkdo+fpEa/8Bjq6ApqR
9Wu+lo/3RS0kRleSmJyiROeC4kuQNK5keqhX5q/1vxPApBFqrFWRok/zI5JIf+pPFUeBhSh4pQCT
PgxSnWdZBFdBaXijOlVCPtdfnO3m+cr8DReHU9mHct/GMOQQM3fu2DqjsubVm+5vBLoGr2VUsVfp
uQEZ7dchX6l28epxOvHvrxTAua8lxMrUmJ6InfBectKde4vQ3KacM5anBuPzXql3kllCjV2HQv1L
/08xyWbUjP8GxpsJnESqB6UU8ZqSk0NIIvtoOTFvEoOnAuPcQNHP/KEeUfcR8SiZ2KXdcTphF+4K
V1ow7u0JmQ4WoDl8hFv0Cbsyr+2cE0B09tVpiMNa9jxIEHbi9jC/mgBKa3BffJs3+3rfN3SR8W8R
NfoJ1J7wv5KYhProRCjX3Pi+8Ip2tWKMlxc5YKDjBnvyjruVjFPeoOXeeN1yUqr7cV1ngWYwgpYr
mQplzhvwia/uR0LOSrEpLqxataIEPy52tjuR9E94aEpuMZmzUt+WcRGr8jRV6z5APOyp4n7Mc5U6
AXk877rLCSbfT+4XYjzVCDQvh4FpxHXFE/2dO5yguyhBBrg2yAxA0XBz19FN4CN0CpzEQDdVPhHt
mfS/OVnQUm815jL+SmFCe50pU+hbMhxlbRC7TtYlqg9uA3RdAGbnxMPjdrcS0VScI7GIH/TVusEo
fvv25XyKj1teHXUx9Pz9GtZEkIuHiiBC55jkH6X9A/3VnFVdNMILCcwhkMt57pceJDQNsUDnvuvh
rvftfDG6XYhgjgAMQxaZnEHEK7ZNh5ScxwvJU4LJ9iI8DglqAxtPKtsNibkPQHJIOabBsb/vl5QL
C0/aoJT7HkI08v9I+87e1pEm6z+0BJjD12aQqGhbcvxC2Nc2cxIzf/0e+n33Md3mqrH3YjAzGMyM
it1dXVVd4ZygJRVeHsbRwVhMfr6+XSw5lDOQG70KyxrbNZgvl9ExMBRh2sr9dSGsHaPCvEuvh5WK
UzlvLzsHvYnW5YHFvMzSXcoRhG3Xx3kHEdrRabfRmmXZWGo1LXF2HpWq5UZZ4TwwaNxbNcCFT9f3
iCWAMgVGNqKuDft/Hk9Pyl3jMPuqF03z98X4emzPViBHfRCnE0Q9sPddgzzFh56grJlsfOf6ShhH
8TUoOBPU9BIGejkIyv7k5IibHr4z7rjA0FqRuuQV1zRqI+C0S7u2BIc3FdSVMpNDoTnETGl7MbVb
+0JO76xmeIYm0+zpihw00wzktImCVUXkcdMR5f36/rEWJ/9UNXAoFUNRQkbkdrb+8EdYaavx49/s
y1cFfHZIvd4YRaZBSGcqOWC3LMF8vhz+UQh17yWvHBLAruDelw8wYIfUxdCVyWrPWaoqz70oPW0I
B1sP7aRwVm+sMA7bmm59Lp9iR37bymuWuN9oC9MrYHaRKFMQVV7btRWU76ndCaod7vZnTCHexD2m
i/uN9GCafW9hnUJsf2J69C8zG7MPoExF1PiJAiCASQn3/trfyCednDRL/5sX27cYunQrt32XBZOz
fuJX2+GrSQWThPnbdW1fztPMxFAxwRhoWVF6OL0ergF9cO+vnpmtGHdqqXoxP7SvSGym7zyMxaAF
2DP0knY26IvA6os0IgpLgbiPSAHrwcKOYa6MChRCL9QwHIcNtOqM5BF5RR4tdNYgP/nHLaQsRtBF
5SCH2EK8StP7cPX4mpnaDSujxrB9dE0u4TlPSwXlq+W3J77b2vzdPy6EMhgaGPhSpYeIfbp2nOg9
qxwzebouZHEZGGScOmt0EGJT11cPjbK/5DoiBYA6P+cAj1PX4d8YvpkM6oYWcahyAki9z2A+ioGW
K2zkp2HLSqIuOopvKb88eqkoKFirU+wWPUu36MOfmn01xlqWX/MzMdQFVcGZOmqI387WYAY3BpHN
mgib+rC+fi5fHS1Uxh1D4/85GNqpg7lB9+sccuJipdnai0cm1DFi2sDQdDeH6ryNXM7RNxXR8CIq
ANSLiWrGE3w5lTv7COrOTpzvahFOixXzrX8LAiH1BB/yGBBulVosX7JsImbiqJs7goy95wYoynYv
YlrWEtqpSUZcsZa1GPzN5FBhfpjmXZpX2vS0Q2WCPLWWvxk/P6+fIONm0VSul7RNQtCLo4EiJ+XD
VuwIXkYYRrkuZbIB19SEjvR7I/AA3oyWHAANkQ5UNH8V6882i7IQQ5YGQ9lOiqgS2cJw8/u/rYCy
DqFYY7ypw+/3mAU5ZMy2hin6vbJDtOPGEPgwxAp26KtM67z5duiar5HNQkNYmmyY31i68SroRGTF
OCxk6msQzeNI0PULujdm/z9Ds2jv3faql3s+VpQSAD+bDQluHxoMCXPH4KZwL/yqRVUYYzva+fpJ
MSwsPfvO6V02laGnV7hx4o7tGXgBjhpYDJVeXB5AOqZePzSZ0/uI+bML7KsBo9M81NvYvY8tphVf
tAAzGZPSzAKgoQtjrusgY6uush2/EayeDJL5+nfvTB3zu8CrBHQUjX4A2Kw49MMwx1k9JGcALj/4
JARmClzT9cNZfGfOBFE2TW3Tpir5aBKkgc8F04GsNuNlBZ+JoOIRMDmPQjLGUxuSgOh0sCvzozfh
y62AsLLMi7o2k0XZtb7uB3BsYd/a2DwA1Q8viNAyWDHDsseZiaGMmzHqY6FFEPM0WuPuRj02u9uc
keZb3jewdmKKH9oMuoKfyla14wAiiGxqdWid/LV7RVxqVtaQE9kRLabKTRHIL4P3LU6bdH+m21UE
ujCOL3I8ZkdneABKIbkZTe9JsBkebnn3ZpKoWKg0MqONFEjiwYh9DCwZvEwpFsRShkXdnsmhbiso
VxtOAnXk2QL1Agc/x/3F7LOhoUMDhCDTiDpd5G86uY279AJ1A5qkak5xx5RuZneyL/nruSBqyzLP
69XUq6drGh9CMGa1F6vevfWktMQ/0IhqV55r828Oai6V2kCeqz15HLCBEhmfUrwra4DMt8gJsQRN
P0Tr3lwQFTD2Qsv1Q9rkZw15weRZNityl5HRvhyKDSNFuHit5rKoaDGJeD+rS5xZ7SCCG2xhulVO
ZRWwFizSiiVzNJdFWVdlaKCEKo6tndBy15jkyC3A9VvXbbjA0o7p38+urlZJBoi9IaZAvXNCHQau
6RFMFVD51qxtsJD5MINMWDiWWMrYokdW0GqjmgzU6FxcgBxa8qtso3e5tpND/yI8qGx++6VLPd9S
yvTGCdqXY+AZ4iaMOWkeBltzNMd46l4D00ehTNNNXrHTG+aoEVNxKHsctlKvKxcs94JdxgCbWWwB
IQPs2GLFBKOYlPB/vxC/mFWkNFHFRJ4UxxEn5PSdI+xUM1VsMpxY2rMU1HzvKFCyf2oPntkRV2NM
BkqavIu2T/50VuN621uGlk6/c21NlDXpuqKr1QRygEL0ltqB81Hb2UEEiQQzpmYtibInxhgXfpdD
1OjIKP+DYAiF7Qxdj8zgZvqla4uirInCySIflDgoTY+I0rWOJH0M8q2B4mPGWxfE1RdLbdddvTKa
17Jo/8+w1cijgjBV/sJRA7gxpZSJFoaXoBqmpksNNSEJztQu8OLPzOunt3zt/iPny6fPTAwiboXz
my851UvnCHa2+ov+UcBmAiELAOo6BpyopXC6zNWJ1k96iNnH6cy4vfLKZjFc0kNwvmqo1fOiIdJV
ab8zuMoH1i3QCnjTyaAdN8rqPnber+/Yor2Yy6HWowjVELQa5ABH/w+odknoDo6xElB89i1Wr//X
AdCKOJNGH1AfynLqiZAGUmHy1m//jA8bFlqSuGSW5kIoUzF63aUMJrPUgaIuJdIfPOcsdSDAMrKO
d6Pl4PV647uybPef0XpjuCy2lsUyxfwLKCOShLyYtjy+YGw3Sr693976h4bw5NC5CLt0htYvebi5
NMqOeGMTa9wIaQpQB5DIaJ7q1+tasnSv5hIo+9HLQw8lhVPxX9Fb1wam5l4X8JtzGRZiLoGKQTRx
4GulwhouljiB2oxWhj5wjShuSp72/m1oJqRzbmTf6u9t63WTmZ8sK7n0NJ9/AhWfNJxmjL4yhVzA
G4iRyBXJJwvbnSWDCka0MAWXyxRqNQ9uYdf2q2+xlrGY15yvg4o9yiqrB135UgcN7KdndBHbntWi
2+Se3xo31w+OtSDKfAQJL+TpZD6kozOJ6c0BhY/rMqbfuGI06OR37edeNdTwk0gEia8ySUHdBm4F
67oUho7TtWxxGMWwDyGlg9oB3HkMzMPndRGshVBmIZP7Suc4bJYVItglsTmaMTqmWH2Fi/YAeJG6
CuhCWaGf5EZUCHne8vn5RXJGN76R19eX8Zvaerqs3wLoR3jBgcw5LEesIwtsR92oZg8QiIiIObnA
qx+yi8mkS1s06jOZlFGPpMSPtBJ+F4jwZk5UDGtP0a1qtSbvmOXxX9dInZVY5sUlTrGJiN9lkwMp
onifOLGpnlvzNbA5l58GXNsVQwuXPSTA9UURd1iSaGVvu0IC2KaAtMOqtaLnygx4kp83Uc+sfyyF
n4C2/Y8kakc5GcZokCBJEaHxtaOQfZ9b46oRmeNELFHUZnaamvdCIE4eyomseL/bAEKfXYWdfuaX
oZitiHKEgPMN9VTCmVXxGulicD/LRP4j2GY3Oiz9YMmiXCIC2qyIEixpdFogjkcBIOUkszrehhhR
YeWIFmva87Oi3GPVKVkKJE2M+gCBSbLTnXFBIqBeTa8StAxu8zXKZWawun7RF+3VbD8pjwhU1j7n
W0iV9FVVPRTNjV6vlHs+uecbJ+XJdWmL1UekK8H3BcxlJMepLY0Ljef4WMIr5eg6aLfr9rse3WN/
U7Gdi6H2EhR4BaAN5eltbpBGJsK2eFHfWPd4uj2/dfF7MdTexTWg4wUfi0FPX0mCp2kYdOcR7QHo
htf3bfmUviVRMUUDyt+xMvDo4e3U/kjIbnpCsmJM5uFMgcDsaXUxisYvp8Oxkt0+s4CwD08v2axr
tey7vhczLXYmJvA0mVMDiMluLKe3Gru6L13+1L92JDIvVsNIX09ffeWU6PoZl4ByIvdwi5/GjBSH
At2dGRNj6stm/5Iig8McIKQTzfRkHmeLEjiAjwYlNG6C0hOcp9AyH5rQjNfSOnDEMzrz3fYusT2W
Ei5qxkwuZeHR/iCrRQK5F1Q0Xsr7m/Lm9rruLe7fTAJl2At0MUZKBQlbb4/hQxN2nXFCrDVQNn0A
6T3KZZAA1pV07R96D/Bwx65a+93fTO8iRf59TpQBUrKLP5Q8ZGGAzxLueJKtblnThpN1+akLAPHG
eDUA0BXQY9DJeFn26yQ35OZsuSw3O33etZ/+edzXD/Z3NPzzM6mDVcZmCPxRaoCoUjnpvnNMVsGV
tRHUwXaAgO58GRvxdnfD6ktl/TZ1kGpfp2qj4bdTk8kTtvC++rk1tP/wDa4BmHZzlqy7ygJcj73z
4XxP76eH62ewMDPwUxLlQwpYQq6dtigmLlCLO7KFwTipFnHM01222r5YuG+2ZWP00GZ0BH4Voq8p
E+VVPExUxpcWCrB3Xrr78F63U/MD4NN7qz3eBRbo3l1zHZ5ss7FO60NqeabvGO779R1gnSPldMAa
G/HtBR/h3CE3yvCbv13Nz92lXE3T6gM/6PjxnnywbvlCWm3+47+m7PRGUSrfV5rzQ2xzh3RVvCUE
GO7RvcWxGNSuX3t63O5fNhx8lz89lSh440URpw2/YRwl6yup615yleeFJXT5n395kjzzru3YSIY3
mSpgR7MaO68roErDNg4cn4bdgK9WCCGMrPhCnvKnjlDXO4vTOjQmHQH6/V1l2GJ+f5vc1Q5Sytbu
fdcAN3TY7qSHWjG1ffAW9CTaRSwo/q9eu//9ov+aq+sEb9D06Y6BzNqUSAzWRWc35bUrkq1L5+l+
IKu1/fmP6kDd7EHTspbjsbE9MRk/LbFUjbrYfYHGz1jFb+NRFpckvs1XG/u4G8idad02ZLd+Nd9P
zdZcWRO220aKrJIVxzI+gcpzX7+Tv+mW9B968hWazxQ8DASMc4xYz/alIahwR5az99wLEYn9ARaA
69LAs3c1jFC/TNtMXCcao9YlUMuSuJZB3N7i3mLyHqNkWq054l4cjBWmJC+JLFvxYY8GGcXlbDdw
tu6A9LboE+ntqBye6sxsxO25B6g/2HJTe68Q3iel7Rf2elw3q6dqddR5W/qj3gpgd1vJoPBdGTsJ
fHok0EkI8sl+UwLZguh74Q6oIMQP0JaauE1C6hv1U0AXpQv4BfwHoxVuezB1gvprleweP6UIJXr9
cLGEU5VZ0U3rgcLjLtsVtZ0/aE5u1vhc7o/+qkRfHRFRRrqV5IBbtDLznYfkUroSwPexv8knvLSP
Pe/WzqpwPgyiYMLVRcXM5Delve8gNIzXvRU1qGkjpaG88fa47Y8laU9H3Q5MJLLBRKaagVU4kU6e
3JKAYBreLDf7I3p4Ha4mrqOsoKlGauI5agI2WCKvu9UaWBB32iq0bc1GRnpv3PrbIkMZ41bfpDag
PTunQOk8eVPAoDeSweoF0/jQtqIr10RJUfE93ARW3hNXDae+KXWLBN1tDXrNzrPeFUxn6KTszN0r
/5auNo/l9lBaysNRbO2WnECfllkp8J4kl7NuvU1xr52VggBxFZDGIA2yOYTGKwAOC6hrqIe2s4Y1
b7vN5j5/SytTWQWWqTfAjQkd7QDfZ9emVgDJC3NtaNGAjoBMIB6RvfNcu1ifOiIBEzf7fO8s8bh+
v+8eFYmQYGOpm8HV7zBwsUG37JpcPtSOrDYqlH/kSL03SYbIw5Rhuv6AoumsScS5gLoi+tBMw40O
aHU5Evt0IYldWrEFpK8WHMePrdmCx2kTW5+NABio9YW4G2lvjreH0OGJcHe5D2ABzwh8cR7t4eDi
f3Y6UvTYNGSuWnyL5ZvY/bX6flDQGWTq+FHsBGc+BVb2Nq4coLNn+EfB3qbEAdfSI4di/7tn528d
IK4TNOfKpLPCwjYS+7B+NJMPeXXMt4fGxEoBKKGhJLwKwY9yLlbGjSBsE9JY8f0HvNwAzd95O4DH
Fvt3DIoSuSDv/Fok1XrUnM0q2eTkznj3MxJ8htbw5Dn32g0oq4v7BjXXTY6RYwsXjSe9jXz9mkir
jctlludDKwO7MbM9Ct4rU3l/jU2gx0p3E+zPprGqyiTrhGBr/yATyrmHpCbDsdom9iUmZO3aJUDi
DQsz074t3nCId+JjQdaD6WFvPmGrgEdK6u39+1N6fEid/jbYR69W1jvjmsdlaJL9RsX6rxu0JTer
AMhI1mRJxpAvbT7VINI4LvRa9OBKDq5+T17Cw9SQkVh1SvSj6kww8IaLo9qE6PtmuCOmfCqmEsZK
uiSy0QI+UkhNYRuez04IPP3GQe/QTe4WiJylGwNmNNszXhBfa6Oc+4+1U1GXmgYRn+mQXQ7k5WwA
xSA0PYIs5fr6Ji8092ACYbbJk0OcOQ2e9zWMg3Pt+ckK7T1Qb6RD+YTLooDOV2PXuH5n136Ko95g
vl4no3rBmRYFeXwWHiKyFRxcANayFuI/LEsCpYokSiog6n4uSyzaQGw9vzsbBNX+jHdgITFKn9+g
1z0CHlZ5w0SQW6gATGv7lkltZVxGTerrkAlk9yyAGwS3S+h8doy1sUKUn0u7fvys36I+uZdyMWoL
RCjWHeMrf6d/fsY+1EEHfiVcQOc2BeAGiW3loAC4vyM5Q4zIkkPF4oAgy7kqgZwnB4BqhOyPnPmy
P/s2XB1Zg2zpYWvz5PSwZuErLmjYLB+kftXaZhfHj6tSSKfXC4pZrNcLKxKmB6A0vS86bnq+PGxb
xwmsc4Q+kow8nhGAOHdkbbvKavMQEBNQ8e+DufEtVrvMVw84ZYF+rI8Kxj1ZTMq6x/qeLGt/9348
rkvyjNDS2eYktdFE6TjQ89zctlvPAtUU8N98Yo0ojpqfq9vetE/2Rt6e4BrITWjdfcJZu5uP9ceB
h4d6lMh+HyAEW+v2dY3+miS98t10HY4z2gqADYiCBefoWXt3b3X41BdHWVd4NmBYLXUksgODYX5k
VfAZt+nrPTBTiWgUQEY9pX1S02apm/y7FPfjQtGjV2oXZH05PSass0/27rTTK9N+O6MlJiAI0zKr
saz3EG/BATmdKVpTLBOhlUrwdGLkdr9g/K9t8k8b9F9SoSZcLOJjwLtguU93j/6t7D6t9pZbmvpN
Tez1yiQn/B2TM2grUG0bH2iu1ieQbAImY83SVsZlpCtQXKDpajsdOhAVWa54Wgu9VgPpfwlkqRiZ
+OVKgsFP6xSkuXiwXASEQd2TvsaYKGdVW9YpL1mzuSzKHisB+soAadfCaoZ2u/7jkdN0ltevyFJw
Aarq7xVRtnnwwjTuVQUIT+Y+vntLzeQV0wxMBPgFCAB4w5kcyjYbiV7lhgI5Gh58nf0ivV1ACQK0
2wzA5Rxa8sFySuz7z4tzfYGsXaRSoE0VocKbfO0ib/svGnzPSesIqymOJUb/GWMEkTGMYYHlWYlH
pJR4f1IoRYIbeH05i5keDOqAQ1Q0vsgXfwpSAi3OvV5HjLYXMLwFf3BZc3hxBmgOuuAVkVq+0601
N/mYEBZKxmVfqijMpVN3XSikYgjLSXpzd1e5mf1+fXmLKde5AErph6S6CJUEAULqpIOVa7bomc++
y1e28TB4Fo6ORVz0v8gEPqQmagK4zqmz40cv5gYDl3pvAJ5I3URIjNf2aJvZ/V+t7lsS5Uc5sLU2
UoTVWd5DNFqVhcdrbDVrHgfGMTKTiymgaTr3/y+Ldn6AEM8ubYhlFZZCOnBOCsRzeUwqAcJfAyoR
YSxuySnN5f2sXP1XLPejnwpYXPI8rpXDyhRRiA02/um6nKWnGCzJ97rop5gXVJ4c4jmEREq+li2p
dTi72KKVQtymIOhK9h7iCrzrNxFq6Oqh1AjLqCyF9z++gboHAdhfqmA6yAEJo9iu1/pOsE/l2z9v
KnUfvIjjMJ2OQxzAoYP5EVDpOPf64S8m+Sfz/L2plBuIRLE02uFrQROKXQqghc4Bu9aKuaLpNv12
od+SKEcQqro8JD1WNPGFGoDOajGejum5wzQ95yFWipCnCDFQyZTMUlDKFWQ8dzEMYbrnDqArb1SL
W/mQKNxcV9BlV/C9QMqcRHKQcYGPp1+KmZF4lQBz+TVkdhOJk4pd20fKljSSboByCScm33bIqILz
1wSAMAqMBQJbw/ScEFCjqxbWc5PsOdc/VmtWPx/jKOnGi4SrUtGT4VsHs7pvGmDGqH5hqYHdep//
5z0Fvq0qiyICL4DcUkeXdkNxyTkstnWeKoCEXTB5cGL51uX8x0wKdXJqY4yjDzbw84NBAjPuSQ/E
Vp9UlogmmcQOHf80vDGlLhzkj7VRBymniSSnMtSydb5iSrxVBRu5SGfDZN5YOLCZqF+zPpUnhn45
3b2U8JiNVWzROrFacCWWEMoPCKpa+j5AHjFcYWyz5wx5snot2+WtcTfeJvo0wox+N7NAoJKvPy+3
4noH652RzT1ypJaFEVQL6DUWvzaYTfZLUeiPDaB9R54OWTadMPaa183SNNDL8+btbj6K7WOBDkCi
rgfCuYOHKtp1FV7yGYqAZlBDxvAM6N8p2ZnC+3EUwS4MJmYBvd3utWCGh18T7pRV+CGEckxpF3Xo
B4WQ0k4PxkE+Nvf+RnXLlWKHtzFmeiefeMjs9bZHKvyzQUPWZ3bLIYVOBgxasJIXS8+LH99D+S8j
Vvqy0vA9F2cv2rxMVr3dHmo0aLHGy5n7S7mwlNOKRq0gyvKmOkwMDOT7k/HMejEtmPcfK6L8F49+
20QJIGb/5m9udKhMR1T7uq4sXqGZqlDmTmxKvpQHyChuvN3Flp1bvOEZoTxrHZSxi1Uh8vka2dd9
dBPaf7jVBU+wv/G5P3aLMm4Y4xGjC4+VlHZl53Zjowkb7j1lEyovhfFzUXRDe+ILvQLH250xo0y0
rbT1UXI75E59X+xZ61pKevwQRhk5Y0QvtMxh94Sj8MTDkOxdDdVPwXIwbPgib4a9v0ksFfbEem5c
M3tV1rnJmTtbkglMm0fM0t0Eewl1KBTBbM85bNbt83UtWkp//fhI2uIErVgk047oPYYVHkMJxS/M
Omudk7frQF01EsklK7ysgBkfCcdwIKNiBqN54c0ktb0IxSM0zg+FHQVWNG4uxW1VrvjixPjM6TOu
2CyNslkRdlKta5QdeNPbKI/+tv+qfK5sfguA4HVETGzQ23sJQJTQeWAIX75qqiZhyEIGew11kL2q
Dkoe4CAHs3t9Qq2yIzUK5pkVbrp9oqO+N5rFSOzwLB/huRr825h0W8MqLMaXTJJ+bQM4YFWEObr4
iy6TFznJ58AsicA4apEoF1AGR/X2o3Rv+nWIUaZn1N5OEZG3mIKzWENNy5b6u/jDU5Y6ky6eEbR4
VkmNGX+AeDR1cUlPjFUuWp2ZFMpI+3GhCpmP7ebNyztnxs/IyrNwcZc9wUwIZaITQEKJegQhiCQe
VAzphHgNdmee3F4/soVsyLxeRqNZN3zJX+QCcoA5fCeeJLwA19clLBu12VIoKz1eUj2tJ/WEU2uP
H8/JOrcYsTVzuygbLSkY7b1kkDGAOUNYF9t2U72b0YrFg7B41b7X8vUds5S4H7SomX1pGLS7d7k7
1WmRo7q+Y8tGT9EkWUWCTEaOFtdsJiWU+TBrirhD2hTYIt6DEZvSFr0iCKt1J1mbz9N7TER3lows
gfJwWb0zVHw5yJx9AaXjcpD49SgF3fmpzwigBP1NuzXQuTCN1UWE32Z7/QAcSjAvZyvma2LRmM6E
U7o/GJLM9TGE9w2GtN2MeDubtLbNMNpLba3of9ZURQbxqWHI1CLDKGikQLl0uGMyOhXaEGcKMA2z
z8DFtg/X8qYkymjVj01EqjNYBLdFCbPFRwCLVB/jE/66LlhdY4vWZfZR1OJR6tFGNWkRN4GzKYlN
+XwPwP/q8bqKLV8YXZAw4CLIkvDFRTNTMXDNZGECApHzsBlRSXo275mFhmn7fjkDHW6A51VMG9BU
5x5IEfrA66eVZE/qy1a+TY6q29/1KcnA1ftyy2qkXconKBiJl3CcyAPJGnWgOebXFc5LunP4GT9M
vLNTZjk0d87jnwOqOD7R9sLtiL6bU7AqIsLY0snH0+sFqCjqELqoKpJERbxDzud9xKcdTOmA+YrL
ObaBWbnjQd7ar06sSWVhMgLXxFFmNcyFItTjsgPcDLghyoPTA8LfQ/eVya0UFhzaV63vlzQRvAqK
puG60OMCfnbpykyHvlys3onOdWr6mqlCWrK2zd3z84hgMH/mMRH9ztjWJTUSZ5Kp6Kb2Ri8P26r7
f7D46KjaTZkNUOC+i45ISmT4GC5x6QbOBVIhpz9IXs41WGrgkb20S4iSEN6pWUZ+ycpBVQ1J0yat
USl1aeNxTC4AEEc3m04k0AGWmVnJt2kBDmP+tdcdlTNMjNqZBrCe8oOXPKfcetBeo0AkbbHJBbQ3
Zm1L1HwtBBjm5xkfuDDrp6DF+vsDKQWrxDyUiuk24SppTrzxib//8ACZ8eyb/Dop2bCfS8HIXCLl
xdUoayXdx85LQL4rN0kFq1xJUxci5z2pqnsY9wYKQoHZIsYHHgUT1XYpfhVhE3lDVQ1F1agPCEJO
0oYIH6AAr3J3Z2CooDcPHDOPu2ypvgXpU553Zn717jKM9aRjD0B2x1DUU0xk23CykwDs8o0MTbAO
r+K2MJuMRBvjpt6zclxLVTgc73/WSr8apFZsY77EJ2wnPPPW7T7KffGYbcdV6r5iihT09ms7stfR
yjuwEklLYZQoqyqmKwVN/AWIOyaemCTFgCd1OWXN0OvH7GdZGA6H+s5kUGcp6wl68HLI2Nc3WWxO
uZQNApfVPfKSBC00nMVKeSzfmG+RdLnKE8qiG7qxQyFa2aZ4hU3NsvYNANuDPWcJbvnGLPwtOp2Z
SMo6el5cDF4EJ2tNtGbVLRi7gTmGUWNoDRsMZlGaIoEkVVFlQ9apPeXHpAVLiQyX7johb2YW4I/U
Y7erX6LNwEjuLL7mkCv/H2G0y/GaFPgpFYQ9aMi1oDYsgL5JBDBRwooEF7Pmc1HULqphEgOrVuzO
3qp+B4BUcBA1t8od/FHaAcpx/b2yGpF27BpGpWWpxAl63u9VUt7GaJJB7VKIrh2NHCPRrmuCPonk
tkZPBrrCWUHSYuQ3Fzid8cz0pFmZxuArmXJMkYAUIwwcYNYIh9bFv/HcijoR+km6JqpUKBvjTTak
hjIFgIAyQTvV9IbozT+itQ5sdl/B4kMTgYIs4g2GPxVKO6VY5Tgg0MCq9BIagfWGa0fCX+LxqKbg
QCZtkxu1VaQaQEhbrwxLUicX4QIiRL1Rba8R60+J04Q/17fhiwH5V+iEkVt9omE2xK+Wv9mG82PM
5UIX9+cETzbZFJqnQdwkEumbjhhB7ujAlEleeACwCpis0e+i8U8Tk1K6TVAiSp6UVyNBT7tSviXC
rZgRcXhE6s6uLvtc+kzF0kzQlim+xQWJeTSGkzgz1ctqqFxANWgqoyK/aLgBkIMoG5hQBr2WXIl4
rZOi/gzKwUj9aE9ZDljS1/gk3V/fteXD/JZEF+ZKTfAvoghJkWsA/huTGP7b0G9icGHh9F7CYBUh
q9W5DLELBVYF1bn/WeDXOOLssKZozQc4WY9RRwE9dqjTSeamZmb6lyKdiTYZrRoG+Fk1KraKemnk
OdSQzyGITMdDdcPKhX29Nmitm0ugLoMucXmM8Zn+rOXoV+U8og72YF8yjIOEm3HXG6R1s2Mhm8qT
GLhJsPIKzLWAnCUkTb8GPFtlipLFS6AW7fY88mkRtHU0h8LV/RW3AQlkqx4S3WqKtcF8Si3FxrCJ
Ei/JAjqqFNooSh0fpwUc6cVKP/ctZ6puAb4V2yw+2j077FvS6rk4yiSOmdxdOLmbbPD0ctufM0CC
afbjVBfR7c8TkqbMJMeSBsxlUjmewVP6Cp3qHXjTkUc8Ag0sB7+L6qYA79jFVm4h9lsrLEiexcBz
LpZ6ImdFk4bjCLE5sKyBB3EEhAJMEZE7RPeyNUVG/LpDQ2O5zbcXK9rnNqqcjPTSpHu0bk5JF/SA
qRrowyndzJXGS/WKn9oL3hJLs0fzNVmx5i0Wc1gzKXSuLovwiPNLqcNVLsnbkSMooZig6qtJfYp3
0VYrWSMWiwHgXCQVR+S1mAAiCgsbbPljPFvOi9XuZMu/aVfyOv4T2AxrtRSPzeVR96TnMh6dnJC3
L8CvFBbmx3iIQfSNgsz0PntnpT+X3uIKkJwEAReTBzH3z9ih5uIiHVqEZHLrJVag4YXah3ViciPg
G6+vbVlHvkVRz+Nu8HhRaHSkvFfSU6WQUrM0DGlxAPMVnVFmSFt0NwogDmUN4NE6Wmh+rsyv1dAL
ZKzMQmhb3eUbz4J7uVO3EbM/cHkTv0VRtr9pB07oIoRFA9g2e3coiWehuwAltMy2qhPnommApShL
D9v58qgbx5djH6LBeXrY8mZz8O0/jTWidSJjlu/lSQd+X+7/LI9+BF3KrpI4CaKSFHpRm4IcWIlq
CujDGjdxYxVZYifvfbrP89BsGqu2u/Ep0kfSAYMs20jy3uiszkOGcBNWruL7UGXz0jheYxovjXFO
8q2n2m3ypw6eqmJvBO8jAEyy9RA7ATDGfDvHy+viKbtOPvLVIerXXsKgM118W6LTUhM0Q5EloAT9
1BYkjnU9AQrz+Wn7wqtmjo5O27w1rM8C43MWs0npK+qg93Qujzo+j5fyqpW8HtjcA7ogDWCPPKC0
Z7l37p1m3tiPz9pATMVM1pt6BXwSUCf7R8wivF+/k19B16/vQO8H2uxESdFk6jvyGHS3md4N56cn
5CxGAKgC129co1Whx9gI2RH7NUI3Qbs6FWax+gSzOGqR29vrX0FZBiC8g7VgStfzMkJ9Q6E2P/WS
no/8INnJ+UEcTSMl3GvE4djN4Sxr5Low6rL+EkateOAvY6ELfrIrIv5OKg2i1+Ve7CqG/WGsSaXy
QelFz3U5x5o8gE6OZOTJ0BEvMX30uuZm5//bqlTKT5Ut56UYlUt2KkaYk2pfCLeqxlAWyg587RxA
3XRdBT2dzNMhbqP+N2nf1iSn7bz9iajiKIlbmMPOLGt7vd5N7BvKTtaAAAECxOHT/x+cepMZLe9Q
3t9FcrPJNN1qtfr4NDWHdC6LyOTYKN9+8/skqKbX28ezRUQ7nq4FpnwB/OeodJAJHT5bJZDx3Dyc
ttJlawdEMK3g432gHi799Y1vwE6tiqqIhhLY9flpZIGnXgfLO1PDO9QlOk7LckMp1phDhOCZS54O
/1r+fhGLWJLQcVZ1EVFuBkV8qllyyBTftWTDnq0p+SUh7fFzyGAPdtkWEWuLMDfPVfa3SZwNblaJ
EFhLdKfD62Oar+J7M2CIFiJ2mkJYr5199JONFQMrNCz0pdne0p3mmJ6m1+i677nZmmVEXX4QzXny
sXwInSG/rXSWbblohDOX0pZenpVDVkye75aRGIxHAqxC1rKQel/5eLxNyL1+SpcrBELUI0sfrOv6
mtLFivUCaLBl1PXjwk5D6w0Ky8leGPR/KNiWCYPqMtvXa3Qs7iQfaquMrPYxH+oQ2fewyB4aPzm0
3rfb3KwdDuLqf2gtortW53EiueImDkcU/n7g+87F0vfh91V5SU247pJpgZu6fMTFnUmK1FJx7ZRR
S2gXCacqDoZUZuS26jfBnf6RHV4h1AkIVlnr5WMuTGHYqhBRZh67rtz1/imTckPX1oSGONheXjoH
KF2a0DLmMacTXERJ9og9DIGF9CC1nPD3j8bDYDokR4Aori8dcpOSpHjYRLQz2rsfVn56x88jTkHb
qGW6RM/kKn+QfV1VIpLp3vIeqDi61TtuPszyvyS0m99R7k45BwfDvHfnP0VxZv3Pd3CB0IcQx0Pl
XG+VyblhmjWqdFFWzyEAIoPSJdiesKHAK0bfQnIdkEcOQN0J07wbLiw4OApUWovshgylL/vR875i
f857zhyA7lhhgGonKvTXN4UUsqZtYoloqva+uxyKEt9vS2zNunj/kdBDAaraxi1yW0R+8tlzn1sH
SfSMBKaJ/mSj3t8mtia4RWqoaEHN0CNyzU8B8CCLSl9EYyZOHEAcuI9WJXbprA63Ka2Z5UtKmo3p
LaOek56IyAq+brUAb3Gx/P3CfmUEADtpTUXkZXvDfWjTfVs+jHJDVisHgx4JqDAlS6Xb0ahwC1gM
aW0U0Vx8m8b+ZIm72czuymJpotwoA6xwdEVr+ZYLjsyJMCM1QGs4u1O26wCOExXWljavUcHb4qGZ
x0LN2tM4knZrVIYSZWR2Atg+RoL1O81fM/LYO2qWW7BqvzRXezeXp+xfchpT88TTHGDCIPetTdug
bT+3pTy4CfYZyaPbfPHGvz0ZOAjF+IElkXskGK8dIt9JQpiRnTndGVsSWHkprj5JMxxlUvGS+5BA
qu57Ec3Dx5Tc/bbigwTwS9D6j3fc11w49Cs4WOZVl5E9YbNS8tmSz7cJrPPwHwHN4akK5Q3pQoBS
DDI4JyE/Df7hf6Oh2YmGSmdqDVlGPXtSyfPAgENSbhhxvTln8Q2uJLUweqH0Vu8qDthKSMojfWhb
WffEWp/tiDcm4Vg13UenTqoDOtjT/VzkVWAbpnXI3C4/daNfAMbZ9lD7V/nn28yvmK6r79KuSQJA
D5ovAmbsSUx/G+rH//b72r3IzG5y4wTCJcW89732vk/zjRLUqo6gqwyrSIgD90c7v9loc9Kb8IhG
wJ4/Gdb58R0soCYDrxuxiulpR6fGnCZGjt+3gHhup+ex3bqpq4dwQUE7BOVkgsZTJqKql2GJOjrd
ChxWZQRv3vwnDNK9YAfPU0KMuYwM/j0bz6b41ooNW7B85BsLeEFCY2JyRiImCRI9OulKFCvsg/k0
sXbD/12TFcpADgoFJvHRr3h9kVyzVbzpEaBk/Xez+9Y64waBNVFdEPiFU3FxU6e4HywzQzDnu/XR
GPqHkpgPPMl/3taqLTKaf9qSPOEDARlXAeMefYipsQmEsCEr176W1TS4jjHONlhJ+sBiX2z2920m
1s7csRziIkrAsk3dAxaq90y1yEoM9h32ML4S40NNkzno5q1RglVebETwyEsQ3HQt7rGES9MU22ui
tn4ZFQkqbwvuYHkPdQXGWoN/KWgnYtSeP9IUzMRz81PQHCMRw6lq2i/U/XPMH2aablHc4kk7Hywr
nntqLzwVeQDw+qLfenaWb37Lk+Oj0wCbMZivXcq+5BYKXrSMVFKonbTSV9+WuzlHE51DwhxpapNh
DMb7szKnkxmzw239WHMrHZs6DK0ODvacLwK4uEtiqudpdFkJt7JG+jJNz41yz1S8zIN7lOa41Si/
LtD/6GmmOplrxE8Er6zynjlKw2rjKVjV9wt+NHG2dj9XxMDvH+yf7p9fN3591SRA4MhWAC4C7crX
0vL6znWQsSqj0Th4LAsm876otnRu9UiW7ARK6SaS5ZrOOQkCroomIion/qMpkFpOxj1p7wrb3W1l
fH+hTLxRPyzgBagHKL7pdLHyPhm6DBmRoVBoKMD4X6CmZL6b2aRCC63ZoZl75Il16GsCtj4/8LZ5
rDn/qpjRhbKe3VAlSbKzfO7f5XGHSdumxooavx+3YrhV4aPxAlkvsjjymvBLUsu+6XLEWcoL2ldu
9pDM76c9ANaG7kYXxRI8lZpHPhaVS2Up4EkkcWjNfliB1shfbl+6VSW9oKK9kH7XO6Xtgkqd7Lrh
mLkfZvnM/rpNZF1c/7ACEGk9DcXRwDwViKYj2p07/5ANTx3fIHGLj4WEZo9Nwoc8WaSVi/1Yn4X7
UNfhZkpiixH9PiAPaiQpqDT9j6l+VvJDL4//m6y0IMbjaCIehoUR+xG1HN86z/P+HSSw+M8BErRN
gfhwbTpcUVWcpVJEMUNz7uQBVtXAHiDkv3a3Ca0eio9gj+FEXPjc14SS2Gmw9wDh5ODKgzVmgUit
gBCgh44bbv2iprrtWEJ3TG4QpL1038LknW1aHWwHBVyvASD7Ycfiv43pr4Hxu7T8PtF4g7e11+OS
onY9C4ZW3botRcRMI8j9l7ipgtvS2+JJu5pM1YMsDVAwhvFOqk9NbQYdOTcMCKkycrt9zr/eprhm
7n9ZG49irwsy09fnhd1Upsh93NPRRPwSTFWIFi3xzY2/3KazphdIsiPDDjBK640COkM107qBAs7s
ruYfi/t+PuT5BpG1A0JW2vZN7PnC7I4mvqksednPLiwbfXU4+jf5O64REmCYUcIjT7BH81pabW8R
Tms8jmMqyq+0aGRIaJlGXAHG+LbA9LbbXxkB4pnOMg3lAqdGY4Y6XYz9OLAK3uynQfXYAsQz4dne
tKPaxFQSIGyl91qiGfQ24TWDtyA1EB+5dwx6LX+/8MkaXtG6TQfcq2ba1zwN/ewVg9C/TcRBQR6V
N9uEs6576zTlw2inYx5RryBPsk4AcTs647nuVLzl46747XBw0ea75K1dlHiuGaoz2Q8Jm/KoyuJD
k2YfnXQ8KLvbzc1xpOe4GuFqmGi+d57tEeDKvnokqgemLfPR8Jtb6JP3M5Sisb3lthBW7sTVhy3q
fCFpMqjOzH2VR1hR/zX1scEU44Ik43ecbthKvWl8UaYrUtqhdpOgqdf3eZT300GYQZOes/m5Z37g
OB8t5y6uIzJidj/bjznH85Pt3sMqepoJJmVs3J5rVitPmUWMTAne6jaYkp82Wo8r72QXf96ms6K8
4PM/OtoFRb1w8lvi5RHQc+KP3VCWJy+bvrRKdBv3c5USxm0t28QNpfqaW+bNhjfUcx45idh53rc0
xQbBkRxu86MPGvxzcBdkNCugGhIXtW3nEcEYIvWzENmGYBbxYbbUj1y5sAHNPu/kg0ow21sNB+p3
R9ce66A05z1L+tActiYJV1nH1YUZ95fSk/ZNkpC5oQMuVAYYK/uEkZKAb5R+V54lmDxC0JOPyUj4
Ldf6MhdGNaHSjTtrsuxOCrkrvPGZyOaxNPuXkY1b3YOrBLGoDs7RUqnztbs4xkOTInLLo8T4I628
nTkH1dc+H3b5+PP2ka6aowtK2lV0PPjGpAGlafpiW18MjsZxzFIQhmT/dMAwwm1ya5llB4k9/IOk
CIXVvRYlz32eNtzIo4Gbc2g2Jd979YAWO8dMwm4EdOPY5JjowuRtkPcFmrxV0ty5tbCwSTT/Edfd
uEslRg5vf9eqEmHyFaVRx/Wwver6s9hgj8oz8VmtOKPOHDSzDOz+6X8jost66vvUAtRhBHAUDCJG
g7XxWK6YcBeOLkVhDD6B52nurkBTX80tiu7gSfo7d3rsl0xaUj8CLW/a32ZmkYjm8IKWC0uOBg84
2JoNFTHIjzVsmyecb1J2d2nffrpNQu9TXMwNaFA4g/Ci8GhqcQKvlDKpgMC6uTkJBkxPhaCbBH6L
cTgbvT7NS4VJ6bIKGlJ8tQceJuO4oyhADBg8FRPKVt3WN61oytU32dea0tgeCnWM5ZGfO3/O2XxX
oGnCLbMQfejD+FRi7bKw1E51H6Rsoczmd25X31zYytzNNpyJFTNx9S2aXepijn3PCfrg0E7onogq
aGDmU32mfY0RrNnAboByHo63T2X14DE9g2wMDO4buBaRpfXQDTiUxuNtWKctog/LnE+3qayK+YKK
JmYzwfqZPvHhkqVHn38kQDqNX26TWPNpXbSm/MuJJr4ha4GJW0N8JTZzwaey4XuZ8idLfsZAJpMT
lsZS585otiC5Vq+pzZbREIDeAGDgWoXy3paiRxdW5JpHUp5T9b17NtsNW7BmacHdf1S0y1NXaTPP
7lxERuZhcsseu31RYMeKrDur2GXKmu8p8eUffODyVPej8QHZLYzaGE0SWgaghxhvsROVx/GG+7eu
QP99mHa0RVulYqh4EbV79cnYeM/W9ea/H9fOlPTtFMMIom3TFEHrNbtpfM3o423N2TpA7bUY3Nxp
JYPi9AkGVhMa9NPPNgW0PtsaeNmitLB74ZSbovMXLEt0OoyHxH6Y79R8J53fD3+uNGX5iAsiXZsP
PU+gj2N/bhb4yPjEAN1xW2artgoBnIOdfihN6rO3ed8g17307HYc2336A8wlb3/4QGCpvt+mtKpf
/1HS27Xssptx+HjLLTqc5/4zz8h7jNMFBe1qkQR5+8mGcdoJ84OlPlXk+TYLi8/65nG9IKBdkaRU
nHccwrIGD9b1XDZpUNJP3PyyOCYJhkGnrQhi/Xw8k1DPRleonmknlRXzdEJ/66zK9ji3cfLYlvEx
QbN+CWMFL77nG1yu3lUPUTBKIL9mFq/1roIZhEIgmmjcr7l/3xIeeMZWB6I+MvaPE3FBRZPlTNg0
liPBSzKkkTuGFd8NAHAZXYyb2oAHmt02wObfpx4O6MAk1mLkLaZQEbMo5HH9EtAWHtCbPWxHkuPO
QUtW5+1EHyPX0j9RS2xl3VY8cpQ6lvI9NqUQT0+OqlEt3UD43qxOA9JOuyH9y3HOhfln90DoVii8
egZkGTd2kIsABNv1GWQdByv94o8z+WDiWTp2vR027uBv9FFtEVr+fmFkFB3NrqzgN6F1IPToI+0Q
aSRTcPvirN79C3Y0U4bd6IYqCNjJzTu00vcbvo8+1P+PMuFQEGgzlF5tjQujRecZl+CiEWcLiCeW
OOWiD7sSJZgvIiO7pNs/0c1psnW2fBdtI2iiRb3tWnhVUdYt/M48su1HlyYPVPkbj/Kq1iHJ9v8o
aKmKgtIRswh4A3q/CkaHBnZmfsuSe6NusDI0jUZ3y5FejOQbG3dBUYvbJxFn9bSMphSpcVeTFJNx
ak97Ac8egL+pf0eGE7fM3ZwWf7TNVgb4tkS9NxUh7FMxcwp+JREnuyvvqmbjVV19uv/lz9MLQpK3
cP1G8NcMTtDPySeWuR87lwQu35pN2GJGM3F92o9+vogyQ73mYSts3fp1zaXqjQ7AGSNE1ZzH493t
+7p+oTBOQbDNA0MVupRUZlTDnOPTq6YPJVdHVZFdOs0nMVt/ZpUzhCikPkm/f0plGqX9Vlf/KnM+
WnMwjuUTque12WBQw1oGY1osPghsjKt8Fo0cf9xmc63hEvlrdEcAEQ85ul+TtxfWz7fT0im4KCJk
PsMZ1fKxtHazh6gxscOqvkcLXTcBWPKMwcOsm/e5Mg9xkd51OVaJ0uQwWc1JcuswNlk0pOQdHtPl
12lWs+5EybMRX2e2RZC0LKjzl9sCWHNoEM2bvutbDI6eZsCcnjp53WAWqCxOiWz3PGsOapgwrA3v
APG8uhMu392muebRXNLUTFpOmKgMusg8+c6VGyZ5H5b1lxjizNuft2mt6rG1TISbqGvimdAuiXIL
yakF94k6LyUaCMvGP1XJ+DUH1tMsyIMLVBuZ7MfU+5bl2By4QX5dvv+RX9T8Qr9YxdOSJVMRYY4M
UB75EaV7jKs1R9WYD133OTHS3UjQuCvvG1SIxJBiVwmSB7s+3aW9PKCJ8+DD95rjOXTF1iKMtbff
WgYzGFsaS/UijpV2Q1p6EI41HarsQ/klbze8i9VY3nJABNwxdIroMXVOHFn5iHYr7HwsYmBstZ8t
rwrLxPzcMiuUcbxnLQaw1Zbol5PV37FLylowYBXAdFe2CeM7zEHWYo3O8EF0r2P92oyvjgMIF4EO
s+begFtpxe6+3TIu/x/el11EFHMQqHVfH75pJ6xSVOLtNuuQNo8VA8yKYYZqmsPZRs+6X56T7l5m
asN6r94wZIBcgPeiz03Pi3elNyiVDBB6bEelh7mY1gn7SgaUtccm2xpiXFWjC3KakqOBo5BZOsJj
SD7nQ3M00kd/c65kiyfNw5szSazK7ZE2cWTQND4WAny3ynPp1ycrL/e37+0qMcxgYaQQeWeXaFaD
VUODKTnoji39MBv20sPyDfNbjUTenG28QVu0NOlVqmFCLvmgTOx5i3iu/TEZQY/oh7jN1jL1NefH
umBMk2Kdj3hTFmJpid0w9Mws+4B237DAXbgtwnXLe0FKe7ycTJmJadhILJAfpazuc/s+9ox9wqtw
oj/guiqOXvkmqmu14eGt6qPLgFqNLk/7zYDrbBBJfAGja7E07IafMmvCod4gsmrZEZ3ZKEsD4EHv
iQQMXGV1PSRppezIknPLy12uYMzjQ6e+IJUYdNYWduLq6V3QXFTp4jWh6C4j+QCavjyV9jfhYsra
KY/Mo59vH94qIYgOPQUUtfBflu2CEIbemFBdgye6GKdjNQEPskMX5q41Ez/o+moj5lg9MIac6D/l
Z6Zdt7RLZNMNeIeKpAws+1llMiBbycFfvtybBwHNq/BpXfi0bybTTK6qroZVHIB81bG2P8UU5Viv
tsKyZ0FLimfJzSqY/+JtcazRTqGsQ1rmdzMwxSe2VdpalbGPp9HG6DdkrB2m7Myi731oqew/NC3W
r7KqD1x33jscTsDt81wTsG1hvgbIiICH0ke+Ey+u+th24QWh4xSklHpWmzd+MVS6fC+JaAy5ttm1
2ehh+j+td1KcS/R03WZjzVReUtA8R8CbDHaXEpxgVYR2/7eljiR1gg51XhvDf7eJrZ2PjX0kAKVA
3RGttNeXbfIRaSdw39B8UoWN4Od6nE5t+sHpcRtuk1o9nmUp7oJn5yAauSZVo4UETgAropzwUAI+
pUV31dYI4BYR7ZKVtJvKlEB4nv8sVBtk2b4oi/+RE+0xc2NroJlDgWuhzsywQiIeDLl1c1YV7UJc
2smIHMNAtYS4zCFkd80WXOuiRW/0GI3uQBh04bd5Gg9zz7nnz5gsVKT5gvRqKOccO5zc82ibx7aq
/0pSf0Nsq4qNXm3TQ6htosPuWgGAmWrkDmLRKMuayCNorXFOWY3KITqdkeS8rW2r4iNoHwbMDCad
PE0RaseNm7bLMZxvdniLgbx3ZNypw9tUVtWNoFMCw6CYd9J1WpWOSI2xxNxgDnBdbjdu6JLewns8
iONtUqs3lTDMp+OxwrS2lrEaDe570sSIoj+4h9p9kWlyGIF1SPmH24TWefqXkF7H79CxSuMKY251
7wdSjXt/eM57snE+G+zoaBNN1yJmmpsy8mgcDCX7IdmntMDWIpLsb/OzpgmASUOLHfKLQNTUApR8
qorWJUkZAZUfHVfE7fO/MJmwpXBr2o0FIoCCAF4LRmM0MoVy3L4neH2GSd1PBp7YOqlf09767EpU
xsv46TZbawKExXb8ZdQdXcaagrOhTJLGxBRtI2Uo2Cu3kT0x2oMYHm8TWq3lXlLSTAUgP5N5MNsy
4gDaCe0pRce033qPrcvIITFZHtaT7E5ukivMYfivPYmTsHdMA9g7fsSNhoRt6STvuA+XX6VZEyPj
mRpH3IfaeaHsb8sE1Oc5LbeQ8NZuA/PgTMDDxmiGqzFvD6JM0ZwIO5LXe9Kdl9dk6LYwhdasMSAq
0KeLPq+lh/vaNJKCMWe0MRBoV20C8NVd0lffaNecW9vY8x456czauBZr+oM7gWkBj6EVSgfrlF7S
CdQRSwxSzk6Qqk9YeAx81cIEtuqWmdyiZV+zh4ayjmGf8eJl0D9Ftu8LvkuQEIjjeXdbWdduIdJ8
mMpHw44NhOxrSvCcKmCDemXk2GPEPSvCBs291XZH7AA+1EW+0QOzFh+hl4yhdxcbR9AFeE3OtaRb
lx2aoIHVWwakJx/a8U+n9+9T795BCxD+r7M/kg0LrQPu/SoEoY/NJph/ooAd0e4+NoyQ0UgxZuul
yCql3WOctR8FkgQlc46Oh4ztLMKy4g9mM9yTOQ6yoX2H+fGB6ArEYIwA+bq5syeeTTbFHK4/Neeh
oX+U3AnrXN3RZqs6tKo9yFyjaRlHi5avayFDJ/PK8jDdIOYJ2KvDB4rmQDV5D2zT914hhWoM8IKw
2YMgrNfOU3SC+D5WBEZMvDCJTVj9uGsERb/A8209XSWESBCOECC+MMV2zZNt1Z5oKE6wsR485n0S
5U8xnQ1Cfz/o9ExMGgBIxLKQ59BeJa9lOdJimKJwDfOUoK2xNNvje0amr6hot65xx7RlCpMTNdJW
nD5mXhLw6h0u6xUVzYo4c5fW6TIFoJTxUaEnkxhPtoHFPkgpd9kupltrJtbuGSgusD7+rzdAOyWA
7A9eVi8TPJRgnQ4pQj9/JN7LRPCi1/tKVkGVqKAx/0gAM4cBndNtLVl5fIDGDbdlQZnBfdc0v/KF
oYbKxD13x6AufyLQeA/4zxUNLdxsCSojdg8apVsHKI07zA288vs7GEGNH9tyKN4cvb8jKwrUImuA
2XD7JxVIRchH7m81W6zdKdsEgAlDaRwlck1a/dyYqqmKKpoztzr2E6mDuHRea7P5CEQtufHSrFID
jitQDlBBBLnrG9xzd/T8nGE2JJlP0saGnKZ5wk6knRBb2wZXHjWs5llMLbpjMCGqKb7pAbQxc5Mq
Sv1nGQdzeeLkng53zhZ29Jq+2XjHkK1BCsnXR1Ea065rEhsiIk21F3F3Rn74IVfO59/XhksymrkY
OfFRkM2rqJ0RKR1pGfjDxjzJcjO18BZj1P9xoonMZu0oPIdX0aCKwFI/eyzLeA8TQC9j6JRBBLjo
x0X2sG9Ts6I9mCDNCwgQ/9lUP2+TWPEullnwf0loCk3Hjs0ZJmEjCwPIQTYpGfjdjPaEfZ4BY3t0
d0ZT3xsleblNd83jR84XM0IWSiseUkPXvNUCzmFHPYBsVNI5+nVZH+vM6YMsxjqz0mQwvXC0juNo
ey+DQzGCXNMwF9zZM07dE0qfPDTrCaCVtz9s7c5hFJui6xuTjmg2175LDungI2sb2c109HyKYGQ+
TM5DNW/lxda6vwGwDQy8xa3DE71clYvjHS3VIiDAVbC4d5pYc5jzk9OwPR38kHWhiVLqkPl3QPoJ
k09+5x1iOuymKvs0sDG05RNxt5ql1lQawARYHAD2kUnVbo2cgB6RZFUVicZrAibdJEzdWIW3Rbxm
Ai6paBdHDoNdKQc6N46thP2UXminQIJk8VQfbpNafV7xvmKI0AEsLjI11zJ2qsrOrFlUSAb9pI0V
Dmgzq7OlSDmYQDC6r6270b6fBBq9fXoizfgOE47ePLZAnmHQ5NdI/sUZ10nJSSlkhdLlGWslym9t
XQcbd3hNnojrKEIRx4dLqZ3aNGBlSNc3OLXW2GXFcZbxLh03wpAtItqheWMJ6AgKRiq0t8H/YsDF
trfA9VaJINmApwiwnYhBrk/LN+PWKegIIukjcgJhIx+EGt5xJOiHQRMoqk2Ql2Z5/KGcK7g8NQby
2yqgxUOt+KvtYSKxeI+7gA6pZdsqegNQMLjmp+WAoeu6po64bI9cGD8m+y+rzO5xeW/r+crzjRfC
dXCtUEWj+n7biZsZcJe6Cig5XRz4tXEwuuTMKEILPuy88o/b5FbO6YrcYkcutJp2cYk8WFtFrJ+C
uPpu5agzVc3v2wlM5P4qNDE4dr923l1QiceyMdPYhF6jJ1h07TG5y7x84xVfm9UkDDOMy/m4mJhc
eL2kYqbQ6LGuo9Zgx8F3P6XJc91nDwCcP8xtvauq72ilDQWXQRuXRzSPhHnRbdyuFcOLchpQZH+h
iKLB4/ojMEghiqxv64hV9amS8iy2oHdXNAQDfsiJo7VzsUba1ULVoi96XtSRXMD64w+pe0ywQ8wp
0yAet562FXaQrIZbgTqZQ5k+AEJJIhgtphqpEcuZd9D+5puXpgjZbuvhGlOoqmN9Eeaz0HSmGaXB
7eN5nmzYC78rDmVjixMZBD8o4VpBXGPOj82pu6GWK8zBF0eFCdwBOFtfslCi7jcogLRFXlHv87nH
SlJuv2P0HaJzcVTLeCRAe64VorOYZ/ijX2MCw2fHrjbyc5b6xtmtxnbjBqwIcTklYi/DNBTrI65J
CWn2SOqiXpLhPziMnnLObtNnAZmJcxAi8wNadc5G0mBNiCCILBpFcQh4qtdEx87vjTIWTVTE8ruR
Li3qfny8rR0rVgpTghh4R6YOk486HGIWe6YcU7eJ0vaBAXpD+jWQK7aQsNaoIEfGfjVYoj9Lu7q5
F3NRUS4jB+i5dH5GSVga+9/n5JKGdnl5Mtqtw3MZFZUTHhvM/1n5RhvG2oGgcwBRLbwln+gZsE5N
dsuGTOJV5Hdslq8lf88QN6CnMBOGNjmciR5kOp3lyd6pJSaZyTGhWLnXJPu+j+9uS2vRnevADEyY
S5bbRWgBQONr3RKVbGcgeSJIJ0kk3W/EkoEsOywQ3gLc3KKk31JeF3jd0wqjF0+Ufy1jzNiRj7nx
9TZDb88GDMEO4GgQrL05m5ZT0k2Owuv+w5qCbisk3/p5Lc1QA9cp6eERRdjOtvPoTuRk978xoLlc
bkOyJO3BwLBvw/50+8ffXkCEKsC7h3uFRwdoudfHjYaFqasJPl/GR+pjHXb3wtING7lKA7laZA0c
KJbexW02AonhhOIE5CPLXgBdbNrPt9lYOwXYkH9JaG+ZZ8s2aUYCrWVTINQLAOhuE3irrEChgsFd
rgUeTP1auMJMpwILa6O8HWWQErOPpFWjKl/XPByNYd54J3+5FNf38JqgdjvqccBYEqBoIqlCNh3r
etc+q2Yvk4NxzsSDpTYUYYtBTY8TIdzRRL0yIlXshMxt4tNYGl+FicZUR5Zyw2IuSvuWPaBAYIab
wsVfDvTCcSxjIxW9M4M9wxl2osOolQs/wBrk3lZ/N063G63KCOJp2LBvbx/sRa7LYi64Vx7Gx68J
q3jOKJbNIGejjmV9KEWyw06AuE3DLH+8rTNrPC71gwVTHQNUOto5Rsd4L2w4WD6VUQn0O4rNS9jd
wMqDHfOgYjQgW07d24uA6UJACuGVwKNNqCbXKq8cODlmGznOa7dAbG+0Uq+I7+r3NfEJm9Mhd/D7
w5gh8fAhDnjyscqCnG0Ib0Uf8dBBbPBA0CumQ0EsEJ2+M9stnPq/h+IDdMHDTF65mUhaZWghA3Bt
+Dn67pOybLGTfozbKCXeXU2Bi/KlN6pwbtS58DbqgotwNKXHEw5CcBQQK+mdDtjXW862mXV4W7Og
AqyNmyKa+Hpb61aJYA/JkvdcsF40l0pWxpwwF0QSyKviL6o/FO3LbRorms3YBQ3NpTIsYEr1SdEB
UMYMWcHP2DcajlgTMWXmPq1fnSEPxs7ONiKWVeVmFC4vfC3cLE35pHJjMk1lB/SRz0I8DsNWznhV
6RDNYsk9qhTArbw2DgWrMExXtV1kNp+KMUaOZtzBIo22vb8twBVOUB/Ggi1AtCKH+4YT0ZjONIx9
lAHCYe8MjTq1XeZvPSLL660pHPpqELOi8o0OKP3V6owujf3e7aNJzGHhFy9Vyh6UZR2GvAtIOXye
+vKzO4uzlx1JfrbYC1HfbnP6VlXQdoX2ngWNFnGfbujxPqKySRwF7JRY7FN0Fhy4YSMrbA9xIO28
2KcJSvNYbXLyxqk83ab+9kBBHYlDD0stkEvSb3dXwy3sGqYiDNyFyp+DAhv3GGZ7yUZI9taMXBPS
7K6lmIiTmKoo53eiOAz1YcBoT/JgkK0zXe7v9Zmi0o6HC9VGYBXDSb/W0TaLJWuJwl7qgTc5QLyL
5mw6gu0FgHPDbAaCpe+XcYjucxnUY2IdDLOtjrfl+tbI4CMwTYOAF9EI6obXH5FZJeEdNDgq53g3
JkCQwEJeQ7obF37l+JCXRXcPLgqKhnoCeoxjMXkD4BjZsOef2mQZlYzSWmyQeaujS+wOAFBsjUDw
4y2fceGMtKidFDSXQBX0GvO+dvr5ITUw6+So4ntHgcpNJrO9c4vpCY3ozoZD8isTd32ggGnFdA4g
5tAUjrV719TrWc1srKgVeQAumlwsw5qxgfih+Hvgu/zenz9PNg9MrIfsD15+7j7jh45T/EX9FO5T
Hp9MkoVbGGxv5c6WMWagLGIuEZn/RWAXAilt4WGiOLWjbGzr/SRNSR99wVUTeqlXYTCvRkVnwySu
DCoBXA9APsvABI5aLw+r3i5UV8xYZ0RV4GD0rPR7jDeyAKCmgdv4u6qg+2nme0l+3xyjaIudIRg9
RCIMU3rX/CYWL6q2sKzIKQ1swcuJF7VZ13y5fWlWpIpmIHRyIXwAtqmeK2qK/yPtunbcVpbtFwlg
Dq/dDMoTpIkvhO3xMOfMr7+Lc/bZlnp41Nj7wn4wYEDF6q7UFVZVHfrffZxqFoobodOqFckxjkda
GQ/tHlAEHKP0XUvhwxAPoolsxh5l82BlNA2GXozSHtOVEiD7NGBp/UwqtUoP0ZCHBkeSF94sqH6Z
X3hhqPB/K//lFeoaUV6Le0Gz0pIqOra5kUK2AJ+PBW/mMcUYzvCPLfw1TSYUESJPrXojF7/AMIr+
vrVyFWvDeVDTCyYCKLGQSvTiAaXEYB6YcYlHBTJ94l5Pla6ik9qIKU3yKsO7JYnLnKJfF3tDjKKZ
LD+YMIKWrgDdeFuAvjsZxN7iV04fGBDfcJ2xuMxYDasOH7ESJRc5JsMagHnmiFGlb9QpdPpWCTlq
uURzjsEByob8Capx16oBoPxpALyeuB9GYz9qwWFEBZDksllh1Yew982Iw+TSSaNbAwU/He1zgLi7
Jpis5FppgGW4z7L+VxBgWBFok1KKFkvATq6zKKarvCZlXHGkd0FZ4AWg/vCuaINh+3XFKpCqcIDN
Q5fgyjaGvvmRS6lJm6juRo4TX7AEAPCAE8f8D3pkWXR0M00RaGKbATCe/Memwxh7XNqtBiwixCa3
ZeZ7pAmvhvop0i6YI/gGmhv3q6LqAAiHTQBK8KPUqs6RVpXAObxlKkgUo6kTes/25flqmE8iLNAe
fdUhSceiXcdFz+sUX7oivN7xQxALFAbnY71wS33f5H2iR/LeSNJpL8jtpxL4DS3RScmxKsuU5lFh
tN6iNML6ZGhaHMWJvPcS9efQq6dRbY6rzvt9+3IWycDrI/hAiA7MtGuGUI5G+TRJZTTaSADwGXzT
nbMl66IUJk4SbnZhTJQBXjS4V4ThcOzzU+Hi7KZAUFe1r0nAhE+2aIyicvlSVgJNu3t5tXLx9x+z
hoocrIaIqSUs02VYK3VdClo04u/b4S2bEmJiuE3iwcZ8FztUoSFx6MBE7lI3GCKCkoQqAMI1gCgr
GFEvxrdIG2KOQVokgo4rFFrmVQYGY5DysII8Dz6IKHUrWGWZo+zXG4UR/htCAAeHkquoJrEjMWYb
F3mmltoMrllSKUsR9/hT1nz805vB9aNeilUnMOuY+7uWBGGqlAhLPjUsRK1Twa5NvSvX3YgQiLRZ
KUaP/5wc5E5ALQ6VETysr8m1jVcB0y3Q94letaTTu5MSGGvtn0N1oO/mP8HHPC0qM2SmtuwBQh3q
+2BV7mcqAGH7x+kbE72eyKxhWw+aElh4HzNJtTxZ+fq+a8InPFo8VPn0jzIxeJN4393DTAiotV9J
Shjt6yNTIpR/PSPWUVR8r+PVOceKo1RxQpGXIFgipKKeDc+gYNsUuyG16lvBKwJAOGu5Sf0eCL0+
xtoFIDvzruc2pW+rPnu0aAqtgOsBbJYtNe+yUVh9CzRMg+dbvwcsCFT+5gkLIK8PL2hKEw9SUJK9
g5hXR2AxFav6KPolHqmcbOgyVzAKWLUHuG72Ld6XUOOpxPlJURjQzJcCpyrC+zzNs11m1BzFXTBE
aC5DnwW6TNHmw3LWAri9TYUeUUOAyjxZif6zjk7nX7f1dZHKXClDnIkIjJ26DmNJ9TKplIBMFBUl
yWSpckUEf79vk5lN87U/Akz8V9s2jg+xJSPjZSE2fpECIL7Rk8SKTIztJCtBpqUmDvZtUoscYQQE
0CuYA0Gv/bVE5KEkZn3dILJTwo4CI7gD/oducCoay1Tm5c8wDzDg8/9fOFjA7k6GEXSAuohS8xET
lpGjZYFh3eblm3QDuRdGGwNsuoAEItthueoBxOcD9Gjfpj6pPOURC+OsWoY715WTnNeco2MbfFBF
QMAAZnB8c8aXdRZq3Rq5GXn9eScAjYi0x8BBNO6gtdGuHgb38zZ3X3tML6TiGznGigNLSsi0EuR6
mhNtIActIWlFK1um4rOwt6W3Y0VX9xWhe53aT6Hz2ZPUia0tD4WVXffz7UuYeCnHRl+1HwFxfTB0
6934HT+YDjLCj3qxo0+fzY9xTwPCayTnUmWEyEzapksLULX8Rycl9VolI5VsvIK6TyJHFK/4zA0O
vHwPC4P4jdtZWy+Et0vUqhQMnPv4JAekWW207Wou6tABm+eF1/x+KGn41jw3n+XoU1QvQsc8T8pL
dMTMRQZorp+3BYF5BH77HsY6wCUFcV3jHFIiZ8QVHGzioAXlmO+vKZ5b4saE+bUpaHVXgUxnxRPN
NgLAkYl/fI7Ij84mp5aod4Ch8h8lOmwmolP9PXTTg/R6FBz3zfyBzgjXI5R2n4LTW8c3wZHpg8rR
eDYv9tdZAOoRRhIbNdlhMi9J4xhQmMM5Jp0V0ID6dkfLjU95WPlcSoz0hV6f5sUISpNjDefISkh8
39DY4Rw7myf6xhEjbboyGKEHTLFzW5H3blPsFFKHZBtba17ahssSI0jYhtoWagKWtEN8bI/tYTqa
blGTxOXpLovi9o0rRpgqTUuB/giuCmul2p4ukA6zR4O0EXWSfZ6GYJ2VpNimKUUHQWkAlXwDfKJq
60eOnju39YdNKv/1MRhZnT05Kt3Mx5gZdn1LOiS72B8MbPQmALwKSHy410eSO5/Gmk52vYl21aFf
8wR2No3fteoP7fkpemFMtAnvPqXEQQyVZfwY2l11XyloR6aNrZ3zB9VpAkeRun9Fdh4FQ7OrgAiJ
YXkAyFdXx0Z/juN17QNC9BR9pD7mLVM761IiYBjzl5xQvLk3vBFs5nH9n9O+IM1wbBRZWCnj7LbM
46oFNjYZRstUd2NhiTzgumVaWEyio79RwELw69NVfUSiQ4ebbZx2O1lYrVNuUuvjtvzwiDBBtGJ6
zTBWYEjaeq65S8ib+JzyLoypZP11an84YZx93Oa5Ns3WV+rP8G1DTJs7ZXSbdDuOez1/MnjNEbOy
fxNMFI//e3SMT5/MCov5WnBV2sWHvBWpzAuXeCwp15fTTKZUJQ0oqMQqH7HmGTZ0sAeXl5NgYYS+
nR1jQr0CWdJEBiHDVSUS2mOGjcr0TSLbqLXal54YtkFvywQ7dfQXTRMeSMTSBSwXvGYuxaMrzjzQ
7KneUu8Tm9mCt9i+T35kxS61Evt0m+CssN+v6w895rrGQIi9LgC9Rv3Q9P6peEcVu3sym5JDaDnK
xTzdfzljri1AS0CcdcFwfv3pDySn94r1lqz7db0eOCUZHk/MvZlZGAVGZCLAU1/CnHiPHq05D5Fl
n3fBDevzBCVXmjlgED7jp6AhGQGS4863VhwjsezHLwgxFjeNMFY5jTi28PMVRtbZYMncaElk968s
BUpLqNbPgsfO8o2CkHsZll/BtcZHf32n05f0HJH1bXlbdpoXZBh+OtlXGmBoIC5RMbRM1cRBgc7V
zi/xR2Onr9hloe33fUg6d7X9BDJXufM4KabFuPfiCxhH0k2V5FcqviDC84cOpHZE1yA/fN6Bzvb7
m2pd0GGexFHkF41RFvOBBjRyvHvDUjZvyUO/FjkCz+GIdVci8uiyV4NSbvvHgD5663iDuTWObeJR
YfzVlCdR1FagIp+Cs0Yjq7QEZ/r8vC0gyxbwz7GxFhADNRHWaIGM91u+Q7rUTX+btmF5zuohsYvD
ticcgrOJu3FPLCZdDmRvX0tBsHN0cpcfmrXvytvjSMzNTtzcJsY7Q8YICrHQi60PWlhP+yOA8Kn2
Xnnl1aN4VBgDqIaoVgO+aDhLh1VLTOIT4aQfDJJzRHz+HfbkMBZqINONdkgslcD/XwShvdjUsjLG
47kROtmOBa+yujDM3a7oebhZi6921GqQdkQmECmmmecLWpk6dYkQpMNZJ/6uuy/uzMKKLIXormjn
HkGe2AnIzvBo8P6vHjgXtOU5IrmgjZoImoQS0HaSu+DOC+47u30RTMuwvdy+LSCL4n9Ji9EyVRux
FKcArTbfKdM71nEloTW2m8Q2PCsW7rUahfdNbUnQPsX9fxJnoo/G07PErBMYkk/vsLM02rs+nuRz
fNW4AMF64NBbChYvmWWjDyFKOiUFvQoNTvZraK+osFEfsl2C3ir7zaefuUdzjgtajOvm9hfgGQHz
AG+o6+ssDS/EoNnsgh4PDgDbFfqoEWQtJet0+lxxdGQxUrikxkQKoZzGwN4BtcQaj0VMMSWIhMZ2
GnkhyZIduyTEeNYq96NY07LhbGGiDS3eRCLr9adna0feM5wdWv6KUi9JMYpfCFElhjV4egX0A4mP
yg85tQzS2TwB4fHEaH2shQGsDAjtHABKv+i7cNO8ry2PtoQXei8ZzQueFEbJM98Xx2IEKf8ZZYx6
v7Is7rnxaDDKPdZBEibotTs/9/R1Fx/fZcsJLBS67LQg9IRk2PNtDfvKHX8z0X9kXWE0Gm3KWtJ2
MCe7u5rG9s+fJdkcnHc5sM+KFY12u6fC7uRbazoc6DpDam3zEdHbH8FTOLZD1AO0quyJ8y0eCif2
qb/BQCddr33nY91lPGrzId5imfGxVVnJVTuB5ZG+6iS50yyNiDQiusWDw+ZdJ2NIVC9phLIEpZhY
4VGx/I1BPmROfPIFovKNH+CKA70dLlYRGANi9EWCxcIi9Fr50dwlkt2+dT81Iu3xAH2UiWavrVN9
d6L9DsknZyQ9wbny0omLrv7iIxjj0gyVmOsBPuLZOlT74F50nPZHSbrN4wuSbT4P52HxtYjS2N9M
MxYmzruq1iPQK6zn184qafnrSOkDj6/5Z76dLSr0QGAADhxQkK9dQTqOtVykKs4WgYXdbwJCdZ4D
WDy6CxrM0RUxUMJyrCs9W+mPVLe7tWlr1l582rZkdwBICO/5u5hxBxzb30wxZ2c2ZgWsHBAU3t+x
RmYb+45PHh8fJ1JSf5u6d5tzYJW+VWzL0+f6If/5sA5s+kTt4bOzffq0pqcH2D6eIM983jprxpYn
sYEdkYDJOr9q7rAbNxwjM1uyGz//5YcvgrQEW1r1tMDPA5Dbd5XTdrt+eHjgXOaixv852q/X+gWR
tNPFsjJA5Kv30qoSVCYox+nN9ollBEVHNCZgVxtqncw5CZUot0jaQfSDRzkWrSKWOCZylupvFABC
hT5slBw1Vur9PC6UCHgZ56yPnKLtqVr21NfWWcXzeF+h8TdSgJIDtrKEDQUsRF4nlW2toch3PvyU
NRegmQ1Jfz+mNHBMW7l3XWqfhJfP6j3+RSs3sj/7XU+mzv7g3NtXM9mt72A8b9sEXVt2w3h+tQ5Y
VkruMK5O0GSJT8GeBuLSipyw7h5/PpNDT4bO3nGuVfx+6poMyGcd/W5Au8MOd9zKhez0kRZguKbp
z6uAYN/AttunthKRYhfuG9tEeN240nr8F3HNNdlZ3C7IeuhGnHoVZFXi4QKMzd4gic1zhV+l9+sD
BhloBow2kvRo4bomI/Z1JXvt2J81VxWIt/Uz2yTZabJQDjCJ+TO6L2NLocU+My1M5DU//F8Zqus1
us4P3XM08KLh7+bg+nsYLVo1E2DXpwhPmdhUOyvXsQ5GbNX+sxAKgLzVIlBcSCWW5dkcO+Mo9LIe
EqFvMVDlKbmekV5JM54J/CoJfT8lzOeiYIT+dHbAPNUjyUPHAXLxJAegAIm3lUDko3RXW8fPjD51
h1N0yF9um8bvTm4+ij9EGcETZLnTPF1EDcAtn2rHuzshFFrfpvHdMAIXFg1VGBhU5ucBEz2bEvY4
aaU+S9lox3Zgqa5PkULh6PFCOvSaDqPHSdqEdVmADla+OeHz5FQv4jHdFKShvMTQ16wAe1mXPDGx
sxiPemTmoNVvs/0ZA1R3JTomdCuIbXnzCvOx3flEJQltdwZtLG0rYTjPzh83rh9Y0Y/JVpyJ2uHe
tCPP0h/6/UhUS7ci0h0sbo7iu9e4PhjmktshxuwM5BuSlWxK+3A2LN2WNhrZFq5HOdewJFGXJ8PY
lEqY1ATIYfNtv0LDDz8yymVoSYEvaTDBtRe1k7lScPrzPc9j+b7drHW6Oqy2Bf3nuc3r02PiwFIf
ywA4l//Ry7tm5zm2b/FWJC05gEuOmEDQK7UcrZsgUh5EF50FvC6GZR1EAxFw69C9xPZOJj62Qo8p
an2QVP+3/eOz3j3/Gy3/Q4E5prYeVmOMSXwk4UY7soq1QVLLt7hmchbW75r3hw5zUmOr6dVqbpVR
nbvXhL7mxDHeuufU4Qbns724RYlxW74XqNWQfHF0F7qRldKM4Bncr7mP4GUF/cMT45BqQYhkswQl
7F47lwTBeE+Uk0bQchO5vlXueLgvC5mnWaj/psimLccyLdTIxCk+1w8l/T3RY3rnW/S2SCzkgq6p
MBY5CpS4MzVUwlQyOT8DS3jz9iJF25huxRxHxuWIscghmv0Eb76tlLS2g4rsx3Fltet/d3J4bcNB
z4ijLGKHJqz8WpW+2kze/Qf454IYZIX0K+F1hS3kRnB8F6QYU9png17G4hcpZCucnAYvnhU5q6O/
oZmb1rTkeOplF3pBkTGsteZLfpGhohhtButnfBi2E9rsfOeBF/wv2qMLQoy10L06q5UY2d3Sfh10
QmIrofLmtvjNluCb/l7QYC3FqqvCyIwH1MtfE2hTsuUcF48JxkCo2JGsewWyqrtkg+XfJN6gMmTY
t7mQ51+5xQZjHIBBprarFkeVvVbOSN+D0wGz1IgSdAtdNVuBipuUVBb2KaBHTvpQ3nSKNaaO4dhv
GnYJObU13sebrboBBPPtT+N8GfusbkUtyMsS0nJQthMe1qMV4hpv0/h60t5gn31Wm0PTNqkCIs9d
Rg7vHk0Qs6hWZR2Me0+xBiqQwD5uH4lph65wtrLfWNvEiWm+WpRvfQRjXCo99JLY/DJkJhEOB9TN
YlKs39LN8Ynmm9DRHnmR+YJwIeskzjgIc1OzyQiXmQx1JPhtf36dHCS4m3Vt5ad/nrpDiQWBxdzV
LGK2keFr3oAbenMbCzZuOUgnON0OvoCuXMACkE+Pfty+zKVzBErg3EKtYM8RkBEg6xcPzjLOlNWI
dWJn7BOnKZ6cBydHVyUCUj8kowPgaytzjUfgXQmPt0krC978ijTD6krKQjVTYEzLz85aId2FqfbI
mr/gNTgU1jsabMnqWBL8I7B02jvSvXIa6I/4NByVHaX5fmtuZsnzncTV7znR00INEzdxcTJMjC6p
XaWmc7kLfd5UxNMhxteodh+R1jkZR/voHdUNr+S80HExU1XReYNgAKP+jIfBmHlVZiEsmAyKrT3X
a5zE8rF9jOoUBdTtqSfZdmWppMCLjScN868zWnVFnfE2aoqHduUhRy64knuQbHGNKN4etgXR3zM3
f8l54j7fMUtQwy4vAJKhS+8bfnfsFZgAV8CuSqqNaLUu3g1E3a62s4/jvRu+Rii+UQM6A/DxMXkF
Tq+FvUraoYt1lDbw5NJ3jiM70lYn0V21AwjtceUWtr1+QDs5sekbFpM+cUPl+fxufAALV46gMg+a
ubbS4O0pInJIXSwzPuQ9OW7RCyv3BPU/jr1eivkUYL6bQHTAmBHGea+5HiYtDQrZQBpU2o627DhI
7B3vUdX0f93W6IXiBxYTXlBiNBrAQUIUAkvqHK8H9IIkcIGTU5KUylgHQ/1zhvbpid6Htr16j6hv
YYQ5JRFd62fxnlubn5MY7Flffgyjv+oojJnSVePZ9IZhmxVy/K7EpUKKsgt22D4cUs9IMbwhpJWr
AJRl7fVoeeecCO8jGHXG8GnY+SXOXj5F5ibJaNMR7FbunFa1EkBwvwGW2CBtQgt0kwKIMXZUwxJg
1HhoZouG/vI4GNVugdGNxYY6KieltdorA81lV8/XSkyx53jYHqKAjuNR9zdhs8MWP1eg409dtm6f
x1JK7UpCmCizaiQs5hJNBCiQREuzMFSw9yycCdV2iCAeeOWVJZ99yTUTcWYpRjuNDFw3Vo6I6OWt
c0fCY2oh6rpiigkMMuRr8SoAU7KExZ9EEgvSd3a4qXU6YlonjYky3YvmS2t+RJ2jhY9hcxYwN9s8
pGrLmWpeyJ1f6yBj4+J5KDjJZm2fcnJIydTS9/AYbQ7ZJtpUH76t24VuhRvdba2MvKmuZNlGSi1e
fmOh+x8fgt03oozxrBmy5trsrLxG8NTQH8/Pw+u7cXhH7dz8kbhHiyAaniPi0OIlAZfF64Imo/OF
F+mdEIGm8KDCsIinQ7hWbDkl94HVrHtcD6alPMpLFyyFxFe8Mmq+6se/xFpXUbqu1ytzrZ/07L0x
XWWwsDAcnZMdmiSdNKZlsjMyRzaA9fQki1ugCsvpCwaIgtoxeyJMO72oSdkcmnhTVNQ/3dbAhScY
QIrm+XC4WwMw79e3UgsaKitlOJ5lR6Eram6PvCwNjwKjDVNRd6uhD8Zzuo4skyZHan7c5mE2Et8s
+wUPjIiLQjuaQjXzQOSfdHB5YrRoNP7+fXQdXZ+Rh22zUjOCA2vCIRV3DXmj3s/bPHwFcgwTgLuY
S4fALwC6BmOPkxK1GTwExnO9lVzFVkHpMd6b9LeG9rjugRt6LFzLFT3G8k5KAxS+FeiZpzkbj+x4
ja5QbeO7vWO6OibKBLRDnG9zuWAZgTWLGV306qDQ8KWvF6+LWJRHtRpRyGulh2yFISPzqFQiaZt1
5iO/XrzfJrdwcVfkGNEraz83mwjkZKjhytCJkj20hkEjMSdm+gLkN1qEvHfCQgh7RZSRRl8sNSCO
Ic4AuPtz67aHFE/DX8CbfArRc3ibwdmOsEJzcZ5fNvfiPMdVk5pJjAJt4FfnOA+sagzW/z8STLSo
tKM0SglIpG1Is+pnlGz+BQHAbcyASMh3sjjapo6Fge0sE0aMQFTPSf3PO11nTJQ/FBgvYKxCPQy9
cTz7aFYPrJ6jugtB/NXPM8Y+kY1WHmQwEErvKym2TDhaQKiS28e0pK+XTDD2oV61ha/P96Bi9aDR
AvXHwzhQZlIz+aXyQNsXxoyvj4yxDomY6OGUiuN5tzt8ldyR8z4nv845JRvya9/Z+3hP3jDSSTN7
e8IeDZodPpAz5jDNO1rGO3kracijEJ8hTB2p5V99p5Km5L0DF7XoQj4YM1EnKkaqE2E8o1saFUG/
dwZN4gjJF7zGN1W9IMKYhcgM2zHHGwRtdAenfwwJXvHEPA4kOj0+ytjzTPcZ2ZJTiP1Ed6dP4/Fz
Z54/dqN7W4yWsvAX0grIrmtnpq+auBtSSKvwENwPm/SxuxPX6YePJHnOub3Fc8Vu17n3TUXcJ12T
UsK0BRo8bs+rMmLIH0HLDbQWHcoFCUa11cgItXQECYRUKMof7qbNOXPOww65P9e1971VoJO2wRP+
ZG4+Pzi2flE8L6gzmh/EfalGOu7UrF7V8iXL7LTm3Ncigzg9JADR8QPMieszHMZIHcIunM6SNP4C
iIbVmgP1h/qjLYXGFuMIa0N6HkLIIl9YWqJh5Q92UOiM2iklGr2mMJ7OVXnw4mPV3Isr3vIaHg2G
sTZvxBCQgtM5Mn7mbUdMabvyedjzPCKM0ilm4iWCGcF0ASRcljddIdolwn+OTi0KOvarAM5p3jXG
CvqkF1MrTvn0VUXbGe6KiGRFPScjKze3RsKrzSwlrmaAZAB8zWCciKaupQKJiVE3hmJCxHvokMYx
CQBcz9Lzz7v8wSGltdcr8lY9pvcVGTenjK4fbnO8lNm5+gDGPyjq0JRpUk/n3esQEh+R3P1oH34W
jpPSx5CWlt1aRUmzH/ZWsipUqMI7FGV5OZ2vovg3o3pxDoyg1srka3JdTufn50Oxf6/JzzGnPnFX
1MVQn39/lDCKFltAoyIRngUc9V/UzQvqjAgb02o1tEI1nbviQfFPWJS1F4onTwV+T4eg1uMtPOZe
OyPOg2B6I9B6cepo3Rjt9zvT+VkfBrL5HVLXjpCDrmh+Oj2srAeeJ5YXVekPs+wiErWN21QyZ9q7
V8N9jz7elacJ8dSGuHZn99bb9sdp268/twKhb51tP0WEVwxZVDOAZ4qAhZaBtMiY20bp/SAFUPO5
k37nq8dKOd+Wat7vM1rlh72yKjqocZS+x8aTtuJkt5d+H7A02OA+v/MAHnuttVUk1eLQaNNZ1/JX
OahezXygt1lYuiUASZvzlngUpb61KcbdNJWBMJ29MiTmuGnV53y0btNYyqrMyxX/JjLzefHqmBSz
jiJ1gtapjkaFBIOY1en8kkqWf9/YvYNuzDYl+plDdg4XWGUHUCN8IdDygEbLKLugR6mUt/D1fTSs
Ioo9iiP6inyzyYnSYx0D1ooC+5mmMozxThtN8xBGop4QwBkpHmnDInHKBCiMHOsvLXwXtqIBsR5Y
wNiDzH5XqPVVhhYKEdZ/JdEALVxOeUgP5wmVhNUTSq4R2ZpbQKFs1+t2/bz+58eCJmAZYBXAPhEA
SnV9G7IRpqkfTeLZej0oNNyWFkLyzweOrVtqPLgkw0Lzl0ZcGeoELks7JejpSd8r23/jd9rMn8vc
8hUdRkk8NQnGtAed1Rrx3OHu5wBIITq5NowbOT2seT5kKfGCVhG0ccwODQiQTAgp+345dkCvPaNt
NCfB3caFMd0Ljr3l6OZ3d6FDOjADib5wE/gbjNoYiSaVYYuBS8upyfi2pxMv3FkI7q9JMBbMM8Zs
6KsEwf122hF7vz2eeMvXFgThmgbj+v0ynFalPs+NojJc0g3Zj5bNOaqFGtU1EUbXpRDhRdCAkd2K
KG9HtBBQCy0uPK/GPTDGha8ENCkiCkVS+iBjTiV75E3m8y6d0U5vbPKireZLrx/G15P2yDHGnN//
YvDCFpuDBouf4/drPCUzQhv3xLEvs/xfK+TVVbDtHaHcoSOgAwWVzJPwIQ3W6/UH7yZ4fMxG9oIP
v5jSslNxEfEP8wdQy3izHwutWtdszGxeEAiiVdpM6ArG+1td5y6OagupGskDD91noZn+mhKj52qU
Ix+tgNJ0d3ht6evre0DXdzn9eXdwCgzzDJi2vEOUxonJeTrDZpCFwsfyxVn5xdf3+46QvW1H5Imj
md/N88wcpiBMpHBhLRmFySKtwX6FHCMhaMaAYcYDg0xvt0VuAWztmgijNJNZSqtazL4s5dPjHYC2
hvXjo39oG+tx/xBPllkQH62ryOpyKHPYU5jsSNDNc/ASKAf79hE9L/u6JIETus3awJGKj3vyYucb
jOc+oc9Uf/v0J8xaGVTm6sNCuezqDL66ZS7ktVgBx6kScNDPxtPzAR7D2ZB7ne4r+8U+Up7Q/g9D
+Pe9sqOmtVGbfpCBXFmiuoFS3O7B+lem6g8JRgMHRcNk25wYt0oS5/QFsHgRbx/GQln7+tgY5TMb
rJLoG1zgwXIc57d0797v7XnMK6LPKSee594R424HPdD1scChIac3OXeOiEtyq3W23qNmU6ADlI8x
9D3Av+aP8b6dkFR9gRrKedq1DjXPt+X/f1jJP3fE+F21y+RsTGtw9BofD5g6PqM0S4J1cbS4fSjz
p353LH9oMaYkRm9dJOU4PeswAA0Ca7/Q1UXsU4gOM9PiOYCFQvj1yTFGJY+U2hMUSMZulxLrgOva
bO476v5u1o+ILrcYMDYx4MFzbP8jXvqbTXa4BotRMIu0ApupT9X3LUTRQKNYveYI47ID/UOGiZtz
wGarGNNGJjQnwka7s9Y9r7FBmn/jxo2xC3HHdAwrEwuNzzvr1akpulmRa9EsYtv0VLiY2OQ9OnhM
MSZDHYM+HstyPGtPKl6ZzialvxXLxRDcG0ZeeUfIvSrGeMia2Oi5ChHJcgCT+Yf6dYvp+ocHzlUt
tBJeiaLK2A0xkAvfn+lADGEzUAdAZ6xrU3ttbkw4FM4x8vypyhiNSC8nU0gK+JIUDbpfvuT8m/xC
fhxvKrr2LeuDY0e+9zldc8jYETNQlFDzQTEmB6s/1A58yp3FIcJx1uwysshDKrYtIB2vFnrYzmSD
nD9GejE7vDNsnh4vJN+uWWLsRx3XUi8aYGkHcu+gFziP5LfnuHaG/kDo9efDx4fAgbtaNPeSZKgi
Mr1A62EkEkNUNeJ7SIrekvwVUKq3j3BZoy9+n5HEoh8zT+2g0TJ5xgTD+/vdBgk9haAZyMBRrtcc
UVyABsApXhBkRHEAaoCIxD9UDOUvoJTND3vqGHb3dpuz+WC+maoLOowAJkAIV7sWB6euFat/uf3j
Cxmway4Y11VoVaqvkq9jA4AnRqH34lam27V53xNuKLhoBC9YYQSv1cda61YY+PYTpA1QJOQlJpbt
0R8KbBuBj7092DENdgrkkO5g1n/P5gjJA0CK8GzfomW4oMX4qU4e0QSJrWVn04nuijWqnQF5+OAF
Fxy9+crZXUTPTfLf65dPoau6t69/ofpxdf1f9vbi1/1a6NpkDpafd//paH2P1865dDcuEvH7ifaW
fTymVuqs8crjsbaQb7ymztgE3RgbrP/BCe7QtDxtEhFT6BWG352G0von4BLXH+vTk7DjjgTNOnND
p9gRxTSpmqSdH0dRSxPvrSHVeNdJTiBzjB5H4L8s8cXxmtkqi33gLJ/1O2OjImvKkcHluP1CBhnj
UInTKm7y+QQt1DIQ5d7hbdWgkNFbdDuueXULnrn4kqcLhqoO6NSAqJ5TZjrGGZz/GFnLVunW+ldZ
gAveGGuhmpmiZ8YMD4EpAZ2K7hvdPjw0HPO6/F78Q4YdT6xURS/i+QjDgQgQhR6IhZiBl3TOi5zn
MFh8/d4s/xK6nSXY6trb3pWvT907xpi4Hn4xvL3giclBDaGYi2k5i0VKnkvS7B11j6hCRzoYAE92
/LrlPrvnn7yhUmzyeQQULuBDcVvIShGrJsOuOpkHAc0uvFGw5ZfxBXeM2ahLqU3VCFqF18/8+PkN
NDMELzZdf+4eeIgCy0mwC2pMYCEY0YQ1GWDMQq3g4KQ2Woc2j7Xlvm3t7UhOazxPdh8cuzw/B76f
5ry7WlXmVYmMb5G6QWsKEa9XGbiJd8XpvMH7RNoQG9e3xljw52f/lfHjkF12Nn/IMnJTBPKqMKQv
sq+vdxrNsYXARlBP1eMc1NNP9PEW6DMX1ijL8IqKC/WL2R38oc68kUI08SdS1aAsRpt9dH4/bMhA
Qf98PPLQuf5HuPiHFiNDkRw3vjqB1u5511hzZ1hInEe3QakBttNG4H37aP+H0P4hyIhR6SulUM2P
5/nFCbMJGFbNcpH/etCOHFrLr6SLg2RCUzk1a03TZ68uuK+Y6TvMwbDnvLj28YeNaNi21hzu5l+8
Ja+MH+qMLoqGOfqGJycpRAatG+6PyuWi/P+PmOHPOTIBa5kKdVGsYNqem186+T/Srqu3dSTp/iIC
zOG1GURFW5aD7Bfi2r5mFEmJmb/+O62dHdN9OeoPsztYzMMALlWz+nTFUwpux3KR+yM8/RfsCRlt
1QNtFEe9f3hmv4UyT5ERVX8lUyu3dtYROlTMDVlg1rWx7U9tuQ+dz2deRxjnOqDOjjOfvLV1Hamt
RX3Zi+McRXtr+Hfoo66cftFw9PuHZ/2/+mEz4k9RcmScTicay7xZd4GzJCpy7vY1ouY1min0qP7Z
UrDa+KeoOu5AdRDR4NPxnDvqoj+cFl68fkOSExkY6LfZuL5k2wffAc+aHzv77ImXQpvPDv59Qwx2
sh6QbpwuBn0gcfe9x5ggH0PGFfIH3LOdf4u/z5ZBmlYwBMW4UIMFMwEGLXMfAba547wYOk8Mgy+m
EirdpYMYMyVWhOmz42ArHydSOxm2NKIe3DoYWKvIMjfxM5Yfi8XmdbVCXHRwXbKMvMD5+HjBAMsR
/bDWvtjYnwGC5tXKRfjcFLxwfT5BNfkADEQJelAlAc1uO6DVK5eYchbgNuw5sDQfon2fPQNLMaYw
+4AmHQqM3NrCm+jZe59H6kUR55ZFM4hkSHlhhjSEHpdnJyCU6/S2GvMJm8lhMfDThnItVz3USAmS
h/sjelUod94DpsxIjau6c+34HtSSh/2ay1J72xPBOOvP+5qUWmCJNELcQmplW674Ya/CmnBUnHcf
//5SV3uZgF1qVmnS05wUiB2pjwVvddGSDRKyF/sAUgheCYcD6ca1BjkRWAw9It8EKbf125mOYsPB
erjXweAkk68VdiscksVtFXkmf40PJhKbskc707UWqK+Cjkh74IDWId5w/kdBDOLUkVgONQ2ri0Xw
iuce2w38A9cwbvuKBlukTcQ+NZUehvG8LsGBYu3E1/iQ2furb3hbo2s8fuOKXTntJkfXCnIYawK1
juftVsKTj8U6ZJHauY/a8MH2lVeDZyCcd+r6ZE5EpprZSVaOQ1xHaOm1Kyd83PPg6bbXhCUvP+9W
CCb7Oj1Bra0T+0h93J2OX+cXLNdASMGlv70uxbl1iAyKRLXS5VIOi+89522Nucnt3ePyId7+fszu
HtCbNCjk929C7Aot5mASszbrQ3oYfJ93shxXGPvtfqqdVIhOc3r1Ls76+HbnPd5jZw8e/cPeWGY2
xxnmXbtrJDD5kIMSj9mZqi34XhmRwFdcm3LTcj4m5xVg83RanIRYk47rACrc1lG3ZknGzBF5d5sn
homRkib4q+DieZqPQrplPxD71wo1fNw9ngvKuQPX0HhydGP4XyBZb1HpDu5BGHf7YvMcTzYR19bI
8lQ6btmwcJBQulsmXr3+AOrTQQderzcHsdhsXJ+V2mj2sIR49Ruj4p8cXXifhnE2tPKkhGdaQ3fQ
vk2fE7SPL1z6ZVB5e+YIo3/sxmVmE3FRn2Et8QBdwETw9oi8abDZXMsc69M7L530D5mrvx9nlgp2
KK1YKaltNydHxCJX3U80P+s3mXVQzrD1s7rI64cBA2+VfVtPzpmyybm8TSWxlaDmuvuSXy+7L86t
nZlvnuYc/lh62TRxluTUbT792qL7PLUXS2+rLjyY4kO4QPmZ7FwMMnXkCw1WHOvnCmdioVJA7/Ol
gnaFe0S54vHNc9bqVjo7nT2WbtDszTt7eHH2/tch2yYFYGv9P6Ijm7arm0QfTXRKALYckDLDS0a7
R4Z/OLr+Q5r1bxu6zulNsOSSK1JfqfRLxr/QRmbY8hFdaxwpPHNhgiBEdUnR0zj2XNilr5PiceD1
jHMwUWEClyEyzFhM0baCqDxeGQufh1K8uJ9dbiflVqKFFSQct6edaL+REjkpEIIvhOXty8WLgtkW
uEZR60anRCKdjc0Xm5Cki4fF/e7ygMo9R5R0G6+uaYHJ5w/TJu06PCePjtPpZEQPOfmFTGbEcbI5
BqAyrkUmnJs6HqERgskCtLYIVlROTYeTXQOJ8k/3RRHE0swGJEk7G8Q2zh02tobkN+JpginSXXJt
Q6iwlo1HEj8fsijYyGZpGKIzr4YzOUM5lAIjpDBs+c9e6j7qzm8kalxU7Wm2hN9TPOueTuQxtyno
hahKcnwzjax733pK328bxXwubyKAuUs1RiMyTJjD0jEF5L29I+hD1TEj5HWHWtl+/e+scCKQeaJz
xUjNJqAnSJbLReCha4oE7vBwW69ZP2MihRrp5DuZ5Snvi5i69aMDnjgeZM8mNSZ/nvXjwyyLrDO9
Svo+XmTkWhLgACnP1lgfHRsl/goWjmuwdNHm+N8Ixzf2xfYPyAzxdJrNMnzrxDrp3aiYUUez49Hm
HZ/GwB7otQ4uF8uRXiteJW4WwifCmGdXE61clv8jzNlmnvjhOzx9ZuFuIoJx0zM9taz4muVUbenh
BVl+BKg89/wa9v7hBE6kqD8Nrcna6hQrOLXMecM6n9896K8I6HnQwhOW7m2j5gpj0OAcdsOgmBDm
HI+XzYmsO1tFZ6invorm3XnpV43HkUh//i31WHg45zJo9CAxBVN+sSDIDhMUTHxtybN23udicAH7
vuBK04ZeFNExqIOWqIWGkvMGxRKEpdayw+Dr823teEbIgISA5pG8qOktVi9ESDF7wi058c6PAQol
tsrWokaYL+Ntv7bsHv3DX9S5S/B/jsnP52i+jZF11Zux18+WBWnPW+T1cYTgkHUeQICFf1B5ogwL
WCvQEBEl6dtHOV+inYhmXuRUToVksGAoF9CUUqJSA3nSzrYO5V1IhvuPzmtX40rZhilcaN+/LX1+
WmEinYWT9Fy0J9qvun47/a48DRa6N91nHm3GfCJjIofBFHUcQrkYccAKCUBpvzt1WL6z8g8xLxk7
n6CZSGJwJZZrq0tUaptb2h4IJvkUd2GFuprP432Z79iayGJgRT0pJ02M4ANcnGPjosyFh7kmWEWB
MTmUgDjfinPr/vDeixALYCn0O2h9fA/huC0fUAhB6wA2znPxmfNSs568pmuBUA+Q1tjbMwldaYEF
N5x7N+/ETw6QARIDCjVnmjlvVtkGaw++lLV2IiEW9u2wQ+eL60PxlGJQpW8CUYwNyLtOT2eO9Sbc
3/5KPL+Q9eLHVKFKQYR3d3KR5GrJB1p8TbJDqnfvK4+3xXFsgvXnTVPPTSWgCm0zR9rlRH/gZlA4
LiE7lNLE3SDX9NDQZUceftNRBBfdyu7+wnk0eYIYkCh0qzKMEoK22GC7jDkcfLy/zgBDmSiyYtKE
9VoHn2m1vP0heEh63YQxcZwz2SrzSsafb+xu5fR04fnHuDov7TXPRaeX4k/XQkckpVp0wTWD2bGG
DqlzghjO/N04duFglwNv4+Jshk75FsF8iUDQ5cLMIcKT1vJ9RmQuvPCUYL5GNWLe9xTAa0HL83bb
vCWOAsKGl4HkC2xiQzcU8kWcLzTvKH0rxaC1aabdRRkgUn7LsEZ4c+++rmzOgzofe6hYCgU6WxDn
snMm0mhGUls21O87kcHewh9Dv0xNMP+EOUA8Qxz/YRYAJvIY90HqlFNNRx0fx48MgzvKCrjJOTee
CMbelEsbn1urpZ8KfAJoI7vDrMQS2Ubk2/CwprxqxLw3hv0+iqVYIFtmuci0alCLkdKDNvaJxBUZ
fUonQr2yt8gx43XwsTpgRiP28q2SrPe8BrZZ05yIZ4x/0IO8bSKIvwv3cFG+Qs5DPp+EmQhgbF+I
dLOVAspMSqLNNrLvvMRpnpbkQfxEJ2C/OGD4KnvipWDms5gTsYz947CNcBj1/rF3RnJ6ihfos61q
eLUc/WbtZSJH/xnZ5VYviCcTu/Oenw18NdMZ7s4vHJucfcgnMpigh7YY1sYZuqydAIxFaH9B2Vt7
/eSIoV/iD6idiKGmMgF17Ge9RCrdO3h+iLGs5eHaw4iS1WHgKUQv0S1J9FAnklCu6jLjBIWSFpxk
dWUTL/0dLkJtyQutrqWifxYls71ZsmZGZ32E+a3RFKr/TmXwXavx4hIie15EBJtbKMt35Im7T2dv
JJjNXmscE5l3/P4+WJlt2srjuqoGCQfrOFlJCBr8cpI/HA7cdTscq5fZnq0SXCypFWDd4Lps16ic
nYAdvrHccyxl1ruYKMSARpdknZCCFewxybwwD0nVZiQBjW+7VEUiSavYUfR1UB+fhPG+VrzOXHJ+
wG1T/ZPXQqmjMU/oV92KdvlaxbsM/CODgRxh4BolL26dr35OFGbQZETB8CJZOFc1XppiTqTUbhby
x+W5UWxRJfGZ9IuV/NmvR1eLjjovzpv1UCbiGZCxOiPQOxWEyqevOCXx/SrkPeXzkeREBIMxIVYC
G1UCG8VcMWie0jWecoIlNsbql+IeHO5QFk8lBmxSLQ9FI6Nf0Ol+YccwTY93Tu9eiG9zgE3myWLg
pg2xNMeMIevZoXseChe7X5xit31rRts8kGK52ZRu4+l32gXkBanDSzxw5LOdWfFFB8l2BevJnfp9
5+IZun0deAqyPVnN6Vx2VkofoeMxWC1jF/jtyUsU7miKwyn8tb/SPd92uKkOank34JVtzupBdh0X
9GI42/Jz2ZPH5ndIvNIPVBvU2r72eFvT+cDj20zZ1iwzTdBh1F/lFaRzI+zFSDe6lyNNxpF0+2GX
2RpOGWvY20oxjvplg40VtJvS/8gI7bjd/SqwANvheLfzeaOJcgzKFIVelGqMa164z+pXvSozsuLO
ct12+ORr9njy9mZWXDXqCIcPE/DCh2r3q1OLvdC3T4/zQFzxdCKkb82xTOjt9h6+bv/l+RaHySEx
wFE2XXYu6TqDi9MYzhDb6YOhLi6B255J+Wxt0RTV+AWPB49reAyGmGehyNsaxxZFcPLIAnCF3i8k
9nhDM5wbxdZzGuXS9yn9Pumv5DD+8m8fHweK2PKNkuuxIg74MNtg4RneiQO1HONie6tMIz3HKj0l
9P2lKOy/gpTttgIcy2LnILVBkMKygALBEtMfFWcLLCcaAwHqT89Uapt2MDp6O47bbkW7setNHntV
ZoNQEq2m+4Ntu6+7h0Wp8QBnNmL/Nmy2wwpriGRLqyngrI7mHpFS2TmfvFnY+ZB9IoWa3+RmqmWL
8a8TFATLsuS9UYKDBUiVUT7Bvhub20FIz+vG+3B9uSbiQB0Sd3FKzzNzLjWxZYJzRLYYhUmum807
QAYZJCHEHJYAZGgu5HgsTofST57H4BDxYj4eULNtVqmg15eGwtvFq7YBkh2XBZ+I4nbUh+3eP7+U
LBVBqNBtKQMWLb2ct+eW2Hu+GM6VZYcd876SzUZGLNattrpt3qd2i/od5rkGBye3Vu65/a28eIjl
rhVTRcxOKkQaPjLGLsE0g2+H3ievbYv3VrA9U5YmJlJFr1SnOQXW6O4On9onCmq0Tvg/xkRs25TW
KeJ4rmF9KQpa8XOLrXyt02KV2ACOtwsx65Urerex8OqD3LhdVwLVye1K47QIgwwylQbkIQ8Z+ahB
1QTqIc6rwQFdthhTNIqsCgmWKlk1iQNS8UD9H+IrdJFgU4tpqeyUzzlu21y2sDQFbCFO7gkP6fbV
xt631SH2HC7/4nzZAqSe/xXHoHxjFGaDDe+0kEAnCvfp+tFcqh8xVhVajr9KiH/w95yn8R8+1rdQ
xrtrSlGyTnQpyXi39paeYI8PWGb/xUV4Gnz/aRTfchiEr4ZTq7QCPcs1yDnvloGDlnHKSHXBtjbw
6HEFzmdzvgVSn2NihTWoLMsogMAL2iHp/BsGNCmBJvWU8a7gWcE4vcMx/XlH5lsoA/YiZpIaxYRJ
Pq8h0tt2HXZt3gcH2RFBp2/vz2ve5tB/QP1vkYwLeBbPddSJ+IAgmKmIeb+hVHcg+eJoNv9k/i2G
jRYjMOqNFxp4PGeb7WCPHvJFxXaI6Zph7jgox1iuOk++nVUJiiYnAl0O5nlv+aP6K01J4P0qGpej
F+/SsaFimIp1rtIVVZgbCtea52H03F+SFXoNDk+7ZqnAM+C198w7099nSdWfqCeUUqCaBazkZDgB
1k9HMUcrHnKxYaIRYPW00VIowa5VmRzVBSq7z5250D2k0x3OK8OzDQZDCisNOxTfAMRrjPrFL7dN
7/rW34AONjZsAyXMU+0KUc5RXmGLNpaMvlPKrR4TJ7FdY7x8c1qitycD/ZaTLTD3efsncM+TAZOy
Vss47aFhuTnt3nMHGFJtNi8bPAc+r612NsQ3DBNbLk0sOmWd/TPWrMplmaA/tAJ/GTYpeKA0QQb4
tkqzDtZECvPNsr5TT50MjkyhtjPNPReuhiVgyTIp16eaY46zjeqarhh02xG2rLEs/WAiOEf6QKfl
HWBU+17YoC8D/lu737pzj/bk0GvWoafvPkMQnpou5/PN3bepeObtybWziToXxGOHaoHOrOj37bOc
rSZNBTDmIQXxALJxVADXW+/d+60va5829KK0mcMYP58F77bA2Yz6VCDzzkjGKde7E+qB4Claq27p
x/f++vm2kDkLmcpgHpa+r1VLjCHjePScHvxUyZkTNc+mLyYiWCr9tL50iUI/zHpbHpKX8wf6M8LK
/uQuRZ57l6eCaJA2Qdy2kVozpnQNGFMIVoFzjwahjGyoT+rrLufgqDmxeDUVRj2TiTCzb3ol7iGs
cjGu7fJej9lAxVA0DcT/EurbbLZEChsJtNMibXMwMJEt1cQE8doFuuyFkmD0gqPPnCFM5TH6tDLa
uLsY8pSYJC8ZifY5eFFvG9vsFZoKYd7EULp0fStDyMU7ruGtNe5b/hq78mtlkXhZa0j6d9Dtyw9E
O1mcucQQ11eE/WrTH0AfuclX68I61jVhBEikyK9s388LgjBQWpDR9X2J06LE/YYM/FadoKGwAXUh
zN064HbXH2nyboCWHPSbdfENVUZtWdINRTaZkF2RJWE8d/T7QbGj9BcIJjsyvPAw4xr+/3GKE1nM
RRswYHAKKsh6XhvEeyvvDT+561GLcy6ga3MOgYsmwIOte+AJxKPGzSPPH+zkBzDGmqaYoOsk/ADn
+BaABxERhg9v2OD5PHOXfHqojL3q4alQTiXkrMH9Ur6Eh9v3YfbOTdRgrLFIhT7oL/jzGeIkcdk4
rn/hcjzP5XKmOjBG2ERFATINCWeFbq+3JYkXra06m5cc07R2Q6Rlx3EUZ1MfU4n0VCeXbAyL4hwU
kEjTEUfPE9zKI4cDdwaKpxnzIPex2snYEEMpnjDvbUGKvVIfbn+i2ddrqgzzCKvG0EsZ8tbUq8HI
JhbSq0R+4QDjrOs5lcI8w10pjSEaCCClRHfyCHM42fl64T6t/NDjQQW9HX9cX/hoaJoyTYwJMcL0
IseclaZAWE2XaLgSCp8+AJFzctSwbohhk4hWYCWqKKkQQ/uZjr1j7FSC7nLU5v7V8X1rxCYSqz7T
AnM0qEbeNndQC7/Y9zaJ4FJ/9v+Pvvx5tJ0IZAAojORU1kKZjndhhOz4rjiqk6Hz9Iun2mzbujGR
xEDQKRMTK01xirhKyDZE9xVYDUa0kKzvRVSuga/xQVxD7qfu8i4yx1DYvGJhlpUZnHVQ7DvB/bjY
HFb+l7Y0bd7no+/FLUthIAoM9FY6tpCz7laWh5GAl3Ev2XsNLYu3bXLeAZmcJgNNcSyn1dnCaT6n
yNOjwc7rMc9o2YvFYoe79rX3Tfu2SK6pMChV6nXRn1OYinNxtGtjX+8pjrzMn2VnxTvJWUic6Meg
lRLJoRnVuAhOS3kMlF1xFDSgPLfBm3e5GQxRR/2cJyYwXkTSoV0Ku2xdfey+OuQuz9wtObzPpjLO
TStIZXLqcYbnN+UFc1+qQmqXPLmLEg5+DSoM31QXeyTaATVnboZ49pn+PlS297vsEzWWLpD+XLlY
KR7uvG2zUE4EO6fG/av4sn/mdR7PvzoTkQy+BKAEzUWsD6atYwDNh1eg5hfWQDxzPyTnjqsMvmQn
zIqeKw1H61J617Imgqu++J+3b8FcaDZBMVX96RKgJVIogg737qws4nohYJ5yKb5Y9fa2mFl/Df3a
WDiGTY6ayFxvOMamOcomOo8X487nj4bOH9b332fuclqLst7q+Ptn1wF/NF2W0XiDgznU23rMO7gT
RZh7HIOEog0sCEKTu+2kD+Eq3I6irTfkst2j8r/THntO2/4/ANW3csyVNtpLlkgKZGog3yaii0XO
KEJ/mGQVncnnJ5dVYNYmdAVmLEo4N5M5TBWLnNuAWt4Fnul7fnd60jBXUSMVWz+Vdggaa/7IJdXh
j5dGt0wTHf3IvV0J0iauqYyxhNoKsF8UZArg/xaI5keSLS/7CxbkDCT1/H1my+K/egMmYpnrHF3G
1orlZISnijsmJfbLk+03a1/hArNG7+stDZn7rNTYxSMnEOXobwVRvNzB8hHvAUMSL79RYL13X14H
T7ID8rRardBxeqShDVwYVL8+P8HlZu9eEUvtATSct3feviaHwGBAiIR/ahb4ZVvF14BoOyxQBF2G
tOTcHfp3bp0A4000ImjWRPqNodq22MoKCZd2aX8p98VadznCZt/BiVIM4nRqq5/lDErB8zxi6xGS
CTsJB5jZvPT0LCkiVrb9bbvMfQnGqDX1gYoCC465OCrYSRGmbrDxKbOP79sgt62J3mHQH6P+1C/E
YimMdzRrxOPc/NQs1E5+DYtQRhRqmYiluUfnbVwrjWfZ1+c/elJDwp1Yurqatz4qA061YNSSrEAc
rdKOTuQtH5bRnZnbyIrFieMDFAPblP0SrBQw48OKbpzaP/M84llX4FtrNpcpdkokpTFsC5+gc98q
bAgLNsoC0/Wob9I9Xp//LoyaiKTO8wSyxioxh2yA5kFKvPNKTIgAH2ThxtjW4WuvDbebgPNlDQas
wiDCuI0AgWt1AedDOqHmshLXMTZQga/ik5dNmk8XTBRkEEtNsCl0bKk8tMknh+HO90HmyUEfDvAb
DPikZdwXmgEhKKCeQCGKMi03/8yBXoMBHqTq5aSpQ7qmeO1ZnibaLh4y8L7yODF4UGowqNMIeDuF
Cto8wx/FTpWehODhp0PvnGO7pplv3Dt2N/apM1p09wa0c6Czk42BuSSgDjK20k4EdXe1/NqjlBPY
usv1TDk4bjAIowVNJQoXHGeKZR1OvFce6Nwlxk/sXCD/G4wbDLwkqh7iYlNZF7I+buXcFj9LlNix
wpRozr+LCb9Nnk3WlnleG3lKH+m3apE+hVsQMB5A39QRYcPL9sy7WX8/GyaDH3EencquAGRtgVne
e46IN1+D4zQ++Ot/6SFPNGPAAzO5QyqAXYc2MUZ3I0JqnCBvcIxn/yYDGX1vyWYRUhh20n1voC6C
BkkH+QLe9gmuJAY3mk425eYC+8eI1TXNCP6jDYoFay7O05O5cdNMBj2MNEyVRI1GFJTQOwNqKkrC
Db+F1zPDw1uTAQ85LzMhUWDr62O1bUnulwR8RDJ3nnm262LisLAOfqAWeX5qcXbDIioInLHYFVzD
soNNXpNycMoL0Um1gbf0uY7indXat2/1tZnv1pEyCCIYVhEkA8wEyR6MiOq2ssYm5cyJXdCoLYOz
HYDs2OvQGCrHbmibPl7UEL4EjXf4TElcW2JAppHkU6qfceuHleedbWvAqnhwKwtLVEiwVfG28vMp
5e+byG4wTkdpLBQR9oQE5RYLo5ZgeN4+vJgEu8us5SdHGjUa9qhNFWswdMXEHu5rQDvxUs6NrLWj
kcEdVJxiq2BQcOHHd7n9mWw/EeZwpM3dlak0xoRHJPGK1oI0TNWQ3IntlwHeCTdCnctLTsUwHveY
FS26Uk5Xp0EgKfgg/eGdV2OaNYupFMZK8yiP8067+j9o8I/B4QZyelSzuAXy2QbsqSTGAIdzIqVt
AH0uKA/WI1a+Ya7dpo2OiB++ELNYWDfK+1ZzEdJE6PVHTSwj0/JgiDT6rY5OK0K/TUR5EhEgffKM
kCeKeeo0c8xBsQJRNLl7dCykLzpSHdUTpD1/Zsf/zQrZiQNDQvbiQj9csIgOykj0E+q6tNqQ8Pg7
ZrujpofIPHgXsKCHZgXNhsUZI2RrD5PFJjZfoNcxJJrlnNFFb4trKt5YGmgxDq5JXy6/zKw/OP0h
zHuYRnIb1fTmOVunrgmkY005/veFnAESsJ/PHAd0tgnGVE0L0Z2mo5uOuR3RSdBioazgVGOCGtb6
X6Ylzrekv/tP/PoWw1yN0KobwWxz4BdmuzBwD7q8J1rO4XljHDnsbVClUapNegURh4T7EOuKYpAd
EhzcbYVmH9/JuV0/5OTaGREaAkIFCuHd9SjTUu/34IFHNo++OUgLrHk53tk5zqlIitoTkaWGPVZm
BpFobAaVzdtW8U4rbdssRVTiYryrzm0dZ7tipwKZW6G0rWB2HdUxuzuDRtnfDwuOCN73ov99olM3
qGPWNCV0Oo6b9EysfQJvifaNOp+8LULS/CP6txGyYziZqqei2MLWn4+ALEdHRwDojXwwL3C0otZ8
w9qvk+sTrTRTDHU5PtP40RHtu8guzuTiq4/G6utgvNK9sP+PzbA87ZjXVNBkHTxOEDrePWOfA00x
J065TjfpI3hVeK2Ps5xRU+NggCOsizjPJGqNR689JIEDNw8ru1ATfvn8+uIS98+7JN/fjgEQsQpR
gVYhjvKRHB34mr5hd49cAJn1SUxFBiO6BX9LZAxyqE69flFNpJLBXtbtNVdb2YnsZQtu/D2r0UQS
E5A0cqqGJpTCAWovCQaoMDwlLMFTwIGquWKXhg5YScWiF8nEqsqfd0yOTnkd1Cqusbp4LN+th+71
ckbb0Dp8v233c3XEH5IYB6G/6IKQmxokrY933vtj/fJgub8/CCJ9kNhndkc0rmc8c9cw8yaJkmnp
tLjCfLBAjIpzEVrjo45czbNACvvc2SbIdN2z83Qot+Xir1nOTx54zfl7qIGBHEA2FFVEI+HPg42H
4SSlaiECkL1g9UjXW5PXwdn9whYQLrffdaKJAZUf0hj4D8v8kg19I15TtAVWkuGG/7K8iryHJPEe
wGOTXXcOvv667EwPI3+lDf4Vf41Q6/Znngt9dBmKy2ChkAz9agYTeItbrWzyLhJRPVtvZfesohAO
r1qERP/LWtJFTByJFEwY3X9IZD5yLQ5x32N1x2N2j8KwYYBvFelg9DwNL3v41c/8RMuMr/tDInM7
h1ZIwjFIRFqK3CpO8EiZz5Bu4S43nvMkfkiiuD45zTw7jSD5TWFFLfKzd+PoyJ8vvt341uMn3kGZ
Egza6BblvVLqzIOhy5JsoToMiieY8E/Bl0JWEOZlMCiN9F4LIx43oNNxsereIHghE5tWR5GVwaTA
eWG+mugKeM9erIWd9Ha39rHsBpTYdvRcPtinu4PT8tKGcy3vP34h8xHa6NRdsBILv7BZoTCBVRVb
2Nt4WdQuuAJxNDaxzc1JJRrdtWm+g5Gx5fW9z8Hnjx/BfJ9zqqanSMQxgc5aIxjeRU3CM0nCdbfo
ef9h5JPvwTzgSRJaxcXKoS2i7vYgv54e3aev8zsvvJ+rdP3QiHm6u3GEaxdBo2blOL5Vg3gc1dpg
v11rRCERBhtLL91amCqAR7vACuct9pTAIIRnI/VtbtV4Luj58XuYt11O8RLrLf3MjvOuvo7vugMe
FrBd1qTFyCPNGa0Di5PAmYv5plLZphehCuQqk6jU9XbYxXv5DFrAyLlXl4tw0yNNgM1ckTsQLI5A
+161/gydYd2886BtFmi+vzrb/ZIYYdRbJn7GgCIisiCLix94PbasWli9xoFR6rDfsDCWca8Li8zS
s7OI9xnXPUic9sFHYoI76DaPaROlmMhBbiL1IjRXQR7S4plCpBBp8d4WMM6BgQ4byoU5d9fY9bBu
KchAWgoyJrFoSyhYkMFNV4U9+iF5v/OikmhovdllGSkcOKnl4rDqF/YOnE12E4MOiyIsDepRsjft
9OXfFK9+WBsDZWVVjFak484BT4+oXmHGC7v1+O8WB0SuoD95TYwkDcEygZMP9oNUklMQEjP4Ojlh
4kXFry4g4egICcE6DWs1qG8cA5vxaX9oyUBYUVpqKwY4fySjRFuIPfVTjdElOhYe795wXi+VATEM
HGa5ZNBP7dDFoW6Iaf0NDecaP1rwIJP+7j/sSlF00TIlWTPYxiehEZqqM3Cq2eBZJOt2evBLXBuG
+2/ObyKHOT+jlwKcHuQ8e06QEGRJRPQOU7vkCJpFgokg5vQ6pe+sqLrQ06MPfLpqvNcIr8FtMXPd
tXAPv8+NQXZkDGstCCCmsWvHG3bKOgC544Z8LPGy5MSvt9fMRbblJktmLfFbMjtqm6hm2LYNJPdY
i/byO/DCz4SMvZ0BgLhr2GYv3UQYEwg0OrgwJIvCnexWdox3KwDMYHnSgVvNn4lPpyd69VYm9zsr
2wjrVaCXQrZrCY3smvt6WfASGLzTY/BbMwJNU0tIEe7gXb1iGhr9Lmi/sG/bx1xK64c2LF5bFzDA
UnvXDduRfwcO+LTVElPKzVJw/E/a6hLf7fccqbNP7uRzMVhsyvk562J6hq2d3ZmbxpOP9c4pn74E
5zNacNdXz5UgfqjJuJAn8yRdSgMCQUogOdW2acjhq3kHVnHXjkuzuDhRjoGQqspF86RRWVhK9XYm
3jIkGbjeDtz84BwB4w+1GBARxwRDCCeIKp3ao1tO47ONwWKL6HbqCg+neD3al/3X+OQf8sWXQVuH
OK8AlXADl6/2NbkN2DIUWRa1HxqHFrb+8czrQJsL8qdKXv/7RIQJFo7TuYaIxr5uAEa0LYwYbf/y
wZ9pf/KobuZdJ+SdTETWoiSZzJU4pZpQdZhVedRXl5J02+J3uj09fUT+qk6dQ3OHmHdNC5qck5xr
idXliVzmUvRGk0hlDbnRZn28PCIhpayQyLAPaCLkXMCZlM0PUcx1EMP+ElcCRKUke5R2KPcfPjlX
fBaRJ9owtyANwktpmhBROtu79sVwMSp38LMFL184H6JOBDF3wDyLmdaoAzyDi4/E5ImkX6gKYW6P
9hDK7sUk0sPFbZz00XVLzKB7wr5DmE+eeD3Nc1dBkXQR69NQQEJqBldlYqexEYmBpo80GVWmtnIm
Ds8Jms37KLKMaEzCv1SWSr9K07ASa5PeNu8haN0ATb2Xhf2179CEghFgzjecc7qm4pijVbQiGYYC
4lLivL2N5G4B9umM7J58bsfQbAg6lcU4KsIg4BGvqGqIgbfHu0cPdNeLwFfBcILkOdf/mv1a30fJ
Bp8ZEr+mlv3nKHW7P8EZQqT9GC56FxSrn/uIl0u5xnYsVE40ZOPMTAlGxAYG7ndMlPd0XAmSG2NX
+8pcr9wFxvt+k01AditCWYZ0fbV3kMr71B9Ai/YrBDuJw/m6cyAw/T3UBZnYq2xehLNET1w8uZdq
vVg8RODv/Xi1B7RCftm17P2rIV59KpNxa4RBSbSswhmsj8cISWLyslvJfrDjuE881RgINxXhdDln
EIPb30hYbRX3+1r+FQq2eFlYxub2SfJsl2XsNxQ9DNFhh5v/GBK6CM21Enu5WBC0gCPUy+3kNzD8
zOXpmfM0FBkNKZJEk8E6c5otapHYGxIgWBHArEyOIJ3DtGPRk/5sozTDM5g5n3QqjjnVU4vXqaog
Dk5Uu+kTO/HtfYAxtuXt85y/mt9qMQ9hYBRFW1HDNB4OaFDExOjtvz/70k4VYZ4/OchiEG4JUMTp
ZTs6SAv9uFLfsffeD++4w12zPvZUHPMUhrWsJyaFGizFzRynVP3BC2138F7Py1X95nPHx+eYFnHN
vk+QAe5T0pkYkYCCKFTnDtb/YAcRpYxc3NPdATatjnfEdBuiu7yznQuPpqIZHB/kNJTNLJIen4cF
nmMsb0w7ovNMn2MibJv6pTArpShxpPWhc0BOgQYDDoTMRs4TRQyq6AQez1VXDiPWvMCBoVSVIDi3
6TDlg7kBeQR28/06YFXzJ/fbzdX8p9+O7U5X2njoCzPEATqNK+DLIWu34Lntc8XjH1IY6MhHWbu0
OSzk2XnLEoI9zeG9SJ5Egt6J0KHbsXjuLf2Lfz5/f9skWybszb5ULhbOs7kQiQTL8UR7NVBBQM31
i/PxZksGCvZmoK6iorOGpepJxot+7rWT9NgMtiM+SbRetSvubdPj0ffNdZvqU1EMmLR1Lbe6lUn0
SXPE/2PtOpYjR5bkF8EMKgHkFaoUirLIJnmBNVtAa42vXwd33zSYxFTazNvLXNqGUZmI9NAewSHC
0KTT3R4nyeG2mm0i8OpYDJIYctpif0YO3XixE6feK5YN3jJOcLDp9a2EMOChDeMgNx2E2EZlij+0
/WP2jQPAi6X4ogsrEQxI9Go5p0mNzzNAF/aBc2nMyjIO+ptkHVuNS/2yre1/5LFwUZWiXA8GvhHq
acpJ2pd3ZWaVVekI1A6z0zg7/WDWLk1sEOvLJSY3ldgpurvrx/5wz68cm4WUPMfODAVJ08upcTDq
XvZAlWViugvMZ3+HGQczf394QDHZjl0CeintEr1ghuxwdKqDVpjdAV4+tydnE7BXd8O4gVqWlx2Z
YulSGmYy7OfZQqppMn9rGces816KzmAOrQieioCvkMt2SDFWug/v98enY1WaXO69RYOuXTXjq5C0
07NowlUveZHz+RCD7Kw3d573ejxyWRq3evjWGMAOxkTCnCGVC2nnMTKx6zK21Bf/G49CbjMzoRBd
QW4C3BYau+5c64JW6eICz8YKbhS72vkH5SHfjw/qsnS3RlCLehnqJ8rPxNSerivvtj1cCWfebBT3
mq/mlQQvBvTG51vNuoW3+9Ait1U7o7VU5/e2+vCvzMYfsSzJRplKVYttWNKFlPt8f2ONgaWe0Fax
LBf5VwXg1QV/VCxXNn/0pVbxJVwwGlnOvVuYWL9Fexv5/xOX/GxTQzUVSSbw46Fph7lPooB8wp/q
xW64sqNZCHgffphYJ3Z8/A2i1Otfb9sg/pHGXmMk+2WXTY2E5NJSlAuO4/syopqUNvoIOLI2DchK
FuM50YyWM1FwsvM5DmxtcFQZTbSV+9S+PSZYC7PjWaztvMhKIoNhce3nZK5xOsXs3Vy2vCPobZ3R
kSmKN/bP+fH6CTmfTmGALK5Lv5iVQbq4wy7fq+6jyNmuzf1cDHxFWTIL6QAJtWBPdy34ZRNs0Dmc
eFOD25i8ujkm1srDWFW6HDdnI00XOSgSYwwS3fJ8cvRNl30lifGT2gbcBaQZJSSTXuwlUr1I5qV6
KqyD4e2+W1Zyu39MnUd4n7w+m23cXIlm3aaODIk8tDjk6e385l6mysQmRdNK96EpLr3693sebPHe
AONEzUlW+mqL0+JeiWSJlRk95adl+v9xas3H+Ni9F+/XtXKz8ABWiP8gCrtdPpT0UCkpZIo7ROho
Txuc6ExrS9hZTXlMLX4SbdMf/SORTaJ1ypDrIYGaPoO8J7TQLz/vqkPzbvDCyo8n9cWeryQxmBLX
/7lPUoCVAhUOd0Hn5/4VXUnn3KUP5OHXwwVbJbuncS+EaBAqDtqA6hUvvl3U9NoPYaBGLlq1HqVF
l8DqUN+mbg5Kv5ePj7pQnKKXg/NVOe+G5S/Rg7ou0hgvtEXnvvvWHqjZIG1/GuBpuEftHVU6jsTN
SG111wz4pHUXUWXslpcq3WLB9fTRgqZe5pobZSu862TwR25CKhozZFVO7S5LIV5yb7IMcDMXJobo
pB1I3F5Hx/m2U0EphNkaLMRF6Yfa9ol30TxlZgCKyKqmhQGeT+4tOvbeWNptjQfLjRiXM11TIQaO
JLTAZz7FmUFkr+5AmwjWtfhbCRuZO9Z/q68MELW+JOWKDmFxap1P7ntFrLLcGTc2ulJjK/o3DNva
CoRUxq0pFu5GTYS6nuAdIq6LTGrBQu59ZJuu6+mHu3vlHtkNmWUzqaSIFovybBfH8LaJMfV1ONzm
dmUJxGx3FpzEU2qFZzBupuef3K7Yjw0b134Bg0pB5sea1k0w0+75hK0v59vGeo/M5HhYSOGddH8s
Tdl9fXrkTp1xXBDCwFCQjUbeB4Chs41+3OYbz4Bt0aysv+PHv69cYb+XsLpV6vEde/eMXjXFLd3i
aaAOddA5hajtcXjPLavfHdECuvvRW3cPd9muQ0fqUwgOHzB07OadeHvTO9h4nlr753HYjZyAejOz
ijWs2hINoZGf7QqKmlYXqklckErYY4A5PYx2k9gkcoXUHA70+Vhj3frpnpdf2qxJrwUzT3jsQ9pK
wYdg8Z6YeWRi4OPlLE4gXzh2r2J1xmg9LyW56RWupTJvuQpSKlUgG7ogM/hye84eksCSMnTTqZyn
tekWriUxrziLWg1MSYskij531cpbq8ddHhVHOuuv19/xZh/oShjbKQRe7U4tEgg7YQQpqNzkLbzV
Lllodwer0GFzKmePlWCZfePcKNYxd/Z42Jpu8uzeUqBlX/P6dzCvWQwReBf1cug6tIWHdDKt8riw
GF0/72YkvZbDvF0pyKsxozPOizGy29vKesDWq51uOeYRtm2Zz44tXul4Cy/WMpmQpWuLPqxmnG3s
rHc3RjEADdtHLkc6T0U/GnFWsFGpyf+p6Kl9VHavoBy8NyyepV4ckGsfinEasngONHwsXCC9PZ8T
zGKjYzekS1vrT37Ncvkc16QxfkHcF5UW+pDm1yam64/Hfve9PN5ztG/LzVt/IAZRaNS3eRtI0kVO
DsID6tFzaPkCb+J7a0BIW4thIIR0VO5zY9G9Z7Qm3aI16fBg3n1zQK0ERqETn5Ca960YJJlHKW7i
dPlWp9a2CYgfntBffVu5IUH/LTersuW7rs7HNmGMQ5piAhziwKJE3fyEEQnsm0FzxPU3vFlC1DRM
PWlElSXC+h7STEJJAYPhpZj3+pLGja35fQjtpyNK+DF8D24GZ8tTXktk0KmVCiEsJAVe46lGE7GA
hgUEk8iE3d8LnIL2pi6uDscCVBnOXTcsSoJbVHOL4BKfr1/gJh6tRDB4VGu9gG0DsnQROrM6k29g
3OmsCAtv/5UlWwla9HMFSPkspnHU4yyDZad3hVXX5jJHe+Kysm159evvw4BSG4R670f4PqfeN+Fl
H2+w3Tm5vX9c2IO4laBNPV8diwElQRHaeBRU2Cr9R/kqYSFEJtmJaCN5wuVN5GkeA01h2Leq/qEO
J/ftdjYrqAMqyKA34EYPvGMx8FSJBQXBAS6xtMFSNNvFTn8SjoAJXoFweS1fQH11fwwsiSCILoyW
LBnDc3+RHo6y/bRY3utavpl5WimFxvSEFWVUG1EOMUgoq7uX89vb7QFjGFh16jmoSD5Zp3B3XSQP
mVgGyD4R8l5MoBlggDzXCGVlJ6zd+OZUxiaCof/yIjUGKwaj7hQqQtzzi2CqB3QXoGPj+pE4cMS2
uYR6NbZSDBFhbA6/RHRNWL3M04hty4iKsb7MVOuEMogUTFgkk4DxFxGVv4NtPLiHX3eRtYNhBPmS
hYWk/PzZpse5ksmAEzY4qm0YaHjFGP96673pRgDFP8/3+3C6vir7n6Mx0DS2oxxWzSIGo5ug9ZvN
0sVybeSqfIvXXLOAwTVZDDBl9dAbGaKHC8j4pQffPHKDvm11+HMaBo4iuSZSWOkL9CE2eTlXznkM
QeqrnNWX7Lbc/d7zvZhtcP8jk8El7DiqwV+PUyHd+FLLZhuaupN+D0rzEflqjm3cxts/whhsmuVW
C9sUB1yEnaPD9de0mSbW/lI6TWQwaeyGOE4UnEV339FK/fBwyPdLNhx9fwX2u1kccZvu80oc47eU
hjr4M4E4Ad7Ey+CUj+mpfgaXi80RtAXpOoqjCzmyiuZNRi/EIczTCd0YGOO1/de7zEZiH3OLHClb
FmothdGEEVMESdZBCkoJFEl91XQUB/vwOKfZ7Clcy2GUIE6rQZkqyPnYIwOykcsB/bCY9/3+HYvU
ec2gm82pK3GsoUrkGTT8GcSBe8d2A/gTF/dWNzv0sJynezQr6ObtMspgPjSv011JzDtn8mosTcVI
8D4/31ffwHd0/ao3kyzr38RoToaV0FXYLB90tM8XTNibWAeLpiEgMshIf1KP8+7ULexaC2RsGRn1
REGNXYb3Ie+SyVTf4B1kv1FhGJzzrRmdHwordS+HhwfQ6Y9W/IwcH7HA0J5RNLI6kuPk5o2F2hmP
pW8LEdY/jLFNJRkFuS7ww55rtIFQPt/gFr6tBTCGaMq7ohvL5ardc2Oloqns/pfZUHrlWaPN9Mda
FmONejrmjbi8UzStYnAQGZDcPlxAeCu+/oi/aWZxKDFu/1z5vBY03i0u/74KBdR2GEm/6LiCnfP0
JnWu6+tmNnJ9MAaA5CwNm+njK51e3kIsf37QHQ/aGmPTPDctsWUFdZ1SmWIbHdgDmFvUW0mcRrgs
l7o7gs9JdtvloxmJZ+gcJ3bTo1yLYu6tF7t2yjESczmBY/DtLbfBauPQXWZjcpkDr7xTMVcI6uFw
JDlEibvn87t6SVwOrm626qwPw+D3TFqMnaeQUD72DiYLFkIJjh5sm4g/n4aBbroQ9OsBRNgLbmBh
6wENOvwe2M3gYnUUtqttnEtViWm/6LPrTudLePvL/LF0OGFm9fe038c73uf5G0j+62hsB9sMDqBR
nDtYpZezC85FYOHuDi7yMrjHy3hs1nfW52Pg2JeNXhslnA/EGJfiPjCDYxqiud5ELXCHdYvWY1mZ
v0F8Ltwt3cw/Obq4mctcy2dQd5nyiWcZ8qcdOhYAimhWRRTAs72LOrAe81oMg706aXV/bqEumHtp
zODcLvUSjk7+Dej++XAMXKQG2CbiCmdBGgRbs82kA6lkbGauXe5a6/gbY3T3vyNsB+C8hS3vb304
BjtK+Op1V0Au1AUYb7z2e/G9eeeJ4d0hgxvT+B/oPdnG/Qs1z933dq+26EqL8dXAPLxbumc4Z9uK
3tZnY6Akk8YwlSOcDUsPzlj2V5jhd97BePfHYImm+UlZLsayMNM7FRWQj8E1nnZsOz5/aQdL10zq
OukMBSoIPSfu4T05Ympg9uDuUQvPO3y4OVrdST3JJ8xIcG6Rc0KWvlnLiQDEB6ScXOkUHKlVuZF7
AtUiR8629f9zRgZNUCqWO2nGTZ5QyRxbcxCWJgobuSxQaL5nLarh/H2Mm5MYKx1hiZxnOooi7XC6
hTUNvUcfRIXYfYZxjB93O+/VCZ2PYYyGG6hwngQ7xiqWZEJpernXcbbdA1oLwbrxKNwt/f1grOZW
43nfkUGYZJgnvVBwv2jNwP5YZY897I2FLv/XZVdD4KKzCzuor39Unj1iqZ5TWS+R3cAhMRsMGkjY
2suvHShzPAcj+bwr3ZRmSKJBFFVCRKupjANJ40zwk+WI59lFigjdBmZlfyO7I06ItluTc7qtK13L
+3KlraGmSwAEJrwjkoeNeUFruD0pJrFuRPdoYVCRohGGl8PZ8sIw/azLRFmcSyJ9PqeclmE/Yacz
lNbt3nQ0qJe8Z7+lnWsRzGskcRVJSiNBO2379n1wHzngvOkcrQWwxnumgUxSCEDOawky0JaB+Bnz
Tw5mTrDPiCNvC0HX4hjVEIq+aoUIV2bUZh+g1/wXR8Bmj+taAqMMHQlHjH9AAqrGqNy9m9niAYFE
8LrSceUwFht0ZL3f9ZCDyP4FzJmhddnp93B9wF/AEbX8ZNbzWR+JsdphNKVIc30cyQYwpq60A2se
nhIvo7YZmq0lMaa6q6sQe2XnBZzQLSg1oGhX2wX5Q/MIZl+bz3a/5RysJTKG29D7okZSBZ+rMtUL
HDq+ReM8UzZnU7RlmJABIrqlQQ++I7xxZKy/oUfi/vfz9W/F0W+2qpCXlRLr0YgLnJwwcg2JvxB6
G+3+Qh22klAIWVNkPr4RaR2xfk7inT6aoWDVkVVJYJPUU1u2y/Fy/WAcIGKLC0U90XxYLhFsHTFo
qY57i7fNYTOXt9IF1m6kOaaR8a6WjMfLi2apoKkEFHlOdLnBVmautm+WMtbyGKhQuyQx+gWM7Bfp
RfxdmPXhFp2q2U4drBnjRftjIZlPVWjeP/7kPjXeZ2TwgzSzOg/TItwesLtpYWzk4caWK7c+H4sb
YzWlsghNwehE89BYy1q17O5mj1Wy6HLmaD4PEDUGO/rJn+Q0XDTk5TyCmtG9GPbDzhx3Tz857sxm
cmJ9MAY0mjLH1loFrwzs7sq++UFef17X9k1/dCWBzRnMPVYmYLc0DnOG3VX2kYnh4MeHZfIEbQvo
3Ns9Dli2euJVdjlQzyYOcjLOsxTjEqPdPbcZkgfv7MyspPRJJXb46882+XEKD8hXoxrZX1RipSno
7pDm4VbV/sYb/Auv2HG2MPUNIgQfNgV5Maw0ARHse+C8grPlu2M1B55l5kAwO0CrgHp81OPFo6nv
ortHHp80D6XYIbZE0usUjTqLnhfwLxIn2zfm2YwCUwlMtQdffJfACeC9Zu49MoBRJsmogBJiUUls
uZ73ob0s7v6OZcP7e3Tu/JfPmV34JPZjps0lXgD8m7Mr2ZcK+4YJNoUfAFU/eVDFsdHsjiefDKSK
5Y/3RtzzW/gzuE/ukktxAFb9PzwEBkBKTQ6yalzE2XASX87P4u6FurFkBYXpP6AgFmHr5HVI4T0+
Nnmg1/4MitgPNEbmxb192KmXnXM8fgzocZneOOaFTRdURqRMuY4TDmiqeTmffZSZC2dPY+eet/+C
4xoYTIxSZW07q8rHt/PvCg/pAV5dZ7Myv4JjNj3QGwVaDpYwCGzxCJbBqP6K2tYjygU827KZTV2L
YiKUJKvKSc3xzNDTBWIyxOZI3wZYgnpneKbpvWJPCrb1YFfPshiIRyXEAxd2+RO6icNAlnBQEEK4
qV3vdzvLQYcUIpils4ITxHwwJ1+JLNi8QE/iniQTxHUWEtVIjWND9GhixPJuZ37z8u/wux6nb4/p
fbkw83MnzjZJHNaXzXgoaaZro65DfmLm6MBRbT8yfyMI4JyT5zAYjG8C1plIEJQFO1Fbz5wQvfa8
9DRXRxlMmTRBx5alRUcRYsx7ZfeEzhGba8R5rgm7z0lCqjOSKsip3Rc0jyDuvKSoRPv2w6E1VdtE
cdVyrH0iWLxkBE9dKJPw6ME5OicKRL8sfTju+wFL0GAVxv2yWXY33vvuTjNH7EzxrBsMPpjNSfB+
poPJy/gwiAOFkLFhSqeEKLqqiB/7vtYVyrABJWhRt16auqTav00JGLAaxRpUJ+I1ZjBO9Icsij1W
okJlUSeECRJIMbfj5Ledl4jIhErUojm1MlcNJuu6gViAZfUWF0FoMtFFirQZkQg7LeuPDfhvJLnz
2q5/DowpcykVFI4QunF1mmgslPi4ORWUH59zVp08lUXQNbNXk0LoLU2Z0sBK8159T/20bG0SC7ly
M2IHTnqK47h7oEpo0F3Sa6l+LvxCJaZRK8ZsYrFy2NmNOmo/lbYkpeMTPXozSIyOOjQWY0PKSNvZ
HDG0cKMMAwoplSBVD1mdY3tKWxb0uRhD5XcxFdUPEB7Mt2lsJJc8kev7tJ0EJw38DPwAuoICpDz2
WOmnFGlhl3M3PMRTl90O6G9HNlqnQuf0ylD9kPMiec8mP7rEfpjmJsnL4t5PZjW1MGitnRUQ1oIn
u69DxarqKHwJE1msTL8fRLQmh8PkynPT0x363lLiZn2RRBesrsPKOiWl07kGU7TqhpEsHEdkBN81
kO63Zli0iniWqii97zNhzm/ySJAyaxanoHXCylfRKpQNwiUQo+RlRrbjbdAb/QAu0ekFgJSkphh3
eWEpeW18z+M0rZwmK3rJFvwijZy077rHoJJ70R0NJZbsjEhVjAnSvEAiKGwbbJ/vZO2pmTGJ6DR5
XPimJFH6PYwKkuy7cYqxZ6+bhfsedS1kKKOqLWzahFLrJBVoMc25J8NrlAfFfOhwd5pJ+kFpD9MY
ZBJH+djGkUXFdQwhoRtcM7Dh46OSuHq32HwdNjJ4UzwN03ajJU190ZhqoQ2hK850SEElrIsPXV0g
w5ClNHpsi1aPcCFKrpp9V+BTSBXtG0uZpOy7X6YjNfUklj0ZG80yi0h5HeNWiKrZcqkZvZMiSY0Z
Di3KdFNK9PZsJLqYmRHibqy+VvS+slRRFs8GVtI4dTlXPzp/riubogLySyiDPLHz3oBrbww6xVBP
IoenoaT+ox5lmbCXujTrXL3p63HX0rqbbCVNx9zEKgr9YWwGUbSFiQSp04/zVGBBVxPMpdlVio7F
UnVtTJx5+A2s0g1NJliWIAFI2CRNPPVlmGvT4A1aabXDTlNCt69+CWnOi8CXtDADVkhsq+D9pAaA
xGAMt4HmWWz4CEbPiAPpYRa00aS00dwpLkUnhw9lRt3YxmaVG+iJEoAUna8LbqGjpioSGjiDWsWt
+Y8RdOGIAEmETrBvUmMs8KiMidaq2eihI2yyFF0AP5Om/b4uhAkvocOKilEGGB9Zh1UgDICOXdcU
XaTOnqYT1+gLK9TbY9doSJ9Pv6gfct7MljgiigaMg0Z1mbX286z1ajEHoldoBrntfDV29RLKm9VT
f1dks24p0Sg618/4VY9ggkRVJoamgueDNRKp0ehDMwqzF5UxdUjXIcSti+5IGrWwC0Ikzodjsh4f
d0pEfDJVk3QM5i/atsKFvsFOZlEORS+MI90KArU8017obYLtJsfrR2MCzf8VJRmiCIg2YNEZ914f
FIXWcix6IpYZH4iWf5dbAyOXEagIVX+eb3JNaq1UEir3umB2VvBDMrbvovOSEqyJ+IjvV4cUhTwK
sMlk9sB6b9FKdkSj3w8dvQdVjTWpsS2Pl75NrFk5REUzmhF4+M3Sjzmh9sfH+/x0FSKJcGRUUVMp
WIc/XzYVlYZiiEryVKKIFrZZKLKpD1pvxmNeOaEk6U5X1poFqBytaY5Ki8Z942ZRl+B/GQMzG/pf
VaSrVie1+SnrROEsivP81A7N4GKJU22DTzQ95PVI93kVlo85GjTNKZ98N8/i6sYIivbx+uV+9Z1w
JhgXfDw4NZTNPYplJJeN3ImeMk43pVx9a0uFN+y5oaQgLyIU1wZWY4MlcSinqO7g0YzeHLTtWZZH
34Y+R++63PHIpr6KUkWIUiXUTxHyfaQSVqqSgdyuAEeF7BVJpZqUtNO+yebMUlHE5byHLVEa9IBQ
DJzDYjCRkZhrRTzCe/AocbTBavzdkHFe91eXE1cGe4/tPTCrWOPzWeF0lYa4Vqp4tRhVJ7ltJkfs
ifaQZ0pzgkegmVqntRYZtcCi89SHHPlsgxJe3vIDCIH3joEFQ2OMVU3Tmii+onjS6BJsTDd9GttD
8i6oqk0npzHKnTo3ZikObh8UVj4drmvn9g+gxDAUleK4OmMzjMxQaKYtN6BmdjcGTtKB4F+sjro6
P0viUyVVh1xXvFgwbsWhMfuoca7/hI3PDNdLxfvQVR0bNBnYqzrIn3oJsFdk/VMtqcUx1lNDtULf
l2rOhW98cBnegQQxeC6gef78wQdFj9tYbUUvExU04sb6jCWlvaq6etIMz4MQ+U4j94mb63FmKTMt
OIf9ar5U2VDQ4U5lGUrHFvyMcBR8aJPo9Y1ET2SKegda3sCn1dK3PBcKDvp8tSmQR3QJ9LIqLLXI
mC9fEsS5okT0ojzW9rqU50c0AKauEcj9XZr42Y3gD+qtUegVB8zZxMai2spyz7JKZXBqs96IjOT6
gPY/0UtlzMEW9H6Kp+dCAMdZN2Aekd6HRXhpYmLNasX5yhunhmjDQDi5GDTWkkaBGo6GgFNXYr44
BZbfvxaxh92VZqmXVtTsrqvw35z1j8BFx1eoqES+LKsdBNJqMIXqNTESt1GyW6PERFXcHKMwOuZV
lZuDLnFkbzwfRZc0fF/4YggI5M+i5yRVQk2oZE/DigQb3K2SlWQ9mDmRPuOI+mrKVFVXNSwJREOJ
hKzDZ1FTFIWdUuWy52L8yLp+hWwNYVGX9R9nbVhUdmBWRFHQG4sCQbiZj93RyLXz7Kc/xai5QQOz
LSTVoayih2EOHfl9GPpvMW2cQBQcP8ECV3E25/i3XE1OMGh313/fxsNV4brDK1ucTpjAz2c3Jk0v
47GVPaKEVq8VVlS9xTky2JhGvS5pgfzPThAuYiWJ0aVuBidJPkCSHjqlYMe6KdyF6enpuhTeeRjc
F4tIEysyyF6S9LbYn1utdX1yKKlu/wtBVCJAeAnuJeswaGVFm9GvZS9v6M1Qv8Vt6RoDMYnEyaRu
nQgGFJPcuoKuJ5ZakcTjKBnY/O6lcWrn2vei1PaKMjhConN0desdILRELAfKElFh02HU1/WeqIHi
kbjN94GePcGP6PfX723DMhMZ66QRcuCpafJHe9QKU6RE0KQgTSRPafzAGoxuOGDXWjCbtSZ3ZhGR
2dG0sdnXhl4eprLrnAlu6HkwaPtEVb3nXO/XQxN4YUByhRiwm6wf24aC2od1InpNI88mNgA3O7nq
E462fEUzAj9AVhHdibKBobzPzyxJdFhPfEgv6+PDrPnntu0OgcbxLL/aBziwgEoFO2qRlWDnzNop
E5IlIe4lcuO0WeFWJUEWbz5N4vjdr+R7ZeRA51flJNgngXsTDR2uNzvrkal0oL0qIbIBhey9VDa9
neS+djS0bvaEQRv/sYoiioLrRgysmcApGagWkPAxirmGW9fK+SkstMbrtbDgYdVXpdBEVUUsDgcD
TjQbsMW1XqiROKpekanEbtWk2Q1F8M/fm44sl4GlYVAKCr34rBSpUCd92EBKqGbETkZkdIouMzhX
9lX1IAXbb5HhpsgssHxMs57l/tgqqmeMfuUhdJTe8fbpfdU0inP9bX+FeKgxpCHFpxE4gcrnAzWZ
NEdxGhNPKNt4R8oMFkvMxX2WyspuivvpORQ6nvXeOp+CKB92Fll246NItMKT0df9LC9a4kW12md2
2MXxZIrIMKum2hQB4Zixr6qhG0ibUGA+QBLBzeczFvmEleRDRbw5A5WC0c+d2zUtjy1k61BIb1KE
osgXKGyMSMuknyt0wXo6eCeK+ZYmwV6KZQ4qbX0vRO+GAsJ1HWthmOJSppYtkdtM8yIjaqy+V9OD
lirD3vCLELs/UQyojD7gKMnG0SjuDb47KkpEpozWF6o29rRTiZdoZW8bYTieECGW5iTRliNqw3/V
IYtivbWM8ATsK58/ljKRpFZ9SrzK0NNdkU3CKc0Tba9Jded1eh0c8jTs9pOgKZY6yPEpGyeJ13++
YfF0pL3QxakikSlBUz//imjsA3Su5ppHxRxRwXhs1cBR81ct9bRcMgupNQMNlQtTyR51btCwdd+w
58aSplaQd1j+ffU+ypqKgT+LxAsTPTLjJhxtNZxCE753ybnvTVGItVErxMptxCifRQWjoAtdZ2ie
oYWGeCJKMw538RSlskmFflQ4ZDBfn6IBh1WUVKrJmqp/pP9WJ8vSNKzURtE8ofD9S53qza9y9EWO
ift6qEUKvAOCWuFCq/P5UM2sCUBXUfPk2qi/yz1V3FRBucuMkqbjPMjNE8HPwx4lCghl29sLXSBp
KqS6R9twAB2M0gyFOxTo9+cYhU1Bmq6hmCshymKbf6TKIHnT40vBWOfPqa9ne1EQy/N1e8D2ViD4
Wawb6gIGshJ4ggzANDEKPoUW+R7B/uIXWmIa2Ygb4bYe6v7YDUQ8BeMsHfNRmJwY/IxuEovZrsmy
7qGS0oMagxpSTPzU0ePK3xlCr76JbdJ+i8upvNXDQbP7uk1+6igtcmB+46srhqoaKj6FKEp0gc6V
bulDjdA/anxPzwLfKgKkU7WMPJJ04nzyDYzC44R2wXbBvycsi2qnj6jAEtn3WpgvyZTEMHzRYKtT
B3mT6EdVaNVFDbuqtxWtD3PXAD/Mc5+AaYJzZHaadvlacFDhDkMjUBJnizlFioELMQ4NzzdiDNLG
4giSZ9AJ2kaQuFWs+3tQL/p2ksGtqwehdtrJv4kyWt8O4ZCc08R4VutYOaUAfk6YuvE54L7AH1so
a+A+M56FKHU9bbvA8IxOmy5agLJkkQXl/YxkC+dpfDWKiOYMWHhoLtLxbMdm2y1ZrrxMzgPNLC37
obSBWXeJiQW2pl/+Y3ChmNWU8AIRgsv472c1m5Sg6UihZ+fCuNEoVk7MpqZzNu9+vbul5IDsILLo
wCk2GYyjoLqWyMl5zlGZzUbppyr1s6UFyFldf+9fogEFqRpkUCgOhYiKLWIpCc3RTFWkZx/G9DZN
oiX1GupW6pP4iKfTu9flLeb7U0phaUQhxhJ+ozoILPt8e6GoZ0WH6vo5z0T1cUKaxe7VTgdB3fBr
9luC7pR2tqVQoQ+yOOYc6V+iLUiH445EN/AB1QnGMHSV3yp12xfnPgnUc5zPs1PK47hrwvZXIoTR
bRGKtRXSRHq8fuwvGroIhqOrwJuArWBrd0qXKcGc0eI8Vj2dTUUJShXNC34gmZOMepGbzW39Ky7H
6Z++QggGQCHTjFgPdR/mFUZC3GDFS1ieuzlHnwk8SgfqFJlGOrSch/EVFhdZRJSIbACB0Xb0+dvG
JI/lVMnKM6kG387rknrtCDcNOxCkuzkUw99GH6tHvx1jrDANIvlOAn3D/vpNs+tZ4FPgV+iok6KI
CNj5oNldmYHBCEK0MpTleZZq7VEV0LYiknHpXtAVXEA3n+Nhyl1RLLrHjIDN3YzSZLoH10JqzjTR
jq1AdLf16bsczLk708kdtVqwMKtXfr/+W78884+fiooDCi9ItLHoXUY9oSD1Ks+JH6tOKhs3Obzs
XZkbyvt1SV+cB0gCDqOaKSoiau5MORNln0TSBFKcZypFdqX1qYkEQ8bB4a9gsrwuULmqBib9UJv7
rACR0fhVpFUKKqA+1ptWfS4j+1tr2X3biPFgaXlLxsP1k329QxBEKzJclaW2iba6zzIRi08pXrXm
VeoczI95lYC/KUd/UXVbjlg56fxTcSrKwiI0C+/ZoCJzRAKW+rntUsNLhg6NVjqqtsYZe8ZFYkZi
GDT/uFtjaT/Di8JfoLBibK6rVOumEiZD9wI5USLzf0i7rua2mWT7i1CFHF4HACMoiRIVrBeUZVnI
OePX3zPavWtyiOWUv5XKL1YVmz3T0/F0ty+aMZZS6FYYcDzz63NUwRJoSLCfcP+YxwuRmeskj0xv
BMTP1kwDiyUBFUueBj/UIo6gXIvjJTHGCiCDF2qYOI1dzcD3EERUWIg2xuZfa3uEbnSVIUwN1puy
rrnZFOGc9YLhRZhVsFbmuoey1aSeRCod/jYYcBa0VkVHk6InHJDRtcKHG4qMFwoxcBbgUjNi6cdT
PWih5c3m6JS9v4/GCOiA5jT30roSTrelcuE8MU5Y1w1ZUk3xKlcZtFMxxPAQva5KJ4NMmpgKdmvq
icVxF66kRFVpjGOBimjQlNElW6qJJZ+9WRaeqCebyIC9Rh+84Foyr27GI8RYar0yFaxhKQov1XtH
zr+K4WiUEcdWXB0buEGEKGoSFhRgahgT6/j+1ISRPxaADbXxKi6KUy52GSfDu0jkG26FxLmFCOXy
yOpQSAXfNAqv6yMAGbWgi+7EIM/zv31TlJnvHXVIVyChx1yNZqVIGVlm4Y1B5G+HzIps1JUbDhVW
rmHVIdNwYwDqElHIZdRt2GaY0YjQaK9Pdikldoch7X7s1sa0HoO/VO2gBZge9mbLSMTgYTInN+iT
oZWar+1T8cFsR7tyjLZ1br+cK3fhm4hOC34WEiCAkVxez5RONFNh6Xsx1gVgWMP4ZVaN/KVHSLSr
Jit4axGr7mZg9NaBMke2qTTqq9jpwVEf63TdCWZOajVodnmZ1tj9q/4qCktpiB6rgc5xGFj/lX5Z
DSgQ3QQ2FOaH3s6Zb4P4zo/NOdf3wYtRuittLbn9of9x+0hY7DwAIKhNIdOgGqgO0I1SDBVlnmoz
S809wH2ZjT1dxVYKLcFGzadeoyI4OvlUV247VqYTm1FypzfNuBZaPQ+QEuz8XSGblYvNq+GdgRWv
B0OIilMtFu1jmpnYETUNwnqeQz926iYQnbaVLCwPnTqtcVUD+G4SSkD0cjQX65uAKYtmuk0DmE/k
TRmFAnB1No+zbu5VjGIvyrUkN1uhe0+Q37h9fDxC7B2JE3AdjWHu+3kPaIOtDArJovukf/kHdGBG
kSFEVhtFzctbmuW8bSMVdAxtwg573bXy6L1UK3ecjdVtUguPHuHhH1KMasHoj0LMQtPct1b34Gf6
i1Gt2unQaphiJA8cfckjxlyUYCSYcFKAL8zMEwLnINSPm5bXG7F0SRYMogSQH6ScjcfktIuUHqjv
fdrP2OuhZPm2KWpzY07dnWpMEueu6F2cR71U+AD/wPgBXBW8K8a5EnslxCY4kBtqaySJnndOLUe8
8dTsXCZEEJJCgeOSIVNBZ/FLCXJesYUxh94gR2VlR1rgl24ftv1rE/QGNkcbg/yzGRqqS6c0HO2x
mbrOFke5neyksLpTZ4p56NTBEAQEeXUlwHS7IlEVdG1O80evZ+lRx6Byxc0TVfbhPgWK9EssawUI
/amrB9NB0QfhbCQHFa8qdqX8dAklMTqLE7lJoAuZh5Up6jhrsSbsAeGvnnuD6BtRsoV47TecJ3wV
yeIg4eHKKJR+O45sF2LZ6HFuml3gYQBHu6ruKpJ/TLWzw0RYnv25Eg2AeVG4lJEqQ/B9BceWpi7y
DWkMPCsGJqc3j0D0b9RawzKxXCCt9N5XgVMoMSpj2euM/4rx3NWudyeBh928enmXX8VggsQM6Rqp
iIbAa4VdJsZw7ap1Kq+NwSSGkK//Uqd8EzNgzgASx+BBhtjQFpMWtlPgRelrpAhuP3314Skt0n0/
vt0mxfqSuE3sdEHhysBt0qaeS00ptBjE2QAe7klx5cj+bkSfwxTe3yZypVF0uA8oZ2JmI3xjuJSX
RCwNc8nEwoi8OjMPnf/iS8l6CDNcFSeyuIIngR1QAi8WEknwAxgF2VuW74fZCBCZJOw1A4vZFMQZ
baUUT0OlTOtkLEY3lbRgpQdS8jCGZrOaQjMhQ2j2a/TjyEdxAGy9kOBaV/BcHny49fddrjwWvWU8
AqCMXWe3T4edE0xVk4XqP8rZ1NGGI3x5PKqP3pFoiGIvROuNupUCb9S2qPdmD9ZOwpKdn82n7zsr
/5j/xne+TZx+9oX2/aaNCBr6F5fDZlP13A8bCYUJr8uQc7ObwpuPmFlhxetxIBUHnHJVOvwXp/9P
Dfu3LjmdIkDYMd8k9qr4MwyqbVROjjyra0MzV4aFTqRp3yemk79Cl6bGzOF1kTyKw+gEQDUQlWKG
fIX2n3oStdiTsp6oVQFQmo/ypdYTtCqRShxhFrQHTfsR1K9dozphDITe7fNe0CPW+VdgnkIhJYmW
aDrOe/oZxC8GdhT6gtO3oq3wkFYLNgEhFQVOo85Hw/zLww5HQy0RZ8eeP22G6mv0ZxL07xm6HOXg
WUt4LdbXj1xGvpzqahVRsPjdunXmfw+50qa13IWeFHm9qduYx+/kwIRr2cftI1ywQKAkI/wBtAtQ
fTYsMf0okGN40F6/0ohsV4cUS61DnZROwxHYa+2IrBlgC8jFAwSC+snlEQ5CKZqFqmCV6yDTjguS
Cc8Zjwjbw4z3Dyp0sxYuCUk6tiQbS82MCmIQeYM7ev5Otx911Q0cAYsPY45lWbqkc1JUPM8uKU5z
9IamIFUVvwXBDo65tW9rTiR21ahCGQKg2IRSg8+lsDUnPZ6aqMibyJPX1aPyJrroxiO1sTpWH+kI
nGT+fFsilq7pnB5zTUk1aXLcgV6BgVNp6aQhSk8TL715rSovuWLeU6JNTSw0oBLNbuSugHGS3Ppo
/VY52Ua2D/xbHmiYCY1sIIHLOuCCESiGr2sRelFeDSV7EINiXRjho1knq3K27Chv7Fp9s4JyJGZb
38+T8FWhD1XoNrfPdUFhIoJCYIjQGrAEsH8pLhXc6NLIstgz7qV7/cX81J1fhSNuajvA721iS6J5
Tote8plozuNUWhRu5TX5rpTR0GR81FVHhpG30mVJWvCe4SEg4ECwS/XmGaE0qsIqNYfY07FkKh8i
0mnYCB9zfJ6r8jN9BGiVQMLfwA8ij0syFA4Q5M0ceyg4H+MHfQdMaPaYPfYnyats3ymSnExYevb3
pwiwpIF2AqT9kfK8pBqqWF40q2rsBWJHBPgqaHcmyNH0KsfVWtRaFO+noJURSzxYJ9VAHC9BTCPv
TVvpE5n3wwO6JbFWGwEQR2styuE5LcZqlnM8SqkAWoNN1+S9N+QVXgKhS0MHjoGmB3TpEKFIc8aW
fHmATS3KLbLDkde4mvuPPhzAKVSUgcCB9br8cFHq5TDw0ePQxO1DIWWYpgzHzPl7EQAm9z9EGA4Q
HUr6PNZwJ7WA6GV7XyoFSaxjUJscGVg8K2TxDQth2vWYTlmtRstKutiLjSwmtRDfi8LAq/IsmnuA
r+BU0BmZQB1fHtpYFWVdp3ivk9yP6zqUYCatWXNqAIRRnjB/TRjMgZqplrptPlquP1gxRyiuvTa0
AQHih1EReMqIYS6/AsL5EevJROjBSMPGQsvc12hDd0NR+ZqaUnNGTK/hyPySlsKKHFSMUZOH58Go
Q3/G9mM/oQ85ttZI1swbBL+JHWPHFoe5BcUL7wYwB+D50IvNlsH1UuyqIQ8ST9K+CpwfXAIlqW3a
SHtbMBdYuiDEXGQQdl2pxkLsaXLqAqO+8wfNw0AM9zaZBTtNY020v0g0z8OqwABd+n0WJYkXDVbl
ln4eDGSarQ89zhobxciQxKYvkTY3hwBd/gMXArXM558vwFzdLEQ1gpsi8RpJfJMFcd2J2n06CRtf
1AcymupdrCuvVVBtpq4JCEqcwE/GVWpncRc6Y5qJJAIymaMWlr4VHalLwwEAENgCdF4Ai4fpDokX
1hoxxthN50ej1DgZyiVhQrkNVWek9ZAkYmLZKlbCDhg2yntzqKqfoXIvydHGQqLm9i0vsaMgRYKL
BjYTvT6XTzJCHioSrRTsKLUrYcYo/IWm+uuSjo72uDMqrMLuFGPwmyzxOlcHBiLMn6Xmd4Ee6+fb
3FDRZ6wOKlQahdWieQN9eJfcDEpvxUM9p54gW7ld92WBkHRwbxNZOrJzIgwzk9aWalCIqRemtuLK
mPLz959vIF2HVBh6wOH+XDKRBbXSNFoJc9C8yelLLG/q+Os2iSXxQiUKMSb2QWKMAhO/SFWGNdtW
BRLBXeY/jsm28x09296msnQbAMHC2ABUIGvslKKq87V61KARlWIuf6N5DZMvNfQ5cxTvUpwEYOwf
OoylrpuyEAYpTLzyLYU3KITEl3KMk/GJGLR2XYlrP0t3aVmRefJSI7zLJZXzXpes68V3YC6taNKu
xNgprDPBBK1PVK303+aPcl+bTli44fH2wS7YUTQvI/8O5AawB6zrjagwarQhTrxC8KYoux/T1tab
zZCEbljyWrMWxB0JVKQKUA6EEWWR+V0dqQHGOCZeNs6k1b+CJiepoXEe1YJEooUH6FnU/JFB+x5q
ehZN9EIVDn494Q7NDzFtUZZZYQ4NLpGHZ11kB8lgdIcBsaaLjGaNA7OrmlGGme5qIheBPc+7Kedh
HhdEnxZRafcT7W5UmAc2VHnUxIYBtWrqkMbAFpv6H5wYrh41a2B3VKDrL9VEOjRx0DZ64lX1r2g+
9n0E84xFGfXTbWFbuhk05qFtGqIGx405MD32VeCCLbACP1gZQswJCmwlXWNUF+chL10NFAXFbiLg
w3yXS45Q6KlHwHlTT8uwNUp9tTCpx4j/PrKjqoLieOmgExbjnvRV72d9AyI6ZsmarhXcS+GhSnno
EnosjClCKYkiuWgxCQhbhhl0lYxNBjpN4pMoSty6jraJXjktmtOKYBd25g6NEBx3dynEAz10tkAs
YNGvuseyrp7mQYJx8uQjOgY6Iq7zexPTVZzus08AyeNc2nV6lOIn/hBkxKMUYzRYJZTgSXZTR3ie
3dxVtrdlcIkIRacBDYcgCW2Fl4eZaLOYZf2UerP0kIzEsOUSeL/Vp1q+3ia0pMc1WEXkD4HzR76X
eVVxbGJ7dq+kaFYhmWvmj8kqTYjxMv8OEnvi1SyW3tY5NUbic7GsBORNIYx9AFT5hxp0pBcbm58c
pZ/EiuM5JaqwzvTrXARSqAkqTrDbz0a6Gd9hGvPBbXW7SOw+2Ufxqimdrtolq9tHumCsLk6Uvvoz
yqWuKNloyehqOpShN7rNZ9MR8+N/I8K8tj6Y5ygwcG1js36PfyY/5sL2H2/TWFJPaIRG6AznH5AV
loZYh501pZnXtPFngeabZkY3k944/xsZxnQIjTiGk5BlXtlomzwPt3M6vRtqzHObltiBC/gNVkeU
wSpCQN18JZ+TzBvQBU06tNeskiGghQaNl01bsoawHwA50bmKcM0vRQCoEQCgpDzzLCXWbclHo66O
LR23z23hLQFyj4gMOFIkhlgPYgxqy8JOFyjcJrJDDYMEGtlGaRSYOA6lpcwyOoGh9CQU71GkYZ6t
YVZm2plj6sXdrmtCorV3cvpaFeuuBPLil9jvpugjC36i9FxJmj21PPdikVc6xAfJHDpHhwlBYr8u
lHGAuBfixkDQVkarwY/owprbZ7pQU0VIiJoK3D8A19AzeXlzYYPZjviXYS2zslLt2fnIdiP5TRTk
rXPskkxQXuGQXBCWC5KMsMxJMCXqEGWoevQrcTe4ohuRsCUP0q7ajmtsd+dQXHgIIIjucQvBEDAf
9AudKShJKjSrF6Ea/TRbF5gHhuqUED7cZmtBC2I+i0qHx9H7YicPdXqJvo/WT71EUdG6u55TrIhQ
jq3/IjSclPmCsYRbi8kdKvpPMOeJUbhtBXyOluC15Rh+Q/osiDESMM7W2aSO27JDPJmhB/MQoQPz
H5wkerEwWQ1pWSQUGDONZI0sZ/jxDNXr+9+dF/d/DyBBuxnw6qjxQy4xOO3yspTeL8owCEOvaz9K
wPBFDa2Q3S5D66qFQvTtS1uQDGRkARwB/o22lzHvHDPMGl2Yp8ibw9LOq10TqKSeOMHcwluGdwgX
GgBehONsXhZDPjM50VTUw9RjNneOqH3pFmoaf48eoX1ef+gwYhEZIRxDFeUwQ3vUfcPphJ9x8QhQ
N0dnLEg6dDyS/1Q1QgYZh9CUtLHG2NrIw8hT10TA4ESahNK8BOczS97nvpQ417R4gv+hCMzwpUyo
jaSU6DuIvNJIbRXhvxw/5pixqosph7dFgTijxKrDtIxzKfdRUmx8QKkGEQzqP8fO4AQpPDqMDrS6
aqQjAyMvq1DBU2JHyxBG8gaD0LfC+IRwZJCeUQEdRIKOeUvoX/MTzcwBoqi1cW1JyaZXBl6YukwE
yEQ06wCVyF5OMjSaOMTIZqEKO+vBl5FMn7df6YK+Axt/KDCX0gdB0qUSKCRi46bqT0zwtWvR2AjS
AXMLHIR29m2CSywhEkZV/jvEZwckdFaMFmAdBFHqvc8xGUGc6pfbJK4FQKHWFkAmCtHA4V2KNGb+
+KOUQYcLpWkXYULa9mPk1UauD44SwWg4Og0Y2HSGSN8YydwhT+4Vpb9KLe0uVp4jXd2H43gfZi3G
tRib22xdv1RA+2EgUMuFMoJOvWSr9gXVAoY789CkTXoYovEhME99/NcK4ZIM83zUzkpboSsyDx0E
mK9sdHdzeafzUHI8ZhjrEJV+G9Z5CTuru2mqRSRqkGHMqpTU1u/b53atU8EQLSyhemegTMwwJFtC
asbikAERdO9H5UuL2Tbl2IAtYGhD3blNbUkuMGoACXQ40iiAMnLhi50ArxCedBijsh8hOSaMLxW2
k1Z1+4V+J35S5krc6etFyQzeLG1SZKfnCYHRYk1v2XlqGtdOA4img0ldxUbpRt6soAVS8B0wuQG4
BTjwbJhgAFtVTKHUe0nkq4dsTN/GOJBXs6F169vHeKUmYNIBi6AjPmgrE5tprH1dFqqq7z2UVB3B
KJ0w5aRFqCm9UOCXFFhsROanelOX4AWvVSBdJ3YuKNarOU/aDcB7sS2ItbxStcZyxmSUnm8zeJ1s
ovRh4lE3BfBVYyd7hGYh5XBCe6//pcpH1d5KBsHwFGA8MTnTrrFT6DbBK8H8poc0BmIuFHfYPicz
K/SkMsHv2NjF7xBoKMyh75xZ4Jj5q+fG0KEydBYR9JUfouVTBp1xFWgVMeRT4NTKncwtyi9Ko/GH
I+apKZ0ay74FjiDx1QsGy26j35bbktqNsKNadJIV5854rNG/n7EWBFFY9QBQeIf510PoSLu/xh/R
s8P0b2Q+UTWGCbskAI89aIYKZzf/KiJ7tgvZcW9LwZXeZSgwyrAokXHMqBQ0+j7FWFO/0TDaFBOS
f92mcx3mM4QYBY/u7U6uNAXPK3qMGyeqH1SVtBvP70mZEuyGeB2VdaJ98sY8cQlTzXJ2SaVWBXMa
gLB2L1slEe1hFVb267BSxI22+1H/LAnnTBfl8OzW6N/PKM5tlUihhFtrxZdEOajBS6pwxr7wSDCi
XviROEWxitNUHvrxYzAPhfLOuTHq6V8pxDM2GOkGbnHOMip8SZg5GPtlhbb6VjYkcdpHK1/7MkdR
LKl4TEREQzr8Z8SkDE+Ykh4rmL3ae2I0EtGHMVZKDomlYzsnwbDUhGinjoNo8OSRDFt9H3GMPY8F
qnPPbh7LGHLQAAtt/C6393H/yLkTHgEmHgwVSWgqNRw8H9mHcovGgSq8U34Op/5g3on75+g+ttPj
baKcQ2NHvKdtAOisEQxemldOIVV2AXxirnNwW4tUMG8Dgw5ptsWkfz87ujLC7IE0x9X4oy0TAAFq
TqCxZO8wZOo/BBjxwhCdIW3aZPDyT2A37Fg7Ndm67906Wqu8UsSi0kGIhr0gJop9GA5zyU2Yp76M
SUKDN0nvIh1DvkKGChsWsQbKtNV3XBKHuyXv5T8EaY80Q7BPxrY2KEG7VGwxso2PFlNaBqyWQYaM
I+bLR/lv7kDsyix1yWDGxYBE5vRlETJ+/fx7acAgJMS46MeAe8z66GZnDGhmg8yV9TGPT2l4mOLT
bbFeYOKCBGOQiqIsjQTDTj1Z+lGkn3iuVXHfoP//QSo4z3bByF6Qoq/6TLblrkTXMVa8eFnaINHx
UzF/jNggIvFi0GU6KPaiFPu94+KSDlVuQ6/gDUEErMG0cxOJPGyGUS2eBCx4PuDoDyVG0dEJGNJk
4DG1RWwn2Nej5oKbKLbgj0TnnN6CzsPQaBMpFTRQW8DyXHIViJM8mWU6AOPekVydyYDs121ZWDw4
7O75DqMxz5BRPpqkzG1SQqAHcZdVwQojE4mqb9Qx29wmtHRuSFijoowuGNTlGUkwq1Eb1LQb0fTf
kWjcpuWrmf+g+TWp+3v/HulxlOfp/giKA7k8trSIhyhSihE4+f7UCCSX3LKygTdJ/hqahEF655QY
puS4CAZRbUYPGw8wiUqJQ7urc14gfV1NpmQANcA/VA7hGF8yhHFPgaFF/ei1il16ousXa1HYjDqZ
03W1LXjduUv64ZwcI3aDmRmFMOKqQiXZ65+CHDjR9CoHriStgTLmNFgsmL8L5pjbmpCXtMYEzGl9
7GSFSDL/2PNmH/J2Q7NqFROvkjrtseouIc7h0G8r8rE9bUnlkJL8uNNsuiz36NwWefbeMPeAziSA
zNNhCNfN1IIilZZcgGi4bR0n2tVfuw1vyzbzgK9oMCI4YqpLDAgg1hS+v3KeLBuYX302oxwkLOvC
fER89uowbu+DbUx29sZ3OWTYQY5XZCiLZ0aiF2S/wRQ2rDE+aAQ7eEesCf/14BH7boO9u5+3L+Ub
0HTm3F9RYzzhFgvBMIEZ1PZYE756PwyP99vHX2tXWN+19rje2DwxYKdUXFGk7+2Mv8lMkG+gx+gc
pFW9nZ330N5ut6TcuCQnvavYzzF5+rK2HFbZppArwowvNqvilIg1Jdw7/esMIR82XO6o8vnv54li
2iV3vv7/3O1TDztWVyfsj9zGzuPDr9dpZdvCj0/Os1q+QUynwyZRwCcwn/WSotmM3Vzrgnx6a53D
qiH3jyE2k2OVd0mwBY7sjs4LL5ZeltEzmoyW6qYh9/3Yl0/5VpzXd5P3wyR3buE093Th79OTSJ42
L7cl9TuHeHWyZzSZpx2lAyZcdaDphNtD2dtY0vgp7YpPCMsmcI7YWMshyMS9/5KXM4LMe/eHDoc+
W3TJMEqUsuNsfPvzH61EPyPCvPY4UAaA90BEtcUH//F/PTTmeWMibB5jAKd8Kh1IYzK7/Wn8mGJv
k643z3b9fExtHknGXl4dG/O+lSETohah/WmyixQT8d9+2XZ+MLbHzc6uy9WRK42ML3VFkHnXidXV
oRwFysnRPzdfLxLHf2Kb5djPZ8crGJiqo4pYz4LV5AL2Mxf4Xf+QnV1INg5PHJYXNP+Rh6tiThKI
Wj/jNaPt3z5k5HB/f3/aPurb3w8P2Hz78yfI7gbifPJcX96bZhtjMdqtUQQJlPdvo3MI7dV2+0A8
k/wIbNv+5EgJOwzh6lAZDSI1XTOiCVE5hd7eeX9vbKR5yIN+WrcTwcr3z+CDe7SLqvnsaBkFUtdK
UfTACpz2+xXsav+UOs06dOSYSNiJPuw3ydNEArQ1c40C49RdMctoktossGMVmvvUrl4Oh/DhkGxW
WGq8fVSdtWesPVuyZae2N5/H2yqM8zJYfEyQJHqBQUny6eMEWC5pOclH7iUy2kWN2jrNqek5OKOz
wkqfx/UDcV139/TF9VSW3a+z62P0imFmUZAPkJj9e3O07OLBCZwNx0f4L48AXiKKL5gK8q0LzpwT
7FSQYkVKFHD0jg3lmLxKtg+wpbsY64qOm+ORN9CIzRD9Wzb+UGQMgIShPtJEKe7T7Xu/VXMbjld/
mMjmyJuC8F9chT+0mPuqoy4YJUxVOWXkxXmXnNPqEZrl15qgN/b56Xj85BznNyL/2mb/Icjcma9K
eVDpMVSz89E93qPJuHMCDESoRjKTLZG3xCOj+zN6222egLP7Ckl6pKHHZn5ICGwUBwGybJr+fB3G
UlhDqUpJA/6dZDMNJNtmT076dvvN/Rc5/Q8RNk3aVjmg8C14LpJN+arVK7J53m1eOvK/MfMtymei
asqd0c4FmNE+kpPt2x3RHA4rVAnfuD62G6JU6yALslA5vTj3euwOzm7nDGTTD4QjKMu+OSai//vd
sV0KyPiGc5nj0BSCvU7kbXARY0mD43DsDvd21Etvuc/zNg5LENoLT+GT37k+2QRPx0gkew6p/2LK
//DEaP1yTOUkiqnwH96wJphMNtgqyLvovmfP6T44HUs4y7ad3v2wn2KebqaM3Lo7Rq8MnZn5YhPR
p/e2el9tT9+6bE2Ii7D1GfYOvzx5WbZzfzhm9EtvBM1sUJqd/aLvMKTmbgd3RXjYf2647sqyd/6H
FqNaiqmr4qSEbO73k31YCWS12q57snYRQO4QKN9+ChzNwY5BGqqhwtQ5UHPoHKRj+7L54nHEE02F
CR2R+uzkQKQcaWTYHQa3sU8lirHIdfJ0B5cWk0PTCnHGiiz6sg8rjMOJbejflXDixVA8e6owwenU
AtKlf9/S22Tr68P7BzmRh9cfPwbnJwJwzi1x2WK8SmvKs1BPqNBLcPFMxIZ25KS2w/GrvmeR33hc
LMivs8I0F78Nyduh3L5/CAQxPhw6YrhrYpKfMXnGdmN7InAZOGp/0afTMHMAAHKAvdh0rqZAHytq
oSBAaNz56Ow5n09t4BVrZ59P9cqZWdGVUcmaKYVjbiEC0UjeEvFz2vJuavH5npFhlKMKHexrlI0X
OMPG4c6lwfXtN7scuJ3RYFQgVtv7TWKBlQzDAKEkDquI9HuMfkpO8SFcl8748D9SZBTgmAR+kGc5
vRx53TpvGAiSkNFGRLPhmZdlx/GMO0YBRl1rxImVKad6VTv0pkavTp3np83xi5dV/S653xIKxnEy
sVByUFWcZAc6zip0dM/F8z3ymOIIH4u9wgIIdVZ18BRjXtbp6WsgwQfnijiCx0JptDI3hjIDiZeD
amMcJUknrN5acbU5fSc3juxbVZ29IzmpUBoNQGda79/09Xu2E0aS3202Fe/Qlp2nP5Lw3cp9Rsoy
66zwNdzO4RCLpHThVWA+HkwuN+/HOzxGOaS+UGWdCUqV++bcr1Yjecz3v1LiwsO19y/F5vZlLZuP
M84YLTE3/iz1JQ4Ro3jJG9Kb28dHw35A34r3Y0NL6Nxrowbp1rUxOiOp5hENJaAYvejCerTdzeZo
nbLXhPwz23jGHKMsijQI4kbBYSbU4zUIuNuuH1VahXHtHTQGx2qxI7P/FWqeEWQ0RgW0ENavgaC4
1t/3h/vVtiXzXfPL3nwdj//gJNGVgCZqrF7H3EiVjYN638KkArWFO5Mlm3llEPUYVk4v79rMMV9v
C8r3CtjLa7skxvgz2HGl9lJS4VXv35C+QmJnu15bR9RM8MOxkAuZ6EtijFOD/WpVVheUGFKcZPbq
kITOlrh3TUdLQjxyVORu8cY4NVWj1j3WICqnpsa8rsmWdxUp6FD1gxfZ8kkbEcPYHPvMo8k89EDN
pySOauVkYY9q7haqRAbxqbI4ZLhHyTzwMI+ydJTAm/OGyGjA/Di3mVa73H3abIBA5R3ltf66vDnm
dUuxYElDB7b2bwdRJ/lP0cNDuy2L1zbskgbzrPO6j4Ih76AjB2f1Bqzcg9jZrW3fprJg/i/JMI95
qscCUGywMth70U5wRwHJ7Ole7exOgsPBO7rrXMAlPcYFMMy41YUG9Bzl/lCfEoHMB+TDuFqKI3ls
FDTN6Oiq5e8ryn7XzzyBo8dy4zGx8zlLuBizXuF2MKX8DUKABwzP6ddb76huFj7yVlfTy75FjlEV
AoAFc0lP7fAS/QxXw0POU+qce2Hb6fogaSRsboafcXzbxyd1cHRhlb6USCzsOZK94FBfyAAb9gha
ZGSzCVovB0cgB+Jvexsh1tNAeCnzBbDAJSlGMRih3Oqmj4MTLBK3pHsIQYeXDVrIT15SYfRBmBVq
W5ig8nJ4617eJ9cic7nDkHedBo5Prq2THykhd8KP/WEv3B/2jl3do26Mys//ai+/v+uZF6dHxWBE
IxX8SCfd+neyxXB2d8PHYfAkhtEciZia3TzBMA82aoJDvDVsy7BznTi2w3luHF2oMEqjA8i2aYMe
OUqyd8qemN70K3niqSbOI2NHJ88YEo01EVQsNXJwzDWGML7fn8h6HWMlBXnhKF4qeTeetMq4Gnnt
h4ko4p7exsDVSO05FglKW3C1Yx8e+HUPampv0WNUSCMXtRwWOMODcx9WOw/VVMN2pAfL6XgJvIUC
wcV7YBdkipXciCk9SRgV/x0ud0FW91uUdYJttPWADeJaS54dUyn7Z2JvdH4bVEArwgN4O9wfSHYY
tjbX9eWJCKNOgqYy/XYGlc4e0NdMkPRqM0KEZ2xtQ/VjzSXI8TTYXsNmmqy0VyAl8/2LecSEuU3H
TQUtBH6X18W4GnVYtP4wNNShf3NmZLxGx18fMLDqtsjzDo9RGHMuB+1gUS2ZYZRqzvl0nqpXGSWR
lWEt9j24yF4KnZi7qLQbc6tGpFhZPyyeDeNcDLtRL2+aydLq7zPrHfHFWsmfnUzkTbPhFZx5os0C
FWMzxSZNBaScA5xbyVmJh2ZV/YAl4yUF2Q0iCO0uJIHdPN9NdYTlTiClAzPwptcYRGuRe1S5GrIN
duJTnbvjusLz/eKGQzylwQ4ir3K9UaYS9gTTtJGJl13guTBcwskOhmutu54Ax/9sd3bp5AeOMubY
F3ZxipwnXZJRU5a2rjrbJ8FOTUebedEQ9yYZ9SH5cEm7GnQm+tBCB+FXukLOEi4Wh6OFVNvlTTIu
CZptpkwZSwWInZcD1g50j9rd/I5kW4DSGzfhxo75uxIcRoVgai2iWRqAARRxKD9MQp25PbfKTb/1
DSOmMSoEON4sEzWQGeyXN+N+5cju0LkoRs2uu8E2utsKayHTcXmIjEqp5WJKdBoyv2gS/Pv9jH6v
9WA7o+Qm9cYmMdlsDIe36Ianj9lJmUGqYp6WTA8zRDebb9simqS+ghXPO15WyBhsjXZb1AFYkGFS
jHE9JBOc485ORSIc1cbmOVXUjbm+sT80GDent6RuCtuBKq/9+OoixUG+eHWU/5K2+UOE8W0qM6vH
2QeRN4oCbextZgN0dAfE0S5fb/5h/PKHHPWMz32NZFDEZoIXsD+8HbKD3Tj2E9KInKOjyuDWyTEe
ja7nij5XYOqlFAna13gagh7Krc9nlFHfymYi1fj8hLwcFEe6u0MMtuEitJaf7J/DYhRRVfSjP2Ie
EgSg+Wmt5v1hhR+ATNtPy87v/o+079qNHVmC/CIC9Oa1iq692sm9ENLREb33/PoNCoudboq3eefu
YGYwBuhkmczKyoqMyH3Sbmlv4zRTTfodXBdceP6c/sf8JDD1SuyIRQ3z5sEEAtqo9cXq8tJCTYKS
n+SyJ0rjCF9xQAOIfLhcAHpzLQMgeMBK19+a/r2wOeYDrgyWTNA/CWAuGsd9swcZ0DBVlTLgSgSu
5224j97Yv+KhXiVGiK7bc2Av4hdnZhIacGAKGbVCwD8yGWYnxZrrNAN76Z1yMFDbdt9caCLDfMbi
jW/w+W2qar3ta2htSCECtEeOVPy7Rq7xnAHb9ahLCEZSCfoD98MGToyTGIZnL1l5DCJwXiaGmr48
3jMzN6URQqJAeVJDz9hUm0LxnZ5Ny5y/dOEF8vbEr8WFg+WH2XziezAxEkCh5xpqnZNhqBI6DPi8
4JHWh+Q1WqFq/+4W9BDhjdHdH1bc5sRQK7G3LzJBzx3BSHmz3pbbvXFtrPPCZpodsAIR1B92V8h3
309qmPK+lNQZwMMeSgZCrkvlEjXUXD4igUIJGhHgkACvycRGFIMyyq1cZHcVfR30AJ1kCmlByQbi
cnO9Boa+C3R57yzM9IxvgnFOBK8X6FTAzDI5wV2Vd8W64GFWFEja2A3YCerFDH0M+JPlBOsBVJrR
Zzzyek0OhKqD3kwO1c+Lfsjfmxdny6zX39Bsk570x1tzzu3vLE0OhVBq3SHzYKkwNwoJLpoRcnqo
2xvQNtLCfGxt7jqADhGQQ2PZwDgypZdNo1xEgoDIFpKQ7PLEaHgyuCiMCEDJnBoqotOiHPbMDl1T
jXXFE5e+sDXnKvtArLCgN4YMB5hBJgvYu11XiA6DlHnN7z87uwKVi40EXWGteEV9M6H6cGjtxwOf
AYCAuxctguDhQMfbr96wQGKroWdj8SIUq0Cz61am7DYsaXDKLE2GsBWtFQJx8wWzM8kS5npkr1fQ
NQiW73tHZNswZhSH0y4ojBvNhl/lKxBmvRyXYvkPzmiyYcH+gDFCKAkkuFMh2ZgJ5KTLBRjS+57q
+Qc74guK54gc5JULUCVD4o8G/yTsOI++BD7eiYQ1SwAnVRXCPS2doXOZ9t0HTcJDwGlJFYEY/gK9
sv0uMv11Sd9dmyHKPgKdwz4wUo8cl5CJ468+mobJfDut50gui2mIfKKdwi0c6bywlWZy7JuBobn5
fkm5WuzYCDRPl77RIa3pR5tuAyIRaSmbm0mz7uxM8my1BoM758LOJljVRq/RpjW1vUjKCzWiRKdC
TtZBuhBdx/n5z/MHzsv7wQWVGLs1SIousDkY4DNuWD11PqAv6lDpsuAcjxdLniKWoN4hiXkmj3uW
X6PpWW9LEpgxlWSyXwvUkF9TfbFMu2R0Em+9NmKCIca06sWKMTq6T+iSysOMM2qgbh/lp0YNFHA7
3c8i9LaYKG0d7SLoAkmsBGTuOkgoqXtlDtWqeZGs8hrg5glJC2kHpmM5McOQunigWw2n7B2UVhUJ
o4srWc7fx3P+e/SgV2RZpCoIEzI7rVGzVefGqec5lyHX5XJbKfEqFTXCNYAJR5GpLPXk/t5PsIe+
bNC3gqIGZGT3M9ElLF+leehcoKd2uXhgMievS4e1PC7Z/aa9NzK5EciAfGpZASPPr4e/prlR6Qa1
LpPTuYbEdmrtTH2zQxvCYYWeVtf2Dk9v67Xh7T/2+72wjp9wGz8GQOet175J1+sz/Vgq3vzAGR99
4rguN8m96w+u7Ej4RB0I+89PDdXzRk8BZ97l5GLt1wBNDes1RwfDBlTApYvUsuOW+/UBEhTGR2kI
5NqTwAi+ZokvCsfBa+BgNg2R7MFu37KeRHZ6YN6WMCyzS/KPuellJga9WjgUmnMR1YwG8quUL1wb
ZtJPLPqNhUl4dHOhStsGFgozWfklec8Ja+TrnGrU27tvGemeC8rbj92H/x2UNTCMKZC4A4Uai8m8
X0c/z9QuSRNx7IpNSU5EevCJeSIWcEdbbKcrEDNLm2emmwY5BHJRgOCB7UQB696oW0ZOUPqteMGl
gtMBKAU8J9edw/6jJalRGwpyufPH45H+PNlONsyd0YnnygkErsUKRgsdXlMStCX5fx19Ze5eN1+a
/vWV2nrb2HkKt1knlB7lmIA96fj8+Dvm1vnuOybOrTJcw1Q5vkNEIchM15HuH92j87Qi/WtiyC/i
J7NwLs3EyDuLE1/lIUfUB3ktXhKfvGcCkVeFay5lwTP+eGdk4o9uwIN3T4IRXTu8y39PQ0Q6C49o
x8fT9ztZuds6U6yVVyZKV/CNeFEt73B6EtbM12MDS5tz2m3S+5nisBosDAf2vUIhSNDRUbCyiKhv
u3X7GhF6XVKkm+mgwLBkqCXzEF2AutkYfm7CadjHKQOidsweWsXRw+Aal3J3IdAGJd3mZCnUohI9
s5ueQJP9+7gkkDAD8763P/FIRux4L5a60TliABDHVxwzpxckL7tVSJ9exh7r/fXsrT2o8R0X1nSm
OHpvfeKayNASPwgx+ubV/5DX8MzOBuASQd14etmmqz2IGkBiurDQM6Hvbs4njoi7Pv73OOdjA6pu
HiT7spIZ9MGdFMMAqGT93X+OM+7q+uIr1qy33Kz3xCUFMEOjnAHbgGO4eAp8js4rMhwNI376ELcB
StBU+1/wEPfzPPFRaGw1yqBglUvDTPQLgp8lAoL5pizt55k7MSyhBCciU0LVftpiK0NDNHFVDisK
9/nkNisrIlsQERh4j/D1niyhj2Z4Pu4NTuobKZhSKm6AwY2+gzDlCnvopOonWbcAMeXHnJWiALH4
2jMbWm/GOfFbSFk3APfDLPAlu8yEbni057dfymVzjN7HpqelB5G5xOtuZieeqgxxqmgdLNZ0o5uh
nVuN3b2kVDv9BXrIqvDS9HG9FrsQs6ytjtJBWalGZIj7hYA/lzncfcjEafnKkzgvxoeEQLzszGbV
OQSNIZa/3W6FdUbWqQ5kEftfvMPOH6E3sz7x3DyQY04KYTo3noFnQ19FahU9El7WPi72X81k/Hfj
nLiq6AhN15TsOM7gqUkudUolhRSsEcoHOVy4rs5Uz+738cRFeUZgQNM1WhtokyAOsue3dQmY43F8
FdUfh8CliVQnV38Jmi6uA5HL8ZnI5MD2jxc2dPSM/TxgDFkI8zMY97uxqdz9IacWajEIBYKeusvX
YHkhxEI3EZrZ0HYMOQhfV1YL4/v9IHBvcZLdgvk69MMKFiU8IL2bVriyFyzM5iP/bEV1EnfKoYrV
qIWFTDcl2yXc3jD2a1x3kPksFTvnz8kbY5No4wtSIUgJlqvRof4E0XX98pMfPKm6xViRHZsMBDWy
hV0yn5zcmJ2EHE+LA54LYTYmm90OzSTIh8yVqhPyh2xbHVe9te2aX/ZSM85SiFEnISaC6kzUpzD8
/LpBSmKaHCJMemUMYv3ZGrhVrs+MnoBZMKBLe3Vct1+3hZsxT0JMUEVlK7YwnRLvCaIzBB0LOEy2
gEkaHwY9o9R3XBLyXXTHSaiJezVALRtG2bGlCmt7ielpZTmmteeBqlrYuktDnISawAsjTawRajYb
uQXd8tkeX6L/l/aIOyecSlRXUqGGnsqLF+/NO/NfMt5QmbeWbI5LG/UH/vhg0aZyM53GMTILhZTL
swfu23CP3upd/VxsOf1zldOuIqcTzsftnkcr/l4mSOe3hmK9OZDmHpk/ws//vxmels0Ct+WGevRX
3uAIlpOE1Nqia9czxNNjUzPQpPtJnsShKgG7bFdjkuGhDGE/zFVHCPEptuu1s9CjefxecpGF4KpN
olEDvFfEJhLuLJkZHSBixK6AZ7Apo2t6uzmDd8fVtTdmC67Ex4P9QUo+WudJQAoCVyqiCoMNC6Ir
IDiuGP1kojhZW7kDolYC3PL4HgSULPxoo2/O9pm+vb0gNRno2x4Qo8cfNAMXv5/9SaDyxLzwMhan
gLzLjU8GN5cVZzUGRfWkJl+PjS1lgNOXEZXNSq8vMe/hN3QODRTcTHBhrXyLiwn/521sV1S2KGbo
Nv1APRiB8vEHjLP7aPYnUUr2wjrpAxGH6ucf6KU+/vEZZNH9VE6iUimkQuu2WNsAbkvAz2bsP4zH
NhYuCyBcvU9EuqHyoReAyCe5GxOalwOJnjyKthIGz4YMaWsLl7DqFBAj12yWJNcF1xln6NcMQotQ
higqD83vSSLEOrXrB5oGZ0220qf4B6xRCxZm05IbC/z9CIteqIAJgIXQO/LQfaj1nqESQ54fz+T8
iXVjZxJ2mMZRPGHAXmQp3h8N6+nlhaMj+BK56tKFfX5r3BibBJy4SlN+vG5dKo0U2UH9buIrNyBJ
Tozy0m+giAlyi8cDHB330UpNIo2m9k1ScphH//u1jJ5TZl2rC0s1f1e+GdYkeBReUDpcrOIll7yO
NFgjf8Xpeh1JkhaWa2nfTZIatqtcuewxgRs/0YeNqA+qri9mqUt7bxIfEj4MIo9TxnTxFb1GHUui
z84APYavf7e2BjKj50U84rxNBRUVKN6I6pS1gg00HEWiJ6FnS48OCIQ4iL7bDS4x9tfig//oPL83
xf8zNm3cKqSGSdsQdNroEN/pkYrKoEoouCsWLc0esWA2/r/DmvZw5WrP8dBckHC7QCOSRtLXRR7H
+RvnjY1JqOgLiBBLvPNTwniHXjLAExZP1iAniqyF/TcDWkBwv7E1CRfpUHFq78CWZu90Abgsk191
Rvy2r5daxYV5z/1n6ibBApCQJGd5BhEQizQ+Tb0fdrWRrfSSmpfT6WRpNDO21vat3u7BYrH+/gZD
4GKfyQzk/37EkwDSaY7nOgU2pmYmYxe5szLrFb9ZAhHOcI3e25kEkdAX6zpwXDjAptFzHGSoIYOl
I9mgHoS3ozU9J/R41JeItuYzn5sVnYQUrm0iR+gxvufX3ati1rvhuL+O24cu3o7motcI85Gh8y3y
/LQnr6mbXHDaCCz2azyHpkTuUR5hnv2V+IpEC8nm10Z/HP3HPTJ1dB6KwaM8g6BANvD+FHXZPCuK
WJAuopwSHhJN3RKMZ8xmphag0AuUIN7fIJI52R4SNBZThR3HRDKOFIR+cH+XzrDZdOfWyGRvNLUX
MWqTSuhPJ/p7+RHuWfq6ib93rz5wUij16P32v6C/nQuTt2YnW0MUU9nJhtHsrtI9f2z8L9H17Fwq
UuoWyKCMiq6xKb8eL9psleTW7uT8EdN6YNo+HoOmgvH+kCWBU3JrXMFrt5SUzG3KW2OTdJVN1aoq
4ky6DDVV833srIcPL7I0fYmRYtbT/rH0K2mtSqlxeH6czldgoYWXcLturmAfXBrRbJnu1tAkO23i
UPLq0VCIlyAwCJuop4Pd13pCFwNvSstcRuMP/mcnAI7v3s0CUa3EelywkICJEChv+v21zEKxOIGT
w6fQsiYqcWGFmUJ/VS0Fz90KYFzZxjtB5FTXl2byp+nz0cAmZ9AQuDV0xGARtfrXnYRS9Stjs1B5
03T5D9Xt55Grtl/jL+uITtvrdW0M9CWJAMqmoLdZ+p7Zo/52ZSfRRhDyrukFfA9enczYSK3u1Bi2
0C5eC+ZWVESDuTS+AAFgMFnRAnxwdRe3MMQkZKe98qCTNV28D5yXnH0u8bu1NFlUsWFULahhaTgj
fWYiqhDNbBBpAANFOB0L2QSbaSHEzHn9rdXJwmp8HysdlA0ugUb6UI8ttkLpbHjCe8/IhsWj+vu1
9N4y/uZ0M4kyIJ9AlYPXfYp0amr0jxa9JF1eXznQLUEdKycc8UxJ0zM7L3SHQFCZro+0tmMHfKFL
Uhvc0gdMFrURHaSJvChdgMd0PuLM5C+NzXrUjT9ElgJfm6KToM8twbceT/fsAXY79MkiBxCEZboI
Q09KyJzhhZZ90+h2W6P0jFSDKNYLZYGL9I7Dkhrt7AX31vRkpVGQdeXIg+nsD290xUXkVzKg7rUD
HFyr82/qm6ZR1tmEQItH6/T8P72kQmF1xDgBCstNof6slmDgg6egEA1Sr8PuOT25Ry8i12v74uFd
82thrucc6tbeZMBxjH6OWoG9TZAhP/c4KusNcdAImL0Azoz6d29uwcusbSUwl6aGZ/Vo/bKF/6Gz
TQPkkIf6iQzFSmRh96cCBDbCkbxPuUToW2JF4inH1pTW1fi20tvt5/EoDgTAnSU/m/HtO7uT9CEu
FM9Bd5uC6zh4qUGa8ZqjpfXyOcDXTuJKvPxJwPy7Ht7X1c5mVt/KYq/Y0hdMcoq84kHvx+MLXFt6
QRvyJ3paj8+v4vp1U66/XLO3FxZ9bpePnQGKBDQWylLT9oo+A69GDJjYpQ2f/Auv40Gn38TmWMY5
lhvPkt4e77Ifro5JMLszOBliD90rN2oY7DJgu7mYevTQ6b7NNgZzjVcf67OzP68N4j3/vC8BNADI
QAXC6hA9BAufMh56k08ReZQjNIh0ozliytxQporaaW3JXFTXDDvo+igX9bNgrMJ/ktCnxGXrVnhL
B4VI7XecmmF9DFrd1zrisxnJ+I8820lBQQKEwAhMoHYYbKEWFieHRqVNt2KimvLqpWD23gDpMhL9
jZfwonPX6tsh/LyL3KCH+iztq0wumAt3Lr+FasVrHih/a23nQAHnyKxyhzb15fG8zaWJd0YnaWI/
yBwUY3LmwrB6gdzJDL4YzpA2EHiF/gNRD5TbsZcrCyzLcQmNOXetvjM+OYsiL1a8SMOIkxpg43MY
sbr7JAunPtPTHOK2zIlPFsreMw0AcJF/NsqUMiIX1Fzs1Iy5SDzNS9NRKccTrf7bbD5BGSz8zYtV
/cchfxSJDCJiYh5wS3nHwl4VJ8F5iBh0vvGYcwFybjz9ezqMT5OZ0TEG2kihR2EvLPI4j3fOAa9A
XxI0EXmo6/6iNlNrlYUGbOdcXJWau3SfnUUjMBWFRHgv3Bu0MYDoofFhwSl/duwju5PNVWRqIHk8
7JbcqnopNu4ILTmVVLBRSNEvOxYPapFJrNK0LoluWq4VIH0OvNU5MjQZ4M3Eiqjw9Hg2fhegf2YD
3TaYCJAzTcOkxKadLDu8c8mfNZ+oZUiaTzw+feaxXmhnhq2JnC3kPr93+sTmJFKqTeUknigAaK38
ETbaUaLr6xLl1e8npXsjvyqaKbhD0XnnXFAki20cegp53WR64xnyU2ih2UZ9UhxD6gkLWiATJzAe
+b5BI8EP/3qHj18CaD0vc5LA4V/uT30t75uIT2QMV3Dw4H/4PIyE0pBPTRx02Ky9JT3n39X3icHJ
/LK5VHhxIzmXrrCrCmDr5qveKbvBKPb7+IKQbfqoDvL2wg7/jbi8tzvV2kiaLHEw485lE35vXsN9
SmLDg1TZu2O+hP4IlgPKYLy9aE/Hc3Q8Hxf28qxn/zPRysTDVIhkc0KpOpdUImxJKpZUBnOMn5DV
IGA/Nva7f2QcLPpVRQ7iD5wyBXLUbq1VrOgxl41oOcfgKdk6Rk8CA5gmKq5BEw6cKUQxXGtAP9Bb
3Izv8+jlOn8//o7fec7kOyY5JYeOujTlGAd0AlaYk1Qx+C0NdV/3ze/AqHLyvZGNxzZ/N9JObE52
tOoxHMerLnPRoxSMst3WjP5cTD8kl9WOtO+iQD5k0+Y36/7laNuRoXx89PrHFVnuUmY7buVpUIWo
MuDFAjfeJyanh+bmbun0yHTQO/Lsogg4XJqD9xrvRRquVavdtRxZR0aJq6Roa+vqPVgXdJ1zRF/q
apuNarefMqlE9EJXME6NTykjW6peOpZKwqY9uxwJoFO7ZVaPF+H33RUi46DmxN1lHDsaHe7DSqa2
FeSH4OXIU+o94qjRQegCb1IeHogWsulfN6jRFk5LBVqoMDpNKGNWiVNNxiaTKtqDny7ZMCp6ofba
Qgb2u9D5YwgdklCZE7Cqk0FVflAXuRIgISF6fKrfmxDlVfkgfX/wemQ0Vxslf2WRTOB3Fene7BQ0
2IRKipJnyKC+qoeYSzEg29yUTSTtSxJLc4ED+oeQhRLwNx4JyP26hV2rpUEKW82I7Tg2tinY7TV8
v4zxggDMA+kv4yy+pAe8VwFW8wm3aTc1XcIXzx39dx8yKUGkaq7UaYIPyWUi7gNtLTsGTzv1WCt/
KhrXJGsXdA1+Vw/Heb4Z+8Rdw6xnuyGEyefNrtOzL9N8f99tNhs7A5tdeUjgxTI99H8vZU7qqxFf
uLEqkL/heE6Wi7SjtUnwwC0c3AoSxDU5dCrdrwTHpSEeYCTmErlGnYG/asO6h6winmbWmqVGVO72
/pvW0baxSs1c8N9fV+JxLnCEoFwK0AT6jyfWM0306rpFEFWIs0vQo+RTN9Bbkwen71c6aoIsUZzP
DhhmZXQhQ7z0J6TcXKqSgAnDtFaYS8odGkwtmyZLOcCv5138PMQ9MSYV9Q1Jns5p5rhdX9felVf3
ABnQOFgJ4TFjXmUR5LeJydDYkEEH4LjPifCmboSBYoL7bC3xGykwBs1ZyDZn/Q395Iowis9qUHK+
n2de44rUB6bjOjBHr1p1+VFsr133UqK6l1E1pXz+zPcVEcrXhteDQTGagQzPQfuhKLRBj7Liprow
QOD+L9NSX/PpkJqtvFMEvQHG0K+W8sXx7Wq6LTGJkgCQvcL/EmZ2lcwRI79xr4KpONBCiF5FBQlj
lZChJmJKVcFICit3aY8rWvwUuQspxU9COv0AECpIsijxIIiYYg6Vqo3LKJe8a5zgDe9JBQO/jjwu
WbUflai3HwOYp/Xyech2XP5WZSDKkMEsr3ymKQV0JcgDXTJjsBSYakVrYaxtikbKfAyn/BprlHMJ
K59EjfhG0xusZMSKyQqUs5ytplLN7MKV/JINdNj7q9oh6EDnND1de7LpoEP9y0Eh4lLtHArJoSAm
AkNqX/c+Wmh/OV+PXXQ2XGmCJqqANI27epJbeWXtSKwje1cmoN4hJ8ErT9W1RyPdBCM8hQPpBvCI
CXk6iHpkh7qRndah+aF82MpK0itTs1t3sbwzc0gqeCsDi8l4ZwOXySRwx7wnKm4vwseGHZcRf6DZ
U62wRCpcO893zc6PKROR9KymesLYknMuOtKcKpnW4pJ3/Q4p+BaEMQ1pMKr40zS4xytXMvSBf63Q
mZytek6PPrDC+V8pMPuwI1l4KVzKczojrcc8qCVl0JAeTwqub/CRyaw0iSahwTUvLbOUHf4ORigw
4w/4EvIWvEbfu36cBXmYtrF/9VbMq2emzlMZ2Ox3iav33slJhqbqlITMn+FvHL4H7E4L0CzA2vy/
7oPV8B0QvgaJiApZMmGSL6ddJxdVW/jXqH/SznAfaRtf8cxQ90em9sHiYxZ/ZVTgB51VrfysNAvn
7szNDEQzeGHhxmMOymiTifCZeCg4jwmuOQAGDS0Hmio0/Vs6L6nB9Js2B6PItiFFvUe6yhSnLjVz
12hVkn66h1DaOQzSPrMMDsGpKqi0UIQYI/B9vLn/unGP3RxLReeVgzB+XYV2XY8GPg4mhOBhp6Un
hyVNpT/265kLsoITAS8QAkSNR2aXe4N5MdR9NXjxNeC3GfQwPljHqAM9ZzfpznFMhBj/whY2JxDv
Cmn0ISfuEoLhd4ETMuisgDYcicULGDdNA52kCNhGCJNrbSVQu3ly3gDxQnTV25d6FV1Zd+FYmXHU
O3uTLRDLWdU5Aewl7LeG4w7Iycez+jufGQckIndHJiVL07aRLk44xdWS5Ar2SheCwN/t53/RnTZm
RZO9cmdlslc4B12Vslsk10Zd1cduI5jVRlujWO0WdqqLG6Ze8J1xL0wNCpqqQAQBiBZ+WlQA3qNi
BMFLr07xXXlmVz036YJs+MzVEVyiNzbGQd84QOqP2rg5bGSr14onbLCRL4zFbooer1L/fpVEXK4Q
riG/rkwR7o4Wu3zVVOkVuUTdG6h2JeAdLw3umVnsJJxbq1tbEzfLmjyIpKFMr8qftkDcIezG87Zh
8MxUB/m1rGnZmFFqPB7gTJ0ViSfyW6jZI7dDQ/79ZAZ1LiSar2RXr6HNgARCeQ2TVcOYkB32hG1T
6nFosE/Cdx4NBPXsKry4tc0cXW3LSO8+FxCeI7lrq4BjtUQKdD6mUWIrymvFPNflaigNtVw1Pqot
6x6ZCVr0euSJAU3rs7NUK/29+1CjxOE1uhXS6el9OEuExvPbNr96vi5J72myE+uFi8jv6AsTqCGg
giDzuHGP6ejN5ouS0mEcbcivYPsmXXcuADPwT2wr2f0qOcqnx8vz+8lBU0HwJshgl0LegMrFvTmg
4YSeZcv8imJoUxOFo83KKyyv3surUi9O3ElCY7YWhsg3v+TcYpacbQx09w6ND4A3a6jeIV+Z0l4E
QdzGnN9hvB3AdqBEc1H+B3K4Jc3OKan2VNuZuHDi/Ob0Gkd9Y3RSmlS6lgV6E0Z33YW/fpqfwTka
9GjDgXFmXaGxwzSoYoHk5CytaNDYjyd9bom18TYBv4fu2NTps7JxBK6t8qs06JlD2k61wg6oYk3T
kw+/olLJ0scWf5iYf82yzGPQIADhwBt4v8yRJlROXvfQaNKFzkzxrpgkHOF4Q/3On2tQFeVEMxKG
OqweJQbnm3VKWpEOJ+BsiL/pZZrg5e0jD1DD5XsdmVmEVqMCokEeLSI6uLR86v4mGe0AGalXGdhv
fVoPu86zi9iWP/mSNoydZ0aGu8kic9Zv7QFcJEfSOQxMAUnbdBNxHe+rQyMVV08gbBXRqHgJYurm
ZhH2VGjf/dRinWfNM8O3Xjp1oi62Z+EvHpkkCaT9NNHA4GYKqqHFdoDnnRKA62LVAEbF6yyuongK
U2yt0z1lU3N6qpn4jxLq2Y8XSf19ZN+PYrIruTzKZFaSiyta2n1NVwA4UnYCWLmGbfk9fAItgScg
x0r+QgvcfRvUVRCYnGI5PVVUuwxoOKx51ur1XtaDym4TSxueInYrMkaamYVDvZMkHNIn5d0/CZnh
Cy9uC0VJPCz3hnsQ/1SOoaRbaCQ6Lx2zKSxBXsvaUcGl7m8eWEWsM/5zqFlleAg5c2BsJzR5iRb7
FHfubN8HmRE2ORU9MlholPDwK96akUggUwHmt2VusIXJNbRvn7zP2tNzjUcpB38+tcC+etLCdP7u
7ZxsivE8vImkflUKcqGKxZVfB6sd83qorTgnEWppFquDvNMjMlJbMvzNINmL26uRWIXlm0vP/9K4
bBPf42Q0DSC7BBEK93MbuPmOvGE8EJOpxVU4tN/Kn3Sf76uVZ3IggXAv8dZMoDVz6OlghnuXKDvJ
CvZQUEV5/hqRFwq2S0gSsdAgQ68hS5+h5Xu1JYs3/UOwcHucKUGqd186uRj1RSqEJaMUV1YpaVJ+
j+3a8jk5SRZWNTS9JXtzG/52Zia1oDzrBKFwMTPcoTBLvNeMirUDaEFU3TOdlWNye/EQQbu4XojA
M880dyOdPkcKCSvHiBnYG8fw2d000ml4E3etSsuSyPXb0K+Qd6R6EK5TCVuDPz92dX7m1LudaWHi
6m0oO9j+mGnN5qnv0g5FZ6CBXl14AvFNvMnpwirdJFR6c2i5To10I6xGcMrj7/gPe1MGmSyawUDM
N1kBCS+hbRyP37HJP+RjSbtNoheDycu4fW7gLuyo9xitsoTU3+xL9tTleo5Cy776YgOq/VHsOI6J
tM6ttDGCkDiEKYmWUwbMRrU57prw0F4YzmqHrUMrPdabvcuT+jM4Nggi61B3lIUxzaTvWFtFAKYA
aApe+XmKvvE3ru0jLVb88tq3utchefyWU42qSWTX/JZlcxrkzL5Q/vWtGVaRQ6GmoGoovkxWVGWb
WPIlB3tZNJyI1M9d5xHl3du4zVleYnSdeW0arSkoU6u4NCs/se9mjLnIA5LDBOXVQ3Wn/OtVvClX
uyJ9ATBIzOwh+CM1PqkEy4diQU2TiF/IKGZd9+YDJrW4wKu9lk3D8iqGqwggUaTdqypcqeWmW4gS
M2W/+7FOopI8JIUnqBgru94xh+AymOzHAdRBMo3tamxlQ8WvGtv26UsNKp94hbsaiWhCK+MjI7n5
Ha1sKCfgqKKuuXSrmrkR3C3ExIHQMSj0sTh+XLjiMjsORCJ3p8de+pswCieZgvIiLgToTfnlpXIi
o+xZuT87OijfcukSSbZ0iEPwrypXud/ktcVkpgImIQaIiV1eoU5rVN1bB17E3mL9w+MPmqnYjB+k
4E6Hz8GLzVjpu91+qhv1jYzVV3CE196+M1vkfciaKmiAMtsBEj4SS1UNIB7COE8Rlb6idbIE4Jzb
g7hagpURrJvIpCdXS6CV5SyXKuxBcPbXuel4z0P6xykBMHC6hXvKnC300SqKMsoFi9PaZZ6FYdvK
XnUFHrv6g0SGQYUbxUK8P6DyvTC9/EzGoI7IVIBUFCS1kzugp5RNlw55dRXajcq9qt8MOIcVBeQ/
JHQtQSqp6hp5Ga75cKG8Mncf5G5NT/yak7M485OsuhZ/uM9QEKjQ66JE00oFeZRPS1KLenqWJavb
l6JPE6AM0mKjLl20Z56AgQi7mYKJ06dJm0LUuKyuUBZeXYKzhDD3plhnFcXig6LzCy42G1Bv7U38
uBEzN2M52HPYNcQGQ36XQ2M2C/DicqzalVpTLiQsR5XGVi5asxBNZzMvjRNG3P3PATJZcU0YnJSp
6upax3hQyTaZaIg5dbpdVklGoQW05NAGkBNHvizstfGXp9npreXJgvdJLXMlWoyuQdmSOkFSrMQ0
HgyX/T+kXWlv48iu/UUCtC9ftVq2vCSxk3R/EdKdjvZ9169/R5n77thlPRdmHvrOnQEaMFVVLJJF
Hh6iEvgnacy5/cir39n00nQ7XnOD6S1rjfHH48+4Z4BZSoGIkAXYFJYVvgOmK4uScOEopQo2YEIQ
fAILumjyuVHtp1jXLuXPL/XwJKGGE9mccZHcbKdasdXpzUZyedoVWFZ8tyMos4nIBC+slcvtvPqU
MIk6oSpg0vvk57TvKwtpRnXJjEwDhmnOH0yxS0RXCY3onTuqg1mUm8eb8R393X0BWEeRIFDh3RXi
TPhl7DrfZM2Fey8s6TQgIdjyqS6yFhvt8E4BxKlxgBduRnvagVvE8VOU5OM/LV5b27pGHSx6x8Dd
fRgY0mgokQP4YD88Pf7KNYuInN5/P5K4oaVf8VosYZvqQp8qI4J3zXZViTJtYCBqfCzsvrVq0Q8U
6NGcwkJdybyvxGWYb9rUcIEGCLJk3Z3RL4CHpjm9J+fJDS2k/ij1qtWbcSWS0INOyROwVzXNpU2Q
TcTDNfQPeWzGCuUxsFJAvF3b8li4Uri6iwvMHv9emwaqkdLr0BYnmMjaW+iLcMFc6gkgOkutHJTS
j/d19RAXRO93SzuIIW9Fp3naK2XXNxd1yx2HIDXqGVLi7pgqFAe6OOM7nb6SRMTH3DyUWhpCUpuD
SH7IGckOmurt8XJWyjjLVv69HuLMAiHmehFkahek1C7ML/krrjY5MByCJ+c6W7jhvvEpycSVCBBc
9SLHyZwm8ZjLcbuF3RAFotJLoKduQyuGbUzKH5JA0ZHvBymxfTdSCJPQ+aMagSSruQzbyRCt7k+1
cGGXZreprNZMT8FO+DUiKccZrN0bEf5fMAa3t1h3RB/seEheaAj5FdWB1oDQd6mWqejBu123VkvI
3MZMc0mHt0jBqO3+qUdbamQLeEMP/fhvtvlKHKE/QxSm1cz4zaXK/3QFhquov8okolyH1bMU0RC0
HKeMOSu3a0IEHs8tRvNeOs1I/K9MQDdFQgMErwnhVBWeheWQ4JeIoyy5sWOmOO4ugW8FIibmtiA7
p7WVrSoMYD9o50L5hVdJH8LUssggUuwutZm6o8mZ4p8QHKQz2lJrtElaqhsZmaseExdPxvAZLOOg
NzSEI6AVlrjhzVr/enw3V5A/gPgjz88i1YAqL5kH0wZf1aqi6C5crldOdeF+sZ0ZWJrR2C1yXIqB
pDQajkUWNB6m5O3QeKXYorHr0Rg26tUupTn6NQ2+/iDitJVk1rpczLuLwj1HslGkO2bYRklkqrEe
iIEOOBrSGXam6rwwbOd33pExbONVniimcc0BYICRpi24ZSDQyIfMyI212vd1d9llKLSDO8ztj/NG
eZ6OE7qhkVxPrUzvPbPccvua4sZX7PKN7EVbr5yPL1Rqn7A4lRFF9Znbt2NB8d2LPpOmCyOTFqAb
ppcoCmGTp1lsymzuuouQAWg27tty53ebtDmJvk1RscUIXIvSFhwOehhR4wCKD/9xu5io51SlE4Ph
Egxm+w44EyBZDoAVOcgf92jknLwAbDSqMZgbFBYfC7/LO6H+IKJvA8ikZZyRQqJW57EQ5zKt+nMR
u+8zrlj7yz+C7HvwCoo3IBX3W5KMKiGGsiAHRE757NPOL9KY785dqvNDti0Hdh/GmCQWtk/x5AI5
S9lYUkn+EgiywgU2g+Y9wmTJEcvHba12Z4ZHPhh9g73YUOz7qogFN47SOzA5JCgHo8TTPNGi/pxm
qPTyIZpf/qFx/14Emg8BP5I0FMKJJ56shUyeRXV/5mbZZrRTJSR6EFSUddyVHRYxgJDgaJY+R1YT
bnWwkzuunxcxtSk7tac66lbdDq/qNthwZm4ylmJFmGlTuZyhOYVbHjo33PD6AHtHUUjS0SxfArSc
yIooi4H1m1gwN6vNjGCpP6PQEm3wolJBR6BnDMYl7UJ2w3p84Xa/il2D6sc/F61qyMtgiAUSM/gO
YhPYNFZrLRnPMioJkTXtC0yHjw/dcyK+SM1Z7Nye38v8Scqt+ACmPYp80uRg5SqwVUiPCnDimF1E
iNfKsIqLajxHUWhUDHCP6gXVqEZ0G4XychWW87y1OYssAY0dwHEAH0qctzqIzBAEHWQprA7XqsVP
Yr8XUaxj0NMMe47ql9JnZowXnKw4mRgaffvpN5Ys1PpUv4XNNilfh2aXotdd2CWcU+SWH+tla8jc
FjDcF67dyoXFJUA7ViLN99ybzNvPJ05Kqv2BqRVsVau4PHpgOR0Vv+A50b7SRNcEPdWM9Oe/0Q4O
oFoRYAooKKGYUSj6SRj24zlRzbbZNJbQ7cpdv+VFq3wruJcJPEma2ycH6UcHdOC/kY4pM3hcIxLR
yMAVvf6tws7teO7qZ3HsjBr9x5Ov4zrrPmCPAqfz5SZXa+RhXCa2uMIohldOHSnfsWzsrd5o6IWG
S4SVQLQpEjoqAzGDh+XIntkyYYySFzPEmlNOMQLL6+NGChAcAFqD8Z9FnwiqkLc3oSp4ZhrRkn1O
1UQX0v002QN74mLr8abe9eritkEOavDfcmDFb+VAjfwkwl+fx6P2UtR6sx3dxkA5+Ox7KqPXgd5v
M8/7MbjTLtxGHMW233nEb/EKHC+AVEvK9FZ8r/SYrFdAvOQF4z4arDL60XMoJ3ILIHemrPaufPi9
WhFRLOyrJALBeStu6uQRrxGI48pzxW2UatPkViZgDlOsR41itHO5CTFEucnKfdx1H1HVfGD+lRFP
TkUz86snDNykLEOR8JAndl6Yk7zglm8Za5AXj6kzx/uaOSUCddXLJpK6BHikIPPos4N5JzZ5lioR
hdOIO0uNJU5P+VnMDZV5zp75pb4f4g1TT2bQHUeG0wFiMpMko4Tsa8eMRiRgZ3jkKkAncLvvsuqX
ylCm3DkdvmbNadMnvoNIFuzz6VmqWErYc5eVXM4Z+6qiKQRzBuQ7N1ZMeTL6CguiQfCh6K87TLD5
eTy6Z7cHNbX31pkAe+svIZooN0+vj6/U2rleyyZ2OxMaXgvC5eaOh655rXcVQP/t7DyWcofP+16i
KgHWhuBuqTHdbmkXZ9HQKjl33mNtYIcUHbxzMN5OtwvDAdm/4yRgiHbPnJ5Ysw42u4tg4X8fS9f9
pH9RKYTuHq5/fRBiKLD64KhJdFSv+HFayT57NntQKhfG+ef+5/v7PjFmo7MHpzLTQ+3sNi8vh8MT
2LbeHu/HXeFhEQ8bhqmkmorRh3ddswPAyGPScGelsZpLBrqGVK4NAfn3OK8w7lDQeUSQT/38I1Py
rXaiiF+7YwoQeXCKIGu74+DKpj5AaFlzZwEpzRTw7npThynwSk9a/3McMjQqX0ZesloJwwoTUxjO
VbZMQnv8GYvNIG/6wh3Lw7oJIoABt0qhoC0pCcWRO/OyXaRWNaCq/VG+8ondD5cIwcxjcd8leVIe
oPgwYmihRDWPsGF1J6lNmXDcWS4OCYcpqM48avDGB8yHbwd0AMzSRkjN0bc132zKS/wqYuKdnDij
fBYyXQ48WTJGDB+KZ4vtDcyHy+pfwHalbjHu5ybXp8wqaYP/7mpGi6oguMRhwSLh/c7f7tI0tmD2
qHF1ECuE7/MuQlFM3HBg2Hr5AhPi4z1aUQwFlUDgkpfpv3cEKsC9JSmDmbRn4R3IdHBQ/3n8+ytH
fvP7xBHMclDlQtSCQ/0T6Q8Jvbpuv1MlZ/NYzF1kvtRQ/14GGY9oKK3E/YRl/MQbxJzMjnJ/KdtE
AmsyZQqqisHvc6Zvanvux+PPvyvU4cxvvp8481aaelbu8fsLP6SCf4aDuO1dPYyMgiJrxQHciCIe
FpowlEqpQZS//xVZ0j5+erwW2lYtAepV5qeMfEmYlt/nv0IbtXpqnw1NwPL3VwKiKek6aVGpREc/
mj57KtqNzM5D3/3XwjtAZ4WjKPE3ZeuVxNkP8wHYNRHjhxpMedP0I6fjBQZwyG9g6azJHg+bLxqI
aiUouTmnReWvhKJFUaizDMvE8ArZYD426vPn45Nac0qwMUgvIT2IFxP5xkwYuUnGZXjWnt3nL5xR
bHu9O8UYIrcbKFWvlQt6I4rQijiKRkXMJ4xy+5HsFEuMdH5HI1qlySAUQ+uRrQgFyGArozH08NDR
NmxxUIRDUfG6woMAnS94kxN3J0wVtmVSblE9IOoMgAYcUNROOk3O3et5aSG7kkPsFiZB8CIDN3oO
ULYWP9zAFZzkBAjtgcbysPzSoxURe8YkpV/nEVYENn6f8hRdPY+rVRAxIB5IUpHE+O2s0YGNHTxq
Poi2T8QdEQupLptlntIZc12fAR0XbQF9Bfkz7TKuWICbA1ku69VllAFrr+cQgnbBs/0rMQRrMCnB
0cp9vxGxfMKViEBCt0LMgNtf3u6DnW/21uCyFDe5YvuvZZAAqxjsqHIMKsRz9Nw56atm0sZyrgpA
iA2qIcTYChnmKnHA+wBWIZzQOTMA8PmxxaL9PPFAxsyishAz/HzzFZ8KZ54wGv2xhLXoC9izv1dA
eGLV5/jWhwFYGvYLHVr1POp/tprzskkpB05bDGFMlKnI+xGZzrMpIXvSGcWZspTV24EBs6g8oh/k
LkmTJlnYdxz47MHhWuiR/qcxeepctxVvvCS//yuEOJI2n6o+HSAkNEtL+8dpxMUQXv06cRqsUknV
1OHXC7yUecMG3Y6EIVW0KPiuwI/460YOcRZBHPVJk4Pf3cRU4KfX3JVsbsMNVDLkVTtytR7CsA+z
MMBoYT1L7JJhIvy5dEzKsa+a3SsZhEnHebBFFGMtr69IywP5gXgFs7zbQOe9p6cnGlT1DttH7t2i
51eGS5Oj1h/h3c/Rxt0rz8blBTOSdu8H07t8PV7aqom8Whlh7ou5rIco0RBaPqW26HozONxoy6Ht
HmHpxTApYrXFamK30SNv+/X0eA1rof6NqhF2fkJbMsbo4nj2u+CQu+fzcwu+B50iZl3RNJCfgRqS
Bw7/9lDmRM3rVpKWyaQ5uiP/oDHmUtBY9taEcBLKanDyYJUj0XU9WEZitQhBrGuozmRxeBmBBQBs
8I+3bM1QXoshL02JDrOpw0QE1Yk2eKs7AQV4vKZX1wKIG+M3gcK0MwQABfNVXfj33/F2ol3LNWt8
LYS4Jn4xtNPIQgibYh5jowtPhSsfuW1gNpviX/j5a1nERYkrcB3JI2TxDuf5m8KlhfPrR4IaoIJa
GJAXhNUH7xFYnUfM95g19JHqohvPiIkeH/sdfmExLCC+kJBBRAZH+27PuzIsrdzHSe0LAl5A74JZ
v+U7ZGOM0kBOFFZsh7Gor/9GInIuKrDnSL+T+f6ZDaa2wFiFc6QXez3YFqMzbvuDsQHy8EkyPxm7
M8Yj7bTuZmB8L/RKLKEaU+HHPhOrAmZRmBKrxy85Wt/Abmd+PYHf7esLnYf402xUYFMlcJrRotvv
bCz5CgBV0H/XTegLi5movVLgA7DTsw0X+PramslesfTT6fmZO7x8hVZofW0+H+83v7jvO7kLRAVd
s0vXCXGz894fMraMF3cIyeitzC4yOHNLUDNvD4bF4bj9c4x6HTDEOnXVa6+5b5DKf6QT117q+Shu
eUh/fYX0nc0lhu/KbuD82KJN7gWct5GZOzSA22qscS2WOG1MteBauYFYH7Rg6me+xcDSZYLL471d
s83XUogjHaNSZIMaUljZPC4spKOOZyQXUoLY1RzCtRzCXypN2zFpDznNFpyIhb4fnru9lJrAVj19
UmyouOacr4URXi1pk5aRUggT90uibEh1YeOftOdfYBj7OVjxm28iXF86vkesuN9l8qngFg7m0ohK
DHFqdeaU/wEFaGC+fG0vHxeUGiiOV1pCxTudRv0VZWAUeCSZMI2tP8hSog5/hXjv76mrIEml6Kqz
8IGOm+Uozq4rniYOEHTWSDJL//07AVk5xgDXm9JqAbdszNhSof7bzefXktAK7Nz4Kp2vr0+qzVs3
Pkj+A9IgAdFBgnAEPkiLKUMSqLH4p9IbMQznXDihHb7Vrt04jR64/u/cEYxtdAS/olmYaNl2Hyvr
HQ772wJefQShRfGYFcmc4iOEY+oJaGZNX7J9ctH2FaQFdrirTjRqxcW23J0TQAqoOaLbDU+k2wip
GpRaKKsZKd2yL42FGMpAIFVSruFquCdwAosYDOOoQAd4K6Yc1AJNfBUmR72j+dWd3UEEPMMEuMqi
aN5qIH4tijAs/MAIcqYU4hkQtdmV3nI3NLjK0X5+KTFAmLwOmp0v1Q5MmUJ9tBY/XQsmbE2vgpBV
mEvxXHuRhdtnyGgYoBm0eyAcJnDBSfEAp2kssFDEG61u4gjYI2U+l02lS9Nb3L5MsVOJkvM2poAm
c7Uu5rSS1crS0C6E+jcAePg3Cd3NR3GK+7ZnzztNshrH/w3aoOJIY+he8UQ3Ugi7lopt2fN4t51j
6Sv4YDqjx5SX2U7Hz+mzBV2FElKrTPeuF7d96UUBa7Ek8Qpx45KsTxUBz9FziXEjfirY2vzahKi1
o90uyI2yr18Atm5Ew5cuIW9T7vv9gm+lEwsu26obq54bzmxvzuh+qFrB9otIL0W3bEVDVjZ1wu9A
yUSRe+9AIFeVQGUmgI2RFYmAY0inTp3UArCkyU77LaM0+lzMQG2Wlpgcwumr1uw4AH3YuJMkzOzQ
lGdAeZ22MPz+s+0o/mwlFMDngARw6SgGjvXbl1xFuGIQ8Eqi1eNZ+d2IT3P9VM2bgvnZf8k9aBde
4EO7DY0ecsVM3Aol9iASEfdyIqBZDNtaKtdYdaf3o1cpGE4Zb6bpnWlBE+SqxfCrMKf4OHCgJWQi
fc4/JnHf5hfKmSwO8dYQ334PYSHZqh8iaP94nitzyndKAsdYWHKOZs+ngDtNOh8XJhUn9R1b3osF
SQ3oE5BiIlsv53QoKq4fxjO75QNDEZ+VZnQCXnKa8mes/hAUu5KzQ5yCk/9FQz/iWOzLxk1mV+j3
Qmpk1WnkBr0Nz8LkyOJRjSpKaLWs+9EHEufUh2hpa1ggAONBeC81JnSiLtwxOT9TbuNdIzCQsVDD
v7eCOAElmUIGdJ7jOahfE/9FAd8zsqDow09Km5HPCpoHJ1MA7AlbkG3ryuD9PdM8x9xTnb5wvM0G
Pyg6sWadFMD40DCBYjga1m69phTNpSoE3HjW0kgdrTwrEyMQE/FDm9TZzqXqTwts+LGWKt9iuXHH
xEBJooz9MaRqRktCEsYKCScJPAaoyKNrCxxNEnEQ9Qgy30loR4+vD+j7lw0FZOsHNtuHjc5g8Ael
VEa2Qd/JIxY/+Jw8DFI3eoXV240RH8GtdahAbt2CM3gAQOYzM8O9tnm854vJvVK3/0jVRLR1oIUE
fSS3W15zUh80bT16U7WL/FrPe5BaVj/qShf8TxX5to5WviGM8SJRYeFYUS0AXZHMEmHDXNVJ2uXD
6LVmtS/1jy0tw74cDLGkGwGEjwNRS88w0Th6g7BfCDdq/5/v2Y0Awo0JhZqyYocVyMloYbKq0ZW6
H1iJBIArD/Z/8F+W5uNjIqwCuWnfUdKVyxiHak46BiK5SkDUCoC+kWcyzU8Sj5g7KcQjZgpSXytF
eIUa1LTCO/j3fnnSdnpfOmp8o3h7vCbyDfIfcbIgCkC+oEpL7GNbi20mDtD4wQhPg9Mv6XddBFyk
sUESY0ZWsGuc2iq8w4wEkMfs0KtrFvbn488gI0ziM9D1cXsFYhR81bKDviSx208BMNayUdWN1aMz
NIlNNgCTGfJcrPz6WPCih/d6+r/L1+5wnylbJ0GP5YMR5TxYPka7ls+02h9Z2bpb3WJzrzQHPYbx
nGnN6KmNlzYm16HJIwKasv9Zde9CVFjsKOmF9ktMJH3qVV1F90BSWo+Xuq6+fy+VsDI+2uMqCa7G
O5+oKQ+KGuGRcLtCv8hrRH748YAXdWZQ92LCm3K4b7HUmDEaxLazYvrZcxVaAuKN3G4wCQnkTZiE
lppgu+gru+h9V0xKY54deJpWOzQcDaK9bvdQHYXfxauQxEaiq6KfWg1XuGOdZjSLYNuA/QHofI6y
2TRBhIGtZXRLlMOEW2wPjO5uO/S1Pz7O/0Op/l4LYWKZke+HJMSVaU3QmeHWcjZQnqBq7lOMKDDR
OU6JitYvKZ6ByG8DxylphESVCzrRj9nRi9DwN6alXre1nvZ/ukwyFDAgY9xKa3cYEPt4pcvj+e6O
XoklTBSAbJOUhdjLkX3RwKeUvgUiaIkCikchMyF/3dL/ysEb5VaHQ3S7sbUIOYL2oaZOemJ6Z7ok
zbcGhz/64Gdjlr2gzy2Pf0cGjTp0WcfdOhERg4RHATMJ2brNl1IQpzK2V41YT4gYayi/BEECM1tj
8FFvM+OF8WlatOpuroQS7ibthjYcUgjN+exJZQpDwrycuNiifVSSQHVkqPyrqKQui/sa5lY405ry
yRD4r21fEuCY8i0AJEyYDiQWqoGfOZh+KUOyqz13QmLh6f2Tq2wR0906ZXIrsNEEghkmrZHXJVpq
XvoQxDhh4SbBrp5/Ktq+S/1tFlDcA5lDuvu4xaheWe6hjgMGRP+wa7JkS35mttrJ7xxhNP16P2BL
nrnJLf2eovKrbgmkzUhdgUEELRi3YvOsyPx5WMT6AdpFnVYw0ixAF4D2MY+SpaoMJY+0vtAriYQe
YB43j/IoJEovzObsn7jtuOVPlam5ESXkWDdcV6JIb5hFaVihRdZrMouzz74pm5JzsGTQDKYHTPl5
bD3WrdaVOMLv5VWUx3jqjB7DmdNscLMpe8wXk5nlU25QGfBWjdWVNEKbQ1VLIvREjl6ZS+48d5ug
MsBIAkZyOXZCsBWIHP7qVWALEHCiXRGdNInbz3BHtWA+Xvmqw1/or5dpmAAFEUcqzwpTlAGPT+kc
vt9L/LkUKGpzr6dLYyTIlVFAwnNeJUxz0YDwLyi4yXtP0fINi0hLPd7bxCVNhl+XwcagCt8486v7
N0+NEE0lBChBfmZqAwQpAVqqI9Gq0Iibiz/4sv98vG2ra0IeBqThGK5+Rz3qT2zfzoEwecL7gIxq
jHnAzKk7ggvvsRySMhC2BUu6EkScD8+2IjtNEITbzRvtL/DlCpvpVTA5Pdoq1oiu0sb+U1uKrIM/
vja10/Dr5R8mkP/zEcj/iyy2V/rOk11tMKoD8ojuhMnjZSMAoRoYvk0aJ8n9ncBCUeJABzcIgWQy
36P5VZPLKbrsMxXJvA5dqxYXm81I29HVk7uSQ9y9RBjmuRalyYtRetMxwwOkhfVbzT4BfEeJhb5h
57fO+nZNhGNguDQqW1aZvNHGgFGrtVtTBJvjsFWN6aDPhmRpyx+jtnIQISROCfu2zXVMx4p1BMLU
CPz+st9+z3IGV+dYJVqRcJmK78FTKY1tX250hbbqdSGqii5ogJcBXCaEjH0qBAOEyKLdgolvwpiS
saWYrRWDvSzlbylE7KzNRVXKDKSI8VuuPA9OntkiYqBU+DmAXQJsVsJIY567j9dB9iIvnUJLlgn3
4HZlYqhOPR9AppLYsfZ7iB2lPZSaARofyrVfUVKQw+Oy4T3Eo8WSMJkTl4kCyiij52Om/BltwenO
P9bUvqOVo0LbDQoMuNdgHSe5C1pOnbSkSWavjFnsWXcsNW+OKuuxDVsJG5C0WoDG8DEQQjqArmzb
cZjj2VOKY/FceyVWlZUbocOo2yNItlqmx7nRvMJKng5i0WULukJMTbvjQlEQMCpJjtWpe0Y/5m5r
s1ZhzXgEMdafzhZCY/I4i5bUuj+6W6nL31/dMTkrwHkkQWoDAj0eZK6xLo6YQncO4thoow1lb+9D
81txhKaA8AAAsxbi5gRMiHuxTvWhPvfD1n9OwKCrMJYoWIw4baYQjJn9r/+feFKDgkRmhrzNZq/9
rV7A8BQXG0axN61RO4HdYpbxwkxJuRz31/BmySpxDdtqDssiz2cvj0pDZN8r+W16B8WcMQxfj5e3
Lgl9S+iFk8S78ZJi06XwFgzUpHuJmQvr/wzrL8H/U9BIwEmYBjws1rSgsmVU+jkIvNUaVeu7qJzC
2Ys7BQN+IyupIh0Ol0EiEQMaKpDh+KnZM97EMU/lz75taFn0e/+7fMFS6kIZHYgfwmzP6cyXU5vO
XugWVhuaRbgpOXgm/yV81ra+8dK95E/hH1rn5X3stogFeAzNqJh2RXoLPmNbVgugvxM6+2S9AyJu
tkVRb8HnXilb/vnxia74jVt5hN/gs67NahW2aGL3zPzSfBQG8qesKUeqXs4u8iWUIIBb3VhsKMhH
RAEjTAiDUCpCVihlMXu93duyta+PGKe4/HFFtHR8xgarBxTvuGqDrkQSRkHthLEJhnL2WIPbiaay
lYByoWUiSHTYXzr7txSyqa9WgqQPZ0jprPzIG+DkDY15c3z+1es/ApMzFlBK6hSYgioYn4+PkbKn
34HXlZFVJjZtExYmoJ3BQShWIPKvQdd0DCf3saCVfA/05WqR/O3FBLFVy0kFJImsI/LAZmSzKYG0
nT0XKaC75zIEU2fv8GxglCXn4qVgTI3bdhRDu9z/20jy9jOI92nd5GozalAizf8Rab8SGtnwqqW7
WiZpf2YBPHZhtZxlVj6r/msqHPnKTETa23clk6MgMYirgDAfDSgysaF5LflNWkNrRjs0xNcZULBy
025SU7GPuS5sOaBTZDvfglOheaNKX3OX19KJfRyCrumZGNLlrYQpl5WRGaEd7esN6HmAZsQHgGyx
NsV9vGdccYcUu04rH65ZPABWljgSj1aZnGeX5T5XBA22ugX5PXMcbRUIKslsrHJhYuFMeTBakHyi
nyK1Bz0HtIEWj62ZBwxRArCKw6goOJxbnUb5a2r6sJ+94rXtjOS5Pucn/kPpzfwwvPG71hAwfx2j
BnfDsTUe36fvsXikIl/LJhRNkVI1F9lu9iqr0ieHd2q3Po2u/9V7zRPSLqJZ6oITGB8/SuMV/aNm
Z3wuE50vzuFyUTGdUzOeU/0jMH4450Z3Ix01Xr0xrA8PdPqWd6gPPMjTWuflMuzkZ1pMuWZ3rr9+
Caiv7E43pwpfZNg5sN977S7zUlF/vEEk5uTbqoLDfmGoA9cX0sm3IsomT6e0mWG7g3QvFSE6QzBO
e8OwoLso+ZnZZ0MHdHre9EYhl1aqFJWbgUwU5aFAsB9/zJrVAX0MXiAYVori+rIdV8tt2Z6bqoif
vaj6rYTHPKVY13urg0VqHHDq4G/BbB7i91PMzfDFUFI9YIpOidd5+ZZK97ciA/z8y9hRgNVx9QkZ
Ed+IqTLE4KO5VK8sWH0LNJ+m9giuTN6dTFkHDVZqDW+Pd27FzAH+AeQQgEPASIDT4XbrpJDt84av
fc8uQ2t+w0wFt/8lnhFSpY3hlPrkim8YAMf65ox5hycaimjFOUM+mOPBVLPQDYnEspksEIYua30Q
KmKE7pZ/ZQ7Jz/xz1HlX+6ntwV98rk6tE29ApmwIJ/ZAG0J7b2TApKHxIHpigR3H9KzbDVBDzvdL
Xva9IEtMcAFV00liTkiQIaE58BST9p2mvDUrt9KIW8O1JaehcctHhbrQmWP0weijrR15Z7AkO3pu
9NROHNkc0RUe6ednGTS7p8ObrL8dOCM7De5osSZv9w7Q/fpsgXbdfKwP9zdpQRsjh8trYNjQyFy9
Fs6Ybp0EvheCTkRs3W56fixgJVC5lUAoXMSWqd+OjOaJDmNL742DQXagMunftAuG9bzkDncKabm0
lWj6VijhzP0sAypwxLKa53Y3O9B08AhjaJhBg1Ws3GKkQzA9E+OzQAFEOk11KMNsVPH+wcwnvasO
mYWBxiI6Alrn8T6uXdyFggaXBoQsCqZK3eqtX7Qgxgk5xssmTIQOT70r7NIXIKtYtNGwrr8JD5Mn
XcRdcPQPjFdRwgNyoagoCsDPLg01YGDhSS5LLpP7sSoFxmOQoguiz7zEbIVi0muhMYqKstg1YQgC
kKXDWpHKJnTGZydeLuY42LeNm5/gXTZZMOtqXpnhTMHQkuZgWde1KEJT2qmu+TJNgr3g+240qp3O
VIxdNUjUBQH4bZAlYAPaE4UMtUihRKAzTkFZ5xnWV5+PamxGe9lNYG2hor8eaw3ZC4U7vSxPXMw9
apRgj7rVGqQihbwMGehDCspW3ijt1IzNeoeUboqgRdZHq9YLOztqp2ZDkU3i30jZyylfeWm56USw
jUG2JgCQGpzl2RmGTbCP3LH8CmZOL6PPxyJX9xXhO4YHoZ4DRr1biVPB+0rDYF+51uElsxpZnX2P
C8yx8p8nV4kod2J9d2E0UfGGDYVbuZVXJAOfYmJ9sJ+j9CUdC7Pqc51rwHMvuMIlzF74CLTK+qju
quIYp0+pUhpN7/SYaxCiB738w6MJ7vEW3GUXv3f9728ie/VTsPeiTx17oIG0FBNq/G2HjohpgJVI
vMKLDykoPst9xOpUAOLaXQIaFOW6ZbAYcqq32xG2Q96FSRnsJZ2r9/Hv8s3/UWLOmWIE3ridBbvB
gDdPuEwY7EybFkZS/n1r+rVw4uy5AQMF1RLCK1CtZNa4a4/ZB2iUjWQfeRLGcusf0w4M5C8H5tQz
OrirHm/8cpOuPT32XUSP0TIucxlyT0JPCxHmsRvEYB/kTtYdm/Bp9E88N/0/xRAXWsiHiatAKrxv
vvotxkM+XgQZDnwvQsZgeQysWkjHCcPESlyUI0CC4VX7H35Uu0GXUBJ6JKPaclCoUSgi0t/I7Qtk
o1Mo8hze2X24j13VKW11O5vZttlLmz1jyZ/NHnD+dKuZ8758inX/6CNLs9mg3IAiVbrXUNN/vOS1
C3PzPfyt1qa5WmHoSIfqdv3aqz9RB9SLzmyn3/UPtbpMjQnlqQeLqT8bLwHkvdKj7CIht/P4O1Yu
z81nEFuvYiotE/HYltQHa6s/g+30SWTMpNsKiRNLFGl39VucgoQCy8LfxS1EsYQe1VmoVEExRvsQ
/XBGYnBvLXjJJn1G96Koz5izhnkP4nG0kHD4mnasGVZ6sUNPyebxsu+KMH99CNK74veE6O+458pL
DEo6CaE8RHttfOElPRcOQ1BjSsioh5vkiOTnXqI9AchWhkUFJYRQIBpF5V9Dzuf2yLlRE+RRm6J9
1njA64/gzrJrZRuLdvQ05htBs8XKlP3/oezKduPGte0XCdA8vGqowXbZ8RDb8YuQOAlJiYNEiaSo
r7+rztPt9MUJLtDobrQ7LpVEkXuvvYYXzn4SyFppeYd+CFm+f/nq14/5Y8v4x2Vc38b/9dUDLkZH
8p1dEvLdRUszgS/aLw/iSy8wvb8100s8tZPs8tRA1PD23z/9/zgrc+D64FDD7xUztj/2y01Tgq26
GC5j/lZSmM1mTRb19fihoPpiUd/J6W9a9v8cAP/4wuAlYGuBP9XV0BB2kv/8wlEWI7mKz9t/VJgL
4JG8QcBhE3f2S97s7/jPHz++fPPtiAW512+6HltaI96nm8Bj2FGt/AoaW7/tMF8EofhkkEvo0Bg1
LfSQ9S1pJwBlA6Cxv/UTV/jkX9cNNACJxBi5IBj+n9e9TxW8w0CBvdjphQVIQkHMPf3Li/Cvrfd6
b1DhZyDRxzHipv75GRwOxKRXdruYYqodTALH4W8oUfSneKVAz3/F9iCICxH4gOHGPz/ErIHjFaX+
4puPy61tT827bvdP05ETUM+4+bHVb6z+ELiD72kH/w/ZHvMzeL3Nw8tDVUd1ff54OX/amrZvttbd
8+NjUrc3d7b59lvUN+6AvLn6C6AhNLC8OV1JNffREf+q29+2+f7bdFcDE9645nf+kNYxAvCy+qc9
ZPizjT48lxABljUy/Op7gGzZAyD6411yfHPtN1l/veN1Z5r/52vwxx35o4QrdQgmqie4I8d9ecmC
NvzcJJYmMvuKcyX/ggf8xzf+z5X0vx7An3PJwCpn0gIfd3v5QH4qJPmvqj5ffn6cj0+X9vJw1h3+
uutubr4f737p4/up/e/fN70+4v92BX/0VoJtyLiOcAX5x9rqu7w5fzwcfh0OX7oWGmLYx3a2Pub1
se5O3f1d83q66+r6S31TH7+3ZfO3JXl9c/7b1fxx+OY+TUmx42rGeu7ei2b5y9f9d4n+z+db/rHV
W5qzoXL4gFWfIVPkOOR+m1/BZ246JWqJRX/eu+UWwa7sMZjgnSDfkbXx3+/5v0uMPy7ij41+KUsW
iRkXoaYvIci54DrHYz2sNWr03MPjMuhvVQbMOLgl4P5gdDwi4XT6W3H3t5v9B0oM24SeyBSXcbg6
FdWX9wcFm5/bsb5UeMNfarx8DdbA++HwtOL8vzt2X26Od89vSdPcfn3EG/jzb4//3ycxkushysW4
AcByinPhnxtSb23lJ2b5RcTgx5wRb7Uo2c4fTL7BV1QtQyvCOwI/BX9xfRNCWgmQeQVstiD1m//l
Of3Hh++P1VhFV89XCPvCAoOQf15NERSDy4KdX96D2rbteibInw3u+cPWyrLOTgNOJijLj/pUnnGD
1mNJ6h6bZasxKkW053BZv8q/0f7/j3sUo6tAnRaDrQgLvz/uEfAIuUSSLhcm4cVP1UwuOIyQVTv1
4bGKe2SgZ2Q+RnCA7Va9r5+pRDKerJS4HwvOW+4lPcgyZp2svDi6RQUXhEWQbmfh39Qi/z4pca2w
XSmv8CrQqj9W+hane6HiYblM6ptJltaK52H7W3TGv7ew64fgScH8FBDRn3aKUJzS2Vb4kPyK2r5U
8NRUDebkufrL7gET/n/VaNf5AtZEjuy967Thj/NhU7GaEx1sL6hqaIoE0TTba9Oz+DE1JPpOUjt8
7nTjYZOHCFrog2D95X2Z8yOkST2suL2Qd9rB2qllWkQfWs7RvfcB+634mCMzS7kKrXGymQOfUI67
SvUPO6C+Vy3dhNQfl41xbbUFi9LqwJJTgqHK0QUx2Y6R2eULNcmQNUNOt6Seew6iTRaO5uhhBIpB
/qaC6Mwzy9+gly1lyxONJODBpevPeRvKV61mmiBQOUiQKblaNrRxwffXcF6WZWyKWSg/3WXTss2k
huFjOPymSdETaPzKviosKKaL2w8qzaQ6M1MJf2BwsYiHmhoz/ID9UoZiDrnaaztkdkclwTwCMHKy
7h55E2PCNHCQMV3qKKc53LQXNmT3qSqVOC+VhCAumtiEJOfEGNfmGd/7xu8D2JejXZKwswmqnSaZ
x1Ic4z037IRLAf0mIGr9uRKsHrCUU4XI136JQLMPQYkrC/zi2g75+qbKfsNLna0sv01dsF+kWCJ6
ppHcnmY+alEblU13lOerbe0ULY+bCMnbjmC1HzoVMWJEnM4u8TBWK1hMe/k8F3E1H4cwVEHNfbq6
NvIW5jtqtJCiTsuwHLepHAlS7Zz+tUVZFbVZoTRvyzKccUAlCOM6eJaMcKw3YQZdu4h/zVnVB0dI
ygPMn2UwdkyVGwStxfVxb4kpsrrkYqXNApMwckTMl3iBUTz0SDHLSFwnA9VBu7Ji2YHYji5t1kqG
ooP1eHjhS4V9zOlxepCS8uds5Yojcool7CD01K/17rl+VD2LhtudphrfaaLrkbmph/lrEMYemQPV
euu20MN7B1KbX2OuWHBOVC+Aquo1Xg4KypOh9irMfg5KF6peneJVFwcJT2q9hcmjTlyPvC+b9dvJ
aFOYWs9LCHewdKSfSpTms0osBElIeVvn2mQb5DRKllCdL5Ed6i3f8bwIWU3YkDzWDLjbbkXHJ2pA
m09tBaQ6HfXXcUSwcT1j9OfbQCwMHlFVTixS4oAQxkhX8Y33lq31QEP6O4NMEhGS2mfHaaBR1CRB
ofCRIYhQJcPTOKgIiofWMPgH1MkeGX/jmDbBpYA2trwsAXRrXSSZAoKR7WncYBJjv29OVy9bH+aP
Drfx0YRrdeQSXOZGDnb7aYlfkPnOAJE3UbhjFsfUmrzuKRu+ioACVsxy2tfxVgHLMpbg+6seS6wu
NpO/hcIVeKJRMf+CNkKiR9LJfgO3Qrz6K04/ZG+s0BKBvb8uvEHYq1prwFcVr4uFK2iGNje+Rga+
OQ2wav1jk9t2jgLhWU1ERm9lQau5m0pLquaqVTu5QQ74QMhxSFOxPmz0QLFtmXIq3oM5kRpWCYZb
4LBDv7d7L2gXzvp6wqssQKpqBPAB+Qzz12nKhLmzZcxxt0YWYEurYvGTr25mjTEGF8r2nJfNmomI
NcHEIMJPVVh5sDXL/gXMjhkDkR7igRp2z+jVilRkP6+5MksrHa3wpfNcgIzY6+hrAfmibwFB5D90
saLu2xf4yTQ0ZOOLZGL7Prl5pFDnDgXCtOn1ofKKYSZZDNNSC4ck8Osiw4ZQxau+CXqoUOpR5tiw
kJCKNKG92MPkNECn+cNsU1VA+NWHWZdEM2F3IMAuN+Hoe8xu0A+62oXJGDVp6vEgrKtc3kXR4LMW
VFKHPjnd16kJe5G859Gq0kYnRtm60j6sOrmRWNeMLeWjGSRqzGEk5ixzOrxSMRfBsTBSvFUyCfS5
rBZ4oIabmY4im2F0hGcSjAeuRFVeKK0YIoNC7BptsIjY1BjEuNvNkOGKD0HKVWue88uyzyqHL36w
PldIjLkHJDzyZxcHy3AXhEZFYAqmyRHKKQKZHXb9dwykna+TaF9/LKao1g4QAfuOZGn37JFve00y
KLNHY4p1bkpZ6Jd95ZiKJNOWZQ1UxQn0S4UI7RHhdNXe8coAUWZkM+Kcpv2C5MKSTPIYMJ7beiCz
etEjBu+nKDdBflwy3z9sEU6aJh8tvnSQiuLHtsh5fECUiF0bwaExeA4zjWlFmvTzdNmWqbxM+TSA
iT8XiraJ4vHYuHKGpUfsMuJvg9VR2tIwsnm9+ETKTpK1wjC9x9U3Edbn1ORgMOE2DgPvvxjkd7yg
0nBRDYeCbL8VdPb4PJ2WHtrvlUxNFANFbigSWL+BCF08KeboN/RsbsABHSWsziq26bvF9bM5jSLY
HkeQNIfDzELUQDyrFKY6uw+6MDTreJiuH9ZqWsZ4x8cSCcVknVyTxENYvUIqsgd1SWJL2kxqY+sS
joYfBAEdW93jRhd1GLj0e2KnIGkk1P8XaicRH6gEjlv3Udhv52zWiKDGeJDBTWcxnjwDhq/GVpiF
usbSJARfZlM5vyF+JMWjZQhWqycRFmtjp9DCKurKzm6xn2cgOYUFkkWoxOJu+mqZXkuSh1MzLlsA
ijQn63CE7U0qO9iUkd9bNm5TJ4aseACh6IqcJIUbW+4CpHgtuZvxgjKwxdoeYKhuA6dipNRNBTxM
GpLgU46GzOA7xAFKmk1rut7gWYQPQT74/naJjKCnzOCnx62vbH60kVpfClbKobH9tIRXs49xviWM
BbdBT6afcsj4k8+s39qVctAKcjIZ1lVkdSVQRZUu52pPU3GnAn91RyASrhCwAQD0qZLYRgeyRfYR
zj6WPKtknPVDOS2UvGTrGn8Vq4Iz/oLZ2XKbr7G3OM09MjehsptD9irXLQSam/YYM6HywHazbrN3
bRqgSm38uq8gdqyTeVMuCn/vlk+y8VC+uBNYsIzUKNyr6NCvM0ethxoUTB6RWIouWeX2YMaI3axZ
KKtOFXM5QXq8uuxE4ngmT7usYtqW0yzRq40m4s/91kekDX0/fIXURDnk4vQ8vStssQ/tvpiJHHeq
FRigKX7lGQ0NmuBoG638HpCqIM893iFRBwFoYa0zpQtRYY2on1AtlIXzz2pUNr6XuCrV2mJL3las
jo+4z6Pp0O/4m6MrEY+KocWsK9B535Mo2GiTQFDztARk/8zWsKRd1JfiUWByeKNsiV7FMj4+kz4b
5rM2InxKthJD4Ouhi7KSx+VPAAr0A4Mu759EP5YwWRNkRvlgdEYPIZX71FATIYIhmxQZGiYtLAEV
KoZLRcLtM+W2LGvHFmQvjStD9FqQazxDjUMsqRF/luKnMRE/aR9BWC6U0b8FV/3XubBw3ZmxNfIm
YVm51kkJvR6mTZqwrhcF8mHtLjDm9dKKAzayEGl3Q0HuB7CNULiEc/wFZ0jO67H08pvyKHNA6LNo
KjxzeI+2cYc3tiC4y3WJjNsK/Qe3/le0FsNjNPY7xH6r+Kywq/XdvFhsjGyYYWeCUqN6i2WWowgI
cmkgLUj8pWILRe8SJrvo4JeYHKeVVo9mK8TrtEX9cZQxJjpBlR3HPSzfSDCKOxtI+xjqsO8bnvZR
2iVWRx8VDYHcUDMPeBxrmbbhkKXjqUwogs8TZXJ6LEg4rx2FQZS8iU042Y5lDs5lW7jDgQRz/jRt
l3TV7h63CPU3KzVgdV7pANOmeQpuSIbGuMu2cX7tYzjUAvZHmV/vHEHLdUA36OmWNYarzLqNVdGN
WlG0d7OwkL9lfcrazKhQtWhmdonSfcegCIA6VFy8oBNtYDVTzb+8K3DPk4VQJL0NyFA+2qFaVmxb
OH4uaL+UPuohE+eMaDaeksCmcRuHsKt/LMDNFHgxcWbxY0oCO7TQe8PppeDwFZKhgeGLTQGlhORa
acQJR40WbkkBfbtGI10rpMaxGmdn/m6kzN6SdUDDMaUunuugHGbwY1br7gOjK1G7fBwzzABAtQPf
32668YqUvFZk2rsMO3XUxBoD9zqnmQT87uaFICgT0Xkkg+JaZALfqkqduosNExUqq6i8mZnZwJTM
QbSt9zKY9noMK0Swlqx4JzFLVL1Ib0C83byImiyV1cOWqHSq+UxyDKZMNuZ1uggkDJWcxRtqIuM/
e1LwsE5sxYeWrjkCegc1yUc1jsHPsDQFMLbKCt/aVXPZmLyUFRYlB4O1QiDjMxSE6ePC3Vp26aKL
pZ4DspFai7i4BLTKWONTDEpqiLYxH5lXhkrUgcb+W2N0Ax+I1KYIwwqivQltxh+gMUPbLpJR/LKx
G++jkRLZlZPGKznksmQNR9WEEF02JkULI68MGopB4pqy1PovYUgHfQhjbDTYUebiBSuPPltHS2B1
ISVBG1VcgRooY/2wbYroju9QJLebwg3A71DuiyApombJPDK0ULYcbpI9HnkT5pN0Te6MvDc5hgsk
GjKHX4oCFm3sZrOaWhfSGhX4+rYmfHgqEP0DnImhHA4VYnmPAsPEuKZTOMNeC28Dq/s0ws0S8TT+
GoSOwkOaEWyD1JaV76p8p5/eLPvTylwKL6geEAf+yDDc4s5qgmoQEUsiQ9OKu14Ezz7m6fdIJSrs
Qj3k0FlGY5K3MTgHpI4s2V+xW2+iHckwrqe+oD5vS3R230rep2Hnhlw8CLZveVcFnH7z6FYBC5ls
zep5QjlUc8rLBwhzJRwJuMeuG+uAVU8uM4k6pmxEuBWkMKHpHLJiujTGFnwSmKSCWa8VRxZjWpJv
UZpaeYNmQkUoCQ1wS1YGaFdBrERcsur5rLrCRwQWlEk+niY3+KJzjtPPmVvxRQGPRsbqPCbzaRbL
PD1PFeE4rE24qMZZCRIJn4UgLyqSmh1Kuq9IS1Xw3juvkdDv26hKnIxLVr0SIaYdLmShLOp0hycu
9rsJLQsR6RSdYI05j0fVZ7DJiyjq3ZJtEW8UTGN2HB5JlDVLEEUPORmwc28yXB50HCkU12MQ472H
u6aqexXE9E7pSJvbTBs0jJAIYj4CgmyFWh8A/gmyY4p4QR2Z604ZQyU70VSiiF1FMtU5liCg9m3o
cbvidLLtQre0bDRDH9ACG37Fr4OH2rgDcaIkM297qdTWrLNWaMYCjCofRBAuQGBWwFF1tUHdcZNk
0cZQUSEIuI2QOg5NF1ZC3EQ6JVG9jNAl1EUxLKomaJ9n7FBLLG/zAUETrQodv08qUU01miPsdnso
UyTUJyQdmqQg4LuPC1FF16t9hMeKkDP4mb03sDAlDCEe0QCbPekUakl5FbXUPukDpMfwHDMEIOwY
3JdoT36Fuwq+7XO2Rocc1fWKQ3NME8QRQt1ey9ys1cNESdUD7B+Lh0kTVwEm3CKJ6nLE11AJhSOJ
0iQuTzzJxEcVzftrHMQeig8bbL9jsW/oZRITjW2abmVT9r5/qhAym6GIGHH+FQnBMW7AKHiDVzQs
S6NsBPxVAbKa8SZLf5hKbNF1BQMc7Ho7dJYH9NMTyGE8XfKLgcFXfzSeF7wOYoY91ox4oh0fggEz
el+YpXEIDi2boYf/R0O3fP2WLHJTHR2ITmu010B7qDP799KZ5Kf0SQ74Rmbxs539AmOyBbVRU8gU
L7OCZWVS+1yNOEOrRHzaMa9kk18rfICDWmADX0hypWMoI5t1jaAG4BXHPuYYmqde+CBA32ULKHzi
UT30Ds5vXRluE2n5IJLkIdr6bW1GbAe/+DRWYW3TUF2UlgmgQaaWtzjKeHKUCGW9lOWsWAujbUiy
GV1CeanGMaenvLBLdIi9S+LDEFjMg+koJF6yqE/sAbMeBy+S7Or9NsY6JG2A9M/hZLG3f6mygQdt
zBB/UANKKlgzI++GPWQ+GNitSwZJ6iWK4KCinZrievQlSxs/m/UzoWs0tdkUirKrYhBCmykSrOxg
Exv/KCF0xbPZx9k2DNVO3O0JWXRjdezeSkSS3guvLE6BeFKmicmsPwITVKheF5OZ1kqODD9JB1ii
umjK3112hSA3MCHPqgqUO08qpHMz+ShRXSBNdqqA5vhWQBYQ1ZIIBI8aNCBdVXHBjtILJNVj9FNh
LyVBeT+vQWXqmaKqUvCNxNbQFlDkQB/qcWAHHviMIZo/zWLkgIydQjrxsCYUMaUorMra+nLTgPtV
AoEOpE8KoGZa9k0kSAhwWWCyeqhmDWR4Rl9GW04qKNrmLBhbkDkFMD1N09slnQt9IuTaWszjhles
xxEBsjsATfDlCqFXeN9uxdwaGW8fA1aZaiznI4reqWQAPis6tc7Gw01gchGALBMkAGFwE8ebZcQJ
iDIrnW6VHQHlbABL72EZ73RToWs76TyJl3ZUW+iAfQt1t1IT4hIyA0IBTCRgz7Mr9lnSEnsg8eEr
QJ3Rt5HyCQomCdEnSplZDXUFueUKO0VUbUCK1vJ3xKpc14GyS3iMpwJH6+BB9W9h4hHKEwoRoZoI
a/TT4nGhKvApLY6FBy78bhLdf0dF5mlDh41RUU/zFCNcYIsYA7AbiuBmiOTsDrvFP2pMkjCDKxMz
x3D3ATZ19bspAQt54wtEQJpSHzK55M/jHI03jvAcMuMpnTOYlUMj+0rsNk6PMP8mUVi7PWRxXQ7V
CJrkCAL1vG3eY2Rl+tthB6rSAF9J4GnPld1bPfbb1BaAiN8921AhKTW4J5KL/j2je/Y598Mu30eJ
MvPLgiMke4lxaPvz3o8R/YKr3Gi7h0uGow0+dfFtmPVx/+GU3vHA5DzdRZMTtpEVJ4hZXp2FuVlS
zGNL4BTyTUM4hcWQyvJldiXkAn1oBYqTcOvls59Gh21NiAUYa7x4UrqGr0rAPKFc8pXjfy5T9eDS
bVFnEq8qgtGVymf5zH0Q4VlMNmcP4zAMQZuhzMWT1oo9ca4YWFjoluxPLoe1BECOYQHafJA8RH6n
E5ltEFjvoTj0PQ2qBueeg7uIsRkxN+sQFDE2bEmDNkC16m5gDxJ9BTq+XuYCDdxxRBVBO6LtkF38
7vQPwkvtIQiX6Xqf8BAuCQn1Agg2ukW03pUqMaXHbxJnMVo7n9Z823hrlmKzNxbTKmzTV38JVG6R
uYhF++l18TlnQB5UDvkuEHgoP5cpPfHNhOK0WgV+cp2V29ofQewdo24e+hI+fjBLoDfTuONxGRuE
31DrwuV/KMcQTh+lyDAPimBFjGtK8bjcFMJiRSiHyzMiL24B2C1Lh8o0s20pTb7UaaTB7gpiQB7N
uNp8etLokXjHSuyjbULGfj5kQ0T6I/Qhyde0QJWC21ayoGUr9x8UXp+oIc3U97bbwSFbj5GzfDiv
yC2Ut1tUmrylQzEMbT6ugr25HVvieehR3sACHVANjWocE2v2K4HNMFh1e5SfV5KuOaxrk/IbVL7R
uwiWyf9kKyn6TyB1W/GI4zVBE+LllZmoBYokGs03e6pUgdkV46hiJZAalPY0OC1pqgB0aaruoqEH
tIWpAMiKfgM4ptNqP2Gn0mGzV1LBttiqXdwGGRXuQKdCPiwsmkGLC/YEVZpedjgKUh3zhs2T3J9G
1CGvwYACr/F5joxjADsaBiGB8sFNxSpbvk08hhPSvKOW2GGMxc9+x+NppjIUU0uWUBXHXDiVPVQu
YvASmcblR8SSHIxc75DxPiEWOD+Vhq8PhVuGvPbLGnX5kO6XPmYy7qYeJV+XKLHfbirUeU36CvTI
VOrhZ0zHsLhYNZsQWBSAMBSp+ZY32HAWepMkVuunTMUb5hxKhBBYDiOKXTKKFJD0VgognGtJ0YrE
UFVYKfZzPJfDC8XcDHz5IAf901i+Ps1G+SeL6pqdQWkAvCBxNub1NCl0RLQP41fczPILOoztMq4u
/7AVHlatUmqPBdv7si5ysXzbs2pNapFxlFx0zhOCVVDMIOlPbAVA6nT+GAHHFMAL8gKqj3mGnTFA
AA+fXZcHyKtHCGsNFmeP7V72OAscUP+triZfwOo1ZCmSYHsFNUqBMxpv0Rz7rsBu/eL8JL9rwHdf
BruiDgtCrZoUwXtnxoE9dZNHp9dE44prYinXcytSG/6WIkqQOjTN0TungfpO4jEw9WQ3gej6iaSt
QdO9dUus9aOD+0hfw0p1fzNcolSbSpl1O/Xz1qhrgYn5RT6+0nxHUy5yilFPHtP+deRLBqbDFahf
0Xh3G0gPDLXsPLiWbpa51o48r/A+pPq5wgwaGNXKPJiEAFJks9CpevcUzMozR/F/v0NE+EyYxQyv
j+YAnuXO+gceaEDQkaf2O+kLlPuUcRA3IiBnN4scxvzgIjmc+8V5jNQwE4JHBaBMPEc08lijQVqd
MALKUNAMCIvwwABecTgkn+D5YDJUYhqOGVuPlIBgwOmOjslMrwluJK9DgTO9DrQIPCB3Fn/PzVLe
L3yeMMGI5nlsgnK12MSSWL+uVdg/Rin8F8p1r1582Y8hRjvWB3XENIB+bjgQu41F+hGytgzxDyPO
a0B4JHszsaPsOBcbPVIkvbFaYw51tzm54/NHz26SrVoxnVHpYHWTowI8b1UqFMwuq/UnKTADqQF+
IluFREiWQTaUf4IVhHQdqP9L1YzKh7C1i+iSNBlHEY0ewvZ40tQnNwUs34Z63pj9pKGEjhKHMoDa
KHOzO6GGtClAeoyyG6jlBYZmU7oNh2npwy9zP4dF7TbgXA0s1/F8TRq69agnBYhiZdAEbS4WmCVb
vn0dbT/8dlM1y4bItcAUaVjzFxlIlcCiLVGvmPbvsq4ceuBGLrxUR3zr+J7QlO314lh1HBJUDJhB
9BA+C8ae9LzHy3keVyyqFLGxCk0iXN/wknt1muaBY7Th+/GZzssu2ohWm+wyA5OoJkx8+bkPCYRn
RvTuCQSB8Qsc87cHQzKHFbFcpxpoitd3FazqDsAA+ektXdA6omr7vs7JfhFjDAin9PmNiK7aFbtW
2XNCaQbFhuT5b7ntcdXZweTyeUswasMa9NPZrFhWOkzjN/QWV8jcFuCYWSLV7Wwoh2F9GS+oh8L4
TLnvi25JMg8mWj7S7xXf1sdxAq5Qr+iW/QH45NY3m0u270EqpTx4o6d3sCRQ9ZSInMxblJVBBnqA
WW5c7GGp6RyxM2BINs/nUXg3HQaUvM8FTfb5GyinJoBYLFOLOCYBOLSNKIL5EGxEz7dmqTBpzhN/
XWUIodpPuYtpesK8IqYYl4dCnM1kvTxs+ZYkR7oGe3waeCXeBrxqKZBanSU/gMWu0VeIahP9DbUl
AbvCwcUH8++EHuJgUFGDjTv6BgBe5sd1W1jYccRr4QbqLQ/QRuGjAeYXIJcZE8G5ARToNfsSgheA
cpD103yT7ahk2xgT4W+5xGi87bFHhZ3kYwrKBMb7oJKj+2An9GW9a8rN9dVh31c4M6Uj4KljNUR8
hr7MzwApCqd+lRUGUEDehvW1QFNWYrXnuJEWxMWxwQuxfvKyFALk8B1ypsq4ILqZUdvrQyIMQPBa
DLP8KgmGNJ8lflzcTiwMWKOnpMLBCQaBwTiCiKTdNZvgx+8x+ihaveMX3mFPS6vbqV+Gr9wAP8d+
0hdfMp+nv83sw75by2iKauJZ8VHK/yHsPJYs1aE1/URECA/T7dP7zKqcEOUOXoAEkuDp+9s96xsd
cWdVdU5ksjcya/1u+Zj/B7EI2GCY+FMSN569NBU+EeTQNKSImQQRyKuOTAtlyjzybpdVraePsXUc
ss4DnjxhT070kWUHKgBXHaGj21aJod54bFS5ev1zOLR1/aTjAWw0AT1BCRGhrrmlbo0ICKuHgsDW
OkJBVHDl9vsujmq5D1WwUrlOWfwm/HwzkMYrrWSspxbevk8nS7OXV0BpIdPLT8hgcMmvEZIjWM9U
QtUtmf/RBv6V5+jI2Llxqy0Y55mZxOfczuN531U5zc9CRZ/tvBSI1OZwvHvg+Ow3+9ghGhmXGUbS
zbo8EOCRrR8B08iIRe7t7B2RTo3NrapFw8LcKmgxg4wiOZqErnXPgZouuKTKNTyQm17zBa1NPxza
PgjdU2m1D8Or4Oe2oxdopssvY79Wz06VCalGGgbqOQ4R/lWcpyZdni1omj3IeNiq22E0ffukElGJ
s4m6wN7kygLX97oR3jOSKldd6qTLU9pNJx8yPZQzRbiXm+YDAK81NDqjGl5DtdaCedl0ufW7X8Rt
zsiHFNJlYSB8zDcMzPxVViMTZKTfg9Hnm7DvIe1Zsqt8tV7DdyvdHdya2/WcFwytP/iNh/t88Eb3
F60YcJgIm9SckPnV3hm0MhxObbtl+lSskK1DtNrfJvSW5eR7hRwOcshWt/c2VVT765zMbbfyXBAs
dHfP12Gm5cUQ4Mr9JG3h7hDezf0ejR54URUb4AgBBAVy2VuZ75cwTbI99YfFh9QH+OT6eQORzWY1
jq9lX4HUc9Ha7ei3Mb6Jqc6vwiJhk/XcTtn8ky6nfEldCR8SpLUO9hodwwTyQfzWcW6leVDw/IxL
86ayJESBwuJHY9IZh149ZsWJl4wQTnawv7sei8Z8GO045Kgqgi0H+pDFdJ83FaMloiy0zbF2TJ7k
IUOHqExNg/vRIVWcdqkKtPnc+JTDiy5Q5h2XuA+rV7PAnv8oM6+NEKEVBHjH/tBRc7uuN08K28DD
5PX1/OUHmxnJW0omdpvh8t0XU014bOlromzHkmzSfFesY1O/9T0Mzb6IsBcAA0PuAmpVW/GwyiGC
LkrTttrBYyQMMiL0ObqVGpntEcC6dqdxyfGCmjF3/okKNUuOgDgSiwGvvLhZ61I9eZBYw2XFztK8
LTlg1qfIxiq4lVw91d9Fptl856/YlnfMc4jdZbVtcu8P6Vydy8L1215Wq09KaYIQ5aFwHR5tVJVk
VS0bs/sOlZdt9NuQCvWHJ9JQM7EhHfLHOfey5Wc0hg2rKyptcLtR5xD4WkRK7RUftj9ss22gIxGM
LORCMeP7srVFmt2TrpTm58XBL166bs5bsFLGBxf7WbN/zjDBetmFfRD5J2Ism/U4hXGRs8rmFEFG
rKPqVmaWVWkRWbnzNIhE/vMnsdXotZjwvpvHPO/hxPTgvI8savv42Cxe0ZxRabj24MXGH584lbvn
sfe5Bgc/He1zx8fLL1K5rviUi+fMqyDfnUfnuioeWltQ3rrelH98D1/2vd+mnMwJGLV3B3vImIIO
vJeQhrHym7/WJQFDH/QQqmPphgj2FBy+uGEqLjdYqzcHI8XB7brj5mznnwRn8/zuQenMV9oGvo96
M0OTCEhdVDdLGZR/QCKs9HaIbsL1INVaJDsDh9fdLDABsMl5r4KTJ3PPnmIRE8G+Bk1W3ibeMAfn
ePO391QW9Xbx1iaozsbAf++0ioo/bVIiz1lwnXewJFzbjGnWfK1XyQvNBv3xgs0q9cblADOOGt8z
c8L1kXNZI05TwVVKotP54g2Lp+7Y5ggZsq2P2t+yox/brcHkx0ebmyA5RGaJgYn8YEyITXOyuUuG
1NzlU0MLuM4esUxztEXuxriGcTCij7z65K0tgpEwHqJoH+gYxS+3JNeqGFfaAlVQS08tLOx5QHvs
dj1Fj9oJk83eoZeS0OulCBDg1YA+0BgItHDY5FCfx0ZOSfOzHWbxLaPJTGAOCh0euotc7ZRN058w
xFF6jrPBf6M/IuNonZqIo6/RU/0IadLbs5NQPTeNDK97eRaOvd/0LoG2ShzXtIqSaT+1SsV33iYY
EeQkDvBbr/QCFsEWA24HcdtsuzG69ldqCcIV3Yr0sxuJAWC9eNvQQMn2JQWZF8XhtYLQ9KLYr+P8
IAtkE7SBXUYc0bKV0a4etf6vH4LtvzJpmuTYw628bEMCWpMvUmADLtLtk5MDp9FEH/oS5pCh56nQ
7sN6FQb/fJD6FUB/fMqzqS5ogfT6VhPoYc/1JBWDtGjuN9SEU/hPspriHTAPlU3th2sEZbolkIuJ
9VEX5dn8X+zpNbqUyeLz4cn8aEGH1prcjjT2fkGizDWquzF51StM237JG9XvCzmjKFOlMA9kZBjS
V6hQGCG95jlZhfO6TrvWzdWXqPPgJ93Z+Gh6NN67xeai3RvUxv5FQbv99YKoGRGOJ73aizVuywO8
q8ZTmDbTAyHHJcaqqkHks0IcfKQIAYdLuqIR+q2AuxekgSnLFv14X98CU0QTyZe9EbvFDRmqspI1
f0QzxihEOggWXKsmAbqgE/cvNd024YnTo3eaS4OqwlXa384oycS9Yfe0B5nHlhKWdwHzFIcUr0rX
wZkA0BxpgMz64ChDsLXDgmSXeyYKV0b2ikExfzxqZ3mWQ032H9sVZ3WazA2QTlaJmy3MPO7NNOwM
cQ1ZfCdEjk5RjQwi4S7g0kJh4KrylCxNFuxNQNHBBtOSeYkiQI7oEghcWqyrfjAJFoc1bUC3BKtg
/ZXJHQULvDArDQ+1kXAX3TfmsUIpLoHiqCAIw2pIwlBAy/ZIadxcPKbejg9Q6Pl7Dv/fHdNo8dDJ
6z6J98y83MKbBjmqu4U5YDd4G7LqY19bagEbThIdawMstE/qcuop4lP3kSX0R3tQTr8826SDw291
ruqjSvrI34vNCFi+fpleVSMoNOI0kz9tEo9IaldTJJdgyXhm5fRjOLfZv3hovDckOemzKRRag1Gj
9rvlYcC/XBN03X5MrEFtPmVkOdEGrH9m5qnLH06NYtylcg30rk2aMn6GrAgrgvR6rw+gWcrID246
ODqWHeSyjwofrfFRCR1vH1UGfLsDgaqJpJ5DUk7baFy6k062+NHn7eT7IVb1dH/V0vwCEu8ZlrVN
td6Hcihfi0ZR0fesrFuIEtZ+GNNTnmSt9VvFkB6mvqyQied5Lj3QTi2KH5z3W3aiBN2KQ1+MQHNK
s8P36SZb8SDTcL2Emy7R2q6zpNSuZ+BlPnnr/UjTTdF5tjWmGWPDqPieYYIu1yESMUINlvB6jkWv
0fir1r15XjSvDN8D8viWc6joV8aJAD5ybD2f9H1OYqCMdn3pi1Wi8UoU8yfSEV/JKfQD5W57jrh3
eJjsj4pRN950mV6+JzQU1WGKI3ZXgL7YXmqV9likU72al4ExRYyWqlZdfaWRreyJ71ZyDM6h92n0
lCbHpuQc3k/dHLtbO5SFStF2ROG9xc1hEGOpEItjHTPADRRhM6e0LfLkZOp2uMIybf6djn72Wy6B
G1EBy/Dd65X+EU2ewKIFMdUcZVIs636pt+xFj23DfctJo05d0vgeBvaSjCkEHCP0rMzasHhEkFnr
w2wyosooO+LpDTYlIWNvoBDdpzYhUl6MI4j2vPbie4lM9dzoKmR8VrgCNXYd7dpjkDPR/TCWtUMN
Y72JdHE5Z8Hh6vSYQDCc+gysDCbmH67Fu2Uw1ogAtq5LrgQOsiOdcX/Xp3PGpRaVoNDUVRgwgJO7
LynG+S/1c+sehlaB2aTWLNnRU8FQ3dS8hX9zPLbtdySwg4BJcfIczGJBK0KluELz0duYfxiX1XxM
Kl22v3iBFdJsOtTl4EiwIP2W27g/JGHU/hq5Hp+EFe4bDW4b77MtRr80+SbW+02L5Nfiwik+zZyc
NY1hMnkffnt1yUE9c0vLocjX3yEehqd2RGv2W6nGeTcaVbQ4oNerp7uGXMHtbSuhMvd10oAqwPKC
Bx8x0fTdDWhyof9SBkXiNGeJC25b5+T45PlKca65zYY7E1r4kVip0Efp4BdteDevsS4OCASXhHyc
2USv8egiYj0aDoHLxr3A8I3S1mjxxsBUZ7Vp256qSE/dJdZln94armjvBowYAtQfJnj4xI9m/8Dt
WIlTGcTw4yXNGJhHVs6vtc7p1kUcTZ+2GhNG8yYZjK+PZuotyefaP3AZdoSmBtjakVZU0KFzn00c
7lsyPo6rh5Y8gXsyJyTYPk9drMjimcLhENhtIYcGZLiR50l5Q3TPckzLo5vp4/elDxC+m3BaRGfO
wW3Z9/hnvUsufFR8M6owvt52XPalsN43IQ7TW6dmtbzkuguj42BF8TvRKE7qLu6Kg5VF9bd0URHu
yjms6weXrh6ADJas6j4gEvk3yEb+2wwpLXDrRJy9dnT7jH+XKNracwtdhsQYpnB5K/A/IcWoek35
GceOvbilhTjpel6rGxsj/+WcEpU9CBVOzK60OivuhSgCbi6bBeMz41Gq+rAofdXvNUmqs+/Io1dg
kXbrlx3m1j/7vkLwnhVj7t+bZIP9cXJbw4ciQgBz8tNgo9Dw/cCk41FispgWFD4dAjdQMOnG6hzX
azwiaBj8ETwgilPSHZtt5Td5iIxln0feg+8Dy5bsXj/GhgwRPb73UI7y1AMIbPtJFwFnQ963f2vW
G3pKuNOU9sefl2PvydbjnrsOYWpEY8NfaRtqzEB5aHGvxWAr5FfoagN/phaz1qjfIzzYv3yNJCbC
gGDDV8+tsqwY25h1wBjjqt7bZhY5RbgXeMPdLNqWI6orxy+F6Q3yyIjh5zY6867EuoSvuSsZBTWM
i/wRqH6J9qafLdMFpfSTH0wWGFGO1qh5d0HlehbgZiegxIZiKthbF6/ZKcwIwsCrk27Dya3a3QWR
ov1BprZVTxakyqdlrkFoFlKIhz/RuAEcz9kwd8yiggDsj9pm2+fKBMjnHrOSol4OmvRBAFf2t0VU
zOW9CaqGefCat/MQCSXLFxfKLVSUT3ndo2SgvFoRUA4ue1mROJsPiHH/pxYwREcyPLzuWM1oXTim
q5SLFnyBOdNyITdE+nH1Ttpcay7GR2UNzeNc/xQWwdVvg+fO0gAyK+NYdB63RtFVzR+IdQG8h2hg
yZ8TRVjcW5cRGMkoV839grw6+znrpn9vUzgenDR9DyxL/+qfdJsnrKaimoM9Qtj5HuqX7lUPUf+I
/vlqrXY6sLvAX+OfKhVb/wz/SfXkCFouD6mv+29wq5BbDC4S7c8SDzgnfIB3kzR5s4u3OsEzIa8C
Z1H7NrtHjwDV1i2pRh1FE9bty7Zuc+7lEe6/iPmv/wH/luVNAoo0nOoEqRJVB0J7TrHZZ1CpB0P0
UPhd5R9rKl5EMFlnEEV2IuztU0nFWN/YtNmWsxBSfTew10SvbuFq6Pt9U+/Sppr+udgl35WYRo4J
6Tf7xmTt81DY7IePFeQ79RqFELH0MRf6aabjg1wG7KHKH9pvZRfPv6tjH58EUvbaHIMyZ0KpneNs
V6CVi+/D2dbLj0bFS7FjC6fM9IBMVYc0qVE4L5GH+nfMQxL5G9mFcOGTy74oqwe1SzAlkPJUlPjS
UPyjh8yL1fGG0qVwV8/GWu346qm3TDvH0x779ywo0mO1Hkbd+/bnokPgwa4fXHnJojHCM5pfnXeQ
SRT0ew8KqcL/uPYB/rhMvcTKhA+gFfMCxtrNf6TLUvw2MUgocBM2mu0f9ZL7dJBty6kcR8rRU5mi
n5U7eil7CJKqI+WN/o7mO2rdss/qgvETehpkcCgqhc1CRlX/NuRJNSId6RO1n00zEdvvG29Ar1HI
F3ybLLY8MOKWQr3IDsKbqjcmHETe3Rb0vjo0binWR51UPbWvGvPokAPyl5RgCWcVmwJxh1L+/MUo
LZ3slxTGryCqxsDQZe6rYIyr/drcBhitgqRm2rO6LlNbttE/4BreQ4P/sriIZZmovdnWvCW3hcEe
8jDmTUaGqSIRyqxDOkUeWRv2CnAU27VUmsoQp67OYTUR1Nfibq1zrO1BX0fvUzlNzG/MAoQ4SVlq
8LTS8xYGEi3LO8SvRJPT4UEA/6+L4pAGyt4xHqYBFuWbfKI7b5+SucBSBBI19Pt4WOxyzLZGmN2i
ry7p2BNQujV2z2gHrRncgY0s36b1jd0506wPPU1fzQVYFO4szVWyCQstXpzgS3k0M4zFDbSaGQkJ
1PIP4vmRNj2O5SNfYONA6dC2QoPUoTr5eTvAM5jIx2CErBGPxLCpZ+0tY3dgqD0dv5fzEMc4Utmv
MFywGwCFokLvo2ChFC8Jn2Vy54bnm+3QT6gTrtJO6/W0jyKTAvsuIsE9sGb+laR58luKZuDvoNpf
cyfEPW1sve0HWKfPsqBk3kd2G7AOLEX7ojGx+TumTZOp3QDO7ZCTg69wKaH5HYGZ/3D6TuUJJT2W
QV6JC0+uLpy/i8NuZb+XOVHgVEtL+lBvYn4ua299rgJfigMUdT+dkz53//UTjpRdE8/wh0yvXT7g
McYPLEhcU1nYtfHF16jw7xTM5Z++LXAtbG1o4mOVVO0rsaqGln8Kl8d4hKa/ygG4hp2e+rfIqS44
kpKGcrLcXHNbMKcNR54U5LokY5zS/PthISVHcD3mD5zBHuKvgunbaAl8rx6/I/RIJODg8tHNrxpF
JIJFVkR/60feZA8qjnOMIyXzFl6EoA9/jiaZqVvOLvMfqQPRdE+jtVTnqY/ll2MKWoy+qxn0ezNG
g3eqZZc91uCT3K214MXyQRDVGQE0QpRAiBRhbCIIPdrUObrz8URO2J06F9ljL0EyP7c+Lp+tg9i7
B+oUr63IOnXX5Amo9hyOYf1oUx2ru0KGV2H2kvvVsXNU7xiR2u0PNmL4I/ocChvaQIhniOLyZ6ap
nfg/ivi/MAXX5e1WA2MR+TVQuzOiw4vabJbvZRcUT2Rc1cvRuFy/WM/54U0MW+z/KFQRvkdzo39t
kW8ndErLWO2ibqRlRbCQzykCir71qt3S5swhTNMiWW+U6MR2hxtmyF7wV69voWwRRLhmwnZ/Lczm
Wz2mleM1dtj8cHvAprmuybxDM6oJAWVtw+IYiJ7LAiFVcYEqMB9zIMMvoJeGuUHL3BCsrpMs25dV
qb63LAsReRuxih2mj/qX2vL5Z04lxwZ0EXYUh/j0b0CFBI2owXH2yKOd+bJeu0DlLZyKJ5ifMLrX
vqMvxlM033eYX7HI5SXHEU18e8jXwUW7MuuRTBuAiIE7YYMiXMJI4JogHTM5RYI6/yW3Ns+fU1xD
qPxSW756oIbmySU2J5whpLWRoO4eglsMnQWxVJ5EVNNjUp33YhpUeInCCiVaS0+RHlaIvXw/RaV+
l21s8M8t2IRgftPiaKJQRDeTHkYomypVP0flaX02fYeXtVqW7uCrOkk4vQs5oc5nniDllvg5mk3A
R8txAHBtwv7ig/debWyqP4JMxJr947Z+b5qAPm6JgupiOw6LW/zwBfr2uvXsD6qdntglyK76sUVA
M/+jjZOEaHQF4UA7MNIu5V6v1scRF8GnDWbEs3KmltiFQWCntzXKI/R8G5pSHjeLu09q0qW+IdvL
/G0rDEo7BEsT58OYhj9j6a2PrVhZhEM9jO3JTMv44RrXv6V1twFJ2Gn9Xris/xpkKsnVKLU8y6r2
xgMZ3WuAul+g6k0zF7/FxYqGMFZZ+NVV4/UoWNOi32O6kx3vg1IPHSDayl09zSTpzBGysEPOc6a7
lbPoMyZrAsWVqsvPuaja+i1EzwX/z7navU2Bqz7aPnMrWsV5eQYdViNLccNMs5QiMxcIIYD4uJz7
+CR87Lq7EQDyX7pSZx50uDWP81rg0MVxplG8YI1778igK9DoBkS3MGp0xWSz1t33zKByDJfWQ67K
1fhLsL3VARGp/E7B30mfwotoDpg5yDGQVqR7KGr7RULcGuFFbJon8vpzhu9lwhPnmRLzAW1E9YUa
CUV9PG4N8apEd3xh8TLqRERxOZ0LVE8lQnHdTr827nFqMNGGb/SZWbXvQ4m2X9RavaA9cfUtuqWS
f06skzcJ4TLD/db1y2XalGKVQCnVrN0oQQgNMfBFcj+vINWzeWy3IfpWAaLTXcrsY0J0lQXq9nIM
PQiKElRTQMP6PaJJ/4PTo5/PfaH8/8jtmIKjY/YTU4Hg6Jmaacrr21iCGoU9oWbbAsMnthizyDhC
8E5jMIT7tB1X4tP5AN5jqrbhE4AM6qcsrPzi0JWPjppA7MFpM6olXS9ql0ZV/YcTYPF3mMJcfr+S
WgFhHDT5LXhxGF+Qwvbta0QqgOFjDqCBapkzysS8tQ9phDqLI28kRbSeKKl2ddtx4Jgu1smHIZet
+oVtpazOMjHNPfKpMAdfJNmIRYs2YwSwdBfAlWm66GohViFuEFHuk6BhptYaiTTYb2Nq8QbEMv97
VVg9GFgEcd50ZmMK9mlVd1cs+VdNYEWLRCENP9o4yMHOna2yp8G3enqFrcJj1mfXaAOvbn312IVy
bo9LKuMfc1OuhA5TnT0VME/U8giffoz+iqnFBHKDNPfqVTLieKVFzk1rYACGspMgR1ftBig8C4Gt
MGFxFEZR76fT6j9KvZVPJPc094uf4MPeccCp9q3Htpc/JqmVPlXa3OD83otIeL54JISFNuI0NFNc
ZEh7l1j/3nrm8akD6C1y2V2fRal1J+a9Gm95QY7vT/5zti74q85+FdQ9nh78gH35mq8kLEx3WYgy
mE6RfissjwmO+jjFoII7vL5hml/mMbc59juPOlVV069kTDZBB4jq6dDWZsSYLpO0ONUF43PkYVBB
QCxpk1F9kwBlhPxv1OWEMhPW2toHb8ij/A2N+pYdg8FaKi9RE6MQDnNa7JbQX/+FZLcMt1tBwQHF
EI3y3dZFP95WnITxYWH6xHdOeJN41vD5V7c2h3z21zO9LZ+DdM1hbrKgzUmodHW33LRen25nGVrm
P1/zRABebNmXv7Y1Uf3NOtoqvMxgnuVDbgn/vCX1jzMz0FvVH6xoUvc2s6cZRCzTJMGbQSLC57QE
zXanszYuHnAY4bcKaFBxccGJIobw2f1zsEOQhy1rJ9ldMXUrFpIjyIfyXgFPsO64FgL31iNi0+0E
GTDsno2MAnKMOsQ55Zyv/FiodLOj87ZXoG9iHqbtJZK43PefCfFtUdYvzt+wEufQBOgumo/YqORX
gImG+2K0+as/bpKBxgGQ5wrBiFmo6xsqG+4dSSOeF/GuTYv1OSriyDxBUHGHsSOjDx1mjOAs2eOP
xjOGwANed37rxSr/46qp/N3yBWzHCmG4AGgA2TkuKtF/+spSPtqoBghNe1ikIrT8zLrYLM65KNh+
jlvpFZegHT11gcRzn0am9iSTJNDnWRfOPEqniF7JUBW8mRygD/EETuCLK0Zcp6T/WNZK2pJ+aliB
j9vADXtXpQiAEE9yOhAY1BRH6G512fptno7DPA2v6/p/77vQdx9TCBV3UEEFl4mBRib7it+b7iub
+w6kPG7xmkxL5C7F0FZfhI7UdA1Ln99jZyXxxEbdcOwiP0536C3QqtYxYvQdAO4yXDjeR86syJD+
s1XVC2CXr3a07cB1WtCBXYErPzxqnJhvEPkQ1OHUeU9rVQHcqrLHul6YfPnP2mSmPWUDjccGVQWt
OnjxAEiIL+2xxCJaEPww+MuNA0O5y7YZ6bRjRjsDVMnwCe6WcMwQW5caBYWAoJ3YUL1rjlU4aj5a
WczbfZAChmJOV4XZWw02TbqIv9GQaOKHnzsVuvqc6ay62rSmSdwHBncBBIIHbjcqZ9xB9HRce/pf
gYJibVBkpYPGUFIaghbg5ZpdqYNwOARtaf8hoKf3K5CdEpJZpUt0HnRaYiThvj4PTAHZjqSDxa/V
RGbCgeQO8yJsBtG9FAWNEyo91lmH6u1jLqYIyjjX+pBGIM4I6IR6IQCmBs/CuKDuU4LGPtfBuuJx
YOrsVyZWdWiDYDE/1xDiGzR9zRvqXlh79jdsLXZZAkFROSqT7yB3hNwTE0rAi98ARR5RnqB0DYkY
QHZBa+bj2FTx13htew5FTE4wT5yM/U0ebcWHEimuZ+jb+C0dxXrAWm6eJqO604bctURNn8x/MfGj
4MEfAgpPTh/Nxgb4K4508eKJuJn86leGLd2BQLY41rFw+0cPlxPRHaiRURKinMBcOm7Q7UGvuq+2
t11xl3Wd51B6d+LQNwlxAbmf8ed8jEk5s7HdHiaa9j8DZgOs6p5tXqtNxQFWOswxO3TISwhbicL4
1Pjw/KyzXN8Nwi8CJp/kSr6OUQmOIoXU/0nfjL8HoGGeQMmMJh3EYP1t4l6lxyyf3FMPtGV3tSzC
/F8iPIikEIb+XPptzvim1Z/fCJFIRpzjWU9XNI+yRy8whbcuUjApWsZVeTMkOtsOOUTUeMyWgLk6
Gdr7O/8aNHRch8o8cbCa9gjdhBbN5zjwztfJbeHj2C+rvcMPgG3CkkDi30w1DrGcpho1oND6d5Km
ubvHN5Inz+DXeYQ7FmNH6nICpYzXseXwGlZec0n6BStYHaXVL3wDDbpgndv5qSpdoh/CxV3Vacav
HyI8FNVTu/R99CBM4aBNMLTU7Qk1Q8bCtS3GQB8P8J8aDPhXjvPiGfUQmm8KCpMSE5TjeOTPwfCQ
YnDwbuhaTIA7eB664wQXNZAIgZEGUKJGqbYrqKW8fc6MsfakOhondlYNN7ivVegFh6QrsuKWU44k
zzj0rlIiwvVIozGbXZ6R5RNkzsIfMyJNyg3d37yP62gJn0oNZ1Dt8BPXlkutwqGh9j6Hdf8KBrTh
0GT0WHyyc14OlzxusSdCuS3haSObM7pbLdTbFQkOWLxcvwda063a150//7XLFD73EbnW3T5fQHke
VgYNEkUlE1FwZJbrPN0htemjHz6BElDBsefZFyCqSn2imawwVKdoCaJDg+gFTUwASQg2SK6K/KxT
k/zpOGjQgIRwFOlmIlgfmxD+iLAt7Q5WIUZHEw79eurHdi5uOpuY9ExWj9Ln3FKwcCGi5Mj3olHt
iOI5yUnUdKpZbgfZ40mujAofnCtFmYNSV374e5ORug8k6P6PFFmX/zwjQCTma1vn7LUZ56m4z7FK
gl6MnkdO+savOU/Ybr0ffqTNwDxfftpbl4L3X/JJQenjgQkQ4WESb6P+EBTl9DJ7swxuFrCFjAim
IHhrgrokCl4EFNdTa9H3eFdDpISMELfUvGVz40p27KXirbzOyqfLzNVM1ECfZtU3DabTZ2Izl2cT
pJM+1jZZDGLl2StvcBaXYj+aYcXThRXB9+4ywHtCu4q8Kl6Kdgz+NKNXTjdjNo0Z+vScLgSDb/LN
kTKTLzRD2ZHmVGamBWxIwwwKTSOMmX4MGxfgiIuur9rbqmrE/J0J6m2wAXzwx6Fep/AxJp2uugwN
egSC0UiP2sUAeQwI7pqy/SKoxZZXpW4sXodJj8MTM4AZMaHCSOtnnU+I3jZembjBLVRSswdeHE7v
0TImENWLBvQwlsS3Q6+rqH8GNnfuNkwQ/3gmTPADpNFQYGZbTESl6GL7QOj09jfKTFwjzp2b3/9L
CO41+vP/DVcNiDBESxKLgOs3+B/hqq3p/Qz90/yAenip34KuP/Yo8fiFSJzEbvPK93LrTsvg32SX
eb/nTf0v6cv+/y+dNAsQGQmGgzAl5H88wpTIdHQ5j8BUu5W46/9D2nktuY0safiJEAFvbgnQdtN0
i7I3CFkSlvDu6fdDz8YZdpFL7MwZhaQLxXSiqrKy0v7/aQ6QiEd3yDZZQ1jhnhaT7AIjOOvNqjXV
GCG9NUYWBUBUiWU1sXWqt22c9/OmgAGloBGLqnALvSDTBLRWOFi1qMvrhWRaX1MG19Zyc1b3JwYV
/AmI2xuWCkV16CmF796SgVAVkcyNGjSd8+VSbyl/zJt+FSa/ndMXYLomDvsWaniUA9g7mw32jy3s
9NAqtcqEUr21X7rqeHH7bm1tDWleuZZyDNJt4WmnZQIcg3uBzXGfTDGz3Dnpd/IFzFwSIGcVjAUm
UL8TUWcVjKbGnKG+/pexbRc0mK+onJyVxdmZ2GDl7spJYjqwY6usXVy5FUDFJ1c1/CuZO9S7AdQM
gp2TvASBwOGhNDLmCv4QdpJ2nmdj43G17rU/aistsks0ofK3+0ACTpbH4x6ZpkVC0qJizLMBuWxL
dWd/yheU0LZh/vr4tO8KUeDORL8tUxGVihqt1sWMMWwVPXmho+9Jq19D/cO/EEKoShkAz0wVqcej
9KRVpu43W8BsPzmm8pvZ9Rf7rE2AZItr4VrggjAUaDnkFQ1buK+m5JSybWRgKQWfC+VVtT7a+YQI
UUMQoci0mIAmbOAzKiNv0hXtg5I1DsziarinGzWr5gVDpeaqiFf0WDzeMvGyi4IEVcSFNiobr2wf
Zi9V9Br5f1TnR1HvH0u5s2PvliNctQDOgiEulHBfFj/U4Jft7Icpkq6pHRNA3I1zFFOrZMdi3S3r
vcbj1c9pAzeLCbsxtRbh9DOp889doIV7K/joGztf/6VfVo+3a+pQxk+4On2g2Drdadiu1j8Ypx2H
IoevffkPb4t49AK9y7nRGLWSkQKSoBsrgGXYX3Tz5fFSpnZrPLarpQRMC+i0gYZ7jQGUSPoNiCDj
lxPqNW759QP610pwLDVFVrk5wkroD8ikTDbD/YhFNqNwtpErxnEfr+TuodgU4w0eRZNet/crIZCj
qxlClP0529sgyoZAjirBr6LNJgTdPA/jclQDA6NZJFI0TbgtVpMq8rmP4n1QPZPdCMpnuwbOmS7C
IfvaG2TtqHOBkrkY1L1vfYkA+NYS2+2ozJzpwHQAA3u8dBFMXfwg4W511aD3ks8HnQd1HgOCFhgq
pd6TV0gZg3WQqXx+LPDeXl/vgHDHoMDwzZKk0L5xlur3FHzJxKauObnTIv2cuDDhog1WTtI0P8X7
CBTThM5l5u3oDgL0zVkCqucwgBl1C4sJiMfre9NIUWNtzeLV0xSavUWNre1IkZkOifdOKu0Zn6Sv
7gDEHvMAwPdJH6JX6weRYvOcbMznBNAm0uBTPCP39tjWbWpyo7Onm8Ieh9rZqHs6+PaZd67nZwku
Feb7jXRqqeMLcrNUQzFV5gwMmH2EPe4V26f1sIr3efVKyncGZlpMkKZ89WfWi74AVouGvtid2GCR
ushSYW7CnTFlHCxTNQWTENHiVZBg6g8qcB4ycWwJNgQEzWHzarZH5fJEYjAkYVNbS1v90eXxYTwL
GmB6QMKyFVmPhdEkE19180YJHyUYwyoI+g7gt/5QM37Zd8cAOAQHgLGa7IVyWTzeghujOArDt9aA
13FUuDPe26sMDFAj8dkB6/RK5mdWFL//uQCTnz9SQwHDJEZKpCxpMTKy/tBSxdM0gLqlr48lvLk5
73SHNVyLENYgNZ1hE5r3B/yhmWk/n/VfrHmnR/MW8G7K4muAQJrcmTin/0MukZhlGThgjnA3yPmC
gJg2/SFKd032FVBETxqH95y9ZAOG9KOrAZ2cYne7uZAslm20YAiE6AQX9v2BlQy05NT0h4MEpHSV
MCDBnaRzZaufJ+7kPUlQYytEm1BkQBzyXpKd+37RnnL5oJ8AYAdYyg/XoIfTKLV9fIBTgsR9dNIu
0k+xfKjBGNiB9iuRrgQ/l4sbr6vesb1/Ic9Syc+/BTO28Eb3JBeIiDv5oJbRLK4+OPhPYOTnyfqx
nJsHUTXHHIGuqqRHLVUVjso40ZtE34vMGLy1r4xoWeXHU14ArKRTnlEPzUX+8Fiiems7EGnh25CV
IOgQDVrChHupt718sC6gq8a69KP0TftjMlDqSUD9ejJ07bIpKdtt9HJQfpHty1c6WVAPxNhyl4SU
tAaFKeGZfwqTp66i1x0MN2MDnsisrrJvFXMvDGgb1aoBnmJWUfpwpVbaJbYRrkH2PH9l0Pw8cdPu
baTGLAywWGi8agiaSDPNhTEUVT4o7Yf0axhhB92h8apil02o4p07TWwLUiR5FsyhIhKxUo6RLmXm
cL3ADo8yZZGZ5jwYNprduRkYOx2TOu0AutPQzx+f3e3RjWYETnMbI2nh2L2/bpcyUqHt6IaDZUoL
MBDAAJEWTbI5079Wat8eC3sjQ3xvM99LE7aUYX+Fl68ZDsVPGtOrr8Mv5YO8cRbhwvf0tbpuTuAg
zpzvyfPpWB+zTTHx7rzR3dx8gEr4TdxqGOYbwdyVy69LAPjQjDoc2s3plXLCE2SR0s54Nb1hmX3a
BYcEbldnXa7CLR1Zj1ev3HgbKqvXNdtwHIM/1NEiXQmPAEeiQ9gaDqcSCCcmrJ7OprHSw+SLklD7
Be0ZhLjqx4V5aSbHvEobvvybL3BItKLXqkaS4P0XdKpBNzzoI4eylLhcxSfytmu/89rQWDOu/o1h
aXrxTTua1fi1j4Xf0zQ8Hqi3DWXEZhXsUh2chrCk6n/Q0vJob0rLddL0QzL8sbPlfyXpTQuv9vlM
1Z3xFfNNpy8zncl56vGbZIjXUsuck51+eizv9iUZ00bEBCQ6DZ5H4VxTjbYnJzrJB1a4qU1/ARQ0
yBDZq91MSLprKEj/MvXLY8zjL4gi6XwedDnBJu1z88Lgx8+wPMILFzLyJvnZLI/leX6xpuzT3RVe
iRX0BoRBLYkKxEpWuSiaZVAVDLBk2zj0j76v0lM+P5/K7SkrQIr2wPqqpXYTONE8IztfTNGPj165
eIl5bchQWgYQbaagSZ16aS6gtMqHtI2DpdN0f6AbalddBEzA45O9p7NEQIbsKBAZGaImJWpq0M3K
unXqb9EATPOKxsms/Wgww/xY1FsqU1zVtSwh2zUUXZbrcSQfWqNm6gtmGZfy80qX0o80VexaVZPc
UO+eh7x4oaj1lAz6hyQenkMwrVxwpsN5mdAMbQCyP7McMLtSRWOkS96fAIs+D9XLKVBAMZSKwbuQ
QQThgsKMr/w628ZSpb3RzVV/bjYtTdlqOWH4lVuHn1It2Be2I6tkPx1hcVYeBrSfFjglqgGusVbt
6qj+LBtD6CZxmrn0T/4AEHl9yfVv1Aa3gX3exMVFZY5YW9GXPUy87Xe/R+MFIFkKibAjOGO4nmTA
/Vo+VPgSs9ZQQ5feWn1Cyp3rauMgGLDfaIR75Crf29usduDbiiTlcJmB67ppl5d2Hu7pBw7zBdB3
jzXo9pK+FyYEswWT/JKmndSDXTA/kanPibUboFijc1tePRZ1f2EQB5jUhTRZdQSDoAEFqWUM9ByY
C2nNRehZ38474LgYmP/Y/auFGZqjqjLOsyMLC6MheghqMtLcDOJRMBXP4KfSaMAozuNl3RoWdhAX
FkvuUPESPT6gheLB7BE01CWoLWo+LCvYrZani3aa8NLvijJlCucOsCmmOjqfV2+UpPRJVhMAHQrq
338YGQvcU9CmP83A/Pl4Ubc2jEWN4QCtfqoj2+JRAUttOCckpTRk0LLhxs2GdooEJK1LPFEaUEYH
7r0RQ5gDVrNj2gqBiGCao1iPSmhLVJomMiCB6bqzPkIutdKtY2V9S2giCIJPTEECuLqKmPPUzhP0
7LcXm7K5SRSCubYpEQq6kp6ZIMxbiELsnlZ2XJyEanti/gtFIYqzdFwZhd5NQQoQZwql6VY94NTL
dMbo9BOqqau+Pj66ezf6Wozw2usFA/lQN6uHS4wR3EjBC6iu9II9lnLHL2XPRheGFaH3Yo03K4dM
8oGkO4Ta757eSCk6VgCqpskqin/TsDTTE9jV6fF+eSz43h24livsYp+Rf9esXj2cKODqif5ktSsl
qxaPpSjqHZ28FiPsomZmWjskinpILyAb2L7mXeAim5cF2f+xKxRGj6pZEwUVO8C8gw0AlMk2sqLg
uQeiYOJrRmHCBYGy3tF13h6eBZFCXK9Sxv7bk3Xo6dwh10DkC8rO7FRY2hwI4nr+ePHjfRPEORax
ucPzw8mK4nzKKGakAwLYhN80UMXJlbmn7kXN0NiKyZ5T/XTOy4k7eCvUkRm4N3TbJL1HmMFHXdk2
Rmkaxtgi6xDkykpKZ8OHWDu0vfIcha+2uXHMCXl3ThjECt3BFdQIZKFtfS9Q88OOnsrWOahKPc9B
ACmDlzxaA+QOJF0xyxvaTuqPuqa4FjO/GI+JXb4T19KkbDOSOVo+/NJRBa9W7DBCY4d6f35J6u+G
s2dkdaaHS4WWuKhza9p7OlAY2XJYDqTkhf7Fod9aTE0BCJUDHlabCcSUvxwj9x4f/72dsWyiEkeD
SJSYV9D9C5PTtPIo/iFi5IZWKrnEf9zQmN7QGH+GWZXEEMPGX8xFMEXXfNOtMj4EgIIrY6SNPyWS
tTeDVtF5ezq9tLX6KSvWWeRW9YIEIyj4W6vu5g4ArYUECJUzLC/J1ggOirQ6BeXElbvzKNHAgRNP
cIbLQhD+/nSYvmFISolOL8xMeprxSR7IqhQfLj9Veje2NPDKl5ML1o7XZl+t08Tze5tFei9ceOiz
1KgasDNOL1FqL/IemHNAFxz9G6DvbkbXn+JPsf6O2v7+zrPZgO1rvE8yiOPCbQggM2GcTDu9AOHE
4GFAVxtwks4K0JSpOs2dmz46F1w7Ogt1S6zTwN819FZvnV7MLeCSerBOu53VOrPYjOaX/KtkT1y0
KXnC0vQQLhWo2k4vWT0Wo0CXSZ9riPqY5veAEn18eW7TmhqNJ/Qakawh3sbLfa839PKpJjgo4cvQ
706rWF/3p60e/mk4wCg81jpVdnDxs0VvnnZxSwrZVbqfoQc2k+Sq0tKRnkpAkX1wVPNMcvN2yaTg
GUTzOAymAo2bM3//qZoQz0CpCD5/VIcvl0/nrxy4fch/5x+7eb2ON3SjffRpVZ/YnhtPSxApWPkW
8ljYC9vwpWy/alB6178fb//NSyn8fMGmAi5nlabPz9cbQEfs3GVQOA++N/XXfy7HVk2yvCbvoya6
rHZTVGk/9OFL1X7Wi3JnZ5ikxOxfglMrTZzTjS/Ommyd+4LjyLssC8eU5kZbSZHPmqwkXcrdJQaC
NCcGHrLLquzrZs3c54SXdRurabQD4W1gDrDGpOjfq7HcE5gCIDdsaxcuk3m7RDvXzD4Ek21rN9cT
SSRXtTGgJkEjusWJwaBi0JzkLRlrr1tLu8C1F/IqmHjVbjXjvRjhUesd65yEEmzX9abzohXNq+pU
fHur3KMIh6IGXRWj//R+z5zASmRJD+RttSY77TG8NCu9n6eDuwFy6vnXP9XAd8LEyhD5SnjzBrYt
Wp09x1WflfVjAbdq916AcFXj0T/q5bdzaedn136mfWDiTNRbC/RehnBdc9kBIqk9y1vrA3MhCUMt
zN+8ds9s32d/H7g+K2u94EDSe9f+dF78WbtmBmVhPdcTl+zmxX3Twv+cna29P7sK6t88aUN5W84d
6gqO62wCz5pY723QJEgZNejK5WuZrikBGkVDvHYOat3C9vSfM3VGLmtiPfdv1d/rER49gM+SuglZ
D/NnT6EnudaLupK8KTF37cSVztvCtQLCmGnjlBMs53TzeCQEsRPp92Y5pY7K1AkJFglcDLCEGyT5
L86qno+XmPmSl+hj9uTs1LXm5gv1M9xfjqdNPFpTN0HwxiCwB0dNRbLqnt3sSZufpvdxanWC7Rjy
JsqZ55K3w8JZJN1K+4H77aZP+kxxgSt1zZ1zALDVqb3T5PruqyUZTRwymlnxWt6rZZ6GemCc41Et
67m/iT11nXv0kSzgfpqwKrfBxXgFrmQJZkVVfYgIIWzYjofYz6OVtfK9dHVeafOLF88f27C79uVK
mGBfUsPWhnFwart+XU29kOP/+85jFhYiWIyCpFWu0QqwbdDEYJ6g963XzV3ici/4/Hgd96+ZaVp0
j5AEoBL2/oTAw0kkKc1lesijFYgt8+wpOmRb3w0n7MakJMFE6RKI9GcNSeMFK2e+B/7XJt347tSt
mpQkmCgFsGM5H9fUzpt1OQvm+IOe/lwsLxMNrndt4dXmCTYqg5smPvXZaKM6T3fH59LaVP/91okW
Kq37i22wINAR19069KqZ8scF0Ov1v9QGwSCBB+IoocaCigU4DrNy5uwiV3Fhl5rQhqmdE6xSDel9
6kesqOZVjBkawQd0qxd5YkF3jd/fByQWVvxMqjXTYT2dNz6+6poivjtlee5YcboCcdgVjBy1bOF0
aNWnPMqAM0LOboiQ/jn5F9f0nQzhYIZQh4DMflNpcIa8WTWbXdbSeurVvbNf78QIx5I5EGAxaDIe
C8y9rszjByfFxNnflt9otLvaMFN4FU5gIARDAIN3PmN8362e4Rn1Qmx1APw4wySxa0+J1G5t6juR
wuMASZcO3BQL0/bmy2hXJTcFSX5We7K3+TNlF+69e5SDHaIbch50jQn7qIANGF4aa3z3unX2NXvq
uEXW98CDtW9iabfZvnE3/5Yldlu3cI9aWfUmK9k1IDe/tlijknQEXGLP6gd/r7iXX+os3shP/uuk
sR3NtvBavRMv7CwUfQWzkW/iR7Mee7SPvt3mfAE3g3smzpswUuNPvJFIsyOdmuwvrcH8+5Wvqyqm
EgPRx+YGM+bLn7K5PutcKN9dMI4nLPxdXSVapS+UBKKhG8JDX5Wk36syUrZJwpD1mbK++WIQgn0Z
2hfjtCmTF5UOJe0IRe6sZeTbksyp9d4JMMeA+T+fMOr21XqVcx5EYM0qPGeqG3vOLv3BgHX71V9R
V3XtnfTsu5cfsjwh922EUNzna7nCgz10hgQkBnLLubQHWbzwAs92h+d2x7v6rH4K3AQIbcjrPH9f
fQeTyiunCnh3ngkKZ45J3Esp9CYbAvYLe0+vJ7G1Abevdz4Gr8HraGVhXFokz3C3wTx2fk13xSzy
pgzV3at1JV58PqQyJuEG9ej2/GzsK29bPOub6jlYLRbKbgk573dY3f4MqF66nNDxe7fKcEydEU+G
G/hbOHOjvahyX3LmL/XcWJXbM2++vxrNiDpTn6bjhLec3M1pX0kUTJZsNv1JCyplC7YePMXz1rU+
tMvRpUlXpdvPCSxJ2IBa9dSt2+UYyPqrwXUAdP8Js2I8yxfT8ZF6xxWm1eU/22AIL0UoBQwXD2yD
szL29gvV/Zd6MyxggcHZgqY+/VH+hIp+mbnwWhDQ5wQWEydxx9N/9wmCfWv9IAQbjU/ovNiDm8C7
bP2Duh7ccJVuIaZ2peOUQ3EvlHknUzA6hGulKcGPzTFk2SxaaW+BNjPzHu0q7QdnNbHGcRsfnL3Y
aWAVmtFqdqFsv2lPZ/zyDiXLXMebFDR1noJJqeCKT2KZhWlcp8uudCUXTFgXcJTWg0t7PbGuiVtk
CIFAARiLP4zraudjXO/jZCSbhuUlBx97cfpXQei7kxMiAuIsq0jC8eS4LGMY2j2XrvWarnqP3vQp
L3pSUQTXc+SH0SUf5Tw/N16yg9Do7fRaDyyiTTb1IExtp2CUumpEjbcwETUPUbNmTA02Nq/ywKqa
q2t/5WMEpBcDFztzLZQHjnByXZOnevdRuDIKgqWyT8AYFCanCiPvW14IlCm32Y/GSveAvnbLw2gH
HE+aTOZp41v74KaIrqsJcyHcT5yv/eJv8h2mcA7T5u70ufJok2bX96T59rS8rRx4ZWfNJv5kFt7g
wlXfzKxN7cW7eAeB67/MAV7rnilYKmjSbcdoUIbL/FM5L8lxHpbGizybehbverd0DTuKybwHbrWg
5EzZR2EdtcrW3A4/rTeLAVvxHI6Q1WQi956zdy1L0PBCqluzBP3kLQ2ofOgW7bJZw6aL/U9Xp0M1
s5bxbnwWQy40kDGzxyZkVOnb8/57qYLKgx1ew3SA+HoDDqZL4phHL5xqaJ1apKDRoan5AVDv2CkX
z91N98HLaBahMdj/q0joakPFJxVbr4A3jyyq7uRVm6PvNePryfGpM/3fBXu0WTKyQIsszWWCVsZa
TIKpV/66reGzvQU2HnvB4a0b7oO9OM8fH9ldrw2X0QSPQQfT0hTOLGmtU5JC7LiFPPFP56mftGp9
zD1lmT9L/Ry4pVW2vSzO2wuBprQ0pnzWe4eJdQIawlIB5hM3uO6BQUrgU9s63AwbDaXv1QUry8NL
n4pO7j3c17KEzc1rW44rsKe2/ZKIfeu43Ws1Szf/jzhovGfiRbiWJLgkgAJ2pR6yKmsPWPz35mit
Qh5U+7n6U3xPd/lCpwjgu/3r48O8bdsYh/KudlMIfrAzgOY2rBBy0JfLrsEnNZ58r/hjbU6u9lue
VSCNTMi8e4L00Y1dUdB6ikbe930lKoxa5Z2TZs3+sjnNOcUlc9Ly078xMM6VLOEEFSBkgnyo0JbV
WAwNfpdrGtonnNh7L+a1EOHwGsMolAhAwrc7P5pO3PqlgYP3eOOmxAhnZRRlOzLCjPsWkXtvNqDB
z+jinrjgd9+f6+WMfspVQFz0mUrBulEp7Db78kV7Os0vZKqapf45mJiXn1qS4EFWaqtaAyTebzVk
qLVLD75ktH3qhCbXJLypAW+cTTle5U0d/f3TfDTLnevPlG3++fEx3cuPM2P1t34Lb2oEV+ZFObGo
wmPYZhfMz5QXziuct/9SIQRLfEkHkJZG5Qau/3nMSY12n0VNmcHxFG6M09WChPfzclFKc2SU5JUe
37RopX/vd2OQCpiiB7K+N1yWzq//bhctITbVGl+pyjNCx5KrTGImcYcNCH6uP2GP3sbAhOUB1SJr
pKptaAHEnmkrAQE51nuVMmG7i1Y0Mzxr3s+KLoDWYzb8+0cu2jz/8OHkvbxMbe0dB+idbOEIS4A1
EwYj1O3Tl+ygzqOnYQYmt9u4CDZc0GvnySJeTu3taCkerVg40MrKtUztWPHwTNkXvFyS99DgPCeH
bmfiZGrHicO8k2O7XqaY6SkBtlONmGVas63inZ6yxX59mGe78vBx9WtiT+/YlHeyBJMfDvQ/6yGL
q+dwxhKwRc/hrF4ZE5fvnh/0To5g9Z2uC8DjZU1fAA//KrsSbQHDev2bRt/Z16/qArRNyP1Q16lW
Nf3O6SlvTT6mRae/2OZZBlGlOl3OZur1LsmLj1EcLScO7M4brSp0L+lMKzDtpo/fcPUGBPT9KFpf
jlf+r7JLtM2eqt1YpZ9srri/nr9lCY8ACN8aMMujLPctBXueAX09enZj6omarOdIk0HWPYWkV3Vs
lHbo95OF9dVBX9S1Uqjb0CwZgZxL8lcr+WNak6AT9wSpMq2xdE1qI6za+42skzpKlFBXt/qyIZKn
iklybf1Kd+xcXZBr9GSe8InDu2dUrmUKizMiHQaYGJnK3n9JXutP6Vqea94RwiS3mKef4l1yrHba
vF09FnzvIK/lCgdJKHKRYBpSt6CMQtiwKI3fjwXcc1eZC/p7N4VnHMaYk6VHSJDAYhzxkC3Pz55k
H2qWyzxtdmWzLLIfdSqtM+OznXsFFMBT/ef37Mv1NwjPOwCaSloxYbCVXX8TPf2I5qe5vB3fJ8A7
MaOtRxkD2k26TaZu/r1emnfrF56LRq0hlWs0dQth7DzaNWvtWWGkuZk1s3gGhnDvmQttXriYu+PE
1k8plfBm6EqmMkQwvlQ/tj8App0dX5fLA4WBbvmhnU1Voe5VR65X+mZ9rwxQckGR4JYh9HLN5eD9
yGf7b7G3BhOFx9HkZS7GePqpnf36bzf57dOuRJ8rkKmVnk2GzIk6rTQb1vvj8jBmQb7Dn0Ty9mUq
bTChU2+J+iuReqFaHeXT0dy2iAwXAIuSbZ+KIG4BncAhBW1jxABg1EgTkQ6tQgrgiTJG/YFJInxu
FvvFPpj9/l3MizlUTd9P7p8JvRmfQdHXuBYpPJNaBQ56cGI3qdXSXnHZ5KR5qk3xaq4yd7KiddcE
XS1QMLcQolX1OWeB5zMZ6cX2eHq7GuoX+aexkbzMe7y6KXHjv1+dm6pLVpAEiDOiy2yQd/olnJDw
9po/2j/BqDpNCOuE/7/aqLv6PJhfXM5rvAHxqnD/wEM0IfPuVWeK1YFuTWe4QLBwEikWcANMdZt+
OcFL2HjZZ9puc20OhfA/2j9wJw3ipBG6BIAgiwrk+/0LHQm2cajXjzEEHEfNSPW1fYJi9bEUYT03
UgTTBXRyHGix0h2NLyH5Tf+pVWay9hrp32GYeSxKfKFEWWK7gBkyPC+VyIqkZyn5aie/B/+b+U1N
nwMSVRXV1GgV7i7dB7XfDbiME0sVx1/+kg9oLXiQAAaAc/l+R88B3d9DanRHoPUhY/KSZg7I8MxY
h9se+NrFp8frFUuIN/L09/JSUGoDDrk76ktgbgwynqu+X2TLP9BgU7dtV/0Pfq+CBTQpK2kdL72p
fMUbftTVDbn5BOGGNExsmqWhdkdb/hrb+0rOZ5e0mV/CFdg7bfgER+SsVYJ9HVVecflqVt/7y5zJ
EiCb4LC9PEXn3xd40ZKF3j1VGZzhw+uQLqPS2NlwJMBhAv7RoawgojeVTau3bj8RsdxXGoP2c/BG
KcSLM89+ZZp1fba6o3p28SqW469irS3Gv89uByWOujxvJlRlvMU322aOBXDHAhNTE+KkrAco3FCl
7ghTuwkg2SUP5/ap14NZm1UkH62envsBuP5/ozFXcoUHoctPQKNGZncsVSCAGi9I24WRaa7uH6wY
nu1o0UqfFZDpm23trCEKgYRiFqgzszW8s/klwdKejBYyi62UPk2NU4mJor+UibCKojjQipzFe32O
baPUh4ajKJgXNYNfcbYzIHi0wYpcg4tntdKsgCQudyd2RQi4/pLr6OBCWYxxAfclyJX01oD7DRt1
bhZvQYlpP5k+1MF26sGbPDudYk+L55L/VGQzWdlm2TEsPSVg4rIOZsmgPVknCDwYNd1k7SQ+4Z3P
s5nxVIB1gNaKZq73n9eYLezZmV0fi26XQCSUBa/oaqcTXTNcqPXHEy0z/bOxfrwtd3SUkQwNGF1G
WWAHFnfFymG/K6XmOMifSuWyHMxleQEYOE3m2hQMtOCDjSeALHPMhjMLQnHj/RKpKtjtCYBvSCL3
GdXkpv0USQtTfW7sJ/CX9dfHSxPThH/JGyvWjmOrpJ0ES92A9WEMEGEe+6i+fADAXqUbQT8D8qi7
MpOScy228hdom7IPcNBYmzhNLxNad+dhBJqI6UEAhB1FFqP8TI9jtQic5vhqn0f8NTirL8uL9Cse
aPYKl48XrI0bKBgcm8krQBCo3JD5FzY4htxPAr6/PUZmn+4G3ZBeY6uSQEWLTqbbatVlM5KOzrQM
etUTlGcwIo2/nXoe9IP6LA12/lsytd7t/TrZRNklW9RWaLt1lddPdWB/jNQzzCcqBCGDFYHH52cp
UHkYM/BKqrkGQyZUFtlSqgHTloCTmes90/w1WUFY9XqDjtxaw94ATT9MmPh7iozNA8rHhDKa6cn3
ygVLeH4Kkqg9NnH6GUD+F2DTrPalyXel9vHxPotdC2+KBVSHwX+mxrSmoFixXbV9DHDgUffnjr4O
L/4aUEc3hQ42a/9AIeeVSQIHWusmlgQpcjzh1Iku6/9+AFVQMGNBLnz7wCuvOGMOeLDgvjzm+sLv
bNi5z3BGkiW7eAznPxXDOg02CTwrpv5Trj9c6nRh57AZ91/S8HR4vBv3VNxUAcNgPEKh2CU4BzCg
G40OC9NR8r/l9c/e2cO4Xpgz67KDWPWxrHsWZEzyMPFng9Yo1mJ7C57Cc1q3RxVCgsGKYXUy8cGC
vfmzGfFpT26tThRQ7h/2lUzBMJ+KTs0uatMeNV/6qdnL0F+OvIXtaXOJy6U09B50lYtA6WZ+Ongq
PZ2P13zPd2HBbDF6zSCgmI0cMtgHIRJpj0A66OE6r5+NeBvVe3mrVPOgcy8A/RXZkwKrpj546Xb4
hyW+v7Tt6gOEq0UXUg4oMNqmnaW5ESezzkgXPiyr/rIOop2V6hM+/qgyN3bsSuCoclfqzRMODZ3J
MYcQyHVKuc4hpTJqczexs/fe3OudFcIWqYWEzQnZ2V4qVxQYPRnyusxcB4B0pJbmKv0ws5vzIoRy
zpgw1v+HXv3nWMX8i9+pENrqLLKKF9uR3XPuMEv4ZT58/FCuJlzCu3eUVwF8CjSZnX2/oZJf2FJT
IstKvubyqoo+wEMr9a+a/2kyA3J3UyEZ0LVRGnHne1kBJEFqIBftsU1/t8HWPFsuZKPAqibRMzwj
F3/x51L9wxzIXyoKaAUAQCO25I33dKlSuWq4pDDJ9zY9TQuDcAmupdqVnFljrOy6WtfV6vz7sQqp
d5+dK8HCU5Dljh1fjJbLOayV8yvMyx8HWN0q2h4h05mdTWhfIBOWg08X6fQUp+u23WaVvXJw7toq
dGGNXIf68ZwfcvmD6tczAhEFrlu/g+cSKhR9NYl6N6Zwb27X1ScLXgJ0OlVXX9grs/HitT3Us1O7
qqRywvW5tzWAS4HXBVYS1Qxr/I6rW3zuWsiztbI7hs7WoEsmrV2thDb7k28syXPENMCeuG3JS/yj
/OgURylN59rgQ4BCf6q0JYI3L1tZ0TbFzqwP3bBstVVHfP/4BO9cjREJC/R1WQF0UBa+EuyHs5JJ
426AErnp/BdDgzgr9np9n0NN+m+EAWvCUAWvpSwYNj8YOqgaDe4hlON0EGntTJFnZvRTTtpZCs/j
Y3F3Tpq1/S1OsG+mAn3UpdbbI73vz/5yAZLgYwH3N+8/At488KsjhqsSapVcbo9ZXLq5bM779Dv0
wksDDqO4bRaPpd1xb6+X8xZZXknL4Z3Uy57lPBk0Sz/+2WLidrQg7364YCL1TKsiWOBxLcIPvlzO
Vask36Kv0xNFDr3yymov0axXrW1uit/JyizXk5lV7Au/2KhBtY36yTz5aCqFm8o3Wfg7IJwCcCqY
UoMWkROjWeimfDk4lp/tzn2cwuRUqTAAt330tVGM3zj31sYIyyKdQfV1nnDv7hg4YjWuByAEJnMM
wv1odFD3YMDliPOXs/rKvJNPf/3p5OrqeuIIxi2+We6VKMHPCPPu4hSaye3IrX2erqoveUPzA6QI
srQJfhaGF259uJ/9dOJ5vKtYRA5v2QGTp+u9pdIgKC8KRUJwfbFnktPqM6eDxntifXfcmjHs/Y8Y
wVMuYRcPe9tvj3K/soN+0UA26HYZ1G1fT/USJpYaekuY12ZxX3tF+n2q8fgNBe92g//+AOEsq0wJ
ixiu4WO87hbNsY5mwQz632XpVoe9sdAW3yjFeNsQYiRv10BB43ZLGNlm5mVyRviuWuk64B32mHoQ
+xVOfg9doRWRkKP7FU6S0phBBCYVXlx8CcMl/t+s1F/zL1VJ59rg+sPOqV8rt/a/Pj4UsTflr3t/
9SGjO3NtVEByGpLgQlpoD9HkF/ZfeS2TVWVtB2WZZLM05kRerdBtiFvV9nmIXpViUYERGtVelS8G
A8KqswK7Z/rx8afdVRey9wR4Y6JZBB4qcYEdOwi6o9ZcvgRO/quvns7J98dC7p6DQW8rJNIjjIqg
ErZW9YYScg5pp0hkdYEY8eXAM4t0Dh/csxN2E7fg7l0bKdfAU+fBFe8aKPFNC7tkd8zbNNxo5RB9
789hOtHEenfvrqQIV61zND+2lJy9g/f+2Yfw+SnTztCCG5Xz4fEO6to9s0VpBWfHARFLE2TZtZwW
QcUW4k81i2rRb9SlugQl+aO0OC+zL2jLovvphWt5A89cv78sT8+fo3W/cL7Vi9M6m9cLZQk+4J/z
d1ipy3rNn838Q7CIpwex7zjnDAL+/a3CcWt6p/0Pad+1HDfSNPtEiIA3tw033nAGNLpBkCIFoOG9
efo/wY2zy8EgBmf3Cymkuym0q66uysoU5QwegPI+SXvSccgKuGAaPkMylqg59HKfqv1/ycTdmJ14
dnDyCIFcYSszGbSwf6XupRHWanKUoC0enzIOXubxosyu/49xTgKtNFS50Fej7qo0Qb9Ju64wU4jd
rWXQLC3EQHPJGAwOKSzIV0DFa1rMK1C1j72g6K6p2W7AQmcnJ85gfsuXcXWTP+lOthK7XD0e4Oy5
/WF0MsCG6QBdEhL4T6Z1t9QVICNfpOAIKH2JQHkb/Mqj0M1jo3Nv1puhTgLKOE1KNfExVL5NzW4l
VWC37I7Fqk2tItlLkcm7yOqaTLzkNebX8+85nj4quRqRpivAS7NSdQRnAchWTZVpF5zhXG3i5/im
an0QqJYiCCSg0KUhzX8KNVVv2E2AzgLl03trEp8o3AV6so+n9RvvcHcvI0UNwQJIMaJf8PYOil0+
5GoPZgN25cXgYEDOtApsaKEbcMZrqUP/jWvVLIKExDNAu2WI3KlM3rTyPVfWzLvH/OG7rQjScllc
erLMpZ9GvYa/P25ydrmCaZJQwFGKXdOjdlmfK3pVRejfrmNTqXU1BBBPCre0ViGBCt3kf5/YvbE/
2elMoCVg+cLSZwnaEMw43YWKWUF7VcmW0ovjPN+vAwQjxLFMhOzF7TowAsQUxAK3hiu+8v1Krt9k
JiK+/Z+W+x8zk3DTlb1kYMXxYcxYoviioRQiqpcqPpYS6OapISHk4UnQqUaEvSZhQ6iiR1LEH7Gy
YtNjx2QkCrZc2ICOkFs440tzMLnNAkbMVb6pumuDDIUY+nriWhKTnmsE3o/nYd5xIgD7f9M92fad
mwIGxNa4FcLUosEu1A55Tt8y7aShN9XLtgP7JgxPMbuh1cqta4My5YZRdzngio8/ZW7QIpJV37Jy
qBjxtwsPevSqk1LINLFK3r2LQTPaEYFTzmRu18SxtDTL46ad7rSfBic7raw09KLkABF4h1I+CWxF
wC1ZB1aQbmJ+qVwwd1egtMgCZor8PCoxt6NT+0rgu9TFCX730o/SX7MQVK5zxW4/Hk/jnCHU2JHs
gWoD+PEmC+oyUqvyWdtfuzyHgB2cGFM7WdGuhjQ4quKSt557HivAGiNpA6kI6MvejguyeRUUQFEa
HVLFDmun7WIrHhpdrTeCttUybiMEf7SkNB+Pcu4u+ml2Mp0eVwmh5Cv9NeDPSrkJ8tcwtB6bmNse
P0xMa+SD1PVpwsj9tSlf2+ZYFJ3B+VYQiUQNrwVIcB+bm1s3ZE05oBCAyAC/7O1EMoGbC0zK9NfK
RxonxLMPnGj1Sm3rlY9K4b81BtkSyBrh3KPYrUzFyjy16Kjvs8CzALBSWA3/LvxKeaKEC/fG/Zm+
tTM9YmpIo8CDHUbbgCx9UF4zCA8/PR7M/Wvm1sjElVdNJEU9BTIGSAcA/UWX3TBpzy5sh5mHO8xI
eC2h+oNs6jS9rYVczzZUwCO14/RO/UD0A67jtjOhTO8BQDkA9vcKtVWmf46lrdJ/9sggZD5jSEAN
5CJd+dVvP/gSAW3oN5CUXvGQB0oNDzdNW4NPdWla7vfv7fdO5j5tg0BSWqDO4vTUD+dqVRqNTFLe
ALXr4wVYsjRZgBhAlbLNYalQ1r66DqXcDL0XVhvV7FmgNRawyTNoLIwMFwTSYaMksDq5KTAoxg87
DSMLo73Q+KsyM4vm0gkdydv6krA2eInbkiVtOBCASqjI6p6HRItrV+waavNc8k6Tdx+Z31ha8/5C
tfLeN6FvFGgwcG6AFh16j7cnuW3AZNeVfI86CERkoFzRQ/+KQfIipF+PJ/5bXun2Chu9BUjuR/Ye
kCNP3KCQcmo5dk9cxQJXNLC7neWlptJfNOlpkM0sPzayDx3YS+GhzyaA5OQ5Y84VYEbBHyptqU9/
x+qnwp/F5E2uX2VBZ2rPSquFDTLjBn5+5pQN1OMyuDBX5K+NGPIWJw8mmnOCDRKu4QnswUt9cNMG
e4QzuP8AcIECGEpgyG3drkCBWykO0Zl53aYE6TSgqmX94+ND1D9Ou5eXl7e3t8PhfeMgxUb+tCBU
+PzXywL7yOOg6xObFMp1t/ZBzS23GjdIV38HnAWR7c6SrFKP954d2NVWsF1LeIrtYSWvOTM9yiZr
KxTcStSpV48/ZQZ/A81TEXz5CAfwrpnS8waap8qRFslXCcAEYlW56aJ/zmTeytUSRHHWFujx8QZH
pzZIq8Yr7kcaj/OpAn15Rb6yG/8NrA6rimSHxISS9sJdOdU8+17gsWVHUDgwAN+l5XpWoEJfa/I1
JUeIipJWfz165EtEa8Jp97bxSUueH0/kN3bl9qihZgsCcqhwjPHbVN1EqZU2y/hUvhrbfXG6Hq1f
1h5MXD3Ea8mHtQa+HM0CFoFbeSpPq9VKX21M0wabQaEb5+3CvTrzILz9msnB9weUzdk0k68KmAlB
8146APIFV7rS9XzXbSJkkzZL0KYlo1NGbuxoDv1gmAI8OJ/1X/1HHpnCi7AbDgkA6M9VSNKLd1mY
9/GaejDvUwAnG1A8wf0c827sjV97IPmPiWEdfXSi/crJxzjpVqyrAqjsioOBeb9Qor/zJD2uztKp
JquFjTDtiPtr74EPGr4FIS83hbEWSSR7fVfKV3dfP+2tYhcF1u6FtzTTHlpD577OwHf+6TfKEjxx
XNP7mfjH8MSr+FWP9DAPwwNn8Hq61y6QLctDvP+tSnh9PO0zWSZsMHlEV4+Cxez0GdFpdZ4GbIUT
FpNh12hOOxBXPnXe3n1RAp0++duwX5ja+xAY0GCIiaJzQ8Lf72L2D/+hdJRpg85TrxlWVDKdzF5S
ep/bwjcmxlDmh4kk0LqkdV3lytoiyDgCk1qByegNeXlBNW0lLnKPLFqcnFQAEWoh8hjlir4QsF95
K+ZQbEOHe+KN1MIGBQHUUq/vd1VislNETRoFGVkkUQBZuh2lzOU970UlRqkDeLH1dc3M9Y+xY5/R
odJIYiu1EvKU2/kmt8s90BDWOAexDa1K6ykyAtAydOQk2QWhJj37BLwoZPx6iDiTDMwCEWH0F8AX
9XYrraM9s650z3J1f52bLbkw1lLn0OzO+DGgydaX4yIOGKVQrkZmeWcnPS6RIH0XCCZTBkQ6hFaQ
QsbhnnYwKijTV3GjKNcKHKzC1j0xTxk0PDFj5rAKf/nGsAJRn829QCyQqFtQf2x9UtmVDeHqk/vE
Yx5Yu165h3b5Xp1xgajV4PUCbCWAht9l8x+blqpNkKhRoF4FtGrV5q9iDS36HW8S7xqBTObl8dGf
yYQCG/HD3OSMwBw0+BKqXmsw9JWA5lsKCH0RSZtoDAssavsmYmow9T22O2VJHB3rjd3JSfHc0hcL
AcOUbXVTrdNDQDrSkMJ8yUFn0RyWOkhn/Ok32hoNQBKPBMaksj8UgQr25U69ujY1hFW1xcKC2j9f
CMGWzEyCUUHNOWRNYQZh4Kpbe2fNpmgKU94Wpm/mjNwMZ/LsiEAtq+Rtq15fkzUacKzwDETsk7eX
d4NdGwk0gkiKpOYbt2R4/OHp0RGgmwcUH/icsIwTb4NQPo2kXr1Wu3wjv8tg6C5MEQzd/SX8LS1A
IcbNNzUmIgpDoRSYX2g73RpjqZtzbeNrVyE3IXQLD4Uimof2gCVFzrloFtnnfyxN5tOrBB8KBlS7
aj54DCUfuNZdKRhhfZHNFgyKCyHd6MLuBwaGTiwi7t2pZkeJ1pVqiBPtmuzoRb7wxvCfZu5vA9Nq
f5X2XO+OBuQ9swIy/MnbsSDcWdiF9/lAtBfgoYHGeTCby9P0PUApmtLIuXYV9+x7vuE/iz/0KTH5
J37hTTm7PogSRnAO5KCQxLrdCXXsiuCRa7VrAZbpJ/pbAbelhWJm65PhXVmYvFnn9NPaJMdRhXIT
SG6tIT03wsXQJJOevTMIsLbKgQ314pdACR+TpRf+3KH+aXZyk9OaUV0ogGETHqsjvYif3FfNksdr
NuegftqYXK5amilcEDYaAlq/Ie07OsKOxZ/UqpYYyua2uDT2/uA1isajKeyAC1wIb8aJezVCcPye
WmfNn3pDl/Ryx5mb4Bg5jwc2kyiCgBlAZVAvg0gk3uK3WyRim4RRKxhkNwrJbR9PUmlb4/70URX2
TZ/wVgwMgKDHR2hcbNsPxnr8BXMP1ZsvmMxtUlVe12f4gsJAQ9eZKKZvCR+lLa9fDrwRG9pb5FA7
/9e+BDiIsXg28qUpkHu6HXevFjE3KJJ7VdjBciGXUHCb4Q9TtQvDu19Q4NEgNAAhNCDkULO5tVPI
eVnWWclcWS3bIA79nQ+esooTtGOCeYVdCBDGX7vxkCKSCxyyGHghcNhF41n5EQb1QigHbBby14iB
Ew7bIjFSVypMXqgF/fG6iXdnAml4GY5MwEMfUfS0GMX7gMf0gyBdmeHA5Rs226p0nWlEQSeay7y4
7mcQrDS6ZwEz8S5Dd5IgU8w7iNJ0RbC7T9Z7r1eKe8kifXA4VLDx/1fxnqYrTb20hc6i58nb9l1A
atdywcRbGhWaF2RKitIEur9+CSNSNaacIzAHaXTmdOFW8BYQOneXKUaJKxRxJSRbcSTHWfgxo2Jd
VHEyvigTX3XNvOwbI1eQRqRZzZhRQPOVz2eemYOObmHnzFmGahQAuCoS6neIX1HqBMllCvkqdwxn
813oEnTPZ+uywyQHkhbbShkmZ0nrlwr9c0s7dighMYvkMdKnk3ujZYrco8iKAX4DnASIJVyXsOFG
ShyBI9k+9q0aZG2hLtP94G2oeoQQug72aLbVWW7lM/rgE+lD67fDYJUF8eQTVwONmf3ivVWomkIT
kNJi0ufoT5Dv48pFD6ddR28emDMk8IXo6pZ/TTaSeGbVwQoocVurUHfQS1pw6/dx/PcO5sZM+diN
Ne2QksVAQkiBdBxl+RPeTwWwx5Fg1HnmrbKyAstUE/FGWAjNOpfKcxXJrAGe7Isnx7XBc66qSxpk
yuLkTzyOUPRGvUUBcliEF2KB5GA6J02idOvHZ+8eADJi7TQg01QA5MFcMwnxBJ9v5cFTI0co1Wit
8Vx84Bl57UdRTgIA2JsO/MmC21lahrOGHHxmSTEtF6bvPr5AR7WkKONjcMwkT51bkwIoT4vBvWY0
TknFpWcwPGzFoiUpGgtyrGQoVydfeQ64Be9zn3yBaRUvdxEwWBnudXouXVnI2YL1nDi1IbUnrFrO
ali7rYzAaasN4JiS+yUudlmNO//WwcIsxsyNEqcqWNtv3YEcpgIblonn0FpTTZZBuah1Wdfs08a3
y4CLITtalqvBd8UN7zONhb4SiFcPmaEKPrrw2rxaCifHIHvySXj3aqDygBgjsumTwyo2VQLW+tJz
ilBEpo2WusyGko52U8kqhLS3akAKjbDKVVvzWLCq0jKxqoDStdrzSwiF+yQB9CA17EncPQpi22nq
z6NskNWA/zjcRfX1ONz3f9iShIOOhlKKd5ZotK2ZBKYAuQTRLKEEVuupmBM2PkaQ5tzx6P/OVjE1
IRpBUR377BtboptUMhVuKwmGpj0rjifqCrM0j2N4Op3HkWZXQVcq1EWmOyqWpMZL4xY76tmF2DhU
mlbCLj7XyiEXwUlbvabtV7+lgx3Lw8JB+s7Q3tnG6xMVKvyrTaOwXmj5xhsyz+HVA5yHa3hPPQNo
HPGzTa3qfLMKxVMlWSwkH4ziPYKAS/ssmn1nSHQLxQtT5Ilwkq6xarQgNGRMTV5m+b6/8LG0Pz5y
EqiJdS4pfp56Tge/cmRKuxNMAfSg4DwhQXXkTHEbvwyvgrdSzgy8fmFwOistLNN3YWgyVaNa+5iH
wkQBv3F7AgV0hra1pHpO2UJt9Nznz0ludp7tprrsflXMrsnsvH5LBkoEcef3vwvWkDlbAS6okwiX
2MgxNGZLdzmeI2xmRo0hMvbQozXhEEUmdU9pqIuFyYSrWoNQtCmdhU9USN2L9lTRdQEqiQrJXeZL
lM8+KAhGDvLNUL0pGuk8qLmvg0vYQ5o02VTSEobzW1n10eAnfl9k4kaMA9Fz5H0pW2h2JGX3FHh7
rdHDTUBf8pwkqzh8QUsTLm00578lJ5quQskY/J1XWbL0wndG/yl7a495EoEMTzdKb9Tw2Fp5lN2I
CODjwWZKOgdt6P3YPaIH7UkBm5RIlF+uuFYaJwrXeXIEytCHu+t3smKJwz7JthFwpQFpmLWn6hkK
x+lzUhiZYubdtrAD5Zy9oknl8U04c4Oj0CQDoI8QDbkVaRrxKmXlsYzsOVVoyTn0fEnurSnRoD2T
WhHhA1ut9H6fVmhXM9H+BtZn9HNtZFWX+71YLnzO3LV08zmT+yFKtNRrS9dz+n0sou3XKkOjRRHd
Z0nqP1e9LoqmyIaGyi/RacyczhvLkwuxjvhuiEXGcyC9HcfQvymgLFAqRJKtEvSDSUzQcb403Bmf
OUb/cPYcsArKNGGC9m5BLArPdyr2wODmoUO39z2oZmbAUySkEyCFXfYEcnIbDkFzo+I4+v1aU5f4
g+5BeojSwVM05jrG/Nq05TqmGZ+LteA7EPBqCY8qxkGq+c7OG2ift1Cs25VKpF5Trj15FVttISfc
GWncd0T2Of41lWtN79koNPicSz8zxl2Ces9+oYSMD4vXIITSp3I66EcCRRSECJ3aFVZFQA1NKXRA
2UvFzkrLrxuzZNYJbQw/faLMc1TstMIKFcCVPx6fmft6C4rdggCdG3RTAL4lTxy5nIlCL8dp6Mh2
CEgT96JY/R7OKhR13l3z0goZw7fwCKqgpWzDuP0n/gtsUjCOG1ZAXXASqzTAYvCl5keOnB8SzSo8
cPKs0vCkuI4g/6bKPoZgHdot2EMlm6VaGonLvmb8tQNjgJ9ASFFIATR9bVkgqyNXV7NgA1MJYSpd
kD59FVwx/sID8C69NE7Wj08ej8CPByAnRiKDuCt0eDkWnA5uyKJtWQLFE/FmXNBEF6FXtH68RHdZ
AxgVcZ5wzQEejyD31iiTAOMbsEXkFIBE7Molcpu5Zfj585NrJODbAjh1/DzXH5T+uf1UhE12aFR9
KbH/XRO6XXBkIdCvAzASct/IMd0OBCIdbir4YeT00bDx6F7sN1yh7N16lzv5IJpt+pb1q0ZHbGEw
ont9PI0zDxS8nce+LRm6iyAxm2RfYp4Ra9d3fafgRhos2pKwR8en1UT7pKAkLmx2qZn1fr/cmpwc
rqgHVxTXaL4z+Jke8jWJBA4NWG/DIH0xSDI9HuF9wgeQd5DfiyNZEMSbJgeqi9MO1WklcAS/hWxO
PZSETUFB2yqh/tjSfVEfqTL4ViD7QPiPVOFkLtO89DpOodRJk20vn71mAO0Pes34L2R0pPemMaPE
zC2OknYnq0etsoY9+HlIXZKE34ZLFdz7vCG+RwD77ejuOYXTJt+jVBmlPBNRp2L27Ugvwesx8ySd
XYsZSJas46OKkmRPypPgaPKp6FZehjRfR5RkYWrum3LHTxGRPgBcFIsxfY5nbBcXKbiynEL8zLJr
U5xL5iTEkt77phcQ2UVTP3WkzhBQKxY3roboLFzxNU/41Hy8THPbb3QYwF+i9oPL5vbAhWnetRzb
AiYlCAiHtDqxC4FCNQWVmhVVctCTipiff28U5EyjmjrAhoI2MSqFpc/FfhA6ka+qK7Ep2XVbv3FV
swUKacATj2oLFmcyIN/8CVh5sMCOXBG34+xzNyjdHrM6iL/Fft0rHBlivDfEksSXDsF4GZhcbapL
sOC5AyeBtwct+JA6R6711i7f1hnFI5w6itwMew4MJ2GMXpeqGBZ8131ohYQxCKg4JFhA4jdtthHq
lu0V1Q+R4PBBUhjAeS1cMnPO+cbEJHZ24ZvR5U9Dxy85wqkhqQfE7Z8CoAvPbPLWC8RDeytYszvS
LZSm5rbpz9FN4mTZEzSEQ3noqJmkgJqlY3QacYAkZQqeu0qqgnYqju1/v00VvPDRuyQD8TiNwAbf
5wZWK0On6ikaZq+ukBu+4Om0y3Ae46Uten/LYgXRooPCL3BCuMlvt4qbNqE/pBgj2lU5K21VnlRJ
l28GbnhigoIBz5YCcSzEqiuuzoAMo2jVFf06MCqmABWCOiRmCIy9VZfyp0J7AdRWTLCNB36xpX28
8CfXNEqESNpwoIXFM2oS5FQgxsjigcNyxNsaWkYqWvWIKhzKFF3NG7SmsqUdLvH1zO4/TJHA8hqS
h0in3U4Qm0q9IPZS6GhxaXh9udLyCzPocXJFrlsorBov9E7dlqyBnl/WW4qCxqM6HTRa9cbaKORy
cK/dmq9Yl88GPoscNm2CPZOqaKFWo+hERd8J3YA9JkM62JLqxnqftW//ei8if4G6GxCakLv8jtF/
hJWS4IVZl1WRA2oidNtuBcloc1NMQMny67Gl+9ZxbMGfpiauEsyqmhsKZeSMRMb++lWJrMo1X+rX
QAeBgBlZaMLcZKGuQGYgPtKQ9CvvKC9Wo+9jWiB+VTgzAQdQRHnqdrobNxaGMIhiB+np0kh5Doxj
IWi5//0FeGNm4qBzNY1i2oaxEw8UXcobcE35/BbsMd1SrnPmHXUzomlwy+eez9YqTAkX3h5Soryo
b5JHVINRwOqOFFhgdS1B7euysKLjzpzsXGCVAQJEJAZigu+kyI/N4wsMbYogi51RKhIJ9/feKffU
+qJQRLOooQJc0hrlSd56yH1scX8sBV8zl9PNB0yOjtTLATCESewUbKKRXtYi0wv7xHo8zplsCib4
xzgncYUnpkDuZ2nsZIbsnmroTpKMN9UEXJgWw6/KK19s5GS1YHXmbrqxOnGGsloWkqhhcMrxs/gd
E9SmQkN87XRkgteFLmx0s/84PzY6c1fAJhSMQU2HB983tuLHirIe74HDoIodJsSLEtSoH7g0Etut
m1APmoCx65bvdDFJlwClM6nn8TkOTA2AZcipapNjiQqOh0JRHTkR2PmOtOoyaLxFnljrXsZwAGNJ
+aBextzbs8eGPfTSorSQdlmaVqke9GH87Hu0+QwZrWw+8d4re6Sim5oBJYemFj7aR3IwyRacmBUG
S2Vl2HvSAB6RoCgzGcWIVvvNCIiVrS5MxRQpRU0yuajzP4Qu8AKj7mgR7psy6hI9TWTcCKJUJa3x
ePpnj/JIAoZbGhcgikq3zolPod2UZ3nkIJNQMY2hloTzQI/gnhVNb3cSCtaqDu7ryG919Peis/Xx
B/Azl5Hw8wMmT3LghRIagfbE6emqllhASOtAJnG4KT0iCHoIxtnfYKfsLEhiZCiNWH5JpC1Tg2EZ
ymDMq/+MWY6qp8rDjAdEiy85VAPFhXma/UxAnUGPKiHQv2OGatH42md0iMAe9hW8syu6Y3wRpLyF
FdRG01pyQRrIVSqKnnu1XkivjHuIgcRudK2I9A7Bebh2XRNlypDXi3DddOsC+sYJyRXC0uvCpM6d
ZAjGI7wQgdbEy+x2VWskyJmh4yIn7Ve5vK3zkIS+hfyggF5mKnzVbWBWyO03lCNN+NonJHQ3Ad/h
44iMAma+VoVnDcID0AtUX3r61APeEBtFzpB2qeg+5wHwhsJDHu/58el2+62MXwRtT7XIQVW/Mbxa
zow87l2iYcpNlFNlEkFWY1UUzBI71syTZkQKAqcyNuRo3/HDD98TFambh7KIWZJZb1V2AvSjhH44
SHGeLVzOczEACo8K6sWKCs6ySUicKbknFUMAhy5wIvis696kWvqMMs+GDfOlcsns/YGglgeiDykg
kNNM5hTxZVCDx8VhY7Q5cZpFa1KBFqu6yr2FekDwEg5G7y9dW6OzmF7PP81ObkdX9QOX5nXs5DKR
85Mi7Wt2q1o4oEy4zTq7L+yFjT4XEIC8F5llRPEAgU+urE7KS873h9jpG+QggCwibvnBA6xekpp/
QTFEPfmIhqjJQEoHQrnWSMIKUL8GLuvhD9dvXHHhk+b8GfAyoLlVAJ1RvitZPzYVm3NMUDMMYiNf
g0BdD6gCV0kXnimlvcBq/pZLc09nmTjQa9A9Lzwv59IDAlyUhocXSuPgyrpd+VBxfXCah4nDlDmR
6avSo7oH6URlIwh20lV25J0LtTSDasmRj1N9t/jIvohQNYR/nIa5IhcDRdTAciuRLj+XbGJoA0AC
1AybWC/YVC/ll6baoZefeLElySVcI96CmYk2+4FDIc+3Ig28YocueFYjg3X1RTGimWMoYruM2Rq8
vpBguJ0dpq8kysVc4lQupDmFtVc24MTYa0v4mntIqAgEE17c2pielAESuTWU57WsZlB1cqJdcWHW
MaRdPSDWn564p98F4Ze4HOdygjf2JuegHZKmKnzYS8net8Q/Y9PG09dwOIU7mbxkkAh1Svr/cXvP
nPgbu5OLJkm4Uh0onzjNb7wDQnGb+O+JYktpBsqMwBYLlbjSHhxdbHcpma2Lz8mMKDQ7tA7V2zQz
02gBSTpz/m6+aNwCP84fM4iyi2dn4qBIPnYJZEbDxtj1HeH8r7JbJAuZtQeoGgt+SjR1TtmF+j4K
lDKDvb5D++QKyVayTm3/0mHNgazXWaJn+7FLxmxyXV+1xPiMt25Jnhc84cxlNsYmf3/HJJyNG7Qc
+xp2wBY0JEQjAgrCBHSu2Hdf9ZtdGrsEkNaMbJxL+3E+L6Vf51LBN/Yn13iZNELO5eO8E8BZwUFY
7PBqSandbVIINxMfj8LAOHsfj8c9V+n4aXfKPBT0NVgmAoy71nuJoMkej2w9ciFvYRvC+rGx0T1M
XNyNrem1KrZBpPoYo6psG7DA0urk9s+d97UIjJlLEd2YmlylsRqKaS9gWMIxRnsNMjHoDG62ZYun
LSnEA/3VAqK4d5cy2vOe6599NC2sSJ6HoMLHie65VZpDVUxn9+wzO2zCLyBzhtBgQLuSmvmFlxfy
NbPO+YfliQ/D9mnbaMDsssJZ5gClo1bX6fxicDzrs8ZUNkheAZyYsmkUrcyIsgdMp8RsR8yjZMUc
mh3AgL9m0oIoY20ntIp3/oWVap1VLY0ekJ+MUSTUigU+gLn7Guv8z8dM3FVSc5HfcVhnmu0bKDbh
XcPoUF1AGzz0zKRtbDBLebH5XfyPycklOD56QS6DeRakHUetCryo4itwxdwilcjENwKYgKzqDxml
iU+CqkOrCTlklICejQddliDoHEDw73f9Caz047M52T13tib+h5WLAkxvKqT30IC2e2oz4i6s1eSh
MrUw9TRl6eFuCTCarNbB7jFO2yeEWVAqQA778WAWJm7aySQFXgTImTKK9Qa4R/YD3sWQhfD0fsUv
Ikgm5+GvcY0ctghWZA7I0tsbU4iirkwlKuxj6lqNvxMKQ2tAID+khuZ/asFBZStDyGLr8RinLu7O
7iR2kMs2geII7Ja5PuzknMSengfoMlXxh9uXx/ZlSddr+jD6yyaYIFlFRmEeIOLbsUpsG2VgHhT2
bW/GqxYgVmSC9fJ3HoMvF1LI2tuSydmlFIHZk5A7Q7F2si9LmhdiTUNhr+UGEu2saCQSCT77K3W6
xbBzvIB+XFB/DQ/N0UirQ54UigS3w0sDoKLrJBP29R/vKV41aCgWDt1zeA0tcYlscHZgf9tCM9yt
rbapB6nVEkwl0IV4ZF5llM2u3mdqqAt3/MRhTUaF0vetJcZDs4DSwpIK2Hljlb+7P1lOIn5pQ05C
qDs7kzsXKGKZD0c7KLrsg19IOKHnIgN+TA9P/apwyg9l3SpEdh4fhKWJnOzJsmBddQBqfo9nEg0A
JRC+4sGo1HXu7xi6zdOX/83e5Lz7uBgzN8Iwcdm5BaCgllKQ8ESfig1z+t9MTY44G2hR3lHsR+YS
PoWQuXcTkl57YALN/83Q5Bp1mYblvCr9HpP6zL24DAmQdTiD95dbKt/d3wOg7tSgm4tKOCr/U/Iv
vx3CaARn7LtK1WnIIj+VmXx2jIKcMPln4OVLG3PcAbfHGvhjcCAjTYXHPTD4twcgzGmmck3q7iUf
AIqiMnNXXSecQlrQSCE3DGTHJiwawqCGxRWn2mOMnkHW5fEc3x+P26+YHA/QFNUeuJjdvcJ/9aGd
JkdQ1P1vJiZHgeGVsGEAcNvXIm9RNHi0mxYJ+f9gZOTfwfoBODRFAaLBoUcbWePuS2SJmuxU5bt6
iRTz/kx/V5RHvQI8NoF7vF0xUeoZLhoG/6Cie+iVO2aCydLPUjtGiUzKYoH1ajyxt/vj1tpkf/Rp
MaBkxvkHT/A0vY4TdC6V4iKzzv3Gh+7w+LiGUDyGNAW9+q0PtKkS0EMF6cA4vaDHGljENCJ93hs0
e44LD6DS0ETaBwpHrZATX8lIEEZH2mQmlRvT7ZfYH8aDfTv022+aDD3nM6YKW48eqKht8uQitNra
i84NCK0e75qZcEVlAbJF2w1SjehWmLiYqEZLpdiG9KAGFVrhXjKIkaHAePR8QzuzxD/wyDZ8adKC
C/1mzpmMEERGyHDyYL8EpGIyQmEIyopN6+hQm73d67FJlKfEoJZneyZ4jM0SZc9OL0hh491i4Jlt
y1ZoVJbDfaoL2cVvcNGjb5m4gAFiPKCAaKJDhMenf0LKJ8AzRRYaktR4EX9wISQvPwXJpioEEKBF
jbIZE63KUueZ1wpk9r+C2FDrLcOYbU4k+hIll9g3Rmkk71jkBs2PeMRHv4RiHaIbjn3RoqUH7v1Z
UZEdRdsm5EH5sb3x9mTSIez5vJCjQx6lnyqXIjDqLo+3yr2jvDUxWTH//0i7st3GkWX5RQS4F/la
JLXatCxvcr8QttvNfS+uX3+DxsWMVCJETB80MI0eA07WlpWVGRlRICfIEpK4vojrrt32uj1UC/jH
ue14MQ5uKVTSQiYW0G5XXGtfzXpkKCM5fbZR7kfH1KAIR+XCGZaCvqWhcQ4aDYzaIA+wqgl2LO6B
NZMXW82m6eE2GZK0aEaC9C4gKrzvFDvf17y6zl10Y65qcpCqJxXsq10YQwrPTrStGVW0q+N10Cy8
8K4DTbi3M8vcwnld3ygjyrtuajz9UvLKMZAlxvZFquX2DuGzVgg1Ly1xq1eDKC0r/CZ3oVRGJNs3
wCtMQ1TXjDWDTG23VJqZHRlo1wD7Ad7nqtu9UNI0MlmOkanvAkOtErp3cvFeAsQQyksB0oxPhqLx
v8Y4TykCHYuGwAKDA59iFD0ozQfJ11W3WLyeZulqp6C6CT4/POnQB3N5lklUjlXcYL2CrrRqaasH
OwTtBKVgIbqXvKce6Fe0kk2HcMETzi8gettB2As4imxwqQ1zROYmF8rc9cZtBSLP9CURaZWvWf1C
xEPl3fXRwkXAZ1inPaMpyDBDU1BW8FrnR1vHRWcEeuGGH+MqO3wKVndQFao5kGa15T0k71FDtZci
65+6DTfJF2anrXWWUBfr0GiGiBTu0Hyo38gzWwHapYQaXRt3Y77RO8f7kqO1atx3D0NsvgBN3/fv
BP3pur8Q5fOIrqsp4Gad9T5TC10pXGEjWgo4mNCdsA3X/d504sSCXFdoQYuEBg7IqcDzN4CzSrQM
J39TF1uAryO8y9WYfn42LeNQ+INYYDWi7bgq3XykyHFZGSD94sm8L++izZ9NZgkHw1mSiZkJw7AD
UK8GYkabYMCXlsF5h9aDLCtcCAsi543X6eBbcb+KZCSHiqmEveCtZg2CDQBlM8TLaM24NNgNzA/w
Ki/cWjuBisYSu/sIvASRDpgkut2WOEdm3IcGIoeJ7njSVeJBXiUZBQCc5cJNh8CNvWwteCXN8TZG
p9J/d8OQ9EX5Hx3NyNHwra8jKEeksApL9xfab+x4jeQMffEf5IWa1FwMd26Hj5x9XQECN4KddpU8
s+fxVGK3RA+CU9rtXkUQh2AOdTvD9la99QGp46fAMTYpdCmaT//J3Far2wOfCYLwPUAGqGAUQh8U
f6b1LILzSku3KiIrzyOrW6pIzlnAwwe5bbhIBZi4yz0jF5CQ0ZQM6q5hKu17ALqdiDRL15o8cwOg
2mxOCCIDrzmezQ78NK1Ulax0i61slVRZxRvRUR1t39M739I3o5McC+ulA+PUS2It5fbmB/mvdc4j
56aQF5ncwDqgc06aFdJBDsJhwetJM0HXxSC51VK1Lq1Ax1G68i57Fk5ATVNBpJG9liz1zph4IvL3
BZaY2ZFNDTYT5z7QcdzyVRl43moQPrgxOvirdG/G/YJT4QtNP75cOzMxjfrMgWrA1xlQ5SldcyPv
oq+hpN67DgDnRPjj7fVP304/b+/62Rv03CS3XmMtqWFeY1TBVvtSTpjQ18iuPrN9uB0AHdtFRwM6
iKZtPi8Ynh4V/B0KwjDMJMRDpuzz5VhDPwrrwMT51zIAy2sLySLPFtnaXGf+vYRXghEt6anPRShI
OQMlC9YGwDH41notqwMjRvrZnVgLZWd1SNyK7hblR6ZPvxraBBzE+NBZKXL3YALBakEZutJVwGUc
b5IV2GHwGvZA3KRYEYr8ym90AdM/0SIKeXpr3LD8MwFnG6hKswFURrCsPfR2te2pdkz26sNofZh2
sycLa3h1CIH+QykLOLUpAkP+73IJtSIHm1EGl4mWrNyqSNBsdG1InAovMfv2dvlhrrgYGWeLu3AD
TzKjzI9LNwWPefT7e/gVtBazBbYfTMCs1YcapZLiETp7Keg+QP71C38Pn1W/a1/8bT2sEl9euiqX
xs+tc1c1vlQa+CZdOfW+LYHOXXoSgvdyDCwRPOLbNl5HxAaVjTCsx84i0sKdxZdKobN2vgJI3l2u
ALqvemDs8QWs++NtPO9POlhZ+TAqgHyPK4285uOrVJrO7cW42t9T1gVFYhV5JtQy+XVXCpGFrd40
rtGlTqE/ttJORiNd0oP3xf9929bVHE+qrxOdCZwENMB4Vp6QKE1Z6nrllmlyKmJ/laG3r26a19tm
Jjd3sb1gZmpaB+oSZTBksC8nMuu1TktGmKkH38mVp1Ar1l2Okli+sGnmxnNuiPO3cY2pTRsY6jT5
OcoLy0hNYHPzhWmbGQ/uxyk5BgAMctTcs52odaGlVYjxFG7RB9QIXkixys2lEvPMVsBGQJyBIBfp
Y96LS6EaR2o3VO7wqiZUtapDqTqNubq9OjOTdmGFO/yFDpGAXB0rl4gZkIuH0BmRM75t4/osoSEf
QS+YgNGhjCTYFFed+U4WJYUCXcHalXQBJBFtqYAmU6pa9I0Wdh5puhXXXmwVbVxapuyXtK+F2GlZ
vFQFnptTtMSjXgKdGJCscG5FTNuqKzSldEXS0gSi0GL4FauZ5ZHQVkGffnvc154V48ZlBbCxjtZJ
jX9bRFnUyYnhV+5YvI/+V17KqHHbioxCG2rQSpdvhOKQ5MFLX0D+r2P+mqU2RM4DcaPJrYVahE4a
NOvRpH0we1Iufd9VoPDzfUhPom8ORSZ+K8dV3GZiZ5RuU5kblmWW/hWgLVFRfkk70EzEzwWhgbIR
xF0ShytD2Rb9fR2QNSjaBvUezXNB8np7ytRrZ6GB7U6WVOCX0efK7ZSmGWPWGwQx7lC+lWZoMaD8
bpuY2fEE6kBTrUQBsw1fIgfcPgDzdsncQhptOdz1vk5jfcFJzGw00OeAmV1VoJJ7dXjDpiblGNfM
zeOdNP4pTdOOwLMkByPYb5OF7OyMR7owxp3hJPclPdMr5moVujqbh6D4aovvcAkxNf0azpFjTXAt
TaK8aIPnbkRUWPq2CvLG1dmnoMTUMCt0b8hgG7yXxRcNpZjbC3X93MJjALzvSCMCOA8yIu60Kp1f
gAKra1wwTigsQv3BT22tPjGG3hfTrbdAeobEGb7yZ3Efb/Nns30xQdCzMlx9Xy8Ryl7vG3TTgUwD
RPuKZKA349KJJWkyCIkaNm6aHZj+baR3EckXTuScDaQXAWj+AXPzZI+BmidCqmSNW0UodvgPWY48
U/tf884YwpTvwCKiTIfU6eVAikzU66gpGndcMbwPMuqrziRquPRcvt4vl3amwZ55fcmQtFplsGMM
yJ6JjhGto3TdjtSoFo70tdeYLOFM420OGMrPRjqzBPkctUCxqHEbRQ8sJvUPcpYvefOZ4SCVDS4X
IPnwqOLZB+rS90dZ0loXog+xhVQzVRfSvNN+vjxgYO44s8A7P700owD8aC4gLqvSQt/X1lg9LuXL
eakeZLBVNONO3M7o2MG1xB2rkJh5hZ7fFkj99B5q4h0ieLY1q9ICa04aPI5NcQLVwnaovV0yOoMH
mW11Veuq1SiO/xwUToc++eQ+zyylfMpDSJqOycrMQYV1vO0BZtYVX0oQoKJZDOEw53GMoZHwOClB
uG6AtIclbei09fB92wjPGPT/8/GvFS6gK6CnVhVD3brpeN9AuVm1EnRxjOpHcFAhXao9+F1WUjM/
9GL2WvzRg1U0Or6cbG5/x8xgAerGuZ8K3mhX5j6jzXWvMLJ6cCNZB7FWQ7WFgf6EG9z+ggX4VESU
ooqg/PJAtpnSiUXaDkhIZPCgp/gYPTev/R07gP5mrdsJ9Q/hAXQewejUW5n+XtLlmXFvkDZAMIte
dGjz8O4NWlldLECPygW1I9XTwJLyfVIz+/ZEXl+HKi53vDpAyYKrl2dq1JM8zcfeG1wp6zd6hJpF
h57r7E1eSshdFyuQAgQ5Cnrr0f+CvOO0pGd+p2OZLrK6Gt3BGu1+q+yLJ9+Rt73V2Zkz7AcaHnzr
T7Re6kyem8dzu9PPz+yGadhkolCO7sk+LDyiZmL1yzFNs3v2u1U5YnJU4XebVF1/tntGE6pZj/Fq
CXU6Ex1fWppiqDNLQ0UEtMrC0mB9phA+yO+NrbrNNuO6PtX2R70Z1sJKd5GVhqpSZXvOkgbLzIFA
WA4aSFQbQKgCB3P5BaMxkqzsctnthy62sokSUngDtSZVv6G9mjYWipcW8SDMdczl16pe5RXUDLLu
IURLBeTqaaGPmza/GwdHNhZCgevrBhgsEe4A1Qk8M3/W6Wx2qiAF+NeXVHcUktHKR0m1R1kPNklf
QIlCTfWVoIsgQIwUfX37/MxbRoxM8HBHhyS3LsTIkaFF8tKtgDHpgL3IjBQdNWt/m9en0FjimL32
ewC4TGInwPog9ue9EiiQImGMItUNK/1eE4oVE8KFiGcmkpxIUpFOQ0AOXlmFG5I0kBQ1RVN1WeAU
B5BuELYdDWqs0+/ETe8K0PpOzajdXZXairpioASVDhI6SCSrXcwkXvuny4/hdl3koek99gzVHR7F
0kLDLHo00Xvmh1bYb2sIba7S8nl87YF0YugTMJvt7fW9TkyDpQuwKlShRCJCoJVzW7lRdgOoLFQw
rgoAfFqK9BjuPZK9FCCi1ptdEtzLzS42dppEyWhYRrKKtM+oOS4pxF5Xqn6+BFevDHU844qQVdBK
UupjpLnouk6A+qYqO8b+g2CFBy18SDWnEdZpeV/u5V2wQxvKo/5Q7ZLj+A05Q5nKbxLZAHplbhQw
YeKMLFwk1/HYT5cniuCgrlegoXjpHuKqlnOwX2nuwL4ayEsz8zFV/vxR25/W5Lx4W1iXuZOAPMk/
9rj7WVDhjPQU9vp2TXbdnWvuPPry4T79XhiYMkWSl5EARqZrGBKuSJQJuFjDT5NOzuJYc5WHLqHo
wmeHflz5x9CJtam5PFlDE7jrj8D3QdPC35evprSS79v38Rdp79EvojoyiMfIo6ZvMqG3Cn8EJ5mw
DtVqwQ1eX3WXXzqN5MwNsrhiLdFTDSCZFl2+HR1HMJYfFmZ+Gu/VfKD2hAIG3AREPC6tyIHU+6Tu
NNcbrLhCB5SKV8QxlNFbGlR0UuRWGTUh7LsUEV23COAEaIhxDTAlqaiwc5ZNrc6HVGg1Nyy/QDTg
2ZlkZ9BHTakybFj4MAAU3ojHMVwY8uy8ntnlfIA2eFKj1UyD53utwucMK1781dpNvCkY3hR0cuF7
xTphiPNRc5uQuSOJN63B1orWL7z+Jud9tXhnZrjNjGJhoEMNUHO1RFtrXaJbZCi+KiRlE7NNnTBp
ioUgaeaGnC4q5MyxdiAS4eIvKS29BBghzU2K97jahwz8s9qxwr3SCeEm6AXn9v6cGyGUXGXkEZEP
kTQuJsv1mCijr2tu12dU9d80uVtH3lOWg2y5ShcGN+eFJsAtUnAIniGmdHkW0rDqQ8hQQHsFGXCI
CZvEybOMLLigmegPoNaJXh83EMQPeIm9oBG0JgPVuqsnISIM6BrFxzR5VcGqIaqOjo3SO6ZIe6dr
nYyMKDjF2ao0twySj+HKVN5BWEKZCCGDFMq2C1tqNmDQ0VU+odembhpuErQmHBsZbA0u6EJ24HSn
XoreOKwvGjQCHfrUAR6GnmB5Hgixx48EXZNNvQYznqI8++am0N5MdeKyjmjbQJZxKTV2XaSH29DR
sI8qBOhUwBRyuUjVMDKlg86JKw0V1RRLrmlX1RvPbgr64dmARjfaMTx0gmEP4gvITf5iQ56Z56an
V5Gww3ZHcNqnJWXB0DnQ6Cjt2kcDGWYT2AhzUBZOwdzGBPIc9KIE4Bngoi/HLBaMdGTApeXJdb1G
giuy1cFMVgtDm76ddyfQAcE9jFckiNo4d0IKRSdxpyBWfEaE7zgqPZrW3dGnq18mXX2tQ3ovWlv8
k7iCbTnO3e7N+aYfdx8vT83eGujvgO42T8767n2zedxsTs9/Hp9ec2rvbd897XeetX9cgkzN+Yfz
T+YuycLoWlYP2K1shFo7SBOHfUfKVSs9SIBr3J6fayQFtt65Me7G8lJ/rI1BVV0FEPui2gHwKJMX
NVtJn0K5AvE2yCh2xl1U7D1jqf4/betba8PdWqjsKHWUYW2U5F1F8rKr7GYp6uPl1ZEPuhwgd7Z8
TywK1hPV3Z9y2q8Agqci3vc5ldfJFupNVHZAKQD+MWIdfCpDBeMOz2Nia/bSE3kuAAV7Czb9lAlX
+FMeg2lbSWLcM/7wK+837XRP+5SND2G9FyE7AdrX24s7d8RQE5FRqgKvBhr7Lo9YyYxSAGe27pae
SDW0UAULXdc/bwt+BZGkhe+Ctgdifm5ygSjIAONKdHe13QrW9nmk37qt0i/iEOvbs78PoVXaOnWm
Fv6nDdkmp9dJuHo4/l5qhJs75+dfwvkwY+hVeWynsWr7wfUUUMiFvwCEWLjofhbp1oinw3sWwda6
HwwZwYhTOuxSejqZ9PPhswZpQnV3+lw9bw37OwVvgmeb1uGrO0HWCcKoSDCjG331AWlPK1497nOn
2b82lrbwdXMHCuIO0J2cyNyRaL38uLEMjAxKIrrbegpthl2rbPK0XdhVszN9ZoSbAUFjFXr8a93t
4SsMICwlgzYhJfnHX+zeMzvcBVETZIsZw2AaHzRmDanRKFLGw0J8ND9lZGrMAaULkjSXUyZWRmaO
ba+7iibjoXDXDhtJWUoSzEWY0IVCpQExEnQXOI/epXnrB1mmu4MByOQrehKKFwJqRRHJifzz9rTN
Ls+ZLc6hy6KnqVWU6q5v7scvMbKLsrKkeilonnNmoDz9KTnj9uaJEKS26Sod8tluUdAuUrZ1LYK4
ubT7/hHBVI9iomkeb49s5l7EOuF5i2vcBP6A291GARWTIlF019TA/WlIQemwUFqPBXQ9kCWyyjFc
sDjjQAliZ0BdJ4oo4IkvN4c5qCT1BTgVpZLepAgZnrZ+vj2omeW6MMFlCUiYy5nYwJ9IsUoVwHpV
pE3GVZouEbfObHRQIkt4BEBIAVA7bqMnY+izWIKhsvwNZEiAbvmhX+glXLIx/fzMOY5MJD6pYIPF
0K18aMhG6hfg0LPzhWSmCi0bLCqPPjb1oU3YgO3dJ5AwaMfhWdfxxFeFOqEx2jhur87clkOzF4B7
oOQS8XS4HJDsZ2lej53uCnIeOG2QK1QawfkMSWG0TqVhsG7yYOEA/+gUcFfMxE1PwIOMXkks16XR
pvCCRkpFDHGV0ntCCX2N1q+V3TkTLU9IS+sBvDzEWR8Ph/eDYR/pANXtO0jH2hZUPOjmDxj76V9M
xNk3cRORCgAVgusBu8dkzyyceB2NJrNLFGLUiQtQK9QFi3N76XwW5MtZiCpoE6AbTncNNGZWx0je
JuFChXbWBNwJKNdwLrDGlya6rE91ATV1Vx0fOjDOoo0KMse3J27OhQBg9o8NzmmZfl0JIVPhJ8fu
q5fYl5DXzm0TP5zLVxvmzAZ3IzNFrBpk8tFSsRt2r7WDN7XFsHfwmsafmFanvWE1u5NCqxWC4Ofv
3BKmjRVja6F5IQfb1/aI47PV0RA08RtDbNLyAgruVKhkx9voVUcM89Za9YqKdKPZj3+zvXQFCRHQ
TwCMwp/qtlaHfsgJFlvz1RU05vW1n+anYtC3ciOnDzp6puyFWcPi8pOGnKkxoaVQnlW5SUOcHksd
SYirEehsbPECyqPIkqFjddvO3CZDXgnSNVNfP+ELIunQDF0lhQRhDFoYxEzJ7aRF9b2rjW7hyMx5
q39NoVh6uZ+TTKtKTROwn+vqKVLbV7WX30goMar7g2YFTd+ubg/uJ69zNYvgqJsQXj85z0uTfmLA
ZpgS98TsCUgNX4V0jp1YEd5Z6PayErArC7RdMdtwOuskOxJFSnqDYsDtL5mdZoJyEHojwVLPNzZl
YKLtE7UirinsBP1RFL9NxD63bczOL2ApUCQHNybAtpeDFUisDZC7A6NxAJps1MAONSTDGk1DTlk5
jNH6trnZIRkTsEOBtB4yrpfmAC4Y5dBjxFXTiGroR8uNDza+3DYiz12oqJoiT45GGAAcOc9OhkAV
QIRG3MobaNDtO4YGz400/OnZQUxATLsyDTRHiodSR4ZOXZcNGNL22QiBkk0oHPs2pqhzgCgc6kJe
d+8HIE9K7Lo5iEvQ4+uuBBANA6KL4HaSz7ricul6VtUVG4jrBSmg4soqYPsODz1/KzNbkywd7RlW
LZt/sQ4gmEU5YcIAanz2sOoUA6wdCnGlDhqshLBHQcjStYdk40Jl86cywR+nc1PTDjwLoCoIZdRC
BFOgewdtcb/SUCwfrJwiXYEWJaDIjtm2tyeOvpI+IAwA667l37XOiN7FhB789bfv0LsQs0AD0wp2
j4+NZf5FlEcA+wCiE9gjqOxefiQS6JmWgEHEDUf9GUHQs16R0vJ6WVw4bzzN9pS7QRg0AYbwnEXR
gYsBgjEpkiE14aNxUyXbmLa2tBqcmj6gjLWR7IeQfrf0K6F3+bagBgVJBKq+kgNfRzHw2yfl531x
tThnX8OfxzIrgsLH1yT6QCEDaJ6G/LfQrTW29rK9nrpRUFuKjpydif6cT0EC/D6H7vJ2yB21k612
7FcgWaJSCVi2sDeVLXDLdqHvIeKgRBCCxnM6thiLqQLaj2CXTirO8UPdrGoBEiN4/Vq6QUU31FHB
gvhDp0Pwwd9qBbiWl4iV58KW85mffn62EQXQqvdjT+AVWjQbhuAVWgIKzPkdlIpRr57edMjPXlqo
47jAGfch3dkf2CjTJHw2FNCVNwtX1FzGBv1iCsotOMMAYHBnCkULPwwyLFuFc5PTEziZbCj8gehS
obiVQIsBwsuVbmEzHb073/n+MujXl0p1WuJgMccSv6bwZ6CG8xjbyERQO7KWCigzGQIC1AquLpQP
IfrFvTTbUmZECSLDVfwPcfjIJtJv/6PMPkwNAhdG6tzey9dkHNPJOrPHXWVR2ZcKtKAw+8an6N97
yqpMNmBVc0mAW7soqVhaaUfVxDb3YdRZZr/ysi1Ewag+PDI5Bg9NbyWSowwKNuAeb3PLQ9Y0fapL
O5HeB8kaPR/SUrQoj0n7arRPUCfRxngTQ2nx9lhmr4Vp3qYmDmBCeChn33S5X2qp4SZbo3/3wKkX
oNi0VTdtvB9Vt1+otc6lzMHF/a893iuRWDeDEvZaxqwxT980802cpLofNDCmmo+FAU8NcoQxdPT4
EfSFnrZERMJz9v54xvNv4H1RAKKCqRvB7b0HMbC87InIAKiBgVKC2u8a3R+y+ogIxlLIakytoOsd
In6IYXWsgk0ReFRa7NqdtgzvHlG3BTUSykUAIk8H/sxlMDEQqzDGluqw/q5SIgOUfxWFpeu7xN+U
S5JxM9C2qc6OEiqidzJlOy/tlXWRCblfGG6qoS3S0Q4asGeu37+XFoMi4gj+j3x7e6vNFRLPbfI1
cGTZC0/3c0w7ENCg8FkFVr8RHJD30INB36CxQUGHZkP41kUjtp0uFDKviVtwbM/GzOcjBr2sg3qy
D4EjVuv7toAUZ9paaGPT63Uw1BarH6CXlmZ7VbbrfKkxdPKV12v8z5z/IFHO1rjp/YhpHeyXZrFT
hJOhWETcigr6J4Ng4VzP7idEvirICiA2xKM4ICikDYZX4VhDURfsURBmtRNEpBHZC/pBhlAbeOhv
r++8KzmzyV17iVIolQLgrqsojrruSGoRTC4KwUA+UJ29FS+S9+e2zbkoH7V3PA/BKIS+CO4kG1pU
KoLRGW6oiTbLTiLQOHn8fNvI7LohVwtdGLBXAuRweVaGqpHUvAJjfBSlVihvPOgeEs9ham0J/kL/
ys/L+WqTYI8A/owMHV69l8Z0oQVevYYjQPe3HW2jrWihE5GO1KdgyUVt5NnEPRyABQpVuNEW6Ceq
YBv97pDfdfb7hJHyaLq9e+no78TKEMqBHAVVFHn18vv2rMzuMLzlkHjAxFy9lwNBl+usgyPXgsw1
POzgId5DTgyvkFU89L/iqqR+drptdO6mR0VyUvCagNN8OCJKeYN6OIwatUIzCKi1d+m6MUG9liMm
kRaed7O768watxYlq+Ko1LChdbjEQv5U5d8DXmu3hzT7hkQ8gfZGCGFgH3N7eDDTOJOFAK5feE2b
mib6Z1tvm+7Z908J2ySMNgD2iSFuo/soc1Np02sE5B85sCCfkXk/TEQBDWiohsKplOKN+WxdhevC
WBfd5va3zpwERAhg/dEQDUJvgMuRxKoyBt2A6fchsaz376p3ROcgjbtDFS0RXs30IgCOBzg5wHmT
Xhr/UopNMuRmMrkwBPqIS8pNEKxHshkqlUZ9AIwyHVlsx0jStbQf8T9lUAI/a93C8Z/1axM2EJxl
EpJsvAypL42sLITWcCXfCTQnz9fpsamgCoxYCdBo6QiC/9vzPLfNzy1y0QBJVT+KgsmthXir+6Pw
7mdg1fcYery+qrg7dQhJ/jeTXKDfeHkTJQNMDnHsjCrievbcJw85upT9pHNUQVvwdEtj5A5XiuGN
ddtPBnfeLq3Du9j7XfpHEup2FrYLO3fOW6HihucSsAMTpeelW9UaWakrZHDcVEfyo9pLxqYTqA4U
Iwh0jVMjLKzgbG4PHdgTi9rUtPcTB59d9l3VZUBPAKcmAyJj7Hq8mvxNcVBWYA6kv1QHGiG7qSYh
0WfobVktfa6tkeDp62TJwtJOu4W7UiAQDI4IgDnR5cRrb0h+O0CYG/lhbGSH+J9yUW8YMWjeLXEz
zfmHc0vcmiZCkYBrA5YS7xcTKzq9hSSjge4EsmPCwpLODkuFIiq693D58zMM3W2/jNqAuCg+IYKK
Vqrs01rPLUlcyg3/AJ2upvCnRQP4E5Q0p5vibDXjoh39sgzJhD4Joy0aAUay1fOv0W6F97h34qCw
45dGoOxzkO7CerDAAwE4TLNV+udBX8vxUkVyzisZ6N3VdeSS4JR5bFYZm1UmpEgep12Koif0po+q
4QT6r0JItyQ/KH7+qihvt73E7AKfGeVebzFqCzoUlonbwucK/TeQizbLvxv0iaB+uXAzTmfyatJx
IaLgihsfmePLSRcFRc/CBsbEEIJeSQIEoZCUS5wfs9vozArv+MYwEduxQEJO2g0pKnGoBrXogu9i
Gg5LgIm5dxd4YXCvgWcLNJh8WrpTQAaIqxtpsBMT7c8RUmseSHeiO+PovyYLCKPZoWHqcEbw4oYm
wOUEjlIZJVlUI60fvRsMTlz9rOs3WVgCtcwtlI6IDMCZqRf6KkAmYaK06UDc3ngOR9dgv//7rpsQ
tj/xsAHl68txVKT1GLojiAsuZqqV7z1IIMzstVR92mkft21NLorfdOizmaYLrThXLfGl0kVRhDY3
dIQ6o1zRXH5KRtRgHmukr5c881x6DdDRf6zxnKiohyQy8NPEzWpjq+T3Yg5mqei9ErZS9hGAVMuz
Kg2eLUj2URLYRSWB42fc9UnlmDLin/itrztLrLdG8Ep6CEeaD173GORO61kC2O57JLnDfVzuJHE7
tQGP9Q68E1twnRstDu4RLcJgB6GZgM6R7A4k1s1AhfRIICEuL+lYz1zBF2PlcpagfvZCkF8Qt5aD
Y8fWhg69jXxEJ9UeLT/dlklLJae5fWngpE0MJYBv8CW9DtGjEqNq6qYksqJMvDeEYnt7u8wdMQg3
oGEOpxqJlGnQZxeD6TXNAJpK4kJKUqVtIpsWUUAEIKbIKBW+TxYuPWV6DVztT8h2ou6KbjiDR0MR
MYjThnnEvT9p1AbWBVDM1ynDf/p1/xnZnzmSsyf816coSVtTXl/Fn7WeWO3L7aHPtHwiQEfPFB5j
KDyD1/ty7AFoqZVOxqeovaM0NCV2qu/jYKM3W3GEzmJsdS6rwfS9EwF2GwO8W1aI3cGSyJboO+ZA
4BePBe5bTCNUfMkoDVcoNzoLN0Lp6HicDMcc7K7mGvmOLPrjKVaF99U3yESGpUr1XHbp4gu4e6SU
+j5RBjxXguRXTlZ13WzbEHxx2opotO0ep96P8btIYprm234JjTH3ipzaB9AfifQhNiQXoRhN0gp5
ywyQYaOfuZJXTTo+qcDdsOQpUh5k7172HT/6YukfTXmGsvvwNYKFXUO1MXoXw8GCIrmk1LSSNZQk
oUUq/2bvk679QjA696xD7QslbxSDRKCnuRPTqILf+mVtuJ55wjvWTz27RauhkVX32pBahhpTM9qn
zAoOiplZhbcZRhv9M7a0NGcz7sEExwDUAnF60d/APbxbX0rDopPw8B5BRZLtkiW9h7nbHhbwm0GG
YIIBmNuVga/khV5rhsuMdUNscyOwR0m7n/hkysdCV2lZ78Olho1ppTkPcWGU24hdE9all6mGa2bP
mvk5FbqYslo4+zNuyJySYSCyMidin2luz/wedklbGLmATIAYAaScgnleTdUS6IT8JYN7stqgh4oU
QMeo+fbRBjSN1b0YNcajTgSdSoX5F9lVOCPAd7GgBBwY3NujlssslRhWkwn3Urn2DoK2T5DCT4+3
hz4TICAPCEgjQTYAdEbc9NasjNQyxvTGSAqJiPvleN/UG5QsfERzwVL2YW41z81xwxqkfPDqSkHG
K7xn8kcR3mug4/7fhsQdSVOIi2YcMKSoQfY/p0axkiqFyqVD7qK/iLfRYI5lkpSJZ0nkdo4hsyRu
1Nx0U7QTx9Kz0qBAKJwaeWlDzPUTXljiXKIKeqs8zjKw48jFW4IeoCGhWaWua29FunqfQ1m3/Kgb
POVstgRannVzUB4icMfI5AAjd3lApFypzSYsTVdeq+M6jg8JxAO8xlLkh1gyUdnbas2RmbtCeRbA
6Bu9KGi0bhaihcm/8K5gcnDIW8viJLV9+RHqoCphrdWm26Knn4HQY9RQJq98qzYWsjnTruct6eBh
QBwAyo4rPo0sl0MWjYKJhqTM1vy7IYXubbSVwkeje729W+dOxL+mrtgIMygh9GbrQ+VZ3NUeCArQ
Mg5gwG0jM8EN/JqMrCP6NdEbzoPqci+MBiHC5gmTp1Kzs8TSmpNU40EQ3vvdNgESIdx26S8CYW6v
dEzwIjZr4N+YsCELkJHrVUSKY5JNxV+4SPhERwKgHWt1nJikEN9zqTwB5AI1GtKtEqVeenTP5BXQ
4Y3+XyQ7QXWNHrPLPQMZXSAuOwkrKWkW2KWKakq6agjRjbCwhmQlUnVJpPl6SWETrTZ4QUIyWf7B
aJ7dJl2MXH/PIs9liAx9tmrkwOoW4EHzAzszwl33NZMHMTQCz62TP1F0NFdZRkGYqW+r8UtQRDsb
l97F11cFtBSgagPmCBQtDH4q0Ug/iB5KKG6gAILrveeh7la+um6D30l2B1zK7T07N4vTqv0fZ9+1
GzmybPtFCdCbV5qyKpZsq6UXYrrVnfQ2ab/+rNS9Z9+qLN4i9gDTmJ4RoGC6yMiIFWuB/glwwhsK
ll6rIpA+JHYgoU9zmg/1XqqTtSIqT/FfH3SM6cKI4FRbFSwIDfROA03vfFl9KKHSYNpo/VK2RfI0
2u9G+DWRauXML0RSMIv7woC+MpKZYpGkwH3cpjPOwFAEpZIcQoi6QRPDafYdhwmZmyHqtw2NvVUM
8sLT4tq0cGHZeclsizR20KCMOaZvTyP06najB0WoMNkWnvVlMxAH9Buz9In+en9N/z8DRxoZwACM
W/RDpgYRgCzi8y0XnVMMfxIgmk6qsitm3GYzkp2uSulbO2sru2mBGAFZKhmQUA3MgLiphayLoVes
iQtcHpCPeX4FQRGwzr9N14DqDXFHVCQhcudT53N28J9IYW+bZ2862h6wVlBLBMR9c38qlk7T5fcI
5zepc7Wn/HuMN30A/Sd1FcOH1DqeKh/aKh8OH524zzWQZIOjHoAMxLnXbpDGgJ8ZFsNhsqCzEONB
FOvbWvo5hPamaSLXajahBmclW24Dld1xckb1ZI4znnd6606xJ3VfUrMxM+SOQHfZbs012gK+726/
EJTI6MuFKIXEr40Lp2nJakqNaLaDwjAeIxJRp2no8/05v73WsQdUeF9w9QMaLCpUlnLG2mHCZWCD
WrqtCQb63Ja9U+Ntu0p0vLjAqCzyGg26IU0hZELDf2lBgQYHrVXdVN7jRUgBqLWs0mmVwknQz62S
s5RuYzI6RBldy9iW1YyWqdRvLdPRrFc6rfUTL1y+6DpTbdAioRkUMNbrWdayJtLMOMR1CJibfgyR
WJOhfNGyleO2Zke4djulaedaQgBFOu3UxsUObYIHDU+3ZKVvY80QX4WLbRM3EehnGxiCbLZuOyzf
RpG7hrVZ3JsXsyYEnrFc5pXd4q41+vQfK0qB8YE+y/29uXihXyyNLlSjNTxZQJKPkcyhGwJlp20p
9s3bbzPxaPc4mZv79hZoGnAYLDQh4F8ICUX8kG4mUiZPeRikDnmRAHyMXkePgzNeQYHOkGUztwYY
wh7MQ9CDqOa+9aWTCMY63tUEdXuo+14vW6aNGsfphYGpR06B2A9do2rxLrXAKvcrbWJLgcSlLcHT
on9eJn1eIBwbtqb2WedPtb5iYumsc/47E/Ee8AQicD5uwyxEJSQMohHgO89OZKcbj6G6l9WDsbZy
fLeJnhLNKrCEyouENpLruTPqAs1QcwtYWS49IDhx0bnikYj8MZAIbyzlQRl+N8PKi2jFqEjYyGIW
V8ZUhUE3FUAtIy1qHxsJLz+wY7MZqs+TCYy5Eq0FnYt2IXyI/DDozNEPdD3YEEeiTJsmBIBIO7AK
B9yZJzeUvfagr70vFzfKhS3hkuy0osoTCRNLi79V+mppXzX5NwEn6rv/GY/ggPOwpURLMB7dAKz3
oOwbH9pL4/SZpCeQT5ZUd+6ftIW8AZ59FxYFV6yqDLSgCiwa4Xju2UkDtkWyKKopJ1o+V8gpg2LX
kB/GId80SrRbMc9P181uBd+9Ah5wDjcRdmuZG9U85TBvoRLlyIY/5b8q+R+VPtnVi5zvbKY6kupk
6SGdVK/4Fzc+pOD/1/q30724HuaZo0AqFgKNJDs1QEb6aO7MwcuhAWys3HlLtwTY9vEPyCoQZwlb
NWm0IpUpnn0obUHBINren8nFk4AeeC7hYoBQT7gfJjgCvdPhxmJEc67JWm+MddMt+3Db9/74k5Uu
ZJ5WjC4kfrB7+K9GiwemRAwY2qG2rSqXsXti5pbgEgU+iuzG2csgGqXVP5m1qSI3pp8xOss2SenW
9Xsnr0qGLs7txWcIm1hCjTk1BnxG2qnQcHI642WufOpPG307emC6C4E9AdVfjVkhK3toybmbUOtA
skKzeCR37YJaK6ZjGcO5T8mOpR/QtgLG2Kmyxmllt9TXmDoWSi9g/gECESwdiIWR87u2l0Qm2OUl
LDSgG+5o5G+9tq9tVwsNtyweGItdCSy9jZT6FWoxEog1u39xnfEmdwXtlyBdFqHNRTUlEpnh7NE0
6crJxq62aE0Ja09RHqxq5WZZ8rqXxoQ42VL6btBlbmx+4x1czQkyYf/GCV4aUa7n1MrmieYErh3h
Rtg0Xqp8ZirIuOX3OMxdeaC7HA3GTjfMm6rwijFbO0dLbhCbB/MpQYAE3JvXHxB2aptFuRkGCXKX
meYCgOOhBwKoJSTc8iPrN132y6pORQwZo3hjkh//vfe4sC/e3+ASRadkZoQQw/SzFo/NMXuu3Una
VHr/IuHxH6/2YiydWcAbcHSA1QJmW1jYSUoS0is2zs1gbPM00JXfc/PehEepzLahNsB1mR7k9mT2
q6aJD2rOk2GvZq65FfH+QYyL0AHUFMgACBeuwiRWgfOawG2iE2R6ibq9VYN0DKSDlIFacuwdE3wB
tZoEZSm/3J/1hd4MXhMAIQ7EFkH0Ywh3gmINdQufToLkgastjhtwaSPdggWAHkaQbq197JPcV4ZN
4da7tXfL0pvCQqiBBDbaEfDuFZYg6oa2SRWN8G1vZKkXxZtce+799Gyjgc4PlceV8S7k02AQ5LLo
BrQhvCf4yjE08yzNFBK0puSymviAuHQTFOlbxwq3ZvVXsgdXXT1dC4t8ZVZ4Bcq5rFVYPRKU2cso
PyodSI1NC8hIBywXG9BYIm5tvSZaY45fnmAA14AflsFDIiaz5SiO1LnqcOeDUVeOHfRJ5bPPLKDH
HXbsNLCurrH48Q0rbGhICEF0BfAkLj0iuLIYR220GpicCLjLoY0VQdeD6kewT+zvr+bCxWchZgMZ
AsjkDbC1X/ssVnaDkRBcun1p7S1kKaz4mOfWzjJiV1bfTTCJ3je4eFw4NQ64SdAwoIpVzyoZ23rS
FLhpgjIICkugn0OD0mjsYytHG9kT9NZdiDX4cgkePBMUzsC1acjgIKr2EuVnQV8U+qauRQBLMTRI
PDmhLpDtnEDueiYiqseKWiQk6DMoVRFfL/DnIVHhuPDmkwunnbotbbdKPvh1uQYH4YdGXPFL68I6
6DKlXdtFJDDDOXfaFvAiPTAqp+51EKWtQTEXVx0MEhrqJUCri1X+OGsUCMdUsAYp0CjBts673aTG
CDPQoZBV0EWSV/PwC3cFWthAHIDKAk+YCU+vgnWkw3oS4D2goKconVecbbYpw3MRVg7aJEBli7xZ
BAbV8qjU5yI/luPKFbk4cIOTYxpoAIGi1fUiq+mQdSQuSDAaW6tmG7OOPRMlY5zmRv2CWNfKbl8I
fEDEAVlLUHFCpEcTQoLWAP/3iIwPtJsNybMrFHBiIhdeb5ZrBCqLfkrG5EKsHOcYaabrsbFRCmlK
W9hCrsLFXt6RSBr3PeBXnpWVJ2qjZz/NSv0wlNHkRrKxdhEvzi5qHXi6oICLAtn1F5ApyqYukkgQ
YufaGbIGEUpWxw6MMQn7iLL3FVeydBPBmgylIXS3oux5bW+2h2kMc6xmmx/DJPXav5rh6kw/Q/HB
1FMHz29prdq4dFAvbQormoI+qlNl2Mwbx5grp/I79HJkv0L3/uCW5hJS0ZxQGgVjTRzb0PQ9I7pN
gsYIP4q63FQZKDNBfZR9onlDY3SlZLtkD8VwVN7x9sRlJzw9y1RWujzF2nWmm7B4S87tVu4UV6pf
x3x3f2xLnuDSlrBP0jiWwpLvk2GcnbgD4n7NnS5doJcWhHNeF8wsWDWR4EfEFN9w25j4BGDR++Pg
ay06bYAlcFsgwYlMnXDijMZgcm4j9DJq4zRaOzq+WuG+qsE/L9e4QPzo6b7BxWEBhcb531Fg+4Za
XqQ6dK1MWg5aCIoZklTEdlkIIRhV2kpr8j9LjgsFdbReIM2hQgHt+mjVnVwpRY4gr9J/DMZDYf6M
1johF2/cSxvCUaoz7MYGidsgBH916Lc/Zmtnpi6msHBML1b/2H+stZLcyrhMYZuPFsvCuYdNW/mb
dX8t+1z1H/cXadERX4xLdIOGSpBIMbC9VfggKTvKIEBWAyncIV/c/KHvc7PGrLp0oNAyC+Aw8GTo
KRVCcrseWNxZEj2b2SB5s6pPzlwUa4wYS3VlxL/AtOtIGEArVrjB8zhUaFNVAOd4tRO5qDCCnsz0
K//jrQLPpbRbs7i03y8N8p9f7Pe6DatQVgFpqQsb/Mx+b//qGxns7vbKwVocGvhegAtG1h2YIGEG
rSpilhUbKNXanZeiyyqe/6kP6HooBoDoq0PanCJ7M+OSmWRk4MMHI/nI5+eVnbN0uVx+hXDq9DKy
ZxKZgGDlfzrQNBzYz8Z+w/MDmPfRAR26BN0QbyyDMXZD5QFfQrqHOV1DvC5NOydBhMqPoQCgKBzM
TAKv+KCMYQAWIadKAQNNTvVsO33KVjzoUiIMSaj/mBKvHYPOVp5ZMyAu0Be1QEUGXMKhMJId2ljP
g90jHfWcFmASt+STrj033QrGZunkQCCCc/1w3SbxMdsmVasXBd4/rXSaSAQqiRVvsLCkOJgcZcYx
Zrhgr7dwb5ilac0FPbc26MZiCoeAOy/9jGo86drVIHBh6Ww849DsCg54BPaCuaySW9qpWXTO/2oH
NFufQZJxyP30ND6jmSJ8oSCsTdAZvLm/c/mOuLoJIXHKdTYAHJJAlSVWAOiUJWrdm9EZdPCj6nHU
gdZCD8TR44fK3NTDSrSyYu/bBV86hmkuBlbCnhwXkLL8jJTMIdPZbn9AAdFrikOTPN4f4c06chFX
JPcwPlsHXF04mp3MaDmEGj33bebXhbZrhm2WPtW29hYS776tm0XktoAbAiqKs4GJ3Ul5Xf1fW0Bh
ASqzrUE7xkyyXcWMrBkSHLo15h1NUoueu/CxHlTwXEKpOFeceo2QYNEQnlvYkByHLBJHW8hQNXgx
0PPYq16CHiFLe0xme18qv+5P3a1D4XOHI6DhfoLMn84P/MXOyBIJ1LtDFJ1B0NQMkJ1MJg9JDk/L
y8OoxscsA7YNXARo5cEekcrP1bEu7c3LLxAmlbMAlN2YRmfgL8Yw3ZP+0BoQA9RyL22hPZjlnkz/
3B/20vxy1UkZT0xUL8TCkalWbabaeXSW8LgEq4Q2gDwq3K/WNpftmCDXB2APZ4H//GJ2+xZN1/pY
RWct20n0DydeAXlF9F9T/2IR8Tz/jxnBiyU1WmUNBjM9nfwqhppeCma0tHXbGjwsa5vzNmDj5jjc
GFAFpLLF81bV0ITGKwzm2OTK8GEfSTw4YRRQq/f1t4n8TBN55YzfwuS4UajocUnSBQRpMU01yyZ4
arCFbclueEoeon3UBurWWCutcd8kemfLsJCi58IgyJBfr1pdsX6M5CEC2zCaVB4oDsIpjN+Iso3W
NqLN3zw3tvjeAMcJh+QKS0eJbvUT66Pz8een6bT++Sw7Z9v52mzO+w16v86bs/PsP0OCwXl+TrzN
n1cQHboIJ73XP/7j6+dj8P4HlITOAxh1DoH7EfiPsxtE/tffpx/2/uk4uTvT6ZwD+G8/di9PX2CZ
f3Jfnlz/sLJASw6f51H+dyCCw89KNP6ZfCA00B6Z0+w0Z15LmPCJvzdZ3JVcHKdUnWO1L0fYoAli
H6MzEOjRtaDgO4i6NYOrGXE7AOJiCy8oEo0mBR3pWdYTxyj/6bXYiVKg76bfUIeetdhV8nHbVz7y
cvWwY3PjgkHUldLXxnguIMAzkBINYaoHzNf2vuPizvDepwlbEy0wwFuRBo7rAOmkf1agGIvzC+5O
PJc1eEYx3WeQMYsTeY7OKQj70gzd/SsR+5IBtK1CVJYHeLixrxewG1KtH0obJyvT4dpruKpoamrv
/iQteF0u+YlIAKI7iFGFR6tRpoC3hxaCumfnUXeVlSB8aX9c/X4xHxPGyOcx/vvRdTpHOWj+Zd9k
ZxQMHHP3pzJfLdkz4h8kz0D17YyaV01OWu0l+W+UZYga/gVUFBWzyyEr1xPbs06vrQkT2/e5drYq
Xd6r4bDSbb7k+FGDQCUC4wNHgC1Yifqij1HkwlWdRmgeAkXgDuKxifoEgezUwatrrZv+FqLMx3Vh
UUgZDaZqZnIIi/NvwJGdV8t7/XV+TN3Ubd2fBD2weOY57PD+8OGPrv9luQfnn506rpy6295L4TOE
YwciE5ZGahid1fRBsqBVgRbMGYlMXm+qMwPY8JM2JV5mdo7ZWUdZjbYjpCzkI7G+mFy6+vSrUj4i
+jqMaNTc9onX6aDqimIXXgIeaCX4XrjArmZNOGZJPgw9NQg2aA3uQclLACXswNZhZ+9lVqOHvPTv
n7gF539lUIhz0py2Uq5hflDie4zs0Gulox1GHilXtuBCsAhD0CNHxQnMGCKrnTq0Shx1KaTipI+6
BySz8FQZfHKtl6uQQtM/9Pnn/aF91ysFl8sjDnTm4MmL1ifBm2hGUyRNmcVntfkpW/DsMoMedqRs
FQKi8NDeg57Mt8m4N+I3jRC3Y4+zAmDQsMbNtOA80eYlo9GLF4UAPLo+423cSG1JMfbRlCPQSE6g
jMyr/5rhhW/1CyvC3mGFNBUM0lbnPvnUtom+7aIfrPBBmX1/XpdWElQSsIY+FtDWCPFC3OFNwrop
ObMZXV5BSQ9hX4A4s/9V5JFjo9/Uxbvnvs2lc3FpU4gfQiOMSU5g00b8iKZXX/Npdyoj3YUow39v
Cghb9OZBEBCt0PzEXIQqRj3FeCGWyVlmbs81x30gNWvtMWQnspoWWnSTuoI8Bli0UJU1hIH1fS+D
qIDBWi75BBKOfcJrg8MrqbYhlU9xD+1VKOkaTyTa1MBYNOiMsuPXMcGUD0NQ938Gov7Of2kPbes2
4z9Q+K3j9w6FxhHBT9LuI2NngveG7RPlM9HW6HeW/AdAgpgvRN14Ogj+IzbmbiZJnZzjmW1RCAOQ
zcgfchlclWsV/KVTBEodGVsOffRAHl0vTMjiNCN2lpyV+AsJ5mQtTb+0rw2UbIEQ/E6TCb+/reNJ
t1MshY3AlPTzPplPdfYA7SEHmMSBQYKC/dfakzhFSCeh2R71aQQ8wr2cmC3YvSDvdC4MtAypvZMk
ByRGV07P4sxdWBHuYg0vItSEBsyckdhOzqwvZOrXxP4Wp+/CiODkMGmFIdtdcpbKv2N+0m1PLn5I
1i4yUscqP5K17uulWBHUx99wDsD+v99nF+dUHtQJ4RymTqZelD5kUuKYGpiPijVO2qUtfmlIGBgb
9RZCkzCkmC+S3vqyifv/HJvtptC8+75n0RTKUIibeApVxCqiS3iMydziNLHGU/pnu0Ohl7h28yMh
f+6bWnqWgw8M4D2Va4oj/X19nCSQ+EGxE28lheqP+VTsrEZyuBZQmE5+Gs6eqoPY2LXIWxyv4bgX
1g62OQ83YgJOEXptW8u0ISMKbPfqc1XtCggNwKWvKYQvzOaVFcE3GXQkNjL50bmz5NKpgDw1kgcV
gtXjbDyn2n5lQvlHC+EGiGyA6kctG81pokjZpMRahsx6fO4SRTqGaVZ7UmaC5L4qOp9KWebrwzBv
R7kGmW5lhkezjZNTZJjhBq1VBcqcZfljGvDyZGYXr+yshdMJkSQk/+Gj+ftKcDSQd5NDhMIIv2y6
bUF0gbT6F9NyZ8zRCq6GntyyT8ip/3N/Upbm5JuqCZc3h5GLS0CgZ66NuEyHsXpN0/ylACGcqq5F
sUvvGxChc8Y5Du1SxTS5rrSUJWaanUHOM21BrV873ZxAc5QGBCAChVEEfKUD1aMOkWe1pny7MEzI
HuIM/R+qLfEW7FVFzeu8z84NuO7T0TU+ZghW35/K2yqywbUV/58R4X5KZ9MkzO6y8zA59QSad404
4BytneSf0gN32Cby71tcOD8wiA5b9FqCnlHMpiRSEYch+mHOTWOlPjaLdGot2QZkroh+mnJbP1It
X+MWFY0iPQn0IafaBvgEl6PgliJDCvMYtBfnQemB492aNNABQqsNc5uoK1mTmxw6N4b2FRA2oZme
Q0uv/ZBKImNmKoxR6aPqwH0tE0epoGgPdhvrbJteL390EKjKJSc0ZTc1Vopy4r7h9nUofxggBdIU
JG+u7Y9GaI9FE2ZnNcwcZLNHwERS/d8Y4ewrWEaQu4vgjRzFDzsFYvzc6K1j6O9jwxyyKri6OJQL
K8ItSWfIWUhpnJ8n1G8GzF/JuTtA3H1/T9486viU4Q+g5/zxgeUTpkwb2mRgcnZOU3nTWhAbjIo3
NDhp4U4+mPJW0ou9nFsbjTAohbRgvIMU9dpRFJ8j3x8B1kPgCjmDqIgGl+WG9J2FKQWC0fJY6IFl
y2Uu0O8OObx8ff3NzwOQHfeHvnQyuLIBwlNOOSFWkFFWpbmVYbOULHoG0xwSndif4UbO/FJaQ/ws
Hg2unoN3M5L3uM6u59lMlUhSGz7EGUodldcjvELSjxfJMyQl2nTcx/bo1HiTzJBYqKK/OXiO/8WI
FTybOXMJoFrCN0CMJawbaOKcJdwhrjXgWqUIj/zJRO9xWLWhk5VjvLtv9KZLCIsLNQ08/JDVR2ex
WCQBE8QcDhas6mBjIeFnOe+UsfzIFNcewO0B1v/BA6Onav+S9NxzJgbVDJS4VX0lY3Kz3ryMDvAT
l4S08MbiP78IcKWuDLMIWNUnSyWSL4WSa0Ax1J2nmSJBpYMIs8zb7f3B81N6GcOAzBkhGdCruK2R
qvnus72wSfSIjKlqx08lmyKvjRQZuHplXrlYbjcXNwPuPdyXKmg/RBiP1nBCLg1mQNzChj+sql11
kjcFizdGBZqC4b1mxyjuwY4ZxHXAMrbiE28ywd8DvfgC0fMC0aYPzIqfjAxMNZlHpmOfPuha9YFq
WNfLDsqL2ZhDb+j3iKYG9PUeugpkZ4bDlBMJd2ivUde+iT/Drib/O+2AmxbxmQl0trDdqxkE83mH
BR9yudzHZTJs00yWD2qIBu2aNqozJ60MUKvMwOutG6e0KpnH2ljZSFBGfdQii/fqMjYcZibPjp2G
mUsqiGJKuLy9Kmc/Il37RTqow9d2nPhRhGTY/Q0kRvacoAbfj/oinIauiCsLMdg6m4yMnTo57PxC
kwyvxw20TcYEshHQkN3ft3dzWr8NAhAGN4xWJOyb61Oiz1FECKvZKUL5qsifLfasIDrqm+e+GR2z
/2wGeU+KYRu+t/shOnb6L7ivOTJXLqbvvNDl6vEPAQ8IyDhk1NLgO64/hNp9YQ1ly06Q9thT+cCG
d8j+QPm7jlxKY1+rQekXHu0e2twE+ir9I4388DHrflG931T0VGjGrmw+0HsY4X9Q9PH07Xn6YRB5
O6wRft40zH9/LbQ/8TF4qYBL6Pprxxg5O5aN7ISUzmEsHbvTQJ1sOlMGkUX2StMO2rp/DDSdID18
UIvZb5nuQXsjN/ZDdcgbTrIeRK3uFmCV1e0XfRo5p+kK/OX7xSvOKnoVvgFaCOxFDRypaRgYX7Pu
lJl5NTvNoFdPhcxFeZU56oCholKseVljZLbTUTM6KlMWh049QtRdilHpttAyC9pCrVHi17oCjNox
Os06JHU4Fn6XN3KQpB16POswKYCKIlb+e04o4OsV7ZLfda0PFDzZTXUa8aD4jNJGQvJWaZLR0wpm
zZtCTVUgBOZ8jYxNjDH4CmnId+G2R08OeiivV0jTYtBO6cg6tmAvrcLY0/u/hfzJoglkIg/WWqeE
eNt8mwOXioYeTfTlfrvsC88vz1NnUBPmANcKa+xUb+Ngre+f1psxgeMcFyHa84DqhaMQgkRDHkFF
HZXkROPwlGchdl9zMPX5mJKTljK8nUL5/b7JG4cEk6goyog+QQsBoazraYxmqjao6JKTkRxQ690P
7DTiiRhrb/ftiDcn7moVC8JHZgLpIIrpyR3t+xQ7J0hdx1rxLbdjQD4IPWGIx+BU8YK/HkM32rVp
THgJkblxMqvZNfUBulB+X00rwY8YxfNr+dKSUCDNq6Fo2sygwWzNrkJmySED+yLMWqlz3ew2wY7g
frK27ikqRbCjdQ8INL2qoEed5mgFTn5nzVr5gN+cV14EDg5BJCf7Q3QHtqrrCZwqLTVphQmsHhDM
nMbQA7eK/oa3QS9v7u+D2y1+bYr//OIc9WqpdlEHU1EWHoZntfbD7pTmn4jwED2sbO41Y0LEQOTS
1FC2xDQW8cGC2Ai48J0q19FUDSxYOzsgMb0/vIWFu5xJMUNp0G4GGRssavlLnKJCYoXeDPoDNN9G
9O99Wwvb/sqWsBl7oyNaWtk0kADMiAdX6x8KvDQmY+VhtbDpr+wIm3GMW7PXMtiZyw+gA8B8rWzk
amVf3KRvcLSurAiOCLH0CE4FWBnIe2xY732Y/yhC5ai8Zk+15hEaPysFeuD0uYMC4kpf+q13ujYu
ON65rGy1kUPsSvPNHv5M+X/5VvkeHAf+orUPkes3ZePFrjfKMBzymdAgs0HdMMp6/NIZyuBSuak2
fV2VQd2Na1nkpXUDqQBQDYBbgrdUcIt9TuZpiFkUDJk0OAmQ7YfcnApcydKaqSUHgvQJD+6QQUG1
6/pUG0YT41HQRgHT6oT44KZANFu2OXC/eEw9Zm1OG/BL1uW4ree680OJ9mscggvHgb+WIOCMxjcN
rffX35BncC10itOADkP8U41t4PW7cPDlkRF3qpp2pRB6k1TFokKe1wZ8D10/qD0Igy7NzJ5Hm6XB
2EN2TwnB/YjUJvQRaTP46ZxukzB0OyMOFJCu3T/6y7YBqkOXByIFoI6uB1u3k6bPupwG4DfOfiR2
KW0ntYb6m62m7gj0N7giZOLXNvnJ5GHw6rqkK3fhgnNFGI9sJLLmUDIRa3PMrBKFjGoalHZf55tx
nvWXtm+AA7LsqKw3kaFJmasWdRF7YZxGax08S/ZxTUJDBJ+BzkphvZkZFsQo5iSQJhWabUmdbfWu
7d8khaIJBe/zoxQRtjWNXFlrs1nYamh+QU2XR9wg1BJOVj1Lk5x2XQ6OeJmeSzC4bW3WhF5RWpu+
qbXt/dVeModXLw4XuA1AQC5stCnplNZs6iKgcwE2Mjxny7xza7hi9Bet6bPeZBCxrdFDCS1SrA9v
p+TzfuGril6ymiGay0BhlmfSzhkyYx/G8S5VTjmdXdAKDcRyOtlwc5mcNdSa21w9dubalbCwwJDO
QHcRlzjBG0mY5bSNWKQZdRXUyDBVJkgFonJrp9ahasbOTZLuWSGxf3+qb8p+GP03iwXYXzjFu5hF
THhmoFW6OmhKa9fTf0j9VOfvZni2IesLxICesF08vVBljYV/wVsDD28i361gpcGCej3t1lSi7Vwu
6kDWir/MpH6iD+gsTbKVi3bJDpAUvGIBriQAbq7tDGmY9qFlV0GawkNqWW44xo8w040VO/z3CDEl
sg2cEwRHREVr7rWdBAVnaM2WdTC1sZ836CRHXk4f4o2Wvar6Sry8cH9byHCg1xmawgAM8BN0sWdp
3IUE/dRIhdG8fJJJUWwpGDBXAqGlISH9Z/OTj45I8Q1TAuUemnbcBJXqgoF5Z03ytk7oqW/fBmkN
IbhwDrEDucw2rlN+jQtjwkYl9mBDNg867F3rELTFH6YOb0B21re5b1Sf4fxQQPo1Nz8Te2073o4V
r0GQIKDExI+C2D4hSUM5GWpSBVmPHmr6KakUOcg9LgPPjlXn/qm7Xb5rY8Jt1qUlmdIqrYKCQfml
AcR/jXjopq8PDUmcCxU3Jkh4sYKCCdLELDd7Kw0gD7cpD/IRPEt/9F3rloBcAnneO1DerteqdXyN
rg8Bt4p6hIYOOrx9Bc+dWsYAQQtYlaXMH0EhlaLpK2nDh9ysnu7P4e25vjYlxM8dRC25EmEK8rw2
iT3LfE6zNTTTmg0hTCZNQhpQimZohizQU99XcQZO/9zyjJKxH/fHs7ABr6ZOWDCUcoa8kuw0yGnt
zOW+zrABraOklu5srXBgrdkSjhrS7XoRm1gm6ak0Nvr4g/2C2K6b5WsNlQuvnOtV4l9y4ah0QCuq
JIcldDaWszuCz8XOkF+c1OglihqvIi958jCgiE0BURvktaBpcaS4VQExBdhSVYUVtFnYRSg+YEMO
hVvQ5j1ph400RU5G8egv3+6v4e2zAOks3GbYd0gvoEn0erTMnGZjlNIsyGrof566aqulHtN3JD2F
7ZMmfd03tzi7l/aE976ZKeWU67AHmlNH8gvv/Py7cmY/B+PSiin+uBZP9oUpTQhOlLnN7CZFExmj
vlQe8+jvyCDnOrkguUZvNFo6mWMjPVyN/YrppSVEkhC4OL6A6G67ntS0mSx1VoHAb0bixQ7VAstC
zrP4na71/i86zUtTwrmI0trUmhKmxvl9RkeADDVepd+EJbThd2U6bVXTo/MARuMKzDy1G4cbox2d
FmrN96f7RsWQu+/LLxHOTRRqc6cbJTzPvg4Gv/dA8ci8we+eizMgWh/0NDwyH7zikPNLK8ctRhco
/vsfsbibLyZe2M2Q96kpFHyzQKM/cX/MP8HwBrqp7jX/LRUrCYk1W8JODjNEZ4NVZYFJt0VUoZkE
cJZNXTv5Fzhm9X6NzeS2TsQnmLcFAemB3jCRPYxTq4Sy2WXBTDbzpkX/AfmVAyuYzzt5fibdl3ro
51NsQOc39+bGn7qNsZaGXHjVwiPhLQkwlM6T0kJGq4WQ/JQYmOG8Bm/NdjzmP9GEmqNe8TWPDl3L
6S/bg3uC8hS8FE7T9VFqCElzk2U55CkaVXbw2B+pUySQkXBp0ss80WTWDFWyrvybo+oBBS5JAoq3
bsz6X1x36DxB2Mif1DcNlW0yjkyqscF1rd1I+U7BmZ6yY16ex2xc2chL1/ilLeEw1VKCUga8XYBi
EW3fMvJI7JXCFD8LontErgHoAB51YEmvZzZVjarrWnhiOx08aI8j/eBFFqjSwMw2fljJWgJqyR7I
UjF/oOADjaUQaBlM0uair7MgnE+Uy27+MYw97Y+T8TnYu/t+YPGagdyHCWp1FdB08WEaR7FVThKB
sfbHlDg5tLxBX5b0I2itZUcC7IwaLql1X5l/T2upyqWRgmRRRc0PfN5Ii1/PbKk2RRz1aR4QCeTn
eXQidJObkJPsUpdYPpS07492yR5/LALygLBBF7E8DVXVeJRHNFHH0kEnR2B73DB8pppnFuCd6cDa
c9/gkusD+xA/B5ha6I9cD1DLeqnuci3HJV4ZicPCpz9ThL//oO0rVdcwNEvDs7gwB/YO3o9iS+xo
djP4Uuwcfi90KAh7DAqaj8LVY2Q6ipcyCleeqjfQCqwd8p/QngdHJVoxxSY+M6PAR7WkCOYZ8Aok
KLtSDab6Te2OTH3t7eEps8LToDqVrvroWXGVB4piONCF1dyj8Vn35vg3iQ/d+/15/4YsCWcW/Rzo
PwIClnM4CGfWptUc0jArA6tI9nGvHxtW/1Lt6ksH+BmkkgM2nI5edq2VtjVR/oezM+uR21iy8C8i
wH15JVlLt7qqtcvSCyFbMvctufPXz8ceYKaLTRQhA4Z9LwQoK5ORkbGcOMcTJKKRG0aEr4peHgNh
erKY30vJiRr3zm/bCHp0C6wVhSA4sLjot0ahmWLQzFEqr5b5ewym51lNXBt9inL2Q+ljAR2L+GDO
qd/1kTsGZ93uPInqs9Q/zAGCH9S/7/+gZb31WaGsRNfUAInJed3+niQXeiANYX4N7MAzdEZjdau4
xEOi+lX46f5am3t/tdbKXYu+kM1g1pdYwJe6E41Qr+bgm8zPrT1e6719rS5fHsaZTTmTp0GLDhqD
wOonSW6PxbCTrW49vZg/A2/AAymirgd7EmpGdungxsSA/E6qVwApSvQu4dVJZa9LZT/KtOPMqJ2V
7835b7x/rI0CKABJ2gXrTgHsCVOS93F+DTvhlbH1kE7ii7PLCvYGxrXcdFumK039xoFDa+WqlbSX
rCZo8qsGkF0040GOh6cu/NRZf2eh47emO5u6PwTxOWyGn7r+JduVFlzu7NpOYY6TF+w3Y8nWKlmo
O6HNc1Dg3kw981S7RPHQMX/fN9CtB5HG8cIgDbbHBI5yexsAyqSRIdhoXPxrZ+FDHuUHYzR/TcX4
aIB1tWLLM8LiyRiMiy37TTf693/BltnyIPIoAgfU31DRqlVv6HVW50zbsVoLVgeBpZCZoSacdvz3
lvFgs9A1LMPCtJpu96oWGh9raBdwj6y4dudIcCw76kEJpr1S/OZSL68E+tGUj9bhMNMpJkOhy1LF
YQxRn52a5immaLDjXrcXWr4gksKwzK72RCZbt7E18P00HabkL/EANjnd6ZdtLcLQDoBNBvChwlxl
zBrTe3npEEhIcI4eekv9NYhSds3W3ENvbRk93WSVMjcYaNDrt58oyMtKrgIiCCENFIs+lPG4c2Ab
MYqx3GoG8WW00NZSxkbf285Yl8VVzH0ZPOZjSx8moHlzqqSpDR4iSSNXloLJSXyJDuKJh0rOD/eN
fuNAqUTTrkDoamkCrm4dLNaTiNq+AKH1Ubepanaug1Tx/UW2ogKIIGlbK2D3HEpHt4eZl1lkm7QP
r3Huf3MOvfsbEm3v/fXLtwOz/+7XzoVKYud13ap9v150XV1xKjvXk5xF00b48OGjQTKijzSVzUEk
D63jjT1cZIdAP1fpVxE/ShAW39/3RlwIJYtKFgq8WJXXh9uXGZNMWlpcQbSZRyuOgoNgVAfSZyax
bK06ChPptlmr9grvW68GACmGOJeBIGDWq8uYx2OpRvzrystV/azldngwy1H30EUYHuLWXixKSU7V
FI+MSdemNzggCWIlyT8wYSh5mVY0xz8/DPqsFlaG5+OH3drAiGpjVqEscq2l1H4nSkc5NMRFj2pV
y49h7YQHMVSTb+iR/PH+yls2ztCQtigX0WdWlz9/VS+Vo6mHhbqorpIxH4OqPxeJN9Xy6f4qGxEW
XaMFc8WBkz2uXJPsRPPYzmV57YJDXf9U+/O3wfh3txy6tQyTAqAIcbQUWVZflq7t2JSy4BirlK+Y
JYSOo/wwzNpz2c+GTxFib+h9w1HRQyLKWdIbXMXq9s55NOZFWlboIWmPSsEYNcRemXUpNcU3snN/
ktH0uX+YW5f39ZprZGZRaS1EQ/Rt2+GTHV5i+Udvf+wy+SGnKpdpzzoi0o36fgaYmhefRVieqr06
+8YLsLTOlrkh+NN5Am7NxlECSTA3XJFXzZ40/mjKvfhV5W9YBVaIhEAoQIOaeGP9xshAatKiHmhO
p2clOcig8iuSxkPffx2yr8rUuWH2OUsPe1qgG5EO0HFiAapW+P71FGU/mWMQaGSPXaY2h1xvf2rI
pHipFctuXtmVf/9jbtkPrDbLyBmVZqKe24OUpbTs8mkqCay6uXbNWK7cEM7eD0pP/6d3HurURNeo
T2oEkSV5J9bacMIErcR14OBhCl/Pn5UUtq0klmhCOoDDm8hDNynNjkI7D1KxuOKdEYMNs2GSmTiI
iRL0Rte4Di2Y0l6rBH3I7pvStW6yp6y1sSGqq8oypc9wB0Cw2+NMMsAoPWiza6Lp4hxOEKyXxji9
b7QsvTqlCmpKUkMYyUNrp8W14UiXShVCiDadyDdzAIM2Do0t5uoKVR71Kqd96rvpnMz/oZWLr2EK
E7wKmLP1gANo+k4ZppS2/zx6UWi6oXa4b5Jb2QYwCeCqtJSW7vTqNYJMIy9VB4hGWEiPNk6mn1uv
tnw7EG7Ylx8jq4G1x+r9obbdoM2Obb4nVL9lKCrZHUrgCsij9dzuZOohEtmANYI0po32uel+39/k
3gKrnL9v7JkZrKy+NsW7Uf42lsGel15MbeXAAHwvEB/OkSBnlZwalRRpecCHKrJjgQDtA+Q2ul82
Z/XI2JZSu/Ze/2Tj+bMIpQinKICBnFqtWER1nsRTWF/zhaw6ki8WbO36odQgst0JWLaOj7GpZUgL
QyHruL1n+VzJdlU29bW0hHIom1n2wize6dFs7YfYRAFUoJPer43AlFO1bCq9vuqV8LpZ9WWEKswm
cSGo+kBGvJNzbHh+Unjg57pqAXdbo9zhsBztqS8FItA0v8Lx0er0k4aHdqOdjW35Cs6OxGkpM79p
w1BUlslqUnFNE7s+6E79PKRdeS7iHSPfOsBFbWxB7SyjQcsb+yq4mxEJGJtOFwR32XGQoqtSnZhd
pM1ffdwlMt8wCVSPSGFAWAEsUFY3yqxElCZm1iCNV36dndErknqn6bG1BFEWkB04laiVr4KtNB+m
gR4h2LGmh67ECpJD32V7rY4NO7AJa9gFhSUij5X7cwL8X6YArFKF/a63EleaoWgyc7+PT/ed0MZK
BKugZRi3e2l23H4fiX5rpjFDd4USxdfjX235VYaecJdM9O25gUVblECAilGmWkPFVCmvCr0HBG3O
sv08GvbwI6wpb97fzdtQhlVob4LHoSiHX7jdjRyryaCEhDJF1D/pQ1HAIIK2pBa2zkOQwIAwjnaF
SnAjHex2cg73V397lrhaYlIAyjgMQNm3qzNUXpW8mOW1GSokZLLE+KAHVuYH5UiNbLSind1uABkX
3055FaQHFc11oDiqkKNHelVdtSEEDjxLrfLUyIntZopkPY1NkTzPDaGALXJgymYTmH+ZfYWEU8EM
2fH+5t9edD4uHp9fhCHxGW43H5v5EJkBWVysTF/hT3zS5O9oNXVN7VnWnlveSKBZDaYiCIbpYhAm
367WNmk0oGuzIBzVMvebpqq/42GMwdX7TP0wliW1bamooeAppFj/C5orXX0amJ+OvCEVMFxqvVSj
FjZb1c6ru2UFy8QysFZcOOXn25/WOH1uxbVcXSH9mcIPbfJBxJ4YdmK9reNG/AzYGfhsstnVcSci
NJI+D4j1msY8T2EZnIwgVg5Zmhi+FMSfYKRSd9bc3Bn1UK4w0Ht7nfT1k1wkekI40YroKEtSvqgl
Plp1Unm12fy8b09vw+il+ErHnviLQF1bfWElb42yUFmsKSd36Yc4EDQiFTsFqdulzoGK987ju+U8
CNdhTyHzwvGuPlxJ+EwMgNNt0k+q/KNSDpH1qIUwNDb6r8Tc8/FvX2A2+Gq51RccusaRYb4C6pK0
75FKOo/md1BFe5JmW4YC6dRCbWszNbGuZetJWNVWQb7DH5+GLDw243QZe/IDNQNWn+xY/+ZyvPcL
1THTjeuaWjdKcVdNWL+dKqc4Aks+O93vWbP/lqd/InhF7lvJpgsk3cILgGyhVr4KOBfCQaHrSnUV
T2n6b+erR2H76T9Nh6qVp3z5cn+5rW9GU3dps9DUBWB9e7fTtJOavtErsJ4MVjeg4yHWcKY9Et+t
iwYBG5RavGJ8upXtR2FQO1Y3kXqgLFk0cuVPRvh9nPVPkm5+vb+lDVQQw8UMrDPiwFgNoz23e1Ia
K4ikVGUx6rCoYp2joTyOqsfgY6x5s0GKVx3V6avlfJJTHakygrfhWbYuU3y8/1O2bAevwkj2IjD5
pthdtGOpZbVdX+vpoJrXJn7XiM9WeDbknYU2n4/XK62sJjWyoAwiq6by65qW1x1KN/vHiF3Gnx9K
2MCRz2z8eY9FbaMhylFDZ0Gtk7wMFYXbo47bOa0IH+rrjBKsQtEXRseHTAwPcmC4maPQCx2/JFX2
Za72qhIbOL+Fe5xgcmngUf1YuRuRw02XJXN97QH4kVwwsSPqSyu+55bulsklUz4a6k+ZAfM2eJeW
kLzm0nsUvnbyjo1vvEyrEZ9R+CZYWP0MNc5qekScfM4Mo3LMPXXgpmr+Tmi0cVFx4iAJFkbBBYNx
e9LocMxZFEj1tVOtawtgMFbfodf6+b7BLt/rNr/Gyb1aZeUOprKe1Zixt2uSZY+m6cEY6lJ7ObTF
jsFubocyBAdGS5uA53Y7Q1jGhhHX4mr33UG2M4g41IdWG3/d38/mMpYpm4zdw9G6TjukLqzHYGY/
maQ5jOqqgNnrrD1F1BZ2HPfGY7vkAf+31GInr/JCSUanFjpYcY16DCC9GEnoRYn0KW4hqa2dxE1r
+JOCvabe9g7pTlpQQVEjWx1k3FuB0IxEXB2C1Owc/xPsAWo3bQK8IR0UyEABPtxuzAhKwu46WhLe
xGXC4lAS/eqJc0jLnau0tRJ9XDTjyOBxmsteXx1hVzfNNCVCXEOQFXFm+lr6yBD0sW5/3zeLLb+l
MF4KPSdJFW/sKjJyGqS4x3AQV6VUug9pOYmjUk3z34WhtidRlYjMKPq7Prbm4yyrj21c7ikobLmN
Bb75AnAAHrScxau9JnCsCmYcxRWCO9/M0VkeP4fSMZb0Y939h8v2eq2VaZpSHnR523PZTr352362
+r/vn+fWh6PfhfQeWSrzhavnXSphPgzSWVyL9EuYofTyA2xmoHy5v8rifNbO6eWRYWyTAHo9BBZm
RjU0miKusNKW1UnTvt//+zcCdGZjQWypUM7ALL3y5KbTSGabEqRAIZc/R+zzey6Vj3LC/6vt2D5k
bSa7qKf++aw6LUraI+ALmKNjb7e2EPaNNJoDg2BZd6ic70b0wW52mhJb3un1EqurJfqsKyJDJj7I
6HoUcFvJdGOL6aPutAdZfp/JB7U+3T/PLRNfSnHkchZF/HXxqmuouPNn9ZUb1Bu93+s/ased+87T
RbhDYbB5o+HhJogl3QEOsrpPch/GSm+b4ioq9acUy8qxt+zQE7pR+0w0KUdFg9mgzMPCb0IAb102
OD//fL9oHgPgIE+m8bz6CU7ehxAiURlsm8cqdp5IYD6FcXxSQuW5NXfKdssHW18GJi+pd6IThOms
rlxCs0T0cdwi7pshkGXAZpUFys6btnWvXy+ycv1hUwCcVaP22iK+PiSn2XkvDW41/we/j/A8rU+6
SyBUVstITHZGQVcRsDujfFGV3Msn67FJHN2PSi3x73+mrU05IGfNRaMHofuVNwzagqkPZJyvmEEN
NQm89a0iBj8z6nNgtu3Ochsfiq7n0pd7wbusq/pyYtHLzoLmKtoW2zPt2qMVlIKgi/aUt7ayAJr0
DjPQGAXK2+vMRwtSJxJde7WiqmLw4t8iAdgdh7rmT+PsXFsmm472LOnnrJO1Y6PmxfMQWcUxyiMb
HGzV73zZjc3TaIDgZuHPARW9cjt1bE+NNSYNrxyws9B2tb7zTW3H0Wxdfho0TH8vlRUykfVzro51
F4mou5onp34M7ENcv2uthsbaQ1mWR9WKufkPf2xGrAlHNXk6mdeagbOxrIRB4ay7Qjxm02O+ZuXP
Pzcd6ooyaSyijqRZK4dSBPmIm2n6l5CyMz5WiuYmnez9+UZer7K6D00W1pqYRX8dZreavnatXyrv
Bzrl95fZMAWD+HGBlpKV85VuHzl1TIKsLeLhapa/hugxUjyt/ef+Ehs3+4VOF+p9EHv22ifChVLK
9BaGaz5fkvhLBaw6SNWDA1Xz/YVeLtLK+1IOB31DaX5JyFZRdzPJI/TrzXDtEuD3U1Q9ifobhXH4
FbUhZzqSoRvK1JpzLnPlo7CguPjeh16nIkj092D+mM3nskjcmg8qdOoU77Pi2ey/mLHpxQMosTY9
m0n94f6v3joeYH+0kRABRDxj9aPjHEaMOVCGqxUnfuH4SNS4jfElNuMdu91eCKOFuXmp5K4CqWnK
qsy0uuHaVPkJNpy+1j6Gcfl+CrN0Z6nFat58CNJhaCep4MLUfWtV4yyPY5pqw3U6hcnDYBonqqiJ
Obhid977bXiIJh/30ICdhIbmOpyJ+2wc5QQOArMHJ8N70b5L/Dj6p1b+raR/738q/c22IJBAfGH5
VHSe16GuhsL6TO+HPNwY3REfPu6RD7y9jujggq+yKW1SRl0bg5hrM2zypRqdCdWniOYOOvKliv6n
YpfYGhN6yEvB5Ai8Yv3cJs1sEvwl1Ecys3XlqAF+bJ/kGF7ENPfmTL4Oz32a7cSDGwdIVchYmhbM
BhIX3tpFMFpZM08krYpeX2AS/KE4xY4T2KjUAudY5FG15RTfcLmMcmObaUzI2UEj42ezYnmllT+b
bZT5Tg2DLEplwk8FnSo1sht/nHMvgDJj5wpsbfUFUMsYDE+gs7rWXZVVdilTSkEF/ZBKxUEP/r5v
jcvfcHvJ6NsyE0cRHNsHBXh7mDROgj5qKHFVVeXmsZbTr+gpdIngUulK64e2/m+ggumU65236e31
JpSnMbZsjOLGWmRH6g2DOp8lrnGYnQ0KK2Z0CRfwWho+afqn+9t867bA3sHZAuco7U4KKrfbVHUQ
0YzK9tcJcONDpaEEodpR4kdtOz1YWinvfLiNzXGcQBzBOBK6GKtoDamEUsn7kvXK9gxm7FsVQPoj
oSzk6lP/qKf68f4G33owNvhqwZWliHTKw0qt+2vhWGeVma2o9i3QVTMWmgbqiWmy0/0VV0fKYw8G
joSWhBoKizdZiqKH2jDaTXmpEwUeUnMsHowhsz1dSeZ3WWvsNaxXXu1lPSrBzMcoPP/Mddx+QmQi
bSOQy+piMeGn0zyNKfDX1o/7u1qDuV6Wgb2T2c2l5AvW73YZS2/sjMYhyyTMpiDDaDzCjAvbe1JV
3mwN2j/tlKUf+wFuSmWarHeBoo++WgzD4xQH+U4quLKj5dcAFgJVidgQUc+6NOxU9CtjVW0ukj41
R2WOvxRW8tk0IF9xwlx/kAKove6fwMY589yCCqAjxjmvKxZF3oSIP2rNRcOCGT6WIqhxo4EwZ452
TGiN5X/ZHi8gVWIEBHhHVoetl7kGS7OKUlOkpNYRPZ8A7G3HAKuTxhJBfmymcJs2QnyLyrS3D5KC
OIdbalL4T4D06l9d00sf0m4Stpt3s4AsFklrDebzrBQHAfcXU9pFIUcuE8bVTt1l3Yx6+fVoZ2mL
Gizv7ZuYdODdsGq7uQglqwY3DZP6HFpz7pelhRph0w8S/YmwODadWZ5SaZR/AnlsVTfqauko1QnU
d7LUPSYx8tB6AF11XwVi53OuE6iXX7n0URZWNCo26++ZpnM0RYXVXCx4PSC+SMSHRgoBh43Z7IV2
Vh+lpss8w4wc2jwmUn+ILO586Jdb8+qZ4UcsSTL1jJcpWlKr21tVTgFsnhTDLnOQItmYq4ER+uo4
LwPCgTWSZ5Vx85X7HXTHCLBhdxRgQ1u3mMbw76EPNABmQ1sTmSl9/Wznk+EJw0geIWUpQvol9lSR
g47QANtRZBZ/x9PYt14BIT15Qh9qn+HRJdSStWCeD9nYBQ18YaP8+U+vjgJuCA4+jQrmAk++3aWI
58lMh6m9lKpSHgrRKIwlkzr0hrNb5l4C7fWJ8q4QH+OB6X6sTrSrlyRVllkLFnI/CDMVRYMmQQnQ
CWy/DIPgy2iVQCilaDoLreMiqPN3tJiTHQNbFlr/ELwFBC4LgTg0VLebDksRV5KBfZXW6CCZE38O
zCw9F0NMqSdBOzZp/uxxfTEmCtLMui7SyOgi365oNbohUn1uL+ZcwYRtEXa1sw6rP4zIB+xsOAGF
ax/uf9tVoPS/i4JzJDkwYYJY1yHiPkT1M1HaC8qc4gNtwxhao6L0rbqbDkSDzalTIv0UTVPkBbNZ
/JflCbe5x8t86hoZIUOhlHcdn9usUGHWjXz4jtiCgmSG/ivNm/zB1KXGS3uhetRm99Am64bssnva
KcRqvIgLGn2V9hky7W47kPqLKTfxp8xskETSZfhq7dE8xTAqHrQxng5jV3ZeSPR+bNpa8ghzPmoA
f7y2Vmu/LIbwm9W3e925Vejz8tvI1EGhAtlTqc/emoPcjYxmKUN1CUMqD3bLFEevWx7ZieLWFO4+
2DTS3leZo+1EsG9fSt5ICsKM1TL39oa5jl5S1dMaFJcecb/RFWHDsKcjmZ18CnQu/o4JvA24mAeC
WJJCGEVtPsXtPmeri4aEOZJLCQDiQ6Yz86WbzeTZRsV0R1oZ8bf7Jr/8haubzZgFnvFFXgNC0dsF
4zCJkjl2xEVSk/koLYZH7XuvW7a5raV4RK2Fuu16+JmmzQAMLWwu3RiYudcqvSZSj7JVJb2Pg2wm
0pMCbZh3ssiNZWmGQ9e+EE/BJrM6TTOewQAum1OnH4oBDA3wdy7B4xO2OynWhn0SRhmLdQI3fCOS
bFWKI8gmm0uNSFybGZ5ltgcTEdsOvFZllaem2GMD2IhiCUqoMNCEYUiN4sntp6sGUaR91/UXPJPz
LTSyb6OZlYcqyw0/MhCMc0Yt83rCVjdFx8yjHkZjNNYNZCj7YI96ccOQ0ENhSJlUGn+9np4ck7IK
GmioL4zz6h+jMZyPWd/sVeM3PDSlQbg5UUwGIbke+q5oMNRxrPaXVM+fOyc4ppbsTxLsRPNDKaAU
s7TPgx7tROgbdkTViEllEJ6c9toxj8pcFNYg+osIu96NAOQobf5DbqJzrZ/v38eNcJnRiIW3DF0o
3to1B2JekoU3gdFfZKWNP2mB1JnnXEp6x0vaIHk2k674mAZ25biRhp/25aoBN9qKOv+lhXp6HOTS
clOeseewisf3FL+/12mjnIlxmweRSsr7XkOi9f6v3jogNDopqSLOs4wn3JpiCD6sG6twuLRMxQyG
04M66X9qY115lchO9xfbuGtUOhd9DGLypZx3u1hlDlouiuWdGkXvTWK23CzLfrWh+iPqW7+pAGXq
7V7ct7UqFFGMozJHYpDx366adGZndVU8XIRpfGryp7n+p89OaUAc0h4MRC3ub3LD0PFZS8ntZeJv
nRTaQ1JJY1sOl6Y3z2NoQS36tYCXtUoPjlacil8BinP3l1y3n5ZHlkbFy3tHE5ay3+0W7YmJn1TO
hos123Df5JP90GcmsieQ5Z5aXe5PkNGW5zCeUj837L+IM9uDQq3TzZ3oZEz23hz4hlktjyBubvnn
DXpeQfsiTPJmuCD9lLyDH7U9TVSmTyqO4UHK5r0Jnq31IHQF1MH9401cbOAVqGPuRkXqeOYvij77
JSh5l5v3M9TKv4hF2z+/M6AbiWYoyS3As5VB5a3TmsghjpcuTL7XlHCc+d/KmL6EZr0Dk34holo9
8tTewKTShCLjXxMwJjxCiezE3WUy1ekzfJpfuib5Ltd95cvJPL8L1czxI6FZn5lTKb1saMQzol7p
wZLjGPno2Ehyd6qK32ZnTjUzC071qWFjx4AKrhslgeomZTqeYE9RjwNVh50bv+7XYJm8cTTplskC
spB1/NCUkmWLJh0uiW4lMA5IXfZA6mB/CkPtmPZ9cg7zVnzIYjs8RxYEzYoK6nwwCzLdOLeOVaSN
0F2amt/SNTmJOnGOnWO057IvJvTTlBZtOjNw5cz+GOWJ5EdOR57DJJuX44X8tMoe474Hfdq3ezwY
G18HDXJ6LTbRF3iLNYZ3ZJ7LEXk7XOoUTTeARfGnpG/CzzE9t8Mw9CJ3o0b7wmjx5LWzNhwLaxoP
6iQSv++G+dBNwEPHpm8fodAOHm0clCdocJ0cIzRPxWQEbiHHCNJptXxIulLfMeS3Lz+/fyHuXkg2
8FlLCP3q1ghZTbvAMIZLMFcB46tSBUsTkqL3vdPbu8kqBJA8+rhFWPBvV7GZKZfTAl+gt1LrF6ky
P4VqORwzS+59a+zUnV299feU4wG4LDVCwpn1fJBiNlozz9F4MfNe9VLbGp4gsJpdPdL6g5WWkd+2
donMgbFHw7i1MmxTVFGAkYMvW8V1aQ9HclDhhZqxCk6xGn5JZihbh96AAVpWp6e21U5VM+7Vs98+
OTRctGVAmNqNysD37QmbeWdK9iDmS9+eiMB8GILGD4bZPCrSaaq8Zo8FbSka3HqlZT34SV4KkYa9
/Pkru7FoKk1FEs+XoRpOahy7moJkX/ihVnRvLvboPTZ3RwcEGSVCFF6529Wmbjlwo5svsDt0vnBq
cByOpHHTDcdVJusqAaD0p3qpOpnmvGNNG9ZLIZ1BpCW7poy42utIbQYwImc7qMdpfEiiSy9+2P9p
EbIsRr0hmFrD+NpKy8pigjFTKO2PRsn9OPsxmL8j1M3u38WNL8duHCjIIMgH17AKFBhcs5RBbuYL
4z6ReJaTq9F9kdPJgyHs/kobSc6C82QznP6Cz1VvP1s0BpIpZ850CQW5iwbe+BBHfpJ6DUUI3Wu/
tW3mChVgpOHvLL3cs5V9LrLfQMKxmmVO8HbpICj7Vg3n+UKntfco07WDxxtkH7EW450zRrUrGTHF
OSPK/cmCICmq+3gn9Vh3KZenD34kSmEmZ0BsvfJ7md6JsbH4FYXqa9+Cz1Q+fNNVfdv1QCjf3/LW
d3291iqyDpsusmudtbp49vXMnanqKI9GFnm8MTtfdsPLkSZTJqK2yX1YUzzOyqiOY6nLF+ouTzQA
7IG4zuC/GqR/7V9qJXYi6reVHOoq+LYF4s2RrsFV1N7HMq0n5RIb2YNE1vAZ4enYrQppD6z59hhZ
CYkZRFqBa/Dpbg3HrKKqaYZAuTRQ2aof7PpXbz7KLd2sKdw5xa1N4aypGRLV0cpZRayq0ITlZLF6
QeewfVcIO0L8RtKOXdVK3+8bx9tnHrWZ/30KaTO80WVua0VYoTFpl6QvqgPdns4bZ3tvQ28dJTgz
ausEfMulX0+FjFZR5PIgq5eu1z+paG/IwnFjNO9FtqdwsnyG2/vNUrgU5rTIsoAD334mMgvTnGJL
vcCi9l6TfUV+QmTlGE7yCaKFk6Bqw7T7Tknq7QdbIIukdhQVQdXaq2cI3qchddpeg8I+gNKUZoaE
PEUPD+aOZWxkc6y0sOHyEBAKr6E1hZjDLMnZXmW2ysXo2x99yzBfV5jVMS/D94qOqmstQd7UWygn
pUo9u7ifyJ3n+rmO2z8kSMOR0cQAfkOPk8iGSuDtcVPq6wctkLVLlRauyH9rwdf7BrpRwH5pkywx
NEf8RkbFNkJhz42ioc4oJ4mrdFoDq0kAa7g+4b/kRhVf4zoeCp88g7xGM0QGkhgEXes1sdSNh6Fr
R8mLVKOMvEyO4H1yujbfuUgb3TqobclnFt0qxnXWcxJOPUZVMpraxaoa3c3SzDp1qejflaFT+xOD
HJ4xY/WaFiD4Wdt/d1I37ZjhxjWDZAwTpL20tHRWLmowUqsbRKdfEvun1i10WufCyY95oO543Y1L
Bh8SmqZcasgD1uWsKUAeK+kaHR7+CWhLj4JqZkmmK6qsPBlylRyqesyOUtZGp37Udtm933otsgXK
svDQLHHXmmUrlKpEKP2oXxhYeqeXsZvIyfupbc6jHL8LUwgMtAc9/hkrMX0EGLgNBU3e9z16b/eN
c+PeAzsjLCOcYdRnDU6xAmPsqDzoF9w1EyJK7iLq8o5B8s/319n6sIsO2ZI8LHjNVbzkyGkrErUy
Lg4E2E4znyZEQIY+hKN+Z6XNHb1aaeU+1VjYZWiXxiUVAjDdtziPHxv55/3tvH1KyScZuKYDQw+G
yPbWaYiqooncjsYFhnLUVodx8FAK/QLRDpwCHRNuk9KJ//CpoHAB9mwADn6DdNWLoOEdsY3LOFDe
HSYL6Ied6ceqrfd0kTa+Fr0XOo0ktgxhrltuWaSZDf/SL2FVvTcd8HSR/GSIXzXc2vcP8m24pS8x
AgQhlOeXgeHbg5yqOHJKlHMviC49StZjpcV+JMMqr/ytid+Fery/3EZRg/UoOsEBSZ+UpW/XA3LX
V107GZfcmOXO74kcVExemU5KN4/CG+vIeRdCxvuXnRcQmbc0JU+WVDC6P+k1jECDMhnXWnFi2e1N
VFy9zNAWQSfGAWHhMtrol67mETh8KxtKVwpn+WmyrMp0tcSK/76/m40shN0QgbMlYnCKz6vdBIqJ
BrhqXFBcUuvYtYLJzaT0VDEEbcteoiCiIj93gOSnYXTZ+c7X28gCFl9NvZDV+R/rYqGuEX0thZ2L
FSaeXgYfh4wZt+abFiXX9pslP+bd4LbtMYvUPQzf1nNFRZTvSMyMB183/8c6BXAHM9RFHX/Gs+GB
G/yRNu8h5qVVyNS5lnimOlaMn5/uH/vG20FWRQEYwDnx9BoNlqfL7IFRm5egB2oTjGF/iPJWOhe9
g0CEKpcHW9gKsivVCH863a7D/fU3PJxJyZTQcAFcA225/eo1LMbEVz2xKIzGfjiWmW8AIPbqWGt2
Mq+XvayCUd4G6CChmGCYbF0gCKLZ0KaIaC2ZkwO0tX7ifK/j4DkFshlo3hQ1zGsiixf2R1N8DvWF
Zvw8FefKuFbh72w6OVHsKtCONxRRYE+lmHK0WjgqtIf7h7JlDksVgzolMGoYmxaX/apsE1hUjzQz
0y668j2oY79unF90In1bfVpqDl3VH8WonZt0jxB0A4u1dBhfBo6RBOCoVivPpWQnBE5EtOFZ1cJT
EJz5an/Z1egFGbCwJ7nOznpqnCyt9YPuHMXtOSjGozCicxaZH++fxNu3afk5RJq86vyol3D01UHE
TKfmUTaZzCocBtuXrld1+lbuSSFsrsJdov5Bs+ttddVKZyOCDvaCMnPpVTMk/Gki9APJK7kKqF8q
IfYfP+0LYzIgzEVyDh++SlImLbGrIIhh7Gzm4RQ0QeUnqpq7eT8l5/uH+PaOL7xVxOoytGmksKso
QsiVaYpWN4kiHK/KNLhpGm/Iy+s8akc77Mj7TKKL9v39Zd8+vCyrMRCwRL/c8NXVriIjAslmmhep
+DyJ99H4TxZSb917dTd392qZ1buhSkU2yaFtXrSkPFLn/62AV9GK7jkZGBshEoWs0B+knamtvc2t
bigXt8g7QoAL72p6Hq2L9WjvtcQ3zJIDhM2emJUxh3VLqY86UVsmpK61WAo3kRm+i8aqfsiyIvdt
qWoPdgV35v2v9tYhL1/t/xddfbU2mk0rSqGp7JlG9GkTUY7vy7/COvgfzs5rR24labdPRIDe3JIs
0666JbXsTUKW3ns+/VnsHwejYhWK0N4zmBEwGEVlMk1kxGfa3e1IV045QkHd4N1MDfCiXJy3YjKG
hHWZO98jrEcs58jJ5KmpfMzVh6S+78NjWG6tl6sD/Cuqen7CVWVvAGInKoc5oGFy3d4NtlAxyzF5
ftUsQ1v4ynw5zvDVLJaKKYVBZph0NnxlPm5aVl0fxP/+/tWiN0sdxFLP388Tz03b10D5ZIotWZ+t
IKs1rqZ1k0vdsrNGxa8t0xWx8Vjq//wUYKrA49GjVYDAryt5gRObCNI5HL5OEOwaqodel+W/qP71
+9sL7upHIdsgwWTZ8WQ9//JBX46VKoXWU2wArDSVuPJKwBr/IQraiku3keIDJPzzKHYl18miJPQ0
5EpxZw8KDWCb/O32WC7fGkjZ0rAn819gjNpqgSXmDNBYtPZTLmdop2eV7KVOauPu5TT3SO3M7lBU
P1LkbjbS5GuBgYzSRV0uZGdd1cCZZJokebSfxDDjXWZm5h5OYYahcDTvxthKj0qrNgcjyYvd7SGv
veKobi3sMqTISAlIjdaiRZo2gECXBvvJKF9n+RMuwvssGo5zhiZj9G0EkZsoR92Qdr1x3y91HRqk
0N3dWJ9cpymOEIzubQSxIjm6t5oF1LjZZ15u7dW+x8PmLWWjtooy3vnHD7I0Lq1IYt+3afwbCZfy
tZNkQeImqmdd0gvPrrTEp4yiH0pzphiKUQhinKGHZKHk26HW7StlMJ7pg8peHev2x9gZTLCgZuV3
ivRjzObkfSRLw8aqvXKLwglBP5PHD8+gtel32ZW6nU6citasePFk+HLuF/3nUL6bi59t9aIYX29/
zSubkYyEFIhmHeSMNQ54iiannESOopQhdTsltb6JFlDd7SBXQA28xdnqi9c0+2QtKWxVfYFarDCf
0ql6KpxdZj1QyG/xMXGT2Q2ccD9PP0zxO49DNwufA4hGon0IzJNG203Jh31kDw8Nz6HaTYZdbb92
9rFSH4sGcuguCWmo9ma9kTe9GWGtFhGTAooE6CGswLXIuaTT2hCcik/yrBSs7bQWHxSzdl6j1mwz
b0w0+aB2Vp9hwKazwXU1dAKwwfn0p9MjmJcVfb55j1xZBKwhrIqvonaiwLVUISP1baU5KOcBOajQ
StTWVzMkk0Ija3+OszFjcjYkkeYryaz/jAFwhL6qRbnsNeThDVqkooewV7RdupMMlFH9Moy7DJxp
vFj75JPzzagay3YNKaueFj/qBECvQEVATQ20O9pSnVMawlNzT84o3mOFqHzRw0RQgmhU6heFkSgd
Z5mQLLdLlST2kEV1Dqk96J+DWasH1xmN+mMbZnLs1n2Tf07xhWndoCkCHi2G0yGEGZSJD3YTQIdQ
pcCTnIjLscmmpvOnAT28e7O3eF/WNUXandEVZnRA0cks75q26b7JvaSoOwlFG/1gGlP1raAW/tUM
+izfM0Ui8Kwun4cjVrKW5qazapQ79FTzD3JHq2jjvH3jzP69GiDsUpWjDQxKn3bGGqVGF02TJA4W
bEHjuXXNJKhTVzSglT1VjZXRTToqqRoSSqMrSbRo9dBJXywJd2I3nJ3poajg+8qzre61Hsibq/TK
8Mup0+BTlhXNRi91nbNC3MAEBoUFbvSFI7hKTKLGctq5kSjsRXJ5KBQ0WJVyjH2n6MVDNKjtToTy
vybK/xcUYCzFIxygrdUDR66VSC76yHyakmP3yS50fy52SrNvo38tVyyRkDTmcucqgge0Gl4thzDq
tJI3jaO5IjQ/OVV3R13oH18XdMM5Gnk3wZ1d+NSrHCKLSr2UM5lykMSGNXxVoDM2HDRtiwJyUfRa
InHEcJ3wFoUJvMqG07wUc9+3xtMU/xqb5lmLq8PQP0Z55ra98Tza2kHO37WJ8z0ZtlQq13cOsYGc
ATJd1gojXcU2KmeWZkHmJ6ZFbize02l189y4t+LaVaB4Kgj1dRuJ0/KFzrfTedDVWtHAayUpRMEn
Lfweph8lrO+if31DLQNj9TOtaIfyh1WM1DGbBDCg+dRVsRu2sV/DKQkwmdm43dbZBnGQeQJOShmE
GsIauNF1oVDUWrGflCK3D2ljQxQHPe5BS1P2ateqfpCagYf0RwMcxp6/NGZT7u3e+ZJYavcwZYPy
NAkypbRGGngyWu1JMrFmlNokvtN71PWFkZt7oYRbKsZrs0RYmOhg0RFG3Q6dBdbeeaIUzZgj6k0s
nqI0cLVkzt1Qyj72gbyXxaOwD5X+4NSWJy8KJUJ6HKZ6l5cTILvOKzPfkD5YQ7CrA8WtwYTE9tbv
u6hGU/6lTIguIz8NzJK6+n1tnQQy9XTxpCi/Qz5iXO2V5l2y06vAz+UZXxyKYRp3m9I8FvXWl10n
R0t0wH4YAS2FG2MNwVdbDH+0JhVPGZQ3t4gk2Q2FuZGBXR0jopv0DpY9eOEUICmhVSIpTJ4xVH80
C8BBrB7Fb0l4mvQUiebVCIa9ESh7RIfxzd1Ce6+flwwS+xENazIqU4iRr54wYaHS/CGVfbL13A3k
bC9DJG/grNzeJVthVke2ZoowsPtJelKjyW2Ng1T+UrCtux3kopaxDGbhLuCCwGuWpPN8PTcpzhGJ
cKSn2k4O6tC7iO2aA/AD42vdIwyeNsKzy9ZLp3Tjxr1gMyyhFyclHoLQAuBcn4fO4laCgBIHJ6Gg
y2f5km4diW6YL0JpkU6u3VkzfqRa/0Hq2hccWH8O6Bu3OinaeK/mJgXslyj17On97Tm5SL7ffhiw
Lgr4TA494vMfFlIiT8wqC059s0N+BPcOT0MEqCr2qXFnwXWHJhTk7zNMxvEJaNF/VIv3i4kQLmy+
kh0VULld/DEudo7zvqv3apzvyvEYxz116NqLynu70TfM7C7vJJ4LPDK5FZnLCwUT4GixJtSS3yzt
J/DcRKL11UVIOsaWZ8tMXWlDpIIofXu2Lu+lJfAil0NaQft6PVlhrBswuIOTE6mnwRrcCTEJTBl3
SRbe/Wuotz4vImwqJX6At+ffJVWsQEmxGj5Vwrb91or3ja7MuyD/BtFj/8+xGBEQXwiXSyV41aNM
qVwomT6nWGMBS6C/dwxycU+vb+Febiy4y2+HispfsVYldUtNywpSE1bnU7ow2MXgF9PkO0gR7PPQ
/hJL+rwP5SS6C+S4Of6HgToka+CJac+sE99KsJyoXKQnKX6Ug71ZPKZ15DvdVhfrSsYGoncplimQ
NkD1rc4zqtl15mRxduJt5nUBOr71x1L/Q+FhN9PpTXt3CA9VLvlGYW2kpZfXkoFnxBtdZnlTr3W+
NXtMhdNijssvaz8g6qs8ZEaivbs9k+sKEw8eVPR588CUQTR4zQKqkNqwrREHWaMX0f1Ih84DXlsC
KBrViMHJ2seMOiJO9nUtNpbrtdiLXjL7D/8fOpKrrYE6Vj5KGJ4KxAIH7L/0KvFCCZ0aJKsSVXtX
auWXfx8uYGLKWqydxUDqPGSldKrkdBqmtbgrRzNrVjtY8RfmeZ80LVTkT7fjXb7QwKzQcYXAw/5H
ZP88nq1ORa6NRnbKe4jvlD2GMJD8shiH/KUei1g9OIk910fQRon963bsawtokbvCSpbVSwXxPHY7
FWnVNDOutRk8wnlq6Z5qeu7/e5QFhArFiAMBysR5FBVvMzBJMkbjbZ5xtsnKs1Mq00Y58kr6BHYF
YC1cRUDn3BXnYYJskLOkFdmJzqJrGaHXDlCn+qMMhyAMx71kBLvWdMPM/iCJ7im1tzKbK0k03B/A
vSSpi+7werXKFi0Gx5iwd4Wm4cpm3O4rKzvJVvZdNTqxR3QpdJPC4jgaW+Hl+vzdqtpjXMvTXmAh
ccjb9BVxsMxLeIy5C0bRC1q121lapu8jWq//fvOAjqEEz0MdtPeaw1jNeNwnSOycWkfaIwz1PHLD
N/VLvanIfO0uQOCebQylDWjmag1UspM4lb5MTb03lfvmEOyi4T6G1bfDm/b2eltO3PMnpQHDwl74
wejLgGM4XwhwqdROlvvspHYi+YRzsPBxGR1fhtTRWXmGurHyru1gXsvsYaSDVNQVz+NZnebkZsYu
ktPfjpO4YH8yLvPhPg+2nIrfHEAvxgZ8l+cab9kLvQQT5UvQ6hLziF3fu6RHwEYNFPloBE72GMLX
9/sWOpucSfXOySROaVR0ffBm8SE262KvaZnzSKYfewCONc8aot5Pg1p6lwUBZHulsY+T01p+04TG
Q2BUyYH27XNQldJOj/PyMMRacC9rA3D8tup/63Y48TwtUg+/zQqZVa2+m9SGh25h2XuqegLqZNJu
3O3XbgVKcLDbOU9IZVcfuE/Bs1JSxJtRmn+T/L+GsnAVJdmzhzy9CbxJBtP7HxYVrd+FR4Ni57o+
nkm2UOuxzk8oBTzUyoTRz6Me5k9W+/V2oMvVxAnGecxbE3Iq6/d8NSVtG0lYA2GxTdKEJXympH7L
4ZHM1nPWz6+3o13uSy51pF7hCFHyQfXnPJqYeVM6ZpmfNPNnbx0XhlBWu/XwRw/SB7Dq73FLvx3x
DWN+voQJiX4Y4AcwstjYnIcMxjYaZAUzFCPE/QzI8tQWbiJFzq8WMaTZLaDX8lDTnLrwqDnAIRhw
YnvWwrH4LCeF8VFFnGhyrb6cO9cqTK1zSznR7uY2V78WnSg/OKFRfQ9AkfS+nGUBNEijNL41OHru
dQCcGwO69sGgBoC6ecOrrK+3PsgrcHFDfpJaOFyl7FIPB6c2vSb24BldvKVKeu2T8Yqj18cU8s/q
uBnDoEl4ehWAKcy7CW72U5BP+xR/2VDIR0dLoHluec1e7jgOTXChSLHhGcGeO/9mU2/iJT4F+clE
Mqx09rn5rbKLe2AJTRjuHB7TtxfJlayagAvrHO7KAt5cZdV2pkYWCG0s2WWppReBPsCXDID+fTCU
4iN8F7v3Mi2xP4SgzU1ytJRy6NgXyMOFxgjm+fbvuTp+xDzYIFC/oBecj3+eU4c6f5VzpSSJp8d0
CcO8x1CxT3JaiE7xLtBR98IO19mIvJxl691CTZbXCpaOSx58HrmjSyLLCRvUHnW/NyUvSQ5aKP/z
M5tpJtGnEcXUca+cRxHKiEOgmPLToBxRU3DT+H1Pq2coZs+SB3ghyY6yxgYg/zL7XIKinIHcEVCo
dcFJdZI+laeZs2dAp0R/5nW8kXlemzykChf+I8x2apvnw6rywBGBs9jHIxJRkPslT+lm6//a/tcW
tDYAA6CB6yd1aAlFI2fLTwEeyAkci0p6P4oPAiRSML+/vQ4vU5tFIQHNooVEwRN+leO2wVhp06gx
ZVq6m3udBLfztHzeqX2zpRi4fPP1ygMPhgoXz8dlH64mL5rqNlwM6ROpeBDBB7n8KOuuHuDjQmrz
fbK/Nc6Wqtu1JQE6jUUIBxBbjVVMaMcNaEgMwulkin1jGbMfIw6yvz2LV6qDFAYRQ2RLIXtAzn4+
tKmHXqipTXFSwhJ3FbrGL2FeeWJ6zY+YwfulbbjJVgZxbTHC62QLQz7hul0dab3WJtaswp/WrYcy
e02N+1reqkZcO6f+jrG6G6jj5H3YYyDfxBPCtXdzCRkeTXHk4zQIjRur8drK/zva8mv+QoMik1tb
Wh1ga2akuy5RvdwqXa38FDft0dC2rFaurQ3gNYCFUInnblhtZnno4ljqed8ZBmCRuCXPQ559qwN3
ZYfBj0M82CFJAU63GlM6KlU750l5Csw83zWzpVVA3zv1MI1ZdMyRp9qYxCvDYky8jiEYwl1ZU/Jm
J07LPO3KE5Yk4T6g7+2i9vOPdtH0d+hHAR9e3g02KIbVxhptO4onGz8VfVTFc98h1WSXkuVvbKwr
K2Lh0kPiRxmHSKswEqD2BKeCxVWFquzwWo7hYyK/6vXAA7d8Sek8t9p0t/w3Glw7DXWTEPsaHCjc
Iuv3lPJ9EeobZbI3INnZSUaVkWoO9T5+FFT41Tfl3dkbDWM+9VY3fk2nJIq9Mobp7A+TXhzbSotk
r6MtEPtalEh+HxvmQdeg0PlKl1WGixW89T0BG/G9nQTOIEHVqi6rsG68KZ70d8iJ1XAUaifcCeyG
rJ3ehsPoVTUsZpLPqoUggWjwL6lT9WAvQSY3PRqfw++4s8dxn5pi6N4XudkOx7qsE82t0C9qXGtw
1GgXWP1SucxFwh+DyQRPUSK6u/HlliPvYo4osVHuZtFfmHWpiVMOThmaZLGVdmdm5Z2QM6rezSDf
5aAaPWturcmNwrBR3aZGg6R35MVYcIgebUwFNvRbLhNAbu2FjQTkBmAdZZPzswX3Jt6ioG5OfKbW
LVLtrshaX3MOSqohXxvcI169nyF7BUn8bh7ERkJ0cVi/hafYxfMSROxa6DjKU8XurNQ8DU2wzytT
4Z0SeaEooo1M9+LEXgJRNVj8POm8rXUFqiru4n4uzVNh54Bh0JxJa14QmVu3kO7bx0Fs7NGNgNZq
izqVowHzKswTTA+3Q8/TQRO4KX3F0F0r+S05nzZW1pKTrFYWFzoIbCDnXLbrtlNkW2E7yOw+gOH9
jpOqeNAi/c/cweuATIB5Y1TM+mtTwVjoc63Yl8NgHqTF+ef2L7n2TUFt81E5C4mzWlLYbes9vlmA
yWrF75yDruwo1m18z+tBgL7wUUlq16kFCVpmIippnlqAjQ0dTnrinPsb23UryupVkDmUbAKRE6W5
bylqWvlBNzYSwMuFwtKnEE6jkHoHfzzfgQi8ou1Q6NpJQBmFC6gqR5HcoW3maeknJbI31uVbR+Z8
nbDToJfQRVl2w7rwEco49tRGrJ9IoTIPHPCMMvVkyLsseqcmL5P+VVY/yZSoZT33WupWdT/tcbJ+
CnToQ+nWjXlt+H/9nPWTqDWDUQsafo6mPeoCmU/zsXU+tep+jB+GfKPHcpmRAlMi6QBGsNhdMNvn
k83aT2LLkCwswGXzcUxyyw1K4JCCbG4P2rQ+qVnAXcCV8q43ysmrcD3f394fF5kIvwEPJjRO6AIi
aLcqzKhamIAMtaxTyv1Ip8tPsi//HoEOAHcwWDQkwJY5/ythtBcpK2du7FMpS7qXsNl9OS233GGu
fDlKFMBLqceg0bQ+Upui6QrMbjlSu2Evab8BAD9K0ZN+h/GlzzP9n48VKiJ0UABuAHXT1po+fYRx
ay8lTJst3xsqJfQcv1a9MLccaS83PV0+Hi78J8hZMLTns4cRc6momBrgGNw/5E0b0Z+P3inC2diJ
Fykw2P+/46w3vtrQqJCJkwyza6OEkkSfACPvyi3/7CuX/BIJyAnNB/701tL5az1ELHG7X4SIcg6F
vd01misHQep2YJF9kQrprm9ncUSUGGUzMUr7rssNjp/c3t1emBc6CjyndWz0eF8Y2pKEr25FGaFJ
yQoEhreT5A7YrmXZp1Dd5Zn+KqCbVgdr9qtyfI6N/EM5jq/0BxfAa5pUG7/korq3MMO4LJfUg0Nw
TYowgwpEbKM6J94o9JOVvLmrUms4Tlqe7Ei8e8inQtlXbWDdiUlV7m5PxLXwEMFR/uWLaJQZztdY
aFZl7OSElwYHSdWg8UuLNDCPLbzknbsZsXEzx7vW2Bj2xcPhDVfFEUhhc0Ggrc6/pi5kI0a15NR9
rxIXBIp4GHU326g4XR0dc/r/o6yuzYjNHwVLFPmd7PUv3cc+9uiT/K62+jTLVlzdZcDE/hdoOWr/
WtgI/bR6NhNIK1xKhZ/S37c/0+V00RzgGUwBA4gt0j7nf3/MxQzdw+hO+vQsoi8GRclo/m3nd8LY
eDxdTplOfQ5pG6BviDGtgXdikhIUxOrxNDvI6UodPiqjJ4nPlFirQaf2KXloZ2+kN5cnEEEX5BZ+
d5jAr0kt06CFgxGo40kx3oMXI/tA5f8lN6eNZO3KNPIWXmLhWYRG4/K///WZmk7GFiu0xlMF+xK1
H7ezc2j6QPOVD0pUbSRUb4fI+arQqW1R6KTgSX963W5HPksktCqmU+9zmn61K3e0OcO9Snc73U1M
D10a9/D144fuc32Q7tNvoPDbQ7QPR7f8Pf4u35X3ubf18rtcqvwoFhKyKNT5LsoqZSB3jRji6QRB
6XEA0VFKGFPlW1Lr16aa2iV8Hp1OycV7brTjWqI1OZ2aBvb68BKGYPdzt0V7+9+lA5b3/t/BVjdY
Z0PAwLhlOllzyPL05KL2HTl40tLsT65/r5vHXiofi/IYSRsr6tpsknQsGhoL/G9NI5YlWe9F0k6n
0LyLLOkuT1wTBNI/736wFP8Lstr9c17AIZar6UT19mDpkZsO00P3GIS7Wdr6ble2Iuhr/k09bOF9
r1K2EV6jYyX1fNJiQK/RV61RPVn+YWkbSceVDBjdDLIAPEdAawETOd+LtcW+y81uPkk19AjrYH+R
W/hsfkGOj7z4Lk838rZLwAiC2n9HXN11yaAmaIQQ0ermva0X77uXGTE2j3oU3slj8Tja5TEfXbXf
iPz2CFwdBIu6Plh/pHcvH4lwcbpIVof59OXLU+Tun949FO6358h9dtzMrdzIfRp9Unw39Cov2N0l
u2T5gxvuf/yo3MZVXLhSu5f3nx9fiy+e7fa7r8L9GLqTq7r1gQf0IdxR13YjX3XfHdluvuV/2Lnv
D4+P93/ePYTun19/bq/IN37jrRGtbtbasUerGRiR4Rbu8/7hod+ru2kHgNhz9tijPABzeXZ24tH0
nW/NI2qbhhc9t++84+DeA313j5q7cdlf/75/zfLqEo6TejTNYPlNzyLPdnV5yChl7antm8n3+h2w
vGZ+v5ViLH/paiJwNtIXUis6Ahf5G6rzw1QpWMTFMTXxSNolZbJxJb/tuXUM1CjgMQPLgyayGhg0
UzkRRiGfFLfwfmAqxL/w9fNS9/PH76Eruyf9/cb3vXIMwAz8X8jl3PvrpswivZ8Hh5C69tX0kmPq
S17rZt7rl2XBfkOHw2322ReNKT55f+yTdgdezzV3HbKN8h59DrNwuVvU/ddhS1P1SoZy9tNWh70y
xUlkKfw0OdV2hlTy7MP1Parbhjwl2jVTdNIadFN0eeMYvjonwJJxetKgfazRUwpdf2XSavlk9d1L
Xxzz7K6xfyR69/X25F8O8M3EES7ocjziA3A+98Au66mOA+WE6m/TPjpl72Yljt/+pPZermg7q/l1
O+KVwxgus6ZhCcMZCb1qtZ2zWU9bJTGVE+ps+py5caN4avxnSNHwyh/M7j7phztkpl824i5DOV/Z
C4cajg5V6EUic7WyNaOzeTcbyil/lOzjrCsU5LFfmX6irg8Dts0/VGa+U6zd7biXyckSlvwHwBjN
uXVrLk47zurOVk5xw8sjeUikby0ey9FzJG1UQC5rE+eRVhlnX6qtEo8W37KN3e67HLyq8qe8Svzw
XqDMeXtY1z8jWDiyIVBLMNjOV47cWy065oyrmXbzs0OmgGaMMLAajRVUQAVSWL8CrtnbYa+Nkfmi
QU3rWOdZfR41ctBeM/RcPdkWnE5nH7YvFta5wuui75K8MaHXxsgSpfe+OIKgkbM6mWo5SubYLtRT
BgNzGPyocXVIlZW9y7hJqyepT9wUG63bY7zc+wvff1EtojCqcYWfj7FsQ3Oa41Q9VfITONMuaXb5
9Bp0w0Y+eWUuibMMj4yIrvHqcKtEqkWVWaunsWw8u/ge4kkYRyXoOw58x7jHduX2wC4szaiAnEVc
fb00H/vZsBq+XpG4SYr1R+Hm/ReANZLmVWN16CVfbxz8QS2XSp8rhQ5cEb/gj+34szGqB+Ec2swd
KnybWGZNZB3ywDykquUZGiSXcH/7F19dAaA8OS4WYUlW3fm3KOJM7cyuUk+ltI8F1YO49vM9gHSl
Qtm0coUFzX9Ly/dK7QoVGFJVaiQclUCjzqOGk1KCaulZd6HxC58yb3Sinaz5JW9k+RePVzwEarez
kKjPnOPtIS9/9+qY5EpgtdMeg+Cw5qMqRj3MXd2pJOW2gYRQU+xnkSYbE3vl3sHyjQQVDTT0bpzV
vTPU1WxnoWAlxPkHMc6nata8Iup8ycyRRpD5nBrV8GbjML42s4sCNSU5IJB8ztX3NMN6qCUq5aei
/4k06UCEScLr3tXIim03yl3tdyOp/u05vRp20Zt622YghtTVB+0rtWxqif4DHO2p3jfS5I9m5trj
nal8KZPyoynt1egRucmNTPXa5/w78uq2LaBQJFYSGKdirGr4/wOZS4sL2e0BXvucXAMoheDyhjfu
alq1NNLyWITGKRZ04BOI++2fqbqTMEcI+n43vKti63A75LWtCdxlUQ90yNFA9ZzPqTwbdInZsqeg
ceVdO31Q0Z2t4sNQfJRTaz/Miats5BCXk8njkWRuKccverOryZxQQZDwcplPqRpru66LzLtGsuq7
2yO7FgUsCqnRIvZ4sQOnUJ+1IiznkzqT308R1nCIxv+rwRT5CNcoJROaC/A71plfLbB/SKpqPpnS
nO3tCLEue9SijdPk8i47j7Ja+EXmmIBdeCf1+IU/Wvij7bB8JbtXbenOEfqwMXdX4nFvUnICJQJX
cg2YHZ1ZTUWSKCcRa+a3wnCmvdLbpAeGCGsXVFG8sbWXFOD8uCSPfVM2/b+MdnWQLRagNc8yki5g
MpAsRBtCuETHUSqqtt/YZss2Og+GYr+N5TSUarbZuh0U5iNIUbwrT3Umu9bEq33kXR6/N4Lfs/2g
xRtb7HIyz8OtdvVYSUPmgA0H4hh7Rjp5bDivMT7W/w7IOA+0HC9/vQBVOk96G8gW8LXiZ1qmj2EU
z26nuqoVupL1IEnGIh3dPevi64AJ2+39tmQdF7O69EOQsuCptRbysezSdBLy3FMGf/7XFNyZX8v0
d4Jo5O04l/uaytpC/oJ+DRdrvTbTJgorCS/X01wHPzL4MVx0Itu44S7XI0GgeoKF4PVOBfp8KhUc
RUe7yOyTk2aRB7CXMdFrhhrUDv9lPH+FWmVzZpbbZokQFe1jO3ctvcx30YgW9X+Ytb+irBbhEMxx
X0wMyBbZvm1nbG+3ZOKuLYC/52y1/JD5b/I+4MNklp9LZe5lIAE669U2U3SZ4o+3B3RtV/0Vbd0O
XOSAClMwbYqRNnunE50fzO2HyQkek3qaN9bDlcYAC4KeNToVlAUv5Gb1uamjXqvs0zTlvoo+omib
p8ZRdnJs+3N/77TdAQ/UO13tPPk+mVI36pSDUnTfnFh8Kd8nvfXbSYSrzQdN4fFDqzBMlOdMM91J
+BaSZ6yCwwQZp9DdPulJSd/fnrDLz7OsY5VyFIkFN+LqDpnrCL150HRoWI4z2FnudtVvR18Xd7lu
b52xV0p7tsWdSI+SvJQH+2pZ62NaOgakD5Lvz7FzhIGeFdhzSW5YI44bdZMnxvaPJr2Emep2mfTP
ghCwihdxYJIaUg0aOuc7uJEWyLlUaqcetVmfHrnm6rG8hQ27kj7BuLCJRe6wqOevcpmgkiQ4epF5
qrTSzRtMj3e8+axP+NDWr8NzHtYbx+zluqcPhpqcjYoJcupv9LO/DnmngPEViBqIVI81hGRXn8uM
opOcfJUqp99Iey+llIDl87RAdYLOO7O4Ojb0LkFQKzLBHCbqrspnOvtqfgD4xfvWUX8AnoyxPLcR
WerTu0ywL9o2ORj0wkR0p6mlhlBKWt/rSj/dT7Xx4/aSvgJIgjWAGQ6ZF+hZ8snzj2x3CqQ6EVqn
wFYeBsl8rFvxAQUFt3A+qTyD8GT3zaY7iibdo1Oc6Y+Gdt8o9k7pn9Ut9Phb3np+Ay6/ZiEKg4Bf
UELnv2aQxsERApiJ+mkksbCRQvjqIJ7uQTU1uh/RT2XwnBerO96ehYuNjXQisCzmm9sViZjVuduZ
idqgJeac5j7fTeEXrO09qXix5lfkr2+Hulzu57HWp24FjJN2DLE0xPU+iT/181j4jR+qh8p2tyhG
y+I6m88lGLQt2v0gT0B9nM8nJAo9y+OWYJq5a4oPuGC4EqbrKb2V4stWAf1iY62ira58TemDktPb
OeXmn3ZqXBieKCJ8XVyAb0/iRW5BIAxOofQuvH3W7fmwlNqcpNQJxSk1J7fiGlbDb063pYJ2bThL
1YsIzBxhzqOYQxDjPRGJk6X6ieMDxc/CB7vcSF6uLgjQsaCq3jSw15D/muENqUWYGbTBu/nY1m6Q
eTEtrT71gg//PnNU9ABYgRAHVbFa6XLc6XEpxYJnSY28jq/kP7Rs40xZZn+16CCpMx4w1gula/Ue
VuF/mHIZSCfDzBp/MArJ1QY1u7s9kjeNgoswCzhERSwJHM/q87RxqiddmEon8bF+UV51haaX1/2e
A3ea9vfme6PfQQhG134j7vLzV3FB+FL1e0MzIzCyWhaWUUu5JksnuX6M6fBPhuE2yTfsr/s2d3Xh
qyUAPGVjyV8eUbwhbQ5qHtgQKdbq7PjaSZFRasEzLHe3n385beP23Q9L+YJV2Uasy1OD/gs1Xw4M
Jpe1cj7CKu7jRMrn8HnIf4+R8mp3T3LS+aDxkHPU/WHLG/kN+Hk+pcSiGsb/GyA8DMDzgF0dNvWM
adezzvmUNd87L5Gf8VyDhIWwyvzYGj8HRCm77j1sKUxpYY9I7QNaY4doaRN9wXbJKpExd9gwNV2U
LYGeK5MP7JECz5KN8d5dLbV5mk3hREP0bIvHpAwokBl7qfldii8Ylm6cBxeKs2RcVHhZVzD72T5r
+ltv0GIW2Hg85/2HOP8qho/z9DghGC3MZjcorOhfleRGvD8gpOc/8/pZRY5T/9yXGlJTs+xqmNC0
C78i2EJkX+5sskHW/SLFy42hrxaG3MK4mjItflYi4NJNTuU8HYWzscMuPBOYAZY4Njd0OoCYr2vd
8yQo9CKC8myobOa29VM5uVtekSXifIH00hbVXVfKvvVZjIVLJUUNQaCAs80CWnfpZ/jQnsT7Yip3
U7xv38DcI3pKhp9FW/tyOTBXSxfk+GLdgTICmlOr/AnUprDCSU6eu9Br8g96Ue+rxc/B/NGpw1Fk
2D1tHHxXFiP4Wx6iNJ7ox665DWGuKuls2clz7dyH9avSvUTBfds8AsrfOAcuXyD0fZZ/ACtiYksi
cb4vUROvEHkW+XNY9Htg026UTG7NSAfVcMugfqaIwDIUfjJ9UkT+VI39Pw+WuUX8gBYUqG1YJOe/
oIsSqxxEZZwkyfGiCbBFg5wZXQ81PdgbiJXLiUW2d+l3waNa3gWrTxmYU1KrdsS9lRvtPsokwCaj
oT6KQoHJpTf6s95tGoRcD4rqJhkASIoLa+o0nLPITqRTVCrYgejhYHu5Eyi7OQX5L09N47XQmT7d
vsQuT3hAcNRagVawnS92mFKYvVKqo0QFyK5nLy8jw/R4vts1J3zRCLeZhEP3NJIbeQfeK9ty4b2y
tBAzhfNEEREUMIZC5x+W+lSmK8PMLxBBWPw/0q5rt3JdWX6RAOXwKmlFB8njMOFF8HjGyomiAvX1
p+gD3LMWJSxhcPd+GMAG3GJqNrurq9ypAAMMgL/JfYXSgDdUOKhDUVa+BDpftypz8Maa5IhQVj0Y
FGxot+djGVDaAGBCOgF4RZQhxUfamKRVZdlyESTypOwqSZ082AQkoOm34ocVU0iaoj0WoAPkvMWe
r2pEhpskTh50k6b5OceWTgStbu3EtggCl1w9GBNYrQC0hh4AnCrffBcv3VoCyDTtszJooB9J0VNm
tx0YZIk33JmIVeA31OkV5/geTmRgfkWsIy3KQ9PtLaN2CZn2rGx/d+gaVjfO2vKlxzVxEFuA9Q6h
72LGFW0okoSWZSBHDsSwcdUrh4GVftSgD+aXQnrPMvYalAvpgVp3RSn984qD9c7m7ahQgIJ/EQ47
vKtO1doqg0g+65WOM1f45VZpaHG40WACslRw2Nhc5fwr9L+Y/1jvcQYgfoW4Rj8nuur13ZMDWpre
CFCB3t/ew8uHhGBNGJKhS30fs7gOZns42e3oytGpmfzXDHynILAxHlVtK1JcBuHcJgih+AMJi2gJ
NhGOdYMzkTrowFbjJspQ7zK1ekKf6TvRWbfHZZXeZUMKhvm+ZL7GuuwMAggwMstO7TdRJr0nlbRV
t16bd2TRwcIF/jvQlgj3VjxojLKB1QEqZ9hFqYUmcTpY6HnIfiVj0e5mfZsSU8VhuooEMBV4joBE
FQkzBOmCUWJnZjd2Zh1UIwSajE5XT7GOXvF2LGOksrr4aMcxbi9JknwzL6M7qNj/rBWrPY0ttT83
NgMPSRdfgzQKB22B0lV8vMr2OKLhUa0D49k6andZg7SSO7jTpwYudzc91dRF7+UWkHZZX+aTgMGb
SOehNPmVDbvY8Y0Monir1etgmutjq5hu/ERY43dD5zqQYszNc+9AzMyHYN3tAa8uOX8fgS9GhuKW
cJ84KQOxyRw3gdzT165n2S5qwYKhGrN+yCrZAjHqXP2+bXPhyjFYsC/ihCMRai/6Zw0JmDlpnusg
RWYYTVgZJEabXvIIOsB2t00tIm9uCgVmwPAQ++ERcu3JzZl1iLWUJrCiX5r6ajqvt//+IiAQ/r5w
jhUpMcwq05tAtfzoLaPQsXBJ61XFARvltil+DoSdie443gCEVybKbcJKFVBLz6LCaoL8szk1YZ67
tt/2Xv+S6P9PS3z9LjbjqEAfrHC0JjCcwLJP9eDT3Ju6b+xZMnyFbvjflR14NS5+Ii+spepsjgUf
l148G+lOMZ6S97h82UxArCwVb/xDhIQbnf97baeFkFxu2AxLBVl7cO6Ony0iJjl+BhWpl0+tf3u5
VnbelTk+7Ith2Y7EEATC3AxF2eyl34IyrG0HoPYAowFtAYIw7frvO5JtVylS/0GhElfqXkx2zqPP
qD0prWdCH3oAF8vtES1jD6Q18JzHCxPpPVCmCybB1DjQOMdmR+vy3DykkOQBr9I9ks1/ohdQidT2
KQMDwVbDz9pMQj0JjJtI9YEPUzCrImmJhkNsELu6S6R4p0PM7vbItizw31+sVZfIIIyzYQEdhdKu
zGNwjjEk8W9bWduA/yUCAmoD0ZvgKxAtAdaiwQq4JpWXQj9pHXoEjxk79P3GmeJ7WfQVKIWbIGxH
/ISU1PWAzKxgTp7WbRCb+wSU88WTWlbuZG2AnNfm7dKMsDIDWO/qruNmsBFodU7U4+0pWzOA1it0
loBDCTrWfEovFmaiJmvw4GkD2+48pXyotmN9PhXCVOEEAY1h4xUJtJHgFgqIrRrIU5HA6s+QQkGv
lXka/Rwhvmbt5TRU1OPAvGk3HZ3uNU30nepmuTt6pPcNZY+ySrnVdLWyeFdfJHqOKmvLbrJQ4JDo
Uc5lvhfdKvkc5H+uByBPBtoFDB/cEujrFPZ9LNUI9BSrC6Z9Zr8W432zVTNcce5XFoSrJCt7ChkT
WNBG5snDp2nfpYhnlSyGdM3T7c3C/5awkmhOxbMcJUpwI4qSU5NsFm1TNjToIbDiIdeY4N2QFcci
A4bi301hU6KLE2RDKIcKYcVoDogck44G86h4uvqgZEg8sMNtIyv7AFQUPBJH1R+HWNj8sMvs2aI0
KEGOnZdgw8nzd6tm53ZsNqLAZVqBZ0wdLmOEbBXyqIJvysYOLhYqFAGEuu6U7sAsbH79WbOeLbQe
lnq2z0EDHkn6sZPMQ1JscTkvxwp+AWTn0QQIUCc4Lq8Pug5qaoiJtF2ADwEe92+hvkSSP0Gw/vac
LvcI3s1A5n5RsmLLC/sRKhxpBsXnLlAkSFFUNQi51YNUb2UAl64eyDwMCNk/rrQukv1SKDWo1TDT
oNIzd1Re6uxkzh7ToA/BKrR0nm6PasUcMmBoGwWeHv+JddiJahodc40ioDbfpH4PkN7QeXL/Qry5
lbdKscszDV6+/1lbVGInwH2TTKFB+xk/gdTfSvavQ1FsRRt8ya+P87UZYUsqIKCGZgijgVl9sAxd
sdYdaX8qELuM/DRFqBHpLs3+3J7JlX2oQWYDuSz8gzPBx35x4Yx1NzlSqdNAP4BJ6Ft/vwUeWoZt
GNWFAeFQg7HT6fMMBkAa5pme4pq+dqj9dH97HCv7/MoM/4yLcUR5QUoCVeQghUiuPtzxXFTUbBym
lY3AMdh4KYOQBV3gwliUomwaVkc0KBrQZ4BsZkQCNKqA7n+KrGbDu6+sDBdZgeYkMChI/wjG6IA8
r52OfcCy6s8MvqUMoDgyK74xbr2JVwJdkKF9wWqBIOLZievZo0w2Rz1W+yA5xY/NafiQz9CYPtBz
fk8/ox/DxjyuZKCu7QleSS4jacpkpQ/onp4Qebzop2aHfrUT+G3/eV9cjYzP8sW+UEY5a6gmw5L+
6sTt79nJf03xv+NRkD0Czgs5ciS4kKsVzPSGWdQIY/pgzB6iLDC0+JkYO0k6m+TTHEHdE6Pk6CjH
bC5BKl9/q+Lj7XF+dfYI3gOpW04BjfsTemzCF8xyBA7svu4Dxy5ABOyOsuYm8Z1a7yMjnGd/LiqP
WC5LQIIdUuTgGud+C5fKt+StbxCciarWEZunocctgFQtve+14t6m3bEjLbpj5p+zvKUvs3LswcRg
IpkGVA4uAsFn1r3ajUBr94HKjgn7WzWJ29T7jaldccxXRoTHxVCBP9/Opz4oxrvBAsJS8SYDZDDy
N206FPGJmN/T59s2+WotZhKgW+wpAMIWQXqtZqVZgocW2zb1NKhzQtyv+h4ZW+WVVTsgFwaPJLKR
gPpeH4/ZdJKyMLU+SDPnfYSEop1Iv8vsO9O3GKRWfQxEM/7PlOBj+tkqRqCm+6DZIyygPrXdhuzr
et+PblL4aA8i1J9+bkmfrER6OJqmxlt2AFSFooswxCFTZrnBEJ2svk/zB9pXuxaEHSjl+MDT7MYZ
5XB8gzJEIFubXuWqC24vJh/ZYjEvvkDYP1I3ETOFeGpQDCTMVPpqJFvruHoOLkwI69hntjNWgFQF
0FrYdUriOsO9bm6M4ysAvzUQYQnLvmVghIQV7Zj+6sBw/+d3orjpTgXRfOuWACLdDccC6WNkUX+g
JN8dm7/172ryTPRPQOMSNeDJy/5u4lC2Jli4TrQoSeu4x9ZiauUPys4at+Z3ffeCNhMtbgD0Qrfh
ehcp4Ae0IAoH4XbV1XO0mE+JT04f6rTvBzd7z0/qt9ubZvVkXhjkv7+4uFINbEepycd0Lk7TXvZG
beNNt6z68UvrwoTgrvsxlaGJ7PArQ38p2oc0BuWLB8HBhp6Ruj8ZhXmuUk9HXxR6pR5z27iPzdg1
pu4kN6jr64OrS8w1IPxojxuZlpWw8erbhOinaBHPjTaG3+4a2iI98WQ+Kfkr+ifdyQwZUTdeFKtu
AmhfpFwsAFYUWdjbSZf3nSbFQ9DTbzIDMMZJH6KUI7TUh3n6ViFxPyMHWMrdgRjycUqaLdKPtRVH
/ABYK/o6ELQIT0IT3G/MVOcxkEbiavGhU0dXIx/6ljLLmq/gUq2Qh0HDkSHiCKsOFEC5o4yIUpBm
QWr999yyjbBrLRKAmCOYX8CUxHn8rnevBh0VolrZFLRzu8vke0vdTTScpshvpt2WkPLaXkFbMNpO
8UhDSU3wr6XTS5FqllMg5YM3JtnBQH8uPHpLq7shs9wWLPEy82+fz7W3wKVRweMSCWX4oswnvNb+
JvnesoCp+mHWJzzcbhv6qnMIXhdBJUTKOJoQ0E9hZ44DGPVrE5asOvZI2nmVTY69TF/QPu9H+W+9
+llRt027IEXrK1S5D6bys0nfa2n4Zab2YQaJm0mq3aQUXqNF+xYCu/0zbSGsI5dbkf3KJgZGHMkA
IHEsa/GSUIwkgaYP1qKUj33tmz8gERlPO4cVXln8prvyI0UP/F9w1k3RR9K6w0Zih0+GOFmX9gU/
DQ7sqQPoDHshU0+tJT3bU70VavPNu7ABvhEZ7hMFKjGDapFUKYy2nYIZlwAUSn/Z2qNp0IeyDpLZ
djv0e9X9J+DyO2s2tiaYb2bROEjhecEacG1k465PVtEbva5FIwuK3hk91WZHGQqq6CTXohcpHX7L
GsirYiod0lZtd4kMPezeyvxpVsaNeVg54wZInQAXR9YdeX7hhhokvHpomeFLdPlnW/+VnT6EMrE3
Suh8+yU7Ww0SK34LaEdU6VEbQdpHfH2DANnQRzowlB4bT4mno97sBmv0pqRw5wTEqPEZ0D7WvJf6
d9I6AXnv4+hcZFvMZctWCAwZcG/IG/Cq5EJzxK46u4i7mQW0CjJwwfWJq2p31nCwrR2j+8FyDg04
qMBAfuI9vXK6l8FNq/ytjHhjt6/dWmgeBW4ENXQoV8mC6xts1Yp7mbGgq+/6BrFV4zuDOwN4+agO
O+thtn9Y8RbjztoWRN0G1QPE84AMCGcskmYGUshyDhrIsk5QDk56aOVA6WlGqQDgShsJRtXN49lt
IAYfWc5WQm5lBdCAwXnaINKKFRDz+GZaT8QytDlos+/gNb3v3jFFd23mtF47gikqajxJ9hrmol2G
SMe4B01U/Geoqj9J/vu2e146HLAOIn8M1lOsA1pmr8+jrTEonKvyHPQT4LRmO5/ALLJVEVx61Wsj
QqSm5JWRQP5hDgp6rsHc1KDCtdskw16zAqw6iCPANYNLW7jSkmE0NEKJHBhZ7NWW6oLg5rMYXv59
wtDqjHUDRhj3NXcrF4GtnUE/1JBaOTAZuxtVK3W10n66bWMlwYS2d9yaeG+ib8sRz4VEAKFET6Qc
JP05mo4QWUulB5o9FlGHSq7ma07sJfpWW/DaXoCeHirUANLxfPj10NQmg1BPBKuQwWQuOCnznQWg
+EbcvrZMIIkF2QW6xThf47WVJLeMAp5JDmr8fZJHB8D3niHo/d4k6e72PK4O6MKUMKDZqQqZFoYc
KPq8G9gD5Aw2BrNlgf/+cjdA/1hrWx0WZAZoYVu7jlZsxPbLiwM5lC+gPCpX2HNCYJ1kqWoRo5Q5
JiaHmJ/cPtTKvDGQFUQTt/LfNmZ0Q4pRQVoPZd9YOD3VAKo6B2+i3tXOql+d6UP1q9kwt5w3pKR0
pDTASQXEj4jzsZJuUDAoNYihy0DJoYAq8e21X84a/jTiDGQ0gbYADPV6ZZxOkrqsK7RAnoHVK8hu
RIdfCXzWbTPL3YxICg8uXvDGDSYWICaCFG1NZz1gDRh25BNFd9NsnNN8C0+7Ygi+AP1GnD8CzxLB
h1pSqQ5jruhBRdt9ZqZhE9mfWodeElp+vz2mlcXBIw6CcKCIRaOKWC3F+60qIZtiBbgp3UT+1cCR
3rawstsAYAMmGuVD1H4hJnC9OpTpRjXT2g4s4PTKe9qypy5S4LVHx+2yvkITiPRupCMQF9ODA/2g
jQ9YzibQKfBAaHfhvkiswKVog5xmPXWCpHvoexnqHg8mQQov3cD/btgRa28TG+IuGRInkJLMi9LM
HYD1VZ3TUPy+PaPLaJYPCNqfmE2U08XocmKyStiQO0HjPDD1jESBG4Fwt6/elVg5oSH92217y35f
vj34AxxNGugRs4QVrE2jykGwIwVGQsF3qx475SzXY0hsGU3agwciHPCFoWf8wZmf5iJxO+lPM2oI
ZMAeAwht+u9h3fUH8aW4cMWOTVWrkG0pUJ/awpV+GNQ9RdSLX6rz8EAepP3tCViZcKC5wMCDKjwk
McQJ18AvzovjSWjVkj9L73mvHYnU7tIIwiojIHibUO7FXoIhdDQiJEDoCP1Vnke4GKBtjHGkxi0X
+3h2GARUpBgp58GSPkcop98e3bot7tPwNMKGUq9tUdKTMrFH87G3DXZOu+7V7qAWSFpi7TNDKzYm
kzuvq1chp3RBkwCw8oiL8Rq4NkcaaOJSYoANf/CbHpIC5mEgw7NuRm/mkG9ZWyRceK8w7wlBaRJw
VllwpXHT6LQDS81jb/0wre9DG98ZxKVWC2p0pK5029P7rQldjhA2EVvhhKK+hnW8HmFBohrpGFBe
kGEGD25LQ8SWBzJESDwXzPAMB01mt9dweUT5OHEoeIMZakuiHx/zSmn6nNqPLQEFNGwea8vsDnUs
K0dgO+60Psruk1yih7yuftZIOXigoWtcI5nN59ppIQvZhUAjRUFkzoXfDpv0YItLWkepD3cZX3fw
GoqQGWuUnBTsO/ZjJlF0A4OSLO5L0BSUzxtToS02GAyBhRyRLdwV6CSup7+UlAEiqDGY+B8w3reZ
HsBXPUBRl76iJcZNn7VPdkJOUadbGY/FZYohct41PHDRKQxGhmvLHXH0ZOgbkPBnxbhXCBoX0fVn
b8SIywYFmMFTGuEh3g2YTiHcMZy4iUihO4+WTMxfLO5x1yiJ7vyw1Ln73dISTpqNsfNjBkNF6/ZR
mseuBF/T7Cc2gpmkTxOrOCZzPRxKYo9bOh5r0wABHch5QysE6UD++0vnFXdy2XNpJzLH8z20r2o3
Udl42FjnFTMmbkD0JQA0jEKHMA1mDR6KTo3QZG7R5m5G8O+4CsmBq4GWrGvOZn3ILWbv9Hw0HhUN
UOnKbGKPjmW/k+zM2jW9WkBsOd/iflz4HAA7ORE2zy5yvjbBw3Xt1ORylpdBqarFk54myiGOCvoU
xUrnJSl6HdEZBA5Pu2XoywIzxu2JWRy0L/NQO+U6k4Afi9OfgKO6bxK0IVml41eDnO7yOUqR1Gz/
GQ5pwtvYiBwNFH9VSMNcrzRr0wJUYHYSQhxm/FOUCPCHVCFH1hUy2meS/v320JaPZRjkk8vbBviz
VXiR52Zl9EUap6HZfejTywiNZRBs7tPXRoVgW9LuI8mT9C0essUNCcljuCxsMnRjwMMKOy1OIOTW
5nYaVppOjmqrxnsyU32Xm13jpqzaUqFYxBuCPeFGHqEo1+DZjlFad+34DbqkOZpADORovRKiarfn
9Oupf3UhwxqiGoCe0dsBdgPRa1GaFB0y0eHoQRzu6OwKf/BB4OvbfuGDJxQk5pK3H1EU/al+lGGv
eEbljVuwaG5F+ApOjSkjnEVXLkTgr7eSpEB8skeDdFgaSMpVkOfNBtCk6MZvcKn+zpPY3ohDVhYV
IZ3FO3t4I6F4TNRe16W2L4pQS++VGZLdc/jKui3CobUde2VGcAZK2+lQGioLCCfEB3SFWVV8p8Tp
oc53dRx5BarfvWYfG8XeeHYvvBDCucvxCVEIlMGKycqlPJQhLm9Md1kRtBOY9ELUoFyQ8ptZs7u9
k9aW8NKisJFGKac6DmcREvYoOcSHmGj8IDV7Aq3525ZW1g4ZbSjJI6Vv4fEqTKolQQVSTdUy1AkS
6kN6KNM3rRwfZ7Xzb1taWT9cMqAW5URCiLFEkgqbZA6d1bwOWW2Bu8zwMI/p5EHiKyszKBx5FbqJ
jAxNcRuG+Ya/PhBAMQOnhZoFmt3gfq4PxEjqVB2tGZQ9Hf3VTh6b3Q5pe2evJjtanpSidYl8UNLi
aG6y6S3n99q2sJJOQcEGJiuwPT0noAksqmPZxx77vjHGBVwJHT94wPKNaqBiKPJcV1lN7Sxv61BS
ws4ASW0XH6boPnPukDFGThRMCaEhfdy2+vUQX87s/6zyk3MRnzCWTlZV13U4wMHlr+TZ+J0/ZcFw
p/tgqfXqA1DV9/VevkPrbsDum8dsVxzmUP6mfmMHujdOW0d16e+vpuFrD158UMlTB7Tv6lChki+B
l8eYdK8kJ0WG0MpMPKiM/rw9B0vncG1RuNFIMmWxPGPih+4pluHm54eq27epn46P0CdEq8XhtsFF
UIIoDVgUHCKesAcNyPWc07KpBkQsdQhuIG9QJD+21WNZbSj1rFnB5YH/cachE8ifBhcT6XSt7bT1
3IRa5CLKkn5t4neW2SwebmK/QiQS6SxAGK9NRPFU4bmetKEUgT0JRYjBHyGo6mpap+1oi591Uy77
9QTp1UKbyu/o9ym9Lraa0+0ZXTmjqGiCxAK93l+PqusPqViUImoxmjDVR7zXuNrpGb0koIjfIqxY
mVVkB1A/BnE26uS2sHZ1g0It0nJNWPfMreQpJMChZWgcuT0gPnPCscTbCUhh3MdIeYg9Io5e5sY8
lG1oV8WwbxMZRNX9vKUhvrLz0XCKoix465ATFK10ydzmJGVtiLL13ojGM6gqnrI7KWU/Fcl+Z8V8
aOON07asfSLIuDTKP+piXyZjzPra7tqQSfUpz95agqwYOZfS4FZkci2jBxD8NDVeJUmvMUnD2zO7
toBossWWRU0BGHfhWAyqNSXloLRhRI19P1FvGPodleqNu3LVDM+xIDWOopV4Y0UzclpOo7dhIqGg
2wJnJ1F7zxrzz+3hrLhLIJf/Z0e4newkNUbgHdrQsE5qS9AM/6JUoGy/r4sAffkb8C7+18RtaXOq
Od6cin43Ye3ivi/zxCAknLqKPul1Zr71de54qBpCjqpWm12mZFskd2tuBqAJPDh4p+CSPsoqkGpt
9ZKERpYcZYrD3bqG8oHcaq59AzsX3lf9XB2kYou7cmVywfeNsioASqh8GsLkKoAo2A1YkcLZqKGj
aL8MrV37U5U/GWhoTalteY6ESujtJV2efV4cUGEU7xDkUPjWujggOUAIZSF1XcgsAsSEUiRvnWlm
T7etrARzXCYVAZ2B7ARSuYInq9pSltJSx+BKlh+7hJlno3VSX5OMGFQ8cvetbsfpLZN69G+bvbTP
8f49bnwEv1uvNxQ+AvkhCNdBAwCVseuxmrlN80JxulAjrepC+xw5N+K8K6ATPs0MyEZr4PwhkVF6
ddHXuyImDrKx2T83cPIUErKTeE2jNgPI1vV31B2o6pE06cIemYgdwCP0OGdlu3Hxr63spRUh0hhs
gqJViuQiKGjHHd4sIF1jHd3dntTlIeVjwcXLNc9A1CBYidDN3aUl5lTp2zuNRhmonMyPTE0OcRwb
XmL2GxCfpa+DQRBiwCQQ2zgv15OntmmpSQ4MGjKDtnmifKhKVKNlnVgbXnV5z+NBbOINoAK4xNEI
15aQ4bTQwkho2JE/w/SmQWizfCXRhk9dmcArK/w1cnEAK2R+J62taYjUHRRKwFDoJpAqBsshiHgr
PUdbSGVtEdaIewPhCIrCKC3hPgajvJjBYwQdf05vkBC4mdFrmpYgQZ7oGw/hhS8VzQhjU2lTzVNr
A9Bud+CCAhkSdLHHvxFERNXuyUr+Mtad0OlS/+MeEe0K1+48NlOBVDEJHfNtzA6UvU7Z2+19z33F
pS/5MsHnEJEoSg2iQ4t1VIaLLu5CK/+ldhCfB5wUWuw7tLOAyxvdNbrhQrd5w1t/KUqLZuE5AFbh
HAdIeV/vlnYuSdNEDO5a32dB+qr+NF/Sh+Ec3Veflhefa2SMoErvdaciPmfThksR96qKxgy4LVTI
kSziZZ1r6wxqg1EUoaySFq7xUY3JKbNNv1UM39SdjdBpgTwXjQneuikSNSljhYZOgSTSXgZTAKT8
Koa2swFiW+4s5ew8TfBOR72aLHMnqVWXeLQn4Ag1LCNKD5HiDLx7vVGLY9R2lu0VeYruODOFYLff
DJ08H1WzAM5Ha8yu8Np5mD9v7xPRiWAUAIBipYBqRFVEZM3CuzI2aTEPocaG7CCh/HPIWXKHJqTs
GDFSbd1xK0vEDzauWiTzgGAQjlza1KNWFsUYojNQfUhLKr12rLROZjomu0gaOriXZkZiUe4GT8sb
yW8aDTy+ZjZ4eN6pXj2rx6xpkGuUJPWUwRhCr3Kz40ZMQGBeOCGjiS57RFlw5ddbKZaYPoG6eAyz
PnJcU63vDId0P4tZIfeFlmnuhDThrjXr9ISmHeVMIFCyAYxcHmGO/uLldcC/cMsK/r0aK62pa3UM
01Efz0j7PEqgUvihk4buUmmqgz6NXq1Ye1SaYYuP/asUeX2QeQkJnh/ZdLxqRfB7obICdXRtCrNY
bQNSRNPeUDWG8lEye4hR5H2uoSWwV6Th3pkhtmuWQ3IEzLvZlXEzvmdFVj3mVFO9bJRAz1kYIxIY
UHzTps5y8xHyjUXSws82xDpDJK8Fa9OQP4L+cPSoo0cuHkQgma0jwzNl9s1MZ2c/yEN8lAbzmdTt
4KHhcychPnTHkkKFqqrqjWfnyvWAaizoe0HdzGN8EYBXxTkpEjmdwsT53deqHzOIsSZvkNE62rka
ThHQWOoegeAzvvD2sVw5JlemhRsCRWLo0TCo6laq8Wjk0TMxlR+Tkz92wzmXkHK/bW4R//LtjtI7
73tHRRzc9NfbvWvAfTfJxRQqWQZVMt3PQOoLhKxXqJpbS9TTaH2SGsBWYn2/YXt52V/bFva5Xg29
RaxqCgeLQV2sRWPOrPpDceil9zKyPNWJfFaBv0Pv8sOY7i3Z9gCZ1oot6OPapH+9bsBGi84SMXRz
Mnke2olgvbPeRReqjDhgQE8f6z6BuNgIPtZGjSsKH4sMAIrSwoxbzOm0bphxwDIJtcfIUI4Gcci/
7yPQPPIcjYb3E3plrtfV1pLSsTN7Cs3SeBoSKO/qaBD8ozugfnndWMeV6UMRTgeoE/4KvpP//iJS
rK2YoohksjCl7TFNDJfYby076WjMYaPkKs58NjonqKAhmKDujLEyJ3Fr69hZHxWA3xUpDrc/SYzF
4bvxUEXSAUUsJObEOWYTiYymTecwjnS8TvupA2su4Mcpw0V829RyOTleEv0UGDwub/F17EDOU6vm
cg6h4zq6KYL/XVRrlX/bykrQgasI7gjcNwDKIwkgzPFgVFKcEiXM44HuiiKlp0bWa7ex9fEwMkl9
YijcgxQ6jvdxq1k+euItH+y6tm8M83BQisi6z5262sdJ2T7QulAOljxaXkJ6qEcmSq89OSDy3Qh4
V+JCJErgWgyketFlIXJrDE3B7MHOtJDFpY+Mhb5L/N751HvXbPYG6NeYl7nQGAQNRuqDYLH6MfNz
R9xmK5m44uquP4Wv5MU2RV3ckowSn2KeTa/aJ35I3qEuu2+3Qh0eylxfodD6QBwNUAbXvBfpUTRn
zEdFq7QQ159b7tqz4mf7D+0c3VVe/nx7Y6zsdNjCiw+uFFS3YjvD3NdybCqwRRHfV80bBFWJswVf
WsaKX+IlHFKL7Qdw0PXMgSJ1SLqs1EKSv4K/b5+xbleMEJRMtqaOu6XF1CGcM6AdzosCgqVU01qb
mrUWFj9N6Wjt2gPLDhXZI6cmnefaG4+G4pZbZNMrZxh5UBUNScCE8XTo9fiyMcUmTWcjJIZ5Zi3T
PcPInd0/rxT8MFf/5CgdW2Q819Qx1aec2CFVBuJbOS1cRsj9TNMtUfmVPYF996VoA8ojRLLXw9HV
oVCnWLXDzJBS37BS6uu9XvpODVqb24NamTl0nMoA7IPqDe1kwmUmax0tk8yyQ6nVTUiZqDbUOqct
ZbTVAXFfDgpKIOhEK5bUabSZJDssO42cBkShKW6RPvtOIWnydHtEC1uIe7k2C/AGSKOgvHE9eZYU
N0WTFk7YqXL9lEdxre0lFZroLkFz3iaV6NIcwDKo6WqgL+abQoiBUrS/2Y1lSYj1C9eBXI4T/bK0
EdK+h7EvXS2fQ9budfRpm6R1YxId8KPdIKEsGW+glfkVcnn2kPJDkQzgrK9QcKHho6ozKtuVWr3u
K9RAFdmLAm+ONk744iL7ssIrf8h4gpxQVBkY5aJR8kavXt/2tZsFid89QL4PN4B3zlxwkR/ZcTw+
e6A02JrrheaAaFpYWiSp4xicftXrnb/v/yb+jO7/ag8ujOFUHaFZ5H0WD/XvsdnF+7zzNm7wxU0o
WufTf3H9mP0ISCbFwMlHtwMDX2Lg1nvxtDfZPzv9juyfRvcp92P/uGVZPKRflnFugBBEczZSk9eW
U01KSug6lK+F9lFn7oRGQ7NN3AzNCuk3237rkkNDC89ITqPqQobJ7bONF9WCfIF/AgIk7HLQnQCg
J/gJSy9GVsmkfJ1AOGAfQEkJWbR4p+7QrK567G+Z71nmy/lh1k/OIX8gAedlPeh70z5V98rfudwB
Y07vsvRYGeHtEy/ebl/fBkQHvDJnRhIxmmMWD+qIbuJXR6GJL9W2um9ZBdNZ4w05VU63zYkn/ssc
74jDiQcZk9hqw4iit+D3K19R5D/OZQE1FUKe0PZxuG3nK4Mjnmded0NVE0C8Ba2PxvJaH8CA/mo2
nvV7aPCcC0uE34onvyk/AT2W/3bN5HWj2zTn/ESSvUT2c+rRj2k6yI2Pxtsi2s3IjOrnOD0q6jn/
rt7r31o1pEhhTZ76GZe7GYLnW9yAC8IKPkeXny6c1GjUctonffWKLN44lR5yA2btFuODTLz+TspO
VevWxzHYys9+vfQWc4awQ0bzv4I6CD9KF4cUyg9WFFvwgRGUAu4hDvCSg79s8EPwcnkG+OAO1E06
t/2THrpX1BTYsAP8zvA+wKPa3af6qd9CEC9kY77m4uKT+H66+CREY0kyTPgkuvfZTt+xv/uTGR4A
YHY/mk/9eGy8ci+7yaH31I1H5FfW9tZ0CMmwRKFW0ipz9QpGvKf8/Yf+GaTfrDvzVN6nHrmLkcLe
fXqd753L5xQwmEfFiwNP8/DzveqnG15kkZfhUwH/5ThQBUYoKvbtyFINxvO2rF/1hOXtKbN6Cemg
SCt/DBC5e6NpxwZfQykfABk1rZ77uZTfGLXLH7XmFFu0kmt+4wtwjWc2wmKRtpUlcCidPdevPU3m
vdzViO718gNFNON5IPIWbpDveWEtOBwSCGqwFIL9QghSncnKeqOz6lfkcvWTnUKnuJFbxbckx/AQ
NpcuJPS2QDrKSlAA6DwXYwLeDeokQnyiMiVHGwGtX9XCN/Gyz3Y4kqQ+at8IdaODwr7pfvtAzDvt
P6R9V5PrRpPsL0IE4YHXbhh6Dg3GvSDGwnuPX7+JuXdXJIglQt/qSHEiNNIptKuursrKZJdAvAW5
ISznwFB3rQxYdzwIwHiJxxQi23Etj+/cjhPBD2YxaIbdcTlpBJJts8AQQWMc00pbrAoBlWmdq4w+
JemXPOOzp3YenChQNUiJok3yLqR2HWjjillifX4Gekaj9+QC9WvD+3zss/+yy+NFRtsGxGjQLTKo
At0e9jTm+H7hYqSA8xMMtOgvGYgmSuymLOD+iIokUrIiDRyGVLlD+14XnwO1opk4V/e/Y2Ubph3l
HKiFQN0WkfcobsD7rA4dIcba50aZrK31mdHWwtYlCFK+n+cyBeOn35814CohiYiMFW7H26HntQtR
bLFLrIAgMEEIsMnRkh5TcZ/ZpAJK1kgZMhcaDXHH3XzDnYA+bEAyjWGjSh0wbLVYJFazSJGnzjqZ
cBUrLFMRjVxMAppsueYdZKyVS6M6ttnXC3/mCcVNHGwcLiw2Qg9UHMaVGKBwfBsnH99g24uX1nOY
77hFil6LOZtHH0eeuCpBANVcVEiI4IUA3JC8twNRdc3MroNAC9w+rgjThk5Ps66q/K3Ke0WgLbqA
e4lTXniRAddo6cIt0FMpyB6LO0NO2K3ThNA7UrnGfbZTTnzOY2gYGJHMCBZfx6miP97eU3fZACgf
yj+okaOX6naNw7AVcltNUytxqS/pELiV615LAoKCLGWyT+4Nn8OAzJkkTw3aqYEslz6b18yQbKqw
tPFFIi3m4O533TPYeWAUwveAhA9h4Bh+wbUoXlYu61iqkJqyzqKf0WD3kmy2qNqtHRBMN6h7h63e
8zNPrr/Mye3+Q+IQfIcIztHbC6WA2wnJKkcAOV/sWdrrO1o/VrteK1cMeU/IOyaCHAoKUgiaUFdT
VrjvCaFn7fd4pGubNNp2Czeo1TQkb5Quj/hr2ZHzOabnlLokpildr9f0PPeeuL/3cGDQZQSup4Hb
c3zvVWUaZTwETC9s9haj97AoV4H75P7bmi40Um/MDP7iKu5x7URUqo6xLxX6HJxwj6ZdIvMijfoN
H+VkZmfeR+W31kbex0kyXDwBrDmN1tF0JROI5f6m291uZ1wSuvr56kCbtm4p2fa/wZM40786cTJu
7Y+iPLYu82Yx2Ncks/TIzvgsqEMcshKenl4WBrqXEFABd0ErUs04oLmhj+4chQsUORhMy7YhpL9s
cAigk/V4fofpG+/z6z0z2ueOkzoR3Ip9cUMrqzLilTMnaeLmxASi5AYddrCAQCLldrswTWuDDDFh
LtHSfvox23W93jdE/d7xZCNqc+0G92HRYA1ROcwh6zoGNi4yCfI7ecVckO8jbbnKwBzdMXs5+yyl
l0acCXwnVwi+abim0ECnji5iEPcLPdPVsCaiJb4wI/mZ75KZIzAR44AvYaCDATnOIAY7eqN3PfhM
FMBNL4ke6JGpbBWy/nU0hQYzlqYcCOZFgOYdCKjw0LpdKilrFLlobebSOpHRpmu/4ElR7LLy34fM
GNGVodG88YWQiF4KQ2rc4O3Gk1qAcCRSed7iK4Q68OM9PhGm3pobeayiqIQCuD3mshFJcGp07sjg
BON9/cVSPdbpWtrMJCunjtWgSIV6PTAVdyC3nM/4sBcwQDQN6RKk/ES82x+PamLvIQBE8QZdlYOK
yGix0hBNWJwXOVYo5S+5l28zBsUb14v0x3YmThTgKOAgxnAQ7f8Bpq/cvSL7jV/3hWPFRbLmHPZg
i8GrGnufPMqIWVQbqNPPHKuJrBQYMa9sjhasFVrX5ZXEsXbGwSG+5hD81pKfnxUxVwSXLV0vIb+M
N+15Jtr9q0COHOKN6ZG7YlFpKMoGpl9fF/RZ0p8b2pnJUiSaYaxUHZ/weRn8P/INOdQX0IgikUqj
pYksYbHcpJr2u3y8APdh6O1kDBvhagFkhld9scwcy/PUpdTbei0utlnLalFe0qLgZiZ/0tzAzjL0
BKNuPNpXPpsqNhc5jhUMaoy6BwlCSVkG5Sad5fefulyHbuBBTRswMcBabofG1UFRtoLiWNU6U9B5
gQnlSayQduUfyqdYE20KNcgyxAWLzmQ8NwT7khDhowH8MHkD69Ljmb4D/yO0ufme0Y1bggg9yxjO
sbRKZ193vkB9g9+1v35BHGrP3IxDXmC8064HP7p6WycXg7pQHatAH8Op3i7YzYeIRJK469KZKGbi
xYiBQfgaFHOo+SLreDvRTFsuoiwIXWsTkV1PWFbvvr83z0B00O9mCTjX44n8W7i7sV3ZG70nfNsV
0cwMe42/qssNK1vBxq0NgNH9BfHsJfIDkBCuIF8cuuDNEja1B66m10hdceWm0RcLkjJrOdZlEfIV
8TYA6OTxF/49IB994Shr07lhbwNO4lqaQDOiGih6JEQkCC+/nTXds++cr0GkTv+5HA7GacuY4Z6e
j9rrbrM8C5/ewdNiurT1b1kD3okss5fH3zd9NP6ZwTE1QgyFo15wA9fixA3YgcuXwtfUgngS9eW1
L66Sdef6yESsOC08dtIuuxQsaT/KExBRnXxM3Zlk/ETC6WYLjcFvyI14IP7BkorKrrTRgcPqorrk
7VRrStUSEyMpSMMj9wRyyDxYFynakmX1J1d2Su2Q0J6rfU+8DvFBKOMDSousBBDyt3satLZtFi8i
14LUyVrQC7N/4Z48unhtNHQDol+XLmZO7NRVeG1xdC11MadGpZu4lpwvpYxCYDIEQv4dqXl3Loc5
Pd0oRIALaUhvjXElFTK8tdhhujPB4CPKRZpwzvcuuAHQcLAHpECT3UMBFWqIzOvoaw17ql4e78Fp
dygCroSEAGL3Mfyq6qQ8UpMKSw5iDinXmQW/9p2PxqEZh/xu7K8iJTA5W0aPS0HFuZLkVOA79NQC
9oj4BlfRyGuJtVTHYQz7nSmS7HcQ2yZJQlhKA2Pm3p/0kH/qmbgCoCY6Dqfq3nWwnTrXipjIcIpn
FHMj29XqxZGDhKgk4LanHlCN3BtqwQ6jLWQ6q4s8+xGjLd2n6sJto961KvkM0mxVWbL+VmkJ2nq6
Y+AegX7X2MTTBFTlVhye+FLOzbnu4X4fO0YU2kEMjOsCsODRNwRpD4HvEt+AUqgRod+0JG88jffx
3rKsyAi0xHDJL1zeTMg8PfghkwzMOJRJxtiwthCV0oEelMVRcNwavsZQe2nWuv4h0u/kU5xJHU/e
UQhy/sfeKNDxClnIWhH2qrXWbvNL/BTo5VZeJjtJcz/yJb/v14y5L2KS0nDtkurT0UL6/B+cMXTh
AdiA9yqA+qObMnfyiovCwrOY+hwuNO8o5zqbANW5ltV9FGydb2bNz3WsT0a511ZHtx+wgH6b17Dq
8tR4fd+5X5VZ0IIYwz34ipd5vOoodD10ydOfJCIRaKeJdG/tlSXo2Ih17l42cwwlU951aA0C5/Yf
tnf0TWoalGok267lpaZbXvJqE3NvMr9x24TMzfrgqcebfHAqyO2hTfZOwCqInbQP+QXSe43uEWfd
7TywulK659DhSdn/5O5EbKkMaBIIj4/pXNU8ynI+YDwrqRxdFL4cmfCcnraQpVWNSnpaJNQrdCb5
LbOfbBtB753xqTQ0lpuhOvf4nnjlAzkNfOvAVoaX/mieUQbLMs/hfEstTSlcsotjY5v+HDHi4JtH
MwyUPDIxMACOqzF0qwUinw873rfqcs3wtITYuN65T0r//fgADV87sgO4iixg0yASQHyLn1+9jjih
UpRSZEIrqFKtbT2ChI9QrbxdDjkJzgFv2L+lmMFCApDGgWASWsPA8Y79BltLbtCqIfzUoVx3xhzS
fKLIfmtg5IHzwu/suIKBZN9vYo37STfAfiDeI6qmXprPOc68iQ2BASHTjUgKUJBx9TaLEQKUAuwJ
HamLF/C9xf3ajz8eL9REOQXDQgPeIDqO7aeOX9ZRlHNF5kfWc6EnIHbTZOJfym29zQi7xZu6J6ea
pPpTTJJVHOvlM4s0+Xn5+CsGI+Ptcv0RoxenC4CTU0OT3hIqXhf6liTO52MLE7OJGuFAPojYFF08
o6Cl4SqZbYoMQK0WF3e/8tD6BCkvR3tsZmIguDTQTAND2Itjl5LHdgjVMAwkr6NneYHubTbP52hi
piKwGyujwdQgiHOFckAoqYe6XvNb24PgX/QasrsueeV7s2hBITkXi90X/1D5uRrb6E6sciF3e9Bi
IbIP5LPY/xb90c/2sXNhC7yHVn6zejyZE05k6LWAE1kABXUHSwd/i1rHQRBZjUiqMoA06alr3/LS
aLmKpO5x7j1+t0fgEGEIzQZIGuPlMnJatcyFWSIlseV1PmXbQTnZMQUIs6HdjJvZKHeOeGRrtISC
kkct6wexxRayBqImUMcaUVGbnt1q1eLr8UTe7UoYQ/v9kJZUwfemju6WJJa7QvaAD6rhrJz6s86L
78cW7p99g4kB+IAudOT6x6XKlA39mmVr4BQBrHBRE6pfX1mb+qLhPHGbDTO3GQePcOMxgHDA8QLE
Ah3v0CgdrRWfZr4XhEKK8jcc1qrWGIJsEPkBqtbsaaMhGH48wvun/8jiaMVQh5fagOFTa5O2m0+H
eGZNPfrjG+Dg73R6rMj3kgZfWqI/Njw1tUPSD5caOg+B6xhdPIkH+kHf8TILrxvtXd3YDLEN4nDa
R2mqvvY9V2+4O3YYKMAUAF3jIh146W7vbsdLJMVum8wSTDB0c7prQGwW2gbpTzuT1LyLLUeWRi93
P1KRZpRhqfK+Q0k7Vwty7ubEW+aGMxyOq1BE9NFPCumIzIqI0NFYWEoqsRRbm3kozZkZX2ESE3C5
zWZWpjsRcXwkolU9cAn7Jl68OQXM+2BkmDkFZBqgmRgYZ0ebEXGiGOB4ZNj+0rvybkTvarGvVh+1
eW5IWM9twbvAHObAdwbQBR796F0aDU4qIQecAndpAfcqk433kSVGIWgvUkzOjiZFZA7lcZ9oGSyi
NxotwQgk4VhuV21hC2nhOU1uoboGQXa89kIoaxD3ICNrRXxDuIggDtNkm9bhuWRO4U8/F1HeJ1pG
3zDaObUX9XgClrm1w/3jgPpaS6EV5VKaAijQzikbDXM49mjXIx7NMVDt4LdV29zKDWcZbsK5NZy4
BG5mdOQxF4Wr8IlU5FbmrXCuibYzlIwsirc20Jb8k3zJjRnHNYTcj0Y02qRiEQQctNpyK1Z3IkiK
XxkOu8ePjpm9VgvAZslcKnB224xiFLDIiWimxbbhkx04svoI8NMXQU8jw/9KoeZWHxJImkcc0NIA
BhKWCSj/BqiMOHtk7qIlbB6AiVW0KUAdCbTCtxsYksVAIDJRYbHOKWq1UImJzK57m5bN0m+OvT5X
Y79HzOMWRM8HcJ5g2UYj32gDIYbvKi+wC6vNX8GPzFnhi4iUZDTA1P29QuRdvGka0q8Vg0ei6PFi
D2s5Wms0tMAfQTUPSDdpdFYWi5r3Q9B5WGn16le01qT6HKVEEWbsTFwZkMYaoATyQCgkjxYYYL9I
YZOotHz/1PNLGWRPO2wkyEq2M9WZu9ZuMOqhUXHoh4SmMVr/RvcgciJZxSB3bi30CjmYT+CMZMNZ
e9Zl5+dEIR9rDtkX9OMtSGw6h5hS/XTOfzavGdECMqfANBV/4HOQi1r86Y2MMRTQbVPBtiWVVlhR
NzIYI8r0eOtt5PYXK7sMSWX26iYoVyLIEFzSIN/OaMJe+Q1f82DGmdz3hvzNzT8fMzraTu/5dZMr
JS7V+jvYfDZ6DZgr6Q0oEhBUPAgJgEtzdZk0G0fbzKVuJnwZOtCwBxBookts3HHOFqlUM2lXWbnE
tMRWefC6psLsKCeuPfArojMR/YLAevztkKvQIW8i3q6YwQy6LNklwz2H+cozobpURCCtovLSrQnU
4JxeR1tpBjA1xLnQMlJ/KM2Lq2x8YVNVIPd/e3zW/rLet4eNBaAZmjPDExO/j046HvN+JUdca+WQ
2D7ZjN6Zda7zX4EmL0OG9I7pgsA6pU22RYd4k+gsfwh9Apk2GTqowQZg8MrsWC0tvm2NZXRBhZaT
bvffATfX8XZHjotW1ptvHV07URgkAessWqsgO+xKJBjeUTUYkAM9QX5Nv8SbdC/Sc0gRSXw/nqi/
HMmjiRptU2QZPSXJegi90veQ7jodOcuAtNrnkDy97FTy/uKRtw/RZKlF9y8fM/bvIS4DIwQiaVTs
cW5BqXZ7CTCq0MZKJrYI09CvFuj9MgL8MMi1mKDvWBNJQ238mjE7TOl41NdWR44r4tVSgdpLa5Xt
vhMRn4WFlqjLiJ17KfD35/B2fKMojRN7AQJYGJ8REeOgvXcUGqk6BKhJCfiFTrfIUn9yyGBHpkpz
wmk5oYsNhbcmc3nq+16U0VwP33p1WNU4aqWMtVsreo63/ItAbK1fntB1i1+Ag1MwzRDnW/WJdkTZ
QNNn+5jvb/zbyRidyh7yFxxb4QOc7JstN7FLSmEbVALh4rfATwfgZ+jM3fqT52tguQOnCypySOPd
DpvxnASc0AyGTdgvwz0/va+Yr3LlGxJJPz4gSJWgMdHe8yQ0oSTCAJ82c8bub2QMexClw22Mnofx
HhcdT+V6xeksmO9Csjt46AJaO+T0I3ybp1V4NtErKFLuU9h/L39pTueK8vedW8PKA42zwKsVznqs
aM8woS/YUdRZz5vXw87bfPJGtj+gVOWRU7oxTXOvnzuyXn8Uq721DnWXAPR7XD4/nohhee9O3dVX
jJafDUtIonMh5oGjdf4iFwFJqn9L8zd4UywnmL7wJgJhxehoA3qQyjlYSCyv1+1C1kGDpz8extRy
XlsYHem8sBPJzbPOKiLILYoheFlxcAPTYWVNDPDc7Bry2OIf58N45q5Njk4u2/mtyslJZ6Xa826H
YkFCNt3x9XX37tLDJdtdcMVr4Ig/tWTVQ6dm5ZALv1lF1CRE162EJZa7xm1H1Kfl2SdrPd6jOdb6
jem39vhTpzzrIPWEEHcxCEiMLjOBGQq0EQ5bEwFWIR79/j0VdC9SZqZk0g4A3Xg7AC57xyjv2z2I
BIczlSIXPqQ+FQRXCwkAivL38Yimdu1QWEcLDYBekHm5dR+pzad1pwadhf+oIaKIhkGJa0iNDOj/
yZA68lNFg7kLh0OqRm82tykXFs++PjYxOWv/jEUd3bbI8RRpJfidJQeQZXO2ER4GbPDipHO1uplJ
GwOM60qE4CuLSauEFg+sGOcwTnq0HLmrxyOaul+vVmfMOyuWScd0MgyBwJrWKur8SfkfrAvImxDi
wnUCzTxalwqqs8kizDurDiqNDQEedfaiP5OuvWMMH/zWtZXR0jRy23BZDCtIFW2j4XHyujss9IPx
lC5rcmo3p1NN32r97UPgyMeCaOjPeDyVk7Hg9SeMXCewE7Ut5NiAqfa6SYisws3sDONwwlVl9vsn
/hiT7YeeaOclcBQhnXEdU0v51zgzCJoA3zAKRbtBsuFv/1ctQOJJTJTgX3J3/785Rp/J/7cwehoX
qS85fosBFgEwC64mOc8pO4fQ+19W8h8rY4chRpxchLDi+cuIPO+SAZ1wWJ1EZMStU/P0JZAGsUet
N9oe0d4wl+jBmPGPUwfwajL/uGuuYj258QcufHxEOfhH9Ue0Qsd4vF+mTKCIh7cfGihBlDg6F2zd
ZpXsdDgX6N4uYtGwM2UF2raZbTHxkkaxEJgecAYjrYGmj1sHHAa+wFdc3QPvUmoD2rFdoflcWwU7
om/BpUbztfyR0uVcc9lEdvPG8BjY46p8LIklDPMgvTSlDy/YFO+Lp6wmNhrlhKX6lHw+ntKp0AJB
4mLo1sSlNtaeWbC5X/JJ0VsRQExdrAsABfjVCe/k98Cfyd4M0zaOKWAHvfxoQV3gkXw7rXGXxVnR
cL2ldCDjD88Vm2opTxavjH9U+XQdzRKVTT72rk2OVtIvIYkAxpUej71NRyu8NTnqLN957WI4Fokq
GgP3MIcZ+tuHdwNFbUhChgI9DeNcQMPFgQ/KqN7qA0MNDbDTkTaAMDP/4jGkWWyrSke36urxSk7U
H1iEDP9YHa7iqwPoVGobq5ndW3VFO4nEoCv3iCzQuvplqRo9eU8sKACiV3uOc3lyXa8Mj9xoHtbZ
gkthmFOfvDUL3eLgbZG8ubwJNvh4xs0Mf9ijuR1tokS2oYgZD8acY8M4RPxJEzNsj3PYkj+15XtD
oFCEFwA11bjaEaCx1ol4sbd2u4JuDGSRlvUlsxjdRBcjhaa4ZrH0qzP0j2MEF1EtU/PX16vNccYb
TQ4YtEQgpxNwUMe9tWxm816jqr2FTD2vGOWSd2lMZysrk4t4ZWY8r0VSCWoHM3G6qw9dRkDU6MdE
pYr6XHJzR2TyiSyBbwnIIATUdyJbRcV6QJa5C4slqxWjnxz9cvh8F9E0evhcrU4rkKsYDjOLS76/
8eWBIRI9QEhYA+Y/ekllVRVXVcnU1qLnLEZMqcjPebk/WvfbjTPYGLifUQ+EgO/IRpI7bgZmp8ZC
RIObWKLqJ7vBTUziw+onXn69xAREPft1UZLz0gJx3fJjvQRxjqw5L49dwkT+5fZThum4cglAGKRy
6ASN9cwT/gDyD8IaeMABQhSZQEqvFivz5Q09cvvicD5mczjVexwTjuL1TAz3+ZV5hZGjuAtgXrFe
u1/0/tMDS4zBOOI7afv1Ihwk8rbflxQyve+/qNY/Hv/0av+zEiOP2AdCIQUlViLtXqLykMkztfKJ
XXw7wJHnK5smlB1I8SF+zbXaeDUE2g/dV6VDnvQYZZ7tmi6X34quLh+PbMLZ31oeHVelAvFhnoQN
AssC1FOQrC011dEiFbSnIHKRi6Uami57yMWnMN5E6Wy38bCLH+3y0c3al8qibwLMLU9eg/07ijGu
duGXqxURNFNfGOt0fYZHnIsyJ2Kzm4GPY0DZ7duAHexuaoRm4PkKjcvPyX/RbbKmrr5knpZoln08
2xPJ/Vujo6dSxMh+xCUw2lCxIlqrve8+6/MlOF6S9WplivpLiOR1TBbGG4JDUrFDCb4h2lxkOnEp
3X7I6MHUiU2ceH++JdOH49zo7+/lRSX1kKDZSfTiaycz3pBou31LRH0PH06APsDbyfye2YJzp/tv
i16dbk6tsiSJsfmZ5fMr+C4yxFYSNVYQudq42ulH1re6jC5/jrDW+qhqx5nTPfsBw/G/+oCqrbsI
1H2Nxe1KDUxkiO5wf2ASPLJqiZkunxiZvuj6GjMQ7o6uOfOCvr+Zbxdj5N66ThGjmoF9F+2FdrNR
UosFtYkNlb9s5h15zzl360r/esevxuorYIBVB1ea6RFKejtBP6x0bvWks+s95XCRaHObfnZ6R86N
L9K0qlKYBCpBNFht5Z4dUg9xAd6VJ8CdtttIg+Neo6P/5fvIf0unub7+iTTy7RSP3Jwc2IznccNp
B6nBZgAqAK0AlvotFjrYwNduAirTp5eXCipnb1QHyzeYZXES7UNKAFHH0i+XM8v+x6D1wPX9Ff2v
1iKIo8zJ6+Gjdo1+QK4RdzvSnyfzi8DxeU/w+Q52+xzF59+z4YHdvz1yZbdXXSYKBrugk95FRCu3
O0NGr62tnU7taUuYI7YCUHZ4l84ctZmd/ueUryyD4Fm2of4KZ59lK+SroH+UbLzSoX7QG0nN6Y/9
7QRs4mbZx3C3PC8SN0phL9des48dv0U8SMzGQInuCUM8O4Y2s6gTb7Zbk+OoTXU5JghhMtXsnW2K
hre2l8LB3nRzfvM+i3FraeS2wui/b7ChV2u3q7d9Qg6HWIuoQ+yt+YSUWyyRPa+fsY02/L9+P91a
HzmtUm2LRB1OlBSZZWHa6LiPchr2K/DRa4+X8b45/dZpjVPzgWKnaa7CVmdqvkdecUVlxED5CQNd
nZ5k+qWc3xL4Mc36PYLeYDOzbf90z+5ODHjhB9UpCVplo0VVurDw/RhRkrDbvFZIbWbUOAW7k3Lx
Gmq6yOgcV65RbvgTqhYJjo5n0Pg4XFZLpR8we7NAzgnICOb/6pNGq585npKXUNK2uqMQgAhlB1dO
VnIP/KhtfJE9UnRnirfAzFRMnuArs6NlR2tglEU8lgL0VJpEU+Ut8lJqZ2Y0p/P7h6J6NOmjqDuR
RTWsVdwbIumO9dfwOF4g+OfoZ4wuUCw9/mE3lxy7YIVTvd9zGoq/CSqA6NI18uftCw8Y7wJkQTX5
yUty4lYvlfHm78W1DpIg7Yg2AW7HbKVubpKGuX/05aMbj4MsSisIUWNVNrevgoXFsPxcfX76TYat
OADaIQ80rohkdpx5qjKETchIyUPEgmyUjdMv6/0eiDR0dejoYVlCjphsnM9lNts+dr8XwL++UMGp
jxzq0LB6Gzf1GVfUUBdHqQQimX5ZriqbyenCjvacIkMLUQ61x46AHeLj24m9sTguNGVxzTa+G3eW
xnAk+IFOg68LmyOjYTPOmLr3rremRqF6B56qoHcxuIYuTPGw2Sh0swMXFmIWV8tmTtWwle/Ghcov
PMyQ/xoj7Ng6KfO6xbhsl3oZQb+rRmfGM0Q49yag/AngLaSJxrSzXoFuv65HIRb0GkPT/fu7swQt
QU9euoNSkT099rHx2OaEjwJyHiRi4OlHfyHaLW83iIqaXeuXTo85rPQGgLHPw6lfSlphAOebrAi1
fL0hvz6di/cmbmGg6SEAyoImCG0L4z5mO8CLgqnEzvKrddfoqSyBmmhflIB0gfdVLr9A2ACO+Lmk
4tQkX5sdhZk1x7mcl8EsMqc6/nQGQebWdyizejyz91wKkLG/NjQ6en6Wy7WLbnXrGUm2WDsgHxJs
LuDJQ8+fuinoZ2EePL2gLLKNIXilD6utzm3WnmaBbti0EkNa1uZ6XZv7zDiXFH+vE+O8IBAVRu/t
HJBlanuD4gjpsqHLGOQjt/tAKv0+TEW3t9juHG+yzFI9I2jm5CcmHhqYlCszg1u+ii5ZocjUvMF2
49bVMRPQxfEVElPX90Oh6vcc6nRZGsvz8iPQ5lQ2plwh8oFwxYMSNvb7rWkuS6M0gviF5dgQMlEP
Ng88GoRTefCWC4r5ePUnHg4KyKlUaF+oKIlDr/HWmmr7qEImqAvEW2aTgiQPW4DB4+Ek00/U6F4U
rKJNmB2yJ7k5h4UattbYkVwbHy0mZxd5XoVI8DoQ135OJQQ7MrK83G8Bt5VnCEDKWeKJKb9/bXO0
srXqqrUTYcDstkULb7qUZeox4D/OedKhGvqSycfHczzlQdCABPnHgdQMT5FRoMM20NnlQ7a25Be4
fFAaJ0YmaIK6qy07WuFOf2xvYlZvzI2CnSqPmMxpF7UlrH0NPXHg3GQjyhRPjmva5QyrxsRuvTE2
/PzqoAhhL5ZhgbEJVGaMLtay/DU7lM5MnW5yDhEZDEhelGzRmHxrR61LyVeSsrEgqxQ+SWKwU5ok
I67diXqV5cyqGSSWBDBYR5WrmqLQMXPX+LAzRrsVBwU8/uBXGxC1o2scCFVo1/NqbXmttvBNMR2Y
LJl19MKdks/sk29I9Pl4JaWJyOHG5GjUkSdBjMyGSWFhpvlb9cmwn4JHU2+ziAmbaV5APHbltm8L
LHOriekui48peGxjs1V3of0cdYcScEoRnLc/gVqC73WttLTtdol9EvB/q6EuISrB4onH7h3UBVJr
uL0WJbTIqKeYYWxWKWnO/ZpHVbL89sGau44XNCtf3PBLGlQBT1JF+WYlFgWN7K2U6q288taZX4Pj
pKQgdpW6GaXge1ZCqFVgFUTcxip6++7kb9oKNZIcJRMh3fTngqWMUQmHoBtaqhJ3XbUgctZ5Bdzs
TzFasF/aOSzaxOV88wEjJ4LEQxfysYe0R6MJHYl+O/cXJeqoNitpZudP9BdgsAI68dEcghfj3x65
OmH8Ii25EpeRxWWGSNJtraVbXoMcZG3kRmyGq43iUtfoN5FlG32ItCJPbSPCE/Ysv7c0hzy7uWdm
7o2JDprbrxo5mRDCITXb4atAb/kq2mQH2OwAn2X0VwZEfYW3qVyTptaML51wN+DUGdRy0DEDvYtR
sBJJqQQ64bC14l7CFl3QuEJwhJRyhrY9//Xx8Zs48NDdQjcsinIDWcAoBEMBVgmTJmstuWS85xqv
UyJIrT2zmyfKBwrPKuDoGwRfWIA7bl2bqCYuZyuA6cthQqBjYIS2prauBqqmtCa5bPUor6JKbyPC
jTSPByiioWEjU6E7S/m6KMBdlzPL1NVZfibsnjpp6KtTARXCWUOHy8gB+YrDdkEvtxYkGtnWyKOt
IKbkmLk/HLgwUKwEozDe0oVmMzTLTGdBHi/BxNN0EDj/5wNGIUId+R4cMqDj0TMYvoz3Rn/VnM+A
HH+XqKwsweuaOZR7qxck6jb4N3M5uImTDhaAATANLNYgMHe7OFxWQ2Umx3MqB3Yd2SK70XbB0jj0
ZHGQDs3WeypW/no5M+qJK/zG6mhLlE0PPicOwKVNaYRATJBgnxHeOBiXU2T+lGTbGNsvmQLW2qzW
7c6iMx8w9Tq++YDROcNcIDwVhtcx7gHWAKVPrbUfnAOI1nnmXp2aYRS+BZAGoJ0epJi3M9wlC0Zy
ugUiUPSfiShUtM9xf+mjZaeuZGXusE3cqBDwhWILXg8y9vTIc0sIFeKiZXvLjSj/Wn0EgFEg+fZE
JO3r5WVf62iPBXXizzkPMNK5aZ2zPvz8ypfLLpMpjQzrZbYDByf8Jo/GH6gT9aTjaYZQBsQuwVJ2
KXdxs72rP95XEyVaMDMBQw3JGhkUsfJo9GEQSEFadoBWyUa2c1miOL8AAmygvAuSt60jHvp66ZQE
WqCPLU8s8o3h8cDzRgZfU4v3lL/k2LUjEU7ZykJNEo66yUyCYuKNiE4aaI0AlCqKeLffzjL0nipG
yfGsKPlt/Smov3l7UeWZEU3A0fEyGtICiiyCMmT8TsvwQmRLFbcDT5472ujiq/8t/bZb1gDbPRWN
jLz3Rq0taL9VzOaDNXYXE9CGnqYfuKWzba1v39DmsNbN7Vb/6FasLkC2afXS0+3bev17nPFkUysA
STsWQRPeIWiL/C/Srms3cmRLfhEBevOadGUllSSWzAshqVv03iXz6zfYi71dRXGL2N5pYDCYBuow
/TFxIq4nRct7fogLcfTS8gS6SqOyjASdNi0EZ+A0317thbIQpEQujM32WY2mVl6LYGx/vFc/Ugt0
6x7RHtvNl+va6IoGgSQHznXxZVi9sBeuzivTs53WG1IHCKYweqJbwS2KyKez/3U+NugiS8+Gu/vg
tsrKDbZ0W17ZnG24oSlzv1VgMyPVWSOv8fYo3JXneOX6WArWZSCwNRXUI0gRzDd2KrcNx3pMa4EE
WG4VpoqYA5TS/BYBbAP/y3daW3+FJOQ9t9UefinPoL14XpPzWSiFYXUvPmP2JvZ+7I/hgM8AYbwA
Ht+7FpMr7tirLd9zXv+JXkuK5j1wvm6fBPQTKivba9o9s0AMEHT8gfAl+ly02RLLflNgFnDyxuJ3
E981+uPt7fsHTPvTAIILEd3ZPxGoLGYoptKGeoBzvPdbyWIH+azvgN1XASdILZQL3NpOthUUB13v
CaURw/qeRAJArsY99GhgbKEeBJ1WsnaKl4f+98tm7zJC4IrPaEu9SOObfRIo+p2ip0+3xz/N343h
/8F2X7xS7WC0klDWMOKLb6IYdOcKAuY2upbyFU3uxeGg3Q1Qd9Cw/8itBiMaF7oKEx3G4VOlo9de
Wnvw10xM9+LFYCSlUfrY76h37kYzgwAElvS+dP5ggg7ZFu2HqmS+7Z5Qo749i4unVbkY3HytRMox
4Y/lV3F3dCT0mRXuY+TCcbcqy34TsT8238Y2RVVlLbO2uIR/bc/T5Wou6X3V9dTrVWUz8Gfe+ORV
Zt8e4dI7ezFAbea58S1HwU+EzRgUv1vf0uiLEDlxmFn/YAYtJxO1CDoI5/THtAGBTy9R6pVlYOrt
ZyA5ffnUIPS+bWcp2IG/8NfQbKtkLAGPijhSTxcaO8vRra34NcEOKkiOxu0QwOEkQjItFr+lWDNL
MO/1PcpTviI7lUa3gSifDZqt7ODJ6o/TePFVs20kKQDDGzyWkqGI+Sw2euKEaQ2gZAv8SRhWyWns
5c+a06UVKOFCrI3pQNUDPYTo21Smk3VxcjJIg/gKh67opmxPgxjZVXUa2VnJxT1vrGXcF2DxqO6g
1UBEBIz20HkimuYcov4KeVm/AVgmstSa5AYQ46SBiB77Jbdo7dulLy2YXEDXQb/VzGQSmA9X8pmL
b/lEjDHVz/DGzk+OovQGhGuAAq6+s+DVF2QrleyiP8bShyY7MYWIDlR1mPG6svmmtP58mScSs6mo
psuo313PdhiKPe/3AQ+wB28WSBMfubuSZA/+S7iSQ1nKpYLGEnkzFRIHwCDM3JV8pH2QixnzLOFF
AKnJp9uh2J2T5qVbuQMXnDG8oBDiQZFQgZ88syQlKqv9HLWMeNt2JrUaIODoSNLHtcgGxNE/5w/o
aXS8KmBhkJFov56/LmnkNinh9BtQLDkalPmqDRndLnRAbyzoJK1aMTQr5svUSaFZ/VlR2X8dC9pz
Lq/nVCXBFBiSJMSRMAspVEAj26tc8ZtKYZs8dzmEDdEjocsB4QOA381CFpP8UVODBqCjukIeIkqL
Mj3orRaptlrKRmEXGbK3v5I08XkHanIQmFWpXkSmLiv8aNVyz+f3NMyUSXIMHcv21FKaO3kHJCsR
pRakCwZEISQSJOMYWXQIYnU7sME4SVmfSveFVtB0L4+FGBzrMKo5Sw05XyKZIJa8ywrUUfYgVhDj
+yxvlfpVK7S+eOjjqDa2tAVa0q2bVCrxtKsRMKJsSGXHoKkk7ItyHOudmKn+VEMQffUoCnyF5pTB
lwQnT5vgGXdgSJ+yMUqbY6gooWbW4PyGmp1SgXC2qKMYUZ4hg/TcUOWofUiyoYwdBsRY52aFodeW
zMoRrRljBvW7yOcSMPGIKd/Zii9K4UaodRqB1qniE6+Q0z7/UpQMSHYSMmTJPjOxFKFllvgFF96h
PiCXJzUbDHmjURDzn7SqC9FTNtYSR8RWrAo7bbR0xNTXNGKmPmRF9p6DsUq1IyQMmq9WF4P6S246
aNqbGmu4fNMVsjHsAo5T4jMYbcLYDtEFmz4XSSwmFakbdNJB0SCL1bu+15TIg/xCgDY21IDQRG8k
tES9p+4NJOWDoNMis2/UXHgMiqFjVor/rlpSKR3+XRp57iUGNHztoQz6YN/USIx8p4EQpcOu6VMl
vOO6TlXe8DMl4BGZNvTvrdS2LeTrcuM5Zek4EgoxQ9GuuiwtLL8CIbMtYqbxRUas0bu25sLQ7sZY
VN2gSKGQ3YlGCJ0wUfYT5YAEDRft/drn8yOXIiHm4gLR8aPoMN9LTO44kvV9Qe0xKvLA5gu/qTKz
qQslMfUK/cCgv2rysX4OoG4oxVBOMYb8qSxLjR1yrYLgCAS0U86UObRHbaQ8ESVb1TBJAimRrBgs
fEsbbFvoq+Zg685zwe64Wsr2VcHnmLxwaBWopcKrEdD61iY6JWiWNDjSN0NWbbNsEKoHMBCkGuC9
0BsfN37ENfyTolNAZpih1vp7MGha/MmKulTcYOTUBoUPNert3k+N0RTFqA8dQQ0SCUslUfmOqWBJ
wtnoIDcfjipIK0qx4920qdMcjC2VYHxxeQZBBD7oAsVi0Hv7bSDFEzpQsQzC+7AuQ+5OqHMhsdMs
qFqb0yNaOEIk8mVNep5LmRWgGUX/HvKcs0HXwl4oqH0CqB4N9PfKI7PwpIMuGRVfcKWhF2TO/SSz
PsErXDAvaiMUlY19H3s8v9UiDzVKYihHmr/3+nOVfAKPQ6ow+qa0tAz/d5SB59X4XvmchTfvv5mv
JDC4oeA9ex7qjOW8KEyl7sDhWgLROsFFOlkngmLplXvb2vRjswcWVXUk/1AzwujnTdK5IfgceFd5
L1f1zJE4/azokZPzXWzF/Jg5t60thB148iBjBa8FjB5zwQWpnhzwHk2MY6xUVt5GgQ3czNttI8Ki
FXSDQkQBcAUw9F4/elLb6TEfon0x5dBgjnC8K++EDtPXIjmvPCsMjRgtQeDV2mkASg2jtgpdt9TV
/tSFfl/oPE8ENmgQF/FSzdJLaRVlBW3RA4cUYkd839Z3wJCmT+mh37BXrnKbs75VLWGf6aZ6bKDO
4lJqaShbBq7e7FpwF5T2OXSQLIhPa27IggsNKBRooCBHqOmCMpumoKAAkEU97/mVWptDX6FuISRg
PsHhJCL1obDKQCoZUa5aCZGW6mSQOAWTsAIWUhDWi9crZLAqyQdh4BHhEvHE9EfaoHN9/NR2deIa
ghPJJv2m7lCaKPK0d9FzGK14tEuO0STBiHQouMt/sFPJYlUnCdIFXqqkg8X6bCRihYbv0u/XeAiW
9iPEh1Arg2+piGg2ux4tr+DRBZiX/5M4QQIUANf35rUku3LlMC/geFH2vbA0jfoiOGk68MtKfMYj
5daDIAkkKmT6r86mVrBRXUh7mqhSExRKo57sAGFUXLCsdM+jtXaJLW2uyy+ZXWJRquVqq+BLUB2a
PuKI9kH3Af10jXXYxeiLXEnkLqXfroY+XfIXQy9bPCO59N8GJx5uq+8JMqzT+Ho7ME0TyporGbc/
D8Ps8ryyOTtBcROIUtBhYQFc/Pw07txdYJmgYV1N3073xC1Ds2g3GrSuo3jw0UvlWGxfOvLWzKz+
aK0FQQtXp4IKsiHiXIJBZd5Lq8RZqfdARXsFCSLzPazt+oU9JkBA+GTq/eusX/HK87u0U1QBECAZ
xTsU0GYLl8Z+IdYN5T1H4UzhkWPm7iSu6eWtGZmtlIowUqlSGEm3kNY8GDgVJsAihrXy9EwfO1+o
y8HMFirVuIaKAu5USNwUL+kbxLPPsXEK74E5BdHJHlIv8NnS2G51O9SIvHYKljaKquG1QaEHFIz6
7AIYCgOu4TgIHtqsWp8kEG0FmV3q6K93npmsNbos7RYdaXfQzCK0VOb092pV6frgy6PHFcK2aPZC
xq84DEs1ExA8/DUxG1ClqZnCOGn02JOfgH/u491BZ+q23oM4+hESQcQ4QiIwJ3coe58QXvy6vaBL
CNsr+7N7rEg4HXKBGKLuKTU6uqz3Z/iIrm5FbjLsplZCXC4bDneLbyu/1poo1yZ4djZ4gQ5ZqgOF
Wqb0TleLTcchD3R7iNMI5lv2coZnR6MpcSyHWkNpKHDAVGzD89XLymn86vkfDKH4CFZI1NqkufSx
UoeKzKQYGMNwAk4Y7XfBHFne3rYiTb7DfDxIGaEGAmzQRLSAv794CKI0olmh+0DuSgTvgPA6mq/1
q/UKBC+4sDJTQE/c8BaZtl0SSBeP+yeveTDXruxpX976itnKVYmWxXXMgU6pPIXKkVP3wxop1NLC
XQ50tnBpJKBTBOz0gMEVJNFG4M1GUndgrZTM23O6lP5DhAT2dAHZP7B0za61NpLEAsrRU8ZKec02
wh7dHvFntgVJbQoY8Odtc4tu84W5H9nGatBDqASDPgZBOroCAPuhFjqIt4WJOsEB7Di29+bfv3zB
YYOW0tOpI6tCYYtR2N8hz9P4QxYFmcxC1ObHY6WBEqs88boVoNo1oGtYaT6izuaSaG2mFxYVJUw8
v7hOIb477yIAUDZIEgEJ3+xOPQcTyqTbafW+cGK2BQMB+oS5wTQOSU3GNRDwUmlmotLBGqOCr6LE
d31ytDRN1bjqeK8PPqj4VKQvUSvjnBKZfWQR9NKGh7BJdmEiP7VRv405360mZubXDtC2rDX1aFOh
P6b9qMLCUoJvhQEPtNZfu3C84SYAEyYJSJ2ioeP6IxlTUzGRgZmQj8dXQDPf93gX6Bd1EK+k8FUK
8IPeAfwE9XL0dp5v78ylJPGl9Xk+dQwg34dsDvNos+seB41k2gvPOVQ6RQ1abOs11ckFoiFIu2BJ
FOSmEUX+yEoXet/3gooCACWjFps0MGw/8u0xueOR45HDI1CBO/45E20RWPiV4S7cYmDgAFYEHuFE
5jS7S2OVj7qw5SZ+pcZ+pY5VjG7K2aBtBk6hRyOgfdvg0nN7ZXB2bbIxZ1RXAt6jFVCdQNe2g1n0
SH4kFv3sEkb01KyBbCz7ryBwy/KOE+45yVIR36juILt1ZCOxJ1PDDNZqMQuunYrOHqSgwdQ9qX5f
bzxIm3Atl4F6D+nwdx00Ah9NslLUWjQBDAE8DiCRIBt2baJu/dioexzAjHAGYRvDo+fUW5niBVcY
ecO/RmZrCsXUrlWRrkPXX22JYDiNdpmLi1U1LYc55SHfKgdnUE1oZGBDtS6ugOop3PH7/Bg5azmI
5f0NKWt02EGrAGxh10NGRb0XA63kvUCTv+IussVmWw+JzaXfEMZVByfmfneRA/0hkq8iVBa8ZRX3
nQgWaJTWfkAmtCKnscQq3hsoR2j3GhG+401eJUkKuDQjSA2QMBecImSEK89p/HB7LZbKe6oMOlJ0
b6GIisTY9ei7lGV6HmIt/PipU19LJOvd7qwHZhhCpEF+klAWkhsespxuE0LIwWq7ewlcSrc/Y7oy
Z74KkJwIGaCTAn2zOSE4UqOlGqUq74kqkfiH6lwbVrRtQkuG7Om4gtye9vBPY8g3SfJEtTfnMdP0
hskDMvieoAOmj3MkyUiQr8RBS68ozul/jMweibGqRBr3MGI0LlXPYJwXkAnsX2/P2+JrcGFm/mAm
fdWIMsdh/4yaqRlvbX/O4n0YnnTlmFK7R9ZW2N62uTh9U1ZYgnooSv+zkRVUE5AcDwUPYnvGXR+s
/PwfMZIfy/P39+dDapOqpx1fiJ4UBOpIGl6OTjyvlaIT8Gqakyhg+UjyOGcfwlBnTxykFGSC2kxe
WTHiOFQfDOTviRxA2tsZxjK1Y8UH0edgIP628y4xDhQ8dnjBYgHZdL/tENEwKLUqhNcraGWXPtgm
7Wzgkl80S7v3ELX4gdCa4UVASokFRKeZ/tGOIwPcKxiTmETNIOSuoPRDa5YIMsClzyEQNvMyU+75
Hr6JnUmpfC6EXJetEaSxINVWorZwy5GFTqwyUPX6SsW91kNNqXN7yZa3ycWczu64pi8yAyVXBOVt
g/SDtgGnE7JSzBxDiB/cNrYUMCPJ+J8N8ic8ugh/+EEaK66PBa8+CJbTQEwi3TIn2ui/HdFs79kj
hJfvxoMOWrRw3z3H6IxY+YIFz/nqC6Zb9+ILOl5Gb281bVH+QeegsItS1L0iHarULtkDqm+03Oi5
bqW1w1evsmpYvZpbsn8aQydpwamgPxjpWjf30qt3OS1TpH3xUWGhoNip4kZIGxsXD8/M1H8RVxFG
Sy/4pZnZCz42LYq3JcyAqzyWDlpo94YrIdOUNSsnddFbB2xVnlpuQAc3r9wYbFISFrDQClEgpoWs
7h7tGNAmyHChxoDS8gd5ExJxk+7i0/AJwddqyjivJkGn3fvzxvj7HbOZTcowL9CSLnhZb7UPLRQr
9/ohZ8RGTfnl9tZaSrhO6Eak0idiyh96i3yY0m4scsHjIePqoj9S6FGzsIxT8Lrzv5r7ElIWT5sV
o0sRx6XR2Zr6rMrGUS0EL9zCK2tIrk5TXAOMYun3vVeXTromnrH4fklQ59AmIPUPrLYYhD6Ug0sB
WS9xV+RW19hiuPLqL56ICxsz3yMIyiYrBdiAlCl/UnObz70ChTAyrnWmLb5ZkPPBa4V4DY1K12cP
a5YrDbpAPT11/fRTUfd8seJVTM/ej02oS5MALJznHxjgtmCDRBEuekVhV5AtQO9TcChVwj8odBut
MXiuWZtN3RgGXSoVsFb7LgWu/d6f0iAJ2rzLlXzA4n1yMa5pES+uLZ61SSD2sKSnVgsXOHyoYrvv
P9FxeHuXL+0GwPg0uMMTUGjezy/WYxC2cJu86DsJwIXYRkD0vRU8SMDVf3kPL23NBlUgMzbkXS16
7J6HM2FEhBO+JLRuGYVZ3Ne7ci2rsrQBLw1O63kxi2oXKdpowGCC3oo430jKa/r79vwtbYkLE/OU
lc5AMSH5MNGBudVmh/d+n591wQpX8h+LAdOloZkzUQ4gU1MCGFIqUAEFuhmysw/S+fqDYc3AP07l
p+6pCjtCI3V7e5CLnsyl8emqvJhInRZBnxa56IUG1LgsLB6kxAVkwU/Apqwpiq4OdeZI+GBAanoR
Q21qJ23NIt0G5QPX7MpDVDwynppp60TdplmViF3eLxOzBUg1oBMx/f3FMOVGrjIxbUQvg3bjlN2x
dHB+ypu6vKfPqaPkgIkFtl5aQCGpDluF3C6k/cH5AnoUaKf/EQC6ti82BefjjCIR15p1+5SDMMKi
pmJLxU6IXV49NPKWypbxYEQrgdNS9vzK9OyocOJYty0CVk/5cpKN4rAtjmd9gC4S+BsdyNfnZmUm
ICTaaid5Ay6gdCfuRZ6I+MO5nCsfmAncZOve3nlLD+LfGQEO9XpGYgWCGkhOQ/cA4ntIv6K54LaB
pfOLDhLgqIE1nWAB1wYCriqpP9SCNyCz6pahNZQEjezBM5KuKw7yUr8ZWs3QLDhlYdAmNbv/xgLk
AIFM4YtawqdvgVV1hwrSaRIz+r8PCo8HqnNgzVDBxH49KDrWaRIMguABeTIk/cY3CouKjT30iVXX
FQH8ELQhK0aX4A4qWmEUCZUxXvih81H6Gt+PpY7gGxz3DCjE0W4elLMP2K6dPO2L/Zpvv1SeUAEo
guw9qp6o+Ey75+K89pLUsxE4wYk8vD4cBzfVSOWYgSU/3p7QRQcUxTKQBSOW5YEWurZU0ToBuNwX
oHL8PnC/OW07BL/UZpvbpVvHphhaPG/XtRm9xcO+ElYe6aVNeml9Nk5ObkbDLybr6r4rXPmjCl4S
fVsH9wqywqtdxgvXEDrjkBZClzeyv3OSexo1+KsxEsEKlzBThCaaQSr2KuU2GjiAQEeeyK6PebLJ
vprKfpJTGzy3AIJvlC3kI2nwnQcTAfbb7TVY+KpJtBiNMSiGAPk7ewAbBpqnYmplMxDFsyoCcfta
2XXphF7ZmL1z3Zj1qpjDBtfIzsBljszJB7Xxhm5D62McHClnhbVulsXgFNW9UP+/v2B2dKH2IXYs
Qd27GAGR692aIVJvZJvCOxO4fesH+74C6t5vSTNQRzaybdWsYKQWZxoUC2AV0GTEIrPtBh6ehnaU
H71R6t+pr5lcHK8s5gIxMySoL2zMXGldK0qtYpjp0R3d+BBuw21jv0PgDn/cltBHJJe2f9ind08d
WcsAL9UbYB7AR4AX/pys6/MMYDCkyikK7NBL+gzQsMeZYFvcJKaLwr43ETWBRmATuqc15a+FB+3S
8LzON7bAaagGcAUdBOfVO637GPLXVF0pKKxZmZ0VvWDF0NfYRW0WZaZRdQ9Npm9YjJQb33HO7YP5
v0wmYOuQ/RRxEc9OTRn+z2R2Zmsdj/e507iRzcgjwWyCvbzbggvr9GuNvXJpmyLwAyoJ3feTovNs
DSmvjGDqAq5A3SXBowhd5dsD+3PRzaJLxET/sTB37gWJxjWyWijKkmE09SPkeNEDef+MzQk55bNx
NI7UbMlXZlLsW/DHW6JNt6BvR1nl9wvhdq2rmIKJ7LrJSWRYy98vqPNAwu7i+2bLzKWtEuQRvg9g
O+QXkfVLndgp3OLoP/iT1Jd9ByK4xKndzEltpG/RW8c5uQmn4/ZMLb3EV18y2wKZPhiAPTA00QQb
2QQpxzsaco/sboz/ZbNdjnl2QapaLaDXHHXgDENupknHkPVtaPUEoBywe4NPG17isAcZzIqH88cZ
vLUfph154W8kuE0yQ/1j+/2ZwTb4lUi4zQjcDoJFp+Thq3NKuyft5vfhBaxdBJ2UuZkeA6vZr6KE
Fp8rFHAEYSrcg3xw9j2y3EiSH7Kp07pGG8amOOnWUN/J0lMmCBbg3J1OEnBYbldWeyHTC421v3Zn
3hAkcDq9TWFXdCGg+Nr89g2CFt+N9f+0M11zF/PdR4M0BAnsJKR1+J2lMDAbDuTXipml21IDZwEI
DTXU8eeMZD30O8RKHXiYUb7uIZ7nQiyPjy12RhsYRJ/9u5Voa/G4XFqcDYyhY0oSBlisyodcQduL
bA4p0oloxu8P4dFQ7vw11NBSDK/DowMcXUS/OsqO15PJ8bJayRRQyGNvIfX3HkGecGuopEO/ir0y
o0sb5NLWLNKJkBfWxWRE2NaR4+ugozlfY0fLXlUMXyD+R7SBEYk6ToEAb+V6VHo4+kY1CMBY87rZ
uZV2MHAKhV22dcnjJJfrNI75nR91UHq4p730fJbvzoZVNLgK11Z1Om7z6wFCNKBRAScb2gjmwWrD
WC7IGPUxfg1OminszNad5Hu/cfhXNq20kCHEwP8am939g5b6Q1BPy7lnzue78965g6vvHGzdx0fD
7Em6f3j+bb/YH5X5UrvUS81NahtW8LQeby6BsHV8Cz9JbeuKMsdIDFRPUoNDLaDt5Xw/JplVG6mO
NWdoOwSyfqeIXWgZjBb3PBdMFC+jtk9ytThHas5vFZTm3Jhn2l1fRFO7WTm4aLHS7hv8Q6IuMFZu
sEWXRddB3IMeWwV+y+wG41gUlozzp7yC5bsaT2SICvNWvLHwNhrbU/H5zVnQqdh2RDfX0C5LS6cb
gD2gggO0xxxsDfoAPRwKZOAbZjPhUxKeR84JSamMKw/WmqFpw17cn3qcSaGPZL/Xa9673JVm1J9K
TGi5Rim96M5fDmk2n7EqFRgS0ihaTqAUCH+kQ+nXrt9CnSho4oNIJkke9H1pchz5tTmv3DdLJ2/i
3p1qJuBBnS9nhq7CIM1gvqwDM9WOivRbjkHeHUXor/v+Q56MTru+QsWRNOVOCOxEZs+3P2JxTyE/
MLXdAhmNNvHr2W7z0k/1pBW8PHAn6QPj46Vx3BZKM6BKDd7udruT9oZbR1jTahIWHjDwp4M2Cl1s
uA7nnrCecZLGaoAHu11CINjdDDYbMd/g09mcpIeOrLh7S8sNXSgNaZdp0tGeez1UmuipHE3zvZfQ
K03JS/09aSZB0YGgFJKbhlXtc1Panjeb25M8+fSzK9ZAkg6BxkR6h6aaa8MVxf0j1SLa1gbHyN+r
4KsdDinEdYCvl2ILPCgrMcA0klsGZ0dIEXM0TCLR5sVfQnHUhNpS9TWw38IxRaAt8CDMREMzLqTr
QWUiOL+KCjay/jj2NjMjhh65Ff6CJczRlZXZ9pTVoinDCFZYYwa7++iUbHgbPHZfohFAEkjd4E3c
ZMOZL+2V7bKUGZwyCUjRodNSxDNxPcBIDeXI6HHb6jmEOPQnQzgUmZ2hCTQnFe2smqsI/Q0q6ZEz
08Zbk1BcGDouB3A9Tf0t8Frn3A1RKQtZz1oR2FHxpH1NUIzEdgXtjn/1I7IBCqGxfZs93N6rC5Iw
12Zn68rkkMvB0ip6eX1Sx8ASc4DqjoajD5u6JzpY8kvNMSx8QhZ+KI888hyKJR/6s5GAOHbFO/l5
R+BjRLSlY/wopM+F1fpgaBLEsiLcv21Ewv1KIXYhFrn+/dlBQQpdGtIOom2ASxJV28pRaCK1aCps
n9dPsgqpuOZoxFY1bgt2bPu1PfbzoF7bn002khC0z6bxiSMpXuhDozz7ieVnj4n/wT4S9V4bTO1X
AZYZ4FdvL/SCa31te3a0Sm3spUrB2NMUHeBO35SEKx7oS9VsauCkbblZKyVMDvT1tQSLMhB6qFwA
wzhvnurEdkwUEHt5UtKmQGvyfaYRrUvRQKkNqvyU+CL/1DVRb1U9Y4o55KECNfsanC5ErnhAC/tM
kUaHVnq0Z1lSlqB7Huhnwobxo+Az9qvQgiqzb0/Uz4vu+qtnYQEDOYJoqEAI1XIImkx1IwG3nYR7
hTZmrKcr1hZ2BJoWJtzuhPX8wSEiCG2pF2iW8iLlRa62evycdc7tAf18jiCfB3VEYKUn5pB5I1SX
6oOUj/2EgYG8VZOaY9VsuTCxtPIspdaQZmZRrKVAfjo7SHcBvDqRlKMtY67Sqhmd0XWyDJBIUsfg
4Uk/aB9yK67jgk8BKyJqKmBGAZ3fn/jjwnfMBzkL/CgUPbUBvD/dNTWJ5GMXQh4i9Z2+r2LS1MzS
OyfKXuvU7bJTBuo8Jf5aY29aKL7gUyRJAUUjMtLoIrp+PoIm6dSkz0TPP5bPIM+zFBucyuW+sWyd
MDuXibTiyy2UoGFyQnyjawmPxjwlwIX62PEKSnXjqSCgcoYYo2wJd9S8SyzlH/w3ZKHRkD1x7Avg
/ZmdCwRNmhYNKUAEkBSwAWMsf/EfopmZ4OcQoCxMulcV//NxeInd2xt4IXJDNRIzC8QR6N3QJnw9
t9Gocj4H58MLC4I6FqgIN/623WtgsYNMXWvvfldbwO49hI7b26YXrrBLy3OxLLRlZmkglpIn9InJ
lS4P9r4B0E2bgVJujRFnbZzizAXhRDYUHIdx8t+lVd1J1jbYZSa6Qf372pbRHuYjgdi6SUiqtXra
4lG6mOM/gcPFUWp1Jmd+AtvlA21J5+ZWsJfQc2fyoW1yoGXZY37N7OUfUj5Xizv3llt48F2iwbBW
WsmHbKb3Cj0oJv8MByNdk6tfegWRV4JsDlKDaBbTZlspb5Fc0w0KhArd097sDfIrUJzSsICNHsIP
1qxBYpYu+AuDc85RkQkG9Ol7PLsA8IOZRQR1i6Ue0OKu7IbDh/+ySxGDrEXva1ZnOwmJbtpWFFbB
bcbnZtOB5fyfRgbaCBXhHATO51c8N4hdm8QS8DbiueXkrSQwqwV5pCJ6lUR0bpvx+ruQfzc+2Jsc
Md5w/mZoVp6Aab1mPoYCUhRATfGKCmDkvr4a0jApSj7KJW8w6Tb97LaBg/lc852mysANK/NFLEHZ
hP5DWJkU8+R3anWu8F69FluU8dcS+AtxK957BK5Tmzv4lech+tjimUlBB4ghWdkGLGpiblKIjX0N
X/qXJxJDIOpePLJ7NPyGjgSG88d8LdpbuPeuvmFyki5uA9owJSkUfEOC9hvDjKIHaedDKPRzlfl3
Ie66Hu7sXYlSPta6abgg6FZ/uYFLXoi0+y6gdtusFaMWjsXECi7/mdopHXs9LK4e/ZhOto6K/Wt1
lyz/OmI4VZ2Ain9A0ReT1olqUBhSIYF4PH8WTSfbgDqysXjHLt6wTazbT9NSMIPB/DU3fc6FuTrR
dABxpzUitdN8Dy6A1XgO+fvu8NRt+vifDoE84bmBn+EBmL22p+hCVSZ5J0EBJSbDrpdsUT/Gn9EJ
FC5EfujrR54dmnxVi2txL0JFCm2VoEEC7ei13Q5yN8KQDKJngZSTIVSJzbuQUG94QuLotIbXWQCZ
TTkqvAKQSge1uTyLEVs96cawLQEsyeyStxLD9LvISvkUPYyJHaS6BUoizMGhLCMylAUJpZOgwQEL
B7sfPSHdh2yXgiS7KTYtQCDlIRGhq/E0CKZcm+q7BAGx0eL7XynqKGtKRAvkNfh6VBmMqcyNLPds
ssISqOlB6UTvDGI20m+2idlveFyOiPDAfZs/inur0ZAvBqHO7f24wO9ybXp2kOOhUpIswJsznkSI
2ddWa/mn3jKIEhHpha9t+w25N1OOyNube9cfoU231ti+5BJPgYCIChn65hAaXO8VGqCpyxDxvEsE
UpFBYfoCiH3RD3oa/iGWvzI1m2nVj4ATZjB1tqxXeVcFJOGIcOThoG028graZUGDEpOLrKIxKakh
nppZQ/ZNC+oET6vy2nzwZ21Prf5ZukvsZ810DwIoZECyd6q9pyfJ82roUL7kmwNU0XdPJ8ic3l7p
hSzN1bfMFlqjo5SDjAtwbDSagpLJUWQst7yWsVg696AxRZs7sHNQD5tVqnql0pJRZ5LXKo+xQbLc
DWwK1zC3o8S7PaIlzxuEl39tzR6GkaOiD/Y+XN0WmmOMJyiwf0YeZ4/OIf+AtP1uU5rf5orVpdzb
ldXZjdqj2tHEgyh5UwkALLUHf6fu+mcIGzzYh0MNHcsPxsxwo5jNr9sDXnqqwGeDrIAKKhagea/P
SeS3OesSFZGGbvZ9QIaneHi7bWJpl/wXZ1e25CqSZH+lrN7pAYJ1bLrNBtAupbZUbi+YcgMCgjVY
v34OWdVdmUgm5pa1WXfdzrrpxObh4X78HFDEIaEpA/qifj2Yv19PXQDGvAKDi1qAck2w8pZrypb+
SMrwSk9Z/2wBmQby0n2WabAbZe4ZOhMwlBrtZO2D94jW4V0BQoZqbkHB/A0bFE/iN6iACpNXUlh+
O5NGZlO7Np3fv2EQhRaq4oP20SCnRAW1pSWHRaTOYtKZj2bmZyceJi0oFlX9Q3NNrXSS0kW3uCL4
+qbxOvQCmlnF2YTXLQgUsyhriaWGCDEsLQ3FV5kpAOYkFYpKVpYJhWoTD6yQ6CNxY/TdSjRCnspT
47dIU1g01VymT3KhfO3QcnLX+mUKte28K5+Bxy8XndSUmcNMQT3pcqHdgxk32slJXiFlweU0s0E1
myU2iTXiTQogmjz8s98+00TPkSuV0nQuKAyBGddNAM59amxClUTzNNK7uZ9q3rusouZrl4oK9v6Y
x5LVsYovjVgWFlEKUkgrklK9slM5KmO0y0diPYlztGFaoBIAdDr287MY1bloaXVdujYadcNXhqkq
rF6rrfo7Uc1fSwcxk58noQ4qNHZCeeNE7zMDIGf1aIKVU04sYeGv3InpTT1/JCF3NeT9bnPobQyt
aGOUXE/+WrP945Y63l6aSeCFiCbRTB05iFdqfjghqCCjgRqn/aJjwKij2KSxi9058ddONd1ADicD
MCmxntQtGNDOSQpGUkeLbFtIZs7IbXF9tBpym6ip9PQdg8OhKoHbag1TTkrlVMK+S/bhg4JGodwS
F9hTOgFhUbEpm7t2DBvX/+bhs438ZXl4g3iJzNJODZST+SSndmiRfCYn66SaFdVuJBy46gEQW4AJ
Gj5VHUI80BMKntsmVvDgfjLbTVkBNDBSvbju6b7ZUH5uVZa2cqCKsJFPNyuQi4AzyHcOH+7UW1cQ
FlrOj59zffFgjL5/rw4OkElFAqYab6f+599cuUA6oZW8TjmtApi5fU30gcvFGn373YOIrUTqWCf9
725Pk+XJBwDw9u+/GhL2eM9/f/wgctLVhoI8EwYMOndnPoCFT0mFkp6Ccp6eWh3ZJ6Vmmcm65iNB
21e0eWtsg6spAzUsSzOYTiabzct2CrSWVWfA+4BtcL3OFnd3S9lyjjq1INF+e9hXo/Hvwx6cusaj
KfV8UenbDjbt5wveI5YyQYPQ4hCtZunn4zO7v1uegCDZz5FD+FuH/q9ZH6JSBSkVSU0x9OpJWm/7
B4DrQKC03R450I8zOrKLrjoZPNgQ9+N5CpD9YKobEGdLUgCXGgLtuIFshOrwSXu/BM/OuzvG53gt
Mv1ubDC3ZlNTr2tVpBGUSbjU7egwl55vr98V9B2iUWA0TAKSWOT2B+cirkKPu2WkIFUxTVfi1J7v
3+djSslXc0140iNfATkvVRaHESjOhaHq8JBBbruf09fMil3cC6/mart4rib+AZTfdza4mE/VKXSO
t8d4LUIE0K+n3IWSLb7gp1uJ9JIRiLUpJ6q9Zu25Te6ZcG7lyW0rVwCxmMlvZgZjFAiJI60g8F5P
vdf07WpHgZjKrNd7qHnjPCiWtRb2hlWvbW5rIcgrAyjBCFCIAXdXiYrD7Q+6unuADQE6VQKiYngf
pr6ciXKrKyfxRdhG9UwrF4nsoINCG6ntXzekQTjNxLMRy/tzfnUZXNeJ4asn7hjalLyK7jyOJ1U4
T8dooQm54sVB6wDm7V53D5pwP00JniekjMFUMikgdCQcu2lH7GjxsoGcU3pE0+6H1yenIkvaR58T
qHLcg0qT7dCVHDig9jvdnuJr1QzUm8GDpBOkhsEr+/N7XCaYkudjazmb2t7k68RCWd/OH6MVW6tL
X4Pm+NiJvSJAjV38zebgejZU1xd4BJsINJD9AP2W9YI75jjFNrNmb9Z6wjN7Mu8pWPfOw8iAry0A
mo4AXwHaCfDZgbsouNIzHcDfCsc0MqckejL8AwFNUBNPwHtGmxSE7zOEXwJ291gS/uod+9364I5V
gqpLFKPth75x8p35qIto/bUMan+C/W4+MtZ+Mw2vVUQFWo8TRn58mKHrDLeRhEBTTgztMHwBDcvc
jn3dCWmFvnDDaajD/bfbRq/e5d+NDmKgMmjjIkV4i5j94cndAMplbbaFtfiod7vdY7JeE/vOns/t
hzF3cSVAAmcA8AGI38Gzpg1OcZhRl2oFU0/yJ0hKaqR5HXDVNGPysP33Dyb1h5nBiUkULwo51A+Q
benSWUcNzKkQULt1UYG4PZfXsi2AdiOSBY0gyHWHT3YPioZqV2XqCblIq2dMPcx2Mzu3/F6/cTVy
NPpj92NguNxgDecCAiq4ZAa3TNiJWR2pXn2Kjchz/BIDK2u/HLllLhOvvRlI5EFUor9Oh/1oNTLx
au4Z1anZhneSQ+Zsg7T4B+i6ZoGtbh75RHEKx6z2I8MzL07DwPDg7KmBSmMw2tQnT7tz85Vw5AvC
FoE/Baq14mddfmet7dvaGk03yTT0p6/mOVIm0IuOzGe5AN28ww7Qpd5kp7ZchMEj+Cki2Y7W/ix3
raJCd0bhFAibJ959sk0iu1qbJ4k+Gsz2HYhQ5tG2SWdqZhcB6MDm6VHLdrnErRwNaoJF5/EZuoX7
wpx6Mt65yjxFm+8yAAiUrpnk1LLD7BA1SkgHeZZqTGoCOIrMIZ/a9N37m0xlFhqDUGznwiPYTJAX
UCb+RnmlxWhre3+ULrbKtzXsL9Rv7xzTDVCMNvTqpKKh/wEyqoSDDnktgcwPH6PvVWFS+JMx7bqL
a/prAVGTklAIhyDA8N4I/bbS+wWUpv5WR67KhWbriM8cszHwXlWC4j50LerTSpmh+y1dyWNn+vo2
/GsUgwsIohOtkXk4ZiCrd+ItxMWqhxBbxMpW7nnEf1z4qsGMDbZ83WaxWkm9LQvNgmoyJ9FE3d+5
VmpJdjatV5J9NH9Z1Ks3CggM3sAI3kCt/nNzsFbLCi6GMMqLclq6UWS1UthMknqRMyCOGg4VXF8c
Y6y6xIV+2UX8ih5XQFOVwcSyhDIogWLpKH0RO/SryeiGuYsDqccTF6JFwDjZzLT3QF6nH+I2NxzI
ClhKubs96Re5lMFnDOYcuMk2FmNa99X+eCqgDJ5jyO4kQD0n2zJ9TMf6q1p6cRhRxPn3uAeHkapJ
pzQc861kU+5bqgnFgIAucsXhb4lq6R0EBBJQvtnaDtLxbBHq8+RN+qigsIYn9kR8l4AiTB5vz8Lo
agyefoUflIkOgR9svSSah+VBlWz/1UvvTZtBV2hRPtXBOsSUQJtLc0JhFbSH259w+bLHSuhgZ0Co
B+EOFFd/bkTIgEHwKFXrU6GtAg054l28M4nNoUSePqtubDVzNbaiRaZCWwEtI9QyD1Lw2JBpC00t
NH+i+UVFLre2CJ2ReqMpC3UUZ3PNlfb3YE9giSB8mP1vUR1T5FjDR+aWtqQNFlDbx8pC4zOvmUXB
MlRfCnOnkuPt2blMBMAoKBB6pgyiQxJusEAEr8pC0KBw6MNxB4eia+yuAf10FuwoeWk0EZQ+y1ye
StBmF6CgpZkveTmCfB0+BdDkCH0CA7160DoV8bwd7N1QcPVCLdFk9aTMnrBDDGoZz3hYzpIZmwWl
DaRaOw+naAPZuAcgqxxtEwNKon795/aE9O7h2zG6+JTBfAiAlAHN34knEbB2EtZWKN4BzO2ykTEP
3wBDQ9LAPxJQMFShAEM5GA4D6b1xd0aWWuC2m6i5OuXMZitSQhydv7RlPL09yoF3ujA+CPK8oKuU
pBDFE0/uk7PLjp24DKp5IDkSn2rCSHJtcJteWBuE5JIoGFxosbwhijnafVDXkM0pHZZvGTTGbo9s
dF4Hxx0qV2KTqGjDjBfixCummTiPIcwHwh1qc3j/uTppRuk1vlZruG2AtwCxgqSBK+Xrwf8tFJKC
vNU7GauJcmhlzCDPMqWg04ZaBNCX0usYw83VUfaURnAVEN4BzPOnUyupCFJUQPFPVJmoka3yOV2Y
ZJ61OwSRfvRZmLMcN67kvo1M77W1RI5ZRNoQbDTA7/403IWZDm1ktJ+R0ncftLKtZ42Mihr00mSL
ML99aYOKPUCrky4kUW/nTGjRhhclz6zLP0OJ1bNCV5J9BCzctktk4JZE9Zy2NJnf/tJrBxmFcHQy
EVlTzCHWuWGin0QuPjQopiVuQ1+aJQ4xYvu2mWG67Gtz95EGECRaj5UahKNV5RY1yhkgBM0d1Ils
ugNL547ttQl9r2ccNPfCRJ2s9WmwUGe1wxbiNEOpDOSm+9AxFxAtQLweTIWxALM/wsMd+f27hjsk
kWSXEHyXLn9oLJpXU14EkwZpHc970Ws8Y0hsq39Y/a+35r+9j2T3x+8v/vU/+PMb9BHzAERygz/+
63/LgufnKDjHv1ll/nEuf0s+fzvyMw8KHrwV/9P/sv/85X/9/CN+15+2nDM///jDBApivN2XH3l7
+CjKiH99Bb6q/zf/vz/87ePrt9y36cc/f39Lypj3v82Dmt/vf/5o8f7P35Em+bYJ+t//5w/vzgx/
7+Ej/ujKjwhh+B+/7j9/5+Nc8H/+LqjmPwDA0HrCLzTvgdgGe6L++PqRTv4BxDuKsH3yDxpSfXdB
nOTc/+fvkvoP0LHBNrikkLdA1Pn7b0VS9j8S/4E2MmxiMGvjL2nojNZ///fwfyzKX4v0W1yyXRLE
vMB4fj4IIAqkIpvQ88ADHg6HNUyWi3FUMiFpXecBIEJmvb8E1i6wQNQCoNjd7mN2Wn4+vS+P3ybp
z6/4bnXAvHFpdRASd8x1VVbVroM03wMg+MjzZdYT/vD6sfYg7Y4/f8wmz4/nu9XD3fp8+jyeVu/7
2hr7jh8H4/Izeg/3zVWLrFetDjH4JHmQxNd8THz2S9Pvr5N3aWAQQsiNwmXQF8OA9fQAZBeS6A9P
D6vXD0iGWuiifXoBlZZ1/7o9LLYv9+jtXhys3eJwWKzvDoe1fTdZzw6L2eGw7P9pslxOVi/Hu7W9
PC7t5+OdfTyutnt7+bk63i33zmr1ub+9Tl957hvfP0xOowc+0YUS37952Tztl3OU4l5WT0+z2f1q
8+RZk/VhPZkt15PDYXvYTrf9Jy73x/3qOLlbjjjxr/Dz1rcMApUkSMK0IF9z+dpvG8zl6+v9x84D
NQdmE3w0H/cB5jIAccfhA+8b6zD7uP/A9EIfBrv5Ef8mODt2z771eX6++3x/Pu99a3neY3c97z6x
u/bHz4dP9JD1LEUP+8+Hnv7jab9eP5/fV59H39q/j8zvoMv/Yn8MM5RKyGVIRGBMznTjzDdO/79T
QNAW0+nMtlCZtvEHa+7MR66EAa/CpeHB3Z1CJTAK3AayHl/bcP/+uXoFKppZr/CR1uEOcxVb6+fl
w3l3vhtZyf5U3VpI+L3vp47XihcaLQYtaPNMewzEFy/cBX5s8bS0EvHh9h4epEz/GCpSpuDhR2Mx
2ocHISfgQGXkhdR1ujTbBPW6LJBhNGqIbHyizIysWfjSNedAIJO4OijVowJIXqUshe7chqe6uffK
e4+M6RRe9btoLYPYKZDqeGwNdnMYQQ1Ur/3eM9y/JvB+h8B6fd2d17vz8+7u/ShaD+9jx3kQmv45
Fd+MDqai8/PM0CoYLUTB4uqjrqONXFo17dFAChE6FU5srKSx1uSLKwZNIwbedagt91eaMXCCrSCX
nlBmnZNkXuHoUtDllsFqz2l51b3dXu2hLXRZofbbU10CLtP3W//cWzmo4nPo6hqO3+nVpqhbcq6U
Wj7kNGAjaZ2rpnphHeArkWoZPpeTgASiWaFoArHt7ggCe46UP8pYlgb5h9PtYfWf/f3I9MMCYh0T
aYLWAsHCz2HpCF9KJdd1R+GJujULFZKjmhmNoC6uWUH4iq5D1P6Qjxw4hSrPGx99lrpjqqAvc6Ee
PIv1blRMr3/ODgcDJknkGfrEGJQpfg4mVQMCWStZd+Si0aY+9EQf6y7ywOuv6u4SvAMy3r4uRy9x
aKgOCArMN+TphTFU/tXRAvkHfgOzV8kdjFYv/UwBulB3qNBpjm9WslUXHbd/ceV64D2USNRe/Akt
pINIp1D9XI/dkjhlkUNbzkAOMqlTf/arVhQF8lLQl0F6FXDOwcH2alrVvqY3TpOJop2bsWz5vuk5
t61c7HjQf6LTFrwQIOUEg9EgXNIKraBqBVEeiLyay14P2i45QPmSF4yxmA+Qd0DfD2wNnIZpRibD
k65x2pxaxA8PzNBtpJHnZekuqF5MIoE9Jga4lSrd9rp0jn02ETJtCpTmXNLquY5Sn9p0ZyhiOboo
TympGosQ6dSMyb0Mp6V/9xHEz0QBMxBi/MHk+5JZlx7npVMKXoFicZI0e0gLkmTeq4ZXk7+xCARI
MnQHq8DsDiZGlFwC4DMmBtnrZMoN8kQMCPsGNI9HlvvigPRLgNopBElQ38Rb5ec5DbnBQIdOGscF
pyGwqoq4FpA5HDkgPx/nfyx031QE7ANatoA3+WklccMgb8Bc5QRGpU80GtTTqK7kO63tKgtMOmMk
7xc7y+jPOgYFIjBRRx18cO4DLoi4qfLWkdb5Tt2WD/EmfzLflbsmsPhjvqIP7a67Q0PjZ7Azl+4k
d+qRAOirG/W7Bxx+wmDMdZNBwrrGJyQP5Cge9K1yl3xC+GBJ9jUahHZGaQkncUdbK1sUc7Il98qI
qx/O+vALBj648onilwK6aTw0ehs8nueeMpXVeplk+vT2hh1uIxwPyM6htRvcPYhzxMGGFaiairzg
tSNVDG0eRpcfcy8Wn0asXDGD3iq4BIKdintlMKdeSlygo7vWUXy2QPq0dtC4/wRyFwqNv8qKc8kW
IHKXnsDMNmugflWaJ51ltp+6oLg2Oks3VqqZPXU1ckRgyfdXUV7PmVI4TNjIiWZLImAZpoDU/9lE
Kq8tXnn9LEnPDcqsbrqQ2nbWie8yFlAUHnUSWSGEyPW6scPgPeHpC+7rqZqHsjUy8MFtiunVem4Z
6KvJfY114JQTqphR52K4LOnMV/DIKi8JG+NauDK5iOCQ4/sS81KGmuJU0kouy23tKC20YKu82utR
0owgEa8bQaiDbCJEtYePoUZr8wJcyLWj8l4+IETSNOIGHfGf16xgvqQ+g9I3xwwCb82sVVeXae2E
UUHWqq60aCApjcXtVel94/cTjlUBYx1QJ8iuEEig9efvW2aB1DDsZ6ioNWFYQu0uMo8moXzTZF05
S7yA2GHbyCOFhH6pL4yC0wDzJ+IM6IND7XosQdM9tkJVGAnkJfNzFssksLsIYlYWaDVDS+rAXhG5
kLq8Pd6rs4rSGvBifQT+5XS/jVclTIgZxN8dtDSEDs8F12lrTR5xnNes9BKWqI0hbMOzaTCrRhuI
XS5UDrrl9ClVo3Ip4Y4fqVEMIHC4VLF44FCE3jKq1Qo6tH+aEaKkyhMw0zsURUQrjsClnrWyt6vq
1liGLmqBftiwaaHFAB+CPASEXEnxbDbRXKlqgu0EAUkasfu01lHklUbIfwcJ/z8+ryfuQFYRkN0L
vIwnl01Y4rZ0JAKlctvlefwKLot0mwdJ74tC96BBRGgORm3QIsaSV+yLhqk5FPCgsWkLnRy/3V79
fkIGG89EsRKeCLE0vmrg4nOFaiCGL0tHr0tlzlqiWwgU/GlU1mPHt/9VP03BMyCZD8QHkqDa8N2s
poaXSkpVOlVgSJbsyo3FgzacV1oa224aB+uOiHO/kQ+pCCmJXxwnFAqgTmog79XXd4bPMJ67uVGK
FKgcFneerSsR7oVcryJ5VvtRLo24quEljctSArAYinB9ZRYv2p/7UJQijUStmDotzbaRwJ9SUjeW
q7cvUZGN0VhcOA9QAIANAJIC+G+wsQyiPUFgcZMbOjiVqA616FaoNmjSLFF2LqpDoYNqiCU1hH6o
Z4wECBe+8styH5FgenH0BpYjwSyrvABnhdaiq0AW0nVepp7dpf5LbqbzGPWkkXW88COwiBAanCio
dmMTDSY2IEXTQ7vhqLJctNPWiyzeJZFze7cMlg8lIJxQXMo4FCiPKUNOEqaWUsRBdukkEoVOGgMj
WHHQmNYQyL0isp8lfhOmI3fA4CjCKIDR2DG9TVCwD6OtWE292OA5A0VRWrwFqK3NGO4cEDaqPjnf
HuBgGntb4JTpaxe4awAVHhz7Cs8CF2Ul5nAeSHuXpu590LGx7uhrVsD8ClFEaLaAImgQ4Lhdy9W0
qJlDchLOOsmn55yQMfWOi3nDfoBeKe571FDhxfqff7vAgibztKTDvKlpyYwpgxzwoyxC53Ba5qMM
/MMHAJIegDv2jOp9AwGGNNiAbSeXUVZRAIp1gxgLPVWQCYk9YoIRKFcjZS+2gQrF2zhrO22b1nn8
3KWGUFkZsBF0Eklxwm050HX/heVR/ip4YUw/jFjIN0nkx/XEjwNe+5YSyAp1Ghdtc6uqkwsoXdPQ
HMliXywQwm6CRCaibuSopGEnhFCUZZ77rmGLHPqmRocUhyuFYxDDgZfQ8FrDfQWUPBq5kZ8ahqCe
l2SJAAygXdUZevGNMnjJBKN6lgIFbGOeiRY4VMu0+1/c4lgosI4iI6agSiYNQ6qsNgOhS7FQpKMm
pIp6yT+auCNxzYWnIHC7eGHLCNrglC5i0hZdrK2QR45pZrJmMYU3sVPjuWTYXMyEFwmJBfXXom1s
QTAF4gbVIdELKPFwZBxzxzs1Zg7SjdmkpmYLtoEmGfG0A6oN9cuMBlFYtDIT5BK+svPfzlUooRMV
7K3MyZrOsGLD9+5qg4a2WGXdUqqN9JhFnQxZ58CbFmUDrKpRQJxMypqZnhXevDNb6fFX17SPzHvW
G3Tk9U7y51FnBge5KfWZY0YI2QKq9mrEaCX+G1YQo0p4NeHuHpIzNU0bMJbBCs3V4Gj4vr+rKYgw
f90KXGOfOlHAGNhXq7+7LaEwhJjkSuSkgdytglIoZ3IgxX9jryDaAWMKok50hQzcVQiZTSFKzQgx
fQU2/gbQY1UXxvoNL/wIdiR8IdpgVBgCk8jPsXRC1UIyBLx6jStFnwlBe3PhZf4YTcmFI4EZ8FyA
NBBeHud64OkRExQC781ERYKmDhqmVhx0mSNxn8+QcwwXehCOvVwur5eeFgWhMbKmQNIPqfy7gHtJ
gHjAMQy3dAB+FedKKAh2R3P2yy4LDgTxMWI5jBK7/Oc0hqpaqLLZ+A4yxXiGSXEWr2kXhWP6HJdD
wl7QcKQRyisqLs2fduqiVcQiQZI59kJoXNd4cmRWUQSyNjFVLpOP2zv9ctlA34HIFG9ptPUh3vhp
LpJyrUAoAnNJpS9zeAl12tatGVtp7CqzsK1BeIulnf2qWWwXXNR9nQeJfLF33d/8F21jSoQ2EmxN
jLN6okmFkAGyLyRbXuataknwWQDnM5bvbhsePHTgOPt9it2IVlRcfcMWtCaXKt6IIH4UgR9Y+Yne
43Q9OgMks7W9uM1mQhQKd5kEXmSRxfXIuC+vJOSTgKsX0ZeF1M+wogDESt5EkeDauhiAcU0GFRub
MiahUahlBOnnVDYqybk95n4Nvz3uvsaMRDoU+nrdHvMLQvxtso1KTJiiuWCwV3uF4RKQwJrSZsTK
5cbF0GALEFOkZrClfi6pSTktkBd07SavunqdAzmjWNwHDAZ9UNhYIxfBhTlElICyIhSHrb7R5ac5
r2wUtTQ6EJTXnQgeTfoQEVGZyxkPRi6DC0vYJ7gFvp6m2DVDS6hImiQvZcMO3SZexlpkoAlFCvd1
nnvT2ys1eC320ZiMw4A1wqsNrbaD06gF+L86JdFtX9bzB8D+m2qvlZEQQB85JKK3wYtWV2acco+Z
FnTc4uZXHzp4dPT5GaR68ZtA+fZzWiGalaNWFYHSo8Z1JKQkbixTZPwhyQzlVx86vS1oE6PEg//I
Q5BUK5SUJQZTbZ+W6bIMhWQjK8HYe/HK8gE6qCsge8BlC+f9c0S0rWImILMHOLwYZhNBEUwG1qyk
Ee1M8vSxlN2luf4UAPQFzWUUKYes3Y2So2aNG8SmpVataCgXUIFspK3OoHR6e7dcNdUna1D9R0Jt
SPHghST2o5ZjZEImtg74iZRnyJmr6TQrZWEkmL5wIsDA4m31H2ODrSkFaYjGu1axvbqqp6kcA+AY
Z2zEP14bEnR1caejMI9j1//8m6uCo2rlVq4Uu2S6HtmU5/rB83VjTXJD5X9j/gDvBe0QvFVfrv5p
rAsiVKdLzJ9PXHWq8EiciIEirOVW60bGdeH3QQfUV08g6wxbFz2TndsWVKYwJaEbYO93xHA6IxSX
ZRC1Tp7EY+D3K6uFbAXQsuhGRQfgkIm3NKucBEmh2EnA9fuKid7c1NkYE95VK5qiwmEhd3eRMi0k
E5J+NFRAx6jQbUwjecFKSn/5IYy5Q/4dpXhkqfG8/7lMjc/lxNQjbHMdoglhEfszqe7akc1wZYUU
6HsrIFtFnRJ35U8r+NVdocQiNMe4p79jBdNJqQFrHmYFKphyXFTOL59eVNbAIIj8C8LzIdlA6nq5
gPQ+8BlCjG5GsQNqG1CJTPxAohulytvWdHz+jxgAdAoASogKZhK+YpjjD6pIVzMP1tSGmLZGfU6t
uKrNjVen1Mk1c1vVojdSDu1J8od2wdaAxzfuFLS6ArDRf9e3A80rCtB+KFeo32f8PpXcrJ5zEvA1
4DykcORUzRIrlgvhmcRJtBE1KNfagL8bEyZ0VJ+GZpyDoz3hwcGjpIV4mSI1AJtRBcq5uWrUdkk8
dgxTNyOWRhNwonMtJ9EUYRxP7SpT/COUqtCfpXKerIxUiHLbMzwRLADo50YCD0xrJzlTi2fGaRfY
kpemFQAYiTz19M4FkoYrypuCv7wJU6UznJDoNLEiaBn5juKlISqSpc6rqe+CU4uBMwocQj3CIlG9
ZClSUf8w0fu/iBlxwZScuXStBq2H/CFxTc/2C5VuAWVhaLdBW/A8F+rQQ1++qL0mCpJZVlkiVWzx
IkzWRZpnmeUHmaBP21yXM4tS6j1nrpiWjuoVGFMhUrJqNbGNlrVbGsiEVZWR2j36/zH0KzRyatQt
7/EgDJ/LiruRxXA9hpYnSNKhTFLaOhCgYtxCRip4Astt0VnIICbtVOqa4t2ThAR8unUR3ptGRNpF
HHPjMRe6eA9EkwKqk0BQ7iuSoLuriHiwKlNNT2xa6SBXygpgNyKvC01LllIGjVSXN5UlppmwU4sO
6k8S0k029xOjnGRaAaYvnargfhYMqYssHJZ60xUay2Y699wUgDBSg76m8dDdpkD8aC7Iad5Yhq+Q
euJpfvDcSpr/TIRM0Ky8aGR1IYQGznEJ/AMA8HG5RiyMSWuLPNmIKuRqLVfsvLXg1SA/I1Q3zlRU
InC3e57ObI73JygkikCHsJoS8Vc9rVUfQw6Vxypv83PdFuomcrn2kqGyra+SCg2uVole2l0ol7Vs
QQavkizR4MXBcwWQksmKm4E/vGjTZtJpOrghE9DzUAfSCMyYQBGBLNSg8wWHI4JGLV0kuWp7IYyB
AsUgi6JM2WsoN9HOrKvkvfQj89GPSooWMyR4V16asxcpVYpHVNKEU5BJypsXA4BmuV0CLgQNSb9s
ouuVuPADBYGYFlRKO1HKWEG5nZSksWO/Erfc7GrNLlQi3Rsc6pHoRTH5rqiCVLcR4IHLI5MSaJun
vhatCDbQpw/xUxeitgL6QbXaTbBaIfGOFTz8fdWa7ZNgiKVnmUXZllbUNnVqRYrBa9vXM3kit1SF
iqwkeWgRR3U0xST6HQQ/TbGetp1QzEy5BQV4pYQ6BHPqMuV2rSjdA4uqbOXhNRlMBJIq761eJdTW
pUYP55pZZZOcNKpr54jdoJQKPa3G0rzcPAi+2ZVLEemkR2STOnUaV0TYZEmkvQgxmKsXwC6AyNYN
0sBpNcL3gQEtn2nhcm8RdhmlDkqBBrebSCzDqQB0T7WoZUQU067ook2hV+pHpBnNQcviTgMNRZXL
Vo4pAAUS47noyHIX3QuZ4T8IlaJs5bqQcSghrOsBRsK4ZvMoMF7AlZfdMYrzaLUR88wJapaJOoWk
EAP7bdPodloIrTkJiAxHRfRGpxbX3BwiBGCYoo6EZALAjohDMHdqpb5WnVeD5YB2zQMuIU2flUVb
lRbYLOJmKgkypANlmTXxFFJldCe3viE6damq96VUFZ2TktYv0HSbl3dFx1iDBSniEEx6uqfYYSgU
oaXg0Et2nXaomdYsk0THyHi+0kXfew+4akAFMvL5c1kUxa4jqbdP4lh4kfEQ/+w0msFrNFGJDJzE
IgcbJwwnYlTkrR0obvwRBJkCZpOki/xtJgINi3pT2x4pY8CDcNBNvaV1wD5TbC1IwiMor+ZS68eV
1fiaiXHz6kHmZbH0VEGGNGnR0HslK7QzAngoJZOS1Xeo/kufbsPirUBNtZkYbZuc6wyHGk3PBXk1
WZI28xKvztQK6zB68aOsFgFuMXX0leLZ7QQkS9iSB0H5RtxeXwsSas0rsEqNODUx3xuVJibIBkFi
GEw0oKmnGkOpfuI2OX6n5AkEqjeCWYczmQXVHiSLwh5VWRATiV191xcHXurErXBHMCI9xJXBShRS
gxKVDK3zybQJGuRHfbVBFUTpMtQao9BXliRm5RuCKX5fNyU2m2bE1VEMqPLm+wQ3QlPX/0fdmS3Z
qSRd+lX+F+A083DTF7CnHJSSUkpNN5hSAwRTQEBAwNP3t3X+/uvkVprSzl23WdVNlSQ2QYSH+/K1
lisOaOMMX4twXgmNVc5NEjity9XcYR5vxSPmZbPNVOCM+jj/MGx20tk3Wye4h4/TVLdvPXvK271c
R6/b9abpq6yuEkZs+eP0ffa6/MqYafxWqjpvMt3x4dhvbN60V+70nostfExKL9CEb8d8KGav+tw3
Ya8OHjdRl0VF0P60jAq/oA9r5kNR92rG1tPvBZ1ya/7i1MLbMmPZ4Z5ztcFAV7K5raOqwGgpWjCF
WOWiWJ1oGRmE2Nb1Q73FxJtkwmqEnrDv56k9EPkYVu7rD01pGIjT5/zSNNhyvCuCxhg+qdqK4Xop
1yFIbdN3224lmXUPGwbcZRpHmz+nW+3w1ETMbnnww56pDcR3Br3HW7CeQkvrd64FmW+Plaa0sxyG
3QaVXxZDmi954aXeMM5fvHjgLVRcSnkc1jYamc9mEknQ9eOP45jHbIOiTNROdzMv4MORrdKzXnDK
fPIRm9ZXoh9MvUXfR/rCaocHp+OxLGNisqRa4m/N0rkfh8FEN/68Vl9AptRrayy2b4bhe9+s0sHb
hibHLFMY77lz5N6vXg2dleusr3och9Valne5L0iBXBeXmkNezyI5uCKsbMQCff2+pkNr72Zl9QGZ
wFJXqeVL61HjVfTYT47Uu5EZLSMLb2KCTuN/tGEVz+k4Nfl6ZKjJwj4cixxKY1Mj5Ian5eTxTpDw
VbztMqOSc5Paj9LEDLV1qGcp5eeE+kvsLO4XubNh3L4TgVck6RYU+IuspRPUTOBl7Y9TNxc/lthG
k11tsbUdLN22n0g7UTRRIDSMoJ5qToyz0dq6jXIp8pOZN5S3yXCOh1rqct0bz+8tdnOsvlVzYOsD
PcZmY6Jxz4y/sq1WpDSitarrGQTW35kFEhzZGWEUq6IBu9ZrgMSRl24qu7rRYyFapvaqpSp1Jizd
J/dxLx0LPf3URZ/M0Bbvo9qoJQM+VXWxk70KmQXuJdb2IbbUEL6e6LltV303bM111DXwQGuhyS4y
gelBc2M1obT2WsupPJrZXuu3pVfO10VlrdOu8GzLvp7Jtd3roA3q6btfkmRib6SsmikctDCbvZat
XrNOT9V6XHQsYADSJEvyvWULG6ebuZ/FtV+jUvlcbFufmxONlqFnXoCXr8k19Jt2vFXOSuJHOPH1
u4b8RjMVo1z9t97EPWmnArKN2vNve9VhlcWSPGxtA9lsCeY4OS2ECP/eI+XJs4UeXfVO9oVqH+KF
uaoVxbddFx8jHRtMsSMR25+qzowVcyw7hkBxeQaUDPzJIL4a/WHGe64tJ5uSAMZQWvctrg8e9yiz
qd1aBSlJWmtTIOo5OIiI6/KoWuL0e2fgw93qrS3D60iMaj5WcmJO5jqIaH5wnHrb3vglCGB/VTSm
h5C3wMkXUVp0UTn/iPO8w+RN9Et3GDyrtSGGT6X1AXtc0bweIBe3+0gVOth2YR/k9jXFsJccZl2M
4svU0/9uyYkoW5ws8lE/ZsFaqA+S0UTrvtCQD97HhWdpzHBzzzqWKlytV2JOeh9vsGLG2XcupPw0
aoejNQelUx+8fFNkemFwLsjGiZDm9abgwXw+cdX32iKdSqJ8cFKH7GK86+1uJrgi8GiGwywZI3cz
5WAIPxM7WZs9E8I992vYdSp+JcN2mu/7uAm846REc84ax2H+gJYiOl//S9usH1dnmrspjSKdI2nf
OiD7dLAqiSVUUypKvkTI6btdM0jySk+0+kEkgvJOVjD3sk56zZWcsQS7ciuL2YTZ7IztuiutoWsO
oiwx/knw0RgRtlTR/MZB3q7Im3z9OZqRMrz2FMA5Xq3K1t8RcuD3HQfz/NFULiE6jhasav1YtWNa
NFtyT5PI6fbeKkKZlSuE4P1gV0t31EPpuMwMnCIqCvyplX3YjDLRlDrCxOW+UvnQk9IN2xz9zGXk
5HdmtEjv5hXL8dww1znryOrXA1NORHGPlWfk7SZ3M9YN7AAkFnbr2cz3tvzKQEusZvf9xEfsDguJ
pLPL86qzH52EwSGnaCgWD0ekaYrkcRuMbN6uY+yodA3GqX1VV3EuXm1DDntotd16xupo2fp3YPlm
+KwtL6hvgrmvpofFl12FpVRJ/ZY25aCcYwJHX1wVuibOCW/xrMO0qP5nzriyTw6zbWXKZFEdXYVr
ULT4RLtBdWLOXnGfJOXYpoVP8y4bbPxdbgprqGUm+gIVmwbzvqYliwNS0mrKKJA0y3kzdjRuUsc1
1Kx9LJhmY3dLHu50SHbE/8IrXjWT5LQ2ayG46ZMqJMkI3AqDSWnW+dGsdZe8qWH95Y9ic7ryuqKy
jG/GeY3rj6YG1LgRlb12t6U3usHdzA/f7izfXZZXrRwDqs+kUbrbk9P6TeaXsDZPvW3Y/+PS++Gb
sg2iCm+ayngRud1WtB8CXVr9l60azA9hliDoTl3Oc+6jYlrzDLqdw6BHp7Wvo1htBC5yoHh90KUn
h59rYXt1cRJTMjpvQrtpPzgz22VvtJ2/8fuOWl3oLt/rvkK3wYJVPwuOVLKvZBUzQKkzvUqjcmKG
BK8e3zDuJJ5uEmVTvje4NV/npsLdvjaBvg0DFXAUxi7GtC8oizKFquH+nBYHWhcAAzfDWPfDt2Au
0P17Y2TeVBFMOk5Psy6pDOucCbajxLGafw+WnWsVwSdKXLkdN22aB+xKym3frrHfZvEwjHnqB5N/
u1aF9PZylu54HM96p/Q8K1kfR4vDA2kkcsu9muvo58Yst3l1ZX/UYT/fSu3EzIdMSv2Fu7ldMCNf
8nG/gqRYqamr+ibqhBI7LZJ62QvsxffOMNu4sIvOPcnqfM6VPShytipKMN1srHUnkGy9p08BikDa
kN9PZQNeVwaLq7JqWOdv4eKE301UdE1mzWa776d2BWOzneFVpLyIDbu5wcdJVTqgXIb8N5jW2bJJ
uOLrkAPTHgYxm/hITdn1d8qycS1PhW3sIs0bsX6PohG+K9lJHlaZFQb112Brg1s3yZctS4xO7H1g
V/M7EJLB2fuVo941MZOgd627CZMtTq8/bJbXQLpdIPfuFgh0n1WcRFgVLb5ys1XU45A6Xm//HEy3
+nvj0LPI1sWetlNlOcCulqr6H3y4JkrX1ZJzhtSs+BIHjQUw4KtlThHdV58c0WJsHbkTl2eR9N0X
XHBr79DP1pqnbjhbn5duq6wyq2XtOKcp0K6zX7FbLrOKIlFn49g5Tjqb2WGJzeiDYHeyf2RMrWx3
uYXrWqJN+2N0xUgNK/UnB+u8iBHNnsUP9iwS85KS4QEd31Kn8QgYuhs7n52bmFC8t4ViMNw0YTKb
uev8s+wAeLK1r7EYTKrC/668oiuzhr3z2ssNDMaQzBj0Mp7qOgWM1Dcr1v/fraDSJl2SSL93Fohl
pl5xP3EG4L5To+1kywIskZxrt1nKbpcshfzeTTVDWZRU4hMWClFNvUPSv7OY4N2RxfsrZugqmT/n
ce0MNZUC+QZWVnkdz6gqGje62TyFMbLJi/MkEc8BOyOwTBTAbSI/G9dRMvNzq6d5IpqC+sybZorS
tg23nVosgq1jyGpTznHsEmeXADBTrYvKkCSJkPm5a/4dM37i+Zz7SUtUryxKoSD23pAMkc02GF1i
4Dnb449BGJ7sy7Zg3l7MvQ0pTsFamCanqK9qf7HiNGxFFe5Vn4ufVqvdIAviKvhk6kSMjBjVA4e9
1ou10zhpzNkwzKq8w+1D1PuckLa8EnHTEH3auFmyWvUueRcjN2/JFYcyK9s5drLKHrePvjfQiY1W
pedMEPQoMic96F2BqAuDqdVEPwqdL2VGo711T0lAL/XGVwppmyjk+HXdRgPWOPeOyCZ/KskqJm/E
8Y/m2oJAZTHMvABpAZEJ/OZdbzdre2cx7bDeu2UivrAZmzWLuXKdXUhRdPTKvtJX8xBO1j4G6Md6
i9s9gJ/qFIzekX1bHJdE9ts+z+NcHfToC8odO+qCXYHn5ZhW3sAoBWD1mVDUJUAW2ihZksFK5y5R
DD9Oh2JSforUvWH6F620bm9ZSky7KJnweZS1XyoGnHV+cqWlFfzQYrKo3EuAql0SF8X9MrkGU7r2
Ghhq6Hf883AaB5GPyEQT1Tg4tgWru7Nnp1X73k3mdedqqfKdO/hzvovrLbT3c7CKn+3MPNTMmM0r
rxoEdkW4o1qZzTuV16POZqhwwEajF93lMRVMBi3Q/hG3eUOdT7p407e2GRldj710GlF9ObvJc+f7
SUfeA8dDTZmiS3xbK+kEaWs1+g5ZKziG1dYzDS7L3sug6oudw+yEzzmo10PlStdlL8T25xy9ktgn
cgUSKj1oSdmYVE1zFI7hb5uqi+iJbBVIuCOjwKSqFLa1i5scaBe0xHqnqlYUXO7S/ubkIoxTC2Sm
vNqWqTFHQfcjTt25Y/REBwrwiqavjZVvoVfsDtw5uak2NNo37UJCnlH82t2pn4K2yNYOHz3GOo/x
Q9wnFtcf+ZTYbTD2puKexkbZvlFUG3ciIvvfRb4FUsRImG+9FflF1k5D8zMZhu19QJdqS3U3eg7Y
mmhuRT078K6Mf5baB+UnED2EzbVW3SnK40BwobHIYErr+NpovXlY8q4kSLYp6xs1NUOyb+OQtDcw
0TWRc/s0BGjZ0q3okUqT4y3zEUjVOk0GiyIGmScK4MpaVPk3P+5fed287n907yb148f06mv/1Mrm
qUnO/349/1CQg378F39w/K+D7r5jiCO7y7/zxBzn/w03HIi3/2jm/eaGc6vNj/ZRalX80w7n11/6
2w4n/AuMnSyIcgpWLY5RdM3/dsMJ/sIaJ0DRgSsxxBX4Jf9jhhPYf50J2TC/z/wvdCb8hv82w/GT
v87WvlgKcGcnLhqJf+OF4/3icfyn9wh/Ges7zO/w/Y5xnkON8LQHuPbcOJ4u/NQdJwzCtFn3U0tQ
TGSjvlH/J5npl/ZUVq3zdk1ywJ0B2whgj3ZXOm2VzfXW7sdcYUGiYveICC3+kLjNI02jCeb6suwA
jr00Kaavog2/9lH+QSr/82Zw+xzIudnzP2livSeHX9KwZHy6U/ZT6nKbZlN3O5VBch2txX1kxd99
X2h6jP1wZbYhoqOBjTPAfZi5bmPddAlA6FDmj4NJls8TctfMcGLfmUWsWV/g4g50HL2auHjSMFw7
SHxUZAzh1ftukjXvSXTFt3k7xAVQeAkv67Wd28kpDxdzmyimURblSDdh6o6Rtz7EXf6lOE+rAW96
W+ZeU6Q2vzJLgnk4VsFaX2sLi4laRGHWaucLjKG3blmZI6TBb1Fpmutkaqq0HeU5pbuJy3OLq/Di
Qyfbx0As3vFcRmSdKoZDRT5J/zncDvZ2LrJkM6RDP4/ZJgudyTagkxPGX5cpZIzbwkVTheV0bUxb
3IxT/KUfVZGZSLmP0q64Y3IVBSffbdUN7YWRukGScyzRQ2eDGnVWu77idrXoFdhVBhpQZ45Fn2Jt
tqs2tm4XMTqHZlDD3SJX7oO4KjKxopRM3O6+9E2Qjlsy7vruXMwJ91UTjBU/VDmpEmVI02Bss6BX
HzwMEdJ8QFuWD5NORTI8eNVKslJA9wO5xl9NvrdnWPYxirddU84f+n6aDrVDtF3Gc+fC6Ds3p3JU
0woFTKClacrVSYW1nkQOouvneA6XzvxxWmS8893h3eiQ2qzj/GoCfqFX1sm9rUDvRL8e+s47BOdf
wOTur3mfp1Pu3AYDVLnKaQVJUHm3zTkDjXP30V6LcE8+xur18tD79mcdeltau+h9WyjQRIIblChb
WhTrhF2x86hmUaRNt722iu5hoy9Xy5DpT4bh8mPwkSIoP0x5aA4gXMN+muEm0b1Q9MM6UgNPq/dL
b59ir4xSlfvfC6oF0u/lIwAlfCZpM4FoNIY0sBr3idKfSZbf96XJ3wXWgLchDfq9V5bH2EvC3eq7
1ygjTqgPOq7MPrxCA42sjLd0DqA13R4kQqVjb8Yru3OSNBbq8wjNI13wsUzpb+enils0U9N8bc/a
nObJu6JWjU/J6h37oKPyY399tCf1OIV2DSUX5FieP0JRegsmiwOV8Bx/odH4LZ6HB4Q1mOJyW3K7
n0fQ8pvoyG7J0dHozcroLIydm7sekm+2gb6ncoxuau0kV7Pbb7emLPrrsXO3XQdNaocdLAw8U86p
dNBMlDkpacx3RSNn02irP6pYgS75tbOLxuWdF1SfhVj209aDGbmzd7Q8lAl52dfp7KzNFbHRPfoj
3D8ZxJR1kNznXeiE8SG2prtAbfuVAZ/ZdG6kxV3vnQLA28PQM8e+oC/MqtX+/RqNwfuo60jsi6XZ
6a1xaDwQ/XeOs9603nQFDUlx1EKxZ0oX3T06QHs9i7fo5W7gdBFVLOFk3VdYleZ+KJqr3OvdzGpo
FeRAF2my2VG6uNNdUqyPKqcrZU1bGGdBnn8vEeASMviviB6SpNJnSgPbr8inVOjtQXfR48ycymau
OaKyCFNZDd4hz4ePzQLU1C3lqauTYt8O9uNW8JWbKMTGu6nyQ15xOtVkUmnp9aaKrGC3LAxLBleN
UmcyxSkX0Y9aaTu1GwiusTe/Mq75LpmkB5bapN4yyiuvENE+ypf4b3bNv8pU3suW/1ymG0+s+F6J
byhc5c/pj3/q+EOebfD+f/Dxc85Gsv/r/xrl/Za5ZEqSg8EK/Y+L36+/8Xfa4pzTDCZiJjQhcHBx
QyhZf6ctjvcXPGXEFxjBeugJfFhF/+3h55PsoIfFiuhXOsPgyf+kLe5f+E+gdeBQkHTAn/03actT
blvEfj/L2PFkOYuB8YC5IC7pwB+07kSZdZBwMxla3Y7ixT78Yz3e/J0E/dOy75ya/YOX9fdjQII8
lgCPoPhyklWzuN4scxL6SDj6PnRH+8MQ0mtJhT+o+8HAe2KIHSbbzIxxU8bXYbcy24mluEDMamWR
3VPwr7R97dRZFcyA8JyoBFyM78salsBNHYRmTBnpE9xBEqHXFXQQilOpTSX31Fl4diG2tj63ueO8
WxpRfZjr2ugjLLSh2pXtlLwTsFlokhSBvcubrroZaqeGeD3W8etYe8lLQ4CeUvF+rQm9ABLPs5gE
jvwF4W/N6y5oUHeeSSwM5Evuoi1+53cPRcBW+5/d+MzqPxUD/P6g88f5BzkN0T5CqpEHDYX+uPby
boDbHXpg6Iu3R0OQxsZcT+qlgdrnrfOPfJj3gu2HxSvICSxhrAyePraACkDv22aWwQrta5YJdKWq
kXudR/nBn1vUusEUvUAAvJjfxCbmqczcgSeM1uOc2D99KowyP08WkzNgTKO5S2axrxvoM8vaum+G
uoW/MyLePSw1V1w5TPJoVr/fNZyTF5wAfgnXnywAGhmXU09pQYlhX5rtTMDOTdgYi6SExu5u1mXw
ivHOZAfCM/D4hLQZiLaOfnIHUrGYnT827asBTZk4FTMWRgd70vYtbMQpT71crR+FXPJ7f6j1W0vL
ZL3ulePQYK8LCchkrdZ69EkmIEarkJk3U2xRBOilmbNSyeCDgWOxpK1XhTRjhih4PAcZ+2C3Dtcn
OrBw3StZrfd9cYYlkVm0I0DuaphfEYxJilLdNqhzxupLacMx/1dEUT4cqxUGSN3OGnmPAurphwvC
qNjkqq207WPdp3E4fFhza33sjbu+IKpwftuaPAsRChnW2TQImd3TZ7VTP4bAi1aqQ6fJ+mSKQ4At
Pd16Vi/eVJMNxykKrWxEOXBn1Va/b8nS30Jh2U5qlmcEfLH0beCV8nq1VbWXHuQoU/vQTf98di+C
xK9VwazibDNGVYPg9+kvRVIP5irHM5BiLccWVsmcjZslaHzb/X3j94vc//mJFxNVfn0I3w2gIZ8F
S6iILhQuulT9AP2tyAbO133QRPGP3G27+cvaY72DgtUylEx22Zy9GhI7XWh/xHsRjPoryG39MDVe
UGSzla9XwybqNl26ug7SBc/Wh9LytyRbdSJeumIuLrLzQsEvRv1jh/gP4Az3dKG2dZ4q6BhWyum4
H7wxZBpUAOP4he/xzM45KwRiiPuwjH+barPOsobSGxNefH9FxWWmfbK67wZrm940LvNZ+95ML8Rv
5/zbLwIJBwOzuSjy7fg3BUlQRB42iPgf2TZcT4gg61YdsRti1Gsldf/Z79cNiugYAQ9EvmkYtLnS
08hU6FXv/7w7nlnmIDrTq0k/mC18qWjz13kjoZAW4ZWHhZO3HQqh85f24LOPQX+ILchZRxBdRPEW
FTvGAWDx9QZrswlrua/rRVN8eDm8VFH4/pd5MeTtLthqWseAIHPdlt962Ys72cSwbTQwPkVD6b5A
9372t5G1oUZxQHkufTxWqWuv9CZ2GpS+XaCpF0lvXiKVP/MUHC0wcEVohl/NpS8cfA5LDomy0qJy
pjeRXEAAetf7+OfP+VSJ9eusc8RdTo3NmcH75+mpieIphPHMOjseCj0rHOvjMDntCZr5dmdCGrCe
r91sa6P86s9PvkhKzueVnNNGFsmQLYxVL86rK8wcVBMbyUdPF3MXlnSY2W/W2f0u2VmTgawchtan
aF0WkS7ATm///At+zcK4OFbhWZDFkEcwQn7H05dHHmxrPz7fOAuWSgK2305V2AGIOqzuMS5murKa
iuOovfnKj3p1U1eOPtUOlC8ahNO10yzAJwWtbGTn8Iz+/POeifycsPOtiKIGXchF1qYdJL+dgCRk
Rcp5XYehfluMMugZH7XNtzHTnNXhz098bjNwGZ4DG1nUb3eN6YxgwLxTZMTZNh3acbuhwSUfuyJp
MgfmACTPyHsFhWL99OcnPxNVQyzIuOF+mdb4F5shKbTdBtJj5vW5R9Mojw3ZL/MuKXzg0HoM830/
Dvn7f/1UNmDMXUH3ggz1YvMbt1BzYzQXnQ1sZS9D8RnbBHrLCq61SQMH6CGD8vaS+uuX4v1i48XQ
uhFAk6eeq7+nG08Z1S46HM5YH3NA2XRyPKEMdp1jGHbDddHJPIDab/fWfiIXu+41/pPXXqutn+u0
WhYUY38rTrT07Z/CxVTn1NYQHKHMw5bJdMAM2p1I1u1RtN5GJ1CfGQdBMfdtBvLENDtqMZzqnCaO
IUn5LfQ7Q/pzcs69sKvRbVc/Ne1G+3/0QiVvxhrKPzw00Z68grxzR6ckfHBjGiOZa7nRXQwbH4Ap
l/jlwW8Nzw2uaJ4gu48OA7zohYJ5Gg2xGLLx+IKW88Jx61cQoxLGJZ/DjErrUuAG96/Rgb1xjhN3
usmLZdlXTjPDJaWXeNQFYzuqtrYRiTQLJpS+vElWY98B3fintR7kVbzq/qoqveRumGz39exBi3zh
ND8TzonhUYSnD4frN5vP1UW4wjQptBB2F36viGnY/Q7zlz/v6GeC6lnbdRY+UfywtZ9uLD9RBroR
IPJc9v0OcQXwqbuEkGvjyRa7GO3OrYPnXLiLp9hkooaE+edf8Ox7JhR9iLBdLsfz//+PWnNaMBdb
19BCgGM5nxx3HbMqcYuXXMyeCRgUVGdhLU7DWJlevChlXGtTPYMn9MGZ/bPI1AHnTpPcb4F90VEg
NO+TK4ni+Ri4ShziwYg3LnD6VY9BAxKeVXUfSknYhplgZ4lT+kW6Vo3zwoL8HlQ56T6oB0ANMca+
WJA1sWsx1dywbRdxUXReue96u/qIpLC421YkU2tRfTSTHb5wwTouS/00yiAvdc4pPE924Tc//RSd
rZJElqOVdtUQnBq3CF53cyKvwNuDU7JBw8WXK/wJ5OOlbVGM17SiljsltdwFXTm0//oE8HPwGOEq
O+fov37uP3bG6qy5a7cQlDwrUGc7sDFDBfuSAPCZ6gWjDGo7lK5h6BNjn751OPumy50FHlSoz74x
mIYPaoXj6Qyzi0NHt71ZKPs/b45NC05VOG4WPTTJUdjSZ8yh1+2RJSRtpuahtDMBZ9CNNrysB+HT
UCucxz8fmHOsv/xK4a8i1MVd/jfF4lKLVk4TIMGyyEefm4DGi21NmQhMPb3wCX4/NT4wn30u61x8
x5OLtSla+OfOytpseRW/1puCDVw13sOw2uGDkJhvNcEavvCCz+7D+BwMMLWMMSm6TLNawDdlbPZh
Uj5ESMEOdh4QnV1YAlmz1lu5t9oSg1XqqjqrN79LvTGeIU8ZkaQiCPsXDGmeW3JqadBOgIbfzYs6
Txq9UFKlhtFVhwKaWp9a/aJkugiTv5BUPbchcW+LfRQddF8BWp9uSK8MQQgSFt3tLO9eL1j74AJr
BlKOxC6T+iRdC9dLHHqS5VSIPOgg8CAyzsoGK7aMbrjB+AXHgGOE0MV8SpqiH7OGrmT1Ohk66HsT
bHqRrUFYOqc/b85ngpd/3ilUO7TOfzehswonOnOXwH6c5e2MDvMkY9SpspnVkeZz88pFeZEVIHLj
C3v196uMWAHg8QszZ+EuInzlbDTBQYAp47zRzkCntw9ThXg1s61ZWG+npIFFXxVB8AMS7fYeKl2l
dn9+/WcKb34Erg0O4fPs9ndxYNYAL4x+dvgRfifeL0MV7AB0aSBr/IY+9c0An4keavUwLKPJqgBu
3SnvS/uFDOeZtQiwrAQaS86AfXCxhcQKFyssiiIbC2f7rJepCg+jdB347Na4HZc+UcXeiGG+ymka
QlWnnugf/rwWv1/sDDI/0yR8Jgjh7HKRs65WPiYYOeKsmMOgZzt08GqLl0qQZ44mjFWWO3ICTJ8v
I1SH7myK6cCmS5QUfRoMVclU2ipqU0uGLxlyPvNKoUshCsiANwKuBU9PZiXn83QPchXlAWSkYnJQ
2FZIyl7Yys8+B7G9zShk7uPk4vPVUS0CpqZyirqckV2dnve13YgX4OZfZmgXN0kIozuAyEI7gUrs
6etEjZhXX5/DWhIKZlJuy4dSz6N3JeDefglbt3SvInjeu7XBSmornKpHEF18dxetVTpPzddYOwBo
cRD9hAs2NKkdMjORf8wr4KC6ImPegd28+9f7imSAOxs0gBl07sXtAJYI59ubYV2a2NnD08Ac2+79
FwLZ78W0DywIQMj3hqDzm/9TO4BzoPpIrU7D5CV6HoU7Og+eLKNbctbxhaj/y0Dm8mOAkvEZ6Hdh
XXdR0WI8Zo0kvhbyMTDT3gzWR9elCeBto2ZuuoH53ObmFi5TnTEBfN5NtUFbAFfF3fW12K70wjDR
oI7b01kifhhipLQJ9fCVtLxbP5m68RYJinohsX5uq2LH5bJ/bMybLod4uJvECjjKrRQi4UAJqsTJ
Wu2XTCiefUrEkBBq4CTC9eLpTi1xeNZQqnnKhjOh2uAgRo76d74n57IQdpdDT4F7ntPtXtwgG4J5
f8nP7ReZJztlQlr2PT7aO2jPUGD/vI2fC1x47DrsL3p6eEU+fSWzBTZemqsFlaotb8Ui1JUcAY98
WSRXf37Uc6vHEY+8mIDCtXBxzkevHpZuYGtt8BVxaFYj0o/Wf/vnpzyTKzLykKnLTKX41ZJ5+kIM
x47UbIgms4DaT1qvDnJDZdWN92bsdtUshv2fn/j7e9GR4bjEDmA3Vd3FrghGoXqPaUtwwxDL1b7p
XweTZV7Y4b9/KDywsQJ10WCdC9SLeOM4nQOawT02a7s52FYEUb7dnGjvRGVx/PdvhMSJ/q5NHKDs
ebqGGolCCVm5yALfs3dDjEC5GMbthdj2TIYJZMfcAgBVNjtGU08fU6/lKmSOzzHyaOubakKTGqct
rrcQFxJdwa4fq0bdIwqs7pa2HG5gZmksOKRPs3uAV1eFEGkVOumlS94Z2KavfHerPox2lycv3IXP
LD/zAmnDM0Xj3NG4OJTNLD3RJmyrEa0f4jZJKyWaloQGbO5+/vPy/76FQQbcs8sgp5+HXSy/H+Tg
Hw5oyGhDZ/NQbN6uVohSzlPmfPWp4p2Ilyl44RUvRiGfA8/T5168YwLB20jJRrYKgMtAeV+rHitg
fsq2m9oqPnaL/TBjQeik0TqFr5O5/trWCZKx1arlAWp3kG5oJD79eTm459gITy8lfhi8WZAy+tL0
aZ5ulDZcaSInuL+E9v9h7rx660a6Lv2Hhi+Ywy3Jc46SFW1J9g0hJ+ZQxVBF/vp56BffoCUb1jTm
ZoC+6kaLh6m4a++1nlWI4W6EMUFSyLA1zYXMW6962LrFbhI7z62fITBGJHO7GScN5FQNd96wdFEi
Me5cd/7QeEc8uoK9gJOHDyW6F6h0BO8EpzLP7cfKkzB1p2C36i5L7hvUxZF3iIaqX5Pe3CwbX3Bf
ODHGgcrAeFIXFNBjJOuLJdo2L2V+BfkFwLHu8aBvVpVOGjZcQjvL/DF6vXc/R+yhkk2p+Y6GVIVs
JJfdtwWd2ng5zR7meCZIuL0yDQ0j4VeukPgVj/dVE9Dd5Fu7j2sh4CCXRQOyPjk+YjEUf1ZQJjno
EMl1sodL+oRiTfCtoY2pt1p907bgTQ6RluAwE5F3hZJl8lOnmRDGmYZq7tClqB/SbFCSjHoSKywc
IBiHHAAAxqIlq+aDOeMyjs1+XJ88ioX7zJoxyOrAEfgq3ClnUepdhLujY6+pMpfoTpGU1BwK0fdO
Mi5U/FaoAg9BPRvn2CQNzUl7Ehs+B6Jzv4/jgIVMe2TR5dnSI5fEy3nqACqk2jKHIKYfKCk9xqBG
OTpO2zfhzMOTP/l7GBBegV/JJvOo2fbZVKyxVM4YJVbrBO0RUWLBOKqS6DlbhANRbOFMv1cFw55Y
6mJQpxI+zZIY2E4dvLdlc9+qSj+PSDOe9QowQcxEypc+1Pswa+UPMdrWt3oR/VOGk/t2aypkxGs1
ed9DpUGe18AMxPXACKFNO9tczMQ1ln68yBy2iUlr+y1j8TyfPlrLjNW0CUYYEY3M+e53Ac9OUKF3
TIgLGqwPU6nqy8xfPLQ9q8RIJ60yV2d1q9Y738qMFxOvMNsBKzSeSAcIv1WDdDfow3nxAE5itZJV
j3JLzEy5fuLWKviyduEOGYj67Tbwu1NGVnGdICHeOlBrZfssRFM6aY01FUdZmE9WzJOOMHDx/Oxh
VY1to8nMrSvl+z2aWW1O18taNl/rCjZH4wbTVxxMfXUOy6E6Fw2lIEhEn+fTssaHvqoKKxYSL3BM
7xVHRu1o63LtexkcPH+G+TE4/VAcfUtDiCgis6oOPvqPHqNthm5wjWacp+5UmkWqxJC9uHozCI6P
Jnzu+ZYxl+H5w3HWEj2mDY2sMQo278FbjHxKtg6XdrwGqslTV6MGPVVztXzvxqr6gtXRqqEhmDMu
VKuj5UFTa3hs2qrr0wbSg4gNJpNf56A28t0QKsEr5C7C0LEl5uWkGf208aCgYx3wta3tZWmKgcDD
yNraM2PxdglkvzpPtRz7Mm6tFSxUxih9l4ctpEQH3UdrZrcZ48tScxJMo7rAq4/BY7MLRJuVassf
fYS5DeqQkT37Xd5fdWtYKcRRWfTF7Lvl2e2xZsXBRnM7ppNFPgd9NFEnJds9LzGjub0xmrZ3E6MA
5wGadXue95bELH1rjAu365E8YGAq0mLapkdTKKdjX+CNN5vlrQuUIs/Gg11ktyWr9gwsq5zvaQds
dxHhAh1PnsuuqBSbs57QJPDFzpzVXS5E6IJOKVdpYfi1uuimG/vm2zRaSGpVtamDN1SQWfLSUHeb
LL2vYmnGG1P1GD8HFz8ogJcm4LFVtUkXHP92MvKlAiJf1j9n6ZlPK/HgBaXYmN+h3yqxZSLz8BPe
YhykpHYQatT3GxlpNjOYexU6tBAx7Gm07uUYXOhhm2TqCnf+0MwoslPPXYS6zCBN6NRErko2phLh
iY6W+9GyJ1Y9X9TVvRmK4itbNhrmWeaGLzYt+6dynacH18Z5embimh9oEdDGJPJzmZ7Most+LT8t
qzoLhQz8GfNgYW67RNbIfvbaW58m9BH1A9ry5pnFOwqvTJetMqrzof8GP6guzvBaC4SHam1+eXs/
hQ0ckmPGa6pv/bz0JqQri2PfWEvXjUfDVmaFEsZBGV85ebEmlWbigQE0bK+cKZNXgmf5SuXaACaS
CxDm0nLLjldm7sxzo60a3J+Zj5G47Gf7hd4vEOS2UvllJuuxvZh3FTMILd9Pq6i0rqdG8q2aPGe0
zqA3YuaqnKy+YUCdyRT9ECqwSPTuFBf0IcmT7Fg6MQF7wYfZqEs/hrcG5K82cBLHUWuPRayZFj20
QmT3DD5xc0x+PRbHIgRPAnzBKT6pcJP2KRuBPlQZCn1O8yJXvGsQ5xlgsqQBBACCMdjMyQ3DIq6i
WNazHGTt9ehHRZHkc+d/FUXQTvw3W9xYAz//YM1FceZNRYjxjycGf4G2xBQTMrqpk1kV4r7urLAk
SsEFCLAEcKjjVjhLE4P4y77lLLCPGxv3764R1OZZH5k+I0Zf2bcYN4Bhue7c2wc+S8KPOyZJZdJF
DTK6cfIM/HCbt4WnVrnhsx3sZ2P4fDhiZhTBrbYs5q7axJNMt0AURC5mgXklB90b6WDCbs5XF8hQ
qb3JPNmrVPkZnKjoedljBc6BOekPhGaHMgZb2kfXTUfGRWtPbZS2vxRCo9e5N2Bm4D+30YAiL0f1
1if2YG4gBuptDtPM8kBG5dEksqNwd0YPLpfFOuRj2MxXSMCj754M1Gc6lm7D1CoLHqJwq5a4kRXW
AkeI9oU6ECltqyKI+MvimkBMPOW8rLrhW1lQ5xlJ3mq4cD71phVXRshSm82RPdDjrIjQG+cIGtQ0
3Q8ZqBt/E/lNUVjBetGNvK72ilSXr7+l72WHJRa/bOXWSbigXEyqdVy/UPCFQzx4tV2lmbljlkwL
0148CL2aCaXJeJevjf25FmbNKrWttZvWsx9cNztwKXJnxeS6MOHYiehnNfrGy2wzvzS3tfBQOwqy
qSw+mpCLurwDvEORdHSc1TrzKqmmQ2ED5jpJbDPHQEeNuPdHU1epN9lLfs/7UQyJBrDXY0TYhfN1
boSf1VoXzQV4na65bFx3wT5YEplxGbSFRJjSmI1Mx6KpsP56pvth7lqoX0MgcLwbFBECD8qcyw8e
pl/B962tW3gCTeSkYhbddLKNdQ5Pgd2Vw4Umx8CmD1jh6TUy06tOwExdVE7QBoBbzPpTIw3ALiWg
jQPOFaOJGwLOvBgDvvxk9k5NDbR5CxYdq25ZhqYorw8a0++azktUPyGBcsnSiHrz0WuD/KPX6xav
SqCLi14H1pZ6oF6OUx2tlNY8KrcyqAuJzjSszmCHquoiXGb1AWgloKhGIxuIkWjMREtsSznhXQ+a
+TD6Y7BrzkSERKbcNMaGkBLNwUyuoGwYwRWweigPQTO2wVXTOxFroLvN1CsFlq5EqTG6t9pAhcee
uvj7soAlBRjS5E0iGyAmZzbcrQq4SVj8XIIq47dRnXxoutW89jIbVyfwFw/KiQrtb3wu9SMvk6fh
Bq7NXe8oj97I0N4OVlFk54Odyc/mEHU3qLHr7NCaOEF6tQDxD2zca/E4WItOcqr5g5yBZ6b0/scr
1pJpSQgiXNsruZHTedjMzMItjIf5LPD7akxdRRUQm6tnb8dmxJ9ylD50trRHhObxhs01S1KdW3Na
tSvVP2wtnUi6cD7giLlh2XdVsT0ijBfXIH6Uc1ZsK650bGvgxWpV1MMhNJtswe29QMfMLAFEDMmC
u555zsr//7/yTcIenJHv9B7VFNDMQiT5tBgiYboy2u90OP8w1qOlgRFztw+gYwnetGvqponWxYbu
CEhoQHc8wWWEUNSv2OVA02dch9Cj4azMr6Oc5UVhLuNFM+jsh+/r4t93dXBymuCvAfugZtsHWf8c
LiPl6mSLNY9npjgNRj3+COouS8pfTIR39tF/2kXj70Q1hhAKa8frY3lORjntTJw4W7G4WDDoqbEa
f3aABGNG3PbL34/3B52a52Oe8Bnd/hLmvrnSjkCvMLi0kVyfkTA7PRhBm7FFUxw2+ntWtOqj73Us
gVYrPtVGONyINXIPs2cT+ZNtFf7QLBpE3Bhan2CiMcj++y/8U6MF5PPezkV6AlX49RVBk2n2/kjq
FuwZ3JFLwYY00tWQbEto3E4D+op5B7b8/aj7PX3TzaCrgHDLBJZM0/VNJw+IjMh4oziq08+Xhrbw
O9VThWetj7bjGOx0kdCZt0T0un6n5/b7sXn4d2FqYHp7pNCbHqwNVJOESY4tt2q96GsVno1LO34e
7e6FMji71S3NgdEw/rWpAqc9HVKH+RgDbKaCry+1Lkkx6gmh5G+r+YL9TnvhmJk4bDQ9i7hbm2cG
39U7V3q/f6+vNFpX1DaMYVGiWm9j8wwJTgmiEdINvI8X2FbYGWwUP71XFlf8h+b09zv7hyeehSVi
ZYHtHTp0WV6fJSC1WQvC+hLIUP2xn6rmkLuwEzdNjck3zc+wG2qXLyXDWHqUNYgRShi3KO4jU3TH
DVXuBVnOzPbcMioSRfjNe1O9P1wUPoOsgAhN6Pq/FfERmh0OhQ1Rw1pwWKqaBrnZXxWVczSF9f2d
C7J35t7cAZ6y/UlH14Is+M14QRkAkHQHyQbSa3/laSbjyVg4NlvawluLFC+rZydT5OZPM6SsnB6S
SWCnGYZd+E6b/neHDV0czB/MMS309lhsXt8c5HQ7i2EXNGTr1F709m6MhCfhPrSWVPeGENYXnS1b
k3Z8fdx0dQCHILAow+8kiUb9O4vPH9qtobkrnMwQT8cuqnz9e0onNIZffoWlkvaBQCgXcTp1xrDV
4V1b9PS222I45UQ7xJUg47eZHXEUJEudyapaPi+0AcFIjVn695v2+wOy/y4mT+iesLO81VZLW0fO
imUTiQ1UV72hYgjKFRNUHhpnzSbekxj+viYhZWXcgF0EWSsz1dfXYTIWU/A8MjDvVPi0MqVipD0B
p52ifWeQrxTZVU2XEcqWrd65C/sff/2AcoasRwxXWBlpgL8+OAsPZOSIWEsBTjid2KQdVCTf86b8
4ZLy5OE9wBGDPfI3MZ3vV5u1qwsL8kM+1kinb6W9Wcex28ZzzFbre/ab38cVfFiYg/GioExmkvP6
tGraEwZJE5AaYe/ceK0Zph0slcSd1PjO4/KHQxHz4uDq3M1rECNfHwp6grQmF9sNWtot3aaxOmgE
MjF8Ov3e+rr/rTd3C+soKRese8z3fq2//yiX8gCT2VKYfKt10V76czc8FS7hv4wUu/BDseRaga9T
41UbGeaZ2uyf9lL2KTpKAi8n+sZz0PcXMLXqWMzGdqBTkx392R2wYtSBumiQur7zm/94eaB7IPJF
W8qU9c3liTRyTwhvCT2r6geDo+XS6hUeexPa599f3N9XFGbS3OsIGSGvMAXlm2NhjqubcAdksWC1
NxIEckg67Tj9QC4Oq4lvzPLFrvOtvai0mzNMsstieRF2UU8HuUkB5qZF+JU6TC7su6GI8uidAuSX
LuLVLUQtsQcaso3HJ4Lg9vVvdCZzzBoToNjGVHB9ykudg3HAthElEOlXneYkojVQRLpCnSZtR+sn
VEQjquA6AD5JNifU89mXTCxY4o9iEBj9g0HMiqqyRy/OAMi4zpvJlselFpOKhZuVNqhXiF+xnrNO
XbSeIz/MbTnWh6nJNYFrZqHPjTkzGT0YtV6vR23P9jsvyq+P3ZtTxxS0j765AuQjvVlrsqxl19pn
FF9UdycF+F6njRnWX2hBOH26hcQkHegbEkdbw8QbjnxZVZ9aeBk/YOjR65Uoe+Iwe9ipD+McVM6X
hjHDg1NW67cgqGgaVgQU9YkP8ruOKcLmL0T42HQa4Jc1h0qXxchQsSz+rRaGviVm2Yh3cs/gfltV
ihxmNWVnkRgm+71IepDOIZe9I3/8vbpCOsA2iYiW3fjNAvf60eFKhaWVTWg/52y4qto50qexW8ci
bVpXnsqdBvxplRmM87Ls2jMJCAMa7zz06TIw2EyKzouMNNcTFmwaHpl9WEJdvZek/dsnZTe7oYll
XEk8tPdWs+PT4rY007yEAY4+5fPIlIt93jvlzJ+OQnqMG+Lm2t+kNw8TrRGv4mWll1QEOb1wdAPJ
soGlfeep3S/q64cWcQh5wRih2Stz5V9fdIN/b4+tX4JaGUjXK30rzmiYHNZ26vpTlWv/cpGW0yaj
dscLUh9r7/j3Ze23+gBnANcTLzYaKCLF3uxZFLBaR2z8AtfujePomn0c4DC7YkibL3TyJn1wDSs6
2YwHb/9+6N++2xw6Qg3FdgkRLKP41yevmbjPZmkwVlViSxRmkw+l6LN7Fh3rTmd1m/z9eH+4qftm
lEQWRIvs0t9c7Iy3HAUtPZcJFNm5bvaIBKIC/n6QX4K617d0d2uzIdo9mXtd/vqsMjbEU7MuVVL6
rfdUhxJbeRHtDX5J1QDqdqzzOh0NGH4x899uOWxYRlcylmNFiwkdRu8sN305zt8MF1hl7DJHvAxm
t5/PGDA0T07g66+ZsZMfB5ItrHS01XaPjM2+boJgCo62KgNyDLbeGWPaz8EXPVgRdOu6Xtx0453y
eXkMleFwGgEnxV7Qzzf9OsBVaFBFMurvDOOhRAqY/SDoBLoNRhk/P7ZKO9GBcWyGexdhcJPWhJ8g
UiPGAZpfGbRuGhEX4pIgURBdggLLf7IzTNWpHAb7zmWm1AMTtbL1UttQJ5NGL5M4oLTWbFNGDXev
gx/axfWSj88bqiwrBTzj6bQqCrCbJcAi+wT0J6Ki2Jz+xjCyYCIaYWRgNfKy3EGckk6MZ3v4FuF4
yc4KG/fL54GJ87kXDMTjsRvc5H9Xi39FQPm/w5v8lej2/yGdDcnfPx7/3xgnn2r5UnY//sk4+fV/
/Jdx4pr/QaqNg5IxC/NatoX/wzix7f/sGkggEBGjyX3r+n8YJ579H/7LbqElzZrOVkRb6X/QbO5/
HJLPd2Qbuln83NH/C+MEDdDucUV05KBn+91MjEylsmepUjru0UUeVO5FnY/y3+2AzF9HcQPOZ+9I
YY1+vRoE5QBeFNFtamQlOkCzqqczDSL36z8u++1/l5d/olTerOIchvqXMhidOaKv3+o+oIqD4/g7
NIl3mS662SeQuYyzSAblRQAf8RMRJ9sl3FkwbX8/9NvC4dex2ebBiSHPy6T1+/oU2wxgv9n0S9rn
qJC/NqIPt5KpYsjcwCBgaTtMaznoUwUQXaeA9/LHyZLW585muAhjZeStNGan2VvsgQ0ASTJfv0bv
Xnjv5fS++QLwU6mgdmE3zhNaX2/l6i7RDbU/m0tqYdW+H8OygpDhTkK/Uz7wjP7zs85xGPRgOvS4
4/uu4U0tVY12qJS/6XQiiIthv2Nr74Zhn1AfQupLOcfDTDnxzBagRFvz9xvy20mGfHZsxPz7P7QD
39Qu8zRVlnAq9iaj4cPUXINLR0z/UpO/v874hdgAs+3mRX7b3RUO88XcElZaBdX4efFD5P+eMzwS
2fT89/N5UybsR6K7id/CDigTKFReP1/eCgyYJriVEuGEY6vzmZ2IJQtSADXGZVN7/b9LjaZ5y1LF
s+zYFCe4M99qTst5xt7uV07qrW54VpAUlWjyId6ZTvz2kPw6Ct0pxK2B67/du3qd50q34iiOOWT3
lZ/XxyYozZSNhHNum+LR6dfmnZLrvWO+eTBbJh8rjHkntUMwfXabbQRHi29D6/tPU1gjvMuD4J2d
xe/HZEniXCn16EDhd3h9/4JcS9oWi80xjeyCTLzp1nI2fVEjNWV6WCnGF0tTqvdwEb8/N1jWfc9k
aeIBxSXz+rhkfRlhJSY7FeQN3S+eLF4aMu2IbGopjxYmcTd/f1D3B/EflR+vOdJhdqB4jsH7UFC/
PmBfh9nYCM9LrYlpC/mQuNaxsFd+KsLKOP/7wTCkvFn09+0JHzA697sYGwXnmwtr9WJYA4FLACc8
dA+2QlXHmBom3VMFuKk45Zxkdszbze5O9gR1aG/OkibXYK868ywprBdNEpNnxjm1obxAHRjmF9AH
V+MIz1eA43PWoY01qT5FLJvK7Q+W9DL/0IG7WU4saxYD3WDUztlM88dKFlkihNolDzJpJWbbGzm2
m3u5LgEJ8opIJucp3HQg0olZ7rg551FTRNbBaS34x6LLMaZXRaSnr25J+FW8hqvqr1TvC/8MtnBk
kU+QGd8srPI4t0tjeEbcGHjnfrVsDMi9gng3b5mXLsmmvidW0Ow9K11pVRAyhXj2VDYSYHDWDhMk
mGaY6w8VUq0xhkWR26cctPmtEqDCYjD74XJrMGR1jsIOhudhJVydUJyKiFnUm0h43MCwS8QVJtFQ
ljSLmz302jnzc3N8hGsaBkkIDxxZVdANa/6N1dHV7mGwc7LEkDCNgks7EM6ixlhugftpMjUux6Ff
Ny7h1FXIqKbMtg/sh20cVnM3Pa6EceUnAp9sUgF6yJhwloNGXm5MTM6QGcxk4tDJCel1u9ldNEzK
PEGHib5kYTDNwK3XRfiXplIykLG7m2se8I1Z1p0rvGo8tSs8LDIx3GlQsbH1fX4wonpSZ3oD439E
bbKAJy20T2qR0S72x6BnAIFhI2erwWciVwdsq75xcKyqmePMRjl0a1s0YgGCs02AJw6g8zyTPrjt
WeUBmWJVZz1V6EzqFKCidzmO3HcyVjZjGK+yqow+wvfsLYAn2eygylrEI9RwEOAFIHngucSK1ddI
2sCLYmHPzonOgbOLxKhp0n4a/AcJ9F6jjWMue8m6TrGBBRwOZidBGiS+7LwX2Y0UTCIMif6qB2cI
nwWU/B9ZV0C2bddtsbAENMiK7dbEqkyYhXgEyGl8tG2hSYhxDARYfZMhiVjhT+OOyCt0221eK/RW
PDY/efJ7BNY9WQDYWLPssZ4XQcPMnyX7JF/TWNhIjhPgqfPyot88gO3sjYa7jtE9cPO5QTpi8BI5
vFbR7JyCrs+f+qaT/JHaAGyXj7YzJvAhxVcnX6zomhyyBfqt7a9BQoDEiqxxXlqmIFsRqESpzPqO
oES2iTuEK5mJs+M4CceZvnlEJ5hJiHUMobKreBlmA6Fp2ip6YTH3rob+WtCwOpJsZgzH1QHijZvB
3uabgcJKpUHRDO7BhD87fCS5EuA6H8GqPM7+QoIT3zdxvWYRdnyrnNrPc67MZ2MR1U0I+cQ9zYio
Gm74WJfnyKVJzogiww4/YaU1L3h1zc+TWtb8IAfDfuiI54q+1DbBSUdRuN4erxBaMvqCJq0tbp0R
W3GFM7Hb+DutiYAOrVHmieIkFvatyMCUfCJVSI63TjDL8bJsrPlhcXKvODd7SYZBjEixQLlr1nyU
j2BO7fzcsaGeJXU3F9XV0FDlHSVQA1ByeRmM9yrobVckIY6m5azd0CTBHSxr+b2Cuac/GvTZdxK6
6pqDckc3/JH7W4k0gtqUQMw5K8x4Bt1Jx08pQt77bhi7+yAy/MMqW7c5ar+bEIoEeXvaysD8UoaG
2yVAoGp+szfWd6GhbJla2VDfU0Sbj8XmEuopwsFDENjKKjVVIy5wdJqf+9bSP4hZX392VAHOyZOi
uBk02r3bFmP+18rohi+0JNQdcgNwyXhDwk/mPHmPppw8vApBbh4Im9pIgDCC8L5qIuP7gOb5eVQk
tqQrW8QKUYyH8rPPtDhZLJ5LSkuIsYw06bQR55BXUMOqHSQyNMO1AZY+JSnD3sCvVWo5ynXsCVSr
iwgodYl07SO5tXvWSUinso4KSfpXzoq1CFZGNAabe6DnrPzY8Lz2UZmKZRU0z5adptYOxjTsPZJd
vGaZfyjyGCxk/NJ4zFFU3BJLQQgU7Wx0y6N07B+6rjxEFAJtx0VFOvcZgm/CO+e8523PprA56+sy
k+f0HPwXVYdIpO1Cz8+j1ew8CRetXEqyrL5mDrLdEaCK6nMucsD5OdZsnGG5YxICQ7wmqT5gLlGe
dVX/o2286sWpK2zhnDBaIlEM/PKGDAaEj5stzRNxm05+7I0qvHMsQHQflYnaK7EAE73st/YboZsO
BdaENwK8AmcaWz4etBMG5vmDCkwdkqyp3RMpuM50QLCU35puy8en6lbI+R7nn4Z0eYl8WpVZJLaW
wk6LGhAO+tOuvkVuImQ6jcChz5bWYFHOIlfwBQ/I3E2nrTS+yi4jsA5eUGSlC9pq/0BYSPdlsoMs
ukZ1WM+pcPmGwCdf3J3VsjQfOjVb1qHowuHQEembnQVjV/4oyD5E8mUEYO+czhu++V0Ujcd6rozo
NHJFf1ZhJY00W9dasbJ2LnfUkcvB8xH0nXTT8/cGe73JQuXpkwgihJXRussG+9ZvnmyNOvmIt8lb
Ui9TBF6EdVduxLBTMsdMGL3iiFYSWo5Brg7ay6gvb7UcaMwTsWy9MOZgCGSR9gYkqK59FdubEb40
JI099+YUkqSrevJhMlc7nzZlGeh7me5DTZ/m/sUwOr9J4Z5hTdHSXlAak+eE8pns3i8k1GX5UUal
JAc62IqUvcswJyHzDoVtKGSGPAxDoFM8nI0+1JiejsZoT8jmw0xc+KND+pm0EJ7GLiXP15JF8T7k
49ylrZvJLUZb5iNO64iyYi6spwlUc8iyaRG1SH5qKAOH1vBmTueLMZEGPMNb/tyE2IjRZm4A1cbc
Rr82kk4SIVxf0BDzA9GB4ywez1D3y49rWFTmedY1c5gQj2zqNCqxAFyrnPzEtBxq7mo9TcV9QF1q
kK9UDyDjbbku6TCXw8GRNOqPG4aVr1WIRTvOe8IiSASq/Cj2J3JNEgIqyMV0iw1Ox0pMFmUVYYDX
lROG6myy5gqyOJ47B0rfYJ2X3QCsmgMXJUqoTn9uCheCbNG2xXLGDGi6z3K3my4Yy3h8gZRbPA5k
cG5wUV3Q5YZdODdiIC34ZMLSIVbMaauJ4GRBAVxaY/mktmx5kbaqwkNnlSHZs5gmf2ZthTBkdFDP
QkNU9s/Fw17nQ0q6MNWArUqPg3xcHLN+nOzcYYhYZDzPxdZaJ3R/npmQB08DNu99f0jceZWPSnT0
gnUwD191X/QPHbnXn0as3iH1+IAYsZ84aTmUNH5rL5R1HKg8qlIEy2G6teTQJLg3uruOSdmYCGco
pli0lnga62WwY0+b3UVv+JufFrNl7k2dIXg0EB/CB13zUB4aawPjarcLv4jdHrUprB1KCH+0xXBw
MdKTQATUpk8DLFAz8TthcGkjc8ah4FvOh602PCZxTiCDeNO4H5IlYCscS8o4IPEMNRWI+mWILlYS
TZaDlfn+Q4fUpz4Nltd98MJsewYyKaqDo1vKRHOMKOhsAl3NxNmEOg+monvKIIdSEfVtCwyYdSpe
qnAiCgkY4J0/oU0utk4SW7A07QPZ7eaDba/dJ75ABIg6asp+LKVGjZ7jObiNCAOChhbW0uBZW8Pr
MKOBndBszh+jTZSILAU6bzrcof62FG137Tp633NwY4ku2spxPCzaKCiAc8LGqBULWMQAf7pzktwm
NgDejs0afMMR7LC0/WSgaBXx7ElsW85WcfGXqu/OvQoeXwLgf7rb9nRYHglin49RVOIhcmc+Ig26
WXKrgPMfwCwPPy3+Na79XIuvaJhQM/uFI28UcnFy2oKoDWPcqABwpikaHiy7HY4BkGYzRoBABVLq
0ZF05XGKIXb31ec89waEfZ3wPhiKtT1dRtU/VHNusDgPJZh7NycfBc2hm7dYsxCHEkHc9J/I0Cu+
hlE36LOmzVwwRFtTXLJEtp9HFGxkkTISemgyPmOxofv5yyThBsYElDsnNWqvTd2+zx5DHoT6nOlV
+xSZi8KtkFXEz0WzF1zRVqAVKcOp/GTx7hg8Eo4LFIo4Y+hfG2lfsTYw7MeMuPHZZwvPZDL15F2x
282tZ38sxnNYpyz3xSB7sngajLvA6J38RyXZaZHyyMb1QB4keuzKav3xbLN6jHSk9zVMKoaJ6ajB
VjZegrLVsa9dQhktnIZmsqFcPbnkERNEMIaaGSA/uThJRvRZ3KEt+2i5PYuzp0LvM3WLC8ieqJ+b
PmO+FctlmhxAllVXxjaVwKVYsAok1YidDLuLNWZ389CYLVGgs/q8OFH3sWaztCfXVd31LC1fXNMW
jFhgpEntQcRUS0Wle384zGxRyc/NR7HxFGxQ70J0Ul9KW0M2yZnilCyT2MAOS6WA0Xhz2H60dreO
OZuGB1UsdB4KplxhTIIuWygRUjSyOx8RH7nrXL4UQe0jbkY/+NJuEduzsA1Z0pFsB2CQM7yy8ZzZ
1U9fe8U9G6+5wG6T11+EVy4/BnveQ7mLkk8T98PwTnpkRk/7EW9vjMy5qGMFOesnmbtrf9MRQ7nS
MISqFffubm3K2LQGaWWvdnvcz/QHge2AhYqqaE6W1/fFBbZpE91Cp/bI+3xj4u2u1Q8cU7QaW8TD
+HEse1vJYHZrhmkjtX1s4w/C3+P2z/PcOFf5aAZG0pr7zKkIffsFHa5xtUg9fV7QkIP9IK8Cor9T
TfdiQtGA59UsquNiW0QF157XcCHXvO+O/jRkXykP5i6h2Ce1HesPv6Pq8xUtn+R9iMGMhdcBps0H
w+uMT3PQiJeMiCm+7E6Zf5zbfTdTZf2sEkNm/oOmiCqIWShF9qHtsCJgM4j4OxQHdC1WNiXf7dEt
ngfPHD5lgV3Sz29ITjrLa2BV8TRu1rDvn0bnaIf+Np2zSaW8lLasOY+aquM0qKn9WP9v9s5jOW6k
XdP3cvb4AybhFrOpAsrQiJShKGqDkNQSEt7bq58H6hMzLLCiKnhmO5uO7uhWZyGR+PIzr+FFZ8js
meYBNWpR3fTClcVWbcP2FtfozpPqmN8ylDBLX5/UaDgQUedhW4GJgoiil8YndITRXozatBeYx5gw
gJKBCWGKRwUxxYQ4vcFPN5y9ZUKKl3EVkoAqSVJ/xC/UdbcUbbgNBy1x2FecIiox0erNcN+ZTfkg
FEV/cdtWHyDaKCSPxGUAwk7X0V4q6aHcddlUKPvAtkFfdQI/WJKH3KSHUNuiPgRuEDk/cuZcOn4T
2aRuYPCIZ4y2i3KDCZ/TYUCowsMcsMDAb8oxK58m1pz6lduO0gOu7x6jqcUypM6xqvJsJqJfWzum
VSPaXvvRkZ/Cg4aTLTddydm8QahACw89nq/NRu+VZNeNHDwoeJOLT0+CiDV+W1PNf7FgeXBMUr8N
YxniPxcx6T9CEOI35IYif1RzwjJ5QtC7rRu3UA51AfALAzSLgyX6jhWGqXT4MnJpmQeMcNnabnLz
DA1Ft412VISM7FVNZkcIRcbM4BUQzqaN29LdtKVEor+pqmHe1VFbuD4a+o7uwfMPvZDX1+9iUSmp
B0YcYo4q6CJ8W6SM412WS7TZ4ZS2DoqTZmltmbjboForrdlrkH6sjVXFzG6w19MdT2cw/cQXPJs7
nOvKj7LosFWtKaGsXZ4FtbupzVLFHBrC3u9EK4xvFBsYpxYmBGfRWuYN0IgR8kkTWt9MMdnPNRS7
Xwijucm2F9IFDTUO5m+6xynpiAij2ls0XqadPejdP4MNX25J1KsXN7e0B6ctw5GbJnSeuLUKeKEJ
53TfYxv+kRkHFklOLcqn1siwBmnUyn1EiT75Rl8jSDxbwZzUb6qmwQhcaySa2vZy7ytwaIuNUWm1
soHEnucbuHTOL9y/acnEkjFmU8YRJMwRBpmnt2pY7npUPH8asRp8bpyuxgHQhlF0PzvwQXdxoE3f
cVli2g9cgW6TUiNweUjqJI0em4heoVdDuys8w0bu/BC1FbwTizDrtYNRYtU3B3nMfIvv91HH4TPa
dIlV/smLpusPSFKQRYz41EUo/Et8JFBT7LMnJYmLp6lilrOJ5nb8UkIVl9sOCaAcshFF6KEHv4AT
82CatjfCFbgrxoZwLobeJSr0TBjo+5Ul221W8Bh6up93nUgB1Osd3HTgbWOI66EdRR9r8NnuRnQh
Yo54UiU/ZBroHU7RjjntYKyCJxhLy3lWMxf8oKKj9457edizMHL35PDgch6mGaD3AUF1l2ICJ69n
V6G5s+2mArIkPT1abk1ki3+YNdSalxINYF/Wpai9vEgxvalkRILZxI7Ek07DoB1cdOIcCM39NyfL
AVXADkKJdIQLzdWamYEGqyrvEGYNqvK5gEvyWwSq9jnOnTbwrU4OvEzaV5iEN9UTEbP/oPc2FNSW
QlPfxAToP0baJD9h4hUkAhgNhPspo+zxUenWvgVmCA8XaSen2WJk1d2blQPiM0rcyvIH1IaEj+1y
xP+PoSUGX6oIgiOW5wPdrqxQsN6dklKiUmqE3wwjrx7dVMlQhDCG4CNewsYE53iMH+F56IK2Hcay
sGt7dye0HtvIZMqaHRKggPMnEThPdjxgjVo3RuVs0Wan+lTbVIf1ZQWNxNhQm8lo7G5ydlRVwZ1U
8w5rKxj9yFJmZfENY5yiwkdSl39UN9TTXa4rEv6qm5ZfBDNXXlpsKt+D1gzg17IJOEnR+sPRcEi1
eGMUbv5I4uf8Glyj1/AwCrFUsrBr9cpeS56ivqgzX9Nz5kXN2Gc2trWK/dSPScWtT3wYdzhEJL8Y
NtNEWqwSlW0NQW2+K9C2nzkxev49nyaDHClSjepnX4o58NvKptG8wBXDx6IHcHMsBmX4bZhd+49W
iTFBWE7W3Q0KodQKUDoUd1fIVHsQBp7c28W2A9PbrkhGr0JogkKHrsV9TZxAYLXqpgPkN6O9w1a1
eVY1XRm2gnTlaAwd4rsmsgW/IOw6FaBsyJhU0E7+HKuRE8DHnJyH2CrNTxOdnl8qrTD6SaOt/JRN
QaUkTHzj96BPsSIyNbv800jGoh6jgPDDyIVhbMzGQFkYRYryRq8s5xYSa9XQcIfET16elb9dJEaJ
T52S3SkKmlLbrElNfFvaOfkZDnU88j0VOd39Dl2hTVFBU94YLpK0myHGQAD24GT326FtMSuhboNP
Wzta0R4K5D9vFCut/olNVUbEUWYHRM0hEj4eqoa2E1OCiGJOyxxCZh1o0e1E/0z3eqhPL5pTcVio
2IZiSxLPV2wjf/EAjmz6PlqLH2xluHy+pKIRxp0I7FV7hWEtitTqVH+RpS5+6/kc9V5cNuOHtDIw
z1ADA39ZPYLfiP+Aon0yZEd2EYi5STxlAlCN/gjHYmsQOHq/Z5yJzBmFdnxkymY+DHjYNpSqRk+3
Y6Cz6Fu1Q4cAXvcMpSHLShN8F/cmP0VCuVO72f0yZFkYbEFdCdJCckbrtkSvy/Q6YPjasYV9h6tc
qT5qy9kmxeLC9aoWhiO5B/QQ5klZgClOWpp3KOm3jIxyc1YeDAWlOB+MSQBMLZn4otO60FVfUxy+
WqNWAmcvJWPKndvhaQWza8RkumxSWuNuQU9mUzgFftXIUhvlncUnSxqpcz3eJ/RFFa+g+zZ7mdXn
L/hvKnjjuYkWeQHF5kfyEaXwSTfJvuypT5/SirrAjyczWApqy458jS+l2DfzbKePg15Fg+9kII+2
Ns1gdTPBzTOwk6a1s4MY0GAS7JShtY1D6OtbDA4R+V0+FCQ4lYUxk+cz2ibdQMtry59y/7juZDn7
1kaRdDExtjEGWyp1vOqsexTZdd0LwBgRvcqpRsBW73FozRmB1F7vBv1tl5RWd2zhHj/QO8noqMnF
069WDYjGbhXJ32KuM4TUGQmmO4QWRpQcZQOBBuR0rW01xDyKTVvX0xe+20zxNdFyKXczUWFX2mrw
EKWG+AD9t/jZMwyYQfCrCx8Bx1cqu2BMmPnOpEJbLY0thHz55oJNWjGT2mE5qUzEuCnA1CNw6z3+
wskSxeMCFm1oULqqvaseyIZHe0cqIwpPTZVZuSENtrV93iMQ8kWlod3+ilTSsV1pTJLznQWLspVk
1eShwKuw3pPs06Qv6Hpmt4NUmX6C13ESat0U0alyoizbGdQRt1NVimfuzFZnIFBx3+aRpTY7pvlp
fDCKtHvAhqLrPlAmBBUKVpJyqCBuWZgB2v03IAF0kbGi6JF70FNHm5BWTSKAzNzSYhcxc3D8ueiM
Hen+iLEyNCp9gwhO+wnUUvQd0RB8MGfko/UNWiUD0TwiW+1MN/uMI5R7D+RlCu9FKJDTJp2V4GaZ
Cki0nHIr2SrIr6IaMFbU7kD9u8QbKeFaVDTcFHYxoq0o46R9Px5wVwis3WjM2Yti240KMVhXGKLP
vfVSl32XMjmIcJ3p9YK+BJagbX1k5fTF7RX1tq/wlveBssZ/3KlIvo0YYWrwm9Lul2t2Zf0PVQxg
rJ1UI1O8FESrrAK3SQO52hZtlqV+CnGoeZ5ToYQelkRauXXjop5u6I0VnV9bHQPEwM7ThloGRAGS
7aiYMjZnmog6ZuT0f6pMSoJbU9N4NZI8DL4wipAtNdVQ/xiQqEFDV9pok+hxYIn9IJnLbKg1HWVb
uSicbFNABYdQ6UKNTrIbOb6Kbgn+p9yUn3MHsvIiqtodR9fOmw1G7+nXWXYozYGHK5pbh4G/4buz
VuEeyQUxf54izRj3Qjp89kGwaGuJWVEnevZWCcUdWQZsukmCJL1b3FC9WkFnYJdA/lKO5WC6jw7J
Hsx0pdEQPrBkHJgH+jI9qhZ6SIr1w0X/Zv5ahtqi5YdcwIyFYU3jlDxdLynfAyd7iKp44X3bfBtL
m3rxI3frgI4rrgF0wuomN3S+265AkwN5qcWVrFDmnRYtXia0NKzhZhi6EZQFAmC7oOQyY060yD9V
iUXRMLayWWgoblFgTzjM3ZG/5MyTYf7aNQKRNEXYuEkzyFukKJYw3c/zDdsFFyfVwpaKBtMIWuYw
8/n0Sqv5p+Wa+qzMQ0BNqBhTD/R9xF0tnYR5FMHQ2r7SVij2iDzA4VSj11vTyFVhNxuN1k5QfGjk
b7NiZIZq5rUz3CpmT3wbXKi+e62LYvdGY8h9P6N6s7FjO9V2OX7rcmslWQXAPM5UfSuqLkQETOKP
Sh0Z037vEGvYg9nCeIlWdTE/lUg4xgdZWIb0Og2sOk1nzuV4rJLU+lXYhfsL0ZAB6xswC4NL5w2V
2Htqh44YCnahwl1etbMnkx6/fAyTMS3/ODkUh6QZ4uzDkDICOCKaikJSNDIT8FthywdaTE3r00eB
RA/930GrE0BNl3+dKF8RI4PJZx9bkJbjp0Afh+SI+2Qr9tzmqrWLauADuNA6NP0RIWOyCwFV1e+0
0CCVn+lvqXs8FDT5MNaRcH0p7Kr8pnMp5o+G4lbK1hyBfmxpXdAFNCKr+hcX9v8RzP+1KBD8H1u8
NwDmXZSnP/J/XgOYlz/wL37Z0P5jgjYGv0zgRL1zQZANv5v2f/2Xrv6HURq9elXD1BnWIRjM//Zo
tNX/LBKSsHXo0PKnFy72f+OXTfc/NpDQxbZLNQAXGtp78MtrtBkuQDZIaWY0Nr0RV6xgnoYRR9LN
yYNAj6DUa0JWummtUD65jKqvgM1WSDNV1QFrQy2nscxI4I1pQGwiRtu2UeSDrBU/uy5rEEjKUHga
Mg0dUFPJiy25F712/BWTKzrXZxfHKsFkmzXLMBa86ytaoirCNs5DTfqL5s1triTlvnYrg3FaUHh1
xtItanE3FlJyV5C0a6Xvf597cegQsFP4BQu08dXS49DFeWWR+KIKmn2e6knZx0U5fBiH0oYcQyeL
iiTDBz5MbP2o4wJGE1800bXfsXBGXiML/+7/QpUhnC6GXytkIfB15GRSW/ptE0VfU0GLGhxae+Ak
zjvacsUfTE5qZ+OoXeMVUZLshBUOd1YculfAnGsW5LIlqAygnssoejExXB27GYkTNAiLCFC3Et/H
eW6520hW7hH1yC4FKSSzRziijtwpoipeXKZGf1qa0NYGj3cXLBz10h2a9CqKDC5qCde2agHUr7YK
dPdingmilg9tBbiHXa01E5Rf0C5D9Emo/ejPGa16SifTr3PZ7FFiqW8NRLN2TYVlXhUWzRUvsDUZ
/u8muZq2cPZgCRMjTs8NpZopAyRzCOT1+FBFpUDiuU4/RF2jHGnO2x6GLAxDkEpP7phXkKcCWOh/
2FZ6jY/0NkzYtgupD6VrrBagmp3+FFC5nQtGKvGR3tP/qVOR7MbYbvdtWAf7V6Hz8S0JYQ24XY7G
q6XM1VMjCBWETGgSH5xU0zO1VLobXLeD7ya4wscu1ezd5QXPPNuyu0RolJmwEFkix6vPs61do9UR
9/D1Vmu3DoXBPrSaggrKzb3LSy1f+upYoW8gaDBSUBLWV0vlYOIUtVU5VgNtxjYxkDGZzYlC2abP
5Zg/7ETYV9Z8w6xgQ1kUHiKmFBxnY7WhMd6dEHhHdBmzNNt1WTI9xuj4YTuptN/JlOTOLBmF8RWg
wFq1BmKnPXJtCPfZj3Tr9L2GJwC5d+eaT3M/NtdEFt7uP1EA/p7qoKgNyWe1KQQrvA66IvXpDul7
ElDHGwFy7w1IwVe+67dnawHPEv0MLgEdi7fTV10Q7bDiEAz4pYmCaMlEKuCHfWHK3nszILR3YrlV
AhxcW9RcXJtnNJdHf3W0snERIafq8RPRSvJUy9wHHTmmVaquf/londtF0NtINHCy2MjVLnZJTSgt
wtR3etcGLVGmnsEocjei+3qFAbm2OCUwObAbaAmRnCyiAqsLDc1GykBZ8YkmUOdJqBV0avphxCMp
DZxtPJRTx/grND5oFIJ3Hc2Ze4SvJI2YwKXa07rnqBPuY4Vkxbe00Uu/wJPP8gWoiys3zdsvjrOv
Lqrf/GqdCHb6BhitQB4NgsQPSq3YIZuK1XkX0h6xheGpVqvu2py53fvfBTpRgIAYj/HqV9FyTjCC
LvIp8aMGe1UUshd8BCh7+QFZCeXn/9Nia+HlyqEXpapdgvhqK24ppz+mgNwOyjz+t0U7/urh7+JM
ZF5SpNPoxV5CmeZwLcS5v0yCV6fZYaAHZobHMopYcAG64j4W8zVr4zPx6nSZ1e4NDKZqDXyRnwRV
eiMXPWSwndFBC1UUfY24a5nsFt12wl7xuTQDWuTRCGBnY4tE3qgyqT4q+DR5xdCVd+YwvZNw/Pf0
I/rNJYV4h2msDX6BYDhTL4vE78lnD0Y30j5pHetzJ93ieRj04HD5BZ9JltgQaGCQfBxQZn+lt1/t
e8H0H7VfLUGIqbJ/tnhe/oYJUerbfmwBYyFzN3xre5k/5oPpfHRa0Y1HqQE2gKIBP3Yj9UD9MfQz
AE4rEuY1cZFzQRViDBTgJSKQq5x+YoDAOGqyzxgmtMPnaR6QUTKLSvlKjE1uc2sqrtQRZ75pUlib
yRsboqrrVB6PGsNmXJr5MeRiylmNayPS7eS5tfk7VLrGehujJ/7x8ntYzt3q+EPAhDsG1R1+6lLH
vQ7midQ0jL5BQCccuo3DfMevRr3YqbVTPGDoCF1Cx/FZM0IAGaF9zS/pTIBnecqHv9EMbajT5fVq
wjUT2Jmvox6CjKaK0VkJujE1wN1fftJzS8Fx5MQhPcWBW12TZkFOnLYDN7LNYKYp+uYWPxCbCcxA
9+jyWudeJkpX3CIYLMLvWtVldhdYRWclqe8GNQgehFnpowkmw1QNnhahT0MD0nz/AyKtxs1swrDk
Al4t2hsNqMoSDBYDMvmpwTTei4Z5osWuXmM4Lq9ldWqQFWIvXRshOVw8Tl9b4pihNqB672NmZRxH
jYFKkOqdZ0rwkcgYSi+CSnacZfLn8saeWxg+xN90Z5Fze3tch4BQrni6FY7fUk0233KJgKFB7gPE
otP9GGX8p7RsgHpdXvpMRCBBUJEBWfIfyLKnz4y6aS3AyED7AajzkFbhn7mJrF03oU7AQGC4kvqc
W47V6GMQDUjjV1tcGJL6JNBQDUldeR8itPuczHP5tZJ5+kljSHRlZ8+uR2NNxd+Na2BdoVQW+rDM
Q1HsHdvmLuey2jSCpDLssZtTs/ZKHfj2RboLudNQWWx5n8vPeRX+Yxt3VYnrpD8HCLhT+bY3bdKk
/gx0f6/I+jGR6udcAsi5/BbXMkBcdCyM7NliDg+Ffk25jLIkHztXlX6jkcHQ2886XMlxxcRVo7V6
uq+jiw7qmOdAF/m2N46jRMU2aRBQvi1tazzayyBgC9xY3urqGHabWqr1P2kRAAkZjNj9ij6O+yCL
DAVmK2BkiuS3NjM3qnLVhJJkqo/TIjK8RcJiwXfDcviuYergbCs5Ob4GBeua3uSZ9AM9AbimBFpT
t401JbkGIMsMdoh8/FrTLaKipY+RDc7BIEk8SEEBk5W2h1Ogpl4/QYKFrbFYiMGo0dMKq8Ekm24l
kwJf0WFpXH4nZ3oC/DZOOtIjsFGFvToMKBHH0eDKyC9nidqFOeufCq1TAahp5gEMlbXBnhHUbeqK
rU77fz91o7LNE8u90k97e0e4Fo082kkWovZoJp2eSsSZJwEsJfQtbbDBa2c5kNc5PGbMXA5XHvrc
WhjUUS8veg10ZU7Xatw2bbVeC/1mYma+QZmyvumN0vaixf1s4+pt/GQ2o8oMqQr7X+ijGO1mGAfH
s6zZubGqttqmc6buwLjYuzjMUOW+/BPf3mJ0dmmjwsAGvqD9lXN59Y32c5nKsg2ln8a8lqLSE3gq
UX1XmqXj60qI0H1WX8sIzgQG2qjsCjm5TR/NON2WsHF6VQxB6Ff6ND61ErxNHBnqIVGBOkAGBQ42
OHyQOKxfe/tvS4Glk/1/l15FeEtRB2DnCeEOk9Nj6hg1jbn8mgrruV3FIJEsT+PupFJbPSBwbFk2
BCDAD9bRnBNIT8nQY+shTexVc9NnQl1eeZVn2rUoYboGmiGQ6vnK1p/YLOdUA2zgA2ksPupTWB6C
2GCMZyrzJ7ePKB6XJD/JYZ8mBRYytDTsa0d+eXenacPyI+jNA1sjxVVXP8ItA0qY5UdgjG08CDGG
BztM6w9WCkSfV9s/2/Ugb0yizbGNwuxYAIDBbS5XbvDu0e9Nc2LUefmQv02AEcPVaGiQeqPwtb5n
wXo7em3TOSIlL/1mrPNbxbWHXTRiggF3tr3DRDPbt9Hg+B3NWe/y8mtV6OU+sjCpUIl7XId0sE+P
Q6ehJaUErN9YVbODOz7tMtxv79xaDttZ0cfbYhpGdRuCT/jZOJZxj3Qj3ilzIAUdhtK4cjGfC0uC
65EfhA0zffXT36Mhod9XdU0/HTLHAZH/YQdu8KsTgmO8/Ohnd54D8bc/idTM6jRQ62WALEc+BBBh
h6kW4sXRZLnjImvgWilJAGwHYW8MyOSHoB/1l8vrn4s0gpETQgE8sK6vn9SIljE3KQim6zhJVcFv
I8+7LxgwdQe7lPFRB9S5Heo6/HF54XNxxlykqRGEQYDBWl7Bq7iaYUprDzNbnKoY/+T4LNzaAX3w
y6ss27f+2BjEOcTvRXdb109XsQpmVQ4wWb8rc9WP1HzAJwUjabdA296o8+yKnea517noFQna6UiJ
rT0KlbnRIhSdyegifbrRwKFtm15o2M0UkNYx8sT6w2o17bFuZ2OP9gOUwMtPfC6yWuynYakIdaGx
fvrE0FFnjDAUIE/FFO173f4p8WJ8sIboj6FE2qGyjD+XVzx3hLgvhENFyWOvhQElZnhOSBngixkd
IwcJDfLWye48qArWsystewtqxfnYZOjTXXnacx8qeEIeV5hoiKxv58h28sR2k2iRCci8Litws8Ko
5mCgTnklJpw7Sq+XWl2MKKuNWY9sJSwBKOKOVZvbHhmqLXpk7a5hBHfl6J59kZQ3rktHiinz+kU6
vEQX4IofpGTFNUDje9DsUPDhmIHHVQPM6NNhf/ldnttPlmJWQiLKEVoFYtE0zRDoPOQsQoxp6kV8
D+mLHXX7O7V//8Z8AizR1RBoBK2FGuHlJi5JFINC2m4Lz2beIXIX+5cfaG1z+O8yztImxhmYpt7y
xb6KM0mbVC0i4LFvZ1F9M4Hs3DHAZqAG66o8oGdy1+Om8QJBpvxki0LbuVXZ/mmruduDoK4OpISD
Z/Sl4YPQZF6lB5EnjGzwEXEurwTjc698kSkG44+OkbF2bLbnLEnaFJbi7MCeAydmemVtGj4ELKia
ZTHvBRT8z1d2aMnnVzEShIC+KBZrSJOvi95ptIs8qevIz3Q3v4Pa/my00fwVMuS8VdAGgTFepQfo
wfi0QOXpLX14p9IR1z+ja7ADwgD5wGD09B0pDTqwbW5IX4/yzhfqCCoLoMsBx0fhacKO9ioWs1c2
+1zBReNGp+sGZsHS9OVtvDoZjVEA86qpPTqzbJ/VIKTE6m1pb2nJtgyq+mQ3ayK719q2/6Bo+TCh
qhzFu4jRrfH+OMZvQXKMTiuxbF0HdULPxiwUoQ/kX90JYveD3YdIPwG0ujK5OnNFMa4StJ1RhGPn
V594B161UQyQgbS71cqHZCJfjMzKNL9i3LLPQ5n8VnCruSllDg0Nr8ypu1LrnjnngAQoMkGNMK8T
69AmyrAdu0L6jKHEbd4VxhEWYnSEUvmnUkwDm7O+210+5mfCN60ynpvcW9ffQDWQ9R+VWCZMbrAT
2htx2B+VqHOOSFKlhw6W99fL6525FVEaRu+OGe0y5F+VcPYoAmgwOesBaPBB+S1EPU3ZSq/51ZVi
vEtm9doQ+kz05rLgC6JXRj69SCO+PtGuqSA9kzNf4TaGVSkGc58aarQzRjP5ePnx3mwntQvS+YhK
sZUQZVZLVczcZor6xI/hHS/FWrNXC8JlDmUOLUO1unIbvv1aOavcTItYF+bFLHn6bAgDIQeYJoon
RdccaU2YPswRuD+I8bsPUaJNx1a1XR/72fxQlLV8lrGLpgk41isf0JlHZ6itY+GxGMQC8Tr9Jc1g
Vr3a0rTCkBSGvYr+RZXuBiZYIOZ3l7d5SSpOYvPy1LppIyq+dIac1ZcSV4StUGUtBEBA+YM5nazt
VCIq8d4A9Hch4B/LQjg3Lw/9KhiGbULfR20VbwoShNoXGfNA692NnEAsX36mt1cydQ6nlPPpgs6g
/Xi6VqFqcIMZ3XpgN0sEZRy4ZEMd3QOOk7+rhkFurMfidlTH8QXoGDQLOYoXqLLmLmx6jLlydwTv
GoWHqnLylworybukUIrffV93V875m894+a0kQ0zFmQzp61DlhmMKAj5CNiQa8xtdMeTPuVe7Fw0d
23lbmnX9Ukw5Nkt1plzZpzdf87K0gXjXEqkplVYn3syqfsAhNMDUtp2OfVzpXxrFNdH5iK/dhWeO
GYBDsjH6woiFOau3j3oXeiRCWSarU3iDVP7I21eir5df/LlVmG79ne1hwWuubp4Z0RSRG7HiOYFe
HFFB6G67srw2oj+zCkMnBjK6Qc6HgOvp6ZrLLp4VG4qW0iEKh0spoDOAKMd3PwvqevSuqN2x6V53
LCI3xCPFHgLPDVvnkFdKvHP6vL5Sc5w5ApRVVMkuNTqPs9oxtIY6OlntMsOKsmMoW2PXmw6o9LLT
3hsAaIwDYVymHgjRUpOfbptV2uiZm67phdOIbaowoucEvQuacVn46/LevfmmICrR+SOCUmYwQlst
NYhSbdJwYKk61m4wtwz8OjElybhm4U/TyIcpML9kA9KMlxd+s51LTYzPCWnuAnARq0urbjvAYDEA
AnSYogeEd/CeLTvHj2fduXI+ziyFAZGLs8wC5SWnP93OMlRDJ2w0F8keZJTiti9KBoNIrXYuXnv+
5ec6s6HM+xgELnyYxXDpdLHesiqA59ihO2OO3kIVO+NtHQDl2ShNY/8AdF4+myHC5lBhkVW8vPi5
J10kJh2yQyZJ63wyCQyEwbQk8OrW+R4FtC6zMJv4xsGrXF7p3GNaJt8coUqz3qSNsxGLgQAFMHTU
LZgL7Th5tOrkJ9HNIX7OgPFvRObmz2FQxi+X1z73lJiFAQqhJUihsvz7V/djhGtx7PYWjvMZyT/s
fts3+tb0DAwArpzSNwHMUin36Ygy6WdO7xqnSwWAUDHJDFyvGVztOKpzf9MpVnPlgZaQfpJZLMMm
IKgG3QWshqzVKs6ohQMAZcdz3Sy/sdIp3I6os2CjqcPJHfHrffcG2uT7KsJiFPv6GqCHADX4vBo2
PnLXoHwlRjVMz1GgLkrzyj1z7tEA3QOWY2r8FjCXDJEuVQVDVIWO801bxNkhZnibQq4mXcd1se2j
w+Wn05btWm/nYozDa+MKJdE8fWnwKKnriKue3dIK2vSQ1eZNOqWaX0xh/ynTrMHcxOk0e1NlwErF
7Nu5UWAmbRMjEb5rFYZvYQ7ydPl3nTm2NBRQsuZ7MRh7rsJQr9RGw/M7XOwy/65yxeMFGfbTfnLG
+fHda4EJWPYd0oHOmqdbYBYimMYc8/QoKcAhFIbtZbD7oDBl12wkz0SCv+A/MkLApai9ny5VSzsI
szZwvLrps52MtQ4BNl0rto6K/YhE1e2r080fGzcrfv8PHpJ3CdQUPBSx9nTlDtEl5DB5yDluUYTo
g+pQgv1F0a2vrp2pN40Z+m/opYMMYD3ygNVTJrEDvzi0+ESRyr2rRKMda5EN+2QQ2hFB7QxlzT7Y
V0jmbBBRnHahK/L332OIFROJKHRo8q5xrsjaScafmuNNEzCofh4ENk2a5pl5L75d3tpzLxU4DT06
SjxsulaPGw7ugBB8hV6HsJUHdIEchBAjcxeIOMT3OzYpa3Uc5xHJfDdQmZ02QZ45MFj4TNZcmVpv
AZ65NRbKUNBROBz2ocHKjFvmK62uMx8k0W/psAIcAkG6BP9X90gl3GoKu9Yh8UA2ZLYYN/ZJ8dMa
BvfKm3sbBcEDaEsnlwUBNK6SggGg3si4zME7FkBhEdm5Zw418jtpYd3hfHctI377ZKyHr+kSakh4
1ii2ziqSqawVGwGQ5ncdIHwJvfZhrMQ1H7JzC9FTAWzPEAyKySrUFtR7ZluaFiL9ZnVQQ2JqDmbD
q+xrF8nZlai9/n7sMAiXLX71svLJNUaEICwAMpq+4Syah7DKxu2Q18r+8uE/txR3FtU+bk6uu57A
xhoaoBrMTk/2KcUeWH7gjn22jVqUyN6/FAnpciFwH9O/OX0qeFlLT7TEZyyIpZeg44SUjtIAa9At
/91LwS2gGsN1gipmXSWVSkXLGdk5z6yYJWy6LtAOpZ4XD91kDj8vr3XmvC/9Nub6y2MBUTt9rA4d
3wa+kIU0h/0NKO34gM13581YTDDWNswr0fltlgZaFOwfz7UMMM3V2UCSB2FKbbAQzG0CP4YD70NZ
jd7bayLw86r+RWrxZa0eys2EMdF+tmg/MLrMGhSAelk3xyBuiwNsCOYYl3dxKYFO85jTBVePJQRS
14D8+LgWRWhNKI5PkwN9oXYWHyIEnv0GRb4re7l8setF/9ri2rw/vuhV5jCPQTDWLnuJNbp177qj
Aqd2Sg8OIm67lD7qtkIT/ggjSRyzfBq+Xn7mcycHriZ9D1IJVV+jjikDsXqJhOUp4xwgyJWk2wI9
5F3GWz2AAdbeC7DipWI3AA4XXCNclXVkLnq+PANjTUOtzZc4aBWUiKvBvEHlrnh3Y29ZDJMPwFzL
uH3dQawoUBOj4eHGPGWeM4TjMbWL6QCsMr4y/D53dvgmbOZnGCrAcT39AlHBGTI5V5Y3qFELCQm+
EQlDgxyEU3/iAo8fkRv4H1xzCwtnuXi4d+iUni7aoobYODFfSDU1yYE5Ueuh19TwlxqlhDZW3x89
qf7okiwu3nSiV2cVi5gu0yMeEiMqJLQsuwIFKZQjgqLySr37tufNu6OXhdY1xopM5lYfY25UKX1R
DoolFHfc9lqXim3dz8GNAOKMoF+lPI0oGCGO1hSHUavxkYyQUUBw/Ro88Vy44/Dwc4DBOSQVp9tM
vZoEfW/w2Eg3M601B6+wpXElOzp3ghZLuwUBSdnirr4MpWqkOde96aV26HhUVOjtS6PfCMTvdvi6
YGUR5faVq/dt3rmgHZkML4atNPVXJ0hUTg3s36KWL8cMS3odxPqAwsocM67BeG3wwqTvj65MrgXb
c4FnqSTwZQKRRuf9dFOnjLuxrgzTMx2ZPSRwiQWVY0TfhgkzWkwWXcb3WhxxQQpKVAa+1GoW/3C6
ZiEmJWsMNODAHYW7CVO/rZ226hVy1nIvrSP661VW9xbicXZURzMtvlzt/Elp0Fjr3XkbhVjMXY7e
55aiPQ+IgERDZ7R3+kCDUan4SWkmbXKEZ2c1mLeS2YCfl2bkX17qLYCQ/YLdTNVJfHO0NbxnHtM0
dFrV9GpLdioKdMhdotMeON8SI8rjY5xIfY9lnptuJ7B/0Qbb1OHFWSiQl3/Juc+RGRiU+0UrgBTh
9KGj3OgKTaOFahpQKJB6te9l5szPl1c5dy8vKSJzUwDTpKanq0julQR6veX1A7TDDcHdvIdtN0j0
UweMFEQlu59jXqU5YrlBc9MrIrmGkT8XEmDwLrx+WPbumq/NvZiWyZxYHr4BaC+347yz7H7AvQDF
ln2ja9Ef08oBcV5+9HOfJhihf1UNQCavNtiIzaIN0e3kHSNUXTNY2moS6aON3RvjrtQD5ZqYwLkV
AaiBMFa5P4F/nG52XqCea0WdhTKgaj02qqJuhoI4HooOSbgIBuiVRzx3hhaAMawy5BIpf08XVJAR
7hDe5O2OOjYkIiw+DO4YfL+8kec+T2eJNHQyoJDZ/5uz89qNG+m28BMRYA63bHaQLMtynLFvCKdh
zplP/3+lAxyoqUIT9mDGNwN4dxWrdu2w9lobf9PkkeksBu8l0EbYcs3IPcKfjdRxlXmfbpuS7SAV
S7TG0JoDt7kpIBhQPBvjhCO345DBXEvRGceF0dutwfK3c7HshAKvYau4g5cGN89VpcfawjSaFfSo
LL2BI84LjAEVG3twc9jzGu9gelN2UrXOfdvU2Td3au2j7aFBbPdDsvOMyX4N7zOFeFA0FHftzW21
W6UtPZtka21KyJjByrawdtbQ+yWKVfyuJgNe2RgZMUawMsiGOcVJ8VAbiUIhAp2W+bKsfffHyBYa
PCB7cBUiBtXM7R51xqC5M7H9wqjjce6phfat/bDMlfPnPvHK0uYCNamph3aLJU3R/qnbrDzPEJLv
pCqS44wRQhTRDmZBm9dGW8JVhTGdhKy18ovZLoSbeQi7KqSvO8dLagpsI1RVTEaQLlzfT0TVq3EY
VL5nmfZ+Rpflvs6aT/Cs1Tthl+Ti4OBprYDKwSNs868phSgKimU7cFqzP+WT7pxUIG8XF9qjI8zE
6Y49iU8HiUOLAz9Ha32rWI0ih1sbBZ5nchi/STrHQJymVC9x6jbwVkGO+dmB2W6vyiddJpNkkBqT
GjPweb2hGkxTzlwSTlvV6j6AbFmeKE+QXGZr+Gi21rpzIyXPJ+1GWveiooMa9eYDps3SwgWOLALM
rhM1lmo9Wi3Uqj43ojy4cJVC5r64b+Gg7A6wCA879qXb/MK+OGAvylfpOMCshUMMJtNcL3qmZMcO
9tT7vgXab4AoP1hLujdKIImmaesyW0F0QtthGzNAFjuX5gyLelp19QW9Nf2QVTBNh40XXzoE8O5g
RK0P1VDqO/dftlxiIuJ4XA0PgPj/L5a7pHWbO7iVgGHx+MxLFPrGkBiHZKnaR7ism8vANFpw+82R
XVLCEwpm9D/52Bv3BoAj45HmkqYuhUGShQJNzzJ9wJH+MZsJntQRs5AGR1gnnb9eX7G0uTEu1D1X
Gw7jdYTUd4HL5zTSRdjZStlNeWlq4+WW0dZGZA3soFrZSrdJtUuuQT281CYcrgRCp9u7+HoQXsAA
2Kzn55Qq6CYWcaIYyrTSJr0MQ+V3M9nmPQKU3hCEa1xAbdh20HunaHu8qQyF4a9sSaIAdYH2qCRm
+0/izdnj2A32ozEpzr+3f5y4pptchhMFNangFQG8srnGrrE0OUwMThAV4fDQFuFPNGmau9tGJOeI
F4XX+7kARbn++uOaajPUzjQgPjAx5BdaSnqehYBKnTh7c8uyzb6ytUl44ZOfIWGFZMheWsgzPcQF
tUCxy+WnHnvdb9Qoeu0dswJOcQRan321ITqNDjX6V8ohi20FZl06C86xgLAeGnfFbv/4kRV0RPSB
KFHz9m19CEpm6hACiAlsxCrvIeWcD+hqIPk0Ne5Oovr645JY8Bgx80RBh3D/et+VYc1UN80tVDgs
/XFK7fWu9mAWvv11XztFCswEDCLRFzHKJjJV7N6IVyUlRyU+O7lzXd0RiFHSyfJ5YfaxLj9104Tq
Ks2GP4UQkTmRvBF50ZWli7i5WW3PoApNPCsIex6BTtNr2Ima+bQgSvfHvhBT9Mnw/CRs5BXXexk2
YW6kCJwGjlfmbzP0nC5rCCE3ycuX2/v5+rZgiWRCzCy5wui1JQHDRmqk4qt5Sg9mehCUSx0R7YwA
4m1Tr18V/n5CI8IFgpVX8wNqVYEez0MzcCC0v0Rd8hVX1p+cOYVomZlFaHKzvaGF1+73yqa5+WbN
okDv0WFzspQxUN0Imnxbb9DTqeNTgr7Fzhpll+DFGrfHc52hY6WNg70GImWUTZtTRPK/c6ulq+KB
FkV2Us4tSd3aOqtRhhaI/nHKoP2E0x25TtuvsnW+wDIenW9/Oak9yjQMtxHSMmJ3fUimKYctuoGE
MIYW9oO2dC4KoDAZNQXFy8jq9koG0ktOR5JyDOElGOxre0Nf5AklUk5K5hYn1YLmD13I+R2D5mjj
6eiaKRCQn/XWSHceD9lKxfwm4RbNr1dJid2iQQV7sBlAxB9dIEknBVX68tLOanunLcrX2xsrKYMx
vEq3nNcaj0IedL3Sph31BmA5PO2xEt6BtKnuQ7QygGJPcFNZ+XAMu6hB6C1WfrhG+a9GFWnH18iW
DF5VzMnYgv9s47d5SZdWc2ZS79rJjojTOhE6dIqFzuIS3S1Ktofwkbkcyt6EYDTTyQ02ax5qD13b
BvqSoePmr/A5+71dI5sXVt9vb690aWwwhSDBRLTNjpo8sYempowBtVh9VMekZCwFqq/BnvM3lYa6
6G178s9Jiu5S1NQtqC+uP6c+ErqiH4QudTSqp6KwUyqog+7rXlLf5QpE6BqSP+9gO+vOhpbkx17x
op13WLwN10EWK6bqJcpEKrAs4aJeBO86kNCeHqNFHO2EJJ4Rf/Rouseu0n3oYhAudCbW9w2j3TB8
W0q/c57kmyBquy6AKWLRzYFCaDLPIn3g+7a9Rx257fQPk2Xkdz1Vkp/GoCi/rAXCBbRDzCfUKYfz
PCnjXk1OesoAN4ipOKgXtuO4dtIZ8xohwzp72XApqiz+GubDxyhftdPtry61JKoLkKi5zDFsPjpj
qhQDQkKSoneND+EyeAilKN3dSn1jZ29lpojpxS2l2kiz/PrbNqodLYqKKX0xUQaGU+DgDGl7WmCl
33nJpKaEBwYjSrC+Ha6PasXspgTPlJKEHWLGq/9dsywNQntMft7eQHEitydW4E+IP8C9QPZ7vao8
7912tTQziDyv/a4PCW+MGe9NgUqcASw7gF1BgwqI0mbv2lXrtYGWfJBOcXtEDtr56s7t+KDY+od+
iJadRUn2D3YoAeRlFo2C7cYcasYz+tSmGeRLzSxYZjsB99H9riANttf9ktpiBgQ8LyZf8UMxazqZ
RZkItY8WJpZKd+57C0Eib80+3/5UkpeZN5kUjvxcABM3n6ovaR86DvFUPtSGCVG/Eb23kV4HoTms
iNhOhZuAWvQUJI9RSrptXOZZkHUntwX2zn/bOKSzMr3uFuKCSXXS05Sa7VsElMxAcZX+U57l8Co4
aYdCN37pvkzH+sh0evbP7V8h22xxKThF0CjRXr0+rXMVLm47EzH3itmrh0ZP6vvUZcYEEELd7fgW
2aEVtKv/V9yjTHptjL60PqlhQbqTeYRaKa0Ff7Km/tQO45gF1togbvsX63thUhyBF+/HHC+j2y8d
+tXm2N91WjEfey1236HjskeSKT1NzPZBZeuQn25hmcZcqXHekDLOCG8nB1Ku5sz72R8txPEUnzp3
9jmcnfaLYk/aTuglsw2dAfLMOBxQAZtl0uCYqgaHEVRFoj14HpQpEcKBB89ujSOlzek4RMX3JEIm
5M/3l8PD00SbleKaeL9f7u/aryPlWTMoW0c9OxDw+yOaIudqXtbjn5tippzJsOdpZHvjg0o02rPV
phptV/2v0smsJ+SXuzNzL9bOomTn1NSorROue9DHbvIshdI2hHiVHRQ412DsRvNpnFH5gzCBqeDZ
+XF7YRI8B9OukN4YjHjTud0WeWaQw2kuADLUtuLvOW7vLm5S680c6uUPj1rtp4X5vECpmDdDTNJ6
XyzRDBNN0u3AyiQlIH4J7lBU/MXiN+4g8UZ9sFtCPpeMwUfZcHmo0Q0m7NG+1vVaU5m3kzeN2UZ3
ZQim01MRJKXJV1PizCAMi3L6oZaxB00UjmHzpuIiGUZgBgls3XYOLUR3fQgnnu9MgXIFjIgTqGpk
IB9NzDDOzKbBSLnHxi15yK+MbrxVncOCGFLiFaM646Fy9A49R7bm9seXnTUB4jE00C3Ah8SveHGB
CiEFOU2JjaK0/mVwEuu89sAEkCx50EK1fH/bmiScFmUmUQjHICWea2uLok9MyGl2oIaV5qsJmhlt
YU+PCTJrl0it52OUTki1xNT/prBInm6bl702lsUBADLEqMcWC2x56egAnwGUlcBoGXbIwg6tHqFy
FpfnvzEFCgLEOHHLNnFYofzqTIHRrat4vsCrXh7J+pt3qWbuBefST8hQCVUn73ks83pTUZOqCyhI
aWVPCf2cMtLfNcOkBfD2oVJZowj/F0t7YW9zMGFzrLsJsvrAq5X8tDJ8cqC6uB49xd3r2kiXRuNc
cC/RcNxmP667oNtMUS+I4P94Q60in/0UsSlETMpmfGuZyR8zkUJzQEGNQTzcEBMz4gi9uA92QdEu
7qn4M9XtHIohQUsptBGKTsM/HqLemBKLf2Gq6bxkYEkAHdbJRnt9QDqzKcc/z2ApWjNLRWQgKiOb
C951o9amXKgAQZYOGnLPHfws1Lz7XI/UsxUTAOa1F76pkLX/rntzt+4cF9mdJ1EgmBbaBgwXXC+z
C8Oli2FhD+AQQSs8zcBbGOPo/S4qUzmmJffdNkblpChRHmhuskcJILv0iHDQC+MphY5n86agnRx7
BHjCww3lgohOXUy+G6P1PK8JOmq3L4d0tWLQiN2GyGKLjWRyNC+tEGt6p82o8U3DuxWmzSDuYa6y
kwTpZkoXD06t2W9Xa97r18gCMboFlLtpW1EU2pwpuoFaOVi4c82Li9RXp/LroKbKR80K+5M+8XGz
EU0vVNu6HYcnzScE6T/VL5In4OfX33l2ukFtZ4BCnjasP0dz7k8U46uLW43epYFK7QFBo9YXpQ6g
qUx8UFap9zoaskdTSB3wpfnm9nYuyFA65uIXesvUsd41eQhRZhROS7NzpmV+iY4nFLCCzoLp0uu1
5iksIakKHN1Su//MvNNOcY1E1Zyb/ZFKxd7IvXRVzw8J6Ej6NdsjXOYuKtaAIzuzTQ/rTPfJXpe9
0ovs6IoIgHobc90Eg9eLUqLOy+aBxLfRo9k4KH27vG1zCC9PC4xoid91elQfuegQr5Iia1GAYPf8
F2BGnmfg7jRqYP+BzOP6Z8ARjAKKRskt1NboX5WXxh+nqbxXKicPqmh20BwZ6pPqVoZvFnmF1t4Q
7kDhZd/35W/YOk01bZKsA7yZLDSaFRSFH7Su0C/ZgJajCh7+cttryD4wHsphoo0xpVfDyvYwm7YT
UTY2q2q6IPCsXzykCj7etiLzhJQaoPZlygY7mxs6oRMb0nS0gmmtk59h35gFCvY5am/eGI57sBaZ
K3JNUY9nyAZCo80eaoPTL+VK/KoYacuQqeXp93WCTNnBjQ2EmHotYaqgtPs08nv4pL3gL1ZL3ABP
Kc4AIsPrc2S205grXUtpwZpQdyy65bICWWKaYZ528haxcdv8gGMppomgxQBQdm0qmxa7XOnfBKul
FuisZb13cJQFdWignMcEitYACeG9EQqp1efusE6P5dWhaUroigrRvc3svELUL/tUMXR2VuFkeKNM
cAiWETf1zzeVIhyFYAH6wP9dr7QySUafi2NxNQ9v20hdP2tjggB2CFv8ji3ZpRABLfV3Q6MOt/2A
OlNukQPZWN6m1Qnx1+ztpFXRztWTHVORsQGFEgyz2xWNeWsOMAtbQVzpxn9W2ZVT0MJFf16S0gwY
K0zue2jXQAvl085giuw+4mrB2PMfF2/zWKPxrccWc2/BPMTjXRfnuh+yG/dRG+2xj8hNMcFABAS9
1lYRzNMaYHswiQXQyBXHxem/d3M4HuFF6HcCIIkl8kkUpKDy5yXeOpl2mpGXQtEwcIbEPEAVE96P
k2vlvmkPxvmPTyM07HTAGQSmeLh1MV2kjTPSIHbQL1ES9KamwNTqLm/jjOzytinJi4ApIE4cEXpt
21Fc22QeykipkUTVoPxOEX/wDV2Pvw1t44CpLfbwqZLHmJaX8J8Q3xJWiWP7IjlwtClLVBuXolVu
qbybCkX9VIdejsTGhHLjfZrUuXua3dZkaBH5YKEZvfx7e82SC/gskEQlHIQIGdj1b3BzNI/rgsrP
YNrp59Eb1iPi8vrv21ZkB4bCPtOdFFZoKWze+3Yle4X+0AqWYvEemMbwvuVp+rNWimnnqsssMSVE
2YFUGRe22dO88jrUB2czcL24vRhuYz+VEYGNre7SuklN8SC4dA9pYm0LWYtKcXlmPCxwxno9Rl4Y
32WI1xMxRclOrCL5SqJN4UEdzz0ArHX9lWy7RWp2RFxoNJL5FCe5c04cihq3v5LkPBKL4flpYAnO
n00WZw4uqBLx2JAh98eprtzjMi1kOHOGNMk4FT89pfthhpl1N1jhn2MMQbmgfkCBg9kSoonrNbau
k4cVhVZoTrr6HfpJUPN6w3TUNTRMby9Utp3wj4jGFjpa2haYxFPUW9pKqylpde3iNuNwbKLM3NlO
uRWTMV2PCIXs9HpBYZP1NQ1dk7igKi8EKPqDyxjdnx94AW0XxHvMH5AUXlvJvB4FtobuSoTy2klJ
xpVcf1Tfjk76/fauSc67zRQMLp/HGs78zXpKta16KGiow3cmit7lol/mJU4OmU2/87Yp2UmE2A+S
AsjSCUE2poqypLPTEVeWWq75RlQbvhYq8QXB5n8NJY9NH7EV9dIOMzzDVkd0e9u+bKmwDDJtiWcW
jerrTSXiYgqrJFZnKFg9M8/5uTIrCpmxsS5fbpuSnRJsIMnK1BC1xE25VEXmuCjgDwjMBn12+OcX
eCYaD4Xf23ZkW/rSjn69pKzWp4apOC730g1fHXQv79bFbRh3TPNT46z9eSxq6xgrVejPU7en+yHd
UZH5AFemCr31LX1a21Pf8QKsU5k/6MhbfHRURDmsUPt0e6EyS2hriqCSQZRX3HXzutJDSXTacUOW
XZDG9T7EHTk77Ln2zp5KonPWA2cIkaUAA4pv++IBn70ZYceOzh/0E/kvbzDVe6tXs+8R8IZ7qM6K
R2s2xr+48LQo6OZ6tCusbTusAzSRp9BqBkuaGX7c0yIZy7C/eOAOgttbKVzuJucRz42os0AAyRHd
rM/Q6nY1GJts+pnUJguH/pxAJ/4mNpzw1PZW/QSJvPKfp2Z7RR5JLGbz2NEmAmbFHPLGdKvr9ajE
MZ3OTGeusaL9UzoImvNGGEeINtudMFO2VII+KhtiIg1Az/VSlcTuF9R0uYaZbt2N0Pz4+hy2QWlE
neg06n7Vl+0xifvheHuTZQ6ASUd6IoK0DSLea8sjwwnNytULsNccvHmO0Wf3ymbHe8vMENmKyh3l
t1fUXk1hpklRiy58VpjfKyQXznWuLTuBiuxGEEEIblZ6FazoejFtzFRJFEJOtprNU1Vk1rnuCuXs
1EoJftuqD2moVDsXQroyniPOKcw9r3S3+trodDNhZfQI82DSGUUfV+/X7a8kWxiPEeRvkL1Tndt+
pUqJPfpKUMzoKg2Yaup9GDu7A9F65yd5UftDlQw7/kWyMvH4CfwvU/iviHxhwFYrdVGYhbCGQUgj
qfWbdk7mHZy23IwAGJMAgDHcrC2JI6VRcqr3yBUov+vFyj9rtbPXW5daoYcMEhx3AoLh+mjEhUGL
ImOM36lt5WJHypL6zTCYOydQ8s5B6C2k/KixAS7bLMYsxkpNB5pylpOaj6Wm/Ajh9IW/3rjPwWe9
69vxmzoj+QD2cK9aI3l6IHiksyT46+El3CxRq4FIFGEkmNgi703ZNdDLmpk9+602m87O4ZAag5ZX
DHnxBm37rA2s1a2ZiKYPOdWTGvbOUbcKmsfqUFfz8fbxlxpjN/l6jO0SAV5/vLGLosWwMyeomvo3
zrH5iB4pqgdrspcGyI4Jo62sh4AW2NDGktkpJTwJId2NomlPEJRMq7+s9bLX4ZThEPCE0GiIUrig
X7hekmZNOUvFUOWE6lFt4bCsFz1+GOuyOyaLM17yiom+IJ9WI2jsBBXGeYz0pxG6/lNCuT46tFPe
9P4w5eteZCE9xUCMqa0gAUOVYfPj4P9X1oHBH5339VvWxsN92U/14DfzEJ7YFNeDrAZ2Or8x1Cw5
2FlRNztBuOQJBgfDg/Fc3GUA/vo3VGnDAHzWgsAgG3hbTMUAzKhW/bS151M76btRt8THgtGHTgW8
JvWybdStJVY4GBQ6qObG7l3VV8p5sYb2YHP4/oFEcD7oUdL9xckmeRfgNGL6VxQcamp3jlIANsw6
e/miTwjcelo+fCtIbf7ixlKnpjLnIu4GhOp6Q1sA0Dmk0rgHHb5uP9RD579Mz4vyPDStap5uX1nZ
RYK3lzlXoa4DSOHa2oiKRhpFHKEY4Hb2lLs1JNZm4yx/McJB6glFA8AiTsnWNwywwijkUsyPrfU7
p9Xcnw2sP//dXo3sMEKJIMaen+vSm9VEve21YYi3U6kRv4HcXnsKmRI8xIk+lP40J3v5kszjmdQb
RSWCIs6W/gp158gDTAgngtfaJ6MAXpdm/XAaynCPlVxqitoOITaNUSoF11+KlvWoIa7BYLeCIlnX
G9mlHZvxWLnxHspJ5ldoXP+/qc2dNlrTqdrGg+vNYHaht+lf2HP/tUd0E6Ln2fOnVVuPsdn2fpE6
9U4PRXYkAfFBkQZOENe7SaurPrV0izZYYHam9T5jGuWEW+l34kHZdpKVETRR0uQTCjfzMivLyaan
FMxFtkTtZQkXRNmBLj7AMj6dbp9K6SPCrLEYsHtObjefLo0qsPRNZAedCtnqQW+m8J1HF3e+0CQa
/lN6+uWHsYlw1HNEafnRXiMEVVDcqBrfXmztK2j/+ayXzfRr6k2l2vmBsh1n3B2gAHNP5FOb790x
5JRrhugJmEX9eanAfwAA/gtADboeFNSAQYls0bje8SiuQzfTGKofWi08Omb3vVIb5RJp69+4UDEy
SRgJOonS+bUl4vPZmnRgk1ATI3BhFy3cB7mqoWGaUbzaIQuQniQKd5oG5xY5mvj/L06SPpZzrWWC
kc5q4m8eRcNLmqv6pyzM7R0Ij+ztE0wo1BHgJoB19dqUysxF3BcCQcOk6VEn/w3Qounez637NDnT
fK/YsfL59ukVf+cmvSflBXRFGAN0Z1ug1JYyNhm24Tq2ffwwW7Xj413r0m+8Tg3qbtwDzEkNEpWQ
RT2jRzb7GSK94BbVDNsdsutQg2jej8aBjXnsDDQzKmOvdyTd1GdOZA6GsHu9qVDnKN6i0nyLEDh8
zI3e+qwpxXAaVyOHDaVJ1EMPHd5eaCm9dC/MbpyCxeBrj5ITTnZS9UOb5DU9snpv5k++mTxPIGFo
eGx7AoVhK3osKB5Ksg7ST0tbKKfBPn1g6iUZDySKMKPfPjGyCyF4tLXnBA6Hcr2hWZt1IwAgupmx
aT92S2Eco8l03maum+xEn7JNBCbKxACxEm3bjalIRXVkpjMVWEOSxX6hAvHyYVHYTdpkh4QiF1JM
xLHMCW0MLc2glFrB+Hs3Vuh/VHa/nkJtaurjrJf0PXLPPXpD0/97eytlL7EDPBZxV7BUpKvXWzkA
94kyEi3GzJzwnLp9/31tU2AacWK8sQzFPtlAKg6wzbeMxZrejr+RsIYDjyKUEpylFE+26TjsbnZJ
lg7UXZ8Gi9RGq56sGAE/Hz12rQ1sY7A/ASNSVt8kw5n9CdT85NeDa5YHe7SS1rcW2tu+ourFzgsu
+yRA1fFMIuRDh+56b6DT5jvnIvaqcuMB1Hd0IpXOAq9Xy9RfnUYLoA6qdrZEahWEB//gDIGiXltl
Hn+chp4QMzVUUWmsjN9pNqdvYHlcH6uEshyDmHv8ozJgPu5XE3x4qhiB3JwDOlSoTkG8F8Tgwk5Q
uXWHrmzjJyhinEMMwvirB5LvoeTZQyxCtYkawuQft4Oj6/aBlF04MaTEoQCYZW5DBd2J7REVHjZ9
jMMzmQM8dqqxl1TKrTCkD9EwZdbtPJQy5wB8B7Jue1rTO0Of8gc7tZQdPyU87PZlE6w3nCHa6iA/
rj/lnCqG0YpswZvyjmqMbZ/TOZvPU6qvd/3gVH4Vwo9vp7V6vr2LEios0Uhn1IpMBSDfNol1Bg26
2jpzsZoNT7qrqIcwL5YvkMZPw1FhLnw4Z5mh1/5oudMDIqgZRG/igxez9WQ2WroHzpWdaxInkmoi
GOp7m9CiChsIIDrHIYoJlx/GrOoJkDAXGRe9hv/2HjjEfIGydI+DSGaXhJBqKYVtmv+bW4yesGZE
q9BCCIshfVTqLg/SqFMesy7tfkK2MjhPahyZf7NekWPoKpUdoSd5/fGJshKrm1jvFIae9VbvHee9
jqCh+l6fG/0pW/r22FmNsZPcSN5jxgBwWEBzxRivOPkvgkWzbpeUyTPo1R0tfZfrXF9tLYpfXav8
s1pjuWNO8n4geUByioiGJuiDr80tWZU11KQ4Z4NhP+VLGwYz46ff7LA0lsMyeuYbaG20T14pJOVX
ZY+EWrZcCjXP4wgc8+fM6MVyl7yNFD03XdGiDWtfGSE48DMKq9/WdvBEdOWuv3bulsgPN9eaXByY
gOBAs17drbZYoGZpeyeYuzr+0jWjfnamLHpiRsf+lWRD4S92X1d+Yik/jMXoA/j79R03KXEt/AYg
OzD+ggHfdsE7O0WCYV6ohDrlem7tGhYCptYu4eqg5m0zoMfwulOcsrZId7yaJPoikaPXL1geGO/d
HOyhsGzg1JheimT50PS1+4X5VvdOWz33v52tFn/Xq60GYU2nQ/RxtjiawqAAEkODEoxenT4SEXi/
w1boMBS5snp+6zi9+TmJ+Dl+qaZddUzoLUGy2BUxnq3V6719F9fn9Q/iw1M34J3cNpBtZYiLIUug
5g2dJUcGpy8eKCIbO6GHzAy1MgEM4V/0C66vVWNVhVolHDEtjOMqWJIKCF2Tr/nH2xssuz5sLrAv
QAbkl5tgwxqqtPcMuMrAgGXRQRvS5pPa6aHfk6ZA+BJ9uG1Pui7mXaB2QPAa93i9Ls3IysV1CacT
dyn/BXSg/nLsYQ/yIl2VgEOBQGZNW0bsri5NdXGgdyrWdXo0q5TWB7TcQaM4/Xt4LPZuhOSJgbDA
5BpS3wA9sbkRlUvrL01nJ6inQckPKmQc5cmw4j46xOtQROdKA9F+NNUk/uf2fkotU6Qmk3XEH5vH
za5da/E6sgZXydJPixlGn3gaOJh6bfPMFxrlwkpZdjyAzPnQ7hGcMrQDX1UKm7nKzQRvx8iX3czn
yJ2X5ERhoAu01FCaU5IY8e+4Tbz4UIbwHOz4PpkDotpFSQsEOYC3zXbbq1bC+02t3Oy0hnaTWkZf
vTLzFt+cm70pG9lZonQFCAjkLJoKmxvSedZAuEYg1edxdkJ5M/NDe2keyij8sZLF72yt7IPC+EWB
mSCJ/tPmPXWNadJp67rMvBoPa2i0l3JQ31lL2Zy9BRB7OzR7+E+5SRJc6AGI/LeDLGGu2AVFQaSE
oBwD4TQ1TMf37gJpIwDJyk6LNwgmWTuIZJlVwRQEqIJt5ZpeewI9d1GBi1VaSwY1iUKJlaNiRf1d
tKbeDxtxkwMyUbtEL7Kv+cLqNiy2YRiG4IxuhLJ06pMHK9hpLtTl21KatXogyJl0fxh0ihd2Yj8q
+mCeGmgcA62fVhuyJmCPdqwan9nG7mOUVssjmgL90+1LLXOS8G0J4SPUAXndr7fGUJaoqwDFB/Ec
refKK8PHbpjr820rslsEjbe4xy6vzDYFapdQzSx6PwGCCCCai9I8qJmtBkRr/enPTTGdQVWRthr1
cPFVXgRpmopok9cTk2reiK60kpp+StnrDCFVsnN/ZHsHSEFgHeE3fSWkUdiEY2XmMr+U5tkJdSrl
lOvOuHN4ZXsnBrKeoZtgCMSveLGgOc3QxjZEaa1YfgPJiy56u36j/rsHKpEZInEkftKF2PBWdK9W
taHOG/BqSkvDLMyM6WCWcDxlEXH9H38kNIuYTqBVR5a07Z+Va5bmowA7VgyJvoEgPzvq4NAPjC7+
hQMnmiOyYQvJUbb8Bqaemcy0A6ZfkySEpn7IThXl9B8rdPJ//lZQTXNBxdF4oDWw+VLRCIvAxGAv
AY5Tnynmx0cngeWgS7W9Mq+slkWmJ+ZyBHoFYpzrU0HGE2tZWjtBnqrVWdMb5ZCgNnlcxmjwSwrL
hzlzmmPnjosfLhHjdYXWnON1Lv1YHZa7rrTyHUyNxN/R6ELUVDCC0/TdPCeLW+atXrJ8dUiaoKdg
FkyVRmis28nBmoY9BlqpPThBmNmxGZbexq082eilNQA04klRQJBq1npc2tn4shihcQnjVt8JYCUX
hHEaqgromjO1vdXLGDoDKsSRAEiZ6ul3mlbR3UQkcETZsdmB9Dx3dTaxP+UiU1SCNZHzbjYzm/IQ
2B5PlqJVo32oerb2UdHarjo09NTfp5li/5foXTsECu409FeCathf4LBqmB9M59FfLFLDAPkURpGn
zqk/EAZrzjFe20L1O8tbn+oJlOOhXvXxc8pUROmvUc7EO/M7cevnhPHxoTCV8jHNBQOJqg697kcR
qiG/Km1WLT/K4bU4xcTzEQO4zUj1rmna9/laD7/1uc0Vv69t+M2WpVSbg9r21XIw4iZ7P63VUJ+h
1zPUY1p3uhLYbdF+TFPd+rk2lf0hLiLvQxuH7Rp00I/tNRLE7bjeXdG308hKwUHwpwgYXvhUc4CM
xNJGYAmuXv/bNQsCOonVnxvLKs+eA1dn7RHY9mmo8Ryqn257v9cHV1jndSIEEsQrmydqQAEprDNx
d7swejt7dd/5JJ7WW9saO/Mwxbr76y8sgi1CEwwyY17g6/VmC+dGcxhidnHIjzboj8NiG9WT5sT1
sat7d8cTvg64qKiSo8Aoy0opX1zbqzwr1peR1l6P3BucJnF/MnS3P1RIBZA8a8spZY5qZ1tfX0+M
0haCcJxxX+AZ10a9LI0KA68X2J2df+nXRKfqOFqPIdjhnTdZePLt+RHC2pQYKRuD/bw2FaWDMi0h
qWXMZTwUiRK+i1LV2qnOy87JSyviV7w4pclizElpUyevkdi+z5tyeIDKiZyvy2EtNuBD+pvPRuMJ
QB+TNzyb1wZDV8uVCQ9P8tr3x0pf8wPQ8vmcpy2IT6Ze71KEKf84FhDc9MAwBfxNNIaujTLNaVjM
+NCM6uPug20moT+EY/E0NbvjKbITAjUYUxbQlFKI2CRzVTP0nWJx7QezhL3EHJsD/JK2D1vMHtOx
7AYgnCyIUkCU8VRfr4rMQhBhAOyKeiSUy9HyDsQO4WcY2+u39jpZvu0We6PusgPzPGVOfZQ+wDas
StbGaFedrUyAD07nWUva92Pu6ke4A5r+0Bgl/AS3PYt0nYJVhFcRhi5340lV+D36zgX/2TSJfocg
7Bgwu9g8FAtjPwZ6HGd4Cqrz3xglJRcDu1RFN9fP7N0ETiTgLl2uVgzz998Gj7g7VpT+oCzZdMhK
bW+h271lClqMxhDaMfmN296cHUhnmFjMsvVIzbUMuixCzTws40Nd1HOgF966U5XbPlHP9ghaGQbA
fxK7Xh+gMOs8dRmT9ThlfftedJfOaTYN37Jwae7BDLrnOo3U915ThQdda+D8ub3HsvWyZF5HwcDz
yps69RCXuj2zXif+5qTt/D5hzNy3zemuMOLp921rstVS30EeE/8NnHizuzWp6RrTRjpGoW6i5NzE
92ldquWp7pbmo6rU/VHTlvZrOMz5Qz+7+rfb9qWrpTHMvC3DcUTw17uNEqAytt24HilQuFBRWFlg
xn3+1h40zVeWYY+A9RWtiPi8EATCT0YNj168+EEvfPuE6uIYmgxRZn2pXdZpdX6JpOzcDb12NJdi
CpRa0Y/D0qhvTC2LP8Zg1Xaigq075DdwdxxQAFDfAj/dPJgz/YuOj7wezdxbggnsxCG10vyQMqV0
vL2/UlOcJPIDUFlU6K+Xu05RoVe0R45wpQyPZpyrp75U68/jXO5NOkpMcV24pOSX9Ja3KMa1Tyy3
61D/AM5of7CNgtRgytI3Rabs7N/W97F/VExgqOItAUy0VZEdo1QBsxGpRz2340BRV/gA50X5ERHW
P6ZQTxp+aRbdTlQgW59Nkk5oyj88m9dbadRMB5Wojx2dTnUOIaw0fki/865Jd2UIZacUGBH3AsgE
U4nbFYY9S7Q0ZT2Onpj3mJ15oTCQ2peCnsfXxcjyn6u7OJDzWvpJW2tXhRwHhsYdXyTZaMGPKuZ0
/8fZd+3IjXPdPpEA5XCrUNXVwe1sz9wIjiQlUSJFUunp/yV/OAculdBCDwaYubAxLDFsbu69AoAx
N2wNGIGYuNeWXeh6/GwR37oPUEODSGs7n+gyCKhAgrV1MOjOPCN/XYtIEEYEI2X9879O6MKDxrUb
4hR4njhnhxDrRIOJvZ/w8j24z3aiHx5TaCEAHIDa75ZUx1sU3Z2wdorSkXER41/n2IEQNePuXEhP
mMckhmQizDnavDMw33jt4VyFNsAbhMH5Ggc2h9Ozusm2gtYpelid5BMn9CtJmj6fybJcXh7qNs6u
fGc8ulanCdQtNmGP8b7q4SviFBwYpCzijbk3trvcC5GI1OuV/vTyeLcz69gwLQAWHPFgZalcL2Ic
9+ATQjy9mMAES3t7HO5UpH94RtRvA6cTD5ZKnHsbK50uom3yl0e/3UJ/5C6RbYKcj3L35lZzy6Yk
nT+MBdTi2weL0d88kORtpGr79PJIO9+J7ATqVKhywAFsq1I1h2aO5xihaOrdqejgJPgegvzzhQQt
Ct6zVg8dgdGl5VZd7ldjclCu+EPO+PtBhN4XYi3EWrBTgVPdok+MRA9etcNchLVLvbMXlrWd4sXn
Qs08JPRJoRiRZHDtcn/EwlHjae0GVhmzdfWuwdOJP/cw56xS6pJEZDpgsPdZqSbzg0auLh5MyDVq
WBCvYpdGVWWfShmj0lVHpjw3fGzFwdLdhhw0J9ALRgcL34ZuxfXGQR9cOkR3OP1l3J39Pp4KR9jr
5KFu0hDBEA3LLvz18jLuj4oT6K7yijf+RrxvoHFtY1TGjXsGz24869lMb5K51b/7Cc92PrT028uD
7uxS4IvjVQMUytooTFx/ajhabTLDYaEImhLUnnr0LlHQTsWk4vBgm+4OFaGVFkOG0Ebl8noogPq8
PtSRXTAl/LMA6jlDDLYy6ErygwXc9g3XHYnsGW8SjAMozmYoCC/ztqO1XfAwrjOPVfM5LGOW2lYc
PidlYhUh6x9Qv++L108n8jlkd0DU3fJBR5iqzQIIv6KFzmkGI6fm7NAIHm9OQA6O3c79jNOGC3q9
otC/2foyCER0wGQqZCAg01wApPtnXpL+xFv0Omp7kne61/395AEJn7Z9JTOALPXB9+6EdJx4vN6B
g8e7aBtiWURCECl7bB8blteV4eaeDRX90QP89dhJiL0cXMw7A66qKquwL6BAAMZfbyIvJsT1pJwL
40/dR9JVqHAT0l4YjOEKC0/Qg/FuD+XKbURDCZkLeqVb/406RD0OTXe7iENGHqw2NgCueSUEGWio
Tl0zDR9nFbkfX95Gt/sXyc7qnRch70Hnco34f6UfvtFeTDtMqwG0KFsLWzCkt9rPtO3bB5BJvrfd
ijMLrIOG4O0RRSxAlwmTi+XE8/N6XK9GUjf3uDHdQCXval2jQVuz5p7VDT04ojsTezXU5oiSyfhV
3SEaJHHFAV2DamVDgvjZ7r3xtJRCZI636IMMZPf7ACiywddeBcY2qBBwVjxJBVbT6fzqK+DW/GcU
4D4ZKU8OTsbtUHhPIsitOnFgM2+z51GEJNBq7guDvC+bUSh6Wlz63heR9eq4CmgEtgvg3DiGgChf
LxokNFio+gUgv7JvMg6lzlOnYj+NmGW9f3lf3mYaKwoDsQZnfhW22NwWgkEiEXw1DBW55iLGQadW
1POTM1UohmA/pnMLrzxI54D+Pr/edxXiQ7YPDVtUfoCAAQvv+lNHw5cODteqsBcmL7qdws90iLwU
xSLnTefqNkOSpO7aRph3uESXkwaBMh8AN2gyMqHjcRAd9hYZgHZnzWtXAPcmGsUQeu5LKKYXXCwj
JFu4/QnNEXS9nPjIqO32vMQO7k08aREUUDLdbN1wCEvuLWVbkMBrMwhb/hxDkdxXg1ZFN3jLezrr
I4W12zC0jonMcs1f1/zyerrtJiplg+SuqK2SrK7Qbhpaw/w0143J2eoOKOfZPSWKHhnM3oZ5KGFA
dh+rDUobGrjXIy9AMxLeul3RNTRA5uo4F1HF09kysEZckCi9e3lj780unpeI9UgZVkTr9XhN1Zad
dvyuCPgYF8yO6gzSYKyIF+XfVX39BdXMo5b73jeiqAh6+SqRicB7PWaNpB0pn90VZTe5WRVJCpwR
xWGypyojXRy+Ovjh5Pw13iZOjEGkko45XTH5gqWuFNFTN+v2bMciPMhNdj8NRS54NuDixNvg+tM6
q1aiVGNX+NIfUoiAoojQCuu5hlwG1IqT11fw8Gl4/kCkF4kIOELX482daijeKJjKqSZ3cd39GuoO
psQ9pCp7EyQHM7l3Lv6gCmANgbx5G3GVG/ZeHZu2gPJZ8Jmg458lEWN5Bz+wXEknegpUX2d15fGD
W2X9kOunFpp00OzHx0DxDa2F6w/1wW9uGvB0ClpS9QxO+vwY8qE+qDLdAAwQZ/8aBoiQ62GIEN7s
zEFboK3PoO6sSe75vXqMS/KuhFPxPY04LSjg0FlPQMaiFWbbH834CG85jbR+8g+oiXs7Cv0hpH6g
DkFqf7PCfSygnaUjKM4v81jISstiUfA2t+UynmKqj2qWu+MlSBFAiF5LpZsdrEwIe1PQb4rejeuf
3B6ir8J1RzsbZsXrlLJu+PFyCNofEY8W3OBrYXETgsJKaTzTsbSTVH7ao7ZXGFbKk+PPBKDz+IjG
vnN3QWYoWMtqEA7BM/d6jfXsA/ob+m3h8NjN4YkcZ/GStBchpD7YT3vRdS2T4jJBswgKyNdDxaab
IEUSY/Fimjz54zzmsu2iD6Xi4yMEwBDzZgPw28sTujMqlLfQloLS6irntJnQAcXIaBq8roBqrrp0
02Dd8QFI2Q4Jf2a60MkqdKsOBl0P4OaAriIWEC7806HaKj9WAOZWS9LIQjvRgIqGXz7Vrf8zGDyT
w1ZlvKeBS/4Y1zyo0WkOTsnOJ0PKCQUn3CZ40W/VLRX0iJbRg5iZM5YmayUYAmNCIJDuDvXHKOyd
jPnukfnjDaULtzR0iPDk9lZN25uJbltU1kJPxDkwwiIs0ElZIBMsh+A7cmP/QrRXzgWHldwznwAZ
fpgrXX5NOsJEPoWWdXD3bOdg/TVrdITAFCCAMHa73myzj3Ynr9149Z2cL5Uyplh6WRWB7hX6aVA1
LTt+RMDaxmUMitwbLqmo3AASsNUOgTqsFdC6KfOI0vYzZrv9MveHbPDt5vozCgBIQOyihHoD0nPK
BDWwgZeQwOHeo2tZ/j88SVReesRcpn5oTsoTQaoZ6x7aIT4IUNuAsY4OJfy1RuyvegPrxP/1KPWM
CeAU7yc5MWJ5pK137xF7uBcjitUvn9y9kZARoW4DIMJKfbkeaeo7b4QYRZwLvHrGNGhRkkrjWMp/
7HZpD+Acu4MBi7Mypv/QmTaDySQYl8UFsj1YapX5ZdhnIzqjVea5y/zx5S/b2ycr5/b/Dba5v1Wy
mNkyQJT3WghAnuP+HAEmc/4Po6yvQTRHkBZtWwptOHtOOayIW3BoTi5TwR2NdfT+5VF2Jw6AEHSo
cU9g/19PXDQKeK4CN59D6JC/K0fyCXg4c5rh0nvwPTelrnXrrfKYwPbgAXrTioLCReRWwgNVFShV
FES95l/pt0mGS8Q8iJ46mSyhog1dWthm9kP8FonSa9Hrf37DHzwHsE2omW4yglFIzmIFfD4UI9n9
5NZOajsyvEDoeoadp7XcW9ofD27ObVKAQZF9gesBADtC+pY1rcPKpzarEMxCYXJu92rMqhaRtCzd
/mzhSXuwqHsDIoVem4sonEKZ4XpRwWgpWQ3JJ3SgS1CdJEikmG43j5fQuneqOslfvYkwGmBUkAJF
qrXVZBhIIyrjJ1AR1k53Fwk+3FN/Dk8RsvaDudzZr7A5wy0F8vfKJ9l8WlsOTdKOcZyX7tjmjifs
VKIcfZI++Hz/4auQqqKKD9IToJqbWZxCvAKaAV9VyfFCBfkuQAZ45yg8hF4eaedKAIUZCjdQkYI1
yjbJ0ZU1OPCCgWxA34Tv5sHtv6AfzLKEBu1HPGPDh7ZcSGaTsUTNeyQHw+/EM7hM41SiXQIZui2o
yh0IY60DpJOcy+qjV8/qYYzro0xubxT02FH7wO2Keusm0lD4FEXThHiWcLCYpW8l/7h1Ig4ugr2t
DxgazhvYuyuy6HrRRAhf3h4SLLnuR/5B95xeGKmGzFcmvnPQtstev3RAgK4dCrCnIddxPZ6B2Wi0
BGi6NmowZx6H4qcMhPsW6u8uTQF6rk/hELdPZWjklzZS5MiC5eaZt0aXVR1zZbXi8N2UmdmYhCjy
JjmI9jY5jUFfZqU0zXfAyu1PPRXtqXLIqHItQn+CuY3SBYwPkw9o5XLoZCcs+swSMhxsqr2DGuFZ
DROB9S10I4dQormn2yWB4uvincCdmdPYK4OLRDfw4KDuJIs4OsDEwi0Ofb4tbNQndlxBhiLJFwmF
AUQ5kbybqYmdNCCBeSMq5RVGBtP3l5d+d+YBdQLGeW37A81xvfaIsV6sQK3Om46yT5V06R2EqsSz
pCQ841XUjak3uat3urBJSuyg/cQ03NuB+B8WlHZt0323A14e4Wd25gMHDQVNYINw82wrGw3xG2NK
meRx73SpxrzdLQoD0hlFTuHojqU9HF5PL0/HzoIjLsNtZC1urhWc69kIhKxJjU5+DjLlgpeCBzX2
IBhgKjwtB/fNTrxE4QTIjhCeMdj/60/5K4kdAyDVHY77bWRWX8B7G5iHUAlQqGudaTwRLmHTfvIl
bwq+QMny5Q/dCWTYZmBPIo7hUbrtXnVE6SpMaJIDrOjd9fB0xztxpAeBZW86cdNB0mOVk8Gb4Pob
/SFcvLLGnQqC/Lc2aMkngj34AMvUIxLUTsgE2GqFCK4KuEjSrkeSTJKp5ZjDAai1rJOQrOmgrZpF
i1p9vWV19/L87Y0HOjwubzwzwULd3Ks2k7y3PZUAp6I5GOn1R6WIPFuyazPRNEdt5D/dvb9f89gg
sH5du38Q6UfRafN9aiA1FqlPctPS9sQoGyDIHKlMuq64n5W13FEZD2kPa8l0tfxNGSRznxoP2zYZ
VXhngvAnRPXcbApRQIcP32vtH/73A4GOQs0aBn/bRMM1wKUmSZOAUsk8bGcSvuu536QALZbFy3O/
t6sQqf7/UJu5aHBrKt5iqLGx+aVyIo6GncfeBhCcODikO8cEeT7SXVAG0evdRiFKqKlG6Hvk0q/J
2V9atHsXqzs4JjubCe8jqEVCZADyXFvdDAK4rxYwC4XGq4V1bZeYpBFRTiH8EZwlHYe/X57Bbdl4
DTfAPvwpttmAQWwef+i6LmUYQqSqhOvuJydGLSoqmydLsPnrjNLfG0gq6LRdWHPwpTtLhwwNJb4/
6BxQiq6PKfTjuJuMAb509S+IqcvTBI30Nz6R/KACtfuNq8ASBlzNAtdJ/yu+0nlG2dQlZT5AWucX
yBeQV6OW3UpoSMvq6xwQ903UW+Wll7o/vTy/u58Jc+GVFgeEyZboshrdeBGUQJDgV+5nOQNjNMdB
2aRJNxyRiPbGQtxbgRdQPgaO9/o7uyry5nAKERli7qZwRY3vq7q+jxdQm17/VSi6rK9A9JORql2P
BFuGCe9MUUL3jEmrQKkHsEQz8M5ktB7YfHBF7b21AXhYXUKg67PqNF2PZwcMpsQxLfNx6FCqTHig
/wndysD9K7ZTa6lB5ynDz4uWDZxZuJ+1rRIHG3YnAOA3rHAL0NPXIvz1b6Al8UECa/HNDsSfoPss
P0nVH3Vvd5IdVPbRGkbh7g+v73oUXJxWF0INGYY23K6KmNMOrLpglel2ch8SQsHJcpTzWo9UhAEU
TLBHUc5AxrlVWbTdrq6Zb5f54vTBP4E9hh+rkXx89a65GmSziklF20U4GGTyVAm6CQ6b21Fy4nIc
f7881I0E1P8+aOXXQrcdSoeb8FIrXtaRZ9a4RvgPE+nmk+vWyzfHCtn9bE31WY5e9Zm41ZQBWCfo
vYr7jqfaBgR+GObuaPusH7e5tpEioGaC8i+Q4NvWhjVSz/iLU+aGOtUZhdvpBKu8Li1lKdNGHmmo
7O2jVUEMr9O1P799r8SzMwSwFsBwLqFlnfYgGpkUxbFluKBPFr+dBtSo3gA4oY4ylJ0wBNgeUnac
FNRrbnrIrT8l4GdYeVz6gCNB8v4Dk42EdVY9+wfJ195Ya3cc0uEr2mRb77OsqBlHT8OzvXG6TNXS
RhGYyWJ0OLu8vKX2FvDvoTbn3wGlPu7UaOW05V7eTIk5QYh0OCWW0VmL59nBePufhiiOS2PN8zYZ
s5PIcpTBbEH/RqI/Xjr+T5dNX7hjws8vf9ney28tdqFHsNrJ3SDLh4gS7bhYsTnp5m+LBynQ1LP7
b0ZCiHhyQ/fD+mCHgm9DU8hlRBconfiptIGJVagfofroy/zl37Q32yvMFRU4D+TUrYW4V2qriSzb
ylWUgLgFvuHwLOHRlrZQdbiArGte69C+RoxoRfLgnYmX/hbeMTdCWvbcWSiD1xo5dASbLTOIAi5Y
b5Yk4P8hGKLOAdkhlG5RR9osLzMl2ghOhTmPW35XcQMfmRisF7a6YL88l3s7KQK3B2cS2OGbVieS
8boeK8RCUMXLT03VfQVsJTk5EfkvexbIS1Ai0HtDprWJuk5SLZyFk5Uvkxt9nQf6rvf7MWfMPaIs
r/+nbTgFpgIQemCBgDhdv/mvnG6OaC3mBPujnlyVi9pXaWlNRzO3twtRAAYhCRMX36jF43G5oL6D
M+iHc3+O1Th+ASiwTK1G1ydSgyb98krtfhUqwSBeACoMYeDrr7LsyMzjKsVo6s7Op6iS78xcAYb+
8jC3GwJPGGAIAGQCheumomIvUCNsrYoUAQ27L00P2HAm2rl7V9NFqIO8aWcw5EugP+Eywn+2e2LS
7gTzzY4Ui8OXzNNJcrbhXJcNkTseJPpr2nm9KaBJBsMFQDJWdfUtRERAZAC8Cx9navSi7+CskXMr
RlulcI80Fwr07p0jAxOkS+AnU1p683hwqm8XEL9gpcyAufKHy3a9gLA6cekoEyt3prF5mDR37qsW
Evkvr9/ttlxHWYm1K6P9hs3uDXpWVd8QIG4IzxyL8X8gG9pUBZXC+mg5LXPzl0fcXURkpFA6XpEg
2xJVOQvYMdWaoADVJ5dqYSUUIKRfUHQ2Xn2l4+P+Gmr9+L9OtpnJ2CV+T4q+q5tcB61+FCUeTC4J
y/cvf9XuaoUQqMemcZH9bsoHMBRw44oaUqgphv20o9QHmyRHSrp7c4d+0hrr13LIls1kpJ+0IYWU
a8f65EwD8YNwMpxYBFvol79ndyREDmDvkWPeQC360ls8byoJWJqMXEKntN+3gvEutRmKt68fC/j+
lYiLWxN32PUyOTGr7ElbVi5D2+QUULo7NaupCIHne3WTDHoq63MTawQRgK3co889QWdL07UIwu8W
4pG73pGwmQqmI6jM3o7AhQwo75/SxNbzxQ5H4nTGpQWIqLrQanJW+Tp5ennudkdBQXut8AMmvSWf
drFmcUR7WpRJqGEfN8qnuo+Xg1F2osSKG0VdGYXllRp6vULDlNARLX1WoL9PHjU8dE6eNUaF5Lw5
A4YUvn31V4H5gfIVun4gX2yRuUCc104oAwpUiz8+wzSHvIGZs3cQ+24fNisZCd4V4M6tyK1NudW3
LCK9PmFF55ReZnpvyEKghMGwr6y3bkVYwZA5H1wsO1N5NegmUJCaSzLQiGFHwB17mZbxrlXKXBTz
JEljMekDBuTODoF2MpgWuMrQgN66dJjRVa5LENG5Ul6GpUwuUHIk+csrtlNXWXX2VpMO6NBhy2+2
SNWtQhPQ1y4We7GwG2OVTVFfFh0iSRZWlnsZ2pacNfig91hx+Ga79Vi8/CN2ghbo3nh3RNBUXT1N
r7dp8j9LPFIXcyBo3izdcI61VZ6h0px8ff1QeFkjDuNuBoBhs4yNQtMNjICqKG3eX8RksXRxxJKp
Po4Ptulaa9ukIqtNFyqc4JWiX7j++V+3GGh8Lu9oA3uMIZ7vI1yb72A3Up81btJnaa9lh6FrGHI8
Dr2Elz9zZ7dibMCB8A8sjrarCmHcyCEBrwuLWGHhLVO3+mM5mSdxgbtiPFIA3VvBv8fbZK2SlHwO
fIwHirDK4mrsspj4/YNrvObgUbxz+lHTWYEnADMilXOvpzUeubYbL6kKd6H2t4mjrT/5TfVOMj9q
0wb1v3/xsuPnlyd09wPxOEQzEFHnhjZr+q4LKohtFDIAWhJ/r7kDRMS5T6ShBx+4NxTi56pShD4z
nlDXH2ir9SEiE6zdyMa8JBX77Fq9PPeQVj4Yam8ukfeAZ42SOJBZawz6a4t2PW96hR5jAT+HFtxY
2Z2IDeMTOg/+8zLW3TkEPeEg5drbm38Pun7/X4NGOvAsGH/gXES2uA81cTLBmu6+M4bdx4N+rewN
TvqK4FnfUqDMg6x/PZ5PIeJTl7QpQM174nzEfW7oGalXeC7BSs66JD7KIfbmFfcTmujrnYGX3PWQ
gzvboUxGBuNuBqcMoCFdmLcGZQ7mdUDTDiHozPr49R1WqDKD9QP4xOrMsz31YW0TK3Fn3FGtMsXQ
w7DBSiL9qE3w8/XHAbDLlQ24CjRvnaGtqgMSsbRZAaJ8cFdBpDpjk2cy0VnqP5w8yNcD+gVAyC3q
0jVlP0RSsaLpGXkOSNtcgB6f7+bBO2r43165eDsCSIp8bEUthZtlM1WMTvgSVQUgaO1bgF27R1/L
Izvf2/2PWfNQ0QN8zl9RFtebA4oSQ2lWypQHn1vQ/80pjA2I6J39Xc7MO7jg1yT8+hZCmxgq6Xh+
oOwM0e7r0ZSztAkTwF5HLeVnuTTxSRDrOTC1TCM6jHcq0Q1U83R59vzpqG1zexCAAUPpHbqAK61y
W4OnBnaFzgQuWF2WAeT7hvkePhPdBz8xGjrCUgErmfTvXrs5oULpotwFRDK0rrbt8biuIr+NE1Xg
+TNkda3UGdbIVgbfuNfavqPLBvoHHkAYD4j+raTWVCZ0sJKBF6BBwhq2MgTa4US1SZe6YVQdYMhv
MwqM9of9sWoAIF5v1jJBIAv7GoqapSfvR4DN8gVqDpkbASrE4/Y9Lz3vAnjK3csTujcu4M6r4j9o
b3Dhuh637cHe1C6wJ17Fo6fBbqrnMYTlERmtD5S7+txWLj54xlZ+eeDbqxBy4ugxwpEZLxgoOVwP
zOx+GTCxTUH6frw4Q71c3MiYCqjrxj5yXtn9yhhFFVAnIc6+FX3T3iRDo6amUGBKoFNhHJVGitun
2szPtRzlxzbhc1YP4RHibe8z0SX5n0sKLqrNuvrT4KL0btWFCGzkg3zwzrJcpkvb2/xgC+0OBSoG
qCCIXzgi1zMK6z9EUabWGY09dMHAFgusnjz7UrQHx3BvPgEpAvUX4EigC7aRR1ZJU1ldU9Qx2JEg
DqqzsIYOfGDX+Tx4wj3PbmBykECOvNlvIywqBWuExcB4/W5V/Utb9hIsf+xX47NTkFD7JGzlQG+W
Bh/hfTJ9enmb4nm7JmXXYRZJxkq5RVUOudtWEVkNoyJ1OcEXAT5Fg5fireOQdBTwqEsVdTjk4Eq7
pFnpTTOCHnafzA2RnZ9bU+XmBBZbU+rpZQpTWVnyg4PeRwmVaE926TiO/oUDny8hJy8bkUbgCv3u
Ldz3RTv75PscgcWURcmU8FR1iZQgxcLvJBV+pGFwCq/MMZvZjJvM5ZRhHEan8Q50iVYgn9Xev0NT
S36ZhjIec1cbT2dG4G9ioBoqtpQDC52Ovajv7KDmKuOCuF8ZhMH7XGs6v4FqBanOhhjr32AOkrs2
JLVKnYmx+Ezw1YVrGDh5upuMm6HyRVXhr7EsT+DlmQurUqBfqt4BMAlTeLFVR3gKLRXILo4JVFlS
BV2yJ8Wo/7uCrmuftVCf/hWNc1Vfat7p59Ino5/7/ux9jHhV2RcLSB2gSQa8LNO5Q3n0XM5x82Eg
DvQVGSHRufY1HERVLJKfvmupH4Bw1WvBUTf3ptKR/yBkzGg6uuEwZqVvDZdaeNJ5E8+h/ViH9ug9
0Gkhn/HqcN8NCxu/tZw1/0AMu/8GoI4AdIc1/b+KQh7zvlQBoGBlYIXfnAjPlqyP4pGc7B4vGOXY
8zMusl6ccf2zd7YCqzmry0He+dC2guC1ZmGTDe7AZT5IqF+nNmQWaLrw3vohrbYyqB+J0gV2cFwu
UnhNnyaQSxCZZWz3rfaAWbpblrIZM90YLyomL2rRX4A5J9wR/AlwQgU9ojiFOo/+7FBVvnHmWrO8
F77+WlFrWjG1dUSyeBqaJ4mX0C+3Qp6ZMgHmwd0A2Oh324y0zmQ3ed6Ta0gF4y7SQAw0iOvW5A7r
+JehT8oum5NluO8V0SKHzkF3Gbw29OFeVoL8KxbTfmoGArEuJctJZ6WWWAPSSFieAZDh//KR/gGL
BH5yn4aGTF/CUtblPcdgP8DN8XgGuwkAmPAaR74BRM/8fYRk1EPdyvAnJLtwT9ZJuYiCcygXFjWU
mOrCi0z3ViWeFaXKTno7JaGmJ4UiepRWZWB+u6ip/qR2Mt6PQVk3Z9ta3I864sTNrK4NFeaktJH7
wpPthG0LxZrKJ2zOItEkBHr6FlMnQoepz0fOHXaa7aHtIGPs1jyDbFo3v1tYtYRFM5KQQ0KsCx/7
ZjRxilKX/Y2MdovuPWC7l9Fza1y0oq5/DBJen+nMufVAvYF8h3rM/CHQLqo2fjXNTtagcfCoFAAG
GVjBzP9hRyyJ3s41FAUFKvxD7kdSQx7AF5PMlnLxqjaf6k7Q0wykN8Vq4FGftWQAtMaYEObTAOAk
//jCcvx3pTt5cBVRGujDVEfj2FwG1xHQBLSUpDoFAyb4xg1Mn04iCpvuN6BIgAz3EM+wC4HXw7Nx
KmO3md/Q0s/wI8runkBMuk5ZpOn4htTOMqRA24yPUV9bPmSbO0AXR6vvq6+B5QO+MTltO+IoWdEF
Wj39kBrHViqLmrJUH4fJ9+Zz1xNTp6O1BL/gG0qeoPIXUg+C0c78ltRIsjI5Kmut340TQULc8Ppb
AqJan0Kj2lTPGuYacZ92MqLO+zpGsSFbwop9EsaxkjTy2VDDKtAZgKuAWhE0koQ1AnipJt3llDSe
l8Yzndk58QbzJQhIGaZRTWL3blos5IjIKiJ64jObnNOyQLHjNEND332coQ3Efw2LQ8oPXk9b9b4r
O//DAtg7zCISX3dvgsp12ZOOob/5s7FKp32AaEJC30T21LhfIZLnxk/xIGonRw3Pei8EFQ0CAvFD
AEaV12ReOLle5s91xc4KqP5fSROZx2CsR30nHYSbUySgS3uXRJ3Ew4EZKiF/Jbsla8MqxCIyS8Et
Ixz12aPlWJ3gSg5VC15G5hd1mO09jSHnvyfWBQtoO6GWCGqtcZ8qvjSfhDXp8j4k4E/nImTx+8jY
Di/QqeP9CYaG3e/QRG0IYBedP8G/d2gyg3STPVLNpvCU4Pd4+WISuNf5syPIvR2WQ5xOjbTYXWP5
kPA3MVSAIOOk1IPns4B8m/XQVXnfBsuS+00jRGprVbvvlWQtfYsNKOss1F5jyYzb2G5vIuR6ELJn
Eegrzdy4yTkUdSjTqvc9DS40iaL3QE1YtsxCZXh56jSzpnyAuiyEzVTdz+rU4GPkk1AESFubmVrz
DNoYo5ey3oQPKMgO/C4Zlig5MZvPCJvWZFCnK+HP5xcxkUz/ZN5C/tFeUKmMtDKOis4E3qcmssf+
sSJuzAAljEbyAdDxsMpbP4T9DKSRjQdeROxSs0yQQErUgnwkprg/n4ZIcAsUBvh3JwQCf3RKfjte
Q+3npnHs4YsDxBQtqmYBz3tCMzPwTmHLl/jUq3BsVtBr2BeQe4XwhtIE0I3TyJ1ZfrUJREOtlALo
VJ8sZQ2QCWt9+NefdVXVIvWB469+IS2Fnipu5mX8LmHHJ89odY/6Y2jZ/ZwpISmiImRInXyM2g7o
e7rUuPO82SQ48k7nnarYRBIQwL4XaQec15hGSyTsfxMWV126amB5UCyfRIJKJKjrGaJXO6Yk9iaR
TfBYQIkb9lVRZrs1IoC24ei1Fmn0/Ah6DWR/5qGkz2YI+VxQU870yZ1E99BbTVPlrJfNo5PUFr/j
0Au3M2dsyPehwhpCOi6uG2D2AbfKKiZdFGIabWDTZZXBnFPDk+le+why6eKSccmmZlJfZ8ikPA/t
nACJ3UdTmZmWGTstwY26TGTNa1TNNILb4OovZqCJgUVJSLy0mvT83A46sPC8tV2SzQipn5Oxh90T
vHqaZyipI+RyoK9o7iAU1GlgfJe9ZbbG48nxa87TmmiW5KBemEAihmnXz3rfXfgJbY6uzrU1tu5p
Lhs812vokjW5583zs5ra3sscFOxY2tFw8iGgrpshQ1U7dLEZl4G8IaDg0J+KV3pqsm4oa2DhUfdr
s6CJkQI7FfQ6UxyIuDo13RTMj/ByUv5F+dRz75p2YtNdoBwtzsQqNX47gCt8hh1Hz5PwoxRzKGuk
QEaVCcDvMiKpXwVt8iT9rtFPoqK+wW8ToMymbrTMfpzOfmTJr0hQpfgSSdGVzyVPCGKgjcx9hINq
UBvxMIzugmK5O2l955Qhf0MADCF5JGuqL34ZK9Ln+JfFfvWU8AC19VYN+QCZyrYIrbrHulQxsjME
B+6npP8/zs5jO3IkS9Ov0if3qIEWc7pqAThcUItQjA1OCCa0GQAzyKefz6OrZzIYPMHJXlVFknQ4
ALNrV/zCYjyP0Igq4zXCizxepjGUR1o/nbFDz9+ZH/Bidt9bfNp22EB+5PFi2MOQtuyDbm+ba/hF
+luXxZYGFXrsVY7vAcVqqVInyrLpcnYj9S7YaKSmbjAHsHNEjptC5Sk93Ha6Mcx48YMfLACNv01A
gCjiqvEUkchACfx6KQsDmUOOlmlnDVn5zVuCcGW/VN5ne868PpmDKL9X5CT2DoyHezR8E4WztYmY
7VHQFBonEyuzcU1z1RXrLzMOTgUzNo4YgdwqJ5LLQSh+JsLCrXc1WOw/8VvBAbNjEvtQuvPypOe2
uukbh0Z0WcPHv6q7xiX/6LPco2M6j/2xMFUOSUXCdrWzIpt2vlU7RYrSmdukUTdZ7726CIZYuyt4
OYjn4hb7D7ipRuMOUQIxwr7rF5gTMQyuSB8ouvrv26bby2gMw+64tM38CeXB6LpaI0x6xglsPNmD
xV/4U7SqY1kHe1U7xq1wxUgILpzwNOJm+r3GD1bch/No37IwnYGSITceQVMEeIC1TX0BoCJ777ZG
q+KaOuIhq7Pc3LnlIN9xW25xGRQi5zJlaN4uxhpZiTAsfR35i2mT8Kotu/Tl4n5UJlkst5Kt+lit
vnR2yvEQAKFe2z7iwsGOd6JxdQ9qwIzy1Id9E8RLy/vZhTIbbqu1H4K4HqscJQY58bRNzrpLc7bN
b8LNa85ZNB6/4vNlfzdkjtDkqqPqetE9J1s4TmYZNxPhJ2UruJ+qptci7SHch0mrPa9JykgiJL+W
1Xhg0+kttvLSOoWDfe5TzWGOiJrTqCRazMlOHFePQVo7k3UlS9YoUt5e1saVarY2oe2biWM0u65A
vwA17tSzK+OCesLI974c/G/FaIAi2qahLamgt6bmhOk4QzZHROqGTGwUcS6UZ+0VJwC8fcYcz3qV
C8aFE+JKh9qrs696GytqhbFyvBQegO/H0gYI5VDZ5jCICvtcThn++uio0CLfRMDjsrMVnw2mzmzQ
UxbCT+ptbQ7bmM1LLMrWqR7GyTK/Yenoj0neB7XYt97C/h8oniv2b+krzgXf+lYHUZPvpGeR5NeZ
LyxKeA+shqQzuiTab2z8WrHmrmMLUt4cF4uY3KSRoJhpT020cf15BvhuCBd6T6/8L1MxDkvKsZ0r
Duamt2IrMnv3ICvPrlOx9NWUjl6ApkopdZQYYspWXjC9lGNR+bKKrWEYw8R382K4WbKmu2nR3NIx
+jtReJ1R5h6npnU+AvnKxljOSipcWiLnsSrATtNPKrdd0ZzPBme0cUE1zYG03q7ovCXLGIwPvqug
ko5+4VYXomeEGUMod99h8qjWo+qq6ONG/nhVDbn1GWMJ0VxtJYpmnKlb3yWzaJx7W2C8flcJv/tS
uUYj9htZ7TNT+SZPGr7inxKiDpFk3YLruWWmFZMl6vK42nLkeTpGKWMg07ZGEUSWUazCs/yBXbpk
LGLzP3dimfKLRglcIf05dKcE/p7HOM712gCtqEWxTHEP5wjzVRPdjGJeAxo4NFhukYStxxgKg7q3
8zbb9rO5yOe2XtYpCb0lIptaMo8ukOUWX88VCYcbEXveU+5O3zkIrBIRRVEiW9eMPBA/XOhi9QvW
5PQDtl2bSyO6dHVh3wKtth5FF5lFYk7reGJmWlA1BUF1L1xvneLORhot9tGiduPQa9R7K3PLr7Yz
uM960RHT76yTh0Wja5ZQslGKu1S/Hlsw6i/qcJtUrEWISmcpuyYjnlvrM7E/lEk9jPNnR5pGw7Mf
c8bKug5v27NeJUCtov0m3VnPB7eNVL/jmeKy4ue+/ZBt0rbiZdmcNjYkWvIHpyEXiHnGw5fOrMQY
V5M/LjHID/kuCKW+8iAiyFiwEm4HWTUfS+TdnsvCy45kssaM6m1bkXso/1TPW/9pniCgxF0f0SQQ
Tt/SkcdHldlwoI2WhLG2LnTZlOXBae2cbtpAEz3GK3JBmivKCXPVPMzlycf7vEuYPPVFKrVJJWC2
0r7RbbBiIlSM08CNu9aRhyFyLIEct0v5jOkRhzyGfFXr9PUuX2fJqo+KYSEN0N1XGi6BSS6SLw8V
ybvAqgjFo7iaffO7x/A8j4uuakKYUI362sI08+NuGKhZl2EJb4ZhkOjTtpX16Bim9TlqitlKFj3Y
33QTyfuKBb8lXm9PF+Gad0FiaDKQkz+ickw30pMX+N5FYWJU2t0XK3VtvJK/z3FthYufBl02GyRo
c7sSnLryE6pAzcc+supPqjJpPShzzb29zrr5q5oK+RBVko6linxl77zO85+yYml4aDSbNkbXjvm1
dGvnagZkNydmYWC9tQVT/j2cJfngSO1EHLA988l3io6WVj7lpE5zr658JOEMCvV6u8LDeSuSKdpA
fdmR9N9ZqnJPdj3Vn4SH0FdaKM9/Jt1a2Y1G7z+qALXDXWGu9UeattVXq/HWEZaZnL5YsGdt2gob
OZCPm30B3WMEQ4YPuvy6WuC/Y62j5QPw0FYn6L34rFK8iew076RF9pS11G6dWqZDm9ktGKTGc499
UOZm3NRypScSjkaxq7PhHLGx5r3tG2vJ6ZV54bel6NXzBONMxSIM8ZJxNO34JED96AFybNAkq+r7
b6Yi6qYsK+95JSx/AIQuP5Sesuk+lB4ZRGZIAmjT9N2QBGVtzOnmWDhSyaDiW9eDMkOaEMwD0SiM
JmO3RH5/PgrD7tRNM6FgHp3yNjJy9DH9QM+7ekKNMpnckkNopiB6tjRJFGxR4Z3ascVGmDLH/aAr
oEE3Xk1hmHBg64DtoVtU2XXRLAjConp5Mstyse+EG7CGtgkTy6SYZ++WwSr6Vs5YlOFxoL9LdSd9
t7hwaDI2qS6q5qJzlmnat6aho9hqTW9JRn/qrCTEa4PZyOL6U2wrP/gCvGPgtazZaNOyEUjrWTSV
D1FlzU6SMzlBnKcu6ssG0zXj2qmo8neTExldHGqHvk2Uey54itqxyMqnUNIFV1X/OE9mXe5G6S46
1m00Frd06/PP2kYBHH5Ore9061k69jfh37aia/JTwyn/IGUxwYUoSP5TKPNyjBXsOAVLfiFdFZZ0
hwRLAuug1Vg1ab9O7eOgA0rVcQlI5jOyjgEskB9dS1S10SjVer6BKEifKILHvMX26HOueY0X9CTP
zlbHrZr7LrboNj7aYjaKY6Sq6ol8iDrQyLoAkfKIpgzM0VYRkJh63+fCkU9l6Gbvx3WZ/XMXGbF5
zSQiTOaKiibZlPIuAlF3U9LmPWO3CBVuGS8kaO1hab1wOUk6dU94L7n3uRHUZdJz2kdxzt5vduZs
WWPsjtl4nTtLgKIWzRcrRseEDpsIPeNpoby4LTZPv+untb6TdUdyJUIZvmNb8ZK6MKsv5ZxR3cO/
Cu0HMzKM8lTbuQP6V3fiXFf4E79jTJcqZ8KyWg0SEEq71IQuRUQ1kcWtHlXlLgsnQIGYDndVwiTK
O7j5ZGMcJWpXckT68p7oIe6kaJaKUwF61m7IPCt1vF449LEm65r0bWIrQdfywquho0d6NVCzoTOI
TNjRm5fp3put9fMoRl1eRFoRBvNR2UfV+kWQzGc7lURmXvhs9J51mxNq2MJdruu0CZboPeI9Fn3Y
UgRPa9aDY5wjHbLAsjF4rNUgKpwtfJh/oh26IC4jNHDiEJe24lDO9mjtzZB+AKdbn4PpFE2b0c/z
8jp2hmBU5zQ2PDSS9t1uqXrr3ei6zXsvH90bLG5X3LoG5LgTmS/rAeSDy+TJEVWHwqgRodYVFcWn
QY+ZOoK2zXHaiZpvawnlIu43kKu07AOz3YdD1pipLyLvVuiRzVEsFWMbP3cXGpvkmuZu8ovuPmAQ
9qdr91OFqjGJEJGdPmsc5i3Qh2bLva+Nq6uvmOOBptwQ3znm+ELWV1KMVJo2RwClix8sF7TeUO8e
8kCV98I50+c8Mcg3cKyvoCKZILo/DO6R0kRf7OcxqWo04gJYbWCWKdYbJ1NLUitCWa5wzsqsmvYW
Sf6pbdS8K4wp2o9t9ZaA8isCdnwJ0JBnePpZXO0FHIXFp+HxFy1Y7my4ZDjo+OdujnOjimqedoin
k9oVOVLY8bQVHAhKE4531D32LdIptEx/P+b8FR7DjBMMFWZltOgg4v78ULRtybboMfSESC2uqKnl
u95pyzeAtq9MqCFqIzd5powgHv3y0a+uYlCxtamZoxfH4HBmR/reZS624vB3bwiwD3R+FzwOaenL
OXHBfLJv8kikUTNF8Vh08yVjB/ONkfsrGJgz/RQhAvA3+Cuep9V/wbvJlhcXLi03pAY2ZRs0z3Lr
h3de5kM83TCvG4x+efz9rb32FJk4eBa43rPhwPnnf7koDeIZqFTYplvRz4kMF+foRjLbq0KKN0CE
r24WEHZnxjlgjV84BwauZxuAeZG6Rf6hG0HvOtOkEkZr4gq3jexoo4q4R9lSfZDONiRNY8u3ZEN/
XZssyr98hxdrM7eN3Jl1xP0uqASR3zTiqjAa++9jGs6G60gyM+tHLeUlNjPA93ilOZFyLfoEyqy+
0rjFWXab3K9MRzifq3oqnoDRvKWT/BqogQd8lunD3Rm12Z/fKBzIjYBUiVQ07nhVBj2wybUYGOwj
2acNJrq/X0GvXg+9HR+oNDoq9hne8ZcVVHaQ8I1mQGrWbNaU1vmceEbt7yeP6dh41t79/fVeoaDy
Cj2QD2BTAmLv+RX/5YIQMnNz9RqRZm3TFad65UqJtL3sap396mZYHP2gFPMygYEN5swzY1ynNjY/
tt0pTHPZehftWNsff/+9Xl1ZSJih0YbiuP9S624UnlNmiEmmuCjXn40RBrmBnnP8+6u8+rRx0gaw
DVaGIvnnmy/GRVOS2QDJNoryMjLkbW3NjIopu64Hjvk3YvkrQQk7FwItak50bF/i4Au/772JHD3F
+TQ62eOo98wZPdpYwLzMTHv3WzDI6e/e5dncAAk/hHkQS7Zf6pFufW25pJEiVaLLngOvqj/AgVpv
OmvZTqsL//aN2/w1Nv24IhTqCDw18tEv4mDRLtFQroVMA09XqO167ju3iehlhVuQlMC6E9GwvNdV
00ezAjANLZCU37/bX4BQ5++ALKoPYBYo5EuUtR4mt6pWg4VtBj6aVVt4UbtnYttEA1w0ub0PzS5M
qr4Z/652HFeGlMEjR9CBL/BiVTHXcnRWKQTIsdY+jrrPU5AhKu7WGQOoyX1LB/yXVXy+HvwsvOeJ
U7+kTZyga75urcTgxq6+hIXfNbuAuubrhqhqn9jb8JZ1xi/rmCuemcZnHxQgVS81FZY2YioHsBvm
yoTpXOCr26kALVLitXMJ1iC4AdAQvBESfjlczxcF+R4gwAS09qXpdjlOIkT1TaZjF4o4ijaokIwS
gQY2b6Uor93f+fjmKmcAwa/K6obtMrYQaRmYTR97Rtu3R/TBrDB2NlMfyOTrz4KHe/j9mv2xMX4C
tHGP6AaDmmejog/0YunICWQH+JwuNaCJPWjqSppUEbbfTTU7qKEhSvuB5luV9l0efgSCLBj/TFl+
VQCLYkYAxiotAFg8FoWVhXFjM4H8H0QT2FHnHJG5wC9cX3JPZyr8TKZhJ8XRoLuVAjXG5T6iGVNs
63T7+2fy2uqmwQm8nnTufAz/HKPzqNetS9mddnO/Jt7aFPvFKNxLxOlqRK6qt2iwvyqY8A44Dc8k
NzgM/M/PF+z8ltFkq7s0m136wGa23ZFc5MtlhkvVbbD6m06HtXCetGEHN5Up2jvfnoYsbofNve8U
OPe//8iR0yR8c1JFKNScl+tfzuhJd/2kRNalWN22aaRkd6QRUqQocFn7APjBG/H7lZ1mIeyBEwWu
PxCZXuRbtA8ckZszj7xyyuM46K/e6udpiDTO/vcv95djnnQOGjx1FgpuoP9fXGlzs8LNbcYXFcmy
in2zdJ6RxHtLyfDXs+C8fpDb4pW656rg5weYz5izYPDVp7XozD2QGxSkHce4CLcGbUUPwESfBc6J
iuEtGapfy8kzMwQ8LpEERhj6nj9fGpvzSAaz06cOo0EAsTUgiSAodhrhqintRtc/aTmPqV2Q57g6
6m6LflSfqJDectb99a3igOiAYbc8i530Uki7nikjTQAS6AGE2dFY5uXPCJLO3ay9fnxjxb56LfJK
qng68Eg5/nzXFMMhkGeuFfamjpvFQVnXqrZ4Wdc6/f0Seu1S8CgjHMMtUMAvhdTE6HVyC70+NVfl
7lhizcnO2ve11VdvROdfF+t5F8K2RDAYZcqXkYjZhQPkNOJVLvWmYtq0YDQLlXf5G0/vF/YIawbh
eIvHh+UX58HPTw+CWD+7Y4Vd1LB+UNp/Z0B42G1TpVLPx2R6c+gHBWcwQG/09Rtb8rXnyS3S+zir
+3Dg/nxxJU1nLTbucjaaaD8wMjmBDiqP9bB1b1zq12P2h/Uf9uTsf3KJF/cJ0cDqgKsMaVB5et90
pn+3kjmlZpB1AF2okTxmX9HwRq/j1T0ZMMj67+u+QP7bfl+YNT6qQLqICXM/5ae2Da29LTq1F1hO
7lA0HE5tFUWcMHp43Nwh/CIwpn4rsr/ysCn0EAAiJ6QZ8pI0s7k5ysK1GPD5GP0EULh5EbSwcfsh
eosd98rqZcmyfBFn9nm1Lx52iwNCQX0+pCtTzh3dJn0p6Td//tu78Sy2cOaKciH6Lj+vHsRGLc7H
fkgx5hKHblqLFHs6O16EtbxxSv2aGMAnpqKheoM0Roj9+VISibw87G12Sd8MadhgxJkrRzwvbKo4
XBDEeWNbvnpBfJ5N7sGGY/ziGC7CxQKgEQyMfdBtnCFQ75ra+854HwKAVzdv7I7X1gbBExEx1GLA
Gb84G7FcLjB6kQpJhNxJSuGZMfqFZrLyUN/YEa+tDQ+vVsiFnA6I/f78KMEvB0sTYYkx8LTvrRmb
r13kV/C4fr86XrsOWTV1AyItPtJhP18HE7iuqOscrV0dhmmU6Ru4GG+Zo7323H5YYbKtAjiFLy4y
UtAaeTYP6VxE6MLSvd/nwbjtPME+//39vBLA8Os6G1OQWnBjLwKJsjw9DUuH5ZvrnL190dTLSgXo
ZCqXawTm/WQsp7+tAcmyh0pEf/HcgQ1e2pPhp1V0UzWr1Gqp3KNhHo4wRe66VVlvHHivPEnigBme
/ZLJn14qBFgQCcUcCZWGFd4ec42PXQVTOJlDpmC/f5KvrAweI0JAwVmOAA7hzytDnVne5E8qbXBs
uWMsFMSu9qY31vkrO5hjzSIxoWsaeS8NPH2Bxteyuazzpl7TqpDFUTAMw1CBORyt5P9BGgQHlHYw
8rEEw5ekUztTjtWso05lAcl7NJcg7gVpYNUWy381Hf7Xt+V/58/y7r+KRPWv/+Tf32S3MqAu9It/
/uu2exaPenh+1tdfuv88/+n//dWf//Bf1+W3QSr5p375Wz/9EZ//7+vvvugvP/0jFbrU6/34PKwP
z4rG448L8E3Pv/n/+8P/eP7xKe/W7vmff3yTo9DnT2PAIP74949O3//5B7rVf1lL58//9w9vvrT8
3XEU+Zdh/eUvnr8o/c8/bPsfxDXWMC3cH2xmlsT8fP6J5f+DjXTWlKevy/85846FHHTxzz/c8B8I
SFABwp5lIoLm8x//oeT440feP7DVYUSCmAUdNdLAP/77zn96R//vnf2HGNs7WQqtuCadVhb2Xyv+
c5GJUCR9hvOVwpfjJikrMG1R1EOKMj5nywF9ncci2/RRgXE4OjbQ3VVDhwzVsjPt7AYmu3lE1oKW
N/C8fSAt2odnwHZVt+8z++yWMW9uOoJJiI15BtIswG4v1Tano5U7151j6yOYkS8OQkJ3QRUgBnDG
uWqJxp/X+E/r7H2fgkM7Zl8GZTep7MLxMpdUwRRYPVIBqL/YgygubSxF4SMoxvk5snYXHCL53ZLL
JXG0Zx+2KjvpbiliBJruPCP6XK0CegtuQeW8XBkWzVzD1sah8A1KbZgd+8kwnGtMoJzUNOASxqiW
SubJWbBvAJcdAGzWDwvtahAKURW+ywtJ0g/KAGEdM/ywTFQ1wPVda+eocprjAUQ+yFlg3e86w25H
btF414VOCTR46OHA2Pn0sVY4dDZlBiWnxGXpGI5DyO0EeROTkpnbqQsi493Ib5wfZ6fndPEKbABM
7UEDXCCUx3QnssvSKCwUmUD1J5bJiBUv5Hy3ruXc7nLlMSw3CiE/kcYfRCCNtJBr93mrF6QCrDVX
cQmcjvJ3CupH5uUuQndyG1V61hO+WM0qx86YG63AjZXGFRxMwCiAAeE6bWWZZppX55YQE0FV5RlY
UmtrgGKBzwCdHtgfp3UZT1Wxtqe+7tfj0jXf8NR8ls12rcszA0q6659Nw/y5LoyR4XRV9df4IF1a
3b2VHytALnCUvApRd+DmyJEJ6I1gWaGyj+unFfLa5UJk/wLz7dLyWibJsMjguzqHrXfjNlzdxzVn
AqYm71vfdwfDAJQQnFnF2VdZ5zhBbgexmMfWah+GCDwO8Ya3mq/+3WhH1rMqQMgNchsuBpLzBBt5
d7doc4nDxtrZed2lfj9d2lXYHEarje4AEe1CJtqLR7abHXGmGK/yzmkPoWWAivOGr0x/j5twUDKJ
DLdMqmLAGI1So9yXkylO9GCiGwAn1HfNaK8fVnvk4xzo7PvIBhjZ+MuQmnV/ryCGJuHche/WHt+j
ZSWLF5MXxtY0G0ft1tMNfixtjMaCk+buGZbsFyvEuBp4cH6IgsE+LTMafaCyzbSpmuX90AMloB4q
r7A3CtKhN7MTYMecqrYJP02GhOIzSRBc1QhiBBTx+0oMT8FIe51MxM8TXeUZIGqAlcKENA2CJqkw
OO5m9MicobdA7DjhrnWDEn9g+X5Cmv/GFHl+Gu0MoAukPiTmQIgsjldeBf30DTwk2Jx14Htl1Vok
4wo6w1Nn9LGkgRNb7GuNLnMcNSAiyzNgy26kf+3oHICV6pYrDz+NYzN64qouIv8ptN1Ho7CDRMnq
sSzEhdE5BCp7EhczUe1hWTMwX1YnoN6Ft1JEB1lww7XG37u2k05fizaaKMMD/zIc5/66PUO9okcK
5yitXF8lsIRi363/9LbKjm3oFGCtbHPvhbm8zdCqHRFaPpA6Lidng05UIqsVnyP0RUfYZ/m5SDTW
sO57raCW+IRYDFdWhGjmuUuqKTz60r6OrPLQh+LQwLOMDX86hcK5zjRbTc3fAMLC84q8PbqSfdyO
Oe3qDfC8CIorr7svDBewqqKWGNGcycsWuGJY+1fZ4O2w23zuw9kAtRxdTOvQJlgVAYoumu79ICDM
mcp/aLu2vI/E5u0bqwbFlSFjtviO/A78KYibrp7vvLasjpAeu3fwXNNSLLuy9sukgERijO2H1RVb
PExWXHvehZiadBPW02qh5w/b6RIGg5uYKOcx51PRafEsk06ZX75juAMkFZ8/feq99mKhF++JKmQy
aHaJWYtMJyAr1p09Be8XAbAaGqSR0iPiHdSoL8lRFTx/cQ1FoEQnosmOrrf5ibN+V1Y1H8yxaw/s
t+UIA+sjCDmbg8HLd/PaQ+Yjo8fFcfJiqN8z6zea7qqh/QK+Jt+vkqYtCSoEoM1LhmleLopM/OAX
QgOBwqc3+2ZdrSO4W+POWtV6l/VlnXSWuIVn9RhmxWVtSb6YWe9AutwB6Xqa4XykHaj01Ld7oJm5
bIi14P0CAk9CsY4ORJuDFWPxQP2abn1DgcdZ+527ybTmYd/gPuIcUMbcrsHKLR+mvNfHptlO4VzV
Bw8MHsvjLOVnd+OFU+BH3phQBa5WTGHiSvTVEBdhZ8GlBrINlFHGHadvXsljgagKiNfu06RWOzZ0
99iiqHUhQG6CnuLIzIclO81DqRDfAaYkezRhGWbfCwX6guLlInfEgRITaHmnzAu9bu47bd1MdjXv
xm3yd15DsxvAuJlKRKGuVPW0hcy8VxMiV1xJ/YAEtHfMVtbWoI2PhaqLHYvQOga9Gd2N9QpNtdTd
iePBPTZED4BPdrQ3UUcsEm7BPwCjB9ZoDKCGPZCR/DVgKydsd5s3Xpstr2YcgvcOdEnH12nvqjBu
rR7QZXEb5e33Aa++XjUcGUX2DURzF4+hfmryjt+tFtCvnDF7H9nMT/g6zA95yJmXVaaXQDOzDltU
LFeg53VsTn7/uZDDRBt/Q4gtIAcrUyR27N0WlscW8UMQld2MfUDTErrHPRH949zr/aqtw1oal8Cn
rpb6E5xYcF+fkHe58b3mtl9h3S/y4FV0PwEUP/iWSJTzcZHro6i8+7z+GsFYcqJmn0fRZ8jlO6u+
jrJyRz+6luMne+RcnfAt1/LWHZ1jD12oq0MYCf0S0vOsiIuM6OdsMS96gTqItQyQeYeTX+UfXdOY
dqXpP/RTgbTyTGM9HJw7ueScUjI1JsdMNagRGLQHULegRZoLt/y09h7FSjQcsG7/Ui/NrQnCruns
RyOaP3VmceG54w3oP3Dh/Z1mwWyQ4GN97lkpZ1MpUKKB6Ql0CjrSJ8wwTVD3a7nDhjCKUfnKb5oi
P26d3e2UwTuCMZs0rfgMNvfspht+NurZTpViuQAdNeNJhmHcs9eWuDaDds8hJuOpVlmK2aV3qnrf
Ps41xBJhPsFVEAml35ZkS3bXBxBTXegdO0CaW9wv7uOIUUlSm+uYBngoPHRnbyOfcdo3iJyfi2JC
4sxuOKyH2rtEBUEcEM0J40CsiV8M2b4ciut2NZ6LKLgevJnFZdBN64fvK262qw1Bcil2yCzsz5xT
cLhu6pSDQgKOrxX0wydyNT7DTPKu35UhyZKxFOunxtK8x2pqP7HQWuio3cemnm/G0P8mRvMR0rp1
Y5jNM4lZdyHRE//kDM49fFm+VQPGHOK4bzy6rXUfToqlZE/ZraXmhx4C9ZiJw0AwUJJ+cdA6+9ED
cw9K1Dli9CW/rFNePcKGWU5l9QwON7HbcA/RSVzD7TH2WMklo6vWzyY2DJCbazseoKTcQq8CELu1
/QN76i5sm++oaqfStQxsf1rzBNQUUVIvMJp4Qmp8NzDtvALTN8cgIr20N/NLqVS9xY0bPGojpLfq
1ev6Piy74CvunGFSyLm+yvqq2OU5B3y/BvUZPa7PoqcEc9kjcTAvTnzu+UN/HBgK1yXgFd+/Nddt
TbMadi7+MadJ2t2VlLV9Q5E0pnhnPY1Z9gBjtXzKhuIq4KTX3USztyMB94umv2wt1e05kYfErfmO
8F+LhDGN+8WRnX1sZ9+Ig8w2TjI0CL2gWAiH+cR/rOb+MqdkYILMuQ84ob20AbpdlrKuUisAgmUP
3ngh5254XIqNwXlWggoGFPLOWK165wewc+O85XGIII9OnJb9pTlEObq1AZyi1YhSp8nLMY3q6HPY
lfle5zYS/MR0mIyuTKYWyjJxErTnLCXKC3K86JDFiHvX/mLBzfy+sj8mSKjVg2h6M616zFGWQJvx
bBZPRVg7e8NHohxTF3GBtchmxTTQhtMAM+j9Qn93hza3ZJFGwzcbxYx9rdZL0eUDrKzait4PI+fw
FBk+MGAdXDibXexkCK03DDfmFu20JiPf6oNBA08mMKaC26UgJNmzFRzrQLnH0UdHZOpgRB9RPM+S
Wa8f53WxdnnQYWjkW814W0Xdeszr5akAPCN2fRRWaFT0a3/NsDK7Heraps0TrIeVSJnqztiu6xG3
KGvr+sOqNudzNEt7P/p6xsuSZCAJXSIxqhcmTbW8RIsI7tzkz8DMxLQfheovVBQZF9FEQWyr7X1g
1eZHYJ9W4qlx/gDORn9YVoT15m0EYF157cE6a8wHuRgTWGTNg7l44CXWvDcvsdZTO6QUlnQIMnXd
rFm9W8bKuu3R+Divo+HPydFzgiShfT04+lBa4mGJPjaigACu2w9BIOUXq2iztA56g5M8s482nKx4
E/03mnbuAQ2OqIuzNZvjLi+6Q2Au0LtWL4M3b7l3Zek9oZjtvZeTNSTLJiC4ss8+rnZHTeP54gqR
6+WQFd2ANofhXddF/64aPJQWZtc74dXUslrbJ92yvrJh2a1DpS78ZgQ0rkSYrIMZXtrnHbnU0Yf6
/7B3Hst5K1uWfiKcBhIJNwXwO3pPihME5eC9z6fvD+pbERKlEuPUqAYdd3IjjiQQIJC5c++1vmU0
+e1o6steR48UNjK9MeP+e7UgaZvNsrqoHWu55GC+3BDK5u2GsXqZrD46TBjiLhpwGCGBAIrlKJ7P
HbKHL7I5wlJX5laE5Vhlj3q9qqsC6Rb7LLV+rzXzgR1EJRj63Emgv0YH/0L+eHucrMHepVNk7T1E
bb7ORPZIfrQTMJk1/Nn2fJryw5lmcC/RZA9nE93YUzTl9q0ZeyvOE6T59Uq1G1atsl5E6623tZGJ
Owo16zNj5OFq0cd0pAg05+uWNZ2VKJFftaoLbLOcTrHZtLs2isrbEkdleyT/+qYdjC/xDFOsPYn2
LqmHwLWP5lDhkFm6s1KNSeDVDeACBzCy57RQTsScaRcedoBb1J2WH+f59GRKtlqtjasvvJELPYSO
rHN3ii+0MSXJJlN3mKTiFx58dg6UJv8mI7kEq9ZZBzf3iocfth3upfZbXT2IoeK4UETLU1Ia3ks1
D5xbZtF+Wqa0OoFEy147ObqUUpHBskM7vAs02KpHfPFhXuMQn5jPfK2ZlqTBgJ6kZ1kyVB504zrq
Oy2pHWBJrqmST/g3bV/a8XA+JGYsdraL2epADJ/MA7lI7W6hqOVcN3Xxi8Tom1P/F+OneGlLcEm4
/e4qu6pvcu4RAT5lY2DFaw7WQwJftqrWuG4o/U6pWZKJsrotTnhpJcalWBrz2Yb9cbUUYqF6MAgV
xecj0XlWczTfj0uFscrkknjSWvtKT43iSWsM+FCGpu5ABXMyNZyiOXW45wikS9roIZlpqvugO5wb
CUrhWzQmS4hmBdqE7dZZgPMCM+pkZc45wtf0UItxxcPVJm7IQVR8tgqwvzqm7n2O0/fIuoTJs9XM
cDWIWE1EzZEp8zp/durhTG9G2Bc0M9r83M7nWgs4vXufY0/dlFErHvF8jGdl1fbnoovo1nC08tnm
PAdrJXz3IHHtLkxbEsFCoyA3WUTum5XACRq9OiBfEpuVVpUBdPj8LBl1fJlF3VzGgP9P1jidLRkH
pkw7rxLzoeuMQLZwigjj2w8cR8a4j27HyGmOktoraKu6D8a+4+SuFn7kDiOTqw6dvGxKPQ/Sgh0y
ErfcxUlYw4vE2JiucpcBXwpHu8XUXAVZvb0GL+08BZljHEpvDsbIDtzU9fHwxJSud6vr9KFlab6V
KW9LdAxytvW6NbPASgu2GMSlAspFVWJZzwJ9ecrJzG1WFYpy3qer+yD1cpe2zMDm5TgX3/KeDW2S
M2Zx+w60QP3AyXA66Iv7HcVn5Ut9Qwu71oCD3YSfBPNKnduJbZ95Iyq1NMsQHMZf5jj5ZhrreiHT
/Git1ozF1QbQJHBnpLJ4onuR+w09RSBIMsGQuB6sJa0OjO/OKwC4PjS1c9e0vrj9VtNNaQJ7xPWo
4PWg2I6ekj1hy5MwyYbWv62C4tup0/KOHRin4boERkYP0Jld0AsN/Q7UkE4ixZ4i6rrcFjyryPIg
8rIV4oUhfULqWCEt981s8jDNxJ7G3q70usR3cUQtXVFgeSHRjVCykUEoTsU7Jm2Yp8ksIM2SedhX
sTjXyjUuPY7xY+M9kkKcYYaUyV3HEXDPC/pW4zDxt/exNgAA6tZ6VccrZxNi+KS+8lbgykEb1I+3
mlj3ckZzkcc6Va+77Aqz3kGCvpdI0dwkY/exzrGUvjruEWBNoFqoYI73oLStLeaeGzOO2lGEOVlt
ndOcK3fKQitxH6PGums17E1dl1JyaNcwfA9jvbzpSX4ZZ9zxIBaOAvZOrsurDeSMumG/FA6be3mV
RRcdKjy/T6OzuejuqFSvckl/uC7sbFdF7qc2xcqs1m1Nj++mamx9N/WwNUbitK41gFo3CtPZGgKB
pxykDoBHE25BZ+Cd2xzqddfKE7v+UxY1QUTTMZyW/iLTmzsiJuNCnKCc+ZwRw1q3MO5OtRdg7ye9
FoM275bJ21ju4sk5o1WD47hzWH4w8dRalR+HeDgjQYD9TI8sqiXwVVrGej2RmlcfQcJc2Hp5XM0b
mo6U/fOyb2p2k2hO/HWuKr/i0dADG84KHKb9FqI69MRvFGhkjt3a+Guj08FaHCug73czuwVAh4Fv
zXKCYfImRP2FT6PsNMUSV/CML1M/2K3GZO5tnl0Oel3EZu59deoCM1qOpij/1nRIHGOphku9Evpt
168TyAJ8Zyg68mDBXfXklUKC/xXpsYlABzDcbzD6r2+FGPlsEt7uWru0Sxa8zY7mTlNI/kWkaLGN
1VkC0m/15KeuezLcGCusd413PWhTb++0WMymMd+rIuyM1jflfZReQMIJ66lL/VlGod2ckTMUzu1z
Y3xzU+ON4nz2e+OHNsK9ySszOsXWcl7jccQ2PapzQlRwuuo35dBeQiThKCzqz5W+XHMCOZVE4PRL
d6GvuGv7u6rFCUGHydnNPSVBb+bPWZodEo4pdsMvpUl6HPndWTqSlRMv2qMmLlMNI6qzBJ0+nuvY
udxShSorAqEPoVVerHl10vCJVp2Kz2HiBPN4MlFt5Owh8brHYKJ1F5I+FUWQPHO96hAVj/Qd4Cc8
tvPVZLOiOOreECNN/mGfeoeJvmgzOJSgNmdG+tO6E0Sle8k0xU/G86x9ZinyqTl8ehBkpHXML+5S
KtJFzuFqr0iXzRvbenRHyDXik7V+zvtHJi0c9jgOsh8g96D0W847gsCcZt+7L72uBQPuVYN+h74V
C0N1NWj03ACSkVSwhpwnnxcNLKVbF+dKHx2/Sb3loYdiCBqyxuHAoCYohPuAyU/uq0XcSWdcL9se
FMIsYOmp4Rtu8rMyr3dSjNcFR7y9l3bARhrGDNQvoZa4xnkdzQ9N01+1mUa+Zbq91ZC1JJoEDo1D
T55xrS5kRDSuGZthNjqAVjiGMjP29dW9zZS0Qdusc8M9cL5DgHkujPF1M0ZgNu1G59Ishwd9lhhx
B0A+tLNkcWsWwze2ILofDpWMTMYLsKRgabAA8O+s7nUEGegw914TKJzlNssvw4yXKI4RCpeqv531
R0errnIDKNZs8i0npn2NDdE+MZSmhTvey5zusM2xpm3ZOhaIUTj5Xzbn8oUzWzhVBkZ100uDRg2B
IOSWur4Q4kZ17LTikKc5otqZGCyi3Wes+84DouEQku+5nunXTfM0w5QDSPaQa5ABpwE0JsZ8DBPM
BuQeDj3qffWjaSrW+IwU+/loFW60pxWeHUuvATA2quZS6gtggqG5THWLZu5mTE/gsf1os8STj8f2
FiIaSb2ztfB3KcU0Ou662Rwxm9NT8uYYs3UKAguKud/3VFrQaYrLODrPAKgei2mNOYdE7dEb6+7W
8JyXDMbrqe/bDJ5P6l1XThSdpU4eJDyFwHIa59KD91mm9XWS7NFRMyg13M81f823RKEftCmPgtWx
QPzxjI1jRW/1YHiYhqHjdMfaxiZt8xI6aY1nfx1809Y+WdSGuYcVmeJhQDa+9j7zgwL4wbTsW5fi
aB52OoWFOw5XMUXzw2pXDls1sEhOb3dL5r2VszwYYrqYbTc9KFk9r4V2RSvhEVLLUbOWo9G4tyqL
ZTjoIx0rb6K7b52pxL01KevGnjEtjEuAmGYKQWl4RC5/UwvXCQAPSpq/6RCUUPcujX4QO0vO005M
y/eEEtpXGaoSVeefkzWiQrTYr6acumrU07fMfXNUe+tYaU7Lgc9JXy/TWD6C87jUaL8fUnPztEpp
7DnLn8g6xDe/CC/IGpkEXdPeA1aoU+YRqjjrh7w8eH3ypXCZ4iX0Cgx2wli/V25yImCesWdJJayv
vG1ZjUB44e2O6hAx+IVGwCtLzMwModSq5MyesjNabNF+rqf1MLWRHXpFXwSxNA81KIjE7vgzMCBt
Up5PKZnCgYKe+RijMvRxgV9Nuk51Y8NK204oUwKqF/c6TU3GrEGKGXnt2lt22hQuhUgxB7f2oa3m
b81Ii2K0sxqLsgm9sI+zoEPquotXq7vKC/M6zebhxI+W+N3glqeha8qzuDVZb5plDKOxG32zN52j
bQyvEaljexoWQEy7KAm1vkRab9zz8d10Ka0a+lgJ1ZUwdi24Jl8pOmGRni8vdkH52M3rzEmta88J
gc6+2p2sT26bdGcKc7MPcUvSwVvFPjVSLbRy3dqlakz3nZ3Mp3ax+pNmuxkfYpkHdd5t5V1mwKsh
XFZT3hCamPlhJSF00HEDI6Sq2l0X61/zJX3Gj0EXIiPOc0JuIMy5COxOSxFVNy8xI6MbwXEjBNXp
3bmLrHa0jbJAtIUWznAiLk0lmVfUkx6W2aIB0sju17F7WJ3oUzHq2l52yrugNGxAyzD1Tjs1Bh5Q
GlBz9mXNATh1u+6ckI/uRMJD9liryb3ox8Y6dSP9bOI56TCv+g0iQu9KNcV1bYvqkHpD/RXG7Xhc
RKdfYLn2Pq9wMJ+BciwvqV6pg6zHlb5nTPe/bF8NDQFZVqurxk6u10TcaZPYmrL8AG6t6vulNUEu
ACwuM5N6b2m7kAT4r3ljhok3VTsAitAfh5LiJwVa3rITANhk8O7XmSxOsnARDIjZvotTKcLSaR5t
j3oGhiXCAhlNu35x1TGGRvAwLF16dKEQP0LtvSwNPX1liNIdl7jqABctl6XNM6zN7DClaXNy0sgK
iM+7HCtELJGTTr7ZlNBYG4Bhpbkrh6o8JcNqhJ0J86VOsn0dlfnW9bqso6K7nufxDVgPiIo+Z0Xr
FRCOOaFsGJu+D72mO/P0izXW3wa6BwBO4B4iqTerrTfF15NIchBBwEICZQR73+v9eKiLoj6KJjX/
v/AKZdcP4ZWHnvH//Je86TfhFXqnt+rrL7qr7S/8R3cl/zGkpSOronVt2j+MrP/RXfFfsMBID/ux
g8xdomv9j+7Kkv+4/Emscw45Ar/qrrx/cH+hxsLUh9GNP/SvdFebnPBn1ZXBZJTOsQv9XceM+d6D
rjvELevxpLPUNEqBE8z0YQ/ntWKyDWLDgVQBeM+HO+rdENpImE+emwtjadG54U8P7T+asJ81YO8F
YPwoSMAw+24mmE3SyY/6s7lHwrjvSTZEddCxJxQefQKz+xL1/Uchlx9d6Z1+GaKsWMeG9nYJVYS1
1NvG7112bZMSuvv7Tf3mAN3uitXNdDf3JQLt7Wf56a4E3KpeqwwGf2qYDnmdTwGTgjr0UlCmVTKN
4SpbmBtitfxIcZxszUK8/f2H+NP9/vwzvHuySo49yFx+hsRJ0mvTbIFIwPe6Wwz4e3+/1Hth6Y/b
JWcTS4LhGugKf71dmF/lHDW8T0w4RlrZjMAD2801wCTAjNCEtUa3fqDO3X5d795hEy0iER8uFGdy
Pt9dk/T1rX2pB2TN05vQWoBEQtMSVDW9dqXlOqlhSaqOf7/TTfv422XBKgDqwJC3aWl/vSzDC3Qw
Y2oEpZjqZxcc6UUM7TbbQeO3gfGSg2iCh66EEVpu54XSQ7R+6lbs1K+r0kv7aMUS4Eup210b1jDK
pA+n3a3CckoS/bJhcsPwBffwhDyxgKb19xv401tBSpezpeUS27MtWT+/mfQn6on4AoMtLqdL2YEI
P3hFmSJvMcf6098v5v54HO9+S9SfPCp0pixd7x2dKCq8BeqUF9SaAq0NHkp4rC5pelu7VYKfFPsu
AcGy0IpgjoVz4VitmOBuW7S4UhXR/ow1zpIB8LsEtlUyNBeGRlcUTu8AsQdRlTkcJ94UZmDdQN2b
qWF5gFGApIlnjsBrcZbyEWgakgsvHkvkbhZ0OSSKkgyIKGra76Kp4BpaTKtuyKvJlxAu4lRxbko5
Ma+mC8MJLDVgJG2KujqETDc1IfONKr3pakfOxwa9Eto2BvPgrqtcvVY1KsN9maGhxUg/dkngDKA5
mR7Jz2NpJc0+MjmxhX3O+JPp+DyHG4yeelBp7hcj1ukpST4aqjO3de+MxZ0O4HWs1h8MJqKkO7TD
GNpaMmCdE7O2Dc/gpQ16i+zELKPB9zrZPFpkaIIinKb61sqRKx1W8Eus7oVyHr2hiZetGSyuna5n
oOEsYGDdWYww601n3Y/g5LuwhOEf+b0TW99mTu+0qQywusFUFP0XW67Oc1qO9gtN3MWAfJvZZ401
qC+9yCigyUY3XwByqKsOmN43YxXz7VR3NPZVG+WvOdMCFzS2Ui7d8nW4HXI4qSH+X+tp7eH2o3yA
gJl1WGiCRtWcVUhhxIgZ1dM9RCL3DqwbD6og+goeX+bSe0ayq9D31gwCRVGOIzNd4AaMO3pUDFXH
1IjzmwPYj4fifLGrJcoOKtfS7wPK2ZS2rZbTldhm0HORc9BTq04COFBLcdZmKd2IktXijv3SKVBE
pcKBRel4Uj0Rf6pPB1tbpH1GC0XKs5SpG90MVc5TdrBNN6Pxi15ny6jrR+ajc07fj/HPY09qjwmi
3ZOcAAHoWyc5lna9d6YeYJzEqUVsUZpZHDGruk08tI+yT8XVDB6b/rAB5pt2JharHc655RY2diUY
iCdT6zcsZFjJIrjrYbnUCF9hcS87ReOZs3+iE+PgrdPw2szp2O4RpiqdhqSzJV31ChJGJkn58Ymm
GB5NsIxr4JlratIDQo/jq1Tlzo4yp38rAOYaF620oLw1eSVhA2WcSiZPaFcM8yPrKEDCVIiSY3u+
zFXT2cwzGwGqcWIOsnfLZrDD1ox4FQYXOqCB79vxqnNrtixOGC2llD/A9pYhPrTWO6CucNfLyFln
7VIwS1ufF9dEFFk1rdXum2pYlm8RyKLlFM8J//MdZwaKugqcPp8FH5kMvLnor2oJ6+ypt6NkuhaD
yJNrfWuJ0CUd63MZr0lPMno86rektJvPlj7Qc1X2WncHjdyzYCnTqkIawctKJ5eSP6Gd6DH+5BXw
nvVmbeyTXDV0P5HWcMhjmu+pU58kXY6KW6V3yo4W+NaMIO4rQ9CRFTMg9UCDrnk5iS0lIMl1MHpD
SvQykQCeNh7tmBnlDtIrKwiLJhTXZ0szkxuniefPhoVy7SUqmxR4KnLEqH1FEdKpYdNvoBC6TMTU
ih5ZemeV55EJxXprrdgTydjTwADRbzpmbYav0yCQ12WujasVehBRYTChC+A4fIoQuCCsilP7AVXr
SDtp2QLMeuI6OTMmtpiJ4wD0fZhlw0s4CkujRQL8F+8MwVwPLW7I5AhPchOfI38i+YV/jMOKs+TP
q6UruNNrA+4TBr8N/MUc40MN/qS8lH2TAzpbh76+H60VSW8FjvUpH+3pYQvuRFiPQAmzrAJ6nRuR
s0Vuo7TpxmVPjBXqvNikNw7SGa/+1Dz2tRndy2SZaj9uJyuclWGPGHYRfhHeF+2XuSXvYq7Wuz5p
+kf03vUFTOYBdKM7PUXaOvI5x1EIA4LuHuj7WcP5hOLiKsuKN+TBjIdoj3Q7micq7IdOMRgo0l3P
CXUvBTYfcldEmAwaOEzMkMUD2v0JKdBo6Oco43dt7uY7vWl9KN2f4ozuqjS3g+uYDNaxLmkoaJ3n
veSjpwG5jG+7abDSI9zHC/L/ostULdEuNau9hYXfnxfdPtc6hkoLZ/Y9C1B+Zo8Ev6hV3Uerw8TL
2boO6bq10HUbSxfpmqacdpPTH1bPYeYjJ4t3w8UgIJOp36c5QAIkhJxy2+dWJTVLUbO4b33Zu7gz
ihL/CpLgHGLbJ28RjBJJIzxAp+JnWCz34MUFq4pjoFdq5PKFDLPnHGobtEYQ21sO0UTwSECY09Ts
HWvJLrOFgJfUMfvzvEc2jVU1epWzpNFXk9/tjy6iepqGp8rUomNeiS/I05l+Qlp9bXNFdxx0ke/0
SE/HsmOCVmeYRIhheI5oTD1HvWoeTFY9sEPKvdVWxWl9AjVMXMv3LGnsHV7kc5qcXxaH3vXUFrcA
M09eXGcHTWTP2LtucEYC/MNt7ufbs8oLGpPEfqCk7EgTCCLAxL5RVNOJjr++T63krE+NB0R3kn6P
AQqvatv9nPXOMZORdbbmIoHuDAcu1SaCXagNSgRTUn+JUnPowqiL14NRCfMKExmQwXZV5E2IOQf7
PAlmC3n7Kqs2ua/EBJ3e1YeWBEAij8TOiZubwsYzAwI4OlHFPpg0IK/m1GLHEW117drGGb3cIyxO
NDF9/TmZEZF50ZnoiFwYMqM/uUOtzurYuU5lPdOp6y8Q8sb03z2YrtW2rMxJvGYhpS8ylir5TqXo
fnaU0sJyY5gkNvoUneyMc8Joept/QQBvnmiNgUKJA1lBz11JavD54MRFQkoCgGIZ7WSXgJJW6t6a
zesxc77pI39nqFZxtPoMsKX+nYHDniJtuG40fQjApxxQ4vUEApRfIjfrEKe4LeEw8jqZ4+mFlpx2
kiq5zTnx5gRijehLMPmEeqPVt0pnUEynpwptVezN3ukADdJHJn2Ht6ndjfZi+dVIvMLcCz/Vhh3V
YHRi5CnCunAn9OdIZBAQ7BOnfI37yb03KwPYMYQrTR8PJfwDn1Dky8hCh+Q0b9KbOMBo/b02ZafB
I6MiTl4GM3pYx3oNprY7b2pdhE0Sv5UZ+xu9CMMf2uiqLLSdnSKvQbGVnDcGR6OIqmdEXdO3lODt
XLtIMQ39kOSUyya2irDJap2zqdTo8yHm8RlDRoc4y9BiriBXX+rVGUJ9Xb/rUADCpFrDfiyJnug+
086yfAQLVdijra+bBr+As75KPRl3iT3ulOYNFyZYYDTh9aWkIEYAmcawWVQ8P9JkTu3dgPjmQLbD
hMULPXQwIzKZKFc6YsBGiI1Uqd6QK9BFdfcSW5Ah6XAl62dU8qrxCaRg2WujzA3QK6JVHjV1m9pR
fE/CTfWczDbpiPTQoadMZVx6vjDR+PlELujfCP2BtZ/ZY9oGBu9cGxQpeQocyWnR+WylPPqqmK2Q
+sSuTjh9BNYPzVLji9diPjroqdV6p0Y5w1U2rZHcQ7pGgqOD7YRH7JnHUu+TM8QqOHg4zGBL6jqx
nPS88EBQOKRXqR8geNSLWGKkl5ifY8NGz23pBemjmWl233mMBYqXodLDPmEG3K0u8sUuYiRAlo+D
VE/FciY7ah6cV29cJAEp1WpNpwbz0FVPn4fHSNbVQ6aXUxwWiYNOayX8lhm3kV0hogWC2jmm+2bM
lcFGQB8KxG1v9WkAtiRPfO4yi3ZNJ1qi5jwddK/Cljb6wlI1LXHUuQi0vUZ/4th738CadwNvJUkN
ZVkLH19UScZMK274/5OcPMNvJi353kSGAELeg1gIG+RqwyGuW1K4bKKraCxP9WtM7seO9CvxNHjW
IPbZqPXPJG6hmVlWEFqYEDpaVrOXOypoSN65SAtz0EMlNh7NnFQdbzpbl8PZDseH7azpUxqXvKiG
qJwHw13YxlwI4swZ7HgqmORF3Wvf9BnPai2Vn0abH6xZneoGS4Mnd/EYgVhlOE28iOMMxauTta7t
T5XRHA2B1/U0CNl+i4STvpZzNd0yfZxf3Vq2p2JsVuAnddWaOwez2fPQRUMaFCjoDnlvIHfLpGLs
3My0yxgEePYQMDEwPk9J6j3LyGM9Kqw4Y93NtRg91trZj32j2RTyvJiIPMxiZljb1l/zqUQS5sQQ
sYNxadeLseZQEEjVkRlVjxJaSJ6a87TXzRGpRIdD7VUvI+vBtMtmQ7hKdLTpZOGLzF2vG0OHvj4r
17Ji97Jw43y1x4q4CVJIElDtNjhiCef8No7w3Jz1XOWumKkOEEpE2nSQ1pCzX84EIw0JUlE/NV31
mTFjfbtqcVPC842LpwgZzZep0NV1bkpE6XxmjcXLELcPZSYgpQ12goCkHTwPvYo2Fz+otyqjlrEp
WgaFojv0gBS94nOmhT8uIv2i9ToyDEIQmRtxQ+gyIrKcvlfkBqPGbDgEycGhpU6NoF5cVbc9+4yD
aQYry1odetEUj0sfIW82qrL6qo2jJAcj7tq7qVg4oOqqqgE8s9TGu6Ko9K9t1GzT5xVNZdAjLZO7
Oa1rtYP8Qkmq1MwgTVnon4CpaHPYWIv2qZjcDmmz0pCddOSIKX+CBpTvl1xjJlbmhctDHlZOVVbU
EdiZzCMqQ8bC5p6jL/tFAkmZYaMorDuzZKLoa5T4j8UK8MA3CBngqDY0ieF7OjPzY2LrzJKIe2nQ
tzHGxcIRG+itBts4lRbzsH2eMCXfKxs64AHjmLdeIjRkdAygNXvSao8wAgf50q1D3Wqgo5q7emcp
lBhh27qkLtQIWmM6ENhkGdXn6ptr9qRfgwKtKPKnSbtD7o6USO+dAoNs1Dn53mq6+dEmTKomU5Lb
pMKu2ltDpQhB0nnN+yMYUBLW9dgsbrth8WSgFuhUuy5PJqSViaB9jEx2AD89g89nQui3nNemvSIB
KQ7mxnafo9Sqp00PRnsjLiIx7nsjyj/ou/7odv7S8/JMoE4bV5LO5NYA/rXFZtfSbiKzTEIChfQ7
ZTXZae2F8iizI3nQzJHQhsH0BOWKq2d9yAG6vmoWAkYMu9EeRJ+3l32sEmP/927cb11afq4f5CPG
YGAu7HetSwy+fQ5+IgmFuX6aCEuhQK8RD49xuqMg02/+9eXwddIRFgKwhvGegpjHbWePC1N7zyrz
UESMuya6D0dChr9D3zI/6Ae/h1wZnkkH2qAFKaRj/Ma9kKKKMZFaTEFVEvVvpCN27hNRfshUkkRb
Xx0idfK3dgLbp9A/f9Dp/ENblc4M5TFtFolg9d2zrUhpoM3IcGFlEfdd9hF/HWxEDaQFfjAx+e3X
CPNCF4LMV3hPxBO/m2NMdparcbvU0q1q35ZmHpoZsjeimuYjQO549/ff4x9ubbspsE9gfW3b2f77
T7MMZ+wL3dqa+8JB20Wy6nLOd89KrGnLB7/D3y7l8uWAi4DwAWvW099dyjRnBxEhkBcRu3bg6FQ1
lcX5wFSG9T+YW/63GIhf0BF/xUr8bwRGbFyP/35ueerefuVLbH/8/00tbfMfkEW6xcpF7s6GwPsv
WoSU/xAaTyi2zbTOAXoJIuc/U0vT+8fBsQyGyGL/4K8z/KE7ttEihPUPCEEbcjDQoB9/7d9MLd8N
fH58W8x5WE6YWsFf3L6Ln97DSmXOmrVC7Mp8bKKzqRfpeZKxgB/pjpveq1XXjXNkGRh07YP51rv3
8selmZRLw2KEsYWhv7t0C2cAMau+I98tC0m/XR9mCW16nFBQf3Ct97eJDEEaOoQlGJjb5JAn/fNt
TiVYnTyxie6bUWL3vfk1nTt24yK2n412aK6APs4fgGH+eE1wmcJk/gLr5t2jBbG8LDDC0aGhA/Qd
Qsm/aUMSPxOBoV3lbXNnd9hff3rr/jD43f7Nn3ZJth9bCuCpkmqSWdSPQdtPv06LmFa9l94aStw5
HLmGzLzOV1Pg5K2W4r4kY+X2318RpClaNDYkB7Dyr092pqXdFWhyQmvGJ2DqbXZuO0rgyDHnJ11D
JPGvr8eWAOrYAajvUZ78er2+yHpXGe2KyiM+T9DkQlROrmiBpydTF/MHg70//A7xrQHvFMTWs0O8
qzq63uu3EJQ1BMyAdm9Zr4nzvmQ6o/l2BUrFTe7/fnvvmEXbLxABI0BOCRqIm3w3SVzXBTvxmq9h
KjiIEEZ5Zqm1/OAZ/ukiGzaSwoVhJcnuvz5DoVHo2X23cjQztsCjuV4pozHEnv5+M78/PYphFjge
nMFGrr+7mTZvWvY/Y2VgTa/8YAPMZGYO5iDejwyMPFigdYJiNuvLxfpgQ39/bZZV/P+0Blk94caZ
2zP46UsQpH/Sn+tUOE2rFkxxMzwayaTvI9TSfpxW6gxzGr6Zv9/x+ye7XdXbgKowz7Z39N37gpgt
cnCHqpAuSVSG0qZNjRHGiNX+X16IlYy6yBG4PSFcvad+D+S21lj16d84MFPw6la3otTbDzi5v93O
tl5S1KKgsU3e/ndLmONyItys1iEaw/U1z7zeDclENex/+Zk5BncCdg9lhetsF/r1lzW1NlF64IBC
a7Tzr1SkYgfhqLzW7XI8r9hJAoT3w0dIzPeCEt6KDfanM61jW9bt94ISd4yKmKY16ZPi0JDdxlTA
6ZeDLcxjD4Jgzrxd1IwH3fzoNfnt5WQWw++PgAW5UdeM7b//9HLKce01Le/XsHXM+GLOzRiZIVZq
INQT/RBZp1OIkm24+ftL837HdSSIKc+g7LQ8knPNd5d1Ko8GHasdAKRuxXFChjexf1m0tgstk1pL
P8jL+O314Xrojzg6gJ/WWWp+vc2y7ma9jTQ95GxvhIVd18fIy7MPPoX3ex5qFQfdr0GZ6xB/KN/f
1WTwTbtbwzVdMelwDL3pVoSPmq4tu2RJ1Qc73m9PkeuZvDc/pGY6n/mvd6WhSZ0XdMqhmXg9U18O
wridZqgm6cB28W9XFK5GaYiizLJ1+Ojv1upRLqjTIeqFvaPnp25wI18lS/cBXv5P92QDaOUrBCsH
fvDXe0IkkWyzGQevSON8qfS6/iIz7N/QvrWP4ij+fC1amnxzjmOKd7+vAU0EGVOITSadbLSWvsKl
xdT/TE3L+sEL/9sLuD08weJPv8CgmH53W7GTq8xWPDwRZ805KAgym5yy/7er5HYVPiqD2otdzn1X
XGINI9P2/7J3Js1xG+u2/S9vjhNoEkhgWi1ZFFkUG1HSBKGO6IFEmwn8+rdKx8+WyrIY5h3diBfh
iQ+PC1UAsvu+vdfOibKt5NQ8wMbJD1WS1y88ol+95j9e5ey3BIQQkg/LaweR3wLVws2aEfpslpQS
XWGl5ePvJ4vzistJBcbPAhWKshI14TlFrrOQ6zJ/yU0XDPpRqTy7py/uXRXZXOycnOI7fyXxoIDy
0nnWCA7plOTujhpunL+jRF4cfv+VTm/Gj7vb79+IfRj88NOr853B+8O0mZKXJeeKN4e01ArKmdO9
qRoHN4imJoYD6autO/fd7695Gs1/u6Z/omOyNkH+PL3NP1xzrADGmcqRG4Nzj9q7v6Dssqp9Sfn2
XeI1d0k86uuhNPLi9xf+5TBBiMfmXFLsCc6mGbggM2mFvgQEMnm4JcplS1zBQjPFli+cGk7z8N9/
41+XOpunwxq0G016Om8pGD0w/3fumGEVq32C6bzqIuzt5b7NLBclXtO88FB/OUbReQWcd2EIn2v/
mqj3jLZ4qMiZsr0mGxKSQlRvXnM3/7zKOa39xH1L9SQlzqjJXIkxJYotCim8KyL9fn+pX/6g05TN
jACC0Tu7m+WirZadEw+OxEbQfLL5KJvxpYPCL99LSnOsqxEbmfODAr57mnbkqG0MVIVD5C3yMJF9
/mQg8n4C4FgfOM/jvgfQ8cKt/PWVKZEFmA5OL+jPIyINa1tXqKs2pS6cGWYQaCYg+9YOsk16MK3o
SKHPyMrtpuLLv7+1bHnZJDIkqASfLYZkCSscVROX9jJ5v9CZP2SuSV6Y+X418n68ytmxZZa9tr0e
QzxeonxHQqdYt07f7TITjTf/sx90tnSQTVnJMGXk1ejSgA7l5HoNo3hhD/GrpUNSgaASQVZxGJz+
/sMcJmu7hzDDD5rbGliJSwYyocDOxpEUrFdL2PQvvCK/vIM/XPBsibe9zgY2eMJo0Xb9UuNEI0a1
zN71evReMdooXwE5tQPODu7ZwyI2U4yE8uJb7jrvi+ym+bLTZnhhif/VD6KaIqnGscoTpfLzHWyJ
dW8TnzFdIL2lj+zEV66Kql3D09v+/pX45aVcMqgFB3Mq/WevBPpBLC1NHm5aQl4JMbKar2hUkfzQ
ZHthJ/urmQqsOuwJgW3ib+9FKfIFUTUr/EBzcI0gSm0ryy9eeBl+fRVcCOhnsC7ZZz+IvHOsHF0S
bgLM8DuoueoN2pPx8ve37aWrnM1K9LI4x1g8IYgxzPJwk5BoNdWrrhJKDm6O4Eh8/h7EoZ2Zibmv
aelI9DOOIKfIsxdegV/9Fur08GAoHdLqOVtBiilexFLxWzgpQ8AksIe53XupOvOLF42iK6su4CsC
pc47V73rw1vVytlEOdyjVWec0WxjPH87P46T6IVx+vernYpANodd7CicMc6mBBSDxVgQyrppFQFD
az2707KHzWhbl3bj9/ULW5q/30IfNxDHJQas7/Oofh6wEChOgtfU3Vhd5UAew9I1JqH3wsT6ix8F
8Pu0HQU6dyqg/3wVusDYVSg7bpqhLU8kNOWBHOwSslHbkLbgv34vcD551ClOemVmiLN5fKpathQF
JoiGntxXClyzACCKxO6FZ3Xux2DrD4D+VJN3XXjV/PPz7wLggVQUnDX5IHOhPwO8DFoJacyy58sC
pebcAlcQifrUp6Qnbu3J08QeVy5Zzrkbc5bgLECj/I6it5vtGg7nwIUgW0WrJg6jHEOyoPW/k9LS
MeVxCAj7EaWZ+68fDxpvwk7YKLDw/e3snHR50Qydx3lhZMxyOX9K1qMn2gwZQN3c/X4GOl9l6UrL
gKIqGRUIymn4/HzTeGIL5x4/BgZM7WqlK6v4MLZpU0IYI2sCXBm6+Bee1PkLyDVPWZkY3tANU0s6
/f2HlX3sAZ+XtYg2Ub9E4ZXStAEpJcHZwFWPuOKFG3o+qrDR0Q+O8N5RzaGG5P58OT/KDOwwnlnS
pXhEyYKDZBFM7guz7N/vZIiFCsp9yH0MqAr+fBkrJBC3GdJ4Y5US53uAYefbjF6FdOpYffSL0Xmp
/fv3H3Yi8fIPazw1ifNwNirBmlqxGzOQiT5QfZ1fKg0W9PdvyGn48NV/PGpxnOPjadwTY0hN9dy6
03e6r+kCNVsNhb34VEJTbi9kyOblLnOXXu+SFj5TsyIR/T1AAjKJR7c4ll0VHpPJMyPM78XDRD5H
IFOTJh3u27yIPy1VRdpAZ+GoZjZs3i9FchUlzsMpYPMC4xICe5HHWFd1FcU3TsXOPAgqfctGt0Q3
QeXlXbq0A+j1Jb8nMLi/I24ehfziQLG+yu1FqSvtF0jE2FulcLgMjbrCceabWiJ5R0aUVQ/+MOq9
F2fikoA7aqkZETxPUwLzs4zb+cZy22/KtVAKQ2kCqBanztfqBOvQTp9/dOaov1JoV26RFLCsWk2X
Pnhjxizh1ZjM+SZoqmK1ET7IDlMjhBvFPNybqARzEyEscmGk1k68mlqC7laNFmSpzEmYqH1SaKLG
7KVC86OWCYBTiUSUcp1YLgJdhVftYFUQMj0w4UCUXTQuw3JTQZLeSn+EPTb1yj3Z520PWRLAAG8a
m90sRIE6tIjRtHmisvOt6PH5ZxbovTkBPLaOsAZ8kPFk3uWCikjhukCfgVxj58ijcWelqfdNuJM7
rQ0euwp+CcjTrlHNZkog6ucp+913g5IWcA7HP90pkNryhsxojFG+tpaKdHcqkbs4qHJQM1nqyycP
xZq/aqLWfocsXL7Hp+FDNLEcMMcqdJpPwHpbHl5fJ8/l4NRXPY94fLCcshmiVUdwTEOni3R4F9IJ
uGDYCemo9Ldqkalz2yf8hxuvcwNS6xxEy3xsT3ES3yAFAxO4akf/ivYYyIDSuW690Z22c9mhZU9K
0W3bEtHUygPEtHKr2AmuErvKp4PTpJM6tkw6/l5WfmZ/nTCVqV2NIvSp8FLr0LkD8NyRmPEn1+R3
DsrXDcar/r07u5KsHNI9xlXV5ArM6rAIYBWwir4szlDczmpcdtNYpg5WkaS41pYLYQZf+ClTviSR
ouvJlGY2U4AZKXqCZW/rDD4odIYKFgA2kTm5cPNA+1gc8qBF7wQ500nRhRdiVpdCLWm1q7OovEma
pYC03BhI0nhw1c3Qc7G1DprMX7VNmOGFD9wBPAHr7nyd46L34GhxjKHWYpK4MI/eaBzGkVYwzfKS
hId1VUFRu5ucbsx3LsBCfyujXOV3gb9UjGwd+uhCN4kop+YYwYapbpKht8BUcTvcYY0FrR83CyAD
oq8KWUB7qLv+XUvkClLOPrKSjzXYQe8ElSzkDsivZR1OPJmjFcwR8GDmpT5aYdyxU1qeCupzZmf0
TFCBLtOGLLrmhOkZJj4YRVK8k2GfS1B7yWxtPOZ4hlrRAmTKsJzu0GDP40bbdd7s6jlUt+HESEIH
CfEVthyezRjTCX0mM59EKm0SfK3irgcYSOIFYDKmMWdXpYOh9dvqeIJDOZPp69mjBs9gW264BRm9
vAOlgAzT8qIZaWiWJzAYS5MeM5WDKAf4hhocO+vRN0QCb0a7tWY4Yb2AKgRq/A0S5szbhFoXl9JN
JLF+mZN8TTpWvw0RFkuIiS2H5tHwWuPlwngWbWQXL5/hb2MOU3U4fZgWt5B7gZmCabvpk09Bn2qB
FS+xabem6BwQxGdgzlOnSJ+ATbT4RVutrS0tfovEYE+A1fEl9ls7I5Z2NaDKrFbdYuNyTrx2vpqH
ZarX5DMoLGfSKwj/s3svWCvgkK7Z1kNo8k0WmFxeSk0E0zVrOzVa3oHKOdiNExY7u8rkG5jac7SO
Bmsk0SOSRm+EMO4TifRRtgfAYtBaBjEkRail6NURSwDADVVhdjhggjcgck++Ql/Z7paAdOfWbdWM
Hrhb+pRZNpXP+CijG7ZOnrhIs9H/EATDYh9wWmBoVOBi8guh+qlZw0ZmHgEl4XzDPTctW0KG1Qc4
zgE/Ss9NsxJzIuXOSGd4guiByDjEMKcuBpaOt4XKwD8LYi6idbeUJ5IFlol4jYI/hIIvmq/wVyXA
CkdrscrbofdwKMWAqp1mxsRQjjL4wksGPjRkHXa2zoIxdKUgwqDLRXkgVs0gSpBYE6TklEgLf5e2
+LbW6P/NV3JXmIPCYIYbgbq8G3ZCoNLe1IlBuKoqCWaWBhG2A9vtNe1GkbMf7XkbPnp8oou+IC5h
90njAUjveuuDDcHuoy4zqsCoj733uQBNyh1Fcog7JYbR5cvOWzktYNCTJ1JGKxuB+hvHz5NykwEz
+9ZawgDB8DUWVeyrfrtug3Tod8UpIXuFbHs8hk4ZQLRv4CVvqdwRMixmQB5rkoZMuK6JKfVgas/F
I8Eepb3pEMcVrMq6BVgutPlMBMFYQaRPx8d4KbJxFxWp/ijkUrwphhLLuMjwAmEjSapvpG4zo6ph
SKO3TaBh9kHyR9fqzH1VrsZq0Cjoe4OJubGB8K4nq+UBRtAYgVROhbT2zRxX5DTUeQtwulkyMpC4
2f5aFTM/UTuJAk1lkDyj4PaDL35oPO+qlY3MYdzXSqxqhNLRIbXnVKwLXeKIY4gBEi2NNeJDLJhn
1+XkIcLuZOLlGxd+/02KP9ddFVQYIrYQWQKuDcHXDIeusXdN11R4vyPdje+heWX+5aQKJ9/Mvfbd
T/E45852EUhQbxrQBXyRJiVfGffKRIhEmpRe+3Zp/aUYt14Pt+SzdLMMrIux8L7HlszGci90MC39
I2fKcmlutBxGq9iB8V6SBb9CIgDw93qBJXZiZXWxs41Np4HNdHj3qLwUyJi7EwHKakacb0sb2DCt
LTJAUHaaKfualalbvJdYnggKGHof/5bHhk0w0rqm3qkqmOddWWddvEF4jtUWyf+gjrFb5gePLxCc
pnhw9HEvym/M10OylW2nsBin6eKvTEUZajVFbQMfMdPpt55AkRPk0bT3doWWaUdeg7+v6TSUu5QG
J4z/kf9lwwB2ryvaOiyqEw90BdgMJQ5k6ARWukDRv5urpPuAA6K1IDUqa++1w6T3VjUMuMo7NqVE
IfhFSBi90W/LfBDBldGF9X5yWCV3IpFOsymXmjAjXZ3AiLs295GCw/IY7hFd53hudAX0t7LCcdqV
MKsOdtI69eXYKLM8dt2En5U1Q4VPZWOdCB+NzD7BA7CXtVMMrH4LidbRrsAbh1dhpDq61ssc3pty
qInSLnNfrYmNL+JdYlKAvB6kVIhKWQ37PHSn6A48QnvjqiD3ryz8aleoZgKzoueYfpgLz/uQ53WT
PuSKNNq9SJf8mJqeGQtC3HDoCAgfV5IkWbG1ItIM1hXNrg+yNC5QVOoVyQ5XP5r94WS72tmiC2/r
uS+fnaKa5RoO7QgsXy4+W2fPxXglcmnuSqnqz8yI7kMFhX9Y++jNk/3i5TkqdnzrNFyXQK/rekif
TyoLsa8KPPCzRRQoR5iQ8maMj/dizgeF2jwU5TNC9mBaUaix8V4Uw3RrRAGa1G+c+FvuBgNnFxWw
dceKV3wzIcvZKQENeOG0zPV6tFxW5mYoe85wsdMdcBCzLZzAUqldyYqwswrqRRvPyb0cPKCnBEEa
Sws9kTC/983iP8ULrFy7TD5hfuu2eC354SIYwHuLeXweWlWsAPfyyXE5HR1psiMQgq9qiLINxab8
Gm4RPyDrsYIWLDxNf5sy1h+UNtkzGnl3vMR0VG9CiSk8qFIMi+wSSG5gKcQHSv1/R1PF2uVFgjfR
a5fq81hO4AwtcW84CKUrPbA7WimknHIFL0Psp6mtN7ndLxu7y9oQv407n+pcAW6dgi0wGv5g46R5
fFfp0J5ZV1vnTRhbl9gZUsJPjPMg7MS8WYpOrTtIftdhKtudO0fRu4gG5FXEHmHdy9rMq9HWJF1l
tfWhEkV9r9Vo7TK3Ew+dq6e3E6FS+SqOso+wHqgC+YulW+gBnF5Pj63bqCVcDin7+z2pVyl8tVw+
JWGv76vIx9rhLtON8KtyXbfIoRvLzlaBXz0spr5wyG5BsDIsb9wpAJzbMbJPmeDLerJBGLD1GUHk
5uIpa8vswmmq/P3CCrK1hiJaC00ol48v8zqwKJXwbrqxj3ePn9UU830PGGOdtqM46DkbLlMq2Fjf
7DfDUl7JWuwHOcOSFJAfaixoLIWU+iJo5KtCO0Ab4AU8kXLUXMjGFPumMe4HCIsBFcAyf1fXhZlW
RIvBqcUWvetMeGXmuH6craDmuxfZppiD7ioW0cGiG/M8T317qafsPeEd6Y1nW9VagbZeq4xAaVP6
RKHYXvtm7vz6IfTFcDdbAzZTkr1Ia2hx3l2IcobLx6sIVsDbeYX8MHHcXIFbuKTN1Dx1GP/Yx9TE
URCOsJon2M0cQrOZtqsdfcjaXKY7YWLyfHq4XqLqwoslyQkd0012iWAvuCr7ankOQ8u7KNqSLXXh
YkXgGL1o+2OgAuuujIr4wk0G6yrP0u+maeyzqZXla8ckt83g97eidLIHPIp9uwZ3ep0aY11SlzAX
s1TMZdP8bUSpsatiA2cWH+F76lHVVo0QWuOwL76QwYA7lrbjm9JvPtXsvThZeIQlKCE2/TRnV2SM
ZJ+spGoekP26h9oihrQF9wpYNgi4x6FdopBtp13OlrJcx8IqiXyg6rTLOdQDAiFnDinW2yXqoisx
IXtdiwAq2bLUvMB1QZJIGhBlo2jMHsCKWAeFqXcqdXwpgqa4Ggv/nYg96xZCsVnBzVdXvp3avI+L
aZ4CIiFu0K3cMWHIb/BMWBuw0N/KIn4eRP808hs+cfxouhOMvPlIjGqKMzzMg61f5P29i5HyUC5Z
d+HZ+rasR49xw6S6mjFsUk4NvFvkGGy7xKA/ZMDTVmbhBGzGOJvXnsdJhHXJI1UOXxo7YA76GMwL
UcXvHW8mbAcRe+iQ8taTBea6A+T6WjjLRamwvq0yUwzs0DOY7PvO7ieDg7oe70AzBBsOo87dlDQ2
MIzM8ztc11QVNmMMoXwlQOVZzFttf2e0z6417Er3Kmgo3K6UFt575VcYH60kcD+jyK52qYj6eFeI
RkI6hE94Y5Kohj1CpSJeEcVGfFXL08rJWhoJQvHKlnQUKM6gXphiIVEmgY+/fnTLfTlBEgEGUrDf
ivvCZgIZ68ADYFxTktUp1Z40srCxZrxDWMwtbYudwG2e7fwuB1talV2u1pnyRueyqEMNAdrn5oEU
MhYrcXpiShd2OjWbgIA1Qp6yIFy3iyWJvwsxBlm5S8hZngexC/U88Z4aK8GOR28CRk6LE2/AQ+7r
azyNcl7nBM597Rqr/xwMw3BbTpUGZWuJBNwxs/aXGqRusWFtI3iFhJyWFxOtXbIOc+mSu4NX6rFW
FlMbmkowl9oKwZ9m7C3V9UgZZQbgpwu1g7tD5bifyzbf5vCV78E7Z8EqQo8hV6y+A68CfTvAxnOO
06/qpAcKfTAx+tnBpyCm64I6FInJ/tthFvH10DtEB0HoQqRmgEbeRL5yLOb0BNhuQSDOoxwAIsJa
7eMn4ReG9babM/ALbMWeR9JxiAOsJvWpKSaopsa10Q53GuPnteWdDs04psMFQ3/coCYWBQuNW89s
KSFISOhfcdt+UFPIb6hmqqbRROVoxUzL3XMT8J0gDl0CDl2jCMppnSK8nuoS4E07RTjPCWYiGyvo
ZrORhrP4RorMsi/biT02goNO73Iy2ksyKAa46844MUVmNbL+DWIPI/dRDfD+4JadTY6D3VsXc+x/
8PzKTbd+meTkvFGGHdAjl3O7nuduWi7GKhmGbcm8/S6A0/ItyVl5wPK29V2YZWSauWzqckAYdGqo
+ZThV0VrcoI9CTR1vSRpfNfEE0xUy3UXEIxoP6utlUF8WQuOW4/lFFPJ5gXEhE2JKUi3KL3wVloU
ituVTooJLOwgOkanO3vFLoyj6XppCISjotpTQFJhJdsVHEmklC4FpHDdKzvk9FjJ0X0gqGZMnnNY
YcN2LCu3v4SdGV3Xc6LGe3tpBLGMDUOKY0iLGnZbC27GLsxsAu8UyKwKFxsIgI3tTb6/yRaFT9HU
EK8x0GvrivZQ8zWngaPJpJxdvOMd+PnNjDzkpgW8/MkxUV7Dzk7no2tmJsAxsMcUo3mNFzMW/nAz
prLGW++VcNoNYRMP0ygTuR/GGS42kj6RE2uHQnctkjidV1PHkYzIK+ii9qYlm2sIVpjPR1afQRnx
ONABKvDF9zU0bYQ9AThSl9g1tm8lXeDQ0/FzO5ccfpaowgUIMQbETlIpEPgUtMf5MSQDD1gdcx31
2kBCJeM0ld82Y2mzMW5LcyLWu7rdDMkoNAh6XcbX7eyDsKUs6iO3iYOo39eq6E+hDw3P/b5VvR5b
tgALHOM5J17hVg7Mo7hC/SVck6dUqNu5cDrn2p7ryubZDuRoLVU32tTGvWLcB4ivOYrqlvtE/lUl
L80U1QpRBTuFp5ny4LQZNbvDnd+gQiOrE9OQ/c7kVur7O2NoCFxFs8zNgULmNNz2PWLcLVO+O937
fci5aju6nsWTrAgQDPZNFncEv5S+qHhzyJR9G8+enTx3jV1ZhxRRmDqExkfbx8TSdvcacAPKNJWn
0ecm9RT4uxpvy1itHQAL/t6nM0QWKLtcYFq1E6iaYMEqa28yan4QwyOVTg6pExVdJGi5atQNTKal
UTPMORrWz0MvzOfC56QGyUwZynT23AelOEyqNOUl5Zkheiw9Gl7MZJWFrXhdR3EAMpazINzgVdk7
ffAYGZCOx6W3ZHQHBIzij5NlIJgvRtgKCb1h4XEOICup8LeGg3T1nvp5qYksET1MjtbJQ/baubX4
xU1QoaoiQ020Hp1y3+mKi4bYdmK+rNbiCOnrKQJTEM0mYJ9X020CUdD3pidYzM/bvSIGZd7asrPk
QcexBXCNhFYVRxu2gEn1DqyVHveyNRO7bYul3LrTbpZCasDPY5lHhMd5Cik3r4bKWndz1Oh9H/tN
dFvlwzxfxU2UJVcBh3zCesdJ4JikU5DR4J868gcJmtSQnstuUHd0p2J359eFP92UgdvQiAc/rMJD
ESOoXeAVwOo7qqGR7afaodl1P5d2W/ksd8ZSf4Sd/xErffvfdttZjvXZv/5zWPX/bpfiKS3+n12K
b6i1jp/Y+v4EWD39N38AVgNYqah+KRUHJ2bqSez6X8Cqa/8n8jEBsxlz8Kzi6PnTqugH/6HzLPB+
0RLyJU7TP62KvkdQdiBpdSLX/f5x/w/8+tND+nWu9Xcl1w+tU9QVeLAQxDhBYPMVnDNRAtiekgxG
X20kIvVoowgSgRVQE0BmYQ4pNuwc5qeSgf7QGfOxtPt4bS+w0ncg1UpnS6Sw7DeFP1RXU59Xarv0
4IlpRVkhBfcpGeotxJIpuq0TkruujHHoCHR9YN79cMv/+F0/slk9edZsPsmgUNvgH0Bcjevl3EAQ
9hxWFqvDdqIJkuKE1abjPlwADB9aja2NjWpJRc7l7CHx9HzLFG6OdYJSPmELmoHX6GRGOwC8Qptu
YDklj0PVZbdBLCowcqwlVwZhWb4ZTDLcUcai9YSOIMhIXJ0p+YOJd2EIhGGZXNBUMe1F754kHdq2
QaMBFUw4J7VN+R5ls33Q1Sl9gqM6Wzuvy7V7GyW6ekcgFMnzEfU6DE5L22GqovryRYUp1VmdQITb
pASQgZa3G4B7XTYALcsNYgbIKlSygHeR70cMz8QesrI8XFkTXjG5FoU1T1BwwCilhJWV6wj2Xbfq
JQ2HHVQ+6goFD/kN4XLh2yAsId0nFKOnbe5kZPbAlSL2Y6gCp78IosTSuzHU3RuSUebw4Pt1TLGf
/o27CshW+hpmsj20S+Rf5V1YrQsqad1l6U/dh/zUH+Q8ABjnwrJa9tjoNGsJqy9aLlpO0h+AMwy3
ZGB6445iGo6dKgynm3CRo7Mi6kODBGCdCIhelXayomtmON3MhMquiPTOj1U2eSEl0Xr5Gg8dbKgq
1d5zW3RRz48o9QOBdJO1Lr3U/Za4JBYSkt1lJ65PfgOxM3ePjandN60O6GVUNG/Z6PONKy/p7LWS
cGlWvq2XB8xFnr6TRGCBXumrmeD21u+P9H1Id3Y0XV3QEpProTPP/Ddhjx1yncZNSPG0Yn+6c2ga
vKsbN/ySaUI31vAxUxiGsHWoobCbAPLDrolvRzAcMXqFY1qeHqvdNqo71sI61QPuXjtvCQaZaK1Z
FpyHvSnzqbtqu3x51srwNsNpIibZJsSv3/Em2iVL6gi5UEw6/aQVLCd6fFQp5mAI+JtYFjh1U9HE
28RRnAV17ot7FzAwTuegJmlvdl028qfqJzimYFktNj3jnc0pwVpn2Vxe8v7BAdccO/aWGMmJKjOL
EK1yifVTKESnQT+G4y21mR5q3jQMT3HuwA31yL558Nw+f5+Xp3ZSFhraHS3wEgodFoGiqu5GF1AX
udyXswUYj4RXpZ6tdnS+jOBFyckA9wQADMvlPlnC8rn25+G6kkXzEKAGoL5OX3NiDvFWJYP4yo47
/bmi1XbwK0Sb+yTkxA4B9sMgw7C/WMg5eJiHlodN1jpVmUYNX0plq+gywmq2ML6RMBxclVMZ7G2C
9bZS1s7necwnZ2/1bfg+GscJiklq2FKQd1HpVRRNXkZ3ysgt/SZ6lXnMhmLt+KjMKbfG0tvSKvHm
y7lTnrNq+9YwSTmWfO7H0skvJ+73JkxpfGP2lIOz7X3yjKlUdhjdLObuek05LT5l57Q93feISK9t
J8r+s+sX/ZNfJ3BNvNKOD7CW2mJf2dICe+gJyvpTmSQ9gDvHfRisgsE8B3okfYeTGi+iTjmTu1qi
E4ndpqYVUgLdc0XytvGcvtg6XA94HVymmnKGzpvtJDpx2nbx0kBh6oYndoJttKa4JSgVxGS1rbFB
giMcskkTKiKratsjBz8k/Du5M0FcPMH3s+ZdYGgdQeFj87Ji15/cpdGQT2tnzMClgI2pa4qqM+jB
1B9iQDl0tyjPZDFs+wZWMN0RuDtEUAVO5twmsSMgBLGPrVcIsqpmFxQqXzY1uy12xoVTZbvIH5Ib
0gTIf8aZFnOHpJYhoMKCdM6oK/Un1+3SB2AxolrXZRF8dcdIGDR75TS9CZjQq69BlpIvwRgPyN+K
ByLi8BCype3caDlYFr2hFdTrSmwUx+2rRLtEKbPVNp8K4hCuMzPQ52FiFl98AdyNzKlT2ARpXzA8
qfLBVYwG9z7KguEKdNX8mM4emKmi7+u3Td+ER4hd7ltUEv1zxwH9s55q0+1go/uU/MFrDjQi0QWt
eqSPESPMY/gP8QD/sWTixr8IC++YV5KlokHqgi2Jt4um2AmeGqqh/zR/R6rWY0TMNWdhUKudUqTc
ZicCayZOMFbzHczaTydIKztlgK3Nd3hreOK4tt+RruiK6ZK431GvMVqoL5x8fLOpSe5E7dn0p9Jb
W4qHLOYItiqrYQoPnDM9cHuMj1tKmAYEZWLhM231DEvJcgfgs+xoJurhvGIbqXU/0ITOemBF+CqL
N27Hblt3w/BgKjslrXLQ8S06JIcWhpeW7tppwXFtv29Q/v/2+P8Idq3/vDtep1n908749H//78aY
1/0/qEvgOKBQQaTgsff878ZYev9B14wdFNEnikXc+39tjPmTz8aYRQliD2Bw9oF/MDwc/z8Cb1CI
jNdG9OAK998wPH7eT1p8tgTbiPXwZ5kk2o8qDMIoubVrrXce2p2LRg/zC6LFf/r0cwW1hItlKCPc
xhGhM0RCEbOSd+Xuh1v8i93wP336mcQTiKep4skJj0VHbqccc7MaY1DNr/t0Tjg/ymIT6RaBryJB
OCdt5wFjczsS3fm6Dz8zIaUVhXFJ6u7R76NHzw8fcW3K19308ExQDkAzyFrKUscqTffGa66wWG1e
9bXPTx0LZTTqq4A5Ldt+QOHPFFKZl4w/Z5b6P9/Fc7OoboIol5MljrNqiqe0iMZDZw/1x8g2EgG4
52/LpvHAe/buBdTIfEPxLP9XdvO/rn2SE/8ggu6KJHAIfBZEx0NXjHP/YpncL6+7a0wJP352FUeq
jw0PxDf6mEQ08xubHfPrPvxsANsFu8WAbvNxsGtyMJfkyAL97zTbf92Vs/ErybQMjQOInujqL6pd
HoPS+/a67302eAenk5zBa/dIYhgQWvoWSrvu62aG8GzsEg2Oni9O3eNAL2bXOJZ94YZsJV731c8G
rw32MxGnwxN5wxeOTt6m3Usq73+Y0s6NrAp+eVlTML+l2oVQOk7EzjVjtH/VFz8ni/heGdiDZ5W3
sy6pcbo++gIg4sCLX/f5Z+4FH5fxJKcuvc3nAd56Bk7P69Xj7z/8zFP+58soz4aoNcY1SrUyuaUy
+eAiBt1kuvIJc6QvtiKTCm621TvfggiQ5ZSfOochadpzXpn7Icwn0JTK9V/5S8+GtGSxR+o1tEdO
4fsuFSF4K/XvjGJ//dCzIQ360c44UrfHoYzv4wnRQEDWw+uGhjwb0gmimgbBTHiEj8teslWfTeq8
gBn4p7f3bEzXQze0jQrVEdum/SiKbE2nN37h+f/Th5+N6XHJHN+qjDrWWUDLQywUofPAq6NXPtKz
UQ1qCipPVamjJEXmkFeIqIIp9R5+//b+w7c/N8pFbRaoEVPGsT4dyDk96WvfePP733/66bX7q7z5
5xtz7vP3tJmWMOrlUU8KBVOCu0OPtX/wO2CXv7/EP/2As7FNHAFpgLMJjyjY6Yul+CW8Vz7ac2+x
p9O4U2QPHEeEs3svKhSI1tp63XR97m9Cleu2HnaQY4sMMIjLN21SfHzdTTndrB92DUgvInex8+bo
5qghAa6O81MXq/Z18/W5ATHUZUlR1JFHz0FLYj2YQW5//8X/6YU5G6mxILXQhkMLHD4V27iIgnfu
VJLDk43OC+PVPc3Lv3opzwZsYIXAVrs+PKIbWlZl5PSHFjmk4sS89mhNBxvIqvW7DDr9tLTPaCK9
PfmLyyMyasoHs3L2Q6KIT8inOjg4GQpJ8385O7PmuFVobf8iqtCAgNtuz3bUjuNM+0a1M2lAE0Jo
+vXn7dR3zucQt7s2t0kVjRGLYfGu54UBzA4JJvU+N+YbZXTaZX33ZKEsEkil7IM+Hm8H3YTybinP
UTxOzPzjje7lR45Vr6JypMFhxuX6ilV1clV2Q3XmS5xoPXGWHcqnfMCLaXsYQ4gqoHDEDZ222X8q
Zf2/hcGln0JyNfUamepDaavv0zw/qCl8//YUOtFx5jylIIdVF3hFlAcUYH6OkuURwqYffk07a03d
oupw3Tp5sDSEPINCI8yl552UOceIBrhmuM+g8Zzx++R+Dpozu9/xD39lvrt13ZkVoRjR6IHzmqYM
RnOXOQXFHt83vIQmXf8LaTHbC2SW/hNZ4P9/3eOnebH8RKNEch1AmwNKO9cHKKvUndxGts/Hsyi8
U1/ZOS7AqWximlbyAJN3mGbL+h2far87F3MWoaA14GnWgzwkgayel07rLzYbJr+DDnOWnyYEuDKM
sCcKheeZsPunD4szX/rE6smcmAXgvYlreOYehqAuUxaRAXpkEt5Dcj2d2bR+w5hfmU2xc4tXRW/B
1InEYVI1/6pWBoUboE27Apqe57EFop1DkXXTNDY7Fv/0YNUDin8JjH1ws1V98NggmY86ISScF5Qr
ffeKTLeom9GINCiOYIclKqBsjlFCkvSf/dp2ol6VSTKwqMIJQ6obAU3sHriowe9054JUW4BOo4wb
HDHUgPqxjlZXxSTPHL9OBMkxSfcyDrdgLtaZTgGum/CC6gcqP0PMl/kttEdf0petR1PQo9iwDA8W
yZdLteYTdEAQPPiNuhOEbbGEHPS75JCreryFpPxjLbX1236OKoGXXYexFAR2DI1H2fSUNJC4lAPz
nC5OEMK0FEZmFXITS7/cAz6Bqj598/aYBCc+qItfmpA5l12uk0MVz/X9IOb8W2x58QGv48O+gqkN
6qUSOcJcAZJQAWr9h27j32XeNs8tnnvgtLyIzwUqLhK/r3TMHb8cSKHsskQQ8h5CGqL2dYLy4n05
xYnfd4qc0KM51PoNPKEOmiXX2HS/bQmeAN8ezFNj6ey3AYyywKlJ6kPe8upqNrAERcXs4tm6czjL
ZIbnUsHrQwkVwjshhl0HFz+/DcrlvwawUYKmOq4PTRt/gHfZdZE3F36j4gQ1SXoYZKMO8ICD8ENg
dknA/hMT7f8OBS77R8U6Qd1MUB8krb9BtgInBeU5TZxwhgiwMShn2A6E0G/tEKI8blxzzxFx4lmJ
oYKQN6wPMEbHo10VmmsUF5/DWJ2YhS4OB0X1MKGPRHbIFtiakqqDo9AKZbDX1/xNbHhxEOM2CVaI
9LZD0HN5s9Qoj84rce4l4hiFrxwFXNglLcBD0hkVhyymP7e2gZld3bVPmsfdTWTnaG9gt3UGn3Fq
nJxonftgihfOxWG1Lez5gA26XKLaeLbuRKsUHalrmE4cWniXoIRmfIbNxplF+1TPj//+4hvAfo3x
1iBBYaue3+Klq7iyC5/8lgKXAlqgyERtc6YOJKvNNSyGwaYM6JlhOfWBnT0YpfFBUvU2O8Bgogr3
0JXYd8zO9bFUeIYGJ+pLcTxoATjoN1+dQKaQHdkoW/HXJLgUouI+GC+K9Vjn79e+E8sSRSSoowmr
A0pMywuUQ1ytOQn8bswuMImg4hylHlYdIBHXOzYW8A8b2XJmGp16hXIlghQq2gqCPiRddGnBH2lL
WIEF0I7A0wbMADPeQeC34sgdgYgxyPjniJJ/zw/jQp2HLAtVFh+VXZBhC6tuIjn8J1zg/+0LgRPZ
SsPCiy6jOgAOD0hn/HPJjN9RzDWUaQjAdgCwbIe41gQucuHeWvg6ec2l32e0F3FdbHDuDRpTocQ8
yVBglbf7+Rws6MSa8fup4UXbIT5dOEdZBqxA/INAK7fvNGqc/TruRDUQxRP0/u1y4DMct3CGTJOl
EX4R5mJsseDDwgjwALx9F82ww+M++zqu7Jx3wesDg4KOPxdTg4IZ2US0TVHr0F2uMUV9aim8jhHU
3YvzKujh/MnaFG6M33iR37ewuvUZc5iS/NnvhlVQ0C1rn0pwca5nm0e7UPTc62gFFcefrZdkxqF/
Cds0UHAeLXNy2+reKzzp7yzqi6m4ajVHVT63KekvavCLdxEurF4zkR4l2S+3xhhiKiOSokvp1H6v
C3Nbrlhe/Ebc2XYB/sFyJec+rSKY1kOrO+R+Qgb6154LdkdCUNCXWsM/oVYMFV9f/DrthKaCbeIE
J3lMExCbd3rPASzzHA9na80gI237sqxTQHeAeRjh9DfHZ54bjt/r74MgDZ2oFLDBDlHviTmSw/8X
9CG7/ALPB6rrEWpSr6Fxd1e5wIqDD7xO43KsL4moDgtcWby27r/k9320yRnGF3Xa4hAFNvithUzW
r99ObA7FBodZqrqUC3UXrfFVxvWPt5s+MezuzgkOhcRDxAoruAYFQiM8e/fVYOUt6CSenXcCFCav
cIOcsy4NZhNeBkzEoDr1xvOTOiHaragmFFCxpmANoCJ1KIAOQJn724NzbOSVOeluocFKgkLAGiVt
c3atYB5f9GdOxadadoLUwlExJ6osUlzd6K5uzYdRlX6rrbt9onCXTTaxfUo0bGuE5gcTEL/t7ffB
8sVKjiIFoIcGrIhrnX3JSP6uHIZPXoNN5Z8LuVEh+JPw+kxFbT/ZVTyxofzm17Szc0aTiEYwaPoU
7pLwjZeoftPszIgc23hljlAnNqNezaqB/WyqA9rvk6iInnhAq2uRjPJCQAyOhz1K9jrX+fXbf83v
s8RrP+mcdtm0NaUBryBFRff6BRAdFJwXTVYd0VTlfVNCtiGmAPgMgmrZY52ZepIbrdOk4/1n1HEs
Twns0UHyk/YAu/rmWtXwFgNmZrzIS/4UQcUI+kO/7Y2U6mEcebtTqrco9unFNaBJUIXMswAbIPun
Mw25puuCAo63/7hXAwNeZM4sgOUFAy9lbVIQed/XUn4PssDrmktdnz/BbB4T2vZARwADKesIXuUt
Snc8Os4pdRYiibqjAZXlR6Ad+BB047B4HoYzn/zVUUHjTkZtkh2WUbyGpUmeIwUDFd/K1H/jUP/v
5QlWXn8GHnCHeZhx1abrGlzy9TenBCbofsPiHBm6boKMoFxqMDVxwydMPMqo/OnXtnNk4FUww2OY
geYX6C8JkzcrGEA+nxPz0FkyhB4aBUJRncI+6ntOmm/h/P905CiQfL1g79WPiaadFWONQxQ1WAxJ
FbDxSvFLkBibK48hQdvO0lCijiSbDM9T1YXdbUi7+iGYpDkzKK+udWjd2cpB35kg2+iaFEXC9fU6
r/UNvLgPPQRde8VjckHilu1mAER95j1+0Akq0gGgMM1bnQ6AgBaX1qJagDUB1iK/4XLiCtXvKEAH
9QxLQngdcTruYIc8nRmtU9/Ziat15ckIv2ncM8vyI4lng4r5zUvuiJFx4mrN+jZERrlKYzpEkARS
gARZ7DnsTmBtWw1INSo5Uk0LsgPYDXQVyt97jbkr4U7iaBhr1OOlHdFfyqNxvBxbL8UwfDCcsEWy
mERLkYNHV00ZrvUPW9wvZybLMT7/2naPHht/rpOm2powLPI2bUW2ov7dWJT5kRnkiCEJb2PI3u+7
vPU6DuHX/opkZQEZDJo0nssPRQNuDv3s9wGcKFZ2SwDoGZv0yCfZRW0yQ5DUPL3d+LF7rw2SE7F4
zm3XhodNKld5VUh5wSpxDejA1wDliG//xOvyAQyNE7VtycoICFv8AbCyXi7npPzRsrZ8JHVfHchU
BM/bnIOcG4gRdU7gmzxECklVYO4i/RhnHD3pgxmsnwC2wt8nE9SNb9ecmEctZgAQGLIoJaCwqNjt
sZvWwI8+HGF1C1AKDXCIQxyWNz3uKdcF6JQPMaToX1qUXd1xrdYbWAoW7zrOk4tkFNpnG8aQOcsF
LBLKBtznJt34yi5qFI+WR07x2x/kxEInnOVipFsSV6CTpRbg8CsGcvd+lVvn1/W/ZOPTmJARdXCp
hpPpNcGkvcgAdvBs3VkwNEDNkW17pB0CHe7GLbeodfO6dyQgp/+5YqBMKhpZhdxUQEEMSvDovtN1
5DfqrmS8zQq7Jpw2abTN+66mvzKUU5+Zxye+KHeWCEiWkBRokBWoj4WFZQsMTDie8+I9NvLKEvG7
/P/FHZJO/UCSru3SDJhcVPqG4EivEeBvdWPOJJNO9d9ZIeo2AzO5S1TajCipHUb4g6wgmL493U/1
34lxEhqItJepSVUj5lu4xmx7pYMIway5z1UFE8cJ1xKEIsm7qkmBBTIf67kEsGxsP73d/1OD44Sr
avOhoagRT9kygpozyk/5CPysV+OuFhzAhnWB+zx6Dp71yruHWpBHv6adUC2WeALgviHvkAUHiIpW
2Q4g7W9vN35ic3dlb+HWzqEJWpWinryN93mv6FUCRsSnDkXpD+Aerw8LOHKXb//aiU/galIyIOEL
cO1Vmq1A9Gg6PBtQ0fzadg4OKwC5oto2ldq16PbY+OR+BK7f7/tG7srQATW9VjMiC6aIwA4ho4Bn
pnOqyRNfIXEWTCCyUHc/ILSgkL3M6uFemPami8RlGY5pmBR+R1BXk7/2A7haGSJA5dkXmcsH2Y71
mdXhxKd1FfkoiAOAPhLHtqefMYDwuWTPb3/ZE2er5PiTLxbOaSpUzVpdI7Gnj5XeUd/eUivpdaus
/JzHQn14+4eOyZZXVmhXm99yqlHACVq/zBlURzCm1XtUubbXgJLPty3scEE8XDogPzKAr/almc69
f/+2MHnlp11ZkgQUosB23yCL3k/vlnmlT3yMu8tyyturEQB2FH9ADF+2pb7OUC2+D9uqfE5aXj40
G2Ambw/Aqx+Rh26aU+Sh6VeUmkIcVVz3Eig53l17Ne2mOfutBg1axOWB8hXo7wb2SBDclV43Zpjt
OIsk36a6BvAZovil73bbKD/YpfNKzh2dfP6cgMDLqSLf6HLowe/EDqL2bQAcl9/AOOtWX5ANIt/8
SAcT5jJcZ2A1UfF84de6s24BJ87g4BkEh5pX8Y+FqwFHsUl88mvdiUxJGChshm6Huhh+BqE+yPWc
tOHV0wbG3DnKhHEbTLSfxkOxmvIRnBMLrlFZfxz47PeGApXln59V1gnQ1lyPB8D7qvcEsPJ90TTx
Z7+xcc4yw3JkSjJuDgXEpDdD04t3EJ6eM2t7dU3E8DiHmSKfwJKj2gCS0cb/wrUL/iFz1V+vsJ29
1jZX+sz0PM7xvxYm+Gg7ielkLhkwRN1w0COQhaof+L+86fpPi1jzpzHWfb7rbJzf+AwaUAjOJwF/
G1BzI9JQs6tSkj0BBdSvaSeIowoH1oIu+kDtWuIlXix7zaZz1mKvr5x/WbBVahZV3gQCCUj90AUf
Al15CRQAO/tzSABtRTmyjkW6VSBam3m53uLZrxgcmt0/Gy9bAQR90aLbALvsVwU0OuBcful7+NH+
2TogujXro4ikgOTswd8CF8qPWhBIJ3bbSC6A8YYkrXh3E24EjlWbz0kGM94J3NJm+dKhKAKgRdhF
BcFO5tW13xx0opaIkM922NC0bT/QDkXaU2Mvvdp284u0QmVrV1CSFoRF+6LgBLSz7twycGJ+uwnG
OozKBEAskpadhJmfIsGutMuZt8RTjTuhyaxMYm4sSYM+hCdQhyNOXJ0zLzzVuLO/TsiZ5N0aE+Rd
548AyO9zeKD5DbkTmjCPx30bYjakaLpLGrNbWC9+9WvaCczEmiBpBXoNntpVMH4CT89vertZxCmw
kk1iJSmlzcO0DVc9uFJ+nXaCchJsWDfgzVMkTd5PQwJPg9HvDBa4mbyAWmUng24vuX63wJEUfN5f
ft12ojIPo3HtYHKE+j6RA61uvzIT+K3ebhaPSb02U4u2u5jBRGZeHuPQfvTqt4t+qJeV1LPB9AN1
48k2QNnlEx/9vqWbw0tYlKuELpiAmu8sozfl+t8smv/34TVwM3hJNgwKBi0yXaYViLYVdw0bT9uV
36g4QamaSGv45WGidMsNjEEuUPbiFzpuBs+oISpJTLMU0oDLAcXsKPz3Eq/ATvPPrRI7WGiYRK+L
qU1xfiCLn+Qm4E5QzmrO7ZBNJF2rDv5/2IVjESrPWeLslc0EGxhiuExjvX4EEXIDw8H2nsPtxCXc
i2YJ2w592EJLdoGNPgYkOcc+OE6HV861bsIO6i8YWAXbcFBb96msWH218u0JYC5y6TUPXX6DGeAQ
0y8NfqAvl10ZMrD9Epyv/Fp3t8w+wMkkToDlKAqwWdtg10IH7tm4s2Wycg62qeT9oRLwZUfetN6t
9ey3abqJIiWOjIxoQ8+ZrS8LOYjbWNBzNVjHLr72WZ19E65i0bzBoOGAZyf7D5Ng4XVbb29CBYM0
UDkpPTM5T80fJ2Dh5bSgHEIDLRKpCSciFHtcjnAVfIajNmLs7a986kec2M2mGh4t09ofjBHqMd44
vxdl9a0t4Yn19i8cL1avjZcbwL0iqCxjqMaPY7NbwyiBgyFceNKq34InPdTkQksmrpYWzGTP6eXE
NUyRJk4GctwTo2dU+5VwKRm+v/33nDjtuXAEWMvCvjLT7SEMo/DG6kSBhxlHfru5y0eAby2Jti3D
rSNfYAAzbLe6Wv0q8QLXJ7pHcglX7fwI+yqKd32c0actqDafpxUOhztng0nyjGRym5DsqJ7xXvt1
tqw5M01PDfpx+r5I0ObATzVRWBlQQdSjrvLHKemF32RhTkDPwPnTthnMgVE8VPawJ6HV5vNchjFx
YniERVWsqwbQ49x+h/LjMahrz6adyLUWeYwprM3BQKr1AOnT0Q0ksGfSJCfWBZeD0JlJsoKI6QA7
UXhymAb3j5JOMIuZRtSW+YWSE6ZdH9TrcKx16QUsApI2vg+MffJq2yUhBAEgp+Gq1wMN+B2YwV8h
3P3h17STQiLYUdg8NiJdDEl2Bq9YiYnohV/j7rardZEEU1mgEHcFpbdVT6AA+k0ZF2cwgnAzgRo8
o0DdPqot+4ePYe/3LV3ezaJhb1ItRKaDhplzEJr3TPjmYlxUAtw/bQkzNpkWJSbKOrbDBSyPI8+u
O0GKw0JlxqEdD1siHqhYH7JqePb7muGf61abwzykjUh34B3WlngFVxqZTr9F0eUk6CkjidZyOBRM
fs1jKPg65PH8LjmxE5tRzHBES7YWEAb9WCJXCke9M6F54gTlchI6fE14lGIHpXPyE2YKgHpnyVc7
muSm4775Uhd+wOTCkmwl+BWOl49qTK44fG38tmn3mRk+LzOwdVl1SFrAy2VQ7uGS2545MR03nldO
TJGzkVb1ZIBWgOJK8SS6LolgIPQzv4rnwH1nbkwEF/epqA5hATvjDuWw+995Qq8J774yNl0ngPMe
S9Twymdy9JOEGemtX9tOnPaMiUCEtDwsW3m9sez7RvTstwa4/AMQ/Ophg4HXIWyL9yj0+sXWzq8W
NYicEzBcfPEoxqfyYDLL38lybL/GRUTO7NSnZosTqLIpG0JRanlIKvJEm/nH2E5eQlt4DTpPMxwO
pSQqu/LQ6Z5gp4OM19SllxgWrTv7qIl6gAYjWhxqQT/DV/KTrWF34DVX3KJLm4wcgGqdH9QKAtWc
lzcxsOyejTsBSg242JM5QnNJme3FAtcSuAl+8uu5c9QF3iOsWoae03Lp9oI1E8xLEuXZ9eMsenGQ
rrexMJOYslTaqdwPUsjLRcF91q/v0Z+t84Z0K2kM8m6V/CcU9k4HzaNf085OSnKz1ajVQB6oTK51
NDxzSHj9gv+3/8+LQZmmZJ16U4qUVIxeVgtc2OFEV3kOihOgcVw2KoBNINJj8jNycBf9lHz0GhS3
7LK3ptBZmHMI5mBFWucrgfrUc8RdpAE0AzLuFpLBOpyYGwjlIRGFb49fz51jbh/DD10blaQxX8Q/
S7Umv5YEWWa/Lxo4Edr1FM4sRRWnMLwQV4ONg0ur5C+/vrsRWhiI08clSvEm+5Gv/f3WT34ndBdb
ACtFvLLNSZjmg+x33T6sEs8DultyaQ2tYIWm5pTUcXs5wR02sYVXdczR/eTPwIcoLqOdyGdo6sU9
iY8bUeSXzXOLLjWMFuMpD+aUrVQehi2i+qrOR35OGHVi/3QVSasWogM9Y0zh1aHwNlPO+3o0fou5
q0kCaJHWm47GNCIGxoDR9lOu1G8auoIkrbIRNa6Q75EuvERpBoV7l/BcEl1Bkq6maKJRMKZzM95s
ljzBSvfJK3yoE5sMMph+QS457QVMUoMNtmOQKD37Ne7EZhGJeBlkPaZ526JgWX6RBfF8fHQLESHG
GxcgRU2aVHC0CZP6CqRnz6OWq0aCf6rdVM5NOkbxR2XVI58av0XFVSGpeRj6pstMymD4nO8CASvh
dWTMbymnzvG2Km0CqIg4Nl/8aCiSrcksPTdPV4W0ARADY3JmUh0Vy56JmsPc2HzwmSzUVR4FYlJw
70H1/xLKcC9swfbhkPuFEHWVRjEzG+K/ghr/KNi29UUQU68bInULHStRjAMLyg5aifCit//CKvvK
b0ic4LSyadg4omWTLPlVky/9BTzuPBt3ghNmNbEeq6VNF5k1Dw1qpaq9VXXRXPp13jncWmkLO22o
EQoTeK1dVGFs1msQoTc/4Q4Vzjan63ySlG5j2m71HdtsdFHI2XN0XP3BSgk8B8OgT+kGT66tUu8B
7Pjx9sgcR/jvlAJ1C4nIXK0Drs5om0XiLhuj6PvxCNbtornz20ipq8XahKFrpKMWddrF/WQNqvno
GWTx63s0dbVYeMsxE0tQ8FlHlSl3AeSrfAewf+e5EDhLWLjk8GlmukmnHo+1+2hY2l8B7JO8djwq
nRtAsNkMEMG5S1k9dZ9InyW7iTSh1wGJurKsqNFGFkGOwsDGPCumf9hYf3572pwYd1eTtema92tf
2VSv/7SGfo9j7rUnUbfkczMsI7VCy+Mc7Nm27dqV7vw67SxheEe0cFAsbTrRQUNOT/dVPvhdLKhw
lrAq4TCha7MxzSxrvyNhtH3ELenZr+fHz/DiHgov2ZyF9Ii4EiCY59H6IdmYV/KMuqIsVDzmpcji
Nu1XLS8bUy83eLQ4xyI8MVFcERIQPUKV8TykwZD0cB+fZlSvl51h57wqTv2AkyvKGsBrzbANqcgJ
63c9hulyJXH0w2vkXS3SGkFGPeegr2xJfqinvr1YmspPD0ddNVJni1XwajNpVep34UIOZVZ56Rqp
W04oGtZYVE/j7DVVz3Iarhkb/JYVV4rE6m7D66LCMl4RvsfF8blJyDe/4XbyREUFS942hEn6FB99
f7fodjHa7zmHunKkzcKKk0S5TpWOlvdAGG37terPMWKOCYpXdlK3gJCzbQSwn4BG0lLZXchuEv90
ZbEUqPfjds8GW++rJqk9jxzc2Ts2s+is1I1OyQKT2qzGY9WlgDB2uHj7U5ww3KCuTGmAMy6NMzOk
veKW/7sFmk7vxJi1X/B2LezHBlbzQgGtm/P2GhZZ8ISAOQHtP80Y+uEu5l3U7MuAmP4OWe4KAKBo
sOtu7FWF00UQbftRVgB3CTWR50yrvE7tQJ8XM8j5Fr6+vLkH0S+y11NbrLu8zJdwp0nEveomOXVV
Ujbk3dovYZ8WvL+GpvvLsJy73f/OEbwyGdyqOpGJKSpIr9NWo/b/bpEdFV8ZKXH9Ed04HK2GVvOx
61Y13/YWBWZXQ2bsDJtcE/mded03XZOrJTLQZacqG66QtPwG0qzfHu0+6eYdEF0GBnfppsyFkN1V
UMxn7ownzqNunWAl2jkbxKZTXoKJdjkKu9CLcSth1dxbIvx0QNRVgtGuC3qjIg1v7PhCwkT7QiVw
AHs7ck5sSW7RoCZhY4UKdbrS3j7Ba1tfFjY3ft/VrRQMkwCGZWrUqa0K/dw2TXRVEqv8DnaJc5FJ
ONAvcEwyabSiQJmi1wno1l4Jb5o4p+lZoAhvtJg3Go+wsMAWdzUnfnPSNb7ZJrJuR8v4IyYN5TVy
quHUbPxszqir7cIEsoVuF40MDzO7MGe3nHRnhvzElHeVXTYbmymbMp1mW832wL8Ut7zkMK5qluzM
jPydmn9lPXIFXmFdxxTWUtgsGtn8q1rzawJ88AZLPLjAW758hStjdk9I1l0sC113RjX2BnWu5irQ
tnjfRFNxMdY9Xj6XipvbIgvFXQHo9rAL8F9nBuJE3MTHnfXFKbeVMCU2PeImL9Svoa5R5poty7VX
ULoitISPjaIRVyksxN9vkS4u2AR5uV/jx0/7oucNl6SaOWKSL/XPIl9ve+1nBgIbij+bjqKpQYF/
PaQxk5c2Ufdgtf/w67Vz2OIElqvMdDoNO6EfMPHkjTXNeGbOnfiarh1PsgUdcotYyU01v6P8MWPE
79LvStDUknRZZ6VOpQ6euS2SA+HV6nfjd6kEKPZcoOMFzqiMFtxXVtHuAeB/9hpxV3uW2QKQZYUk
mmw7tReFqHdWIIjebv0YJ68EueumUwAuMZA8H1JqkcglDZveVStt7wxj9V0TR90nnKzsmaqBE6uW
q7zKc1ixdGzAxagm2b6zAMiuBBjjFVJhv+3CdarRXAR8WPo+jQNyh3vp9TBsftcjmF3/EbBR0bS9
pDgclXxinxRyDu+XpB/91hpXfxWzrgA3AJ8Zdp4EhvPIfIM357f/u/qrelDlMhNEbTmR7qqe4YrK
c/Ht7Sl0ImhdBRbSpHFZZGAkw0/3R5zP1W7pm9Kv567wau7ybKUK969kIMsF/ALKnZ6Y533IVV6h
qofoUFlQqUl5v6GyHWWfuK77jYuTOtpoU9vZ4EGg24ovPQ7Tpp78VjNXdpXhTCTBtgErVJPxznQS
3Id48Jvnruoq77NlRv1el4oovoAT8GfV1p/8hsTZPbaiw6uRQNMJ5GIXZZ1/7zbp96JGXdWVnked
WdXj8kLhYLgk+T9mCz3P567sKoJdNplLLF3daNRNGJNHkXVeHIsEwO8/VxZCQcmZE8BI2iD8Utbq
H9V71YChaef4vLQWhXAKuOuYN1eqwUN9O8T/enxNtO1kE+Qa6q7b0PZG1vdVNEa7fu68bCgS6Z6e
dbAtJYzmwMfh3X2Ws+pClMno83aExp0EINDL3QT+PFBotqF7Zcd/8W09maTuuVmgBGZoBlGlZRHi
OpRA5x6VvU9woufOomKDqlBdnisYF6zf52AY99usfHvuHEmRmglJME4Ah47h1TSSb2M5eZXuo+PH
3ePFcZcVhZ6TBd9TUhFDnt99MTk7c654dQdC286yMk3d3Nd6VWm+0OgqyxK2R6lm6bMzo3U3OmUY
RLwC62Y1A/kAHMldF0ybz9ERjTvx2S/BujYxQE3xuhU3nRT1LVDV51wXXj1wJdI9O9ayKzRQdlVa
0Li8ZAnKp4OE5Zer6rygCfgJJ5QizvNt4lalkUYB21I/IXnst764d7uetdaIZSrB7O6fl0F9W213
JmV0Ysa4ia66auZQz4NKzcKLy8l0do8Ufe5zaMGYOHE0t2UHVyPMmHmxya6M5V1Nkej0WnXdQzS8
YyXQQcA4hnF3LzktMNeZl7oYPXciiYJKHPbwe0pZCbcLSasdtWBY+fXcCSRY/HWTXgAEhZkGexBh
LXe0I+fOuMcV8K+bDLruRJIOlAbZjymUaQc7MrHPY2Yu6NB8rGTlJezGbzg73lrENeDVsUo3PHkP
JXgYqvQhKCTSPUUjWx6OupeIo6r9iKLkdj/V9Fxe/sR0d0/RjCHRJfMRODhd9TskHZZdlo2eeObI
mTRBHZPFWKRJmiC+gH/qxzWMPUfFmTJT3IWhEVgek236YvRVM3O/xcU90M0BwMkNqozSatG39Vw9
q3o+92h8VLS/MhVd66JhEWacwqECWKIZmnvdc/4xj9riomtbVB3SqoDQO4kM2/G2CL8t1mY+ZZOJ
dDX2IiJLaKqlAQYhRp7AoIobPpq/vOLXldjrOELNgYwwRZOQX4PbGV+P3WT9VgdXZN9oWQNAtaiU
kPBmGrJ2N0nfk41rbZSM8DaJLcWxSU3Rswq7+CI003TmhHBim3XNjZJ8YIwlBWCCepE3SbHmjxKp
lF+mxqK09xt85/wkYrNQ2034C4ba7Fpbg1TbLp5j70QwXLDjIR5wHu5Z8bPJRDqjqsqz424IzzBc
KAej4FsATP/SX1cq8ar8x3R31vypE1sylLZJh5z0l2ESXgU89tzFXaujedr6sGxwRhjE0V07zB91
u/mdP1ytPbdTPc85QmlmAySrUDpV/2oLyw6vyeKq7bt4LYe4AoIyxDPs3iRWdrsq5LnnfHE9Almy
BqaJ+yYtk/gDLeca8EnpVZ6dSFduz7HLlroE4zXvA7WPQ9LuWK7PmSOciFXXKLCqhdX2ePILIYq7
LbZxuyGqCfdMhcTvdunq7qMxZNVaj3VK40LvRnDEaHCOc3Oq+06k5iHM6kC0V2BVD3W7g339cKnV
0r4vi366e3v28Ne3L1d/X9CsRo5tALKabv2l2NS8t21gcVjDBJo5/2Jz7QUcwsd2IpitM7ysI2Sy
ZE75YS1EcyvK2PNy4srxB5Sc1nWDq/hU99dd9W8yLJdvj9GJE5WrxZ82RYpkZhUU1sxeTnHAronO
Pvo17t6phpkBlYRrWzbybp+EubhYgsVHipNIV4yPPOGsmwVrQxaGzZ7ysb0gkf3i13MnPdE2ay1F
tlXpEiffm36dIcmXXtBC9PwYEy9SCFSPo2qSEYkVqERu6jgb7+K69UusuHr8ATZ/cQs797Q32byb
RvmtiIzn93SCFoY9Yg45rVIrRnm7AGBysdJi8VtuXEV+VQ+cDwx2eSFbnnQ4V5fA0nk9v2PMnfjk
A90GQXEtgbI6vyuSoXk0hTSeXXfvU8DR9YYCAD+b7ocIl/tOnGOfHGfc32dw4crx7dwltIoqTHMd
biMsAyQcHbYA2EVYS5ubtguSM2fu31nD137KCddyWzZKkqWGjKCud0mZZzvFqbiZzGhv2QCCwZgv
P6NemmYf1yTeNZSbHaQY5qYB++th4GFyBU5ceJ0NldgHjBaPUfI/nF3Jkpw4u32hSwQSaGALmTW5
KNvtodu9IdyDxSBAzIKnvyf/lUtd6YzQxguHQyYlfaPOd84Sn/YlXD4mQEADc1aQB3B08Lt+Duu7
YkFdlLEJPAMnuh/bWRVFdLclRp+7ZC3CtBrm+EEsG7ANM0bkz/GxfymDrr0ba9vHd8T2xmaQgSiG
dLEbRn6UNvRzU1Gow9o5aNcTlMqCnBYHBnbAlnIOw8vDSIVJnvt2riF6vJWHkKksmX6suCEdiNEG
XvwRL6T9BFItEHUT9D+/SjrtH/DUTR+FRKIThsJ8wDxndyNUve2GpTu7UB6839sGoRbIrBdKj1M3
djdStItXeetUHVe2AcTJAzKCxnutpjuOFznwSGpxZsGqfGC0mCB2HBqNptE2Fe4olQeUS4fw997M
9uTjiqXLlRqIuBY4KeTdQiTZYaP+3Gyt8XmBwqc7Lq0dgFYbUGq+tBh1Tb+EMfXCRWBlt16QBwCR
OxqKU7NHD22/gycQt9OrGpEuWyoUxmUPgmN0cNapyySmu86bnPqz3547/kyNa20iYyD3RPsuixb2
fgJ8xKtIky40nwVC1GiyIvUL1ANPujJDv8Uvo5cuOJ9Qjd5c2wPqsk93Ub0+Q4hGeX74Jc/8OW6v
0F5kEMJ72dUO1t4gVF+SVcWff73n/5s5fcNQXQkmqAQyUOxTVMaxEu8i5MX/gkIrOlloSqXHXoRf
m3bas9mE/X0EZ3jXbWFUZgPZ+WPdbbbCv8S/8rtg7rsV00EN2GhbQcaxr5/jgv41jc16w2FcCWru
wAAnRbTGgAa8tEEAEXIqd4rBR7w4nYb5IgFAB7Abep7axeX+dGoyajeO8qJ+kWXx3LPyg7Qh8Vzb
8R5JpDd6YTx52dTRINlqUZ72HfOzQnewqkOfJ0QBVkMPdrIphKdjaONYr7cm6Q5WlcYuTAlRAaUb
heCCUIh8beyVD0G48PWeV+W2zVrAO/VJT7KiE4iidrtVa12zFHewQoAMLtHjgBZ5vE+fqtqy+x2S
OGco6k0yHdHMe95BvJa3tgW/SKv1h06OUwqgQTFmhunlvR236MZdvhJfXTrYLW6lOpZLbZbIP6cS
s4fKdAFapHa6EaOuWIs7h7HikSdISlYBTdbuGRTmO4hxqA7SspKtTVb2xk/kSbpDGcqSwh4sQcOX
H88rflpa6ejGr7iS4jhTGb/2kdfWcGxZmJ6P4K2FLfMNraytRubWLF7NJulywbIFj8TJAo1DsIHx
czKw/Sya4Muvv/xtVDyX7gBGffDNQlqsfiET2TLknwDBlesKjDFIsKB8qKeHMRl0nR4i3lOQsI55
0GAs8df//bWNc8ofCl6TdjEVXAmj32vV3MNx3Sgbri3t2HoX7XLmHEW+jpePYgdzKZg5vfjPOWTe
XzsSPQzIVQecSTdZTE7M8xfb32ym/69L+UbEdacgym3d9yJAmtPvoQbj6lDwT5OFqnFay6M70q1j
/d9aNFORFRvayacqqguTNUc4PxBzxPdsLoKvam1gJ6MuTrSI6NMOOR7oV84yBQvm8NdY0NCr4yFd
tEfIyCaA1qteMOpyJ+deA/ymPnhdEBfsIQ6wgpn9UIAIRyJN4l2mweHVTJEu1iMCjuEoI15im5dM
7/2XeAk8l7445Z+Cu4GI26wrUr4A4Xyc5nmon9FxEjdKpytX28V6yGkbAqFRP5ZJF32YLZv/0o1o
/PyNOyezUUPHYNnrF74un2XdYcTW6tgvfXNnSVoVsRKZLzAHVVZZqHMzRm+1nq9siztAIvYk3mpU
zy/LRvezpXTFhJe64SivLX75+59OVJLRNEMMdXrWtv/sePMrIMvtl6654yPIOu0iMYn0EgeGpFyq
93MYfvQyIBf7tmwxgF49Utq9bh8LBCk8VHgapwt+YzQZj9rq6qUQRmXJTDIxbJvnTXH8twCniVVL
Ur2savo+0XpNIxWtZ69dcRFNR7exCccJET3GPynZfuiT4Te/penri9I0He14bLG07kyWRL08TZH0
9CtOvJSYv0K7mgd5Urcms+29sdPst+Euyj4yjNYYBwzyNRggChsUVRobs/vdcRcqVYqwsciR8OV6
Js8MVvS5XtbZL9i7KCkMckYFW22JRmdzLs0pmbwA0hwCUM5xHhGiZTmWL7Ec7od+e9jj7S+vm+KC
pOJ2iNRKtxIEFbs4xXzeTwiu1i+vdUFSfTscbUjw4c2BGiMmqHXGKvaaA8C2OO4wPkY0NDWOcym3
8HmL6zCTlBd+aaELk6rHgYT1Wgf52FbFPVie99MCCTy/bXcMVImLDMksirxR5kPQLe/Wgfvecsc+
ywPUTklZwoaaDrFNQ201MKPnJXc8ol0Oyu3aly8Bpw+M9OrB2KT0yylcfJQ0CpG+MtWL2A99rsNK
Zqzbbw27XYmeLkAqiVpQRm5Yfdre78n3ufjhdZbugAEotKtyJEgnIgV1D77kQ3WL4+laZeQyu5pV
tISTAOlhM8UfGUbg04Ym6jT0jXy3rfyHarouH4pyfQmWZc2WdfB7V5Xu/MGMSFcC5VJCtIQfGHg6
1rOyXX3y2zTHdnd+kSucuHph2LSp3Ju0WZSf13GxagHBKUOdrHyRYWWyKDiebBR6abZx6U4g8E7p
TQWxepFjdTLxksV+IgRY2jHcZNkEGkEESxe8Tuvu+BaVg9fTp3ThauGAwbigwdrNyJ+TavjRd9Mt
FeYrhuUC0paNlw0G/xUU8lSVdqGtHzZkZX6lgItIq7c2sE08YvV5W1PI3J27Ytn98g0XkNY0XCu6
dOqlracwLeuAZ8sMDmKvS+4i0sAoD8Jai405xvYrGAO/JHPpNdbEpYtHU9A8A/xPI8UDUv0hLrov
ZSy0nyOmjnVK0o1bG664LTTCE2PwtAE35rcn0etcpkeCRE0oEVYtHh+K8KDpJv30ebArTlxlqhs4
SHHUiwh2lpktQhJZjuyG07pUzm/0RFwoGuh2GhnqJMjrgBQpngyhXCq1PR3jZjx33omvre6TrSE0
yGdw8AF6rEAAAflVr713EWky6BM+a61e+pV12RFVnyYy/OW3tnx9rnQheL/WNMlLJDJ7vT5IkvgZ
qYtEayJl6h7P77mIaoX5qWR5mMUW+3WOXChaW8l1a8o9yaFvpbN2JOI0FLtfxe4i0cRcQY9nX/DK
DiHdorLvRtHd2JUrnW8XgdbSZgepyhbkQBV0d/HUb491Ec2PK5/ZH+hU1V7vFcJ9fgfLQ1uodUzy
XqhTYPc9Rd7h+d7pcszu1SbkgTIvB3Hg8lSDc/IB42V+BbaLcZMqkW1gkGQXexue5wGcMmsX3JKM
+18AesMbuLC25RCq0gtMFQ3e+hSGYf/U7NCI3Jr1u91GuJ+Q2txAIjjdiuWDiMf3uguL055chBcS
9Vu5cX5vIcaX4VkWeI7++NRHTGfDwML7RZe/60WrT6waHsg8vp/qfk3BQNGnTKzlMyFtDWSXl2wy
ly6KbrO7wjvKUeQlfhC1A3jb+fDZyzW4ODpOKcUbWyDzvaLDqSzKDwDS3Bpuv5J8uKS2R627yi47
Kqm4fZZWgBgO1/OGjV1b3Cm8+w7SJHUYJXlhxPMcyws62M8zuKS2cxeUQcvrJNdjtE2ptmFgMhNP
rd8MkXSRdEmy1WNJSZKv2s7ZtiR/4rnfz9m7QLqILCNZxAr5aBUqfprXaqsy0gXiRgZ/JdC63LZQ
7cNj4Qaf3DRqzApWRQ8bW+ozmdXh5xxcRB0tLa3GmSf5yMNcDx1wtrL1LBJcRN3OqmNfNSY+FJG8
Tfe+pNWDTYyK/ZoTLsttnZgAZBc2yY+ZD2mCNt9dF3S3lLzfvvbCxdUJWiw6Bu1Hrhb72xiEf+wx
8/pw4XLcbscKH3kYWBTdT213Dk3pGacucfKn5jg00GgfmR4GFcd3DNAaDDqQWw+0V57VhQvjApih
a9a6xomuS32y1SLvJnpMWVtY80T7sjkhRurveCoKaapHXjxuwgTnQST6vtaIlyuIwm9c3bdZe7hw
YV8FJ2LhJipyYcLpycime0o2NNvS6gjVuZU6hrAjOCy/jttYtBlg5GCdZhvQUCdKePWE97rq1ERi
WFIMG+9PrTrmu8sTbJWGZdXckwYED7/2/W9bsnDRLCiSyVKOg8y7OerOBZ2j56Oz/DNY0IRXeBHy
cot/Ovg2BqUG3yKZVyr+W1HzfRi4F1kNB3zx9dpF3R6hHluErrKPIXszsnS13CvXFy6GZbIH8ART
I3PV0y8MQ5nZEppvv973KybsQlh4AkgpUEMiB7iDn0t93GP8Zzp5Le4CA22gTaQWmeRhHLxLpuWe
MP2b39L09YYjZQOoUSDbHA76pRtnUE6to998uvgPMLCFJRx6SvJoiX9rzPbYwlj9vtup21Ye0THu
Z7jMQn4oWvp9TegNEM21o3Te+XlNp2giWHqi+1NdyB9BLTyXdoo2O5eMhBfTiVjXZEzMcxpMvVel
j47266Msq2HqVy1lnvCtORULcNJ2aG74wGub4nj7OCpa26ONnlsJdFbYtEemjPC7hC5EKwGxaxQC
RZqTo1jui4M3GHmNP/36ply+8L9lA3C5r7clhsCbxRO0RL3J1/utrcM0FsVx0tsBD1OT5EZde9nm
t/4f52xbVB90iheJbH5BK2EDj2aZRpKYE+dh8xAmK9CrJWhlfv2zrhyIC8SCkN9w7I0R+WDCP5MO
QmeEeHUAhYu8kqIbaRmMIu/w4Jgyvrw/WPPB77Mvceun4METCWwp+KTykdlPZlLfwYntl+q4fLhc
lDNXNUVcmvoCapJl9QUs1l6ktRC6cSITp3FyWAiF5XIv1tMw0t8HJvywm8IFZB31Sk1RYPFmOGT6
nMQAk/16vy+3761b6fS4tyguaQlS7Hyoo/hdVMf1U1XX630EPt9UR0N115AluOtCZW7Y2xU7cMEH
ED0prdwGkVcdQx9zqNKqVT+EjXKBl5sT1evnX/+0axbghABdJRJ1KATbdsjmvphgIpkOhB9KTbho
r0iyRZV8FTkUl4F7HsogLWzgFwdcsNfRDAsgXDVHh03rk4Ks2nlaWz9v6mJ56r4cRy4MzwGkeNa2
ue/G4h+vLXeRPKwq16YULc8jWSWno04+9BdqeL/FHdfQLNNwxAtn6CzAW6NCLD8Bf6NuPMhcedoT
LhssA+kGnZse1wUcFH3aQbDx9xK8Ny+Jnb71ZNjPfXPMZxjLkg52nd8h2fIiGOcQhXzt9RYZTnY7
IpZjVEmd5i5q7mKqY7/Y7EJylrWnaj8Ey8leRAj6Yfz+CPvoVklxJYC6lFSaliP4pwXPk7EExcjO
65OYCSqWYgztxwNPRZ75oovzx5DsQRk6Kzkn8fQb45PNLNPmRoC+4i9cyGKlSNjWdcxzVibyPJK0
taFnMfwfyOKsyL4eM8vXbnxSJvpHLbdmMa59tpN56bDCZDDGn/Nw2pczo3v0OLHNnLyMjrlGhyu/
ANh/2XK7ZH3cxicG2m+/xS8/6adgvwYRH5o2xq5sW5Oisxc8Rq3wUhvlwsVzqbEz40pwWwTpwdvd
WHKPBvTffp9OX396tVYYkq8TOKMApOg9zfHq5ze7I1x+qiU5tGpKOLqJN2FqjuUOMpueXtRFdEHc
GUPr/cFyNQXhqdAFZgBAD+93XVxEFxtsv1fcYs+36odY+ZYZhUkZrz13AV19gRETzVvcRd3VUxbO
QInyImZ+0zcoa1+fKaR7EjhHjX1f999C9O/SOY4980MX2LV369iTpmN5FQbF4zyafyA6OPt5eBfX
pQ6GlyfA5fNk3qfHYpX9Heg/bk1lXszxjRzRxXUJ2lQzxeQ6amnyZxiTZztM3359pBc38tbSTuCD
bDfmWOVB87hp6MfOht2jGYvxQdmm9nPrLoUsUoRtgHJYjHc5E4BxTKTQluDZr7//2tY46XOMqSfC
2iDOIwLaH8X6O1ZHXvpjXLjMV9F4yDbcBixebXMK6scn3h1+dZYL7Qoo+i4BKy93PZxOw4Z+O4i8
PVskLrQL+KuCQEyO5aUEaVGrMyBSPT/cMdKFMVwZ3rO8CIN/x7r+1lD2yeswXXBXUSoSjRpfHTXy
/WHr+5XcEpq4ck/+A946irIzZUXzSPfsZLfBpEMf+OEIhMseq4tyE3VsaG7m4hupgtMUxj/89sQx
UGo7xoaqICgW1vKcJKJLexUffh7dBW+tKz2AAO7jfCbd7wnTuOUAufnVCy58yywYgF1R3uZ4DrBp
UyuVVjL2tHwXwMXkbMAYssb5LnqTglv7r8O2f3htugvgOgahxinZ4rxvxQ86hj/kwL74Le10ocaq
l0m1cpKbEXTDKTgq9dculqtfj/E/+IFw7FcVDjSfVM/SuA/fNcnsZ54uNmykko/IiygiaHjiXRNm
uiz9MHMgf3gd+/t5q8JCdVHOCv1PjCcXrf0s6D/AMBBdkhiKCXl4xB9AHvsuIdDw9DvNi7v5KYGm
61YXathIPscgpBCrRl9XyeLBb3XH9rshqZI9HkneaJ3FO1gdaz8qA+HiwnoADpqIDFg6Zv8mqvyt
BUOG31c7IbmjeOgDOJ/mfN3xCF4F/5rFs/Pp0pPJcVyraNtpTuo5PLe9vFuh3OfXVnXRYFD8UDXU
laK87Lov0dGC6bKef/faFJeczETg2llnzFH2k9WpHfkHgzZ05re4E5L33oLTQWqai553f0VNWH5S
pPzXb3HHMC8KhnvdLzQfg90+RFvzsZ+t56uFCwcrijAO1UpIvg/BfhdNQ3CSm9/8iXABYXEEMc16
gC+cTfd5FQOktWflueVO+VmaqkWPZSb5qpoxU40K0oMAmuG3544JqaNo69mgqNVN/8OqDRYERRm/
tZ2uLEieWn7UNMyrumX3ImjnLJKYcPNa3YU2qQnyYyUxYd4eHYRw6HMQ13/5Le1EzhLcNIZ2OoQ3
PPKSya9ru3kNcQiXHmwb6TBYVhx5Y+vFZpiUjb/Miy0+//rLrxRZLrSpnWOIF2xhmC/bXLYnUY89
WphFFPypIJZ0o5fzPxTfG6Wci28CUHbV3aHCPGorVmRxZPRvOmy7FIKsOpOg101t3IGdTDBJaAop
SwgGBHCjR6D2v5kpy/Ovf+7buTZ3aVXCtjHJELdHLgXb72XAvw2L9KMdFS7SCtT7ZbQkxZ6berBD
No3g4IWcLZFJNhey8+MXEy7gytiIiylMjrzbOwvCiI1nrXfa7WKtOlPMZppw39p9+wEyyCqLm1vi
UBe//NY1cHxHtybJLiw5cpEAxh/XVH8rF0XPe9iyp2Xsa+Zp6o4jCbEfqqLiQJeM7d9ExcaMgK30
1nPA5Xv/+zuAz3idWpljHSpZV0cO2uj1jAGW+t9qkPzvACi+R8ivlTj2cBjP/XqQE2dRksWCBEO6
HrWXnjTH0+frT1B0LCeQKIb5Ef8j4IrTMaz8egvcRRErYucejydhDloylrWDeYmqZryRgv0vH3pr
85ygvQVEGAzrHvk+hQpkZiDAsGA3f57LvT8VtazumcFg4GbbLivig6Q6qbusIX33Au3FJuUTBM5G
TIGXqRyD6AwaW7yllis/srjc9/vahFF7Krqx9SpEQXnxequ3te3ppBubQ4txOU8J3rWPcPdL00EN
8Xp1Uxl+mULH6p0qU7zMr3cilpvnt1/c/k9FQBiMbRFabS8oGsxz7jotpfIL1xjqfL24poAhT4fc
8q3By1SnQS4JQQm/L3dBfEDcQsFwhx8KSPMMaqKHHn94uQfwxr/+8GQ/5rJK+iNf4/3PQVcaeFLm
1YMCcfzrtbuYy02R7sjVXHxfPxxN/bdX6HJ52GYMm0BUc4Jj7toBWgAc7eh0CSI/fjpQv77+cB0e
GhPd5ZHHIB18JzdjsnhcbinrXrb2Lat3PPJSrJ0xhTlyHs803bnozjsk6/wO1KVig5Im7YcBq4eU
FSkvhzBdWeOVgWHW7/XGBJgD2EvN93yAgvfneiL7Bz5Ngeen09er90zGLQ3knndlr896xzxqEs9+
M3OYFXi9elDruO/IsOZjTP6iZKxPfUX8uEi5C71STQ0Y3WAxN9GudTZturgHblHdCBSXSPbGjXGx
V8hoItqVs80Jb8SdhTiyPiVVKJ51w+rv7CJPbIUCkiCZZ89f5HJgFTLaDAjdltyWcDbDiFnvcPfq
mAAF9Poo0MyohnhSSw6swvJYRITcMQwK+yW2Lu4qijfNISU953QkPB0qIe4J3qg9V3fCyGbIDvgG
n/Kmix/0/AnweC/gFR4yXu/KFCV0Pvp4yqem+CesflQr9ZtX4i7qKm6tWAtUZnnHjjto+Y3pvIU/
vJyxC7oK1gPTJnSegKp9JxprUoCvqhse4XIh3rr4js3u3VgzjOhNeWLG8Y6ZfT4D8BE9RDMpnrq1
oN+FWm9NrV/xy64CuV4JiuISPyQ6JElZm6wf7TTVf3ptkwuE0sls7DFHI2ZyluMR+PY1hZyVH1iJ
u0ionfcKc1jtmDfl+u9WhDnDvLTfhzvGGnUNmXoRDzmmZb6ywP5ZJYFnsHKBUHOzJivpcOW7aerz
mnJzurgdP1N1SY16FkRFEKxjDvH6bGVhmCa28qOr4C4OqqvLBWKe+HT4svqdOAAl0YFJ7v023Qm0
0dQEVs0bCOPqowYj94JBCDt/9FvcibMAy0HacC9Mbpr5LoAWZJoI4zd7xl0UlUCpz6eVDzmUlYOH
qU7a+11PnjbqgqiigKiC02rIu45+whBC1lr7/de7cqUzw13YlMWYE45yGPKITvyhsOJh2FaEjj4r
ov5DQNh5TMQ3rrbySc+qfhd3AD/ttr31jnAlyrvAqr20aPlsdsgl0bvBSIuO76dB0r+7srTP3UYV
STcdbd+roaz9roILuNqTA+JuMjF5R6bpue9Hc+66ePz86y294lFdlrgF+9ZIpLo5ZFL1aQ3m3432
rAFcxFW4LTWZ9Gzyqftq0eBI+6nbboSda999+fufSkXRMzokXdzngwhPI5kxGXGr73Ntacewd2t3
8Fk02JJNfroj+MNvqx2bHo2Qe603rIuBH3L0TRoHsd+wKneRViaaAsg9WpPDzQ13Amyl54jEReb3
6U491LC++F9yni+iIKlRbTpixtRvcRdp1YBjbdEB6fMta7pQpNPeeQYvF2cFrMKM/CTq87EMu2c+
jOsz7f3mbLkLsmrpMJWyYm0+VeTxWOcvrb3F1HzlCroQK9Bpt3Uhji6vufwTY2gqHbbqN6+zdBFW
DW8LoEH2Po8l/bwG9rlmyMH91nasEuLrNKzwLpcHMa912ppaPYNIoPJzhS5xVmKXONSU61zaZcgq
Xe+ZDXfPsOjCq0rZ70VHky6Pk+J7UBVHusyTn+278oK0pmVVykjjrkzkfETBdGpI5dfEcdFVfTHH
GHq87PoYPqBE+TqW0Y0k51IyvZHdu+CqKoqrmrBd55h04H/0MmAnduCdYIJM6o2J7Ct33UVYgd9n
j4qihyePg88QswDhbBL41Wv/IdASEa0tP3Qe21WeAjEqQEQ7P0pB7qKswpYvRBHV5bJb90y0w9NB
ulv14LWdd4pYNpfcdkFvclA5TB/nmG4nUcjhnS6A2v+1tV77LxxrrWV9YKaw6nN6wJyOaa4zPvTl
ubLh4QVZ5FH0OkwbtR6bnGvYFO9ziCY/LAe/0XG5dm+ccFr24YEKuWlzS9sqhzhoca5tZG/szbXV
yesPr5vZQsl8MnkLMuLGFEkasO2r37470VRWETiEgr7Ny7A9HtXG5LMxtjhB9/nWo8iVqtzFXW0g
AQlXVrQ5CUz4Kdg2XaVRs03vqloCbxzU/LyXlN/wElc2y6X4mGozjQMI5fK929/z6i8op994i72y
svsKDlYGrpQ1bT4e7GsS9B+j5haD/JWlXfavcFQU2DTZ55OY9Hken4+B+jG6Q8/y9e0JNER20ZdG
3tH3Im3r9YmQwrPAcgFecxWuQ7JFbT73JRgggrVJ1RD4tRJcjJeE8hDpQAWTM/Jjl0AbrhX3bB67
3F/NuJqJbpXJm71AeyuhzeO0rOzGl/O3QxV1XM1MRTRVwaDzGRAY+RRTVtYZUJMbJBYEU/9qZvw4
MsAy8/p4RwDV1t10GiS44b2Y109m9RNv4y4R2DZJ2kT91uVN23xHN+0PE4ACyMvvuJivfgNA2vRI
Qsqk1EOmeb1/biaF8cgarJh+2byL/WoX3RSEIEez07ZmUh/QuCtuMSNdsVkX/IVMBGMwO9U5ieIk
I3xpz0aO/Mb+XHGaLhtYXAUsaecJ8TwZhnfbVnSQ2O2haYXX+HrNCBXmfm81ueHbroRflx6MTX24
HcPa4e2N9BA92ChgchhiJLr699cHfm27nBwiVoxozKgiRAZNKim0KyhTfrwEmFN7bQT9VExQHsbi
Wx/Hzy1Z7gde3+KJubY3jjF325TYOTQwA7C5nJNy+KeN5+qpoVTfOOxre+PYcJsISNRMpM013bKp
gPpAbNvPfvvuJA9zsu1V0E46X7n6twzMlykYbiRUV+6oS0q1QKLnUPvW5gPb5t84YJa/D5j2VGnT
sDHtq6GDbqj0wxJzF861tmsx4uEcx8Aqcs/tUJ2SIi79XIWL5lpld3A03OEq6unfik4PBCzRfvmb
i+Faua3NsRuNjnXZnWwZvefN3J29zteFTtlOY2oOunG5FlSeEm7EuQHbyo1AduVmuoippYIgCU0W
nTNbv0SoWdJknL/7fblz65cyJiVALDrvLX/sJ16mCsrunufpXPuqO0LRF6bJt1i+s+H21M7LR7/v
dlLmZV9qpCakzruhBKXZ0NuUTLNXJcFcgFRAk3hpxFbnkPRpM6B9gkyRw6sEZS70Ce04Oy8HqfKx
K742qBMPPd9Y+m1fwFzkUzAXlZkwnphDoDxEN7oyxWNsxvlpC3vyQQUBgRq3br75HAFLLnnXTx3X
RCS8K/alynu5JA/QjVQZ+pnFDXt92+EzF0BTTkpz1hxVvsxF/+e2z+OdomR/mqE7ecN1vm1XzMXR
sKLeVWXnKu+qAuM5U31keiDxyW97nIg1F1qC2VZhdbY/rr0tz3bg073f4o7Z7tNmzdRyhZmO9b1h
y0MxHX5iP8xF0hBu5yLWkcprIB4zrXiUBtBQ9vIJLHEMt8HkbLeKXeVbsvzRlJAQFeUnr01xYTRi
0YugQP4B282+FNP40kbdH35LX95/frrrRazMLCuNpTf5sOj+d6qDv/2WvhjzT0tDVLpYJzWovFom
8PPEB0o47gfPY/+B50V2MEUfBM9CT6etnR5XYn73+24nl6TBFqKHhqULQr/Qg5u0DiCJ5rf4xWR/
2pQBsXrldaXyIBDR2QKQDMqFyg9WxP4DiQrWpa9oEjyzsPtQxTYvFumVCTCXaE11mA5TlgbPsjLi
/bz34r1aCq+gByz5612hy6ba2ZQqX/pofS/LeDsPiYy9+q4gm3i9+h6Ijew9U8BDkcv0eQWe2JB8
//WBXglNLhyqrGA/bYRPr5YqKNMkiIf3DDzOHej+6Xy/4EX7RJLgVmX79rssc5FQgF6ukixb8NwM
QcUyG/TVqVd8/iH1zO/QbOvudjME2RGz0s8luwApEkC2rhJV8LwfS/8jkMF8QkFReE0fMhcgRexK
lJ0W/CBivk+l+iBAcvbro7kSBh1FwP8ri561oA5GLOE/QK/fnyrK6I0geO0cHDuOowmpSBeovJMg
Ymq5MXcHmZsnrfEapKNkSVuM9T/hrdavwcxc2BQvlqSb5yl47ixusawh2dkYv6FegPRem0gZJytu
L3prxJozKDo/mFHdyN2unYJj20UyRzVwiMnzsu5f2q1+OerdL89xQVLlulVBh5GFPC52kZpt/30u
mN/lcSFS4baDWq5DzI3D/SkS/EebjH5wRuYCpCi1U8XBPvW8dNOj3os2pYSEfhHGpYpaYnAhM7UV
z03TPuop/rZjftXLoFyE1FSKaF5VFDwDM/kPMZu5p2T2YwphLkAKcnLtMB42eZ7D9kdJgBce0U/z
S85cgFSscbdpMSIEGNAySL3+KcLF7y2YuUxQUWKGaty65Hmv928Qmvm4ms0vPXOJ1+J5rv6fszNp
ctvWovAvYhUmDthSUg+iPKXt59gblmMnJEgCHMHp17+jrGykZVVh44UXEBvjxcV3z8lXEuYXtUMm
dOfzt20Iiztbb3hd3f998wxdPKrpQxEVOEguENsxbzYaTw/zlNi3RWWJPStcIh57lMynMNjNH+Mi
DN5jizPPG6wp4Q052OVPKqfiPaMwMUohaCQO0zrJJO3mevohUAbzMW55/b2KdlGkrKyjD7YycZEa
HSGPU0hu/1HgA//kRIBtCvq6Aem4sFNTJM1hSoj9Vibd/oAHBhQFL1q/K0sa2HStpgXGrAiE0y6Q
k01LTJk3bSR2mGYzdoiKxEBPqSFLKsoSj/PLEGcAL6ovaxKUkOdM5vCBLXt9KXTQPAYQ032OlqXD
Jy3SD5oLXTisEyV8ITiHJXQ9qnSvRjzl+zk7hi4ctoUjOP1B5pcQJi7tErWpZdhEfr/IX39dCF3y
q4tNWdvrh3eoef9nwGXvGbakf6tYF28L1k5Pv/+ZG8eCC3uNazeEvYjyC+3JY540LwtC+jt/wq22
nQu8ihrI38xDcskJ3nWCZjuFovczjQld1qvRSbQDmcgvkeUXlYefoE/oF6i6fqD5jPxMI8fk0tAk
T3nwElB6r/TuRtrBVdZK2rglWDzyktcogZ/4Vjzq0dKDGXc/g2MYfv4aRER6Hq3u4YI+RaNJI7G9
qeB/6zmmThix7IBz6yBKLkjKPNO9ood2ppXf8eAKbLEZHHRc78llCufteLW+OvR12/tdnVzsq2jV
FJTQa7/0Y/5DtfQ7nF7/+P0qunH7cLGvcJ8gUEWm/FLOQh9VweZTzOGvXSWw7pEm2J93iOff+bEb
y8rFwBqkZVaopeeXtasYknDmfahjr1Qwzp1f5w6Ky8VQKuw62yTHQy/XU7HEfshg6IJgcyjGxIQj
PjwnzUNHurfFmPup7YWu0hZKUxiMmDG6s0kEpAiS6hRGOjn+foBv9Tn/tV9CvUZQDUBUNI5Rfgho
X6VyZ53fonJBsLGLYfsYh/IiOjz7wQNkTndRffL7dGfFFhVVV/treYmMhQ0L+aFE7rdRuhyYLdeh
3jR6BWrGT0n/1Ma9323FxcC6Au5xwU7lBUZPb1BiC0GPcPjg1SEu/xUHg7FiuX51hAJrkteHOAn8
SgBCFwBLarqbvtrlpYXvTNkFayrgaeA3T1z+C9Ou4LkR8rK28q3RdjiWpFJ+U9zV2VIbH6EpUMSX
VZlHU/H5UCWl59J3ZbbGpCqbWhXRRa0q4zp/TlbPsN8lvtZSRW0UltGFL8WQGro8skF+9Zsq7Ndl
39GSwtmgii71+L9JmHd1O/tt4q7CloaONokrFV0ahdUuWfRMhHnv99VOok1jZ6LJ1sEccQouwfyV
1/uLV8su5bXmVBtCr30dRORCgyp4Wgek2/xavyZ5fkrKNhreZcOmowtyeSGEAZb1UCf0TqD7Lw/y
yi3LRaSsblZYPQB9g1gxlvtmLDmsVVQ8w8YF4Xsof8ggLtMtWcOMhDr6hrWsn7YRe0+Z91ylRU2W
U8SnEM+MAYoLChxo79aOlRRv1E1+2Kqe+m2sLhjC4d4RLbIJLytNr5N6fPDqYZcAiQrbhlWDdkkU
LdAxaUlqqjvX2BtHpEuJ5WzEBY/xGOuwzlBryVMWx37u5aFLiS2dkWFJt+iCdMf3iOgvFqvRq09c
SMzAqjyiTIaXzZDlqMiwPPBwv5egvNUrTuBQl1U70qIIL/0sXsK6q1JAP355IJcKWyWFWU/EwovS
8oD48rtcd7+Eh0uFBRYW2mEgwovE5RkyNDOyNXXieUi6XJiUBSKzEaIWkNP7e06g6Sa4n9dv6OJg
e1NDb3wG5KdEF0Awp2+hGnGX8rhREBa6QFjD+NA2M2bLFUJK56sRRRzBtiilON8Opkj4+yJnw0eS
wzD1kE9yUCl8reSj2ablQKd+85u2/9HfGvuZBDJnV6O4t8HeXVBZ5VXRH7qglVJILwybFZex5Bfd
tReaF55NO8shUZuNTJfwC5nBugUwfOZTdQ+nu7HW/h2zn84P7GmKWMPZpVP2yKPmke7zwWuToE4Q
PXVhNwKOZBc8pJ5UWGblGt5p+kZG4D8ss1B4UJDo6ajtDGxSt3/4GPbHvWaN38XXZZp7pkwziYBd
EEg/73Q8e682lw5rq6UiEMlil0mjTyLyoWuk31RxUTCKQECu80YvPMltGgcqo3vht725IBgJVdd1
lG7Y3vrqKEsbp1CwMX4vdS4KFvCOoRypJJduZT+2oce7iLrz4TcmiwuCMRuLLbb7flGl3LJOXyf5
NFfpLIVnFObSYGGz7qXt2H5po16nMs+/dJW8d4++kdV05bOGYTCqSPodr2fd/NGIovrQLH35JVxV
8ST6avC8Fbi2hTuSj0KG24rHAPmC+kqwopNfoOMaFuZMg4dcwuWSzM32FBRte4ht7FcHIlw2jEg8
YtAWrUseH6dk7B8aRYTXzBQuGzbF214X84hesXpJg0m+65HOuxO+vz43hUuH7Y2thx2XyIvCZnPQ
1DRPo0qKx7ms2Z298vUdXrhIGGr3rUwMKp+LFiwLhL0OQ8vu3a5vff/1/386PgISNKzbyHKJtxiu
27TTF6iqqHdzLjqv+Fu4RFhe1j24iHG58LLvn8YAMtYVMtlHn0NKuNpKEJdpIZGN3uHAEdKGsS88
tl6xpnDllfqmrWD11awoWqkgaiDjdIBt052Zc2tYndO1YrYfYNuzXkjYzg8cDjiPRKNu2a9b3Osw
kTTp6mS+RIk5Dmp4t5jxznZ848NdImzuucw7beeLCbb3SVMmB1bY0W+yu2KMSNeNk+jIcGmm4GjN
d/jCeD2qC1eyjYkwmpt9HS9CUrh9mva0zLXfA7JwkbC5F9PKtmC4iKAtDqJIPgRV6Wd1K1wPzj4W
OqlIO15K+akm2uLaU/v293WQf17/ciYoYEDbVrRfVDH+gepWv5XpAmFN3dV9U1YjuI5ApZDz7PnU
+C0elwgrNUf6KyxG3DBBR5SMHIKoT/wODJcI21aji2G+fng574euzc/RxNnJa2G6QNhat9AFgavP
BSZjb2oSf9tk9eLVtIuD7T3kUleU211yyLukFZ/eK+l3/guX/bK9xTGa6OFiNfk7n6OPpFm8kGfh
Ml7IHA/1MqHpfGze5tsjmUav66Jw+S4b5mUnYRN9Kaktjk2n6AGeDfceq2/sgy7i1cBUue9gpXoZ
8Qr2hhsaPVxT+H4boSuChSRd24RF0F02uX5khr4pu/qj3zzhv655QSpYbLRFd4m2aH9oNPkR7LFf
MYtwaa597/q6QhXgZSrWvxjAFDvdDbZu9bhzZMa5lGbfVHtZ4+VNNHSHbVm9kt7CxbmqsKyhu7+a
i4XFYSYjOT8Tqv0EIIULdHXgPawAs3RBaKsOqD48ihVGfV7D6RJdvFGKMiTqLwbKyKdOtPYUJz31
yqsLF+nKlwYODSvrL9smn8PwwufoTojy+vuxcIkuMwtW4Q3DXGReB9Opn1uQPSOx7fcYxrYf6Fwm
T/HS7J3finIhr7iWsPSkE/pJROSUx1Ye6nH45jcI1yn70znKQg0d3yhuLvEQfO9NrNOkz7XfmeFC
XjnqRukeSH0phvYThUGxktQvmHMhr6gge6+mVl+C2PInO4bHJt+lX+TvMl7hpiTLp0lfxhBM8hSg
SDghyBj6dbkT4mJ/TLrWVvoSatId23lA9SXk+f1adzmnee1KDU1tc9mL+Jtut0tuoRb4+y//t1r6
v88ywuWcwB8lEkWo5oLesU9R3pUm7c2wHa3Q+i2UvdRD2NP9/bDE9s1UjdtJ05Y+hyaosPfFE/zA
VKOP181Qpoto8vEAKcY+yys701M4gPpivd7Q21CjPjQC4UBbFfMbOM764f4wTft1whMLw6ZeYfXy
Lf4xC/rY280r14C4/NemSxZXG4V722Xs87TtYK4ZWuGXhhcuQqXFvva0Qh6pYTkcuPp3ee3pTy5c
hkrxZObYy7ZsbvVTAx/cf8qlLX/8ftLcOPxciEru9TJbWu1ZoOYfepTHhUk/FkO49JQVeY8sdb1n
JeGQnaIjNK1QneRnOSlcEYh2rZM1UXmUAUJ4C45ySau2+p9ftzgxAWlXANib3jMI1PeHFVWXj2Ms
/GThhAtnRUseJDKftiy2K8tyoasUih7WC/gQLpyFJHKSdDoMs9Wa/ZnySh0atW9+cYHLZ1Uyx6N1
UcdZEM4fYyR10lLmgd/26PJYMcyJujIsIkid8DBdEEmmVRH66c4Jl8iaNF4k+8huGXjy/mEZy/ph
yf18W4VLZA0hRNbGmPJsCeMvhVEPYuz8CqKFC2RVxGIrD2uetZBp3eQnk7d+Z6mryoVngCSKTMIy
LrH243LgB6SV/S5KLos18xEBBgwDs6CyWW7hsU1iz6IA4apyVSbKDa7rLEPl7HYcZSyOFfdM0bk0
VpLEsi37kWV7T4fD2iLDkEMU985BfWPPdYmsxKCOm875mrWibP7ULFnGp3InJfHLNLh4RoB6MGhs
NDyLS9S2JSrVpPYDkYWLJpRxG+AusKPbo25I6QIlxKuQpteu66IJMIBros10a0aWeU3bcoyPAw4o
v83FhdXWmcHpAZZcWU0LlUIy89wk96jVW0PqxC3FAkuRvQmwmbeqS5dufOrJ/MmrV1xUTc6b4NCK
Z1nPS/FgAhQBzBJJB7/WnVR9svAa2nnTmlXTxg41m57zYPSjkIXLqhm1R7stYpZFh2bjXRoVg+dE
dFk1bXkc7rlkWbGKJ+hlwS5T33t+uTWa7NdQUW59nNR9FGWNlR+XKX9ASd894bZbbTuRxay7uC7M
Eme05O9RUfwSbrHfwe+aQXbcNENl5JoNQdEUh6FiV4n/cIMfh9dccZm1iG6UDrHACoIsJx7yP1e2
+ezX9LW7frrpksYUkcpxECEdA3OSqY3gZhkpv6uuqy8FJU4ga3CIy0KGS1CBZ6P3al3tk9+3O9Ol
6hjnpkUk1wbDmMZd8gBx5j/82namS9FALT0YLcvsOmd0Wp62fffcbZ2bbr+H0Sa3mWUQFF0fAmHx
hJksxDOR6dJDcloBwVL0ebcB8GhzXn1MYh749bkLD/W7hIh3ZNasmWL+kCDkPdV6bfxWkgsN0lFp
yAv1WzaVVKR4Z19SQ1DL5TWmLjoIScUKZrBqzXS0VEA92PBk8DjglzNyaaZJxFOzlC3PCCnf2mU+
b3Ps++XOKpUDadkWBUsWzkSeZbnNTxFdhV/KnvJf9wA9w6EIfnNLVu1w6ZrqsvkUiyE8+vW6s0qp
FB1ewSuOAyM5Rjk5wRXMq9RDuEjTuMRKqFFvWdVFfRogr3OA+ZGfrbpwqSbcWqJ+3PDhcujZs0w2
fcqhFOG3kFyiifehrAqBTidhrZ6pskOW6/2eJOE1inglJeVCTfG8lLzBDQ6bQDE9UBLzH42M9Avf
7HDnD7jmb177CSf0ItPQBJAUp9kQm+Rdkajh2ERDdFp1EuAM4X5wq3BBJ9nDrLxfYprFbflFxP37
POd+EZ5LOTXBHIy9ERQoXE3e8YSbtJiiyC/x5YJOMxO41qlr60v8gchAp3Ygf3ktKpdwGlTYQeBq
WTO4ltafdFMu75aYQ2f8980nN8bWWbPxZkkMFnrJdNBtLx2FqU0KY+fu1NQsOO5cD+/VUKD+QZel
vpP6uc6b/84n7r53liuOKgh32axtaPi4Bbi6qiB4IIDcPsPRd3s/0R6Z0N//gTeiQZet2ibebvUg
sKGG8x+oAfgWS+V3hrlsVR+VS9gZnDJmSQ62Hf8qut3vHOAuWVXBFbyHa9KMtEFTHuZuxttB4ucr
wl2yKowbAhn/fs5YHdlnWL/NJ9w1e68YlrtoFRWis9CQmbNpgOjE9SEKlmx+C5m7UBVvYqQJwNtk
TdjyNKH4p1jvzMvXpwp3VbZClndr0FN8OF2C43olWYZY+2k9cRenqkgMGoxg1usCOjhLMKeWLOsH
n1nOXZpqWGG70cA+OcMFtnpScZCnduuTOy9+rx8A0EjHQv7p6rCODYpcumbJZmiqfZwY1ObSpsI7
Lp1KaNlNlafUEXfltoIp2HJUQi6Z2tmXKZzSfEZe26+PnGh8BC1XGxPN2azGMIUqSg2Otv/Tq3EX
rurasAH1u8w4AgoDA1z5ZrWrV5aPu2zVjLWk66W3mYzX5gR3kxYpyviH34c7h7u2LUCC2S7ZUIjx
cezWBBoasIrxa/06o36aOTAkWGDm1S9ZXxTRgeyzTkkSDp6tX2Oin1pvcxin4yFuznbV27Qeof2u
ZXtPQv3ayivHlGuJaUcr2wYK+RkSuOKBYEe+FKJNnrYor71OEIQdv/4BYKPLZS6KMVsC/hbFAP8s
NPJz9OQuamVoUUV9jenOumo6hZZsaRhGfs+s3GWtJi2nfMrzKQvE1r5lnZmf6imM70ScN3ZiF7aS
siQ4pPYl24auTVcmXyoVvnhNSZeIuh7YUT5Vc7YI8lzpr3PhV+XCXSAqETWLQsKWrF229rBNO0t3
blu/7cuFoiBayTVd0CecNPOJbJM6ipD7idQjs/frTKT1zIJeYuMlbKsyY0uI4cM4yPPbr+P800Jd
LKfxONdoHerjD2ofh0OfjF7Xce6KXMla1mtA1Jz1Cf0Ekcm38U785qELRWGKW1NX6POWaXOqTP7e
kGB78JuITuJJGAVlK8KnTKGI/lCQwRx6c6ftG3uXi0Xp0NagNqTNYG24HnQ3NI/rNNZHtVR+OTnu
slEQNShVMakpq3hCHkZkXR9VE/qF7ci+/zpjTGHI2u/JlCXgWi5BsH+ms2nvIMU3esdlo/aZ40ob
kzVDRrSunyDz13yoSV89jwWL7v3IjT3MxaRi2xrYQdMpY9X0ZKj4vMWlX7TnElF206K5GnxkLR14
Og3BkNZku9P4tYdfOfZc2SsF8WYC72DsjypEff0wy9OyWri2gmZ+oRMzB9YV5NDnKPf1WgguJoWK
LAY16nnOhm5gBxuR5kSK3U8qgLukFFvCjUIqZMgqNV7WMHnPK3MnnXZrHjkrWImmY2RC2jgyTDwH
Sw/03bLu2ENI6E6EcOsnnKCVJIANmhgPdknJ1r9bIqvTYrHq0sHIe2HUjfu4i0wlkMNq2YR7rOwr
+91WJTnZkbfHSm30uYhG/hRupPnTa7Dd583AYoybvaizbW9/mKqvThHBRcurcZfPkgQarMnQzZnm
yeeiW1Q6FKhp9WvciZRLUKwBWcMRr4Th36gbP6No6B+/pp0wua0E0njT9QgDz9Om3MzNX/3YUT9T
FO7CU3WkStrJeMlYw5p3RV7C9XNuvaptuEtPmapToc3HMUvWdNmN+jE0Ofnu1zFOgBzDi2PWVg5I
T7WfNVMfhjbZPceT/XrEcFgFgAzY2syqbUzHInzua3YnI3hjE3UNB8vpWmzah21W5HQ68DJjxKh0
7mqa1uHyTsX5/hA2fi+e3KWdchMhtQzxuAyUnDpwWoZplDTqyWsMXNpJEqmhIb3ZzPKi/YqECHma
KRSx/Vq/9uBPoSHf5NxSg1EY4QL+Lt/q/JHOa3lnQ7guoFcOMxd3WomwcyCpzSax8TZtl4QfYjjI
FAArcJLpmAV+s8lFn0Q4JlAbJGM2X4UGWzhLpSzfzOH3vXTjGHDZpyjSwVy3+5CRaMtflIGFQNMZ
+jAlkAC58xvyRl85QXrQBsbuSbFkcm3oYYtRELUxE7xZmK2OtSyLhxaZ5zRZKIO8I26tnj3nrHEY
v5OpjkZ6Dte8O+3wzD4Fqx8fwV1Caphn1q/7TM9BUfI030PwzJ6VJNwlpJZG4GkxRONN2ZgU8n5t
mPidCC4fFQ086jhF0zKC7kkyGZ1OwLt+P5tuhKYuHmW2fZ7bmM2Z3BeEEhxCzVlfx+udx7obk9XF
gDaloiIWwJqbubR52o9teSlMzDO9JvxOlHrrT3AO4zpgHVk18uNrpP7BW9FBTVC3+H33/Puq+Mqu
4fJApR7g6V2MQwbktZToeFDM2/XtoITb6AlVgt1TXtTD87JV+jAVnX4gs85PvNX6799/wq0/79q1
P+2Kcd1ou2CUslBDJTVJvkV5/82vaWeZ12xdJ7ONcxbQFV5Of1Sxn2ozd4Ghqt9hmigmRDG6fg+h
Dz770YKcs1+7YwmBTBqJB4swDD4g9/lNFH5mdPw/2lamzFFTNWAtEPVPFKMWeUzqv/y62gnezZzD
03nb+6u7+rdx/cCCyXMJu6BQ0yzGTklJz1pqBHTriWt553Z8Y+651HdO+dqYrcDWo4E1xN1yEIv5
7NUjLjhZy3EvRY62C6vAH44GBRCRH1PCXbgRBR8Vp62qM2vMF67DTHHiB6xxV3iJWxJ0eSzJubTb
ixTBp9jWd2LFGzGKi06pNlqMmQJyLnhvn4IdkYPouuSttiQ8QtFo/+jX984iwrOZafc4J2eoZqZ5
nb+FuvUnv6adi/CI1HsFN0p6zqX5uxrV0cJa9s5ufGs6OouoCtYtjJaEnFED8zeJ4z+3Ib+nonCj
bZegCvIuKkyBLilM97bXLDzCEzc6eXWKC1BheWIeMnx4r7v3KulhoylHP/kgpE9/3REHeAJXfR6S
s1yGdwW3T3bzU6HmLjwFeTipkxpNJ6s6JDz8VkTkXgXVrQ53zrV2EHMnRoHP5ngalu33ANckv4ni
KkHVvEsKlXByjpL6o2m6/yWtuRPR3PpsJ0RVC4MC1IDP5jt9npV8HMbQ7/7j6kAN8NOKVX/tkfJb
O2znxER3Uke3PtpZlEQbNjcU/cHa+pRMh1WrB7+Z7SxJnldBj8j3upPU/yP1nm6dXw0Zd2EptkEx
dFDojqEq3pmmThVv/O6xLilVbLYMYQCms5HMXZrodT/u5XjPZOVGb7sKUDuq2BdbVwwujMXHMtig
n7ZvnpdLl4wqS7ZwMih2ljb/Us3yS1KvfieyS0bZpF9WPl9XTZ+/NYs6RIb4TW0Xi9JtKcd5wTTJ
Le5zU6GgGJbHR6856HJRjSzqrUDRcTaoTj1BvZ8fbcXv3YVvjaZzVjZA3kmgKRa8tF/mZjitnfUT
TeIukZQku6raeq9BG/Ik5Vr81S2rX+zmIkmVYlEeFJoCSQ3SabaP+6K9mmYukWSqNVfJHFQZgx+S
qNJ1/OIzksylkWLWapmvaBhFHdhg24O2iVdcwlwUCRZgGq7wdj/P4czTKhpWVEpCfcTvw68B3U+X
tDVgdQ5NxyqbbfWGVs33Pur9ICooev7a9iT2OlZ5ZTIsIABUBCgtTyEPNnmO5nXi//Tt8LmYl5qM
TTbX5f4UFVwfo9kzpcNcHGkt6lGGY91mVdV9HXj3fYgXP1F/5sJITZDrRq9mP8OKJEo3NpOUKeEV
szGXP9r7dmZVrPez5t1R6PwT5+W9tMLrewpzzf76RJMBaLfJAl5/yXeUvY869LvGMpc/ImOStG1r
2dlO69ocwqGKIbdfzX7e0sxlkPJZYbOiQ5PlQfg1gN5GRSq/CJ+5Ck9rE5CBFrHBS3IOzcduXB+4
kvfKaa8r5r/JHOZKPC0jGSFkJtts67r221IL8sfQWvVSzJI/em0ErtBTAo1QkezcZPuyfW0q/YYp
4sV+MRdCGlhPcooy40y2Wr0RXUye67C3d6b7v+q7r3WOE9jGU1it69KYDMre+hivun/grdgeimaj
BxaK+VD0LclTqqbp0x4l++OCOfxtCZbpTzwLFH8ynO/5Eb7m+WM9l9G3dUCKI6JDaR6hUTkd4KBD
8xMj4XAs1Bg97GNovCIA5gJOvLTQBES/n/H4dIRhX50Oa828LhPM5Zs2rrZQLNBOTeyeVrp7rKd7
9YD/Zq1e63QnfK52AcMK2raZCrAFHxRo6COUGW38VAGT6Q4T3GHCA6l6qL/B9esJyGvQHYIgXw+z
LMRprAWyguFUBUfWJLRKUdIxfuQNJVlezOqxLGZyrCFr8hijkvxP2yfxWxSpo5BcSTkcc7phYOg1
qjHIaf9vsXn5ABXr4c3A8Lys1bg+Q62wzfK+v/d+cWPvc6GrfFR11Y/ozkj/GBaZEetnIMNcmDyG
R4o13dgiLBHkQz9Pa8omGXu9bUID/NdjUk3zPMkC3w3zmLfR8mftCTIzF+eS8C3B/QDVSXlUHFH8
+CUJQj94nLkwV1vDTDIPgzrr1+FFljl8tfI7O8atgbz+/09xQx0HrEERYZl11VKnUzJUj3Dv8SuW
Zy7Kpdkam67pmmwPev5mjdsVAiqerivMpbmAKYUyL6XKoip+GxEC1KTxi2Fj566dk5XrBmJcGbjI
v/Jg+LRT4TkFnd2im2H/GiilMnT9+zhARjPWq58lLnMhLl2pVsDHSGUF7iTppvE81hWVVwKCuQwX
SHQaB3oJzqIKvtYTMj6ok/HcoF2Gq5h0sBX7FJz5pj6zos1E40e2MZfcUk0p6qLFVX4axurNatRz
r3n03itWcNmtMdiaqEzmEsjv+JYYPafV2Pk9pTKX3bL5GopYdEVmWLkebWdgmVDsftcdF9PiphAF
/Mvw2klVfkIN5HbQ2njlCphLaRkOR7oA2dhMN8F6almepKgGe/Hrc2d17lOX7CtW0RlZq+k5TPb9
qAfm98TMXNe+rU2WxpY0OU+76N9oPMw8ES398DXmwlm63KA0DZux8yDW+dBWIU9tOQdemTzmAlOm
HWi9QCDyPFJZH0a6H9e+9OP6mCs1tRXxSONoS85B2yZpJeKvYTdNB68xdcWmxgF6PnABTs4q4OXb
POBfg2jq/Wajy0slE236hEA2ICqrl7zly6kJ93vVVzcuJC4vlZTNAOnpPDqjqFI8xIKXZxBU/bHt
+Ow5rE5Y33c0qNeSROdptfRIe7Z9lOsg//f7rv/30euVANaVneL73nNSNvF5iEcWfxU0jl+WRpK0
3BU9T7AROUQconFzn9fvhRlgzzTS7WUrxfxhgtHsjwmGEM2DCKHumTcNfwircfkjZjl5JxCsPsD0
i3yiWtaPc7TLg4VC9DNKAmCPvcOb9vd/xI1AxuV1wnKmYu7r8Bxy3b2FWBl/M7YRpFy8mncBMOhz
A53Jo/AslvzPPmhfKEJUv6adgIAGmDLXWOYcNHQ770m/HopI3ovUb8xOl/YyiYRQXb+GZ6hzaJR9
9tF+YNFA/6BqNn6BgatwNbEQzlqrDZGsKLYviU22U9yU99Jy19j8ldnpMl8tgbehga/UWeFN/I+6
L9bnCptnceitHPmBdAPEhiLB7ulTXtN9r/3etSd/Conx+Gnndu/D8yITeURN6/ZY8qA+QtJEPRiE
Kd/vjPt1gF/7ISf2JnSvp2rB+xBrLJ1fWpFUw6EbDD0mzaAPLVTI042H7UuhQyKOcIxkKHGjrcUI
jgPcCuSVu2VDKJ6juhKfVbgWH+t6kx+Afo1tKvqZYz1qAnJjX/D8Bwf6a1D7ISFN+a6aguIRClzL
xwaCKs/WDOWYksJEGdIGn/ZKFKe2bOtHjYKaoUkTPtNHuZntseeB+dTwNri0TTQtKWzKq7Rt1Pi5
YLDkvNM5N/rG2fEMPIYb1ef72VgDJUVq1lOs+J1k6a0Rdl4D+DAPyF3U0bnCqn6EEEH1EGrRnnQ9
dH+MaqvuvFD9q8Pw2gg7gUq5jVVvZIejAfrE5LnTSw/DD/AS6QILohMYJ/MZUgX9dxRHhKealX9T
VouU6q1JFR5CHsdyS+5gCTc2yP/QPKKndQFu+Dy2+48RqjRprtG1XsPlAj1B30L7TwzsLGz0ddVp
M0539vUbY+XyPDwo6ipqELyTwKzpbNRwIGQJ03gXyWEgcvebcK4UEIzSI0XznmGoan4I8unRxJ68
NvsP/TcWPaSHY3rGWor/6eIkfxigVv3X7zv/ita+Mstc/M/aDfJclopz2Ej5v5hM65lXkb6IKm5P
Y1G0D0uXbOdYJItfgtQlAgcyb9Fc9+JcIf16FpiqR3gq5n5XKtfGkpb9Vu6TFudeiuGsjKHpoKh8
+X1v3VoH14n2f76+ZLluHVjyixgBEiQAbjmcQbNkW7a8YejKEgCSAAhw5te/1Ft1dHT08l5bsnQI
oqoyszL/j+t9d4ySPaP0xh6btUVw6EjkKpJf//9vj4XM72vk//U8/q8CAsB76DUg4xtHmJJpqVr4
w4bSERqlSZHD6IS8HOvCxn8aOHZui/ZoNzgNJO0awUxIiyRrQnF0qAdDgWg727InCXJx6cswxvOi
kIvOBGi7w4173JURp336Ov3vK1hMG2jULzn7XG4FaIT5eGhZl8kPmBl0gKY2ieCIuBgO09qHRK99
HfY8OUu4qEf1SByKxbbM+mKw6CtqhZXuP1Pjwxk0/l3S7S2iCC0CnZfBZqRMjcoq2DfCGC5WKMD5
hBW4i49EdtfDW/A51qRJK3JotRZz06kTDJO/pI6Of823xU4/T23hST79bvjWPDjZszeTb/OjV5ac
FIcr+no0pv3axz24ot9Y3zwG2Gf8MUKQ6Kywpd0/8nnE8ShGdH8Gh1y3UdHR2D/mugvVaEhbwJ0F
z3jvFlGFOTOYdam/07FWSGL2Q9Gx/sfQHeldjt8BhtFq2sp+jJuKRV1bdu1snnnYEM+YBM9PAx7n
E4HFzPKQ983myiaz2SM84pvHqOH60s8mjooZXuBld8AR+HJ0WzL8gBwbGe3K5H+iFpZugkuWVNQk
v1KpyUeTJl9s79zN0OrwmuVCugLrSESX0I91FRTcWWWGcaxCOs2nVsgREhAdNQCTOQwFwzIOr8PY
J8gA6RVSToPKk/myqiMhj3m0QYSvltWvlzY0G/3l3eB5HTmLr5/3bPvGoVPblQtn5uI1i694AA4/
pW0hrr8Oq4QxzLAC/ZkKjWi+9rWRYoXz2Njlu6pxbbp2KiPbC3sXC3xpQbVbyiNI8qSNJGnZY6Pq
1EhnkKU7r+kcVdO4Onmdul6rR7vN4aRx3u/6HQmIMx1GRNzxgVd21LTIMJTYyvYmDM+8Ez05ZaPn
5GTzhLJTm215aKrBHMAECoDobni0PJrFfeYbr16t94w8OhEfEysadI6ktMp2vsNP4vvoDPAwOWyp
LaikG5bauT8l+7iGExZoJX1fpkUfT1FjkQujIdsf/iTL3q1IBnM0WX2RgLFYim5YFnuXJKSndxuI
Kf2hDxnru1iP+KsGn0n2jBQbEhU7HkZ2Ujqz7ETHkIvLapsgSksaCMyKgSBFp1zGPRf3jeW5fOPQ
xoYTlO7w5REOX1AdxkUwJVi3dGqekQEBOy+Ivdl6Un5I9SdMvkZweRjOFvk4UBzEs5iXhd04N7RI
eRuMBt4wyBks94SA2eWpE7Os2xA1IHW99Asvxnxd2e8emuDhze+IjnwWqcnQsRCB1zOd44FeDpvy
7atNVLRg23LVHobuWySv1MCKoYpV26rrxNQwfdI8tPRekLab3rqQb+JCaaajX9KkAxpIN/JNQJHR
0rQUfB2aV3yVnZ8Gnx2EFyuNhH3QnIzzGZaLbK5TMxL7s+fpNt/zGOcatsAm4rVP2D78hr/WnGHS
7BXOMWIy8vPQzbm/P6ic1CVvW+P/kEMk5n5Ph1HG5RI8mWWBkC7KrhwWBPZfaNrvfRKHrZJzG8Ob
5NJvZpe3AySX8YWpHJ07dNxbf1y33CyrLLssc7qayJZ+365zHC2/7cHcdBpmP9C7BLfRntVOu6a9
6TRWqn4vKWNwAGI2Z0lh7dqkssAqHWQ7Pe4Kc93wO7XPAbtHrm7yZsyuWFjO+jfb7CO/UYiZPOmg
sv7cr/j7MCE/XFPDDVT45yZBRFVftHGXuAvamH01VWYX0l+wcKg3ezpyAUv1vceDeYhYCjYQCbOz
YWcUIuwNxLnW03V182o/OVI+2SVxWI0sNIwrZDEGFkI1jF0f/zvCEs1nE8O8ri1C4MteMJVFlRxj
HZmSGOfnd5fwjTzZ3nYW0eVYlJbwmYqJl4CpGGCksc9bchRH7FCg8szo5j9s8q7RC/dxPN9YOPNs
59T0XNzFXbyIj9YlcfxrgqWRPbWMTs0fGoc1uTc89dNL2uKQfi1JtPCrAn3rSTFESZz+l5JkChd6
pBG5He2y2SKD4t9/8mVZdlXQBQGbv3mix/jkNGTT991E2Ha3eorhqOgXKbr3eZqb/EHE/ajeNrwI
iypSvo7NL7HrJjq1zZqwU8L3Td5pLBBEpad7nKnKJCmF9V60RucuzD67XcFi63dgR0nvsb20xO1Y
NTrJgbMQFBPygSQ8oiv8Q6brqu+XY9zLJgUVtBaJTQLhdcLirLvTCWK/dXnAkWP5dxg/du+tzdrp
fTp0xDGe7e3+SzjRqZ/UQSXyOfea7q4KImJzdmKaAk+qp2mIxR0c5Ex4TtqIjOpi4Icn1hK7pJO/
zMpvVF6GvNH7p4FcHeVBZzRtaix+5kYXomdDthXsMDpjMEbG1nFaTMkQLXeJ8LopbN6kHNW2aUYY
4bIwhSyuoQtgYqwUtZlLz3xepvlt1DDSyc4rEhFgx7mnUMr9befMT3vJ5gVkudkbLIIVYrdyYQWz
cSQWrAHp7dz0wo3duaGMybjSLBeRvQE8P9PnZIF54FrSLWf+vTV2HoaCdrHSN059m0qVqY57cxS9
WHmH3aVlOFgllslyVebgJMm5tRGylOBWR9vsCpPJvbvwyMbLV0YGxs9roqPhrAA9iSo7WFjLkZsW
DdOmR5XpU+x4I3uQMguzNWuXYz/3bO2St6hRdqy3WaRf7cFt/MnNQrvLsCGwZUrSpOwnbZ+SaMtI
wbq4Tc9IUZbiNpcJ2RDkloltv2RHTG8EXK931OvVdKcmRAv5ZWknj5rlUZO1Z5lsXXS3j9ESfwiT
kAtMotP2LJBT29Zw4B6zpcwXpPTda0Xi5N5tO7yCSqB0CdREfm2epJEWW+NmWTwWIOh+jeZga7nO
sKsdZjgcLvAQOOdoo8Jf0LgQruFXpqO4hi5ffV4ou+W8FlRA+VQciEWw1xWdJW4N3eq5yOGA+Syg
wbK+QFe1pva8d1OSvMQH22R0opz47cYwp9vnKB5hYQcP/QTtGl7dGB4dnNpc/Scj6sNFaH4Ti9Rd
VQKDKdywuXtbhxzuZH48Ol21fE/ENYvHIPBno43GIgIKp//r9gb7F8eiInWDzprRP1NA5XqEyM8k
L81wkO66TAIHkEGfAGJjarPJnJFF7vGTiC495gue39Y9HyxD3ulo9D+QTiiGbXNcJOIVvzgf1TwW
62KX4YnCl3u+44Pa20eKtaTscd8A7v7YKWS4F+gUjVbF0qsM9tQ93fcTIhlG95nHcZSdejkR8ZbO
fF5/ZDOE3j8aaULz0eJnRb/TcX6ov83EEZkOwfCh2ONh8tZhdbLvJ4LfjDBbKNJrLFeM6Y73N4zL
FpdAbPVeOJJyeRXAt0/t5qB4gn/ToM9Jt/ARd8XWtY8Nm2WEjrInSLmErEHnBpKRehECQcQZI8h4
LIk2IfoxO6+HtQYx0WTDpe/b/pxzgVI98Ubkqgy5jSiasyPj/xpYsFFfsmVYyQNb1kxfk+3IXJHA
5/p8mLT9wVsjEbLcccxxJ9e6VItiJTMx96kIdlBF1wrjH5Km611czAzhv6jPUUhGPLhItsc9HEvV
7Mp22PcC/z+CuKrP1Pw8okDg+oOQtglbIUdtK7qHbfiXNXv0zI4U07uBzd6tRZs+HbjRknAAr0sj
+ROnFv6nHLaW63UUaKILrJLt5AHhywJkbJNnubxjCANM0TIsTsw1vnF/6WBksP1UfMjX7d7n8eCf
VtfsvOrnvifPaBQ0wSplt0/yFBnC+Muco1s52cBm8RzyQa3ncebNXSomrA3nmTyj5ZIdVk9Il5sz
JNg0fjzQBpp6SHCuXB2wYzz665K5bPDoqL/xPRUv0b2eW798jWs78f9WWC28riwRnxhOcZmd8t3A
aHhJmm2uBliN/tsR0VRqUImnaYTXTFMG0cjUlrh86LLX7YoFHn9OZ0zO/ioR6OxrDPh5J6p0pmb9
qQYl16kCIzt5WUXpISiSAOaQzE9ZPq7JE8JsozftVwG5jMRkIEq6W92JV0zG8BOZuwEZgkigQjYt
L9sosAiuUYBW06xSqZ1g3jXl073aKHkfKfNqKLc2apOmSpYhinlhWmwC/PFxGq1VRDc7d4gcX5vl
3m9ri8CWqUEnO4PuIn1Sj5tshr9CD2KtO7wR2YvALzHf5J6vWV+C8pmq1g/7XKSjcH1hIvYdXWfh
iptg3B365d3RLI7Pu/hO5Cn5FoXoFZesYQGza9Tt9aEQi7IWeUi2NCv8AGPFM+tUpu73LVB6WZFC
OiO4HJYqqpikAd0yHmAmsh9I9+nCnYEtZpLDBXBGJW0ILXjoHMojMIIb1n+nlqZwZqzFOmeVpZIm
VejI9qZXEZ15kqSPdt6jqIo2/Dewd/rpsVU9nKbWt/c4K+w2FV0OEmrao3JaBno1dF9+thtzP2ae
dVsBP7Mc4xqAzKmIwRbtBcG+i8t/sjTdQEPY4ZO2I10BrUNy4sN2FJvM2bNYMGKhJYENXYyx8Kxx
00KKdqRY4Vu7p5EG3PBbc9Ab7Uy4xds1xqVDlA6A7vy4drDWKNl0TOi+1+WSkQkNyhYQ9L0LU0JF
Hc7tsMgqzo7xMtKsOXPZrDetxgUl4sWVg3HZfRwDsInV0KJhgzBOpE2A+/1Baj6GuIAnX1eKhK4l
Mg/deVnS4W1cRlxacBar2obHNbyoGFoEywsq1t9hyjuMZSkapwkj99GPpFYt7ow54UfZTWwthEOU
6U4BeCCM/JWqZcKRg/AdF0VTR8BPEnwGUXOaOhIwMbnpukfbB8I5GbpGiYHNcPw82nVbGW9jg89f
JvFYmm7yt0i3TzAFpPOX9yz+NfS4PlIdLW+9G9fSp4E9Ib6t/dXStrkibLG5aYW3uE/8WNDIs9K0
sax3TeHeEjMja6jG0Tap3EcXbBrP1e5btHQIxJj+znsriqGBfLqFTuQntsbANjEqTwKhxZduQBMI
4d12pGUWmQamfRibd2iPztB4sVsIwdxQZLgaztItDPm6lE6q3ppUGNhXZdt/qQ9ogDHcpk++cxrj
P9+GT4gnyWVMo/0lxeLn2Um+dFh5OPChSZ1VsvWk7qkfPuyyituZsfGH3IYEJz/RIFMYkGSFw3Dy
mYTvdjukl6yVpoZZNg56MPbS67Af5Z5P68lEvlMF8Y36lL3Rj21O5R+3dqxIlsiYmqrYvfa22fZT
Z9qR3WjiupM2E5urOO3tj0zK4XlI++y9iQf9hTy3CNFSDI1ZLsSvw0URvYd1knpcgm2ua6LyqNjg
PFFhMR09wN7N7qxBAr1PuAf9hR2AuapWyebcZg0SD9OhJ6o8dLNfmjyWqnYkitaCk66Nq8G5DODW
uOwB0FE726pD+aqbo9njt9FsqMuF7ndyG6f8mF6TbILlfp4tka57zDFjjWk9TYvxyNUDPbi8pzHr
ZoS38h4gktk/CNnNG4Pe4J5FMHvDs8OIiLFyAZ6AOhnVExfhB1zU4PEZZkSdfDW67YaSoId6kG2y
MUhKJ0SJ8+4Yn2SMFnM62vlmnxMkftlYePkANmzoHg60v7LuplQ+pklu8+qQyPDFT4/+ohQo9e+M
bfwKnZ87JSwKX81EwgHMc21uoO1VvLDoVbMSp6OVZU+QXlYmEJ0/Ur7iNVqX7yAzHmcwAehDtGan
ZMt4KALPcxjDjnww2ONsqb/2HNWvNob6b1PyQaODNNmzSvzI7qMwiX+Ea6tKhmgrzHgIMX4jQ8px
isEAkBqCGLQpHE/V1b3Yp7/o8cbfiH1rPp0PNCtiEcmkZGuK1ljNdoEafMOUWe5Lvsx4WUbyR7t1
fsClEL8Hr9bPAFruaRVYHiwI6XAmo/WY7tc1ZzerkuqD9VP2H1o2/tsSwzGTSbtEtzvcz79Ug/6t
SIZ0byuJPulhOUZ1lOlG89tYjgku82lMXroJ3VtBcP5VcSy9vE3QgajStzYZT802HvYkx3RxVxY7
c+PjbwiE4x/LC3wLO6HvNAA1eq/6kmITgv9GSnfaVzKbITROsGSQlfOKDMKHKSMdvEL5gIW0p3Hj
uNlEivvv6TjmJvqzoau7ycI21R3M7Vh1kA2IK7yPuryGwGP6AZtEuOiTdBMZomgamT8f4FovQDww
m+FSJA2AIdG7Oz8R4ktu9wjKXI/7QjnPkt9KDvnjkWzup4vhKlYdfGpCmSLxJ1STb8ZjRjnYRv+j
Z+nxMU0wYtuIGNM62o19oYgh/xs5w88uiEnfzp6i/ct82o2XfdX6lR2aLhXBPPu8wkzzsz26vrtA
YnfMZdgA7Z2YwdomFiJ689ZDDv2I5Sv7MHBs7dRN5lSogVmwpbSYQeSNBCo/X/AV+U0CiZE9Ux6z
tkpZcHhORHtZboKEoWYMGuNSEa4wc0DzMVVTSOlzvu54oPjeyhdc2eORGGiXC4digTAPuqFkOZhl
2ttVtuu7zsYxFH7vwWcwn4ozScMEAGXf0YSn4woV8qK7lQOclapSSGQ+ak036W700eNN7SDVSK74
3CSrMzq1V52D4VvtFJNrgo/uPZpXQO89GpP7nGIz4dSQYdyvvOtcerV5yv+E2S3dE2caEexzd1i8
EKhszF8BHqiuDhwA2eWItoWV6WzEbaO2HZslyCkBrM2WJX5E77VPmBKWSZVi2YjGCNcua9V4+l1/
k8bl+UVOsvudaqKG53yKVfTM9zjZSzTobjtH4wCP9m7n8dO82Pa9mw4M0pneAWfC0qUDtxKn8Uev
ODoQKrJR1vE0QIRNQqDzfUrSbMJMu5Ct0l7zx6GNlv/CNGs4dHUurzHhAVjBas/QIwhK9e/Z0tKK
H3Ob4Kjvi6osQ2cQMJi5k8hXdQ5Yt+RFp7Po41g4vwciIdh5p36/fgdXth90CORlCdJgFgqNuRvI
bPwTV5RcAUE+qX6ljzHCKG/gDIdP1u0Ou5UhaTjARmsUPdtxg2TV6lm+DXm/twWJ6XI1bGrTMtGb
PB8JHOz/TAgkqIkfAxp8t94NaZtiSl8366tsyyQ5RzwefvthTPIKXW9w0K67eTj7felQkmcMZsXQ
JaJ2ACrzwrgYASFLqob7JBbtVIzoLE2RUjO9KAvDB9wuqzm7uD/+KTqDFe4VDF4fhmQJU53nWPe9
yTyufqC8At1Fpu347RkUoVkjiYfhSDFlOlXVxg631EiXz9tLx4hgJdBRak6wYzJrZQnTeblKLPKz
cWXgPHa2u4JpIDZFTFbcqDS1+UMmoq2MUqE/Ntp1C2YMTZZTS4LjSIXc0POQXZ5YYvO2iHJkoWBy
gAlfIZUz0/Www+4r63Ylir5HhmFlPCRssHAfuiufKXsEbp1VbU/lg2hSnJNE81c2JcCrBMbcAtYX
jXmV0QRf5G7Le7R6bf6/sVxp21UZ6MbvXwUikGLNZ+mLNabTmVp7kMKMtK+3LDNvzaymU7LOGPrV
aMCzLHl4mYPb/2ZkzrBZb0AglGtAy13PWuMmSEQmyJOCu/zP/jg6eHA1Q/cSdYhjevACcTIY1lcY
fThQE3udNdEGdBQS5eHsELNMS7x43BbjAPf4AlTa/uKk3+cKmD7qQDID/yumgQzTlciev8tcdfbr
oMPaFhgvgRaQweFDssjJvW0CbZPS2tRCj9uo6HjyTDbdObho8eiQp/wOWv3pqZlhnlYzq4WoNERr
U7XxvDvK0Hj5smGzYyl3eCz8BLMWPoeY7whNaeP2kvVxe0adR2WS3twY4GJYcsLU+M0sLOpRrzhT
MKvb++xW+VWNN7vmbAChBpzhMsvcbHXf7v27B9hdS9foP2vKljdYwu7/dgw2NwDgcerovv2EexN2
BXss64hT1/j0ccZoc8Wrpddqp6nvSxuwsITppucU1kU0Gn/GLp3YmRnXD9dvifxeghxYH2wKXcAt
CCyb/923IwYbF9B948II5nMYwv4RDpXI00qW+GcrwY5J7eMrlAvsdl7jBgGjQzaet6PR6NBBxnxO
LOAUSLHFkM/QgYMYZh5zb4Ok1owB+FuwK/JTrOtj0mRpZbK0Wy5oEFzRJrtCT+Gnf7nbxuUeaas2
qS2Tx22XsuQqPA1302qysyIC4cOA5VQGzBdpShUifberw4MGQAof3avhIwocujk9FmZLA2AHwKUI
ccSixBny+uSf8iBViiUCOTPpdvlasP+jcdUvXeGkbl733m8cx2vkrpJRWHDxrH66z6JNf5k0RxOc
wfE9Q5ZCCpaFS73eD5P17uIm0f3YIgWSE0tjvzaUNhTj8dAAMLcURLAX9qYxefyyRxQOiSoi9TIk
ro4JuLIWdwwuOorOkArFa5oQeXMMsz2tFP98TCZ1GrUD5pd3KDIGJE9huVAnwMKDLFa+aF/NQNZe
ui7HJAabTVDvgTT3g3ZoeZdum96XtvNVE7IMVSXqTTGI5Dg1Gg5/4KxkU7olTy4rt8sr3+a5L6eA
OwQbJ/x+NXy40L2xKbgdzR4xgYHvBmlW2j4LAAEaSd/GXi+nyUj5DOWAqCbG12obsvX3HI17lYBy
fvE86h8N4lJKwJzuongTveJth1yUwEO/ABoWn+cmkHodASCgFspzT+cOb5BuMJYIBKKVxmi8l+aw
aOF27HuwVb3Hscf6ZSYcRjc9PwQDvado0PeWMaitSzICAyBB6vuZ2qQAJLph5JxglriFNBRIuILn
cp7Sajf+ZYEqpEooVqmyjWcX45rtksYgY63d9zsMG/tpwxvxtGSRvkCSlF373onTFJnjDNeR/m7q
s7y2vv2wWGUr8aVYyhpCo4vZdYha3Z3eK5dv+VPXZuR11S6pQEySR4C6/cOgTfyBw06rI1WupHRp
mmpzBCyHTGThqCJFY4+mbrqlfacSmCE1RF5GHauKy2PELR5F75CbNQA09Xu8M3NGbKo4LQJ6LJyL
9B/H6uGs6gNJCbJqEZL9rLieTkCkQYs221bRwOczn3YeFbpZ/oPVHqCZdj6u3qX/0HB/ermyF6zp
IiAZtgIPWwvOagVO/5NIws+gfZNKR1t+FXmIHsbVv7PBDXXnFdgV2eRI+AS1hxGkRbVsefoTyMJ4
BmjV3ZAMS2sQHXoU8r39TNLJXYBDsuc+TD9H3uvXnjDEss3oAbChNDawZ+u6Wzinipe417w6AvCI
U8RyU3Qq5Enh3G6KfeKkamz8gb2yEZ/nklVHHgz0K2pnvLbY2g0llCy2yNdsWUsF9YRCscfqQuU7
yJr8NsmnLdJvSQsXsXe1WrrBKZQTy9JaItuxnNWhDD2v04xC2LEIfMyT31si78w8JjQ67QyrVUCl
pkkeGV4Aky2/lyPf7AVt2779AJTaOpBVe0jzX2pc0o+s2516JGrjvnax2MOX3ukxdcW2dtlQqVH5
5P7IYaf8LrQn7gYfN9bVswRKAtDcYVCPCazi6d0RTFelcjHJ753Gh79JutiAbqTTqvxLjpWygLK3
xKiSpPfx+iufg/KfIlqZ3ws76DhAzos/QLcBw8u1gPv0rMo5bSUw3T3O/85Tjx465UI+gP7s4jos
tvnfbcS2Tvg0/VTrrE2xjiJEdbP4di8B6nK0lukE6TgqIkJmoSEdXKLed9+l4LyaKGX9g5aNf8VA
OaBH6nHdmFL3x/5K4A0ennMtVnWCsVVMyrz3wz1AlQRyhq7phq8F6j37c2iz3b7EMPwPZa5R+Dek
f6yhLTRe1vbOjYM3ZR7DYRNzJ2istEBZtvbRTtOBT1oeQGuLbgdgXfZrHEA10BSSmZs8p+l+h33P
Rv6ZIreLR3RbRL/ua3YMxTGnw/qqrcdhShJQT3FN9zV5A/Eq4qcOIIv8UrD/+5o5lNiwmINQXVdL
RgSmWQeE4erCHNMSSNMRPaH1mWQ9ChX9zFecEvjfpp3yBMIEzbsGsdlZhvDsaNYWiW6TBm48ZQuc
nUuhxLz9mBTImUqPUD1FBXcQ+kJL66bNgPYlDZm/4nWAgq8Gn+fS7G7rFeKCRtZA+oC6P4Ua2cXR
/KfLIrt+5oCURALjvLAhqTuZ4eW6lR5lHZgyypMG+Tdug/xN2wiMOPxBqIiuZlCjMFU7QG520yeQ
HHUg4xE2cJ/vmYkv0PuE/TqGaDSu4qMR/cO4hS0/c9WKwV8RHyXRFiF09/ibLrOR5UootmWlncE0
VcbABfeXArRFnzdEIgy+2kY+swZmGYhfh29qfGQPCPLIZ5DWCRQaJMUntBRZA8HAUESR3O7GGCb0
5hYzKabdwiYwS/uX7VmWjSe6MH1A/qMcIItbLPZKF06bXoCBzUSy/t6DD+s/QGDZ4/eICyv7auOJ
gJhkul81uRCsgaYGvQKHVg7cVoffvZoSo0VcHzGzFrOTmqIJDqZHHAFtOBs8TNlfcZ9ggEPMnUuO
P0QufKjoOAndvYAs2Ff3IEjCDangPuKP/1gs2fbe81l1YLh31v+3ARGY/UlTKtVpEHrzQzkm2eHv
5QECG37TDFvFG+ABcz6+d+dfhgNZgyDgl8mX4EMlJiPYSRIshbbYTyjgnJh8Ae/v+P9wdibLcSNL
lP0imGEKDFsgkRMzk6MoiRsYNWEIDAEE5q/vk2/VJuvXz0y7KisVRTKBCHe/515PePuqYNoFw9pf
odKr5moJWrN2z13qB2z+HQX9yepwTvCbriv1g5e5dK/mYBdd1M3O7O6tcsh5+yUrWuPJ0gH5I0P4
J8vN4nOi/lkGdK5cBDpmc2ZYZwflZlv1knqa63ozWWPFYeKVJ8StWrzKoBjTx9mspuFqKOjUM0EV
bE9LdV/vYNZFwqZ5QW0ydcGvPCxlGC1O2fGKZpQVlIzdYLzXnNltws9fjUkBGl3hnw+cxPLMbbyl
LgOdT5FtnvqA+LJ/dc6yBYwWEFAZa8+BexGI1PQcSBvOIfV6gCurDauXQBUhG8QWz/S83VSZdk+c
gFt9y4FsxseQ9mKNEUb97pq3rB7erw7vb6JCRODIGZdN2XGX4wl+n9thdpLQMhcd0T9sj2vbzlsb
TRg8trgsmb8+GVAvYo/EzGKW0lnFSkGydA+d3Y1LnKZVmh/JjMtRJfOVfTm8PLg5W3t56TJjdr+a
s2cunybrra3dOtKQMxyd1vfFtqae4pjYxu+TFbaHYYZYczLPP4XOwNhPwJbGtqxY8BPYJq8Sg4yS
F73wmWCHbNGIQ+6xbde2UACR2HKfCH0eAPstlYIpkaqMigT6snrSbtB5j5pql6IlH8YFtbCsz1IW
/nby8LifwNe9nyJczDwB2DC/2Z4/vWZ8skQPzt1KZmvtQYP6Zv/Swwj4vzxm8z/SlLfluMhmbnbk
IDAZ9E1KwZOP+u6egRKmZ7dwV4b8dROwbEmY022WRikfSpm3VBtOPX66KnSWm7mE6gMtb/lVp34t
41CluRu1o+ui6mX4RAzo1XgO0ymIy6nMay4ONqkwZuQfRyphpCY+rCwqNqO6qirwkiarp4MI/KUk
a35mDGHeX+TWDlFDVtV/5POw4blCTueumFTmMwq15butp/Z3hVD4iwTkdnvdXNF9rAa2g+eSVUjp
Q99Lg4zh1ZjCfYpC3ieAk5vahY2uKUxmJ29uYiUOLW4Khih7PF+l8eLBd2D22mT/A0nuzhnfx/U6
WpZ2ZKK/5ArJTmZmn6LEZKUTz8UIASdWJ2xZ4RU4kgtVmOkjA1y8XhG8q9R/2C2VWUkOykKxZYZj
KHeNWGvrYKjesL+Zbdp277xV/nz3PzDgmjsWiD6GjLH7iA+u9n/rUMkfhdV2Fs/QNuZ7cjiV9wBD
xlVdaHxfXig7P94Myz4CKJUabyWDhUG36nny7I7hZg+qUDxldutmLwyqvBdGsDL75Wl6CnMsp28t
2Y3PWEyXJrY8zgcsU6Pm7DfGynjJOLue3XTJ/Nj3JxEk3pJLsFO/M9ziYa6UU32Vrmo4LrPcEMeZ
Bsw/hgEjo73vMR7ZQ3gV4y4zZxCVeg3w7oisg/Hxq9JcXzv+69JH7JtxOZd8twlWnbB9gLgNJ8s6
+61eGO4uh8quN2cnMe49ZQNbBBIXKonnaqvnOs5ZUst4drZDwJWIYHi/fcxXmacflahKcWEgNKVB
7Kk0cCOGSFuXOJ3ni2uQURo/spuqP9Vt4biI0H3HuTSWoT4PwTq/Kb11LBsWts6jsKtRHVokzkO9
jtnJrznpj9M66plljAB8CBycQw9q1Ww/Bx815WvLrQTU3rgrP16mGFR+E9vYuskcKpdvY5qnfjdv
BT+FV5CA6o1p8xous/9mhl741e54kmPWuZnGn3VROf8smvS3PTj9R2BOfrtfULCmKE/VkiXVxug4
NijLvJ82Z5+RR2NIyshLMHtiS6Y61927i7Pf2Fdkm6S/GsoM/+umxPTcZ3b1YFDqvGgVdDAosufz
qlKxojGMox+ZhltqBsf+qnnqx6rp8ie3ayrzcbLgUC9VOhgXVUO0cHM2602xZN6Gzi6lvHVDjqYC
+Ynhqs6rKhG+kZMDUA2bQC23MuetgZs7tdbgZU9N3efxTJcQKZrpKZqFFx77Br5zaozuG+uDdBhV
mZ0/KovonSfBqZjvtnJov9OZZAAAnUvV1TLEaa6yrnp2jrHRqIJbkmUem4G7cIg1dkgsjLPYnFFB
vn33VquNwZb1eMfl7adKazN7rqeyb18DFnqWpz6vunvtz6sSbavDeGmdHPGyeEMBe20D+B1yqv96
iPx03WBfmFW+0pGEbdL19nRz7UZcM5V2p5B6AdAiNGznBaJlcXc0W1q/b5UNXunPXl29FSo1m6TI
FogdCw2GieCc6uxmOqH5KC2zESgMUst9Nqd1cGzUJIoLEF/JgHjqhvQPkkI5fO/CSrVvKTuiRUQh
NfAJbLW+pgxk3T0M/BAwepxG/qMe2u7QA8rnXERoTMewHab5VEH2vpSjLe29slVa7ZCG1+zJ2lKk
7twAxrzViGEEzNQWvXnktLY5v2zGyGOvZDYMuCS4+cQVgZsfoilsQMWStwqnvNBe1KTb0F0dIvPr
oyu3fENgGWA5mZFvB90a9b6C8Tl1M0dFVOK3mGIK1eGm2Xl97gMieZq2zZ5DX7fnYbLZrhsaHjSQ
sUJP9WgtIhFsN71m6F9xOxps0uz61HG+UVGsXuwbbuuc3E1sf0rFW/Q2b1VxrRa7+9BYTrKobNlw
FtOuz+t1GEIPvoKrY4gRYiH/1Gpa5cOIOjQndWfo00zKId9m1/pPIr1H4RqjM97WShU/+tBTB38Z
TPxJg7OYRxB+0e/DefNJF9wokuPmPuU5M8tMmeOk+XZwWWg6/Q5CIfzYnWaricdiaE5gCP1L1xpu
Tr25umu4Ey1XVwwGNudP07hBIfAmDrRqvvkHdKKO66G1ZcJf3rnIDZ3nPDidocKTrru+2mEHY79d
KunBf/JUjx/Ztg4JnBd2BNdL2z5RVk1v71a1Pe3tTCsKQmN5FN0U7MuslGs8jSORYIPFYbVrO3M4
dJtuf1FhyWQScr4I16r3OCbH3UJ5dxkz5potnoOPOWxLHkglCULaVLtz9VA/WWWq6kNVrPIRaaQ+
5tZSP3ZG4SScZTaa47JO+55aKCrDLTwKVa5P/JaHMaEkrBQ0iWcOMR0udKmjsv2YoRc8Ky6bng+Q
Vc+v5sKOIDdU4w6kgjDXJRuBVd0+hOhupd8zFtxm7gutXTSRtr+6Ysu+C+Uu9peytwbLPcy4iOxv
fV8WLB0o5+pia1O82rkXfE0h37IYj1E6RYGBSOxjXtVRX5f27wU6aovMcJqvuWjnY+VIIJh6Q6Bt
+vvYgPT0BwLUg4zffe/8dFrptXvEVbwDyNtVHU8N0fSnbIOfqC07U0czFaFDSWCTWGVm7oVPjDJg
6VPAKml15Bqb7i1l8zGvl3KNYS9w5zwu+Tpc+SLfwLYINiGIYHvFe4ipVQa9tOI0H83jJqCNkqyS
Rhv38HIbqUzcFcGms1M2G0ukaL+O4OP6tZW9kzJT8qb1xQ8aBg0byXxtJHvfWG8As3DhFH3GF29y
kMPnfrrf9Vt7sEh2GA4IXeuSNFyJ5m/THO9bGiCdZMxgAsZwdpxq2w30uesjc2FgNQ6WTqjE2Kx6
Jm3a4q7YMPa0h8VsXGPXoY7mL4hL7E0ajZDGIkLc6ygsSzM0wnNa5mkP7FPRHYUQR+LBH0YU0pUL
+sgxCJg1NCqlwZzb6Yl+3v0MlfawHLlTvrA42s3ePeC2s+kb3ZMgzctN3K1vrRvl5pjurBZE/qtZ
SIOxoGkEiT8vVMs8tMGx45mgbqPAzmNB+4gsZrEvbIepa1yj2vfa/mlr5jxlmLdYHZNvnaUQHbC1
r1Qq08j/W2RYMqq2eSOm1DfOs6LjS3RodV9ct112HCjZG/sjKG0J1isov4st9FjRhiSVR3DaHASM
EznFTUSAG+l4FF2o8lPCZ2x9mjQmST66Quy5KmEVMrAhNC9JJR31s4Q8mVcI2+tEwerF3KaLvhBG
35V7CwhkfbLGTluIJqy/2d/PYfbeIEuaQSQqKIYYL4mVJ9lWet7TvOANj5SnFu8xrIW/PQLy5fMJ
LuK+ucDkrbqWvKr1efKFdo9rpgp6P3OZ3UPYplb+28ZyQF6gUTDqyBFc58iUafA9bAPXe2LLrnZ5
qY3cxmnUVtnOy01W1o1LKr144FBo4l4N2EyiDvate14H7l6O/qwCwopJazSbWHOBIEaM6QDNGa8O
sO0lHLteANEyzDa+8Gcn97RgO2YxrhNc6r5t06vVO1WazM2SvTtjk39iD2Pc7eZi9nd9vwrGt6Hr
BuM7aqzbPNSzj+jDmBJsE5y1g8t2Or1XJh10NGGZspmrwgDsJHQ8wyKtv9iYdtS+1n5hHprAn35n
uQr3ubdpdRwc+oWIxajr3of6zFBnxvHWtcNY77dpDfqXZhulAfRSZCyKSHPV58kUNvKngYivb02e
BTpx3XA9eL4xr9HcVrkRlXeXAfVyne3XtCgwj2BWjr3FC37BmbkvXaqKS976KKBBbtPZBnMBbLJt
w7rvKSWWGJeMqd7QbfnVG5lvMoUn7rmMsmpy0uPYqjq9OcZm3t2eQ+MAlJvQYleXgMLmezvr4rFp
Gn9lSbAn3oRi/Sg9uhmUF1vgmrzOGnHidyZ9fF5bk/uv/R3jQqBDQz67TLTrvV2KDTnKWLYrD5JF
JS3n7ai1SJ+qDbTytaZhf3K5dGEI8NXtUqGX7WKXhfT3ATL3B8UWmXp2wylaRHDO21dzEGGPF7CH
vA5WZ2LUPxZuJO1N8OC03Xcdds2uR/n57WXmSqlCnt3RmOb8az7r5o23GeFSpPZxROX92RVie10W
4V3sRm8/1qKs9mQilRff9D02asA0oD4AGBZ9+ZOgC9XElS1WTNdiuRiAeToe+25B9cv6bzWGBlpT
Nfq3GmcoNwR3p2U0Nc5EyYjctwf1PSw8Azmt2t6BGJfHDfXxVBk+3sE6DYukJMr+wVja4mZVE53x
lhpMv/yOaBxaMduHMM/GfWfZ0wF0ZPiAKzMe57xAYYfEfMBY2oUJhrbmF2iUGeOYYVqvZ+MtyOf+
pV3V8kkq93KxMKs8Lf5yljxIB2ql7tWcOu4u0+/HA/B5dg6mvj+1hg1dbUhqTOK/zMQS00/mErhx
dF5eoMJwgdmLxfKWUHwHHFak+Czh/WKsgXLY/tqetkyYR3tu1qvPKQxwUrdf2wyo1uAT+ZlPRfun
qTzMLMtgvC1QQy/kGcwXOS3jyQUCuThO2f+Sq2OcGPbNJ74UnQ1ldX4NPBlesulO9OnUqiAJLWye
PXVxNal+x0kWMHi0mgwxzFwTNFNUSIBswXhsgbkJS7RJXPS4YLLRUy9kMi0TCFhgdBGtZ/1s2wCO
YjaaxB6K+Vs91YxcGW7l4W6d+vyo82WgLSazPu5Lmr7JcYud8mubK9UEOmUxrSbzRjDhjrOKPe2M
vPoRBtDvsqs2OlCEPm2r2JTWp5a+cWJBRXpOg8X/vhiuw1AuEFc0kOHHWhoj0IZZvs+Wj+oyzvYF
gWU+GdM2PmCEaXZp2AdJRkDjWY1GsTNK1p4jixLEGphLNFD53t2H1sGheSWLdNljkPr04WuPwxZO
R5pZ5zPo1PCgN9E+MzRk+upoam2S62JD+VOF3GK6HHmFcYCNlVgTzHC/YMIk0DPdfm4WTrMSM/hX
b2j6HxkOmmekcQzPM0KlMqrpwJK2gRuSxwj6uB93DLBsHa+Nv73z/AKtdG3wJUXfkjt7MrM/q2yM
BCGAnhXN+mbxziHejqk5UJWazVWvUlixcFzrNTNEtyDNm/V5zaSikS4X+0oXZp4VgieXDXHMQMyo
NixdYO88c3bxnq/9EMtuzIqIFWNYpIOZCsLe9E7aIxAQU5X1dTBGFexduVZfA89lCssILqEfgpXz
J10+wYQx1WFQYJxWFdbH1kEDZE0fxiHO6Cai8pc7PHfjT6/xim/4MzSihz8TNObKq8ry+iXUq9c+
1y4ugjxX9TfdsKc2ClfSWqJ8cAMaHHzROOoqiCJ7kDclHRAuwLJDJcryPNYpY2823y9ogMt6LpRr
PuDQ7g8G2kudUPvKt4WiEP4PlxtmDKNCYWQRmbCV87Vu5UcTeB2+42HkIhy9kq0AhKQgTHqOHVsz
cPWxXHsg3Xy0UaBxbe+oKqadx0wBfGisD265ik8bKO+m8ZLs7KDhpuVj9bhFZlqgHG0ipiqWMU/Z
8m4CmY0R0hj+O4+tQCdhLsDknaZDz42m2M/QEPja0Rv8M35I57mdvf4527b12Fm1nFCX8xGqqbP+
sIK3PmNRN+H5awPuMHRpwICyuvB3x2Q1i9a79S+2HNbR2u4oryTgDP4D4m4psObTGh5B1FfoJtii
MqLYadJoxpR2pBQMrl3epwnDYHCSXjlxzZKAH/jaEJIhwYbE1N3wJcWDaX0lyiB8XqwVUCPrirEq
I8+Z8QBiRhn3fj1Yp7oH1cHyOe7XKcPzlXd1OsaTOfjnrspI5WvDtlnOFtkElGaD1RwGvVik45pq
exIeRbsM1TTtfK/avqZensZ1Ti7rQRLH85G1nv5NUSGOKy3VfhOVmWCfad/sLbDeNmeyfqsW94oY
g5R7aUPym50q+8j7yc7Be2z3ktfNkJAGC2bMPEfIiIB6/tJsJg42LAzrDHExM4ccjI8hxIzHgNmX
X7q5dk/1UBifjBjc5rjigH7AXEZIrKyL02x2/VVkRgPkGbbdRRoTzwY7hG75ys8WCmpb3ihGUqTU
5niY9BxGTL+WP65X6ATHgeB7MsXbTPJ+ESF5o8tB776SAZZeTeCVW+ao5sC4TeFH6tb9wPjAjYxs
UnlC/F77OrUdzVpZMYrJS6e9rUXT/mgKo3kyQs84Cr/b3jroL/yfDKO2eAhHVeJ1KZlUel64t0dZ
PW/b7OxZsi0YPrThbw9/EgEGm3mHsVkUPJBixGrUIXxy+qC4yHSd3+9IzM1G2f/i++70rcqpPvBT
bb96SwOLDxO9Q0QDW50Zoa2x04/6bMD/P99NhtheDB6KuAvN6broGjPNYG8/c9NxXnxQ61PqBPVT
aW/jD6d3ZgfzhidbTnukBkhfpqzErElEAJo6jQXC4iB0/THdu0s63SD5CDkkVq0pY1eXDLOBIzzI
qCxovwQTntmEm2Z9zIaxbBLNPsFXz+SakPhbfyyjC1q0hAjRNxMvVvlZpBY6k7VCiYfMTv6YkIaJ
24/V9rsgimyvB3cMHoPJgisajGq89Bm+izObk8x3rRlTJbkwOxDAQfnlKc9gTFqGwtkgd6kuYXCK
kmi8A87roH4laiW0Er3m7RVS2PhiK4bQ+7Bxu3zf+ijYsYR3zPaYicQvladee1g7nDJRHnB/E4Zk
1+a7tDzPOvTsZrPjteJDIFBjmrbeg/prcGUvo5Ge9TotYRcrrgFy61ZhpWtMwzd3Fyi7lXWBYY+d
inFSOQk8P/m40oNikt67o+GUzAPAbJZ9PwziZPhrZ3/UCPLxUKXW9MIl6A9v8xxk+Wlr7dl9Jlpt
WyLZGby5NHPOg7/+By/X6foI+hVUlzo1KtLcKKRLfRO6KxeW/QJj7EnqAAlf+sINdobqJqPdO8Lr
dkDoNkt0et9Uij+ateto7tbcN+fvwPl3uZBO18BypNqAWBNCYi4V+XvOe4OeFL6hzcqWk7GS61eV
M4EtrsrTDkxD081WYtZECa4Hva30u8iyUlxJS7HnmOlOBxsZAuVPL8sgaYOkB/xSp6arlrgUru6v
yGhBgNukFn0GR+ZD30Uia/rtQY2h07xsPeTdo+mZwN8xdsOtf3IC+nYoZyHCN7Mx+yFaJndcLkzb
1k/RhsAgET6Zcd/m6Jxh1KfgbBTUvvAm1lphXiG0YOh3wBTtcwqAg22IXYEf3hLgz2BAuDgx+lnx
UlOjfEMn7M58hPo1FDJljGC4mDV84f7o0Ls/Mkwr57FzofStmQiHtqmZKoUoZj94XRiM9yTV0G32
j7k1FDGbxGUkgh4EZR483BQY+L43ztDQJ4bVdc1V8MatEB5cNXAxFZK71w70YYNbpUdgBr6jY3a/
e5XpKHwNxKtFkAxWXPZ3KoaxYx1XAY3WrmBmwu6Gttl7FSi71mUlmJumlbuDQLKfZJWJh6Gf2jNk
W/sCSv+DDcAFtr1Sf6dsLPfa9spkzXg1Qre2Xs1ADU+hlNXbMk7psyY4QMRQxObV633896bWU/oq
7+Pz2DOmbNp1m8FNg27Z7q1xJfBg6zL5zQ3Tbn6f08JXh5BV0gtJJZz2RLL1Gdeea7kTlKZL+kMw
wzfvuDUmlom0S5MfcsFJTEVe9GrvlQsX65TCK5JgEDBm/89ktJ7t2TqiwgfPfB5llWxLYIW3tgwc
gjkGsP6drIK8/ZUT9pHuC5JbvBvMUL3GbOfp66vfLEW5t/Ot6w4C4ZqTYfGNa4V7BTYL6+qHN254
fbu2+NQ2GFwCeuE8mWm3UF96LZ8Twp4TfidmCVXaBrBR+06OvMpLSErPyUv9bTih3TF3mPtGf86A
9sUJa1VlYHBbWMZk4acNibspYRV9kLrq3Hhq/uxmfwK3AJVwmUd0gRk5vYnrDdtxL49T3XAsgFho
+2ljD9D45AVZORx6Ya/+mw/tdrGHVRXJuhIEcmR4NCHe61EOMWjLUCeZyOwtqVa7qF9spgo03QBO
GCiAOtpvsmYF+6VrsJrvprwcqaNFa1lRDQRIk0MtoC6s0KVk8k1EsUQyRYiXuV6mp8b0+S5lqYxm
p9J2E3vli0mB0Ui9RRjIbJqbcvT+OFXNlcIV47+PttLHYSnkR8C0RtzHdBOntheeTO4WkUZwv96I
AVWK9OpPWCu+d2aIe8dcEC5etDDt8tKzb9KM1hGPUAwMMemnNUfhL+rCetUuBrYdLub1MGCh6gFU
m+C+kxemheEWvrOkXYzaj+0la2wQYiYee4Y0RsDaDB+Lx5SZSMHQY0v5iAtFfXgs5C72k3JHSiEy
DpdoJuAB5SzrOWn0xAILioFpe2u2MvsopZ45Hv2GOSMEkEcKjlUonOc4e5ZLXlb+t3XOXRFLdjoU
p5GA/KS0l8a4uEpKfRjuCSQHCMtKRQQ5ZsvBYvRp/CYYfSpjXWT9nc8Jy+xnxcs2s5Nnslfoc4tg
1k9DhAp2lTieRr6sYVrzKo2DJG5gTN3c/TUVZVf/GWofhZ/BvqxOK8EFlCjpQjhO3lf5tAvtvgG+
C4IeR8eWV0X2sOb6vgGaAC+f28FvhHoJGzN389ilfZrOlTvP/gEn76gxMLVaHJxi9vsjcQPNC0pK
+NKz0/xtmNViJz0fSr3jPl7qqzHU4/zAzKR8blho93WbvLWK2WE9F3vHq+d0XxFUc2yVqx6KRjJ/
pe1HcCGCwjovPHdxLrvgvRh6HCcuBevPguXL6dlpqS6+lwQCeTgjiB2F01vXz5W5bceOlFl/AnsT
oTaNlJgPog9T/8DAWaRJB6p6zaRVfC6YkV4dY3W/DtQ+COTgLhxKIi/c80iowhr1ajSJQKLSDV5R
D+butUzbGBiEcVPNPaqC8CElWyAJyhF3W4AtY0nIWIPmBy8ZXlrGt3t72MzbSijBFSFRQIIY2UCe
I4lG5J4xavkCwFACqMos3d+hKvivEnSH/kwUcT2K8VSmlhijebbBjMyq+ciq+/Bym4L5kzF0+ZqP
S/V7WdA8Y94wiLmBImjHAVYfGd2kexZ/ygZ/dareR+LIDpOfew91SoCEG9rGLcy4dkbF7PmQWfMM
WmugxNV85Vs4BL59qLZB3zS5VFg0depfFg9qpgxtXSZ5SnUZS1PKt3A0rG9NWDuk/NqjdaKTLWnW
s3JJZvaLmzvm9AL9CaSfK2IzSqgdBmwHN3XELgws9HTFbmoiODChRJuqLcxQ9WCkyLN9wRiPxeuR
1IQT9J1voppt60lgPCQEp3O3Q0rrEZE7PH12vpqx2sshnE9juPr7nvJzL/qyeYSHIogHzKU6tyW7
blD45ltVy3ulkOa3pi1TgJrB+eLXhiXPZVXj7R7RKG7B0IUHpwyNXS/C59V0rbNLBg/yXCrDM72w
+jWgmBz9ctHeU9Olob4iVn7JaF+S0rfbXbcuZEuFRs7JhGDGa91tz3wX4soy7unE4F4TKjsPRIUB
LhDFUp/xrbrUp404aRq94bEiZAbTGjnBGdEEARxwWuT1b4O05od26eQZw9kcbx7btj2ps5+go8O3
oGh6uD9M+sQJaCJFvIBfryCQL7ImhtJIDT2eVvYhyQvP+3CoSPNIqmrU9Av4Re+dwV3Amcceu6cH
5bxLXUfwHZgQgHg3vpJSIWLPUb9qW1m3oSFYjxMGo3E+1Ycm3MTbWJj6J0uiexSNITz1hXReW9gW
8o1pKjNeBQvGJvDBOAJLHRyDoRiDGXR5tpZ0lBq4Hb2IVIP1wdHLTM1B5Rbxjlku40LXHQAqmz5l
KFgzXFKtZPjqbfkVljQ411O38O9EJG4xXs7mfekslaTkt1xy5QafSs76R0tM0WX17pk03goFhZB8
xM5nAXwhj5y1RzSIb7vZzZ0r74WbddrVFpNVojDEK12KcfGqebx0Vl4NO5dPvzkDAFpnz2UDHy8/
kSIt9tQ7BjCG7w18vRUv3MnFxa0q9dn1vXVUecCvVcAUJJk7lMeagNgHmY7z3co9zMeJRXsn9OBx
l2aD/YPyYH0zUxupO1i6tmdUlXUJtldvP88rfsyyDI8265zwQ6UVJRfx3d+16GD2O+xDkYAkPjA1
5XVMTV+tiUuzmh2DVnZvQW/N72yjyEDWGoMEPAUtsNg8mGAKfICgMiqa9ET5ozELb5SCLyQliktg
/YeTmO2OmsvgUEWutVVUD2Zzo5Qb4M4Eg4B0gySv8r47rpVuriIP02Rw0+FhKRHWoXvTs9sZ5hfW
Q5OcspoG1oX2ngUX6c78pTrau7nCC2J5Vv7CpS4fPS/vdpntqXdTjtURRMG7IqTq/WovnAGKOe+h
7IZwxyxNnjnYkGu8vGCfMKjNlAz15pFaSdWRQtfd5SDeVeTn76a1iq+zHo29sbjlla4Js7Q1Vonv
gF9mbTAR1kZK0i+J5fvHdj9vV9+Wj/Rq1roLinq5WmOLF3PchjIhKMLC+9LSp5GkRWbnzK6FgsRU
91TZRFCt+5AVCSUhCwXZ6D/KsrXVpeRSy3EjzaLT7KoBsa8iQsOomKPe8EV6M3OKNqbnrMcZX4As
C7ekKFY1c8+SJBxSGJ08DGpYT9LCYJ8gguonjz5dkOOS5gMHa+2pTd8Ye9Nf0LoMtXzkHsbdHLVe
BWN5RV5nO+h+I2Ik+73WBE7vgw3a7cUAMWt///8zU/9bJOtfQdhDNgPh+Kwbppq7hSCVHX72f/rS
f+/VJseh9udV2Wd+Od87vZyb3vwfKdL/5bv+e692oV3Lr6rGOmORxBJ20NXwj1t5/l6rbVjQKZIy
+rwMK63b5kXanNW/ZTXbfwXgZkbK7KOX9jnT4yPtzleuvv8ReP3ffiV/Jd+uKYcYWJ59JuYOs3b2
akiA73/7JP96SLzZhBWxsUm0dfrDHdYPn0f9H7/2X2njqAxwLo4/nkmxqTirrVNh/OPuif+kBP9f
ecOOgy3TZup9zmHqd05hO0TQBP0/fph/JYyDzwelMIlCoKTE5CT3wE//lupv/7WXoO4UwQyFUGdS
gaP2m1Ou/+O3fX8a/h/5yH9v6e65QHN6MnX2YC+MuIKDA58BwikIkP3HPSt/b+t2fYHxou35Syz5
x1H1I17g3T89idZfS8QWhgPc8Y06V2HwIfv2iUnGn3/70n+/m50zyNqXrI0mwNh0Ezyu/7btx/rr
1Vy6sUdQKtazSRB9sDyJVf5bsPzfe7oJnSv+D2dnshw5kmXZXynJvWYBUIwtlbkwA2wmjcbZfQMh
3emY50EBfH0f88ruymBlSZRQJDYhzsEIQBVP37v3XJzS0XyIyDT0Tf2arsLh4msP+G+0/j8tH6fW
tcboxMSyd+UZtUSzR3E5fPFWXhHe//TT4w5tcecO6mCr8djp0Var0svXbuWnlcmdXBr49OOhNPqA
+KZvndN/8Yp/WpmuBADY6914CInCDBDaWIHTzMbXrrjm/fGawMPC7Y5456DPaXjbThxxwdYnX3tr
fk7tzoA3NJZEq9pdfeL1YH+EofXFT/5pYaYeOgbVQoy1Yib/nqg4LBRm9ifb1v/wcvsc2t2Kog4L
Y+mhSjo9gmx6SmGsf+2Wap+Wp+t1cQa1tCD/xUGsH51as/paCaR9enGKqHOzMWqbAzIKJPY5tupG
B+j1pcf8c263GU0WCGrI5WzgQCJE9JROqfraK0j7tDxJ0lwMKxvqQ6jrVzuaQzGbgVL62kf/tEJd
HSnJ4lTVISoXF1DGeEtTvvpanoT2aY2WMJBSPeGjYwbJVpBBNjom1y/9cP1zdveQd0kxjLzcEi1/
hO7CLKYc/iy+1/qdefHfX9D65wRvLFyanFOLC4NH9tEQ6bYyh2emiBDTanIW4dJUV8Gys6+d5TBV
7XruyuVkuV6xbOBJRM8YGrN9apFn44Sdx1mnrdbXgw5j2u6nNaFwQcI1XInz7ZpR9yVsOe3CaEBN
IvCWtjOaxAGVoTUb1qGZwbur8YczgUbFvbiiGeDeqdLLzrmGehHl2nSLGyM5OMCkVnEs9vlgPiSt
d05JqBrU+DLN8RRMS0aTjGPeUvJra6cU6tEty2zT21oUIKvxNlnrXaeq9SXDXhLk0aCjB47HvY5A
0EKiADt9Pk6TE22Wyhq6JwIAdjJvVbXC1iV+ggB26BxYIwoIaLwjUBREPHJbM2M/4UStaEKlgGTj
5Ow1YXiGhxloUTd+S2cDh2Nv+zPhsAF6/qPutq8L49q9OeRnUY4MH+JGPDptNb1NHpWBrR2LMoMk
E9bOThcAefBUAiVwkyvp19FHwA7TiABTdNNKlyUCFLy6JQYdc0WL4ZREA4LN6qjX+Z5Da/kwuWG4
tQTwaxsZ+y3oMqxtMxK/ESKgadyNlrwbXUttOAQWmEadCTcXhvB1GYo+kKka1nbq5S9pgqwq6cVW
RyJylwG4gsF2y7Cq9IsqfVrywl1TnZXzZqnFDl7JYy1mRVsECyX1pu8xEZt9+Mp3Ji6cNaJQYEft
NO/gBoCyz2L3BJVRoTKYTwKvJd43a61HYbh2ufuNkJaDd9+etiFk0Z0tdUwGpbNBf9U902VEjjAy
UYb5T7fSKWwPWk2OinFtAN9aAzbRNrYShr3GWYsXzTbaoysh1EOzMRsIy8ztetlZ+7qZ+1Po9bcV
D+MVThu4Hpi+rdtSZcHRUda6GOfd0NsnFZVPqp+3euYOZVCNmJtMz87vOyb1p9nSblJIlEEHLXgd
Ox6WJR105ghn9oi7qV/3jfakowjZaFCwedBSr1hbbpEdnIVhrIOu3nZx+prRFmA+s8fuOtd1uaD1
8MvL3NkvHPzYDs2n/YAlym9MDJKR7RYkWixwgQftYzGXS98TO3XnRU4HxrxrYQvp0wny3QzPuWQJ
27eugYqGwct0MxOGBgtlbhb8kcyLsAv2ozxE5FS8msOAC7J1tQewFPbJUhVGAti1xYuC9sJFMNWa
wCtvfgBec2PR1zCewmog6KDaZ9LWTglI19eu6bTNYHh3jUjr3aKYDjmxD8Zob0vm+t40brrrrBl7
mx40VrsaTPqXLhqsrZtE8HHgFcBL4JleX609eGCmSwYJaFOo5NBn8gjH7N2JRvdWTw3oTX3Lyp6X
enldkjwHi5Ak1hb0v7GuFD3TsYkPhSaZeRXdDGICxC0pEx4CcttykmXTjIk8WYaTRr4xTNoGXvON
lXiG68MeR5gGjStAVREKv5zra2X1PY4JtYByQrh7alcfelgKGudZ85wkjLz1rmyDGL/naVzC5zyx
r/6wZSzOJq2fjVFUB2bwrA3gu95w7WFVJqpBRPMruDlsM6G5w2XwhkFSf/YEhzgk6yTCMj1tfEGH
Ew0g8ln+f9TOFqCLYFKzYA5fX8VNTitE4OKGeYpxSwVu1zq+m7Wwcpyo5V7EmOvmRCtP3ZyfEdaE
N8Q2nAVbeF3SAZRSIM5GQ0OWiAIxxnaggxD/ptv1rszaHQ+YOEdYdjahEwM9ZsDgTui0qrZAHWA1
ULQw+rGcw2b5WZcIo7JOZg8IuAzUhCp61YWnHlLNtF/bchA3WoXyca2G3vO+Mxwffgjguy1UnbJ5
DNvhA+GaOMK+Qys5cytRuA6HSICkm7mjftM7yz1FxbLpi7hefCTASACYkv0YzZbz9GiTxyYwoGgF
DqDZzL/TGJ+JNB0zzHO1EXhL2/ix15YQ29u7XmHEy3qi9qTZR+hM2ok7Y1a2Bxrc+05LMdppfZO8
IAnoq8MozHFe9yjwTqkaPWctvf5b26EDlYDED2OhkNNlnTszyLH7twH9w7r0+gVZhmk9evIqJukx
IIYMDnzwJjjKYBTj/gBBo4MOWXdgnXbeWLvbJauiE4MTkM96e8AHHOOtbsw7JBaFLxk37oWnMXIw
6kBawKTXcxHd0XckoGgxB6VA+ciYker0i/Gt7RwF1PDmu8N4Z51NbbS1agecl9c+jnGuv2jcUnR9
BW4rcBSVWVv1E+ymZfDdpq2k76aG85qPHpO2RtPc26ZYdvCY551pof2ZiH/YNumCyVWY2VuUxXbh
00gvEZzJX2A13PuqZWLa58lPqTGqQ1WnV6/DXGrHmlD11/E6IW/w9/o5GzKciSp20hU1Tb6Ok6HH
9pHAvUhzfTyLAT/1EBbQqZzelXug7o84tPR9hFoQm6kTPzlNPZ9FWpjb65gDRbA56YFnYEIDQMeU
CdjfOe3H5c7UFg4e0jqwoUUgE3MI9Ju6y52UFAtEHWuHOW6zLrS85ZVVSbTYns7Qo6jL7oiaEFwV
wUzDRWF6fKzSsTu5zlg+YZYagt6S0TOy1JoCAT18vyEVaN4x/Z+qQ6aTAgSJL7ZIm+oY0w1xyR6U
5tVK1RyexWJi4DBj4SNcD5KwgaVvz9JXlXmjAOWusEyzq6n8yexCRVRBeGnQcOuYl9p8a/Ampa6D
VSMHfkP221uSNE8hhdgaLVl5N0cpd65wxJcyMXXv00mur5C0gQozD31lNtk6NRoLZXuHiuZPjorX
hsq/KnE/NVqwmvZABmYJswTl7wpIAlfeAIcDTNwA4Dwr9aWTne59OtmlMf72mCrnwBuGKnLosHDS
fgVw8ZVTDE69Px7Xwe+NRVpju+qkscx3oT3liHH6cCq8L3V1de9TdzSvMm9o8VUfyoR4jmPrsTAO
dRoZz1/7Cz6d8jJ4OhLZnzw41lWw23jHvCZs4k8epet1/ld3+tMpz6PekGk0LodowAazlwIRbRx6
IPWM2kjGLx2Dde/TcQ/V8lBZVsTz5JrVs92W0wtaz/b8pSvkfmrJOHrL42pr82GYOqRwpEmqIyYs
fGZf+/nXZMF/aoPVaQxTB6HhIWsFuRQD56uYIVOdfe0Jcj8tZ+aMUo5YKuluILOJIenhyMqpKL62
BtxPqxmUnIpMxdyBYaSDdEiCXxdzhfbna9fn0xqOMf+Dx3Sng7aAAmtU0p+8MfL+ZC+6rtR/8YS6
n1YwoqUWNV6sH2QBb31dNA6E4YQj4Rc//af1S+51CFyhnQ494s4EPm9U+UnszNUXf/6n9Rs5ol8Q
y2gHHeo5JwW8dxk3ufizAOD/6fp8WsEm+TEh2tTlkGvoygu3Q9ZCQqS6fO3mflq6HZhGTS8qdUAt
qd8ZKqtCH1mg435tcTmfF2+O92gwYBJZeTi8lcAUiAS0tPsvfXrn09J1VVfLoYvVAUMmUq8q4XO7
btF/LRdVdz4tXcOQrVcorg6xCV4FpEfX7kFPTh9f+/ifVm7eSLPF4jId8kLlPtISzjkDv7P/2rPp
fFq5o2X3tdlJdQgXN3pIRznMQZZlVvGf+/6//5j+T/RR3f3nMu3+/h/8/4+qnlv8n/2n//379qO6
fSs+uv+4ftf//6o/fs/fH6uC/z5/yR++g5/7j9/rv/Vvf/ifoETKNl+Gj3a+/+iGvP/90/mE16/8
3/7jv338/imPc/3xt7/8qIayv/60KKnKv/zjn/Y///aX61z43//5x//j365/4t/+cg10HpO3z9/w
8db1f/uLsJy/mpaBW1PXISVrhmQpq4/f/2R7f7VN3XYc1yLvw5LXgQ4xOH3Mt/FPtuuBn8R9b5m6
pvMRumr4/W+G8VfXcw3aMZaUhnb9vv/34f5wd/7rbv1bORR3VVL2HX+M/B0c/F+7rW3ih7LwXZi2
ZyE+N5xPu66Lrd5Q0oHGymQsCkLAz7xPU6MdxpsySgz1KMg71Q5OjpsWDUVlLz5mdnN+txBGvRPl
EDrfe71PAfR5QvRradvgsKHBR3JY0ziDY91XorzvKy9ONoj5gYjAXIGDsMIzMMWraplL/dzkbo94
eEK9trKg/jcnTSMKvF4X0onVY4nK6kalqil3IRygSgYAspfJXC9903QB3Ks5e86rpsn2JmqgYmMi
Av6lirr/niJkxZvbl8CRZgfKFEx1fIfJ7aTJ6bGFJssAAyI1jQEOQWYXZKg2+dLk2aaa+SGUYWHA
R9PtRPO7lqCIXiZxiDSQsbEzXkXEWUovNWsAff3OlUTgiojxqOlufWSNdWsnyqCwARraz6N3BAqX
n9EkRrYfO3LtSPOCOCvxSd1uwF+qKBjzfrxdfnvlTNf2Kye+oHW1V27a3lrDRIQWDsCHAcZwgADH
3WsGxDWUOlDUrf6jvGoHESKdI9tq9xgqDrVb/dLFfJEWTGeMPWLTTslTPozDForJsiEar7rQ43kn
FdJctx5qezOsmyfavC1x3EUZpFr2LiL3ezmRWsFzWW3Bwf2QZBKdNTnUgYHylsSbZSJNA907hMHx
gXL5FT+Xfg/T26YRRiBRXkbhU2bM2feEJ2CX1Dachs6egGq4ipPgFcpJD2WYHhN9QlVE9h14r1FL
QBooeIYPnFfnPf63UB66cewlAbq5i2W+wga+7mRhKeMWDZXpbfBJ9v02FTTSamMx3cDLI5pX8eA6
D2LqcTmAdBCcDX3dbBJd+XKkTzDcuERv2HfO3HvuteWjl5b7q9aiHvht5AydZ9zFJpA4tGGq1/Tk
0LVWXfrmgsadvmMh4wBC33CP762aj26lXT1wotUfVG0Z9KF4LVEmTLsB39KFU7F3GVXX7pLrIRrz
3DLTQQyJykh6ujoGj8ciBhfurQ27AGtVv6MIa27I5ax/EVrUX5MrIHPanmaTGxDNt/Qccf8HNLBy
0T3DmaWl7KRZuM7G0lhHkcKkPck7jF20fGw8sr0rRiTzhR2bPk4RnmIikerxiNlLugdDz+caTU+D
oXwHG6wGYDuJo4KttCNkgo5OCOnAFGIOrqnBq5gzdXeCKUqDjHjDVPOpK0JCi6ts9t69uAl3ORr6
YQ3DgrBNM4qw9RNKhNOxe4rbyvouFOdQtxhjeNBKqM081PEdfaN5i4idboPQvQ0BDBqeS96Oyovo
moXooI0CByjv/Ve4VWIF+bTZ64oEzjZtoLThhFx5xGVdEpoph84s8LACQADXcO7IqD6iDi73NeLz
Y2ZRmhMRoTYEcrSvVTGL45U4SI+gd29cOrBvEUpE5mQ89tG8cDFkhOvPun7JEpNHq8yc9rxytx0O
B4SirZMc6aORDlG17tY1wAHlBv1mutjYCJLaO2XkkN5WJUjHigTQnWYm6VHFShxdU5pPiQWypoti
QPId0Kp5SelOXb3vrBPAL/zKrJ+bB3Mmgw+g3PVTec9Ry46FFxTrvs/t4PeiIn/9fQerrtZ21URP
yaVHCy/ZJjAFlunOKuK3rBLJEYCGOLQVqI2IpMJH97cpIFXhuaflvyYQg+5RWyf7cuz7TYfX8eg2
Sm0UHcitRQrFyoEQuCcOHeLtNBvnxhlV4OY8PUlt0R2d7G9uOKdvv38/TbT4ReEL3WYdX0Ecqnf7
+xpyEpsetYkkALc14wkHiRW/aCy9n1FnuTfgpeXPKe21y7Wv9AYcufS7diF+YpDtKxrw5X3C+043
KxpomI7oX/Fr2t8yXUz7PhLeI87N8aFdSvGc1FcXYeYlBKLAdm3y0j0pcn3WheGqX4kS0Q3NR3KA
dFLS9bb0avdF4uQSjP7ClCSI6zW2DYOlvlT5eJCTzWGSDhEQs2plGrpBPQfopj9QY8Okw0iS7UVZ
ZY9dwoF/IicVUIVNE1l76Bu8DXa5m0oJKZKANaAgWyPv9qUzbIyBUYqU77XrVmstjUyfDOwS1Awi
AlxYZyUbHnRXv3Oj5WVMqFRlBqukts1ssxQ6lizRC98cOd3yzplJzgUF4BGjvTEHC1lw5UqMQ4yB
XZFEQZR4RCG4sXnsZNVttbhktkWHn2QpB4YLzptdS7T7qgNNpjP87N8cKA/raWixrKn5WTpewvWv
Hslm+T4QxwgzqPL1UjxAnW1ueZd46GRxQOi6UQTpQAo7PXnlD0vsBePi5jtybOynqbImfG9L9woq
vw6ckf5am4wCDlgc0yrRp63dxXvda2Y2btP9NWndZpmdnaaTOTGT5QF8Y7nv+nA4grLb4sr2R2VL
v0aCejYy4dwQ2QqDSPXRGmCKe5xzOBRZ1pNphHOrruOnsASrI1QI66TpDk2fvjT9sq1t7Cg41ewt
HdMFPQEODZOxl2OD5Moro/3Vw5Vb0YjXfK+D+URCu7PKae8ug2iCwXKKAPtPiS3aW8MgczcR0x9z
Hg1/hq1+ivIasDFuJL8iCTIo85htEEreYdSwW2rtsGe9plsB6jYY9HqPBJa9usIDHc3lWzonEy/F
Xl6UacttBO4QqlDj3eEib+71ziYG1sk1vwRj+wB02diSniN3WUGcO/O1ZPKjokv8TtOdxSdmmqGp
rXsXYPd7qkE39QEtG/vsao/h4YuT26UrIFXmAL3YqzHE67PQLgQhti/tbIJga8dk2LvQUH0KUhes
C3GZOwTn/cHxwp/J6M63oaGrG63sCREEgu27dV1cErxT66Vpor3OSxoiRhviovHsHin+ILctYej4
Fsb4FjxPs2m1tH0s4DnDuBB4pQa7Wb7jMSPWbwBlNMFDXi9LRP+fJNwDxJ5xgyBEHBNihvYWmRNH
SRb6TrFf/ZxAzvBIpoJhdTvymEYZodDEgLIv6vvRNueY9FOFQj8mVsZf8KWuY9uT8P772Wh4HRKq
jn+xnsn0EopxP5nZp4TYMJ9Yd0iGRVXfEIYNYQmL4qaaDbEqJ619KBWT2BnCzN525wg7hzN/h2kL
QCI3kmgdtU50z+lAof8fl6CcVPxBU9+CKDSk24ZUKXsV46INEFlDrC1qa6VRqfsIz+e7WhnepQ67
awk9bTo7E7ccbMMf/ODszlN9HvQN+z/e/uVpxCOLPLtnTCbS/aI8nNmz6dvZPH9ERmH/dLF5bYXN
yKNm2omzwdwlKbppKwzVdtJTxQvRdhIfeCzsd/QPFLHhLw/ccGDnDglkSfbaZ6qDiJRUFzMryZUp
q+cmabOgxmaJUJnAZo+S0XcwOu3tCvSkhFe37Yl4CVIAmoHrlL94o98vWLtWZJWyozFJGb3hHs9u
DAA0hamDgWjYwUvs96EXFxdzJiOBqoZdjcSLl9zrH1NKe0wn3U/HG35oBN6uF0tIv8xq84o+52WG
0dDu2S6xlIxG+m6r1POHKH0j5o23H3n0K31ozi1rjMkZFo3ZApRW1RjJKDU6PMo2voRMA50SaoA3
e8g4UD2Ynic4RaYlXU+E0TxrJir5FalC7hF2OPNA0pUolTG0Un1Dcq3UZiLF10eMQBCHKOtNohlv
LoyAHQVX+cYAhk3Ryw8zvmeANZW3C82kvjD9V+tBB+BdEBnDbQLb0eYo8wZtWqDuzA9YCe2d2TQk
nEvsyGNHLwLr7W1pEQGZd0+wzoyNRi5dMPcDYoPMFpuuCW0GuznsJGep7wUI8bUbudeb+iET1yHG
wh7uokpNmDOaD9UJCt0G5GNbQ0Xp5FhCxnOGyyjKnlzbxKY7KgycUo2b8rAN4XPX1KL2KbBwdlAt
YXtemj1RLUC+QDivp9z7gdEtw6Y9lDj2uE9da4T7kVcdDD3xmEFyxCoH7c5U2hUEY5+ZL98IU1+2
AjLogWFC5ENM89hFkER0ER6SWrQETg/dskU2HxMfi3Qk4JAO3M5ikEs9mdKcXLT7kKCZF9WT6D6G
02Uuhzd9qfOnUrWg/c36vsNN/wjU0NgyR5XfOFd1GyLIfmL7tA+eVOyFDhrXSZwXrbotnHKrXCqt
MiJEuK7Tcp/ZxbzXK9mSmhu/Z1Ny0riuL6EOc5JynftIqgbhI/iw7BGUYEgcaG9Fs2/hIAqgHmZb
qzdIrffy2jwpE9e2Ap25QVDQrGfgB4CoMib13tLvspxoDUZk3nEMI8oz8d0p4+HG8UZSMQoxfoSp
2z7LRC98t0gIsiAVcMf+RYhvVofP0jLL2zzR1JbI5/BGQb45IcHQfIVJHc03NU/IxbQ1Fd0pQqr9
Ze6sM4Mn4g/tqurWdDHUjdXDJSh1ad1YEvhlXAz9bcrmvI7JpUVBUTS3iTET5lvT+1/pnOLJcVt+
Evm1+Cn0xssEFGE7Xc+hFCs28EYYBjMEvXc8oqSDtsbs57oNWcIr4hIrbP9+BTrxLrQTjKaWsbUT
azhVLGx4dvo3awHDa7kpYURWY/L8M2al9YHPFbMIHAPgNOzZLxjT2q1qQucx7xztEo29eUo9/IFE
UiIp8LwF7+0cXY2eF8xvkFZ6WwLRw6aSxPbOZTTs16PrEHPejHs1uh2UtAY3MgjhZmPPU3jHX5cE
TVfdmkuR1atBKuuBsJBvLRFykNWzeFgNtendAUEjaA6L4ntlFyYsdsYYVGjQby2NSmQY0A6Gyh5W
i4ryndUL7Vjaaei7A2coqg3vYsp8fIB0GnFmT1MSWio538cV5GrOwtmuKi2AtFE6nDii9kHlRM5+
jPXOH0AAPgKqr+4lTJluZbLP3jQQGoEG9+1RVlZ2O4Tu+HOeYIPKojF2Dp6bBxJftBWAtTKYKlO8
9tKedpU3kPdEhvUZVkPzTWtMhH6DiIn3ydJpozdsLr1pxc9QvS6xVt2YHP4h54N3rrsnl3bWOjOc
fFMratcS//52maynpMmtIIO4/doYOUiXqHZXElLQS1M7+WlIKQJ0fXmDzFszFw/n7dBay8m0yg9E
zPoxUvFyCnHrr4iTRfTGAJNqAhBy7LLk8C13O7MkLNYCuEAMbPSjmmQXhGn4PjbdsM2x6rccvzog
qOcWQdbFsWf7V4gneAXZeiA9p7YugricrZMMpCfhSau/l6WVA3Qnrd3JXXNLYrvna1rcXcg9kncD
hy18ayEjf5oOa/qcOTSKZrB9YbNYrtcoXKHRMXQ+EJo/FgTBxVpsEwITN0DqZhKjgIB3025MSgfA
kt6vPatQW690xNprG/EK3N1caxDrYbiGxcOiclKosRNyYeIGVBVj9q6mx0iclQJNZVkGD6GcyO7M
mjEOAJmP20qmcTBgC73N0iEE45J1xNMBYyvRvH2vZj5UN0bAynutsXcGmsv7hbI6KGMdNGjP8STG
pesPhpNty2uXQIsGbSNS3rZzpu094LI7Ple89yaaSfQa8htzhLyCmzD5lSNneiudWt8QQoNRtSq6
7dgU87euvmavRl6br9j4zB/g0eW6rhb3zbVgGqQoSmGd9u7O7spqM9O2ec01uufI+5C1oKHQf3pI
NJ97F33DCqmrd6/XrnZullT7gUQlDKzRhRpL8sXHQDvJjzJUnYAdphVRweXGG+jQgOW2aKBM9TMt
qPB9KNPqNkwJxi57pzpFNbbuSJXqR+INLzIys1vECjjo+o7ChgyAihSzycSXqakVCIrpG8ncPVuI
6b6TLxwfa6GNu4wXdwHaYLbBDIj0YexCNuGKPAxVXA/aBH8eqkkHNtogUCW+JTxXMafmVVSUxGeb
JBfcZCRMkDE1JO8SkUR7fe2QjzEaRXoHFpeY9lHCsbM74i9H1FK30ibU8KgWL6m3sS1R5BV2ICCB
+WbtdHKFFJaXTqqPR0iszd4MYVKwDhrvXE4EHdJty250cNFvudEQK5sL6A6tWtr1GLvjS0FCox/O
vP9hWC6PZmSHR88ehA/TzNgYmC8OVZIAHJFEhDdCiI+hrgBma8kdOWnjnVHAEqzCgv4ZRJ9tqDfs
jdlygxQl2o70G08p6TIXRsE6RensIW8sdBqcsF7nIa9vQHFfk6Lj4jbOdBlAd5rOLA9A33NEnBuF
UF1F79Lw3okBeDBprp5EWb70eviQyIV6aIREplkkTpGpGoDE/FkQJrg2pAes42pCJjSrlUV0pLmY
P0IWNqiCjOt06MlWdcJ8i6ahRoKirvdypUxUXPCR0bbPBvwRq1uJOo6QrhjGKprSTZlG8xZJK1t8
rSgwEeCNgAQeWuHy2HTZzRhHBttdjng5LQmB0g3j0Ehj9PN+fo7K4bVqIArF1hB05bipOI2u9BDC
k67TQQzDYscCX1aJLohd63vDX2hyH4mIcnaTnmNSMxTlmnQjn8xCbOApgae2bfe7eerm7dzODL68
7FC1YX/DMSklmHIy30cnTf044s2fDMZFVo3aNR7EaUw8BG1KElHaxfywtbp9sLNOBCTe05qVHKSW
OU/XstXtHUo9QCtwwdZ2DCWas5VH6x6eGuJpeq9Fj42+gZrC2SR9HQDX+k5sandp2oubpBE6iqll
MANeKd7Zdmjxesn4WCQ5yW8dKj1UMsWq6aF+YunIN40dxpcRLEWgKUf4nexuloiK/spZ3w1DG+29
zq5uSnpJG6dVnKOIPsJFyrV3NcSMti4O8vdfxuPwOJWwJVFnr5IxA9HdhlR9TUNyLycrw4tHRJ+a
s06s6RBiOvQ7p6xvVVrtjSp9qbvoZqzFz3pMSbJPjDFgCJ7cIrW+QBgk9dDp5zUAW2e3eJbta5FL
9We5767dgX50y1daPA2QNxTf4BdiaBqRu67Da91eGJtqov+7DOCATENeiMThAVBg7kupAfLQ5nW6
CEKjxChgv8mKaBvlnmMWN5B0eC4koxR7t3BOPdEpnVG9qlmzyKVzOAY37jozk5cuTYDkE34A/D13
N4AOuo11lW7qzaL5DCduzLR6nHAdQzyjJ1tK+4QcHjt/y8SgBPoUNBJ99lJMUEpd6DvXpN4mhmRI
rJ2BwD6Tj47ovg0ebTqD0J51JJA492AIQ1hM63R2lV/Ebnc0XfXUzV5Cc6vSNkWtveLnjthayHG0
B++xImw9aGCS3hhxAoqCs+jWk7U81NZw79g105EpH4FdNxGKG1vUgVdNycZC/u0Z43ek2A9WSEsk
rdItOz24n96A7Ex1sh+mTHukfEy3ifcDYL+kf0d4SKZ5j9SRL1EynTlokAUlq/ghgaI6M8+5zXQH
4TCS5BtT6D+d0KHRVPtagnC5hcDhNSQIKnRsB+lOW96YOXsajwSSWLWdr8cALy9h7Nc/x77YxxXa
5CY0/SrT7pfQrA6kwyNFxl6EcC/1SR9/I7Cd/lbBuUdPRkZbodmhY4ZNMoe8PkTplqcF5iOnpOig
gHptDUEmsF4/RhlZR0miY7MQ+i5TaQ5pLmeSRMF6JEED3Aql2kkjeyLmXK12XUXa+Gwv3nmWxk9Z
jDkAJ4MkTNHMayuu64t0gUJCcsQ2HhPUxuH9imA05m1ZDt8S+DgJYnSF+uORLZ0wgwL/uMyHeWuQ
37ga7Sr6Xk+17g8wDYmNRrBI3bXHKZ7y14jU76xxK8tin6vlG4Tx05Vvu8hpQkA3HPJsOEPHI2HN
CrONnqff5sq8cL33kzQDC5ig5LkjJZqMbbqu2y5LHqaOmMOU0V8zlOEdeKcWeEtxbKE7+qKr75m0
3cupRQke72sSnArDIMqiCQMyaviEDaJe+AF+OcR3wFueAQgGWj3tswymzNIMPzOwFn4o9Peu0PYg
CJj2klRIltpNrbl7YbgPug17fTSLw9RFB0tmgQPKdfEy424ilm/FfG1Ax6pc39a0Q16RtUHgnP0c
t+Wr9ZtPV9bfmkncWciBTb17gGiH6nbRoXXj5OK0GDDnrcmFTW9jMsxF0RN2ThZhXj9pMSxBqthN
actbqdddoM+zAb0knG+j8JotStg7ZEKYVQWZhcnMrMsAFqui6X0hausgWjdDQozzou/DV+taWViC
CsrOYdUOlcJfF3UgoqZvRawpDDDhjcGxxRo1LWibkL2BdZR7pB/XlXeOGCBs3MY5RC75JACnEk54
SKngOANs5lgIdTXs1dl1tGOzUMfZHDUDop+TDa2G+hUlRw+m2EwPIk2SG0+Q2poPDnHyhd2ucmlv
6bMk+7gTNrxHgo1XDBbrZxPEy7vZULDD+Mh9HvIyf0tsi9M6dbUZsufXchaB1hFfDqoaum3207ZH
E08CrMW41YhQIE1gpP5iplto0GChIv1f5s5ky21ky7K/kj+At9CaAZMaEGDnTu87SRMsyeVC3xl6
fH1u6MV6Kaci5RWjqknEIEIiARoM1+49Zx8/Hmy5tfhlBJ6KbelZvL0pTezQCGSr0NDSSSaWLEgG
+ZC4aO4HOQ1bu+1f7Syj88CQip7FBnbOkV/QpxqsaKr3ZdCMq+Opd5wLcyzuDUjSjDS0XdzPz3ZY
oqwm7bHX9VvAY9nWlHXuF2HznMf97TiYT4xCM0IHmP9rwgb1aETqSA7lHDSO+6qiBkCIpvf7AVPA
Y18N8sK10/tuEUc39KwdtKmQhDcoRT2WDbNe6m2xUuHUsAQQSDFalMbnoSM3bWzqFNYukzZbz+5A
bVxCeRKbIsEANURyD/QaGB0NWiARrU+0DSRdN7wm+OJeljQtWgk6viOil7fPAUk3iAxQRVXvEARi
fOmHKYeivNDNIyVyo9LuOUJ57+kd4bzw4CfhbAc7SljH1m3cQ2QHfsEoKNdfRZYUBw37CWhL5nMy
iyWlg7kd3IUs2zy/VN0QINYUx0qmn0EQb4ssNykVu2ulYaay48YASNHcu6HBkdu5J3FW3UTwsQMV
TuKkMKsFYUd7GwB0B7smw4pVEthERlbADDomFyWxd4tBeq8H5YxeHPmdKuQQSs5A4avIfTY8YI1l
DRwx7pLLFq/aVpbRwQgnLGUsQ3190YQcMFSabYsKJnzC0zFklqIDxAQ3M1Pi6GSyqVodJrOcS0Ky
kmzXM7DfxsBhSJQwY546fLW5S9NaF6YMNI4FmzAf8EHZ2B0GQRL3eNes1B1drtBNOCVOVNv8o4qP
yWB+JQHz4FTFFTTmYgtQKL8i7SKnAPVy37A5qMjZ4nRTaJK09IiDHbDdMaXvaT0PVj3lCGii2rDe
FqJsyAhumN5vxAIB8mhVvcywui3wgOumza0rZrJkiBvOkBHC5oLvOzUomwHC5KphEqWwVKQ7p4X3
FdBHV1/TOs7p04OtfYlp1U13La2kepPQjBz3/MfRueo4f1ZbEtDm+Jb3e6huFImaP5YMZtCWUXtN
vx7zkn4g5A8vRhKWQ2SC6TbGyi+iBrpU6ijNOKH+oCAUs4w/NzV5DtedY8v63mQoRjXNus/IAnKS
qr8fVEjOkRaZTRr0aJTg9UD673ce426a947XC7+2mkHfY7BTzJqzpcq0S1LYlvl6nEIuLsTxwkjV
IpclAFjHaYEgh8FIJpwY42R/ArO56BfebCzELKaTbWD/Fqz3mwTxBOsYFhVgcw1f1mikCUm4hevd
oqZwr21pfJsa59ZVgEHtYRB+TjT5vgM9d+9agI6btG4ObRiGUFcx/H0p0rG+1aDzZuQ5dgv5Ujrv
Ul8vDfeI0OMe15HzWEBxjJSEwBjTADdC38Q7uosy69Ydi+9W2AcQ+zilwIu27xicY/vU3BqP3kRw
zrOd9K77A7o89rhNM4hLwjyexhou+Ai6VYvC19jujX2Ry72Xqn09UAOrHFdbYgQhWZibYo0tHcXK
j1oSuo7S3DG8yI/twH8kU2A5Ir7MA9V4OBQlpOlmcQ41tvPLsDM5vFH2Xo4F4NbCm8zLwonJO15v
UumUFq1vtVfkah/biUyG0aq/lZp7DUa04IzUXIw1NR6no4kNbmngtJpOvNUi9lFh1soHrcesrJPG
U9gS86RNprjKbd0O6F5iI8vSEGC7sl9+Iry0cXmpu+x7RdERdJPapzBxDrKGgEucPIGpYHVeytr7
bs5ueuyr/rqSKtvD232Mp2S6HOh83TWNS9oXDL1dmuhfyg5qcxK3vGXwWjAZWEjmSTmglXBtU3Dv
Lgdab1nA/zInn+L2iOmcRBi0axyqGgYRzXzB0M46SI+XoDdj3bGNcd7nUS6oEuSnPk45KWMJuosM
UFrCIUBVQBmkfRxGCYoGD+uWuidnrn6UgI82pD2LOzR93mFsIlxfad68hiMc8hGs+9aD4sRspjUO
7YDGS6mWs0TKpDZWhFRbXD0cN4vQc9WUR572FZ7qXiaIab7DoUtp7hN5W47jcuOas+6XmefgXNLM
zRhmnzPB+bNNeLVVZvqQpcPkF+5EhItuPCxTUVzBjmas6zVUgxKzV+AU6fRc2VZBMYNG6oKBdw8c
t+beb2iLggeXrrd8RR5mfgPnDyYfp1T6YtLVN3ZlbkyoBeYqbXcdPJILJy3qb+Tl0A/cDFwohK5i
qXwtt1+yxEiYMFb1E8o25xLRY+9ruC2AO6mLZd2yNl0bZle2WxPcvpQnAtiQyur0XGoicoJxLW6M
VlsO1Bzpc7ry7pF5jRdmG04XbGAU1m5IjK6qWQdbUpyx0qkew/CmLccaYbWp8/RZXT+53zn0la1P
RJm3daewPCmCFDHJjBcwYe17zRHthdsXJqlSmrj1oMvvmEmk190cl/egtF5NTLVXPMTw+4pcu6sy
ghOkWx+V0uwHxiJ7WsdvYPOAEqv0JAaHrXCx7bu6N/ohSAwsjIuI0hC1DZy5S1dEX6y8emLy2Adz
smz7RtdgF3JENpPkfsoY5NkzvSnewwe8idpb2aAxAI3lt3O1T80SCHyzjEd2iJ0DyB0DY+NuCy2d
oX7lmQ0tJzR4Mwso8FJ/GDxme4Dj9ky+wH8SX4Zv2jyaltb6oe6RaJPgUHYz7v1ILsqt1G1ikMBa
Uk3HeM0wtQUOAoEns+7kdSQK2XIwbDu/SpXuS9fsjkaczRt8cOppSbNny8X9OvbNdw5A3T0SPFQO
1fgQs+0u6K6m6U2QZE6DKNn1zFuY1N9HhQ4bQkH/qvvxkRIU0NZKym76bNxh4HpZvMKjPZsjS251
fhqjYyY+inI9XYxq1NeY5Qks2SlyHGfDAF0+WZmwr/LRyXcIGZL95JlbXBvfZyz327WVz2fT33Ih
ofdlL6ptgb62O8m4Ke2daWjfep2cUfpELnzYRL92e2zgI969TWigUxmVizTNivRNmzriYKEOwPrc
zSR5L5lxvVTdl8xpxqs+M7J9nrbzNsf/f8kwsr22JkjSg15+xyCBUR/y6WWjkK1uijJ6g7WGUqjZ
jt0ERQTkrMmT5jUPIx7CXcXQ4lA0w0lqMjA8+LaFhaADcopBMV7CX7b0hKVOBCmOEaQZxH41DBpa
lD+M3i+83jj0jOTMucuDosW5qlBEtKnxQBbdtSzqU2Gie8X4OOzqAt4lSk0iVnKQ6uAPPRBrqdKQ
76TxxkGpFKgSr1kWjQaBSGG1aRI3PLTKrg89jTeuF+FX4s3PhdFVfi5j2vncpQx2K7JeWJ79lN4T
/w78IJuZb3n4H52JJOpxXnjVO7dVMWSXeQnkc2ZinoRFe6llY7lDDHpgVDcFsfEznIpGpZXpA+IH
93MOKYkOivZqGfPDUvem39F+32ZqOI0jYDbA/EQAzwvHQ+Ip3tbm85EAvTfilW3XNwRxB+R5sLiM
ZTnieC+uwrIvOYH8FH//JUN/J7D+j7D9XP5+lbyqqq1+dOfi9ndq+JvhTXW9evuvq691+187ujJf
O5Tn539m/eRfP+mvb/L/UhBvrMSX/10Rz+zve6++tr9K4n/+kb808a71LwP9raE7lGqk7a1Gvb80
8a73L8vRdV0YOvlojjBxKfyliTdQ0hvSpugwbNt0QU/+RxJvmP/yXPDc/F0oayyHv/AfKOJXbf0v
7iP2ERNzhxC4Vvl+gq/z3gNmu1jR40yI3TSPM630GmlnCXNcT+/YWwn+E1PQh4ITCAKSsnnBkiMu
lqgwj8OkUa2HUbCUYGCJvfzA2vKTpPc/Un2+mkU1LSUL2Ba0mc/doIlsR7Ozh2iPmz38nIdlqPsa
2MuSUt3K9vXYRtNWOm1xlBVQ0VM9ebRqASLGRz3UeG6SuaYh2rePsDwIhW/JPwvoDlaHmnCIW5MO
9mlklpfcptXScSBUIRlB+AHMbwnRKozeqpCUWTgsik2XjFy49LyTNNtWH1CRfrLDzi5VCNP20DWT
02G7Z36VNmbuEUdTuIt1TdAD77txF4YTr5PGkAeR9MkDc4blCGVbo/Ltk8+FQ1QsosbY7dlxZQJ8
mcNnEjrGno6B+93lh/f76CPj7E9g2Nk3lQ6lDqtm/Zd15sqK3QZ9upfE+3Rcptu0kMWTS02iYpaF
Q4rKzYCx52mKad4tarBv2G/dYwpvJ8iqLur9tWt/7MIquUT8Pe5+efT+2o5+9XcY62p99+34Qrbu
Yh/XHc/Uz3lKoiKPxZ1S0OV12z1UHbFfwtVdOqJ5cSiSbHjW5+zGzhsCIwzXODntaHxAWsOc8vuX
sDyT8RMeGCkt9+yRKmll2UJF1o7wIaK+Cb3DIBoVLgN2mzNZatcBnG66hXmqgpgkP98lCQF9wdPS
q9UXURqXWbOY21aO+klzejRbI9rFgS2fHNTqnpA0FG6VNh/gFmY7UTJ+thJks5w6E1LGvwDpNHxV
EUSFfIzILaRHzy3uJr+Qwz4fTUwPQHBiEddXRMJkG3s2F/poRp88xta4slIj8C/7oZJfUycy4iDP
TCoQzQRlI4hSDETYx08UN/leV5A7TPjEiK/tZY32MHDrzxExxpSoqD7mDul367gvfZiQdkKJSDSP
RFS05n95O2/QCbdPHzmtM82hvDY2mWa/orDNv7hM0w8JDUvY+UByLNLiEFUuk+RZbvKRxBinRTYf
j1CRiS4hsipz/IQmfjB2COBlnWp0ZyjRnvW0m2lkifHAkaL54gllX2tFPl9SQ0GWN/twW4eKJqUz
VQeNeKOvIb20tEjKk+suiIfmobjoM5PoOKslP4LwxmOBMGUq18ML59JT2Q3wkgS4YIMjBcoWRh6z
GEhDmI3yJG0zfvO6nMYgrfqjodUPNC+oXtTwqTQttXMl+kHm7MsnmaPBLABH3OSNB5BkHGjeYMLz
vnRj+Nl1x9tlJgZuPQpYj9WYRcxFh8dknGrCm9zZe0xHzf2BkpZz/0RozrVlFZPvtYQASLPEbKMt
oAzmjHs/t8l0TYI0+nbkX8WDmOshwJwkAAUzIJ6m7mEuajgcEpU1EbwM34WNjyTy+sc4RgwYIe3t
/dmlJw88W2NOyI84mVVM+t1kHEMq8TejnR2fGLB8W43u53mpMEtVIxWOBwU/bke/mNr41rGqL1OM
ilhU3OQlo20tUhHuCV181cjgbcLJO075qG7CuftmNAQ+TB4galdaml8N4Fowe6NCiZ1tLrpmu6Rl
GyQspKKlfYA27i5u0juCvNtblO2BrUR/zLPF8nkaydkhz5KZgXPrGCEKuCa+LupoxKucuG8klL5q
A6kgAzwfzs+uwyEeWG3vMTnSzUT5Jg17QiMJ4NyYrXkJzSH+Yam5vWav0T2ij2Pz87h0EVCoTOyM
sBoOJBEknD0WZQTYa+Yj/DpnC3nljVc1UnUn6nzW5HhTz9myy0ACP8658hAQA+6gMbgt5wVvSJoP
Qa2ctao0Zjg0jcpIwisTfctbY/pSlJP3Dc2RfUyHWHzShGV/qUsLnaZnJyfqUJRkPUJGzF9MqA9O
u9xXprdcTyT37HPHEjduU77O9fwStS0B5Tj4sLoY0cEEQ7zT6sp+VtbSPsRxeLHAnKbhWIR32SSX
EwHVCDk9cTCWIfFTwuLyjTLM9JB5qUZ7IHUTdOZV3BMKpiVfTF1g2g6Jt78hOSo6eLYud3lHTwsg
2XGumA8YZKTuO2XRxmvTqX5BM2Id02Lkccvtiz6f+x/odcbrylY0+RfFeLIKc5x5kcjSW68lFkQK
81NazyfigCXjCLYxkIrNRnfIjgE0MtBwtrLLudWya3eJxEvioLT1m3EqL6sQoIdrJ0RXkpSntPhe
Ix/+Gj9PfoBKj8OvGNcYtgZCuTt6j2O5kMnFzboni7gKdLNtdzCrKaH0KfQ8Jv1xjWYhuWFeZ+0q
mbxU0JkA5mhDWwcFHbi71G5BTkUDbRIUVvSdlkbsK9mpC91CpY4xD8k9Jl1feiYZeBq9H5TX+V2T
tGv0TREfC6NJP43g6J6g5+k/6mgZrzyz+Ib9JrmUZEsgQNGcxynN8wANpImBKP3hieahzz30XtjZ
IJFRUa0Y9V1cFM1VhILnmJVEZjL4kVeNNPpNqYbwJhXFXbF0z6nN3NsyxAOvKUatTCy2o+qnYw5k
TTcrsKxqPKWivZGzQ4b1bBH66Bkbra3giyRkWcq6YKxDeuwhQzZ+ic7lgjzDu7LP+03iMrasBGfK
jVKddgetBX6fmNfJCOJ9XSXxblWeocSTQdyGvO4aMpkRITK4HuoX1UTVV6Np6qfEJHImsWFle9ag
goxghT3SdToGuZ2iDUQ2admxdSC6MuIBtc3txDH1yAhC3tnAxIN4afJdkZczPqy+2ACbsW/6Im1y
Hyk5XVmPMTn0tuxydbI9zV75QBoh+npTu1Jd8tSnBsLMObxtBmR3KsvTH7Nd9FelLYqrNJTJwZ2c
0kcmMzKenRLnrWyT/AfOnvG6GZoogGrEwL+Yp81glDojS/pN20zTiiowGx0EjdTqVNJsDZFrplHH
9mXQ0eg3bjQN7mlgaKN2Wl+27uosIb6xdCNBasQwQ5/NwkEz9t0wVTqn23bKrYc5kQrjSxISpwpq
jBzYUUtKkwiGjkSo3DG8fA+hpngteTnlV82QjuT2FQyyfcMtl/Y7rta0DhCUwhHUWUDVAVMRkuYa
v1P2UJeyOBlh3rM/eSWseeEw9umkVYlD1LQaYDV6YdFR16dG7PDvqvGuh9pPrnwycW2ruOpywZZ8
Zdhj9KMHkAXFDj3Eg1lRX12zzHsOMIokjikuT47XTvQJJu4HVP1V0NqH1rgKPOlJIFrH2WDO7Ytt
5MYTOQjZnqZ8fg3RkU13xmMnk8L7qmeddVD4CrfoTekmxXR6EWhGdZxtSwcYGs2RCG1UhsoW3YG9
7RHorCJzhgq+siSgOqOYah+t2mQFZM8sjIjmNlKQBBkWMNrt0ieZ2bl2W5BVg/JERLd9zDRpQH+z
ZZfRL5det64sAU8oH6vwMzkwHFU6BIN1MMihmrcx1CNyFonHu4qmGrVr2NXhhUYa0AVaUfRfwm4x
ApZifLAGOHcmeh0HxdiAwDMxzIOy+/kbd4A6jUE9YczMJ+/J/wwv4oQMoWRBNdmRLbtDaDl8q1uT
oDiYQspH0ZncmmZovVS1bn2h1raIIB6Wb5oll21IKp5HAVvJN6ukP+dLsOoPshgfmNOgqq3K5wJc
1OpafkEWOvukrW5IErnONOelXWKX3G+LgnUYYHE55rQ1s/Z+aAbrVJXg+ZZR0g9LGiykpY5Z2RRN
eR+yy6YHQvjcmkOsUcHtCjEIGU2UBymxp8ovnTBxfGJb0osi7sJ0S8NoAGRGIsrq74i7g5H1hnaF
lbM174gRj/FBY9z4PnokROqUl9+ZhjWXukt8VYnF66hqM/8UMyWoRKth/4atyBy2ftQqYhQSDLoX
UKvY36Xu3ZCfRQJjpyQqnNUUni4zbkUDfPNeWIieCC22GcsuuMftjWmWX0cand8gyM6fYjsXR6aq
7anN1PwdBfPnKRvai8pYVlMOiXF+0qr4i0gqDsCLyqJAh6r2NQ3z4ohvJ7rqBD92Eg5PEVHeTxa+
wt3YR1eYWetPBr3XQzlRLQSCJvtXrYtFyDk6159K5mCF34oYESypT8TolSIGQ2SZefq9qItbPdfS
a57f4oqsIEJmyeSaoZbS12DqWTAoI3iY2ka4PwqSLIJi7C6GmgTaLNMvdCKm0q2nJusqo0TGF9h0
N41BbiF3wskDm2ZFtAnLfIk3U+vW3xOxtl4BelXY9zaFVWke+ply/OLlhR7obndnhRF/pMSzHehp
Gb5kRMTDXSzdbg92qmbC1Bc3cwWvji5/mMvVViQRIlQoo7FUDpofJV5xAmVG9elqQWNFRJkoT9vY
tfZGgtt0k7Xpkfcuu1xYdj+SicRk7I+D6x16YXdYt+HlIkvF/HHoQLKsssfRM3w5Zw2BPN3SEqVT
t1fc8x+lTnCh783OATciYxNL29Ksx1FU5P7YWvGR+J/uztOLu7FL8gCx6kvUNItvt5ChNUt9jdpo
3GhMlnxnqMPHcMrvsjQzriZsF0+uuTTM4p1s/oRXy8Km59khURhegWwsn76xoyx74q0DBLv6hvMi
n4d8yU/r0dl4gjNq26ORQ46FLy2m/gpQy9E4gsfI4icRNxIa71cvpodEtUMspEyf8zFGnUCYBe7T
ZThVVREfKOmyS1vRhG66aXwUDukYU3dSRpM/zMJgsecFudC14DCXqqp8qpeKpukkCblP4xZdQ25r
1kM3ZcnLSP4ILDxbL0iUUTA8Y4YQYAXZzZnMOtdTauMKzydEIaYVfeaNEyNiH8w95oqOAPdBD/Be
y696r57rXMhrgUf8W5HRsy0IgNs6TRZTsrbHKE8fbM3NPofx0Dh7PU+ROSorfe2olV/QX467RIzR
M4Utfmo61qe6GEhwWlp1QwZjG2Bq4YXLN8tQOHVY+FeZCuUD+ZKv+hj9dBOSZ1woIQdf52VwtHNp
nISlM0v2jOoSP1P6bxrLP2rn/j2o5Ne27P/5v+v4/m9YlP8PW7wr6fh/7/Du1dvbK3fy7Sc+ZWWk
rP//v9u7JuwSIhQ9l4RB3TRs9z/dXYPmrrSQdJiOqdMqWwFwfzV3beNf0nZdFwuCpXuOXOHZWKlW
3oll/8vVyYGAIOrAW7b+Ge7krB0miVgVrsOsVZrgSC1HnDGIxhyDgyZWPkA1VxeoZJYbT2/ig8aU
aWsuqkd7MA53dWRp+w7F0yEZKucD+Nfauvyflty/vwP+X8ejXbgSV7jYXyFjK9LRImc+QjplGwca
tc21NDR1WeNcDn75Xf6m/beyW84/ivvK1RrgIt3zhjGh0ggVdXZjJWsZdGYDyBf+IhXAB5/zvs3I
NTHWpDUvbH4sYVjWGX0p60J3dHHug1qGYt+zH+FncptkD8hEXI+ySBHrhE1K0m+ZuB2i9UJox0b2
86vjzOmVmkfnMYxK0pksoeoG6LDwHrOZpslhHErS0puxQ8MVVQZj6S4cWob4csiyra41Hhav0Uqw
c2ai/jyB0gB/wdhsO+UG3puo6cbvkhJ7i66OjgW647byY1cmOtUuXN/tQjY7+pNIMMovO5p2MO7T
EGd6LOMtUZW1fSETrY39D+7a+a/DzIJeucMwY4UDyfOFQFEQSk1HoR9Nr6IhRpxzRvYBMv6sPy1N
nkOeRtcxQAY7mM3XNfIL065pemjcGl0xGaFX0ODDXc4h3JyZh+XJG6gjDA2SD4b/Kj14kWHcjC7q
iEQV5iYzSJgoLANDoVsbNDRZTB8snfe94fXrGQx8LJ5/U+rSds6eSGXixslxePiQcd2gxo2sb1a7
yg6Nu76N81R7/PNdN8/XKp9I60DY6w2xGaqcdaOnAgWUBV8dSM2QPBHJ7qarf7A44EZvXqPMrqna
7KF4kWaMqtqieKWq1EWyRabkDOjnnPjCJDi02A1ZIci7VbaW+mlOjq8bLma8rwEmgSFtW8ykeg18
45/fs3UyRSvdWmdh1hmLrF+QC2VLycLRi6dF5d0eL1IS9J19VZve9z/fr/Ptitvl2dKlR8FAzOEp
f79+tERRUFqSii6zwqvQXux9UebzDeRr64NJgb3OSn7dr9bPQnaDrsa2cLl45vvPIr0+0/DvEDE2
JDqz+7z2SCblAd/CoaW737j02bHBEkGOt9qO3hayLW+naMY1WZS1gcs9j/RmNwktddEvxNkTySby
Fj8/vFYnw8yy0TvAUYFu51Yc6N6cX6NSYOjfQakefFsS4oKmbBhuK4fj+Gawpng10ZodA3JECjNm
qaHRUAGX5m1ni9C74T+Ku3GZnW+T4wKatTutvqhKpTWbgtpHbDpRYe2OSEm7blkkMSrSJh73f/6Z
zL+7d1ISwkfFs85Yzn6nzPUa3OmK3wmrfUOIWU3J55oTMhF3GpynssrVp6hw6C4tbSf2y2CQMd+g
ArqZmtICAcQR/VPSW+qbAmX9qS1KcSuaVNxKNMYlLcoxM3f5MM7fpwU70aZp3Ozrny/ibOz3czfg
TY/OhmKAN5ZYF+Mvm1WXq2zIHWy1FWGURA3M5XBJHCIyfq9N6JPEMqflbrr7jrNP0NpwvnOHqasi
q81fhhKUN8YucaGbbv9kiRokj8ZrJ6CnQjP6z192vaHni9XDNkkwI/uXcz5aC13FPrNurGkGhwHj
FQTzVqbbP3/Kuv+9/xRTp07wJNNv3qvibLxYk44XhQ0GawPOGtbgcrxXCxaiehrlqcCk6QM90IMa
GJT0se+r2z9//m8l0/oCMZiK6+w1PJbO2WbTqpmmQl5HPljwmfRwvEpYLOZrjJ/RUxX1een3vCJ4
BecQnTVLm5LA1J3+g+/x+3uCb+A6664thY0b6f3KYODiwGajlNHipd/FbdqcnIp+lz2XYDBRen7E
gP27DxRss7YUrotg6vztTHNmsPQ28sn4xFgx03nrxHr0nVpjM3WyePzzjf59OdHUZ+dz4eMZnnm+
93UsHZTzAGjGvGGKgQTGbynp/vGi5VMoBR0H5YWg6Hh/G/OJ2X2OTgC7gGcf2lFXgQfe5YMS92+v
RUgsI4ANWb1ni3ZEZs7gjWvxQPL4Du7tQNP5qH9+x6TpODx7ruDZOLuWImSbHoih9rNGWwK7wbPk
dFH+wQP4d9ciXeaRFNEOmIezd5ITFczXV6e/rPt82DidlR9GFIj3f76YtUJ+/5xbPGaS154peM/+
3N5/2fmwL9EIK/hhxgySVmVN1q7mf93Tn8DyINT87KXILY2stD64wJ9XcPbRHETou7tUYg6x8u/X
BDuJhSqVjWzmPbDF5FI9do3W7/Bmk9KxeDMoHjiqS9eXu95+bXNGqlib/DAEmvDnu7Du72dfxYJO
xRbO0VEaqwDo1/3fmcw2QUdNRmjd119RtmNWtxCeefY8fcDB/rnU338WBxZOo9xrkqooBt9/liBq
fNJtRCwVnctnnnavRYfdD9Ln9GDbMK4I+d4lI3YnRPeJ3Lh5Gp7oooX4lqM+fq474oxuCv6W+8nu
C3hMDkfLXdHHWQ4IoV/YFJekKwDhtyiN7WEe1IZgZbAILQBr7K1KHzq/twFo+HnqiX2rK+tguwxW
P3jsf7+v6JYcGw2GXA9q55DPSaEJmEOTgSmW410ZWYZPDjfGdos8gT//hL/vm5QQtNhNIRAjmtbZ
vsmJIV+1/pgLMEm+jRXtZ60DDdSZ3o+qKbsP6p7frwzB1wpQ4/wAMvVcKASmoLCWkY+bZyQXqVZP
5YZBwTpCM8hU+PO1rSqzs/XJRXFm5z1sIpP5+bL85SktBhnaNDTDTW6qZVPjrrzAY1RfQHwhaHyB
Sjjmlnwucte8hxWpjjoKRoyM0N7+/E1+3y6EYZgcH1EccavPz47W4CaMJ1i8cpjrFzMa230yKRex
pkLgtemtcDliMnK2YIucD8r032/5uq/jq2Nv/5tzazbb9JzhOGw6IFuYfDnbt4nCGK5NH93w880X
9ZJrk2nG0oVP6/120gkhFbVa2vtF2r8apa0FoTSjD5bQz1f5rzsBhw2Hk6C9HkTRHf48Qv/yq6aZ
U5Eko8PbWeBObjRgZPuZXHZtM8BVQABsZY51WPTJWUhzJayZ+1tqczANk+EEUeoyXMsLLA2+nrX0
rmsEtKeGKGp4mOM0yDs2A4cJiJM7ut+VWvIy5B45FItaxuo26pus3uVVAeDgz4vk/IfiujjmSptz
oo6S7rdHUYraaHqkMSmJqNfoBYbdjBz+NFhO9cE9/P2HshB5Ipjg4WfA5J698VPbrqNiAVmktZjc
J03zSGEx8g8u6Of+//6XQgBJ28TmVbyeE9Yr/uWXmmP6OH2uOt8ph+bzlMcYcmk9YbiaAKTeDKlD
qBaclv6hg9bBfj5obAXETrSfLNz3oz8rFxpo3ie7OXbSrdPix4FeAGiaqOFtMVSa8jWgFOvceiyc
NQWnHBFzhwoLvMVsboP/jcTDfknDjyrO30ptHmXaEbQSdLYW2EZnNa4HT39p0GIT55I+Gl6Bynbs
BSVuIi/s1uZlPDnm/QSV93Htsp8w71j/KFmB0yPPtcGL1zVoKzgcJ9/f4B7/0pCHFkwQwLoYzcKa
HWSJPnhH/L5abApDrpAfcv2gs8oNNBKK8apEVU80zaY2Tec4oGrY/nn52+ur5v1qsSkOgWDoOkW1
55y9iuIO+kdf5h3yOhi0+P5GVDudzNQDx8z6Kwwn40q5U3tfS3RfZZpNT6BJrZHhh1dn8ABM9Cmu
Rmm04W0wHqRc0nqfhTJLNszWrPwCXpYe7VQ6FF9CNcABBLYB/pGkKSfDVSTxKxjm0AVzHdZgF3SG
vAOG46skNrqXChoyljAAJjCe2mm6WjKFWD0B5giGchzyz2T5TR12bSCoflg2w7eitpbXHHDASpqz
BeEUg1c+5VFWogcCtPnB8/bb+47lwIzQ9igZ+Ce8j/fLgZEUxyBjYrpntuMLIhrvR5/IfNUguo99
YpFvZrbVhM4NNFkI/DgoOXM09BKWvv7oy/z+c64VBdYTXsD8oOcpmLFRwEAoHaQo5j3hJX63YOD1
qcw/CmT+mweR3hot85WIzqFTnpWG9SyHImIEjpSIeMPTYjukLaIqpVfL2Fhm0IsHVNcKJOa8rc1e
pNjMC2ne6n1kPv55Fa8g+PermF3V1PkW7OBI3M9rDsSAYTijVPTNMYTKEjrMMFgvI6opESX9jxbF
N9oJy8nRk+iJeclAw6AHZtMn8SecI89MRPDyd7XWf1AJ/L4++G4oUDlJslVI0zvbsRBUjUajZZUf
TfbU74w5CbdT6vY/nDqr8mPSeCg8YEZgclnmuXCYGbtdjzkv1C7r0RMfvfH+Xe+9f+Ylmwr3imXr
mLws3q/YHhpDF8ERB8CRtsx0sPbQTvTyxdihlnSSLecJ984qiX7HU++On9Ou7LJNlkntM6GW+lPX
V+aLDQ7tochmhc6pzJ/y3lzywNP68cXQ2+mRzhXTY8cusv+m7Mx2I8WyKPpFSMxcXoGIcHieh3xB
6bSTebjM8PW9cL+Uw5ZD2VJ1S11VSQCXO5yz99oBukbtQifXiOwxng9ZeybIQTNslei6ajPExqvP
FRfcypo+tcbJutBpBfzCS6f8LYwmR7iqW32+cYnoe+zmCvWNjvxnj8LX/cNeWmAgGkwatLGAYg6M
qTIMXwDQAQbD7ok+iFukr2xwBOmwqyF+1iuNfSF1sfdElyOAuM4E64IICn+htCpIF8wqz3RvoQSU
Tlz+kqi+ByrVWjxi2M+pf+t24wwQ1mbrj3TcnAlMiKQPUgqM9ra0ZszcWbVi4rtKTDhdLdbW82kg
CQ2iy2z9suJxXCt1cflo0tNgnopsdTh1ozyT4KJG8EMpnHMYIICcEKFI9LDehKOajFSd6kEQWo77
0JYwqXZJmta3vVE1D2EfyQwTm0oZhsMp24sq7LNLkIjdo8ECgsiHUJT3GgTZLxHP6XkVkggC4Ia+
fGAXS/lHnexyoxczREUzajAskfxptysjvDlzjZIQTwlJ/l12ipx8iDLLo4IURveMIVL0fWvp9EOy
Mh9I5mtJGN12QwXIj62C81pZC/jHMXRvLKcfwV3PzPzUjPv+d6cxfhC7kg4OurTJfxdWWc9eCjbg
Ar00jEloHMi7UOU8x6MNWrhe4TPR3CAcqnu6eFuTMxCnfxQEoBHhqomzCv2ujyIsLC6IO3CRGWPb
7SlphwM09b4oLt1CtgKRkcHOQc0RuF32vVHAPgS4xy5nDtMysJxukl6K17BDotRyqypcFW2jVzJW
A/jMrCw4ypz3ChYq9fEK1APF2QxGemj3tu2HJuX4K8eYHZp2IFGc3SBK2/amWWGVXBW4nT/TLyCK
NNVo3Q0Yoj1H7aCjZnlmDFs91/Q9yMFmfXirSLXTutXPri6Op87JCCqsbHGI4SGQW9wuzrSdirC7
r5MVLAR5LH4m3r5z/HFZhl9FmDfCt3FGx9vedmBQhpyfzsMljR8GvYubx35QZwXbej2ipcnMvvUl
Fhpcu7Eo+w2McrxspcVp3AfqRe1jmGy3OaP6jUoyIbHD1wbd4JsEFXCD+W1lHM7J/I6K0DnL6lbP
d045DvdZUcIZVmo2/vyconzphhUG301Oex4JUbM9GAplryWW85Ijen2eagHjat1/qfQ20o4PW+vI
MXRgsNz3KkEKZ9lsd7pXd5B0hrF24x2kGToLScrcC9QPZYfftUhrA23qp5fKimc8mvUwXyeTCdBA
dZrePK3rHO+hrrIdPoMJbNGFTVfJ7SRQH2VDVt4mugir/Uhenh3wBbsGXnfXqTBlrEjNEOysFsi2
c3edkpGDWoBwGbeEOOQ90cWrfJTGQnUxo1lRwM2l7sxZvAeclqShunO1SHO2cVqPMzr9OX6bIrlE
yC3DdqvYQFfs0lXOdYPyoT9DC33lpEViYYjS4DqPMEgE9IDYImei0P9ESFEd36gVRQRlw87E0+jX
XIy5LTZwPSZj5Qum7saowdjT+yzTcNsLJ673Kno2zevEUNQnqlokD/DKzDiwyoKmjxMameEzhY+Z
Rw4laPXBBQDhwRrOCyKXVsmJ2ZGVuTXdxl4nfmnQba779g1gekTE86rIhJFld+rJJDNV4rqyyltn
kfN7jjcp3zqQ9J9NzMgST5LB4oEzACU12ny32OAAb+HRNssQFMVcqcyMTtl73QICLOhbAjGvS9HE
rz00yBHxJoveSSfUdvCtbqTrk7gcZL2UM3MYpL2K00hl2fWg7Cx/F/TCd8huOdbq8NtdD4MQm0ms
mdAOoK308m5R8QsBF1nB1AC5wuHMabCVyEK9XDlaihO9KrXzWljKrkTduUnDKQAbkeFLnTa1qXhF
1t+XiXNNysY9IrEUfzjZmeVVIuuX3ASyzQQzZtk7sR5bHN17C1iCoPFcWTbMHhh8nZsHAkNrwVgG
1tF79uTunNi+S2XxBGPcRxF2NmthelelyeU4D2eWnb+mMOnxaVws2kvV32cRmlDjj0bKRKE5e5M/
oZ0TRPQxFCEAMvnkbEG9w6w2MR30rU0Ct4HWM+64DS8qQ+NXFK8g2po6NqS/qx6BX+HFWgxWunTY
e1OwmE7oPJxRV+WfNSTzmqWh/m3V4joK4bCoUiKjbu9RTW7ViA+jL6oLMAJMu6AjXQfx9JTvOwV6
qz0Vd13TPLHfuEdwT7Wxi8dfKgndJzDbdtW8/IJdt5GtexHp1hnv/xY47gOYoxMrGWYiIPRbUUc3
qe3srexBRBeGVTRBr8EOKljpwBVAPKrHv5mMTh1272HhAsePugetji7MmOyOdBqXnbHEQCQMQGjJ
eFe02m5E++zVZJw3qgEfIv1N/IEvOzJxsCvtylHHBjUBeIEW5mjG86To11pMJQ47i6dW6p2edIHr
hngUhUU1G7Ewt0my5KLvOnhlRgykAJRaoID+JJAbiJqSR/yMa7uwngdtfFLkszFqgNnSP8j538jl
LJA3lhd6Op1HYGcgFbAfKq7CfOqhzWn7NNKMX8RddCxCpW+AXT/VYrib4Uqi5Ii2pMGoq28VA2gj
8+UtMX4RVrsbrflqjCw4UAjYezvB3q+eRL0lb0cNRxHlLbBgfOvjRhXVm6llcAuHS8oBMBWlBbUy
pVDQNS864v2gSrLrPGlOKqAQhCGjflz6Vz78q0rM+b6ay2rTO0xxsppuYeaC4zW6P1mfDaj6lTTr
oKE0bJImAtqHqrwYu1o9bwD1bVmYxVPM0DH3KuQYhBUnYm5P1HCCAVs359lA29kR59JCGNmtRhwQ
2Jd2SihHaAOsq5LpJGQfs4vb7I0jb+wvRfNO9PP9KLQXRO2gJdrfMFcA2pCZ66h7KFuctqzOVEO/
rKrwPCus6dFGffkLxKb2Vuh5NJNq7yAsVNmDRIR+p+gFci1yb1xR66lncVRkD8kGyw26dpa3E3RW
d992sU6KhTrPjh+3utb6Ns7qxMN/RcZEpnfLc0poRejP8Uxq+hDWEJqaeMguHSFtpOeSUhrR0awt
rR5V/DzHtN/dEZpuQDj2SCY0nr8d0VQm7Yta0QITmNdV6FoJ0Cy+ipgETDz3fi9WUZLLbPA60eV+
JXkKL39ntAvQR9LLKduDRWC7iU92gvYMkNYfdQPGXMkm63RWSTPZqEvTaR5F4JE5EvCC4XHX2u9C
NcsbqcfTrWmPQ7rNopg2ALzwhsCjPAtDhCILWDXZCPEWEwv0C4svDNEJ1OWNM/BxBTIHu+rDOBuZ
vjrF8kdAYBBWqQmdduVE0HloLLCq6jll25jFXQN7zlmw7ldhRjpQC0mU004jJUJbFpdbQQT2wjqI
WFxxW8AAyaihAjbArPcSr7xHBJCFQ8Kc2IZYk9b8qVuifjFYCPvWtSQQJbQPNpnLLCcTJNEqg1kz
1Nq8jcd6NL3CFtrfOYRJwqfWDGhfZT6YCHtcB1nsaFB6U5yR3e2oZ4AkYgpewxlRzAjEZm0wbg0g
4tWlZILNfJU9mrOhSRWdQdYBp2OoI06gQemtv2kpeX2V7KMncxAW2Dcnj181QoLqjZ11DQwCDVUt
LgL4XbKfaUaGveS2l1btvFZv0wtHFCztNqjPhjhz0qBX5xzAk9EaI4mRgkBmH89ue73Q0pQbBMzL
Q54ikQpQYoSPiMzLVwu2pu4pVqn9JiMYAbvSq/UVBpbugmxdrdgXw1KwLTNy5EKJXNt8RKm46ZbN
5hCdVsRFz8C3sREyQiVKBcq56jm1ELDDlDwyYJy2m9xmo1acKTKvnjA0DJeqvY7dWel4ynQllbW2
PI6AHyoVmrTQlVU2t9CosqqS3XmfhfovJm/d9UNtYWUX/cD2jRwv/h/RmeRby7CO8JANyXNE+swQ
wK9DbCsKG3HdpBv9q2pG1bXapAYftpnDyNLT4nHMcjyMab72elHfWGgyQr5GL49K8UzOW4biZBak
rOVlPe5bQ8vXHZJanCWdnah4QZBrwSIJkxslans3oCJGFzcBgXsV2qO7eEs628YJHrbhElu4AO/a
lOMr54wEhYuxkEFUD1l1gdsslh6Y+vi15l94tjPDKViDhS4DSeOdNLqiEuwhWnTYDk+7u8ZiU/5e
3JzW39Ar+u/KDqsLhEm95ruDQj1NYeP9B7B7f5NoxcLJwCk0sStaMwX7hgkDY0cPaQfEkx7zRCHi
Fdtu6Ql5aUw1N7YEkJBS5SK2aTf1MljWSVQjaLw2zLpBXj8u/R+KM1jrRWG4dzaQ52v+2OEl1yqO
8rgl57vYZZsbkF3TZ55oZfdXk2V4KwH2vHSNDWoccAdzE6Bqh0MQngiysDiGDhfp2MUnTVMSzB1B
CcZXVZnsaO0wo8nhugllj3luZ8zBialMkLuXLt0IV0uetCjOn8gGXpg1nIm/N9dZQ1fLLgCToc/n
6yetD7xwBNe0pFSw2gxg93kGPsfzBDtgthlmoVv+0HFk941o4nsZ2AbsRcShhqNEDUWQlj0Rb46a
OMFgqQ3OGLPqqLnljurbNmjSJQtLEw7g2InASRkAxF1MEwhmkkd2eKbP0hZ489AMZC2NKHvPVE6p
dDtIh4LRnfR8uFr/J5lWXGqJyCUngI6dY6sqFqbbnsRzhnzKB97gjWAyb9Lpj8BGZcIOHUN2toR8
PbKjVSBSmiG7rGixJlaV2Iqv57mM7iPVbh/I08JREEfFaG6oWDAmZNqxcLsT9Y6gU2an28a2bRr+
qGHaZcxlmHewOlketPwZFi28H21nVQLCUYdWNJhaRxv9FH8k0KTFja5jUmpbiMmzQk8KrAohFYPF
WYQo0kF4i6l0GOQVNPN5wWEkqOPBuQCVpEQbTZPOiyztEr8Gzv/fM/OZvh3qRn3p7WZ51+ehfoVo
CKx1maRzQQpV7HjkCIc3c0yEwC6fm+5OYScByrdNGGJhY+OsTk0nkiAn0rXCZajpu5b3GoMhlglA
t5bqk2egAnrNmbjQiuUQ/gJzAtkTwEptoWd0fbcjZADY0NgufbsRNr6mDWXUmqALBYQyi1eZ3lAO
MNXTmaWr4VOOlnYHV3IJstaMrjpq3mT0qSGbmzgasIMQ8plbjCvWL7Jro+jaaqClXtgtNVEgxAnM
6HReet3rlQV4QNxo+XPR9dabprLIsD71OntmAzqxolDGnvQlWXbmYle/0swtjA0suMInXWKRJ30x
Z3+oP9oXxpR1l1ULXYqSxlBDDsmb8bcYM3lBODJFJgSGH+oAUyn+UWjDEkO7yFFNpENrR/qg7aan
CxH1KVFBblumZ6BspwsOx0eUEl+6NVyEuBcBxVmDE2Stf/8/TTfsTvSUS06nHD2TTUO6hZcVgBeP
1Lm/dCv5AkywKzQacAmIQ6GNrhhxQ6kHL2Aa1Rcz2amsBK35VBIESfpXrgGed40ro6SsTa293Ch5
ca/35C/M7I5PJaKxYG5bjnomm6qff9z3v81WNRTbtgsO7vMjmEoSBwu2w/7K8/P0som3VhXeYvea
jjSttMPOvsljsNAnCl3gpIDZ8flS6CVSHQhnzfQxdrkHucL561YmO5cCaxb23Cqw1g1eldrd1oYS
43d9Fr0smlC9CA215Q1Op0IkNuYN5OjyVHQq9a6UokNFLM7Dzw/mQxz0qd7Oz+VYi7ac1M+1Jfv5
5050xnMNhi3pZXFBFo2kQ+q4RNw0LQTfJG6ABoDqTZlwTm1+PJzcpD9N1PDJLSI3yNi+3FKiijjY
GOqFaIGhe0thxkj4hcAopUn/51/8zWhGZ87osVE00idYX/V/RjO7wlLRZlQ5JokD722Zu69xTeDF
P19FtwlnoqPr6kiaDxpnqtEUdZrAkQBInJxT2MUTNrTHct6/iH75/mkO0e5AMeXwEtbB9J+b4eDh
4uKsSl9keunVQne3KIybNws+NB2Q2AW2AvJ1aWIm1bqyL+S01t4LwjKBnGiTsrWnIQqySat2s9rB
P19CZTmj6Bef5rnTYg8W1p1pz+MmYvMa/PyQvn5V/HoLKw7CHfxAh0M9qfRWlKosfcucTV54rHpG
SHhda7X/KplfvyoOf4KxigRK/WgV/+dB1WOujd2I7wOvHID5BAc8yFW+Z93+U/VqcuwrPhQKcT14
N6hKPrSjrnUwynpV4TCvTdBhrHC4JKaJtck04b8VRPIi1LG2sic8anRIuqJUVgWGM5Ae1M7FP+pm
1x/Czgb5MInSKPgPvk9Vmwv4E2ueltZ370rahthdgK3Z1Ngou5f2ESHI13dqoiylUUmxh+bpoV55
ClUrboCa+G7flFerm/oZMLRD7lSWHlmXvrsUq8W6bKyv9lBzImCb9Ej0qCBEIB+9RCcmNQupgxMq
B17h57H6ddrgQMtjVG1h2g439/lLM4ldNgwWJowx2KdEg6s2LlgGfr7Kd9MpXjdGKEuAi4juYN6o
oN+L1CCzhIji0PJL1wqfQOHQwIM/tGCtygyNhBDTntprbemB7WoWohAvpwubByCDFPaA9SAv9YVa
uddgULkCxGrfD22K49oOiwXmAX6bx2VQyX/8+ed/80YwgunIBXj3CCsPHpJSJwnFC7ytBEZagT5N
ymVSQvsJtd5+/PlSa2f587rDHy9Qv62gNhbLg02JHMJGm8VCxMoIWiJusmWvaEW9lwb9yMyo0yNz
1XfX+9htMa2zztkHLyYNqxCko1b4fThbO7zgPfZ1u9mobgHReMFGdGTLsW4pDm8QaBaCYGSwKJ4O
ZpCh00ZHa1mncpTanAL08C6FlXThNJpDUi5kba+PurtZEwt10zLLj/X2v8ribEQ6qPzAzjEYsSwe
DHlO4CTcAVSxu7J4g13tnqVV6VIaloplBtGcjQqiWGzF4Fkz9a1xI7M9L2qQGp7BZxj7VhRNMwzT
WjzZWkqUghOuiFFZOLREYHyFCufGWaOqnpq0CMImj/84SYxOoE1Ks95UwmztPe1OVXjWLLMXg82E
45lJNk8XWRJSpqZbb1JiTSAl+07YgUWAcq86QZ/VSoIyfOpAl4Oh2QzZ6Nxp/YJ4C02cXfATS109
Y++7HlBRKxFTr6vUCBE7RI997+p/lzGkoJ7G5lObSAjVYZ+2f1voHa8FF+lPkIWQ3VNmOB39oins
d7ycZMW4JGpIeABx5j4NTVehkdQ7knpctSK9B5YdjB3LHpOXTi/lC9WP7hoqMTmsrPLdY9wTf+fD
460RDlPyI2elRRh2vhgzuz49MnEyseGCQRaWVuf6eW7mz00CpNmrGstJqW1x5D4ZqS6Tu0K3QgHJ
PHT7thbum+k01W00I//a1Fq5vMBJUZHKdtDyt+o8UhDVHQIdcUoOCQVzTpPeLGh9ezOmzCdVM8cH
3ayw/YMJoOcIB1uT0D+g9HgjSpnIayZFlOQ0teSDYcHULs28RBMyl8sUBQjISeQZ+ri8y6iHUfej
SHnO3aV/IRug00pBzrRB25vJX6Uv5B6ZfUOtNJri+zQyFkhooyBAb8hbL4O5zuVCk4ZL58JZ98B5
5q/k8RBl2VnD/c/Tzdfp/4NGaGmqzlaXysXnb0FOOpyDJMbiQ4b0hta+vrFH3GQ/X+WbSYYjEN87
uwahsd58vgrJOrXJEC1IdCitS2NMo6DUZXMaGSr9C4Pn/vP1vkj/8bdgX+KKvGYuqx3MoiQBqLEw
2QdpgXK7nFjPQHx24cnyNz8dO/qdR+7vm+WN6/H0MLoIPlpxMItWaTn0el/WfvBrf/t+u9/vvI1/
MnrBzegd2R18fWOfL3WwFtF6KtRm4FJT+zSBXqeMduxuvnldn+7m4OnNBNeE6no3Z9v7Lbey2+3+
3p3dHLmRjzX/YCXgMohC8cYLloSDw2c1ktfEp1P7ctM+TOeEdl4PJ9ZZvgUM7lc+GSo7pBp7uuSg
R6+Vrfvy8yj5uqpzbezaHGT4CV8saNQ1SLBXyRszqeJ5UziIvasn9bbpFnHkXr++tP9fwmCAcLQ5
9JHXYW8ojQRgNEs9emrRNbNjdv/VM8BOTuUvzsKERJPScvCZ6bKgwbnSH2lc5vcyKq1bAhJoBmbx
McXyVykh1xKGynjHC8Fx/OCEttjjZM6WJDdqtvvTCamJ3wz0AiT6DehDhhr9ygtlDFJMFdu01OM+
SPTavvj3V4jTnEBgwLGcfg9/Ra1QcOdFUq0mhoFO3bg30/LRbWL1yP7/uzdILZ1RQkXK4tDxeQrD
f5VWdsIyBMZuBPwSL1gVwQr+fD9fjKK8Po0xySHepSLzRZiKSkbog0POFgvJ0O+cJSJuc6kp13nG
RJa83s/NY9Vl4GhEVqgvSa2Ku6Ko47spEsuTGUn3LSw0G+t3voo6LHpScGnC0d3CFCR48eff+81T
gRCL1plZjwLuoQm/TWk9oeFZS2gtNdnVKelUtTzy7Nez3OeJAs4DhQDgUUwVFDc+P/teBWo505Kh
xQ2mKbRL5yY2hnYDsyF9aBieBjKBqT0ytr67Nxv1P0sWNQi2jJ+vKqSjuLlBedCKe4sUTgeaqxMW
R+7tuw9pLXS4eDKpRtqHS0ei5TS3jCjzCaFOYdZMZMASqy1TzjOF3ZK1o9exvgmNqMCfVS3oc0lt
GM7celbbIzP/NzOijiUXnY/rsjM8PAwoSdZqHzpgDpppIHQKsMg7icrQmzj4eeR8M/tTPmIOQTfN
3sMW6yL0n8pF5A4FAk9kXiBi2Zzmc/w6s2VqSDBy1T0V+mTTLTmJUAqpECW56cGAMwgLBpArOofO
WSra6aKj+uLXaKuSlVuqnuOTRy3ZkAjXFU13akTEGczkg4BapIPy8y1887SoDeIrZFtJTfNDRPyf
OyA5K560GBCv3jrOtmwQHCKMOqPZ9+/CbSwousZHRokPO+UH3Pu/l0IDZbHdZ7Y1Fs7qy4AuC990
faVQ8rlJSWLa60vc3GQNQVLIzGkzKqV7+fP9fpw9D77Dte7HGZjZlnLIwSur7QnBjeD4MXUZ9NIZ
Re2FVc0m6vEQmqUi4r/NFBubKMrUnaKPyQ2zg/k2CTLaEJ1o/Jd0CQAr8AFXublvFoygGsoTuQsH
8kA9JCHTgE+JzjKsSsLc1FXeV8j0cQKue2SwfzOrGALzhKBtxursHNzNmoqKY2RmiJMB/UibQ9zR
shyIORHpRlNH9wEiQnzkGX4zZrAoayDYBUv0FztsXnUojkeWTUgcyDZ6LT1ve4mOTsTqkYMuZ+qv
8yY9FDoPAhgJ+4KD/QCd5ywu4hQgnURe41kaUXJeHK/EwjRHbaYOFQ118sPQtqH5zu4TiKEbNTLk
TRm3hCAtRjC7vXLe9GWSsnkHJwjya0nvF3sVJQI2RtRJ9mzWbwh5y9sdHmCNPOWwMqzTSHOd33pW
ab9rezFeKww6RGp2s345IHJXODBaNr7jkIYjzrK2APShVSpCtWkqHmYS8dawXrCaHuZi5bqLgZb6
Wu/ml5hbgdxmpXNWZTX01SVUp0s42sj1ByG1S9ThUReYg67EvtPJ+r0nK6/ypkKv0FfPDhmgoanU
uVf3qX1PsIb2NABNfDZQi8vVJFvPt4ojynBLJpLeB04hldNurOlI0jBIT0GdzRzW6ffe5mpkmx72
fVLbmnhsBo/yp2JdVRlUkU1kdqQZDlaEzgTTzinNOVSYMprlRUxJSQYIceowmGfR8jWJcYQhHKv8
6rXuInDCGIqzLcICaZ9bIJzy2Tig3LMhZ1L31CPiwlRE3yGMECe5EoSJRF47t0rhue04X/b2nBnb
mfQoCYXNlqAw8ih9bMKCRG960s1v4tDAaDSsPunGyfGHeXZe8qe65bRAH9Ot5hy9FPy7fGlU0LeQ
7kgdBkCfbMnNQeDC6Kpx/Zr1MPli6pZuB8MBXSHa9qUKNJoFp6NbhHNQ12J4AMiC1kqhTSaDcUrr
fW6F8ECLiYC7sKAtDOTVbN8oESyLL1t1Zd11dnwx9AmJJ4j5+wtQ2bO+a1FmoYCbVDTRKFLFO5Bq
Tso5t3bu1Ooak5STskgAd0YcQN4OA5rJSao5Ua1KhZLBrCdzM6uZeKNQNGWnjT43um/lqHCsvp6V
ACn5ZG0EoVAv9RT1k9+pw5jANTWIlDJLNr1eXBK57ukTck00BoIixmi50ZXazTDxYjM0SHkamxmt
jU4Tc1Opdv6HGYUCm6yykhjfcX3Ula0N3U5Joq7YaJk+1dsFb6Xc9HUr5UmIm0wgxCYazqfJLIk/
tEezpiZQDfbJgimLak2r1QYjP0a7zkAs6K3FFZTUQTEJ61Oz+VfTaOFwaul1R65RZufOpv9oDZVh
XtceYXIxrmaCZKgxNblr+TKOsmU3D1NjnwwoNmriZEokky6yasjORTiibqkVRwdhnzjlfqkH1L0R
ny/x4Y0Y7yKnikx4yRS4vaRJxvMKSf3TwIL1m1ydqoFgG8E9wfgEmRQ9aK2R2mX3xpXbZ8C1kkmP
8E4k0VvSqeX9SEIbQXOtZlXnZjsyURIJyWBJbao8GzGYPRruJgxfzXnuHlsn0wk8HkfnXbJ1wugG
23CE1OrE5+SlVurLIOi8eppKZ28Fwrov6BhDBD1Dem2hr3lQ2GnfxsVIzUAdM2sVk5alr4h8QWdh
ddpp2heNsclUO3qbcdY/IIuoHn9ea7+pYGA7whbGrtACGGSsu9P/rPhImyjNtyPRpUOTqrcYoIra
b3tNW1GLVojLQIni65He9osSG/apMuAB3rkcADY19hB25NGSHFm8PsomnzcAa0PCcZjEVY58h8yU
igyKZoJrhYSjNR/IkytRdliqdWZXpWTuKUyA/iSIG4hQBpYGO9Jyl5yoEe0IBNvitxWr87NpJ8bs
zwRW/f75oX1T2QXAt5ZhIHSsZ7WD4yB2yNnRBnS85AOk5TllVuRgbathWMlxPhEc6ojhLRSh03ig
Irs38nsIbCtrxer8LjWG31iFmuthaJdVbarPJatUV+NKJV5nl+sZ+aJ4rrHJOFIqcqe4cba3RSiA
r9YSEbvsJXlgP9/V16e+nkAIiAR4x6YcAdrnodBy6HHrgeNPwcToOUz/AfD8Yi9tRHGTstiBTpra
jpaR4RsC7bmFMBS+V0eetIs5al1bVwHKcPvzD1uv+2k08LssJA2cAD+6zgfHss5RFshHJs17tRZX
xKZPd217FKT21SfIZYSJZZESDc63jyPzf74E0hp08rZScmHHfJOOyzY0XWy16j1R8FuntB6LVDlP
xeIXM9bBGc8SS6x61RTDkQPhl70bx0+gDHyWmM40Ps/P7wHylOhGHQNsaMzhq4u0KCirpT0jF33e
/Ouj5dwJ1xBtCtgQw1n3rv+559GUIxBQLuW2tbOrjTz8W7fOPwtgMB/wh6/5QzScGF2fr2JCnHVa
ZHT4r7psO5qReZ8kbXSk9vXNY4PPsRYzQGpjjT64F1p69J9qarFNOGQovkAOI5Jfa+fOr39+aliX
gRrRorYZeQcn9sYQbelg7fYtwUcB2mTehrWyHDn2fZ2aeSOYq2gcUWajcH6wre4x1xPgDhPAZSlD
cwvdkVx0kkSJtYOoUOEjG+IHPmW2JMTc4S82bAJNJ2tMV7WC7Pe9sSJ3/vnm+UgAZ1D6puB9ODe3
scxNrNosVE1pb9p+FBvYcs7256t8nDQ/f/Qa53aGDYdQyraHY0avHSchhoBdzUjMbzLF2R27k85v
u1puS7WxyM0t3BttMvBylxZ5uzocac7gtXXtkBn+MPUSCX5WCvfeyEFcDmUz/vujQB3gaitdda0w
HIyDkBBGcntr6bsRejlVJc4tclF7/vwo1s/98EmAOlXRX4A8pQR58PWkwl76vAVJJ9vVrbaKp/hc
IWQkiXmzAOB8GPOacxBeRpQpurb/+fpfp186KRAAULABFWLR/3z9TJctDjMOM06u4YtwiQxQc8Jx
fr7KN18vii2kwfyH2KpDfYDVZ/ZAtAQ4aDtu2OOhiLaKRJ7koVkeG1vre/n8REGyrYOLbY+1Qtk+
31EdVlWsK3IN3xvU6xj542MKpumhT6z4RCd55LrvtewmItoUHZZuo43PrHs5OMfs1h/qri+/BAYl
J/VVgng4guKa1nWYIO22OSEnp3O4qM9x1nevprCTwsfXmLXeKMdSkG5lGI/aKNP4dLCTmTBwNOd3
oeKOD1pW4WIps171cr3q93PnTPEmp2r+h8aINH19abuz3J3rdrsso/qWdSPePvSdToTuuSj+CgKJ
9aAiDhqMPHrNh399uRQGKD3S/lsjRg/VPF1qT7UWzkg/OQEG7CxMKm2p/qxBWzpyqS/VFmoQMD2B
6fI/Onvaz+/WUolyWyza/rNhJPppo+pgjeq0Mi+FUYvpBFJn7QBuw3N0ZAR/c2WHDwUjP2hiEp71
z1e2GznDUEIhO+GffgSlOPkoxNqt4Ujjlx5n05YM+uzI/t3+MpQpoiJL4j0yX6ofO9X/LOD0dFtG
EI0JsbQ4h8LRsp44l1oXpJUs7GSy7Mhdfi32rC0fCvG0OwBw8Fo/32bW6ImamwiiskyTd4VYcPpq
S4FWX0aiN/ZzZEQNZgNDuY11Fw2OyOr8znHLHl19l8fXyRjWyC9rsu4pPdSSiN7ICAwcca0/NXR0
9hqVqj9VWza3MYAfNSCsOSHoqXepvyMpv24hgWBWKgXhlnqq9J7RK+Sv1FGVZedTmJGFgKdJOggO
avrfUig4nGxz0UiPTSzzr+LMbXmSYmo2PSZVejmywW2XLKDrG6Vx4qAGT9OfTBG7FFi2Ag/yP34Q
FL/57NHu2avE+XCv2Vg463DhILBf2vacTkR/0mJs2Jq9eqwAvp5FPk0xLvMqNXYEZciimFw/vy8Y
cMBOk6H3S+yuBB/0JNVz0mxOENjJk45wl4CEef0yrDJqXD/f5pelg2szm7N50Ux4EoeTemhLJUqG
pV/pDc4pzSQ87rpr/OsCBZtmbfhbAKiQfh2exiyzi61iob+K0Vz4OV2My0JRs7ef7+XjJPzpQVLj
pBxN5uC62uuHA98WEZ93x2Vg2G6WoAtqP78w9rAtAyMot/LCvdR2ym12Mp0QaO7PW3dXbfONtqm2
1gZGgldezCdigwz/2HH5y9p58MsOXnFTO30TafwyMv+8PHiH8715x47h3ZF1H8CkOPJav8GWfH4U
6w/6z6xToZkbk/WChfd66+1f/M3Nzc9P+9gtrfPef66QzBG2t4krKE7n6fI8gtYs0yMbgS/Dk+eG
GpE9PMpEapoHt6F1RofckYpzjYp248iBopjhHoO8fHMrtCxpd6ETIYfEPLiVtMXpFQO69TOFkD+r
s9StnU7FdVtXVfDzU/uyVbQdFtpVlK2yALFZ+/zUMqvEGg6gFO9nhTsmapBm1YNdvZLQbJ8WwwQP
Adpfey+VJhpPOL8rx4bGl1WQI7ppIWCkgPA/5s6suW1kTdN/paPuUY196ejTFwBIilotS5Zs3yBk
S8a+ZmL99fPAXT1TJDXi1N2cE+GoKllMMJHLt7wL7Ztjh4BqWeIeiRfUdnJ88eiX5sZNFYnhtZu7
8RPtgCYKhlL3ejp+c/OzIp5PkUhvzAclmWwJMcWYNsaIGcrewh3nc2KD5cHLG2HzoILXbW4+nrJ3
+qLc2sSAIHgggDjH4S2YhbafPICJxQr2R5d8eXCNkiPLqfIHMfQzTEBV+7nkS/o9oUu5RRhBL8+s
xPd21Koe6tF9Mwj0raNUom/QEI0RwaQ7O3rKldPTRA/wf6EaXhgUjQPcoDoo5nPr3btzKSs/bZZp
3JR0wV/EUuU/zkzLybVh083hgqL9RpJHC+lwKQ0F+uQ5cMXA6iT+Ao2sfR2/h6tYN6fLjBhqr7mt
usmrdP4ks2T6wrpAV0DLlTuniqJwpAe9AXw6X9AIyreeFtk7ILnmjQRnfGbZrzvo6GRe9dVJFNlj
qL8dZf4qwsYzuBeetU/jbd9GZdh3irFFvCwOorkTZybnnXODOw39NbLgVdn56GUN/Zg5JeY3gQ2o
7Ra6YXPRynm6OPMKVqbK0dfynBX0YHF9079eH+NvZ+DSxqWXxWkRpGlBbzqaBKJqWmwpsO4ox8Xw
tASWL44tUcEo1AHzOAsA8bd4Ue0zV8zpDBPvsRzIcRG3I3c6ehSnmGbuegRzelz8Uq12N6KQ85O1
WMYlFLP0y8ff/R1iBskmlBhM5Lw1Yzhi8WAOBhDSIN2tOldEWzpzYCtlrqi/Mndckk3ZefZPyj1Y
xg3QeT5ZI2xmOy879CjsHowrVm/mDVJ1I3lrhN0RfG3iZLi9q3QEtIP2JS66+N5cZudHN9rqtOnR
KDoLXzo9/PkeSDquYtFocB7v6zbqaqOrwNk4A/akhUAFjhNau8fQKQrbpDBviDdaONrmEMrMyvaR
64yhUaDO4yuzUn5atGK+QHCWzvYSOWcqje8cflSxafjzWlnIlAAP3+ucdZ4eJ1TmRF5DrjOiRBlu
5jqeJLKQjvErnRXxmRpP/NQBCIG+2yn6jTd39bkixzvzRLoGHImwmJPi+H0LXcWEc9bh+0yedSHR
ikBCQppXQJ/OcdHewT7BKyJDxNcFnfATbolupDPUeeTmKafYW3Vy5WW12MWDhS7hg4ZAZu+z/eMd
l0KP35cm7grDiq+EZjcXDu6Ue1L56jb3JG5gaVvvFSVbLjTaRudyrdMzmP49NXnwbyr9hmPoikzA
Vkvk/MllR/WbMQmJCooqr+oMUWBHKAmSQEOzh29nnnM9Ob3GGXrFrLv0GYDfrY/2t7OnVyOjWwyq
ao3TDdi4e2h6bnPYauSYE4bCYeum051U4/QqyhYJethpvR9DNoxfPHUQ6maAC+qixVGJ6ypNqipc
ROngrDXMQMftuNOMM5fA6aEMOQeTUTgfGKzqx0eUI4ZlSTgpAyN3i2uasHFoa918JnF775Ws7QEb
cAvV+WPoo9fSYewHVBXcuB4e8tJBOYiL6RV/cvuTFO1ELy8S0q+IxM5Ii542KKDOEFLRomEtcEgc
Zd42dN1CGV36Ah7S0xYSplfCzoZAoiLxC2JUtpm8Opq2iCnNd4UHlcfPIqP9AgHb3qWliO7bHB/b
cxHfOuzhNYU5DhwilovHDj4OOmPd64BH1kXQaDIzwxLxgoeaggBOlZ4B8VTPfpgd1Wq91DnE8CJ/
7HM1nzZIzTr7qC0btERicY7Z+86BQuUYaXs0yqFVHpeplQlmWA4oPliyfnkoaR9vgDlY+9wF6Pjx
ZfXOUOQPa3UU8g5dy+P3MmsGwpKRwJ8YCb0OwblQT9P8ph7tc1AwZz2QDyd7JQjZyNyuBwIEycN9
mUS9iNrElAHu3OZ8h8hJufHAcmb7RIubW7SsevT8kwbZCaWWwNM6O0L+RnjGc551tJfrckkeW+hP
mp+qffLJcOsYcojDD0PTwZfadzEGvnScbH5edPopvkesY6EqUKrOrTtIw95KodjfYeNpz2hEiucC
cZknTdF+6l6jPiEYon7vbHEJxrLYLkObD5vFG1KkF6tFRQW/NblcZNHGuzpzhLqNUmncC0+oFmQU
FSaEbPnqvjRSSumoJyASqRRwTQOlGcBGDkqZDP7UeNGbNiLvsssLD7/QBIYBlqzAOg2/rkoPsRk1
xkbc0qp8CYZCl6BVYO89pVGHhyXs++nHaDN9fjZOGABX1CmerXlCxE0rUZjg11OFeEHaLUyl0Zh+
FTrnyc6EVDCji2MXj0Zs2+cyuNNzF5QfPcjVk2E9YI6SRcS6UJcwAXMwn9GePjz+mp03bpvc0i+Q
XYxRZJlE8PECPm222FyEKgC1VYJ6RYcerqp8nFYfQeIQb0YMxIK9cm0h8vVpyVSbDszk2KEY9Q4O
kTJcjGDzQuCk/a4wSv2+U71lC+fF3MdITJDWqa13XeEFcSYENU5jUK5qqGprJwxqh6EfPWQzYo6e
rFQhK6u1kDrParjNWn/rx6ahzNealtwkk2p8nmHyP85uneobV6s0cIPQaF7yFt9vH1mv1IZ2lSKv
6DV19pik0bz4PaZrxGHojNwY2pBRO2w6RQk1Cx0+hJJI+sBEGqMVmm2feheIejl2gHjNnAZYjxuv
6TIiBrPkeXbXzXb0U8iq77exZ893SE+2l1yCGFfqkaG8SQkR/9yF/c7BsBamVsHyNWI4juQMKyoV
SnsicNBZ2+D/modcxgUQypXkNyE5Do8MOBnFceOuJrS8LgZ72mlJhK7Lx8vpnTW8FlZYR2jaUtg7
CiohYMUupT8RmIvSh9Qf5SsYEi3syjjyM9CBwPCSc/zCk0OYNjVK7QB8kd0mdTjKASORwp1HNzHo
CqXcR06GW62AAoYE17lY9TSAZCxXR19cBSlOjeNoJXKnggPjYAnoueTOJpqU9hWklfaYRkn2XTF7
IkgrxtoKUOj4AMsPpzxqk9ZNoi/aa6drv+yOXk05G8uj1TrzW2ILeZ8hrf788Zs4hXSAZYd7Yhmc
eyzI4zozYb90aBXis6zQNNktsWzHoB9xC9yaWjunN1oGAT5stKZCga1bohGBtmkEl+n2GKs2CNEv
QQ0kafb7LO3ru3JojDNJyGkTjIcEbkz3y7OpwhyT8Cv2A2/PQKRpNvOXCbDLr9kq4RN6pR49O9aC
pYgz2fPPuMmyp2FREWhFeorwpoLtawaxhswIvbyihcKnjSW23kNDg2LsEXnfo6JP7O6tSaPpyeEO
BiTyqoRnDqrhZgPVEVnMfAgRb3WbjW4WwN5cBdbYzjPqxTwTpZ4WehzMPanOrbrY9PyOlTBMR1bO
mMNfEENp7odMAy1mtObWTZyBMkvhhqiYD5ueMlGQ9KCfPLR/EA0BIntmbZycGOuTIJlPV5lqLqiJ
w/NUcncaGM7jO9GX31wgnD4dmB2N0cs4jbWdPkxbSAJ7Z0bAv11KwIDFuVPr95l9EM78fgZKTbhH
mPDCj9L8iKOzFs76DLoYb8cYphbeLrr9zY5NN/JFXGqBACfmx44KTC5G13JUNYwewWp/WkHxoUiq
ZT9WET29OFFvPBP0ZETZ7LobrX6bVlGLEug07YrWwLMxorAHDBBTXjsvNnZtdlu2eLzBHBwlMCHb
rVsh4larYJqU2tWv3K6TTx9P/OlJpUNFQ2+VXHeFkBzVUrIMRX3hWcQzwoseccUYNrLunW0xq+3n
fz4UE8t1gI8MYtbro/wti0N+M+9kStelN0dgsoU9bRuJeBW82/pMteo3TeXwVZJ3QTtjH+Pnxts8
HAuU1hy3bcYdWi1Ye7TjTKgG777stGGDlpIT1rVXgdhDI9YfSG9CVKcmPEbZmKO2qhwr0yq+TegK
rSuzArUp+v1SFwhfjXX7rBswlFOX9+nGmvmpTErlDgCd9in2HDwks7S5MNsh3k552RcIyFXq3rDn
dl/hinjdznVzDvZ+un+oTsGoYW6hgYKdPPzC2tzMQMlA6uXObL+pSVVUIZqxyqc8Aga/5aIelF0x
iR6dJIpn6QWJMWL7YDVoZDCPCBuhZk533lTL4WJys/Z+iN1mp1WW1YTTaKoXjeZCkG5HJylpmBbW
ky4b4+fHa+TktqZlYGmrbxabkHLI0W1NONgtyZKjSZoN6a3WR9Nd0zvjHkRfDtPNo0KypOcOn3cH
pXDKNlip8cfOKpgKytTEJRZW3yg/qUZkXuJf8V2yul6WfFoeTek2Z/Bhp3gqvikhLoAo1CFAbh3V
NNIaxXZqfBVQ7ry+wMZNu2g6wnkfsL13GeVmHSz8QXKhoKA+r0qco5oAROm1Dtp1ppyr+p+ULHgg
VgjFJLhJhEtHJ4FhIp0/FjgTWCljtaCUdytj78zOfCdcAaP2+2tz3Zz65Fpx2lSeCchkwqDsATOE
MvPVCFhRmAGbvZyTEbR1OYl52Cb1kuCgMSSAG82+nb4QWohqg1Jnn2yUvgHbv8TuHPmUErFxIBMF
DJ4kDcWWj1fley9rpXGTmKwB1gnGjjpDntOwgqA7d+61SMv4y6y3QAgR5dtLT1hhlJfmbY0k9KfZ
hLKGAuZ0bXeD2CKSO3/7+HHeObMp+VDyp0C5thqODtJ+SccRCeoy0NI++2ZnJQZHsR19V2OP4Orj
sU6LslSvuBJ5U7TQ6AAYhwfLjAgaW4ODJfaiaZOk9iWqIFsq1SNqe6KiLpx+Y1kiSuuifVcWuzPj
rwfX0Umu01FHF4ZEgnPt+EQocsh5yGYG7ZyVD5nVEjmhnwnvlqsRZMT4PNPTvMPJst9oojF3C5g0
5H1L/VGM1nwmPHxnk5BF0HjnD7bJcXVF6YZWq4ykCnINQkFsK9aFhSnYuU3y3hteazcaYQj8t2Pj
HsdcEj0ZPCDnZLuYt7risz7r3VeJag1exGltPugN+JVNXZbVjvYnjq+Gy2NNoyoSXxh5wS+Y3G15
pcYZZeWyaDcfv5l3poJrfIXqgncgrj96MUnvqpABeTGxRYlRYiBxZeettf94lHdmgjGYaUTUYGke
Kx4hkzA7Zoot6eyiXrsMKQbfRQYpFmG3M7v8vS8EaoNszcQJDYrj4Up3a492sccBiPObd2Wi+x0j
0VktDx9/o/eGcYGheNQ3EIQ5njcc9VCelqTB9QLZzxWmd4W65jkH4XfmjRIo5XKWz8r3O4qn66TW
XZlS6My0uELFWhUbQzHLFp7hop3ZFCeu5CYoM5J9bg0GotN/FDh3FqKlCc104C4j2cKa0hBoVXdV
iRVDUWuomy/GErpV7dzoBg7xeV0pQRSb3h19RSXs1YHouPPk/QR75Vwx4p2pgGnMA9LSpoF3fLFp
zewlyGVU+Bl0Ue/TuVLf9CW2f6yUD/dmjggh9xnyS7dNZpj1RhbV8JlPosvpsOAiRGjVUviuMxEk
GTp3l9/BojwHVnhnXQA3Wmm1kDlWY6TD5VfHKZVDiBgBdYxu3+voiS3GuUv+tGxPm4lKLSe5SeGe
jzocBXdKD55b3wWglrEmGybMPZqlD3V8z300kdLQQY74NqtFclvj91GE+DQl37D7eAaxZoRgPppz
p926sY6OeM/jKgPDDgDNPrYsrYa6g5Jnov1aO+N9Y8pVRrvNf+FDs2zNce4vQJFslKx8k6TbG3Py
mt2oUWv+eGOeFh7hgJMMr6tkJQgcp/4TunKChn6LpJCtQgYtYF4g4PipozT8uYoXiaEItgrZMM/w
ecfX3NXv9RF5UbcbzF+d2iKPCMlmY7f1stdyoz0TM57GqQaKlebaUOL/bOrDd4dBh2c1Fa9NUWDv
SVG7N7hAeFeFMeHliqjHTilG90yj551BsQtjb8P2xifSPFqWS1MNwurRixXRwjE/SvcGDVG5a6d6
DtpIqcKazuC5qOOkvAoikSWBXTUbFtT9UXQ8JHaumz0w86krxbeEZfNQg4v66jajeYtGPWLO6FZ7
L7adYItBzUXXgspCrhdNpah4shOZ/BDoUt6CHtBXmJEzf+v1yn4+s2TemZ0VlQLoBrgOAdL687/l
tC3whzazmjYwByibHO3YkxeauXx19S4uuaX08kdjZvMnTYmn5xn57FUwyyzdMGqktUlhGOsXNbd4
tumIXC+7KMvf0JEvUWXNJuxoPn7ed6aV9Q2gh7CRKtfx49ZFLxSp8ri1U8ptFynRtZKUxpfJdvpn
TL/yMyv29OhFO9DW0LGAkICT/dH0FIAsVw2atYGggidd4uQWsOcq0Y/k2Mdf7b2hkJ1c216kvyfE
BJyIqAkaFG8GJLk2iL57fuNmgz/jxXFmFtdM6PC8AqQHHQrBmd+4kHWW//bSdWHPE/T5FvyJWYAJ
XPTPBZvxx2Lo8aXiqTPOJTj3EKRkhfK1AaF95qR657uyKVblEQIV6qhH04oMcYFIu4rYpNa1m1gM
XliZVe575hCfib9O2YUOCDAgKGsQSWPxmF7kVhm4HnMdK4K+EoBaT96qDukSH6soXDnyySBz1pGF
8baTE1njxuFkWi6awsYFTFEQ7/eJ4BL87VpPwZOjpDdpl24SByh5d/o+npYKi6C4bzderLdRCIkg
+t7YWdX5A3xgD2c34u4zJ8w7G5cGMfV5D+QIsdhRsNe0HtiJEtZUPlnJExFof7Xq/lxb2Kl/BlMC
znvJsvuP1+jpFU94BLiTdJ9sBnDk4cJxYwp7eEwiO9nW0aahIOob2aj+83CMYegKgCFFuQKZ1MNh
Jq0fkTTxEMtKZx3e9Wzf29OCKBgM+8VPac3uMQRA3cVs2stGtVoWbZZusLAyQfwgc9oQSq0oR2W7
CB200sezcHoIgb0G0MGsI0YIu/Dw8dzCpF3VqOgR4Mn23S4SWNTIqYazjReFLws72X084DvxKepF
vzlDNm0gEpbDERVcA2ec2bpAT0Dp42ZjeyE+dJaHzKi2eEGWjLCik7KyVd+MDWfbA/pfnWXbosAV
IYKYUonC+Z6oZX6XRqJHZL8vns485fpaDo8VltmK/F0ZR8i3Hc0Lh348SKWOg7JujQ3K2PZWV0FU
cIg434mOkwxJo87daJnZXlrFNG47gYk8xljxZ1Cu9hUN6XPQt1MBa3pmvCneEpHdqpV6OHWlUml4
puiIjWJI2iD64jo/8ybJviVWs7zVOV3grUdxJtrkDcz5zVD3/QMlq7LeRpGL61tBOwV5G7T2n5VO
Gq9gnIUZumLR1GBaYCNr9B9+npnK04iSOJKKAesMx2kACodPPbZA29ROVeBcDDgkDqKg0TRb016n
d7oB62uixZJMW62zx9vWc6QVDnB1XrFxsbcfP8vpWb2em6DIfscHNOkOH6XBRoSYGwF9KBUviCtp
V15v/ETsQJ65a08PFwaCeAC8m60PhetwICVx0tIxeVOiG6NA0/KMhi9ti4+/znujgGtilcKKWxvf
h6MIPcqSVpL85AJ2lj1U7maq8az5eJTTSYOlQa8AsRTWHjf64Sj6UCPFZ2t5kCZ1F6wwyS3q/fGl
0K3Xj0c6/T60B2xj5TPScyQmOhypJU9e7bJiaK1VdQVDj4r+KM4qSL/zhTzUb5DcIRoiqD06+SUW
uobWRtCxxty7SZtpfIuBh4Sw1HN/ZGk+x4XMfISEHKgxC8x9rR9CHCPaIK46up4ogl4VcYqXVd47
Z+7404cDyqURxyIdiSTVcQ+IroIWRUWBYo7ZvkZ5oSPaL4zPmZvLM1zldxqOSA/SbyK6X8XFjjem
gWIpR0iu+MipS7bfouV+puniEshnthmzyfNVhTstAAOrh5GdiMdedPETgbP+j8XtaPTBVwNpAq8X
r4Kjoy2rSARH+kRcd2AwTHWZ9rYe5+ey2/XVHh7rRIkeaTe4fhMxvaO1HCv9HOUt4vGV3uVfPIIA
P3XpzmAXA3LFVDMqEth85XLoXw3SyhD1weHHx6v89A2Dh4ZtQSOM3jZU5sNVjvYSIi1cWZAd7HSb
zKSKFDN6fMXac7P6ToWB70g+xE0G54JBD8fCcZwzt8Rz3U1qLEytuljr9GkhtauhtioMRhLL+lXU
CwTWNYi5mWeu5yBSTSBTpkA1EbTTQCNkEW7mBB9PxHtPxzSsUfNvfP7xS69mIxo1UZZUWXrCrwEV
+Z2OYNGjBGP5iBVVd5mpg5oGsQFdBWBOvMNb6LNbufBHZhKKfWwgFnfmsU5PIZC/IOtpLRASsTMO
5wyzvCJRZF5iGdkXINrMcm9jIfRPryKQ1YCZwa/z57ogDkfRpkyqpIBVQEdK+dEUaX1FJ32h22+p
Z4puJ1+IoVYS3HqIUyw//kJo9ppNBdop8EZsxIfMiHfk7P+4YktbAvSrvcr3oVJ/3AipIgV79RED
KngJzQUwK/yGOtcJP14z6+Y42MDE66ugJouGHXxS6E4LZ5ki/DqCwq2mL22eGl8MdJSfHEOoe9DP
th/bancxYSkVWHhx/fO3Zho24DvOjt9Z5+Fbs6IYi1DA9wFyCmPYK161a9we1aNJWGfe2klSBBaE
jJbXhus2EcTR1qVeUCaKQP9Q12v0gku/0jVsdS8TImVDnnNxAJx0OrMkXzDR+B8h0jEgyB055N0W
H0NydLzuxh6h8IAymgoCpdJHL7DyCd+7qTTiO6RcMN6egZG9FB31Md+tDfM1jUEC7hIrHl8WacxX
NI/7XQsTWw/QA9VBzJcVV0zcWDOKZXS/F2A63iI5jAugnEus9Z9BPtgS3kirWg+2TU7vQzkArEUd
FMfgRJu7xyTSpRWY8WgCB5Aj6txON87lJYVxwJkVB16AhBQK0mqsdAtVskFDfEmaeRomqNbcCsWL
MgQMB3HVI1OLbVeVuG9lMg8XdjMVCgat2YKBF2hSFJ4Gu7ul9eJmKLGPmMR7XW8kAX185SVz0vHK
SwD8od6VGhTb49iGYDQ6yvcaZffn2Il0fLy7+WvvCOM1zmrlewPPuPIR6Epqv9dzx+Pc7ZXbJi4V
AzDECAHaIyJpr4dVZTRsBokrAewwZMRzdUE+FahLpuwXNUl3k4nw6a6M7WTxW3pQuCfUDQpl+F6r
oSJ073uJRxpfEKLY10ZUWDmovYoBrzLD3bqTicmhoKHtDiCvnLBy7YvZtje91eKPW2QL3jO4bfCa
Jt2ysi191ObbUNaljlGTWFBHltn0CF5XN0MHJbQveMeVVdh7EpNFMLed49cg0NsQqgstBkub0YwV
8HQbf5yb/mnBkv0RByf6ylnTympbsEpiwIDNVG88fN/ry6VZ2W7NUpXU/3s8MfBVo5geDrgFDT6r
zLZCvGDoRuF8ijPvVDXoeZM86lNoryQ19JaW4jVbxMQmwotL9+PJ1b4ZGogTP/YsnFFBUPVPvVcu
KnroA1Edhd/cxXx5rF/BRfTTg6f27VNuWia4PlBQrBCyvmsK8qoWSE2ApU4JWBIAUcbwSZXIxAdV
4nSrwhf8fNB8SYO8WZmjfMd+Svw4Gp0vyBJmdWAknnvbLN1wbTCbfJwTr0bYxmAumwWCo+E37TIC
IC9WYzUWorPi7XJMmOvamnyqshx5v4/Yf/85/Uf8Vn/679NU/Nd/8u8/ayxr0jiRR//6X3fNW/Ug
u7c3efPS/Of6q//7rx7+4n/dpD9xDq1/yeO/dfBLfP5f44cv8uXgX9h6qZzv+7du/vwm+kL+HoAn
Xf/m/+sP/+3t96c8zs3bv/7AVqaS66fF+PP88deP9q//+oPI72+3zfr5f/3w9qXk9+75D93J3397
EfJff1j6n+Su1BiRqFhFmEw+aXz7/RP1T6Ajv4kl3Ob0X7l+K7ZV8q8/dPtPMGJrHwnRYI/zh18S
df/7R+afJo1UiLgqqRswR/eP//neB2/o/7yxf6v68lOdVlL864+jG/63/gsjIyNK1sk4+uG15Jjo
XGtNhMB/15i4NZYZPlD6/d8m469BPxyEAIIIkvoi7TvwTUeD9PWcKwTxXTiyFi+tTrMu2naOzuQ/
R9eQwVwCpQCWRl5C4cVdr8W/1XMBLig1OO8ulG2kXk12+phYXbxNBwWXLUwkzmQE68f9LZ747+Go
BjB17kqoOhoummLFs52pCyOZv3BK52G8SvfiSIp5Q2JhFajN6Zmb/SiG+WtMEmpgdxa1iKN+Si0j
dW4MlTGLobjO2tjby7ybN7rEGJR7CW9MC1NO05z3mSXO8ZSO0o/fo4NXWZWJMPiBwnU4wcOsUdwq
GN1rDccfx6EMh0YVQeLK+MwXPR1qFQqGtreu8HX1HA6VxhEiU8LtwxiUXQDrotm2HpU/S9K0+3hx
ar8xWodvknIueCmWoA5C4RjDVdZwyUXqVsD/J3PE/rkvL1PdiR9SLbGxtIuq7rurxqPw09ZAMpk2
f4/8Z19+Bx1s7FA3Hler1cy6aecheiI5T+qwm/P0l1u4BjdL5XzFcb4OzWaCmoJVHpKbE+KSWDT6
CB6W+D03QnydlyJ+xmd4+K5oSfoY2WDciJ1wLg2iSEoM9wphRnTwEt3aJCa3zNaNqSqUNBuvE9dK
o8BeInldYrZcrVArNLy0TFmeLIrYP6Ol63Fcoekg+K/6NPlDonu/sGHwlABk/ZyFbbt68iaVHV05
meZA8/fcG4+o/yXqO+9JUjb6hTrmUAToJFavI9gtbT9mwtJCKYvyC14cy2oSX9mp3/XLl3Sx3MeZ
mO1LAmW18KsIPTUuKn0h2NZM5VvmavNP3C416PoWSk0XtVFmt6lNPu+XWMcTS8mkqFaETkwO6g6J
xYdYMEm581DWXoSQoSVt4J2mvQi8rsn5XrAb6dW16qCiGwxf6qr3XJwqMY2ffzZ2Fb+pjoINZJ61
/U7t2uSrihPfozqmAipDZ9mPRAdob/WZU7y6KZkPH+6pN2OmYOGEVeVGOmpc+nT6AZksSXLXgTG8
LBtanT6+pBB+u86dKlgh1pAHo71APFUMOW4HFDshXiJ1AXuom8PeMpSLFgvXW80QYvKhZnuvXlmI
+1RV02an6rSecHHv2hslgYjox8VSATYGL/WEDI2dof4oI4+CC/pdPjl3+tI0uUnc0E7WVW7ILtpq
89CpwVw1050uBkdsBs0sNwBF9eWChmyNo0zrgEue+/wCBaflFSRfBVwRWRIR9BCF0Rkd7enX4Hb1
U4G16AvJ9fCsqBAEYSQuFtGyuxa4Jq2xv7pWq8/+0NVow2TOoD87DXQ5o9GKcpvW0t5jcuru4iQd
fvSuND53KpKTab0Mv6QUWRiT1JtQmCv1Xu81UZ2D164n1OFOp//NgU3FiuYpiJrDY6WBj2NIFGnD
uV2CTHgIabq70ftSxbrv9dMmI+QVFtPRQxWuHpr252hciaIMWg8a3PVU3o1ZG87GjRs9ynlT6Mp2
En9h5f5RFPV/jY0O4qkPY63/D6MofW1L/vv/RCsnUdQDlknLW1e8VK9/j6V+/9Z/x1Ka+ifVTXYb
jae1WrDqnvwVS/1J5QVrzhXaqXKerT/5K5YynT9JiAm9yRdt7DbWUO6vWMq0/qR+QmxGqQs+C5XC
fxJLwUY6XF/UZWiUr41rGqzEZ/ZRfdhA2qnVVttxHejf19z0cErXs9j2NTMja1NbbksPvmww6BIh
88RB5XRUnE9lW0T7ZEH7okk8mldaLG49VEweEmP63pDv7rGa1u7KqfauUHyJr725Gm5iV9ZFiF96
fVMh6YjWlG3eYAy7IXbQ9w08MdLkQQyXU7q4ezePxQZFbO4cnbz2irOn3/WRnV9mHQQ9jW7vt4lj
P5wGyxX72qvnK/x7rSstmx4qr05vJn57R+3X8PjY0cDZNAbLyHEMAEKKrd4094VFiupNVRc6xTC4
AZlwvHPmMdsUwjDC3OxTTsfZ0/wuSS1SfKPH+TItpvusUU1kJ4CE4gGpY2bdmjvDzJpLR8pxh225
sS11Z/g5FlO/7QzzrRMw8dQas/IaJRakYbzs0i7Q9R6VQm4UoxtucFUYLrWizRucpklSx0F3ys2Y
IK7ha0YM4bUQnP7VrPzQlUWGWuMheV4WPRlnOl9OaALjnKpNyrel0/QfJTfChZRGlqJ83XrfYk2i
vp3OzYPojTiczaG4QK+5+DXFaEDn1bCdIgN1yaSfL3AHqPZJHUVOWFXGTnZqdeGWTfNl7MQS9J0V
32Cm5VyJxGoxS87FcFEnQixkw4V1VVN0C/qmW/ZF7im3BorKNOLLeufVahbiS4ZeWWqUFdVWhSI4
zs44NaPMxw1j/ULwkqZi14+IzdfL/TKY1r1e6eilN6W7r3vD27lo9+w8T4irYUktvzdy+9LOh2Jb
DFN14YwIumM+333R4YpDatLy7SrosWtXZ2C8WzKu5sgKWwO6GrFIoUNoRF28BGhnW0vkN5Ozm7uE
FN5YqtuxbHZC5s6P0XH4W2SjTB1Oa87kPIPyabejpESUO8Bm1Kx1Ltd6zU0l4AtT1EO6hgZZ6BAA
UxSynD1iceU+KVt50Xjkufbo7Urkm5/oe7mPph3J7UjhSkHnF+/wwi7cjeztYQPW2fxKFRUzdgn4
B2qdXl1FXkV3VhVzT/PWxS+TOrb2NSkSBMWzYfgZw6IF72jA9XVHXQ9FM2l7V1iy9VW4mDvUPyL+
gDE6Imq/0RE7KPzUsSI4sEj2G2gwb/q65x9n3uUKaqEwJ6fRhtpXTN/1Di6zkMn0A8sh63FYxu+5
onU0kQrjVusGOkc4XaMHou1gnWt3ntnhClfMym60y+G3V+u2KpkiOdjaTUsMgJ5d2VzYk0c9ioVG
2i+sBCvxZi76p5YKWg41T3U3kdV/VWy5fNGHrsEU1xy3Aql5dYLSUylCC3WFIIJO3tfaRYdhNJ3o
ma3aX2eZW9yXyfTkRJ5z0VtUovC6YTUuqIzfTWb2GSefNYqbUN1P8/xT1AP0MnOJ6vTKEKZrS9S0
8epsyP2qRsrQJjK9gOLY35HTIIM+JdrV7Pbw+TVbGKtrXxoYbTQmgTapxLqmOimbETu8G72X5UCL
ehRtOCE0fZvkbXaV4FwIDjHvdrUZIWHbLz8UlO0xMaiX19apixT7CHveNY1IggnB361AOd/XlsJ7
wwBQCT0+b6fkM4IeRTle6bk0/UKbt02Rf8kVE1pNijYuhhK4442Xbp8O3l1aQ8MMlLbPn1u2+m2N
it7qvlQt97VS3RC1m6Hhxvqeqwz9en1qiQvpYbBCHbN6nGrbbPaqGlc7hERxJyFc33DfJH5aKpdk
JmM4zSkwPovjrmiHZgnTAd8UN1Weil7aV0teZo96b29Lb3Sv47FTqHTWVBR1lm5eJ9lusqMQ+8xY
QKjy4r1hJv11PKjE5Y1p7vRGmqGXDz+NlijQ67Nyb/Szt6UpCnF9ZgUlE8okmBFT3C3wD0y7bLlJ
EY7YUAbb1aVIt55Z/bTz7lshyr3jDV+dorg11eTBVlIMb5I467d2ZZMp6Bp1ytXE4kLmzcvwv6g7
rx25sS1Nv8o8QLNAby6HLnxERqTPGyItvfd8+vmijikpj/pUVw8GmAYEQaVSJjPIzb3X+tdvMKg+
CNjF7Kng+GEVpVkTptDitNApFRFDIQqbhZ0SZO5IwIfyJASI7UIiHbYRcDOdQVDdXf2TX+I6N6F+
6pNTpwzN6n6A4a4u5bOc1U/WMB/T0TqZHRtUMzQfHQib38k90iq98tgtRj9Jjem4CCpyUB4rLV+7
o3khCFI1z0qGZFAWxrcC4dFj11aRq2Bc5WJIsHBs0xpcMxTd2LRw+E+jHk5OwtkoQG2+hIEcnmgN
VbcfUvNMWoyJQjHdkxme1Y7GAVwiFx3ztUqc0C0OBelrvpRJYmdmaEAHioMNZsn1qo21id2uzx6Z
TU7bxpSWlYk+zRFbekHMdsonAk4KFU1OL9uVUeobjMCVt0CqKl/Si5gAhU4xdhC/tY8yyuSTleXi
uakicusEftSTGqa4wmK8IJvJvB2NMHgocXxLdnFZZzdTELxL45jBd+QQ08vpHDKkvRXwn17RSpR+
2HaaXRsYe1lpPLpmp0XPKISZQ9SVIjwTA1BtCi2YCk8stI1Rc7qwL5v8pmkrFqboJmCVO02e9FM6
E4bphJlUneGaGa9A/zcDRh2DT1m1SPB+2uLAIybIs0NfejMuc/+AqOOxLXmjJrMl2WPIStMm9dJO
+vAavV6R+5X3yr0cCOU6rOnknYLSE9YmjgNu3VBE2JUlZK6W0dxUMRYSYaU0u0Csg4MuZ9UxapLh
0oTttJHatHYjgcZizs25ckol4fS2JuGdnzHDFFScUMXng2kcwzqQdmFkEgsYzp3dYr0ha43sEZMV
7JdIV1YIihXJHuUsnezUAiCAmrP4Vh+thLYq1uWQH0YzkezUyKxwO6gELgtDRGwo7alup72KzK6L
UrscmjTwxqBXXzq0w6ktmxhgFAmcDFToxgfD7AmXX2s+EqUboeU2l+3USM1dMpg9R4gE82xAMOiM
kljfDLhfd+sMqyV34mXX1lGiw5/ESUx6QfaTdnZoSiOm2bm5usZ5+0ZgCrdpNLFxlQEOqt2oVw9L
k9TPzZUEs8/MMfjMlLqXbqOgmIgeqYzFR55JJM0SGy8NBhqZLU2xKvtFGAvodutihbTOvFfL9qtR
hC+aSuV2tALTvSaO2RHHPslxXZW/WkoFZiJmSb1KCWU9NqrRU4Hk5sNCS564/F9ha8jSSjKjjIok
Km9VtW1WcPpJAh/S5aIlLBVMiX4fBTlJ3zW+SOArFkQUj6ik5NxVASP8jgd+0gT9UaWW9CfMc5EV
G5FHEm3yaeaL4V7FtJt+5iQ19DRdY5JSEdAyEQmGw9A9iTWdN+QvNaAbcbwFzl4iz8aI031hUYnB
YaRU1VZS/oyBIPP2ON6Tc3sbNjr5eJ0wvCadRqB519y0kHU31CnnRq39TK+OTRN9yqXlmXNxqUXr
s8iWSzyp70oqr4RSNNZjuch7lOV3ozluyJe/IVhF8sis2kzkwdpGgUFcWwvsnJG+aUKds2cKJzAQ
OXUajZp+FN1MjVbynC1vUxJEbJsM1VyybpPEDyK9xTqjlqx1EJdjtUn6MhfOJVwt4yyk8btBBXuW
gUfuDAyBejvq9ISB5RyeiVkhkU+E81UacuYuk5LfBjleKos1LW5fd+Y2JUzHG5dxOVnaPP9uiDBQ
5saBvsNFH9jFaMLQ1UJhPI9iH8Jxy0SBWV6TXMKef4I1gdVI80EcK2Hdwp5cm9VCtxBlnK65qEYb
AXukG2MpddMBnl+Izh3iT1FtQlqusnRirSmPURAOjmLE2o0qN40HfY+R6yQtIpuxoq96qpwpRi2e
tQb3kxxeL+rrPLKHvok8Rc3YhQlBXKdjUHhZgGIW45gYsxT2H85e9AdJJ4+OZIbTIe8QnI/xEypz
bkSLod2mmDMqiFxfoYqZHKXPjZQOK5FuqpnDFaTxki1d4Rb9EzoeID2jx7loET2DTNu1rgSNb5ql
HYaasS3ybtxGitKtxiYbzlEt7zO1vtHJhfJwgq4fRaFRLnU613aPS49bzHJ00OurC8JYF46BE+eq
SYxwo8lCsCoxcfFmSvCTEZvyIZIm2a9zXV1pWV/bc2LU5yRneS/yOG76Nh+pLKYDDPCzoQ3SXu1G
YTNWS3YI5jq3RbGwEk+P5jz1u3jIL0s3ffSYtqzHXhzdWcIuiuFoSIBn3AvFHvdeA+OJttVgn03x
vSGPvLIhJBBpHtPHfspS2euCIVS9EbXdXWNaMe1DbqnXb5Ab+zBW+S0loi4O5GJyJr2ovLmxFpfY
vMUWFknHS51gq0gtnkKYUkdJUFltqIFxuilis3XDSnhqShLZ8jzjaREnvTVJQdwuA+GbcqasU7Mq
buqhMWgjk/CGbGsLy9giv2ja0vlRIxIlpVcGGVn69NYM0uImUEuZn4tV/VFVefmodVo22t3EPmSH
QAwog8rIGbVAeZhqU8IOSU9vh3oW3RG3Pr9bmmwzGUt6iBP1jsVA8dN3s7hdhLbGEqJSEbRhPULK
cxB7hjiXnM8JzzeqQVfpP9TrZ4lscg2nUz535m0TVtSEctyaTzkLY9eOV4UfBcahxy/PUZp5vjMX
rWIIOwlvwTLPTlu08ZfU6eaTLszJJsXa9e4/Si2vlw7uhB1rUnR9uxgsVAHTDGuUnNgQXyUzGXf/
0RvkLgJ0aDbm8MNahAHOeNaaUH3pR+xEAgcuYki1EJ9pO5OjNEnzze+o1F8C6O7KnF/fJ5c/oXP/
NQxv9VleZ4jt92/1/yF8x0jm38F3h9f31/J/3f7vy4/g3e9f83fwTlJ+Q+oMEKfTfMPs/Sd4RyLH
b3DcDXjJtPAwLLjOPwah8m8ykAGZtYjNefpX4dI/BqHybxLDGixeFEhD8GrkvwLefaOUCVyFmaoC
qPgzJhymk4mMoB52Bos7sI5piZBGOYwhR8B4E2iePAaP/eCPu67Y4z73/MM9+sVs9JtdyR/XvY4z
fxhXipHadnJbDshG/aXfZtKtOJbHIryXIpNlLTsnPEhfOYxdPcQqyyBmoNwKoterF8AOqBOOmJkM
fD5pLbFRKTwwBqfUT3hB2KNqrg2rXJnpc49HdBHuenWx5+nt3//sfyO8/gGo//HDf5vPGVY/5EmI
WWAabybxM9HesvhFUjyVbiEpnjUMA/Fhlr7on4Z3SV9HpGCPN2IyAw4erflmtK7RH0fhOX7jv/IZ
a7RlTR0iyftDJ2zr/Nagu7YGu8l9WdkSWjXCjCCmd9qWL/VXqs4uKFy0KdftujgUL6ilE1v1Rbf2
m9W8DjzNrVx6Rm9yF1ewtT2CCQzMQw+upiM4iZt6xUmw3ww7t1svSO1on+zl2elUrwwemchDLPTl
7E4ej1NEnNsmkJ4pprKMWm2bc3gq94Q2YuXgjdmjNcV2yvZowoqcNRf4sB1OYsVwzh8Iocy2L61u
l9sUlCk+VZFdXwTFMdq1PqO35pePzAia/bGbLZd6Hy+VWjmn86nO3PK6na2z5o4LQlHqGsmVWt2p
Aj9ptjBJxvyodg91sU3ntaKtJcCeaC2plJU3dU+q4laqV+KwUYYPvZxBcex+WMPpT/k1V7Y2X6IR
34UEYrKdr0XVq94it79vlZWWkpNw0A4Zpk52rnqZ5WqXlv6rtIm1rZzuQVAPeoux3oyZ3MlqfH5J
2zJyJXii9QQ79nlEQCyP9vCqvovvvWJ3OO8aha0z+2wTchp0l+/GgpEuk3GdcEJYcfT3MjiZb2qU
PRerlhvb6hthWo+38dMkdwyBpccRXwsxPLbYJbR3bV47C/Gq6QhZSI2clMcuHOLelcpdngbOHL/q
MgbHTrPKNJf7FHkT8x2NAD5bMdwoW9P/4iSqPCz8Znly4ufurG3i+aGfUeOnR13fdtZDO/i1L/uD
124UL9tm99Za3mq+5Wu+6FmuHmC3u0rfivhPHOqk6zbwqzfsStz4YXuYdCmPOsCDnXCb3QTbeiut
o5Ny1A7KtjhOx2JbHKSb/E/EB990In+8z99G+8kEoi6mXK3YAwwem5vptnyJbsOV5iXH5pg/z7eF
1xzMY/nfveI3Tog8I6ECie930kncBlv9YdnUq+iUHvS9edK2JKXu9bX8aB6Vu3+/acGU+plG8cen
/EaMHLKxpxzQ0IidamR/PF7WF9PwR+sYb6GNbzOgNzsCRHyYt9KmXuve4qdrXoFt4/db/s5vXGXT
bou99a74w7656U6VH++KmzgGCPOzdh0FBzx8JzggsbtUdujWkg2cSrMUyh5J2VjFxKKdzqS7IiH1
ItkFAAQmxgIZN6w3aHXjOZ7c7DqQZDzJFNoh0dfDNMFwBtHZH0v/bLSrKfX7eUPyn/ZU7eVVKPLO
7bvhjB5LrDFkokleS+02PFrjLmj3oJwGdiaU3V/kAgp87IcUY6QvvFCW3k6AvL7A3EGJ81V+Fg9i
aoNVma/1pT5au7t2peTQAvC9dGTArEO3bkt7yOz+qQltrFIQ6Pg5WSeYbXLJDRc4MRyWbMvDusl0
K22lJq4gOSpbSeYa3boPfZPxQb7t60+L3besvqyntH3PqudOeZCLr1DcNMbaTNbTu3wYd1eoyNES
F+dKWIv6tgrXvWg3n+JbQlpG/EVQqpq5zXv4tjzjMjMk7iTY+dt0I54fYrQX5W5KXxhJh7lLTyXo
a/6AoVMT2EG2BvTkD1XnsSDaLwPs+j0+zl68Dtf1g1KfLfV6jigQ6Wxr3e7mXVrY46N+ES/iOdtE
d8pT76U2fHxeyexQrnun4SXq3A+Eaq7uwws6WTfcfWlke/StziGA7DpakV24fUCh3UZxMz9dFWvt
0HiLrTqLL59HBlmO6Sl27aVI+B2SwvcMlHzrJH5FN7vQhX7oxC4Pyh65PFHkm+wJ7eWpf9CxqiJS
3E0Um+bmwKG3wVDQJ010y0fE29kGwmxZ/C4nd2RXj/NJOoYvbbrqrHOosCc/XEmP4V0RhSxN5pY6
BII38dPa1ZfquXlmERB0VSPBSlbNgvplbVoO3BLR0bwG9MUJv0S/KLz4HjMRSI/msDGLVXcHHcuJ
TngE2uW9Zth8Kd9ALzAPtKWLON+ama+cxRtz5Ci9aKavXMSNcG5ek6N2rp+k83wy94LHDu0pe9mr
ndSZ3c5O3MW+oxdblxfhyfC1/fVmCg5U2+1Lt7H414lfO3TAfuSnB1gt9rPk6H5/h+nsKvLmde0/
T847CLs/79OPBJrPc/ca32TH4LZ/GhoH5TEW1fpNuiUn9PrdAPO2y5Yzy6XVam31NWWiF7uYqES1
K08gv570JmHY7BJmgCaF8RuDxWpWGUvyeuJhSXlh6/OFdTdxBsdeQfA0y8u2/MIfdrxtKiI2u3wi
kdIodqY+op4aHKlYHIZHut/eVgcA/GFeEamcu8Kq3PMmLivyiCNGyGCGe80TjrSuwkP5YvjdHlBh
An3M3fFrxH3V2swsfPkgDKtWYc7jxIo/WT6GngQmpS+qF67VreKDXztgxo/So7JWvW5D12WusnYj
+f1x2YBrHEkAeRB2y814Ht4Br6ZmzRilqV3eSJLkI1YynnRoNd+Tys3PMvOF0BYgjkSr2nTDbMP4
tmF2ObixtTfTHcAAzJt2OkNja9rd0t3Iis1UrJZbph2AJ6683ATzccI/ZjVJ3jhtq8fiNt2Fu27f
ptuyepCl58p4s9IXXXg0nsIlfW5BuWr8gWORwMPSbu/C+UsAZEq85D47Z1N31xbZm1HgGRI6AMQy
kWf8HOvkMCU2BWpkTzq0WUYtg43Za/QhPA13w431OGTwy8u6fkENtTcsX69kV0hBBYHtvTS168/8
03w2LvKNeDOf8gXWLfVeZgfv3Wv43F2Gc/hUjzfZ2K1EZpKMgbBgBl6gJpS9ngjlrHOC+CXMVsgP
bUhmfWV3kVPG92qzIb0V+VFMCdVcCiF0ulvzs/uA/EPVHDdOOuz7Y3dSn/Vbipye5FpB34AJ2+0k
b6QmhqXOkjDs+TWO8bxbhcPGktdZ6KuX8gOV2lCsAeKqW/NBHN7S9gM8UHjKH7on9Syy4gZwfSTF
FLcgY9YbSeOg5ticjbziV4f3CKTpYen9oPCZMkg195Dqk8BwA0etilI41MOD1X7gOaGlEOPcavTy
1qmVTXRfZQwza9XuHmGHH7TRXWYQV9KfrycMEcu6dcklvwh2SndTS36lnHphRWfU7KieW0jre3Wd
nurbAPTRjh4A9fvGZbCCT2MxOxUegrndYcuZeLhfVUCrFKKhpw47MWV+ynTTm4b7JWeFxY74zOnG
Rwv2DMTOwXv4EbW21vBtQW7m/FkXQzvq8VmEGb8ZVF+bqXFdqswxXIkK2SW2wgah2PknCsGoXWnS
ZbHOWrfDKZR97koc/BpmO72R9915Zu1V66h5VZRdFjDbfLPQ59MAapvW3NLbSc19TCQJuizbGteY
UGSQxhgPEuRRupq0U5LdlL1JDLEZTtg9rviF7kTpA0Zstj59xMEdx6ZBAdP5wml+YG88G8wfeOuF
ndIftf6YnlUvvqSv2ql6UsqX7AmqRPkY35Yn5T4gHkTqHhJ8AzdQ+C/Syw17kgfL/j52S7Kbazot
ch+iiddsXaQeyLGGKgSApkUOtzYR9pSKja85cN1jnxS7UJKg7A2OuJk59VaLl940LTH36/ktLM/y
LZYLORS6iPZkLO76W9wGQLzNR+kg3tU3UBiqxVlmj65jihyay+k8visz2wRJNnYde0O2wcWV/Gaf
BZm+k8O+T3pHfTTuTL+9yTQnWZXMQWkTcEC47V7Q2caiL8grq9oZ6l1T7WIV3YYNa6QnRWiNpZ1b
v2H2nt0bnM67/rY4Z58C+agHVnhoInmz+UP5Fn8l++mZAUyh2vp9tE8fg2N5nf7ZDOWlcG2BYn/U
j4TP4d44V9fCRpbXpMtligN1QiDY3hcvPGZTdGTR+Y94NuvkauO9i4NkxK1tRo+hrHUzOQtPugPB
0rQ5AdJPPXGJQZLEY9IeBHLGg21Du9S2D8gamINX/igM5P7Aaq1dURxXFaNhiJhS/drjkzP2+QEL
eI922pKeRsDsqfz6vfz+S+DZfw0ZO74OcfFV/k8Axq4pX/85r+0Yh59N/PoTLHb9ir/DYupv4F5k
YwOMkWMMA/kfnDaZ/0FMB0JwrDtQFl5583+HxQDM4Kxhzn11DjGunnr/hMXU3/BZw2/napEF2VHk
q/7BuPs7HPU3ycav9QEwTn5qQPFSUq5yRsxxSGTA+uU7rd7IWmKy+4DDDzvUaTWLE5xURQbd3yyZ
OKNBMcKCo2SIU6xzOqPrXKXLmnaToJdhRATjVie+UgfD6Iu4dat0DMeTVWoUlwJDDt5iTENEc1t1
UpFgE4KbEFrASU5FBbCjWoBDclGI/VQ2mmRtzCo+rpWYlPpBLfAHIP+zpKII42DEgl1v58mzgNAo
2wSJVw4sUuVUyEqmk31LcJiqRcLLlSbFCdaPVF2w5eaD2lrhS4r1TOJgQD8PTqHnlcSMT2VGpI4p
tLWU4Tt+sCQCU56lIzLBJJAT2ChjYjXYXkzQgKLEYMzQxVGt+AohabqnQ+RlOFun+rxWCzV7soxU
PqqRWrJzhll4akC9XyMI/0/4yZkfVSCDjbUzsVN21LTQYua+l/SnQOaSj6FUUwYl6jjlB5JtrHw7
Dlg7Qp3B3gK2F96oG2zp5/KWnCO9owNdRtlDyWRh4l4Z5uKJQ8SpiKm++VCWrSLdamXUg/QkTb+3
dHxDeHoC7G47bvtlC8G9bk9tG4jZRk6g7NqVLqc7ePtwsMt2nJ6KELN3cBkzohKGLQZBIEo4CEkc
i/I1XPUGoiB+SopXx2391sxFKdlLjf8E3PqAggyDwweCRrpnMe4EzZOytFv1Zg0WFKE9fW8J1m3c
ZIzHll4jRVchSjlytMLUctxNoNLsIAtcGTs6+nu/SXRjdlIVaZctzvpgIOvLFUgT0pX1orX6BKZY
9+26KwXhIxqEmLHTGMc7KWiji9DF7Rfy6/suDjm8ohY9iZNhG1thBWrGt/1YQvFQupTZaibREwpL
wwaqE2rxKJdTykBeFeHkGLOmXXp1SJieJ70I8wBmfEXLrBMJGshjC8FxyqenqcDTwJnqvniXO4Gq
zVQ6KbcXWHPnOtM1fjZJiq8QaGkWNoZ2S+pAY20+IzkP3gM0cydDUaU3RGRJ5rdhORHMyABpcPUh
oK7Sh3h8MbFCra/yPSSWgQhv3I5nbMjtfiqWV1XQqhMsz55Bd91MuKUMpdm5YhNA0jAjLNDsSI6T
khC7hkoGbVCJqFprlRG715GRq3x1o3li6hy85yMY+4qpFFQ6zezDiqWbV+0t7Go1grJnxbE9INK+
kRJNvgRzle4laJd0UejhPup6kBc/jHXarXZIzKdEC/Vzp3fWUwlRsMBFSDLiTZkpXbmJxiwHHy0B
KvJMDqgVYyMh1Lwzw0+5nSnKtKY2scPPxkV22pp4O1tTSkBkBlfZ/RiFEVpYGZnpfQLd4LlPrs/H
wvFZhawGddzV55FNb4ozWbLxuKb5jxTz6mIkhaRymkl+L8pczSMVYH7ARlWJTgPeNIy+dL1PL80E
Oc9VREFPXQxUaKfkqB5XuqzDDmRuP2WelsBDg9hRqqGrCBmHfVnrSP+KWAWusfCRaWFyYH9kC0yB
K1ctJPq3CodrEQ9yYpxtsmmvn86KhdIVMBmu+bxDfGgFWVFxrddpOqXFpOg2GyXQ/dkQhmdBNMrn
XK0Z2o0j6Se2UMvwySDoKYud9eYMy6gPCS/RjVY/ZUhX31qza3bVFELFQPdYUCrNFX0KflLKhQVL
G4YHembZoapGoxfPtZ65cHyI5Kt44dBBKEs3OoHaK/h/UrLgLWVUVXQKIjHaNETGknEBqe0CX2vo
7CmgbSjkmj25VnkE5kz4ArS+us0PJE4W5a5jmpqDjSVh76mcPsiDFy3JfTPIO8vTg7x4iU3CQ2yS
+wiN7HCGubSYpC22VumR7mYdJx3LeoqfY5i04DVtIZouNNH4TlX1jlw30t22QS5LrZeGJknIoVqB
T7Ob4qjEmdE39lwjQbM7IYfIPUkZ5VQWljHeuYmcP8QtdBaALgJ37JrfZkecRFpT7KIF+t2UxTfE
YhE5WZFrz7jcpaGTlUHsNnrCNL2WqoimyTDUj8mKUbFwyifPphbgxbVRx1Ybx4dAz3mhbYLNpY+x
y4tjvywokjFCMjZai83xKojl9CuZ5OyoTbp2T9rd8pz1cvMeCeyFyFBK/UNqeyGw51IUH6YysWa6
lab8UkMtWsGxKneZtCwvsST3ByuQarDRoIT9jdl4U7p1Td7J1QNLuszdIj3qRH+CRhhlatmwv4yn
oFZGJtKWvFzSWFi+UqGDjm2wDThNrEIyQCiMmmUwrJMKWZhkKaaDGuoRmRpaxNOF6UI0SBuNme/o
4YZFP4NTML1r0I+Dwosy6HdpSCyvkzYBGiBy3XHbV5Ow6l11akY84bVUPERZHb23k4A0d4J3pl4p
i7MJ0kUOntPGuqIcW/IiQkcIzXFO7Skh6wfUNh1i5TW1xI7iGoaO1O9GOcynm2XJtamyZX3sIVda
0pDudYb+uNSxgQbFnQ57JHXhZ6msASiEwbpP4c/CNQlzUdrMgpZBspsZzzuG2mS5i3Ophd5YV6qD
WdZmtis6OCq2sSTSu2GG4/ghzRjh78vsSkhlB87ZmTKrj12oDAEUHF2ZFwepjvIGXSUZHUWcieZi
K1KDziVbhuzMZerEa/jP3EeP+tIJqtcKbZHcdfNQlC60EzGBoTOGcEZ0dnnJybWZG2N18sxjX9oh
eOmhRymeOGL8vS77EnqhjbnxoNL21JlVF36D4En8rFO2MZukRaxeZj0RxsUdLA06h62ZuWrurZiE
3K/OmsT02LJBwLqElNUc4jQsm0Mgpom1iaxUWjQvp7aY6P/FgqQGMhZ6Y0fYO04DeBDCEJUHNQvf
SuK1LTfqJpHHlOA26sRqwA8q4yk5rie4bwpd8gRF46Of8O3dhukwpzfYI0GvgPZhCquirTumENU8
ALTOrF3mq0Kt+xAL04wcAGRDjrLosfTQioscr8IargvYLfzLe3NICpPsD22Ma+g2dW08w1iQnqZA
mORVbvbBl9ijvl0VaaLP7BIpnLo8uE5t5YXF7HZD3ne+WQ8A40XWpPOGe46PwiwOMR57sOW6U8LG
k+2iRO4/BQrogzkFxotRzKLhS8RsxHjwtK28UszBmiGfx4XsLIYU4Dik6aFGzCMUHG7aUB4rZLKK
N/eSeJ0Wa2G4F/hgmWNAOCSWliJ7spvKqN/YE+Le11BhstQlkUY4VMbBPHVGz2sumZlSeiplR021
1hO2jmNB3Xtk6YhftYJVgCtZcUH9nS7YoOm9XGMIU0Rp4OKEONGgz0OXrSgQECnWGmG5GBFq7HoV
5+a9asVMQ3hV67tSpZpm1gFhzGnGUW2dPJAm3auMOLlUzRx94bCWwEUesJZguqzOu64iysNuKak7
tywMFRC7uSYmtLU+WnZj5bq5laKQW9wYYvSItaFROb0epqLTKU2SY0Haw7IjZUwky6xvwh4STBkz
mZ3mvtypY1Yn9hwFKFOXUUiKtTWWkHTSIlmwoun7tDjUmKiBA2RmLe9SlDQZN68RIm/ojSF2YC2N
giuIPAXbwCNV89RyMUEo+GaZi2VAFDCJbtLWTqoZwR+U9tlwR/ztaPuJnXkfhCWjim6j8jOs4szy
6qCoE7xgKnVuXLyYaS7mljRfd9Gvwh7gegNCpwNtUW+urNCuZ0K7aEYlDT5th6UxlkECAUJQYAQZ
AHYqHd4bNZ6U9zqHaOAvRZc0R6PJp4T4HKj7gZMbcM8RSRSJ0t5TeiZIPMMGcGpx/l9hBv/TFHEa
497/HDhw+refUIPrv/4baCAY6m8I6a9v0zW7T4RQ8w/UQDBVtHB4EBG/xcEhkYbzT9hAVgAHqDGB
FGT+/kdbAclCCofiGgMeA2Mh9S8p4a7D6T+G1pom8p1QU6NTx+nfMrRvnBqcN7qUI5XhQmvOqLWk
0I3JqXJ/uBm/oM5cSSbfr0I0p4qfvIxP0b+YfwqlUY16NqwoYwHW6hLHG7BPNxYY5P/fXerbtDpJ
rFE0JIoqwmretU6yKOoDdkQalz9Rvv88m/791uEdhXePKHICcUjyoX+Y+5vmmKmZLPershRCWAya
sM+xt0IJ0UXVarAwzc5bsfUxn2yfodEorKB/rrBf3NRfPDrc34F8YEJBrPr+6CS5CSxUXv2KLVvH
xQ2k8pp1/NcfHR79LGDSEQiAtq534YdPiVqilbBT61dSJTA+Sup4G+YMCJpu1v+2eUC1+zWC9asP
hCMn6xDLFQNPrJ8vRXaXKVBA9LBJBnNlKAGz0Ajg9S/fNmIOWYwwerEl+u65VCh9FZr44axkkYy2
TO2MW6zkir/+WXRYclj8XX218bz++bP0BkgFe3yHdRQ5xpjgBOfZaqc/ucrVReLbe8VzgQ7K/oBf
yXeru7KTTTyq5G6FJq7Z1BIiyAqAbpN1mbHFjBLjZyOy3DwG2Pjrd/EqyMW8UMT84bt3qpgIGFqT
3QZnGg2eUKqVN8b6/Jdf5mtkDVungheXQeDBz3fRWFCN1rlcrYpAwlxiqoU9EgPdkeql+RPb9X/d
ogBh2QxVnhlvtPztUpQ0s9jSLK9qKTdgOvcIFkt8oWpDKzb//t796lIGlsScBxg9s9h//lRdMUTq
kuMaAKSLyLRtGE0K0JmERf6zxNh/faUwJv7hUlfO0g9vr1JPs0oTzqW6VlmXaqrtpjD/sw/0Z1f5
dogMA9lAjCdKCB+ayjxClQ5x+afGjr+8bdLVmAYkhVCYbztRnCdzXochn2UJ57UWQVizgKXdRMzj
P9n0fvmB/rjU951oCKIuaKnNVsFsQMkItWWlx/Lnf2MZ/HCRK5z/w7PR0QugbIT7WSWocMj2Ras3
CmTatWAr//5S18f88z7BMiCVBCMiXlfre543zXpA6oZZrnAAaVZhl2vrWOwwejDzd3bD7E8Md355
+5iSsC+ALOGw+PMni0JhSTqaTiwIY8EHhie+RzD+D2nntSS3jqzrJ2IEvbktQ7ZRSy0tmVm6Ycgs
0TvQ8+nPh745XSxGMVr7YnbM7I4QCiCQSGT+JnvzR3oRNnXREEAnh7EuR2kGxSmLwilBVnRf+2mg
i+mB37q9clebzpDyNqhY2y7blqv6cpCqS/Uk7NQ86Fy6n7YWd7+NmNIF/rDUOG6PdbVsL2MhXoqU
p6si+Hs5FrdViIkMY9WDPf0Io3A4YLOSVDvDvKj8XewGxkF6ScNEhvI/mlWX41QWCtNxyZtOxT/3
vWJ7ybtyBgkzZlbxDovu/oNmx9OTYqBQ10C++JAhQPqt70vITZoCBaU1QJw6Pb1PJ5zSR24ASsfG
XO8gDq92rfydLDpuD4Zra+pqPUK9T6ykS3IEQXvvu0C/4L1mV1B8I9M5IdT95vwD3LpU/2JRqPSh
UHu5LqaeDACXnTzQNeXrrI6AvVRneuuuleB40PMv6rToQ60Sg2xBFSdTmzzIwlz4TtEMcLqHfmfp
Xq6r1TeWVyZdJFqBOgnM5Vzypqei3StZQNkw/lHnsTGfbAWNc/rclAnqNq0x4h3hipcL7Q0Djbqg
QbTrM5Fcp+LagifRIv3dODfOu8JgIQ6NMowU8Yd2OWs2FodjXWkgzqah/vjWcyBtSCxYZDZ2knjn
XP52nRJZxSWS4e0NzoKSC3Z9yuzunOyr3IluKSa+Hr5i0nxqfeEraPDRvOqzIBR1+O9cI8xXjXPk
z4OdPEIzFu/omvznLHH3z+3prdTxeTjIkZH85KSrCKSsc0OjdkrFtbs0cDASng5QD41/rGW2flRU
SRJUOR0qpBDSpo9zqiJG1dQz0rh1m0XLu9qlW4ckZut9hw7RfI9ivDGOGbh0Sj23f+f18ZPiLCiT
otTCA3QtYdZbhTZOUZIFC9qSCMKl360YB8+yK+bjvBj9znBb3wOBthffEl4bawdR2LGVB40qDbI+
NOBR0X2x5NMDHEkSBnZWm9/7LLODerbLL7dneh14dbkRpD08TXqi/OWGi3WRzmh/wLUPbaBlEBuP
usn+uz3Ky9G+PJNsOLx9yGRBCxB/L4eBKGWPicjTgKK8oEmoUsazh2L6hKKU+eAkwniYZy3+glBV
iFlZZN6PzRCap6HsENJHZPmt17TB75FvOgsJe4oAq7sNMSdNq2o7CdqCwnw1KiPV/n5vG20sLpKV
6AZLEWT811YBTyxUafvcSoI+VqZzpBc1hgp9urN79kZZfUINF/e+5roIxhkIUMZ9ftDLTNmJGVtH
l5PrUisBt4E48So0hZXZuP0Mh3Yeig9uqRr/xEkkgbSIwdB3dOhXH+sGKuWhVpA1pO0JiKnSQRO7
qa3eJ55dlfxXT/+tc6j+wHtL3DdfMAQXJCxl3Yjka21r1lWJotHpj4O0H+e7YnGXZzM30vPtzSwn
ut7LNoqWvJZ4q7Mcl3sZSo0WpcmSBEmGloblNRjdQXo/k7kPO59WHov1UJ50aVPR0MbUaDUUDeRW
z9wuRj9h/DOlzoc2MWl9ds6XWrJrXP3n7amtNPNlfDaQnpI4H13qQDtyr71KzGNXGxYxAXxVuiYL
ij6Zo0MSRvRneMJ/0LRlDBT43I9TCkZ1saLSrysjfuZTWt9u/5TrVebkcHB09K6g4bmrW1wDuzOj
xxCTEebLZxqyGhYF4DmMxC52gsF1tL8cahWcqsXoQIMwlE5a7TteAZtC62dk673ond035v9xPHkd
vFpkzWwHpBkYT53LzLcrzEBQnZmOqOnT0fZ0Y+foyuTtchfxVWVuh78ncCyqphfjpeQ6aP9VcWDE
oXZHw0Cyhx10c48hqoZPSikQAHTqEoxh5/6bp6H25/a33NpWLDGeFNw1Ltrp631sZErTauzjqNGb
j2Lsq68OirfHPgyNR3BLdJMd7Fzz2cwePIQnzr1Lc+1QD28tPxCODUSJ8ZeT9Sl7lebGU+V46B/R
Nx6xFREcu2MPwR3sD9JOt+e8tX9fnCdUWSil4Ha56OE0CI32XxwIgQjNMtP2zubZPeZ6Pe9Eia39
i08FmDOD80IB8XKorkoR7cidKGjUOH4w4gmUsrAwJpsThRZQnu7sp+sLh5IrjyjsUqSB5DqJywah
eA3qEkG2xNUj3lbaH9Upy52q1HXsYxRyBqrMEGr1tS1fM6V11zYqCOUqHL7VuaIf6OBpPvpqaCDx
LjvVIt0r+W5OjR1KcoDOKlXMy6WMqDWSapY4CBhq/c9S9eNHxDrGnQCwkQ7BBsaJG+MgxPaNl/Py
KgIoCu7m9MCjYEER6GO2ZPOviLDwMKdG+F4f0ROjlwahvdTpf9Jvw2jOmaDnuMXBqcplZ//INsxV
gLBJ67C9pUpFZe5y1nGzEEDSQoLBvepDRgb3tYwXhRsUcQsvzaC4uCV4cprtzX9VCoUW/Bjw9TBN
n2o9QpmpzCCk3T5AW59CumNywyKYTL318kcBQhiVRGmiQNSeAX+4HI6FPUBtuD2MJqub6+hISMI9
hGSQ4sBqHEBRc2t3KAD27IeflV5751wAqkYx3Xqse7u6nz0R33tRq5zrAvnABQWIvUxx+1eAkDWg
j9OkWZfm2QteHzrQkLCsXf5XjsKkAVv2J5RlIRz0Hcoek5edOozi3iM6Ux6KxKv+d3spNlackgN6
3RRGMEVcP5wHh5BVmwj+FKqTfVTQq0TPKxM7m38jWtHAI7SiCs5kndXtJ48doMpR8aMFfm43tU9J
XPgl7XXil/fP7SltDcbxsomM8gpc8+aNpDaWDKczf0qz3udJ6pzJJ6xnKy/dR6J+9un2eFtLSNRH
WNPB+gTp48tNG3upa/V5z+QMNDhGLRuPSuJkO657m6PQOUWmnTWkTHA5Sl+OJE69UHynB/KHxC65
IJDB0+25bARg08C8l7xBng9n1RagyREvyI0p/iCs9Dma3eLstfLsqxGiu1UzPqKcn+xMTf701Wm8
GHT1MIvyWaBgw+sl7RbzqavH7rGBch4MbWX+dIwxvGtdF9hYHTr+7eluLCqCu7gNeqiyI8O6yg2y
UqGek0RS7io24aMT9RdE64Lbo2ykBWxGYIXMki9oyL+/ivxJZmujJWCxaYWd4ziLl4JVgZ6sEi09
3h5qY0LcY1RwHR7dMrZfDjWEQsvHWHh+HA/uF3yZlkdRd+NOSvXimLz6YqSVyJ9TbONpuG7p6F2l
CgRbIJYJY/Inu8JjUQth65bJpP4ytLH0l1RNftuoMC7HyRqiX5XZa+/1Rc0ChKaG08yd+9z2hgJz
Z3GEhgicgorWsNRPcWm5J7Dl447I8oqx/vLQwWMYBX4sGuVLbrU4Ko+a0AkTqPEZAmlmPsLUXzRD
uBBQi74o7tCHjMFIoy7zKckXvFhQNkx+ZUqVfdIzK3yOZwdSQKepiwB6qxv1AZ1qiR0doz56vv0l
NzaNTJ1lNYpyP72Myy/ZwHm3Fa13fWUotbNXw8edEZA9OwKczP9pqHXbUR29yBbd5Ppum0wfuCba
e12fRrBCS7jzDXZmtW5izMOI0GzVuX6cue3nMhPqnUPv5F0TQ7X9i1lJsTYV5ytpSXG5gH2VRalH
d9jvVSFgAdZp3B8zQ3ifQgTZzrcH2zh30FDoSdNQ5TJdV30UKj5gsITrdxYgIyWGz+CNzl7Stj2K
QxYu72wK65dTyhl+hg7hYh1R9gevbCEuxmWxE0O28hIm8/+HWW29zLUWdcobaM5D03xFMoO2d6iY
77Ra/ZN2kfbDQJaVmgCkRxUqX3+w7TZ7e2R2sQqk20Xg9DB2uJzq6ORaaKot219A4EdFez6E82jt
THVzQXGOQP1Hw33KWi3osoDmTLKana8lWsD/gl6GGNndX2wOcgPPpqpM/X11v4Fcn8OhKF2fIvmf
eGoiXyuR9bk9yObJ4qEtOyA81MzVzd1TxOG9yXZPmt58H8dK/nXE2yRoaxQI/29DreZTCUCxkc0h
brKueMQSzgs6c4R1NNXFXwwFTkFenjydOFuX20C3h1iCflx/UKPqbu7S9mGaYbp4Y+f8xRGmO0Ee
ADKCZ9pqAVuabtQ2OcLgS20yuEqcyTr0nai0kWC59GDw4uPlBp5tFZXCEoHpckj5TONgPSA5mjzk
oNXuTFszcAt2BfzmuP52+4NtDkqGD6wJwSqAOperOPSaUg6Z7fi4m9Vn2QE7e6E5PlZdt3ygbNzR
ajCSnVAv/9F1joDPDKg9bA2QhVydrVp4IDtndn2dZvb7YhwNWPxKfUZkz3lyYiN/e8RATl2W96nu
o7slz/qrLGvIrKVWO84y7mQ4diUdxONqbN7+/aiDa3QPKJkC1lltSAx+VODPjKKp2QCXGnpGyZsC
hXZ0BkXWNV8ar9+7oLdqB/RrqDxb1ClgXa72ZloVtRhYaZ+EQTJMFL39qEdJWfl2X7r/9jkx0qyN
8jlqa9uvE9lRG23NfCwztJwV8padZdiINoDJpHmSRJUh0Hq52Ibam/Os42TtSXJIMfeou6ghFAfP
+5vviikGEmig/jD40S+HMgFpikx3Hb/ORPJxGC1cT6LB3UlpN24CkEnk5rQ7MEtYmybZSoXWIgHI
7xz2aK+maCX0KEbcPoibo4Bfk0VCSpLrJmzUL20apoxSO1R8U6f/gU1aufPc2BoEH2CMuyjqI8y6
+jaZM6h1XmiOn7TpcjbmHAa2Zb4ZaiU/hg5wDCSKfEPLmPPquLkedIM8Hx3f8IQ4ejryFKMb9zuf
ZWufgUaBR2w6nuxbX45iaEoOXr11/Lad3btRibSHEPrmR8k1PN3+NltD8QYEHCS7dxzxy6GWqMyN
EQVxXzilLaXtkrPCK8QvYwS03j6Uq1KfoD1kIgO1ugSyWEPfcorwgVeQBVvyrriDQlickIPdTeZk
QFqFYdpIZHN0PcHZrAvFmpaiWgjMAyIG4mEZWhV6pZwpUv/PUWCIKZHzpfRA4DelSsxo9e9j1/z8
i+mCMmGjmOAn10l/OCZhltELJHr1pV/hlnQsMhPZrsYbdz6iTE2vZkt2TOmCEP1iw/J6V1qTi8st
9Fq/rXXlMaostIwihNGrUNOerEQv4dSWzRmru+Gji6nUX9xB3K9QCHl+k6Kv4nTkdZig4Afg5y7C
2ijmd8eBWLkTfK9bK57JFsW4jmvVRIl/laBXeLTOyQANSMFhBAGKJCwP2BA6vxUNWoe1INpQt6F9
FlVafelHc4CW2bfPZrro085vuQo2/BSCJlAZ0Es07+TfX4WBpdH0KZsQ9O9ctXg0Iew82IP67fYG
0q/OJtU13XSpU/J857ZZJTBjPSnGAK7dN+2qR2EHXW50cEQB/FId+gk3V23+HRoZ2VSjKtpENWGM
EeFfagd5sTgXCE8m2nTqxqqYgqFTvQF3tBaRh9HJLMg5DreqCGuUVnpcWfDy1LLhn0no6henpW13
HrRRUrstDa1DBZTKTpiTwfL1tsU7iJaAvOLpleEXtMoqotkba3hWAxLfTfXU8lrAIMOF8juNi3pX
D6QVaqor/91e1vWqvoxKkQgDRPAutOouv11tRRlMUsgQtmjac5rl0cnuBni+ULbOt4eS/9RqgkQh
LiOq+i/XxuVQMC5Cy+WuAwtSeP4A5xiyogn7PdKV57g2VT+LTPdHt7jZDm1hvbRURcmZHFJQwi23
ovz7qw3qxVge6uUygA8w5z/UZX8vao3kk4iau8x2o7sJI9Uft2e7XtiXMak8kyLKgZ3V+YxR+Rf6
wOc0sRLGBBi1JjWu3CPwuj3rw3WWTQUOEVpAjQRXAryxGspyUyUySrsJQq5R3GaZWl+pnH8QjwfF
Lr2d5ZT/3usPKcejlM9WNWVbVWqCvF5OiMIzLjZ9E0yl0QbVpC/3uIs3CEgl2XTWpOEgLXT7fuLe
fqTFHptvTKFefgAPQWyx6BFSIrv8AY2X5m5oQ+6buxZBcYsLDkH0qUh2Atv1vuH2oDGBqYKEza3h
YG6v8dLQIbV4bhKhbFTqw6/JHiTlAKmFe1frjVMBjjR469ZhWOrukg3Ftb1m2ZiIbJg2LZkAk6Pv
ueumR1E3nxfN2eMorQM360i5CMIVJTKqY+sPadTuqOCiUAUTKfV90dio60XKfPfm6VgAoim7cv3z
dFldiEs0qnaN6x6C8+r4bTRC5Z7cG/m5Usn23iTXM4JW5tFklQIzeJ3JU/nqpC9aJrxwTrGmUbAH
MJ0WpjRqU6fbM7o+cGD2dMrrZNdU2NdNO7WasbhynSJooh5JIw3de5prwYj8wrFVQvHm7c5wspvF
p2LPr7f7lIoaleSkxBJh8I6AhiIf6409KPDGpHi4WkQqg5NFlL5aunQpYqsKejv7hqsDdkaZedd2
RYppmT7sLOHGh+Ijm5qpS2gZhK7L0fBOdiwysyoQk7p8RDVj9kdPfSusVj6wDIl2JRNkQ7jyV7za
DmaoWIPWaFXQ1Ln5bkQV5atRqc3O97kO9VKam3KbxgVjEYMvR8nnchZ5Z0I1WDDXgAFFmV4bzABP
+XYnIm0tG01GAGi8hPC8XU0oVa0myxS1CoYaZUIV/B99+n7xb+/vrVHY3QBYcCUkjV5NSKGQjeVX
Dk1jRN5er5cOwoGy13jb2nC4OgO2JU32ACldLps3VUSB2iuDMWvc/8X4j5yxcbLPKGujzOQ0exbM
W7N64aVxa1CfX2NR814rskZfygA9Fc93HSU+FrHyF4eVjQC2gz1NGfEljX215aa+HvVyzMugAlt0
Ltsc3L5dOW/fcjSEIExAFOAy9lZfCD3kSGiJUQXxOBR3PDIQBGTZAJx23s5QV60ADhEPR4eyC+hH
qgmrmFrnHcZeKbcEFVo031Ipw2l8o1f7U8T5H0RdHmPsSKvZe6wTsdMW3vhm8uoAscvgkpB5uUdG
EeYjxQW8BDFIwbR6wP7EKfemuHGA+edBJ4PuhFhor/IJnbDYhmYlHQtRERcdATZt84+JK/bC3nXq
RPHfkuxSEnxg16uRvKWxFcgQVQAMPfbDpkeztDX6IMzb9L2xRDr6mV51B+wz+tTkZrtzFW8tJz19
uh2QNKFoy7+/2pxQep0axY0qcCpvPgoFLyGaod3Ojtk42HQguILB4mpASlaTJNEoVGuApRR3Vvuc
Lgog72QxG14yGeqxZaYOOyNeJ2ouLUlYRDZJEw0Q43JemVaUykAcRv4Vlw/eh7z+osp8EhqKNShW
YTAGwKARO9F482igckfOzbbh8bTantYUtaUSxoSwCRnQsE+UL5EoswdX6OavqTKTQ9/HxnOXlOJB
J1P82oPy2fkRG3O3QMlxHZAs0n+UX+PVN01MlK161SsCrfOUhxQBvCdTpeaN8yP80VQfnkAEvBVj
QEwAoydvBzzmCd+rmADhvRNjTQYkQI7dzVIzyFGi7u3bVVrfSnISR4X7aDU1ojVCanoRqM0cfVzi
ujspVBbOt287ec9cPmdcyigkB+xV+R1Xz6fYccq+zMciCJsu+VAttf4Bvmp5mnDdOoU1nMu0iRVk
ZProdHvkjbiDWwNvCzYQ7+I1VrQrej01RIOseS1F0HgoYSk4V/6iq+POm+0K6ye/GAVn7M8c+CYk
Q5dryf8X8NBYF4Fi27+0Gg8ipXvqEu+U5uJZ74Y7eyw8Mgr3vpmbE2If58aI7kRdfbs9540QRFma
nJlCJNiGdflbL5uo7Li0YFELImBRInebZcvOztlYWTjAvPblSwr48yoEZZZb1hqaYIEy2uIuRJnl
rhwxBleKeecbbgQ7FpRXh8Q5UwRfrWuHAFiZlYCYp1JDot3p3RMolsOcTH5RvrklzleURDo2KwkG
ecwqSTfCSeu72smCRNQ4mzWl+NccxmXH12EjpMhHFMQVLl2PQvjlXinw8EwMLcsCy8um7/Gkt+d5
GZD8nlIP1cVBe0iHCCnA2zvj5fZZHUSZo0vJP44iCcflsPHipWUMbyMAklqhI9tneVDA2LlzcrsL
0jQaz2Ex6x8XrcBpRFtoOSsi98fWpFdrucjY1AvmIGHj7GQhV703lp3bjJ6vfHnLVsflL5uVnEs7
Jr+qDHS/UiXEhDHG0BjozjvXTN+HYZL4uhp9cOLiXVqO74sGr6jUmn7fXqKNwwPmgzohCSaJ8xpz
lYrSHKwGfhp+uNpD33qNP8/9sBMQN0cBeEtrjz3AdXo5W0qNU2+VShqYDbqWuWGLh7Czft2eysYJ
hdAoPzVoaCkWczkIouZubaLAFYSg7VBIjpej18KR6r1+Z6SNE0pLh41Ml5LDswZdGxPw2yWdEfOf
UKiMEkJciyos0tiKWL4tUbb3HryqzbNdoEtpQDAkopBZruc2InuawHpzlyR6sIyprNAIVJJ/xi6y
gtqb8pMyJeLU5q6Hxv4cPwpsso9IXRU7O3frU6KaI/nEluxpyb+/Sg5ksjRpYZEGmjpg34C74VEB
XLkD2d/6llTmXdCvNN7B6lyO4jpxlMdYJcK8rSK/L4YGf94aAJ9Zqjuh6XpCLwVcKgfeSwlyFQDV
OTZHJyyKAA6Wcm+G0892NNX7nb0pn0+XkYhRHFj2XMw0t9cTKpvQ8PoyLoK6ROHjOM510nw0yeXm
MzyzsD2WY9WFZ8xD3egwDnXbHLhS9Q8SUQ9GNhyXn5R/8+HYghxHBFOhIXaKUf37qLZZiwNCXNU/
rcqJfmdYPcPCVYqwe1xsFPBOHumqjcV3qv2eOiP5PBZiup+rYsbCQhcfsnQUxkHRjNb0aWqURTA6
M9rnRpIP1Z1CBPyqdu1YBa01iyMDe6c51IzvjQHgBEUCozjXdqP+QJEYcfDZVGekIEfUYl3hqT/j
RpmR/s37EC1ha2nOel0Vy2HIHNCbuomev1kK3MNvr/dGHs168/QiFEgo7rrQOqtNmna6AUM8rZdv
g/Dsf5vUUo6upoiPdRFrTxrifD4QRf3BKdXwpLnZWxuyZLL8BuqGQPdIptdvCJ6guT6nFleOvUT+
pA/LYaotnB1MZ++5srWJ5caiocWA+lr1ALHIXm09VA/0xo7PFf7IJ97gb3/seRTq6ZsjbgAJTF89
irzasMrGE3mArh1OhcU4vM+h1u2c/a25kE9Cq5WKTDTpL88+Hsws6TJC4qqrz+g3R0EY4gN+e4Nc
BxiEY14NsppKrM9JnM0MkiUpbc7UzYI6sbFOULI9ktPmUDwk6RhR3b3iH5bR0leOGPJgiNRWikNj
1ABgFUFiTNZvz+r6YmJWoHVearo0KVZhcwGtM6t2zgcSdfnQ1h22CHFVqEckXHFiy0uUCG+PeJ3Y
MSJ3OgUd+aRap49pKBJPpIxoNa3x5FD1P1rz6JyEW+lHKc7iDyl61LcH3VxR6q+S9wTcZZ3WZUhm
eqqHi7EUfH4YKnytHAgaXMJ4mN0eamMzQjBhw/Oeo0O8Lsy70zgsZellwZwU41Ne6PaPrHGUt1dh
6ULLJhhtUwqXxuoSctoCfKAwGMbCgw+fxPbfroyKnVto42NxosgieFtAnVzDkdqiIP+HShJIEWj0
xhtMvxJVm47QqrWncUjsE+as7g5kb3NUi8ucRxPA/nXuDyuyx6R9zgLMaWa/MbHQ1ropfW+HmYoa
o5l+tRfPCt7+3ZgjDSB8LilrrsqZtg2zm8IUHk9oPt4lXhceGid5q0AZER6Dbdq/5JuS6bGKIiyl
id5klwXj0kTvpjrMMQuxhmonIspju0oeLoaRm/RVzjUjj2tOiO8FVuem9zZ5rnOYuuIXujKZ7yWt
HeSpB9FhLmL3weiQgr69mBtf0OAmRSeHxA/Mj6x3vBq/xZ86jJswDZbS7N4PiHwdJxNbr2no9dPQ
4s6jFEX09fagG08kuojUTqkIoSZGQn85atLORVo3DVoW1pA0Zy4afOtq4fgxcrd/RtcVvwahOo+k
VQMmRul0Fyt4mdiwHJ9UzBB3dtRG0KEJCDhGerBK0MjlzymInfqk1GkAtX08wrnMz+WsYcEZG/HO
Od0IOmgSSmUTNi8Q3VU0KNwQs4OJRxlZBYZfMdZjZdrv5UhbE3JkfcokIeUhI//+6quaiSrUEOZl
EGYxjO5lqf1STd0nwxr3OoGbE5INW/JfHi/rp5lTqchpWwwVN973yHbLBzWJ9whfW7sUYASEYu5A
sFqrD9RPMaQXV08Dww0RnZ2a6VyXc/TOjGfs0SIbZy+x+zLbmhlVYjIuyvB0olfJShoWVe+xbIgL
4Jyhufr4aRqq5svts7Bxr9MO5JJ9KZJ660cX0mYhkuE8OB0rGT9kUSSeyxQfn6ovMdjrQsPaiThb
0/JgstJNgzcNmvByb6RzU3dDJCicaJUbWIrZ+sqs7ikTbmXpvCQRN2PpQOOuqw+5ohYDuuNpgK72
+KDG43Q/Flryzqj77DmKoGyTyOT3IMqTH227WD4O5Ev19myCpUVjDYUsyiBrobU2bUE7LxFxxl3M
r56C026DWD0G88MenWJjWTlsuMtI8QSTrXq5rP3Yj5NbzElQVmr5w0tMdmeLFvrt3bI1CtkYzTMD
zrvrru6+VB/BcKOSHfSK9r0pAGYaDUoFtwfZiB6gdZiDzd5Hpk7+iFfRg8oydY4yTrDmjDCr9DI8
ZDQsfgvd6HbmszkU0jq2I1H4V3yaYhlLW9ROHGix8m8TTeEpGfVnRUnDv9gJlLR5p7NostJyOSdu
v3qYHYRpKsfG121u1bMxJah/h2/mhZA5QN15Kb3RD7/SYzFRXEFYQUcDx2yo/wkgrCZ6/OfbH2kj
cUB8inKrQ99dwlcvJ5QKayh0IH8BfUBkI2BPhInv1Jndnvmm03mcpX1MCAAGc+cckgePccXa4RBd
BS/ePlQ+ZGdHcmLXb1MJIe2ilvOFiGb1IRnS9jgA3j2QKTqnoijDnUr91faX4wG2l6VVycFahWSv
QxxeC8s0GByn8D11xKra7KKd/b8xCv0AhqJPRgndW+1/00ZVlwd3EmgIlDdKP5xUDX/L29/vheF3
kfmRplLz411AnRH00SrzUidBCTnBBFChloDBTNKCCVGQu8vjFjeSxMOweUzDk24KJXBSDRelQujF
k6MjMxi1GGMcPW3o/aXFXSVvUH0VxjidJ8CEfm4pykkksYWNZ78oR8do5mdlTuydRO7q+Mo5eLIM
QxaHAPJqpQqUJYXesVJm3LXtqWlKHOUqF9uIw0RCe9pZMrkkl0sGVZkDRUvcoWm8ZrWYiZmlkTKi
zKLraDxEc5Oe3ZAS6QM2Ym740DoSdJuLCWpBODW/xTJH771qrFCumSvl4Iaa+wBpu/wd2wZWo7Mu
HXoiq3pKSmd4H2dmdO77MHmqlhG7JU7uYUA88Fgai3nfdakblIMq7orRNO6bUPkBqnqPT3+995gi
0g7QKaFeEeUvj3WiqaUGMgIxpyq33s9Zm2LEVCc752hlhQb8WkNpjbwDRDiEDDiTl8PYOE9oedrH
Qagn3qFfdF+t9U9xg61hiEV4rz+aTviMEl9+MAvT51V875m4c4WlOMbl/DyVw+dwoLMxqiP2xaPw
m7w3MBxK8EWcdkof12siK1KSm0KCCfBwdVJgf3uKSbPRN8thlg5hJqYIMC2Unf11Hc0YRz4AAJDA
7lynLFGGZAYCBq5fhIvxDzZM5c+Ksn9Brz4vPi1UcXcG3JqYpHXQ3AQNxn8uv0LWOpPouRr80BuU
ey/l3WVMcf7WhA/cnEQ7SG6d7B6vtpTlJbASaXZAcRDjvdnj7yuV9v5mLmBFSNBlNWDNCbeNqlvq
grmk3Rw/RWqDIWmRJTvPp+uAQ5IFnlg+G8m418TE2NWrIRthhnRN3Zxs3HUGt/qvBKCyM52NvSCz
OQB6iJxRrlwdkA5/iSpuXdsvo2h+HJucJ7jh8PYYrPFLM9t75357PO4aiT8EAb662RLT6oqGLMsv
YPd8H3uENrHtmw8dwpvnsdKsnci9sfUkEQ9AKvc2HPTVmVqystPQ9bJxL+/0xzC20jM1o8m/HbE3
P5d0faR1JKUdV7OCvO8hXyZnZYAeisGk3LXGPKERZO8R6rcWkLuIwCmRbsCVLs+SMbtID+Js4ytU
fx8WrFo+DBP9juWdJdJ6Zxter56UD0QGiM46QXSNzOoSq6qMEKdpoc825oaCDzViRvPW1ZNtOFqq
FEO57KQz5us8vEqtZWIYHUcd7+diZ9rRok7rCygnO3W8rfkAgDDJjnkUgpK/HKlrhpyIoOu+8BSs
bDqrPxVRHr45EDEfwK/0pPlMXG+Xo8xGpI5RZOi0oVPsqLNe+6K0Wv/5zasGHhmEOrVBIOtr2JqH
BGVchaPu1zPyh2jRJH5aW+o/LZ4wO0NtLBt3pyTZgj/QtDW3dzERQ67cSSfvbu7bwbQe+8LZEwLc
HISPA8hfIydY77WpCVUkihnExg2Tar/jPiTS+vb2ql2X5GTWwY4m9ZCwinVVtRxyNF4L3KgXtxSf
RdzlCK2oyEp+VEwS+2ctHFtc/NQ6g6cWlrV6qOFWR/fV0i4ITS3Ifp5xexz2AuP19MmCXuCBADol
/+By06hR0Y0J3ArfjOzsvxzQJf1/tdnpFF9HD8rmKpVsSX+l7b8qingFLmO5VaosMv01152RmY/y
d0Pc1EeryMXOyd4cDjonnWmpZb5W0oaaBdOliFSfA7Pcl7Wp+4mNNlM0FPFhUos9XdarRZQcHBIA
chvuT/D6l4s4hIkpsGy1fHOwcYt0tPKsLuaemuHVrBgFmCi3Mk8z2IarKFKrCwJ0vWv57Zz8NofO
wY5wNpEP6H4pilXsvD235kSRgqeAbciyyyrgT3WSto1QLX+qzfyICn19jjwj34n0W3MCd0bSCXSa
AoX8Fa9qIQ1MxaRWTNP3YjsKJo8ugDks431b4y5Wm/GeDOeV+PwL8dYleoFC4U217rolPW2bHr1U
P21COon1MnQh/iFtLo5LYwIHME0cJylN6+i7t0uuY/4rovErZhxWekJ6rqqPxqDr/REf204755Wm
GFwcTYVr8NgBys7Het5rcsnQffEyo3XAwwUsO4QQmvOrU9qnZFKp1pi+iPLpWwno4jyXin0yaqhs
6Ca57yZgAztP6OuY9TIqKsNUQCSZdHWh9JO7qE7E+yRa4vx9NQ/eo4fYx6Obu8Nd3GAfccjsajxZ
Ua2UrIHt+hQCq/dmlYY/B8Pu724H0Y0tSWEDPBrEaSnmvDpmEToPg5lC1PfK2Hw/oyJ0UPO5fes1
yqzR4EXkhGec9C653JKUyzrsZTrUMTpzfmeONU6toaO//XgBseA+0KQSN1Xc1SgGXrno2Zv+jAnH
0RpQwO5NdtjtFdvaN6goSGdw8kO0ki9H0Us1c4zRNXyMHSp82Nx8OmkeRKmDsGdxx5PIvKei9+bW
ryx9QzCDFIMhJdj6y2GnzJm13CB/U2gkHgAjQNjtPLGzhBuTc3V62ER4oiGB93KUsTR7telV3Tel
srenMc4ZsTXtFI7c54eEoHgAmdB9vb2mMsyuziLqB+wQUElk1GvhP3vOTfQ2ZxIGbYoO/Tzln9Nx
cs5aPbuUtML+XLmh+jF05z+3B5Yf63pg2SyB/SFVOS/n22gOuuXEHrLivj1LM8j3Gdr093Nvazsn
7bp6RgEIbQD5giHmoF5xOVYm+qTu+1nzy0SFZy3iGnfLxWyZ9VQrOBVTcvsVY7B+ArHtnmlS4+iY
OqmJd2TVnZGUEw9gN5ZTOtfCnwm5D3kUY/vidCj9KjTMvL5KHhsOyCGe9eLYJ1rd7iRdG/GCnisA
XWIGzfs148xDnEvl02i+Zwn7TpmyFG9htO5uf5bNUVAQ0RlB8khWS9UWpkoBpdN8xRYfRBs6z12Y
ajubTv4jq2/P7SgjPyNwDazu/qqlljmpveZjj0vATYafXl3oqI0N93PLM/0vpkQ66NAQpBCwxoWX
iYEjaltrfocHykHtDOc+W/Cmuj3Ki0PcelJU17mMCYOU8leTKrEFEvlUq75aWqV1hBwt/sVTjIog
hRD3p5IVMR7xepocJwMZN0qJ09j6+UCN8hClvQor0tVaTESnsD4IFD//M5x2+TGGYsCb180S8wwb
QiRHRZhWfhRArJMAHT/urdzslxqtbc/+YRW1551MY0bSjP8D77YytCEh/w4NzO3x5v1ejKH726Op
95/G8/fzYLrjlwkbdgyCZ8P8F9eGbDpA8La+mVELewAGTKcdVAh7AFt1F/RabkbqdCxQuf3kZoPq
HnEzoTPy/zg7r+bIcTRd/5WJvh7O0puNnbkg08iXpPJ9wyijogE9QILkrz8Pa+bsTKYqpFMnojui
q9RKJAgQ+MxroHa2b6tCi8/Z0M9Z4ri1PSWT2a5DYnXh3Gx8mUrFfPHF2/81xN88D2VjHaa0Kv3Y
z8AHxyaW719fWZpn2w0WO4VS9LCgmtEZPn39fUxWptCulsNCpYlbXo1IK7ahpHLivUb4ev7+bGHG
xkZ26ds/uwlH0i9tld1yKNppSLLRjd7kOq++/+6MAAJzW1BBI3KAKn46oyisuhUkl3kgzwz29lx1
8WwUeJNL/E1fHuo5vYO0mMIvFIRNOhkvkdOxTG/EkXXt10NOZtcnJLHrJTWIhkCirovhch7KyUD6
MC/HHRbq/gecVLqvdqvr67FoUgx9K03J1xVN++3lr/b8CiEaIH3YSiuIkZ6nEDOu1ljKlivg095O
IhieOM87Vmx3/WvdhF8PRasOwBBrey7/xWmeRYOXr4chtfQe6V/3YJihBgCJ+/zLs3oeCDCrrRrB
tbyhq8+yy9FUhgpbb0FHNCWJtvq0e7BWFztq182Me5TI8BTKFgdRrpcHfr51KbMgg0fnExEN0Gen
C+0pr8pTd+Y10dF6Jdr0R+Rp85Uwh13Dx5yekwxDdx21Zngm0KdPh+lw1B1mK5KHtNUiuugjtRj7
2rVWsXfSZf7T9XrA0GabOW3sq8j/MBVhafIctA+UuJeYeuftXFm7yatLO0bF13DjQjl9EVuWtvL9
HHWevSeSmd197s39uzla2zzRaTGXAK4RmbjAB5ECXF9Hc3/IKgm53kNUed9U6eJcrDrvRDJLascx
VxjyLhgglFlSpFTx7rq6xtVlWaugxCvczj71yxQaSRdOebiLmi7ErjzL3As/64HGBkOLb7zQ9jtz
HPssnnRtEFKlZTbtJ3+oxT7N6uLBBxKNa3uQhSr5qVK/S0cz2yY9aJFsWrJb09ZKq51jLT7G1Kld
fyoWlb6FeFA9TGHmf+/T0XgLxM4UKLh11tugt6yPozOGRjwPYTXiTdVSMOgl3tignG1961aWDfwZ
F+o3zTi0aRyJoPSSZWmD+SDzvkKZOTDW9qZG9ogm8drCzJkKY8xoIYZkl30XRsUdyWRtHtbJUvcU
4iUEljU33/dTWBWJ6JxJoOGx1njYFx4G7oWDbsix97u8hpJmp+WO5qb16GIJ7ux1Zcvuos6H8YPj
5c4XOrsKtZENwl4M/nTnG0ZexWHGW/M+LTp5XeSrve57N9L5xnJrnaNqu6ZJQlP4uzKc6zB2vcz9
EQ2p76Hm4y0A5dwc326zXKw3k+aIjUWhzQ8Yy7jDgagqi/ZsleGhao2pxSDAwgvKWm1FkcfPIxUH
S2lcyJ52aoxCpZFyb63LZyFFz0MLjc02fjTwOm86SXI5RR3vcFHQG4tSZ/wWpp771Rh9hdJHHRRX
K7/9dcr6hZUZQiJQvQp5Q7lndQ6dnJx3E17zI1GlmSve+kxHiW/Pto9r2IgHuNO6NzYW7Pc0QpGl
MKqwuK+IrR/DrK8IcqOgmXaqD2lBmKXVfRtWjSnTGFSaqRkybRMOO41O+uhMV20uvK8CjAOdOiqZ
zKyOVnefldnyoxuE99bWkx+gE29btNSUv+idDkhbEhxgKaHi55NzSLXhuF4AGpJ1kqrMvJ98A9K9
D/6Au0Nnxb6Fn39Zh+EMjKcsuh9266V/Il3Uf25C6JKxJMV7kFTvncSOyIthJ1jDrfTfBFN20xdd
+k53vfGD7E+KpJ9G2SSoyAZPGhbE57Icbes4RJW7HOzJqevrynd52Looh29QrbwG1708zA/2mGN2
PmBjf9cAFy6TwF3CL13fT08F5aIHHk4K94E9NCcmQq5PbZSPQQJj3mhijRXoF4T0x3fLos3u2KL+
zN8G0aR2Tm05bTIiS53GayfKd9RCMZo3adZZcYNKwFcZUbjZL5huertxSdkgovLST/xaAUht1H4s
MlzPk8Lrgz0oRp8kwzOCR2UsSOB5pQhjx5LqvnI61MawCQ3YlTLflOiLiCWQTYCjvAO29jrSdtpf
pmirTwfeqOiNn7khlmfzQqPftdohi6Vv0yEtUPILYup8+h3B3TrErKAuiQgt5zps/eXRqUszwesc
lrE2F/eqXyOLPWvlob6Stu6g6ZLPqQSV2KyOmaDG+S7w5bXh+cVD6qu52Ymm8nCHmUz3bZqn9YOf
99JnCVsLYzJfWRceHYz7NvKhMQV0fQgY0eHp99LFOMGIVAOabyxuVhRd3/Wuba0HP+i8/qrBO69P
ZDGhGbzIaI2SYhL5zeZFw95wtT8fWt626bDOqm2O01h2DZW5JmwuRDdMYGCKGgDr3MpPFS0JmeS0
SI9hmrkcuF2DOH0ttXcTjgP88srurTsTyJaf6Locb61eIlBW4+J4xJeTU7TBHrC4wuA5U7im5No6
ev7EmdlDe3k3iLL6ltuGzo5eEc7ZQU1lUxwrlLjI7IjUnWPh6Yiou8s5msqs6P5kgJkabE54Apc2
st5i5yForw8GkcBAJNYAwzUWkSAub39ca8xPj8M4BeYFbrV2HnusomBhCghDc1TPXuyMadjGEDXV
pzosTHQXShOmTxO46yf8trFsW2tlP4S2qC6dEfRCXOi+nWPHQU5gXwZZIS9SDmNzZ2djYCAP1wZv
M+TM/TjizrodeOmCqyDoDBPBc7eqYrtsqqeqGAdUx5A8+kz7frhuEaNNAY5ZAzXZLiCzWNZuuU+j
1ZjwtmlqzvAh9eY4KEt44KXhNiwzAtuX1Zx6cUt+cxz7wEzWTN3AoZL3kzY87iLCxjK2cS+TB6/r
Jh4B8hWYmGWb4SYd7vHeLeasjIGuZZ+lZ9Rj4g0TaH76a+WVOXrd95Z6ISmpN3plXLomETZxsNHt
qrIhCk6XpbfirPPbYrcsgXEz1miVUiHy8s+Oq/zbdel1ceSgdOZdZ9jcZ7lVGnEQlTg+jrXbc172
5XzvjaX8XLdp1SZOGxQLZ6knYH5pq0t3K6ATEbdae9OOF6aK9lk9qS8rvZQj+thLeKXzQlz0A1fH
rgwIUr8IT/jrvhA6sy7zxsj/DMzJ7XadnqwxoctWXLR+Oe7VXLQHWXQQyVxH9FbSLF19w7MsySyL
VrZJsRpZl9gI792tFdzZr+4yUy0ehfLfdYPnPOWRD13Xl5U295UKEbhvmOwYlxbXdWyGA8eDan35
RgxD/6R6LrojyojAzxyZLqSrHLvyKdNjyK1kUmRuUnP5aDlz/TStlk100A+L+05Mhv6mhu95dbDK
ev2Oq3T4ea7Whoiuo5Q9pwqoiQ0mIoyNKfD7Hevm0cvF5fKhH0P1TY3V9LFFoLuKewjIH4o5mL6T
nxDedb7V6XixJeGdi+Rh9XYLTx7ycTHy41Tl6FlGWHlNMfQEyCWDp0adoOgx58k6rxCGzKiY3g2D
HXzsQk99EmEhxzv0Cppv0JiFn4TSCoa4To3hLphl8cNTjf3JdtyO3NBN0x8cbFzN0nYpJGEJW2cx
n9M8jm5jvRdmHbyd+sUE1VMbyMsDY6j63cwxZ+x4G6vokijKn/eiteZLf2U7AQnedo+A84B0Sg79
NcxU8IAVmKjiOe9yqKAofj2YbeVkO22o5nOXCu9JQC4kiC6n6L3h2bmDJIFXP8k0Mt40w9Lcltqa
98VkiWXfWEO9OTEU45e6bvtvS6/gl9Vp2q3vNPQ6tkQx529bHRG0B5mwAtwXYT3GU4o6InMQC+zm
phXveWBiupqQefmQt0ZRwc5oje5u7QfL2E0m1dZdwHnfxRThuJBKUXjBsbMsirCIRGTersqUXZCo
yLp8Y2p/ad/LgkMjkYPjrjsxm+A2OQnUA6roQ5c0UbCouGar3jXDYD7Ar/exyTA1xxuRV7PEHWXd
OrZyDF/jcCyjJRYRKoYxHUUvu7AjPOrwrpuHIqY73Y17ocLsA+630feWhhkQwGDO11gB5Hsreh9L
H+Wbxp81diorkXSVP2qbWzQuCmpr8+Cma2znQH7iuc3aNjZSlpPXscmaK09Zc47pxeTc1aj92kfp
j8WPWTUjmbUt0l1UznUAX23eco/SsVSC5UU3JgMCocaVxkyrQGEizN+VQTW5nH+LMX/AjniZLqJw
Vcu+JgvE29H0e7rrGKZyzUS24VGO9cfu4Kdr0Vz0kBNu7EGpZSecktr3WkXikBZ2K1HFc7wfm2U0
oahuQu+yHdv5O6jRoLuqXScbYmkEKcUmO6sTAWfik+O0vElCBVwk7TDO8o2NAXF9kQ1jFSWD9gqx
s+Z1/tA4avySgqfMEjFOuUxsrbovRVQMWQLcMvjWlCsermPTrH4cVqxfUuDJ7cWuoYaPyqTTB+6r
Dr9U7Yh2IMRYKmh17WU3aMj3xt5UvlXuHdnluNRxMzvxDMY921V+aWY7Y80mHs9abGKDmVjr42TX
0C/sYCoLTFbQJTn6QYW2hvZHSshZ2Tr6DhGMRt9PMvDfGwE6OImlFae2aRbBxaScUcZmGlKHQwgX
9T3ILgvgVyp7iZdNvXnRy8qxP1c4n4x3hpRdmKC51NzmS9a3l5FY8ruaOMGPR9G4TUweqj6jIaTu
Bws/9XheW69MIoNgNOHNhnu3evaYJg1pRkvAQlc8DvulJGovK/EW+ajKicepiXD4lKPUsY9qdEND
JZL6qFju8FhE2HYkYZZP+bXdONFyTWSELUTQWeFl1Xcm0LoGgdikKoPhbWWJ8UcjOBF3Wiz9o6bd
9VCPgpi/zEgPr8tUVpwdUCTwG+tald8YnTHMcbgM3YTZZS2Q+C5m3rg51+0QIyXkfoHXLvOd8L3u
fp4xTLkwCAOOQtAO3beTmf65CJ70biC0E0moevOhG3uCRkebbbmfxskYtkcTjA9U1Ntop8SoZByu
Ue/EZePw4JRjZx3xpNmOxDAzG4kaDz19kHyedS0KDp6rfBpUSwSSdR8Dw1TFpYCF9Dk0kUzYrWs2
rLs6anAXr/SCaCMRlDqqkXouKsgpTqFqCeanGuGFKzl5JK/TigFYDNENJSGz6+uU4yqspxiefnYr
IaDeh3nnP9hGyJFt9Vlt7pewT+148omeKQyXIqBQUuQRY42iS6I8jKgIrNr8Fk4DWnF2N6vvfUkT
7QK6W3po5zVKd34jm2+jdAZz91cnn9oOLzR9EFtC3Aqb4LE3ZtNL/tr5pOx9DaqAhkNAyK608y7o
qDxlHgpxCbK4eIWhDRHlMWX1zGXdnOot3zn6bTHOgOoQXfQQYDWlx/OWmFVMS+sszXwYJvcWKU2f
21hSMf7tulcQgKVD6tiHkE9B8bQgVS6jMXWWqQ8mdFLAv7CeGnN5TWX/ec8Dr2I8FaHP0Splw52O
wpkr8wwdeMygxvK2LvP6fqij6spKPefQt6Hzij7DL/rdG9gfLOymnYC+2lkdcS16Z/W8TB+0i8mf
x3tcDxO3mzN/MNA+icOmd5MeDefYWwne6/Kh9Imih981QPTgDTkbdc/Zuleg+04nPqiJGz2zFdpD
pb7QHZZNDSIHv72IjIJYDjBlZmyd6yoIG05N5mh1gKMJpXoIJOEB5jEvl0iflYERy6RpBQzf3AAM
57hV6mJV0WYTMuOpnm7LCgcZqrHekXC6Sl4e6lk1FlNrwKT0hjZlTqrcp49NzarL1qmqD70KZDLk
TXEv50K/0kh43v6FTANOChE8KrLoI5yOwpd3a8m6sDgVfZ2JUM8vv83pRL3N+AzZDGj3a3jyZw8R
WS8z3IhyEIYooJ69b9WI1aMyPZaqKUVi1aWxC4DCJUj0v6aX8uwhQjNgXxCK8AoQ0Jw9RHuV3pp6
ajm4GNXEBanKcUWd+5Vd8etRYHnAzaCXfW7PVJV1o0e3p2LfGeue+HmNV6v9bUmvbS78u/mq02E6
hzBldaADSzULjYfZjz2qWIdCYe+4SuNfss//9W3+7+ypvf9nNV7+43/487e2WwaMedXZH//xZnoa
1Dg8/eX2Syf/chib719U0Tb/s33I//7S6Uf847b4hkFf+0Od/18nv8RI//omuy/qy8kf9lj0quVh
fBqWxycIQernAHzn7f/8f/3hX55+fsq7pXv6+x/foD6q7dMyvvwf//rR5fe//2FvjYn/+s/P/9cP
777U/N7jKGXx5dkvPH2R6u9/GLSs/wZu5+em4nYCjf/HX/TT9iMr+hutXxSdwchzHP0ENzUtee3f
/witv8HCi2hDAtfacJPsI9mO249c628W2gLADGDhgghiC/3fb3ayWv9evb80Y33fFo2Sf//jJ/fg
3y0Wd+MUIlEMQgb52w3sdIatSAm0zaWM1jLuTBfZnMaE8MO1M4yfZld1WxBSdkId2r5ah3vTVKuP
bVlYlmBohmghqpw7R8Q53LCw3mlH1NNFWW9hULXQm9p1KemTaKP2Q54VoRsPNXjQuMF22du3uZ/6
D27uEXkYqAJRibRQm8d9tPGMdpYHSYCY14lZ+nrY9709PnrrRBJE9mHeAyeV3yJaYMt9Z0TlFbGM
tSaTNFszWdrCd49R1msT5MPofbJGh3jOLqOs3pkalmIs5q669TSeEBT1kfGINYm1E6PCR9rlF0Eu
D2XhiUcjc23JV5i66mDaINsvTfqIlXvwQSP6kLoj4PUx2WC2/N4V8s+1wQkGkukG/YKgfHri9ngl
2TyzoIyNNisHbPeGQbIgXXRdUwgrdv+xa/+1N/5zL5wpRm3jeUQAG/Zx+4cr5XS8tMgkW05h8l4a
5erG9pTZcldSB9Zf6RnYQ7yqos+pxbVL9W3Fj/Pd1Gn5adGSLQDRbH7NOm+DnJ3szs0rBNEOgDj8
h3/uaCoBzJRZ9lPTrtxEhFyjtZGVXw078UpHr/DXdC73YRVJf2f3zdzum0047pVT+4zW5G70faI+
uIHwb2ken6sZUF6G7UbHL49zakj+ri3S1n4jGsxEkFFSGhRxaqR9DF/GFNdz5uMZbFGAsWbDpkQv
Onv94mSTjD6w5UMXh+cZCHATeyWU+jR2DKO5pL+Riv2U1aJ+0Om6pN+8aZYd1na20vQiXl7s04to
mxGv+6ZyhB4AKKFzYDKk/XwplIfCS1GE7Z9r4AT13scM6zUk3mkwuw0E/mBzzSByhqlxzkXyGidl
j6S0E/Ngplps0Oyzbt16Fipp6pkypgYIPb4yvdPA4eeovDjIy2zxnfWMIFJjONo1fk5bJsQiOs4F
MAsQLuluKKPf8xRmLI8zHjvcTUgJa9VzpboMqkVF9ZtWL3YAc7ezHGGnF2pppvCKkpdnX1MKnOfo
lU152vxnWDD7ZgSLiOERmfHOYiOVTqFTy8zPcKFa/WS2pLiv05J6VBOl8oO1DPKgar/j5vrfu+0X
p8SzJ8uwgPDoy8N9R8Tn7JBY7Vov9D89hjVhwySWp+fbMQy7MS6s1v328minQec2SbBYJOkEnkBX
CKNPj6RACSSwVjLqeDXEeDEAUj2mo+McDUrc9zKwTZpaDpk3D/iVLYRZ7dnpA9aWpwtMiyh0M+Q7
GzxNUeomNWL/UMalt5OIyJXNoxyaVXypEEKQER1dvvcRo0oaa7nIxEAmPhkVnheiMy0vjV1JCQnf
HwHw9D6YS+LmZXLoZZnNWNlv+tnwyXAqYatyjqORMsKDbuXcomA1hfVDuzaDOvjaWvItidb98tgp
06ccSFPFf1jTqVh/OEXfefrClL5YLIADgbm+74vJmJ5AMa3Ze+3qCZG/cglLcevqwnbvCkBo/UMT
1f6cZDaFF/AOFHqDa2EGGKol2tJhip9s1S53MoMZuZ9DSqPLIVsLex2T0WoK+2NptMqfoHAClqbr
UQZR9T5fQcDG+Zyt+NxAwXepxzqUwD+NIUZdUBGAvMWu6DKfekAw5kZ42eHfVV7TAXbyu2EK4WFT
oa3dCz4ji0ATGXObTolg5PJr1eQqvbEzd6io91h0vBMwgjRr7vKgDMv6kp0bzHrXzYAVsCyfanza
NDIvgjZ2YKfevurtenbua2vuF5e+OH7gw0Xf1ZVR7DDRjRZ73xiQfQLEqNLF3RA009JcZgiQh0+R
UUfjexusxfJjKzcFGSXZPOi+GnSP7KTIm75PCmeWuQKZqw35RHwTKHqUa14+YUpXNVeGkxKZxE1d
9vaNMTedT1MVqHm7Ixua9V64qhQidim4tYldhk310bVXS4Ndtlp9ZY802y90phHpAoGuJro3k2Hc
+eaScQcZTZTLtySBS3NPBNP9QBInjB6zAYKzn4ydZ4lP0g2ynJu9Mqcq9sW8mLfEhoX9uDT4dFzj
ICvbgzPaC87vwi+8q1B5BEm7ovGy+T3I1vkii4JUHLrWXfhelqiCpOjqUntXSKMP7wqztqJ9qyj3
GsRI2eivX0NUqkHtdyxZG2Oe0rqIIFnSadSN7O3c8jehQ8DMeGqKfF3AbnjWfjWUdBJTNuu19sPJ
Oc6yptOoO+6VOUEmACXN7CrMKCb3+6CM3PIdiVE9fljzZl1wExtKM7+cHUkOlK2hVc8HgcZf58aS
gusaxMrTTv/RVqNrXrVTNvngVqLUXym8zRW+jTENFmicMRwH399lrlHr3eAsbnnpzFNnJKrrfJQf
ZkOY9n3oLzzZuO361f1qD5lVXLK4ebd3U0uZcN8wELzCwZmwFJDkXP452yVOqV6PrvNdZ4NHuVmX
0FpuMbPVRYK4vjH1ibDp4l7o1JzmGwA3Vn4Mye+yW8sLs+JDUBWZGG+nsu5Cudc6b9WSsDnc+bIr
TJWGX6shSyUgGCUKO16RXpsXLmONvnQczmmUv4diVhQXPpmvHq9gmqF7g9iicLIDSEw12G8GGiDp
EJs1FfmHFjyGNHaVdDgp4jW13OrzorWtPo4GLeKYdqBlfqgDAI7XgVm386UxoDB1i0a5enRn7brf
YAIG1WsX4ulxTR61GeaRuVMGIeKALXJ6V6SNlwsjxJq9X4w+aRshL9FIowsW9JDK6OS9ckE8H8/e
6JMb+JkMLTivmpXg46xxWqKDAHd/0eStvGgDs41DRBEe19V5zSP49C7c5mdvgTm82mDTTzk3kKLn
M01KhxH+k1g4sRsxPM+nNXFVKgEchFbc1ljsGlCmfy8z+Dn0P0ne4CdxkzjXkh1BofWVvZKm0TnP
rwRHxZwAm0uvTTPvP5r+tFxWMBa8pBsGL8nKWtcQjUopdn7bWL/F29+CAoiEJvHrhuiEXbqFKP/B
nbIyxyhCJCx+0PNwrsrRsi+9oHiNBXS6vIyCVge+RxuVwwzgWZyNkhojer24R/0QXLhdrAEo4DNF
P6M5Ni690t04RPI1Asl5wgNiH9jxxsiEFkY2dlYB9UE1dm2g0h+UeXEnrNymEcdhUyo7kKnr6VIU
At6WGtRKlpou6jJMS3P59HLU9Xzqm44m6itQCQkvz8UiZg/BydDJt8AnT0nLjh1ScgAfkEt2htue
LBHcjtM7yPK9PPD5Ft+qi9AukGQgkibX2rKW/1hZ24FeYveue+EgLFjGaY7e5TG0R+ux4XREZEd6
nMv2CkUNrnThXLw8/Glsu21zinLkKdBhaSOg+H86vGFnPlykIjgskWVe0GbrrzIb/74UOcfXhMZ/
MRblHfr3WzUHdtfZSle2Wp2SZPVAjB3dZERa8ex54p4O8Lz/3WmhbrNtpw1Ca1N4PJ0WVdRJL15v
HHSeBfkuxJ0BR0oDFKzpqO4VyvdpWvLzqOCCxWqb0hUE5nN1MzCztuchbnCU5RBeloOIkhy5XpDW
dBmdsDH9uC0x43h5ir8YFbtC0hLIxkhSnK9cFkqCX8c1UKip1EOLjMul7y/jzp5N+21Fgwwo3+T9
pvUGk8UbLYAvAF8fLUe0ak6fbNgEhCE2vVEYP8I81uVER8i0lxYUk1X7KAllRpol1tqO676qurpN
5GIGOo7MoczUKxnhsy1FgQQ6Lt/JJQ3lDDn9Ntk4pcCMiKrG0jJ00o3VUH2YRsSivKUvXhOOffbI
fx5UJLxwc2kbncsll0NuwZKR/RFVxWk4FKLuE3pzOnEXUe8wJpPf4bgiiP/ySp+eTTxyjA5IQDmV
uIvIzbYj5D+OCKA37Zz3qcSwaTbflg7qeWaD1HQyItwSU8HxXxvx9Ez+OSL66VShSHcdDkP7dERT
QHQdCf+Ombb29lBnb5ClD46NrbqPbOpPtls2j7XK5puMcO7h5emen4gsI6UvXicKcxxO5x0QOMhm
1fupOi4tSaeorIZyZSvfVa6NS24jrYM2umAHzeA1dZwzJ4Rt3hC6uWEJpSh60fU5nXeaNQY9/RmD
0hE8VhFCRIrmOgKCNaEFjuVLsmolEIvqin01jfrCF75/FEhS7YICKLk9TtNuTO1X6W3P9jnbiP4G
S+lQkAOzevrF2s7nclDDcjT6eUpoj3dHA/rTVE+vnZzPnj4jwRfBbpsSPq28s/fbA/w/tnJdjlUx
AIhsbPNqzaW6FOiCf1ZGLm+wi/JjI8jUa0alv5ok4kRbgZ7B4VyeTdLNmsFdo+VIVY0Yz5sUaLgq
+xLxbL+/vMd+vjP/LrOy0iHyHMTOqBQgR0nZ43Qs16BdWEKIOPIE5H7EoQ7uG35XTR2Ky77yZdLa
KbjLsM/uAF5YRyVLEB/mYL7tVjyO16r/CIGrS1CrbhIQ0PVtLUT+BFP7tVPndEWItiOs9JgyLjK8
/JSjT7+qquuegcISKiC+y1eVMbvrn4ZRGRwAWSreBF0gH+sJtzMPmg94w5cf1fnwHK2bCB9aOlyn
JsfQ6fBCh/NUBd560G0wXTZG1zx4/fRFWPl0pIJQJTLX0VVjFOrw8sCnpy13zDZwQLALbRqK2rn6
iFfLWQATMw/wVpvvlSF0vcuDYePWOQGiGb3rTx8KmkbvXx739Ljdxt0SKrpWW8+SrXFGCrds0WbB
sJiHsQjtI6V3e9dgtnrEaoGVlvr3dBH+NR5rzItNckXV7/QBd4szU+yhoO6lgbwO1lDfGiW9nGEt
v+bWbL5yvP5qevZWBadzTg/sXO3QcDrok2GPPofbQm3xBrI2lY9ePJKMU3bzXxVG/uWIlGuRkUEH
inPsdIKtAkFuEb2DtQBBZka9fVwoG4LTmfCPnd32FRbVtiP//W7/84GybrB0fDRliJFOx6tcY5Jz
Z/NA3SKLs3yZHjV/s5v8Jfz/GMrBSoDBCIXgpp8Otclxjq6droc1bfK9XBZ46C3g6L1IN7zUyxvz
V/PidNyAKyGl8HPpEWXpbHHDwjqUevZupJeHNz7QzbihWvf4u0NthWBePeJaLsJzecBa+/6qS8Di
9gRxIsojEZsY/LwXsg9+K3reVgtwBT17En1Ib89iDRVByi1RqDygt9ntPXd0d0NWhkm+ERNML2/3
nC/i8PvzI6PeVo4lQuv9dN1GP9fmFCrzELZFEMWIgbfvZlejeUJcVL92sT0/QpHERkeL2waCNVZn
p6PZ0SimfCpQpgmMsX9jtUG/xHSvw1LF8yCdflfldoo9iavC5R1YuhmlpZcn/PwwpYKwdbuZLzov
55UbT9gGVlKQyu3VkDTpABs3XdUdegoBQGTBqbpr+ZoW1q8GJdPjsAHihA3Q2c0VrDgBeJpBex/v
kq0EcJlx210vRWDte2fxdvW4vCYV8fwtoY7Bi0+BilsTUY/Th83DHWE5z86hKP1Pk1npg7U0sLfr
8DX1kF9NbwuU2L70S9BWOh3JkMU8Ogb6MqZDMG431XhJ3kSMWIn1OBmRpMvZea8Upn41vRCuMRAJ
9AHI3k8HhafiIWYmHW6nJd8pv0VPoV/Fhax6b//yntme1Ok5ypKhyoClw9bQPN8zhUMh1/ARhijq
2k7ywnDudFDom3Q28kdws+KV8X4xNXboprWBxh2YpLPnWfstbAaIhwcbeuvOWtV87+b1d6iDv2dw
+PPMYXuAiWRysHnPQwt6R1qIcVkPXVSoT+bY1HAyqqa8fPkBbmtx+gCpPFC124ygiCjO1W+jVdbz
0GTWQZq5C3i3pcSUgFB3Pr48zvPzhbrK5rBAbsjLdt61CyNjNmTpWgezCtkTHESHlTLwdzOvu2RK
caCivjUdyqh/rUD7fItsgB3Ec2yazhSRzhLFNTRUhVolIgWuNg5QXH6E9AZujMn+vKa9/8re/9Vo
VCZpUKK5jjDL2XnSkDdYGR2hw+w00B+KYMz2aq2HxKmq4KovYDT95ohbdd3FBYOiDhU6AsLTty01
engZ2apoj0V5MkXW02gHV7MPXo42tP7NC57RuNYpjAF9ARzlnj3NxqqnqDUjtQdzayKLCyAPMGpa
xXUVQqd5edOcP8yfgxHp4lWx2bb4Zw/TI1VtcS1W+25EYNvuInMn6rG/WqcMTmfX+hcvj3daU9gq
y0yOc3mDhVFlPrdVgUhHe3dy1X62lHfZZB1Itwh/v90y1uU148nbdP0/nJ1nTxxZ17V/UUkVTqWv
negGbGPGAfylBBgq51y//r0OfqWHrm51iVtjo5HQzK6Td1h7rco76LVlPvBv5SdvF2kfjiepGIlE
/clWrWNcpx6yp23jJ8OafGq0G6nv0nIBSP3yUOcXGTE6njV/8WeI2OYx9OB2HvgHo9j2tTU+dlFS
BHdF2dYR3T9FfPd5Y3D38OCRAeMkynX+kB0ywK0ZWihwk4osuvGcONu6ORXSxq2Lz4+LdKNMRZhs
Tmjcjk0NhgeQ0xLFdtICukgS1+9UGnPymvpfX2Z/Pj0wHmoOH28P1uYKV3FrecDBOHs+JfUdUZLz
Ky7daNMEmfjvsqn5S86C8RoAnmFfEGzPIYGRDdqy9Gw6Ur2moWvPOhBaiK1UOIX1yYjWRTHlC/tx
Rh3CgSCbI7PhJBMlYdf8bgkd2oCUJK+3NmLsd4rJNlkFVtVAsUB914s17cbWW48WGhRI6JA2xm04
iLBcBZOSfk8yQbEvyYHTfnouAPqTOCcO5mk8Sb+5cZNpNrV8pLKzXUZ7REKXcI4CH1WqvZVW4a4q
hP85iSxmg/8dIi64x5KTnkTG8d5qIuEbIEX6LWiJEcQf0EJRmcYazBaMKk1F0kFrFt7nk3MqbUqw
IStBJDAnCPT8QRmCOO+3Ykzit9Bo3V2Nv3DIC7Ve2MyCz//oCrwPT5C+ZdVJ6cw9DvrD8sAcw37b
C1NZmSATfqatO95fXrtzVgjrOZ8w33D/yAF/uAvCCSaa0rJ6esIV8ZXeo2Ktql6/cFrOTZsEWUOj
SnQIvu/YCg3cEDe1dr+1jbK7HvS43NGHpsBNoJRLgdrJyWSJ0D6BWIekp3yCj23BBSXl0fxhq5e6
sXHNqVyV4HS+B4XURoh7a5e07ZI0yJkByhy0zLRyy+FrHBsNvXjQtKjFKOxsGzUX01dunnFL3225
u7xiZ8ZH/YZbgG1PWXfu0ujFSNeiQxa310fjr2OoQ7qOjMxbw7LQ/MiFOsArr6XPl62eG6BEQAI1
k5m1k6JjoAaVUcHVE5rdm9Hm2m0LbIW8mhi//y+WAERKmQE5xuOpFGlGRts0OGKh6u8nS+EycWt3
k1I6X7i45l4wRwxY5/+Zmt0gthconsjGfus4cXEb2XFWrLoC0VArpkExQpzrTun8CIawvF/wbWa4
uffbiwwtoAjGSPPG3A+uIie0i3bqt03j9jCpiP7g+n5wl9jDAKo4jSFLycLavM/psppWljO6d2rn
Dd/UuqpveCOiw+h6xSbOU2QKvILiN1Gs+jkSo///mfKJk3zvVPjl/fHhfvCIG11BgnGrNc2bliXj
jw5S3YXr4cSxZB14SUFtgNUkFjeOjUxWEpOxYcnrzo6vCy7enVN5xi0cQMZWG0ZtIYF04lhKe2gF
kWQgLqCP6tgeaKoioU0aeyXkv3VDMdtoRbgj76TBP9zWO+4Pf133IP6TYsiuLu/wcycY5lAgOKAm
WPmZ+VZMMToXYNjoaU7gu9A6lX5kZ/hi59XkrJw8ab81ZmOKhRa2s9NMTAlqQlbK5mCNSUv6oVPZ
comRtDClTM5N3dj6xoJjedPFzlId4Mwef1cnceQLbRAKzc5XVwNmnCyt2xZlmXiroLaiV5Kc5g/a
IYZm1SUVDKfAb/92Ud9tCvpqyo2iivI1h2CDDl+YM+it8JIGyhoIFtDms/KN7wzO0+UFOb3c2AzE
h2SdWA8QM7P9kHeQvoiu2+od8WgxxYW2NSsNuV/NcWBQuWztdBmkC0HZkByQyX0qv+bDkeKwGVYB
sm1rxHT9gliZHmnQ4JbxGhQVPEVbuFDP2aNLj72Gr0qRYna6NDoEk25yIMjy464HEzV6yc8c7hD0
WWnKB4vFOuULRs9MKc3sxPfknqU4zewVbgTV9FaFGaMu0NubqKz9Vn1w1p7uR9H68oSe+jDQx5BQ
IFBkmOy14wkFPDc6I1y/2yBo61e9EwZQYbv/fdnKrPNDXoXHZmbzWIu+6q1wGrcdOKhNbTfBg1ap
NIEnOMdvpVHbyhf6ojUPAgxfffWnZPiuijD7rwxrr91c/pqT+cXJMQhzmGGS4CRCj8cM7w8INlyE
nebR052Cddrngaeu4BdaOsYn+4dkPpT0hKcko9ExmV1XfunTwh1X5i4Pu/YOJBkUVilgL3UsMzrg
43ZYeBvPGIQAgqiRsgUk3PMSSYDochPAdrdzajO7hfvO/GU49PM4bmB+gTRKGRb8gJP3gLCbOho/
yL1pzOzxZBKvJTQCRvpu8NT8mx761r1qxMabL+hAgV6/ohtrUCmaXPutq6b7Gp7VhU84cUWkdcjo
gZPBq8szePwJ+HnQp8fQ9/pZAHEXpcuvKimBB7Vu8hG+h8jf1K1q0Zqhlwsb+3QrMZfwE7532XF8
Zg6XHfSt8CwoiymkyH4m0623pmG2Bz8dhbu9vG9P3j7GKdVOVQBBOkWw2b4tDDsxxVTou25Qsk0I
5PieGX1LRz/cmLTU7ZNe+/xZoU7AXQuvB6cYHZ7juTULteh5hXRIq0blJh6Vut+USW2bD1AKqM7C
K3tmMwH+hIf2vV56km4fDFcxRQ9DODFruBH6ONxMpVNscs0o/jMKqDtVP06+wMKIWpaq56+XJ/jk
MmSjuCRAJDgQKNv88PjR5E1tkSAlYcXptdfa3mFyo2ZhGd8jtqPoFPdBMqFTUzQo0srey4+PmEqc
k1ZZB23noHq/yyGDlT8U3kOdJr61aVqP4C4O6iTYJpM5FIj+6d0fcs22WPiSM+M16QGVnSfIupIC
Pf4QqL/NuqAiBtWgb/4qwZgduqQuF2jfT68kCS/idqBhBT9h/mZb1eA0GUHZLqnCNyRDyV+pLisL
Tjy99Rzw8J9eRV5OYkXSj3iq82NixBZd8WMvdjgKL4Fj6BtTcZaqNSZTM1tDqoz475BBSGWK2bVX
K7wY0CgImClMZBnLHGqgNKv3ro7y8uXxnMwfyQW6cRkLwEZ8QXktfPB5mqwiqqNHcRf2ILRXvg8g
yIIv7g6Z5+9etEi7fTI07LEpXTDgPCOUhmb2bD1s7EnSbg+B91MFDbcB7J/VG1FVxpKa4MmdhjFJ
q4EoqOxymxfYFDsVeR1F2m7Us/G/yW3qn2kyAUY2puCawIzyez5NC07PGaMyYwzNFr6dSvPr8QjT
VkF4ImWEQDqL26Jz1Rsrt80rrldra7n1uGlM2mEvL+PMKOk2WjzfeYtVFpF8x7HRGni3Mg2q9ViE
4VvUg8NQBZC7dUoL3sYeuuZXQqL7c/7yP6MIm8luW/SH56nWToNTX01b67EbenUv1AAOt36ahnty
6QJG2dj/pD/wzyJ5N3Yq54Jq1fEwXT/3k67IzEe6p6dqm43VdEOOzJ5Wsa15CKwLIH1GZOJNF7ad
r1GYHxc0cWb+wPsnMFTQupRRyZ/PHmVSWI2a1AxazZrkCkq2+hp3O1/TpwEgBs4eaEONbDMOZrbg
fc36eO1304QJ5HnYXUAa5Vn+cFZbAwLe2POdx3Dw4v5LlLEj7oNEmHCcxPAgbYdsiKuvaIEa69Fq
HWPbFWPQr6NeC77m5qAHB3qclH1nee30VvnZP5p4Kwt3dW1rwwuwCRh9VlkTaPdT27vOuuhV+xb2
R+Aclzfs7N5hLHjHEJnQqaDzVM35OMoqb+GQTJjGQodKz2ybiK47kdSr1o3jr1rrLfUMz57/fxY5
k/itst9lXuKnD5wuJsU0H6FObNcTFFoPgwJjRhOk6TU9sBoibOp4RfGMs9pUwefgRe/m6ewh4iK0
5LzMfB01VxrRJ5716HZBe4WuR7PxA3dA4HmYdpfndh4QSVuavHmgOeR2x7E63ihBIWjAHgrr0eor
REdbKJioIWn0+ObUfJpN57TJukGX4Ivt5pm7bzhuW703eneVhEW+pBx7ejnJxZaqPQRGksj8+HNo
+RBdMmrWY4mv8Z0e8pIC15jsIG/VVpMdqld2Qp/l5UmYPTT/5oAJp69KtkTMUwfQxUGMUDTWo0d+
+8qC/e45shGMhVYzFwsVgfO2YMnAdaaTei4UN3qWUVdRbD1quR796keikkwfo0Od59nC2p5eP3Jt
ZUQC4JVa9uyiL10zUxRW/jGx0BCgjmiv4Dmo1mOcH0ITYWp/atOdbvrhwv49bxjOISBHqOzMxxgY
VaeLzrQelZ6cL9yM2d52YeajuQTJpzbfdn315JlaunDfzoDc8tbDYZd6VoiQgbqaV5PMrg1NAUf3
HzFAufcDLTBXWxmOr/001FZNVjDCIa41pgZOWQnfqL1hb8Ua/aEFzPwCnD8bvi+09AqWadjwlKYz
Fp78MweOVDEidAD6qPgT9x7v8DBvctK9g/GHxNgfz0vindnBawyWQd/g/Y6rPlbQWKmnYoWcNzjb
wXevogLah89uevKn9FDgd1CgR6Hr+DuaUK3bIOicR9LUwbXWdMNdXXbK09hD/bow6NNTDZRXwlzZ
8RIOMLtkCM0LYD6h9wjZcXPjaUZ1kIKZMMaqyq9JA/BdD9XSqT59NnCqyK0QdlMYwwk4HmA0oS04
WV34p9IN5b6OYvex9WxSkl4gWhKV7fD38oyeM0g6UFZXLLD/c2iFk+a0HQk1+tPV5vgbOvp669LR
dqXE2vjQNurzZXPa6VUCYJ5svgCMpttkWY4HWMAyWLS27f8pQ+A3/+VpDDBdAwCg3iSBGq6UIjK3
SqL/rfGfbyojhS19tBvtqggcb9tZdRzRXxu2yc7sm6h7KLJ6WpiSMwtPNEdYB9Ed6dm5BzS6w2iE
Xu08ehWEu7mJ4xUNDb3x0P+/iLR1VhUSGUt9LGcmhpSuDPKoPiGlqx9PjAIobjJGC6vGFB5SqPxu
J3cwH1QlosxyeRVO7zr2Fr4dQCgiFQqwM1sJBfzAmKI/0AhHa4QEuqu0qpNVVtr+jRWo7f2otfQL
xPXnpGHlZSfLvQ4Ve0AAFEDmy98EXt23QfJngs7RWGlRnK37OgtUmHFFsHBbnNlsWCOrDkiJjAFF
qNk4s8huob+J/+Sys2KdNSUJgUJkaXlHj1DWbEWDPscGzVMfyTzaB+ynoYuHb4WoBm9l6p76praV
Y9+MRVeS5U1cJ/oRNzX79PKCnCw+VRlytbZDalUqpc5evZDiFG2lTfAMLsxN13kLfQJe8ughdN40
Py4bO1l96alQcpAoZkpf807sKU4rs4/c4DnVvfi2s+LkyoFU9UphelZdrhg/Kyu8NepuCe56cteA
+wOjiSoKCHtk2GaXW5ANCTSzpvYU8T48ZRDV3XRdMXyHDHl4iqzYXrjBz9sD04gfTmZq3ozWZDaZ
6iHWn7w6zfZ64iq/uyFLYC9t43Lla2qy0Od4ziC6b4AAwMjwVM4GaHtJH0IrLJ5GtXCepm6w7rIk
h9OqDrON0Yml4v+MGpLjxPVE2ZIzTHwMWFsu9YeIadIojremrrw4adVCfNSXDW2jehAeKs8Nsxuj
CpLuOdFG21TgoSia/D6s4ZL9LzPG0t/RrZdztWaxHi3VmvDHsf0hycMjTUb5vbUV7sNTv6ZWAQM1
Q9q9QCAUIAqpQ/mJJ1UndWiv+wGmYe/WaUj4wOWeTN9ERXZ6xW8J7pQIhYOvha+npE1o49wMmpn2
X5uihcAAbnu13leZ3WeHgR44wF3ZkKnXRMiauZ9IBob7atTUbgduPlUeGq8djHXYFkaydcjvvxj4
ChArFQ3eed9pYXYfJymSIGtFKCTjt1ZhVGW5op06+unAXTE+uEFjP4LvUCmailA8Ep9A/g+Rrd9u
IzdLgnWdjslz0DQ2Al2Z7fxWCmg+JMWZT8oAwo7grtQrUhVNYfCfrk2VYMTbODXUKofct8zwHmb8
9t5rKm/YK5mX/gfGKBhXymQJiOkj+Kg3CqRoNyPC3T8g92q0P2M6udUqj2NYs7suGm4s2x9DGrAt
kWwt8Cbpz1oMqnqAECJ3+tVEnajfkLWJbt1i8Jxr4TsGRMC+UoEmSypoavWwcGlaN8egfK1TTyWa
KLVq2FiTnt9HcQ/tWK+FcXKLVK6hsnyu99O0Ee7Y1Vo+QmZoxeL36EDogth8EddX3ugrt16aDig5
9FSZf1gIpKj9FnBeAfrP8kDSBPs89gNnN9AY+zApkSpe4oDCLFhueOZ2bqkYbyL0EL2RYl8I9G2s
fgzNJUTrybVIYRwMgHT2aIzmmjo+S+hPqmFaqOMLV0RzFSR9uwtF4+9kVA23i2Fv6MkuNyqyaAsh
wIllGAaBBNBbD5gcOrnZo5hbRlulYyf+Wr2aVju9rRV/Q+e/9r1xu/wnZK8Jmg428GX3qgmgE1nC
156kDnA8SKgD+aIaBafC7BoZIfoy0zTz35pxsPzvhtM4D6ifTThiafWtD7IoopTgVdsoaNOfvE7j
wkt94nJBmkHu4B2bLWlfZ3OfTKWWEbjEz7j3Gs2sqfA3RTZmkM0r9lclm+DRNmu3WBJ5m1/YEl4v
/Twbl1s63bN3N3HKZigq1XoeFcXalWg9HArdKa5gdhjuXbOE5eDy2ytml6Is5pLZo9GLBBdUvrMX
ok1gufHswX32i9CebuwRhh9FvtELQJO5Q0ESiCoXZUy0EnHu51U9VVGKiVfWfSZTFK4EGlg/zNxP
X/WiNbVPPrPSFm4LyUKSraCl5SR/eIT0UXhjqPfes5rn0x5ZjOa6Dkt1jfs0rsuuyhfszUtA1rtB
2etN0wyQkjkQDWmkJEFiwH12EzP4bndu981zinHTqX1zGCFq94ElkTNIAX8egOQ90Quu7C8v5ElI
/P4R8IHgR7Fz6cY+HnXVaQVI58R9TstWrzZwEjmrEA/vZ9B043U/OmiWWVH80g++9wqTbP9NKo3D
35xCKXT5W+b3x79PoZoCHQg5Y8lh+nEBkqxVh6np3OfCdVrr4HYdjA5dOzn+yu07nbtEK6frPM2j
71o7+t8vWz/d0pKD5P+szybCHEADtJPmPZd9Fm6s2hkRjAycxWU/PavYAXfADSlzEPMOrdHQh54K
BxMOn99/wq20nTU15hVPY39jhe70ucrb+y6zZBguqUYAEc3upLxzrNF1R+d56E3jB6RkqMJJXn66
pcSfpkS/8/I8njuyQHvxjDm0FhSfx6vYgckCUem7z4lfmXf6UPmPWeAMh0lA9b9wDZ2bS2rvpBro
zqIyNtsxcYVHWOkhtoLOHq7y1kpuciN0JoTHFBcKncQ0fl4e3pltgqA6RT+NtA1NHLPppC+6d5Qo
954VT2uBuFkMcIe4Wz8ujO3MacCQXDRwdnQazIK+IiWRIYrJe67VIodoynPR2SmUrRW23l6HKwuu
dK/6EUVVfXV5iGdWUEYZJihZSlRkb45XECLQKRRl5T5rRh+4EFRPUbyCNQrNkKFLpwWvYf5mcuqB
4RLAm+RkiThmXoMV6o2SaL7yTBOxQHRHH0dgzboVvHiFkuBFNOnKN1zv4fIgz2wdLnmafsiMsUtP
8s6BsMgwm0yvV/kvcZN3e0JFWMSGUNmacbukonnOHs3fYLoI4bA5qxVTDKwSTR2VZ8WqlGtl6NCL
zPUx2SpOGN0KZkFd2EDnlhFmSeoKxKlUuGfLSNkpcj1PU579cgr8jWPF3hqi2ChbZ0G0VMI9dyxo
UQEFQ6xEEDdbxcSEIRe5ZO85EzQ3baHdKx80xFPUhdvl3G7B7yDep4WA7TI78W5XlUY82d6znfrt
YdL7cRsncXgNVs67tcspOVTj5C08kueMgm6UwR9QrpPWZZoIczeuW/9FIVJA/bICAepl1j4ItHLf
Fq34UqA3f3V5g54apVNSVqYpoEKiOwcA9l6Hhp9q+S9tGEBOmJow7LQgfBro8vzyNtMrVDboYRab
y3ZPV1J2aOIBkdeiQWeO5SJjXQ1+YHMm4sZA+ISFwCUhZfR22c7p9uQCpdzPdLrsnHle2mojK4WN
PHgZetu9NcZ0XEW9bd0LXVnCTJ0zJaULYDqTbD7ztqbUD+NIbYMQU316Oyp69CNI0ckVQ558+lqB
bh/lDjJdwHtOHGO/rIMagAOjco3sS6rUygH4NUehC26dAL7Ly5N4ZpOAPONx4A7lLpv3agivsNM2
bMMXmKnMTQj38YOr0FKfulF40ysGcrRpvkRJOA+zmEQqKDTwULogzTd3/k3TrRD9ycMXFRDulUHS
ZYOytrEKx9j4Soa52ebKoP8KSJRtXQSdPn2vgbSBCop7lG1DEu74efLCcrRLyPleyM51B57JaI1Y
UHJvT114uDy9p5c27hOZbHBvnAV267EpM3c6c7LK9KUeEqPcqmmYx3cAmRT9Jxmq5rtf6BbqlZ83
Si6Mg0YwiWszeynSIo4zNMrzF62v/CvVz93v5IWM23HIgj39cZ9EizJCIDf8YQ/hRdFCcDzIzLWm
ShDevBiVba5MVQ/RoevrZtODn3qLSBMvvPinx1G+ghSkSPRJfgbp+XwItACjRZnfDsmLOuoTdBC+
/ROZSXNdax0Kh5cn84wtYjrYO0AUyNd+Zgs3AkLDvohf4AU1ph9jXBH+e66XKgeEAfIfn7Qm4ziN
Dsr35PfJVDoV6k29ETYvAxydf5qEjjoNB5XHVzG6/8EWkRkICZnqIBl2PIvIFRSWOoXti6HCQtSo
VuJteRONTV8r4VIJ4uSeIQgnNysjM3IrxInHxmBuHSs0n4YXd6jrW9SeUEktevPb0EWHzo22oZ7F
C2dPfv/HvCvkDpSvgBOTAFCptc3GlxeOlyV+pL+osYr70thZqW51coULcd/JDsEOzOr0DJN6lqSC
x0Nz446mGRgLXhpqFP1q0C3/OkBwplkn8OYsbEc5T8eDkiE2lCSmxJ5RAz42piHtGWj0YP9NzBaQ
fZCZP2k6QARxSOCDVMJsbYweqpoIlf29vDVPsg0wB1rwMnLcEcmgT0gu8YdTZwwWhMVw6L2RMrWe
wiotboisxvsyEt415L3930JtlR9wGgzXNEc5v/R07Bfmet6AS4bKlKSywODBeoIUMI4/IsyUwcsn
s3mlMbiCd9mKIPw1w9YvyYuNbX2dhKr2oLjGJH4qIg0AxY2Gtk97s4rJGaf6E1ztXnRIVC1XF97S
EwQD3pYk4BMmdy7PyvzjjBCwZ5OY+mvpxMZ9JzzjSQFp9UDGu0rXieT8G8ge0XWkmzdllHU2tHCK
djdpfi6dCdH9qqZ4+I1ME42MC8snd8bHnSM/jiNBU6Z0K0DqHs+chmJ60yH7/apWjfsFFQz/QTOV
BDWI2jG+9dGkwPfYlC5S2aTr0xXViSDYdFXR7xsR9MEmgGzcXFjP+fsoP4pAGE+AqEZy5R1/lN3h
J3bwo79OYzK8mqWWv5kJWVXBqt3rcWwtzYLcH8ezwAElRy1laYi+xeytGhwzTANtsF+jvFKDld9n
DUTANlwiZVD73/K6yNRbG3HylUii1tnkPNX3XiYQTDW09G824s/sAr1JPydAIbEOpH5lsE4AZAKy
mM2Ek+QS8a95f+PWfFJiuBRXSDNA3GJn6MdH1evl7TC/jzFHbR2BLLYaAck8V+m5bV22ue6/+jwC
q0mNKYgopXJTFfAG9kbWXYveCRZmf355vRulZZ8Mv00f/dzZdEeUmDvoa18B48brxgjEFSUvd+2b
uXbXuoV2NZi1dqh95DYuD/d0nwFjoLcD/51cAW7R8T7rp6A0zVbxX0ct6h8LKfkTRKFxI9oh3gxO
sL9s7mR2gVkL9NSAWhN5neC68ZTUMIyiCFb9voaDuMuzl8FoxxoRzLRfkdcyhhX9bktxpjnf3RKq
jvvDyiIQdpIQ1rQJBSEnjF+rhKNTZrJZz0Vveq1avHuby4M8mVOMUdpUQa+wnLgQx3NaVLaOCEIb
vwKtCMdVidanQmMj2Y8MGa9tb6GEufD6nRkfeXxJOQYuCF9idoch/hJRKO/SVxO5nX3lOc5NOmX0
V4RAWC+P7rwpALiSx0JeGMejm4Qjilgt0tcg0UO0ZTUFGnNdz1Z2TIJgYVxnphLqJLw+IkxYBZ2Z
x04WEipcpcpeQS8G6JoPxr6lGHU1jp1yh7ThUrLlrD1600C+kAM5YdKk2THWIi3MX8PI9OsV+qVl
c1D1wbzxqyxXVkUhjAXo5MnZB+siT4O8bsCHzpcuDqjJK7GdvlpRNNBwUBbbKo+sVdXGAG7UWm9u
S2HGO8nztOQ0nVlLnheDphHptsCMdbyWI42ZEX1G2WvQDnm2AsOS7+uyj0Iq3al1d3njnJlbjBGW
cI/jy88JpLLMCNPEqPPXKYuNbS6sdgukcLjqPMNf9yOaO/+DPV5O2axC8nM+samut0GRDvlrW0XW
noREjIhrld7xcGX7mmd+oRxwOpmIvaFdwB9COW3OLVqi0kzbgxa/Tnav3pd+W25IMI93JPKXsOOn
LidOFFpfBM70lJLKmp0LGmdjDWcpefWdsnBWGZqOOytxrN8uEo/fnXHKN2WkliCnOuOb1SOeUXdT
uVBCPF1QPoICAa+HUFnYmctJVhLB8jHncNpTdGXGebRGHNv4aw8FFG5u/lm0Dpagr5IIMZrlYMya
3aue0XZFo0zZaz2Kp7otm71v8HAVk70JCZV2l7fP6XICDaMSS1oS8Tt1zl/V6l0bG6gIvBqx8L6G
6qTs4sgND8LoXj9vCSQhbgfFfYDFMw8nhJF3bJSqe/V6XUoUu8G27/xwl8JLdHXZ1Oz9BdYFUwLA
GyAMGh1IrryMPoQq41QndqSk+puf5eKq0Gp9S1bN/1X40ASljulvvECtl5pWzlqVkDLuOQMHW26k
D1Z7gJp9EzTaGw0PQmwbp9R/NaJpr0DoGC9GoSe/20oKYFwe7Gx/ysGSDKHEQzDP8z+PP6nMgoiG
5Pxt1Edan63MM+59Iwu+B2ntaajMV93Cyy+f2Q9O9D+LNueScjd3wDwdag2Gnel+ZrwhfJAgw5hP
v/TIVhayPGfHJUeFjwEpwByelzYkJrNMM94acDwHLVGASfZK1KH1kynBmhZvrf0cbo2BvWfneaII
MfG3Zw+FM7QDyknCeKMTrx+28md6VaJAt/HDFpDUhMNxefFmx++fRW5vehfIEhLbHu+ZoswAt+mJ
eAOCGG5rN7IOYdB2O6UTyvayqdP5JNiiDkCZjH8oyx2bans3pNtbBDRO+mM1ghCb6PitUZsjqklp
nTDa509blAQfKu8S0A3+HlvUfCfvTZAziLBFtXvdOu73iKjX3USVUCl9oqe+sDNPjyAtgMwjzzwP
/gmxx+hFuRKLjuZQlL9U5UtLI8paL5XxrU5g+DWV0H8yQMNlT5dHKh+i4xMhhRWA7hDDQgUwBxK7
sRlYLjoG/grUp/rFH9rgYI6Kg/xI4f9GLFG76/TBpnutFjcW2gqfE+Gk1wn4BaRY8qWUDAxzd7XR
3c5qEIn3VzHd3XsUprxvzHK4ikS+1CFycvzfmXFpTMEOaS9jdkqKLO8VpbY7n3rLmK5BbCNh1hWp
v8Rdd7KaGJLK1IRS72xL8vcfLlS7L4exgniEHeulU7xFMFDom6QJpwJNOJ7QFYi6xr9u9b7IF26f
dxDu0ZJiHD9OZg6pU3DPHRuHCTPoi8lgK3m0L407lDMC/SZICv8uTA1zWCWO3ahgwwEbbpByUl2U
z73wgS6kKV+XkW9lqxIJ0malw4JOFDho+CqIpILuF3foyIb5Gu2hRqxAylr5tupdL3wyIR1TvltV
EWTXZgSl5CpvQ9CGKB2O+MXakFVlsfLoDQ2HtTB857kL++whSAOBiNFkV0a7hYjRQVyJJNBEv1Bl
JOHD5d1+Zl3or6cQRicMHdLzS4uMcmkkg6H5K8tN60OGbuYXQ5TpOoDP8A+B4PBQI7ex1BkwCyEo
M8BqzR3GCSe8Jow4XpHOzBNP1KmOUCYtRPWhL/OxWvddbWg3SdHZyTW9Uv0Nsk5Fui0pgizFESc3
KC0w5FyJl3gcIFGYeTAWbV609/RGsGpAnCEqJjqkQkuw/Oo6d7P22RL+Uov4yaCxCTMTFHZ4TjLt
ezxokOKDVncKNoWZ/827Cl0PqZIY6DD46zBVXZmg+3fWMFkLJ+DMaPG6ISri6ZXtGPIa+HD6CI9i
0411ylPobe/txi/jva/rk3/fwBohbnO84HTB1z7ZWdTISUaR3GaaucjkN32wqfmijVoShREIXCFW
jR1bzVqrTC1dpb1frBU0lL9UAFi8hYfjPb92dNyJaMBAys4+kCS0/B5bHu0ud1PDoMWkUbsmux4I
J+tqXUDUmfxuyoRKdi5ardk7QyzCZm07wHduByvM2i921vOE74ioJ31XxU78rUWIN1hplQ4MPVXS
ttg4biOuApxV+viKepJ46TD1oxWtvL79N4gTq90I3GP1YBsEq8HapGbn3bgNp1lHLdHWUIBuEBDZ
ijRVw69WTJJlk5h1VWwSQI7+glc5d0yAQ1GuZNfxAxDwHIsb4z+rxD36795tN6b+003gYRn/+9xF
Mjcym/S47RsDXlL9t/GfsvKUFYp/4Td3YU/N9/HcyCyIbAIrIcvu678J3VaGtvaV6yo8OPX68ljm
wSqVLdpeaZSjD4ESnj2PpBqg7vaUQUKgxZV/p+lKtRahUW0IoXmGA0Xd5ulEY4km8l1Lye26ysCZ
Xf6I2aq9fwNkFQQBQGhkC+fxLlaz3gfAW8C6kAbmtlS7Ds2BKaFQhGjzZVMzL+DdlAw4ZIITf3ku
41S0iu5VaEfudM+Nv/TD6N9MEZKql63MLoR/VogAJPEqXs68D1AZ3MyxashUyjwQuyD0onWMptNO
4RG98a1U3CCouES8f24W39mjEesC1ToHPlm84KHtsJIDK71ukyy5Ri8iRJ8KVc3L45ttzvfx8Z7x
sgHQcQCwHS+Y46WqW3PHwCIVqRsQ/spas6N6ExZleMumXaKiPzef8LTIwA2QPzfpsT3DQ/FRStbs
KhrrvulNLrtGNG/bx3QmGF4+rFor/mSO4d8guUkIyDkX0KocG0310YpKxOp2vYMDVDZxxfMFSEdF
TXb36fkUEsFPToP6Dn03x6YQEBv0rgr0nZkoY74igTQi8QR48BHpY7HxTbtayIedmVEsYg5JNzga
5zSSqRVNfQnMetf7/rDxq2hCaky3rxD0rW71Mfgz8ujsL4/yzAZlW2KLJ0tWQ2fHPACnZrWsMuQq
ib+2OhHtepuH2orSJSynXJsP76JcO8ZFPUr2csnO5+MJLdRB6LHrqTsDXeVdbBT5hhcr3xhFUkkt
3WlXO1Ox9bx+yfs/N0juUZnoB1dC5ebYMg1PYxa2KSIjoZduEPdpVrXIoT5znSUihTOnUDad05RA
GwDezuyJcFunsYwY6ZSo8NEXKYdpHbVd+k0PauqjSrPEPXpuaKD2paeDIgQ2j4cmq3t+S85/58uN
Y42UHz3hpXsUB/5+fqdIFB7VPh4mMHnHliLYfW01zhhUMGb6X+K11vquEYNoKxIo08Nla6fzCEkd
zw8PEJk3SI2PrZF31o3Y5aIugEHuFOHGADtCRBbHMLlWE3jBL9s7nUfiQ+4yHBTuFiCdx/YaSP0n
0txi1waquRcJMgOBPpV/LMcL7i+bOvO8S1vggNiL4C/mfcmtZWUw87UCV9suzGZt9XYCi4kf2lV5
1Q115O/MBiXpr1ZF4TpdD62edj8KB+nyPTGN5x8uf9DpvUMqQcJlSRDBhz1HeRWwrJckOyBq9T3P
LFc8iLH/PFhiSjfm2PnpFn5btJTsLoy1Bdtn1pmqEYgeCHKkvpj8/Qc3nTJroYFwMXf+/+PsvHYk
RbY1/ERIeHML6SqzfFXbG9QWG3gIgqffH31uOrNalZqzpdEezWiaDAiz4l+/Kbh/c4L45rFKTX9H
IHcbeSSAXSmu3u5CfzZY6BX0VFDyXHzoMlskFUgV7Ma+LnajmrLPsT9VN0iF9W3eav2dsOI4hPNa
X9neLxknbIBUAbAVaZaxA+Jqcj7W1BssUY0zsUppoyOGTvj2U0sWT05Zj7bVmk+iIiU6cyr3Vp9n
/amdmnpfL7N8tb12pne4mFcm49v3j/6DrtVqh4YQ5JJWOBHCDtmkpiqy6/TkmP24LVRXnVKER/eN
4z+9P9X+9TiYfYBbqxMSssDzV4Bij1NuxKhXw5r3pTXLwoxyfyoayGnTsm1LOyj37z/y7cpeOanY
gdAGoZS+tETkY/qALom1s4q06kOIvkSd9xDudhMCxWvhD5f6YT4yLNS1mQ12wY58SWFEP0xplnCg
9n3WbWy/mUO3H83neVgqpDzTsHEWZNl09sR3Ns/PIFFeJGY8zp3ara+M/W1lvd64gO0hAa7+ouvK
/2t1icI35pG7465JxIBFUaCKiBjW9Jp+7O1n5TnMarznaLKBH54/h57rNJUptpNZpdJXgQfCyS0N
cYLwi9196X9//5P+Y1hYlvzRVUI4pHN4/ri+cKsktQl5KmbecYqb3r2f1vrj+0/5x8RhNJwIq80d
0b4Xc7Xxh6RZKh2ryTK3X4c5LUUYFFKexgp9Wvj+w97uwbADOFRZieAVvMzzIam2UPQSYow7+zT9
lmqB8w2AOFlu8GnV+i3HxKzts84umiv74T9GiU0o2yFH+pqFZJ4/eDC8YS3W1hvRMp6c1O5wDKFX
SG6vpn94f5D/mCY8608ze+X4XvYjfQPvPqhp9g41tDimbJab3GrwfTPo4KVecc1A65/PW23Z+Yws
/stDvffd2R/Rcu7cAiFGmfvl0aNWufHbwt6YUIq3/4/xcW1fXYdW4e/FR6Si7dxuUPbOErm7DWii
7eoi9iIgkH6D5dNw7URZP85ZSc15zeKmbqHdsiZmnn88q1Cp5bc+LkYdgO2uqQbvRctmpPZIi/ut
7uPRFhIEYSe4wCAE3nhlj4pKYc+uVwbJSc3VLefNfOIn0Rtiw2VWreDq+U9aSIHqHILPdhW3P7zt
TbWtZoITSk9da9G8+bw8ilFDTsetYbUlOX9UmnewdegZ7XBDb+6TZpz36TKn22H1npsAf6902N5s
Ozxv1b9BjIK+CiX+/HlOFsdaTUrCbjA74n57gfd8uChj+I+ygj+7AFckpA100+F8XQyssAWF4VSY
e5ZmvhtmO98rLIS27OSf3p+xb4YEU3DlJKxkL4rty0xrLM96N8GTaW8RL/nCpHGOhAWmV5qhb5/C
Hw38u24w+pqsev7issUzyVjrnb2BFYrYIoExgd7juZx7/8o++mb60fyk5cryW3vZuCGdP2qxSnuY
68FfbRKKHxg/u4e4Us3GKHR5TeP/Zv6tBGoYcqswYmV3XQyr9ICTa6v191lh4+sMGxbNsmbdxtZw
KnUtvoKiv32Lq/qDjXoVmtCXvJgVUzHCYu0af2+7at5iSLqc4ta+psL+Q77+e08h2X2NF1zDbwHL
MLQ5f4OT6xHJhTvZRuJX4AJzdmXV3RA4jhtKkDdmMiGEdjx5xwrhlZrkK8Z0fOvUOpIR6JbhANQf
cIb0XhnKDueHqCwQeIXJ3KtuZ5CI97UdHehwTdK90BjzH2BAWY9OXNgl9XCpPhBlNZ7iwjVf5Ixh
VpiMlW9EcLjNLJR54vzAPKoZI9K39bvZ1+dvqTR9sWmxbD0NaLnsjWeqApS5M4PlCITF/lfYzWDi
dKJiK3S9Tn9KpEl6YmCSpHyv19Mw3aJgsuYttCf3Z0BbQkRmaqevcVfKb8JcUuILPLCR26S34zZk
84FPEztDcl/3kxx2o/C0aec6bbZs6NKLeufZicAUp9Bzb+tKSAaPPqTYn3KsRbXHet2nvxYbRjg5
8yJ/WgnBxptkZjVupW1lcqTj5uDhFHUloP6mtPNZNMcR0S9FnItLfGgDe7vp3qDVZ1l0kpIurjCF
KUbxUPVlkm6TLnHiX5aND8iWwqOzo0zPLHEzNPPiR34qWqOPMlvrWl6hPQIeUI5m7Q5nvEAEoe7j
KqztcJnJ55u6Gub5l2hapwV9s4KJ7WhU6tMUe8ggQ/Q1XbDvtYkE1/f3qHUZnU1I4A1W2tokpokL
xHk+IfEbXgz0nMk2S/IaCzzcKAV5DmWIy9qyg6Xqh0mNwVelVfQ+kU5cef7lMqegpwBkWbClALBc
Bu9OS18rGEf5Nnbn+jh4/bd4Gqud62vtzjPra15SfyK2/h4vd392Lg61NZEe/++L8eKRlZZL6uXH
xBJNvJOBiYPJMnems60rx7I3SyoyeWObjenceH3rD9seAvYJhesYoN2Hs7H37DxbdlPc6vG2bTvd
D0VrKxUmfebj3dWnXhpCtZj1u3rUi/gFxjMhplZFaXuv5kQ/0k6x2lDAMW1ZyrZ4EpTh06ch8Yx6
a7bSHDauV4BaOFYBG6HDAkmPcBQy4gcx1XW/wWKywqjHS6iE6GJU3ZeejBBvlxVailk6kbivjSmH
4qEgVu7W0JqWlgpbynd9yiZ727XwO+6DLjWsvRz01DiYuVn8Nuy8cKpQb7lihewaefAoPbPB1m9K
vvClhBuh3FrucqPPpjssmpatlOjjXiBPF/qJ3zpn3wsHY+WPSa4ly+2wqN7ax1br1XvIiB45SFVB
CPjBLSB40TDt5WM2V5W/V1pQl2S9z9ZdUBsq+2ktyPq5z5IHUdCECeytg1O1FuYjPvFp5DpEGoeu
kXeoEApELubnls7n3BxkRnf74Lflku3xKEoMMlSSwBvCTLqLczS5m2rIJYI2ebRUrs8vLq2tnwNl
nXECMzOSfTM3AVQG3ywFCrIWOqjduf70+f2Fx9XtYunRKKENtcICyO9XRsj50uvTTJpsefWRTrjR
9lELluPtiPRmwadaXSdDiAIz6Ha+J9zXco7n30HCtvDYVLj9hUVNflfYY4tQhwPwznhYvCr7rvtV
ep/UHORbgbRlijAPbextxoJIrBCrRLKzh3xWJr7IqVk9MMdlHlVCN7uwUfhE8r0QJT5OWiKbJ0LP
NLFzfBHXW1SgThZVbWV18Cmkrme3U+cZRTgofanHSMd3Z97VmBYXd5rIs2xbtcKfMnwn69T/ZKve
Xr642uI7n82urL/7fWp50WgbY3/jZwmknDHXLeVH7AdmeR+oePJ/ZcikGjYit8/V/eCWtXFUYzFu
BSTTfBdgcYenJTw/K4s80nr6r7T2vEiVTSzCKcUd6pgvqdMI9jNHETgSt222yZapXkIjpYG7y4EB
722zDvp7aGxV/MV1xeSGeDljrpONXq12ecLqvotLNH/bVYQ3RHFm5ce477SR81OgaHqS+DSNoYmx
ibdzMvgghQMS89RJWR1UkM5FhBXKqN+oSvPjE7bHwZPmiNQvQr+bJYID0+yUFqWdN+QfCtMzP0MO
jkcVyY7VV0eoPtJuI8pB6Bsd8r7axGVTOBuv9h0torGR1m7Um5x1YYWLnE9YDVLrBT9IiPgyRB6Z
6Q96lcbeD2+xNKhHyqrFdsCPTeohCUx5+UTh4nyc26ovXgGel41WGbkPvcVPfnRlaTw3YzIZN7x+
XW1ab84/D6yf5GChkFgJTJ7XapvYWcy9pec5+iS3RuzZzIn1Oe6tzAnTeMw2HJ1Wu8/6alHfKoiy
xkOPt6H61gS9xWcyzLm8n4sUm2RiI+fXZIRlEJn6IDeEfNGXHaayOiS1WacbJZuEeRxnqUOGuh/n
ZlhKpyo/VJqKv9paM1gP2WBAn8tyqac7t2/EwZGaMl+hCKvstpd+AG7UTHX2Glu9yM29LMm+vQk6
Zv8YdhnK+HYD/lOI7WLLSr0uxuz8svmXxDbYCw5hoZUZHEBhkGO0uK8SjrlD0hpp7G6V3fV2lOdY
G33zFto3n2Qc2xrFOYr4+ZTiL2If0yX1vV1lFNZtp3m9PKgGk+67NGg967TEmjBgUuXNRFc6LaDU
LP4cbM16NMuf9M+m4MSf5VCswkdutrrXevvRVUnZQIVMZxzHEy1bonplU4RW0ffN18mAFbTte5SQ
ekwj4MfUNFm/ScUyJE/aaHUfbaPFIreCP6r2Spp2HQVNmp1GRDjqroM0jHVbyemyLQdDuwHT0Cj+
pokaOhzbIMCxXOnVuNPXcMEZAF6knyF1lPVdLsX4oa0CU/tNDWZV0O7iujmi8ZZGOOe68TPR01y7
AsJclhhYla39ftrfBHCsZKjzfTa3IU9rba8fMaQry72xxAhDCo/W3IzReW8Y0TB2mvZybX+/3N55
LNgIJQ2EbUzCLi60iYJjkM6NcywoF6snv1u6QEUAI90Py0xT997pJhQjRQbnYKvhqDbjGSvYzexZ
c5bHYB5YMj4edr8dpRZU03U1DWMYO6tT36LF/XcJn76Q4SAxhSfz3vBv7cBrzY2YxnEqroDLf7rp
Z5UTDZW1Aw4Gu96c9Ysbks2NrJjprx99o0/IUbbqsbwxRyPoNrj/F5TNdZ99K6va/2BXTgu1S3iN
9+jbyuImgKtUfKtVSaavVxvDbsOaBnT8zCUrJ2c1SUwrpHIX1lYjuNX41BdDfrTrxnBeKhuTPt8Z
jCE0soAkeLcZxbUwmj88iPPhwcBecXrIxZDmLoMpgwFGW5xY01ESV9LsykrX70aXm3QzdNVDrvQi
2A7QnrIwSOYYd0O9/9KpqrY2qkqHo+arLza9nV8E1SDWxOVi+mCP008fFv21uOc3hQOoDLQ2Exor
pzbA5vmEtmm4dl6v5BHtlmqQMjd9XodJ3tCLDmcmVB/hNaPfe7qc692aTlPevD+53y4pnBkoGClL
/yAC67//C/q2x5Q2aOzqxwHM8wNNrAES9oQ1xJhz5MyJoHZ9/4nG5UUF4wLy+DCDQB0Eu+8Se2Co
Q+NrlXuE55HrsC+aGu7kxOXi5DVW7t+Tlyb0CKWCf9RMoBAVdsr0lsgYvSI2QzwLA+8JEfgiQqRM
5YSjkuvnxEg5uI/NcszMiAq2vHf5u+a+K+lRXRnDJQxN2irWC8DdfyBvUIDzt4aZnlegKPSPSe/L
m4aC6AEcPrjtWoSuYycxiydZ8xqQ8vapgLB/jIFWkNa/XLeBNSLoH4F/G8QWzr7Lu0AeaulN/mNS
qjJ9LQJr8G99IzOv9Zn/zMSzRUXXa/X8ZxhcLVGxno8YZZUGNtSIU1/owa0vfYxRBiJDk6eMtuij
1rayCfPWwg/K6BvHfEiLtnd2dqLiKsTCQZ8OfLzsXuX51FWhajun3M/CLD/PiUk0o5U35AFyv6l+
94zR2jVF3ARXJHFvZh4qcYidMBuYeauC63wQSd+no6lX2tFzx50KoKZLZ1C/OEucR87CZKuMdESS
7Di/lLPEV+A9681qDxCpQcrhtsB58sY/x5yyplrmpThNi9UamzRI5G05tC5oDaWHwPq/gDA3o9Jt
Xzzg0paT3+kfzWlx5ihuCoEVLMrdZGt6FLhxNC0iFt99VBt3yov9elcsXDmjGisLpDYp3DTkoezR
nQrt0TeHR0ma3K2C6DmHs23H2nbSG3JYwopci5+2o9ncRGflEp0xGO6wzVorTU50rALzBK9f+qHq
i0ZDzctVOUewJF0/ArIK0HU76PDJx8NkW99f2S/WxXQ+9fhssLVAeiGK8n/nX62SSwAwpucn6Sbz
Elqomo9Gv8h7EPR6Dw6QnwJ646FuJD+b2TeORH0O397/EZczZxVrcYmH9I8RCuyli98Q1E2WxO44
naqOTtBNGVOLhKxxIz/S0wPbtKzc1Te20Ulrpzm1np3srNbL3X/+GXTEkVPbbAQ+NITzVzEvizT8
Mh1OhQfNHMWvN0djoxtz5JipMMLUz4atkxTa3TSLMsTjs74yif/AKn9/Dd4ExiyQ9Dm4Vs7jxZvo
ghRILkvbk4yXxN+nQzAsYT/5nX+zDCOcWcj1U3vLFav7brfQtrfCtev7YpjHDpO/qfWObZkkxAhN
kGt3Y5dN3aZDdFgMEIFNBd930sd8lxNpdlsvejWTfQHj8TjJ2j9VdhzPoeaVzbEPkk5yOYKe7+7w
gdT2sYZB7ZVe1SVQznDpwq8D5XCF5HlxtZeGaS0J8rKT5rs/Zt3Xpk2eFp/SdmjsK9Xtm574+izw
AwgGfF/6fhfPyvPBLzPudydydH7MxMHaYVyKzNliAZ/tmxFsNMw6y6t3XTWIDzLGLmLJxPgFRG6C
nH997V1WB6t4n+4KUx/WCSXKRaWoADRlp/LupMF8zaJhQIJSVUU7RLoDhBmZfbYEV87WP0yD8xm2
2kRRlTC/2Twuy222E1ef22E8ZSt14OQ6ZWMdcN7rp4MsBnMK7boVU3bqdS3RXhRRvs1Da+vLplDl
UH7GOU+KzwFAx0OWBlqyrdAJnXIqWbMLCxMW7a3nLmW8zwHuh3BxEy/bVEWRk7aFYTjHlVVl0rkn
drKQTwh/OG+50g6fNYQ9Wk4SijDraJrYpcFs7Nm/1x0Sqq7MuzeYEq8eihXW6lCVVgbnxWRoZKzZ
VTLVJ+zsh3uVOnoC5aRvyoNBc9IPh7gwkk3n9O0SVuPQ/FhaUoJ3Ro5EKPJ75ucRKYm+yeB6ZFGT
u+lHlDS1OsyLoeWbRpnWzeTE47UckUt7WgR9axAkN4w1e5Ku3MVtaajo/aey7k6ex+R96GsO9bss
BRg2DFWXp7YwnHt96Zx4r5nY6D6gvCv6aLTcYt7NVZF5n97fNP+xrqCzABTD4KHpDFZ8vmuana78
AiIEu6bVnGZ3gj2JM/ujYdQPY+unjxIl0CPlvXnTOU6bh3ozW81KYp0/JR10ySsz/B+rCrkqbgow
SVfe3sWnnVMRSzmW1qkHQwbqWVwZeka17O2WVv+i04G+8sQ3XDqIlitjljbpKjJgQZ+/gnqcSiPW
9OFkoQBGwtN41RxZg8j0DR9TNFXY2dLsnw1ECANekCCsGw24CLpNUVrOlS/y9gUwfH6Ey0fhSn35
a6Rnx4neuN3J6T03uykX+l8bPbEn9ztS96zZ9LWwtZv3p8H6Vv/aVqgQ4BrBF15XFKqeywwIMtxn
NkuX7oCrMNgz1Li8aqodHCqKrLumXPrH0+jCeHTPuWJTs1yUmoQVV2wN3ioJMJZqu5R4sqKgDcaj
Jcr89/tDu2h5MjQDKQTcctq5LLo/C+CvS1yh3MlpisXeLsPSARvSFqEjqVlXgO63Y2LqwH/hDoJc
CEr1+SRqAmf2Yoj12wyHDHk3GUQXfJIj/eyDsv04voK7XF7k1/YOlw4ErestHqXsWk//NSylk+cW
O7mL9BDRDCYApA8U3A7H2Oeex84n91JLpuRGGNRgXYQR7ThtgjEuv2sr22VLkyctwlgys6atsNHf
tpuuIqU6muyGzFacMdomD/1Jq01j//43udwH+fX08v+YCtirkd0f76q/f/0EfO3Zi/vUBy7mEGwE
OTiiHQi0uendUrviqzaiIlri3HcPaDzLZ9E08nNjm3l/pWpbv8xfc3/9LauXHqwC+H20xS/qxlHp
TlVXdvpcJV5vhImduFFazsZX2aXeSzrPHoBjUF4hglwsc566qjn4HyuOxshlW6TKB2oEOU1Pvqzi
n/GYitdY85flu1aR/LMpJ1uqK9Kjf7x1nulj6GngX8EhdLHRVQJiDei8/qT4NsFNM8PCPjV2Xfki
rOLS9AH+ReHu4z4RNYlTs1s2XzRO+mWjApl0xFEM+nTN/uXi+rC+idWobN3sUGS4l9LWZrHjcp56
wtGLZTt4pXIjJseNNHPbiWZygY5kt7ATAYBX1iGFA9VdKy7XT/zXFGD3w8WHcxkPodW5+dLHrvBw
vyxUbDxVrZFkodlMmbvvGm3RPhMIoj8uQyWrbdZN3RT1qerTDzFcEHGsECPoxdFKi9oIoZU7YpOg
Udavta//9KfPfyAbBcguzWOu6PzQ89Xe1R1xY/rgwjhojSU/orcI0AKLlkTDUKa60G7tTuH3DMwe
pFVojItnRHkHVvOk+zKYdh08AHpO8KhsjrjKKqsXs7KS/hQT+nKz1Jy6vzsIIYi0Ww3kH+4eOuGd
yBMZh91ICAhwXxWb8RwZdje8iJkMMLr4qsn8Tdk0eAlvzEQzDoZQjtzNhgrEQxxUTbHTggTH7bHx
J/Xkt50LGKLhTLHtJmqhbV4mjnas48zpIoSK8tWZUHRuy4mEGDNKhcqHexr0pv3UFGZC/7nUckmC
Tz8rB6+AFuzLTeNmPJgzkY4awmjtmV9VfgZzoq0v+aAkuxABRIWsF0ocx3a+h6dvi8e4rlDRXisn
1lV08a2wZuEajDUhaPzlTaXRanhx9mA8yVZOtxXmnOANSuFTnRMHGOFjvcbz4fIsSeEc4405y5au
erp21AiRfn1/q73AVZjaqOJoulDZ4UduXEq6hlraWGLY7fOwxA+S+LZDAPIcybIH6Kji4rdvV/HB
mOL6ym7zzwcDAYKJscTZT86nrCbtxiyqpnueAzs90CoToVdBquMfi8fcV9rnnhuDCDtyyQ/vj/my
olsHzebKJQlCmofV08VySZuSuUC8z3MjvTTY9O2UB+DHMGQjtDVF5A5xab1mk+FFi95kz5Iw009l
kF8LK3z7DiAX8mNMyIyAa5dsfY1GaYcHxPg8esx0kmDN0CiFuhWT6va63Wbfcp2Eo3JwtY/vv4KL
Q403AAryh78Gdg6/+eKiUTYmjVWBeN834jnflc6Uqtss73J7Q0ysQgaK/WJYN3VwdTP9M6rzBcBY
sUdCh2nBfb4MvtAzOHld0JfPcm3UAFZbbbneXpRulMAyK+OxxmhPhCTp6Zh+B3a1vMyzw3VrUIGV
p5tMm3N5K7WJpgKXIRk/EVOVzL9naEwq/6WQKco7BTWFTmYuZLofEjMgDDmQcXk7N2Pahn5amCp0
m3lO6SZ2Bk3qoupOtUxI/ip7VuF2mGjTCD83VSR0fUbrSIMfNlpm4B1hevHU3cULTgY70Np62gGp
aHkexm0x9q8UZvWja6nla8wOGD85ddu6+xmyR7WFbb0EiCH0vN/3Xma30TK4BFOm7qh7P5YBAQN5
qUYTH/GDLtkchk7y31pp7j7GfiJuq5zG616JwOmj2tTMkVfFCxuO3dD2BI0Clo4bb0KzHonedGEG
0LZqXyCx5/1jFfuDOMnZya3IhF9MN7V2ptioorQSGd3gWczFzutm/xl9iFeHXhp3nwpIDVxC+3yZ
vziucL6u93kfytnYP0K5qdz9mE0ip83ZpTgryEl2UFh1efBFpcmP0lbdocjmHB6Va3XarZSUeKHf
SJVu3Zy2L8dUNUHjiAKjt/OfnaSrupkKIgCrfaJau/3qy8RzH1e50vII2VkzbiAEOj3eOoGXbHsq
IiuiirOW9kCmiX6XswPn7W6RS2dvOtxb/GjxFEt6rhtr+NK5hqxvEYCWJ6OGCPgLtZn/WEkhP5q1
mv3QhMBQbfBkaoKNKSA96FNplpulTIIDfCQuSZEu6EJGQZrCWUAw5h/TNovV3pF+/bUOavrB0l/y
T1wrywDXjZXG45ZW1Ub4EkB02MPY0/PPNTr+YN8sTaOIKWnh1HW13weIVpw0jjolZT5uHbsLyhtl
zSXJYEY1fW9LkRQbXOTqRrFpTv6HnoundTsmYvQQlqVaG9ak2nji0Ja5iWu4a08nwxOe/TIow4Ir
oMDsso0tAlc9MBFK8a03KXPu49ms5Y3mBAsG2ZqWN3tv1AYB5VAW4gTKMDivCFCS6XZpdacPJ7wG
fyyLImFslg3J8tLEtqqgV5u1KYYkJGFtyZtp9sKTtvGqwaZZkp2L0f8NhKdqMHdrUUNFJTz9w6w1
Pn1Fw21iNDSxU+9yH0aHuBe1kASCOCnobURGR/802XVePprLqJxwLIQWX+G+v90kEbbQM6cIB78D
zTs/ouD4wgJxs+EZ0ou5gQDnb/Mm1W+VXqfkaY3FsaFn8V8PZBbdeq9HvLqip5eJxoDTsDfQbhFv
R6NFiDJ79XO//hF4PSB1zXo2TiDZ8UM1YJZ5hYf49kByHFSs3DjoL4L2XADUwtd7a0kt54nJvBhG
OGIyZRHgxgJF85m5mELESkz3sAbRcm36rMiuuZH+43DGGsyAC0n+xKoEvTic3V4suTtn2XM165RG
2BQVDz19qRtbtPGLNen2wbFUdnCHxXvCAavfakOmXbmBXly/OB9ZlOTdrKR1zubL3Js57+YyMGrx
XDq4ByZRMWQq2bO+8GVKoLHqN47Ruf/RTO/PU/FEWxNMQLH/jyv317W3FGC3drk0z56up0+14aW/
hrhaDnDrywe9p8/y34tR0tixAl9VsFxuL/0Y8e5b1RRV/dx7SVWRYTgX8xa6lx12pEx6G9LZff9e
tfJjlWj5nr4y/pcp1dxdh47n8f2i5O3sc3UaM2A/TD5AmXU9/jX8Bst6bHWN5ll2dfm1H5r2Vij8
YLF7bk4FDZw5Egm7gpy18cqq+8dSpyZB9Q+sQL7tm3rI45Qu57Z+tsY+v59GS98QIDV+mwGXQ1U6
3G3zIX9+f7xvJ5lDAcSrB+UyLDyCzsdbGq3W1arJn6cRHmaT5ZyCmiRcOZyzZkerCIbh+0/8M46L
2svC69NADsv28maBS7ejWuhr+6nIFuitlVZboBmkOky45RSFgfjZKXckL9GKG1ob67owjtNg+MRu
oDW3jd+u5/GAA/hxtEsrvwej4FCOY3N54ZdDnmdzEUsaarWygp+KvA4ouoWa8Y8yYqGsPhyzjlru
v25cmAtAjGCTtvl+cEnPXyUSE+xZ/Sl/EV5eLpugd9qDBuVxbzSTfvCCrMY4FogI2mDltVfe6gVC
wWRdMT12LSoK+nuXnoZFPkhLzE35Yjup3PWazpShUkJfW7ZR1U3FodIK68GCkXjUstx4ef+jXmL0
6/O5uXGLYPmsWpt1nv21bjxCJ2Erd/ozq0WuOaxlUFNCT86vOZiyJ3ArO2wXHIL2eetWr2OTlmWI
o473AYKBoHMonP96vWDv8jj7QCNWAZV9ObNpt7daiZI4L7Ly2UK2cCBeeomhddvOIS+m+HZa8AJ6
/0W8WU/4EbN0MUJDYG6Cf56/hwUieQwSbj+3sRb7JzVZ4jZuBWTyug2Kg4So+uP9J16gurz51W6Z
10vrEUnQZYcz1agJxjlRz+Oside+1epnLzNyckiprt9/1JsdioISpwKu6msbhv7J+eASslYxTwuS
lyZtuk+1NL/IzHdPFdd7EY7xWGxdUtj/6yWdhyJQ5ZKKlBzjnIvv2NHkg+XWxuQPW8mJO5sf6UZb
U+bFzr3bet6prSj7cLZT0xUA9O2r5cmI9WnsAogxu8/Hu5hzPRflmL7UYDMHpFZwYY3VUCzu0Khd
OQdp6PDHnW2MmNAxXWFX0T5e5+7542omM3eozHum/Gi7J4gTGNjVPbHbEpWlsPtfuodg/3VBWUvQ
QGIIYEdK8Jx023GG6bwesmnYD4OBbsNstJ9+2xbZrs8y8Sj9QMQ7Cx5IFxKVm0HwBWVKjyQv9FYZ
Gro3+GFPynFPpz6NW+I/nCnDkQlZxo2URj0+Uo0b4w8j84PyvnD8VueWVRBe8TCsne9w0BC5HkZC
2TNaMl77sRGZ+NASGF/CgsvcFSqfkmWbjHr7w2BDKDa1m3dJpPLemkKXXfq+70aELRTWOmSitOp+
+b2tRKjGvhnunKHXvuRwnMd7CJD9x7Srtc8Yqvc/ysWw8i3Kq+XRdURsR8mUOsOtbo3Osz2L5QeE
YS6foquMsJiAliNEPnVJ7KYZj2GpkvROWmaGH4JeqvxIWEH9PGJXNtxUVb84G2LjxqgJMhhtCc2n
KiQij6A1O/Cl2OpYySUHTyk9Illubj+2s6EF+zHpm98y9wtWRYlMdV/6ukxfKm7u2q/OxFL7EQJ3
vqGsJKvYCfJaP8XALLdJbpUa+c3a8Ju/oK5TZMofgTtJi9h5LF5DQJvpgyZVa36qu6Y6dj3nwhGR
luVvMxmP+UalxvjF4kyvtyi48AMAwOsn6M5wu8MGxjWFM/+cbO2xc6AJm0Vdu/eKkFm6pzp9rkef
29K883UcA28JMzazD06fi3YTc9ubCQ5KrPIw48UGZpCuuRyOXTuHrq6EAb8e2UI41mOO114mxHjX
KrCTiNBNY/roOW0RHzGLmsxpu5hxRrIB962g+Yoz9zSFTptUH0cEbMVGJdO4n5SfWi9zvdIpLLPs
oJZQiqYh9amywhRX5DVkL15mgqNr/zPgfeD+aDsYshvMRYYPbWIHeTTgt5ufCEer6o0aDGXfCh/9
3w08/OzbmFiE+NZJpnGVn7CTrnHnlPmPhGPqUwJt76soK9GFmt5UO0hYgXOfZ4l/N3QIPbbt/yg7
s904sTaKPhES83ALNdplO2XHiZMblKTTzAc4zDz9v/B/00VFLqXVykVHago4nOH79l47HELnjfJ3
CbSutSeHIO0Kh5rD+CctHFNVgnuss/5h8m+bc2cN42OnIA7doDKmadAxuXV+Ybd0xRJCM95ybG/q
p6yd7XDyncS2n92Qoj9as4KKk+w99cBhkFmEmkA21J2ftnE9bZssqRPS0I2R6GvSnp3Xsh9ND5ym
Q6qCz08FT7exC1pIgRUrwtiN/ZCXftggjDpUCYON7yYrxq3jNPwitCGG9ZDGsn2TYuh+LaK3f3KN
wR0MvNrx1PRe812AwEpOIuzTktw1UcF9mGzbN5N0dI5ZU1jFUR1DpWc3JpI3qxNN8U8o3dakJNDp
dqB3qf6rxs0aHrKq84QP/rbMN0M1IevQYvqCZLXjZKK4MRTmGTV+ZQeZIYf2V9hMfXbXt3U0v6Sd
lWsHUU8wq+hnKdm+zsbC8vW2wknBeMT/4LJaHMBbjbQXS5kByYj7DIJRklSBikK+3yCdMkbmBieK
N2rvhuZRibs0unMcEk14gno6+W5a6CEVvDzRNm0ozUdnHp0p3aSllSQ7tqs2hUIzr95wCpPr1Vkh
nlIfP4Axg9QyjWmrpHq8E2wgrNfWCLvuoQ8ppwWF5gqJptLuSt+MdPvLENaYwEJTyoeOp9pZm3pC
+X9vVLE27/SeIoVvKlpa7EbLqrZpo9NGyGBMtgEa99R+9mzkETmGiNi0g7HOIE5pADmJ/MTqt+V/
oNd7Gw/s72xKht9zWolXQ9Oa7tB7vKDHsJ2cEQuFOjfAckiYw1dqNT+q3tBRgBiJ07OXkrkeTEZl
xHdTq0ILplSYj84GA1ip7xUMZO45rkb5bzl4qeI7ean8VjDq95gYiMne1kbo3GLfrBXKbIlcxwHe
xAZwcbBbxuVC6lRVi2Cmr1/cKI7HYzMI9xjX4AU2GVCSNvetqrH/jTIveaLYpShYEPka4R9L2k8d
8r8tpv7MCvKEkbS1arP4rTmScI54CKs2sAgTVvdpIoeTMyXFrWjx613WQntn+8hmB6nDWqEX2Q4q
IS2WLwWIsYr1qvO2Y665vmKrvbI17bjfJET95jc2INdHCDasqMkpytNkvGoKeVJVeHBt9WLgKmRp
92RZ7NvORUQ/j23MjNu2gx4k/TS8DcS1DuC9s+gWE/56A83WWV80dHj86BCs3l1NITYfSq18mfGD
/AQVG6N+igfsaXGpBNiq1OPfbmoxVHPaX3D+yIvXYhbTGEyeJulJqAGiUxNbabVRTVd8Gq2pee4R
JWJuLrvhxtO+vk8ui3zGptSG7Vdd/v4/B6ZZwuVtosF4JvCXrdscxzuWFPcxy+fi0bbLl7+/S85C
lIRhUF0fupG3TsLQG+MZHWTzfZxSyyfiowtGxENT0FmiOdS1mv9tNYUePkxaj0LagjlbE+nKCtlS
2sf5i9VxHPEjrwYaUhb9E/7cFvP8VCl+S3cN32Dj3qL1XI9nVGwox9BoUWq4kp8khUoYddG7z91Q
4aJCxYpEW/eSQBpW3Gw6qLSHZqa4GFQ4kb4OA5DoGy/5Dz8BFSRECA6FC01j2fH/5yUjGZAjcRHi
pR0zxZ+GDMLioAnD8aPaq2iRz8KP1MF5E57i9QAErP4GTeF6mDEVLkGlIBzwbaxPT1Ry1T6rneaF
Y46xp6k4tICaNPPOjFLx3OhSvH480K4u6C2aU8IkCK7wKCutyre12qQKcm79RevM5KEecCgOiWnd
0dmp73CH3IpWuK7VUjhED2FR1FmKl2vdgVNCdcV/Gb5YJahvOkh2y0LlIRzxO0WJyt1QJvYrSQTO
Z9PukLrrxlA+KQgKb4FTrosgy0/hvplE+K6xKFy+bsfC51inffhiim6AjmOKR5ccFmgEAhuOlotk
p2tC2QyRGn7L9TAPEk0a3+Op054rl4CPG8PvDz+ILC3WEhbDRcrjrE6Uk0EbyGV++6xBSDiptEK+
dTm4wSCx8ErByGqSTY2SifKYPk93UaRxIMk8vgZLr9SfbV/dwpRdfRFgkawFTfv+rq4CarLQ82qp
xTkdGFWOfuMo7o+2yYfvZjxbJyaLt8lqjAN2ffWYJaV1KxBrPTzhECKYpfW+DBX8c6tX5BEnZOVd
Ls9KnVTxHZYWmX9yKuE2B3xeIGtBFeII/PibWK/oXJSvAsse1kf6Kms8rohEUqS5637KAGz807ac
mvcN/1Xf6yprwNYeC9ntjKGo5Y1pf13OZv4Da4VmDE0vFfr1BKR2EsmaQiEfGYv3M2wL+6EqZ83c
pro3eFtrTpVvOYgHM2jsZopvLK1rNResQ2xWwL7wXCIARNxx+UGg2JMSh3V0LkU9/hh1BSuumIsq
MJo8+4YLq917ZqScvRLM7Qjn47Xq+tl32YDfql1dzRP8lgV5CWMT3fRS6r78LUoNCh+tQ37WimS6
W2B5W05R6SEEKnVvaJG0/c7zohAcSVPsQ3fOvvRyDo3Dx2PhD79jwUx7EJZYlvDRrdaENNGMbqBY
fJ56VRzlNBWPphzJAe6QKP0Chq79cMyxeTGEq/ymQBnhN7ZuTNLXw8KmroWSmDmT4txaz+ZluPzT
vLfOJCeFZWCLLi3xRZjqq1RbcyK5shNdYGJTsn0CcYmX//ghXH8QLIaYO8EoLPGf6zycDrBpOtbq
eAa/UZwzbSx2s9N5gR6Kcp8bg3LkEd3aVy8P9r/lNbbSrgaWkhwEcjjUdX0+VCxjydzozk07d55v
h4I49yG3lCOVnVtZ8lfzDJfh2bL5UeGbAFW5HG0JqgFZF5p2dtW8I/aBEq6/xAv9m4xquIuItAs+
fqTriXW5LxNJB4oxg/aDvrpgU4zNkGLNPZvz7B3GfhYPdjwm0yOyi/7IOM6+0Mm2ttRwHb6wOY/d
Gy/1T7fMrM5GB7U6ZpvVB2aWk0ZEaK2eZ7BX4Y6aVz89Rh3A81AkmnbMaeHlN9rjVwOZu0bAz9OD
36Fz5Fs9ZvQlRZNN6tmKugQySzs3B0ornRmobu+Q4B1mxRsVwbAIzDKM//nrZ76sJUzpFFvYWK/u
2G5rvhkhjTNrWkkgqhHLr9UC8s1aIEMHVq90L2KqVFgGnCDE5HZjgr0a0uSRLo07CJx8xWitL2+f
ZkOlToqun2f6P+3GTCrFPGYa1DbphVFyY4itIx+W3RxnMiYundte7HSXl2tiAXoKg+ZZpFD/NnXd
W/gM2tIcTkgR2nLfNRm0jyKMWwM3pI0ss7SyUfmJmMQwqFj3PTmNAp1ZlHgJWFqvz3PD780Y8VJQ
m1VT3LfNpFYOlFAr3tErS62gTC1OSZXTuX6lN/EWRzc0G3+2UbTmAUdV1Lh9E1MST6qqh70xuom1
Ga1l0996ZvuU9GPa3mgNaAb3ejGb8CzYU8PXXTY0HG9Wz6JP2pJukn3Op5GSU1+eUwBUJHCEcLnK
LmQ7Hye5c98lVbltxnbYm5UtfnRuPL0Bj+n3aEfVWz9qeQGrH7XolNlhgLBeqGaXPyo29d6Kodac
NUGxe58okfROOKaKTgtyVyh7HnhFlRHyhLetWr1Q9hGzWPKcapW4RXu4muQx7UDBQw/MgYDcm9WM
hPYtlvNYzmdCQOMcPkocbpJpnPrA0Spri815IGstNDYff5R/uixO5yUbgD2Pu95zYJJy4L2U2tkB
tGIdFVsS6pqXMVXruiZN99Qgi9o1ddveaFT94WNkPWMWWFY0TpzL3//3sCfxcKLrU8+I0bJ/benO
m1gqeo94yFPrG3e59nEu3yLqRS7I+Zad/Xo1Y7ET3jz36jnEM/ItQiPUBR3nMkGhL483KAXm9B75
/rCJu8rRt3U00LDQRCqPGhrjkyudqf8EH8d+6/XM0P1amW3HHyOpbqTdptN2qOhGvHQItOMAOk3i
bGAZ1YcENzPhzlklvI05JDnmEdkv2nfCChMfUqdX3LI/rSUDyJQZ0shTFzoaKvx1ZICeZlE9GFV7
LwZwlA9R2FAZn/sUwD7GjCT8VGUmZU3640URhPls/6pwaA0nGMDxo6fMYKxIMa+/CH5b5ntdH+86
K83VO3X0cmWP5QiNdYmQe7ivjLz/nuoyzbfJpCi7cMoMceM8sN4Xv98PG0Dic5hFcHWthkqW5uWs
I0fHKZpnzefWq7WnNLdr+jT0mFI/C9M5uaOM3D9J0XTibFB563ziytP4Cw5yccNfsto8sGazR8eG
9C6Jpde6fFP/Gbpswb24ptd5ynjKMsMDPGdzoGZaY2xsh06g6vNZlV/0xBbDZpjwBPqpMhfGjeX8
ClPAD3k/lWH+4NTC7HH5QxpLevNo2ekpDc2x7gKS05rhrbTQYAZ0mTLAhZMjaR4kDT1qXzS97Wxm
obWnCQ15ez+4srViFI5gfzRWlJLtl690nia1oDQK1f1tJtEInwsNz8mp5JQDnolKEdgheucb24PV
TKQiBXFx7CDv5sDBwrl6qjHIuaGNQv1Ecatrvqqllhzpyg7ahuJ0lXYBzojQ2s0S78brx5PgO0j5
PyvB+7WXXBtEbHw5/IDLB6n2HjTJjuw8QHTmiLAfOWkIGCzBCA/EsBiKz2lFXj2/BUAYHromy/sk
yMNBNo1fZ3o7BqqWhpBfWzt6w+CNf7XpI9faJaiAWcytNrsvOhWNrg61Dx0qCnGV6lZeKPcoxupv
utuVz2g2QSVkhdfKkxIm6tJv0qci9E2Z0dVL2qLx424c60DzhPHUji4A6LxLp+gEgUjeuTHgty1Q
yKgNjB7JKM0pRuFb0XST2BW5Oz4AuOTU0GZ9He0iTavGV0weyZe2R1G7aYH3/VIclCensjFjDCdN
6f5ykwJ+SVHI/p8ipHvhs+dpOOqgsS/2pcf5a287SnVPxjzczrbQOa9n+KYPENVwRjhhik7Zh8aX
uKeKej025obaMlG71uTdU3RS6v1QO9oxq7wy4QbNftreeMO8wMsXTLlrSZNj67dAgFZH62Kg7Kl3
c3wCfFMNG1oi3cFUafTsYYnPhzYbta8fX/H640SbxgUpIy8uzKvxTAfUYc1N41NdJmb3j9cP+nfY
626/zz2drLEsJZoqoJspdMenmO4EAJRgOeLHTS0akLaACxbDF57ps2tqdJdliTbt56i0xo2ZlroN
lstLvkxKNSSPFmGYzqFDVGTcmO3W+9jl40D2b8LbZEFkP7vaJhXqZIEDVuKTLqs2PQ5tKioN/gRg
a99rqvQY60OY3Hl1V3ooxNMy1jk/WOnoHgU5uL3PDqDVt6XblmkDYFJXv1pJ7T1Z1LoBfpt6jtiB
hLMoewRCPX2uK3AzW+mZ+c4zmOHvQLpmL9mcaGLP56LiYrdsOWebscnGyR+VFF5joCWhjjGgMfP3
xdVxW6p0Xgpu9uP3ujpD8TQwX1Cu5RxBu4lp83Kq6LRxqqPW8+4dhOe/K9exEJkmYO80M/ykKrwp
v6dJQoEmFt6tV7HaRr9fHLsZDhgaMLyV1cU9Z4pmyMzu/cAhjUW4TQccBY2dip9OTDrnK8ep3IFG
5mk/KBdZyWsDQsD+ablDQoQEBKY+sBVd+wH6pW2lLzRnejKQ6ffanZZmU/pKGRCpCuGTed+NQWxV
yhc+0BlOkxUW0WNYEy+5AULpNsNmxu+1ww2ReV8iLfae3JA8S0Y0E5ykYADbiP2cVz4CnC2Jsh5l
/XPURqQTN05a78/88uteGkN8anj96GKsH8tspXyJlWrdj11VlPANoCJ6j5pVd1vkLHWzMzjV760i
Fdk+tpTizVSYJ+kbu1Y9V6CnkPP/rmVsJ3cqHbTEF61Cqc+TNYaAlAKY2DkgE/SNVlGGSYNCpmr3
PEq3bpVtSe+T3YfAf4ZNr8hZaC03Nes9+v+o2ODG8+zvVsGh/kWrR7d8cLMkajZOkza8QcudAHWO
aWIepYFT9IVGpzA+ZUCf+1OL4RaJRzzOVTBoyWRtTVQYHASKStcQo7iz2Eti/IYXgJk8VtPpnbMs
4EY8ek6WPguUk0gTRnuSFZSEqg6/lmSERixWVBemLRhHM32zQwPQRcOXo7yiIKW814oxBehc45sI
TZQ5oMK8CWKhUCr5b5JkLlDDiuPSl48/rfcT8fo9OjQnsO2SGoG4+fLbSnLVApzSLXGbS0/VzqT7
g61qlP+aG13kvzQ3FYRjauG8hQs9JdspXiyuvcMHsOkcLY6kL8Op0R/YZGfak3xXZaeyNV4jOPwL
ha6AmPe9TKzeeYnijGXWUofaYEWf4/6tItc7/lXHvdwKXEqht/XqxvQCr01Z+d1oHl88ylQJPglk
BFXMtvPGQeUPswu/ibx0G0W9C8Lg8gngIXJzt/Cmexs9ZIOdyOs+GYppdA98c7p6b8oeI4HXd0nz
kLbqnAw3fsD1Lsxw8FHSTKcYZF05KGj8jLS7e+2+sym2P2StGj1Is2tBCOShSjkhJf30Hp7yLHcf
v/1lF3/58tl84Z9gG0gLFG375a3HeUlJvivTE6jKIcPcr4jzqOck1qlW5dyYSddue2ZSitsACzCz
mYy3dSmstVRptFjr77Wo6CXHIDcyokOYZzCQmb9F+dbVBCEEgzFUWQBESrGYCBVF2xVqq7vNJu+m
Zrivp3TcuwR8mb46R2l/FpXI9SPDdShyAL+ijW48pusXxKhYEPM0xAl4WGMCVC1z0zjplXscka62
h2ao4sOcCYJ6LnE4sBhY/RetY768ceE/vB+8LTwq0H38uTYe0CEqR6VNk5Mbp92IrJK6wavaRfC5
0Q2NVn+rHXz9LdCBB0bEDgrHJdP65YBAYdTVcZqkpzb1SnPHdm0wNz3b5/ATO2k3eXLVUKsQcDbx
z44Eoeb88YBcvrXVgFwIZjoDBSAQJbzL63O6clK4C9593Yn0bgyXAz/TqnruaJ486Hk49zf2Fu9l
iMtLklixUBTAIfFtr2GB9IjzqlAjh5Ou5gCXGmk7nLHpyeZeUUtZv+VRmzRBNkoUqTFYOuQ1word
T1o0Fd/sSItCUNU9UO0XHKnQXXV1KuxbjdI/bG0tAOrohWheQ8hYV3JVZXAqz5bRqfZC9o3+pPTZ
/Ksf2u5RmaCg+LJI8MBkS+s+y+PqyYUIuSCY21B7ikXVimiHj0hpT3aLRcC39SJWHj2R28gNJqx0
B2U0rJ9KqCky2XS8A7GLnKKPblQWrr8lApeZVXQGLzKaNcRddHU1N/S2T+WoaXdplKIS6tUkVg5J
nCOk9hWDVXGLU1NUt1zl7xSK1bu2WOc48S5aA1xrl8MrLmPpakri3A9pOr5ZLlI/Er1tgeLYqYaI
2WNuVZfonzYM7Q0+Xxf8nAqT2QckFDZBj0ZlepmAWktW704UP2YTNeBrSmd1/kKWQofIUUm88ltd
T8bBsrM+CoGuxssxvo1Aa209l3JNMM6FQFzsOHWzbQZPGU+1hgnkl6yVKpFP8RA3jdzGSp+KyJ+q
rKTXNPS2cE6jQf/3c0/mwRFSXGXumgJ6ns+kvcimiQxrfKik4gefaccpBnuiTaD5qHwfDDUa813l
Ngaz18ef7VV1hu9mqfMvZgaE4esJ0kmdCmlfTY3DntUhyFydCA6pK8XXKALEGSCSggm10ypkTHdJ
6YgfaamZSnf8+Gf8YWyhHFpaaDR56Hasmg0ZsOmlFhCdXGbLYqN4DScDN55VNNWNOeznxnY3mbRA
QP/1hbHAMZ6ReSAOWx91oWRyFIkIvUBb0GVs4YlukH1c8hMUiaawKNITpphb56J1oD0r6sJcoaPG
rGCSardMp/+pijlxwS62D+f7RdXtOIFMe1vuJninuV/mbv9bHas09Hug8d5daLrzg2yFaLdhM5gK
enYToPKQpO59mk7utmeX5yzlPC3czR5Qdnz9XgHyW4XL+TXMMkBgTVNMzQMbV809hJQhpvvYm1L7
vp+svv2RT0QOPCoO7KvnuTazH/1YUy1R6gEcjBVC0x629BfA628aMwtFv4FMdQt5+75IXX7lC5WX
DS1rGF5mfTUMlqaBYwjVQ0xdphig6eLLjdFmYnqugdR84YtliwCUw/vMuaD8Bui8d8cNBuC5QRpN
g0LshUiVf5DQQqv9eKj84dcx/RgUNGFNLzaKdQGxR28Qhy4u4Lyb8ekBtBjio6klnDG8OXOdfaSV
zcMQd3b4qldjwQabsJCkhkiE0fCzh//X2AC4Sswf/VTJxPzrwUzdl60ONi18YnxHl4OqdajqjnhX
T701pHeqm2K1kJLaSnQ0WwbKnoxmMmlNJNZC3tgjXq//y3HSRoqnL8iLtRpkmNo562HYk0PRuP+S
Q4OE0yGqHtFBhz7JrhLzxhbrutJN3CalXDbg7hKasLbQ6E5a6WmoFydrxGN/3+VhYh+8cHD3MhFn
XCXzvxnsNB9w8PTZlgOS5nrwyrMKNLC6MYGtdcHvj5waHptkfJbX1WXEqm6l5017SudemZIABbTa
byizuSPkGGvUzE8WXLOnDi6uEsCot/JzN9c9uTp0GXFk+APm25jYBhUB40tdDr1pwz0IW+W1yRUz
PDMLKfGxARdWHRb+c/xpRpRm39oy21dvkkkYrTgM4cUdxQ72chTlLJqFUSfNKRJuln5PDSMWzwiD
XTjz9GbvTITJJbhy5ktwqmAKMTTkyfBFRkO2S2yFyA6WLg3YiEIpXABxpvgTMKc630L8+eIFtb14
VmnXQaLI5/B7mPVO5Nc46PNNWRXua+JwsvFrbWK6p/MZOntN5DgXAHbUiZlvIOqbw51VZgluwDgc
F1RByvag3bSEPxWHsAsLFzKCbkXfbRKV+o2pZKq1palbgsEJY462s96Q1WNZoiseIys3PHrNnvk9
HFJNuWtH3W6elXy0l32Zjc0BP5CLoFXTk0NryYT+Z4Y849gxLmtfG8y29SuVzvNWm2mnHG1gpuEh
HjWIgVaus62DaeoQyN7SWPthZzTc31OGq6jyCW7Hq5DbmYtWrhncXPlqw4UHEhAbEk7yx7PY1UoL
6Wk5wrFrRlBhrdsxFtRxiyyZ6KTYQut+xlaP5y3E4XlHXJICIS1m17FIMG7NnlcHFC7M1E7DwKGs
zCRxOazauKIP4iKDnuZFcl1aSnxo7EGv/yWHIWnuklqrnIOEy10GE1PJT2sQ9rc5rzNimtQx86Zv
kcUJis5gSleR6SUpRXfMbNIM7iJTI5bWb0Fd/4xZQm7FIK7VjnzeiI1pqb3L2OkUruQJ+pjNRqGL
9OQpFD/2Wjo5G2OycGgYMjzRqQHKTrow2dhhPuT7ggJKHJipZvjUwhzyMOCo3yg+XM9//CZ2bxir
mXAAmq2me0AYaivzojgx5tuJvBfTTNEbl9I5NRGGo4BcFtZpskOMXRPV8qdwQu8bxjBSOBWjHLov
Hw+t64mDHdzSo6bjt6BVVjWJqHXYxSAaPbGJmFXfo7u4dfJMcyg0O+5Rtdk+f3zFdwPqxYbhnQK4
YLPRQtGyWC3JOTuGPOtKQgcyt4qhBNfkFZH4oWaIAclXDKhcJhg4SzOXcR9M3cBz2LhA1pBTFJFS
9580jBjint12BBGVcAAPYLNJvWLw3TKai/jGd3D1Gbh0mWlE4pfEkcm++/IzgDZKm64brJMzgnbr
stJ5cfN2kr6O0fIF7zqutwJx8ZPoY+dGC9Rc/ucXj8td8AtLg4LdFcyR1eMi2hx6Nz7iE6PGFdlR
abTqS2uqJWk6gxsRUdI6RkyfX1SYT/StlTSpFfrjJImzcbDVYePkKIqtkXab6sfkgPyMW3cqH6p8
yOR5Yf5MexyNOWwNkrD0QIJFPg91P1JnhhluxIGreN2cwdrJkulFVRXT/ZVpMvttZiIh5UlP+izQ
CmOKA502+ucEs9boT8DlnG1oOvgPiRlqvXuhjqVOtFffeFiIUJwnqHlMvbbSDdOMom0mVRXRN70r
5WlIYyQKfo4w0eiCiKiH82homH1vjMb13Mr0wNSgQdRwaDkAl7t8tzT+qMjWqrgbZV9aKIpaPgNt
dtQ9kujuGaMqsVrWkqvEqet+srpih72vPKgVaVXM1+1+MqV2Z2qx+5yKAeK6TZCYT47crfPH1S81
Vf5Zzh5s1djLribjGDx0in1c3uGbtw5unif/lNS4DxOOpW2lq+VTnv0lk4s5cNGuWDQVQa1y/dU1
qRyUQ9gow11ewyxIxqoPQlUXAf7+4aCxJ/ETw+lvDPllzvnviHdRRaOOpkBLdYxFZ1WWqtIK97Vb
dwdhzsVny4Ej6Mf0DFq/USnk3xgB6xnw/WrMRSTBUwxGG385AJzWU4goV7tDRTAj5S+RqH4Hs6ra
TNoYM0A9qFV/uelfrrkURpA0MOrIC7m8ZqT3Q12TGnNAfW99hcok503lRpl4NJGmEXelyPxz0bLR
unHhPz1alkNOaYhMFk3Y5YVhL3hk3WvdoWwbuXEGq5x3GL6TxkdE4dwKuLh6tNRg6aYuCQ1Le3gN
gZA2KiTBkfdYmGO8GTM73XoFaCWyv3/Kil3+x9/ye8XhYuBwPewWXBAl1BKGenl3XeENOEZn+yDB
ZufkLdVT1KFbXuT2n3CSmUPgdLM9P9nJVN3JTKnsU05oSfWpLiTH7XrWou+kpegJcC5FgavWGuhF
UjyAyka3U+ubq+Xqj5oZbdzqE6injT2U6WeR4lLbsuB53iFxhX4GIQbqMhMAA05CevZw8JK8iF+9
aQagtRNtiFd7y4Azw19JVFjaj5huMJMHoO12HoJa7dr8l6T6hNm9jiwMyEVq1THUypIKnhBJ2AYm
utpfKlTW+F6F3pbviH5xoq8Zp93u2CDI2tRkpUVHIuj6OjDMyWI+Z5bVTwPb4K1wEW4FsjaQSOqD
05c1egdD4/wjYtzjYooEQmWn7+VnJ/Wy8vfHL+sPY4OqoEflyGN7qa5TZBXN5CQEC+A4lZE2f9bj
VENEVqi/h1HO3WM+ZfqND/1q7NPNXqARlG/Y0Fhr+L2X9Gz2rDw5ZlLLH5GPanKHUFH9riRtUm4/
vr31loFglf93LwxI3WwbVl94UZYt5YMJgQ/xnAYlBaqGoPHHjRsSaooOs9qKBrSV7ynFLU/LH24U
fdHC8wQ8whF7tV2xksENCwzQfORjiPBCV+8irTIeGDD9r49vc7054TYXY6aL5pr9CczIyy8uJ1SO
o5q0D6wjg1/rZUoUCYlm6Y1394fruEia6dgh5ERgu7olzWtAO5eJe4igJZhfe7UfrLtCmmp3a4a8
WmVBmYDawKNHWAFTyWqGTBKdYAvieg7ox8MnWrDDsxq5YDQKUc2E1ua0zLyhz2+0Ylbj5V2+ydCk
EATkmHP86rIaJ/ZO9qNxrlIv2uYZiZ62URNgKg2jOuCaz4XPacb5VxGxefj4Ja535O8XpyC66Eax
JRHEevkWTVCAWdOE+lnzgGlhBPeysA4ad+7lcYL9arw0fTrsR6cyiN5SLPHgYcrNCRe21Psont1p
G1ntYFFCJzrxIW364SnLhKtvPv6hqznj/Xd6dI84i6IKpGR1+Tu1iBAfwt61s5wc9YsuwjQNsmbs
AibrXGykK5OXj694/VoobtMBWhbpBVK1uiJVOBXBg9TPRJTN0VMnpuY11pV82oxOr7X4xVTtG/jg
ODoaTmN++fjqy3r1n/WM+8UpSluQP5f6+rpYNrW9UdEJ0M/dQj9vRs365YRWHygC4JxChOcGu6q3
a3J69Y1izzfGxfXjppxLaZlz9EKweo/M/k+9m7s00YvPxjmqiKHpy4pITKvQXz1AwFpQuWY735g1
VzPX+w3zB9wiDu+gb1YDESZk5xE2b55D4nnGIHPM/lUpU0oPZlLrnz5+uqsv/f8Xo/mK6YqHzLnu
cjQR3afqTSWscztRIX4cnVb5FzwEdGPbUMcHcuVi9mDt33s04GK7Gv86OODc9T3ySFOlYKyd6VZk
PxUFMURAKce5M0FU/uWZ4f0e0dAudCbNWwhUl/eoQ58YWpRvZzpG7G7TUVHOdh+qT0A1UejFuLs2
ZdONN9qO16Y2xuzi2l9k/jZb69Xyp8eJLfUyNM9VNHsEJZjIrGXXOVVgJca4EaJo/mngymA6V0ij
na1oi99L//bxG/7zzyCdayF+MZ9rq1eslLCPRsUxz72haLDPjGxnQ3mGLxYJ5V5rY/vOTqfq1xQn
7iNipRCjaXLLgLCu+SwvAQkGq6PGZ2rTUb58CWSjt2XNSspLaLr6qE0AfvZQMyLUN1ECQbNHmPVp
zkZb4HPJYLN4wzAvE0qcH/Al19ONxeYPHzZwONZresOARNc2fFOaIs9kZp7rIkMQJpN4B3Rb36aO
l53asJI35u3rzxoEHLsg4OVclU7M5QOIUxw8pO6Gn+YarwEpO0X1Vc3RtQtqFPLGHHI9abIT4fsy
Qc+zL1mvpF6YxUqlV9lZGyvRPbUynY392Az9xrCVmPBLN+mdjYjr+ptNbtCbp/aArW4cRa7nFtpC
nEaYvKnzXZnQW8qMSmlN5bnsmuInv6cL0mEwZJCVhTvvwzDS77OQZJ+PB/zVi2WeZrQv6ExKRrjO
Lx+0xqLURwNUB/QTo9jRkfXxUsMFbatmV9HyvnGb19cDHoFmdpGUI2tdV1hLIP4T0tDwXGZjHB5b
oxOfzQqRGVSkqGm3mTnOf9ezQsDOJXmgSw2EGXS9sRZg/0Exud65sdqqO5aelezr3CEtuLLEOOzV
2TazG491XUl+v+jimuYsy8i6MtfENi2TvCyi51zTI9J9iDGTbwCZ3Pnz2IxmupENW9Q7vfbyBwoI
WIknj5jZhdFdjMe6rWW97Qc7Vm58WFdjHXQRGRAcohYz67XfL56sCj+Zdy6ctnvNJEFZsJ1c8EIc
6c2nvs44rdLbzM+iLwSHbye5YTH7wwjAwo5gS8VATHNitUHqtaIujWmKnnvit+70KNG/hSVgTbeV
URZkWh7daphebcm4Z+gZC4cXOSzU0MsxPoaEAcD58M6w1GflvjTy4phXrsvXPBL0nblzZW7iBGNP
QJmANtPHn9jVXGZCCYDowFlnCaFaz5251iOlB6z1HKP1SXdD5uT7psqieG/RPrrxfV3fK8m3y30u
8h2LPvv/KDuP5UiVLYp+ERF4M4UyqpIvSe0mRKsNNoGExH79W/SbtEodqrijN7j9RGHz5Dl7r/32
XAdLZVU8yuKUa5o6NEivnxdHWt8w6X0JQMTtoGqiUYc5BJTn4/N8v3au9xRwKHUYyiH7/NhWDX7X
AxJ6ymHgfAL5a+/J+9IPatTar27q1KDrEC2oWEOdM1bZ7wlI1YWX/R8v3soCpluGJ3zlZ54VhJVL
lA8Qdu/R6sgVbRkLK/WUTYnm3DMQAA0AMJ3qJcNCv0bFTlp8ZWtVMYWGHPOKgKbUvGlHc1kuPPZ/
9tBvSnMboAfSAiwQf7rzZ2t6pWqzGvwioIpjad8St+3IDfA9bwjLVp8JNid3OCY3OtH7a9/tMhmR
ntNtU0RlyZVPTgtor3yM8whQRw5srp7EZ3LNfOuIi0ez6Y7PEHFzRgK73gum3zSihwcFUX45kQzY
jBHDKdlsUwwLrxfu/NpfPT83GDEBgaq0JoniePvU5XmxGJ4aeMNcX2u3WWJ5kQubl06Sp7DIZwno
f8OG2gBg5rqcTTwbXlvcePpwKY3i3TrKZeaHIBh0bWgN5z3vnmXHczFKPyLjchgSl1byKXGN1tt2
+pgMofB9JFuJ2+ZPH1+EfxyYRY0OFe439iLnDQcXLn4d8wl6DJzWIKMF88YXRgHFsAcRTtRasQzP
aZJqy4XX7v3nhYpMZ9bExJf0+vMmFR8CknPLKTkp5RgCHr4hI4TS0iCRdcovNNrfV6Zr4gbcVtoc
bPL08x2e3yBQGmCJn/qyTH6hzOmKvRpyS92P2hg42xk00BoC4yJkFKhQ6ydAalqzsYxCWptOl9qF
9+pfXx22K+ty9kfIcL5x0JJE2XJw01M2Vt5Lw2p+19c6VizDAnEK8lyGTA+ngxB2jE1GGyZUd6na
f3z3/1DFzl6BP0SM1VVLg+xcCowsF1aTSoLHUeur5mBn2uKHRDKYhAJhVVy2IqsHSHpZ0QJPHDzn
S+J0wA4bu8z7q6nWqvgltmYVh5pdkkiMyDpFRS29e5PYrAd8UakIS9pYMornqXqayVNwIhLZHXUH
kWvOwt4Wye2SpOUvr6fwoNldWTdtANd1lxRWnj35etanEcoNH0yjAzqLCUIBUhr0ceweDaMtt06P
CHKXNlo2R7FEbbF3aqXt+9KHmO7EEPfx6upxsAF6U2c/ciOVtM57UnaKfLbyqBt47gkX6TqCKB2j
S8NVT4lqJxhzPaS+rR6Qhw/zjcIoN276WkvlUTcW3fpuOaU9Hztlm/N2IpWL4IzUr9EHZnK5J/DT
+tYElYFjp8izl49v3p9d3fnNg33NygG+DZ/BWRU89HXpmNKNH5VdzT/napTLPvU110WW1md2VJPa
gGdkxiIYis4X/avJUpYQkR6Icld0qh3CdpDqzgbOmoSDX/c/YFDKLCriumsuFBR/Zi5nP3cVAhjs
+dkv8JPffm6zasLJkQTaY7pUYtjg08RjVCfxrHNsJ02vB3Mo5X2iOt3fawirWmJ5RnYynYgHO2yg
orKpakdrkKE29bq95dHuGS11eRIuo2W8LrHOc2CVevPdGPPiyRN6bm8hfOrTxlBQx7bYj8W905Dl
vtUQunDgTmBlAxhqSp7yobD5H7Ash1JyvcImHWa5VUgYLr3/a0VzfjHw/LJHRGi5rv1vL4ZOQ4Z0
oyB+ZJRt6d9Z6IgaCbE0pgkjqrmxv1QMx4gJHudKv8P6GxyDTNfqIzYofXSieCAotabrc2kP+77Q
RbdBQhYaPT7N7ATe/jBXeXbtzlZ1Kpigt/dWmy5fc8wq2R1qY+cKN093YR1+f0S6sbTdKOwZwOJJ
eHvEdLJUUxeBOGGmMnVCfJi7zsIb2jDpZkZM9SVd7b8OCAWIzx3TSXrR63//q9+HXopmf9w1J+GO
/hUrIIEsc8+YuUHuZOz1Lm66q4/f1ffLLK10pLSs4//qPJeJJoLF6JsTHPHOCW0i0bvSWoyoF1Ue
Wb0Attgy3Lpw2Pf7JuqbdexE1w9++XlZIfB5+E7mVacxkLF3l4FfrqM8mORPYomwITOCXwLQyevk
dyEZ2UURZvZtf2Gx/8cF541n98YIBjZecPZMDd6QmS0VzAkMGNE0HXI3vofpV9fGZ13LurlQTv/j
eNhcGdXA9WT2dr53UVMyapCc2lNNSNBe1PG3oELchSep25NUmJ4+vrn/WMw5NUaxPDaQBt9FZlZA
h8Z5tuQpJo/A2OVzipPGh0YeUyRb866l3ki31DiGeT3QT2ZRGuoyO2GPUsWFrfK/zh1bD5/HP4Kn
87BTHQwKSRFDe0rieNwn5tLcWIVhLdg463tyc9EDf3z2f6bbbz9lq8GPGpK3GLLWOZGDiZUNvKBH
h5nZxGNiFHZeaZBNwdXSePTS87ZvfVIZEg6tkySE0BAb6b0OJrAKqXdHFZm59OFk65VmwXQ3PLzo
ECuJIrQLttjSsonWTSq9ivR+QR7R8xlJMXr1Fqzvuhh2aatjJxx9mNMIMOvOeQgm71LO+T/e4VU5
wcAdBTGv01rS/vXZCOxcsyZXlSfZ9uWznpbuDhMzhoDcGo9NsxQH1r3Dxxf3HxtDxiGrs4RS0cXj
drZoCizVVRsv3skG63nidqJmMCfrmxxbc+9qXf6ZibLapUHPlU4StzlKw9DMKEbJJEguNOb//G4x
JTKJ52HNWtmZ61X66yrMgcq8DgTkKcmMgvjlmWRiQfTWhLrUN2+aApDdhcrh/SO9tpNx2DDAQFX9
zl+TNWORD4V3KjGuaADW4bdyEeaXLAfVgaeznS6UVu93JxzRIhtxbfitfNy3JzkSmYLwjSMW8bJ8
TTNlR+WyZG7YymrYfnyLsVTw1968QICboTKu6x+fLc7z7dFip5AUeWnAV9pb+u+prcB7YL9HVvxK
G6abul2CqXUAWakyk7S+sYBJnaR9Yr/wZpfBF3ByWqeHvFFyvgY7qpGiEHd5eeXUbqn/4n3rXJg3
+eBv6gIx3XdlxuR+OvGCMi0n07e9wuSeHCedGEIUo4p6C5z6dNAngAvPibIS+27FMBdh4+Bc40IY
eW99p0GFG+I4mc1MnT/Qvis3CKy0+Ug6h3lrJqJz+ghikw5933Z6kx3lHJgvGns0FoImnZ7Z4w4L
IYg2+ZuOsOIdqThkQePq7ItQy2PvszdYw91a0BdXLdqUnTNOqdrInM7vZuR9LCH/oIwME02f0jka
ySzUX/B8Kj0sKDnjqBnb5dHXZOBtSycYXlObcMuN79T6vVCj/mRMjjG7oVPZQ3zI87qJb9w08RHN
ZobzKPy4q6ABlsZnpyq6GTG4ET/k9YSHUWCTbze1pcxf1KOO9aniNayv68QhqxUnnXxd0qb93va0
z/a9bnTXvM8aDBmwEUtYFPWcPbc1A1eLXPUvpELKx8xO5BwxR4pPoqAhBVy1KCIx0Kbb1LLsrkGq
1nmUyck7uQD8P8XJODwXXhH/GIrAKEO675U4DGaSfGlQ5/2iNWnEWxjWMnnCTr9YkSjYB4QlDAcr
IrFHlXeVNcTjXa6P9SvUG3ZRs5HT/pVWkEL/L8kegeVhksI10y9sNlnQ6QrQfNW9LnhF/OvUSHNJ
Xp1PCBH5YUG6Y5OY2Lf+EqvgER0CgQCaLtxr35zHF9qddb7Djl1dU6b5QdS6BHawKqSQWOZslo/u
Uim1xaGUqDDP3YZQe2pz7+QROeaFOmCbb47n1d/7xhyLO04q3Szz4PfbBQH9EZWzMEN71PvxafZx
y22Whcj6bRsX8lcTw8Ok3NPHJapjry9feqaHJnEJNQh8e+gM75mc7vh1tNnePuHJnYZrXy80GXlN
H6f7VJBaS0NmHtpNLOt5iRqcnrbCWOAoHnOmbd9bxTgk6hgeim1OSOT6eiXEAWeZMqZNz7idaL0p
NdiLBQ0U7GwVKEa5LqGNu+ZgfBkqMg++Go20zfsEanX/ZHH5v9DBqYdXO/VI0wxJITDrQ5qU440+
GG39LRmR6T4yil0AVY0tsYmkjHfej75L8vF3l2a2e9fBwFx2AsLBHDaur461ngVTuBo3LG4RtFKn
6IL7xo5b57pIWn3CuzJgtptbgrejcR7ZNW1iMkPukGU54sg/LLeKmI3JjaAr0p4sqZVW6DO1wpUf
s+P8JJwiJTZQb9ShXORIranUvIQl6kc9dBKxeJt5saV3gqOX1NzfovM3mtC7IVKtHO/bZVmMA9sf
be8OuRPscZ6iSVOJS4JL1s/ZsKsCRT6iKcsZADFMi+TgLqjQnge7Cdo7zjeuX3LsmewmyxY2niFN
9wFnRGJsbaHEL6URIXNhqXxXMLBqI+NYRQ2M3RmCv/2uW7RLGrKoZ4Q1pvMYAx8tcInE0OAGTA1H
e8GetY/LuLgkaHi3fDGoQu8LM4xyG8Hv+t//WqMRoSX+wAbv5JaV9rOok2dFyyLbmMSAdRfKv3eL
swPgnG0i0791/3aemajbZDBhUfFBVAz1rm4W8ZqytZFhPDvOyVTtfKHAfV9tM5BwGLlzZpjmEVG8
PbuFzhLIMJNIGSjPW+Cg+l021dVP3CHGndF201F3O2tvLM4wRxCoYhlOg/3l41X7fGfFkBvJCr1L
vuq0xt/JqZlyClxD4smcrdoMrYYpmNHX2atWl/mu1XO2UgvZdRNhKSMEx1b0/3kkhZuBPCF61/jL
gneOOlEj/iRJrHzCkyvjnZ6b0y+t7JlSFC0L75EcUvPCfvJ9I9WBLUhByhmzoWW/8/bak0MHW4uv
xKmzsjosHeJeck8mt7KT1AZBYzR3I7ni/mbuyu61qeMqpN09oyqzafb+17qQ92vFrbPXoRjFaPf2
x4BKo2NoVtPJH8FlzrmhIrgGCoCDo7zHQGmXXOb/eK+YAbK/QyuEquBc54ti2lvK3ppPTlPigpap
cyWsYvw0qzq+ZM0//3isDxgDftohK0kSb/7bk3NzX4sTP6mfeqc1k01gqQB+pCSQM/BydZP2bfvA
AFL8+vi59vmzf9eiHNaGE8w4Hx8UU5Gz8j4dG3hwrdk8+VjF4vu4qnieeBG7z4uVJvsmGepkIyr2
W7cWQUKfPz76+QVej76GUfBiI39j5nt+0k48NOAXn2gCQYkXVe09Ah4bDm43EFPz8cHOv1xk9tHi
QjpKRQ4i3jor8r2lyC0XA9STOSp9IsgJQz66RVJGmaOZr3bSpOmFQ74bpzHKZ1tOYCAmWED55z1Q
VJYjtIBAPgvNAvocrkguiwykyoNFVEiRXKGOHI1PtT5Rq1PPL8EGwYz1Wicmo8/WT4w5gpblwc1J
dYhcyZT7+Q6trXnjWLHLAmslWhelAkAcO+wh2EG/AsVfW8Q+/9S1ZPo8oyz/WsKec58+vqDvH1lO
DtgNG6dVd3zuZwgc/qTpV+q5J+3x96pVvGnZHzwXapojberc62wZ808fH/SdqJMDMkFa/ep0e0BS
rE/0X4ud6BO/WfyqfiZ5HDiSaKFbRb2XJdeJ03vOISXHe0M8pcCcPbeOd/SNhtinTmutPcTtocEA
3M/Nnu3sdBXMVDlX5qyp6fTx71wX+7cv1spG5UNFdQsW8bxZnzkIYgrZmU9zWzWQkumVqL2FSezC
R/H9K8RxAi4re3BajecoXEPVCf1my3waZJfPu2rxfjoozrLIGHSGHP/9pPgYcj5sYXl5z99XUTR2
B1ntSas0UquKpEoPHnlZ84V1518n9fdxznbISNjzctQJ12AvIH2sKugQQugoc7xh6oOQ7OPT+tfh
YFvrFpJCnDnnwzlim7xm8hfrKWP6TcnWZNeOk5U/9LSoLvVG3z8XNL5Rlq/fXQ55Lj/I8kp5aWay
04iL8euoNbEbDnQ1X/7rKdHVX0046/uJF+FsOZFSB+3KDPk5maRBHmyvFpZNZm1Rlrfm68cHe7eI
rBiWlfXDYFenRDn7srogSQ2fBMZnqy76dpOKKnhl4weR3O/t+QaVWPbsZHnze8GMNV54Ad59hdaD
I0DER8zUl/X67fcAsYC1FPQjntk1kRkY4KW28Pf5QZjHSRnvVVNUByN2l8N/P2ngAlTAiOFWy+vb
4+KHwZGIy/Q5VW3MKIfMn23l9cnzQoTycw3Jl95Er7tZaDvS/c+LGQIG2igoxkDdobk9O7pHyp1m
NRI3VU6z1BoLvGtTpX23O9kc+rS71JN794qsx6O05qFF3Avl6O3Zou2MU4Gs8Bm0sq8d09EQzW7q
4xL1DEiMYPPxxX33lgAUW6VXK7eKZI1zyJfpguCk9CIDtE2UoHMi7J/B0lwK4XpHl2YYv6rt1sIS
j6R1XlLadlqyzor52c9oj3wjFNyCsyv9hJy7duhv3ZJO2pXZu0G8tRhc0WMdXSnlvnKC+Vh6mVOG
pTt2y1WcOQoMq9OAQCFztxtTdr1zuxylK8v22ffT5qrW9dYgXkzrRVQMCymr0G3Y1YeqYkev9njz
oQgQT+cSed/m39Osg8/w8ZV9dyOhqLJieFT0q0jifFbSUsl5CurA8+JqHmqMyftikDy5l25/CcPx
/lBY+mmnEluEuR+M99tnZlzMBCNe2j5D1lbPaVoEZjRm3YlsP6fffXxa7yutP4B6TEkkn7A3+kOS
+KssQG+bsXU02+d+taLt46krr7zRDqwIxolqfwe6yrtV37I4+9TqmycU/wt982Wi2WHEnYDyUC1L
Wm30ztMeZ11IM/JkNyEaGBKb2EE7WX7kic8konN787dDtXbF7GBudppaQztzLe3kvcRfIy7oWd59
X9e4CzA4q2GCMvmcpcIr3haZK/pnw+sGeH6EpcCzb/qHyWzrz7PpNVubVOx9Ttf5wuPyrmhe7x4u
Yt5EOuTvKnQjEDKJiWN8blJ6eaAEGwbnRM3afdRmuuz2Ik2WSwEM7z7p69vI8BDjEC8oQqm3D04v
KSo9HMvPhjT6aQ9qq0KT0uSkLVCujXcV4TK7siv+81LCcRkfAlagGsCMc/bAtq2TZJnVDs+mRaZ4
yF3Vj6m1HHz8OV8H9sfEIrvmpY7Ku9dkrQ5xfzGu1T0quLNiZ0inNldgjZ6rnp4mkV7IOMJg0Eqx
i0evbLYfvynv9vTMLD3EI+DxWDz4rJ+dJVojVG3VnL7MaNWvM8ko2kjH/IZO323W1nvXzoz7lXF6
R6POueo55TvZjt2FJ+vstFm6QFyxejHnQu5Mx+ztTQaSkjpOwwjcE5QVO29mk7obrLi7HTSAhaeP
z/pfR7OZJ5HORIGCCODt0QARChjHsUb6lZ8rTDBoWlFktendLPpv//VYDP7JKXGRkP/Zc749licd
WZJvGwBc1rsf4yTibQ/8nGAcb9Yf/uuxSLDkEq4mBI54vqkVSan5iTemRz92QP0OkwM/HK5yu1GN
j5Lr46OdfQ24Z9g/KXrwWPOGIFF8e2YrONGFih4fmjKwr8pg7h70fJYbcob8jWmK7kLUxD+Ox3KF
HJmOw59d39vjVRqf4dxO3QPouSH08a1fDXoNp0bJNtjnBH5fqgj+fUSm+uyoEKk4Z2domFi6l35x
DpV0PmW+NB5YsrsjjtMxap1x2H98QdeH/K9d4npB6WmiRAYssHo6zg5XqKSHZ0Z8R4EaZAOqyA41
R6+3Vl8YYaxr81Um1IJ2Kij3cWCJ3ceHP/8W/Dk+n3UuL34ZOmtnZaRwYbVpqvQPZPCmX1NfltdJ
NelfaSWIr/6gKSaKgVlEllP5N8LW532MsPQoFlu/8FPO1rj//xKmr/Sh3JWfab691Y7FUHmih32o
oDNvnH6Zf0DT8HYtOMR7Wn0F6iyAwlcFVNdfH1+F998GDLhA0llyAiRQ5yy1hbFERyHnHjQM4Uc0
f6SLpyJ78mp5yVe83s/z+816yl3X19vun32GBC4eNkYcqqnsZjf2Wb1hsSPylhSPvTuj8//41M5W
0j9XFX8c1xXNINuE9dT/qorArrVOMRs8zsZsW7Qw8+7aJ640Mjq93bQzU+GIq9peOOz702TqSyIf
nYdVV3bu10GKA/AknuyDl6XpF4ZVInSXftpNVqdH8DKNC9uF96cJjoGaFgMFVS0d5renGSyMurRk
tA5DaZNrPWbmJrBTdYrjKnZCyT7wQetNxksfX933Dw6HZTPPTIAzRTP/9rBJFevrV9fmczhkeyOR
zsHvqARJPHQfPz7Uv84QlY9PS4nVyz1/Pdjaxt2ghH2YZav/7phYfo5zWkKE3LvLFNKcW25JHq2n
/3plaYewwQZGSRm2Bh29PUUYizKG/x8cXHRUt9KEGRRVWuDcKDEbNxoS2Kj13ezq47N99/ysR2VT
tkrZMLudn62HaqgT/eBjg7K9h8RTEJJM7FHfbRuEVCgK279wxHe3EgaEzsPKcfn+8OF/e54TkcSx
P5nOIfdmk5SUSqRX2azHYVo2en3hYDTo+HNvvwPQEf+6nWc1H7Mck8SXDnCma40n4WAIOTStCwQG
49EYhFMbFEGIFLx17pD1NvqrJ9IOx5XlqYNeDVMM6z1zgBIM5gjgA5WF20bmQtcUZD5b57CrcjFv
haPak1eZ9Xe/ceyvSb7qmS191p9ZwKcuMsEPa7ifk5F5a+LU/YNuiVhslyEW8rMJE22+GYXW+g9D
Ddl266VB41zZs6zazWzHsfkFUX82RLbPs3lczNord9bQ6/VmaJtl+IT0z7SeWOAMwlYEORChjoJI
hFVRxi81gjCiQSvSfra1YSSfqtrQko0psv6usaqKfRknfDdkrtE8IP72Dlo+TUyAM7f0ttlgy6eS
Auy7ZwrvSdnxQjCeFWhXY5tYv00CUF51Z+i0CCdfVSNY17I8bErYk6EiyP3Az7RRUjV9IbeAZLP+
mPRd+jAuwnTvfFdAZWixwN97mZ6csLAUXysKRlApXL7Qs9vgmMeOSiOLZIE6AlDoixfDqBBfj8Vo
fwEY2tK0NIxFbpM5Vtbe7yum62LSfrTSLs3tqEnH2CwWiIGQ/19/DQrcB9kp2iBE51Y215k3B3EZ
poU13HpDgGgihxTo3vox8/CINqlGJJSbmu5tmo9c1gXO/1Mv2yTei6FIb1uSmNtQ95vxR5E45M4i
eekhpCTaj9wzSGxB+1V+Tcoc6hIKglbqj1rZgFV2SlGWD2wKbe21sORy7ETiB69jUIh8N6WmFJth
0BCXjrKZgqPWdPoNvUFUCt08S4RoapqA4jjYPO4rj0iZUJhNae8Mt2aFbXWj3jsporN7LPgoAQc5
oEJH85QU+xFq8RRlfpLpPxpjyJtb3QPmv5VMddzfXZAlaeSQidXf10JZyzaxhPMb+CmkO74b7Y3X
waJlxqI6w7mPnQmdnO8udbHzwIJtoLPE/Se9bKfZiGxl2TfKY3zch3TW5Ug8yzxpv4QMlkebiKXl
OxOFeq62Iu7FK5SIXH0151j73oyKt0fioUG23MRzXRK4oxYYNsTt0kNO6ravFVOYVE+eZGp51abQ
5qG89uaqJku+cPW54KudFXqkUKt0Ib3mQnvibUTKWZr1cBwxtgBrT7vW+1EoU/Po7Q9euyMbSs1B
yAKefi5yjcZ4gUhvHWUp54dOure8KtUIaIycL/R6mNeelDss1tUE/PQBcabhHd1Oa2RUZ3P5q5WZ
tJmXNFLbEsUqB35bV6rPQA5HdSQ4WVx5hUqhg81O7V8ndT3Kq2oxcL+zII5N2EC7nq/LXtrdT/ph
Wfdz0OymeUiLhlFMROrB0Fz5yqmdyBZ9e6hIc6B/Ng/jHIJvhiKtBaMOKU1pTnNDX8Au74txKvFT
W9b8E35tMG3KjM82QMo505DwA4recmXN7oGRsO1vwOYZn9t2rB4yR3P9XdL6Ux3OZu1kZMUVOS9G
t/RPlUsSKzDMOmjDtOn65LZbY5iAASlgigbSd5OBOo0OhDC6d8swFrmyO9RZcMjBDLxU4KfdcPQS
/kFgjV3Ye26CDq3mUdlB8C6PrU3yHuYG17wW2hqAICpVIgxi+FRsy7if8s2spP4pEIvWbkaCleCO
ZVNPE9HLxMG3WuIjFalp9FiWBRQzSZGmvZeEBNg3Uibut0pM/j14GKajnd336G5Ke8i33sB1eG3H
fEqYX/TJEE1DPUF+BVYJvt2dYits6WYlu8Zp+4SsyTYbowRRE4F4bP5/aYzAf49lErxOSBOf3daS
TrTucWsUTsH0c+hzvj4W5MvrXCXpaXFr8PFDMPLhKNM0+KRpg1UezFTP5R6m03LIeUyZtcV1/HlK
SokG2u+zb1Ph6beexICy0Zamv03Nwk+idJn7Yev32nQIgq7+UmqIj8NxNhsPXbWm8MYF1u9WMztg
nW4n5TYWDS2ofvKyn+SMVHRSa68O1ozNko8QQHotBUVgL7sFgVawJw8ZtolqB82IsJJwk5ZOFfdp
SoYmQBpzfjTJVUnRiTl9eR+kxfQJDWT5mGdxtuy0wJX1vZ1LzX60bI2hYUjRHHeHCbD6bzWvqVet
VcjisZwW53pWI9GzmjZX35pYTV/1VDrFDmt1YO7A07Y36TrMI5JX2XfdXLhGOPYuTrhhbUDtpbG4
N16FqDf0kLk8l/SAf0HmM+RhWrwRiJbsuCs2+Hs234ZfRj28BxFZ5EuVO1kn7JRj1VSIt2IY3lfW
wMUNC8DQt2YsbZsFxxa3gzO6L2Pc6NhLpRMcGYwnzsbt7Fwc2liO3cFi96e25Cv2+ratA41wprxH
mljmnbyxsqHE9O9mabfJavITI6djShm6mXLGW4eQlfuRna/c5HrV6bRUxSqYs9zspgySYNr5deVa
NzZexJ95G6NiTOF5EycwCpWHoCq6ky9sDwWsn5X5ls1//6v3RfNVWbC/tnRu1RW7Wp1xj6BpGcap
UzyKLG56BOZ6OYSGVvR4GwJu1h67Q39CBUe8FCWgcT/XjUedRUDx16AwveW+Km0fBWpO7l5osG+p
wqmjhGHFqWr4rwT3aKFdGMrjMxQYPzw7q0bY+6O6VZrfftcSfSxuLH3sfhmCnlK41CQCPOmixKc0
tJX/2XI62UXGKIZfuWZMxaEnCLG6Mo0mTq75F1YQNVqXemFnpv29P2GWuPbTbvzpDQk+ydSVjvpk
1KpotknX6rReS2EZV3hX17ymZYZ5mdmGMvfZ4quTk/Z5xgmyL9x0Vuz7xBzGbUwPxWzu5r5BM562
hZGHijrY+gVNQmV7fzHjYiMbd9gGdYfMp0ZH+WtgPVG72p8gjI/JhMLTKUYX2GbiJV8Cu0P9x3jD
zDc8z0MQOYlr+6GJ/S89TLWY872m+7MXtr0us+vemCubBqoVV1dlMaZbJOtOvC+9zvqUpXKpt4rc
IILV+pm6LAiW+Qny8yT32UQZuSVd1aXxRJ0GTk6bHO9KBEFx0jJttHYJSkg/ahbPf8gTA81EhSz+
tgmsOjl2hkQ+bc2GXVz1ReL/SoMKnxxM/cHdianK60ikaSxZX32z3RRNz10P6rRSR3xTONccnB3p
Z4lEqMUr2eMYqhA3btyZAg91PrqOqxJcBFV74xriNgYJHe9lExMTmNVxlh8KsBi8iCP+j5DOI/Tm
as4QjIGYT+uTazvGeEx56BEwVzJ+9pZUa0NTS4weBnVQ/yT1qMA84lAKOh6rzXE0oUH3Y8kLUBRx
dq2XuD1I06TVirVW78ttFyR4KzpUwwtC54WSrpSA1kObpGjSRL2eh37jZtOgrw91LujsJ8m2sv1U
x4dee8YD/qWiw48mMhnqgQKLNTtpcV1My+RvpqUr7t3arNtrIUy16cBpCdJsasX72zXLpJ4d1Qfd
hrEXv8BbHPFSCVI3n/XGiMcIw5niBTCxJu7GVqtJU7a61Diwu++NIpzqRk33Jq6e4mA6swjCroZ8
wAc8bXaJGtoxCdHYI/9YoY9U2Z4JRx68TNx9rv12aul0+EOyMYYyr3clocrBtpO99ljQXLe++Sl/
OWwwKcURxk1X2zSg87QH1dgGpQFfrmbjtw2Hlb0p6ltAuB1liii1k6yX8dlvgxKJgOxVAUIWIKPW
Kr7fPsUpcCdNVfUNsyWzONj2gBLeCGruXG2Mc38H39ELIkQAzXhrd4JyhkZjrj1QWVN6OYmsvCdS
ZrSvWKmt+NsyyvZOAY5Xe60Dm3bBlvivrgKzJfpQNJHZAZ81MJyCXkyvEvuAbvi4DAixTISyUdxr
9k4X8+/VKLu/sLVf/+b51hc0fwDCGhQqvou3O+0RDIokbM86MKHw8hsLL6a1ERTwkKnzaczWyF1i
do20leYxTvkMhc04mFeFo7XmjjwrmLwuNckLmpAk3SZ8wr2Qfm72kykDd8E1kvRGbxHMbcB2uM92
0NvVDUR84wcNtmpnzumc3npOwc1TTD61TT/0AKo6jc3mqfHyzLw2p1FMABaAo29nuxy4GF2RR6Ve
V/f+OPBRDDUy4qZvRYPNIawX3/7NsCW2D4ZI/RcdxN58U8vJ+ewqUB1hxRLyGycam8DAjbVsp+xF
K9l9+UhNeEcloepZ68MOLkZV7uy6xEGl4Cb5e7IZG3XMPPLuDuCcdLWjPbRcz+5oVjuDNEBjm85u
8TIHfp++NFo8iw1bQgCJdo+fmtVBxRdmDmvP580dBIyDJwjVAwMOWiVnTw09tW4EmZcetaCyT2Nn
LTeFyExG40s50aZOvB8oJNt9OvXPHz8877s0OGbQH9GRQqeD5OTts5OwsyfbrM6PgXKPvif+R9l5
7caNbFH0iwgwh1eyc0tOsiTbL4TtsYs5k1Xk199F3Rer21DDE4DBzABsksUK5+y9dvwLhv8qeZPp
LfvyVQkKhC2ep1VjhhTBvtRVkWCkdPwf7lGltP3mgW8PoOwcNV2JYSAubjzTv1TiuR7VS5piKHzR
gr6+NVr1Db2A2Dm6TZAezHTJPmiLJFu76Nz5yexIYfIYKGczHckVnWKPPeA4NfZJx8P/6+3HfPWC
0dMQZcFLBo+P1uuiK8C20AyGCi0diZDToWtGE/cCQWkoSBEllsz63/rR/JElcext/v3S8DB4vxAh
HLTmrx+D0YiadqHuHi2x7us4vuzYKnS7gD4JW9W4Gr94PKazl2vT7u1L/+0V0AaAlEwAD0LRl5yc
P4rllo3uo/Rm90hLBFpe1VpeyNQQrwQCbYyoi5BlLCmvGKExANgOYTSCwx1YNd/BOy7Ujdn5L0MQ
GCR/rqxGWooXo92yvGYSsGOO8zL1+0ZWQbvRlKafRlU0KZW0TN0yp/3lza/8SeBX6KwpbF80ZfsA
Yn9eS+cID9zcAGIQe+kACcZLkpxMY1b7viNEylrs8tPbT/8vSxG6OOScfNuWzXz9+sX3hiKcQNGp
CIbB3xWxyL5TeZ0IWg+040gy6RqTsZT/PtzovNN6Xz89Prr1efz5ys0yFmv9jCgTSArfiyKwkt1k
YlaTpifrDeUUEdnYuaAQz0twSyHzt8e9dp74wwDce3n5WVPL4AEePQY5pr8K9trZV7P80MrBq6I+
6eKfIq37Q8UuvryxEF+XoMFEIexAFINmDy3Q61uvsPsVFDjorY5UGsKsZVKKOKiTrhr0ssrCDL13
pExOTG46uffwpIt/7p/wJWMuoG2NWTy4nPPqcbKCPvGdI4hCE7VuK47Ihe5yr1puKGiuv+0V9kTW
AeRWILTmJTGx9ySkyIV5ZaSmO+2sCn4xK6RP4axM7KK9m8oCu05HJJu3C9o8az8G1NqTHapx/05O
xnSrNXcVGUgUZECMJc7aVVfDpP/6Bbigbw2SJ/1j0rTO3uzYxIc2u/69WwTLWaFoyshYVssHr2iH
4jzqpBSc7Qp7xbkEa7GBY03FIjfSbquVPfL5f/wgafIzKJn+mQ/Ry1+0KgO/Zwn2x+xUNBP1WDfD
ds1ZYGMIz/y12PV2AlPW3bjo1QfBRWkb4vVBpYF29WL6X3q7p/+Q5yenNLQk7Fxhvuu8vD0nQhTL
sS9SY6SGMmfJQeg4Bf91OuDytH/gjRkEmRKM8fqVOHprsuba5FVJPK9DhXQ87Gm8UV4qjPaQ4alE
NoJpAaedOz28/cCv7x3f98tmHEoI2t2LjTFvXpoLnehjLDoiaMwGTpIJBy0SvZAnTJD1sXMH2Uat
Puq/3772Vaoqix7sOdhq7LwRPl3OBhbHorkp5/Sok034SKJ3V+11Y1CcvDLa1cgZg+ZOVS0akz4p
h/hJmqSbbJpxKi0KCaQ3b+yhnioRLYQzFt8NXzXmmfQooe/zsrMO7pirL2//6Kv1cV0tVtUUfbvV
EnTxATWV1Kj92Q1bJhy8FCm+zOSu7Eyn+29SgX0r9/F688nlHJ4Ppxf+vtRNGZOiPdu6zbEQQO5t
Cqu/B/gWu6Ey+uxGA/1qNVxvjU7SSplYmZ8Xt6bXZM6pGimvsBFM5iOaLWySlkv+o6HSdCv9Sf+c
pvN0Y8txPU/yRFET0XhFJsqMf7EqrKQFZsbJOHZBOakTVVVzO1jVdJ+y9fraJhxbO4D7GKSDoozD
rNb6X109UXBG2yBuyH+unjhuP/RhsEyo+gOrvHgKzaxRaBla62iAqHnG/Srf25awgmMZ2FP1b+5N
HQQdwmYGE9ZGtKqXd04wh3SqGikOxS2UjkRxd8YhZeD5R81EskBUR4e5fMZyWtzACl8NZJ9ZFlwz
9k28SfyC19POitFNKw65x8VVhRmafDv3VkVvqjan927j3b/93Vw/Vi6HZMEgjpgj3OU+V5AFrKip
TccO0/emGebsAwbGbK9kcWt/dTWOuTPa6YhWUUog5LrYTzo2Hvd0qaajmerZvrTNeJsBG4tKQamT
WB7zXWmI4Z/f5KpwpJ+/Pk9MquuP+mNThxTEGxAkT8dgrKS/SSq3mKKpwAwV0ri0i4NY2vZX1paq
OL79ZK+mcNTqzJ6gDVcFKXub11duqNZ4wBOXIxKy+NlehPmRcq3pbK140vvTnHoktBHMBbADFhRs
h7cvf/20X3RcHI/B5IIXvFi+xrLsNE4n9pHswwCDve4lYWEX9WmQubnN+/JXa0CXe/ui16MJreNK
hGH37LCNu5gxUpVr2cxaeqzTJj8VhjNZEXF3Xhdp1Jfiw9tXu/pUCDjHoAN7ezWcXVkyZZDQEDC8
7ty0jSwhNjR0sIRI6B+6lfxFZZcn/M+XxPi7KvRQzqKavRhOaUXGk1/I4YxEz6DTKQt6b0XGBgFd
uxKnRrTDjbtcn9mrCktAtQjCDt6E1VJ+uTUklqSKGUjjWSfd3NgnAxjcYzPQMPz19r1d5YhSLEIw
xYSHm4QLXu7yOlr/bpbh+ofIUzfHVOvdKkop3ab/iV65D77TqzmIFgpzADyw1XzVGb/lPf2U7ANd
Wpn+rCtPuiEh494tPfb1y/bWuZ/TGWdSou2t158T7Ac4bWLUz01JcTI0MUCHJjqCjz6RaIeyn28U
Ya4+XzT2qJxWZr6BOOeSW0UyIoBcFdC8LZTyTr232O9IcfutDCPZi9g1xo9Za+mHbJLZ/u0XcfUV
BeTaY57iLPoi81//+x9zFgJsZygJPDuTajm5Y1haFjJlR8VueUeeWXJjn309wNZbRVRLgQth1+Vp
exksMuriqj5bft3ZT5pX68WuLLCv3BjJ14+Uk7VFThK9Nozrl7gATFL0ZV2tORfsaNJ5C/ptWjnT
Y/5cOrOvjhrCqw7Os1ZOP93Yrr++/Vwvr0+MxAoswASHoAz18jrE/niuUyr0jqUwOcPWLb9auWkT
6OiAhDdXYkfc1dl3fM/L3tamQmzevvbldPxy7bW6wPq3mgsvTlC5ajXCR7h2zeoaph0QSVogdBS9
ZvkyyLJ6Ukmnnt++6OU3s16UEcyhEjkxx4iLFZePPfPnokvPacxnH6Zomj7ZsiUFalBkemb018WN
CfKS0MA6u0ICyGjFxMDCe4lbRfJokrCyZGfSU5MtmJ/4CNx5+GB56bBxlVsc4OE30UhWsxF1A4I1
D0fVjaf9lze91hIQw5OIyci+mCwydC1tT7fqjG/deg7o073XgA+f/clGoObEmToFniY3DgSWG1/T
y8L653y9PgAOIohB2exgWrlY93sUPAagsuyc0E0k24AOMAZzQTMrrEj2eewK9Fz03jryd5dmWY74
FbU4yoVG43yQE2FZnTnvxhl1Fap9awOGyT00CLbPtBKy71Of3ERwv5RSL340rn8+CoYmu5XLs/ZY
ceB0u2o5dTLI3rkKNO5Gk0hXQyh60JDSoQLaTNhhFiFrKdSHLBPidz9aa8BBloOx7VhQPldm2/9C
1iUfLZWK4qBlpquFpsticRegWky/4mcp1C4O6jS+Ky1BuP1Es/kOvU0pnpLWTn6pVM+DrVe58gkQ
9jTt4tnsDjPtXFTfjdB+J02sDKgTVpzMdGqypn1Pg2K8w4vYLVVI9a7KNn0/jv3nmR59vlNt24D7
hNugm3sMBrbBm9Cd8ntZt8aWWVVLvrVLO/fvajMYW0YlUpiIPFrrw6ggmzzWgyP6UJuNUQzb0uod
/WBbVf0rAXL83kiW8VulDLcixcycHgXtJ4hHS6p+D9JoNBSdXd4ec9fipBgw5U2hbQ/pWWtjx96O
hSd3dexQaVpIYNqZVuLHpyDoCEtVhUHQA8KaqfhcI3rJ3nfGoMuDBRbiHQ6dVZbgjYAopLMMoHdr
Oj0RaCxP26Zdm5f3XZHHRxveoAqDzG3Hj7PbKiMyajra7AaRwwEX63uxaT1S3YFgUw/YpHopH+UQ
l9V7zD+ijupqIexR9yf3PGNfjSNnHCkKB+kyHPOmr4dwruEkDUS7TiFMJP8b1leyZU2zVfkmo+M5
bgQZtV+Bb9p6mMkBkJbjJerHCPh8DFOkY798CZni3ZRbhNsPhWl+Csa5E+8qIjvn+4Z5Ai/21JZe
lC8KnUo5D9bZzeChhoDzun6b0iP4hjOz/yiTJV8zjL253y8i9ZKIHn4C4Gi0gp0nAe7tjdhmiCC9
n4Ez+X2+o/0P9QwcrWlGBDL7+q61lq48yLLVxZadDSlxRtUO/02zaH/qeuNk24mefPHB9uImv1v8
2Db22uS0xn0QtxZ1mdH1n5bRWZpjMCF1cTxHjh/TpbCMO6qIxU9PJaMeApugc7LPpqZnrHEgfPAF
AZS/xlaJ5twMwYAmcLTKb8g7fPEb1UOSf3Rk6anfDp2+fFvhFYxhkRFifLBE2xAdPeYVAgWqU3vJ
yYNTqrLmD6OVlenWtloxHOdACdhUYkElWvINNBvQt32/iWNFjFtfM0selT1RZkd1oBuf+HA16yFW
BfINb0oA4heWtH/SjpXFRkyr4ilPK9sMl7EYhkeEUOaznzDtfehlNmz7utCNz2kyojWLDRjFmxkV
svslm2PJUZoAJjcgVWGx/zNcHhJxxbbeRV6+lB9X7t5jWYgk34yJ7jxSilP5I6hgvXisbE/1YUHl
sz/WIgW1OQmt6DQI07U0cMyghZs2uVyC6jvTdf+dPuHyrTIy/T+dMIGU5G+kN9+GPge1q3e9v4cB
HBib3IrbaR8bMh6RJhAJu1EOCmxMCxP/ox0MojsZPbWYEKCS/glQ91oeVINzJ/US2xpZXWDyyX+J
q3PbkTgc2ZMg23fpLSPKPB1XL+7O8b3qW0rbrd4t5VeNTgpCUJIM+T6cqR0ivoeuuaOHGo9bvSUR
K9KVS+3NHJLkRJ4eq4nFwvAdf28jQlT47hBCFgvOxmirbrvU0nN2cdU4NbJjmattnS3xlz6dZRdR
2Oxr2lZB/WXCstpGgGm7L3PQ8NHGnGefrVQEX7MRjNS9ZxJsrSfw+05aF8f7oLY1PZpEP5YHKkYA
j8KCIu6pWcw036MwZXdTNoTBqCgjWQDJJzT1T0ZSzfapJvU0OZpAd4+ts4z1x4YWdmOGMOsSY4OU
Mr0P7HycTyML+0mj2m5sAGBW7nbVxD8FBXrMDVs1IGJxb0iNGbm2viYlZJx9E6CG3nNiy7yNjzhF
jxK1xoO4Rg9LJ5zRdACQDqaqfghKlrdnOy3M6kMz9l5/IlQNmVDWmE2JZ3futEOdNOJX3DsGtmDm
7cneDqVhqw3AUuTHM1JIwjLpw/tfAmEGz6TTpkukz2XpEZsOLGODDNclRl4goD8iZ/flIU1sUqGQ
aQ/op7KR2s/7eRji+l2fuZM8U/pa0FCXKDOQY9Vp1Q9fpZ406VGCMbgr/CDP78qpU6cS/Kj+aQqU
feK8BM2P2DBt3Mzu0Bjspqf2aBnA3Tec783y2EzTkEWSiNJg43BueVDknT3aoB3tQ1fPXvIcsyWV
H1Yx2VcmkPrHYCXa/YL5tTglMy7qLw5VDrlNoAXqcPq10tj4wOnyz6i3jPY0+oDxWpLj0q2eOcL4
ztFBAwhqtvXd6oo54nAncbMs3Bpqnts3poMGCN9pjwcyXZq9Gpul4UtWdj7cLaDuvHfLUMnu1+gm
3q+kqOt6RxXMHg467Lj/gMmiBwbM4aIyiO2MVrBBA7jerDoKRE2cLPaLU3bdDyqlstm4fmH/Cmp+
ShTMcPd2aMQNe6Nc4Rg/m8Q1qrtgAZGM7h5RdvEM16/JjuRIGsnveIxNG5JkXD2rAtvbQaRACCK/
KKcDEEzbP1pa6jwVBrXJcVvOOjUBKsDJ2XNm5Wy7qtOsw6x5rY3Z3TaLMxH38nvqpdOwyRxN185J
C1bgbI9eISKCsmzvLp58fQ+ygkNYXQHtfdSVHuxn2jpAt3TiiHaQPurqh2CeEFFVt0R9eR5Mhkih
KXH3BeupsVtfpwstKA7SsB8A4tc2Mjm8FlS93jFDiXSjC1Fvk4l0hOMacZSDY056uAWNoekNnnK/
fNKsDFVmo412vCsriwW/bUGcoaox5cZMKzPZewuIwh17xAlBIojDLJwMcIf31YxWOtKk6MatIQox
btxhcJ5VIGcRNfzIGo5o62VbWQfFj3ZuVxt3MCFcHNLC2/l2MrGN8euYHVrQotq1tODRFLPX//Cy
OtVy9tT6+NurPaRi9ZBhT5z0lPrhlJh+dt/Zi2EOoVsu2X1eNYVznD0/3RRxmTpbbVEWbEurcufQ
kF7vRFXTWPGWLfCM+s3LXRvlqeal30jmLtjrJlK9zymhkoOALHLcpJU/+e+ox/TJ+9KrQDTOcBL3
JWntbOnoaAV7bei9CulkLWakcy1Bkzh0miAHLxSi5PQ+4OfJm/supWLyiQpS9gQ6bakOKuiAl7LD
MNuNBC33RasnNO4AG4vSjCZa5s0B3ivxXl1aONoWPxrq/dZBpjZVjpoiCfJA4Y9FVlaFRZto8qeZ
1kKGXlNb9pbBjUjNN8uZwiS17IgJp3S/5bmdd1sCFGTOTEVpb6NMD9xFmxJCLwatF1Errf4+tdze
fec1eNCCUEcu3JxrIrPh8WvogqOEfRlJ5lpmoLYubNDTuvSD6h6ledNReI21NotqNsflnQQ2nzFm
Cw2RBVLrdcdNkf8jsRSjw+bRbjVv1fyCTsncspwRUXf9Z9VVTr4xanA229Rzye+wFAlo7pJp80+5
QODbYEuRx1bPO9R2QDyCexEXC5Z1i5XA/NAEsv+46GLM77BXBB3Wgj7oRIWTCCTH3VIayTdXc5Lu
GI/BzLxFZcT8pPlDDrTVWveeOFF7se3BwSQwuPxC88KgBilJL2hJrB0r6ghhNqMnshn6ohKbSsgC
1DwQq/uEILYfCPEb2utD4CV7LS+mQ2oFqoGVned5OCDD0e/kIjUrQuufdhuD4lS5K1P2axEJZPFn
Lk106tDOS31K286VewZR62BfypQexX1g5e/nol+0vdMbJRXDJmkjE4ha8G4aU7ZLdpJUxlO5rJrR
Yq6S/JTEHRAAlY99v0Vg2xxcUaT6FiwWBzwDVTCJEjniy41T1zqdZlpBWpyGThu0NTNZG1TRpGVe
yVZkyOUPX2NDEhaD76itCIJC32Auc5rQwbg2H9mPmMNhWQ3VSxu4HZhAzYtRwNJLJGVppd2tR0bS
QFOMB05u5P59FQh72fKU8ScnpPlN4dAs7ufSNdl9rj4Uce7nsm9xG7l4m8ZBYfspSpUyWdViKwt/
ST5DeI13Abt8UW1GGXRPXmxO2am16/Szkc7evC1mvLFDOGTY3kOzGbN6q9IK+OnUjV1x6KeWf7/W
hf0zhSatZLPTIetHXDs6UMlVjvq9TF3na7zM6Dxjc9H8LdpQds4kiTQKUPKwDFCzWTeMKMmZI+ow
JUgkv1Op6/X3mmvW976pSvMgegLi+JLxdBJdDg5XhjJROu+tnPNomrr4i+sj/wld/GcbCDkOTxJ1
SRs1UlXeSQCJ87ZgkKdv82gP3INlqn7LDiTm6SO4dp9I8G7Qx7pyyk8s6f4WyvlSbQCJBb86ZpA8
RgXhDt3PIa+zry2oW/VUFjWWPD3GY1jJ1PqJD6Sd770eNeteGpX4BiVjmk86sUUz4TV1Pnzs4244
lXZn1JtElpY85INp7owG/gZq4aRNT2XtCZJT5nypsv20BImzEUQLspBZ6YgWgmqg5n8mCWXqTpLz
1/d2EcbvJoWnExY+YY97a+TdKhaychsoR1821WgRahA2Vtq2SdgsPTYg9ufIIM0en18okHt/NEyV
6zsEocVyqqgwDztvqRu14VDjyAgtSP04ly2iUbQVboCHss2ZSXVnsZ894tfVdp5io9kaCM+NTWul
ZjTSkC+fAdMvwa4kRtd9MNEu94+tNrTuJl0I9dmIxUns3eylvhfaqbP4EURzY/kW965S71iE5bBh
5i6d40RxmpOvo6MwayF/KybMzDPR4yxFfrIHfj5eEWYxEYmMWvGeSGK3h5uMtjtc0JkkdkgAZlmB
5hSGZJPoLsOWg45eh2wEbXk/5l3/EZ9In+1dtzKd/eozOEkXwVVoFCW2HSdbjHa/GCAwUX0QXXKf
8/F871Imio0VxJm/y9opmzERtGmebmMrKdW7wG0H74mF1vAewcWz3Q8RFHXfjdjpsw8tZmHjzu+p
uUYkUbfLPcYnA/33PJf61vLa4AczK+tYVaukIXSb3WSotzNS7a7HFbMtRq1NdyoT+nOPZFOPujFB
QB2TA4/adZbilyuyQecc52qDCG0jjbXqRpXxuqZrOTaUTvoEPv/gr1XIP+rJnbHkjDG9OxuAo6b3
mWsIJku/QNOPn7LZdx71iE8lI/cfI0UosqJyAOXrIItGv3TpqXetrPezvC7OVq1XO8D0TESahgc0
9NJs2PfAwqcTpCDXulXeXdvPrwuFdHChHiAJoMkXGBfVzQFGcyFMrowqhC0cJ+1Co+7VmPTEhdBx
ZHnlD6FyDBwmFIfQ7Uw3Gimy/GdMorzRvL5SKND8s2gCIptDGUkb96JT0nvKkbaj5efSR37Bcr8s
J0qGRU0VpGkeW/THw3nOO5pWOD++ZV5CSQD5CjY6AxfG29X2q6Izkwd/sTNnz+UYl+kbmpqLJDAH
cZdOTvFkFkt27A1AC8xiBeafvAEuOXgYK2DGb9++9FWh30IjhUqTziTcPf+S3NrygY42KpSTR/bq
F3Ps4p1mWzg/bGs6Y768FVV/dasMfBB76FHIxMCqddHNIENLLJU15yeZtHWUSOm8d0Dj3y/8RobA
WouSwzMfY3Lrja8ti1fjjyuvPJY1tw+P7yWTRbkcjDs7KE69QtG+zWe/yz5azjgrHJgvMoZRkOQ3
o4mJ/ERVBKrN7HB2XgU1ZdY7/EHuPM7BtsunKnjONKUv+5zZyd45bpElBIeJ2T4WPiQ7UOcmyXtv
v6rLBgmNY16Sxx6Btgzykpf//sesUamyRHaSZ4+96JetjZu1DO2kZ5rHmcV632DzvaMq06CoaXJF
NgFpWEzybh/cGDUX89fLL6F/vrpH0Lvwa17PX+vpmGQElT1aoAnzTQLBby/TJdkbzdJ9CabZ2kIq
vaVzfZki/niFXBY5BjA0osv4WrxLYUQ/dMuUKq94zKu0eQ+mIseKr5fWsZP1koXxas4Pk2Rqm9Bm
zdx3PqoXn4Q4KrkNdk9wVeTI3HgrF1/Q+qMomEMWZz4F/XLZn8viwJC6YM5oyioZQlzD48brrREf
Xg8SJkza0WNfiMFHbJpq7loKx5mJkbeotc++arP/Wub5nyWGnyq0EjSUkVkk476XhbyhELrs0/Nb
vRU7zgOkgma6L/q9P0YQWxCnX9pkfuAjaSs2hYC1CDDDhhkSFtbLkE4nBDtkoAYha5wHtYigw+K3
PWnlF95NP5/npq6fxsww/zUiZv1tpIYiEmVq9g17bTa/+m1I86wxUA9sefszMu3gk9k7qR62VVMe
HZ7oLXnc9Zvjita6BjMbufzx+oqVHfRTpY3qoUhjXFr5mMR3AecbMANU0dKwUVbxj2SolzfA7dmr
Sgwx2mUi8JhPpTl5Sj2k1EA/ea4/f8lxcT0bc55t+Ojt328Pz4v59uV6CAp53zTPXdb91/e4Jl0N
vEf1YC8OPvyqrxHhFvOj2XhaCx9cY8sXB/0HDoPNDbX03y6N0mHtDkIVA139+tKugn3BFnF+AO3e
H0Zfc1Y0lfOzbvR+l4+OfdQn4T+WlT08vn3T6029nidW4qdNFDE9mVXfc3Hl0kDp3nNllvX8I3iB
tiNyiNqqJkzrhkzsL9eiNY/dDJi8jcRynSr/GLaiaYO5tOflIR+N/ouh/OG8wrBGGBFge2+0iP8y
YrkY6lraDrCRLml3dPKmHNHx/EBaF/EAA9tgg7DPcURgrI+QOvIWotrbD/Ov18RWEKCW8vj74iuR
w6QFirPnA5PHT6hason83g60XZ13NoSkoW+GG9vjvz1TBwIYsnYLIJJ78UwNKkcWgGFuE+bmQ2PW
76s+t56Kef7x9r1dr2N8FX9caB3Cf7w8HJirJniZH5ieVwd/RuBwB7mnG0vvMSby6ICt0vn59kWv
HihKEXb+qCbxa6wKu9cXddpi8YvUU5+dLuXgHSSSYkqcB067S2tUOnCDMG3eeIsvTrM/vwlIWgjr
1qnfWOVQl8KGvm0Wo/C85hFFsAX6bgF2vlVBwe4hbbLyQ91Cgz8KMzMPbULrY+cvraEfK9Mcg71I
rL49Lcaz5zbds0gW74PdVv0O7/ly10ozagcnKrwJey+AnWSMSuXO+n5urVzjJO+A+aZuHACbISwp
eRB2rA5DLNoucpO+ckPRZPBYUN9YHyyR0PIg4LN7mlJoGIS1z/JLFiRW/B9FDLF8rzLV/FdPs3+n
zAnTOxGYSY9T2vTzGw/t8pTA0YyDCk4ipFzMoIjHXr8qu5m8eEas/dhxVMC8IzLMXOYwq3hvdJi6
kBU4NFAy6hY/aOZR9i4c6UHacShTdXNFROS/jR2mNUov7gpNt9GPXwWANk3Se348PBqVDGzEFTXZ
s3GlEZzCCSbflH0nb3yMV7uu9ZpIgdYTE1ogpCmvH4Kg8N7Kup4eZWWMMkw5aI9RBiKjoly0SHvr
Gfn0X0Awsx+1fq/fi0BKBTJjsgn7NZa6Q6tEXmp541lczhLr73LQtfMRMdUjPHz9u1SDu8KKZfPo
DVN5L5YxPiAsEsu6oFFS+OcHj0c1YBUlTA5z38ViRo3AJeCTaoztJNaPOB79n7awpNjQIpGgBDxf
ljdG3+XkxP0h41ulQJwJARqYr++vtwYECl47PmolreAuqNon5Hj6ru8L+bNjRqzPBVwZeUO8v855
ryYKBHbrgZiruy+BQK8vWwIxpN9ma58taKf93hxc7701+v1Xw8sAqJVM+kxXlVefsyWrb73Ul4P3
68szsFFNUsFDdu1dagq7GNgB1XPvM3Ql2h+O8gv1dcnE7GyczvWGx94iAcwvpcOQq+NH37A05zDP
CQwk0x7y76Ww0mAvbWbZPe3c/sGfM6gtudkb/XaxJ3Jih1na1YZmi5kRhdFVLof80e8OdtwqTXJ2
wLqm9oRQp4iuiXUFkGPkhhw3qqG+AfZADx79edWiL3HVYesRRrbV7CnJ93nNSEDkP7bjVorYJOS+
SLXhXqkkkO/pKgS/OMb5zS+ZzbP9MBPK0Xx0AB9w3ambMQiHOtT37t6N9cD/7x8HMeMXnZaLBhZx
HxuI16821Uev9RcRfIZEAZfCAz/zmTy88tyYaeNuCcKob7FerwYx0bxIjxlOHFs5VVws5QgGauAV
FENVlbaoHbLEfj/MVUHPU7hiJfvQGflkCKOOd2/f7F+vzLdKfYMyl3npAQYKslCvnqpHVj3Jl0JV
Uh/M8b1XGTrs55k4gyK+rWJcJ4I/x6+D5wOdOqgS5N4Q9S8mCi/vWYhZ/daWCEDirjecZyAYXnBq
SZ7wdpTl5EQ66UIkY6bpZ2JItDoawaAkJwKj3PQU+DW1U31Kh+8l3elbm6vL50LB68WOzeRiWfza
izUtTjK9tgipexxzt7NDBDXNd8CQXb2NZ1t9V84cP7RwALTN2+/jcrp+uS6m+9XZwOn90p6SdBPi
FVWJJ82JG/Q4NbyGbvI/plNSb9++1FWl5P/XQpTOooUB/TKreZYGOgND0x471fTnoR+a71NMqp6W
mkbUGG1qbUu/DJyoJ2U+O3I2cI+D4/XBjf365Vy6/o7V/2yZWIJYsy9Gf27TwSc4OX6cJ+Vbh4Xc
xC9FX1b0UiXUG3sVA0WVGBfzrkxZKv9x0WKtMrn/l8wgjKsv/Mg/treL4eeNhwH0ScW6nuGnAPoz
1bF8zmhdY9ClE3fjyV/f8HpFJm6WYyo1l+VEYTL3aICvnoA/jSc7d5qNLKV8VxZ438POYnXWhTvX
uCLdfv/2W78o8JEmF3DO5SnjesSRfFlgTpHQgL0Y8qdWFPpe76V+VxdjjCBgyBx0WnLaDpnlvCcN
sdtSG69uvOzrAf7iE7LZYnMYRIT/enbNkzn20X/mT2Ka5Vkzam/vIFzf5qOt3Vom//acGdvr4Yhd
ILSH19fqPdolsZEWT2ppqt2UOOXX3rNlqOEu22O8W75SeiWtfijyW2fQ6/ljBdu7WCVXcgdendeX
Hlup0YYO8id/cVH7d0H2oCdju21Rx5yWPmifY41+zNvv9vLMxLulfIu6xiNcZ7VNvr6oUiVtm57i
OAQt3LQomIABpwashShNs1yFSKyMW/aGv9zperCnSQ7PgV3mRZVTM2BMdWldPqH5c0/DuAyfGVkL
u1lyFDjyWO6XYdHEvw8jYDoBD5ZqDdm3F/NzNgTxMlpL9YTS4kSjT1iRpLqyNWUM7ertx/qXT4by
DNhqSmsruOByyC58rJBzy6c6jqdvZayCrWHDsiE5uTnC8TbPDXWpr2RlGfcYuG+91b9fHtHRi1ub
OvLrt8rDF+ByXN7qqEp1VmPnVyFWEqq45Vh7n9oZv3xixHQLEw6sm5b0DffGHPm3l0xZA7C1jt0O
6f3r3zCkimp1nFdPMV7CJ/6PfpN7oFMHpUM2DbJZhEqr+3+sja3jGWgRm1yX6HeG2OurNmUadLJJ
q6dldsXBDZTubsFd9/u66V0RqXpoI70KcOy0HLDeful/+5Y4Or3EbyHRuRzWnFiznI+1evJm9FqR
RG6L0qRXv2LQU8W2XuDy3hjTVwdp6pD0fTw+XYoQq6Pk9f0mExJzL7Wy50Yz55HScodTNJVDsh0c
gDioFguEhMLQ3qmJncKeDbRz8jpcZaiM9Ky4cca53iCsvwd3NMdGoCi4kV//HtNJCOIdkvR5joWF
1LGWU7yHEExlJLAbFJkJ5yC1DfIm9ba6GrJm8z/OzmtHaqVt20dkyTnsusN0mGGAGbqBHQt4Wc45
++j/q/h3aLvVFp+0dhZIVJcrPeEOFY667SakGmavLMjiGHCLoqsuAhVV9FNmH2eUQ8/uVM0nToya
XyOIhuegx/H1qY0GtFKaWsYhJQMGZWxaU42iY2aBDXm8Ke7+BqrBMkkPth7zBdJGXNJp2ofXqjam
bQ/P4yAVYfIjjrsfvTxZX0ItRQE184Jp45dxsHK/L04hn4COFs82Z4IO6Ow9y/uizw2UDq+Z7Fs7
zksZ0Rv2qm3XNM43hZb9MxJq4UpIuihtQOqilyRiBiRiaUvOLqAc+9GpjirpggZfvM1xpZc3YUEa
l6hO+CXVBwuZ43IUgJjmWQdycGjGGOdQX+5fezbmSi353iLQHhelen4RL87trhxISGDSWP5VG5AK
cYMMUsUw5pOM0kgku1o6Ws++F1eHfLTzLed2WtkFi7CC7yF6E6JNRH44T74VQ9BwzQlJYDP030Hx
OBehzvWcWHryxZR0EzWfsEx+DVPcXx5vwMWtxNAY05ocS1Igupy3cwe9iw20wQ5Qhjo/oIZUsxIl
xaQyHE9GV9hPj8e7s+NIR+lZURO1aXyL3/NXbKxNodKB8AivRFj9WysnDamYKm/M0JC3k+HpHwOf
3fB40DuTZG/rQBDJDqltiO//16CxHaNo3avR1UH09xXmN9dKqZhIm9fYVUtr7Kx7c8QACUkAvi3P
jPj7v4YbSQ1MWGUxzWrfRltUmjYqVQd4oQE6m6YPIlhTE2flcjX4V28yYJiSvOWi044l2uJVl4oe
Vvpgx9dMw91NzgKk1dpJhjsTU295/EHvzdCxRCAKgkEhQrydod7WXKmwBi6dhb36QLH6rVBGpMCn
yAJzZ8QktXLw6fGgd06JqqKrQW8ANQKa4LeDToEpaXKXSheplZzC9Z0ovmp9Zm39xOi2ROtat8nA
fp6tyLRWTuidl5RYlCqsCViE4vS8oYfAg6xGhuld/By7PleFclPBe6rUAJlnxQOBauKdmCC9jlKu
lzWbAgtRyrDwr924Sfqnx99isdiUyOnJk9+yCCJCv/0WAYHjWID7vyAGLh/N0QD1GdadbG+TBuDB
ynIvzo8YjX1FAiL29dxHolJVP65bObjYUujsvC6Vn0ovPrUZajGIcY/O2+PZrY03e5k9tRyaAdrk
pfXj8PdkeXXgWmXXp+j5mj/DxG/U/8MM0UwjkwQfQ2Qy21sYFRXo9ujBJSyLH77Uwk1qrPi9Bq7G
BLPw679PUPT2DPBglPfnnTaawlFEuTG6yE0dfgYNmp5Sy6/2kkfXfENAaEfHxyMuNwzpo0JhTFiK
4jg7u+dD0+8pwxXRxZRbLCecTgGTKFP66IpUXvuai+sBtjiJI58TLq8iz2uANrKOCjXX6GJH3HUS
UH/vlHVWU2yHKh2nrW152lEJAFvvH89yuXEYWDTfqUlwVczFUZRRjY3aNMJLMIAq24yFk0hbSQ9j
ZQcmv/4CzQx+3+MxF9eSmCztREzWOSDAdW+PIhQGFES9Nr40TZN/8ULIMUCHHeeDJQ32uzcl4/88
rUoxLEiCeM2CahlRU+WiY0uhFf4RscNsXfMmDHUp1uILwY33Pa1spLTTQPOfpNQzfqIHGCKuUQ4q
dO6A3L0e62EHiaD85/uIn2Ei2i0Ce/ASs0DSw5MyhZkVXWhMTd2uiozY38lxP9Kkk6z3x198Ea+J
OROviggSnbH59oJsPdZOIcWwXWS0h51sqH9WI3Vbm/dyHzqUDFwge8X3LPPBvMPaiC+Pf8GdfUbu
/CdgF3qm8wJjGgaTHU/UnFAiaNVPxVQET7FPa2iDM4K/l6ckUf41SBXlTJ4gGuOcq0XbTaGpMUia
EV+msq3qbek71K9Nu8jfJAhqByi1zi/INk37FLWa3/AaeMEKjunOsaaZTS0RqBAqsvMwNcFVQjKw
RrgA07Qlt1Cs5KWrpO6XTFnZ2dGM6O0rHNN85VSL2v1NZMPUbe5k3l6AhHRRbk8YdE8CuMpLLqke
RfUuyjp1PICfTFdW9c78aLmSmVCOQH9hvq/MFoR9mvrZxQlr7avR2DAB4ahvarhD73wO/3WAgbzy
8iyTIZB17GPSP+x0KD3NHrtSGTDw8aL0gkHv4P+IPb1InpAObSlASZr/RihZ6VuZZ739Kbc6+gsK
+m4VzNyuPaKw3kw7qeyjtaTozoOBYA6sCfqh5EbzaAt5cMVHFSy9KFoZBLsCdpFLW8Tuzsh/V8NK
hH5nNASB0bLm80OSmDddcx2oQ1uwojDa2vITwHNULal5WvH/DBh94cqdfW84kn8iGdDgsCFndzY9
sSqXKxB1UNw62OQaOdaGelf9n4RP2bfHl8Wd7cv3Y++C40H0Ye5OpdQt7jF4UEDEMLTpKfBwEjp5
URZ/eTzO3UlpwkgNVQiitNlGQrohj7ga8stYxMU3xYHmhCw9XfJc6VZu4DtvHmIK1G/weUb4bL45
UBhFwwf5iYtpTy0GUkrZnaGIKYdkwtwpq03lHYXraJ9MWrsiK3fn6uWdQT6XxJX+zryflQFS1wJt
zC5ymWJmoJsV+z/2rKcaQutb20Rr5tl3bgVuO7FLiH5pzs9C7WEEHKolVn6xZF/97Phmsq3JwtAh
S+KXwCtKf0c/Cijn49W8N080/MCakN5zI4nV/iuJVJqyCUetLC4oKpQbHBLCXaHF+VYba0D6qEs/
/eN4rCdYdJX2Ajht/ud2vGSEvVSOiXLRaQ2fMQeoAbfodN7h+UJMrWGKrvULFxuWUcRZpwRF0QYx
q9shJd2mzI4DxcVHSXUfJGP9GgcNTgTpUAOmfjy/ZaREQ5CmDahItOmRCJy9IonW5MC8FfUSKWP9
ZmVl/9Hu4bHt0xQIEpKBhVEeOkWBLZtICYZYpXUELbAmi7XYTqIvyVVABYz4gdDtdtIabUfkEhTt
grmZfIB+OlyxPYJ0YHcZBoTGE2Zl0Zql4wKBTKxElQfaBe1QIRY2m3yW9Pnox7p6wUcquUZBh2Ag
GrEf27FWYVYNQ/lTHjQc6eRmumZFFW0H38KqDItEXLZLtArGKhh+P16SxRbnR1GUoUWLOSGVktmP
yuO4luXW0C5SloQ/uzpMPFwtekeFf+z56aEKK8Afj8dc7jnGRPMOPSnQZSgb3X7+hmQ9ygdTuxSZ
bf2IsOf7UKK2AH8sUHePh1rc+2J6gjcAXF8IK4mf8tcJhqg4iQdUv3RDrzcb5FayZFv10pr62L0d
JWq3XIkEh/q8murbrayXo29gjJYUz7T19e9+h1tI7Sv1/wxsPxK31bS1J+De4iE1ChYKQANuwrMP
aUrjkMf8okvTyrHptkYH9zCs0WWhv259HVoHaZ/HH/Te2gklOaIz7v4FDLdqStoYfqVdoCHoz5Jv
6eVT0g/oY+SdvaZDuVw9OiZMjCiBy4nRblcvx1dXSuNIu1ShpkofLJQytF1T1bL56/GsFm8pWRPg
DFaQVg2inrNTADMVwMxkYFisyQgU643Ix53Ykz8H3GX7zEbhfNtrsDyQsLWSlU263DyMzr2IaL+I
hOYewlQNiyxoTeNShAr68FKB3Fdflgc0hKqtDwVTch1zLPeP57zcPLejqrcfN4nLMElUiVHlsXsL
UHw55vCh4GWoxn8RPOmVx+3eNyaK5bolTHfQ6Lsdr0LloMe90Lyg2Z7sElsNdpQSQ7c0/foFYZJy
E3kINmMB0/4fZspcKQ6g2MpjJ7bZX5dA1Pn46bSTeUG/CgfORJfDTZBNdbXLHcTdgtHHDeffP67o
bFGrI7xdlNi7wcJmsUrMS5nE+gEWmrfTW6wst0AKTfCxsVn+fDzivU1Ek1EmIqS7x7m5naQ0AlGM
sei6NIVpX7tqUNP9EGK/s4l8FfK0kuY0dZsapeE1HtD9oRkW1KTC/hd//9f3HZhRaaBydQGNH2CW
5FV4F1Z0D6tKqY84NPHlweivOc6K2+0mJYXgQLlFFJvQOMaC+3bYeBztLMJY8Yqkh3wwkPoZgLnl
v21aao2bJDCBgQpbW8RKfBTZzH/dz4AIqUMLOp8NuXM+67ZrZIjHUnFtQ19FkKlurkqotDv+zNsU
qHp/UapRO1tpFayMvPjegv9ggcmltcEHn0MXtHwwaoT4ymvkRxkKDYq+K/suf9L6MESDpfBPYZpU
K4/2na8NsglsEFKMQG3n7YayKGxId3V1DSo4O1Xul89IAlZPyD/ZO9yclB3G9sUOW9Dys9430soZ
XoaOdM9Fd1BYKeti2W9Xu8h8w8lQOruaKHC0KD5Izm8TVO70KmvjpD9ZBEvYppqGVBO6hFl2kPA8
N48xbqMr9/XiDeSnsOLwmASEwJirnBZDrLMAcX2FMYXxqT9pmE2O4Y9I6Y2VipO6eALFWDQXgJVR
1wO2eDttv4qQKqv16grNsnA2PmHt29hbrbLD9K5+rsZW8ncEsx5aS1GQYd4kdOdKTH4oPwUh1Eh9
kKIap8GE0j13H9QSnJN8nGsjyfqoBYbk7ZFVNBGTLqJm2jhtPoUu+qwtelow961NkMfTW1JDGf3H
G4upUXLhtQVjJDyyb6c2JQhQNJgDXFVkU7dTLgzYTKfahpi3HZu2+EBcV6xQYRePHmPaMDeRneEQ
cXfcjgkkEiCm5TdX3EYt5ios1Qd6SdOEHJ5sF/9eGxYDCqS+4CyAKZ9dUmCLnMozuuaKVot+LWqa
j1z+0t63ZOlEwRCwS9eW0U6JpizdBLbWoi6CXfI/f2pmTBtUNAMcOs230+6Q8MgHuWiv4JqCV37p
tzYJ/adOH9Kd3FbqwWvUNTDX4r1HsNwA1MH9jLS1Mcf5DH4Ed2zQ22tSotS9yTnTYEgMBGbaUdZP
vZXaT5qKs59Lzenr4/n+obndvg2i2kOuxX/YlxnzdVaLGsp5l1ypTgdf+lhOD/ZQtdamzPwMunBZ
j3tshNHEatKgfx4Up/oeNIhXSRXaX8e2Vlp4c52U/69H6f01wq9q3yLjckDC2He14mOQ72VJdQ4R
vL6nsAXqvRJBLO9bZkDCAnicK55L73bJ4lHuKhxVkqsRj9G3Bm7Wc4OUm+rqyGTspERJtkpLYwFO
cOCWk6YeH3/COycF5gs9FUoSAMnnrA+n8ercl/P0Wtha8LFEVe1DIGGhilkhGkZ+Ya3UlNQ7+0VF
o8FiwZAZVudL1iZxgmG9kl1polfPtWrFB+wwOpQup6nDLU7PXx3HD95L1Upb1+tGWdpkyDZ9iqGt
fkgQXnobp2po0YnToRtPVnmhVD9twd4728Qwmy2ARekTPcy4dfM6aePNYEzeodLU9E2DIbaxxgk9
0lTjfQvTUn+O44BM6vFnVUWYO9uZov1H+gsbmR7Z7CgOkoNsa6GmVwccMn41WMxiIWBWeeY2Rt1/
ByvloLsfI6hDn07zd5hox8VRcPi1PbYtdrNJuyL8WU+F9NWZAr3aQ0zTDXcoqHkIoMwYugnH7ARc
B90oSw3Ml0JNMmnzeCazDSo0i3UAv/hcQRMDRTKLqkFVg9csde8EDqHc0wtXtiTgOaKiGqynurS2
HSJWT4h9oK/aNeHu8fCz/flneMoHMHtx94BMPEsnIi+pwdE7iGBqcfaUZ7jLxEpKEcG2A8Lf4B95
/xQe6RNzFFDkoVZG2HV7HovJs6pMmpLTiHKPCSyqV83P+BnbstAitupfKeLDEPmSaJVNPIv3/gwt
6FC8XLT2yGHmQ4+xlzd+glB+Kn9AKSINNxqohi8SWl7RBkv6/3w5GFc+8Bxu8WdYMgnyJcB/CmDr
22FTzzbpZY60xWV51Fytj/Mne8yiz0HeZ8gqQQ58MisrhODYqPaHOO2gnhVU8X+ZFQLWj5f77q9B
OQW0BYBdU56XgA0VryYBuz41tRTgLjKk3q5rE+1dl9DWdrHzU4VslTNdaHlGXJN9UUcbDJun6JXq
cbNyXc1uqz8fh54zRRdqmbzus+1nFn3byamcnpq0/x2adbebsgphq9zTKMTQtXEtFblLOVBRoHr8
KcQN8dcNIoaG4y3oiBS1RGB4uy4JlnlyhQ7cSQqolpqBko8uXZqfOhf2l8dD/SnFzcei7o7oBOVa
0NKzaaL0lLVdG+dI+QfpUdMSmOxZUoefIJ3l+Xs9VPm3sTck+63tzOaLJmk5Sk+YzTw5qB6Byi8a
xf8qNdRYzzo5v7oFZZcbLhjg8ndvdtaXVgtiZS8jJDG+Pf7x974T8SW1bUIQnjFxgf2Vlibl1HRh
XBenflTG97r0L9FYtS+aZ3orV+HdkYgqeaVt0qN5VImocGlLmV+cfElW95PpW2jOkift0sLv45VM
6M7O4wpiVlwEcGzmQCAHDiRm9EpxwucdzC76cf1wxEzD/9BLlYJQdaelbzD+dZRAptTuVzb+nbni
eUDtnJqxbS5r53I0UauKi1NTptFrG6Tmx3qq+2+K3GuHxwu4nCkDKYSQKIyANZhj+KS86vR6zLoT
wTISww3mnVImGUde7ORFkszghUr5l1b116q5s6QLWCRITA6ZA8mE/uucJ1ZmnWx56HKi3muHz2lr
4aQmsuKVT7m41ymhQpajNMX1KgQbbjdoY4dmqMpVe5qsRNkNDYb1mV9NT7I0SpumqurD4JfXx990
8WoLYi1NJhvGGV5p8yaESd5qFaZRnCoV7PXGbpJylyN++i4PmCmiHJZbH/OiMhBq9nyUueIqaf73
+CfcmTYIL8hSJGLCdWz2rtQoWQYqNJoj3Q0LFeq+wDVenaZzZPd4pORUe9ykzbqV3bRcVJNajQXh
Q8FLaYH9l7M4Mnrktk45BvKBq3RS/Elr0HF/PLvlQ8XeobdEKZearuDu3K6qFBagj/DOPgUOvjBf
etD/KGmBD8kv1eQogzuGUYgQthMq0jG21azZ9wiE+a5tJ1neHIoWw9zPj3/UctWFi5MAfIP4dSD0
3/6mCnhgh6Bed0paimSUA0vcu/V4OHLLZJrrOUP824u8fodZTHHUGvw9Hv+A5cfnBwj0iGBgOtY8
DZZaZG9bI+lPiuxr/9NGSWtdKdGnfz5RVFvBuonqjMBTi6Dx7yvf7KuxLqzu1KEv+S3Rkgv1EnsH
lrF4hqDWH4R+6mpkIjbszSNJUxPsNjEJ8BGS/NmKh0WD4qqpDqeRXfsRB72i2LAYcusqpZB9BMrY
v4dWo6H81wwmAaPilfsMv69xi94F1cOB7Rp+MEIpAKNHSkAwnwzGRjP6iFAvrmtrmyowGTfIjiJ/
CFnawwIA02ydMKzGgtOyKrhocQQeaUgb5dwocubhcjnYXeoGk5e8QjgNirfYBhVHyX0ED211Tfvu
O2bGP4XQV/GGbm+FZClVRP1dN3OpfeVA2YcsHGPlu4K5gvN76pSavEnSoOa0Ydebz4LLpbgUkCrT
7RTK3SRsAXxTBC8bNpmUN1fkLoqLV7ROcSqNXPsBGaSGB5lm5ai63A9KtoWObxqbosQNkNZpmzwV
Q9FkV2JQ6XeGULRzEHaWKFLyWXIXsiEKhl06/Bfkg/OsZ7iUuey9xkbG3Jqcpw6Qjr3xDaV7doZQ
rVxMQKovejTG73FHoRybcM9B9b+rQS17KEEOTznuue8SRCm+Fw4GujuhSY8XC3ZOwXVSB08F1KVH
w+84CoOSKi/VBeQj0d0/6lg5/Uhqo0dGv7I06QX17O4tQpS1/EYrtfvo4VzubUnSCtXtrMmfXgsA
96WrqZXVf1RhXUguRZTwzUP9Ld74ppfEO70sSvuolA0WkmWUYjRXh32AH4oRptV/fCTUfUsaR9mm
jWxqZ/gb2N+9JGnzlejmT2oz29+0TQB8E29AzDNmpYgJFVyTWLM62VovXwIb13g39BAidaMUkJaK
Svy4kaJUb14AaQyqt0HERmywopVfE8PxcQfxmnbAA5RC5z5tmP0xCiaEblyTlAbNZkcrprWLWMTB
85/Nr4WTS9cJqOLseY3t0KdIENYnC82urYnDa+emapSjU9+2gESt4TNKeDlmVFX6ocaZEtqPqpya
uLK/A7Gb1lBmi8iJVrRj89TzAMExcWbvXofeTNqoZoX4O2brkaej9DhKPdJQvjKuPHbzcjkhDDEv
5S8xf9HanyUJkHQRyLey+sTxZqF4f4YeUUUAijSxu4+pgrJ7ZZM0W0mefg6GMth7CXijlb1zZ86o
LoB34OInZ5mnrg6JY9t5Nc599Wg+YbLQvaRVHe4SLVdWhloUBOgPMJJFa4I4HHbC7d2vAjYm5Oj1
U1qp5ackzlLMx/2RmyHJg1LZdEVQfH38qi0iGdge5BV8ZPDj1Afmz02RWU1fquVJVwLjUx6l+RHE
tfSi5un0W5J81OnBva7t61kFSabBJ2z0BBBVwMjnwK+oy9TMaUb9jOkN1VN01s3vsHY65GZNSHTY
rtf+3giNutoQ3I4/+wgJl+04NVIo7EPklTd38d1NtL8sYO0g60gK5tzzKWlqoirLONc0Qo4TCcu+
SXRpq6ittFGHbg3YLo7tzbEGwGeDQQWPRdecoOJ2nafOBAdQBfq56gxjx3vQ/4oStVL2E8aJOUX8
OvrkBwg7vWRpjEbSPy65GB0rNKREePyg+NyOro91MCgY15w9g0PcolUGn7/qz5VhoG+Oim36UXdy
Sd4/HvbOR7aFzCLSNCT9aGzcDmuUg2Z3ra2eMZ9wNqlih9UlIVD8lQR+Jl8iE8nAxyMuQkahIAH2
DeqA6PrNEZNjgGet5HjK2QpH9WIXRrZXJkV9QshD+4VTpINHDs46aCfr6pNOqa9YQTrfWWfoTfR1
IUdyf8/pNX5fA01SNeVcge7/mg6t9iZVUAkwwJMOcTrIx8T0y5dCFoThx3Nf3FpgtFhf5D1holBz
m51rtW1S/tBRzvHYjLWLC+n0rlYOWts+oqkrLb7lVc1oIIYQFWA8sJyzDU3Pr8+hfytnDqtQv5XQ
TYDurboBMe424147wLXKfpdIz7/hYKn2x0Edon/+3Le/YjZnvQOsjkqGci4rz78aucmVWViThg2M
N0zfUP7VN0Xq+xWkr8zPV96re18cRQWA5ajDAdCdfYMxRd0+G/jiQ+vRpEFBH1cXFXAenQIrXFne
5c5CfRI0Hgh6kQTPgc5+aqayWZrqOZD7WDu3so1JSJ76RxwFzRAPB7355UnxFL4kXt5mK+u9PMrU
7AwVFAyLTddTHLy/chQtCsYcq0/zLE0exks+auTjdmzD8dUqrHBLb8BYYdzfHVFAQwDvC/7C7PKw
jb51cmqnZy1Li12Cx3jtynKmfCqcytx1kqr++2qS31Ni4kUWSt/i3fxrinqLbgESrta5VKBYalOv
pbsUgLCMJ1FTrgx2ZzXhbEMXIMSjaDMXFDcl2cBQ3lLPMcTB10GLzTeE3qeT2k2lG8tZj+KfEYfb
vPCsldRvsWtF/wboLHENNoCLAk7foSVfpRNyYLmv13s5HmQi43gqcqiQiASu7NvFOlL5ZsdyIaBf
CxhiVoyVsXkitJFLZhoXwqkoPKK9E59D0NjHBIGhf/2yQAe5BumjQsqmXz4bz6wiJOVw+jobRiTt
i5KTWThhswloF+6UPFausRSEX5Sk0z794wXMyEQSGmQEYYuszzaQ00lGZ6hjdW6iRv0km5P2GoME
3EQ4SRTu47EWQRxjAeAxuHkB8wCDvt2sQcrN7oR6dW51rIkMv4lPFa85pjUduACFXNBVo3Ktintn
LYGys38oGAPl0Waj+iEsl8wf1HOdNoa/qftQeq9Kw3nrcDDYoZ3Urmye5TMDYAVJFXonXAXQzGdX
7BSEtimBiTlLnp58xnbBq36ZcmQpbFkzo8znmqEeXTxDCOqkQHuOaPB4gUNdKsxXRQWXR0cjBUIB
hCyF7vb812DrxNEK7PFcqbm1l1NhNuqPvwjb1u7bZUEOzjANGmrJ3LsC7327wHmTtkFlKdPZp4aQ
HtXJJDnvZK98UvuMyi7i4na/HTTUF0pUYap3eSKcwacl18cRdE9URF8eb7nFlcUvQoADIqiQl4Q2
ePuLCj0B6owr1rkYGh8ZH1Opk40XkiKdMeFCpQ8pbDvc+EEWNk8Zmbf9/vgHLPc8FyW3Fm1MgCkL
WPSY2qNP82w465hggEcHdbKhi5GYh6kMVX0fYuTcf4d9pa0WE2ZZOY8eHDR62GRqf7p52u3cubAa
g3zBf21RfZ3OicUSWOe4rcHCuxKGiCiwpH3uxz+GNovbne9PeYRKXhI7b0qEwrizLQyjwTOCqVnK
yo0+3ywsiZCAEAqQQB+Qnpy9zoMYAqHW/tVvRkevn4dMInEEStXU1sHOJYQMZS0NdErzg28qu8mj
wJu4U2mV+VFqggZoGnfGtHZ8Z1uGr8WWIUDixiBoWIAdvSlzkNVy8MGkkDe6PSXs+hCAmKi2lYnI
Xzca44uhYJu6L7pRTf8x6RTjU9z8k8UTji/UzWq6qwrfRX0uba14SlkGk8cAKO+vLrP8J7XohmTv
jEkcp26i9FlxRB1LHtFI9oYN2jJesnKfiTPyVxr45weRncDA5zlUOda3+yhLYskLpEh7TvB7OzRw
SUY3wMpr7XkQC347DuwfOiVo7nOLLB7dpHFGs06Au1iJhHkgpnND7KKuYFmbJMMmetelWW5usnBq
UhcACVCncqiBIj4+sbP7kunyM0TvgorDHb/xlsZ2qeWS/RwbOEq5qcSPdqsSvQG4t5AXV4ZbbjeG
o3cBwpEWI0zM26/rJAZkz8G0n1tdHfZ2PCr5UZc8fFnzIN6USThsLUkxt3KNvtHKyt4bG2Yr/U2K
OQieiafzr+gxbMu0GLrEfpbI9FH8oXRFH8rr1SOoYl86ROR9jhuEY/YGcRKZpMdfenY3ii8NzgBR
c9oIBHXztjF0q6gbSUifpRpVNx0ax5Yby9hPEsYA1ThKhzoI18KBO3OGp4LKOH1Onoa5GIHChW/E
cuM8k45H5TbRIgwvaSSNW1MPo7Nf9/gNAbH+pFW9oq4c7nszJtvFDAawIpXJRSzSIV9FsemZY1rs
rM5JDmPkaS+mrFzrLOh2VNDt/eOvPEcWQAH443hOOCIa56z27SpjvOMP0zSOL3Lsa9F2jPTa/gla
T3nPDR3ta9/oHKFz13XmeybHo/91qAo6lPRhwo+pnRhvWKImyWfAYfqwSQx/NCx3HKzMvzZm61WF
O8mT0m4cuRif8CSZ1siB8xMpOtPcCEJf5g+DTlxQf23TqrOl3G4U7Rnvunw3OpESbTSncl5aORyl
lfM4XyIKMbRaSG/gGPGx5k1FWU0nNaMkdvYxWNwpdYQDupL3JzPqJhyLI+Vz2xlrZZDF1cfEiJiA
fugY1gBzuZ3hEExJoUvAx1orUnxXLZTaeqd3q7TyxorQnnlvUk1uaEp5A82upA9QjtvUgui0Atud
Hw8mLZjCoq+K0QgH9PaX5M6A+SB1/pcRpz+MsR1pmrZFrvSduZeksX8qSquvD2OGjdh3BH0dPOMe
79c/jfG/3wHB7UJjmqiNTIEaxWy/oiGS4bxcys8O8p3+lkUufFRNwRO7UVta0tbzp/gcjbLsH6nb
Kl+qHkYd3V6thhbW5xiwaRuU7vvoQ+VxBZT0v3Jr2qBw5ngeUvjh0B4yr1SzV7zTzGHDgGb9XvhB
YO4SRcPmlvpRoH1KvX4ynoahG74ahdIOR8trZXkT1VXbPflGmnc7Xw+0YNOosv9aE+IHe8DJDX+Q
OMhP2NoEmBs5s06VSxp0qb3Fpy9rXPIHScfoFUFCfk49vBdknE3h0lCM460E5B1vzA5Mb73T+z5R
PoFTHo6V7/jDq6LVKsqisIL1bY9dovUt6qfpXQ5ArrlKkEKCebweiwMB7Y17+k8KRTXWmj0SGHJa
AWqowTP607KyN9SufPVLTfpQ41S4NdK0zA8Ek2tV0VnaxunjrhJbUIepBVlebNS/Dr02+X1aG4Xz
bGvltMmluD7WmUCuZ+NgforxJPzHDgojEvBRuRAXsFAYmW39zEG8A/Eo57nNDHvrIeH8qW2MfkvE
if/v44+6iH4ZDJlsnGiYHBqN82smHmiP1VURvIB7m5RDbISg2cBFy5o70docqcnJub0to7ERBpQW
RtZWM8rxNjSC4CxOcbJy8pcfnF8E0ok2svgGc5ZN7dm0v+FnvWR2ZfwccY//QopOq70WJlpKY621
FxbXuvgEXHvQoWkawq68XWGivSGEq+e/5IbWnFWG3dPSDE9mPxgr7+5iKFTQ4GtB+RN6tmQrt0O1
QeeRZ5nqcwWm8UOrhsMHqaxCTEphlTxe2flVjkAYpTj6BqTBNOPm0XI3Vn4LoMk8J05YSrumLp1d
13iG6Y4mx9uVisY5om6LULEeDN+cbLQ+Pv4F4rvd3J+EVEK0l4orR8ecUxCGvmqLskraFzmwzHyb
oGWfPPvlmI4/Hg/0RzBxPhKiaA7SdqImaMxWsPQh18U4wZMOASDf1JNmPQ89JhrbIvW0j2OOPoxb
jkoRkMShsLHxezWV9ry71MBdGNCm9K60gKpf8CtSyC2StscqUc/x4LYjgx49fq2mc2nI17GtAtBy
8XxH66yVQHSx9fliiKQimkbRD6TzbB5KVbWUZiFHUh1pTm1tKa9ICSknD43R/9pKWsPo3BmPx03w
Q7hpaKLOtqPS1UqlYEry0nZTvkl0L/3BS6WObqylH9MiN1eu8MX2pxINs0BAkqBmE/jebv9aioyO
cLR5sSd0JuvQ9HhrzHj6QSravj/eFIvnQozFcwGij7NN5/R2LHAwToSiV/Mil5X6okSDtHfsyDsr
fqnu69YY/lODYVxZwMWgtKNB+gP14dpmzFkS1Vs42GNyjJCjNQliFZJ8ptrHT0pbgK8D4mNtujiP
vz+e6uKgiVGJ2hAgobREc/p2qt6Yq1hqN/JLoUwgCiUjHL+BMgyOj4dZrB7IKWIidovwCeKCvh2m
oEemYz+hvFiVjUmsmunpmfjV/KT2lrJ7PNZiZzKW2JCcZmZFDe92LNhtgxzi/fsyhHp24gyoeyxX
ppMRIoaE7U5WXB4PeG9yomaIGwcoMhKz2wELOaQOFnVYT6NyJbvsXsTbJ4BWRxRO+rV98gcffHNj
kdLzEvDE84FARM5OOjxWeHajEX+YPF+3t1FFeXg7OFFLu1eBUjuVpeYgyGxUl7ww468AgBAO9tGE
MNzcwYsDYV4HDxB/aD5rIJWKTWrCWpJhePcudTZL+o7Wv1XDNsFl6Vc9pGzFsbKS7juBm5dm+6Qt
sEDukja99HFvf64GjRhRTkfw/7hdh8UVUKyEccPj7/xHzul25qohMP2CR8LXngf2HoIW4Bl85cWM
Tbl2yCEqe8IGinRt3PlaYIdnA7efV2ptPvaTvq9/jLQCl/dIJ/anQ1qn7Qmuc6Ee43CwKTVFhjW4
aRrXML2R33Lwm1DV+JL3SLJlu4ouev+cJshB1JsRNd8KwnKo5u3nvObzfSMSVsKtVzeDtHLbzVFU
qKmLmYpZki6iUjfLpkok0ao86WNYwmFV7XQ10kBIgZLfqGVvHejr5+OWmrnxAaRhJOiYinVMNd97
9418/FT3ev+DbAu6hek5SbyN0sncq7KUbDA9/u/xusxurj+/lViL8IcTzvWs3u7/Di0xFEur4mom
ivR1zNPuAzKquMGDmtoFXh0fCsNLVzbDvEPx/0flwqL8CguM7uztqIMaowwYGPmV/lJyHIjmDx1O
1mehG/Asa9l0iana4ksmG6fBT9JNOGKw/c8zFy8gXBsgUqR5s4eiGVI5l6FEXivgfy4ylegl9nby
TWuL4YOmjf+Ps/PakRtJ1vATEaA3tyzXRt0t0xJLuiE0Kw2993z682UfnIMuFlFEL3Yh7M4IyMpk
ZmRGxG/aPXenv9GgFVnDu1MgJk5mz3+pMVKMX6I7FD0lA6+0xusLsz4MNNz5xsV0H4bq93Dq5nsD
w0w3z6Z+44YScexyYAaEHgmRC6YP875ccQeP7E5pisFjcYf7ttGCe0KtdBhL+XdW2s3GnXE9T1FK
FC0fla6Ps2z6ANQnhOZj7zkDWFzLhKZTTfa4L6xQ2wdaGn9pMED+MjjdVk1xmdmwxDykGJxYQzmD
GurlTGEtKOkYtZNX+k7/0OEoTgFTd+gopsp32ZeTY5kmGbShijdxLNnTvoHhdTdK6laStbhb/veX
8KJDGoLSES2Ky18SjnOVFUM7ev44qX9bXkd3hlbHXlNVxsbnXT6F38YSKgVkyMiO8u65HCvpI8lM
jWbynH50KCBE8wz3sUclcZfMlh26aQkkkw5fHjluZJTzP12vYDLR9nRj7sPCCb/zJHSyXefH1YtW
osO4j8pRkx6SbMh+GQYai26sKrnu8knbYDd0vvH99olcWy9UfIATiCo8CP7LOdj2VFG9MEaPNaUN
OZUAZLBpncoTKln1xuPp+kBYQhSfLEl0qahCXw4W9lUxt9A2PcuKfMRfaj85zNmMp2VvtVjnVKo9
bLFNxCG7PITkZNwLvKfeIBOLQ2gEfQqAtVO8DHfBnapJ/Z68NphceZLtx7AOlVNeoaHZJuocUMRJ
xo3UbGXSoEIot4sVRrxu8fxIkbEzUbtVvYFM6BCrZvEpyybZHUrZ/DeKiv7r7S96fbvQiyWpQQWG
D3pFl1L9uppDtEQ8qbX9g2kl2a5h0IOp1M5RCspgb4fIv98edHWSb1AGUIom3Y3LL0teg3AyeA2v
5PY9+bmS3mdd1j4bc1secrbTxtm73ragNUR/lZ2LucDVRdI6UjpD4PUCmmJnKFJt42pBp3yZxt5Q
Ppbec87ZsKKfK7atAGMuJjfPWp0njeZZea2EUEgc6nYD0gO1S9ynqF+05LyBPsTVAasD63MWSdaH
PWMcSic85ZBYBNTAKbr8ETRWS1SENNMDpKJEro6q+2kCO7ozgkKe3K7JkHQwNiUdri4VhrUtiuIK
KgM8HcSHeFeSyyQkTw0ILV4+Q4owSeJp12KauI9jyfAsxLAerUadTjY+jHcf3FOOGJU+AJBM3u7L
BI8TLUmhNhse6tTxL8zu4gdn8q0veqnmhyHCnui/GA+oEXp9tAMoblxO1Z5Ge+ISNzw91nPCtkWv
CnBKHD3bfRGeauxVN2Z4dVSZIY8SsgeKncAwF88h5HXgqnBWvVGShu95WUCmxTvgKCk1Xaow77/X
YOa2qOUro6J6IEibuJRQKhJn+d0nTbJ5SMEsS94UWd+dMPB3haJ0+0xUI4T50N9MbpstXPXVgSUE
k2TSYseFgni82Ef0FFJsDFXJg7yR/S5bk3tQq8rvfW9Z329/x+stK4aioCvqiwTCRSyyE1knxRsk
zzcj+bEcwvKkjaF+rjUcpQZdJxNrezJOpP+2SAirQ9PHBpYnVHyWWUjRl50yRmFw1tAinL6mUaN/
dYwMb9kUxlCFwIxkHBUng5+TD9CUNgLVVRQWJfs3kCvBStw2l192qmJBAq7Dsx6Xxb92PnUP42hV
X2DoygaPL3vL52R1QMC1MB5FvX6pOKmPjjQ4pRqexzDIQrdXUQOBWvQTccvcleTU2DgwK7tISFsy
EtVuqCeL10ra1lo2B5rjTWUUNLybeEzspA43ODfTCUEb67k2HHYl6Em+ISCXVdXexMZx0iyfPq2W
HIyKZqsrq758p9ZDWn30CsU8kcIgxUhO5zXkIi1tPDv9mU4sesTKXTf2+rFtERXdGWihGHuzKav7
2ydlZX4MSWLEU0yAdtXL/VImZskDNgrOpdFB+NfCXvpWp8U4Apeq/twea2WroEoJtwIPOwpnS65K
SHdes9ByONeJU+7peCYvwOKSUzu18RFA+N//YjjWkRqvTsK5bOxIKBMYE2H7XHVzjFJk3OoPaly3
x0AxZgnSHoSd/2ZEYS8LjoSi1uLwIaTY1UqchudULZJ2VwdZ1D80cW6p+3rO4wTvlwSvnduDrn1B
isoi3WF1uS0vv2Af6tKc0B/1pDiV5KcKt818h//X1B6hKRtbV/LK1UFwe4NIIc9wBaQAn9qEmZOF
Z8x0aXnSzJHyY+100mmOx6p8QoHpKcGhZIMEcz1LlVPBtczZfzM3u5ylktUR2XMWne1axXsAQK6x
K+qRm1qZto7h6ljEbkDH1Civ6vRqoSR4EFXROchD9R5EtXYEO989obxRbJz49aEgX8gMhorCIprV
ra1PWlkzLdS1i/1YyOoBmwXziyP7zcdjGWtIqP6/wcTV9e7Wl4fSlirZDs9lPAyVW1j91LqBasbS
nR3nW92H643CaLQ6hVcCj5sl+b6WlM6RNKZWOr0+7brARgAow9kbC3O7eJ5RPnnMCRevHz0Ob5hP
ooxAF12RAJUqCEV/OTpTXo7ulLRzzsAvoS2FUrHlmL7y9Sh4kGlB86e6s7wcShO24RCq0bljWt+d
UgMn41tCM6JI9Y+mO9wJFK4JnkQW0Xi4/HiVOo1ZPczheco0/RPGUtJT2g7qbpiarUxubVpAlSzS
DGG7s1TJRn4npTQqhec5HDPOWtPomGV3QxPsuBiscCOAXV8LQoELsggCtEjVLTdKzL7sVDOJzzVi
EZ/Nofg+hKYEMaVTXqOh677e3iDXD7TL4RZv/MksQgPhhfCcDzNwJ+CPGZfPMDi/7MasXpwAwtNr
M5QQzxJ+0OH26BuTXWY0UoTLntME8dnso556gNq7Pq+nz9JQz7gd6NnGtlkbj7DJDc/Jp3gr/v27
M5/7PoxN7r+zU9vDY+LE0rfAtnrcByfjd02fYqv6tjogHCPYg6K7s2QrFq1a5Fwf0bmfHP+bPKr5
U2EG5a615/QeZHj3MVoVGl8w1yHR0SRDLoXy/eUEHb3Tqh784FmnoKy5DaR5+ambwmo45J2az3dO
V8nW4xCNc7yjmbglobw2X4SChGAzyHdQrJfj95LVBj6ggrNd6gOd1pL302RVXpbLxR9WY6vNsXY4
kccSAGqFYZfszDSVIi1s/OiclnX/NR06ah0aEMZ7M5jzLeHZ1cHwi2KNqWLDT7+cHE3dHqaYHJ4L
yW+6l7rtq3u1KKfyeQRBuVGkvy4hg7+GrgUnkEuDkthir+J5oAzgcONzRhPNp0GOPt9uHCMD5JQz
ty5iLekvG+TRTg2Hhn+aDZHbqUryaSQR23gYr1xfgkMGVw5Q+LUcVp7nad+nJQdHKUzjRQuckY5g
6DvHwWdnI2/ShdEdpTUwW7dDxLVZCusgKN3g8FShgCq+yrsz67dZpKVdm5zjXPXjfeW303fd9Oud
2SSO7urEff5UJsrLTVSUXj5UOW+H1nCep7nrn1q13GIViA99UULlJwH15eDyghANhsufpJWZBb3L
j895ZmTTro8pg7k6B/t0e+4rpwmTUIsWD7k3pYLFOMGInIMBLPKs6uVIgi4jJD/PTYp4ywTlu6sa
68vtEVeuA6IiiQddIR3tucWbXU243tGPz85pkPmP00RfF4PWGZUKX53/RJUjfW18pYF1ZlsbZoYr
kxWIR4IzZ1kgCi4XNTHDPBlntDm1Pj9XjdxOO8WMKqz+pBz9L3MzNq98RXqjlKGFWBc9vgWkoJd7
urmgj89qnHXDoahgvboohpjtxhZemRn6aZQEEEUl4Vsm6WOqBEApy+xcJrocuAnQyb1eRwKTaVS4
i5rNljjBWvCALU6JCcALwMUlS7GLNaNGkSw715GvHmuL5vXUzOpfqovBQ6vn0R3Ft3ZH21s3dqIv
B1Z0jo+xIk3fb++olchhU+Pn/URWDbphcXz7Sg3miW97DmvVkSiVxvEuQlQQmENjnSPZwkNRS+TD
7VGXSw52F34kkZNcV4Z6uzg5aI93FtXSyYv0oDlN/J37OOqIneXQ/7USJ/ioArsYENkLemzEKB5C
iwHnuucuYqb01TT7cYyD9r4Y5np06bd0n5TRiT74shcDksmL/onIA5dyI6Doggz/H9XTEN/O70IU
I/6ieSQ1+yaZtzp74iO9D3hiMPp6vP4oQAPMFcv9LganVAZrDO9kz5+TNN5TSM2ar5JjBeFeq/J0
3ohCa19PuDSJNI+O8fLJ3al2q6UgXr1yqlvlCePELP2Emof2Y46D6VBNU73xbhKfZzlBrlpqPsh9
cbMvPl/Vh4oz5hihQD6c3dCkq1HLRv449GSIu2Img5fhWf2kajOfushB7vr2hl0eE7HCCC5QfRbv
Jp4XlytcGWVZ9mWseDBVjMxVO1X7im5aejcLnUW3l7r4c6876bfbwy5j4P8OS14K90U0UxanM5g7
o5/bSfHkqlJyt8zJtVycVPT97XFWvqiOwIHIQnnPXNGnpgy6RVRGsjdbg96cjLap+32HnHp0imJV
fu3Vwfyo4wRzE80LIeBJ2QIRj8slldoM92inUD3UlHX9VARFJ2WuFEdWc6/oYV+7lOUK6eftmV7B
ShiW9QRxgLs2a6ot6grajJi51g2aFzdz8TmU9Wwvo0aVg5upBv5nCJxdh2LYT3p4qMcBUqJamxuv
x5UDS3P8rdwveEXL7RRrjdIlVadTF7bSetfYpn8vhzS0XCM1t4jiy0eDmDFYcZtGIKBfXH0uFxo/
o7HCuFbzEn+anQdZkap9Cde4dZIaoUHDoXbTaFbxqXKsrSLjygYmQHBkgHcAJV+qHEVl5pQ0qnWv
n7Qu20MXiPWD0wZbsmsrG5i7G07km3o8rgSXc8xTtSJ70XTAQkbt4HgQhyc8an39PExz/JP+WOXc
3d5Jq8sqeHi0ron0S/B/nUj0wiOfqQ1DMJ2aoAQy2sIB0l1f06RP7eykyr4fdf+cDvMWhGUlIiLA
JQDUVOJoLywCEmypnK7DyP2CgunvEthWfRrzTE2O6PwPD6M05NN90zvDV6MNSAZiA5Wgj9/iyJuS
cVB1JCYuEy54PmUPjFXxoH7EyeMkwQlyka4rnZcMbQLlU67aCDveXvbViVOrQ0gCEThIZ5dfOgog
96CjqnplHarJs+SP2b6RsbU9aGk/WLsgimbxAM4LY2/wlwWpJVTOt3/E2naj8fH/P0K9/BGSivba
rJSqV8lK+wKiKvuZUR45mLnR4JOQaRuTXrl+iBK8X4TCBE/GxT1QWYj2BdhweaoEEoNbOe0RyZvU
17ilSXgo23RGVU2Pgo928UXs4D7heUzRHk7C4tXfTmlrK32ieWFRN79DpJ39pzCTJekYgRrNjv4U
279UwTj7+AJzzZPMa0D/eCIuFnhoANaXuuZRY24OEHudow8WM3VVc44OszFu+RGtrbDFNhYp/ZtD
weWAaKjToqsb3bMLpfmUOEP/VFhFDMemSmwck/M8hBpA3WrLCG51YDQnQBgK7dfl2y3Bkji36kLz
pKFQjhFWlO4wJPWTIw9wmMvILzAWndQw3bjyV8fFFRHkAPUvDvHlhDN97BU9qDXPLLTmeZy68Wuf
9TR81KpCt4Su7IjMLUrCW+STtbsPHIxIIQlfIEovB86xCC7KStGwMqjmfl9OvTEe06AcJBdD8yzf
CFKr8xQ6F4D9SHHkxdEx2jQYgPvontmFqZeU0vwZnqntu7k6lxzWOtQORUgf6vTxHcytB2WZCCnQ
Y5fTnNUkLABq6l6J+fFJits42OlO05luFDk5ChMpxZzd7THX5oqQA48p7nNQnCJ2vs8Dcn0ajTrT
PTnSn9syUL226rQTCaUhutsAyDVp+nl7zLUbnlyW8hMqe7zOF2NKgNG0kOewN9V5HBwBqKVHv8V1
4Xh7nLVtQ6YKDISUUXAaLueGgiE2vL0FqKmSrL/YSKnpbh56oKL6JLfjxmjiVy8SDpHggA2j9gAA
cHE6Ah/XcMVsTA+arf+oll2R7YuxeKrq+iyVcXpSiIr2A0LFqpv5frkx/MqHJBLBA+CKow6+1GUG
QISjkVWYXjONo3mSet8MUG3UB6/Ox7m+Q5cEmp2eRdOWX/vKxNmz2B+DxEMeatkl8uPBMmHbM7Kh
D0KoWNv7sRq1blv6//LKMGM3CFRKXMNYYFIxFpEufzwyCfVcypggIElHFjsqRqm/0DPZ8grYqqc+
U7AtlEaaG6FjzIjbjogr0UfdkpBYudNpVQmZTJ4WNHcWwyo2nT60SC2vGjQ5OlSGlvSuUjn/SnHQ
qW5pDtrGV15bawHfEoEfV4Ul42/SZpnPHFleJw1B1+3SMQ7/Kbs4C/dy3/nSUcunRjo5+lxgvVxb
6mvNP9mStFibN6VsgRQUyMTlRTCq6iRPiDt5cZ3V7twOpitVY1i7Rux/xSA53CJPr23u9wMuHk/4
5rRSOvmmJ3dSER9aQCNfo9GR+zsfuMneRoA1d5U4kKrDh0MIKTydQmCGwGudRUWxVptxTPOKL5yH
ZYl3doPKXgfWYacHbbdBVV2Ji6Bn6SkD+BR0lkW80tQRdW3dN7wgqXXfxW860t3c7seNysRKXISb
qoEcQ74T/MgiUiHVjEgNvHMP689qRiYCpcYv4VhiCxSN2lR7H19DAd6AtCLsBpa7RZdTGEKzZnjF
hG7uQxTaVrPzS5POZ1zl9oY63kqOJYotsCG40UBQLRbR0oNYJtQbnpnDbNpFEbCmCkfMr3WG05/h
dPJLxr3zFRXEcSMKrQ4N3B6SGSWfK4kbM08pEAym7o1ct0DZNbm51xM9j+9VEEf1g4ogGAT4cIr+
SPz/D+pJvHkngnNHUpY/MJwWh+jdVY4jRt8kbWt5WoiINs5D8S+5r/TdVFn1BuD7+jyCpsI6hO3D
dcOT8HIoFQuRQY8UCjFyUA87qWjKP2jnmNMxTTWjO9hyBLNbrnLasbc303XoUSn+sMLQBrlsl5/X
lsauHUgkvDw3AyFhF2R7pNB09Zsws7ibjTbs/7095PVxYUjUkziVQl9lWbtUtKwKBqMHpFtl3adA
0qNsV5HE7mQpCrfay9cxAAg2duwI1AIruXobyc4MiT+NTE/ti+g/ijUpzTFInWpLDmptHRHlQKtF
ANZ46F5+wVFtFTNAdN4z7LnOj0liRfM+nizJOJlaYe0T0x+3JFtWdg14F8qhYDi5xJYFbruzzMZI
asej5apVx6Yq6ErFVWwKqE7jP5Z2b/+FpVxt1Sqvb03SYOot5MPC/GapycUiTjR1AY36RWE4O5TX
g2NEezM62k2g/c4ae95PgzJHO0kOO32PVmyyVYRYWfD3v2HZm6rUBvnuIIjOuSEnL0HTRvEhKfFU
3dsdiuv6NLf+h0OhyP4Bt4vKO04Zi29sD3bb9Wilnbly5vARE6Ne21WRk2iuiVE5yoFxWbvxlLU/
/LjtNsL+dTQUoyMMoiM+QQVCLMj7cDSROReUOM6qbyivE4UAf8dzwnytWx3QzZjHn3miFpgGZNpG
IF45sZxWXkiU/0mlzEV40qrGTFPdlLyRcsyjLsEOzxJL+tYCCDrdDg5rn1VYevFCQJ3gSuImhSY6
52MSnNGSqV1UWoLPTuxP+25Ov6mjY7zeHm7lCJmipSBERGD8Ln2mAcLIuGQlkpfmIdat6BON0yFj
8aODjin6GLj1BBgtsEZzo5m7EpgEx55hkX4kN148wZouQFPS9MNz55eTeUz6IbBOrRUZ/8WCUv1F
UJMsmPKK+B3vtk2vlXFRhUZ0VrDAPXHJjGhowtVK7blvTpEhUWO/vaZrn5ArhWYY7VUhz3M5Yp31
kROPWnRuYS0OxwiEQH5yptoI76ARWPV9hpbxl9tjrn1HukM84GnokrYsDkeW+Ojn60CF1RZxiWGW
x10mYc9hFK3zxeyM+tDo2Zbh8NqxoPhLdYzVpTG/GFSa4ZeolR2cQ2iwoxsTDe/VSMu+NDWcxdsT
XB0Lj3fyfBB2FNovFzWmPicBKwI2nw7VZzmRy52P8o2zL7pBzjf2zNre5NnF14P0AWx+WR+yUHe0
EEA6J2qb/ZaVpAhObRpV+f7jkwImwhud1YN+IELeu73ZhHPdaEnmeGlk9Uf8yyx/p7VtoN0b09xY
rx8fja1BrwB3W57Ni32pGYg8KJLseL09yEiLNsKeV2/lPDo0sRb+uT3a2hqSzNJhZ2ogQsS/fze3
0S+tMOWl4Rn0959RkQIDBCqqTg63x1m7FriI3xBXhM2lSIjgb9lJl/oebQ8ju3MCK3qiU2I/zQo4
VgTb7LwHCoUw4u+ADK/eGH7tKUB1hLSVqi2i9ItFleXehhlTSV4yOza9Qw3jPeQAisei6WGmj051
ZImjE+YsSXPI8ib/fnv+aydfSAOyT4VKylXNIAiT0o+J4GFX+k8+xLanhJzlU27MKd0HjO+aOtM2
TuNKCxPrCnCSSGDA9UAI6fLr6rmCFasfOZ4STHXyVBS17zY4e2onbGd03A9zPwtsFzE4VX2kYZY9
+wau0ecc0Yq/txdAEafxslBGiQxYMfkD6SAVwMvfElB27Uun8L0sxezFrVnuO1jzpY98hNI+yL0T
nAIlafFcnYyTBCg425GWKgefttm0S60q2VdGvkW8WbsGsJbitOFJBzhrEUSCRjVmmoA+nKoi0/dj
k1bDfZnIERzvKejuJBxi728vxeqQHHG8pNkJ9AQvVwI14S5QC93yxnZGBk7SqvaJnzfYB00fNZ5m
YWb8uD3kGwllsfrgdt6wd+BXyaUuxyyR9MizoTOxQS9txQtlBydjdoakHKkv140LyULV3CKWsnoX
hn2Abqkm/0zm0f/iOzJ6wkkR5vdO5Y/5WZM67Gdu/8KVAMHPEsw2cnjeAItbKrIKx9eMwKePU8aV
60xZ5+wm8miv7VUpxhFSNbKDoaW28dkoG+2DWTxkTIrv4unI90Aod3lAUdxphqREhnFKwuqbHpuV
7CaSrNxVDgjUY1qR8t75llBZhrNhzsfb0xcB6N33EcPT/kafF5EPlGqWgGaMreyAJ5b/hIpUgY+d
2vnDrhe2IDRwcWu5PdpisRmNCCQ64AIZKHqTl7uhUixh5FOoT2UR5bupS8ODpYfZ0QFUcWfYSXHv
cEj3sJjqjeRkGZLE0KJWwUtEY2ikgC6HNrupCbpwVp/MNogf67GKKJOE5q6NHc1yQVZk+7Js1ae2
krU7c7JbF+uKZqtosjiC/ApRJuI/gFngFy2DUR7Ksd7Fvf7Jx53jpemQkPAjnl9+Ukw7FcexLab1
Iv7D26RoKrCfApmkwgm4nHbvkOsWU8ullyXz36qOfw7CAjgZSY+ytNV38Rzbd7e/8tWeAuYANZ+W
IbhTKCOLMaPWlgIw1fHTUEjRY9CN5j9OZ/6KHCfbKGFeLacAVIiJQWZiaZetnUnzdbke5ORpTooY
F2fFL6u9lg+TiUpO0P2CpNlu4YnXZqcJHgePTXGniH//7uXSlX1T031JntK4ze/noJPwDxoAfeH9
Frx+fCUFTwumOGwDYHqXY/Wh3TRhbCZPo49mlR0oym8N3MQ/Wh71Wy+ltXlBv0EpmJoJ325xNgtG
zwJdSTibJdJFtUFfxZa7eyCd8UZyt/bZeDojeEf0EejDy2kBnSIk+1lK0CnFtu/kp2iI45MR49Ry
iAOl3TKHvj4GRBsiDmNSzFOWHsSaFvPwa/hoEVXTH0YU2z9s3258jPbiltNfzMgNAHXaksq6Djvs
UI4gAHyq0QBhxFK82y2TnFKitC2+oNOHv3Mj0Q992gATxoqvPZbTZP0yJUeJdlmsz78o/Y8/VOyz
D7f30eIZShTgV4CBoWNGgQZg1+Wv6FLD6Kc5YsE7efwss/JGWP1JgrGX72u7qF0ymVnb454T7FBZ
3VKLvvregNiokosiHN7rV22N2YLVbKfD9KK3adE/Is+qtwfAZXFloDcrpwERvzd8e+NqX0pYiVyX
ViFSdowKPuQN5Pxu8ds2qvQa0MSLlUSVbbp5JSXfNK1CsGhX1WVf9Lx5QsxeWmp2XxVh8vZY+AY0
CVPKTGU3+Xb8B5fKonX7vhgcwwUGaQ0PVmak0yfLj1TdpXzR/XP7ay2frPzut3wF5ivAEmBLi4LS
YJVoTPdV9xxhP7ovpqnDcyHsC5enkGbvigbTRauR/MfQUaRvUVI4p9hRy3Y34LYi72S9CF9bvw02
dtHyMQeHGhqF6KrwXgKlZy82M9Vuxy+kvn/uo6nD9DNP03CXtpL5EpRR2x56va2/o4IWNpNrj3iG
tqWpN7xtazvegboqxy+JAWdyJ0eqE78oYywpGxHzaqeLIiAcE6BPYMYht17u9Kjo9EJu4+RZnsbS
3oWailJmZ8TPWYML9b6Ih0Y/On5n4wVv+3VzMhHw2gKQXEUbkzcO/pNIUYChJ8u9/BG2UQwIB9Tt
s5mBkOmgNP5jxJXcHGwnpzZZJP0+163Zu71trqdOHQsZUfpeQAKurCBao6vrXjLbZ4BQ3XGs/P7e
nOLRdFscAKxI3RVGFu+lqbS/lKbVb8T0ldHpWEBlAbPK42ZJqCx8cxg72emeA0dG87Yd5O5oWMag
nqhwycFvmOPtZ/K0kk5Vn45CyQpR3o0611WgeYNyglYVAAHrqiVWBNTEuQHaZ1Uy/aMthTzoFXv6
YzeKv6tUqf55e8lXxhPWWIABUOgBfbY4ELVF3ZViVPzSkFkH7jiBcNs5eVJ+VrK0+Gsi05Ocbg95
HRy4oWlEcQZ5QTLLxftjsuMCKfoufwl45truVPhTADAp7iUNzbXOx4vb1MKaY1dmunzIRsnsjjx9
67JwO2BWPwwVmuQnLem0CEdWvQrlcSNQiJ9wkVTQvaboACwPRC92eGKvvIu7UzGEjloN0YvaTFn2
PDZTAJqp7vwfCSJiWzDt652HlBCrzMXC/qP6dzkaw8fGOFTli2PlEzbV0hDyJ21tWFXfqtb+iTqy
5iLFYD5MVSRvCQa8GdgvZkunh8yNYwfDbNkjrOOsjmGDhi8FBrEvST9q2g4SeBF9Hk2/Ao046lP3
IwRfke+tLonL57BP9NStCO4/mzqZfKTlDPsHAa0Odt3sOwH+aqRjx1TOyECaaTKA6dolnatyjPHk
NaxCHU92ohZU/42cV+hMk99t5ELTn3P2+RPynPGXzIE17nZRlH+BLqo6p8oYunpvjdE87psKWYGD
X2hpFtCSb7DchKZMH7vxpW9xEanxlzCw2n8cNDvCV0zgoC4HgcPOmdF7II5UifqaSpb/AycuR3sw
53GKD1Zq+elfoCJN+ZhQR9e+55EMEcvR0lrbG6Ee+HtoRH31kLV6OtAIFIkP0IOqPMLINsYH4D21
/ljBNPg5ak0Z7YzRmpt7CRth7b6P46l+YQsBRBz7mfrdUDgpiBspaCzYm3IZSsfb521ld5GuoipJ
jxus59WzWMYuM8zj6MVo2+FhqovxVcX+75NPWZHTpzfVXympjAkVVCXK2GbpVmH2+hdAYQH2QgrH
LwA3d7m/KWZ3nG5eMYicdl9rKQ1fwzBr97UlQ+tsUnzbIknWn/Wo9I8gZbfQTtfjc4qBOKA6wC5y
lhzrtLZmlNNVnxodKMRjXDhAyhxErNKdaieCouTUs6mfY7urnjoEktK9Q4sz2bjZ3wrQl+eMhIsY
y+8QNIFlSzM1zGkuHDV6ifJ5tlxMTSP5m11rzadh6BvbVdQs+8S9bJ1zvGMfEM1Iz9BtA/vrzOVv
emlclvGr4tNf+WmkKLE/xmkjGVvWF9d3gk2yJmSieXXSD1yEo6ZCJwWxhOpFwZbpYVJjmKZhxtXk
SpS3JATO5OI/t/fokq3Hw8ymA0mHgAozjK7lmFGGqZHj9PlL38zKcJDkIX+N7CavD0UvGLVpaOBK
7iZKE8Xf59DRsp2aS8PToMQVjpmSFiTGz9u/6e3Cv/hc4pnIGlAFFoz5Za3HmHNEFYZM+VwXdeo8
l37YtZ8nknj1UyDHzbDvm9Ax3TTXnfDLZIyG9GQl5YQflVz0At4bh+krAnjFsJPbHrMStZLa5NDX
U578wDFjKE9tNg3O61h2U3AoUGZ/rpFlGr+iQJqNx9LXAnnjkfOmp7iYFFV8lNu41/hjeeFrVZfY
Xa5rn/FWn+/lKZj/Y3dFrn2zVD84aW3lxF5UVZxLJxwi58FBESC919uu9TSzKtJ9iAviJ1OHT+TV
aVh9sgbKFSfc7Drpk5InffbdMaJo+ppZVB93dW5lXuqrUb9RolmSogUMC0YEB4rSEDfkkqQQmkMe
W1navcgNanOQN7UCEVe5KIKv/dBYkZvNkhPeZZEx4O+edpXbgoj7Ngd6oB0SOgr87dFsy42U7SrW
8FvQzMa9EeCLsK24jHVRGPddnvXjS54VlnKHWl3wPEdV8eBDddgleZr9BM0bQXy1+vF1Huxo4+ly
dXr5AYwNHpqy7HWQ6f24UAfLGV/0Dj9HF/sW/U9m1pGxGxTQA3IbDhtTvi4R0AQTxTIAcqAmEOS5
nLMW0vzVcVN6kSGq/yMP/cM0B/FRmJm4MWm54452gtSZYvnF54ZE94nSyRaq9jpXFr+CZr8oFdIr
chYrP45qpbUkJS+QodC57apKb/dSPqoPEjShYNdLuTLeyz1a1gU6UPmjNtpxNLt9lWmjkPaAAzhK
sxY/GWbb63tpaOBeK05KCX0wGnhbxqRsOcVeBz5+NXVUuKlkzATAxWNYgYQB6GSilNqUeIymav8P
90c2H4pOnZ/9dv6PxY9MQKvW1kFqJIS44iH/IhUmOtS3A971zgEMjOYQr24QaiijXn5GHaJwVyZi
AUvdOoax/UdHr+JVxn34OUmb0vloLR0cPWgT2LswImmaLWo6cyTIVa09vRDOa+wAmvlz2dj6yY7U
4FvYzYY7jw7nw+pq43x7qlf5rYDTC7opoGCqam87+t37npJ9TRm7N1/mpm9/9H7SRIiTB4p18Gkh
f9aa9N+ocLoft0ddWWBUn6EJClE3oR16ucA4f45O2RjWiw1/qXdBwyXH3jLnn1nbxE9dFf17e7yr
LIbyAS96wZ8TUv5L3Gpj9XUzSKHxMs9gM7JKHV+7tu52wtB+IwZch73LoRZTm82kluwiNl7MPMOQ
zw5rzGJk0Bn7sAqHI6J80SlxsvQwamP8Ajd/i4F5/bjCt5YyIXV78HI8YBYli6BATTqm4fYyImqY
3OtZWTZ3tV/Pids5VX2H4jJIGDO2s//k7VDA1gBVM9+nbaU/93SO/tHmPv5SYWTV7XBtjY55Ek5b
3ZPrfacJQB0q5iTA2N2IHfJu30m9Uo48QtWXUhoQNpfHbi+b9fCKhAh6Yqo0pyefxmrx0S4D9ldC
9k6IOFGPW/ZQTEcb65gX+gt2yf9D2nn2SI20e/8TWXIOb91xZhiagQUMbyx2Aeec/enPr+Y80pl2
W23Bc2u1Ky23trrKFa7wD/LOt61y14S69VJQaT1TaAge7m+8V9L0VZSBBAAKsYC88HXnP7KYp9NE
o15CJblM3KvKKSGs0Fw/SU3FLWWwJ49hKyPxbMvm+KB0AzjYNmgciRcZVsauh1Ev7eLI8PtTwlt7
IYsah3fa3Ek4YU26/KtUI3s6WW3enjtFnnwAXEWVuJU9WkW281U53heqljoHIDyDcepaBfMuNUp6
hTqSbieumuWToJVYc7BvVMlIXozO0E9w/DuEoGRp+ERBsM6/AydVv+jaLHEzCFaQ20fl8BC2/eQ/
1uC/vAytlZeoazr/3UCaXLg1LuNISedDa/y6v6q3xxkdABBQlAdpPICnud48RtMUXVEr1qWlXxbu
/czwpUMO/ZuuZ9f5W0ynVw3j5UcklqEMQhVaGDRdjwdMRwK/LxsXpcMSdqcVOtFfQmvCrWVDPlmV
1cwnZYq6zCX974uD1nNdP4BHk85hZKnt96EAOo742QzbQPR+9x04GcWNHJzukORIFMp6TUbcdn+h
1n45wa1AS+DrxsOyWKmshMITDEl78QNAd1aVqeFenRv9YlExNf4J9E7agcmW1N9Z0iWHhPaV/UGp
2rxyzRwl7EME6ONUlxQLQLh2RZ+4MmiG7ofkFMWuUe08/cSKB/NWe/n2GhXkaqwhEe3AL3iphh4k
UWdWmIJcOBLIf0VF6Mq5pT02RVG6tSM5+3ysvjs96vm8IX/caiUrZXNZgJyh1d3cTvg22XkydO1l
4uV8URw//F6ASkVYOdJP89TVX+qm77f462IbLbYZACMgBEA0CYKWb7HUptKM4m9xaUZMMPbIr/l7
q7S1czk2/n6066Z94HrMzllQYI52f6vcPsmkELQEeBwpONvLwQu9MCLbSOtLBr/9LFeQrXay7RO3
Uob08kBOftwfcOUFgP3KI2WgCQoCdrE1kVUqzGyK+0tRAaXaj34xKkIXPUDmPxx2YV8GpApZ8vn+
sCuLTN1DEAhx+4DyJn7Wm4enhQc622E3XGwSpdTjB+D4aVkYB+6HoCmbnzV1F+M5n428+GT5U7tx
d62OD31GZYI0OJZhbldLOWFY0V1s/B0SgCD4NXfaBBp2cmo/ZceZsK6lCY2MUyEZ8lbnZ23ZBUSF
L0wrk9f3ev7agHlmqiT9JcbzpAIVGEf2Ubd7/0XLkdxD91Oi+j1K0UZhY2V/iSCTKgKXEeyBxeem
0eX05eQw7xl0lDpEkAxDDE/+Vf2I23TAWGZjR69cftB4gBSIninP8FLQJDcTrWL3DpfRtqLxMR+1
/Dd3fKrtE8tMmic0+JOfiWghnpTU8f8baquX9nU19v5OlXpTf9IGNZFOUl5L2KwGZlJSH7PMzEXu
tAMoqtsxIuR9ZB7u79HXqOD6JhAEJApBVMJJYJd1ukGN1aKY8vkSK9HwosI/1PYlWl/08jW/fDcG
SfwhDChP72aUncODZBLg7ue+b+unJgyjgmYo4mxugaMKkDe8USt3cugJ71CaKp1zCX2gcSnPltpT
rhRq4pWdmQy7Ih2t3/LcKl9hvXP+IurQzkkrBgRChznAbPr+RG83BYwVBDuEyaTALC0SrTG1lFKz
JFQNNDk+1zxKnwOyz+cMFuieU9FvhGMrSSbtDBzDkO0XfFNzkWm1Ct7djlz3F8WuknR2Z5XyodsW
Sus3u7CLhieOTugcDARu472aG7ihGlGlfUX6toteFHM2//3TJRDeTFx/1PoE0nJxHqUMEf2x0eeL
6oSK5nYYqOKV5USPPenwEVFkDADvj3h7AzCikFIisQW6sSx81WPpzIM0zJdWr2N30FP1MRilf3y7
5D4q5E7+L+fiOd0f9PZLUxcRoik8plSelxznwu4zu4Z8eSlUvKbyPNHdZIRXY6fyeRit+p/7w91G
iNfDLW4bDGHwD/QH+dJPSK/Dcmm/o4vsZfGkbrwnt4GKAKNSZiGPJYlfxqKJrY9KWpfypcym5mj1
g28dKTUZ6b9NI5xUErVB2wAkG7KMxZzYyS4ak9H5Q2YmSQ11A0SOhPIAFM1lRt1FmWNNoW9cLGWq
Z5fWvArsL5APDc5sG6do5VuKwJubHCQeN6xY/DdPqB7aVZEjIHFp+nQ+gaCYEF00Unx868Z8IMXJ
lOP9z7k2Iu+lBQ6ADUTMfz1i6Nc6/sqjclEqCQKmlYQnZ9THdBdkXbCfh2YrOFnZP6ISJaTOQPzQ
+L8esA4apQGdpV7yfh7ng54Zvf1BTnUHaxxV9fWNtFTcc9f3PVGfYJkJuRVAtosVxQpOdfraUS5F
xAWTSeisnHBZrNWNovdt8CHAgzQziDtEQrNAo0hhOYMRStTL0BbdTml0+j6pMRwzLKV3JFHyA+pD
8R5fVsrGf/wJOSHkT8JxCKntxSfsA00bKyqxlyStkscQMaMHzQdo0kGN3KMltIkSFXNZrin8B3it
xCxs1sUnjCpqibgbqngz5/puDOPxVCCJ8S5Pg/Cd4sfOzsHd+AWbEfUZRXxnF9XddEB/a9MpYeXC
FUI6FGXAskAzEVfIm/NCTl3lGk5yF17g9NNcK8nPnGD/rHPtDm6uZPq8VyTVljbO6domphiN1KIo
s92UFbuhnCKh5XahyaudnMHuI1cSN5Cp+dbGM7Y6lgExghomZdlliky9SU9gSMoXo6j671Us1Z/w
QwT/3CtGsPGArY4lYBOktkDRlvXtAo2EUB2ZV6ll48/eD7DaJYXt9R9FZ2NUf3/jrn09odSJW50s
KGyLfaTEujPXFE4vyNM4Z0TpEW2L8+boNPL8jd4+jMR6jj7fH3RtigBCgP+8buFlnaoo9a7r6lm5
RAi2v+AHIT9maoXvIH0WGqZ/MZhoWqAcQH10uT/bxi4nn77GpUjmuHySkX08aLaEqG8kpcbGcq5c
5RRigMNh7QOs6ibPHOwOyaGYq9w0YmefIL0kk1c76veqGqR9h/j3H+pKibeR2rq49gg/+ISLq2cO
s1AvpFS7WJJd7aEJaDm8YTveC90HV6k168iWVjZg6iufENQYhSoeSDoJy/7XZNXd0M06909Uqt94
tlPlB6WT5swjp+t/ipYCR4SjHx0fcLEgG8SPeXPF2CQDzjyZlFOjOn0Y8v5X2cCvaFMK4uzPRNsy
81k5FQwoVPc5EgSwi1Nh2Xk5RpSwLqZWyt1/vVB/O1NyNLoTe9qn2q1ia7pvEZSfN/Q514Ym9rDw
/gXPz8pezzVKjRixi1i7SJZUfgCslSUnS5sy+wRGLflOQjTAb82Gv4l7TLRqUEakRkKBfbHIZpC0
ecgdfpklM9nXjZV1ByWa/ec5sKuL3KVFvVG/W9tDwltNSMkKMZHFVAOclGSt0dQLVWLpQ4TbjrWv
ij5Ojok5Z8nGwq5kR6YljqQAZwDMWPa9RqWEtAVP+MNck/zZoZOZeytrqRLk0vxIgBYdeyVBM6zN
2kdJs4LofVhKwSPlE+Xj/TvpFhuHORWBF2m7oB3APbj+yraWBgm85PRDFJh866JvNd2N8jH6WNTz
+MSr0j408VSiaG8O8MONEZW6cqx/ApOkRI3jS7GD3r4lxX4bQVFSpo4hxJI4c8tOklKDfbOMtv7g
Q/1I3MgvCSvAZr0D8EP5Vx2kTwlQKjea8JffePde78brkIbNR/IqGD6cuqWhDaC1JMQ1q2XTl7+Q
ZwZwHxrGOxRmrFOoJNnHvM77Q6tGumt2Qf04GHG/cdHcHj5bhUJOi0lwum/Uf6mEY3mc2+MHApq4
240RkLeRasgLqhCx49oqDMSmktUth5bbZ4P9SC0W9BIdLcgG19shR3Wwj51y+DD5Wv9rtp32AQpQ
I30Grc8TbOiBFfzxSwWglGIVQTn+CTcFSn3KsClqQ/uSBcoprBNVdZs2LiCQZfbHbK78H/e3/O1h
F2kkZmFo1fEGvJ7ON3d4OEdDi66yhZlAW/zq+96gHGr6Xwc8yD/dH+r2dOHqC56H+Em4s7KVr5dT
zwIe2zyp3+NtNT90+pg/dFVhJQdnyPxHPfWHSx928iFsE63eVchNfja0NixQKVciL9Sm4r8oUYp2
Y4ff5EEQLICaajRpgbSAU7v+WWrtVy0Il/p91qnVL0i8I9QmWhfF+f78b3aTsGcij0THRIjYL6nE
rRPluuJ303tIHPZw0vOQE6O3pOhGE+S/gtk0j/9/Iy4W3I/NVp8QbX3fQcxodpKtp2c/aJt3EfCX
UxSpp/vjLTeTsImg4QOeAAw5u3jxVlVmI8FhirLnMteTB55l7bnQ/IsSJn/MBHwdCsFfJFL4G1XL
64+WVtmUB2WWPUeWT0tLx2IYRF9aeGBmsTi3W/OHgnzbtEsUJFPuT3N5HYmx6ZRAc6eeDbRTuR67
a4xRHTo7fR5HWlBRWpmw/jLbDcxOKdGksrVfOdrP3+6Putg+glsKeFEEy6Kjy210Peo4T4ndSGng
TWNjPCOx2O3N2s53eoxGDKdt2iKqicfuzcX/vwOCYeARoWUOJPF6QKtRWlkdZf9rh0NE9q+el70H
ms4/V1MlO88xNnHZR1wGDfODgjyVs6vmYEvCYLHUr79BtA2IL4VcyU01nV5Z78+z9DWKZz/cV7kj
k/pUANB/DgnuLkC6zMoHGhTU5eH+ei8fvv8dm4XmwNJFp0V2PX+FNrbao3LvxWPfH+wuiHel7BvH
IvQl52wZifW7Ilp83+h5fZLzNowPs1lLGz9jdQXe/IrFRu+bZmj6BsfDSSua4Zxq5Qh6NtLm+sWM
ovHXMOsxahxxrW95V4r5Lb8/jTLOlmjO3bCuUj/DRyvRpK8QynAKLydde2lK0hfiDGwC76/2IsR5
XWxge2xveBCwrsQyvHmHjMiQqzoYQg+gci1/lNVcldxRwV52T8gTPOlNaye/CJKHU17mzdbNtXa4
TIIcoRSL0ueS32fNKN0XdRV4fo35oVNm8WXO8+pb4sABIKzLzY0ge+1wQfvg2aEZqXOyr+erSZMT
DIUV4I8x2MN+pnlwADEXa/uWO5R+ry5Z476P7SnetQWErh3la6naCL7XPjE+QvQEBUKJt+/6V8xV
2SnFXAaehcjpedAcf69NjbGvTEDh9z/w+lACEEVSTx4l/vzNB5aMlPFnI/CUcUi+1KoQxlEd2EVK
21tbieLaYDy2BPOQ96hwLm5oTeGONFsMdfHtHJ+pbOopfvdViZu7EhnqnyXdr3sXo3Yg2wQP5EuL
VSR4GObGrvyvYVUroGgSLZyOg9QE8wGq72Ad76/k2l4FBU+C/0pQW2qhqU07BoUQVTIq5CwHS032
SVnaH6ZwCNzAn7Z0ftcWU2RDwugDgcIlm5BqXpD2cil91QkM3dKx0MpL+yD/x9HDdMs4ZuVc2KT4
jpAzYHrLzpReo9UpYYz4FWRKuGOe86MCmO2hm8tzM/XOP7kWWUctkYbEtQusxTfO5cpkiU25iETC
xT8W37Kk5QZAqwm8Vpnic9NN7VMXAvWA50Rccf9DLlNfsXEYjOI7/QxggktnKYMiEEltJ/HCFnX+
3gok62dY5nW05/9fHbIhrqPdnMiUULt5lotdZQsQXw72p99XTfnH9nTiB4FChfwm+nTAUa4PqR+M
2ZimClurVIYTzA2KVlmINms5tt2jwhpswU/WvjffmnoqBAPrZr2zJJLqJjQyT1f734GVzdmeqq6j
7RruvrM1S9HFhxJ08H3NPtfa1vBrn1uo7IliHTWI15Tlza0UqJmupJGPBZMRa99Te0A7O5z1HzkX
/8/7X3t1KMq5MP9lIXcp/vzNUKYVdI3m1LHXRaHk72Qke3IXVdahdEc5rTbyyJX3lByDHrfC403j
bJG66uoYjy0UCC+dO63+WJRGJn8wY7McPlM4tpzd7PR99p+vKM2pNqj5vNyf7colZfOO86CK2i6d
7+vZlgCr/SC1Y68M9AnQBbrGv0lu9X8srTH6Y2aO4RaAenWBBVBONF+omi/iVQTv+MCJFHt6bk7j
zhwNKyVio1148eNR+X5/gmujiaqcSV1ZAN4Xo/ntWGtjVCU4hY1+Ri+gCmbrkmV2pv4bDYP+528M
Kj/k6jL4MCH3cr2eaZeBT5Kt2Ct07MncgVsy37dNMZ8rqwi3UCzrk/u/0cTXfbNXfRWethJEsae1
yH68TNVc+09Aso2fdhtuaSusDQYoS1jMoeZAeHA9mAHAXu8lvITzMvHbj2OcxvZu7jCjfVEhjBsb
t+7ayRAwZajG3Dk3mDMqi4U01VPkqZLWZ65RkjipOegoN9Oo+p2CwXYKDYhq3/xEC3ho/+Jk0Itk
ywiMH84Z19MtgQkUQWklXtPU1o/GmqyTEg/JoZAa7SUC/Lr1zKyuL6qWQsAPh4ClWkarm12kAsr2
BqWW572ToE3gqmglDbtMrjZ7rqvD0UxA40T4nC7fkL4M+7ZEhtozQw0mbVMrc7JrZCvbtfZQb9gM
icVa5Ci0OkSpAQYvVaxFoDf5bZO3aZx6TjfY1ZM8RbP2NEAd2YheV64zByYarVToTny8xXWqWU7Q
15WWeX42mulRiXQjHt1oqKejUUnz/FhYqb6lqLI6KDqwqDyqiDgsA69BC62qF8aT3ejnqJ2NgIRc
qRuHZt8WiWYeFbRwt6wlVz4fzq20VFE9owuwTEwCdAsNtZITTzLqEFUahYqrXpNz+2UEATeH23P/
Il2dJW/Vq7YS0cdiaSe1HoO5KRLPqKbhm5OP5ylQtXKHg0bWUlMf2q1kT7w9y01Df45qCl8UZNDi
bVIAu8cTAjjenBX5R33mtqWmPJvdzqi4ZZ9p0YOal+XOyv78VUZMGAFWtNl5GpdN5BnGm42XQupR
S8+qo1EiVGMlTaY9pzOu8btwVLWoc4PSl+1dLWW9/eX+Yq99XQARIn1whCS/+PM3FzsacT1yKWbm
qVlS/LR7R3o2e830dxDgx9Ofj4X0EAmDiEBAYF6P5Uio9EZ+jZdmUBnvIiXPP5Ma+b4by+2P+0Ot
XQNCMoPeIO0VwsnroSS9JRRB597L/UAZ99nUWsEBztiWk8Da8oEoA7pFcKxx5VyPU9SmOuitlXtB
aBv/0iy3MZHscmRBcrxv789pdSyBQqcmQt1PX7wTiGuZGHE7mWc3RnpG3af4gJOzZbnssC323upY
3J5gwOnw3OTLQYfEHrTU1KsS3K4ekmRoTm3OFXFSIK//c39ia8dPJU4jFnbYhsvSLVoDIYafuJEm
fWxi9CEbrg0r5ZIMiJq43Tj+qnVtfLg/6OoMwcGA6STeR3fr+svBdpiLLmXj10mjv0vbtPs5GXU/
7Y0WvPP+/mBrVxrFYYSwyNOg/Sw/nUCJKTI7P07z1DrVuZZNbqTUQEbkWQ2w+87h5B/vD7o2Q5J0
GmUoywrayfUMHSSWpUjHcdWW6yJyRwf4bKFN9lMZWFt4itWxBF8c0QpqAvpiLMp/purPfuY5xkDf
24R7diiMARcpRQu3OpBrq/mqMsjUhDjNYrBItyLbTE3kG6m8Z0eEjdIMqHFdH5SsDu1HcuI/bPyJ
xBwaPGjV/zfkYrfYALhLLNhyL2tQP3kXpVr/HYOqutrZldx9HCq6VPe/3uokhc4UlzLtoSVCJa7a
vhnStvBMGRsumO3je1+KlNjt8W9/mJQ4//QXA5IocYkJUSZ90fUy5mYuFScrvNAKs9PA53RNM5J3
XVY3TzxP88Z1tjrBN+MtvuJgBFmqB3nhDRXPHjPkI1J61H8Re+c/UqW0N2qb4pAtX3nK9lQbgeIA
qVzc1VPDdgmauvAsOauzfW2OKry7wq42QsO1s0CEIDTGkfHhn9fnrhw7pwso4OAv3FXfUkWTzk2Q
FS/t5PwZYPN1Vwq4LwEEnjq8d9cjza1g0eR94eEDGKuHFGDIjyoNN0PAtU8l9AmFlB/uXjdt7yCP
Y+xqCi+26uAlKyr/Uzw33RkW38e8qrWNoGhruMWHGoANg1GNC6+2heFen+WOW+SKVFD/V4Nyb1rN
X6ScMK3ANIjdz7dbhCbEzc7cqXru1aSl+t6KLe1o+lldfTJqNdnSkVvbidQkUGWDGi/MVq6/W4iD
WBKEQ4EWvWF9iKUuQjCvKo2NJ24lsSU0J7ikI8lNsszzhrFP/GYycq9D8d5/stVQ7k5paVankszl
XWtgWrGr/bCQIRqVW5rNa1/x7eiLN0+2GhGu2IRGsya/BEUSNMcsUwrHTZBDkPdOieHS/StsbV3F
ggp0q2gOLq6wvDYROIqV3Bu7LB5OqqQM1THv5S2o4vo4ZH5wA1FDXTYCqzajoE+q4CE+K5X/OZEy
lB8cyj9/KP3yesCF8gtCx0J4deljG1vjVMxRx0mookw6hVn9qI/IOKW59T4sCn/LOXD1mwmdDFA1
aH0tL5S6nH2JLLDw9NHvKzcd/GI/Bel8rqu2M3eh4Wxhy1b3KGgLiAuAFGnXXR+FvNKSsmqkwpOk
oX60i7nZ5QDDfs+0BU+c1uYFd7D0YVR5+e5vlrWo03gz8uLI120+aEOalN7cxPZBGofpnEpN5iZN
Hp5m/Cm/OqUv7f9iUDCnAmdPbXt5zyDaUwZh2hQeGmvoHEm1b7vlAAE6JpTZy1zj3c4e9K0naXXD
WjiJY6QC1MZYJLhlMpR0ygMuHJveyUnqEss+CJDdxtO3uqZvxll8TWeWqUjEJkHLUB1gzkb/4Rao
CFUrmvKHCEny5yRo23f3F3XtwUWFnPfJJPwEM3i9hyLU0IAMivxhzqTxFKNlJx8rbSy1d6ixGtPG
tbo6nIYMp6jck7IsAheyhqYbayfx0FhRpX8xreqSZ7kzSrN3Rbc4/nZ/emsfD8Uwmf4LFBBwWdfT
a/WRtzdsc1hKNYU6RUkJCKvaMbcMYddOP/0BQQGj6IoC4fVAplIZBWbVqWclRfRvW6jBfC6gKObH
ElYWtD9D687357Y6pMj8KPbS9dYXc5vVSZMnp808HLiy8OIYgOl/9xDhmsegxTdil6LSVm/EF0vc
2eu1ygzBYkDCvTUNpYdeWXJkSfj/zYHxo5mBCR+JpjLll6L3xbzP9DRVT12PnOolHVLFQm20bjUD
jT19CDvXKiCLneqqCaN3E8He5/ursrbDyEtBewv/YYrg1x+iac2gqxAX9vQymD/lcCZ7d4rT6SHI
HOfT/bHWjix9IbBLfAXqJYvdTPbb5pEmpV4H17Pey2FYDp/UVo99V6YSv3OS+Lttz5m5Me7argb8
xhFigrcACyQbWqIQDm1fd6nzBZJ0K0U7RR7rLZjh2h4TIRBSxYLKuixx5WPdSnE5ZV6Dspa/VyN/
+o2vsoxssJ9/NxplOt1f0rWpCU0ZahoIMN0UvK20AK48RWxqKWvHl7Cd6/RUF3Y+7O4PtLZPxOHR
TIHIvcGM8IIZc5KTlbZJqoVur9RRd7blqWuOTTgN9saLubqQyFJyVEGpANq83pZZ2WP/bgKpy9tx
PEVIgT3ZMy5sbtRGlrWLw3H0/2Yp8QEXzXdKWUufoToBWCarUu4pMVZnh7nw6YboYNx/3V/J1alh
3iUCOvbksraWZCXawy3Jrym1Ee2fLsRsNUJ8ddip7Ria+xgA35ZXnogwlgmpWEwh4i9oKIujlyVa
kUzItXmjhVuIIcd55/rm3Oyt2Z6SXU//7x1wO/+cxUn5gbpq+e/9Wa+dfdIQirEkq2Sqiw+KiRK3
Ox0DT8Y8PnL9VlZKyL5tAHWqBG4lN2aFMGdkmV/uD7y23ECamTgIYK65RewVT3hDxyT/nl1I8oFg
Hd1rs28dc08zuPncgGCbN4KE1bkScGEtKZR3ljG7XJZab7VS5rW5NcTHxIEe+yhJZVf/kOI5RFKx
bjGUcpGwS7aC3PWxuQkElo0bYbHOVVoagwCferNGRSAw4sx6woBEoHPsNP822mGjub0Gkm6jG7Z2
QdBUoOcP0fyWpCKbU2NOUkPFPUbSEtPvpBmfbJOL7yNEnTjcKlGvAVhAdEHiAvjEsV2SuMoGOWc7
iam714PyxRjDB31QqbrL3Ri8C606+V7HffgYy1b9RU1yzFkMNfukdJPxcn+H3S457yfVMxadzj8P
zPVdpURjYc2ABj3Jb6pjqknWk91mcQgNCf1MtwRTAkXAGZsP98e93dmM+yoazXMDPWIR0PSgL6Le
skNPs/rypKa6Hx84uEa7S6NuFp+6TDbi0RVcqhgT0gyNQUFSWdwj8jwiZIVQJJl2m1hub83pWaUo
Onx2JK2uXVpLpvU4Rk6THic/+Uma0DiBq8ZjuUVTvL3S+CkkABh50zS4IWBaFuR6o7MiL67IbGaY
Mr/KIZqjx6wCq3zwR3NsTxLu9GQIUmbvjDbRrdP9T7CyCfkRSCtAD6FkeyvZTmkgNzIa+lZMBItI
d9H+l2ud4ZZJYx6sCNsCzDQBrbGJJy8yB/5lGiBlTpbSbGoI3UYDQtdTqLygiwloWJzRNx22Up1b
BEvH0JtH20QAQy+V7EgtDxnD+/NeHUjg7WnsUxZfnr1iksEtKUHoVSG8XoSMk2g4plZab+FqNgZa
Phu1WptGFVcMpDnVOaJIgU4zwj3lxodcO0ugdlDKE9h6LpTrlbNrWU4Se4y8JkFDzqXSJcsnHe2v
4ViZMP1RQZSrLZNXkSxeP8rsGkioMHYg9aHceT1oRatWygM18gL0RsInOMvjv46SBu/HIh/TE6iK
cHS1Ye5P+VSZycY3XN27TISAQLAozaXIrRoZnaJVFWaOfVd8sbRweNeHbWAcx4D6kJs2IYrcQRGb
8yGmWqu7ytgPZg7VwVZ+5aXcVvv7u+r2CWE9iIg00XnkL3HRvtm+rS7Hvu+UsRcPRv4lleeaXgsW
dAcz4xzdH2ttYyHyjkoqRSautMVRCZtSaZQ5TrwWDtL4jPqLihR5XY/OVvFnfSRhhiHMSG+BlhEa
k23YMKtAN6d9CXK2/Y3xRLnVVVlbPmJl6ndAC/j7ojYRp2pTWVICuEdN38tjWHyT+va/aZ6sYGPr
rE1JyCITw3IQqIRcf6jUR+guw9bZ42cM6QEV2A4dc/oCzQbybO2OR0QQ0xceHGAhi+cmM8HB52i+
e1EYWtNHpxjS6Ad6VVHs4sFYRu8TO+x9SIhy1Z16qQ0u7WD6W6I9aw/821+xeOBlrcf6Iatir20b
+dzbKQKEGYHzvh1q/dFIDfUJZEXXb6Rca8OKy0EYGoErXAI2Ypq4RleGsWeFQ57sgyDQH9Dnkf8B
Z4X53NyhX/EOtuy8JRu/tpGQbAdzJAR6bnoGUTdgCl+psReBj38CTEn8oloYUwk9e3MLUr46GnX0
1xIEcNxFxOqEE7z4YYw9dMnSQzWNzicnKidKeGP06f6hX9tO3O5gtgQ+n/7S9b4t+rzSjTKJIWqF
CEdiRFC2LqzTON4FTWCou8bSAOGWSZJGbgDvdScroW5/vP8r1iaMKolISEhJwO1f/4pa6bq5h4Hn
2T6qSzt5jJTypciiwXK1vsDj9v5wa08bktD0rl+568tXRoWT1g4pT2hJoedXb8hfhg6XhRhRxs9g
uuON4dZn93/DibvjzSUeVPqkzFmGm62pJfUBrzrLeSnnGXgFyW209YqtHZLXkpJAjYuY53q4rGlt
tVaKwDMxz0nfZarsN0hL4qMTnerYkb5bfjUYh1CqzfJ4f2FXZ0qJAkAH78dN6YxncBqhRQHXN8zh
IyZLwrFFKtO9naMpeX+s1Y8IDRrCoWAn3BRmpwHsbc1YYaUMO8zUjKeq7GQXmH64D63R+uMGtqBb
yGC3IQMjp7K44SU9mlCTkwJv1vV83IeZGTh7ae6CjQt+bQ0J3imnU5jgPVlc8NbQgreXuthr2iq6
xHWdiaKLlGTVrlXVTt2Y1toyUnoBWQgCF8DW4ug5WZ/5XUW4PtJ/wgRq1o0f0lRoB9se4i/zqG2+
HasTfAU02jzJRObX+1NLKIaagES8PAv6Y9qHTrmTkqJFfhQ1oP39XbI6GI1l0VXjwVwS2bApCAqE
HUMvVLU6O6CrWEyuiqZJizAealX3R1tdTCBUGMMJ36QlWtNssKmvIyv0BloUz1g2lM8KiM09KJzY
2EVyRKz45yNSfgTZJDTuyXqvF1OBnTPFHfkNkr85Ij/tb6P2k5e86oaDMvThxnKuTfDNcMuXqTZN
qSuQjvYKTLH2+TySxqGJcSA/jn7PVBN+/c30BBfOAKJ906DsRoj9GCHx+ZBr/AkQ7tmYTOz18s6c
XL80+r+4qmkPUjUmWBRml9fLWZl+VCk0FrzezJVpV0rV9E+TtL5zItLXHu5Pbi3Z4QgYgoWPksiy
cqAiRTUMVCy8VKnkg0rN71wCs38yQ9mRXFtrCoS7ZcedsQD6cX/ote9I8RMiMRx74tbFtsH8LpVx
F0u8qdW+pdIox64ZNMmTrox4pgZy+vX+eGtvErVOFpYbhlrrYrwkyRojl0boGZZZ/aK02ub7rEjy
Q28W2plw1jk7fq3Oh/vDrp1+Sl78T0j53nCmUWeB2WZ1ACm7UX0YBwpRu9qExJTHpZRtnI3VwUgz
hCUzpPulXlxrFVETyGEKSq1vPBjQnBDD6rtDbendePyLmYFFJRMANAOE+HqjpnKUt7GRYokTQJVA
WDV7saWUhlFjhH8TULzi74DMgO5fMhyzMcjmHsUyb5S6aj5buAT9MMsw/4CokeG2Ey4JrtoH6hbj
ebFJBZSRE0hVjT1KqrMEPiWEpk4phdSL2ll+Ugv7q6I3IdYV87shK5ONSHixRf93NIsXXgi0AZFe
PIRJLIEDMdrs2ZQHXGYD9JdVd8Jvxz+USlDvGqhTj3Nlat3GvrkdGK4bn5BSKRsfUtH1p6xCP40S
fcyeYz+cHoO4+NyxzA2UF185R8lIEFCm45+1fpktdUK62oA4wLYgx3Q9aAaD1DfyIH8ObHsC+pdq
TnNMI33kVjd8Da+/oSk23qq1iQKXQ5kKtQ2AuIuJ9lXgqzEb95m7VzlqaeOcZQ2TrQCjtQ/NZKY7
pOa3Bl2cyteJIhUDt5sUh+BtMWgQ9hMknjJ/riatOfTRrOiHIOjm5xj0xxarWmfV3pSvqLrS3tB0
OrocFKwNFqeyqSIfaInhHAIFfIuQSfch52byuJV/L48GAzngpin0UxnicV3MqtIUP+2zxjmEPoIt
/qTrH3Ee711h6XVp7bbYeBdXxyNaE7LNBlniYrwhVhVpKC3nEBeldWxydmZOXnYAxDPuIHRvDLf8
aK/TE6++yPSpEC12p8J9ZoeS6hxSu6y+R1JbHcrWjE6Ujbc49yufDLQa88L7hKBtWU5VGgNyZK1j
jpAVxr4I1HaXq+0fMk3YGDRKaTKKoiK4w2WH06iG2Nfy0TmM2JW7gV6YBz3EQEFV8uxoSoh5FbDW
T2jwqIf7D8Xt/BhZvBNIR/D2LjU38SbMVN/snUMfa87RVIYOx75gizW0Ncpi46uBA2aia50D95jy
RL/NPIYmvgL353K7C8VcxP4j4wNSILbNm0Q6GRStzLXaOSAEK6wVB52KBeR+22i7Q9Q2jnt/vLVZ
CYzR/3B2Hbtx82r0iQSol62kaZZrnDhlI6T9FFVJSqRIPv09yioeDzzIXScwR6xfOQVVia2ddq4s
A4YbFyEM8nazTdo9tchmUdzz9++PcumrNnxvhPYRrAbOR3Frl4llIOlO2DQ+diDWNbnwxwT99sAg
sgYW5V+/C4Y/gNQDi+Zt3nbnqBM3sbXUi9ftrUqnuyU2/A4c6LZ8/7veHGJECrC+gBoNrips+bPV
Ip0XL0EH6ytufV64Md5QLcZ2B/zPNV2aN/5nm78Xrlu8ZtALgTDa2f5zYuY4sw8HoZnw9lOPLukh
yqRji8Hzk2/hIJdH3P90F8xp00DrO6oflniOf5NhlvAegvJqeGWvnj922y8COwJILswxJNzPvp7Z
HuYC9drts2YeTkMwjzcaMVOJ9gcU5GPr3RhIfF9J5i9N+d+Dblvt7wNCySQY9GH2ELMV+8UTdVk7
gPerFg7d/766qNwjo4aEyCZe/nqoSGB2nQZDhc1EoUEDm1O4cC9mRDW4Ha+p/1z6sAgP3ub4gubm
udSkrDvpBLKH0cdMQa9GppDGqESmc7wHaJ5fU0F8cySxeFtatgnTox9yLo+uYDBilmHs9iAn03sX
QmFgCkGDpYX6wn5ok3+EEnnbZgGoB18G1UU8sdtF9Ne6AZNQq9DHK2BC7kOddNU76GqMJSeIyt5f
t7OkcxsKRAIQWxCCbeCls5PiN6FPxkzVu3BMSPpJgTs7HKOumcQp7NHWLXoYjfgS1ugRbH4UX+E8
9v4vuLCWSJA2uCj2DxqLZ4G26y0BSVrp7Px6jX7VIm69Ug8Be6wjOk1XLqELK4lCGj7TBTgVALSz
hN4lFuygxUUk0U0aAJeRwmBnSTb0eyvXNYNWmbDsCsTx7RzjYCAPRAADoDFIZ6+Xc+w7aASlW79/
HZLCH+xSstWXewtqzCP2rCwXIhpIiTBy5XPPR96EUv6ckq1rCEb9WZy21DF8oYBzqQZYOdjD5iHx
jWbBfA/OFth1cLmcsyL2B1G1XQPNxH9b2a39vdGj0dYDcxFYiNffLdqEJDWMQSt3SFNRwHKS/4SH
SbBTaKteuV+3v/V3qP1nLICA4cmO5gVsRl+PBcG1GUWFRlVkVn6zEwrSIVASNvzUB9Rfyox3bfsh
jcl6WtqRJLcIGTJyeP+Dzy95/AigmYBZwwWIVPU8Tg0ap++6rF0rsBymY5355ClrTfqhZXP2BGDI
so8GP/vw/qDnWxojgfWO/G3bXBtr5vWXL/g1NmGAEjUceM3f4GqjmLPPQHVadk7r2eX7iGuk+bdy
Oypir0fdftVfV1TaNYEPoea1WkVruxfPJn1UrgA7Rp/DGNzeAmn1+vH9Lz2/KbYxASGBbsHWJUai
+npM15ki5c+9qUZntukOWkNKlXBC67w8pfN6zT/hwsQCuoJo74+tGLL918MphprmuGamguNafFDR
Qj51Id5tZfyGFdK09FqI9Hb/AAKNVgJUBGNEY+eXseO5GU8baivP4qbII28BWovPi3dyievER4Xn
4H6BNMCVHsM50GFbTQRkQFsi6QFO6rzXD8sEEdXUrNVCPOdTKmopczrQxCuFHR/9lCeglwEY+FjP
ddzuRdh4n2oHCi4nAAeXawaUb28tRG64OTwoq6MMek4hyFS4TKNqdMVbSb6CHExuusn9LdfJecah
Sh4getx+wHN1rcL09hLZQsat4wgdl80Q5vWK21YOM3f4WtV61HufBqQkwDG/ADHm3Y5N0z6t6G3f
hbWdHxwvhr7X+xv84ocDXgupO1xl0JZ4PX6tABqOEiwD6lrqGRLzmYByroKWBfQtYls0hPYvPOD9
b2AJp5f3B7+w+dCmQ8sAETpw7udyVw3UMmWt8fF9Y50d/Ge6O5FpH5xvo5ZyjZYZtn+uuJLaXxwV
Sdwm1rMh3s/eCA2NIsg9JGvVTA3dmTAxVQI/gtJ3OyZQ9F7GA+7Ma45f5yi9bcNDrnuTtg63J+pN
Adpzm2iBbyJgCZDsNxsFDigqOkGqs8keh1rTnZo02Udd9OBskZ8H47nD/zHhwA7gyUIei8To9Wqj
FYZbE9L3ldPU6nsGhaumcRtU3tHi+1A3lH9YnCbbvz/oFjq+fifx4QBVb3nIZrxzNigkWBbrLanG
gy/igwMhDpZDHLP+9f4wl5YVYSXasJAhwPSeLSt46ZvudA9R7lkL3F6JgSCc67is0D5NSBHMnfdg
4CjMrsQBF96IrZyYbvcZBIPPj3Boel13dMAuThjb18NSP65cfBznYbyycy8dVowTQ0sH5VqgCl8v
H1JEV/qz0hWDgcrHmRvzyZ+69OiQ3l/3SWLkA/FFhtwLlOErF/aFr8RbD8oadOlwVZ6vYm3haIma
ral8KLLnOEBr5at2EjeB9bxrbuIXbkVUZ3EhgNmAmlVy9tQHTZ9aQmdTeUL5yEFYUDbh4p+QYgNS
RIdfvpsG/8W6/RgGLfv5zxvpTxEcuuKQoYMC6etZjpHEW+UltgpVbeo9YkrwyXLKeE0KbWTW3I6K
SrdMAGy9pidyYYWhrAsgDDpVmzvWWWQlgxZkxE7jOYZJjZPDOK6xt6E1FOjlFLUF0cJm2l0cl+ct
VeM1vukb115cUrgWQcREVg1P0/OJl2FXr71wsMpZqjDSmEVOSQIwhe9Gn9qxWB3TT03BARQcCwic
Efc0Wq9lJQoQsQ/Z2bbhu3ATn//mjj3lVUf7qZT+mrjqytN14V6BGDFgCnDqBmDzPIKwm/YhDXxd
uWI1X9KwDovE5e0/9re3exv9WPCGApw7xIFn20HBmi3ymsFUKC20yc6z7rALA3D8wdUY2vGgI+le
yd4ubH8QQjazeDTzkJhvu+SvSBcSw6xtfWOrDGUh2DAKpe5tm7j3I2StH5bFIyPMEJKAn7omXr9T
4cJG5P1DcOG4o2MJ4RCAMlCBOO8jhODcO0vUuvgJCmwit5P0Yw0LQA7lPtX3/1g12uYYNyfiXmCw
4I139kS0oAAC7Tu4VR9P5o4FEi7RZhOmPI1kGK6Bry68FMjXNpWSP6OdO4fBk4H2NYTVqjQg66FN
Q/2BQlP4xQ2ke9SpVrnMOnMle7m0phAGRIgN1CBas2dXGl5MPXlD41YtLDOKWWThzcxMk3vMH3aA
vkEwEMDjJyel7KEOOLnyCF/6ZkjsbNZXf4rXZ8M3a9IAyOt5FYqQyc9B2uQWnaHmpmeeNxWIsJup
jM1mtfH+Ptr+7tnjj+IrCj6wLtgYhmenJ3X8hnRCeVXMgrWm0HGwvbwXeKmhBlCnzhIWPkto/d/7
w166R6FphdcDFwNeyrNhdeCO1HdwMBunC0po0ATPqXFF4TngckFevN0Jje5i0Ov+CuXmUpyH1hsO
LRqMKNifd3EjF92Odp1tpVC+ooXcjs6MuoDwko991sk2bxWo4V8XaCw1t+idA9DYgd8OtcHa+2f/
se0MoxGIlg8sqqBAdFZ9CscQB0gxWzWjgHtmBxMyEI+a3LhsLc0qlnx1lThAnzI7yRayKPUUuvkc
NNdwO5cSPsDyNpnDrR4NANvrSw3S+6RNI/yS0VH8u5Ex+6477RTzTOiRGh2UiRNPQJ1IgSq6pWa6
yRaUUbyV4ES+vz0unAag9pBoA1QAwcVzzGmDF7BNVx9rBGWwY4TK3A63jV1LKECye79zwZEfx4Zf
OYQXdiUgKLjl/mD43kK0m3ga0V03lcmc2QWleDKq6FDZIbspTscImt4z/AzTWrOyDT1UDa9894Vb
HTVI9HjQjIbIz3m2Hzio3ElIIlaNccM9qy3PRQr+aDok3r/HqptxCdrdkEeDH+TZCQwnLRRaf3jD
YOVbmbkF8QwnkuUrLrw7f4aTaT6bthsg8BAE/PD+Al88hcAU4BgiiENb6+wJdcYpnB3Xwwp7ihYq
NNG953XdlKcwkr/RzsRLEBHYQzSESLE1aut5xCcww97/HZcmfDNWRb4HTBcQVq83fe9O3IvmbdOH
Hkz2RkNLwowPO3rqXPnkC+EQSjkopmwy4IiK/NdDBTCikWBFuRWSLf+Jx/2886nnPb3/QReesVej
nN0nhAvAMhaMssS993nRff1lTPx074kU2oyeTJ+Tse5PwFiJMoAnx+f3hz8/uGABY4viD/4RccJF
/fojEQnSSKfWVJ2os7s06fmXjuv2s2sG2uIl8bMxh6pyeCU+Of9q+FvB7wedEaQVML84b/4M6PkI
H+qbFWCUFrh0IHWyPKDcHLphYbI0MWUotDL+zJdUibLvUP26Qo4530rbb9jCTxAukE2/ubMyb50z
03lJZdJWgeaAnmlYeqIFyqPv5uQfIVeIPdHNTCEaBNQAKvnnuWafQTAaHL6kIoj4Pw1Dy4throcq
ttn6ZGDsCiJdek3s/Txa+DMoqryYayxzfH4vk1S2LBzHtOqAPyoylhqgu5YleZ7CTtxDlzOZd/+6
oUB9huovENVYXgT7rzcUZzOWrmFpZWpQrl25yKdGu6KKpDPTUjjz9Aw1/9FeeQne7mMM+4esiZIb
zEHPhu1kNEVh36QVaf3o5AUSJtqIQbMn2Ui/HEaTFKZO9LXr6PyOwPxuYKutLby5E5yDaKagj6Ed
n2EPsVhCdCZpsqwc4hBeOe9P64XNioHQHgA0Hi4B53lsKGS9EMh9V0OCAgzE0+We15F/GkA7vnIl
XBwK4AhcCjDreCP6NE88pNnaplVkZXM3i8gHP42zYvXJdGWzXBoK7xkSY3QPU9AsX2+WGSSvBLzH
rGIy4nee2697wKCiz6tKrjm8XTgJ+Jat/7vhI9DgeT0UksIMUvdDVkmHqAdhExw/iHBXa02ax5np
7PT+gl3aGdAAAXIc1eUNBfJ6PO1N0HhLhFe1tFsA/Lfdz9pv1JUJvLTtAaNE0xcFqA0P+3oU8HYA
M0FUV6XJBEdxM8wzkCbJEp0YyLz1IYjq8aACml6DZ2wr83casm38TYpvw5v8KdO9HjipZ6BDZRdU
zF88m8M/0dyEsDo7zpHj1QUAiP5hiF1zK+HU7RR1NFzFsJ4Hf39+AmyLwBuDks+bTGgasXcyEvvV
KnkIpliYTKXop34vBq2g+hT3DFFCS3vYwffoL72/vpdmPtmkD1EgBQj6nBy84jrgYUiCKmlm2ARq
Jo5qxAGhTiOeDXXSfIYR8JXk79Km2m7W7aPBxj8/L8DeOChnNV4VQDa+pGjb/aDLxL++/2lvYj3M
LCy/UFqONtQsgr7Xi+uOU9oANu9X45i1NyOaNLt4mWGo5iz+Dj32BNA2h91zAhP2fjF2KmeaXRNS
vjDBMEMMMcXYY1CH2u6Ov2o2fgTZMjtkXqWjUIVkB/vsOSwgYDJ4xaAD3S07hf4V8Qsw3nBGivcn
4cLugkM46sJofkfxG8oVDZRU8eyGlVwJuaND6n0k05LsG8hVLYWxevgdJKNTpqm8VpW+cFWhprAV
93Erbgvx+svxnkyz6XhYUQrCwBFydTIqZnBsvgSzjliz48vq+uTKVXLhLoYcDNYc2BgMm56hf2rC
M3eFTlGlIdO1qyM7fwDPIQUROoiP78/thcsDeQxymY34uRXfX38g5BQIWxnzKydox2m/CH+NSyUI
CyMAbCFPWTRIKKKHNXRG+sxhBH0aV5axfz9N0A/B4mKqsdDn8wwjCYHoKPNhjZz1Wb7QsN+lCQvt
la10YT0hmIGVhOsphObPj1NqVj+dQxpUC83IfxMKUiK3EZ93ZE7XXDbqGqH4wtHZwP0oeaIdhw84
20A2hT7S5I9BpVbXfu/XDm3A2T5RxdID0MXrrW2z4Uo57tJH4ry4eMa3gc/xTqGvJEyBm6DqZ/hp
p6sKgTcCJtaLZLhDYnwNBH5xPDR4sYOQgKP+8XoPQVUN0auCVCptQ1omdahBxhJjASHO/oAARp7e
37MX7gMUN0AXxnCoJGfb7/nrOurwErTSsrjqa+VD1gY140x/bRqTyh1Mpz1NjvWcodkL8fnG0fsV
ypnXQJ4XLmZU/YGvysCq3YTMtoX/60dAjGRizdLHVcrDlLHCG7yGfVoHmSDEEJS7t1HbKuXvlqwd
248AjkDJr5j9yci8r3V3Lfx9OylIm2ABhuQGld838pY6g8uGmXhcjaiw9zsyzfKmayNVkCDsnjqo
MD2lc5e9pMH4fzz/GBvwbjSUUBEBYP71XGhpQRHC5qrW3ipd4C2B6iORU5cUjjsxdbumC1UFym8e
yWdg3X+/vyHe3pfY7BDDwcuEvjdUvF6Pb/1l8qhThxWszacwt+OwHtRg4zbnbtBfuare3pjbYJvW
JICwwFNsP+bvhW99vIThGFXJSM0ubZtx3/EmOQbr/IwApH7J4K70MAbNeLBSteOVG+zi8JhjlDvD
rQR1NtdUUhbBXCmsMJ65BSINnbQhqj+sjQetB1Oz+0YCDluuSc90Hs7IgK+EWxdnGyLF2yzgpj7v
TWVQDksSm+A5jobho3H7D7O/Tieq9bWDfmkkkEsR+QC6guj97KALO7U8btKwcnhzhJND/ZPQ0N2H
Sjf/WNEDPmRDTECAEuYjWNmzKwzPLR+hJxQBqpLN7BGqS1DS2gM1MOjHoZHwaixhT5x9AZ7TJZWF
Bu/Lv2/hzaMHjx8sGd9Yg9Gga/uIx1HV2TWoRD/rD27DZd5w+Dq9P9TbyHVr+AHRjZ7JZju3/ftf
G7gzXSAnlUWVQ6CBVoDnDeg2iYPx8/vjvH0WIHyJig7q4njV37zpFkYVLGQ8qZAvN3sv1U/QZFZN
3tVukE+1vVbIurRbUDuD6ACuP1R4zg4mYXgLucR4daiMzuc5QDa0rON4jNXIrmyY7Zi9TrrwcSAF
b0UAPELnnVOHs4QjzUmqKe3jF5DVV1FlcFUZfplUh+K7v0K3PBf1MoVXXr9L04oLBgKMWyMdpf7X
y5cuco3cro4r4aJlnqeRkxZsiqLCGfq2y72p+/Hv64hQCfcrWqU4I9vL89d+EQH304mkcQWhIrYc
0z7oRR4uPXlQYsjWHehS12pll2YXwBpsH4TdgDOdLaXiKg2UcWJE/Iw/cjWqY5Pw+CFisj9aSty5
6FM6XqsLXnpDcZ8hHg4QVbwxjMG92UEKETsoESErFqAikbCKrr9tKWtLL1qM2a3QonnW0v1H4wc8
26iIABsJ1w6EbnhMX8+yP8GhizY0rcbakUVje2dHh4buV+7CPw/ehFe20YXTAvpEClWCTRX3TeAv
fXeaPRfjoagbnQDQS2+hyjR8W4PUu1LdvbBjsXs2hcBtZt9UdxONJDbkBpW5mAU7eNRBFrEGJcT2
ngK7KLlGLLo4HiqPCM+gNYaW1OupbFVfx0mNAuS4KA5espPd23hgP6xr5vuhU9dg4ZemErVkKJMF
YOSA6vZ6PJoo2HI7JgbAchzLWS94jVsAP3VgnGvw/jetRoR3m9zhFtuDTgfN69eDtePA5j4jWQUR
82i/DNT5OKQtzFdHbvZtJEQROkGHWzYxqvSg+0nypI68zyjKBldgU2+PC37K1vHblJnQfjm7GGKK
GBt9kAzPFeRtQT5qPo8m8tTO0qU/xZ4JXsKQk2kPzYTx+/uX0rnO8RbmgtQFFD4MIoAxDc5eMV+k
xIftbFb11ndBsR3HOV+TbP4+u1T1uQ4HdQqzQe6cenJkHk0JnASjbAn70oQq/TzC6+chcdJr5xjX
1Nn+g8IagmGkJtvZQs/qPB8inLFuEg40KT0fAKEp6rqgQHlsWYqmI0OQx0Pt9qUyJnkSERL9fBFG
o3soYYsHValVjGXkZPITjIWjYCcb4ACKLJDIq4J+ikQZe5CBqqHnEe0spKmCQusQhryQo9IleCfG
vmx9nqPHescp1qhuA1NAldTXS9G2GYRriiH0e08WGiJSROarHbzWFmpWtL5vrTt2n9HtEuo7cX1O
92OMGOEI/krbzDlr46h+caQvFj+vhyDRkIfpHUPgwpMKsf5W0zbJx9io1Ymhuzqs68cwFITeabg/
y30D+2f3K0oLk3lgdBrpKWChk32J1iZJj7Vr0ETMZzwBnsozrur5MIEbCPMp35JsuGGiVxCpbklM
TrHLQvjHqLT2HqOUA/HaMalY0VCiY5tH4GUxKAa6mCHbdfa3pK7pZe6FtmUnI3xwtzKTCnqYycqH
W5MyFT40BIL+FTyVQ3rww7lPIRPtQ30rB9V5OHKWuf1pBONUfwI0Qw/F6PWi3vmZiUOI+QnTHWmK
Uu8ugAGGyaH2EEV7R8x1uoO1gjcUaP8QDocW4s9Pq/R8+wsCQn5w56wR7JtBA+7hrpVFZhD3jga1
Llcp+pGPMo4b+ytyREf3KSxLmrtFwjdhrzvHXZ4SMvb20MXQZy5B5d/YVN4AEkEFdJsi+gT4q80K
0fc6/QJHxkn/Rltbe1Bcj5EZ3vQxFIB/wiBhnFi5Lquh0W4F3zosJg5z2Dn3Asv7Pk+bkTRDDnRW
IP1Co8e2KSRP4Gx98iVk7eDQXDvLdJf1htUlfMMWuuR9MBGnhVIRlK1ubTyiveZMelmPPkhD+G+2
pxOjBTpCcUPvarsk4o46oKDB0DQ2Qe+VlI+ePWr0s2DBLIAHde5JsDXci2DpYtIUbB1i/tlM2utv
Wh2H9X4MegD+dlY6LTlGGmIYfIdYWkDdBGXWdFlzz/C1WcERtkDWlYPAIR3yca5ZfDNmCcjEFk2S
6QQB/Dl79BgN2rjwJAx071VNyPyL1LajBbQ92tnbNfEg57mANTZAP2HG4w5qy7WDiylbV0xxgb5E
A8Flb2rQrytlZL1xF7VW293oAJGaa+lkyXcHakQbPtGb7oQy7ZTXXrdk+UY3Gl662dFytzAG3ZsM
eS4K3INg3QtqMqkD+fR6YXvL0dzzi8BvYv8+QYvTlrWaQ/9WRjGPTiZNkEqV/QQAycE39cC/1QOa
BDfjEKf2ee0V103hmFl6ebvajvxiVEjAelyvphni2Za71i18x43nA+j3I1BPTjLBvcZa69a4q1JJ
2LF1eSJPoIa1/Z12Z988zpGZ5xVoV1JnlRYksvkwtUn4q5t8WIfnbruqNqdB5mxwVJW49a86HBzz
PWATEy9Q/tTsRkDWsPtAKIGeC6g4BFpbqDqFqLtD/ivnmQ2zx1q40r1pwKi0VevEs++fmskkNcvn
Cc2D0icLFDb2QxQDLwHx4iH+1gTcIT+pVCICQgity13jy1YeOsZcvvel8skNFlewnwxSE+IOXruO
cfM47FycBWggNesPScbO7kENS9s+92Sk1JGsEKTAM5Mu3k/U911Ccog9uuaDUwv8pyCldXcUvoG+
XYdqHXlgM5fq3mu4o04umwf9gg2SxEWwai6LWIQzO6jY0/zY+MptjmZh23YfhVY/zJQkra3EQtB6
ilXvtadlmVb42BrKFC4p5qAh5BNBve8KAIb51KZ8lHu9uLX+PjI8KEUKMBK0VeMp3SQwAyI2oeqV
pfP8YrMphMxvzUMwN1zShO430EJZdDM2xphl32uITX2BBhTkH9YUj4K3x7MzyEPG4ozNMNsCpHPX
gHCxJAWzbTsVbb2u7Ig3kPOPEMaY5i9Ayrlm2sUSqsbftMH2wWOh5zFBkgP8EnvwYWdvTl0KCNp9
EjeobYJ+Dwlx9H31mBWQEo2n0+BK6pwwdhI/29Ws9FNDcKpPLjJUfWSOTwExj6LJ0LwPM3qrlrhe
kJnOaf89ip14rST6IJtg7tKZ6AUdgK7/Ynq2xj7cZHFmjkMEqMKER7ObvUPHIyPX3KCmHR8kID/L
B9SYw6lExD6hNilYxGKWA6aGbCXjAAo+GtS1x93YpgAe5EM0TCl8RycKsySGKPqOt/AF33UqdYIl
B2KZ0HIA5dopRieNZ5kvGmFoLiEsMh0bIwUeCw74boG19SHBMdAwPhI4idh8c0LJqmx0p2bXQXWs
+RrFU2ZugliLcN3pYEjWGwDf0+yrnJVDPxCV+RLip7MUwVGIpM5yPS9gFOU9j5nPSxfnFNbt8In4
JF0ghm+lDWvnoOxIabMDYpgmDDqRMbXfu3ll/X+z4C5+4YRKd/YIWxhuX6a2Cbu2YMiYbWHCAc5v
hQ4XrCk8zDL9YJcsMHv4kKC79CNwrOJhgXdS1881ZAv2sEHhC+Bls24OI3iJ/j2hppkq9M5AcC3B
+aih0+NtM9IDQfkLt9Kod8s09CV0DUDKNL6FbvRobc8fW+5gqcwK58IC8Bo3yh2WRf/1TUefEyEa
hZcbdkg3UqoZ8RnRsuq0qX9yOqML78A1j+9MkzisgBdx9DVq05TeMzam3aGfUzEe5NghAHehgQGe
MzR89iB2wtZPstpHPRQGrBl+q/TG+1XUUYLRAHc+mGmuvZypRf2iqYS2c5oS+k0ENXkRgXEBaySJ
8vZ0kP1zEJA6etC9XdsdQCASqjrd4k7ZAWSXsNtLk3B5q7tBkKPnSCA3OcUzejP04/qsg6DWj5yn
Tva1HjuP5uAMxx9CFJCdDw60JNeffIA5hjd5KigQ9tWPxkZYTh2oyKtcd5C/OhDguqIPWfg8L1Pw
CANkG+bZ6Ge8goZgV5qNCHRyJxfKHCzRS1sO3hIjEoYyJkI7GETqwhDjTQfctiQ6Mn/WIUxhg/mZ
oQtA8Shgmn6LKeSiSDyoy5ZpXEtSTiFrnmuFDVl4iTM804mzX12aLvXBz+RkvtkhCfpfxkLlszBJ
F2M3N8xzdQn5Tzj2NCs6l98QYMrsyen4tL4sPhTmgNwlejhayOZAKnNw2uEWcRJDJXvuEMwIPOYc
8XrNkyc8b9S9WdGcDMssNaHMIeebunuK7WqHPCBt8l8N7BaSswzp4YEAu8IOvEW0XKxmqjtgAlQo
H32BFuKt9Ni6fgkdtK1yNsl13MF+gmTHbkLTAEGUJeTQypgEUckHP8b2iQKd7JawSWCcZWDQk3m4
Bm+Vki49eCFxYorwLounXKrI/dB3vf7duuOgygi/5GMXONmywxMW+nmcKmUebG28DFlUiDABruvW
ZLS0EDdgRdRz3pWdUdC3R3t5aMqWe/CddlKSsOMEfnn2Fc/nEO1avFLOAc00bevcuq5wynUCIQy9
6nQYD12QzvV9I7qAfO4SkYy7lblzcGjX0J0K00SR2EO1hq53sxESHSU2ztN3VE1kv3OSDk8cCXCd
feWtnfzThgGkICmsOjuSYA2mz0Go4gPcmwWgP0Ng5JAPne6aXbbGdH1EZpGsJWLGtAVUk3v25DMQ
R5EtQjK5qyt3SluCYx20yQ1uEEBd80ikIi7ajss9AZRflfGaDQwz6i/offt6qEv46axJAapdww8W
RK0lD1PSDZ8n4QZqP7gBs2UitTRll0413G5gO+OeNJzj4p3fC+h3tqwDHTHoImI+2lUkLlzt+skU
4wQlcBdHCCEWOSKvMnr5aFFFBZACCO1sBbR39pZB5k4bk55WUa0Tjz86KsBTuxZwS/R8FOZj9CN6
lbo3ydJ7YVlzPqcaKXFDEgSwoJ3fcqs86HHhKoL6X6jZb7p0AQdh0DfmLh4gR3+P3HkMfzRY0aGU
0PrHflPeghyOhBhqzkbATD0t42dTA31atlIiCdKQ3/qSAiSPsyec4IsJA6pPHq97NGv8Zg1OHpGL
uGE+7OiLJjXdmFN3zp6heBh9gu23+RYhlnVzzRVEJUdpWApuimf6HU5xIIouNiT9Ds84ty0ciZ4L
GKm9hZY464JTYPvwaUC+hULJ7GX8ZEYHFmHcG4M4h3CISUsmpnnJqXYgN1qnmR5KRxudFhOb1IPs
PMCEvEYD2dC3tb9U3RQa3AegiOUt6pNtabxANPm0GfseNe1IUDQTC7+g4pHR/UTTJSjIwEZecEjr
sF1rGTBcQdokIUxru2bMx3SIDez8BjxzdgBPdp5HN85Df0n/y9RMvo4N5MTzJGzi/1yRkR+xTexQ
rC2kqIJMMA//VJu7yNmQCW4fqQQxR9Y6O5aFpM99RqIvKxrC/zVaDapo4NJhijhTw7cOLu5InSiu
gRKg8QnZD2vH+mRbV8L7dQKC2A96GgHxiYpKuYQU0T684UMvD6C18CPSzsrzDk1mnXMoXHyMBZKT
nPo6bne66xMHCLmk74oV7FFwblfZsdJxltnBXZrIp3EdRFbUqGLcOgrid7kapDfveGgIlNERZDp5
MJtN6Ds0tSwmXww0H6wcvYIiOWmKdRJZkkNfsXkYtWtEHkOI0B4UcpCHuGs2yHkdabUHuR621YgL
llu4XYF9q0Npv4AIjLxvrblFdYBrCFwTyIR8lH47TcWahN1PpGcTWMKOMOKot7N3q+Cw4RUepxR2
aCoDkzgzs/eYBraDPIKbqUcnDDtZ0v9xdF7LceNYGH4iVjGHW4YOyrIsWfYNy/bIYAQJEkx4+v16
b7a2yjOeVosEzvnjcVCwLpFLPWyk0Txim+jGLOGAJLRQzOM/d25CuyiphxqJVrKGs+45o3PUUs2c
RWT/c1nupKumnWAtTq09gTk1iSRTdQ4n959VU7OcOTMxKhlPWTdlKxmv33w+mVOg9RJVoe1jN3lV
H0TqtYAWUdrWS/99lO6+pfE+cjtUMwN9LsLa+dt79r7my+A4Td4APPJZRBNyNSOkelm8nbYsGVrV
78HVssXW29pWykKL2j1Yui1notTiZFhOHpFagYISbxuw0O04HgrCq8KVlNYWy0gc6fDHNrBk61js
gr031B/w5DJIvcB4Lqez8Xay8mz0lVuDNLDcZ6LKklnzC27mmAEnNhU7geM1S8l3fJvgXBoEqnzQ
4X+RdbOo9u5RZ24bKRo6Dt4b2/loqzm+bbbBn7FunF97G295Mh3E6tilbJ6WFbCF06SMvytxTPVp
8kIu3ArFj0oVuhswkMF4n4SVOh1WimBkLQc7uPCaSY+DUjl9Om/z7qWNp/wol645BH/31heEM424
/D2S6lKES9WWO0YMHd8O10Q6745T4oPrfTy98giZQSMaJ26C+nBLS9Wu+FCFs6o0GhtXECA49H3u
yNh+CutZ21zONuGQSKYTNxNhk/zne0ONl42D77N2q6BOwzIiczGa1uGV+UcTV+3R7pkeIZ3Eqcs0
sL0iXiwRCBx8LMWbq0BWvI4UUX1YDD3jqLYsqrvdfw5LFL18I457wt0PwuX0dlDmQS3rP0wMLs4b
tVj/bcPcBsXeTeGb5FLus2GpRvZrO67+2Y0edAH8dPzq3WEZ8n5ha0t1hTMtM3SfzG8Il0X/XEV6
n58G21N30RrWb3UzxUs6VE7zuHBJy5OJkfnedVrxIeUSOQPswlKOhZB9Sc3mppus2ccuYLj3YB59
5vhLC5gYZQSu48PDEB6WKc+WGbIeQKI6IWfrhpMP7nScwA9ZWgaKV1N6PA33+rCWVeYTF60zEeDh
LRgupua+A2euCxtGJflur6YE1wy3jkWRGOZjs+q4UORdsvOPum8Ld7Gb17C2fPvq8sZsGcZYufzt
LBtl9NBN/vLgKCD+a7ngQbiUtaEkNGEWGHMqb6e30TMNsAspTYgspKtAhdmSdaaOOWJHH13/8YBN
d9JdkvGA1joM3LPYZ7ogjnWp+Ed05Isrs8huZ3FvmT21PRIyMghTuCZHUp50GXcS4rK4DvDp6Mrn
T7tlW0fahrajf7QsI3W++j5vsEvFlX2xG0SA9TSG7Zko9KaBBkFzlGF5tJOMjXytUwj2aj73apGs
X8m0BZ9R0ETrKZrBg7JOL02fAodq/Xes9wBCwWL3zBoRR30u44AMzdTEso55AOzBucHB/x+aFvPd
sNO0r7Fxtw/ka/WYjWPIf0pqajAeqwZ0/SzFYr1pEF43VVM/1TBQ6xAN2WosBzPWUIb/fHfkgpOk
v/SpqhNWYEnTNe890h6r2NiK9sy4s3sdE63UWSK7+BBoLvtsFdi5lRsM5lQGy/QxtUmr04Mnrck7
9r2e7BEInYKbHsjQG+YqKvyoj557+l54gatN26c27DjtOO7HIkpqq82gFo5vrrLiT1tYcXMXC7M4
L65SPfONy/BW4E6ep5RbRXmPN9RWUQB4GHONEGR9q/FszPk2V0hG256X8uSYlbhxXully5KK3feK
CaV8UbYWqljGwPnGnZuIvOxt+TlvS6BSc4ttua9pAPUL6StWn2TzvG8daGmdjjQE/2kjGjPor+EQ
wEC9jMARteAPxVi5XraEvrrSt2iWTPj98o/fvfW1LIkc05Z54B95lyw3cmhMl9qTv8NFKFHfcqPg
EE5J04mm0O2aiKKR2xBnXTR3fwfPjHMxknjC/WuO9WnQgffHvy0+6WxYH84sA72AKO6GOxmza+dH
XLllvo3r8rPuh/B3CB/4r3Tq4bdILBIBy9KanNQ2vrsXXC5MVc3cA4bNPYEsDy2NSwUVgfOQt+AB
/MxsdekYtMdzt85Tn+nmCF753UYHL7MvP3wVDS2JJ9Ut2bZag4+eZcfJ4tEsPuNrGC0Zn60fTqKV
K7jhHHN9lYR0yHTwTbUXCyf04+2tfCcAq5yyGLdZX5RQGeYUAvS8qT26pSQE2/tEi9Ce121v1OVw
9+UNHYuscn/S5kXN3HBFLIfF3NeAwkfBmsWvqybAIcn61YIKcunHE3ztq99kIUkIU6ZL5W3ZCEQi
i4kuH50mC0qyNNi7ilWNgGK+50qGdWa0b5765Sb36pl9d36pTaKACuY6yqNJxXnTrYTuhAQwnsAS
XHHy7Xn/63Cnh4U4enFdiQlrc7lDjkDMzWTibGUF+tH4Q3VafMk3KMmtHdJB1dXbMoRg6jy78nNw
9p1ZaQu3NusJeRxTvQzyxahaqZxM7+Ydqt2uM1hu81WuLEa56LopyMa2jt/2QanorIwqfyWD1d1t
1qSXBxH61bUOqjlkvHe29ybYtJs1KCt2qCUtjxxfEe3buq6aa2tUlJzikoDmLIA5stjsdHUH1rLp
NIC6vVM+GvHUncy0Zas9V/eokNop60K3HPOWi+aObViROBBNns77mc6XbDoQnGRqGqsb6pYMNh4C
cE0g1HWAym3FrSREGfE+E9SkigDeiXmMSazJW2HpN+bpYU1Xjz7LdKtaF8M3lvN/XhljEW7dwTzy
g5vqMQisarurj5VV3+0D8Tsmh8lKpxUQOrvV8j5SWN1wdlOZ/XM8YhD0uN4pPmtUt3ya6bDK9Ohj
VWYL2MRxEpjnPuwdj6cNK/ezrELr3Rd2+ZvegDlm7mnBqg+TYNQFfm1THMKDfTd5YqCG0qmCe4+Z
dM08/5DvZhLlv50T+EhZottnHx+pl4L7D0u6E7TqZMJ2rJ/NbpFx3iasgBkyatMUFu1o8HvesLtp
X8q4y/rFugn0Whf4qR0TMo7WkAcx31ZchIWvTc2od4xBmIbLSDrPkIiozrGQL3MeezFkIqsx78fe
TBvMiBXIPsXypNZ8mwJ2AXuqDu8uWJTlZOsygxCN/ipfIlq0cNzumm4vYsT6/5o9kWiSyn7/jNZx
E6cjSKw1By9ay6slJuk+WYhHu5MIAXu5ruvogWDszQXC6etPZyHDkMHXHXrQAvZE+hXUsZ4cv3Ow
doU2N+W4OrwbkToUc+ex1z+8kcfvFFWVVulgZPUVq9gQJu7omr9WRJWfW9Cl/Pu9u8WXmo0mPi1B
BYK2O7V3Tvyqq85WB7lwnkY5rk8aN2mUunIDBIT3WNmTJybZAueQijOm2aZmf+OMPqH7KrdL6ehF
MYe4zvdmjypzBrtmkJ37amvziOya/bnGEMyb0/XAtrcH/RtOp4nk+m6bHC4JGsU7Xnhq30ACE7Nt
qQjDbTzXenaLvvKVPg3jQqn4scRjm4IgJPYl9LvgB2cqDyclES1PX7eJI/XCJbC44BlKsKVPx/3Y
ThqEcrP0kVogVnWqYfnA6UWzN6QI6jjJNjusVeY2FfNjwrLcpaVMCN0bQKZ/uLytZb5PLs0Tw75Q
5cWjx/8q4bR3fTMnb2aweJ2RvIE+rtLcDFz+3vw+oHCYaiSyhaISh+tcGmc6DFNdUP72+oRQWm/v
FpPbkVXdRaTv/NBVhYrZiSf2BNQlSVc04aZHxnokF+jcbAK423WtrQxmIfjAnNusGfEFrcmXxfU/
pRI74TbKix8JaGRwt51teoC/GMQZ0tDp7+IoKNtHqz9m8R2XmbIuiE248h3jrxD/o3P8TOpFwYn1
RC7cB6pu9A+eiNlNp0ATnNEwOYDNl+7W0HQfrhB+Xu81RV2NEcd9VK/xSWwlJJcVeN+SqazcYt+l
xT/dhrVNNLQYGNBt3KiPN4Hd8bQBwPQfvIZV36ZlsrnHYyedpn/buPM/SuH2xxvxgXzlRGLFfeGR
9fDHn7y5P/GxqOikoqD0nmeNo+9nuztaPZbIupfz5lZzEa9M95dB9lyJoyEqJfUnP/y1D54mRrrn
pbsMJK57F3sbpf3mI18w+XH0/lzMcThxKJMbc3AMavNq131/UBi4whulxpmq4CwBrpxUSQidh2ME
eUh9RlZN9dLO/7Yg34alnNin4OrCqEefXYQgBcdSsu4v4675he4qdjV4aRMMb81cWX1mVk8191Sf
Jd5ppHEheTFruFonHQ7rWJCi2A/3VUyVXeq5UKiXwEh7hWr2ap0N0t+Gh6rucL3evqTtXiYmCL9v
RNXvTw5PmGCWgcwL3kwwU55RIH2cVFP4NYsxwyQ9S4/tPh5/5dFzb61cO5cpdsuPDdwJ69G6w4XB
vMdRqpZpWvOyFdOfZYX2K+DG2l8GgVBV0KfWJfkaHhK/sa66pzUIj/4qrGXJgIPWTNnVKwv1xJnW
PnPffJRhXGZJOE1/um2ZrpxowSfVvT4bJR2cvwyeO+vJ2XyW3RkHAG9M/Juq1vEj2oIfLSkdRI91
47tY4zrlEVGp1y8cXLnfDvJcT6L7cPTuhyd77DRQQbX/ivw9SbirunL5r/Oc9im0aUlHvTGES+or
Zay7JanjIUOXAxbaTBPBNXoNki+zaKgK3OT1RaggodFwB7gqSxH9VZ4v/BO3f+J/G6JjdE8V09qe
941oiV602zAN1jp0L3SDmTOkuXcP3gWu5w/9Nxcp6gl8I5apVVfrX98l3XxGGsF54ze6mOKxWU+b
HPR+8urENc9NT25QFRARUsD4y8IOKiLZsI8FecxWApETNcHvRlbAAPFyO16EOMo/0Njj77g5nhGa
JzJvI4oi0mVKJJeni70unS2JwsxSblRMQgOOzvSOL7nZ9Hqm39ifslDbvaYiljsqrehMtXMenWRI
OV2njkGS1ULvZrV5bX2WBQonlte13ObrXOPwZWlK2l8MCP0TSlebFSycgsvEM+mxjS0e2sxRtPGp
6+rqH2ldIVA329xPjzwlh/UsPv4OArdCtpVj/RVV/FKCwFT6Fb9plCKfayvIt0U+NcEedSeatCbv
Ux2x/NrGvQVstjXIdKSr4wfJuYL1wNwAoMCxrYe2T6bk80AB5D01nlw/KzMtEqSx361L2S1dgzBn
SjaOFdQrqQmsLcp7ZfH2x9qFL5xQE5+90kTlSdlRPT0qq9tC6L4q+Kriwf4PSayYU9z4tv3tYCrC
vuPVW/N2dDbWyT5e4y/qEHlzyr1pCyn3uToHWwTzOjGEPSCpau/QWDnknQjUHD6/KwseY58LHbTD
+I1HkAVw7PfWOdnanresDhs1FRvDr8oxJQ36S4/VsqLFcblsLM5/5+LgYwLSVIBsuQdbsj4c064c
/nMqQT7OBS3OdRNT1c7WoitmdBnMp8oJxJYhEJKJzDokIG1eRg6dCl2yM8JPJuRThSXbXxchOzst
yeGza7NzjDdT9TznpmpHK3MaZ/wRdoho0q32F/JFlGnidF1Eibgh8UBHPYIuEoYbn8sgtqpoTie0
/ojBtrCt78TkJHu6j2PwZelVzk+HtTLc+YaUSKQo9AC1xJL+pRpMD9nsT7umfUwgn9liRKv5IXVn
peXRjMtdZ8zhnm6bAeCXzVMUbiDuKbeuXxb64PZKkz2ieE6MRhXQDig/Et0kSI78pWZwtABSbh1L
KF4a1EUs0oeCyhgpQJ3uwqEy4SXC86dzHUziuHai9aui5ocJTuvuxyukTyCrNJRN8FjtTfc6Vvv0
g4WmZOG2bPlNlE5w5a7Rdp6YRbGJGnmD6pfOuk69EX2K03poirKe5LcDGvdPsx/Jkz9648YcM9X/
NCMlgDMM7JCJBUIfoNus7iU6PGYv5G3PjX2sX7ZVt2u6I57z0l4l/X0zNPqqABpJYIHruk2mDiXN
fed+sbT3CA89t/8+RH3b5JNyoN7aWXROiorLjjIn1vvPrur3K/e9uafg04bb9CvR5ZxOr8LY/D+o
kw1LteXEeRd3BzHMW8UXH5U2crbQGbYghf44kkLH/nTnNt324ZMSH2RDWQ57UW9Hd7fDzA13JI52
Ponc1hJgalTNiyu2dr1fqUv8V0tklCmufLJpXQgwj3JjZ/o43CE8zbh8UBO4JGueJBP1LeiqblhN
LDVHQCZt2aXaJAzj7l6P70Hc9F+chwhAWtFVL3ZsV8Xtqjd5vHhx+RUjCTzFcQnR2jhBh1pEldNH
SQoGZCyDcUzafhl0edtLzgJuckIK3QoBES9N53Oh7Qd3xO5P20JtA+5YxBhiO61o9h8Ss3O/gFZ3
c0basakLJB7Qxtaw6u5b2zjyp9+DUGSb7/TetbU73T1Eg+hhtdxlHI+8rtwKEg19ZQH3o7vzzM+J
5FQHQZ+CNkkJf89jXARTVY95FyoffsFrWBp2Qwr2WbFGyCedLPZ2LQGLIEkpT1XqaL7N0OVtoSvR
dG9d2eJnavi4zA49PyLlRBAglJDa/kXXpW75RZB2eUcXzaCzwLQ++KKFSuFhFqxKOfefcM6G2Dm2
7WCzkCz00gXvC63OvrSI7tn9DxJrMu0Sl5PqppNL3kVa/7e3rSj50DGFoMD8yHUXlp8/YTRUbg5F
HFRZ0lmenXV2Gf0Ogp0whh3iOt+Fwmw/tEl1iigif+j8bfrLt2p92eMxjoViCbUvnowiqDMklLBT
pWAIjRp3WlAYNsP8B4k1GzsCcveRXnfzfeZ1GrK6tNb7g1l8LxzZ2H/INd8eDvK2qvNm2fG3DbOJ
n7pdt0yXcDFMs0GvWzfjRWk6TLukFWZevxKMpVGRgmSpcmBQGIhpYkEoow8THMA22l295OKP5Vi+
zJ0v6uuBoCPMIn/delKrIm+hPrAO3FNtjTYXwEKbaK4Mubqw5l1in48whOObnG5+MsQFqax1ynng
CUWdH6SlHW3QBVOSrGe/3PfysrkTiifdUEAdjDEDSdvEjXdlCcLKtvC2Bxln5WZhZAf+O5mu8Z7I
DUUg4rhj7eT2bABXAWOXKBXBbo/M4nKvflR1HVu/DAuUOA+AYl3GEzqsDtVro9yuXJDBmqNRBc/b
kR5FOaWzKLJ9sqmi0xKBeWbbFoTbZSPvp8/C1jVc2ajkBM/0yHUyhL39O0HU+tUE2u34COUcnB2W
kOj2b3I3Nwev4xtcarNkk1XG/JtKcFIjtLG/1SLcEChjgWpS34Jb2aO5/2xKtGWPxOaK6uRtcv/R
tnqqs61uQu/ks5tB09BJvJyXZdo5ApKoda6zxX19bmsSdx/osButE/tXRLMsdFZ0ZsYCxWwA8ewL
HhbLytW2TveeXih1kCXnQBy3fL2Wpf5buzBcznGtS58JpG4NB47lTw/hzi8v61W9vuoeNSe4UDB5
aTLdZPYWtK48BaVpxLPpPJ3k4eL5yynkjoj+udEYfWCJLffTDocZ3TVJPP/xeK/BP3oXRG4MKcdK
bQBbcvJ6gVrFTLLPGJ6mR2e0m/vGmf1Ta63bYzJWDuECXAlPA00G70gkqbk3HZYGRIHx7D0i8IUm
sybPex0j34hsUmSX3lHC6n8PJpU897462hyuv6ezcQ3kGyZAr78XyD9WsOXKhh+LS+uyJApYJdwH
1y4iKEd2Gr/5OBahzXvfDGF7MfzET1hCW4LcQgQxZ6t1xwf8QEhd1IpD4qYTaRTXNk5dLvVQhDkq
z02k/qZ9Zl0TsBhH3ozd3PKJ5kCZ6PcwSUmpQdGIQs0IRRX/SIhMjnOE5+jIm8RMf1HFogWuwLY1
1IZvThte7MKpq/KOOFw9Fqu31+/HHPKs3djMb8ch2NshVW/ycVFpO9NrXf/cLWDfNOQeRuha/ur6
OXqAqN5fkaIc/+GJivAZAHOD0CByJb2kavvhYa19dC9yW/1iqYPmYxkdYJiNmzC3Ed0e6Qiz8w2d
zPJ3X1FOshg00YsX3oqyZUVE2Q3TH+8Xscd3czUk3wco4yeaYbqvOVnYpubK13eNaoOX2l3X52Fy
lk979BKGjmTdnhUfDqB/DLofjWKoNzpY9lSPk//VG95UZFtkvbUi6O97ZWzmLmx4uZ/Y+6PqbahE
7pI+iGiVnUwfmr/OAvA+rjdxvg76Tx2z/RxNx1zTQXm5IrQzFft7cQOOi3oJ1and5Xg2TiS/xr3z
rroMwuu82PJ9dmbnXvizBY3qsxIFcqzyZIDqC2b3EQHlUrBHb69IT/+r5Cr4PvgwsiGZyOocJguS
mVCy9KW5dFXyG/8dER/NjX8a1dmORv2MDi58v73Q59aF0rN2PvZm/PoiPaHPsYwfxAgA7vqHnxLl
C8EcqO4nQt7kCe73lCTdq+xiF3qTuzYbEv/UrMd8L8h6kPbyC4XCV79sSBHkcT8gUUz5U2pHvXB/
mMd5+F5OBGdm9YgSZ3uvR4v1irTPJdPxuA45SrnwPb51YBVBNHuZZNd8DKowQiM+6um/MDRueGqd
Lno0c6eu2xzOAuh3Uijh4wHxSL0+4Vvn6QYzQO0dy2U+mWEdlqJq2oMwm9GJsjBug0/tGuvVYAD9
mGJMIdUgpufBkuK/Db04oxUpDr/D3rd/LCwUv6zJ8r9Lq3eeYbOHF3vu+jslrG3O7ar1ToK74sEZ
1r5IAKLvYfWZkpfD7f8NyCwR2gx7lcb+GBYLyiH4dzd5OnRwUxqtugBn7X45LdqotEuc5q6DLz7H
aKQhzEhb/wjlEf/W3Pp3LnTpv6RHcRQ9OfAkCi3/AmbNnKNOKCX2R1Ir5btwNFN8rNQ9UBm29V6Y
8c0ttf07wHlSMAZA3q4KvC4x7k9r8pGKmtYtlnny32PelUu7rTV0xgqQWbdvgnv7xYk8/ipritw/
dXIzXeyBQO8XHHecuR3soStnpO5J7Zwg16KPRJj+gRGZCl/OrujFaf3uB5dzBHVXune2RegnIoij
HOikq+3zvsXdvS1RZiMcsiT0itPvfzzfql73EF9OVzfWUyTb/ZtpJndPvVm5p3V061/WWno/621S
O4aL6bgyrFkr1hG/fCM7oP+5E+eDaNjx66+pKj3+flHWQCNqdX8BCOhvGJJG1CpHyDO3Dx1/TwNB
/oICnBIBZmyRXJ3et8AiEwxMHCOE1hyxwDawbrxvYsAfM8q+LrZBeY+IKcd7jTzy3kXAkepImued
3LAqQ57nWHmwSYSQccVR17FHFkCFw0sytgeMPgjieynm+rWF9EZaals7cLMYxK/lKOWC3woJkTbW
8F+1zCKfkcbFaaiDhKUhqGmlcJrqUCgG/eAxYYx8Gi2NLSnE//UXXgUFoufH5n2QCZ7+BIcXxrHw
5sS6E5bl/mG86mnYQi2qr2b0yxuxYtxKXRhKHP/V03bt3rGNgRSZxLKWr6FXm52CsdkfXqXmENk4
jvaf5YoY/tIqsfV/18WPlrPGf9j+arujt1n44nIq2FtMkMWL1X5HCRl0iFNa6fQFOhNKmNXcjYZl
SoYOSURmnLDl7Ea2wcAPt7XuHXaP9riya2iEfLdWTjw/gA0kKClsWSNOW0pj42+TOjr9boUVersM
Br82pzpSZfSi6T93H0WPOLoIAhFf8cSY/4jHrvusOvqlulTsAsOL7BkaTuiC9t0+VZPTx+ZpsEIV
jaeZPaMR5zkCq6vTWK3jihkvGY/6TSl0uSv3njbxTwn1EBZBXQ/6++L1N7lH543HgWshQLc8n70J
VUeNi87QJDoccA8FQtkYGYM2pcI1bCGlsB+6ARUjzXNQMmy3g92484jGG3JJZTtSu13k3hZWzpOE
aYovbj/rku8TMkf95ZBzAVM3o5xVX92Syo4f/WxW64wUrdZLGq9oeT0G+HKhNsuO5/iYqSJjZ7ZP
UVxv4vtiRVzM8ULs5BOymGkB05g9u6UcFAvBe+h0i7yuOO0iSBHm7jsfyUDCSrtvW+YLtyT/vEOY
WdSo/tqHyo90mfNz17MNi+bG+ye/kQoZfrjtvxcMt/b3Y+Kk/DVHdr+zH9Cdzd4jZtHbPwnIdkme
MUyu7Wu4aGd6GmF03StW6sE9k6AxoZT3J8gZnoR2xBi1d339FI5weogiZ9srfKib6NwNpdT/wlC2
M0wNCuQ3XA2l/DF4iwMPvbkuCIm3K+bVtR6d+mnvccECnNMx42Y1RqTybPZwh2VjSePq8GxLM/j2
qE9zERN3dG+j3CgNfo/Yq0+W69XeZ6XryHqE8Tz49U6zNR9PJRRX/B1nCwYDW1YDebdmSJqXDulw
hA5SeuUFN2VUpqTLH+baHxj0nueknkvY/shjvzAW/9Eq5duKxcWKl2M/shqszJcn0NyhfiWtJ2ie
afPgQDaxjaRChmMABkSD2TQ9W9UKFJIKS7UiyTS8RRCc+QGT6OLYUYtSGWfy0l2xsi+wx9EElZ6G
2yAEwU5s0MGn3cWL89tvwhKTyKbxrBQ4i8cSyhMz1C06qJyS5TwIhqBi5BO6Tt7p2ddn76Bj07ty
tsdM2Us9gRVJd/S8X6Nt8YhEc2u5Fo3QEbt3auHdUivZWSXzKz6bYH8oV5DblJPOGvKSX2e0oP67
gSGZZ8kRPQaQfOl8NPbgqZcAxVDzXDoxvLgCpJj+ofnsxZ0f89fgVqqQbqceGIq4G3W4rWc0jFv5
m0Tubfo3qSGYr9IFsC1Q+VYlz6w41HmJlq1/IGnBSkDbm2S8aLXL9d6SZVnmToQgNEs23/N/4Tr1
m4IY/W17adAzWacZRBBPq8SGnR5RDESGGxkGu5Is5aCBQpnCEu4Y8pC6pO7kdlttbu40Hc/+KQbx
Fj+YGbWS8N/W7tl3QaLqZTtxvbgQCFMd1dY9RbdrzClAFQTEdkvKOtdHKNG3M/TsW8duJ5fp3vfX
ZIR0nXXj5yryrUODlujDebN26AdYJpbyt9DgE0F863jro9UeMjoHHZzQ+7b3NLZhbODPb/QwuoJ9
wvd1vyETWm+y5KPJKAlU6idu42a7isHxAk45XK0DyXRBg7khGXVTHHwpy3EpA3Js3wY1QC+43uA3
90M52uiEPWHDABQxqLB61lHTNL9GpxG8quz6runyIcIqW54YgHpXn5bGGcbxKrEZ9dO54ys5xo9Q
g9f/tPGuuAcgLa/9yxAHcxe+u6WHvzmtKGcIc6de4pqNSqguvpOjkP9WTpIks7q1SU6B0CsGZrT5
tjmXu9duD0SUY4U1bFTrS4SXFGcruTSv0bY6LERe2+/Z1hHrw5sxe+78ZyB53cGtGEAyhKd6oEPk
eUmGqe0zEFGreYiC1vJ/RmagC5SSo0We5BhQ6JCOHMWVjV0dC95VhX5SPvRR6IBJdFTq+XcW3uuu
8DgvOWjRNSb3BwTAcEW6sEBgK1cOj8od2/Yu4p6FzNkgO4YUGcGW8DCZzTmFEmT20nk7TYv4Y7xJ
/PCsVgwXMMrEci+rc4ye8z7REH/8rSJvqH7IliQvDz0qDlqdwjuaGTUT3VUyXec2RB3U/I+jM1uO
U1mi6BcRwVQMrz13q63Jkiz5hdDgw1RAAUVB8fV39X07cSJsS91Qlblz75Uaj9DChoZiLwz6gk8b
OY/6MgYpQtV+ZpuTurbaI3ADI6mOx+0II7V8ahMG1e1GJkuH6ZiRoNxYZyjTzwFo4JgjzjtFWQAP
hJl9CIcqnP09wP4oMA+JmNr1TMJatV/kIxh48FsEzpNSqJ5XL8FMXeyUk9OvNfMyZc8EtzULB2ZU
i2xDVhiDc+ezG/uO5yuoGRmtucgJi2bOchyoYH/EGvX6EuoMGIVjoomJSdyn6vfqFunwXjjYCkLO
tTpVFwZC2kGSZEDWDaQ/wow+p+ZzKnZFMjPupODpo+2SJ3V9pFlXxCCkaOS3BCRWPEZAL5r/cE32
xX/BfNvpyWp58OQ43DGzWeq00u0JbvWCDCcZwmDn+HkjkGNLk7+RcZDVecKm2j1E+BGKJ+mRuzqs
VRi359lWmkJohQAlz0HZCVrmmFQhEc9kFS4jZKx2n6bV3Emg9jSFj5lH1ZiDVNqpyI7r1JpjIVwv
73aVYVZwIsbJUD67bW27c6c6avd9M3j/bCtl/YRNX4wGjyrv3qXBz3WpfIRSSnXiwO/dlCbZNy71
aXY2csJRvetxhcXJLspUrL7cpc5We7J5Hk9vooVn0W4KH7DTJodaAuOFmQ5CfmLyWoDyFQn91uIv
Ubzrm9yYg2L02n80A2I76UjXW/5guTAtYQvuH+8lwGLDzeSEZTfs2hD72b3ybcLUy3pufnSBg+GG
CdXsoCV5dXbg8udgNYjnTKuS3mHEaDTTz4P0q5txjBFpwEDdXfyz5y9Ddcyol6ZTF1PuV1SAVe18
rEgdOFvL0k3/hFMHwGGLPJnpZTPFYSV/KPFzjLvgZ+laBPPY7GoDHfdQOhBbnxkBTcG2wrtNwcUM
tX3MMWDZtxwPGMwKh+t61yVOFH5zv/TucSZjBmo1KxG0TQEQoNwEvcj6Q5mWfn9P7NIp94m2KvzJ
Yjc24zZ0m3A+VNC7KkoS/MsLP2AeDZ+IVywNDiFfVVvPCVGENiTvyOJaIX183nnpwBOYEiYajms0
YLmxNYol1Fk7ilvNnKtXJzYLpnsxlVVz0IOOi/90xnGGYzRf5PxC/DqxR854uOY0QEsOcJz60Ltl
yAg2YhakL/E9FbRfdm2z2d0paaglpsHwgkStsfEL3Pu5umK2IdVdmZs/YIinsjmV3eTiQWHXBrQG
PdaBfQl1asLbqCJSd8SKaamcuLLVQg1JjusvbJFhOPaCHNpJp4vsNE+ycpbfICaY4B2UHRFmrDCk
jI4tVU+xY6uq79mDM+MwPtZJTsPLVz2LYyOmCDclRiY/IFc2LhkG+c7mBO3mzJfiyue+2vtpKQJ1
CLUx6ReZVE6snZtozW6UvPTti2L77QdusPBDhd7CLaYwF5XXahKIgXtsppAZhD95xZ3ntw4BMJ7z
asA/otGgdiwukutVF4M//qH6HPs//kwcm53BXFXzVboOAVAKsXjY2YnwuDzzvLdjsrNUVaRqTcwF
6tBHGZ28uDVZi+TYO/WU4x7NqpXFVLKFGZ6odBkPfT1a/dsPGj3PmEvnog0ZPijcm+zswWs0nkZS
YpUGW7RO3YMX82a3yPzjyiOshqpYfuPBd4rHlfbZ/q1xqDifAtLc8lXnLGw8dxys5YrT1PXSTz7W
zh7tEOGHIjy5VPnObZResNv1CS21ywKE9Rt+GVEnijUT+rypcYpHnGFYUTrBRmiNAMBz2Bun38DA
CJ2U6SMubW5vLtyov64gjMdhj9wYdy3+htFEwS6EG9FUp9AEqnplt0KHsxy3g1h+0jUf7DeSgKu/
GdxF/vNEgjX+r5jq2f/nLv1o6g1D0VD6vyRO6nncZ25r2mPvliPv9zinJk64pPJZi523dBAltnE/
KNIt0tWlPEr0frAMPpn2E9P2MjwuJm+Tpy6Hi3IH4rTXz3WrEnE/9E7WPg+MWKv3vsPadSjmNVX3
LtO4aBM4YcUOHvr78lMg/mdngX2ae4Rb1NsZlmiXW7cIWc3oMQIKX1f0/+jZtdSs0E+C9vY3MOO+
LsYmwXCzUFoWdg1cIQw8u8CEzV2Wu6v8I4QU6TOZNvL7tMm13+48xYl8SrMq8k49Cle4jztOoDvN
c9EfgT8FOH2UC0Q4KdhPsbMLmfOLLXt3vkEGVnoQAZZh4VCyfRg84stZw1PkgXwq+VCCadLHIUnx
zTD2nleSPMLG5cXwgEXRjhBB3JwZS/X+Coc6RNmZ8rV09g3DG6G5c3GT9Tu2dxTYvzqROMMXvJhG
TtuZ8CR0fts7S3inZq9dnN3KHOv/ndpCHBm/b0UOkzTwKiq7wa0ZOP/mgHJEsVsyypYjNsq5vBc9
0RvWXK9BccjlmIuTDpGuCjAU9BaXcVkJeZFT76abPTUiiP2Lb821NMVeo7AEzHnvn0lit+GhXZ1G
U3w0KxCAjgRb8osarPUeDak5O+yJ4wOX8DlZp1+66qP2UPTLJBROktSNPinVC7hipIBpycYmaukz
8cgwr8Z15XzQQIiFJxrz0rINQ6zt4w7rZQ69uyTIYapruhRlS2/e1jr4cNCqwqe+5sA6FwsjjrsW
LzAhQe4sA6mk9rzd2EZJgZZY5W11mZiUVjCLVg4zwCw9Gje4mL44rPzB9MkUkR2OI8ir8WXAQHI7
37ogjt4aS/f+D3BCol6nqJWEuTJ/iYnftYxQ3wjUuJBMIry0b6ZLg+HQ0z53H1gGbIYPD1pJ+T0r
16gnjI8OhRwRRV5j3Be+eXIsJGPmaF6x7rBbyuYpaaabhcXrPcr/IZlITJpIzk68Sbs+66Nr0UnM
9UOOreOw6spMRwvmpdyHQC8EjIYB/8W1zmNSwGm4LM3vLgxV+qDqlenjrCd+1zmhevN2LHWb5ve5
4ONV1D6Cs/fYVMhMF4k2Xu8Fn32abuslT8NjHifDx3iDAZDxTC1WEhN482cyaWiOF7Q+Bk70clBd
qKdZIniNFUnAv1kSlmjz9HiKmt9n7lC9rdAJZio2zLM1hX2EoxPfWkaQEK+Ecj4kbFP9wmhKt6/M
jJmPbrppLOZfOBHm9fYPI6F2c0ryxG81inbppa0dHrxiyOt4b9POQ4TOdMCqEOysZFpM6wZk2ntf
23vuzY6hlKPJd2C37OrRFAzbi5CeoKrF2OAfDrARVOha5X2Whr2zJRCqh8/Fjqs64dvuym1eRgAQ
EsodnEZlPgMEZffMJESyQRSQDFr6NFmGX2ERyPR1UV2KqzdUiRtuOL6Knv7Dh9WzQRpbBFmYpOdH
TkiZ7koycMnr2pK0J2pZZhxr+9Kr2KQ0iE4TJ+/62CFgJnKvXXedm8kkvM89n8rjXIc9u5ujvvOt
esSDMxXimcYqYHc1W1nj8KVK3WA+L4MEQI1iiwidNzaN0ZmqMjgAyXP9J9m0pX4SFgX8VcNO8N7d
hCHoIQNUIu/IEsNzNa7pkmwTFSKLQCvEKrmfJ103l7ocOyKieRmy1eVY2HBmmeIQQN6vsOjaAqdt
d9tYymzcrxpae9HKSv/t0knxYRSed5mT1CkfSMQpWsGho5TZtYRC2qNjFAPiDeZEQn47oEsYAZjc
FXAKGlwYBSGPeohpW4kVZMO6ZwKMhprg4acPc8ooHPYwnUz6gLLblCdOGyZS6H2On3x0iqr33Q69
j2rIp4fvnyAiihgpYC98nRxLubwhxo61Cxwj4jIjodjlR6b1qs6G8Gm4q7in+mpb5i16ZswSJv9Z
ZjiV9DZuq3z90KAwAMOxI6rDr4DpO+PRCsJ2Mvu0x2OKMbCoPH8PLAjXXOOaZHxcmUqh/2NaSbGg
ORPcy9jmmM0hU8jy5JdaN8WvG/Zm2MthtTiZRtqw9qFGFHDL83Sry0oKCUKB7W4yusOjhHczmpL8
gkhF73ev5pS4Ao57oaf/6IRJS26Z+tycV21UyeX3MHsgwQ5sZPfaO7p+6/5bxz7tA1b5DYXvHPxw
qScWBk0dn+i6MoPYkdfN7JNUhds8A3hJovkcr0Go5IXUia7uCehUh47mu/6Hio7CxNgKE54mhgpM
xPemF2+OJtpXpefvhYAY92W+zs/oEkl8dLuu/Cly/KibdRFTEKO6uqPTbFaOr+DgTOn6J+Sl+MkM
yCY2CIEX29BSBnd1uAzzf5T33mMetiUDzalIvZ2YiCsRgOr9h2VEozpIJyvqs5P47aGRtghIai7j
k/Futg6Myyb+6yGpdpBGZpAyOIcwVs4ElqvfA8TB9r7gFq6/DLlO16MrTwuD6OSPwfzKORsnwcaN
usi+DcZSYWxolTx56JDmbrZUf1rvR0U+kcTiOpitN3gjjU9obh1B2Am2N5MHwk1b9JiX/IWMOb5r
bPOHkSseNEacj/ETF4/7JWWBA5zQT3CZRVx0R9zONOYGNJjPM9rR0W6n2icBX5AByxB7SkbrQWNX
f8fMrv1n/BYGfoxN6gXjToDRAQyq/z42CWs2ZIfv7CQm1deXKmkDD/p52vj7dhyr6VriZOyfBCvR
gj8YcHX4J2/CyX/IEsSMO4cdp8NdiekASoyMGn/4g4QZijN8LHlRY78gt0dtmuK9AfN6TLMCkC6/
rFOfK5llGlNq3kXBF069dnC3QwUY7ownJ64ORbCS3Yo8N3Xux1IaxO7G0vFsGPkm61tRi2b+hZEI
KMT8f1o8nO3iMcQqCnFC6nS9pI0T6Q+H2zLRlIuImqgqbcG/wf4bb8LyBm/LYEFhVMdIwfQ5TyDv
ylPtorWu1A66LFtE2LSJlz1f3JI2RCRwTTDe62ST1lsRrjX2L3BsKKTYdLPW/AkQTEPcZwnyvVeP
TnhHGRW5dzlevOnOIQ4V4hOtu3r6EwrROxc3xaWP/C4WHxdcOprh5KPhi08n7cHBsUBBzGdd16RO
VdrVD5hOl5aKK4jrvScGCgbqmplTJZnXCMYLEJkaz3uUck6VHn8zXQ0G5apZQrVPZLtEB4lKHf72
gSASIqwIuKodPhH9SdO8zLuELpxAaTXb34tTVSio/hwAW8qxSt77/bx2t5BG9MgqcmP2ssnzeT8y
gqwe52xOg53LjV7cW2lvYYS5+luS17nPsSaSyPOwP+8jKexzX+GxvgYOQK67hSOSmVY9+BdJlokS
maIDqXyNiUw9IdKR5oTY5AbH3ic5jfEcxfxxCOrsLDnyiCZNuOQfuHvKcZNwkCWnm/0l3ICbUB5P
QkJwLJyiiIBTXM76AfNsHXzP8CVykqMh634cnK12INRl+hHTMai0ogdUHErMJcM2pccWaGKKqpcF
JWM12HnP9l4WFOQu7T4n4xwCpd1Wg6sNJAvHSamvO+8/zlOJOaknRNe0l7zEzBoeCZIV085DDVv3
42LzEFnTb76Sxfpq3C5J333A9CRIXMZTk9x2HWon5SFFwSAtRtBVYWxUhbmwhFHypWc+6JTjKto4
guTeFU53WhdX2icgHqSp6K1H+2oLLMaQadoqtA9dVwf/9UHQ/SMT6opjKpL8PsgoMfdVOVFVuS09
Cq0yLSH28JENy6TCSv0usLGaQ06xdY7zEoK0zhwJgGItA342qAo3zbqJdH3I8LA8Y4uvCG+RIr6C
EOxIj+PZ9g78HsEzUa/20/P8ujxVfDnNQQ6DQFOA0Gg3MUWKc+EvXw6VE6/lbyWW/0e6KMcumctC
2B3IAxxBNK28uOhKEcOKufgOZGReYk64b8cPE3stex0P97pz+1d+ozH8yJt6nL5EgQSEqK3r9uSV
ZujOhRwYjPadyrM9Q2T4KHk6kkvwLGF4piJdvVfQJrCgF2UzPflY2u3JQZoGZeLJOr/yaLVfrEOW
0WEdyux5QgoMdiqkut43GKMMTwHRS+QCUSQ7cKhYq3M2jOBmGUbXbT9trUW+5eGmKippDfu9zzqG
+qtuJVAphK1slASkW+FX/s51GBNukhRfJYmzXproBJo4B8CRVJSFpAkUL5Lds2msU1smMX2zWwwa
+V+nDNVy9nuQIY+um2f2RoliwSpWbiVjoA29R4G59hhaN5U7MoHbpOTuqv1Ulw4ONLBw4j53R/0P
vc4RPxNk0/dh9MrqN2NgnCAx0+Z75oOAY5N19s/Myrjl8961zgmVM/lBepKX1IHYRSojLNQ+jOP4
CY+4rg7ROANnIf/pwV4GD9wAEGCZ9FYOYOwAtRCmxkdLXuMhIOWKDJj1JfCBenVI8Qmt/K1h1N+/
kh0djhmit6XEqsFrAClU7n0GN6c6d6nAYJwF+SoufcrrzxjeSx5y17TdVi/MVy4ohkZSUSkwfabz
sDkqLpodMU+tgBHY+d7HnWm2HQgwD9tUEv+eacfUYeCB+c8BpnojEXSWHhVvqntI66zJjsWYuOdG
yT68IlmSrxzrG/aF1qp4qZF8YP7RLfhbIKzJ0TJgRN4X0iMB7rDC8Fffxv2Dy4JkuWUdWPsz8+Aw
kzUsEY9Q8VgcwXzdYWlJw+B245WtF6GIYAbZ1W1cs8fYpGN8ohJgMGrm2sVyxviI3VbzOjxzGmDm
XctiXHawjFa8lgyeg/Rodb/et7FQjzqbQ3mMbgPxiKFNfIwWNUJsTckGlHcdK7vC4NDyRdUnxiA5
TTK9lrfvnVHEwyVRyC7em6ccofs94cICKwBJk+bvPEVeda1H4rtHqrZGs4A1yn4sE7a7bPISddRz
Be0uIHjwXuALZ1BKz/wWwfWg9aN8YkdGxD3hnBagwvrTSKI0RyrNtd3lleAoRJYnEp7Xkc8rRu0c
3uVwDN39itBlP0GhMNP/sn3XEqV2s6aQAAdV5rIWlVhukuOR6JM7lz8ZNy9M3hQ3TdxzZOAP4QQv
n7zJNowzvaL0crxEXZEt1uJjzvPmTY7peupGb8rfpbtmYBV9AEnmUA62HUha4NTdTXMEkGL0PS/Y
+IFJ7yHsTkyTelwiB2y4zIwcxwErlHi8b7iwB7YpkTitCUtzfa3Y6xc9vZfgaxcoQd1S7wKAYeme
uT/U3mH2wefwhFxc4pjDybC78j6xZbzs4sYaFsoUZiq9Z1aRmPpn6fueCUKWKCA+wGa84A8mKlYg
7H1ao+7sDzGoKd126UfP5CXdI8mhgpdS+dNJNZqYeJLl04Ugmki+Ewv24Z0z3hZXoBPDbknxjTNN
mZZzyUeJMNIk8KKxZ5Q/fh2xeJpbVFjmD/38QA+/tC8S5tx/40T+j1yykuAHfLFyTI7tWDe7vpzx
FJMQsvk1xAqKnFPNID/8BpPO2QcqD/ekbKw8znW6iIPtBml/lz4LQxmkpom69HBNC1xCftYfk6ER
JG0Vsu6mWrHUogXDf62RJJlonNRcLPixEuASOVb66oBfh24znhf5FDESV7tS+7U6LIU/AUSRNXdn
nqTz9GtRlboonnWyZvHqHBt1W6Y3tb37lPWVk+yrQEzXtV89fOArb/adxFlKYrrrp3MVEMXf5f5U
EwCwJbbQLPMYgW7Y/aUwGup4vC6E0OmgVme4tnlPhq41FGwvg8PNePQNjcwmtqISfxtN4mpTI/j/
cMXmj8lIAv9IdKx6cmYnhINwGxahOw/LgKOJGbyzgePBbGr2FvE3jm6JFZ4VOndShtBWepKmO+v1
xeMAoIA/b0z+Z2SZ3LwjV+HJv+jsU7DBGLjeQzXS+Rb1KMZvinIHl0sKLORp7IeYejURo4NHIFtt
E2ucv9Ho6AVrhUcLN1Ug3Yjd66/FGgJbN1wDhqSIHW5skDP3sOzplT22BL4uXayBgHgBVisoxvPf
CGW1fJCVm09Elh3ghhyZzaAfu2HwCb2TO6qOhRtRx06OIY7AYq+WOcLKqpFhGYkRLCkgaeJ2TXkc
ukBNv3oq3enU13P+ZSoOYZRVd3nJrZmD/WRXcE4l07t+hyBETQNN2+23ko0wJ8DhBrW+qKaXNC9F
dGiCeZ4OczX330VKoX1rivVzWzkCQPWEOQ/iThRA1sFGO5MlXsM/EpO/3Ne1DerNUlQ8xKHk4t/Q
yc/vaa7idifbNqh2QB8Msy7lJ8d27UoCgaq8NrmVrxrkBCbJtq3/YjTM5Z2Chfvm+XB07sAXBU/M
+eUbiJ2VaZ6fj5ckMRMJc4w4mN9WOxOmzJY1kPfY05J/TFTz+ByCfZsvmOy6/j6NRHueRoWnFGBE
+krwGqi6kcSqMV5Vyt6HTU7EvqwZwRXGVMGeocK0x1doyYf1k0TSYQmUumG7Msy9gIzSf5ExjZ0P
If28OVRKMHnIfHjcB8XCgmwLhCK91BlGlh05xXo+1SaIzgAS9RGEoSZ8MBcpzu2Z4uSebGXj7svO
OqS6FbssCMNhSvex2x7LoGBzjsZqR+e32pqzp47d6ACYbH31ssp3fhUdw6obAn0gkwgpgBc4A5c9
6/KD+avLI2uVSeN7GVWZ88xoiulRsohBX9yoD8bz0udyOJQYwZ1N5aTp36XPQFFIKj7gu4tPHCsa
l9w9kY6k+01bBiIvfZ0Ihu7OEot3wuZVwu0xYphwa6jNu3GKvazDQm4rBKLAxswN17htm53KIGsD
Hc/19OH5Ke3GJhsL/WrYCYb26+lhN2knLp/lzSy80W3q9A/1wA6po5YsKzwTCXXsUVduDCbM9Bh3
1r6mnx1HtIvtis+OxpF9V8N1Mknbfo8QDx5mTdd9zQaQsVhQ8ekjxIRgwjd6rKL2isIPWAzOnelx
Tbgc/rMlAbnr1rV6qsNYfmf8jr/HimaHjD8fJKKlMS/gQfWA4ChX5r+xBboP85zxgBL4wQPVxkjh
uarbXRmviTpFFs8Wx1qdepchTuPLMtrgTSRlc8/6YsA6Hpa2t8L1IXKFsQ+pFBFz+W0pn+C/EDAf
f2GaZGaeLxg4CaVPXrfzCqeNP9eZbRkXtg8mxbEc6cnpMtGGdwp+HSFiByoiWBSOm0oTzdj6IWzX
TQwO55XZLV9wZduMc6Ewiz5QXcpkVwsTADbunOp9FNH8CsYcDVGBfHvDK5HVV1bbOeNHlMcsy3NN
MRzQLKR7D4BZ/GoDxg1MKsvq27p5ey0GOVT/Rj9wB3a0IEtT6CfQTlnywNCKehh4pTFWM+Gaw7V/
n4nGEWVp+N5OWPerV83ShPpV67X/lTD9bT4TEYr+ET/U/J+G2ldtpbd6f6mmVHuBUT00eCHm+ksJ
p35sRrfGoBf5kOVs7aYY1z1t51++cMkS0dGgnOjUHYantBAMG2O+7as1Vfk9BZnrfLlEZQksxoON
DzwWGb0M7ZfceX5MLogRYXhaRqSAM7QbEz4xh4vd52alEuHwbTqx3Em38JOnmNx8sMPRv9QXr2v0
j/FSVx2nOZXdHQsjJaOcUjCebGd8Z5s+6ReDeGdHdzf7EerSRgtn7X9LFTbpI/5bf+GfbN1/XV2m
4cUXie++k2ednjsts/kylo2JiUR43gjvFW/uI72JzF4U+YRsa/CtL/sBPOzzgh2wY+Qwjee0QnP/
3QHoZddGMIlj3Y7wwKnvIS4RT6hwRnxgU4vErwTybrkxCX5PtoqxdOFUpzgvSd5VaX0Y3QRTWMp4
ZhvCid4DHWcl51SGTvA4zGwZvGbW11iv+npatkzBkBWbOV2eCpuz1IvSXZutDUrxUS+D1+XbLvea
edOorMGfLeDe4VHpC5I+FAUgEYcs+Bd2SAa/XJxXfyDuVe4xYzARQxHy9bOYuaR2UdH5K8tFVKV/
BHA0Rn0pygxsWj7sfcP3jLlmLD2klXXsxK6sGDNfix5hzxfNFL7Hup+Cr4Tq8zyyIAEZkC019XcQ
2mDcUuh0xAx4I7BDZDq9IDV4tPVro66lZuXkjlhcBme1o6vaFi7zrA3UvOGjDb2CeX03CEGSOO6/
0roFEjGs4VAykdKY/8H5rj9OFtBBgIUOf9aGtMavfJ4sQ66kzpgBdLQ0/Tj5tGq0wt2GjR6Ua5B4
cQ2YQTp0ra2BTgeGM+ZZkqEcH9i1gmDD4DaPt6KeLSTTkT2PA+bzAVJSzZ4R2qzuBh3EDHXCDpEh
ik04JrwS/h6jJxWNW3bXtj0Kjue/UrFHkPiDFrJYXUNmCQoxbXyupf88i6kcOu7QfbMwIGdpBS0F
R3GGTrdxTaYfSX1O3N5ckAXgyGR+mbGZfIN8h9aQlma2tA4ufDByzzidhRXLyaM4XjboMKQ9e7hN
TyP2VbyCEobKpscxFOxgQk4fRb3CFK1Rrli1EjZR9atcY9AZMUkFbL3CdO/ryMD9Zi+KgUvNzbNc
7XTkiQHIA/PAeerxzGQUbFV/CdLUJVYpHB9acD2F/wWpi6zhBIE8lLZ2vrDX4/ISQ1o9TIvikMtA
eSnUXzm84bQAEBtX7CJDC/XHba1umrFH2OEWF4EfukuDxX9TfuH+HhvTtXsG0viv66nx+SaMWX4Q
SppXQRBQgORiVLPxm2BiAw/KCdkJyHsNGLhIEFNt1o+u7uXXGvkFNFGGNCzLa0JSbZnWGcpdHUUo
6GirGy9ImudijnEhyRnDLb+aib4tTNUTX1pktwUUj54cXFk6B7eIFPvB7c1s29SFeuwb5ecEPEsE
B6xuutgGNgXEy8bYVW492rOXqY36R65OCaBQcKKTZ2xZbB/hun5r3BnP/FJ065+piTAB8mY2xTY2
UfJQeoZCgU57IhjpO1ZuJs/HJApps4O3kxGyO2QkX5ItO50bjw6hQgHH+6/ezOivnzAEqpjAJu7p
nIEhcHlhiv9u/THI+tVdfsdxLcC5YbaijOPzpmbL0T5ty5qPsJsccm6WnLLLRo2H3o8XWLvwepPN
zW55ZO1Mm5KxHQi3V6gh5bbifT7Dt0v6i5WMgzcFXAvyskWCv3Um9/Ix+/WMCR4E7JOpfeZKss2S
b0mYFoZJRPD3EKsoefNsg3AuqWGf0Tj5T5ystwU25ciL6ehJxfu1i2F9jFD31r2fZPKpzL3iU003
8iCJO+fQcu0U20GNPF3QcLL7yGvIE1M9MCzkg+A2tllKMR3n6dJtl/LWijRtS5Uk/ajL950JRkS/
quwxU7A77BV3KdN2gjC3KLZNh7PxsIbsNEaDf87q5P/YBDT4TPIT/5xFzfrHcA5O23SU8fuyOEPB
0KksXwkHz++yEX5CDCycHhJgSe62C2bYe8bl1tqUtLK/09HLEHCjCXYQI2ya/qDCso4QgQ2RXFUt
LlU8dn9Si6p1yfjwvrERwhEBJkeLv9ZFfImxsZYH2UFHwASgp307ZfFDJKwz7UfRFFe/WTiSgyWr
ClgdQj2YsU2+bcnrciCQkTobdij5zR54JANGw5gCHZrpL+sIIvrQVS0MnSaxzMFOiAHIKsMo78cr
Yg9HX7iI8VROY/ZUNwFYDIPBv9gtsIu7bdfpGSrVULqh3MyB7/OwuHN4IXHmfKbITyk1+FLf81ky
tx5ZCXlm9MVvQAoonw4t25zoscZF3XUVevcuSQPL/0Hq/x1kDNP6DSMej5oRUD9hd4LU5FMQgBrv
GhROBkhBwdz6U+GOig/JCKyfKBCayfAoB6yxGzYq8fa2aw90gilzntzloky+XH/A9B10Q//fbHAe
sCKkmzWLPzVgz+/Vg4wSbhpPDcn9jQ6AG43HqsP0hkQd4OTH0dH6xxm29/QuyQAMhJHZsLBAJsK5
xH6ZrDzhrVZoCZgYjGYTrEup+x4Li0Z/sHSR4gQulZEmEzX4w0yyuXL6IllOzJsJXXVmsKeKxQjU
hnFdsLwrJZMtiqD/LIdoSPZJ4Ukgy31UfCkOps8YjDBze92lBR12gWy3tJrE6oA++ZOmKlqzbVP0
se4u6xAEyRkhWJG3TbHV8vEPYpjCq+Eiav6xnsfS1erRb28roYZbKwPGraGlUOmU/o09DGM7RNlc
EDJjJHP0VVtcgwbb8fZWzEHslwtxNEsIgESnHMZqu5ZoDpMsPDL/QTZ/MpMOsR54ql2uFsB5Cjre
Z7c8H27XzNiGYLaa/lmQsugjkj0xuz5KSneCzDkazXlah+G1div+HOsorHooFwSRTSyd5DPNoFpR
lZEx2LR4ruvHOa9HNrLUWf0VI7mmpynWyaszJLPFbxgRpwmabvqvtyEZsQZ6JF+MA5qXLdF09Xs4
fclwTMe+e8G2OIjNRNkLtqKNG3bl5MMSv2o2HL7MsLsxEwTpaE/eEsC1zlmqY48pwWq1F13rNjsd
6+Cemc+kOQrQXZMNea26v5u9odRfOWNW95+DX93nlhglvB2C38c5WKLHfEZx/aPKmbFzFbhqPnd1
0hAIB53WyS1iVik/J+adety1BXljagqbE8fdeKT+nCvNDS8XLun4x0waBCC/iiOv5f84OrMlR3Et
in4RESBAwKvx7HTO8wuRWVXNPAmEgK+/y/eto6OrK9MG6Qx7r92sbgSYZfBZJydF71+GEAkmoUp5
UmxGz++IloLqNIiHMLmVgR0BACtAzkyihHPLskACYswSs3bLgHMhDannXWdXiYLaLUrXPHC0ZPU/
n0W3OnoMbgn+0Ez1N1CE0uYFf3u7PDuFXJ4XJKyMquYp5AVvJfRCntXcQIVfC/GyMn3PuMajKXuD
7RzNH9lQTO2d7YxCXDOiwDnuisIDpoBfILlotHzEG9XY4XaBxJ6E+7j8/wKqUA9MEgqIR11Rqm1H
lDelqs+GZcOsPRkeQq2W5dhXrbpwvXPV4Lcz019GYsQb+eiPEB0sCQIz3Qj1li5FE1xN6Uf+1tb8
xB+VLlrvE1epEzwFsF35tJEkM3aFlIV4iGQs/cAh3lJad7DpduyKEntvtE4PVON5EFdGsGjn8dPt
pkbJO/ygCWcQCucIzWOyGIZ3QHuASKbVPPVvuKUAYaShSvQ9K4HW37WaGfuXXnlHKr4zOL57NA1V
/gRvjA2JJ3X1jmiyl5uxX8xDNhgIR806rUhE4bkGR7fyu/nCUrcX7+3QrdPW8hUxkBv23ni6TWI7
xX8sC2b3pPBcjI8DAXjde+tKHhNmKYw9fBTZPPR/DXtd9ERBjRxjdYYAmqhGa09MpkGuQ1PSEK8A
jN7DOsP6qLvQkdJ21Sh9vCfSKVT45gLrwvmKFCP5CoXM7GfYhhP4L7rcM1AaFdxrFCjDXcW69sDs
o2lQ4SNeOGEtAeKzOkwlf4Fx+mxzED4L65RPlixeKRgRygPmr5Q9xXWBkeU1DFTjvWICc8EJMofD
wocQ0ooHABYYBrEk27DOYQi85mgh5IFy3z4ijajCV5Z/ZHI56CrzbScX8WjqPFuOPvCDO2NS5zWJ
SgyIFm6BXamb/Ow3NrM3dhYpeJW8pliKRh79eHan6m7ub44SqdmdPdUWu/TziP8GVy92EbwG0wKd
B1nhaJ1WNJEZLkYbNuGDO6QkR7rrYJZ71khINUn4zt3v0mFr+8U7Vfg7hJ5IPuhUfK5wXaHh/CY5
HuFlwEiBLLcqUFNNaP3CxIIiN8AVsQk87uazYMjVX5uW7T3OsGS89pEVoQi0gfAFONIi7KmK9T0O
BLDSWcQ+eEQsdXXdqH9F5NT80MMGyU/Er/mjg4GJZilEySYlX5v/8LmpkHlZJdghzfOcZae5TbMn
VNhruh3BHwyxBvMKvYT1wZVpr2Ixx7eUV3Evittx5OPminurFlu/8Pr6OVm6wdl7a02fOs5oV8Gn
mHUh/8sOHvyw9sN9GTUMCvwwYxPRTDM4j6Tuo63HUomnLs9Nu524j613n5Gu/BxH6y3FcYOZorUO
XsBV4TV8whuCIUR4JeFlnRjduC3XusJgJChZo84q7ltvXjEZj2XOelL1bNTCJZjvRkFMNWUaKHNC
OKJadyv2hbC9tpWt3pZedTec2+rYjwXTYuuqQKR7j5DzS++gedvVIVx4495bQXm1GR14c0Dnoqk8
FKMffWVZGPwLkRBTEKzR9LesZU3Yw6A7kAQA3V/UKGvCN8neaZDjNPM7fS2ajiWfnDuvQSpFwpfJ
KEZ6rFrHhAkmzmviSrKT0/nAhVBIYCNdc9IXDjkWjJ8A4cLycmMcLA8RolNQpz1L3V295GkeS5SF
xaGy+5yoz7r/U0WV3dJnWx3CSSsy7jGlWGt3PiL/uz5irb9lsm4bhoqdMCBWcXujcy6rh2npfTZI
kFLsd4g4UOmgVdMCTkEt1rt5LYD1Om7U6WMth67fLzZDd8Q5vahiUl8d61ji3aZBdwsYXUKi8IyJ
ZrSZCAa4nLYJa7AnnzoSoijs42FAvKpznsPFapYP7/9pM0U/51htBbFvVyT284lKyMuuQrTdJ51p
PRyEI32gCIMG0J6KbNhi0+pw5UBQ27uyMXsrICRkQ5buMu/rIVL5qc7RvENCcSImnrw0TPmkCeZD
wn6pvneoENaL78vJ341JIG45H/lUtEfhZ95joiev+/JzYqQJD1kGfWCbG7wnhIhBY6vYd+LKDoGy
AZYnriAX1mhol4SAcRBQUXmyl5TbUZbK7slbnOrkySq3wNy6w7p3GI51j3Jah38RuldWGMsSOvVl
aNNlq8WNhc10ad1OFsP6C9Na1htWi8HhcQLPT/ANhovHSoRdvncoOG5JJm3hffaI5jGfz7n147g2
/jY2PV69Q42n3TyegE9UR9YP6/Mq0j6aDwI7kkeBjUVf8HUYl828u1rWBUkT+pC6Tig1U2mxh4Wp
h+1TlcWe48R6RMHYOXE7YrWOSPcrZb0LpRdMcZOxUkBdrVw6U93o72UIy4s/I9SKI2bv0UFqV/bQ
k2D7SErJgAo3XmqpuMGxAwQnmmlnRtsvuQhMA66YlcgKdmBlnymzCO1rI+fS+sjQIF6UroI5lvBy
lj1JggSh9ha6ASpKKmHARuv4sWIKqvdI8UAkjxpEEfrh9okDzn4hIiRZn1QfUOCx22wbaqUZz1nV
3RjMvl9bgBCq8ZPgOkQdDjoiFLFN8paghPtmmSgKvsOZAQbiKOEe2zqsH5zea3/a5kYPWXuYyX0U
Le5dYQ1c/uMqZrhKRWtf6s5Z9G9t51H3ZGNg3FMwd/T0iy+bV6er/fQcsOiuzjaDsoOXuwpJxdwI
+6ljfYjmw5Hix3NuT0oeCkPuX+u3cFDcEJvnAvzQ7CTRJAmViXYYfjtO2m3XLoXyTVAk4UHsENzs
ZZmnxNvWyCGC7cy3UO5uLFWPI54ozz0d1NJw04+qeFaLPdkHTxPAuYGDwZCFvRogjUnYGHWYmWsr
ObBMliwOhzQJ/EMydfq2DBnc9dnL1PyXpAv5r6ckuoMKmSFQEKRXHwYVTOsbYnKqDd+Zk79Kd+l4
VY6VPHLgQMhCuDyCFXNBt27ckSr/9P+MkE/bLFyQaOBVIv6MQUr2s91jKNlBKufkrLussX6sAWev
EKoMH8os998xe7T2F8vVJnw2DeckUkquQpsg5bXzY8e31/HLnSfbYmt0kz5ss6wPE9QgWJc3hg4A
hXyddeqUA+YNXtHoeKCxWIpaX8PqeRdQV4sCIFg42KWiUkMh174LP93mX4BT9THrQLFqzsYJUrP1
KHnukPoN6ZWvqPrC0lkSujF0wUTcQztc9QDSE8ZtN02X0ckIldtkbp3yQvOVNz8pcyH56XXDIGgc
mpKILkauaNXpifhaNN8vFR5ILY+zpyaHO6xH6w7zH9iYESPLN6yDKOQMsJPppFQ4N8cqQK+79wIO
3HNGhecfbddPrhWd5ProdSuijyFY55TAkEykJ7pg1Ngbm0Vlcu5vWdyPaArW9WDnfmc/aBcIeQ0s
DSmAU8O1UlWvqVIbflv8j2Uk/KfGLdX5ZpJdd+1tQQAsw32UgKz+iYVZ2nZCJYVamFzxLQ5A54wt
WLKEa8M0HV7LyQzTn9Gqh2ZE+KWC5bkNs8raKTPfHnQhJK0DldRrKkqSoTeGB+mHjZwlvm4KB3cH
DTFxHx2T6+gUdTRr17oO5Hkl2sK/Q13JVDDkFR8/GGLq6hBVrjXH2RCN0GAWNWxBp1TjbmBowW0a
3mywcSU9Of8sSTLAJ+bxncc1joLVvFmAvN0HH6wX62fypRn3b7vFwgR/69muqNpVf88sUQ77lqYC
FUZW0bgjaCznn3FpNINF1Zk/hemS5dGf5h7z9jhFBOdw3mJt840/PTFJcRz0dzd9FVdOdg8DM6iZ
wDFQY5lPqFYs/MU0TwR2DtUhm1goxoYMkbNdj5K8CzNyipZ50bVb8H3Bw82SS7tEPqO3kbNTW48N
mWTLxncHolbGHv7i3jbYwSGAEQi/Nb6VvpABIpwzCt+AX0OnU71XYARe5x7AfgxBPSA/ZZ4y1m/z
FKTBvs4d60ySEpoVUUDl2bEKpZrqxtDp44JoT1w4BdImAjqKwqkXKMKprbYrGB25d5m6/dpRsSSs
I6LhnnHQTZwJjXab4sZe+TRmeH0YP6hATKbBgzGwqJs9AxhW7FDGb+QzQY5kHIywxt2+mxVJNG5n
tgx128e0wI8d98lAp4DCXZGLcEsIXhyAc3E4WpPNVm/0/wRdrdu3Eee3eGDla4u4l6mD9BNg4RXd
YXlR0BbXeC0wlpGSVhfmTNBe8c8BDZTuU9BnFzdQeQr3wO3nt6boLeTNY2RdClKV5F1uu2t0znO/
rQBmefO/SHQ6/+Aom57qKA/aM7tavLKbgAXZUxE5841UbBsmieGEhtQl1JIg87mjuTCsTBlEOZQ5
jh5x0JJjPe6SNms/MSGu1QPfZtOc8dAR1Lbk4NBO7BAxFfCYu8vfgpKHO0PLoY7x9QmSCgQj7C0X
Dft5q0sMMd0NkUQU1Enlkz5Somvv8N+HG0fjrQoB59qIbPP2XAGTBuHDNOwY9ERQwBJkmLXVaKFI
QGdh+ryiDAyObAnl/FaNASaUAXLDUXmqTGOk7LcMSoJw2ucxRb8jI1NbL+GMtZLjjWXfI+MD78lq
mQs8pnxCxKVnCSMeDwPrIbAKRKodG6+ftiZyeNMZpdEWBN58sJY6v7K3F96h4AQ5G3s2GdIQYJz3
kedrklM4gAsX76sfNg8YZ+2DJNUGZGXbqGG/ZAj6X1hXpq8EqTbdsSlD62DqkTQSuw/VuQyZNz7N
rDuLH2zyGs5dKNf8ryosAlHhgvLgsyB1+48JycY5sHqbzMwZ1/rUW2l9Z1ZcuZtZlS6c4wBjfRzi
eu7Oi4aOzRYs8qt9oK0Z0s5CfAP/xkDWcfg9txYZD0wlJrZp5Kr46cMEAm8+Q/IByJ5B+/wP+KFG
y8Re75nvP+P3C4M82JUuKAL0BGOlP6oqafFTB+wMBRnFTCDZtzQ7rkPlHUZuHZw5BDs5G7VUgEix
Wui7umFX9WgrXFDMLvAPk4iatzvTF3AHWYCslL9gfEm1NEOy7hJjQOf6jGSCOw+a6WM2kWEXd1lW
fox1WLj7kNj5nHT11X9YGmdMdviUeh+34g3CvbLKeUJEw4KDma6LHKJwom9MSABvAImM/X3LUDzY
oKvpvmHSZUyekhvpsKCUYzE24aCxZFUQ2FfQ4m38BUzCU2RstITCLrqnlqrMPtIoiA9/0A7r4SI0
R/JHm/VxtlFnoUFDi42berUvqI4IHptVF0bPWVCHareKQjEWHsV/TEQN7R1P3l9KanNGKIoC2eYs
Bo0yKfu/m/iZBEpiFd1zLzv9FMIz8mPLMsh/UKfhG10I/rrRsXsyinRZ/XWGHAV7TGUX7kG2eMmr
Dofs7IC4rP7hX3Lhz2F/FSj58qEHSGiYzBPY7c72dNDwJ+Z3j2bW/ps4bp8fQ/RODAUxMIPMd5rX
KfHRz6xenuL/TXuyQLesy6bxAhAjhCyPnWi3QuPHqtB4y8sACIRKK8qW6IsswADCjgAMCNmkye4J
WVh4pRcX8VFmBSIHWznnJDHmaEkvSZgX/w2BRGMmwZ+NDGXCwsGkcMvaxLxOURRMKn2Z1TrdmYVl
cdwSSpvE9lgvRCZiNHsQ3DXDq9+ESbsZ+rHJD81keSAhojm9Z6XGLy6UJlyvcVpxiUaYgBuVrHgG
DApWzinELr9U2DrlL/aYu2+UJgPxGFTQPo56sPpD6+HSPxBTcKsMLRbtp77uy+OsUPjHSxWsmPpS
R10Ay86/qHvqigAJKq37Jddess2GNoRdrNG/b4Eh+thRJbADRPZEOBxtFS4pcQReQjafU5fJf4yL
ODJghehoS8ds/aCLpnvMWhuUY+J5un4vl2RlzeRjXX+hrwedagW0jDEKCbRjogjEkQg9vezl2sru
bKrMb+8o9Wb+Q2H5/8HYGyFWDSI4JFEYEnAoa/S3KXb6/kSeIK65BdZYwiidD+w9HHP3Fex6yIZY
4quCS5MKeBsFQsEVF4Y6Mt3oxs807IJAXlzK5OWrWWdlnWaiOK+DrLEiMWn03iUiFhnng0fUFgyD
lRAGY7UDEkCZdYgCycIEBGBHSh54fzLvYKISdl+BaOd1UMSTHUGgZ/DoVKHFLdrAgwhrDwz0WNTR
tIuppDV0Il1amB1mfbMN2eHOU/3yAEpIeKhjo+HWd2Gn3onCTaY9jANyYlDgw+VuJztUG8JlYZJy
4eo74ixvQCvUufQmy2wBaXKLdcsaQattZBb1MRkynahhEKTtmGDhPggDod9g6Y7kTtIGfGnVskzu
EBNzrENasxHyE1u1SWhnIiKWh/EZpBXZFPSkFrY1W3RnNRip7mya4RttcQzMwbGb/p7XNFsvSzl5
34VV0rWT0jGsd2Wx2D8DwURdnKxd8DaYsqErx8tPMiknaRbjn64XFvy0AzsYjvKN5jglR6FwrZ6E
ETu6n0t7DK9DZbigwWY4b5npo3sm1WXOnZdVzMkbY+4a0RIOBTdl2qsVNNq1NHn+MDsmTOO+VWTt
WYVusjMXT/lQ07YSBekEUXidGbNi1XZH978C+sbBCZYSvT4MyT1TEEueIWLOHBYiyR65zGyzYZEt
nZ1ZczSYWQtsTqCE4XHqe+sTO7/4E1Y98Zo4lfsDcUDVv05Y7W8zEp6GCClhEE8nWxQN1NnUefTJ
r4Qw5AkLKSZ8PZphsTCliAdnRIeeOANr3cQdSW5tmd7eTYS5iZiXGgrU2K3I+TYBD++yTdfF13Hn
Qe3ZOsYq9y2DPDeuu9z1ntiil3o3E+V0W8FPKtmtK6hv1KpW3V0pGkj920wkGr7wwDQkHzK9pIty
k/Fdli2lmF0QK4XlO0I16ky8FLsmRJS+hX6AU3zA5fvPE1P4VlLWks48Z90vdEnUImI2i752phX9
h8vGbxeoSvuMDC0WJzDcxw8iPQA0SbSMD3aXoVonqxnFDmitj5osqCjGegE5Iue099lUTePZr8PZ
3pbCZUFSkuP8uHgMu49DMc7jyQx5+AzSgLmBx9Qi4kfXJA7nfObkLYHT2RBQQZffRAkZijhCs/AY
9n6AlEfgujwRFY4YGQiZIOqPCMl3lx7C+kVjnMDlMkpdZ9+k6ZM7BWiqmdt9IvRB8OP72Cp3TJ4y
luxp5TXDh98m0XqiW9MTfNE2Aq0eJqt9VHzSzL9JA7Rv1CS/eiaJY3lYdECbkmE4O+FxS+t9R2Jm
e8+qK7xA4vV56CSmHZALLdzpldya6lKDZnMOifo/n30OQ/CkLTD8kYysXbQmnjrkHliPb1T64sHM
FIVbh0gMHQsFuYvqawG2ESMAyQgrmU0XVGrTQRwoD/gEJ4yQvuUILi/PqcghcNenSbgB09/SDE81
/DYmxqOPh+vdt8kF+KlBVMhLBGcWmFgUpNrpHsPMQ1O95W9rFovrunQYXTDzdFmGciEaGEhhRfTx
CmeABzufmO07iGteQCqYdm9mEz5RWHrtblzn5tINlT1tfcfDu96uFCSftEVZemBrMDEKL8Vwjlyo
eVuKDTfaVaMc3ppF0x50mW2gDi25f2wDZs47oYT8i0lYczhqro9N1zTio5hEeAE9WXyGLSEXGyJa
NHl5SvY/rbLpqPuWuAWicFHMbHwWZHQ4zug/IuZMSMsL2iHcjWpoWkyPbXlyEdno49K2s3dgPENy
ECUki9u5RGl9ILGh/VrJ8LQ+bXsha92CilfRzyTTkfTS+THC5IvAwurL9seykOnGEdgDaljZIiUk
hM9i9JGp2v2GZbuWp5FAgesAYGXeiGQZ/4NqUcjt6rnYZVeJo/tIDoWRO6ZnbX2ezHqzLgBgQrZK
ClzEeg8jO1o3f/gTOKn/m3U9Vu/QGqsVex3xz9nU4JXApVplp6xxrCfc7QpTWojk4o58hsS+UJ8n
SKEX0Rv/0BKilZ4I6a22tU6Qa8SQj5L6GEUASS7GXcDQwCNAyOYx0I7paOrswuZ2eUpyHtIjds6F
u1lmJH4qnysUSR8cnT2VPfK4NTC9/4ItjtjOOtWZu8N+hI0AoaoxoDE8kpggq9G55APzc4jors7y
XTBWkvQMOEXLfGsh8JeAKVHrZzRp458suxryP2VZYlG0aiUIXwHHj5ZvQ/24Utnz5+Ds7dmwlsrZ
Fhg63B0xUeTvydajoa1p51ZAENgDSY7if7zFWIVkH0DEuKPaj/5pZKQj8uOeRVDr0S5sfNp+5jiq
Sj9St2Gk+SBZwyQv5MXhswTSGGHc5CVBCHNZqqFz/1GFrMV+4oL615KF89WNhGiforCHZmVY0KwI
GwRbE57AJjpjr1BnUgnS5Nz1g/MyRrLmtWRb4ewr/FTmTHbE/B+pzPafhilQdXthqnCH+UayBB3D
bt0qG0I3WkJruAfXZqw3MWGFSpacKQPzxtKlUU5zJFtMx0r9WgOYsa9Jyiz7b1cSF3BYkCTymYKx
8j55ADFfxAOkp+SY8eWLXyVH2zktOWo+5lvdbFXHIHDtEvOq8P6jie4R8M98RedkliTJbi3HG9FH
ekzh/lp+QQEe8u4RlpAMyj5BwMJQbCHlTY7OwkN5TnC7YukQiEc5kQQ0+sS3vS4gyRW5dSwTRrl6
K2ZosaBT4JywiXMtn2tMu1xCdpJZ8toBZrYu3HnZuksj4Os7sBtSPjtOz94Zu8uU7+2Jn/gedTTi
LDP46iQtS7qnNfArZnKexKo1Qepy6WUsv9+nfVDd85wmJJxNTOmBHpcAaIKxlrscOpbHR8oyeT7b
GSI8ZsR+GLzVeBwAxVUqcFkQt/rTzjvx06OdiV4H3ImA8VkQniMzaNJ2ZRE8c85bJJwthlErbILm
buo8gjj7tUarD8EmOg4sqci1d0b3osEGzwdKTJrtzgpDpov4WuqtH86ev0diEFQfbsHq45QZSvLX
KANhstFjmskrUROIoOFKyxx1QVHL7IWRrE/zXjIokIexh+LNaLe+gSkiHz4r6PSA3c12TS161k3Q
k2r6gsDKq+9XOFX5nkla8tu0QErxLCJH29cjGZlx7RgWUrRI5PjNQTd/Wus0f2aBkdax87vAuzJT
w8uHlLLcKiAlfxvdecgZZeHCcx0cx9rUeLsN2kLJoGlFq1BulsnGM19oPZtdTfBNRK6V1zXH0SLH
cuerkExXGwiLdWrlpPSZm8mZjqFL9/WMk2a6eQtrWt0xhcmeRyzrNytOA0LJPJu4ndBO/G+KB06U
oaESO4iFgcUmQdCAtLYizuhQRx4x8xg8QZ2K0TePaK/D6i1gbHeLENbiwi+wuJyMyEW2ZRJB2HRd
GL1R1S3VV4RRfYEw0OWT9SyHBplLroGs4PJFr/EOsFeCEsS5g+LeIA+QO6WLIb8kZDojwrW8rLws
nfGar1WS2/fDD6WSn84XfeD8NAO70yNu9DTat+7g3o8h/QuW7yy14qkEanHmvlmhT1IC8nc6srGe
C1hVjGfWrl/HF9PabYn6W0McOGv4ZHKvfUZgZzYTevnJRDl93kimoGbMOjF3TBJ7C6Yh8xjZOHWa
nXBRBxYE4C5ABTqmk32xlC3DeCZ9sLuT1USyYsQIjgFy7qWNIfyMsxOMBeS5LHZKFd7fti6oloq8
hiypAXptEPYGl0IkKRniEG2QvZMeTk+MGArA6617aac1KA5zWBfejvQbXh45AHmBnMiD8MKcOYQt
tESc7eBLLBPPKZo1tK6Rxy3WjmnyBwvLFD11ipv3rpxXyecj+bPRQyH1MryShaeKJ4k+56bO0U5C
1UBODu5llpmnBu4VKD7IfHjriyWXEK0wJe+DORK0C5DrO2R9eZIcWpkB6984M58TFoociuq6rWdX
CQLCA6/5oNGdn2zpNg4g2hwfAgMyebZZJFk08ZaHMD4oxQvp2ytZXaYC3LHDuliHW8GxiqMm79qD
ln0fvHlRTlfJMnLdY8PG5dDD/BmRfbOpYftk2OLngQjeOF5Rg+MclrxPKtDEIULa+h6mQPzNwMmh
K+KohEMaMS5CZmHbHxmDVyIpUQwSTW53/vecl6RWU4qQDE+XSdBk0hHEA9uE6/IRFRBJXq7TuA/9
In0S1aCNUy+2Q8A5tukTCD7YzhW8B1FGub1bkDXdQk+kbx9WAK2vLJrZozRoqsuDZKSBDCz9fyQy
0D5cIVoJ++zNIiqgz0tCBFRNJcOCcCShdFSz940KBVoJGzM8hkvIXB7Sau9Xl6hW/t5lSEGsS1/J
eUvpKDhZyaJDWS6LmaWb1gi9OH86uOy4Ixg+cz0nMVSN9F8+2j2Bi+0EWjpa3b86J4UvrZL8lx4I
rAUaxL/QY8l2cPCIn9yaUdmGAPLC+uUcRsqfDDyEO4pEoj8rywmQlFXQB+/a1oNH57m6b475jCoW
ERyg8vuMdvu7ZlZVbAMVFK925z3Meo6qB1XM4i4IdDnHi/JdMmKWAIxjtFi2e+zl7IH6YB3ITBzs
Q84RgVbzhT59lHt2qytpBqumzKmqpaASrQfqKyh/q2mwX9b0j1CKEABCsG/Kp6ATU37VYi3/OGvr
Obu6xtqg+c0s2p6Y/n39LRc0hId6dbs5Rp1K9Haq6QnPDqO/IW4Cp+g2VilbJA9NbX+oqTQfvdMH
/b4OjRPtVOFY7qVNo+STZ2LqD3BM/fRjqgByx4E1MCAPgkVe64WeYhui9yMmeu5SYp76RCzcsIl4
jUJDOF0Xjev0rnoDgtNEvn3XknBSbwGVkAzK4Mudt63jZe/NYuO8ckswGViN2C9G2zlCbxfb8zDU
V7wlLRVt06DaWZzFvtiLT1h1h/MUOEaYahu1W1FT+73aOP/s5wkLVn4hIK1rvhmbj3ChVYZVauFJ
nJPqmc43/QS/x3ANKxYzLR0kqRf7qW3hRUxr1L71diBmAJFdK+HIxSprrfFubQLdxQt9T/4y+b3i
EJsDP9pGSMwwEk6M+cCa4UmZkRmrPqk8DnVt440bLM3PeNOYYEphwAoKigd8cob00LQD7teuqrsI
Zjpspo41Rp8WzM6KDv9O3xmGk00uNUJfY4UO8nBseDQV1eA6rX3ICDQx6xXXccZCtrew26tH0eW9
s6fz6tr3pbFXkrtctxujfZknAz5ymeFRHiQe5+e68zQfLGQ5oBOIjDVuS5bZ0XJWKzLG/UxcTn3t
w0bKuyIfOR8vTuq1JKug1A4ncHaccx7cg87XB9byWv+yh5r9z4QNafGushotMxEosBJiZyDUdluo
bm3ubIb1qMlqJrhgwsJkBBfVB7jjJ0bo1cFp+OMvWYXfCcQaqwqEup32rXOhmVMfVrvO8se+Qqu5
oeHv+Y9qYzIgdil5AWjeJ3U3OnM1fxVpKwhgsxaPmAa7auKo84YLWTTe+mLDmXPP3VQBh7KcZQpO
mkZ43uSUoMSHkkfBjKGRC+Wu14NhOhjWB3/ofwzegDJwEJlRRKKk4pJuoAClYIPopKCHnhUrVR0n
2hUr/TFI7a0D4RMSgrRNsx1bNMTbSFi6erYLMv/UppeE517VwsWF3GsE2HRl/SD1cyHcoblSSC3D
u2/ofpltlmm69a0Z16CLEBd2iWzHP6Pvrtk9rnlx1zhavSLztuuj2wvoYBIziM3AoCXOZnGpBKtG
MAtqncZmE5T3410xazjIlUlmtCb9dCOCtYCivpoCdSw2oDL8LXm/zA6wqKyIZKHk3IwZIDGkqHYE
AZ0vxgsObh+h6s5B8crjEq0D6zYSM6sYxRZhqKCacSNFlIEEyAZA+1i1G9Nd51bQpjc9MGmidme0
gyWhK9GpHD0dfjqMbT9alL9oXhDhXLOqyNd7a5rs+hvEiMofSTzgJGDDb1bk4KqKghdNn9ZvYS2Y
n3awKNlbn8rkiB4++UQb3J2glaG6Rxdn89LTTt1NdY+KcbwVasQ6MnF6ZeHQBxeAuvgKbMSXTmz6
2ZmPGl2B2PW1M8rHjIcXQ1gF4ePe0mQ6bGeuvd9QIac/COnrDAckw8WNckJZbJ2mq6IzTzTpFBD+
bvkMpvtiM1KprS/pBSCJDMt55vu2Y+MzWL7r0RWg2oA9O15U16WrPvp6deq/qx8u1pm/Iahfcqef
H0l+ne07S9j+B5WhV1ekN88FuE3oDGhL4q4YQudjrr15KQ98F2XKIhr7oM9kkYjT7y5zdbKv3KB4
z1mlErNW8vJh27sB1F9YWEYZ6++oGd+SIk0VFnuhMFGCwqucvU+FVl1ZPyfJNy/v6gLDZaGPdqHP
UntLh3nz7Y+1IS4Zf5MKajAAoih+xhJg5+2spAMqfCFurJPSD8RWhBWDPV0lAxpKnede/2L4x+pU
+pzCnKFMnr3Xdh3ncxYVIBh67hbSbYoWi3InYcYDCfZvj1pZyB/aMG/4qDGWnnnCDCr6KcSZJTpJ
I0iiugflNwVC/IsPy/eOQViQUZ9Btu8+KjYnHYlTfOuY+RcHoVkPYnAvUIl/+MTF3yNlICoQ1tVg
9iSNiRGRRdLNjEKCemREFXrvICIlkW3VZLlvaPS99mAQHjmn8kYAopwiw+hZ+vh5tBmn6lgBP892
he90+D4Rx11M1qURUUq4LHaug/OP0sVKTnY34zEa1qL85SVX3wabOzRZabuf7I/IpVugIkaHTApC
m9midZ9NkDhE2E5D+r72tX4EM8XkusXtgLyNYGkcHq03Nb9UZZH5V1ou90vnE4u5TbXK5zPmkvq5
iXT4XwZ+xJDJLkyIGDaEjFVkY1PGSMPn9T2YPXEayEdzY8tlaxmPTGQ7VjhcRQcWqglS4EZDSckb
33tpQ7WUuK0gUv2Po/NYkhSHougXESFAgNimz/Le9Iaoqq7GGwkj4Ovn5Gynoyc6M0F65t5zjVtd
KqbOrX0WF5dIdTTnxcy4kJjRsxomZDV1N9X1IR/m0OwslRlRkBDZSRRGaEze79yxNs7itEUiY3Jm
l+ApETNSm7mGhJLRO4zElDv7MgiCW690RjQfq1/cc72wiZ9iz4Mlb6KAxX07hzra5g6n04EUlVkd
kzm6sMGBaxfDe1JeaEOVUalBtyMwYvap7b9KNwe7pgAIYfglDWHCf9AzN/X8+qVBmMN7TiEnNxaj
CtRY7NFe/2THGDnABq396t1OWIn/rTmo8K2x0im39cIsByICWTg1VLf02fV8nFU888sbmz0qaBiA
dOPMIXr4pLnbIuGNrPPbFzq/lnUbl1ftmnbZyQnT5rYpCc7G9KenydvM+eqT3S2Z6uwmDGWfMw65
9CoPIfK9UTkU16MwTXGx0MbtrSU5QvwsgUfyFD7dBOSO45kPHhu43CkmBb1lfhyANwqL9M13Mdcc
de2htDwD9q7nzwlvAPLVOYir48jk7AlCoPo7IeNDhz/Vrvy0yTDOt8T8EOWJPhZgMyz+lhCwARP+
RmVex6bRbX5wWahbonIRMPi4PJ4j65E/jGZCinvlMPTSZ3cVK/tNACzjXeMGA7kxwtTuQ7DOuX8M
uI1ipOCOLE13GKeyshoROqkJI/AwBIRU8E2gxHIdU/lFIMncSE4biNClQ7PCCp91oRbqL64oJflH
kP98Qo8zRcQdI83d1HnP+AE/owWHI/oFu3Tu9oDsmyWEIiXplnDc1bhdqDznm7gjmfsgrVBXkCWS
7ykCqbkbK9fvPqgjp4JMe86KLw9IxhsYk5FYkLT5jcxkj42c/TcsGdFvxo1M1IVLR4BHnGQugs7v
YrQFdudpWHgYU+b2H/31tJxmUYDr6wgAeUOTzaGPoY7bWCeCTUikPaY0mQ2D5BpM8PoHVcr6hS3T
/wPWmA/jKdY6TPCw1B0iJESXKB1MdzlhLutpHSkZtvhJsC7FlIIfRES7K998HM8nkjjGi1OQ5vye
uXERPqCeagQyFyoufRvkXrjeQCt0lh1uwQg/OREqsP/cC3fLNHRJvNsRYECDrqr+1l1o+3MHoAm2
QeQX1XUCz8oByEwsylMg+FvFJkGVyTAYrT3HJ8gI9xaAa4mtcDLR09oNpGwg089JsB7xtfE2kIic
c4W++p1w/mKEd/1TBJ9MPM7ZkHB7oyYgNAVfWrszfl0Xdxd1+ytvCXkyfVEtWzA4hccqdilPnqtL
kNVlQjzXD14WxJ9D4snTSCwKC9JCzjdhXPTyXBDKCZONmh+aPZYj0lXymLV9++ZURU0jltM1k2WL
IX7vTzVhO3KcvAHuWma7P7PxTLTztTusRxa35XKlmGuxe4e43PxFRxzzRRS83+1nHQISPOIr8O3h
Eg60vAWlMw3borywP4FbkCbCWksn8ZNf8J5TucoQzxj2fiBLxKhtTdmRVrsp0KpsROuQnZumlFNX
YVz3GhAvmvPkcLnOgcFUJGl5crioW33Xe2lYl2VsQZe+2foErXvblYDO6bmiks8OcLTEU5uC3tyI
y6/MYLMe8iP2njJmxNFyolbpYFES2VrcCKHqE7GTZFXQIq36BLgHoUBBaf9ZLBFmhpiT9jShcuXz
Ij97AEgTJt+wx3K8M2moKXkSQx4g66Xllv0FyRVJFjiwL6cAUpfiyH213oLobpQu+9I59A2kxsFZ
9sLztf+QLdPKbYOTHzEQ+umXIfMWnIhrrm8nwfUce52ND5l0mUyxkG1WlL6VJO8WzYd5op8wmHjx
Ef2qWvv6mowBS1bBnI83vPd1hC5XdC8IMwj+Rs9B/2Kc0iYACZcx249tENwX7AlX+JkYRnOj1++W
9z2luxrhGjOWD1xcmyz6AKHAtE2gJuB8JaogOuG5YQcOSAbmnqb9Q3Llx15x9Dl1mnNPFzbtDaTl
ZjywPMm9Pb+ri9k9s4rdUjX6614z34n7nWnZtIRHVB0D56PIQVK6T15Z0OVpEzjOcWj9xRwDr+db
8HJ2CTyKKfqQwlnE6ygDW9FsOSgROsHMaSfyPIl+Z/guCSlQpHYgNNOA8xo42Gis7NzzijFZrZ4Q
Li7LXdFhr+JZBmPbjlPHZUpSwi3L0JGB6MjpdgSQEHyx5PAQwtJXD0fdgJw/I5lEYZWXEBW2AU6N
l4sRLON+djQ2iWbqbwuHApdsx4XdjjN7A7PhdKBqHCoPsR8hBylOIfQMw5V1uDB2mGA4Oslba9Kr
kPxbYPW9Su+ZqsMAsvh07D5Scp1fp2IgM4WyIQNPl5JK+aFKUd3GKRwDEplxzmDYRgo++HLLsJTj
PHG0+pYISiDiaTS8u555OSOGJhsf17Qn4YTJg7oieYP0xa5M0mu3dFT8psU4nioyQMpNqCakESSB
LajJGMtftAHWrFI0R5idnr1h+5pFT8CPIPgypVd3tSsIqmrxpv2upFwOOwSUVm7FxaZwCutshmkU
xHThDtJVi67Kl6cuW6C4jgFpAxRAjVIH6pfR3nekIu0rGvRonwLi8G96FRu9NwSZyM00giM4lIVH
xTWRp1acZ7BovzqdUdhhRwS0SS7gP7OSH3fKwgisN8QWElVOLJ/y9awnC5AwLyjYeZMlwepgskx6
HNjcsNKNNFf0XYeeJPL5NfpuOpVl3//pi3kIUDSR93xJ+QbnwL1txj7vbvDOajWdQtL4+qtSeJWL
jofr9MPVHe6D2sIcQpKla34a681sNjWexS1CdwCOhjbmS0ddOaE4WPQyIcwE7/KZiKo9ghOrxZtE
DF4+we9IzN0MCGvl3Ke2sDPMxfASlJon2Ow8Vs/MFldIC+jV8AxvNIO24jmsI9QHEbnaisV9RkVc
ULvjUyrTPrzDM0EOEBuAC6NlJVxo2bZez5ahLKf+4lupSzLt8pKBohsH4eOSkztwijLFmbUJK2bn
JNkNRN2g0uX4ZzNeLaxmk72sVEMbxVMpk+LgZYRcwmcZwQ0/lbVw4wuAxennpxiJPjILHXT1sCmJ
sFzSAw1GJfVuXdr4T+BUZbbTrrP2rx3JbeWuQpF8h+Vsfs6dpLAb/K4Mema6eLXtIRffNgwkn2pD
ocxusrdXvvJRaQYY959SJ83pZiwh7QdCM4tzhGh6OXaQauWnQ7dekNGC+qfYTk6Rgvdb8wouZT/1
6+cqLULcLS93BUhXeLZDPQuH7HvIx/qSfxXbUN/5jLe4DxmAomFXQVklrEuRlC7Dpk469CwiyuGx
yYwR8d0YIS+5VlDk2AjWCfrIHXddIA9kdDuKNAviyds7DsBEIupMA/aPGOkBa20Nx5IkXzxKIcsA
poIGuqN/a0dv47FwhNyOji2vfpSPCo3TknMZHT5ZWwDUSqIbkSRSB2TOjaNnb7kdmzTo/jIMnJne
JK4IMa+3Xu4eG/BHqPQqDO0Y5CE/r2rYI78v06/WVbG3l3M2p9ceqJWRZEt3zpL1Y+a6+puhhpsp
o3pRPRLugh9h16EQmSl2+8q9K/L44p2i+X0zNT69J/aOvvzo/MEB4uHJyc1vWrGaYD/P4Fz2yIXL
8VfSQ8iEpWoGG8NMXL7BHXvboEbL2CZwbKl0/OxeEY/uomjKC4PZrlomc4ebcyr3nINVcw8gSqIl
BHGX3uQB0o0H49JgfydzD/dp7/ZyTlgeI+vM8MqzpAl/AsoJ7yL9TaoPn5sNj8fIFOsqFjCXPxas
eUjg674TOXu3ll2Rtaz2up2HaTveU+TDvuH/CG74K57HNUxfJPYGloqsWPLo2LJanr57qVyDMzfr
nINtTegelR6omVewgBkkooiMjV2PIiwm/EolVmCarimxtp5Dhgp77ixqb1CBxynhavkqWbigapnS
c++aQMDt0qFdvltig6PjJENWpBB5cSZ/lgV1M8JLL0t3k2y7BXGljeubudReS256Rgc9JTBAvl0b
wLGxjKIGhA9cAsk9zA9uBzx7LqusOBNQd5tuwn7a56Aso6kD6gKYWXXecS1WM9/BoI0kEzcIOQh+
xBy/zow8qn1fx0t0HPHY9IcObXYxb+tgqEm8h3QjnskOIlmT4ZRnzsLvenKFc1lWnHlYenwAJm0y
MXgGNelEJIfP9GaYKVYvBySIGAhNfkx9Aw0XHsMBqqBuylMN5EG2GDA4DElPmyKXt5booEJsFnbj
3Wc5DEP4EmqEsuQtmZBYIhuRerltC5v5PVZyOlr2x0zC4m4XFVhL+I9sK76bcSmbLW673m7mNBHy
s1SZKbJr3pvIxxZdostv8RKAzN8QF8IpzUhYkOGXCpNALQtBxG1UoUMomEaS18A6bAbwBK8IbwEd
c8eHMVzcHzOzD/+GfUUpfsMGZT1S3NkBX4xYWirCJEqmoVCLSTMPBbJ5sI2RPPldOvpIDBdWCld1
yKT1ZKXKL25H4XOqExVC5hXmGTR4AzP/bYCU409FHTf9Rd/A2I8II0+NpKFoKCkSQkvPlWet8zQQ
gkFXJS0PvXR1GIb4v9mr30agx+WD8iHojDB1ATrhBG2z8Wmk/NLxFdPsHlDcFtdnDn6nwe5b5XcR
xCBb3AEnbK06tEDWtN7j+/VqEIuNiITags3HJ72QfWBRr6tinQ5lU0TVZ0IdMF0rnrzhaBtDNkWd
xrlljd708Wma3cEeO+GSwOf0ElwRYwuMrtZdFtKVLpTRM+P+YUIGnKHjNH3tgQezSpGonkL72tdj
OJ8reivUoHxJ9a5Gr8YiGbUCA7Oiyp9Qymrm/MFUkmykaRu2Cz6Ibtc01Pw7x8YDpRHzC7q1rCGd
DuW0t+n9ZchODGyC5RSx+RM7VlrixeMBik+CUOVvTnmGjHURypvWHwix9cz6rivhjXtRl43FFt7j
3pKYRZgpBQkqAtwGzEW7OZvOREQlv33rE6fcBYnqf5GHBMEXrY3b8ZOggNuGyFiCE+HK2j6iniP2
Zpx96Apt0dfRgbkeDORS9862JVqNdZ8/ORPLPE6kftfh6bMYTVYlv0tl22u0IQVAvXKli3Kp2imI
qmDG5JF6mNkUSFIM47rMr/vetPE10IWpxc1coWNLCbH39qymKNWiNCWyJCpyHqzIaQvUm+0crByK
kBuR8qrswxnafD3VIBt7nm23Sa45BZBJDZMafjK2ji+iEjMrXxxnKOXdlnq4kcg/mE1RJzAUp2Hb
qFK1wWbGLgdUYgl5BxyQp8QrxWH8xwUSEDwsPoXInuomRIBCg5JdkS4TTfdIxYv83MfBIK6juVqC
PckQ2Ws/SaVQ/9ID3sIv12+FQlz5FTYpU7kmAKe1SwL2AoeudJ0/qQqq3wFHecOv4favo7MuWKrI
/Ku3FqXXN7AYLP7k8LJC6JJL/uYUCv2EJbn2zivJbT9VGnYtKCcI4+j5ujUnMTC1Hmu+wl730Dd/
hwkNGDTSOF4fyc3K7luIT8sxqetAb9nwXsJrWhG1+4g0Z0JmTNScUBlncud2bayZgSJyfBw8dk2H
wRBLdb8OTPaf2VaRwsH3k7Uct8QjbVgYBEdaJGh5WV++gVDw/wVtXpyQVIO5x7iVv0g9pvqqCH3Q
F+TswEUPlSPulnTC+Uu0aP00CTm1hzpcXEXCUiyJ0gN1qzcyzPtn3cwlw2kOo0OBuLk5qrxN75Vk
tX2afKZdxO5UMbbUiajIvdPrEHiUzBKx8SMG0PdZU9sQ1PgoMTf0g2IgkxbONnRzLAhkAMjozIxl
PkeOi9N7tJGkTWhSzD1kQOs7uLzE7ThhhOPURTxESC3WGGIo4tA5NiYhFaNEKVAyfZaGqB6Ts4cm
WNR5aNUMlBCuTeFvEKWlqDJxOl1Oa0xtBx3yGn8lKUa2XZQ4wRO6I6D1Y2PTR12L4q90CnHTMCZn
EPc/pMuJA2T75bpeDkS894gS62WAwT4UjNLA8TY3AZgK9GFDLy466TmJyUACZ1ZeoIXDNayBCLlZ
v3LbhGVtf1yXGjgiyQDKRtTm54kogsucCfcfUsBJks3lrPWwE2Gnl2u07Wl3gzgNS8RcZJ9UfUtI
iFeXvox4PYIrG2QkXuFsKN8bZ+i+C8Lj/xZQNt2rS5Lzi2OQXG7ZMjZXmo+U7zKs5IxrXPI2Xlq3
j99SztGnYC67Cv0Xh69Ag2/ESw1StzuTxjMd2PvxLaskIojQ7wK7jRCf9xQ3gGNn4M/JN2MrHzkH
lLLqKILC905Cq/xnFWL9q1gukbg4rsUxhmCLK8+phDpR6i2sKWM+PQnVIsWqyqsT0+QKG+1qxB9E
e6VBfzMAEpRsx3lSmJu0AeROWTIzI4FpvbLjFMHfQmh/i9RqSM/8gj7QZhft864RQcmio4vp6Gan
TIB0D1XvXg94GPPN6M/4qrh5m7vF5HbCnmBdqESe2+z8FbrOzboa/TaqcvzA5whOJ3ZUWe6jlDpy
Ow7upUPM0+6PZhgE8yRnyPbZOFP/16wC4308WMKQEIsUobquvCacvnHeMZ4FPhx+p3bhpRw9qecN
yz3xS+zp8sumtRlv9Jogx9yETZL+uEh4Sjh1a++fVE7S96YFuMNpihreOyAjV83tqFXQHHraOn/r
Rzowz7JOWIQTaxcfkAeOZHwQ5Xp5ac3wYlMoLHvWqBeUICIKApKo20lQg/9Ct1s0mY/jCKHb1g4S
w0SaZd5nyDo4uOlJA5tfGtzTQG38rCa2F9ESZmdnAuvjJ457VmNcEedSGsricEiC5hpZGRmhACfa
n8JZmUbnFPbPqpXlB06y9DuBg2f3zcLdjZojpjMdpghney7NfdJRJW7TbIKa3g4m/QStjf0IbFPI
aq5NNMOglCUeoscAsA+6xnEXRD5ZWARVVfW2lLj8CbiPLqGE0pFPiH9YOIY5Qcwz8dzqoXZD/y/A
gAnQuTT+V5WhJzlht6Aj9lvEPoR9LdE+JM6oufexjZTc37ko71yBUe/O5ia4UFDhH2CiUrjLd1Wg
1jPU9RlEYT2DTBR13Pm7fHbxu3S27CXVvB5BY6IvHE56amfAZtA03KMboxDkX1UTXjSAItll2IrF
BneHGh+toeXZKINV9artg+LUjHQJ14vONIBwwwRgs9IABfvMGYvowNm9nGkpJGJgolxD585KbBjR
SSQ0PXsMpv70zlg0E/d1xx7hH7YafNr7MeqAjR4mxNR5esvyjxDpI4sGvx/2RYSnlP7Dm4KC77lM
n51ZBDkwpjgZzU0zBv4rh3gU7YMsK/rtElXpZ49jov+7Lvir5Z5Z7uBuQ4t3m8Bu6ddfOqvC63HA
PoC9BClBTQgUGuNduchR3yLEW/rDaJcWQSGSGGfeBVRiCU+75+CC1Amjuyd2vDgiAli5elMulRfD
aIg88x7CeW2PuHC79m7BGepgm0zgPW9BcDXZA8lfucfke2Vog+pmQTzM4hSqA/5yEnGgjoXVtnTk
aq8tB2N+Wjmg0XkRG5jiQUZkdEY/MtBMymi6BA2EMYcGlrdquwZifs3W2Ejcvn1tDsiK3Hrvokh8
ClJMZruoJj+IcYpTvRYkBHi3SRdSvDKQQG7KZN/IV6Zy42/MC0ytrIKJSMA55FrG+xMKtoEE1255
ai7Hf9Tq+hh2wRSdOpfRMlstEDYnljte+pd4L8SQ4ApleGi7DKF3hME3O5Ggs/gszqURzXWQjcP4
lwvey2+BQvB9FRj2LhCdVj57l3r9CSVEmjxDmbpsFJdVAieoFh7rw8Uxnh3sCuqLOy5V3kkGKaJL
qtjxPVqyJT+mKab/je5nTGV05EjW6eUFg5XMpXkJKRkh04SVqreFoubdNiiU3KeApp7dQk2UenGf
KQyq3AAgpMoVsjNFEdRH4A1KBQowUbc8UPV45AIoqFC3wB2D3x5Ax3LDGEP1L5MrCH1jJq4REEVO
dK5LIEmPNqf0/ehwTIQnP2U4hISqsVjPs3XaLGngjO9ZFqj2qrUIardMVjtBvJU28b3fzr3YM6gU
3A3EU7b/PJeV4AH5WgDjNGsyRqA+HM9n9O1TdZ4yy8iMeUyM9ClF2ikffQSonyN+MP/WkFo8HNyE
AgOGgofdZyn5uQ4Tye0XWoSZrd5i7stI0DYG0ckPExJ836QEyBvEgLMLLJ4oA2SpTtJlL12tli/q
imV61DEBzkQUWTc4ooDzsAw5nVT1Bq15092madMX16Q1RMVd17L82cUADFlZ4/VoGO4A7fYxbGID
BMDv+dBVGYArOEzosTodExWAW62/aVG+DOZxroOkeBnLKUffz8/CobUULOO5ZuLEechDNzLmhU7D
Ej2aumnNBspZB4IotEyG8L3DoDIDsRjxrPMnyo/fBxUv/d8ipo0+YYQag9OkAjd/58pznQcm5jZ5
kmmh+xNlDMmCdo58POO+y5VSB71sHma02dn+svNxTyLA87YPc5Rb9NSss9k1CTJIEondPKkDilPK
nJ6YWUgXjkF0JA/Mpi0VtkeYkbrqUgw3+zDI+/oHIAFcizmL8g8tbXqeJTYWBkoeuViIRqZXL2TS
gWhO2/nsTgWeMJna8Cchb73fGgbTpA+VDpdoFE/eHaNwokjKgmd1d7nBwsvUNXyPPdBCDLzhRLEA
bMHSIBMCvtn0rjmtkxgvtCqNoUrEyD1Z2SxlB1RAgSI1jVqvkggrEzOvGWaknpTQAAIteTw9c6F0
Ww4IVEyl5j9Ok1ePSxZnGcapLECxiRQbcjNMvPe5437EEmnSV5HBfGE6b51bB5MDTqWeF2qLII9q
HtGanC4RvPkbeuvhX2471EgOEnw2yl0e8FcgZDBQd3KQ5RSAfzFeY0EOUBMn7JDx+u2CZMQKifwb
aXJjV/VehmXR7jRy+w90/Sz38nC25MziM/xEU+MRGESWyjkMiK/bTwzG34b1suPpvXq5MzyktzAN
GWxWZavGd7Ci1de6ev0FqWYTZ5tFo/8IKsg+WS8ZPsmsbP55vSy/E/JmrzzPjkAcO4T5m5nLHJsb
0qIvhqMor8yiTbc3cBicfVxXxUc8NiDwXPTPnzk+tWcHbXyGvBn5yc5iWbyrMwKzNrFp0V8BcTM/
fUm1wp7dKx+x0vpvsfC9f2We/5/WNI7RdlW1QZ09hlpAvnRLogFRH7O9Sxt3F7oe5+KM9LTcsUWu
rxXKTMhHxBzrDQpGmMoWXGnDoafxLy5Sk16EPZJFRpFwrpGKwuKoViEmIU8WnLdrsWCj0BnitY3q
BR0B3Z5T4eiT7T8juz7ckqZpfqmz2nzv2SbKKWAaqJ1F40XXA6JDgZNKsglXbcdn1YTb5LQVUVxd
hX41YCzivBoJi0K4qgQaFfSKRTIdOQzqXztp+e1YztsLELx2rsYu1D8RK74YDV/dkPwaM5Dfpw7k
q/24Sn03+K565s5JwxNJfMQ3LOhmgWE0fE+bkXOV7s3JI3M2jEDB+01p9Wx0Tyilx31Nom/L0nbv
snL5J/vRebEogk+r7rx7mMoXug5Ypp6dWZkhOOFq39q48OpjnqSY0JasUtemWuPXBgrGuB3hOKBu
bFtsI7lHkYIKBHtvzEbwwUE0o8+2Vt7TNA3Zo05c7sJUEqAFdCCd79x+agBzICX3NxlwsmtMfeu3
mKjOt5lP1vUmnOnC2bC6OGrlNM9vVixwMmlG2Xuyszaos/2GmXAW1+cAsdO0HU0wPLJW0y9FurS3
RUM81gbNDIOzoI/6xwrqI2OaNJr/uWWBdoRNWHj0y6FqD4Mgn/zgOCTQb9GdE2Cp9Lz+wT6ln5WZ
UkQk4uINHia3qQ/UTSSa896301Y4lFP7JshXu7W5Am+FmE5smPGVD0Upsm9sTxEzItsG+Q4PY/EU
09hGVI1J/TX6TvQTF8NU7HgSyMjqaMmeYmg//DNcfDx7lgj6Or7YFLZrWjtM2taufDXxgk6ldmxw
k3Zu4x1iKie9ifqCAzQ1DJKIDeJc3cTAyT7MPEeYj0N+f6qGhEeDCw2BEGcDbPaxy90HshA5pwBy
uV8peyIeqnaUx34Zqo9g9KoPwC3N5zD4CCtdscgbFg7FS9KEsKCHhnH9eaqL+ljN0P52M3vtT2Q4
dEhJpJHy2xURFLVDQdkbeS3kTQ+1eXaC8sByvMfeOp1lQ/usEgTf4J0W9lyGlxE8U9dRDhBsg8jK
jQQ0Y3pH8iTLNfohy91YMGaB+ajpNp/90CF0GQOIwg6k/ccFt9C8d3Bi/amybLq3CpMe5bUXULRN
tVwvQiymYCDlqldHoPTaYB0VaCLTNLY7pj19sReIgBBy9syBN/0YX/DrbFuY5rSR+6Z4f1moh00J
etzS7G5Sk47DluHQ1LEXRwmwRzgB75lc4/I9IPhLbNbSEmteml6BlZsykiF0n9CCpWDD5KHmqLxT
0ZpeI4zp5h38+yL9LPrM/5cjdQo3aLh6xuvVgAmjztqvHFTDtcjtBf5vXejEdB2pIlhlad7h/rrL
PcNaA/0DxdZtNs9efXaLGZIJ0I4aVJGnIXsWNC7tqTHFRXgJgwLukzYi3Tugl6drUJUsE6VB4cmw
wg3uJl07vyNi7GNw+afDa00t1jkSTX/CpXZRv48XAbs/BRfJa2lgEsZFp5/LuY6+Y9NbblHOQHyq
sED2i/AkVCVGoTdylGA2adBA9SigadWR1EO4cdyT2m6M59Uz0QcA5JCHYiOEo6OrI4nFLQ4hnSbZ
KehaSCPKUr3vM/hjAYd6YP/5JBile5dWaGCL3TsXU0LXn7Fyuh+BHhgZOxNX3taB7sK2IwQBhA2m
WSQip4J8Oa+EFLoRcY//CHBu9zpAFQQ4xub8hp0waywhJno74drmvSIct4Cu3yZvCPWxdSap9Y/d
wOKSHwc/uUsu4SUzc1YXf3VD7+Z19aep6ia7poCQ9/z+GlV4V2TfWJDb11rVjJ+7RKb1VQphg8G8
I5gQ5KyS+oOZVPuckJBD+Vymwa3E5QR+Zw7tZ5oO3NLsOKTZZa6XRvspJMd+I7y6Q9fDxHpn2XSp
zVTgkESo35t7n8YXb37g6G/edPIwwjBp/824fsiTRWKBUFWOxZeKcVD7I53koREZHCicecNjTNwQ
o8aibc4I2LuJ+VNE7Nil6GTYEc3eewVknn0Iu+KLl5kYGnCVqjlXaXYZ//clesERkzB5BexfuY10
htrW92eeUgJmmrsZ4PZPCqeIsJtV53qbDWX61iMnnXlxm+FOtfXssMTgZd145Yh7pfLNQMJBnPzy
gDPOgTTcMFwvxDMnY/2cro1pdsHQL39crBePLByGYMt4XYP6hod1l6zD5Ykhs+49ihZ7JqlWiu3a
x+LCo0qAZ7jpVKaASeb1w0XqfIsbEGOFGAFp8PUJxm5RMHXo9AmbtlBFMxiPfBl0+8vswu4SLFYp
WkonaHdV7Pi3Lk8jWS15ra5J/8aqxM/ptTvf+KwOl9mnGBsImBRbxxqPHTbVCVYgd43t3pROaPaI
tPn2OYait0rmzGwzxD3MPXTnn3j++Whd7er30FO0b/U8MccYEDw/LvXFKkVxq3YNeP3iMujBFqsp
afENVZK2bMQ0cDK4bghsyafplVDD5pnGe/qes6LEVtQTk+Mwaui2DTPLepMRKS626Vq7R28g7JB6
9WLeNX5TviFZN2895L2Cy/HiZMidhY11DMwbHkNBoJc/5dE/DhUV7fCeFGpvq8F+ZVCx3teO/esm
9Jni7omLy8OTVhjLjik1632vRlov1OEF2i9b5W++xL0AipNg+qusd5ondIUZWh0M8vi0kmb+zDpq
rW3WMKncwWp0z5xcNPQ9IpRq5yAXsCesBOkdZi62Wj6TD6iMOdcOyWR1UGzxGoYxHvw85Q5g1Q0k
PW3td12x8TngjOr3LtEBbAk1YhvGncY4O7b4U/bEfDml3OpaZzfjhBR3w1y48y5uKnRmi2JNex5I
GH3Bz9ufAAYK1oMrckfWtaxYWWF7xbgvxjUBvcAj4e8g8fifozPAjTQkUA7nTGFmP1wel4Cvl7do
zzYb5gYNKLRKdIOGTC4nCvXBwfZMA0Uc+AJLkNTxudWUV5WSsCGUJNwAkRK5r2xWewECMW7tUblW
j1uKT64ObMr6KSKrLD1oN5z/9Pl8Ib4YD8MwK1eJggG5B7Fdw9h+MWuVYAs8bCgbB7nxawHQBkqM
S4beRjeIL3eyLGHxCJEjDjEQtcHU5a37NXRAprcc4d79Cm8ImUxgyY6a0GwRxDpIDm8VX7CyfVba
9ezORd4fmjqs3tWyZMGmg7KFAIN6oToNfReTIo2TLzmS1UUbwvQQVKmhtflXjAUeSG9AzXWunaiH
Vkgpw+xRWpmcUkYlWNtn8q/hDVW36zJJh+slnZqXMCL+ZIdtIonvCs7nP2NmM3ZFrVbuTjeJpX0l
z/ebwQCskXHuO4ZK7PL8R9gwndnhtywe8tL4FlkDf7jDsLzyXmAlIXNbUeTs/MDJPlZZo/pOcz99
qKbGH/akO8njFAkyleagHG+p9+b86NFS5hvJRSR4+0doOr1Tuj8Anoovd4T1sjWd05gXOO3qsRYj
m0W7ekYcgxFlKLplQ3PHDiGH3w2BihmPp4svbKfNL+Zyt91WIsGzQfSku+4dGWYOji7cHRzrucNM
hT4F0h7FXUbq5bTjwjRUMpC9PqZSAeoz4xB+yXBVBm+M7yLETLNLOnU4TqdkDCRCSCLsmoOi4v31
GUCmuwIdOQUmtpYH7EJcuEHL2g4T1vCrGNEYRhJeBEwJV1xynASue7AUQf2GYojVXdcPcs9ABUUI
Ez0auQrSwgvztu5GM5TDY1WZxr7UAA2jDYIcti1oc0hVRsbsMZYsouKC6yd6NK2D/NSLoI54iusF
6D3j1vHvirKq2PcGicXORa/xUXK6/204jp4XELT5tgnCda9oOeHjt2nw5o9Fcy16kkx2svXZovtB
+6eOfGQ0MKS6B8Bm2f3qK4nRYKyWf0xp51+BneWTcrK7Usxbi10H4g9qlRzq/X+kndeO3Eq2pl+l
0deHGAZt8GDOXKSpLCuVkZSUbgiZLXrv+fTzUTMHU8kiMqGaBro30NrQyjCMWLHWbxLURr8ELPAz
TSqQQnFLaT8McoTrSyczwJSnc6XNKdp6oImTYjsFmSf+wBeGphG5btcXSL5j7dz+IvmihspHWUTJ
E6CZwAKjKvNOoxTB8bwTwdhyiKia2TkvDly07KoJOsveaGLsY+g2lWp73SaV9KHb7SSGsbkPYy2n
vwzQqv6GDwDTZMf0mClw16Gq3/jo9Le0bvKxBHlEWZk+ezZpVLy2QknpAIfsz9lGo9HDQ4Nd4ECv
e1T5UkrhO7HBrQcW9maW6dBxfS+RD2liRx8eNWAzcClMTrDy0dNsjeYN2gIW/muRlbT+F80Saiq3
LWsOA7SMTIT/0chCxvIlwhQakfy+sNs7rOsc48pox8g8WBgaZj/htGo2ehFaUfdoMBa5tUfYAZHE
W91BmZX83xctovNBIixYvBQ9h+YhkK1dZ9fSwXPJuoOvTwNiHwYyZEIGvUBxZ1/HsCOMPVKEAzIq
Ab51G5X6vjq/Hnjhw+kbSNUcZXpM0OlPD0C+ad0h4ckhmRoNFz43VG3fRvgHKttBZDmuE4CdMFyF
aDVrgfUItUe4j08I5uAMvA0CKOtILmgcP7B/gmPkoDC2iSpwqWQWYSbg0FqmzvucXG9nYFn6wQRa
j999BVQkqTmfNvCvlW8VBbfflmFUX6jlVvU2QmqAhCrFqGXbhJ55pKmNg0+bawIMnonp+S7MIdDs
VF8m+rbrrOr3DBnGA6A3oln2pDLh4QNlx+s81pEcRYDc4Dk2jL+lBdEaI+x0oCMErJ/MB0pDvIeH
pV4DKdRMShBF9VC0ijluUPt2fthJP16h9E51HkuNBuRR21BFsw0dVFzfNuHXAYj+Nx+jvHA/ZHpG
3YnHGo5j9MXMa34HvXepGOp0DWGKLB+BYJKyYiiRcPcnszX4X0U+GGmB8DfvOhsQ0NTAOBwsstUt
CqBetUfxCIP43MRVJOwyx6WyDnwFKmxq3Vq08IFU1jEASKdJlWfVMqjPmHpU/g4owo7bdDLN9k5G
lfZCzgdyy3dIjDeTinPovjfAvGxME2ElQ1X16AbvE/gkRUZDZQv5EfRRqEk83HVDscvbZt4iuwja
jHJQ+2EKUZASgHc9L7L9LQZmEZIfYpKfLV60NFPBUWh453UaRDCwn3iJlDFu6v0IPmygjUUOp1H0
KQoI4BwP+J/xCAbgjRpBhnFIG1TSuq6rrLmNvNq3dmGn9d1Wmh7FCORX+LfR1TE3UZZ7P0AS1UcH
VChJKiSLf0xR6r8QCOvYJtbIzi60BrH4Ad3aTdggXrqD2mYcHZXq71VGlfoJwBj1JcYWX7dg7J+Q
WBp+mJlePGgWhrZXIT0cb49VjeHsa0zYuDH1WdpIr+hb7wwN4vHWLFlg/BmsKtniqkFVDS1XR92g
tIVmgey8kWZpFP3Kkgxv1qzOlA+IOiVov9lqdZvFGfrKtiXLQxpi4HjjQLm/U5sqdu2AAxmPUIQE
d+gdgEEE3Qx+STSWYW+8KUyPYDwEPD/EuH4EYTz+7FEw5n0N2qTemKMfhhsKw7x9eA4jOst0cPPX
1EQ/W4HWf9WmJn/0TBaK+mJGISJT0K3HQkxHLnfs1e9Rama06dvwORZzhTVM9bFDZF2y3ww856Df
DVRteO1BIiB5hRBg+330Xc0RbRVx2MFZUBBygPc0hUdnFLa1C8ASOlcFDepiQ0JApwBRZROSnuCy
RuC8DxCKwGAL5i/0OZzb7P4nj78Rm+RyaO5YR17lkfDC+dVFNW7TchTxZi80U86aCvZX0zFmWvKU
okbD2ysDDocfxUeeWEO+g09gttdUJqty21rCfETGZ/gOf7H6HvFi+Ukv12958E2Dm8Atfqb/2bjI
dlcvAxrlqAwFAnkdoVuMGBFIJuI/YL6BviTT35fokxbXpWoHCGtUTocHV1vQCLoNwfVjT2XBI9D2
//7X//hf//Pn8J/+P/ljnoy02f+VteljHmZN/V//Nv79L7oK8/978+u//m3rpqoapuGAqrQpeIJB
5c9/fn8OM59/WfxHoIZBXdU0mgs9bR46pPALL+gezwexToOYPBBUx3Ck0AzT0S3LPg1CzdCmT2rH
Lpap1Vcjl/KDzX1xmEK9R29WYG91YVjz3/hqWG8iytOIkwxNiTxF7Na5Oj5y/uERqpT+U+VJY6uP
E4wBlGiCw/lxzn/rm6iWjleMTtNL6IuoFAs62SKU6jq23TwlZmS96HqmKHvcyEI4ZCMwQZlY6oFs
Fe72+eCrk2zraEFrNvvAWKwkMBZKHuBX3aiuxvuZ0SafSOS8e7RiveymqKoe8tT5mKvTLDUeUGjb
27o9/6ZXu0ekOAtbjZq4uHZBzp6oOP6iiRt+7SaocGMg+qusFxjunA+7Ms9CJSRe16rjYAh/GrYD
2laYZRi7Vjk8px6l7E7G4ILIMcEMDLyCj7GYgU8AeBNnez744ouZtxbBJW1UCTVQ6OI0+KiNNDaz
OnYTrST1zeHU3AL6Ttrr83FW5laohgUbxdYYqOWcxrEqHriEYZAKrjqKEnCTcAVSyum75kuPpuQh
w+Th6/moJn/rYgsLQKakh5ZtGHA/TqNK+tuDl9mRyyafhU6hgY6YFRQRQMe8KYKH8+FWJ5PPhS1r
wAax55/zagNBq8ASSCk4GSqffquIzGOgB6htnQ+z8m0I1VEtsO2S48dcbhgx1QMaGonr5QMMUxx8
Kizc6dbZXHAgtspA867Oh1xbPqGyPeEHgPE15z9/NTJlxvNW4J7csDe08LmXMfmjQqRx7/eFkX+T
pa92aIbyHL89H3ptUvF14gPhULfBapyG9mu075HiZrTFSGcgQui3RFzX796xQ1/HWexQ2cWTFKEJ
JwWIH5Ty0n8BZFfucVyD3BCEKPrmfvjjHYOjvKZZiDpr3FmngxOFnKhP64lrO3nTfYzjUuueLMBT
u/fE0R0LjKxkHheTCOfPTgeoxu7Agw+p8Vqd/Oe8AnF5YaOsrpYl6KdIHWm25YBAAwBjarPUBfJs
HmLsVPw9EqoYPp4f0OqGdDSV1qsqbKktVitJTI8CX5C5Frytz6Qsgdjrqu6g/BfVNm9KU68FuL2I
/Ph85LWvD/rOf0fW1dMl4wyDAQIKz0WuXP0o7AQ1R44eAc0FKeIfdUNl7XzEtbFqqoZcEHh5jc/g
NCISWhGulXXmRi0wYo8k56GphvRJRUoZqcic9ilFqvhC1LWzU2NLAjewLPjHi6hhaUxFX2eZi4mL
A8ZfnYofqB4Wro1TxM/zI1yb09exFtuTZnI+QKtjNUO9+eIozSzjVeKFPEBZfupguD///wVcbB8H
8L6qd1HmpjKpGJxihdkeNlPxImrN+FpmcGjfsW84vZA9pkTCU3YxnwGulVqBuZ6b94lxoFlnNg8y
wkpvOyXSRK/Njqzy7vww175GTQqDa1cTprH8SgCjQ7it2sSl/VyX28rDznY/0C6/MJ2rO/T/xVl+
E2YWlSKSSYISavCd3u8IsSLQn0IZm/ITprN9eINpsH0pYVvdoq/CLk7PBnWRoLPrxO1QxxLUa1IP
JFRJm/EQeIMRXjjb1sJx/Unp2EJjKRebJmgQ8ZjCMAUuqHpXMcysGzJDH0nrNPx0fuHWJlQXfO2m
JS0Vy5HTT57rsPAh1pL+asbwc2Y73GY6YIdNIv0D7+NrXvbthUVc+wg5XkzV5D8aaIzTmFZKy8AM
uAB7+k/2Frml4gZelX2HO5hPyTIrq/vzoxTzWbnMz3QddiSoGc3RpHYackQgsbEUg2tJNsF3G6RD
1XU3SpcDAwG7NRekoMpSgRroUyqyaK7MfrbyPP8zVtfVAiaGSqdjS3P+81fJzeQ0lZnqMnIVHyGO
DYId7R16PpC/eXFQ5T0fbXVpJcmwKWgisran0cxIwQJxDCLXAwx9Aw25AM4PrfnZSqk5Fkkpj4Oj
GhdO2LWTQEfDdM7fDB1K92lUA5G2uf47Z8KBCn1h7OpdTe1y2J0f3dpcksiQAUs4WKZYbNwEXjnI
li52DeyH7trBK9qrIZ5KARai9C4cb+vBTL5GqWlzOnw6qC7vMdhwxshFP9X4jvC0cqvmvoU4rNru
z49r7eMwdEulskDPwTEWoRp9BNWl6KyaUCWu9bSatkNQjo84jADgh5JYXlixtX1CAc0w0VWQqq4u
PscyzdXUhhDstk2FPHSQD/2PsbYo7LQ69GUsA6uhOlABQgX6/FjXppXPAS6/wdNbVRcZjqy9kgtR
kOzTI8BZNCzEfspMvd9J9CUuBBOr0UyNqgi20uzQxTi5Eb1sBGvmAqittgVl+U+asFEVsUv9oEDf
2nEItHDMrbF/MZBtRncysORjDS3xjk6licYSpm4006guf4mV0ro5Px1i/gXLU4o8cy77UFIihT7d
Zni95gkWq4kLYx9oOHoR16lSTf/EUOJBzIkYmLCpP3UODpnojYoGUxTefdpVgP/G+d+y9hnzfHZs
Pi6LitxiaZq+VwWa6ZGb5BhHImGoIoWS92odvOOuex1ouSqRNtRxkfOUTdX621SgC7PTOiHETZuD
db/wdc2nz3KGbbauDUxCMyHyn86wWpugQmVJFYJOVL4FmquAdqosm0YTCnOUAzESBRYefkD6qN6e
n9O14AgWzVfe/LzV5g/x1fFv6VRIcLaSRxu1KrDaEYz4R/wkDOUFMd8xOpT0WKMHVF7j5lNgA6M7
nP8BK18A6T37n9oTfByxGH1b9EFV87uOpoYmFjq3SWtdG42ZfQG0Feh/P1yOf+AE3HSURZbv6aRD
UYISmgP7p61ekNlE7E2UaJpcmXAMwp2d1WjqZH5f3SsV+MB33H+aTY5BokFPmJL86XRrA5TFuDSc
owDXL+caOUcrLYPSeRoFLjmeAW762cRXMLtwN60dNejfaIZlgxuirbb4kGc8WhnRazlanUVnr2s1
wRHjT85jkQJrvqJK7WfP8JVAOUqnV45kz5A0VKz69ornIBOuN10/3PtoBOFtUoyt/jAOsCfc8xti
/YfK+fTlO+e0W2xJneYkrFbNOzpoPOUHKnS4YatmNz6iIKIiqDLShhOdpGcnm2Fqbzx1BpsEYTjQ
qy860zv4JdcVttlObB/YDfIgEjW6kL+tbVyqQQ63r8bXay7ms4IK2XuFKo+9Ak/UgAV2H2J68RPJ
lnb6+7RJIxVmRf6cwcvaWowGp6/i3X3UO0SXabxNdCmLshd3Spf5JVqmdR8Y26IVTvjx/HLMw1ic
TvPXafJl6gYP4cUwsYcYNDIQ5wiCHh2HtsHhok8EL34jA3Xzsa7M/Df6Asm3uhDJ84DSeXR9/ies
JAMUh0zmGjoPEgqL4zih/Qkl3XOO4OnoCqNSA5u5yI3PrTdBxNG6SH5DKTw2b87HXUl7yIoR0TJ1
nY9mmazi1d1CKhTeETZOD7qFOzebRetQ2/anODwgTxxmF8Y6H3fL6UbbWAiuAknnYZFqTUaMvkzh
eccYIefwtujo6kVxrjl4DELAhUfZVnS0YG2j+RZ0X8+PeG1PY+BHE8ChSi3MRXTU2DIBK005Rqmi
jTs4fQkQXk2WenTdGU01Xrj6xPwXLoaLcBCzbOkWB6JcfOt9x+7B3t2jVFyLGuyCtG8mL87FFz8a
1OeuzMeXqBlng4CwBMc3aNG1VDIEF1Psi5maLFf3ivTUC8XstbSHjIcSsyp0/e2ljDcKNleFrhxN
VD6++NXUPcTMDc1cBCOjXVd3KaKAjYUEYpZAa6XR7jwmAYpRiCnN03V+YVa2Ihexas+PF0F1ZnFv
eDZlKrwvlWPi0TLgUWhGxj9TEoLOoypV7UjcB+3C9l/ZirzChY6qDS0oCKmnd1VqWyqej75zbEtb
v80xqsdMF1ttuXOsMgYYh7lWfaD44XtATcPE+3J+zCvpHsOljkrlWxWGMW/WV6mJSPDKAwJiH5U+
TvE/dQpYzmMHQut8nLW5pWthIo5FJ17XFseLACtYQsZwjkmYgtTKRqHe20GHE0iNGCtmA3nXPZ0P
uXKi6ZwpVG+IS+17MbRBdE4e4KFwBL1V30W93geHJtRiAHhYHG6Ba9HUzv2eU+d84NWx/umdoCXA
6TKv+as5NVtAM07fO8caWevbtPBKgFgaGsm2atufO+EjdvCOiJTeOc50ISy52EUdDfMRFQ3viNqy
c6tgwvgV4i6cHYq2qB9jsyquzkdcOcS4qXiCz30vLo3FelZtDkzYa5xjzGF65SNzfRdr4ae4GtrP
5yOt7VAySU4uPknN/JPJvJpNEAFlQwYnj2NloNdVNQhh+yhdGe9YNYixoIpVOpVvTkmEQ6mzp4o8
GmXdHAzQ5cg9t1b0rCsow15luSK+nR/Z2hzyQQDD+NOUXV651iDaEL4C+2TW4oNeRA9xi9UoWidl
h4XVhVrG2rY0hcM0Ul+cK1Gn23IIgjDCzpviDzA64Jv5BA8YA7hNBNNih5y1b1/YlmtLx7VuAQMh
1SSrOI0YoRKN/HboHCU7cm/SqZkxT2hgvmPpXsfRTuPoXTnoSTc5R0Sk+ufEwWnvKtfhvaAMNMs2
SK1Jf/312s0tF+mYTKYgcTsNKUbZ4Xaiy6Oiad8NL3aOkz4dq7i0ns4HWqtgEknaPEW5vhHmP42U
ZgPqIaiDHx2Jg2XaVOoDplOslalU2QFNFlxmTQd+b66E8mj2wPm1ukj+Of8zVjaPQUmAlMUkE7WX
FZuG9xwWUwObp0EFX48s8bnHRHJLvPSDwHb1wrBXvg1eylRLKdeokAgXJ1oeIIHUeo5yRMifLHyS
/lPsBQIVHQ1S0PmxrWzTOfk0TV7h2AGqi1hOXHppphneUZkyBNxxHRsx6g3nsun5QCuTaOKCJ6i2
kXVSjDhdSrQD8TyLhHI0ZA3oFyF7oKRVair1NW5+Wf1ZRKC+L7wtVjIMzo35m9eBDNDfOw0Kx8jz
q2by6Qrhi/USZL7cC23AIsXsEcrf4ZaiBQ9F4IfYYg/lpY2zluQR3wb6QWcYBPJi/2L0aVXl4Pku
PBvRXWlsJAdKQjc7IAAxfBKmr91QmwiBgGZ4EMVDkn2Fe42aNWx0nCX+fg34KXSPHbJF1Vh8uBYQ
ES2zFd+F7QJRUSBbS2c1Q/QiBrIfmZP4dD6gtrbqXM1kj9SAYE/Mf/7qAgN1VyBiZbMAUkGAmOKI
6aa8hMrrsReBjdYhTpb+I8hRHQvzoogMt0u6bsKtDWOnKxXJz+jax8IFIQQ5ifADwqpo3/a0xKor
xzLQjBKp4WMoMJEC9MeBa/QhkrUiPsp6ZnlxvagxiNGkBw3rFYa9L8B1+PfokDXVj/OjXTuuLHJo
0yLlAtJlLc7iUckRqW0j3+0rkuUAT8Nny7eMaG9gGWXsrRidLFgCnjvq8soPQDFemTlQmb/Pq4HJ
6CplDIQ+SBtOJ91H/avujVY54sru2TGA1NIZPqZizD4NXWY/pcJOb4bEsu87fKL25ydh7fDirYXM
I7KGbPzFli9rwPahwxyggl9/8UK0i3C0y+pNTMn1Qqz571o87oBV2eSZNuU2XlKnA0UDAxEDc/SO
aGjwXkVowqtQ4kC4Cf3p/gGzRlj+JuzoGm30Xu03qOEb0YWPaiXVpt3M6ckpqtEbWBSNda1uq7GZ
X5hotGFgi9OX/+JlgfrMhZL0uxZO/sPYmEP6++9nmtxi7gYxAdQ2T0fv2ynkJLvxjh4id3urhj+M
qy1UPDUwp8P5WH+wnW+m2gEYRRcB2PWySlOWJuhqSEPHRA1d8MfhRw/ZmZuwSL17VQFDiu5QNDwq
kZH7Vxh4aDApTZhheDUC34YsWg3FhfrY2tvelJRt6IPRMX6D1MrwixUYllFMsGR43+JS96gVjnWQ
o8Cg0VOyFxufCpxFLARuUlP/YiU4s9aVMnEUIDG2CQc/dy7cc2vbgUWxKGXQdCW7PV2V1qGK0XbS
OxZaik64Be5bvc5xr1c3uEsUYqMiB4m0ECfB+SVaD+yYdAlIrI0losS3nVIU+E4fw0TCYrTrof2o
BrNVnU9PYTspQMD2GHDjZn0+8NoZL4HlmRjrmgBa5h/2+owPetNHJtE56jEClxJ1po3askGySNyg
Mt9fWPbVcAivkhfOKkbLN5E65ZC9m4Bt71TpZ2ugKrspIkXbDjZCLrfcxGH34fwI184ZDlIyeTrL
oMkWnzhiE33hRC1r2uFgvQk9C7NYBDLiDwX9QYiFpZHCiYvb5HNl1NmVETTy5fxPWDtWGS3yweRO
CJjPedyrSc7hpdXVYDnHEOeL646krUHR1f7VRkGX787HWsua5muDhIWihbmsBYUx5X1rYLgm8jDX
sBmhJ3EpD79SFWyNwP5bebKmBmluWQA9vXDUrIyU6iQAEEqUFpfI4gOqBWiFClH0YzMz0watsMuD
2TffO6UswwsjXY1F5cEBIUhBVF3MahpPKHPhWuBOaRXexEjxIHiJ0+eVaRp9eeFkWNm4c8uBDIQW
HKXX+c9fLWHbqQOuOmHodqWMnmY82mb00uShg5iHr1h+qam+smv/dFWBXkDueQP/gI4XQQctQ7fV
Yx2edRQOCGJXTZXcW/74R8xvtH6o6WTcQkIIgrtBbfHTPb+X1mZ4rszMBQwk6t9AI7Etj7EAAUSg
zH12kHD5px70p2vUqn7hZPjT3FpcUtbrYIut03Qwk9pBC11E/ZyfIQBl9ZBGoj1UI6r9pNyIT2y4
ytEvMXmLvzR5h3D9ZoBbBtEDWhClaN20vksln7QtDOGxurAHVqeDxeB6AMHhWPrpHtBjA4x/wC8c
VWNA5akKpHFI9QbZciriiDidn/3VLQfwXeXkoiepL8Jhz2eCunMIV8HMvko03K+uBhSxEa0E9RPc
G1b743zI9UVwLLTBbboppP6nQ/SCwPeBpPhupjnArDaQ1axnPHlGZA1Qx86vOxUVoZsGlaP7LHUs
nHkcO7aDTYt27I1KzjBt8YcEmYRtVvFLtkYvLoCe11aBmsx8YVHBo2p4+hMzxo/zK8D1AN2HCEUw
AzMJTA+ulQptoAtrsBpsbgYD85xhSYv5QHHaTmtLCV2BPaj/sZ6UprmacFttDhOKcr/PT/98Yi0/
gbmboM+ZKHizxWVcduZo43MQuWmZBcnOrAEvPiNWN106ptcyQrqS5Pm8JQUgmkUkIOomqi4pQqOl
ggRoTN37O5oR0Nc0fJfLLfAnRCc0ELRUnqPhxtOjYg+4NccP0iyv0bPvrs6PfW23myCwubGoGvHs
Pl3WpCnaQO/VyJXforDqbs1MKT8ILwg9/CmM+tJ5vvrco1hq/t945qLWXRu1ryOTEbqGEYnuBruv
Nr1q9QHSuWoFdyXVFu8Rew1/a1kN9kS8QCDCp0GZB+84ZS2AqNT8gb2x/qcjn+8SMhf00bQsLccN
LrrRbso6/ZdJN3X797NM3dawqKOq5GCL/Tw1vTPBU43g8Zi4D9SDnWJT2YLx26hdiV8CKZF6ISdY
yUgopHKL6BSP5qPldHwDHmCayNPQTXlbZg+ON8TNQaC4+IBMqx9fhWXvj4e2QHMTt5YhQ/r+HYO2
wGwBFqVzuUQGwRdptTHmUJssoBOYxSjQU9WA37oPO3+2e6UX410IunZyAFAVkgIo1U99/vNXCYOi
WK2n8jm7eq50X/pixBQ6cbiY0i51z49vLRS1FxI7k5xPLDvRFWk0OMI6cAP0x6JbC9m/PZ4V+lWa
5a16fT7YWlkMaAwPBvhnPN//fFivBtYPRQv5ilpgqlH9oIKTczlkujrdBk2CfAP9CBp/6BAp6oHO
GaYPkH8LYIEmtOWoZhQXMoe1k4MdrcNCBpKHecnpTId6m9m5N/roCyr2rT+RF7WlYYf7YkRtZEcb
Jn08Pwfzjl2e0xRI+H7IdQm9eFIUTYWOelX5bqrFlYnUc48s+oiyXn5fKKa/LRXZJTvEH/rywlmx
Hpne4P+J/Kdk92ryVS9WcSaVbGUpW31PY9fsnmFOOyDYB8V+SJ0UnJZDCpTt3zFmaZsk2kCkALac
zrKBzYzCdeK7IzymJwCH3q2skfv83vFHmw7Yj7y1J7X85+/D/oF4zimJZtuLxRUAFylBNgHgXNFc
dciPbUIO7usA2Y0vXdEPDUoOUTy9Y7SSDiEfFKQ8bfmKQlzXbAefYmuO1cCLh2XOS42l322pIsR2
FacYLm38RMGg7/xw18oinBbc6/MhDcpp/tZfLTDySSb3bagcW1X0451E6fwGVQm0dHy1me0hYd8n
MqzsOxC2eCbb9k4p2QxbUbUTigRqoX1uQFb778i66OHQCWffa1RIT3+XjmzSDA/z3WYIINJxsUIU
z3wvcrsKX4QLh+faJ01JTreB88znzCKahWoM+9jwXT9Bn26bd/bQ7coK+pDdiXaXoPH0ngU32Nm8
0OF9W3Nq9mreKTBBXFKT0J1td56HCcdbGRbDby2NO3SDecHvVAXFvfPLvTpOgyoo6Mr5BF/sbqQc
QmSyg8CNpnBy6eW06mPvlPr07IFrqnYGKraXWu7zDloeXmS01F4oEnAdLuYWjSM0i80udFE1qb9W
UT0LXE6y2Np6KtsLC7l2XvFaJpRBtsl9cTqtuZZmYQV3EA5tUCMngmPLEy8FrCXyQa+Sq8SOURyp
whz1rL+f2hkLTNWF8gBlxtPI+hQ1PNK4fwMUhr53cSDvkcTq0G/Xgm/lSAPhwlquzSsFVi7FGajK
cp4G9JREQ79BD1z8GABea9jdqLdxbRbNHqWaKLyAQVrJqmhmItnPw5CK/bI7hWhZMWsC8VzmaV7f
1zhjFRwH/ojCWjrV44e2jfEksZNZXinEgbW4Oj/BK+O1wRzODENaUrTDT8erow+dT7h1uYieabtC
K3gvNKb8NQJzfDkfauUz4T3EFpph3dBhFncPLknILRlp5A5GhintNBmiuFWo/+BmKAfwn72Tje+4
aqkmWM7MoqQUvPw2rRbvkqw2Qp5Indg5ThU4qDIK+zcSc+Zd5SfJwRMAXS9so/mgWXyePH94m9Gf
J3dcslFslH46BbfXI8hazM/AA1fdE+YcfXzhRF/5NKEVWGA4LN5AMEVP12+0PM3yqwGws4Gn/DZJ
bKwuYkq33k4irZ081blu1Vt69cD7/349+S5nbhNlBiEXh60RaHjKjAnwCr/P7y2IDVddVDR4CRja
rhHKeOEUWptT8CMz7YYHJh/N6VAhapUJzlyADDpUhW+EGYOStYukvwBUWSufoJAAuIK2js5TdvGU
Q24sUxzk944AEvubCEV2FPuU/ma0R2WL5k/8SUtRYDr4VY5mcq/8oryDvo1vNRYSfaaFkNhkNyW2
sXp3YV+tnRcQHXUwEKTYbwr9ZTohad/W8ghcyFFvSzxJ/WvNbvr2U4QZhLIpFaN9BkShlwdD5KF/
8/drTt5ABQ6mFf9crLnddSZKf8Bl7TLFbiaox90IZu9qHCxzi6/LO5jB9kzIh6MDTlEuAe2Yqwc6
jmbesYZe/kMtdC3H+8vC/WEXFpMSos1JxfhumLDhfjo/1LXtBl6Ba32+ecANnm43D4VqugGpcvRs
IFlbXSnbDoV9u/75jjjccTDXZgTIEo/r4ZKUIj5K72YKh+u4qOxka1CUu4T+WDvp6a2i2kBtyhbL
omCOhjAiG+ARkTxstihwpXe6igAkjMDw8/khrYei+EiiyRNz2R/K0kZB65lQuhLH112q/oi9qv9c
1Nyl74gEpgEIFAktpZfTRdKQyMLcN/SOaRg0uzjLscQtOvWePexduKrXBkWVjerDvFRvlAzK2Oym
lBbvUYTIkY9pneImH+KSu/ELp79wV64d62QhwFV5m8KPnX/Mq0QWSexaR/pYOVqBj6lVqPbYzNtF
N+G9gN36jUOLb7p19Cm/sHTz2ba8uJz5PHdU0mdjWWXRE2qwJohgl8dJ9Z3vo3hJbPVH0WrOvYgC
D014a5bjD4vyvomb6kI6sjJuqZKPoPpBLeBNj1vxIMQ2fscDJXWyF6VOh3E7dk5xp5ld8s0qnfCl
clCcvHCsrqQmPNe4WOaOMVfpohQQo4g4+jIO3MSW2de0xUJH9rXpbSwlNp7JGqILh8tqQLbsfITz
Jl7u2wZ59K4wI/Ja3Hm+ILvtPQ61/yLSNhZcJIl/YYBvDzMwUBQmZ6g7EZc473LW8s3R4jqOlHGe
EXrkviIJ07+f/xzfLB/cEVYODAZPR1qX87BfbVs9UtNMwSTXrcEnvDiZkM2mG+wi2Nij3qBxp8sQ
YU7zr8UyFnEXqQEyHdEgsK9wIXhzKXi2+YRyYn5IKerg6hSqaMuP3t/ehXNQKjhCOBwHQOhPB5sM
bMwAJxW3YzV3PP2MXVyh7ouJlvaMrmb+t2cd8XheAmuCMDuf4afxBCRIqqPoU1iQ2DuIEoWubnCc
LZSPISCf5G8/xTncXBqkOCa5eRfpOv4cuWb3cYlWu0SPJujzHeZC2TW1suqQF4a1xTPYvvBdvN1A
fP683jmfwXuCzjkd4zjkRWqYQ+7OBZSbQXPuYi9E7NjqqXCnZaRsoqCvLkAU35zsOkF5RVs8+zht
zcWu7b28ChCLzV2Bb5S9C6hRPSdjpI67srn4CloNBmCXpYTqQYP9dITIyY/IfSSFW5LvfGnzvHiy
C5AoKI2rw99mzPPAXsVaZGtdKKteG7PCTUacY/bIpaP8C9AQedTz3/2b42wONEPuSNSYwOUrUpuK
iFZUj3RKUcinPkYAFsPreOvZvobuqGwvpOhr2wQauqSqx2MAAPTpJA7cBhVwxcxteBzdNGyOG9Tm
x36Dpal5Z+e18lSGzf78IN/k3gzyddDFNhFmiHenHuVuWuXTPTtDwWM2HHAKlzjMfGnLxP8R4My5
6XCIunCwru0aNIfAEwLs0y17+UxHsG1AsCEHSJDVYKcS2e2GDtHuHe3s4Xh+oG8ui3mgpNvI/81S
GUtRMU8mNuj1JndxAiifYtyhEWDPs8zfnY+zOqFQ8KHi29Cwlh+7pui2MtVt5k4jLUknxc3Kd6Z/
KtX7MeS2OiILawa00oosuXB0v8ly/ozwvyPTQzvdP+XUaT6OfpmLoL38UkiKZ9YE2FVrfdw72s75
NOnFgGseLmDeDJRWPp0f+toHI6A98Y5i96LkePoDjBbF9wIDRhcgxJ2mFcYHDbdrXBbwTewGLft2
PtzK9wK2BvVIzlSahssyU+FwaPPtI3WUG82mUIcUb05JUZLDI/6EMqm87/GBuDofdWWQEOt4ARAb
/uyybBgjZ5I5rcxcoPr2Xajm3gF2XXYL6xGXxRhNkPJv0xwgS1zEIKtBWtjcIafTWhZ9Vc+Zo5sV
Tbwfgkorryvkdpu/vopP4yzOnxyRlgEt2cxF99rDCQii+aFrOw3vkIbix/lpXNmsPLZZNxYDNO8y
V2zTkIQgzFO31otSQOp22hvRVvXPGUXtlnEENxmnAh5jm2o2l3mOcK10Dud/xOpamvCgyD64nZeF
2KotRUjxl7VEy53SUjwd/MaT1yQkCIM2YObPx1s58MCeSQH6jZhvkp1WKNCdOz1zixj3EaXhlNvU
dF6vp8nJsgvbZnVw4HiRNFRhsC0zOQ0jGM/0/JyDKGzxu8qnZ/ro6k1VB+IDhpv+hc9xdXC8sGYM
Gl/IUhVI2D72thODy+Ouuh9aQ6k3RdsH2U4JB0e/8BmuffyIT1IepPVDX3ke/auk3Co0u0rqMHf5
OjDjjTB9mTxbfRKybR+51Ke9p9f2779fP2T/QMAg5kHxZpE9+paaxRjD84UYQj44hcA6G7H+b5md
XpIMWVs9+BSQ5+kxqRw0p+MTOVrY/YipUNMgqX6f6lGo3OYYiI0P5MiD901tFbqLF/bM6qxCWwXT
RTGS/55GxW2AcjXMHTcqVPUT6DGpHxp1iH+IUpOfSi9+yNUAVerz07pyZQoEgDnH/9RWluVeuzGA
Sep16qpeHX52MEDdNK1WyJ3sQ4EJamY6wSYYpZZfB3hmBxfyvNVBwwRDJ2BWdlqyK+j15J5QUO1K
EqTXPQ8npM4pPblRmkrs22BCXzvpENQ+P+q1FTYhzfzhRXL2LI51lAuaAENfDoO+SkExyWnLHVlc
R+Ws6Q5G5h3DnMkMQLg47njHnq4tbDY9ww4RtT6hJV9xyih3FQTlx0ltuhuzAUW6jTW/uABxXltb
9vAs/0Cfgq7MaVSpqJ4OOhWtMM1DSntEGIg0yD8KFR/HoW+Vfasbzc+4CeKX8/O7tqyk0ZJqncU/
1MVexo4Ga8oalbKya+wHVNKxksP3IN0URTH+b9LOazduZG3XV0SAOZySHdTKthV9Qkj2TDGHYubV
/w+9gL3dbEENrYUZ+GQGrq5ihS+8YaPLvNp4VnVOHO2Dd43bZcEDMCpNW+14vrJXUfCIBfMl2Luw
DHv4PmAMvCkm2JSbuKnwfkkxZsZIzAut75HsnffP573sm6Ni1yIvCywAeCYbmo7f8S+Y015Tw5pf
UOizm1zGfR7d0T9xx93n43xw3zPOkqfQtdBOwDZ6EpmydtAaqvFEwX8tm7ruIGeZlpjEYYVw8V8M
B3uRcvKib7AG4VGD0SnH28kLuhfspBLuln5th2Y4wzMrMxT9vn4rsW///4Cry34eZpt8GfnujpsW
jyFHwVlV8ZrnSpIE4h6Hw9wYF+9pPcxnQDwfXA0MDZSGNupCwVkdVUeWepo6CCsZAoci3+7ws99h
FNI91d7g/U4RtT+zaT44LIy4AKmR0gMmvxoRmfKxNfFOfZG1jO5UI3LAaY0YrmINJf8tlN7DO8zG
Uufzj/rRafl72NUadz2WgpqppC+ekG9lVTpXhdmm2NeUff1WhfIKKNEdVmbdJfasZb39fPQPl5ly
NLAKlMwIlI5PSlNMeqi3fOG5r8QLeMOrOhfTW6uaE1x1Z/h6fE26AHCHFI1/1zsYze5USYY0e7G7
9r2RJXZUhtBelF6zzmlNf3DrguyjoI/aGNpc6yRF67qw8NQIEfhMvQzrKr80ZDh2fqOIbh+3cYsX
cRQupshfx0Av189fQ68+qVe7aYwAc/aiyQQKi1N7ztZTTOu5JQw8s6If7VreSdDgwDi48VZPKBh0
ev+pmbyUedfjwzLrbX+p11mPi6DieJtU0fFM62tspi4+3zofXX4UumjjwYEAO7raOkUnvDZTQHqD
aJ2uRgvqlwsZ4JfZNd2ZOOHDoYgByQL/gL5WQ4XIgndapCQvwI7lwa3n5tCXsC0z5MS//xezoo3K
lKBA8YIdHwilnKx0wg70BR/eZO/iR+iPaWfexg4PyX8xFPbNi0giRfw1YcGZ2bjaYo4g5xp/xj6d
zJ0dmZhRRZlTjmfumY/OA6ov/2+01UZpp3RE/xFtRB1PPEziKqBdN1o4mEGcYRJQY7QU+mgIO/vK
aoozIdApnpsjATwQJRGUDdgvq2WdcVBXRc/oeUdAiP/6kCHjqesDWgpQshxw1aN+TRnO+pFjHI4r
CMj+ywyD8XO8jY/2EspkXHlwiclhVrGBXncTPpBJ/pIPzbDro9S5ojEvt7aFEbX/9S8Mhh2NGBjD
nJTVRYCHNQwrTcl4UvB8iPMu0YIqbgBS1y2t588H+2iNweGYixglgp80MI63bmY1lTIVZfJC37Sd
AP1q6bCd1Lnb9pnE+9ewtW4IGixnp0sNc7dbDz+3agPqq/72+U/54FIiP+TuxQED24Q1QFB4STQ2
GepycZk510U8GF7gKINvhb/CPF2+ea6f298fvGQ0v3EsRDxmwbKt1ppOmI2NKwCvGtTpuwU0T9s5
2PM6r0Mia0QBYrdIv/560uUDIYNU9RLhr0KGVi+RXZ3H+MXtiuQynMcSa2tvGC+gdKq3oleVL2tx
g/BZUlOL4RaZnNVNiJyDim8ouE5lUhwfgq57wPszu4cm6gZ2IoZzA34QSoOZ4UMSIiCbsW5OGUNb
qk7PgImW2EHX6mO5TbVBU88s5UdbBmlqEmCSbh601eZtNGGPQnNZyl5Jv+lJg914XpqDuBpocYp9
XbnUFkP0JcavjsyJoTW14NcoE4FqOD42cQxaQteg9RSDR2LdUzeP0G8yqgwobyrQIsE9XAaWVzi/
v3hMln3Ds0aKhrojjibHI6M+pKI17HUvQqM9Hjg4cnV0pu0I+nRsj0agFXO7m3rt3FVxcgcy8FI1
ApQCRJHqyvHASeG6cTnmA4r4rbwpy/5SdAgR4z6fD18tiS1B5SLJS5NDo9m42rAYS+Fu7UXOS2o2
0zMWleP3GB+rwOunc7JAp7NiKFrC3DgAHDglx7Oq5WCNvZY4Lx2tz2FbKuABtkZkjVd5gfPc59/u
5LpZpkUVjKgZ3A24qePBqsQgokrM7NWFEb4VjZj/NQd7eo4atXxc9tm5ePbkgCyT0ymqUe2H3rjW
cJ8rI2tkmxavQ2TlW1M2MsKsy8uvMq+af6JCNh7Q2vT+i2mSxwNLw0YJGtTq84VhaxcjZPDX2pP2
pihURfWhn2Q+YgD5Bca7rfZfjWjhl8JXQul01cKpOIkJzfDsNa/mwR/h9d7kTiduInwVd1XpDmfG
O4mLWFfiZndRuVg0dFcznAy7GpTRzV9HKEHbqYuVbata4yPdlm6HW2xU+3k6JiQOXvhFDyMeDLJ4
WLXgkbnXT1LOvEgi3Jqn5EelSZw356A951605gMR4hBzUaLgWYRMSNBzvE+R8FA6uzG0N22sp10p
q/aVUt9PfZpVSMlG9FqNjbJL3bR9pO7QXCdd8w04VPvw+XH5Iwf0V0mG3wHc748g4QJw5L49/h1F
2YIUUef6p6VntlL5hpKN/RW2zh1i652HyJRfwimIt+hOqDAl0kQYje+ETTLczZk5mxeic8vuV9u2
+rzJW899cjDre3dSgF0wXHAiR38/LgEygG31+ls52M0/YHWtZzyT1cbXzLy/NSq7i3+dmdpyrxxP
DTc1kDEQ6Jarbn3vtHY7VHGoxT/HAbjzLUiH9ideujhTE/aCrZ8cVWxTZKKti9ioTWNb26OaGdsi
LrL5alIrTbt3YiXK/DlyhmgzFYmYYHfGc7VXpjINbzUg1eUhERQ98MhEX+dQ5XqufUtT/qNj94Z1
Bjmxut146wFOcOAXcvkiWbkULf5qLcwA+kLHqac3oMbld73z4s73NLwVWt1Dg6Toz5DECH/Wi4hy
KcAJoH4USAke1/dpPBRKBhnvp5XFlbVXmolEzAcYX9uXmjLo5rUDIEa7kR2kMQ9lo2lrhaVW4Nnt
mPlOJsL9qUaRom1Cb8oTH+BX7wZ1bFfRLlEiWXzP8dpM/aGcxZ3Vwfq4ttzWwKu+9YZiH7m1Vjw3
ZhiKK9MURlnf1WUzqe0NHrT53jTornyfE/QkL9Kyw4kSRwKlwk7YlGO/pw8jL9WkyBv8hUctvp81
MdwUttRd31G65N1uIhwWS1POD2aB4s2mUXpOY+Zk9S6ZprG/wAI0Dfdl0utNMGaixDkuq5Nk11Xe
2F2O7iypvQ3GFNq3ZZ9nv1IKYr3v6KGst46BbeHbZE5oyTdp5iRBlqeW8EdkOM1kZ2dDGP+AAZK9
ehNLdlXQIneC2sqz5KaqkeruKBOYNOX91qot5cqoQ+enQ2AUbY3ay+5qOXctggp4nu8thNPEtvGm
zDyM2MxWm1YHMbmdezlUW+xts9Zvs9H7jrKqXvnqYDXeHoxeGvqTBTE9GEVj4FpcGVO7g83TxQep
UKFBx2BWvjc8Y+FFic5A7gO8GqMHrx4qd1toduRumg5c63WhqlWG2rade/0W/Qw1DkDhjs5Vb5aa
Q9sATbmgrsMEYtA0uk8GBVL7ypl0r34gbzK7W6u0CpPu/5xe6h2qAT+qiNN6LQs53qqW7Do/s6LY
Q6Z2luJQ9/ro8fTJ2tqaRqnle6XznORGTfXUvq3i1gbXi6r+fNHEbuL5rRuBX8/nAjq+OSpXcUcr
LujVZCh+CvTQumDkgX937caZgtouq3suzmXVElOg7INw+nRloCSR3TrlMP8Wcxshk92WToWTMWIl
SD1kqgwd3a/6eHADXit72gt8Y/LbeVAVLfONlGu12ig5ggE3JiFJ+IDLjdYd6lp42o2pSqU4hJhg
j2VgdHWRP4g8V8RuRPEwetN6uy7uGtXJ2nLTtFmob4dQr1B+cvJYTZ5CJeoi3R+0xin1IB/i3Pqh
Ajq0r/IScNXBqUtR0i4ibwg4el37oLqKXoidPhtGJYIhVpzeH3LbDC+HwR4xKpGxSCVc7j5zk9bH
SQRxRxnqabTR7Smkpo6n0ks1RUJ9jIRUv8+0BYUve/CBh5hLWduh9q//E2IXdmVq6AJs4IZjcqr3
UjUe5kiZhjfNqAyAKL3aJY8DSuO3pmJE9bXV8Sr53E1oJruuwMy1DgdvDISlt3LTezawnEEvc/U7
JsnJPx0gV+tWVcmIJmp6tj8qST4HWMNa+xmFZ81XpWO/23NhPNeIX2hs7wibbnuasTkOK2PIIIA6
TeOXaAmJQK8FTqi105QN+lYuQhJmXo1AjeZYQzF37n65uHDnQZMq+X0DZNH1I7t0x4uCNsvk940I
8QF2ijK/rHGjanZq1EaH2cgMbSNbbNN9b2qnFv07JenULeFUmW8Qp3XvemVWar8x7ULbmKFVRnvD
THQTX2ULy+OdhC2aHno4Sw0oBPwbrVdkSPJfYW9yrrMua6INerS9eQcTr+0uM4kU7TVi9Emf7xJ1
Nu3LWIbRs5UlU7PJZsOK0OnXMSh3amE9QDpPho0yTw6OtKg99qXwa5cMOtCRzL4TZhq2L5kHZimg
QaQnmAOqy+zKqlc2dPX1asf7r8/bquOK+lb2en+hDoVOuiZhkQT5GOXzVTNkYXcH+Rp5hAx27ouk
bfQvD5spHkUxTbtRQ0PqV+vYQg+sZgbkhch/1uytai7uVS/1rKC0ZWJtjdHsqt1Es6kPKrs2x51C
WxPsdooJpj+lYB4vMvoj0aYITecZK9h4uhrahWnsZpbZHbrWWxxQYSH7w9y2xbVMQXttKzse7UOh
DexnyNq67dNBLOV3My7iag+Kqbe3oVqARm8qR9Gu+x5tPG3TIAylvU85YlC3KhRT5P6sMcn0a7GU
UMEBCNbT483ogpA8pnrukqEq4z0kdQyhN1kVzXnweRy0amTQ8luskACyUO2iDrXWuadtHnbelM5v
ibCa/qIUbfZQIzDd3YVGyBl3eUaw0GaK465sW6Py86JzvyiKs/wKantELNRJEGZZ8/ywOdBwwra1
t9DIME7m0n/RWi8tIJeck6A8CZIYiqyd2jc8TXJp8zhIgraQRKKt9DduxeKlmVpx5USx/NlW89Tv
K81Jz3mbrHIVJmdTHQUMjPwiGfy6YJAiSJUS0kbvXmZGlq841XCr9bl23SqIkYkKMwGnrDBPGFut
OvN5V9n10tGlrkiZ4k82aK2hdYU10BOSSvLettVYB+lkx685xaiNPWbZuWxhWbqjkNoFIvynGwdE
CKb1qpjXSOFadKaSNxG1yvcENlR7w9tRlhsNJoO7sQQl3H1h9ZZ3l+dQv7e12tb9VoqZoCw1EjgF
sMnqQwgc/8EEB9xT4G29/t9wiFw0nqHpd/HToESquoNhkquH2JPN77qw7Yx7083Lqxl4Y39BrFcY
Z1CuJxsHoj6CIiRlHEbS3FXFqU9Gu0FAynqbDZ3Ej9dcE/epHsmrQeklm7buSrn9/HSefD7GXKjr
C2dykXdb5V+yK9xJp9T7trxanQ8zYogvO4WiiV96ojunfWutkyIWh6LIUvGH/8rWWc1RDIiMzlGs
vo0JJmi7qtKK7n5UGmzRLVKYYWtJbYbPw9ezNoWeuT/BZfR6QFsGntSkZPGY+QlczuxHVCN1Z+/h
kM7yVq+KTrvAWdv2vs9YiVeYoy/GyoVfGUZU/RNPVWgRnvfwEkaEtjGdfKx4ycQ2RIQjv/XcLM8D
HdBiutU7XXtF0XHQfNusa1CTFf0z0psqaS7LPJqjB1NWlrwXhV52GLcbY1duwHerIlCwDlfcAHHM
MDnkJnBSv4xDHa9j6JrK1tFTK+mD1u41Z4cGMHbnwWg2Dko5XBaUxrd5b/WLk3nZFrTPwqTqm+/m
zBP27IUiL96dSFrNF6tW3FULRZDEToUQQ9VqdWWhPZzEgxymVzoFYhvPBWZFUezeOrPxjrujcqbD
tX4SbHhvpMawuCih6jSzjm/IVkajNkSt+qqU5Ao7e0rFblJS/V7NrEzsVXfuN7qbGYmfRkYt/MYu
U/PMxl8fNn4Derxc0RQ/aLStNUQHoSoi8wr9VdjCCBw3TR+KoYx8avcmIQckNv/zk3ZScvkzIgcb
3ATKAdQEjmedVlpn1UmjvzomUUXcQtvPIhnvhjIMfWWw5z3KHFpQxO2TEivJldaZInDr7JyW/gcz
Z+U59IhVUGL6k3L/lcTnVpRzwDPjNWzj+KDCudqavZy+AblSr7q2Gy7OTPzkzIOip7rDA7VomfJa
HE9cTk43WINtvk6J1/x22sy+9ch77CuINI7qx13iepu2Tedsj/OXQoorFbnt9L6aN+EAMm0HyiI8
U8pY1U1pk/CjUHCFwUCl1lxTCgTuOx0kN/MVAFAU6Cgrbd2y7lR/7ovhZ16iQrCbpRGqz2dWY13R
WAamdwnRhlfzVDS0SSeQbdyMr1Hkhk+gS2S+QcKyuqij1vC2URlN8yYNk+g19Ur5TN802UK5VbUv
vjZ/fgfjA1OiJk018PirmF5cJtYwWq9d07v3idSdIPQiuyUIrB2CTrdMu/3nc1+tOT0xgiJo+Uiy
UXiEmXY8pO2MEKbQ4ns2fogL57v6Yzp4ZypGq6vlZIjV+4J+pVXpWaI/M53oWmt9BcubX+KhfdS/
fz6ZVdB1MtKy6/86RvWoR44qGUm7Sy+J9a2tdRNdAvf6fJhza7a6NXQnScpyYM3Cm2KTbNQfMOHv
/7chVucTB/Q2VMJYf7aDOjA3oR9tld3nQ/xBSf0VuZ2s1mq3xUAcQbMzjfqtvq33uxhpbr97xADW
/h0rfvziHcRGOZCQWtWZi/ePOcJnYy8X4l9fKo/RNmwH5peIvTQvmjCY8nu1WRxYLcRrfV6dW8vd
CuOgGYqvWLUPFlxRr+Zmx2/eDNwM9gMpYGN+sTV1sirLx//rl6mAjpJsZA9Fzns+fGuK107++Hzl
PzwQcLTQCwR4zrV3PIQedfrASWf/pP5Dfqn99H6KjdiVZy75D7fpX8OsTkM5JbEXpQxT/ptelL+m
F+Uw7T+fybkhVidBsavWyHO2ULcV22WbYtSw+d+GWJ0ENOao/mXLEJfVtbjUD/UhPXcSlgU/2Y1/
rdTqJMjIrByJmAb3RuH5/XU++aC65Xsl8UEN0t/q+/82p9Xub4SnKm3O7i//na+UJ+Oy2J/7+GsF
jf/s47/mtNrHTqpFlULT6jn8WV3r+/KnfT8k/njZy137FD2as9++RGfAX+e2wzqITMtRRjFjTlMA
b77eKFXgPdiP/9vqLcfrrxNaVCKjjsTqDdvx4j+bzjh8PsTyAU43BJHR0tmkMrHa1yD45rwpU/3Z
kZel8sM1f1jD7BvD6/82zGpv4yMcIqfCMFW09ax9kl5WVRCf1Shdb2+sLmgIQjuzwS4gObe6b1pH
dqPM1PnVa9yo8LV47L6Frk7lg0ZGZO7KoqT+QbwdXyiAgYpNSkXo3ziVphYIoBZvX5v1gkEED0M6
TfiJBvDqXpqGURpJG2qvbpoBL1fH4k4qlbKx8AfzO2cez8Qfyyr+/TEZD2YjdSZgFNQo1mEl+Rw/
J/WinwK7cdMPkziDNRo605lrfbkljsehVrCwxAjfqDKt2+H4UNP2M/XwtW90t0Z73lM79bIrldnV
Aqcqmy8iggmRHYaiD05lCzPDP4/sXwchE5ETC5lVP406tzAs1gs1cBXQso41QzFM2upcaWJ9wBeA
PnI8cCNQqsLJdnX0WoR41Dk24rdGV+KrOUrjOxvOxA1tE/cOFavyOitC70xUfPL9FvzxYjAGmRD9
mbV9TW5k6qjQ3qFOqLvbesSsFOCBHny+K0++Hl13gmBWFJN4CCCrQ6JULg3dXCvepIIFXkCjr/zh
LZTN/awM+ZkX53RKLqyLBYkGhYcKz2owtwLiALAuf6vsoruW0EK+FXhLnFm4dTjMYlGxWpJ5wMZE
96tbTA3noVGoNT1qGv3pSrGtm96JtQtnMttNH9tTEpgixRc3yauHz1dzjXCkoouDOZIFJNVkbCRX
x5e0pWZprUTCfawjngS/TEdXvjmj2pk3RRl11M5dubii1NjZFA/UvNDJ9m00s5V/0oz/7cyC/6lf
HB1OdMAg4C0a9/AZQVkc/x6ewpDWrymeWoXuShKEaeMUe6tre/Etn4XjXMm2MLWNZbiyCQStFs9X
TXbeD4kCXvUP/MBuwhiR/DxtfTsq6Cz4XtbYzWWuN1a1KRyt7fNgErTHLyazScxzsMmTw0eqBpOE
pJ0/YEquNk2deUAmhtR8nFCZuqWEQtuip/T6bI6hNu4GK9N+q4Oi1l/EM/EtKU6AjOUMqrAl1zhc
yQ6OXDt3HymXJAHQp9BHENm5pJVtHMLZrm9MjNQPn++g5YMcfzAOPUwspkxmSmXq+IOF+tBnc9WE
j1ETWWIjka7OoOo0hnVBi9t19tmAluQhznu12GFYWoQbfSgn+8y1cHqGoD+AwMMXkCOJiOnxz+iX
PMx0hPJoz6KZb7tWFXIDxdk2DlFbe4iOyKEut8NgVc5WqGalfPt8HU7uJZYSYLKDk9EftOVqHdSk
Mq1Y1cunOUUKjSZkMo47qw7RDi06W5y7mU6GY61hxbPDoEohi7M6J66QDnAeJ33K8PwFttoUiNcr
SYUwQMq6n7kmTlYX+y1qb4RYfzCOf9TV/3rBhnSUwoo65RE86/Qt6wxc7TOj2FepGNDStLvNlCXj
xiwgzH6+rKcXlIcUzwLOW/5BHXV1msZCtUJpZvLJiKRyK3PPuzb7xLstp84KmLR5ZaS5/k0LzejW
1KJ/da3N95//hpMDzZO2KMkhUg9bHuvV473lWXlqKqImHOe1SXylyvpt2C01VrZTcWnW4jUGiLP9
fNT1mtNDXMTDF9g5rQ3YRMejWuawxBSd9SSrsrhvRFd+G/LB7L/Ropz/HVCysze5NdfJbRjN4Tkd
05PRlzYcqS/js+4YDxyPTge2Tnt3GJ/s0nGvwywuuvem0r0siI1Eqj4w7THf80AN+3Ki+P7Vz05d
jbed6BPhuOWJWq152IvRju14ehpIj7QgSnT3skjdLr00emBuftlm020BHuZHUjf2ZdFP8btRhuMX
Ta9h4ywGo4Bt4TstlPDVsVYsbfCmrlaf6qbFjoMwoZL7QW8zeWg9PKUwD8qrM/XV5e/8+0pFfAoI
M5gtiMsg4Nac2m7MQZMACXjCmMzdtGbv3c2198vNU2XTQ3w9c3Wut/eidbVwLYmFHVRT1sKBqYVc
fdNU8glNXip/fTvczE087xTPE7pfVzrBf5Q3vz/f3ssHPJ4kdIpFLRDbjcVscHWuRWoZlUMw9YSa
eWdsptFKni1zMvIzO+mjcTg8FNEZjB7NaiPn3YB4dOwZXJS9El/OyNY6Qa5LeU7YZ30jGwvTe9Hd
JVLjolzr0DUgsYws67QnkY74x2khrw0NQj9Cw/yrV8MyFHE9TQEDm8K1xI3XJYUJjFN7opFaXhsz
4tjdYIZ+arFF1VRNNi3CDO9Z751DJJxuTaC9C9Idwwq+mbH6ahqE1azpdPUJeLazKzLpoKxJyOH6
eKDYD0YHUPPzffLBiDQoF3GdpVFOnHp8EQ1poaZNr4onJ0qbXWg77c7TCg8hoQjctFPPZxpsJ6cB
lPsiZ8pXROOXqPh4PFGofT4V3fyUlHqGFQ+FJXylokDljBxErtrbquxePp/jyR5FUE9FQhDdbwck
77qhhilXEbmymJ/S0lPu0swwd0YzlWd2zYejIMAA0QU1PYLF45mFAvREBynhydPGdjMhiAq0MRrP
xIP89PXJplTABoXv90dvat2ss/pi7hxwx4+hIpX2KpQTlCgb/Gf6Ptp13Kh+lKroa/oGTF0v8RGh
QK9glr2VL51nuGS/pzBppgt7QPgfjeUsgkeHXkXVBJig6947zRBnSn1vxNbrBf0lHA8CJbIH6fkm
mq9K4uejbc+BMQ9hftcYZZeEaPg1rb2XVdRR6koW1aNgmGRkpZsQ6tg0BqPjVPmVqELwCfjYGtR+
9w1iqgCgEkTxbertLtDEAwiyOmr8sLSQlgqg/PczmL/MrHrrooNmCBhoKvVas/0I8EPqUJvsYsvv
B0Pm114CEu42o6Ush02aJ2Odbq26cdMrvBGj8iVO9LL8UdTAXpIDEHIzKYLBVkPQmxP+wiLyKw2/
a5QrOpnXio8gUgYIDqOqnmxHaW0sWwarrg/UNrTkeU50WPN+FFbkrv48VJHdkS9RsbjIVWua77AL
biUuaYWb/qsahBwVuWbdK3ehNXUUPiFFJDsJADf+FcZ2UWxjUGnaRQJDwuFvGvmGlwMvSLgj/baT
f8uxTdVdHWXDEFj13NtPxuzJ2jesVM93Y1zO6r0rsJy71kVmxaDljKpLhZ8ZER5xgFIgLPmOiTnd
bauFGVzFsYM9epGlsaNcCGG0/XdTZiJ/xSkdypQ3epl1n0qwYK+qSqllDLQk1+o5UJ3ENCSbpChx
FMCx7B+6c8grlrU+xtswMwZrZwmQZHvPKxR1M+nN2PyoBqUp9hOxbrSvqMxPh8gm3ttUoxEmm76I
RLNxXEWYwRAO6Cl3wsBTDjiYNwSyNoB3mmFfyUvILLb7I3WVzn2ZwsmTc5D0iAZtRyUrRRDLLrL2
ca3mEbBI2+13xGNzGlhuA40vm13Z+xN/NzbqmjqKNPBikFGxb0bl4Ey+bg9uKtnsQHW3fW3XwP/h
UrTTvRIpynxJT0q0d0Pf6fEr8GfT2g+h67SPc58Z8NFFNg5+niGs8yYSUPxbMFddXhDUNQtEnPJb
oz5EZp3YPrLPke1uTQeVKIKu0jR2tg2p/UYBKmpRmLB71cWstsG7qfDNbALD5eOChYuRgVCGfOAn
uMNhJG3NECHpcXUEHzzm38tWmat/apL9FCBfaVr3k6vVlhrE4JQ08KGDA2yH7Qe4r57NqQyq1LGm
IlAzTTb0w4mKc1TKCyMGcT4D0rqtzMiBpZnFYR/+rPlJAAAVINyhtcnQNffeh7oIxzezH0fUWAQy
CBOOMVwEN0ka5uLQaMgA2kFZYVGwoFXVQntw8wioouk6CWFQXIhktnzpWB0vq1YIRbvoeyGL34Vp
lXF7keoJ67HRa1Ki37PWufG2iBzhvX/+Xpy8iUgs/4dCRDpGvXQV0zCZBCh5pjxoWVO4vqHmphHg
zzLe2FnMhaMWVXzmWVxHN3T5Fx1N+s+Q69i6q4d/ksY01FLJXzHKrRHKoICb7jolNsZfUC+sc5pI
6/TDXOJCg8EAjwI7/JMV/pVwYsZJpQyJrlc0LD0v6MJKRv+ko1G4V6nsuXP0NHH6gg8/t80+0q1R
e/18jU8m/MfOEX0ZADeL+tTyyv31CyxHrbCBS7LnCnj4sxcZ0W/Y3s033ayhDXx5LPhKlDXJdFQg
DquX2WggTEytkzx3WeJclBVWZRsq023vR3mNOdnno52sLeghkmkK35goUG1b7R7dnBQQ4l36rA0l
qGwPMuF3GHDtPbDzfA/xQX8lzE2xOHCy8vnzsf+k63+H/QsdANsi1FYWFgyAxONljU1LgZ6Zt89T
NIQPlZ1Qv9g1YqwqGJpKYXbbTECeD2Dp6L9KOYkxh49SYR4a6LM5at96J1TGMwXYP62F41+F+CV4
04U7trCBV0vSoBsHuleqT/HimBHvI6tQoTwULpHJPXfWOGa7dqLGQEUnmR0qikkk3ReBRFcZ1E2f
NWXQhLipsJx14YoLyoKFLTZAvbljjGpQs6+eR3Ji6voQv1DYdiCCHq8jhkfTouqpv4yNVtp7TBJT
/WKoPCIhIqToXMZxUoYhNtWJHImKEVagDrJsqr+OQ1yzE+PJUl/yZDaNWwrw+rgJXaOpdvFY51gY
D4LrYa/rSptovsMVJO5FZQ3GTloOLJfP99HJHkZPn2AZxbTFQ46fdPxzxlrVRYvl1UvThM5Wy9IR
kkjZ761EazY6Phm7cLbqYFTS4kyXan33LpLmC+lv0RhcAJmrYj0fX4krXoUX0jLizTZBcGe/1MaQ
BMkV47UHL5h/sSDAmMTS/MHXRgRgnaHn7dDMOfHvizM76QHWV3ywG0/5Dsw2Odidnn0R1cJ4i+EW
dz53EbWP1eqiniNx4hsbcN5lCK7S7vMnZNtCuWnrUpd+M1sSvmEemmdELU4uXZM8iBofBU0Wl/N4
/FkHurnLfT++WDEot8s68ZTiJoqLOdk4RQLN7PNd9MGuXt61RbdZQ6AaiN3xeAV9snzoB/kyJEmc
P1olvuubpnaL8kqdhJlcUiZAXLUcLWKNPG/bcRMBeY4Dt4zTc5WK053FZbzUEKjCUEtey+Tlae5G
aT9EL+SI2may7PDQGLfSMQJBYevi86mfrjQpBmrc1I8JXhjxeOZjqAOhaybvBUHe+rGsBu0+qewu
I7yaxffPxzpBMPEl8S0Fu0wlDSGo9cxCu2g9u5PKS94WguTKsaDrxAF6Fh4N0bLK8ulbSYCfY3Tb
qQpUs87Lnqqart51ZShCtPSBdLdsaQobpantKnIR9RqLnyi7zEGtTS8dKGTrMRrd4cfnP/5koSxe
KereIK4xSAfne7xQrYCy5hSq9kwfx4ku2Q/1q0s2GF1pkNWUzVdHA+IIBwKFoT9djOXX/HXNGrlU
GzvK7Wfkq6xnGHMgymzF2tbQVs5s/mVvH715sDpwqqIQgJbTYtBxPNRkTZDWQhsJJXCySxomNjEy
QBd5Vs+4sDemn/ApD7y3yVbM5hcl2hGloBoHihZ4K/VHhCKOh+8sAENpXLvPmEoDaJg7r0h3mWgj
UnCheufUIE8OF2RibjWq+IA3qQauFrYzFKyadFX59X/Mndly5MaWZX/lmp4basxDWd0yawAxco4k
k2S+wJJMEoM7Zjimr+8VKVWVkrqtbPVTm16UxgGMCMD9+Dl7r+07igS9cbWiQqXpkbeg37SiKn4i
sfl4Pe4agn4YUzN/p4v7UTsmcjyzINLNl9F0b31/TI8d6b33U10+chT6mdn3T1djKHFu1WP1JTqb
PIEf38ymnwbBMGF+9Qadsfva6RjtvDrId6bX5M1mweT/s1bgxzYPShVAfYzgmdWyin4kXshx6CYl
Vv01CJLqFvxTdaEK6P5//UD8i1dGWxpcEQsVuV8f5wD4ufLK9mv9VVPJ+Bl3Cmz2oJdxvdiFDE3t
Z/GLHx93Elh0A0gCeZ+4uvifH99JhSGZWjQRr7ik9bANMrkZCWEMx6Jd/2YlwaUIS7UYsrD9UMR8
uCXpQPHednJ4rWa32+mwGXacRq4aKserZa7Gv3nI4CwFFZmhNNW/btHy//GVUb0W7QLQ52WeJkEQ
rj9sUzuVkVu71d/cXGAz8XnzTp5b+1QSH25HAspswZs7v/aeqjGCl+sh18z0MsOH+flv3h98UHCw
8EKwcVKpfKhLkwY3q7U66nUZAgk0qD/6KVEzGEuGbN+l7k+2snPl88dFEwATjxdqHhrRbJ4fb3qS
ZJAnBPn8mnqN90SiMAEPxqxPOGeVN1cbRc8Kpzyqo7+ZRwn6CfcDTHt+lhoQvduPH589Nfqy+lX5
GtTsciGVWxKuHH+jecR2+pN75U9PHVdirgCMGOby+eb88WKd244405yF9cQN9ins5XdPqfXRl4nz
oNL6Z+vXn3TGzjlC0Dkbac7JVX96dfS2MmkkifYC6M+fMffLaj1AwgMCEfmyS6o+8tZFNOZm7Xo5
HRoSgJuoavM6OywAqUc9HHNuxrBR/lDGw5gX1RAi0q+K4YIS3TBDQ891TYVVZSWlESpSsD0UNTIP
NKxNnWJyYrdZM97/vfvzLAU5RztRP9A1sT9m2uu9UZaLW6XvS2IsJ3AFci+Dpd3MpiueHYMchr++
3sf1C7MpvQqKaAaI2EY/lu66arTEbDvrS1Ljj0IRMocY6cUO7Jv3s1Pzxx2AxBMO8NCkSSRAHfAx
CqjOeQZszsAv2JRH963RgSyrMF1SpclYpXQPtulKiOnWLBx2w2jM0T/OYd6yVYMrGsa5klGp5YVV
xD1yLvtyDexOhSy/vvzZLf2nzgNhO2fzBCd8UClIND6s7Oyc2SiTRr4qwlimN7PFyQZAdxQTRmCa
uBpgo14Xb2OqYWoHXDqkdykWSDqOgrI13VVs9+XP6pIPC8rZlHluOZzfQEyZrM0/PmlOYmtJ0hjD
qda0OTatMdgucpCHua5UJPrco7mVBZu/vkk+nnu+XxWvK8EqlP6guj5ctUy7InGlM5zA5cjIqeYW
QWDQHmuTrkfnTOMFBcS4bSsd8gGUzCM+q59p0j+sMee/AZkShSeqQZ6Qj+5XBX+jTuygPTWTaIpo
8BODJE+1+DsPMv/1kOb8aX/9uv/Fm007D5gdUqHzCPVDyYuEd2rm2mhPQi3WbUWy904bxUyyVDBA
KmDJWRPb3P0/XBRBJCM3lAz0T378hDX4Ds1QTt2pLER1wB0rdzot1Cstr4jcPTf6tbqYfvIJf1gG
vr+559xBbir8eYiifrxo6/gNbZehP9WiArTG6DvCGbjGdltqP9ns/9XnSDUBZg79Mtvw+U/5w5FF
FlrHdMPsTlmtudVB0TOgcGryUTthj3e8nYEXt/177S/4E6xubPdnrSDip4+yxdUq0pl5R32aVGEd
eLzkfgh0xiTJLH5y03xY5X671Hm354p0voIPn5+O29Kc9Ko+5TJPr7TAGDeqzn5WTX84jX2/yjkw
gk/uXMvoH64yGDmrS9tUp7lesitV969rqc2fkLFlcRoA0wQqMuyarGj3SCS//PUt+vFuOb+bdIRt
jOgYWBm0//gRFlrqFWNq5ydtDYo7tmEtCup1PDo55dtfX+pfvJtnoeB5pz+ruuwPlQWjpVlqTlmf
tFFZjI3m4caUgfj611f5F+/mWe9BwwFFqwMv78cXBKsn0ftca07C8BkaZ3oXFUnixhbYvM2o7HY/
LjYD6PbsjMbC/bNw7Y/PBMwqEPw8EjwRbDkfd33ZisnCuTmcsLkBvk4a5s+6lesyXiyz+VI5afKz
zfj8RP+hMuUGOis/OVRDMkDC8FEAiV6jEVlrqtM4adpFNqVzuplWrf+GoIc4IrTDxnWVDOoV3sR0
KJldvaogK1+NvJ9fJC8j/60S+Z+v87+lb/Xtb9fu/+Pf+fdr3SzwZLLhwz//46Z5qz4N3dvbcPW1
+ffzj/7Xt/74g/9xlb92dV+/Dx+/64cf4vf/fv346/D1h39sKgDTy51665bTW6/k8P0C/KXn7/y/
/eI/3r7/lvulefvnL68Y0Ifzb0vzuvrl9y8dvv3zF+YWf7gdz7//9y9efy35uU+1GrJ//K/3Ln/l
tv3tN/7Xj7197Yd//mL5v1Jbn1nspAyeV04+zent/BXD/ZWDOj4BhIYsb7/8o6q7IfvnL5pp/sr6
QxOeFgbekO9W4P58Jb5mu78ym+OQfA6Eo5nDr/vPV//D5/Tfn9s/oKXc1nk19FySRfSHm4kAegZe
JMkSgsJYhNXh/Hz9YU23857u1GiaYe4apRmn+oS50JS914S2N6hnc7ZdSDla1XuXGQw60UZWO3vQ
RAGVNNcWQFz70iUcEn9u8x2JZDN1QpMss/WayluRfNZaQRqEOCDS5CRsuxsvq0KX7cbSm6DbA8wr
dsKxadFANDYIhoZ2QCB17trT+MlddTM5KyIqi4OBZq4qTtFw9F8lq+hkhrI0U8OP50RL7yrVr3Ps
BN3iftF7MTRBRNyMme4EaWtwDVY0uvONFVhzU0MMZHy/ITpDDA+T17gwvcBjog3xl1XelHUpu52o
Wr/4pJuaI04mRLnypdd6785JK1e/cxS1x9Gt236Orbn2qtg05nLclmPT1ns5dqN/rxavdvo4H/EJ
x8E4VfKlZAJf7Ac/mIhGNIekLg+Fm4/B1QhO1IytcfW85eq8IRZrPJSQAZ1wluuUXht+y5g54uXV
y7MzBEz/J1jIzZvlZwES82Gs+/yrzGoioIO1RAQd2qsRJLhuF/STexYNQ9w1RlZ0XzLHy/vr3NV8
LfwOcTyUjVX47xyrwSgaql77t0V4BiCc2RK5rYc9qhbNjCUzY8ki4w6V1UIXmnMoJoOL02RfpHwk
79D5XCemkW9oWxhzNR9bW9KFYWxjNEF6U02MIdxosQp0OxzfmPFloc8fm/NG5BCHzt9PNM8NiWO1
dT0GVbA+AQ0bcsjPc46n5zBK1+i/MCLsk6fVzOb2cztMdX3rtdVmkkG7Q9R4j1fGvmBxFp/TRgyH
dAqmcBDek724zTcDMOAcaeP4pPtpQ/Y5pxQOytj7hahROsxpjPwCg1nZploXlilrLDjNWd4Wae1Z
j1ZqJ+q5NbFLXThmN4QOa/55oMDBs0AU0djKjz01Vs5M7zso7yVVfhEWdlFvi3Fd7xJtaLZ8qBo1
YabP6NvQn/rnXUuGvSP4cxDiEEmBGMR9bhPLKA6Bk3dBFZWwR/Rr4go7/XbSwF0kUeq7WhfrLtxb
ERqNvajLfMlzfUcrZl5fcBAlQ7JxZuGY16Jgv7+RJglSj17iq2chF3PT2hoZT/WwlNauDiTngaVP
EADU5q5oFLShwTaJf21T/rsKADK4R93I6yDS9W4cTlqzkmsUAs/CVR5CB+HBHURta0/5uPQjqKUg
mL75dh/4B90tNWePsnrKr9oFotF7p+ui3hqaypOjO8Ht22Q6WSDhiuRIDjdd39TDnv2tPDEqLEQ0
LC29gqxrhRWtS48yRfWdvtFHQHaR7Y2liNSi1c/amLVZXAirKdBQsXRcNwnPDJ3cHLpdwJsaTr7m
z3EghL/3qtXxtigwNDByZetGgTfUwSb1aycyAyXbqENuxiRCL+rQEL2wLpJ1KNc9MHAbjUlSg5nS
m9Q3N7geyqcRPWofLgTzXmhWN97WS8lZ2SoKZFlOY8seIZRTPSmzXN8IoHMvDDeHdKfy6Vtt+sD5
6sk9lZn/tKLPOiU9c5dDzos2kOgm2nYye7FDJnwGXBHcBxSd9ZM/RCPHCgYWHLnc2K31OG3QVvOX
lVrfP88BESig1LX8NU0m7bGyx/Rm4HfGwu3zjVys5eRUvtw1WJd2baKWS+gyAO6K775rYZnHxOvf
Xd0dujChXbttkfY8N2tQPxQeGthIHwzzfTQN2YQdByTAAr4XdqiNp03pD8Z9aq0rLa1qTN/1wfKe
PGlCACTsa4hy4tI33VAW8qhcEIsJ8qDPtjvNRKklRotAAhM45BFTXGLr8bJ4NJP2JoMHt3HRPImN
QYdfhlVvzW+qGx+GjryR0JvG6smu9PaeFYCBJmkhSbcpAUYeFO2Vbz7S2eu8t9PYdyierMpcrmTX
J1+mjOCmS1kPE2Wk5Ozmm1Nx47WFd8fbPB8gKIovfUO0QmjUvtqOPi8qrFLd7uK0SpkczqgjaFwZ
RrOnd9k9Tmz2KfIy02133mjbJ6n5Lquilz1V4P6u0tHXdjoxxPdu1nfPnT6p7Zmcvp1mLz81tsX4
AiPWfvS04+Jj4cqs5l6HW3c9wU1PbpZeE/uuWIzIaph1RhNtvYuBgQz/Hva5yeGGpICu3aul0o/W
pDsPnZG/2JxFjsacXooMZlco0fh9NpoGxiOykivPVjdi8eV9s65rvBgjST3dmhHCVA+0eZLLASZZ
xKSlu1NS1RcBkskythoT2V7Se0fTdLXT1C8iHqq6pkA+YwmFlj4H+djt2tIbN63uaO9yNQmQCtpC
gUfWavtu1pGRHpqlnsMF+rgbEVeRbjW9yC/lqt7TvLgJvPxQAat8TgzzllTe/hMgIm1T5J39yOy+
iqy8uQbEeNUZrToUWQNDQQNG+J4IkApdl13YXa9HRmtnnzVNN8MByd9clfYhSEfKhb4/tgHM5lIf
WVhQSqMAmc8pjQFq0/s5qJ0tO98300ryMXK9Gqt9qXbQd+uLZqq2UC+LNh576TSHxuyE5Kysj6HK
h5uqt+cLihx/z4IaXJZroe3KMnU+UwZp7pe27sb02+wuBpY3WdHFkNCGw+Y8rwvQzgDwLJLhUUq0
K3Hn5pieHL/uy3jUEtU0sZd2uIN8h2ptX6ZUJSdwUZP3LDnSvtCkd5u4X7JlnxeqiqfB1bGFG+8N
PNFlyypXvgn2/GtfuY+y1ornsstYn2uUlrmnl0i0+rS9sABo7pMhMOJRz1cRzk7GAqMKM6w8vb2S
CDIix80hDQYDTbZlFpdls/hPPBrasik0y9nVlqXMsM4kpAVqzc+zHHPtAF6PZVsZqQcy38gVpNNu
WV7nTCMGlIl8PdzYdtLu0q5pX525Mjd13i3RakzyC6z9UgL1dMc4cdHEA68wg20BOmpTLHazSZrm
xiwKHzSC7yURGkt4Gq1clrBDHHkJ64e/Jy2GCHjopZNMbbotm6q6pPE8n6m4UAHMsW4iV/OMrWZM
uIOEptFxLk0JB7NnQQ3dKZ22M2FLm360pksrgXbS0MO2wy4V07eA3tCnSuQVZmtHPC3aaD8hUhxO
c+DUxJx7a7sd9cV/xPU4oDkU1RZw1re1JA4MJqaM00L3ryCClVe1O/Vbz1/lt3IyrZ0Str7PxOQy
zFIdK6VV3pAnlsWkXqm4T/ucEyMIyR7Q7zaZyvKBjst6JLLcAK3RPEhOrdTIvg5Jdx3fTKdtoOl6
bzV3w27EWRkhU9LCBpkjeSvjiTqhZzfN7ZIxPqxHFznFLa6/7IBwKr3qmM1S2c0pmy2GZFH3b7l0
Ci3iAQhijvLtqePTtI5975ZxrxTzUqvU4ppW5G6sZfaClsrdn3P7aNuahnjonUru7L6srutJ2V+m
upL3fVHaMDz7BuKZNmvebpgb6lOvWrIbe6LFLAkGqAk/HxwRVYNwCKnTg4ribB7RLRfme5U76iBX
CgxGZXi7Jg/PSIRGwUhDRwzs/mKSamM2k3toxErVUHUVRYNm2oeOMX6xwQtn9GGbdol29H28qVEy
+2qHjch8KInDCbg5myGu/VQlIXoM+0kzO+cd8qx8MVs1XeXBQLm42t2XxazMGG1MUkcdJvkiHPqq
+cooBShJ1ecE8iZqjpbV1iGxJE3cal073pXSy7IYOFZKTdffSnOyr8dyZmCli2BTypL2BCOE60E3
uLfJrXIIS64RVdpJPoXKVO0KlLTKjzBB9e9MPe5Eq/MqL56HQomrtjBVpJqyj4x58kgv00Yt9DNA
ybFtShknXrZe0m7y9CuS23JJt53o3thbaO2FemtxFOSOna4D5Yn7GdBuEmsLUvULvEDePmt969Rq
+rJvQZgVADFyL4kHx+4fmIVx9piK2YiW3l6cSHlGZoZ9Joz5UfXLVWdWNdE7mpAZlbae7Zesgg6O
ROTWSkZt12IcfnVo61mhBD5967MOH+xFFJfE/aYvXl/6mD301PQ2ogYcONkOPk4AjSxaIgfRmwfF
jB66kB3wvfqsY7f6fNwGnhLPWuFTBUq3u0/nnkexpnAMM1qZ7zazqY0L9Pmgsco9psrJX8bCyDf1
UIxP9EeqG4YTZWi4KOYZKZUsVUOm3ahVpTfTMOpJ1Ji1/JxgwQtHdpgFzfmSXdsiUJus8JxN4WS1
T/Vg6de5JbzroLbB9FJTbphn269jDSw1qgpHT0JZJN2NZFE8dAmjF1p11X3lB9Wz56fU0409lHU4
N0NzapoASX8lJWT1Qf/iirTfVAwQDgwJEJ6z/yTf7GZoY6NMpk8+zoa7tQJwHi5LP7W7Oiv8WHcG
Yyfc/BUxZfpZjHUBkdDKrgZaEXXYlYjrl9bqT4ZdrfsReXzB6d4rLtvc949DX087+Hp2SCPWwXDk
r0tMpsNjZhjJoRvG5dOSaMWbOxSADgNLXbQ1t6LSh+TVSd0+HJw+u3bLWZwMFkU2nlxNYcBx6S7D
0sgNNvdfazT8d3miJ1vg1P2GKfqBkZe6lG6ZHqvAEQbuv0GPqkq2kEbK5MswtOWV2XScuCeVM93O
2ci1TCzXDnexZjp7mVQJCwiWyTmC6Wx9cZKkvHC1vrkkkcHYtFb9qV+pWkLMDPU2wArjblm/F/xU
8O53sHbzI7xXGRlYSEhUmjr52V77CU0YME0WNFnHXsmhkPUbej2Gvf4R80jvMtZfJip4hUM2MpIU
vUs6ucFdmoLHZqPFvhGS3MnpmvYJVTU9sHBmhrEH+GGiqzZRIcYeJPavbVfbT2ruJ2zlK3Ite2aO
u0lbw/9MmArs3qqYCZZXThNcLIR7FS8r6vAAsT9F/hSUwjrYtmjnrc4hr99RK3+T/ejFdGin2xHh
/BSOrf9Oktb43OdS7y/m1VfFTY0d7NwDmFc9xOwJurITL73TzfM9EXA8uCDNK6ibUwrecXH3/Wz3
n+h8JLsW/q8WTWaqw/Z3Whj7epcue3gmjh3qpZNrUUkbtYzNdHE3fkEk/VFzbHwyEwzPy0pVerFZ
acGJXQdfe4tC2o8JCnS+uane7hJxntfIjHI8guAhoglJMrh3qb8hr6ALgjd2Mwek90Y4CoTYcj5d
pw33uGEfGncah3iG6nJJZ2doQozF5X3Ndikj4KtaGi7Q78JRb9qHubNzP6yGirZXAP8bVnj5qgbD
OfY0dUNMVp/yRI1xpybtFRhhxsHXohcAVPNTVuT2JRWqFdOg8qK5JD1JK/LizpBrtTMnC5dGV3lX
pFDOn7yhEte8Uk5iJOE+u+BT+7hJly7q+rIUIbARcb34WrYpu7XZsK8WKWiBIN2szrJctahCPcIM
WFWgduf51qm74uTWZNLkfSUB8y34XSPOXPLW1XIBjh/zlH5leAlwamGUi0UxMEMqUGu26qdOBiON
t3ZY5AXtDjywgkDtIoKH4xCa4Fma9alr+jq91ZJGcXDjzprwjgE3t903u1xV9aJSQKdb4XTtIOPB
74Cadm671p9zn+Vjr4TIChX6iZiTp8FRPpZmfDSJtjPLEYdYjLskS3fI8YVz23Matw+JV4gBE8/E
SQa9fpBcZOa4rBtfR3jwlg2Od+nMjf8+FUMRfJn9PiGwRh9YnDZ1b7nd5ZiU3i1HB7t4EMHkDqGN
v6g/2LVf+NtM1Yl/lXCwTe4c6M71VnJsmA7rxFK5XQfBVfO0dL5VHJahGfhFEdYE8qKat6oSLqrh
cbSdocnYaYB41EyMTQKjYg2JstCtu6wsGgw4xqipDdcetq63BsYmVeNwYTPigqWJrVyd2skb122O
WSvZ6TxNoEh6f1gvOkGW3t4RiZXtaRCV3oVEiKl21rzSkgxXtRrJSfMdLt5rukbKMi803dEqXMZD
GvTlcLvA0lpCyxfZsisIKSUjhYj7cj8AqdFui7wJyt1K/WKF7tKTyhzYxHJdgvaoKJI5R+kPNNNd
lt2qYHTEMcrGmEyckHYbrDPXRQ1Dp/Z/kAHgt/rsJSHzguVSA5tLdWx/DTKjOcLtJzlgyYJ0jdG/
1peekcxrVGbj4m9dsmABYk3QsEMYRO5tT6DTZaJcesyJSfOv5fHkdCL3q53s3AlhRSjJKggF8mxQ
74EZDQLFJpIP9yXvh3QzdnryQB+jDE0Y9gdF+/BQCtO4gF3fHRKVYD40OcaL0dE2mdm9uoOJuFiR
X1UHCoa/2V7RgPXundLvbkZJeRFC/hynUHJ0u5mH6lubzA+zXw5cy3/qlpLY8jU45k1/NIcBTbor
aN0HY72h6pLhCD8zbMlZCMFZFRFoDDfKZPbYrVQcY9F4YdFqfTQNGvgx4FqbFmXOjug5be+NHWdh
mxIMNW8oxLTr0ZptBr8to8ZZp21S6ktoBIPa0Bk3bp2+TaLRTK1yk49NlhycfgRImxNcQVeFBXzB
ir7xKwNKkZX5W2dmlRWiN1CKeNlo6VdrtxZ7ghsvtLFP9yh/CWnSsmXbmvLU+87X3JVA2kuW+LsU
9cAOl7A4uJPdH7KlMe8H4Tbvi+9m1z2HMtKAmlLeYq1j70JZHPr4eK8Mpdpn3BVDpPemPFDj60XY
cLkvk61zbsJgHZc8Uxdp3s7vfhXUYeX0PNhuLsYdwg33JSvGy3Gd5WcUkenjCL4n5rThveIX9F70
MqdnyRv75PXUHSOhJZ8W2DOhMRvjtWHIZdMxI4pomFWb0hrpNY0jyXpa2gHm9+2t3mSPbh0sxW4w
Wp1FrJ2onJCXnQghava9m7/Z8PIPebvcWHQUQzF6DwaR3LEhNJbqNtfphJKFGczJuz1OxcHISv+l
Bo0alXTHW7P8RsbfeTRqN/G6ku3jArbAfmXE2US1rg1tcjF6XXPrlfNXSnotquRIz4MHL6wdkd7m
/uLHrkE/NvY8dUcN9lLy0CLjCdh95uJWMr8JKVKmrbGenb616KqNtI1hgza1/SQGUDxhXszytNbL
naFWmL4zyQo4SptDqVIttmUFeTrRkcVLQhwqS3wqshLSMhlaXZzwyO5E1jdfR0GQxWCdlmF5WITY
E8TAuGOonzTSjy+K0t0D6kj3reC+KsDEVca8XuVqOZKCt25cCw+9nTX2LjGq4WKcu/oKf+B8NBz6
PRN17aE1Nc49TTZDZ3OMXbBW6XU+oaRsfeOtRZDwqfd889wD9rvQbV118KzuNe+YX7V0uY5e67WR
P9f7WjIoIalObvWWequwgx3HRhKhRbrEo5tCkOndJ9bQ8Vk109GWY3KA9DZGlsJiuFEt6r3QK3pk
D/VxkSZYtqyRtBdLq6ILazgTwUKjdYP2X9hxZg1OyQnKro6c3KosNnhepp1M3PzCYjB+bZGRFzdr
Pu8Dq1xifKKPjV6wp5L88IDjEgGstpQx86Xq6J2DQpayc8LWqR7QWD7hnMo5F+GOAArD8u0ZjyVu
rYgP63xiK+Ah5HKhHZb3OCI5wT4a0nitXVJdREk0YG+75Y5aoNyMeeVc2pXSvqHk0ELDrPOombw6
WrP6oSGcaT8r5l2RQSMvbMnDObpj4dNjadPHVUhqv1n129yzGOWJogW25pbPIwPETactc5yOpR81
BdM2Do6Fc2f1/bQb8vNCTkDaeSNY0m8cRKk1TETxs2BtZB1suI/rtDlONH/DxK8ulUjaz0bXwItL
6VwXycxD6bfV3jPylD2C1IqNnjruXpGMzGkm51g8DHbMhHCZNtWUX6rSVUe6g6zhGfE18MvvFgJP
LvgMqzd7LRIaDBWHFD2HAalUfzkVUtxnNcVGqMm54qUVJQMGusPv2kA5XfeqfjAXPY+VLXyaJsyO
4lJmU7TqFpL3hcgn+6pruGUPiPO/zDSRD1rQ1HZEp7MfNtjfUa5m1TlzWJmfXKaHcWnML5mpBWus
tA4fQDJOuRUroelNaFY2UvMJSclxLrrhEexycwHYqcfBmzV3jLerSGiYc8W5lRbp+RTg5Mu1rzQw
KKI1sePIY1yZ1iAf1qTAJrdW3LRt/s1fAEnRlLqD83A3aMJnOUpmN7JXscbosNPYsHU62cLG71+c
bZIdmAhqkNaM9cZ/zYtBC0vmEcmmz902pVrqRBO2tiysyGwa6LVLSkfYdYg2YZRGVVuaNyPDVxpA
dr8dc0VXaLbGcKhdbP9L10zbZTVZg8gDGbfNQsxJpkt9jzSdUV5gyDe1VsfCmyWtd325yHtDu2G9
dnfLwtZMsarFnZ/o97ithtBbpvEndoMfFTwOym7v7Jc9axz1s3L3g3yIhPFJs6rFDQWhLZzQtmJR
BhPe5WfY3R/1O2fVHAZVFMG4YmEZmt4H/U4yOZPwkrKIOquy22Pp5uZ8sTirocd/0Ez8rkr4owrh
LNH5bz0LElZkECiFbNCeukNW6gcJT+IvU9GUVb6xGKd6m3r0hiJkvAK2saZ2jAPe1JUyLcjuCTp1
xp/olL6jQz9cH4Ui1g3Tw7iEa/VHCcTU+kFSu0G+ySvNliFpPhzLEET5d7jMLVBmRIE3TwgoivFK
V9K41deGToPdOknMRF3LLtOg0YMrY1C985sk7W9Ja+5rjoXlR7XMDwqb/6Om5ofv2r3VZ91K//FX
/X8ovOGx/sNN9CfhzeVXdN0/SG6+/8BvkhvT/xWvCsIaeg8E46F8/k/Jjan/ihDWgTHlYUomtI2P
+nfVjYNOB7c7diysLmfKLM/V76Ibx/mVpw0xx1mwjnhdD/6O5sbWP2hTdcQOdLdRxPEcI/b/qO8X
s0e/yy+8GPtp9V4G8CyYOeVrXLOFSExwb6Ia2ypU6ew/J6sUCgSOmq/0tm/trUF8zWcXoTcNBUPr
PEZBblpsFqtZd8VKzFfU4c2bWe44MW2M2qQ1XduMisj2a2tGZa6jNsQpuu4xmOmmRp0azXZTesLL
ozNWSIVq0Zn3OJyEyFIT7hQhnBb3vGuAITq5zq8zoTAMrBybJuna+HBeyGTQJw5U0yIj35rZsjNa
pcWmZgzN4c/Wya+eiROJ8IAVT5b0iY8AKBGQjrW0XbMhfsRCpTdq1les1e0Mw8W12dmR0et7cxLa
EfDJQp9/WnFpJ9V7Ty7ZkQZtGYOEmU+eXLu7xBFeGuswruZtSc7q11IwmX1cDFUJEDQ8ooNZ0rIz
F5AyU2Evn0kPdLLNrJrsEAQiL7d55xvPC+2ZLnIbG4k2HIn1iSTTJotFQCt+Fn3H0FZgciEqR/cH
eDcu+SXZqHUGHabB+9ZNWp5GJM/ZXQiewbnyFJ35sAXDg/Gu6tQ7+MT8c2pzmY1EDMMW1HuaFxUT
3ggSbSbtysgCbz3Sr0oflsburDAop/VxzGXdABkkljdUPkdRGgUGO74c+vTzoBdzGnVljQAG7ZHe
UjS6XRc2bj0NR4LTE9xwKwC6TSUzLK2LMHQmFWvlHaalGlSU0qD+plRgHa1GA+83GQysIiZQ6rpn
KGfuKF8bzqyW5VBqTxDYts06quNSmup/k3cey5FjWbb9olsNLaYQ7nCnU6sITmDBENBa4+t7ITKr
K+nJJl/OnllPyrIsMhIOdXHuOXuvXbste1wuCQMFupC0VigHO5Ove0nrqw3GapC/MOVobGc2WzVx
hDIS3yIWLN31UEhsEZvK9kAvDadhVLOSLtyGGBzNJpqCwTCXV1Ugl9DaFPxNZ1Xzq1ZL+ejIGhtY
QCNanHj9AHeTGNiQR6ldEhqhChTTUyuJMPbipGtuie/KnlOGoaVb5Xr2YwpL0btxYhqPRZEasZ9Z
KQUPSX9p5iPX6lGIyPaXfswSemNRbozuQhc1cqo5L/BFM2fD4FEN4llbwGIFYz4gbLCyadmXE4Uf
SXpdkl3PlAoQV22lbDzM3cs+bqbCplmrqLiylDZ+Clc6Jy76oLDdBps2lWavrk91i1vZSRYFEEe/
dCB7RNtOsRsXihnvRKbRLy7o2dEiTKf+1KU5e0ZIja1gS2L3L5TQ6jMDyDb0UOqhKqprXJCoyzLo
hrT6zGKfUT0XBPaYpXaIompoDyCii3TX5amGSl+Z9Z7mWM+4fZnEIAWTKa+E63Ur91wmpqJzNaYK
hPnk9qq7S2JGk9c2TOz3Ag+R6daYvImUVJDmHWc5Dh/MpeJNllbyGrwE8fit1VqVfEz49urB3M7a
dD/XUia/JKUKsMaEooMqL5dnpl3t2n1peRA0h/7KODtFq0J4VRZC6nHAyEtKzW+kWcvOvuMGXSdZ
rIe30UTnBTKS6EjM6Vsav8OSqPK+oCcdX2WqnfzqjTmGwZHZo83Sk0fc2yRTu/2I/vAJfoht+Tbe
he9ZN4MlmzavjMfWQ41eNQa4Ly3BqD/GoVd/tHEh5X5cDtp0SoZxxQtjSNJT2SuaVxFgWfutIQt9
T744WI5KpTmIW4XkS5oDTO8KpWtOAwYm0y9rvX8uizBfqPNbbXGSec4qP5pLglt1PbUyV6uUPvPV
UDGiW2UpSGBQt+ZC16yv9igDL2knFaDZbEzD4NXoARQmAQmZjoYWde4gofND0GeSZEh2apvtlVwK
jz0pp6rDYbtn6ujuVZ0y1GMtOkfoO2HFGIjudsUYuYdMgcoHGY0XzuEg+ybhisluWBk5t9RJzL4k
Yf6qu4aKPkk3vVU6soofQnYcqq9PiE7cBBSWyeOU4euytMb0LRssh2vVSFgcGE/MlvTYmPqgpQL/
kvABkPcCI9trK9X0g+U6ZTjSKvSNjrAx+zWI2TvbB4b0/feubSiN575ZHwSWswc27BauZ8v6KkyG
hlpBt36fx5EBK7CdXvWhii4GaNSqk3Z4UNHBju5QzdVDyzjvcuq64tfQLLa1l+JyCXoR96yfHOJ7
ner1r1nMEqIuWTL5mEw5mizZIGTLmRBkz+xgo/mF5dsEtMQj+kXvNXl6EKlMMq5l9M9E6EIWGWl8
31D5t5OfreH0nCU4RtxQGzA8cIP0vVlwX5w4WfLDuoSNcBcpXqpd2yCmRHiRzoMTZouieAT5GYDl
+3GPEU1HyJyjaSzGrAq3iEqpcppS0M/EQWV/HesCsbxmh/G3rBvY5VY1+ly21XbV7awQfIQ7QsXS
HJYjeKQ5z8pFKCzb3i/paGmnkClKQ/JyPOGtIQf2GsA0CVm0Bsm6iyiO6Y635Ri7lRxKbGe7MpNd
XcRx4oKG+Tcg+B/VzP9vBfGHovX/D6ti5cOi2PnZFsOPN1Xx9hf+KIqFof0L1xnmRNXCfAa4ko3l
H0L07Y8w52OUwqex7cK2P/qzLFaVf0Fex1LAjBV3L0lY/1MW80fA46A8ENXJQ/0Ppei/OS7/2YXp
OlZXCeklw1Ys9OxyN6H6X4TozVCQXTL37W6Ws0OsZ/ua6K8pRKSDelGZvFm/Y4/qjcxcIysLirHf
86PAQo0u/f5Lxjf7SmhOszyNDOrkrmFfb7ub+KLou2Cb61lCHEmq8Gz1h9a/gLd05mYIyJF9rrP2
cRjKXdgYuyhOA7ll+Du5JmrdmXgtUHuuCIWDMGiPxvU50pCJGS2dIqb9aYESEu0Jgsl0Vk/ZIVXt
oGVK5VhUznayoCIpaAMrZfqAlvtLaI93axzvCfL1M7u/MPS9Sou8LzJv4L9D+/qT7fVbh8rfL+xZ
w4BJ72gU8Nl2zO6O9Vb5GjfakAKT03d/2YO9s5HfNsof3cKzjXTd4EtBRtDubOVGKF/Hz8K4fluG
3h6AUSOZWOjINTISz0ldjYkNQUmndmdFl5jt3MK6X7MdAFbX0IiteIiUyrVrONVNdlXHF4wRdpli
eGl63WMOQlvqq+RAt3l87GiZGePzoHaeJD/NPDgxXwQUO07E30/7iijsihbVcrIZIBh95JjqrVgk
Z2A9TnsEeEA7US/7XdrhMI58miTOiv6S4A6+sQhGEC9Un1lIzyJktnvJBYBUxjuy2VuVs54MQzEz
rCcCY1oj4hcn+/l7GkmuPTwP1Rhkcun2Bb4NPvxsSUouSq6Eu5Cf9/GN/vsj9fZnbDvcv7yroFFV
Y6HK3KXMwDC4OItq07nji6krnzxTZ+2uv53xWXOo2jZhcTSzLKgrBguJ9kzKzPyzM9oWxrNndzsl
pPA0DmgDnXtU7bit8z7jynbKQ1zrh3TTzRDPIwqco0zN7JMhr26vHVtpuFvFVVWNfrc+K3biMiJk
nwcoO/TD8DUcuz/sVbRm3nfpvLW4/fum/+enyW+vttYhVevSgTGRqbvxbHoMQBzoOU7ZRH7UNRSp
whfjZyyf92/yfw57tiDbYl7CGmLSriHVVa8qp2KM2NXjDtjjH12u//UM/75wvL34Z0tUqScJ4lMO
BQzD6drSiYpPfI+fHeFsaQKhihKu5QjT8tKaD93wiSnv/Ytl4yLigmEt2f78L2+EIalWnZossoN8
3S/fB2TNXaRD6vz+8Zv37uvABnsLQqIppZy9DonZ23PRcZwmR4ZMUPLwJK33Hx+DPtR7LwP0CxNg
CZ98+ez97vQI+1nBE1e0GSvcRB+cL11iHZAHelBfvRIkhbWuzlBMu8S46HQSISN2qqb6NEcFa6j5
S9GT62RCeNFivxjE/DjSHmWY2nYM1PhXLaITsnAMRK6fivkxzaSA2d8ulumGxPG1yDuvGDI/r3WA
KT+iftrRe3UGe73qze9S80No/H2zPopaOsrx1WjljkUyqd5PLk3cafWF+qPTHmUGSgDc9Y7BW+Y1
K1uDkt+PZiBHKi6E7eKdA14QoopIWcLrQzjPbiyhWkp6r12fGiEDogdLKw0BCPy6lhB55FdK+VM6
JnL1mrTmL10bnwx9vbfC+a5HgqpcTcmMHt78lSIwicXkjnLrh6l0H49cuDS+wCa+62LzYq1aT4tj
4j0ZcBSSb9WmZ0w3YG8JO32h4neEpu71CbE02MQaa0sWXSmN7fOI3BR9dpV1yilrfgyUEGtg3vbN
92zdh3wbt1OYSn0XyquziLuh+lYS8bi+DNpzm9l8nL7pSXETIps1lsHTZtsDEouEqPWqKfV72/bx
Y+ymLr1cZ+timJX9FD9OTbNrsupo2KhnLEcaGlda08t0mXZKX522x0UkPxoaabOU7k0txhokeRbf
zIEvRbHoXlTppyVWfljDvNOs8H6aAdMkktk5kZydSDK5rDTNQCs1XanjdF83dH/Mbj839yG9MXu5
YIfs1U3iDwqDU8m4KCw6iSKj2goQfDnT9nlIuNtzS5y37gKVcRAOebMkeDZeRYH6MGYdF27S/Jj5
lxJouG25eNYrjjqfcayf2PKh6bWDGV2gQnbQph3S9Ju6zconacc1LyPq0P5Sk/6oCHLDTcUQmBGj
kqwmHjlyMNP5WAi9frQfivG60yePOsReOhxiwu+HVyX2W5SdtnJVDbtJupGwEK1s59IuvqswEcLc
9ua68IQ6fkkjja+fRs+JtywrvGqAQROVsDZGh9R41mPl0o5Hr8kV9Fg5HDntG2T4l0Rbr0ujuqrW
6a6bLOT3qydp35EIHk3ckEiG95iEkaGSJU/oBu6k0HwcG2qXuAZE99ovPydaRlI9ogRMA+TAFEKo
ZtruXllLTFqrm9utF98MpAZ16Q+gmY7a8z2UZT/h55u9S+G01yZkEmO9ZzeMmiq5mvGcy0iylcVF
ROelskBht57qHPOK0l8UTeXGSn05R+VLzX9tUBQyZ68rRfALnFTGXgfwuMo6rsNEw7VyDGPcJSL2
lvSJnt4hbooADwMPJLOx+iVc6ptwUP3YIFZtWrw2qt2+Ty8t635SKtxTuiskcz/ORCWiduyw+23F
JH0tI8pv20I/IPnEnKQesmj2k7bc5UgOEcA9qVobGKnhMb/arfbilIjmlsTXmvlkL+Z1DieSKS5m
LzqF9cpjWXQHurp4oopgrQw6Zqu7nWFm9fdGN+9H5WWcIj8t71GdZNwcAuq7qrxJiuQQl8WL1Yrb
pG+PcxeeFFw+aTTtZ3EShuI2KRL59SVVMk/lLugs1/3S+iPaAN6xvqadz4Fw9ey0YjpoYb5rOy1Q
w+EwJ5j41nGnDbaPGMaBS4/O7YZC01NRhaMpB9aqkAWaBqgz1ghDg9X4zDYQR5oXcYskkwVKZP2p
UH5Js+100k1sDxcL231hNM4SnfQkujWV8UptXnQlumuH+TCOwK86T11sH+W2g+p91+Z0CcpDqdRO
lWd7xhmb7BslY/oEFMhN5fgCQ9c1YJbLFXHAoKNl1RNfEfkh6e7baAw+/gqe5VNRdrGpBTsKpV/H
IM2M/O0nXSwrEp6hand6Uh1Ter5GwmKg1G5l4cpRcoDSbAmV1JtRK4sh8+gSYiuJL2hlXc7USq01
Aul+yibzk5/2t8/z2S87+zybmVXmFGTtziiwjLYhripA4Wjz9G7Lvtihwdv1iCE/viB/Kz3OjnpW
eqBGwUJPeMhOAN6wtad+SPeI/z8rdrda780ebzsMwDkWZmVLFTgzpMdmB9RMyTg5LOjGYAS6oNoe
+ptBav2NuF/Nti9P0/VWAKRx5y+KhiFruEBa/CXiVuSqXyuNOy6Zaw4XCj06Xceuzt46nnRH47nS
Bu1Ra1Q2jegD9MVT+a820g891nlrjMNkPPV3ffKAtt6Z7Qg2D2YI2R8DlS0hSTluCGclzhx8rr6s
falDX9WoTpDKD5h8agsFAcT3zliuWrW/0cx1Z6k/UbfexKLDlDAcDHl80qPiiyCiXl+jG+CYPibh
y3Asd3Y0PcUGkySbpNtaeZmKBY3cvRGthUNzfFcs6z2ySy8eh6BcwqdlMr7kfYQWSjtKSruHLuDm
7MZqM/01YwofMCIDtnR7DOjohtGQskgT1bfEqvvx83E2R//zhfnPnfu9xfpLDcwSSACElG+P5RXi
l13c3mtit7VxrNU6IVxp1qfhOHTVnrU3tD+pjN9OVbejK/S3tmYUmD2N/3n7uuI9mvUtPWpXkeWQ
DLv6EF8hxD/15Z+BSf+ov/h/cSav8Kr+179pE38byTvfyij/9uNnF78hYfB3/mhA2sq/dCigCi1I
Go0aLYJ/9x8tRu+w9jZJi7T1NLbN05/tR8X4F+wqDFmY3wE1GttO5M+pvCL/a5OMWJIEKEOjnf2P
SBhv9290k0BU8d/Xt7R5fsl57FkRKQuZGjZ00rTSdt2MCjOKVZMKBctZpGba7i/X5p1W2dunla4p
UBBpA/DAMQRmeE5tKlUc5GNZRsESoivSIBk8aCMejWUd00vMvdIJW1X4ydr6dgX/46D0ctnTwRy2
2ae+fUWUzppgKmhR0De6OHU5Vly53Eza/OMn5/f2E/X7UJoEYgg4JPSTv2l6yrFdEMkoSbAMRXqy
V014MQxJJ5RwSbQyA7ykp6z//U+xJU2PH1/es8PT09w+ErrEZxvCLnf07ZnqmbZOuW61QdYPdJHz
Qt311SpulLgTi4O9Fukb8/mrFI/Aa6la3f7j459j5vkBMJdZh7gSJCnwYL/9Adk06qjJ5SYIh+0m
Z7PyOHQiecnGpPBiZtOTExJyfcGXyiM8edg3Ran3boQ5PHHHvpPvTWOY95Y8TF+mRcXR+PEPPHve
f/8+hRcHYRegS6II3v6+pNJh7ORSEzRWjEeyKEev02cjwA4PdjUqxc3Hxztn8m0HJJDIQjUCcIY4
grNukmh7q986AIFYOSw+k0EBv7CwWPgS+IO7uGrSO3w/XibFoV9YkFHocZnLaa6yrPc//jW/o8D+
U2QQ5arB3fq94tDdkP8GTSNjAAELmvxgVDpyt+s2Qu49mgqGb0Wmfaq2cXoaa5uUnqH+AUCh33eU
wn6XA6NlP2nFd+oaSi8MYFF8qnMbtUiVE+0p6of60C60wbcmiDy6cy/jepssXriK9eVUlI04gHWY
cpdYHGUXjlV4acqF9EnDS33b0PzjFDdcL3d5ew/PVXV1D5ciKZMi0Gs0DOBumk71+r6eH/MWxUll
AmhFKpIivRhk+0rK64ymUhGdWoSR+yzU+0PF2OB1RBJ9s/Zzfp/rg/Qy2xiwljHN79NMrr9CxwgP
ZjekP1Q5xza99sq3YRU2tJSynyTm/qP6pHUdrtKuXLvLqRgx/Ed2fv/xHd1e6PMbSlYB4yNjq9s3
yddf+29inCBJihi/xrBqlI0aNrlF/6z/fv7WbGxzKE5ox+i/04Y4q03xMmAb5ncFZtZGX0TMkxP2
3WFsV/2nRWz2P1uvt6cURaTFPI6vBQ6fs8avOXdNDDoxD9SiijBQJ0d+GJAEdR4/WQ7OPkd/HIll
kqw5srnJe3t7+QrCWiMU0nkwjVF0mdslDTlDyu9X0XTHQU3y+0KOk7uP79n5Ir2dHpUAtcAWuikp
Z1eT0DtbyvvNFgSA87VPJ8vyzazhTUyRYKo0KAz1aQHS/DXr8806yk7A/fgnnH0Rf583PU7DRJFn
I/7bbvhfSlZyrMDhSVkdtJUpvESnpHc7jNCLq+hF+Ily952nhzvJXlLfwH8MG94ebFQRMPdZ1Aa1
MPN7LZlYaZPJ3FdUG06c9/33j0/ubAf7ewnAyads+ESuMTXW2wNWKFYhsBZVIDUN+GBtNPXej82q
R7zaVwhnGFitN7IZlfQo0zDywspKTji3AUyMtHvTQ6Ur9mUZJt0rSJbhtVDqkUnZFKq7KTHEKdT6
+uvHP/rdO2IYBkpLHn7p/MutFEZmEFhQB0tC/xyrZbYLzby8sCOtefj4UO899AZbzE3lzHmc636J
fEFQySlRDrXhpax08uXQzdNRKI111NCgXcTqaAQfH/Sd81O5HQoodSaZ5nni5zppxLeUogxIONJ2
yIvDy2XqjKDUQ/EJdfyd90ult8+oH5Slznz/7PbHBP+tzCihdExxuQOzlp4KFVfUqDXdLe7S5aCo
fR+5CF/002QV0ScP/HvnytHB429ITdjBb3/AIK3mJHCcBoUWDU5BbvNJXmr7eoAc9UmcyHYuZ+s/
sgHwj8xFTBxLZ4eiQIc+Ea9FgFu7O87A4o6dsW5uDGlVn/BKmylt6LU7iubTW/rOdZZN3jLSchjK
GOcgeTjW+apPWLSSRhoxB4bJXdwsmH5mMw8v03Vh7UomhU47IYS8e3lEtfXxU/Xeo7wF2Jpbbg/D
8bNbvXZWOI6WXgdajLE7Ugy6GH3IpCLpbguyy3QGwflnNd07t5cVE6UG+zODps1ZSUfeuIokmcUT
z6V9FQqwT46pNAWyPiNMdx+f4TsfeGKQgAdTPho0iM4Wz5odErJKqwoaajU29u0jQdifndE7B0Hw
xLNqgmIiLeOsKi5stdXXImZFgDlLu78WhFaKqMv++YediCWZpRn4+oaFfvti5N06ilpMdUBKpvaU
JV3XOQyWZhe3e1l/8my882ogh6fy1tDDsyU5O6m2IuhqRlgTUKEr+yK2E8WzJSra1bCKi1g0gv54
Ba9qEgbiov/pALyzy33veiJ2t0kiRbLBCvD2PEVKCdDPZUumI/kpxAi+ipSv3scHeefZJ1kBzzmw
Waja599wAE2NOUtmETRC5zFcKRpWcBxHRobJroMagIDWjj4rXt75mPOuQ7TmzPhUnW+g0NLO8ZKH
RSD6Unsqs0XcWOvcPFhqlQapUXz2hm/Nlr+tcOxkMWfy9YCbf/YCRLohF/lqVLhjVdyN8zKGjZMy
9/jFy2A+buxkOBhw9h5R5Ic3djnZm1CwwhAa6Wnzq9bk/H5KFXYBjLvMvah71fKWKX7VtYTaP2Ny
qtImhJm2ybRVGOnNGFQIdx8oXOrnj2/aO2uHJlEMkcQCLAArxtsnA0Vt10NlqwKlFjAQ69xQPbMJ
xTORYuMn8TfvHGtbGPkw4GaCWbb9+V+KPKDsNenMGcWtISKvl6d1t7ai20OR/qzt8d6hgACzPuG2
pHI/+wwtUtNDvlny4HfHo5PM2ZVCC1driKrs4yv4ewj/9pMHSgGAtMyKbxDqc3YJiyQSkzSHvFwz
rAqnN9SJfoHBoK3NpRcExytwnlaH9ghTg48PvHXjhxRnOf3jqcxcPBjKzWKN66k36+JRW/Ep+9wS
RJmVqF4//rXKtqSd/VrWICpt2nUseuft2UZbOsA6NESKqYzAo6n1t9zMxanuZtQsU5JEr4MUtw+9
juB/y9QWbtUq621kxs01QXSRG8tSf9tWfeYWRObeVTk8jNjouyP0VCCzVjnvcR4OHklHxcVkJH+2
ff9XkQobrrdLKf0CSimFeZAONVbnqp+tZ2nXAvlQcszYlYALBV7qa6goeP6luqwLhPBNuDm/jeJ1
oh7gkmdRwv56baDx0dkrMOTPFghXq1aZYKf1jE+ntezYcmNLaE+xBdvNmTQFsGZVGYjzsbfWfrWs
FC6zls94dutcDfGppsLapWEaLb6xZO23WLPqxM9IlgEyamxCCU1bUUda1UWWCfNWyuLyCGVJvVyw
SEAabBsMkXqkXKcRVRMWWeK13XZlz75vpr561WNo716Fa9jrTcip1oJhh8gc8xjaGbZzDSsmDsrG
IS6KGV4zByFGI39uQI26oajy+ySPxA+rDlUezTQff5rderdm5S/yoBWvW8zVj2cZawNAI7c2iJ+v
w2H9Js2tOBC2grAzq8wr3M4r5z/WD/raYhQ2k0sVRFFAQ6FD6Eb38RHfUG6QQBsbB8XuxsvGEis2
Knm1DmGZ5tdR3OSBIhZux1SG4qGpluQLhgp0AVhs4Yvps/ilK13NyKXXRkfKkqVnZpnbD0mjhtf4
dXOeV62sfAWnQs3Itob7V3c6EpM11bx0qBM0oCaKAOQC6NUNtOPf7EYlHXkcMZ7O9fTSESz3yoOA
Yh5/9vIVm0Ny6CAwDD67kGyPZwV5g9UaOp7hLr2jas57mjLjV9ZO0N1zPx/osamnvMjrJ/CEA9Pq
ob80SgiwTKuzTfU4xd8KLcSXPj7ZQL8mp9SI2dgppCoZTirk+bqbCmboM2N7Z13WYXQ0u8O6nyNM
x+YqgWtZksxTVkUj906qbkRTdqeEL/gzaNnFA7CZHC1MAAcsqNIO15p1udgF1I6y6q2vhibaw9rZ
iFTEpk+cxi9o3TO8nCImJln/kZL8vQv7WQ0K0AOwIax7ba6+mX1fBAx+xT1Gm/YBJJgadCub0EGp
ZtWpyN2+KgZJy5wIDKLfycbYOG2jvLJl6W5jFe7FMmrZkVaecogaI32Uscb5KzvZkxTGvlGkD2s4
pghscULRr21LCH4TlLJUWR10fZNf2ZbhJ12IW6LK5oaLhCE0BoaIWxn4KG5b0C0RhgTa2U7Uj8Pg
99JcEw8KXzJyrQUAlWsRV+XyEdvLvbBe5wbnz5Bo0EbKeHXBz+huXcayW69W4WVrHp2GtYHsBALj
Mo5VTDxrQv50xFD0sK4yht6lkawL4jEBMSTa4MijbiERSFmsS2vwyhq3OEymXD5AoavRt4yqeLII
FSCke31u56XeQ0yWfxLpWf6C1x09CjLDXtcG/LAJVA9d87iX7SHahbWWXs9rWJ/MMoklNyv6hBhW
XOuubjT8f3NKPH1CC4lsC6YmkvHXuoUhADpnPgKfl+46LY9eBlko/phP5WHBY3/URgNaEPEUs4sx
f7xr+lH5aWD32gQzoddJc7/TS+W5k1S65KJsGEa0M3AX2g94qzMTXg0KAnQwsNnqAUteYz4Crh2e
tYxtHhhuHHT6QmTjjvJ5DOZeWb5bpDN17jpTzWST1OS+WY84HYoU2UwTLer1QjhvgShbm29LGDHP
Q0LMOckoCpKVYaxvwOwI1u5mFq/yhubKJdQ6aUIyZh3H1gVmLvxMLc+aR7jc7JEy1GauNGH1cscy
QyJeJvjnZ5EEGsXMUQcq9SAYLrdQFHSsaZGk1DfgRuBrLPEoD05GvOaOAJpM9uWOCEJHn5ox2VEP
2VDq7ALlG9jzJKrVB9BbIc0ZFXwtN09pdtVQj/soK4ofBpuV+5Fcoteu/DVPGSOGVct/0ptUfTMx
YWGfyFMbPTvV9FsguThjTPxZ8SoqN8cFdN/IhX3R94PlmJGBhFmfRhbzWG3Cb8bY2ddwy8vjVI3N
sa+h6Dp4BoYvCN3nS7noYcCO8YXeRnlQzCnyedxlO7WVN0qbOcFYbZs9r+2wwz43+Ouqca66Mngw
P8VOLgzt0Cz99gWhhnjBX4XhpaE9d590g519yZGB7DJT6QNZmwqfB78unAaBki7q4VLMuXZY8qX+
qhsmQ5N4SG+VmryuzjLr+1zRgQ+bIv6xQJx7qsEr+E1TotJT8tvB1J66Ni4dCe+qt04zGqtYmRHt
oweX8UhlKWcasr3+quWadjnAPToW6mC4KzDP2pmVJT7oiypNTk0PNwXvovYXtdYmD2VRyojNgfKe
ilGbrolka6vj0KORxq0r6TDJ5pGbAP70diXm21XbAUCBgOMKxkeBoy305EGZTGkXRur80FbC2ocx
aGgL5Z5nKvUVzBAIsWYd0ekukx41vFkZi0dTE7dCbtTWQ2zOxW3Vh3Xj1oqI4cz1MtVpZ6o/icqI
dlqudsghlya5NWQ99vIihjBdw0VF4W7XB13PsIiJND9pkggWxg2v0I/sw1yMCN9zDTe+EU6bCmxs
8xOQLFIowiaGT1brgJdyrUE9Nk9szzzC2jZY2jq4RZSXv3IxyFe1EeuPIN51eEPyGJ3GnLBzJ6kV
XMR2NUItBX1j+FVpDLdjVCvBalXVQSmi1ZmrRLnAjGUSQwX4p17U7dEe4FcVnKboKrZHc22Qd2nI
YFI09VvHPgDeTl7CI+wgRQNAyLzJQGq5NHpxh5Nc8TXYKsxj62a9YMH6Gat26a9UKxddGTUBLrny
2zhHPPAYjetKjIcepaSjWc14ihKGDmqq5tdNb0Y+feBl47+kXq2prylC6mepxbebrjhhoaMI+Hvm
kwxpz7WyRnHoIkm9g2oTzDecbmepEHuWpZ0GwPVjPxoxV4WlLoJkWmxPxqN3CikRlAnYOAuCbbgR
q58z6nz3gRyHWDGb+J4xWrFPoza+XPs0g9uqozFpTHAxYNHUOxXN55Wol4n1y+5pBJr2XVuH6KmY
x/WgUufRqQqJESpE2gPPfvUcq63w+qkNn+a06W7FVKWtm1RmhR6KS9SZ2RLoCsBZMzHawGxRtKnZ
F75+rOIlWQ0Pmpyh9usWOOg0gNmYyFGZXEadcZC5yEepW79ZALLAbPbWDsq5FMhlNbrAeBFjilZq
7yhwfhmiqF7GtWwvxrh9HsK5/Wq29mtXL5tFlzUQbkwwZXriFa38gsqvulFZF/wyKtY7M+ufBN6i
XaqI5DYe1jwBpxYtewh9mEqVcoXCaEze0DKFHBQ21vCUi0vJQKijGX3jh03RXkDF03dxlds7YOpu
0aXtQTOT5JJNyH7hA5s5obrIO1Jlo+cWztNhKWIQ9oQBLECbxq6vj2spFnfWwvIEjGfY3oHea0Lt
dUiyrbYDiG5DKvMpNoHM1snXpMS2H1M8enJrhEFqrRWqmtjyRdqJ3dxOeJogZ7AYzJ2vFOVWaLaX
C+YBKGr9ky3hmc1UfThKtlRjwpVDADvIsYkNgCIt7cww9BJNGI/pUqxwncQmLDSJFOB1k20XZJHt
g+wxLtO8j10ZvvyeKGyxXxMVmdVYmJepNRfXM37I73CTjb1Zzvfw7vSdnK4S6LukeB6maNxPbH18
pZoeGntWGPLU+lOeJNllGyHA7bIpu4yEjR88CRKtXI65VEsHJZ+kq3bA0hhXFSEVTQT/tLASILh1
d1yLSP0OswaFrpF2bgR+ybEHa37UNDBjXP/aNWstPjLkHfwyVjFj6qM3q/nq5z069UnGem3TkWjJ
PXdTRH9uLudkU/QAiK7sqa/9rAWdoEyNdm1VqgleK/8ud0n/1ENVDVjRx2PYgi6RUznztUGPXqcF
NbLRlDFzUIIoOmMYvrXCqG5toPxfFCyvGmCl/VCAke2nEEGkRWWuAHE7ihEkTpCU9BIqbSbXtVY7
7l0OaRuEXflLA36OfrJG6bzu44E2cyIFCMDiKxvYkqtFfHTxvSNxj4fm2JKfAqIgHHdEekgetyx3
45rQCEvvZceerL3KNXX4OFhINODYN13vwm/UfR2VcppZIK7HeQHai8CqmDLyXTq7vpuzPApqLN/e
VGStXzMdJzbhv5k7jyXJlTQ7PxHGAIdeEkBolVptYFmVN6Hh0HDg6eeLtiGNHJJmnB0319r6dldl
RgDuvzjnO5w9Dj1MlJeVvDiFUjSm3kDQVAbL2hiQkGsIDLZaBwEQ0fuINX7Oi+mylG324DqTc2JG
gxfEMVeeU+fYgfmrce3N8nZHcd1qKsC9RlV38IpxDJeBjhgqVPJU0jMF/AUzGMg7lAvWwh1A7e1L
DTug0ht0fH2LzzheAftnf/RFd65la02PANivU02BT8Dmj9UOeehWxYVAWh/roRC/MkXOOrb18ri6
drkVeup8mNmigUaUmKoXcJVZoDvjazyJ+tzKdIkAyl2HafpiJ0CUTq+/10Ux3bRREpiYCi0QjQOK
WYduUBo9/TpO7sdmktzbDMGhSRrfVtmYM1guazwak8hozFtIjSJLedtVsUmt2H+bDZFvyjz7W9gQ
y1vwWqRsg98O3TuKypqGZWevafUzUVttB1QNB0M0+cOcSxkJwZnr6hQrQdexfgzbqrW+LMhqwVyV
2gY8bPWq9X188nrH2xYxyMRkMRyWh/EYCJUsNyQjfwhQwaG+ZgQhdKn7p2gb2NVjbuz91LJeRpuW
t74T5zGbAxMk38Eka6h0uT7y9csd+baAY8P3sbLkVfr+2ShGtffcGeIUmWHX0lvr1wo0KheKjKOp
MYvjzC58g8BSL/i0nBdnineLnFFXW6lDfsnUfQ9jMmz0Tl1l2RL0QvRAYI9+8+gA1vxL9tCbsOb6
PNVuc8+d6MLVU9nRr2Jni4sHhxWwIyDuDjSKLpb981JgKxkr+sdwLpVHRIHKCnhqaEyTJP1ddTYs
GFiTjVGC+FuXqTrqMXPVYKobtR3MVGz1SoG0QkaNvX7aNB5zLKEh1EzG3iKddCz2wrbWX5As1lmL
XYNIr5jkQHN4Np0i3bJiQhaDHC7qDVf+mHEiQxOAI9UBbx4jJLsKXBYkDznygDv1HEyam6l5Z1vN
cST6h5jFWZymUn35RfdPmuXu1u0MuZ/tbtnqq6/v/HmujmqSyN/Lxpn+0ZBX1aFGBuxr7i/pe+nl
3Y/d/uadS69pS8Ascd1FonaqEPxo9ZlAeyHYEtxZN83WERLw9LACZ0iRkdfDRsQ+Rlwc7yk+gsTZ
6RXGcnXv5eEi4GGPnfgpmTm8YBiX+wz45zO3qwpFU8dRnpCGEzeFkgFhvTBT5cCbVGhExQIYh+hI
347Yv5rVfoQMzCSqSDFaZCkfq7EcyZD701nCOHbgXHdF2bZvTKbd24JJuMLEq59tQqrOsyyJUiXo
wd92WVvodOhdipKVDsMIKKMxB9R2QyQFmbnFtHFaSIUb21ossM2g8RJ+oLaZo14sLdUxKzhcCqQI
dbQgL3JW9VYyqT64RfFAAJO5kQkleLp6ZQiRvAzzAva/LtfigGZI5+Lwmre1kssdiNjCSqDBI/JG
lMmydYauAHtvjMYSaHlqbMYsI7bQZyNQMGJqMNUn8AAbymgF8dEB2ZHodbnlr5mvMcTanZFn41XF
pR6KdLU2JehgAyVW6LQFwJrse6rXkSliNmBpXbKtgTmmXRH0Y+FnPEHCwGk2/XhfztZDN8uOKU1H
+Ylz41WfrDs0UkEejUfsLhJUzDvLkSysbDppqTvt78yi61tyPT7m2rRg2s0TjFhNikskMS+ktYmP
2nELjgUqbTOoKpH/0ySJsXNj68sHDrGZ/VrA/fbtA5D78uBqxglv0Xvde1Dvqr4h4n58lYZRnErL
nPY+rrnIbq11U/ne8DmhLPd2SzxDprQszt8ePPUOvLP9XCq7gG44tngQyvEC8a44NjHJGKmw0i9Y
nwkW6i71orafmovADblx/T77FV6WXbWp9XZ0WlPkUPEdR57SE5UBFMjG9fc96R7YkB3rWFWrTg07
mK+MFPxv15Pi1KVOf7En5T74fsLCZvZ5CqVHHU5gS7N1el5Z2imxTUo1PK5x5jyoxSwCSMotmWQd
/EGilU7kpGAmcgtz/C6mupMBlkHLCxSf4TOZOxkhyEvi/EBnZVZJ/dI91EJxYXTgewfqhmM8Jv2F
yxqYthe7p3ZwmiyoDc3dj6KoDrXmCxG4LfOd1r4ncLmphC0+6QdPJsabwYxpC1QGkEqs47sM12ml
RUbp8tWB9ttD/x22MLbw0rh37rzWz1ibQFe8657ZPRud1V6TsaPmLvN5TULFSSYR+Gtgl/yk8CEh
5nX2nciFPxtHSJVEi5eoi8MWLDLXUv0d0vyOv0nLXbEY8CzJR55vq6Z1jzIuxAlSe/OSG0lBNVEv
9IJT0QC/daYTqCuMc7j8MXPATHZd7FaG8TNnZXfGbFPBeAXQGqYOpNNpSWvygtcmc87VUFMEeK3M
z703sO0vAFemkasy8W5lU/vbj0V35zJO9UnkHhezyl2PLJpaxGTTZhCcWjrusz6iDrzgs8JwY8y2
s29b3f1ZMhS0K+fib7LIxANWigLPMC3uVaUB1MFaZ0x6aINaPTVObTMp6rX2RUtS680n+uGvXjcN
08I4AZ8pB3akM0fV19jrU7RWJNPBDtKyczKi9yogSLwR0tn+WuAHv/iSXaI3Mp9cBIFHfkxz0mXY
UCZe6DtDOQa9qSEDQlzobXtaOub3hdjHqSmeG1KUrkuqmxU3Y7bg6RXSuqR9xa5q1geyLHQigc0I
BDeyYD9Rr/XqIZhsZYVO1/rXz0WCg43lONdz3JlF+9mD6/IDeLz8E+dU9jTXit/EcP2bibzkYo9p
x3jET+P9olz1KmOINjssFP4x79aVpAVnLNoLQda6GaD1wTiUE+uxT2Kd1Ge3Yk2aTVPaP4PxLQy8
Urm1rXINiipRdOWzqddgh0svBlwyTF5nRnrRdRjeKoA5S+xbTDYEb31MUm0X9T1LIS6EFNFktaBn
8z0SAdy5L59JFSThdayUvRnckQ+kX3o+UgO5UUL53xgWpr46N3DDtlQWVc/qtujZeAVNwnQjjN21
fGakkXwwhqeD9rXGwnk861+SqBvolGa+9QnSetMVAP2AJDwVlpocdnG9gMWZx+FqLGo5OnY+Zief
de+VgSx/fNEj1FnvG0tv8HlO6ejji5I8mCECfYR4/th8OjWViZ/nycVFmws0A3esFzuscWt3Sf4Y
WpKf7SVH0zChCZ42ncPgCasODdKmYGg5hdASBxnp0yKf3aqBqJr1BczZAeaiJEnNZk/Ze/zHjmSl
88ho/I2JQJaFXdZ0HBZlr8hwsNuXHELX33yKBRQ8z9S+iVVJPmxpti9MNTWau0U6UeYVpovFcZpf
O93s3lufgQWoBO+NnsG5umaigHsX/kV2DvUBqFmHSx46TuD2nFesTanHY3FXTZS41Ld5mqMW6/Gf
6Uqjrhw4SK+8B0MVKoazRUiEFRpG01hIkxINTJFgND0z2Y3urH9gc8w8gG0oAJlg8WR1U269eUzo
YUoQlHnN29xmKdHpJV9mkTenKUOeay5kkj2hsODeZRhc3TLUrVE7eSlxfH754A81pj4jZq4KUZmX
fuX7ZgBaLWqDgmFJjwjE7DezrXgIeqf5LMXg/Dhmmp/TJhGMIYFwYugdUD0OmuVW2KPhdrElyvKF
HYPOy1PKu04lb1ZrjOzS9l/SVOORd8n5DbSm5UuoRzZH294aUVtNuW2CJBIe8qvJN6o9M6r5VfOy
fE++LS8sC4Nn1qNjWM48uFwL8SV1nfJ5sd32pfC9tD+Ce3J/aHZmTK/TwLuRDUiQKQhWDZGqJqnM
BuR0AKH8JN9KK8agtTJH/ChhuFJnyUb0Bxwp6RNXUYtTsytIZMHvjJvVIyTrnPB+VOHMiuMrLXm0
C7ZX17rg7VxsWWwliVu/SbEkH2yn+DhdQyz1be69haIjTdaNzsYo3/5rcT0iQPtt9ESSRxVPHPdO
Y/IIE2jG+z00NDpX7y7zrpe+2N7FLECV+5r0KqOYOe/5S/hD/WV+x73FWPgeVvc8mMvMKirOh21+
P5lrLoAtCHx11u2YcMhaNk91Vis2R8agNhT13ECFw79m4qzvRF4vF0f3Oj4DdL8PvUsYw1dRdmVG
C5li7VTM1e8TKr4kVZXDjigEmqEOqr0Hejx3yls6qGnXgo456FojD77U9OOwpnwXXHKNE/IFM+R2
u94E684/o3Qly54TPotvpe1wRsLh45yzY8khorea+UZLqYOUawgtS7T0qeP5vrWqiC8YbafNkNpA
ARKDZZmipgZdvvIhLSKrhpNLwulCFErNpLXWPOKWFmhrSyAlD5yYyEjH9pdPOyHYuUZ10VJs60xJ
dynrmjML0zvBmWizLATAibQLFT7y5mFsXxTxRCmsQse/Tc00RXwOzh7muBYWRDy10dzJjo1Ibx8l
+wS4zx6yImE09ovF070req1KqMuk/V1yoVAlG2u7b5L5klddP51ZhXJlDQ4i49pC/UfxkO99lZv7
MQejmCfEtzF7MFTYeGw+5hqFYwDZa3619IHAE6vjkrI9E32juZTPFFrEjFL28PASQcGOMm1IySKe
pOTCpDoUJ9r48ba0hIfMTUpCVtr3yPhzZTwwo7qNhkXBUutG4NTcDZqmkEA3SjuOhFYeGU3w29ip
CeiD0bi2VyUp7wFZffe40rrvOaoGG5jlvzQi/yVf3f8bt+v/BrL9X2i3/2eL3v+HVK875ed/qOr+
N1/dfxv7ofvPrNv/bqoz3H/D+XZX1iFZtP5ls5r/uYdL+//GJpFwYwdctO4jz0Sq8h+eOsv/NzhB
ILtAu7n/AQL7D08d6dIm0kcsWwCZBUAu879CumUd/J8EgDhPdHTubI5Qy+DJsu///n+SXuVJNqR0
fnmo+1N87DkBfHIQiBD7iJPU3Zpue/S7fqeb9Fr6PlPWsLHUl5vlI3kScBVK3soX317GBcZDWrwy
t0Js0oZLAlcvfVkENtwUs21sAn6qzCRkQEhya8HTWgq1zbKXfoGkgFzlMKFu6iyQ9TJNGBKiDE6m
wwhoUxQfQ2/Ls8mEoINmKgjiSWNwnwo3ktVnYHmLKHOPRXoTI5svZwKbB6eCs5sQEPXUCxXW1rsG
Z3fwF+os99AyTwxLfb1ZDm09UU/vIsaSPCu2oeTLat1l1iA+rlpUFfmRE+xTGfMQ0GnuWqMhVBXz
eI2+he5qWrS9KIaUlgGpCMTpLvmSNcq++Wg05FJRCGfeh8PAGbLVaH6O9U/DnLNW7+S/iGgphLl3
fZIhe/YRvdMfu1F/xeezq/v5lcTAv3SPTVD4xatcj4J4h8wv/K2Hn78E62vmtQw1U5384h4LUuNU
9LeYa5LjLLo19PN0b81PpoqPKMzVm4upuvdeKMfdtuP3tD2GZkaopLp1OYbj2iAfs4DnhpAofWxz
Z9ul+l4zXdCy1VlXX3cS5mOJiO9NNl77wg5nvDCUeBsGwepn+Er4RXtd/zCIU8JG9ikYbiEUYvjw
jBWcHQzsDRgFbPvTIYmc5I7z7gjj5lJmALR62oUAl9NQYqBpGKr360z8oUUYCXiHKU6DyWuztw5V
BXzWag1yLOe6Jx86jNazlbdIJ8b5H695j4mitNXy3RV5lMTew5iXDx1AkrJ9xM0TEDELuj9mZn2H
LlYMRKvGBUrqVutZrAwbOusFynv/psb6dSmLnu4cH0wml3zb5iz4Bx3+4iiNnTIN/D5oI+spJIIB
P+lmNi7ZWj4KpzmRYjQRAgWozLPCNEf9alCq0hH3Y7YnFekRtcCblHykACGKgmwJEfTsGQPf2bE2
PEB3D5zk0jggORnpg+HVU2tPVRslGpk0jH89Hm7b/cmTCkUagozqhomc4rZhc3Bif79dpukkHBp0
v38RqY/s6++anJIlfxXNif/pxTHhV4vJipzpa63++P2jQ8Qfu7hIyR0j2Sg1VJAUJyxCAUGX/PzG
cpq14Y8RuwG5RGxj08dY8N/TSeY4NcKuR72U1FBtUL+02Wu76A/kx7wviXfVV2u7AiUwCL1dfCMg
HDz03GMJMeHsZ2vQ+s1LCy21cQ+mYmrEvD6qbGNf9QA54G3TIuYtiQcTfVBjqr3Wa78qc7OT7eUP
RtFdzHb8Ra34VXVjisIo/5DJ6u7SVN+0k3llbQ+KV8vA/Ob28pciIPlYmwZ5YilrQjjqIdLvNR/+
35fUmqYjbJ3+Vq3+uO1aZFQ4pni1OpUikPHop/zuQfT2c2fKp8KbLyCsdnmZ17/FurAwc+fZgBIO
9FDELzaToJqpCV9Yk/VPKA+3ROEdE73fT6l2GaE2dR6jSLf/WmkbAMU5BMOLP0aJgjQeTt2iPccD
WTFu/gkkBLoII1vlkbmLAm4MNW+5Z0h5c2RpQGHu5LH2O2bSnDC7CeUkbrX5ew/MmnNHfYzWSeI4
KptxevfMezySk6TQlmeslTYaoWDtFn/Zq2LB/Qmaz3S7ugmYiX3NY+GejY6xRlp7EknWMGAK0/1d
X/OYtp57b1Jpffr2VuQUg8BxdLQKA4RFs/2oBJIH6I273Nd6bopV/8tAzgx9WVphv7bIJW0X9ce7
cNuP3C3tII4/uuqodb73RB4F1GDe59INi5b6ipcs30+8HA08cifS3FumH/GqIbPeDeZf2YVDwqsB
lNlsT0spD1UyfTk5BggEI/syMY9Fr28LHkOah2A1vzOkrmlSb1gdMVuDMoMGLV70UCrrQh462aBw
wgm43OnLR895JlztE74SymhyWPrKKljmSHdTuhJtmDc/sb7dgEM8C4+NepU/pbbzjKsqyUK9lKgW
K+/qNtlXr9RMAro6e/x66DSCqXvOxLm3o9EBepgehQ75yXsEyv5ZZVmUzPU9fTsii8SynuE98YDp
AKWSLyunpS0oAodil4BlZkR580kp9eSh78598hEP7ReZh1HaHie6bptU3LEiwdJwN0gSo9TtmIgk
V+rSnSu1i63Kz8xVB6d9rcruwyNvI+AUPHlQ7oM5MRcEyW7Hwk5CdHbKbeoP7tVpkhSt7X2h2SFA
ZVkY9PNE/FfxKPi7D9baDExiknWPBo3+FF7TvHNTP8yS9FoyCpUT3/Li/zDE3yYkibAspC+w0fGl
Zbkbp+yEtOEwopBLGgoNvFWhjY7+4NcAcrIyX5B0FJ+IpF/iuf7Dmu6kOpehcBVHFWiNiidYW50t
s9/peayZ4hTej1CFg+LH+hkc/30w/IZfbziiz+QN6lEhrlXnbBdhaJB17zxB0pQJHPZC/Q4MKj+J
OeTAUytYqT4PrLn8MJJFHVTb33fLngpQveZBdY9FmV5ahXPPR8/B6nrLcGyTu92HjfAACvKj0a7G
th2abYq8DFRWuyBILLOdxVGVDusWCf0WCFA4rCbjRLWN1W408xCdWZg749vgTIzXLT78pmVUlK0K
Fg6VySphpxsnKQk2zQ/ohNAvzULftS6fTrvQZxTH2p1wgjCrseZTVu+oDiTe0sPdOQRkBTVG6e7W
yo8cld0QfzPd1/6ZTAj2vgs7K3s0qva5MavHRRtvwlFPWio3yoyrTxNpaDk6z0U7fOr6b1URhix/
jcU8zv3JSL4Te0THVh9mpg1Km/duy2x46DgRzg3O5KS+pM1l8r5icdSnN4M3Oq4tYjw3c3O0l/ca
EVBLOi1ZUj77d/jbd+FepPlvJgtAb/4mRHZDXOVWFNeM/yMKoZCvk+8OCpZuv+SlHdZS7Wcj5bqo
vpD95uGgI3wEzRwJdKHS9GhGvcD21LIXM4toiu2TsZahOzEo1cZn3LEIVNlnyziHMM+rNBan5A4Z
l7SObjdd8/QAj+Ck4IWzkdOvSrVRNlp/OyBtvtKtOytrjzJ1q5sJpy6h9Ph8Wa6hn7BrEk/lo1MI
yjf1p27a/byOcNEmUF2eOIrMOZRJiWB6VVvbka9e3m9wiTwZ/UWQsbym4nHMfl30VCv8Pl/q5FaK
IzE/D74hMsbM7Pw6Np6mOzJ1Q3HgDJs4i9nHd/GmtgEMZv6bNXWHjNLpqpUZavo+BjNfcHBaNplc
i4oLRFCVcuDVQZ1ThJjyXeSe9LYDAqWqP5r2hZEqwK3S/HXi9VXO/AoMykNUu+6Tn5vx3gGXw7JV
PEiE+MFUPdpN98fx9CHyGYWEjpKnLNcQEvhfahk2K9k+orsTHYvDLH9s2Ub44umEU0uiSZnpAwgF
svPncX2tEcj7CIuF7A9mAfVvFViYpXfRmTEYXfdGyN4+85d3O53fkDJeiDc7cU+QXkpdI/VTa+oR
4ZcXIXHFaILcMaBGWMAFAb3EAE6dAjLsVtuaEVua5oKDWDSbBphg6+hsscYsWB3gFp3BzGR8yft1
72tFRKvzsvCRawzR+opDJV/vi2/hRf0AcsuZhleP1XTAnCrdzIhJcuuuDErsqMmH7z6jC5hH/S+l
a8fkl/O/UIZ+TVBscnhM9Y5gCXSvDBTqSEuA3DlGYXQh8icWk1p7glebYUhcdm1jmHtPN+1DmROD
McTPJakYD+TE1+HUd81rt3acuKmsZvdGghepCYwrAsdo9K011VXk202wrjoTx4bUNnLWIblE6N+3
7kg0OUdfA3Zfe1eejB80QbM3mYLwxEFtl9g8rJ3Z7N3RfgE/d/XuORQ8OTyRLHO9bUesHEg3Z4LS
vO4lY0LmjaSuuKn2nnq0AznAyC/N8R9ynRWwsKnYDVHclhy4E+kk/aEsBi9oCuzjnuVuGimPxEM+
kXQBFlY2V3xYDWK++qGbYkju9U+W25uyG0TkWKACUYqD/qvqbwOP7kOWJ/2PYa89NA5Ww1A8wjmj
dGtNc2XEk2s7T2o9rh2y3J0e+WLPQKuFIHlmK+yBBiSaG9zh0Z6sF/BoKetfDzETnZZdo6JQ4hvq
hbmV9diirhJaNLcEdq3YVgJ36swD9c+ugVc5Nw1ZZ1hbgt5fPb6kbVN3TIwwFLXFIXO7x173bxXl
X5oRhVlMPy5T4tlib+x0RLCv4h9IyOd6dW5MP6k1eVnEiKy8onocDI3uT2YIaec6vVHH47+n2d0N
A18bGyUnbOyq3y6dyTLMXip6ov6r6cTH3BlPJlJQPCtn2babwaxviif7VGS/reV9doA6Z98l1z2P
irr4p5vsAGX/Nwa5vaj+ev5bMhtvptE/d6X1YqsqPcZL+ldznW+7679k1X+62viEog01ryVuVdqV
m251vpuEV0HPNguwYExXw6EXTWTCAM+yn/sY8nSPP4iI20NGNJnOfVroANeAp1jkfLwUEshT3zvd
TrZSy+6o8jLKPVS8mrZC73sUjUr3ZvnVGCjVE33CNWxDOnRbZ2OXhKw7Y3/RbM2+ir6sYF+TIk2j
sEq091wfVlkcGXseiaH8k6p6Dtx6bThkHAUY0ufQY2qhhqNMkveyTp9lXV5ju782IAPtkmKqWX9I
QwtMLt4w7Yw4QEARtQPXtQJ1XhBmtyA+0ct8R1f+VMIBHgrGsIu7fM/atB/XXjuTJ/6bUeYYSX4q
2+mh1qcff3DaSBLeFqxuwvtYf3iru9UdGJO+a1K015v6nmd6D0kw0YkFdcNkVrgJmhLSXIkByYeH
jI2evWLzuV8kwmk3aFEQ9lv3ZpUYZrEeS4tYxd7myTeOaM9POpI+vRxfbUF4ZFq5hA6628kjJ9uY
I5SGgZuZoU0pCYNzCQpn2XeDQvjOhGg0xfvKvjfILMYbRk+b3ZCkMRxS9Nm5635bmSRFgslxxk04
NIeReG1qd0wDPuvFYPHLM6qgcJli46FDkWcjGxqwZhBpM4UEaLTcuLmH0JyydZ/0zXgm8zalFAWM
SLwDXWs+DO9UROPZb8Vfi7tu0NbIQFRHumDPNG1K7Ou0wE6lE1fGITWX7Dq79+KEpHUH4X/jqUd3
TuAGsUeeH/MeWyfTjGezhcab6+byMTTiODfMmhXW2mAgLjYc8/5PiwPJVz85ElNMIC9ppq5TZv4j
a1h5npzZzZsNUkrb6pbXhBDjgoFUxaAJ4SwlBslRy8gFjKzFzVu8qlqvP7VxfeLHJlFZ759r4FbB
ykuyGWYCSpSpbpMk0hbLBhYisjPj+lbyzWs+exnZXlI925IcKXf6gAgQ6JMTWVBsDmh2I28mXiLr
N0Q3vpHaBpWSscw42/bZZphznXg12KNTZOQLezfv0DWLta2tnsUDhq6j08unbizYMLILxSJRbwHl
4JAe1HE1uZQJ6kJiU+fFS9uBxa0W9JoGSViR1hQebxWZjVml/layZ8XWDA/5uCCgZUpRuxadyH4e
gAhPE+4GPdnqcVK0m0zx2A8Ta0cO+eLdEwz2cnoBzuvPcYHdnszULwMZmZ0NbXIsh+U62r16XVih
f5M7nvwWNePO8dpWKMHb5K8phmyHMwSdcmHL0EtptjhMj2XTBbiwjlP5Zhv00TIOk4ZdsDfaz6ML
1XVQ+4I4ht1kHnpl/ZqQsAJczJvKzh6VrLdmvm6nOKEh89v1ko7Nu2bqh0rrnmZe4mBq0ycUBPDy
Y/t3SLvdvUYxnRmg6jnNT5qhRwjJQsvu735UbNF/zWEKMZpthtJ88utpiarWRGk0/6Co5RZlw0TC
ySkj4WQv1vgpt9oLMCaiqRlNIagr99PAo1/eP5e0zJ66Sr/cd4+AF2GSaK2ZvZfxZ5+rsxie/Oqp
dep9MttbqLfGjcGUYyfMOctdw8IlcN3W+FrZuodkg9abSUel35ZXq1eXLP7TmM/ZCpG4gCeRdebH
QmiP/YHYLWCmp7BLelN+zZSG0K+iFU61SKvjDVAN5LXj+sHQ4+i6yNYNRiBQG46u5PorDZoBo32e
YlY3VmZ/ahC2g7q4++Oo0BnUYwHwnrLGJn7A+ULpMHBx+xunIyfaGCqXyUp7yu2XPnEjm8Ns4I4d
GSbUSYYM1TgSf3xMMiZAvQ6rFfOBRrUnqpkxgiDaibZnIbZazBP6sMV7B3DQBXZMzJeGGyrltmkQ
L5FB/9lrt56pNB4YrxEbh5tnsdWOAjxAghRZ7sp5tKLYiPREzR9p8lhpX3IQm7numZEkv/cXzJma
UK/bHXr9j6HkLO7ngnH9gvbkWbnesWcz56R6gMUlZGE3+e8Fzw8JcY8juv4C73g4TfFGNOXBHziS
5+FZclzEy0vuxJEkaWrms8/VcJkma9fq9wPa39VE0xnlV++n0Rp/OAwmxgniu/dPTpejMQAtxiqq
8PghHd057ngsMKClFZL2TSGeU/WPqL5L72MhVyxOfwbwCD56EmMUoVN89tkrUw1innd4Gje6tUbM
FUhGs1G+0DYYxtXyCTqfSsZqdX+qkt8GiQ6Z9xd0T4FM9J0H5Dteli5IWwsSMxLslhAwHcl1Qy48
KQOuU2xpdPnkrOQo0q9UmIe6rA7a9FCSuhwWzog83dpn8K5b28FE9uwRmEdGOjakzSTFU1XS1HeW
thsFqz+rK27kj51i+rYgr82NAcpfoU1Br8T6WRsfnXX+A53lRxrchKpvHkqCrfjxHuxKP99h4G2d
oXhZWU5UWIg7Xbw3CH2d9r2drjWbkHh+M8xs2yRYzl7Htgg78V7Pt3kAfl+9oV3kwyUizFmrh1Ub
9SNG2oOmnoqJdYTqnZ2jhk1ZwNvJprPeSYbCBMKaH9k6HLJmfinFVzkvQT65T1Nv7XJ0RI4CWxif
EvvTyrx93ZBkNvjuK0LjOVjm8lz3+S5ry5McbrE/yhcjI7pP0/Zt7gYG0s2q9yM3fiaQ6oRWlZQY
bWeKZZvbyWYtYMojbstIPhvqhzZ1QSTFXIRPs/WCuCHwhKguTrZJhq9RHBcGvsNBG1Hbse8viF6b
9CN7HgPbabqxjFPVXFZMPTkDyvRYeIc+Ww/og+7KyjRHCxORkVzXMHtvpVNtbf1L4xrPz408qsTd
Y80m7uHFggg5Z5tSR6Ybg5RmZdYgoS6SyGvbqOSRubeGlib32foTmwoXlHosMQW1qC4tJNsCIU6J
om/cyvk+el6vhk0bOZtb9EwPEME2pUF4jblPrezatRe7YIuFC5Y4OkolpmuZN0UQ/Q5ua9/Idffj
d64AHM/1Rm9Pdn2yS1QGb722lwPjoq2ZoZVt/lH1m9mz+NpkBOkajfsE4vDEXXSJM0YiotyXk7PV
1iINKu2tM2DOk8kWTiRRtxbI73W3NOZezkhYESbJ7toJnttk1/rzp5k/rj2BU0gZMblbeXOua5yp
/87cmTTHbX1n/6uksse/MONikU2P7LlJcdQGRVEU5uFiugA+/fsDnbxlUS6pkmxS5YUtu9xo9B3O
ec4zzELyXWtxsMQcU+bGJs3YHoxvaMG/RF6Ba3p+JTHUZFjBCEQ4RNiTOG9qWDDmuNmbdn7qM6LY
yF58GkcFP3fqblJaMEqodVpOOxPyO9MCKNgYdvEj6ujOoNCyN3RvDUMpve8jpBLATB79OoVQtAsC
mMPIePMdDgg0aNmxMgBts+7YTG15U2jVpY2CV+WWXy2NBrftnhzkZE9JnxV7PKQoC420QmVdv6TD
86RPzUJvmrcyi491PpERnoL24E/eoV+PVq0uNrl2SbEhmEFyfxy3tadxCruLaryggloY41d0tnTC
NnqGMkYdowNx3Nh2x5gfn31zjBcjU9sZ8r1P6S/khPgoT+J1jqtAXh1HScFPyJz/OBqPMjlbZkCi
OwwUTUJ8wUTdyjaBidFUfzWaN2Vpu7iEgCJe/Ta+S0Bhzfga6C1TmXrtTSO1jNzUIMlpuYuy3dit
o+DZVIfC+QLKfa5zi/q7nfBjw4Hb0QGhGtl+mbIEe/HWevFx1s/8F9FXxwoLEZ+EMkpIgiik4CjJ
d0k2nfTR+l4Q1Ad4jE6hnCVVpFngJYAQrjiDF1hgUaj+Urs/9joP2ZBTWijnJneaFLVJnb64E8oA
ctWu7K12nTAnWU/RFsMlqHcv9NlsJ48pUNPBICoInZo2VmbdwtWrUIXE70EDxS/Dpb8Ppz1y+jU2
cDf4MdYAc1QpQqvIKGIlSwN0GjgUnY1303uEU8B0YcJba98wjzwXBH72mm6fYauJg4jb/r6f7Fes
cRtGP8OdATo0+PWPrpW7cZaAjmnYMvYC8feBJ2EeMxMZhlvfT/TX1tEglkyd2Lu0KN4EB9V5HRm1
L3zbGICKgFhCkqN2nj+ems6Sa4zi3JlGOoAJRvJWc4K7qaP76JzowTdDC2N0UI4oIPEhzJvwJskN
6zY3NoGPaN+LL1BYWVvobBd5bL360RQDo4YjLedgXyTnEZ6so7opTZsxegiB6InG0GcJ+dMBvm67
FcrX9rnsDAfXizDdeEDvKzvHUM8bnsKBX0MqZGV2/aSUuNEi5xVftE0Kn3+BiP4x1CdaMJNkSwxG
zOmC8mDHhHgTClZgE+0qU0chrZ/R48M9hv9XmsOwR7e2qDo/Og5pra8ypO5bn5WEUGk8GGXYi0VW
hOGuSNEF6ZU3VgvMMbMns0NSvzZBSbZNY5sR0aaJ19EmWaj5HTe8j9OugkbdRICXacTnrhJMh5Gj
rpvKavea5bhrpjjWobP5Tg1TBzDaNiUQLRAxLgpBhc+1Xtxh71rclQYDUvy3vQtkPojrRdKuZw3L
g9dUp1Tl1ppWE26cp+qFUdHb9JU+rPISqGKK9PaLBHVZg+gbV5VBbMMGwm1vIFMzq+6GfII1Ycbj
rewlM3Ibi8xNZdIb6za4Q24ZX9KgeutEZxCNQaQpYENYWi9YTcgf/Qzywi9UywoG8SpLZf0DpRqc
1HDq3tmDPReJ1V3IQfHQidagK3nCMBjl4QkyrQGTYexpqyaN/wXTGAw6GFAMa0aZ3/tqRGQRZea1
dr3H3gcisytEkZA3NlFXWC+M3BlMYxxw6cxJW9u6MfP8lbFCTZhtnCn2n8OUpMIFAsCvpN+9R4W0
0Tu4ykFKpazXOmToHcJ3eK+KhEQ3+FR7T0fVHaFA84OW6BB/kiBtbtQdbbb+jdLt4uhqgE5lAP/L
bDkbB2dfyPq97Y3qQog5nSPjSO5bSPeof8H6Q623qeuUvos06jIdgu7ZyEbnuS+IbF4aTeP/0OPB
InVX12C3ocED9lDOOk5KhGZ0NNsq0sB9g0g26KGZZ9EHZyPif9tLv3TIv+/6YmgYoKAXjdX0tQ2w
TNDzKXv3kzKGqwxYxCgWcRW3cVwkt00XeguMVBrkoR4BIXA3F1ZP5CiFhbn0pTJfjKIzL1IPzJeW
vmZXpU5+MtUkt2btmOec/oEKp6KiKkdswVdWYhjwZSTpFHPoIxNKmLHsa6M8JokPPKgilBNyIEBD
zKoFv2agEqSVuy30UypGQko7dAzfK2Smaybaer3C+sa86GXhf8tqzSD9WvPWfVU7pwBrgo1OfbAH
oaaI4i69NL02PHmQ55dmbbrXxhibjZv1uMO7leMe6hru7cwUXvWo0fYQm+Z4X3SSi0EqSTvh9t8y
FWIqEGsaPcssnKmtutD3dUME5oiy+c5oyT6iOPOIFfEZ59KAjauSCE8B66Jl0Ge1zQlKCIK7shzD
awcAvO5so7/C2eT7tUJjKm14auN3bXRyDKbBeI/HwFMk2gD3t9vUwsZjSajOkwiCiRioHBMOO8/E
1z5tw36pp/kkV9xi2p2ZQvvxPO27HuQDMMMYfM+RQMGEZuiEnT4hLdCpiAXvA/+MlNk51pnfrVqk
CfwsMbqaxrkOKJ25NQsjXiO+CoE2XINOsfSMJzsLrCsAD4pVCMWZcXbTtNNgqwY5/UFlkFSEu42m
icRgz5rlEWwD/DtBdQsVeSXMUltZJPbe4l8wbodAJQe9TnrkQlCGQs/1bkRZt3dBNsS3Ff0FBOP8
nFBIQvpQwQ+o4KOCMh2KU1XG18GfY5Vx5jCKWt90nsUgN5hAiSsCEeK+Cp8VdiL7RDlPqizkxW6L
4WqaCA/7xMQgA0t43nUQ3AAitQeZBsbzfBRuHJ8eCgXa+KD0nh+BNXEXpqazHWuSJHokBBv8ZPSd
jR7jHlERqMuQE99gQaKJwSdu9drsbkGqKo3R+xhj06P3vruKFDI6THlsp1plbf4QMUkIBFKY2bjn
QIZruxeKbLdKErsyCEO82zEJH4kjWmjJTH3ZQwxVpM3ygJo/fk9UNJ4A5L6VHRNzvA62/tQzSW5T
4JhsmIqzV/q0TwlUe/Zhbu+iGm29O5gsYWVtR5yCYD+LneeVIP7Ck8tSl3tJn31bFXZ3YmhJ+rwc
xpM1NuNawz58oyc1ylzhu3dDULgnUyhIp70z3OSlTB8Ffgkp01vTJnFeDd3ZYkoiieLQ0fPxr664
GsWbaEZjWzO6G0lzhrKqEJdSnFhrxkneTRYNj3EislvH9btjb3vBE6nhiO6M9NkAXVjmWmOsoEQj
3Cbu0cdpY2P0dbUKqBoffKd79k1drBFTAY6WY9Y9CmVF3qKUoUsqr9sCJ01eC/1VDs7SQb5yShL0
U0RhY9+Ej9+6zphKCEKu1xMD0gtubNCyclAgJsmHIVXWuZEupOkUNWvJgKlB6PctCCydHLIB7oXC
6GDA3Hk9VPXUL1om6XQMY2CuKzjXdOF6wLQ4L6FlFF689lRWrCgYWi4NCpEibarN2PW7HDQvwyGA
9mUKvpphatgc2NB3OXGGgFwtP33FKAFqrgmxwMoxZVyk8cy/kANGJW4I56SVefBehIY4jsB+aLzb
1WRpMHmSbKX75DDrutL3LND0xsd45Fue+pAzGUpeIHEgYKlqb5tB/mbKY5jaWTcjvneZYjDb1SAw
4eDudNUzBBqskNZ5bIMLq42+nOz1DK4TzqgtxEZKTNGX+J+RDwCXHNaZrsRThmDoRsKsG8mG6/lZ
QmF42NI3ZuQugAWHi5l2LZARLLazp2dg68h/dokZJFA+uw6DY69JnqDgZ3C+JHqNygiHHyqX8cXG
OXFZurhmOUSUNqAW/rCH/8pEBw0D7g++M/XGUYhKXlN7DL41eLfKRel2+mXMNPl9JD7gR5pl5d6f
9DFdeyG5bNyI8wR2CL/CwHAIpDH6jQkAtTf7HvsA5TsRCWEFDiKh0R5UB0yuota4mchzfGnDKVyF
vkM1bWXVnd/J+ASGVa5zRcZQFA0vGf0DO7HUAAxbSB73uFxMPzLi2k9+gJS/zCa0qyYWFjR7nr7s
dJh/UznU63EEssDCDnZsFo0TMXYSHmuuRH0ZQv9mSNJ8WXEl7VxRGHvT44ZPUaeeJJKlFYKP8TKU
0Hnq2LsLmE9uBgRFLxE2Jbj80LYeOmTsKw1jihoP9K8yGKr7pvWhZyUlI1dvaB/1hkW1GGK9BqBr
vQN56RAU1a3loqWwG8gI+lijvU+sbVuY3WXQA+bTaA79h9rtqpvSzRRyRkOutbJrbi1tvhiGPuMW
8nJO0nYifbAWBfQl/HXPUwHpij2jHSPLsL/VIS8TEVrI/RlKxuzFLAtjNLRAWqxupwTvGrRWOvLS
yk2K5eBxRKROYjxxmHzrmCruGAvj6wK0sFZKGzcYaiSnYEzYI+jo2AvKmdSr64/+LVm0WcDoIzr4
zjXIo3zvhmH9fdaEBTI4SvL4wLMXnou1Emr+CQuG+TaftIMMwSntrmDgcnBwCTDrFksOG0ptfrDx
81m1te/QTgbTrKVFQlQzBwq8GwoU542ZhP3CzRFs4SpmuLeWnvPmSy14REUY3WQAGUzPGdEPi6zW
NQr7xF15SMvsVZYVJeo7WS9NEW1zo74J0/hRB/7rlmIywquw9h7hZnUAvF6h7qXqq6cdfo1gNGG9
qnT7gFKGbDaUEFiIHwPRPWqImVdWxKeZIPnO+P7fFwf8M6P/J9L//04/8H9RHGD9Vh3wheSr6N8O
Zf3+U+43rJb/LxGw9H9xxVHAgCTjA2zzb/7SCBim/S/MLPGTxWcdvYuOpex/xX6Lf1HwMF5wLKzx
oWTyr5r5o/7j3y3rX6aOR7LvIaeh9scE878ygf7TEbj59M//VnT5FS1b2/zHv//iUW/xaD5Ph3wJ
V3yCDn5WCDgpgu9J08K5khxRxUOR7x0Yg06ntDOOkOXNEIJk14IpQBwqppda1eIxpmHSCPkBqiW+
XIAmaa1OVUSaik1YADC770VkYelt+QfrZuNzrgYPDERo254OIYRm75N3c11F+IAze7nGbOFbKwTK
GriYNllthku87Z7lYFv3duH7IFQhg0sKDe0PabOfLY9JbME0mjfGX7Md8KeXhhoram0vy65a4tqX
YPLM17ynB7PjFOVhoxOOiIlJ9AfPXuOzu61l8gMRXMA3n/9mXkl/V3MwC8ZmxWzKa9QUsXtplVe8
OLlrnkeTKGoGQx4jg2qGNnKubwgM1NR+NQmxiLwgjTf5UIhbE6MbuJ0pkyvTq43/pg88j+hjNY/o
xcX5/tdgl8Bqxq4qsmtLrXtUNhOtyG8gjLtmP8obXXrGTrWDQ7hohGzxb8Kcf7C7/vjt/25yO386
xr+mCwYiIPB/sv9t6F8wmmiKaxTX50Svons7TZNzpxvGSUuYyrpuVjiLSQ7Qm22j3jUoPpGVxsk+
xRx39YfHmX+Pnx7HAv7WYTR7nkvD+tn4GJEFvkotzZFdZTMJFzuZN+4b44z6nojASAud10loDbYr
sMwgfWI3YzrVeAy1siBwpDC5Vbt+bB8g4f7pl/p1I3ETu5ZvMbIXwvs1owl38HjoWnGRlV7uoN5N
Z6HM5sUw+nhbiBqGVueboFB2e8iSRNuXBhl2v39FH0v251ck6E5c4sfmX810P0WsQLSAr0SFeaU4
D7eu01UPhtTKndJwzW1oe4l89FtxC07UymUeObiQwKXQF5wB5XWMIvwFcMebh8Vh9jhClw5cZkwV
9F25yDvbOWhN6xyKslFvgTK828GW1dLGVxwrjgGmbqcKAFDPXrLvOtxR5EHpBkGtHawBZJRhkT8W
wchGGucfSten9kFi3QpLmJlc2MruLpr88gVJOo8KRgVgUQEVrqY0NumI4vHih4V6+/1r+5x4YOFD
xbFNfIVwWVf6p4Mg7920toc2udqxco9OoafMjob+OcJhZZlnaX+OysjYED4xi5ia4g/W1//08Y7D
AUiMimsRuf3zOUR60ETiooqvjRZpe10asByj0TmwSsGCVdmTyxllcgMV761KLfP6+2//KR7bExZu
27rrcz9aJozFz2FD8Hr8voRcc6WGZVX0UQI/GOt9Tjuqwjfa8erlY1EPo24Qx4v7qlGLCDU0TCzo
5yTw3GJ5LLdlIJhftFkFa6PqGuPcMyetiUMd+RnxDIffYzel3GnxYJxbqcP0wFAFdUvZ9d3SCtgz
GPH49ZeAsPYn0LqKrMUug+UkABpHAm0GHkrDiPKclBEfTSw1vKZiwj2GnrM3zl0dEDtQYLjygOuY
cdYMX72lY+ccIklCZaT38qH1p2CPXy4Et4+DHW26d1vimIxYoOL///u3+08/LtY7qBlBd6lKPp2h
vdNYhaqd9KpxxWMzxRl3hToa7ggUN25QuI/fCl3AwbUYeWtjaP9hcc2L5+cTgRMJVbrhYPlrWZ8L
khy+GMlRQXMJVVi9wOWad9R8QsVdV73YReP84TI35jPm0yfORyAVkElJxVf+eTm3pH91meaoC/UN
mziN/HqfFVCzYqMx4YshPXHieJpTsvtFx3AQHsm4QcA9LH//6mfh6ecn4QojRcUh0ESnxvj5SQJI
0aEGdewSMQQ4tqLxN1WH/S88oAhnXkePT1nSBGuV5inBmqwmuI+AWf0sSsHIB35u0j+LOPyDg//P
vuvzhqPUJOOBSkfnJ/kcZJSrMawoevSL56p4awx9vbdNhkpmWrovRlnRqfmMR8Jyiv+wGn6tefho
17EE9Y6A/SU+HXWG04WitFss/5rKe0AaDgu+nWGWOmGn4MAL7aPpvatVWMT3BZnNINRJseBsFCqi
SK8YUyt1Q1hEeSNCD47h73+zX7cLS4aDiEQy5nzsmJ9/MqlDdlHStC+6pdqHriWzspBd97U1ovoY
OXF78RixgyOx4FfjlLnffv/5v9Y8ljW/G8szbB6DVuLnB9Bdsj1GI6YMLX3tqRnJmo0FXksG9rYb
ANx460kDf0+gAib7yRg+9mGQWKgosIPwS2Zqv3+gf1jDPz3Ppxu9EzLvUxXZF0wMnsMo3ht+8uP3
H/FPi8KhmeLN6wbl3udFgU1NUuOBAxgIoqvTM7cdA7mh3BUYpB87aJfHJPW0DWkK1cuQVs5NODFs
REBLPHmkZd2SRNP2e1lAXsR/2//Dov11u5AGMRfBwmUzu59TKEJVzl7FWXklxcZkLmWjlo1iEtzw
jNfJQc50X4zwg22xz4fU+sN59usBiuSbZA+HpAQuyc9Jj1AcJOYjibzWyo0iACgXhUEmmKs2EKm8
1qJp+/3vYc53wk8nqG07pIySfUTFTzk3v5C/ycyjFCvnXHTJLbb99bKLZhZvk5TWBrfgYv1xjNIP
oerpjPaUeSh/Mum01xor0zXZF9XLVPj52qyxWk4bH97UAIkLRL48wSzybqn9hoMKwJTDeHr86FrS
stPvf/8txOf2ynZsoqu4+ByDavSXWtQzA69yurG7hE1cHf3ahFwDSLMBLvsyzlqNCirIscwBvxYA
0Olbl8qH2pi4pUIJudGg0sQV3E5WTaxZMUohmFK9cq8YBuenMimekxSd46LHgPerjtZ2O9RUGyGB
7vcistQ7SsXx+lEBlImL14cbT3cDdeh3n1ndJse3bUD94Qxf88k0n0jn7Hcp3q6HImYIhc0ITyik
dYP5nXZjpGmwkap3gR0V4WM9ovDAAEqCpuWuWjzY172roVSPYj/flkoWGwH1DSe0gfEYs8uWCIIo
jbcAb3xCoqur8BLMzqbqEeKHd0xabQ6477ovOUMtf3Iupo0XSx/gHl8MhfaaOxMlfGjnazefnINo
WwPxeY1154r8EIjvbfoj8rXiwbOtchfCh05POHKXD2ZR6YcEGfWRiPPpDesh4yXOA28nbEdu/IBi
rZAOsqbf//6f942N7bxn0LRarscM2/50kDq+KsbEqHWoEA6FGEaQtwPCrDN27fna75PhD0X85+XG
pUpJKgAUydNiq37aNE1iTX7vJtaFq7R9qFUtt/gY9vkir8F717//ch+x7T9tUT4N+IlVzV/C/NyL
ak5LxqTo7cvo9FRUcdX0jx3EkIPIGzjUNFloWQSTIEsL0xuazn4NnN8fqaMfRIwIZ+GEvP1QNIQV
ug2RXJjDwBcidh3NIOxgHUle8YfLdYa5fj5YOFXIhzUsjrR/6FEnoq2UQzDgBa8bFaKR0mbPuVAe
y2HgkQofK7hFVWP57mGniKbf/u7PJXHXGdaPVrlqb3JQrPw8hbfYaNl9zyZ9+MOr/eX04yFNFg/g
GTHWPO3Pp98EZAu8wkM2Uu+TpWLSfi48vHZJfOq2YVb5u9H3g/usZ0g7GZ26L6AeMnBqsGyO3x3d
7pv/yYvjPKN8xpKAVzi/2L+dyHzmZGvSMC/N5GBJ2Bjtw2B4nKA4hX9JqNMOY1AOu8zEa9nTMqy8
23nko/ViK/TE+qK1nXVMypa2RAn1ZkfR/+i1fcCfcH/Y4p/zk5xBt0xZZKj7kNGfJSLYq5MET76q
hkPXNMMyTyqSXpu8POCWfVfVFfXe5Iod7Xl7wV7vD2mJv4B6/IxUcoBrtjUDSebPryx0lQhSXxkX
v1LOjP9XLz2m6RyGEXyZ0TNRbzCl/8Nt/Q8wDB8rbLxZ9DnP7DOo53dGB3uiMC9h4YffzC5FuNT1
2ZJiE7aYOSEemQrnUPuVd2uZEyy9jybwD2t4Ptw+HQ+ugNLk8zBkVn6Oh/IZP4XakBgXrKYZjyJo
IntBc8ndcOEoZV35TZdT8GoVg401An9edO0fQ7t/fQgAbQPsfAbFUb18WrReV8MbGGCGgTxESJm5
/+Hn2G9pbBtnL1DlsRqyM8ni8UrhePM6NbbY/v5FfIqYmlsdnsHm9sfqgfRO0PWfNo6nUJJQmemX
gcbDWg+uTps9b1xCIzk3gzymys/S1N0U4xSd7UgaX4ZClu9lF0cTckKnekFqAizRqLp9wAW0gT5u
m7eerHDsmNvXMO7LXW24DbbKqtzNrt1q4YxhFm88UgtMGpyYMkF4NL0fOK03Me790wlhWL9eQABu
gKTkduouR9inCy8repmGnfrPMyIrR1op7Aq20eR4t6PnGYe60Bzsd+Rr0nnZHbe6uMX33JnnjzTG
oWNvY90cj3Vh4iTn2mu0nXJR+vmwzhxnWoWNrd5riFxnbC+fa6sH1Rgmteua3LvG2JA9cjH2cPuZ
6v0FkQ6DZV3kpMS46n2VcGjHst9OkW2zFYbxbuTIWLURBiNUBvinGTOaOqQOiLZWWs6BCiY994hP
pct8r28Tue8aKA9+2jq4oKviGScH8AwRFevRIMqihF5y69hDyMI3WFupm3/HHcC4494jZYmfaud6
sQHle5T32OR3PyZGwesKadMi783wFHHvbH0UcJsG35ZHLLq0b1Xe6ohkZvTA4p/pWM250KvKmXoT
F3C9I0+egkwMW3o2lgpdmbjtVVHuBHOFW+k3Edz1cVNPabDHEvYJPtEt4aX2NsTgDpFZ1cVvpZuI
40fh3E8tZYpRib2FB+oei5F464AoD3kSkdrSepgqRXD2JqiJZtAPh0mZ2a6YYbCk64n48eX4XngR
6vkE7DcvAurMPFNIomWzGwgkeBKFei+m1D8rbOmqhTYG0a4O5qGylb/maefv6cm0TddiTiESI7oI
v9OOeTC1Ba6E8Xhjl87VyBJ8eavpiNyWcETVGeXOmW8WlEj9XZ7MXBCmUY+ekclDJhrs2OrI4w8/
/iNbz4ojSJ3zpTbSfcDQa117iVvgxhCHh3rws7/uKrcazOUH6lu3E4VcwQ6OEunscorq65wIt7Wc
lC0nyUW6BVFGtObPzWMcMTn9wIwlZIBt/vGjWZIXGVDJfUvS1D6BxnhYNw3joiM2xYRHEsqbEfXy
hNNBW4WwyIP+lOG3ceA3JdHDKYIlF5xLF+FghZtkzSpDi7Z17LG9r+DNIEKB+hU7jdjXKW7bbQX5
LjXxJsSSPZ+pmNxGoXTjfFGRIr0gu9i6p72sTsaYdrvJFtq+wm0E4optn2MT4gMZc/03xHvlFUMa
SmsHRjOs53jVF8a0gQNVrbwePq8Jw9tDvNFrawtVxkkW/l3f42UC7XG4qZWN75Y2EH/DSl7oZgiD
lQQH48XHexVXBDy2Vx3yrmrVdl2yhMkePXiWB7YwEou5MshhW5pVbT81Mh5+EEW8wyY12OkzeTpy
q2BjSxRqkcofjcYzOUqDV5Jp0rt2QOOpuug5aEKYXIWdb8Mi866ZxJGsqgtFrgjTq4ht9sA1RJoB
wrsqLroVBl+zw5n5OnE4nyVB8oum6b9adWS6i6Eo+7daNCQ3zQ1H0ursSQ0PE2vV9tarclTzQNnb
PkAnY2N8QPmDzFiEum1Pu3wso9e05vTTEhhcfE+GNb0ntoaM0uUU0EAhLQqPAWEUJC3hf4DLF9QC
fCU3Q94H5JrrzXVmiW1GPGwuWt6Gu94rqnNPftYs2OOMF+SRlAthQwJYeDaUUMPKk01YC/kkEj04
BwT2ANp4HC8o2Ie11453genLvdLxFK2wFIGiNDCWQLyN7dOk4Fjjn8It09SJfImkxXf+QEo+3l42
uu516up9lEz5WyBRCqCviJItSacw5+n/TprRZ2+2bTrPltOo73k4lCeitcTFzUvti9nJcd8o00FC
0Fg73WsUJhjIE70ArvsU5xUBWZ5LRBCKqTxIqmXf1ojtiC958AT8wSKbKJmnCJzm4ygbB7N9qCq/
IDwhzsybKG8YWSL/pwOAx8uVYz66Oae6b5X3ZqyfpoFbdkIkMKelIHoyY/QeXZkeLc2Y9vkoy20q
xxRj6JTVHI582jga1aOtdeC4xdQovueciNi19dEd/Oe8tav3qg2YxXkzU7soev2ldOO7QuGigIvD
Jkii/iBCK7zBXc7e1NkkTq0lrNl1xbkRCOmWZu+ifhZwb3Hb/jKaKln5tXDWppGLExSVq+tCt+y7
1rkV8/72O49f7gPhbpLQqJZUhN7W5LhVef/F1Anho69eU5RO77HvTaceu6O/IMdkLo7IobW3WpR4
SwwFnG3WWwB8FprDZeRBUPRDIhpxAdaPQGDkX8y0sl4vtaUpk5C7TYueoV7Bm3YweiYB5qCrEEsP
Ver3OXParWjl+FZQ9yHnyZA/JhMh0DBi2uZBg7+8tTuf5IEqML7bsFie7LLSEPsk+khEgwFdWUNc
iixs3JNVjhNMTbJmP2IwMwaY3ddY1OcTNJnat9OzMaCmw8VX7jpGJVvZ6/gj5Oq9dIfhZPiW2KeM
pNaWpEfPPDv+Yqa6u8eMnIPN7IMNCrHgLtOG9mB6bXnJsHtdG3YgUabPuz7n+H8Ao8kuQz2FDKdH
o/+KKq+5/4BKP8o9iY3ArbTS/H3C1xDGelEvC6J3Fo3muqvSgdQpUno8Q/E4+JUNWKSM0rt4zJ+J
fMygWftqfIS2qO2nqmgwWDHrM3FZMVIE7hkPeeGS6G484yQvctdJSs2VaTVAPmxwzO1wP2Rq6p+w
9eCGlMk0S4SheFtWUTOBMFEsN13CLp86ciMsIlCW2CWoS9LPe9mkaAtlad11M3hW+DpoPepsMKWe
gISMN9UJsrxnDmRpsc2E/2W0lHvoqkrbUgYZD7rmIqiAYsWycwTjhRingLiHK1yE5VwVz+evCl33
q45/CF8/jcTtYBrsGT/TzZeKsmJ22au5u2Wp2HMtfVwNJWHiTxR+F28fdWQx9dWLX89NFtZbOCTE
rujQ//CnE2KpQ+iNzXPYhKxAH20LtjWTvQfBifZxYrhvCInac+2nWDyIRkCQarXmEDel2UGdb+Q3
25Z8XMZsFsh1UvctFJv7sBIa+UGxu5EWRMClMKZiV36MeE3N6wiGQnuOSqN3R/tqp4Bk65Eowu6c
EFawhCs74HoeI/GySGyFZ9jMNhFe/4UBU/Nd77T+uWVSdiyB1bBHkUyghT5M3u4D5SFbxvxeNIH2
rFP1QgKTFuS6rpLv2D4wiW4iNFgYwNCPmx6q3YiUqnhJOmu8I5JhExfOdKx5nBdOHshqvesAaGNz
fJKTwKarrvSvMfm+OD3mEeTYyXyAiGzfTVl1HRPnwctc/2G0BrHjHO1xS1A8vKHj1h8W7DJ48mXA
bN2k0FiPLgG0rPUGl/0gJDfBhaiGXQsqkjxAimZ51Z0T6CnSMjGuZVOTca+5zkvkVYoMGYFJjtUr
LEYD90CA2t5G6E0REcfP2Lq8wt+gcosCZl2jVxKqYSIYCwfIPGk7yq0doZLO4rH31olt1W+DqAo0
lqE7jau20OpvFdmtZCNmbXDGvsgqVu1g2d9Ze4G/G3i+5FRGqaiXLgrYGw9nUuIsKuccRlH1o/Ar
V220MY6eZO7byVM26vMNAPIZLQzkuc8CD3rtSDZbH66HBL+Uozcgso7i3oPU2vhIdYdxSzCtmLN2
ITl64YUMqf2o8m4PCXs4K9dINmaSyVMS6O8yJq0WynWc3WaF4PLmHkhfOREtBMqkzeVLN+YwW7ud
Yx5HkRMqqCrfe216avll5uJFt09xXX7MQgIksAjtcG1AldJdgz5ExLwAQ5DpFo2o/miMWcH/Twyg
/njNmgtswOOtglS+JmrJu+3HNFjKPkDJwzTKu510q4B4PQ+f/6ofMlc2AlM0N7hUMdKgjzn1B0YL
uTFfM/kud9KljzXHgSo6Ry+X4CnTs3XMvGTrfPxniW7EiC9ki3F1mNADWZEBEemj9qjmqVSCWej2
4z9tAuqtbJ55h6DlYuXbeb+xa3MGGq32SiiLWNWE1Zy5NJk+wuN8yPNYvsRJrd44z5Edz60c1zCf
GMxdc5hXFAWi9J90QmN0QgZtZj4FPN+XLh2zeuEPsfuji5XDaTSfZVkxNwRF2CUHyy2dg0tOwYrk
IuhuRR6Xj+3c8IY4I+H/FjlQSWLBWWePBn36/2PvzJrrxNY0/V/qngxgAQsiuutiwx60NcuSLPuG
sGWZeWYx/fp+UGZVWdsuqU7fdse5ORmZNmxYrOH73vd5vUTSZlGTy0+H1IZQILOYdsg+7Gs+qtrr
t+xRMhlQWr+1wrxDqCz7B2ETOuqQJLwhLgHP6nobGAv4C7Wofp0lLZ7auGoblhoa+ibysGkvBfQ4
Hb7uVUOYMe4CWVIXNbR4raDxy+MIC0OMMXnXwSk/kHj3Uw0uBn58A2csBzcgIjV/MNryrIiJj2F2
kA/R2LJRSBSLFD8RZaoVHbQszI/a4KUXeczeSnPz6FOH9+iSb5ZoM88bVn9yb9xVveofeO08P3ab
2RZ4JnShbIlAU5jFbWGFUBjEIvQjHqndqGyMZX2XXzWlxv+J8m+vlRBjtDmMA7TYmHoGuHXhFOEa
WfTD09zlcnYbXC9epMffy0Tn4XTAy2ikrA9HuusQK7vhhlqwOJ80/K/5nCQ0ydcXO9rdgwHd93mQ
mXMoWNE5nZDySw3Kvsvq4vD6apdUJ3nEyoCVb0uLs/3Y9cV3CPXup6EU4DvG4jMkJxbjIQLFOqZG
gb88de4LPTPOOP+Z0IR1ih/ZFG0rZJHQ4MBiLuwQPmlJz2LLPMj4iMLE3E0Zp4ZipAfyOoJJHWLE
ZpSzJbB/Zrm1HfD3iiow5fjNCn9v1opFDBDljEr5fJzG6iHWku9SWPZ12iw9OWudNWPq4Ug+Dqa6
GDvwrQblrls1t+2zZ4XuXRc35Bc56wOzQKu/dJIKK/h/1DybiPLwLSe++iqaw36rOUs8gwlOxLOd
mPrBnbp+o3lr97Iumum7IVVGXUtnmzgrkg9I1CAWIxqWgxXnJNFoaJVHF4jY0qZttNG15OtrgSbK
NT6WcK5hCC2NnB//Fk5JhwyrcMjFA2UsnE3gVuDb29lXrctWUJpATPMqMcojt/yRT2F48zrcm8gL
byv2Fjij1q87w5nrUw0Rt/2U32dr/ZrE5TACidQ4YK00CgJORLWkGTVmI5FQhGscAgbh9ngaFhsm
uM4wvY0tl5oSV931cjP20BVXktmDs9aN93pqtv4U4k/psYavYMP2NsG0kG9sbQTQRauQNsXCsbsI
RN87pLtFlc2faNjskJWU7ECWrCM9NIuvU9gNPvva+Pp1drNQU5CYZX8iPs69GrCiCnI9Ob+9HpGo
dGDhTSTei1DU9kO7bidfj3esRxQLEdNxKEU3c+tWmag3rJLhRaVn7u2IEuFheZ2IW2I0H8owPk97
AtghHKBywmDmHS1tGs51mtVXk2n1wTQBLNYWLEhVM3y3ybvciqTRb3S9jfE+aNkXO5khBk7Wlth0
+4rimHYHbILDy1rpqwVSrN4ooT4w1orLEdTflxyQvm8g9fPzVk13r5VtD6TfuVOMHGqmYjc2tnXW
O2V3jWcAfdRa2notSCK/qz7nVjwdnS6qOIjNRDnVYYRBYS0RdUQT3GVdWl6Br2aVw+q9p8c6XCnU
IntXrhNrLe1vwpT5ub4ufDFYwqvYS0GY6un4k9YNWeAD0Q86+Z47W+hsG6HFhUE+soOeCr240Zsc
8lRP5LBRC+8Z+zw1G7SlGIfUd6IQFFHE1ZUhFiOQijwS+hYhuyIDuEiHnlHiHoMx2bArH9y57ja0
1Vc6FR1ka+oYIj3pFX5nZUz8fU9IhM0khcE07gVxD16ufhgWvN2jmlN+jZrS8VnZtFaz11rF6zov
o4E1Cg4co1E2OmPNkTnvYW0AVV4S+uS2yG2JjeC2ZgrfUz3CKBTq893rWEI9bOwqz6JoUA3lUSiA
xyU12DNV1u7Bbez6rAFafYYBdUsqnH5h6EN8T4DTtzlR8QUbGjZldppd6P1yyKzBJBDW6h/yVYfh
1tIiDcIzd15bxJcGp4MNAZ/zfWZ6031o6dkVzNRk75TC3dtpT0jXQNhWZQHR5VB9QfSF+YPxlHwZ
kNWev47494v/f9CV0IeSrmu7TDPI4U8q4uROutVc9bQbZZ/fUzz/4S5JdexG0rgHw4a/UukueUZt
cZfEw+dhwF6HEQvAceKV4cvfCt4GndY+d8bw5v27+11VQnPIJX/YXiUlJAe87UyoqYW5VWfLtc54
JSHeecpeZQaWFZuFPwC5O1eqjMtAr9fg8vcv/geZEUpLHby8S5/IxdT+9uphbmPLlkSvDlGysuS8
qf7yOiNTpdK3RkKskx7rj2OZE2NT9bW4EXUVv2RY6FF8FMnu/fv5vTGMa8Gl7iQ9+QeVYtJ646BC
zb2uJfsxuBj0LfT1yKhLqoKZxeT9/gX/8ACk5xoO8nYBngRP1tsHwHabUKoi0q5nbeXfUVMEoJPo
3g8yaTCp1ZV1p+GQ2rNCeZdxYqxcXm5uMzZ9e3QSx3t8/4ZeB+Pblh03RNdwbe/iFTFXIdYvLV4z
sdgT9It2vVjUyGQYe8/tQn1Xb8Nx13fdz3wgGSUShOXIZSJld4xu596tf3rWiCXQJD3enx1geKWm
p9upa8NzvcTMjqTQfcAVVR/UqJIP+mt/0CG4jCJdGgKNjfxNZYH31sx71xTXfamy7dLV/UFrYupG
WakHeE+/onvub6IyDYmcWO2fYVkCNsTv7auKnm/pLcQaIf/Bnwjz6abV+/YwRjI7f10vXKzYt+8/
aGN9kG8fNLeMJpMsQ5ds9VN9aGWRmBCz7b+WmcwvpA67c4hhgcPVoUXjchLqR3bXbjTbXyYyeHZZ
NH4xXINT8XrQoaZEeOs8xx99kr83rLkvVgwDN73D3Z18kphUaoezsAXYo0uJGZAh7NhEPRABngdJ
Hpm3xUQKcDtBvwod7yhp88BBQ7hzaajFObrrRkigGA1C4XTPCu9GMIR5+ZH05Hd9ratz8nS4R8Ti
8lSLsIprx0hLTIDxa4fntQaWzFn9JWGbv+HOoBwD3T0Tbf6tTFIy4U24NK/bxfff5O+ThsuDWr8V
hqCQp1JJ9lwsOjoNz9eGrh4Pyw9SzDhZiai4ClefwPvX+10byvUQ4hEOwzQl3BNhyGg2WJSG3LwW
QKN1ConPtGPKfVWnFuI8AhzG3GvPxrbGlbyW6t6/+h9WM1enjc7oMImgsZyT1Sxp5mHJSz61KTT6
q7F3qGjPjnulSCXchT0oDWvJLtzCSvxpQp2X2Q05ljGe1qostOepqu/dsYhuUSN99GT+8CYMpCm8
hFXd65waGNoqrmx97JzrhJDWh1eB4KvOjIZx/aUj9+gDjc4f3gRzjkTUsa4XyDvezpUzG18LqaV9
jXs4PdiCE95gJNWnIq9o4xRCo6+kCGHFrHK0LVt+1Gz/XSJE2dRAs7rOIrg3Tl4FbBCigmrXvs40
W53hUIkOpZuXz00IQsVI7cCYVwkxLd7HYXHLS3N27zuvUUTSrvGI7TB84NP60+DghmjWg2km2sM5
WT3AT+i1qB3nmpqd8wCoJULEJ9JoVyMoopDhyJ+4b0ELt3wgISE4sOX6vRHH5OJMplNvjT5Ovo/k
Zz/DAacU/f7g/cML4ynxqBFVM2mcLm61JQotIivp2jKytebdWrSwVDE+p2uTNjOy6fl1s/w6X03T
Qmvi/Rv4gy6HxRU3gG0gxqcceiIE6afK8pJY2dfAJue7LpotSv0ZMJU5O6/svgcwWEDrJ3vnkEwT
PHuHsu0H4+YPa7yLzoIZxAK65P6mkcLxUDkLk/qNZ6sjkvKSftzU74clpB2qLcuTO0Gtb1rKPjQj
LQj4yS1ES3UuqjhKg7yFedqZ3TcVGWUwqTL5kaI3unY0yilNuAAGyCQlwvcf3R/WJUwUq7aEzwUN
zcnQyu2Rk2SNO6lb5zgqVvJW4Ww8t2pnPZWsbT9l/8cyvVqCo5fq5u8F+W9r63NVzy1hEf3JP/77
/5MG5dVy8N/Hl9HY/faSY0bmTNfPZz+wAK9/4OXbmlIm7L/w/Znr4kBypfUqXfzbmyysv0g4YMzp
Bu20VRD1X95kDMiejhWEQwA6KdthsvvHm2x6f6En4rUzfQCIYab4l7zJ3olCyXQ89Lies/5V3Apz
wdtp26L7m8hVLo7cM02Dxc6Xp5Y62q2LSuyJRMNQ7NBbdC+zFPVjaWozNLERcsYtJVn6zKJyjHgL
jGESZCA4AOdiCkq+Exb2ldF7CfmxXnE/pAmwoYgSfb2dSPd5JFV2L8e1J4IwgP4XXRDioAboQeY2
rGhmwvhzG2djyVlhH4Ofpl9EqRhRPDUK+ffEwczYJa6bn1PPAU4vU/NyKVtVHsB60lYZSbaNcfXM
TQjCoWperE5QX7OLqS7Pe4uotQ3qE4jaWt/TmWiMwqo+mQKyCDEIcZ1vZ1Tyl7qKw+os7LwSX5YJ
AmQnhOpBt9EfgKxQGuhP+lLSinUiXQvBoDtYHAHjULqbVOq6SMPT5vvkqBwf0UTkycauVr1DTZFN
DwY7d2i2Dn1y5pGZia3E4oQFk5aWlx8i9y+2RmFnUDjqfLhtWthkJDgl4z510JIF9OQ90j6UglOQ
pjrGHORXxmVDQ+kRzAUt4JoIoq/EMVFO7sRE4lwCXnFjuoV9IfoJ0bqnjwJcJUHaCKb68aDTeQ+R
3ttQ9jWLNlLgpIlX+2DYvNSHCgHnnRJ9ntzCtMgpHcvlrhA5m8ykTsMDKAroXimk5Qtwq3m6tSqS
Qn3F3odErTkk2rntS2fTAz5DVRwmHvjVmByHjZY4M7K8ygaNM2VDsQTmyLgjHwiE/cbQ23nm8vzU
TV0q2upLm3gvyyuOD0mISQhOGlU/hqFCdU+WhfZVGnTegxzs+B50aZwC7XCzy8LDFe0Lor6fvT7u
2m2MZqQ9eF5hWXuEvO5TPRC4NqZDOtC5Jp9nk8qUVAMV1elVh0afkamIdvDhdZTNRg8N7ec8W9WF
AhE2760mJsu+R+kASXsm5hTupIzyAZi6XcXXedUQ4WEslTeeFzMbFjoiYTuXT5lOnnbgDqIJj40H
eWLj2LSV9/VCc29Po1hNQerE5LKbuCEU2T/LdBzsRE/voKxVKgWNV2p8NH08H5Ve5vHBNCt6u+A/
LII4DS0j4YYdcTTx7UjP9rEme3eowghlG0tzJmFNLUCgLkTmRt2PTl+SgPnOhsBtlt/ssQFaqwNV
Js6hbozFpzvf3GMTM6/ghiQXDVMjejw5tvtM1d5uaQSihMErPrDJ/T5dmWttxmPeRKyDL/ftdFVg
4Da0QUwU2bpuO1HhJ7lhXqh+h8bfR4t/abX7n7E2ruuX8lPfvrz0l9/q//WGsPHvb/+R1fSf668h
mG/+Ya0I9vOtemnnu5cO7Pl/ICbW//J/+i//WYPu5/rlf//bc6XKfv3bIqj7vy5Pkqf23y9n266v
SJc//QN/L2em+5fJsQKTIo5BHeIGC93fy5lp/IW1x2M90TnFm2A8/3M5sz3WQBsdrEuMJ94IyUr3
z3Jmy7/W7Tr/irI+S6El/6Xl7KSOoOvSZE/L9XFmYV3zToYHA9jsW4QLQal081wu3VMdOd0enZJ9
0S9kpCcGhF6P8tMeLarci3YuyEkAhIQZapFeYFehOpZllH5wOjo5ja03tpbSuDGaRx6WlLfjVoap
lo65Rf1lqpvzsle0U8wOTmOZEfdn0/v7YIf4+5MQXBSXmmR3ze5i/ZB+KV1Z+tgm3ZSb8HBC5eut
2x5bofUfVMhOCqaUK204FLpNOfe11MSLfXMVhYXIrVsiNYXSLxCYiJ5UbfqHNHvMh9I0o4dINeZN
PY/xB8eXV4vfLzUjru0gUrds9kjW+ktPfmHoigZTLs1AAbTsa4TZ49ghdIDoOjndps1FSc4BKgTC
2wAYdG4JwDdWhB8g1UbXxMmYWBX3yy+fyj875Dewl5MJ6vWuQMrYwlj3dTQS3z4RWVuRJ8IoDMJJ
aDsk9PJAY5WdB6LSeYNnJL4j7Ps6aVR3Xs9EqiGPig+OM+ifSXJhABreraaKkNR0IWlnfnB76ws5
fWieg1IOuIowzNcS7C/Dwl2ku0RtCeM/8kiVyjwR6KnVfmMJQcQxZzAPC61KEIVX+t4w0t73Wjsm
WcSpzusu6j8o35x+FrxDnIDMGXyrNpb4k6flLM40swrHW8JC+BDTuFDbuo1dLIu69hTb3vzB+vGn
UUN9bDVokQfu0P15+35MctHSBErvFuxovluwoJmUOlv9UwtrkUDGhB0WbuafYORYz9Kuv5rReW4r
KoFHLYy1B30kSer9t3JymlvHDEMZgzxOUloA5sk9TV1nN0QBw59km37b9iFCct2kgR6F06FMhs6X
beF98OhPJwhCEtf6MAdw7PA0uU4+XeC9tJ7CJN1S1Iz2rugwAdgoHt//aX+4CqdTwB4UUVee0joA
fhlvpaO1XpKRazaR9YL0vAdkB8y/uHv/Mr89QWSfzLAS7bNHFLS9/vtfL5MwTWQp9C+M2vllZcbW
WclJGOwwZNj9ohJnn2qFc/P+VV+dKm++Ji7LesdPo9iJreXk1/UgkGyQFVZQFUD0Vxyz9tMyprjc
VXMT74rR6CIfWriNPkZr55ZKO9lLfrtwgPJdVyMMQGNtBPjrtf2njCp9vK8Ernp3rlLb72wT50Br
zfVdK0vZrHplOrpg/C8YSuI6RSRx29gCejmOGkIWmjnsLqJFcMBIlT2vQgI9vIzJllwTDgl+ITfD
rK54jLZNgBOGhb4UaxizuWpDJ5MIysijBrRxYqN/jOvJudK1gmPCQEnoyDgB8z9Jj7yNzIpF42dJ
trY5cK58wthI6K5rQE8KylHVA8Y30I2301BGh9qpcncvjJkojGwZ8q893pVw6xH0/jh5Jj1Tl/iC
ITDS2EiCUO9Fwf4aOqNmpm0baJzo1gSRs46w309jEjaP+Vo4S4qWPI733+mfRhLTkeBMzm6Fyent
SMq7dDFDvIiBhJIB2TYP99Qcna3TkKsBLhruC0m72/cv+tuisY4jExzI6tGj+XcyDY5hGCkR1XZQ
iNbZLmbhbZuyRuwFGONfnWuY++jvcCWD/1GVfPv7ug6yqyM8LsVXcW7MkGTDGHU9lUoLLKY17xxH
yz9Yq//wUOmgYfwzmevJGjx9qFE0wHUkHdSoOFRn83QdxjIPLCNsA12yP3H6Vv/XnymuK/R4DjtB
1B0nk2plCeBPMxRe4l6tHccGjA2JS+hPE8nD+6/vt1XMYPaGDsGVuCIboZNnmlpgxlVlB50zFQGr
VotaCnlUqnvLpVEU0wfXWzfZb1dxTM20ZCFeGZRvAQO8vWAuaamoLJZB4fRscArX++ni2fuOPS65
V1lhPgGYVuNer1pjCYq2We70UE71Xs+g4flL7VZ7cq2GKuD70m+Iq6zjAO7LfNaVmtt/8En9YXS7
zI1Ul6DNsPaua8QvkzPVk5qw60oGJe6XC6WSwm/qUPedupv+Ly7FfpSWDGZmltKT0Y1agJJ+iXze
iAGXj66WnKWa5vo5s/IHL+FP70BSNecUJB3m/pMd/RybnUuVQAZUDcILtYQdIhdBlcvtEgdBU47O
0RLDB1f9w7OEasvhl/IgtJjTrg6Rt+RraYsMFO7nbUacid+aHVapaDL3/+qo5gQhVloDjmsIUCfV
eWyEkqQ26AaIRawgtZCsNYsiBSvN9cAAQfiBOXgdBm8XU4FRH5Wrg1HXEPrJoA5j7ACeUyD/dxoC
h1b6occK+8EI+f1b5W8WDoXYdXaHivZ2MDZJr9WeRS409SbP1wyshaJApQQossImiQ72/afIX/n7
72JmQE+yvi+T3e7bKyKX8ziHUe3rnUETQUoZsPdLwxq8ndFPHua9SsRh0M1xfeymBiC6opFIZkBn
zDj93Dq9k6HrtdvOdXSyjdDx3Vc4Bcpg1gRRm2Nuw7HuJrYR4O7DQxalwyO79gZO8lznz0lICSxO
xPizQ2d7Hak+N3eNVKzcuYjHNTKHtXXTuXYUkUPeJFfkf7VfpxQbd6BJC/Bl3aLHLu0u/9Kk00RV
FlEiqAC9VS9xBVx/A3wcwvAozPF7WLH98r2wkj1HamBvHNL0Z6ut8eHx6ouHTqnmIeNt/8ziDr+V
OXmowOi3YDFoe52syUZDXp01slgll+ixNjZZuN9tGEXh0ZO5vT7EcL6xtUSWvkV6V7jrMtrdG7S4
7ZWltWAPU01JdILZkq/5ZYk8J0YGW6c3RURg9Y3kvB85xTenBhi9ncipuOewMHzOURFEfpaPRnSh
ckD21NVmWNdDC5m6q12Lpo6zZATDjmX/OV7NZTtipDnHTZVZ5LssabrFR7WzIF6YpM3WaRI9FhCt
ZUKa2rx4XuZOu6szj2p71cBD2Yx2xiNU7exYuxDvTw3qabCfizaMfzrmMPK7siRSuzYZozuwIWGN
qWisr1vgIo9s3XpkowQOLdhHlhIOf0FPfIMGmSTvMdPQtZEIkk5+ZOEz26RL12ubAS0/zl9B9PhF
DrRanSk0qw8kHzhkCSinHDaimctjb5YiJSTO9e48UTbevpkcrEtGXpabwrBigrU9D1CFl3Qdqsm0
DM95g5Phs/vE+DAvKxVijjQJE55oFkottQHmK6XgfKVcdM0Yl1p5n+qEBAVJlbnu5egWuILtMv5h
VqaX7WHchGcLoIl5m6VNeZaIsgRIJ/ToFpScec+F9NxHW1M9wnde7hjXCe3UuB5emqr14KFUE3dr
FixyhE+HzbUD9Dn/YLdx0kzV192Us2I5Ic3S7zmdLJPJNvJVQ0Q1W7f3TelUAUuweakcbdyy7Sg2
Qh9HQrlIJ6GgffbBJLPOjSdzJzVRdCqrDoGj7YkMokR72+AMgAdeagC1CcFoghbHdOBixPOL3q53
yqojNihaGdRdS6S9VclrkxcOR0+NJDZp8wc7zd+XKj5nh2MtuxR2YvY63/+y7Pda4Y5aYThB43K6
sOgy39DS8TZN7OUf6TD+sHaw7XoVYSAEkadbDC+rhELxL1BnO+PZVBG9CMi6vJCWY53PztR9i21Z
BhT16SWsbjgOIJh4XUkGrENTRaqZicq1yt37L+b3TYIFP+X1+KuzBVpbfL8+gwSNIkFapQz0tuov
dDV6a4Jkre0qt+4h+jolpJ9h/GAwngrpGI2rfpEzN3OW6VJufHvZJa31hAgSwESYV65qXJ47yoD1
WalI9nZCR+0WwdriaJm8kUkvMXYADNiEetJ91eqleHr/KWDVPh2fFIxxwqCTEeAn3NPzuYFAShMD
oezNMqgj+vVlDS3iWLhpBOnZZJ3PiblvpVJXUZRyHDFrhg8Zybo4RozhH8NMzdT3llKeTRm6ChCc
QDo2YkG9hwaM/aUf2llbn3FkZq4rcZsfsaER9tEaTV7TbxP2Y6Z0/WA62Wiy/jYDmS8dYHAzjaN6
wyqZVyAPDJbR0GSS9MfZdj7HdkRMs46ftQvsjP4gH5NKrnLTjImcM0lH2hRuphP/V2jOMw4qJpm+
aMbpTDh562yk3Y4PrtviAsSSPJe4u8fozOA9PIla5L0vxqjqgrYpVlyZnXTFcxPBNtsWs9LdYz6T
dZ9tEs01oLXIycgri/A5aV7bou4eiDZc+p2xiOZaMe8KP+xhieysdNYX7OhOe9+hBai2yiSw4zC6
JhG7vU2oaNU65c0gDEBgE9ojw69iPX/EJCkQq1uus++nkoJXXEM2DRoNX+emSvpmTU2aC9sXqulv
JogTP9IKP/WedTEvXoph1vt7YkV18bB4sW0eGgzdBL7O+FS3oqxJo2Th7s6WMWyuQLE7sI9k6ll+
JsIlC+YcQchZOvZNu5/jHpqytIfWuDUxbhAdaYkmUK2L3HtKMMf7Np6+2gfxE18nQ+MR/9an470e
TbZL/YKGA28zIph5Vq3Wc/u10QQm7VVz1wq9e47DcLxloY7QmNsWwfJZYpMqvTiEQHjl2ou0tPoJ
4QoLZRnr3RfOk4riVdqGqR9XSROeIbNI+o3TjQO1uiKjUoC4mk5o1mnWdmzi/r7rnHXqn+Z838+V
2xEgWsj7qhnhBHVtDno+SarUr6RQRO11YZZte7BY+o5wcBwtSZfVYhNbg7xO5wTfCQB/siPasI9p
HJp998iuoSMvIvUiJMFtUtAU5uszcEwnxQNtc63YhuNos73ThvoFSloVH2qrVqMPMdUkVA+XI7Q8
1ebtvslj+wLfsZdv9AT034VXrteRs9YdgNLE8KkquK1M5YRa1uEqNOwXNMIBg3CqLyZMZg+xUTIA
6YNo37Ffgz6AOtdJ0hk6Ozsg84yfInsaD1rhudE2Ab6PIcDIxRM0AeeL6tWs0TwNYRaYGc2EYEYy
S3LKlIAg5NSqNTjLgSIwpMrp66hRSAzElBMaqAHe8COPkbZBCgeRvJ3WnU3kPmmVNiUb1WUesm1k
94rNaqc/qK6POvrtojlOi5W+2LLTbiPcURTp82T4bjgxySujzPUvGeaKe2JwZLLuKrXbohcjXl3K
NJ/41MMe79uQf8lS13kaTE/d20aa/QQLN1y2NI2B03Y1PeHC6pYHbMXR97yXUtsoXakC8VlvTb4N
PSHC1Lc2/GFpQprIG6QFGypwzexzsO5xnuLORhQQztKmAz8BgF8bTVvTinDdm0QwJnyWoJ5yNtW5
3yRNVexLtv1fhyLOpE8s2Xx0h7Hms7Cj1DyDIzOUW6wbuK5NN3Gfu8mORixdfTadS6ySw27hZHkT
Eg71NBWlgzjLKd2HTEX2sWsaQwRmPsAGa+IlujSGFXhpZNKY/SYf3Tyox860fCMjIu3YlbOwDyws
LaE+JHSWZ1E+6clZrWSjben2J1dF2Taj3xKxQekPlqKB4yUiDLA0nPC2rqvqEWGcTkqKZyXL1jSH
7odYU+UDF+Hh9cAsGVHSL9Xg9zxY5TctXtCNNmUI5nsNL4fgq2wJDKLA6SdEuz0S6yVylpS29BC/
EK1UJXrVBKOe0b6CiJpl15IIJSdwvR4r6uJ50U8xN1jcxkppn3nTLXGQpijI5ItHttk2CICBJC6U
+pvBNbwnwNc9RJEozbYpbIl6k8NHibe4qZ2HISxZsyJV5T8SY9FL6p0y+9zrUXPb0MyG7aHK8qKZ
k0X4dbhYNnZ0C6Y60hWiP7EQgQbElFsMm9atpu+RY1bYndg3P4VGs3xvYy0cDjEqU3eDwiYrA16m
usDiXtFjkja12p6QIbkN6TOMsoWl6BJc5MF1UMZT0YJIOcQlUSaE+kHWCNIwGS1fy7WQCnBB8+Dv
CuH/b7b/G1uxX3ZLazP/nyb91beCJv3FS1f1cfVrt/31T/zTbkftBfwbECuJC4bnrRvIf9rt8i+Q
+uwuQdPSfgWD8J/tdo0m/drjokoEI1VyGmA79k+/nQDzv2ChYbCwbXZk1J3/pX67+drA+a+TBwhW
2q/0kOjCQufF2XVSBuskxlF9Yh/dK1bBJs1sX5XYjqLRDSBz6VeQB+4Mq91a85Bf4B7vt8RDHXXR
fIViexY6AymhnFRtPVZ7OyNdCHwlNKeIT1iSzZonXqA87zbhlJt5n8PmW8X5N5rI/o3SI/UNFi/n
80Dm0gYb1BWxcPczW9prrWt2HAhS35M/IHY+D4Wpb9qR4Naiv2mT/Gzo06/RGp+bhSYZi5aaHsu+
hMgv7NYXon0M2T/HsgUDwzK1KYfxWpTxedMLK4jR+5Q5Piqtu3EyxFX0SwagxMsZiKdNNZhWULPW
BWG1puiq7gXj2Nd5mDjBuqjzk5GWy/BzPUvvcjaniHlAH+XXDrlqgKfy/Gg1PV9p+tUhESxwRLtb
AevaklZ+Vamnti1u1FyUvqeT82R7+EcvLDuCrvQ4Mat/pXLTQKEFyoV3DZnVGJl+PnObQz+nuR9F
tXZfgoIoOZdNfYOr2JB3Lgl8/ur59+ulrH27WZ6cnHyefLL2OmenXLwutvG56AyihRTuwWS8xX92
jVrRX8ze7wg+zjyZboqq/LK0JFES23X0MnKyer28RFpBdB2WNBhmFVG+manvtDFM94ssbmNSiPIs
34M9mjbRspq4L0VbXGmeONIfxrir1Z9ald6xmVxDR7Rq5/TUvixNPmtTeKNJ5zhJl8Tkhv/YxTu0
ESvlQMstAmURfJSbpei0c76VjaJ1v1mc6tAV+VXOacEQtbopW3zEbqJ9AiBLsSskNwv6SLk31fKo
WdG5lVWfmnZpiCVvvicsXySpCeOnFq4r6uyMhNl6EpXdHD4mrhFRNY2jXZUk4sycx6NKU+xBU8z5
AX2EP7fdqsCamiCLQBk53U3bhj9ZUy8dVX8u0WMHbYXRdLKz6wQF1oWw4h0oJEl2egcYPSRTK228
y6SdDzMYjMCGQBYXACL6WZF93bU7Tc/bADqXdeO54zcr6Zddk7PvMCoU6FUTP9H13gD/J50W+N8E
psm+yFT7REIicJL8UhKrtYsbHZBwYk5XVllwSrQV2+n0C1ixLAjbZtjqouZYxUmsoa841rQuNQuD
L9XA7yJVl0YlqRNKJ90mQj946WVuQUsKE2s861OAFwUUMHZGI+Zua6rAPjWFz54ZHV1MZSIxMEqw
1UGJ5+bPowGfq0xAdwEhsQlxVOcc5R9Wf3/Qj8WhaHI+8DgOyPDljwGT9crsYuhVBwSDsMy6wwPT
Fkc5NRtNm8gwT8zv5WDuTfLj/UaRSUdob8G17ANV9jbI1LzBPb+N8+vEzJttzQcS97dlqO087yv6
N8L1mvQ5Gi8GRcaJSNqb2OKUmqeAPyyrLS/UMBcWxxAZfRLmUB9EZjQggByopF4NW20Zu52pR3hd
YZK04TB8zZ163M3GGs1I5gGo5AvgVqFvTVRorTKyr+oe7d4MNRf1V8S+tlQOBASRniEIX/wZF+WE
b2/rFmx3S1ldi2W6hBRwZD9JimbXZMfBwLPP53RD1PD5XA/nXe79WORwn6bjY87pDutoFRST9pI4
g7dNaCFv9Si8jhxSPRbzaA3zeVexx3FIUvYdh+PL7AouVGmHrs+QPdrjuO8qQVbqLECfuhwzosQv
KoKPteEG0C1RDWuMJTF2GOA4Rqw8JGW7xy7TKGF5pXNYPP1CFdpT4/TmxgRR9JLimaQazvxVm276
fU1uOerwxsCJTIG7tNMF8Lpyj7CKYHCQDUHKhpZun9zNQ/nJluzQ27tqFody1MjBTNX/Ye9MtuNG
smz7RYgFwNAOn7sD7uwbSSSlCZZISYa+bwz4+toeGRUlokKplxjXIHKQKwIEQWvvPWcfxhH37H5E
179k+fwxyi/OEb1wJoyxf5ods7shnvGynJZgGcpLxKDctLAgdTvNRgIy2cQwDgly1yQq3P2ELPNN
p0K5n3EH3GROfKfVSu7HvCfOfIjjoM57FepgTKbiq3m24tnINvduNt9Cp3S+Avf4lkiIn60Ri73V
26fWNzjBAXTo9UMVkYNRd9Ouj53LSUKUNZJbLUmeFjtxgngsLjMtu0hsFl+bZMgRDTaFHurnc49y
2yOQV+ZXTuRFFxziCS+US7ovRwxJ3AFKnT2mGW6S3vvUokidhuiK2+c33YB+JH0unf0eEGF8U0v9
e9vln2DxLkFltXYYtwymysbs5MREzyUxhLgER3dILmLolzXqzE4QDq+a4RTHfhKK9nxCH6ZHa9Q/
q2QJK5f0Whj5XzOd8zBlGdAPAvQnJOHsxvfZgcZl+py4UV3v3I5cSmL+AH/1HgPdi9pwbiklcS2b
g7JzqO6U2vKiluXZQ3K9E1PPyaIu2K9gWyKytOuTsisO6aVKL/MqTl+TVEJCWbSSfxGf68FVnHCb
KKv2sZMMrzrwxYtlnjLEHdbwnFjm/GTPc0VqRlk80E6FPgexprXvbBnONhdt20fdPeofhGY9F0Rb
UtyGVra4zyVBRVCQGqg9PWQYSQgmuzmLLFW4PrDzngYD5kyfkg1l8hpehE5eIIJiOCPVpdL1Cib3
dxxd4joyvOmwaDYxuLP9lWzhI/Z46IuGpn9oZP9szg57GcmG7nDsp1E8W7KiYNJqN0KaQA+BAl9O
Rs+lozFG6sHslnlW9xdoK8NZgxSVxfuokhhI08vY1+GEUQ4hshYVVLazy+bUs8abOoIN5FKZW10X
WLzShCiX3H5ykwZCn0N9It8X3CiiiYyNGcBhmI+J2HdefUJn9hEsEPU2GB27c8urjhDF9cI8xv15
PnLvqAt3l83NXm+cgOR49syKAqoWKBnvS9pjSEHuvHj4IE3xZa4M+jTgjHO8fokeJpb1qQP0KIxl
2C+4AfyZukAK988f3R3mvCCH5mJk4K2jaW/nGtrqdg9k/bvZ5cfKvCZ+BQTQDHhjJE5Tniwbv2zy
lpv11dI5h5oQtD0VAcqKTASXDGJNHkEinaKkvqwa8whZkzRwGQ6Oc4nBAIKh3/InL7UsTGba05G1
PGalcwsCABJlMTVHqZZPFXJO3mSiwBYPw6kZpqezXfpgzWxo/ezcDSW/t62/Ste5MnT2s25efozj
dMNtPw3tiaZh2Z1yQ14IvKAMao58wCqXBfxU44dT5QR5YZ3GLroBRfPado+aPn2oLXRTXXSoxYeq
yj/Ty3suK+NY9144ImVYtPwaU/YFrIPbxi4OSkvbQ5UiLVWT8neUmkPVNWJXtPMPOjgvNqmi57Uh
c5rPldt+x9JwZU/Dboiq6y7Jj5M5HLXEIskYcFJSHzN7+jZORZCAEh+t8fPSnHxdHkmv5TSP4aLw
0aTf+sv0ZZzN605e69YjlKqHSvlXQ27vKUeFHvr+ljQQh/ZhE4EMiA0WMnJCr1qLs80sh5shS746
nHUzRTIoGQGcmeryFf/oyem0Q53d9Esd7bl/2wffy/i9Sh4z684PSOKQIvtzArbjcqIC4tlUd5Vo
H0bNDlk/bhyHfyHz7m1VBEv7KDoNZ3oB+MzM7yBs0Z5rzBsdclLfmgIlGJtJo1d7TJAxvo/PakSD
4+TPSZLfWBxU7c64otvxlFjxp7o8lyZlImHp9vscT1meDPeVoX9OpJ2DjRMkCcfDaR7EnTu/jSI+
eGm6WxSx3KWnIeryAUv4T73D4aXph8uz4EeZoj0OQnugAvypqV9c5Vwrx39jJAFN77NHU5L+Mjo4
QbiMyGCKp9cyBo7o1VloAka9KedaHEvQPsR23mI9uZ+cJSAKHLUaUKtdNNC0LNzvTmInu3aYnxLN
P98o4r3HNoa+cj+O/mfFWSllK6P5d52XyFLUJ5gMx1rLzolkSbd3rPER+eNh1ru7c1NRmsNVxh4Y
a8rbWUS17wZlX0Qkj9KA/zyOd35e386yvRGa98EfokPWihd0CzuDZY89oyU4w6w/Dctr5nxNbe37
Iq4Szb7Xz/IuWZ2XvYd5tk/dMtxUzSAe2ir9pqrkptLtpwKZ9d626EJa9AZ4uzjSbu0pCTKvvzSt
MZgTfP9G9UCYI5SpFzN1v8eiOxVpCY5aV7fSsHfEwt/VDd3ibhSXbNrc1rDjUEk9ZCn/qChMjOHC
SFzKi843mNfZPoZZiFEb5lDuAt2dupschiDJjGQax6e2bb9knvbc1s4+m1MV2nqfBV5rJnuNrYGg
7Quc4bd2y5EUozQmHK7p1JXB6dJmga1WTgE587S8pxFuCug2LaVmZUaAlEr9MQPhE7gGq3nijv0B
h5C4MCbMq4lb7UXufYzq+HNdZBy2xuFaGuZt3TT4a2HE0mCeLuvCifbRbD9ZxTLvh2xcDkKkr31t
fag0UR3LPvsam5wlAew1R06mn8ZxdsH2EAhWYF4ZtPZljJrPtJERM3YayXSxKvbulL4hrnRRUir9
EsWBGy6DN+wSz3klGuZR70r8voN3TxGw4WlZvZur7s7Uh5tFOreZpRMSDt5wt5yttzkKnoA0a4fg
cJ+Uu0Z+hj9hH7TOKk6uF2O3QoV1QGKxHHUP/xtwcdDKQJoIXlSAusjXvcyRVvLJk+jZMOTHuHHp
GiSTOj9twJIMQowNTDuZgH3441C10+wIfEWEXmigAius4SpHI7fXWvkAP2CvJvOx9FApOH4QJR21
Q3sKfHxsKKzu85Yk9bwy9jNMUyogMqvDdorKG5cg6wuDyGFIaA2h6gQbhrFT+UD6EvdDMlpxwCdV
rA8Xs1lwh5ScVlSl7nvCK3cSpu51gkKVlkWtmVcQKsqQ7Jhml5LcsU9o3l+YGRpQXOz5F8CCxQVg
p44r2pvUmNt6CneXsZG5L5XmXRMwGPqdeenYxQ+PvVbMxZc40r0TAJiMdToFhKbM8UuRTE9RWl5o
lsPVXYrLpWNrW3wLpKS4NkeGuSrNK46m+c5hrTq0BTJSHP21Zl07Niuca1QfB6PW/WDOwbiJSYsv
2FoKwDuJNCI2PxvwLw2Y0CXv8CtIHKLKszE/+tytj5J0ur2K6YnEYx1HFwlhh0Wgo1Pdtx4RhDqz
j9UjukpldDN3cF8R1Dl7OFsgqFzzaYji18EnoE8ZVwhCbi1GotfFXyVDDW/gR7KiEKTVWXCG8+Zt
GcYlvK5pMQI7JvY1mulo9WzLaVFZO7TS7R4THIw0kuEGeXKM6Uq2yG1afw5p06vDgOJmX9nllWGI
25SjWmGCzZmS75afBYk1XvqJOFH1v7Ka19yJPqnOux+ncQ+2Nhw889Jt6YEM+Z6CMs2qsfsS+cm+
y4vXNptuaQJd5fNn6Q77qpwfhCXv1Jy9aGV9XWfNyebQ5oBRKvzk0vZ0IFjpXiTzriP7CsrJdG1V
6b0o0JN2w70cnxuFQQ254c5alsD26heqChZ41nHiwFh1bLGQ+nBPChkCXjTCnD7XNRKGy3OLcIjM
XbHk802kxrvcxBhBOy92uo8I43OWs+8W575FDM9TTFsn76qrpEweMwXUl8aEQz8TVelQLUj06NMm
uTgIDUAWGSo6mLKdWRnXWqq78DESeiqOf5V26aexk5Sz6OBednHyAAMMc4LeAIcqm9t+NAEqDcuH
JXf9/TRk+0xpz31p3BFD5ULYMDldLla5p5nxIs9SIux6j4DY4be2+ZNZNXTMGkoQec3xffDDbMR9
IA2awzL+0WUtXlN98iGwgCPc9akYwjTzTm2S3aMdZlv0uOwOYVd5T5Y8d5POnYasmK/Ix70QoFso
DCFqK2KHjQGFDLfENDmaOoccs06hVSPxuoiXmAui5X6QpfoAL/NlJKT7/8r5f1m7zzriX3vndkMu
v7bvzXPn/+Jv85yDDIRAWMwX2BjPqZp/VfPNP7CAG5ZP1Z6ivn1WSP+VU21hE+eQb7hnpg+BHWd3
yF/FfMv4A3IDvrqzBcEjUuk/yqnGa/JepYGWlSo+L0d3ACkNz3svGwF9F3H357YKoDq9o2tkHmzN
tpY9+gX96DYxR9o6i1xcza7lfM9yr4ro3Q+FcUj0Ln12cGwbwYhf5ra1aPRDyR+QKSZLYUT71OyX
F8PSuALabYVazGDwd3uP/5sUQWWb1b43Vetf1CRxPS6CdOmDn0goeZFXYxYmh9Z7GDT7XMKEjiF3
UQuS+nzLlKDifWl8awz+OGlhq6c0nqPrPlr4saNUWbRr69rVL2h7uVQ7o+9cYymdZbI+n9u5YLdT
+TwWBdUZIrZEcRfb/YvGsRLyw41mx9cZzEj62IdpzMKIWFKbriXZfzTPChj56gRMGzefceLfSzjJ
iZFSr61DlOR0q7k2hFUF8+rVNp9an4SKnR6bN6nXHkoW3jpqA3KZTp1ef2169zbSJk7u6VXdUIfN
1MPsoZLhUBYsBv/l4JK7KOug4zxkKA/hzESNpWpYgasmQNrethQw9Qn93sx/Yi0HPEuQV/ydO4gX
6VbhTCG3baxShUXT7wjPOPTeciKBAhpwbH8xG+V/zpNkDJM+BVLHqUcRUFJZIOU1Tz5rCFZejKai
px6LXPs+mTOwbkC01s3YFjj/LZVqO4UQluqyaNk+jThBRllzjnC5fuvZp4RD623qnW1miRRcq2Kc
mD3ykKs8E/mOE8ZwiTidC7PpxMlj7/Txp6SO5XzIZmIeOAc24NGcdOTQY0y0AyAxS5C9nUgeJStn
vaNFkXCcmoZjRG09oL5CrcYZ5lCfhR6CNaQk16oP09jk3sHVI9CEiZ9xkBuRzxql5EilRW6A+rv8
MZOeQKbKqE69hOVIEIqPZK4cL3q36uhd5eO+K7v4be5Ly6A0yBo/mkV2J1MKhzKq36Q1TEGKxvJH
2SIr8RvLDbuoQC/uG8XsUY+uaOx7qpqJQ50aQJkcs0efAkxUfeuV07/EU18/m6ijytPURpJMlkn4
DyJPJxSuVccf2HeM9lvr07VSi58/6+TH17totO17NTYWynTMLl/Q4nTPGF7t17nkR+8ggMyYvNOu
vLZFStcN/AwyhEJv7LsoSmd7Xxul/yaKaWaMxSZca58M9n1RuDmVBoQGr53k3L1HRMM9KI1aswrI
1KXMlzsA/PdJ7XMgyJDlBErp2ffOcrEOmbVqr7sJ4MM+7wZ+9RF5VbHLa3OMryv6Nd9dw5zeXEEj
8NZAsty+ZmmGjDGeuvLY6BOdFJIn6+EYIzuiy9eSMXxyMTFYh3JGT3Hgn6i94gosXhg8/I6sTuYO
YCPlOYDKCCiQvZTq4E5jUV3nxZAmF5leOt1F1XOPvzFKquBwwDPjAWXMwAqUnYEMJhMA8i8BDFQU
+gxgj9CkNK6X1MNfNnGGAzQUtYhi4x4q5S0isgoJXqujBlKo2vCEygS5iJnis4e0vZh/1poNf1/m
QJm56QmA/eVwXmkgB3MfKdUkYy6OTGvSE1TjAs3txCkVDLtLiwPv5xGSbh7oJjkNQW35A0nbjodI
nzO4h1RfaIoiNZyNEYnwIJywIO+jDmJLr+tgsuxIPcdxhx3VcC0jgAk7qwMrrFMFvtXq4gSbcagO
xtSr5opoIv/NWPp25F1qtNnwWLmWqr7skMDkxsJ14qy92VsMr+aahB2vR+ER9QZ5ISUxORRs3Bcf
C8Nygj0OZLslDqwLuUuM3Cv0cgGLHsHPBYJb2metLnTXSzEvwr/UdC6qVKGGMg8ieygJie684V7l
nbidKyRQ+7lue4lsJpHVyZkmnd6Z4Rpa2EKcVIFn0KYLzJGshKNg3lKqTvTcDBaoPsbBRrqPfqnv
k+9L47QU+DMkO3eugxyaOAcTwMmCDP9CHxnGe2MsXOrEEtFbIEbMiKFdKi4rKcfn/mKiNfPVb/Px
OiIakkMmTNFLMlfOsjJdpNaO/3A06El0OS1J1Y9XiFusdB+xdRa7Tu8T8mnagiwdUMAc0rVsca1d
gU9W7nots760ZWrJgKo1XgAdnJV/yEtcRyIdiRdQtVbtJi1zgBPbeXrQoxieBps6BWfNGFAKLaOi
ICbNdqE8PmgQ3rkoxR2CfY3rlSiQ6eFRd2lVCKLq6WvErVcfrEVQO+h80X2ZB4Jt6OwiKwuNJHX7
vZdGoLdLKzWsILLmxaB0lMT+QQmaeGe5KXJ8t2rclrbgUn0rOli3g1B4AZsBqTmrdUQ6jz/U37tG
orYbiQCc90k5RgMW2ObQGeaHBs9eYHCwRZAC9/kDPia6c3GeF6chx499aEU+Xy9ymp4tC086RRV1
WAwSUg9dOpmvdl3pKBGjKZlQJhnJ5ZjJ7ioHOZkHThmV+RGuepIcPcsmBsosliQcZSU/2+6TtLli
xYU1fCtUO+e3JDyqT2xPAgGUzAFQeI7036zITayds/Tz3TxrgGm5T5pPKetyBA/QtWns5wPAbj6w
8wGXuHgTVU9R3pzsfjiU+lS/eaUHkCRqEItSTLbzbDfpkdB2CGr1i7hRGAsKVfQvs67VXGxnbiw7
vyekoao98cOOJvGNu5TbH7RGiS/mJOw06MFvDYdqdhA+c4GYWPow4RSH3PGMH5KGrcVVfzTnEL1I
llOKrxxFab3HvOHhIClojVXuY9VZdHf8JeveVEfHcedOA3++vnHGnmscRdMD4WfsRrrPQUWYcP/3
HrXK3s3zR9E2NHVaXBrtrmooYRCYskSMJtdHrdfM3Etg2yN6O3SlanDu07O+HGsxU48qK+nsG5I0
wrl2PWIaRmLgDyBrmoc4SpB1gpOPvzBn6WB2ZJod7MWJop09e+DWU0nyEOsh4RhhTTrXY65b5UOf
COMrbnQUuciJ2beWpe0NTixeNAekVTSXVd5y9lBlbGj7qsC3souqlORXF4Fru+tEt1jBglTM2vnd
Yr6inctee/73HI7tUnLIi3Moh+/bifV/16q/iVn/7lr1/1r5HTxK+fWdTIrryb/uVZot/sDRRaQz
Gx0Qxj/FUP+6WGmu+MOGKYrvFJcaRN8zSuuvm5V2RpZAUdN1kCXYo1FL/X210mz7D93G2QcU0uY6
dL52/TeQ5f5f+qd/kdH+B5z2MxbivT+BH4SvDb+Z4If/rP9HbcohLopzVr7hefHn12h4+ulD/PWT
/n+evHIW5LbUe2vgyVgwaL1R0oPYtO3Rq2tgssy9xQqSBbPv3utCu88NVqFtz17JxRB8miXA7yyA
O7XcVLapKA/nvyML/uJzr4GCEci0Lmc6BsYY6lSpZNL+xlrxqyefr84/mVmqVE/VTFoCK0Q5Xi7n
ljlWMf/Dpq+yNhBTbV8mxBp5UE/tOV8qJeWS9vG2h6/8h+4MlclyVBYMBdpVWfZfkbh6G78LxYmf
v8uC2dVqXI6gokPXI8kdbOVp23uf/xQ/fXIOVcrr9Z5erX/0u695sm3mmKs5yZ+txgEK06OTnXnb
2eXwJsDTqf22115NzMgjsI7AyjwYZnEBnuljZrsbH72amG4zNZOTcwROvUFdVXAmbyJP+w229Fcj
fDUzEZBZmAn4LLH51tSSRCR725z/k1f90x+SK3ikwPPxhzynjdZejhuy+M94R3+vsGteA+XrrMPK
RuG7bu4QM8uTXZOnuOlvubYkY26j0kAdJKBU3u3swfoGkm7jVzlbx376Kjodr7qDkRdAtsvflraQ
F11q+r9xBv7ir7nGPFi5leGC43Brvyz1XtQbX3o13SPP5myX8tgJvuAOaxWJLvQxNn3tPyHhP30R
bOYObTNGoFTpsZUTxf9RbX3z1awfM6Ovm6TNg9GVyH0VzJHJAymy7dVXkz4u84i7BxuP59NUgoWy
h/z5O3jTr/6Wq2lP9PsyyW4hflQmCIJsrkyz2/cbX3017x0TG8pS8fQ6ve6Gj1V9uemT6P778W1R
O0sXaKEBDPebIsoRaJT1f0QX+nvSr3kijlhi0BpWGmBMu6iyovgaV7b4su3FVxOzcbyuUyTMk8sN
V6x19LO/uaNtt+3xq+14KXQCZiwUsVGXhMtUWaeZpt5x28NX8xMo6GBInQ9j5nl1iOwyO41Ov3H/
WcMnuN/rKMKK6NC2RJda5wzOb9veezV/yFggvyz2EhQmOtLT+ktsoCjb9uzV9DEi221wSKYBZBxr
l7RIMtyiPmx7+Gr29KPbk/3Ei2eTvCy4cXPZzx62PBsKx/sZNJI9UZhEUwYpjyVC7lNXFPfbHr06
zpYKjpZX8uiW6OqLXriX1MPdTSOclMn3742WNrZaavTkuIFusA+ttfGtV1NHdVbXFuw5dPnp1Zss
sI6bGpuGieWvpg6Voha1V8wwaTQLmYlOVqA/f9r2vc9L+09bWx5pdUkIdhoQy2vlx8jwCbJwq6mq
N53eIES//wGuSx5MDHMmiBcKctpz3IqNf83V1JxdbVARvYYAu9hlL2tjV3TLx22fZTU1a3KQh9Fd
4iAtpldNG64ju/4d5v78af/HoPTfewReqPdfpNLdQalYxAG0WOcx1dUnLDLmbwJCfvHwNe4hKhuM
Hf6QBNIgL0XrufeQtbBp5wT1/f7NfbPXdCspUIxP38mu9cpNFyrgze+f24k4b0bJc6NJJzcLedCQ
bRt+a8ZN2edcKY0sxt8cTDiLfCRim4aIt5qWJtSSdEaUEugJKnbYH5+50MYbH76allGd8dq9HQfk
B5YB8Wc+Mud20yHF8lZTksgfXyQGD6+Tz35M0yXWNx3ZLG81JTW9TlMapzGjDyFkWxs+5QKj2ji2
V5NSxz1WTx5Pj2R9zQR6MPvqd/kFv5o3q0nZt6TUDBqTUsmvbMoZSlFULZtGirvaLnMvMaYBLERA
Y6cKSN556mCcbps7UPffLeDTmBTAbHm428M3t49nt+22117NysE2Od/PDJMJ1R8EqYlgkCzdVDGg
/vn+tQHAWn2MKDgocGnuEJgRsepr07Zx6K7mZpoiBZ81Mw7MeSxgz8t0X6tk3HSWpYD6/t3tcRxG
5fH0Sp9u82z63hBBsvGjr+YmrepoNAmcCtpzS9e3rADkerTxo6+mpyU9hAUxRm+nMdMDzJ5+bxTN
77KpfjGF1iIdswW9pQO6YrmqYSLcO/XLtoG4mpttgdZRSjcmglJLd+nkjw/j5Hnbnv4nSvWnE5A2
nQVoccWqAq09zkmu9bYdk53V1JTVVE5Zw5NTeP9ze8qX3/F5f/GpndXUbOfIn2hYMXu0ChiweCXS
odw2Ap3VzHRdfc61876WTa1xiGe73A+q+I+Qen+ffdZo7LrxRF4hDAmqAevyuIxYYOGhbBon61ij
uMudIgZVG0A0SuZjMW479pwbNT+fkV2zGvpxGWL84fM1voObZQy2vfFqQgI/XxQQB94Y0ZTcdds2
eGe1UZbWNJAaDryak8mFY/RXAmzDtjdezUW/6UsvjkfmIiFyxXQj5uQ/wj//PTTs9S6JAGpSZKIG
xG6kjxgUPpUDNtlNr22vpqIqWpm5ij8hMp4PrXdDSua25WMNkFKWIKMGpGtgzR8l4uh426Bb86mN
HDAflsY4ILjnbTaW3bJghtv2NVbbIygT2fcFw06B4D9GZzObmHy58emr7RFJSdbp6jyoK1Agi1lF
B2/Qtm1h9mouisIVc9WUPFyW9VfXq43r2F6QzW37MqsJmftOO6Y+jx+a5Zwxro691MTGd19Ny1r2
utdUnF/hgTXPKA0GJxTuYKuNM2g1N6WuZ1oqkYW3efqQEUKaevNp03exVpOzGt0YSQrzpwDXFefg
wpIC78q2h68mZ4VYw22n8+Qsjq6FTEXV27YbMjzerdxzKpA6mExO8hROWbk0R12odFv94UxT+Xlb
yIosxfLKKjv3Zj2HroSfibt/UBsH4zoRoNWLmVsaP6DVrOUqIwI6bUzrcdtHX83SoV5qoKg665bx
0XbRB2Jf2fbk1RQlEd6crPOKaMY+AemorR2/0DeOldUEdZsq0RT6LRJtq1Oc3Cza71Jqz7/4P5Rl
rNXszNF7U8pk2cq87j73CPFy4tnd+E1WU9NFe2ZG5eAGo9+P19D+ICjR79l2jBCr2enotcyKfnHw
fLby0I5WeTFPjb3x6avpmZVGylbUO6Ec6+JIHsByEfVy3naZEqsp6rp1r4w+YSWMcAIJV85B7CCM
3DQW19htXIJY5P3WCTPSA06tXIxQcc3ftqCf/RQ/rwB6VGh+WzZO6CE7vfVtuRzyGZ3ZtndfzdDS
jpIZ/r4TxhmRXYQp5EeNFILffPfzKvUPw30tACrZ6EpbSxHeplUKaVAt92lHunIFOSQ06sTZtgSv
01edLCZiDftC6EYt7mEx61BWSKHZ9o1Wk7YCdq6mueK38Il0aKxGXGS5n21bbMRq1uqcGRu11E7Y
D2p4sFEvnvLYVfeb3n2tCUrIz3Rtq3TCafCcfTr23gtazmHbd1+TVttiiVU25E4IMTI94VwW92PT
9w/b3n09a4vC700iU8IqM6E/6FlxM5m2tu0gY652Vq3URAPZ6Tw2YTHvaqdZbvQe/eu2l19P2y6y
tJkAi5DcnwrglWccCg9l7ranr6YtnEEcUQmDBs7mQ6Op4roevWnbze5/SYQElcMUzTY47yK5JF8F
i49OqNS2V19trrZuAOeRrGe2pZqPdlWaP+CJ/i4Q+fwB/mHFMVdzNRll0ijJh8FeX5Cl4lYwdoZ4
45hZzVVf75DPn1dLeLV9qCBK7FpSnH6zWv7i3ddKoUKQI4pF3g7lMMRH5eVWMHp6tq1cuZYKWej1
0tZih+3TzAxx4PcBDu+NA/LPzI6fClzJREF+iCFCSLtRhx52y9Xg2NtEa9Zaz0MwQdOlbsGYsUfz
xHHsjFybs21n7D+TrH96d4XrATuFzmRKugH3m5QHQoSqbTvsWtdTWMJDjDQ5Z5vdY4Oh8HIoLWfb
lenPvK+fXh1LQ1mbwFZDva++YdvwL0SfVhsfvpqpsvDyWAeoG8IZcQ5SZHiOgI5uWweM1UwVQ5OQ
iaMcLHk6InYrF8fUrZNtLbk/w7d/+jCZRVhrXmD5MXpPw09guZfaLIaN3Za1vKeMNb9OAQGDkhvm
PWF82AddgACblsi1wCfCtZXjPbNDMy10UMWzs/eWNNq2zOirbXWEJZUKWKmhlRXahwihKfZ8D9bc
tpdf7aueO1hqFAzJltb2VUo+6v5PGsy2p6+2VTP3+0IRWR82iQkIqwCTrXmx9ZsRf37KP+wea4mP
l5rwH8hUCoe463ZwfbqrzFbjRVb9NhnlF4v8WlSp3JiUEsAgoWWY80tt6O2DX/hYDP/99/nVb7Ca
s6CfXDrz/AZYbcvbNjpTtmTJ4CfzQ/3mZ/zqV1jN3Lh2PAYNzi9RK+fCJ2jqhW18evv3v8Gvnr7a
Y8sxAVJRGnaIky85EZjhHrve2FZaJun0/W2qcNPE1EbLDpfFS4+qtYrQH51o004i/NUt1pS8ONue
HXoycbkERi5Bq1m+qb5MhuX7d8/tbOCCydCJLc0JrM5MAsTc5qZ7pvBX89aOdexwFji52YmnoCzJ
gxSwvzc+fTVvsfxDrli4gZPLUpxAeES7xa6XTYdt4Z/H0k+rPZQYYjGSHNihzVqJohBHrOdta4SB
CHj/dKPHN0f233mTLepvqu6cq0mW88ct4134qxnb21k0GjWnPvhvmDS1yT+158SebU9fzdVRb1j4
NE7baT/O+UFLQZLVsjK3KQCxCr3/Nsp12smeeX43z6a1I2HVPUYjNM5Na41YS42UVmdliS0xRI7R
P3t6l1wveTX+Zr0/z5z/vd6T8vX+7VG6jolzHpWdyEa5z+nA7X08uneFSAS+524BOaATibTpj7GW
II10KFLTzdxQ0A4+dKRC3VaTkW666iMXX/0y0l+8MqJAJ/MG7FNqxXsQ2law7d1XE9hRk6P0mkPy
jCDhE7t6u0O5YX3Y9vTVBLYZMLOlOE91wBuu6Cr2Ib7EbfJA4n/ffxny8tpMSdsJARfmBniaqiMz
LGlFtKmPJtaSJIOmey5ZesKmMJenwYusHzD2ttVwhLeaw1kpiNiwXe4nOLA/jIAW7qwOeOy2T7+a
wQXYHngCHp/eNPr7UZuNvVvk1bYdcS1L8nRbi7Wyg9zcT1V0EeGL/dAzULVtw3KtTNJwd9U6iaGh
3Q7ANjHAhdrMeWfTt3FXO27aWINn1ZUfdl0qbou80K/J+3Jftj19NWGtzPbKOPb80Osw1JHY5n+S
bT1tqs1R5Xs/6DsdS6QBmTl0rSa9qOcYA3itxm2LzVqeVALkHTzN8UOiaxA/2aJ4i6Wovm/7MqsJ
S3gaGXCDyXd3tPkJQVhf7FLEm4/bHr/ach03zvzEnX3Ys+YZNb/kDviT6Ldx2/98hAVJ9/7T23rZ
qRg6UDjTkrmpst7f6XorNg751YTF+j8RTFdGYW4b6kwEiQ6Vnf4utvQX775WKlWJ7Ve45v1QZCTl
DYWuncCp+Nu+/FqtdIbU5LiVo3M5Or+a+hjcHT7HbdN1rVgqAOZ5MmujMK45G0PjELd9OVjbNAcE
Prz/syZxRNZsPEZhU+l6oAkt/VqURf+6aVCuVUut6OC0AnAOE7gsO2dMzdAe6T9ue/pqg3WVX0UU
LLQw9gvjkyPgDdRT3H3b9vTVfF3qTOgcjjXiJWYVDPBGjlOvGRv/rKvpWpRaC5qSmEvZ5SBB2jm7
d0Um3ra9+2qyzqrK1LnJFuYiN2+gHjQfuaL/LgP6V9NpNVkXPS560EtaODajejGVzC4jV182FYrE
Ws5kuWltZkMdheWymOFUp7fQ2Kvjpg+zljNFIEabrpoicsi0OjBmBRFsgeS+7emrrTUiHR3U7aiF
1mjXxH7pKWhk8F3bnr6aqiYJm9JebC3sy/y/qDuvJbmRLE2/StvcoxbCAQfGdvYiAiEzUkUKihsY
pUNr/fT7Iat6igyyKrtpNhdj1rQuikggAPfjR/6fmg8w8KoHK3DKX7TB9sXhqoBgNamytK0hE4uG
j2EojbXZRfqvbSj7YrvGCO0bFWIs20xvHZ8UcvDGElH0axvqsr8pQUJobEJMTTfV1VU4TfAT1Pha
UPUXS96+2K6c0yZYHBsrPHXpAe6SeE6cIXstIlxe4U9ithfY4jexflkSqU3FoKF6DcprHXSjvmPK
rdsiZYeunVM4cl7/2iq62Ly0sLkIho/admoQniuUZTJgVDS/9tMv252iAp5xpGZMsjVaR10osaqJ
0X/N/RMXoW1EL5WnZUrtmsEeBMQh20FhXXPr7S89m8uup9ArpnZ09WrXdkawtS172Mdl84vW4bLt
qdVMUWQoVe2KRKV+N/WAdOcimr/+2s1fbF/R2WFkMIC+kx6kkza0F8mxJP410yYuN284aU5kZtpO
dHiXYZEOuyqGSfRr925974UEoacFmmWDW5zyPiTO15wvoq/VryWMxMXuReTLDZukVfvE1HRouWCd
rp2kHn911V8ct31TFQjWIZOBCpSOViDC2W2ZqF9clRc7FrE0dKh0s943XSvQtU9ViZhImP3a+DJy
od8//KTLUfft3Go/JHCySkSi1ih/zb+2cBao2bdpzAqirR4kClZgjOoH/QPlfWK1w6+ljy+boIqk
G1iXo7aPqvLNNNj5lxRBwne/tCove6Bqt4+HLMrKQ2+J9D0MyPJziajlK8e582JWfmL1L7ugYNei
tGl25SGcWktd2WSLELMDcWbZ+Wkyw07zGPBpYv0KuWUprpNh0NydaQCkQqQTzVcKdHm8KFPpTVF2
CKpqs9ZeI7+c9zkyc5Mlt9LRQKJU+YAeozSB8lorbcoc8xgWXVICZpwDT9/GEdKwH7XRKpkLm4Uz
GO/k8pERBzKq5jNadXV6zFGVzq5lKBFHt5Vbqndd3lVdtCqRFK0f9AriEvyZqW1RoeZLBOqjhoQY
EmmJbqK7r8H0Heb16HWjegpQ4awWqJIWsuiKqQ5uC8Dw4ylrIbbWoMd6t/URNkuCc9mTGUSyf3Zn
uB70jMZnWXWJ0a+GUYGq8yfEletnRL7ScMfMQV4ePLdz7ZVq+6wvfIT10ozvH3ZzdZhrAQ7V0LWw
emuWqZXfuIXhQfAaauG0p8LrzYVYM4yu+zkTpVHdAJGp9LdZm/am7vfoVxJ9FUjZyHqdmyHCuoDJ
3GTqDj0/s0LdrnKF8XFOdTusVoNbxVG5nqwxQK6OnmVTwiwxcRVrUjtBX6IoOgTFTQwO2b6vld3w
E9BJ1MAQpXCo7WmjIPbZt4h6JvGNZyJivveITUq+UCCKads2BnHn7LpReh+PWTmYPgd8Me9Ce7Kb
66azUjhaUBHs/mH2bLNN160nHQXYZpxVuQ/RKNbeZcDVmnwV0VUIMKkfs3wsyIGMkJ9WrQv6E0k7
I7YQYWMkb7KsK7hzKIdK3ZhapENHaDXxDlWpFAZrNTeLFj7oenS4YbF5ovzQW80wPEFXcsOnRbaz
RyO3RO8mWgPZHhE0AGtvhQenK2znfdSYafy11SWAvC2N5DOIm95BChvJ2rCPx3088q2M3YTmaqoh
/J8FBnC3HOKrvUGCV8FJ0oeic7/qjQrh3UdxFTCbWLldrqED3HZ2vK7D2Zo/GeifaJ+FLlM4KMJu
0bKLSy/bWOVQjfkV8qPLBpNVG4IGrafCG/0QRpU3XomosIx6i9y40+YbzQtbC4JcZ4VB7qNslw1f
TPIN3dnN1BQ1flu0AUSHTr1zxrqQm7hZcH56rbPM6wrA4ScDIbrhcxU3JirGc54Z0zHXoQufGGJv
zLNbUe80VsSN6X0G/OM4GIl+5yFHKT4XQw9YAomv+ROk69i3BCDQ0DTU/CgSY1CfFahHsVPSQ6lv
pawxrILrMS3a5DSgeyqGbj2KALDf2y5kUSXXYg49MzqiODNG6XpIvDp802AdRLGp41GCtzADZyiO
aaymvvJphVRx5YsUbN4bR9Ob+cuo1X355DSeBj+wDUki66vOEu18HxoBx7GfcjIY+TodZBLPK6wH
BLdVoVNmLLc9dfza3KMqj8LVjlFHp0FoEdWh6ivDYeU0rBSqKW1JCzniKQBRxeTCw5BA+ap3Ud7S
vbAdceZSRHfNPlmULnOvUx4S86KCKANxWOqgoK3JO9dmPjjvLCQeFVq+fVYL7m3oB/E1bWuruI/C
xq3ejkVWGBlMO1F2N4Eem+OHQfVwBVaguctolwaQrVGgqkqUohY8WBYZ20FBN+gxiTXK26ekN/Te
gFGWV1bv125g0UeQmlpjvB27YdI3UiSO+NppBGHpoSmUV6RbmZDo3xq62dQ3VR93OXShaOznrU0h
RD6EKDPoH3mt3RCs3NG1IepxNAzeXZe3pqTbqqAnhc9IlGc/xlZRK1ZzPOqIOWvIxUPuSaqyBcMs
6NdUt05oaUC1W3vWD3okWs4L6fSuAngzBJ+nJO3D+0SmQ3cL98oG7tS4SnxKXZHBxYxd21VPHPRd
nKxSN8kQqQ2bLB8ObiXmaqSf3R10QAkcpWx8mFm5Oaxlh4zmE5LoRbvXa7MZ3jbpIHJtXdlRmAwb
IGtVOwBfGvX+vquwM9dNjE4o4jl6ZKwN2KiJjw4pACAkswvjXi7MvlWeAqAHlSmGMX2DVK4zF/f4
9nE6+bUN4KO8mmQ5y81gNOV4RaVPs1GrNfOm29GubSCeHZAbS13Uk4sp+2hDzYQpkHvhQHIyrGpR
xqsuRLUnQZ1Bhbex7IA1pkEwig+Ij6V5hjJr3BoDEqyyLhd6Fj/jTeNKr7nNkiQu8l2I8mni7nKj
h4K+MZShRVdmkevNdDu4fWLCA20mU83X1jzzrlaV0aY1DQTtBPXcL0wti+EpwyvN83VVLsE1NAJL
K+8hPTVsOyYzJ7PazANJvnzV1rbK3du0GtS7QCtsXIKxRqH9i8F3RxtdWmbcfxbD4NGUNjZGPiCa
PebtXpjuYK0Vkr1DtUJLcHDPOrzI7BryctR7KzudCOm/RsHcT9W2pHLkPWEBddAKvYg8baubDrqw
u9op+yRe5XloTh+nai7rq8BMJv0YV3IeHvN0bvproU9Fq6NECr0dhjGvSIcpUbIf5/BpBEHdoFLT
tNKA6YoOOzCsaQR88oxVj7X3nZwkitexmdGnoGLPCr/EaBXXj7XbWYXaicIKXQOgNfSsExQIFzXS
riuSHoS0URbRHgx5pKNTD7kGHkmlYZ3OgyZBaOGrILJ+h/qo0x0AyLbO/QxZGulcR0ZQWddm26q8
Wdc8ExdtXmXR5YFLCoUkCVXBWBEq2Fb64OUFR/mqsNGkf4+ac6++lHEgmpJ24GxAAxeauRO/85IS
pZgVGr6x9cbovdhCzrsuCGBWgdvNqAIDOMmQ6mqAuybstwmH0F71qZjiK9vpa+dMcdbyHqLZrtKW
N2GC4ls5DnrkpL9ch5/nzHBmjq4I7Pg5nTsQlNKMygUIn1ujUa1Sr0aMNrIVx8DKjJw0eqMmFcA6
Ua6G77MaSxuwT9aE0KRXwqKr/LlBsVlPoJDoocYDdNqWpRVMkVQ7O8KPNdcRsp0xdrC3NdgCHhow
kGTamrB4FWVpGRzCsGt4gsk0Gid8DuE+W9DLk205G4vUVz4jEfd2Kqwk2Y6VOdTJSjSZFbzLZq9o
7rkVGyMXdGnWXA160Zh3TiYgZ3l05hlovuZdsda8pDXSdYz2XnAuAjHWB2NMU3M7w+sqcLj7wntq
ZTjWjDw2anoHj6NOutUUala2KODrhbjWZvbEvT7FNJ9BBUdNt0D/3rHTCBObth5ffypUbHNq9HkG
o2QQkUg2ltco+aVJUDArga3ZHv8+iymw7u2MU+rNPAVSHsfYLey3sG5G8WkueGD3Sd3a/S0KzFZ/
AxW4DY+0QknG7QifB/eIanfdfjVg/QJx1T1pL0wYIyz2QQ+49W1SIrvxYNGUGJ77QbOgZRYMKk/P
KKGDgaEeGyL36wKRKJ5rnZrp5zlzjdzYWHUP1hgaAljkx8SrTBx6EJulfZgA/kRyn6k4ZfA0CrUu
Qy697OwvCFPHNudrorLnASPC8yEjF9k8g1ELeAvs5woB8jlL5w8ol8f3E6GWfZIvLCMIr/rdWHQM
nYBgjbynKIriPlsTIdX2tZZ4SfLORF0qvk1IQpjbOmYfflBNxZ58kfO3mcoyPIsZSkN86YNC8+4n
FAJGgqdB0+19riPUc6AI7baPRWq24cfJq91F7RjJfmTChzxFDb1KIQBcK22K4faocMjfWiNuJOAD
B/REXKqyOqFoP1q7vouS5NG2yzBb8C2oTe/TUsAN0PDpnju6scpbMBx9smviVtPgCeig3B5DSPIm
0I0WrAEnXwWTmgY6xLZzU7IqjdhsfL3tY/1Uiy7wnvMyTwU227VLOI2dWz6NMIXSA095ZhM0s2wZ
KugcXLJ7rRmgo4HECPJ404O3SPze7Vt51lQzmse6V0Lu43lIU0YRRi+9sdIZqix0HqzP4wh70QYX
VHcFp42CbDA7cdNd6foQOme09rI+gTQmUxTaXcPtxJk0nN1s47FPsISDQG0NBqe09V3ZZK7c6GXT
q8ZnRFkMG4QawvyE8yn7o3SV4QCa65TaxhY79JjNuRNsgJTEBLsygq8L/k9fxEjBJCVXEXBheIS8
yaQ96FPbub5JvJve9DRfNYcunKmxOmFaZAqWrkydvcxV5NyMtutap0ynJOLbjhaX3CzjX3JlKXfW
r4LaSYpPcIbd5m0njcq4NVK8aAI4RpScW1XC8tnUDVr5J2cwnfIgAnTo16bR9fohErUxnpggRYEC
jEUrvPdJEZXj1o3mPn+EBxQg6xDPRrWrLYKaW6dvRIlr5cYy7MkYmV52nQLAnW968LugQNadBnEj
PtiTEtrs084HCGkdaJNcUJemo1mvpCH+IrNtXST27KwytAL9+cPIiYh6S1ZUdMFQN37/a0mUi9Re
ZQbsq74OD/C1qyvK6/pNkhe/NgBgXQ5JmVmLdn1izge7CAG4NUb1OLllcP9r936R15M2MLncKoZD
5UTG0QzT+M3iMb9S6FpwPz/L+l9OScW2lRRQ1pJDAc3aURvhzGgqGqIOQJ2NNaNrCC4qv3VMjWU/
ZfQx6mhqfwFsQqwVF7CjIxZSS8IU1wtYgyi9egK/VU8WB5HL+KEvuszlHzQlgK2dWRVeuYqTEqhV
YNm6uqGzOeqPqo+MkGXdUBOLu2h6TQjnL8oal4NaNEtPrYrH4eBJwodtX3vtuG8CY/ha6C288QQR
lddqwX+xji/HtsYqsbS+mZoDhNFRO6ZR4YEUtyJDL3yvQEiedEcwC9snm7Dwq0MU16YVLXKGZpMS
m/VpxYkxNBvDbrV6O6ZBU++9zDLt0yJRD/4sZ2Ku24g20Tzg9VWd5s0NFHEHh6xty85tUUtumrK+
pWFw6G6QCAgJHprQrY5Lf1mh+TJIiKo3EXBjMMPpWMTSBx84DVhM7I65Sxxljrte1cbwmBUNtY1V
6sB9Q68+DRDkIpolfp92lWUbJGLA7DbhWg+mqvDNAdWhDVTXsemPwh29/iYDY4AeWDI0Qx75L1vi
/3wa//NP/fPf9dCBDUx1pML24rf/7zr6RFdZ8bX9v8vH/vufvYiq//m72/5L3Xb1l39cfyibf2y7
/PMHnPL88jPf/Qiu9Med+B/aD9/9BqQzAvP33Zd6On9purT9p4b78i//1b/8x6I9306PU/nlv/7j
U0EovPw0xW19K0dvLmW+vyaDPT384xnt6yj/x6FJP+Sfmx8++4eWvSN+sx1hW/C+XNLr7lI8+UPL
3kGT3rWF9KTlWKZrLLbhDy17w/1NkBozkCpyEeG1l7x8Q/Iy/K//MORviM2aumd7QpovCvj/fAp3
vyeW/3Ule6T0lxS8Z9k2+DKLu7moWmuuadL6awa+l/RbE/2XyQ1eSf5/b+F+vMRFEcAx7WVvcYkx
FNfQgnZRqW2c/jWx9e/tzD8vA0tE55l45uWgXKuBAGl1HSpPOmwLkZ2KAsKU7T1rxWtG+2U868+k
/e/XMhwYJY6hS+FdVjqhTdSVjqfuu31/FSIVUxBhJ4buVwH7Mwf8ZPVXxUTEGSbHKJtu2gldWGXt
l6frDdNO15yHb5bfHy/2W3DA8hR/uCVJ0owORJt7uzhqjVgYaTGPtE6F2rm00n04qE1idFdqebG1
+6TS8ZVRpNcueeE9CFNNDj5h4Gc6iOmJy7bResy7dd7BTl24oqP3b5V6/njw33zLZa19Uysn0+7Y
dcW3LNN4DePqGIrklUPkZU7r8kmSizLZGNKFc3Jx8Mdy6gvk5ni5QXE36/l72rX3GteyTeuaYPK6
d7qrBvfPa4s7Xbw2qmMsBcnL60vdNuBtmvAFL7dkLezOTGj68p3+fSnq27nN/KlJUeLwTm4QHScV
HWPbOw9euq8y9yls2lfmZF8GYn+4BeHQnU5WQpdyucVvHrMXTHBbe5SBp0xtnTl+Z9YM5AL2hFz4
lFOBLCJFmnPYkLYHXGU2K5d8sRtS2TaCTV51a0WOPWbjsRROqQfnGRA2sLh9Xw4Irxd3f7/4lyrl
j/fLO7Md12ZbXryyqi5zR4SLZM7kXLdNvE41PCqzWwR6HrSmuQIQcE1m7ePfX/Znls3VDXBSpmcJ
x7kozpJlYsMNOasxHz56dXZXFv2mdsLz31/mxQ2//Hqu7pqWBCfJsXBhpIlR4JC1MQBs/bFIyrtc
uA2xmrUp22Krx/Yx7sWxIoZCyua0mJgYkTNv0k7m5J0IZ+/LfN7NM65ONPujVPcOmdUM5cNWY4DQ
mrBH07hzY7XVCupLZXVbIsrgzJM/sPb0pZnD6DdcHF3DV3qxTLkYph++nCTrIxBJMwEJfr/W5tB1
E62VHhUm7zGU2Z059lfK9q7J+vtp4AD0c8AxWv12jloCFXJxUKa7Rm28LD6SIFpBHnw3juQrRbAp
bWje423F8hvR/S2nfkuCa01Gg6QQ4DpZZ/tc9tu0trCQzn6e4/NUsy7rAjaStpHQixpjIvZM96PZ
byiq+KpROxByEMz6zfIk9Qi+F+xy/nxlNMNHCHKbsbKZcqHoyJ+H3nADUvk2yN5XcrxBlOtAaY6i
Lv1JY3iehgU+4IFyLLJulfTxmhD+5MkeCXF77VXxu9FVm+WCIivu2OWnjoEN2YgbNaYEBOm7amqv
Mul+HujXYuRjV0XMCIXxEXr7UQtIEc6zr1vmPp86AOL1B1NExyjO7/pIZWtKrre2YV67iJHAhN/Z
TDYXqGRIFVAhrD5opWVBmBxvzIFtS/otM6KzTNrbqEptv5yTx34qC9Tf07vYE3sPehkZ8E2n2lvX
1Q5dEn12oVlyGO0KFW3Sst9E0nwTxbxRx31G6hQRaUQaJ29D4c/p4o29s63rBN5Nj/FYDEnhfA15
tovdXZ41CMitlW9E9d51nBKSGH9k2Z9HJfZ5FWQrjr29dMqzEWcnBgT9bJYP2jBcpRG8OGD0y88q
+nmn5ubWS8KjDINN06ansUfje2iLlbSnXaeJR/zgTa/CY1MNYEWjdabNT4RK147NwtPmgxX1163q
1ppIT6U37nLTO8W5s69IMS1WR4v0HfTfa8aMdyBNN+Sn9orEJmCf85BTh7JKL1/Xw/hxoj0zdvvl
F9hrgvux6Q70SDzYdDUt+mVjC9a711kgg5Gd4opUSmevMsm+NZpDUzl4/mKdxuGRsvqW4jBYbrUZ
ZH9lFf3aaCa/DNoDWdZVPQBMbnmw0jlEqjsH0OncikCFF1eIybeYolIVlYSBz8C6D+TQrqVnfGpy
8lnELqvIrA9dI47Lqw5Tfu/gWLnas9bDxyOjY1TJXlf9Oq1ozipogFTjtg+lC2COddx3h3ZQZ5zj
YzLNvjcHL2ugpYY5CfV1SuYdeYJNGs4+yfsHh4ZMkXK6cLA65iMd/2tyYUdCHqBL4a5eXo1K1kYd
vWuAsotsWGWsE3Cve9sInjJCqL+3vj8z8p5jurajO8ioXx7HZAGc1G1Nz7fc+lYuVLB83CHz+orb
YS6HxaUd9FwLrhQerGtctktTBKCn04WSO3jJV8rIq9oh054Wd6k9wcwTR5IA+y53otVUdJtKy++S
XL1dzlTdDt6E5PdWzZidHbd9I8f0FOj2GsbR75Hfd4Hft17my/z9j3fpeLhGZIN/IGC1VoyKfeB6
vmZQb2DaN11N3vxpsOGdm9Zx5P81zzgaTvdxtsxrYY87OkaSlQIs/vfv5ad+kudJ88VRMpzLxi4K
agPpPMfzpyE8R637KPL5Y5dMuzbLfEe2G9Nqr/Kh+hABNawkxkK8NqTz07XxzS1cON1jn2lZA3QM
5OR4A7KULpyi/BA38vHvv+vPFgfNFKCmbTDOrJELD6CnrKKZreX55Gzflbq4dqS2Iazbt7P3skeg
K26knPwOM1RZ4dupvhXU3iyskBfUB03vt7XnnYo6OmYd2zbsXmmv+5nbzPkNdEE6rGAakb4/x8k7
16ms0a7ugLNrU78JawyPpm3iZFg5ab8Fnbihq+mJCnfIqN1rOKKfxH9StwxbcnownnMp2MEgqAVU
kepdZrynGXjjBuanCD8ozV8L/34S94CXswzDNgRu2WXfmVYKWSRp5UF+PWSdBQTA9OPA9amd7axS
YJFfSZ+aL214F9uOS3qeK4n7pf3iRH3jkKdOPWZtxCVLgSPGwdHZNhhvtV0c3dqgGCdhWC9/uUSd
0ay2neWCDB6S/bIiJoIyUdnHyRo2k+i32Wzu7SndO056oivo2Mz1oWnV2zkat5A1d13Wb8Cdgkyh
L4bPZGO/kXhBtVLXrpOdskh7LtFaGJGIj6vm1pjide96pyjh8AvtI4nydaTsY9JExybTNqKO7zMI
ILK395UTv5+IqqZRPuspRRRuevl8O/bbKUYutrT2LacNBbCV5XZgbTnjxvDt4o2hLr6hRn9lI1db
pu2hz9X1GMdro2tvwdduerzAaRZHQ593LmH2sks6j79v6lsdi0m3zH5xlgZaXuCFvyW97msFEUsb
H1WYfO3dZG8RK4tuPFPRo41i1FdJ3G+dEhcxag4GfvDiaUkO27bvOd3SPUTuDbPmZzehyGmoHafd
UUzjJ2G2V7Mabxb7PdXiGJjvoyo4zzCi8HivGi/hjEbDYHFFgt49WbEiT37thPl7o1O7QAOoWgTP
eoML7rgn0hDrqQeCx3sIoEI0JavAi+4V3meF1ysLhVfjnSYpVmkdHgcLcgTPsG+rWz1TZ4o6a8P0
dsvnohnHkBNVH+19P1rXmsevQXsAV/115PnBIrvK3Ee6t4n07DUg4m0LLDviwKdk789Bcp8wcOM5
3nmW3qZu8Z/S1B/0abc4MiL2nmkKMYHFWtcNhE9PSXr+tFPgtbcyn276qL8SCQd+zDtlrSmqpahh
nWxnvLGz21nGZzT5dnnz3jHsdTVkd0vOyA1wq+xhZ5TWccj6ZQQQnjBRDFj0MEru5ylaIx99lROc
FnZynxOwxpT2fK3msfFhusdwksvwYcmFLGuE1sadwkz1A+aJNbgcsZnXHCaZnKZm3gk9Y70O0JPb
g4N1bQPWJwrj4HZ3dWivl3dTa93GyZy1DLUHsB0HUyPsjNK9PSZ7AxnKcXhkSz/9/YHw4+Hn6LAv
Gd1ncs30KDl+b209Q487vju9Ckp7WOIBU3RXM17lsgxACu+jRD1IOe8Awe8A8q5qy3slLP3B4HIL
JC0dsoaWiSG8SP8UekX/mjV6PoMjmz5v6WYSKzi3+ylrXznriXQvvaMlGePQhKKjA+ZiBr//vojH
aHmuKRdeVnzUQG+u6JutV1ETnpk+8q0ZN74Ryb22SCFjh+PKeK7C8X1VhedyqroVGdhjUGonCt1b
ApkVvRcfHREBaqcJRBSEnNgG+g3C1dTjqWuOdooTuMJz2tECubg5y8MlSCtLtesie0/r42GMCjIf
w46mkPWS7JodvLBxHndOOe0GmOirIkv2QdBdebi/hbSYnbSODDxeNTI6E3+cG7ZOVg83nsOKmmjj
CtthNbtUg/tJXBepyv0odFZNxgxIF6o3sTvTueHMN7kx3QztEoFSW1tZZjuCuMUKztlJ1M41k4hv
cyu615LiDv50TntYsKltggpgE+suk9hY1mpO4GgG59oIHvSELqVB22CHX759S59dmmsPlMwtgL7h
uTNpkZv0dC9E+1Grwy/TCAU7ca09k093Ln0xPdsXLZJjo7QzjHfH1/rgoXBsukB5A6rSTlmi3rQW
ESGRI3XbEjxyv8ESHEGh7YYoPgZuftfaBHU2x1VIsGbmxMBFv1WMm60bpc5VS8tyzzQnZ13rnjTT
e0i4JimzeyNot/qcnirdOpqefu0ST6eat1n2RWNp6NmK/WhMPsvsOBHsWw5blDijs/stvJ1jGQ/b
pFbnxczKUj4ZQ76Sbbfua4rpotT8lx/uxftohOacdtFatkSzVbpvTQ7Fud47DX/RNXRjuu2DWYI9
D6jvkN7/TJ+o8mlLPhhhQ6NWWFl0VtnuinLoWrlfu1SWFOp4uSIIj6mW7JNmvLHcybdbe93o+Yck
cR+iuqNUn96D/9zLtjgtgXeMUZ4JpEq9/RjWtKxpmVavEm2ejuWU3retfLbN8NyY7hnmdLfxugyD
5WZ3qgmelhA7jNNkTVcng4jd1sCiMdS31pxkUwZq46SclKBXu2GgZZfYutA2eSlhp9Nl43XvnYgw
Hn87NTxGlbCZK30OrgrDOpLyP6bSeWwavJNqHm+QErdXhZT5Oq4s2OQubU4MfGwt2tg6SiRXy0lf
5+oV3/knlsPVJT6zh0+o/5Crb0lvZVOjS9/1BrwjHiYHr7NsQZGfErITf2+Zf7ycSVUAn9+ySHzC
Kf7eUOmRQ09ImxMgpd3V4p+ERM1unn9YVno5Dq9c7icHgSD76LqG5zqCXxfps8nlzxwxSJ86/j4l
wK4j2a+SWd+Rs6GtLXmvT+EDLMNTFGZ79OBowY/vX77z/0A98F+rGj4WGf/7X1Ak9Hjaf10j3NVf
8g+fP3xbGVw+8M/CoPEbhzdHGYuFXmPgo38WBo3fyP1T+jOlSSWAk+/PwqD5m03nLq3/hN/ukjP9
szBo/EZ84FAWtIUlbIKhfwdxfRnaeqZjOR4ZD9ekmEad8Pt1PHmGyz4HwWHFWrxuROVsNKNvcGva
1+SdX8rz30Y3y7W4XdPmS+v818W1jCIL6b+jc72yPe067XqN9lvh+PS/vjeTsFmbCSmxcDS306DK
uzSiiydXU0m6n8MKDhgp1LbaDR36bGaSQ3rL5mY7wSbaDVmxZQok9suk9lakYEs/dxM6mmYh1lZK
NcIJmYRJ6RK4ztPW+n1n/GW+5DJU5JtRF8A/Mj0DFZXLQiHNR46XgJv3Z81ItwTw+toYm2JjUsVa
WZrAVe88ZzV3mb39Zqnd/f70vs3ULN7XxTPlyi69nCwxCsYX3pkzzn3r0f7lG0auNnaf5f6s09f8
91d5QVlfXAaBU1uyRoSD6BXr+9tKUTF49KJ5XuQPdtzXfm3r5Sbpws7XvVzStV9bNWGyG6RI96jg
UxvE6t1Uzm+qIZ7k2kiog9ISdZRTYu7KLMOls9PC+hoObnQ/enOb0xIz1J0f9XTEr+Kui69Gelve
x/ANfVO6Bf1KhWNdWRUNYd1gj2/+p0zb/+JWBx1v+q/N2LnIPuTRd2bMXD7xux0zvd8k5w+RCKub
sYM/zZip/2ZSPcVKucKUnMAswT/aG4TLXy3HJB0OnmmwSv/bignrN8cgt+hK6o9LdGP8W1bsZcTw
zwVKwYx7eGmTMDGlCK1eBA5uoSUtXeTmGm9mrq7kHHWFX5Z0X+wdTXPmu54RC4JI2czIsZSss/SG
bv/YNBm2GYKh9Wc6xI3PYZJU2aFNA9y/1ugNj+DcoOnGU1HQ+rCyQqpVta6JTYHb6X0YpzSa1k6q
jOpWzlZonCZ9nLV9G2cjjV6dYhbjMUmDTrumDCTgiFiIFBUnOxGK0bJIGvueLlNUinvGGuTBRNzi
rFfFRK9Bl99bXdTMh6hLxJuibrFqzH7ZCps3ZLcyYAjN75Qcq2lV5ZjXj3Y7Gx2tSlY+BKdAJvWg
+6FljPqTPv1/6s6rR24kXdN/aHlAb27JNCwnqUpVcjeEXNO7CPpfvw+1e86pZOVmQr3Yi51BNwaj
RkdGMMxnXmMU0bvWVefmmCBkbO/ndJawDaIoGQPXkZa589Sk+momZWQf9GIYprBarzq/A1wf7WeY
OF2w9EaX75apFYufKYsLBUODmwA7An7EobQxijvgRlVz/Uo5xg8ApL2H0pjKj00OTPIgWjneq9gT
6DBchqT3mUL6Dfh49wSrqCDxSOWkBcpQGYdZZLa7L0dFmAeTJC3ZGYWrzXiqxmBxfTASQ/Fg6vX4
pclsuBfAiB0aUbFINXrPiiF99IjN3+ncgX9O3F0M4JE8PpUmw8b2YwFFi1SupJCCgH8cBW2qxb+q
0syzI1TlJ2RZKOkUppTfV2RW4NW01QjRzPuEUsTn2VWpxrUBZby4uYWLoIsgypLuLlNka+wUXRQv
CenLTYN3+sPUKtDOIsgBt1rV9T9ig7arR4IRDKVR/FStCoujFlmWKYA24r13ckRygNQDgOVq7607
NZuyb4UU7BqoPdEUNKB4mQ4cxn/itNdVX1ViyFW6ADR9tBSnl6TLuvzIs5ioe+ENzZGYYsx8UHQV
a8M+xSBigqwU48sc+8nQLqbfWGqvHIAsW4Vv6flIqQVk/H5pwb3SrFlJRJWWd6GABNdTCii7p6mr
ld7XwP1/7rt2oXGT5ssLAF6qg2OqUViCBJRr/uTY1TscKtafOsFuQAhhEM+rJ+cvuoGUtnIjGz6P
YMzbHdXB+bmXtlP4iVix5GPbdko4p50FAQhywi/PS5IXoS3OylKb9PoYQZXIdtM4N/8A5i/cXRlR
jqyoeXUISEnlsa2sDEoeHDjHd6VdoLU/D8XXEci29L2s5gPoSq3dlV0mE7+KlfRXVOvdfN/BUII1
lhr2o5bl8Yvngt8MBhtlW+oQ7ndrKOjnCCndTykA/dYXc5o8QXJTAOkrbfa+iNH390kvqx94cMWw
snr+zJdI77LizjDex45pPKdFVj+J3uk733SkDnbdi8bAGkz5WQEM0d07iPaGQw2fFh5k5D3ApLDq
oMC0d9rRQxQqzVMYB4FZ2up7jOYiD/nEPB98fR6b/lZvzSmHP6fIX82ojL9rQyzFTdXlXvzBalra
gIumUl71Om6zH0tksaOlpVffYn7D4ld2byz3Cll2FEyzIjT8S8r8pxvDRD0IDcR80KeK80JloXQC
WFZOj/hVLcp9O2j5i4YkVrTryr78PHkGtFIB+PunqObqgzsWMMsKC2zDXiXqJZaDogi9WWsVBoc3
Q/epaJ6dbsBEVB2p0xyUSE/+0Z2pavd52dRf7Dju5G0H/L2kMzJF91VcT+6hsbRlCRo7olUg50h1
Dx2uC9KX0mjdwM3GOaLOMrkvKAt7Ho24uZTUTIeSfn4+eIdkFe6OpoyaV6xN2Ye2waWBq6aIHqNC
KUVgGlX7oe3a+IuN4yZITRyh45BBqWPMqhlFNzIx9Dmw+GzdbjCQzKVyZdTJzmyj4nupjoZDr5hb
btdypMEyJG4GJRAGGkRYtbGwT41b+WgvGi11eA62AGEH1i4wM9V0fK0plFt4CM0UcKyXn04Uuy+1
3ne/oXYsD4WjjyW5cJx/k8BHUl+r7ToKWHB+uz3CbtmJMs4/ShKBfid0sxG7xdMGIPN5M38cAbEi
cGMpeQEH0qnELlPLLKGGMKSWr3tVVB6M2i2zHajX6hNfbRABVKLolztk1sQ3XdCnFAZXK6UWs37B
nkrc9amLG1A5LbDTIJplyRHkvfoUQyae9m5piCpApbrHpwV7uZ2NT+WTAU1nhOBpUnqAPq19LNQ+
fu/MYiwADugISghXCjdQIUW/N+XoqTvXiEeeWG1cfhVxPN6mTqY0fj9LjQo5xNE+mJeyeyQ60Bva
BKbzpcVh+6tGBccIrI6sxCc+JZ1wF8/83Bez9gQxa+KWkCnbFbqYE45aBbSmAebd7uC/o7WaKHbR
BqOnUHRUK0P9DrJQaBQtx6r33aq0P1Szw5Oz9K0p7+e4gCJAwWr+ABVqKQOhuXq/q2NdfurNRH9c
+D+Q1pqpy/szSOcXHqo6v7VQmeOVE8OyT5OUmpcn8ghyGRwL1Ze8v82hjsWc7DRP6/kHdc/5srhD
X+4b21Teody8lD54ZHZN2TZAAhCpd/8Z6EOPftLWi+IbS99FvqXI/if/jqjYq4aqf43NJP3Q9Gpq
4DHU6JyvZNFuUbZO2sBtEgdYJvTUj0T0ScSW54vsTUIGkoOlkndRNFNKjKXXOEEyc2n6vabmPxZr
yt61E06tPnwas+O94CvumqzqHrUK+vttiQ7AMSvg6EIEtFvTr0GA8fxGekZlNtPFFCRxlH/RjGhK
6Vlb7X3Rz3+EFRfAimWncIFTRnc+WzCOqJsg6PZS5562HAFjgZiqOoVeiRwnUXB7y8Tcm0s6znDf
GAlqX1Z3fm/O1RLWpMtlYHNo5I7QyXq2od4aPho+URNMWeIBlwFAsneaPjXvJ/Ah095ybL3fW7iW
zv5oAwAGujPoP6B/VBoRReR+l3kcf+umXmtvcwynHF73Au1A3JaUp0KrRb5LECKmz9HNKdW7PDNd
X2+H/jFJFBHfLm2pODcYpNjDvVjc9SjNWrNreBKye202zcmHA2CpQe2KWfHlPGhP4zwbT9S38m+j
Uzqdr9cyO1o9dueHBgV9uJJNzW4tHCsnzEAasDqUKdi/zB+7uLMeiE9dk87zlNv3SzpU83vDzMdl
r2SF7vxwpiTlsVmgDPXgjVIdfnI6AbO9j2M5JJ8IjzMc1dWoGoGvoX9ya0J3rJ+kaOR4SHt11G7a
0Y3kIck0LfpppSJPYKz2rvtszJXX3ltGNJtP6GQYetDR5dGvoCNPM2syCup664dZux70gLeGmVGm
K3azWkaV/PGDKfIUjoFT/nyVY53J3/8I+p8kLqbmWlQsLZItk+HW0sKrlq8HplESGtIkNKe5Isoo
po+a03F3EmBCqSs0vbm3m5py/mwQGKpibHeRk4rn/2cZcPO7+tiJ37870P7/H1TvVhGm/3PaGyRp
8ft17W79x/+zdmcDz3cptBl/QPv/G8+vqd5/mNRgTdNYcbtsjf9KeBVQ+/wJ+axjobOo84/+V8ar
WPZ/gNjGC1rTXBOY598V7hjkVeFnBYCDAKfmCyCGXfMGB2E4BRU7bVruNFSg0Blxa5sugHCL6EWv
kDF4SeKs/vFqZc5t1rXM89+b1Qa3aWqORqXLMXgySO1PN2s6WXEZEVvfOv772H/6fP/u4+M1P6lT
kO/bMdbK++sDMQ9mY1u5e5v7X749x/595F+Rj9ugm94OsTlzs92U7eIxhNw/fnl4/pDtPizBVyAA
V8pmm8P9dqBNl6A1RYGyOwPdeb62e052TAYI3pW26R8LnAufxdoUP4iE6RPXfJY8GndNfXRK8vIl
ORDY+M6alhrlDk91z/mo0YZSSzp/MD+RVQm6fPEN8zYveYqbfnd5u1z5klvFO3P+z2VeDu/fe8Hx
nfC9/8shKK6/3iztrFpDVDDz0v+WBM+d/073ry3vWpZ+tbrseN01qGzplLEg0WxF+ps4WqbSc7oj
+kzjXsmxC7ZTgyc/VpwPl1fstKtk/xnK1lBpAZDPLbI1tWxIapAzaTvyyqh+ji33tlqmLBwV5DdH
b+yARLfXzCI3F4kJhcag9cCBdgA/2uYG0IUwTIafjQUCQmrysKij7RNdil1JBndbQs49Xp7jH8mr
1+u5DkidY71MTEBcf6iSrw54pGDUKXTo0y1ZHvUKE0+IStgBWA5n1zc8b9TgomNHLLVPuta5syzR
hFIb3YBMtT3EeTd+bxpVNLz74EajpnJ3RZpOKUHOtOyUKcqeFEi+vrRK74GEyPb7Mq1DRKrdI1LS
3T6Vg3ODGkl5p2R5uzctz9hh7NMeLF26wezg/Gnnhsb/Kot9M/xl1Z4r27QxNIHHQNdHd+Hpn27b
uiudsuy9+GA0iXrwipWgjbzP4fJKn0YwjEL4ohnQFmx0wlaax+kos0KIlKtLizNGqQejFVF/U/pr
Qorb40HLg8DFATtrmqrHw3Q6yiIQo0ZmxDx0nSc+NW4FMbO1xo89EMfw8oTODEX6Y9IB5QX13rDY
9DwqkcCOTOqfTrXLGfkFEEq/dxezf/r7oWipGhbVbp5/a3Mq6nJ269RQzcOixdbeaUFXaylqP7C/
/85ahM9Ex5r3G9gnnwspqs0CZnq1NBHojwOCXdZ+QYdr1xXKNcen7dUCiMij90ZIQo/c5aiffqZI
UknuRq8PHYqQ/1SNtiSBKMz0H0rdXGuLdJqPnhy84soNvW6y16cdCqNhqpDVINAhXG1sZqfqiYo9
yxAd4ziuTd8eCvEFR5gxP1Rqmn7uLEd8TYm1ECLRJPDry59xe7lxuxGKmYCXTIMGxNYzqiz1pKF+
VoTIaLVxsCDRYoV05hwkiQQlB33wYu3Kq79daZOrdD1yRIBAc70tS8ktJ1F2lWIfB/x4Q27d+EuD
jmwghWMg4bbUe0iq3ZWjsT3rNIM1Hg3+w8XCkdx8XquMltKw3DrEdYtarmrVD22NBfDl5dwewD+j
0P4BRWWDvrU3p0KztXjmANZh28nyTiujGsiv1R0AsfydhznXIy+DyhvBYq7dpm3wEA8Wys0uE7IF
HJrRgSbtUFTb//WEkAfxuIpVYGdv+ppZ3U64fVVNOFZ6TZAklyI9xB6Vl13bcg9dySnfrh9vusXc
AHeTN7jrV3z19OHXGU05GK5wVM0C8KKR3LlGmcKkHIsrrM23G4LOGhhi9iGvOvD506GWXqEaadlz
qEaReGdFhTiqkFmuhNLnRgGNYJDQmDSI1U38pbieGjulnEOtRCu8G1MRKm314/JHOjMI4AieC89A
WNPeOp7Kjs3mKdkYNrW27LOxJk/O0qT/5/Iwb+4KVguYN8RCwhNyu82K1e40tbBrxxCVWv2907fR
va6K9qGZ3SWQ8zT/vDzeJjxmF9Aa4uuo6zsNfmd7mKyiifu5nsDVmStXr1P2mpEL5EDLdtd6Y04X
pNP3bhbZN52R1lc+3Zm96FBvgesCjN/QtmiMnPvSSfRhDKWVKvuoSZXUHxOVmi2W8y+Xp3rmC658
Bo4YVyJ1jm0eNKtlUQ3aGMZVSiWZ0p8eeCi7XRM4OTcnHMBUlYIKu38rFRI10sgySuwhrjxA6TrF
kaFbUa491gxW31ye1YYLwR3FdgSsj/cVryod8M2OkWmP4ZVRKCFSSYZ7SBAccz/Qhqs/0T1S3qHn
VsqvWem5z2Pkuk/49xjuvk3UEeByX3jZldt5w1dff4+lw/HXVYjx0Ei3lp3xZGdmNqpqGLMOdH3Q
EPSOioNAzkFfEpMOQ4da6B7JvJxyNUwo7ZAn9tDQStAb55hHU1fhzuHgggUnLit2CUpGn7Q4nWFr
Vka2u7x+bw4AP9fhgbZsEHQcgc3yTbaT9SV90DADPPWrihR1DBI6F0EidOtu1OPsgKadfOid0dnr
6nzNJ/jNQ72OD6SOHcPXs7eJHZDPxjLLdg5no418vQJ5r41DejTKUnzBDCy9pymbXtk0b7Yog1K5
MTTPUoFUr0ix10/A0i/dhFvGHK5yV99ybwB5GeeyRm9Lo38TXF7is6OtTDPCP/g63vrnrx6cZswn
MdjWDAo3HW6czJEp9feW9lyiq1e237nlXIn0RFocPeRvT8fi2Edj33H4ig7hOgrJKdc05erQq1Mg
mY4+7SfHic0r4daf0OYkwlxXlNeB91v3uLzX3/VqjolmJIsjpzlcanBF7ZIU/RESVfTBSN3RRD6g
AjA5HJrGyT+raJq9Nyd7H1dGHhiJoMCKl9oDKDgFi44i7q4R/t68Kvw6wkDg7JZK4Wy7KkrqKMWo
Zmo4myB8k0rOz0hhKqOvdJ24M9TiWuZy7jN4FAUt3OX4FM5mOSKcIl11LNXQKuwiyFGbe2gNWb80
Zhvve4FCLKa+18zIzw7KRUhxE2gf8cbpN0Bwa6AVri9hC1sPgHlmir016O1HPRXJU2Ko9G2zpjau
2WWf2d8UL9CEWmN8irSbyhfKgCRVXaqG6eg1Jo0aTyr7AprNL6QPxefLh+nMJCEmEOiAwCVeNDYP
tjJ5UZHDvguTXFXYRV0BRiK1+3dgdqo9v4O+TtPLvw3k1neMiJEuBF1dhE9Ol9Ye8LwxcOsOVeqi
jS80E9CJOmZOvL88vTeP9J+BVgIsC4neweYbuklioLc8LWGZYetFQpWHcA76K8f13Cg255RJraCx
bQlZbSNn0rpag9Io6mFnIayg7jTHQrv78nS2Vd71NaR5RzkNSR6PvGhzH1U2RhJRrmhhK1R12i9i
7ttdA7t5CYx4XT6NOvAzfDjT3Y20CWu/EboEE58IJwm6sVAdn/57noapm1p/5/Dy562mwGc7Dlcz
BTF7vTde3VoRoM0G3XktzAq38YB150jroW6xXCsvnDsirwfafFZy1SKaDQayqqlaNadbRfWbqS2e
NNEa17xG36T7XHFwmx0wqaRtlLdOpwVKp6/HvOL2URQnQJdb+YxWnn4jJzBgpSWd96nQxQ7RLXRf
L3/wM+EEGPlVNAmUImJHm4nOsCDnwuEumMG3PVvugsKsaL3piXcBNXegaOp9rETzLfRbxNqHAnHf
y7/gzN4mvWPu0NXIU7aJCmCFvvVsqYZ2mRU1Uq9SAjvoZfN3+jh/Ng87m/yTXNxEW2rzrFczOo5V
3jnw8cHtFUUz7eTclVdqCmeeLjIUIiTeVnXt+px+S7katnlT5ISRpdjU7ssRFtgwpuVPLqIkD+QS
mV8ur+CZzeqsZSKid/YszdfTIfW8Ri8zKZywRpR3J2JH7iF2qLekgNc8L8/MzuOV5KpbY+Y3XGsi
I1crOg2maNl132AsIfvrRcqw89qygZZfO+Iao3jbD1qvJI+kQYcG4K3yVZstip5UMwOQNkOU0lvn
IOcFHd4E5NUHoSXt3YLs+VPcxv0/ZmeMqEwuqfZYD4VdX4m8oc2zkJugiWyaciNxAvpW22SXIrxV
qktmh0O3MmfziWjk0Gld+6iosWlDmxRGdXStpsuOIL8hRuWTbv0EGoOVhJ53Nu3ooRqsvZ26+acs
BjSyk7wg9U2a6bPw0bBO3P2QGd2nqoLPFKRppKe7eDCzAlzMAmFM14rPiGGX75BXle0XY8kRa/Fy
bXpf2s7YBK7E+2c3UNiyj0kMh/agIJNswGRTzPEuydvODRZTmGPgDbMD/cottV9CDB2a7kpb3yc6
6BWk5/X8U6skJdrAZec4+7SQ9ZPVD2CnMqmoi99ICd8PpJ/5c0C7fEa7OAJ7AaKWJRlnxfvSe6Uz
BRboOYHU2KC4h4mTMQJTzSYRlLkRvac/NNRPmYF/FLyzwVt8CHU1VuPwpgvfJAnU/LJ1UcBYKnP6
pnWJ0r3P0l48DCMakdATLPENjWGHX0yt67uMUMm/mUtAKDuBQcSnbmj6Z6xJKpwo5KI9GygM/p4B
bP10ZWe2RzkY46MNSk7nY2aAipZI92a8gMnsCMMny3gsNBs4wwAT8FGkqjLDoe68D51sNA08IbD9
pMIYwh+yqHnXqdEAeXCoh5e6763ovd3HvB6WnantvgDU966vtEYGQH/0CYAX+LU9OtjltxEhJeNo
SLdAyBtxYKh/Y4/3wjDHYc+/I/dRNkm0wEK5AuygBiDVaJuqukvKTq0CB2xxgoxETkvENnvUxaOe
H3SQZey2h7QiK31UF2wf/LJqNajHA2S3wC0MNbpBKX0egk5XAfskBqjOIC4TPczFynWfdJwEg1ov
pYEOyoh6NTK2xs/aii0PTTdtdILcEUN5C26y+D6V/fSTEHJZOcIucuaajnKQpbfCOAg4lj9iV61/
mEZXaoda9IUaOBHMc4hnLt4TsWrLXS4L8dgQRhBF9Co/g30GRUztRkQ/FVQo2SETfbaxmEpzH/NI
/vM/hnwaJ5lBGmTrrv/qmeonUN20uebrd+ad9njnQJ6QiSJHsv75q/AjMxqvVSJphuZoCMBzUPTz
fT5BwBcxEph+bIkqFPh1ENMO0DmuXEDnrh+LBxKxRH4CweDp8KWBftGoNnrYcU2+E3QsdmVRJFdG
Wa/T7SXHHcf8SA9p42wmOc19Z9RGqYe6VIZ69okPePldtS9X/mK+KvAiOv4jcWYUMC8/ZOdeF55n
+mLYNq+v6OkETdQx1lBBD+ciQ5G9StEekoa6PFmN68Cet79eHu/tVFeatrrWfcg2gfOdjhc1UaVo
wNHCJSq7HDC3ApHfa8emv1PyxbJ9RVrLdEgWhfD38tBvt5KziliibElZ420/l6aTlrbIf0PUR4wf
tq5j/IjTXEWhBKhuC3HHqfp9D7sEgfEEHfO/kyRZoyEKt7Tq1qSF3GybuHRzYpuznZU3NqzMOBxs
FzRilVZocxsxcfa+I6XDVEUB9RfSB2hwtTSFgTWvVLsXU61Qcry8JG/DGFp51LRACxACsw1Ov0au
pECQizS/aQXK2L4nhXcH7tS6HUTqfr881tudxlicZaTpVMcj1Tkdq4mttqrVIr+pXKPfJ0aa76Hz
9xBSR9yl3SG5Mre3O42cBcgAS07l2txqlAxDauJCtLihm2b5EUSQ69vWUj4Y2awdkZnXII8b8spJ
PrOga4EQ6TjmCBxjc18Y6gQ2A351yM1dAF/toPbN9rKPe1W9Mr+3V5MDi4nwk7YJQvjbxgl8HUSF
LOmFtdXoB8Xs89sum691zc98NYfmjKdTrqWTvY2/tGghWWh6QDlqpvCERMpHmSDFko7qyCnVkitV
BF1nG5zehUTy9NPoDXJUqMafbpNsWoxxImujNqzXBaUv1NsC6hkGCv1jazwCzB7tG4yCJMZYWhRF
xyzRkvdyFM6HVMFSw3fHidYiEvvKczQjE7ND974sHoDGVxZS04iNIDpidY8ZcvbRO/Q/zK9dNHsv
q4HCNdrjmf0AEIBsj9Yd8MltNzsF8Z0ZVheFCKjDF+q0CKkYhHYdx59jJDn+fvtB0gXigHUWRLdt
JqRI12sWkD9h0/ZgeOF5o3ZD1Vg8mwVU+b9OI4HjrA1JDZ2l9V49/VTtrAnFwUAp7EpJeBkP9tfe
LsUVrNGZfc4ooA+AGtGX2fZkMHsC1V3MUVhjH0cwAvumf1Fxz3CvDHTmfXAhxdJd5Z1YL8TT6eSO
ObS22UTh4qTOsiNc1on+3NVEpUceCnrPuG/cKblPAcBfKwqc2yhrOYD0lW2PJcbp4AX1YiTD9ShU
lS59JiLq9C95ZlQvOrSy5vnyVXxuMEqDJHnksADGNsWPGJ+k0ZsGJVTg6vlDm3mZX7etejMgm3C4
PNaZC4SNT30XYAVRxhvYzbRUuanNShgXHroMQ9ft1FgfD53AdofjceVWPHPr06wA90kljYbv9la0
1K6bcOBWQlrjyXtdbQXCochKybyofFx0lBuhgRa/PMe3FR1wKpT0ed4p5yCMdfrxYPt0E2+3EuoN
jCY/LlVYBXmrSWvf21jV7+xytD3YONX4XcGE4KhLOZtXwotzM6fPR6eIv0BubU5jXk12adm9ElK4
LLUQ+VmAYUNsjePBKIZZhS4DpD1wo1l8vDz9cyfUAWf8v6pJYGdOp89RTIYeXa2waBf7rswWJYhJ
Z6/M79woKw+X/hfhKiXT01HwA1gsAX82NPM5cXx0bhVjV/WedK4MdG7Hun8CNFrfNCg200EK3Mwt
VLRC5ELocntdE3gpXlQQDAMRwz67vHrnDiPHApU4cJtgnjbDdV6awa1xPRAx0txBKpO0nzrbn7Ph
XxwOeuhr7xVYGltls0VcCxyq3hdR2Ocd8LDezfpHDNRNkIzQ3UCkmg3Ty1rP+/tLgPsUiXhiXwcM
xmZgiCf44C3MsY+6LqQsW8C4WOyXAnJiQLG12v/1mrKWvLeoFKIEsI1rrYKi+ppMhoUGQUGPtGw3
J65B8VHKK5/vzLakycI1qoKwp8i5Ofu08itDQ30vhFyVviv0KrmF3ZId/35ChGCkEEAX2fubzR8D
DRhrInn0W4vpzsW5Zx+3Wvzbi61qd3mojYTLnzSFtwEenceVBk14MyO9aISG0ZcXZp6ssZYZHOwL
9WxNvu141XktdkUH67GIe1B6ckAyFv3yz8JYUIIrFPcK/uPMs4ykGBEAsDhe5m2ptaCwUYppff9l
k9ModOsGX1WBUwh1tCBV4mKfCpuIjwetvbIWZ87mKpzDoVzPy5tWcQp8zMFhNArptYjsfrQn4FBu
ZYLKtZUJsY/LS392OHJUrh0u8DfJeGqkDQbIFtGi4uHEa08GAmOmPX4Ym9mKrwx25ppDtYWonr+b
HJT1x7yqrIzR4uHrx2fGIcTGo2pSfCIew8dKaIbyq3pXxjtTVCYypTMISFnnv9tY2FaGsajgK4ay
WLBpLTvdKINeT8xlD+FVKAcIn3F2R5lf5kdoa0O9T9AMa6mHol5w5UD9SbY3eQY/hVoENhMkitsr
IkP12sxwmwtlNpZm4FGEaW8FxprJe1ELyq0wyJAujxZlmBBPyvO7ocym3/Zs918SPJA7H4dhmG7u
lGZwhGPEF45q1zuoCOvG6PfYE15zrjj3xdbo4k9pfu1Mnn6xKkrjSV2SKPQyIX430Pe+qnlefwUv
h5FklQ2WfmX/vz17pGJ0ytekgpR2exVgqRVZiVa6gAKWsT2actC+RrjsqTvQFUW3lw10tx2gHPPj
IqWnX9kyb8+Dqxq0yHg6YJ++ST57S+boM+cucZUhvCCBmlwd6DYlH9rF6Kz95dP39iZfR0OriEuP
fGaLAE6A//Zd7Doh9G73qCRFddPD8Pw3c+KpALVGxYWNd/oRESdczb0ko+RJcdCWwdyVokoOgBOv
SUWfnRB50CrIuAbDm/2SIMycAFZ2wiICSeNBEggbfeiDy8t29iMRS1A9pLRDaHY6IZC26iJn2wkT
R1Q7+NltIAbVuHEUbOD+xVDk01QktRWVtAkjdCO20qkZqfdzXwRupc77xkumYJlr7d/MCjcamk6r
YMx251f4xPEiqU64JNNnDcQQaOxRHt28Ga+8b29P9QqzclQYLWBAKAuerh8+hMhQ2JMDugu5zlSr
3INa5mMweZUO4cm4ts3PjAeSGEQnWEAwZdsCS5QYOtRgDlVV2+ptrUZYUWN2uq8MiVK7PV6798+N
R8jJocLDxAVDejq/Kq8SooeOO8TJ1A89/e5HkrdW3kflYP1UUaPSr6RjZ3YkRAgQnKD2VqrS5ojF
mA3mvdK4ISaQs59ir+jTxv/jzN5cuSDPDcWHI0Ig3tTeYLoQPewAkRluuFSLe5tYHWTrngejMqvh
ylBnTjOlQw7yGgetceDpOmJ2adgdL0+IEwom0wLX6kko45V9f+5rvRrlzyP+KiowtAww7yzdkKMB
AtPTZxp/84CTXdqFE1bfVy7ds+OB0UdxjfudyOd0ViMx3ExLl29VL8jnV7X3OCOD68dTXR1MpCP+
vtCCmD1V01Wqnb+2219xB4dCX+2GzoCepCPRErZB5dHqws3i8nW1fpHTEINKMATYtZdOKXjrgYSv
uyQqqFhLocL9buhO5SY7Mi+XPFhGQw0blxZ0C11hZ2VC/3V5+DOBPOODUaAUAsKOpsvp2nb1kieG
zdqOTmY2IapB+W+vXXpzl6euUwSlDsf/w9wiv3R0he60REEGQjy2Lm+x5VtbzmOCGubln3UmpuAu
AOYJ2QVg1TbwqgQWpmIyHIpP1tzgKVdrD5mInO99j+hSQO/Zw7/HGPp/tNaiD3x5dPPMN6HVBduF
Oht0ws1+K1d8dOsR9dpCkbupsFG/MDXl5vIo564FNheez5B5AIls7vQEmZwpRXYqdPJ2fid6bE+z
YXZ37tT8vDzSmah6ZWjzUv2hLZE0bD4yRwrpEssNwT0M78cKxEag0eywsb4q7K9mJZGeSL14vFFV
Mm5PG2n5dngIXv4dZ9YVnqSL+jNX/Ns+QW+kBiyb2QsxJc/f9XmDk+hc/TU+32ayPCa0rDwghtub
XdhmjsWy5oUoCabRnxIJUOzZ7Yorkca6apuju6LT4VnQalhrTqermpTxCq6IoxCmAT5OhVQQThGF
yD8VeAClt2NWtA+G1uH2fnkdz9yHeOmBnsSkj0d6ez3NgvZ7VRfszyLX7jtW+3ZykvgBFbYuqGbX
Pl4e7+z+WUGH4PtYVZrPpzN1aqxEtVyjVGIaw9fcjRqcjjCLjBD7RVcmQhUkJUaF8+odZZ6Vh1HD
Zf7yjzg3aXoI7B80Akx9W0OZzG5ZZEorqxdW/nXKaumhlV9mnt9UBOz4R8klv/LwnDmihOBoJtB1
513dPjzUPkYDbXXag53To/GUpL6BI+khE3P9L4ZiLOo36zVMlHy6xIY191WPAFeYgGZ4KRCb/i25
nC0/Ka24vbJzz1yvAFb/e7D1oL56wDHAmyprJoux+0Q1A4Uo/Gu/FPJmAkNW+ckSax9AfLiOXwMT
nsLLX/LcNUC6sXb3sXBXt7eRTgPSxOnLDRV9rN9hMD7eQxfQr4TM574d1b31otHXysz656/nmBNP
NP3M9TpbYm8aaYzQl23uk7aJriznuQlRLqWPDFr0LXXGTOJlUQuirqjP2ps8WtKdiw3vvxgFHOaa
Yq/d3DfIgC6DaFfldpjg9X1c8rLeLWnbXNmHZ3g3LvKTXCvo2q7I+81GpIo9NQgJ2mHdFg2EO00+
zYbi+RxwCntmbqNKOSNypSNOJJtI9RX4bvcgyOhcmj1648qIZ73TindlFteIA+H1dnn/nLt3V7PD
tfCoIUCy+YXRsIaKCdxXL8MuT63LAj2KvVqhDDhhvHNl2c9efq+H2xwWCJVlqsaxHTbDoH2POtP4
xVEdykNfi9EOSoGdY9Yk9TNsAbO5BUEzmBjYLO01bMi5HQ3FiMts7RQTFZ3u6NrUEfuwBztUxqz7
4iVaGgDiit/nVpVc2QXndjQ26PD5qH8RAm+WmC+f2JU7owmmKkYAtARHuQTg4+UPee5Kp9rvUa2i
Cv/mHQNLPaYu10yYJLNzk0hX3xkgtihz1NWH1hySK02bMxvHYAPgD0kiob2pEsN8a7rGizBYH5b+
LhrQZBAoAL5jBaZgsqwKECtCx5cneear0f82CK2h/1Io2/RR9dxDxE5hUAMhVj+vGn2HQJ4V6r2V
XnEaPbOeEBFAz6wNFA7vdqcm6CfnbcJXSxsvsDUz3Q1NHR8TF3V/mHzd7l9M7dV469RfXbGo1i0Z
9iROGNtpGohU1/8nZ+fVGzeSruFfRIA53LIjJVlO43hDzIxnmUMxk7/+POUric3ThIyd3QXWC1ez
4hfe8OxU7USGINKdN2NzFmlpYCQJQ4YQ8vVQ9eRgXRDq9rWo08KPwL2+H4UyfqnscOejtiaRx15S
dIGKE52/HolSfytAd0XBWCWDHyajODWtiy0O2n6HFAz2TnAlf/kqijTAsEC9RANCckpfjzckhWJQ
qIwCo3GcPOjCofySlppWHbLKGLEPnLz8JEUkIlx9DP2xw30xuL+OG6ed0gYQDRpUBLTr6lwXTyrv
rxsFfd1qJ6sm+eMNEjunfSPo4OqCkoxKiASErHaLpedJLoQREWR09RNiIcM7212cd05j209R2FXe
kRnCnMLpvOjT/S9cqwrRAKGVJ1n44FAsSnJy1V9s1Y58vkChLg5ip/IEkQDga1pC2PA99e0IzlgT
SBYfpppsEsmYNg4frHyg3TkoCHKiytqbl2ayzeUsRR8WX7ipg1K7ghHo0XLrBjkGTcKVndEUezyC
rYmzINYwd/Lf66Z2D5TcqFGZv0aUcXHN0hXnHPZxjKj80j14Kogl5OHVkzMX7un+vG0dOx4B2k0S
3XXTUgydKsRIcFKuKtqeR69f9EtYoOKZVdO4swm3zgEYHinHQBR1m2Nw6NSiXBLsd+PMuwhgH8sB
uHPe/cSSSf/pDob2A39UYChJbLpPmUYG9FZJA3YJUmS6zOfo+KzbXUbudY2Z9HHgalNy8lzc32Yn
+redMXq8P7EbT5FJ1Zjio+x0ozXzej+mWRqp5pyArvHq3vbjJIIrlfRKsxziAoSkP9heN54S8OZ7
JoQbFxz1HhIoqhsSB7YaWh+pixpDq1wN6tf9u2JwU1R+h4qcv+LPPrVm3Iudl2ljH5lcqhLXKika
61oH+ol67aWZcgUo/SUXXflFzYsvBQq3Oyu4Na/MJgGgFCK82bAIPPaKplfhNc+bCXldpSCbgdD5
IPAZRbYYfEEJdAKLo50F3fpCKI2kASwnnYfVszGrWtd3+UgHOu/Q585qpVR9CH2oHjpTs+yEwBtX
AoBBVs/g2eBaWNWOkD3OeUroOTdTrUcXr3PgpLrz4HbXKrWaCnkv1/4vdvLoMw5U7fz2q1zycZlo
8mJ4iastlClDzHF1Q1AauvJF8wpIPZHTzrnfEmZMTz103upqumnVBIhoD8rX+6dn466QMjhU7+nF
cYZWn4/WUaWhqB4HaTE4wy9IFV38ULH/huOij7AfahcHTzgQ2DogW281ta95bf0HhX2J+QeyjdPX
LR4PNJyYMzwFr8rURo+526e+m/fwhRzMke9/8QYx3DVdusKS58DOXqezVenm2aI4yhVvVyV659VG
pJ7RMInxKJ8NM6jQyYWF2CstAgmxrRbtN6+I0umg6lHunMVQNOkFhenowZoUpX8cFWV+nnr6Oztb
c+sgsDJcbTy4t1mKVYy16jWRAqR67C2U+LLopzIMjXkIswbRpPvzsnWZsQnpP3OZshirY1dkIUJa
GSjFuLRJjCyBe6DpxosRREYd/Z1wfubz/SE3oiVeRBDjOrknNSF5Bb0IJYhxED1A7yMwZ604t7VT
nZfR1k/3R1n52UuEDTcY0RjmmdxmN33MzMXYsnItIpami4tfIsq05LG1tDnxG33JJj8x9Mh7mDtP
evuqzqIEVT9aUFxAcKVBpBt5+k2YZpz6M44m42OIrfFzPCY2msTGUFsoRqfODJvD7ucHPXXq5lNC
tm7/pxCFdQgq13hqLfAg9sRaNqRGoHlyaIDq0g2+Ob6jqU0ZKNckULzc8ALNXpyJMgJ4F1/Msxe9
61O1bg56iKzKoV+QgD4XltnqZ8NQ8ufay+C/3Z/trTWlVsRZRh+VNE1u6hdramtKq46GnQSaE9ZB
IrDsjnMwffdH2TgaxDWAlAGu08taFy6E0N2hsd0kKBwcAVXC4Q8YfdQXJym1H/eH2vwgRIz4x+bC
WD9HS5E2SbMwxXoUTRck3+uDBgdxZ9o2Xlv5d3PM4cwQIa7u4VwVmUrVMgm6HnC34jQi98cGMEFV
QxqrTb17F2lxffmTb2MSEdMi313ngvkyIFOPhjjfpkUFruymkh4r4eY7c7jxyMLAkQQDpCfgNcg/
f7EpwtFtKzvK0yCLYlIivpEiZeLoRu0XWRlOFy90k/qZqv/wBemV9O2oaPIdPhD/ZDxlbuqkkVjq
ycwQbTHnhrTM082DQOD8uWzU8Fp2XXy9P68bdymfiuAQTBGKI+tXHeGHqKaSGgeF1aXnBWzw1Vxq
45jM8fxNndI99YSN8ahnojsMyIDG7hqpAbTLgYkgoqDI2vqUx6nlj2lSXpBvmq6qKP/gZUJcGE6v
C8j0tq3nGCNqv2EdBfOAxvrS5fV55io/wyHdY6hsnHSGkv5BAAwQsFs9S1zd6RiLLApazAZBy9n6
o1BrLagRFQvur9rmUJRr2aoSiLLOJJBU1fJKJzscRiinS9rmj6GI3Ael6Mcd3s3GcUd4k5qgFB+k
Kbt6+RbMg8YBP+NgQQi4fBza0Gj8moTQONZigWaMzXAafreKbom/3f/KDSgeXTbAZTRlifluNqdm
ZUK36E4H1YLg0wUQCWzOyfWqX23c6Y/ZROB57hcRGkea5jNqwADg7LNjJ3F+sNO+nw8KRtffhlYS
sUXfO0+9zf9wsq00eY5w6oi/3v/JWwsDzl6D5cVbTgXw9fWRQVAC1TJ411FY0SGCvXelCpQ/kPns
6Qtu1ahJXRHLki38WwqRYgKHoKnrSSyz/pw0wiQQrsbToEcVpghxfBqLdjqJMEmOoonVg+iSPYXk
jesSCRS65oR+vAjruAjHmLFJ1Ub2Xevhf1U1DQ8IZZiYKGAEMpvJ+Mm1iv/CVAw7e2PjrSNWoj4B
cJSUb00/W2KrQjCXhm82hN0VfRD7gzONe9IjW0gJIhbc7JHIB6e0rl9Nc90bkwptj3A7K2HaK2Z4
xMSnj886Nh8/gMGk37pCGb5Z3cD/wUzjklwzrqrqrCxxZl+cbvHinWh04xKlaAcPXUNUh/mXqdKL
RyrX8jamcw9gtmmyd4kTLf+zvWhBF2nGy2MO6+/3d/XGKgNDY6KZADRfbvCCoxOh/0Kva2zou3j2
/xwteR839jsR2d8azfi7KoGr3B9z496R7FOcRND/hbW2CjPaEWZAk02gkCOj+tGGxXxQXdQEo8mh
TLvUv/ABNnfuuo3Ty9ElseDgSl7eal5to4g7Ql8YF176g0oT5uWoT6GqszTH+18n/6ZVAZhQUCK6
aW7TKlh9nd1YNmrRJo3txBxwtO10tJdaO8VmXQhOm1/ZnTUcq1gT/2D83YYHr2iUt8PhiMOZXZaU
9tn6sqqaXBkSQUFBqxW98J1MtZ9bxwphB9mdqN4eCNN8JrNhTAhf60DYanF6NE2KJWPS47JoVdHX
xorxMjcG8Scf9mIoeXm8OB9DogzRVAwhNrJpeRG98sOQlsmzlo1/cBIp6MCYQwEJouPqdSwQiNDT
sIc4U0xKUOux+rQ0XA7uXOFqP7Xm5f6+2dqhMCq5izwJc12Ha7WBMR5KB+HVUDOU8FB5VvuT3nbF
f4a26HsIza0zSG4ktV7ocd/0zpJSFWrb2RA+bAsH725KivTZAyuSHfV5rimwpLoW+yhQJHst6a0P
JQwHnMwlL9uRr5fQMyZ7jJEuuS5uigkZE/JcVoV6MCpTnN4+p1TwaCvj7cpxXJ1FZUrsGVuY8Cqq
aDn39FkPrRmpV6139yrAW18FPpgKCbhQ0Eqrobp4UOuJ1vk1q8b8Q6FqGG3V+IsOSy32aBxbVwyB
E21B2W69ibRHxytxV6YxWJu980EgmxD0oal+BJ+PcoDWje070qw2gF06/hhpzezl11uvBlhKS6of
yyBuFQtFJt7eY2GRGMZhqAa6CMv+vFA2+U/No/B/AmHr9hiNufGNaCHfw/NtTbX3W7yCwj6/YL2B
6OHRdvCcq1PMxfuusKdzjWmeT3HH+vb2DUT5ERgPREcQuPKnvLhunErEiUXD91r1Q3huUmM5iiHJ
HtRW/wOMNoRK6vcMxJqur2x82MitFIZqPXd5qm0DuRhAbocYBz1/yJq9DbuxiZg8CaYBB3bbHIms
tOyTxXWvEv3bgv2yli8CFGNDJarCIdfKeL2aEmElkojqYcZZ7L/7k7sR6AFK4EnmlpX0p9WRmaOu
WYwK4JBeW/jMtV1+xJ1vD/uwsVvoFdKnBGEB52ndbjNctBD1GLh2P7nOeRRmDItAny5pk9k7gc3v
0HT19hO2IxAGfWBDfyIuXIzq8SK+Dr2aDVdrTPCz9Dsqg/+gHDZ633DECzGE6Pu8+S9SOutpmczk
WatDo/66mCjynEys28bnEdGi6Tx2Ys6/KuPgNEHWzY40H8Xo812hxcXnqqbv4sMKWp7toe2Vwzw2
2fI01Jr6mQZw15wU9MP7yzKH8y8vrRHbSMJWN876OItjDya0PIxzFydBleMjIMvOGnpO8Izjh3kM
/cbLve+aM87TR9T5PBywjcTUrmXS5p+1BZNSv4U5Phz11qv+15p40PngGOvukBaljtCdnXR/K5XQ
Q6TSeraSK9r4k53hl+3XdmaWQd4NYqDPYNYJmD/Mpg5qn3YAkFTaZCcNM9nFd2vXfE69Oc2+IZRn
qKf7O3Aj2obgR7LNKWADro/3jEdd2sszR1VLOYxjWgeKkaKGVVpLMOil/fZAifEk0Allo1upkIQQ
NLRGOKrWqDofK0w+Hroa4NWgejtna2vXcwfCo6L0TBdU/vmLi6sbkHlBbjYKYsvMqrPTl1GE13Xk
tmc9Scs9BOJGOMHLJz0c4G7RbF0fZQHYgdxZufYAg848j9Ff1jy1foqG8zE1TQx8DXPcOW6b38jf
KhVlwTatT7awG2xhVCj45TC2AYsXPiOkZb+H7dyd7m+UrcsSEjoquQhD0ahbPXitM5nz2Db0JQCs
DHSE9IiihdUkNtI9Tepi/ztX5iHJVfMBuhWKbGnsGOJ6/1dsfTC4I9lyhXd88+7DTy8gSlAtrOMx
+gJatjyYS+N+LRS93dmpvx/R9VXGLqV2DmIWbPLqiwsMi40Oie1rQyA4f+69svpJP9Sp/TpPzPic
58s4n3s9LPPHJVHSp6ijgYY9emZ/zxDlfy7y2usCI7eU8ohymk331gLRBAVJMdOPSWR75QHTLifx
lbhvvoi8zNzD2HYqEmRdphS4Y87J32A30q+EqqVyhpGNnaPn5LE/onLy2ERh8gdsM6k4jyc4nidS
bfb1sZmoySmarStI3xRfsszwLrW0hczVydhZy43HTwpxMA562zzB8kS9OqCp7qHawInJuhyJ+4K7
t6qTnWXcqiRRaqbVSGOG22CdmmG2aXpNYbKMiTk9icpAG8OSgt6exhSnpWn+U0PIP0129n0c4gTV
Iu2/+7t245LlJ1BFArS7IRmj9RQyS0/hmCIJcFXMLB/9KqmXE0AhDb/IMtoBDWwcE649Cvw89qZE
X7+e2naxszFvkR/JgLf7ZTjkB9NTkkuv8Pbe/7bNVSQG5tr7XSdbnRKxTEZq9YZytXD9uSLxNV9H
r7F2gI5bo5BYS0CXlFZdF4WSUmAVM4bKtY3MGa8WgPF6B4b3/rds7hUJkkNNlZL6TU5YuUriTjMF
fDVsnMCDEnvFdNZ8P9hUvi1vWv5Hz1q1fXPw7CejsJb4CALM/nj/Z2w8JaiquCjicaNTw1gfQW8s
sBhKKOtnU3ydYZkehr5JT4SmyD97U3+hbbin+bc1qMQqAT8AWw4b4/WWEXSmCjMa6XLHEQLsqhI+
GFpbvsuR8sRBoRSf9F50OxWGjUcF6Rg2KBeBdPZYXQFNKxJ7mlA3ieKk/qqhUHqKOgFIcTGS46Q0
xeMEW/0QT7ycGLP/AQND4k1wxiLBua3aqAhVSYE2ziVNzndlV5dHzav/C10qjZJ0++ajQl0DcAc4
dJh4N+2vVOu0Wtfb8Bovjv6XY8yxpLvOO2f/JjOVLAigWKYEOvOPPEovrtVZF53o6Gpcvbp1PzZD
U7/vPb099nnvPIsCP+tlrAElgl96c6LB0JBKpKAj5WRi+tdD45kWppg69NdpiHvVX+xY/GzDZZl9
p7TCPZ787WmV+uEk37SkaNfSlng9XDS75gLJdrymUx+NfmHlaDky8VX3HLuDqRy1mkLoYSnrbIZv
WOe6n+tjSUxtWWm6g2fZmHYSZI+eJadHqvW8/jFp2tlqlJYD316iL5sB3C9OEbPxLRW9+91VRW+e
o9ZwRppKFsnE/TtjY3gqyvKBITziNV1dw/0SG8NIh/9K2GIcqo7Ckt8tduuXWTI8tSWozjrPnQcd
g/e3jwzRWWaWvOU3zQoP2ySKLM3IAxA2CJXU+aNammLyzaIcL9oSuY9NI/oj0OowuD/0b8uUVyEa
ok9gGwm4aRERrqx2ADJlGIF4FjtgcYaHrOnM7DiXoX7Uh3i5TFqrPNVpb/zw5n6ga5S051Q1Ql/Y
+JTTw2x8JPHif/uw3JP+ublNpRoVDz7/AXLINmRE8OIQVgbE6DjVh2s/KvZXt0QHq6wX5wIHYfmr
8WLjS2/m45f703ETZlB8syhmwDgn8eFBfj0oZtgUK1u9v9Z5raonNC7za+vEyfvRq5TmDFnR3POt
u3mXZb3PROWMjo3k8693PaLuehrVw9UryXstPZlPKmXw0/0P2xwF7BCKGDwWN1Cxrm3MMgzb4do0
vfUPov/1e8oLxh+MQo7GKwReQPZIXk+fMHO3bBKKFs3oWig2TxW+PN5ep2DrW2jYOyooWeQj1rC3
drbMeh7G4Wp2ynyoG1zgRyfeFXqRV+3qZNDPxr8KQJdGLL+KAGtBpcJGa+Bqjo576XX85o9laGsf
0khYybEGHO/5FECs5yWpqg+YfVbuEQksvBXmOnf3nr6brQl7AxwJUuYENHQU5PX18jw4cPgdTSxS
nCDTfaOk6oIKuVrFvu1VukLje5p/vXHXyDEpr2EfB83zpsnW1VU8tADArgrh6Yfe7Nrnog7HnV2z
+WWQZWHC8K7zIL3+MnwoLQvR1YUQBu3eysTDMe0T8Yn2rX7Rktjbo/Lf3PT0wzlq9NUI0oiaVqc8
mhDiZtXn65Kb6ckDzvbklE36eTLi2p+0yLnoWiWuUZdEb+0gypHpJfAv3hhqya8/1U5oBoECUa+K
IuqzWRjJR3Oml2B7Srd3sci/69X+lWPxnrF6EhS7Tg5dA65mVyvLFWizeWpCb37qGjv+PDZmscd2
vA0kGAzpO3hGBL9EMKvbeqJDiPYc/jhjrohvxqjHj8SjbnIuxmbw/MFEiMzvWqv7d4w889kdvOl9
mlIR3Ikhbu4G2jRS8ou7AToXLZvXE+xGXT3gfbJcdaGXHyBrdGeQYAhGv/VgaGgbkeHrOv8Jc+X1
MEPRVVbqsGXZYGHqRwLli4OnRdNe7r31PS8HWr0OmaYXisiN5aoVivmYNoM4FVn+ZtQVs/ZilN+4
0xd3CyajxIfpvFwhG7d+XA7Lx9pM/w31ZTgiQj/tRFo3T7scDhMtyfmRrFL50S+Gaxb0HmNkIq6I
Yi2nCteUIDHN6TKmi/BLqQE0FhSF/2DJXgy6msmynDVrMYfl6lqTdkF5qHiIxKjv7L/bQ6dRIOHc
yYIwm3B1tWT465j2wjnA6Hr+EOuzOHVOijUzVIedoW63BgE7Eh1QMZGRuVFEV5Q07lpzMK6lksVH
MwbBY/btHvXt9oPkKPJIU3GGY7y6sWTFEswhgv3YVYuDPufjYTSm+nPSU32/v0K37wCAFTYGDAKg
ozepbGrqeZglqnGdoU77LtbOp3lp3VNXFMlxBI377f54t9tQ+mASeEvOBIwm/fU27NjdOWR3zEq8
fLjgKCZ+VlWKgG9UR8kpzfHi9oGyqjuFmK0ZlX0CZAFZPepLr4etoAg76ESYV4Cc8RGk3nDINZrl
lWKoO3t+a0apxUg4BdMKBOv1UGU0p0LFq+wq8kwEcddnXyJhL08LFib/eTMl2517UR6i128OWDOC
Jl4DXp4bzWULBd2kjmF/jvii/Y1AvCMeIHtDSDDqokIWGaMC65I3BQZ9VPqD0tSrf++v6sb0yn4u
URLhBJHu6iUK9bHN66REgCvEUrf3HNwfs1A7uW76Zp00eiKcDjYt0eFtY3eeY7pUEbR4dErjC6Q4
+7gwN6f7H7SxiFBjOBQAVKmlr3GjUECtYuAaJVoRDq05CymN2uqPEEfrC+Ya2JreH3B1sdCJ5WFD
u4QYE+QPBZDXu8YBBVDSYcoDKivukxWiWd2Z8V5+tzEKFGheFhAkAIzX2X7e9PiYtnkOXycrn/Gh
bI5L5e6RPFdnXH6Ljn8eZRwdnudNc84xRZbVQD8DUyt7P+8z7YSoxT/OoC21b85oz/gRSIidGVwd
g9+jAoghqaOGTB93FdH2XafBsmjyYLSS8i/MadqHIcS5FfHhtPL8KhOSRtwnoMaR3DE+ZC79tD/5
DZK5CMYCDsMaeqkY5jzxqOYBEs7uJ8sg4MLqyvFFFKYHO1mad4riCd+e0+J7bjb1l/ubaGviyXVo
55FMk2/KP3/xxtc5rd+haqqANjMyl/No/AgdW/jEZ91BV/TyHeQwbr03j2pAqUc+gD49KjyrrbuM
zdR6s6iCBbLZx6hT9Yuwp/Zrq07uu7TO/kvAYHy/P+bGRmZ/0bF3aHLdVm+0qsy7pRnKwKuE8V5U
ivBjRc2v90fZ2FLAD3iAdWo1IO5XdRqUmgDICaUMkN91f7oiTbPTKMasvhLZoHZV6FFZYW0Upbaf
VR7yJnUbNsnH+79Czt+L+11ubHBslPaJ9GljrVtbY+d6vWblVSCLCd9Dc/h3LmfLV5Je/+v+SFuz
+ht0SITIRb5+JWOtXrAsLKpAhGF39vLIOi/GlF3uj7L5Pdxxv58KSsty1l/s0rhN4sZsljJoU1JP
WpCNXxmhQ6aivBHu9HvqsPegpADRR1pivx6qtawqLbFCCxxn0r+ORg4jtFc4u+9QBJYRsF4NdhCl
cVofKURaxduPBqUZKhngcx3K9as7CZ0YkLRJVwdLnynHth/mAGPG/jRWZnFExJuIZ+qMnVhnYxUB
ITmGShVdivmv5ndMqwhDr6EKxkg1zkbYV743jXuejBurCCuGHojs44OfW32agTo/uX5YBrGWm36W
1PWlNnRU6BRlON3fMGuemlxGxqIgYpJUy+V8vYxZTu1eVTjtrYib6WI0oWh93HCKD/mID925Bnj+
FNnNMB8H9HCyJx3GnnJqZkeMWPV65Z5Y4NYUo82Dczz0OP1G3nEq4qhftJmPH6byX6GPHWR4TEN3
crbNYXg/QVhReLvRNe2nNhPEO1WQibb5GI2ZE+BCqxzvT++qMvN7dvnrQSTKPsgN2V4kud5MnigD
a/Aywy8pZtpHo+hT7dxF8fhgzjFy0+mgpJdKRwJyZ3U3PtIzSQeoh0NBYsO+XlwPk7dIaZcmmIRt
/KVY1figeb2+M5VbewgRZgJyKT5BmXQ1DJ2GkbykaIJIMdUvntKE7+tGdS5Ko7WHOjOVQ4193mEY
lu6Mg6N30LNJ/GUpRbaTQm4cHHq0EKbpWWqkI6s7KZn6Ru/iqAlAgZTPg22V3ygTCVQUo2Hnpt2a
WjAnZKsgCfhH/pQXN21aJ8ukpbYIenpap6GEPMceemMLVoKVCMalDhSkEyK/1U0A3TlUyJSzQHVK
1FtzdhpfM3oDZ5TnU5Ui0O2HSA/HN5oL/x6ZSEdiEyAB34Dl85JQKBUQA6lXRp+MDt439NR+h0h9
M4t8H+AhHhCKscSVqwULvaYrXS1L4ZA5vV9Ce/TLWeyd9dsNKoehWwD71SBBXW/QIo8SItQwCaJB
cMbnAhKCbzWFVz8PWTGGX/S4W9SHcdRb4zyoQwKYvbBK5UQHYMlcOohpqgf3r4a1XMvvGZZtUUnI
JUFZx3ZhXba6E7dpUNazMfFuqYSPsxkV9EYnNtxJLcI5qJtqcfzYTb1/DaLf0IcfpqaPYZzIRlaX
Zb7aYMrpT7bR/tBmyElnHOXiv9qmzkoEkbJkj6lyc8iYTFQgwKBDGCXEWK2Z2Q9ljJlTFqACMz2m
dpkEU5VjUZkX3s5zuzkUwQVoaiREbu4vxaNJXHhLFsBGyq5LG+v+VGXONVnyL/dXY2sk6UdP8gtQ
9YZvGxUVELaoSzlohe13RtMFeTgZCCvkyun+UGtnr98LD92VNE4Worg1X18dA4rFES5iWUCsqf+q
TPpkUNcM74sCo2vG9zgvfgrW4Geaqln6YMO6dX0t6tUfkNya/CCa3jR8QdjTv7PqwfrY5Z2lnJw8
carDpLvlP2oYmpo/tJPxtXIxZPX1vABtOkbGvPc1mxP3uzIPuuj27tcFSH4a7mngjLiUgSFOfaE2
4jDQWNmJ+LYuC1J4xLohfHOWV6EKNpdxCW45DcwEF+Cln5MnoFvR+f7ybI3Ckw3OTRqVUTJ6vToA
cjsvd5w0sFPPPaYxskdVMtvHt4/CyedtBuhya2GAge1CMb9PAquYrSOec8YZ3uEbPVnkTuMGB/sh
wa6StfP6WxL4KnGFoWUwZnr0YXJR5bbsvnj7Jc4oxJEAykHpr5vMs2KPpdFHjKLOzQkeUnZGJ97Y
iTI2Nhp9ECpgUrSdiHV17TSKV1H9y7gLSjE7JyfKWpQXJ9ctfbvGwWdnG9xEbkydZJNIYisx1Pp9
z4oYCcZuSQPgIfO1H9wSEkkOK8/DK/jbpMWIgqup8beap3uZldxhr5JSOTSJt/X72rtRS2tjx5YF
lTSovMY4NkYkFJhP2mJcJ0xs32nxNH4tgbr9D/Vi55dQrV/39+bW+FKy2SIxh+G9PgF2aGVl2XhZ
MJRFNZ+J+twG9nDeu4HtZVmEg6BoPrbA7/oTNxZmB8biZtVOgCXXcz0LiM8CWkBQ8DZ0zpEINbBg
yYJYHYqLMbVcxCbQrU+dlpaf4yxN9Adhtnsl5o1tZlCqJf0gkmSXrbYZgugj6rcW3qSjZcyH0C2F
5SdUv8HeQmN4+wNHEslFI0tK5O3r+M5wQGNYZRlUYlR1X8Me+5NwRfRrMmZ7L6TbmNFXg+mvb4PM
DIVlNSEZe58Vj4qbRkd0+lW/Tb8oqfq9Cq1q5xCtSr3y/kEegFYLSrhcqetD1CfdKLzazAILxejB
z/J0/KstURvGhjpRXamkVEzv7u/eNYf596A09y3Z6Kc4sEa6Vi1yngN290HhiuUjOu8R0mPTfEXr
DidpuxzPA97Jxym1Nbw1q+EA/qE5ET82/7RzuUd/2Zp0HkZw6VipAYla1bnYPcnU6i6BhZXywerQ
P0yeWz/1UZweQ/Im4OIZVsf3J2HjEZMXJWE1JVtUblePGDpOWWkrVRZgjL587CoAYEJV3H/uj7K1
vHRioBBKgRR7Hb0j0YOtekcgs8Suci6xpz6jSCA+N6APPmV4pe88mltnkzPCseS8cNRXz5ndEZ63
nsJcGtSbh2WqTlbUY1FjF3vi/NtDEZdTB+XRWTcp1MmeMM4ossBudMu3xPRPbWrLYfasPYOVzaWC
9gJIkA7rzRWQtomi5ID2g7hPyyfVUcaHkNraTrl14zmjnCSjaMkquxFW9tSm7Z2RRAtn+2V4X4Zt
NPmTlyzilKDK32DFHBn60Qsn4TyUcRX/7/5WWWt7yVOJbgc3AYJIxFbrrGExW8dpF0L5rHQRcwQ5
rl4jBa2BQFmabPxuaImTfytFhbezS1F99BNlRn3e7zyn+jInqW0e0zpt2sNipWZ5KrHTtM9e7Wl7
5mMbC8Iv9SAH8Abc8p/AGZdG3HB22pasJsuT4pHixs7R2RqEfUxbmF4mw6y28hCaVH9BVwcJ7fsL
iU3mW8tc79RDNg6ozC3ZxODXqZWuHjMUhMpByoIG1tg4n7RwTt631pT8Pddu/kUQq+/ZBWwNKLWS
qBf87liu3jMHRKMSF0MUKFUljl2ClmY3RfM7V1l+GDS/T/d31e/QchUkEKnTGwXpKjP8VeWpDrHr
GKshDrpCVB8Ne4lNHypfbB3peZeftTEcqnduqNpwBel4Xsd+GSjvm+P8YM+Lbp2NPnPTYylbbn+n
aWEU4ALSeD7aXTEYvjpnUXjo0nIyD/2ka7kfaUYcnWwvMTKq2q5BHQaOj+KXRaoph6qJMgR0pQTP
OVeL6uw5qdI8iNA1Or+Z8tQ4FqnT0LUGf+mcG22qkrffkRTECSh4/8gv1zNS6aXpQmNFQ2Y259Po
YqAE2cY4hl077wy1tdh0VYnFOdayQPU6nsj5o5HyKvyAyZuDsNTLv7quyn/CXVQPSabof7K7qGUi
BIJmFA/7ajuH8CrMIsLZddR65xhVxnOkmeSb2LE9LIuyJ324dUZpeFLr5/KSrlSvv28pMrUHvIOR
rKq2x8SwomONOc/Ozbzx0oCTRopKdqhvu9MqOuSR8GzlqumdCrVLaI9t0bSfEATJPt8/Llsf9HIo
uaAvapYQxFBndpFRavGsO5hKVlycCjGqPxgFpgFFASATiCi9HsW2lykeJGMmypvGz6iLX+ji7RmB
bjxoNA0BHSL9JpnMqws0T+Ipx8chCkLHwBAk05QTdPDkDK1WfyjsJr5Ebq4eo5w77/73bW177zcq
z4SzgTbo6+/r1U6Hd8QJ66c5ObQc+Us15JrvZXzuOBTW4f54GxEkpUscI6WWCMH0atd70MLIQx0k
y8xZ+Wi2mnvOKP+d5wiHOTRUcoiz8x4gcHNQafZAV4j/WteoOpqteWq5cTBqenjKxmU49E1sBUjS
OMehsrqrR011J2rdOArIO+GIiR4cHFVP7t8X+9NpbREqSovejVtqz3VmdyS7Tv9VGTzjfH9SN4eC
RwU6l2eeI/56KFwb7cHNeX/LJHHPvR3mfqEU0bMrhl9/MBI5HhByHmBrTWhKS6+wihpFNtcSoj9o
CQYKNNiq4keBN+Ye9ngNXJVxFgQfAjzOHm/wjX7AFMV1l8Vx0HZ9/2S6SnZ28Lw3fNeN7M/tiJrf
ySqWpTiYYWv+NCtDPImlKPbas//PD5HNLw4LrcXVto1q4YgqR4080YRxjDWRXTD+6s+jXuNnOngK
OaAYmAqtcg+oZnErhX1zuj/5G2dV3g68UbDnSML018sMq6ccrQk99jbrkVJLnV+FobdIOmUWhRXb
+YMNbND0o7ILkJ/K3uvh8mo09bCSfvKyvnespj6BntjF/3Tgo/eEKTduc3YTfS6qyBSs102NqVpw
ealq5ZoU43iAmdc8zJmqBvdncOugSPCiVGcFF7x+BOdC2L2VQ/6d6qQdjhZ4reucQevyhy4xftwf
bHO5yIPQ35FiZ+t2VzyqdlXpMA7jYRDWoewqVi7U6IKklXYcF/KCnRXbGhEKAoJbFLrMGyOt2nQm
3hY47DAR0Ml3zaIHxpBG4XOu2HN3tPLCUXcu9K2FozBCC1+CQm8gqKJWSNTyPgrSJOUYFqYHScDe
G2XrBicsI66g8nBbxw7hFtHaIxRvSqUHiGHjIHxpIKydUZnvHju6EJiPG7F1ub+GGxtGtprR14Tx
B9lpFRV6I8WluFTZllaqPfwfZVfSHCfutz8RVezLVdDd3rd4iy+UY8cI0IZASOLTv0/Pe/mP44pr
LjlMpkID4rc+C6Wy342JLUgL2MA3L++zj88x2OVH4MJxFQVWc358u/+TMKD6vflqWPvTlXY8PMS8
XaaGC9ZutbGxDh5bm035PuEx709EngVT3YoZyJh4awGNCYew/BGWFHvUbkzkyWj4+sD4POT7IWuz
8JvC4asn87+/9lNE1IEf2DJzaIsAONKkfoV4nV1iAkvN/2hw//8PBnixGGrtcGv63PixecD+Djtq
zH+29T50m6ylwOo4CebpWhqVNvOymG/e/PHNfmrGjiQpVJDAVqPb/9T8QXpZT1KjZihENdwuNvIk
DyJaG9hp12XOggYaGOlPvJ6wWU3Fb/9+8L74lIHKOQozYNZ4TIP/PgyrpPlih46e5rFIRNNphsVp
mS08PnQOxhzEh4X5rgf6ogxFewAQFApddCWf+3gOQTIAMeGmUAVxfx4ZOe8za0eyBSzCIcKINYIF
IKCC9D9Sb/55xSjOUCVh54Ih+afbdZ0axhgYzNNAtfm1LEKFhR+N6njQxTcv9qsnC9INNA+PYDys
Rf79ZAufA6vHj7uQoT2W9FMSHXg+xodcYXLZhdP2zZfy1VMFlwJdEeAHIKV8uuBg+JAAITic0m7t
nuw8KgCupmGns8gXZ/1sKkkQMqs9uveAf3Pxf/71T+cYbqUotNHzAez6eVSVmajFVnvCkzV0MCCO
BunUMPA46FkC0RO96wa5Yt+5drRJFrS82ILQMCY6KcV1QGf70OkAsNixi2dxDcqpzmrVRe1ZkZhl
vG3bfrmtdKkvockLP1SlSrXtdZlJ8c0X8UWiAd0UNCZESNgofj6cTtMphRQpPZ3U4K5hMhp1xMCC
av/3D++ry1TYmaA/wcLojykTaE8jFAgZPRVr4C9KA1ElkRbfiYB+ET0hHQvJDBxBaCl/rifzOdtM
bnN+qjKwXpoEDBToYgcKCLkUY+GXv99T/MURLKHBBYAPlqdAUH1KYytMntR4XJa0yVx2+3ZWbiVA
aMU/ep5aU+dUiY7gmC7xwcdeDQT6nBUY1rPz7IXH2bDtcR89a/zgzXsCzbetTl2s2UkhC/wDjgdQ
oDdV2c4HuXXu1oKaYa/TkHb2x5Ln3VinAn4etZnaLjiDou2EjLUadp52RtyC2bRN37zILx4xmHwQ
0QH0DkOWz+cFQijcFCbhqJYF3+p2Wu0h6VKqTs2AP78pgz5TtY8RDB6pAP+A8QM+6ufLbUwsK9z9
8Ij7NSpr6FyxqDY81JyIjHWmpvHCXxaYJ6qLENTx8KC6YLAk7woMmIArnUsSrDoymM8n0GW0G1dT
8/dz8NUjASMOuH7U9BDC+BRlRRjxza3A24uhxPsPldkHzs8kY+w/al3+8zhAGgXsEzwyIL4/XWpJ
JaVwdGGnEEqN9hBDW95a3oraxJv4+O93BfVocD2O21Xsh/4d0LvjdltBAuY0XGS592OSNwt0Tup8
FPd/v9JXnxHyEwByGM9CUvfTsMS2oxm3mbNTTGNeGO/LXQX1SRJCNOU2rexaw8plbGykhm9aiS+C
0j/uP0cHWYDgPhcj7ZJ1Ic/wNKVc1C7xvrj0AH/99/3tURUGUxkIfUE15FOUYHPKxKxnHA/YtZ1s
Y6B21MHvKzDRd8rux+rwU1bCpTCPRGYCROlzSdcvYcujcMANlR09o9yKWufoyHrjIySggNag+MuH
v7++L45/BQQETgjgCH/indvlaICygjrTez0DDDW350MEwzZZ9N+ASL44KEeeIQyUUGP8qbOz9HGl
EY3HU+uCdTutYsj1nlEEU1VPiQO7Yxukc1croKb5j64r4/a7cPRFlXPcxiAoI8H8CXtYvOZhJ0MQ
eMK0f2sDzOzhJU2H+yhnbCJzkfN7iHVhUgvpvyG/C7wC0Uaj4s2JydL+Ol7g4X1YochwDowXjGWV
7bqUsBb02t3f38sXhwFNDxaTyIhgBn8eKvVFupphxDZNoSQ78NjlRIbjdiKzZKsZR33f9m79huz9
5SsCSBPdJOZL2DL8O2qUStqwLdbx1BQs+RlVkj14KSz68pQehnkZLzieL9JbmJ3+/Xa/GiahwsBX
jHSMjvnzpTE98gJmkONpXHgKG28OKjYBU2UbagYp9qlBpmEMgiJSiXpdxyiBzV2ZgKK9TsHd33/M
V98EKABH6DiKQywq//0YFpGgdy4yBvXJfCoJ+vv4ue/S6WjdEi7umzf9RRwDSwYkGcxij+XP8df8
T4uLLptTqZCAAP0rQHOYIcQIfbnmv98T6l1MI470tT90iDrUKxgcGlyFRcUtQLQJoaEXuw558Zsb
+uozQzGKgTZo2MeR6L9vCO6D4xQsORhsWTseZs6Lvk4cLZ7caGmCfYERD//15sDCBY4IeCoUc6hs
/n1FiAKDtF8N/DRmEG8nZQp3Q0gvqiUjcoMV/N+v9sVQApUwtp8YLOcIZ5+JKSLFGDBoEUfKtYSq
uJEDtKQFz8ZHmIqjk0n5XE71AoKguq2kpR1p2wrwca+zwB9yJGKP+XC3tjth84Hu8im1YjeJeGkh
aJRM6X9+IVAshjTTseoAue1zdxfP0DURkPk8BZ1c7/rKZWeQU4EtchmP10u1bN9cL8Pj/nciA0sY
20lgdEAd+sPMA3g6hbmLHE5bSAfXKDt0PZSwdRDJWpx88y6O+ffztVB9YECKYRRoHp/yM5TD4JcW
LewUQcXPDTUrBNnzoyw1gYpEeC/Rtv9s2TzJw1bo3tQedA1HwFEdOnClJzWSaeE0Pwcq3Z0x11Xv
ADFpAyFYF4LH0FnbNaC65rZZB4ts/M3vj//8/ViI/KOvCZgolqn/PrrFBg3cYgKAqi8ifdNi3PbL
tqjrQPWMt7zWbZb+RuNYgQXFK0SgsUiHH3wcub/IBYNGMgWfpv+m6PnzC4ZMDc43gDEYvP2hVY7n
aeA0d0zVkVT3UR/kJLFVtVv5Gj0o457+/hC+uNxxco+AixrrT835PgitZWvPwJxDP0KhWn5lhg2A
pirHUCfdhu9YM38mV3y6qIoBCCi/wMoMKUJ8MGbA/vRLf2cpMNkuDD3I+2kJa1BvTiB3PnxT//wZ
54FphiA7bIlQsGKn/u83DTaABIdtXE/VGE67rZzZUWe6+CaRHj+xP48UVqZoalHlgD/3efOV874N
15FVp3OnE7rPwWLproQvsl0V+YASbmFuXlvqip/RYuW8o5mbiwayCasnvAzWd5iwiPhIS8ufF5d1
16pllF9l0wwvNR3xdboAq2SZayucl1gza9oB0hN386H1LcTOpm5x681sBctJv8FnvHZjy+A+bEKu
oXhfVK86ZMFzOmX8hiPLdhjjxe1z2XV0IzlDWdUAdhh8bFA2843YVnkV8W559d4xflFtzr1l0boO
oEZkq6iTEbyOGrdCGYHiHjQDARibH4+fMCUOY9FsPy0Z9fVWFX68gVIZuw8FH5+LIZbPkdsGfaAx
mx9pibn2Luq3bSNMWws3INOO429IxFB5ajAbCkhZMWqJyuDp+sO2YoGBCLiRY3qwNsfqpAqMV69d
n2BG6P2U3QWhLH/1tpqyXY863B5iOLONkFEYF30xBliVXnDQpbrGZI6N54YHPjwHaDxJfq2s6gMC
cSW7vSGijVDbmlgMuHq0ibbuK88ueZwHyHhaq+iGiXb6wbOg7VawRVwVvm9uqsRJEE82uRwSid0s
rIBdGCM0F4Fg+hSe2gCmvsclNXkNHJZwqHeT7B2bBZGfo4H3h9Fv01ybo1fOicPEaT1h5creaRub
ZyyMUalwwBkeTAgJ7hPH8D8QoCytaIbFx45AYbGAcRAw9wpeeNRONQBE3UcpVJLW4DsOGzGCsxfp
OwtyN+8slhZTWd5B2DhiQIRx+jRlrZpAMdPs5wJFV1bH5Yya3CPZVcC4Abi3g/kInwjQPNFG+MYA
1WFaVMBcgTH/3naQX6ujCGAPwPE73zXAqVWswbjXPbaeRlcoY5afABEtYkfVPOrdyjqriYbXnSE5
5P5ZXVaQ+q11ts0f+MazBmKD462fK9GT3i/5RSBMCahdgcUjl9EY1ehExnpoVW7qtaL9bTBryP5m
0FM2BDR/cz4OJZMw25T6sZtGdj5kiTgEgqtfPsl5dYhHH6lmhm8GqyuIEN/2i8wHEoh4dTWO/zjA
JhGKLkRvWfE7WpP2eYNT3pkcXO92YNXAG0yELGHNEiLPXNBpikEuGVV6RjGvliRUdj43/eCB3C26
9jbawv65QgplkFXvux9ybIf7MJu2FxoM81ZnPY18PcRt9wYnJBqQPl5ZX49gWXYkgA2Zb9qxEOWJ
ihb3mMRTclMplhjSy258dOOWPVRdamy9TT6/MhzI0ob2pX2TaeBjYlaJ+aUuS0nB4DIJqP+zGiDg
XfA+bKhcvSGV3NYA/91Uu6E0uoXThByuIdDaRbizvpiGxswym5rEz71/A20Pn/Jc9RltJPZ/7CRY
pvSCY2V2vbW0ajgY6lAygemkJ4Adplu9rKD/NhLLPU44tPtqzmZ7FyS5nhu/2Pg67RKGPzKhG662
ktdusxmteWXEcz9q9gHb3AS0YaEivF3fFQtOoRA3k4erfZ353jzRjs1dPbmObwT+J/hAVu0WKENn
Yvo1ZjC9Ii2CGW9mONS2+4Xm+WMeDvZjzkv2mAgzut2Sr0tWV3NObzIV5N0BeHIQgbyYTNdQpjMD
iBYGgQ0K/ipCldO1M7FdEB/SeeTdPpFYIpG1m/WlG+NwRKTj9qGNYwy/RIq6mchiSN76sO/ozmsI
Ru3H0ZcY7WD78jPZxECbEqMy2LVCBO5hDmhrat7n2RPme3rZDUGnJQEvc/sIsOc90thcuZEtCvwT
jLeFrqsu4Cc6RVNd22mMIDYBXdaxyXFmKhIFStyA4zY8A2ABDNg6L6sjVRUuL13XTjBPEjJ8hV/E
8sSAtYCEwRyPLyzz+bTrIOuXk8ou0H0selyrHvr+yLEA2ywjQ9urD9sDQtToLB/4bl1dUdRTGbLr
GHSA2wisBFcvjtIFpms0eQSTGzPIsDelemiXMF+ASFvF63YEmOBzjAK92zoB68S4gNNgGvElbOD0
tui6LKh7VGDpoDSFZW0GtycBi+oR2prQQ4GLQUQ2HUM4E0NbaPzmYtuKXRnYAhicIgB8AThViKim
0A88lWGbtYdZqiPjr0h7PJTYYeJfZ+MYB7VQccR3gw3iR4wH5ASxVwuAnpEyeZ95VV2CfQS6YeHB
cSETl0bA25L528St6iIb6VyQtNMANyFFjtc+1v4hleP2INmEswqhsPyjbFHH7eSGchqxY4zP3DBC
85Xprpz2qYNtHamUWTxglZADJcHAU3aRTGt62neGvnYSYQHuiJSOtR/W6WFOEzruhxUklxVjfnkG
KZ5twvonnU+dmqNXmA8OsMdQ+BcM1N57hHkTdjuhC/uh1i2BpDaIPZgm8xlhMJxldQmSQ9s13vji
EMVinuqkzXJRQ/Nz+Z2JlmVkUyGl+8EvBcdX1lUfIHFrWMgimgRkk8iWNQcMkMLMtYcVKHbQ/MP0
+bqhtqASs2jJUk8iwAqWOup0x0hkRXVNOwrRlNBnrvYM5lYkTabheWWG/pYqtmvTFrz0mGoH+W2X
hBLffxakAhsnlqHAgKopAEpIrOOE90xSI+brrYzNXHuUzHdtADrcfkbsPzW5a6vG8RbFsUImijEr
9KYEnLqH8i2oesi6ed7qpziV8QYQTjfea79VbCckALAEblLltYLewNoUrsWZlPHi5pMRbLXfiQjE
zRgIGOpkPOW27spSjbUdqtU1fjxGLWwx/K3rZJ+fDPHQX0KqCvYVM+z6gOfI9HozwkHCH7wEyX+P
KBHelHCEdygKIr+ThqvqCi38cAt7C/S+Op0K3ojMA+rmgyNcAvnGIyJvHVO7sA/ZQlQXIu3AsY0W
EMRhYX8RBJ2SZNGSqdqCbIH8uDqFTxTR/rfYluEGcmno/qOUwjMWriRbfLItwr1XkekOcy6yCt/L
4u5l7uU59clyH4YcaRCS+9g/iGmeWiJjRNgafhIcOsNpiOQfjCNkUsoCuINc2/wnKwd8YeGmk7N2
4OWCO8Dok7QaQbmOmFXwzwvoKkkXy/wSvVzvSAEBW9WkQ2LC3TbKOK4dnRAXdeKyrAFIBzAiBnWG
GJ9IVV4DBARnjqKl7UgC61uB40eDixmiFJyoaV7xl/1aXUuGvR3yTAFX4dZW1h7WBTtD7M8YCq8B
rgG/VZyZHsx8FLGAU3IYlbI5xllpvRnf4X/rWkgl0+gH56p7CDJTPRdziCTfMcR0M8Dm6WApbfVe
wyUT0kR5HGlMqFUg4WLj8gAHXgRYoeRCPq9VuCpM7kZzAt9XKk6Y65N7rg1L0H9EfUKUjoFprIyO
xD6cghSA7gwYjQZbDYgfhla012l5tFSmKTbFwCJlkLpEh8Vg1uljavcUq5oFGmQBtMMd6GWGBHk2
/jKx2PSJSGlwx3kIkaIZQPWH6AgQqTMNATUy5ICPE6Aj4hPBA4f9HRRgYT3mrPlR9WoK63Ep15c5
jLoLCi8ZX486YdMJ+uRoqEGpQCYJ0OyMKA95eqXTVmA3WNLozPogsgcO2N1MWGnNPWRSMvzqMGMw
+vJ5+DKqYTizeWvHWhQQK62XSbmnCaC9hdBozi2MgBPnamr0uhDIwLQKjuN2pLvIoBCvK4HOpsFR
jUSNVZJ+o2O6Qq2o6ouBIMsE4WUUAAhyjuagYCSGbBpaqTXmd1Pfy5lA+id+A+08QwlSCYhVF5Pi
OzsIHLIURi2WQPBjuukAaZQEygPtr8REy+OmuHaNQ/Eh8JyOnYDmjutm9eOCwXnpRk1aLC2Bvpmm
/sc8bNU1CAvI/1vutd3PKJNSMkxV97ZMSfuKtWfE66ycwrXO21ThspARvpLYI73rNEOFTcP8jkMw
UBMR6PGqUyEWsF5k7hWGQlCGryLwoOtUqtk2HpXXrzSL9NNRYSzYW9Qjz8EWmQ+o9vERHFJTHoM0
9wsZUb28crbi9uLZr5gugwdw1WIfY/dxwPo3tGjugylGZywEGI5oypUe0U2skyUDTRGEW5fhB1sb
QbSFocfgM0ZMbbJcAtGQpfUoFHuDeZR+S7sKWYOlEHgjE523vlmGIH1ODXqzOnWFfUZDi0CGgAWc
ZInwfDF2PO1rH/UrbVDmqePz4ZAUWTbmXzKXT4rAvge9ZRZvyQuIoqh8gn5dXDNmFdPgL63yuW97
+54ZDijHwNE6EYBTgmtU7BnaVzOx9rBOPLLEmMXhNbNs6ncwmp9BXgDOckFWdP4n7yFCR5ZCh0GN
BD+ctTBDQbTRo/8V2K4/l7Gbh1sRAQokA54/UhDFx72yvgIZQaoqOYcAeq+acubdoWz1MjaoOxUA
LJFf1YGvkGcgTvukQ53dSgHYSWzQOfM0xmfNHavDNj8OjHmHNA5nFv0bprnlSKzfevSAmP2x3TFp
v2xB6haSAxo0NojR7ZWbkv4jz5d0aLI5YHdrHPaiOR7qcwkvFRTuUx5ONXgFMSwdhgKDtnkBes6i
evxR+tzoerbWhTUgIQHSXzCa97HdwEmrgk1mBE2uOxFDNUUEpZV+6EpfuroYoEBBAq2DV4ak8at1
uXwZk26D6jKrDGJ/JjN0xDmqrih1UYnwp4KqHpianzwrsh62Ok4Xe+R9/2MIZf8KmMx0C/0l/qLz
LSoObo2mpa4gBt+ROfcKGYMLI2u68QLhnwMOTDg6HDTHI01fjdHLVdLjuqSHI8i7UyNn6Lo320JH
YEiQapCrszqcnL1h+Ls71gdVcMh55H+2nFd37boMVdMGAF7hS5g0MnOKAT75hyJEKGANp+vQbrQO
mEkAByu3LG6sFf3DiNr3UPGyerFbniKOV2LIEO8gU0+Uaqvf0PyZRoJiUOtdpduU7aGLUA51UlIE
VN9a/oSqMbqw0E83JFVZBDf2IprnvQyn8tW1g39JbbycZdFRow7Wrf4d4RpnpVwyXLDiRiBKAjHY
kQgjgPfFZ+W1KbZpqyEe2/9CfVSlxJeBOAMpYykwpTBAHGAeMLWnVG2YI81TuNnDUNkBI/twQPbI
N11UaGgTfhjQmbsTDY+xAKT4LIh2dGbzJXAr3tf9UvYSiWnCCEoEHd7+MBnNyBwLhnSWeFueB8qG
D4Zqcw3KN4qhLeX0AkUz2jVPWSeAkphXGFKvMQZ2/RYkqAuB9GOEKujv73gWd7chfENORBzLO7vN
M/wPKtjOkDYqnWxsSwtFtnK1AgIRZdnXlHp8HQaUCozL1tjvypSyX9saVS9hsOgBvntVhIXstFWG
rKWPO6JKDMlrY1Ryn4SrfBmWysHkVJfWYvg8q/AUfaOxqFit7mu424VRTTFY7khWQna1SxX6jXyd
6FUYVGyqUdHRYA9iIrYd4EFmdwPNI9Gw2EBLN8GAy5M0yiF4MhROvudshU1ftxYbcn1Vzo/j4No7
65K2bbBkiH/PuJursYrBJywiVt66fnH4jXw4spHj4qUFJIuTcUBTRuYWQ22S6qp7XSDn2NVcTgoZ
pqPltFPo2n/HiS1pAxlxibSyrMlGMpWAFioBLL5qE46cOmFAM++jI8PubNmm9TpgA6fAAy7Vjcq1
QYAOwg2DjUInSxNg2ip2WyYDHAZsvCMS8i0+k0bmKX5wmz9DywVstpKt/DZII3oJexCXY6Ln5FPh
zZzWYd67ezvEHZ5X5/OzQMugOAP8uIywWDKdg8htV+Rn8DF3HwrabLB9AH7uQ6UeY5kuDSFnzQFH
Qb2yMPOuMms08csYX6Ay8+bAj1Q/UvWY8dROKHetUca+iCo30KnBMv6hgl0cRUM+DxJ6kKZ8gW8d
u1/hrYBU4SCTChxkiV5s3OR6U1VyoOi0ZRztUr7xHJSqIvyBhWCgT8WC3ppUbZxfsaxNziA0XMWk
XDvz4rqM/0IFF38k3GMXQOEjDHM6lUDIR7XFSFGxbZE+tKIPz8EhVRrA6la6prSdeu0T40us0Kpu
hohDlc+7Zev044pZW4zivRvVDrUARouF2XoIRnM6fbBwCmfsgFr+tuoO4ZNhZls2tpQBvrzN8Zt5
jOgHEDrosePJrPdbNLtrn1L7E+cjucthQveLYso5EjcDHQppzHZ64dCLuOw62cWHbVy7V4+Ksaz1
4LEHrAo0Y2QbY/nU2VX83MYofF5FpH5oaAU9B3zW+cECP3gNvn7x2vddqyCL6MehmTCBE80WRO4A
XBpQhSgy498bUOA/Z4gYPTPhuKshdYTGFZVq/M495vwNlKRynDmDj8SUyQjhvDAa7/O0hXzeGLcA
laTI/yGpIM1cEc9ZpessdM4dKo0JC8oWuTxicR3fDkUlf5iMyvNo6ovxZOFhSJsR2iBpbZFMHFlo
EsIFJYZPIvE27e7bYPId9nDx8GQrGiBsOgsLByl19lsEhcc4FSuf5603UNykrFcpRttjqHbY+dgz
lVtXAPVQLI9RF9MJQa1LioOAhHRJcC4BecbdQWrAm/ACgQjhrW9li82ritYPQAkRVUJP4R+J5ZIM
9nhex20fjvm9V4VDv7CgyzlNlLMZ8RJ7RKKq0ZUEpcf6MoE1IAhoLyVmcQNqWcKwFRBkUn0KY5MF
EYZwALB7rEwMDlbSxez3jAED5tlRCDCmnhOxT4EtjOp0gel646kGHRc0EYTGKWBoiTcFVRWSYVDo
G4npaQcoCWM3ZpxgWU0tzyVyrqyquhsmfWZjyLvhJw7r0HAYmF/C+qbKa5g1hY+t0/nHjPXFD9Gt
qDGWEefTAOmrMSfMZIrwNAcV/PqYeIoXiJUT1xf9w2qSNXmAkUt6NwFKpsS+VFh6P2FnPf82Uxwg
xs+lgTPqYUauyw7wA1CXY1wZ9DMT1xdRDzzHCQT4Vr7zq2xfDGLHKSpDx/eDAoaiZvki39O+HaCb
3rJSQ781x+gZVncVWme5modpthRTVsRseliLxVxWywIuOFzg1w862WPHhgbxNvOjuvF9VAgoHejE
ovgf+KVVUXwzri7sdxMIWj0p5ew/Bp4n55IW/j5T0fjEcUozKB1P9sa7RL/KYcofBRbtmKD1OdpN
kQzmgQFuLS8K+OZodETMoq2cYhTPK48GjITWNUMvgUDaT1cK01UdnTBZJuuIIUzmswSj/dDLJQSa
qYh5jmGBnrsdtgKiQJUzeFTuIYDB447qqEXPFSX9mYL/H/6zgI0aCUoXhY1GfH0YgjG5KTE5RbkB
KM5vCxGgJzPOwbPGb4mIgIa/x15ojkBPRLf+XixJivUKWuSkBuJgOFsw01INndVxDogocwVhWSbB
worttBta/BxsNVx+BmqESPchBUHonUVgK5MUy+8FqnPtikqmQkEJRS509AgOgKEt0HBr8769ylwa
unr1vPoh7OSmkxhSvf6wcqi8HocLoTqJLZq4XRZzt+5YIronEQAni/GFxkgHNoo0r0PIvg4N9XRb
zsO8G9qdS7aiaoTIy4X0sypsIwHFKFGWLOIOjA0/YDHvJ0CxC4sHMVba/sAgQs71ULGwfKchy7AV
LKkOz2YTbRkpkD1pPasE5dlStmzEx4Qy/YDFEMwQZoPGYcrVxJuJ88ljfgrqxi6JRIgGsO9CqHFV
HgCPPexiXXQDN5wV0E3kuKfYtyWG/yI7qjqqNOHhLueDe1wLs1SNTYoFDOYcqyySAnyxXeP1TXG9
5Ni4NctaqnMkbf68apucVAOb3kZkMHqyApk77kvr+bDPp6m65uvMxwYfC0YIQ1xMFG1GPlY7GYEt
SnqToUDsMWBX+2N6jE4728vickCj8NayFOZ105r8lAv1shlYJARxUGeRdcXAVYHq3BZ9ZCJFZUMw
DlvyQ1SoeLnxWW+2Zww93Hy5YQSe71KUMZS0zHa/weLr/CHC6o6fc1geoSUwtOCPEhqk8T6aIIXR
YCiYTqeAFg/dfi00lVepV60jnd0KcWoxTtfoRFM4heO7QBGMaXTvz3iSztEzwhY6mkqBhdCT3mqT
E9YjB1+5kPXZTVBB+CQhQeXdsgN5lN2jqmrz09Bxqa9lfASIjWXm44aHcnuXPUaBr+ZI3jwsOGgL
PvkQizvah9EuQcgbdn0Hvl+9LrBMR9QVPNpPZWfQm+L8YJUaWYi49ZAOXvB/yjY9gxpVvpxXx6L7
Ab4hpXsbWGBmfMEIPmRE+4jnNfezu4L2qkFok+GgodXLkuSycC7vz9Dt8rEGPWLAIN1aCuXQFhk/
f5N5pqoDRvm8q1k5Yz9Cs65ad9hNVI/UVwGwgNMWvyU+nd0da/PZ7KQdxwpbVbHMlzZdoVvAI9nH
B6v8ZC8hMBtEh2DosdQL4KYi94hz04dLAh3CF7qFbMOCXeiebZF9V92AOcjYemdRvFTRx4p/fL3A
CG4a9wmGmMtDQRGDDn4TaB7xfKJrGYJ9ViswFFDhQoYnqSPIiywXcSD6E6NWGOxBrsdcRHBV1O9I
LKWtsXkS0U3QTmVS01JVwU2KAk5BrGEz61XV2hIrSnz/9jaSRttLzKqL9DmCIEixm92cYtMifWzP
Bl/a5RLfQLTU6DLV/3F0JkuuIkkU/SLMgGDcCpCUynl4OW2wN1RCMAUQjPH1fdSb3pR1lVKCCPfr
514np3PihUg9hUv+sCzat/86zLnHNJJI8zdibZr+BlmXdAH4ey6RCT+C5tzisjiP/tSXqR/IVZ/c
GZzogHNld98a5CF9aOvVRtyxkdKTYVdbd9+FmrugoY/V6Tp2AOob2TXtoSEJujkASti3trNUiE5S
jHvi9l480RoRkHqJEd7+mX5nxgybrqeMxjUXx2LISQIsOC+Wuy4eeI4YcZstnSh91Gt1NU9wV0li
cbZ5m61UsVK65mPOeRVnMAHBluRqWr7d2ixeEmOMNgceuCk4F01YTUddm4AuImZffeZ2Szclo8fu
2lSzoXDPchLm3LScvGH/qKPWtRlWenPw5uveCS8xs1WaRHINE2F1fHA2302/xmHLcbiwplolCybT
LdHsdjapbJaF5bfTPk3b5Zrrvaeb8WSV4apx+bMCg5+mtMZVPcRr57/wL+eCVPxx73patZOaaY6J
t2Cu/49OSj8QglTsZ4Z85YeXX68jNotH9p1dbvZ67OOVysJfqTeZ2FmUeWVQtP2lKibuxbq0TJBC
gBim31Mo+j1BRh3EhR1G3qtHewt9V00E3B0QK+uOtiGfzbvabXYLsngxyhkvdEx+VTzn+dFebK//
xSBC88MsVVvcImRAAWg5TWjMzLeCrNlKQES4M80ou2ic5R0ZviyOZstJG8UpEQxpz+4fOG8/mraH
bg6tex+8IrpBTgj6g9Xb0rn10T5+zUvuI5aWAGHMULXFCTbGHdKcV3tsSAohD5NmF0Tja7ftUeic
Ni+PU1gE7aGSdJOX3vhkArMV0HlBmaXFcPcYs4sOLDyS/BTVd+k5yqRqNTJP2sD0mlV5ypNp1cHv
fPVtS+UrGE9Vh1A0XXMeldT2Y1zjoTy2SxvZ9zZ5d5zgC5IBM03mJFQ9WAOEn1FCEOrT5GswnXgY
DWvYR421p6waRF4H8td6EDn4+bN/TeT4qKeyLBkGL0xrs77K6Xs9yGv/tQ+kvaTzQsDwv2rKo4Fh
AedoQ32OfoM4a/OgDzZN2MkbkSwfjOtUMrUAX0U2+Ws8nbvC0/Mxhg8sX+dxGykncMV1x80iSbxv
ll2dV7Yxv7XkUd+OrLgeU1dOhqkinEcqSsfv7kJRqf6GW66FNNwkEomcNIPCUYqF7fVCtp/oXXmQ
yCHKS9bC+PNPa6ZAEhDQzN5NX4yEMi1YQf71vaMfV4Zfn3jbt//rJjaDgGnaxRGp2HJZM4Q88Mbi
tmhndZsXDqnbV1ZOlhAl8UYIMkMv6AJx7DqiA9/IrgFZD9lF+F81681cOg7BNbNWGUGBcOSRg98z
tll53dwX+Aul7KStkb//U83aVCccp3WbjMyxw9TtwmA5Dh5jemxlmzUP6hCaqmb9t20vS39fECu+
EFeMRHMH8yqXY1Cp4XsaYaPQqGaJshjbHfEZRHvmnIgF69i1azDoN4sZP+gm2uVx9OPyDlfxWJzK
cV/EUSESoxIsNXNbHRunA7PpRM4Cu7pm8/g6RdA9wYgoqAfbCw8+rrT2sFlivZfM7OOTXDlMEkcz
Mkz8dnN3lmuNdHOzpeV87OqhP03AVkUiWFRV3rkMzdo0n3EMnyMCsqBw967eU1Ytz32i3N0x6VT4
ak6YMXBjc81LwVzbm61k98PifmPdEEHq3Rqh7MV1+TCBcEISlbPPHyYdkwXSmcRpj7vxq+rG4mHB
tQwLI/ncDoHA7dHQR72X5RA87HzuLonzaKb7LqT6WLfG/U0IQv3i+U3/XeROC3mxGM88Xcmb6N4R
C6Ir7JImxAbRu2edX6TMYSVB9lvWfl8exBQ1GgnEYjVdoYPYnMxmdf85khf72Gz51B3Zg+j7J17G
KcrcMlyaI8kRQFKT2vf+5FpBvZ0CiAKdaFmE/hFDkM7flplmOR0973ohdJP9wb/MGe8mClbnNztn
Y/+klOW4qSpXUx77KNDxca9YZvIy54v85VUer65UY/5VR7FGwdg88c24B46rIjbsddoRDLOtWP3v
scBCchho8JgVU7TwynMwvWs0tzLJy3H4WVn726aS2dADimANVhNM4RPRACNwQ+Qv1ZHp+sab5Ja5
fbCFkvBGarY7wgKLAGW8tbtfpdriX9Ue9D9Qw15z7+22BF5ucT64i2raJFQlGptvyx5P28Ane538
QZVn0C12G24LyvXbHF6HFlTa83OwDvsfBxanJWwyomeNLDX8Y0BXyTuWInLh50GgvVuxT1p/rvCS
4TFnL5d3GkvOl4trIfGeCqPFnA5aLDAz7tpiQc1pbCokpe1mluH0SjQvj6hlBf13i5ftzwp5/WzF
JDknXUHIDG8k26RZnEtcQFoOC1tGepPb3pXOEmwthYntTnm/LC9mWlr66bEnFGZiQh+nbrQzOyqs
ZkKuKyW7Avqe9haYY931GZBpXlNrGewnLEaoZaocRnJF6XfLY0s7+J9aoo3h1B4yjB4LHr2/dbeN
xUG4m3FRMZdtuAH640ugkOgPmhUh7VGUk1OmwTZ5X/QXIAOIaHv7Pqtp5QafF+4kFtEy1T7gDVHk
I/euLrMZEba6r1Ul38u1bup0ULFjZ3U4j+ozHPIu4EcTTFEEW3Kns+1M3kqyUGv/mfIVcAcY3zcg
VevyR0+WIU1hkPN0hhRiZULo+2xTj1a28aShW/uPNvXw+q8ZZjSWWTCeS1Zb4yBuOqtUEF5jII+l
V5EtG5O5Rzqf6Pv31SXp+jiuIxt0OZNqkfG/DXMTWriOa9nhedZDO634UaX5dMoq704k/JJ9Brbn
TVnOg4rsC2n/q2oKO7wfgryAVSgmp8i2ckJDt2MruOzW3CMWleHQMMMZrxUqoZh+wio4gJEC4zni
amHnEEkMYLqbrmElTLp0UbGlsG9lCWbSI2MtfTGxPbePUAcdFVrve9fSSfF1fdlWxGLducdGxmSf
8W+6LSVjIlhLGwiCE5pFnwW/cmrmJhzPkuH6b6Ml8lmIdrxQxxU1hYYsh7dlkfFys5Wb81+gyyDP
RvTv58poICOuyhJnRR8G1/FkO2fYsgMsJVvppcwT/bcBnCbIsDTk/5FFCJtzDdF5MoHbVqc4b+3w
wvG51CnltnC5IvqBjtg3NgwR/Xx5LCgbo5PPD/9j830N1LdTKE8NoHLzW48k5R8oOZhJH2TYuWfG
AsUFZ7w132AqjesrB2P6JGg3+nsXCXJ4UQFq+sHtIkQ+XUXOdsu5Wa2JH/dRFl29Y4eJiYJz9glu
bU80RiVuv6Iumwvkcr0BZfoaY3qI0nbkCe/qewfAtOUNROXIMOznl27cx/ty4uc/mmC2XxmeLS9x
JOJvt3OZepea29FGn7Z5eAAV7R85xlZ9mBhslimDIEcc63hjuIEK30CEbQjh8yDHl3D17DVla86G
pXPu+ugwAc6tgMt6dTNU95qhnyNd+HE0enlbs9NkxC7nTAWDfHStz7ATyrqTgkIgjQfGwIln18TV
uaVrmWeYDZS3acjjIF0b279vYMDKl12RbVSxx7rVcwKVIu+baXO6R2HWkSGf3sv4JCwpr0n62nmx
8WESzmdJd3seYlVgHrb76b9NTdV6u6EBq0dKkv2aaRDl1MOdrewTo1fKES+YBvcJZUpNmUUn3XO6
RtWH0mvtHUTu+uObQf+lnKoLtGGK8M36cIbBWu72xmE6ZzCX+A/IX81yZJuA7/2yVGNECta1IR0H
UkTXLmXFuwG0VKaawlYe6rWaLL6mPn6qaNCQrxmM2meA5vhLQH9Xx2n2eG7iuNlAGYXY/85LvHMH
1gOj5wKShocqn4ofqx/j5QV0nMGrx1h1fPLKaIciRSxan4yYl2+A2noEaYXcOwyLCdqTNwFDZcUU
W5pU513rRG3h8mTmyl0oZHP1NVEIFfhPlPW19xbFYuO7uJpi0S7rW4QPZPobIAqDknvrhDlGmX57
NSwOsZ8mBCOQCXf2vOEs14ULqoCIe3bD3fPQQfz4o3Ma+/cQj+G7gNSfr33e8NUWTRW/unkFPO6a
torvVrsvmqfNiKtiFcloOLlgtzC+gtsq6V2Gvc9GoizdjeMwxHdOHzJf8KalfvXxmQYP1jS71YkK
KHczt2aQwqaieLHQuax8pLMNCrndVT56VLbOwfI35qpdEl32PUe1VnbHItiBVj93HI32T/7bYwWT
2B4C2c/gFx2d8NOOgKRSsr66/ECl0bK7tTfNcgCLHUnHZCUd2v12TTOg71qoWnrD3uORYuy6oc7k
UxKOu0IKU+4skoLvneiqeVgV1UUQ9YnNgXstYfENpmpn9o2wD0N5yXkF42SXaJhJPbSRon7phy4h
BplPGMW9Pf6YrRJueeWj5z0bY9d3EwdZ/EvWa7Me8IAKN5vDMvTu9aj4HT1NePM9uRYg1H3s9vqt
QaM1x50dJdenMUaUw5lRNYkJdNccPVCVHRST7qYiyQMmivuaS3AJ/E+nR2hKqHSd9lRbuh9v16WW
b87YtzpZdLVb6bxB6TKRFTDLHvr1o2EDh3Vk2Xkrsq4viv6yOkNV3npRv1CpigVGk6+G+rOT6/7Q
EZpAxNfQKNJVt0pVNJ2605Te8X7BD1I1nziewzOJofPLIErwoW3o+9+rHzY/zCKjN7bTIInPbg5+
zwLUe9f268cG5/PT2qlpzDYmFRCe8+6+NBTCzLwZd794C5cQM00ikKiN1nFK8sYFf7ZnvRzXTov4
DpnSCdM5KvU3b8PAVYoEwGjcWdnqoKhCv9poWTBL7CM43F740U+xxW6RVVLXWwIYp/tzXA7ip7XA
W7OgAaqgkWTnHtG5Q9UHzKPr7c+MBeBj09wR15l2oI+eGWr70dk55xPGGO54I+Scm1MNsv4FJYUJ
wt3b6M1h8/H42APpTUhWobOis0S5epyjnUNaRwsxdssW+b9LWVfhCamDaZkqtLyIcI8xNZBg35y5
1CfQ07Cws9APxzaDaQWe03gwbw2V5Q5pR8DgpXVi51lNWp3zTgE0uUPOH7XLNaeQUbZ3icKWU1aM
Sn8treXax7CsON/p2zlk+ZA0SbVsguG3w4XyaysDPSYl8Tgis/1SROdWUuBnuKG8niqn88mGygsV
4nvpIcuqYG3/bk00f+y7NcwXK7TXm3oqFu8lmky0ewyWpfln9yu2Hq9zGQWsZIl9jdD5/q3h4EoB
zKsOV24/xEcz+/RfaLdb2R4da3MkFoZ1fiotq/tH4gf98G7b47eSTaWOoFrwytWyIO2rrlc+9Xln
f7A6TZdv+HDWX3QoeOq2aI/T3XBvQk0IG3fNyD28U6r/YdXhuqWWmjnIWJANnmWLCPy5pcV8qGAu
fxEqwLjNG8rhbwirNh2iOu5vQ6HYoh3lM2KONrW8Rfrg+SHxdtNJVLr+N4vDq/ddRjI8aAYm5WHc
wTzwXkuzHLymlHBY1+HhXcTumS1zck1dGU4OpDima1COVVguCoreSf+aSNJ480xbMLeAk/gbzrid
b8JlNfiobROMx9AFFE9yexPDSVCm5de5fiyThUFGNlgl1RcJ9uqv5EUsL1OHbQ0x0XWb1FoFB+xs
KQ+5ij+oumtbRhqQ/ANsCUQhAH3n0hBkjY4snfVxsT2QnLQGfwzfJDkrVIz2bR96LS6panaXYynj
WWTBKvb63ISbN/B9+ZwRjWkmHD9LucmUtob8+sNGIanZecIsBJG+V99kb2H64qcQMmU2egWOejv+
Y/eQVwfI8UY+GFs3Q2YFEWwXFYnn8eV6HWdzNyz5fBwxy+hzZCG6M8o1ULPj5KAxa9hXnbJRRMUQ
NzuIr6T8xrhXsEYsI9HbBW0pp4c6XPv7MJx0kYblVIR3gdidP2Iju5jJ6rJ6J4SlbT9pGa/971qH
2k3kAiN/udJifcpaDDQQJL5oSQOrwOVFaRFFZ+2sVXVvBkf9pTneXzjPannCSSPvLR3M/WndCunf
AonHb8RTyb/dNO+EnEE5e2DB3cj6L9XJkpaSCO9DGy5czVBVnaQrATtNMBtgR2J8WyAyKdrEI4lp
rPMbpOBqBsTzDUu1l8l7wljlyGPuTtUdMcxmyjSlbv2g6TCO3SzI3YqtYeS0ZAXiD0t8vOoCeLh8
xl4uHzw6jS0FR5z+KwI7/OwFtquHKF5HdTajPT2HzSbqLxsFwvwyxbK252jai4lnFBdJ2oXDElMi
1KG+qYqQu4XDz/m1OaTeJo3XcMpR7HPscgPO5IrSNWnSaJ3OO1nr7FkpXoXuBQFb/ihrsf72YHz0
dTPTRNDBuf1ttR0VYuiwu+DMzCiQmV82NeVTtZUZm1WvI69ISAAlqtm7EUWhSwcbTBdvu6i9rHZC
y0e1N+GfbisZ3jkLTiGql6E26dbhMs2aUMITLsSwiXNgQZCcqtm4X+EMUZU6gNnNyQ7C/E+w8lHH
OZ9JPGIe94hrBNRq3sBirmk4sDxT2+3TjY/2fayDfRsgHniWWgxx3fhRVovlMua5JhCOwl+304D2
OXAotNFvPMTiGbzC/cOpvgRXlqoujoiNQ/nqlPbcw/ZzR0/PZb0qJjhQpnlWtdu+cv34sj47buFS
Zwc7zSWYe6dSC3n8Uw2lN5/ETqvFTKtQ7X3pskQFb1+u5ie79HudLsO+3NVL3cGbAkfSOgkmgfcY
L5QNFisNw/9W9GyW9CY5b2fLQd4+oLA6Z7dvAhvOa8Pdg2lDVymBQN2tX3WD98jOiXI8BtZVhtFL
LJ/4QN03nDHfz8EwJ6Ne250SSYFNy/2ryDeGHrNZJjBfIu1xxaxq15cqVHGbxTaEWo3fDhafsPLo
xBlnL2erBGAFjog1pyNi+RuA+k797A9ucV+Mczc9rLExMz7I0EAv2NghGF1MeF70jNX+1I55Hr7w
oTr0W6w7ebLmtviVKwa7Se9I2t2wLOMcGK/jMI5LkMHdnrGdL+ADd7lr+eGxw/RwW9c89M+hTXLS
mT4dQJ8eC4guGBwr/2zqbUYP7dT64wMimBvarnE7WYx5xQVcnkIz6GpxBHVveJAqWd/PylmhU2Hk
33BPQX/xnKrmheIz/gvyWOMbDot5SLB0uXSsBISWb8FQFr/hjML92BPl6dNJsJsPx5YXuseh/X/b
SVKe4L1Dc//rrv24HuBpq3s0olFe2PTQLsnW1vpnc0tUbsQguP+B0EAeoKHj15YU7uZo+3NvLopX
uUgbT8onWbQVDo2QV/md27nDCwAZUNyX0NLRBbBcinSusaMCSzLGTfN9Gm7bRlR5goIXfQyETtUn
vINUMnNbV/1NODp1eXFcqdiuyWIIDDqMmEjPZPU52mzO3DsZG0/3H6uqectctyLUkrg01iD4nT1N
GWp31DwC6pK2H2w77pTd7YtHVscpbt2l2TKGAF6etdWKxN1bIvrFXnUFkTLsa37PSwZicW3mXu3C
c+ZzYyIqlzyMOCICH6NSgNk3SrWjufpj0avgbt5CbAchMgCHr7OG92sdmE85+vByGlE+TlqRM3WL
a5uexq2W/anlv8O3glNB8gL3dCK1G3YyscEH/EyweWPNWoEvMOscD4VCFeh6h3mEtEqCwvXqEzhO
HR1dGbXeabMYlpLJ1Y0nO5LgtYPehTx7QS694yJLceXH/OpxmtZcwbjVQf9o2lF2z7y/KrjJHWvd
bjBSIBc33vxYhjhpE9WXC8AoXyK1OPFVrt078z0JQVt0ifuxeyh2DO038U7qCPhLbegh5B5Bv+TV
j8HpOt4w3qR9QpKKpf3UWn7UH4hYqz2etso0aTuVvkpHxqh/dMsoPwu1pcZkCNGQKLFM8azxBWy/
h0kwI5NUbHWWA4cEp35h2nXulzGkcmQ9wo/gisTjEbKfKbUDt+pOy+wt69PkqDrA3Nfs7+FKjj//
iaCNMCyI8TZSW2Gf7Anu9TCbgvEEkQ8c7F2BXxEdauDmaWtQmMNWBw4fNK+YeyDONeDKthX8i8uw
GJPC3UqZROM+OFlLpPXNFnN8JtCWxJz6xg1G7q9t1L/0UpiAORXblRRFE6X1WMz7L13n0XPBiMeh
dADpT21vYqe3A5gE76xKbM8d8c24Ohpfrwc/D4ffjEIY28ddLOhhvRLUkC9HollQF9ZnYHKnzlwR
GqSaYPYkUzBMxRnxOUV4dEbE/5sdlAbRqgM/pQSrbY0YCF6XDuEqraSqNXdbTvKjd7MZgPKzv7XR
P2YOmLGQg6oiE9uwicyodv/FW8w4ETPmfoicXTkn0ZFFS6DC4r0N8IfqTsXrPl2KwV/eecGvG/qW
ucjaWKl/YhL7D7iuxEE2WDtMWETxHMwQn1waEf6nvkJvt2M1MfHGVBefrE2bMdmKPDfZKAT9E4/7
k4KR+mGIHqcwgFcvEsr0+Gn2xVR8uIBaeKXdwFqyFMMjQ6qB8nCDebmhcl8j6vJxjA4qN5x6Iibi
IcF606mMJR4+/MvAaZRuJbHwB4ra/WOJ/elVDI7+2tpwPzfEFMnLgE59G5KUdjWxrphvGhapwPGG
5P+jaeXV3QAD9+mWY9RRWiqnB8Pm4OaRD4ctI9MqR9Fk3Up4jlYrqtNdlFiD4pXkjTICdjj1gH5E
OlhDBJEQFd0Ti8KGL+Juyxe519aXM3cMdtqQ2+SObKxGZAiVi58Avkd3YbVhJGHjjgcIZbPUT9Qh
gESbu+v5OgRltAd0j64OYXevva3/Y7P+eM3mzSOIgEAFPONhpIrgtLG/I0YRBDl6mfYgpsHj7jnQ
LMXvGhZP4pvJ54CYodx/86GZK0Y07vYWtmb4CLyatVPCUeXviVNvyxr05z+DBfF1ADIuthOp9PZv
HgmSQ2lTbPqicN0eCZjwrol5xvfYIzLWdabjWesn9ryMQNXCOH+DwXR0I8zhulSFpGmnhQn7V0n6
j8iGfi6eJBFS/7jMwyC15mZ3aaQdAVnbNc2fjkndBoI+hPQ1ZvWg7ETNSGtcFDiRERTzpsezChsb
1f45dGnOkhLuHvHIJYP5EIzkUySuUzLR8LYiJqNCEmc0MaCZT3Whlpxrfg0+2cS+4m8Rrf9YhAW9
kFPF4nPJQ9c9zSrcnivZFM1tALjyE4SL/NRWz7vc8m79XyI1c0riXRsmRCOV76FS1XIepMGvERZh
fLZi4a4P+MPY87XE2wxP6UqxX6IA6pTicUENUTU7TA/1tAVf+7qBCWxzPOWnmrH0rYNpTx57tqfY
lEb6KhtjiPROxjL73TxM63zjYsGL06CmacVxuMbhLVNS3fISDnwKa1YI0fg0q5oZKJkSqe9MVf/Q
FTkRFzy99q+a06I7gWyx68kS9a5f6mCunmq9m78OboebzcFVeZ2Ts5B+WtRQsDV+9w3mpAjBOs6D
2E28nirgpgsGzwZFscic82RZFyefbAaG8r6ninTzqC9PKPKl873pbX1T3mLpI6bG4N5MRTueAiIh
vuRMZ4G82rcvAJ3delh9vjgeA5IKEm5M0jbWPDAvqpn9/YCQsEPvjhY5bIUTQLPM1k7LQ7e/F+cC
jTJz7Y0JfyVbx6NwWYZ/kxvRJEygBdNhWoPNo9sx+XM7t8I6CgwEf+2mEcGNt7riv9n0fou0EthP
ualbkHsVzZ/XFdLAIhj/KRW8LvYvBtCSVe+khjx2ZFeBMjNMmi97v/jmiNm8e4oQwLk1SCD9vWKg
RzSPfP07DtrSupmR114H/AnVAUu0fJigiCtmQL335CCF85TtglmAuyuZ3+M/lPg86zF+1E7TbCd8
mSzhda8TGQia4dVyJoQpu3PjMvOnZuD1scZpfozXYiuyfW1YJaZJfldnjicqrrh1WOjL49iwOmiL
6obnKSRLRHawI2XBdIyTaIrEqXc9H37n/wpRe3WGom1wTSU7/u5bX20LT1wLxUThVDKJIcNlBg10
mFn9qccyfqy43kiH4SL5DrB3jRdZ5oWbWVuI/oAgsYosJGNEplhvwxc3Nw7Iu+jLlnUVY/g0lQOn
vJ4p8qx2wB1LJA7cHsIFA7kD84RCpKbOe/Q1tw+PNnMpGKeuFH4yM3tBf7Rt9UKRRiG3KtvB6qY5
pk7GF/tj43CGHpadMdrqV/JaQo/ozWYJKpQxJctEbnDAhyVnmdKt6O1GX+0olJJ/6GnCkEQQ333k
e+Yu8X2bjWH46fdnjzyuj1wNmvCFUsDhG8kJciS1axovNh3MS7GGNTZ8v5cgQhiqloOqwNHvkR0Q
wgqlvfc8qvOnqTD5vc2kJr/1VGDChMwNa83ieHXag9mdYL/tC4/8tG2y2x+2D/ZfVjnn7zvwqLmp
SeT6YfghWWjWgUAcUBUXUsGHEm3MyeP2jnhoDl3hLeUf8ozK8ESoHMsS973ZA9ofYhFurLAfHvNy
cFDgAxqvzB8Z9fEzlB0+Jj/IxTm0gOjx4wcGmnEcRmYQKnJSr2uHpGbZoH9mLMaoAjqmylPPhBHw
GqQzuzfqZu5e8DzMT3s1L8+iVZpjGqBdQ+OX28foXfsT/CPLhSwGsLGobsP1ljMut195GjFSBLvo
FpA133eyIkcswQgKv3agMb0G79vTeptHG6ykb/mkZTK8a5MgKhy7ONSsWPpvYMJ+RdZwGh8Q7Zev
2YkgwOlTxpdy6kH2ScO5VVBSfpbvjODIbSrwo+WikP+KYXa2FGSc6JdrZoZ7MCAf+dFHd5kIDBDx
h5+75TtR7eq13iQvjvS66bwHyrYZw5TeLQadwj1UPDRE/1PvVJlfC1IldmnHJxVX4o6p7NSxjRuZ
+7GbG5gchGr/bYqjRR/6WYy8COA/OXJCwY3pUT7qB5PLIT4UhFX5iXa6q4u7oK7JrMKpPgNdDeY4
MGiZn/io28vI5UQwvzXEKKiBL6bMYDeAp+TuCvi6fCacrWf0O5FPTH+aJur/6ngJx4NTBBFXRTPj
3ADigBnxxgkSsLguR0gqkbfyNNobpA+hOKzuQA0S+sE1sXxD6g/8Bx7EhsxQN5jzzBl87jTEf0bn
xQxtjWjpD0Vm1yuJMPxflyEj/pjcgio0ROHhZyTkn+8WzxXyEcIr0Q5hlY7LOlVHTaRtSYNVLg+u
u9jXEIGovDdGWNFrkXv7W3t9GZEnKrrcXsXBmw0BQryB39e3xRg1goSdWH8uDD23U4vH/qHlQmCd
Wsda2IKxk+JqmNfviWjo/0hM8O48q/WINgqjPEoKD4j6gpPNJsG5V9sN6UT+ZRxZuXjA2AIVYais
eF7p8/1vB0H0w4HQpGyCOULQxL4ZvgZuI/psGZeApBsu5ERjMrohiGIZTvyzsj7odcN807hBb6cC
Z1F7jLx5/27CFWXbLGVcpC4dcPuNKBtlWHyvko4YqZtp7yxxBiicL4tY0JGsaPCpS0I//s30zG0w
4Tvl9X4gHRq/RLOKN5LY7NdNu81fi+fkS7ebui+9Yr/aRnJOUD/fu78Y9e2rQ9lBLosJsfuvbC2W
2TF/CbbDzv11G/Ok77eN1zZPVl3VfmLggquDH4IafJKMUeB2Yw8x7jTimdHtDZ0i9wzD5nTa+vVl
qyozvSjGdfim4nF6b9EkQUMJov+EsFijE/iYGKCAOk5KlkKG/mEYaDzPq60s/c1g3O4Sd5VDf4eu
oS6K+sqcRrAYNyvtwsLSAMJFSE+7lc/UIe63U+RUn50BG4HZnmDgjF0NE3E6bH44DMyVFLKy6KuT
MfGOo6xrKJ77wI555srOo0zmANyOLS0cp4DSTv8Yd179gJlmrO7WvvFBgewW6KouRActXHlF5qMl
95SQy3UOOpDC+EwKGtZ135FRdwMlE4gELiv/TQJXUT31sz9WR1ZhuF02uvEKlBm5wwMLnIfh4Eib
T43RxnUvbgT+DaUdNafGaZvygkCqqNtYT7RAZend/pyi3vpHN97x7a4qfN6D1gO93KsxOBAbOcvX
AfTrKIptn7PG3ej4jbtoAFiRq+P/SDuzHjmRLg3/oUGCAAK4zZ0qV3kvu32DvLTZ951fPw8eaaaS
RIn8jfqiW2qpIoFYTpzznudFVRe90yAdgYrK82J6DstSx3aWVhsM4FDf+unzf6EMlEoTNr0r7S54
AM9ZWE+dCD1nN1njoB3+S3h6ZSCKTd3J63DK0tKsyEDuGFly7KECDydU6GrOn5oQJeRRMV6Kasys
Y9JyYo0tH47GibjfoHuugEQlAQ54Teiu3FHm//8KjUvxc6TQU7QuwGh1r5m5ji4E/a7gnrkFh55B
mwuQKJAQcqwSFCX/LECi0UwLpaOndVswCQcP6NExlMJ+HoHD7MkQWd8Ub+I+4RAHUtNGe5YTjdMI
GOkb9M01UKSlYx1PWcjClmmBBFWY0qTL1Natrak5tfAwwWSH3fk+dHOFgSkt4HC20GdXB32Bo1R8
0rgj1xC39aqPfED/i47CfK4tKi75Ay5RZUJD9v1BtdW3DABfQ8+MedDS0ySjBbL3SDq6fddp75Ax
2GdDaMreoCBzIuqCXIS+5pjWcjoUfVzuMDd19kWfb5nyrk0tsF3/+0NmJumrqQVtqbIqyUvu0hT6
HjIr29bCR9pFuw2L1tXPiVwDQ6gZ7H5DeJWDTCyjal1J/fis27r5LMHGbTCrV0exDIu3pesI2xaf
s0Of0mooRF2BOyvZKcO85H1lHu9/v9VJ82qUBRlbb3yJCmto3YKmaBeHCv9oUx36Aokre4gqhJTE
fN3Gelj5VFj+qJiYaqqFr/Di0TCQd0g0Gq1rwUM8msXYPLdx7wFvo+3v/vOtvEW0oKhqJHIlaPUL
AHoLbAk9SNS6GNUJ+mcbaZ+QSlI8/9txBLNB1XG/0UDRLjebIGM7R8TC7Itq/TmfBFLRafA35sQt
V5dRCCN1w6JH8oY4C6wRXbjJzPPALZ7svBSfPWdQhocpjIRLHtATG9bs8/e/3kTxo8JSkr3LAiC/
nOsCqxMLHlHtEiK0L4HJNUOJkvg4ZNIHqTyz/mOZQ3/zhNgA3/4x6liMbWGa4EiY4/itWvO3fb2i
qbrQCBZObtMpUnNjhL6glwzF4QJcZCJ3OwvdoVu1xGMXqgKy5JqimQ9tS3fCKVadknuVR08xNXq4
LWZijemelgjPvGS00yIiSOGAUmm1Hf8htUyq8AXy7l1CS356xA4KhWwK8wSlYDIZn6xq0ouN7fN2
ekK55mAwUMwYeNcs3Ac1J8nDMBSjG9ix/AQoCh3DFKjv70/O2/U2jzLPF3ZozJEW662KldigpjFS
qgIzECh9s1e6QLh9MdXn+0OtPpAjHdsxQCiCZbr+ZiqtqpPtWwyFX/YxNsjMztLBjVW99kCYXOAg
p0tDkmi/HgWAlFNVjoHJIGKi/ViboA8mLnX0LGy5Da4sADKbKrlVbj0WVbnrodA2Z/Qt2oPrc0HK
d0naw4dq+xlpBMBQBG/ArAbfe6dFdisSZQw2Npb57y8Wgc3wmmHRskpdYLGBkU2N0tYoB5d0iUIK
MaVem/fI9Mg4PJalGh2knm+ZkK+8X5sMoIlTGdsMzs3XD114RRhZTTW6kRJi6SH75GhVbX/Uwd78
/adkqNknwcDBAyPJ66F8GQGRj5mbkTF8NcTQ0t1FrVfqRrox0uqbfDXSYtI0pQJCpk1HtyEI/YB2
Sz5nTj7SGiM6t4RyQk3Wlqf762F1UIdqoo6RjkrEcf149MNxgbZp6KgRb/xgxfg/04LLi50J7SnV
WvF9pPL64/6ga5/P4MwzeKmGrS554bSt+RR14t716XF5KFN6rBSDjgdS1NXGS10bypbCQIvnaAIi
4fXzwZ7mitoXg9sbQMF7o6T5KOz+bYfe2TiJVt4k4gnVpOzBWYAH1fVI5WjkWafJ3o3qrnkHRVQ/
jZiHfKa0W76xPR/5Yqj+vP8iV8fEKoieM85AlJnXY4YjGUVtLo92yIJTqr518piAmD+EA+AkGAEq
+J8RNblxuT/w7UGvaxrnAX60qpwNPq4HRguXxXCRSg49M6B9mmJ7ggfGrzxt8391ICX+xne83bcZ
0FBNzlmMPuTSNKti4fWBqEtY9krNnRGWXBqH9cY3XB+FkJbgWbB3L2aLVmfQHYemdNN8QD7iINt/
70RSbDzM7aTkYfCitTlaxe1n00idGp3XVG7VwzNDvVNPZ0k+sT8E0It/3/9UK4PJ+fTGlQukr2kv
PhXVrdEqw6BxAe4ojw32g6dg8NLnUS22DJfmKX59FuggOImGpDabKiyduZzeNCkoeLVbFHXZ/ILX
zC1KtGPyDKAQ1XRH8bF7oMnHe4eDUcJNV+Oov/+4K58QCBLLj7MdM7jltQQC5OTFpFRd0wvaN2rT
Ineh3+jl/ihrL5VoxeE2h3+QuTz17HDKsZfKWzdIRXDypvQ7nbvp0TJQG98faWWlzWsbs2+Ly6tY
Pg/FhT7QBqtyZTSp53aw/YgcNjBoas5dewa52vy95TR3Qox8Va5AHH3LM6HIMVPQQRO4aqUM7zgN
oArJyXkUNOae7j/dnwByMWU4wDl3WNKzfnXe4V7F0HT6BehggCIZ9H6mD7NhXUXFnPacHV0VxkNt
Vvm/tMb23zEjEEf2QfWTAPO9sZ+tfE8mjBBYkOjEbcsTCWXzIEox6xbQ9H6CXUuZ0g5r5TKmyOvv
P/PKF3V0gMNsZ7gicQxeP7JlpYlsw7B1Q9Rdj0pfmJ+9sk1p+KtJFIGBxCPm8LdDGgjI2ToNBCoY
CS32AJQ6WZaEUe1iMQHJwZRHaq/1QQV7vs96OtbvD3e7BhkOE0bMVVTKiNYikpl60l1BY1duoAWt
C/AiPys868Yot9+MUQh7Z8MylVzd4j0m6IoNr/cqN2yc6Rncjn1OfAdx9Yx6uf9Ay6H4UqolydVx
8khcsxbnglIakPtbhQJ61ZUPda7XKFWt/OSb4d8GLH+GYrHrNsxB58aykQIMKrIqUV2cRLILQctX
Ggf7uSvL33h/y6+0HGmep6+WngbAIY6bHIOKoOhPfevJg6GA77j/6pZnwjwKLTQq13SNW9fyftJF
o8ZJ0WquRjQCcdWUL7ruWC4xu3XsGi06QoV0nvBMqY8DjMONxbbykDh16axtjTiFq9j1Q8ZYJeNd
BDJSILp4yBS7vYRzs8H9h1wuaR6ScMhC8EKjo00i53oUYF7SCNlZ3Cw26U1P6UMNwXjiIxOi6sYO
5i+dfebx/idGEcxJ2nCux2snhWjIU1SXwqDa7dMpjr5WlQWP7v5zrcx73hxxkI1KRr05CTrUPqOS
SUH3Ch6udE1HE4ylhkQuPTbwDTaGW/lYKE95gaTDHNrBFoeBmZfoxuk/4Nps0oRURtEbPq7l3n8o
fX47r88c3h4bPdcOoVoY4S03DtHIiMssKjxWfO28hHkWkOAw8vpTWShowGzc3UJyKn5wyox6xP2i
FILjdoKSiX61E3vFDzWAJ3ZrhSffUasLc1ur95XtoHAup2DEBYFtlbZ06nnv8yprlANAHfluQqtD
6iZRdOMk+zh0/gHMPNbfgkJ06K/pJxAUxTA6eRg8NW73EGSyYI9Lj4p2HMXnuHH+rn1gG6c2TaXm
YZGwuJ5Igy/gzkAtdQPVjtyJfsNdpCQ5yQSaze6/9pU1QtqU146V+0oqKYoAWcCTn8BmBd0XCwcb
l3a0/tAabfHvMHYbbsvzGbP4yDqlA52FMudHlhcGu+rbbFIZDps+uEKTn/7GaNL+7ONUsQd+K97C
9sD5OcWv5P6D/gn+boY2uapwYyENujxt08SP6rJEbkVu1zcfi8wIv6KHcD50im3OXqs2TLug9d9O
rVJ+FWlbntD1y0+ll4svPSSEtx0pw+P9X7Xypf/kf1Go81Ju0vXpoGl+GBvYoNKgffGrpn6A+5F/
RkEXbbyA9aEobVF9lXNe73pSOcYEykCRfOlGhRmZV6h1zDB7yhUEJv/BU81ZekESiP19cTCnnSjx
Vee0BGRC7xKQ7OaQKEHwgY7z5t39sVYmsD7fnyQpbgOj6cVjlSMhSFTbk4s+YIpffGK7zwNigqc2
AQr0U4hR2Ti8Vkekk3HOPOn8azFioKShr8XZ5Gp9YdFjD1IS1RtOL61PHjbxt5ypl+kENkbOSd2k
SkDUdnN/qzulsMq4Gd048MVhEHQ9dgVKKuQZKUpR/6fq6PIvI+8/YzIn2YiJeCg/LiZLgI4z9U02
4MzKPyAOoZ8TCfA575Pw/znUfPy8CnianPq139mjOwk7Co8Z5gPv0xht0E5JVDFuTM3Vl2liLWtJ
HU/DZUwAKljaATIQ16l77bEH8H9ujST5PYvnL/5UFC9wcYuNObq29ARdXAY1bMpKy6NtFuUVfUu2
0qTp6HkAMHhuiioEh0QP9/3lsLbBkra3GcywpbVc5VFd0eedOQNt+oIihZ+XF9oUNdolY8hfPdEP
tli4lCLA3cjSbI08L5vX3xH4aaSMGQ+JMnFfphbqJ2cEKjpkzsUYtPZXF9RoCiqZZxtDa2tjzzVc
FhvWtvbyWCnNoqMAH/NVu6rKOckbr0PROIbdAUxwZO+xGgmGQ8a1qN9LJMbuSF9rBILfcx7gaNna
TqUBINjbmeGDuKY7GrraOHj2rjLLGrOiSfT0Rfdwf473P9ja3CALRPBDXcK4icTTIPW0EdyZWyZ2
cuodxTqADkiIHlV7Y+6vbVwEFKogjmPfWt6X1A7Es9FPk9tV5Xjy86C+YJeTH1R/nN4EQT6e7z/a
2loDFUgZkCDfJNV7PSOQA+u+D/zV7RzPESej1dsntC2e/67Tc2G7qTdTJbS4bj7cH/hPvWh51qMY
of2Ao55IeTGy9DnnVAAXbq4MooAtERrfKwcXGLexSrs6G+gg7BNOXXF47Ks4gG5Q0v6CznIwv/Zg
E7K3dJ3EArR8SDuTlxu9fSjGEFS8DV4gPtX0fquXvOyizykktJmV4xUtDRxB5T+gwZ8+R2WnolEa
TYmEFPWa8a3xacfe05PU/JyaaYIXYSMROtA9U34a+8hC0WyXA6r8FuLdI9QcHd+g+y9mZQaQrYUR
5nCaEGUvtvUhymD9zbsD62XGmBVaojxGcdB/Q24bJae6bcPy9PdjahYpMvL8pPyXcVeBp0TQNQoZ
+Jze+kNZZCPTjp3hiODV02hW7Uh6/CdjUoE2TEcnpbsIQCqf7PBQMeZoWB4fQUPQ3LA3nExlGD52
qrMx4eYzajHfEFxwVKo66XfqGtczHUCh3nlA6F0/xbth5zXY2OxNwN1bwpmVJWWQmza5IklJXLD4
gA6EWBrP0sE1oD0EECZUTYHtk+JWCqs1BvMfTNObqB6j7/ff6Mo2ZRgglomf+RdF4esnnPqolqpJ
bU+AGcceQoajc8SyR++OnTDFRvlybZ4yRzXT0MDdkI+7Hs1IB5i1NFK5ZTO1sI0aQKBGqIjhYDUT
vBIJwHxjH145QihhmExRLq8keRZTxs4Dv9GDckKRBFXzqYnn9mAZxBLJY/odQuaTlVn6sM/sxts4
s+fZsZw9lEvn8F8z8QReDA0NLVNrrqcue0p5YfNPjmmDQK+yjcjFUda4SGyrDlkVKdOu6Mpq422v
fVvpcLnGqEAnd7eYvaSAU4JzjV2hyd7bWAm5GB78mHBhOd+fRNraSBYM8Tn34xB/zf//VYwQa1C1
Mr/kuxImibdBZJJUpfFAyQ5QeqiI7JwpLZ50q6U3GM+X7FtZl9kFkZb9oqaZjgqRzsYfrIJSPoTo
VhoXtDJ5pPu/c2U5c1zhGmIIoijSY9c/E41KYznpMLlGQO+maBtI4DVdyBujzIt18d3pl6G7nrwi
We5l1KIIDQdBsJCuxqmfnL0ubYtHZNf+Q4s/EI3KXV/p9NVo0aOFESe0Jz+b/iGPm+NOOsS0tiCg
z86qFSL6t2go/lWrKLshKQsdk5NJWM0eohg0P3g9tJhwxcTqy0tH2j0ix4msH1KpgdqChFbFI/fD
ZLzYdYnpsjSsuAdkmlpQgotm5COFcQGAv2GzftONY/RjMILivRH6/m9RyLQ5eL3m073rYcC2x6wU
oxpI+dWDDpXOP6SKHDMccnrxoKt1mv1z/03eyAm5rkiy99p8E6QWubwEJgBjgSX4JtfoNhQ/iQqK
/t8W2M8X+quD+p1q1AZ33rCT/WPZDhBDMz5MsCeRNv62EImnGwfQykQno89SIj9HULqsJtgagMuk
1AxXz1G973xT+8wt33iH9+Dw8f7Dr+yV3Ampd9ncR3n0eWN7taZUp8r6vDDx1lTYW0C5NaXxEDWN
8VuD5xR+psoQ/P19hiwKKUhUNIy43Cv9KRQh5H8dGEQq5YWowQlPvcCC5utoaNZWsW1ebot1YiMK
MuHnzRf9ZQQR1CO1xUnT3VSnhVunaeFcSRwAAK+nX1Bv96dULd7ff6srxwHTidyxNChlaEutEDdH
q2uywKCobSE/hXMkcBa30/5dVToEz2VHlsqf4kc6oP0tvfPK/oMfPVpHlDvsyM7ik/bpRMs9douI
UgF00+kEPQui+t/vcpzjCAMplNJHshTK9SHWKfGYSTduzR5rSguX7UDbsrtfWQn2LAiaFZtU8JdJ
8agxHc8gHnMH6PcHB5QXTmuNctRzCof3v9lN2ZJtgCugCanKcTTe3vxeXy0FZPg07uLQ7FadRXO5
TM03ht2Ex1Axp4s1WiOJ4rT5arSdfggUOzpM2J5svNWV5TgLTvhy5G35JYvfIGlBACkVWa5J19GX
JDIbmOaad8rt3vyCTbi/VRdee2o0xcac1hNoY+35F716artOZEGvj5yD3Qw/e5NumSmjQ9MxiwOl
JGz7Rtxx4n4AwuqHPd6Mk7Wx360+tU2QT4TIj1kul3hUxyFIVAsyp2OcYppy95jlgKtCUXDIdSva
uvGvLBFHJWct2PJn+fZCAknfeyIjr7VcWp4iGz6IEwOqNbJDY+NsYhXG7Hpthx/QPcCNstUaV3vS
/aMZVbuOjO8B/Lx9DkHQvNyfhGs/jLSngY2UABKjLmIHLYdA36uKydq1jQ8WEe7ObDt/4/lXtkTe
9P+NstghTPhIeKGHuF3EkF459b5hSy++DL3xvYP/+1D3jb4Rpf6p8yy2Yc4ZCtYUdumjcRYzGzI9
EbvNIVtUaavsCktpq1OeDQVuKBgC7xpcXGjTSWAGvM3AWdCqVMAXehIRSOE3sdp0/8BqHS+Y3Hjd
P2GiGNg9iAz+zggoBUYIQi0Ii3Tr+vuq7+MPnuwxM4pFJ/ekR+dmeSUZXijhKBgg+n5tYs5n1tYh
RLByDuIGBJuO8y8Nh1D8cYypIs07YExieh9sb0CWlOtzWtFHie8f6h60A4xd09iq4K4uSJ1MH+2o
9DeohrhekBZsLDDStSQTlo/OKYqI3c5VaanBRYuxfN3VleEoO20MrYsm2xH+gkD8Sj9W4Mnz/em4
sv3OlR1mIx0kaLEX68QJW202fZHuRKHhGEkfd7RI4O3lpOrGHrByZDIUifFZaT4XDK8fOzZjuoxs
wanlh8GvmBYnsMUF9oR+NT7R9zZcWjAED1T0za1Imr+8nJmzqIHsGZsCtdfFyCnkz2icpFtPsN8y
U3R7Ywi3SmVrr5ISKJdEgixcvxbzH/riGIe2Zbr9NOCV6GspO1ukf4FT+/nvPxo7Gx0NNmopAsjr
58EsA4sYPeVkdrB7juMw/47iVn8KG9QU94da20hIFeMnPceq1AGvh1IyAINFwfxIB0t/8E2l/CTT
VLwJuXO/EQO0dUtWG7HV2ot0uFyRnmFxsAVej+lHMNcizEhdS/db66gQhKX70OyKI3iVaONusD4Y
1wLE2AStYrEYjcopU9x7TDfEzJydIZ/x5Vp0gfBkbCyA26G4taoEjPTjER7ri2k4hqEZGx2bsiOS
6bGsRmjVnjl9LKZgK5U7v6LrGT9fkHU8KcjnEmoshgL3ELOpCtM1abOnOZpDPoV5eLo/OeTtktbm
bQyJ7qw7u8ndOV3gBaKNdLf3zdI5DxQtxHuzzfvgEd/nLMGVz2kf53n1K8OlAngxxyqssDr+hIOh
+skxkBXuqzQqoVZpkaBqDq3NgvqKlRpWC3WjVYfIa+yXwZK0nmuByH5PtDZ87Ark+ScvlwYJysHz
fsqEVsadYgb+ZxrF8vSNDQzN3kUtqccdPRaKtrc7T/5M2tjUzyGMwJ+WCWoBSLZi/otRr/6zwrfv
Lbaq9o8GuG6+5wbbjbSliwLfw9Kqz4FTtNYnWs3IcMXTVHYf6iGJsscYg4b3U2b28cnriukXBopV
evFy2P2HsUcRBE2zFJ96muORIJWIfPcIuzLtREoO4xcjyXp950MJ+JnEXtAd8zFqAIUQMD/FhSLx
0EvLRn3AhhEkoKam6q61Zpp6IvVWbhzjK6cTdXeOcGu+L5LgWCyIsFFVTBNi3SUKxqARypXj/1DL
gNOQRFto0zgbR1hZBtJJ4KCT1QR4DiASsIJdONVGuPQnHl7MZEQz3CE1ZrJmLe+SXdP1kCJVihJp
8NHGiRnERwSMDJb1UD3Zo9Uc8XYGexFRtsoVwzkERhCBG9J16ksK4CAyyp/uz3ttfgfLH0WSnK4s
LhIUXxcb8JTmICWTXLhGMrYxyBBbyd6EGSwOpprjf7Em9CuXIQuhsdRAz6N96qiT8kBfTpM8pEU6
RCcjTPGn3Phh83a8/GEUlInyEXiTplz8MEpfaEzHHFRVkOcdRDKviI7J2JfO0+io7fdJceJx19Wx
ne9BOap4AVDEwmfFwEPsRaTNoF4UOE/6QccltwAJ0TTfKc2Pb4tQ637d/7Urm5RA02PPimpCj+VV
yMTYEzvUSqdQnqofY9xKh/2oA3HceCvO7Ush+Y6qGNkvo8nFGda1NGHZgaq7ap85/ySdj3kDAs63
OnEqXBusalLwzj3woaFOAB6V2ChoG6KA23OUowXFP+ARUofoBPmNry5hCn3fIIJKNmT+4yOf1IYU
mwpQI9DifbC2o3NJkERu3APWXjGnABUdhPEa2ufrYcMCglPdTCS+pk5gv5tGD9waxMYiXTnYhKEj
BcBcS6eGvXjBXkIXP/0ohksFAIt4iCnOz9Yp/PcG6ujo9NezhlsGcSTJaPrOlvsTIX03ZACx3bxI
TXfEDOT91ET+Rs575cVxc7TI71J3ReiweKSyt7MIeq7uElP6D54K3oZGrvL5/rPMf2WxXFFtoNQT
DmlergPXnyebGsvT+7J3s9DznN9OL2R8oKfAgHxZswCfMurVG2OuzESDPgaajIkMbmvh2SQH28pp
/dJKvf7Wq7MyBdTIzgKxcyjgBr4Zc1z87j+oPj/J4kkxKTDJfNB7QrZuXqOv5n+tY1kdDnrndjF2
Jk+pKNHJgeWnboKUqXrH68HFCpvRZobH+tS3oX2ZR9+sg2IGxNOX0xcBriFhmkbawYem6L8d6Cz+
3IcTNa5ZpPFkJWWGZ0EcFNqnwCfe2SHEn/2WYzbc7zrGKvE/BVer70oTaPklZsOoEXGJ0Dr1SQwk
NiW09j8kdpfKXZBvN2auvXvmFJpMcj8qX/76LViBo1tG2TRuFOnjRw8zF0xCgAoiZWnEaSB3jS2K
VvYf7r/9lWk2l+VQ6lObo+d2Xr+vXn6QlcDbDLTrGg1U7xIf8jlMIGtPu6v9ns2q2dhw511l+bFJ
UFKH5HY7N4hej0f+qyV6RkSOpar5vs+0+ifQrmAPMQHoaNVMPxHZlHvIT9nGPFtZtlws2YNM7g28
6cU0MwtRF15F/bM1ahBoAMbOpm8O5/vvU1t5oYzAKpp3B3hhi/C6nOyoLwtJf1rYgitpTE+tLzLS
hCuLXvpM2DyedhgVKcohAUE0PZo1c+JjiwFpvMNN2Wt+VT7mACc2ug6wmagEmp9c6T8LrKiNjd+7
Mu3YLampzX1Lt81EWIvgW1xFFPBAPVAalsW7MUkA73eNHre7sPISNx+axDncf09r47JFoyVA7izE
UlBSRDrQGAD/rpJbxSVpm/C9UeX4AXex9pZjsgbGWoUv9wdd+TZ/EuOk/ebWyGVtv+sGaOpz76Bu
TwV0RBVnJ7uzj0Obv3j4S7n3h1uZcXj8UZjlfFWpSC+WdJXFqtFhW+nWdQv2w+ocLBiMItmSZqzU
sNDCk6ghlMFEg43ielFNZkkpEANL10QHPR16Xw+/Z6SXZqxvNmKJHFSGq8Hu7ZBpxOFHFda6OHdG
aWJ6Lozx+/3nXvm2FiGNzmcieEN4eP1zBi9TYMmqtRtir4mVdxJa7wvm8blpRf4YgxgTRy0J8r/P
ssyRIstCn7/tTbFnimM1pB5BN2EHBNzzcE5MYr++dIQFx/uPuBI3gl0m+cHFlizL8uoxOiMX1bCo
3XwKtL3pS21XVqqzV6OwOQ164Z01T21OIWvpFGCk9+n+8Gs3MSYVpST2UhIUSzFHNKFrD0XRuGAz
Ju8grBYcUYZFwbsQUDUd6hYQLFRKzPajHiYGKdZI87+oAdTfjR19JcKziCGJYOkVRImw2FcHrthg
HunaGeJ2PEj0OXJnKENbHeour7bq6ytLmB2c7gXWFTK05THJZRfZVlPT19XnqPWaoL1wzWp3Dv45
B/D42cadd+3pLDZIMhl8bSLl67kc4MpW6E7UuECaadguKx0foSEb/X/w46jF2/vfdeV0pCDL9YyD
iqm1HI1ifgFBsWroJGubfatoAPlNLXfbSFNO1gAdeNAs830JCWpjPzYFD3J9MJNrmcNmHnMu0C4+
I9KWyMsTmofo7otZqh2hOiYPbTrtyGGo1L9oG3meErv/6EQBJoq5YY9fAH8r/QH9nkeK3bY9efSn
ybahQBcqdlG21wPP65sag4epHMLdiH+CdoAEVVTHuk8A19U+QpmzHefDTFCfoIH6uqf9Th18Z+A5
+qO1s7zC+qgVtZLsJjhmz16rmb9jS1OCkzlQMnB1Eiafct+DAtxVWYvIo24/Oj3wiZNDkwYIwMZU
dD7eiDFlZ/VOB/FPxgh5MSI7mHQkQtYJvP53HgC3c2nYa6w9ni9mdqjgTHp7TYa4xO3MFODy3i8D
aW5Ms9sPz1JGx0muTONOtlS3yGikyQ8Mmws3uzA+zhAG5zfWWm1who2OkiRIK/pMIvZbb0fIJrZk
b+s/gLiItIWq3cj7Sj/Azs1SOI+l0UQfphpdDYTiunzyiebOFIyiZ4Qd9duRbtKv92f97ZomXprr
HcQfbGp/NrtXMWhYU2ibYn2Ct8yZoFowRlVM5HY9AJXT2BMW3R/vdk0TcBAE8qq57kCauV7TSWwF
JU4/9BgYdXYMoZcfzUr9t+nafn9/pNuT8HqkedG9erJBiCzEsYLev9YcD5PRTJgvdeUJt774BJs2
YwKP5fn+oLdhB4Oyim2NeJ5U1CICbaKRXvSAxxMeGdQ+1O2HboirjeCG+vDtjkEU/SdhTfH2ZuPP
0rFvyJ/MJfMo61/0DtTtN6fMY/17YdFQ8agagejPdJphpN6EFWxxD8Y1iPgEvuLRqIVTuoQqMSkp
hGvRrpBjMx0w4hXY/ebpZO50rSnKXYIp2AzPK4roMXISMuK+jIsW9g662gMbTVu6dWEk3Ttii0nA
/re7X4Xh0RUbhGUDdzrwJgX0v4Y1ZhkPVncog5q9Vau1Bup34uEv7ONk19FBM+rtOyWwiEIRdAfD
J+RAymcZRnAx/cRv/UezszGUw2De/+1JK7YORgGp9lC2IWVHQwb1buqhDu4njK+jM0n/4plydpgc
5+zSBLIllG8NCiUByJEm+5kTJJ4M09Pe2wjf31X8+EfRO7iW+oGv4lSJQVh9mCZSEbC4o6h8QzOz
SdYZ3vuL1mh2vA/wHxt4vEY89402RV/rCWu6HWnxhjS7RyzA8ZhWxTc7au3qR5PkJEXBfTnBowk1
cHyeVCV6acYx8A5lWff5Cdypc+5Epjc/McQJPwINTeOzlJChLzamXfk7NWfJ/MzICVQ8r1L4WDLK
GhVXM4mPcPzheNV9GyXHYija/F1U0pa2VwfTDr+LmvToQ21XHC0KL0bfa2klIBqaWedcgP57ocvi
hRwyYbVBB3nRAJ6PK218wB7WtvdZQPvd26RBkoUmOsNAwsbvw/tHFpF8aBqBhxeZcXL7Ouner4pZ
1R35cC0ePiVTIZyDTeeL/tYLI6M40vGQxnsLdrP90vuIB99MJQrCFwl/O//ux7Gi7YRVNRe9gr1G
rl+1hp0RQQh9ozSe3++GoSW6mqhXG4/VFBrRxU/zivtUjYp8BxBY0XDBHmWI3/ZU1idgiZx6iV1R
AFAjUy++dHVo9V9qU6nFLimF+O6XelA/5mGG74dfB8CMBvZf9TLiFDrgJDKHc06j529NU7JN0nhp
qSfsKFRgjhI475Ai8D3wIbLq0JCLD4HPSs2Ijk2FRzpKvCl5UHN8j/dTYYpv2Op5EHUxz0MpmzTj
eyy08NWzfQypHJDNOv8ph6c8jccSrGYWtPsYdcUPz6skuaE4jYrHzHaGX05thZxRfcFnJ1E1YIce
WKbiWg1tCrsEf9YQh1FinGOCJ4TccYPAio+jWST7urMbDTNtW/9RmYggjpR9KO/jHQpvKQ2aOj34
olLDQzYoYXrR0lZLH/D6AdUfFk70kmNc/CjxcqMibnvJe9VspHm0I3TqD/T0dOND4WhhfbImy3PZ
g+P+LTeJ8AmfETU/J71sqj2W3SwsKxipLA7BmPpvVK3p9UuSqP3HBOrSTxrfcdQ1EuCj+8mUbXDo
+87HOKdQIoiPsmrjvVcDCD3jNTA9jZVdPvLWeOmUr6ljldSf0t1oq5l2nCIHg0eUKLJ9GdSmsn7R
6tFiP1u3WH1xLngYVVeCs3c0s9kwDz0ILVwcWb8ynD20n4NQu5chbLJ3WiK0zyYtMv45DJLQ7Yc6
1Q5jjq0ZmsWyqs78Cd3tbG5eu7wyqdcACdoKXlfqMeQq5/LlfL92btKvdlyYYZSEtus1oV8SzQX2
yUiF8d0AHvcxNkb9W2GayVNV6NVTGPr2qfaF7HdWZQbf/C4bvCNuoPDpsRjQNu6kKzEGuCDgAjT8
i9s6vyJDYQ+tQpu655V7pn1xGhxneMzUanxUu8z8+5Mf+B8Lj+w3+mgx/55XJ3/jY2bXFLyLiHvh
+woPjWHHKZZcPOZysMtC6Xwac699+euzH+2oxoXUJJd4U5PHXwg8bjxargOQ4sAltXvjUbQ73R/l
9vbLKyR5h+adPJe2LB20CJMbx9MsV0l0J9lxKfSwko56/TnDY/6lKoPs0TCL7g1+gv2HqZrKn/d/
wEoEB9xKkvAQ9IXoyxQ8/L5INBVvF+OY5lDriBALH3nsgDPW5f5QaxNHR4BIaDzfb5eKA5V2VHVo
Bc9KcmznYdbNlYxDAcS886zR/rR1EbuNquYEvCR5CHzgJnoTUV1jWaBbriaC74Yvy4cpceSHxJvU
jSdbiRMdlip1XKQpZKfmK8GrKUp9XMRsJwjv/IDLUdJrz2bXjx/uv7/bEBhUBPULfDppqYIKcz2K
N0pRdtpgu2atqI9R5Ct4jAYWL7EpLlQE8n0vmD33B72dH7SKz/r4uSlibsu4HlROmJ7HHQk9gWMS
MEYMHSggmwjSO+34nwxFzZYZQg1vuRYw7Cg9ta9Ic4041cOB1HeBYY7nNPKCjWV3+8FIOaFToibK
2r5R3WLoFQYEdrZbBojrZzH6E1FvuZGDuJ3wjEIpADQNSj2yLNfvbkpQ1kS9Ybns5J56RLHpJzvd
Ny2soBTM1gFZQur++5fooL4nW0o2mlPkekw1qlkN2LcBMxVzTMUq0PYcxMpeNmW/cde+3b3QLEvY
oqCBQEYuS5J1XQcNDjqm2852BTtQMH5w6TFnR/fao2U+DINu4y1OZIezLhLAAxW/odpY538SKouE
yx95DOcl85Ry2/Uzp5aVA/KypduXtq/ssXEyn6nTmsae2oTziWaE6DftgCbOjMjGi93csFHt66rP
JC4f6BR3lBOs4vTfnJ1Xj9tI1oZ/EQHmcEuKUksdbHe3x+GGsD02cyaL4dd/D33xYZoiRPTuYrGD
8WBKJKtOnfAG9F+l8mQGYlAOogqT9CjsHoMHzJwb+xA6ZtV8HPJO7SkoprB4CSXoG4/TPCPNArdw
Md6io4rTAYo4gwc8wT6LuZkYASWp9gskS6/uRO/rfUyfA6UtQo4De2WNuatLMU9oYFnnri6Suwgn
z/tZLvqdF3z9mVEdgVpHXwXC4tX7dZxYVI5EIC3Rfn7upyb9hiVnWbma2ikaVppWdCly/BBctanL
Ex5x9Zfbu/qvlNfbT6yBT1l680sv/ApyIbdx0gQo+p21wSrUA7gTs3gZ0qrp7+2CFqkHrtrJvYwS
6VVgZdpiGSVjDQ1rP+6+RejJDodOwo7qDjIbXmEy2q31fZ0MluZP0oBBkYKX5B4l+vrz8E0YPNOH
XObA6/ORzZZUsWn0c1cqsx8nSo6LGOYZt1/ORohedjOCT/S9OPbLr/jP7TPg9uk0sWOci8VtuUsZ
ErhVzA6f60zd0yxaztLqQ2jo8xE1aRsvnIK3iyV4r3ShDCtCoib2emecvop5sBKMVqLpo06SWnt9
ZMkPsdbtSlpsvE+NJ2QwI9Mt4ZW+XVyTRailJiD72qJtF05m6nWTsXc5bBCXAXYilwZXFrEHoO1v
l0EPpbWaurfPKNV2j3DxeLwJs/RPrSqhR0ddMkk01uROranSORRQX1KqgrSQtAGSvxwqGNub8w8I
XKDa6LyGnJIyUUoXcYUux0NnLrAOoaef+XaaNJeqA9ftYZgaP9bM0kEhp33zzRRkHPhKRXYvDha3
v+xDxHN+2UqH0ha+uNqTk1PlU/6pUumh3YMLtzYXqNxiGOG8O9YsMvhLQxP0OS2xdZQVecDfTOyz
3beZj3G1dqcBw3n//YXwIzMQLha6p+oqySkdOTDDkeoihpPvjZ2V4jJQ4KlUT3u319Zugs6EoJj8
V9tj1bwUasYtiqMl+WErH+iBG4eIZH2nu7d1Ov+7yuqBaOglta6nvDY1nkHtVPkxHAPxmmAmtLPU
RoJIFoqkxoLBJvNYfaFgiLMqDSP73MvKgO3yhLkksRuHS3pDD07NsB6avLWTIW5kOdCXOI4Lvt1W
1wymYO6wHlNoXuoRBjRGNg9HecAnkoHC6De4KH28He62PhtjHQsLMfbXFSwwl5tR6MNgnVPe5dOM
s7YH+MzeSW223uUygiOykrqxj9/GACcDMRQLxNjoQDrfSsy9Hew66avgd3ap2kE6Yx4l9jTFNzYL
/Dp94dmRlF5dGDYtvqwhkzhnIzYfcSWFZwze8IlzInsn2974bERvBnEUuXDP1tUE0R2cXiE7KE1F
BTVnaqi/JE0an5jyZI/QKfMdcN7GpBWQHPK/gPa5ORj6vn2lI8YOIR6EwZnub/iItpb1L0BJ7Qv9
Ked1BP94KNKOgDinziFVc/NTnZTBuJP5X+cygH+Q40blwwQ0sb6/SGZL1ODK8FKatNbxe0+G+zmZ
RjRK0Cf4JyKhcvCritLIc9QiJElXiireCXIb735RvsFDiuwNpcvVm7CiHBo1COxzp8jz5DqylE+g
QKXpTzEHhNTIjMqd6L1xb9OyUdH8AlCA5NdqP+sG4qHR6Ej458zxeQS/8bHEJ88T8dTcxVE9uoUT
za6goji9+7zCaV9QmXBftKvPPoS5UTkzzUvD6qyPg4mHmlM42c55/RvcVokJIm2IJVGtLlni6tJO
YJGGs1NLuB2MsoLLOmpUQsHp000HMAYuWG75tyxZ6ccETjSGVs4Uf5AxGv2hKrMxv+ZRmgSuSXIY
UTUZ8/hUxnmZu+DLkZWtlNpUPEcSHa4soRQrx65TrACvpkTGO6gPHRqdGMvPvoDJ+tBCrESrpM+U
AXZThjdYZE42RupTPKQPImPO4ApA68ZdFYbKKzQGZ7hTQFcz2wiF9twObfAFjZ74uWuKTD2k2HK3
PqOUqDtNkGA/zWhfgREfFvfvjtodmPpU61jOpou7sIj18cVM4e57KfJ7I5bpvfIBtwkTqzIjz55F
EeXmAcfU4lWQreHuaFdkGl0g4VZlxMBKvWbMG+CYdWe1h1w4Ve51WNCZbhcqOM0ZzIeeuWYE0H7k
Vno36seaWU45Fp+MMsKtCR8GjMPtIhvVj0WC3BCQcQ2z1CS1p0tBMfonNzr1Tx8C8K4m3rE/hH3+
HUHK1HFH2tmtJzO4/gnRWHtt8jj/yUgz+NY3YfPLzvBduCR9Mn+GWIUhns2jNshu9PYDPFpYXIkl
ZUeswqj5AvpDWGIiKJXBa0ts/XMuWWa0c/duRO4l+waAxeB5oYC/DW5Tb7ea0vcSXPP4yzSqJtOB
RrF9XS/inQtwayk0pBHIIA8nS1plFDXmxvwMEhW5KMZPSK+UHwscti4x3q47l8TGXbtAGlWaP5AD
ru5aBnxJgIGcfe6YmNylGHw+TQlmWbcjxEY4tBcqhLGg/KhkV+/OxFQK03rLPuNWIn3lA9b3UezI
MTQVzaZkKu1SHG4vufVg4FBA/oCqkkleVp8racOEAR8F+oTkhmQJ8ZipEFdvr7L1pcj9eG+0B5eu
1ttV7GhQ6hi8+HlolfmQinw86P3wCzhZurP9Np+HCAthfSHkasu1958aUDelzDQjnsfCivoO70nM
Tatgbx6+/Tz/v4q+eh4JFmiRFQDRaHZmXoryxYnBUex1EGDvbr+6rQfivqLtvwjdoHHw9oHwtrdT
jPzoYyk41Le0u/5tJSv5+e5VuH8XK7yFmXbVP8H72M6kJnLOYStyX+vL6aiUZfH+UwSBUOZSAlNH
Srl6bQnaDzkGdw6OALGtUKENgXOHo/TQ7by0je9DxUSTaZErXaQo3r60Tp6DPG8bZhZV37+mQwJQ
QNVQTmOKXoc7SczWYjo7DXwVmK4rPoIaCNovHYUNZIzgAMUeFG4rRhdHsT0/uI3kxQEKjDcaIwqL
Svftc4VmQeaiMovJaH9IHt6ezMeD1E40dyqlqgMQIOyfRYQTnkLd/en2JtkIT6gj8+kocUid1rEi
0lCvymf67hhX5640SbiBDlGlQ7Gtplc0TcKdz7j1uKAR4eAyEuK/q70/Z/RaE8AZZ9Qg0l/gfjG7
FW0wHxj3ZU9SBgYTRob81IoGbbzbD7v1VaFJMCBFZIqO/3ptlMnifqmugPfOl84UBqmO0ViPwD90
dSc+bhxy6F0aPidUBOhprRZrCSDBbJUWqLzQ9BvNyZ/sXM12Vrl+JCQpmJowwFh6pOvXKbQeY8W2
Dc4OcIc7kA2t27dR+WG0dr0/NjhrqBmjPWbA0nFojK+eCICpwpQ6Cs5FTaPnQJU+RYelbRTTxtDs
z5QUzeBhGmsOh7bL29ErcxzPXb3SCyxxdZ380LfG1tyD2V7vqeWH0SSGiwFnba0AIqMuZLZFvOQn
cxge6XumPxEX1Y+4DysVEnttp3vqFDaxm5VYovq3t9Xm8guQiskEwXZ9hka7xGxDVoJz3PdG7mGW
PQmkjUB/ulLYlvdikLUv4CKz2O8GVM3enWHoMmkejRH0uglXqwBSNhhi4rMRIAoO60eXHOdQyJXw
i8DRnvMw3RvVbdS6XCjU1TbSMdS763KraeqayWoZnGUN73Shd9BJkTowT1OPz2mvdLJvKAkOIJU9
fMS7GGtJfaieb7/0rY1PwQWChIapdTV/wmVBtK3TSOdoHDRvckaYs1lX+GphGTtn7PokLxcoLVNi
xsJjX71gK23NsBxK6ayO2FPoCfW0peba/7CLmFGjkcbFs8iUv70HrLnrq6Kwl7eaTEdZybBw7IrE
H1NkpHpsUw5ZOmiH2ELA8farXP7Nb6tL7m8cIhYhTRBT6yZX1EPMC2Y9OKP5a3q1qemPYV8Xni1L
xQeJCcTe7bqhlK1D+17OKmteT3txfdMx+eqc8ww8ZKnb8lT9jjpYWD8bYjbzY5H3xRer67TPrSj0
zLNws7e8IrDjEm/qsvkjoO590sqW7s7tl7EV5cBDAqpeRC1Aci+n/T/ZppHacyY3FZCMzEjzoxjS
9EU2ExWhVpT5vgyTrFRHuOPFd1lyQt1FFr/4pMWW2hyG3kpmr5YqJd3ZgtedHSCopCOcOmPpM61+
VJsuUiiNZZ2TWH6e+vyhRIL8FDutcZlCJfNJD/7FX3s+hFmdfb39Rq67hbwH/kMNg1rElRegWaiR
ZuZ0C0PFfOyL9JBGjQcQKXvKygjYG0qbd7dX3DjboIPwvOXatJmGaG8/QRiKVNLq2jk7QQQA3JGF
H2WK/G+lTO9HN9DZJankOkPRmBvk7VJ9NcH3YnJ6jq1c9TSp6Q9Qvrqdz7f5QDBNlkkjolvrxCON
NZJUWjBnYHoYmVL4UWFANXyZB41i4/1vz4Dmzr+GSSFp+dtHQoBK1YOREjo0ARWCPS0O6OEYeDwH
ezXgsu1WkQMwNgGLe48B5npsIpew1m2pd865YfTxXSegkLnBiC2Gi+HUWHqyGYNEV4UdvsjYPe4d
1o3IxfqkWdQE/N8a4EPvwybFIo7ItjQfbIgB/qx19aG0ROZBWtvT9t64CQCC88AWA1voLKsYDf9U
VaalmO9bY3ikGNJR1I/3Zp5bT0WzBZIWCTkX3Oq+mYTEHIDC5BxOjhlfjFApX/JYIwzLlRX0PkpD
78e6E4VthrlIEmwgKwbsJFs1pIqzBu23KrfNQ5XPwSOduGyP2rl1FtCWRQ6GxgtmJqt3OEl57wzs
0fNYyQPSrmgdN/QkPRlh453u7MZSTAdR7Ga8v2iCrpaSZxAw2mRq58hSo8ifByYftMwM6U8VtWnu
3z53WzcHrVloVkvgQlpjtVxaK/MwI1t0BtlZ/xlyDSUwcMdy6iYZNfJpmstyfNaaYUZpP2xQhxEO
7OlDmqoNXdgWNqs/ypWc7dzvG7vWBhhDC4q9RLdmFeNQP6nTPITCn+lS82WWwy+jUUjPt59+YxFn
Keso31CmupqUyVGgKXg1m2elUkNPoVN4libQ/bdXuT4aS0MLNA44du7nderZBrXS6wtwsbfL6pNk
9s6EX1dsAn6Zkx/xFOo7wfQ6wrHgop9KI8VA+2J1FtOEP2oVxPbg8QWfOlPPj2PsVC8l0CB3niLx
Fa5R4TmJ0e40/Tcfdbnw6eEBzV6H8VYJOi2RhQXIfZxOoMYqhkma6akQbplEau9XRUC53WDIyb3B
IPwq6qSOyYS/BpYbiPFUjoFy14jBevfVjtbP0oxSESMmB1ztxV5FZZMekXWGvAzPS9bCh6KZfzqq
KN///lAspVG07Hom7qtrULd6kaoDiEwUs9UntXeARXctmrONpBxnOTZ2upTXaRKTRog0iOYxMUZt
9+2121giiUyYV0AIED5PzLjxR5QmPCEF40VK9MlDtee9juU6uKGFlW1yG3ENryd+ADMcdW4rZqqN
Yx7iEmsQNlTlL+rvn28fvesDDmoR+MIyYXOoU1ZdWMA+PeuPwd1oxtEn0Q7N2a6UYc9S6zpmL8tw
xSK3xktcs4InrUPgEm7fXWnrUuVJilIeoCTivyur6d4IYHMx+l5AaJcTvtZHRh5ZJzTmwd0km9mp
7Su8mMw6uIuUeg/p/Xfu+SZXQrOSsT45Cc1y44q+pmB0ZudmE12kyQaXGSHPYflynyKE1Ex692vK
q2E8lKium67cZGgR9UZX/ChmJyn80DIK1PvHsf5SGGX+eyhoOh37uZ9KOg1Z+TNi3fio1kMdeLrR
W5mXzDV451GzJeuDFvLNVDcM8ap1sznRLYSO4j7zyqJEXjdXkUY7zH0aBgcu0+mLVgf172FKE/CE
ALt65KMAdBDZJ3SNF0arR6y3sEpMJzZb0Vud8KohqD8Y0kyLK5/DCJ/KWcu/zMWAQtbcFOLPnITN
HbgiQzlEhaPg0j70GYQPeU6fx9mGBvPODbu88MVAh8ksncZ1zQQDMS8C3I8uwdiGB0Y9xblQATjc
XuVqCwGy5QRyBqm4AIuuwowcSUgUdKN0bsGEfdblSjtks9I/RQF3+u2lrk7g36X+qkWw0hVc2Y6Q
gTAM0BlW08a+Jhr1fi7yPRDB5ircA/STlrbAOqefs7430fegmTZkzgkJSckv4K/tPMvV7YZcC/Il
i8gnRIurrnc1O00ibCM4M1xU/cDqMk+R1Phr4PTJRW/GeM/XYOM70eVGNHcBvnGhry4eRmGtOeNP
fMHUG73aVrZOAVg8N4rEXlV0Dejk4bCZZ0rBFHPRvX97FZTKpNbAMqXzHAX1ZypLrTsszbQHpUtm
4dLcEOIQZ302QHWcB45KZHYX7ALD50RNxme1GOWX0dC6CDe6UerdslQT2+fgFj8ZPTd7o6+NT05U
Qmdlibd8jtW7UWYzGTuobGcrL5JPctPH3yFXyjuyQdrWJ2AJph2MQYHnrG5IJUylrDYdiFW2FDOE
j8LB4U7WKDGmBq7cXSpGe3bbIEafdcLxSroLGdrjD6509o88drTok1aEkkDtXRhfcQGCMRUhFaXd
pUXaTC7zx87yB5ngeS9Q7Ek9IzKa6JMSjKmBWExuJmjIqp1xkuJYaj1YB+mPYtTF5LXCAK+ILGZB
hENeUPMNq6/rY6ShT0erWwZrAc5o/kMXuIb7FgTqnjv01lcg1VT5H3URMtNvd41kJIqBcwF93ESP
CLb1dNGCGkLp7Siy9RUWWDXqQSidX0UR0aqDUfRFcK51qfjVG1r0WCnZqLsm4vXvxnxxEgCYLVcr
QpzOuiRSBCIftOeDc5aIFNrhrLqGmuUPIOmEf/u5rjL1ZSmoMHSq6BleTb1RUe8DLWA6McWj7g0m
ug95mtn+JM/ioaWxdZIKbHTq0TR/3175qjnHyosAHcGFBu5Vf1hEKFVK9uCcaweIoltNqXEX57QF
EG6sPclGj1E1M+B1uTH7oPDLncxza+OAlqBwRxSKkLPaOIMyy1ynrXM2iiC6DJE5e6gB5MfbT7n1
fkEwyDRtkR6AIfd2eyKWOQsjkJyzbjVI3KHaKE6ZEWXfFi7fnSQNP5rBaj1Aee/uGPB+mTgt1xFT
DnLDtytLJeAtXLaDszHM2qlqNPk0gnICXVwV7+0YkL9zljkZzNLovSyv+j/N31YXKPwt+zWwm/Sh
UOXivqh769hUYq+y3PhqbFUQIYuS8XWbblpadGiuhBfkxNt/ai1cGJ+52JHv2/hq0KqWuoTxMrXC
6t2ZJWyOUUeAThN2+idUxXAqBAxbv2oG5/us5BpxzSiiU55Wwc6O2XrChajzF667TIrevkwrlWy7
Ywp2qcreOMG/14aDrMO4OtzemcszvM2sATrTC6BAZyZFr/rtOk43pwVjg/Ayw+7zwZnfzbnwnbgb
7/Az2fPU3nijC1UNmiitDnbz6o1O2hTrahTGl0iraj/LLOdY9ZOJoY6ZfNZqtT6rdt587eAI7WzO
qwpz4SHBUOH4EeYY+r19zjEtHUQom/iSmWD8RkUYpy7L0lcYs9p9Njd/4McHOw2XvxF69XIBcyLA
hUMFg6l1BJ9yE5ihlWUXqAlV4NNblpAQssuwda3B7ke/a8s8OXZxUmp3wai04pKDaAO2JqLwS4aX
7+hOqMT9gsmvGq7Q46LyafvPz5nq9IabtWXbuZpgm7qtLoUnRRpNzW2cxrAJY4b8YYw0Jbs0wuyq
Sxs1QeeWVodheoz65b92PsElkJz4LKq+Ud2qdOInsLXhVxPP3a9BKA9/4lDGoiuswXq5Ueeov8Bb
ZN8KnApC30QMKHoyDLx4u9TQnxnQzk8WGxay/iybk4fQcv16e79ufkfOPfUtiNWr/m7tFEo/ZGgW
0CNn7pXPSqe4ueoMhtvmYWWehgnjNm+EE6ztHMmNq4qimoXxTKVH8Zcd8p/4hl5LjI55Hl0Sq8+6
UybSEBxjG+rGc5m2zSMbfvgpgZf+QFrcqw9ouzLXuv34131S9vHfPbXk4wSn1X0VK1rWD1ocX6Yk
7dJPmcG1DZ6RiT1EEsKS26OoOnsSzsk/YaiPH0e8iuQDHN828pTaEi+z0BJppyK5Hmvzs1A3BHeP
9B8UmVW4MschCNuOUFkWbSt8FmorT9QVzJaRIaTiOrkSGydFEVXntVNtZK7Rmnrh2pmu7FSVW98J
SDGCUhqTnCukit4DmKAdEF5UWHiHZczpJ9UUPGUZGKsgN/FmlYriEI8QDlOGxr9uf6LlUdeHHsAi
cz/0Hq8LmGAS5dA4eXgp9KZ2bWkyHgKS6p1zsJGJoi6OiwkoNTbleq4+2VSAEK1YJaTSBPaEJgqr
HId63gud20stw1NGu6C1V8kLZWhrBU7KFZGqjt/1o/5JS5ThgIZFvZOHbi9Fs53HgoO7rp+rsCeL
ScLwkuRDh6uVrB/yYp7dXvR7U+HNLUs5i9sW9pcL2OjtjdAMWVSUWB+esyI179GdKXwp0IxXTSra
pzEuUQiTi8yTUQg9dqMC00sLsn9u75XN4wzif6FQLozAdbVb4yoWRwqJTK9M1jfGnDE5cN1UH1o5
S1AywS42P42pHi2634S3R8w0yvlQhtrwrdQVyXFVs9D2zKi3giw7eHGlwGbpCp4qp/lsEUXCC3eb
+IkO+wiUPQvlz1bQtfdIasKoVQdM4G6/jb/9ydXRQTSKSoR8HB9yXXv7SfCbFEwQpfjC1AUB+hrX
lJ8luPQf5TjJ3wq1r5/FZGXFs5qIEuWSWu5lF7Zfgr5O1lCUOl1nPaOAk3yekdHN3NyapR/4AorC
K+ZeedUqZ4rcuKhr4craIOkeKjZKf7DNaKKrIFXNUZS6Cufb4WKth6qFjdcn1guGCJlx0eD+4TMV
NXjWRnPUfmd8UWT3OYaH/2L3K6j8M6vycYP7C1VH5sZDASgCtj5lyXMy1fW/UhKXg1fCAwAgj94J
2kh5lGh+WpRBS2Scyh+trZSKi3p9jS5bouUfKQ2l8mtrG+U9ANFWewnnMfVzvZ3b+7odk191lBm/
4zAa/t35INeh7M33WB2RKpzsKdXYnYOR/lBFbPlTY9Veoafz3btXgnQPZB0WJwPOdYzpJwqngTzo
MumA3gyBaVcxCOtQxKPx8fZSy49ebbJlrrH4ZDIestZlStHWCDBLXXwRpVPedzPKCGbZlIfbq2xE
MtQ/qYWYeyFgvb4QLUCw+A2MyYWWeP8FLbL4qXCC+FhgnbOTZl5rkwKUJMkE2QKYgL9aBWi6s+j5
GmFyGSSn/tEO8vx9gln4j4z2y0tfdcOHoanyH0ot4uoulqMBk6VB6yt/0O3g++3n3ggd3Lu8Wcp6
pDXWk6PIAGEsavITsG/Nk93NaBDhy3Jk4mv5RpmoXx0jM3c+6UYRY9u0Y4gaIFSvBD0aJ5OKulSi
S43Wlg8ZAXIHAshPYd90HgYm4ef/4SGXQRxtyg2uGMJc/RzylJckjukxLWrlL6FSWPxlFgffmP6P
s6vThdJ2IuTW3rWRr2QGAmjkCnFDLETaiZntJaLcjV2tsGesqCP7+fbzXWPM2FHUKwsu3cB5Zn0P
T3iSd5Y6RZcmCqAoAxAUr7KeIdrdBTqyZ1WYfZTgYP6qi2A8t6LKkFprcWb1h3yova6TE+VYz6Le
+dBbp2rhJkJkYLNfzQlDFapE00dk/6qSPg2SNZyGwHYe0jndm6VtvOpFcI9ikTxk6U69vYuySJhF
WdXRRY2E/N1qVO3YzbAgb7/pjePiIDALj4FggWHY6uhiYF07s6OHl1rlwhm1+RD3gTfJyeQFKZSr
HgWL90cm4Bxcs7T8aLGvQ+0wFqhudtiYFkaWHXQzlE+mwkDeRMhlJ6pvnEuwtQjP47nAiuvmAmJi
iSRnQ3yppla6F4ndP81xIk1eRtbfHQupVPudE7LRYaAoXASKF/QPQ+W3n60C0auECidE1rLmsSbz
fmkte7pHVlS+RHHU3xtma0tM+BKp929/zI3duRwa5lnL0bmazwt1Nq1cNmkjVlp+0q34m6il8qNa
179vL7S1N3GVgJsCeh0owGpvTikoI7EczxKt4Q/AhX7IwA12yqitRUj6QSsj7kEXcfUmMZUZtJlG
xEVpMdkZURCN/EjTmz0a6NYR4DJYADCg0K42iWQoRRx1PEzfiZeaNvSJ2bV11LssbiAyypUXN3Cr
d/bJ1reiVgUpxtzxGodtFiixYNNHJJH04GNTDblnK/jCmOW0Z+D8N1quMo6F/04rDxoWgXVVs8PY
0NrQrLILJN4xOKp9WycfkMnv/zS6gfIj9BEU2sYu1A8a/UbLZYbRfaxQmwA8O0ffkkSgJmnFQfWj
BSr0Sw7D/qXIOjQX88KoandwKmsvGb/+/AZzmSWbQK4YWIb69iBxhPR2yqfsUmk2PkR9oPhoDVc7
jYOtVZa5mbx0yK7nNrbTk+xaIR2yoYgPCboo/lSn1bsPJttYo2vDp4bIfRUU+miMuq5GknE2syMb
Pjs1jVKd0wa2xXuPJsMa6CTLEJihzVVB19iJ2g5DcrEksPRV1lZ+U+Z7AlLXZwbuFB0gjotCs309
Dcynrs/DLkkucof+q6t29dx56GNYH4KOyayrVqPS+ALIyR4U428N9nYzM5EiLVjmRJAk17Ngk2IK
Zck4v4AP0pZEpFVtT6h9Mx4qbEEiN1Fm3RkossKyPdGPNU1Xkkf5R5Wp/ecCeVBxGJIeSiW3qcmw
SbT5rzrvFEyk6hBNwwhMQPjglHEE+BWY+G/akOMHA/1U04MUoX/QnSh+rhUTvZRadRqQFGWujYe5
UzI8/7rONn20SjUg5VGoTie+VzF5cTaj3G4Ews5gMLd6A0NbyTvPbhZplqzN9dgrK1n/Z9ZK6NLC
MQg5STlRAOpZYyMmZPC3b++V6xjEqzTI2+mdoWS4ni8AiwdPqalcj0WXnDIsvn21rFKvtFJnJ5hv
bZiFaw//F6zOlUBOFUzRIGljfBkROHVBrJo/9bQB52uJ5gVOCvZsY/tuLC6XIPNYYixdOJSgVyFE
9J2i1SlpMsgR5a6dILzIpYMf3KhKB+Cc9c7Zu278AVehoDMp7sA0X3V02qZD6ahILopdGtkhTiP9
V9KYgbKQAVOUYrmBjtbkFIMP4sX6pYY1MuW3v+l1/rGYbZDuYJi2JbyVRKnUBoL8o0qKwBPBFL7S
i87u22nIH8xOrs+62vTIyvD7d9be2k+Um4w5eO3XiPIGINakDqxdZJnjLfjHRUNZRxU322v4bsXt
xenMpA6hE79+1alUU+Lk7KcAEWF/tIvqrnTybiduX+ePyGuTTKF6QkcIZae3d1A2aTPn1kwvqpR7
ZZbnp4D+uyvXSLsAu9jJxZWN94fn0FK08kjXUhhhkqWSUYKhCdVeRRlgCs27BPTbqx0VbeAv0WA8
GGEL79gWdHPcpk6lB5GDKmriOPMKCd/CO3NANswLIKrfJ3K4J5byF1a3ir90lpcJFhBQLs7VOxlD
Ih66ZtxlIc4Apxn4C0gYJgLYMnXIgz8oqAvKft1X/YcwGPXOA+clSj/uq+xVxn/xDz7A+XxvynF5
NlS5W2StGx2H4jixfBOKXXKQRWxDQMzkqjxn9L+kCz45mfBse/GDChBiGf08MNsUbGYi2p1tvLG3
ABqhCGItpSf6lG+/ukknI556PoOCGsirnuuOq6EjvaPB+PeiWr9Ixqs4dcJ0ADG5epGzFlfc4wCN
HLsZp0uMh4rilibzMaB5UtHcA+hEc7uPa0P5ZFSlLnlayvjCbY2FyqYCy8tR85qGwEssuXgJwllH
1ANG+uiOvdzR0m31HmFDYZeuiu1BfnR6wIleEhZZ44XjZD9SjwBhnMxKxhNqjIThjUI1v+f9rD0b
5TRorgI8LnblNooTP1VH2zyEvWS0hzaDzuUrfW2qh0Ew2qXDYo3/lI2W654YpvCuLI2hc/NYkb/X
VRz8zqvAfFLMCQcHC0Dsazxk2k/o88gjdoVTOfdBgXCzW9H0DI5TOotvzRzlkksAR2UhC6Vk8PMe
Mu2DFdIZdMthkJqDg4fyZ7IrKT3OmIydpzST/7WDwhpcSW+6n3ktJs4uuM0QHRQU0V26GrHymOj1
+I/SYLl+tCG/G+QEk7ZX6m50xqhggGfxFDTYr27YyYxwIUIH/Ny0I7LM9EkPid6EXijn44elR/jk
tEnJtKwrHnOp6w8d8xPPsnp1J5L9rarXuw2k01JMgeG6Bt+Hqpanw2SfESzRdN8JRVQd6qStm6fZ
GWtOlRrF4X3qOENyyjsyA9TtpTS+a5OxMdyucwbnBEQrmI6aNqA/n1vIqqRoIBuuQVvefmBkMvW/
ZaWJOw+RJFreOdvls9wbbYb16xwhFx82cHtGScjlc9XbojqWXTr8zDMLawA0z5Xy0bZn59GcJ1M/
NJHZfEwMKflqVzi7QsTQ05x/bGz55V0+TZ7UWkPiSigJfIvLWU6PuSV3QMWnmKJkjvR8eIZQzmGZ
EEUvLmLqy8vQxj1+wgSX8ZA5k/JB1mas4iyHfbYTSDaSHgqLBdbDEScpWK6X/wxsRY1wzjyWzlmV
scet1bx23I766jAo7AEpbetDRJa7s+rWpmNZxCnglTNcWo/mgnIB6zaSfY6QJnATE+TGkOblIa56
Jll9mXl23gZe15KKymo13KO41Zy0dtqD127kIlzNlCL8Fli+VxgS9NUTxh78EGhlh6FO5ydJHTuf
OZTx1PXyiKJ9bh0NY68JvHGRqouuBUKQ8qJAuorgFpgBR6uWzS47xTFoE9lLakc/LjKNp9v51kar
kkuKeSFdED71VZtiLBiz6ngAnO107D4hqoPfb2KDv3ZbbWb+a+bp/CmJBXL7Vi0zxYQM1sev/SDN
3zUV4YQaYUaYTm4YB3LxbnQZmH8ymIUdSRV91agZsVsZFhkRW2oyP43z+aKNQ76zytY+X6ZmxDcI
IlcYL/4gzycI9vgaJhKDLUCzr1PqNMvt0TuXsU8trJiNKN7LApWNjHthNTBnN0C+XqHnQOUPVldH
0jkMsnb0tSZcBBNzxwC3wh/poPO7Ck1oQ0w/RyMefxOLumf2DYPVIp0UDHsjrXN8UwmM+o5MM1UP
gVWJLxMgMwZ5ViId7bFhdp9Qjz7vbJ3NX79UsqTawKnXMxpayYOihnDTq5lIBYaUebaRZC0AASXX
HyYNCwuIn+GxKhX5fgxCtXGpiQ0PLpj+NOCT4rWSkD442igdZ7uXX8KpHe7AoUhfNb0dT1Em7en5
bKTEiOVxo1E3A0FdV/69M1utEwE3Jo5k52TOo9NQ6fnvZBzT1ziXlJ2XtHGUIccsKkx0Tq5bjVFa
wyfpWA/qVPYrg11Se6Xom48hl/4e62BzMZrhFgbYqDGsW9Mdwv2Y1pnSeRr75ED7CYcWNJrvkGEz
jrc//kaSCU+d0Ligs65lHEu03xCI4bkYIo+eMqPdXE6GtlORbn2tBd/MjuZx+G5vbyCekHQqKqgP
MmAnVT1nvk576BSSCB2iUt3D1229QG47OuDQ0TZ6qdBQGqxBgvOYm/3BILPy/4+z81iy02rX8BVR
RQ5TYIemg7IteUJZkn9yhkW4+vOgM1GzqU21Bg5lu7w2K37hDRIG6i5KGm8voHKzrwJgdGIUbLg3
RU09DK0pj9ZPS+b+CVaqjOyyjeFXLpKD+233qwDpUrpbOWI3sIB+pMU6ZNKDXovkeZCc6YGKZfdP
ocSWe39bHA21WTCMZpR4ilKOF4IsZ0u2KavBI/4ShcmbVe2pqvMsmPxBpxRcw+u9YYH/G6H4hg8p
djyxO8xa62H0Ml4ni0vk/mftvBCURFBBWJNpemfrTfhbJCS1vZqCJ4Frng3RqdOX9CUuROpbxvJP
M8T/6Z0yHjzMOzP5+5D2JgYYy8XIJmNxHhQzgRqGs930qUI3VRCcdkfwgb3vo1QAXuUX0nkbcjUr
vEbG6+Ohts3yRcKd5jFrOv2xNDuUZ8do5BFcrIOa2t4XrtYYa8WFmtoWzMo/XPpuCG38VeUsMOOB
umu1qOfIGKuDbblzj+CDuYpq0dhC43azLWe8W5WuJ6SshNT7C5KM/qj1mObpSeKRppun+/tlb7xV
kHXFr2EasO3/wgwOB1Gi7JANIj0n/bj8HDvjm973apCYwjnIxXdmkuyMKg8tUMLVLdc8UZJSytsV
ZxLH6BEbOFYUmO5ckJU88hrZHYq1+vV+3nJopyqBswjTIODyHZ+00phfqPiY7wcbntH9SdwBdxlo
oCHWhQoH7fRtL8AwcxzPzHBVHnWU8zQXkldPpe5PYDIukmLNJCILpFrIaS+tVvd/FWNWeqpSS49R
RLX7/s/Z+3JaviaYBfbSTRdKaxi/clSIVSienmbIb1diOukUUaU9QKTsHEe0Z9g567PH86e+vm5E
K8LREvD68EGbn+quiq5KIsnndonyU9sZ7yepSg+AJ+sR2CTYIAJ4h2jVUzu1NqLdclfkiNrP0kPa
ldHJmcvsA32I9kCreHcSfxtl82W1XFQm3g/SgzDThHwcS0s3dZrERRMa4NL9FdvLJMHmw3tltVYn
780TMYT56mdIeRGKh/UvhujGw4gMhS9C2AGEoo72vsGt7bEPJ+cvpcl0y0sWDRhZE76Z4U52Adli
7VSQZtzk0lpL8p5qhGb1LOdBb1p54ETOkaHE7vQib7dK10Db32askpxaUVrUUdBpxhTYOQAa24j7
F8cp/qBRx5xCByBMWrnSm7kdQROmTQOA1p5i4JeqU15zUXy6v4K7B2FVfKP8QFF++0QgQuC0dggs
OsSBw52tGScQM8NlMEUCV+RJ5w1ZfGDDtTeHvy5uoDs8T1uNEIBJymQhjhvoc9RRG1QrjGGZzSyE
MHz/83aHWgUluN/4yzYZqbg+c7TL0I6GfefNc4bRRicXDyHSbQfx+roc2+MNoAOBbsgjt6Buumdt
JTfkaoiz5pdhsGXkVobsjIBq6hfDmH4jATO+9NH0B+VogIkmwScolpXJ8foyGyfEcxCK5haPa+dS
IbflW8kwHzQf9q4vEizKJYTTa9/s9Sio8yujYXPUAR2jA9JK8kOmqtnBG6DsbUgSx1WFAKctGH+v
h7EGhVarg1yZ1BpL5CJP1YCg7cWsuCb2VO01tBbtP5pjNFHbRZlqv+1m0V6KfDHWutUkapcuQO/4
lmMBpV33RuxW+VL8lMul7U6UN9WjNtDeNlsFlMlrqKQQwr7+0aq6xBNmbNJDKeQ5WOw2/+GUqnYy
rUn5gwNrAdung4cg4Q2SEI2sdpTrnIJGVdj+CqFyE1MeLnVfinOWzaVbVFV6wDPbW5Rfrn7otlGl
tzc7DFSjE7cyUDMpHAW6jwr2l5hAnDJD+mDaM1QF6Fh/cHRXIrxJekqRbluZclQ4NCp+5YGlRPqn
rGoTDxXu9sdsLd/uXxI7J9f5VfRmFLLS7c4u0kWpuxSIm1SikkQ7QW8ftSRSXvC9c7CWNKLik9nr
9XIBVnqU+OwcK3JTLngqkVR6tjeUleJthftrFBgTwFtXaWXwmqjfygfTuTsONTAqYSvGZFu50KvQ
jJvOgCHfZvXoCmO0ziOW7d/fPper+yO4PZn4ajuXcYGKxKILipioJAU0mhG0mgGC0usNAyTne8+J
oAhi93GU7u99IKVF4lkHjNtNaUal0WV2IWXWdijER5pZDVST9uhR3ot4yIfRLkd8xuIMbq7BEE8U
a26gq8bxKse6JE1n+xAVVn3del4oY45lbZ2K1ClCF1rKOFG9jUeaJYs2WJ7Wllp9EMzufflKogW/
AFLzpphd2VNkpBXM+0KX55eO6gNsgOkoOt/9chI8koUVCMr3v77kjBxxxBqiygPMCOU6UZkOsESr
/MiE3qHlkgoWtIheQN5MrhMP4kHuncYfRrs5qLbs/pK1745lAvDCG4rdaAyS4NDaD7mEiolfxMAX
4IQbSeOX5myZV+SHBgQc5Qa3aZVE5VQj0NKeNWAGtptJ5pge/KSdB8ABSQ9sZc1Fb9RIDGCV7Wxk
4UM2J/m5BaHzpKWTcl6Bg3+w2uDRVqULwPs3msDFUoUIiyXsc0uOT0bfpCdpao7IRzv5NbKJaCkT
TiBquH3RprkMta7Bk8LMQE/FTR1dhaxkwH/a0K+X9Mf9a2Nv/kC9MXUq1fobdp5DMl3l1erKa0Lv
l1tkIepS4B4jsvztb9lq07hCjFZi8bZyQH2iQZcqkhAwS8JLp3Wp5OpmWz+JbjE0ItFY0dzMiJe/
7n/izhtKmM2tSGiCytIWY1khpN5jjkuqhAfDpR2kNrCtOXoMUxvbC+QHgqnTjgITbU0qN1GpA5mE
i4Ern3Rr83LHNdR2TESJ72up1E9JjfCSl8TosND/KEnHIHEOwYCft+amWtz+GFobmy6rASAHDTPk
oZczXfIhoFjztYemkbkDDOjKa9p2Hk52nI8f5sWRwJ20GShRJRmm1MWGI/2X8uJEZ71YiuTcI330
FefNLPLg+rbf5B7WyfvOEQKHOQBQ17RubcsTXGHRQUi597xzZaE5i5Al6KPNvWVJcZ00dU3JWYor
BOUnK3tq5to5N1ZK5bmIu+ohdjKH/k+dXO4v+t7VDHzehpvP9XyjrpobEMhLpUHAW1WT09Bo/aVI
wiMUwd5hdTRqIeCq1qHWrfdb8bQq6K/LI0+f1KT51ZBbGYwqhs9hbWBvUmnZQV3xF7J6u6t+H3Cz
q9oax0RIByieWpVJfb0rvFWc+100AQ7k7xxXnzFFygG7uWqIxpeV0Cm5P7W7H00JkFuKeiPJ6+uP
xlUcDRU4aVwZdfNukpz2nCyR6kmNZriRUx11Sm+vKLg7NBOIR23kAn91Gn+bZKnpUhGjF4N3icA8
Wuio/sBIOJlhfpQE3V4Vr4ZSN59WpYCLnHSVbLat8vtSLKPnoKTk0bvTXjr61MxxcSQTtFbYX68p
H7XKNtOyW+0rNmvaEGHT3WRNp1RlPkMHLCQglJOdhLlwc7OrPmQR1T9H6jCfys03ex6vbGHQpApH
FOL4NvHLOsNeJnWIA00r4nfxtJRP9tDUy0MKsDU82MF7i8k5QfoAbdlbGaxOdKMq4WIfZFGUv2hh
1+OkEk7v86pPD97rvaHIClHr/UW82JYaJz2a9bTNAbaaTu33qY3BEDIFpy5D+fr+kdgbivoXNmU2
bLMbapvclrUc9bBikzmRHmdFyn92muh9a9amz/eHuj191MCoNRCCraJ327pRPhTSzLMDvJrcU+p4
LQxtjM5ZOGY+RZLldH+4nZCP8VbrtdUAjdhv/T2/nb62S+ckGtHLRSbR/izaMnSnJQSJLBXKSQzD
DALN1M64Mcw+JlfZU42FlTdlinZQBrl9TSi1wDqgEgK4HGeU1z/EzMdY1IIfEo59+t6pDMfTTHJT
JAssT59mw00aCdx3KYwDM4+dav3rodfH5rc5QOAoN8QwZ0GzyHIHUqere+MkG1n2vNjo87l1uyTC
pfQMebhQWi0YMBSogyEP5XPHw9wze412dHHsvAbY0KB3gfAhR/hGzmAaaGIJ8vNALbGMKMvOvPTS
kpxTMZHuFXn9qIku9XshbBatjS9pNcp/sPVX5UXc8chxb3L4TlewqmCPBFlvWF5YtvI3ZRh6z8TZ
7GAd9rY+tZ7VGZuy7A2kRMhRQwkJElVWL38jo1DKno0SjS91tfWppJJwcIHszi8BDMEqktP4u26e
Ay3W0akwpDgI0yE/q7FChSuZC80dlND0Ky3UT0bLvVWpSvzOaKjZYj/UHtQP9r6aSGbF8xK/kmO/
3nxo1NtlF8GUU5rU/kdue/OdmLPyjKRG96gTwR2Ji+0OyPxizgk+6IbGYSlpGuYO96Zis7WMQs4/
zlJaPFqjFH/I0YU+CNX2Hl0SHaQWUHfgBt3cMFU8ZFqNyW1QDKhUWOOIw2A5YVJXDulMaitCv011
7eP9i233K0F3rPjPX2X+19MaR0T+qUBvqHXE9G2q494tpTh9GY2QZm2UHFWp9155WjW/eDHQmrav
rNq0hdyXdhxYjYnz3ohMjFKIb7MZGujxFwumgXHmzWTLbpnPP+9/7N5ORsEJOXlYJdzn25qeISrK
9A4WliF9KpwFIwWBS0VBaegi9eZyLrDMCtRWtc6YBIzPlMu0j6VYYusgXV9vyk2so1CPhVmHIBjC
z5u1NhugzPk0REFOP9vNEVf4VI+SfBBk7I5ClgmEW+PQbNFbNjNs5za9ojlptJ9U5r40yBH+fTCn
Ow8SeTquWbT5qSNu961G3aMZVnscuZQWw6VMRBkxWZL+eZBrPJxnKgSBbMfWV05unoF9RTDVLQXo
UjcfwPy6UhwurTs7bEYXy9Ah8hYTv3GcIBqj94dSrL6SVZZJR4/6+lZul2Et1XGJ7pl+5cTZTlIo
pOKm3jieNMbLUzrFnX1JhkSXrykxTkXoqfZfo0IWhm/Zk/yohFn9b9QP4ZNZ5XbhEwtUb7YeWK3P
iaIQewdYdlPGHOFg5KUhASqTovE8Nb12jsHR/1TzSv4wlcuRCN7eViFyoaCIRsLK6X59DbBVLEkg
8ByocNIDQw0RHhrgz76/v1l2uHHo8hNAgVIiW7zph6H1I8VUwaKgyNPcdiHIxf/Goal/6Ra1YScU
IUqG0JKif9XBUqZnadaKK3pFrfAWmK/dizZXmXVSizUngdo5fYstE4RAbauSfbWM3G4RFBLzV1D+
1vdWpL18USZOvG/aaYPowVIUnyo7xEzUpadj99cRNTHnVA0VXm8GFFTbXTCeGM/jhDzDde7teXFn
vaoeQfc5kTsKJftUzrVqPstxOtSUYYeovahgJf6x+J9k/+tjuOlAa9vIOnU1IdIJrkwTfTqYyZ2t
S/yr4sMIbO7mJrPUJauWuYedK89aAHrbfBm7rrzeH2XnTaJvyIXJbUVxbHtPCSepIP/Td6nTSn5s
67F5NMukC/IlK15gHn5xqlD5en/MnSSCtIirBFwI7cRth7sXdacWFVsfjYXamwq9eGjoAfuwR5KD
C2Dn8QM6AOGYXjpywduri0c/zZsF0NDcVD9qxxasaTZ/wujDeRdGTjkcBIk748HZoWawPoA0vder
9LcAeg7tCFBJAUQg1GbIkytk4NzkEgWrSNLayYNqKadf7s/n3qA0JdaQiYTzpjeIQ2/ezIMIH/pE
Uk7LqH634qVzzblGlrFejuwgdpYP/gZzCWuUi3VbpW+spIOcRH9iaKuReDtab2/+a0P3qkRLD1Zw
594CzEnllnfyV2z4ekYjXasjuVnxH1WDOoSMIR6YQe3gId2ZQuQ6wcGiLLKCubcBsA4BuzZpr7Yy
TZRzo1Kd+GSOTgwE2mmX6lS3VWT699dtZyJ/IYTINSnXgo14/WmYxRodSoLSQzPqDXqHi3TO6pT2
IMnuwSzuDEVfBSjEyoWgwbL5vryb0xjBMgArjajOFunrs6i1uPCa/PDiUneWbA1zSV5WYbGb+jf0
T1NSFy0PLDSXy5MIFaiY5iIbwjUM0ZpuQhr5ox2s5J+kKIbC1RUxZdC0cv2/LEubZ27cevG1Ftby
qc5U9J2nKLbP+mwrf8HlsU0vdmrVgXg1wBGSxr77rghV/qnZkYlZSpWOn2yctI6cyfe+iyBLpbJP
Seem1KpPAxWCScqCOnFahO7n2g+xETm4kfdG+VVboeqB7er2eOm8RMYUkYMb+pJf6xF5G0ebj2ph
e6OAaoQVRoBK+LG+C79fVJESJbYm8gAkYP+UwMvyuqo/MlY8GmVzHQ4Nw4xqlweJAZRAm8z4rJqN
/Aebe72OVt4BIc72PQGeD4sdcklQF7LkjRr1Ivpv1VkHnHpwT6w/+HU8CVaASwIh3P8Xtno9baBG
pq5b0ixQwihpPbKJ9hSahf1RKGYR+dpoWGdUf6+alcUHSfrtESbKp2z6q3KJ1crmCDvEhaY86Vmw
lHqJqVMiu5ou5iCWhvkgedn7SlCLNLCsFWi7xYXFCM+VZN15oMWQ3C5xl3bDubUmO/LyEvL8D9US
aBXohRYG/TRDvr1/Me6OT58ZwjORJOS117OctNlIJ5pZ7mujfNSXMXqhfiq7dmfE1yKe0hdobPIZ
Rll3MPLuJCNoBaafpOGG092rVp+AE2fkRVYWD394+7sB4zNybbU+2re3pwNFII4f5jIMeRMHlWOd
Dx0q/kECERt/+Tl+gpk3XO5P5m2EB2MACBL3Ftz+G9+QVCtH+rwlZGnk9EqU+yaj8NEg6CpXhA13
axP34bNJ4eWoabRTUl3JCmiBoFxHcLndR60clUOnZUVQIT/xJaza6TnPU1M+FSiF/Yh7Q3zou9Ly
UdcfHjNNijIvK/Mqd00bR7E/WFrKdjCqwdDcEukjENUpeho5tc36cxMX1kNsxKovZ0n8+e0zDlhi
RYmuceBW8gmUsdoPZlwEINNzdIUd+cMMXd118rr73DpDebZAQR40nXcqH4jroPq0NgKQENzeD51o
qN0WURGUoqrPsxmhL6EY0/uRSrM/WOrPuRmcS9b2CDLmXXmi5nHUC97b0Kw0O426yZq3bM6tNIZo
FVhZ0FIgvwyNrXkpuN6D6373S0ElACUFiXLbcZZ0O1Lk0MiCyWnzD5icCseV1clJ3Vyp4xVlPs5P
VR/FJ9tMisota3P8suBeeAROvo0aV0DramEP4Nq+uS1Cdez1AYu7AD+VbHFrzRq/1xm0T2Qzp+hU
KtmfHGa6Z1zKClDoGxpQO6AjPBAXrBRinHNsHtfHsaPp72VjaDbukCUi81pVtMbB8dlb299HXv/9
bwED5W88jbo0D+xKWl70sTEDjIvbg8r37ihku5Qo6NOBfn49ykSBNCqakKXtHKMMIAGGaJwm0eD4
98/o7tIBOkHgCfDfjaBvLI9kGw5PXKirzdnQfqJC9R2TL9UrHWSb7w+2cwVzG3APUoNdU0P19VcN
vTxFVqalQTaqavqZPkn2t4pbhvouM63wgglC9SDLw3S9P+zON0Lto6XFvQAveFvy6fVZp0ttoPfe
DSCgxUJ24IUpJbBEzbpHtRzEQfXntvaLcCmikKjXoht4I/YOrFPUSUut2SxHquvu2Ixq82RLvQQq
1q7Ex0VWhXZuyiSP/9ehRtWfizHq9c9v/3DAsqtoIeX9m8VFTUnNGDoJbADRz1BaK79WWwFMroqe
Yms4EoTa6Zvx3QDp0aKG737DFRJciLRGUJ2xtQGDrDisfZHM+lNrL/2ltUxsQ+IMuaVZ7Tx8cloP
G9zHTIqUb4R14mDZ93bb+u6CrlrBW9tXF4H2Qdcp7ARVnFHRzAddKs5G58x/Na2d+GLQuwenVqK3
yw6Cd4YvBX5hBVptax8RCm5hVtC1iqKw8PWlzP3WPisFcP9EPIneea+lVnnw7O1cGASpmNGstYHb
hjRAIRAMwqFVJodIt9S99eIs1REXbCcsZBQUAFcJhVUx7/UBjh21cEiUEDs1pMSDnNGeF2UO/bnA
r/b+3t0bCqLeuotWbPK2pF8CaKmsBQEnZxnhPzV9i+NT1jshSs4C98j7o+1dEVCUINhQ4F8R7a8/
rJFgGXexlAaFPOHSloBu6QEQXJ0l+b6Aq3r7rUt+RnkMMBLVgW2MEqVLpSetmgZqVzQPtLltvxy1
7oEUMTulodEdxL57k0kRbi1Hk7HfIOJKREQGVWI8MXZxEI/hcupR1PErpIVO92dyd6gVmUnHfody
kivTLCVIpAdSQVBSL6V6yqZO+bvHg+lgFm/3PIQyda2to/DJLbfZjV0XOU5aT1mAIj3xJZnnSe2h
Q97/oJ0wi2F0rGV4QXZqRkDwTTa+yjCIC3tYzGaXNZ051U5kQ+vX7PdIhzUXCzlTV1Im3Tf1tj14
OW8flPU3WLh9kdmjuLeJKKe0R0ZoJqI0jIENwy1+nYQ0P6WstzfWzmS43OeVi+MX2jpzesSFXv//
r/N9xkdnEGVaduxNeVzuIxN1QZt4RO3a1DXN9jGzu/YU0d/zBpA/rqiX+UNvZcnBydxdZA4mJTR8
29mPr09mr3QDEusFs1/E/WlBMv3Slbr25l37qzBOt3QFmsD2eD0KcNIyaTJErKZYCr2K/8obW8Xy
o66VDi62valUkLekH0rkegPuXnn0ktPXDBX21XW0rP7cG1PtWvLiwJua5DMoyvFs9J1xxNHaEUjh
M8mzVbIyGD/bjKxr9F6RKGMEjSitD1Olpz8KYYD+XTsR4kJpEmOOPJaSZzpvdXN1eis58RAMvjl1
yeduicGaIOz45pIOP4u2C4AjQusbnEekCVFKmkFcGJnNDHIrDT8uSEJ2vtS2gIbvH+i9HQWrAPg4
OgwQDDc7aorq3MIqOg1ChLM1F30s+3Nj993b5f/4Kg4rgNiVZLXdU4lF431JqpSsf2jFOUXO8YuN
MLBAr8OeHqu+ILeHnJxHqBFq4UEGoSo7RxblIbRmgWzeyuhbusjr3inSYFmWJvuoFv2EXpkWLZGv
rKqDfxdTLZByKpUEbbExHdXZ10Cyaa6qIPzmJrZex3gipGXlSgnIQH8yOru75svSfe0ntYaSMdQC
Lcc5NM91MU/JVZaFFrrLrMfawQV4+6ygyrZyLkiH2Lvb2qaB4m1RlVkatLJaBEU2TX5vG/m1X7Sj
/bF74YMd55igpEMJbHPZqqGjNJ0QaRADpnpXCV1DqQyVqtOMNtspaZLp2TZG5JwguP1n9zGIPAXL
pLfvUjSMkKODo0efaXMjpX0yRIaBeCw4w/5lWoTkWUVhHdx7e2eBGBUfOrrwxI2bYipyxHHZ28AW
iqwRD4bVSlc0w+yjAsHe6jEGIpgsHnocmxldhC0q5OborraK6cdyYnpdD2PTySPrgJV9G8lRgAAZ
h84XMPQbxS0u7RFiykiUs9T9s4I4PHbtlCwnoQh/0ezZv79Ou7sFrCRdM+pcVHE2UzhkE7qLqwtT
vmjyd9SAZnHqrVLoj7lilYrfUgxv3Bxlwdx1yqyy3idDab+Tsx4K0/3fsjfN6PGuZU4CopvMg5pt
JNkzcu4xJCHf1tswiFPHOqe40x189u5Q5PD0eDknN4qJOigSyKDAeiuwgsJXcrlTnkd0vjyMW+j7
3v+wvUUlr6R0yoLegkRibFFkS8pIqXqj9CYgTY9RCvbASUL9ByDMI3jv7qKCD4FpRL6DHPXmjVBr
1NQpueF6E45q7qJxmD9qva7XVzSOl8wbK6oHqFNFn+cyTptTHbbRNZtq7ag+szPPCCuvxX/0zHTi
r9eBScesjBp6XZRMlskrlAU3GeBW6VWUY3PwZOyOxeVKfkArFobD67HUfGCp8aEJgDerV9NJ25Nj
wafLFEgo9xd0596h1Uu9iVFooW/nNxpbPYZGzPZBK/BSFF19DuXwiI+y9wYS62AqSjWGp/DXMv9W
rNPmCdouBIrARKlVdxGknH7gKaX8A7DJftGUssKmYwzV8nGoRM1jiO/g9C8666lzQqm9/tI7szyc
dKT7r1XbR7I/1umYKa6mzFiiKjqK1V5K5t26GJtkK4DHtk76XOfO2482EBiSYXJvdFG2kRt+43SY
US4OJFPDjrexFTcvouyamblxcLR3DhtDcXXy7IBB3eYahUg0oY5JHlRoiz8r0tDbXgsd6VsySNNZ
08NZOTjeexsPTg2kIUJiMN/rbvltmeJ+Qa2jIPrGoWJ+HjrdvjRS1COaODgH6cRO9I2DB6BT4l8w
mduPq+dqEdD66ALZUfJeKp30YWkzs7ow+fozlDkroK/ZYEUJz/BgDfc2PUkMcQwoI2L/deJ/+0y0
pIBuFIydoONxmgFjnnoj6Q++cG8yV2UsnnSuS97b16NUmlDCfu2mOU3RmC6wJgN9din9n7no6UFd
YW+rgCMF207OdEu6QlMzReK+z/FoM9NTosb14yRFH2tVVH5p2eOBNtDecMAo1tAdUgA75vWnjYgP
1SNwuqCsCt3veG3+igbozZIuskuhGUcNrL2ppGRMDIZmFI31TdhiJJnV6nqRBwua9H6mjqHPliz9
UpPe3jLCI4ByEKVDOP43GBjyFbRUQGkFcijCR6UWzSmNiqOG8u4HIfZA0wSQ1I3KIfDqYdBtylz9
HFnoCycoHtWO7i7o8365f8PfVl/5IKg4ELipud+UCjNRgY6q8yyw2345S9yL9MBi+x3Q2eLSdV32
kDeh/OYqKIMiZ0G8zD15g9AtQfA1TZRxkTSEykakCN6y+uf9L9vbhZBSqEsSadH2Wr/892NcYJeu
QpkNNFC8UNBbt3Ka+RzNovElpTyYx6PRNntQb8qOZwEFbFElxlOdF/+mTZa97zl6Xt3N2en+x+3t
EMBsxOqUedBZ3wznqDO8ijLKglnAMxiAHHhSDPs0qjgB94fa/TJAyUD1UIi9CSHx4F0QNGYz6pLk
nBNNza9qF/VekibyqY0ncb4/3t71y76HzQ7K+JZ2p6mLY5U2hRcnU/IzoXwdhKuq8v1R9iaQ2Alx
C57p2x5XrWPj6wwVInC2cE4GNNzTTKXyGg1q+wdrRYeBDJV2C0HiZq1sSsb5aHIdRqmanKswiTVf
mpbphPizKA4G21stC0ldGjtUyW6KrVW0WG2kcRdKsQxJUYlHL7EQcpYX+nVW1R0hUPbuD1A3IFMh
DQKgW3/Pb6cM1AnMk5JnbHaK8ktb9J2LgG5yTupO/oK+zHJSE+kItrozKEEiLwyZMKu3jbLYh0Wb
rXVyJqALqhzVZDfvzd6bzT7yTKnAyHhou6/3t8zuqNyRqzIUD/dWpUmyVDim1pIGXYnNYUIGfclp
EZ3zNrYekekpz8tSKW/fp6tgJ71JQ1lr9ZsMpxbOIuq0ZdC5y16Gcok/pkqS+YU66QdgsZ0jQd5P
MQx+EbnFdilVK9YdEeJJOFmxYp9DM2/eRRnIyYfKJLU5SC12Nir3yYr9gBW5qmi83jgTTh65Fofk
41lu/dPETXgRQ9NdjGSUOpde63jw6OwtH00IUrRVXvsGdswkLqUQ2DtCi5O8JMFHRNXj6KrFqjiX
wOM9XcYG+/6eWc/2piC/pgNrW/dXQLRZPrWxB2Fi0R40pVK/t5TphTTWPCcWnpxW3CSXOSqny4RR
1+f7A+8tJmOSHiB9d1uXUsp2yACeUIhD2Cv18OpB+rcYYTEJ0wz/YC1X0Dplf+7tm/LUrBIyoA6f
BJpZxb2HRn7debVWxxTDKihV7+2Sh/7gXdp5J3gAeddRbAetsI368Jst1ogXOtzaazGdMn+28d86
WMC9UdARI8Ei4uMO3yxgajbQonpq3k1h1H42r+XGWpQHt/YO9IzzRsvPgvhDYrX9mDTKxxrpbIB8
CkGEJ8j7vjpNLb1vOYapl6FaUbpd2ZS1q8AE8qNIN2J/SQCayJbWH1QY9n/OCk5dSdOrDdrrwwk5
oSpAMBJeaGA9IlEVXol3xpOylObfOITXX0t0yvGNkoprTt/NH7Kmf44mVCPvb+P9X0JldVVz26GM
xc6Uc3IVEuo8M1pvnvTkyUilhC1t5k7QhVH/0iqtfp4rY36HcrP8HLf4yeOg07+d5wpIQ3bYDvSf
0TzazAq2wOZSVtR62yz+kaM5Q9aWdi6iq+plTKXmD7YeURc3P9f+LU44yjsgKIZJSKmky0fDarJ3
MVCFg7O7c1FoRP4Krg6rWN62gI34hjlH6KYHgM/GU6fZP+Yu7s+EyvXB+7JzF8L455LgGK287fWo
/R4qiNCerFKGjN9W9b96XKXTQ2F3+YsMe6F2u7gowbw0mF4M9mRKl/s7aW90Cr/Iu6LVBGB9E6hE
i113OeWKQKL2SgMYuE3adNVZaaf4mjW6eWnxHTipXGQH67g3w5Qh6elzEfO2rr/st+8eokiZ57yg
1C1n8ym1JNuPrTC7UKmqDu6Rnf4z4AHgEVDxuRK3OxQlF27hboyCbOn6QJb7FhuRovCKLpo+W2j4
uyVWaRcrxifSpcn6dpYgCfj6CPDicDFvW/3YRowYd7PEs8hOMFSW89Iv8Gz6LvFZ2YOJ3XnRuTH5
mVAPKPNu0SD4nVdoMLbhQ5k6qDFJhniyrXj2Wrmd/Yy+7Ske5ejz/X20wxhcGZBoOoMeIK3cFis7
Iu8qynkRZFxDptMSWXSFzcUsitPSVDi8CNBiqFdrWaXAGx7Nj6nRx1DwDTMU3mTVyt+KEmFbYNvj
/+QxzhtfzbBi8NqmkJ6yOoxyeNYqArUtzlfWRSxT9CFRpl7HTaivH8MqW2QXWY4oPfdtV33V20qZ
L+RSWe7ShO//pV3UxGeaXe1f2NMmOouOYqo/505iX0vDnBO/UKLqfQk9cPAHpCHzH5THSe7QclhO
Sz/o0XVqqkj5W1X7+TPes90RUmLnOKIYCzWF9i6Tue26ZkgmQnBM4sDIw+ZS4NRwFgM6eLlUp/+l
NQ2ZOSxjyDiJfL2/gDu7BjoCBRwU64g8t23DOFSathxpcql1XAV4SsLenOLhA1UP9DFE1CKImh1h
53cOJvE7PHpsRUA7b2PrJscyZ3BgRxZDVJ+cJZf9DLnsvxtVy1HpyevLFJXC6yzwZ2Kqhm/3v3kn
iqFasBoWAmNawROvr6DKEmkGLZQADSHyhy6xkrOcL+2BEsjeKFRaAPERx+DUsLng6wJ/LGfO1hab
qCIXD1/hV3k5HZQX94ehHbGWI2CcbkOybuF5iEEvGuNSFm4xR8W/ZVwdOVvsJChoG3Fhc6H9ijBf
z1m06tSw87F6jB3jubbxI0o6TXU7BBP8alyO+tm7n0Uwi34MpB02yevxtBGnKKckiC57qQ5Su88/
Tbk46rXsj+LQB3V4i/nT61EQ9jeGiKeeeh8q/340y4YXZXmivj2swOsYWCfvHVH4Fr1hpdDYQSIh
XjTqfeQKpSLfqqwO2vIoAXJ/+/5mJKpF0KpkwCmvvyquFDUtGjBzeYn9WVuDyI7bQ6HBvTsLlg0s
YMIyUCmbUcx+GOoGBFKgR5r0wnGy/BRxt6fFzjqULSfL50YpPUWZ3i6y/cuaCt6NihLHTQlpkRy4
YhmwUWWhgTlXMpZ0izR8gDX49f5M7gQrdMhXVDCcDFqZm104xrY2tUWRBJFZi2+VUTZ8WdJ9ngBK
Hyza3gFblfahAtNUunE1Tx2h2UmPnzPen/QhWifo1Tz3zHL5q4/7v+9/1+5grBn14HXbb2MFCPe2
pGU6Rt9D1D87RhK7xSDb5xpn7tPEXBz0ynbO2fpZiAtQwqfIvdkryaKr+ahVSNQU6XwmkJgfFrik
/v2v2lktRiGeJXaDbrcNLZM+H6dZmTDiVpPl3dThhmPSDXwauvEIxbmz+U0wNkSWnLDbYMuU8Q7C
ACUOaLQ4epDKWZ765jK018qWHANvQTO9tGzSv5z/4+y8euxEujX8i5DI4RZ27m67x9m+QQ5jQpFj
wa8/D3Nu3BvUyN+MNDfWuDZQtWqFN9SzvRPyt54T6CikDWZK1KV391dhlPjG4DN0k2PWiEM45tr7
MB3T6qDG+nR6/aVu1ZzgCUCmMOWkqXl/BpQsCgu7totbhobhUZuM8CBUmfmp0ymnwdHDS6J5HygU
8T+2Cg9SshYf3F7sHMWNLbu4seH/wPXDqHD58z/qBrTm67BJh/yW6WV0LVDCCSRY9ZOVeyRpQ7qX
o2x84YVEuAS4BWN0/9i6WipmnTjFbTSk2iAtksRfVKno7cHRwonMJbHftiJODhOExF+vv/ON4wLI
D+gIWBXGa/fXRe2OXOahmd/aHIgfHzi0niPV6fY0lDaSP8Bp5H0A/zEuueew6/ncWQoszVs2DhHK
xAPUWO7jY9EC8quR9A7aps0v/8PD0XEE84PQ6arwjdIKPbRGK25mqLYPudnk12ZM653yeuvRqElg
wdKGA++zfN4/tgs4VLMSylTcmAxZP9th1i+h5oivXlUasGkipJzQHhZ7mPWtL7eMlGmMWICP73Vx
gakAXwzjgq646I+icRJEN/VxBy62EQCY9EAzYCKEhMN9fyyk8Q31KCtvqlGVqq+0A5nY6ICS9RGJ
2XU12zgKdKQ5ejSnNZxX7qJ33ZGiDUrIUQhtr7+4ztg+MW4ZvrSeFhcHxwA7GWCy22sAMCdZWufX
d8wWApgfABOK2SUVw32RYoaaYNu4jHFmCTtl7k2h+gDFmu9t7KU48dVWNV8G4kbsOyLKfxlY1n+a
41b+qDvdTWkud5HmK5Ctw51re+NTcGVzhjRQXhuYK8zjERG0+WkRYqpq5E4nx8jMC6WPuvMaNiIg
OQgj8P/C0ooRpoDht2mCZSRzdXWw5nJ4xB2xxxtt8V2Hc70ThTZfO6GWKAT2Y21HrlhZBL0Y6Efv
hd2bNrWtZ5L/2j1htzq5p0SqyoyBoBTqoUXz2b4Zmd28R24VGXenV1L1OufCuADCR8/y9S2x9dop
d5Z+ILw03LVfHm+lisdSk+yIMrXyn0oyQW5X0PgIR8v8e5w3b3y5ARYfwVX3V9HdTJJwIFBgJL+t
0PQe3aYfTgbdh49//1AMt+Ch0INcvKtePpSEMhQmupXdxCTKw6QmCeUVCnO5Pjk7Bcl/Ne7dKIZR
+YI2pQpf59DYbFpTnNT5rcvC9NtYNPM/3ZjNoT8KT1y10TPPNi0Y2zfTHPEdt7SOY0f/5q+Pj0dg
YcbmUiGvwSqpViheWhr5rTa00QygFvbiANhtQbVNerOnE7reNh7delKIpd5b2H4v33Ap+sFVY+Dl
zhI3SzFlnybb/o7Sq/HXtxwrMaIkIYUJu+qOD1zrRYj6/E3HQsu31HC+1mW2B8BZ33KsghATspZY
5K4CI33y0RjchMkEArwf2SfqhSxO/DQA3Dm+Gtv9cVARmd/5autIBB4MWycCH8C+VdNIcGmndSpR
JZzt7D1SwDqU5rJ9Y09mHZ0HI9H00+tHY32vsiLVLE15iAErvLJTNlRolpncxiTCanvs8oNSOdpO
hN16newKaBYLEGKVdxklwa5lXn9r6yy6NGWpHae8d98kmKudqAW694ue598fReb2KOX+V/nxn7tU
JU6oVLSZcjZJC90XIUdv9vo4oFM4vW+Qtv09Mi69an2TnVAhjPwK0nix80m3XjBRDiTSMs4hK3x5
MirXHHknTHNopefnMPbCB7KXvT7IuvHH1BBiJK0qG4jyfdgG4DFpeD+kt0pRpv48JaZ3Ubi8P0Q6
Yn4nvRtUFQJ8nL0DgZv0AaPU5vnvdxIQQ1qtOjuJuPPyQdHti7pcjyEPhEN0NQxFO4yo5e40/7ZO
CEcT0CYNLIv86OUqPS+573CoueluNAdTLvtn0egIokfRjzQD7fL6Q23FNYK5TRML5PAKIlcg44I1
D/wBVSO4KY1hYEsTu9cO3bGdjbJ1RrBx1BaI3FKP3W2UIdcNtp8DtjvOqkPvWWDMESOFYuLY8SKz
3EWXuZj6T68/4QZLm7YI7N2FpMy1f1/09pNSjWpJxR1ZtQwDF6RNIGWoPkZgXn9bedt0AaR57WxF
YvJ8ikUzPNbz7L7FdEthvlNE7s/Xf9PWmVk+7kLBJSu+L0lzJBDdZhriWzsmxg8RucWzOfwPjq7L
NU0bCowlGOr7YlBxFagaDbMB1+rCmzOiw+Lpw/RkN+qeZv5/E7GXWQEfFg08AiDzqhWgk2IYzSmP
wJ6KJMPNFTmHxzof88mfjboFpCEifNIiB12vU8oV+gE7wTz60URlDH1Ebz8PdtW/Vbsubw6dXQ/G
2XXY8vToutn257g0NR8NR4MhjAQWe3I7zzpimVO1Z6VXq2PVumZGP6FOvnSGN06B0Q4MAjQ5A9/y
tKR0ghnAruFLjaJnJ/pvfM5Fs4uGKVJUa6VUVKfJ9RQgFLL0Pmh9Zj9lKLPv1KUbJ5VF2MMYfRAL
7yNgZGR6JzojucEu6g4YhjMU0Of6wRpGdefO3IhBoHMBhSyfcl016bGopnoBvZijqiEqP49vx06P
n5x51r8Xqhx2IsPmesuwk326oeQ1OAWa+Q53tJKhkpgk9heEOLPLQPvyLRK+7s69ufW5EOagLqSW
WtMklMobkMeIEapr1J4BnSaPUNS7nVW2vhfPgxgxrbZ1l7uOZq0toV7e5JSlD1pvV4dS0bUAbli1
U9UvkfPu8C2a4SQAi3Y4N9TLO6NEkBEbEhAOcWNNPwVik0HPAP8i+6wPKsVNHx2sop67dNe1auMh
kU2knlrG8vTz9Zcra53GdNFAncyjD2SdEPYUb5I8bb5mqdJ9ez1obuwSUEr0EaB88UrvZYbsxpjQ
Vl74BOqUnPBxKLugNxkaF6JVGr8pTH2ngNvYKDjzUlUxeIFhdx9AhWHMhUyq/DbHShnYQ2GcF9OZ
4+vPtfUO4RPQnlhazyuLIluxICXOSX5rWpMWdxQnN5x67QBU2p5Wx9ZS5FDguMkvaJbfbRSEr3oP
p9H8hhDX/B1LwSgMmMjZXxJIer9ef6yN6x5FGFA3FuNSLvy7tQaCs5laOKaW+pg9aXKcmiDMW/19
EupJ4UtdK5FLLbOdWLy9LF00vOI0hjzLN/2jfdcv9ORqAkjbuLLo/Z6wUvlDnFnHWJqKFTTIlt0m
dfT2/Pa23i1jGGCfAMnJUu+ed+KU/D+PaJS9fUgwGPxQGFif5lLV373+areWWrquNNYXOuJ9JqUI
S5cid7gKusJCcgaFed+pzOyYjwZ4h9cX2wou3DfAcAHfrGUnRjySp9zGkEMdLftzm0kNgVujda52
1ljXdK6MiwZ96CktUnOPFbz1oPSY4WfxUk1HN15+TBPo7GR2ZBWWC++lrM35qNZJfUoSN9o561vR
5c+l7vZN1o9ZVEmNsbGbp6ciddvTyO3xezYSTIfqOPz7WSsQaGwF/2v+LeyKl89mKG1dJQU2BL02
/k7MIXzM2mQPrcU9w19zdzcsFx3bhdYQvbi7CI0SSsKcAdRUWMWW+SGnvJlLH7q8AjG319VTNiet
44ehLroANR2rD2Ik/CmXYZbgvVIUeeBovTKd7dq1q2CKLPUfbG6Mz06bR44PtSZtMBTIpXVQzay1
n6dZNL8FHKXUd93G+xAJqyguno3exNlway06tnFRtr6CQvct0zRs3b1chGoQF3L8bauFiwVL6apf
NLvw9EMETPKfYRjDd2Kw5/Y45npRHWxdouDupdHwqEiv7U61lxpf3EKRw8EUfVQHRWbM+SFjTuMd
Wqseeh8XXUXBaXSe30jdqOxrNfaA3UcFzH3gwXP9abUUlu9COm3EjNAW2lmvmhb+4zTTpx3QnAum
pBRZ0IWKI/3J6pjJz+AWMUWc8qJ9A+MIq+E6c7OK7KKUP3IUB5G4prcENKWI5CcZSfGRKOXMb1vP
YTDlA/bPrF+oTUq0IFot/tqmdTJe88r0zvkAaeSq6GMbHcnmtTQwhOpmx1DNhH1U88jERsKMdIO4
lhhKUBpp8mYGMJAdMHtq/yV6SPtBz2SiHyNFaQBGjWkxfEwnipzD7Jp58TyXdfu+Smv7CX29KPdn
e5TN82RXceVnjT1/cS3h/RzteTp5EhMrv09Q+rkomt0450KtcyQOx2F404tCF09jOw6jDwE1cg/U
lSPpfW6J6DDnA+RR4Y3mfFExx4v8SOXWO6LT72QHberNJqhGG2vDit5UexHqoOV+lFW1eWg6L3ko
prHtcf4W3hdEyEY36GRhfaw9qy18B7SO+6Qr43izKm3MkBaG9BuoXDTyMsTlVKP74OZmgr9Jm2t+
50GdgulTjd0hAyBVXzUR25hvcVnUvjtE3a/aROfPDzPFrvGrY+QctNjIqw9VN1ufeiWMQYBZaRFk
fYGqoi0YUvsTMLfoeaCYbP3ctWvlUyEb3Q4i+NU3pWrn90aKyv1zgc/u7JOzpQOb0puGq0zq5uMw
tVbnm1VnfK5qfdZOKK3a5W88KfU80HHT2GsgbdyV1IX0/xjlkXfcV8aVkBGUP5gYVp8bzyBxww9e
7bk/c2rz93Wr/WpkNe1cJ6uQvjAw0IDigiTZWUmlt8IdnRoKAX46UxK0C9iuSpT0OCnWj9cvrlXL
iA4/cs2UpIhjstbdhSxp66vW6OQ3u9Wzr6708n8io7MBHXlp96VCoPPci7bk5E3yE4DdtDq+/gNW
j8rIiTqK9iPpKrPEuwgvU9nO2VgjHF175T8ylhMWjeFI2daI0/+yFOIZYLu5Uu5hEulQFJGnwgQM
RwibeRHN8BMq66Qr4Z5P1fKr7y8Usjlmh0jYrEkKSTyDdnQLBr71WP9a7Lp+aj2Tsr9/oEUclxty
EQ267ypGCeJuoPmpnoyBY9vMMvUC102t74t+7LyzKbcuSQpenE/B3C3o4pd3sdlVxuQVFFACqv6j
lxjjeWBCLM+2IUlbay+RV3MotGOpanLvFG5tE6yvaYsxbgaFctfxK2rQd7SIOIUt3pF5Zzaqr7Pu
tVC67u/lcEHRAAxAmBfs2gpPU9iJ2sUzfVRdg/QvdEKU28lzixvJzjv9D3r6YqMs2EWuSt4oxrWr
uka3FbtEk5WJdpql42FpmD5Mjdf+mM3C/deOTe4rNXeF7udNUzwJu4ndp8msDOXQxYqbnUKZJV/V
sFAZ2Y4Utq/vsNU3X34efmtQEZiNrnYYnp2TiV9pfovDpggwVeceaefROGSV932IHOPoujILwrDY
Y1CtUk1WplIAXr5gSNHpfLnbSi2Jx6juc8qQUB4Vo8iPWVUNZ0s486OeWNNef2W1w5YFqfgW/i5V
w30kRHu4DuuYBQtsjW/lpEqOVfUOTkq206T6L9Dcf3RotBQmDCJpCS5v/Y/yC9ubCYiuwyRSn8PB
18cIyLbURys6mEbXcC+GtVv6ZCwLrbIuajRtp7T5pou0/EfFxemDbiXmdJgnKPGXoUct2y8Sq40v
hlc7H/O2tUecICrxDbhA9jXTQ8BLk+TxjoNeavNxrI35ZyEV1D6rITS+NiiuahneeU2jf2LP952f
trMc/mliOnVHp4VVypQNir1P2mPTVAOm97WOIkv6lANOEmAxmno+V+HQ+VGJ/csbwpZ436ADFfra
5I6fX9+YqwDL14I4SM8aCTwIkvrLV1gUsS3jAl37hGc92nPYfbQSRfwtsG5ZhS4Y40woOKtAoDop
9ldqlt/UrNOJc4ny1OT1nqzlGgPGMsyniF8UIevpUJKmmZ0BKr3NTpicsywcj+Q76kEmac/318Ig
znTzbZx0CTZz1vwtbhzjLeJcezS3Va6z/BDGgGR+sAihQb18q/YYqnSymPsnwpyOuBER7JWW2bRq
yINwFfYkwXHnOGzFGJbjKJgYkK64dZw0b16AJ/RAouLfyMqHa6pEruNTXzqn0CzNbxDE0qcQVe49
xt3WoUfQZ4F2gz8gA375wGytikNWFTe7n8aHRs0GAGch3miDt6f/u7kUKse0VFltJW+TKhXl3oJd
Qo3apcGpRFBVUAuQYnZ3Ep2Nz+iqDFiRZaUpR7//5VNRRUTGhGDPbWq98jyZorpVwrGPGqOGoKrj
8kF1wmJn0Y3no6GEPAzASSZI98lIY9Q2mfmc39Da7r4ZWFKek6bvej/RZ2cPWqdtXA/0y9AKoh2+
4XpJ44wKYmDTNJSNfjNY2tVumtwv2wx1wmRSffD66bERvft7ZFR4qBJAd8JW20sKi+asFLN1pQvW
LXKVsx/W6p6c0UZmzbiXbhBKTSpgw7sLbJEO0qTkPkksB/gUCo85wRKVuhPeDuUH3IDaLzMA4pMU
iEQht5FNl9dj5OY7WsakHNll4nQXI2sXuEtDqX2bdWE/qL31jEMF0pxjDlUKi5OdXGZrOeY6NIMZ
W661DSu7LmYmTvmtcjXlo1u2KA9YOdKj1ZAdZ2fq5M6Ca5QNbUj4LbhNglFaDy3boSq8LO8ArYZ2
9QYcUXTMuypGeMkS6VfMicZTVneVExiFN30Iu3S4QnYqd3KkrY1Pyx2OPlXU2iBUl0rW5CYgm9xu
k4cc+hPCvUPtd0qeHP7+izLYYsa/5GKAx14e7DxT59oVY35zM7s7OlHinRFMyS5eFTkP3dw4X19f
b+vR6O2bAONApPCML9fTY1mNo91DiI3i9hsrWXOA9LL50RqGxtz5nFv7h+3DoWPihODq3YHpcZuO
8LASiC1hry00MZ+1Wq/PJcokQe/I+H94OKpsLDFpabJrl4f/IwvLtEI44YxVQsVJOc9h8W7wpDwm
eKJ++vvX+OdKy5P/sRKoEi2aSYduHUPmA7AwQd+LvhsGsnsN060vRj2BN9LCiLTuz7zeYgPjaZSE
U1uVfgmO7ylrO2yloL99/B+easGM0g2F4HafLEwQX3HjBR2VqkV3SxwO+6F0iW8jPmzKTqm77LS7
lHnBbBtMDf4TPLt7hYJWmUqXKL31cdQHo2tMD3HlzjupyNbbW5Q1Sc2tjcJvbO3E7IDDIlQ9Gx/T
ORZH2VnzqZrbvRbP1gNR4FBuUFkts8GXe2LIPPpJNYO6NsqQJaKdfAO8s4dg28it2Agkr1wDTLvv
hyA4cNuprLEbg7GJMKraxr7pTu3VGuz4GLu0Z5N6aM8khHuhautVkqHD4QAHuCaU53YGqoBLDV2u
NIGwoU4XulAiyKQoT69vxM1XyQ0HSoSB7Yq70NoSl6nYzm6k19Cdpw5RzcHZAzdu3jZkU1C+qImZ
D95dpwhsx7J1lpIj9Ppj2qYzjVI1fj8Zc3oiucxSH4Gk7miImU7d2Lc4FjvlDjlljRrmzltoKfAX
uPhWGWvYI+hJ8ZNhJt7p0THVQ1vSS0/N05CiRQCoxM2hBSsw7f2y8Jr+XJY5ksZCYNlKtZ3nPlCC
/krOvdf02tpsxBx+GT2TNVi7GaK0CHWGAAVw6YfRrhli2I7ynCfljzGU6ncPtbZvAyOHnZtjawMQ
GigeqNPW/F49dG3F8KrsJtXBfnK6MfmMVsmeNtVWVs0tD3gHwhpOHnffHzcKvRBVnt+cxIl+5r2M
vnhKN/mahOUOhEj6nhR79u5bx4hHWkR5FkDofZDtTDx03A49Jyu31Kdcm/LKDz2nM30gWfqP1w/S
1gdcJOCwBnHpd98jpO2mdWc1ZzF+DJxaIxmrM4IRIflxE5tnRIHiN7JWxwPd6Xan1F4C+F2AX7DK
1Jew3On4LNLVf9yRcZVFqHISDxkome9qTfklZOb9xosrpgbuh2ZnlLmxZ16sd/c1mzjUB28ZgXeZ
NmR+oXfTD2/W08Prr3RzGcjQEElIaVY5OOEffmNsCAj8pfKk1BCWGeLuZDJboQkFhoVKCfTDXIml
8zVV5pb4mA2xPgwXlIZoJeHXbh/sJLO1g2LbieZbRW/rftx0TeFjs5NkhxzDsb8eR6NYhX4rAF/K
Tw7K3U2tOqIh+JEz1mX+zbAENsJubwegTsu/v63xNsEDgZiMLcj96EANzcZIO5Qm+z4vP3WlS9eq
KKEHZpP9P2QGy0dE0XIZVKwAvAPDfaPPaMS5CE28rxxhvY3TKjw4cnB2yratdtDSFCTU0JTg5N+l
BviAFIrdIqtmtWYP92TS+9+5qMofjVpXjzLVwpOWtTUsfkzUjnAoh6tuFL3mY2Zn7OzfjfjDjsKu
F+QZMhSe9/JYTm1TuYpGkqzbcfS5byYtsMayuWVZNB1fPyqvLwVQ6uVSJT7Hw+wBk4qnMAnKvq8P
qFblbxSDwvn1pTZCObwBpAzpw3gL/ublUq2BG3C7JOSx0MAsOfATZJwmV0924lwjjX6Z4j3sxDoS
gFwCLsh+pYDjBn+5ptSTukuLhla6DLFgCyPrA3WjuicKvI6jLMNmpAG05OX3JZsRR441e/QSh8Gd
jkmUGE/tqBSHUCnsx6Rt95QEttbT0TaEE8ympSP78rF0UZfGrNH2SeJK89tKC5/0MRZvdGOwwS/h
nPP6p9t6jVA+AWowlF16wC/XK2zpdW0NUbUNB+d9r2jiTadq9c4q672ISxTOE4wkDTKa+zIqManl
bVQRbiOp/09Ec8OT6GP5ZKhiRylufeeyEgXoQt+murmvA4TJPGuKgc9BKal+zh62SYHTqdbZDSVD
AYRLr5bF7DVxcYzcOQZb75I1F+oHFQ/GFC/fJTgO6MYGoLoSX6VrK6X2mMhqD0m6tUP+WEW/+2Jm
GMf5pBfsSKtTnyN9EqcqnqaTrfVfFYDP59c3yNZyGCwu7gVkhCsEZNqTmEOTR+t4qrqgGBUn9XGw
iB4Su2/PLf/PjoDZ1hdkLkrGqwE3W02w7dbQwhFW4q3RaunbsQPEBhEFtP5k+F4Bu01Tcki/4uzu
7cWx/zz/XmZN9JzARbF/lqJ/Vd+B5+8pqPLbmE4d2BCHDMrvsAPXgoH5yIeqFhpRVAWJYoT9Tche
eQS1j5MVbpCfyefs72isisZ3ZZ7mKFWFw87+XjMLYOUyTOXEklIuHgQvN5mrC2tk2ADBDyzIu0iU
4jQ2Q/gBEaPhEdPo+QLECxfrDE+ROndVH9FmI4iG1n3KSifeOdj/7en7Nwagh19EUUw0vvs5lgoa
KukG2LYw+gu/t/OwCVJhmLcxH93G72OrSA64H+bTSRnLqjy4EglQP9GMzA2ANZm574aN7QaAebGe
jrQuTp7TtGmdoBtSDMmcfAZ7lcQuHX7ZNbq68wjLqbx/Au5kchBCArDR5QD8mSnXblwmnp3fPGq/
o0kT6dQjMQQn1G2e9BB5Hy9DKW6qxgIR1mZPzHbjfFk4bCLQvwBkVxUJLrwehul6cXOHRnk7qkN3
0qzMOjfl5AX0hPb0HjeSWw6zgfwihQmd9PsIyeFSiijC4aVOPfU6YdQX1Jbx2ZReWQfWNM/4JFUl
CATY2sOburbyT/Cg5N++dRC6nLJFpQcJjNW9WhY2RvFMM69YyX6pGzN/hv9uL2NX69JUTf7WmBtQ
YOqcLXgs6/p6UFslLMynFoowlNxFJP5+uMKD2XiFSPvqKXBBSnBjb5kdDU+MHuQp1/E4pXm6R77+
L3q82GkoZi8AWi4oByqidVeTSdeb3VRNvatnojv4aOg2JJV2FKZ4MC3pfUJv2kXlKesT327c+nno
K9X2sa1P44NA1+stvTxVuYTexORwDkX0vmDzvlFthFFns50fyB70vfpjtT/50agSoLZMZxfVrSVc
/3E8aFRLmZWKex3q+HOKw9zZdCJxauH6B11r1jtZ68Zy5MU2hFPA72tOD66Abbg4pl6Ra5TvQqdt
AybEGIBPkfLDrZsPf7sRIKMCTqCptih33m8E14nUwcQA9loahcFAS4T9ozHoX5QsNJ9zVCsvIEG7
nSt1lQ1hyYHxLKavdG5NepYvX6nMq3qgNvKugI2mq2vWbmBOyAuOI+qGrz/fKiVhKdp0sOwYJgI0
ugtuQ1/KKGwlW85GyO/gIi8XXUwwIL9eX2f92aAqQBNayCC80HtJuMHiNNGrcq71mLmH1MyUq9MD
7wnnJDl1Va3tbJNV0Eagis+GohIzZdqpd7uy00e3zvXWvVp91PzjibK71AAqLpFVlTdNeoOvOGX5
xpWInU9Gvtc+X8cPdDoodhCjo6+9ArfUZuapc6c519xQw7dIO2RfGVv2rGoV1jeUDbmUPaeODq+/
5fXGYVn0uLgsSJBWyXrfdMjGw7G4xo4ynwX44gB9Ue+EmHi6s3E2PigETZIwmkeMPu43TpRHyA4a
g8KxVz8C0NavY6I6J/y4i8NQyezT60+2sdzi/oFeD3BxTv5dGoFcYV4uwujX1G7G3Ifu1X4dXZG8
kWWOEv84/TUeCnQEzDk+ImP9ZaL78gxOLQQ6OgHe1R0L971SV6qfIvr4Bdg50x2t+f36821smEVx
cin9CWvsm5fL9Rj+Uatq3jVcKroRru2bSfTaW0Nxar/xtP46q0Z/en3RVSa9PCNCBUx6Frb2faoI
DQV4ytx41y43vegcYXVW+V6+wD5mUEbiioqj8s3KCu17mTfdnlXxOvawPPCMRdZtCUN33xQx1n60
bUJ5w0OfJtcQl5CH3Olaba3C344+K/c4h3HZWX/cT25qGH3Yud61bmrzc42I6K1Mor/uO1psFgY+
FqAWuP337dQ8amXkKZBnnaSgDa+0+rGvxF42vXG+X6xy98bcxjQj+vyoqk1ee6y9CtxwaKg+XYe9
a33jtYETZk9yJ/B17gN2VLLtzQhJXaeb64PWT/rV6N1wJ2BtrsKnAeqt0/++537JuPJGhYye+Ww+
XzUpwMpH818bF/JxmFY5zHEgVnAhvNwCWqRped2g9mikxae5C7Nz3mhJUDv2uJO1UoHyd73M4cjT
F0wG4nfExXvIgJ7Xoy4TPJPb0XXeOmUdfRnQr3irzWqc+r0hkBhKisSU/ljmqKyBC9GzT8VgQakP
h94GCRnH4HrNMbkg6IHlgklT8m2sZOlvoUdwQDjSwH0XJpl4Smzkww5x2qs/1TK2ex+qhv7O6RxA
ogVtPawl08F8it08m/zcpP/sC1JaXJwVDD4cULdJ4HXJoJ8yrav1DyTluepbaPAMR/THHRLNLFfT
Q1ljExjg/Mqsa3JK+9meRaFS8yhOdlRGk5vN6zX3l+kKtYK9EHHfiEaaz+7UUxu10ezNfjzW8/SG
JNd6sNoGychBuur3Unrp7zg2nH+g+EbhYVQQnPdtrE/+NZuseJdlaM6dC6L/WzSSwvIw2g74S7VX
hBEM2L58TpWi/NYOfe4Fo2Xl7iEbqnDEAtOJPwgXZs2hg353NEJ37C9hL+2nelBkdyv7pMkOShsa
X9IODgatemPB7MRCOY69ISPfRohROQktqR9zObZJMApFfEtQrEouBbpf0ndarfFOGGPHReB6Sg1+
NEHsAf6LRG+s1636LQZnWn0IZadXgZnltXmdW0Sd0HNKP5cIw9dYMMZQXJRk7mvfajvX9m0RD8oB
RpnTB2nJP76rWNVbVIsVcahDyMIHm7RN5SPZCh2Ijgv4zdSAgWJWNBkPTu7I5knR86n9p40M9d+i
nDUjEDWqC/5Q13P9rIdCnFO7xF4jomel+GBdmp8V33kIxlmEaVC3BZwR05XlP7MjR8e3Uq9uLoqu
179RIsjia8OSfAodMo1vJW7qPdtppatvh8GmNUNh0j4Sa5FQAAlXgcZyMuc77iixgCQ15Om7EF5p
uaNVsQ4py5R/ISESkdeKGKELJspERfnKxW59HaKw+8StMvxt4IJ3COgKcyVS5zVSp4pnhSE4dmlY
A4k3KQJS35zE8nay2NWzLKsQu8jkGPEA7n8ZuPJBKKGj2OI2EHpByjT9DTRPdnk9DVitQniktcCs
HSAQU8+7VMdOak2Fjpfcpi4aHzSjDY+WXTQ7JfXW3eVyEVMlkpqueD0T95bE2AVdmH5MDvChZib3
fXpownHPZWhrKToGtGoWkTcG5C9fG66GSI8mGXLws4KBErUasJJEnKkb2x2W+8ZSJKXQv+ltbUw2
VL0tRyutlWuYdkaQ1k1+qmo7ejS6wdvDGi1f++5qgaeEXQC3MWan91dLZ9kYyQECxxTD7I/2pIqj
VVrZdyWPsscRI8RmJ8ff2Bhc/uRoKM4vM6m7pDSDKqyXQxFeZ6eVhxyLikNNYNrrWG4us0yFFgn/
tXhXB7o6wy+WDI3c85DVvRd4DfbtLuIgvj3q5k9raMTFnnLjkNtR+TDU0w8OZ3aIZru4jJXeB11T
DjvHYiMlp2+NQh3VBiCE+8SRmRIeNnPkXlu7wrsg8mKQ/bV67By3/GZOtnUmg93D1mzsJxYFE774
5q6ZsSEhfM4AYl97usyHEO2Q0zBHwAJ6xdkJlOvtRBN7GYSQxCzq5ctn+SMxnmYXWUGr0q9aFGW9
H0cyTD41KtTpsYjb5Hs5hnuaEOunYzsxlWdWwLiV3t7LJaMCLq5sB+2ayNE9NAhnHkMdvHta1HsB
GkD7/XFhEYop/l0ecoUfqdBzntyamVJqDm59xDLaPulqFNpBFyPa4E+ycn6LAjf2k8i61PVVM3fc
k1GGVRog5+981BnnRQeaf0l4kGMEpxSskOSeLZ3SF4be1oe4x8ccK9pSf5tAr5cYK5dkeOgDm+Kk
tKP17DU4Dp+zYuq+ZUC2/9VSkX+yvCnSzx7dee+qRtgJPBqELDPIGUZzoXpS/2V3jdWesNAYvziI
A06XClUg5xjSCfxa4P6TwFvO2vnUGVl2mrVxYBrYlJZzXVjj1Unz0sk92ANiIA9K35KqRIjtmAfL
zBIvUJWxR6gCG5jwGJcSqLBGdvgthzRcYpOR16mvQx6wDomrdLrfmF7zvm0hPJNquMAZEPdztKAM
e5oL6MIbDvLfQxP7pFVl6CuePem+mUVC+yrz0i4BwbcZRBVhpD+spEnCgCxA/IyYhpmnIvG8L0rl
wmHxoiJ7aDUvbM4NmU4ZZKbdxqcevv0PkWthduot2b3TRNWnGB8kpfQLSGmZXxq98TjO8zg/GJUX
R0+eUNwhCMFzfbHGxCaPjR30p3NPzA+xOo3ZwUXOpQsGtcG83OzD8leHIS1+fiUSgQctCYUCT9uo
Hl0vE0OAwMxk+qmMjH/nLM+/ia4zHjBXKcejnkWy9R0njepLKlr1guum2vm9l4MBGQvll24jfehq
jfVtGj3lIob/4+y8duNG1nZ9RQSYwynJjrIsS04zPiHsZZs5Z179/5Q3sGGxiSY0WMBgYYKrq1jh
C29Qsx9909b/NAX2DHAfXtDOKfsg1s9ZoDkf51Sbk0MbEp8exG0Ic9nMk8KNlmT4xUevHxOtX5QP
qPyb5sFWhz57xv4KF9MB9mPj16o0fxriCbZRng3DSUrmWDvoQd6hy1DFzhMyT1IN/3yM6aGYS3fI
bTWJLkWvBaVHyFN9yzJI0a4eN0Z3bJ1FTs+WGei/yqlyap+sUQLVFhH5+Fm/wGCdUiM41nJYFZ7a
6X3sF20fsgVkaWpmd1Sm9iWAxi/Mv0utfieHJA5uV7SG5Y9yoKUufoOQzqdF6s7mkC3OmdYEwo0T
DrBPtRTpnAZzfFnKwHlsS13+OEf0Ns9V2GWxmw9m9pkeXDbzNfWwOdSdbYen1tLab9BaIHZV0BmH
76G6jIqfO7VC5pHORn2KYogBedw2qbt0dRl5kWJXo29XQ36eYqVqfC5h9aVTImN570hT+29Tms4P
C0MC6QE7eLl7iKKQ9EIK4/JhjMzIPoRdMgL3mbRMcSFDdE9NqmVwGaGRS6dZQlELfnHgfMZ1bRo/
IifFUqoJO5zzySX/VBJCdB8RA43b50Ut2tDrM3LbK19FBVK/dF8DlMqMk14s1aeqbOrFvx8N3jx7
xJwCTUSrDvjNTTRo50h1wzCj4V/H3gTdETHWXj9kcQM3f2nNw1C+mT8jhuQ2AWksZLrW5DKrpDcI
hgGYfT6Oxy7GJ6Nqm8inPtFcrMWK/UFP5p1U/SbqEIOCLhSCnTT21kFiUZV/VKkhBU5t8KVXU/2Z
5G5Pg+zmxfszivDnBapBeW/14g2KFuNtHEKZmOrcoxmqeFDw65deL/cEv0RU+yo8/DMUBVah+YXC
0+o9J92hDo6O8pVnZYjdsa9wO2lSoIuILARuhzEQ2KYyO6ZaHP7zHzbNn5YVfXGqH6uxy5gyXtsD
ocI9y/LaqrOor+vTIbM6RBWmOJU8HgL52/1RNxYX7CIdStol1FvWwK08j9DbGIUKRhXb7zJcst3a
kpJvCKDuFfS3hqJHwgfEj4iPuaq8Qf3tikks7rLoqTfMSG0rWl74PZ4Uby1YUgZGBRX9A2LO25aT
ZgetPmW4XKiF8hQT+T40CC/sBN03wR/BEXAecegcpD5vcz4wyYUQbkNvDaJWKCfDwTboxcR1obsO
qfxOLnG7gBSYZSF9QCedauwqlxjlCKv5DoZ+mLAjOknWHhBeXbwQpvPOAm7MTeTKLB6h7a2asjUE
EoxYDO7ysM7PdVqkhybrulNdypWHOMlu3/am5ieK51xcZNAkm8CVX4e1oCsMs4vH9Kp3cTb7NdqO
ElbVWvacS8nS/FKVlNgo0tSRtmwazR+KCdunIZoVxZ3nBOkbg8117i1h03z/iNzeclzhkLU4m0IY
eX0pBHqUD5GOl7CU2S1OVkrw3AZ9//JfRgEhzwem8bbW83G0hnJIalP07NXKl9DZfk/EMvy8P8rt
FuJgCNyWkAqj9bS6ZIwOohuvByIPbRRgmxiELpre0aeun5od2P/WUBgkcpFS0ke2azVUkGJYkEKd
uAadmjzOU2Y8B/kyTm6XTmO8czRuv5HwSaXGQ4cZAOoaYAILVnPCEaVT1Uxlb9Si+KgpzR41ZWNK
vD9C9YyXCN3hVVFkNtOlpIqfYKkrfUvbIvcnKVcvaJCOO7vhdiSsSQUikvYrSgvrov7Q10ZfFSjG
6Ua5vAvq+WdmzTi2x9qbnbLFjoPhK95v2lfr7ryejEuLRGmKVDsk4qGgQguXTXLVqNqDxdw0lMVQ
TIZiHIjkGzxKB6ZLRg6a17VEnzHsG+tfB8bpMUNl82tZmuZnpjxcqjiEfCsBQ9vJ1m+JKOIHAFik
VkdDGw/f15fMMFhGWVa8QHNn1dMpL2LTcbVadqqDVQVF4Gr06aznBrvFX3ZXKanfOXQb8PYMkCjI
UhtNmy4yLTdUJOPNvG5+HL0V8DpcALcuGIhdOVprUKjUw0S5VoupnyjIS6cSh8+dG20rPqU8otKU
RYSNDf16HVB2mgnr+BBY78LtzZXsvVmYqTuOQEDcKKALULbLHiRj6/MDGAV5IvqlN+ziDrcA5NaR
zcco3Tggs8BNPtbmSSMfP3V05T6jeb146RidlGjPt+n2QSOkw2KEEhkw45tL3NJGTP8q4pxaMsrP
mKZJboiUpRvkWpq62OfIO1XNrTUGzQy3C/gJ9T+xGn+VhjAulAOpg98wGUbwZYhCycMyJ3DTbswf
+ypZRN2j2gnIb68NZvn/ByWgez0o5HyuyCQmxEKq/GSgD/4w1oJJXu8qo2/cuEAegEeKixcO8WoP
gQGuextm73WYVIoh1Haf5CDde0TEn7IOyIWXhhDrFDqa4rP+tYpa1MOTDpgQDTL1Bafb/NgORuGh
naUrbjnl5imJxn8kpd3rG2zsVnSKwNnwSgKRvUmoapCU9TyH1zpVhx8hylcL4zUKfX0VvK6LZphT
P1eFZf1Pmwu5eUDCNNkDBm8ssgozhdq4cJ+9EbdQBq2GOl2EmICbM7jNKDzqUrnHe9wYBSqKABZx
ASk3cWW3lBORLrX+BIWCB2ecIsOzksre252b41BGRDfIEV4Bqy0DImPqTLTtYEvHCn66WfiUwQjc
OQMbWwbAI65E1PhN0ZN5vWUUOzXVMZeki9rnhUeP1sHXW1moGdXqe7tKVC9CU/5DCHLs7REP2aH5
h3EDFGP9aKtGJA8x4sbXOAyQqjOk4IAyu+334RLt3C4bS0lJlsOO+AjWrmvYSagNo8rljWcuwgUf
mtFSvkOOS3ZG2bjDqGLwExnqDzn79VIucR33Uh+E19LGUPKg1KH6y0hNB7WfKWvsI4SVarqUIbnO
Tm61cZH9PzYWfS4gUmvsWVYMTWmroDS6kWqZE6WNH89L5U+FFF3eHBITB9tcLujKgh9aXTGj0sYZ
ODZk5KsYv1PyhwKMYhgf8TdS/8O0eBBEUw3Y1009PR1SpM4DK0TNMOxxVski8zzDQaWtHBfjnkPn
1iLSdCGdAoMM6V1sor8uz7ExnEaK2/ia1jzuFvpM/lgHhm/H0l6jZ2s/iqQUrJ5FxLqu0diq0tmZ
upALF0H4SHlxPkna+Pv+l7qFVWMBD5CZiAVQDc2j1YRKpzFGk6jtSnZUHRItbZ5RjMJ7vRm1w5R0
tU+vFxvSRDIPQTwaKHPObwbC8BuEMAJ6bsjvcDu/XtQotvpEDojMRzmvL5lWKydtRE29Dtt5Z7ds
LSqnW2jxKTwANztTih05KRBTTbOoO9tTMp+m1I53WKWbqwoPGfQYvSzUW1YzoqBIBxQGwVWuFNWP
StU6lku+uBY0eK+X+8wfERTzSkRo3Gbu8+c60N9MXhKrChsEsD2ybTdQyHiehyyUqxgqbVkeYwog
AC7L0QX0ku2s6tapII/n7oQPD/B6dd4jbLCrvm0wdJ9C7ML62XKbaWq+ze0uwmFzKFjeQObIrW6i
l9rSIt2AY36FdJ8cVFTRfG2K4UHH2pthq6irALLkcFA8gJuyqp8IcTHNyZQcjn3ffAQ4Y31BmASx
BMeMzJ3kVKzQKigTcAqGo4eOjsbqhZU43ZZeIOkiZd1wlGW5dxdBwVabRDrJRWX/uH/uN5aR8Rju
Dwbt5tjLUp+EqoxmTl8teYT4sNq900jHPgDXCnZ2x8aTh3iMGEoAx28IuoNejXAWBOWRNnniG8R6
PgoJToFwQprzN/Q0OSFwa328P8eNqAV+Ci8CeBiIq+v6l2yUWoV4LJG7Wi6HRq1i7jc5e9KGVkbj
NmlpTPXyU5Hl49ujFgqZiLdCWBGVmtV5mPJc4pQYSCB04+QbYRT5mCNmhynfNQjeumrYo/ggCnFG
sofVVdOaM0peGbbidHj12rViczpUqjIdk8I0Ye9ran3szdK6qhLAK7+c6t58qB2t//rm1RahISVH
Cqq3z1UlGXGYqRL2BkHfPEZS2nrU3uj1psGvVMXOV8a5xp8mWGb3B9640hnYhBgjdM9vtjLW9Npc
mWRNUa46j1DF9ceuSuLD/VE2DgzFb250NJ54Omyxyf96+Iswq3mjqN6qNGY+KXI/HtVwFloauyKn
mxP6a6jVXYBZ6GBNtB+v3VSZvqMsmW/J/V7laON0CGtinYxM6Av/4RT+NSEQrlHVimQ6Hcf8O7Td
8LMKfedUEXNc9KSIExiERkHf1uyLz/cXc+O2ezX26nyo2jw0MqntVU/z4oAsl0X7ieIpt4fixqzt
zha55dILvj7lGYozIrRfI9bKOmnnVkJUCuBnGAEiCLNL0qX2V4pXuACOPXJWbgvkx5fnIGTmTqa9
M8JyeUQ1MN8DgWztJSFZQGkeDWKEUl7vpURf+PpY8l15+tHqt+iqPppgGSpX18b+09vXGoo7HHfN
ADT05/746ztTCJw0B1gDukLVt4Ie2zFKEFaG5Bj7mTK9GSnESqNUIt4Vrvqb/qWDghHo1JlqeOxU
10jXWy+xdMmPQtPYqT1u7WAyUqJGEmzrxl9bjepgjDTsdLUGdAVw0SB6HqUSzfSoB/IyWiEtjCY2
g8kHaZS+fQ8TfYiiK9fCbcwDHmGeDOQEr3K8mEB16l/yjNSNoVb9c2Il2c4W3tgzCLJg58Ibyh20
flKUUbPnDOTxdWiG7gOqUfrvOhzrf6tB6vdu1M2xBLOUgrJ5CzGzDbpBvYmQTmcZ07siMI2LAhTt
0hvQK+/vzq2h4HoQkBs0AG5eyiKQ6T0oXKtRN0TvF2lcjmaYD58SqVZP94fauFaJcbm54bFQMV+H
c2kxmnIZ0KfJJiP5MAEMPgP4+A/fibCUlVNhTm18p4Cmc23LoudUR//ObVd7HYCdx6FvtZ0JqRsH
gAYfzy3pDJSY9dGWkJBLAlQerqO9WBLg5cpqDpii685xAmITe1qTJ70H1wyclVpY5o+g0BH4TRpN
/tYtODOTmpQzeE1DST+1+cR/EnWjiTmKNLTo+GYh/78zZgM650ggbOW5jahVj3YYBvZzMnhO5Eix
j9sQGz4sc+0XhtZjcpSNAAOCuLNB7tz/ihsbhsaKiP0hQYm22+u7EzRX70w5RAZkVOsDjK754CA4
+RS144f7I22tLoaRwAFR0iCREv/8r4tTstOgbZAzR39FRdkYPObJnsz0hEdDiUdbnntaH0548WGB
d3/kjecRmDAflb6+4ECu5thbXRPkaomn2JDkh4T1cOs0HU9JF3ZuXsjDzkw3TgYIV9rtOi/SLeaE
XveMaRMY6N7Uw0NZBss/IOudnXB868v94YuLAv4GLEKNogUMY3wNFvh5yaCOL9KIMBnCu3uR/9ZQ
NL/xLwJBSp6//nTUCY0wlCkoNGbp13HYHOGIZG4KWX/nW4m4b5W40VUUKHh4VjzmYm3/3iUzpHtZ
DXBn0RNpPJmdVv+jSohYeU4ZxMd8SvJnaKZV+B/OgcASoAdGAHfT265HxVrCxGbcCGAgfKnp3zyY
3veBVb/c342bi8mrAyyJCOKmjkBfFkCsYcRXSwoTlOZC3UNtVPdmpdwLsrc2vtiC1LKpWNw8ct34
p/0xx2j/zLlnwpX9ngWZ7BlOOL+zagoo96f2xxRp/fXQ9icwgk/NdlmdNLzETLCdKABZY2T8Q9NB
/VqDnH2WQbV+Nao8+jRlNeY8sdVEA0rsgfq7BDvx0YZYI3tyb0mzR7yDR6c11MUFLYJ+du0Wv7wR
A9Tu2CfW8H0wWrui7VlP0Jwmo879Ri2NB30p9D0jvY0OC7UDJoKeEX9Zlyd5KwYdxZjkWvT2QKNb
yn9W5L0/SitpBk9fdJv6T6NO/kKH6LM22u2y8yht3SXIAImyk2COrs9Da9iT1dQWzP7FKL9qJsiy
Mg2nHSzN1qkD9URvmy8nFKBfnzpIQt1gCGSH1MwFQMW4PU1x/tlxpvoMWLjxHOySz/c3y9Y5oOgq
cOJ0sG4S7YXMsw10wBeDJf2AcqQ8VmkSndWs63cKJlvHwBZ8YkIwik/r/GAJKVAQcIGOWWTpmy3p
ynetzdIQXbOlfDe2xZ7W2NZT5wDH+QM4hCG4Ws7Iwa/DNIRjd9RUTxyJ2XNivKYqydZduRq7L1or
zYcsY+/eX9TbD6lRzIJoCeR/AxTVahBVypKbunPG7IAD8who2p4ONtay3tTjZ1nnRrSze26ny6Dk
8dAhUXK7AegtNRFMkuDZKQVdcVYl/cdoprqXLaGK0VFmPLVBafgq1pc7daENtAQjczKFWDU9i/Xp
sGdDa+IRSxG9rNJ/aLhmhjvGywILEVuBA5Rk+M5JkyI+0DnSyL1jOF+Cti3f13g6qW5LCKt67ZBF
e1fvrUAPfS/oCIIJoW1AstA/V1WSQvIZI7G+gOUowDEhox74hjIUvzAYKw3YBVLy1M5d8SMPFwIi
vVO1f1NAo4tL5zDPdh6528uE34S+DWRfskoqaq+PuVJOpZT1BNNy3ndnbUDe1GzgJN7fg7cHm7IC
6C3kCbbEGa0iofVdEm45QW5cBym1I6/KYkl1e93J91xltjYfKRyIPIoRQnXr9Zx6JY/tXuKKTqNY
esgzQ3YdOZsOJJPyKZe1+diHpf6gI++zE6pszpNkCnwywqU35jnQTmA+9kCtwKRABxhATjc1z5ik
oLl0f0m3Jin0tKE8gu67qbfUWpvkMCmJ9cIov0QQQGKvCBxJ9+1MKnCDmwP7Sx201UOyINm6s21u
709aL4QrqPoJPM46fg6T0Ex0vuC11ubWm7M4fbZCK3KXckxOuppGO2+etXWL0VWluo04ilDmef1N
gTzNcV0Kj+pBSx5jtRtLOMBV0UG0aJB/x5Yxb/i4MCu8pbQhp2Z0LL9bqdPaB8vup/ICRWNuXhB3
gzGyaDbs2WiMx/eDtnT21yEepe5AzSzJHxdLLbkVe1A2PvmdIZ0bM52CE87Dceq2waw4fqRjf3ec
aqfVDvkAxhUp16BoXUoVvQapYKgfR3NIOryiAhPVL1UJHvJ0gGpQ2ov5lW60HbpyVBeCLlPqj0HV
R7IHLnaoIPV35UtmxaiKjpOklQf0l/L40CzwI1wra6iZhbyLOFro2SBASBo6YwONP4lJxyWkG0D0
WG71szah22QOPwxQt6o/GpNFh7MZMg55bM+WV7QLVrKq0TXw3FqpGP1FbjtYGdOQmm61GIPqZ21g
2ke1jyPFzSo5nzi/kV5dpQQ3+GOPGH59Jo7TPudFJfePOXSPyq+nQf4g0+GP3T4wh8hfulHRXu4f
gY1NSFqAeqcoA7AnxJ75KzGYKjxS1Io3NcXSzM3ptXhzPervE373TzO0hk/3x9vYg5ggGKLE6ajI
MazAUblSLp1Ux8k1K3tV8nTnXY6iZeYGcqj9HAq5fckHu9p5SbeuFCFNKgTd6FSvN36PgAXPM5iC
OQk1n9oV1ovEwKd67LqdSGFzKOHNwqWJrtP6UHd05OvYzMAUOEt+5JZuPERlgocWg/T7K7nx5RCP
IQlBmEG8DOJV+uvLGTD0lzweaN6iZKG5fWMmL2Ra5qmb7O6HUct7KH7xB77OQlAboRxMIZNSzk1k
2VnLADCqhumcW4XhSkFYY1spcV/sXMtbM4N7TiFckDhvRLFkszfplWAevshJ4430nP1eqTuXsuNA
BjPvqaVtfTP6b3BZKHITW6zuxSnQEUu3sQrS5KU64RlV+2U6tC89DdzD/Y+2ORSKX6SO+GJQGnr9
0UJe00EuouRqyv3wEKKBflUqrT3Ms6n/h51IFkCSo0GGVdaOEcUMlDJLJlaxKPSD1Ka6W4dRc4h0
KAtvn5WodNF/NUWJYTWrzjQnLapQi57zCa1BaZySM1ppQUCSiZr7/cE2bhA4t0jsUQP6o7r1eglj
XZlR1RDOfpqdetri2L0LbLl3kaGoTh0q2e+pY+yBP25TVnqGMJE0wLNkret7q8pKZFVl4qF80uMf
tKXqQ6orte02xoR/ON2LgH6MCdUKmqtjfg6l3tkNfm9JuWCy+M9RSaZrgT7l66lbcsO7w/t5hWVm
UZIqaum95IxIrVZRnb1DbMbOX0IIyw3i/qDzPWx8qs+5LOfEFzGiNDufYuOggooXJlGiwEsT+/Xv
mZRcHcy4RCV8KlH7Q2HSbZJSdY2oSQ9mF+zxMTYaZMIWAlo5m4zai7xaAIeXCRweIVOkJqrbzc50
rvvFdpMqsvzUqNOzaZXVUQ+X8JAuS0KxuQ+ui40h6v1NuHEX4lxP8ROwviDCrX6IMhhynNs8m0mW
9WcrMOJnJ9eD4/1RNudLGZnmEW1z1BRXB6uh3YnyMwYpiS3wFnbuHDGu1nF4RwamHeziYjkV/H3y
IK8x0E8JW4A8OgX20/1fsnFvAcCirEYHhJ+yni96fWVpodVwneYp9JEz5DIx0sXDRXyv2rU5aSAr
LC9dENHzfb2r8jYO4hya3VUPam1w5bK1DZiuavOTGLF6gkGZfC7j3jgb0fxuRBmfVK9QL23U7sn8
b1w1ok3ItLmrAa6v97dqEpwsFbM2WglubZQND3S3+g9mH/cnkvHmC1WHae/m3hgWAQO4ZTxHcDrX
5bGw66jQUVG9KMWEIWG52JHiaaiYHhvoSoUHkx35oLaykW+8/5k3RoY/R7dQ1Mb4s1YojcoKW3Po
UueiG511VKuiuDijNZ0kHYpugtYP5jLFni7XxlkCMitsVwQz5KYaqKE3YkUFg8b4OBzByGQHc6DG
cX9qGzsYty9aMlQnqD2uWVYA1G36hChHJ0BXfalOQr/RtWMLhfrtdwMufZShuYsojq3DiXBZIqCK
XIgVqAt30hr1Qxcm6s4oG4gaJIGZjQAjMtA6Q8eC1egwVUHjFbOy0Ru7WnpJFLslYhrDWHKXvjL1
RxnkvGBEVTXCs1Fbhu9qCjvJ28MaPh03lINYBJt2tW/Qlg2sQO7Ca0CyeCxRLfg8ppbhRtayJy24
MW/BOgaVzAMgAgGR1P8V9xL1ZmDeQHmbBeaqhRMsM++covxo1XypvURx6u5QVUvwMRbaEF6RtMOT
0zXaz/sbavuHEC3yIMEuuelr2vUQDT039BWNhgAzqTL2cL3VYpdCWQCDsVWObVTNnhqrs5/Hk+qq
gW7+uv8rbrc1q4FSxx/GJmpH4nD9vRp1aVQYX0uXXq7Qd+b3IBRlm4gOG/nOCdqcMBuNG4IXmC2n
vh6rKnM9GkJDuqTCqMzTwjrR3LjUcIXNQE+ckRVQu1MZyVLiWsFgRMfcCJsrGsjwGu9Pe+ORAOzI
fCmMQvxDE/X1b2E4J+0MI6R31kbAtsvK/Jig8/Y+D6vhf4mkxTg4LfrLnDXzpS+RuT5gDqprbrFE
aHTd/zW3weHrH7NeGEUmeV5gjKiFXLxEhoWi16jM1rs6qUYvmxUbwSEoZI4dfqjQBXv7VUAoBLCV
E4h+IuJGrxejbiutH1C+u6LojQKDToT/Bxn9A/MGQr8srZz381AGR7T8hMCd5FxZC6nYuQVuL3IB
NScaglZoCa+11z8j0dmModmH19SwunNumLPkLVnc9jvj3Iad/Nmk8QK3SGtl/e3LznIiaVRgk+gT
ZC4rAZdplP1xMczIRRRNer7/ebfOmPATobTs6LzKq5pFhFLaojsTt1teSX47VdOpWYbeRWrE2eFd
bA0leHmAZ5ge+f3rJSzsISzskTslMaTYDWnq+aG9INBXIM6xE71vjgUmE6Sg8G/5I8b419VhJUaR
F0UaXrskaiEDA4o0WnkCW2bstds2hxL0AJuMlCbK6pYqUgAEU2Sid5vJ0TNiMvrn3ByH95h9Of/c
/1hbm1DgoS2B1zEpx79ewTaQcF83E9hb+jAe9CqQjlaa5TuRub01jGDHACUlmKAm8noYLQ+NMhjn
4OLE/RQfrViXu8cZUnr4oTOU/mvcpJni5dZC93mo6u57DHMnOaGoV6ReVDql4fFAzDEYPif5lM9T
mxzDgVqxW3ez/HNqeDrdKpjKFnGgJk7xfeky/dQQWSz+sMxULtvIDH/HetJULm8RLjSRFk+JVzaZ
NfhdK8FxXCwjjjyVYsvvAqI9qYFhTB+wJ5oClwpRNj3VQcl2ltHD7LzRUQtyxqSxrHNoy7XuDVFk
FjypmXZEcyOvkbbrzcYfumlyDuT86YAXA1iiR1ld7M+Jkk75O2x8O4SqUcQ8zHqCzWKLR9Y5s4oc
fIhVRcl5SU3tm5lhBuAGRR8Gh3Qa8uVkZaPUHpSuRLGzkqvMfke4P5/DEK1OV2i/vNekEkz0PEr9
l8bO8uASaU3zk/TWiQ6SXKWPat3VqCyNOcI50CG7/tCBIUf3KYhRh2yQNCjdVm7DjyRM6E9EIZ6z
bqti9eYWhTIjHtU21M1iSS+/U/uPk52HYuMcgAYSTVNZMaiArmKXIKYdrKJ/c0n0MXvgXcfNNwuB
fCxUm6Od833b3SAXFsYwPNXIbjjix/x1voOmKbWwaOKrY4bxgX7C5KIXvvj5IncHFAb8Is/QErSi
vYFvswiQM1QgRC3NgEC5egd6tey1xrKjqy6n6ZcE54WvozIm6LCrdnfBVZi3uKtCc2e+G68wbmwG
RRqhxw5V5/V8bS0K+jrVqfJGZftksyhnVOefRt1eHhJH/x9tTenUTAOF+LKvdy7ujZ4p5TzKyxCD
gBWgC/J6dMdYFD3v+viKjGjhoK81VCd8mahL9R0cxLbRh/KKOqTaugiS5N/AGfUfes0hmUSuNXUn
pdFOcdSP5/v34caWo1IhGk0279cNgNrKw3yJGxnUVImLJk8n+WPST/5EU2xnd299d1wNuXTJAnhW
VhsuRn5NXZImQokoNqGULr2XOfkvWQtLN+kd50DPeK8zvzU9rmBdgZEi4E2rBzNK5jwbbYiKMPfV
IxeIcgkQJXuXSMqe4PfWUMiJkkSSnQvNhNdfOO2AnxFgsa0V2q0GvR9/aJQBS+xiPt3/aBsRDvkw
nWQhXyqsX14PFYyODThF5xFL5kBzy8wJ3419OXS03ZPuFEMNk3dOz8aQtCNFP1L4UlIwfj1kiEsL
jnt2iMtYFR3wGDA+0X8Kj06EKFpqTNLOgdnYLKLJS/MCQtZtaatMtJEKBhLZsaPyRPfTx6LJym/g
sk1v4Zp0jXGe/8PNBDiZlRVkKWimq5spAw5umZND7hjXvdcMqvkkzQXJ89RmHrrLnTdV1ZvNG/mK
ikmtGg0rlOLN1aAmEob2YBLTTUaJUGJISdLyAg6E9R8+oYhGiFHJSYHBvf6EStiWKL0t0kXDlNql
oRF5WlLavtCRO5VxJh3u79KNGIiiOJQegSSmDrwaL0iDPLG6Sbo0aVN9s+yi9+zU2Nso4k953XYS
TGQq73TTqIqtj50UD0tipbZ0ydpCPY1zX3jlUtheWzbG248dHUL4OSabkpR+dcLnaXb6zGEoXQ3L
x1GC8JFrzj9JUtsHvD33VJ22jtxfw60JpQkYZpP+MLl75MRuFBnKadaKzjeiTD2ATtsr12+tJGA0
HkeD4r+11hnrtKidrWByLrO+jC7CdOUV3VLd6wep28Hqbg0l2MeQnYUO/ro4NVfQOBSELy/tnIq5
lNVZryZWsYdNfn8X/mlkrTYIO0QA0Ojv3tZh2oazlVoRnnCFWpxNpMb7oxkE4eduQB4wSku8jse0
cdIDNtbJz0bvm9EdKT0DVOpnTqSuzfZy7goNNe+M5Nn8KMfO0n1Ct1fvDjo+MrKHNH1Q+3m5yMYH
TNPUk12kxtdE78rRM8DmPERZYX60ysX4ihoqsbtpLpn2nqKcFRx55sufVabliGoOdvcYkAuFP2wC
z9mF94GzVzwBLPMmVYli3wLDLrujFNiOW+lA5F1k/jv7R7sMnXyAxRp+izErmd3MGGX9YjeFPHpB
LA//pGoy9ieEcIwv1ON4pMhQUMnXIsTrdEkJU3ew2hnswWwlv3NK53SO7n+MjZiTMgT/E/krD4nY
F3/FnItpJmZcoegcqan5kI1p4M8KSuuiQUTyQdIsARL5lUHx3Tm7GzuOoivMIQj2SM2sr4lWIYCS
ceLFD8MojyP/hp9FLfWe2Zhe7k9yqxAmYASEuChpMp542/6aZVdJHTgzTbpImPedZ3JbKGJSOhNf
swOlbJZcHq/RayJTf9IL7TvaN/Xz/R9xO1/MXMCn057QacqsC385Toi9UQBJzLvK8UxgvF7QWMsn
rUuXnaf69p4X4j2iyYe4MmSp1bWY53phhSat6pHG0JnoVjpnad3/vj+hrVFsxJlshtioshgLGJ6q
IHzH1FF5V86jfkHFVt3DfCm3ty5ySyjzAD4xBUB2Feh0U40WETgr0Hp2/6wAcfmeDtNiesjIZYMH
xJoSOsoY3RPZbPcZd4HlNMfQYuNFMb9DXo3/l4yNA1hZjj7N2AicR7bz5/uL8Qe98fpSo8xKywkV
PoLbm/om5ZpMtYsxuiJg3V5LajWzK/dR/nuQ7PBMWoHQoAo18N1chAN5b758ypd0PFSJZPnGYMnH
werNpyEyl8v9n7ax8ejWIM1Bu4Yeh7HaDVG/xBO+MAip2+1wwmGwORsB9jaFqWT+24eCNQDkVyVf
Rqjs9TmzJZs2WIasSif1si9nPZ4LRR0cMi3dlZHb2H7A0WFi8IyA5Vw3+AvCAhBxxKMhpO/vAyXU
3C0pM6anQOvH7yb6i5UngUwJXacZ2o/AX4bBBe3TfTcpa3TvuhDpi0lvBx1IGNUef1oc9UcFxAv3
ZRuyjIsM6zIdo1DuKO1JZZ269aC1n3BvjL/aTT5Grkab9zyrU5L5SRgoovRSTt8cAzCuLxt9/6ES
WGxfMxdE1VtJQRU1zyd0ypTQqAzIU7L2vaMHQ/k3K43GHXhDfk9jGdluh7C+SUNiTmpPxTskoBpd
xh/raHH28DsbO0RAKsmwqUbTEhL//K/rUaLjlbYRuiq5HQ+eOi3FQQW2/Txp5R50R2y21TERTXhc
Eeg4YA2y2oy9kxla4JD+LUXyTem16LRIRufZudb4qt3KHxzYED5u9LIbF928sz9vcxj4gBQcaPch
xkMD8/VEFRAHdp9RGG60VPbzxul8aMi1FzoOxsLwQoA11nvSPFtT1ojwhXsrwofrQxGOVp5KyINf
JzmxDw39l0tntgJL14/BSxEEM6CUIA9OUVVSV6j7Bojw/XO5dYcK0pKIk+k3UAN9PXGkcsbZCdQA
1esuZd85WX6hDRQ4v2ecG5T/ORSaeneg8XHpQE3GZ8ydeBQX2ujSoSl09cOYJvYXdSmM3/pYjsgp
WgPF+2WU9pALW8tFMwLoPrWhjbpMrYPisprgkpuLXYOcAE+GSHVMDFhRvDLdLo5VC+7OMjXnygwj
+bMSt7q9s2Qb1wtYanYqcBlw1fIqZChimcwobQhPNGf2RtXMPuhFV72ZkkGCxHaEMSCYquuMrEtT
q0WvXbrMVSyPviE50csUogjqlXPZqEf0tatP9/fCxnPK5rcgJ0Gmua2KhBkxZtp2wUVLcf30G6ky
T20+zM4BnI7z0aa5//n+iBvXC3BV9r9A30CLWm2+VgmAnrdhcGm4EGuC6kOnUS+YsjTfqZ39qceu
rhdieRTF/o+z82iOFEnD8C8iAm+uQJWEXKu9uRDq7hk8JJCJ+/X70KdRVYUqendj57K7yiLtZ16D
jOnebDp5gJyqT6tilVoyL672aOdB7YUko5seFWJZfrLhNowDwCKBQBZtsyZVaRQ/Z2o3bay1YnhB
o9/qQ9h2wT+pi350aGuu8ehUs/OMP8gyh6PRl0a0GfqC8GWj6eNxmLTWuVtNQdXMG6mg/2OM6LlE
ZjYvxACpyALcDJbhg5oLvEzNdUmBvVWm+OwUI0VVkqS8wUyFVPIwTf0EBCFV8iftFqSSzEWzP03G
RnNpEEH7rNEpTQLqWSQsUrODD0Ql+j3mZYYR25Ptdo9c34t8T6cKlLWvymaLU6MG9z3Z/fbeJuTW
Ir8NKmi4TasNt0XVomPvt72Rx5o52Nir4ap4E0BHrd8T+gPoMbsVrYjBDxYnwiPAk1GhTF3hfi3U
u16XQ0P11KN5mtf6ZwWX5KNC1mkItVybHou6FxmiM1zJ0baAbuyawP9oWSRUALcn78kCC/bFN8bO
BziD6HRcdF5vH3O6puDct3LZ4nbblj5sholmF+aW2RBJ5mUKtwxHprBv09yP/dz1uY+atFYxdjSl
imFD6DWCLFsAwWTpangnZqbpoVeJ9jtMCXyZkFQtv7y92c+fGDw/obj7MN2QTz3N2adBOj69PyfR
KSYfpGYW32rUmY96M6EouTjLEXuCa3HXhQRndxpl15PHwSk+fWNySTLjOIObrKiLoZJk9zY6V3a3
OvQkAfiHrjVk/9SDhdcZ1UmfJTHzYa3vISxV45UpOD/vr3/MfrX+J5xAhojF0TzY/VWTxS12hIfO
7c3Dol911Lsw22CcoWtT16LFfEq09NyGgzWbdmJwc0bA+/U75XR5g3vlFhw3DsqjtFAXe3uNL3wg
uFKCGC6ZvWGyX7H/+UCYebJQzWQlE9fmTerqfYy0AdyM+ZrS/IWRSMyBCvAvvvJU/rWQLirlJRYy
Cux23Eun/CD1XL/vlZN/e/ujzt6FP6p6AHWcHcbG+3DyUbNWiMnMgkSY2oeNab0z5vFTMBZoCG5W
du1RuDScSWONB4EvPGv7Gq3dAUsqsTjFo+aw5dKOCCaMKChTK7Kb7Zr95tlM7p21PTMh7gQReSry
ilNI7qT6BkYv9ZrP6SRT8FUaFqei3bRr8hNnMcw+GAU7JBF4jc4KrRgEZk6NrGDiVEWR3rbgiJyo
bs3m0JvuqKJt7fHbm3DnyLgl8/rdqLb2iljcpQkm3vvDgnR4eE/WczNpR2Br6iU+bevHbLW9+mYC
bdoT29ftveAKvRJZ/NH2efX68tmEMxYa+2ScZymZze3dAOwJkrzy3fG2N8Z6iy16aBCDoSlMgKrw
DGmNwoEDF6jWig05pb/HdjYT6SnIy7lfZZ9Fkc/gG8RYjVDra3mt5nUW2vEzKcDQ1gUhS63/5Phq
/sbzo2EE2wNj/GSi2vyPN1l/rUC+j4L0IVQxoJ9E3a/PU2DCVsNnA7/Xtl9+iGZ1wVit9PgzFJI+
v312L33RThMD0kf54ewwdVYwpxv9jAS1k+VATKzuC1GY8dujXDpCCJ0E8G12maHTI0R01zQkK+zq
cq6iCi+cG+qrIkwDaqpvD3XpAJHUgwuBtsJLehLHufOI4yIA9mQ0Wj0LPWeyvgne7fdKNenXGlRC
jt1RNhC6pgsIPpe2yXolA7h0gADqoTy20/j56NcLaGBqhVHW6icr+MDdDpSyAWSwcSop5LaanmBG
eu27LywkpTROLSmBvSt+vx5zRdSc0Nx0E1IaP27bpr+1EP1P3p7dP5DLk4NKhkWcwuXEhXjaVrMH
w9dKHbO3DIKVGONuG+fhQHxRfmwQFJCHkkTWj42xHyXWUS4Snnhu1cMzCqZAaLbC6foIBxTN+TFg
jPSsUoxQQiDiWRbpxibXpwBZnPwp9fLum+wcqd1vCmGsaA287Pdk2w0xttZuR+R2gzHSHezB7FTD
ZEvhX4HZ1WhYdSLmLv0iW6/87auq+ogLtuXHKPus/q1p4xMUzUM//dC9FYzJYs/zr1na3TV0+4VN
vwsgA/3YBR2oGbxeEX2efK+aMS7z/GG4MfRsPLaTpR07WbXHt5flLJihHkJrjlceVUMexpOh2nrN
B1fDhHsl1o4AgwThaOdlDClku3HMhpQJGbHD24OeFy73UalY0uukH3+GwqCEWwkH2cQEiR7tSF7e
kg7Qv/nYGYZxVxBKZlFLT+9xmXrn3TZWzaNGQeOddKsycacADom0TfdHgBxvfiWfu3AcHGYdvRpo
/Py6k2uAh8vZSkEtwNTc7leqOdv7NVv6/2feSSfgqJgkxKfBc2mNnix6P0i0Do26EoGgLkrr3B4e
PAgNKim1sfvVlxWC4m/P/YVbjlBkfyBICHby9Ou9NZj1IIZyShOAybR6AhnE2xKk0eqW7WEuO/1O
LnVwkEa2fMCo969RsKw85QeCSza4fbbf8OVdK5T1A4JLRyVCBkWklXVzWw9KoGZl1A9D0KjDqGbz
KGrHvNKluPT1APLoxwSEZBAiX3/9arhlbfQFEaDvD192OYd3jtXpTL2HWp8xtnFv1GNIAjlHi6df
RUdfuN+xhOQ520Vh+AX7yf9PFM/3rn7a1mli7+xd5PLG9rn069KIpdrM52UztZYMcej/Kbc5Z+NV
3vfeye17EB2zgWjyZi23kkbmjzS1CVJau8ieF9jR4so2uXQFBXDOd17/H1Gg1z90HSoMridC17YY
+h+LWXqABcqVPHy2svnKI3/hyIF1g9xO13HPYU+OnJctizZkpAEmqFY6pdL511109f3tnX9h7smf
AAgA06VYczr3bW7UuqZ1PEDV5t6ivGV8zlcpj3pqa3ok+7+mf0HspR+2IzpQ3D2L/itLDmIe8iCZ
qza9GRESLw9eo4bmSmZ4LnfBQGBMLRPwFq2JPzad/9lUm4kUR1oSuLSGxDWjNlbXpwahrB94amnd
xyBdp5+jaSOOy0MgX8y6sHFwCWxqz15biLvSE8X09xvo1Y8yX28gfD09nC57H7PMYT2iFZ++NzEM
PvR6ul0J3M4rEfsEgFbgJQMNRXDxeqzear2hE7qfLHaqbuYc3FMBOTf0ukDcNtw2EUQLK+TIFDiT
LhSpVFtXVzbxhRPDxWZT5d+rIjxsr3+EKPut0sRIhM9z+2i7Gny0oUvvUO295uZ3aaidbUaHEh3i
szC/VduwOg07q7Nl9u8oJ3XAqlx+8dzu09tn5sLJZOOC1d8J5NzYJ+GB4VBJK8DOJaMz2ocmzboP
25h7V7RkLpxMxtgBkWCXz8vDm0/j0hmIepGi2r7ouSxvZ/yangumOouqQLk/3/6sC8/ATkHaef48
hZSkX6+VLBvpZXrrJ90ITDn05r74US9euXzLjQbIld0F+cs21OrDUkPRjSY0VK8dkEu7difF4uiD
EAC6fCc/AtFmb+zb2UtQ/px/0JtLbwbMicfQn6y2DFNSgDyEzNduNCSG4R6MwHa3+lidXDk/Z3gM
Eo29tMR7vHepTq/fdUvRvlK6kwQ55c9M+VZoOHN1KA1UjhtRy/er2rTIQUroynP85709SQpgS3Bm
d30TFAJPDo2H5Y43Z72b+J7wtoO9jPYxqADWhCIbOvMJkUsxhBZiELddYKWfcumln8rA257WsUqv
HeELwTBeNTsimUtkJze+3hYpKVZe16mTmM0wYnTE+oQzxIfYRRblaIhBHPxm2F7e3owXzhgSiR5K
ggCDzwnSXOiA5PvGTRrl/ui3vr2Hi5BfqcxcuDJQlAbzDCcay6HTHihpZQ3Bm0+TBRb3jb706Iav
av2JX53bH97+oouDAdKg+wLAG6OVk3kss91he6UeXTZd0iLdcrcbxMbBONt/H61TgQanSUt77/ec
LNmgN25au4uTUMUBndEIeVx1p7pyQi7uU4JW2OQ8i4gUnkTNi95Yc7qWTrLZS18dfL1tUP5p6vJD
2huljPrNKB9U0ZVVhCNk/qQE0KawXWYckVu9QZH572cYuvfuN0r3/KylHXjdONZrxU41u/x+orDU
hTO8uyrWJ99WV562SzsU9grwCgBv56VFapX2svmjm2i09yJJLynCB7i+khJd2jWQbgHcQizmKT1Z
ShuXoantGIU2PmQ9y5mjyu7XI+gb9X9MHwR13rMdF4XU5esNipShcETLUPABqrAO5iUJyiWI02ww
rgx1ae7Ymtygf0DTp1FnXgzaJiCIJrqnNXcT44F0XK5Ztl14TNBb2Yt/9AdwaDwtGQSUSnz44By5
ogl+S6y00yjdpJzDzV2ROjaApv4mRnLROGq2GrPurq1iy54par29Nc8fc37JDu7bZWSJtk/mdszo
mPuF4SQeIKrHqaomwSXqZhMm0V7zYK7SvJY/XBpyhz/tJ2GvL53sHBfEapERIiYmTLVbeEu7IgyU
q2OGBdjdYqlr1dzzrUp5AFg6i/rHluHk6aaIPjWWX3gJBIIpLpshO1JPcg7tAKLw7em8OBQFCYTj
9uLxaXfZWnQLhKTjJrXmNrCmdTzbkCw99mOpX6GI7tP0+jHmq+j5EE17xLCnQhJEYDSaMVRLLDF4
Bz1dpuMqpxejWOxDVXqURHM/RTqrx6BhLa+D7nY63Nn45H87v991QXO/PpV6aWk58B8vWXAmAgOR
DR9xzDLu9SnFC7g35pvNGjoVVjgvFaHV5vMTsjXXsAqXJpy7jmoYkJXzNHGCKlc6duYl+mg0RxNy
RWRba31rmPTr317bC3WwHVzI6vK27BzV/bf8N3PrQBjD+XYTQNcIqCIAZv6qy3wlafG1TzUIhhvN
aYKPw7C4ybK02N0raJoPW63P94Nv9TeqmMoPnqqWf9/+abZnnq8G2xsBGeQEER4+Pcd26fPpYD6T
tMqC6YXwS9jvZ6c2tMjSLK8/2puLgpmHaJn5AKtHgpRetXUNd4U147jkGHiKsHV65LqKCjSg+14I
rR3Fg1PZTvVMxD8Wh77hz4fTsHRFOHlV/y9YNr/7Z21dmR17AwTrg9Tb0nzoA7q7n5yCjCBUGLv7
d2Y3ZcCFVr3bvud1MLaRO9roxmlOsGKnAwivfAH008/xZK3KutE8qzFupW9IKwpE6toR+t4q/dfD
ZqsBcbAgxhbRyc7Kx3GaByRKoacv8YRmPM+R3amX2s3L6ggiHwxX3iBMF2Ua+iJR66tGxsS39CRG
5HXXd3lpThTutWCsw3Eo+zu1FnMaFnASlhAZfwTskEMyn/2io4MyjD3iM1W1Gk1kWsVI7Ak82gdp
tEw/B6eb3Kgwc5XHeq/4fw5Fmj8jnderu6rojfQ2S3vdPOBiB257zIJ5/FIpqzHd2KM47r1s82Bk
x9YevfQgLIDdh8UvVqwhwNBu9VfgGb54WMrCaO/n0lm741CTEvycu2bRI+Dt7hS1i2l3h6JVCER1
yH4O7/VaaDU6o9v6Y+id1o5hetQfJSr02k98u7unrKssPYZV3zpzMm6jIWSo3Ey3H+sVr5qot63l
YedGgaaYpPPTU6aTPhvuSLUbhbv+q+P2UxUjLwx4zJA5KCyY1aYeopSG6i+6I/qE4VVqfoHWn/9j
WCog4jKX5aHpIWveuILt8wECbvNCi8PrQ6r1VR4iD2N8W1NTG99B1lqMcDBw6X6gz2M9OZO7zahF
2eVvhXyp+JJndb3eUG+eH9CN6prnjSchPxSZY5ZhOVXrGErHXe4wyZnS47x10xekYMwgXk1t/mCk
jnOv65X2JVj5N5rF68obXHhNpNY8/d6R1jmhPqTVFM9y3VBECIzWC0JVePkWQTPpXhp6uVlk28J6
HihyTPcu8nsIGq58Y2g1ylojYfVYb+XcL5+9uZUvcvSVGQdNSedCB6+j7qt0aKybSissdVtMqv0H
qpWY4xaz8J9NoKo+rAJnsEJBOnrcpFu8FMiG/Gg8fGxDV6+R0Mq0OfhcjLlu0PeqDBVmk1rea0Ij
FixLUYxh4NCcC1XvFsbRBtgZHJE5xPNFIw2Pl51qIfLJM8jxiqZNJB7l621lNSLlR9rFY4nj6285
+0YfG4ZYPqtsdfMYhx7/2UU/rp1id1gs7/1ipI0dWUWqnCPddegKgy1ySXamDP2rNSKsl9S1m3X3
A4yIVIsGV3prbEGbBtiXOyCtWrHjEQfbI7+exzxIkcSYHSI/ZVnaB88WjXdPvU1+biR9vhd/rSCH
rKNK80djKA33y1Ku1S3BKnD6ostHkLp9vczyfqkyK33nmUUxPJaO8LoIhcngnk65LA+ZFqyPItCX
n1O5UQODOIDpQGn09nuRV1J/3pBpCrgK0YbhJq3tXwYtkCqCrxosd5Y/2tMNjcjxYaEQ4IY1TlpZ
2KH7gookUG75XJQLSMp06nFE3CCJhKllTCDPhrL9OuPVCOHBVtsMvZza3LMSY/2koeue3k6pqKaD
oqKUsema1UH+reg+iK41wB2vzFjvbP3Hsa+6+YuRq7Q+ZFwv7zYlSw+6i6b/cIXfv0NQV9rIW466
Abe7k7BaKUutIerWmxf6UnrPHsJoNnwflMkeDIHKxnsYfPLbNmicDyvzh8fBZW8fc94DwKJD5Ue6
u/RlhBp4v0auhftW3CJruH7F/qpaj5kFnO2+24wCH5hsKbqvuTZK48aGof4xV2vrHVlbP3jisV9V
hNvZ9E6kXbZEYALn+VGsHlA0VGE8GVvFsFVIRaAAGNbFOjah3et5HXldPfXHujLd7ChawmmeOEPV
B8tEEJ+AxOiOToO7WVRkE+ivqTKdX8pepBG2yqwRgCeLCynksXlXbMNCb627DwvIl5+Gpop/PG+w
nusG7RjojG35uxiH+bdeeW4ZiykbvXCGWaDHs1rtj1TKS5CpxqZDkmH/feVBHps4UN36PTD69OPk
LuN9t7Trv4vvLnSN61V9nsi7uSfaRcoQ98P+62xuNaa5tbYNx7ox2s+eNYrvIjWKj9SScwxvqloc
UL40MMQoJv+HU1EzxuC2Laq4RbrnX9enL3CX6vnUJYZquzyep1x/1/la1SfoOxdPm/JnN6pAlKeh
nPCZixCUyj8jvC08khJ2dVTqXiMSCfyzjOl7u+uD7Fznaw4kKMUcQnl6iIj38u/s07FBSQvjKB8y
4eOAALIdOoODynDtOtmDXbeiCmG15Oi0r3KI02nkPnMqb6MULOXIkgEPfN/Qb6HLKbNli7S2LH5t
It3sA0kFXkK2tMcfU9YZ4uuy+M0XeouzBhWpQ5SndXJuWpyVNC9Rq8gTH6eJjnvDCn7M0yp+2bjY
2Aeuokb/vk5L7xzTITXwashX3T7IXrRPptcM3y3U93jkZ1M+Km0wv1FPkFvkWKNaQmsifwk7k793
I7q1cON+XIC9hLLehH/nwZW24IaN0xBWQ10gC4HsG6Lmbte+n7dscSh9N7WK0lFPE0JJ75tLsldF
lNjST36LkG3kr/04PBNCmrwvdSFg7QZl0MWrpm2/Wm/SnbBTmKzEAxAFckfPXa27RZp+GcPVX43D
otWLfmNOznA7GtJzYq0rp/yhNr3twzB1vX2DhyR7HNjT8mWowVNGSpqeinI/qGpWpCfhrgaguUCR
HMzyiBfEE0Zu23rroB5Kzp+l22eZ5XwllcD1Q9MVsxHZ7ox24rJajZbDyU0393crx374+nbYe14K
BWuy18eQ+dz1WU+S12niNNh5ZSSN19hJpZVqjqVeAWa0VlKgMNPT7H5EEvqhVJ7RX0nALqQeyEQh
kEWUCULtNImHLa7XvGhGEtTBHqRlxTNs4CYUbnlNm+TCUIAXqfWikE437DTX40Juak1yFyNcPccZ
cVTkpel4u0rx14o/fBCC+BR1bIPq8mkG21l61uVz7yTtaDmHFG31YzY32fu3V+5CDWAXVKNwa1Kl
OuvsdrJRuupmJwFDrG0hRBjxZeFO+mil8wDVU89+vT3gpRkE2Er6BlEcQvVJtjrZQ9fMdQAgk7jy
YEzSfJhbDyWvurqmK3phV+6C7vA5sC7AxeqknrpMEAWxHbS5ejqjP2xoSh9SsabtrUy18QY1Ph+f
Izm3vI3CyK85cZxP7d6e2HcklQG0G06+tKnGos26DkCozOyjpxfpvVmDrbWDSY8R01uv1HQpe1/I
PTFBphqIEgqguZNj2BDmb5NvmkgM5tqLQOAwxbuBXxG622DV0TAovYpkO01T5Da+voXVOI4PfWrp
4LJaXAAPawbtFhcTzKH53aX/Yo54IIUlPY4ytDN96uNB503lqbA6rIh6PXhZrWFDn22XqIprr8ow
tLVN+dXOJm35Ore9WUXCbp1vk17ZXFRaUQFs3oSLcHNK0KajKl7iwN7AqNkGKYibJkRlSAZEoR0q
M5DpHX8l3e6Fvd/0RPbGEOeCzkyFCO7sv0vBnawfxt7zi4M2NcK/Wfo6fx6Evto/BsNaLIysTHTS
CSiNLBIU/FCEyXngsrgWAUxmHYJaetNJDUtglJuGuyAYu11fenfLeiobQy23QC1MBD6KdvFDSIGa
G+m6TFVsFxaCmn6pa8YNZeSliictc9xjESxGGxMEtQqhFrfvbvvFI+TOTLMUT5NrIOQBm6EvP3vo
zGmhj8ZqcQ9vuRcHT9gC0SFswrHmsqB/fLZJ4d9tCxj7qHSlpSKhym2LMgsF+dAdwTdQ81n156Xx
p/oROLfzcXOCsovyANbqYcozozkYQdZh943wO6BymgP2rZi67WVZNuNLirIPT3EjRPagGd7YhvS3
eHvspmvQVSmaYrgBx9c/q2CHbqFI0gTESeay/w9RYjyYWOHA8aTYnYdrqm0+XcBMaAc5DYWMPCSj
qFUopxyjVgTje83yG14G3jF51GTPHERVt1qfWuHWKgubwJ1lKCtV909NWvTDv+U2tF9dvXBJHxx7
9e8Lw88e4AumTjRtdsdcF2bm3ASt5iM+qdfd+NDM5ujcrppLzgJLu/kStHXvwuAwHY4A/f+v06zc
OyEWM7gZV6OEV91k652snaELReGk083clMYWS9evv6kCwh8ahJOdh/VSWR+VI4LvZDjlxyXozfuM
HqQWqdxp6gfhA5ANh67VglvI8eqxtleYlnO1eeUtSvljGo0VPYKjrEtihgYcchdjt6lEyCnVkVrq
Tf+pypEzAo/cIiM29lkrIndquhfbxiiP01cHv+ysyWeOzCbsA3GWTisyy2CmIElgbJEJB8ZBMLGb
Pii9tasHvUadAQrjmn61m2ZrEOD3i2+Eh14dubWzfQqoiP87bb2+HfqsXj5V2yLUjQbTXKJIbu1/
s1yK6lgNk/sh2+RO1tA9SQ2oddonMdV9R8/TsX4T/W/a4zoH6uPcIuoaTrCb9UPtF30Fg2f1vJvU
VwWVngZXimMHTOMfrXbFCrkFjGA4WY3V4CfgrB9Qu+vbKKe8aIYWDgZNEoh2uCnGJggiiRh3F+lr
kOkR0XvT3i8FGDUkt/SCxVISzvEWKKsLc81KD0Ul0iDUNbevjiRzFokdRtIsquYcrTlXNDaMdLlX
5qTKiJ7D0kAGFnSzvU7On6Zi8OluBub4qRw6z4xBFLhuZDgkXjSdakyb8Yv6lo2Zbd44fbbEaTkJ
lMdo4OSRzEY9qQZrmQ7NMGgqqlaATcliZhgRGFNaPpNuuz8aU+XDldfhvKGCnh+0eorUoLh4IF7X
TGsDgjmaLFay7dUTusBjbE5ZcK00u/+Z18VohgGrxXtH2f1MBcbwWvKRvrQTQLEKbQhnHN8FbdkO
HOW5/YeGevtuHVvnpsrRFQ0DtxTuTh81UU20yu9vxxrnAQC4WXRMddT+iEpPv9nf8Jb2KH8kuBt1
D0FKaqqZprqj5Oe9p7pXIqEYqNC3m+rm7ZHPX+J95J1sD2zqvCkn6340vXG0knEw/feLWgzSi7U5
2spvn2Yj1a60yy5+6W7/DEILAdHTqMrOETacRW8le5QXdoHsYr+3imOddj/SoHG/kR01lCmH6fj2
h56Hc6imE8vtGHNYNqext1ZO8BEt10zcOttQv3JUvJiVT0FLX68MtUcvp1sLCXyanGDRdqfC1zuY
qkZVlk5mJb2VbnHdjNmj5DJ7hy53eawsup2T67nR29934djsLpMEqpT0QevvE/+fVsPkrmOntlJP
pN33SaDSX86qX3MuuLBbYKAwfTgwYrx02sIVU94VaOvryWJIt498NTc/cdiVj8i8B/1h9AvnCpn1
wrKxW2Dt8B/gQ6dw1sJVaJ9n1pasFTeo7uQFCkptcVSa31wBq5y3x3bPZkAaASEwdd6TZcN10Zw6
RxkJtiDbYRtc8+euKnYDnc2+GxBjiEjtBnQHFAk+yqlXbqQLc4tClIvwBYIPQCtOhi/yqvZqOjXJ
hADcYZhA71ZumRKRbmWkZvv/OBBAUvYI/I/Wxik0p6logjVS35LJHPRIbFWHAmQxJY4z1VfwX+e6
eOAG2Jw76oYJ5lp/vTkHx51bR7l60qQdJ1vXvPFlV67vQ2POh19BjU0OmlhWK8KyDLQyIttbJCTR
wXhSsq9gOXr6hEPyErR/nVfy00go0Qzcu+un02D3cnQVsReqpIXzYbCs9acxLWUVz76wfwmDmsmV
k3rheuCmBxKF5hnmJqdNwb6G4Od6FXwMgBbJpI9LvG4WXoyOUHe772GkYKy+fTucHyOKmjt/bE/x
HETyXi9AF7SL4WyblThpJw/G3NJOmukwBOgB/v1QjASomEILJsanNzwQSrdIa14Uo3VSGmuzqm8Q
inHXQ6XQCLgymefXHlcerDcSdS4mKGmvPwxJdTzgNN9MtgkoPWVD93GTtnPlajhfMgBswE+hn4Gx
Asf2epQSP86+7jMdRSO9eBwcYtzCbNwHZ4VJPOm6iFarNl7eXrNLnwbXD/ggfl3IzJ4MioRk6tmF
rid4Azb3o91XSReoa3pxlz6N0wk8keLKjul6/Wk+DBrTxjAygT/kvzNBONBfk+NzVWX2p74P9DRc
c0CqV+KAS8NyyYHNYYd4uHm8HlZy9RRbofTEsIT+XitKtGpqpzhO9L/syKhgJhAdlFN/ZdwLQBr4
KEwohwFdMjbN64HZSKY9QWFKqFx7O/tloClbD/72FTF94DT9PDhpPBKCHkWxoAhmyKaJq3b0rjm5
nJ9Jfgm8HFrzuw396XujSagnRtMTga5bdUypZSemPjoHox+vwYcuDIVGCQW6PTI4f9paT8qi2Tsz
di+e0sKXT5UhEStpNfPwt5v2z5PiAr7CN5Cn5fX0wjQbuxEPk8SkJdDHWurQCnO6xrhyIs8PB3zb
3T12x7Nw2ZxsW3PJ66LB0yVxlrJ7AObfxutk6lfusgvRKsEAHEj4bIBXT7+GMmarOcLWE3fhIYBI
A7PmuKxlaR79shdT5EhV/lwpntFFHtvq2uH8g6Q8CSVx1dkLgyb3wNkegZdhq8xdDaI6KpDhiFIy
xJWqJeen6VgLMtp11kPQ6OYHtCvokEMRtX8hDxd8C1xh/dKrZf6W4oiOKw9t1ifVU62PlnxXEp9p
XP6orNmcXkxDjR+Cgc59qCsQtImFtsE7i4Topcp957swi7yP8VjXxsgbPfVjcMrt3horqSFbB70j
FivFmiuH9UJIBF53f7B2DeMz5xun9LuxAueXWHgaUGZb0CXXMlq+pNoRFDN1+/bmPT0msMH8vTeg
s+g78mv/7/8TQ4+NZba+Cy9PTflAz4wmva3VKD41uUiuDGXyt/67sn+otaCCwQ4CUOfSeT0WWmKN
Tz1y4R4qafaNqTE+1Zq3mE9bBYY+CoZF3iO2gE+BlhX5d4CTs7qDNoaQnqTbbUbl3A3dt9JOV++p
B/0bDcCQX5YUH/jfg1MHD/osR30J/T53XQpFs4N24eQYVYxmhZO/G/PFoUE+CNVFy26nFWW1m2Yw
yz39+7YGG8aFCIbK41LriKKaoh+WWBvdeoy0nWgVYi0Gm1rfhj67VYu+fHU0Mwcg27h8kGx8P4vz
chbt8zzP49FZ5LQ+2WlD4WJE1TW4teegsJ57Myt5TrOpQt6EoFQkVPOK7KajHuLeAslZMerzqfB+
fnsFTl8gFoB3wKANgzHtOTPyj8tNJ1ZFSKTUF0nzqzjg9lj3DyPPVX+kwGh+Q5seaY0r2/rsDWLo
HYS+s9qJkMCFvV57fFJMW9PcKbH8IasiPxcYKOVzl/3Qu8qbohyzEO3OlYhJJ4bUjC+cTsTMm3oD
GP/Xs0CgxtHS6eKAYt2P4H+2vKdKAPAU2pNxTKe4Qz0hLI3S/RXYgBdc0YjI9sbsyuX95wNPNj+d
HEBxwOOAdZ+CZvEIoNAnOpXMQOImUnI3eGc01OHQd5vRMyvthcJvvqad/tgsGZyJPuulG2ulGIHn
GFl5TRHw9Oh7SAnt7wmtLIIg/vl6HvK2KAuEKtfEbrvgXaa0MvH12Yq3fqyuLP/p08VQzPa+AcgA
zDMobw1hlGR33uj2qPLWlk19J0Da3by9sJdGQSoGRDvSXCh/n9QDmirYUs2c9GSrVRPnWwXReKiv
UUsubGWLutUfGx4m7wyf76DvNPsVV3SB9/kuKq4jCeiPB69XRmxWuys9zJqu6O8Drf8fc2e2JDdy
ZulXkdU91NiXsZYugNgjcmdyu4ElyUzsi7sDjuXp54ti9XSRpRGn78ZMVlKJzMzICMDxL+d8x7+1
2nb6xaH91/uYV8DMjGkhaAyWuz9+ct2kkOi4i3kcpzo9IK4rDgLv7a4I0uBYOXJJOj9bf1EY/KWj
vX6IzFm4gwGd0j7+VOc4GrZdPcFVJMESKY6dBiTSGtiZ893YzuZR95VwWU8w3rXsRUHhc01xRlqX
DwD+WMPkQWYESCJBpPzitf3Fif/7awOqgJ+BZ8tfHmN1FoHpyIf1WFu1fe7Kyb/ujULxJVgJqEG/
opsZMBw7mo267ieQ/0RrezS1dPMEdXXWJghAoUEt/dQWMTamxj7IgeoiMQZSMmMfvpdMnIG+JEnz
yf/gOMqfY9lDndmMtlD3Pk31nJjoNT4RJ6x6kNpCsythkv8ycfffzU1eyji9li+xHETTxmZmTm8k
WBTMPoegLGJvYD0Q10jq710A9p/Mceh/lVn1c4F3fauwCACL4WP6KwfU9fu0iAa1HqVnpbem1waX
pswI0HDXKvrWIsB7I754lLugk/67f3+H/otTkLEzMxhIAIxe/1IrYx6zFffPekSnW3TbYLG9tyoD
SxG7VRPMV11VeifKsawTxeHYbq5Fw4d6mIltsNyB6fi/f0HXXvnHU9mxgVMwm70WQPRmP95JBh4C
NxoG89g3XVfsBCAHDQmLKDbLgRkdD3nFLshC3NVsFtcpEOpyEf2i6/0XBzHoeQpuDi/m8j8/GmbX
aLN0kdOx72SJesFctqZRpU8Ufv0vjsh/cXIA+6T+YphPcfyzo9NVaUpxv87HlZ3MnRgqtsqN6JMp
681Ty8m/aaqy/v4m/8fX+X9lr9399/dT/fM/+fevlA+y4E776V//eadf5TDK17/dvPTqbxwI316G
omv/8/pN/s8X/fgt/nlTfEU1070NP/+tH76In/THK9m8DC8//Mu2HYpheRhf5fL4qsZ6+P0H8Jqv
f/P/9Q//9vr7d3m39K//+O1rN7bD9btlvPjf/vij47d//MYY809X3vX7//GHty8NX3fzOhdfu798
weuLGv7xmxH6fw9ssLz4xMEnMDbkMp1ef/8jRpV/51njMhDmdoFmwifadnLI//GbY/89uN7JkIlp
065F9W9/Y+B9/SPL/fu1dWIij8OJ241I9P/61X/4uP774/tbOzb3Hcsc9Y/ffjwxWBBe71naWyLf
MPTB2f/xJpGOtgqWnOImp3oNNqKzF+sOH1NlfzUklBVE4QwezgPkD2OX1rJc3//pvfrjBf35Bfx0
bPAK+L3pBHnaoWt0mNv8+AqKqajRk/b60ikhbJZj0o+e3MyxxuPiRXlPPCcamnuiX2ZlME+dffdU
N87QNQl6hAzqu6+a1PlVrMJPj0ReF4MctjZwIH+/o35+XSyYvAGgi3Wxp6FWm7DziyyRRTjppCor
jvKcxbh/q2bHVbuqmaN8EzqU13GtdFHei6WqJpTQuRGcvE6N1vYX79uPJwvjq6vZg+lz6HDW21ws
P75vlVO7du94/QU45gpKtzOd5ez0RngP1K/p3+aqX4ezhTFN7ZiJFxMAmKANvywVVodNhoL6Mars
kMRme2jWXe3pqLifWl14v+Dm/1RUwexE9YzwiGkjgiD++dMnbHWL5RqzbZ1Xc67no4YRmh5FHa4z
5D3UelsMDe1r1+XjQ1XJatmUk0A9INAaFr/wlV5/1H8/E3gplG0MqeBxXy88/sePb1pb5OlcU62e
qXA0PkirUfXNNK2OF6/VWPafCl8MQAn//Wf145Po958KwwGP0JUmwvzjp2Ctdu0MH4PpcO5My9Mb
/PDk0ns+dWYCpdIT71ZPliYKWbeY951NuHGyGGWoH//9y7heET/+8r+3BFwumJcJubi+zD81R+SP
13ku+uZsyw73RjIiyBGofqI2n3/xLPrp4uR9RkMHHIN9IegWRGA//qimdVsGSJM4Ey9tGycyb/3x
6DaoaGJBF/4rY/aPj74rrxi7ALcCAw+OE47GH3+cSDNSXlx7PlWlsYyb/vtbaOW+c24CZTTPskXs
dFzgLP3K0fuXH+0y8WTlzi95db2513fiT2+qAdQc+q0SJ9+wynmPDmKiUcBCedcVK++rQdqNRNGB
fPYXV9XP7zHtPpoCfnMb7olv+z9dVYa5ZKiG2x4PjbAwqIAjVbvvx1HuT1xJ//7quRqv+V3+fAHx
DANoRM4MjvOrlOH6Xvzpd1VFTzCa0eu96oylwyKglrfBWRd9cDKGNVvu6w6+d9SsDG9Kf1vW2j03
NVHS6P/EckcVTudQEaFBmEa9gWGKSabownMqCzY4Nqk1cpiZ08hBn6CwOx8EaqSDQDTyOEV+kcyy
tbbOONzOXpo/6TSYkHjUETMiYycK1DHuyTRguxqvumauoyREf2Rs8ks/Kr3LDKsmXm31brkcvjRj
b+w9sxpuLOj8Se+ZEtl+aqERChv4z6iAzpK58j4kjv2dMXvhHe4nhGhZ58Zz3wU7otyaC1YwsSkM
E6FTCaWDNwWxGg/VZxAG8hFEa0VueVPt0CmXJxIWsn2bNs9TX60PerIh0a0d4XPWmO6HiAFRRvv3
0o/DGw2LT2KGW4kkQrtE7IVBzNm1sY4i8k2EJ3W0520gDSJ3+1v8Pm5sGTAQ4r7HNuaUqGU8s3+f
WqgLbX9GGyDR7rxI1lb7dPGCHfus7l0mVLhdzbTd8Hi2voSTTUDRIuSyXbpsubk63xQD1AcvxB8x
MMN5CNu8etSdqd906c0o3L2oPbEQCGP4qlP7gHPBBRtZWjq2ssVUZBD4Zh6PLE4+e6mVdYlvRuIC
MdcjFuGqJs/TYe8tfrQf/f6pbFrn1OX+vOVwmmCiiDTJ6f6SdlTE7/lG5BhnG0brpSyb8V0aVvmn
UsMo2nA8lFeTlP9khalzZ6DJft+4TIq7XEdbMVbGWfiQZGYYqBGYNdeSscDHsMeCQtZe3QxsZCvW
ZZtIL+VXQLRnGzyj8jc0zFkZ7QISlr3mSWQGF9ft7M7eeOrS5atn9V4y+8oiMnZRRyr++awjN/io
6YZnPAFNeSDcF3HdUATDoTPlezsz62/OwnqcxOtpXzqA83O/1rciAGPcT+XOZGqYjKa4GZcZB1Xf
e+0zGTfFZo34hDQ7rl1tF3bSeH21Q91dxbatdCKnZb1x067Z8AjQW9bXKYJsL38KpHUpwVomS9B9
QxSZxsCLjla/NE+Wl39YrCtJkvXZDnvHFC/Izj5ZRbjXXuMgnxr7y5LhgnOL8S7t9LS3ARFvnboq
D3OGqqqwq4rE4pSBO9l0005bTNYnnEO3E/Fs+6vy8mA3fQchelFP/po2t1h8sns0pculzBxxdZmP
ZxpxxFkq0J6De0GSbzgA0pRJb2udbb2gSeXVjsKmIs3z+dUB4Ogl3QipubBm1JegWKpzmIMx+Jjj
7zM+Fchv6PSiEONJDFmvzPE09bhWrLS03gSfnP1+bR352C6t52+Quw7DbVhigP8QEVGZvpc9j/MG
1SUDtZP2Tbt6Czutx8RgDOI/sWUxv11zGyXl4CjXe+2G2by3Czj9G0jCVr37Xpi1hg/EJ/YJQ3CP
c+7yqtRSOtt5QnMIVGyegP0QPkGw9WIQwUyNmVPVqXGc6x1yUjtnuFinIdDzhu+A3DGHHr0U1U1u
ZW6QaMSC4SVrzdVN1NX3cvIW3gJypeA6ywukMlffBpzE2D5EF9aUzZbkXHk/5tVcxQ2aUwgb5hit
iVM3mSJbZ51BrAfd5F480GbVjYg6sd4z9+EJi19wTV/Xhfvjpukr98WWFI6nflHrcxtxiWVYxSTl
se8z7twFoki9j7OA0rZXIWdHoox6OK1MTZ1s44AH5sTtV8ZQXYNrYsXQuXOsIdCPTSOy6jTmhErd
DyiA/XeNH3bXFj5C4AhBw9EeS86wD2M+2NRm+sOTvn1t1zpvNoKVZXe2VSHzoxnpPiuTxgiLyd+t
Jp9QfuVJRVIyXPPbG3+YbGfXKuE8OjRDZXERZru4TIlqIcrmBtJaXWVnbyQ/K0jENOurEwatDzYV
Z8JJxScs2h3StKjdF2anFfe+Zmu8bUOzxJkrqgrR3Zqvym43VmUG33A9hpCYO2sJGBDPeliMbVAq
Hew9YMa7rshJAr5Cy6tx7/nOFMaGk4fdBVszGbfRjF/4fTSHk3xtWlLENkZo9loREpQTWZRM/GPe
037ijd5m3VCUF5tw3PHzMDEI4/Drrl5JHk9p5766GDV7J3bW1BucTUlXlL1Rfcj+YaU2RVYjhKse
s5QDM2nBtXKOkRNePPeDrfxbrZaVdyq30Ih9auXScmSlY1OkjwLD9uLGyhe1izeMpsptYzCOonzD
DGzKNiZlSkNcb1KE7MOmU4tNUbq081i+M0SUf8DhbG2NIp3jOowEJlqFZyuTdaqSUaTuLaT8+bPX
qvTZIqkBdEvug1Ow+k1YW/57yvIPQmXFkV+v3U0tPVAcOZMP4rs6+2461TvsvUsaMyUa7qNxfhF6
QGUs3QKZbBneGEOTJhjSuM7sXrE6TY0ns0vb/Wr3PFtmVyaYCjp+5Gw+9JwrcGOi4K6Al5tEReRv
LHTJm1wIvLtXrRQs2GDcilV3uwrvN1R8Y9z2UbY6Cf5p4uY6lOyrNof60QuzehMa62jHBq3ovBFR
iUEvDGsHUzm4isDL6uoYrax07VUzLm4q6+BYmrBDorB2QILfW0tTBLEfZSqJWl9cVf/eWc9yOYHh
F2e7mSZGk259RiVMZARC/W3ed1ciW9t7X+ysr/dOmXrIrkd8ns2IF7YNxQMWRlZxTrcc8SCobavK
V3dt5KPIcJ+zMR8BpqZjYs1d/tiVfDsFF+XZq0crTFoXA7c029ZBi9EHd+UkI6oEx8t44K3wreVg
sYs2Rv28Tr1stsXQzTzzGJ0uiNYKbW7lMFlvUWqEl5LR3Xs7pRmO67ZjtNgbwowjs0RUV6gBAr4n
pdjmeeq9r5hde7sgyprwkyujrLzFqsK2LuTwpev0FCCOSOU5ls0Q6lrfhtgVFnuURcyochBxWY/9
U8HD+oQp1f5CCGh6vm6cj/ZcdxruVqb3Djb1CPWTjV94yBZjIxF+jNivARnN2TB96AbZ3Q8eIzV8
80H4OIjO4pmPfONd25Qd8qlM2x8K2wmfCxhfp1yq7nEoUueYXxv7jUuw8tEUM6MGeWUSrJWeq6RA
m78z/b73t4uehjQZ3QqH8rhE7z0LdGfij/1gxiPIgwI8AE1fLI1ZtLEIcyB8oGcPfOMwi4U2i3qj
BndM5jkYrN0oiT9vUPbEvePw3NLlAkjeLmQxks/Sj5elkPKzDovqyapxTscR9jhm6Bn+diKPS4bN
c+TcwvYzVWyZDazKWnYliRHc9qcwXNTzQMP/wIFe5/yFuryTc1ofhnHCM0FAwbJTEyYGolYFZhij
1nXCgsQfdxEZ0zeZ42fqgFFmmnh/F0wl0UwuCUCysj7bS2Zs0anPL40Ogu0sC+tJjypKtLMibK+8
bKckTkQJKm6n0qZ4V7X1i9VV7oFfEK9CR4v1gbdWeKjawADbXWEFGyDp/o7t8LLPctWeBX3T3iEl
fiOcAP/xLOtc35IFMd4LMkue/QKnO8dxOj3PhCHiWRHVpRrBxPYtqFixDF8nMaQ3fi3QLGm8Kua8
eAe3S1l1OFMgCevKTghIYHuFlWsnUVXKy2qWXGLKvm5jMM6DX2jkndetxssV0zAn+MrWr9ysdrMx
kX9/wiPcv3huO+1RQ3+zWwpMfp0xHLfG6gBhApRJc1VELPGIj0EoHxqY24vsVQDDOBmgdzYSpMe+
BFm+X7Ql6a9adWMPtdxaXv+F2Jwp3M2hh8vA09aTTxe80U2TH+jJ+y3MvFdvNnKQyc05C0Z4GVMa
PZipbb4b6AFOJlVsYmODvx2mDNR92Nlx6q/DFmZI8BGcm7pF9sypYwz5vnMrOw7cPkDoRSoxdAuU
RiTIbupwEInhigsLJZvqR4lEEJ+YDJ3Nl1Z+feomaPqLaK1P7oROq8dddaxbF6ZmUcPOC9UhTX2H
akz3kbNzCHGjFsVJFhZNCqS9+go1J09KaBlkkRhsd61hObRwvTaLP9KOGlW2baJsEPvZcqavhL49
966sTpXys5NXduwZovXRr53gjR6rewLx0N+WdB5qu/hLBdYWaN5j6lIgb0JFcLitzDa4WRruLnT0
WXjOIV3gpw1k6OGr9gbPiY1u8e+L1jPeebRX4T5k9VQeSsjQgIzCIf1M7WNtwiGCvbD4zSMrVvvj
IoUiRJV1bRxmFU2ZZVXvw7l2NoNX47VtU++RjB+MtVVUH4vO/jROun+ccjZKZEfqe7gX02lZI4z4
MrDOqb+Q2Eed8JSaIbCAjjzyYrYo6WAKfhC+JOHUqY27orTfl4NlH1BDMAQ0IZps2qi+GRFI7UI5
BGeRu7wI3TdfOcpUnOU42rqxhy/gTkF9XFvO62WgCiKizTfwtuj5dpbBcuHermNHu9FlRidyKtPq
C61x+VDRhiSzIeyH1h241nlCHSBr+rvMzCjKuE5yBhBoEptuLrcLzNGnMur17RUR3h+0udgJks3m
syuM/mMvhLhFwukkVg9+vC6E8cLglEMckByAVhQfh9A21h0j63XBK5Zab3KCmLMGQb3tXTfb1syx
tiqShR9bFd5vjpxA0eVxMm6xVGkuRhJvVAUgYJDVvV3V8pGtT5XkDtri3FhMaLpGdRMV1GZmO6lD
3+tvhVvJIdFCEUWpWpQePUkunzE+Ybv2ChrUluc21988ii3V8As+edkkxQKopzStexJmulN6fdaa
wlZnxxUhSGvbvWXW5zwoDVKI+JjAPug8PTdt5gpia+sgoavJnXguLWc/FMY0bz0KwKe8DNu70bGK
l6geuAGhArzlDDSo7Ilzi6e5zzYM6tIn1xzM287Xtp3M1IQXsrSGnQQ4YCaW1eISS81gq1YgKZlr
oDDurat9zdxlvfKaWBFF7sa06MMrKEjv2k3qTTvrbl937hpDR/E/q8q0X1ZmMSoORs4x6n3esFAF
O0nJuuUNeK3d6AOZq0ZSNUQGuavVoyvGHbSkDTClSViJJSq1JySjPGauJBANuMESS2UtF6NGLU4d
7XkfTFsMD7MONCMRz+MlBGdaWu/ZkMv84ivV7pgAN+4W495KFxX0n5psWu5DsXg6NgyyWuJIrau3
Ydw4xstQ1Z8hsk7q07Jwl1MdRXpntRW/GKI592vUZPMrD0udkOSYXZQ2iEbtgIleo6bdpxGPJFzZ
0OwuiLEmTkx71H3ihDCRi05je2RklGYXoEiIRCsmR19M1oXBAVpYQzxQDt4A88T0jElYTrlF8xIZ
JMGXlj+Iy8iFPQ4fZt/Sk8BNhBDVESBrrXDoG7IC4a/MM6XhPN0sVm59KDUSbbN3P0ietDemrJpX
ZiWUHH1maPe+Giwxd+nGDjsSMhLf4bWd9O89jMyZDNy2laCXzPVQu3smMIOPvXaOeDQElElnYRf8
qd33fXsjqlAKWEsp/8+i8rQFAhUABeEOMwOpa+yBZgTyIShIThLa1e+yaID0Mxitf9NP0vQ/E71h
VzfrNIGTT/06DDZBYQ7tvq1DgztwFSFftQiwQvscY110ibBSeo+L7cxspoAoIjgiWqSkRyh6J3f3
/e/tMwd3On818qgCbsHCVqTPssJGurNYBKhdOGVh80qezLA+AoOoGer1K6iNpMKfJ/c48GR+Dtds
Lc+Zu+rg3kHCIJPGyQsG+t2CYA3+lyUWWijCCwSH4dzAiDqGS4E6B/lycEu8IH38Wnpp8RkzqcNI
M11pHsfFUUEO0EEF4WkoMQPe2Y6i8ces4Nhn0VsztlSnzo3Ghi/TMZ7oRWbT/kap09xPq9Gbuy5w
FVOQilr6KMYa8xN56Iy+zWgK3ANYKX4XGs4MdV1WksmVWLpV3ZatROruQ2uwhz2lKcOCrJrhsiwF
wpCErdAQZbHrLc3JZLyA9zeI3OpmaueufDMK2dMEwUIYjr1FStduHU0fOhEz5mF5W61QrsSOZWvo
v0G7LLsymUfF9WRZUDLOTtfxxjuG5J9ppH396Jm1TV9K7DibPT91VXGpc1OU5wbhwLhpA0rbjxzG
pX1PLVRKKmRLPNgdkvkqJ1aFHK5rEgQ9PIJI6Eu0xtw5PQsZXJC6NPEOiGLQ18Gu9MY0doAOvQmi
L/W7qYocPrpahyb/FXgkKaN+XVyPTD/PAltiNUFKN9KnGTHQKSXmO7LjMsbD8xICaAf5cbIhHrs7
CVVQJBZUEOdhzNau24kUH/WOMhncmDvbrRcbmb8CdMcQxG2F75rBIpk4eXuqi8z6mGJOXeZYZZOX
U8exJYNYFoQHHoFTdFkpdY0tinTHvWlX5PwxD/7VfshdZSDDLCQL0rTxaQaXMNpV1dgMO7yt/NYM
O6KzJUfs3G6tr5MztPnVjY8oqt2mgKXmXeH4EwLOpmzTzaQswkAn0VNbcfDN4tRql69yAx2E1Hzs
3E6Y0dfwhPKxzY9UPFqv2+9bUff3j1U6s7SebNjITSJ04ItjKj1TJEtl6PViqNpH0wWLVe+WsQnt
bbTqCbsg0R5kls6jcebiMqLbUbrdEY17IB/d0qr6l0hZhrFZAr/aM8gu+xOtpr2cWYyNwa6Uod8e
antszEcCu5d2w0HoQZU1TF3eitX3IsYKMPxvICRFG0/BltqtFPvUsG3kRxcaI1HEIZLnZtszPy5P
3mAXDHfdSH7QUdMCGUCIw3TNcgaY4fPaqa9uWbk1chotviyjp+8zwI8B8auWVN+QqbgVRWnHxz1m
sgEz5Xj2h6BuuN+6vqeZstes/+bwUb8wI6qcwxDN3bLzZ3JVN3bRpc5m4WBIt9c7jCM6pKk/1AAM
1mQo6+XL95tzkBbXaGjKSBzMYQ1AqEhbTeuh1Va9bHLfZjDYjCSqnGySZKddTaHo7wjJ6yuWQj1u
nqpU5dnSWTvGuPxRw+dmNi8nf7ElOm4z7cS5NNoa4M5cjgOz1Lwr6SsHrOna2rTgZXDrd3gc8ElO
wS4YompMss4oz7iVRHaEyNG/Bcqc8jen86yVybOdQjCyXJfJjjBsJzixFGmaj65E17gpbMEWr5JN
xeA060hUJ6rP4Ze7t23NR9AHbl3t7bXJ9pMt7WyjaigXa9xklaj3kGK65UTHzno4tjlxy7eS2U51
4jHgVzeeDstu2WBSnOWO9S+TdcPr/XbXl9HyXiztAoa0YinOIkJyfqI24vRCNk/dXcqJ8JEqCvzm
RBCIKXbQyQxUaEPf2el7yGye2EeGF5Ib1o1U2pzTTTrd1S4zsbtoLvIO7X/EFWFjqnD2pCiwz8q9
eRxVUqsKNknTN0bVxFXRAWFSTUgY82SG5WG1o8I7WDkJQEfajejZdTv8+dzBWMmzEExa3JadzDfN
qsQX0Ji03YMCtbqzGIl9lCJMp42LJMlOvj8jvq9KkdLV5bYrSuvJK/wuu+FN8rqHzgUgEkNdk8P7
fskH//b7iRmAubCetTS7cgd9qPCShc7CWWPDdXS+N+CgyS1JPSx+3dy1riew2eYHe53X8mjzUR6x
gbplsozOoL750k6HDdrt62rer6W/X6jDnitXhu7GbGv1CQudqbd6Cdd2xJreT/aQ5PPoUynzIaMU
XzJRGgc8KlwW1pJSE0Nd7fr7CZ1ZyuRzmI292RZzdGcw+QSy2IEw/1zjcqtv3LnyvzJmEMtFGYPr
wmpNKTOoiDz9mFH5rveprR39LshGwe07d/roQorSl7rNzBW/X8gf+kiLRsYgXEnFMTVk7n4t4YCZ
1q4weUieHSiI4pXnSV3xQIHACwuA+fVq3CpEsf1+KmvTPHiuug6EjdHGd76hhU7nKYHZLPyvKQRZ
ECCoMrsLrvamy6/HFLAGwwy7Nd+AoDJSc2NFLBSmcyu6hWhnL+ymhen8NdzU1zzpP0vk+9MmndCz
Ik4RqJg/zkWEDiW2GJtTD0vCx/STkrXuH2gmlmLPPtYLL0GNgRSOn900hz5tyk+VBCHBJTqG8jrD
ntlygBMRoXXL/KkRWzq9wTllLE0ZtkuCD9//USN52EOoupbMdw+KnE8eXagygoG7GEjDbWZW+ptV
LJwAZJzmBinMFJU9dhF7cJkFTCA/iIfp56ew74tsU2Qj11kbtnxoBPd53ZHRRd8fDMMgkbP25mp8
Wk1qmoNZ0/Uc9BpAWwykOkyTuSBOH8q2vMDx1AswPl8vM9IdI4O5xu7zhZ7VaD/CYjC/BIZdiq/m
ggi+pZPK/YAgUJHP1ADsLHOziofGzr5EWk35xymaRfriLSnXRsp4M3pjwTIL4El5qo9yKaGmrUYF
zGHKWUWcnbZyqhuVUchvU+0r82lhntXH2fWNPTiqMIYLwbCivU3RYvS7tRns6oPHnp+Dvqq118VW
nvuq3l3JXRC4M4qub3le+JoA07QL/aRdBCvFulR0VMoC5Beuzb0jkDyxn1wjvV94yXBLRqcq14c+
ZS197oh6VF/grMkFYVU2FWh22EKNZ4S6fXdA8hpa1yVLsV5W5L32bc+kvI2NAIfqEncT7Vkar0Y3
LB87giIKpiOwPm+wB7buowbs4x4a6Jrlm6BDr27KCD30CcRWix6oN4cwmBMiRFUBYiHtovsSO2Nw
G65kkbFqoWLxGYr01vWuHxxjOdMzjOMWUtEyfAg8o4i2jIEBbmxrUouUjQcahiWlXtakYjMOjF4g
iAnE3bCR0FQYPYBCPVjRjdE5RV4S8kOhO27Xq4vyV4Don1SA1/adcKWQOJCrpQ5Fy4/CDo+aWvpa
znvdNb7zNLhLpD60pdtXL3PusbSLLDbu97hJuEehffH4+V1c8j+Skf5fJaE/yEj3r91Vdql+1o3+
8JfedQ3/+fmv/H8oLbXRYP3Hf8k3/6IsjV/rFzmqP0tLr1/wXVl6lYgiOWLKFCHhhDrFh/ZdWGo7
f8cejT0OfVBA/X1V1P+hK/V8/siGdXAVSlEUXFFWf+hKPevvZItg2McFAJicO/d/oiu1Q/7+n9VC
ATgSdp/8lKtSktn0z8GsenayqkihqVqpXbnbQtaEUswi2NfjGiB0YWW7+mw6Q6wVEgDC0cOjxySB
sVWervVZ1EWwR0j2mbaBKVm05snaeUNSLgYrr7nGwmVLZA4+BFplPrTZCIia3fBTAEZpSzQhJiQt
TwIkE1lQBqY0E074bLDwqdVobDz0U6cQnI1PxfWc0tZjAYOcl/pqw9/yac9gGg5pOcMeLFfg4kUP
tGSgowc1y/Im8JqHec2mA+irT72rHrKUAT3rhQoyv7pr6/U9qdjuRqa5ebHsVWyEsVSxOYX5lmfM
LhR9v/edntnZMqlzA8In6aMoA8njMOIS2XRuiuXblLekAwctcNM5Spp6urHNVt2X2hB7F2DyrrVk
d2qz1jk6+XjdYDvVwY+a7sw1AhrRFNQyojYOsGeKAwsMg/EE8Zc8jJwaEkGe70K3HffMxSFISR4F
SQS+ONFSlO+R0jBJ4Jx9B1/IPxdGD7wgH+kGohAppwPIKKSHcr1ifBvGkIahWB/bTJ9cJkRJ3uBi
lyHKE0Fa7dzZF/bly4mqhkkc3z/fZlMwbHUVvgpEe0RRB4ynqJaYguXt/Cwq9xtURYn+WHU7NvX+
ida3P4DnePGM9a5V+Alpauydbg3CxtdK3OWtNLfItUiY8CYiwNfO2Q6WvMe4U90YQffZNaMD4h0Y
wLVTI0W7bp1zVWIjTYPogJb26NTpGKfsH2MNzXHTV/B3qRR7NHbFuZDW5ygXxrbH6tK5s4ytNWIg
MjWblTjvd5CqB0LSIvmZVdYKZFXUB3iC6Znyo4dwisMkXkK9Nwf/pbTcjUvg+WIZl6wmnrwWm4r0
7njmc/R6dZl4NArLv+Sdd8ra5oNvuNTjn/gsrhac9VBK6xlIKIg4vI+iyY2rdouuwz2QIBndNczJ
mQFY64EJjdiapNretXMxOmAzpcdtQZ/J7emq96ToeWFMUIdJ849usyDi7FmPA8hskaTcWvuKxX3C
u3+WUoLXZE9L+Av2OuRkWk68g72VhMINDwyewzvlZM7X0iDzzYA7m6iMB59rjv3ONafSinN2Xkln
U0hY5vy/OTqPJUeVLAw/ERF4s8XIlqSyXWZDVHXXBRKSxLunn0+znRsxpZYg85zfWqfeaQEQgq71
EmV40Ce0mBMQGCHPAym2a2Gc7J53orcmopdTy30CUZ5tHhL331xSpSmHZBR3LsNScV1pRoxsZ4rJ
UtBjuGE3qdxNvtnKUKGkG/1jgA15JHGtDWnfW09zSehbikmWtrhx2ZcAgyIcx4l0KmdYHnm4H7ze
ZHTLMjN0lab6JOjFh5n2aAwhTgcxntAm0NWr1nQPPqLSqCUOLpyo4DyNKWWJ972RZoR5n2fA65We
sTVMYjhZ3jd4hHeeplY/eAWaL3PtlguJgQPPFM6AHSRXHY9GV4aBu2lPhdkjxKO8PfRzlIb5vKQJ
LMIbVMonXVd5iClmH5QyPWaTl5RkvSM6Cp5dBaXOyILOInDqeHGkt1t9nQNWLNlD0WsiwZ4TnNo0
bWToZoZzVU2qPZs5x0UOVviomvzqmfdiJV1FfuFqV8Ek2UwYOdGBRFNRfjmda102KLqV8+Oie7Nz
AFG8/93JedD8tLDwHvPk6gvgkz2N422SrnoQTj0c8qVAN9nKqxgmLSYGsL3i1K7eDG/yI81Ap7Kk
gxcuWjOfusAj7rezmj1OLeNho7Bgr3PfNBBVdplMciBXYrSpgMgrO7GFFUCKrF5fwH8QnmiDAJPQ
RGaLJGMMeWSZGzcZSDD28Zhv22vJPZF1HvJEPWFzigDdE3v0uMJW1K3E2A1rJJfcjxiOCYnvf2g/
gyjw+NjFA6Us/G3zWi3+YxYUJ8chb3saeSvVE6m+bTyYWhc6hsjixsjmcERYYg3jpywoDJ3eZzt/
we0cISV8ssdu+AuoW6F80RCO8A9cguox8xiw5wUzN6QyhxO7q/1PF81RGIR1+5fV3IbQQTOJ/qgt
8icvt/RboJT1AD9FlWyl2C4scxzidZFzBMRTHVd3Dl6bzP9Hir6MB915S5tlJkktmPiwM4UDNWrV
/eq003kCmEHPMGcJRev/8YT5B2pxSzN2aF+7apqO4HShQyhljsT2xcL7bguC00XZpTcDTXCY0X4w
94sTSqs1zpBFFzOHcw2Nfs4O1VAWF7NdKySNviP3+TrnsTe3PhHffvatuaXxx/VpGAhbEMq93UH7
hqn0istiGeUJ9Li9gM0YH4OwDsuwWj+5t2ZR1gv3pysxivRjzpMTzMwM1qJBLQ2mc0Cfx+lM/h/t
7sR7H1oCC1/nug6uq6c3t74XnBbgeOzVrlvvS4g/nrn7/+aaWHG6GZFg4B47MEZ0nn7uPpbC+SC3
fz1K1ymRWUwn6BTzU429HZPoXRzWPOflpEr0qeuaLen1IiaAYPu7bYtXcTJBzS35KB9yuhi/Zo7+
nbL8FxSnFDv7w09aZ0O43QMKJdHioTltxjHzmxa9RdAlmuvKn2nKgwsP1pdyCD7hJ8qIKAoc/dgW
VYV8xPGfczlCCaAwj9DuuQfEH9fUzz8RBA7Hpdk+a4e202XoeCFGPexo8ovmtdRfZ4EtdIAXBtSv
a8TEi3qXUtHhzuXMj46lSJsneqdxBFKHPM7+AzENQaI1XGmN12m7Yp0JmtTv21U9bA+Zkt1+plKP
N6q5iaCWRNcRLcgxMbvkkWe8e6x8BNV3h0Gq6t0NHMoVAp6hmhT09btAx/ZZB0W3sxt/OaWD26Ce
6tcyIjQ/i+mwzQ5j4FQJypo7H5zvup4AutGB+mXsIq6kqov9iF76jzTMexgGt9c0Sx/IqIMeg6PY
kykRF/qJEa9jQdYwTzBYxrPtIBNbRbgN+RtkSYyx6KVV8qvNp5eqJNNb93bDMD1WfZawrKePGQjp
kR+RqggsQlQISD3J9fV120rnfVycCCPRug8qJf76bebG0hnrU0+KzKPq/Zu7KpxQpUPRgSyGH/L5
qZYBi56jWTeqxGn8Oqry7HHopvLd02znjYYL4+Y2EljWsBYmZ+Iq8fqpV6zqzkOQmUNcgIiHavLK
eJzWTnAwkh/rQDfWAB9w8enyr0x9HbGLtqNzwsA/Wc2Ujsi/4ALhgGwldAADaIK+dgGFDksauu6M
Tsg9KJ+HlKzVZ2/ZqJJl/86yoztaOdMALLjrR0VtgwX7H4RvvM9Osweev84e+htryfa6i4e0BLUL
/RWAMRuD/Zqr6SDT/I9wnWTdWuK52/FpHjfmNtmfnCI4EcoagzBCIEzFtN+28dlHG1U6FWoiLWnr
v/roxUAl57JeK4CGvPtCG/o1qvSYVw2/vK/eJl/+56/mLhVujs5+5BD0r1Yj5mjrtUs9LXvLH074
UZJcZclWqxehFVwXhksCmQHWYT5ncyZ/p7lyQcW85dSOo/PQlKOebLkrznAl6trPa8MJD9pXULI7
iYqhiVh/Foy8v8DRFGGuuzcaID+1nvt3kRDlxC/za3HW8ZGK6qAy+/1efYvMjlMMiTh3aaFOpaH2
ckMPVzvrY7W0hJtUR68pkhqknjmeHN5SrNXFG3zrMDWF8diQHAB42ZSU++L9zuarNjsP2DuMT2Oe
1Nfg2FeI7yIU84KPQN6x/QJJUWVYGWLdWf+e167abaUIEqGPv1autUm9YLft82yMjW6kigTfxo0A
vBVEhHjRYHOsm5T21fLHp6UagOgaYXx7RdXsGKDyX1GgYOS4ET8QTdelJgWgBV5FEPhO1079FhgN
XREidut8b9R5VCk+lMTP65TGHHlls1yl1/5zazh9y+qGa71xk5K9XEIoTTIhz+03N1AbrZMilK9x
djPk1mVVFXCa3bTO2TFT61TU6jcdey+mzsG8BFb21pvduUhtFRVj/yMweJ3kWFkJonoyUo0SaZTI
vgPhN3k4zL3YImV39JzhBU0qRDjfZMH0Z+eu+Z78LSmtYoZY8cxoolDxtqBOmAkf0Ygt8eVh7UAo
HXVx4fheqEh7cv2mCr0aKaaTv+RZ/uFVw8XFPxOmWfHj5NSkIFJMZmJwNaFOXG95qOljcQJOtS/+
xLzAcVSccyuriXMmjkKXuouKo3pIeya3oK23vT2BARbCt97TbiFhyVbud91aw2dnGzEFBvFmabGY
Ao8NfkgUnRd54/yRAIIRaxCRKNahcnK8G11wAHc19xV5fNEc2BOGEHW25+xtalEBLv76hObmB0Fu
nejSL0kJb74nZaAidn6RlN35qD5qFst7LUpT3zkOYzRaz52VBhjMR8XFVsjlQXcpMmzL6lHjnEwR
joQgvwdD+56kFlJ7s3Nm2z0UJrZSqT1iTam+h2VyIahEdfRtEGqp8f5lGUyNs03loZgd6xWFQUrJ
aOfvXGs4d/3Aw+W1+Acb6Bi82H/HojtaXou1TtfF1d6qBc4ByknUo3+GEXoJStYaJ+2DUHnNl4/y
jUYW3z2UBCOz6sDTt8LgbA02KH355lCsk0x2cylWgpr495ysov0z2oq8b23qDqAbCs0nS915y1xW
K2b8OiaNGXqV1xOFcyd8QHnJsCztNx+s/83rjZ7xy9SOA66Wd7vy6gfNI0WnQ3AeDp4cnpCLtghM
ty1N7CnHS1RUbKgVoGZUSzN/LBpCxlujUPGM0CAcnBrbLtf8b7DicVkH4lYIil4fpOO+tV7dHCyz
kj+pMrrXkmIdVM9F/dtJyz1N9lrvqFcp4xWHCgIGSXsOivEYv3LKmWPhmHLr8qOtRPDZEFzwbXr+
FKJy/RXmSJivXyGnUvR6EaICpuIDm+RwUyG1HurQ23Lcewu3jppxEOs+LVFpZZXJJrftp8wRbbSa
u5DB3MxpiFGkeeanmWDtgibK0oLciBUxdjSOrRbq9eS92COGKuHa+ROl89bzgAy5ixHQysMwLaxS
41Lzy9BcSMTX+GhNbfPINu4/qJpEaT1A0ob0cY0owayiEmA4WgVlTi1a9v2oFMwJYvqk3uierjy3
OPo4yl4n3yguaWWmsdQ8AGmTbHZpwEGkokfZlvlUS2hy+mgnfoZhCUh7wWxyhGV8oRF+X4w8LdkE
q+1nkLWM8xyt9WLP57E2bybkSuhMM2V5xFMIvkJ4MwQd2/xjw8HuGWFQmBl6foBzFM9jvn1Yurxk
89he0aX4iUVlddxm3rKf1WD8gx9N8ZQIrn/XufPzqAdrdvylr16WavlpoBKjADfHC2GKVZwhAjDi
IEs/Dc1UqHpTMAST3fq+07d7+G6ZyFqR5rH1QDBLOnvX1VYW3srsE3sNriYU9ia6+uJC1Rrh245m
daFSwvxMx6o/ZO4wcUI1fG928WnD7hNgr/+kFIaFNHu3Z+ZNxN04qr6HpnrJ0/VTmzvCilMD4GjC
OzKZCA/d9aRRZBzrvWcxik542/I2o9hYQqtPntDf/VJDGn2vA0VWpNnLsZ2JLAlnH7dGKrIiNpC+
x8sKcjFMun9w1Vi9W6ORH+pCGnxjsM8dD/c5HfLihhRieS5Ebr37lX7roCIyjrmUg7ndSHz3ex1I
MqvJ26eAGTlTSo0Dqgqewm29Ol6JTHmp8yelWqQym5XSHaBZuzwwuRMdglR4IYZfUBqUrMaynWwt
Nw8p3tRYaPPZFRbcJI6N2yqhNhhD29rfEYO/4HNY0temVv8pxrQ4HZkTSOzCl9gFOfJpZCPJiNY6
BFScmdV67dgZLL7/R6cx6FttBI9VR0ufNskaGCySC1lbs4LSq51ijorBnx8I0qCHxk0jkMFI0BrV
6h7zdknOTxtYBa8BTBsp4QjdltTcjVqaHTezmncNe8inK+BWsKMeujrvznJeGaNs59HVDdLcveq1
cXr2pYZA9KGZ/aPrVAyei2ddaBS2zqadcn0uvX4aUL1ckAKvNyyKRcASau7NZpCxuPf8QAUfRm0b
1nDGAuqkHj+wnL510/uXriBzecGEW+uh1NtPo7KQZRNcx1kk9bDNDXAJdMzuXkxjG1Vl5YaWnX8t
uNjM9FWjvijdTtms4omoqZ67eDOe7IVeiLbfdji5cGW0QbC3DF8x6bVPQUF/8DDcWuxL+tbcZrQN
4T0n2W4HRiKglgAtA+dWMyauHP/wSLM75s6TnDTkZ4H+wWJ2CmaGcLpx5nbVd7qhUOEDYsR9oL3U
0ssYXNvsHxq4uPArd4fdNCC1vTNDTDH1u6EHJzxtz7oD80rQ/X94j3BblrL+Q8wc3eR63cbuhhu0
tZYf6LV0l87lc51mU4KHZ36Hci+vg9nqFZpq6qMmmcVwrdQ7oTNo7GcNDs+Sp7t2Q9f4JqGf/mtN
RaR3Bx+3ocsdXRNhYn/2XKtjr0e1i0/VRU/hyZPVEULvOw9+TsYgBJwWteP6sm7GkKzZiroDbROr
xX/oY3aq0tN90XjVQ7WaaGxnfz+DRx8KUbfnpam1ZGry0+qt42Xt5XywRtKPijGrz+gvPj0qf/6Z
wJxzur0ZgNuvmVsV9yvUMs6z7H/Yze8OUYCCvqTfT6CF27Uk/ykG4Dqyp8J+7NKA/9wVRd7ElkbN
/EM/UucDeiuav+zBmgrxUBc3vdg4cyC9rf4y0Ci5wzi4jiElIB5IXDmiaV2RNcgf16/LPlLYSnDg
qtEySXbNfJc/vnl3RHqiWayYim2fWlCUST0TcBltqBr/uUNgX5XItPKEDUqMSeoX/qcxWX2DbtFQ
f5egC3wcdl3xA2u9IDsjy3HSKGEHvTZZ6st6+LMi2SN8aPkaMnH3dgTvukcDWciWkZ98zaLwcAsZ
lPIHzgzANt22H3R2kxcaEOkRXCydHsCSwEpnCK5Z1ksqDcr8vElijkItcPDt5igNphTjlKXZ0Dd1
KbCsqNV7DAz2PF/P8rPeDDQ3ucI9Ip2JHYTJGUVZ9hM18WcCfr/o2auAVLbTRuoGLhdvv3r/Bpt3
CbEUYNj6OxZCvo9gyjevt9NQ05jG6en1ds2AUtBda0Q2qwnvs2lBtBG2AYWCqXxtsnyv9/PXHDhP
mJrEccNmlmTrnD0HSMccKK7Q0TiHtHor39JUMI00g7dLoclMRjCO11nsUYYmpVefOrRdJ/zz77WR
Uf/XiikOkCQmRlqJ/WJCdNAHpUIxpH7siPbZaF1At/wJM2/wd8KP+E3lqbgWGxdgKDYUFusmVOLW
vHLmPGw+VRHp+CTH9VE6gnPDuk8rpXtdh25Glj7zFs/khDHMmXv6IPJjn4k3Fpw3HlIz6owqpD7p
M0cg5vnZ60ieaVcHTzTfWv+BerX8ZIRlxHcH6SWvyyoZNcljkTrdq78upHTq+j/U0GBGkw/ePVvi
oFAwJ1VKq9ji4ZJYHGxmXMetNlq3Do6HdGbcfo0OAp1iY5fIb5Zo9J3tC9i9ToylXnm2S+xojCNh
b2p17FLygOjecA5jp2Ll9gsNF5sb0Yf+3GkDIU0pZFHA1sx5b9FWiGClwbKbSIT0e4yvRHphoXUf
BzmPaGfluHMpKfwEBif8cOnKnb147kegKWwmNHD9N5aVxi0utQ8d/RIXCvf5GhpeUT+TJF19wLvV
8cZEy45cX/ql+G9rugjG7q/RKAeNZV184or6ApsfaVqr//k83dzroSkolG0pkDQL6JOyVu0B5zeO
yK0NkMqo18AA/rc7Zh9V+P+4/6qkaOhENjYsE2l9EZaznoHfl6TT++7Fdkvzcv8FBy/LI+QJdji0
1bOuU1M0tqjsZw1cklw6M8QDryLK5hhJ0u0mRVPvm77vY29ycaRlBDC6ZJ5R5/Z3sr03d6lPc77d
vTGHzMKKTeQP8F7lY76U3R8feiihSM1iZhbtzqLi0llb7dGzlcQD1NjyZi5yYtcuDo7s1zCzrZXO
In/+6mfde0H/qP+ZhXBDXDdebLIhPNdEBjKNUAALdo7g1czzB7jG/LldcfnRVek/6aY1PvSD8mI1
BYdWqWBXL5kRVYWODqjemuq1Z1KMsboggJKBdsQ/I14GX/Q7nruR6DuxkoBg2uuOAjbMaqNpxfrs
lueMGJmYyfYvt6W5b8XMBd/BZoZ+A/4RKNIe2uLF8jX3bElnp7ld+UDfKO75Jmegrfo/2XaH38wm
xjn7axrD0ag2LntZNG9d7l8GvbfIJGKAcajybbRYpV2IyON7RJicdIsfE/xmXMkZUH/JqnfC0aOI
KhurCv0yy+DQ6OrIw1hffbdwzunKhd/oqGpl9pzywU8Zar21vJNYfV+ZsX4vLpm22j4HFabISYoI
lOZ9aEnUq3SP+4vaBLVo9ql12/lAH2CsLUP9yl7YR/ZsvpIPjT/GIQEAl0mCB1uEWdA7kcc6FY4r
dBX5qzyrC1cc9UDw12PCjlTnXDEpS5K2/CXYvhjwpQ7pk6uwA1PPrOPcU5+lq/0jXkHyTyNJU+Fl
JCeqDS7Ef7cbQDoaJMtulwuxVhTErvOfYRx/h5k6aFrlyRuo2AmU+sC5v3LtA8WaldU/4hokcCQ/
BemcDH2aTAiVYtL/ZKRa87XFnlMP4ty2bkCHjJi3J1T57pVLXyWb2VnURTZxXs4PbY+9szA4T9Ou
FwizsqPpj2nsuXe1GXVBrA3A3JrVH4epYjkbn5Chl6eiVw/F1F5R3BWXgqABaFFZ1tTeAnvMs4QJ
9uy3CbbkkM2auKVtrcVeJ8ButbIDFq0tdPwLoHLAfrQU6ydm+n3GG3rkG7phejUiz6+BdnWLwmZa
pYI794eFKD2g9rP3BpEG/1YxsE9jXH0mgrNhaJ2cNcGlCmSKVDJxauVt4Uz0DRkJ3pcDIng2+gnE
enB3fU1SCo8MyLZFCizTh686+8VXOWGJJBYc6Dxzwzmra0IbRkTRhTEwIfVltGk6aqq1NkK9BfzF
4pMdGmk8tnXQnceV+wqJahUHRUUFqup1P/bwdf2QBmwfSJ75nO9HHQkQNLB5I4yFC+Eoa1MebYVb
kUDb7Jx63cnYam1P+llSl/5nj4abT4XLZRRTMpQpLu2CU7ZcNesyb8iytvyQ5d2/3vT4RtZoWNq9
GKpnz6XknarjsYlyc321Wl7xAr7XcJs4bT4MfiDyI5g+q4vjo3ZtjI+qAVD22xfNAUYpVp5PjWBW
B/gX1wHQu9jNJvBqa+4HRbDAZFwHbP47kidUZAbzO6/radaHl80f8co35hFzIYjalOjrRCpynQje
o7otkwZDBRkT99cfNrjKk3qghrbEnsNRwiTacEpvo0I7YB4b0m0KzfjxhHGPLg6FDzuYkd2CATkk
PzRpaYqrNz55jrlxmwv2Srq2fbqNNjI6Fu2UG54HAS0B9+995NXeYNA80rZu3Ew5Djwz1GO+KW8p
w5E6x6SqlB6BlD5ObMv7sqyWaz6kiTmThS0c6CFwJb5DXccIjs+GQtfHTKPUzEDoGTe2n9/MsVUx
tWZWiPhmjc1h1A8uktAD5uL2Yszml+cVKEOUUR55NyjiKjLZPlqoGVCLi/Q4tCOTv+I20/v+Z3Ed
bc/ReMNhaMYarCj3tv02+DAnTZFXH9wWqASw0UVsMsE+70qirCEFmzavkgqBboyq/Nev7ZUEgMaM
iqUf2R6xK9rGmIFZe+77Jkde4ApiDzCdnWvvqibs6CYWmvVpsaIoVe8DswtN9ovaB4GwcEKPLRma
IM90Vwkcdso4pF4b2y61bIZf/GNvIUNF7T1rDQ5Z0Z+MxmsTH1dAnBXjhHc/FSZYJRpNC2DsIyCF
3SpMqOk5FoqEgc1vgrgiZgWvKmmC93NR/K5tsMvtMponN+eoLbZo063L3c3spwxEfU8Kk705e9KS
aiTXxXRxXXtHDGoSKPOZQm7jiR4CboDJfy4r/0OzCcWjktUD12XCMOBrBL4WVp7gkV9CuzUsCp+W
0bNpk9vk70e7RnJj94V5nQF87jQMrPwYe0i+mv8s1jo4RLn4h4nmEYK8V5oQhB6NTg70v5BDemeA
36DCzzTNT4lpcK0JXDxJXlFiF2jVSzCn8jzixIpoA2VXoviOR5cGxC3LwS8qvMrofGiu0YX76C7F
zSva500r/jTaPYsi2/sdzlvbezYLaWGPzLVIn/oizozgJTNb+KphchODVCwotnw713aL0Enn98IW
m+v/0TqAR9fQvO4dg49EMZpbxCFYvnirDe6y/ZTnmdjBRI/BVfrA3lhvrjpMHyi190Q1bZSudNA3
I4iMwa0X6PyIs3A2lTCCBgSbo3L2z16rciKizCDHHMwbGW8mJpTXgLCOmMjh/NhNmf62FIsQJGfg
Ton547zOVNL7z05V8qbj+dg5w6aeSl9mJyZJtGeBdQexaLOJJsPIfnMvRa+X+uGKv1HRE3VkKa2Q
5doy8e7IpoHIAKMaA5FGIo3TU3/X68aNQFoO0YZXtdb0WAXpC1kp9yOWRt7eNnFs5Fl3yZE7Jl4R
rABJ4h1xXB5X7vCOfoyVwBq3o+poaiX8nVMJ2kF4dYK661fv23ibzYIqQn9NLOT1odwsi1SMqUl8
V2iR2TeUMxvO66ryR51jaBnmJ8EDF+Vpd2oqddUX8+aV6u0OgO56z1DHe+52ZCGc3+kW9EDwfx+K
KoK3dVm62Fu0a1eaHAouEMMIlQeD3j2jM4PP3JIFvJ0IEmqcs+1GYWG0uXdueNosUsutZ0NbE3BR
Ajn0ikgC9Aq6o16Ulm7QxF6QeBpaZtyWYFys7B13OIiZxBFxbXrc8fgLRy3MeFjiXK0/UiMbufFI
vWqdMYssTGosie3D5DGv1u1GalmPCHH2Voq+ncE9e6M+cvvU2oMhebsr8/+v1ESfuN2aO1ULkjqC
5aVe2d4GHajZx+jppViqxnxC2UesJNNZBgmOE5tXakbyZBAf5VlFE1ebZe7WYjkxl7TnplHavivV
8MA34uH2qeRnNuZm5FEi/VAXTHxtM380pN8chE01jZb2KtazGZ3g1m176Dr/WvTt7wSbEFIyPyfT
UhSP2tSbocP5nEDAJ32Q/kU5zkyXZ3GNbuugTcG8IxSCydVmKgOgSR8Cff6Cee0PiDq5Pj3NijVr
CuK61rPDvLmA8yQBPGIeRMxCTF5cjhAupOfoV9R05MCYzfLaM7Wc+FtvhVU48Zav2q1cfcV1Spfq
46bZXUIXZxF3ZqfvXG8qX5n0l2gFOw5NYJ3HLi+6pxazDRc7oxDbh/2Tdfp8dnRzuwTNQuGbO1ZF
EvipcyTzmdEooJVIGOjNnUaKJ6tyzLNOI/alQaaJMxuBiwt5Tmm877ZdBPK1PknaLv7NEqPRPZnC
f3Um85ExcvPjephKxcA4wJLq96LQjzXvliEhNUSr4mqt9FiDFYavgASlNLIk24gCjZD+h/o/1Zh5
+9Wk/qpFFarg/8ypdTjU0HKFebAi4mscGylvni/Gubd6xXzU9BdScadiN6x32UfFQ+rji7GyR3L1
kf+bNbCMb7sMY2rJCB/J2rzpQ1xyyGkt856xXWxS9+9HNOJV4l4aq/F2vM9dTNbC38ZZSZjbchwl
khC30C6Y2uxc9AfHzYjj9B/NutrlHvtKMW7B0+gafYzyVT/bHQRZguB+so6U6BLsUvkIQrBqdnFQ
LufUMl8bFVQ3bJUkd03lw2wHzZMxmeOOsJhv1do3GwF/KDBHRXgL25MspXZYUnhqqUxmvQzYDGNS
wGnkfQ748y/GUBwzTakw9Y1HSyzrYVIqsWrvVvtg7970kTPTpsGYWMGyI+OGlE1SMkT7rYLsXRCm
o+d5H4MEYOwOjstYJboJrsdsmDTk5w74a7RyN3I79iRsWNmJeEoaZBenYMlZtfNGomQsBkzLTEF+
4lazdc4E3owUCe+dNJq+zH7dNUpPMdjjrzPyhUk7YwQKIAFPEx0Hz20OA0r2Xmp8954YETY06fRn
oyoV324qvodSsB+tAwlJnZVWSWfpYzQw3P4/WyZ9MKpm+GAAe7L8dgQCXjL/oGX9tC/ZXEIhleBm
G8WvK4syAeF+VpZNKb2z3nJT/1WOCRWtHXUxPehC7XhIr/eGm37ukPERZa+6l7R2fnzILmYKm72x
wwGyy/1U2y1Yet5cE3I4RMR9LUXRR2RDdGh1pdgL6SQNnWoY61HFm/FIYob/XXUezIA1WF3UkSj3
3Wmd/FwGJrs8K2yKkM3JZsmrjhbdcYlp1sujqo3bSMrdHAcgkA/uDPQcstxnn/l2f0or5f4psYyG
5VITXFnKezOuxTzMnejNw03muvkm6dlDwEiWHvNTfvbywIZdMMhP0zTzE5j1WYcMOnmUnoCLTdo/
OToa0mciYt5kw2OCNVWezAZDH02EQZRiPvmgsQPYA9L4FwmFuthyFa8Fell4CU071mbL99EY35Nj
/sXWLkO/qMXNTOvPsRrtC+vK+q6TPHhAQ909rah/9j0ylh+XHeE4Nm1704kBeEReb55NV4iHni/3
xqkMedFVFQg2v2TZ1TNm3pIAD6KaEok0g2Jn0tBGUD5r7caH2tzyq9RWmWSyI3wlE0nXGcFBDYH+
LhbvR5AVcJ5m8Ga3Qta98IVfhbNitl3sJzlk5XzAnml9ZWQUYO9X+QvvawRNWrNZuvoRefRDKef/
sAkdtyEbzquOdZ0XgOAdkqC6KXHs5XeukYAV1VoDMq07Rbx+7IzrP82bhqQvGvUUjA2a/nIgz3Ez
qidvWsEWdd/YpaoKQKxbIiuF4v94RnUQVboiZsgr39FqOl+DTVJv3PR0Gwz++M/jgCPYAAUyqzSv
FyA/IFW/Gc2+8O6Wp5nB1bDEj8oIQurIYjy5ef/bV0U6HACg5E5po/fCBmYmhptNOyX4doqi+RIT
HCN5lbw2vq/HjVzflIaNkthVJ8KXdTQ1X13Bg+wzeWAcx/d3fxXbp5ejyIQ9pg7bN+sXzyi5CrBU
r4d+dr/yMQhoYIPm8Je6fpOVa4fEF8hoIyyLtRvtiedlnN/F9Ktca40mU/4BOgUE3mrd3IHsocUa
V6QjVjoUcW0RqzLTA4SeNq+8w6Ac4JfF6usEuZg8WNPkwKgbsFPe5n2ye0AZD+7RsMb/MXdezY1j
SRb+RZiAN68AaCVKJVMqlV4QZeG9x6/fD5rZWBHkkqHel52J7i4jKXld3ryZJ8+5aUoZoFXhqe1W
FzUPbuxS3RiNEO9CHrJkPyRvN6b0grZS263hWrtBata8k/PGJD9RpE7cG9CqmIZTiKR1tDiObT0K
zC/e1EjgTAxhw4mYKEFN3rMMLe2vzLRgewrAVRIuJNtpMiOnR31jIxJw/QAECBRSJtdrkFUn7oNK
pAQwtUIlnVvQl751nu5vFJTYgeCSZcRvi/4bORMCI70Sn1Kq944v+JZT63r9mNTWHoXg3KG79JAb
wa9wKqDoimkppBpqIUPXK6sIuESB6DzvHcWo9C0amdOqABfhwCL2S0v6lyLkHdz6MTi5st2hVzps
G0FtV8OkSWvo+Z51yRxfhkC4B4JNQtqwvrahnNm0tX3vLKgWPGIDB96rjVaW1k7PsrssUZ/Qsa0B
NNUZMgRp7XR0AZFb174iZwAnbuaJq67MH2Wu6Ye+hmklFVRvJQVitFUEPRdheEl1N6b95aucFQ/A
DTQnIoMIbHYuwY5kY+HDsmhSjO8oIax6+AafUQJhc9DmB6MjHj6EpXCVB0RqEJJSG43INNqNaQrO
NNa9KyIcKog8X8NKd61WMWxJEpsdIM5wS6yN29En84VWLJW7rCSdlwvltuxD07H0OANsGNJIIgja
FjZv7RYdhWxl+vQXALltWt6SkDX/AkBjbOEp/u6nNU+mPD6IQijetS392UGpesyLPG5S7p61NXPh
5RoRDbgQnuVNi78Bgzso6Hj7UMSwS3nj0p8J96hEg7FcKve1CdRe8Udq90IztC/gxvtt1RXDLaFX
RUVN+DUhe4vTkZRZqem+gOWA6YsQgUUn9qHwEVOxJqW/1eto/AddfvfFn+ypqf78aVCLWHboHTXx
/a/9gP8P+/gUGMcv9PFVP6Yw+djGN3/9fwQiZPNfBBk6wlmyiNuZ++7+WyDCUP5FeC7ODda0bBs0
4/xPIx/NepZmWDRtKpYoKbO6yX8a+QRF+desaizRqKyjfIIi2Gc6+RY04zqNr6aFfZXHILKh1kLd
SwG2AfABva5SaxJoeYOmqTZtm6n5nk0IYfCHmTmjB3FqTqVhUcKUrKiSdCITKhheS3JuoEJXj9rv
IaGvnDCMhIz65MN8Mf26bG9Bis/wVE2EwZ0RaiYtiwtOczHMaB5PysEuBTF7bAxFfy5DPbpCnq6K
CzuGzPIaiqYqEsuMh5y7JT9wp/NHJMMC6eFmd7++37rrtW2vbw7rteuuDw6/P7j823Ude8uv3MPN
emfv+JrDgd/uXZe/27p7/m6155d89Xq3u3e3/O2Bb97xpY6z46etNzY/kh8/f8k65/t3z+v73Y6f
ZvPj7NX81+vd2nnjS/gItjP/Cb/mNyvbdrbOFrt8LT/xy+aeH3/juvyoN/5kt7JXK37iq3uwd7tn
e7dy+J7VauWsHMeZv2zF9/Pz5h/m3PKLAyPhEz3O5jdbZ/+y2s9futrv7JVz57j8mlFvNzmDd/h0
69X21nHWu8N6/qB8tg3f+ej84Kdu+dL93dN2+zRPExM1f7d7OKT2bPbJ4Y8vb4x3ycIPbPfLFbMW
/PppVNWqGEkPh/X92279zKBWzg9nu3eerliSFqoUJ5YWR6yB4UBu2Btr9+H1571v39ur73eOaF+x
o8yf+NKIFjIJePoCTDl2WKLX3eMj6+ww3yzJ9ubg3jjOFbUNaf7glwwuxMw8qSmjCYMH9+2Z3cI6
XV4j/NwVC/Ox+3CsarkwvC7EwsPN+mbe0OvD+//57/3bmrNxz149vB3Wb4f70ubgHN7eWEv7dsPG
2j1udpvNZrXZ3Np37LC9c7NlO3+/vX3fjre2c7dlvTl5HAvXebhxbM7nav/g3Nyw+/bb7ZXhXBvN
7Bw/jEYVu44WYunBfXWfOTfM2LVdrS3868lemz/CBxMTnjwjOc50vd37K44lx/1+PvBM2yP/29kb
fjWfat9mhPu/WxSk7L/udrv929sPT9e2iDY72Et7ZOGAU1oPonTelPe75/u183e7C+31Zj1P+mGN
j3OfDrObZGFYiJWND3Tm37r362f3efd4cF9zfNvGfr35ueYHMJT7jb15/tIxfS5e5HG3Yd+t9uzz
wl7d/Yjs/RNL7bqy7T6wId4s++vqDk+ydu2tu3rAD+0Ps4O5vLbavNcvjXMhPRPnAu1p7FQc9sF+
xed2Np/7+2ZtP/7bMzM8nOiN496s+RAr/O7lT6C8q4df+giLO2gyxp5eOqb6Ffd+YBYOs187PLn3
rnOz2+Gtt2+cFpw1Hp9bYrNalbjX9Zo55+rZzreA+8rirN/c3f09Dpt9c//o2/Y3dtGaNeGWWO05
ha947b397st2m9397vHPzrf/PM4/9Ofz/VtoP0/2T9/e4ezwQ/eP/PbPH3YjPn/r3D3hY/nvw/Zp
9bT96+Dyt0/2M7fIYNu+veGofru9u/t2t9+uvu72299PD9wUzgPXgbNaPbn2j1suou3DjfvEEbVX
+/0tPnu/ZepdZvV9mhn5X6abyxWL3C3bA/fy4cbZru446u9f+PLEH89O4cm9eXh9ZSM6v6+syOXz
Tm/A8WE0fZ4QVFv5YOsb/mHvbg4uVx5H33bc/b8vOefKPpCseZ3/930gi4v7Ju4Mo8sxi02m43DP
+eeozVbn27u0OUX2z/mux11yLnY2X4h3WD/OtzILzcLzq0e+YWffERCs+dX8vbvd5o7/bp+YNHfv
PLwHNkzrer41OVF3nNzde7iw3e85kPNWX8978H49u9PA3rKFmH689drFH9/My+huXw9EOu723uV7
Li/AfDv8z0ToCvKAlilLhg7xhcG7e/77D86wm6CuFdtszlwIHYSyJAhBLDery1aOV/k/VhTCP5Ww
T5blxcnPPeoFSIORa82AxoK21uwqG5I3f4ASIowt4YoI7umoNJHgXzRFSTVVHgjHo0qkCVaOwaQN
GQnlNYplwzpIOsm+PKpzVhQaXwwYGN95SI6tUIIPo0oEdRSpgfxNDMt01xRUmy9bOZ07aM9IL6Ef
A8MJPCLHViqUoIPGsCqgXGpgOAHNytQJqba0dL+N5K+lsg+eL9s8viLn9QKFiLYaomW8o2RxESZZ
mVIWKT2Qdl5m8l4U4P7u6jg6UEXVrwzvjClefrxzLA21OX25NeQiFXMUpDEFx5XdWdm0BqBeUHpH
RvfyqM7MJKpN9AXC8mNSal3MJHWezBQyGjMgYot2AFr1rc7z7ZamCuu+r3LjSjBzZn98tGcsfBta
WxOcvthDs2kqtqnkFQJ0fHp4xc65KdTkd1Uqhqdbi9OFIMU0hrkGfURCpgZWsAkcSEMd503xu/KK
sXOTqBk0U0G7I0JpM//9B4dhlRUYgQiVG39G+7ZdJd8FOg0LiDyOrj7AZ3p50c4OzlQMXeacaUD3
ju11JLvNhmS8LZFYnxs4ZMQQZMP2Q3i8P29KF1UFDQp5JghaXAqSoGkxyoHAiSoxgaQgQdswmmSb
fvbqygE7DvneD5j+0dTigMF6VsCbzKjAKNwHSAdvzHgsX2axM+pncflSme3r5dGd240fTZ5MZIjE
TiwxkQEqv7RhamvUIfwrx/msFYlmO1qcFBEd9uPlqqnjVJDAVNRprPYLLMaRQ/uCcv8PxiKrFodZ
VzXYm4+tANFX5+JaCfANWBIkgPo67HL9Ssri3FaHCgrhXFGyDGv5/IVjA4UHwJy2QGFMh+Q3ifeJ
nnp/U0TLny38VXPlcJ3b7Ewd7hAmUl1VF+OK4EOEyQROtIZ82Sbp2u/w+P0EWmSsPj+B8FOJ8nxz
mbIxf5APp1jXIB3oNVxG4AmGQ+nfhHkH6OFlK4vX77zNSepYKgRdOjpQIGuOzdD+F8L/kiG0o8Dw
XmcKhDZTEK2gqCbj3VMVLnRt43lxvEEWpxfAYsF3OonIVl/+JKfbUufoIE4la9J7OHL8Qaww5WHZ
cctIWZPoD1mtBjVCeG1aX1lBaT5GxwEVlmh4BTqNoK20DD2AQ5mBNOSVHYRBvIdHmTpKWSjPeVcd
fF0Y9lVd5CvgHhIo3xZ+ixFuX9agkRoLAXmhvBIKnXoaZNwkTqRFFlXUlMWx70fiI6Gj8b0QzR6E
i2+lMLCiL6HAYerLhQ1Psf5Yt0DIrqz+6ZxjmfqvakL8M9O0Hc/5zAOethI3xaCA0kbvBFArHSNX
Vvbs+D5YWWyxsSsQdChx2jzrEBb1QZdCNSWgh0Ep1fqOWHr5aRfHuFhgJk43aNhZ+G4T7J9CRFlS
gjVpwJq1CDsVoozLO/bU+WBFp98DCVGJrPjins3gro1ro6Gpwbf0x9wcy5US19FGbJPoZxNW0/qy
vXPzyJbViZrRxzjxCF6ck8DXuJH0qFcpc0NygUSsCC+lmSJxAmlw4w4+UeCVcV6zuxgnMNmhLBE6
tJM0q26iPs93RdBOBxrVwDmbmoroPIpMlwd7bnLnaFNUYOYzVGXh/obChA6uyphcyHhfGwE5iJVs
ddGmzywRvEImNN8uW5x/4rFbsOaChKLwBOJaXMaCreIDegBUYnce9T+9LCtXgSAfxdvh82EnoTQR
jK5ooqhr2uJEoIwwxb2uFhCyzbgXuLzWQ6N9Ppi2NFUiICEQlOeizfHpzkaUMqj2Ayw2in6jxCrk
s5HxIM4NBgm4rsvTd8aXHFmbd9GH+6r3ZZqUAJeBGk08yVFCI9YdT66m8crOmJ3SYp0MQ4Ohht0x
K7wunBbnGDHuYIKNBDQtQmNCusmzVNznqWauCkPvnodeEJALJI3Uf/4oWOJcrSK+5kGuLAZp0N06
0Q0xoxsa6ykpNfleEuWWArlWguvUJwj9EfG6MuIzOxOCSh7KRNg6+2ZxQfAm0RsFeQ8IueD8KxSI
GAoJVGModsLnfbX1/laWCORBvs0f5cMqmkU91qoPYxScL3O3AMX1VGm0faha8rbx6E2ykxJyt8t7
58ySkuIg70AggujYe5Xjg9UqKGEDa7Cq0Cbrg/sJTbcH+LXXcqVFxJTee1AKtVPSBnrF9Mm2nS9d
XVVkSZW5Mt4zvx9Ma16PPlCJR/GhQLEhrVTW5GK6w+UBnqwgVrheUU8AMkOkuogaKw8plX5iz05h
A5K8bqPJ5YmbbIEAZreXbZ0bEd6F8NMElo306PESxmqohlrRFDa0HUNhA1if3jpBRgLnsp2zY1IV
hSUjMwDW+thOiJaA2cOWyK4E/VMXo3ojJm26QyO1vuJbzpky2P9IgM0XrbEw1fQenHhpiqnSh0ms
Q7CumMbvQS6O28uDOjd5xEIcAUkTLZAzx4NCajcIB/RZ7EoVw1UlEOsGPb03n7YyXzNcjUyeaBiL
Z2ztg4ArATSBIoX/TtRraOLy1Pz8AhFQz/k8bJjysig+Sj59fNBAz1QRBJc4qlU+mNGDBzfE98sD
OrNACllKOJq5ZrhrFh7KkNMyEHwwO2rZeusmRkopVrrIISVypRZzZoGOLM1//+G8wrZRIgQTFWC+
uhfTyJRVJnvFlf0234xHV4xF0MGLEv+H36XEf2xEomkKLjIa2SVAPbdlNJRPqdLnO8sHFgw7xXBV
t1w+ZxGhY+CbqoTVxQ6nmz1K+hKLqm8xgSVdfECCYgC0HcyKAUriW+Si/NUYatYmg/7irzAKUJJm
xTpQoCq4vJznJpmF1DUQDiJCBIvx+1mStqbHzjGsDtqXgt5UUgR/Pm/E0HRZNTRen+QijieZDkxE
OWm2BMRdwU4+ogTbuLUIb/eVc3BuNZHaIW0kW/gPa968H7aMN1NdKCObEx6uwYG2RIfUQ5g1rrZZ
I4xXrJ2bOxOkhAVTuW5wzI+ttUOt0wYMpBb2L4Q3wVHuCryo+/nJM0l4QIXOvaUvX25GAlBr9PGI
UZ1Wt3lLTw76deGVdOyZsTBtPKLwiCzUcuZo1hZiC54H4lQjuEugxHIk+oM+myoC/yOSgcBt8LYx
38vnH9bHnOD5EOa9H8MVdUAuU3YLDzrpyzN2mumYzYAP0gxqKbzc5sF+MJNCsqyJKbSkUeuFt8Jo
omdVzkqL0DPqYndn9tpjIYjeqqQ/6IZ8N5x5yCJc/hTz6i88C+dbQlNAI9uC4Nvxh4DmrrUaPyEQ
0DtZWjV0uWVfEGkXu1ut7XvFGRAYDWlzsugHvmz6zDHgNQAWS0beiTBrcQwEMIVim1q5TbvzrNGH
xBPcJeGtoiJk2dYe/75s8NzumRFSLCli09Ly1m5lCGWgO8CnBUFo97VSrQ1amq6chPljH8+oxJKS
IWMHaTpkAcczSs7ZR1SRZdXBlztooNEynk3GTvWs4MoWOp1BTEFrrvD2NmRx+aDCV+pipTGDeayF
aCrlSKHCOx5IX+nt1H4HPXrGV0Y3+/3l6Dh5c6YR96WCkjvatBDkaYNfKoDqs1RwVavUXsq2n36W
LaRDCA+i7yuLww307DnCEHL9dnkJT7erpJBAkXnpEEni1Y7Np1kp+mDTc+QvK582NuM3LQToWJOg
QgEtteEv/vSmmS3yaKWaRpZVWZzSukfTXJZKwJ+CzKMVKsotRyW7spLzplhMK9TiCjcc+5O7Z7Fp
5KgBBZc39FNEQjU5kFeEr+UErtqtgF5/KeOOXujYDMgZGaj4XbsjzuxZTdQJZ4kByR4t8YPVhOQl
LPI5OsFeudb8GKJxkN3Bc15XSnRlRs84PkolPJUNXSKPwpvgeBEVWaArqBE5+Hr9Bb8YP0ueFbud
Ws1s7nWgPcUw2/VwV9ORvpY9zzNsoa7Lr0GlZsWV99aZmaceC0bTJLyeQaPHH0ZGErGaSjrX4hKO
XfLnzc9eJ57PxIG+pdFD08V8kUo/+PRVxiRQRidzBl5T0xf7SkytBOZndrI20rOC3IunTBurk+ia
uXxkzq0tDy8wqArPSUmd//7jNZPRcw3yNIc/uvW+dmNETzsSON5NE0LPvfm8MYu0FRlIS+SfxWw2
qiwj+EMj3ERmfV/QinvX0xLodnreP182dcb56bMJkYIiffjLKh8E/NpoZIzLiAzvd9RI41ezMeh0
ypJkS0Ez+HbZ3pl5JEcP6lgjI2ACFTiex0QVUPccc/x6bphQD86Ma5VPRZ3v+fySofFD7XIeGtni
xd4IdVhx6gbsvTWqFRKOQ4vgoUaD1E6SM3KBlwd2xqeaxFTq7OXEOeF4PDDoQvTERyTJllIISjza
muHCKCn8we5Uy7+bserETcldc+XldM4u6UZMIhwMmGSxV9qmh1dTMbDbZ2RwhjZU7+SRQiOC2cHX
PlfRyepomLg82jPLCECBEMAg+OIXi+PQGeggNoKPq4PTwfUyTnkRl7mDWpR+xbWc2aEIwwAckMgZ
ox+9mFj6AVqj62lA8+ppcmjdkBFG60wYlLzI7TNfuJJoOTc0ntVz+YR8MY/F44Use8MvByhNKXGq
Oq1Hk+ymvpY/TmaYXNmh8w5c3FcmURS1BgM4PRfksSlVL+XGn7Xl4JBK7tSK9FGEmsb68lqdtcK9
q8ka1UDr/SL54LpEpA1nGniINqKkXJXoY98EQtB/OhcmUXQkI2GSxNVkY34Kf7CC3i6J0rHAClpj
iKmLejJuVQRzSnfUTBq1Lw/q3K4gQzW/Ywgq6Hc/Nieiy1O10CKzAZunrpke0rzsbZ14yjbKqLyy
UOeskeObIVSkiXnXHVsrMgj8FTh/4L0r/T1s18q6jn1jJw5DcYNCTXtldGeWDI9MJtqio57S6cJL
xoZc9ANNAXbfFQj/THRbdq6fS961KOLMZsfEnBgjR6uK1vxBPqzaUKhSAKMwr/WuM1IXbjv4LeLc
hDUo9KqnT68Zk0hpkko7LVdLY94AJVrjw6moQ9yZuXyc8ldWqdAJeAKJXDL/avB578iNTbaUmITq
8PLanqCvHoJh7hDrQs+JBd9VZQRCaxpRVyq80vYwSL17eZjn5pSgWptT0HOead5MH+Y0QL+4oIOM
GLNO9rSiQgOQKj7snahq/98szXfDB0s6bCQwgDChRduEyDGKBtRD2RgjZBTGNOZfGdiZq8Yy5sLo
HJtwpywGljaVmQS1hDzxMDWbadSEL5MOP1mp1SWyR9a4N8rQ+3Z5jGeN6rNb4TjwWloYrVKrl0IT
nYW6ZxJDoCBf01H/GuhZtRZhT6UjM1Cv2DzzPMPxE1WDTwW2oM6f6cO81iZythGMAvA2lVCdoEoM
9UHybfSC6Beq1emblop02gpitZP7Ib3ibE5j6bkqhAsloqbvann4RZUWWSVBaK81BumhlbMRzroK
9RGvbA+TKXir2ivrg4BG0+WpPvU683blpBBHk1BYXkdZo0LqSn7ShhRQuaek4a8ilKYfLls59aW8
Og3ykMDKyKMt71doL9oQBRUSNvDwvPlQIwRuA5FRtlbp8X9rWs3/cdni6YTO71xSaojOyZRlF04u
aFIhECsiiLQJ094uw0z7YrVT7CMZqYZrTYGhy0DEtIPvz4uuoRbOWX+P4iVNNeY4+3gzdUIuhtLc
5C8WRZC4hsDBJHefBxB19klIC3TmTSh9DWIRb0kWS38uj/7UHSncIfTpUZZQZDKlx/Z1KhKEyTgJ
eYiVHf/8iAu138j0Wq8/bYkUKZkhSjnvCfZjS7wdZGtKuCUzzzIyN5tMOO0tlE0bWCo1CHMumzs9
pehH84wgLmRNSSscm6sjIY4GOl1tXU7K31wgbtxHsSvFHhm4Jss3PkKh34veKDbRqKgvl62fHhas
k0o3Cb4NiYTYsfWm1fW4rbEOcgy96EIXbS3K5E8fydmKSaGfag8Q00UgwAkxQWn3RIiIKeyjUb3r
TIgM/sFQUBvj1IP2tJa4mhqsnwAqjYnsp+ILoHQPYjhR7K5hwc6cfJLbyD/KBqrHJ+Uk6qda2mcQ
aviiqrlWSaujJUFJCN5v2JtmI3w6JAUHJ87FDoNO0hNEWO3LY17OSyQIEUyunZncaeS9Vqk/qF8u
T+G5vQjyUvx3whJc+vFuSKNQ5L0FJZJh9DXMH3A5kExIXXnsUXmuK3GPcoX2QHd28Z0+uOLKUTjj
YwjjmFKyTgDil9jgmSIL6AfBtzf4AsRqZBS/qGZikMccjOpZlgUIdzU1LJ/V0B+rK4M/vaKJsGhh
pdhDBlxfIqZyYSpkjfQLaoT04bMYoW5nMocRSiY/qYE6xvGjjy7iP3A4GAZfwCLjdpa5/yaEfMnv
eASMErQgKI1rO9RMglfJaOMrseviuHPyLBA9EkQWIj6cyO54gVHoy1JLHUNX7Gva382k3kh5F13x
oMuk3n/MmPgzUeHQL99qGReUiOp86EbUKJDmaN3On4RVLkIUVtJuf0c9MdvHivDFG7xhXVLtfPDa
5pPb+eRjLJybCslEQ3AbumGFbPWgGRXkfrAq5AbsjZBxruDLgBgiJeGnAWZcXT5Mixvr3ToAPxAr
EplUMjjHc13lIRLsRhu6pu+3e63Ux5UIS9A6D7trZYZzy/rR1HyuP0R6+qQYo5Z2IVxNVrhqlMR0
5QG9z8sDWji+9wFZc2LYJJrj4TP//QcrQhfEWgAfjuuFldHvkVCFbaEei7jaKWNkiU9G0XifjOZm
oyDpOY30mMMdbi6CWGVUS1iqUR/rvcA/aMCb3DlzdSVYPTM0g3yeTBsE/TjGMlRuaRbxBBJMiG6N
JmSG6A7E20ZJDXlLu35ND5BR4PEvz+fC4bwPjdLljNTCNo+R4/nMPcMLYC5FlQFlJo8CMASEE6xt
dS8h/oHWleU0ZtD1G78tqbZfNn6yZajns/fBRQC2x9curuSqawxV8DLV0crG34qVNzo6wNcrVhYe
XdXJoosyYRRlWoVa8MIKHGs0sOSy5PjhiNDsqCT5fVQO1grtGGFVj9zWaVZka0We/Cvu/OT4Ydqk
+AweTqacoi5cnQWZihdHqeJIYh5IX2St6MqXsEE7UrXBuNTNlWrUOXucC+58Yjng6oszGEwqOjMC
hKVjjDZT0s80cJGcOBoke+7ltTtjitw9RDQyACfO4WJoBR1dECNaEkIUXbCCZXByYXmETI/umisL
uIgI5gUEBUGJnX8MjcvpeI9GsV5KQ9szqlrMbwIvKzZQKEJ1Ihj+Y9NR4/f6NnKidFBue0Xrryzi
ybmczVMaIagDucNOPTYvC5ZFDAyXIZvU3CAaItuqXpGYFgWF+CAXHy7P7OmpUIiwmFY2D/Hie//v
BxdX+EOMggBuTU7gQY6TrIPBOGiuTOrpqI6syItTEVuKJZSx4jlU9A0HNYkcRleQd1JgPXSdol3x
M+fMkZ2dwdk0UjC+40nUMnKnoQlPH04Mubd1oVYjAk1INigJIrgw7crZamySUF1/fjYVOgGBwQKg
JIF1bBj2OORBU1lwFDPXvwcxZcy8/iQciEWC7QRQNBkdKkCc+GMjSLEmgW6KqjMynO+WmGcuVYzi
SgbudGPQACHqZOB4yRCLL+YwglbA7yMrcmWZqo9mhlDDhqG0++yEYWXOEVESJTG1TE3VuYLYFmT7
bqHKRGa0vK5Dsb62H07dB3qKAKiAwtEWyt16PGOk6r1RKc3IFTpo24MAwqYQ/nEoFSnWXx7QyRU3
I5qIqRQeLzQLLa+4Kp+7bMMwdktaxX5NcZs+a5pfrstIG9zazIU9ZJT/ZHwgIRTqt8ACaH09Hl+F
Wo3ul8xiFAYlJWOg7LWczcrHMBpfHt+5qeREcb/wXiEvstgWWgKzFa1fVHAmpbkvghxqe0THvqsA
DD99mObuPTBIZNTntN5in4tTGY5Fa8Zu0U/5xqqTv5WiX4MenK4X+4FyBLj/+dpc+tsa+d8GOfV5
Axrj1zafJiTZ1eCWvtf6IAZFcsgmobpWGzs9XMdWF37CQ42Vli0vdBWpm7aoaDabvO7k7eW1Oo1F
KGqSQePapAWd+ubxttCGMYxLgUeJYLbhlzSGPW00EJ1L1UK+gakfdrKw95StCoH6j8umzw2QS4yX
rUwMBND62PQwobMooPnpRro+IJ8ix7cxur3uP7BCUpvqPtle2siOrWhRC9zW00LEc7turRR5DIZM
upbXPd3yvGlwhMrMnEUtbvGoyg0xzaQmiFyxnVBTyfuiltdTVMXpFgr8prniEudt/aG4yDAwR0MK
BFq8onhNHg+q82H7RjglQhgIrkE/LqcH5M4SN6rmXJXVojtyeRbPHAGyftaMRiHiOFmroFFVoTN6
KLwNoo2mQciYbGdubnmoNGtEP01Yn+s6XV02e2Za8ceAbrCqc2cuFq8R5uCr7CJYz01U0bJo2nlh
S0o35zF/rWn+zKQS/OuU5Dh4vKoWk2pl4mhYfjlTYjY+JHrgHBQH9IGpO6Fu1cE2RiczvRKGnBkh
zzjSWFxw0ISZi1hONdAfrdsWjRGKoQ65Je9Z75EWnZS8+3V5Ms+cNwpXHHMSxZRzlwiqpjWoAgRI
EIKjN6BV7xDVnqzf/8QImWjyHLSCLZ/D4szDbuSo2gGA7ldBJopu1lvTlRv0ZNZIn3CNUfcjZzMD
XY/3/8DjjeJilLv0lpcPUElbKClWPZrukv7t8oBOHCT7XZsLYkSJtPMs0W1ZlVUzuBri4hzFVg9k
lrcLp5Em11kbR4T01S97JDPVvijjt6hv0Y29/AkooZ4sHe8noJIEyDMShGb64/HynItp+oyRX9PE
mD5wYVISOfnSJVAqx46eqnU62XqYToll0z+JNgJEsMjuxo5E6c4rV1YoSqn0NKXKGPwIY7AY6q5H
h1h4CQxkmZtv3hhHWbQ14DcXfmdpJHiIh4WiJ6A5Eneon63EHtEp9FbGrCtFmOEp90YbhIsq5RnN
FbhVHT0IYPq2w2Aqle+lEaTNXwme1f7bJE+6cgdJdpX+Rq2oaR25RaZuFQl5WEZ2JDVRum/RDNmL
MNFGFMeibnwdgqyhQJ61PiIWaxm2bORNpbjrLZsKm1kdRPT0YgTY0Vx4Ib0jqzdQz9bib6um9+lr
zINQieyctigpc5iZ1HC7RIjaWZomH7x9UUVp41C5zfonaRR02iXzJvKQRaVIHjvoLlvV10FF8va+
ypEB3SaW5ZEgZCy59r1MxhbFMKXsB0ODAxf2WWXVdNEgNHDtJpZqbKugFvpNkwK1smti/iFYSSNi
h7KTWqWFptiIYhciCZ4yPuZw+Ga/EQjX5XDTwBT4rax5znZuUuWFcAdeNvfumhAK2FXZSnXIQ6Wr
+ag6yJJXJEBEmlqVKcump0JHfBYJVKgjVuhOIifcGloSPdQzD00K87zQWt80bzTqt6KtkqB1SDJl
7VOdRyRdkWqLUGLiKetZ0jZQ5GZ41MOhiXlF+FOLxEESiYIa2YlctdM3fTAS/2uomV0prGEQ6Ltk
l7RdGzwYQVt0cFkHRG0PfW+g74YyFzJskTNXZYmxw1Ef8m/wW6si766ssJqXaVR6FJjgb52EB7NW
/OSXyo0t+04qCKZfI7dQRbJJxV/U2qdcD0TtjzxNqo+AjFyXgegEPuqpgROaXSXVztiWedW4vpX3
PuY5yNZz5I0pmPW20M1pM/paln1HCFpEqha8RDBytySt0b/hKztZtJtWjacvJRp9ZIWF2hqRhJGj
rIKKNvYbpa3s0Jxk709dZTIExZGn17QtIBgiia+mOk41PevqMFUdwtVCOX4vAmuS9r1cqNNXNata
/wlZMgji6W5FeEizPKF3aIuYDJiQGw/t5TwcxUMKpRMN/yTjp5dEAD3SoKKhY7zqS+N2HFEQfmki
s53WppfjgRxgd2jQu7QSSb6wLceEyivkrOo4fs/UlIO6TsURmgZEEsUJiEgWCVkl3iiVnBaohFAC
t0Q3aISgRvtnJi9HMFeOqQXctAKdnJD+dmk7/dYCgSqW6wU1KCBbytGMhOd2MDJzFhIVplGyI3HK
+u8gLIXIt+kq97JbWfYFUKrw/ABLtsfc9OMfWlkNReigRj+JjzqsyLVJ1w5KYsjON0Bk0JvrC639
lUaIQ6A4LvtW1TozHqKu9yiPlWpzF+eillS7qkmCot1UA63BEALzKDB0t1B0T7vNlAi9UriLwiAL
dg3eOgIjDY8uuu1w2KCmpgpCgQJ226OotpuUFPf11Uu0sUX6LYYh11rVmWX00lcEwnj7EN2ZmhLN
NUkI6AcEYYYbE9BQLa8Kf1J7u7fGVlrV9QgtkGsJfVR9SaNyhOAXPo8wAlHY5DHSbZrcW7/NVKbm
sW6iUf/bFGFv3EhiXItvRijX+TNi82IJ6g+wEsBDGknz37KCT7Zl5D1ypx/CDsp+HebC55EHcvsi
NnmVbJLEhw+9NuGjcnBf4k+jSSE4Ctux2FXelGx6DWU2u+xLH0Jzv/cPuicH9xadB2vYpuN76moF
9Z7UQFft2Qy1NF6RbqoG2abonQf3etH1NO8WSqkKr7JC7vsXYwqV1wbpXNICrSBYGz4WJQcpiNtZ
fSVLlA1wazG5QdbC01y9J0x34siSy1ellU1BtAVUxYpbhKys5FGOw6S8lbiBvS+lGg7jLf6ueJ1U
aQxe/MwqvV/GFJrpQxQLpvHQlOJkvYIFKlEwzYXQcAOp6MYNserY2N2QARpdlULq/cmtWqq+AFsN
0/Xgh4P1ky2bs+c8CbjLQwVZf/bb8tRIp7GwYh5W+dRVyp9Q7chOI/9Uyexq9og4PGgKQl6vQjY2
OgomUzntAyFSae1XBy+JX9DVbsRsq/a1XhtrUav8QdoOPBS8wZl6M6r+dubYi38gqS+z3g4aSUWy
qYYiW/4pV8PQKnTQZ4M+uXRodHXiwITk+0iyW0GIInKfo80QQfOvIP7tzMqh2R+jTUUR7UyzrOmW
DXy5sX6UKvpxL0aopiERQ85GD2yQYZOOAFQ+Kohzw1KeNhmOFM3JjQkzOz3o1D3KQwjns2IDlIEy
yESprbeBHtTt9xRcaGXTQxW2uEYUMB1ERakL5FKOGrA25CGwIjEOVfMFGUT1vzg6s+ZKdSQI/yJF
sIjtFc7itb2020u/ELavm0UgNgGCXz/fmbeJuOO2z0GUqjKzMtvXfBXtf4XuiZIfZLOQRzj37qsr
QMwyn7PoZ6S0ju33RITGMwIvbuykdUr7FOrVXhW8X/mdKv1SZ1Sf4T12IX65YBf1MSHqeSZ2r/4P
e3nTkhdo/ad+XcMnFk8L8/9r4aOI3dGy5ziFN3odyvk3nUIMJF0GSXsedswtzhiaEELnRLm0md8l
Y3C1Tw6yFuS+7WvnRjysbSeLetwc9wA2WuKV3eN4kCHEw44gGJqmPtVhkN8x3WzEeLXN/lkRTZZc
92QSyyMJCeTO1Ma0x5H4s1MYb648EWpcnBk+cA3pN9U7iNryocQ0X5NnRiJfR7oL/coZb/DlgzQW
22RDzh2TBWrhoVRbgzPQgqrVkPuyzup6qpZoS0nJQjuGW1xS4CBk1+VQbWKyNwW2FxuRhjq6Uu1o
LJY1a+weHME1lLqXX5XNnUc0oHbnXJLD2oXi4FvPuojsivKZcue9TX6nl9TDp/+PrKPiT1DY/F8J
s/Pkjtif8I0I4ZzKqoNHcqLR4X3o6mRNk3iiWcU4pg/v+ry1inDxXU9nj9icnkwFdnROs288+0ex
aU4i2RCJilSvaYUG6jia4ZS08phvsdNlNT/zcHkOIOGb6pbM5LnnZfQopHDKnV4EXeLWconUUbtg
Uz97n8katLeF3+1kNER8USlbOcY/V2If2Crfq/pvx6OpsmptxMln8zvgr9VIioKg18j+WkXkXhG3
p1o2/E9gWHrwQsW6JL/TLV5HVdf5lSzy1UsjOhUkGHWcdBmO/f0DEd1xeYq8Gk+bZJpDc/IvcYOp
k+zki3b71G1ZuaDsvUTbkq8FQ+0Ex31u++c1mtrgd6sK4vTWUNQmbW1EbI0qB2vvg6ggtbMv/KTI
dLFG7qHjefa/ht3xrrqCkJHrzm9szg8RlHVootndU5/NoCU1kaGYTXslm5MmyfvBQ1rVfbkdWYIi
pmamQ4iB/6EsBv5ZX0WJOi7JQscXRlVQoBTXETGedSTP9LixIDg60epH7b5df0KMV97bpuc+qcuq
Ih9qSpLxZPaCvAHlTiS/SdY8Ur0i97jJ7Ri8YnE/xTc6Zw8gK/2leN6jggT0HuX9rSWaeUmXdaXJ
W/Y+8Q5hJ4noxXjqEhhR2upxGzzv7yST8q5qyKxJjeMXBNbGSV1lOl8ojOvuyj+j52x/RafInhCL
rNxnbzZYFgRIHNp3NRITWR3UZGb9i9dy2zFbtNx8YU6Y6yPpPNHLPgusXZzOq247N5jJpcL5m4Zf
dao4FEUZ+1c8qmA57XO5ThxVnTwvrJvUx5wspDwt4KjLq2oVQ3hSSHVUSu5YSVazyYGDd0H0ZUpE
ofsuV3ERRLHNWZNEvU/HxF9Qg+a2zM+7tzj4EAVF0Z4F/XT/Vtb+mvZxpKqMGFxqF8xGRDruyopk
ezWy7/oI9uY1B/ijxb0eIrLNMStnZuH9CitC6DA4t/WVlvHY39KrMLUpHkuNvV/Cv+PUczAdJitZ
h2eBpXyD1m9/PBI1/yv7bv0P+5fycy1Uc6cDtHknnyn9ca9n9aJz0diDw4F6n33tTGdH+fplVGRz
nmoyhP1TZMOGpsDJE7KsaSj8c+hakhb9pp1e4NkDoqqY95nedqP955EdO9Kqh4Lgn7wOuQsEt1aG
jBd/rLyRcUUzqBlQl8YPH2HlMafYWWZKTmj0nfFERl5k/9Q6idU1wSi0w2ZxouPeLNxD6VRp3xx7
/OqqNBSi/KgLNudTRGtO+1LP20qALWFa/plS3N0joshZ8fX3kLWbOQlTudd4BSCkSP45o2f/OUYk
/yYZMNkudT5s2ezMAaRlTEhzhsCuIU7Obb1jHjCeo3u5GEZatx0+13Vl06Uo/ValE1EK35AlzEAm
IT1zN2L8E+dR99VqYkVvfLbTz64TxlUGnD0OeHGAAhMMU6o+q4Mc7UlZDu7r0uULr0u3F39D3a+/
wl3mn4nZxBOZ7vNTIpJVnXs6HuSTJmCrOGohnciEIk55le1EWJhr45zApGq7JxrDOqdGrvYrwpKU
3FGxme/axycBpxfth4fcetG5ccbFAbgp9s/JkQQBQ+5oe7Woyf9aVzlH7PRs3WdP8diP0RzX9wQv
O/+8uV1/LQIc/OQPU/i5FE39Uga4ZLDS2Ew3c1jQIgWQKcSPo/FZrhpEuNuBII32nx0c8UUaT+1R
37btd9UZbFmmbm/Kh7oaJLQp6aY/bjONW7ZuiVLHTUhCjZEGz7eitT0pyHob/hWhzP9ufl88zVzh
j2FTmo/SBHGbLnxr39FgxlvbDqSRJ5pnnuLBYkl+VpcY1qYpL2u7ckK24MitIYugLOdfycgYntZW
GaaqrbyMCXFQPbpea/Wpd6oARN7F0ehEhtZCruVQBRHJeKH7ERoVhPiTTOJBjgGvu8faJXGfHTP8
wbLWTu5yZCOmUpQEMWyT2JLj6ltWOJS13c0O5ytJhGWwP3qDgfY00phzRM51myaGqF0y9jwiV+eJ
+J00X6QkDTguX1FeNC8rGalMmLEzT6nfJ4OT5jgwhGkbxpZQziL4WUgwu1+naipuiHXxJclyNDGn
0baxydR8YVSc3C2u3SFqzMnaJHnhTu+qwxJU+rZmw9tcj10T/u0WX9yTnrUHJzcuy7eChnW+iYox
eS6TfLPsPip2DMBYiCPbyoGAUtdG6mpwpa6zQvbyv3jwLSIgnTe3kny/V7nOvcnGYAo1lkebWNON
J3NuoSLX07KU+3tObLO9o1oE7SnxlHdsZWzWbEAyQTvbFwx3OR+eb2dLtneGbv8lUH7xW40s+qaV
GYJLnDk9wMFTm/Ovqer2lnW/SwkHvQpP40JWZ8YWjXmMzLZg3ou3A1/AvobZzlrWA75uviVtbA91
uhDpPRxJ/GoJYGmkc01aGh+TWByif0S7EqjJ+yy/YfjyP04vpzeJnP4vNMF2WzRzbTNTNslbvC7d
fyCBzeM49+0XYZ7+dcfHJGPQ8Rl/LSwRbhlo/tHBrUl+7eupifm988aJErlZj7njL17qynzgm6Vm
gIN4ASFBmHsw7HuoIqie0fC4MKWuKUa+tXvbbyL4u2xTcB+F9fjZEFTz5kdQaOkkG/OlJpynUtuA
f2ZT24UtZa9uvHScp/gThpkmeS6T4m4PBjuSXkh0GGEehMc7hZ3v+rmgSXHc2T1sedR0rHUNIkw3
5o4PgTTrI65Cyd9NIJJNEW50Z9nXxNVuy2gZgVgrZfjfq244561Y7wnHIxgkhIolIbL0oiKbyi6e
j3RNG6GO016/I9PPH705XJe0ZT7as7a4dG2DXLorHeJJmC59GHVZ4bOwfxOP2/jpLZt8CfdEUrvF
rp86beK3oPDd7TpRhXrpTd19k1K332Mf0W2nKqwSS4y44787FiCVzN6RsN+1GtznZiGEPs1LrDMp
sWH0ZLUTvc1+zyiHili+lsvC1bF2G1s/JMDb5sY4tX/bTAzJ9L5+Nx987Yr3Ku6wpmNmIHCV3R7M
nCa6lrt212ZKe9kMS8orHn6RytgUx3JYMT+qmYizplDqQfvME+BAcMrnZsjru3HHKOGci8S9jicV
/RSt1Dfo1+limoUWwzWxfQFZJl4YGXJOxlAs4vIQBz0C+gZADLtM9ubvK8im77Uhwe9kTOedgnCh
oycUfa9Iux+nD2dYk8cQcR9ae40lSaqCthkJaFTdLVTmJRNzVNXvolWmz3qjvQZT1oXeK8Y4itRv
v2h/z4mI1qxde3/PjHTtnYwLYp7izlTPMU68Udr2popOfjy7J55xv9O5sercepP4QFzEujtL7950
CJpguiOWrCf0DZboJRLrWN7gHMnlWNJWk8ftWnGVlI5dzk7RR9FhDGK21AOS6d8lYNlN7jb7A8ni
Q3LcbaluN72NAQNYsPlpIrbpoVpDbjUdFdCYzTzqqyqCKDruKA/fCffeP4fEOsOBZ6juZlI53UOy
ThzuRuXtG0Fk/VfSNrLIQjqUb0iG7b4m6K88MDNrEsA30Tw6WDGY4jnpAYEPtvMNyTz5XI0frk8s
OsbAs5x/ydwrwkOs42H7UmSpk5WpDG+BiA1PwaFVZzKcfOWfLwIAVpyrMfkOyb0iL3ec9vVjzWf3
dwxxeLUtTsmLsy/ze9euyXc7d015il2tXzFPl29zJ2oSsX3RfjgVt27qMHH/2UWdYLwUJt3JHUNO
aRLOa3MU05zERzvnfXU1gnVPqaelu98VTULPsjMW/w7lBLzoWg9nAB8AuzlUvYptil1pZ49xXHcK
mMNvfyuLcQL26US4p3Ys7YeRNW2oF7k6OrYNf8yhWwZ+tY2HaDo4+2bvaZ4HZtmt2YasBdGrjmzn
ty2YWj98im0J4+K72S+QwuYMw1Ncizg+etj10Gysw7ZmexVokKloNkSFbXbvuFT6sc/Ibgv/eVvk
YP3Lc6i8qyBZ+79DThRdmkfz4GdgzIw1W+TPID0kmvU3k/QEIa9cSKBDmOuBEo99SXbxvgePc72q
u8URqz6QRcwoVOzI9rLSjhjJk3rdryfPo8dAAVMgA277dlQQNFY/1+PsOfzfl+4XSYD0baT0Oe1p
B/WVWair8KltUA2kdpt7EDfVRr+wpSPtzPTh/B8L8XZOAUOc/hDymPtDO4oSwKpPisdlwxiHrL9W
OecF1e5KkiIOneDQSTxydDx53+T59Ayp0jLbbwQuXsp381lZSUDbgIcbP17RTacid5cXb5fJQ99a
Y8/I9evHSReudwjwiHgyCQaOeHobXN91uHrQVW450wk4k+eK05wAGb22ZV2g8aiLhaS0Tlf7vZKK
UY38xZpUSjMHlmw7gXmnILm3ua3G2L0a+94QTwz//1JyqgzKmiYuwSpkV1CMK16oCq1MkVrkXgyi
YVCc58InYhpz4h4qM69NkcYYj+fk8Ob2U+rGOOeSKfUaTNV/6KI1/FcSEzdTtwqzZRMHiCDtptmd
k9oLtR/G3Fte1kC0goy5apvwxpBNBAlTRW3Wtz2C7w1vLBsjuvD3FZgXPSzBdnioBRk87TrQ7a/x
PSTR+CdHIudA+AOF4Ge77qB+roEIqNZhF9mWT+hH3Yq7qXFl8yXKageUlIl6yWHo+yORuARqC+aD
x8TWdE5sF41l6jjESqbh1qhrUm7Z6zUWWiYNcGbQh4jOdcxmOL6WJ7l3DABWkqsX1D1Jf6PLXO2y
dPkM5eMCYQzuTCM0zyo1KoaT2iLTP84VLe8BT2513aqSHmMpxDIclrVcvrx8cxr6vbW/q8n8c689
k4uXcZf+E9rfvU0DkycgrI4ex2ML23e/dwEAWFkE5s//SYY0WZL+x5tH+yB0bl5F3g3E045D/RP4
iuuUCNf9a93E+OBvuvwZOiw8GA78/KHfdEgJyjvvlbhLPHsX0KeryOu873ym5PFROWPwovt8mK0e
/0ZaAMzv+4Lj1hyXDSvJWLng11YHR+45+QCDNj0zqu595hfB9o5IWvzVMBNcZElpiWOdXVHf41gK
n1SYYfndk5q6offfiT7ovWj8GR08W+jWwx+BkaOTMYwSTemtNUjvaKc/wrZ01qWZnfumvlQaW5b5
k+b6NNlq3OUWcoTtW4TMkUjzanLDexvsMoSaaZsn6270u/xK/eBZEWJtuHDfxdFCsRqj0HkeYl0P
t1MeeRaCqV2CQxE1wJTYaMfe1TxIrLICHFaCg3H19o9v6FKsaDVV1gOnvrprCViqZqatNJDAHgXW
JMEVl6ALrt3mEOHe3pIsf3EaOCXa2+4oe75m/KC9T8NYdP9y0UqZaVsOjMKL3z3XNpnWDL68mk6J
1Ji+eLZyn0ZaECcLUfk8TrT/I+UgLiGfWB+Z2Yy3zkiTXVgc4PO2X1JFrWM9aami7VqyEfgTB3Ut
09adZUso5r69L3MtXgq3Hiuo4HH81CoHrV0Ik1PpbJf+McSe9Hvk5nkAaXYf8eztvMcBLXwOZNcq
4jcuDLGttTu+5SB/zrn2t/mxddypvc1Ds+/pwOtF5uPawP/V4mJ6fPEbPrbTRC/vxxVBlsZMosqQ
2JZfWoHNskQ5MtCKUSlool6Vjx7bsPNxNMt4LPIJit8i5eP73TyairFxwiflKjXwVRf0Ch1q0C9H
QUwf9UQpzrbacmLjzon+Gd/ZnuU2L9NtH4dcORs7N24WLYH9BAePZDYhQj6HWN+W15VEHn+55vDE
7PvOp/3rCnA7bGi8PAPW3d9ru7gfm2pil3R4JW5Zeu9+wmgFeMboGcPVGgr4bW6iJUobp4XDD4po
uG4nwb/cjstASyujJsgGRaY4vEcA24GK4EIWt+xcaTkxZmEc73yDnQCLa4rakinoQ+9uG1vnTyPk
4B0FmYVVtlYNCfWek0PGRyX47wEvue6ZfNTty6Lk+uADkdLCsNGQK8t2SJjJYZnMecU//QbAx1lJ
ti7sb7ol3RwKPxdO1sW78M+ba/wPJ9DVKyrV8u8MNvuBnadbnuGp29ehroKfce9Km9L0OGD+cHNf
fTfIe5vEA+nUwZK43wjHe7LB8xoTANIopLp2VLO+aeK7ghuv1Pl4MKhBOMgsdv7jfbQD6OEAT1wt
zUaLh/JmOIZKlP1xGit5O+E2Ad1ktfzJ/RYkwO3i/FCOa7ieompHTVjNgUNke9GJqbgvgrrlM8MM
iMxyXsk1nme/yVqe3Y12O+eSQ+66P6pfzVOvd5pakU95kG3A1f4x0IGts95pfOd2z5sxTzEmCj6E
Z2GEdBF75lQzwD5HSrg96cJCbNfVWHovyGFxBnDckt4g6vBw6YwLOlNc+oC0yPP+odF+31DcV/1b
jNBj3NIkfqQkIEdPzhQuxWkVpv0b9XRHWaUBq9NGFAH3mdf0L2awwX/sXIDPaDV3UToazfLFu8TJ
0L33t83b79QoK5H6KgdtWoogekCr26tDzD28Q7XHA0VJBDPrdQvuEKeCAJfmnDdDVN96lA+Q53Iw
7pGsyuqlVsUG3BMQrHzs0CVJ4DwPWLk34Z5524x62FW7emWvK2zTFj+Lgh8f90NIuLVJuSLhOGZu
mp8JE115gPFxb8K1zRUelkl4E6pYWAD91f4u+SpfeyKGdWprot0zoah92VJ6JZbDuhv6E5BQ8TiV
F3+OZg3dV+GU8xv7Hrx+es4RoGxtb6dDKePpkivcI8WQeexdTzXv3yc6AQqkjDREl+dTbBVtFi+n
9sY+dSsgBsxNEEfimzgxxFbhYMgGal3/3Bh837gNovwoLUNEKtWWnPRiRH0XbGseprF1bJUWC85E
WaMBVK/iLQx++mAo3zQlpeRLiObrzqUlImiXJZXnXTXz3SadrrqjOwvv1t6J9DlY9FJlQdAiqqFz
AK1x3cUdD+3iCQCYveDwlEHQfSzbzAcZ/Kp4ahm63iwzASs+osPgYI/7/I+Ki57o3n2PogzgHxoA
qne87XvalBMh6pPKmp4YctZn/fGXO6/dt2hEUN1aLwyu2L6ev8OlCY6OV87DL6B7OC/DUuRGURrC
f8nSVv9tcKs/Dejrq+xDpBN5j6NP5quC7s0MtOaHaunlg0HugUIMDhYfpWWzUA6LVNnmYUOO6eY6
fkZ1RxGcS9BybhITjVmtSDtO6zXi6Ju41zLV5SRfE6RHn2Xj2ldniOI5JWnYfmpMot0DaeniiX5i
R6Ey8MdHcftHynl8VbZzkpRa7dbsQKE7QTkmR5qWregrLI9CvTO77ZNJKwxggBpwkAfm6qMxTt3Z
ys/ANfKP70TzkxQMqCkhxdO35xSafoQhiER7aM3rlg9IS5fP/m1FS0oSerVMHZoVfKsx+/Qxpl16
RBa8+m1/5i4svyK5BgZ76W338XkaqvAgRUAcdM4X6GbIciPe1ZxzkFWeXyFbxjMM/rxHsJVeajJL
KzxgmY7ESt3pGLgTRk71rxhMNf8pu4wdKvy9edANnedxW4oeWgt6tz0k9SLtydbQ2oMN2yHbIiX5
ZDlbosc954KBG4/t31456pOBgD3uqhX7i+duDlsrYlhfZLHVz962uIBG7goLx/XR9Rl6DZjpJjbd
w2Ly4VcrPf/PqJn0n4CdfJkNKK/+bmzWfRTd1v6eQkWLjQK8RhNW5f5rGWwdG/hb5f8S0NzlVaeL
4bNcuosCkRlEpSs2buY8O1qJdJkT7guxzTV0EmTiSxgiaqlLbC7TddDmZ2Hh4m/ICFrQb/i8nz5N
At0EHFdy7MK1Mtkw7cUf17iIiXoYnUuqRgldEXQr33PVYj+dzrPnPll/tU8t4WQ90KWsP1HUMYRs
ZvnPoixu03K6nOJpklV3tfdKvxNiPnOgk8ZWmQAYcFK4gzJJAZ2AovZQlfel6XWUjdIbuYdXfug0
lHIuifcoAccbR2zNlWxzhENTYc1TMeVILOqL0D6Vci039GizeGc2bx78AKibb74WD/1oikfWaTDP
zV0trz3XgAGPF4kSL1wQYBCpujk+RIBqr4CK/YdTrF5wjJwGXHYZK/cXmkkdZuyVAFwxr4Ww0rUb
bRl1FvEGrZd+2mYiYg5i8HngpYFKPvAKsOVRoNh7F6Xf24Nfbs7VKqDfqeGF/Yz7IH8J6GL4nkIx
f7n+DsuPg2dFzIwbbAzqYi1f3bwK8hssWdcHPeAYc+JVoLAhzeOu7AKykGFgl6Ggc/dH8Ka2D7kq
tm68E5LakkamMOpgGjnsqQi3/IF9i+V58WLztUgjxysXz5Bb3UDF07l1ObSkDD7B8VbKXzQWV53P
hj1YbNWdnXVA2WOl6G/5qBPShsgry2xj5eqn4vzwG/BwP01OG/7rZdmERzEu+vNSHpjS4Dzw8qaT
uI5y22JrCF/6McSry75D6ReaG0rEwDNgFL+akeUC5DFh/muPGhL9doA4tAjl3i2HJO+KnpZIVjd7
oEGw+xydOgAG6o/TIDb1SyUdl2c7tKvH8Rn9GxXAOeF543QNM1Sonh1j6++126O/JXpwBJml77xN
+8BQFDS47khborYpPIcdw2J2ctrycPHfOIX1HVL8b5tPzZD5uqfbiyr682iPPRwhdeNc1V6Pnsnu
kJwU7Hooj3VMy54ugkk0raHrEBslq3eNKKeMjzjdkc0UauF/asRwVCufa7jWi3NVTgOvBMB/8jh5
vf/Yg0DrQ77668fgcWty+OT65WnihtJa1eHtMqH9SnXSVa/rBl0GJrUG9+xgr5xwxJXlcUbYN+IN
1Uum+UjBYoSj69zw4Ea0GsqKF5XYAiHbRYDYBSQOnZdhqSi4uf4YWSJ9X/2p+6WdyvpXddM7Jy2s
kWeK66CyyHSmlKgmgASJAwJPaJYbpeE/3QuTiKYuTiM2SpcrmwQtfENbhRMVyAPsJSiFRQe88qG3
F1/xPvEQ8hEdkwlCiI8lvldrRaLZ5AOP37NUBnqgrQojsmVG9LnAEqAV3BulOS591PgnkoKAtOvZ
H9+72lt/Vs0dhCMXjPOhNtvwO0pc0dwh9K1ua6pFm0XrZaqCY+aPQC5TFWlE7/WOD6m4ZWsRGjva
1/pTlnL9gePjt45qUskB3KqJH0bZAgiTcLgzD+B/C+uq42B8Yw+uD27LoKv+IDowhoZr6WckM5VA
M2JZZVHZ2KPAuiqA1KY71mmn+wWh+ZzFwF37FQmJfVU+wLVa7wWFxf5F47Wgh7eRzKdXUyhWQY4j
FlzRtYDK/8Tle323hW/nM5x83B0SpmI0FrPAHZL5GnC7iHbxkWCJhm1XHCa/ylklJWqwMqa57rrf
EzQ+wiqncr4E8gh92CsV5EfEIQnSKEbT9iAnNEIw3ZcXQM4bZoWejpchi7lTQjrsCKUZTF/yYroh
ftpnf3UgK3c+JhvKwxml7Xq/L9MO/LZTGQ4QI/NzgWh6hh9y1QCmGavXCnsE/zB33YjrDypAmkzV
bmDFU0DJGV3F0B8jDHGRjBlj0KWIUkExCI4N/C02jqrfo/xqAFuuMCmiwc06x4MyhILT4QnbsR5v
JqzU4hPIveJu8j2oOYmMHM+4cWdc1uPiQVr5ovhN87guxxIH1RvMZFwQFkcLwXA8cXxX6+CqMNTt
lqdqo7zDIwL4XOMKzjCN4CRC27XX7megPMX+sMZGE7fVRdlD6y/yv3LX1EBRkUaTCr8Fo01qNMDp
TLF+Hpuh+YMw0e+PTPX2dSnKtrwWNN5wG1XvP0WFh8OWdXtOpAm1cWENXfd+pbn5HOol/o1dcIL4
iLSi/NgkOyudu++ZX2NceX/LzouCQ11b53oPiq5/GJNufFo3HThoN2IU7N2ltW9zX42ZdGZUYXTk
gs1rHU5vumyYc2tsQSnyiDjzA8i4fKIcwCGxY4Yk19eNEIjfxPxImdqXzK8VGse+xtFoHf5/D0iT
LGnndOae0ghPjI4of2cTo7nacFa1BwQP0IPIfIaPjf246TAgeBtuyE1x/hVWx/7ZEWB8GTCBy1Xi
hCRIUlxEfHRXn/ET93PzX1t400pDrYpXPHaXp60cF26YPiw+B7Nt/4oImd1JjYn6Srikx2PIiwUT
MdTxgAVNHaEL3Wg5M048ZLcsBe8NWww0foze6huMXn92fVStqYs1/CssLhjNOpntvuvW5BPvF9Q8
MMbBAAuw10iWfRH/19Tt/lUxW/Gp3AZN29xGi8zqqg7Mhc4LlsypouZvhbcrwT3uzrq9BKmD9awu
Ox3TkiAW1d3eIj5xHB5+AW13M62bZ1In8taA90CKEpVRXYzHuE+QXXO3EKkUF3IvMgjZ4RfJY852
iJzQuQsKTdhA5a5Nd6Z/VG9DR1WmiUN6NHs9pR/BY/uN3LR+ZK/VoDOsvFYcUYTnj4b6VGa0+S5j
WtXNvz204n96uJuXIIRHkNyOd23X+M9140v9NNTrjNVOUi3blRcv9vdUThM2qPvoYwPUNyY/b51f
P8+9P4E8rRtLK5uzgzbSu2Caunuxio9MSSI8VrJjXLTTEI4Hz/DWHAtTWepjso76WkvrzazjrjJO
wFYD6kPgG/5zyTrPd1/tvcjwWutwNKjdrf6KO4QTZywylvx+YcZB0EVS/bNFN/cjGQ141O7FzEUX
YO25LJGTbShgkDcYp/laR5u/5HT6/2EKdYFZN7tKCgE94JFVHP+DfRCUHi3rQR9DZbnIR+Mm56FZ
FSwrG0LtlUXf+cys0hNsXHsT8vmA5aDV3Qc3mxo2EVPleU2DwgSQ5JDnrMnQR0bRI9g03WbAVsBt
PSK/O1RETMaQBzPXE+Ia/9XbhurLxih7s6aJ6HLZ/huHbHDi/FHXEp0RnT9NLrRrqU6d34a/Resh
5JkxDXmchGv2bIjzeU1Zf0PN1EdO96Kiavsbz6H7O4TQco5uvjviUCYJ5ATZUEWVqbGlNW2Er5/c
2MTPpDd2H46YAgRLXVd4GfUQ+JB0OH3HSprQ7DWP/id+8gg+keO21yOLV8vRxffdZPw9zkvOzvPN
vq8dGhEA1P8mVRUfHmgaitrBthVMLEcs9fxWbCgFl4vuEoEb4gAk8G+53kp5QJG0Q8NHcX9GYc9P
+mjrOu492DeaYyT56ezjk3YsRhP9MnUgLKW6cQOwv7p+H3tVvSS5Sh6hDUFc1jzfxQXgsl0ah4LV
FltJ2v2NyvZJ08Co4aGyTE3HskPKYlX+FZZAFacpGWr5P87ObDlu5FrXr+Loe3gjMWPHti8AVBVJ
iSIpkWpJNwiKojDPM57+fGD3OZsFVhQOHXY4okNuZWUic+XKtf7Bm8BC2OC82ulKm40MrQt5uWFi
uUqjndaHlGVTEB3qTmSWebO8O3WCSjdfNkUT1K7f9dT20G9SPjb9rD0ECVHMQeAywoGIZ8neqkvS
GcSb698DhL+PUZW1itfXMv3yyIJVwEqzIV29rYLU6edJ+gYBkW88TkiiW9Es7tXRRKqlAnepUBoj
RXOGpFAg3iS5fdcm/qw7PNZDkgZfCA6ErEgPQ6TOD37UdwJA+FJnRgyue9TiRq3ceaAO4844UPiL
ruBEw42a0W02lYEEfJZntTOppriGLlZ/suwAwLEpMjL7QDNbzKLschiJ9LTnlWai1TuPyeDvAYpq
wUUqGvtOykNUNGybjv0HtR/oZtAObzyfsN9AseCuv1RizZacpsVLuc1ribdoS9t9x2M1j6EhxkVx
p0wCWACYsQYSjS/T74Ij1+2qMZxKr5ZHobnWDAXaHeWue+zVQRp2Q1eLeG+HdsKZCm2DTAsA6gx8
LghiT1ASjH6NAYWZXTdLonezAgI8idmUALmwKyW6Qn/Mzq6HPrJu9ShJK0/t5xSaVgHG7gbKD03t
Dp4Ci1Gp2S+R5KLZT+Hsj940UrLaByGJsSdYxdqbCeLkFjFdKhY2LSVBVUjxP0eVSS5RYX0hAfTs
SUImzupzmo8YqkfwPj4X7YTCy2IDcI0hQvsNzKxGE7JojOtKp+/sqvNUAi22yhgtRs0XIG+JXI5E
I+WT8AWQl5FKKki8AVi2l8If+lX45fRQpCK+0UClywtgkNox1ViTh2hR/rb8nscfdV1qhVQPybhi
nYZNa6byDzK+oXV5ouSkoH1t3YhSrcTB16z5RyAN8jUU017+AJlM/TXoQl2KMynwTLyEgksKw+FM
f1TObyAXqAIMv9qFtNkxOHABAXGizDGW70JMDxK30GQ+WC/L+n3X1LSVq86gvZvIjX05SUE7HAa+
95eZG3y80KhmXMZUT+5ataeGhMZZ9xFABLdkAfrkE9kB10UqN0XvzA1FjIMVVTUFLAU2wRdqkikp
SNEr4KXyxLozsgIwLNdNcFOlIImdnlX+E4R6f7M89IDiyCl8MEkqmlt4kv5TUlJBdnt15IWhjVYK
TARLle92OHGYgzKcTPBZKeWKLEZYd4canvaUUmxDGVYpw/tQy1tevrJdfUdnyEgpsuXpUyCqGhSE
n1BSgs2dlmDS8/JeFCAACLLgLzQdzWMnajAl9zjF0w97MuaePF4FCzJQqtVB4ZA2gpPW0s9aBJfB
pQtl/NSt2rzjDmrUfeEH9LnZuvVOboOaFL8u1dJdovO0V2KKO7t4bClj69YMMDK0spsFgzp54ViN
12QueWNcBHS0p12oCatCWq6SrpueW/MiKQr10qImojgWAvM84YuxFDcNZMBftS/PNwZs0dYZAFZ0
F+1M/e0W7pmPtqlkFqxNqOnFDhev1vw4t0ZafuVdIH2VbAqjtIFKGXy+EZPltkMpvqf5rMnkgDyP
nuwg7iWH5xcYRV9AmjqUFajxP01cQ21aLnauEyRUSmPgbAOK8ACAoukBdGmP34YNdWmvlnB5nKKb
8KI9z3dedB9eixtgHoD0J3INMiJnVCFX5O5UTLpdAfyhIawpP6Su8J0uqbqDmQzjrSSliL1KfsCn
azsvTTpxOD/8mvC9DI9XK3R8CxlbumDHXGs4rHULbCVzoF7xHEqBMncXMihBFXZneUOPwnZmXQs+
1GMKLPj84GKZ3Hry9Nlluo6qseinHI+OT5ih07rLncTnyt3VwucgZdgC7hJeFRGwJqpoAcxs+ucR
Lyo4orskB21CEkPBuzLabxu/aM09f1mPV79oJbEC4Nmv6ozPERQacZgWphcHtuKSKn2tSIUJPPTC
a9hou7QddPS9rOmQ51QAlCEAGj5RcgBPYm+s1FoC4OVnYWK4qN4K9Y2yWDUSoTuNJ3GeBZRb4c4F
ADtSqpFJUxiFd34V1toQy2iLwoe5qJuCiVnJpJSDlmPzDhIEOLD1U4tMFXgcdCnSwlEff2L0q2yI
6JzahkjuCUNf9qDQV9IXACSbImnow0MHVG4NYCakuQIsbiuPl6Dn7EOZw90uVON99g+LxaEB0thY
diDji9UOtAoYiOBfaPchhAflivJvVD5kGnfBJZUgWtvnl/btRI/HW+2vyZAgppQlxMNcHnjRDtP1
xLgfwGOoYMWr1qusqvps62mwPz/y253NyIjP6Igam/hRLb/sla5ZM+mFiDR2Ng5J8lUAtpWLtyze
qdXysp6YBLJtYGRQxDkehaEj1a440eog2it9gb5ZmbiiKT98McFbb+ybt+cC9W3CB91jGoJ8zePh
LM327Uxip9Ytt1lLadil4vgn5BpxcX753p4JDZ0NEzdy2j3o+y7L+2r5oHLV9RhxN/iVUl2SwcDF
gj4cuQA8YSXXlHM3bNdPjqgixAQDHmrCWr1Q8MKuso4zX4bS8ORPFLrsNl4qiXWY3KLWaG3ojJza
IVgnWBAhLOSf1uriA44QGp1bugHoXAxuPEyt5ZZm0+f/wVbEgghNeKFpfLXVWkaAyckoWMu5Miuw
zq0N5misNkY5tX7IlQvAU7iggIk//mKDCU43CRmlBSFgQC2054s4VOrdSI2VDj61sPNb5NRmtGUb
9ABpGdFsdcKMotaDyVq2iOjtuyFHGMQdg8CUdl1KUrMRSdYiRctJs1VTZhU1VCPWNiWF3aXkwDCP
axFkjxENPfChCdCVufxoNfliSSy1/dfzUzwRvrgYECETxEqcnpcL/dUpmH1rVnVAog6aAjA6hekf
mol6q5rF+yr1LaoQqnbQVACPG9M98TURgaXbjCYTwUVbJSq9EhWhVXHSG7+zvisQr2PuYtFfYFbW
7QP40bvzUz1xGpaEDGsWVXAlrUNLM9gtGLuUXhbwUE9H2XLfSeqWK/mJr2gqKLoZApUipJ9X00Ku
Jojz5cz5SiJGUO9JEx/UphHyXuQyaOQolqcbAf433AhoJ0fmIoDChlkgeunHn9IH9z+2GR4JsdXx
joYM43t+w9mgSNKIn8R2wK4DVE5/Y+ATx4TxZLILxK7Bty0/7NUeqqG8mzBMWdikHK+aXO53KMFK
dzYVlI2IdmKOyP+pGJhwVBa78OOhqlRW5kHPYOfD/fOkGmjZqNcQbyMaSHclMOVvibC39IpPTNBe
tOHxD9KpoMirbwphGg3mnkMSCQR05Bo4EtQW/xDIsBTevUltMB82LhvY3iCCeTzBGNI59SQm6CMI
5NktOKah0rf03t4ehcVxQcZkVUfxzVhLAsq9hYtHhQ+MhIDATTIk4PnCuN9IxU6Msmjj8R+iJxL6
q/DZwVfJct3m+jHBiJYi10HrhMa7jzVZNEdOQUNRkVE/O16xUQ77kfQdkAWgkeymRlyn8IpaarfO
14npEJgFavYylxw74XggOkpakFM/deYBZdIoU2oXwOKG4vDbqPhiKYpeFhbxpD+r2SgkLMOYU+Rk
uskVwTOadlED/qMcYf3vYFiX0/f3bjnEeDFrBKKuL9Yqq7gRAeumfkDGrKolT7bQKvflNI7e+VFO
TMy0iIuazOVm8M47Xr0B/dagTiqe4nZFyzANzY+YyTR7y+xCtxyDLXOe0+PxBMDIlPxurYrfK3Jn
mtR1gCBIDf0/7ETprvoBTJtYjou7bqzVp/NTPLFBmCI2ZtwyaP6/eXqjjw9rhYWcwjyCuVvQXSja
+f37HU0eCmO6ukRdeyU0bDcGHHdIB06Xyv6tNUJ4auJk2nCvfJsXUIrSuUpM7koo8auz6xshclOL
fKaKtR1IbVRZYM0MX4Ds2wd7sODgJsFIC69ps8P5ZTzx5Ui30AvU8SoU1FKOd0ofyVFVYVjiFIYW
fIMCpH+bO1tr9mmBbIdjJECK9ueHfHutYEzBUi6dHG7P9aUdDkpuD7hoO76azwcdVNaPVKIj+VFS
eJ7f+jB4hVNUIfXc8wOf2DIWsp4WB9Di/K21ZvG9JIFFb9DpUav6FOta5jRlObw7j2V6NrqXCoQr
JL9X91dRjnD5LYBfdmrlB3iNPiJvUm5yFNI00zc26Kmtw9VMNXBZUUBzx9+vU7HEAqfKu9QaowPa
XmDr0khCld4342v0CKdrnaLdQSW5vn//cposI24jFttHX7bWq0zEjKhdB4YO+h8w061A82lXoKm4
8UY9tUFNhTcxOaTOU3WVM6P5VKoozoNMNhLTaQAs/FBHVD3B31YX8ESai/9gVjylEbrl2UOoPp7V
jJxKAUWQ3akVZeTBci8NYF6IZG3sxpMT45W/JB/8r7V666NMBSwUhQYUXHw4BDgD0zBpCntML5JM
l5vPM8yfrUrYiUEXkxTePSwmV/jqYpgVYMrlDM9mwrGNHhUUrgkcfIGuTZBl3vmlfJvJsTl4oeq8
U7kV1FVsyYYEli2yOlCiWshFbjSPVfoN7pdZjTDEp0HZetW9+KIcl0QXyxReVhbrSvaw+npjZoeB
QWvCsTl22S7qW/l6GFEQs6M2v/AtWkciqppDCDISD0CJ9pQTTCYNwQyNvI2teyLe2AifENJVg9i+
Ti/DAWQm7lAF2Jo62GGkC4QvQCn+/CqfnvOrYZbP8Oocxkab9rKP+40/z6Ph1N0iroVVpKa7mWq3
N3oWSpfyQH/NSlGsLVNa0QiXW7jyxPKGT9Wp/cUX/8tYgciwOq0FYnK+qTHlAOy4q4FWfVbrKgES
JgdXfcMb7fzkTy0xxW/uEm7OxdTteO6aMeNNgSyjY+pqhe4aDCJzyoaNWZ3ayCZG4gJxfJVvucz6
1QqDDNbSseOdgIRe9d2PA/qIlRI8Yry9lQqcnBBvrkWhHGyvvFpA1JEBCAgSjhoTcc+vQQTSqAk3
Eo6To0AqIfBQ+yB+H08IXpNfKtimYhMcRNYemSKt83hpwYA+/31OrRz2PVytFN4pPqzS+Jrk3oLU
ykBSK+8lkOmeWfTmXQlj+Mt/MhTCz/aSWOMBfjynrBmb1pb4SOXYljeW34Z0OC1gvKCJhvjhPxgM
tytKcKTYYv0KR84mRB2ahLenAbPvuhbjSxDiXt+m2f78UKe+FSkaFyByzNzwq3mBYdKMJqN0o6p6
doeUhfXJsHprI1Ytf8s6cCKSbC7lIW6ItRZznvbGFM3su7wBN+l0YEUvCY7D15AK1b7sYPucn9ap
nUGxD4giaCV6WKvrT20hjWcGrTP0tHI3nqHH1TEmYeT14cbHejs3qiUam4KLj0rGem6DJuy0AVO9
sKnrQ+hXd4VVXwGVMy7kOuo3JnZiNAvdZewT8HxZ4GbH+3DoVAm3cdrr+iAZV0FmS/dYO0HdEd18
i0Sfv5Fvvt0fVNYFxjnkEQpM19VZjmQDwL5UQGqnx/69FPNEzU0ZPp//XCdHweWQY0wpg57n8awk
qTfGGXUmEG0osGp9UH8CwrnlqXRi7ZZciEYLjwOKzsufvwq0lOthR1ng6vN+6m+F8BfIBKzfKy0b
jD+Vyk9/v3tabEGKTApq9XR4VtNSjbSOgpAnAQpjJOuZ8ivKzXd6VFNY4D2gEZYI6Fwe65RSkRCb
yOee512hoqLboB1DdVnLXaAYENRkvtnGaX77tYjrOvabvClJMdcNwaovYeD0Nni+tOo+mnPsX8vd
oA7vju5QKmQT53KT6K5Yq+huZeB9AIAkKGO0xS5Lsud5gZrVRrxlg/VmQoYqeIGbMk9kBffy1aFC
6beWOhkioqim6HtWSOUuacN31+cZhacp6cRilsCEjrcfQFDQ3iZywzU03MpJcgspnGEaEvW670pg
e3FjA6KDJ8/hR+my2uyTnZrnEjZ4kRNB6Dge/4KUl85C+AW9VKdgZaJaDT9qkZ699/7nOlk8triY
uZkJjcfDyMjDd9pSxoMWZnm2OjzngIwvzp+tJdc+ulKoeC52IUsv3F7+ezxIHeVN3TbGjw6OcFlI
d0Z0kcnmvhCKg+MNCQ6kL/waNvbkm+rCMipkI8q62iIYtPqGYAlR6x2NH2N3ZYfWx6zfKYXvpkbs
zfO38xNcD0XtWKb7gEkOFVcY0KvgEaErMQMNhRVsjMEn1E58txuy/oOE3vrOynzAZNym3vlB1zvk
ZVB6/PQ0FVKMdWkvRnVIH4oxdNDvSO7gB6S72ZqsjVHWt/Nfo1jkvKq6GOutzhtN6AA5YKYWQnMa
AJVISykWFSUXXvkWYOLEYItZCDw0Ot5YZKyifl0U2JTpCxox9BlrKK3PXGjcmGPrv3PjM6+joVYb
Xzd835wrhoKbOEBiyPwD4irvTdmWUaj84I1BXY1IsoqLXSdCkPeoMxJk9MNA15hm22zu37sT6M7C
giBOUW2iPnJ8vmAczLFuQE70o7LkFduEKCym7428dH6ORlmdYh4kaAKMPB4RBPUddLO+y4n4fn4m
bzcA5QikWTHnWLpN5uqrjKnUKsGMlBqmRcYvMaLnkELQXXQlzC2rpJet+zoskWAwGCUCuiX0l9YO
dQMaCdrU08Wii46KDDmjBFnbbD7WUlZ9Anxb7Fuj6y4Qf1XcMYqVS1Ry043Y+OYU80bG80SAlbIW
DudqxlmFwnoWmt/sCAZAhcyiOxrJVjZ1chAQHqwpHRtDXg+C7AsywsH3ZKoye6dWqn6V41VnH971
9RZEjMZDiBYKA+F/sooVXZqOdmiMg4MZXghyubQe0E2BQqrF4cYbbzWjv4Yiy8WqlR42dobHW171
zSjJSW4dI4P83TBBr0sl8b4g8TIKrZ+XyWCBuUYizEWBjFQewrQJFRTYYER/VOV5q2G3hu/9NQzd
hcV8j+eqvlo3dHN6+mcSMPpery/isZo+oiLXfdK7QD+EPJhhdo06REz4W0OCiQpE6S641NFtcfmk
Wwd9dQhffo5BK2A5giTEb+qRVq4goYdURDGNqdNoSfphRM5gH8Ft2zDkfsGFvTqDL2MBk1PYODTv
yY2Pv6OmZUg/T3zHMK7vO8g9SGeph9lPLpAsvtCL+kcXDT86gX2O5n/J9e7bSAd6Iuur2uQSXfqt
OsUSK1c/iIvc4kK3F6/cNVoIigWsXAuJfFnUtvqcof+aXOUNXc5btDPzZJ9Ec6Z8RhMuepoj1Kg3
0EonFn+xsZWBKgGYQHzveEH8elY65D97B2gYGr5GUXjgh0uvCuPUO39cT5yho6GWn/LqjVWJSQmn
ZduFrSFdJmyIjySj3ftPKqPYnFGQbMtdeDxKDa3Vz1POUDcH4V6xR2lfKmhN/Qdz4VklaAHShDBW
+8jGZSFFeo19VMTxD1jRzSepl4zP50c5tTmAenAkqI/Qu11FHQAXQdlnsKqTSMQHLFtDE0aICHaB
FrQf5RJVB6Uryyu1j/uH9w/NHQWqDKzH24MCtToXQwa1UKU4dz0KfXjEF0G6hOqt32aoyiGdZhi3
xP4tbODbbQJwnvcWcCWSaULC8QeUBlo7Uh2j32Fp1XWc5MVFaDdb3Za3S2vRAeTTyZbMA29drw/l
qjfkMpscaHmfZUN/7DXr3p+Nqx4FFzRb2wtTq98HayH4UJFUUAugzKoA0V1di/CPBp7d+QTzFLGC
b3aJMPhFKdTIcJGYLUM0G5uAJgwSnfHX859z2SnHYcYS3FvgGWi/AKlZDQ14BjJZwtCWASBbHf14
V5RhtcPrCLJDW29VHpa/7+14Gq0QMMmAV1c7dxKzrwUKejjNgNyBMmbxn2kQ+Htw1jHkRrO8QIt4
y//vbSxb2oFAlICVsnPW1fIQr0GI0egrImgkuYlcSF6iNfa+RF9rI5adHIo3OyRQtAy5sY83KUJt
M36NiMygHDgoXCByIu98O8qzvYhnYbwva8NlxuKuBlDBll169asbWxrhTls6DAx9RLtDqtG3KhOM
0965SRakOkMQPUEp8rI8npTtAzib0aByuYTmYRe3KBJ4qRHqv+CGWWihlfGWz/CbdVwNuV7HFAKg
haOBC9Wz9ISWPMemaL2sSvuNyb0JKy8wfCAOZFf0rY3VvRDOUygjiYSW6FR1l2iVZC7coHxjX7wd
hboGXXganVypaLcfLyGqon1sVrCU7aTRd1XYzyg2GfPh/Idany5yF04V54pdrlgokR6PAjNL4PkE
0qXzffnzaPeYJgXd5aSavYMB0fi5L7baQ2+GZMV4uCyw7QW1vX7zpcJUR7WBSBE1tfBG9Mt11y5a
6VagrHRjW+2iVze1u/MTXT7/6zBCUUwhTVtghwwK2PJ4ouk4dL2cYATV7iOnc4ddcVCvFS/cGGbd
ySRoHI+zunPIFjujShmn9H58zT1OgPPr6vbx/GRe3iPnZqMez2Y0mhDmH6MoBwAFDl4eO/EJmRcP
/xNX39F6cz7UzhXy+c705/mx14/PNzNcNu6r5Ivnc6rVi6WWdKG5gwsI3nkyr82r996r65VcDvyr
ccY0Rw8iZxztzj9U0Oq/Ami+8jc+2Pr2Xo+yul6g48eptMxm3uMN4iIc6OZuuXGW37yT1qMsZ+LV
XNSoFlq8fK/ravczce+f9cPj1y9bzpkv5r7ntsUq7AJkTicRMUy1A3bqoj/gfEVs82Z2zQf0Oy83
dsKyl88Ntwq5No6VhA+GG9yfiL46T7lz9dv9spFwiBMB4/XRXT/OsyZvTKRAl1mhgOVSLHLxDHIt
z/AeD98b7wGtoK0PthEu1gSo1lJLO1zG7D0edhywaPfn7Dw9fAqd28Z75E3gILa5cbFsfb81uF5F
pENJl+83uT/nvXzAEWvX7MNP0aXvpIfO2fh+y11/5vspqyiSaHAooRcukwzdjP9oDoqfLuJsG8u5
HNVzA61ChiZhRRTSuXQWRLvT+1Ahirq76hNza05be2UVNCwzbqx8OWiW/q3zLyK0kksFs7M8QYpk
q+H8Umc7N69V8IgtSdERHPtrAdMbfBo8c48HnPsQeZH3G9I9gVh2fm/N8iX/PDfwKp4MQYaXQMXA
6hflqvlafKqu1J/+LeVGZLfLx+k+v4pu1Fv9fmPHbC3vKsAE7RgZxbJjVPYMygvsz/4CzzDXd0y3
3OW7wLNcy92CbL8ptqzip7KKNJOSJ2mzHAwakPvoQnj3mTs7z75TsrzFXnE27/FTAYCGICD+hS0H
jvs4YjeJleXysmUxId4Jzofq2WQOmmt/yFws/O6aWxStD/VB+2hfbqzyqbj6euzVKqMnM6U0SMhV
vGFnfE334X7YT16yby6Vi62a2alPSj+BpgWgOpriqwdBjFB1PNVl49Sov8sC9i3yVNr03OW1F893
56e2DgSk/dQ9KXaoKiB/QAvHq2q0keKHqTa7ktqqe/SRUFUWdYTH2jRvxJwlprw+IgwFspNGPxwk
y0QX63io1FKMUelxzvJhqX8o7DwHD6ymGzF0vXrLKBodLF4DC1t2XVfRcKnGDxK5oxZW7g2ik+ZV
3aeNK09KdhOXWfYAlUncvnsVqeDwrCJppwlqLPvnVTZRIJRQNyVejRhOljt0WYmpWpvdIVefbu3F
JYStlpE3HIUbgPg69KvVOcCNp55tU5pcM+9z20X7onlA/A0NpVov1OQ+FX2L4GtmoltLZbuRHLQR
s9s0nvyvepu3BQICfd9fVpmh3IEmqfAYqqPSckoZ36Tz6/Im+abnSm/MEJSawIXRuzpeGA0Tjbw1
TUwsRd/jOSKlwUQ0RLM29MYGn1dkoPV+jPc4nPaPNZ3Hp6CxA8sTdAfnfVyqxhbDfZ1fLj9JZX/Q
3kLqFR+j458kIdIU4RI/ulgsJAgNq4qDGUX2ncI/YgRD2VtXU6lw7Ub9uJHavj1sKh8NeBr1YCr0
6up2QslVGibYIW7dWj8qwBsPLeJDNyhubqFET4y0MGkM2vBUFcDyHE8yaBbLO1uZkdOLDaAUcJ28
YopRC6VP9Xz+I78915QwqXmZFBigoK1b8oEpj1mBlJVrIoWza+sRg6cq2GifvHnk8NlgVapAMmkg
cwUsM351xAKaE2o8d73rS6HvjDiKOnEWqA4bKruKurnYmamf7hQ51q7p5qfPejaJjQj29ujxG8Dd
LGwlYGbrSts090NQVJwuCy1nYxcUvvRFS2QwgXaLFs4l8sVIubx7dZc4BsEHqI+gUn8870wPM7VI
fYj2TYECzqQl+ywz1Yv3jwK4eWkWgDmAKXs8SjD09KamuEfmBT9PlJBQGcZM+93rp8kqExFU1uhV
vnzjV98wmdTEbAGGuNFQ5tep1ggvklCfGVAP9bJu9PfvndWC2QBRSQeEnaOt9owyyU2KFy368HMU
XMWFNF/6eLJsPBLeBhRL0eFsMilabm9Ah7B+aelNVuPiD5t7soz+TYpI+4Vs6RKIDX1AGXZs+ktf
av6GZP3X0/jfwXNx+1fYb/79P/zzU4HY0wIbW/3jv6+jp5pv/7v9n+Vf+3//t+N/6d83/XPddvXz
P64fy+Yf+y7/9dhGRb7+d47+Ckb6+5d4j+3j0T/s8jZqp7vuuZ4+Pzdd2r4Mx29e/p//v3/4j+eX
v+V+Kp//9cdT0eXt8rcF/Kw//v6jy1//+mOp5v3X67/+7z/79Jjxr3nPeca9sP4Xnh+b9l9/CP2f
UM1BCRkLcoLEg7tyeF7+xPon0PmlvKvRi4CuvYCV86Juw3/9oZv/BLDKn9FJVKDcLG8+jtbLH2n/
5K9TbE4IYC6KtuKP//vDjr7V/367f+RddltE+JXxF3OmXl3kXOJAiYAM0ApZcod12a1ApXpEhXvA
m6fGZwuxP5S3SrJbbMM3jveSWq2GonxOjXkhMHDzrIJIEpn+rHUNptOqFPLSU5U95jzJxxG/m48h
pmCHoc7SB3DiCPFEfbiRs6irK2KZqgViQEUQwlpATavwgsf3hOjjjP81WrMh1pII/SqYAFn7GAcw
hJqiRQHPrqYQTz9hVFishIFAnaI3n4IYbT0a9zVd83TCZylOdMyuZlGb1d5PpEzsFRKc/GCKePhd
DfgVeLkRwhSoLJYUzbIMPcq+WBrDdZX/Hn1cN9GHpxjtBEMV3rN/LHS/tcr/GZhT/2ff68qD3Ej5
NZr0NMwHWo4Pr/bo31vh9aeHBHfii4BzfIHM8UWMVWiaSowJDS5kLDtskEMdLc/HvEfjHXtBHeUo
SB7an3KqiMe0AeDimZZAQLMsSmQ7jVmtfs2oOSN/F/r6Xgqxz/GaKCifGjGW+Jf2ZebzxI4tTEcC
PC8O6DepTzSadXEI9KS991tlCD36wOlPHQvzdC8hzDpeWG1ZfBs75B7dCK+2z3q1uG/V2Blz9WD1
nHr4YWGp2qFb2SCymyFpbUzDJ4Hjw6ceiUnevhow0ZvQ7+Jkj0531lzKlY4UnhSPUEQyuzQ6bzSU
tt4lg23wHKd9VXthhmkShfW8fUS5C3fB3JhEcdl0oBqvZ6swJa9pVOuHLyoruUA+fSh3YV+LeR/V
Iwp9gv6M6eVz136hER8Et2oejwqa5Fb4aNa8gS5wOdLHw2COGHgZtdlgxNogBwHi01dxd2n0psVL
LdIQIa0jOfFiHU4t2dKs40o894sSk5rbHWYyaO5WXjsD4PzYo1Rl4h7kN5XrU7z5HBl2JO/MUcqF
h3Hp0HmahbjLRSRGW3liwob+YfKBQruIVQTRXeJbJpaPgWT7+zmy8JaNYrST9ym7gletjHUgLlUq
RrA+/rTKri0VO7+J6UMhnJbFSuvp4ZCqXhqL+kbBsKDw1NQcbHfQm9xwdL9v/J/drIXRXmtpOeP7
06AKHSO9W3kzMrwh+s82WkJynlmDZydove20Lh2Q/sUdei/jbr6FZT8VjHibgWeHYwNXc1X4b2J9
SnoZy7OgMO2DEQrNa4ymukmE0s9ON7Tjbu6lYt/LIDLQifN/nz98qyxuCUb4tEHoAnJOqrMGhrUC
r4bUoglVxkFOvlpoH5Smi64UPD0OhbDjDaLPulbyMiBFeri+ZMgG4Jzj5MqoQoEoKq5pmEVi7awZ
uL1hr4VrW2E9dliKXvi4FHkt3jLIXPbyZVqV6k+kRvHhHCE/Ikrnp/tZl9QPqhTTGjq/HutaOL9P
kxe4H6hrWwazvnoRgbgoRVulrYsYaH6LuLZ+QNhT2w1ygstegPUUb6UxvMh76JhOMSrCVVtt3heZ
1B60OpA3bqu3twV3NRk+b3jubeogx+uV48BAX7+T8WLF2sjt4yHApgPnu43E7UQQBk7JQ5AHGdwK
2ufHAyEMrQ+yNcluWAz9bYhvY7wjnCFvmmmN+SyNUM8wndEN2ZHrsBaAVQFPO5oRFqmDMwpyylit
D98qbGzFHukX/IjRIE0PmQQeH43uTG82fvPbzUvvGyA4ySYrQxJy/JMXfQuzx0TOpf1Y/hRq0Rz8
0c/2EfY1X6JZ0g4bm2P5+P+bOtDq1KB/0EEjxaUgxYE9HlAyeZ0GqLW6Pba/Xytfw1I8qg1MAvBc
UD2jGvLwkIk0uIlxrf46DLVqgIJspHfl8uQtZC682xdJFlrmL6nc6/dfOOulKEVcuZolDXcp+kKo
nydb9OMXpPPr6S7DCBs7JiDDlsnROJ6uGIZSi/uocgsCP0q/YW5/geVjfI66dHrqtNLft009P2Qg
9z/6QY7m6ijnsexQwEiSvYRXiLgoxuox6OY82jipx5FzWQNwHgtiCCoqz0F7FUhKC71jDRcmt8Yp
6bLSLWmHCl14yJP+IehQQba0XqDBl4QfZPTwv5zfCqdGB54AtgaqBE/EVRIZ1Ygta51RuubcglNq
U8SFiyRCBHQKg8abx0K6TnplyDxRyri1YQ3w4/wvOE6a/po/jWrekDSMQTcuv/DV+xF6bkiSxx5A
3jTHNrf0gZFj6jPeFiWinJjtRRd4B/W788OuAuQyLqBrXAkA/hMs3nT+MZA3lLocSsyy1SJCKVTG
di2oSI16NUiuydVMLGALASsW3+bFyW8Y99EiS+sVOta9e2CC4fvkOF5+lMntxUX6wnhbq0gsBCQ1
VaXOxYisd0xQY5edPHZfNaq5H/qwtv48vwrLzj8+GQQCnu6oNZDDg8I5Xnx1nJVZwgvIFblqe4kk
6TsECbFvqa32S4ZM9E4U4bTH+3Gr2XB8H7zMlJEXIZBlZEC0xyPPyL+nVqLSaIxJFQPdT3a+OaYb
kXV1Tf81DE8kgtxLwWVdnRgAmaR6VffYX4XZRYDvybVaq4mLpFV+j4NffWg66WfXCHMPVVNaoE7B
g90G8rU2CfuqyYoEiVstf9R73do4e5R23y4/gCt4XuhS4QG/Bph1RQdQxzawwyuHWzSNrbtIGpFF
yWWMT0i/a89MSxyX5rYngQPvm+1sfLb0WDpYYTJikRTHyYeiNvUaQweKhlA/a643dfaNyhFpazxl
6FhEuI1rUoFdVKwuJroi/AZIyI53aUP6XPplemDjz7daYP8ZB3LwkYqg8HcouIYqr5jI5BrVgZKQ
9na/9dAOv2nSCC4sb6Ho72S9bNBobuQ6hx9cTk/U8hAZbQfM2IZOz0Zvztoe47cE5as6N3RCmjWV
37VqkG+kUqBGiRECvIE2Z3DMsywMafDG6U0Pi5boRpEwd3CaUiiXclHazSU5M8o7C2wPTfak1L8M
hT0sjBpYVk692EnjEwpwFZ6j0SOhNGZqfcgj0TZXE1pc+ywqkGUmfbZ+z4Elz844tPaDITobUzge
bqMXNAk+p6iC1890UnC5hVCrzxDipegqjxuy6UDCmiDtu/Z+1NXiW4pJ6bMVqNXsjuhg6Z7e1PFz
KHgCXLI3NQvBlgnBftxPMbNBCLtGo7nJ72UtyMY9Fu5pfcHBHyy0z/0k2MeW4uO2W4jpJu9S8dxZ
4/jTEmH4icdxr94zGftr3+QJTwBcya47SaBtUxdKGDlRhAUDyaii0myWOjtyEDiAMqCMcpvssJDH
57gMiGHUxWd+GTdDZX1KSzX6lqWGPXkK/qqBi6FFUjqt39WVNyqhfUD0OY/coixtb8Q2lZYPMnKX
eb2YSNUT4H4yBCv5NXXJ/BV5VwU3oEH3L8eqQUKOGnmL2xEw6dqtdMnm+6VN/NUqpu4x7ltbQ8dG
lr8vlqi/eEZMuLmLbP6NkkfwLUzCNvcSRMfRKE0nHW8KKVfvaympvhfdIN8VcDfupHRA/l+e1Pgq
K+KghJTHmruYxNgjtYP/Q915LMetZN36idABmwCmAMqQLHqKRhMEKVHwJoGEffr/K3UPDosKMc7g
Du6wu6OFApFm77WXWWdi7damD7XWWtwz3sv9AUWv9AOfjCD2WGNb507hiXhHz0L33jXW0G3M1knG
i8Qej6GRovfMXY/ddLId6YT6CF2riJFyF8UYLE7W0HgW83yWe2nrBOWiWbzG4OnZuSVwuCAfj4DY
kKQoW3HAp7SlhmjkqyCKqg8dlPZTCCJgsiDbRjfCsZ3lL/wE0levsVryiud18MIlK7xxU+lDg5Rn
BILiLzl0xabok4EpRyfwKpdFoZ2N0LdhVaYlOVuKe/4t1mwif1A1ifacN2/nq2HBqXpXpAuF12Ax
oo26FjPwSMXYmOOHj/W1IvORGnpntz3BqlTeLXQJRfB5NMT6Uu+ynnUSFORwWtsS3jYLWzXmMw37
lIceEW9XcKHVHHS6EtXeFKOuok7lot0QmRCbkU2iyYM/VKRUu0nhXzV8Iy+ij9ZJ0GNzt3zBTB0k
4u8+SkQ9Wlij22Ssd2ScPONJQIaEdPxW0kvl4hHUmfBaoZhGks0Y58+2VTZL4GreAIUdCdb3FhJc
HOV+Y/yYhWpviXEmmHDQFlfssLH2+eZLXF90sNGxBUla964RHe7m+IazlUpM819MzfJ+Kd+Pnyun
Xh+aqhyOf9f5uO0sv39YltXkd6+tV2+MGcUaBOKEG6Z3Pe3FcBLKLWUVPsVN6lg3OGGv1ZZr0FF7
0GjzUiV2623Eyp9m47SEuDG/koAI7WgfDWtnJ3I7r19JRpIyDYiOme7bhesF9z2jXzb2kg96AMe3
Y4EwjzpkmeG0rFiFaQPvrV9Yulxvxjkr73V9gmPcllZcBoXqHGCcMk2avZ8DFYcEaVnE2DuttrdU
TdZJPwvjikGCNW9BgZK9sR5Xft3nyU+sXZIynItZP89YEX5UlbCxLo3Fpq3yVeUPIZEimrb1lKDQ
InmJLrTo11sNl6d3fbXyJ/4F+1evEbURoXGpX7yqI36TDMAMnkecEYGUWBms68Wzm0hPBR4EFkOw
jIS9LrszMl+sFwLvj2hgdFBfo4ZRcdiQFJCGekdI8QzV+DGv59ENaevnp7HEGP186Vkse7sfloI4
244IGk/R+EdIOspyPxsrATHIQJjT0Eesvzg5jSs/j+ngZe8xBhjGNMmIdbdUFwytLs6GCV+n0Ohk
fJTaN+U6bCdcl9sEW/i2MK+HyR6mQ5qK/qZMY0KkCLsXY9jjaVCFmN+Sc9Ni0fe9Js1zYsWVvuOG
C5kGBP8anb3sMplU1qUhax+r7rzJibfObNxPLXMd53AhDXEOvbGN422jD6MKbcIjOTcgfp6zc4QV
Vb4Yb4vGGbZGkYlHSX7V3doYqzpby6o4ZqlxE6ZmqoOxWgPJMNpabMqp0Q4TAvVsb8eFzMO+u8ti
QXQN5k7wRGR/iaN4/16VZftkyOmmG+m1qGnO26Rqsq8Ku8+NC045yHCw7kEIQ4P6sX4sG7Zn1pVT
6GDoSUKOatoknKBYwMx0uuJH5uSDCM08X68hX2AUMLvHwoBUAKKCKs0c+nBZaiK2hnQa8nAlvPF7
15YwNJREcR+hPszqsNcXkipBasqvCOl/6D9owI8/HZT36Kx8UgBLIqyqchZz6Esdpo9n5bt2qXw/
GgBufuquvEfOPWCJZBTdGaCS/qN17PmBfBvQ4lGvra9GXjSen8rRI2sXcAChGQr602JZpbQKdUEi
m+yTyt6tSx5/a7NJ/hgwP1d74cH1CP0289sI/Xn2iFcVxswElEovNKYsf6x0ayADwTPGW79uqKym
RAc0ZTcLqAgF6Ot1bxnpu2OKlFjSUo1dgPYaNlWcm+NCakm9UPNqWvpzUiIfN3GKR3poDiabIiFL
+U12fmycr7UvGTg6rrYfdD5aMBqapoJxXOL7oTLGhvHLkpDWaaSvvU5gY6SSwfoFVKu/lGtiEzvk
S4zXiho3pFCfbGytUCMojIhiDzOEeGLZ7dfJNbILgfnItzKbUSymsdW9pIyQ7i0D562wqkfZAVBn
9a70EpMiTylXbmwQdu3CanISYp1kcMi3EEUSlPh4/cr6XIqgzSgIgomiwonwm6xQ0cW6OKCxcb97
Y7e+jvmSl5uugQEcuL1PtlCdOIj9q0kjb45JdR5HzpIxtaYAarZOXVWEwOsNkWckPjwNPmbF0eC4
rRVWCmAWhYBfEhaCiU8QO025gVI3GjvP7YtfRy9+e18Oo71F6D9xHq04TgYWz27DLC/ICSnFoq79
1c3aAGyINEF4cT0RSm3bRzPml+SSmH57SZHqGGHcaES1Tn76pYjrI052XJBwH/DegN4NlEiH/HHP
d4mBhW4fM9Am7m9rEAAdxbnFhVA7xzOz+0oB/Lk9A5AAQjWZJh4NOY7QxT+giYpax5k6j7PZrJ0L
XF+zp2ZSKEbshoP/75345/PMYZLGM4AsTfcTXjs0mp+VcaPCwiCrhDedAUFILFOtq10AbNcbU5V6
RPy7fkXsnfkFEvf5T4uMhHEqYguGpBDVPr6qsZjYVoJwhl3qL1drGrc7bensSAyDvhUiy7+Agz+j
PvhkQtXBVNeCM+CewNPtvHpT0VNj1LNMnr12scPaGOatR9Xyze/yifIwLm///jc+YS4dFxBH29Es
AwKeDzHu5NJgONShvCOOs/ez9lCiNXzKe308X3wHTJhUsnCK+zzS0iFmblozO9E8EaZ++5WK8w+v
b3vo8Zmgmli+/D6J/7GytJoIliwm5L5vcg1IXImNP03jfrQdKDcpOfM4b+hnf3/9336ZJ2gPy9n8
DS55sKROrhzC010S0BCfWGU//iT00LFDY+y4c6asrdVWaYrARo0RRryrxaycICZM5zVVZmyB0yiY
EGtrdjXO7muylUQ4OGFcDsOlb5LwGpKlS5diT96ktkVraC+61VMnm235QGBSESVpbpPfVCybovGt
S98ZGyOCSQaFrHK7hmS2fiQqCJtKIrOII8KvojYx3/MYYc9hL5dYRAmTxH7na03PWE7X5mAipTXe
NMqNv+L5f74NoSdBiWcaiXCUWcLHLZGTo46FVkHkVFfHT9QBhUOCXL18RQb6AwaH8hLqAjCwjgrp
5JTReLLKW8hAGcnz4K6eTV+BjH5DHOhtbE+cwpT1WDWbHeGHf18Sn7e9YEPAmWMkgJ3GJxSOyBVH
zCnTUzM1dr4zT0hVc9IIfG8513J/iv7189D9/7Z7P/p5nU6BdELKV2QtCvmTv15xo8uMUfwcX8OZ
Iza7YjajffGKnz8jA0GInGg4wXvEKUPVHRr++1YxlBdWF6bKg5rAena/Shz5fIAD47jHAgpzNPz/
Ti4nY2j6vrM5wN2lz27Y8/l2IG+Vo7zTnocKxAOf5/kMnHLckNCX3/z9L/uHuwoJIHQ9EE1Gkqfl
pK7HKclosDHGWXnbYbD8G2OAEFnpevP890f9YdFA1ibLkDKNLKFTxqPuIXrlhOZN3XW5T4cEYmWT
uM3G8+mBnLToH//9AyF9HT8eUyvYOh93Ykk6ndY1hgo9Qq4J9ZuqfQya8CBdsRykmL4S35qn8zEK
DRhGqKkZ8B6niCdbsqnxUxY6a6araLJC/LEtmoYKFxCJn+jO6A1/3RXTsDy0aJ/7oJS+/agV+VJg
WCT1PBRFnrbb2BmHq36G2Bu5eWJ3oefMw12uNCeP9HYBZ18av9WjKemNr+Ybf1iOR7shaLrUFADs
J3+zaiBcYLEAmhIQ4XOsPovrCo5sYEoHcYjrJMn5PGnWhnhXC2rbTI7h3z/a5yuOQw1vMazSGDBw
8378aAnQ2lDbWBpjY5aGnVeRCaAv7S8VFwI4AQcFoUPP+PtD/7DZOUlhksLJPfL3Ts7s1neXoe98
Fc4mi3JlknVupfn6hSvFn54C84qhLXv9OFs4ebXGJR+95CmicdfbjmIphDLSfqE+P9Ep/S53XTxo
MLuhZoHfdXJds69cQJZqCoEzvgMtdxdtLwHFaTvOslYR7GZo7g14MAC6kssmz1LzaqyrZVvogjy3
ZCw7/YuvekLZ/f2jsE9g9x+NiHGOMz+++7h2vsyKmWTvRIuvPbtu996SN4/KaJchFPokiN2NK9RN
pPq+sAiweje/pEL/qXv2OBCOxQxNAUTajz+jViSRZGM1hP4gbTdoGa9+64vKvJdL0hNS3/Xai4tU
OQaBmed33D395abMUuMHZbQJXY58v2Tz98X3hxXvMWIm2/hYZNEyfPxN/Uiwlmv1UEK0+LW2k+XM
6oV1ro/zuvGJNNpNcCC+wEE+Fw9H7gmjI/A8Rmn2Sd3ulZpXzgmRXTaR22dJnJQRomwf3fkqQ5e7
YLPmo07a+tj/+Ndvi6U+16pFFc8vODlgkpkzOSd/g1a70G9Spq3XmrkQ6DaJZI9tgHqjS21e//7Q
33ZHH0tYOIeEIZBmdLznTrdek2H8DmbG1iMGyAs1TOHVFXVN1kY992tM7q0a1jCVPgOcmNqQIEW9
X42DNGv15M4mdOimtdM6XPTU7LZAjgQK295QzgFo95QDb7bGFTQ0iLKFZ7+nyuH4skjM64PEmZ3t
Km1cGdFKCbFLp8ycufv65bJa4/6Le/bzlQ7hgUtdhxjDVj+FY7Sy9NrGA0vUhtHZdfjsbFBeo0OO
s6/ixD496nfnCXcRyj8M2FObX/zFqzzF7yqsTPWwSm3exd3kgJalzr9dsNzinCLHSTZjFO90k2Re
tVTGBOwFwp9FkyHjsxrYJ9Q1o0U9YsSYXLX9nWXW/fbva+czDYTF6iFcgXgPU53f8HF/AhVYThyj
VfJFqd/XRloG1gI+3nmi2a/4nN+UNYxA7Zg6zmDFuurzvrk1UmkHg0rcsyKX/VXfHI+Pv/+yT/fJ
b5sdOMN45ENEPrW1033UALz6GuaziC9TbxAXTlJYX6gtsCfiBT9sHip8aHJHfjL2tpi2fPwDOMVg
VrIxsRBr4ABuM8PX0lCRPG5uXMa1z6TNNs/67BxZWs7cwU+s84nRqdVgnLOA/i3BxNiyDH08jZ0A
5nX33Z8L763Bw8DYpPVUe5cmjXu9mQpdv9c0OV5XXq/k1sl04qipkOQaxWaOR1NJf9CEhtREemZP
0iQUs0kwgNSgNTOBAoRKNzNmvN3WGAfv0s8lNokYwtd+oBcp2OJiZzo++FNHc1qsPbhhVgwvvWFA
AzWrDnaT7VZDF4gBPDKa0tZ9aNIy1S+6dLCb84RMZ3LOu6EfaXNh+J9NhRhFIHxUVWetr8WM8Djr
taidrKHfD4xJ3bvKW7o4WhMWxC9LTs43X87jT8dr1nqfVlXuB5xfLbzDrsMTkfOntbY0rgzQCElv
6qhCMfUWl7H5nclS7wejlhD/hEwCnN4ZK3mjKkWGNR8qhvzsasm74ybLEYiWGQMEIe0fJASZJGwr
ObwUTWz/YgBtXqyzCXtUQ2zlb8RRhhdWS1lfMhAy8vMVU54qwK1Bh9GDSPieQaCTUoKipgrNpeww
VITvMgS6WEoL2mhPd+RmQmjRPFkuT7fbDnOtpNN3bQMROXJGBa11UvX6WLe1/s3rU/nCcBfrI+Kj
Zy9gyLOQMDSUMo6GfmqvE3uefnhmPeub2u+W72qNMzOQsq2+aYMUziYtlKeFKdot/FTp6LBFRjIU
w4kj4S2YIPyme3clznw3mEm9R+2ld3uwA6/cFrI19MgmNlwx6aPejmCKw0+QxTI3lJ7K/GVnqsN0
g05+oEPihAtm6A0dt4DRBXXtFGngT2ZzCUev8gNBbWNQ8BeY7aRVfZweHJ1kz6Rq22QDn21aoA0N
A1H0aa3bgREnrrVLy2l+axn+WofUjP2tPoje3gxLJ/NDownS3vPM7p47DrmbRqReE5apHC7hH9VP
eSrNh4FhfbPpyzkeokE7YsaT2fl3fmWmOEPPvggn0Ng3neniW49uyQSR9sVzRakmgkUaKzx6uKbQ
d7Jp8QMSLh0n8phAEjvWx1pEJNiQQDzVzG/4yrebrlvlD+r/4awqLPIl+moZiyhNB/8H2Copnf0o
1ba2V5BnRQgKy7VXsMa7yfXkNmU4zCdetKYMa4BFKOoe7OigJoWdEX0l/Z9OI+RzuQJ8Byq1bIgt
ptFeGIvy35cJ1WhEoM3IfiY8p4iawZNDQFxhyrTZFq0WWRiQ15HynFHf9gnk7YuS2vOK6j8mmlZr
4OmBEidfhaR+Po6PZS4BnkddGPrPk7qb/OqqzCZgXzuRY1QoG/2E1q5fXUefSjdQFxQp5Ikd9XVQ
0D6exiqGVcUQk5nxMDFF7Vgu30tjNYI01rxz1lJ/Y5beeNHa7bIr00a+QD1gzTSlF5b6kSO2mgSb
LPBnTNg4OwbLL7jnat8aPsNXAss/XZ44m+G85eP2Bav2pNzrgd1Ghr16qFIbrz/SKdxvtfAYXeRM
3S6YA+Zr4Ip5vuPcie8k0+azWhYZ+YxJMVwcaVCCYGeje2Igkn8l1f9D/UKPS1YJvw4T4dMAEUrQ
skYjMoVmlVtvikk9UeZ1/9I06RcV6OcGiM9GvQuNGc3bcQb58bNBqmhKLe6nEMPbJDJjOPwUnV7+
DigirofZlzvyq1HnJ1VymWZzczEy8P2iN/x8k2PrA2T3u5IxmIJ+/BFO21jcmUw/MSLXdtMSk/Ut
5xfLUfYVBtTGF53NHx/HIISxBIp5uo2Pj5tHQEiPpOxwTEfrKtGr6m0mP+gMbQJKJz/7SuP3Cbzg
b8zU5RhXJMgIO6VBFlwymp6BXpkaCcVeUbVdQGDDclnraYJtV+zup3j17npmUpvOi7n6/l6RfWrl
jj8AeAtiKtk+gAkfX7jxkmVaZ7RVeuM2UTZU7rnVre4rPjbvY15NzzMp6U9/f+bnNcwzqcqAa7DW
pF/6+ExdK9PK7Js5jLMiZ5aWtWczLBGYqclXln2/7dw+VoJHm0Cud5wsj27px9/yj/lD7C9aajN+
DRlvZThLwGWZg6Gzxcs0+e5w4aZj/wLsUCY7O3cAaYWeZYc1jrna2dn2HbEcwxOh7+a90hJIQghQ
1mE3Oq3xTWhGLIM5c65QQ8W3OoN3jEicCjmT1XTgAdra6m9rbeEiRpSYvytB2r7VOMG8xrqZQNai
Tb6Y0MFfrtno4Qlpjw78KoXg3YvzZQzE3Ndu1Bpy3c2OX2ZRTkK3t5FdXr8urpFmm0qz2jcHD/aU
setk06/ZEGaUlqM+ybRKN8NJx3x751rJ+AvoeVoCs187xm2T3yWXI4QeeTtWqVeFgFSuzwhszLhR
0RZ+hRr8YW8djbow3zdMPsZpV8LkQZGcLWmI5vKlQr9/mCveThsnmFkQPr7KNvvD8+h+wDXp85hB
nYaqoaPJSP9pKGB8Q6FMs2MNnpbbVli6NWXEwta/OjL/sLLJsLWBsI4yb4zJTldb5mgG+wkS7rpe
zVxoQdJazRXEmf61UWmxTRtkw5Av8kOXz1DOaKnRMInn1teXPTQ2bzPmuhXlWpV3X5xtf/xxXPQo
iWm2vdN4QE1Onl/bNEXSmLMnK2X8n6vRBcASYj37+xb/w7ECCZe9DeuDKeupEEEN1ZRiEsqz/HwM
yNOTh3ZY9QtIp5L/2KS7GLr1Fy/4O/flZLMjAD/6nh5Be/fUjHBo8jTTHN5wTH0UUnIRIr6oC5Ha
29Y2R0GBHifZ1p1K8ymVGmpKP271wFDwIqM0y8blwI7kmlty8KygS6riR+vFVskcMJdPMLbUvQMC
t4Zdb8t5u1bSu+bftN0NsNywGZ28kLu2zZtfMIUZEQ7aqL50CTqiaydvicEeOWwuxSGhfSdH9sjG
nWMAvtATQ/eYAUhtwW9xWSHh1N8kcVchz7O0MBkhsqWlBWWg0JSN0kbg6C39bv/3b/2HKpLfg0cG
vpj4Q5wq0jqjjX241NA4azwTqWIZzwRMjr4yUUCffPriR4EXtQ9DH6TPpzO8Djmq3/bYaOvJku0H
Q2/UZoE3e7u49WQEoobTyfArT19XACAVGThwEz48VMlrPkNlCMrYSs+yLnbawG5EdadTW7jnEt8G
2HdsTBkO7jLfAhzNT1mp6V24ZtOcBDbZ3hn8qzROwpgZ40WRFMRqabVoftL4Gu+FObv04gQB3KHo
zQ/u4qc3RQmzOBCa6uOtpxMgTwEZyydjbaFxFS60thBCkfhVxrJct/gWJmwNM3e+mgv+hs8/LBhI
fkwiueMZZOHBcAKdJsr1cgzxnRBys9FEQkMmq62xNUGOWUeIiK7xBDZn3nlEmitOp3muztvKsx8z
J7Zui9Guk1tKj97exgzZhoMWz9VrvSCMjtrCBacg8UEOG7eXfnPvurl0N9yoWfdfKeL/C7+A9r2+
V937u8Iw4P8DlwDcmv+x544uBB9sAu7LZnyvM26j/3oOHI0Ffv9f/mcUIP7jQKZBbYi8AonP8Wb9
r1GAYf0Ha3/SpIjGOJJdjkDZ/4wCbPEfhrgQUxguHGU4x8rof0YBtvMfPIjgjkCTgRgAgvlvjAIM
CCcnG5ciD6NMm+czp2NCffzf/1GEzT1RWvOAwylNW/GIGCX+MejNREe1OiTylhRIGD9Cbs7wqE3l
nZ5267RzZgOYwzfmMYEHP7kpKEua7lPsZo1N0qfddYdigYN7qMVbn9TY+Wruql1BAh2XvV7GCQRZ
BknmjuhTKN1YGVL32AqCQWUl6Xmfxz34kwXj2+/NXZ0W2bfEU0azaZlu45FVSdp7Z8y8O1f0+b3Z
5j74UQfPOhikPvPPzCJD34pS/XIlMM6KMuGKHN12Y1MollYXB8VcTX1UWHFxPSS9Bv/NsXpjn4q4
xjzbz4yrptVcgdxadJwtuqrOzdRJLiZ6Txnw+cxXIx+9JSANt6w5cqA1n0nDhrIZJ3L1gjGZNdAd
XJQPNoDawaJVPRSzYS5BwVsuYWbWdUIa/KTnwUyUZ7+dh9Eyr50kc44xrAxW+MXcgNu5q9VznmCm
zSRLjMle+q07RnLN52ckvvLOqvmUgRx0fQ4WZNDP8QCnb9N7fvdcJY79wqHvPLrJPH0vpC+vY0Ha
ZGTMYqpCh9weDM/pU+tQzvmV1eL+NA5YjsKEif1138KTVgB1Taga79FP+osmzQNLA66pjWxLnxTI
Vrt24YzMN0SuX5DXF8ZLEqW+vedX1FKE0s7O+rzLNr4dLRk2EeX86qX1rW4cGnQ3CG6eVpQMyOlX
dbXmWeRz5pqOFiqzcje6Vb2tQEYegF3oMHKj8L52lopCYrg0HLUT1Xo9D8ODHvvnqWY8lv17jp5J
Jo+lyN5tqVAa68/ZUJOxkwX1SnHAaL3U5iLI4jNj1PDQtK0ddKhnWSB7q/MrOS0MPOQt9maBmJh5
WH69k9USGmaz4XJq5kIGCax7XAe2YL1p4MXpThXtYYU1vjOtIjKULzc5FgKMpJT5AG3Cuhfl2vxg
HnRmzaw5byJOO3VLLQ8ay3iIYUdFtW1sxkl37yGrtqjJgbjJwMR9GQOwRXsGLsKdTg6/zKK7FF5+
43hee1E7fR6OUz89YLtMVlexHeLhPE3G7sodufRRdyejPFP+oTOJhZ66O8gxm8xao9X2n3zjVV+u
FtsLYc0bdktr8gTusDHi5aks7E3V8SFdB9LKDSy9YC1ReXn+uslMfBEqBC3HBGHUErmODn39LuyR
W0ndWy56/1yELVgQ0vOIrKOI8VYpnK3ny1B3k2v6o5BzMrL9eVsA0meeuPBSfYseKsHb4SI5xoPW
GtoE5+DBi/N7RBV6vXesYmAUVQbAwvtGNfeD9i0tf5hDfGG5mH0sz6YADfLlDzeHe59dZEjdR2BC
f8Y0IfmRCmwMk3TjLoqwoKwfIdWCTycx1Lf7yTce5Fw3u9T23zTNf2WpXYwYv5tNOgaONKtIK25x
OYAw1ckH9+g8rU8z1g+VFbpee1vN7jYWdRpIAV/KqZ+FUofRLgLSj/2wwJeswnHhTIk2GomVtjVF
xmwWE9nlXA+ZthPx9O4MS9pwsJrmbdY5U2RaC+rhpLjJbG8Tw4Atx/RyxYBrFztHQehcwArNnOJi
pnO8m/mnJzm+uFpjBF4+Xi65uLLW4gkrlR2h1UghQG36YjhzVu++wmVr7Kct5JdgXa9ptM99Kh9Q
JjAsVu/Yl1d6mb1BlA4YEg0QqZGhBpYsSTPlTPe38GDOi7ET2zVmu/bP1mh8l9W8d+sqv68nuSPK
JbIr67Z1s2u9OjCMOSQFqOZYPsyNe+XWne0ExeKObdjK7t7NxztUd2cQ0zZGf6MteBxlyd0kRgpl
0i7U6zjS8/v90N2j/rrETSBAFPW4WN2dOZ37U7cdO/ebgvPXVnOAbQmJIbt5Kqwga6f5IlkPbkP6
m1YlCBiy6zWXh5WE2dJZ9rbNbpz67SJv05bZqtAOTsX8vLwqzT1CvsOUeqScNxWiRoYa5Au6kGvQ
jefK3TSuDhS0TL7PlHTszG0uWy+yGEwEdQnrDJXGdjDjX/3sINIq9tnk0gkxj3itHFFE+ujt3VZe
uyPs7BXRQ1iM4zebWIUglZ7lBCtjuU1TiCrsp92cd7tVtQdV2jsng59uRqu6zpRz6OMfXakfjAnG
T01I0FhtioKzPp833VCF0DR2azG8ycw56Iu4MZouMK11ayMwRu/Dyfu2mmf+Wl+787WnJcHa3+iV
GU36he2Bflg9Yux07zdVXFBI2+mrtaInQmPXIWQq+mtcPoih72Ci6dNr1vYHeqZnJmSBvQ7PVWZc
oHURAQ1btAgbYCXbSqU4W+du61ZniP83QyIeJpt+0JuMBGLnQatLXAnbawZqR/aEVX0bOufFWztm
OOKHhOGU6+pt7Y5aF6156+wl6t3HUZ8oWGw7gNwCxd3zNv1ib63S5+btmudU6yYsbvSbZQUcWtYb
3zirBj/oCcGMpybSGsaTer/x3GpvVSunYPaaie7VjG0+eH+9eualqea95DA3jAaAR6Cpc5ND4msR
owh/n7j6Rhv90NGz505z+V7FAX8gA7Ug//zyqOuq18KZ8K2rtctxkSXhfqOprdP50H7teV97DjvV
QRS+lvvFeqZT9tCGweObnMvZ7X45XGsFOqholiY2IPRDy7RvjndpcQNSfw3gbWP9w/34SGt+njBz
JIXNv1XxjZe4T3NOSo3vbysEWL8lnhlO3M18Abd+kxOipiXpTlrZee4nD/nQ5kD9Y1itcAttZL0U
fnRy9bTpcv3J9y1Mxdooy9s9qSpXgzLAuthJjTorFo8VbTlbyx9+JkJ4iGSyy94bzqe2uBFWily4
zjBCXYwHhozszXiCvqIQWnm9c0is+MxyuQ8qXNe6PeVWepXzboJBbeHvBmPUb5KOe94agsyAcvKz
iUvBZQ1hVzSMyirO3Pm1YgRQjrzgcl/mEIgh1Mriu5V7PKV+aRMzgKVz56GHtpbvFuAUOeAYI423
qCY2OdPiung52g6hWg/yObuSHuaw6aFUXAUCCoG3F47xc4B/YnLAA54dyoaCtkr4m+TcdE4IQgUf
zWIcXW+dytgYRLbn2nzjD84GWWBoMQdUHhIIu3kUhBHn2cvaPqV5v8igy6rrTDO4o3CUFPY2WUhX
IsC6LBd8zbXmaqoG1wtHW5l8MnHupQm1edUn+8yUZ7mpR8vIiy4Xmec+d9K5nxhvPjkt93Ga76lK
9p1jUJEayC20DfkHgBaYU/RLBOFr2yY/R9OO1oXxG9Wjjvvp8XKdrWU78UNmvBJrUoEgS7E8FXed
vn7DwWrDvNeGMnmLoVB3m+WLiMZsxPyodZD/OglqJ+sSVdrjKN81O9ktzfWoX1St2vhxjUIH13Ey
JMr2DW3HRqQHd3ydm83ie1HcOywvY1eJjVW/Q3U8K6rrvk3PHdVc9HqZPI+YiPQIv8sFRyYbD9qF
XLhOw/DItu9Ln2JLJWdC9TujnIZ324EsOyiSjEq1aciu4jOXTpA0ycZK6DAK+hnSXjOc+MtnSxKK
otU3Wc68UZrqEZWSPIOcFfpmHnX8hCBddDtCU4CARln3dSWonKK6kPvJxRRnZtQs+X2o517dfoci
OchyxAhokCb3Zy86MqT0B2fglltbWg6ZKm7xElWnq9pwqGmcVrd/g0IB1dD6qYZxuq2xuLIk909s
b5ckPrfdd9tbvsvu3FqoyQs9IPKR8fDlYjj7bBmc2xoenb5eZJr5XoGU9ASgzF26BjGlUO3TQugm
m5wdFMfr3gRgc3V5hLk3x3oHDVXQi3U7pOYW6ftDNvOhnOosnd+mct6XuXWJtcLObf1dXzq7sXtH
jLVxMvxd4h8Iq66VNW0TjBvz0g7zocS6qb5I3HIrOh8PshrexV3v7qvqjt8KEqT9H3vntSNJjqTr
d9l7DlyL2xAZwrMqs2R31Y2juoRrrf3p92NizkGGRyAc2dcLDLAY1E4ySCeNRrNfxNssNL9aXDq8
VT9obsbzTN0WWv4uzuAPO/bRCJIHSid6xKNCmz7XjfWuD5RHh2D53si6A0iFXTfUz7AWtyCOaO3o
iBCEur5rVPFhssIfaic2lTLoO7NWE22j91BEal3dTK6AWYw0pw5QtbTNR3s0v4+gd45IyR3HqvQx
qAranT6LJxoYpD7KBlmRv1P7Iz3UHbCPrZpAnAWSslHMtP6h09OubOc5h8GWJWc1rp/x5rD3/YxE
zybNgvycp/XOCfJ3cK83RQhzW7UmXuI1qgHqRgB1Q8ItwxhoEybKe5/0J28gUpDXQ0hrqvhdMIut
Pmb7qjKaA2SCmDoWdO24G76HDvFcy+vjTKqY8SwOlB8J3J5jrKfKvtbAYgjQ23AhPsOT32a8P6Za
hadBPxKNiv4MCCmGl+g+ajVnsI2iI2TB5uiaoFlqM/2Uwd2r9pbgADs8UrfGqCLDUKdwl7g3FHf6
ZScNcmOlX58pzbeeZnf6Ng0K8VsgB7ePVPGYJNXPqvEPuiaAwoAJcwcwOZYTYkRYBV6s+8bGMIQz
bSl34S2K6DBy6Xu7TvNDD7fUGvpNN+qeOSsno0NepHHedUb9F+IMR2lTPjlFtJmrMOCWE1vNbX5k
QX+wK03sJrVy9/WcbqcYzdK83rdBnDwjFmtBbCZbRwXZPqZltoP0dZicx9Y3kEuxuq1GnmrksHCj
8kPZHLqwtPa9j7VAcbKm7s8cneS36x5mZNmw7UOIgYNUx8inkfKMXzFd8pttmzrNN6rz/bCJOr/9
42uIShynYYghurlK7T9gu0rbPU4g5NMChvW7EWNHc76bXf5HE+xD8mm4z0/IRfGWSjUI0LsEIAmS
AWnhvle6FqY8UWx812lOF50ycta/fV8dgyMoQ185WIWlRtsWgMxTn42AIRA4VB/9vOL2aTmtsJ5V
tUQrSJ3sZySPeBdocJNhiWDh+Pcw87I41K0p+i3c0dZnqrMVbUNAMzLz6wptjwRhEW+r0NGecypo
/Bx0oRSmmXS/Xspy/1eh/B9AjPcqlM9hlGKpGuW/m4sipfxf/bdIqVGldB0ciOimElkkCuS/RUrV
+g9FSxesBaxHaEiUB/9bpNTU/6iaCswIDDoh88UU9P8VKf8jAf90dmF3ORDrkD97g5rpooeBGBX0
DoCSkCDoW0HTu6xQJqYG8ajPlcc6TMSDZvfdPjDdeqUrdj2KQWGV1AxjX3AVS0ioGmd0BBGSfHR7
U5dKqejhhNlweLXypNIT19Nrec5bo/DOkRAWsJtXiPGJllPqkl8+5o5fbOdWzFtS2zUS9QK5wIoZ
/GmYlGi2sXKa/BWvaroOhMHCssvxUcdZQNkJP+SS0AMF2QoX3syPIrJmxD55RaARY6VqjFhyoq1x
kW7MlcY+pA/IOVLZa1FZJmkkiGDe+EjbrkEqYajOk68X+/sruqRTysni9URHl56uIkFMl5O1qDFI
G7DhMWoFVRCEGjpUh+aGN64e0s/ZBoMODaMfc1mjAR3/FZBABwwA6CXmeUIb3kaC4gcB2uIQocIs
OW1LCEXuVLXfUk96jObiHztHVluti1+9mKuH+1NfNNHlQJCDUNaGoEEHyVhgNcJSB/+oVf3jFITF
zyDoo306W1z1gT6+L5zCXRnvxlKbnHfQMDCTZCxYNqvSrokjIFiPvSzSgGPNd3EyjN/Momj+Ermf
IrGT9fYf35qaX1wM4Z+UqvtWuNPwRrQySr9EGKm9QNxh/ksHUhAq+VSiSOvFRI1dFlA5aDl4Kzjx
qy0sTyogPJrWsnkto9/rg6TiJh0loWt6Ap3LQ1Baf9RCeZtNH4xL2f5jBi54UgDRSxEJR8+BxDpl
+VjhJLttaT5+iexC/ev+ZpFR8lWjUY5CJxi1B9iBaDstuSp115VFxYP4UVeDaH4AUBpX+86ue2c/
V/HwrXSahkTIh1eyAmOS/bKrodme9PzBX8o29OUqQgos1blvikeoufBIBVlUvqupZXltj6DdxuQR
83FOy1o7miH90I1Fqs4LEz7SjHDsFH4QTivaj29eEAdrRM2i62oTQhZwsrSnYt/ndv0Yk7YUW70q
J31T1kr+J0UI0HnQstn4A9+4cVYi1tWxlV4DJug9Q5XYF1v++6voHNLWQ74gSh9d1JcOkW0CyO4c
f9dQB3qsEiNYObbXm1iOB30L827otUsLkcxq6gDiSfqYBYB1ebQNe9cu9N395ZTLdbm/oIfwjRGq
lwqSy2BkuNCHu7xKH4sm1rX3iWLPIXJERjs+0O0rHK8HpP4ZZYX4dwNgek254MYkyUK4uS2MFPjP
4hYo8nRM0YooHgF3cacmYtj05aSuxIMlAJVTBCYZh3l6tjjbsJcvvx3ilRk+DU7+qM2CgtogUmqY
QJPF9xzVrvmpB6KGLUpTVF96187+cq0KJZNgspuvmVVS/rIoTI5gwmG2bJM4o7Z4/zPc+oVIucAd
ZVtz0g15GF/tLtVG/ByN6Pyxo+H/c2in8KDVc7azhzA62G7efy2DYf6CR3wMyNr8jfVFcnIpTf6l
tLl/1OeSMwcnn4b3/9fOv5H4LBGrjtSVVSxdiuKC90I2//J3gbSOBzePJy934uidNkRInsCvKTdI
BEfnjMXzgklpj2BErKMxw+ALERn7df9XXO2Slx8hfZ7JaMkZFj+iqoNB1WBleUFod59t08/OSpyu
7pKrgMcwJpOUGRhI1WUGMIaOgoAGPQZ/iAJZbdSpDSNBkSMOZAzu5zhM028d6jmfygTo266cI7ve
YjDiPBSJxCV345iunRB5V10cUJAmBuRs6D0wOSnBXX6Atkb0WRvH0RNwNbZhg4bhZGrDg17R+ry/
zDeGwpJHAabALW2hFnY5lJbp5dBBDfFiE2GUUZtUL5rm0eudyPpzf6gbXxR2KvczQAq0JZdDmeyp
MhBZ57ndrJ91LItpEEblyoTk2lyunYTCSvCg1K8k27yckEJfKNONsfU6iH3HtLc5yKWYHlDRKj9U
te6vsKRujqcj3g/7W+Ix9cV4eZ9qs854iiba3TiWyV4HeroVvmHuOgr9K8+Sq+QAyVsTSppOxkrw
XGZT7UC7sQrsyoNQOe90+pfdrH5tdefTKIZnP9esNy8ozWO2CNBfrgzNXiyoWie5m5LucEJQ/En0
uPkAddH/lnVR8RCNSb5y2b98ocsvKAMQGTMXFIR6S+6jV2ExqKmF+ujkeaIm6dgYkVrY1MWLRN0N
daVM22KYMG/oXVqBJ3scOw2RIdWhkePEoBwKqlOftakdqNh2MTJyTYHg4ZaQmYcPYd6IYJuYSFGi
zpm2NAHM3FIfayXI623ZoDu1JUGdqeT3o0i2sXDmiTr8SBvGNKcqo8AjSauEbag+jlIa3956SJg8
CDweRygZ4+91OfnBBUXeCFfxYq0pj9hlpAewJm/OM+QDHTVjzjz/l2rB5SgGVATQLIbquUU1/s5m
HA1COJBf7s/lOrYwCkQNwiu5LPI9i1GmIhelMateU2fDu9RHVzPoMkS60lX7nevYwlBU/InMEC14
CFwORTswLfxsUjxrGmHfRlG91a3I39yf0I2bkWF4xckiCq/lZQjDaopSmyoUL9JbelHY4OYw18yJ
pugcmnt7mNJv/JTuPchxAykmv9jZTZe/v/8zbk0WdBp0NnrIXBSLmK3WqEXMSaF6MCyKh2RGgjsp
nGHl3F+/Bdgk/HEp+A7OgHTgck21cJ6VFPFXT8cR5DQ44J22sdNM4JFk67Nq0YvfDL6Rf0GcWtW2
xiwUFQl0fJa3VtY21gc9jeGP/YvJw8zWeA/AO15SPbSSu3xAb9Qrwzmn+eLS5HH96V+MQtgDa4fG
tUS/X859MmvE41pN9ZygRuHPtf2nYdb1FVbOjQ9JRKXywotPQvuo8r2OdH7nBp0xOq1nW0n+l6BK
QHs1XysxXd1QqBGRCJNgku3Dx1nMxRIwavGVmjyjSMIfuImY302qatuERPBjO3TFW28oEOvwtUkc
gVdjrre4EeOoH3pqLYMnUnThd5Bv6s/RnOYguoBjFPrkbwEPViuH4nq7OrQnKWJBVqASYC518RV7
cuw+aFUvw07Jg2WKD4NbN8oHDIO6B4WGEQ4vWhzRiArGc63q3VdV61t9owdZeURQNDvd36nX0YLs
mQSEdxz7VGb4l5+3R/LDMNNU99wBeiK9SERws6wyPthNDV5asbJ3VlwF6LdOymmuamAjsEzsh/s/
4+q1J38FjiPUgthppNKXv6LJ4piDVOieyEIkX23MG7Zz2aM2E/jhvlKRDxahbv6jCD95G6QdnXaG
prUBzFyV0OnF/gaDl7h+0OuenVvJd38cw38yEX28P7+rQwRFn3NKYiJVY7gDLuc3uk405VYLpTmj
AbcJwFZvC70w/3nzMBTSUEritsQ6cHkxF7wRZspkmtfjMPAtLSJx4jIS+zePgrMA+4WLk9xn6es5
2k0TwmjVPJCy6de4rrIHhRdW8dbwJmsZKIhRlqMQwOJdrpkmLdzxl9G82E8M5IT0aEtTKd29fTLQ
ZGQ5g3qcYi4+f+TkKgp6seZVDhqMmNxGe2A0/7W/u3C/u1unl3OBG8NDESlCkpnLuSQ2CgWoaDIK
YrVnXovoRc/OmhbeVdrNKBBGHXnvkpUtpR2tfGzRc+p0r4v98mNsutP3DKLCTokpX2g91M00NKIP
9xfwOnITPyCNsoKQNwkkl1Or7XGONKzLPChqldd1ifWVYCWObd5Mh8AWICrvD3gjiOrUNRFapGKL
Yau1iN16YoJCTcPcsxvIsbFVFTg0wtHGT1Y7uk6ZwNSfIvPczobhuU7VPGW16I+xmlSnLHCRJlj5
Qdfrzg+iDkoRwIV2uFyCMcWREgW2zKusPpMQ3LL4aNW59Vh0Sv/b0QbryemyNN9bndSy0QOrdTbQ
jpsftSiDYCeiETZi4+hheUjcDtaaTN0+Dc0IkQTd3nyNCXoj6nMHoTSgWkQ/uGuLVLT2/WlufCvz
UpTsDyAvfXruffCJvo3pBRjrYR7fjMMfR53crZ/1QgXi0IZreZIM6xevKH4Er1JZpEb8FM745d5J
NFgLBURYzxxgOW2UzMED3S3zk2/1MbYBlg4OvqA5/a7wZ/AXYTeH3Uo0u3oAECZN+jxYoaAoQDHj
8jd0gap0FT26c2XZ3cmPBnfnkhpsuknxVy7b61tAxjNOC8HGBrm2iGjj5KZcNqV2FqmPH7efqpuC
lOhfjELzCpFD3EHkSJcTSppMhECW9DP73T5UISBtP0bM+v6mv7Vs8gaAcyJ5vcsq8ICMZBFPin6O
avu9oro/BdQhNCOgyr15II2rk6oFikcqejKX09F0EkK1zkAe5QHIvrw1AbMJnHT74M/9kW58Hp1y
M10ThfYJ9YTLkdy0CjHgSt2zg1roQe3GHFQrhov/ZhTp9IqmGzy6xX6bSC40M+AWCHurPkLnBa4G
aujtu5qsBgoYgZmotMynC7OqYAOiUx41qlQkicpjlIOMVx1/jaR4YycwFK1JGQG5SRfLRl+jrgXg
uXOBPyFCLs0/6PRYFCGM0V65rG8NRcbO/YncEfSixWXdFrRPRBg7546u/U+jMuwH3TLiR9wc1kRE
r2P6Cz4BFyFdVr6XDFpjhq07iIltlwBgbMYseV/oAnCOaFpxwpyi22U6RhMrM3wRyLgMiYyLPIDD
DY532AvJ/VVhSWCM7phh4Z8HVEFAZ01ukQCE1NwfSdsP0UnNIuOH2xbZ96mEOLlpu0T8LlBcPEWx
g0hjRA74taI887eTuepR0Lj2PVXXJ4BBTVL9Y8HWGLcGExoOShYE8JKnvH5sbQ3ZciXG75xiAdDr
jRpow686NtR+Q24HkrdxOBcb/qr7pZ2z2QTb7NCURuHE2XJDhAdE1iFujSa54K6s3OZjhRpSue19
O3jP/7/Uc3MIEvuqLZWP7Vhq075EP/0Hv1ZHK6apcP0JxFyj+gLNdOWSvvU9eVaStlKy5mW32DpV
CcN3Ln3nrBful7QsPrvRhCRRLp7xLHwWYXt48zEH58K9RiVGbqLF1aaPNHqVdHbOVkle2U/OcM78
Olop7N4IWfIhSf0dRiCJn/z3V7vFVJTJTuUxH5Io2eW+Y27jOrNXfCFvHDueygiUkzDQf1h6bmuj
mQf4zDhnH9eGkzD04dnI2XuwZf7NsSPcS069XLqlcEBZ1yUIu8E5Z+3c7ixjzN9T40ASS7Wa6EhN
1HwoGqSo3v6xqJVxKVNqdK7Yxk4c1L5ICWF+4hSHJAobgNFjvzLKdbYjgSXyXub1zzLKZX71seZ4
DvW5U5yzY2PkkjRu9zBNZXcqh7p/DvCq4NTow1kLHO3YdvG0cvHcSPpoh/LEp91m8xRZPkLq3MS/
eczdc9sD6uwpLR9qiJNbtZcvH9Ssz4WLSUQ8ZPuya6InV/edNaGGWxvWMKlZUTxHT3hJIG/B6AGY
StwzaR88Iq2p4Q+aQ/j2pMGQOhCyt0pPYJmRp23hd/1kMMyMA7PAZXiGhh3pj5heuisFslufFULu
y1PEQetk8VnNVPPzaNbds1YI/1uqtsOHnqbxb9Rpx6Out/67suv+CRGkexLBbP1889alC0qxl6eH
bIMuIkAZ50FqDEKcRyhVGtjXVtsH0gl0Zffc+HAoEJGFcSp5/C8LZnqAxq6e2OJcl/UE1FOxd+RQ
5se3z4ZOOGxkk6I8PbjLIwL7jz8PXPWsxWXpWS0OJZCJ317yAXwIeIUkjKBGU+xylDHMM3foHf/c
qZmz67QZv4t+NPf35yIj/OImf4ETgcRRTFzYF4megdZ9ZnaWfc4jkvHZztXfUe24z1XehJ8b9PTW
uoo3wjRNSyoAzI3JGYuNmGNi3QVJS2YJyeDQUNk6D7BrYKtA8Lg/txu7AewCB0x7KZstHeF71Q/D
WKucc6+3xpGuinPiObtWpL0xITQKKTLJLvP1yQoDbdKyyXTOOcDfE6hh633Vhq6HF1zy5f6Ebnws
PHcAFMGtp3y27FhOfRd0nc3aObNZIJ6Qlp8UMoXDVNNl3+g+bkr3B9RvTg4qP/VA8rwXiv/r2yDt
6dJT7bTP7mTk5zHXxDuJXvpTNJr6mDiVPZx6xEo+2Z1qi62ZNL0L88MfPYWODoIlo2b9TXcfmKXA
6QwCSTPM38a2SOglm5avbtsuVb6i2QKL1imRdtylid9yp1ISaDdlixbmprYC0zrwLnAe3Ultk03Z
d7Dc1SS3vuljXj5DqB6/Cnxd/tYIocZGwRUJ7ltRTQAgA2Xa3V8UeSQWR4brUdYEEBzmeC52cDhO
nV/rk3Nu4f8eHMcpTp2hZac8rMVBS1z1nMQtCAisl8y3yV9TBkZ3GW8Ekm46QcrL53p1ORfZmFZV
oWI2l8+wz+3EOY8png/3J3jrowNgBRdMk4Pq5iJaJzZXalIxQbwXod102IjB+UKhyVh1Qbg1lAxv
NOCkEN9SO3+sCiRa8pLw043zMVBhN6tY9EDOh2hyf1Y3ogHvWFCjqEtQuzcWUbvLCsVBg9I+O6lv
P/UV/Paxssu3Z9RMgzWTgAnyXf0yauP1mccJj5wzFPkaMmDs7g2n+X5/KrdWDZA5G4BOl8Jz9nIQ
krLIHnAuPxd2aOx9NTZPkp19SEZNXSmcXsNf2XKA3V32OW2BK4g4oZl0cByJAC3aDXnDFgDU9hhZ
QbkNRwRfg6kINrWRHzOtw8Bo8rBQ/Hp/vjd/hIUHE8UVgII8JS4nXGYoVZQDCTegeF4QVRzvjaLz
d4itpzvbajuPIpCGjEOvHPmy4mT6QXLwnb5ZU2G/tfSAgOkoUCbnAC4KPY4BlknMEY97fEEOZt+n
x06g12zp1rwSZ25FezIAFY4CaZN2NWkVEYoSNPBZZ8Nuaa4Gn0II0UeFVMAzEHg43V/lWwdExnnY
C+RpDHq5yDlkaStCOoQswGwfXDsud64KnvHfjAKiEEVDjvyymooFgt3GgWmfeXnax7I31bOWIQf+
9lFkjCTL4LDTtL2cS2TqfVjQ7Do3AuFMWjMRDwhzrcd047nODMhoaQvL98oieUKDbwoiRRhnRFnV
A74HBnq9DjIMM+8ixAvmfZ7lzdP9qV3vQLA8UlqHPcE15CzyQlDCalRMoXW2GxVFXbsOd3aWNEiz
qGvv3JcM6fKqYyxCmUrDDjaMvdjtoh2w79QS8xyWfeFvNAfXGqQOarvH+pTiwQa5yORznUjWvmrj
54eQjd88mhiU2hstSKnLY+iaHQJjUHS4F1VZ7Z0kR/kKB9123syK6E0u/kpdee5cnx2kQgm/5LQA
O+hrXn5/XEJFCGjfOJtaQL80m8p3gwGPHaFp6GG1CbX//le5PjwMSCWD1pkszdqLXkUadSXY/Mo4
S3Vor+304DQGprOyrW+8jlEflcYeqHzDQXoxrniVAMTDPDg5se7c4np3NIPKxMbP6rSdNdU8irUk
PI2WcPdw5OxzGiTDHxerxpVfcWuuVFApfoCohA21WFzXj3PfjXXjrGeOchgr8+fUDGtZ1q1BJJGK
pBNGlbuMRr2iVG7HE/Hcp1C7C9NBY8CYw939z3Zrn5BMcVmTfdL1XsQ8H8iP6APVOgdDQILTINFC
hCy3uEBpD7wl19rFtw6vg6uARlGR47tse4Rqqza64Zvn2YUZ2KClcx4y4TwBe0hXcvcbC0hTmhot
dT0QcMsQaFRWNwYlSQKdpa6HbT5UXgvdS337zmcc+bAnwPCgW9zNvlZX4dT71jmjB/OuMYCExCL5
eP87XUda/jj0AfqAFKVMbRFpc5SN2fitddbLBrGRvKMpIX0bWxT0di1CeOdpro2VXO66ZsKG4MHF
eea8QeK4DCJ2KdxBsSr3DNxihvrTK93Xua4ok4y9ix4E//wkhmYKd0Ydut/TSdPq5/vzvvURJUGG
nhJTp2F2+RMslJ9qt5nd8zD1xqcqVN0ns1u9x27sShlUyIlJjum4ytV/HVXiunDVzqUQNRifHKHp
T0o1BnulnYqV83ZjPrD0OGyqzp0COeNyJNowZpMZuX+uyCulu466C3JbrHy426OwbJIhxg222JKl
VrQZrs7+OeY9+gy1GT2LRs1WUuNbowDrA5GJxiRRcPGgSCNj5inB9rDcwn+vTy4y7mlcrDxb5Bde
XMGUMOhbkYSDL1nC6iuR9NUwWc45mSfrIcM9/EC0TbBbjinc9TC/rTzFsB4z0u2b9x7BA5zOi1rx
lWfFMDs4QbgJZa7SUd93cPEj9OeRrFsJIDfONgEYtWnJluLRKWP0q90X0W3GuXguPfSQC08PpcSM
m1RaslEAB+8SXM32lY+2yNv3IjtRQX9Oql3DEroc10ys3DcCv/DSXNX2oVAAZUJTXQnD7q3p8RQE
CPKyU5YSvJbRTqIf/dhLMToRhzqPBDuf+j4CyY5aHtps0JVNHujan1o4xkdl1FGo7XC89krcLazt
1OcILYdiKlCApi+rby2lKqMNOVmbHIMUAbndBI/+uzCSNthGVanoD32HjD0iKZbzGYyEjqYZzBJ/
O2LjGm1aVPzVh9bJynhLi1kL9wNSFl9nfx4VnNGtQt90hMM/AphKutMwThWbLLLxMEO6ORmeK7rd
SAKjWZCg/IEBBL0yqnexENimpoXSIvBQp13wVzMaylGJFf0JRSP3WZitoCKLCnR3VESZFKcWwr7U
2VBMEPg4ErR7MN0o35Ut1AMkHKpu2ts4KOQbbY6i74HZqWh+OW3VImAXjN+nFkFApmn0qMOMQ/HJ
782i3Tm+rTyZJbb0iFA3+jFKZoDokdUQsFsF34MgV+O/mqgeUhTyUoOKeKal/Z6b2RqeUDo0/47t
rDfeYeuEVw3UVyV6NNIm0RE8zMo/oep8sMGWObkOiy5xhTpxmUe4lhdWqiNko5ZYRrQ81FyUVrH7
RQrOpU8agOfcmHha/9EzjIrn2vTHHagR1FnsOfL/un+AXxKxReyQWC5wD44EdCxB1qjkY0aHu4jX
93X+scBT6H2ZW+JT3DUK2nxh156sOR6OaHP0D9aIYpGO+cV7va0dFBfTwN/oSEx+UpV0zTXg5k8z
kQeFMkR5gVra5eFDHKZl9fPRazIzQYWq0zyl6pHtEAWUTbDPnd/8qUEITCcl4b+gMZe0xROepwl7
2U7zfwoM+H75mZTw0t0eLan7i3cd3Wn8vNz7PO4Adsh/fxWV9IE7rIBA6iWZj+5uR4H/vYn6/9p7
+PruZRzEhyF0E2p5fF+Oo3Rl4A6oN3ldldunJhfqB7XU0E+T/vD3p/SC3b/cD4xlUWWTNhIUDBbZ
bumETcFpbBCZVxN9p6KG+dntA5RK5iIt0707uUhV9mGLIICm0Qofmt581Nm7XzQHeWwky6UQYY1Y
wu8x7wpr0+SdVJznFZzvJmeqPqe96Y77qXHC8xzESIoC246edLVUkSLLMhcaoJrlxnbkmyHylifj
96GzEAOg0RbUZwdzFRev175+oykipVNHovDo/cr+Keyby3W25rGLLTQCPdw99J2GCsqfMmqjwzBP
OcppaHWi2Tzu76/4rY/LyBKwI/nxS4KmrtVRTPLQeVOSa2fbzKJHED3jQxwFYuXFe2O/AqWihgrB
AMDcsixg5BHRUg0bj1S23jaz5p/KXuvfXCOiFgWeCnc06dKw7EDMUPQgtqs1dBeEm4cS5zAfF52V
m/nGskFS5lqRmQ+kl8WZ6Ay1iGLEcb0yIChPwLu3QZgheBQhgPPmLwREh+QX1wsUw5dJQGoHqdVW
ee2Jwgqwt1KUzajAS6xyRGzvD3WjislLVgqEgOCjwrZsKyNZUUXooJYe5EE0ttLY2ZtjoG9L0Ycf
x9JsP9DTQBE9GNA0BJDSz5sSzPk+KPPy4f5vuX7a0CWFr0nWAzoaCs7laeC6FW3sVjXQSlGdzdh0
3gt4qSiFISaMZuqE+VeZTcExJV7s0cwRK3fTrR8AAV3Wcol5V8VNrS+gGLhq5dWDOjxge2WNuybR
pnznZ3n3QyCcjHx84z7gle0+hAD+V3AO1+dFFodkG4UEkAbT4gISpYVwG6wwz5E6v3nWzXtMWbOV
db4ximxyouOiwxIDE3a5zvEYi6bWAG5rboepRGTWx9xS2jefSonopftIs4nAvsRMuI6L5hfPT69Q
OrG3qHqjM7UaQW/MBZwaXQDA27Q7l61imBdJiIqd7sVGW0gMKgLroSpW8uWboxDJaKVKKfBlA4Um
JGXvMDG8sIra0xypw8eYzG7t2r01jJSkoUPD0beXpdu0dVuUJn3UGHJkO+s+DN7NY2yv1GpvjUL/
nh3Ox9dJJy4/v12UdtIFQvemFCGv0Uzzp06M6qf7h/nl7rq813E6kDBkZnMDTIsHcsVLMDK8Uslj
9IGVQXzQzNDdRXarbIXVuM/TmHU7Z8hGdED78pchBmyxswrTsyBJs4euQ5JRj8ue90Q37bDBwd0n
z/M96aXYGrgQ7VPDQIK89ss9dbgBMns1bEqJB1KVKjxkLVqPGfjnlaB5fRXQ7OYFr9O0Q6l9+fzt
bZ0s3U40j17CBHfVdrdNhCr1QLVod38ZbwyFqgpSSJTWQXYtiQldEfWEIRXG0+A6393Y8rclYfyL
FkRiZajrNyFToTJN9Z5i4BUhcAao2Yy8fdh9Yb4n5VWfSvhqn5NqxKAhd6zfOHmsWaDcmh9gCEjj
hDu4FzIkv8po/XSwpyJyGLSc0uPcV+Y7Ewpbtpl6VVmpWrwAni+2JM1PsGqS4POiCbTY+XqpiQxX
rsHL0IH7xYzm+dQlvtawpjlevC3ql7iS5ZXb7n1rIJYkjrD3UTUb0a4f5tkDHKZ/11rVir3GRcjD
rWcVvy+X2v4GfwzHUxIDtg1wEv8PRjaVuiMBrDw3SRBmL82iqfaDkvICLHMNVlg88axDXb/TkHln
8HaX1S0KhPnQoDgrzF7XHvp6mFYKl1cRgCcOpSGQAuwsaUBzueitQrXcTsSIPLcfPQMJmcluVyvy
V58WXgL0Ywi10pT5KovxhRI3OTwEz6wMFaFESDQVpIWHAhuWlbvmOovh3nypiYKrIU4vS3ihrbSu
K4zIk2J/G3BSaCKnanSQ5pjYSnXl8KzUQ39CZVLf4xKMUjYKONsC5YSVK/yaY8NPATpOa1eqil31
psNornNtjGI0e+3mA897tI5toL9eZqsJ4pACDclDkTfmzxovxi9OgWALioA9hHPEboxnUaLX9daA
xW9CY0O25yXPaPnOaMMOTC2ObV6tTsEeoy/tIR3zeJ9Q5Hhryi+HksERthbdi5fK06sDjTtQZ+ep
w1D93CNuOUXbmCOxEqtu7GDgDBDpWWn5Hpb//moU+G02GRkC68GY2tQZ02Tb2OiC3w++t7YVz2zO
NFvZwOdmkSkBbOHVWk2xx8UcR3sNrfZ3bdMiRtthyBbjyJDO9hYYW/DNRWMx3iaBI35OyVR+gjeA
tvX933Nr1uDh6LACcdcxvV7MOhu41jEH8aYKCEc5tNlhbKu1DsOtUeSHk3giUmFj0ctVsqwRjl8m
nj9X/Z439oAGOH429+cil24Ri3ly6C7PG8AERInFXDDUNUbNrzxA9ThM8J7fA95vTii05NvcLLTd
/fFuRCPIygC9gdSR4y/tNadIV+rZQlhDCSf15CM9sa/HOX9vCK18a7YIxU4+sOkmSCL7skozzKJz
hlmB0qfZBdLZboF957ymmnVrc0KKlYhPAwMxgt7lCmrDyBMIiT2PiOFC+WqM7EuQYNm7syc3+KW5
RXrAo7eD2aA17vu2piC16dwRxy1jSNTorRVzqnpsTPq/wEK41RY3eVG0VlqlY+a1IHD2PZQ8Zzsl
RXuoVDeLNh1jAnzQjbUX7FXawrjcMFItAXwtfLTLZXCcFlC0K1JPaUr75OhBshMDltU4qcECidS5
elQFb5GV/fRyDBYbGF4/kUHKh8me3OW40ukJl+oUjWStVpINL2NQ2amvqp/Y1SFqsBhdP/dUNcXX
oMIOA7UIxPyH0LB+iqzK072Z5Lmn5hY2vVENzFCqjafftTQTn016D1+Tbi4PvhaO9ral6QyMAc1K
G6WrSP0Guj/6UTca2hA0+FKk8ZUkO6LACHuoLYs52+PrHU8bUOnDvCPJSn42mUNNDcJw/g5uJYJU
aqOc+0qYX/o89xV+L6wZhMIn5wmskX9SykHtV+6hG6GFp61NRZETQkVosWapGkxaPQw5WgUm7h5U
WPFoMNZ2ovwrl18GiRDuH6DddA+N5Y5I+5EmvZbHXpTAdYogBn0BMhJ9aorMqB7aUUnDjaiS+VeS
GdYGcmb19X6skYWK5Q9ga0g6Eo9sZZnUIktQq7lwYlReAq58zaoC/KSjIf9Fp6w9ZwgZnsOmnbBy
wGZsJfpcnwfCDomdChUKLN6SY67qBZynOY2ltgUmAmjJG1qjPsywMqU9CNsIFbo3f1f2P2NRJ0QM
Bhzs5VlI1YrbF+lrL0la61mPC+hOWeiHK/WZa+gPDyBkrOjoI6hBfJX769W1X2DBWHZJWHtVG7l7
J8Y+FBHDvvtVUqqZd9VoddmDKRS/3Dq9PFhKM+nZNp57JziIYvJJfhASDDY9gqQ/ndANuwcui7yD
H2uhLtBzSfzoDWnxcn9HXN8+CP/BuQYzAlIAtY7LH+67PG21kqZHxJZ48N3mlxvpH8mLtJUU4eZA
NPYcDhmNy2WVUm9Hqh9uTXEXLn63yRW73KFr6aPh7zhvLSSQifAhEExgr5HkLK5wsywNLGr71gt7
B4dWRNVPaqS02crFIv/M5WmC/k9eDwiAejnZ5eXaDXXku3rjZl4Yiw6qOjS5jS/GeF/ikoGVg9DX
MPo3FlF2f8C3QMQArfe/nJ3XbtxKtoafiABzuCU7SGq3ZVtyvCGcNjNZLKYqPv356HNjtQQ1PMBg
YzCzoepipRX+cPGkyLKehFRec6pKFE7myJvpQih7v3pYer2+MZ7fiEzur6Eugq1lnT2hcVk8mV4v
8ZkQeNNO/y48Cebw71Hsp59Q52NrOXnQnBoSUSwGwgnp+6uKhy8uFHeej5YC+++yLIKmjjmmms9m
LXhq9JXl7oqsdfAnkf8N3VVt5Rc/HfV4pJXBHkJ9eTop0LQEey7D2abT3wZGI/eQJsMrJ/f5Xc6n
+2uUiwVy9VRPVNCbUzAF5qGMOv/QiT7b9dQY3ld2VO6Algy3sIn+GcpBOEVRnjucCRJNXuz7ooTy
1cxRdwqiwdvXVo3/nc6/vr7/XtjqLBeKtITiW6J+Mb28kZVDgYnpzZGZ6FqWN4Ouml1n2uX+9aFe
WC+kigjTUJNEDim82ISNJw0lAGycFjsbfmDRzH8LKUL8+ygBK05pmz0BL+Hprlj6bkhlxii6nXiF
gHFsQVYXPP77MNxGnNxNpA9A29NhcFTEziTNQFWaoRUvXrA5F4n69vVRXlgdAN2UtlHUhoF7KeTW
eHkoQpf+YC2n/JM1Y/PWRFo/ICn97xk1UkZE0RsXndrQZd7u9J4xeAbZRJeG9nEaMX1IEfy4cpqe
Byc8S6w+9QGq6X+U6v9+wAXh0Oa1K05L13qfp3ASh2YYq91qNx191qU5B800XmEmvLDxyDAJS1zY
VIDWLjbeLENh6sgXpzmb3Dd+Y+skaLrySkL74ihsuv9veaCJ83RH5K1RjrWtxclwbHHIB2CaoblM
/8MH3NrG2xb3IIFuO+avCKjGt3KViggoHJrifbWstLjzSWPaEoz3A9/2OBtXFeleSDU31u1mpEyr
hUEvRtVepjp/jUBDsYHufHvBqyVtRLazJm++z/wsu7XAtJ+t2eyPGf2gc7D0w2PZYyb++ol44Y0h
CiC89zauP3fJ0/kHOkWfb0jFaUgtGF6dix9WORXfGpxEDuAusOF4fcAX6nmsJWgVxkT2jPrx0xFh
vW2hr+pOZi1OgTF6ezvQxU7j6revjDrERk2Fxn0+hdG+qRxMWhZRHs1Q2VOimmv28H8ixb+iIQpR
KGmEhFz8KlrrlzUg3+oNW8nMO/UI6MYqcLFnxQoRyxz8mt70az0mAVJjD2Wm3Ad/cZpd1aPslxeh
egR45sf5Ghn/Fgj++U28wTSrt31JnezpJyptb2H5Z+9kmSQ6VQH5a7An4/D6Slxchn9GQWUNwWDQ
w6B0LkYRjV36MrD8U02RcVNvCA81Oom7dHSsK/fuH8LnxVemOcplCCSUjsglcr4pTWtcMW46wW/P
75eptcnVCIElNlFu8VjgVm3G6DSGP2ZnAADeu9LBgMef+yxR01oclnDMi8QwVLjEMmj6n11r4kFJ
DwRvWNfIg3d6xvAnadMxynfUcYY7w5P1b23jM5VJy8PrZswBsFe69bIELK4ODkPQNXQpePqWpBd2
dBsGCtG3xbFVBSUuTNcYYnCzJC5yFFYspoYGWjs4VpXQgOm+NWuI9e2SqvVuqdd22VUV8p3enMv3
tjsN/n4cHRpoBQCRaxniJUlgq8+TjbA3+Ep82EuJmKYJS1c3aJK5repAUTZ1dJa1nZUxWcSyn4MW
8y+BrabSnK5NFao7rHV0DW60BU1PFpafAdaInjRNrq0X9HSrUu3MkE2NrFMrbeBmwi1wpFgs7IUP
iDJzZLPGpx6PAQtgRs8drB9w/J1/RHn++RhgHCgP8qYDOLjYysgU5F0BBOKU68V9Vzl5/25CveFK
K2L7K5dzJdUEfkMZAi7jRYwCSmMcS8OkA69CcQhsmKDK7Mrj68fy8oL8MxnWk13HPzBsuXgcWmCk
s9PY9slYtCqOUblY2IstzvATXIn8HIaD9VGzLDJOtcy/w3iUoCv1Unzm4mwfSI0xGHz9N9FsuZw7
1yRt+U3ag3YMDein65yjTBiCNl1PwzwP3wwW4Rfc5fJhAfyAnVmYDkgPRykmdshFNvjah1kTN4bX
tse0bZrNOS8rsn2aB2Kl5DY486EyaGhTUchBotYZVcfErmajwyRyNenzGS42m77br9wRTqCCoyXr
pdyZngKPqoP10zo1SNbO9ljfBJVa3vtTDrRQVihXY2plzPeiMfuKYq0Jv71il+ILW+CSmix5VOR7
uZTpW2BWeKdIZxjuc5zhvvlSZdZhdssC7M7Qo0MGncmA+r+uU7nTU4Zx+Nj1xoNe+bNxVbu0vhan
D3Hoo2KzlzIDWTMMVvizixYEopq0sd9Lpu3uHYQ8uhhwRVriyRCJZScpQls7VrL8jGWDh8V0xg1l
dj7Oq50Si4ZN5ZZfwrCfNsReMBok6uFwbkxQfiBZfCpewoumR6Oldorz9jAeGjAXIolyo3X2xSRx
NyvSpnlwcDJfdo0l+cD96MopcbgOZQwrANfEDi2eKQmLkUqWZ2KlEdWR9XawVfrd6rrfy2DbH/O8
oM+6dOBLTQcH2VWb/aFRdBviAh+cB7cM2rd9JefHlH73594fQ+eIuKl1C+5Asjv8tLiR/jD9h3WP
0x18bx3dOIrqfAVcO8r7LJvwbmhLB23qOgzJnFyjGqy7UJUdMkeeXR5b7L3yeFl6rY65Z88/Q+1K
mah+7T+b8xrd5MEgf/nZquxYQmsH2zq28rsXasFuTKf2oZbzeJvazvArl2U1Jn5Uh8AV8VD72a6W
cZag0eykU1KfR1qJX0er7I+0SLnbqMB33m5Dj+dJbvbdDzrqlBeMog9OlJWX8QgS2HxXOwZCh40X
jV/Nri9/9Jle78tJrN8XBAQ+aMxM1ngoXdDNKx849nTeosPZFPO+wGbzVrgVDs3FgMeiAePmY8g5
WONxMMea7WB7J1vrJUyWZa7PDfafD9HouFWSN/1cxr3rCZGMahX3S1ViiTdMbvBQQ3Sa9oZRpAYx
dJe5N2Pt5Z8iq10e+8ZMv6PThlHyAsXmMEdBte7K0DY+j+Nk6rgVslsS25idLmEj28t7TYvnA46+
QZZ0Ka61ycqUqmM4OJM6ZznAxV3bLdO5qaT7ee1soL5qaHGohOVQ/FZ+BipFwLsabrJKWs1D7TbW
eF7szv6BrcD86IFRK3aW7lEUwNvdxMW4yXP5bh5d8wGF53EDuRjRl4EumpfQtQutxJ6VxOOhWNY8
0UEXtW+rZrAE7/dStzHWwLo/69wd3+Vlw++bMH3DNbYaA26UtjPOGuNtVM8RICDKWArsLEdPwC3h
XcXoVxjL3vTKaEUUsV57ZKhW+RGdHMqCsvIetG/4PxEUxoKykE7wWM1Z96vqXfZBofC8jq1aTHSt
F8qsd2NXFL+qOV2yD9kgrEdThW6x9zKYVXjaoflwZw3KJ/ge++aMQFFPiIn/7IyRcFjlCZ1GHAYX
9Ft+2OCXdczVZ38H17hm7wvPaqp9OndjFGvDHcBuFU39RllgC99tSsLm0WqGdErkMGC0Lsqs+q9t
hyiN88ZT+b7qyvA3z/zSsytnfTNMpJaJ6bdrmmRcZP9Z8zKpQzBPBkAiSFPdT5V6iBR76fK1sgys
7afS67EDZGJkNFj3fR/hmwNVhQG4g5wf/cYWkTZI4xQNtptCLUucjh5epxEWoJDzUOtu4kAPkb8z
RJvPsVAd74BTGCgDOQgJ4FLcjzJmU7Ifm8l0bhxPihEkext+yddBJTZ8D4nLe2bc1WE7f4HAG3wc
zGX9BDLFCN9qOzK+mmZdlQel7DE/gFVpx8Qo+2iNW1tOK6zWnos+U1X6ecVDHiTS1HAzj2kFnlnD
zP2YUmT4Vvbjeq6zlTdlWEoeCKwjM3JHNabi0de6qW/6fLHac1uARtnZZaXeTlJBCpk6o/wC2yX9
VPgBvtOZN8B/yVDJjzeFyq920UR3Qho8Q4Zciw+4vhjZvgDEQzGwNx2g6qPanOVBG6/J3LeiOOFW
LJYbLCIteeZ8Y08zW7ny3lTDpKMYIm+JBxM6G1ixGm34da3nUGGBjkPkblrT8KYtwuz92DpS3q8o
+Hd7vwLOAv9fZDMr2vi4RRuZb8cC+g4nOJNtuANQ0LKzK6K8YziVm6dDwfO0N4Z2KN6GVg4WJova
qdyPzAnH0UJUKgl1uX7IPEgTBPODWyZ5adrIoBejfoNfaQNoHAhtudtkfsq4Ka3yv8kmkMVMuC1g
k/WrRcQejn7E2UzF5zWoZH/US2q0B/CmvPSNxPUhwZhkvYlSOrtvW8hdddyFpeU8uGlr9EQbdV/c
RqI3scssjUMf+nm+439NEXAd6dgfBxX0JuCjYf7VWZvj6DjhzuplcFiSiWB4JEHN2K9ztVRDYnUe
GnYY+HlLYkjX/ixd1UdU/sR6dgHctjxG0epjZp52b5thlt2HfKAYhaCwjTy+lUojj2eWaYjTdQYh
RT+gus+jBcOUYHaMRz3PxTf8PMt7OMGOn5hIxeDO0OR+jU+zKx9a15Hmjn5LHvErrdUArDdbIZwY
e75B4hv3bjrbzn9wVkd3P+FDr46q0yKMs8Dtbgav4xMLIpQ3GPu2nyOq5/g4tO7KecsC/xxVbslf
FiTEOxn2+Q/H8N3/3MCg4cONZpgfZpZK8T0KQ+8dIjGCrRU7rkToKsWUnIspirt5+4pd2kVOApFn
/t0Wzfxf6rlyiMXWoY+BCS40fP1Q7QpTDu8VxjpV3ERr/U24Rqb2TVEGULy7SGF1ivPeJ02SqJJl
Sr38W+oP7XIONH3dWEU1pw3NHEHxhCwwzsLKfVzTIkVXYgnMPEYGW8i9G+GQuKOLlb9fqqj6oUH/
wInI5zcdQMvvVQaHC1lRKeNxLcoP6eqJPGmLxaF1kipMkNNZeF9ytwJnkXqjYcdGPVpvpmLKZGwM
iKvthrHYDAAqPd1SFpEz6mZF5xzWfFM+7AlZMO5u56qPR9PKvJ2Pbdineoiq8Va3rf5JbFSV+xln
v7u2zCyS4w2YgcfQWN6jtICTshI1LvXwdBcLMlOnf68IFxSxQVO32xWTxtO0oNkwxu3gZw+4Qubl
riwz4zj5ygn3FBK9k9cOPKkoUCmRqHJUt7UpsRAx/Qp3j6nP5X7GxqhNIB3Jbmem6fK2yiJd7flr
y6cFQmn/PiobArtuRAEqWUqD7eyODQKzYadSgrd6ztBNNbwOMHqYfs3dyC6QNUJkL06LzH0/TNH8
JlMCp3bYelRjeFIHN847q6IXPzflb4j5jdyV0rbu8gnc0i6tnZTjokcCBsMQ6ETCG56/AV8ZXfJ4
s31nuzN/nzaKQFGnrThobYFT04PT0NBMMNhYjBhkCG61WaaW5kbUYY5PW1SE33yn8AJc4H2N0sOi
i++Wb3QDeIA+wgbExQ8pdiW69EngzM1w8hp3flcpTSJe8ZRQWMlk9FD36yoPNWkf3r9qbn+1inb3
zlkKnHNRPpKfNabNAiNlLIZ+6HHt3KMz5DyiWR9iiy1zFMjiSIUNhtyGj7kUihQ0oFtFYh7z5Ho2
1+/Q/m6cdnqPLJJOMX4W+aNH/COOTT0b6mG0quh7O0bZb9Lx6qvlNZw4rTRa91kWfMzLJf3pyzk6
lhHMoX2eh/jJNIoFOau50vhW5ehD74bed3Vc5wX3HICn1ExUNazQi1o+8m515sXbZ3C1wCJQ5uv3
AkmIbDfX2hf3k00NMyEfnM+UOzehyMnXH138sMRtimb48mZd5vl+XoIN6dM7HGGfl+6dFw7BEitt
WBlQA5mnv92wYualuaq3mVH1I1kdunixUyJIgnGBl3/kBqdjzWnACWe2ameMfWX5v6bUao5E/emy
y7Q2PgWLE5Zv0CjEaKHuh+neTheuQYN61Qc7HwLsvUGW5zfC7eyPeMG5bx0ZecPvAEiXvauMAf25
tizaj60xsLtyKILOfsnTMiVESsVvo+2oaS6ygxDVgUjmJwHc9fcG6kfyFuEDv9uNEpXkd3XQ+F9h
8Os5EUTDaUz6E37WNZ89zqhifgq6IXj0yqw046gN9ec8C1crySvaCkukqolNsRLzG30qG6Q6zP47
UBrzjQjNsdit2jK/B0Pb/xRLJRFItrX31pM+VNPI1htRm3guTfrAb3+EpA5vgfoQJELhmXFUbfs0
u1khb9wMox0O2JKv439q8z7DPqZJy1tjpKyzdzCuMHceohwj1NF2dPavFyIuuodbbQQAGHRCMIob
ImMrZ/9VrjfwM0gnKZzTyr9314pZbIVzTTlmadZK7SO37j2itTEq2DiFvqak96xmSvuQqi6ikdSw
LQDIT8enAIOQXgdw2felSEpkhpMmM8dfyyrqf5SR2OZKDQjY4B9gMfIYT8fKhqbFLK4zT6b0nA/o
JXjorHj+DWfqmkjlRRdgGwrJc2YF1hfvxmfgwa0qU4NxPo3CeSdt1b6hdlHswXBa36aovVLefnE0
6JBbm96jQnhRM3RBYA8i86xTKuz7Wm1WVJoCqaD2cpRCXwO5PB8ObSBQkSblZ9p+l/4/Yz/6vRoL
dcJO16523tRkxkH1c3WAOW2WO2PMMprQxlATTGByLhODO/dzXrvOF4swdomn1K/NswzzDDBevy5f
LB+fpjhvs/QaaeD5BgMDsu2xzfIXzOjFt2lCrTAlm1cWHZ68JmlLVKqoPc+G/W8NNhYduXTq+5Tz
wBbQaLjYX6Hh5Fsn6oS2n7VXhup2Xjg5714/sRcdyj+j4ADhs4uZEnC4p6PkaVB22pD65MM+vdN9
6NzPbtfFnmHLR2yYrN04LNcklp9XalFnx8AFegLgJtAGTweFTmANjRD6NGjTSlJrnpKIssfu9am9
NAqgOIqiHm08eFlPRwnTNlwpNevTHIQdIWTk3jT5+vX1QV7YENwCqP1stx4AjIupTJtom1sM+sRj
YJ7Qasj3MwSKz9hMTIf/YSg0SOCyQZiiF/Z0Pr02h7IhyzohGJrfeN26PIY+LjuTQ1vwSkX5pWlt
8kLsQbr9CJw9HWud+qBAXmg9jWScO7wAKXGJtd0zVHllWn828tO6PdQB+lvsBXqu0ECfjiXDInCa
fLJOy5wezKl8o2T3dQzFOauNnUyrvUoNiiz+vDPW/DAF9ht/bN7NJIrebL8XTvFOe+V7irX0mwa0
mAK5PJgyurLQzw8Kp9EEHs86g7S89NBSs1dCyyz0ifpE9M5ch/oxA236CRyp+zU3Tf9RhDP5xutr
/uKoNDVQs0Iaicf+6bex1jbHPj1YTjXadgiur+bwaUJ+55sn2+ZbGYj2ZtUlSNzXh31+dECrAlWn
08uEgeQ8HRYXrdwblnniTsaF2BoFjK9GXmvYPL/56UzxMG6w+w1BvjU1/ooWlnBBezodocIDnN73
ZIDkFORKjxSc3A9Lmv6jaNafliqtVAAsMDX5oBdPtl2lRB4ZXi9W0QzHeqQYGcneunKlPvt4Wy8G
Zi/4e0AYUHufTmtwVQ5SOqKZWjf5wWrmPiE8r64gA14aBb0s8L7YsiAcfDEKHjptV22jLDn2Obkl
ZNzIcvpfRnFD8AC8eyA6t/351xKFWTgGovPc02Cpfl/XwsTexe9u/3G7UQiDjY2HAbALsD8Xc/GI
0itntYJTAXR751dVk8x1VF+ZyyWsY1t+oMIgi0BvmqAJLl5UtwlVREsoOM2tZ39wZINrplgjQm+3
O3ohYvH5CiWjXVx7H9VFeOyxvznqEuz56/N9fqpBS1NYBbUMCx1z7KdfVRL/t0GL4B5hu8YlTSEk
C18gfSvMkhYddwsKMGq+coM92zGctL9Hvdj9ZlgG1PsajBaRrHts7f4xGrL+x+tTe+nhoMHLS7j5
Vj4DH9FxT0fqCHhxhnq5sb2+OaaDkX7Tap3+e32oF+ezacZF2PE8t/3SQ+G0lHWtk21YM7m65yVp
Oq9XwrDnlxRfDfGITX4R7sPlWsEtqVodYCQsZ7PZr6OX3Za034pk8+6Z497WOF78DxMjnvAs8AM0
zS/26dKUchyQHT1ZPq71/Th/soMh3f0Pg2x5EpHfHwLL0z1YpU3XZ1hcnnpMGxJq4UacB1V7ZZQX
twP7Dp1R5sJXfDqKbruaHphlnYzepHxCV2lHypHt/cLrrsQRLy0UL+TmzsCtS1L2dKgKN2nbWTlU
sxHUD2bq6LsKIuQ9kwzzOCsCfE1f/4TbMb0MXIB4bP12pkjy8nREu+O0DQvWvmFl+WjhyeVIVTwi
tZZ1OsXeUtSfWntt7aS1SI2vjP7CJQJamwA3chDzJzh4OjqGkHmRQuk9WVk5fMvQ+nYPtpqygwls
pkikbMw6Ea7fXxn3T5x5MW3MIbhMOXo2zLyL7SmkhfWGNcwnPFXrx0LmqCgWIi2KvbKc3jy209B/
bZCtUWTgeQX5JJq6967XoqNl6I3xXPoZjMw8apsbJCY9EBuOKxBl8iL9Bc0dRNzm0Brz3eC6w0MN
CPlbWdj+D8Qy6KHqVndlLMs5S899lyNRloW0lXfuZNZIOPVaf7KNvr6bSspbuxUes06cJnV/mNni
LWfQMAKdduz1dOzMpvxM6d4odrU5L18hT1CYoC9guzuZacqha5ajMphWoJETU+rxTdMprYCUB/lX
9K0oCXphjlZ2OzuoIbo9JeSauoTa0cvMvgZWPdaHFNsjFEKH0vmYz91EZ4Pp+vG8LIh2Ou7wbZjd
/CZsNr4UEnntnS1UGuxWwA/nmo1jnHQ42dW5n43opzJS5ywQCgqSITXmj4iVSP9QrGRPsBg9cUci
hBecRg+5OItJuF+ivqAGaE+V9dmxm2a8tWnOpsnSWuJ9U4VNGZuY6PyoBidojlbnUrwMTRxpYiGs
5SMxTPgBR5yxPIe6FRZtlGa5X3QlrP1kIHWwBxnhOPFIa/iaD8kLFzzPiEclAh4vflEXiUEx1rTH
HcjyJVviUAyLfFz0wBZ4/Ri/dJD4ltFmJ8H9cQm0CzMDYbup0SehZsqy8D+OCIXV75pulmezDQCx
ILp/5VmxXriu2M8BJEIQfmDuL46vU1t01fNZnWro2bd6ieqDKGX/01lssR+moUqgVJn7UDr6TJc7
PKCDmd1ETuu9b4dmQVRNoBQRmpZA3Hztdq4/G79e/zB/lFcvTjq3C+E/FCs6wJe6WIGZidqtenUC
jie+moa232qdZT8Me5TJOhc/S0cZSUqz68TWy/Zqcae3UZNGtxMOVLT3Qp/eqtkmWdbZx9d/3Evf
j0s+4mcBdAbJ+fT6G4qAcK6gcAFoyLqvFmF/yEx7k8Mwxy+5E4kv/zzeBmHDa4hQGM2ai1tvUUAV
DWETPYkay1m7jRzwOkv6BuTE3AE4zLIr0P4X3k6KqMRSCIZtoiIXI3KjeANFEuvkpuOvqgpb8Ip1
v2uCtvznip/NRoQXsRH4Nsr8029p2s3AMlvuyZ6sEIZYlcZup9Rds3ZjHICOujLec1Qv6RcFv62q
SSUDeOLTAb0po5hB2+jk2cBbBJo/34UwqfgbVPvI4g3rIKzMDWj/lcEbTAnrOxPNih95r+RnUJId
HSnjqqrClkxfbHcAsNAYUTym0n/JmV5MoELeHLhEEDYfOx+rvY8b2H9ROaiv0RQ6H4zZ6g9DtoS3
GJ+NeDMMHjChzmlvw8WRb/t0Lat/j6BYfbCkm2kokJSLT9XNvcSiL/dO1UyWIFvaJ4FVqBjowDX+
/wsbblN6RoILEiBO99t9/Feyx8ydiTfOPfWp89P0av9mirzP7qCGK/neC2cXpdGtvMnUqDBczClS
WVhWaNCe1mK1v5RCt2fbrvYFcOr9WlvplaP7wrz+sDC2ku2Wml/MS6DV7szwJk+hol6bN3RdkcpZ
6WCb/6g8sZVTmRAoTO5Mk9DsIgjNUreBVtwup0mDtWgG5dGrnPP9YKXX6mbbr366Wx0CXbIExJPc
jezxdLWKaftuGTYviHx6J0kbalf0k7xyzT7/dg6asOw/SnOs16WCdTZbmktIzacA1NWxG1V0A61k
OESq6a7kpy8NxQJR7Mbx5PlOHwuAP4w3npoVGVi3QrLTw8YmScGDXoEKP9+AG9qdscDv/jHzfvrt
VAfEUrbVelrzwfrguSo6IElSHEsX/9p1FYDbX389XpjbH/mkjcNBBeJSLUB3cFjKLtQnfJVzGVNV
MY+N0+ivIgdF8fpYL2wMDJaprZMVb//Zrrm/jjF6U5ZRIFV7Es2SPVrlrO/mQoRXzvALCPdtRowC
LYMK5SXzTHXeRNPY0TSlFhtsRl++NyfYZ1HeWomib0QyZHqHzUr3LrPhig1m+o/mpVshdgOUkynT
f8Nk/OIimdGS9GtDraeZCuqtDgJzpxukrHOA7v/+VYk1I/zwANQDMr842U6UWcECkvWUjp3xoZ3n
B4IaeeWm+mModnGoobtsSmLEvDCPLl7iaCkywnxfn7Jh7o7aFMVDDeDibgjD6p0nAfqtCj2BIFQG
COnU26lO2Ciy1NONomM9xzlan3cCNC6auk70xRbVcrM4pnyfCrr/uqwRbdl8r+vOzq7wzl541dHl
gIJInITMMqzYpxuvEcWKFnC1wItRdPzxr0cPG6Bx+QviObx0CEcgOLoyNZf7WYJbO8Ihs/6zZJaF
t1QK0uEklhK4iR0u/vzw+ql44ch7PsV7IiqCYuTmnv642cc9pFxdDX3WR93KL/qjMwOUKgJkFss0
sK9Eby8Ez1uTZhMDZHMy5MWAqBLDZnRq2jVjJ1C98n2AayX8mxtIGFOTTFOIj9Yqq6h/p+mBZDCX
lu7opNXSvRny1PphgE/5Td8eEKZWS/RlDBYSyX//LLzFUOi5DVFIvbgsAGC5FPojjfJvEcX2nBWx
pfSjniq5t3Prmp75C6uwlSBDnIyoXSCC9nQV8Coy/Ry81Mle3R6pe8S4+ywtzk5Umh+s1l6S16f3
wr0L7xL9BFTUNzG07f//6y7MFjkBqir1yVKqSexA6V2bFR0o+vmadc8LQ20sRRiX1AoJlS6mFpSG
q4ZcuyecFQVhTNADs5bzrdEu+ZVZvXDDAwTgaocHBU/2khW5mKktZGq7p7Cvvg8rGgv0ayP7x+vf
7sVR/nClqZwjb3WxgaF8+WnuEqRbwp5uHBLh8yil8/j6KM8/G3863NrPG3LW/XOM/lohiARNCXjW
OeEiVAFyyaBsbQhnJ63DKzn38wnhNgRCBYrMHynDiwmZYvQmPNTsU9sVcB9o3aJoLvu3r09oK6M/
vcLpYW5Hf1PA2Lh7T7ecr83ZnVRonZpSfA7z/AwB9y1eNwOVJdTBah2IeLSvEdtfmBthBaUl3vut
aXfxPHntaqgahedTW6fdTqpB75bZN3evz2377Rdz89HcJnXbeG28g0/n5oLhKlqLRneq3JJMVNwV
vrMgzWXX1AOsfRmG/1oMp3/G7QkchUeRq/sSZrOUhA12VUW3ooiWMzVD7LQRJLxyoi4XbRslIvsF
igLagoV7OrEMYHtp2XhHNqpaQWn6pfxuw2O8b217oDJprP59Z5ftrQtok5LXeI2C+ezx5Bew/VEG
h8G1vVEXvwAPb7dtjTq9DTq/nEB0OdBYM924t0i4g5cdMnUMYVudx2lpHy2MOysKcJb/CYTwAt1k
Cu4lLKErC05QfLHkf34X8d2mA+uTr19EJJ1vFGhWWultKibjwYMlNsYzjfI0Lq11cpIACRZ5FzQu
6k01pnuwQYYKu/VwmnqIZq0FI7QeMlwlAQy7+W4c3QKRLDWJind+9MYkM+zG37UIn3yvojx6MMpF
RccVLd87q/bonk6gykVc5tSVYTRFxjnfMDOJB0izj+GEmDA6Jv977Vl+jcB5EfoJgsJTekNEYd5C
Z3Gjg5kFpQ2FFbjDTeoExlkNWQooNyCAAoOru4/4EER2PJVrCnTYzKHGzEha7UxlWDmQyHKtkyoN
g53llEO3c4zIg81mamHdNqVX3xS9k3+Q/WS9F66Y3tq1D6NIuVWYDJ2ofguLegc131WWcVEjGLRP
hVG7uzpCKoSKh/SgZRRTRCNQFNWDcFMAkWs/dlHc2AW3I3ybaasQjstdgIZxhQOJhSQ/1JHAfPSb
spjfhGuBGKc9uMvHvOi9KmmEa+u4yETx1RiKqYiD2ra+h97Qnp0MfgzEABtrtjlspEWDv/cVPHu9
/vay2jm3eSXQm8FN5b8eugFI886bz729WnXS+aI9DbXRVoBzsV9JxnLE2AuXsjCJWl1+AXApPq6e
Tr+JdMoh/GVGfbChaaSHWpCRJOngtDkeEVnoxFUIXU64mTUhek3vcIcatP4arI73C7cpzXWZzspN
/HoB01wEtjpEc5vOMbQMGAaU4uv3dQ5kshqd6N1QYaa+V55t/OjMNJpj2DEO9JE5rz8OI9zw2JlG
PSSqy6whDgHSVTsLytS9HEX5S9G//OJGEww/J12kt+uUicf3GBlTehhXF/XFcBr7ObEmc/2Gbg7K
m6DC5Q8LQiVivqJQHxvgYwikbf2TXaqC9ZtG066Mo3qoGyIsgmfc1iLqXH0+28uBbNOpQXYY2Tui
xZUGmYWD5V52TZ0nk1N15ymsukflKg+GZKpXqBWpUcyJkbfD92xSUAaHaq7f9VqucD2llf/yusny
9mDKnTRx5CJ/1UiuWLtgcZ3foNM7dbQsoz3luOe1+yIa5O+qaf6Ps/PYcRtp1/AVEWAOWyp0ix0d
2/aGGPv3kCzmHK7+PNWrESWI6LOxFwZcqmKFL7wh+reNUukhgONw6WtC0d6EGZa/rMrLvxS8zvGu
LTL9ecqL8Qf8su5rN9A6gPMoUknyA7nEzZCKihDfmqDLNZwJTs6UN35SjuOXznT1RwEwo/GtuYUF
W82OshwcvsSwc/NIGEetrZXFN6YSuKYCt+C7mSTZv2NqTv0BQLj6XHv5XOxa1yx/RGFd1D7lFbc5
4UXt/nZrx302zSz8Qg8Jqg5FEwO26DT17d4w6hS2czWNAuvrOo0omAMOe8RsEduKCPzys6qOk7JX
K09/weGFay6JG+enEyrzcMgVLX3pGy1cDuVgDCkeWHE17fmaMPIVr7CfQjoMP5fB+DOCO69YssJf
UktK4LGv/gGoM4ndrBdR67d4BLwmah59I0EfAKarpa74eCOU0VEBdF88WnWUvMJTiOAp9GFe+0Cc
qXnWaLj+aDJV/zsMnmgOTVhGX+ZEMoQ6I+8jGFFz9AalgYxmLmMN3pipKKbf9x7bJddc8aLECkqI
id1F36wqsSpIqQnyq2XWRG+RGbevWsqm2ReJh4Vi7vXZjz5MvFPHBdwdhpxLzddsyJqlPTnQV5Sk
Kv3Myupvt+OMdVAoHx2QGhZbhgCKE3H+HOchVJFJFajyYZ4Ditzx/HiA+KUKsZWRrAOn9VCrcI2e
Rp6nAJFOdrnM+0z2pTUj27IsvcCeyGEQ1ZDsbHIt+gjnM4qqVMsTTHROdkZP1lcBujxN6Zz0Pp9E
ysdRK0l25Uzm7Gdmw+6dW6sFQa91ECzBvlb5RshzZeIOEFYdySWCH9AK57+Iu0ctXS/yTgl81JM7
u9qnrCyUjfzyPc39b8jIxGmW0B2XTpBg/OSn/k98TzlDqxSnc07e0tGlDVHJT47ZnOB2Yzapui+K
xvzcdAUweyu3EYzmdTNeDBVUDPlaGv0uga2EO9W0sL7FdNdA7qGGW017HWz/ScvMaSOAX+eo8lNR
bEcnmpYINXe5cP/5xXGMSqRUIznZjTXfjUrc/+qSvPhTUy9+buJU/Ht7s6+DajmeVKfmb0ioNHvO
xxtzs4dxrSFvAdX1d+507R3MiPLJgslj+HPXoBg5AnTemOaV788BA5Yhq1qoROjnw3r6uCDc2Xkn
S3D9GIqYfsVsyA8mkUxKmrMSWb9Xtd7Dy/8sJvxTI8bcxj0pdW7utXF29nMHOez2El7Oha4VsTsS
E6QlXBrnc0moenHDVtZpKZNxh5lZsksqPdw4MZcbg9oFiMX3CgbNhNUZbqCs5jiPQ3l3l8fZy+zv
rR2Xx9jQ+1Ohxc797Uld7gsGArHFfLCeu0D4Tf2oG1EIw16DvfCClX34mDVm+DWlcrhHydr0HfLY
rZLq5VIyKroGnpQukbYs50sptHmkUmhogbNoXVBDVz32iBZ8+IPR9WNLkLDK3GLdasJzvGxVJdMC
pQqRShAFr5SWZhsJ/+UzwihgVWThD4XydymP/2w+kZkuMjQTHwyqxkPs6cuOKA8seAfC7/bHuiiH
80hxwfEnGooa2MJV/oZ6QWi5TaoHGVzvZ0NVkgeIwOa3tHLIjZMoCiLPgq9F8H2vR0O9H1DM3eir
XpkvPVWQDKiTgApaw3ZTREEbWQEN+gLijfDm8H9tkke70VLyjUr1lXyVRji7kmxZdhvW6oepKtBy
nWc1sFKV1wo72vkZt2XTH50Q8E03hPdKlYijrjl5kKIc/jjZerFDHqV48eq0fHaM0v17+yNcOaA0
wzyNNYBdcJGrFliUIDXUqIFe99NJrTMwKk7j7b2wohytQ2u9Pd6V9YadSdGPKIWLzlo9oTaShb0C
ARx12xwFfi83/W5exIGQYqtOe+UdpTQgIeDUyiz29OqVKPoxVTRcWILKUqvfXl0juhbq3p0+sdOA
6Ca7eRb5gf7+/GSj4fMU4taOWkU7fo3wmtg3i0VSPUbia9m3JmIinkFmOW6pqV8JdKhLktBQsqFn
SGX5/P7oRKxkcEm6gKwTnutkHoYq+6L02r8KWiMuRi9WM30rY/iSSqc9KZgMbhzFKzcYwYZBb5Tu
l5TnPf8FRQzUrIutMagyRAEcB7bgFILKu/3tr+y194olkrCURi8wvEAlJ7EY9RQsZti/msZSfSJG
1nbNVCbHdF6mjbvs2qxkfQhbMVMGbavvDzgrAitnTEEpUuWrDmsRlm76UWkzeX/xfAKQph1CEUru
+P/cmIsmqsqaTGoM9tKfOqsejk3V9l9ur92VuSDPSjuZFBj00/oL9agP6ZO3TIHlFdYeXqazK+Et
f3wfMIrskIOSl+XD87moBt6PIuQL5aXd7+y0q46tVn4Un4G0N/U6+oGOPJhAIs9HKVGRFDgX9UGN
Ms8e/R71zknMYtdTOdm4bi6XDXiK5BjJ7hp/rDZ2npVCSk7oQdhHRTDDXPXz3oo3NtrlpQYICHQn
zQyq5eYadoTyzJikTm8EFUHjE4CX6G4y6/6uxq7r7qP7gKGwFqf2Sg8Aiuz52mH+2npImxiBPsT2
ftDLYod4+BaZ5fKkMoquU46XMAYU9c5HMcwpdIeZUbJGsyeEh6bkJXG0YocRXO33TZk83Z7WhUQY
e4Kjimw3GoGy3bjaeaZez20486EcanEv9dhmD27X16+YNk5PSMMouGqkyUuNSPnfIZ8pGaIV8Esd
+/TBGjPx+fbPuSBYyZ/Ds08LDCD2ZQlXzFyG89zqQVvE1mtBa+8xVpsOtwRZH3Mq1z40dT3teQ7w
etM6hwJMbZ0wAKp2ZqGLeJ8ZBuJSaqeNz5XSVD+iIdafk8JIvxjG5Pgo9rb7Rs226LwybD/PHfnh
4MMs2RJnOVdhvaOk3jQh9hikVhTt+85ofvLuua8QNO07XVj2rlUkyFkpt7B31/YMwAT68FC9iL5X
O7M1rbHsUDYNSEkd1yfuE4HI9MZH0sN8yuqh/HT7I10fULqL0xilY7zaMpW7gF5OXD0Yo1E9ZYqi
+Koe9m8pRbSjgebct9vjXbtL6BWRVxApYVCwmmA943jfG4MezGgvvgyhpx1NL9k6CVfuEq4qIlGS
Mh7kdR2nMQv0luzcCETMe5V3TXyES0ZVefQ+/KTI+wrcgfwLsMcq/LaxxcjR+dUDRIyyIFOooedi
2AIuXlk1SQVhGJjYsAxWG9Kq8qoLVYQtrNrOj3FSisBDqur+9re5shdI9wEO0E3mFrlA9ntlHBa0
0wJyPPOBslGGaEll3xfI1yG9VncbaKgrX+lsvNUTNtbFElkdeW2Zd91BROa80xSEEPoeq43bU7u2
gJJGgy0GVSe0ns/vYjTSBX53sRZQa5x2sasPO1DlW54Q1yZEoKwiBAlbFluq81Em6qfElbkWTHme
AEgeBgK0brgrRPXRvit3K54oMMEppRForMNygbbHnEB+Ccaua/Yqyie+KJEqu71s7ziF1U3IGZIs
cFkRoGZzPqMGknzqtqoaqPhs23sVOft/yK7bdseVXx/tDq/vXYM2ys+8rlKLZNpWkO7CQlTfUedW
n0mzocYq7RjNvq5lM+qUQMunHRp+7qmPsrred4mb/zGXXPkj+TXolYSVxJqOBv8R7qTKntSGxgAm
3Uv/8chGhk6EUpDzyOBWt9FY9TEca8sNUrN39908QNjBlXxjlCvnihMjt51MTyjGni+iaVbGoqaG
FyjKjCwkLSmud6/ezZWFMGMVio044Mo2hGxIKs6NQFdjDRmzS8WsQBE7wcSlclRbZbgb7Vjdja1t
bFwZ14aSwDGCd9CnhNTnU0to9Y+WmbhB3OBFMNLZ8E0afsfQyv+9vRWvjMR3MqUEAg8H1Y7zkQCf
T8PYeUaAkBcclB45X95k5XHR3P708aHQ/JYdccqU5FiroSIxVx5twEAdi+5X0aqeH8Kw+SXKxNnY
GtdmJZU8wKNLMYQ1ur+2daWx4swJGtQ7DnFbiNNU0H6ZJ+OD5qpUJ0AgE1sQ+RKUkj2ezworpKWq
7VoNIA52u75FedACwrhxY1yZkJSocGS8S9t+LeLRtaO9mCqWRykQr8DUlPSQJZV5F1VLd/jwZ8I1
ncaGrIG4YDLPJ+RlsKugQ6tBl+XpvUeP8TB4uXc0w/nn7ZHkQ3R+C7qkctIAgyuCU7WK5Ds915XS
aUtqC8VwBH6QnkZdjQ6lotIH5pKe0PWiJnJ71MulhIEBogbEFfAaCCDn80ulZ4Sg1RgUpl0eQtWs
vxdgd98ctM42hrp8HqVzCbkXs6QZuk7yvVFv6RBWedCRuRLwVvRFW5R6b0/oYhQCGKQdpB40ryOb
8HxClr5YbT/bS1CFSw+vKOserLbZKo5djkLIR3kX8Q3m5K5P75TWBZ3OOgxCB8YcFN0CGbXZ3Nh8
8g442xJSDgfsGMElngdM6nwuhi4wvRWNF9QlXLTEm5vEd4Vt7SHtZocGkdDMN9Qif7ITw97IlC/e
E8YGgUeyDJyMLGUVs4dS8tAq8zCYEwTf8shrfFtr3nTd+jp12ufbH+1iF74PBAPEQSyDia4+2jy1
dT8bkxs4yFC9qCiTvaLTLo5IMDYb79aVL4fEHUEGwh/UdnX9fE2xjcVFFBJUEAKj9ptE6XYm3KqN
L3dtQgSCVOXpw0uRkfNRUI7mKg4tL0jTcDo13PSPaHI2+9Eqho0A9/1lX+0SaBImsCD5wS5aKeMi
7HFAvj7Q5ni6ryOURPtZyx473Y7+RardvkcMIkOwQbcf0TaTOrGe99mJMRN09TR/CTvPOhVWirif
NNeAZVpHf0MUsmOwDkVz/PCnputIpUdWlekLrvYV8KECx2fHCRRXme8tra4Cg9/zw23G5f8xFK0R
ix1sywbd6omd2ga5v6bmI0AF30f56NyD38E30Y23aAlYaV6cVemfJesQVLANd72v8CSJgUuYYdCp
o1O+pkg1IUOpSgBCZ6biNw66lnHi7YSTOlZN46D5V+p/prQZ3+xpyAy/sudC3IkwjItdh+Oh5y9K
Yn0ORZvTLYYMPPoK2KG3GIG5R5jZRkEwOYdhoMVKCq48jMNuj2i3teysjicaWdrY+TZBqvpkTzh6
Sdpb+cKFNiMNPtX5F71zqZ8XZZz4EzD6ZyWONIBMamUDm9LzhjgVSZF/AeNVP8KqSZo9pR8LoNcU
6c9aPBQv5qJ0j2bupT+7XtNSX0OnAMHloraivZJEw3d7JPdHEbEb32ghVZ9sxSl+VW5j5lxnkfNv
EuW1OIy0dvSvlaeVxR52qlruMjF393TW2r+F53YeuGZPwSQMcEtG7DKbXSBbIS9jabXOPkMIIPJz
3DOqXVtXPQOaQ6H6MAfi6H4CG4O4DIYM/zqJoUAgyMQEQLZMqI/NUB/8chzc4Wirc3Nv2mmrI6zc
GsYuSSbl06KD2vd1U7H2YFuT8WjUvfVmqFn/NaZTBVY0Mt4MtNgSUE5Nlx9tkWj1PmosNJ5doXcz
5GdPfcoBv4DAKLxO9z28Elrf68rF3UfCQqjULqL0M6KxYXswe04iMnpGi+C52mIg3df4xOywowmX
R6c20p92t4AFVNKl/GoLM/kmiMr+jiYiNqDGCv1/DgJh9T5W8BSESGs7R8eou+cSJ0GJWaxtN+iM
qgYIOBhefYgKu/IOIHcN9ZNiZVIqYYzVP5OusOE8K0SoPCU4MO7qAjntnVOY0AKtzICaYcRaMWzc
nCSxFydJcr/QfYGIymuwfgwAqIDMntEgbtzUsvc93bh534eu/bv07LTcuZOqPCh9BgtmTm0lPFH0
dNRHM0J6EMVwzRh8PR+K6UCLjLTQaTM0IFSeF3E03ET/J5lwAYZpX8T/NFisNHd67PbfwVT2v9Ns
NOD8zmUaH/SkyX7XQycQNYza6BUlTpSo0JxP3c9FiYB4u6ADzQuyaHkwgKx8q0m1wocsClVB7mDV
f3PTqwFtAvNR7hK1NMQB5U01PQyjCxImbXJo+rWSlm5giFS8Onj7DT5lNPsuH9pW7LMw8v6oVHoi
v1+c8kdta3kPJROR4X1qOfVrohX1ryye0U0yoFDfqXMy/KPb8wgEUOgsBA9u5h0WA5VWf86yNvWN
QlXCO9tNWaxReM10j+a/Cee0RnPT19zcfZwtHKp8vbcA8KDcCswrLkOBJmZKqL0jrurECfXb4nvV
T5g1E4agkdrHWWL4BVbJDqDXti93qNUj0kzlU3lttNyO9pU7ltO+nEs3xh47Mf8MVNAi9NknSP3M
Qinuo4n71W+trPH8OhR1+UQmhs113iigL23hTemdhxrD6yRNoHaT5haQWY1a+TZN2D7uvU5x3zq+
5y/cAeJ4F9nJ0vLxRfM1mh1uMNKEPqBy2NdPUdQMtHGjqMbfwFB/p94wzoGXhFF3V7hF1UuWUVec
Bk1ZAISm1GU3EtvLN+Md9i0hObbsNq+yJXzmEmUihXnQnMLFLcJYgIcm5CEb+dL7S3ceIlA99Ai6
ZTQHXmBVBNNS3A4VXMkfjL4y/tGGLlruzbDux12kWXG0t9JEmF9GW49+hGMbGb6LsAeap0vTfy+t
bHiLsL9AYrwflydEdBt3l4zRZPoFkgrzvadhFsynd6uvXTaHHtLmFBP9frDxzUA21u/VXMLqlmn6
g8pYH++wVHZ/ImRq/BC8DcNOj83xC3VJ8WRDY/hbag4BdY8SwFfM0bAi1ageT36XKh3QKA/fPl9L
q7F6jOJ26fZFF4lfSzTY7d7irRrYP5OXP0eVlYz7su5RezcL1452dkiys5ucqMv2okyH32WfL/Ye
ZWj9udFr98sc1627V+d+/jqpKVyGiZ2I0PGkRfnOhKeGcH2Y4vxhgPbtDjUoq2KfUzTwnnqnzhLO
rad9KiMleRutXHtVYR/ZRzSTxb1qFsljWkWVd++hDO/4XZdYiT+ofWYcCq9Y8Az2SmbTm1r2R20x
8gUK61rNQzJjaeNzDosRw58+euGdLH/3c6mA4vQSXfORiMYedjYz2/D1Illi3y6bvpfQiPnVnrLo
2Zo685mf1GLrUXlQFVV7rP92dYQgRj+iQ/495kPMO7ur1LfbAZ/cW2d7jxxM9lyBzaOQeqGyVRld
pPZuFQV50ul3Y+bqUj8YUo+To++fed3nKBPOxo6/GJS6PMOSvSCOiC3DKnPqkrQhFinLh7aLTFDZ
UfudVMC8bwCNczWmlMT4o/hw7smo+Fa7uKvRkFu3fqeurYbUs0rcc5LhWHD1fkbqutp4Ia+8j4wi
KwTEmQ6osPPcghaXERZWW8Lkl0omVKnUlylx+iMwx+GxB1O5Ma3LZIYmB2qJlPnAATnrLrCF3rjK
PxQPmFCgO28TiWZ+WrmY3/LGzBujXYIsQApSgeNzIItC3UXO/z9t+gl0v+p4efOwdJX+1SCfzw7c
DT1a3ugS/OQ2pnyvL2Ske3chCPIFwao4WEOqkIWXOQo7t3fwlfljHEvSQlXLUC1z9YOyop9qW43r
ByTG5gcA9/lDZCzeS5v26saLcHUoKRdHwUm+CPr53A11Qt2D44hcpOVQ3Ma/YxEqQI8OA+D/x6wA
QnieLBdb1mqoJq9Q3rGX+gHGLFZlVrlb1BJr6xm0ze2RrjxzQHq4BOgY0zU2Vq/PYsB8z6akeqgt
azjl9uJgWWYrHy2osm1ku09W0Ihs1/gwNLYnB04qx0KgRt3QF/A1jJL2KYT4jaW7NiHZbkZHwrAh
1awSS01Xm3AI3eph7jUlmBLTfSpV+8ftVXv/1mcXJ0km2bx8r0kLqc2d7wU105GBStv4QV1S/VMB
x8faIfWzfLFjDEyg0lAg5Ym2xEOdtiGi2kYTf02NTqvohRejej95XoF2TmkO6gFvQ7hKOq5VYJDH
KgtqfOuR48fBjczTadwT3PLyIQvt8VcNhyXfYAxfubQsgOGy5wd84ELRpkF6pNXHOX7APar7Y6ix
4TtLln82YA2c5gRo9O3Vu/KJUJiTtmxIR9NYWu3uafHaxR6sGBUO0fnd2Gs/KNt6/3x8FLR3PSqO
VMgoMpx/IhcDQcm6Sh4KocSHeczwuVPRjb89ypXHDDUlGMxc+3j7rVs7WtepQxp3jIKhT7Bo5Bu6
nZqo3s9DddSBe3ynS7elbne5gvQmJEJAimMYCCWdz22JF3cRVSQekBruj2Kol0du6y227+WFRzUO
YUyJ1kczcl2uTSzaEVpZ64FXedGhDTEf6kJzJKlw7I1lvNyCXOKIv3Ca4HdeCrOIKEJPrDWCNo7M
P7kzq8+dRbQI9zfHYt0ev9/+bO8wg/MDjKg5OxChCmSHnHU/WJQYVShoTQcGD/Y9RXZKI9BbT2rF
ybNyrzzqrVbf1dhrPCuJPX/2rCLc55igvGihSa6W5uVX0ZebcEsZ/Zz/MNlmBVPOhQyCbP2ghWTv
kl4oHiYo+9+XMLQ1Ni+Rip8ZppHt+hHxuEOyCFwuhd2bB8cZ3NKfNKV/3VgjeUJWP4WwAngZtyhQ
Zme1y3IK+YtTF2QmWWIz4zicv9OUdv+1uin/k+em/gZHonjCbtAc4G2N+B05KmYavqP2xu/WGAlp
PUD+9+HgLH8ygYTbPvWEbezKLjO54VStc9F5Wgbnz+3ffnlAQEmoFBYl/AhZ0NWzhtfgQiVsCYO0
EOwi1a73oL6NDz+eXOMEsLJHQ5K4jikRx8+5mYswcMMcAbc8/KNG9gedeCkbg4ykpQamgEvaW59C
F8ZKgnGKG7gxBn6VEb7Qukv8JfHesqLceAouEWTgP2hHMgzpADX/1fOZ8nNU0UIXmvMyoyAQNmJX
Nnn+IqJe/ItebebTYAwPJXWTUwexfd/2lvqie3MZ+RnONenxg1+SBh+3HAsNqZ0lXr208KHDyZt7
6xRnE+REc3EemrEIN+6fi/3CfGlZ8lxIrhBiK+cXaq/Eoe314MdDPVPvlliH9zAoW0LA10YBti21
K6XyxTp6HusqWjpWMzBCd0ZdLIx24aj1G92h9x1xdm5lVkd4Ist0XKfqajJTTHnQ0psoSMBq6930
LZ68nTlWr1Bcg84z76ibPpZivMum6n8DQvhOhDO40T7H/fLcWOZuMdJT11tH1L9ODapjhzLFz7By
NuKAi/dF/k4HRDGy2LQD171v7OPl3mcfEdt7x2pJ0oOpUHFtSj38dHsXXbwvDOVxien0N3TyhNV9
0Frw4JY+jIIhRtHRwSUKfoDIQZmayffExCtvY24XcYEckKiD15nACqT++YYKQ53GUkjfpkc1DsiL
6fnqrB6hEqc+ZiFBXocflel/7+r/Z8jVZ7dLFGBHZE+DJMl/NLmmH+YUKlLqRluv9eU+Rq0SfUYK
VwRwYMPPJzd7vaHWxcRqLtpyysLw19BW/Qan5DLXRKkNfKBUa+GS5QE6H6Wvm1F1rToNxMiV49dm
TPNhjN2a20br/4aal40HfSJ63rlO6DRQ3wfjNJKDfFczMDf721voym5FV1pCk6mV8BiulrfTCPoj
MYiA0lBEjcbxnijQ0eHp7Ozv7aGurC9Bq3y2wOdIQO/5zGcTEk9mLCIoihxZMMjfh64WW6WDq6PY
sFZo+xMArV8vOmLGNGWOCKw2nffmOBU4zHfaR9l+yO2hoEIqZpJdUkw9n8tY2VqYW4UIqK/hdeu0
KKxFo7XxEl8537RZIUfyRvAcq+uakplg/pi6aRAlJo+jOkXK/Wy2NWlV2VSnUToE3/5G10aUQbEL
0J+B1xQv+n5QvNQ0DwBbIW07qBY3JLJ+4KB7cLNiON4e78rXouJCa5ZXGfLauvPSIlrpJaUeB2WX
iF2yoN42i9T8+DoCmZDMCI6JbPScf62qbOt8TmRBcNSSo9Lqp9TU40NY1p8GQQvz9pze0YOrl8qS
+Amw+DZXyZopEQ/KYBso/QZxpWfxfdSM9QvGdeH3KF6GYOklVx+cjfbHapSMhkfTjv/DMx1dB6+I
ynineFmhH2XpOH8olhndD7xLW+2ekdpP0g4Nanprq8mOlm+NAftQ17swrXrad5Ykj5W40IDvnrvp
rlcnNXvozUS1drRPJ3sPx6beG3g32od21pzej0WY/xpQGP1s6Vk2b7wYVzaUzMHBrdgo85OcnC99
zb4Woz2JQDE9cZfERuWPhc69V8zh3ZBt8WMveYPQVt8BxZCmdEnxOh8vLutSbVHPDlxBTGVWXvMG
YH/4E9bIWORGph+MpkyxzwsVJfWpi0f/gIHKNxASMp5c7QB+BSBWwhTClTVL28sxO7MablWEMpOY
Dthg/aomO/vN1aQdeWayXx1FdxwgscnegJtcrrjsuoABAfWOHPL6AqRfnXTCCbVgTHtnpzgtqNMC
BCiJKALcSHtvHOHL7ilflfIooTy1IBAoq3t9SeIOs01vCZJSqcxdN9j5r6QO63JXRcY4+bozVpbf
KuWg7RPDrEw8iFPdOPZd70UAbmNHdlj1+lWvhBEeUxVjVkcXtLvTmCbO7cN5eeHwY2UGBXyFYpe9
qp8kaV+REfNjGyQVH3tXPLVFOG18/quDECdRpJHgunWeputdhyCMsgR0wcTeNjCE13pn2rjVLp9u
Ce2VJDZOF2/E6miFeolkTW3pQSp6c48xanWPFOzwIgE4H7WYkiQK3h9aKlQ0CPVXkWailWiLzL0Z
jBgZ+Yll53sdwaCPz4iLE0VwBNupD6+3bt+LnOpW1QaNN9qHNEozn+q0ha6N2DIbuCTcwrSlKAgn
D64ZWNXV6sUwAE1wEqjm5fFr3QpcpouETD+a8KIYwsfWQYbHLB+EnX1HjF3bCSNPDshFYgOOFtKH
dyXsSvlakBPK8vj5rUWWkmpzrzdw0233rSHu3E2R+DBJhSlzJfAQ0lwBj6afj4LA92w3qd0EYp7U
eztHYopUK/9/zAWSgOeRBNkIja2uA7o5cWMoYR3k8Dz9SdBmbtt2y57iykWPhjr1cLC4gOo4y+eT
8fS4s3KlaIIussITKvrlE+7W9l0MoORZydvkTpt6W/jI7UTHhVz8SRmnre925Qg6FCyBUPCOEdKv
NpEzNHON30Ed4DBg7Ww9zk8KwpSPmj6IjWbDlcTBIjyH3k8KxrZ1Vi9bbeil7sZOHUTWjIxWke/p
n5k7IxTPuLgqUMYFCE1Fo6Ffmxn06akCCT12325v1StTRgOA+wa2KaxJb32BZm6PbI3aBO0EmBv4
T2Lt3G4MDzx0m2p1l+8ox0JK5kvGEzH9arDFcAfLBFAbqEk4vAKQ0PCJQSTeLus8sIbO+FqFNfgv
r3Ht19vzvHKHA1/n7ZYSdvYF6TAsHOSF4rontx4MLJjL/FNe2Nbd7VGuraZUbQDay+HnHj/fxSOP
Z1Jmdh94ndc9VZO57E13hk7hmPVWNvHONj6PSiwCMZN3mp4IHN7VDqKykpnWkA+gEyt9n+E38dCn
tOlQr1WdJyktfqJq6SK0NIDGQaMN2S5A4Mq3CDmOv0U64XBspZypjtJZcTRxSvv4A/AOKMWGi9eT
rPR8OaAHsFjpMARNN9H3NNP8brCBO2M6k32+vfJXvi+sKWACgJyJA9alDLPsy0mf1D5AqLA4VItb
+Q6I0MPtUS6DsfcmDYLiBi1WKj7nE+pxwFr0yGgChDQ/hVgCi6IN/aUxjlmOmtftwa5NiXIqYTY3
BDfiajCzcnsXBZUmwIHLfOmU0L2r4rz5/4yC0DzgffmerMVhcJFHv1DXmsBd5vnzYpeYRZl9txFV
XjkYwPY59Q4yg1Q+5M3wn5Z8Yi5LB+SAUWpv2qXO9IaSntg3zvzl9qJdDmRzlxngRKBaEEqtBoLw
hm02El8BwOTsJOZluEPYVz3i7b3FirncDGxpwhpEjOFOo/t5PieFvpcEAjdBNEXFEQ2/ybeNFISY
tmQHr4+3wCHXpvbf8VbvPWppzbSghRhgPNp8N5E78PtahF8H295qtr7HDud3iy3pZpTW5U6n9XQ+
N7HM6qxPooUbU6rNrxT01LNtZLV3QuXNK0DW4lsNArXlVUrjbPlfAfXURMhuCdO7lAw2xldbYB3d
m4q6UHQI4w40kpaKR6dEzfjQoRknBfvM5tUCn3jXjYUX7+LOnL9HlDKk9XXvfdJQsQLFnFvzD70u
4iCD5Jf5i22PP8OkUBMcuKviDVdgfZLOQrH24cNB3iex8bJv4oAEOl8GWAV1Xs6c98Y1orus6eu9
oilbR/DyWXzXNpXAGPr03JXnozh1kuMtQIHBaiIFdJmNnQ06uU+dG7/2Y4+D/dAPp2hpk41TeXnD
EJdLNwEatAy7JiAbyaio0TCCPo0T1hL1rv00mM7+9pG8MgrZDA4dUjUJbqT89/+cfTAudIYUJQ/6
PAt37lKhDNqBLL49ypXTobMyMh6WArHryoSGr1muZXoRgPMpXpIl0Q/CxkI7xtF8o+h7bUIgi3UI
4lSFUJ04n1Adt9lCnzEPuBbcuyKLx33Ms7axbJfFeZh21J2oetLtuWAI1aMeZUVcFUGuzcaXmSLo
qzQFj/xwsNW73lWzPxWo7++3l/HKpQb3GJNJaIz0ItZya9gwtMaSKEVAqxuj9gFxyAXo9kC46rel
t9XJk3fk6p7hkoEF+i5oyCE7X8oo0yuvLu2CpDfKHskk8ToG0PpqeUp212dDCdcERVBFQJvrurgP
UpzfaU6UWbFx1K9OnBwHEWyHJGTN3CR6KDry/II2aY2mYGomxucUEOWhz+LSAcCsqBvbSB7r9dzl
q0tDTyKb1u+7MuCxYYVGSqGFxU3S4mfWTZ+awgIh3f9sEf/wdc88jsby8QKqxJtwVGTnXNIFz1c9
VHETsZY4C2xriO+KBcMz5JOKfY+o3gGB2GjjbF654KRVo4yLJZRhbWVLtkZrCXcFFD+0Quwa2k0o
B872r5CqfrnTijRGfRjLm8+TNmcbO/rKaZWVIbpqmBfJx/p8stMkQmiQRhYYiLW8RRAAHrU8+7Bk
G3mFRf2BNJy8n1T4fJRCcZbYbEQeKIOe7JumrJ4ac5w3uqbX5sK9Y2KzAVnoAuxSuWXmjnB9ghYc
/6ELNeMxic36/uN3ALwJyLHkSmCfVisW2YM7Da1IA2Auzp1qTvlJa2LtKKjP3ntd6m3cdFeubjaG
xLtSktJRPjhfu85olxgHL4rK75Iz9pBVfu6Ao57DyP768bmBCKWZKyWcGO18rLEMCXagAgV1rQBd
rkCtHKM8LCZuN2s+oeWGiOvtIa98NMlL5HGiPkmwuVpOj4JGt8DODQD9eXvXaL19jD7ux0chIaFQ
Q4tabsVVzWlIYpgmABECsy+U18GIrcCssn9uT+XKm/Qev1OLZx6QH89XL3IWdRQNKYlqtPlLbGjK
qVe7+WnBb/tZr9XkUUX643R70Cvbg70hmw4mG4wyxfmguB7zCg5lHYD6GO5J7aggTlWzL0Jz62W/
NhTETmAcbEjECVbZQ9HSp41SqwxSr6GhYhZ/7Gps90lSbYGUr47EtKTRB2/f+lYStITRdI+qAG3y
/DCgG3CXQTe7y0W3RYi6OhSilYTzNDdxPzhfP/RE3dHtjIq3sw5/OShVwUJKyzTyh6pTN26oazvk
/zg7jyWpkXYNX5Ei5M1Wqqou09B049kogAF5L2VKuvrziLOhVBWt4N8wi2EmS2k/8xqYpBhHMYu8
L6vBNC/S4dH11Xk56DulzaMgcdp3vUwV4KTqdFC16p954Qi+8bzwfYyMjvAyAX8FmNWIsrOaTdW5
0rPnHO3kIB4md+OSuhMf8IIBQqbmuvg7rC4Oa+rRy8vM+qzItji1yUQfzlXUR5y/8l9Z0scbLek7
FVGabIvLEcVshJHd1YGGz02gS1/4bMsyh1TLVf1sJEJ9guIU5TulnpTkmLUwtUpuMf0k3GSs/Gzw
tiAbd+6vP5AuqMh0v24AQXDjrDGRdn0eGkN7RP7deUR3/p8J8YsQ6WLit6glLPDr60XUq3RSBB4d
nPLOOzbGUB7ttq/2r98l97bn36Ms3/rXVpmq2ki8Wq/PzhTZkw8rp9vbakphrMzNUzxBaZbQnrcy
vHtHkEALqj8M3+Uaux5WgL4IdcCc52jJJ5B6goxUClAGtTnGWz2xezvVobi8GMZQbF2HIiqC2Wqi
0n1IUoj3I/wHUnRZ+3GDh2RDNL8ROd/ZHxwH+mPgo7g31+lQC28Sw8JKnsvRM/m2qdm5SrLVhr/z
VRRwSU2YRfSnjdUroBut08aiFmeio/aYxiBLE7vI92mXoAw+byIa7ywZnZVFcIziPFi41fGzerPs
07oVgAyIzgUWAsfOTIqD29vW4fVNeTOBy/OGkeDidr+gaVdb33VF2huFYp5yJP9yTrphHWIVXvW/
hgircVabP6c93k2tyz5vmuxiFwAzwrQPN47YcsNfpTWMsvCKSI3pl9+IZJZGiSsnkeNJdcrCeqwz
W33u7bHDOFkru0dh9gbg5ahtP05Wl27sxXuDL4rai8gPEgHrmjj8x0LMIjNPbqSWX6xhxJuxae1c
2w2p8LyjSHXtOIrRG45FWwz1+39fSXYMileLngLpwPU5V1FqF2goGad4iJG7VCfFt4zof1lHKB00
qkg2aDWstmbjQl/nGjVOJHlxYCaZtUes1NjYLTdXJecMxtKCC4RDDXho/S1W6Hi1E56sWo0fpih1
ngx3hPRdtH/8a+JA5Onw8voE3py6ZVAIEYs1HGypNdJCj3QjpDsQnjwrHt8rlVIEVLDiE2TtrV7N
Lbqe65hAhcoKAHYC5tUHdq2Rt8ZYOidhw2nFXFA8gJXKPmqlpaBDGRVvwzaL36BKXz3kdas8pLFt
P+ReUR8yT1U+CaElw4NM7G7jBN3eB/wwdhC/j8olYlLXMx8OU+KIBFOAGs9ynODT+t082VvCl3em
GkTTAgBYEMVUza9HkbrZDa5InFNMGehrPGv940BP6NecDfpGLHOrbfHn5UPjCz3rhciw2rGGcNyF
i8dYMXbUpJewTbFgl30ga0xafamUeu+rIE6+VZHaPll4ZY8BolmhFdBh0R3+Rhq9wQCmETsMj+NP
DFM8waOsYYJPXvITk5GuCXrdQV1uVlqU2LxSH1G7qcJ4eJ4nx9srPcWsKaKMdBgtI0t9drIZBiWP
h4VAgx5+ptITGX5cFEPrYxBCLSiF6OD3oD22mge34R1TsuAnwTWRGgJaWE2/5bFxMsM+zcqA2rND
feTj0E916g+W0R9cLyuOPHLmGy2W449Z05t5J3U92r1+4O7tNbICAM4LOYDA6/pnpMYAh7zAQCzG
JGjR2UghkMt4Y5RbxD5fu9SZ0YrSEW+6eU2bbqBCYnonR3rTvmpRCqAsZQx+VTQt5itJeYjzbvwQ
wscHclR7T+hHZxOFYiF/TUhVf/73z14UkVALXq7Rdd0xz1NVkzm2r3oCgB74pb5v5b93bPhqd1Ek
5slGPmaNcRd5HieeNWHfCRA5MOYGXb3G7YN08LbC57v7iUcP7RgawvR2VzW9yZqh/JRYhbY5TDm/
qKB3TXKyzr1QsfnqIivQxFRCFnI9f8hclCOcwemOr8/rnUtlkdAn+oSfQaVv9SuUVrHrJixpEzmN
+QXXCfHiTB7SD+DEko01vIkIF+7RIvfMiBhbrMea8hDDMDqBhE1tj96Zq+3RTDYzP+4NKzDnXIwb
T+K9r1vcEiBkIeUG6Ob6sBi6jDoPkchz7aKGE1nNcOyz8AsWRv+sWMi3wdYDRISoJWiU1UgoakQu
9mbKSY59pflIYygwa4WhYD40a//Doi2Fb3o0JOwcz+vPIi5ypjnXlRPqbsZTH5ZyXxrCfM6QcNl4
2u7N4PLW8MRDOdDXcBOzsGOlMb3oPOIDeXEUM3mQpLP7MOy7jTvnzlCEgVyt1CF45NeVvn4BRBRF
Hp3ThWI+Kkg26aiE7tpqaP59XyyVUpwOwCJSoVp+yl9ZpSElREpvjs/qpNXHyZ3NRzeevTcuYN6N
AHc5QNfR9VJoXoIjVPy5UFcbI3GtWk/tKDkPAmNnt42dB2RXGt2vVUW+79Wq+g5QNBZBOA7iYxx7
W8WW2wibHwD5yKLzvQiTr5KVYTFTmEM7OU9zHx6cRRsjNhEMQ5RrNykMR6wRENrYGztneQ/XH05E
vXAh2auoBVzPMVlDBLUM+qrWubO3M43ea46z5xUo6OSG/qHy2nnANmTOvr5+pf15iW9GBpSGENsS
uqydXuO2d0JJrHce7UzfSTDe+1kbEM6rRLjLU/1nPoTP3HJoK01P0Kv3jqvsEVoE3KTF5WG2khLD
ykgcIh3VYq/0ko3w6t6eoISoLSoZLMifp+Gv7Ue6VZmGNLiWvFY751Fsfi+lkX+2B6E+RMJrfBed
nAuaGeFznSAA9PoE3bmHwY3RwwHks3QLVoFkwWYx1KYKT12n1gF7J3/Brq57RO8m+1xZRfzpn8dz
aBJwCiiMobO6emMKF0MokqPwVKg4kZWIZ++RmsmeUleWD68Ptdx8q6X/e6g1ILDDUDWDHh7CzcCR
y60ntLdQwfv3m4pRSFvJRKg8r8ExXjVyTaWM4mh99DwWqrubFaV6N42Yxr7+QbegMWqYWFdAVWLN
eKaXY/bXXik7Jyl7vQxP6azUeHOC/fKJp70Tvy8nzSq9X4lFwUNN2uZYFe78gJF7jxXo4MSnJNP1
S1hnpp+i/vTJiVrv+fXfd+d2AXaCeiIFl+WBWO0lNbZlqypjeMqH9GBW4EBkVT07ozyrGALRDw2f
qj7ewHffeSkAQvMqEQQj27sOJAamKWoMMt0pxr1zMEr7JQFM8uikrfm/DEVpAmAwwTYrcT39HRUl
D96NcqIn+dG2MhzMgEIeej3cuqfvBYTcVgtKDUlMyuOrV32WquhxzAtPiL7O+0QW8xutBNJZOgXs
RTPqn1S36o9h3IwHV6bTsZMQDl9fznvnZxFRWChPmHKsuaSjF9V1g1LYqXFQgePdCneQ5bdMkO9c
QBDQoHAtJDzQC6snSa1y+BmZ651yZwIuRDe4PnY0AfeVwRHaoZhZbSzj3RGZVRwz/jwLq8fIKqku
DQpXXp136fc0as1HTUTy4zTHykPoZu2H1+fx3g6FngbmBNsecGWrLxw0MShhPyispfFNT5oE++w+
pjSSKv/DjYfKOCiIJRpksOsNOoQiBVjeQHcFDb3DHwxrqFjZYv/emz9UYZf0F4UriGLXo8CeKqcZ
vPdJhnCx6Tdnj6ojstNYNMn71BZbqtL35g+IE28uLxRVs9X8oWs5pjWQwRPKhvJLlFHqqcpZf5ZI
m2xM4L2hYE0vklFAOpjH609Lmqp1FdtRTo05VY92nZVfHPxFdphIbA1173TxBEL05Dkku1x9VYdw
KWqgWYR+QGKfhzjpzlZebuGQ7o5CbEFgC9uORPb6g/Agqo0SKYqzxMgHsoQRf4dik23s8OXdWb20
cDwZQiVoR25lFdeqJfKEeEXYJ7N05sdO8by9g4gg4vqVKZ8RYtADgpxi6+q4WS0SVR5d+LvL2Dfs
qrDp48wsRjTSACHuxiYyjqlSu/sSOsXGxriZxyUnZl9w/UCj4Fa+nkcylDSsYqW9uPnovDE8ZOGa
WsqN/utNLLg4INCyICsGAAuu73oUW6JHnImovYS5plFkQ9WuDqZYbxKcpIp8pJNRG29rLVXzA6Fs
qkF0VdqtCvXNavIriEUXZhYP0E3tuKc07+GkzK+wLTnsiOpHTKy0zHlKpzYeH4zU8cAaJjYKi6/f
lHe+H+Ev8j5WlShnTTHwqlofw1ntLuD+0MJMUlVH8NKR2t6ddP3YuV14sNTC/m1mneIcusI1NzBt
t+tM89IDK8pDRCy+LvrUydCGrVmVF62svZ9AEM33GYyOjZz9NpCjnLaUrqjdIjqBFsv1QidELHXU
jOXFqPr2nVeFxr5VZfMZnI3h20WcekRukyBmoob/fbJdUkJPw0hqGpz+YA8VSMlMaR8hBxSnpMmd
jWm4JbjwAyG2LHE6NxR6Hdc/0JC51qlWVF1i2KjIN+Aiv4OKn72vY35FZkzWRdSmshP0Mt+OimM/
TnosH4Bw/XMU7/BQL+CHRQ2L+GB5jf6KeTMXW3k3rqtL3/Xzk5UN7nloE2vj5N1Zd0b543b3hyW4
ftOQVK+mvodipjjNru2U4k0bG1uM7nvTStRh0SPn2l8ER64/JhlQopKxrC6ZpU0vbpzGwSQS5VxX
0j0YcyUectFFT5YHQbYxTfmhiAZ5FKTO/3yfLcJLpOI84VDD7NVN09eaXkzCyi5U8G0Uk1Gd+6ZZ
df/59QN9Z1qRWADZARINeNMtMYy0CXWV/OLkPaV9u/EQydk0r719B4gf/yAxQUXSQV49PykxW+0m
ZX7JSux4fZiY2lM+Thbs6zIfv73+SfcGQ6KPXbl4MHJLXC9hnqm9Nc3I4pST7nwE0aq8IRrzjrKe
xcYpvDd7XA90Q4iN4a+vDmEIil/W0qsuHhLcxtQ3geK2WxYXN9Hcoo1C+wAWyVIiWcM7hVtmTmUX
9aWjMPzTjGzt0I/l+Dud52inmmzJjfm7veQRe6L+BdeTA83I1xM4Ra6Dc0ycX0KMyBRYHp42QkEn
SgmyychKH/1X1PvMpHQe61D38HTPZ9yACik7JLTiuHMwViq0S2SihebPE41AWG+IgAetzKz/plQM
4CX6xvvSUGw/N620jqKVfbLTtKY1wY2ETuabzRieaaA0qh93Mn0a3IH+aB6bVGynaja+p5WAh4TP
V0hVMFcbxD/oMKKVkXmODyI+iXYtWnepnwkrNXdRP1SnRjZ9A8Y7qWH+9fMw7SrZjO/tztCjB0OK
7puxCK36MbCy1lcH6WZ4lMeqPCHDCqw1R2qyRna7lYPvCrXW/LGJE0hhoWwiLuCi/FFIEUJ/wzh8
7xR6vc9MmmeHjTViCa7iOYcTS+kaVudi+buWzzNbJN7jBIXDmjsTtXh0DBwnK2irFVv4yjvH6Y9k
DpB1GJJAiK53g0KaEUtI6Rd1SJ29V0NMsXoVDqm5xZf4kyfcfBVdFpTFibtv8IENamNy7hjKIvXe
ddBij2LM7X3YDjjWGLV7bpQ5+ukOsfZieWG71yvTfIlQK/hWu50WFJXQO2Qh0uiIoGX2hLJYEZRp
4fgDYmOEuXP8CK1lOM+Idu5NJzP+Q3nCfPf62ty5FOjnU7vFEpxGs738+7/ew7BKXDMOvfriJnYY
RJGW7cC+brHm7y0LyH5WhNa6wza4HqXNFQ2CssotpyO5Nhq58KvGVQ9KWG3R2W9LtA7INETdYLFy
BUEEvx7LIG2drbbtUIggAPDdyJmyXdeX3ks0z1q3d6u6r04uF+Hg197oPqhePEmf9FTd6U0VU+/K
w8wJemcIXzz0j352qIzXJ33W2v1gpc2we30J7lyZCJrCv1+UYHjPV09AFRYO4Mu2vaSVO/6mYWfY
vi7QEOTqUuc3UelsBg5/bsXV5uVuhtoAV5SOyDqRQxSxLUs7Vy9xnGPN0PQJCCNuQH1+jPLYaHa1
jVvrQ8asPDhlHLJokWuFCLoamLcVTc8rPwNlZgN3o7R8AcrLg4phJf+hCZedirKZRt+04/CtYqdj
+qCW9vR51rFE88ORUlpjYyhBTQGlAX9Si/KZ+21+ibJieEFbfYDO1kGSN6ykpp+AqRpTIh1FcG27
3QfTKiZwWOPy03NdimdbeOK/2ohmLcihMb23YgqLfjNX8kuu5+k3Jw3j+UXaSppxBYfZ+xJ49pdJ
mvFbxHncD02n9z/syKzToM5k+qbUolTZt0Po/Ziz2k4CQ0QR6sjlKH61kdNJv0DH5WXKCoApthm+
hxXf4Q5gzeaPCGIS742qKRc1TcLvsTqUgy/iCeCmFkYFcv6pFIU/5pSkfFrA1sfaS+piV7eR+GDE
AyL6YBZyf0hiJgdwPjiANoH442sNU4X0eYvvw6w5HQrFhedGvktLWQ+Stp2f+sIZfpH1OY1ftmX/
5KhKFO5tq5LDQybDuDsM5egOQZsVHctWdZ70BcS+fufEofbAI4MuRzE6yEumqUHHuOnkHKT8IImG
j8RpIOyE/E8pBF0dbvKifWNFRTY+YUhQtQ/hgC9AMKhpzksUmu4ckGmqOg/c4JUPsQBk6dtYwrCr
0L0tAqiF+TdXoh7sG5nmvM0zidYNaCy+XxvtDsX+2U32qZVp33iri2lXmqndBzxpfRUMTZ3UgebW
mbYvhJs2u9EQVhFAICweu9ywq12IXwNi73qv/O5Twcd2SajYEOsqPQnicDR/QqAsCl8JdTV8jGep
uIHgH4Nfdnb3Y+HDxH49pPqwBwuU636YpKXtU6BS3jhjNiUHxMtEeEgVLfph6b3dLwSlSQ1YPMTq
VSPkf45sSp8+TO7UJJjpmeJTikyYDAZCPzasJrCUSCrUvv2wnsL0BBKkf0EENv+WuU72n5ilJXyi
jCHfv37z3Ln8yY2pDKCeCAVi3b9rFtiPqg3qpYXoFTRenD6G1eZtc+fyh4mA0TwhJ4W+tSwacpfg
PIQ5X6iEVHsywXmXI0K5qx3tf4g0FqYauFoCeHrlq+e/Mox56uZCvbjc42+KCgEoL+umY+Sh3v76
3C1x5eoGpahBIkKzDW2PtaQcMqJxRzg7X3S9aM45nYJd6KpiH5a5+OFkLlSmyWq+vz7onakEQ0Ld
kk6XvWCFrt+2uqKMP3O5XVJVrZ9LBRCsT0Gn+hxN9G5eH+tOYA18kWiNj6R1viZRzsQe3dSU6iUa
W22PPCBOMlJM4pc2gozaFbBlHnNIJqdkcuRZs8Ou2Ygb700xDW5SI95yesyrhzFEu0EUA4+U1Ts7
w+jUgxt371Iz+22VeXYALLZVq/qDT16tKuUiVCmoEPA0rkUbHN7FvujU6YLnT4hGPK8k1zoOJI4/
z0U7BeDVlKdZsxJ8J9w5mv0EItZvxda1yRfM1/uea++3mXelsjEbt4cVPOQCHQKe+Mfp43rtRYMh
LBzo+VKAUvtBEhYe8Y/hZnh92W+jEbg8y8dzihYw5KqWNLlOHkWRO1w6HOED06S/XlVFiax35u7q
mIfr9fHufBbjET6jL7V0PVeLrGbwf1sKcxc15FltYiPeI8ezBUSmsn9zXvkutOiokqE2wo66nj6c
NuKJTnF7qemOT4GuS+VMLR5HLU1J82o/EcjQx5de2r3J9Dg69w4CN/DLQ2vYWW2YFAFQ4bzeeVY/
jgdr1PSLaY0iPQBPdT6UZqF/7JBKdXZqXnezb6VpCByh6/VuF4ERbX1D2PELpiMth6dOaE6NmTaq
u0htwjpIPLP6aUdNrfpCDm62byol/hGGglpdZ7j1B92ZQj1Q1NqbDo3jKJpf98NYBzZmn12QjYo7
7nuMsb8NWaTGhE+FTjc3sYEvjqVA4r3XrPbFyTX5UpLjkmdOg2EcynbsUr4yM94WhBcj3kDAs3c6
lkjf3SjpvuV63GX7YcaowRep6eKQZHpZvuvp1ExBT2RW+tbo2i8NDldZ0BcgOS/RpFDmC/PEzXzB
L0tgdOJP+pR5c6u/Z9KhOyiZ3f83xp6uPHRx3Pycij75HtXtUPl2G7UAFcaiJ+4MG7SGwF2gJ+0s
iTsU8kjussaoqgCCevksa9A9AT2RIQ8yzCzglQ+1cok1c/qogIL5ITVLHs16iiKfF3j4OhIj6od4
wB1wKHslP3iJxRLE7YyCmiJVdUBV20OVUZt7T93HbCjnIZGiRwcoUrT5MmbZkjz0qETvJKjFn2Gu
Jx0i0nMqqbfm3VE1hqHdgdms/iutNhF+bvckI0Ni5i/EEkO7V0U1fagT2/jOrmr0HQouih5ALc7K
wDZmcmQNGW/+zISHAo8iiAJfP3k3/fXFzI7aCRSKpX5orh7LwRy1XvNieWnjZNzF1E1OZFNp40ci
qnZxHs7vZNgmeF/+D1VYQHpgTDV4MCzMWqGrdXKp4cckL7JsNB+kaxSoTb9FALhzlSH3QH6zXGW3
BS+RFbOX6W5/KY0weYSg0D4bSxEkLaZ8B9q53wgJ7lxllPCAUhDlgJZfFw4HW5lmk9j1MkupoFqR
9dpRKPWWCuCdYSgU4l5M+rpUvlbJtJJFQtRGyjD44l5mY0FkmEhNv747/ijZXT+FFC7YFjqKudQm
1zjtxnVatL3i4YJ+EUaORdhrn/AXw6MLdUOn9SEbjxdXGdpvalW2RNqjTtDDCSgiX3Fy+2uXO+EX
2uPm4JtK08IRmGLzk1YQxgezheaQP5OFlYGpVk4CqX5Of+phG3cnE5vFb6XepMkeL6s538leIRvu
wokcrFBURFKHckrHIOzAeFMfG9phnzsSU6Y+bdBtV0T0FJmF+yTVrP855HP42xya7MBGbDofYnEy
HWKBcYUfJYmX71wVrV5fH2YsS3jiBg9jJsoBAWHzgC8VXLQthu5taLOge4Bi/GEwEcldv0YNBmRd
Hqv9JW485OfdQenw1kjSUxfr+h7hjOJ3abbu+9fX9DZ8ZFTA3cQ3CzRsLV7Y4qjciNbgQJhZ+CGe
nO4RT3nrDXzKcSNaufuBC/eYbiotgXXvDUeWzPbmsb+QWtvpQSdqezbxbKLUaHnUOL1qyeS2inL3
PhBWHXhj5hWMxKrEnWaGzMJQ6S81ZZrRD9U6fDPrRv5RiSz94fXJvBdREBxT+YP7TE5vrs9h1Ob0
cXntXKO2xmB0Q9MXFPqDwS6UADesqfYVY+j8VI2aA8+H+q6fxuzNQNYQ6KnqHcJGNMdsSNRvlLMU
6i958SSjMv8eejlw4shr3jYYFj47dlw8cja0c1ObxcZK3ZkzwvtFMhNxG3QEVgGYYYvEHeZeXEwM
2S7k4tmRNHTE3zuKj69P2Z1NsSBwF2AxATb1wOtdr7aYREp9EJdO12jIWmpSuD45MCURlYKdnYXK
rjA1xN3/fVwwxuwH8LgQipaH4q8ip9VQMA89xtU07uV+qpyD1VIEccOuuNiVKj5WSplt7I8/CPDV
Bep53v9f0mDs1nW9niZE4uamuERVp/7QU2vmxlMqOw20SpqPLcj/74nZdy95Pc9IVKYPYsrcn0up
hfJOhcCYn1FR+C+WRvfQJmMyvWltUb/F5x0L6gbg76ciDod6P4Z2c5azVj31iaJ8aPsufNtrcf+p
MLL8Z2I7re5rrfLJTiiPkOZrRXWYSmiVwevTfPswcSkurTPw6mQqayVR1xnj3JwzeakUz8GStYxp
M+tbVjK3r/oC5Qb3tEDGQdasFjOyh141Cje75IU40OKvYTXI7lPUW/qpov2w8VG3exaNMlpMILoB
DSHccL13OI21Bdg+vQxhPPK+jIdUDWsAv3nup6H2EfzAFhDlliHjEEcg/r8UZyEbrRsmUYYfT2U7
+aVGpTsPUJUvf5XjPOOpXqpiOMpBJCoe4REdLBMB6C8wqpCa10sJiwrzT2XY0x8Z/tmpCmoQ2Hm4
37ThFy3m66lwM3CEFM97HOkENRxoWUuJ9d8P6/Uoq6a2luNbqE5cqzzg7sNQKFNK/hVlF51cAdDb
IA7SG4qN03on8+eVopEOLID15pq4/rhinoq6GdL+0gnjc9ZoLb6MAxBz24xLDH5TeTJ6Rzs2bjJ9
VgfNDoRQ+4dOHaxL7mXeuynHe/j183R7My8/iUwcDNQfAsj1T/L4ytFx4v6SAU0CXq9baA2rw97L
2y2DhLtDAXkCJEPij8PQ9VCx4dppmVf9JamhWVbEQxS76x4Gd6tuHKg7u5vPojX8B9S7HKvrscrS
0LuoJCw3yTd3FF7DzyUdTvxLxgqBiBSB3NDr9zRDdPpoIt0rnRw/tp2doWlrNxsLf+/L9UXwjF+y
1AeWf//X29BFClIppUbOGs/KBfKZeIfzW3sYEaveeGlv70c648CZwYrip0JodD1U25L0R1PO+emM
3udvdYFTjVu75vbCghYBBJa25BLmret2upu2RajxnsdCzR/6pt1LW5j+3JNGd00sDk03dxup5O2d
fD3m6swuQkRp1vDAIo3R/4BfMyAcWTzhfZq+ycZE23jP7wBf2D6wDCjp8BbQ+r+eSYGlclc73nCB
hYNiCq6zle/EenGsuzr+FJbdSNUjHp2HTtrl4zA65QVZ8jZQ+2HYYtvd2UAAxamTAvNahBZWG8hp
W+goszVcxhYDdCWfH9HYLff2FE9bn31nAy2YdAv5TEp0aD9df3bfeqLq3bC/hErjfMig0ydB17X4
tTttb1OeHUb5vrNHMw2UYSo+KY4rPiFPghxpZlBQCsZaqYr9RLaDry2tjS0zsNuaMevCdUWRjZI/
rILrH1gWzmgMM8VDO7KAWySmepZd4jzVEi3zwmgEuaPWPmia1waW0Ob3r1+Y9+ZnGZYbjFIieobX
wxMWlHgi1YIE3BK7KCyMh6mG6Pv6KPcWfKFWQuekWwvZcDXKDL5MFJ642DM2DHVWSxyBc80foGxs
nKs7Q4GIpgi/gCShzqwWHCeFvAxJ9y9WjgyrEaVfzal1dhYdr41b+c7UMRJZDKpR8OTWwoyhE2nS
pG94kTPmCqWsxa7HxXtjlNt7wqVyQQLKHwDW1pdtg+kNlvE8snE51/uyUMJ9O5oaXbo+ORul0m4s
1e1dyBctoh3Il8EHWNeZegr0aZ2ShSqAnw7dMMXATat6l4yTPBuysF/aTFE3CAG3iwYTCc0LgCFc
TTcSnmDsmhR6Fg6vyvi+r1Foa/TqCw4dycZAN6eN+49B0NHk6xDVX92CVT1NU17oFnYQrfga9rWB
bhRQHl/PO+VDkjdhdqiL3HmbIpfyGHdKszG9N18KrXcpI4BABLZw0ytoFMqnsMabS9dkrt9mxrxr
9c4IUqLpjZ1zsz8ZSl9AEgZAIsZcfWuoKh6s8ai59J7Mg2h0tGCWONf/49GmRUk/FI8N/kCOazWK
pEUrPaVMLo7a2wfoci8OPvP7Po4+vD7QLUqFkVgzagdL/xWt5etLRBRYM4VmGl30DKgQnuWxU+Mj
NiJ9UI1TVQaYdecUz+cpiw5um2TP7VRZH7LINN97kTTtBT+QOuDOCqfAgWOI/rMqMS3ky8oxYbEj
kvGv2fuyrenRAqvh+MLLuv7JGZ6TiRm5ynkCg/EdHapOwRrcTi6x2csnrPUSO6jVRmyYntxuMsrT
oGk5vwxNl/p6WNuTSJNUUXLJDatEKakdgjopMR2v4nwDDMUrwf/s75x9aXXCkqKow7ULF2W1LGMY
jbE0ZwOR3zT/nsC0eJ7LkUxcjyy8t71cy9PjNE/ROYQwJQLgtXPxpRNz86J1ra48G+jqmO+GJEpO
WaIUta/qk13uLLOwJCo4SmNQKPUUL0gR+uzRU1Wd3g8ztfuF5GX4JK0U/INaQDb0U2WaQCgWiIoB
jugw7FVUJ3KDJCtSdTfXorYfe6/SFqRGSy6GgHKdnXsryp6j1nHKIBNViP+KnRrtoUNuGb3iaha7
MZKNdfGmbvrkEVRrO6Wxw9+d0KcXswOlHGg9KU/XTzjbeaE2InuEi+G3shaKeooLJFA4EKnZBk4S
WbkvtCEZgli3cyvAxLo6ylANMTCKmh3nxvhRmGmxaHtk7SNehZEeRHlRhwGMIGtEcxGPsoOAmoWL
zZyAWilG4Z6xDI1+0IjxrENkyzohqYW4FuTdZIXHbFZApyTUid6WTkKrjZij6XaNNdtPVtjM/dHD
23sOLBMMxd5OhvSzW2E9cgSGbauHSctrbCm7oS9fzCGtu72CLs8nRR2AJLaoL/NJmTqoO9WgE8ac
t13CYYutH6EnQw4YbCv0EnIz1Xy3q6qGd1mPf+awCfB+wksFTS9lxl80LHr5NS+KLt4Jr8OhZxot
5bNRZO5BnzvtS4OeiDxMOTx7tVUK5ZAnRf4eg7ruMCWWe8imQo13EgXad8y0+U1LOv3cDI1z0j3p
7cWgtc+elOVH8mTz4HVp8Vz2I8B6x4F8Vpf8PJRjPk22LroA8T22DqwaJP8n8xeCR1w06tx/dZAe
+1Y7IJBbbIuyAzbPlCIrvRy+lrodzwcFxUBJWTyJPxdxn/6kbD56vp5ywe3K2mkhXg91HtjIqwOL
il1jDCa9jU2MVAsA2g0CFdVOLzu3wL7RsDs/k3r7q1nqU3CE+981B3zYUTeqvs5uHH+mAVvxH2dw
jfZGFYaJr2DC/a7zWrEfu7n5SkdV/27iVfiVCYsyGvOz9d5IE7fcZ3olgcPmhVHsQCWldhA3mnkR
cxp5QRLq+oM2RVqFtkk7liyWnELf7Dya2tg19OlzLWHt+U1mqr1fu9C1mm6qj7ZTq/m+wLPge+HV
y7JXVTbCYmgH17dTpWGtKxD4Qe665XQKIcmBchrU9rtiN/nndvb6akfeR5IyKVQ7Hwy4l+8IefLW
byYwQ0HThh0N3TktxiDVxmW+x35ITyVQCz1wSzf6mWSJ1u9nnJSjgHhHfNS4TAqcYkPxNlLM8qs1
NG15gBYVvU+SuXSDCKyi97YGHPzWi5rpoheGJv0YhJaObZU32n7p4QTtuxamMXsrLowLGSVCGV0Y
ZW8kkdEMw1nSFRdmBYqpMUX26f84O6/luJFsa7/KxNxjDrw5cWYuYMrQokiKpHSDICUSNoG0ABJP
/6/S9OmR0CrV+RkdIbVosoAE0u299reqGWTKhIDp1l7gMCvqJoYsGlAFTztuRjEIVSKtTu1bW/gN
Cqhm+46HQNMnsrPlVzgxegpUswoYn5JjT7QRuKVoGxmSzRnOTZ1MLRpU9xiIytwtSFTfCL8mmBNL
oAziQRGVu7rQU0pwU1EshBZuwnQRwo+mmsYNxQmpij3WhCybGw+kdorCk3iAT/mcBdJZWCxxWgXF
uQhLOw6h0/YzjdkRHG0pQjeevcoaIfZqKIaBwuwbhxGH9BEF2OXDRJvWjhsFQVCyzJhgE3Mh4ZCV
xIHUuGoAVCNVa7lJZPjea+k24T3DKlBcj2Mzfp3wCh3cxVhAP/aQAU0Kp+E3LdVWj6RXPd+YPBjw
TKXj37d0lCwF+qNFnNo3Or21OTSzaaCDQl3TDriZa9loaMqNwsLKCw08vYl6q3+eLLr4aVNT+lka
NlToCAcAh8ChFRSxhEkIimtQ8I36iUJ0KWKYmiQOaahENp/DWK11iiqTmJ/T0l7KKlF2BEl8ANe7
5zG0oN81Zk+hmvGYP/MJ6tW3pKvNOx/T6qUDi7I+lQiV3kBe7xIYICDkcjFo22wx37js2S+WYV9j
tCO9DgOPLjaqQcN3pANpK4FMDuNd2WVx64aVbcYmohZbU2PbkVSTtjDQxOQchn7AY6k6WskUtrGd
H0NdKO8YbR21wT7bFjFGn/eG5ZvmCOAu7s7C3MNjdM30DQKrhm9UgWDprasi6sZ+1MgyjboC45mH
wTKk3BTiHal3H9805pAe3WYhCKjV0k1YbqF4ugpVgFy558nWSKHFH8Jt0wTwfQv0bLwHhcaX7Qb/
bRATsVjaL1wpJE27usqrBgzNzVTAS2ire2tpji436g1IPLPZMBUNXgL2ofR2qB/DclSOzAwy+A72
POPY23/hntne1cqd3i1DIJmxQJehE6c2oEcIJGgBrJzpi7K74SvqLhr4bvdgCMSS2e2G2Fju0Hel
42eWV+k+s8nQ1GljURz3IuYaTmyCwAWtL53nW9csa50hFlFYOweHaxw+O8a3cO7QmCKRo2DxiPiH
G9OBAqZtLe2t4TuqSz2HBF/F0kTPDQBbX4ZpYX5qIQnVbySqEh5YHUEyRSjQGBUyuqiEBPU9i2Br
saHOiJBGa5TQx3aNhgGtWkhhJHCOcGSKxC3JUZ3Z2MlSQ1lsC6bdRMGZSiQTNJJV4lMHFK3O444H
7BENnh27d2+g0GmaA4c6pk0ZdoGge7rGMqfEYwXkAH5DoUcG0OAGFSFY2mD7hKmQUotB6VEhkZss
BQODoGaY170pHHsUerAoNwERfZYyMj55nfBYTA1hzdAEuXYTG5ZP3xU4SE+mCDsHImB/uqo9C507
C2ncMGWCr95F2nixWtu8tRxiTakzK10kjg2hic+X9t7WNrAdQjlQAEeSLnaKhGT53o7celiU2b4a
Zh1GmcNh5RfLkA/vPiKrTjzgQNjFPGiRvYegGVYLFfxm32pIdGC+Nta6jvtCsTKB3y6FGZrUJIOx
TOikvYeTSTIpBy+4M1jHTV6HqTgVpC5m8AI6BNFGbbfP/WgN94bmqkyC7sirLAfLeCVlBylONxb+
ThSBeCWNH3zWWGTw/guFLKlbi54lintWgRGhOY1Bq/JRpIjoFwKjoZreqpEPZDchdfaOypEOL28h
R3vH6wgWIp6OJI8tiHrvDTLpDNYHaGMx654mASmhA4imfkB9K3EAYLfo4GKz0/H6NkLBAXJnE+zn
hqyZx+UC1S9AsgD4R67GyrGeQ0PbJbYUo7c3NZNB4nXSeOjNmcHzQE7dV1JM8JYezIgMW46T0J0n
hekktOuxCBYygEhoamBusevAOTu4ylZOokRbPXtymGQMlwXK4xYIwQvkSZuvvVqqIK2BK/ncVOF4
yb2mRWxsQWgvDlCQ6uX9OMHgYC6o18YlYK5fQuGQwwzpshHPMxKIibBLZiQiwPa80dqAexjMAq0d
gq9G0nj27KZuKBp768Na7HUIQC7JFKokvrSqw7YIy29xScbBbw+scDEHVGKRIjFRJvhlRvzhQVdE
hV86vxbvQ9/LOrEKgBkh34W8JtEdGGNxgLezBnao9h75GAWfbRl0bFcVE46iqBjwlsztWnEjmlCH
YOxi5YSSahGvKIgAgCKQUYVqLWjL8kCHBoReI/UGmIm21YNd1o0BXXTT3HUKfrKxOzZ0xLM2rQfE
2p1vCnATumF2UHpZUGlUhSMuHp3DsvwFEHk8GAJpYx3ZYkhyrlnWrYFIvYn15aKupmprFqV8RCTU
unY57/KJwMcmntyAwWmqLpejFc28Q1CLvgRuMx7dnr0DR8oUKcPe02dkR9+1FOtDK8QO0OnijIw4
1+rQOpBxXGp/dC4QSiiTcvQUbGVnrPCFbLGX96zS2/AihF1667ItkygL6KhVbtpFR4k5N9ZBqVHd
sUBOF41b821pgiUamjjmxgvj84YhKpB9D4D819f5v8u3If/35Yl//Q/+/RWBKF6XlVz981+39K2/
l/ztTV6/0P85/uqfP/rzL/7ruv7KBzG8y/VP/fRLaP+Pz09f5MtP/8jwXkp9UG9c370J1cnvH4Ar
Pf7k//Wbf3v73sqDpm///PvXAcGtY2tlPfR//+Nb+2///DugPT/Ego7t//HNmxeC37sZuKz+djnw
t5e//Nbbi5DHBsx/IIZ9DKAjHwlUIJ7n9Pb9O7b7DyQajmXeSAv+G1HQH9v7599d5x/HVAiISvBx
h9fMMUAmBnX8lhP8A5gsQBtQ1opwAv78+//e/U/P6T/P7W+9IvkA+I9Awz9FSCDbBLsR+7J19Gca
Ab6f4G51FwWk2SH3bG2rcDHP4KtOtX4M5P6QhYOY2TRFwYxD33ifiTwelrtl80M//3En/5crXw0P
1O8e6Y+kvCv65hbE1jAV8JL+YOPH6NUPF+4g7MWIPRaHHmVGFFGzPXyez1H7T/XK8es/Nj6KzqsL
XLmYQjuGVuASO4pzbN+f42v/eaDHUNgPjUeoVaIQv5Z3roHiTzUZw0vXm1FaIja5/1jPrxKeEz7B
WBZ8BBxQ58thajdBZxZn4oOnOmcVqw1p1MJINSwOS+eXaeG6j7M0Meb+a/Xy//jKnOqbldJBgHyz
aEgDD8E4mHHLWzPxrKPkvzLPvDfHoOl/5u4/e3+tj5PDPC89aksPZUCX626idMc9VIXOXi1v5xab
pN5S2NkF52RJJ7prrRrt4FYzy46Eh0apm6XsUK1XgPv5+/461fhq+IIN2Pc90KcHs/S/GN3YJQP3
nn7f9mqZ+09XrcZvG3KqsMEYD4JZGeAl2bQMMXToNpbg5dPAl5hRBAhvWwgwDNRmOeWuU18LINTk
Bn8O0VcEJM/cqH380F89t9V4Z4Ml3MUX40EVLJ7otFnKS4PcoWbQh2zNc15nSN5nRE7GowsDcD9t
3GPIdoxdFOYVAenkj7/YiPI7e0+A5a/GYAOZS2YM705xth721JWuJg8z5AWZq3E8OEYFOvirDlni
o0ec+RJxIgtxMkLa2OAAzLGNoWhiY5ccdHNi9tFF27IzCZzvuLZf9dhqngEjuzG4rcnBJBqhlyie
0HMhkVvLRw8tCTphCp8LeijKjYVNO/pn0EmAs37DeVK4OCtJucMPt+2msFEYes4tLjgxyr8LVX6Y
AYkO2lpBn31gZETolgcgrEJLxVxkyxuKkISZTHyw44rSewvCo7iDB9gBxaiPY8ivhMneaxpdoXTz
OXLqO1sb19ihPs+i/ISCoTeuSKqtGQlwO+GVvgwtVAwqXkKYIPaycD4Bb/faEjOdCh8kdWv+wkaS
VR1Lo6q6VIZGwLLYIQ9xUS3LjS/ne+wLLkyz2CoVXBrgL1VIXR57rLaKFGqDGzGq7eJah8YQX5Ah
ue6pZcaOzXbRyLdV3R1qP1IxM8KN19UISHaPkzFtUHue4dRRoWqSbexuvkDN7UVgD1sxMpzKxxvH
6u+6jiIdhtIErYpcM/+Ds+BqDregFWcIoLDcHrHAVfMM20ytKri92eTaFL17WyHwEhfqXO3DqYlq
PbHPC5Z+3eAeON3YNd80jGS/n6dONL3OUzWTXbsREAq5O+GFWCQqlhGB+1jbq9Qbwq9tiKgGyxmz
AaPwi5swrO9+3/aJUbDW+Y8o0G1o4LEc1eICnGjEPw8N4q63DfOj/79qrz/n8LVo0+kdHbgIF+fI
rx6U2100ZnsmeXeq31czMqoUrEiwgOUG8tHx0g13qgF/9mOdc/zQH6YIA5VNRuOUIh+jcEoMD0d/
S7TmtgUg5IPvzWp+nMGgpMy3eC4NnYP1Oce2j6LD31//qc6xf75+BblSP5YLz6cA600Eq40dAvvV
9mOtr4bvHMIVFukAkXdz9zlYUOXll28fa3o1UAmYDLVZKZ5bEdTyhV5y13TomTXp170CZc3PvQIm
bwfNMKadrjiG6nHlcLIIPjRW/yIPahyjH9xIsrydo69LByzCUJtn9kKnLny1z+psrhuUicicCJiN
8ommwmLnCgJONb7aZzm9Pso40DjIqhsqkG+dCnFOw3aq8dUoLbyZq9YJMcugEmg3onIEmQfenXmg
xwf31z0GvGZ+fqBkJK031ULmkXJV7C3DZuzae9Y2l1a3vE9ufdHLboS7cF+eMe48dT+rUSt85DtN
WH3lNm3f8T4lzrFe+CPvPorzf76baAjKFmIsntucYraHGD4GOuaMmuPEfgzukT+3Lu0adZ3UoPko
g/4FtjzG5wWFlQi6FWG2sNnctHjNkq5n9g1UftBBI7uG8Jxn3WHLwG770Ss2S6DVpxn+UTcdRLVx
T9sgNSDIi1Wnpyuu1bfWF8idjNa5SNypDl9NCLKFtnA2TJnTMHwrZxN6u/Gcr9SvD2N/cSooFCl4
JAkeZtAaO4IsWKyc4NF0x8yfOn6lSIUCM2qK/Yce8BqsusiJRL3BZD4DWm1xpMYguag+9vasveLA
cy16jnqyXGsQfQwOfQko6fWZ1o/j9RcjLVxNEpZjsKVTWuZeWNUpdK/k0p0kSYWyrA8t6BD5/vyC
qsYT0Hm3PK+MASeG2XezwO+XM1PFifdo7e2LHA6ESnMo8kCC4F164puvy3OHnZVA+X/3OQiU/Xzt
gANoUgOXnYOgCtcr+DVcyqn+GsDXL3YYXY5JB2MfhlV7rYUdAQXjsKyrguiDd7eaOoYAqRnH5zxf
iLgbKL8Ei//9Yy/tat4YgDXhUI3IHPqyr9R0v5li/Pb7pr/DBX71Vq0G91RAwlOENc+bYVZ71KH7
cQOJAs6rhl1DKFCOKWScbto2wRM4oS5UMZA9tZisLgwgaxK/6vptBL/5DJ4y6j4gvXFN6rBApQgZ
cLrRSB4WBUkokViOi5ZvF+iVsp6a0RbKngeGNFBqLRMs3UloZ6OBtGYVVh50EkWZjJYkO9kJkUbz
5GxCAOQS12TsEGqPwixHd7GEHfeNEbl97CCrnhJ7CZ/byBhw8iuqjaNb+37Qs3wu2klfWMyj6XRM
XOnQ/Ko0nM/MCdgV3QpksSZQ6JBaMLcTEEUBFDvZhBrmeOFgfdTz+DrXBksYQb357zv/xIBYi8oF
yK9azwPLJZnbVOt2iQ15zrf1xMK8roHzKxpCNTLSfC4BUNA1WHe12b+h/gkxh7DvyrihAOxYDU4e
qL49Bz4/MUutbQFGyI9Eafo0x1Re7UUBuJUREbafkXD/WK+tTmQ2VDQtUjI0L3hxZRArhGSKW2ce
yXEy/cVwCFbbvNaGNfFoujRHKB7SuohPCbJqSPdVht5b2mg/tg6tcTLz0hIKYJvIBWW3QNV+Mfvh
4ff9c+oJrCbxGSJF4I4mlk/QFX0OuUPuehMFbBAcmunvP+LUi7ua6+D/1UL/p2luVuYVEFLfmjY8
s88+dfWruY4jRdpMJfZIvKvtS6moHWvlm9ceDsdnnvGpj1hNeQqGGIGppZ/btRldUWGMOyfgECbq
cP5QhPwvQnRlqEBzbfu5Ty3ohYHDaKJzjOkTnb8ui1wCn9UjRdtGxxU0kfyaio9F9lE5+/Mi2upJ
lT6yX3nTJdzbwovsQy+Mv9q7AGBjaM9t/bwb5Z5E00vpRB/bs6yLgOx59hkXpg+lZmQkAQR0cTOJ
c6VGpzr7+PUfohA8MpZCw6E0Z5VlpvAIQVbdOud8carx1ZbFgYc88zri554xNCnv5E2hIRb6fZcf
H9kvZrI1TYjPTNpKUD9nJiqXJwidkzLi9U5FFk/ARwDxJ5iM9PcfdmJIrW2BQPLjAao3vRymBXMC
pzFI90Ju3Pjj3G9+/xGnOms1aoGib+0jsCo/ipInnz0advT2oaa94xL6w0Mu60nblGs8ZFA2oPQQ
FqwJIRz7WOur9Sr0AbcHyRYXrlF5D2e9+7GyPraMrOu+2wpYDaf2eQ7oboxipgoRc/f599f93aLr
F2/QWpF/NIGqGvBJ8rm56mWwNcM26eaN3T8UsFUV9HquvdS0tjN5s53XznkyQZqDlWIArNHxX+wC
YsPNUpwhfH/Pl/3qeo4v3w+Pya3mQbegtOZhAdbPPCfh3KUWa2ON6mQgBJGocNVtwIDxG29AD0uG
AvMjc7czQ7D5mMRgICb9vnNOvI1rW5epaeBX6XdDjs3BZuig69OgCnyw8dW80LuypjhKDnkRetfB
AMKAbZybiU+k0YAH/rkXART1J6jWSB4qOX31qkbtCS1fEJyvN3RxEANlnt7PNX2tivHBtegj7c3w
btYLpFYehMBQeUFJ3pZ1Bo0m1F3w5Eodak+3o+WWh0Hg54QMg90w0M+1MEfUFdhfkGy4dhg7V69/
qvtXu4QZyX9PFbzPDbN6t+2KQbo2niMan9gDrst4FzL4zLQskrO5uwZMHooIHOwAYCUvdjl9bOSu
y74nZJDqcZq6PCjnF6XKV396/NCruYajLIEYHGaMJEe1S0aiJm8KyIV/37Z9YqJfc2yAuF5Ytcxd
rpCz3FfzYt1TZ2iubWOBKLWry31EBIo8opDxVJbGfNNDEXq3KJQAC8iWN1MLfDeMjvzXqh7Gq9Dp
zU1ZI3QocRKEFsJ6gGzO3hRyepvBy2GgfE0+lKI4tZD6Yxl5111tR0pgiaTqR3S+tGJuV1ucKD42
26/rLOtl6WFoXLY5RtHWD/pHT3ZnJuQTL/3a0wY8UZxcO9nmLaAUEY2eLf/M1Hqq5dWEY06zFZhq
aPKSe2XmCp9nlSG2v39nTjW+mnC8AF7nwTLVOVETyaySWTC/YOcG6/cyxF+sCuvyRJSuenSxZjQf
oJoJkJVgQnDs0Ks9Uu4ghcdYfFGx9nKsEijrN9h4bIkb4WS/P6ZNWmsBb81DvdSE+MEjiNwbj8xx
GVVxMVUwS7nHOIVQ86EtEBugTxA2YI8cw1TvvhhZJhCdxCfJ8HnCVz25+ffHWmXwsajSGmw2wWSh
sdyuy+fFfG0HTK2mcW4wn3gwaxI1stFW47RDm3M4c01i3gz1OVLTqaZXe546aktgqPo2L1h5Ndji
lqqPzZvO6oTilFNTtQs5zpsI+cDjKSvn7tOH3tS1mrPDBFNpzye55+8LN4f8/GPtrjYuA4jV1uTP
be6MnZ1GkJXtKcoLPrYxXleqt0XbExw40frArstCPSMu9/SxC1/NC/3ASIsKRJKbS+slpWrp1uja
c1ihUy/JamKovCH059Fu8yUCxE4M7Y0Ll4j0Y5e+2iHQwfZRAqYa0GHKJ8uvRCLmswCKU1e+OosU
yxQ60zL3uaY9aLg8hjp4+NjjXBv2oAAO+jfsanOriUQ2TiipIlFh7z7ULWst6YKoU+lbNcld5j6R
pn/tKY76v28beOlfnznXpNeipG2r/L7OTaBFMRFfYdh7/iPmWo+FexNFdzXZixk+hFM6LzKr5JOP
WCzKLBIN7bZ2ccQmxqEcl8xRzvZIB5/EN6d9QAsdAsNO513ZaMWXI2ZrcNp8AA6J3jvWVV0SuBnh
JR2eBpw+fcztTmvGEtUKfMkxgdPe2w1qP5qb41QtAhT6mc0WX1nwWgA9usf6wZxq3/tf5mEIEi6v
8U0bLpsc0icZ6tew+GaGn6zCAvnpFofdKywGzhJ+4/MemLgUs7+BhxUOKCpsquOyMCgWW5W7xadD
4X3vlagpxo3U9K4h+xb3Y1RvBVB1JPoqlPf9c9CkhViwUUCi1lzjx0BZyHAdHqxVABg49t/3bkTB
h8mdrXSxf5n39OiqMt7g3priTY10gw7Bajaa9KLo3BSYu5QEBbD07EKamwglBLjZ4xqngSwgY3c7
WOoSEYOnIoLSkj7Z3r6dyiuFY41F6qy0/SdcQ4n4CiqId7b1zIUNM13vc+2Sy6KXGWFAp5pVtpQW
ajWubf8KLkxxVZYAyoK2LsANMK1sXoCj52p37ELwdxMcypS5UdxPceVSfoZCPzYnfdmbIu0qyAdp
2tL98R5t9Ry2/jWCALG5mCn7YFDh+yHphyNlhXKU6ViQlIumRFVc4X0phX9mOJwIwHzfQv/QdlmJ
kZgUxwiI+x8CaU/IQCmJwlo8yppXMqnh23Tms05MSPbx6z98Vjhwn4OP3eRtVV6N3vAJ9j9nah1O
Nb1aA1iL2r4eZTS5ryp3Hw4FyAdzMH3wwldrAFVzBDtSHHWRsXkm03zdSnImBrvii/2ZEVwjJRiS
1p43OXUOs1Mo3GDUyacLDLBKeRne/+OOR7SHCa/eWO2qxbqx5Jkj2KlHv1ofulnCrqopmjx0unfk
vIy8iAR9IH7Yvju1F92EYASd2Vycus21npnrwvVRdlrnANmwywmUjUMvAMDuixrhD2XM133Y1EkJ
LmfiFipaMCbhwUkdESY9Bv6+BoHmzPJy4sbXUufAdzpUJZE+N8F6uUY9RHeDyt7uuQaJGLOmLjPV
wKXi9+vNiTfzO+jjx5e+NVx/0U2fe/P0wrrwmejy5fdNn1jI1o65HYqVCYeIJQcR08P8HJQoix+B
jpBOvQc4PdoZUadTeBQMHzuCrQFKwWyhkHpuu9zuUbYEgQuyjShp/f3tnOqp9fQAjAzxkCzN22n4
3Pf0BcYgZ9zUTjW9mh6cigsjBP87Z61+tPzxC+KdZ16mU02v5gatjFY2KObMUYn8WIjmiXHvXBjs
VNur7eHQCA5uo9Xl0Wg+FW206Zg8s4FbEU3+nHfWsEYLfBLVRW6d88AmF7M2gSLxiPsgtA6yqrFr
UJrhUDJng8HsrJv0IXADVLFFHmnSStXWdhiAfO8a1BMamo3ZNA91VoNJC6SDtnacoOjXHUt/0+Im
0sm2+jatClacuYFTR+q1npYLPaJcO6pyBVRD67WbHjNJg1x5D9bQ3B+wn9EQVOAvUxAQhZFPwFZr
8p9AaYNhTH7cUS0oJMKqLpbcbh8ouWhmA3fUbvE1HKqlT7I2IBl2axV3UZdYZWNYJMfdVu18Ie2d
EiM4dsjJC3cnx2+meh7VmXXhxKM3j2P+h2nDJ4FJvQZ3h41vrbfWuUGGisRjwuAXsYi1oJdHA58Q
HW3yzqLVva6p2iB4unyCD0u4G2tYlIGTy7PWImZmTV257Q3bgJocNlFbKzSnBHLrAjsc3ifwOoDp
AGQW5BGeCIhXGMIt415YKOwXE7+ZeI2g9+D78Rg049Y5MmuRWBtv5sFrr2BCaKE2w5O7frTBNaC+
hBsgndrLSfZAkpTEvjA5xU5ENP24qaA5xBNyjU/hEN2ZnZnCZOG2khyb6NmB05MHQYaEQR9qjVFD
G1TgZSRFHwxx34807evauTKqyMFOXg8bUxHnkwuWz0bbfZs5nVG/G2pqXsJo8t/GYaRvFW3E7eIM
bVy3UZtFCy4CEm4vZspST0DflxlGCKx5wQ9EcDmExVIzm1cFRPwbn87d3mmMMIXpzAGkp9emcnRW
WIaReH7Hd6DEzBfQ2QUs6e3mCsVE5bZl7KUO+RjTaXSvQ5e8AdBfPlZL9TkaaPfEiOtdurYotpPr
CnjTUpKYpIHwowdh4LY3O7md5Kx22ld+2kGgkixWHVzAT8FJoa3ATnVaQFEY6seu5vSmMSigP13B
HnEmAik9Cqn/4jLLvW0kP2C5TqRRuTvN3DJD231smVKDOwPDy0YiKz0NYkoaOrSgqwflbdGK+ram
o4NDuDRgZtB8mWYKniBssDJNomU3Em2n3LDGBEQjcW/AJeewUPcdwiF3G9plf4tmofTgxicFaCQg
QTNUgmOp0FUoSN/rpS7gktD4xmsjIzt1UEiblqKWO8diAGQv4DvUJLBTUVbjrmx7a9/AAaBPZ9Cq
Y1vqcm/2XbD1HTJ/NifPSQE0iPZNP5tbCbZU3GmU8I9DHWUm973cCFX/WvUlUMgCgqDNoGhzUfhN
GUPfjV1ZoPVD18OJLzYNeFTETqRdBi+HUMQccyvkY9RPlIygQBIoYk6UFQDfFEUwvEXheLNcRVhD
D3A4Kd+kXwzZWHTOq1vCJADnwmJ4bUcF/xDD4xnAruZ2KOww1ZHBbgA/dYAWMZ0n4gmnTWAvKF+a
zgn2QPOVmYCZWNJUplfjUDKKd2D98IYOZnsRot7upeZwDXEBqYBGstXIFRvtVoE0sxn9sklqx+gy
RHB9kF8oSpJHNUuQVgTd835QL4XHvQs6BT38Tjs6Y0RI92IKhv3IRxx4FY5UDoNpg/3sgSsZ2dWe
86lK4dc97VgdLCiViaKD7qr+oo8W57Mwa+caABK4YVk6qi8UBia2nl25BwxHHgDyjLISq8nWBFaM
ZY0MyKM19s6VZ7h8O9Sji4xZp4M4CjrnzWtD4ieNY6oNBCbikiuEaxA4ra2bqoraYjdacJrDqXpu
YY3gLQaipI21D5Xd34bMbKPMBtU/Vp5HHqfea7YEFTWfpBhdgeotBjvCqIKTChjZsDsaWI0KmgVO
LPulQiV6zDhZ7nWEgTOzafkmgPTGibij2k+lN5t6MzQDihDCkFgQv4YGlh/gssTB8WmpoAOf5Vc4
AgNxgk2EelRRi6BWy6d34AAweTTKmqE2sx11CBfhZyOspZasizqRKpdNBrITvRPPBSzkpmpB6SDg
3zfMJuN2kYOTeRSun7EbCJIupd1fNLW9IGeBu+kr2H9z4dDYgkVoxnXlXJFFHOH8lpGRAa6k8QDg
SLa4g5H6wVxmUT+pg4kAYTo3vpkJCVVbO06gKMFMAzFsDlUGnF7fGimXFwFtHKAMSxEDlwNXNpYU
A3gAS39FJ3tAJf8CUVmPF36OAU8Ido1QdhoYsHHRfjQkRe1NLmwcfLDCbeTSXsORoZJpMr3cKS1/
iTFVuClqC1BLR6W9cTwBaEA5dtkMqCs8GZWbwYHJg7dYtSTWWGL/KiY7AR6mi8M6qnjqNkL6N5YY
7MTD/36Rk1RPk1qmqxJS3B0LYKWTSTj/3o8sKg6VrEdETUDUiD3ahSkQOJUBCwxUZQFVYc4xaZCz
oQbzoCvrZAwAj/UCF2v5qkmA4EVvsRsZsgJb9ZJcuPPc751qRgTB6oOEDRhHQIXAmRVWj7e+rsUc
t/6A7Y1GXr4v7PKiAhtp29qjmwE00X+CfUa/A4SkvgEriLw3lY8yPdBZwBzDvqUWzi3uykkqeKu+
FYXWhxEi50TSaAR8ww03ix6NJ1daxn5S1PmsiNXh7VIl/PJqzG0ggsZlY4Iw1nw1SXBbNcRNGmE5
h25wl9jVI0P9q5o2dVfcTzYWAOKC+hCKfgHazGtSPwSHyA1mlSrlvSyudmOb4IJCe+42XY8cRlgZ
S4oCTnINmZy8FWQSAL5hWzmOToAxumDPZRGSdQ6IBQ5KJwBdqbyMO9jbsdawYbgIiWYlCy9RQZAY
2LXGmuDrpfNC+yPvliRAOBBw9BU9YD/zFY6TZtx4g4+fi4xrVM7zPYE6NgUQCnA1PkPrYm8i1u11
xest4cc7KmW54ZVlbcNypJ9NgNe3oSuDG24U4wa+yebd5HdwQ5OqzVq3gKWPY7YOzIFUj8/nLd7Q
3qQPcHuHt9IgrA77LGXUu8AJ7CplajT3cKTvIeTUQBApf4IRRORvtBN+5qMCc8Aot1rbRdYNLZYx
7N0zh9RG2jkhHAnpTC5awC1weA7mIrPtWW4CYLFQIQfESTbYXrQZ+/IN6A6dlEHdgaMGz4U6qYnR
EVRO1vzBBzIKk9X/Y+5MliNXkiv6K/oByIDAvE0g52RyHjcwFllEBOZ5iK/XYbfMJLVW2smsN/1e
1TMyE4hwv379ntKJpRUmkdkQq92H9brnMELDc3pz3xFhGGW/u5nKMvTJtiY/iBqIoTsQleFxKlr7
gnftwVFFsHEUoTfaMYhLZ4EZp0P797eyvbKoS9BXImaAyP6QupvAoZOoRTrEvQQ/ZZgEWym3cfeG
nTjHppIzadi80+WYVZuSm+RUEpG4SSrPOBdG+CZ15h0r5RiXspmfU3MSkYnb9zi1lv1OglMawxj5
6dbJP+RD/eKDA904FHJIpzn+kE67xrNjZMYnCqgZdQ1BRBXl3Gu5qgwcRBhnEiqMG4zvZPUxJ3as
6qoM1zoEdZs8e+PcXTTXZ/y73xlW6yOHyRwPxjI9t9qUX4HK8+PqLvooWnAfdsCpzRtbbxY/WHg5
+lDt7aIP95XqS0I6SkNujMUWl4rsqF1b+el2sSc2hcNuiELbetR6pFAM2Y1tet+71KWfgjXxcvTH
yj5l1CbVZuiqYEP5sPwNy0L40dyv8GuTitCAjeEsCctqbJI3TjGTDGSG9FAGQVHj7BbXthf9xWsX
qt/UmsY7HSzBU91147hJhbK/SN+ydt7UpaTnNbfUjOIpm6aXCSxcNGP7j1edmjGcr/Ihy2sqDfwi
22y2w9sOAvJf08nnUxqqH9JZzK3dKPGsvdqYNqy2ExGZCusgPTKAfS/zbwpCLKM2MVHewV6sl6Sl
pYiqQra/d3ZLDBvZOpyVCR+MUcUmmYgGCW1+9Z5Xg54iL89z4OIq5yzM2afOwmA3qv66tql/1mut
PhyvzvYsOXsbXZZF7JM6dFiC8gcNn/5m7CWw90ScRzZMdsvgmXGSVH8L1x8ibBhLzAcmryuRTBT4
VHyNmDpcp9a666B6RK1nhyxA5N3GsbziQJYpx6IjHaa28wjHddRfMtHrGtUB0KIVUq7a5u7AMQrR
oNuFnUmIDzQlpRl4k7kvm7fSTIJLVllUhxQxrObmX3U7EY211u1W5GnNE2VqnFxwNdksr0yqiy4U
51kCWM2Cstmmv7u9NWFkW0Plfx1z9u5tu1u3IwLtbqn8doARZ5RP5J+VrECUKOv83N/gXyfIramx
IbvM3y1d4+1JiiiPbeGH1LtjtSOiFZv7MDfvrVfbHw1ZlZHtazPi+oTdmqjlwG5dHxuA7PZk3/WX
WVnpIZt0dTMuVn3ohgmIVLL2hEgtACu8MbyOk+08d0RWXdyhA3mHFYCwKx6plIWKTSA53syhLWgG
pNzWNddNRu4Up1SdXvORnKtAJUHE1ME/enZTvcCx+a0bPPNi8iNsi56IvFVREXsrJKqlKrqrJdOB
DpbZWev0wxaEFgFgHSAoqoH8kYw34ucayz+yQiMV350RvhLaRR+7TNV72Q+ODUs6DV5IiRqyzbJa
7Hi75nDTJbO+/c2mi4rGd340ugL5sbKDQ2svSf80rSaZjubifadJbh1q4XdR7pkOTjJfYk2Qy065
3lsNzj2aTPInnND4ccCd7gA42DuxJA5nauiPccvW9FOYcuuR51ZCsB+981qbwOLJIzrP5Ise+PX0
Dkzv75Bo8E5mZWFraSrxB/DAa1ex8tXRMdDeZNbtrPuQuCCnGg4uYU9YDD7d3J1IrZwLuW11+A1A
WG1LSxLRJKzx0Pfc2EPT8EGNvXmlE9bY4FmpzLvW3a05J1Qw9uvtNHK6rQ14hzlL1wdaqfBhFQYA
3kwu29GYVQxt1IvYevBiIiA1UygtyCzy2cBwgvoGhp57csUYEhdemUcDeMrWNlR3qknr2xAk5z4W
AS09pxBN3mpM5Cfz9D00AMy2CQsOOH4mnzfBsx8rYujNDS2nGdldzcaagNYUYMrbDcQ/7aaEx0qE
dvuSLQu+DQ5yctvUT5quQzQNDSmPc2DFbCkVOwu6zT6rxmlfT561nTM2gyuxZCT2Lc11Ep0ikq5v
fmSdqLciV+mZi9J/rtshPxqu+G3XW2cDTo0KPk2SyDE6ukc91kcpgvVak0gY2YV29sB21itB8Mt+
MSd9oDZoYyvABpnoYY2aERo2q0bzPTNaPvxaGgfifPU3wf9ebMA3/83Z03dqZfwzVeUXeY3GvVdM
xrbpau85IF3v0FB+n1vU302gaSaWMlkhMGqqDjtQO/LgKOqJcnwqmyK90YWT3E9d1cUTaMxLSXlC
lV9IBdzKsh9IZkt2Dv6mY9rqjnVAd3pmp5mugk7jODlTt/Xa+Y0Ua9bq+gqxqfMDBpV+fxi4oDYG
uQznhJHCBrasf/VmJqxjWwU34Faqy7C4Mws34TpSZKbTYbWwHFSl0/NcVNUecosgXWxSb6LkY6p8
179D/XDINhg/EuWw29d45TuA835XdeVDNzm3YlrD/bJKUHCDInGUdbyNX8/izpPtXR2UprdxjcU5
kTkNTgB8NUHFi29IogyDF6/+DSP31VswwuAxsyE2B/2XDuytkMl73hflT1CmKupGgt58iJ/jMop1
48Gajwpv+TAJjz0GrIFv83YFNS7KIBq4556YRqfxgJCz61WTb2u5TCwFTeqyugZrSAavcuoN7ZaX
/XMVMidrGoMEt9/fxPcFUlkxb62BPna0e3VC6LrPceGhlehqq3K/410dvGVTUBVtR0mUBbF97lMn
OnEi6A18ezUf1qUdHyy9/KYT/2lM+lHCb5t97qx3tEf+gcZ7ivzfeKKxqF8zmd464LAjp+tnujNv
eSUdz//OezQw3rkmeMiZPJ9FZogH6Sj2K+2xfOm61LlLhs4kGbYltq/psq1MO1zuAOhPCCfWVbk0
yLXpJ3iPwrd+1FdbOufEYY4fJEUd5ws50nntredE5iqeiWl5LpEbbkxK0++MnOc4NQiumoY13AwS
xmudPfOZqbhwmu+ChE7kpHDcziUcjbUmNnkIHinI7sgSoG22xCegwKehrLIjZl6fBNy5Io3UDWhz
E66aZUaFWG14bdzgvCw3JedLMmfVVs+6OHY97yfJdH52Myqjvxjs9KA3VMvdUATrB9iM3yKjswBM
qTVKli5ua3cHL+YSjpmzySvDP2VTAonWdteNHldvR/lkblOpELvDUb5A8ozNLLgQs2tvh8F781z3
meT55cXmcT0oq+4uXim9J6R+tTMqOey9QYkNsJiAr9ONk3Hc16Q0f4/paKlN5881j6FZn6RXEFZa
DebBqW24R34AInT1lpSEPuwnGxcYVzQ39r1hG0SHBsHWrgiRMwhIORl2T+IA/XxclyrdIWA1sSlD
51B2DbkkXenunOA3tbEt5bagDoo9w/DjanDWyGqX8rWVoXcaBfPeUboxOnF21aInf9vPaBrM9GQ2
fVx3veQeteZdxTbeZcxy417Dj3wG9mBt+KbDcyCIjB9DspYpWW/9wKJTdF1er6AkD6yig6Qa+CKj
EWW7dvqICv+Wc8uLWy7Pm1Y78L/qi28p69KkLeYKgug39OLGbWKvn4DbiNltKFJc35yi+jcU13Dy
iQpAf3m/KhRuv0e/G8OoGcge9gMgwMyVFHEb3ZfVtW+G/LUlmuo6LVj9GHdoVFLrfinKs4BeGqFR
vujSJ7alCTekHV7amWUh0Y+XruuyqOMxIQtZXMjOBu0bTv02n6wv+xdECCSYfi+jYJxIUqzGjwk1
xaYGtZbk3nFDmnZdrgez7NSr56NfZ20lbwFHEMyz1uJMqJwbDQCAIrghbKI18uRrcfJ6ZrrC2re2
u7dQPX2rfZatCO5IwCdvWZjBqQ2HNDIEfd5i0PEJgyjEKTDj3PPGnemFRyXrZSul4LTNeZpNd+7v
MZhmX9Y4bJzGfOaJ4Ao0lIoSd/A3ljAP80BKFpk11HoHbyou2kw/ezs5tUV9bUsvI319OSt93xOC
7JvLXklFRq0/4/ZwjTQOXK/bOY44tEKXkW+ERBxWv3XfG/bgR1tVYTytnPRr+TDp5BQERn7wZdig
QozoIbnetnZ4HrjghiHYrXiD00pPW80zv5Fld5s19qUzKnHyy/GZ4ekd2TpnK1nu+55vv3LImrVy
14nKQs+HaZrvUqxQGxJ4x3h1VXWX52G9mxc9PRLLiiKu9FtaiWanjM+uyT5h/zVXh7SDyIMrzA81
sze6+moHrtX745aarOVpOkhJGL3KeFQkZRrZpZCrX8YxeyqYeXWD/1w4Vdz2KXWrUb37efs37Quc
1FwWAOxB5DbJRXHRG76ybowqfWDEEulS34vOLI9CdGU8CIZpuiUjMijly2KMP9lkH2wP92sTLjRA
3QNyQb7PvDmIA13JTbpMF3q6SzGbA3nI1mHBBxvleSIjvw/zG7mYxtWX/PjWTGJoZp5bnMwcPWSE
upUMH/VAIP6o+Mws5g9LQm6HHogjb1t3S7TRozuuVTSqhNiosIzDDiVpls1B5SnuWEGIeJVXxaaC
pfPaBv26dWRCukEvL3lrHqA3v7FVZW5nizKJGm88LGkfRlORoD6ty03TYN61lj+dMxwoJI2NoJHX
RfblwWU66QHolRd0h2Cp9lWj3rNWXejPz+7K3Z+Qzv2UWPa59b9dV7zWZneyzTTulltKgzhXiCFe
mKtzlg24gpHm6Wtmc9aRV/XqtfKqr37muAitfNfZ6m0mafbsLMF0CgY0PwJg7ZtS1A9oue4Gy/pT
jsK+6WZ96oeOiHeDNWgDenwk/PldCU6X1h5uciLOC3cgUL0+9XX6jvZZb1T4GVY1AhhEbGzz7aaz
yovZ0lJ3hHkfZSegOdg3edKlQJRZbplGcSsM7PZpZxFoT6rtsR3Z1Qj1axma/caZm/2KsaUi1yoa
maVFvtO0PGfCOWmd7tL0kVCTs2XcWTN97RJ8cNzfJPbfuYe7i62aam/Uw83iF6ivxfI3dcJxLwm/
3KyO8ZPbxgFATntkR+VIy1MdcXpljFrG4s+c1IVxmqw1cPesx2QI2Tr1uxhfWMFEu3BzCnl7BJxV
PDdGuHKvBHbKkekvIV42v/voxfzdG4ymmHLa91JMz8nvq+qFRBKPLkDA2mocihVjwtnThAi0U6L+
5iywG+14XTta9LKlgqDdz5/Q9/8ahdEcDLZKW4jqcZE39+ZC+ysIWSbh39tI03S3oOLfkca9WDTW
T1+EDwRB31kV4XCpLIYIUbPd2kld7tvkjyKmejXGOjaWrkd+zF9XSwURLNmbKrzgHzfJ8p22ec87
a8ArIaDcfTAYcU1F83ek/jMFGWfke7dUshUeudVk8mM6OwPLujHAXZ9c71yMZlSnNFd6lgUrOuV5
4iOa1jHyTXXOR/Psz/xRtnunQ1aYj7/XmWiX8wj09XbxlgdWZbbSHva+M776ofI3FbG/3yR97k0o
ZnlCI8RM/CstLZjq8/o3y/uNWboI0sA7oq5nYW0lCs0o7oIufTChhW8au/IZSi5kVye7Kaiz7Zpk
h7IxEuJ8KnnjKpHtQzG8zH3nR2BYbphxklG9MCaxJ4JNEgpq1Jk/dYEZbuRu1UwtxrQL0KKzd6Qu
tDFP5iTjMWgbxzbuCUf36gm6mydXzp7y0VjyJ9O1+Xz6q+1ikEiaj4HnM+rb4YnUZXcriXhm21R/
tFb4p1D5hwj7P8wY9dYIRBNZ1VLFXDBeZGT146jFJTO/LQfKVy/d7ODgqr6Mc15sNITTyKhC53mh
WN/avTxZpOPFVcBQIzPs9mFtXTduhvpQqoHWSaqJ0TO6eJIxNjKstvhWS+cSVW2+NpMxxEaG6NCu
ZUneNOa01uaC8kXVPIySxikdEp9ecu1e6QIfElKk9nlDxjo5LKQ3V6tzCBKji5Q/NRG8pvzgjdOL
Wxv9FfxLstWBhRXVrYadWvLlsXBa4BFThjDsyP4x8JHipEznGyZ/3paIfe/RHyf/vqnH91Y6K/VH
YBF4ABb8bqmH5IbWxnmEO2E+cRPYDz7J4CQ3LfcJwwISfzqgKmKkRPGk/2bqqd37ZV/xWXOWJ+Zs
P7RNNW//UaqGbZ7aMZs+46XhCrzAfMRN2K/1k73WztZ1s4c6GIlOIZCWRO+uirU1hvezp4OzaCtO
EpKo4M+oT1ZZq31JkRx5eibKwGKMhQNB7JksrIye3fSg2/JpbRWp5pY93Red21IdVvkmHMnrkzXi
N0xzYzD6m4nS4Ow1voogvHuH2kjyOLfGhC0kwqT1XO+0xdO7yl+oTWenb5zYKfPY/mPWZG9u6oGR
ClHydey6tdiaXtqerbxxjiA4xFaN5QoQqIGaK/qoykR4JfxboAQmI0snrM49ScupLkJoRT4JqZR+
vt6L0ccFkJss3NlWRkqjm3FRJmTmFZl9izFhuZfwLXDfmD/2wPcFtcV+cuyK/H9jYPDYjTpeSuO1
XZgNzEPR0U0wpJ/D5NH3HGS7iYOziXg9bJA+Y7bG6AvGM6kZCEsLO848QPAL/N4tDqMY24M1oRmg
LnouoemBPi+SD3Fa3e6YJjNPMjaZlIB8rvi47x31VOX9eqpdo4mL2Z3vZv9XcnBmP+qToqKQMtTL
PJKMqdc+vBfz/IS6YAKB0NrhPE/Gg55UeF10kF7EMJS7ZCnwE8xzt59Uq+8DMYuWwo2crMZWyc0y
LNnRW5T9CStLxxr+8UVlAnP+4DDJapzfS8GVck9ctRflzNj2TH1tvrOmdM7KSRQyLCyTdvbK76R3
iAaaSosCER+JwCGuzeTPDNft6IXgjoe218dZjM6FOGntEgyYlV8zr9Utf7hxgN+Y+sWbBtKbiqG+
Wb3efPDrofhwcmGflrmiO5VJ8+oEM5wmkCV4YJJylzHJi7B3cVegmDqx0qu8QflMoyVNxbUKunDj
2maJguwhpio2YC+iWpY9UzC5bZTP+lze98duLJDz1inYM4W2X7vStO4mvpSjIIL83FHdPOVU8g9h
m3XfKfwpn815ZcdmaQ6/wzb8+BYWFzVgnbHm1oi1Mcq7BdHsxzFkubc0civJ+PUMiCuB3pQVSVjF
NbAo4mJaAyV/GBP6OY4Z7NXZLhuxJWyssfZPesqz69L4+tvW1cA70pHmOTXjZ2e29Bd1FR7y1eRk
zFW9T9PE+ctTP16mFP46/sXgQU9DHwU2DzxTphIiVIbP9x0SlLzpuqDa5ZOmxbdq4nY3TGgd1rTq
YZH71Zf8DLP0+hh6TneZ7UXeDVVqXXxYtHGpfMgEzrDLTIAr1KpDsG/5PfHm2D7+t3YJPkfHKw9W
j3CtxvE3bqDUloFALcSH5y1Qe4OqXv8mBd5QpoUMS9Mq/ZwMHwAZHL8nvy2ynogZZ46F6BfmNRy8
DKTR+FADPHPiAQiRAeug/cl4cq2s6kEI8mVii3OCT5dZ6z1D0epTKG/+qcMpAImSILCJwL0bOp+D
vl3Sn8VzoJQMJUyS0WbslyTzKZS8ekVXM8mx7GxXOpS5Kdf9pXB6NnDW+QwOqzsWnoN1Ysm99hUQ
+kMSFn9k6qfga2RfHAzRztHcQiaeQwcemJ9vZ1zu2wRwHqqSwd5APQdsugfyylzsJW+4OcPc4Skx
k8cizJpn3a0paxqoGvW27Evvy0lnpCWD/3oK8egUCs7hLB+6nbBy61K5gxmJmXGQX2DjSVC7P00j
TK8N+KzrmqsuYuzr3442cLS+7d6NoWs7+OBacSZK7f51ymJivQ2dJctgnYWB8u9nixotndMh3zRM
Te5qbHm7sRfyse8bLALKwCwQ8qdp1jjqf43bu34p9c6e+HFA/tXHhn3VWAau2Bp5S6vu1/a5ChL5
mcFf25myeE3rythUnARGRCiYq+LWqtoPP/Xq15nPZOu7C7cD+8UEq2EBWidsNRtlVPm+lf0nZMmU
UWj3oQJ/2bM73d/l7dxHlODiIEiuvBaOZ7/4+dAfHLWWTOFspKmlodLv3ZX+prN2Zp0MW38qcHq4
xRyVusGtlkrm4RbFbFuvH8Jdvf1qzsmOKU5A6xz4Wz9bIZFkVo4bn3mxDmewKoHBvHgOh5seQgYD
E2ZDaUIEszXbw6ZlcPPdJPjr5qINI/Al1kYV7LToMAD8mSwIXWCkblLfhfg12Ha6F7bDQ6kqN/b6
8MVVAW8C93PxLu2uu62X4MsbzO4i5pRDoa9MbhZRPHPmT1vpoXkOTyYhUI/O2iAVdLV9TEaAPY70
8/OKRnapBFPzoZqMCKHnpyy9kiCqobzMc9ZS3mZkcoIhepzxZzJXd+cXd0kyBpwm8w0iwllIzhFq
7Krub7TI19hKBJ1gwqsPbi/h4RzKW9fp3nn8/aNu4GnTsZWHpezN9zxIptMqQcLjHFdsxKTmc9YZ
ODnz5oFyrInWWZR8ftKAO9gvsfADHxQrZjhZFTljRsywKhnAxNQOfXXa8+tnWDp/aYBjOmsMQZ7N
a9FVkDdqqIABFJamacIrpv9sN/hU06Di+dq94lsGTbCfQkQrKc3yYJsTrghv7M8e11DNpG0W56me
s0uzOOJBidU5LvWS7G0jeUuSQewXmRuXRY7iM2k7/m87rJfcn9yjZE1775hKHvOu7vZNPaUP+YIu
sJlm17iqdgLQO9nT11Bma83v5jyGi2jJG540/hqpmr2faMb43fQV2CMmYrr9uxTyUMNkObAubupn
0eoykWptyzk5mH2auOzH7jOvk4WvcKSPKMLwKx+t6lz0jndHTifG/Nx4GwF+X4aWsaRwRLltEwQn
w5+Gk8ny3h7Vb73qzBih1VVVNIAtfLNTgDCy9O3Idtb+sezC7qmdy243d7ZzJJJTxDN3w7uaqx2O
tw2gnAnpREYOOEZsFeMDQjoyeG87m9Ho2ttksfKtgkiebhho89+u6y4aSslxaIlbBkDf4HParTMp
6GkSHpAsjwzC4zlY5cbRfXVqNAFIcjanp6lY260xrepJaUxjfirGrwCNCtFNd6d2bYCwrEASETWY
QFBDwNpbnBf+an9yuXMPJDt/SVyUfJ7DtPcSVXxqcvGeZycfdhwMyaUbJ3musH8SOGGHW0+z9gCf
bfi08FV8GE4f/AIy+yQuJ/Nl5Lfa8+k6D0lad49QUlq5abpRbdtat6A2+zhdjHa7VmVytiaixsQg
1kcWJVcy5Bw79iEs33dWgxUqb/DEizbIbtMwcA/EoVF7d9Z4wriwPGi3reMM6lU8iTa86RlKvdIq
02FKxy6/jEWycpc09EFN5iNtj2K4ZNa03tJBP/t2ue4JU3WJD07H9gJs+bnR9LWi1W002cHnpFxx
7sjDxgWDsMzgMWcUiSuSbcMHMnQ+3Kz+CpI0QwpQ6KuENSBbeM38YwrN6Ccvx5VDtRpielUwqZIe
g7Q+84/wE3tf1m52dJqwYbWNkWECzjS12wigJKD0suQfF0VtHFbYoYfA9vyrIasPY17xgGoy6g4e
5J1LqVZ8UQGbjn7TZ0yWm4r5q3tvwyq6s5KaCZevuvu118uTAk4YNUzrWLljYi7LfN7nmfFRLEEW
/fL0Dm7D6CT/zY7ck5qYnovAlTFDUTu2Uw4HQken9op/+Xk1XEhLTlMcK3Izo6nSLHJr993FunJW
5WS/QUwvce9MchcuyYtXLH8U4X1xXpbOFkMEy4A1j1QHteihzoOD6V5njeHCU82H4ZXq2gZd9eB2
Hhdl0MWYVyytDPYGpSajHtd7yuxi4xXGrS4ahZJv/2k4kCNu958s8HaDu0/be9Puh6sY6v7qsZ2o
Ry/dJhAit0EqwxuzWP/0llXFVjMh9sJB4u4aK25bdLui9GlxqtIOvsKWJLbN4OOmktqBS2ib/W5R
Lbl86BTbwcUECq6SdsVTb1NfFxHVP6E7ZuIbMaZf79HjCLwV8KbuWhwQ75mq9Y+AJ/wkTIwY/jBa
Dxg7cg6isUJvN/yNkU7Zq2v0No76rNSUx8YaY7rHpWmIQzIazckI6QC3lSuK+6FY8BKh2baM/RK/
/RMK9mOx6zTbBhPWwWIEi09bEZZdO3C4RGFF+GC5Puba2a/spjLiMpo7iTR3XEKhDiuQWoY7Vn8h
F5ySEiABkL/yXBSzWBh1JYzd03R+HDHe7TF7cWPNRbINcSU+tWYNwXBc10OTQCyz0NovUplphG0C
xWeiwfGYp2z+EVKbGMgSaZiHSLT2n2BIENp8y0BGhCgb3s4LhficZsAoMdt9t8xYacc1Ricx5dt+
UtVL6zmg+cYOLSQazTCLXa8Ve7YIzOAsg5zxXUFvcZNDRtYbFi4VbhvPvVf+wF1JxsNAN/HTI+Nf
RydTWZx6U/DjV0AnIaiVm4SJ6D4ptXc12cShnlLV41wKQf59iCoJ7fFPiDP1VBusEzY58uHkso6T
ZFP2PGGcQpCa5vPQQQbeJGHt7URHwJYFHIhfBAewsYbdTY9zFSk+w26QFv6Db5ZYSowJqOWCm49K
xdw3Akxj6Mk96in/0RQLuZbTN5kiJcSuZbjSgyfPJbrWPmx1fap1vnCfKZqShge0U956oCMSETy7
7hSOlYpHGqMXrTT4hn4auIcswjSll568Ou9PUwdiFsIkXo5FuNM+yEvYvkkVfk4Tql7n9cnWL5fu
IHOqmXqqF+AVTDhOep7EgZWNieLVo54JadHkiodyySG/Iw8H7XvnOnq7/PJuvUwtF1+xqEhF5MmD
S/kAMIHppm0pnEbSHf4OwlhU5MD1fUOuLh+WHttHrYzk3BJ/tPVtZr3aStXjUI3zZRkxUxIqys5M
SU9iD1PIDKzwHnxLPoI1TPZmlTGPK613jDRjFuVchoHdJQccs/W+AgF5HBofB5eT2tmmTj3n0U6D
9rLimOPZ7/Ko5T1C23FDXnUmWjLxUPIN4K0zEcKvvOTZNXEwn9Ikly/goJkdiNmDqOkHvdyGoz3f
ijZJP1L+fZQFE11xxuVZw1KM+lWNJ6sMsm1PRPC2CdMmJnsyjQoXVSMlmY1EK85c9PpHF2t7TH4m
c8RUtX96kBn0A9l8SDFuR5axjufJ0myvqzk/VmHQ75QOlx/fTX4xstyge66fJqq5yhmuztA0jH5i
J6XPdLplHYdzuVcFUk26vvYBq+/ow1/aHMftZOOsNO10lRG57cbB8doPKVrGlhiMthh3QCJgSpnZ
EYG/gU7KioffLt+zq5tNmjP+HP1Jxtms5L7lDbyamWbbaDSHN0bGxbbO2QjVNKsQ/wLvVDRBhpMg
qT7yvHifLBOhU3KGOD5LHUm9voPS1KzGOC7e8N6IGvy8DzkbDKzQF7zKq+u7Oe4RYDVeOvI6OG3w
z13T/xM87aku+d+/8tD+B0Nt/7f+ZY71//qH/h9C0wLvv+2Q/i9m2pP8+2/7z/KPYnH2b4U0tv6C
1n7/zj+JaYZl/7sfhg6BgTYoLy/4XZX9JzININa/B5bl8c+xftHO2Wza/Sczjb8VCPKlsXFTSfrO
b2DgfzLT+FcmbjNBtjprqV7guv8XZpr1j9X3/9rFc7F3m44wHYeBps2EOfiXLdKmX6x1KYp7sagZ
Yu+aBR9V2VE7lX7BFNfNkqq5dSykrid/CvuEZrMNn2DYzt+6KXBKpiYgGN0E5bzpi6B4tVczWGLq
o/BYELX1ytRJmLyQpsO5qvRD7RHuGpmNM8tT2xm+cWn/g7kzW45bx9b0q/QDNCsIkgDJ2xw1WrIt
S1beMCTbm/MAzuTT90e5uktK+Sjb5+pEVETdeAtJElhYwz+4uZmcDVMXf+taUx9quCCEP2scWuDP
QaOvY4Ph0yrEQVqju+khOlyY/WeVBrA1Rq29gx97ZbHqYwzk6ftXlNxAnkhogHZS2DrxkDdrldvT
sLL6ge5hGi30BMrrdu3VBibCU9fHhGUPYNu2mouaNl/sYYFaaZsOV605Pl5pBvjGZi5cESRSGc8n
ThRuw0KUwYZZHQSdyRMwoUcHeKGa8O7ZNaoNOJvhgEUvnUfyI4NmDbAHXJcLOiNjf1eZrfOp7Vx4
Bpp+GlV+1zv+ena4UVe1rO10lQM4ocJutZGc206EHxO1fQvS1c8fUmhJIHRyRz8MVZrZcA20EZNc
jMzFgSvFYkuNlEHCsnvNiA0lSsDjMw1uK6gAq9LaMMezycU9mqqbwc469Op0PDOykkFS0PvWGiSv
9VOi1BHugBwhKhjG9TQylSkZyvdumZjrieu12coMgWCG7qbLpDLtYkBrGE7dtZScprinfRRzy1Yp
faN+linWSbVjgahUPe2QgTbeVTYkC3EgyNOQNMaFwZflevzSkzhdoFUlsk1mMqvnivVnb2lbWhGt
ahEBwgMTF/6mg/9VMPsv/R3fxLMP/SL/BwY17Dg/imqffg3/6/DrKXsqfr4Oay//1f+Na676l5Ao
4Hq2s/g9yv8X14SS/6JFS6TD11HawkLO6d9hDcnRfxHPTKTYLIFbpFyi4b/jGgXUv4DrkD8qaXoM
Q3DiOfLD++3S+WczyBeLrFdxzXMEDNUl6uLM69mWWjjIr2jMlokaZk+x/sh5xVYKkOzDIIS9qgrs
hg0FSVA1bSE2Ksv66yCI3S/SdKKnoV2Ac9JPu8dXb/D298r/tWGf5PcowYM5JkhhF4bCEa06Zpwh
hiZ2HkXee5dDHGtwj222HlNLbj5e6i29mqUsGzCX41nShDmqzCPyfgxCzGQWiutjsPfyc2zgVyT7
RESISSMJZ7nO4lOiRn9ck9sM/082he0cXSNkgVMxAuA/QJ5alXvgL+tkG26M3cePdmRf8O9ne7XO
kZ6CdAEm0blKDu1u3BS78CLc6vMnc2VsTlnwLHvxFUv9/VILQf7VDtKuMDM7ZikqUR4KEPgaPPAm
Xv/QmzMmkyu1PfXl3OXTvN61ikfjHbquh+8CB+joNYKQVEGdJNZzVycmhXzhWedhQo9howplqb0L
Kz3cuHkvF74HRroQHUrQLpAS/LUVSo9rjp7FvEZ1sstXNTPzYA0SGuhowbWYr/0GVtg6tKjedhSz
mYasCwlqFRlpemO7RVCDoyg9itAhJAXGaB2gO2hCRs1xCLOtrqR6DPJenc2uidN4O/oLxhTq176J
Z4gjHQcIInIAkmdvTNApt9noih9V2WQF1glN+7MpY+VQ4gEY29J0gbNJtZHcVSPdeIrxjKulIb7c
jRPdzFU3LAP9Yo7RVsgsRS5rDzL293FgY/IMgwLce1J1uY+0VZf6K89vmpS7skiaS9jAzJywLk+u
Gny5KVQNp/M2tKRRYZ6LkO5SrmI8G+dmsq6HxOeRMW7Py0tw5wyjfcepue26Nv8yKUckv5NlboY/
x6i3CgsoAwusNiRnxbcJiaZ9pHvnR74fy7yenyMxt/taFPNV303G/uMjs/yVt1sKXoPwPFOxkiOd
oxMz2W4LOzAwnyvu03W/FAyxm5Zrv9anpB3enU4lWIsY5/keDyaPJRNhmCb0ADPxbA7EQBargDD1
EJ9NwGxmlm1bpfOv8RjFd6r1g19ZldTMKnwvPXTgfJztXz+64hV7hEFXcrkc3QEN6G1C8sSjY+K+
kwLeUSBa/Ewnd774eKm38Y+DSlAnlXd9SP1gPc2jtxx5dHksqJaPRMdsl8aUX10C+nia4hBZoSCB
QjI6JMulf9UEZv7t4+XffuRl+WVhc3FXlo4l5FHInzG6p4uHn0GYVAUFuAeEfuy7LSyZ6EQIfrtr
X5ZS8MlwZaUAoW199KTeMrxMqDMeoVHat0M6O7uFFX3ibLwNvr9XWbYs15enfGqht8G3CW2G7m2l
HksdIQzgqvraCkDcMrecLmGGGQ8fv8B3T+UKxTxQ8sPN5Usuv+dVsJ/nUU8oePiPqJAM22wKvW2Z
iZ8fL/LuoV4W4VN5tif4WEevLs3UXOe81McRQsmm9+zgrJT1uMLTklKlS8YT+395Sf85+rxE1iPI
QK61GLGr45c4ujFI4CEOHme/gf8E3HFF68+8ho5c7ILeuo+8eNoZIw2pjx/U894qXL0sbdn8HYt8
zjTVsX5zW3lZ3pfSZnyQpM+5AKayN1DTnldxC4P8yunJQVaBoTpae0UXpsCyksKi+IiBkRdzZOt9
rjQlaClcRkw9Og/PljaAufUewJttSUGSnjPLmMkEKFKfRxcI6oauk6Y+YEL7U2Y1YMfWg95z7QQo
JTDkJhUKBffPnqw0+TmHNJvXiRPq+LxwDRsv0kkKzG/6toWQg73imSe5Z7fCdXA/nHEkuK+CLNF7
qPsLYw/y9adaYduzT3SUwmZ33My/A57pXFs6W0ZMKbRA5AYUDKzVaBtDtQWCJ34mYDsqkrPc7c8L
uy8BjJZjezOUSYWkRj3Iaj+Yk0SMsJuEv3FJdu9Hp/K+4UTDP046i5k1Fq1hvw5VlZ31/mwAT2FC
Op5JZqpMBb3Ad67LoIGwHi9I7rMIPt983XnBnJzZBTnzLTo1jFUy5HbUDqmDHnq9wCE5UCJLz7RT
RxeMsa2aG3dOoj1k/lwSUcC+rj0R4UFrV2YdbEYmpHJfhQ0gUN8KmUiU1Jvi1kcWCeJ6ooN67zbV
MK4NexQtbVuH8i7nu4CpcoYh3EauF/7TuGVKfeqb5DCOFvXWj8wQ2B87nCTFXLqYeYcI0MoywDtt
YpmOICYH4inE3fAeBjQUHiYr8y4qLI+JYrc0LkMi590sw+E+L00EegqX3kYBPC7fJiUQjFUJg3Zc
gSh0Hvq5KeXGbmifTwkndWVmXaI3aI+JcBMDio0Z31tZdMlQbrLXhQrc5jyL/KTfzC5aAsic0uYF
Vg7qvNO+foDAGP5IJz+0L7SdID43OmmwTWmLeNu+G4yfPSCjgkJ6Thl5xKUP+sOK/hnzJEq2+IHx
mvyxsdnPRgV7ek7s6L5qI0cwuuxCyBo56rCG67Tdeh7UsBND7c7bLtZqH9oNACunbfE9aDsap47A
1pvBlxXvOlTagvXkuIsDZKRUAySoGfvzjJ/6eRnjXoz40tM9gGgG5o/oUtGQHcQtYk010qOSnLJR
tXJ2NqNMkPuR8sWBzNSLf6Ykkt6nNgujm7ArjG+yweV+1ZtTOgA5sJLkCpmdsb2M5TCA5GmmBNj7
5JuXoVEXdEdHa0x3CMoNEBfaoEJTq0mGu1BlZrL129G5zgdERv2g8R8rIyEbtIRKvy8MY1Q/bA3d
0JoD44tOUGpaea2Z3TAbFM26LQoMxsUgfwlH+f/YzBoemjxIQGjKOrTOa2PmP5BjpRJwNl7GkM7w
ky9zmgF/rl3H+QzKsMxBGhfwQotypKeeaXxU+PGj3koL2CeICae6wcm0uXbGsEh5gboj2cab8Keb
x4PcJp7M7hiE+yjVND3oUgPopV13waP2ghzuVlBbnyVj6/seTNcdqF+ESTSCIl+MxksOUQsaYt1G
Pjotriqjrz0fKwJJgt0TvN1AAbBkmrOaaCtfe0ZpBSvDGAy4PD1+Sisk3esaBqjT/OiHkeEnpgDw
B81Uus8VHesKWZnJQPWIJhdwzqBp/nHdfthACp0Yas9Gdq2V0X6NHTjkgHWn4TYQhdOsCBrzCDWo
KG6jLkIaATc0vgR0jeazXU6A6107jeHzyQwwdWH04c8JESIUCMBJ++sIOJ5eI3Bharo+mX2rJYFt
MyjD/B6aGH9CGxqdvZGnqqNeNuFVZNGYT59cxNKRS01cgZ5A7vsJLzC0zuRAGn3l5+ghrFtLJMMm
pV03XBCzGOIWrl0y/LQ59utAJ1W17bMRKE4xlupBjbKVqyEMjBtNTgWl2M4xIDfSjI79EAO/SVPL
+UYjHT2XxqgzKNqZmOaNhp7z2AIaaLZ+A2Me/zwfaYAkgyTM0Jyh69qhF0ZsDPPyRs+RARC7GRmq
M/DKzVWsQyRhxqyI+k1vJO24CeGhE+bypgHNMFfwUZwOWTYGNZEJPm4Ww0ViI7C8HSqLWXTC390W
tmv8zASoZH7ckLdr1eUAaWb6j+yj0psZwlstBjcc2bhY9yUwl3U0Y0UHcAHDzTXzs87exgCxr+yq
1Y9jYcywbeWUo88y1dMqAH1k7fAFrLxzu8x7oqaf0Kg0R8GmLuioLPQoN5K70XJVtQlCVJFWY1cj
4JcYCl0P1U/qiwOS+EdewFdfBfDRoV1W8ZciHeO7VJrAbkOoMlf0iCpJZ7ZbUloEJ8MdUyJYmFA4
mfGCLaCRaxlJ8LnrZXNjpxnCxjb8/H/o/czA0JzAPYB0aVC3auv5CYRkC2cHCM3XRIb9N2/sYZl4
Rj11GwaL4c0ygPtZkEc0K9R9bG9T61x8TqNG0fZlpJ4z6YHcGhADM6V1tXFaT+UbhEMojMPIG+/M
HDjWvgs1NaxkHB6ummGqGvRQ6myAcmxMZ7PVe4epTChtwdAOd1msY3PLU0hzTRSh6K+DbL4lV3N+
hFIp0O/wnorVlA3Nc4Il301blAoRDfTyou1Q9sEznkIAgkI5oh7iuEW/KYpJo5/b1OFPw83an23O
v12RKab/UBBMlyCInG1bfi6czMzWiIiACsUuWT5guVdzwc5uIvet5Y7Zeu6NlNy0VO61zGMUDiSw
Ab1KiExXHdo6DcjfDnSoRgEaFYFUqucSjCfwNq9D7qRRINVLHwz7qojH8JA6RfxtgIKRIrE8NV8a
1AXgwAVm2W64MaNDCzwEglKj2JGpyp/IlpIfeY8SwYr6frTWRYtoOcwlXW21i+XOrqRbj9hO1PsP
IjHbWztnXL7lVkwc2H32eJ5HzXA1W/G9D1DmpizC+L4pPOGshrKd651bcmmibWw7B50VMCN1WPrR
rkAh48tUeG7EhMEA9pCPEGv5d94yu+OcANcV4+jvRl237dpOkvja6iS+5LkjoJjoMQWwFLaEqVjE
AbwpYWcYPhmNRhVPW9M2n8ORxtVYQaxi1yJ1humJdZZPCbRERwXXsxImsKCkar+C7iePxOSNKBgz
OgcaVzDtlcmBAWXHJS1yTCirvEdZpYW6/eBwTlMY27qkZwUUHTWfKbmyM9/8ms6t8Jjw4wuPY00G
AwBM7GRu1NiG+iKpwwxwUTOLtW6zPLixyjR/qiAZmbDuAQQh8JBBqkbjg1cAWEKPz2jeIxiBxJYF
PBnQWVx0eyhleb8Fpp/YZAxGRfTvO/8hKnS5KPFC8RJx2K4dr28yxGOZ8x/CsEG0MMbB+KpwkKPq
MlNH4NoX8HtaM8UAuYHZ50p4dXZjOOQXKxo6ydkSVzJy4gqwCjzZodgHSZYiCqOXBhUYzXLfWZrw
YQ6zatZINEJSDCKofDvTmNznYkL6te1sBkAJV/u5AdiSSGIK87OaxwYEQd173wJ4nijDafxboKUi
93NpDXaQT9uwgpOYbCq3083n1gTXvworh2EJ41jaYmleEqfEUAU/4NIhLUGfw77JZ2Bla6vukubM
at3mJqtTqz13LMLmKnRMOlEFxBB/LZzJmreTUYNKjWYFqxkxwQaT2wapUDcw00v0SMX3vEQl3QRh
GKxFWJpQKW2B7EsH9pertXF9PLOz3BY710GGCgRv2l8DK+BaCJoYYIyFIvyN9l2Q/MFcDLAvdEKq
XmM4uHAHO1TU8tK4aVtzHnfaFwjROJbX//QSWFckAFRgNOBaoztTbTIA8sgUlU3VpFgP0bQtVtXk
FAdRd9FTEJrVuaSIUzvd6+SLF3bofKRzTLhsKWBudd/PEJ36yY7Xrj+5v/w2gKiWwYV+oPQLbkhj
mDxNVlWfOUnhbCx0L51VRsQiDoPRevbLcDqbqjr9ojlqWzkK8hyPTsMXNoX3rFL3ao5hpRdfnJFd
hi6N8r5RxqJdGAw1UBUu4+7JgqOUrSS2ZDcMCRvQ8gBSoeVXWXlvEdKC66kNUhjATm/kyMRFQxhu
LLMN78NGAKDvK5jlMOaWBxtVBi0q72AkAoJ2y8tJSuSvqjjpH0GtI9weUCIDrptldBEaik1GACp/
djXuGEBXY7SskK2Jy1XFVKOnTRn6waqOZP8Q0Wl4tpAnJX2miAX1GYTTRdToBtpcuAw7bdDxe4RO
i7tC0IzbRMCpRuQYFgXZMG0C1Dl0eacqXQUb5Nncy8YPMUCFYZR/nmMz+0pZmh9MZzDdFYhZ46Ew
C85hCzrznuo8ujfKqjhI7XTPg5kN933Q2vWqojy+quARlre916F9t5IK1CfNaqu7sVHPu3P6Pn+e
ODgDejtKPvaT2zF4DSKFE0LfjvEqgDTTPKPFWfyYAtcPLmzLCsxL07DsYd0qxxnWaEyk3/kR9UNu
ADNLxmr8AlSDQOSqtL9KbQMhqcKdfAyYIsUMxA2m8jMacMgEjHkErs6qUck7j5BeAo4YGtQ27ZQy
7oUAsfKdefpR9vGzGXL8FwxyctnRuic3KLwZjuYi+Fp4McXM1NpIhgIylN/qqqM5Db3DR7rFdOMV
U6rIXwemhSJoFeVA6cJyMhfpwSGkyI/s5ntDx4uhyRCWzrWKIyX2Lcq27ZXjhW61TRNEWtbD6I8P
iWt3xjcLQYTieuLtZZtmmpv8MrJUpbaaH+puPaBgX1w0ksj6czU0531u99ZDOEfwp2z0Y2HFe0Oh
tiIt+n/iorcdeB1lEe8iiNVIEUQNEraV56jhXMLlo4VJr3rFUALtfI/BGlZIIj6TYVHV5/5yvBgB
e/7zMNede2mgOie2UV0XF7KsOnFmFuXARwjjPt1F4GI6pCvHoCJT8ip3TdHM5WdjbCp3pZVgtCZm
Z2wvwtGek+2gbRsaPEKpxUWoHT89zEahEVjKnUluDBXW8Xns6RGZqFzk+tIHQJZ+pQNROPfxJBky
8ELc+Yzv4g67zFi+OEjT5X5LLAgurZ0265GhOTh6M2cebwn7O/UR+FMt5+w+si2HJM9syfXRJypu
/YTEZ93nNFw3qeM419lownYM5kbnezcaM7HxQxRS1hlZ35JZlOXXNGqTh55tlaw75UJyUQgpcBSq
uGzOYielzg7QKkXZUSOouedunL4VUjDPwESw/5wwhy2QQqr0g8icLlwHGZviEuTJUl/aaS4vrSyo
7FUD6+e759QFNBR8Du7ybAJLyHjESNb/mxGGBZursx87pcpfcILxh44RQf3rNqclmV8xxiKi2urY
46seWoDobVocfLct9vEU1JewNkhs8znYyLRrP3/cbXzXuyU6W7bpuIq5mcvCb3u3UgvRZbQPDz7i
owDsPHdtpgi2frzKuxb7m1UQtXq7ilvKYQptmyo8N8pLqyRCKySg105kVH/lJUHzlPk5/WEuUFPA
W7KX5uqrZrTRt6SJblgc2rL3SasyfTPJorv72wdyHdeEACslq4hjN3s6Fm0wzllxMPG7XkWUNRQ0
0XNH5/BEM//9B3q70lFzfRy1L33gtwcDGctzmzYTKh/VPx8/zrvm+gI6QJqDIQxoKmBNb1+api+0
WAYWhwzXkl1desUNnED9OOnG/jR4s3H+8XriD0/FqFZIvpNgzn5sLtqkdVa3s24O01Aaj3gyg3Ws
U0NCjAD50qqkOivG8C7I2vHWbMJxB84Ih0ewEurzrFqEm4JBfx+d1jwxi3q/Uzl5wufHeZLg9DKl
e7V9xBTWPcZLzUFyzveNYO4E5cmAhdP9+Pgd/OEVuDYWO64kwvO/5Ze8Wqmmz06AHzWqtTVgzNJK
YULawYlpwp+ex1XwNhlxgeXwl1/xahUkkKpqcPL2kGSgkaI5/zlnBspyjIZPrHSEGnk5eYwJmJSw
hxzFAXy71EiR4Q5h0xwyA7vFvCutM9rBxQ3psTgzdDCcaTS3rxsj7e+zugY+0g7V9Swa65cEC34i
DljvpooAYehH8iUZ5RDZjuAAY+XMnVdMwyFy4JutA7cnzfajRO0zrjOkbEnYrW1gaWSUNI1zuGJN
5e8Sztkt9Cbnuwpaba1LJ0BwZej9sdv6FKkBbXZ/Okf5ylkE/grEHaasC88Au+UIqxThz8xGPwi9
mwqmMJzpbwZELw/JVpp76wlJ3M894f/GSAMxn4gV72ZWyyMzHQPBIjjH1tEjV37b+QF8xgN9oXit
6HOtYZUOuzbRWBFCxfhu67F9Yuoy7/5yMy/TOZOJGV/f45I/irqAzkrWUN5jnKOlVCajeGCp9MQq
f9jMnsvwG4ErYZqMit/uMNC3oDAj0R1sSuED+Zi+7pXId46WzebjB/rDUv4yqWUaDepKvOyuV+fG
tQFQp1h5HjKZI7Ow6BjmbvGQINl84qHeTfuAFyxbVNiKTyaOPSMqQ4ZSyGI+MIDYzobytmRqI0YO
wy+g7ckZWMATJ/Xds8EiF760GaaCIyPNePsa4w7/hNKz20PYTg+lzMRX8kDo8RkSDn/5FlmJI+gt
DweM4gWy8+ot9p5lFJkO+4PX0QIJ4nTYdZMDdwT+0okP9j78sNYyhHYZQhO/vaNIh3AutPDK6w5O
EM03RlsGt6KR4xpphHldzj0cdsjjZMft40gh9t3Iug7JFvTHzHhU9x8/+Ms4+s34mF/jShAjFGO2
7/nq7TueMtzwDFwVDgml0KqHmXA29j5q0xazDmpq70uQTAH6EbX6gtaGuaUwlfe40pl0CPx9YkH1
/Pgn/emrL0AZiF5LdmkevR/DbQb62nZ/6FCMvnLy1NziVqUvaMGe2mAvgebo6aVl8ektGzSi5R9B
KgpVDT0cpvFguAopKWbRfQd60AePOzfudOP7HiWC11njved3VLfw4fx9LUtm1lmbD58Mtx7nVWNN
tL7hGAPBMt2m+MeJXlpuVL0XdJ8ox2pe1LOirL9HBsm4z3BPuPv4tS2v5d2jKADeRALQFMdb2Br7
YM5ie1z0OIr9lPQZlKygOHFbvXgwHS/DtwGbblMYvosCAIaVmPJiOhQiqreGdtWnGYLmTttV/iUC
HL/WOVJpUa7FJzeJ69u5c3hjKO1up8YLd26bd5eg3BwoePl49vE7WDbrux/nLtWIxeDBOj5awqpx
Vp6T6TAKiZB03edbGKWPOuCMRT2Kgh8v96dX7ri25fEmvAUO8fbs+DTfl8n3dKDDzoQuGJNtFY7V
ibj7h4cCH0NLhhtTLLirt6vUNlSx2Krmg6HMpUkYN/tyAmRdmrNxbTXiv/FUZEc2AZHAy/1xFBGs
zgATgST7YVCmcWEsDgrCs9LtX787X5BXcvn7RF37KAXAbh1V+LCeDhrjhtsINdjnvERK6ONVXozf
3u4IJS3kR2wgBKzlHb28UVqDp/1EHILErS86Lcc7D0oBTUiHwUdOn2nf1l1+LrRiTt44waGkz7dS
jZ1dxbLQ9GfISybaO9cI0dprw4tJ9n1xCVF72BQobJ7Ywu/3FEmw6wMeRm+cG+LoB6tcVkVgCHGo
cJffVTq3VkXnRCeO8fsYyyrEOyghwIhteZSg1AZMcxUE4pAUfrBPehOeYR3ojd8O9okHer99Qc1J
dtNyzXAkl5/y6mpNTBgMiVXJgyfpSU+uA9cAscBr39HjBRNke/PxJ3+XprBnWcpUHBhCwUtF92o9
NFtQdK5M/8Bzi70L8Q0WRIJ9Bx6o2G5bHX5XFX2U7x8v+4eL1OXA8JRQ2W3XPoZFoqBG87VujQMI
IuQdmesanyqtxuCyZHd/Mvo0vC6ntOo+e+BkUUCRkfweWLlOoNMa/qFxmN+iS+7TMfz4p73fUssv
Wxo1kmoRaP7bLxANuJz4lgwOLRCLrxzt6BtSnumJVf7w3h0uUXJrKWgfv6Q9r957YFVWYECuPaQD
hH8zg8KnQqEZY0W1/hSrGAOCoQhPHPA/rMrW4ktyfYNTPAa+Cm0HYaEZOFDBGOchEtq/0jSxHpOs
jfaiK+Q29bP0hD/h+y0NKlIpMG+k3Dzt0QttJj37mT/nTzXJ77mf4MLTZDU9ZfS+94k5dfd//QF9
E6kck6/E/73reliG2SO9Uzyxx0gRudeu0T9wT8SE99vE54JZeh2uXNho9tttwoBMW3Wrqicl559+
giMRznanLrPjwEN9ryhyOZzAI33kWN4uwpzFqkD+yKcqcK8JTOrSjaDl4oMt93/30tDCIO6ADIKk
Ql5rL4/7aj8WNrVdRZ76lLeevpSAehf9qODm41WODA75uyzD7qPQI8zRoTwKbzC4gVGhYPsE6Rzf
AzEg+XZeQVSNobwZ8mrCtOOabrq/yMLYGKJVHmCPjS97WSPFwVR6HjAVmguBpCclzmKxBNxsP/oi
qXDrMJt2FQ9g5zdGKfrPUKL8+9o0IFGjmJtZlOsmAsYfP9Tx/n55JvY1p0UI8R7h3adlR/nMqxvE
1hiyEnu1Advk2blhmv5vBtb/J0L+32/wP6s5R6cJFKEfwNjNn7oW7pfdtnJTukF64pnebbzlOy3X
EDmHQ6g42njkGq3IHTd/0sgzr7PM7lBp1fUuG/pfH7+99yuReS4A8YXkBG7uKLOJmi6c50lHT2HG
txsMRUFXUZbPsA1O3HV/WMoxKZDhGJCC8bne7vG8QMIozcb4CVMo6zIrB2YuupUXRHd1Iry/K1tJ
BCExQF3hJif0HYeHIaHq7gsnfSrQYoMiglh2CagfPGxb4ZXooFlBNlPhFzEVwa8ecfGNXdsDhPio
7FcJ848TicVxvDr+QUcPb+BSnTaumT6BRWGAhRj2WZhZpHYff84/LQNtF1sRwACSa/TtO66Fl/d1
ZafY2uE4U/u5eYt2Tvn88SrHTUAeRknIwDQBSR6ofY9WKWGpFkNbPpm9OWLeZ3ZXdEXGSzDx/kOb
42zR2D7e4ovnaBdEyYnpyvE1uizv0QQgUJoelOSjrBNVVNiW/VQ+MS1ycX4ZPaTUq25vyynehBLM
Topcwt+/2TeLLu/kVYQOrEgDVvPKpzbt8r2C1rvvPOSXP36z7xIzno2+KqxDnouYpo5erVSYvsRB
WT1FaRV9R9gyAM2lE2b+ottWGeAhpCcZQ7NPu32oDPz9lESJGADEvJ6J+3TVpL/9+Fe9D7HKhRXk
Wr8pktJ6++xJA0QJXfn6yQGrfJUZrrxHp6QEbpeJ6w7DqhPh7w/reS6XL9RENpjwj8JfmnVunFA6
PoHdm29GgO23WkNyDr3CvK6c2N99/HzW0jl5XXjx1pnVMHHiZmRU7h4taFe6dG3Ak0+BWwu5S/Jc
Wqu4aQHxtL0X/TDSwbvHn9L42UKQZow+67OoaTJ4eEOQf6pHdutGc2+eS1JktP/U4GN6D1nLhAec
ypw/lrm7Gl3VcoUUtYuZEjCGE6/tD4ffc0mFEAP1oFoejwqcURqZaJvmyc86pPxnr7ksRXDSZPjd
u6I+BRpmka1AGpFHXSgkxRlzRHP7JPNm3IaozJ6VWhd//SysgnSUaZk2TaIXw95Xxy3OBtU6INCe
1Nxka+FhWgUy1/7bQw1N2IL+6jHtcwDyH333hpCPE246P+WUezszngNEiev4xPF5Fy4X817uPILm
UuktxOTXoWMhINQYOXRPjHDgpEeRA/XCzhIcssK2vk7s0TwHWLbIa8CFgWroZyey5XcHil8AbhGK
1JIjscHf/oJ8nqh1bLN/aiPDucQsGn3bsQcalI/AEBY89scH6m2E5t5lRmR71JYUyGzJ450oiq5r
EKScGURWD0ATkSpX3TwCPpb2mZRgKKJ4Kk8xtF58uv9zjH8vS8ygFQut8H1HDQBH21VSzAfcRdB3
d8vWho/RLwqjCu4jxjNufIE7rwEq1Y7wF8Qa0COLS7CtPRFS3iY7Lz9FuoSTZRLp4G10dEqsGDhU
4dAHa2cvB2FcYLYZ0wyrRr/7q+Hqy1I8K6U8lFaTocbRUi3w0qyoFXwHeB/7En4G+JUoOAMUeao4
PwqUL2tRIbCbqSh9bEKP0hg7MPKsHjPz4CMA56KFPaW3JXqmSCcJ0GNbJA/quz4BnbUh3/Ml4Ng+
RMsizfSVac+BsynBZOFvpmFZ2GFl2pdGW+ibQvqBceuHaXgB2sa4MwSD/1XB7rrzHN18+3h7vj2Q
v5+CuAIV36Zz6L/04V4FlylW9cjohO2pRINZrtcKBEUa9DXHYfoyj4N5BdNDP+d20V9PiVucqMP+
sDkWeMjSIyX6MHN7exzjqTGQbp3nQy+Qtm0MQFkxCRN8hbr8+33IOWRGRPOSz3ac3/dj0bZGq82D
E0PZ7jxjPveDDIRUA5/h47e6pF1Hp49LlPMOs2/hQB1lSDY63nZhuuKQA4bcxGCDfjUBGh4oftW4
0tPYQC7Ev4jMKPmrFsfv7+lCJvZpQRJgraMAW6Ii2JfQIA5jpusfCTcHXkmOs3RCcSPOcMI5Ed/+
9AHpbNhLaUGT+934oiwimc0GRw5aIKYmqXfRDJG3iaSoT5zut6F7ebaFu8ul7qHXwOjneK/0GIkh
n20fnJyQuk4dHDhtX+vvMM8h+8RRET18/B2PONO/l0Q+g+YKWT7v9WhJqJFt0MezefCSund3vYcF
xRaGUPRl8JvhUIwVWOAYH47PvWNXV8Tc4sqVuGVr/uKJN/1+U1lcV3hy+9ydjIuObmgQiD353tL7
BcYR049ISMyw6M3WlpdioeYl2V1cj8ARi8r68fGLeJtPvbyHpWXG3blIZbwDPc1oV4Wqte1DiMPt
BRZt2cb0QdF+vMr7vQRah6EezUiOqWkfdRRQ4JgjCHn+wTIQv8LgwtrgaPyEhV56Yiu9XwnwDXuW
6E06zyTxbdixxmZoiXXJE5NesREJ8tyyRk/VMzCN//ihjqBIy7sj5TWFCw9UOQsZ9O1aEZN5jYVU
+lSFPtajI2M1AIbWNgwByCIKWF4LmFporgnn3hiUQ9hHpznIsckDtQxypwMuGxv6VCb0h3fggMpy
FmAWHZbjDths6Moz0B1+Grwk2fhN3CGz1iBuHDMZ/fgdvN8+nB6W4PwKgZrW0V0JHHeMsM3KnwqE
qPfmXJTY0jni/ONV3qda0sVLynd8XO9sYE9vXzRe4ygcFE311I8Zbkr0eZjtmsP/Ye88muNmsjb7
X2aPHpiE26JQlix6UqI2CFp4l3AJ/Prv1Ns9E1JJIUbPejYdbeJtsKqAROa9zz2HKRI7JS6v3Gei
Dv0XS/0fPprLAY1DmmULuCSnp/anF2jTm6AtEZCyb8YJ2wtMhXOV/fd7KAqd+oljwPPPv559NDfR
NaXmrOUMgNwxTVpCBZpmbrCjZ19skP9ptv768rI5bYN056xhQUQ4u5ZDmGuQy0DVGlQUo0HYz968
WEsuMLira+50SFXs73sGjQwbikJBECcNvNl1ndXkJc6OY7CTM55QaFBBphGcMz4zpiTZ/TJTUrmI
oiZr6R5Mlch8o2eOcbBT3cpWDkpPrHlMXICiUi53JcVg/bNiLMALlCrsR0XJAacWaw+zTafzUNC7
FoMHxGW/11E5PAOl5W8kEjGspOH6DwzZj+/DkFOvtfKsakLfpPWwJyCqvS44XtHHNI3Y6PoIvYxy
wshkrdc2b7LW+ZgpOSDAoSQXlyCRvXnRgeS16RxE2bs7trgDtcpSN9NUUT+rI1mr0OvAwAZ9NS9V
oDJpaxc9szT6qqxzHXEj7jl4ZEzg4lTKe/Mtpj5318eJ+qxtBoLpv0TMhOMsal/sxWPmXva691pZ
Q8F4dJzWR6fyMMKXfY5rXbl9VoVjkTGnWS1WySCaWmxnZRLoZ1KMZEi/Lr0T5oMxNe9pBGf5VSXz
rLxIcIm3Ihs4k+osuw6eqbP7PwdTUMV99Q5jHQkOsHJvwxzp4j1UNRwT/F16ta+z1zy9A6S8+vsT
/9vaen71s9OcUTUArdyhep/s4AjpsXmr78Wx/+7c2tGqMVbpsG3csN/+/bLnm+bzq54986hNm1ho
XLWw6IMs9hvzdQdNk4GSTOwiFQNUPXTjF8vb+fv//Kpnm8rcIX0Ps5zPypSI6/L9PhFzLvjae+ZM
I/HFmn2+2/r1cr9FqhnS1HUYftW7oxBOFeVq1j81N2egK1n//ev8w1GKhdPl5UjDn2L1+SGgUCYe
DlXJF4dZQ0DcJHYucmv+SMu4uWn80zh3qilklAOZHrPTuJ1F8yCFPYD2lychQJ9v5sGu94I9xH7p
EvhzcIchuvTqQBGBsdQGLyHQCfHFRuIPyz9tCd08Ub0Ml9PFr7c/tOdWmeksX6pJIpcuJOgQpza+
+Ib+8KqmYUVsH1YaIZlzYMdYtLBZVVe8tAMDvrM/+eG8jMxExLP9/3ApdmGWC9aFFpJ79jzHwpqY
zLfYFfiLuyud2AmNovf3oKzmL57eP7yvYcAByeTL00/v0F+/u8hiUHK0i/JFS0ymemmRsQOJcd+N
2gKPXfaRf9c3ar77++32py/znxM7eSuqaudvbBAhcK3cqHoZbGmGlmVBxp3A2i6pl3yxoT1/htj6
0f0Fs0fm3eGdevYJDavKfOX41QuO64JBcYbKkiTJd5OA8GpNMtv8/aP9oewDffSEsiMERMBcnL27
tWYoJgGU/UWnU7xuIfgy7o8nuzNRV6R4cL9pRZ6sJRvLgxBWuhakGb5YOM5XR47WsKyI0AqPOh+9
719/VmuYFSL4lJ81Y16rpzN6tOw+uio1I70GnxptSv7EgAEXeOIzBtu/fwe/3VWUfvgGOOJzAxNq
OP38P23IhJvFoFNKg46M0X3nJv4whKg3TDBl+4ZY4M6fuvqL3/n3j8x+CSgcbWvOaFSEf71mtVR+
xl7KfIk7wNYtI9VtgPUYPBnE95sccyVV76E8uq3s1t7SfZVb/m0V4jOz/+SL5+qnlN+v15+cImEs
xTJfRCT7cLaFuswW+6uTzD8TAz/vDDknETelOcrNzFzK+ZMz0WhhJ1DaL1TzOyOIq5QdHoPB/kXd
xKCZvW7WClwntv9ddIz2gUaJIcjolHgQaNR5f5VonvPc+xrYhrqUzGiBfUUjqNLRHvFOTvodvBXv
Yqit4ThWUbTuGVfqVmbB4G1N1/00QxV9unNev0XVQgfE6cosNLjbwFK3c5aEMIqwKw6wQgJCoUCV
YmtcngG7mglT9RET76pNljcLVA+x68JEpOBAlXv0IsmwTWT6xQ4Emrc35rHTt4YzQvGp2NTFgd75
8wgzvzZAODP41ZI7Y95+3YvEvrTSeJwC0rbNdV2XJmj2qtKvtMHmr1eZsg6xLco3lacClB037grT
IPO9S122cM09c/zRMXm3BTcMFzJSpTZ/tTT8tn0wYQiwzJokl3nVumePpYoZrG6VEi+LjKIZltNY
IlGthcNm3nD27GYJwaLSTG+iDhPwnoFZBmxbjYPCqpdJiecwNtNbS9Pcp8akjh9MyhV385SOVwbf
yXCoCl/74sFizJdb95d7TjAHRfHYFtQD6NedvWCBJRhT3jDwazFNzqDzkI3Psspxibm5l4UZPGTJ
7O8J6mBarS9XQ2ToD8mS1S/iHzY9jVkQwI6LjGtb9E132cdd/1okmXbvD5otD6oyoWMY1oADNfWl
uug11S+rqtZTdzsOI/iWIvKyN+bgnSUYWsaKguo0Tzn2k/nqFAwSBxLMSITS20X+oYopJ0g1jUy8
w/KB61ebFUgx+My+vVmWJUtXRtE1bwCNNBnmtVY+ONOo5i1RemGsJz9y5pWrNTZmLT3K/Xtwb9VM
2dCD5BYlfXEPpE5hOJNTfc2xPT5mDBMMgdHVy7MfqfnChKofrZKmi49D3sNoQfDHoJEu8+XWTYdc
C2MkrrthArC+Bj+THWN9UCihfBupToq8+KQbHvzvTj0Y92nf4fUBr+29FnG9nBzlACohhWldgHuH
FIMU+rWy+/mZGjdghVG3WfHyeXQ/RD6AT2MBjm6rvPSQx0CSQoRc1PGPuoNRFWTmAvsI+AjntDyZ
QLtYeJsc0cs7uy4bf6V3sib3iZHpLZ+WNuLLr+1mzVitBp4pTbOHtmhr/Vj2kCPCzDdVtm183ICo
WqraCIuonLSnWSOeHia6Ebdh1vZqPhbtwpT/QqLnRTV1M1/5dq5lt8znR9kPp4lsjRRiO0zMChvI
1+8sPSo8aA5ZXGe7YRnVmKBMm53iiCyVdA0JX83Z4TLhrVfLuH7MQMd1QZNruQizOMdpKxsqW0Fd
FsOW4AeUEc6UJxXu7DQfrtP337xx4R8x7AQYNjir7iGyIEA5TS6tzRKh4ig1aNtMJmcmx0sa8QcK
AkYedPEQwcvE4Zyuytb0s6s5UqiMYIAY07buc8RW7pANu8nqGkS8uWzGdYRWA9j3oM35RenpxQel
KudyFpmdMXFoIi8lEugcqcTKN2F1osVHPDgXkOUyWHUI9ABgNZBWwCFBFyPllCqQRnoJHnoePLU9
pYf5bwgGJWuLFsSyp/Nb6QcsFrOGQnA2kdepRISlhp9uIwZyxHvD6No7MNJata/6sskvR1wq6bWc
LJcpEopie2Po6gMzu1WLa01bijes1e6VF3kOX7Y1aQ1jVFaMgK4p3SOf01o22oxaPsA40F6BXtU+
h74h2z+nmgWjSpURxIkii47YhOz5oGojjnfE0f0dWG0wB9z0RbfSe6s2w9yaBvSXk0rRQDZOka46
I+rKjYHe1cfElMJXyGqvdPdtkgzWjngjFLZIjxk5XiaeISZFOmATNX94UHuqeXNhV5BxNekeb0x+
6O8+w9SQz+NihHhnpvHdqPdlG7QU2Z+JJkT22kAfO6/BpEf7HqwKGtLILd5Go2XMA5PgooflLFm2
ptys1qbP3xEiaUgv7JS/D9CbkSMdd9vkzepS29qeahAtyf/GuY1zUG4HMKv1BQ0piAnSy5lqA03C
ARsH8Qw9VizuaaFEaOZG1G1QANryAX3C+NkOOdZo6gUxIX5oQD7otjn9EXUecDdmp32MC8mi0q03
GDF+WEk0xRy9zmF96g1zZUUFNSTkheI46GBQAymXVIQt5S4sHQJwEUUdy9E3zjDTR+2h6ULB73JO
DxH8sZhih7k8EBTzmWaI2v5pFnXz6XWV9YO1HFpXbcUCKPvcvjZtz/bM0dKMb9bCQ7adZeO+8OMu
zarpXcVLr07yB61JDQTIaTmYUPHS8V0UuWuECR+SXXxvGGsL9UwbiBR7XWAnqZsEFJuKMeDVYqRh
NU6U6Q0AE6slK2p93TOPii968AsAuyUphXCZPGtbx5zJVq3Uo0ezdhDftErLHpl7tx9np8fETlEs
NZGbDvKZym3shabyc+wzJV8EOhfjUlpafwmzzrzPqsp5QYnJPwVaZbj0nKrHclNr6SsLhyhXnQ9l
IUBkl7DERYu40soJ9kM0z2Cu2ElSoOu9BpojWXmfKhg8JYpjUe3unJnWVigiHam4tPQER2Dh9F4A
Ql9s8qLhlF7VLLLB3JT6s0gL/4lYQZkwK9gONhuwzN31VmLzdmgM8zPJOqdYST1P3+pU9ZhGuBUv
RF8sA4SoWof5omDHh6C71LPsxmRiH1232aau5hxgaw55C7THANWsylPrlq0dKLXGd+Lvi4bD75CT
qMC0WbexGczSLwRicG1s1qw0VIvY4vBgddUCi023kuFHW2nlWwuBP94BRdO32ZxCs2RMfz5YY5k6
UP5AGQVmWfRPtoj7Hw3clht/MpJ2N4hBxLx+XPNBVF5zR8SuuanKhMA2ty87woJj96aKzFoPABrk
146nvTmt1Vd0skpW1ElpqF5g/oz82pnyjLUyfA3WWG34ak83YwFmAbX5gp0Jrm0nHdN3QIUl7DFK
7/E2GswqA+nYCOuR1VtkcMsWEwYHrSgOn71V3bj0PSwwC/Mitt2c0zTDqDKxXDip9VHlfWFeF4hk
j2mvTzSXhAIP2DGa+MiqzltGdZkAp9jnxt3slUhTNFhUj1Q+dPcCrS7yRwNiCyJDk9X4vmKpnVZA
Wab5eWLfPwSWgiGyHTooSRsaAt1Az46+8lYtglc+jokeWx2iwy0bDp6mGpbLfPAz7LU/BFXMZZ8n
RlO/VroDe1Bf2mXYDF7svEhPy+bAUUtyZ4nWhNs0dTbmX06A3+jeQ65WTEpoWIPa5CkpfJeKrY8j
Qk/m0QmFp2ocFUYB3A1Q27QG7WEyiVV7/BMJB6EVPcesvFUGVsSrIpKN/cnvN6BKjEjCQRdNdf3Q
sszE696XZnGZsGhA/+5N665s5VTuNDtDaWQVKok3iCB656kBAHwJBd95SA0x4FKi3fkJCmOWoVPG
fR723IpdWE7MqW26Ab9gqIpaNDQih3Zh0tEaLvyik9o6mkDGZcBJ+xODphlCnZJUGjIK2tdMTdSC
qpqvtShpkHYQm9VHdTSNYnFvZjHmalsvplShm3pTvPJ4gvWQlqfKWLlMNO1Wn08fCJZdbUUIsf5R
GpGG7rOU7CKWdNCvY93oLyfXT2AHirJ8s3pn5oUxt5joxFzk8SVAkvSYVZTF8VBynAM1AYxq444U
6FfRUDOERlVcvyH1PRFf9NzuaeyTqd1zloFkxMcu35tGd6+aedS0jQbnYQ462bsTVjcjNVc2q9GN
bUPh3ELxG911F/eOFcy57D44LusPgIv6F9Zprd7UOtM5vsCYR0jNMfe5oYl5NRaj9U1DOdTxvXOi
2Eg+2mXGiZVlY07yKPRG6XYB/4/drdKzloNH2WrNFs6PvHJkq6uNMji2hVZpol1RUa5HF01uNJcl
QR+QF1Nc9MAiFpzaBoZe7G2McwR665ivCsuqG4wufCaUHvh/4k5jJKIG+L4R8aKLoB/QiD2zDcvW
nurqFTOJJ4OQzTQQsCiYZys/bnmxmfPMizeTC/LVscQqkJg5JsO2xNxopD7qvhGoHGcLJ4/zIJnL
JYVMSQEfl56c5FbvkMG4Baijy6Zm5UFQa+iX+WKYN6U/tPZKyDgrg+HUKufIo2tOWHRD9kPZuvqu
G3NewbRVhMFr2fkyrDvNVTDpNGrx9uiiVjPpK10ODv8hqFNakzxZYnrLO1N8+t7i3832ZGT7QnNg
A2oJCizTKqPvejss12WmCRCvvW6/jDA5Ea7nmldvWHMV6d6sNPqrRka2vDIbtbzZUVvLg8RUepyi
8cT7BhjMoZy3zudkSWdcj7Pf6PgsT0BD05vFfVGpzOJTMQ+wnrp5BpxvzwtaLFjI/qUHYGwJx6Gd
pnCapvKqGBi1Bqgw8fYzyLGpVVpldbpz3Cr5rrFrf3WjGF8glFN80AlcLx59S6PbnJll8gEduLQe
ekUfiqG1bjoSwZ7HHSJqt8DvaarPFtQdu9NK2a/A4PwGQXWMjaJxcNEF2QkxlqFfNKOHAgZcsqob
upwsXRgz+G45dvJhU/mC1Rp3npaZ2B3jNFfvPjx78GUZSoj1oA3imlOjOwf0v2zBy0e4D+AUPAZj
TDOGsESJFHuxwfGW90gL7RbEYob6MHK1PeyMEugkbE7jII1yjsPCGqm6W1oyPOIZBVmJctplph3L
9sbKCC+cmnu06xgmZYgvthEg2wJe0E4zxspamxM9f8bgS5iVAAXTm66Rp+9A2saTQoHET+IZw4tK
0J8SRJiu06yco70ActGy62q0K6DX8bwSVj0+M0Y20rVTqj7q+VxCnyPcT8JJWdbbmKRddPCXhQjv
7HbOri3d9mOJQMuuTWaAtWBYRFKG/lTWD5An5QVi32lCWAgkLSjaQt4DLB4Yr+77mXompsNuV9hZ
Z19DjkH7Wk51yYGcYMpuNBW7X2IB4oIpRjCwkYW4YVXKGYilGPTsOC+GeFHSdcfAzA3en3C5ErHC
yCNhLiu7m4LBGfvnZamBWtSuW3KeTFLvQkGgiS5MS1D8GNhW6YFKnO7hJB55XOD9X/pWMyWoeJBU
hHbmute4Ap2rLG2W97LTerHi/6v9TIrceZ9a9s6Bz/f1A5JjB/43dc0XZpJzk0smKgvQ+lnfqeXF
9/kI9oojemqOwcjuv4O85zc3LWBdRgNrjcUF25FyWXoAxK97XSj9oeRxEnCdAXBS1Rgi1pGGtzKb
gq66dMjHQ3FEMNFtLUf236XK0s+/F4Z/qyT90qmkT31WJNWGKTLHsXpX2nhNDZiGlrVyvJFdKTio
fmP6D3+/4HlV9ryDdlZxayqg5R0em/cmpxFO065Kb/5+hfNWxvkVzurOdtXEGqTO6p3CSHAaZNPe
JvXFNc7r6f9cg0gOeVnSK0QEz762tLHp0hjVe7XvtiJ0t9r+v3Nt/KeH/NMlzr4otXR27ymzeidM
vpble2J8lVI7Gyb4/RJn3xSzhAZAJT4FBxdWyMoMuqB4akO5Xg7+bXyzrJLt33+b857A+fd2ujt+
6kNglx06+PTVe+INWwyd7UDRaCvqalvEOxyMjG8Ff7/iH++3n77Gs86HKedOujlXdJgniuQm7r7q
2J33s84/0+l//+kzUfxjLaf09K5r+kZoYu8AMI6iQ959EUL5rZF1fqWzsm/E+G/qDnP1zkjFnljo
anYlb6MiHOQR1vRKN7pNVn1I40ty1B+XCWJaIG5OMWL77H6n0ro0dPOqd/eeNMehfMKcipEgyLfi
nhN1HmZHuO338+UcfCVQ+uMt89Olz54Dquqzk5pe9T76L4N6ZP8eTzL0rHc9vtKKZCusH3+/Y/64
fvx0wbOngnRzZc3Srd5Lnji/f2K6f6VDxv77Vf78Y/50mbNHYaEb55ZwzFhCjM3dzQ3E6BC20ReX
+ePt/9NVzm5/BjUSa6DW8V662A/YjaTpFz2Ur26Ns9vfnIVGjp6vqwH32q852RsnUAXWRQqwX3ya
Py67P32aswdAEzmCJYNr1d7K3dg/3B/QfssvLmL8dhXvNM5Ek5YkJJox5+yXQcMbY/lTxrvpqOmG
5BeM1REc+uJkSzgnp4Bt28dHukkWwqWqWLGnyl8zoPbhoATB9awrVVD6jghlrY0rg5Ac8dDG++IP
PRvXZf32oU7Z4tRSpr/JPPWvK49lDs0JGxi9Ehulbc2xQOUrF80VAvvFTdOwby3vszwd94IGtzW8
f2xIdTBanXtrKP8kd7WX6sJHM/+aMx5AY3yyJiTOjtk3B9r0LmoRz6fuOWhJjMSQHnIwmovHELAF
0DYymXX74rk4PV6/9LZOO5JTNOBEtTrNafz6odyWdmR5en172Q4QuV0Hzkv3HD/6t1T29kl9hUnl
qzfhb7/4L7ug36hlZVb2qWGxC8LfyxbzxxJdz3xxDY3S+Ctj2pfxrLP1hTA61KSSDFH5kl6lh/zW
2zs3BPhcTsSXKNBigM8f5Rfvjj8uaj8l0s7u6cgYO5seP/u8+X7xvzXNCrLa33+5Py7UP13i7G6c
UbGXNAJ50xKvCzTjVuM+1PqbXI7PglJvNbz4yds/1/z/wsv/dcqD/e//o5P8zeIbfBRxOpQ/uy5P
/8C/VZfOv2gLQ01i6odhxdOq8G9/r/kv1gr4ASSzCJOD0OQx+I/n0jb+RejnlPw+oQxY/8z/q7kU
/r/gqkCv4qclhs5R7b+xXP76pJGehbnlk9Vi+tB2TnmqX59u/dR+bk9VGJpKOmW6Kizr4dtQiIto
RGFrLt0X68lZju4/VySebxLpFjTNz64I0rieMiaxaFKbj8Jg9DnBcqFlD1003Jv+AMGEhy+arG8+
zVTdknccBV/nEtec1KyNHOwPYtqXOSVpp+2+19ZcrDteB2vReVc//YY3/17kfjZu8vP8sviddlcn
Opxg3pR1HWzY6ev7aS85zHHk6FFkBjKelpVVIvrpnDa/StA30bzjxLFxRJLteq83yfrRuWbMYisT
OW2zZXmEIe0ERVxJlvjoRPmWRMiUTzXFNLurwkqe7RRpSmaRdegshka8wb+VzKZSR6f3gQnlsHjX
cer16za3Nh36H7qxroX7B/1EVU1WaLvlHNZRumOfmNEujedXZfZXahQMuyIICFzNkKFlVGR5qV9T
tlN3pmzIfkoEWWi9wIeZKr6cWAdDfXDkSrpUUIm5hSNd2zHoEmpllQNYH7WvcdtClr2NI2x4vgns
2a8aiyMDtqR2ccWqGPS1r/VXLgO8G7zxuEiqbLY+IvrLH10tsg2qBxX2vM5JSWhr3dPaleem9x1E
/k1SVt+SXvh7IL3fF9Hc2x0WuhjjU6eK/HCapdlmg55v3XZZLhlC9ffZFD0ZKibyAtg6OEVHAt2P
JfVyU9sOMmVKtG67dTxqB39sH+O51O+WsZlwJ4wVPcpRO+b0sF991CjbaLa2/H7+rq3rgaJxSxZ6
rOxjWop9mWTvU6qVNwXunEu70gcjBOWG1CpFQ0NxC4NXk27HebKoi7e6vWdEjlCD5kfigtaii2Rn
Se5bkPBrnFpy9U/RgXphkJpRsmJsmZlxXTymeUlHJ/f3/mK+VFimQnIry2qufISTZlWuDfQ29pLK
9dAvnNY7aj1pIusrDAlxAFyjXddNs/Dv7D5MiqE5FvOoSAdFn5mTxO+xsl86WmircSxKvHgQiHeN
U9a3S0RIqYwNJFsOd2jmGXXYuoitY0NkoRzpCtie+1a5S/pietoT1H7rmt5sfgmCstuatOIuEiN+
cZe6+N46HZqIWcKIZxorD2I76sKGxuZRDpa2Nl1/yQM7SyZ0Wk11kFFz5etR86NVkbvLDPqTlReX
YVe6OTKFpgrh3OVrIVOGURrnZBmjLpm6pKpqu9yXEtcDM+HZVRT1DS0+335106WAIDfbZAeU3AiV
3AB57NeuTUolA5e/Y+2LHymK38E6y3hAsVbIft4VdbRLk8k/0ec5ATCgHdJNKZiESXZSlmrttVN0
R58sv2II2d6alaivNN1fnmfIr88DQ5O3xYx9bDrlkRAnJRHTKg1bO/+2q7rhQjqzDEp7no7CnwWH
YAbRiI5F234gwU5hcngtlH1NFQ/bFg1YvcfcFZnzMZ3cR4GW7hRzuPSryeXE550MjfrSEaTv+9ux
JCJqac3Gkp7Y6g6timlyqTuS/uzWuIPTMB9U+z4qDdupFM4zcY2ncu7T3ZxUwBhS1HmdfQKKxFNU
P2F6eFnMsrkyck/sAGt9y4goPrax09121hBd1WTOjixB6aoeO2OdM/G/7gzbvK56v17JejZvvEWh
q9GqDP2bHG7JYjSXDR6kGzPLR4i/HE0ix57XZprnK1oIxgqt+EuGb31bZ3X/SfsKF8zsxte2IIkj
OHGvJtpG39sm+TGXEBTLob/rZ93YJp0tLhhxcYNB06/7eHrQTPGNwv8TzPCSwY+oiY+Mtia7XEiT
EYRsNO46S1cHuzANjBJZR69AUx+GqtwLWEbRrjEi3AJuY0iXSE/po4jPYmNPJfY0FjWkF26fRHPo
GrLYWW7Dc92hNEqDrrV2Osf0bZtphkkWPAd+X89tc920+Il4C5BJqdtmeHZ7WvCbIhrEEpziGPmq
inr9oUbnxzcrwT0CX98t9OnWuhG52aWLIKiHHOrRcH43+9kM09arL0Qz1Tvlixwrlxu5rzYWj42l
pVEIaTchvlgYyKh6S5LykwYBBqcPozq2j56VNbcRIqprEq/zLlaCxk7EaF8QD+bbgmf61B8ZoofO
HU7DCslIfXdupquoVQncnq66jTNo/dzWe+BdWb7Ku8ZixEBihtRrFAeJMjexg6RwXTLpFpJ60tZ9
Yvs3NVi40zdWHAYcW8xJEA9KmEm0/NrbjImZHfPGjz7bWow3MnImf2NQFFt4ajYkghZK0RkFb1PM
eP/qfEgowy/0QWCYfGKT959OLZ41TnHx0hPpujAHQdayxTd0QQIlb66awUGTWGRl6NYGUYulHMvr
hvnoV1rYoFrRFu6UGO+R50SHhL7wRUy4ZY1zY1kzAPCRlHFxxbRYvXbcydh0xXSgA5evMyvvb2gY
+ZvOLr9JiT9CMVRPMYaG2m5OK/3kdGtCUCjZsaBRHs7V6LBMzACpbRQ7tzWKwnWuNBQTuef1IciL
02+oqWebnFlh6wtyG3/jl+01ooX0Kp+mfj/m0aXHG+jIziALGmUzbFOMvCSHLMvDQhbTfeNC3dL6
dMrpFi7dVeTnd31JY4gHIrrUet/6ZrHvWDVwPq/xMIsdIwu7csxlssr6aSZJyjFiV0+ud9kii9zn
wog+B1fhLuSNcaF1idwZAq8KHobPtPOsfWo79QUsIf8p7bhJWbI1NSVhN8ytPOhZM6q7VJeFTZpI
7w8klL3dTIQERYGV4GmrOkEeMcnCpXPUUbRk00zn02RKwgiSevE3RaluZrurSP0wHR72enyUtOAD
rzD9sHPGcaNBGQ8I+fFWa2ggJWDIryZpt2ExaM33JVXRjiJDvYOSF10kCnFYTHP5G/nwZdMxabXi
yJRcyJHBLsAtg9p4rcwOldKaV1Gk0cWUO92HpiLaBfRs67VZ1tNximcHxE0i74Qz3fbTkKCgiO+n
zqj2o+lNq0Xo5tYnWrBiKAzb5GTroYXCZ+ex/KyHuEccyWQ+TBDNuvYmz1l5vSUumUztDhVZpC06
ips0MvxVoWi3Ci//sEUbbWwt13duUu1yz0LViDAoQEbD8JWceQCNuQ4HC6DENLbVDpKYcWWo4ls+
2ullIqI7XFjuw1RiCWR5qQ5iNN8hINWHThCaggL91IxjfxuPyw6DXr2qdfkuY2hNiyTkMuLoyPWc
7TsQIVcbBSK4cbgdvIFhOTLT3hVv0uxpHHh5dlZcszq27QXdtiCj+XxJQN35iAj/HTslzac0jf1v
Xh9F7BRmH+vn5KmwySrnJjGr6WayZiJiY6yScAExkSDixBZapVlzYfukcOs0++7KiM2jOQGN8NqU
Tm0hr6DbsyHUioy1u8Y/WD6ITiO+fXJMqxZvmTXYB1Ob0/u8cY5tAc/ENuW6d7Xikq7+96xLkMIi
jNpnxjBugPGTMdTHjd2496x0ZBvRYq5tlzfZmGSfjRyWkFPeez44L2XUP5AKg95vucci994ax3qZ
Jyd5qP2ExmNsHnOvfGjYZB+QpX0vsJg4K/6yMD25afWJbKevFewmEXq+Tl0Xb/J2nPZZGrUr26CM
UBT2sEuj3t6U81zSjzUpQbWquV7K5V7WlbeJMYkERaeclR4bfF/ihl+SItksj02hN3eNaSarueQN
KgYqLqRi3zUAi0HTqWVFWzuYPUxYOYKXNZZFpsh5gQVZPzNIAG8iSBhufXBEnlzmTqRtbSffxGCO
7Lgd93rXkSpgmmYfg6kMlqGtAqtjSHAEkn2jp0SfMpGIzdSfBsaXfhcbGFeyZvI2RVzad5Nq3uHK
mgEAzI5jE/k3HZWRsn3ioo51GItep70K3qIqF2vtxu4PGq7dTslUXYsyPWQTPbQ485aLqgFLRVRJ
JpdzYQNbpQ5nddJe5QXB49k1bmlZh15N0RB1r7hspFXeJGlR0h024yCDAXnolDt4G3LI9be+A1JS
pctlrpT37vf1N7wYr3q7TKHVcsAJLJca5GTq42ucn/a+rlXcm3081AEuNG5UZcsdKhxv2M/EYVY1
5qhwLnrq3L1gNrKyY1ozrb8jDr6bCRdbTA0PaHDKbGq49Thiwmn/JMBL8pJ0MRm02klXS2/zThy1
Ofwfys6rN45uzc5/xfB9DSrtCoDti4qdu8lmEm8KEkVWzrl+vZ8+Z4DjGcCGB/huhE+iqGLX3m9Y
61kdKO22/5njZSHKx7JY4KbLrxmkP8Am1QaZtG0eQWdIsaiQHLsn1IrUWiQjeV2GqdCf+/LhjG20
py63/1SdfIeCGR90mM04/Gkjh9W8p0k27FQs+h9LZbBOoiVfSuMVG3vtzCL9LIt2vciPkw5oDjK+
LFpCcgBGvyx1uCu6TTfrUOrXhG8qe2ttCnQkJB7Zav23B4R4z2MVIXEl5FCP82vBy4fzyyaauhP5
fi7Zdncp3xle9gPf0y9jfSOJew0qpb7SrKvPnbmEOFGqzSnxbInaLAMrM/tfBE/QJaPTCscoT0J5
IIBQzx6t5oLQeLCxVnQb/RLf3xTI8+MxWbywTdNlnpqiAXbJ6SQzLc4OTYmQgA+QbyRZHtoLJbC8
nGa1yIKePtw1o2d7zfPzXOHzKAj6YRpgvNZmsUOsxw89MrYTGtgm2GQSp1A8nYhQ1O9anUhv1Nzj
adKMdU/YZvRlLvTrhoWGEAWhtzV5/97l48HMiQRv6gQRjQ0Ct6Y/9yQxM0EmUkRFedDIr306NWFU
yNIZyba6H/AhBWZXC6egl/3eyAX92tC4B13W/vuq5b80JHypS/77H48/80XhQ15UMvxjuvavX51T
DMx9/TP8P39X+F1ffpff/X/+Tf/hK/f/6x//O/6uH5O7//ALvxoQND+N3936/N2PxT+/i3//nf+/
//O/ff/jq7yszff//O9f9VgNj6+G07n6PyeCJpO///sI0d2+v5L093/+A/8cISrWv1kP55QNhvEx
L3wAR/85RFTUf5OZKuqYq/THUPDBnvzXEJF1BE05lk/GV1DE/zVEtP4NbxSRC4+hFiFnQvuvDBFh
Fz2Gyf/aEjzycuCgMsyj/OUv48v+x0HZGueWZGAidNOutu51lV25LewdYTuvWSX1+3a1W2fNEMt2
4PLcbjR/a2Vj3dJSNv2CoGRE3H9kPX8izNSPF1w/jd6Tf/fwP6G03mpRXRhjHs0yQ4q6UN4alXkx
R+QkArLd1lPBTgjl43454m/dNWginc32sQng4qvPWB3O9KBOltRnW5SfRil/1XO0w8Hx00v2GTf/
QW7M50SdglH3E1K77O96OU7227DJOxEd4vlQwV1VrNe81S49JF6nJUdYZpwQraFNwmyriS+7+cN3
507xWTYI5ibdxC/T8jbYiyeDObfY7KftG1Ol/ZozShgDEMPHnmrLROGXbfetOKu4AIY8mh0hfWU5
Ihlj28/2drFQpi8tOk2b+owwVlVcM3TWlWBKwD4J1TvtC0BkUs/qM+bujgPYNP7oiQczOC6bkGdJ
FYqn8bxoF3U4tDQRhNvXdPzfUiy9MJxAP07WQKHfVinCsda/dPFvHJxEkNGw3KOagZia7ZR2CVZF
ZSoY3UDL+SJRPauTz4ne7DaZIMXS1sXZ3PIQfflXtMSHXsOHMi3CW5f5BO7imjADWdZkN6Xpn7zj
kvldN/lDy42Fm4uhIiVRVcM0bp7WStnZE8pO6aoPGSm1pBLv8RhmTzF/bQKtKtcQPt8oGDPUvqNY
3Wa+cTtnyJUrqv91lGmDEjvZJ2N9mnI0/Dm7ehF1zzHWCFO5RZCcE1OjQ+pusTHd8RNAIxBr2GuV
cJqMX0lr+WthdO2YxvoU19ZRm2T0yqnFoIoQ0IGwvkXWg2aWn3vBQ97y/AMlMQGdomb5p/wo8reO
rsxT6wlE1Zvcl2FMkdObRD5N7w1mxv3Q5G4mqPKyfHbaVX3to4VkW8OZZcRaq+mswKCGiYTS6pjq
oL2nvr4a61kzxp/MXC69zaC2E5411OisU0fkkCY69ICzR9TfMR17R6+Oa3LvWiK51cEbxe91LF67
2N6RIe0UY+kJebr1RFo7tXXqSYW3NO6xPnWrBMHLFuhK8T6o4z1Kq72KRGXiZkGQf7HXl5qYZz0V
T73ZuEpT7Atdwsgzn9da/rIL8StZla8M4wgAO4lU5wEdV9nt9frN7MzDVHmEEV47Yd5HjRproZwv
ZT6GxrTD3PEUTeVPEgt+KsPKHH1WFD7lo7ep4oLJafht4v6xu/qQ/OOHMQRVIj8CIMkHlwi1NLAg
WWv2K5Gid1jAD9uD9tPb8jfiCoIwrcn2C4VjIkp9PHlHVSp88kCxQyGb3xJfXqynZZTaoBSoWLdc
rgJlXu54eH/hxtoQkOUkGa2aSpKxxUZUZ1wbr6u3WlKMhLy4Eghde8rUva68R93C2SAXO4oIp6p+
bY2fCvGBgQWse9RziGBl+yK5e3OGcvMMKpWlSf4oVntJkECq8zSSWwW9Iy/M2k0liSMo0rcrzrPl
mXOU/tpcT0rFa60qKOZky7dqQgRNlYA/s71TRZxS9jJ7DnQ9bNfXkZj5TVenWxubH3RDhCnX+j03
VazgKd7roUdPWXQterj+vhLVWhqrSvpldW2bPNzk0a2MxTpYxTwGRtxsu6gzS5+m1QgI2NYOZHMS
wZinnzhgjrVl+2MdXa2plhwpP1m1vr6IUn7vivWWZ9kxM8VFqWg+9eMoxZvXTOk3EMTn7cGOSG3j
u4vUjAj3zPJ6nLQ7e1V1fy6s7NDp5eKVYrlNo5B+kQsAmt9IQL+sQsUggG7fmShmAqM1PHPlbdKl
6BQRN3lJWyLByynGmaUXkLGidhcNK7PTZq2Gy9DqKRsAdkC5PfrENEDP0KRpr1rs7+VGezWbuNxn
kWzsrcE27lInRg9BPFpOST5HaxR9DGOFP85Y0rduaOZArEnzxAck8/shTk9MT5djzIrOi3u93uHC
qRnXg/AqYmYdJQes165GxK3IaK1VtrPZ2UG7dfzwJOq6MQljTXI51r4Ega+OkhGyPqZyfo+tCKXa
2JGllDT1Xtkawgrqv80Q3xVJ2mktUvNVfe7TWjtFOtmk7IVGv+PEunVmymsz2UZ16TR9CLRkmP4k
EvXoVuirsl9NLXaoR9jiCbW6mKTjefM2tdde20Z/NV4ksTT7JTM5H9exgwHxoz2uv1j91CtZ9hJL
RbeqlYe8GZYQoQYPuSH3GuPkuuT5fjArmHAU/F6y5r8GAusD6teBGXryXpCUgyryFC/NuNcfTUe+
VmcErfkX2cmS00hzdojAqeJhFHisyHP1VpS/jt7aFk+mUMK5rY2A505ZgLa9zPBX6TSpwWa0RSDh
hhe6NPmiAmOkN9LgkyYzBGX7+GrayFxw6sprVam/NaVYQnwzpLQnya5srZdZU6+QD4CB1KI9jTKF
gvnGusMOt3jV3C6jh5bq9Q+Z3COnxJIeyUiLsI9a666k7sLxYkSu1J7XBQQVxdL2QzIReaBSJ7uF
0b0zl/vLtvMpFy3RRVbJaaAWZ2XNXrW03/fxek5K5WmTzAA/7m4Q44v62CHRErfR9rWY+WcN/DXF
FtDx2NO0CIVmhQbO3HQJIv20LHRU9aNmEoe0F6Gdd+7DHpQps1fj150JId4wmdFxjSGWYy6q9lyL
/GAv5TW2R7fAHduLXVVJFxZRId5Qn3gKgngp3Hqcw1LOq6ErzYVnTwVxxzFtH5qiMn+xFpuO27TF
MQl1fP4TrDHXQsJx0JdzRsdmkm2fl50tuxgOoj3rWyukIVyCrppYKiY1brBhJiDeH1q4SZjW7MLX
t75hAdJPYhebZuVKKYMhlxG4fWgbzTxSJBt/cokCMsE2f5w6sFBJPMhh3WzJE3kD3IyE1hUBbgXJ
k7ZIhibN6FVlauowCxO+1quK229cTJXdbscp0aVnJbGzcJw3sRuTXDlNXZ19runWPte0PH6CeUvH
FbFFd+KDqtnR1tJyLBn5v1u1y3QVKouvthHyLiuW9r3ToZ3ps2bkjkwYtMs6pdo1crO+ZNuqnDsb
YzsDOvFTKgkzuWEenmxZ+i3mqqaaI4f7Yg0kWy9xTT1TtrJ0yVhY4kuq0hcZb9Ue2zAyJHZ1T/VI
kZIhtN8XitmwUGhZKEpT9yDMD5x88BONGV/3rMzloUtVbg+z1daA80PTdhrb4KUw4sNkpx8YQBY9
UAZZkDnLXAwYDGNfHL4321iY2NtEKBOJnbDtyxorejWm0d7rUrXxQ2UuEncRZcpKEK2CDvxI0PGK
te0xoM7wW5RaXxw0DaqVW5YbpWKzmr+3icJYarHGcjj1Yzib5XheSJr+wFZn7RdFME9X5xJOdFU0
EymQjU4imaS7UjJ8CmOQORA1yTPxHJzV2npObRGKpUbpH6dex067hcYyklxEnFvlihRQHE8STEos
naOqvljd8qbnizev84Uoe52P0rQsR8r33iNLnnTmVcKen0efmk6UMDQWiF/VKZWVk51wA65WsZfH
+sWay1cNyG024BTUF46n+oV79aD1li9X0+AtUF19GI5EfyuKY0hKsKSEPLfsW/w562/kjse4WZk2
CCzSNuclI6voXKj1uVEScKK/+QzWbpHPOJGN+K3OmRiU0bVvJZUCUO73dZ0kh8wiQDh/cFkGLOW4
IfT3bZZVf5xUHr6JPlK1/kCPmbgHksox1pQZ2wr3SFVb5kd45l7IDRtdcHG2Y7BSdPVMUYM6Q5PQ
ZN3rVmCoyfN8INp5s9yhMA6laXtjasZBFBX1te3GFZ0+H3wrzjFAmlHjL410iE0dIzJmHOWzToWr
4fQSUxdGMjvTYfHNsgfiVvFkYLOhsiPEWlrCZc2xG/P0JnUMBLRIpyVEIa6kEFhnfLEV3P094x6L
CpvduUyAQ8pHXRGyxLxnSMGiGvyD6QHm/Chv4+QtUx17uIBHb6QO5Z6QyiM+1gMg2Uss9eAm5PHW
JDMbTIJJw8LWCNzok7CBqSAIhPJ6lvI45UAO+sVUPvY1KF0DbgfzzEie+kqNCclONe1dRja9Z/SM
TVLJeyPQS1lcioEE7rIn3jfR0slXlCL1yii2jrRyvAQKEUCBGjN5quVC3xH2mhywnFaviyTZPoSP
5FYwl3KHRDPftWJcQ0PuuhCYLoELy7bY760VbzdjMqbXDFvt3RSjupPFNAQjk3WMWaza31UxFOcE
RPC5qCT7XpGQ7bY1G3Knh+FHO4NNTpHT8n1mEPQSF1X5G3bc8GeivmB/OEoHGQtjH4ytMrzakzle
x7zKDuRsF59GnBOlNeXTFOpVxzRUAE242LMxfAxCje55l8XPyphyEU19RJ2rRmn5Mmqr9rmhzGGC
a5jIhhe1jR6JwctuzPLIxTppvoiuVQP8oMslF4183JSUFoxFLhiOUrkTiSp5ddpJ50qPGbd1Znt5
LHEZnxkNR31WaAMuxK01Thz623HTdbo2S3TVO9i7iA/NimVP7vS7bRM5uthmx4AxWfv30RZksujb
or4xQFj2zAx13yI71MeBud8GKd0vcYpH3R469XlRJMbFFUWtp+In5tFMXMxWb2MISxOy/nTdJw89
vtnqlPyM+mQr6Hz1PMcKs418tEz0B5toJ9bqWHu30aQzhNuxHnM75k6wHyxc4v2cpa78iqRjP5ur
U8KnNsXQqyyZq/VgCWWl9/KFoYQ+GC+l1N24Z3sCYakOItJgs1G/y2VCC4MNsYjmdKcsBOxSYrLq
rjblr11OrHWhDKBjSl22a+X3CufyAhdwn0bl5Fc06P4oAPZAfCBXKQeVqBahaibBbGPJ0TizzTx9
ykRvO4k1U3blv6p6wfG/qh+4NS+NYJvA4j8GQd0V7J8jRg4V+4rSxGDcVNt0LGbayuQHjxX3g3Cm
UX4fk2hvj4U/69iI1X6C8KNuBwvRlzcUGtyVFmjvvPHnivlUq0Uw5Q+RPw0YmYQe3eijf3yyTDJR
7G2edkY02t46PRnbayY2UnGZNjBPsvScOWzyIqdwsjetrj0q1L1s1jvRsT4ZZyWm4VOas9p8D+p1
ww48C6b47KYvTD1MV8kN4SaLXLvSzCTDbEG0W55tH9M20NS24B1KB3zQ8XeGKC0rze9mSYvXqpRY
ps2db7Y9ZVUZ6TtF7amyVfqpPGuudFJ7HuVfCT48irNIwtk5BHm8/GYqfeOQ44wfUBlrzV88sr7c
fOBAXV0yGbyMfR8EGjqBoX00ZdlkcSDkIjQwQ1MgjByXxFGCsvH7sqUntZvjA9p5lJGNB2gdwj4y
bL+z4sXb8nLy8pIhoYj42bFg0q2TVrCryX61hnLFRf8lJfbspY8M1VjKV7eQIgtqea2H3DoWwa1V
7nc42oIkYYjSro3ml5CLdi2vEGF8df8UbwA12ElwtJROo/Qveb2cotGiqszrtw7oit1YcKPsycVh
m4aKnJ+nnJULUwl4OxjftrPSyVAoMEtm9jmOMGeNYC537DFjt4l64YOLYdxir3+YrZ9GKDkXzuzZ
j6v+qKd4/ZSutv3KVjOHSa9biOQkMwfyjVjPfscbG0VyQlke1cuPMrPE2x6NJ9vxzI8t9ZIP+gH0
sMcw43eRpvJJj43T+EDM5DBtr2Nl2Odl1pZrjskmnOvGU5MV7lXkj+mociuJH9mouGRM+2zwOUDj
fLe7pn5D6GD6esH8dpaGmcdQzM4yZR3uc2TyA3qkk8TE6a5pPJu4nRGs9cMFUk9opPFTCTnX0Sb1
baXX9skvu0DX4HmxhJMZyfQ5hX8VICLg0xK/5rVWhHYFpMVQIwr2KtkDJAusiE9plyw3pSjFS8l4
MbU0KYjLbXP1IjHDum7NQK1XNID4Tx3qeOtJSvKvdo5v6qYf+E7euBPPEjaH0rRI1aiYa60qR2HG
3RjF6V6kOBYV3N1LU8m+kOpbG9mMFwUACfDUoRoVowuIovVX3Tqiv3eBAq+fXFYIZuzUnxgFncac
fCwyFjNvltfuNmGjv1IanFGKHck60LxpRsFpzdlTbkvmoY/ib2VKcn8yti9DpKpjKLF1X4qN1z6v
nySt45AEcB/ERVc/GXmbU3vUYK2A1VhBn2/qoRENYV/siq7oQtJdr9hpkM4jM5m1qt1W11wurlth
RI2bNgZbojycV1Qjqtk0Ny6esIJGu1M2S1wHkSZOxRlsiuyqGOXdQgexTtrfqdn+cSvxE4nWFm0j
i+OC0gYBZ/sqzCXfxWQKO+sQIOpl7ah6w9i+acZnqjOJxuCsXZMR4VDtmerTlBR+If+WmMPdrVoQ
N2BY7UHpts6h89Lvq7rmoTVs00sVYVvCyzteswploFLn+y7a5LNIxtVPM+vXaIHZpvZ6I8vTYczO
wTuib4FMWCCEsQGhtGvCv3RpTpm85B55X1hR1SQ/Jk3kVfJ1UsVyyKS6xWxsOpY5+SxEGZS2vmzU
OoQaXojMwOg2SGtBocJQdmz3uR3tZUVCxoHGQKudxlpcNX2l6CVisiODsZMyX4jBzzYaYsau7zJs
n3PSgyrUS1NAehsJdemnsOPMzTMEKZGOlESl29fKXTcwFAH/FvcfORp9R7S1gJnRj2BERn1X6XbC
xICyqyYg5sx1KRyUPdyDWfOTSK231Hnrp/jiWZRsWWCoIxvYIpHEQc7ZTETClIN+KL/U2DzmbXVa
jFjb52P+0a2xfJzQ+R7yfN6XwEt3mVyimIu2KXfKpvDYWWzOPPbKN7ilIZzV8VQ8HrtU8pZofXuY
UnSUyrr6E5o0der+2EqEBlaKlsitxHxCpACXIzIPrGm6oLTAcWidGh9Kpf8aC7N/ySLjO6mEN8X6
4bGbnJNKCqYROkMe27MLAuoRJjHIirfkZf+ntcTvvAEOBfFNe2ms+YWPwQ1BH3x5Lf6m+lFPpL4f
tNkQR0J1jvGUgYyKGQHbkN/8SsMxNi0R3OJcfnDUnUeK5z5utAqRAQ1kXWrnPFtu5JNfjTh+l0bk
2KVehmKLMzQq6qGMsaZ3LbVAUSYnVGcHvTRmF2lZRdvOrIxJ5whKWeOoEiyzM9yGSEi17Jywji13
Zv5S5eeh6a60qZ6lmkG0EoYtOqMIzHbgXCxRwkqm03bwm0q6X2aGgdV0Z11OrpOuPI0S80xQ1P7Q
bYShCfuqmQZsvnlZArv4lpAPl3zwa7kG7LVgPqzTfqfJw20ZsrsYyngvxvmqdO0BIBvuc3W9kDLr
NK38NzJSTvo0FWGbwuDJHsQ2cwTOnBvQbjYYMk6hrV5hfsqd/EOpvTPxyXmrNMKssu52m52qNb0O
0fi30lPtZPW6jfyAwEI1FvN1leJjt9LBNeb2jlNSBvhVc3FfAAs92TFkwYVja7MPkrbuqgGxMar0
0FjsA/EFtsfjB0WHLg504tNkydeGO2+WX1tEFVOFKq2cwzJHni4K2Epdf+fH6lAolQ9ORePAs7ut
+eMFtjmZEaLEZYfSsd6OI8pJXPynOGYgVm3cGmaU/FWT+KxUdL2qrDIALup9LOx3YiwqZ2AHaXay
Z8U34zGfV6T3UaSGL6/ZdarxollAgxx8XdsVHpPpzBpMv3w0xZ6Zyofd1k/1xL9lWex9NbKMikNw
WQ3fqxSWwv6l8SVHPtMIyNl5jn+nhPu5hRshgsK42HaJhjIJQPecwUbhfUgCRDw+PjJ0b7/Qr2LX
N/7MSfQZc7cZSNw3uFqq8oKux6iks74QF45E35Jh6k3mFfzCsY6slqsY6CiaX7cEjO93zNruRs2L
r9cqmv8WnF9v0CoX8na3Wey+tP0i0BGuD0hXrLxo2DkSVohxNDkMrOojzfIBuBAaFzsq3RgB2mHV
BToYPsUZ/QcTauI/1XaQHGV7MESkeNcq1jeKZtomlrdOhYrTIwycixs1o5OhETVyEEIIPZ2pySy3
ejRBzVgV+xbRuj2NVzASVFTyalMHFpC2aukpH7sDIICnLkuYp+vXBKrsAU12iD5ucHR7OKqqlRxs
XZqDxYrfCXC7rl2+V+Ku8BrIAD7jO9OJGSS5WV9MPJ/lWDJDfM3q9keWGamuJn1nBm+Joty+m5yA
XloPDLmqQg8lTW+OyDh3mQ5sZNqeS1V1LDqVp6nXs6dkILnXsSG7oMShmFLhUjZJH5T5cN1aFfJJ
Ro2zhcP6NUTtVRbPFcr0sZxcURb0cR0b4aIO1F4N9bV6tiA7q4NNP/e3H5KAsh5TCujAiqNrn2ZZ
UI1TKNtW8IB/tXHLlhsLBzCRWoHYRMjiLE6Z8hBkHwcI9In+QgDiVeM4hx59SVXJW+BumRoCWn5q
+i+Ei70/9rnuDmOuvkkDhkzNiOllyBONTHcb+dfB3Q1S4yUBd5F3b3qxBpHAPKPHQdzts8krlpMw
sQzHcCuXy4hYv6UaQHvLqkZFCPujIleZELPYOYq6PP0whiXQhi8kYrLWfBQZCXCrdJPnh7aAYJcp
cbeECVCOEmc4FYTZyIAfUZE2tJsZx3A7BJnR+wOBXsSPOoXxqywLjosp9SjoXWrAg4l/uzHlwmtF
Gr3gKkChrzC5Q+hqusZYyPsNEipey8aQn7PCjO9d3LdAtBgINhsit76T7BAph+qqWpf+kTGAhNXI
J1oaOYfcrif3lE09muCW0QL7x1S2jrkV6Q8tAf/UNVnPTTP2h0ir5nCYwEjWZaW/ValK87b0HPXg
KEF14jfyl6S56nCLIInwBotmHRjcFvFPr5vxXs45ojNdrt9HBSUZ9Wqy+F1mNc9LEZEZWmSQtBTL
yUGU8K4RJHsg0KDky/e3nHLgZaGod+MK9aTSs8gTHy2SeLOs71knvZoD4GZGqb+itfGbWmbrVXCI
1ur41AO05rJ6Y2FekyePtA5nGegM2gRwvCiWYOoxm44OcGBbL4+KL0K0byzr3tRJ36PN/plFTovR
JM7QFYwF6eRH43mwrIMdMddt8EfYJrNcOdKucsrb0tt27Ddsvprog1MenwN5i2mjeYhMwH+wBjSj
GYOQzNsyJxhZk4Ou1rMjacPTOi+GY9XlrZuH3WZrl7jQr60wPyVVPMNqPGTacNqKLszE3DEjQDst
jRuBoHl2K2oDYlAa3wEuHUpt+NC5XaG4Yd96IHd3TSEFzEeh7uqYfxbtBsvHI9HkvEDbdueFfePI
mkbJz1EEcw1zwx+R/3TKKLkyxT3xAD1KEka8Wo6Bm070Z3iAJ6KZqy3WCtQLjUfOSOGuC8VpMYFT
kpILisEnaxhYumxRqC3552jnCMLj5htp/B9NrimvjfTQgbMIibbeRbEgTDaBiycpIXSywNzig22w
9ong1Sd1fMwi+43C8KIpUkaFkN4W2abeXC+6bDlrJBYnLctTpnGd1prF29fFzAgeZzJkQiNKvGhe
ienomZDUcFCdPMo/ms0MrWQ6kGjxWCiipqtsTwaoFjaCliUaPtemvGZRz91vJXc5MSS3bS32ktHz
qG0uMeCflb7u9WG8DlUWxMwqoqT5UXXADzGkFCSQzty3wSCZfkdyISSbNrQqS9vh+F2DoVw0f8tU
20103HJzoV+ISgK3pN2mst8b4NBcmsnfSsJyRjakT2VcdcaMyk+moEeusn9svRkiW+MtWZRrZC8X
VY6vgNo9ox8+VKm/VlMXQD95Nu0/9hikhXxhXdi45pD7+DHBfNi2V8zCHeh9cnnaFVn6LViHKkSE
4pvKQB65AGwUSTkXLKjxOLpWqe4zhmswrJ7X8W6Z+zVVd1YF/K28q2Bzh8F4SAEEDnlMGC5NKm1b
lO9jezm2q5n7yawKKDyCvUuFg4WEEr9VomuGnu0Rl0JqNGp4t6azZaJMcSsP/RI0rRmS4YFxLadz
t4vElbMCOU5p/JW28oT04y7G1Jc2pXTqccIAwrRu6DUWMtkaIIzmPeROc5V4+Cia9VCY+t+4Gw6G
rTyzWkPrbp2ZcRxoV1f2Yew16S+BGXW1G0+lGWotNpsKBCaeq9HuLXZBgIayYVTDSlEZsINM5CPH
BpIyDCZ0PZ1GS/6rZyC/de21bco/kVkeycr+Hov2ryRFoTxGsWcgI3DVsfsarOxJgkrucbc+W+IB
mTT2aTOjtIpPCMpZQxW4tMHqJj+yNEy+bn73ufXaLYjZlfUx8SrVS0dy3jAM12TeyFPpJhQMduna
NefouNXHOmEEWS9IXJqs+KDI3ctt97sYk4+5jzT2EOZxmZW3dWp/Kha5oLVKifG39CLzaisMoMJt
/d4eVMK85pSMVcsFJ/Gb8XGLGkkffWJ3btzFB3BhNwuqFgVG+FBlEGgTsNSfPb1MVv6J+eZY/EQF
fFvw1FdGdqab5DjN7Lk5SVjC+JUEEF1Zf9KRvVVHpTrMuEJJvkQeR6hHLMWnrie5pGJi5vQ4kVht
pI8oKCZ49SrtrXaS8QzwN7XKckjjsgbtxuQWbYoSNIZ9xWEln5DbJi7PqHx9YDZrlcgbGMONlryM
khkqKQRwE0q1r8EIO6bJyuNr2IrFqlbzeVSOBO9kbtfGtTt0+B4j3lWuByls0PaEnTHpbqSmPyKz
76s+MpzOVOZ2ZWjH0+dgEKalnyp4rxzZPOgkSz2Qf59Vt5x0+oQkaPQ1cvQGSYYh3uwh9ViSCqYc
/eQD+sPeVyW/pS57FYueHKtHGFiuFuKPJsk/BprsOVF+zzN9FuyCX2qandIVqf2ixo+F1J+hV38R
4eMKNqfZIB7GS+WBo+KE+9hsZBLzA5SmqeUpWlqEDOkeW+uNH9dRspGisVK6ZYXuNQCqGpWdRIHm
oQCqtibXsT/byWUZ3jBJ6t5gGPtMbQ7x1u3adnq2MB/tZbhleAaiFzEYiCNGRDCrgqjRng+GtnyI
rDUuAKBNjw3ufWtWJ7bLo7JMF4yXL63KI9QAJCZ4K5mIOXNpSOEAWR/04a+ofuoktG6NDdZYi2Q2
keyzyuS5ZTbNSM7RE/tJQdc4xMt7bBSfLbl84TBn917KvyYEh5H5rVE2kNl7mIXG/gNLxhBKc9jk
+1U0D8+rhATq/Hgtsv/N3HltN65cef9VvhfALORw+RFgVqCyWjdY3Wo1cs54+vlB42WrYZEc82ps
91k+p0+XisXau6r2/odsFfuj7YVPDX09q7kPqAd0SwStB2TXA5EmRx4ukOFYoSOz6tHUI8cH8i7V
GnFndtGVj6iZYIrLJ9+ypVtEfbjrp5Sc7wofZkZQ+O49hrAlm6ESdzJsyQ8jSsdNApX1IzKQHcfZ
IH0YgT/+UXyTE0auV1LESZR0gX8TJFo3ODJWBbRah/olAqR1A4o2WaemOIAoaML9INTmdhgLZWXC
n7gauAJdJVrk/3JTeOa+wLtVcUudp1MvrhJXLDcCzhqLjp7oa6d7P10LLIuGU1xBLwlyJDTzsqbR
IxjyEjhgftX6Y3kdh350YyiJuJWq9rnCg5sLFFXQpSKkz0YeIfEsy42yk1BXpKEZ/S690ibnLn1P
WKH/5uDC6fipdJtV/stgtoDY9GdYpb4jBWkxPaIORirLjpCS3xSa64+YKwt3jUXhU/mZcbGw88BY
oEp6HebRoYg0KIbuRqAAsaGOJKzpKCfLQh2VTdDWhyIw7kuEH+87PXdAI4OXQmlwVwKURnCz8hdG
3NygdvcaBPU+k9+hhttBywuEzgxkJQzPb0wQ+NHgwRBxF64YvJoiUovWou2uJN1bGfRcPP2QGS08
T15FXOwM6UPo6C36wiZsBGdQijcl/DVaFjXkZ+LWph5sARYa34SgHVYNxkaqh9mPL1dAaMxh/KkY
7r4WgZxCe9NtlwY7t0VjFxnekkrJjRfmW02miTt4AAbl4KW03Hp6vRRkFc8Zw2qpomMn4Zkll8Ih
M3kxkPjkwFHlbZYkh8JQ25UZNEslFt3XCHzjSsm4WONk0Xex7/Rj9uKn6zYP9lkw3KEBwm+EqbtE
3rbaDpXFC7eHgVq2D3FjXbmtacEPs1JnNIN+K4+ht/RQOHZKP6ImBW724IqCiepS7K+U0eLen/uR
bXXiqk2nPgC4tSiPgIJi9uJYhrmUounOUsIhLkyO1rjXDTQgoctq/jXcl1XbSy9jXe6rGmxuqq2D
wQOsHFq/LZkUSXlF+GFIvWQPvoZpgI7DmSmMeyHr1m08rD/9DYQgMhdB2Lfcs2TIPmPvAg1zf8ML
Q2MQnKtgtddF418Z9UeANrBNXUreqBoCkU0f/+TIJXQ60G9Z/5qO+PylQFxNjnRa5cgNW+g5Igzu
xIn0boTvZQ57jVLfdWdw/5+obBqQ0YXGJTvOy9rOxYqKaxyHJJLOXAZK7sNzazBa4lxMDHQYEJBd
epb3ONSwA02cKz/Qpk0dkXqb40n5jvb/NbyVZzrcvt2o2OMsJC1BPT2uEmZBm/aTWfAfMTBu84/0
oS4/Purrn/mcPfEXLeMoEeP/IMdCEmFGHCdZbLLU+3/76S8P///+K9Xi88/9g2shqf+l4j6iQ2aY
qAwy2iv/4FpIyn9hHyupJtpOSHVNLIh/cC1kxFy4rUw0DB2rOcyF/sm14LcQAuHmaVl4I05/7j/h
WvxNtBDoThn8F//IvwkWoueDBC1bEQYy7Ur0ANG5oijzZTG+ETw5NvhMAqkdKtyf5U7c47Wx0Jvq
GbfobWvJy9PDT3P8F0nkX3Nnbb6qqKAazKsjqsS9NdWehCkTL06P/Lfo2b9GnungmWIeyo3fiPvC
G5ex3MMxgBc48kpAP1oTOA4+Tv+gYx9hxm9JFamQ3ZEfVJq0gK8M9R8hSSDBJfrfL705qTh9UZjJ
0PKXKeyI+0YGciPTn0SaITPH/8gC7p8LNFGAvg4fKGYrdMW0QL2j5+RuCEj/DJ9vpj0Fw3ffqTlT
xhFgnA5inkt7SYUWoFAu4EYKQnLVTZiGqAWogsQLGrJK720EuaANidLLVKDU8qveomMouUshNvdm
UV+HYMdkcYcKOkT5Lt+cnuPfGkf/+uwz5bIsJ00byNDTEwpfB5dmB9ZLY/THUpOdpLVnhI2O7Axz
iqkvXyCK7Ih2ZqywlL5BmOOsPRM10wDfRM2nBeqXgYGllVVcEfGG+AxfcKH39NKuTy/NkbgxZwEP
QwhescikucMuAUog2mKHHHb+rUhv083OfATj2C6ZRb5XZ7IB+0Dca8qH3lf7AsKNUAXLIe5gdfMM
w351p2S8MbJ4l4kaVOHmKYnS5RAhUGJWy24QeWiiw+K66yZFusAYbwvdd8qALrnmrRJPWAZqeh2C
FTVNQKWgCDbUpuxWjpdtLqxkmK6jKqwhuaALGOPV/NwPLzkq/n6v7d38OuV6KNDr1lr/ZhDT24aL
lFmMK7A+NmIpNx0afh53bUXbYciwiotoSQljCcdyTeJxAlnfVqByqqjDSeuttbiTlL8zWVy0wYBi
jc5T5nc/ho7hhvZoJBQj7sORJrtS3p3+Lo/tk1kOROpBg/YSivshfSjKNzW8QmHhTH6Vpw3x3Sac
5b0wBOpOzVvco3q1SMAB4XsRUDunwF+Fm37YQsReeuqBR4BN032VQ6VSBlq6gb/Pe3pAyOCbsfCo
lN7GrPG6sNLdwFnGMzG0h6Y9s9H+1rz7Z6gbsyyaVl7RQLSns41vRidzLeaCO7xJAVY25evIuzii
wndmvaeF/WZNjFlOJSz7URJqca+Y7ssQovthHnSUX0ADQTkUtkP8IYUGoQXagg7qYmpke7qxV7jt
uaAyW5qsMdAzJEA8JCx8LELSZSlp+1wvFqZS8q7NNwa9M4RLUMRB1JwqTxjuLIUaj/pDY2/RwL6S
KlwF8j8Sg5QAsUBYLEKqQFEEIyfJ1jJMg1o3bU98oKCUZdfIaeBB9ohMRCZVmPN29un1OJIAjdlJ
AFyv6ZqEtZfp7QHBsINzDrqfKnTfrfQ8g+MAgf2MxNfqAX6jj9Mg/yL2Sx86UoT1iCDYCC3FcmqL
0hsMCiiH9sA7VaaBX/ogjseX3gj4RxrHi3QVBncpbapG0pc80f0z++HY55/i8kue1jPebojsDXt4
xmBkOM2E99Mre+QAM6af+GVkKwgbN09ljhb/SrOUJTj1QPkNpE1KpDP3gyPJw5gdBHnnoXjfccjU
Aif2c9v9pKZxevbH1mWW+6McwBe0K2591qJoN4N25sA9tiqzfJcDRglziXF10ojbTJZyNHZK2Ff+
Ri0fTk/+2LrM8h4KAVUrVfyQzj1kqNEX73p4e3roI+uiz3JVpneI+3mDuPdLJ1Wg6Dhnxj2Sl/RZ
XioshCbEthf3FDPsJPxsoaDKBCmUXo0GztMI8CearAqegnCLJZgdZupjV9cOFDYoQRU0oRh+jLvo
ymiDS9vKqsAaq7BCZYS6XWXVjsUaGyZaAGjvlFTHm0MV9HetcSPTTKiSn+D8lsKwpZZJjXYbUPIQ
V7n3onrhmTvdscWbJRuhNbBzcA0uRaWA7O+qtIQLR57lGkDdVYkL1PRIuQ+HKwUO1Onv5ch+/TQs
/RLFue/GCTKg4z6BbEAxeCW2/tLX73qwA0Ysnvv2vz+U9GnBvvwUDB9HQcbRBfrRWpC34M4vm/0s
QTQJejoYwov7CFDXiBZF+DIOfwbM00BknFmhY1/qLFNgvAgqMXTHfey9N9LeBY9zevLHBp6nirDM
OznhpC79ZUujLj8z4SPZQZ9lh673JcNw5XGvV/lKhxlHG+BW8M7k5COz1mYJQtEwq8CTkw1Dv4Ei
mZJZZ9bjyLy1WYZAHYYmc2SNAH8eKqqW6qStBA/59Gof2ejaLDZBxHhqiacf8ksTVv+xFw8+WNuQ
M1vufp/+Gcc+wSxKg0FJGqOffka5qdUnI6oWQa2f+QDHFn76oV9iKMhi2EYNkZql+Pkhmn7huNPP
+zKuDy2tNhPGbX5CtlHPXY+OTXcWmnltCkFhaeO+Ezf+sHRH5/QaHxtX/nu6vVV6fRkzXRAMi056
qPQzJ9+xL28WjoKc51ozDex5t614J/EGU85I9h6b8ywioS4FXduxFmm+FVrHz+4vWou5qb2MPq4Q
Tl+dxbtm3OCzdtm480hMRpCP+TRff23cZ+e0v48sgzoLQdniHVIUDBvBWVfsdlxfNt1Z2EUFl8Sy
YtzEu+uVt6L7uGzcWcTVUR5AASEhxcbPPrr2w/LC9Z0W6EvIiX0Htyojh5q9g+Mh6ryXTXgWc7Hn
j27cquNe1R/k8YGWwelxpy/om5fOVD7+Ol8f/8HUqFmIMIcCUN81FSIYHdzCEtoq6ranf8qx7TEL
QA+tUtSK+Sk+DaBB2GVAqC4beRZ/eVsVyElONDoUIodt3192Fiqzs3BypuR/Chs63mSaHVpn1vvI
Siiz+EP3EYtC3H6RQ9mojV17l90iJ0n3r9+jMkqFoETkiy7ZperKvfDRoMwCsKsTqRkLADwgOLR0
MwhndsS0jt/sO2UWgHSbM7PIWIfR+tmVf9QmXg9NhcnthC98VMGJBvXhoi0ySVh9XZpIKiWEE4yR
dzKlpOZRSn+dHnia63efYRaTmAHnRp0Tk2KOxKMoruWBY0BbnR792E6ZRSZcTisWPe56PYrBUox8
6NtlA8+CMURhN08Nlr4tkY/duM2FE56FIoxg1Gp7JA511DdG+Ta4cMLyLBYRuNElLjLkvvygJNum
OeOJcWSF5VkslkqThIbP95f6e5BQE/L5zO4+sjPkWTSWtOYVa8oelloCj3LhBR1S71w2laYJfrPx
5FlQivBKPXO6gEnhWzX4B9+K0eZZwZME9mgsLe0JO8JFEVW2B0VvgLDgSffIjwwqwsyoJA3iBo3T
M591ZmT0zxro1Jz8Gl9BE6B/UTKbqsWyFECvSg+6l3ZNrQKACbDrDezGuO9Rmr9oA39W7b6csS3u
mEhTx8Pejf1DkWe35Zmkf+xrmwV03wIVyGM+CUa8IShIBIPQlTwz62ODz+IZoc4QDWt2W61IdhFH
K1N8CAT5zLcgT9H73Z6YRTXe4EpZ4aiwlwEuCy2eh4W3SnXgjBke44EjwBjyZAEYUbOHgokQfAiL
CdYHLJs6NxaajDyCFNxkqQBWTccxUtzVQ3tmesdCbZYbRl2q9ASxHi4AMG3DbY/F9kWbQZolh340
CgQTpqwz4OK9TY0z2ezI1/UZe182mQoTumoixg0kTO/hbYNVwxL5zHp8ZoJvvq5P76kvwxeIJaX6
lNO6KgZREqNra4toPkQgxgx5XEPp+mOFLyISYWH7KzUeVXmtdXxNKeI1xW+QGvtWXQ35izomy6qK
HD2JgB7qTjhqthUr27x61oT702s85ZXvJjvLN6UYVlbVJQO298iCB3cVZAw8ZW1VUi78Fmc5hHZP
gwSACGcY8F0Y/xnqy3L8pwnTl3WOJ+fjAH7DXqS3x8Pkwqe1NEsVI3xRD5Q4dVr6JOh8Lwa9vOyq
L80SRRDnPfIHrPaQ7WEjpO2Zb/FIDEqzDKEAsC7LRiIBGdgsIBVlYmV/eoMcG3oW3kWcmJJaZMMe
fBlU2+blomHFWWxbrSqAzdWGPawT+eCVy8uGnZ37Aj3fQTLVYY/rkHZz8bCzQx8DgrqNChftzscx
aH/lcfV+er5HUpE4Cz9I2F5d1jRa23ITCj96M1i6SnzZw0GcRV6DeYzmd/2wR9CPnmF52SVzQkd9
vRS0A1fjDMzivkeoAh+KC2c7C7verT2+PoZVrrT7sL9s+4qziOtErF5KlQ2R+gfNMN5i+ONnhtam
EPgmd86NdUtd+UfUwTe3pfaHxdGs1ejUuCtwyEhaQMX27kSIsAj4LbRMheluodvxUbmpDYJ2GbkP
As4qWba3zMngxR5ocMiPUfkCFZN/GaekEOYPFApkvpC+65dp+N6VwlaTho3pbrTmvgZZbW5ya+uG
JpjPRkd2Ml/A47KHAr4ESj41ougjaPGJuuxLqFI9leLr6d17JDeIs9xQa0ZSmm037FUDQqftls7p
cT9T7b+vLKZLf28xw8IhBFL5pGGY7HTjwfM91AiBKXdIhdyJwe8YenLyUHQvWvvmcf05/XO//zym
NcseMHxrNy14aZvCEjU0dbi6bNxZ+oiCToR9D+I0+tlmm+Gy08S0ZsnDsFA8A2vNsH+0bIdvwOnZ
Tn/8u8WfpQ1OPGmIp2/VDV90LnPxeK/r7253WXPfnMMOFRzEdGQ4po4BWg+LQD1TCp5W87t5zxKI
ruapLpdjT2sbSx3R5ZeC4Pq9lv5ok3OX8WNbZJZPrBhWFbx/3mctYrswNs9s+e8PAtOaneAFOoRt
qU7fZYJglgiLyrJVKB2nv9Jjs54FKhpwSBtEzBrH7zrbdvn29LjKtLbfrPkcaujGOZiyuuFy515J
nnInD4haq447PIr+kw8Ya1Q7B0LFKs7CQwDnUMAbxBJWgQ9RrCo2eJlsNHXYpTQuFS9a4l4EXQ/n
UkFzBIFXCqrB6UeTb0pUBZH6S6XK7mgAjfixxVFvn/4Y0ueR+N3nmEW+2qKLgmEpxehKd3AFWTa5
iugxmoTF79CVUGrDcMxTaA8j04P+baIhjY1LSITzQYxOQmNse277VXnT5h2QNLSHMRQS9HgTcbCX
+lJGGNsVPVBqqqMA3cplzN/R0MA7JgMabkXx0pKeevW3goxPGL0aufCgSjiAyMltFv0S62ejkZdV
ny3QLEYDSV8pablMW+hC6nuOz4ovgGjRV9iP+OiZhitTLa6ldnT6HnyYtk1hD7TjXYsQdlVniwxJ
7lKTMNh5gtnglP3PGJmaVvwRp7JdwWX30STyZMiK0BN7o7JNU0Dm4GnUDga8MzeC5gX9Ews4CEXL
UXxyB3OS8oNwqN3o5rOpXEWZtRgGy7EGa2l0a5SV4EKJBzPU7V4XlqUsIaaKdhA62eGbUkeHSmlQ
96ouy7nGLKBG1fWyQpu6LIpNh6zNzu2VaYBvtooxiyWaymaMM9O4z/NHFK3N39lVCZ8gQG9ilUsw
eLdudia8jiSFOawj0DwfRCEvSTfetfhQoPKH1PC5nHAkX86xHa0kNJll8kFEAVHD8qfBNWP4EytX
efyIRoXVbF3lrkbz0TLeK+8hy7tdXD0IEZrV3aLwDbvFKUKDWmYhpi9lGzMuHsSm2fgSpQfDt80c
fRrzHpn8Z4hOcRzbOhqDiYzoAohqxAITxJ7BoCEX2TVLOUXIBjEuVd75IRSzu9TDkmwt5Odwh0dy
oD47hGvV6CH2i2wIEQ4ylNb27nT2ODbw7Bh24zIoO4F1TCw7GA5l+3h63CPf/hwOPfq6FBRTYcWs
rsJy14cboT+D1Z3uUd/sYXM2ZeDhSNEnHJVtpAIV/F14qDrUOPf44aolYw96sUNyxzn9QY5cKOZw
ZleJsqFzh34fuQeteiyja1WvFnV75sMcG376Xr7UAUwpyMc24wxyg35RCsEyH94qK7B1HB1Of4Aj
kTKHNldNK0YQ84iUdK+mmOGZW7fCDGCnR2c+w5E9ZM6uFXJaC/iIcEDzVFOaVdwtT8/82LizLIh2
Z6xEOeNGGrLxq6Q+kwWPjTtLgkhSN9irU/HUo22P85x25hF45Lv8N9BtnpdSWnrDnoIqiucp8OkE
pbdDQx3tzJd5ZO/Pobal0MAYntqtHaYZxZsqoDmH9JeI3yUlMHGYAMfnLhZHlmmOY810DOLSkBJV
j7Ww3JhrgGaXZR1jFsI43WWp6lcDRrC2F+zDc93GI3t9Mpj5Gk1ShC6TP3UFg7q6lroB0d4Ari20
cRFBSEF1Tm9MZdrZ36SgORBVzwIMuWSym6FcpQI8FeXKMgrkBQ5jVmPYka1z61c9HASw9GawUVDG
FiuItN2iK8ZFaKKdhPRLKS3EsXA6IViXAX4Z+Yi8ylOq4mQXILqbfkTJtYBukBCU6CzbJnLLp+d/
pMprzlGuvd6niomsHNq8rzHqMkhs22HDG/tTePQX6idcc+RFRpOhyO9y9zbW7wzzV5mjdsBRFyag
jsfIkaNiP1JXExBtaMNV7WFF5d9JEQ6qDqZvZ1b7yFHyyaX4kiL7XjBLC4fkPZKhHVrFayW8qAhr
zpGIpi+FQjMdUl75q8E+I0Qc9fQKH4mdOfrQxfhA9Itpg5jvaXYQuh+nx5WOQMBNfXrMfFmNsRZx
u7B44JY0S+RykgW/j7q3RLotU+pkg/fm0RGI87c7bVEikmuouzh/lrw39CJgJGBPR7HDGPELQ3rL
G/50SOyI4WvcFTasAWBqP6Quc2I8xIt16KW4QoSLzkAtF2H31lAXuiehmw6xpB8+XOEqLvd+eCUm
90i1ask+T6/FEUe7fT181OUmR+5c+KFHD8F4EKoKW9f6scL6fSEKw7UpefdGabLTS+klUiPed7tS
/zF0MM1DRzPf6vIKOzOvfUnjIkDJxFqOeYVR9R+jvsenaFH71yNKMj4MbxGxIAm1JCi3CiRTX0F5
sEY+pn40hscgP8jdY9Hdjw261N5BhJueXhXoGQo3Ubrxkqu8uB2Kh1Dd45k3Bqh8jZ5j+PuwCJF/
uI3wMxjLp0jd58rvSsVGQ9oFg7sOUGwyq99x3S3xoro1i+plgPTk6y9+19oVtuDti9r8Pv3NH9tR
s0O29RRMGkQuahBL0K8PhAtjYHbIIttnJVnPuJ0MGeV6PJeKP7vV3+TIOSa0gAzie37PwKK7oi26
EBAC9t07L4Edrj3FEuaer+HLDww6xyvB+CFo70gAI325tcwXHdWXPrnPy/hOEzYaorO+8YCTx0rj
dZohhqtcBozCVOzveHLFussDCRSGiyW1ZuxF70yoTq/vbz7/HFtajIEShjBj9mOs0WtHOW7d9k9K
v2tFpye/X7Qt5hjToFCQdatq7u8F/XOH98ll485OaBNVXNXIJ6RAdBUaTtyeS+bTJeu7ZZkd0VGs
p/8DsGlhp5ZhurSMn36Le4SMyVXkNNJ9770rxnsx7PKArg0KoLitJsgTleXGgNdfID+HWSRuRviD
jr9K/BPNZWz2iC4jo6Q6anojVDe4bJTSspZ9FB3iZSD/ka1wkyboQuZb5FJv8hJ/J2mHo7Dt4pHk
Be1izJ+q8jZ2l3VzPblrKzeatrI07cJvagrsL4nb0rFsT/Ay3BfFPQ4YBgWMy76q2YkQoh8QqR47
WJKX+nsTnLkkHEk42izhYJOnCMlUgxAFFDf0V5fK1WUTnqUcPB1yoRFcmiXvgifd9EZ5BvR65Kbw
2ev4ssRp03tiVw0gPrDXTHkp+/pj27dn1vmzB/7N1p1jX/3UV0QfQaR9hA9R6Rt7tYNMFaOLWdW4
qCofJg1MN+0r3FSURRLFXFeQoglQuahzmaNZeDPS4MMSxMtytzor/I1A1xNIDsMeJ9LfyouvqL8v
+obmsFm87iNVk7oR5DoioBh6non+I3tKnWUV5KyQoCsZF2Uy03f8j8umO8spmH6NQxiBj5H1l1Lc
XQhKNtXpY3zZT5mS6HhCMd1EX/QmFg/rM/M9kgTVWci2YtjkfsOEaxdYhYGOs/5kJgqCb1cR2jte
+ycdeFjUTlgIturfUci0Q4Qxzf4+Nd/9UIPWO8D3lW/xM8aC6jUf2ocOGmUdY2/fP7kJjD5p3ZsS
WmX4eAN6Q0FJvhmzg1es43jTSOsRtz2lvu2qV8UTt2c+2PfJfY7aDeVYVIqcBVPflHxXdJelInWW
MKqhD8dgZLmE6NZDtbM6Ez9Hnotzk06/VUKplhT6+Optpw14dWfUR/yQto6J0qJ/WTTNMbsextwN
ZDzSkpw6rVGvKuPxovWeo3azatTE3JjiCSOPyjEu7HLNUbtC5npjZjKuhGY/gkqXNbnmoN1eURpv
NFrQ7eWjrheLNKNH+tR4y6x6uGxBZplAyeRcF72G2mCdXDcVJdjmzHXuyNkyR+tqxSBZmszcdeVH
gQmhrFyVKAVdNu1ZPlC0VDWrafBRWzbDqhLPjHts0rMzXM5xUC4C7qAa1s/Wn5h2Smn4y8smPYtK
bGsx5JDZJOjRhxjDnZv0kUNCmZXnDJF7s4EP4r5eqShw5ueS7ve5aY7W7a0hFvWG6RruT0/CKeKy
Xs0crTsKZWkVckPOiynELVHUvGh551hdc+ypBIkRSU9y5Arx3zNg0iPLOwfpDgbETsUIqTiv3UP7
dNlkpw345aQMGq0UR51B26tyeU7w49hMp3/+ZVBsbizcFf9nppR9Ts/0Uy7km1vcp7LDl1FRT+UN
IE0mZFpuh5EJwmTSCZcaO1OrXYxRVopgGYYsOBph5yUg5Er3M/XoIh5yxJAWlY6GLy8M1DEBq6Xp
dZGiBvYaq96mSz0n0EYn8Lp3wHLLSSDfQKy3dLH8qqvRjhV5VyF5oAVPZnAIYZyUW63FHoQSym0m
t+sm12yjfInbYpsolKfDHyBE7FQccSvwNeCveiyhi2zU2OsipOXlWzdKtm1W7XzkwbV+yK/Rzu7k
dGfW+Fbd9z0Flb3vbapYXssVUmAS3k8LTfMcCpdO7gaHscv2gYBJZbfBFGbEGhRXowRr3azbWlaK
GrW0NuEtp531aAU6BsC+p28wLbnsOSDOkl/mjQFaxBmtosjBdS9XL0t+c/RUIbLLe4PXQFBfVfKr
bkQoT1wISpjDpyyvCfJUITpz7XcjPwzJ4+nteSRjz1FJVR6JYR3jn9UPq9aUlmrzWrKpTg/+fUAh
wPV3QFVJ2Q2a7HHMwGMMnUA90/j4ftLGHHpUJkOZtxIr7bfIsYaLJFlNt6jTk5amx8G/Byye7n/P
ugziskZAiXOmF7CKkpw6xUlCfC4RZx3TFu/0flFJnpMkWBGafwT9NQf3GlXuWm3bu0nJ+PREjq3e
7PESmp5Uh3iw7kXzVciek8vuLHjE/v35AjGQLA+0w17OnyvzVmku+rbNT6WqL4lOaqo+QbiQZ/bK
exp+XbII5ifM/8ugmWiJim8FNIVW3vVwZv98/w2b8uzEV6vcKhrEkJFethyVmjZyiE4s6GD/zmT9
aa/8+x4y52h8rXaVoiugZiiuvkqRQRK1HkcFHufVYzy8XrQ2c2h+AKwUqUoWHBuG6wt7FHNAfiS5
uhpNGFCEHp4KfnmXXZU/w+3LNylUoqar1OH3oVovE+U+h1xxeh2+TweYaP29oYumK3sRBvK+LrdN
r9JCApYfnqMofB+G4Lf/Hh18n9wjBw8oFu1vVNBhoV027dk5JBvj4Hs92TE03gphvDPjBvF+lFtP
D39s3vLf807courSgN1RjLfVcJOfw/RMyfu7rT27hgtodkaCSy/VNV3k8el1ImMcwaJJ3MgWEE0u
5QAfuPvTn+IYuvWTbfVl22BEO+ptRVdYwZApt5w6e+uptGliv+7iCsHu1kZKEusB/LpNujLNAQfE
0z/7yArOYfeKnnVdFZB7ontaNmcyw+fj85v1E2dFtDIEZGblJJ/U9PZ+s6yjbNFgDJZSUXexDy2G
EvspbYkDxWJIsqUoClSqt7kK6iRN14Npwjn5wQh2l64jhGFF3Ap3kQdfuX0OTSzAYKW4IAhdqf3V
tT+j6iGqNuK4bYp21RumXVq/J1ni02v0GQbffZzZaRkmypAqWjnuFYlaD8Yzkz54suyQQBObdA8K
R0UxOrqFvZBU2DRLd4F8Zm8cSbJzPkDoa1CeMfTeJ/51g02YO24r+SW29sikXxZEc1bAoJl6zT4A
EvI83keXlZfmnICyxM0mVsx+H6OimxjLdjgX8zL/+TY8jTlgWMV+O4mzlNut1i7qxpazXzoeMuKr
Wb13oAsTZeO1t1GOf4Lxs/XxCwl3YEjQBC3tBn+2tt343pWZ92iVvXTGi6nvOumVHbsQE2FtSplT
IbteI7dmiQepujKUrcIfaQ74iwyNZjdKuR7x/hAA+GU4bBnqpkIMrcboh1+xft+r7i7HiVIq3w0L
95U8snVFWrg9WivqR6ZVW9l4FErzJsOgyFNvKLEvTbx7ezFfywEqEBki8Nlwj38rwse72j10Ukrp
UXfc1HVEwbVLDDUMnlZ6Dv8bx3klvc6swvG6aknL2YYq75ThfUJhIhlzGw8Ou/W6ez/H4154TvOP
3MCZZvo7a91Zhh2b8RKn29TbubG8x1t1hY3IOF4BbMYs3EGuFT/X6yzbYRNm+x1egO2fQbiS/cDO
pI0aeqtSTVhNzMGybFm4H2L3s+tNHFDBfErhn5wl0tsGf4JuKYg3VrIRu3BZFtkmkjwIVSXO0CLa
noO47cdqPYhIGgofXdIfBrJukf4pxF1UYzZmvnUT8jbA5NlfafTSQvklyfdW9xGI2yp4lrPQFhNs
BHwf87Cb3mzXVag9V+59BIa/LJN7DSO1SeDfopXtdSv0EJwu0h2t+TN5WabI/muhvBa1g4WrQ6Dc
FBj+CqSlRTesJM9axZ7oaLhSK2QjwS0Rp66Z93sUXqu5tJZNxc5hP0g9ninB6KjGA1UzKkaLqjfX
LpYHTRDbFn06Wd6XZbRoow+jCG7UEfks2JydcjOigGhWmg0Wc6FYP+Mek77O6Up9PfrSwmgS/C/u
QINUolNgsLwM1QcNP23r0esf2/CqjQ+Ihvf8bT39f02Y5CTxNEFZ8imPbvhryl/bR2vdLMdiRee0
tJZ25GO1yiujq6mdryu5XMi8s9v2pgWH4tO/02+Scl/Ir/VQgKohEad/TPlHFb0r1Ztprlv3x+D+
kJo/Mb9nSOsI6bvASOw4FpCEX4bxtTu+ufImxOsczW+vPfTxbR7fyPGW67QtsKCS5cJdBo2Jj8t1
kiBWvezEeyvA3wEmSyHcuGApQj/HC+2WOs7KE/BdRUS+Sl7bEE1uE6YUt4vyLQnxPiuv3XhAqLBf
iXK6qlH47iG9+IKFi0m/SdRbAMF2Ldxo7TVGz3ZdLzucsaXkp6k9pgMGk1WMtH/z2CNdJlOTQCXv
mnvSspZuE6ymhGqHR56dRNiobjUco1pv32Crp3vFItB2ZdouVDapgMlbT9YRJHdhTY3ZAqvsYWHA
9QuNRaVGQLJZ8g5F8Aa75UgGYDL2tilj5W6uFRdfYGLKj5trKzho6q0hHhITXLYDIJ2emNT4aCf8
NMo7Se6vPBUr5xgUiqIuhOg5pK6KrbOQ0tvlnW6mD1EdbKxScJCPWCKQmgr0h0Hhxs19kv/GYuSg
m9oujHFSUsK1oty7ZrKIo3KBexoO29i5IEuuC91CxikySRrH6h4tCzukSsX694deRjBbwZ/nnoPn
whPGnosmK51QekCXd6HhZVZaT00FBorYMz3VsfzeNsybiBWwkp+BBvCmMOwwTzb0+G0BpY8GMrOi
Xekg/bPySZXA5VXBpo+3kz2D0TrwDQBaRU6pPFs6ftrPTVDeyEhPevAdsUPCHitfAa1f5tWb11J3
SavXUux/SSD6DEu47isOgRTfLLQz7UxPFm7Z4FUZ255SbzEYctoIDoKYY6FRL+K+WIiAJJpYc3Jz
0m6KVmr1OGAJbTUupg+NU46Ye6TaKhy2VVzv83jle1gDUSLW12n/MP43Z2fS3DbSZdH/0utGBOZh
0RsCIDhT1Ghrg5AlC/M8JIBf34ffqppdsiO0qnDYRUEgkPnyvXvvGbGlpn457PPuh9DPQ/Nsqhj4
L1L5QgtVqncGBQ//YnKAG0ivZXwRPEEAZDm+XSNj4WYhqc+0s8ITow4PUcVMXo3W5hjErW9XZ7AP
Qn1OkwedlyUue0b1u1B19gzHoMumnpm9TlUNWXIFwxS4XkyHTkZ/rfi1fD8qapCy843ak2bdLx1i
Sxh5wGTm5qUK8Xo6GT9pK6JjBbBBb3TaarFvqdNjosEz2SkS7dq49gqJbhz2MlRaJNBK4rWrPwx1
q3UUffW2Mi519K4soKZQOU1ikzabPv+l9LuUS6qiHWKprTn2VIT70VBXYfoo5kAaB28On1EQKZXi
OYDf63otW2ivkvcJk50jLkbnRR2oyB+tvS6mszTuBjXZ9v09zR620HwW74uugH1LfVWSgnzhKfpp
lm8dZ6kYQl03W7uRJTatCVRIt2qKq/pYlgqpChXFV7uJwG4VgEDmUwURsSlZveDwKXdKVgUlabBN
t6xDC7BCFPmJcYcZcJtHp4UOdt5thPTbJMMQ0Y5c8fYrND5blzYhJyODhL4Ig19Zzm5dgIVkvVmq
zg27/hFGW95dimw9R2eQvxMkEWyWVhLIWsBmjHbMzZJ6leSerLzJ8mZS94b+tAxnRX9W8jstHxiP
XRoJARcG5gHqiXoebXutMIMiByNlOxQxyEyvLTeMkgh1uE/GJ4m9r7VJUu9r8o+XluYtPwPrh1NG
5yhCS51K+7Z/i6DcVq2+EmO7VSHfpAjLKtkfHQqycWNVw9GGlNiC+NRt6oKlOast5J4mPOUFcwiq
liKD/itSN+q3LM8nq94PrE5VDa4zitwYSqcEukq1BKUWsaolZF2s8UP94EjROhuPqegCB7SrCdUa
YjE+sruY5lXc0Z5l7JvAUZqPmbovqt9ERUoQjONdPzyExQAP92e/hLDI75KGNXg61snzAlxIXVrP
1vyetrWe/OyKl1RdZ4K4uWE94K+xM1awiO19SNcWWS2VkFnAP9t0g1HJTcqEh8jyOs4wCyvA9OI4
j7m1WfpTY1ReAwE1H/aVU5yUWpyyCJ0WwUCTlBwaMsV69PZSwv5iThYno984l4Op6u7rBqwJuPhk
yYN4rN/7qdlMg2/xS4fgsqqwORQCiqV8oThkKbDhjpzN/E0tQPgkiTf3ktdV3VpRH1H/rMoocxf7
MBq/VGVbhNf7qt11UMBH3qGuz/Y9t8DkhJFIgZmO5EkHpVyvy+x9YX8rqF4WanrNpgfBQ6xRYTda
vBaZ4anzL4kNziQNeGhPc/QGhb6TSaiw4s3CXS6bzo2N5TwYsg/T6foCOPGwiTrn2GN00owPq+3W
GYiPSMIVFpbbfpYBzThuw3OT1tUmV14n4JEmfGCZGAiQ2BoEORUcXLJWIKWO3aZtgRfnmAmlaxbG
LhuOmTk8pOanqd+F5n1W3FGAwjwO2gqCabZ3IuQlSuNW6YaQmCuAkWdgYH3HjVIcc8XwdPCjhWkc
9SrzuobasFI3BbiibimCCo552+RBB1lHMxRejcpVWZ57/cpkVLFV6cFofAiHrL+ZwcNo1S+addKm
p3r+Qc2wGWXxCgyCH6/tIwWKIKSRuhbot97nOpAjw09pxS7maRoBm0J2mwB3W5TldTPeJQDDOvVS
is6zDYhPde/CQnMHc0KkLTgQTIFivcSFBs6zPIylAblpIt6pubSkVcatcqcbbDliWHVNtlfBFee2
BZ1lnzReSC/CyR23G223KQgJM3U6wuC7Fqqb1na7xHItedu0VIsZH1BwU9rOM7L1Yk2kStd383Bu
6nJdZ90xsUq3sOMNMnJXIv3C5kMt9BlpTVC0uTDkszdanR1GAr81bvMiLQenRD+mGz9zFtSWeB2F
omhRP3uMfmZorZyq2HZia0y52+AgmhwqfIJoVCP3tWK6zxY4YLycdjUSwjKsRir5KYvvbGU6Lj3h
G5ohu335YVrVWU32bfXWaaFv2lBBZeGZc7exOlT68amr8DjZ+zqTVoRQ+yTpcbbF51YFRBuvws8x
TLywfx5MZyM35Zr48r3m7Pg9cuUFAl4Qz/AZfU2b/JDYoVEL5sL+nY5E5Tiln1mTF0fgQHFMHwbR
ryuogdbZ0rhwXH2lQKg+DKemtnxT3KvqHPT0gCrZXpHEt54S9dLWxaHpEUS2SFhtDo61p5oxw7Gn
niNiZD5HMQB3xPFUjmkU+jaAmAQuYjSK7Wg3nxbZ4CvRs7RZIL3q+oH0FoB0l6FKfhV6fDez0uCC
LJsgWcAky4eiIBd5OpTKSHFHHLjCqp10U7mFPrvuterk2HtIyS4BOythlni2KtTJ9ias77sW2rnJ
6vgjcX4RzFevaoI8M3jxVsIJKOmR8LOKkwmsDcpJ2PR5FjCPSjOtFbnyslY7CjIGLEXzeLeCenkq
cUtGbLyGeCBG0a9tosrD6lEY06NMfveQZy5DH4yNQacEuc4PhG2dTfPBkYQ/CmsNKwKhgDuI0G/i
YWWmj0qUA5h33HnmPMFBUqQL4L3Im8LSH5Znq6MkKHS3MM2Nkyps6I4EZ6veFiyVWU/2fjvdORq7
q6L0IF7D56XN3MKIT4vueKq8lbPszmk+7UZf6Rg4Ow0eIPbkBa35NAG75bAw291Jnx8X7QyxeL/0
qq/WvI/G3gkvC4fyOO6D0OEUHDWe2usunJmgjC3wE+OhrvRPnVR6Uvqb6q7X1lZ5ipQdmdArRwF/
9DzGl9GJV05/YN1Czd4mxyalrdEMKKHXJtH6pjw/SnHqhqHqZlV+x5iL+qGGYFYH5uxctDTehLOz
7bPoqBdibUTqR0aFao7xQVhXtCDTKioGsIQlUqyk1dZOASIJayxcZQJ24HA58U5GitWNMwdyGgzk
thEOra40jQSeIgKMnVyHvGszlPahedI4aXQWw2TxOICTdDOO/daiBZF2HE0MuNcs+2oCt9v6qlOB
T6rdjNVO1ZVzIsVHsFUrAZ0TK5hEpVNEeJSgiKmABmbzdbI/oU3umy5bKcmvvkyemMqc6YoQ3qDs
ypgdLh+sk623j10fBsjtOC3c2VV1ruNLOt1fD6ZuQTGc9JqbimNeMmCGom2K2bX1nvIM+l+9j8z2
VIdsA8sbsYhgzzTgi5K/2K8pPUXBW0TfCD1uHjMiHxd42OuyfK1ybOvXTk5837dvKe0aU9epzMAH
R5/QL+hrRW7Hu9YRVD9rbxPCSJWpr+m8h1b8YI88wXNgDPbGHDiqNNohzjSvNgHaXK00rR8XRlA4
fsuVWeKzssyV1Fkboz7RcYRIyQEwmoPI3sSltTKBVDtSsjZpvemAD/OcdwIsQG/j0Z6uC89Wi7oN
aUVG/xKaLYvs58LC2WP5TMMIIPu4iShacxgEg5KhQE5h2+afU925SNOBD1yubRGFfUzo/UOqbuzm
xNANFwzRZuXvpHlzunCfyH2ggNhSlfmuiQvfyj+lJTAKY62G29zWggnOHjy6QOapTTXqz8nYGFQP
nI0VbfHjeWHNk7VtY9mcaysvLaJNkY93pfNaKiDf6EYZQAGHkVo9kk8Ll9Zjb+1AMSTWj2KBc/4y
ItGJpN/VfEdbA0o9lDJfJB+tah8cukKZdQKFts6oqUqwb9ryqhpvRbgTdNrbjejLoNPXHV5kKTtm
VHJj9yMttxVNDBibhnwMk37VI4sV8a+SIOU0Nq94+1Wb6Otl+ZwoWBZOlxNh3Fp3yBThNzSIU0KV
DOxO9NeQbYtzIaSXlmDLIStPKet0kwNPKPJt3OBocRYgcMjR6ks5Tl6WQOrmXLpMXsFJG+33IRrt
gxVrG7DkbNLRyplei37Yy+G5ThKc+Ocqsj2pGbzeedM7ndSs5JgyupC53kg2ufvjttezs2Q0VMaf
hT26fTj6Y0P1V3VeNo7eGCVwfULalU+QhDcObENmXCZUn8TK90X7XJeh6yzUVpWxH2wsNTKd3P56
jjSOTTzvnM7FF+C2Ftp0s3ClHGlJV7jwDXHR64d6YhF32pUZd35VTbSaFMwPwi2oCqZGp2OHEBXg
SjPyADYKvhecylRObfW7G0AWRtdo+vQczZYvg7uNTMczmhDms+CfDiC9GzdWxUGAf8bjdYjm06Tm
92kz3bVTidOeRSyV1rqSBGMV0gfA21+KTcZS1VqvlgmhG/0LpHj8dJQhUsKnsW6YLz2+LJC8l0Z3
ng1SXehOPOHSdcl6PzaL85SVYqt3yrHXx+McTkGHlFams61K2yIndp8G5PWfp7pENV76FsC/fJS2
bIfqFdar2pRj0Xjs51/Tvd1re4CyP1WBFEXlFDqEArpxSEu3gp+YSQ/xQIutRY+m0BwxYvVObm2q
33ZhgyeTwRqTjZjbd9mpg0JdvEbGslfou0KR/L6ClCqK1yXU9wZyg9kAXZL5apKB8Osx/8uRN1c/
pw5RdDOf1FDxyvFQEdIx/dSsCYzzoxH9iFpnN9QZVNLyZ7ywcjsiaJfZBSHKJbzYwIB75bMZXxr4
HHps+YsERKcP/Tir/UIV567Np5VlxvccSlAHeGPJQd35Eff2TsTlG1xDlynIcW6MrZK1JErIEmxk
q2ckxRyKg5BgIcpSdPCC52v2hS65VnOQFHHQWu7x/BDNB1s6Tylf2aaLC+DF0VNq+ZVJme/0YAps
sirUyvR0owXmAru3aS8GGW6DlEYUUYa7hKf7Jlk+az2oW8DkpkT3reOc4bT9WnDuj50nub230uoi
NY3vZABGO5jrWbPuiPWJAFbn04NDudo1zq4FbK/FPGFXkmCy1CszeRXdQ0HjInTUndxDT8U3supb
oJzQxD1JP6UgnG2dcCKdB6CtNqp60ZdTjBbfFsKrgDTAhGxy5NT3RoSNZSyvXGB3yoZ17KgMwYb1
9c/AYtYas6qG//YMCa5/vnpFw2rxwZbLAiJ8jU2tT8rruYe0JD64GBRKxJxMSf2qx97KxLVokI4p
GLolvljqsJKMmF6q8TmFFelCRNF0he2aPZ4W8w47o5cx1sn2oqAJ01JKT1r70FVWMMFUFEydQ8im
0UD/yTlHiebJiF4GuXH7eXgA5fJWO/gP2tIditeQkev0abSPVvi+DFc8pLXujTpodNrBZH2M9YcF
etTaFQ6UXq3zW3Gc4nLdgafWhrNpS2uLf14vvzkd+6NR7waY8p2je4S94qFwADRH+36AI3Vs2jSI
5tdy3sbGvlCLVVEeHPO5kTu/FsoqWmRPomuQyr4t49VUVDcxLaz5bx3Pfk2LV2HGpjrU4RUN4xkv
hYLqS4mDRGp/JKP6XAsDeHsB3PI6E7J3Ur25okJFD+Z2eZMpO9upJ2gKA2S0DcUmbJrNIBHsWcrr
OKFLNQzrUDHWMi/CzM0e4o8pK9+SruANg8ZrCrbaD3ue3GqynxONmEnHyh7sVHGVDDG9hP4MBvqR
QJh1lCnU1rtR7Nk2tjzgQd/K21ZhHcjGT5NVqurqzaI8RqBLTK6/4e7PyUCLMbS82dbf+h6+u5Zc
nAhg7cgebZSkaVU0kJal3JSjDedbhiO7XAAFKa5Du2+aZr/UkgOpLReYMQfRZQfbXDZxom5DSd7I
pc2pTj/ESXlREHL1fReEnAnGQl832bjRR8gjjC2U/BhpT9n8UqXvTvqeireILUAh2yQ79NBnBa32
/hwZJ2FeRs5sJVnBEZ1IGiaSlPvZ8p52L878kg2fE3arcj7pI6jvNTJB2V7TQdViwzczbArH6/i6
VSIsmHcMFJW25BPuIvVi05Vx5K3U7yZxydpjVJ/0/KjEx0Q5yvP7pF7zvB94DL2xzmDHShdCQUuW
pkVO3TzEmJyJ+UeMsbOzTqNxzq874GMTZ/ezyYG0Kfy8GV1uxkdVvbfGutaQN17Zo5M/hY4/JS4r
kU2CS/xgUu8aNOHLmIzPyGu02l2QphAQuLN0DmB4ZbWdlp+ux8vZucukczvQPSqPUqjdL1p7MNjS
Ip1R4IZYckZvQWdgG6b6X+4MsQ2LT0JKkVscBvldkaKNpvFCiWMKo1d6nhKg6K6q7GgVlKRGZeKa
U9PtVSOoNccrqnnH8T+3r9/3frC0k5Scuv5s6ESXMO1lmBbRvdyLbFcOtvYzXdQAd9E+r17VyTlo
w73eTWQxlzJpNM7bUA1nA9Kg54xvhvzcx8DF03EdOQnEQ3BXvV/2v1jzL0vkbHRJO17jcfLhYscv
xYCwfXiSkmfg30X/YNdeWts7Pd7ZlOYb3fqQxIPxs0y3Utv53awHnXxSijNWfsYabhfYI3JTgLkh
gT2d9jgXipuzHouw4bk9afl4SSAud7FPQHqQq+FPM77ErAiyQcAPNSIDAw5+drIqraDdcpwpTB2g
+8Mg5VtJ4/wDILqtITM9opT05YGupPRQRx9FVLw7TeUvo3OQtWhvqstBrRk9d53mNhbaXgJYc+pw
J7F9g+U7adYmw0dIKAldgIeMI6lepmvRg9Dp7cFvY3RLseap4xNcQHKCO2bOe7l/V1uxRje1Uml9
5DQyjEL2ekV6mOoP7FdNRy+j5m9K4NuierCHB0WW/qLt+Hf9i+XcCJT0OOraQSAUzDuQ0szv/2LL
+Opzr9KF97f7pIy6//kv5b/TqajY//hcu1s3zrG2vqWMt25jweQkkStj5nNTBpnDRv6uYPJGLliC
MFNrGwXY3BImzVf0FwHYFwY/6zYQLCoabeoLiU1Jgw+fvI7S6Cumwh7LRFbVgylr3ChX14Xz2w6n
hzzuVjX918hpvQjLe/nLzLK/XMsX38ktpxSXv5Gn19+xMRhNedn3vmr7Rh00ZsK0s4qvRC5OM6Ms
BuB/1h19db034lh7MZ0xKQocQ4o3pH7yN8HPv0tDYbj/32cz0Vo7C1X8zWw2pVEEmn3i2A5devmL
+OeLgGrrPz6Bfzz9iRz10phIghRT2nWNOyx9ENXU2AzHR2VrpfJqkmAQatqWE+M+MQxfV1/COacM
PZcOs5WRdZjOiBJWJ7kdz33xF6fGl5d288LnY7bIcYTiuKDrDS4Wr/qG7IGorg/Z8MEMetsMm7J/
Qu2jm8eaCHWTFAupsYhxyGCMM8pgjj9Jh7B4VI3v2Xct+2a54OuoaCY4xNQWHj1nSKnfe4RuhIyN
XQxdJ6N07RnNzurv4Xu57JZ9s16Iqq2sduGD9UDqVzB8vnW9t3E/lsgUXXJMIhtVV9Y4hnrf+9wb
QaLV6lkjkpbLnVUvQn1o0Ab53kffvP4Q8dRyGXAilv1eztfJ9L2V/jbPJwYnUEbjPO+V9+Wl+vjz
xWr/rie0rJt3X0lUyTJmi+VYR52FzGM0rmm0tE+mJWFwnZ+TQqMEDC+OdJ1ZEwzSMl8U+aHWfzKC
kKSDnu4Sqok6BYul6lsmEesMUm6zfJQjsbJiOl2n84nsBKPyQw7fxubeUeXAlB7jaEQQtVMWk/hh
XqZCuf/zr3X9Gv+/QNO6zQ6y1DRWVDr++1w8zGSViHaExdCJn1rdvCU1v2IcTt98RG8WkDkzCjNv
eJSs9Ly0a8t+/vPv8MVqb90sAVqpD6WiJ6z20aFKr2eFP3/uF6v9be6hqQ81WZvcm1GqWIihMEoh
jSUbAvjfAmL/E1/1b/f/ZjUYU1mTG4N3IFVjdykvZXWQ9cdqfO1zhy5jyAB5O2qHrjpY+WvZndnW
q/KlkSSEbtmKLiat69ytmvdifHWkh9B6SdSf4NXNmYYtRA1I6N11aikRsxPR2qnyddX81piTQsI2
1Zrt/CnJno3EQ8u8shnZpE6gEL5kNbHbW0d1CCxxJ9NHlH8l6cVQ3p3lJ91nd4zPynS3mFcW213R
Oiep3U/pKamQHVQNQ8bXmv6O2bR3Uamhi0TBE90TZ2i3C4zd6mHSZa8unsdw16DPdnbR8BfX9xea
cNiu/3eTNjGF9elAJtE1m4PDIMInRjVka84TjX4T8aPjGpECcaPyak7COs13J4q/FT9n3UZBdpNT
SQKj135qjlG4EX+TUn/xkN9mLqpVpMcS+oH98Gk/1n/Z079a1Mzro/+PcmNOpMoeG+T65fhigBdF
Ckp7zC3jX3qE87ejHTe06ylSPGU2V7K8QJhmIhFZXt1t42zLaV/0gZHPNA252Uw1LEM9RtXyQ066
s6OXqA3Mi13GHsmCgUJzeUrMbbRsikhz4yI5zPSTM+1QwGZJtL85u7+6VzdLda/nolwyhZpgRwKB
+F4KjXUbozV2TLPbmI9NTkzjkr8lplyv6l+WgNsMrStsICsKnpjQYCz3gXFiY7bf3AvNm7Ux6cTQ
NmTP7ZOFDAa/SP9SqH510TflkSIVOK5rPjeOCtcZ6XQgJhHfYydat2lNMriOQh4ILVfemY5+77Rx
m63USWrZ5RNeEetH+Gj++vMe8cWjdpurlJlRJ43IdK7ZJF3qdd88cRk3tZEpuioU1zuw/FhOf0v6
+GJDM27e9mIgHl4PC2o5pwlaBz06GiRLRiZh99737sfNq6enLCgi16Z99Tp45e/vfej15v9jlUpJ
Y5YTm4et/dFYPl2c733sTT1StInlyBV1IipGxlzOzz9/7Fd3+eaVU42olYSqcoTTho2FALiIatfq
tEDL/xbA+9WPuHn7MpVsTRslLrnyDCV+j+YlBVTvZH9JLvqi1L1NLhrkNNYkpWf9nMVhisaVk4u9
TTtzVu8w83yvTL8NMEpzXZhTRnKuWiAz3zh9tP7zF/DFO3kbRKQ2+jjMnYKn/jl6lL73YN+GEJl6
xcBWZkRgKOGWpj6e9j9f7Rcr6W0KkRlGRG9eTytJtskQOVFfVXHp//nDv7oVN6+j6oAULnA7Xru1
YtzO2jfvxvXn/eONrOfUoDPOLe669XzVi6/+fL1fPHn6zStJhEGjkh82g4RDFNwTXJ+hmbs0c+qH
+vKXH/LF23ObC6SamR31KT+EtuhV18F8QUf1pXXf22j0m7dTM+CFRB2ZDmbTJStTV7wKueGfb9BX
X+jNeSEybCUbbL5QIyQNjuSHv1TNX3zubSqQTZ54Mc9cs2p44l1Kgz9f7n/O3P9S3NxmAum9MJzM
EdNexhM2kwmYokmbokNKOqs0fSzRiOIRX1GHV2NuPGmSsXBtTTSXsroyGWflFWqus6naCICxeTRx
kNYaQ88iEMuTXs7XSf8+tlUXseQ1HVSr4yen0H17NoNqoSurBYo5ejTMXJ0IjbD8dXVHSJmMVOF1
4ZAFzeFgEtg3Lflel3ukmg8d0u7EZH5OmmxhvTGi9xVOWRGtPpORS5yXwZJPW7Vv/Z58P7v0pMU8
5NG8dVL+evhtMEztnxYlWsc4k8biriPPP9TvbRVlQqHiR30iwA51wV+qEOM/Z9J/u8839QJWYUWh
NhUkd/d4bZ/D6clAbyQhoKzsh2rm/oSvIpUC1dG2s9Ov+6zdzZ3JDGNn9TNzebEprGMZklyOPlUn
uXxyGJXXq9H+uHYlsmrXWpiJ1Cq4RpBMmp8hA4jkHVLBINIx7PC383Juso9UfcP6gMPhsWRwWOqb
hdnzNKwnHR3LEhFv6Imm8BJ03ol4r/B9EWHk6l23yhELW9OED2ijK+k6Y7qxIErKGdQbH1CjTbHX
hp9j7gSFLQIjpkmCQnv+Vam/Ukglk9im6DKUc5+vJQfdDTPbRnHbejupn7TpXWEOT1lXnmup388Z
Q6WRSSUm5U6r3BZJWYjGJNPIgBXPc4dSerybkcxHBXciPVnM5DCooZEiBS0hdl8a7ru4QQOmb/JY
d6dZuq96NJ9vijKvBg6bdVytsyV7nuB/58lztUx+1e41c13JzOrJcxyU1rP4S1E8L6CQhSEuEg7y
Rud/VpMRhawkexqC8WFWV7wGtXkiB2s11Ruz7ldtdwGg4ZbJ4Gv6e94cjNnwUrN0NaG8lF2DTRFN
Olc1Jtovkxh3UFObxCF1XYzDWl4gW+NJKeLufmrqq/pLM7r7eew9GyfFoEoeuo1gSu7QTVtF6ecE
lFuS4opk3I6o8CMrd8FKLjXYiXjZShis9BOAPS9Hju4YGaAM21W4BIMf3aBkGSOkWNcBo6/qoaeH
7VYJu/UoTJJOnZ2C1dMJJzxVhR9b/WZg1tYnsZ8jVsjaKWjMz34M10nibEqyNdVYey8jpNMYtCIG
tHYh+2aiemX+MLfaNSLGNSWifdv8lKsfiXU3Y2WgSerSDkGa6sDPK1zbGrZ9bLjz1Xe4hIiJfuRO
fbEXMpmYoBgrCT+CJB2dtD/WDH6byS/0HzP43SU5WMTfDRsOQnf0y872Ig6Kc6/Ev6cIt6aCJKFG
2W5U7qQ/ykLsnCygo8RcNAwM9Bb86NUUrZnSWY7pOmjQkQU5HQiHo1Bk5GIlIszGF/nyONgYghpk
o7K+KvnG9PKlnV5knkSkURNDgnAM3SKskEoVqy6S3HYmgwTsy+JYK028kHvcJbGbTVhMCpSpS7EW
2k5G5mD2MXI2ppY1at8cE8BblWnYCrdNqq1iS4OTSMxfgbOxPSTztCYFiuhBP80essJGOPB71OwV
hBql20kl5nT6RNPIFz6arkZekCbfG7iuMe4QH64Sn9UZr11VrGOmGXb6WMz3nYzAPHJcvgw0VnsV
x7BTord3eI5pRvbZi1S0JBNpeDHUTS7sS2Q4D6O1R75VIHuuk50g0bye1mZrHgcWaKv7IeV4AjO8
oknnyTVhzSmlFYlbjE1Qz+Zx5uf9j8ng/RyQ6UAcGbXfJDa6qowBa9a92nhrULf203M/lYGcWMxe
L5lNbKa9QRyk9Jk7xLAjr+bHMdtVy1lhC1OSl25AFZ++Oaa+qWsTuWG7cSyZ7ty4qrBy5sa4kmRe
Ogw/Z7O4VBmP8WSsbHT9srOZnWNogWvrLBKjK3fsn2wF9SYae6/K4t9ymu+i+KFgvs67dN0QhYEA
ynrRRckSWfpLH72ETLt6ZMGFUxzN6NWOkMLzwPXo5wR8mNWMaKjmFZXt5xSlRwlCp8qWO7ORnwo0
8XOBvXgqWZdT57WQWBHjKWuDfDI9s5/c1qD3bLTVz3Y0t6N8QJQakxZDxgPWYRJIzXKtJft+/KW0
xyQ/qvJPW0zrtGJXnhhKdtfIXLFXdbb9j7lvtl2tBVl6j9bQn8PyyAnA1fneoMG02YNRk8mMDbB3
0Nf2DI/CYqNYzrFVj2P7q2EiHwm3J7ze7MkxjGp/trdGO60a66m3X+kteWkyeo35bBSfmvkwpj/h
hnk6VpKIomMof1n4GBbIO2pnXdr0ru7ApUQPaftcJGveqECEfJqRJ8com+8ETLBE2mXCQkvHCowG
l2xVl4kLRjyjWWVphyfY3nWl7IoC8UDRpf6Q3odVvx9LfBpocUxk3g3aTZPKhMOU6Tg/w/lezkp0
uAhYovgxWh64DE9GdCTb4y9tDA+tfJH0J5EEPT1hrFRTIra5tLNCesLOMWOEVCNiv8alFLP1PlTs
OOPvCm9eMufrYpgOvYXVzeH9bX6EjrKdYqasHcpOiYc1l2X8MuHKYEh3RdpKyUQpLCjU7o3hbwl6
X2RaWLcZbzHwxBBDjNg786nvFC9hbe5anOHNpy7SoKS06hG6JG0JBAo7O/4B6L9+ZEquiPG+JZ+L
WtxnIZtb+NAWhVcYEXWe6lW8nmlF39He9sOI6ArDe9K7bSxt2qFCFe7g1XxwcpShZbU2e0RVCIP/
XNnqxlcl8/V48Y8zUNXHQ1bHI53eEb1ijuud8JrmEqvDppMaL2Exxmm8EVrQ1MvBVn629gca2JWa
m55Vjat4wXuJEatG5TGlBo7sM4SR1YItQiwYSCW/0Yc9ssJkuqR17tdEzpvZ3VBiWk3VfXfVEtYU
qIz6eh1XvFW7efmYKZee4IOlF55dab4czh5n1Y8CE6qTLeskIpWKocF8AZi+rjByJluBTyzp7wxU
TNoMg0h+GolmtDCTpOExj9+R0hr1uBPmfco+lYrSjzhL2oN1TDMUaXTzQyorDGzMGaoMTKLAOt3t
SApSVv/L2Zktx61kWfZXyvIdWQ64Aw60VeZDzMHgPIikXtw0UJjnGV/fK1S3u66YulJnP6Sl6ZKM
EXA/fs7ea+d1jKV812C5H5lON4iCWA6W5uNSn2D+UAlhV9bls7BAX9NKPGNoe+vSrcP7joVrxgkw
tbugvgrc66bZdPGdUy4HkRxnvvcWN5cJURVb5UE64RpxGnXBhan2Jjs6Y7v2vGizsJy5Gj0nZgtf
Ic62q63ybwoWZVH3K6crWcWRfGIkkp9Ufz/m9xH+M7qw5blVHd9VCOUgZgRNsItTClB/b3n41KS4
jLPrxfrIloEic9xIKqdquJ8T5qThTpirhc2zqR/8xd+Ezt6aVuO9bq/qaVmZ86xFnMLlziketX3r
ps2WsOOVYkge91e9fmnxZWbHiWXNo1x2ba7ksy4enkDK977EH31gEym2//bBjB+EuIvCz0NzipNn
g7c65lrIuf6ke12Fn4MGLxUPnDyWTXxOvKbWYMH1se4z0iJfwYT+bYQLZ9LolglC2/YYEZtcPE7Z
XclcXZM8gNB26+fOMXDsne+Ze0K5t2lwIgjDT5tdVSG/d5zLroyOBacfg0S8zDyUU3w9wcy4oP5Q
th9z89DGT3YeXGASAggoH83Uv1iiOmXc0qX+snjT3UD2J8kLxLxtCoLPWvpPffmoOlYIgZEhKi8M
6k8Z8wHglo6t8AGB17rFJjoINoH5rswNUWXTajDXM+mdFUq3+pOx7wenXDUYMQINv0A9uQBq8xi3
rEgvVfU0ZPt+eknSeVP2F+DKzkGhlK2osBQLoy2vCm5FWd2ROrziJsMDj4+Z6AZu9k92ct9TXgi+
/eAJfxe5I934qTEnyVTYuaVdQrm/dRASd8uVqy7jYdr7frCBANKJ08z+kauPCU6HKfig/DebSD8v
LrfhUN5rFT4VmLVjMCMwUDow8JveII2P2IFSzp8hbO89/9HOgDrM0T63v5hu3voTZQCq8HWjDira
z2ONk/1kM8TMPM6+7XOalBiiU3RzPaZ2MAxD++Rb7UmUhMbUUceZ2TOHhfK67NuXCEC2F/R4sKK9
CgAZMCXy8CAOHTrPvNuGuA5aVT96fXCEqX894urXM6rWbJN74NNsjHd2sB6J2EnOR/GRUgj3f+/d
upj/I3N9dtEATzH+rpsCZnMs4yFuZcAC+RLtMDTVnAHGczFHrF5gTbsIuW8RThsf04RuL2Jx6ZQf
JhpoMpsxiizr1FCR4+WwPf++WsgJOX+fwbwvhkM7HM+bkJPV32KVHRIj11jO136DIUI9zLQQcrpN
FpasJQs3GD5AVhzjHhm0d5imizbxb7TKMdbGV1ICyc0QFdbdNgr3CdAVv83vja32HU6YsOmvjZIX
cNP2c4R0aiTsrZkOi/KPuhenNuN6ZEXyATGP7qvlnesKFqj2PkTg3zQfh8bsdI6++ZHMnmo2l3Oh
H7J0PNg+ykNAOL/Zzn4+hJLvGoU4l/gw8EyfZoyF+KKj5u3XD/wdavezzsS7VuFoD96onHo6+X33
xGJ2bcD0TB51qAQMQUbUTP3v54g+/TdwDdQg3hpz2Wmx7Jt08o+iXT5E/rckCK8D8+3XL+r8rn72
mt61GZslqNHPe2DDMrVKKYLOEuWxKje/fvjvbLmfPb7zY2mgUn8Y6oyRXiXkplvE0xheFA5RReO3
2HoIe5vB/NEeURp3FyN7Yj8n15m+rn8bv/ud8vezV/CuBwmgvPS4BnmH9FEWHPbOnOMHqbcoyS7M
GOC6IGWyvJnIUYhxOrfsVbnDLlNcdtUJqesEVQE24v9fr/89RTnCCBanDMZPkbW3x6cl/k1/kd31
51/le5Cy9gr8G+xXJ8z3q5qMXbpx+BIPSCMeODxjDilOFEBEeWTrgql/EX+pM0D19kYs7UPJjrJE
alNjUmMv2Cqs0hO+hazg+Hs3VK8yVDvX63dqURdRNWwj61WhEC+lfxOUL2M1rOcw3ub5h3rR6zHF
DVcd2/bSzB+Krt5ANwpwxNrdTZMk6xyoSEOjuTa30r/wWU1Z09aVd4nzr66fU9HTXoNtQ5jQhKGM
1b0tMQSly1pXr6BCMoOb7aIbIHKLDSqQPtcUj9jkre45YqGccBxNZX7uJKyN1a7OlIG6r6gqPqUR
xWKKUBeARtbhDI38q86bjpZC0X8mdWz97DIQW0ysasGuWF9H5bGdzdqlRejQh5hkfkgAcaUcC8oO
M719VFW6AuiGR7Wcn5Ku3DR9dATHCmnrVUvK9viY1hcVLTailuLw0zJ9K8rwVGH0qSP007gYIbQ4
cu+OlwG46pJcA0Zkl8sSXzdxzG5M3c6uOtoJ90q+CScc4CN2xnBvdqFrQ5vSfNVYX6fXRDlXRflN
lvUh8+dN1p/d/RdV9Bg3y2s6Uvx4+AY9e8uRc13F7DjY9NricUivnPQKoShwJ5PsgvmzzO3tLJJ7
3b0F0RflRJtqBB6XaxofCWetdNU4Yj0VB6u673S1WWT1bWyLQ2ctnNletTohJMfu2l3mUm7hmXCQ
V2uoSqvBy28XzOQjfqNmmHZjaWggZZcY3r4njIdR9uojLIiykszcl5QGcX+2VwJS1EtCG0mfcvs6
Wq46qsdmDp9c63lOmlNQvOkIV62bbyZZb2d8Bf0YXKtIXnSh/BxLOhAINwLxZg0S7zGxWq0LtrYi
aP05wbcFXayvdgF8jSJXt4kWv5mD/MUwx3m3p9RpMnDJmJGqY6Br+DCF0cbykZBEuOOW3ykc/mIt
/x5N9qdjGLTWwgEiNJ669CknZthtLwNsrb9eyf/ijOe82yiCpeCQQiV1KsUhCQnMm+bfnR//Yt16
t0Xo0I4Vnd3xNLVX/fDADvCbB/6L6dZ3+e6fPg8vkOVYaDrlPXiIwSyQwYDIEXZciN9tb+dN5Ceb
y3tCrquLrE0Xly8WJ0eVdmQIerTLLhKQJXHyFIn9XPisM/E6UP7619/EX3zN75m5xWILPZ/fVhN9
kvpcGeLpAwHw60f/iw/tPSzXT6MoX3q+59AVJJGfJqfDgAqEbvz66yf43uz4yWf2npybmA4lrSvZ
Ab35vFIf4ya+Tiv12Q5p0hPNG7OydvYXPUwcb7Pr3Lz4DUeScxIehjsoS5u+AhwWzoe04kQrys+B
lx87/JYM73bNYG+TJDsVVNO/ecV/9S2/U/4Kbw6FqSZGjTgMvYixgldejtlDGr2O1Us4dVDWwtcF
JJcC+hGkMH20BdKsW1kjqq4Ka2eLGckvBSOlT4X1JQEC/+vX9le35btpV2sSG7qcTy8R3SGbyEx/
8NeP7J7v7J99T++6OjXnYLtXXAldkdzm7ryv83AbdOPR8eZ9iS3NsqtVW2YbwPVQfqBxFOWHAIOQ
TVM7LA5+Mq4T76OdoKQs5QXTppWJ0KQm61J/DhNW7vShPoNKaGvaNmUGmaACh/AICypswWmBSwtM
emj9biuj19R8St1qiz/uUM3ph3KeDily4yy+lQzzC2JW++CjMWrdBvsiBv2wTJ/VpO5JjaZLIH/z
qfzV7fFuJZ/TIAprkPwnOytpgmTrCWAwYW9Mcv/Qr//nl+l/hW/l7X9/xO0//4t/fymruYnDqHv3
z39exV+asi2/df91/rP/+2s//tE/rz8NGN/L97/zw5/wyH888+ZT9+mHf+Ari7v5rn9r5nv86Fn3
/eF5jeff/H/94X+8fX+Ux7l6+8ffvpR90Z0fDYhm8bc/fnT8imvprLf8zz8//h8/vP6U83enTwsF
WNt9+tc/evvUdv/4m6//Lm2Xlr5w8TJr/yx1Hd/OP1He31UgHVsr4Dqerc/LYlE2XfSPv7nu35Vy
BH+kXM9VTsBraMv+/CMl/u56BLRqJX2GEecoqf/z4n74gv7nC/uPos9vy7jo8GCdb7b/uVO07Qa+
49pK+FiUpBLOu5uxiFTe4yxddmXYAFrwJ5O+2TTNCsITLOfUgZa4VvFI0fKnD+mP1/Hn5/1xJ/jj
ec8vXnvS1vo94DdmimRGI5Zd6xl6eZUyoFSX6uCMmfcbbc6P1/1/P1UgAsdRvq98Yb87TdGBSJa+
E4QgVAwAMtl/CLql2znLMqwKx/qNtuNHLf4fz2Z7IvB8yUEncPjA/7SDj3UQELtA5IKlBxwCGn7O
IGga1wGgrmocR1KKGWvnXvnw60/0J2/T81xbYA8PnMB2393m8WhLHOWweUv/XDC0nvhGA2bexslC
5Zy15eHffz6iZx3pC0kiwPs9vclmLzJpv+zyCKjdKoRCpDdhswx3XuMPwU7lGQ7rXz/nj1vG+cMN
uF6V63DBcuO8Py+2Xucl/ug2uyHtkj3Tcjqxpe3v/71n8YRwhdKOUNy4tnovAbIaBfGrAb3n+pm3
9asuOtRJ8u+x4TWXiNAOb0jbyvOEOi8Lf75QIgWQp/AYsQ0mR0Ehsyl+TqpKx6tRLb9LUXt/u52f
TAZa2TxR4P7LVYlxtyKuIIQKa6p4D8XqKXQWzcDP+Y1u8v03dH4iJZTjO9LT9r8A+yuZFEWs6Uha
gQZF7Tb7Ogqm31x6P30SJBasWy43mXqno+KK1r7fQp81SCekSiea8cb/zbLxs49MKZ9Pi1VReO+7
HjIymRf6vBPbBzNaLct9DGAJoVDs7X59vbHM/3kNds43LJeD4jrAoc+S+OOV4Dnz6Ftulp2gw6x+
N7h79+Cw3M47i0Bapth7gvda5DEaFsJCAWlG0KPgEcTCNPfSI62OVnt2psp2DhC2YjEJxumqHKoP
ZWaZ6f7X7/HdPnN+GY7jSuXxP+4o8W4RtqxWEkMF+KgTY7q8+KAbOSzHTluu4yn1q4MmEvPjNFSR
d/z1M7/7Hr8/M8u+IwM+CE99D17/04LsLrPMmqXPdib2s/0MeWM3J3Syobq4j79+qp+9SZYNdnnt
e479XhSrogG0ZyDSXR1Z+sliZv6FNa0/DsgfAfgx/U9rv/9N0/dnT3q+pT3WYemww/149ZjEQeQw
NFiDYrsASgW65XkI0upYMPVvNlPo0EWqh1K+/ZtvlvXXC4QW+FxtQRHx7nkdURapqHJoAGH3YHm6
PvZRUby25H/vx7YvbwsnU8+/ftJ3d750HVsKR7ieLaUtqFh+fFI1OkoXgZ3vyNDz70ZOEdlGjrH8
XTDrv1w05+ehyvJUwJ1PqfXj80SxCca2tfKd6ENzRWSQuq0c7TKom8vf3P3vv7/AlZ7rCNtXfJZc
oed9/U/Xp4oyb0rpKh8jFCkf49+0bxz5/UD/pxJPBtSPrCy24vtSiCzO7/VPTyB7IEyexHM+oJaC
5gQCDFRrKhDyZRbSnSQdKo4tTQ5IXxMCigas8M9gzG7iiDPaZ+Vk1lqUhBLxypMGUAfdOwmDF9W5
0ICGqOVQ00AOP+sN3RDNvNuELDVlrV9LlfUXWVrO4ZpYhOnNXiQigl4OMYAr2dEDtQqakzQ9YLmB
Obzol6Z1rzJnsZALOQRnVCpmaptDW3nGBAdXKq6c6L5IA+8lbV3r1RCVc20nnftFz67+KgZR3GWA
fOVGt51+jVM3ZFQhZI0ANVzcBq91FUxrSLkL48WaV7JB2zEfuqiks2ZCJbJtzvb9wE1srvu2WTji
uz6d27hIi7vGW8CqDcWgAITKIYSC3uLjlnaHYEnZJp0OXlwlNijyQD9mQ9s728mvgWq4dsjHzxlh
UoeCG9Q5o7jpWUaz8xJlEjXrXNjIrYI8PVMMQ6e+SFja562xO0jPXt+X1c4qwg5g5RgWL2EM72uL
yDC7qzWSwjV1JSRVtx6h9iUuUDHTeaFc1agOGcjVrR2tQmvI+kPq1kweqXPAlIOCbB9NmnG7xpxd
mPcStL7KGpHKtZt6yXQw/IAhS9AF+0wuNQJESrujDq3IQaHTWeluzPzqq8nh27ox0t+dRMTXHa20
ymALQz25TZH73M5ZQZb9GKZld9nHCwKceBp7l4CBpigOyu/tr0vsle1WFkX2Os2O/OjY8UgvJ/JH
2Plcg3rTDUXUQk22mmpTm9DO12bKsvwKeyoH6E4P54O8LwcUI1En7+GYQ+VQSN++BQP8kVVmfBiF
EfXjq9Fx6Rw1TOPktoGZc6pVBtFSOppaz3Gn/JWiz5Z7aCxJu8tL9rBDFqoahc0YAc1XXssrnOTY
AN9dpHXoKMv7Td/OcwJuqbZWsltgDZQE7RFLUdaW2Fqx60wA0+r+i7SMjdyonocCQe7gnCrPifSO
BgY6x6LvxR0vB2VQI1og5sb0EkVNW9uwZ70lEIgTKubB4VhBGZ3ord0shZ3CbfXk/DEIyeuEwaOn
dqsMB8PLlAyGam/FAC+31mSJvXBm3QK8c1tG1bDn853Mws4cdQRlBb7g0oZ3Vl8atZlREF/wSSDj
T6lST2ZqIHCasofE58OWeLJNcOZT0W0tLow9c8mhARRgvcqks7bUpczGMxnpeW+gfKEXH5eMCXIf
NPaK/kKNCI20Q5zKoZJuzvhUh0xmVBUC1hFd+LlphtHd5HXmql3sTo6zrjM5MiyfUI89Bqrsob/S
yfS3ahmM2IjOt8dNROoFaO1Mjy9jMetl7cqof7brpXGfRrfSH+I4FLC0ZTp/tYIO4vqiRKeODNNg
tFf+VBLnKOOWYZpGq5e0pfdq8sl0x1Bk6OCZuhKuyPqWbgarHb/Gxi3kZnYzD85qDHmZlWtGGKPr
nnG07ivYcj5xfM+Kyv8SFWwzb93CiXwMtEVYQv8RjKtGkTPBLzzAys08W5CGhnJ2wXtaKtyRDNR/
G4cJHa8dQ78xjptXO7fNlreqLvg15fTuh8rOSaD0y4JLoGol0c9ad9En0Kfl/aDjkD/OoGevsjJF
hpF6RVkwvtHxvCqU16Cxqcpp2ldeNLjH0ASAS6Y0zjkrL2fFvWeTFbBaKl3lF20G+CP3J9uQzUEI
NFBuB05e6njwq8fvl1qb17tSQfE/hmk/OBsnMcpZ21NZ9Jssyg2A10iZW0+12ZchnSLAfJpfq0Uy
WGuYdlkLg05hT0zSzn3rhWfpy9B1ufLpTdGFs2oXVVZG62DY8l1E/Pe5QC/rN4P01tlIp3kbothw
Vzb7gHew6yAFWkn9i2e/HMleKFjiCQOcWY/yzuFSbK0ZWlliEGVNriEqoiheqgbST5YAs127PVDx
2A3gOQ3dmRQsv3JWGME2GgF2cgqZUo7VXi5ZStwKFQYioPpeArqoNmUmInj+TP9fvzdZIMMay6w0
h1o+2RQaeEupwGuap/qUzfFQ7YO8haQ05cMF6RQ2TCjtszAwZHID2rLODXaHYFvk+dfCInwDNCvq
Oqv76vbt8jA66TfH17tIOEhu/Ies7lEYzuJlRjAVifSly5ODqpx7NyzLtagR8c9+klxJvdQo3Nwn
5aPGXdCGrXKrvkToiMQgZaUrY26tmV0Ox7AFIHHsLhScGd6C3geeU66zIW8um0E3H2TXRRsFe9zV
EyKkJDbkKRIrVg1xv57d0oFgiVDWCpmOJjPf01kiZ1XLfLSbPLqJcj1cjnO1wIiKWPggkTZFsxEu
93zhn93wtV199VrEktvEb8rHRgz1BYZcMI05pztE7tm8bz0bQbwbuF/apUS/HQmutVUd1s7DEpvu
XuWSOjYO5sfYbtDnLGfMZ8Ib2ffDKPZ2UCQ3qg6XD5AnPwap0ZeyNMPNxB0UrumvxC9hFWI2sAs/
u6l9g1Y+aEbIv2PXQXLychokNlo/8dgEbaRAlKZe8DQO8yfjyqOZ3Xuv75ZVOuA7sdx2FUXOQ+cL
wtfaybkvqvSsADNzTT4ECRU6HuW3foBNHcpw3goYWNKOxWaZ2JWKNEZcJ207tsn9Ec1nQymbwEpv
DUzedIJQuQyoFtxUAhgt+D9rI83ofJQtorjSsRKF4tTJD7VuuRvKsb31PdvZaDS/1xbFz+fEWMv4
ocvnUW5jpInh1vQopNeVqOe3xWmni3la3kpXgwwfre7K0AGAzp27zwNCgq9ZDAmzHTCt1mVKYdFH
KH9sT91NPu2Q8y3C5ZYIb7wYwr4qkA5J57USQ38MRiW++WH8cQoKeecssniYu/lAeZRtbcu2vllp
3l+WganXc2qjeqqbZ+UiUqexemHXghFgOobfZYdLcz2mxTGpA2jsc1vf1d0YLyu/VwUVCph8X/rf
honpRz0jqzNTgmCu08u21Um7qXoLNVg/OvNjGqhqkxYyxMUhxz2JCqip7Wh+S5Tr3/pn6LYtahw4
JFnde/F4CMRy41tLhg7Nt/UF4QgNCkPjeW9tNBdso6VVNKvKyvpPo8lwAckzrZ+qlDygJu92szcE
23EkoSR2JDQ0V7Pqx842GXMgCaYBBuHrJT0KijmMO+5UXeAZ4Ja10dnXvaQdCbB9k/bGbdZVK5zP
Shk8DNH0wfRe+lCV7UAJVQXzRS1Gki+gLKM7QRYg095+7ALfvsTCRrGaTt5tQoLCY6FNfC8SZ2jZ
KXwToUe14QdT3d7EpLgtaA64qDD9INVjT8OPUPUXSKWjfSOxKnlLj5tiliwpbsctNye2e7Asc0ot
3CSIcYiFYPPa4fFSEKXblnoFFX/QkrMEIHBm0p73xYUI2/aGIrBZuzkRFkDDUVWY3LNOFNdWu57J
r7lNCBX8oKp2ArGZxsjgjJdFe1PV0yuiG3/lz8MMNzVjQwc27IQ3dHOXYD3IGQ1BkAwQF6G1sWp0
/oLbwyLoJrAjC9NOU3EfzdAyB6pAlIqZpFBenAhsrGeZZavzMeIcMsIyTFwK8kNC0vWX3C6H+JTn
xidrzWM7vTIlKyauBhCilzKH1rhJpr6kYrELuaX9W7db4KXUH37KlheXlv0IW6LAU0Vhi34+QrSA
+mAZ174tMIssca14vNx15oqFrS4j3kOfeEl307PqoyXNvUIcxwAsZe21KZeC30SPXleX/V0tVHXj
t9ZbVQkXrxacYNmeBeA9+VpSluDEcWM+BdQ4b3UZ9Pm+zhx9f54abcu4FTejSl57aatNM6XwyHt0
h3EE3jGmLINp4jfobmKPw2bjVxMjyTHpN0kShcEqRD7hrZCXTa9L2oMfFa0kC26c093EJgvYswEO
OfgV+3jN+bWIyaAeivNC69HwiEJbH4vIviqW5Dm0QgRAocGqJgGnUPxcZFGlr7Sow8uBpKgHz4p8
YpKWpV/nWR4dQiMlTeamgNzlVcAfszhub6tsri7jXqVbbh7ntskb39t6lVerXSMYppnA4+eq9a7d
ya6glzaHwaK0W1BQLeueZJdbTlRw+8umxQzU1Qdr4muBC5slN0kOsboiUE/q2f5S2/n8wZUpcHbl
cDpyLcTvOdkbJ8n6pDf0gSog4sUHZg2i3sjQ9mGjMuEod0uQ5kTT+BLpc5ipgANk5RbYVly9l02t
QI26ZUjASXTZJP4XB3bjkaPLFX7M3FlN2YC7syhjcmxi67mYq+4ptq3h2je+uI3ytkDYlMpVxqzS
m+r8BmtVfkOk3fSVK+sDnTZIerNNoLKudHQ5jIF3AQxv74touGc6ctRjDO15LkM+2z4cxdHGjAwl
u3yNwvG8bxL/aYMyZ4Zh28ud0bSXEBot4pSEfnCQYe+tFYsi2XS580zxED92WV9YqLPophN11qG7
TojbGfdBO4WPfo709Xxjh9dZaIAvnyv7j+yM0I2LDuYaaymVVE6BoYdqldnhzSQKc/Qbr0YjVsPF
TqaueLKyEgvX6HRkJhSdQbeshssWNTX2H51rODg2EKxIuv3WG1LryS5m6OGpMH6MiTRvNmMvXhT/
fshKD+nYmA2f5tZ+osNEqFuK1mMm2nPlSnfYxEVjp6uROnLn6wzFMYj6Mh8MtWWpp3olOHCf5bXi
0epqMgCHOD6EefXcuv1orX3L4KUV1cBGmmrJH1FzvFVBw8Iuo3Rur5p8qiaQyk32NXIrs6MPXLyG
ulEkIgUy3shOxtu6ifzPeprNtmi8hodZOmHjWGnceRcOAoKyLkgoNZI1mdC/8s1LALFXdmhdedry
8wsPz+BdnZ3PDoPTz6++6+RU4xQR1yYPzEAkHjfsNidJ/CmOLAJ62C2aj+KckZbkc/bmkM1yVRt/
/jC6g3iQdnWOQLKKcVu6HfkZXhmj8PWByO2FZWeEPCeFf9PM51SBCra3iSQBZfgbm4DX6uhzWh7x
FFWyEFdfWP0ZsB7BTLb4OIgTaDsEa9bUOkRpRnz7CMyFf0pk50w75S6SUMrhe5JM75F64oeU+oSK
eRdtq71nFaUayVtf41dOJr9vthjKXL7PcCqwOC26vtJTAyaBCyRDcZER9YeZnQTYyukK0NFlH3/q
SYBB0lk15a2ZfbJsZObYguLJtgnhXeaZBDx7EV/ilkV9E0wVOhqUqNOIpqDPH5NAoEi2K+H0GyDG
47IhiMEKt6weob3Vtd/ej1OSNWun7fICYeLgYKP0tf3N8gVGwaXtbCLMWl17xMsZ+FR+molkVUxD
AiWecoDsxVqVe1oK4MVlm3hkfGldfTPMiceNGfKsWof0m65KhrGXyTxzDE4SzaruD/NAOghknw00
XvvWGoIEh1bQR8NqBAVtg1iep+4ymMKJlFwm0LiK0Sp9GRyUSevIDOpxyFKOKJOpF8Bt0Lfqzaz6
5YWGDe6Ndmy7y4xvvNiUBtnXTqcReYPN4IY3NRv4si8nwRcMlDOicm+wVybJuESMPiCQ0V7SGdNE
NZseN/PMZcKtJVlV1BwWxxFINx6xhDYMphXbvcRZ0QT0oXR/F7JVWTRiJg54iqWWZD2t4c3PaaYt
ggdmnWx108EpIWa+ecyyFne6N1l0qvSUBZ/xMBNo1quYgwetv4GOtsxidxOUXnUjEsGmWVYJK5In
Sf5Z1THdik3q+sT8kbKaf4xlj1Mgngbykqehd7/JKnRf6kCFELOqIAEniXmRCAur7F2snWK+UkFT
Qd9vZX2jF73ka3IYws88ovetjBxKTTO04avrdP43UloW4FF5Me2klZN9h7eTdK45SPFsN5jQsbUy
dXSAVTs1WhdvpGcbCppv69akRJMFvZYvM9R7tJueJdyDVxeA+OPZ8pJNIEhsYZHs50u3q22CwzyH
7oapYAts6WwNBBDMk49JLJgwnQcWQT818hP61W4++ZuGqojbvrBqjmqtHdT4lerQpeOXKWjAXiyP
nu2hJA6HqNi7JsFsvGCY7oGGW6m+1W5CsqFFcyvbooJlJhXUMXcCrThPrDLpzR+1jt0n3nPwEPsz
TrfakSHU7jhoGhjKA2/L5zWyceoqVad6zNOJtIFOvYg64lTfcYx9GTqqjO1iPAen1dR7MMKdmYcK
kVZgAIbWchMWyVCvs8DpP8SisXIMG12hPs8+AoprH+z/fEXVS0ZMgtT5jdhyGNHVAhV9NYrAVwi/
aZGvHc4T4BAkrS900W0kAHqXtXOa7UHyFKXtkNYDrVp+o0q1SD0XceK2C8S3Sdv1bQgSKYtPQWt3
BMX5WgcjKdVDa+KMjDTGiN0hTvlYvfXiauIxD2XpZkgTB1h781lBHZW3ZJ0XWExou3OarlKO7I4o
yNvJGOp42zlYUoH9zEf1UUhqe2RQslo2VSPksFNlm+fPQhZNtyptzuf7MK0HTWAUuWYbRoYtOWP0
9Sqw9ngsN2la91TcLNa8884WPqETWawv2oHj73pIC5JeMqbFiTnlKeXr1tRZOL0MBF4sECBSRMFj
wVFzE02aDrVjjQl5M9Yy4BZpTNUEG6UGbx/JUZbPnUpG6o+YozWXP06WYyRFGb027ggCUCi7z7Z1
ZVflJ/aRXp6ctCy/DnaI/2r2Y85p82gxdKEljIBBtiHH+6miqt2nXusX27hJZfhM76Ax11BC4LRO
5Ux+VgFj0Nq4nHus1ZQyx6dNMIT1W6oQHu514xcEik+5DF6TrGWQmtZ2S33lou7epLyj6MIrkv45
SWiPrC2lVUX5hAkJa3zS5Sdrnhd5MeRGBYQdn09bNwtQBIekUoOKzQtd9SjdKjt/2Nn01g2uuK9U
45FaHM+Y/UxmpmeiNTp1Akwg4r2xpyKAlknjhkUt0heWKye9jYdBD6QeBZ5326dleE/fN2Y5jqaW
xDtRgYJlr/ThiJdlf3YpRmWAO5G0wPHFFJYIL5U7KOi09BQw42tjzWtpKTddVf+bujNbjttos+2r
9AvAASSQGG5rruI8U7xBUBKFITEPCSCf/qyyFee3eNz28VVHhx22FbLIYhWA/Ia918YL8g79ADgn
lxLpK0Qu5WbrJXnwI58AtGGl693Ixp7EcbGaR02em+Y6sU8j2T+kRPqBajn+FSX25Phsw20sTAxF
3YrwZObZGelwcTKXh4ZbkqiuuWyqwxS08w/K7szjjInH6A4nhju/gcJuCFdsHJs4mcoQGKqseXAB
4ija+bVdBm7xXSRxsVDoLG60ZZaJ3N8uMaNiWmITBr/DIb7IUD5tQmcxC43EhMEpddsm/UBfBLzc
woP8EMUp7kVvCZwH46kaVG9dWw8GtE+N2NHX83qQSdDvhSkDXGHBPOCnqu0EC6ds8+zoY9FH70+E
Ao58Y7xVbxsXDkTjPRS+F6i1Y5fj9yhBxHRh2JyRcZu31m3japKwsfL6Dx7N8LsUuEKvltQkP1y7
0tZKqqSxSNEN/XurUg5/bOixSy+uG8+3jFOBlUai9U9N6LdYM72gSQ56oYe8HK3UU7DQ7ToiiDcg
JXC1FOYcmQ3BWoInyQqE6IF2dr272ARQiy59js4jIZppCOpRHo/fmZHRgZsuNSSLdwxICHEYHcI/
0hGzkuZK02tZGA+UQWUk4kuu7hvTx901dRh47rIPuwrbbxWqfWYvRKyPQF+tNVoh+SVzM9jILL/G
FkpzS/cZ0spyT7Z5/I3SZSRxk8N1ZUKIMqew61INgdFLH5I24mSOKvD0izWQXqhayyMk0lCdbqs2
UU9tn2fpfhaY2fAF2xZT3yotmOY45bxVaNu+N8ncL+skBZyylkjAsnrjERNWXfBMVeKarpitiM2o
ljBEBEc7AprLH3YS2ekmHCLiAZPGVO4OD4SGt8zu1zkCrYIdIcemhPjsKFZKeA3SUh8aU/BS/SYJ
jLx0q5yiPx90MN8oy9YMluo2T3dBlrX1Q4U9ZyJGywzsP5bYBZEfTZ1ZQwhOXssqrMBAlSypV3hJ
HX1RV6i1WWLlZBYqIRGktszgQUj2Mn+LZgM6oGvJoyJqmdrFVkORboeOfQnlWeqWBTddnE1Eu/kL
NXDkpjbugYEZm/SM/yGNLZt1za/zDcH343ClhpFUUde4pC8BOihPw8LOdOPaLmrb0uQXLPIUO7Re
2Rdl7jXc8tPcfrH9OqCB1sytKQun9MmxuTmvyXdjzaM4TjCBemxvYi5af4vsuAo2wIPNIRuKM1wi
Bli/TokssrYjhMjksuMHobp2vT4nOV0T+MA6oUlP7Szdcm/qGCRPvjj+sJ91kooVc2Wm/pPd0EH3
nInTarTq5E1MJRtgdh+M2Zn2MEdhxWnZKz0W5qlOCyLjo9wLp5MX04AeTRhQHSb10HTbRFrEhfdh
2uSn8/4b0WfOeNTza6Z9sx1ozNkAP4gJG8g82RKGQ+SfrjL7MAHl/LB7gZoxRc6JIaVNc9ByTTPH
HL15fZigshIH0yzzZUz/jLd3GfnEyNxd6oPMIMauWkmRvavZ3Z4zkFsK8LjyFoAeRRRZax5y9mvc
EpXDA6Qyyalk1f11iRJsrnUkawZauMQompjClNusgaZ/lXE4NoASBlLNOs7ee+FPOMZLIIb+xiKh
2t+HgZsSAxTxMOf0b9zpttANV6St89b5wq5WPIIbSO5dOyYk3TeSQKseN4/FiWVIrh1yVQ73HRUO
e7O4tD7M4kNFUrykY1G14pmiRMlNwbGOhSeX8ZNXi0VB8bfODalRPBwW7CIjWITYW7bE6C7xYZy1
h9Mpm53yyJS+ZlgYOlnaHxTX20vA9n1Z5T1DpC2iDizVg10MQCIKJ1UPWRAIVvx+JfAgZr6ExmwI
sCrep8GPhzvZ2tllnNGJXI5uyKzNuOhpCJIX2XzBAEm+VWomoPFcTMbHtoEVu22pIfVOeLX0H2Te
RTejkHraFgIra6hy8iCDpmgkY7DGIQyuMBixptafABbYy7RH9i4Jf7c8fPcW6sDoMLYTL5HyZknh
oUwGZgcN9HIMHDM1N6rNcl50Qid/rYsS9ECkJosyL7ZdzNLxWDbb0ZodRq6LDOu1SargMi/iLtgH
Y9y3b02rbOGfPXk2zgnCJPtXJAH925zqYFzzPrKwz4Pab7dmbIMrFefet6RN8kdc/T54JrUIzHPS
557dOn1AYF2RkM8U+QuI5TQcc8QykqzkfaaZBB5rRYfPZl8yAdq6yzQBnCrt4CueWxAkJBJidp7n
EqMiSQv1e2J5qG0rFD9kaRbNCG2ck7Q9icJiLG5aZJEnk6Se/UZaUe9cWqkc5cLELnaDtdcsbf8c
GMGQ+BKBMeErXhOXyXOQgt3NVtGUzGQR5aHuiREOCDVZOSIrsaaYBfKTnouSvObAb/tjM9dCn2ZF
m7cNRpNC/OdM0yVCG098xJIH5WZKXdWspC7w6fUD47i1CMP8m1ucOUZNh1NvzZq98y8mirXvSk5F
t8naglUjMHAZ3I2YVeUDDCXoJovfEWjKWkB9aCQSLusI+rCTOn+3obPc7yw4mcF0UzvhdmcT0+wZ
ZnUj0cEm8NfEIUynbu4EGAeh5y+s/tJiG3oumY691iQoL3bq/eiVsqxrbqniqZ+1/ZRKf3oLhkze
DvRelLV6bL4iZsohcbhBN60nKcs77VIPbHyvndgPBKZJNxBkFvJ9YlZnAN2d+YffEdS45zMO+mOe
SDFtKwyZcDLo1/kf6yLmjBoc740yjHlDLdm6XjLqpHBCbtNmK27m8lUsFv9p0fUhve5Cl11Uls2Y
5uKuBdqi4GtlW4c33L9cAisPdzWqsO4KeSRMALRinSCejZRjqDtkWO0QRPfJuiXPgOcfbtKWfLox
H8F0Q3zeNkz9X9vZFUiUnJLVXji5SQ47i0BjauqAx/BCiGdwsJMEXhEtGAddlrZE/aDa9p0NGUWF
c6Bojl8ZNPRUBcpyzNZHUPjdl6XFvnTya1rjLobtp0rMoD6yrve+dNrlNl0WCmfLquxOrONJtnDL
oxGqRJ/WZAMF4UA5gSueBPN80WVyuQhRIibzgklcmCKGzaAxbpMP2mTlxva0dx9ZNkvb0ouqCz79
PAKCl3BugwMYvmf4cYDyO9S0RBdWBmRKFjUl0tE6A0iTMR5cZ5oqfG2KFlAZT276v9DwOQF3cah7
K5HFSPFH/vQxNZr4SqtimbkuxNjc+IMNoZ8AYkE0ZqsKsNn5BMbNI2cuWFukh0BptcP2ckojEDF2
CF0lDHpoK0aO6iXoF6r8rujjgSU1W8113uXgtNPW+pbwpj2hjZDQQ4Ak/XA81DK7oQ0Z1E2z5CPr
5bJcp2kViRskuMyheVnZPhsUCAcUAaAoBRj421lTAW6qqp7eRsYRAg5iX9wPzVQQBRaEbcJg3QX5
Jlm3FniIF+9WJ5V/PbC7fOYyRhcz5aRYrK1kbokvZzXLAKHs3EfM0zV8Nfa/IY/2YaLF9uvq1o2G
mcFVEZ5LmgLR4Kr1bf0a0/3XKytqiBBnH9HfpHocZvRhigtMDEW7y3xv+WZLIe8CV7lfWlmwrsmt
mOIHAER/Azu28bZJUr0z0QyOahrn5UWnoXyffC/5CJiBVitZD95lPNojuPmiEPf2HBTpTdW0FqND
8qtaoEKN/GZ5pXI3XWgyWs6k9L/Jcqmt2y5yB0zPQK7Ewctj/0dY5uekTLfsdwUKKURQRteUYYvI
rvyZdId1z6MhooG0nPg0ZqNq3/ze7RimxznkvaRRC2nzdc/mvFQx2EunHRaWx8ayg5tZxRzjsEMD
hDAyjoBf1GgILlmcBGbjKFjTm0ZVJIX3nm4VdXwjr0IlPRuFSkB5h6qYIqMzQ/ZDcAsDGaJZ7Deo
ZAYIf74bWseuFoTILn3GeKZMPB1uvGLB3Ur7rddNyWTrSs7sgDSivWgt8kBcpnkeTbslSsVtXTr2
j8hRA2AWveR8UklfgzTxDE8CM5sfIMLUE+QwHu85U/3vHGcjagoLC8Nq8KbJbAdpSNVE7Zh3jyOG
A8jFvUzc751X5O2lOU+gf2RZbmPUD9sMnlCZqm49ePWMd72Msq+sR0vYStNYz8c6oQJeBYVGfJVG
83J1ntFAwByn/KpF/JQjM7Xr7EnAhqM66FNp9kGTJuIb6gI9boHOL+aFr7gQGG7PtDlxHTD1ZDGi
i7WZKmQ5dR2W6FXGodxVmQnlxiqKYSlJ4ugX78DPwSxQyyasj2UUzEz++5iRPpAqWg0wjl3rClKZ
+GvVezEYHatLuSGY77F/Y2uTjmtpM7tHphD7L40fl/ILoWPKXGKyxTdodCC3QY7Oh1zdaprXVdlE
2ZGs9lo99ILwlD7WgdqosPIYGTcjiir7HIx5YO0nYb0F/qLIBWwHdR1ls0UYQhghXPV8w7xD2lDG
SBZN7IKiv0qtXUuUXkmnloskXU8L8+mGkS+jtHhVJBR8b5AtjDnoKLG7Z203tbihwsGHlXOSld9y
48n6VHaO7K6sYp7ItV2KrGYD6hDd2hBX29ah2cgEZtvGUkUjtiE9e3hZtjWvGaFeXV1aSYh7jz3C
UscbHVtDfeWMA7JBSqUQM03j25Axpyi0kxDEoRWMSGHTKuGQVFLz3Nuxp8u9tR6mBdzIQodLtrvy
+ci+pV6bD6fGNX2Pk3Oe1ASlZa6I7OPI2nWzzL+0c47PANAbe4SZC+Sx1EhFNgMrKCb21ty926YC
+eWgjAm2E2Kd8iKy0gyIYT1NTP99b07ulnrqptcsc+zxaqlEPR7Q+xXZtppMjNJ0zmpb7Bdly9c8
SdwfPVcxTBlXxvMmqUVxXkpqkHF8rj07HpvzsONhZbXFfcOtSPgzqlowrcaV8hwzl79w+c7dPmbJ
8lH4APovnH7QaDOXvmL0W9DwHeOc7MEdP6MP/slDUgOTxPPIvvToMt/LOQk9kAaYY9YpAujU5hCx
WfpbZcP5kWmuk2vPDWLIrzoeXhCyIXxzc8U63ENpmxxiQVLxqrL4dDk78nL8KscSqqtTGoiIcZn6
1XnQUelTxdY7hI7Avqk/GNFIiwoYx2dwhyqlZCxhPPdbzNw339q559nMdyreYEYZADfitOpRwdqV
kkhIC1RdZAPaaLx2XqCD15SkLsmYGzHArlUd0YrMwEGYySKqlp2f1EG9GxiVlKfEYS9yiD1+nA1g
xOKcV6ryCaYEAdQM6EbYkatkXqJ+G8nFIg1lwDBwgaywsYnuHOB7lv5SIRASRH6TjNFNEfHyyKu+
WM5MBUP/Q2gS9BU7vUCcXYkNnOMAKEefmWTLfik0W9SO0EvdhYnnChyr7d6M9uC764LhEMHrfO79
lSckukg+ajvHnT7BlGiRyPKYwec5PXA3KOfRFvN5QVlYnU2xYay7WMChvHSs2PZudGdafKghh9mx
tboRKiAnuoVNOMQJJS/QbGjum7Qq3eo19rukvajpThngtKWl7hoRLxmdnMsMqBaNVb70vWFOj/49
6d+tnC3hrWriun/uagSil5HIF8yLUTM3xdqpvSz8DouDHRFp3AzEHeqxkjG1mLyZfd9UVdVdP9XO
+DImbiAq7B+ehS7HxMFgto6nVP/FZ6xIkcfSHmQwrtgC27ShyOHqnxwneJ1QnfgUgU0NoFWIuBmJ
nNe2ztaxXUSDXqloFiU4aVMVe70UCIKsdFxgZErGj3oTkfraHXNiL5PTUgSoOZam6ZhRsMcPv9dZ
WGcvgVPY1nH06cPuDGZg5CttrFLnxkzOOKEQ6c34hbBUR1w1ZBYAQzFZ0JqzXByVPDVswg64ULkZ
YEqQ5q7UhVcnfSVudFRoE6KMt+JuQ3xJqvaNV1rFNVO2rr5kZSmzFz9ARnOR1Wm/3BARgWKvKiMg
aRx94rI0tspWfd9Hx8yv2PP4DEkRIUZ57q6zsAkONMAsDkFbLyhBOsSKuBpQCxLskgIQHhp0g1rR
GYMB8vVFNHo0wYPmNy5GmwbLCoiPRRKOggkg4AJXdE4Tb97HE9Vq8xDlGaOnY07Mm4SPMuWi7N5D
O6u5I1WBanG5wFyPNcBI3Y132rZHwSxJlkUwPGtmLQS76lLlzfKt7Gu6vx2PNt8eTh5J7W24m+aB
MRkHmPSSjesY0F07XYjUQfaQLX2x1YB/EIJCtIwoY9NWogfo+zBpeXoK9oGcxknnW6hw03LpwUeC
/ln2oM5II90Sad/793Ecp4D4WHGGbn9EICbn28IVNkeF5rVFD66fkfPbsVgxmyRoQZqERVVCqZn6
EM6qmz+3amQNTJKffTe5pvyR4YoZgdVM8oNjTXuUpG34EpgqfosQ6Y6rBlnxY044x362HdMdSmGp
N6dr5UtlSXK2+yrVGGIgita7LqU0WOlBzgW4scXBxZLVRJVWbLfXvxulfvrhfxqsP1nvP/3y/9OJ
f9N8VA9D9/ExXL03/wv8+LjobRaPyJeiyLF9D7PdnzxkZ///L/58esCm+eiGuvqvY4+Q5/ufvf1/
+bX+sO1b2Mt+cyJMg9IjKxIHPx6wP3z7v/8WtlMfSSeZK7hQ8Wz9NO47Nm5/uMBRQLXOpeVii/tp
3Oe3EFsLlJoC9ajj4tT7F8Z9nD74tv7j6/p/XvrnAM4o6TNaFC8/juUFmmIO149Sl1Cd2COxm3eW
a0XS+bRZGEGYpxaqZbUlXhQDSIiKPT4VKKywHQSUEnhUDsE38nI9+xj5921768fXJtpDl4WwF5iX
cLzMg++ZRnW1OOg7v7XenUNrljzq+Jgm3EwUiGxI3jM2V+raGq+D5sTeufdv65Bl4K3uLxT/vEDW
abKb/kxQPC/VLhzmiQJkFN1ksJg1HMjA22MtWtnqa8DZHt9PEQFnN7X1gRqPheJ1Z5ZVj32hgl5T
XJX5rafZ8dPxXMh661ePSMixLgniCOCmdcd0ehfonjoaFYDl63y8L5eH1H3EYm2pF8e8aYXn5Sru
D+Vw9GHITPuOr0Myb8MTdy+jSxwPK1M8R3Ij1BpWSa1u5mXvYyuSN2kEpXALuoXw7jk9uRNApluI
rH28SdOT0V+sGnEVrl69c/NbCCuxewj0oTOv1NCo/07nv5HseS/pfDeqx2aiaMsRhF5VIFO9hxZC
aHGVpwcLB4rasm7IkHhDLDYMprExMHQ9UI+AwWqcnWgwW//hH/xXz5HHuuTv/wWPBsflRvwbVMc4
vWfDn+//3//AH/e7F/7mubYrqZfwSoYBLsn/S+ng3qcEoR/BPv37Hf3zZnft3xz+CC5YPKJnmzXm
6583uwh/k8LjywUgPn7ndPyrm909G07/c7MHLgITyZMuANQRBXzBT8bXRQWjV3ai2ThTD8cduGg0
Un7DDunQH2Zuja+xxjaxxoU0T+tuPGshLST5iCzjzkYMMSdZCUQPK+Y6BCmOyj9L4xML3DFbVwgM
y7UfsS6FpJc281qOqQMzPHewv47KV+1G9BWkNL7T/K1L8sUlT9FGyNmhCnc3xaDnU20zU1uFOnTu
cEcn9yFly7QxhSBYC5m8Puvrx1AgsSz8hoMe7YpFY6TWLsJLF9gfU7nBp8lFwtbZxKVTHR+I/UKn
mpUeKB6AbskGQE52WwqO4OMEwyBdx3nfoYurathx8NKHrcI5c2PzKDEoPK4R8VtXIkqAVkLS9vK7
nFr4SzJbEmFct0z6YAWuYJ7El03nKH52w8Cu1tLwn+g8PbnWbekt9yae/VvmnZb7EJP7w2Kc9aTc
FklVBKe0mix5Cp16SnYF4/J+u2BF24A0PMubAloUdpdL11wn1gLoT2qIGuvUroVzPWoW1Ws/KaHG
+w75CBSjZq+A1Kd3VRqN88pO3OFA9TzEt+xB3XE7ueUAcpwiF6xfDfCqbZEK+QkSrJXnDOJHlYR4
xoIoP5c/Pjhh3mVWRZn/EJOFctlTF2MsnA17qkx3hFI0IQPjlJHct1RhRLERS3qvMhHTga0LakBU
ytfSXd49ny2nKXkbMTfSPknvFBdd8RKoghKmkLVZ5wmVYMLIDrRqLiZwyV4xrD3bYey9zKR7RH7P
/Ad5A/vZtkrWUTAB1GZNkUUAwefu4k/3+M9C6M+kmd/hXL/eOr7ENx5yDyFdw7X+q/+ZEVXEJWLG
TZNkjBZAlO6FHfMQjXy7xBIC3mECg8hH1LqeBjXb29GKlsY/yMltyBmqgzsYbBiaw4aDgjbwCVEG
YeE4ZTd//1q9z75zP+K1BkgbsISDqvkMZ/OGJbZVocZNguiH6j93Y3UbZ30Y8knneJbyyEctn81Y
EA+NYONlDM5VeOoq2rptj0qnKypcG71nAFFO6fQDZkryI2LHvG6siMoeYP+DSNXZ+M2chwi5PK8v
UlH5myqtfsBXuXKnoL6uuRF3VVriLsXMzz5ThNEH67j8rmnM8FYi5GlXQqMZX9UxDCWiOZz4uZSW
9bEkcX3X4h27RnqNLCVuXYZsds+XWBddmvDCYjYtY6k0Bk0LTMwfxe8vFKpfPvJPEB4+aZ/eIuCx
KXwZuZ9zPHNnDvQEy32Tq0ze12WnXxHmPimAE4clKYajtBO1RobI6pO1z85SQ/BesADhiJ4cXFbZ
8MRuztqoAphYmFpIHZjA7Ramsv/wkf/FS/UBKDAAYBPtys/s3gg/M7JI3JCGxdcLauR8O+WMQuqR
+RKdXLuDaIQEgVvpn9Kx/+rOgHEAv4QTz/e86BM6IopQeNNLcbXN0j9WqgsPDtvfzWCW5jG0tHPt
lmLY6awvd5hihy0JBXptoho3tDFIM6IPNpNEIy+i3NphKFg2euofslg/RZafj77wzJlwAQ2dERf2
J9pLmFdzWfv4JgvwbLxNqM3HpI8fmnHk7DBLz/YknFk0m2WkPffjcRtrF/lJoF4pkqeDZhfxKlB5
MLwS1nUHXnXrhLrEqB8uB8b14z6phHPnpGfJ8+939L+qn/62w/qFkfbfstPO3+/bn4hrP7//udv5
H+OiRdQo/32xdQvIbEzei1/KrfMf+dle+b85QM+ojLj4wLN4PrXTz/bKdX4Twbk/Yt0Jz8Omv/tZ
cHniN8ejGgukI+Cs/Lm7ohajCoN89QcvzQ//VXf1KzXn93oPPjKHMPohWsDP1xxTbARidh6sk14F
1wDEsjtUsO0u1EmGMCWryZ/BNwdEXmVXNuuJhz+9V39xaH2CdvACPCcMbaguEkMvdC3euD9DOybO
KoA4DlE8jmM9Wf1AcO8oMHR71XzUXdmumnpx9Mob+uyaRS1NwGx10dZQfmUrWAXmgnu6eWao8iXO
GiYgrImnR5Hk2uytBkH4Dpo+G26/3//9S3d+hTmfXzqsIdfho4Vl4TnOJ6BJi4gikNSVBDgsaCYX
m8ESGUYN8Q2obYLXpRXQeCJc7PxMsRHZsXYhA10sMx7V9d+/mF+frrwWX1C8+ZCPQG0FwWe4CgyO
vmgFePtZSovlHFI1/+ATbhBiDFYe8/kqYRjv4P2dNipl+vgPL+DTM/b3d0NAn3MhyQgp3M/8pXZZ
+pJdEosoNbM/i/QY9mg2R2XvZifNv8LVlDvgLTnTRlWaelehdYgPXVQO9n5uqMZP2LX0shOWjJd1
YcEX3WIjbKO9l/VZfyHsaWr/4VByzu3Ef2qm8/vmCvCuNrAmeX73Pl1+2uTKZzc2kaGQ4n8FIkWh
Vs4RhiK3wNNGFE6UpycbD5SFYhREBNM/VnpYtUbY5fdKFFO/JcvZ8lkWFiF5gTnpLs9//+n+1cvk
cqOZEPCtKJrOP8af0DZhRE1rx6gJuZMojqo+HB/YxqldM9p2srbPovA152otDnh+RHrNUijN9yRz
MNkgo4JIsN509C9+RYruKutdhAl//xo/sc3PbyWhOTLAj8EJyHv56ZDlMkcdXSPWi2rCZW8KiqFu
nacDg99xmfB3ygamEPWUl22DpQyxSIYFUngrFMGhGhs9rpIpD08IBMevPdzEndfMRJmwUf+at0T2
4iVR3T2OqJY2wpXa2lREzGO5tAAsbpcuIr5w9PNS33STjOW+E8KPn2YUJU9BLBEO2GPQE2w0lmHy
T9fRubb+5ToKUANG3HoCRmAAUe/XDyig+QNqS9acTvImX3uhSFhc23aMu80uUWTAASuI9sMnup0W
Yb+koXZRSnYJm0OCkLBsilwE//Cygk+R6VzSPFkpJbh4aA3ASH36UIAxTmOI9nCF6qEIjvRt7XHC
f4QjZarb6ut5+g2XIc4A5BYMhojpq3M81i7b1iG8RcaLWcfRZBYijJvXWls7rGvdM1KF6RFV92tU
Yewv0KmypMU7lLJvboJt35ENjq+DfqNCVcqq5CZzvJG4Ejxgp46wtr1rd/k2rEP7sdbV96oiHcUN
iif0aT6BKGeBlQ1fZmuhR2LzDBcnbieY5wG6GG94aAJ32oFm/KFbynPs828znBF6lZI2cUJ4GW/L
hnUcuuliI4KuvOjCjldi2fauageDXypK0u+qg+exQnKF7DxPA+b89kysCfgYeRUtBbGxBqCTCMbx
ROzovWFwsk9cm7BINkYPjp889Mh4VwlXxKGYc3NFJiKTiDCu1K5M2mbfzH74zjLUObeLNFVl5mwE
G/Q3HqUnFBfehmA9UtVQqx+ApFSnmeytlU4Cxep1YBJDr5kgYkbGIV9awIZrFSB9R1RKkPdApBoY
mr0z2OWuzIKOPrxAcTxM0z0L7ycAAepGNEFL7BsIGgRb0ODKDjpOdbkkVvCKPdJ667SHpbe0c5JO
IHoa+yQnf5KnyFfjxzy27feSxkVC2GHZoPakkxe3VjjMW/gP5UOTwvISEcDFsfpwZ4FtO2pZ0G7O
cjwk4LZv7hCJ5V/tzmFqMxuMFetmivMfJCIE31tGS7eRN/ov3RyHH01nqmGNUUWz90utay/3s33T
X1F3CK8cjz7TkENa19NK2tWFLVkiMV1hsRnwOWwhzbobQ4VNMN+cBoSmEowEmWI6JqYjOJKQ4Xo/
5XV3rXUeMofxO5rdSO9pjOuji8d1Yy1NtRfaT59dNkdJZVzcuPG0jWAynBKVWuy+ysIDl5Eyw9FJ
caCF0Dz1wdc8Na2G7ZIg9CskMGmgkd1XMbmCCxTU5S7MRPWAnzNnRY9CjeSveqGur+v0HTDOsh9p
vxg5ZyR79s3wYiF/XXOYZ+Tv2Q7nTiiYIjE7yadbYhkQwTkOwYbtWJCV5itvJDkJJ1C/Q5gYMA/u
Z9IJ2ElDDQDbgTnlIUTdtrX00n7lwaoOkyfat3Sqi1s8+KjuACYyTGfFyJuOtK8k4oQpkPXY5gmu
L7Dm57mslxJJIVg+WUKJJ4kMbZWyhaUGmrllI0XuNNAndckAyVwlHSiuUdqkFiKwKFBlr6IU1WxF
U3vh6qDCzWd7+3Yavza2GZ8cwRWLskjMJ9zy0E9Dep6y9IpTEU+35aS/DFCvd7Mddsdogcm0DqiS
t0Y405faqOwu0jFeVwI078LJS++TXltHoadqs7D+3ndlEB36Ke0e51baQKEC5R0oam75VUbUYJUf
VKDJP8TcERCq5SaPmD7nrxoH3+uwFLFYVz2ruzJo6utFO+aAxIh/zOTnYqNCN+qgoIValufVl0Et
+kAfXax4k4B3IPhUq4HVprfC9lU8oQu7cyHt3MyWv3yNTIJzZRnA7MiPqG0n7D6ulV64nV08lF2r
rkeR6x/kaNrUvi6pSHCS2OHnVnrosdAcoITw8blqQmwRz5hrYs65p7I330mpGF89xCn3hG1N7DmI
9WCHDBnOnN+EmffxW4lB9BigYVorm3ZlEwBo2875MqwTiV+I04MVZOKkCUvuyD04ggy+ldHZ1G77
dqiehQrdGyWJ2ZAwUYHG9BCI7FSd2G+/O0Os76phzk+ybwhxaVSw86WlrrsZW20zdQtG865/jqsm
viymThyB8yzPc6yH2xaG/00/8N0m/u9kq1EGq1KjP9Tzsg1wGu2T/hzN5xXTS6aq4Vp1pZZ71BOd
3MVYUM1uAYBxgxm+WGXdRGwJmqfkw84adu2NzXNfldm139NITP4AaIkain9HZwzHR4Qo/aoEOAEA
xu9uxxztS4rUf937OeqSdgHuR7Aj8r14Vfez/3pepO28mPuZHjxm/hfHjDN6O8dhqxZJKpnWd0nH
HkPqNL13JjY3eR0jJoSIR2CbF+nsCI7Jfm5pzEgos/zLuuXUo2VnS863FnuM5uMW/klwcOrZ+tYF
+gPZvzjGmQhPVPy44f2zJT6IeaKtYmfqNlGV5Qd0YESLtQ1OrX7odnMXisdmdvDfVKP3HXBpdBmm
JYZgj5zCm2wUuyVrkDI241NfVs4ea7r/2NRS7Ia5GY9G1eItiMpdH8LIWqeDcT4kmi/2W6K6ZRLc
7SlC5y8zCqXrBmvSdYZVEnVW1h/9ZiKfsm0IuK6KhrleZpYbhArtQQ8tiZ/+2e4JzPECT31C0F/z
ok0UnSw3sdBrBkt92cSePUI9U8EKFdpFVtB1ISic9x3mlZOH5fJQztpS67hgZZAJ8dH43vRg6anY
eednC3MR8njbOXyUbE8SvG2Fv59mguPK0KsfuLOLC9N2pJ523RmmQAW+8mJ3wWBgSAKtpfU8yMW+
zmoVfJkJyTgkbczs10VttV7i2cNRomiEWkeHj/+HufNYktxIu+y7zB40wKEXs5iIQMjUOnMDS1EF
rR0OOJ5+TpDdNlVFNmk9q39Da2uyKhQA/8S95xJw3z91iWm/GNPMU9638+mbRWN649UL5kywTgzp
Z4mAmLuZRZ5zXwUZVnQOodmX4T24xf5tVGVyr+B/f5+WpviWgEm7zbK42AIn9PbBEJPLEg/Iq4s2
INAG7cF88DzZQpJMv6S3pIeiAO9lx1jdMxTFm6ZPi0t5/s2Ew8AeCwxnVZG12T73SK8ocm4R/Gfd
fZM1A50FjMv17AT2Lp8Xa20rfBsruJLJrRB9g1jDLbIv1s3iJFii0LmjDPhEYLLcx7Zi+SonEocm
1Rq3aUuBTx55NVkrCDzuC943d13pqrhXtts9d6wTXL6V4Cs9DxQ3gU12JE90pBL4/fWN27QDrXbV
2keot8G1Ae4/WMk6nZM1N1aJXYq7fovUNr2oVNHcjUZhWriw9deInh0Je6V7sXWzzn8VyZT5K9Nq
+CflX/AI3NIna9LGZLfhYh0JKOxzuQ2hJ8zHdMJf+uQ2db21Ssh+VBHoHaGpOaET8tDuK2dizBqG
IHc6zb9AhNGFtyprtYYXKL0WyHaiOM7jTrTeHi6PvuHqKJILbKLJhD7RA1s0mVq5W5F5PHAYJzf7
cZDho5WO1ZewZbtXNHvfk86jWB3xSV3O45LcVAswjUCNI2vgnCEhzx0yZ9ap78HbGOv6MsVpCBTS
Cr9qU6KAy21FyYNA5JWTN71ofcvcY5QOkbHPmaN2o4m3amMOknNDgHXexQZO55Ukvv4iD62OEOd8
dNaFpL7ZcPI0r1WX+HNEnFX8CB19IMA7WNCvQ8htJuAQFoEPvuF1YpuEqvySkx08lt1gXM1whchD
bjpP8Xc2xnvMsYVhLoibAg+InzwUsxMjaAwYEWsM+jvAJzP8taALyJ0tphpbfOm/MtsthvVs2FJC
M9PIADLKclaHWeq/E5Ddb6rygYrQe/MyA/U5hlG4J+jOz7v8FPaHNlwStesZXuHWm/rmbqbYpiZh
61KtTCM1683UsTgj1FmkF2WjjCvVuNCPzsc1sB5YJtOxiOvg0ers2d0tRehaJ2ME57EuiJLK32p7
TC+4lWvjaJrGKPHe6HHZ5WdGXESXXeGgSiGWnHBbA9nCYISMAQOv+YQBKwCgMAMl5zFqcL2KGnEG
tTtueEysrkE4Zw3QkIQq3PwnGxPuk+sz39gYM78oiPfRnZjwBxTH9QT7A7qlDKnKkTfeOnBdrvD8
lJEX5vxaJUQMsqsLHDuu6KAAjnPwmvazMW9iJOlR7dXeHWnxx8RLvRtStcWxFbnxjtSpGlBRL3xh
eXk2lE4M/kkzx7MJcme+d+Oeo6HyQHBYvRM+YxwiXhoTUxU1s+5PI+K695mH91VTtup7yCzS4TYi
PhWEouSRl/bOwFKnouccewGDEMnsKNc4c3MAh8Go3S1vnQT72cECtzYA0MNBQS88RP8w8/hFmuL5
ru3TVPhMPdi82b+CsLsiVYOKLQzlXYu1b0npfiBzkYGah2ekIYAUAEJGSDYrKKp3leNRWxOQ3GuO
aBHKtV/KRF438WI4jOpdxF9IxlwZTZiNOdAyOb6OYi4JGyym6mTqBOuHTNU0kNU9s6pDPg+nB0hN
eZzK0jF2PFoAIQX2iEiUNXUoV52UXXyuFwp3Td4YvoS//xL+NJzy2a34DkNHrjuXRdQvgOwODn5j
0kMDQs6TT8cMQa6oeGi+6clPbnkr0xq/unWbpAgxzwd6QcT5YuGzcAvrsvR0fm2VmcNVmznzP0DD
/zSk5c0FoNqYpgdA4Z1f35zZBZNsO6o+AJ35YxJbNH49qLOcK7CrQC4mQb4rndnMIrnkbrPzy04N
2Io7erO//6LO8+AfZ0R+YAqBat3xz6ATYkh+nhElrRB4SVEuWVoD9SUIt2LrTYK0LbdEfLv/cHH+
vGI9TzNhwQd8ZMxztmX/SqJ36nAgzsTEkKWdd2nM7ZP0IGA00gvf//6D/eUr4cOFwA+Bg7b05w9W
JY2RNwkLUiMLgU3p0Dx2VUrueaicPyD3/9Wa6a9lOj8ujv6zIvB/4H6Jb/M/b5f+z/Kt/3jP8vef
Unf4I39sl1zzt/P2xGGz6jBTdARf/b/UPM5vAFPYsTvERrDiOevz/r1csn7jIvQg+rGUYrx0ntT+
S81jB7/Zoc0k1/fYQ9r8mv+Nmuc89Px/F7xvg3DFnGxbgluPFf+vS/4lNdMcwJAZ+UuT7Y0uNl4N
1D3/dIv/CpbnZRxmOgGZBwGKQ/+X+6oOAQstbNIQa9f+QQP+QB4HCtAjb+JZ287XxBlxrpiqqMVj
cAO+CxFbYRXvWGTlpbcwsyVpMPP2yqWdWND4YGKMu3/I2fh5RfP7twG2kPeBWMoW4tcFSeYwrhJF
LaKzMx7mCeYAUoPD5DTK+RtG7PgyozncSI6af3pCn7+BX34IFon85IyBGQT/PiX+YX1Q57CzNIbs
aEEPcTeVg3ympDPxFY3Yk0cfaS4d7HsVM6guMTk/N3k6PDNRGi5pe8EqKf3HffwflQt/cWm4NCpc
arwptvLnveQP7yhPLaiN4KgY28PrY6VHmETJAOLzh5vl5o+P+KNA4q9ehkUp8lauv/M1//PLdGe+
jwPfP2rSikZbklOH+bbf/n+8ylnMEnBPWey+fn4V8FU1KhB2LFkJQxPiorFlmPbx9y/yF1c5mSKm
aVJ0IGL49SBjMDYFIcD8qMxi+9LxTL3Rqm7uxOChM18wY5Ysp6K/f9Hz9/PThcMTBDUgm0UUdtzG
5+/3h59J2AMENAW8Gi7CW1s02c0SiBRxTg2foanZHOiCAUBlt+uQMvgf1l5/+vXOr84TBEGixZbO
OR+oP7z6gu9jhp5DVazKGxeFDWpdNd79/UdEXvHrh2Qu7PPXkxvEyBeN488vA8Jm4m4c8qhrIGJP
bjpd5l6SH4vFBqilkyR/jWknI4xq/WWP8Xi3iMrhGbMAexoHhkSzfIMAgEgD9i77DkfZ01syQnct
Y/In02Iqj2OQ5Vtw6Qr+Hp/Ij6FzIcnS+W1tLThUWe6xwGYQi42pgGYVVIPLoi4n5165Hpy/QmBI
YTNgjo9jr7Oolzay494tb2cbVH8OG+oVUyqNRB766xib4ne/c4wHahoSwcZJbTQ/s2bAl7Lgoc86
OqVfX5Y9IQA2venWxUWysrsSWdPQfhtd8NjljDs0D2yN7yBuIrJRiEAHQlBg2s79EzjP8Gh3Xmmt
JEKUr/N84Fjxp49wwvPHgfsfwq6B62HdJoxPEr4p+A8IIl/Z02E7l/Wz8iVWZ5z2/DeEx15A/QKC
Rz2/GqHjbw0Yeqj2EkGYLk64DSZnOvFSq2fEE5ocz4osbhhoV1jsBhLcB7W8JxbsXacfcJIrqOW0
ZmBiox4n5h3gT/UyMDGIyo7ZFr5RMulxmuwDD89P1UABB33aHcSQo18mXPHgO1CYeqY93dHmJwTr
Or9At1N0ar2zc9s5gSCDaZJT2jqg7vYO5zCFzTIF6jA6Z+c/b/Su1eZbyo9zgzYK3i4LisYz5E2e
jwBgwVlEkIDUvoGaiZAdKaGK72FO3SWj1IeOlVXR+wyegJov2VBfjK717qgcRagJS9iLW2ffGwx8
YtDzF/Iclp26nUIe6u4l9OJjjh0ZgDw0UH+Ue5vI7XU7cgWxG67qEZSn7azHKXsuie88w2HGTHyM
FQjMxHFvMKPfQdFdoiXJ2kPYJOENnX11aAxHHOqmPGGBv7Lg5kTI1NTeMcVbkO9JaPuUNgpMY3wC
b9KvEi2P+ORe3NZWB+hX8MqYAUdWBQVUJCGhtSlbf9oLppyFBWI/6QGMZr1eIqzgjBSYTLnAqBvm
yKvGEfdwAcK9QZ7FPhzDZFM4yzkwGuG5lreBhmfv1M6A1MG+NoP8Ck6w2PSmU0W5D36mLeCTrkSf
D1dOzKwRot5hCEgwHWux3A3Qag9pp+KbuC8+5gDpCJAXdSnSVEV1kczHxRmN1Wj0JSRekF9VpS9V
q6FVJMpcu+2g9kNjn3Q37Ttnfh1Ms9kHWf1SK6Iwm9m9zpf6Fvtx8BgiNLsRpRm+qrFbDrkJVr2W
4U1NqCeR5129sfDIRaJXXy4GIY2r8WxrumETuEOS8xWPS7wacIRt0rgdCGgAdi2X5LERzkWD/eYU
F3xpofXGAEqtfKHfy6IGtFUHH6g899ZgKUZ8yIMCPMBC3ssZYb7TgGpSwcSt5TjVZ0K+aGn7J/aZ
cB0IFLeapX1mA/BlBEES4YFaGBYYe2fyl6uBibSR2vG6rEPivO3c1teaom/VTkipuaqAxJlcWlLG
xhZRzkesmQNUXrqbwvTNsNNrWM3PAewG4Kql3MKrPQt6eQhqFzcxakYEEDgCMmz/nR/uWDh5K+YL
TE/1rbWUB6tb3G3D3mWtcK1yO5U3s9kEeMRtFM7Qn4I05AE++Luhl0fCGz7yXB9Hf7SPbjLCuKj0
u+qA/eMQ5kLhJ27a8fl3NWcx6Fe84FfjWNVRN4XZxuzdOHLssyi5MgnT8ELrkJnpYz3kL1Dwyn8o
5KgV/3RW/R4MSLFBBcAo9ZezqhxKE6iM30YQIhe9LcepBYABZCfeulA4vwUL7KGBZQlAUhwuqs+i
tqi6BZGB6OLtTEjBXcbclAp3toEclVXTfKB7Dd/jkhp6a5FtEk0Ykh/GqRm+kwLTOGvLMAxzj8AI
X3E3jPqNYKT0wyAC55xlBC9/zQQ0JlhgdNtLhmzVO6ovY4zm2nM/a03JnbUlwLEJg/28wbZbffdL
o3gfndaDttuclUFWvrSwJkygAxy5/mCgxpyrDy45cS0Ns78xXcQsCHFTqJc6NbIb8HmosNmyQ5mK
zTFngyKG6pgNanIxAjFiXgXBDOoD/m1xlThzcGe29Pi7YBCqPczwZd5TY5Ir2x+95X0aSzi3I8FL
y21q2ogrza5vibA/6102oTN1gA39qWclRik2ME+AfrqFZdN8xhXjn22oDEH4Ql/zMHNiWV0HTk4Y
fAmh4tGFNnVemcriJmCJwIniqoEv0wgYECWlCC8MsldBlyLhAooPGA94TWyCmu3kxBKHJaUizK7x
YYOWvdOBZ/aZl9J3MWrDtBtXUAv76jJjSQiuwushdEhhz6jnTX8Ko96egOxWzHbzbQvXi7irOi+e
Zx+t0CYbiVHbsCDEV+CLfIHvnVQi3wZjXenTGRZQbXtXxhjDEzA5wiwYf2LTIOqpyLsQFsp4njaF
ovSBubrIfNZgC5MvErhVugEo2LlrIiCacOMabvaNBBQe7xUD0I1oZ7K0grJkIo8r3vF3oqvMOerN
iY1SCydFr2QO6ALos6feRo0HmZUQNoBoFBwVV95iVMWF7/YBqTpYJwbrWAaKZMY1mARW/lwWDbE1
wwxQ2EhQ4OVKqAWSnjJAE9ORPhv4U+11nKLsiDI/cwgA6hzS5ErLntcjQ26qo5BCJpLVPD72NUr+
TePH8/0E2qLYpJwGSA5dcNns2yoYiyKFuZYUSWUj9U+lXLdugU8L+a4VIW8QyEkwXc5rYXu40nWH
PXKFGippubqK/h7Us3xJ0ULeetYyv/BXJuO6SPPic6RZe0fgMb8L3bk3XPJ9t1YELY171IZzswF4
qK613dViNbJZITRg7EO2MJ7jvyYdyrKVykOW0Gry8b3z4MzMNXqPhYW28uQpG6eZn6sYps+B2Jds
Y8Sj5Gi0GdxGlWv1Ftercu+yxO+9VWk0FFCZgmKz5RHue8i7MPfDrS3jtZv1mG2WZlEXAZqud2NA
VLqZPcER5lgzqV8JQ/8nC9L6DAvCmlVUWp0KYH+nkkQxwAJHx3Jlce1bMBPmxBAx7pB6vqgLHwdN
aE0x0c6TZOFcBSGUXDaD8WXPfsfdttjOR+bjQ/A22TWiFu6VoVtJv1DXTVJM/crPztk4bDXCYu3E
I8xXkKThC8oRDG6Wt4jxmKejwwm/nBcsYUBY3KoYgcxRmATvrtPPj2epm7fFZGIS3DOR8LblMeEi
QwU0t4VY0BY7beQLDzCIHJBiPODC9aD9L+JkC+zB7DpP89IYV5M24+clLIV3DLk6MI+cF5Uc8mZa
HmcnD3Eiz6RssZdD97DRXIcTzK0emx5EtElGLWy563kSw7BOdRHfdr4E4CRNRfyKqrlnkDP4oI91
T9gZq6mz4gmQUPvF8xVWYdvSNm4ksSEkyYSZc4+yLkkjDZHl5uzQya4tgJDdrnCxSioy3QJg3QWi
lEHkAJTNmvrznDFRF1HLZOMhdDPnoZxsLFMwZ4JskwZzAXnL76Zrr9P9B2Av1vk6IfoJiZdcbuky
8pcYSky5apRrX6M3Fv3GWqzkA0ticABdSPPQBTm6v3CaGJuAcO3r9XB+WOGqDoArWAJRmt/4PopN
15nrNVFORX8i2YNdp1mm00fagANAqwJKFSQWIKnQq5OaAfoc3tXNYmMbYS/FcRSCspnKtrsNgGV8
kg7d3itN47ImUW14h+VkHqoCIBqPU3SY67l21Tl1TvevALcXCB8y77qNRUrgI7wdmUbKKrFa1xNv
46DbyQ+pikbX3cG9iD9FNzvfYLwhabJtQ93IAAdoiFIGeJvA8gFqD6dm0CScnHVru2+oCRsZ4Y5K
niue/AVZ7IReEoETsMCtg3hpLiqr996WMWnvxklmBGARg0CfoIOOhYGT1AQz+OECh0dbHE1+nbkr
fmkqx1LHPMcme1jUDjZIwW6uGYAGZ3ObHHyGY9eZpGPtzZRkZ+GC9yecwMT11mKOS4HYjlhyEqTu
y6FwVPluJ8O8TSYTIoZIgjNHyfcmdm5Z+kjSX0Jp5RWljHiGIM4Q0gYSmEIP8khtaYN2XSyBBG/D
WpLkqyVkl65TpN0ZG0vUFktzN/Ec48I69zKhCB5EjPBNeqM9b/Kgqm4mGU7UGxysZMf4hqQu8mib
NmwWy49UhVm2btC9jZt+6IenYvCCazvPHZivfmPRqOJoxyIfToRtLSyVb0VfQOQq5hmgJ6BGEqgI
Wuh5lM6p/mgVGa98tqV4lkrSy8w+AjegYcjr4N2qstsxke9IHEE/RrWfp69GZQE6SHJDnSqf1JbT
BHXrqmBYcQfqReQReIhgpOVxxnRdjk4ZI5/1oX7KucROn4RxwGZe4owsgmTAqIgMMQRINWHeNQzU
llgO4hhsXpuzT5uGki0U6ORnGqNs2MQBnqrHIbZFfXCzITn6kxW/KtHkGBU5kBAIcUDqiGklesvc
nfv1OObSew6C0QmgcS44+Ai6Auc7LCYCsnz2e0gMrJJfXOlwUlfQ9W7L0S2CyKeAgChfSdlsECsr
LmmKuJ2twg4AZaO7V7yRWbjVsOrCy3YaFgOxJitNMPbCOje5vrgkjWVxATilM+q0YDDLrc3/wSKH
2c62FnN33yPWoy/IpvSbj9rujPwKuXgaohHOiBDyeNYxVJEkwjdWfkthvCx4irvEO1cvsEKTSrbX
jixY+hd11sebv581WX8eNeGz8FnJIJEOII+fh3w/TLQEzlNfJImMBsetHxBdhNUqYzOnQRq3JNt2
jvXQupV1kTu6XVut7KOxagHjo3HkdgFPERy6UM2HvjVaAMSiLibUgqZlRzkcya88C/5l1fuvNi7/
0a7z09Llb+0//wMXL5g3fvj5/gRUIJ5EvRcZu7BvNRgnffj63//r9z/yx+pFiN/QFqKIYCCL95ld
279XL5b3W0BCMWsZiAoWqw/mmv9evYS/sRD5fR0ibMtxXP7Qv1Yvjv+bf3Zfn1cYtIln1sJ/Q02w
/F+mp7whDGXneT+tYoCl+vzvf7jWhkFjkWSBvo77SqSvcdr4wARoJEjnRLvIQ1v0bK6T0OM52EPM
+QrgQhJpaW1gjgG65bLs1zpkvb02ShHsltjO3zTwowMxat1rM3FHZ5UVviRVPD9VOU8gNqsPbkvY
IOOLcTPMbfWwGL27mxRJtAwvim9gWvKTcor0hSp0uQMdSLydSi6qYDH2ZlfMPCpU/SkcTWwveRxP
rRpQB3QunKBWGhdt7p+nbVR0W9efqr2AvLrWmBuPjqw/evPpHB5TJG8lEaMZNNQpr2/C4iZ1nto4
rm4pSTsWMJU6LBD9PHQrX21iV/c8EefryYQzsaGwA87QWu5HopW4G/1mufXz1Hsh56aoN14gqh0T
K71HNOnd5mXiHULq52NuogJloH2mdhG25tIG1jOwV3qQYB8z20PvVnrbPjG9KETpsp9wKbyESjhX
scN5qtrNQG23U9hVtuc6EhxMsFyR6/Q4+i0mWaNLSuaO4LMuIKRPp0pM2CdJeN2MKLiZCg7xDjnR
2hvcT6twx42cLDjkwGEulV3VF3EhSJxwmEoAOroJWMlvJNxV+JlxfjsV4RPQSIDXvRmcRtjgaBMo
QjzGrscG9eqmtYYjAX8tQw/UggEfO6OLXQWgKAwau8swbXsUPNARfQbWF7NowTPaefI8QTLi5KW+
6LzBe8wz95U5uXtjSMS6RufbFw3F3y4GHwobVod0hPXg7HTdfcY5wXiTrmyifBfjKEAERnZvN+9j
9eQNLdp8KL63njGKy8mWzHtD+b0NBfNfcLTWdaXjAjFhgz6K98UIdMT+US/maZnhr/E1yPIuwCtF
nAguSTT39U4t5DppnfB7yFk+WZM/Pc2KL04V2nymMnqEcKVOpl8lJ1UP3bElG2MLs3LaJCVpj23O
2dQJE0Ip1Vbr9lKvBSisIzpQsfXs1HmDzdzt4AyFRLe25uWSsjmyZbbsqJdF5Ggvvs6boLtswyBn
UNblVQ3jY37lhNN7F9XZdVP7Zx+Snq2NkvoZdntM2gexW4fKptsYzg4F5qD+vszgIqvO9a/7cEZe
KhnfPdXOwhqgn87lIvBWsTADSGbhH8eQZA3YCm2E+Cp+rNqEKzof9Eko0W0LI+w/pVM30O2shXSS
xHp0Ers/xDSS1gqJDM4OuMkHy+ztbZIXrxPiqhVDfjTc0LohCOR3M2ootTLbKQS05aLIMgqqh3lE
V9c0GyT4iNJ0PazNyUE2C8V9l0I9RsjWJAhyqWqDNGcyo40QeLlhcYtAZ69U11FBEe81uQWcLL+r
yPhZvGKzOD5PoAJ4FEPK4bqe2v6+yjJ1NH2gckyuqbEIbDi5llOdYuHkTFas8IHlRHeyE/pz9upI
pSitBSWIgKk1CWMlmlbs62l03gHrp2uI23DCZwL5SmsgpjYtu1MgWnFvIDuNSCa7EAv0ycDLXjGK
3pEq9mogK4ww5gkoMEZ7Abo2hdKS3BPJq6PW864BnGXrwIcEg2Kc2ngiyG+eFN7goahWLiauTc+8
gDIP/LTAQgCMj9jBmMJjTbyu/+GAmHxkcE6jxlzlvh7ANK56MznBjnKjfGTL0HEQXQAQdrgnJMoj
IudYlLbKPGjPvEms/AMXueNgIta+2LK5f0uMvedV6caj96Xn87dz232wXXPwdaXThU7HYp92wLFg
62XGHeOu5Ro2K5Ld1j4UxhS5fsjoEq7Wirxjwn0Ifo3S3oq3Chn4oYeggaN/ejYKF56eWYFKzpnk
xC6QB9gR4DhucDqtQAYZG1sU6pRg/jiMHnDNUdZiHy7DvRNk18DlKe1dJaIBlu/VWNBYTcTSPZsQ
RhkdGW9Dt8jVnBBdCfiPpAAPhbeKX2rXP3Rikvtei/CIpnPvOcERuqu895d8C5UcIvHkH3zZbWVi
mCc/5H/FOiFM0WTFtUl019DxGMfZDr/TTNy4oiiiviP8Vs/JuxmS2WZYk3WVZ117dDBabPzKJRYQ
qOunVF2+CQbu09wj6U+kbM88t2A2aMp0JWKPatge+PV1+x0J+WvaKlTDRiUeiNIEe1TaSDFnYtKc
ZF6x7Ez3zIVxqOCofGWGHlwMbepHhscuyemck2qTICLelT585FkFhtk9NhzlB/SW4JeXortAMHiJ
JE8f/SqkRrBuucm2lpdOODoIyFkx8Lfgpl+PLM7gJEgrgsRtHzRI0uKcHzUgsw5KOP/OaAIaAoKW
lU1KRHmsHhl+t3tk29PORxV31UzlWzMIe0dYtX/whsk+eGn/nb6r3DKyJ2piDpvgHnqfs64Dl2zG
LktORjAYTHL8wVmZfkLKhxG7d2wAnKskHFuGrZ6/SmRNjhPS9jsmSuaOlsA7jouMEfYH3rbrxvaw
6BI2hBXrg5FNyZpe6Yyey41HIiAw4YDL3GJG47STC4TVlZk5y2OYZJBlg6AdvjmBXiCWY/jd9N2k
18xOlo/iHFlK1+kcw7pBFlAb8ilfxvGGnS5tpdTTFw098la0f8mJzU8C5IlWicUgqEF14YvS3jrM
Pl08nlvUmN3BlLrd+uAenDy9d9vG+Somhy+WI/tQmnZ1oWyponFw5ohdG+mcfPn+qiw9LzKJYb+e
EZnuO4qsTWqIYM8wK3nD+ECpFxzAXoBs1CcPgW3hGFuvM7cmuAu7dTuWxvGxyMYDTEwcu/kJug3h
5AsP74mVzTbNy0u3JRo60fYRrLPDCHoeNnZpbzI4cxegaZ1tN9TQXtidhXF7q5Xn346xV23nCowv
SJdPA2Rh3GIrOWOkZn2jGUmi4kGXvbPbfOPnyevZUxa5c3NpZvUVHSopyYY+SdfIwd/G6JXd/tkq
lkucRSyxKlo+s2edAAp9YW5P9/keQsRHS6mMnRgQ4tFF+2a5rwznUAJcJIOE4Lcw/ExBn23SnIuY
e2SbVdR9tI3hLmXfNRbTR2e8ybZO0c1DD7oMOMqQYPRkKYX6Tmv3Loj7rTfzTc4D8SRl7lzkY/Go
EsJCvLJ5CNLA5rWoupLmFIDO32X1dajR4zb0s0OiWZIB81jnOF9WUpvgJBP11VtAzmzkjGvTYIZj
lx37QDJ1fWpwPEXVgSnpZ6PAiHlHLcbLitKb7CkLE6VZ3WE65DOok33el0i+57gkbdz0edCksBIn
8iCxHKUMBMN4WWsn2zmJ9VAYuExy+PkL/cR1nMqvdJpPMzTCTUGgajT56ZNkOl6Y45tdN/eNLL9U
n3yPiw7NQL5Pa8Dprep3fUbFogttb2w3u8UVMzLYgStvmF67tRXF76jGC61luCFD4OgkYpuOeKW6
lOnOgDPnyGTaxufmBvchvzcdASBozy6IaHxObZrh1rK6J+yaW5VmV4mbcGCKbO03gccJXT7WTVcR
5d09Jb445vNGwWmEKFzJ2xn5V2wlB7xlzdHq8vnaWJLpWZwfnYZah+2HIe0HnOHn+aGVXRjczVDd
SPblZ5rHfd93NO1EE1syqLHNuWuyB/Mr8JL90bBqd6/hT+ZrrrzwpSUTbjUw0/heojZ9Y/RJtKLB
4LY6UvHzo55ne8CqVxj+1+XcXhVcivQXTObd0mGKmKK25gTw+2/KDhdWbl25bjqudPT5W7sjuVkT
KU8BVzNa7rN2Iz3rg093LA3jslLS2/jeoK5NVQSPMvAUb2Y2rxjPxBRGSxB1LI/WBX/tBsMshDmA
/M9WjpSCCL7rinwh6Ells1OyM04sm821v4TVZQd26jEoEJtSvLQ7Abo2ku2dZhIHzZaHXbBhgQAu
XmDFITg5l+9KlqsyDDYTP+FievoimAAd4zjzHHHVxNmxJXKH5VidHdnM77TKXwnfaq5zCUS7KdSR
MGqeTloVW8Ku8ZYEV5kVmqfBUd027TvrkrrEW7kTFpPanrfcd5faH98KU3lbZ14uhxA2GPZD+0BG
ltwPWFAOYxfccAzA61rik5xkEzFom5/RCNBbEECKihsTscc01ZHxEWMhxT7289WUsEavun7eNal9
mWbDnezKfEsn6XE7w3+f/OylVD7nRzWc1919fK1M6b0MmtSDmEfqxidMIyLU9YMEXm8d2Amfi637
NvSS7TA3D05ZPdWs3vjSvO/KCu9FU9xxIm7qLCNfCMMiGcr4u4RnPp41LNg+He7jUmsSCyoOXicE
7zfxPglItVcTg/dqwmZI9OS7SJjQi1TDAcoh+hZgrSNsO+ITTdgOX/sGU2q5nmp3R2DssS6acmNY
qoqSoE0I22mrZ8sLI5+t73FAUOMyvuUkxuHv5/4ThLQMbZp7LNjCd2V4kYqJei20Z7y7UJf8hQfr
khp3SntptLjuZRn4EQ+wmOimlGjk0kWbHfuvWMgszhuvvOwbT0cqE5+wrp8ojq7Hyoxv4H3fCjc7
ubXzKnJsZGVNBUQg9CYI4pjKJLd2qWU+O4WPKt9BiZkEIo66Hrdk0TdPTbhgL0pT8xJ8Kk4QDuAd
ZWf7LcgqfRxQWfEljpqmrqzo793xa8ytgKt4RgXE7qQMDro28pcmCOSl6w/jzieFj4jrBbR03mr/
nUAoses9R9V0REV5FMCfX0jhs59ZD2KzwJNyYkU7gcxn9ZsnY0M2W7LsdFqFxOcsLYR47rG4GmxS
C8EhoPHHbHqDFzXluNLZml2t+wyPd3K2Y5i9pLlkMLDwlGYWDL+ZfxK/4HW23jZm6T201fg5siM/
JHlTHbtGuOuiDcRGacrj2lA9mY/njWXqYzjNHIfUSelvfAkpDLRYA7yyMQ889bIHLL35li7PuArJ
Z3FXvsR27sbOcIVODcVNYBrkvBfydpRhvZaOdL/jpxoR2WkLzUA4P3RDUpPfAadBuC45RyhnsOa7
efecqdncE1pRHLgZ1TU3lHDWgqXpymvPltbBqeJ7y40NG1jMANQSPeYd3p38bRw8k+6rd/cuLHKu
ssG4a0LC2ALagbUg52ndt+QK2hX+Mq+Ig21ixv+XuTNrrpPJsugvooIkgYTXO1/NoyX5hbBkm3km
mX59L76qjrCuXVK4nzqi6qmijOBC5slz9l7b3Hu4VjYdobsAS8hUZEY2R7d0iCkeGxcFyijKc6LT
x3UrW/e1qRDHCN36ZzxFJGKRwthstz0XnVs+xF7KbIu6h218LGySgSuP8LCV4VXMKUIydwdfNrta
D955mo6euc77oaWyUfG8ikZyfhafxDVhVvW2V55hrIqg7c9JTnVfXIjdl03IlBm7GMj8Oq3P0tA3
Nk0u2qNVjIr9KA12nm0lj4x+mB/38e2oCLMz6ACWTEX2tR81RycIgRv6MlwPEctVCmdv+QntrUMK
emqWGzfUm1rmlwCxUMwxo0fBeCxxk/UdwZdYKXOctjhz+WOjByzE3YoYkU01avHd0Qpfqr3IiZRD
bJhRewenqqp9VGgwrMCRXoqa+NyCsaVZIGgwQkllST/NuCHRufPX9phHZ4bZxgfGd/5baZYVqq/G
eCVGIN51paX3AONJ8up823r0ps65L9T8IzF8VitFrFRRhBJ6A82kng7Nehib8MYIaDGw2xsbkXvN
gdjA/mYUQ31rg0x4YnXJnvzeiR/CKFBXJlyIfWm18i7QIWtAhm32LkG0epxjkX0pavdqsVDyF4yA
8zf5EAz3aWZT0SGqNXzKK4uhpINe8UqMlXySTiQuRw+bxCpGZENLjsjWo13U4nqUCKm2pFWlF2mp
CY5PbCPZK0yvN+gGyjubrg1tASfTL0OJOnEd46t9Hti2wpXNknAfuQl5wA6sC0GbSYbWFn9rd57J
xP23HumvZgMfdv3fzQf+6xTh/+FsAKPOR7OBh+hbfMpY/uf/8u/ZAHOpf+HUoxcB+st1cUH872zA
V/8Cpuwh3ZIOqGULqfh/RgOW+S/mQrgyPDTk/5HE/2c0wD+Gh8LmxI7VTPBPWn8zGljU6L9ouj3X
8hWwLT5cz2GA7Jyoqh10XEnOCsfWaHSXiYVsCswuvYVERgAAfnksfxDgL//YycWAl/Ln+/hUHGuZ
d/w6hKAKpQcmZH3Io6hDUWLVB4SD4WZGpAiAwtDxJxK5P12QaQfjXkdJJs0nE7ZE6FJ6TUyYgW8I
ks7s2LgyLSJfXTMrbkZ3kJ9c8GSktzxO3zZNwFv8rojlT8YspcDIkUB9OeSQcxifpC7C6Mgrbto+
nNYlpL2dJnXpe0gI/CcP92TC40Hr/YfcxvQJ74vjngAD/cgA0gn59mDAzKRnxJkpM6LPrvLb+8JV
uDGepoVW2TNPnmguZzZih6uw93ZnsapRuSDI2TUESP+HIvhfbSHLv/XudVmuhQTfNjlgL2C1969L
AF2gmHFpMBsptwjy8JH27b2WRHlEKYjsIvg39vm/XvBPNwe0iSmdzTsKwfj9BeWwAIDCvD4oHzhJ
EEXRwRwHYz8p5+3jL0E49ntgnOJDUK6zeCSxgjMW9E9elTieuxBQaL9PvQE1cZoZLxo58oy+i2q8
zpOsR8qo5LZErJisCQACfg08iRBJ2/huEB75tZgILMPcjfXTz9I5JEHDV8aOk0/crPNo1sOObCNO
lYYpTRQZ7dTfR1ZLbNgosoiwYFGLe8RX4xVtf7Ok8RdPz0MfgIsgnDGjbV7S5UuJaNWrLgYBbHax
zelSZTQeJ1RkKC9gg2CcjondgBOiczoBvl0EF5xU2/CQJRINTt+1KGmBiljAJkPGNqtGLfFoHNwI
vaWXGRs2ir24zz3o4QU4ESIQ+Vupiympn5GqlsPBMNmTd1LRRn6yIiulj4zQTXFKlHNEerxusrIr
aJLMTXRdK8Mn7Sgq6EM96cGt6RnPkji18z6JfQg9XUAHcNPbbo4bGn9+vEEpV794Ko677SwgvOK9
rSmGNtlAz+qlYLKHndghQxsMVNFoJHtJrtTFYNqtQV79ZPYXpfSjdieDSMVn2rKMh5qwN7oU1NXU
riVDW9Cypb6xeJbMM+dl9M/pwCNzNKmIRHWqpPlaI/SEuhFKUEAFzySz5h3ZqmgfXb8tSK6m1B12
kmwL2hlxldS7yWEYdx4MaT6Ao1f41ZqRJhPyWfJqtgK7trsmo8v01wQ8NOa9yVEZ5IM3eQBaSAmT
q6Q3U/1sjSJ+LMmP0F9AHVn0FiOJLSVcohkZFuRFf0473/EuNbHb9j6N8PpuisboDIJuCRRfdNth
s1NhaE6vNnIKYLscgdz4jH+YRDYjjOJNbubWtCnzBarfpNE43yKoC5zHKWyqHhZvzFAz5QSanwtn
ntTW03CzKep9lFJfRcTABQ9zg1LkIhpMGW88hoWMuxy71vu+VpEPnc+nNRvBtA6v8CIhmakC6TDH
i+CPeEBCgqbYYDkbUUYDAIaDWMiKE+3G5wDYrMw6J/fJMnqA+64bt/5tGpWevmjCfjC/FI5A62/W
ln+luwz6qmVMc3OX4TlrbyQzbYt2iVM8NlXMORdPsax2GggAilFmkE8yRVC2IVGHLGEbOkH05BH9
fFmNLX24Kgtg/9t1YUR3vQrNeYMhkbGHNBlMH+1c0kvIGBJyPmkYeMec4chJHt2sfuBt9x/JAnU5
83ACfiTOhohQAwHasCKydRxo8BUh3jDMWp5Q+4y04+81EcUwBFMWxKu2UQp7gK0SqDOsuSgps9op
bunfSLKm6qplPDwKxH3mZNmIgmnXi/Eg+5xexhp0EqetiYbsxsJkA1NFBz3nxtCerrqWdJRNYqVD
sm5gwDGvSgUhBTRRUmuTzE5qrHHvM8otHHRPiI3aQV9J8t0Y7SRD/mPqonHf573RrkXjJa+IbsN5
baM7RVra5EG952vXN1UTVuUONmT3VmBqeTUTUn83o1dOnCMsQkRXHMTiZNOSz8jClsDe3KRWq28r
I2kdQm6F8cMpA/gBWkbzUxURBHWGKYUuwFI1FxuMRPHZhGIU2wkLEhiZOZlROKWGd+vlI5OBgEWJ
vDe70Det0dEATtPQVFtyxiCYkYJceauJ+yV4EZ3VkayPOEBeZ6QFiAooRusY7DV+MfYmeUkWZoQn
noyUR1N3433VRIG1D0rgUjsNbsy4KuLUICS29xvyGDrwmm7swxxx9OgP66pQ8ZMk4Zd2pxWLNwxN
zbd+bgC1m+Wkml3Q2vU9aFVlr3oVLUpHvHsFnWXXry7DFqHiaBH2t5LYN6K16idmKgS/VkesFqbe
Mz9FJd5Os4tYaXblUWUB91H2HdpUj6PiNxSkEQQ+IDLRWrbmQMpzFQPEnjkfM7OxhH3ZWAOwtt7K
5otiBrHO7MMYH2MjyX/MSZm9MlhNdkTPjy++O1ZkGlv5s4PU71nQXslYE0ZO4yqDt89vNrBp5S3C
NMhubmavO0gDIDEMwa8tyBvf9QncmQMKeuPnaLbeNbU3oo9YjfELuZHeSyab5qETvQe6nphvuu9G
HCyZFqmUeyueujccC0giEJ+H1brN4+Q2NrIg4VGWONty8qB/WAJ2/qryQs2TK9vqSxyEDmHpkefc
z+1QfZ3McCtjZG+66rwtsPxwWolENvT5ZHoBI474KSHWKaFU9BHzynuke5E+kB9UnOfk6ImseKmQ
URI2GW+CnAZ9grL/JY9r48lsfPepm50LF5HYpUF6O0LHIW0vOvKKgEXR5tZW2jbrppgLelt1FF10
RkWGuaHzuxop8DlNwkvLKvUmby3i67DQki7fWPNNXLvdgfj4DF274a/RiNCLdAz5ZOViO8joDoWm
usnRa3hbjILOz3qykusuEPmZWYoRmo+fRQh1ZuQptIg3UklSyMz0kZeCUYOLxPBBZkJt0Gzf5v6g
UXz3Nin1xLwnpXvOLYRnsomXFXdWL8ZcOZelnfNvdnlhnxmqi4BTlZFeUjt18wOSk/VmGKn9w9IW
E2U19R772fgUD+pnUvb4Hf1Z3rRFZh5y1RcbpFP1D2eKTKJC2wRri0tXIAf22HhMQnRDm71wabN1
E+OV3ujEUxVU5lVSZfTikTOeGR4a21U8zMtQqBMGmbCq3ZIGhU8ldszpgWHcHO0jvsQfcabLdO+l
vnureC5XULRcUj4X8prpsLDYHNBzDCiXlaXC+aapGv8CG1a3szJvplCqO4szfzbJK5rMaBlZEeMz
30zDbRCLoDgA35ECh2A+e7tJWGUA6IuxPDEwXaLPbROzzErbuGn23UDG3haRVsUXDFkGdb/G34uY
87bqYz7ULKZdzLzRBVU5dxPyqkZPDAoQdiJxSJfYMNJd4NJvfATBThOnxPPFvvNcMUJk2FaU/QXw
Zv1cpUnrvVAE4ecqy6G4J0xevKKwLJtDCyR42HV0RaqrSITlmrzmBjKaiyVmnc9zllyrWjXzfrZT
YiQNu9f9i2ACbX9ndNkyYq7k+IweNy+fy8nXcDMFOjUEV6QcKzyuJULubh7XjMhpexB+1u2qhDG+
TfQJntQEWXSPhEDt6ZxTdQ0mkERPVD2ATctByeZIwwd003FT6Hfi/CWoZDOvcAmJDXoTJN90S+uf
eRf2xNZIeUatU92B9mnEHXlYbO6xtLOfYyhMa+XJiFR2n0VSrYsyyW/MdvKfrdQPsW5XRfWENK2E
pOdGWORSG5+Jw1l8bdk1Bx8gTjnsoH7Mqb2HDkmOG/iLBo6Xiz5j1tDW7YMkfgNRrW+ZsvYHf0Hk
kZDbxTvyTlC2tGAIlwyXdREEKZ9/XvdfUjuZ3trBUz0sGZVdwCIKrmcCFlgBbZ+fWnhVMJ7nWGsA
iOo4SL4RPFF1m9ihCcq0WyTXHtbSB7eZEAtT1LImjhOtw+ssyNNub/QyfOaLpdpt8k4/jZ3hbaLM
Sr9BguCQoNsmuCFTgXXFnO8deszUsbGWF7XfI0xMjNq/K3Fw+SuCRRDTe7rGaFz0xS4NbH3euY2/
hgVbtWs7HQYYqmLYxzIaj3nh57czp3Y+aTc8y8kh2ywjUzplbnDupslTKhkt+haUwTruIQJWECt1
TKGJcRC2YLicxIYotx6NBLnc5FJdKCAWFEGaAnuMkFL31uB+QT1zm7Od7Xz8F9tKNfXPsWgg0o6c
fw5aUPIW4zKLEVH3lNOhfJRzhg68qI9zU76YIjiXrV1ce7l1TIJ454wqZx1n7mz43aJ1RG/opudg
a+yfhBIfRexSz5L5F+CehDbQ00VO9k4orjGjs+z4bKmEYT+Rdh2uy84SoOBA/UWBuUOdsCQIqit0
8LtgVIBB7SnZhKDvZprMe9fKv1Cp23hIBRoMpvqhh3E79AJgSubNrFmAnBCCYMyg7FtNui7os/zc
Se0HoVX0CDq7Jc8mpH1rC6iM2OEoMZL6GFvezWSyXhM7ykBv9vBWCug0X3QP460Iqa6DubqOmvSc
faJFvd2Oh9oigjOkvL8saKJtiYidAJ1JIAc8nHUIkPgu7UAIJXV0aALlHFGZDntDp/c1ZRe25uiM
nEV+FzLE19BNETK1A5NoWX+RhbXzEv6/QRbgCEBjtetgGzOclvdtxIdNNCC3UudifvFVfSXsmqMb
JPI3/vkJGEZbbqaI7Be7qX6IJeiyDfQN83FwTkKlF43yd8jwcEtZ/4QBMxdIfa4pfSzHgAZeAY5Y
uCkY2sYm7esiGxg4Rh7oQKiCBEO2t2Yx3IcwOnejUpeTJ7rLLovkfZeNI1pcvzSOdsXkSjep+ZDR
1ZCbhLhBfFxVOdhbQ0uMb6F2N1NjRLCoOI7wjZs2Hfe4A5OZz3XEBdvoKW+mjBVmmVIFvrxKhy57
kHTMNwNlEbPNan71RPrDtHN0hEbbhseCfjaY13YzGZ0L6DjYtT00rqb16q/ad9LLkWP1hoDqdqdl
CmggcHZZ56fMv4Er2P6XdB6eWaP0yo5JIbZjq9p2auIQ5/juGtLp9VzkOK9c07vEJJpfYM9GVUOH
gdH0YPyQbA6ISYfqalb5Tz61izKf7kgH6pYs8EtRUMaKmngldaQ5eM/p+6GGbnbhl/ljCr9zpWXV
79IuxnivYcYwpb8ZK+OpayMSF7X+kmsTAnYABfGYGQPHaLr1CQ7SNavZzzArxk2J5Y0zBi670fOv
ibot78VgZWcpIZe4h/lOQp3JVVQwmnZxkKOUa+7cmpxrVqigXzGyKr8rpEk3SvdUcqHx1NtRcE6O
bv2gUsfc6TA84LtnYazBUuLrt4vb0erstcuBFX1jeJ+25X0dpfKL4UePKLgZA/dCnql6PHc0mzVx
AYS740+6VZFdvNAxKt6KNDriV6muMiJeViR/M0cPzPPQCO/wb34FoIvDAILtKugCtlylxVcR5P4z
g1OFKU+O2VeucWxwwG/6VptvLfr43UDRO6yAO09Mdpp2n8bzyBGJZGJ2ZKBevRkMjynYr2OBPeiV
IOFcXrqdHhsI3WXg0x8gN3yTRZ2zlmDBdikNLPh2Vg3QB0E2pVQ6XAs8GbdwVYd0U7lNhRfLy786
Cf8UhGrnAHQ5vdV9kl9S95MZ3GX3upMzP4Iou1cRm+6V8DuXh5oUDxmRYi5Quibbk4lMkxiVsLzG
c1J0VE0JIxlqYe5pVLhf6MkLYIVDeyDrdnxTw9RTVIf80oVyzwpsZ4cIFdc+JqO0R+DQtaSy9sBZ
AK0NT33dkLhFnebAGO4KHKU6ym+Yed6HNOFQXLr5hU4pJNYuY/J5N2TM1Vct0Of9pEntjKbCZ3ge
LpFmGGMstYX6D+a7yKOdnGPztitHmmvQSvJH+mzOC9QGfRWSsVoDNYymn2JiGtXCgrynxYIv2iUA
gJ3dd/SOna0utuxOHshw16z1Iewssz+3waV9qzkNvORmNzHgA0hzK4GTCt7fOScaEHkIAysL+PBm
JjD1QpWhbkhdggOJKLk274C1psHapps7nzlL23Wt0UygKUjy7L4tQvyNGo2cYnND1Lc2ZhesHcNS
22LB9mwEwrbA99hTvFYrgwzrbTynTCS7ObAUoBK6+qtIt5BBOIglAoCBnVzMQeFm29lmYLiZ0q7w
z0ntyJZvIs+PQ4suZOcwlQdvW8XNzxEON19IPLTuHgcfx4o2HCzOsKPw14ZbiusKZx8KqxKVB0oc
v3222ib6WqOLdTnATWjarSAfac5y+Ao5xVj5XVz2Ja7mfsCVw3IhxlWHIZ9GqPaQWNVEXSVk1TEU
X5N8y7IGf9l/KfMEoU2GxPfJANqcHWy04LdINTG6OqFPemWLw1CtNCLz5tgXDlRGYq8jd5d6wOF3
eqDq38mY9LqNS1B1viY6iCql1VF5I+18fsNRig1kqiIvO8ZDhWLQdAjuzdQIknREv3mJbzQQ266O
nK9OlAzGOmyINDjSxsUfD28R+EZRtwB3eZ8IeHa8RPVbz2Syzf+qqtepxflvt2NTEiTTUuXOcOFZ
+KqFbJy1VfeaxgG9KC914keI6RBObVdT3YwmInqehoM9Ipjp4qB3Zq1YjZWw0QYxbbY4eAREe3Z1
3d86eY7zrC5JlV7xRyTzWg2Zui4FfdJtgXCKqpJ+KzWIpG/4SCuxuR2kFgZvBB1rXl04rDukvDHo
7JmwdQngnMm/kPqp7hsXt6Bvjt1SfpR4K7oGnmyc10Rw6sJg/OwxG3h0ifguOPyQj4wNMZ+fy5p3
BVOykMPRZAF/m70xIryk6azrin7ADz463MTwRpHszaUVnaW6aTDbIwub12gjkUd1Q9M9MJK2z1DQ
iotcteR00GODoTHPlfdUN406xxYB9sIndvhYuXn51af/t4b78TRMMRbntFZBQ8bExNg/sKrpBYx/
dQgh6dNzce1IbBrSFFDU8MtVGwpu+k2IUfXVbFudcQWFCVbIiEqDgblGebylaqNF62QlCiMSql1r
I1xvfsX8FF3SDwu+V22FErwIy1GvrDr0BYPxjpPLNEJABtaQTS/A0PpXqesh3oix8NjG27nmRyUY
GXkZrgVzPZa916y6KJkxp5uGF/Dlo4PY9cMoMM37mXqjQnTR3XYqxxev0mpN/xTtUAps4c41SwdX
qV3DR2JShv1aqr7EFO+3vJRDhXQJ4ExCdRrapnvjLmvWPkiTLFtHccpRuY7yJFjLcQC9j1Eppwkh
Sqgwzuiix21NI3nSTWLlZyiYk2c8Vfqudm00qXbtWNcOPWZwGmHV89mYfkziY7bITbPAj3BjRtqE
aKMVLvNx6to3dE/mkWn/ct2M57tSAEsl2BqF6pPI8rg8lG4CGc2X/YzzIXDjC7Z0qki4vqnNAZv9
BUZUPv9oHdXhV7JExvkwdhFFDH0ijrNorZ/oOkmStMSg9Q+F0NY5NtHojGekvqsDMFF/3vDWOxzl
k1H/JGus1ru+qEYMQNPM8pVJs75B2Wg+0wnWr3zZ4OW9KXW+d0nAqEyrBuTG5E5xeM2xKr4EdUqc
tc8GxLKViuLBK4zyOWIdQXsGswEEUGXm32lnL5yftKKLwF2l5ykCumIdasC9K3ovuYvkT/GC9Dov
r8vMk+R3GBXNjUCrqV0VZjW+olF2ik0O0mZedUzayWa3xXxXUFskGysb8ajUswRrJ0heJL+EQ+nP
VCbdlygIm0fM2zl+cjNy6B9akftQxgGbYsxn/tSQDl6uywFPHEZmw7bWXU8rb6WqKnzJLMU+J42E
FkI9Vra176zQuXag/sCgASbESpZn2gRrO3svNnPjN6OWBVkrOEQIRipoR63YxRO1ambMEghu+lbu
1ZSig3bsYOCQhkYnQ6Xd7LApiQuXqVmwV0mF7ROLOldxZP9DDll9D8mAF25gvv2Dmg7skDUBhl+V
k+d9o7dPnC+tmAIGd4mU2enHyQRkQGrGgUIkpKlfhTmRErVf7zJvEHs1eJQ/gzCkRYFa1sxcyBN9
glIWig2DD4c+8zL/2VuZw2miEKXLJKHXC72i9NJ4gzUsl1BENB9uXFQt7mPEh8wyPCPGxSRJGnuc
B7t5xg/tvPF2FdN6El2DG7my7grSXbh8XM58fKSpno9mPAI1UswUtznUYPfMqeUCZ4dNct10HgtO
6nRipifp0XAikIk3zB9yM7vBA7v0VfoufKu6qH7u8YFTmGPCmncueCC6DAsMgBbP2D3ZiTLpWwgO
fTch0+DhG9Hy4RfagjwIV0fTtB2RZryFGceC+9ZuvYSdFVTKamgsc9j2vvAYLrUCnHhZYFbch4my
iVFsMyl3MKRqQBhCUWs3ds/GWhYylDuvadEoliPio4KcCPcyqmNR9Cs/HuN22zDerHZ5qgzI2SKD
K2W5dCgpuhNussnqITvHjtATJdtzOrr2a9G+IgHMnJ2vivKZcQIuFGLrpmAbMjmraT2xlx3ZJCbF
e76wJjgXFw7dGC7LYYE9hGkHOfDbjrfjax0RRL/pcrmcWdqQEWVttZRPMd6YSxU5M0HYYBzEaiZ7
0qJcdqzyZnI1dxBjIu+2YT5mD0Mt1HPeqcHdDTngvmUezHSCp1kXByzk3ZOfp0N5kVqD9raFVQrK
raos8k3o4AFd0dLsnc2csJAeOYlaAXYueIGbZGoEL8VApMN14A3F9w79+HCXu8bs71rVt/GOUE/j
xYXhPe5QAVOq0XNNUsSd7YSzgVfrNcpK+0mwERrUkI0b3jEA4DsnvV75DwqhAFX+aFEngHOar3Nw
7DSzvQAhZc2bQbZTF8Dc7h1a0hu0wFi08RrYR89mEkzCjJhWFm/3WRD582towTbYMBxxHhuvTqpd
UYGfX+mkoTXE4dDEgIMqMgFdMWSYBimh2Y5CJzpvKriE1zxeuDuyozE8lAs/YvCE+JrXkUd8TDHS
jyBNVn6j+DQZj+bd8qhDo8RFN/bJTT04dAiD0OfgPGpyf6icFnd5kuEoWlXMWY/UAJCBfUGBiHgX
5uNKhi5xVVRE1nmSmSC/uaPqosjQ7vEyJul9yB6igHAPNGaYFguCaGiUi13ji2DP0cB3V9EUu3fS
X1xGOeG5j72R2EQFz631hqYOTExO2s/uY5XFb/IfZBUcg+Q/PMcFBvtez+EIw3E1ItBDpwfnxTX1
9JTW3fjUeJwniNJJwk80OCeETMQqFhFyEDlJ/VI2U/D3F8wZWDXKMLoDGnH9DXZqB7ebsatBgnXB
QPGKgED2a19w9MHlIenSAGHIjU/u+zcdC3+GbYLgdk2OU459ct+y1Fj4olgfzEr0D7zlAM+1V2P7
iYpPckp/Ux35Upg2FBTOfZanxPKn/OIrzxvpTlQX3UHZhYt/vMM9TO8vO3z8S/5+R7jhBUIZE7mv
Uqf4arcucyJqze7QW+xRyIejtXDbfI95KvqEIPzHS/mmg06PGheZzvs7YoXtmKHG3cHsigKQnmU9
tjE+DbcO7C8f35VYFEzvFE48PYu6amHxmsI6va0U6wZkiqk7pD4Monie0BSPbbvDIbhccfCDLc2z
4lxNAAAhws8bS/TtWYMm9f7jP+X3T4W/BCWukPw9FL4nv2NWoRJgAKwPeZ4cTaf8EZXDS5DF4a4y
/w+vzAI1UJZE1wUm/v0DZmQ6hyr0uoMVBslhDCrnYECUuvj4hv70YoKCcW3hOigw/4Fv/PJiNjbF
WJc0HX0olFN8ZPpcAUr65F7+9NjUovljUGShMTx5bBHMzknoqDtMYyCDfZP6BqAkDKtLmjtlDq6Y
gUHvx7d2+oYi2BRsVMvdScfBxvL+AbqVyfGzGs09x5nup3Jcl6C9YoxgLk1G8PLxxU4hg/QiFvkd
ElVQ9Y7j+CfUZE+HaeN57QjmoMm/YR2O2deVmWw7z0SwbQ7URNK0Hq0W0kAVYnjECiYPhN4lW6w2
1YVF6Xj3yR91+uH880dRobLOurT8TzOcPfyMJq2YcR9OOLrarGnuZZ/S4bcWN3uOSKaK7P7aLtGA
qIyxelcAPEQf/tkn/IffAv/8ssqy2DJwPFlqHYBpQALbee+MLdl7cVD+zPFs3GLncW8+vunTN5p7
lqYDWJolwxbc+vufncy1YkDeNu+xYnF+aLV1zKD+fwIm/9MN8UP7/iJUNokNeH+VAYOhYc/+uI9d
k05k38ceZVfukyw4cTSIPhHM/ulyy8VY2ZWN8vLkcqk1I0UU/QRPZAFPTSEaNjlfeqGq93/9+FyX
ABRLopRF9Lx8yr8sCKNP7oeazW5veT1aFgmhU4h83H18lT/cjwtghZ4psmM03yeLWy4o+zmJdnto
EsPPhmD5g49Q/7tbfsr//MP74JLui4yaVUAp7+R9kMPAgMxmtGraJujLcn6W8Du3H9/PHy6iTJQ1
4GvYX5xTDW5XEoFrVH67r+fqRxIXkBYIBPv7n0aRyeEuLxzcdPNkiXE6a0IKqNr9bNDgLGw7Oisy
v/mkhvjTrVhCKYoU1Nl8r+9fAI/uUACost+ji0s2s5cWZ6zR9t+/AEB7fOJfpQsgyDkpHzL278po
omnfTqV1G4u8idet5RoXCbqB/pOvZ/mTf60fWBI86bkmbi0LqbRz8uBk0ZlaxhgNKeR7WkjoD4Hc
FgDqzkI99fdp3RTDJ1veHx4j5xZ2HT4iW/Gqv3+MvN1pg+xkBC3uTlciygfSimwv/+TW/nQZx7cE
MeT4Emzr5NbmuMxp+jLGJcLGrG8rhk/urgdIa/6l6Ht5hvzXEkQp8IKf6ubL3Kdx4QeAB9yx/zqY
TvddcDJ8i+EkfpKK/PviIBzHlhg6hITWexpAQHObJiDN0H3uOXIvCVNb90VX7UtSWT85ifz++DiE
eB5rKsgnx3ROFofaD8aeYZi/9wc3Aa2Iejbzo/LHx6vD7zcE2MqhlY0TABDR4mz5dU2NfQQmNeDA
faDNZJ+XxXhu1S4kWDtvn/4vl2KRYMkj3MM8WVg7Ms2gPThibxuV3vhxznx4SPuNkiQZfXyp5RN9
/1VxV2pZ75izuXR83t8VjQsdmTb+0NKn76t7oceNrzLrWxOhQd/2ZfdQzOgWAuYUn6wev/9sHAL4
mhd3LIW4PLk02nk3CaxA7BuZZPf+TOCa7E3rr1dC5JVshP5yZKNPdvJtMfE0nVGEap/TBDoUswou
LLKRP3mMf7iXZUFfLDH/HA1PrgIRGNUE5K197gRg3dMUtiMmgr+uitj+qL5tCkEqVPOkgEBays81
moonFi+WwcEV07rH/vq3zhfSvUj0QMpG6cCWCJHt3buOnjdrmcia+6jFoN1MdrqxR6mwoqTFX/8+
bBxkUJCgLpdt8XSJHUqYFfbkLGPfcNPYMVRvbU5/vcLaSG2x17BAKMs6/aKYvFeOL+Cx2ctUEiQ/
oo5IWn/9FuCE8l08WNbypqmT3wd8A0o7v3P2WhDywLnlexAl5ubjL/b3dYhmi4nHzhZq8ZadbLpG
ylA89HGkI1jtrkNZeBfSLzUnkYxYv4+v9ftrbdtMnDkQsezxiZ78OMUYVwxjlL2HlAYC36VyiTeN
lP1fv9i2A2ead1rQGmCXf/++ASAaEGcO9t7Kp2kFjh0NFxrTT36e5V95v9ZR2CEvoYmjmNS5J/uE
DHNN56XibibPOW9tI6RNHZlrZnnFoTRH85Pr/eHpOSyqSzoY2y0nt/d3JZvGxqNCzLPBLolBx5sP
DPCDT36j3+/KoQ2HP43OFDXP6SGGZY39z0/QczbAjY9DGWANQnwTmGuU9lMPbavp0k9OTsuf/v5R
0mlzCKZZan/kk8tL+ssBI7d07zF8d/YWPufmLm1nTatPa5Uf7ASpycoLm7bcZ4HEzubRT7fJ6Cz7
9pN7X36x0z+DAs1aCNOLE/HkF9Vk/qLWqZw9XIn2DKmWuHaMMtjB8xpvbdGP17Ws/37fohGB4YSP
3KeGPy0K69RjpErEyD7Bgbh2kKKvBUy07cefniV/uzfPJeyAesakQyft5e365RHPRWskdUwgDtnN
aDYb5VTjDvXw4u6BdnzlgVPz1rAJAhuuL/OjPfqG9G0ChyyOkUIuuKLrbExbJ3L6ZoN1vJ42VadG
+zjlAP46MoPH9ZzahEs7cvHL+OFQWOtGJXg1emd2+6Og96r/+jfDDMjmxX9opXISfn9fadfWTtLb
HV5AcmuwFZyHORU11nzw0mSbr3U4xZ8Uo79/I1zTkbTIzcWralvvrznFY+1WmDj3BFPiXncnA7ja
5H/D/95/9xotPzk3/OF6FIn8bPRJ6Mj9dr0S8AUsxnavOfNvNM4wyOiBAaHGcc485JP3H78sv680
bATcITdHZ47Z6Pv78wHwa1bqdt9yNH5ieN0cK1Xl+4+v8j/Mndlu3Ui2pl+lcO6ZzXkAzumLPYiS
LNuSZ/uGsDNtzlOQwanR794fnVmZ2mFJu0V0AweoKmSWM8nNICNixVr/+v5fn4rmYrYeonrorr6p
7AZE8zSHagVfJO7QP4oKGAxtiPGriNDokMau/ezQgJQxARV7nOHapDJOn0p6A6XfSBdhWuvuNZ0u
bujiYH4uLfPr4AUwa7GJZOPWKWUoj1WQwV/SdBSh00/Fx4lWmpUqnZ1ZMX+5i2tycjAMohB2bb78
04cpmmTCyCofQ72r4xdEKyRLhOFePf2KfgkOuAvRLhkGfMvYu5UFkT6cteTbDSG10+KS1rjkMvBT
9DPF4J75Gh56IIoULAGcW126HpQHWmLhGok5hFPkmO/z0tOvtLasD08/0EN3cW1CXhukL2G8+g10
iGPp7RzCSEfZ5cvB/jC1pejPLEoP3YaiDnlNg0MCy9Lpw6BjWUmzvgwR/9jHKU7pBpmi6pl5es4H
lsepmyTVigYwlG9gqKHAVUMxhG5ck6bF9Ozg92gbnj9kHucDm/uYtq0uBm5d6QDYNRkaZExe527X
XvpEPvvn34XP2CFi4+Ww+JyO2GzPaCRRjZMHTqB4LKIzX2NvUFw8fZsHPuh1c3fW4Aais7m+uHu7
IPbABHQAGkP8Qqb6Gj2NSX+0mNEspF7ZnLnbA58BgAgWAk6kZJjUIipWkIuBKFGGi+XHL8H0iAvY
7tOZaHeN0E+iFrL49N2TnUNdynKgTlKdHiG/rAFqEnFnF7GVQKpLyqqpXk5xbd4WsT54L8du0N29
meMu8vyZu572yTPRCeLYrjKmFRA8mJN1H0rR1K9Mh8bEGtDWmQDmZzpbfUxUZ67BjvRz3z19dbRP
T5M785g1AJZrM7bTD3mlGfJiSURyl2DuvANDmnyqAUcchYiCo5OnwZmxXsdS+RHk7uEPkD+ziO6V
iT0MOfkZNx1DB3+IV0nX1Rdo5qIrc6IHCV1DO9569LuMZ2bHA5/tmpIiJiV/w06pzA6eO2J6BkNY
ga+/wbwceLQzaC97upY23AqkCcdbXioyEOWU4ZSBTz+RPoSJQ/0KkcvY/T7TwnrTlXFxLvZ9aDjJ
UuL2uX45GECdvtNqzhtKTMYQtiCaL7Hcim8qganzzuyN5gJwHS8ae4I/nl4EHpiWfEakwtY0kcEm
enpXH0kncoRhIG1ZGndZJHFQDLrp+avzeqiGQE90T2ZKGUgg2JPlCDxH+nxEctTo3YuE/ugzr2t9
8+oHyXRgnyFCXNfO02dhLsg0F4I9YGrnS8IFP6NFS5j1zsajNz5UWpX+eP7wIdzRSUgAGWHWn95y
ssCzVg7OJnob5e+pWJoHmgzcT1vuQpTNDThbq/yZnnIDqAN26pk246tgsVu44EV8ZlV56FOg2PT3
XZTsR1qKyqInbAiB2lv0+6P1kaMZHJ5+ll+nr6XDMHLWpYuig/op0F0+9YAtwSxE87J2pNXHOfP6
g2HRqffsW6H1IAfLIZ5OYLXoVLBFmKK1hlAE8QW6XYyOKkgG+QomfPpOvw4dNVuKtzrpKYqequwB
N7y+1fOJF9RjnlMUsr/C4sE5E7T/urlZuCKxf7KR6kxYZYUoxOx0XpSDeoFabiPxxHrkQENsS7dy
KqtPfqTfRuUQ0aBRYP3z/Eek3rC+NA4o7DynXzrWN7YRJUQLXkf3dKxBapDz2Jz5Bn+RskADIub9
5zbK6p7NJhVCJx7C1YWCamQ201RGikdiEXvANdc5lnkg0EmCpE+WJaGDBmExiHPx+fnPu+qfWLWQ
JhEnnT5vCone8dJIhnnU0AQXFPZdgBPr+6fv8uuizzGMtjNOSISVVEBO7wKtLxB6PsuQpM6Yo+vS
IBzMrT9+ZouZXmSzNvhH4SBePrN5P/DFIgEAe7oeO9dv6vTGnajK3rdkHw5j3L52Mc48WMDXz3yx
6yCdrsjohyny8XQIk1iUT+8CsLnyAyH6UDRxQ0szfTltiVE56v9zR82HbkVZA40e6TOqSMqt+mKx
xyFn8YdgRb+C1pdkidH+i8Hwn5vyIHlE0RLJEUOIPk+Zh1EgBknibQj7JH6JoQnYxcn4XhNvgh4z
j09/IQ+8KDL4CA6Id2ykTuuf34vSRyST5G+AEU553VwU+JVIWvKT7sPTt3lgbaFoSTi1njjIFSvz
jmauDFMBTmnzYkICwKr9iILWPdiDZn9MZgjzkBmGa01W6ZnC6QMP6Lg4F5E2JsNCrfb0AUm3u1VA
S0EIrKM5DmU1f4ZxD9bp6Qd84PvgdIh4k2Gk3qYeqopiQQwHyS2kx39Or0wNRfXRpPO6PdT09Xx5
+m7rcCkfPgU/xGksHT/n9ulDOaUIhoIWGUC9Fq6bYsFW0fNafPPGn0r5aUgj78wT/npPMuFrMY41
a7XpUQaywl9aC6hqhoNALkraR4Twcv+op268huFonIm2fn1vBMWoIOC4IflDP3L6iEnR+KJtSTYm
TkPeavHq65os1uHpgXzgqOO4bK3kBgj3qXcrt0mxoBIYa8gw8PMQ2tlXPDizPZCD73HsHu0x/WYH
A+2InPvWVvRnn+fWu5NOXb8chDjK3R1Ni7E449RKvzQdLYHZ3UBhmj8+/ZAPDSUVadDRHGyoD667
xL05DsyJlouBKZBRtd27fTYdO9xej8+/i7sWMoiHyHyr9eiq6+tOgCoKfYwtXwCVCC6L0TizNq4D
cvrhM5mJg8DskcukdnL6KKMI0qyvShEiG0ggodbOH11WTBdRZmd3Tz/PA9/76kGFtPbn61ETS2mv
F46XSRFWi0hxes+n8p3nN7p16ZiD9wZydvP16Ts++HAB6yRxq0X6Wfka0g5UKnVhEcaNl70NYImb
NBfIuTnQBNH1Zz79B+7G8kFxyyeVT55WuZtBC+9S6l0XCtsRx0mfxcHN6nkXdVb27H2a0i1RHTVc
/kPAc/rWGoAVPvA5EWa9tJHsGdl7hKHTVY/P7pmn+jXiQdHGDg3keJ1XaiFXtiKqtIn8/eANQbMX
ZdWLWyM3ZXpBx1Gbva4mU/9j1LGOPqPIfmApIUFIJVQn7ue7sZUBbVsja2ObYMvwGnGr6628GbOD
o31IhxzTJwuPSFhNzb7thgN9yPGzD8Hc3meAufUaWK5b8L1ZbiaGKYoF6hU4UbxQsWIO0yQ7s/H8
+tGsN3F9mklY4YnWT2/SU6BPOleC3sBpYodXJRihDHbz0p4rjv66aHEnkiOQX/lfWLKndzJA64PI
WoB4gcu6iDuy7m1DB8pzpxzpCTIiHN/Q0ThqQo+2SqvMG8Kf2TTWRsq1TTHD5TrIhuzM0vXAAyED
pipCAtlf/fdOH0hYWme2Hvsn6qr8S5pK52oYi/L484GehTd+FFp8gjZ+EoL83xBvTBRw793+Yn14
/bX8mv7OinvP+XD9N/6kG2ue+5vBvDAJXIit+bL4o/F71//Xf5CG/o1TBJVoqn4eyapVaPQX4Njw
fyPeAevKtkbBHC3F396HhvfbKjb/yUdlDYX8+hzAMaIMXv8/OxuaPnKOKA5IBv4ULaqZMoChvQwa
gvwFPC4wjNFMv/qpbUFcsG3YATSZYTZMUcV4UxuAMHf0j1OFwCgMM9NCn9t+b+vDZO3LEtX9TtcM
8PAyWaKXFeqmm55CdXnARihbEML7PXSDQrukw1cCkoJq874K0HHtoqaV5n7uhvwjBee4OlJPv04i
fIiArlisXb0HSw+kRwGR3Ckme1cutl3QODzNtO62XhofF0TAEYhwx/pAnKpbBzqIrJsiMutPLR0c
u66JsJDVTSt67Rc1/XdVPthOqLkyyMLW6YzbDrRVcJlY5fQBmQAWdaADl3bXwtYowVWONKavbYHD
ztb8V9gMYw40mMb0PTYCnM3TtpzeG5mvX0JPBC2gL0aOP5ReygtEp8bHOG/Nb16c1v2OTEj6VZqu
wFnMzDHQc2LHxLlBmlN2NBapf5glB5S8S8v0clzy4JuX4tuGAZTjYb1e0eyo0yAP5QEhXAY0ztfe
AfWX2j7FJvgT1sH2eFVls4GNhUx4OZ3lZ58aDwOj3Zxw1txBtO3MXWtEEYjC3qjjPSJ07QvQwIH2
4RTxHq5W6yHdEt5XSE+rWwvNqZ/M0kp+jyK+z13tNtFrc6yhiEWzKaxDAkbsi9GiC9othIR8O5zK
lhsQD9knjXTsvnMHfzikRg5oKKl7UFMppuxfBKJFICul09m4mAXW96GlxWhPpmiqd0MqsguaJ9JP
gxlhDkC7GK5E9kwRbIpAJF5gQQuVW2jol/dDRKHgIqLmd+d21lSGCS1m1/Zsj7gjaeUyNWdOC6f7
0jp7KDLyXxzp2AGpOJ4urlmNaQLXhUZlJtii8RJ3TGzzog9wY7u3rNz+OSX/BQP4tk6rvvuv/1hz
ricTlYSGzsEEBc2afVBVOwXe67HAYuGicdpbtPrZofBokvUdoR27JJgPPeHOTcNf3hqZ/peu+f/H
+j58p11WfP/Xy69N9y9gD3987dO6+s+Tpf1/nv5t9+ffx9/rdX09+ZvjT0PZO/ldzG++d7Lo/+30
uv6T/7d/+Nfi/G5uvv/Xf/y+NvitV2OqVffXbQ57q9xvBciv6zXLG+/gf9y/31/XefW15Dr/683x
7fHNh+Phf//rIyv6d1H96+0sTk1wH7zkn1uD5fy2puA4f+k0XyInIDr9c2fgT6gsY2u7thUQjaxZ
i782Bsv6zcaYGqkl/xbL1yqj+ot8b5m/MZ1W+QMZPD4T337OxkAK5uR7e/CH34/reMeWKEphgPSM
nJ1wnMsYNzsMqBt8KSBd07484PPgDC+dQrvL7OFDRGJFxsZVB1/rmm5KslSyCgvhvJJApZEiH2TQ
vQKYXXzx/YnZqq0cLgw5d6YZmxyt3I+WADqTFll9PRupsfMRkr7WoRoes3T5AcHls60l1cW8+OMN
dNHVNXbeg3F5MyJe2ZV5Et3Jfs73MC1sHHOKZh/0wNfo7j+MQZBAegxS8NFDLdo3ApwB1GODfi2Z
0iMw4o5SeAYU0Qo3ookCYyVfdqVvXwRD9THPkubWTi14DDj+7JZUvKtt62si0ldVCZ4yYVdA2LW3
WjiR/MOvast7tdTphz5I7zLNuLF0HbMjLG2ceSHZ28kbB5IHXdHWePCzZtk75uqu7gWhrQOZrDqs
dZryhx6B2wCyZ+ztybwBlX0zL/p0sOx2xvsEfPOo69+7pPgK/OJVnECBj7E94c8xu/An4VxMPQYp
wCWvisaRR8Obqb81znSkq2ifwJSwmjjfR1XwNo+KqzrwX0sTF50SWNJ30bU/UKZ0+4TtaVfk81Vv
FIeOQ8VY+V8BHl5BtYWecqhN4HIZTHA7ONJF8rpKix9yBgGZNRKTqqqsV1xF8xrTJVy4CtjFWVZ4
BwueKFmkuMd+ZUbAW+BY8qoSMDIHPROhzRDuZGcLDPqmy7ozvLej8c2r5mxPohDacJq8BeSEkZNf
QVl3ejEcJt6xREv1kZTK+xJ1dZfGjLJ08S6qJhrvE7u+6cU43oIadkGVYj+Jbu5zx7IZlg1fnFf8
PlQWlpVlBGYFcpztDN41zaWomtupetEZ842n6RXIxul91zd0nua9j8dO0+4nmt1rzIgbs7gMvPI1
UM93kbEcscw+ZBCBMvGj4kCY9rwRq6ciygN26CwkJLahgdMUN1c1ZGwxf2mBReQ4i9VQa7q5uusr
VO9BsxvK5kUbm4jRPg81DqDkVBxBTjjCidHiZQCabzOHyRHcTrhJehwIAUSPWC4H6UXwKiedBPAI
pOwHO3VeItc9Rr7O3qgZrykswprhZKV7Yl9ROxXv/x+eEU62h/8e+8HPusXj6/9V9cfpYv/zn/9z
cce7hLIHUk8yD/TV0cH378Xd9X+j/c0IfI7sOimQdd399+Lu/LZ2k9IVgCyPIGz9o78Wd/e3Vfhh
BfSaEajjfPIsW5P1yPdPKKGxtdCbRNfBGmLcO6p30RTVCCbcS/BGgfO6G56lWPvnukoUFOAL7HYF
S2aPoW8ChGmePyamO53JdDz2s5U8YuZp+TxOlYf9LWinN6O76PE7HC3rH/e27wcirNPM2z8/f/3/
7w1LUC65L/PIPQbgbEH7GjQ9gTXPIP5whCe4tK22jy6evtljD7NGlPduRryIY3JcuceJmNzakZGL
BSQa1z+TMTlNSP3zMOt9713fC1q9yYLZPUp06y8NY7TLt7hL6u7N7NMGHRI5ulBc57Z5s+2B1gPm
vRs2vt4M3nrDAabzdA1lOpJYeskkPT59g9MA+J8nUgoAPhBVnWDEOULr9sZrd7bIJjd5ZyY3YHYy
86Uhc5mT3gKT4+30wjbaC71KhnMdkkqi7Z8fsEZK95/QK7vc6WbnSL/J0O5pcAw9y/jR5FaLKWAb
j0NJ0djTbmo4L/lR4jHNcUmDP1k+K9f2zy9QSnNFPJcDLCGGgFrT3hI1fe1jevn0+D7yRXrKqlAz
U7GS750jGiDvk17P9Q4CTfasetjfP91T1obCz1KOYsI55laaftfxnLvB6AhrhW0/XlkbKCw7DSg+
51j03vDBGDkTT9HibVt51OqaKMasaczWOfY13jdHfcLm7+A2de1t/PnKamDCvMbTNmM1qG2Z7aEn
k9qA3lec06c8srapIuIyGEYnk2szG9iy6I1Xlq38YLWg+657LQm8uzmurXOa4se+JGXtgRGtVSBO
tbDCRcG97VIc6T6Ufa/92PaylaWm83Wpj5Pjh0ttlMc5tjUBljIH2v/09ddRf2B/9JSVJqhzu5Am
Hag1vPryYhRGMxyLkaPIoU0TO9h4G2U9sewaFFOjeWFPwqe/rFb97XGBXjUdG6DD08Z5rSwabT20
ETkQP4RTvrzLxZy8hsMavNs0Vmq37phPvkE7cBCaGkFkAUbNuqEKUbcfsR3OpzND9cgXpeb98ZBu
ct9r/FDg8XNFpkV/HcQGXPenH+Kxy6urR5TOOoPjhhKMHrnBbLI/c0g5J/957PJKYCEHryaP47rh
gP/Uu76Iy6MtV47htl+vLB4ytSqwcZkf2uRNeQezP0Ho0me8MLfdYH2uexsfuBanJbPph4EB2JMD
tVMBxM+8ZXyWbOfvzUEtq3rmbHWGNrlh0CXpB8/vutspjdvn9XL+c3lloqEkox+L5DviCECxl/1i
TfBgcYLSt00xtTt+SmecP0xBJ93qXHzVlebgQ7C1xbm9ed0lH1iR1IbAOc5ivRx5xW00NwILVMrg
tyU2uO41MKkyp/HAnKtPRelbX2RFN9bV02/+sZjnF1DDFEdevYwshYVfNNeJ1q08NzLRhHU+vhg2
nrd9BsY5TdymvEC6F4MotkerfjtAd5HbBlht1J8jlzJKrsEEwMXoYOFPEnJCP+dLqMjz/v5A1I4U
Z+gnOH1wAHAhEjXWZtHQH9F9LwV9l5Y3v45pj/rRaPZIl+LiV86rCb1P9RJhE/l0H/sLZ9tUU2vw
fpU5SOxTO2w8CuF7wKvfm2kanwc++OdBlZlcACIz5omWT4GlTRj3Bg7zMR0Lfzz9uTyy0DnKxkxD
pwthOLZREEz+Z4fd7RUo2L9qjI8aED52dfN0GWqtuMo0jcyYU3CS2UvDL5edTMXcnfnKHptlyjrR
pe3smJPww37GXwAwoRD6t6kxmHGJmWD9V6WyKfHWcRs4mSVUvm3bm6Ns0dZYFXxEwg1dn368XdOa
Ha5w0qZMs+nFrAnt+yv4Yi95K13hHWULwN+dB+xEge0ctl19Hc97+wPeKnqVtdMSdjLuw6Xysp0r
muzMGvTIa1fhUdTPE20iVA0zE6Q77QLZIYIac+ZU+djVlb2ZU0/tG2sPrMm5cacnxkdY6+cCyccu
ruzMBq7a9lSQR429uX9JNydA96KlaWfbd6N2+iaZ7BtLzEuoYTpwZQ5Tfoho9w63vVZlNlvN4DR9
ztX7CPPw0fK6XVca6cbfrsxmvzIXf/B4rVqP+Vlu0Qbu5hitbfvtylTOaIzQxwjiWGtgSd4FVUyK
3V4unr76IweEX5pZIgdxtqGN4ag53zl25sNafmwqnKK85zXl/b1UW8qUBZ4wVBlmnKHFxH1DIwEV
YbvOtx3HVRPXviIUGhd3DGuag658zA1gxFYblxu1G87oyyLyl4ymyK6wX6RF6eHeWGz86cqMZaOO
8txY8+Z1FmFG75jdHko01ulPv9xHJq2lTFps3Ttc3kjzNFU6Xed93N/IKCq2TSprvev9tbIrNFA5
WX8hJNrLt9ao+wWOYL57TjH+2M9XZm1upEMbD+ZESCixyW2cz3Mwn2PGPnZxZdJCbMxtkL7DEcsg
Y2dB19u1QXCu0f+xqyuT1moyGwyuD3ii0j4Lk/iuCqbosO21Knts3ixC01Ae/PnTbbMFVj+4G3+6
CuKCcBZJPzGGYzCSNDbXq3ebB0YVo+V4D0RFx9WnLEj20kd+A/Ax27ZWqsjEhNbAWjd1rm6b39sU
Z9I4jTdmtlSeHKrVwsdnlYFZZIl/Bt0tSe5O22IDVaU99ZYXFXM+HJ2eKjBFXEjsTdRv26LUFmLM
x8yqtnR5rIYFmVKSfsfmytg46so8xYGZZtoE+gflanuHdvWzNnTmxosr81SPHGHNidYfvVavUI+n
Xzu5nGOoPDJNVZpDu1qKEgnLY+YGyc7NsGmQwjyn93/s6so89SykqSmNc0cvkMbLjvLIbeTFxbYS
lQr1mqRtVjZXDhdDUDddKniBEPg1qtublhmVqGu2UwBRgw6v2S6hE2vgo8JmNPvft11eyVSBTjVF
PZXsrFFXXIOTMSjEZ/O2YFhtk5ECx8Z4dmTYB9YXIzPvOtu62/bDlV116uYMQpPWIwrWXrE8fp5N
b2P6Tm0iCujt94zK68NsTPyDTJx3Nd6wG1+oMk+rvMMv3kdyjOwNX6nMu/HMVt82T9U+NcrCI0a1
vnasiumPFHGg6ZTP0v3+HT+qgk4/HWON/XoOuWyHl7PZoXOZOyvetvT+zBjdC2SGGAP23Kb5bdUo
fbJ71oFdl2JGtul7URtpJY4LehHRGFPWYgHW731L0uZ5Iu+/x0YloUV+2noICmXozAL9DF7muy4/
V3l9ZAFTSSpB5dppo5V9CD0reOl3sfGy0KLm47ZxUaJfszd70dMPC581SnZWOX7y/HTbK1WbkRa7
DrIoySXipNUow58+F62/LcWrr6N173OxRxuvIItro29/Z8v5pWN3Z9hJjw24MkPrMYri3ooBJ0aa
ttey6CZd9I35AZX/B/Wt8RbN1I5oul+Xs/cZLVqxbWlRwfYg1wdWc8akSKq7Oq4v8KretpKrwEe7
GWdrIqd+rJfhUozmC9vZtIMiMzx9kc3s9NgmcbZzy/jGr6ewEtGmMivamNNLp0U/JVLyo5vy/TLI
feZ92DJpAKicXrgIsA1Zcl6ineTfxBTc+Yu7aZ1CtXN6adkO+TSPbh/OXWa8W+beDDNpdYdtP1zZ
Na0qmiqMovuw05ASmFV+GUTBp23XVmZkXqSYYRm6dnRSoltNd7/SqLhtY6PJ/HRY+LDbtoAmhH0q
YnsU3doBnM052ujDM95Qm2r9bvB69HjasXXfivrgk8XeNibKCTSJk9ZukxnAjY+YY7S6Zme07rtt
F1ci25H6+zxXUXc0EmzHCmr7LQZb274UVdMlpNRzpLDdEYPDW0s2v6f22W6lR4bbV+YlErVZb/0A
l6XSunW49iRxgN40KGpzqDGmEDcng7QxOv8bueLTWqC4G0dFmZ0JDpYF8SwfClTC3aJn7ws32RRg
Aeo8/cSnQNoj5vR9CCalz/a6Hbn1wSQCSrctLQi5T7bMZiztiFpNH8Z281Ubh48UH95vG3VlemJC
qQvXYlykjJ1DK/N0ByDQ2xRHwPs7/eEiGcAKAkIJ42m6lbV+PQ2Avrb9cmWGZtDibC8BWOjn1ssC
weHRh/6/ccSVGSpprHADCe2Rrpo7Wyv2mUg2BSl0hypj4mjVTLN8F5qmY+7H0sBS1s5+bBoUVVw1
U1HoMLGi67RwP8fddJ16ztttl1a2zkn0Ue6bmghno0AYX3vtRVVm25QRhiqsAqhVBQPynZAS0nKo
AG15Vret7G+sPRL3Q07ZmF2eGOAZa+Qv9K5Job3Q8Bl+s21klOk5apDpW1vyRof5j44Ibur8b9su
rUzPno0nadwaZ2hc1qamudLLcuN3qMzNIfJzUPfAE5ahRW0+xuZBK6rft/1uZXKmix11Yso7ekwb
8PbzKxD+Z8LO9aX9qoAw1MbqEdAVlGpPhEk5OBKorZu9XNGsuzEz5bzf9PtVMZOTV1OV144Ii9T6
UiT2RxrS3m27tLKHTigeCxevWeb/0F0OnTB2xmBvK9WBITz91GMzcVJhmfxw2/hYDmD36aX7sO2X
u6fXTqYWLwvarkO62uzxuFhytneVXyT5tk1apVDYSRz70i/4JCftDkzju7TddhanZfz0txep03Jg
5tLRHNz1evo6stxNZShD1SwV/hyV7QBUwIpKM9R8s78z4jHdpPSlMff0h5veAPUv5UuM9AW3QNGG
lr1RMAaQ6vTi5RRp/dQloCVg1e1ARl60Y7wtO2yoWqhe2FLaAUPO8vhimM0XhTNtm0OqCopu/0LC
OBChF8XVzlvmF4FIt9XN8Dk5HZSAr0SfzFyERj3cWkZ7I/R+4+9WZqdIqU64o9aGnet/TA1xV+Tt
tkOcqlyKJrvM44YuKZeR2QWI0HftXPrb1kNVjURXMfbrddBSt0navTDzO6kF20JQR5ma8CmSuXL0
NoxTq8x2I4mKo9S158EF/53iM1QpUpYFqNKymXkT4KjrS9d9U6T6svGNKtNzyBw3QmvXhksgzL3R
2a/YSbdVz2HinX6JUqv82plqPpca2kfOWjvntEP6wXAOxr+O8QObqVr9b8lj+Zosm9ASmf8FCNJ0
KfNyuNy0YahqJsS/ehBPFW82TkBi497bh7SKt9uqFJAJT8dnzqX0RRk1kH66HPO1kf5IGXjjxiOp
SjIxSny+RlBTIQZV3aGM3WzH+DvbzhiqnMnzpgkLXb0JZeGae91FtY41yMbV11Y2675A39dZVRN2
thf3O2Mx86/5PFXneGOPfDkqZGZKBbCCibGpk6zepX35fiqMbTuqqmYqzHosV1OGUFR+czl3encB
bDjZ9lXaSkw9WIM1N8XYhFnkLB/1OoovbXhK+W7TR6+C+y1WYYfu1SYM8OXuLjwJKmfnRLXbbryB
siqszhGrWTYjb3XjlRD+e+jZ2zL/tJyfTikPdAIKZtGEnt2/TePubsz7t5sGRtUxxdE8WtBc29Cr
gi9VPRq7hPb1bYOiCo16bJbnxXLwC8Fgaecifdlps+Ydt/10ZTKJWaNGX3B1Z5jlzjGa67w6p2L6
eXB5aA1WTqdtOiGv8806HNw8jnZUizOWAy+dcjrtgzi/LJt5fCvLrriyOktzwTEmrfOOFjdomTit
duItvcXuZU5dsr7M8sp2d16RkoyPp9bXoYbaWSvej62p4To/t1X+tU4SDdNtAkvzYDjk2o/wgCZ5
wFqymPcgX/rpSraan4WmNyX2VVRnGJUaOtmETxrK3vnCsLKOhm1v4ppjkfbLRdwGSUe3nbnIi9I0
J1h1Q2lVXyYgBdFtb7ta9q0znLYN/cUMaCaeeF7cRBbnmOmD4+8r0F35Hn/kWEIWqOPgxvUr+sL0
djHf0rs67gYAKVdNCmYw1OlMn7FGLwb7MAg7do6DB47l6BTJYO/joqHFXB+CYN77IqWruqxTYbwY
K8y1rwrL6O1wYbRHaFj5cLUsWvlKVINuH0DXDLSpRyJa3hYGhubbwjNVWiPKeBiGZqixLInlB5zM
F3Kolf88E4K/gxxVXNNWaY86P6jDgFzeDnLATbLE23puwPKergk6Iwe1sKnDuW6iEhuYMQunVk83
BpequsaoUmPRrKzB0wDg+9HsKrnsPM3JzzHZHtmrfvrk3Cs59pB6Ii3pa2C7xY+xsa8drdsmpDdM
JQBs5CiGdvbqMNED5Dt9503F3goy88empUfV2AwOBiaDNJuwaIPF33l1a1Ha9E1zWwkc/sjp2x09
oCiADCtMgibtW5mN1u8COu/GlXN9JfeGvpxs6ebSqrFdSWqyndrOjK1g46Kv/HTLjmYOUEUTJm75
PbLzt5GXbpuvqjEtUNNpKkx+tyOjsAuKa7wUtyXFf3JW7g0JTkrWjEVEE0JBn3aRFuS7oDDqjWOi
bOBCjy03p1gdxmaW7aa8/eFm4t22b1GJtzPauofK0+tQzrJ5RWNiellbfbktLlO1jYmb6rIy3S6M
RW7f2Jzb6HiR/edtv10Zl7GpCkOfYk46YKJ30uMLx/Jq40lHVZM13rjatBMgUAESe/Rq7r7RRj3c
9NtVKdmo04jtpFVNG21RXLvW4PQ7t8Uteb/t+kpaosuqGJlUzcdeSShrlaV/4cQ8b0s0q1oybyrb
peyIV0mUQYixYY17en8OoPvI2q7SQ02rkABKWQOytIz33djGO9mXz7PX/XtfVQVlhjAm/Hb8OtTm
yvqeoGX/vpSy3KYr/QWLDua4ypIsb0LH9QbtKg8qY69jZOicqUw+0rX3i10QzaxR5BZ+FS6FYYl3
TZ4O9T7yKrM5jF2tvaOd7ZWmBSDjiBHzYB8HHEYvEs1x6m1vX5XNdJld1XZllCEh0CtvWF4UbXyG
bPHIq1dVM/FE1cUVdRV2k5lcG4XwdxC+xo2TTjlm0b7s6jIjLB/nNsElr8zgcpQJ8MNt539VN4fv
28Jha40cot6IXpRpTDve3M7980wk//54VeUcCFZBI7BZYZ1spPluGrMR0FJuDxv3X1U953YLcYPJ
DWZpouZe5EeaGn7ftCap4rmiL+c+kEsVNqLq9lNs/Vh6Z+sPV85zcbsYXZd7ZUjIf1GY+bVpdtty
F6p0rtQ0PR4Bq4S9PXT7XLOpwIzLm22DokRTfVJg1zAOFQbSwj/KxIx3pZNuDGVVqdiYu6k/5FYZ
WrkPlz7D2ug68WBRbdpmYGefxoJ2MNWWW+ll6DlVtsf+5zK3jXlT3AMR7/TioqniOArSKgzsZLzp
RGnvvT4b7p4e+PWo8+sZHZzz6dWDMZ+H0WAHxn6hJfTRuzg4FrpR10eX6LbaFOxjbnl6Gx/0HVzJ
uA7xqe+bXeL02foN6cHzPPH+vSTgl3t6A4idXTvgBo6w03wre/1NbESbIv2fXNv7kT5wid7XBb+d
/JdzSAWp/EUa1cbXq4T6FR+jlqMKBFgnojfDrDVvq8TZ1s2Eu83psBRpZUjd7Ip1sfHvmtJywj51
/MPTH8/D+5QeKDtJQ3ZBj8qqoBhOVqJu/TvNjtONA6PEtXLuq1nOaYFCAITTnubD9vNSBGdNhh75
8aqcDCBNhBeHKMJFeN/IHb0sveTjpnFR1WT2oFOtpkOQptU6ynZtJ4fvo4XLz7bLK3M2JY9QJdE6
7I0fUdsAeVi6IA+3XV2ZqrWZyWnB5DyM4oS0k2E2Oygn25ZiXZWUBe7iYYJE/s0Ye2M+VCl6hH1W
Vdmw6RCqq5IyfxijhtizCI3EnQ9+rOu3Nf18b7YNjjJbZ9zySm1stUNsrJaLGSDbV6YJb/LMr//Z
gvnAeqwKy7B6NSfXlXw6rnTK161hVPIyzYdWXHBUkuYFeHy3O7SQoesbbSZuv8HKoC0/m4ZlX0jX
XK48W5udHaxpeIu4+eb567JyJhOsczun+yVOouVbHc2pvPg/nJ1Zk5w4FoV/ERGsAr0CmVVZu+1y
eXkhvLUEkkAggZB+/Zycp3HOeByR0W/ubkwCku5y7vlGjSizWYth/5GpPL/f9GDPZpPbMQNHDpeA
BwavY9Xn4ZUnmG95J84+Fa9jX2nTIqXKA/7t4hoeQ/n5NGgehRb/tekfs7Sbtr9ETH84oy593eOO
lgymk+Jg9kyQltt5mft6AxYxnHqHeaG/JBV/2hEutjPoJ8GCw+DzgXXJ8LRRQR/SPmVXHuSXtsZT
JIoJVVgBLnj8i6TzO5qwl6s+y0vpHbJOryLixE0WoOeVaX5KJ/M3w47zwv8fn+Sl9G5dI8WC2cXN
rOEJclpMkK6l4JsurUPIzU5glkh+VTUDLtC/H1jJDHpHvhXiJtIR6DDCyWPQkn287jld7G3cdyuy
xUzcwDWXt1EXPtkBtKT/f/E/fabnP/+P8lcSs34VyypuCBysP0C9nT9XnO3f9iGJ/lJJ+tOruNh+
IE9g60YADmS9FeK4FnsCdVgkD70KVdpA0X1d3Se+NAhjHNWNbpH4MWMaQehGPmEjuvIAKy8WWgTD
EaTqo7hJ0DCzmTvaLPnLBv2nl3ARNZQZtJwBM7itYHNpT1Sa4jhVFJ15wjYZ/0Wq94ed4r9UdLg2
6fsygk0HjAQx684+07m8brQVOOTfPyTj6dz3fhluyrKwR2iuq7rjyZXJyqWQbutRLMzWhN/0ORyf
9eZVW9H+qsoFDL9+v/WYwIpalrJrk62/i0GhzCdy5TO/WF4+i6WZLC4dQn7o6HxU8Jj+/yv3T6/z
/Of/sXI9jNB6Q0XXij69B8b9fibX1dkAzvz90pAVYo8jfdfqwc13gzH2TDb+cN19p79fvCtKvvks
wseeMHPQeslrD87h8bqrX6zSmIqlK+Kovyl7o++hev00M3+dOSyAPr/fOiMlizYwg26kT+VxpXa8
jWd5nRQV3ny/Xz3yOxp7aulv+mGYW82rh6hczOGq53Ipo9sHcIdMNtHWqrzfj2nqPupFiOuqZ/Bs
+/3e+UTtLPORtuM2Pwk53QzLdN3heiml83zfmWIIcKRd+3pcx7gJsvjLzvuHRXSppNugzg+Y8MMi
MttUQzXWaAJH4eue+cUKDTDpMUBz95haUr4ZmZ7multGep0gDaSW3x86VR4zF6KgGLSaQlpXslvu
p130181Bggn2+/VXMnZAgGa0VS6gd/UOKoC/PJl/V+z/R3h2qaXLSQDuZmT8JvFRtt3HvSowYMTg
5fkKp6TpBpyRkNXlvKniQFBPdkDMiGKDQ6Ym/jivNJ4PQScs/aZKcNduuirry6tq5LCQ/v1nh4K7
2a6bOYwjkQ28cOExkf+Vm/iHL+5SdyOpzcCiLww4MYDRF52FY3Ekrmsfx5cKQiAlsyCFNYfMKQ4N
h33FwOb+l7f2p1u/WOSrm2HCU3pz8GUSahGLpSnFlbtfdnEIF2IlUTbjqQcFAwhn/T/xwq+bTgJD
7/dXGgWt5g6g7gODHr+ljvMmTjEcdtU6v/QOChBWd/2GrbrU6Xejsg+Kp9cNbAKg+Pud79GcwATG
nnP3xbJTD2DregAYwoztVTd/qdoc+96SKuFluy+c4LT0wzqCKAFa8o/r/oKLwHCxYg1bp9cD+HP6
AGCHazXNr6rvY7v7/fEgfygynSmQM84mdK44Yzfy8iqxf3wp2gR5NjedxcW3FUbi0uRzPcn0Okko
WDK/33rOV1gzrON6SIdEN5kAaA7lse/XPfSLo2cSwIrFGWCeW8pVDeQIpgn3PL4uyLrUbDIIn+M8
yuxhgsyrnsTCnmSZ2bfr7v3i2Mmd1qB1z/YQUfSachHYoffFlQ/mIj7sF5dM6NvbAwxT05dR7eI7
iUN5XUz+b5rbf8TkXKGkPOl8PfTxEte7Bp+k6yCj+/8P5vxl/I9D81IFIxMQysSUVUfSyWJ74avq
1dGTVC7HfNE4Bf//X/Onbf7iEXVb1uXJgB8BREUEglrBmnFfr1PEAGj6+2eveVdaS3B1xsa+rSCH
aejkf15165d2X2LA4Q0943LQO8gvvZqH1qjuur3mUhFDdR5bVQCKuol1OyoOHAsMjMN1m82lJNGr
jJCwuOVgeZDHxIiPIRmK617ppSAxcJWHCdXIg6542Si5Dw0kqdcJ80E5/f2VjqUvbVl1+hApQNCH
oMc60/4656b4Uo/YgSO4JAPRh97OvAmFkk0F5/rrjr9LMeKaeJScF1Ydh2EMryHW+9sQj3+zkv/D
UrqUI3aZc8kKsTIgQAnmUc57vE6Tv9Xu/nT1i4UKwg3K1Z7SYx6hdL5FPyY5vl63kC5WqUjSpAM/
ozzC56uT9RYgk7XAV32+6vKXAq1ETtkU4oUeC61GCBGHnfAHksixum6tXmq0tKlWBE6aHqlJ6oGm
dzK+8vBLLkIOGHHN1qe4tMoRrJ4b/4A6XfdYLmJg8Bn6jpczPYaz9ZFwSd7kvHLXhe+X2qwhltwG
P+UtXLhux0W/xOQ6N0FI9n7fARC2IqlRKm8JBD/DGD3kY//uumdykeQWsBHiSzbmbUpWldzkWmLu
mju1frzu+hfRxqiTeZDrVB7zKdlhoZ6b/O48qvc3P8HzZ/E/Du1Lv68+EjqvXEeOSkfm1nbbpp5M
GTN2wJxq2Z2YCo4/2tD9Nbn+w7ZwKTQiPgfRbTTyENPPQ/5Ktuuivkt9USGzbTcG18369xXEP31x
ZaHhUl00QdtLu74sj2Tc4+2o6RY/moWKvxmI/0F4F8cXCwuC/NRi3ZZHDKaweuZTb++ViyYoZs2i
5xuXbgOGp0FnSl92k9qxgelpFDdTtE9/syL99zr7ry8hp5dqj3IAFHUDFeWoKspBlqOjd7VL8M8v
n1jylk8jxZ+MeTKSm14Pr0PoX5NVZsVtZ8BF/E4Xxg+wufq5bxk8MGtbBvu3bCQB2PAPX+rFnl/6
tBu3YZZIL3c3ArQoe5nqgxDYquWRd7uQ9TwpMI5qEPgQEO5gt4/laZKacHVENWYQqpZBbP7EOx91
37LMQU05xhDkizobfHCuRmSs5wdBkko/bqZzCTntUV7OoFEGyaK+Bl65z1i92FIjep4I1ntd0Hli
3/TC1ZrUuSh7dcqCgEd461EFKlnr580tjfDZsH+A76DbAHoV4ELBG973uxnrhK4RyWvqwRMQt4kW
BLwEhUK3VTWGUeSKGzTlNH7UqULCMZRD9Y/SCn+8rHO+tQTDClm94gmJZttAYb4Jft2B6hJxZsZv
Eyr95VrvSxInrgaOlvEvY58L+kOxFXQoTP+GaVE1LOIG//ksYbzVQfm9HuE0ZhrnepOItsS0bXcI
6L+lhyjtdtN0FbYn2mzE+UK16RaK+D6pNkKPfbEGhXG/efK3QEuMTUn0Rh7BMeyrNu4zlzW8JDNC
90pVbaXgmlzvMyPzCFnuMHHWWoq8vGxQVtvZhDubx6Wsq5SUGDba+psuL5Fr4AAiar3D25p4Xy8V
0oEaJGKp2lWN6dfZKtI6H/byx9oHnx31MhXiKSxpRd74nJblU2a7LHsIHa9W1sqAwSYgO92awEYj
kHKVjxjrqfC+dN9r3ByLA2XrMYYVNkJ4FU9B3HqS7e77XKkeIORpQwfhVGJClr4mewkHy0aOOfBz
rIrO3qFylaOLMPoUoG2F7VK5buvB411O0yktUH1NT0SMFa8FEfRIBB+biexOLah6+Mhs53RkM/fx
asTBLTjYnsjE1uF131M2VvgcpnQ9Dllh9mZiPE9hLcy9bFG64tWXymbjdE/3gNoeL+J1X2qnLTpA
NSDFZYqw21oAmBtAxbPhXSKqhRzhyiP2+zF1CVohsYUhX4A2wW4MI3mxN8RC50rgzBfL9XsqIwxa
LVuZ6w9loZKq5Z0phu8ob1USi0bl09aaoZgAcl1jRl6h6ZvVcfAlZsvoFE/FXSiiVDwk3Inwsx/l
tGLMaomm/GnGouWHUXOfnrRKhvkTj1QVpzgTBSNFXaqc6qfYWpF8z4euq3zdMarYjXPbVtzFS59P
nwdHfNEAlBDDwoA58HDhB14Q+aMDulKwWsyi+g7I76w/wZIg8AYtSQQ8GJKY/COmX0yF/3mK8h/T
sGzhpFLt/asIcZI0mmMl/RhyfOa3TKThydKYHeN0robnallLcoirXvP3s+B7eHGYjkgjyApgNlG1
Z/tqcjLOjuM/Au0+fj+QOfM30zTI7mZOabLcrzMtQUrNszz9UhHw338mTnRP8B2I7tB7DD8wF6Lq
wRWsZXCVitq9B+j2DuCRLdzCcSr7LGmf01ZLDLC+Kz2X41PCuj45ualf/SGa+bDfUr/E5KYku4g/
xaQT3Xs+U6Yb7W0EI80hpgYTKIqA/rgFUyyPJg42PmWaaPkRtJduel4LWvJjzMVUthZEcOydrqhA
1oYsPlkeZ7qRHxJGEmPTobTnnvkeL9hK+LS7Aykmu7A2RotzuxcDXLGPHVs1ZlOicmOvvDI0Pymt
NaltFy3kO+d00A0bjbADSK5JFwNYlWf7yUhlbGtdGketNWOa1KMMTn/JLMUdtEXMEnhg7riLPmJm
qYc9MuNhPPs41XBBDOJpdphmPBR6cV/T2DsCJh8DbroBP4Q8IsZmvzos4bIZJE9VQ5Qrpk9+BtQT
rlhKwSevzkQI/clZDD+/ekANl67msy137PdBu2mqB4vYztVok2zmB4D2WfEGbsuCA0HA4oi+l7jK
+UVqILMPBSVojx9Gl6qixkjvWNxImlBx2DaWSV+zxFbh3u2GoTC9A0dGb+POI7HA+CPnJwM0X1SH
pe+jD6QQS9rynKxRa+ItoW3pQxjeljhkw+1mg6M3q5qirp1d2vmHDMS3lzgxQ/8BzYHUC1CWpaVH
oAaYvaMCae+TR+mqOuaix3lnu66YoYLP+f6gWDyIZgpLYptcL2WEcZTFdL3DyGUwyXsbC4UZmzG3
9qXfoZq4naAzGJ4m2CP2c735HNQlmNHXs1tockoyauxzYeZo/Jb2oNQ+EJkZfGMjV5L/zGQV8CUo
+PyZw8SqfgPvOezDoVAiNx+J2Hh3Z1g/ZCfMRhP5uC4pQG0HbEeStOBrZd2vAH9tGOEbPhS3ZuoZ
g/Ib40v4RiqYb93xwXp9qweVQVGdQmEdH4wGKrPerB/TD/g7q7ct4Xb/KkEagNUATfmUNzM8O1kT
YX/qmr3T+4chJTa7rajGpF4xjlA4q22posYDewwO4TK5HXNBW5k06EJV/AW3WxTPu/Osv43GNEe7
se9EtL4qFabxDhMOPCAqGsP+A6eGGQWMdeM4eXdu72Vxk/G5DI8BWlxlsBMH352qAa8e7sQElLoH
hw15fgYyxSyn2HJqb3dLaHE+uXcOIwmGx2hMbSlWeQyTQxZW1sy98/5dRndJa9DvKnIsc4X9rRaZ
G5bn2CbV/C0sRoPVLe22FyefZ/H+lOPr558Hs4NbhB+ZTd2zQMfDva8EHuJdSIdlb8dsLewtzv9I
MzzcVG0HF8rSMQRPdgp4mQvbjpsTkfpYJt6qlw3PbLubB2iJn4et532TD3wyn3cNYvkXlZa+UvW+
wd1c40llkv0cYbQbvwB1kNNvU06o+DrLWaRIyuGimTVqSIfyVpXWeMRvPK7IVM8R6NR5LXccH4j2
4DNMIlCeWwNnj8lD2FlG34Ei8HkT41AfTmGdxWu54vs+iNhJ0vR7QFtNlWP+qUghpmkyX3VDgwJG
XgKjOZXrTSrLgmx1tsdqftJ85phTT+D5iuRjkNNjprSLZE0wP/ptmGa7H4ukz7fnZIwXmDajOU9f
82p0/LhJ4JVe5pRnnysDNFBr8g71o6qPLHnyo+6QdCyDS5/RtMzG91KUJtwnwzhP2DBzrA0MDUDd
WN0IOO8uj52SVO9NlefsxUMuFTU76dX23gQ3Y4oew9Kpa+B92YGiTpNePwuDwmTNFZPzIfMYxpZH
DNgmh6rLxrFd4i7Fm+i5TB7zVZ/xv8Scg58KelzOGlptRdqqdY6TtRZh95+GSsJqqw4KI3+vGqO5
2RszZHoAbh0RV8PZEDXJACtB32B33+rSkcx+Sle4Wdwy4jTO+3KPEaZnmPrWtvZgndtTj1uI363T
aMsmLcjcCs8Bnxc7lvoXgNnddkxLIRPgbBb45CVAuVdtJqEpr02WhCPFYeQsMPfdYJ5W6ODo2Cii
SvkgTOefK3+m5oYlZPemqkR8qIA92nGMIuRol5Bj23dyi9hJkLGwr6vsku39uKxJg17GnH71gNVv
Ted4fotwDahVgRmjCc3UetkHfsuthl9KjmF8HLZZE4IF6nsCQYu0donTW4Z44JNTZXbP4L+lakKH
GVj2JCUMRr/I1KYpH8hd5Zj/mWOoa3hMsXTUTRhMoI9zlAID7uALjBQosw+MVGlA7JTky8sWaWi9
7V42BN4Dj+i7YMJflyqDhT1meB/9UqUfJxexg0gHImqldnu/CUmfmQN2oRX4jJtiX12T8q6/zfOc
PqyE+TuW7PKrZ9vwgWZyafqYvJMglX8sBjrSmsXaQKu0SiHmeo976gCuR7Trjx7IQX9LtpS9kWTX
d3bwFW3xOZNGhTXsx3EZijsPLWr+0UVV+YFJl8HLHzl1Gd12qtycrDt8uRW8FTyPf/a28/ZjURDi
661XewX9b7I53/ZnE4mT9HuA1061JF4DxzzPJkUe02fT0DKyJdHdluQYZcZQvIvvFp509MlEu7HH
DeYQ8VsgMiUN9flm79dcF+wrIlc1HwqbRumt7nWfPwz7JkEIZuMmkY7rpXrLVqnj5zlbM32A+4Yf
4WNhCD9N0Ubll4gDQD00he+Lvo3NwG29Fj1CUWrXEnR4iRjF1V0WZZmsfeHX/sdeFdn8sO3TFr6D
ZOYQDnFbFfi6JdZWoesB41TDAdZLXXqzVLIf3u0JCkaHacwzdbQl9p0WGQ0rT6DLo44/lyrNnjFy
NBT3EF1nSZvQvaCnBENl+z89FPzqeTW20nHjKdv4nZlNFpMaPjEV2phhSKV/h9S4TJEFQ38b7lHY
MdgX+Fi65FErLMkPAsmq+yIKQU/5BBVEZpQrvyQmE9FXhUYo0uR9KkDOROeCN/g6ECzV3bphdzfL
urebYkv1icAIwr5VDnv7Z2Nmmg5tUc4RzqtuLKLtA3FhQFEmStMyq63tFtXQLpPpkwnV7v/J4REh
fy49Zv0O1QD85Hsv+U7hUlFMywvA4IXYD+MGS+Ab2kfp9EKwyrAjxtkyV9ie+F6iwsxH1IBuhyzm
7jYTXMSqzcOCEKCWhBAGdsCE/AMR3zA3ftPnWATsH+veDXZZmLuhgonlTZpo2o7TEFl6MoauBd5Y
oG5p51Tu21dBC8zsEy6o+WqdmFHJYrGKGirW5L6fWUeaGQ1r++CHIWd4JWWPGU+D1kyz6G1GUDoT
uAS9rSGnFewd5u5hYimqU91evZ+z1KPaY4sQ9LOXUtYLGK81RubYmgFKVw3T0buq8A0DFnc9hcwg
QeN0RaXJuinStV2tM+/KxJX8nw08nOoQRBzzlrjzuVozAzDJbSCq+O5BV+yHOpsi2t2B4Z2TvDEy
DBHiUR9HN3vAF3yDEz8p7yw2++EbDT1vccbn3fOUmuXQR3NYIZuJuuiE+DazTYzis6mjys5dA0+u
7GO2WYgWN8eZPlF+PjHwtGwCS+Bp6hucSFq9Fej7xMeB89G2Oip6d9h2TL8g6YtQgAwlT/qnanAx
EubeiycMD6wn2fVkxIrs1rspRqHjkabMpqe1s/JrhWDFPY3CmTs7l6PkbeX93hQFNg6UYlj3FV4p
Q98yhb2zHxbxaG2MAC7AvMadZFnxRgcPmA1GhuLbvlwy+TjbzMjHpVvN/ar1NHxLl70Sh6kSyyuS
zuygogyDRrgfUp18KEGxk3vu3go42PxaUhIDZg/Plh4fMeKMWrpSHTOgytdmRng/NRW0Kxt4itWO
lgD2TdPM87I3ckXGiMBG073BmJRndcLx8c5epLLRUFdh8gCmNOnjREeL8oqNAlV3pdsK/nl32xwe
Qr774SO8Yab0QZF+7U1js03391MF7RV89/a9jcmAAmi35c8puJftNpX7ANeLDsjlEed8+S7hGZLX
ziA1qgl4iXdh6KIdmtRZhlagT12wurOYPPvRjeC5nFKB0Lnu4CxS/ZosihA4sxDzg+e4xxAVBYvt
7TGq6GQ/oKOVLg8O0/zyeXHgjD7lK0yWmqpatHtWaDh+z8MYwb2IFZZ/4hPDQJqwWkto7VT+qlJq
+xrUXV47AQ4JMmbwFrH3bfoT75EjoiJnjsKsPqmxR+xdXwdU7opWlIRzee9diTSzxgxX8hUB9pg1
ExLR7dlrFty7WM9R+dl187g+r1tP+7uKU6b6g1o70Z82xveEY79Ni3+EQzT5VXjmEGAHquFELaY5
fESdVUHTsyEhV3u94yxfbvfBOKzsdH5LM54d0UdJ7mExgIOkKmAjXo+OrOVHrAcnD5RbDnedKhn3
B1eto/jiFBLYellQY3tMopSMv/RAqWjF1C3pa5QGtT35GFnJUzeBovauQgEq/XfavT5pk2XjP8Vo
aHm7J0zGTZ7DjPoBBxnDYc32InVtR8q90g04VJDWNiGBHOzDBueg+I7ABSm+x4dViruVZLkGFi/e
x0eqUY6qic4cvMQ1X35Bx9jzpzR0IxR2XSzGW5i6R+kLZgpLMjUgJAWH3sjo9dFlcI87QnijVYPi
cbF+H50yEeCBwVanSCJr/BxLNSN0J4jv2mShesCgJuJM9bSiTCIazB5Ys9YwzEnS+5ikBWLowkbj
bQ8NwvbdpZ4a/CrS2RvH+sq1S6G1OMgsq+Y2Ba3FinpelOdHBL2S3nc5zMMgTJRndBZIYlM78J7u
d52Ny6rBlA+jRQsfgdjAc7xT6PWiTTixO7LtWcDWbHV+i31yQid7xhFWo9yUiBrDlGFoZzWu8pjv
azL/KvtCyAghUpLbDCxYOM38o4WSmHUS6B5Z02wKx2HeRHKhNyTVqd9PIqmy6g1+yso+nL+5XeOH
9/mQN0OyZ9NzUfZy/xTh19Co5onNpvV4dnpG3L1VYcuf1nOicN9Fk9hxxkBLCvMl3zH27FViEJMt
a0biDTkZUvOyQUm5QFAeG0XHH73Hlg2pkS9V/GuxWzQfV3g/Iy7EMkfZHCSXabkzdFqr54IPG8OJ
WA3hp+Aoun4dBjeJY87yMXJ4ujobwSkmS/8uR1SDoyGlZV4cNbb2+RfXeeGq2iYUTsauzNfqNUEZ
ogcaBWVOizZJvoo3Ha1T9DIx1LXfbed4HGPrvpJpU24zPH8xUqYXeeIK5X18JLnOjkuJ+I4cwBhc
53tMx7HCNQGl8gkBfb+UfdnGBbHVvdMomD8giKjIg1jz3HwY5SCWu5JlbjpFKzjiX9F16eIG7SyC
gZdJRWsty9RFD1MMB5t30WrW/nMUwOxrKAKA8eBXVS1PvbEYAlFFXG6vQUJh1VSxQS27z+QIg5SF
RfZHRYzuXjNneJOO8P4ftnAXBaCtF+RLE5cnp1nma4QZA4oV5W7XW4/GUna7oJjobqQgIX5D8aQo
7nqBhkejY4Xm+AGztvFSnc/wgBT+XDiIjvOSpmuTETVENdbcI9HG52ipFPBIOMYJZMfzsY8SlLXJ
iEq2ryXwY1Xt510X7cLLIr+1+0rDrc73KB5hd5a6laJ0wcARm1aaDA9FshjzVhg4jv8qWb6qhxgl
wPIoC77SD86hAt1KVg0Mk3uQVr704yjJfcfkKD64Cg/m3qeVMHfxCtzM44Z7TUH79qF4GdZSsbt9
QB/xI+LZvtuaeCW+n9thqhSqczn8y/q4WbGYddTAAIJ43aLdUVb0KCBsPdv7ll/gvxebpKEU9o3q
oFDxNuupVG7Bg7XloJeXfcFDQ2sIXwKA32lJ/YcMjx2DR7TgInxEkbjbjxtW8pGGUD4gVyDRfRp1
FJ0tEsPZLT13K6r0Jh4I0TdiKOfiIcgJU8lJ6if7xfUrhXOBWOEfcbSAOHteJ44UJVo5KQRJ8Wyq
rSHI38xXteVV+jLBhMOkx7MNaoLUbS8APq+WQLehoco50Xq1nGlr1pCnYuny8ZRjytXdzqNes5Zt
Xo8PqYHLCipBMdpKk1/K9dijVpnUkUmS6IhWjO1bWTGK6FrPRpc1yVSffdtLENbvu8CG/T3sCnKL
EiPvlvAzG4uMfddiiuUpzjCed4pR3JofMVG/2FcJu2b+cRqLfH9I8sj4f/xcDPrBexYZ1DH2tGoQ
waA4jjLaihJybwyEcLPNH9dYGddYD6jmacEtDO0a0lQ00I0TtAbz/Kz226ojhdDySW6g5n6MnWDm
cbEhGe9KIOEQF+AXdpgDoNaDmm7KfPiOakaUtUNRRdrAahSBWGNGfO3qgNq7QHEAG+k5m3HneIRG
y5Y1PoqSBYulmheMEuji/ASpRlbO6ngp6LMpNxlhFL8v+5/r+Xz8Wa6wFsCcdcFO80QRisTY7+SH
bFlSi7XHCjXbWlcGE8fIpAFRKnncx22WFhGkJxmbu6eUl9YdsY3CJ3CTY7/9ssOu94cplKr4hGCA
5Hs9zMN6530Z9k9VqfT2jFObZbcG4Uqt4Hgy1wDlsHNNUO8bzlz0aV4QHNPyznCo8J9QD1YYBgca
ICCDnwWS8wJQx7yw3zBsOVc1hm5Sd9iJFihOLDN/j25wwtptA7D4/QDVH85F8Cfga0i3qqNvpcZs
vm7GGGX77WbslnmydY9ZuLyeKrRLswYtvmX9hXyZoUaFvDS235CUhT6qiUXDeKgL7LIWpRI5YRKi
hoG7duy4Y6QR4Jxxzwn/guljvy716gB4mW8UUo5+aNwMb213h3x4L5J2yTg61n9R8JwFBf/V48df
fyGFYyg87n20lMcJYEfZ9pBUP0JHNTc4nlFUR4W5+svQ9R90JZfgrmU23uRZRo6YjZ7LD9ZP3dpq
hrAGA66I/JsYk/ASQcjux78Mcv5JWHIhxRkglcHmkRZHUgFPYOHAcZhRQfnLD/rT1S+EOBpwM1Ny
WqAfqr6LJXlzle7+opz907UvlHKIymalWVccPQgINV/8qYeu4sqLX+gmbJLYcVpJcURl5YD2QF93
CfLpK+RJEI1cDIV1+9bbgvbkyOLIYAvf/sXcmW3HjVzp+lW86rpRDQQQCKBX2xcAMpOzKFITdYOl
gcI8z3j680FVpy0m2cxTdXVsl22JAxJADDv2/v5/h5zzWOz/3m8/YvNFVpvUvHkunAywKe1dGu6t
1f3rv/zFEcpHPwLl7NYopnpOGS6xcsX3rkyKydftRdBixRFF7dUDYOoZiL2s/06nMi55xPnETjQp
7Cvkns6Q8qPVtN1NapAN+HlD//lt/q/osbr9Yx53//pv/vytqpc2ieL+6I//elcV/Oe/t5/5n+95
+hP/OjxWN1+Kx+74m578DL/3z+sGX/ovT/6wI9Dpl7fDY7vcPXZD3v/8/XzC7Tv/X7/4j8efv+Xd
Uj/+87dvZOn67bdhvFX+9ueXzr//87dNrfufv/76P7+2ff5//nbePuZfyu/HP/D4pev/+Zsmf3dd
S+EfZDskaR26Tv32j+nx55cM/Xc4HuXohmkbumNuNkAl7RXjf/4m5e90LpKmciya7tjO1gWmq4af
XzJ+t4Ru8remY2Nyzpf+70d78m7+/a7+UQ7FbZWUfcetPFmJpWUrm6qSMKi5K9tWx05EnFBh1pa2
BisQD7YhqSXUldila6FhsKeK4Jcn8+flf73cT/zz3yv/H9fjk0vHdTAmso816Jlw1rmMuR71wYi0
ZrgWfi0isR9dUe57my5Gboi/pDJlG8SxLT+lssEIrLeq87orlwuMHO+o2mUXCZWlQBtEtkvzrjzV
VXrbiY4+pyREl7Y0XcMgv87Xf5EquG61rmWac5ZX7eemmuKL2GxcP1ma5oT2+fkbUJLRwdUUi4B5
DJ8bQ2foODy0/ujGJDPn2T6I1FG7MXWqz2p2T+HQT9eb7Q0oQl8GjsHoQjJ7tKglEB+E91Xri2wS
/pKulh9nZUJ9Nluuh4nuv4mpnXITeuEmbZvnCHRt2DgFHq3TeQoNkVtJi62+whE235a3Lss4MS/N
mVlpP14fZj/J8aevj7FlciHbUJarH2//fdeCJCTUvkmBAWZ1uK28j43MLKlLld2nVBh0rmcAafem
IhsYhGtr3ze5I7/jGEoteQJwHL1oadnE7TqWahdrYCA+97DOQWok2vsOKOZbPJX65yaR5QS5vjr3
aVEZzdnrN/PSs2OAmIrxCFdzHDS1SWNw3Ksbfx5156ps2+xQdPMK2JBVu3IQ9u716z0f+g6nOeFu
A0TpVEyfDn2ZVrXStwqi1JPmUqtCdS7yVN8RU/01x6BtLDqKhJZlS1vnn2NpoGvks9MVVe1PS2p6
puumZ44DrPf6DRlb/PJkNLDEGqyZFlSSxeJ5NPokRxRUQFxGt915l1LD9ow0dL4Cihq7DL6RY1xI
bB/LFU/uij6KdbV6vQjtExvvs7kHD8bQsph8lmPKY4lSpOxWG2RR+9qIjwL+dQ1ZolJe5nNbB10y
mwFn/1PWvduEPrp7YQrhmvxLCfdYI0mOcGwSEDa/zM3UN5n9Xsih2rf6CESDIix4SU8agVj1bzx4
+sKxiErlmo5+7HxkINuRWsL9xpapPJ3yo5+mscBHuBBXrRZR0HaFuEntVlwOYzUHTqoizwnFfGLf
eenBM8Z0VnJTGIZ1FOEaA72DsgpSKyvI42tJdVWk2CDFHXmiKHK1i1Unu/z6sHv+3C3HthFdsrZD
5Trm03lEzkc3y6aLfCXz+rCMovFB1eRFmUYutqZwrU5F0jMeo/LEGeGFAS9Jz7CbSwacoR8LSKAB
VDPFpIsrW20pjba+pMgQH8wySj5QIiLBkeUlRY8s3iV22+6iwQJZbUV0eP0ZPFtLHD6Iu4UrRDoE
P0czb06drGgLBw0LdLbXliBFklKen05k0V6/1NPDC2sJl0L4qHMVUyp5zN/nACCil6ryoVezsybP
w5009b/WvWW7CqOI6WTRjpfw6/jAsRhxbA3w336j63RFS4rkDhHyqcafzx+bzYrFWuUKi9DwOCrr
jWl28Gci+1iTNh/jIjvEVrZArJWnOkQ/nxnsKdI1LWXRloCA8ukoDdNmjAcYbV9rqTLuMJzX9n3i
2LsitYF914HEYB512Qn3gOeTgw3NxdgMh37WQmfb9H6Jr5KmBXcU+Pt2SsvAJjTzcs7D8mo0QMG6
Xug0QSCNZfenVkP3p1Pfk/VQsa0RbhP94NMij4WKK1lqk5xm5nea6i7CKK1KyAkx3CaJXsf4rnTJ
oRqw96b34owTlpmbn0a7ci+rBljd063CTG+sBTQILiHlPAvpVI++0OzkQksje8G7wCboaFAwPJpF
Iz81gE/FeWRF8XXcFVGHW4SwugPlnuwi66LURLZglFQmRD/ho+nE8yF2HCf3I0vK6zKD296pshcX
tdlGb9PQHala40BT+pYTO7lXIUdj2Vyq9G4eqH/X3ah/aZzFIirBaVjDQaZNZi9ZOveOFhaMIRMj
xnUnqr7K/XFLHnozmcgPWJL27a6qaTYB7gW7CPorYaLa2gXrSsNGnoFJad/CZJYfiNhrEFJhNJ/y
eu1uyb/Kyqdqr85Uo1tv15TeC1uvRv0MRY8prxL6WT5UVQ/x4yR68zXEBPm91boKg7k4coOJlrqa
V6iwt4IZH6whmKZQ/0b2TzxY6FHynxyZCuhvNNPmuMoWzUeJ0QmvCFdoVsqL25put7qkYEN+y6MX
hDHtqiY1SD2AsZGcr5ETKbp3vG+LWi2elgDTeBXscuLL0swWALipo56WS+daE+m8eOuYoUepSLMn
Z8NYayqg+JS0O1CZdPHcTg3vJ6AT4K85hiMY+sR66CbdgRmsAdT9patHmKlubD8XuhF3lAerjuPL
7KY7QLEq3FP11imGkoum7hVj2VqXTseTECW1KVbyCVa8XC1r35k9qcyUkl0CMa+ifCdIUeB6ZkDB
QXgyiCbUHRH7aJoWgV27W/pyqkz+v6WXH0mpr9Tw3FZ7yEGNY48BTq3IpIfF5LsqM6/Q8w+D5+jp
/JG0reX6m9HW4NEVb3qYxpVR1Lrp/EXVkr5+U9k3t7HsFptkfl87qzc45Nv2ltWsN9BLLsx5H3OY
SIc5P6Dob3q/CYdq9MeeDGBgL1F4Zi/rYu+HdKIEVctGQemi9rgVuRslu2zsU6CZMF4iHIST6TqZ
8uzHuNZN5Jv0f/mY23K6pWYzFITHOIf46ZJFNyIvh8xfGNfTPgorytQSA543NVQQuW1C+d3iCHRy
hVlkkB364BXj5I57F6VDGky9AuzWQXcQp0mOAe0AeLrIMvmuRkh3SOeuf8icIeyCGM/Gfo//XEKF
AeLJ9nUNiMfrQOzOh2il+Oossyx3Seposxelsf6DR06o1fe1XIMVbPkHPB2VltYctX7XD/niBqta
22onM9MeEEMY2iU8lFGSugyjIphLfV39IsYFhqxuySynj6Z1BVQ9xt6IZ0IXaJZNZw/sSq3GH8iN
9QEO1TpKdalN0a7UcjnBvdTLV5QaExif1iS3PfTJ7PVDR9Ey6Qp98mynsj8JbcxAj7O8LYOyIoet
8qaxfJoWud8HY+DDhnGCfyR2Pm/JaCn9MNboe3z6m53VZKDvtvlsHexlg+BYmcYHzardj93KJPIM
UjGGNyzllPiKda30lrpwH10HmTeHQ326bLB9irzYWQQYZ0xC1Zsm0nF+F0XVfYIRzeglQwVZbi6i
u8ryXi5kBYCpvcVu7bddObEa2DRI7fy2i6v3ol+RYaXkpr/Lfu0/95yFsU0fO9lj95/ichbpsdxQ
D04JvVpm00+zarizsTUF9O/R+u+nMS2FlztIAtAmock7j7sGgthKrI5Jn7qGjwhHbzwYRJZnxCTp
IVah2QdzHpkfxdQ67+ol1PuDXMTw2V2psZ2b/YQdpjFp1qclroTtxVlB8aoQBun6KB4amH/KrF65
dtljTCr4mplYf8YtrPpmp6KbAtmhvWHFhwgJcmjly3mctOWSU1j8Rndw4trpdgnQwJIsv6NzaVO0
B7X4jMMhrGsMKfsm7cH6vLGMltI3NEO/NgYnH72Y43u2H23ZmT71oNn5weucyjvK/5QIQgCoPoCi
XxYGVSS+pxQgV69l3ASzLNT7TtPyz2usaJYcawatouYc2vsCYZPVI/mJaSrS08vlE2c/4HQwcflm
LdvYZLVWRXUWjgnEd6IvY+7zt53O1trOV3XmTIVv1KH8NjpgybtwYTIgobFDESQYPjj+5MyczAtI
O3XuFFULuJtqyGxmfdHOm7FCYTaBwtqUb5FcU6jTAP5ojlFepfbU6TvSY9hFNSq2WMzVGq9e15Sa
dhBWlb1psjlcgqZNABHcJQzfL+RdKKPDLiMFkWb+kU2rZ+WdZL2rSYHEflrj04q8qot3jNDlvhj0
hqdRtGzfizHW0X61afuMjhBuLRj6HMetubCp/IxFBlqboSdrKEKr5LwIO5vGQ0WmvjoopEz2gIm2
cKE1sawbcbuuHu9WXFV2TEa5oy1wBCeRtx8aq6niIMm3Em6CbLHyXW1hUkYjjFLfVesn015r5pOV
AyxYizJ/FGNYdCCydaaRP1lZTge6Lz/Ai2ipj52Z881wozi+WidVfx6NoSmCNVqsO2vlFryekuMV
sRVEjAhH45tqFF6pWmkGSieAApAYwx/R6FTK6x0xDLu8qMKPgMO8C0o41MqnIguvEmcwvwO/9Dsk
BtXnYljkmxDUEVyTktptnmniWqsoaLPV5Q/K1uZbJ9HQ18gEFykPaUe/Y4HJ9kXasrHoZkwZO6rO
kyoVnqtoGuY3Zon6Jqq04bGqk/UB8M16h/ZruhSqSVAbwO4hAVND9zB1S4GQC8VlUISmtK8ts7S6
Mxw2po8T1hS1z4PTr6tZCXqRpc7wcSRI+kK5vzPO42bN3oEYCdZV0TqJP+n5sgutvG+uGqnSTxtF
U/tuU3Z79JjgTX2Z5YkXjcS5oLgJE0vP8uGirVWN5I+e4WuAjX+Wo4xzlx/hUODSVhhmbWxIdkEu
Ix2N+7VaQhOMZlk/NpWtVQEUw3IDv+/aGy3JSXVgCLkkW2e3vZutqay8MazUuwamo/TEjAAkARmV
4Dkd7oTuPi3Dfg7IiYVfBmG237upy97ZrqFjWGsMuExDGHbvi3hL7NBjW35i0Kp3cT1BRgOCKBB0
mrIFBiLMMiAcbFx6miW28pq8gkRQ9CYwPF00fbwP0xrBa2rkEQrLOE/iCz13qvOm0+fkoKWamXgi
F+KTtig2RLvQatNvtDVT7CgivhKxTt1VyUx8JUFQD56BIM/dJW6Rfm2cuZOB0y4mMZQtqbpijZJc
Wos+57s2z907KATbPbM6gQpd6LK770N+EOohnt4bq0zPBn1cUq+z0uJhqaS448TjfgerWN4Zql/W
YEyx6PRKPckIv2p6AHP40MOHMB9Hy2MjyBsEAZqIzmDJy7ddUunAA6qg4JTqsfmmiTvLQO0apjQ+
niLWd2eMpvdJaW864xiJkt+nA91kBIFA41fS1W7bNCJE2+yPz0c8/OBVNS37bmU6Ad+KgujtYoRC
8Z7EeFFDceseUlAn84gIEvcAprCFaQUE3y4zLSD2EqHQbaphIEt0oOrvum2g86oMESZ+mHT0e66j
0Th3Its+s6u8O8yZI3YWOwmSYGOxzypSELyZYRhvITSIzkMq0iRk587KAgztlzfYHY+jj7LN1d5a
0jBXL0QLVbCTrMajRYj4CISLCpcGhMg+ragha46lbVF6tPjOOlCDCoC5yqZ511l9Mu/sPKfUoIZm
eGhbtZg+LUx5piGL6WPjRCoYLWgyr06ztQyo+ycg5YVBOdEeBzy/ohK4i9xgifimF1nJWGrD6stI
MBR6LeJEDsgmK7NfwtfDrcL0XINSZeZejfPMOkBE6LVKnxcf7mHOSDNvKTgNUdxbKwkhBFTSVCgm
oBPRJy39QnW6afprZS7rQH+blm0U60WQIPZ7onK+G4tEOYVk0Mzx0Y4sM+XYIw0U+QZ+h97crkCS
1dTmAbYQIJsS/ZbujfB171KnmK4cVGAm6jyVgcPVCOlGDsrnDe0EEyZgbd0N4zxduNREPo6G3nBC
YGoCafTN/DkUovAEaa1mvzbEgxQParHvZNO3HODYqne1Zs1vQ6Wp0OvtTL1bbFsbvblyDEDdakC9
bVBK6XyoDdf2NeKCytfTcb6zlpKVbU0s4zaqVvnYGz1hfRPGKSZCRfHDNfsOVVnkzDeIQuoHenIM
xIMqxSOR26SNVdVUdfF2g6A+DS3kPhqh2NJoP0z5Gf2DaxBQQYvlQVTpQ7aL2XNjaI5Ub4Kwq9eP
Xd9a86VoZ2pRXTqbN5SqcXDQTdLhfq605mxtF05zM8Pe9rpcWeGuI+Y12N+KYj9BimY+yuZ09mA/
2g/aIpB58vKNNxj0LBl5r3YM8qFL16DWO3lBuQ9uXKRjzI2XbnzldlFlBHEFoU/gwoKM3KIq32Uy
tp2g6OfsW5Mb7vWclv1VX1cTqvmmtVeftGb+MKl2fjtFofaYOk0K16vJMLswx4xWxnC1glYORK7X
K006E4/+X0igiJO2g0qGdB9ZaO0cRKO6BxfuuzvTlzI5h9yev9OVEiGws7SDjcJMS6JgrTeGxzVl
9NUaTJ0XRk8+H40DTMrcOHnvQ0xO2U6FKw+0MWhsSr8mJCFW1peNz2eKzD07oqsHJA61dN+70jmL
rQZy1JZW9mVlFstg0aDdci3iacfxmNwIa7R+pO1iPXaJaC8dDDHGM4I3TnDz5CYfxKrke1FCEXt0
uQ5DBNFlCqZZrq7Pi8s7H5FDfN72SWV7dmpbP5qsS4fAUv0cPdDU2yL9LAxBi86u1S/ITUjk7FW0
wscYBaHjnKXLedXMmcWR0dYhMdIGLVqVdGl+YGfNc6CPDJ/UeEWCuctUq13OFm1OPY5DKWtPMnJO
1hy2S0K4+lsvINIDWUXTTYZS9/Pc9/1Vlyza52YutM85mWX8BeYKYB3tSGleRE1jEhWwc/a+NtVt
c5GlwxLtOTHWX9qyx4ST+b8IH0l9lPtDXUTODXYZ+n2ZpGrZjc5Uk2bA1uF7PzsW7La7HZMrMw7v
8g4M188N/AA86JL0vewn61PHJJ7Pi76xHpeExkAN8ByquNyKU05TkV0z+AzZgz2FDvmXhhOIl5OW
ucxYhPnrrHLem7osXIypLaMKzGpgSYmZBZlHuTBnbFrLmJ1P5uhcuWWW8MRHtMIm4L8BYB0DTvXl
YH5VdkrZQlRWV54rsr9joOo2vegyDMxZfasN/a5yRRk7RMIblD1amz1KTYLeLk0p6OSuXfhDiklO
0BZ6c0PxK9Yo5xWLPDRILz6EINtvmgT5qa9n2LCRAbJLzEgaMjR+CT/6PVkINL2VYA99L7KOtzhh
aOhDoiz7RMWHkyk4tIuZPpOZPaYSOumPoc7oS5R2hJKe1XK+9OTWV5bosEimgK86/RsgWvk1MSjT
eHVPc4dAR0z4UcR9iY5ntVoV2EWYT14ULVrFkIQ/PtDqbf1B1cyBhIw5dTKti69scfNVZxQ2wg1S
kjEBxyTxOW1oHh1Q8ZK7CEa3DKy+KlyPZQl/C4io8LZpwSlJTgiaKJE/SS85UCzIUTYzB7/p8KO9
0pIVz4xlJKfgZWPd9b5buwnh/Ty6RnY/c2/lfho0yzdGhVSvhxcNGtMZQPDNMZ52kC3jV/bfod+7
6Kqu5yyM5HlRpao8T6sc8pwiQiV3cbQNyhRH/Dd5lc6f/kMWpQH1qvFyySLeIgVa7yYn6m/+owwz
lI3FRJk3L0Ue6GzaZ21OjmT/em3hWZJckSyGFtvSxbYQ9pav/yVbbUPKhOtUNVTKNYtkwVBeaZo5
YCWh0OkXWngfpvZJr5lnZUuuajoW7lC2YWOQcpQjH21aWkcDHbPycTKRyCwGcF6at4fWatKdruXh
uSGaZJ+TCg5ouiL2Zi6RIlTSOlE+e1aP4JNQstSpY1nUCo4dzzXpdBWsZe2v8yAukmYwDguKm3tb
79cTJdJnZZztUg6VAWMrPlOwffqokZiMxszJxV+12bxAgrP6A6WfE3WpF6/igr6YasMujjtwdzLu
jEZtxqKRse7yvtLuS4w6T6Adz69CIOpynrAc3h7L0tN7IXdIFnarvA7NWu1LcxMbb0UH8ZdfD7Wv
7YmZyrIFBghPr1PGOVZ6tAz2UQMYZ812I1VkkSLsl+TEpV6YCYQspqSkKam3HXf4XTLMWMJmq1vr
dnSxrpDFWpSnlwbQ7HmM8nc3qPaUb9qzYhEVG5MEtUERmZqbdXR/ZjHFNTpW5FsthzjkRPZ+Shv7
0MryaxPScqijxOqHmcp3r8/7n6zDca0ICkLZpmDvh1N4+mR1LdzSigjHzFFMBijthESccmpPM5bl
o1Hr5pU2C9JkNsKatm6Hy4rCjO43q1MHq4b268QHeulROK5pMAulcsRx8Up2BSWblkehq6y+y7oZ
hnUkrzbN6+MwTuMVcrrO79YUJZfWj+ej1eZnroUbD5rtzX8+qZFd1iJQFQ3Z6VYe3mGXSg7BLO0T
i+az0e8wu7a5pQQkmzhueWHkkx46/VD5Sszzu9ydkUCaenb2+hN56SoOxUvoAunqlBOfviGJDRTe
L0XlW4Vwrkt6oM+pVr/9GxdRxnYXwFoobZ9eZEQrZehDziHGzNDAG01+O66Vc2q0baPpyWjjiTnw
ShSZLRQ7x+N8MOd2LHCVpyg6WDfmNJJzZYG5IszWvI5qgGe4rb63Oyt+Swu41F+7AQW6kClmKjh0
nhVSJJfA8Nr7CknDl9cfwpEb/c/aNwiORGmsTEsXx02DxDgnIuQ85NeF/KEnUfMw1M0dAuXq0nSJ
xvJuqXAgHciEqEkN146DdMdQw3SDpD72KlQuB4EE++Prn+vZlOCpuS6oBYQUoM9Pw7ZfNmeEGotF
ur3yi9oo9lGVkNgaQetxCcou1mZ8RA1T7I3F/f76dV94W9Y2JDZOk1TncdszDiGOcPDq9DOb8HMM
HeLHkLTrpGN88Pqljpz5fj56rrXhnlK3rGe9FknwjtraJJRXs4Kaap3rQZEviGdzisdIO3R/jBL3
pupKdUNvAHzm3FU7MZ/FNsqPhqcFzuOKDR/cIqKnsyDHpWQgQC390RKhD3kpdjmIj6f0ruVku6Tn
xjK7F6R15i+11ovP+LL8aHvbAPUha9QILX6TObgcxU2jbuFO8aAQRWPfxwtpLARnGnKDoaatGTbr
kjRGoqOaRTZ34mm+MGAkzKsEDcBtBsOgp/dBPnXRawMf98awhkeJrvGOZpzFTvayvFtVqH00qLFc
zybnm9ff4xaxHT1BqYwtIACClOYxlxNjkVzrJFR8RL3D18nBLUoHfr0D2NHvmsU9NTVeWBzRbNoA
JBJ2EAjs6Z2WFFyFvrlD5UCEd/BswxvEWKfI/hcmguJ5mkQFDmDM8boAy5GkGAgWfsmLvddxP2TF
ipI3DtLgE4a1xgtjkP0E+Q7Eig1MfTQG515arDCYILQ93ZMME7tjt16GSwP7EvSlETW7STdI6uvM
lUTUh3YqPhhJeEWkEl6KsTmx+Dx/wspgySE4+Bl4HXu91zhwZcNYFL6lGenB6gC6ahCPE1Pv+biB
zgFYIYZkGQAMevoekegvuckc8qN8Tj6W9PAJxtadzkpQ3ZuqJHHy+jh9/ka5ngSmAjsFPhdHmg1L
y3S4Lq5niTLZo8Ds9mTiwz1eRqf6Pb94KeUCg1sCT6FjUjchJZojiMx9NQztudxIpDVz5nOZOH+t
AcW2iHINV4DUbzgkWNzRU8yoaKmcETPmSbWXhW0dYjxS/vIc365is0ny38TjR++KZhF6Nk/cUEiB
kdck28uSfJDfzxblOQzATgRALz7AX663ff2X7U/NjZ44bcNdtcN639i4ekCUp/uYVvYnbu2lS5ns
dWy0JuYV9tFy0roYkmoGt8Za7XiWhTVYhxHCpTZE1gmE8aVLsdFJjp0uTk3HTccigTbGwKmHkmlv
4QFACxhzLoybSqfZx+uD3Xg+u+DgOVVsFpM2p9ztzPPLEyxkSeW4hylAvWh8bfCzPIxW6tzWtjDT
fVW1tj8U1vAeU0XK3F277Ldw/xZJf+insm4Kr8RfMuiBzKmN9HUToKg4ZZD8fKHZPiSDygBe2/wv
n35IvSdurAcWWawR62A2wnAfkWI+sdA8f+yOIJC2BQEV4Oox3kjSHkh7VDmCvLqg13uRnzeNvQZW
JpsTl3p2knRQvAjiXfbh7dh6NJjwfMR8iF6Q1GfXEg+GPFQfcAZxKYT3uE/ouTIif3SWvx7FOhY1
OvZF/he28ui6idNEnKIkyfo6V6lHJ+6O/L7Rn430tefBV3e8/O6Cob7eiNEaLxd04IfaRv1K5lon
NUWHjO957JIxe30gPn/4wM62zacjL0Gm+eiTofqea70HOGiFM9zTmr26HnSyB3GknULinz98lwMZ
YwnOn4d/3Fy0KTKdg3yS+bnmup9RA2OVQ8F6DiYdj7ZQtaTWl/iU7PP5GHa3SJ0djNVRJ530dAyn
NSWahta2FGus7r0zmcsdqmu7PbFMbSmip1EWUZ1psHwoRphxLDapZSgr2hvDupNrvVjnAn5tIOUJ
WObgetZjAgkD40znGilaz82pj7/+Il+4T9IxhMmWwoxAiO3rvywoWUf7LoFFrE8M7e7wdEh3mK5G
969f5YXhQhipKEMQSuL+sX39l6uwQLYACbRpakJzvEOX/RYBRPFJ5uwzr1/ppftxUZ8YCHfYoY/b
Sy4NxtOThjg+091wH9bF+FXpbv3u9ascOX9v+zOAODoFMH3SPEIdDY+1qlHk5EPqz1o77FLRUzrJ
emcO1BKmQZK50c7u8gVngp5KU74MyKmnbz2tpw81eNOe+jisYIrvj4Gc5G8MKobVdvpy8Jc67vS7
Dlhv4fNG9TaJuzcdyJRfZpQ06KJLbY0pzTncDss9jZuXQG/sE8vWs1fAY2HQsCKja+JFHK0NLIxY
KEkTB9x0zN7Hmptdqy4sTtzk8yM+YTWxERmITa9BsPl0TGXalHdsxvT/gmJYwK/j+JBO4WbGmJPV
t7PMOXNTB0jGAE/bFfH6xTLi8ZBB4u20ZOh3rZZjwEP9Jfg5Ov6SqvQ6+QbqXP3ojzWjT2Smb+rH
8r5vHx/76y/18Xf+f6gu/Zmx+N/lpYchKR8ZLX8oVTc56s8f+FNeqn4nZbQlBAxr27XZU/8tL5W/
k3VGecJSyGTSGTJ/qksN8Tt5LFvQp5SUGZ0L2R4oN2/qUvW7gQoRxRxBBmKZLdX1F9Slx/lTYhJ+
EZoMVGQIYCiKPh1PkETRYBbxtUbrni9zDljIwa1h26VqVk4YsRfWrTTgagK6qobDrivUWF0mZZp+
lc5QLOdZ303lH0PpiT75VxHq0fn/54dCcstAZ21G9brFg78snEVRNrqY8+t1Wer7ItfkQz0tuQs3
FmafXRewxp1y95OUA7bar69xR6HmH5d22ZIcVhLjWUUgn/A1GVV6XdI/YR+5pcSICEpDE4l+2yMu
+frXLycQlpKeIg2gzKPpbBYz8VeeXlPiTxVl9BaD8CYpP1OtbQKMBNT31693tCX9vL1fr3e0Spmp
ZrcD1zPEGu8wGq3PbQCtA0ZG8e71Kx2th39ciR0WgRMnVfNnwuyXdxgnbV1Rj72GQ+yvYTqL8zRe
xhPZhpcGCgGZ61CQ5HBwfBGtS93BpvF95QwVAq7U+EGT+hZ/wi7Htq9vvoKFwXPl9ilRzlEE88fd
IcimxkLW2TnWzXU4upe0/7yOiJ9NJIKWuTezKbpzKI/dwXGA9ubu6BeZrd2FAHzK+xtPlxMyQ5SW
5gSlT2eIq9olkzrXx41mV7fJdIim5lSY9sJcIEZjjSF0sXCO257+L68wk06f9hgQJk4ivw0QuQeE
0OnbGQu8a1G3/e3r93QsitseKjJ3tlEgEi563PRIsIeSlIuuU3wtL9u51j5ViUhuKxoBvnWENj+4
S9EdFhukCkJI7/bgyRAK+lQu+9c/ygvTZBNF8u+tMvLs9Y7lyLIZRteQHIbfY4gfYI+IKaMLcveX
r7SVzByXTnKcXY6zK0OrZWURqiukcdEnc07S89ZdqZ41aXoiDXGcot4eL8G9RG9oWgZx3NHrNBcT
/g8FyQhd8L7nUX5W0A1fa9zZh4tJRfYHBc5V+wNqti8SUrcOsP5y3r5+wy9MWYsNhzvFA5qt72gF
miVa7JqMM7NH0bEYou1zvWY01kQycb0YUfFhXfLiHGFEd/n6lV8Yzhw4oB7ZUrZK1NFWV6xxqkZa
eVQRMRK+ef0+y2EI02xp96FRRicSJC89b3KtJjQtJyoykGz8v06fwbVwUHbFlUUzSIeaZCYBXJRb
bQS8Gj5NozlftXQV+ZhojnGmhaX5sU37U+16Xnrev36KbZ3+ZRKzxocK/PgKiSu7Oh0ymh8dJmKH
QXbSww51xKjVrQ+96cYnBtwLOwBUDQd5zngsHsc5SrtENANpfdXPxXqR9UKeGWOE+/Hrb/WFqcp5
3AAS2GoeLIhP76+f2lCva+NKA9LdhXIUhz4udPDnsj8BCxwff7YJhHIVywIQE50k77Yp/PIoVbSO
+LgbcFBraiP6XBTAchz3e1BW0/XYZqLrBYTxPBELhk+4GF3JVGt0ryxk847mONWNtBrzRncGMCFT
79Spc+1LL5tMjbk5R5AH1I+GnINuQbMkBmR1i19/21k7o3TzW5FM9mHB0fMOH6n8SxtF6Qm16Atr
t6HbFuCJzn5Ixv3oylh5amOj2ZfakmRvQgyggyjZWnA6TffWZlOmRXZk3um5TM4V1k8HZbdl6FFr
mU6EBC9MO6xa0OZyUNrk9M+WOczCK8eRl2NbceJcsuEa2aF7nxTU1BHaRHetUsPZ/2HvPJbjxrYu
/S49xx/wZgqblp4UqQlCokR47/H0/SVvxy0pi2RG97gnFVGKkJBwB/vsvda3LGkZ3VWaJD8ZtPHp
62fyo6sBqlJW0SXQKFLOx9EFlx4VmrHXWvJU5nUsIU0r5bGSwOdB6Q2vtK4V3FYzyjsrmZNNmRnW
DuxvdGGx/eCRfb8SbBe5GBoKjb8fWWx9CnYPcHZFl/4Kda12I23GaVO7ClkSo9sYVreN+hbGB13q
NwuN27NJjJELF3fdxqKu2yUKhStzWtRLr9PpkfijC8TrBPKBSdvpI0uJeP46SYlcnHQde0biEZDp
IdbcYVnUrUzE0rEpfoTimnsUVMjh5jE8cWlll6p92IcQORu7UsaLrcfTx+dfP0mhcc4HUgNQcna5
IrWfhWwR98qQ4MtUkMzcrAmz07qnzogg896BW22dYeh+xHCHbdOsrG2ITek2JttMuVCF/LvI5AKx
4NBukWjraGdt75pmRhKfoPwo/gLofrpkt7MEqnFue2/FpvuwhAkmOLUur0jIUC+srB8enokhXe3T
infOoRmY5BnwGffRSOYbyNXWNqVBzNzJmjv0sdNw2+JcDCape8nQSlz4epwPEv/zeHBgk+mCeNqc
/v3oJqWKSdCQ9mnZNRsQ7EkwRsQcIiQSb2HGSt8xpbS/rSJmFc7AY25nK98aqQlIj+vjFoXVX1ha
/r26MtvnYliaBvKfccTfvygvhRkOZLpPqmr9IbYSj+q6ED0GiFDtHKXX0VAYlHMbPWwH9+sl5d8f
U4152Gkx4VLA6Dl7FoR4UjPFQsbF5GIXhnW3K2nO//z6IOfdJa45R2HgzsSUfuU7CuvPL5zGbERu
1ni/Gkt1tZDhBI9SwB3SjuCHGHCANVWNgMgpvAjZrNqFholnMWL60vmgrC8VRlI69nTwL+wmP7j0
fF9EizEkpBJYJWeXPqxzveWHcXVkdAdScUWYV+KHZJo5ZmnMNvhAXARDeGElP2vDc0FOc3N2sByc
1t65DDHrFTMuC2Fn6pmZu/gk2t6pp7FEIjHgQHPzKYx44KZovrTDe9/C/b0Wsa89lTXU63xVz0+5
B9ClrnO8bw2tOiiNAHBhSnpHS6WnrspGB9lG4xXrfBuNjb6fplbzNWHpfIGtg10LbXbTNgXZPVrY
3xtqc21J5Xq7Slp7RDI9Os0Yvbbi8DBMqbJbcMqTnIZFvm07wdP53wvV8L+LbxrOKAIYV1OXsLz+
fQMNTJisqcZObk7vR96C6l3jUEEh2FiVp8jrpU/fv1+Y0wHRj7ByssM6b4nzuBTyquq72aArHQ1m
45MFcmlK88FZ8VaSGK0xbmc3c/ZWiklarwJ5IYUghTcjyUah3ZRR6ixI5xd7WmPh/us39N/VLtoK
VJYnHN1pUT7bw0D+byk62l2/NIlrdfPo5bGk+wLICOfrI7En4pb8+QBSoFDnnngtaIrROJ+9c02Z
D3Oa6568ZmrvM5STgYFEQArEEnMxCUGjhn0tLNZvcs3KRaqQ0MqegVWg3OpdqB8RZKaxfYrg2cCr
XeVNBzsRgMLcxIM36Et6LU1dUpC+YupBblhzuC1QqP0aqrX4Lcxi19wvqpytjjrUIcLcJleeME5l
h1HprdeOMjJ2DSmuf0gzHhFwUHo/eQA3tMmbiBN8bWsQynYdxgMJarqUXgFXx7U1QEu0fHmQ8YW1
c6F5looQ1AGqnb9ijobbJTVT55am0q52gqAi5IvLGMtGM5Dd4JHGgwcPfnjl5W/fyAmYcVMYJ5t7
NWHEHwhwfMM3N/durCz678pI0zu2pOJbhwL8VgGQgF2eEdfkRJCQfpY9lklXIAmutg32EOQ16fJo
j9gPv6sFgi2MQXmuuOEkpvsyU7PbISfqxDYMVXhgwy/HQZifQkbTpOzm/Zqq1eS0TFahqslzgSsh
tEj2FMKUi1dhUu3rodqmg1XibWqE3y07nseeSCKy52bd4gmucTqDM8l7KQAvmep+Hrff8P2Wo2th
+2oItMDp4jVqiN+aCbw12kufEh1zAlKjvh1C7U2JxXYnjrn+3JZZP7kKH0qsIkXJX6lIDSL7Klnw
10ngoMkCMpVpT2rimrgDnV2CHMR8XJHVh3hMBR03qKyVMRiFEgCqDZlQsdxOMadNh50Mm0wTx4Jb
KQkqU63RwusCljFUFFPHo5rB9b1Rw0KIgzYdJxJ/cCva0sLQzNHlRDftrG75PY3Y5YQa6xGMFMtK
mDWPFtZpbyCIMIiFzHxFxZmoTkkGVGF3SkJ4lJWX4xOvAdu5WdSQVVpa2/We0qrLVumU4oWqCpMt
K0/4cyCkg1tSRsDUC9I+toNstE8sivPsRFAMHnBRxM9wCubWQzas/NJLvrO2FjfqXZvDq3fDnpm8
W6wLzBMey/XUlSo1gNKgjO9Pc+EXE/N97w1Z3KROTWjbPmfspgVjwiYZxwdJi5sIXVKyS5iOJwAM
UnoCAqhfjJw9rkAb0fLyWutJ19hNgWUD/kMlBcl0Yvnjii0iTCnoGPHorbUIgCAuNbvj4Rn2appU
SRClBqW5JVdNGUwVzH4MmRoSAlJxKJSKyUqhSSKjyp28AGTiNksfAgav4bsw6M/Gn3o6GlhoVSP+
DmVA6blRSi76VjtGB5WglMCadfKUKq3HnGsVjMWjMgIcQjEYOwneUN2OzFg9KLk1Ne5UalGzlSpN
2UA5J5otBJlHbswiYJGHXt3uQems+HG5yaMHxCD8qepRWntKJpqZG7Vdhbkd/0i/kau6fwlNM+2v
jT6a7rRZxvfVhAmGdMiMaeQLihk+lXWW4FPPGKCfhG412DY1YaEJJ0Le3LbBC0mIrEnyTVKbCCf7
ZBwyqiyxUuyx07Fo8qm0XnH7SqqXryGcSQvjpnnIllogJwfS5WKnuUTFTxAIUQZhbf6MGjWmBKIB
/roambzDP2U+KCnxveiRtVbE50UEXiCFq9x6baOPnZNlEQkI0lB39zqpkchD2wo3ci+ZqUJfrGSF
zpuhpKCtTwV2ksjDYzIQVuRIU1WmdLbJl8Z3Vy5XkEjXRwUDCgvaKBcbeE0ruQDDJLwZiUqgz6Tq
iYRzcBZAI81srPSFEhsQDAuvncndeBwWQSY9qK6qW13pWjzsM1JLkRytF01u5SNXSpNtPTbTR27A
eBeFhngvw3UgYaAoR3J2o1KssAaTU+aZegpzICSPzMJHK8WlL0eJcW+xmzXITGFi4HRKKh+AoK4v
1kDphc8uD9EgYJQqbIAZqwipuBYjt0qmRrdHwiUKOOx8UxyAR8ovzZySo5KWqeYsnGG90YQ1vpdV
pf7WJav8cxSr+XU2ikH3dDJoHw22rjcqJP8nMpynq0gJTTIxilLQvbIT9YEUjWglrBG+d+gQv6XV
EL4m8RbOSQ1aILe4M5Yxa7rT1ir7MGxHQG4oyAmIMJnC232fTzjTlfQbJkzpN23X8IbIRmoQXZz1
uyokdw7Lw0o6A1WueMhT7pyrtnDcA8r6GnHJtPKVxMcT4h8VxeZtEqkON6y6+CUnWUIhUZu5PrhJ
34FnGXkoK7ce2qzadZo2PTN51zVvTJAmbUXaP8/EPmejy3s19NsFJWO7X8xYeCCISPOEZlDiIJ+K
qCdv2wIgJBOL8JhJo4U5swn1axg9OQZJoNegYABDSA5heebgFGaR8tAPi3SgaKE5nwozHvMJNy1L
vxbjAu1xwGe2Ok/Vb6zCCniJii8u+StqOzhGq1njtp4zIiRTCgkAZNl1MjFA+a1hKd9IfGsGXHkY
/HZzr+AYjslqw75GdOl1q1ZJbotKxJKuZLXyHWhY1gBJAnfhNKWyIJKCyfaStXqyneSO0JCGTJoS
8JEk3JUEvQARQcrzy2QmtjgzbIzBN09pu3arSm0Ie7UY7thyk6XCwXPBqWFRvnZ4wydfRfLTHYnR
XpRthFlyUzYoAWymqKrCgpZrr/EaRlf9qtevU9LiOhix6d2qBWGTlUKGGq2UEoZgJ9RtC0TIAp0r
qTl8F1rCDQuOld4rej9fFazyTK6o1/koDH0bY6SPgF2tZMbsRHYjK/tPYxK+FZU2Z4EYktG1Dae6
bOwS4WtnT1ooEN/D+kNNuLChuMFaOpIvKuQEnJIPEMYT+rghHZ0uBXnpZXUvynhHeTTtOU/RMsQD
jXIvBm73pFchNQWAzJrOGaMnD6BU+9w1uCXdyDCilNwTPf6WiK3+Sw+npHTKkbLHnvFC/FIHY7rV
GAmadiznUmSrGsghUsMlVkDwrFiClgINu1JyBcE3UEfb2jrxOTfXpcaWb0QEazWmoj3HyEoOS6Sb
9yvolPuFPuuDIsWqthXKE6+UbZdl2IUY1okHpmnUCJQboTqKwExcQ6G5ry7Z8psMk752+1HRHuYu
nh8sMzqBMfAwkOckhwaJb2IdXpORIE2+VSBquWs0EtxYljSihXE+ho0zKWsHbIREh9EpDWhG/qmw
PgrUCrWD/fz07ana8daYlvh7ITTEHFurekSm1Hnw5vo4oJY/4cGmzqR9pIjylWABD/PDxsKpkPEn
34EukbBK9LIJkJXl96gNI6kumlg021RUu3rTTEtB6GJlBCwySRmkxNatHilxp2g8OSbwQ63U8HcY
i8UdSr7Yq9USUlkfmTA2xGnlO6mwfE5Ol5BESRDr0hDXIxi15a9FL0ApyydJ8mQxy1ZK3MF6kzpc
8GTjdkXmFtXI7Vsssh+OVqbKkV9baqQ7pdmruisOSBbtZQ01wm3G/LGO+Vt+xidfdUaCJl7GOBVa
W+2MptibYbSsDr7zRXKGcdF+pYD6foCnKBI6xtwTF3Zm95NC1xIdq5ui0u+XnpbPWCvck3yBnOBa
vWo8V9jvVZIt1+JBbAqNMm2kVve0kT40bKcw+lYnk3RkSIyb3JyzJ7XHNm7mQ0zahjwtd5BAgeNX
YzcEyEgNIH/12lD+LOMS6DRMw40ydg9jlVoBcvNCchBdyVWgtDK5z5ReynHm4twORpqkxENq5oHv
rRqzNxENiuu469EobdKxIFSMWUZ1V6/t+FCSBofOTgdz7ZpT1v88xbC/4Mxf7goeqhy0SJ+WYBMI
pnKB3vT6huU1pPRbJPSWa5o3e6YuIdAB+synKVPdSqzb6vyrzXsehxh/G2gDTsaru258UegpCjZ5
HfKveYkwK06zgu2tAbnlQJII74VFA3wYdYTiMXfO34wTq9AFRKg+V7I2xkiZpFQmj4rAlV2SzvPk
CvUyT5vWyExSUeWGQOKqAaTn0M7ORlvI54Y2ojX3uktCSEvw1KDpBZILcTmoIolLLhAlLfPDkugX
5pJh4WpNGv2mmWWM+DZ1vXfzXpif9RayRUCaR/iWS6O81RTEb3bJevRymkZcxf2yJFvuAmEi1lBG
XizL85PV8mrDOCiuzSgnF5lQ13g6KKaQ38PiMiyIjAS9uQrZ50diDS3CYkIT7+bYLCf89xD9jNsO
PpwK/F13rRjZBjQbhLIOjObBMSd4G7YuF8LNIKtrb5MY8R7hpU9vawbT2AdgKaAaBtcCvaq0jJeS
PzkuU9PddeAgbvKQS0OG4Clr+wSeeO4GFgm/7gjvtEn+xFVe6zFpkGs0CM/IkpaGTzUjZ39SxOIt
M0rhoUkJOrJXUkRzyiWw+3aj5cmpCJVM5LwakToOoaIrXoKUWs0jyWcYfQF9905rGcb6rTZQMRcV
IEz2SAYoND1WKbPJ+tXGY1trKTb1agYY0Q+x9R0HBCFsdF3gaomWUF1H7SnOp21MwsNTsa2vVtZ4
wZ6HhN1kNQvLS98qYLpy8AqVP1Wp+QDtv219KZajx/cGyv/Xw/0vBlp/9JJOaQ5/xS08/EimH3/F
M7z/hf/o4RBG/g+qNoYZkskDIJ3mtf9JWwA+/z/v+klMy0zM2OL9Vw4n64QtULSKtKNOErpT5/3/
yOFk8X80fKWnHh+CEQWXwP+VHO40Lf6n5yUwjUISjH72bLQ7RpIpiLMoHeqDdD0fzJtiI99kPH77
/vGSTe/vnvI/xzgbH6hRK85xFkkH/Xa4ip/syRde/rjON//5nX/q5s5mn//802d9SMPKEkFgfT0o
B+MuPIzfqkPliz+jN/WC+V96HyF/dIVOrdA/ht/TpBn9KncikoUxu+lR/HoUX62XDtCpe0PrK7cA
+rfLJ2GzyF23HZYk3EzQv/xcJuiXACc1KAb65MKUSkDpaloMWme4DXGTrkw3Bz9ooW2WBjcHhYwE
QavO/Z5YRW9S5c4l8r32hklqwS6lYmARhesyyDPA/4emPbRd4w4xalip1c1v2D4JhenN6FUS++pt
sjLdAYmqUjUDGBGSGeeCWBSutRA6vVAxkSie123ABvxYxiWtjeiu78pNb421RwKF7qR8pDeAq2kX
kQ24ZVxneRG83BsxF1/JQmb/nsZDyq60IUlnsMz7qFXUYBxUSp5m6n+JNBm8MFWLoEjTyMH3ULFJ
MpV917Z1AOm3BCdKSGjY5fSyjKIKukz+gVNJCPreTNyx76TjGOvlwwJjxxOihPaO1dYHiDYIFMNI
oY3UWRziBAktCvPVyIh31PBUOcXYTA5YVQLERaMMEkVr9gRqk6od0k5gtxgRZB9JzFTb2iNcXNmm
SvMCaGs8pjI5XaVUNMGFZ/XvWes/z+pZWzkVhjFs50Y6GIg21GNi7Nt1wxbEnjvTFYy9rt9Oyda0
tpA1Lkw0/54i/XPI00/549m1CGqOKyFXDoUy0aSIR9nBkgshZ6gjPpqNHIQDrXQhljrv67P87Ihn
ffpBrYwB8o904AQ3lKOTrQSym4kXTuhdQ/PR23g+TlmMiIgx/n32tBh89WOK1v6G7TJImB1Yq/Qu
LveqDeWGtgqAXFcisTvZlWzjxruvT/HMdfzPVT1T3qA5aMDYWevBbBKPGMgHkn+9tbNcuo9HVSUQ
uLCuykqhnZeyMzaMF9JHICq3a7Wj/HHWIkg0w56kb6f04qaFbiSkjAeM6mUS6j0ryoWr9fdA+58f
ejbVN/pez3FIroe86ajybicgiaprFKCWur32a5A3F67IJ18R/ewrQqyYAswzWg/pGLTtw0iKem7L
BEk/U8l3uq+c+l2mV8V7Y0dTNBEcsF/NI20cwhjb4r7OLkgqP3n8zpWbHZRQYkAFKtugMmmpw1E7
6PVPS6o8a9p+fbbvCqsPnsHzCRs5MkDogEkdCFt2s/01ldxhccgTvMqO41bzOztxiu3gki3giR57
b1v0Z+eqca3Aum38e1x528W7p0K/2sHJtof9pS/tmfzlv3f8XEBuwoYf0o6fJpkB2aD0FST9WGAo
Z65TvdGVXtkoTjuQfjadyebn11fkTP7zz2HP3vqZoNIR2OR6iAgAL+xTiU7Se1WQQtldVY+wk9e9
bqYXZAlnGv5/Dne2CHQDObndUPMCBtEGr7U921TZrDOQyPxL1/KzpeYcLTRGWg6YhKPoQRgMT+W2
PXQOiIlNeG89lptxZ/oEaHvxMfSE7SVH8Jn1859zk8+W7JOiXNT79QBRwl61H0l6faLwm/5ETRBf
TRPeLe0htohLYeSGKmXQiGuxVfnC022d7tlHT/fZ6qYbRJCh7FkPbKvZbeRPpqhfKYrqmxrwYGB5
qbEdrX1bfe8g41cN84vspI8wgibWdTcF/Z5wX7RpK6b9j7xVmH6RUlRk+6x8sZTWNa3FF0kJqpfv
4OgcSl8XK6Aft6OvjL3XdFtz2ArpoavuzPJBZvvY5PsGhN9Q7YT6qRPvhpRXSLlNtG/pMtjR+kTP
1hbNW3AjYD8nL0tEL5SjO2m5ViY6VDqpIsmrQaerC7fh+jyYxOnKewgZNykRz8zw9rEQ+pPBBKsJ
+tVEbhUz3LhBF7Wd4VcnhJBLyTbqjn1JCwDy+jzRnvKn+TjBQa9DcatVCTdKXRxNv9dn6VtvDd/n
kS95N62EGmhAU+LXWELgVa/u16/dO9rog1ulnb12lpnk/bCy7JpBgprMFo/5Xtpk+yFxyhtpg1bq
h/kqHuZH/Vt/nO7lQ3dhwf9sndHO3sBkWMaBZAReeOFGXp1+sks1sdttmHv6U4U2pYu8tdidrtTS
HEXlOwPgr09a+2SJ187KKKi1MNiLdj3MOdRIxXJWUfWwSgIEjaeALtLNmmpba6psdWQqRfNEWG3L
lB3NDNThIeqaZ8ImmF2XbfedZDHGx6s3Gw+aVtlDGvqixJyXdu0qwgwfgkaE+hzZMP0O0KDdWR0D
+irOwHCpn+gtEypQTemRNXeXNhm8errLeeJBX1ujgxTuIprOYfYCFVzUr/ER1cp9TA4r8PCF1Ek9
Hg6DTMEq2zXU668v0WfL8bnUPIFOOiJKRbALA/Rhvjc24zfht87HgMxevjoXDvO3GOS/S9W5h4fR
cDkhA5EO0VP1Y7pbt9PbfDA2+r34Wj0IQeevT8N9/vvro70nb33wsCtnxUw8JKsu1RxNDgRu3nHt
bO01H+i/eWu0GU4EuhvhatzODKMh9ANU34x3I/AlJxFt+UnaZvmLUrmsBeINQ+HOL0t7ihB43pDm
Asf865/57tn44GfKZ6UQGgBRUNRQOky7pWE5gtm66m4UPU+Dp0j8gfIKZhgvwLbS9zmh241yM2xr
UkMKv7og/D+Ttf33zpwL9phUzqBIuVYYIEXI1fOtXG60e8jv9qBRjV0nh7nZG6LXwQ6/KKb77Mtx
dodEYiTMsefTNXSMhaQxmIHGSugmSy53cZSKlz7b8ILScN0xZrQNoh4qKbeF4vD1xf/kB2hn1z6c
iqTtcj4tjOScgtg0Go2ScOHOnunT/ntR3xekPzZTGWVf3VmNfEjaRvw+p/G6aask8voRQTczztE3
aKT6lSQmJCDP8g55oLTLpczibImyyNQ1c+SctdJcs8SXQt0gQ3UY7dNo06mjaWAQLJAfMVYZAeA6
kUe91N1htJpZuca8f83GCS3I19fqk5f3XGPL7Fo3+4hrRZ28jBuTWi1eDTubX7/+9z8rZLSzvslM
c79UW9bpZTddWT5TSo98RaflsyR5b8KvxI93l2Rpnz3w55zBJakldery5RBHwSCF38nY8cTili1/
CCB7uistzR57d7RsFelDet0q/4+X8axaSuIJ6gjzrQO6jxK2PBqXSrhukUh/fRnf1+wP1pPzjDym
U+T7lOZyKLzmu+iZL6/ddnK3yAqe/GJn7FOf/rQ9e+amtG/Qujiy+4p1KzDc4Wf2k2Lx19c/5H0B
++CHnOMv9bHuLSw1yyGTjur0ulS+VG0aOOHfi6fudkx8PTD2qK9shrqBsCtGP3lIj4IIEzQoRKYU
tvRWvIzRppPteDdcWOreyQUf/axTmfDHWznS+RbAYiwHhiq2lX7PzKc+9Yt1DNa3LGNCHs3EFbwq
V80UaPVuZZAfB/Ky2DjyhXDbza7W7TCBLsYxIZlAu7RHOS16H/2us85kE8HnHlLu2+qzHgg/Bn/0
Clf+prNZuHBHTsXWR4c4e8OA/KxrMeo89IfO6w/TXXckppWRzD51y4111J+bm3RTejjbbDkonshx
tyNfurDVPlmyPzz8WfVJ31oEjc4KsuTfrDjoZQR7yAA1EnhmmkvBWgqUQq4CJtsw3bh+zTdp+ERI
6Zzb6tYM7a6BNQ/WW3NbuOU/zcbhXIYLJepn9YJ6VqJqYL+L2dSWQxiKniYc++te66/WZd8yvxwf
c5NPMYI1g5hDvx93UaC3HoPLuA7E5EppCS/wzcyfy6ey2mjKrtNdgkHsvBS3+XiEkk70h5P0N115
FbcqE9/M+fq2fvbGn4O7SqO0UFTxw1sf7reXOixdLkB+FxGPyxrmQjtwBDt0e7twom1u61vdDbJt
4kD42rEltYmuudC0/PQmy2evl9RpC6Irqu0ERbY+B4b5UqxbwbhNxM0yic6gXLWVZZcEqtWFhurt
0DCiT3tSiGLmiXPvR+n3deDrQpy9VgJ0D2tb09nIYkNSbicBH+vIRPrri/duC/jonThbjzMBeujU
nl47ag+HnaZEdwZlz8/mKsXViYjFpZNdXonGY5TapHpI8yV7z2dv/Fn5g/wGE/1A0aVch49YSH9I
m+WlkjlY6n19dsonBc45PyZEOytbGYdYcju6Sp4Uv7kjnnVXBsumdtvt6hc/8htpr9v9k3DUb6og
eZyd8Qn0oR1fUeq5pI4d2alvq3vz0vP6yTqgnK3AsZLhD9H5UdW80ZugbHZV6AA5Z1RRYyCyK3ZX
3iK8yTeij4xOGF1Q/SS5aYEqee0xJdxsfBPlmymDc0DuyS0onKbY1bWPwhVNzBTZfbxBMUUw5/ry
9ZV85xp+8Jyc+xuUgtb4qPGjB0fz8+smkHz6Bt7wGHnf+IoGc6D6oi/tuv2lDcxn/STlbLkGuj9H
7cgh0y25BvOh2ufB7I9bxe2OiWrT3rFp6xi7aLvcSF4+O8XPr0/2VP5+dK5nC/Uo1Plang6s77QD
jTgXYctmPRoXqu7PhnDvK/Afn2BsXDANT9vNjlqekCPHuqufCPaTvPR4ifL8WYV3LsqHOL9Ya85B
rHtUSjiohyvdoevX2vqz6Fbb6Ca7vvTteK9RP7hi76vhH2dUE+Jjpm0kH0TrakBnnCKRcpEWMzMi
B7JMWOqOJEz2gy/z0F5b7VGobibCuigrnuTpPrI85g5GZJdPQ+3Lt7NE0INdN57R+JMguESWJYWv
pi+kpkSdKxKBo92sNPKszdwhMUGIYEen8cFvBJSOwXM5PWmKWww3Uc/s7Dq6qxoP/gI6/a8fkfed
4UdnfPZwglgX9GLm8o5u5hU7bAJeFeR+7ZM+E6yu7pJ1cbds+73qNofeiY99IO61myX4nnv149c/
4v1efvQjzh5UHf0aibJcdq1x0fVPz2ShtYW/BMMbfHISsem7ebNmN/dohayXH7RWECc+8qlBl0t6
3FNqr1cIR0W2UwlvmGo4nelE2cPXv++zrtc5PQtVkWbAtaThkSDLJA/UndonwgiO82Ygs3RrGG6/
Z1eoq/al6PNPb8xZu6tYSQ4gZlFCzxTE/rIgBfXGzk8NVzsV/zX6fcHW71fzMQs4rjZ/ox1ObPnv
aHDkzbStFD7It5V+LQyOflVeahN/VqXIZ4XBaWRoZCK/CzP9FvFq8CT5tGG80ZWdmBcz9pmJ2b8l
Rh6dW3umXQeN17uPs1cHwBm3sX3/9V15/8589NScffILSKeo3vglFUHRG5kFwVl3cuESnmsRN7Gt
mPva5Fo/dd+yK3WTBuwCkboWvF/Xkacsm2L102dpH/XefL94+n1xW7yFV7pwU6fflE7yLn0pP+0N
nVUIIFLFzDotlHH4szb9tTvSOUiczpWxtyk7JXbzXS/coxDmc4BL4Sgg+3e/vkyfLaDnhF9RqcNx
Pn3xkDV7xVW2q5ytduvJbu7dG5e2JKe7/8G9OCeZrHnWZurpaW15GMYDbqdg3dQealkmYaFrHdur
5EZ9JpHqGAd6YDqJf+H0PimN3gvCP5bsAru3iY5VoheuuKsbbQw/YSqk7HgerjO33MWeduFSfjYA
fm95/HEsFZFDWp4qveSq36o7zc0f6oO5K2hvCE7xQOhXoNp8yG+ybfRQO8Leco0Lx/7kW/6+NP1x
aHkSB5RCp9O8ldyH2VavQxuz+IVa7rNP+fvD8+c/H7X62EJSPeCF2IjebyMYPSsQtpcu3Wf1+Tku
YZKB1XenBwRjnX36snSB7poPiVPbois52C5cwf91icn0Wc/unMEfhd1itgCQD7JjBvru4W51SqaF
dyr/WV3Jv84c/RonrS27KMS9p8gNnUvw/E/q4vfu/B/XMgUOslqQww+I8j3oqHbvXWq9v9eMH71n
ZytJv3SpqZ/uU++3DDqC1Tdp/BA/6rVb4Hd3uds5kd95KIo2io993kv5kt+QpvhDdis/ZOnTjvOe
uTSbdle88HC+70M++Fni6an945RVJVn79D9VhOiV/nwYnjD07SSbad822WBp8FQSj+zM654QV9rz
W3UIrwe/OMxeH2zov2zJfwhkf+GhnjbxNvIvLU2fLb7i2TalbpK0Wk4fb+l6PaCmDFSnvm4cyQX1
vu1cks22xm1zUx8vIkJOtdNHV+P0YPxxNTJhFkjg5Ih1tGIwu06F3WrfKGEQd8iR3Kj7IVFeFs7o
ZJ6poli6cBs+PdWzYs4YozzBFyYd1lfheX1gsMV2vP1FtfBjRI5A2rSLGxGn3v20VX823y4swacr
+dH5npVvkiXWqEw5X0L37pY30uRY+uPTUyc5aNR4w1I6UZHbXmKwfLLmnzOk0gIJK65gzpOp0+9Q
uR+a24w5YG7fakQguTV9X5sIQDV2rYcLJ/nZMc/qMXnMCVUDJHBYbq1r6tSi8+NfY+/M9iDT7bCV
74Tx2Zlxt+jHJLnQTfzsoGfF1iQoLWkiGqqq+bukPVlJQ8m7XKj9PxsXimcFVC+kGR4bLqMm2YVu
y8forvazo3ovPre8IE9fX7nPno6zJQulelvpOQCsaskNRlJCZjex+IwFBim3GeG4DdkizemFw32y
9P+LshIaGiVeyvGaJ2Owk6vhKnxqjuk1BiGUQQ/tpjusu2SLqeyt28ibeif7zA7c/jFmZ/P1KX8y
AwEn/fcKoCTpugoDD8v0prnhkW2/8pze4ChYg7m16zdlV9+1V/Gtfvf/eMCzJceatVxPoCscoivr
1QqBHBC8Z+NRnyxb+y1/k+8x0hKRp/+KwtqVXr4+7CcFEarkv88zLo18TUyeoOvxvrrrT9e4e8yv
J7fYrm/WLrovg5EHa1952WrrtKua6/qx2nx99I9fDu1dyPLHMtuHkvq/OfuO5UiVrtsnIgJvpngo
yqpkJ4TUBu8Tkzz9XeifqPmEuHHm3aJIMndus0wf5iJwlSy83Ydb3Dz1nbRzODa6NgvM+p8g3oxa
Q6YK20h2eJ94iQUtAH3pwM7ovsbv7++sO1sw6sJ1Ve/Eb3E5Ev8bSGEo8e8z8xKuNMOEN8JaBnEa
iMCJhnqBhl904C/FG2hOyCyN8cw+h8+KT1SjrJ8ST7qNows7ZCBuZkwVE/zI5Dj9FZ7yTq99CN6B
0vssE3yH+FrsbPGtxV9Fpiqdowm+xkiFD5KV3ZOdu+T7NBceRv+uANP3mtbDWTiQ4cxcw0cOHpS3
6JUNTfApOOr8vHM2ZlrQxvv3MZECiZPxM/L9Sm78ifMEm5f01INNaWiVd4HX5bt0VM/w1XyUzVzH
lYIm3QnAUuQrx8pmMOhK9/rHyxn95qurq+Rp1hg4jXbYadQCdBb7C1rHRm5LDnjD5h/B6M6xldjN
zqnZAA9ByvPfd4deWadONR6n6ImVoDyb7diWAc6XzQtonsZgAUhhyv5gYimO0c7e3hjLSOoqQuW0
ExmF4sv2/tJB4+Fa7SaJkZ0WrtZBuw2H3uEO/Ct/Z47JhTHFa/urO8Rv9RW5IWpi2ZYkm30hfnFs
z5MVHsQ9sfut9V8FMbEbZFImBNcgeclVpOuA/fCA26UsixFFvBNQ5K3HLCfpS7jqtRZ0IAhfBbkM
iFwMQZtZZY4dA+d35Vcoz7qSqkcWNiNArhOmsVIgmVWCbkH12g4PBHw3HhBLdUGy9C6EWDw0Kg2S
fUCzS49h87DY3HLklID7mD7WaIckandlAGYSMnCr4g+RtQspMsCR1cOpXJQIJJuTRjdVbU18HTJr
LFUvZPn3HNOwfAAJwE2jJ1A8ZYB4AT2c6Fub3lvOD2X2qRw5J85kUJ8GMLV5P+NCqCQ9Z80ZlsiG
wKLUkFuTEQe0/aVkr0pd4uB3J2UVk0HHYrl+7JDK/xJFva5N5gN06faB+HzvFL/Y0JhHq3r+OUhs
lKzSWo+rgBQqJCag59gyHxP0ApjJAt4APsatDorjVF7kye2OuawzGPg0Xs/kOhqTOQbeKW///BuW
LfjdC6+iLEvAPq5C/IS+5Y0pw51gQ6XeJU2584CNeQi0z/7dlWA1FjBJw5K29mBSK3NTZIBwnvhg
LNH7ld6Whl3u8AfmDvzKzy+10U6FXvK/zxRhntiWUY+s1qFWd5oO0Dx7iPzY5HzZJg64IvRQOj8/
bCvcrYlOeZyPc62AfTHy9C7R0BOi6U7nxAaz3NTSpbOenppYdDgVDp8wMJugQcIJv6m6CA4Ibj32
cKTNTNK+iQCHJjJmaKCv7Py6jWt0bVRVlGIDbr+AXgGSi6PwqrjCw3CGdAEDvcI3uQoUNH2NMA4q
QOslq38AJJezF1LiI4jnCSBVo17sbPjlFH2z2RTl388Clmua9SE+CxxOWvXea3vnduNSX7vGJmoF
19wQkqUNNULOBznT4EqoyHid9iglYEW21s/LuVxh373BKsQWKdqQZMIbdMBIg+iqjwJjpcqB0NzJ
42M3/f35OZ9dq+8etApEM2GgGFZhU2Eoda7eG398jK6Klb+rL/PT8JbtfJHPpvp3z1klhEBgd2BV
Y+VEpzu1Qe7FRm5CSMzQcE3D/VxHSTHoss4e6sfcBcLxee++3jqkyir0DBjtFpCaQmC4CKCQA2SM
xk70ptxKd/L5X8I7LBdCcR//vvXtVoGIa5MplZZXhX3rGSWiNZuTG9vQoNOpXTuJ+QpBSmOy9gaL
W89bBSGtT+gI2jY6nphjaPodDOJgj6200U6Ftd+/R0lUwbXOWfxxgpY0PUFESE/dCZSPva7+cia/
2RhrvktcQeS0jrAB8/xNGH9L18YbWTPek5vfipqfScyXZCURKzJGS4ge7Mqf3PZc+I2fmqkNpO1h
OBCrMsez6oLc5MO1fTykzc7l8Anr/e7Nlqvwy5OloRtJCi+dAF/lJbcHVgfAfQ6dDNJZkjvXLgMN
AIxJXIbRJTR6cqur9eg1guxXb9GDYIEW2RDgIijctxVDMZOzcNk59hvX8aeA3JffpsDitw5HrDpU
JzhbNpAv/U4ynbmB9nXQrrw5HAcHdu5kJ2neSkHkVZxp2rpVGwjyBdXTHGRvAtSTgBdQjpCHeMC8
U/MwLZJPxElei72EYNn/363/KuRAQqfLoJaJd7TCa+YuXxtSmD4ID/8xqMmryNJkPIzWoXCNcIaO
3XglXuELzxilmlkAZq1bu9RsDcnP30sU16yj3Hd7wVsvtwoySqKMIxxRkeoLMEG6V06U6BD0qg9T
6seHeKei27hI5VVoYTMaMhq8vIMMxqEUgqHQKvp5B251CNZI53RmeJImqKKq3Exfo9nIbgJntOdQ
eC2o00JYqTL7wQpnQ4JIUvsQiTeNuyLFVx6H8c674aHMT/0Z9MReMNIrR5xZtKK/3Z8Y6opwNApt
zJB9GOp2rjRhnv7w8+/eCohrDLUYQXEE3ibLrkKLSI+c1OY9IBYd9fYfn7DKXopUqCHnWS7doF+Q
soA0FdTXoNADw0OqgzUGjM3TPqd3I/6uQc55M+aZWo34DiCAWsOLckYNdCNeaWfefI2fwgdyAhyu
fq92zuXGdbWm/FBpyKjMpkuToPE5iPZYErBEf3YbiMsJ+ObYr4k9IjPMHMWtAq4+ttRzjFFRfWRN
BDX9984X2lqzVWRJw0QsRQaRfeDMGkc9tboBtsCyU6LghH95ogX8gwrTqtHH7WyLF1h+ADjjtjvH
cuv5q7jDDpnINlyEmaCkj3/zh8EPYVG5N5PYuBukVWjhIpbGNURrg/k8ncP3wRsrI7/Ij+Mt8kfI
2jhTBsUnPZ0N+ePnBd1Iq9cIcQg3QqsowxOH3oCMGEEq6Fce9Hmqyx7KeqM8WWO/U6gKxEyNJUO9
+5Ef4j3F7Y3FWittq1Rqi7DF34WloU4GeFUzp0VGMdu7OLcesIoGNbzgtHpSId6QoH9a3tVrhLZH
oF0HIww4n3FKqzgz93CPErUR8sXld3zJDLoePg80W4TmJHh9T9dGgBajbBH5lMTQHDBnALw4kCVP
1T2W7mV//XkLbGxpcVXwwNRoSCCW9Tm2f8SBOTa7hfPGdAhqv/++EqNKfDGFWMLoRJ/SS/UkYK4n
UGN+z8579e9WgrPGPC+y5inAwUDGeKIFYvhBeZm8zOehs9ug77ooKR2aM+5PNdLRafp51TZi6drU
Hioec8+yWDXiYWBRPXJO7vYfkAf7+c9vfZRVJKDhAAG/EfmNAouMB1YywDgQP3pl589vFZ+fucHX
vcbAzVzOIAhIr7TVud4YRgNiikCb6PN8C234Dvac2ZOdTv8GgAjaH/9uhEqamyaDhEmgMEfuQzqO
YK6neuTF1xCysDbahwEgmDtP24g4a1AxJaUysB3uoaX8A5dwJ3Ha+CZr2K/KTl3LwTElmOVOJ/SJ
qVNdeoImp6btoGE/2Y/f3KBrmG8FewltzBRcL34NDJwElk7ik3t5UQ5AGfvStTTrcwc8SKXXBgu8
vmxDnwwgEWByn9RDZ/W64u1hULamoJ9I8i+bBOMZFdqzS7sdWJDSZn3eydDRC+/1oQ8wyzCoFdvE
j0+yO7q9y5jI/0wRwCzp9edTsBGB1+DgJISZFjeigmzpRQZdIMGIjloMzsTPf3/jEK9xwfWYdknD
VGjB6ELAnCCgojOX8PbzH99QGpDWTNq+GgguEPz1OX9LgpgcptBR3obmCZYcMdrjwHX0sb43j9pq
tnzuqS9fizIy02rMhJIITIXZUq9pCqVGzptjA8O7BOllpposWCBG/hTvjTi3AsmaWcsQCAt3y7ix
GT/ehdYeeXuQbagd1iYPZQG3b58XRe6dD/Z51r45IGuGrMwTWDKVeFyqerPmSfxfHg4GpSVmViXB
3nMGyQaZGUyMoVuvN6LPzy6beTV07UZ4DfkMUEwFXBmDBOBvKRPQd/erMTYEyHamipHxZgMWXt9g
ZzMBCEYpeRWF9wItZvBxm/rl562xQTyDbdu/4ZAwSihUCr5VGsyAYU2aXt0UGzJEZnsY7Umv7xiK
okEnX6a/0ev0npxh0Qq48F4TYiPtW2PUJzgvpBFkoYLJZp/6p/4U+cIJo0pTsqog9dE4/iUDa1ve
WDP/j8ntZ5T5sj/lbjGBXdpBC9ZXOlS+YmfX+pBgREkM5pU9kCtxQmtnhZeC4LuNsspqeKXRIPSJ
O4CznwYbJcmR3BsnvSVH6WMKQq8KYrfygKPH7MeJjPT0/wHV3egQrKHeELsUZjFBQgJYKey7sJ+8
ufSUHDrKRkytAsJCDf1vBcknquLLqnJhyUPLEEljDPPgxBoewvx10p7455/XcePOWyO166YPla7D
RglHE2MyumgI3kB+onuD061L5rN7+OUFoL4EhbRWwocyxcfZ4x8hVF444UV4XpJsNMKAIKVAdwJ8
jXPhp8vHct5KVEB7pm8befcneuPLL2AkuRlg2SgGvAiZZL6MjlU37NzoW82Wz5nZlz9ehFIKnwi8
nlrFelp75Z3lbZR2ogc1fqLZg/oYNhe5eYIf7AwIcG01N5UaZfNcNU9Q0AbW/EVNvUnxe2jYzqNk
YGBTzj6kGTMUhVIwSHoiepMzanrEuDxmiEpxqFs7BoK9GXZ22cZFuYZmV3KZoIxDujifSfQokBuF
Nkliw1OSSXdC+1at8Jnef1kpuWZGgUsSLmCf4rvgEvTyJlT3en5EemP8vJ23aoU1+rrq5F7peoJa
oVeuvSD+4uJHHuN6yS00Y6J/RS0zsjG2MJd57ZLi1ksQn2IuHQ9+qVSda20vO/jkyn8ToD6v8S+v
25eqFJOlg8lmB4mC2sbaQ3Vv+ltDz3LI60w8GcqzeOYh75CkECFzWjrb1UmuHQEAhhgyWBCeLfNF
qIbgZII/wbrpuRD/1GluQ6ovhak3CybQZGuqVVSsHgO0xjz3GoTTnYQD1JFAltaAq0AkWjL/hwWp
gUugbJwfYfloQRVaF0S/TI5tM5l9ZEKtA7LC50glASu+/fw9Nu6hNWQ8h6eFVNeYHLNG+yD7fwa/
9AcndX7+6xsH+zNn+bLEVKQQ2wpbxGHpFwsfgmjnUG+kpWtgOJQEo6aI8Onm4ox5QhW7WkX1aFei
auP++DwhX373LKcw7hBRNY+pJ4Vm8Tj4gs9ZKDwm5Kc/r81W4vbZZf3ykB6a4YwyoNc52BCf0DO9
9jgXfsN2aKPpqF3ynSO3UYytYd0ybC64VsywWALw8vmrAm30ofd+fout4eYamK1VUcdiF2EDoYo9
c1CNhEod0qjCbT2gkg6YAljY8a1bPgG37JOn1snuu6irjbDILrfmlzXkYWwVi1WMDq6eFwayOPGp
PKhBAkL1Ml/RjMSZrdgCrFh7VXZqoi1cKLtqE1VZGiN2YFfn3mCHTucMQXpPDoWlmpKj2tBEUX/R
QPmP+4RdJVKUsmgOlTiioz+dVT87AlIkXphbrnMG+6xd6E65tHFY13jsuK2GtFCx6UU4/QiATKXS
/edNshX02VXTeCIdHMkiBH2u74+Z0KEhHAP/Ep6hx2yz0mQJnWJU4ePEylYzYxIeCqbEgDJZdKi0
SVDDLEAc/u78mo3MdDGw/7ppQmiuSjP0+jHXHa3u1h+L4x84toCCobrDMd5Jt7e25qqBBDObuup4
fLaWywKWh2vAVFlDMx+KCY4qYuHB9mjnEG4VuuwSx74cg1Fk+QVlsNCnRB/8PR+4Hz1gnApsEWnn
IZ9mXf97X0IH+9+H8BXPacqCsCs93uqc5SGRlR35V9EE4tABDbY9gEXpRA+5kz4qF8aLNZ2ipNB2
fsHG/ElcA7KBAAJeY3lNQE9AkWmMBLgJkIeNvZi8vMp3r7gKJ1RNBxgkokmWtXZT4Op2u8zsbA4M
SOL38c6tuNGLg1nfvyvZzlDMVSasJON2evj5ycAj8cGsgQgENbPzHm5q631WoWNm5hxW1gjOpLMA
P6lBsE285NJe99BGy8J8t2BLLPmy8aQwhB2FggfIfqcjO75Oxz1g+NafXsUMMmS9BEsedMWVR0F8
GkJbyCDHcK7jnbb79wcUzuL//vZGUHqFmfAAyjn9LYS4hYYuBRzCVEMOd+7eDWQevGP/fcg0lymD
+gqLX1gQ1uur9ziH7D04rgIMpOiJQ4HRQfclgiEUaMfNXx4WYRp0FKDPY/8c7zZ6HbCD/vc3wCpe
mEcOvwGedNB3IcVZyQPAHhXo3WX6yD6pZsU8wTTITCenJy8qdWHuoxZH1V4MNFH71EcmgArQ759/
0Ea4EtdYadi/RkU94gfND4PJHKoTbyVXh3MkSQefwtp5ysbmX0Ok21hmEnZEyUTos1R5LT3A3wg+
OzNkVN8alcKPx03iCvWdmWIMG/N+pbqUOSjTnX0vRz3J9rCSGzQEcQ2bZko4vvCLg5E08pc+au3k
NSmpoSmyO0h2IozHVDgmwpWmuoykIn2CzFrBeSxBKXEsWEgLHMIy3tmTGwdLXUWfvq5iDY4pbMDA
DrEnoDvxkDlf7MsgxRnvcJ6WP/ZNYFBXkQfVajEoMUJcrbjzjKmddGtgjVLsXAXLn/nuz6/iTj9n
kPuu8Q5lDzYS1+gwEtZjaW8Q+H2GIK5Bw2UzMERbLhpwMJ06mPXhIJwGA4RLC2gdtD9+3qJbO3QV
gRgYGJNCxWMGu3+HsrS+0BPYYG8ut5Gbi2tYMPqpg8gtxR0PZaRL9ECN/Jz5sqm8FO/DM/+iQIEB
OjvRkTNyzYDmBbzjoDG4N+Pa2gOruJNwdV72w/J6QLdkkwdZdi0uzDrdmTJtBPD/AQWnAjPGyfJ6
IAc3J6QDhooJ+s4x2UhaYWf1b9js5oiRCYM0H8aZMa+PT6WtPkAU3VJHvTdnnxjKnaKFKV1z9+f9
sEH9BPnx30f2czxX1VIv86OpIjC4nFsxeg4FzFSfMGri3TY15QgN0+zCLMGS7jx5AyoortG9fEnY
pOLx5OkX+HZ5a8L0UcbQ24oc8ZzbjJE+QTcEb6ods3sGbj5SL2svTdlg8ojKKlpoSaTRDMxyTN2i
twpfc7ZFI0SAfIjc0KSvmUOP/REYWRPknfLGXOdWhwr2MT3IduX2BoCL8Z+db7DczN+EFmUVWqJY
E2NeQOQajdIs7eEwXztbMGqn8/ckfTa/8xJ3vqRNLSdm8HsFBLE4aS/wW8sSYwhwFJ9CszEglxyE
tmSJdgjYJEBcO8dlI2auscB8OXdsOs1CoCb8XwZuRbVKITVcl79+XrmN466sUh2Kjn9cyVg47RyD
jNkFe4jNrQRm7W+fjRDkhD8sKo+Af0cTHCfjmfwSbPTL6mC4NMfkEVvUSpzqUgV86+Zwt/KlVz6g
O0u3lbGsocAK/Cv/D9fcQrznHWrBsK0A+wD+cnCVMaY/MGqL9hryG/0FcQ0Lpt3cwBEQk5MBWGAd
fnM1yAO/2YvS6bM/o88FS1e9ex790Zd3+7LL9v5m26+xwpMC4166bEnyUjw1oHEgHf0F0ykz9IjF
HjJ7l1a7hP/vnrTKP+A+xs3NBOBGf2Og16ArzoSbtTw2CHM7tffWy6ziSa/SgZsTgpGyWvSuyo+z
0WVNu3Ntb9Wha0Cv2sACPeWwH6N3KIAx1mK0pUfGI7cHPtkKx2v1eri9UJgJNmygPEQ3TJHT+/hX
fAIiCTYFSQLqNbiE3IX65XE081ynZnnc9cxZso/vvs8qK8ng+Pl/sK4ZRYDf2rNyLhzNKiFEkNlK
arVms3OsNiKGvIoYHQej7lnsgbdCM3xmO53KJ7XndKbcE3TeyLDWIF4lVdqI8gsCILQh2t0yJo0h
NFoAkcSURgudoPT6c/Tb2hRrUC+FmdBMFIQ/ZXyYEjNs33tFNBQI4PfRK/MCC7ZkT2RyI/H5Hxxu
qEm5GAGHWyYm5uZx7ZHid6/Zk2JPXW7+/EIbH2ctMSwWnCqxYSMEIRdz73JaF0Y+wS+4a8e41+tC
G/SfH7QV79Yw3CHmw4ir+zmIjXQErDhL4XDykodmD0hkYUKDGT7cMFBrYCnuibM5DHCBg+nc3mnb
uo7XsFxFVbtcSYc5GEJ/rA49ZfUSklelxYIoCPXVsAVF0mn8ZPKK0KO/EPb76E+RB3XB7myfDVsS
cQ3dhY91oUGXH7qh7R08QTgopuY4v7KKFQtBOllzCME8dT719Skjb7QJkTSIBle9FAn8LytjyJvH
cSoNEW57QlMaNVVuae4KkMjVpshq+8YqhMaAFSM6HVDRzFGSOTJUX7niwNe1VaTvIyZRJQ/JRtbi
k3un/Ka9/R8/8SrhSVghaaYMK8wcQp//W96BrvAVg9r5qXW5a3WH7eVD+rjztI1TL60iWKKNJVcO
8P7ojchloeA0Wpj72tGi4wOxwfgdvV5oLUNeWN85LBuCauIaOFxxocrBgAp6tWB/8/cOPo5NWZ75
CAJP+WMng2oSXUQJGj/zHQbMTiyDnV7CFjYpA1mZz01zhywJjApwBKAMK8tWBBtaTKwLmA9C/62n
Zi1W+gD/Y0CMdNiSiv2JEnnnDH5GqW+C/hqGrCoZmRVhhAdQSCA3gXHKLNqz5MJqHZ2IuwoGT9fh
XKJF0/PU4ePfGXOqq/Y3VJr1KP81Z+99xTk0+qPmzyWHhpY3igwMgl2SPjPpuYdMM8R7tYcwczJ0
9RMoWcAW8VDglMsQWYbptRDmZsM9yxjksFJ5Fiunhgkiw16F+A9UTow6htRazOhF+TK1+XFgnFyz
OhhlUPw5KOJoQnlU4ECptJYMCu9Y7YxINwZ14ho/zSRKkxEJqrQsegGcydw4tzTRsH1qvBi4O2Zn
qLkR1ddw6lSmct9IIg1UAOpFKALrEWwwogrUbHrXhtefD8cGgEsUVzVmgg2VjxIEigdzPMI3RbOz
v60DDKrk8g7u3k7HfHDmVKN30kB5GTgLjlaSovNGNdY6H2RoXto3ZrE+6twhNvoOzUzoaAwnAsUQ
dWdDbl0Kayx2z3EiRPpxoBCQs/IDmtgH8Txb7CJFlL0oBiEgwoMrY3CpuVdobNDWxDUSWwplwkZT
yqIlXAPv313FGcMFUBblc/IMi8+oPs/cfax/9Z3NXpvQoKo+qS8iN+kdqeBiDhQv0vM+nE0BUys2
sYfxSKkBL9oCTT/pmMbyTsW+VZKskd0pDz40IyBF5Dq/iWZbS7EmEEqDzAJnddGrBtY+AN/tK9vs
tUS2dugqis81gQU5i0dCGuyW25Enu91lrzzdqvLWgO6Ull1WLjQFWLenDqpv/iTVWGFv+BDvaJND
jRyaigd6kO7atfw73NrcmC8cNKCd6rA35dpq2H/ez19KcyoLWpV3y2G/yn76Cq8hJz1yHmdm/nDI
z8URnQ8GspjFbxE/5eczKfGf2/qb+Ps/cHBVBKyD8FCDL9K7yGpXlr7UTPZRDv21gsG5AlRIzOlc
BlTRDI0Crn8RuFsiRX6bdGbblceqiUweUbC80vCiJnbVXofqIZVgFVhmRoOxA6wTdQGuT9E0XUJI
jyYF/R2HvU8iemqlwlUrTOfTGu4/KaxHeBjOZB0SoBbFphYaRQMbyqQ9zCFBF2a0ojyyRmhe5rEl
hKD6suTGcBrVW02G/EhlazxnNpNoQshdV3mvLIK8b46j9tCA7CmwHjBtFinVGNS9MxdasLY1GP4d
V55JwtHu1eq9TzxWGgwYAOuS+pqmsKhexP9Z+Lt/FBXsOPL8lWo1vMT/Rp3mqhPc0We+MXHdZMSu
p2e2sBmCnnqltqmRR5BFyAa4ltNLLOaFLnD1KSpi6PrRETinZKztmWQW6ScfyZLaerDL8kVJfoPT
8QG+nc9DmptaVj5K8eTUovgaa7kB3+qPeBrPZIo9TnP6GkqgpGRdQjQdhAe+S4M6aSGkJOIUUj4t
oaAkJmWvd5WEwCXIVjlDWB8SV/xrljkF76fR76rrTREKQKwq6nGqIvqWujKAqisOYKT0NUuuzSi/
dapw0lotdVqllwtLKeT011DwzUdfNQVkWRpI9ZfahBWEmhZMnZipNCMYSHpMBGuFoukUHatI9aFV
8C8HXraoOOiSgOAFor9VavC3YdqXWG6jF6kqn9PijeRkCKRMcrhJMmFlrrq5SN+4juZuJUjdSxxD
I1wTy79z1Tjz2EE42UrJQxifx/6xlc9x3BkMPA1qmxLoJA8uRN2R0StlfIGXeBZqlhA5GWekoU/L
Alr9xeJjr/WY0HhtDMPWa9ZQUM1+h6LOJxcBdOL4kEZekbqk9qf23CEVjrPQEPraDCH3NOnQzItH
nSUm1FqxdWPEYdksGGeCyDtJArEPWGr04hXWOrnoohCFAJzK3IYpiDtAWmRHag00sBULTr6CEWZP
7HyE2UExAiXZsmbL6SFDDznbHEOIhhSYo0AK7aLO8U2DYSMFIaWqT2P2UGPfKi+UhcVYA3/LB0nt
g6r9UzR/Jpw5sYW7A/9eT9gkwnDrYHavZuIzxnVgiCkoSZjJTESYlDNsDP3qHr7zrRHjjHP1vRQv
c3ivRr7ylJI9Q2zknLfcseVbq4HLl0dJ9Nxzqh3J6CfOt4w7FSC2TePbnFUHvAYdMZtkINzTPYXN
bAwaOVAWBuCM5o9CqHmk5B8EKt7gaSvc1XDs3AJWuExsMsKUH6QUTQkc3roo4ZxTQsgKW0PEAKuF
1lOq1xVriPmz0MTmRNM71LdHim8ew5q2UeyqOQ3z3BiqwnqKYBVDYU0ZHC9au5jm56EBQR1Wb4PG
IBfVp+jUv+ZUxqIW52GEhy4DPal4QKs8AbwcHh1MhEEWsRhsFTh42yjPQBqFo8l4n7jUbpXZrCTB
qJQOH4ltPK4xS95iF64XVF+qoGTge64KR0YxB3RVWIhqW7DvMZe/I8IVcgpKCSLRvOakiaTZsCqv
XCEGol2T69emFi81T8OgiB7G8dw3f0ja6nAeJtTJmruKry4n6BbBj33WcToKuTKUnjU64SAzbqKW
oVn2pxna5GrSBEycewWa/RGbFUabaPcQ5sLmgNtQYOQHnnSQ0GYyHws8Ok1+ROdJi6ye6G2gILKd
WbSulctAIO8M5lKcX9nFS/4NyHxVe4D1BTt8yFoo6QzgGm+55rDUhQUE2MapbJDc4D7wP5vZS4lR
wxlC1bnR4ABlxEBA0Ad4UsnJaYSRTBWwsx4Vt4q7JNC8Ki2CAiZqbJU7kPDKzH/jAhS98hdXQL4D
5g0KVNhhCv84tLHLpLknx/kjSRsorWcV73SFH2PQ0XSFow6xYgtg4UkaHIAn2elwX/UCD/OBzOj6
djIyyNBCllPClSYhCi5SjodIuCOSJ7B4Vygki94kjBIi6aChvhLLERIUSm1IkhuzMzHKqsYTIkKO
TakkH9xDm9iTZIU5uH6ywS/jWeAtC0dQFAdkMAjcTorByYmOzWNFnWgwFRAoCXhI0WWUeHNWiM6o
sFJUjh2cYtQIQXT2ir/5DG0X0D5uNbzbMoh7e0TODFLBoy4tx1ex688TgVo6BMnR+qBWmQewkst4
yJXByW6wes6vBYuJrUbAzBiqNgTPVTUjHhMCigVW7T3JTh2UujOURSM4mMdy9oQMtaT4R2ChNCCa
tDql7GMxM3qFTgDxFdniOoxY2kdIRzlSF0SiGcXgBTb9VapO9WB1kOwS0QiAMWoBfyLyMF8HAHxS
cgMVswxbOOeVFlS6VcXqE7g9iI+UIh6Vky2Det7xvUHoBMNqs2ff1PS3Aic7gjLGTv70KoIEmLQV
4hQALwDNQiCe8ypNMHje5jhLa+9t9ChVvrCECl0ejlV5wDQqKk4ytVro/qJDLeqVYtQ14twrMz0U
871C0SL25hB6PDhtvVMSV4PzJ3p8L3N0wPxRxOGY43fYINkqrwWa3ByR5cG3d0QnX+GI1TcF4lBK
bzWVvAhftI7Ys4gqNK8TEqTwnSnbFuMojOcMsZktbZ78FOIjVsR2uGJodpZV9I242Epl+V19i1sr
KWds2tQQZN6NuvwAKSp/WBYfHV11zOweDqHNDKX3yh4Q6Gt8C3RuyDT50O0wuKY3S3rKMaUfGuXS
EkMjfh4Tk58ah/ZDaTRtE0joA8hw0haF5tyQgGceQiE/dPw7rJVLGoKdT4aLkDAXUE6MBgKhUJm8
9wp6SowvM7A/bSAxOY2cLk5GqqbHcWoEhKdShkdn1R56XqkMbabIrDiXj156BS2jXlSQVLEdkj0k
ZTGv2LSYio95wIWfKoKZFjbAy9CJ1ypHjGSbwkxcIJ3Zz4Leo/uPpiV7VGqc38zDJaCIIJFXsy9S
1eZLlJW87MTNeJ7GF8yL9UbsDBbagW0xmjw8GGklGrEUaLkEXHZJD9rcwJ4YkiK42BL5oR47G8RK
+EfCTRa9AI0pYJ/Mxi9lqDhM+M6iZYBumz5rvqZc4XLqaBEP49NlM4MIFJairl7b1pGK0K819S8V
IsEcUuZSlF5Ys+9cCiOhBJ9aGhqHr0esGDrzjwRjp9lRHwAklyRV15QDAN8NspC5faN0crQWMk/D
U6G98ewTmZ9EirTOqvPrDDsAjtgURiqQmg69GJqVSAUMXk5vIy/8GcDvMlhYAUL3rQcqrTg3SX2s
Bo3XhZLx5Bo7lmldZbD5/0fSeSw3ji1B9IsQAW+2hKcXKb9BSC0J3nt8/Tuct5qJmTYiiHurKjMr
s/bFMvunGq2bWAMWug9asd4Ijyectat0dy70bMf2/ELgT3xoq3I+znpPqls1JGGyLvuJZJUdy7y3
qZZO+rAmgSJOHzU1PGD30vLr7kvaMrfKrN9lIWO1zuxJf8102nck++Ds6ZVod0I5pfI7zxhMppL0
thnHl6l1+gL51jru6WbDNhIOlZQFSRP5xIy+Yt93UFXBX2danKlK/xSL6JmYsDSNUHvD/BRXgyaN
104nn5zbEpVEXZ0pzgcFdXHfHbfsM7U+RI2r4mzkVrLLOfDVRKgnpv252wAy9VrvCi1XybRgswPd
fei3hXhnVrF2qTUmx2Uwgy5SLo3RHTVIt7gpD9tiscLGMNBFXhFnTi1VPL5GDNShhijf1uMSl166
pba2vomq/tksjGlSdSglDhSIa6b9Zv1HQoc0lA2J8WwCuK2mudvYX+R0sEXFS+TvHq7XVKq7IN0a
zFO6+YVM1GOpFtdliNk0MPmTCAY9j/wNcr8SY1KsNG3KW9/VH6tiBXWfv1bJ/CqDzyzytR2PS5X8
kgxCeCPRXYQ8TWtEXYS/KQWW6XZR8xwT7SjxBt4HAoY4C7mbN2du2Lp25f6QQ0JL3mr5ZXG3GAfo
NR5nV232gyUHUkX4FtW/nXlLSBB/NsY2bFOu3VZzVgFlqPQ1i8/66owZm0Oq9CsX47s2//ASOsxj
3B92VJZul2ROlC9O1P7TDeLGld96cjejPa40cv2cHiVF3AnDr24KO4lU6upFMZ/K1CkNXLiBumts
KBawVKX6ULTsakUSkR5CHq6sk7T6yh0HhTrXjqy/b0mxX836pU1RD/RlIIt2KWJozRJNoTmGtTfo
E5V/Wexwtw75p2rwkOyUNYyMJzcGTeqq6XPEdm31niiOiYGHKBxNMSi/IRg7zY6JLa0+ZuVdM0O6
hG3x8x4kQ9qnM9kefbI3LE9rqdSMKQdtGa/bbJ5iDDPYNxL7yhGge4eBlhbD1Em3J9yshhzPVHqi
4WfZfnWLuAvlPVr9DN/4jnXxtIxdOTur7ZfO+pI5ZST7MdpNnqifcpBbTDAJzBpyrzX2en3m9uyo
MFN2VNjVFJ9kjCUXzk8zOKZIEAlhe6rpWOZnjKVORzK2HGpwkNHX+pIgTGgf/sOl7Bnb68JKX1/Y
A6ATKQBS2HCg2nOkeFp0Mi0Co2wmnYaObxCc0TgPSslddCgG3G4362zSBat560r4QQEIj13uSPlI
khRXNl12X8ZhzMSlWLkbMy3IOcdahFO7rRWg7+A0a3zC6M7vByaKZdgLQ+JZEp6Z6QNISIlJbd14
+I2IxUyL1Wunmjuu3qWdP8V+pxU4Qb50Kh47fim5RhHxIbpDVsROnSn0xqmji8tlro1Qi+HbVeVH
jDGjKruA0n4VZtUTCi/CYXF5j9jf6KoiXEVX0fd1+Wdw9SwVY4crAZdGWSijrNyZrG3D5IRj+2mo
4YS4vl6/+uaqsvVR7eCXBuK/uAGKHd13PrnFuqt+iTDatbX+WvahnJwH4Z10b1+YCakwMQnATI6n
bw4OQaSmdZIKOqPoYFFqp5oltaypwclqLf15WEMyLRvG+JTU8/yhteLyoUZtD1RpjupeEGpPmRc/
qwYXfKK1kyT3dNKho4HJV2blO6v/TM5aXHUYss/qvuiW/RynvmyRiaRv102S2ZjKvWGdwkrqfjZd
T0+0wM+WGFcBUhMbx6bnQWlubTn/xTGDm4qdQhQlhj8k1a0x2Z+KTOsmrpa+W/SE6WWNiGEVnmp5
tXviqPlcjriO32YxJX4cSX+CKbn1GP2s8y1vz1tvN59K+w+OcGT1g5lndJTCLv7pGIxlU+eu46OB
M4ZD/SbI5FTgRodFnek/yBaTiUw9NSkLfq4hkF7mSPNurVxp8Yb6q0756Xeq9Kz2u6KxE/WxnhBy
YtXaTYu9KXlaH9tR55EpBMSwlu/4U9IIVkh+nUE8SCB2TUsYfEjmsWVdy5p16T/9W7qor8qHsHqE
e0u+NDqS7jS9V6T3MTuNWm/DHGvXgWKtxQ5gBZus+GIniZ/X547/WvDxFtC2XV+cxiyssN6c7Crz
WxwvrYuS+Trh2YiKK8NtiRliCo73Ao1O/aJjKhXdplZ2x3I35f9S3YtQnUuhelJQItYbbovfRpbv
igjK87Vla60PMuVQlk2Y6T4h8Ky6zsN3MjpyGkbZr5B8RdtzPPyb8i1sJK/DjapxGP0qYMK4wyR4
R6Rq37pWc6mNjesUOVsMBpbvaeS2pvYy88uasnOh4Sms88s4HhpBBw2Br2plLxmvRh7md6WJmUBv
beZSS9bMkSsssLLkhJrYb/vkqJpH/aI1R7bITYx0kM00jvVPmFqmbDc2XkuQierST6G0kQifQ9Vj
G9bqzOGHLtvTJgis7YvkHLBUab2UVtho74nEAmIx33T1n4FBbwbAREj9zGVWvasd4YSC7qrtsayc
RPzpZex+q28L/Vz510xXDfZfYbe8djH6lDQAjpNcfoAzDcklasJWu1f5qdOONdvzSMBLtucRN4mC
S9Fbu1CSQxqCrf6pIrcgt7woHQPQbnCxQ93JYFXZMjzWEHGETybdSf4oSREZcYv6UvUq16w3CgAt
hOiOJ9qRhi2zf/R4TtsEEpZsb2W9M78pKv1r/au1Xtw+F3qospNPzj0JHwObHVgaD4o1XaKyfiKC
c6c0PEyC6sWbFfkkMCbmC5/FqJ+qu5q8xssFr2Fhe+kUOpsktbO0OjcDczxDtZ6USJlGXxf5cNsp
equEjZVpwlu0UMUrLm9Abg6FVfhGlXHisQi0HCm5CnsVD+kK5/Bj2davOlWyoAmTE4bZ4lWrr/G6
q8unaOCVP+mMM5XKN4AkUFSxfyY4crVj87rmd2vbaPtOMOtTd0GutjOM41pfK+Wljc4aDW0NC1Z4
SuRMclAWh5Q961EBPMw9cKusCvtbzT2IOXMv88oy19ybyjP0z3HblwIYr99+9nkws/hrfClkv4kU
TdYGl08+l5H4s0jMmfSvUgPAzV1R77XUw4SFGHTL8MZfTplguYMawIDOdCDbNTVemup3LL70tn8C
b0eFoPTHZrDVnO/unZ+1yj4Wpdu1HZShcUMsavH19ZYYJGARTf20lB9ret5wCInf+yrelcpTFvkV
83i8M6wXdXGA3axz1oGDKb5ShaizbIObamIQAwQqyGA33qT2oCM7ypPDRCvLPaLbXc/7fsyo+6PO
OC9xp2yCAzRES9FVIR0Qw3LKeSRVj3chWtio3uHMDuplschmeRG1Lv5S639z8d53tspOESY01qWq
KxuLXh2sRDr0NTiKfkHEMFWk9flGdmV2qmTKpl7sDOXVpK2I7HqzRRSx/VOLl2RJ8fjLtatSX8vC
1mM/Vn40q3A0/TmP7SILk84f1QCSgzI8GfZMnEPzgm9wVmBbJpzW6t4TBt2cx+ya9G9aBYB76IXZ
ndgZyIrPxQoV8Y+OrhViW6dLkeljkkO+scKWO8KCBsduW1IxdhXvPN2LSD+ySzoznCP1PtQx/Amf
D6MW8s20Xf8z1wEnpUmcrPPNLOg6mpfnnmC4Pv6N9IMe7TdEsIljFP7002a0ajg4saavucnrQpDs
4sj9hb1hesGeAU9+tkDcjwo5viYjCuCSyFlOKYG+DkoiZGEbF07RveY6cd4lhMchG2kajVDovzbT
sPV0X+J3SAy8aAQVEmeSNmTKqW+c88VV5dftV0nfZDLBBYbft4g1ee5lvbLFkm+fYEQnrhyDG6s8
ISURtJ8euPV5VU2w7V35CLPhHi1Idh08gYVJ4jphBJafRXWHA27kq4QECHjxmQpkRDjYyYGs/8uX
9+5aU1iSIMW3hTYt+tWLtxklMFBWwVWr2soQOWh0Jp32HNgR/GM39+GKWlIzPmLl1Ks45uTenPCQ
lhd5PvAmFC0Yoa2wjtc6Vn8WB6SdgL2OrL6lgA/GdVoc3J8U5kjpVYDvVkGShVZ3pgVIDDGGsTPa
3zo6z9hKW6H6oYPnJLTNwWpeagIjx51u4jvwOgu1g+5xt60/DzzwA9mvIR7F5WlBUsTo39T+2rtN
5omzXQtO1Lv9EGJbLaaf5hTmWeUsM0yYOD4pU7TbDNOPY3zm+6dq4YQxfmokG6DSu2TNLZ7crgna
ed+9tISy4jD/x+wZIYVU32LUiqYb3UcE5R/G35g7iWTXIg71gWzt2PIx52DaD/AHoytTo3+VbC/9
lirO/ZgJxpHqjvGnObwv0pP6rGBDIE9P/buy+jU/keJu6wZUeatiKaAHIYrTZoqP0s9NEW0FyRbm
CVplhJRkcBmmBZ6Dnz8gO67eS6x9SSk3pTuUB8B6S/5NYqfov9PCB2kl4tlcXiTh0HdOvgSR6DPw
6X9qbtjdR6b+NOMXIC+Zx7vsE+f84Z5XJi9Z89A0KLVfgrwX52hpw04/wWPvCJxXqbrCCArrNQr4
4HLXlK8RBwDzSfyr6xujRKEHalzv2uWg1ZTphbk1NPJ/rfSjaLcH/o8RFDebXF7/A5Yer5y6y45p
EmAdY9laHcAPoOISAYaS7VvPQpFIQ/Gl4Cuf+c0bC9L5Hbx5B9dqRHfxDm/SE3KoL367vGjFPeOd
ShrMxLGqnW9qODTnRvGN1YkWD7QEQRhhAJhwl6gbmWU4Xfgb+Z0YtpLH+2YsnyNlIT4OmmtE9hj7
UVM5RPTW831LsDw4WO0dqHj+N8atXb+r6p2vXeydAqdy3Z86D6h6ZuXhe9MPWUSsgQ6WMNotTY3Q
8q2trxr0TPraC78bAfa8OMYK73F4BBGoDx2bbcWlrTSuJdXOWP7g9mDEbnbdujdFBV+RqIRY77/j
FSfkAV10s7oTeimB8k/8PBIAgvq6b+KELe1QaH6WB4VkW/SuROSYuIsNvmlyR3sFoy+3ELnfQhnk
o8/R1EsPhFsgxRA4qfBE6zX5Wgcm9RJuSranJNCMs4TMTz4NbWDJ/2b+4xZORtjku0p4i5qX5quS
o32UvcCcPIYea0Sk32Hz1b/3JxVIv1sUWymeOv0gTRRzibXlFyt6WxJEIbXNl0CvJtFob5qTQYlx
E/d0zjoM+bQTp4cBUurkNdpu/mltdFTNs7qUh0VnaFO9mXcrZw11JzzrLDuUv6oifdQSu7cFWN4C
kcF2VScrVI7DWjmD3pyM/5d3EhtqEqDWebYTUprq+ksl/4DNFf3JaOV3AQBiJ2jjg8OuS7vvYO0p
QybIs1bmoESk1cT9c6e0+35NQrmqbX1sgq6J/sSs+bQm81uQU7+FWt7lemqrfaDnuVfOqmuYrqxP
FJZdFXsq0+wVIRMC0p0pOXXyIyffMmoE+RCZPiM4KbqdEkrN4QHDJY6o/0HZlz/EqAepguk2O3v1
pb2PbeyO6984KQ4KlJ7CBeYcqPzJouJKmzL6y9AmNvZt3qS5neRtpldBtWhj+rfoexnqZDHHj0p1
Gcbb3lbN+ZS3eDAP02EdOMQlmJjMeg0gtZye65vVf8Sa6GUztm5t7sVG/gQE4OXjI75Lvk3TY7AH
qF1ING66R58sYu9PCVq6xY1brtdmO4GpRdv0IZn3VMme6ijM+NWaJtxU4Y63aJdTJjC6vybJibo5
r95m0WMdtb94/p1RWscgADsafCwoDEdSDzPSRQW3rBhHLZur9tH0wgwPD/RhBfgernMcVNN+BYmF
rIJKUOInq4K/gOcJNemw6UDustvk3ILbvl6BicJtg407UYXT0TZ1T13uFX7b3S7S3ZoFzYgUE38S
+7Bez/WPgeYqN6Yr4DIoxTRdhXEv3LbhSJwFO5ST8aGZMU/XKWS/NAKridE2/OpYpdQX+b4oYZnj
3RcScrfLyefm1ptGj4Fb7Z5V64baBTtp5ASCfJd59emT+Y5m1VniQ0aXIdIg4NdiYqUGYRRjJFXt
5olfCHjdfxfGxzgHhhyuOBUR17X8TGgCSwi8y8Rdro50a6WbQxNHC37jShL006XMXi39tM7nHJYV
oFfbqwN6O8Dd1ulgnVuvGFPQ/nescWBP7jR5tCgS/owv03pppfvwZ/0Uqb4bU1eP/jULAFaa3hd9
/JCoDCu/eUze6uarQAlmzYfpv9zfOfUgRZXBEVjvGibbPLaTRCvxkdM90kYWHvidsuyswCKpKroU
uV9Ud2s6dpMrFBcRbnnMDwQXm4r5tr63oJ6/IrM2uKff/NTRr2baucXQj1Y5F22eu6idt8XReN6L
jXOubq8qjatdvaYzaUlS6SbpR9OexG+TXzPm7lL+RPXriKOrml8ZASEhYY9U9bTVmTOo1E82Bntp
H9f9Qe3gAHEkgmIsxXCbmCRAjoH6PM7yQO900ovXfINOR84yIg4oek/l8RZvWN8s6npo6eNk3bGG
4yZditZeZkyffYw2PPUQGY/sbtVd249FhOe3VeV3fcgpUNRYLtOHgmylpdl4zDe5TGOBiqSwaxA/
WgaUPhaLvtlH/ywxmjT2oATL5io36zp1r+1bZtm8D4CggBVSDLkl/BXVJ65kTelZHxWNpvTeAbPE
WSBWlrNWuxiFbOkoxq5JREe+phV0uPPo3T7W1YuigE0g0fxuCRK/gJ6zYg1TdLEoB7XEQ599ddg3
IxONRfaHfGjHb1Zyjwae3+rmCdCY23c0oZaonucP4eEEMxwFVBpdQ6Dm4KVcGmK4MCrVG0Z/p1hB
FfuoM7AKcuNG42mLz/n60abvceJa4qcIRZeqb3pu+dpxEd1Fh3s8FCDwFvQPwR1iqr9Ykvg9lsIh
bqk0EUaPrybYvtC86xnXrJOMXxIm6NMXlvlJ7jBrVKgMzeOqYXGl8+Ug1Fd/l2hfZoIvwl8nUSjO
PKDsPk6tZ5W53xpwOBB326VBSxdDgCLEno5NxD0ROzpHu6n/Zck5BZmOY7tDRBJ3gdmV9ko6GwND
0n1rwrNSzoiDZjT5rHtyQmKD5h3pY5V42VbRQ4Br61SpVneNfHZXDT1OEQM8KPllKOZdIxmnEUYf
f2fBVuSnMb4TMQnXHVsIpHb025PRMd7nt6TBEWAqtA4NFIiJ3AS5TriNyRReFl7CrAjzDGIyvJnN
lyn5vJcM40CKwnzq6q/C4p1IAVzoTs2kPkumbFfmk9A7j0c9PanDpeQvjIsv/jQjQ8ZoPhXqT9Tg
lv2WicjzJQZw+VkgPz7RvGUbsDli2KVPjlCFc1WUgfQnA9pbiQcy0q4bcshIVp1KfxPIW7cODVfh
9lVb330cP37Lgfc/QxWjx4wJJ9Wg705tWb3NS4Lyq/ygZJsScKKh7yYk2qWRf/Y6EGqx4GnzBg7C
mg4CMoiBd7E/VslfDw+/Mu1Of5vaO/8JVS6bdh6h1mNmtJY7UTTN95qWKO3epyLfKyaarCTby/zg
sWkciMU8lIt0H/EkmPeV+hzlVxUtYxy9iv3cO5slXcZhitxOfnSb9UdSZH55EJYPSwK/Ruhmj3yU
8TW1brI8eUux7zd4quipikGUlKch3tcyzOFNEgLNdDcrcvTpt6vdBHZFN0K1tOl2tSpMhZdUnui0
/+n1twrElA6hpkK37LKOxMkK5D3HEba8DfNwzkr5VuDrsSO+LCn3GjaK5T+1Qy4xrCKsM3H21fY1
9xTSxLpjY82ZW7pvfUlfBAuuvdk0r5Im+CeUj0pXh+3ICR9GjXvN+DcOICVUYGkWzGDMza8oWffk
9D3H436RXwxkxTUrBGn7pgnxUw+o3TFgpIYwnVLYfeA0U7SrFGI3p2nxNEVMvEbWboYep3dFRSDU
xvT01VaHqhXfa4PwHhXhaP1PjnNX1pRQaFEzltvbJj4gIK6cWCR1XT4XCUwuQig1eigDmRtVq3sr
LaL0BHPaq/PELgC+aju1koPRSiK7zYzcHsV28pNB/Y47I/ZgQlEtrMnJjBCQqMpEdqhEd19dIsEb
ikCVLPbbHPYOZmV+FajvkXZdp2fGzy47WCa7E23qVCiSqm9NVx2DIIRtp3WMUzlm+iabMHYX/6XC
TSGkiCGUVRlLmZ+IaIKEkxA25BI7ZsugEBPY1rfCFA6tJMy2KSiuhi+HzEG1HHO4j1rqSFWwKl+a
Cf8l+8XA2yB/dQsjfomaoqngSuAszQdBhwtxrdgGRkZb0567pHnTdekeUzfjQXYRs6v7TNIuE8ab
wAQrXawJhEWmO21wkOpwBcqHmuBRmSRT2PXlcZpHFVYrgu3CYDgx/bYV+TJZmLMNs4zsSOjVXdeq
kpvEPG/DgiYZ5Wx1IHhOfdVdS9myTW4RYWnOSv9pZYScYzTSTmNNgpPmLBY6VE1pfjThaNRlmMYj
u3FjCr5f+mJ00SYvIwXFYi1LIZJ6FS6KiaEtTgHVOVNonG26SEMKCKFQqBZLfGJPKaXrXMuXVd8L
nSdb+1rz4+U+mQeVNFPWAzhtQzM88VrH3kBgB3SWuoHVZwJ4pIIGTEKaJbnZooD7S8YLS/KU+QqT
pnT77JduD77CNFoPdtk9N6RmxEw3F+htwTioyU3X3B6rid6xUnAmiN6UyjIyWRRbwARgsSDFSqtp
uiMbDYqL/MGrMbAdV8NRYj5uE8atGY5r4o0oEEaZwbJ9TWa3HcegLZSwVQcV7o2WKUNziOiZ+/e1
vdXAqaP5z+Depvkdpq9isDCsUT6a7gfgLOqq8xCnZ6kOCnk+btavagJ2l0wonbxftd5bdZ5DI4Rm
8q2ohLYIDutnuEXtC6lvbKsSv0TLJ/LR6RrkL1YXfXVVS4BOFiEiQY23SKoj1PpXakgbnQ/BgP34
NkhiIGfJfY1yO2pN0u5UW4tSlBC1gA536le/7wzsPpd6tH6mrhHdUVxNR5Di1JW06Feq0aNyqJWx
J1CyGZANZyJ5C6Wm1PwP6IOkoZJvpYiksycRzIitAxJsxYEB5HT0Y+nlWRaMrXVIlgUmj/AbVEwz
hHy9xGBjjbbYSV97QG11rSI5m4BvzKnKDtnSgksl15althZ4ZMyrkwAZp0xSsKFEXMb6Y5YsLzXz
C/Lcc55mT9FjQVEBdxpp7zf2VkpUN7qui644VqOnNw+F2HnRDqKambcNaWc965ZXPUS76NztOcEm
P0pCfdptZhlYSP01GiqV6SRjN6lGpaDcB458C70UlR0t2yC6+vQ1bZ9qG8jMnQpysg6lTUJ7wo6e
4MT6rZfPi2HR6zQOydaRrO3kgR/xr2+w/ov0Y44CoaNRrgy6dP0rF1omGEF3lvKtavIXyVz1ywrN
DZZQMJo/1NtSrjjFdDGaq568Ch0o9V6s6seBq1J8J0v9u9F50ZR3NC3emLOOJqIgTpT2r0HKn9uT
+Z7Gsa+kkBUtKFwuqpa9DmZIbBDJS389njD9Qo9j3ZFwdNNlqn7y6DuZgDs5wub6i8hgpsMuM/bx
B1CKVZTcTve20evZjhCvk+ob0VMknZVoSK45m5sKKsS7tmw/aTPN+6x/NQt/KPRfrUyJWZl8DbkY
WX4eSvlauegzuQFTAbHiDI2dD8+pLts6/rDGbBeocXNlCIaH8g6/a7Qhi4Xm13TToQBiuNbtaU0Q
PKFeNeUSlr909KQL9AQltou9nbGS5MDbtZsxl3o0tRX8hAizJwRWIbA8+U7xRXaChKtDBSIydTef
Kc5+pcT1qrpdNZ+3OUyjg2xeei2zY66YfHqduhukE9TyXEKkelYF8obo1GIt1xYkzZtEyhoMTTLl
n5OQXHK6cbU7LMLnOFsel/ZTqraeML+oior16sxuguJUuaA9afR6ZYGcYeq5aYunWDe1YOg2PEBo
/906GuFNpSf+/ElObERMNMgc2jofjimTWFlup1jCqRucQgEEGqYMWnW9mIX+UDFJfikGRf21rTh+
LKrdbbItSR9DVO+tpeBzsAWbfxkG2il+Y/+AA+Ehpb9yRAAr9zsDTH5gV6NWitQBDN9WnZVTkI5i
21vkV8ubUzYJBAlG3qUZz+gKGHsz4bc0dRSkqBsR2qeZn8Regz9MDYCdp8HUrCbzXdia03URV7Zb
pj5tMFWF0K4KiGt1YPxsMUTR+xXMQfGm6S9pDfOGMqDdTUk1XscERJ9rf4HXihNpdUSRPQ8LoCo7
imPW2lOjvhrIUFjwqHXt2lSKn7Lnsu/YSmZxRagCsyTOUaDxHleTA7sholzkKHEejk7vTYPv77q9
5dskIN4IpEGsKICgI106+HJ8WkhyagzV3LVydqkEt0AgMtYYzCkK46IhwCyIJluPRRfIk4CkdQED
pBF7GoX4Hk+Fsy6KeRyW9WsRwA0VTewcU0Y9XBvWrZWITrOWG4hr3r11j0m5l+O/2sJlPpWuCo2o
2sy5XVvGVe5hlYuLHD2jUi/cPPtsFS9f3saOotm098h8UjCwRk84iiQJmK9L/i9i+Orat2T+kLjc
EvN50N8WDVRXehEBDbOHIugtUyGLFf4eh9fmbM3sDkRJ2x6NFZIp0gopMNJE/orYVi0hTuMNTq6O
IseiuRInT3kMdyPEebS1FkiqEc5drn4NW+vOcstCc/S8pFOgRIZT5ov0LJo/0SjYlAWtTdNXJFLk
MugIMjqlMVAEz8J3J8ZsoGRffV/+xlsCSvbWbH3YZtGrALwgjs/pAiSb6Ahueq3Ig8RYZI4Pqt5a
dEpevx33kKkZEosA8VHVg0L8tyaEDJoKumLlX5maJ8CLcTNF6GR6E9ZykL5xj2s1F6bhV9WfUukQ
jAOWRIs0HsQlkTAL/lfPb/rInhCYPJum1Lvc79cy0EHx4vGrxiV9TJ7ZxELujgpx4nFzPcwv44w0
VBUrppXM0UBU5A12yFDTYKCNBkEHm5ofnybrvKp9gpYtmOQt86M3xFtcWZ9lU9JAg1/qaymgLXiY
OyB69Muyex102jsAt0yfThgSZ4KHbjweFt9gIQoFswohYjpdx7TTZQ+ZOhEZu0SA3oDQLhVUL5qO
/LvJtOgd4JcLrP3V5eZ74ptFxyElSEcx28uvGBkDkwg3YTybxNLYPfOFs7Zv+DqiZlFiu5xBOXFL
HlnrkkbuSYa5staeSv4p5Zs7TEM4iohANvNAyumOteJFQtTSmXYxpH4areQYA88Ib2vMN9ZKp8Y4
AkGeugng29SvUlwHyKfLeO7eF3Jkq7Fmfwi1Gg7PxsC/V7AfDMvr5uMIFfYdB0vD2rD5myOAvHqx
3se8g3pOmLoFNpxLXQWXURuP5YQFj9MzsvY27AvLDDarBX5N1GOVgfbRC4lOXFvtSRlRmplSh9hY
3EcyzXDWO1mmMdXFvIW9ONGXsonSa2jTEwu2UI2e9FkHQDK0s2CYdyNvbSk612t31OnoFTPxehOw
2LS5xg65Rb8CARb3b22OOGVeglpVLoQCQt29wEOu7Fj48/wrt8ahzCxXNfmG4b/4+55Bd7tyDuKp
DVN+LKlHwz+91NLsadknF3+w1uUhtYwg6n2G42Q8aS8Rmp2mIdsb1UpfS3YEtrsZk40Me59EH1HH
7ciLgrgmSbdjE2veALutLgtQrPnSYBFXz6TS6FcdqTfr1lDPot1uvypKrSEaw7b6tMhiwv7h0TnN
aOOqH+t/3J1Xc+PIlue/Skc/L3rgzcTcG7Ek6EWK8qV6QUgsFbz3+PT7g7p3rgpXFHf6cSP6pUsS
TCLz5MnzN6d+EtS72vgBD8zzX1wRIAUeW237wkuLT7eqW7wqFY2C1hFhb7dZg4gsgD0O5kaJP1SP
SvDstEfS07SihpWxiiFdCMZSrIQ7OS3WlqcsC+zj5/2IxSidu+GUvlJMGPB9um6EpzYPVzpOtpa/
k7vHDDGS3NDXTRXnpl+OMIcuRcU8agSKkeOibwnsAYYt9cnSWm+tys4m1IzvHv1tmzxadYZKW3EE
bwnCmxhCnhzqsMwgJujSzicPUhFvOqW7L5u7tvVXWY/0T8+2ChICRIELDBVHHXytMlJCA9gJ7cpQ
Z5yRG+TzKdUyjkmu1m1D2B4aVbrYuyv0V8G/E3UbfRH0tedefpWzkwEuL+W4utbPaTKgAQ3aU9+l
aOuz5FlKg2PmY2JbKtVR6owHbxDxL4iHeWb1OyHaZRYWcyXd7cyNRFUs4FQ5joPr8ZgGEsSC74Sg
RXS9H5CS2I931I5ZW0TP1AhXbgr9PATK3NfZ0XPuOMx4KaDwLnZH2eQyr4NFpQUnjcJpe9cLD+T7
fu4cGw3oqsMAQHRbyNZOxXmDkjzn/20VwgPX2vZGhJI6wLS1+mZdcTgxTT+ayWZykPPeHrR423ua
fEu/LDixSoVm0q+6hVnDwJUkl9gdSatM60+yabwm8osRHQeznkeFAMFFLqFkxZZ7MLXuBQZ7GlqL
xoFE7nQiVeV0zI5SJ36QCqr5HIFtN6hq5kUyIuGjuwOZTZf1nHWx3VASoKyeM3HmGmvRXEoFTRZ9
2KXJgX45y0ou5garGW98zAt3YQy4XJnOtguVOzXwlqGm2K7VIcRYZcFKEmCWQm2vVVsuVklwEEzn
FjFE5Z/a1rhx+2+a+wOpL1A+p1BdE2zZu5W0m0BQjiV19sLIDkInznXVXKa6qN8aXQgTyjOUJYc4
DJzidokU8bvforpqcWiLzUB9MZwQt9kmpxlo1P6ZrgsRpFIp5Hhi5gLAWY4UuK75Tlq3HDw4Rwgm
u+TJNF9g/g3KKQMsUKA8NHYnkMMQULJHUx/uOTNtdHadRAIbsVzx0CCCEqrXbggPRrTrc5AON7X9
JEJaYUAa6tdh16880z0IcA3yLthrQbaVXQ2NTKct60yWbfQ/i0jLqTqJ29yhauBn3mMRigsVRhsK
W9rGwxhOy2UVtwe3dOYu8Eo69PDyh8BWTMOO0hYOXZlLL9lg6R6lFSxehafSKOa1RURd08GBwvVG
htzW0g1AR61mRy5F2mulfSbw1tKT2W9Uh482R2ZJsn87eNi3wFq/JcHO3Dvmh2rdwOc2y43Fkdkx
77NEB425G/Rll15VZBJSTtFArVat6dyxvhIROz3hLYUkr3ThvFBrVkmUQUy0MqhSQSbYkmJWc98t
GWApibdR2eJFR5E3COyCk7vr2zl4Td62WyPTb2m+ldmllt6U5V3vrRTFVn1ll1EhlpSHKk9JoV0O
Aos0cpRZniNJS5ciqKtidvNodF/itKIk10FXIxx/QtK2scRk5UqhvBqk4dTpty25WTYcLeFH3D0B
h3NEHxWhNMXBmFczh7mTBkvg2qjX4G2a2xzmg1muRU96bcoMknG87SjEyMnWbH64ygD93D8ZckQt
XGDvs/AFe6xSf99hAk5DOvPVGzisOcqwU0HwB3KJurtG70IVpV/0bOT9tcDCbkQNKYI08+vuG5Kh
yvrhKz8lfT2U5THWrkEygYl79MZCfvCKxFZQ5AdasY+GY6FGK3q+LgqwIyW+KZJnI3jsC/ZBtObm
LmrhshfQxZVDgTdVWJgUKUe8YpkaSKd8OxpZiOCzGkkrLLRyMPaF8FPBMjdCN6wXyGBGklLtZ2jz
zQUKIg9furJa02doHvveAoi3p2OijOJ2CflZ1s252zR2OhxUPeGXQeQcABGfvVXIKS1CREWSmETr
PruK5SuZ/EZcVcMWz1gK+7MBHySjQ9A6PI7Al7tIsw0KXZ+qpLahYKSqq6q5zut5TJnLvVPdRZ6Q
ZMPOVt/ysTcWhREzfBBgd8CTgKnkXUEmn4XKq8n5GTQBfpXQALwWKHSFQ+1BRaH9bQgZz+JQLit8
I9AB/xpEU9DYXmFW5E4898tk2fbtVVYCbuz9elf2z71qB7o2l8NdFdyU3V6HMCr715koMDW98DmL
1Y1hmozeycqOhZBsdQOUt7BgZSKNFF5JOzYcyyn3IdSmjrQoI88eKnObWhZtARFuccRNK3DtTnsU
1Z9anMDr0re+OzwE+Ysl1TG6FaQOeSvZqFPtXq6gP4QrIYAga+7c8Y3qV47pfHn4UlSnkf7VqrNI
quxBbOorHzimNjCOLnZC4yITExZe4d67wTgr/BvN8rc5Iy070hLUZa4U9aZS9qbYaziiksIGbkm3
v3AtVuUBsTHJ3b3ppt8QakAAABBY0oZtEcgbJ8QoudEglfRDYvfNq6YplItqygNutsIXi3pqwcm/
rXEqN+ay1W8kse/tvFWx5Eyu0iDCmcUjC0uaiuqK3rjd0jEreq3lHHvzrl4NdAhTwgJ1J5Wnuisf
/CJltZeuSIc7DY8VtZLloytI+sPo2yfaOud72220emNJFA5ci1qCasHbNDtookigkKQI/VM+XEPt
DKVvYZHOhxKnAvjwOdjzs8HW3rl3OSCQhnDCKpZOULyo1bHQEUv06MHaLn5LSsTOfemQo9Yw+6X8
0aDlcBHXpF9tdfIU+arIpa05ekFk8THDu0hPTX+dNjcFhWMwtUEKZy5FMBPg2JDYFpHMdJq2zPUf
NDfC5yjoNk775iJRtjwOcJ5zYzWkSYnZZ9dJAUkNfX3DyZP+sxravla6dsbTYwYUoojPkaR9w/pI
SOtNHAXPioseN4n7W4NeAndUTdeknpVKzas5thHEJwlVw6JkrRX1rYldD7R93zv11Ub2hYUoL0yj
3oCurDKMnrIovvPwyyJvGqCq4S1Iik5nBth9vfrdDa/j2HahZ8MK9XvYDf3Rx9V8Rp6NfwDUX08w
jvEwzJXWmQflwivLk1xlK9aS3ZTerubkpITCXAN9NCKg69xZyVSGvO5O7UnM9DuTqqtdOv0wN+KI
FBt3LCFufsbjhPOXtC1bKfoVhJ3cuWtVmjKa+Sob0wuqbnn2Hclv3S5NHzUb/al0auS8K9KDXF5C
IjJTUGr8jFLjWoTDF3C+kELMnHX0x07RdaQSSN7QL3p+ZA9Jwj4+lAejFUZN5A3VnTS4z/Mlwlu0
+EcfMLTn9PYAXxT/AJG37lwZ3RhFhqUb35v1wulvJTxZhA3LEklrZi0L4XtbQawJlrU274rv8L5d
+vuKt6Wz9dr7Xto0zjp0Bbvzj05wFcE9texOvovyZd/+SOKFlbz4oPL6d18DnHqsQFH9Z49Y0T6K
0cKgCVW7lylwCgn2NAnn2aHkfB8fu5iKuSmNJE//yjVIbK5DgobV3OianXQHuXlM1Duz0a8FV/ue
sXdG5oEc2BabA9BkKdYPubetrSeFZDmjDh41TrooLd25Nut2Lpd8NB+NRy0jAuOwQss/ta2NayvH
7LCEZZ9GhrpTRlFtnptYfgKLzws8zmOpJBMtD5YGtWcICFFDTI0xVq6rAjaWkvbrWjBBotJy6xgp
YaHu5VUDAWueI7uS4qdcPEVBv8rRkvQZXXqLYcAAp/H5JW3XK85GCopNkeXrSEAtFQkrCRGAiSNM
fOWN/WC6hTf88My56QTXYlpZlJj1bSaJnDwk2NNUNTcWoH9JWS9rn72QRvaJTAKjg21IK8Uy7pqU
LB468K7QSIh65Hh5/B3fuStP5BCdogkOvJvGSAi//crEI6eLV5V+rcjXsrIxKQmBQIrGVcRRvez3
pibNtDwvtqrhOXbgad/AJjAcAeYuPCykABY9vngjqSdXNtcBGq9wANEOYeCDcniNwhJXZrqMJguD
LDF4jU1Yrx7QTC+rK8q3mUpSaw7bQgn3sVLe+SqUXyF6EFx/58DN0AT3oJW+MjMzRGhVsLZMby0P
CCJwWOvS3sZqowEATG7w/pkpxWMWoGdoF6lw5dRYRvexNs9G+VEISnxTM1UbgqsyKpX1kECX5zrs
bl1ReM/qluo20Hw6czgtenKHWMAv41mdi9+E3HkWAmBhkCldx+3A037obNZFtJAg5lvlpvOXuk+6
4vU/3SDYJRYMdoQKZFBaSpGuH5mdyaq26oUBjc2TkoWj33iuv6/g5mgiVYoxP49Q4Ca6tZUKTJ3u
ZQMbOQMuUEhhF2Styu0ATTw9zDXUhaXw6MqFbYEMVJEHYePG5YmgdQdabg8D2G7S/8gtaCACkAym
L02PIMqMrwyqhgUE09qHUgQrcKaAB8ZRsijV/NZJk2s98o60f950sXnM6n3QYqpU128QaQJhbQrX
bqjZWG58kxxv58S6OA89xAlk+cCQ1owa1j504DgFHYTir+2opNHP6xMzqmmv4NBNhtiwWuQ2M3H+
OjwheJ6Nlok37QzN4AXLxDN21NMewVkYNJooazD41KUn3GfVbeU8XniB0UD2sxeYeNzlqif2kSJL
O1Fss5EgKhf7XvYCqIga6JDUZ/lzHbZIY7VCI6P3wFzfatcEVlIHD/bBhec446GqjP/+wUwsrOSk
aCzYOUN3GO1zI/TsQIDLwYbfhU5JXuTRnH7pYJ6OsA+oN4gXbm2cG4KJBXJRKfqgG+wMnYqxLt5d
uuuICPK6BbU82NJ3Ie05wW6Q18Z1tGuUTStt9PqlqzA6KJlgQr6qLLSKqEH86lseyYtAsH6wi5Xe
mvVLYS5hNPVZTu1BLW9krZ/LPZmaxUvlt17/lBCGyxcll9Y+/A/RQmQeuPqL1z6whyJ+QpI5N1GY
OVlH64l6HWjCNlJL6PU4vw81GS3CeSa2ghY/nunuPR1JjAKHs5yV/SI2yCqTdV4XaymstoknwEVS
adJKVvgj4nwg51uZf+silHcKKO7Xn1QZp9BnU0v99ZM2WRilcSIONGL0rq7teOsc05U/e7Ufy3VY
zcQV1BJx9iTMkdbBlZ1t29ldbZszitNzd/XTnZ/QIO1FuNCLr59I+vxL4xL66xMleutotSrF+/6G
eIyEUH+Ls6VMdBrhwjklHTLir+/1+ZpVzElHB8PxsjoRuFUaeNLGTAqknrhjdGOJ/Os7fG7dqmjj
v39YMZVQJK7h+4zQT3UhHHSY0Nke1uUF6+7xK/3711P+zTkZeokrURfa99BDouE1Ki+FnM9jpqJN
Qo5jlakelWm01+RZemBnJ8FC6luzX/7s71V2dM12ntwL7VXODdMksAgp9l1+z3uE5A6Pxb1wSwl2
NCZML9xA1s/FronZo2cKcikYrnLlys0a5zMR5pCQf6NxwbfCkGeZpVD0dhcUhEdoFa40XGQ/aNG9
KZz2MAUFE4sqcv5tDQjacKBZ57RReA3KJ58TX4xPrnbMvaMlRWsD/UDt4uXfg1222OKKmnyAPH1s
T2L2EGm77qfWjzcwsIEb1nFyGyiPAt6b2QKOlHstenihjaSTg9yayOaeGlifib5FRa3WC0i0N/Qx
Xxh3YB2D99BrSxHTlRAT2r1AmlzbBgcLeA0Eqq37XEnoDCCZIXldDCpK/mXSAqSssL28HUW6VP9/
tgYMKgStc/oFiXvlhLFhdmzrF4XdnoyIkBOHuwgYcciuQfK7DPcIYQvNtzC7WYs1XjNzcBhLqKpR
q2wfjSdIAZpypZAccQqpmzWAGDLKst3ouFHV4WH0fouV+w6LZsiJ8o8yI7RSWXEgqdDNboCF075q
Kix3r1768XBA+Ere4nnyTBR1wqd7jAoXpZn6GMnq0Q/2bgrTyrqOIbVicxFQeCwXVb8pZRV28J0p
H2rnjRZJVXetdPlCy1+HZIdQDf7DY4GyT6ddTEbYx54LrZVEfVS+CwnUUn5XqH6Nn7t5J2fNsaiT
Vzk0bIuTtEQiGSdUDnA/xHGk34WaNed86heLDv8JShicC2Zm8Co7CbYe2dIDuaeDeuauY+elFA8J
xzOKQZlq4oiMoZqMRw5kuXUYsZcpBzKjAcxHgdCd8FRhu4KzDNlzCHDHyTh6KLTeU556JCboAIPy
oei3dbKT4a0UMOhhZuYBZgJ+wK6s1T9NrAAdERGt2s5pdK4P1Jhov4gyxuiOtbqP4xu8hSR3Y+kY
L/kLDiCtsctL1I0hekv3uZT9b6bnPYbJOhHnVvYQVjdZIttS494KnCbipkFIT4O5xJx7NXqlUvFW
XRrOoNRnEGvrOL37Oq6+t1L598inKpPQzRRpTKvPIArj8YP4CT9QoXnxS05PcGAb6NE6OLLHMWCI
pBtBvY4lvATwI4Vd0XrFDOpUp6BnDamkRc6+zY2fggprPq5Gic9LRuFUpFjB6bDBxN+7gc6O7cbO
gyaPYiesocXqxRx2cG6QI7M8wo1UloCA+1bYVtFeMLdNvLV0CdLOfQSOG0G5isqbrF/3QXlsKDNG
FgBQVlerCDhgpnnejeZbp9TR5qn5o3R2DiQyEdFIXN2BNCyyqrsJu/ZVcZq12vVzBVeGLsKEWnYP
6vC9SzZKtTeG4W/uXJOEqzOLNlGxAtlDihqgEB70Z/keqv7wol2wbj6TlyvaJPcIc0EylYBbuC/d
KTmFP9Wf5Y1wy0GrklbmqdpLl+4kn9knJ8Gfb2/ICgT4ffuTpnFEfxBOaNW3sopj+bzYem/1BR/j
czvy+AQfNvxAEHXRdMRwLyQEa2NhKcKFDyKdu/QkMfJaR+4jYwj3ngAVL3WxjCu1Gh1hGeGKWIqA
yD4mGUk8aIuWIr4tVAadHvWyPlRlqq7SqEq3UjI4FzK1z7Mn9d07/sOr1vjqRvTkkq+ckNXiC+yi
BG64WSl2jV8vc/Pzd0YL+OtwJqIFfz8SuiuAOvRiWDEWWPRBTsYwWHODmQlnOHajJXyjfQKLJguv
BP/k4E8vOAOEvs6Om8MAV1x4C3OQCD/cuCXwXyEszWTrhYRZCXwgQ4VQUveNG1uLLVuBPu2Peo88
WTmAwJzEcVoMS/PWi06SdOcFjU3ldM6mWkj7EsM4paRcHvrPdXJIIfHjqGJF7BnS94JOqXW3tITH
zDtJoXhTDIC/QWw3HixNCT9uKwC0EWq6GT7m6k1Dz/UqPkC56TJaYXTfMx/zerpi1ABovbUVLNhe
nHmu2uTUDQ9yAXDnxYeiQ8ZELQCsPAC29KPMmH/9Cc7k46o8SWHFipKMppeATNXKE7A4RJX9TVDd
B9VFyrR1YhyHsUNoLpxIPk8FVXk06/4wq9gR2x5yjbir3Ey/M4qwvAapRFASp6mFD3+SYCITGTb0
uxADPdPQjhde9EyGKE9SXlEYRGJEr+yEsgDlHZxkGfb6nVCTtySwBhOjc5FSXmtiRY30Lc7FRSOU
8H1byio1VfCU4qol+uaFyS+fe6BJVtx6cdm4Xq7svLYUUOlGlaPQbSARnv1UxO3LBxX+0cow+dXG
AALUZREejEYwUKsI8xdD7U5FGI3Eqijb6Djy45+alMmuapFM5qFc3HQGmYucOuV9a+kB7OhWgl8x
LjpsInzImtGA909tls6FKPa+QX+ycb+34/3wfWtJDgIRZ9q9Xuu4NRpU5NJliukmMrp57RjAs4B4
YvZdgPusmSlHGzye+mtX8Ue0DlZP6b8ldXyXRf1KhbAeQ4306EVq0lHShXVcFPW6LQDz0Cm3RQZ0
g7Wn4S9iV99+PVPez4efvcMYrT68Q6dajiiHVoo1WAuICeNqLr44L/iRB4BEmOSYCtpQc60plBVt
SLMZTP437S678ZuX9kHgDAHa+9oeWFbYOa2GnQCZjddHecAL0ZQGG6VXvcCUZW0EL1SzsR+WZ9ZT
9TOMrpAfMA/fovSgU3bjlPRU0OSF4+WJnFOAj9NzZIZwJpSLcFtiMYH2nW6FKzQGVYKF3iz/juS9
EGfxERdTU12E5Q02NoPnwiDdAbYkFzpNvLcT+2ycJtuu3Et5OmD7dYWd/1JZh1sArCs4tzOPPuPC
7N6kSZw617d02517Swu67EygS1221GnYpVNlCG1nRka6pgI7/pUdz5HH2hjpzFVqeC/KAvnjKpqj
Q71G8HKIViTJV/hiQ6NeARtvolW9rnfewlwiuvu7M3iyxeum6xR6ylvRb3uOOcNKXok3iJZxBqcv
fGtjsLXQNwzzrJupNq6287fnB9cOl5xtd/gB5BdSDelM7UaebI7+UIcdUV+mtR/4tI3OaD4OkT6j
UDLHAmLmL72Hr6e8NL7cZ59ykm8XhIcwHO/l7IW7ZEMDi2N/wop9niz+ZgX1vYXBh1VlVVCGCrk3
rhwLOUEeHkwZ3mbShfKFL3cmnr73S/pwg0pscrMLW+NKEkaRbE1PpDxIcdIXllaUX2wONA7JJ0P1
/rk+3CZRrAJj/oGSGrh41ta22j9wPoCgYixbnf4W5c6kVGNdSpLO7JjvLUc+3K9O2yZ3IuQRTU2z
ATxMhXwbU6LHfhCbndbOZHrTJBcmwpmkTxr//cPNFDB4NYrAVtk4VoP4ouAIoF8aujPZ3nvm++Hi
rqpnfagqtFVyjZsmR7yJjebXE/hcofP9EPLh2oYRm6nu1dSuixRvq7CAexF6ll7NUdpgiN7ppM2i
gbA6g4d1LXVwAnwNOzLaPHiLWPPIOen8ix26grtEnVdUPFLLnXWDWMMkl7GP6aHN0tUIE31R8Hd6
KYubyPTEXY23iN1VCJ0aNP/YkiXmsyrj5klPZgc6oj9YxpUZSzjBOg5maZFo/aixI55HWYfII1JT
HC4wLfx6JM6tgkn4AicvBpiodAQpMUvChZ0YMsdvYiZrF+L+mYOd+p5Kfhhrv9B0JFjcwlNCf1XA
pcS33dMWjQE1UZMMcdF2RrmXm8y59r2i3kYxGkQseAPEb9lgBwS2C3v1ufk6iVteH0NMMPSO75Zz
8va3JpS33s8vZMdnBlOcJMeCruiB2Ln9lZDv6Xchd0vTwtvnUiOVzyOJOMmFy8ZR006hdYMfFWAK
uPWW+0YWF39rIojTfLfy4yiHtXylm3j8qKL1vcTAVi7b16gJLky2c20ExXHgPkwFxMDeIA8iN+kp
ZdQBnP44bbZBrJLReTvTGq4HpTdmeNLbsgpd6Ot3OxNJxEmYyvH+yXNH7tAmPtTxcxpcqCOPI/9J
bBcnmZ9pgI0XOdd1pW2YjCaHcOYlNLDeQh/sv/fsk6xJ96s6T9Lx2QWYA+bSD5MLG+C5UZks/QKn
EKOIufLoYleFd614odfXuWUwyURqurvGjiBx4cjGALqXbHjfeBp+PSBn1rA4WcNF2bquIHN1zfBm
NCNxZGz7V19f+/MPqliTBQxlqnOD8cktFLgiOq7RMyC5NdU5lNavb/H54CjWZBV7seMOTQTRSJWR
4SuA+jpGGCdqh19f//P9H6bGr0vMT9rBxZA43esQ911xcGaSYcgbtcHskE6FJhOV2GtFcB1SGVfW
r+/6efKpWJOF7UXQ4AY1Sfe1X7+moaJREVfiVRhhdpGGNQoUHI6/vtWZIKJYk9Ws13WKDmoI9qii
woP4MMQIxefCTfegzC5Baee+0rhmPgSqzPfNjJ6wwb5SUpL0JPdx9M3N18CAmZvhZXCpH/K5GTdZ
3lHnW5LilJjiIjFA9RT5j0a3E3okguW3xssu1FE+X+uKNVnreSxEqgr7dt+Ipv+Q8+F3jpU6668/
yedLUrEmC95zA9dysyLYq+6y8e+D5lrMLqzIc5eerHZw/Upw1CjYCzimxkaHe/EiLy7sqGfWijlZ
7q1BRic1jEr8iGd9gr4N3zkJg8f5gG3upTh77i6TFa8pQQNZdhx74K1mVfwA+wjoneHMOixP3r7+
BOdWhTlZ970pVU0fcZcAx7HCDhoaVOBlMUOXWAtbByFHfiGCnXufyVoP/SqkSTR3gmaNToGCJVpm
s1zgwF/QMOPCC5358Ob47x9WoEUPYCdMcdnsracmeo6iEjOS09eDde7ak9VdxZrldH4cYyRxbNAe
41LuVf6F4Tmzos3JikYOVyoyJP+9uscyv0buR6X5KOYLNb0QAc8sZnOymNWqbpom4Q519YgrHGrJ
C49+ZlyMyXrok8zMvFZAQDJ0+ByfSvSz1YUIdGbWGJNVkAhFG8A+CveBbOMHIuLQgbXeKNuwc/wG
L7U7PjM2xmQZqFHWJ+YIi6T41wnytRJtvp4zZ3YEYzLrodmphe7XIZrLmOlCqc5Qqb5DptUS+fHr
e5w5Kinv+OaHSa9I1DzMwA/3rRtgq64nTX8tCUkND5pwJHnU8wZ3tLS20mABK7FdWEOirMlYXsPK
FNaS27QXYuO5gRz//cOjWJrj1YmeRfuyuxbUK/o9XZhkZyAExZgskNLrIzOP4mifYalhAYWiksBI
YFafnG8lemKatF2iD517iclKyQap9sw4j/YBBPzceKzKCxHk3GyY7Hg1wNng6Va4NwdhpWKXU1D2
92l4YFzaU89kVMZk46sjtRCyhDvUAt0TKnxojo7wsypwnlUC++v5duYt3iu1H75x7/pU+DX4SAFS
9Fq9Cx2oArAc0uFSi/ozH0CfrPpQT3td6jwQcDl+jMoKNrXw/PXDnxkgfbLSvUARrGIIo/1wau6l
1+yn8w1p8NfXPvfYk8VeKVUToXeP9lWva/jhyU+FKlyoQZx77snGVmGX8ycJrIYERnvMR33p3Xz9
2OcuPb7Oh+/ZiVAy88BlZdHeA3wQ8qes4tozBDrt73CCdiLrb47QZBEbWazXbsUIoUSieVmNecbX
73Bm+9QnSzbJ6UuHIyAzpoJIs0uW4tFKdtnLpX3o3PUnK9eqSy0xXeY8/U2le3D/seF4gfp6BoPj
61c4h83rk7XbZKnviSPPr9Zm8aF8yY7CLRuG8l2Zu8/meu4soEt/fa8zr6NNbqXqZVopmRTuc/rI
Qo/65j5oI3dphs7g6zucyyynHcJLsUW5TjPDfXJC6w3ZLTJn0ZN8Mm6cb+TJX9/lzIqb9ge38tQQ
aakQ7Q2P2iPF0LQoLrzAuUtPA0UmtnDeeX6RWm1s0NI0cC489ZmESZ3ECTFW+gL9D5NpgN2RCCj7
lSbrcIpsc/vrgTl3i0m4SEUDe4ihCfcNbl7o5LH00CkMXzqcnLv8JGTEddLTT5fNOI5BWXa9v2q9
C5WIM9FInYSIWFQqWkpy6fYGy24a6hR29xLffT0s57IIdRInutzXBLOF6EHPxu6+OcK4GLtBX1ff
y+vme/l64TbjOvr3Ep+iTsJFlPvYX4S8BP3d6B3Tj70jZtiYSSsfTIWmzcqFWXpmIauThdz5juX4
0Cb3cAvw4NIqzAZXrTPzT9mlXe3cSp5KH8bm1Spud2yZHu1tabiC4of4tzCKJZA+Hv/mJRTqzJqb
6h/yOi5pu8yw5TQjdIR1TST8+oucmbDviM6HPS4QpW5wcqrgjYCVG22VhecUo6yvL37usSfrWWmF
erBQQF9VOL+JbAuOdPt+5f84df/pvqXHP6dM+c//4v9PKbZqvutVk//9530a899/jX/z37/z61/8
c++firRMf1bT3/rlj7jwXze2X6qXX/4H9axf9Tf1W9HfvpV1VL3fgEccf/P/9Ye/vb1f5b7P3v7x
+ymtE+Rpt2+unya///WjzY9//C6Pa/I/Pl7/rx8eXmL+7u7FT6rf1m/RW/Lyv3773+UJtSlX+O0l
+fHbPf3bq5fktx8vv6Et9l7+7bJvL2X1j98F9Q9T0jQV/0tR1RFIGvLvv7Vv7z+S1D80QzZ0S9I1
UbFEnTCTpEXl8WfGH7oq6lgYWEh5Zfmd/l2m9fvPVPEPzdQ1fG40SdMhnvzfF/jlG/7rm/4Gi+SY
8irlP36fLChdk01NxhFVkkzLMnVlCvwMXUw5IfW2Yug10bI0IORENtw6dOEFVqjxg6ppWfrqhmqX
0Y1QUIqGEFJj+xrImO1ciiETXB6JnqbySuNLq7JGMW+yaci63IemBT0mwvsJDS5CEmeEG2N88HWl
T/0T/ogmDOpUi5uanjqDZpXrrhwUIbJ9I3Ww8gICpZmBU4BGfvj8f43eL6M1xsx/xVJdZ6hkC162
qcoifkfq5OlcK44sowFjTKtA5riXxXUub8PK8KJVT5s1aOuJV6jgf46hyuowrzROjEe4oXTW0QxF
MG4k1zUvwRXviP+H59LGyaVammWKpijJ8rRIKis5PUdRBBWJFqX9AihX7a6E0Kr1cpG3kWBilaED
X6mzWgyT/LFr8eZGlW35hknrg8ChIEYI6QdjBrU7l2xV78vgPoag9iQ1YdQ1dljgrIkDHYpvZEiO
1IvRn6nI/yjAnI0ev0Sc/8/CkDRyEc+Hod1b0v8SX95//8/4okp/EDio1xiyxhZvjKDJn+FFUfgJ
og52RqaEbmn/ii7aH6KM7wTzl78TDXFko/53cPnD+DPwiCIMOcMiZ/6fhBdu8mHBGArRwRI1k+WM
lNs0p5iO4wl+HyfSq9YlGGfTnCboMKJVvKqiiTB2JxrtyqpW2AhNHbxZfQ8tPbGSDuVqKjgtZgtU
KWiDbmi0l52HjlT1F87gv27Gfz4gwZTYZxhQmqdZkuwaaeaE9Y/O06UUhYID615DBwolqKszY/Xh
w30SQH7dnU1JMoghKGlNRdItVTHHFOpDCtAMHW5to22R70qurZZD9Jh1yDX+53dRiASaaMqWIk01
Tx5NrxVPBhRw+5xRi4NyEyVGcyE5/jXd+/NdFImAKBvsYea4sX18F1OENWLIkJEzKQ6WTdaKB6vz
6nWia+4u9GiZJnrZm1q6/YXX+/WT/XVjhS0CuwFRFN851h8GMc+xZ2jVFIVE6xJ2pX6Umggh+n/A
tK9H8tfy0l+3UjVTZbuVNHlKLRiSLtNogQC8QnvpeV1RXfo/1J3XjuU4lmi/SA1Rogxfjw+XLtK/
COmKlDeU5dfPOtUNTGVk3gzMBeZhUOgCqqojFedIIje3Wcu4/sviub84kolnYrdfPhjaX95tFcqY
3Vg8DT1VnVeCKBFH8qY/jJK+3FTaH6Sh3DMf6+dzDR8rFSmXkIlQiWB26ck2VqACGACnANoWwju4
OvBBxihx08cNnYD+0txBMt6eaTX45dlPBVtnFBEPxTTZq+tS8Y/blsk5L9YKoFi5DAkjXEs3/SWw
RD43Hv3b68RcKBGS/z2tsjPWLmgB5jpOGlx8GTInnXfF1z8/GX93o/33lvv3d0jgFv79l88/Pjn1
REUBLiZI8UIUCHVMF+CgVMB1c12+7Qb5UEG6qgpssMQv4AMuPC6XMp7RydIKfLUkiYF5RCytf/69
fvfpBeFJFASUxIkRf/6W5zxqWqPQVRQOer6IQDiUc/bcA/SbJ1UFDFOyqAtB1fTJvaSFp07nKxyu
XgYm+3yA1FeTsu3oQgy3cnrmxfjlNeTRIR6MY+oKbCfhk8vRpgyQsMCvQC+1d1pk+llALrcoYXTU
6mfW6N9fLPaVSsIg5RP+/A1GbSISidMbIHDdXGpY+69F3kr49B5KwSzo++cepV9fx4C3UCTMvUZM
Cj0dFciitRgWwes4q6V/UZj0oxXpLW34CzRlXA3u7I0fc7XtVhscXEZjWVhueGh7NJYjfBrqjQYx
bvHeeJgy/6fPUxByp4M44nZLoa7P2z/e2vi6b/I7w8YFJrLjV/IRHdXbM6WpX58nriL5FhLiEl/5
T26wyHKTciVQRNaPt7u1MxoRC2M5C1LhvHgu9fsk9XJ9ebkehw1uL6sBX/zPnwoejt83kc53nT/Y
+nae4xhYlTOMbg0tOJUo1PpjwWAOTaiD1SnqvNT74JsCf9KQLe0zlcVfX9ogBHtwDbj8MIyfJuPG
qdFpPfDxa0J2e1lmN62XdQv1cx3Dz13o+iT+4262xWQgXHIhku3VhW4XcxRieG51eHKo/PfXy+4s
JZ3NcRDKJw9NtS59SzYfWK3nZ2/GHKIHxPLM/DU0IdBFxj/i98taTFByA+iEN3IsGHRQCJGeS4f8
7sEKFV+uL6LrOvXkRrccYLZ8ZDksE88dNpbGU60Tesy72bv8+U0J/YBv76ct4bohcPtEILkm//Dz
t+vb0GuKEItloxcL4EbMoHDloKAl1EujAcLkqXobYJHjdNpaSKzBugnNRhUJ9V1kIn2X1xxgoSsu
gLrgX3SADMHLenPafiXU75tvg9F429XQTWgTmLVERUXopSGxFw4+y9htk7ilzktvw9rkgQcUPFjL
194iyJlNQ7X5b8yaswc1S28H0CfX+aCzP3SRDFC/LADgxBa58ZC1vmNwd9UQjwt+p73n5mE8qYCW
4eO8xuN8YDolPNep8phXm4r8u/Y0EvjGejq+C2FdX2m69Wj4FUZ6Sq0C3bkb66aNAcVtIainvM2G
w4gtrz4PKh36W1756DOxUVjfQ/MdMJXhVoe019cRKG0ZzksF5Lsi0743c83pggEJnQdL9jDYLgG/
brx5gxDnt1oOxaeCFmgNFq0y5ayAytWzwvGrBMTuvRmGFKdC6mmobOQNxi8S1u6rrq7y10naYbeA
Uo1mrRh8X2E6kB0u7ko4AB1lr8+49vxkP3UNwPixrr8P1DwZpi9LcWUOMRi3n5dMvcI+m33K60IQ
CEwt8xwTL15+G5guhsJaDTjvMNDkMX7U0OQHuajZ3MZZmH+avdgf7lxDPMU4+7iFSN8JCYeP/iJ7
C7Kj8j7ZsEpdckj52mj1mlVEo+VoZH+bMV8GZCPJPPlKq7yBMFVfGYdVQ8R1mLoVGleRZtXZbVXb
YbUZN6iyItRf+rK2TFfLDKh9W3rCHBVKuO7OzN32XkZ1Op2yXjJfOK0Zst4+HzKEbW0ND1TA2RRY
M2uBtoHKDnTVNAbrW5hpfQN4Ma9h7WNfLdIeE4FKIHwykudKgGVSr5C5lqCrWjwCUGwfiqT1IgBR
zhtWSE0q1ZYLV03FE5cswwdofEBGm3HsXnstKN/9FsbDvbUSvxOhkUjeNqFb/TdLXQxM/YeTwb8m
haOMqEY9N+/X1U6HTgD5eyzT9eowDUBonDmUxom+lbL1mvSuoXTh5TcFu1Z+w+GmiS+1NzCGvpip
qs9rkfqvEg+m0yKK0Ty09MQxJ0WTZEW0ALLLCIvcCmaZA1DQNmDg2QVgy+BhgpgUbUvm7fLNmh/R
VmU1ffx2VUcICUiK1zWCOlMEBXBSEowO3pmaQ2aCSPRkh3KmyW8PU9ufTqZ3CXSRpgEyEOv0+kcK
eeWMtAVf3dQLCC9BuOKU7pZ6ReWZjuioApu6+8JDMgl5U0XmMJNgQrnllH3Jsa5V0PF7xjqLdiiZ
AUoED4T1dXUfQwrIdmNDdeGQdVUHJqcJ6SEo61xs+8xcMU8YlXA/1Pnovgjlog/VJuRyXEkxYrMh
34k2uivKg/C97pNZlkV9Kl3v7AeZFTAcxyDD5FqlgrfAkbfCBCxhSbVDG4W3DM52yZHOUJjpQ2w5
Sw9VHX6es7HCq9o5dp1QrT2m3tgvvpmUftFzvRmMKxxAEBoXA+O2fVJSHedbWtXODgUYOQKCJN4D
HBJoUHmhN8jT6GaAHtgaPEac9y+saOXHSk3FX4Cps3S/2AnCMw3aCbxtVBYfS+XT0UnNHQck+HVW
CbgTFkbmgp1hV2YZnFdvbOvx3JoyeoOSCdtfFYfM7seug2q1WwpcRdA2THXXQLraHscY/qrYp/XY
wwoLTMMArzcaNJq2HPzhOM0VXXPLsuYvPZcIvde8Z658jz5Fp+WF+J949tjn09BxF4cknMbxB1j3
aPhUmy7CaCXmQZiNZ3HgDZsI66dX66wR3FvXfqaZR8AYy6KmOCRRX5a3po1kw4pTrduxYXwTOvIQ
q8SjjySsF+AqnEkWLc8q2Pyy/3eY+L+QIXzZ/WgwxP34MT586f4PVCL+Pj/+v1OAN99+wLH7/s8i
w98/8Z8igwj/xcvJUdcnhCbguo4J/KfIEFBkIPqRitygT6h+LU//p8gQJ/8SJI4JWHx+iiie//Sf
NGAc/itQcZBgykgoPkSUJv4HWcCfzzdkTmJJCSPwFccpX8noGjf9I+rchi3ys6mdj0lrXg5tq49b
0aNRTln01dWPV/ndc6Cin09x12vG6fXYkhCHkRZ/Orw2xZHJwCLZ45DY/Mu8rA0yU/G6SXGWzAsg
zz8Hfz/Hmf++HPk8UvgcKwJuw88fcfRRspRhb48NKdWzlRThBhB9B8KE5xrVf3sp5QvBTHhI7u1J
4gGkX+dPorRHLTyC6USZaAeFMVM7v5Xl8c+fi0T0P0La/3wuBdIi5b0V5C9//lwWl5KoRWtBQw/l
CwPB9pyXVfi5L8r6cfQWoJ5VQJk3iKfhQUZKPnP9391GBqliai4xEwFP2Qyz72fxWnnDEa9OfddN
wNzTchjuR0ccs/TP1rB/e704Snz4ANfK3JPPq7KlC4I6HI4uy/o3qev7h5jJpTt/SdM7FETPPDa/
v5xCPRAkHFCeZvz6elJLRKjKXuuB4vHANY0dYkTLo3ZZVFo9c0b53fViqkVUBUhihH9Dpf7xJtqt
w6GzbAP07DU+jToWr/ylUg91oPuXC2iRZz7f02dVUl2IVBwzxS9VGD/t962idHKyXAc61J18he6q
ONmAHb7qmvyZRP6TM30kn17rSQ5BBUtcNCFc+wk2wE0ZT81eV3ZATYylzIOF+kLrAKxVjOSzVf4d
+RV5KRNanv8/PjQPLOk3yizXFMPP78xSbDP9A/wim6qhNSceLmxl8rt56pevf349WaF/ej35zIEU
fsJaHUYss08+M+kkrB30Jh8jQ3ooJ/oEOiXWx3FrK8Sp4wKTNIxQCOs+O/350k9XBuboIracFJEB
00axerIM0bilesoL6L7f5xDhJDbPjx4s6oN7/POFfvmMrHRsbtdiN0l/RMY/f52o3CvZFGjENhPg
ls7zCFUtNoVdgqTpiNkhuUlLE0LebrrnRp1+c20eLHLVQUTlPnqK0pjzOMzJqemjrOb8LjSxf3ER
TRap0YDNtfi+GDneEMwnz6x7v3y7glRbRDX8WuBgI76+WP94USc+suitqY5z1QwXLjKw0KfF7dZv
Pg4o2+xnsgLnfsYyEOrs2VH86zP636kMPjM5DCrc4pomYwd92k/fq1KJIiN2pb7uTgGwfuSt6L3C
joj0GFQxMWm4wc6MRwwWmW3sfbFp9NumfW6M/td7IJM4JM1MxwPv1NO+eKBAuW/GvjuutsOdlhbf
AeSG+z4GJSuGGZ6VatRpEf7wzBP++wunvk/eM/WpoP58D7JlskUmOvjtlZ0v0VKneHGqhmnxsHmh
i0m+W7f5Tew4+/z5if9l1RTk7WkHSa5xmc8u//OF/Y2yTL6l7TEpUuhH69ad/BTU/JgPz3UO/OYz
UnTi/U1IMSXxU0jlEnvFOA9be2z6Vd8vRkUnGwfzTcf5fE+6WbxZUps+NirKn3nCf70ysSc5QvbZ
IE15sX/+kCGKk5UGTZzg9XV2qfTaT9ov33ebDC9h63EEH3nKTdaoZ8qHT/dAquRULbidaI+SmOrl
zxeGM+NV/Pn6GPVDAkQeUZHvovAOpR/NGcq7+fPNfFIour5K7LSB4I6SCaXS/OR6eeuhUCgsloxC
uC9znotDEpixQ863+Jd0zYb7DKAjuei5MPeaLq6HxPPCr+OUDpzcqnI3M5F/0y2dfevJYb7kAbSW
P/+S19/hp9edd5yWFvYQqjlgd58s5uWWD4ZD4YLwG5a1N4P2l2ppLzHzaxePc/uexWg8//miLOPX
P/en69KrklJ7vwZchJhPp1aTNOtHXTHLmSVrU+/9aB7cZxGiK/xLlmPdv0hU2zDzvuaej48hL8Jj
kRUuPs+RgdfcuSUozuuyrtUjnVtuiHZOS18e/CkL8s+YyHyK0uSnxSMzIbUCRW27dR/210RCuTbG
XjLY6NHnGd4u0jtduhJj/IY4iOyJr/1jnVSZu01NWFfMMQh/2W9BZ8eTV1RV/SJcwvSL7TEPfshG
a/RDJ7G1kjoNN8w6OsezVnjj+BXrxBbcekbP791mIR51Hr5YgNgyzHG19e6NDq+cBrOGPAd1UJaw
KcOKjGxm2+xVHxqmUeuWyPDUgC32305Muv8ou3a9NFGzfdz02gDt3Wj/2U+z0u84HfngW+oRkyrp
4XQ/ZMprXjkTLtgFTK/8A24BxOLWdd59zyqgT95Y2y9KziF4x2hYzrUiprjpdXEtF7j5StZJzPZx
qqX/eugTsKaDi7LP24Ja6FYP3koGch2SF2u6egAXOQjVuy3Nou5cKsBkrGOGWSkjQw/JbFo1ADBn
/r/HNQ/KM7yUPETrFNgvDTY8cZSJN75Pp8EG+6Got5Csx6DXm8IW65c1beYXU5vEy2nxxgwJ6rz2
UC6m7srYzGtBNlB0eI05NHg3COiie+EAXRj+vH4fpEXyonGm/Qtn49jQ3Juq6GaLPbRPfG4SGm4x
Tl+yNA9gHg+uuafKbOCcwnTob42GbOFTqPHOQxRBWRTOuzpig7wG1c7UhaRCpGOER4p/EQ8jVmyw
4AK5UDoP88EsQYI514DagKKyJuUtVDAt9sbb7IldP8yO12kzckd1vcII2kwLd9Vuy90qNYxNj8LK
eBPbmhaVSfQy31UrOq8bJdo4PwVbl/1QyrsimXz4XoUqGbVKIW8C0k/c/DbsBqYd864jCq+XwCB3
YUy1Jls2tx+qUgb5UQ6jaGC/h7I5SRuWb8OGHPt+GMZMX1Uc4yl0+di+QXlIz50YA1289pfQHoOo
XOs7H+I+ategGNOXY+vS+SbkAPliWbJQY/SO5OMah563M60iNeVvfpY+dmMz3Hdu7UMcHEnLFYaF
5PxYzJPYi3rT6DhMHg7nYRPL2W+moj1PkcxeyYr63YXAgSxY1TGuuvd72xMF150/00oUJzVvVTGy
w1R+8U5Ylb1nQ4M47gx8Q1KFJOlJZTcDkUyMcqeuKlTBMawZPKh6a7/G2rJJEZ5e8+mL2vJT4xf9
/MqIrPBfB6aq+yMZjuq1DHTsncMWjyltK8ghKhQqI1+HP6lXWxf3CgNTjsexg+XfPSzJ1WbTBaK8
VbWPS4Y03HCk+xEeHni/ZT9iKM0OkMOwIaLFxGdByFbsVS4S/nUZ4BqdK1+QWIx6iIFZFq7toVH1
hMq1rSJUsP2CJIEUtkZ0EmAc0S4NHhinbtUBVIu5zBvpmt2ILBO7Ay2L2GZeGTOAA87Rzh1YTTg5
mVpSC/FBM6r9RCGD1LuXQ+kfO9tgXS27kSRpn4zm5dSJHD/1YDpzW9ZLN960QIMDbjRta6etmVus
a0G1oCzcOoEJs1bRi4lGmO1dOZcSHB+LTXsuRvqN3sioj+aDrPwRz98WpT9q/1pNy2POx8jMexxW
8QDRey3sXO8ZJHGPI00CmAkagbWstF6zW5dkCk79sPgQuNJENDvbKHLXXWI6H91Xgfh1g6aJkk/p
8OXky+l94g+Jf9H+tLxWSpu3GZJn/C41x6u5sRbUIY/NpRRVMKHRyagsGhq4yCITD+ZgZiHWH+Nk
RcS5rY1Dl1Qz4rjP5rxDw4KqC6zVljfvSp1F2zHPmuJVPBQNyf3ebFc1yJiQDOjT+hGt38YCSvfP
Y9I0+ptVM7lf4kKSZvFA33NJTj25aRmj2W5K3nN9ahiwLM9uGmd7I1WZnhZkcOzpNp/YjtIc1p8u
+wEsq5/rcz+icVdrjkAlWPBWszBuGbjlOpvdvo7cBNQVNN1qR8xLU9a4nU+V7LFb2yLfWQY675yV
wVVCmOF8EuOq3XnLAsqMTZt4Hwfr3F9NHa7FURRBjI7ekTO3dgJNnDem08g8h9XbkT2q8xOPFMuS
DmAjODUsdkdNz/shTDS+xpC6dTfbnHXHKEwkW6ro4LQDXhZ4zj0/uJWObtZDXtqsOoRhlpLNJ3Av
dosNo3VPdMZONDXtBtQXdb05pMsA287EV0MqpSyadnVO0MH7sQVfF1PZex816ldIPyV+mbWhGpPN
V+dLN6zFYW1r2e1KlbuvWmAG3l+FGFhi4fS1h9JL4pd90G/w8Nt4jo5o3FPDf9w6qHXZ4tA2GUsW
vf2uJWHFMUza5EUYJvbtuNbll0lX5tZGpvEPbmkRgxCdNF+jueoons1SP7ALWppx5y352lIHBKbX
iy7dr1OQI7hn9tzttrIeV4ZR09K/z8c+ssdiG+yDFLl7q5O1/1RtlI1oZLPp8LgllCnPHd0XPZZ4
ob97+BbiszdRdnxXM6X4snVtBT5cBo4iflQFxKMekuetldvNEGv81hkFy/o8t1q93XisJX1PtGdB
6L5mXhy9ZochnstvWVb0KKUYbNU7m8YlnpF5vca5IaFPImNckAsh3B3YzAkTjUTOfVqcKm/9Uayf
lm4LLrg8wZpQKSFYqLjh9YGhaTq+Z5HqdzjVwElLFpfjYjLxIxt9EKKtN2JAJrOmXq3kDswFA6og
A1X5IL+tZ6jidg1K5AMRE+qwBrk4pnhfv+5kxd2yqRh4hoQDkBqL2NpTNXVY5t0QKn0MCCamvaxE
o88i9kxyWGUYdneesE3OIjsHX9qorPp9va6sXlU8NPICw0I2+GTVjF/MzZs5BUDWt9teV+r9QjlW
ZelXokkZPtDcCTbVGcW0+eiF/Ikg1aO1+zCLNUcRBDlzh7cTN8rYJTCj51Gu7zx/ao8Uu9K3jSt6
5Ch9ti23hvj7+0IgSjYoNsHbBmPZ221pbEuAX9UfXNcu3XefLPBZydGFJ2XXtX5oshhfAY1JOodA
TSsB0a3ux3vrTHE/jTbqXs4RlfsiS2eoYUnTsYp5XbjcuHTBkKVqLMrOq+NrOZmEEaaicB3RD89x
cwtDtjX7OOnILGCotDSrriCiTgZ0BizY2Z/NKfWscfsltjOs9qVfsfnZqjSXDctauFt7Keubqktd
vdc1HlCA6fPyqdJRluxW01wNfMs05pdiUMDdGTxAU+iCdPyitjrh9c/mpkaeVlV3NFiDHS31UBPZ
pJm+MI4RJmhJkTuCRjUMqy8Uuo/VYmlwK4WwX5GciW8d5WTiIp3FsPWjITwsUwM9eDay1nvSSuKt
TzciLEvn0ShRUZ93QNhzanW8z9W6XxMcThTXlhdeT+/ibh1SHthE9VBYqfvy65nAYLSbfWdZfUqi
3H0AyGI+IpkBkl9hZn9d9CNrYoB3/BJYNsZLtxr6ETh6ck0qsun3MZcJwjW5rd88IydLrNuz8iVy
GfODwVm77pj9a4k4Td7TmKPbGsTj7DEzIKtkgRFJmyicjKRgGLTJiy9zSTIISTYu1l01qeYhrzIF
ML5LcrR7c1h9KEisNIexHHhD8xTRNKmqJUD+FFJ3LCWhLuEkMGRG6OMJ3scAJQVxKg2+J8+mC1Lt
ooQd3lDObQiEm6G4SZ1Izr5VtISFsozGl1vq0mIvuzHvLlJajyhkWYiyo5wzLDWNDlPkhrjt0I9t
+WFm71oPlE+Z2Zdr3NKQ0OFMWlVBlwk6Yt1gqPRneQwI9RZkl+kMJr3sX5l6St7q1bfYqFegy+WS
cdCL/RUVpIw8Hw/iQAwZwFnwCc68UeI/XJsjDMXq0ngWYtLkTdP7kqRIQuaym4I9is94Prd0sXJD
+Vp5MBM6lHbJ6jrEzfgdviOo9tpbCYPbvyvy3obfU3BFFzmrdjrSSNJ8hUfQy9OUrfW3gqeUN0VO
E3tFk4TdoVyo+0H2Yqc79K1oyp2VSSXxOY7unKhxDI4x35N3bowWNer2tTg1wVR5dAqM7Y23xZW7
zEntIaSdZ7eLkqYYdkPH2RcH5axut3bd3nCKndjAXUFwJGPeMuEFa0E9Ws03A+pd8A+9dnd9lG45
QSlQ6os3J245VsXavqGTYeTsukSICKOJ+0HbgF2GQ1JL95LeA9TTHL+Wd3NBnMCPb6rgV6JKLQg8
3ntxFdEYQ53I37UiyF5PeOmTfdOzYx5z14fu0GhH6GvWrL6fSB6Ee0lh7V1Z+zmPica1dU3wTjvO
MXmwCyqIwegB4wTPdBWOducWOrGPpmsYwZ19RhN2Ip2DlfAc86Ud2XIGjnS4KqrgimCPcvMY1T0h
Q5rn/rsqrfVh7nULTGWzM/byDJItjgTP3to8UuomZUDi0qa13+9xQKPgGTsznCa9dt6OzqggOopw
TelAz0NyzpThlmKXhEvS76UpGcKvY9vzXskKN6xi0iKeVrOcehMkj6mdm/tcjlv92q9NmiEqK1Yi
vHZT6y4QtIEcQqQu6W1IWkS/pBgVv5WT2xaaHnX4IO2USBa2YFR0f6Y1NFiPxMWdV1fYiaSZAPfn
lWcwjW3jMJO/GrsXRiXTdtN1waJP16RPf8xt3PDIN0Gq74LeJNOZRd/Ne/pVgLnXRWwgaWgVH/lG
s+wxjQqo8HnXRrhHwOvZU9S5bng5xfhCflR5oSPmZSfW6sPEp6LIE4QctqZ6Q3JHWbRUN32RaByR
PS3aF1rZhnw/FhKMTRWIyOGxJrwm79alb+Ohndzbfs5ETlA8be9Tv1yCUySy5QYHmLmOmBLQ7ZG6
rJ9d0HmXVRhWpFgX7En0Pkw/ZGkdMtLJsYzIKF/ucxcbsbfMXzToJlqLWpSwA/B7IOppT6VgGo++
YPKDK7IMH6xuM++mS4MC7245968zn86kfcvugQbNYwenG3UK8xco0OleTNnI4DAXQaIvzaSph/al
p/pTRWw8H+JWJfmBnqnNx1BX1oRmiIBO87ShQ/PCtf5LVl7y0CHrDE60l3JLfFRB7Phzj0CPI5bZ
CU1ieh8y22F2PAb2U0I6LEUNK9gIeTVncQjVuAS3W+b6z/SfEaGt0njxuxVXYMTROxC36+R0usci
sL5O6GM1j6uRw7aPJibO4N+LETpziqX6XsVr8K2tBwntrauKYU+yoJ52q6h0uOdnBiZao7wQiO7Y
zHdq8VRwYreqOf2OWcGJYuz0O58IzNvLZh7MgTnIjtelTEcqcG5JzRnsOxbrvE7HBtWbt+C7qH1v
ODjslsmR6TbcmFGIf+KylGWqj4LQ86YM+dFDUSzTA7mExJFGyJb80DDxBMqra4aRrSqog70/0XCz
o8yXf1kDO70wBLW8qG0YN0TNc6ihrrFfcpAeKrcTm9PvRZ1zVs8EzMqh0tjkO98k9056Y4lUvsv+
yll5v9ZjnL7DP7rKfd1nOZ9AzlRcXNoNj1wy2m4d8IH3YWtong1jk30329C6C7p3L7gYTpLsKDbC
WNN0ffKSCNFtl3jO6/WVHRy+HAqTXYdNr77i6EiBsPa4FC9BVeCjLaw2C47ZdviaiDzJ0RVXww8P
c8NXH5v0S4nKkqzFmqZE80081oTUZF3uWhI35hiaKLovNAXmCzh3l9/0fee/H9hyPsi5XmhXH5fy
nU1y/zutZWvwAkUBKbLZ5GN48CU/eOOqRZ/brtdQRqq+uMhIB9SsyZVBk3TyG/XCc8d2g1RQhxBC
iqLPz5MNOcO2zAOZ3eoJ9ypeCnmzFVv5PeyNUOwMHtNoHDn6N8TQJr5gN03SXZwQQBzIM5Q87xzH
6Iv2I6IRUkN41Dgj99817PoVy6Uocd+Mwj9GWGGGo00cN1q62PtsORpyYFYpf0+2QbZ3uat6fyd9
JlUPaiGI6kiY2AMbuQs5nlqPdlTf+McOQ3QBcbLCYurCYTtFqIUxvLtmRuNcB7QKL6Wbx32SJ+PH
GmnrvPdCduPTLGb/66QkOwQpTKphEW0oj0Usy/QOiyrDGYEc0UKIolp4YhUHybs4Sn3ovVNDJWLU
GQd7WqLnwxBe39nNG+ZbNqYamfmQpJe27aqVrkNMNOgbYGhM7TjQ1KltgC029ZrwZAo1eZzKYk5R
M+nizyx1Jb7WKtIvylLpH4mnjSDotUV3JA9dcMv6ZFrOHQUn8O2a12E/SbdReug3r6V4X/PCwH3E
FEk5vT2W3MZ9O3l1fxF9yHkq7OqsOvbzqARy5klUHLH7HsV9hdV9w3DzycsL6U5xNi9vmqSe6Vbj
RkEu16lo9olZ1xsx1tfmVYBw9aW05PG4gmUdKpuye699il83ambRfyRhM6hj7eSVp0gaU55o0Mdh
RUetIVOt2rI9lTTR5WcyIZzcWSnEQHzagrIpglGP+zibeg4uTafh5HvzzNhako74TTkQi4iewl2V
i/6k0N6knEm62R42ZyyZ29S1ao/Vtx7pr41rOrLhEdPKHLn35HKonjGHV3GWz8hr+EmxfMRfSaYh
iM0HPJtzhOgrns1+5BzS73ToFc1uq+zG3SZrnO3SeZvJSOou/F6wYJFUSuR2zlzB1FQSofNdyqF/
x7cjuj0T1uauo1SldsnsxrukJQTa2aCJziwInGTmxYE/poM6bQ9p6zyaYPutM8equw4keV08ZNRb
gqS9EFngE99cP4nTKjoy7w3hMyeatMBGb7SjnUC4WiR7Cp+Itscy3156eZap04Zw2Z5Y6Of23se3
kJ5TFyt1WWe/JqpB7lke1iinVT0Q6CTJ52I4JhMXBdiqG9jJCY8LzZ00DZ+9PqjejsVm6ksU6eRi
6P0RCMem9FNJNlciXPft6zgcovauqHz9wHc/rtfOae9lhtJ0RFeb4VbuSuMTv+iiIf9sM3mfbxmz
G3GUc/oKJNLdI1ku43ZjEnIbGAFCXNAHNYrNym9Ds8+1Lt8oXUOQsVW6fDGo2NC2N1niIXwP5/fX
flqH0NQ6dlmqQYduTIePnm45bm/kHbKjpg5JY2YSNfZQbAtTCB0mZTxhPB+fh21g3jRFa908jIXj
KaQ9P/gGuNq0VLSa9Ftc9sFbuozjcnfN9U47oMOKznAdlCe9mfBHYgc4rFsz9R/iIUzPcZ+SSlSZ
51HfSOoN5DXxW37KTRj6EBWJWmljWj7S3DB/XZeFPAmUkPbg2aXHtNo7lFZsdazOGSkQOmh5LPV+
UlUVY2WnQfY4elS4zq1X57dljGN+r7Tr0wv96dEbxcmoYB1lwP2V4aSM6S63+jUJbvcGIEBxdZGZ
Nj9vsA+CB6I/TiwVCbnsTobtnL3JqU+gk2iMv/zVMygPl1qB8k7eUW5REeoJSpHntud9hWi64gsO
6qQOX0zrCtcuLYpOvWmDoUzuZQnn+HNUqhBvjiiundE5XiwRlXW4o/DYxc/1VP1Sv6ZCSytEzLBU
KmXytJtS1t0Wc2j8L/bOrDdyI03X/6Xv2eAaJG9J5q6UMpWpkqpuCNXGncE9SP7682S3zxy7Z04P
5n5gwIBhyyqlyIjve9c5suJMHebBEi/6bPobDjlra648lP+gaf9XdPs3uKY/MdaPeJG/xH+cZZ3I
Mvv8i+r28SX/VN2i0Pk7wiCTzkMdqYxjoaH5p+jWczHR4+fj3yLS/Euwh2P+HbkFIgBDINribfwP
yS1Ofq5dnTwO9FQInWz3fyK5xTbwVxWJy3dHs/JQHAiHP8V/8i4DobFy6G51Tu3UDBPXHjydknOz
KsNWL3p1Zj/IM9oZm7ZS4xceIXOO1qxIJbioZ2rNWy59pf9infG8F9GIaQlHsajvoEyV+wmpK/V9
wYYmPplplAGFYU3rlsFgXY89xMp4KXOnoHzIt7uoN7u0DLShjHd6m+uPCTAdGOKbpjOMC4Z18PHC
WqmVnictu5e9Y4V0OKvq3jPhq4sYzLp60ny7fJ2GSdBGm64lFed10V+HqrTp8itz7bj4Ti7fbe4v
9m5vxkynabFj5yh3KlgFNACcwFzifZWdjaRz9kIU9rCNZx/2pS1nAaXUzWOe3CA33AQT6NB6P0Wj
eU84MaY5VCXLGHTAOJ3KOIUZjCeDhqyurof6zBAxytPMlG7Rvaj0hb4XZbniVKUG/FuXo/3/qFRh
us9J6mfpweRm6feJ0Zj9T46QJjmkWk5Ipzaq8luyNsNEGZemXgxp0TPvQedkb6vbyqgCYG9gbJrl
h7BVDxnazzujGgDN1ty070ofXErGKrrrdbssD22aOHSqJ06TYZmaC0oO81hpaVQ4caL9yrJmotqv
tikaq4vhEeFU9StFwggsiJgVmedw0+PQIje0z9fnZBgZGyviZKwnMakH7zqnRsYg2zsLNhT6psY4
Dllj8pg41m7qtrJeZRyx2jr9tbI4+RH4MOFF3Dva3sVJs7GI/nvlSdbWLenb7XA33bkAQFhqQxtv
VeUVy2703IxCbaEW2V0cr0nk8+BU9uNhGabGSSKUGqNtBNyllErxR+7V8AwIYxTvLXy2E3otrSwA
g4Kudg8g3NcZSUag8YnQXvug/Hymh9RjTGfKUotVbo3ciMet0LCgRZPP3vKKrGJ4Wo1J2V8NngTr
XcEApZsJ5QJ84zSPVStwU2HF3tRTYVpvtiJ25Sj7oRKRH7tUvztTHVeHZNZUenGNylp5+otOA0qZ
KodRsU6M+ZttpfjL12ZW420YK13uSYhlIfDJlk6ieLK1jHT3dXb3BHBhhKlBd8vN7JjsioNeZ9k+
HvtGhdOcT0nB0tRpxkfnjfRII8f3k5b2Oc8DFC77xudXbtLteCY7ilCgjTYn8I8RxB1sLk4apQko
39xGNmBTZ9q5ZE03OY0bZcHQbBEYM3MUwPX2jv8Os+ErKCjF2PaLWVs63weA5o4zAjpEh8HpCnCc
QG8nZ6CdVjbOFyB8IudDbfG9Yg24VmP3nHqGi/Ow9GNTbpvKLofhmI1mIeWRVk6WhGAs58q5iTXz
5t28qM761lgLZSOW3w9e6GLJFPe4Mlo9xAZFUehQ+VP5NsFTOIFfW33GcBqnQ+itQ/wa607C+G2S
AbLPPH0lRMuyK3nyzcJBirY4WXEEvnT9SyKBvUOVe81PnGveRh8WW2OJSDVMlk2u2WFfr0Ubydi2
7xVOMt4eMIAadYruUFSLJ8H6EJ5cOBiZVWnOXjzd/VC+QBxTTDqYuIrptBeZNma7FsNme2/lsrhR
gWdXBe2IFQl3Yhm1szEfbApgulNcVONTP/f5ebH6Yn0CUqXIKSf/h8cpS5ydkJMxFAGCYg3M3cim
1zWb5EebJOuzRYBUYPitf3JKe3ohppclD5RBf7ErWKYQZxql4wgRBKoTUlrSppHbVWba12TVhq9F
31oHpG0WTHaJzWivlPB+IpNZCKjkawN98fLI9nu4ZGVMBzLqaRcz6E1pV7Kzgr6aki/e4lIvxa4h
9vHSgxzOa3FVhqp+FV68foDSkbxUOTZ6yFGTs3MY146q45iH2HrpWxN+3E4xrMKaQ/mDXXTOGaGw
/F5ohf5RgAAjj+rb5Gxmc7HcTG2s4PSSPgDQeFDMdd76IMC2vpzjfiwATops8oaDp/q0PhZNrNH0
9mDXXsSQjTdJaEF5kKrX+V851usCwrCNTbVsxrTo5o1XN1W9WySj5kbXSnHR1/JeFCMfyaK5dz0Z
DHQJcYVMBz0xLRO5YzoKY6rWvyWmRlGaaLN8eF9aVXxJkMaNG34GgD2/zNwwwX93bhtj+VrVS0s1
XtG+JLrHuZAosjsTI32dh5Lq9mxMnlppcv7YFL+2dt3FN9uetNOSQGoGFMqTg+p0mQrbCn+eig2z
3/VaXsDR1M6KgMXSvpIa1T2No+1fYmOk5qwcvLNS6XKkl++RKV3mFNPyTHqDi48RLLY7eb2OK7Ht
+7dpGamx6xbtkTkM16Ec8yTs4dbbnclDZhZTVJECH7EBUFXbcoltMKzpPMtJFyizyn4CPO+zXKNG
uE+KK5ae/FaoXN/LJh8OKMp8ToIu7wOJmOgjGefyq7m0YoN6nWenl9kxXprkKwSatQTjqp7NR+Fs
rKYmJLG1PNigp6FCg3n0XA06kNgbaHRTx7/jlqOMkEcq8PzJRe27jjba4xb3M3gC5kEadGMXeBxC
a84/7dxDHGDjfg/0qtN8gOyRJ5QmpJsu15xJHWyynS3vRKZ4uyfDMt9VNFO+ZWA3YVwRY1y4uf8s
FKnx+mganzG8T6B8s73FvtBVgFTG/0By5Qbc6cazC0d2aFHhhA/SNvKl5T/Hbep9Ijn4VZQli1A8
uNchse3daGTjCTTJ2NPZ6V873S9eYyjxEAM6WbuTqVkvExTnc5m1aYQw5oLtGeKSUTNayGiIWPZQ
zxhTTTuz6++nIq1PHMZIW1kREQDY+nZZkoa6q3Q55ej5ce5WLcYZmWZ72Hn33htJFRZ6L55mu3Kv
Wh5X7ybY49HnseS4xK4h1+KCDq4B90J6LqRtvyfrQJqRXiXJo7GKWlLTuEu5Pi+zDTaVr1YZydqj
itFnJB3GdYdEBClIa391hulHGi/6LhFWvHXLPN/3iOaCFhAgIG7gxzAN+d3rjGmbca1Cp+Ql5+1i
bvrG4iVL2yP6Qf0Jjmo7Yku/gChnh97t06DJ8mfXqoY9LiRoYi9udr2r5JMN/RvwAWoZvFebZBee
CUuC6Fl+uXNjIgQuMi+6Z3uMk1+26+ffLDnKV7dy2w2RuHI/CRqn8vhBADncFjOHnYdzmJS+6me9
Gh31qmULqG37fPj6pSYai5947m+emQF1cNJEQ21vhbemez0m7JMQ0DqqVsrRK/Rh38Ae8W2RrzXS
DjvY+QXPcGoG82AP14aZ8MmKBU1A6wgMyUe0zbu1Qyxddk6openkhRBU/skq0/VQIxIOVC3emHvz
y9BnOrfXWKZ7a6amIOhbezlVcJ0bc5jk2V7WNQMRo+Ld0pD800syWc/DACc1kSKKQxruLVHpb00T
w261Hq2yiVqc25D3KcW1k6Z9wu8ZJ2C28bmzpCvDdm3GLffrGrqikD8QURWh7enkg7YAVzzWaF9n
j/AWYiAQ3Bp+RCIBXbMuzAnlXeZzL0D/V1b8AAWTPEuH2c1hHNrJ3E5+mSk7QFb4CAY7U8Shxday
SxvGMvYhpkIHzAm3Lv82HdOtSjPv1DdF9j71hLfkBKNuJeTreead69DvRW5t9whwtXjrJySyar2V
U469Qilg1onZQFgsYO2F8y2ZsOwosxhPi80ZM0+T+dUrkebrfc3dIeoqSlCS/k4H/bnI7WUruFjO
FbbhKHW75WTayAq8tp9PaF9fBtswXhtnBEYvC/dQ+av3ASnyVqett/Xi0aejt0xnyAWdglatfpKM
XofEqsst8Qf1TvpdHQrS0W7pCqPiI8e4wdx/jAU41UrxajTio95q1aMFfsYtDFtTRz2CZmDuqntN
6FjeO23ahTWqoHAu8/65bSuPD0nFS9T5jkSc5dcHjDj6xkz86dg3lUZUSDV/jGr41vp4op0io1Ez
qQQvef11QLvGVLjqOx9opwRWU6uKrNnVo8Famy3Ap/eEqso4pVn2OkwGAsBGxuJgFDzEZm4S5eA1
9zqzoYUau/jg+P1Wo8TYJXAkoS2YbTTDi1oUhKEYPGsL2vTJA7bsCV9bN2Kx5esiGzeSJZ91Z1G0
CwRWXEgmSNFh1xRpjKkdMQx0oTY3N8AcL0osezk6Q0X8RffYfyvb/l1aiU7J8pxuSWDsQ32paYOe
egPNANe4O2sfE/MwHVocYADWTo47vKRfGc3AfllxYmPsI1vZMisSg0DGEdsSQoBwNo+3Hoalo1FO
K0b5FUkIVnw0AaPblSHq5U/dnZuz16jiUPdCbazSb29s+UaYMGY8HmtVsRqBBs/pcrWo/bvCZWu3
QVr2jmg+/zTofcl/bNVjoHGWhmXcvcG++J/+qOiJleyJbKisyP5aSTTqjvYVcU+xzUsX4kgf0lvj
xkU4V+V4s/vlBwkOCX7SppiAElpJ1GZG6YaTEKASNJ0OC0Et05X/aH4t18bdc7jmhzWt6jeW3enr
4i36Be+mcyrsxiLYOqle+lTgnJIMIeVoAQvoJEbThDw+u6qWJyuf3232gnef7PNvnonhwkAmuOHV
dMOJKwbvaV8eVzinq5TjXRoEQqFLCNSUzydfn9tPcr3WI9fMuDf0xv6a4UBE/es3L8kk5y8NL8t7
M1EHFfgdU12ajuOJ4eALkgyD2t2+PFc5xy7M/vQpUgYCb8kj8j3a8+TawJCLSE5ineW+1lm0ay8t
jpbrImypnGs15/Z29odiO1fmsk3iEgcPzU8fbCjzeZ4MIQOrRzk9cA4fG91bzsQH3FdCMMLVMTk7
k54G5pn+UH9IT7OgMYOg/+QwFjgllBw9lNMxSRmJFUfoC54no483qbu+NVbdboiBQMZuAieAuL9w
YKtfJDbAsxpJU5OFZnkHq8kgBWCegEMd4+DOA6rt0djhbJy+ZGmGuLp5XCrCB1mPh/4hFWp3MTkx
d+mLa24NiONrMzmYCzNy2vVElXpWtc0aQM+GTMizb3Qt0VTs9Zquj5fOdZES5rmTsaLhwQxToxM0
9iZtd/DGEu7Ft56p/Xy8sg2vsaF/tjp6rwQpBgnrUBVmPgkUY1mHWLCgO7q1vf2IEBQWMxlPcu6X
K1WX2TX2iu7Uaiu7p2F1DBqpc+SHr49V33jQ9tgF4sW8O02Prl0fj5lRuEEv9fHuD3WJ6CXT7isx
M6+6Po8RLsaYJPDW/qaKZYW0xQ0MBaCdNNvs3QDHWLZvvSR56cuYMia3+dmtRnqKtXrZGE7jBtRm
W78K6EuoZYmIQgAQUknZQfxlDG2RdNNkA2jpb2Hq5QkGVzFtjvaH6a3NZ7m2LvoCkMYI3KbfLblo
L13X5M8cuxNierfQwBgyO9m7SVFuEoDP7xDjTljOGh1UTi0Yb+ARRaYQrbULPKLOEB0OqYTbXIQf
srrWx1Lvx3dSWSCUmEMufdoaO+j7bkfKZ/yFKzneaJYoPnPKxTbxqij1wATPLC/zE5pNYz/p8Rpp
mTcErWfVkjEZoQYTMAujU5dPaaZPJ1sJfQeaZYTruGpH4lnOOMuQmJPc8UL5hnoYNohgIdBk/eWI
ArdMFvP59utsR7QufgVLob56zadNaYDYweH71SWbM2TFYzo6m7zvlkhYzidyd+PJU362RZvIDi1X
y9tg7px2Wd7WH0tuLGe9GYu92ekaScbtcEEYlp2XpeZNnQlcXOsFo0WT2szNzvRtsdPFh+xzoW4H
b3mZ3dV8H6xMIc1K5d3OWBODTi+7c+n6kColhth2sZYdF4gZGONU/RSlZUJEVJUFRbIWX2tPm1/7
3PsZu+aKm2pVBzMFlgmQnYw7t0ooZyyRzZpeRu8T6/1ZdK0XLb4/bbW6Uhs0Yl4HnqPQ2Nhx7W2o
MNGuYKbgYKZQV2IGs1tKykIA6uzs9MFen4e0FllIJe2K/wX/6Nwn+lV1EIeaqXuv6bhSVliIJixd
QqxUS01Q4082409SuNuh5jaE5WnIkomr7dxMdIIJGEs/z8W3bpiHqM9JfzexbFFI1lrcfKbVkaNf
46joS6wToPPjDhmIejOonkQoa1kajipvjKNuTOOr0FjVCVNBvSH9B8xZOD5pXL2leT+lxvn3wHbB
JgB0xIEACzuNFHamcBnliE5Ft/RoQoSwIaBgvAHDz+2+91BwRby+5cbL9XJnwjZHq1nhEc7ThOXo
YfGoEIxsF3fqv4tKPObneTQ+tX5I74LW4DzgplFvac86a5sSom2ZS3wzOpMfSdw5gWIzU3QrAH/i
GTlhUFVNTgzN8kkcqvk8KuZNc4Ef6jVvvnmjXm6Q0pW/EEJPP9Gd2vwxXONbQiza463BDS8a/4lA
FzpXKnjCnSdS50si2dRz3FoveutO5zmfk4MQGvD4aAMYG3qvoRlZrR2Rct02QXMa1LK/eqV0tzZP
J3uq81CloGcUsfmtghoMG3S2iDX0+r2f5jnISMRC2TJ74dCuT4WNEruySE4aIKMLhDdIWPRfXjY+
aXnfhKBGP7xufM74hdML43bGZbUaO8gFjKpZqBUZQqEHKbhbBOpMKrdYu63geSSFbhqDfBlFGPNh
ZKP3xZ450GcuV2aW5mpn8thkj4ui1K5m44KXdfUdgXJUL/P3hN6fXlpMTuvqfK1ylCBpgU2QfCIm
kBy3j21WLxjOFDlWfOKMEW1gA2ZmwWINNw3LESVRON5CFRfmmZIyvHYSUwVcK3uVqJrfRBeV72ue
7U2HQ1NYwOIpGsHDVKVZqMksY+2vrY5iHMf4xAJeb1nMHdQX6222wSMsPCRokuLzityfwMhe1w5z
X1yzCTq3WFBvxZP+QXvP/KVNrSHqdCEegDna6w6ko9PW7NKptHlKHCemHM8Sm9awX8HQ3zC5G9tG
096cxXGe8VacHUUAJe9TFvmofy5a7p0kQthnYBuPJ41dFOPSmWCF8gdN6ARQuQ09DTmIgpPUrEHx
mB2ahI3URJcb2LOaUP6V1auXF+R6GgSJUnrC5CZlf5iLuf9mTWbZwEebrNqw9Aerr29W0YnTuhT9
Qe9atbVZ9vbxKrFBVYu5hTLxLyIxyhP+L4RlaeG+4F9SERNW/6ojMw3iJlev0ualVCuWgtROhi9x
/o9287V8V8XjkLULVYSVoUDXnMqw4K+TIgsyjZe4Nc1+ry9VHhCLr3Z50+P4GBGCB4Skf/MMAFa5
4KdVA3JbVNna9x5I4CpcZGeq4gFGnCGOeMX6S2JX646UZFpBceDeEwNn4ahb4rknBg4UbRHWViPb
73Gep/uk9fMLyrRxUyHr2eesx3eIKLkjT6s9IlhHuu0LFUCgOYfKAAwmmOYJ+Xyymz0QaVuilDf0
KkZ5ptbjODFM1vxYv1bP/Q15Q3BsGbs0FroZvi780JtZ0/LXWaaca/koEPqq+K1aapDavO35HaTl
gFajU3fXXB6qVGLbTj3SWXaJiTdhWvA/9Y3BeRzbDk2SzqJz0amxDaiHIVNvNvSQCVlAl+eNYLbT
0FFD1pwhwQBdqtp7LgvHTDYNStIwkQi0qDa9cpGgEJw9AgE9bpWNjYnviKMUmBt1yUW3PA4Hgvzr
IE78PKrr5lwT5bmJ9ZGwiuKGfiO+OH1snAAkYsJX5IAMqJDZM7huGrrtmN2HZhm2XemuHGIaIg7L
awkxGkHXAyTw92wabmNcVi8y84dnfhDmo96ImbUJzMf/64BuVgTscesvcjdlaNz9oZRnjFzOvjAr
Nnh4qrM3VfXFHzz700xJIwyAPObXHG8HCkevRTmrpr02xu4TrEvFBDhaILN++l1bxs+6aMnPMxGi
fQGYypOQFJb0ZRBomx2zn45Nw1UY+A0FS4Vc6n2xVh0HWeNHK3b1qDOdPkBBjYnUUPm1iydZYIaK
xd5rzatsDPWjrWr1vEy+BnrWffgmy0igO20L7N5/X/GXHVjvFsBIhiTXL6+tgPdtHHk2iQ85rIU7
XXjUyzFkWV3mjbmmSl0nvhHgTYfVN9usOS6fCEDD1Aouv7hprpDK1WveJsz/fmFbdxZ7YT/VlRTv
S44nNyN8Y6pl2HNtGoQzIvgJTXMdhh/VgGgYBEXBwSAlRp69InR3PmrkbnCyqPLafZ5hFY2I3THQ
fY6Z+QO5mg9JS+7cdLEng7kwjelmRt/ZRSNxg8l2loZqtrMzzRUOTGfQA6gMlW/NcgRMUqb12g9t
Kbc9+W5vsuOGB6mUdNLPS32Biau3iKWSowYNlhyyts4G5DK9WKIFI/C30dYqP4Bb55/rUfHACIbp
xy/6fRwS59ytmncEHRuvHJngC8TbikCrzHYO9ba84RxOf7iOf52a1f2+QA5tzFQZYVd7l44HKTDq
zCujHq4D4YuwFC9BvDwZcm3gwo3eumumWfdbDHrDoSk7e3xyylj+krWtrjqFD2I7sbGpgxa7zrUr
EvsjS5WlH8b8YT1hgUXfNCt0aKL0Um+z+nJ6ttWUrkcdgMm/F7bXgeqknA2flq0VQ6jGuO83tl+T
oCdyaAXOX9bXEte73I4gaClXt100z8QOaCBSeTXeiCN0xBZTiT69pX7fPazddpL+GDQbeWWp8fQ4
CDBZUainMafEzskv4HNdLROLOJWBuyJmNNsbyKC+LlxeW1EUOVs0JR07R9bYGms14rcqsmwCOdWm
eyY0Z8sHZp4GTe+iIlVgfqX501Yc6I8j0el8hV0pbfee1jrPDqsCkhw1fmfkLUKknA+WuS8J9iyw
WT4KNFanoLMIdm8nV/If6tZezxKtYtiZVA/ok7X89rkIbpXpdyYi+UG8ETtmXwuG6h+6WO37qpT3
rrexREuZuSJQBUxuXNvp02iK6tjAV/+QTjNsl7yeOLlGS+2WFqoW6t0hZLIv2ydBdcRDDA3yG3hA
zWd3UtbPqW+r/dRCThWKMMZp5DC12qODTDGFoutbTIokm9HbMP8G9dSjvn+MV8o0v0o5fyYNtXcZ
XvffWu4MhxSP0uUhseZSTJh2OaH1sEgZNvGGAwl3Shz1ePJ2bc0rS+ixesPxDkZEqMt1WWY0zJqQ
5zaZeYQ1knKjCpFFJAxkCxjR5jMiauNALdp7Oafmt1aYxvdc8PyQJZLeEWoJcnJtHz00XEqLkY2I
yyXeu2te3N1iWg9wMzfGbozUqJrVDk0Cv+Js9c42YcVYRqcF91hmeXuefvdGx5D+JhIoSU+O4l3W
C9dsVlsyGjXc9EEyoWHIWomENnd1oj89K+jgaN+9pi/uSZfOZ92kSAXZgzyTK//GiWTeh7ZOj2MF
P0vIKzurWbQunKGFVweTkwkpMygEG8DTSBjlG/nQRx3r+E0rRydcpvU1bvWf85KoBOEZoIMB2nqs
9RV7kEV+ahFnxsaRSxytQBQh726NKgQgroV1C3RDP/XAolHhofTtdZEeitLBSCatVmxXDi88QZX8
gttp3Q6u/LEmJkcGh2OCclSYr9lgyFDQnn5fXMvdJjPC2Mdo83jpivKZnA3/XYi0OeiJxetFyoXH
aWkJ+Jc0PXdGa+Jzsr53ViIYQ3OJjM/DbpkME+TuYkPrVA4ZHWlr7qGqnbB6DPElD+LLaK7e6+LF
Ptac/prYwroW1jh+Scsy+z3I2fBC5EjdT3+azfPQtPL73K7WTXEE0HzmG/epHqbf6BTm3y05BPtK
y80HxfeKmak9NXpMf47Ja+Yn5mtiGpfcHZ23zI833Ao64x/tvEXsf09kmoSe2TYn2tZEtqMsuHmB
isJt4aA/sTRkgbh+zVe8KN1lLucfS5F+Tq4F6Faafr1fy+JOILjcTlbfXsAtJ7VtyPC8x73xlHgr
pK/diPjkz9SRBK0tre0DhQ00F4o14/7cd8g3SUN2e9jgGS5gnhXCB5t85QJrwKlI8g8vTfGkIBEZ
vlBMDfJsF86dR2Ph3rYLP/CE2BcJJ0Y70fu0Tqv7NKIfA/RzzK1Xr/YG9Qt9HvpKvvxUWQbvE4bz
jclWfvZJfru0Vb7zhr6LFktXnzz11Eowod1yOSHk9FGcpIqv9dJY7R3J+GGMg/05wxnshYWXFALI
MAMXyvyWaEV6gypSdweM/pAh0H/thokJoS1IeXBo/lABUa7mu4RK2Oel/4HmVhzd2LdPnZxotiuS
9BfTMnhsWmmFEXIJYfVupXLSnxhrCBmOs4pcD2+y4x3+xIPETIYBgw/jZdaStX9ChSO21IktxbbP
piKoi4woeHjWiKcMuqpf2xtPC4HbgySBPx1S66UbxQCcRxYm0yJZYWw+6G/R2bqHhwEuKDRb7DWx
5mFj5cOTwCuYfamGhfKtNSkj1+ucXdEk/ab3TedsDUN3poHLiXe03/VLlLV6bRwLt0jtjIFaJW2Q
k5qA22GF/4kmU9fm49qi3NjCkNR7Idz1qTRzMtUNbe4mzB2kmX3NddDslDNrztQOY4ox/CbUWZBI
bqBuCtSC1+IqSIAdzqJvnbsrUeVFdrqOFJNMLDX6F1t5sXc13CWxnjTBpbhPIXenbEOQRcEPimFs
mY8ymR3trqzM8c5jgeroZFdWPEXIyE1v0+HsHL4Pi2lj2YxxT12hcpXakHNrDz+Q7U4FMjD009XH
qrUxtkOS9moET2CcuV4HU1cHbvrpN7pR/CaMQCM2xYCK4X1a9w4T7HGkuYUAhQZYA3dTFeEfW59r
E4uk7uVUHgMu38BjcKIZSAtPZVcvzzrv/D71+i49LHHlk8ZooJ5BCI0pqK3cbTw6RTRluo/3zI5v
g2lSd6PAFNHhOEbxlEOV/wZL6r65YrE+HfzyuObwrRRRnS/zLxCK5efaKOM46L74nAxrcI+qwmJx
kQvL1hZXdm4fZ9nyzC29Y/5sspR0dfIKNy7KKCibeEDMSVyWvqsctfwWKevSbNsxx/VCSVrAaO07
mxn6yAlmQvW2g8dOVCVjs3e4S2bCQTqHq3CEbngd9Nj87c3UknRGwfoz+0h78oyIGCAKhJi4jWxg
tisWvHk4JWi5xRhCSjjLi4NFL4mGKs9N8ynFIWd+jK3xENvPBi7un4g+U9A0U+TdON01+pTLl2oy
9ARRnIXFv700q7ZoeZiXdomSi540gu2H7JGIQ1BU4W+TRmWM2Dhex1eCJnQrR16oO+USohNJgPxx
IKKK27io5XdLMpfvbmf2pMY0IxkZrhurZyBt1WusUIimX0kvfTgxkm8QCdPXWq4uEaIJERykwIAi
LRHBKhDNG7ngvXvncCyL975n+dJ1uy/3/rx0VTSwNsq9mnwDXKHWXByieikT7kzNshKS8T3ZTS+5
KrvijobIGvIgb+JJu/zt0QD2v6Lsv5mP9ov/fxLyW0fRyOfyZ032P77ijyRkx/o7NIHjCtcjcRjQ
ley8P5KQHY+QZIuoGUs3+RKCiP8jCVmz9L/rCK/JweMJ9v4hvv6/UciaZf+dr/HQ3/3xPxX/E2H2
X1XZgkYiH32d5cAqPdTe/1orLulNsNkezM1a1frXvsTLglWSwVqfIcf/9Mlc/pmj9ue6wr9G7P3x
vQyuen5iwmz/NcBw0fXMytrC2ri120dUpGeXyXS9rVXY427EtHrjQn2EXuFM+fff+ZHJ+f9y3f74
znzPh/xdeHBGf83Y82YLLZmZWRtWExlAtaGXwA/x77/Jf/lRWvx8nueSg/qvYbaVPQ4WeI0F7ePd
QN6DOgZ3XKN//13+JVf2j5/lT9/m8Sn/KYrTmCTsus+3Ud2UPT+qWiArOu3esMgS2odScCeBkhcE
FCPjCYdGti7XdB6T/6ZA6x89QP/pUyWtzuMvwkH/tXGNdAuVeorfpwox6EZ9KM9amO2m0NkZ/N3o
QrU1QsihsAzROF9ViAjyex72RysgJPW/ebr+y9/x/6HuTJbjRtYs/SplvW5cA+BwDIvaBBBzBGeK
IjcwiaIwDw44xqfvL+6tLstMq7pl3Wa1qEXmRpQYAwD/h3O+84dXc/vzP3wudW1mrmOUYjtORF0p
/J7GzPD2n3/6f/2OPZNbNWB2wRcc4GL8CzzRccDLxUMttq7dyp2BPf+OMSBuIcE6/J//qr++n79D
RsH/OqbkWCQz8c/vxxF9UtmYo7ZmJgk8KGy+Ua29/+JyAtTMv/PHb5Hf49EMWVyzEr7nX5mH5mDA
3Mv5PWhEUcc7xpKuB7sBD4CnHt7l3hlZaO7bTDg/hT2hzEF4JNoPBkEIkTee6evxGADGnjdymkx8
rlTV7d5EKVM8YiBXCGBtjqx7WVIIh7DGcLd3QYrglnPMomuEidmfuzJDKsw2uiSQsW7d5nGgKpWh
s5DsuWlyUj9D71aqXauFT+aYF60MCyriOz/1iO/A3muvRClgcM1oz2lbwx5RhrWD/Dc60eQPy6sH
RcIlMpT9OeQRzB+H7Pb/PfOdPjhgW27zZ2HXLe6/SWkHjhi5E5HR1sG3WGEguMenmwT7ISCbD4OY
BGdmG5mRfxJB4bCJmlrrfa00iRcpUPRiC1QLc7BRtcY3nwS8BiJCP0ddUvf5XjtOhvqougWJsMjB
EoNAE1S74TWQwnImrygbK2sn5h51l0pj8R1LA45v4Wf6iDylGg5InY1ruXpNERaN9n85zdxa9+hk
BoV6ggnWZh7jmx2zRGnJaNE0rplj3VyUoBiW7cR47Fdg5sg/914w++fEWHi/gQdUb2cwXDYR+Ory
h6B1H7ZdNa7LDsW1TbhPCWUS+Yuqt9hYsLq3cWI92J2Nas51F/9B1X39oPGaPFLIuT8l9wjS/FKX
TwTKWOMGo63GUIjNJgvjBdc0ZfjS/0af1Q2RlBkO1G6uIL5gm5teCumwvGO+saIkTj3U66ml0AqP
pNx9cn4itmIdp95RTunqxjpIXxDfMFDiFHU+jTjJ7thqoBXlhqVNAQi3eFvyeRKWe/A+35n7lYib
BL1WOBl++7twu+WKxz3+TBgiQVtZV0SvGfrf0PaG8X4C0/a2lEivUWqhgMiEQKbh1YX/2IM6B05c
94h5PVS0z/OIWXvq2wxFdzyx5O6V0Tmwl4z0bVVznGOe6RvU59nUkd5ndeWdbjN08bPC1jGIMWNJ
yULi0R4EtsBGLNOdYHKRhTCVhufOLgDmJLbZv/olsAm6PmKU7NJjLj6ZpuRcMA0EoEvlkPaRjeYj
9lKwCCuKBxwxST0wylkNYZH/3db36LwZ9KvSMw5oxClqneGmcu8LS/wizWE0zw1d1dUgCPXDbgVa
CS4z/x7mJnWr1nrSIW2m+eEG6DOQQmQwNpu6dchVHbkv49Zpfjez4f7Q0A4yBEgNmBY+fdB3GAxe
uaTKX2gcMVBPycL+Pl3ylsYSNPQdTns+ptwhSZz9TUYbtfI1hCpYuKnXpkcMj/WmZPso9Pdl9Ktr
qxcto4wr5qkiOnMM16KrvmpsLMQh5LjWw3YBesGHY7acW7Wy3YPDbPcsEVwDgXGIf2Ixws3NJLdV
BMTYYFe2DuRKB8giSsJwsIGDbTJdsk+0WAAOoU1K1oeYJFbZ1JLjA4gOlt+l76sv04S5s3EFbDQk
99Z8kUSuyEtWKMr2Mp2yZYehfqXHZ9XgbCcZYGFSLoYxsIm37Y3RciM8tuRIFZtsQFLFQKFVcWRj
c/FPcd923WaFIzxuiCkwnb2zqm69WJ3hfUPuBuOHOJrxOe0dM93XvQDeFWejUJhRhCy36GK69dom
+fiALp6xgbVYpdgwir+XCbP1rbTIoj9UcdxRL2KtAl6KkTxn8YgnIBQd4/KD04DP2uSQTAc88E7b
h+wz4SDO4FufR5VbFTNNw1Fhbdamu3dp+3gMdi4Ezqay5nFvY6sFEqRFPIUJAduMYhM71dvZRwKx
wajLCdR7LYCdpXNrc6OHtmp3fuF507bIzEEdCu1PL4yU2E+DLJ+e3K7FrZbG0hbnFdw/CMJymfHL
j2npH2oCcEkwXGf5MNsTMqDWm4XcpibMSLQwmVKR1fDid5VsbONsDSzFQVM14xopjydqbnXtKwVm
4mz9dBzvGGIa7jYp8hIfjsknAF0WC+22BHKn8eRmbPMSrS0VYmNy7YssGr/bNoks67AxU1FuUVXY
+sUtLHOKODjFm5wVpipW03PwRNoSH5hRA8jepbbJdHJMWfkCacPmh0DcGogB59wej0OWCWM7NHQb
AGosZl5WoPMrj1VoVX7XukdnsZuD2Sbrs+XR2G+CkUF/yRQHn05s1xSNGCciObQBZqs5lSznLLvs
8gupJdNvxsheGXUoELAtcJ5bG3+te733ss7pTyVbSwfl1g1OSJNcKxIhPfsN3195vxS2+13rul0u
aI/7hieZwRwX87W4KNEjn3LgShS7Dgvcx9+rqv+ORnX86vTQff0LiT39v+yG+tcPnTX1/4DwHhuv
7j9rWdefXxQ0+kf9566Vv/SPrtUjbQdWp8vchNxah4bp/zatUv4twP6EiockAC7aWzv7b+k9jvwb
VTHeCwsbsUkyC/VqD5Iu/df/JQj2IWUXrrYr6P1MQmD/v9N7bsnOADLJ5ETMJniFAS/hj3U+XGsX
UCWa/ipmnZ8bWu1nQxHM6S3Ftu5t+2VKxPCP+QYp7slX8x+0rn/OP7j9Upc3fUtalT4ANPEXILlg
3uvlDmIGd6hcbnzmLSpacfAtYL6KmOM8sMprIaA0bMBS9C5IDDjI/0Wx/pcG+u+vwhYuRhXL4Uv2
/voqpluQJdzgg0qrY9bg+7XNdpOsNnRet/qo7PUlCOzPP1wc/8FbB0V/azX+0CLwez1b0NFSy5Nb
ad3inP74kTN/YzIm+2ZvSD29sra7IGsWy9MoHbXyPYj50cWBW55jt5O/sqbtES0uTRN61oCCo8DD
+olEbnI+xq613zALtRP+qVW4rzARc4kIlIdMZLnyFi4hc7t8lgSm2BfOg3KPGquOBN61uzFgk70v
RcAqwxjcB0/IO9UXII1iy5ztqLFlM53xnuoQMYJ4qx0TmwZnfLOxSpLw+O5UfgSeK8owh0UDkxi0
RxvVeCsQ3Zka7jXr1OLV5XEGz7yo7M3K4h452XGlzjyyDE++sD1R5ZIwCICxkBHbj2BvYxJqg+Eh
mNI3BE4YK0jCfVxm1AOkHurnbp7VcbHs9p6AQVDBHFy/S6PqN8tYP/tsHp8hphmHuLV1aJvWEI2s
xDe5l9s0B3Wx99RSos5c7121TjJKjeGdCviniuPvtLxyO1XE0hFoaUbwUNCrLIUX+tr4XbLnLcnR
NHpG1DAjNr3r1ycpSpdZNzv8KgsirEGgL1ar/mp9V376yEFYCsIveWJn/VZ5ecdiV5xnSajmDt8t
aLRMzaxp6gyF6lCCO7sO8GzvMaircKlGtbeUsXytqtU9DmaXILl0GC00agyuy4dhNvqCGBxt3+cQ
YX4Dh24yPnfWKWd+eLqfhJYWyX0LRTBic4fGZ2F5mfpD7p3guU3efSqrLgiJ8ZyhAgNJdd7hx6CW
0kxg1ZOdrVP3TBCQOR/KYkx+DoHRj1elPLIkZR3YJ1z2IPGp+0e9he+MO3OuF0wW6zy1w0HWtnc1
5gb9isyGeTgnQ6BfYiCHTymEgdsCY4W3g2MpPWKF18mWk5ism9nOmCylfm7X+9sUWG7ASOEhL2D7
HsCI4yeZx1tkNBAb6zOYveG1RG0L/KgyghY/fedbYTuN0gwtbEtTsm1yxFrXWFnuvTMhw3fA+CDu
AcycrjJynGIZf3IdT1TZVpdYLIbMkWBKeoJuk09yKrcARNqnQjutxDyd1x8ej9Y8nPO2NLaxwXJ+
72Tp8jS4LNiOZYPR7WXU5lKe23lxx7AqC3R+POdrNJ5sYTAxd76Q4dgbAFNyLOuYTHROhho+zL45
2bzZlwmoEiDvAc9oWFU8VKLSYetwdPLMmuhggkI9Zwk4851oO7FrUHY3YYo0DZ0YtJ7hpJOkMo+m
FhXvq0yMe69JWKSpEV/uZq2EH299kyJpO4JOLcKOXI/lHeWn21+msQleZ7cQ5fO8BkEZZbntv7Bv
m77R/IvnQOKQuMtrTJmRYIXHZ5xmwHimusuKd25onVO82TJ5ozCGE5CBs2Es0ZHceKgKtKx5XcIE
SnJ7waKY5r37PLSGcj8LG7Q6JP5l9k6cjmR2OUC5KxwZWKyYczKLStBOVdGwUIRGbhVY4wuV9PKZ
0R2m565jeoX+tMSud0N5sCAEYzihFgygWIApPyM0TJ/kXE1Mnlw8MhG6AGi9kv3sJ3smNga1GZPL
mmo2eeBLl+F1yWWHCjK3URbQneqNJCLTPNZMKllGrVVen7lpRXyZCE4ttjKf1ycHwUjJclGy1kL2
HDTYU3HQbjg3ppOy0hXjtL10X4FZEdDJ5ty6Z08Mn8bAt0qoMQ+gT3OkqkZi5rYvSJys6leLkQrh
/nhzvpeaCFSNjMXbeo43/oDO2fknsOPgJVwfHiKLebM9F16VL4diYrgSschRcA8Xr/r08AQ9NpbX
9xgKgnQGlwzTLHW9+UdZdi0sX/aJW2ahQF1Hxngbz/ONF2mt9oNRm/Tf8EdYQ6M6SMNG5Ku5ERKh
4EZlxN4284SOciQbGMsy4/nT2Bey25PROQ+PJaESzdVqEfdeuzhmf+y0CU7SXmVQDWy45vceBOMS
jpPX0NQsaPTC3hU5uzOIj85d0bW0ADKvl4dClu39LXxTbYDesb2XDvCKm0WiwG00c+GQzIDeP4Ka
IggXyAZifTSNwLTl5I3v09zsLghTuuRBL1m8bvGlZvuOF/LBczO5ZzLZMAbLyvIkKzN1Np3uvyO2
PKoZvf2mSW4JuUWn6+8wrGeyXwOtzu7YIcSVY9a85ImAOIEZ0dw1Q2+/469VP9RQ4kFGHays7Ypj
sdsng+U/0YH1QGt5tJfCvNi21d1VZteOb0Fuz1Bzu9ZIWfs1wysyXeMBVQDIEmBl7sOABPkW0pT6
5n5yoGdGyu3pW1HC53ZkG+y8sDjikdlkchnw14pb4YPSwzsXwvTinYLPRqOMhjvY34Ld+mhsY9b3
8VL+gjY1eVDf2GzsJU8YvKiOn2THjg6tw7pR9+lpbuXCH2p4dn5hR4VZGv6dshA8BgguMY37LIZ3
06iF3jkFBG5c6xoI1OIo5Oil1XXXpmzWFW1b56OKoArsj/1sx9QFjtP8GmZzvPg5zKYDC85gjFZL
ySsn9hRsoUV5P9pCp4D++pVAHos4Z/Nu1Fn8Nfjgw86Iv2Y/6tWNMObi7FY7wPq40SjCpy/A0kl+
gQJWJodx9I0hsgcKWDg2QLo5eBJkBQ44xxBY3Vc9QnYb+2H81J68xyJinLFSIf4Xrf8REGpiL9ab
drAFSUOfzNbr8MEPaPQCwGWYIjAHWfo0xSh+Ld1jOlGqwEPvlbMJVcvlSDSNWqJJT9v8srIP/eEP
fbyZAjH8hhYdn4oprY/t1DiHEbbFqYbdETVqajeGoa075EX6yyVCNwL/Fr8aQVm8JxZb/w3nnzgz
4rA9RCRjcXGYZf7SaaVOmHLmUxsoTmpQtDsbZvKH10rzNZft09T5tkd8/WzsqpgagfHgE0nCdxSk
iNXb8hIL8dGQyb0ldoY7zmi741hoGK5DYB+IDmvC3Ok1Uk6d7Et7Oal+NA9DknjR4uJxKEewx6mp
s7On4UQaLqANLzByzGJGeQO8sFsGi6P7vNs5uEs6XVABQCUiOzhDoBNcVeDNEYatk7TqfZEmLTYI
RVxtWR+QeB5GR56dAbz54EzffeHEd02Gb6puYqASmse7U/X5VsxdcK2mZdhZozceeDz8HsD/7aXX
ffRJEIGAiw+mF3wz1d8Fnfl2Zn90X8Q9Lrc5PfEz8Wnpu5ZcvuI7IHUzhLth74slPfvSPnRpv+uD
6pECucHJbT7G3UjVZMgDPB6TeGfgJEy58tO6MLG1tYkWgGH6RkJ117yIMBhwyMY3f0pW5Q8taQcs
MRoDz18Vgy2w8qcUZVYNfE6mPK4ITjfMNT4Q4NyF3EozQGzH2dXkC2dT2z5QuM+MGUdiKyxbM0tr
UXBqK50g+dbuC+sJ90e+1undWKgPuY7ygagihqi4iJmqeOXJcIwHWwyYUWT8YkmGtvGIVYTuDper
991LzSs57NWBLkj/aC2nPsrK3afVbfAqG3kSQG+jbPLXn+hB9gqEFEbgd3twLdToceQSEW9oY9uU
cftd10zjssALrgPE4H3b3TItkLFg7j5ahN6/oYZ88g0BWbKdj3FhtntBTMY1MH/hnEe5jXWiMtJD
aw0vbedy0PFvnWC63NIJqjvXHRGu+9Yblctyw/Jx9dXVzGCl877lEzFioMOxjrOLcXFaEEMJiARc
6aaC8jss+owrk9h5mwmfILH6yUGGd7Z95xHP7xO81GFfrbYL+aH2f0okldHkLh7qB3XmGh1e3K64
kI93aeu4xuNGxNGUX2v4NNugaDuYCuxXE6Cwx14X7lGmROmIMXkqjXE36BGL9TrtzMCqOI8L+Jhh
mUwnJ+j2juM8Gfayx+NXH3pngAgslPe5LFX63Z/ICEhE51I3BuX320DpLvWQf24nOJF3GFmZaLdd
Wmwq13qELFxsYaRa+LGAmWfoSHiK9fXeWBfxCzMDaqeMWspMMv8y1Di0jMAsdlj8vpVjtW7boG1P
ci2xRUCppEgaHttuQB+Tri9mYPgHcJneOzJGgFQdI4DWIz+oHj3wXdVyctjYbeLSyE41RrBDu+J1
9Ey8yc0UJwl9TVr9WFvzmcmp88Kqi8/XZ3gQ8/SP8tR96UjPfhpxo/MUQzKPagt/lannsBYZBJAi
/pbbmD1Zdu2wfXiSKTtyMu5IxgIL0s13VD4YcHiAn8WNN3XjZ2xEFmRXODQEnAxiP/HVhOYEX61J
YSR67hAhPFPIitHwkJxI5oeorXvLAc/tNihHbCANe3hXK923k/UhUEVA5ctan6wlhp9QIRf64QWJ
fswheN4jKMs3nJcsFQl8OjukLO/0nJ9vLIoILpfxAtiTSbYYavnT8+bHINPBDwdxDwhuYNJ+focJ
yFdhRuE7RoMajpZrnhpuHgryki0Ya8fQ7JR88/iacScj32k8XV9TowU6X3t+v5lFUu2sxRj2ioyP
EMeOfqnz8jIRbRXO0GJCNlROtI5UA+saF08sUIACQcZyAXO/dQjJnc3I5OBeCFy4lbkE4SJpCdgn
1ec0zd60mvVvtDUULMVgbmGf4odL9XQRjbBBjmb9tcrcz8HlWTk2kOK0c6hNsSdifTeXNIWQyuG5
xsHanjJmzKey5nKFb7SskVmramaYIEg1mkZsAc8pmv8ezXPri/nBEaYvADgQLY0ibTZF76KBHZMg
QwC/pqBT6c+6hTichAn71iS+LKlApALnMWCCyH6gYw6kYu1VLS7uoRURZl9up9IGkOuz5lI//SAe
RnezGKV0EgwEOnW3jrG6rb+76UpMDvO+mVKxy3ViNsunNSEce3B69YoDqx+3mQ1uHMzGyk8B6cER
jdzOvOGDHoPWohYl7aiHzxKYWTN635M5t6vuRzHkOHgPpDf0rj4G5dD5FEgZStRq17rSEfOerak1
xnucOhWuSDUI5Mc7m9SOrDyRK4Iub4AyQkxFu6FLnIWBMD7o/GtuT6iJG6tsPpK+jaF+OMDH09sy
zy87H4pUbkUKa2XYO0nParPbB5X9yaGrwwAk+DMk9zHDoymA7WYGOxsm8+w32FbKgO1WS/AIebuw
YTz1inlju/pgsie3QZFpnHJFXltuxGvoKIcGdkUrGQCP4QGD4jfmO3yffQtH18ylSdwisXRSDYdO
3EIOcmu0iFkT060bM79Xsq9O3IoYHtPCe8xEZVwnXNS4bslJbCbTDasEJq5uTFSXkzRUFGj33K1O
pg+rMrmfFuxXc8lJol39mA294O30BLr4a96sYUy8j9hA/CZUp1X0TjdP0X1QL8W7ZcQ5CUJusVOO
16htp0CoqA2ZNnUED4frNSFeuYwMJpY4hxKHicSCK6eKVlZjkHGFRy1hBa19ZBmc7mVmJ2PUott+
SzOyzCK4+unJ5quNcn2D2ftZQAM9la9mA2woS7v5onrAMeW63M29Uxxvw3xVuTgr7VuayLhzKkdH
EFe2tz3GkZUs/OI4Z+e1Nuujs07xoem7hMVjp18J3iFloKTWKNf0jm0n/EXK1d+WsYCq6ye7vyD6
tS5kpjyxVxF7AwRn1PMY2k1lep38yth1Fg4my8RSjup7H4yUtqC/Sy/KBskoy2gm78mU0LBMED1h
YvbLsxKz+8MwWEpDWBfHfnSJN5kSa1+7xkAig/3WiqA9WgNuJsawr261XhfZo04fVhuLeq4eBcAv
9juruJjr+Ju1Wx2y1G6OWHvUtoA4eES1csiJIXtsJoDaGbf6PZkq7jErAhtkOaayrdE07nzAqm9c
hx4ZYzQxyHiIJ3LUwpqr4o0RTbxFlaQOBuljYYo7NjJyD/aB48Uv1Io5dtyMi942mgc12k/oWm5e
9aJ6xMyM4jiN51MZG5axA+0mI4nPNDISF26CwGvgoUzd+HmpuZ4JAoKbCET4ilK/RYk5rvHJbh1/
XxICuuDScb09KpzskhS9sa2SXD4jBMC5A9Cb9zd2aHHrBrp52o3vpvTab2vBX5F50CQbopNIoJJT
cW0MTz5UA/VwF4zq2bGY4E2LEWCoStk9pRbQbJ4H2DzMNt87qaQbmXCf4nPaEp+36wKiNNHdIlJm
WHvISYCMFqNaIwmEObRoEX/ltBjnfEhq9Lky3WuTFgQ5HlIRHZc7I1h5+BfL8EbHLgsfJH8iXfLl
GOuyTSY2HKBpYbnd92xO2cMyTN7GXtvfLbTYl4DX/8JsY95KOvwPjQ9lDSWWWlnDON8Ug6ZHUmWC
CwKTGOER6mYunw8Wk+hxsrpTLOs5DqFMGd8Ws175dL1m24P5CMF+o0SZlTpZMd4M7TjDq+5pfkWR
Wb/stfud9LfMCub1EkhWNT6jzH9aTOQRsMMwjaGnxee5iuOkwU7lLqUEoHLGekuyyxxWnHnufGfh
gLdphW/ULRT5FmMB6jhOYD+Lvb1qRvtS9Xo9xDD9I7smHUSvdXPsSnPeVZ4c7ucE54bwS2vPoC74
hqMqu/M6+QUkv34QmQPeyrUoQ6i1P1sorbtSGN0dznLAHma/IkNs0SxpM0HuVC6PU6y/M4na2+TN
DAFVnfSTk5P6CzKGcYoIJGD00NVP+Mvq4zBIwwJzQQGz6Uiw39H2oGeQLbd37Wv1pG/e9A6KwHbG
aXsAbsvyd9Xvld3Nx6Dy0wszUp+0pFQcF1m0D2TE4tBSgQR9pLxiB7toExCHVoQypQqcCq8tNv7Q
iZ+uLY19BUE7hV8pbg7JoOl/MYpaP4tCusiVGar4FceCtSDW6dN+IHjDNe5zMrqPBjKsO5PxVcUB
r9MXxgD1jrwfxAFpK49dN1wqq6rOzBkbPL7OIdNYXjHYXTuXwAJ/Sg8e4aBHDcvpIY+z9FBDF3/z
qTfybYevPA3b1YLsM6P4f1xiVVOQljxOCbzL9rPqj8iuL2q2nxlb16Q8dq9DorwdTnn9Ptnz3TKY
w6EY1B6ILTsIRz7O5sQVDWNeiZARVH8l7LL9qewaoWjhksoXitrui50LvWzHXzc/mCD0oCtg4pUI
Hcb2wIzfO4JVMdidBxXQBKp162wyET65TV4nR0nanP29wJS9eizSDVjbvygslh+DDDizzNuWKZA2
gF3tbsthfhvzik58vjAE6UPWjuht6ry9NDclhS+dflP1pAXmi2gYSc7ku92nDWXwzgtS1Im4FfaF
rUhmMWLwAbb5005wZQKD9b4WUfWcxc0cMdSs75SZ2C8xmQonb4jpnnJBGMGkDPkY93DGCjwTG8Wk
DbHXCI9hpRYIy2rsjvjdnluJGGAjRL48163dctms1mMjZ73t8X6P2A5isa9GUfIiHZ0/OQYW5ijJ
JrpWnesDvjRQysHESmu2mJKWptM8zCRWv1mcbxubaTJBXdjdibslPrDqx2SrLQeAvhbpC/OXYVdS
wyGrEvE5A1wY9lXavMUEjFxZKBHZVNr201Kb8uk2MXpkviNPdt6r0yJLlySv2h0OJHgF+9IPnMeR
U+2l4X2nm6rLiwPlahsFLeuPcsrnJ5jRH71bF++ub99wQf3ol7d8JD6WiqjWj9W10OmlkFayDa+I
ZkXL5UOT8vxmFVDZrLG1eorGrvpc3Izd2+j7XB+0p/46sLbJe3Ggx8YFnTSZc4LeZFxA+xE3hzTq
UoCIeYuhb2C0JHbBbEyPxikvxhc9eM0+ICw4jBlhHrgWg1s8HMGDoEDjW1rLuiz9Fi/skvwgYu/a
YNszjAVqJwKUgD6jcJkxoYYyAt46sKtWM+8kLWgPkbWY3kz02iD5mAbGYUer/HuYNc1NSDXN7M1H
o3meTd8Zd5VoC1xWq21Y5wpL6SYflHleAlJ8EOkWhVufuRCrejsga3lehn49EAcRMwmSzi7phJeD
QPTKu2VS9YdobaR3nL88mWah7HtVmD9Zvd2Sf3ycYcHc2XfEF1D+mx7FIY+1TrwrVabfJjKBOofd
i03oIRKaqDQ9YpupaXTckF+m21l/+XWQmk8FE8eI+eX60pGCsJny22zddoNocsx90Kjn0YSlV8Jp
65f0Lh9v/VTw1A6sLeM8iNK1fsk67yPofqyBaK96whyb4pwBOqzzSM/OmWdjyGS7OIHi20i88m29
MgFmz7v3mYcy2ctPkxe7m6SML0vO9tlNJD3vcOYNI7G2ZeQ66WNnq2WXm0uzc9ebDo58Wd+9bXMa
jPZ5/SCNmh0GKVWLTu8SeLXDvPKYHFBNjYP9hFoZkm5Hli3xTWHad+7G7fP3KggwRLocFZkUG0nC
osWs4gCBdktAwxlgyLCbAuK2Sv4LWsbcrJIhecMvMKx9lgb0HoaiOc9ieGpF6j17dIHbPJ3vTfSO
MTamMOAeiUa4p87U3qGhuhtjb+Ww6X8HNTHddBKhTTX/aLAp7sbhaMv8Wo7Q45ZMMTlPQ6x+xYGU
J+8hmfwzBPIxiu323TLLn1gZ7iUQDGt074ATqMhPvN94plrILb7zVGRV8lgt5rWt5s8yAW3X8iRl
SOJuWuHtq3ZYtwoDTuST0go9yqq2K1MyEmDoeLXlZudMOmCV4lvgbEniJSvh9JoEqZppqVhh1FML
6kGVu4qxX7IOF6bVwGWhNXyuktF7YVyLOocBzvSl66hgQZZBgaWgh2kLuNFuOpZBVf/G53NYxvRs
deJNBIhIQ8dR3rnjEbL/e+zG0rJ9yuc5u0KAmN64EQKwxjUImX7kCl2dmf2GdlE1Bko6N0L5zK1Y
+gm38iLu6V+RzINOZOvDmBazbWt78OE8hGB3DoUNM18rwLjQ5KgpyOClzYt/GG1lb2/zCeCN48fg
DOL37fkVEkZGxCkbmA5SsAFxIlmpwx7SPO30FfwKQj5wCu507JybKHVStuvceySpUb51GY7HwgwW
irvBxQzlBTy8gOg3WXJhR5QRbilH8/fA83Tzv3VlzjDShuyQthRS77ZNEHMslW6//3Mliv3nqAlU
OCSfM1MEYoRMneXeX9T3EEXQi5ppchA6SB/xaemnCSujokV2GZOQw256G8tCMYs6cmAGrVAA6LDS
QfxeD41NYlDtwGQxSNXbzyRnTU81m3GUgOC5NES2DB5PJ+CTbwmF8iz6+RpYXJzO6iLcmn8E9iUf
rRhRhyQxsfAt3779D4/Bf4dErf2qn3X39aXRqP1PEKZZ6Kr+cy/V8/DrL5q028//Q5MmfOIoEABB
UwioGwOXP/mHkcq2/nYTl930aKRHujAr/12TZtt/w1oV2NiNbPY9lsMf/ZsmLfgbNh2uJ5egYEv4
N/PK/4MmTZp/lkh5whaOQCOGmYpf6CJQ+7NEipTQQqMH+06S2eC+pGpU9MYJkX+saf26SryvxJy6
PAWFuyLT/XA0pqsFh0BdLYdFZEBnSJ+Nd1ywzM8jRbyAlYY0vOka7Ht4WejkWyG0fSdmgEv2LuaW
A46DWgrJM+5g+D9FpTg42BPldWRQpgLbgcueuFFP1WHf5XPm8k8PRlYzTVgas6HLIG3KSvc3aLz7
M2GKiMHYB8zS692EzKPwDrcjewTbVsJ/K11sxFumFYET1lC/FOuNNjCbvd+4DSYgitAs2Q1y4TmO
1BjePlOPAtEO1UsylFsNfZDw5USpPotQqHuSDrWV8hezPt+8NrKTA2uwJbPgK6VOne08uwfoahED
ZzLhQ7USAnLFmU3JToexcjciMms6iyQzrhAdJn6rr6pJkOv7crpFMLImK9rfommqBpEvzi8AfYQJ
qp/5sKbqzk2ShnGBlLImqmLpCiaJzMMG8GGWxCwPLrrlBHfoQY9s8/ziN0HTtU0UBVDY4Wz21cCS
YUqZLCygOpHxExj4FhM/Dsiio93CQbNqluOQtjddWaqHQY1UmnPgDM98XXJ47T1C5s7KcAoqM4Qp
AomuP2SRKlZUs/b/Ye88lutGlnX9LmeOHQVXAKZrEfRGJCVS6glCFt57PP39oL3vPmRJakbX+ETP
OrqLtRKVZTJ/A0VgLyGgNYRAg0E3Nt5mpkfBYwKYg6h5d1ZUlfXNHZC7OTZ+1xVhzgJuTgp035ER
nlbEveAYxHWYmPyHuziqd0SvwwbMs2YIjFQ8bsZLV87i2ReTwHMgA8ZDzx0rLPs03VDGrhEVARU8
ByVqZLXMuSSJwSeY1YykDDpCGz/YbFd+pTfhN/xsFqVDiagfvAavRntykfkxLISFsZJIEFqLFlTB
8UeL2L7b2immnZdhjf6d5CXtZniJ4A95kpd1+g2Ls2TmLV8BLr2YTHexP8dz3tofBZRfPM1QCAG0
fgw2Z7IuUH3b7OxsQiNiPlmwhrMwZcC7/LjQkrBOxji173YHX5QTNr+OjybGD7vPDJznY+0ADjtA
YikwbSuDhieab7C/L5ya70a68N+ckY463Al/xZ8CXZTiuNqNoL/McwFHtHiK35GxyxOrljDOoueU
TgHhIFXNY/uO1hRDW6DF/EM2RVT962ntg9NgtJtPAWXdPqxHfOxmYyqdkzjrhr+qUopHL9qcvzYx
e09N26GYhKVjdV10cW2eo8Ebz9cwtEbAfY2V4uzg4naBYJsEcbQh9i0PRbNDq9wOhuQhKAdMaFvh
BynewcJPqQLI+sJxC/pAvCKmB78Muo8F78b+0Ky7bk+DHTlX7gi2FRx3OX1qHbYYmF9rMZ83FMDq
627DJcWb3cL/a6EtDueod+xouaMj7INopDaxAmuZyzY5FIuP6wKSUHKkqcv7+CQDtzlgX4DW7U0V
D/V6AGFTlzyRmsrliQJuzcmwuK4xhKaya5ve9jzkgZE8GEOA6jKP9TmiL7xa60avv1uorN+ga1xZ
Jr2OLsKPNrLa9DhtjRvDL+gTjnZvyoXYL7zC7C54G/HIBzpmp2Famq28MmLDGS5y5Lf7m3VMfOOK
vE1o/jkou7cnc9AuVBK8mhI78pEd7/DBn2CWsEdiPP/Vglsx/bUEEa4VLrVKqjBBbRrP+KUAHEso
+3TAWGCPYRKCXIPjNeaXAHbuhu5xZsQW1zn6nCB9gzmT8YdN9O5dGpc7bgrnpA+zmLziOu5jxz6z
QO10Zw0lCSHLjxZEHO7zEz6I6640ix6aeNz9YV3fubJGkELHfMyH56zPc+OaZ0czPoDjNJuLJEHZ
gk5mbSWPZTKBI+u2AlXvxU6X9mDXtPL5+sMYnGKFaiUhqgrCRpOvRyeRHtFwT28V2auO6nFxsNAv
Wc6CtYl2saS5vI2m1vJPAORan31RINFYRuNSQQxMytseDHpN4NCNIKn2JQnlsbaOgdcjrk+Nvypu
3HbOfno6UhMwWjtHtT8p8tsJUXYOUyotKcQa6jN31Cmj9aw1inI+4z0YvYuQUQZKG9TzekE5VtRH
IYf2ey9l85HXGZw2LrfezYTlxk3M2bQvDSEucYGkJD2jrZCdbyhLdiiG9Ju4SGXP6VnvKOXdMRXc
hmfUMj5NxkICtsmaCUjetg7TZ6MusWMJkLm7AQhJyykbK6gxvElxlbKA2ENgk/PMkomR1jtg8yIu
57XOuhPc9ny6UXnZR+2htw16pDsTkUZOUMKO5Inlpic+Baur1G5XWFSeO/8FiVRSA4JZWZxGVcPb
g+MbDFwyFTHsF78BjLZaUX4JTBdELtr3QIKosUzwZQKUd+Oscf9amiRGNQ5N9qYNfc8cmuNSG912
Tud62B6wz0gkmm70PyaQHdjepKBrTtpgwcum4xb96Iu2ScNsEck3GRUtVYxxWC+tApHWk6az/JrW
Pe1OeMtRd4mG80OBEhRDlnNxi7wrxVbfWKvPYBSa97MBWjlcJhmhnyzRx7VvaN+yxmCtmeuHFa0J
bCH6NAI4TQHuzgFp3B96OEbZXYEZdX2RDSs7P5eP5J6dxP5k1yMSLZCZ0+8uX5mAlpltfZwGiwp3
xStzPDNkVtMTNoLEuvSRfxVn8Efb9rwaPLSEcqTUe64DFPBCIPdtY9yDi7aHb2llSmD4csAA4ziL
YLtBFc76wis0pskD8O5gJKb4Gi1JVB7TAtIYlrxtOYaoOoAQnijLIMyDmz0HH3rYcjbFt84ZxwnJ
85gyEn3B7Sv8KpNt1oXBc/T7whoOCVT6zzkETuvAPQ5FlMC37SsxuKCz1h5diQNOMPkcWhCbgbIQ
CARpHThVWepMNxh29AnfrREfugppESoVAZeKOBu4J0ILNqmStdTsQTX0KdsxbmnlMTO39kvZxd5w
oIo3fA7MeriUnZ08G0jgPZiJxK0CLoaTscvV0w0waE8cWIpcs5BJl5ipDEM7oGVaBhd9Jsofk+sm
1703RD96UOcfR65+zdk62ah9QbEE3gucG5gkGhvWxWBM4vtMQ9o8LG4bPQnAsz8S+q7Rc7tT+jjZ
KCSEyLUk1qelsMrpfY2n2m7kkGAScmaldOhOjIK3gv0GAf3163R/AiDLAHtC+o4lqTTuT4QXBHR6
SC7dYHBWSWtRXEfLvyjCGmXa+9TLB9rudCnMf/o30ejn1WEhku0AJHYUMozFi2ny+xQ/czpteEk2
/tmWGwt+lwuE7gJzrhcPst+QQV7zYPiN/D04MKZt7X9Qqn/PNZaMQ8GUFPPje8l5S/PYGkOMJoMw
NoaZcpo5AUSsAkpNy/SG4sBrSvzPv+79JP6wirlHm8oja8O+FYfbnNszCq/Yjg3DcbGqb3//E1/z
4fc/gryGafHQFLv0hq9oRWRDUyGWgIynMTk4Ya8Sexaokhao8KnGnPG/79vfhPP3f0uaHphByw68
fUm9WDKRmfVxl9ZIM3HpAq1nlM/tHIhrzIPG/t9lhT9SmMxf1ic/DJ0Rx+fNawMnVlg8htnOW7E0
gMrA8R4Bc2GRMCOHfd61WPSWQzGHDbfuk3bJ2ksPkP0XA1pUmNgtF84mZl+YfecZIgvIuKLC7RvQ
5PrGJH/9wszR86SUPp+AjHodEDq/9LNmgp/Vfh2OVHLOHUx5Tn+G/f8qLP9j7oWH/67AXyxE333+
lfj383/5D/HP+5ePGARdUR9QqiXs/1qISvEvn21NUCgJTDhke2HmP8Q/2H2C/2Vn0+DviYgf37T/
N/HPsv9FuY5SfMDtci/YOf+kyPJ6bRg7JdGhJ2wqa4K9he7HVmHDy2PiWATc5ljI/14Sf8yOPw2u
ZKCU3Jvxe5KhaZRP7HkfLKc7exHi3yT5n4ZW8m2gSwNcu3RDXpUjkg7IQgTZJjVH3//qi60Dn4kU
N4xahr5c7hq8l+y0L/5RNv5vxJVTZV19KJZTLElA469yccGqBInm2NbreSczL49oxKChtpzHYsk/
92iY6gVc2bljx2gdvCJl6G3wvSkAuCe8SEvNiSuHjz31xuxYrJSoGWisefUFXQt5ojV1sZ+7L76m
3bjeOtWRG3qY8Bzn0f3R2jwa9QbfaaUvBg+CeR7zgpDHPdXvrTSWEypJekEXSnZ6VjeiUxE5YQDT
nP6s8C+ckju/XtSFkp99TL3BXzC4cMvxUzTNB9nYH/TCouRnPW9dT3uJmOMWfnCH9rp02gu9sZXs
LLoCHJnVu2GDlz3t/ciltzR81xtcSc8oA+DSRTXf06y+ZajnpmX7Tm9oJTtZJaAa9z0rXlHUpqE4
99HV3w+9h/V/ycT/3VSEkp0bsqG9JSD74qCDkZadbHeozHZXbL83f/8X/rDhCiVDExuzYnNN3dAy
QdkK4yqev+mM7KoaSZvTBRvSRm5Ix+yyc6fPTTxo7eOQ5F8n5zQlvGmLGA50KeaL0o/yq9G0/tHF
+f/HHJvv14NLENd4PUZLONnOtdzK87IdQr2QKImJ6LMr6j3vHRRVEQu5zMV8rje0kpjYG6fCMnw3
BFIKR9kzaEMDPPigN7qSmo5rTeD5GN2K1mfqubegiTVjoiSmJctxjUSKi4uwvm07ZgmQ2Ce9aSuZ
meRr5aLhhmqTv2CEOKFZS0+q1dpm8ZV5vVAqH0BjPPVLWLjyHYjwM5o77/UmrmSlUQ3AtnbbMgyy
Psyu8y2NsN7VGttXjs3C2RsXMLQhpEOXKlx4P9Ol3tBKXpabHI0iBW46pjBkoiG7LeZAbzvxlbQE
3xVABJgdwD0UZPxpOnPt8bPevJW8tBDNbmW6UAIpnf6IhdYPIKmaMVESs+/muqnpJ4WdmL83Rv8U
2/+WZ/mH13BeC6/XX+ks5hZgHhJ2ZnmLn9GtiBFA04uIkpVmBloq2A2QadGWVxS7x/ejVcd6+7ev
5KWEe2XlDZYys+1/hSLxWBbBGyfm/uN/PTF/qUR0NB/WfB7X0JIQvERiXlZR8s9kE/97NPhKWk4b
7tVwARd8M+Yzs7cecCDUy0pPycocwK4x0j0L8be6t8GrySjRW90oyby6yhYRGFBq9Bxo3rjSoEyv
kzGJNeetpGUWdxjNUtPA2SX/WMniyixTvZNBLfTEfhAX/r5KcvxwT4KJh6xfoSOltcI9JS8jH9VP
pFfW0I8n2p0JhIssm/RS01NSE2RtiVEPC2UajQtq8B8pD2tGRclMlNUnMGoscMy2prDDYu1oF7nW
VdYF4PFqqWS5W0GzGDjSmuEjQF+M04S41gu4clzSs0g6EFlLWHdLDM/MpoGcax5qqspPWyOv1DYc
anJtHoY4+TjmUi/gO4jm5UsQnOUUJcQ5pD3pPhhIyT9nRae3XalSwq2Njq8/lGsI5OG9u8iHLSmO
WvGWSmbiBur1XkxdH/lgNNQn/7vj6n1KqZyXeDLKoe8LLMFm+7IMHPRG7Pd6s1bSMrGlD9ktX8Ie
ngSMvfI9TSnNsZWshFmLkHxKRGo/3dCWw6miqMtTvYkreclN0PHdIOfu03k/smUwD8UwVZqDK3k5
D5OXx/SUQ9uC3y/j6nNbrfd6E1fyMrEgmLWCiCfmcGPnWI30qd79WyrnZTAKNMcQ6g/Tzfi+zMFX
R2x6ieMqWZnUbu8lTr+GGT3JEzwx7UNrpA9aIdnRcS9TfjLXZnB5PYR+tT7kARUUL89v9cZW0rIr
SqtJTY4Gx7Fa3KhAk2L5bOglvatkpieGLvNREQ6HRNBdmpGjWI0q1TseXCU5vTwz7CZrt3DeFvGp
MGEeR9E8X+hFRknPTC5m6ffuEm61+0HI7AFWuN7ISm4OtjnifelSVQYLls4pSiq2oVdtc10lN2Ez
tqLbCAp0u/tqTU/Krnrj7bB/td9cZl0lNY3dwzgV7RqiCRs2E0pJw/xlxnPOTNMTvdAoKeqkRd5j
hrqFQMtOTTc+FchpaQ3tKCkq3ShAoJ7ZYzhUoRYyfpipqOiNrWRovFix12z1GnpjYyAuuy2HyTW+
6w2upGguulXmNX6EtT08Zd38V9uc6Y2spGfkFYk1WTb7+Fx8K6At8ZbNDnpjK8mZYI7QIUW1IKdV
f6qt6J1IvuiNrCQm2PoFcEbE0ZYN7/qsek62WHONKJlZiA4jvY39qo/76bgEvQuSXrMm5iiZaW92
sWYzmbml62OMLRHoy1AvJEpmeknrT15jrGHVlOdOJR97p9HbrBw1I8tGoiKOWnALHTKEQQMSRXfe
tpKT02AY+FOTk21rYdwm3gfY1GuFxFZSMtkGyMCuWEM0ZJ65NF/KwdFbJWqHG/lOnw4/Pu+gah+z
WH7eak9zl7KVlJQpdTYvlUuIUNl4cOSu4pQ4H/RiouQk9BEAyqKxQrdZrhZf3G/BqFW4d201KdNd
oBnjgRB22nsDRc8wHnFX05u3kpZIE7ZOs4C1R0v6BtTBuREPD3pDK0kpBz+tRcnQwKo/ps7y6Dul
OOiNrWQlvC0HFUJSZxeVBFeW3Xr++Kw3tpKWE55VCCbiflqn69ei2T4hWtXqpY6lZCW8nbRfcurU
wZrfITM3YXlVvtea909DkheNzEIgyGRFNfCysTjFXeW8sZM3dqr9PPzN9cRSzknp59XWIOcbiqyw
v+Ckhia5ee5B9UOu5ejCVNNLo58cpxe/werWAsVrKp3oGEJ3Hk+KIfqmFx4lQ3HiysW2sRwFD2/Q
3x826X/UG1rJUE/0aC+itx/GyfCQI+pn1IHm0Ep+xnKcfLByDC3GuxhaJ1rhmkMr+YnV7Nr3uN9Q
0EOgsXbR/rBrvbKYainUDQhQIga7hWnWoCeAoDzUA2N947a8x/V3y1HJ0KKPYS57HTuisQ6fMoQN
b5C77t9Y7H8YfQfzvHwTLitYYS/mwVlJ82u8a4I5k/ystVJM5eh0cIFrhv2m3JTl/bigKQQNUm/f
UpFACwC3RQa0M6lzAptGNwzmX6W34f6Ez71IzH4wMlGzIYbe5N1YmEXEtq13vplKYtqFFcmkIibz
zh+eJEwgLFj14q1kJlg56EBBwoW2eISZ8Bmy4ye9kZXE5LzvI/inW4iOk39WjlWGvvewvRGT/bf/
ZoWbSm5azowGVkO4hzTp6xPse5c75GOHhx41oORE5yc4at8+m7GymVx+gotsHTrgzyYAWb2hlXWe
NHbHRp4QndX8bHTGLbJDemWVnw5gL1biiqC1N/g0Y9F9RrZb1F/HNdXbElUI7QBHpGhnquKWGM4y
0z+17LcKe3/4oiqGqUpcYW41J7/fZ/UFJj44UywHTxqR3qYolJCPdScLyFQUmOv8MbGMD9vqf9P5
mu4vKCYvX0wnqWhZVaN74aBUiFdOvGitFVcFMY0icuKmoDKOM8B37NoxRNupfXpTVzYXZy6QEAl4
XolkZ5ds1YdYZG8k6b6J/CZJhbK5wHe0kW7ZV2Ia3OMheRYtqGXqzVvZXhYjrhB3Z1MMMFVFblB+
naGaH/UGV3cXLAQ832XiZbJit7Jkp2WvCWFkVb8+PodxrM14peweYYx1EECB2r58y2nuTyFXTv7E
CIYpyVkr1TBPiKWU7AC2obUQOS5fz7zvzaGeJNk/i/U8rsqw7KZ3OhEH7ft66BkpsrXEpoCNpcGT
abyc8uxJb2hlhcsC68Z04qq1IWB1xGMzO9msRKv47uzo5Zd3IXR558WmZR2if37nDf1t5+rtV5h9
vh46LhJ8byqi3crsi8lFBWeNe72QKOsbJB1yeC2zbpLobOFjFr5xoTe0srrNvMK5w8OYFwWzDxYa
JyActDZwCCuvA4Ji7eIhRMfadrbTqM9vxyzQutI6KhIISaB09NcKUS9j12NN7SsYknrT3u1wXi4R
o9ulHhEgp66MIcISPfZJ/agVbBUJFJU9gkRI6qMqJfxzaL7JhT/OWpsgvI/X865X7ICbIGATRC+s
WYPz1ohDvXkrKdk29RJ0CVvg7CzN7YTb8kXRLnpbiQoGQhEaOSVAruGI98KhL7GQqapaL999JSl5
QBht4vlc81vzRnTVFTr+mkFRkhLi82i1nc0FyF4GJC/lD6/Se504KivJz2yZDS1rEIE5XKl7nFLc
Nw5ia0+/X095R4UCoSGbyKGhbOjK3S49GIsBXj9GZZcwzvrHySnEjbct/r1hrvCGivnG9MftOXGs
+apFmaDdaaTSOoWV7oxny1Q1N7M193e2kAZPHUy9LyiOJ/frLIxaC9kKZUhZ28PQLyYqnZBU7WdU
yK/cpjrXWtsqVsfaFcFBuk0YuBdPVjcgzY2Hjt7YSt6sSVM1hV1O4RZ8aVp5j1zie72RlXNsNunv
DkbdhGtphuk6n1h+phkQJWWKpYM/YC4Ngon5dYOQt9tIvaNdBekYU1rJaKHyOxuyPIGkn8IUnfU2
V085yRLkDQzUIHbRzL49OtGuBZfOegQcR4XpIIgYD/lAVFpRlqdbFJ8ILCTeuKjtW/RvUlIF6sCX
Frv0ZhPCxYsegnp69of1mFseysJdoNV4dFTATu9FbQ10EYHiecBoEv3L4JYCYufq7YcqDjBAuxIp
b/qxco6uCxd5t8B8Y+g9X34THxUHCMqjaQfBdoizVfbU4Vu7+6r6JsoDFVHTSikVdRStQYqfXNtA
4hjWE0wHUM9wVz20oaMCj2oUtfCo7JqwR1jjUHjDWV2kepuB3MP2soKwra5p5cwcd+ezXFinVdb+
pRcUZZ/ZkI5FD6Jn0QTYMo/9ruCjVfdwdnPBl7OGnZ6aLRCVMCt6tBe8LnBwkwZWqzdz5XiOOteo
mbgD0NDDEJpK9rE0LFvvAiqVzaZNYzmUEkw3/rzPVoblWYdNit7MlXvzhhBQ0VNZDTfUpMyk8w+b
+I8x5j9EXuOn+Droa9y4fuXnMJWQXA+nBFn/YnH1FosKPnLEztjuKtxUXXQrhhTfJLfWe6e4yg0A
GZRl8nyCMnfb136qLrzU1zs4VORR69htnvsbLCjDwJh3RlF97lc9IiEqc68jDrO66NKe0VML6ag1
u0zt+Y1jY0/C32yLrpKcNfIuXjauLqRQ/zmR8tpf9IiyWGC+njXOv97iRPBNkwBqehIH3yOPm4bW
AldxRxlsNtPvmLcYY/wRUGOxNfNSxR11kYlBZA5t0+4sI8Tc+Zh4pX+iN28lMZ2iHcZyamTYbxt+
ICmaxs5a6AVFxRzlm7UAy8gYvGmexsl83qpJ70a36+K93GnR4smaGeE1Tv70PTY8xzjQ63U4uxXt
y6ExUZsEDiUylFWZYufknCItpVcccxzlRetsnrTKHu4WHOLtaPf5B6uWnd7HdJS8RFk1j2XksQhj
cYuU5OmGDq3WOnGUvJw5HFy33SRiNtl2MXSDAzI1sfR2WVWUg48pJidm4ks0PVEjf8Yt6IPexJUz
M5lQbkVbkKFnb0IeBh+nztM7jx3lxPT9AotJp8BNtG6uxNpeFa2nGW8lL+fVzxBbniGw46ITTl1+
PxSIgWnFRMUdxTkKzxOSZWG+GVepNyGT5gi9Z+0vwCOBuPwyMnGBFNiJoHa91oYeDxy9ytep6SEg
5mzp4obrMh6lV926Zf1OLyZKYg4jAqxYy7tIIdbX0WaEuacHYEa55PWssbuK5AaGOWzJTmSBkKE2
Vz3sm6Mij4a4KPrEISTu3D1FozizuvJeLyTKgSmbcV0de3ZD6DkYaRrHZWpqzSWopKU3CiufJ2Li
rwB1y0w8TUn5ltzuvin95hKxi4C83MGjGXX1wuNbdkuBP0KOixi2mpoLXMlM3zSqackh3Rutf1Ou
wftZU4nAUZFHAgJeXZaTDMuxPsuy9F3q+3qXexV4ZKSeMEBZ71IBjYdaKCpQ0E3rRK/ArIKPYqSp
hmxf4kjwn7oLIsRGbOoRFJGmev05F8P0+npl7o7xZA0VEmEG8qFaa9xSctMEQJ8OBQWDNXI+Lznl
5akM9DD0GJ6/nrjrD9g+7EtlNObtfZq68gwbo0bvtLfU9ESKVLgGCg2mudzaTnGzaTZQVB0wcwGP
QRIhlNuNl9s6n0dDo3dvU0FHfSvq3dYKA67CuplQcQeXphkPJTEFXbbU32s/aEjV55bdp6fd0uq9
S1TAUb1Yg9VvaAcXVnwVjdn7fC30QqLijcoY+wtvSLnfu8ad/VNCN8e1S2t9q4Ajcyc+RhVXFC/d
0rOgjy/WrvP0Iq4CjqbaWwyrIeKVXJBwrpf0y5oagd7tSsUcJXXHNu4g+tI0iYdoal++o/cWaX5Q
JTeb2lySWBB1M1vd04hy5d2IWOoXvbAruYnfnDOPIAKQDLCtY+/nzcFZe726gQo8itYlWXqswsO8
jr4uGMIeynnTXC/K0dlY9KkwNpehVaPyP4u8glbovvVq23fV3xzMKnZncQyPNgobYunYyc2WZjFk
3xJbQqx2pkbvJqeieNrGafkNME7zKLlNkH4bRK/XelPxOzihIDLX7btA55pHJCRxXZbrpnfnVyE8
llVTu25YkkXC9TDH8eGIv4ajdwNQITxNxeC4TXDp79zLdJDvl8r7pLXaVV2+HHH4tXMJC/6SmJhi
jPY0YJf8qDe6kqkZNCvclFmStu9+Qpn7rKl6vXqtUNI0MwouLRUyYUOHoHeRWtwWG6x29Cau3nGx
fkTemLBAnl1wIsxRK5SbZsyVRO1qDJwRkeRugRHMSWMtu8HglujtjqoQkdFVlpcalFeSzL3mHnMu
8UvRiYqtIhqLOTVmu2Di7l5VMZO8p7Nv6nU8bFWMaF7irg8aaqoSH8LU2SzsTOJI64Oidvn6Pod5
eoT/OxfRIMZINLLMz0Wt10e0VfRRtshkkwtv8midrky02aL1LeLinii/7rp2oNxxE8Md/7NUgvJ0
mewfYpoe9D6mkpvFEsRGZDHrXEblqZekXys/k5rhVrKzje1mcnGaD91hu8DScDmYTv3j7yf++5PI
DpTcdJG5LYE0o6G0JMlTs1XRNadTelpPk54+ia0qEi0Wz32/Ija9A3neQj/4Ei/6TuvW+Itdh49g
dYq7HJEfo9sc2bdF+lr3C1tFIiX4PtvGxtC+8OC9+V+yctJLfhWIZHrA4FKPmLi9uJko9HlRk2td
XWwViSScJq9Gj66E0a/55bxs/qmLtZzW4YzfyuvcT1DiSBAIdcPC8J+WikJIIDw9gR/OsdeDV7GL
/wktzzAt1uKitkCR8pbp9ZaKikYKssgprX1rCVJ8J/K5g8JotZqDK0k6Yy9ZpwODJ/5wstuA+Plb
0LI/5KgqTNSkYxwjzeqgW2zb3qFyrP7rUhl+fbCHwdTc1FVc0rpEbWT1/JU5zrLrDgPwo4Opteay
UR6lNWL4OBuyKBd7XY+ofs8nseW+cdP9Q4BUeELteZjUd2yQuG1UD2vy1ctwE+6l88b4fzg4VIxC
4TWU5aN98vH4KJv2Qph61Awke1+veMeJjDKe9tpiY3WHurUuMj94SzD6T/NWcrWLzWgdzNjFg6+6
CertPLF9rZqorQoVAZcum0Uy77TK8JVusSegDqhVWrRVoSIMEgKsaKjlRgDWwrISl5Wx6YHCUHp/
HfHMbIdhrvmYY13fDGZ1J4tAj+ppqyAoYTmTUTsGcnBBeiud+NzTE5qzVQTUVuBYMYh9U8dpb3TL
G7/ycr37hYp/sszY7x2HMvGSNN5uI/m8rKPe5d9W8U+L0XVQ9QnJNK+PyZBcBHWjV7REhOf1p3Qd
o2lXg4n3y3aIuvLRqHO99a0ihkzTQZpjZjf0KmvHxm6nBjKCeie0ChiynaiKJ086oe8jOiWxkR+b
ftP7mipiyMSowsepiqJ/lNxP5XjXJOaHv78s/mE/kcotl5ezg7MXeQkYAZNo0WMPYr5VtvzDJq5i
hvK8BI4AYIUisfUcWckBLtxucqt3Pkvlogs6O8FdB4FQmQwrmgvV8NDYc653VVQxQ0PbTg0+bU44
FItzMsUBgK3EKrXKLbaqWGRIUeViD02Ztw+ubV9IodewQPP9dQoZVT+3eUQK5XmDt07ivosn7Gm0
1osKGgpiLtDpzOt5aovLrCqe8GnT6pTbKmbIWMAs5wGfc8Td64CtCPY23qSX/CpqqHKmojM77nLN
jInCUF+tla33KVXIkDRqXnMeVxW73qqDjaXdMXPX73rxVvKzyCJPBDbztoL8Jm4/Vo79qDeycmjm
Ukz4ozOynw4nXo2zeeHNeoh4W8UMCd82PJM6RdiYxk1ZPS1O815v2kpxiD1WSM+zGTmQX7LO+z5v
3he9oZUL7WRixIZNjRNC8woOdj5MIdY6WkUtWwUMFb6NIXXt7Hdx74Eu1Gmfdnqy/baKGBqnSSZ1
b7ERTpUA25NbB8C9emmpYoaSYJoWORKV2BVHpxruqlHqbeAqYmjA7ye2VtMJN7mBLR+6+34ZtNq2
tgoYEknSYVNDvNMhWw9Ng8+9XZd6p70KGXL8Ma8GrI1DmbfdfZbbxXtMB/Ff0lqIKmbImHDVjhri
kpX2Mc2tmzLQK8TbqlRRN8VjaYJ9YD9Za/NgYGlw5c/ABvXOBxU31AcGUnCOcMJ1m2+dPjkJEl9v
n1X1iszO2XLf7mjJjUZ9qLfka2KvT1oRV2FDmxvQT7WJeGklt5OQ4so3a6m3FFXc0NSaIhALEx+l
dzsY/iPi46HevJW3pltE+BuOAJunIZ8E/oPteJF5S/YW/egP10NVtMiVa+zi8OaFXj89YdiV0IEu
NdeKCh7aJNBpLF8B3kV+2NrxbTTrybbZKnQI4Vejclp6w007WZdyjMTRdMr1jfz8w73WVo7OwZD5
MDcdOEErcY5B1tjfYyut8fobkkTzyyqX22TsEHTCEwQ+/ewfWm8+TDhavvED/vRZlUNUJOvGWxMU
hChw46wNNIkhzOjRPfF9fX0Brf0VnZGR8FA+u1pz+0vQlpXezFUcUW/KLE17OqCt2/lHkfsXXVZP
J1rZpCKJBP3PMii43K69PJmSKDs6uZz0dkYVR+Rip+EnYmc45GbaHLI+hU81xrPe7qgiicq+n8rW
arF8GNNTEZeP26ZHReKy+fp7NpOJh/LepRwiPz/EaVkfolVPX9VWgUR5WcQmmy6AnGAdjn6x9Se9
n+p+USVT5YJn7uxhhCG9+Bh0wZ2Qeg1zPPdeR8VsKQ/nuUm5DGvRAwvz2zxoLhUlPcsWb+54Bh5S
ZkF72IosD4vY0GuA2j+Zpi/5R7HEEtT32Fkc/E1tkV4Zw6gneIEdzeuoVBhmrrEpZFghNH3rVPEY
dhLDca0EVfFEptWPtruYjG4NHUa0023ddg96YytH6VZhYI6SsgQlty6X3jb4h3RJO707gIonat3E
zuxyv6J3X60s+Fj4et4jtoolapdK4tm+o5LX6HMhk57SWaInRsUF6PXn5O1ZYgFbUDOLN4CyXrp2
14Zcgg96MVfSM2iMMu/oD0FvBMyCM+o5qkCNXhapWKJG4u9WRe3eQrDPECwNxzcZoH84P1URoKjx
q4KuGY/Q0Y1utnL44ttRrvcqUpFEA5eL3By5i9pja4SiHn/09bCdaUX8FwTR1MdD1OUUWcYAK2DZ
ZqA3Aj1lF7jpr5dL3i55F/iMXpX9SZ4562GuNenZ9i8YoiGpV/6h9LSZwyEzcQxOJi20DNz31xOv
sR4O5MiDrhnEVd7igx3nmhFXTk8TS6DA3euIZhS924eW7nyq9zGV7AzioBJDy04+LMGJ32Q3sdPo
VT9V+FBhV9JwsRQNt2jCyJWrUFCIVm8bF8rRWffl2G4tPJsqz95FVXszv/WO24P6GzyIqv4Tx30g
t2zjZp7aIsSezv0y9hjRH7ZkDt7rRV253q51JAysduk57/IDvZ0fUuqgOmNbKoLIEHPZ5GXCF03y
4b7IN/MMOFR18vej72n4a3QsFUFUla1rRxWP8yJasmtsyKP3bjcBsIRoYRSHoLC868JzzB8Y0dp6
xSlLRRYNZTRl7RTztO7L622vwUSonL2xx+/Xit/9IiVvO2nj0ZZyrEIeFu/Lzi2tMAv8Dk7ogi5b
2M6LaxyqbuvrYxR5DoKHttFrLQRLBR/V2En3qW/YqAXH3hGT1ad2cO03vpXzh1+2//sXtzSRQime
Sr5VY8nnuhvyo2lGetLPlip+ZI9dgdt3ZIdLP+eHzXOskyIYPa30xmxbmTq+Mem6sojdTNw5zWad
y7V1tDYmS4Ueoc68RMHA1Nu1u5ga8J6RqXXwWqoC0rJUTmWY2d7xocDEcp3vwQsXbwg6/CH5VOiR
xIY3aLLeDxeIDfis+6b/QeQ1Ld9pSLHk5MgU7alX/T/mvm1LTltd91XmyD1ZOiAQY6zMC6Cq+nx2
2+0bhmO3BQgQIISA19lX+2I/xXyx/ZWTNVdcM1nes6/2SGKPTlVDFZJ+/fr/79Cs6Hu4Vo5v2trY
KS6JWLPAKxIlnMTBOzxtwiC5Kmhnydsm6r9gk9CPhJEHVkFUz33a9dSnAdVvi4en0KQtsROJiybe
8b5lT3Po6ttqHuv6bTP1FJzEK6J0UGEyxVGZWSW31Pb0ba0ydopNYv3EvFJ4MI33db6W/KJX5duq
CexUKSmKgqSRKy5Ok3rYk6D9NG3r23BD7BSdhDNWMM7BMbCVsjg03bPlpntTOsROMUkzYCV9uWI7
KBJ7b3Tb3lJN6JsweOxULMkeg3ulGtiYkhm5ZyQ/Hnk4//Pm+eepBTtFJC2Gro0mCfB95eB+hRFR
TVIk5gPPp75ZH//nm/xF1D+FJVndl5oEeDo6WJ6RQE8p7ejD2659csAlFjSidUZYJtGos7YCMLlr
xBtn+6kwU0TaxCwWwTMSXKUGCpL7kbX1Dx7+Xz2X46D8YTdceFtFEyyskLn4X1mhr6CS/rb49S9Q
mQIKjhLyCbt5oRnUl2+MCt906Aee7/tPHVP0nA3HM9k2guJwpRikiOzbKErsFCozhdbEpkFtq9m4
TyVO5nR9m1svO8XKmI2QltTAygSTfYKe4a2Jg+oHOdtfjOUpVKaFW/w4uPZYHtYBuKByVxXuRwWL
b5WJP8kIT7EyWzVNdTWHQD+0o2zPnCI+ToOkDMJD29jmriNFu6YmQQTNZFnF7wIgSOecCighpEOr
S5c7gOCOvw8Hpb3vC/YjDQNKv5XB/uTTncLgVCI3oma0PMBBksWVspGd0krWLEjd5FScVmMbPVTK
6TKjkRHmrDN8Mf2BzZObt7RfN6jhAhhVrxT/bwGrow5peV65eP26Vl2cpEBP61ypxJ3PZmLrvhSB
nvJ+7YBGXmFx7yCz7iAXJ3zQQWPHVXFaRH37bLY6krvEV0ub19tc6Iy5rvhVzGvf5ZXW/t1Ceq2u
AT+MXVrIoRyydZ3dg1/nLf7KdFuUEMCq9XjRmdbfrrD1C2/qUsvoCmJcm7raBEwZLnXQlQo2ttvY
PaP7GPvL1dfGtKmnYiq2VI5jv8AIncAQMF6mFrKRMICSyx7W2psGPtZQAAh5U0xnsGnV1cF4FMDe
25WtyWFdZcOy0Y6Fegcfx+GuNTj43W5SNE2qedRVFwkJa3LT1SPlWdKjmn0VmLL1d2IcuoWnJWRx
BAIYNQmKog3cWtus0Q2fr9yYLNVHTxntz9WqI0dBIovG6j7gcNm5KtnmoLpEHYnNvQud6tG2pYBp
p8z5md6PjnT2HBm9kmm7GGnh+NOs2x7usjDdzsVYNHYXlsqIj1MX+CFOx9qxZs0tia2UUDzX1sPx
wLU6+ez7oaBf4bQwDk88BvLpqm+E726DMA6Sy9EHSXvr5DZjAOSsC5fCtXnuRAa6/rodPyTaeG0W
g9VQPs21E+ZW1ULWYRYOsNzq03aiZrqCl0AknzUb0XhyVm9FeVYTPGVwRCq1l+VWmD6NgPJ6UE5Q
fzu1LYoQcVfOdeZb39kvifHF6HbT0EHbn4+DvQTSWU4c2bWQEQHdeZkfu6JGXwEiTQ19aoqSs7w3
Suaj7UmdB1tLMeoiJHDp60JTZmTz9Yb2TDvdDDEbbtRchZBEVG3yUoSyVxeRjEec9Gyhxg1fKKgb
nP2G0GSRbI8Ppz8YPAWac+pHm09aVO/JZow98KQNLlCRHAOUacuW7NaxD+/o0NLzSc58yLrW1Cyl
a+viveFKyzQJYSedyqGBR2YSisKk89ygNt3A3uGlrTq/plJJRdM2QL9KWzIeJEwy9pCQi19A/UbP
th83k3XlVDV5WPhxTals+8PYe/7Bj9EqUiv6XgOoXEmfw+tYuUMvQv6lmuYATqh19BiPiTFwha63
IhdxqMyZGXp0aeZxUymZRfLEV2HzLon8sreQOylvFpUE+wDODt054IX2ZRiouqhcWX5imuJTaQ25
wqzxkefnU1JU5qEPYOGVlRSaOvnWtEOS0r5Nxvthlfq+MeDJp6Mv6N1SaFnmtiZE5lEjazi3tebc
JFt/X/QBDmurCIo5nzr70NghOltjOGzlC4/9uA/abu3300hXv0P2LHQKqQ33OqqOk2tSalOmQKAM
9aVqHXpoBgQxf97V2mRjETTdGd+Kzu6w5672Gqjg80768ZVuCk+nVXVug1kpxJmBn2tDp+euDPF2
dCyGKavRJ7ovwcaXKSOruFvmIdYX8F8SwAKo2oo9Dxf5qAeq3WVoe1CBStN7vXduq4Ir09TOnsFv
ZrnsGtglp7KHKlM2K878HeM1NA75sDX7dlyXBc7PZN3e9Z1cDjF6JFdVWNZdTjkIxiJEUeMq2aKG
ZEu0GrAljbZXTeSj7uvomy7eK+HiJU20HFkamK5a7oekRC9E8a3FnyEYy+gAakl31ItC52vbzUAE
LUm1PRhRep5DRhjMOuLG7SEUCBmwmEh6/eKSCVLZcMSbeV51pb8ugO5Fg1tOS7PzK+NrJitIQaXa
RdodqqaBt20q+NykHEzvS8pLvp/benxOVngZ+nWU49mggei9GNd1He982/UFek4A+Ub3vVlrd429
qBDXdkrWd2vS02ofbCBeH2oZQHMh0wOHLRpMaqKvKo7smtYJ4QXogJVOLhoHcb7zDuq8Wqe1Gnif
uwkqWNfTXCUVbKEoqS8xo4brUlYVaO2+Vei+wqpntw4l9ffd0SXtlova8Mzpnn4MYyjPoZzXKkjM
H3VT3sk+HsrmkisZixwymKSooLox0byCVOtuMupr3QfTMwr2Ww4yCiZ6mSRDFsTQssPxIIzvG/Ss
3kfWzJ+TrVmGlNYuTrIiKcR5X/EeGvx+uQ4tcQ9VDZngzIyQBOx1zS/tPM9dGnrTXqJio7IJNLqM
9g05D22XXC5mm0juZQQnQ4k31S+9LfuPIfi7d9r05VKnYdFHJg8N5v0DAGI2PBv5Rrp0iS0p93Wj
kzqrfTOLfGAueqFFEqGyHkzLlmFVh0FqmBvoMxaVK/Il0cFwpZqthIRevZm9tkUVHgCzqvsUU89e
NqGFIjrZaH1echgIZ4F04ZBCei8+M2W9TRmkKMbyTOokvoaL3OBSUwXNchBlXYUXvJpp77JxGdfJ
pyNZLb/tdRmHme9gWJQnulH3zdBHQ95bUj0pNtomJYXnU2brZko7R8c5HaNI+5ugTmKXVTbR56Zr
2vZyieOtOUyxDuwDY3RzGeA4aPdxhRREybXieyn7wJxVdR2j8uPCNoXOz5eWzl23H4WobZ4IRS/0
YurqIOFfM+yMJ1XeRNJmPJyRTlktzPsZ7sZzOlnsAelKm5dGjsllBUZ4Ci3cu1oPMLKteM0Q6UGh
0Xm5UGn3DBlHumAxFilfKTbpmcj6ZmnKNq2I9gRe4PPZpHGGiD2NU24oT3Enk49Jcbu46sPawzaY
L4KfLdUsUYXpI/S8+YR9zIU11D2DBbj0+4m4VlwUrhQqm5feuutpG4s5i6yCoVI/lEG05/0AeqkC
xY+5FEmM8ueUdPGQNVNb63Rh26L3vYym4YbPpXPZNLVcnZlNQ1N4qZIyvphi5CPpMPSz+7qyRiRp
uDWw9puRhPvcFl42+TAoRrKKIneA/vpCxveyLAKbD1QWLjcKRp34QIt9Qp2sr7IN4tNXSOrB2eei
mL94J6FPY8KCVJnXmE2XUTwkN6jIbsUhEEiuDo2xYn1KxrERmMvMk6xT09reDeXMP/SiZ1gja2CQ
oSRFMGQSErQt+uLMVLm1kHg78AAqBHteJCE9hxdkk+RcEqUeFLhP5KZNxBanSAfUWdvRgOEJtGy6
kQyHjLz0vkiyvknoexcHi0btrYp0dxY4uGymXYW8NUtE1fKbBgiFMtOVBe9mXqy+ndmENmgZQsQh
jTZA9c5EUurmciglfUJtfo4zxM3uEDMqb+tlJVNeR31lHzY6+gd8bvIrlwVEEQ1ED6pzssELJYVI
rZw/b/Mq2Q5u3qjTLe3k17yOKxs/g1wcjWcRRl/H2RjTRP3q2gnOqFuFLm2qli55EtIsNUSdy4js
ApjiVtkaTKTbqw7qurkbJ7deQmPKjVmoOjbkjYOSXYakn1xVqltmZL+26S5b6Fy9h1KKJKnpHbQn
h35aICwa98unhHULLQEy8b47szMC9Jltps7s7KjBjsNnnRP4y9eiBDgSW+/O8SFobhHH9fJoHDhG
l9ta4qzKllW358siEpaPMTyb8mKhm8zpxMIw22g0hGeVZxLxZmYlJLunaZ3O6BbhGOhruB8/Y8y5
uISTeDu+9h220IOIwm34pBnoRRmPqFruVlGu9J7PgSt3kAkqZN7VpN1HYUw/GEanm5Jj788ZHZzA
aaGdwH8AlETkTTgUW550xrmz3i41z2VYd8F5UgJtd49ElLsMRpvV+E62W99fa6i9IeOauwWlj3Ia
9wRXvumKDQlm25a8eVcz0bqruhNx8iFoRGg+zKwl0S1dJi/PVir508wF7zHPmv7WzKOozkb4+4gc
aTXV2QC9/263uKRjGcgPJHkFsgvaAWlFNw/Y3+qCqyCOiuki7NH2yLZmaHqsmN5s6VCLBAjeGJC7
+AKzPsHzh4BPcFuRogju4AuFdKAuAqwgDHZdRg3oVBinPV/J6tE6gfhZSqPJEfAVwvEpnJoIkw68
8cW89MbV/nMCEcri86QLun1JZsxc+5UxLFRy9GpsRhxRExkVmWsYcekam4Xv7HC0iKuqxF86bcc6
bxbsXqkeFQ63qpqqT2EbRR8WGHgdq/K9IhHs4mOsAHSJvNq7FnvmmvMAfxcwAdDOL5dF6Aez3lE4
XJZrlsxcz32OWFB2GFQnIYlS49BkclZbnF6mcmWQ5UMPMtlB5tfqnFd6tRl8EBhJgcRRPaLCApWQ
GYft51mDdI4iNKiJbZwjbSQQe4/iAmDgVM7NGn6grOYxMg1Dgywsm0rdztRz9YowO3S5TzCX9qUb
YnkuxdzDbUEky5i8JOXI7IMrUSF46EzcN5kVUadwylAORsINR/CLEUeLnaBUVQkAXhPfrjGsUXW5
wffkkXVRVR/ozOfhNrCcsnxGhKkvjBn8IwxQ4djad64M7/tKz8hOUSsgrw52knQXE1ALzwBqmrds
RMo9P9rVkjkVW9s2F6v1xXwoLeVoc23sK5A9nqTeqOUTAYngUTrlQAcJejtC2dTxLm+MC/vL2Pvq
tevWwvapZdAWQwpvNGYhhcWh3vuGxDW+pYTWv+1v2l6aMyxC96EkTSFTPjt5xqJNfq1JjONqRJpY
ZCuaJXbHdRU31xNGpa9TPThUqdN1ak2TbrXnGAm3iTu4X4P0tm7hkhIMb+7tFM45EwO7i5KJdZcc
7TqO3AfbW6qaTowAcDaOQXrYYtOD82XC92yApuou6RnXnxeqOreDrqgNYW9Y0gRrCwl21vcj+ipT
QEAuWUQjblkCe7s7Accsk3GUobtswyG5yattsuXltlTCIr41JU8BlgZJvML5czrnEKC/Xp1TdQpX
KS+vbLiOOEMFhlc2hats9F40Vn7hS0CmF0KtXW7LGEy8PYq6EJVlRhT4Cksn4AQGdFqZRTCiv8cl
BnE1y0BOiEOUOjxyqMhBT7gdan1GIt/CMN1JE/EM2hX0mRJUntIFUhOPmsaoysDSpcBJc4mMPMd+
AzphCLDUOSrrJoKxmeYJ6jmQYMhIMIwVoAIIcxB6mRccA6KehPlQGODYXKuG4nKk3QYnchoXLMMR
Tz74ckjilCRedlkvbfUhgija+WSKkWWKtfJd4STQ0kOflE+DGqL32sVaZJTo6hPoX9ujhE0EPqTH
ho6TT5ikc8mTu2guqo8xcQ3NA6+7c9xkveMrD3YIrPpeq3piSJYW32aukPYg1DKR87ZegaAOJaZG
1msBw5J6hhHSfkMaoPYQ0+4V9jkH9ylfIGReBKM35aM6An8/9rpHmsPQiQm/gparyscW8Hq0aCh2
KdRrJI4OVYFC241OpubKroLsahdAxqfC4xh241hr+QBRXOKzOGCIugV2rc7laJ+LIh8dkvsBEyyg
KKUFzZiKBVWkbFvKFqLTqI6kolp2OjE3TMTrO8+0O1ONJOvlpEw3frYLKbBZtNOkLoLVtmBBElnx
ZE5rUGruFsJ5kyV6aIc0jHkQ3PFhLa8nXkqSqamPzze5BMW57RbofxtdqOpdq+Ced1fIKmTIUem8
ZK5S6p7EDA5MiXXtjbAzhwFJU5j1esGh+pwPfrhcCxa6DGcnqAyJAhvphCOZvuvCUP5K26apch0j
M0mNqJJHUFD1BVrhPWSs3Dwiy5yr5Rk1mg4ZdACiK442tZkugzGO0Jgd/fqeGO/Pi2DceNokRX3T
z6b92tA4HjrUISiiRbE2W3vZzjjwXc6jTOrUbdQt2aoXnPNF1wQQhxIYs4Osm9mWKWR0quIxFqqX
l0EdVBdNrxufjaFeggtWONfjacbTK0wEtUqFm8o4pVu4DocQIlMvTi7LnCGPK24r5tlVWCT3zpUA
j0LwTi45wuZ2bXnVs6sGTe5XEOnje4mGxcsqcbi46EraFGcjbYg4kDBa3QE2L+OUToOvHgToiffh
VJRDOhbx+gLaYvyBdb670BPvdqSb92uJWovoPnuOJZGG1voP6B+EKdAxyNbQrUfkNORG4Xx5y1H/
hneWBURgNyN9ei7ptpwP2DvvwaGxwXkbLSiRNlHh78OEbRezjUWVrkXSXKj+8LnffDqtcDpbQuLz
+DAlkJbIomMluKS1emSNKj9QiclVyaoDdikU7gDvSNDyRsAX+2xqNYaihg3RzaoadhOpbf1UoMj3
rhWFvV37ZKJnSUefE7Kmqx+/CjU/bU1DUVielLqoxaZ7lPxEeSmGsjzHwARpb2GyAhyNb9d8sqNv
Uzx+8a4ItmXOIyTPY+aCpgJWCDW2r3yDwBxWA0cNGk6OyUOCQ/NtlTh5G/C6tdh1VmVTimmLdWrX
5r4mfpn3W89DvSurFXXXmYTDC5BshGHn5hzV+Ta4p0kwnVNOJli7FL77HIptfZXr3BMUIFcxYEto
5dcOSmhfQjHX+NVomHVWIO4WqHugNI9KZMkemUKBGhQ7714G1rUs9R2HmEEzjlORmySux5QpUSxI
Dtflyi1LVWcC9fknoGD4AiWeoFM4lFr/ESXCvtvP0SBfsbDYWRRtN13A25ukpvqab+Os06jn7naI
EnWNcB3/qluYkf8AdfEXzaZTaQDoOk+2FxVg8fHMzsFdXTMOaaW34QfiE6RLQ1DaYLoDYgRTPJiR
bjUseHlbu/YEBK6qvhrm+tg8pPVZPSMcUebfZnXDTmnfwxxWxsI0eLcsx/nTwzm82lzwJi4CO+V9
U27WssA2uoPWJpVnVUS2C2bRCX0T7pGdEr+BVq9R8Aak0vvogRRXLKk/vOmhn5K+17VGqaXcgLoK
bbqp6C6I2Ntm4injG80lED46zBWlil97377QUf4I2PcXs/yU8u26uCl4iWsLVby3csvq+G0WfOyU
8F3ZqhH1gm5tGXQfRYs+lpo/vulhnxK+Ify0cigDQNCsg5OD8BFHE/T1bdc+AQbyaSgTnApBym7Z
64YGSzLQ5W0N7FPCN1pHIMQMR3pmHPwKk7gpp6oJ3wZCO3WJwMlmabkAQRPqN3Ve4wD9jBba8DZE
guDfIxJ4uKKAaI+T0NHiiqJU0fPtrRc/iYYlorhvtQEY09mbaK0z1ts3ycewU6MIaEWi8B6BPBVO
yzNKi1m0lO/fNlNO4LxyQq8sAJtnV4wrv6t0GaZ+U+5tAeWU9o22aJRsZQmWfYBWjh+C87gu36bA
xE5538ITkkSkh3AXR20WvQtAF3CuftNzOeV9z2op4g3yXYDeJc/zgJ4UCnRvvPbJ6mwXKPOj0g14
ycjOmtjtmo6+be855X3P0TYUscTHRi1377v6Y6LNp7c9kWP0/QMIaYR8ZiSOwnoxd1vmuV7PKmu3
/G1XP1macgWwQBWQd6xdYmEYPuYUphQ/2DGPGK8/wZ2c0r4F6jiQ7AUXpvEOuaPiBYxUR7IAdsF7
9IVR1qp1f9ZGdPndQus/vjMvsn//T/z82fSoGcCb6eTHvz+ZFv/+5/F3/vme73/j74dXc/OpfbWn
b/rud3Dd3++bf5o+ffcDLHeBkr1HM3h9eLVwQfx2ffVqju/8f33xb6/frvK09q+//PTZuG46Xk1V
pvvp95fOv/zyEzsSfv/jj9f//cXjF/jlp8d//C/zN3zdf/zvv33qvvztbvzH/+k+Vz02rt+u/s9L
vH6y0y8/xT+HEaMxAEckTmJAhZDo+dfjKxFeoZBXShJk7AyOrAioHaDe5S8/0Z8hDgd2XRJB2UAw
cnzJGhz7fvkpID8TmCsK/FoiJSSHBMMi+K9Pe/fbbPhtgPB0fv/5b51r7wyOQxbX/h5cH3PCE7i5
CAmwpkRJ9RQX3YSopXffenXoBfupPyfdZpfMh/yMNNV4rQsWoAMz1Ru6mWjKnsPDR4Q4NwPyOpfB
3OStjtt3ZFHDnShiRbNJrdvHdZiDHIgo8xRGamI/Ci3H/Pi/pzo+dUipBNOQ4W8S0VPFFx2atRnj
l1n0kMMoZkrvykphU5q0re8BpqnTUs7dfcgLWkLvuFC3jYyGr5Ixfo2yGtqRaAA9B2Ssb1GciqdM
wcLuctH+WOgOZv8yt333hLkCjH5LtnU3oVtzRfEQg1RWTfB5LIR/BUexf/DdsuyF4/OvdThX14Eq
Yph5zWGUjmNXX63AgzSzg9Ec2UaAsuJNQzpKqs1+FbqQWV8ZccWbQGTQlAp+xAH/PiRA55LFkHs9
4tuOEPToFAM9gSbSxMfnFE85J8kNqsdVpkds4ywGLJ1SoAy+LYd/KyJcV59HY83X6XS9fxcibvvX
7nEaX1+n60/96Tv/P4wM9Ih+/+vIcPc6uj9GgW9v/y0KBJH8ORI0kUgIZChQEv9nGAgk/ZkD4Y3F
jjWIF44E7N/jwHGxw8YJgSCJ44SHEJLCi/8VCaj8mQvEBokIgjDCsLL/jTjw/eHiGGgIoklIZRLj
ovL01FWKQgVqrNVuIFuZ9lAMOkRU/whx+j094ve7JAycFC5Djq90usl6ZlDjUkfs1UNQy0OfVJ/K
Jb4G9CsBDnG+C/iPlHK/XwK/3TMW+CdClTSmp6ICHTxgUHE/FvELCJWSoAgelHTFlbDbp2We+fWC
RvgPSgYYlj+Ep9/uKTnHaHPgQ+mp4ohHJ381FhEQuKr3NCmnC/Qo4e8r+I9M4f7siUqO7SUEBwGT
6CTZoihzxkpOQb4u1j+bjgQ5V6S58Wqm6doBkcWJn/ZACTU/4Oj8y3fE/bD5sBglAEickJOxTLaa
Cx2yYTcDhUhyE070sTVCkBxbRul+8ET/ZX5i7QjslFTwCKz2Uw6nsMOoLA3HXRzjgIBu+LxvaVz+
W+cyjNvxLvgvJpJyiE2dHBemNV6bpo5GZGhLAcnGpsyDkv17Gt8RFwJhOUQ+gM0dXlCnHGDe9dyG
VTHu0Pte75KZBcCHRD8S0Tgdn+NdJNaajEImEHhOvktP0cPvGoVsc0It27TUPxpeRBf9QP89L4pv
XyjGbWCYLqIYOc1xkv4hd9ZcTALoPrtb1wSwB8VN6ts5/tGmf7Ko8IUkQ0cfA4wxSsTJFwK2DmXk
qkflEhCZPCBuAght+xED5HSifbsLsjFCOQPf/tQToBmt0awfLIjlMoIFOlAbLTpcuz9sDX+Sdp3e
BYEBsR4hMEFgp8kpU3sVdTi0Y73shiFBAbDoF3oopmD4kWnCcfn/d54Uob8RcSmPwYGREPniMY/6
w8hgEMbZJQNBm9bCjZ4s9owFRL+oUALrBhRYd/c/f7Fv7Pjv7phgFsTAxxHMWZKc0ovK1nSQLAN8
DoAXkzYDJ7mjgd5HjNQX6Ol9UmGbHLappLu1FPaShU11hdPt+oPDECXfpGj++FFiWO0iU8bHAIAY
JssnDA0bxtscz+0MVTYWAlQDmN6IQu4Wd+d93QJ2m4ueJjwPgc0DGQDs9va56Bsl76fCqfUQNF69
riS0zQVrgFS6Hhbvtw+CIdbdGeyl7UVigxKS2hyWGlvqvI8rQO7Y+ABEUF3lbIy8gr9MuI1nTe37
O0thHrbvIC90RcyMVsDCywU4Y9brJzTTw/asjGzMDpWaXAW+SgWw7Ywq9LSrJwDactKXpd0NQEDS
3Hq/frEgC2zHJswWflB0sEB3w8aiuiRqCPWDh83Semm1Wi5dDXXUlMQTWukK6M8xL9d+W2+o3kDU
uESPepJXwIFoAXpB4K5MZbYAHTD0pND0JeadlAkMaisC/+GkE4Xb1WFdXdbdCuiFVlo/+SqWYOAW
ar0qJk76L51s2xj99OOSjdB1r7NmLkaSbY4auxdNaXVqgDlj6bREAdtx7+L3FujuPmfACcgdtCjQ
ZjIUKsipCK240/AsNFk8BuFliJ0Ojf7N6TonYgr3JrClAgCMszJvk0FBrBG9T4fmd2BE3lGg2nbM
LvEDaeNuSu1yvArRixx3Ab7312AbkzInIUAU6WwL+7lGf2zLqrZEE1/gePOxpOjlSN7zj0HpY2Da
6nWGAUyoGweehif+QDToA2lVU7/cwzrUv1jVL1+3sMPO7EL1wQ3h+KkixBR5W/mCZ4VRzma2WKIP
Yb1K4GeASyoz1Kfjq2hMEp2yQAa3JIn7z4Ci8CNEPybbforGtclMD0jcDnBNe6HGUgGLiS4m5HsM
pnUaa+iE8NVUIpuZMGmgYnIzDtH4bDvBxQGWJ2oGebrqAUWui+Qw9yVqtIT1xZAX2ClE2i9zpfN5
KttDoOv444S2xYegXaP3nvdL097JOaqluU9IYbdrl1DgnXZTzLpDVVSeZlXJEjSlcYjLOQgpFTRL
1erTLlmSZ0CMe79rAwveS+UXVl/KYJqbAxqxW7fXI0DIaTVJNF0Zeuk0B4mok5lXIr4NdRGiOTuG
FaDN68q2K1Wqml7PI9VT8QL74PFWKagwYmxU9GVjTf8EDJooU7tNC0ll4hfQxsNh/gg9OxHsQGuN
71dTbzW4N3GFzubsu8fSm6FJS+AXbo1hE5JiQI7V/6XuPJYkV5Ir+iv8AYwBiIDaAkhVWVp1dW1g
JaFFBDS+nieHNBpJMy644IKbWUy/97oqE4hwv37v8dDO0qYgrp1Nz8yZ8bdpvwiey2yunNMixvI2
07WciMGzynhfVY1iDgZq4a+xTSoJrWGxzHNg4N+NDO3aYpcYQ+FG4wYINM6azLnB7WL9eHmHnW2U
XnI1u7bNcD3z1nXvWJp1hnPQVm5klBpX540qEKxxbm/jFlqJ5c17u/WT2MhtjD4uzrYqHDIj6yMz
d8QZg2zG3nPfC9SO2BQ76QrDJ4VQmzipo7Exht8ZJzzePw6ZgvGvg1Mhc7zpepo0Tm+gBi0P5Wzo
BfuhTr/XwFeA+S1tyhuSDNlny1VG3nnwWXuxOovzM8qpfhVa9hiSRlsylJbZe+mY+SukD/G32pjt
H5K0YzHRmtZuEXdZujxVAdYnrGdGdTE4ttbBXwtqCzMHmLBjFbzh4APz5N9qFuvnvKr20YdiVdDk
JoMK2xm4bJhmm5NHCqMhuJXWTp7RQnL7ugVGNUVkMYMk5BM2v1rZK7Ub05qXp+KtmMMkdRwcannv
/tKgVQ6eHZC4x0SuZHxrJ/XUyZlGcZzY1shxUWfqT9Wj/YaeN9c4ATrZ/uickdtWwgLC8htYfzGT
bm+1xqkfFVQYXVgaNpmLETck1ke58jZ6hCCzk99NGK+tEmv0FKjlYzPn3ooqNggyR1nHqT+Pwlwf
/ab0f4OGtVEcxVQBUZXlG5rLVHWfRFWcb6PADR0KabgPNuyCFE2nBPyQBoFRhBN30M4WMJdYAjtl
94Fl6yZMFm+Dal+2RRDOk8g+R2b2eYQjH9MfWZ9x3mG9tvSuxQnxlPDMp2FCvm065LrC7TaKdqzP
wC3Lu3Kyc+cwCJw/0ZpVY7VLMq1+rSwXU+wQY9l7g5cnJBdyXFWm5zsPwunm26ox6y8co919Qaim
DD2sUGu4rVp/zI2p83AeC+OZLRnr28LyxiFiCwKPfm134jvlDlpPlbnigi+SupuI1NVsSVtlZ+mI
mEkzko4aOC/LdJM69IasuJ8qYM1RXYzWg7l1GZknNzDUXvj2MGMzKrrHdiFEg+cxc2SUNEv1G6gt
WMOKBEATZb6xXpMCmLy9TdP3YA9TWYV2EmB0zViy5RxdmXV//HxpcUZpq15CZQz5a9U2dhkFHssQ
omwV66/stXBiTDutvpZNndhHAytqGnabI4LY1YhNoQtRQJ17OpdHv8p4tVftelfWYriIc9na3FlD
OTRhvdbVQyCIOET1UAn3RjFDMMJkM4skWgZrOtcjXgK+lyx5WLjiiCliz7zRnmfJEL50/8KZU4qQ
iz24LWZKrwgjnfujTHs+VJ3uf1yxBVgG1qpYD2mbjE/TWOGWzirYJjdewKK3sGW3eBDiADTetay3
N7JzWxet+M0eE5HLOwlQiD3Yi+ZmYe/pad0m7qnGtchLYibT76u7miP+CuwpfKCD/OParf3FsKg9
jpUc8XyVtv3arpgXo03nxh2hE7eHYyWyH0kJf0cZYH5KUdoqrPlvk03BXMTSqUSan1YvrfsuH9QP
tR1R7DR1hheD3WVNCFCyv7FTPIk7XDw4edU0bHWoNikeYLcaz0ZtkRoL7LkjN0jwIBrnbPrcan9W
8WjPvGS9WMtToga/iBdvoPArcQCHwxAMJTWxNZ4AytsJt21SPtJgblvoFp18Ii7havJsWwvDXpsl
5ZNr4FKScPuauOumGpCLsNUcunNQnHqdmVaY9+gbob8UPK9e4vv3FTFBdnbAOO12mwzK58Jy+CFL
S1aftW3VQ7gkPYrprDYjKjeBYzLT8yZDdjfnFwfh2pjxNvf9y6Bq/0bLCiuSMlRS7SQTUfU8bmwe
iQryMuPRoG7Id3xV5HckOBg3TsreFtyhRpVRyHbNsiOAVGMazEAkhmnZ53XstD3UWymNEe796HYX
k1SbpTA2tVQUHjgOI0Bny2sqPFALSwintMZFTxB1CtuAUGi4icb5O7Cq9G7YWlZw+HNBIbZiVKf0
W0vj0zQ7JUMDm97LqOvgoRosqw4XBR4jRlme7r2ahRvAhErKuKkp271ex03D4c+rYt9kS9buTaKt
YyiIORl0nKWFdzWY2htfsvKKsIClv5TOyPm4tqovhtTV4Eadvc3mdg9AQPpdUH8rb2KkNHVSfrOj
kJgPeTysq61PGbXr3dnzsAEbUxvKhXzeXg5iNON167EHi7To1n2plPdIPTeaUaKa/IW4cE48xe/F
SbY1Rh07RcQPm61svnQ/QXFzzKCNC8fTVei4bfZDDKm5m9hM+WYKvbzwqdU/CncnPskiQdmXXtZ9
bn2mH9MgSdwoyTLq4Lxqgve2RbQL+1X3TtisIril+zGHKHDbJovnHDd95K+Lt4a2XACDJWIwrbgw
++Zlmtb62fTQ3XAMK+81qf3qe0ns2g3HNlWnYPI5hEsxONUpdVaXY7Oa+T1yzqYbe9SEQmVWek/E
VjKyIobCSe0QVGT/fJ4075aW84Yte1FdRC7K9cPeqoLPyjRxBQbVZNM7FOPywvtlEiEzmuU3q3DJ
H8pg6z9cUc1+JOjeOGLLqcr3cPaKa6G9mpOyXHAerkaxfnTj7E8MjYvx76Z8/eZlsFvDbbPX73Qx
uyHKGt+6aeBcnA1hr88OqQhidk5pt+dhMApv10yp/80+0/pKyG3ruY3s8X101styrSRNro2+rO6w
zIpnGXTzXea6I0kwr1D3WTpwwQnbENTV9KHHTDr1Ly7yBZP51LdJ6Oh2+ZO1AQ6lvNkkwSrRZGPY
Tb34GnkS6EZySBqhZ9rpR56Wxp3BAr5vTY7NCIexoaAl0scX1hMR3tVDTny+mfX8vLKSivDw5c2s
CyP79WlXnxZrrLKrfk3HjFJ8lrQuxAfzeB3a2saYWzc6bIy1eSikWSc7j0RJGi0phJSontvg1Kik
+SwvjjXONVdZYeG0axmW5noJxrLadArLJmnWKDO85sspx9KKbFf7VEzuYC4RURzqEKfXWPq8tihC
w0+DN2HkJH3HZsNXoZ3aq/k+beJtSd4FV+vsUUSAld3OLDXDuiySxP+aWZuqQ1VZWEILjJFXTqeJ
23nJ2r451Zyt56LzpRlyS472rpwConp6sngQXPYuFmHn+9ZLt1XuQ9EWa8XvQYIlbrUw/nbe3P8E
SowUg2053nGjLN2eg7q+Y6fn+nfrg/rFw0RVhzaj8l/sH7rbYb0evgT22p+RJd1YBJutGWI/NTAV
EuxVvysfaUb82PVa7i+XK1Pb8mm2aGsi3bTp0a4Foy7fW6d3zw2yP6MpqyJMdYrKTqAws/CYDq7N
qUPgd++OvUdopgjE9dBIVAuXctuKjFVtK5eXCOarobOI6vtZ6nE95A41QtC4SBZ6aGVHhBpbLtvz
SKeEGIhJcdvV6OkY/8nixXrtpyd0zmIMlWVwPc+LRRMnVNcTXE56hxeZh6E8EvhK5723EKd7ZYl1
2scbMcwqSmfWztFh+N6PR4eDLThffgwDxFJU4V3Ow6q0tp5nPjU7/mbJPpkpr7EEq8mVuBX1Vrwn
yvQ+JOFcgZec8GDY2+z4i0kaByJKu3qqdq3IVBaNdDD8WN5Q1bEoVLp213nQixv2gSYvssBqKZ4H
SyWu/eKlLPWJ53EKNDGvcfEz/3kbSPI8oEFkIg6KZih2Hn/6x1ObecrKLE25ObT63Eq5WHFgm316
PeU9F6IPKs2J8iofjriOuyUmt7VkERkupM2OId1yJYvOzXeuOxgEINPM5m0EAP7l2kVVcQG7/hrl
LHoIwjxr+N9g8pYGFsli3hjtqhhwKpMLvVvbV5ONrE9Fz/A2GtzLi2ouSf5nKTMdoAu26/VU6OXX
Dgz7eygaLjp7reiBpL8Qzeh6Wv0wKwiVUs84I1ZIay6myC7UGEQ1kcx7zN73g2FJau460/fVKkja
pIAoCUX5lnxbRsMpd+biwdOtWtTiKOW6cejjLzAxjgEo9SIfq+aUepWr3kjSkiwLNrzTuxa6Nydg
z/Rqt3oW31Ro6wrSyOV+3Tg7pG3m5h7VZOZoIV1UCHrCxC+uaxYvTzre/HryT5PJSpkxdPw6kQd/
zJZl5cqeKybIa4pxFjxBFrWtaAcaz8y/mrs50M9Lno3tbQHjwI+daqlQNYH49MNVAnhifNbZvABP
XcRS1PFWogCGeIzl+NAswZacu8XLhutsrXGfx8RQRuc2qDYeStJxk5skYdDJznjVg7f1D4K9X/O7
j9u4uk27eZiS/WwnwjvIzA0oCczUNq86z+lGzPxNmfoGb0AWrDp0q2bLH7p+8M2DVQ1esB89CAgt
ZuogYA6FwZs9i6EhO1PV11a3TXqNTDdIMDDbKoBVELrTEKBs2D2CVhV244rRJnJMdIWvBTpGau4Z
NWk+LDObe+K0cusqGmixEMFwSkNn+6DyTBgWZlX9GIvf30xN2jcWHddsOF+ZXcjtsI4t1eLSJi2Q
olkgRmLf9ei4+QUaFJpc5etgRlNLa/DCGVhAdjawwg/lgYQWuc5IdxygFp936dTf/sxWRsTOtUEh
HJy2/sGWfzlF0M4a52yBTKnOpq2KoQ77tGVeVPR8Bl+5RyIpaswpJ+q0cLao68VP1fzsTK3jAkAh
cC3ux0aahEQnAq5J1BKdusSD2sIYiZAZssmfuKz68hXrCu7wMnO3LGZjpipeViOw20MilK/ObC12
8seFHCefhLsIdo9IUiMEvNdtoYkcx76G3UJAVcbsxWwJDnOyk6iJR2q4JgmVgslyFK1rADZgtGJH
Th3U9lud6OSREU8rbEh/IqjyQ+qQA1lOKyEpa9uBO8Zrf8hHayAiHsLOEmjFpdBjgoZMl+RVkTD7
wVQY4fGv5OHSdZW+nj0tuIknw1FuuUt5/Ptt53o1U+h/G+r9X3gFph8CpvrnX7AK9P+yH5vvjwHj
zv8D14B9Wf32P7sGnn70Z/7xn30D//wX/s03YIt/MOm0vf804v939xDDfw7NwA9M/uziHPgP04B0
/8E8iSGZyR8gGl42/f27ZUDa/2CkJSVaDqYC5rbu/8YxcLEu/JfpEvljD3sJK0WZZbo4mP47KRlW
fx54hKUjVxfTVZ6VBgnw1rkyiGZ+kGEf/9hALcK1cDMOouVdBK0RZWj7d36fJNf5nMvPRHUbWxZy
/8T28OwPIAGoOeMmrwea0ZqYtOdxF8Bv4bRpCGV4QXMf2ISg5rbPf+dUmg9EL5xTsA3GLUAMZi/9
rG6topjDMp/He9OSw83ijt1rvxlMCOas2M0OhAyS1MauHPJ+pwPbeEHvlzGE4PQ0wIDpwpmqMtzM
RT34OHafpO62g0AH/2w9f0RtyeeTEGw5XLp6eJjXeTsvg+sclyGzrzdiL7u23+o9lsLyuu3nG9sx
71Pb2qWMICorQbGwrafERLfz8YERQVxoWgqRfASAq0KztVicMZKCy9cs2jr7OyFt1swpib9qJHfu
XUFXUgdoFfviwhMQbnZli+rOTV/mtX0kIK+PWerM9+PKguM6mFOmP1Tif1Ay1+um8VN+egzZ/tzJ
C+ujJh1N117VHQf8Oq+fVpGZT+SP1MlY5TPLr+a/ZULhVKfSOMxWGs+ZuC0wCByIpTcPYGDsm631
uxdUuhXkInuEPNAUzymlDtQGoqgoaNV8lSmS8di0xtcBnAGVYVYtu1Sq4C4Ys69R1TurgG5DzeAR
/WJFjuGLImy8Ifni/KeYUGJ4ENhWQ4bbxqFLxglhRN7BnZGx3Q73Xj+8GZMxh5kSEVwTJzIXeYL6
ES9SxbOTjbdqRFjoXMSphXxaOX56giRUKbiZyvLGTOzuCrnZJEy0kWKWRbvDD3MepuWsjCwyaidC
A/vMLoppOqYlQOzpAqTKKDFpja4N1UNKGHAez7SkeoyJ17axxzoLX3nj6+gV5dnK/Pmc+Hw6YToT
CnZrRZavFntz6uo4LTTu8AZL8betfOJGAbkoQZd/8tRVIiU/dS84xJfWODBjjP1h4+NlVnHVklVf
mqm80cR7ImLTRez2lySakGGXGv6XxdW1b5VM7LDPPD/GOzfer7Ss+PQOtEhBhAnikJurgdhcEWJ0
RGjBTDLltK8ADQjMfOQwZTiqdjkqO1dX9hT8aG2duPTHyCuGs0WogBuaGy8dvOUmg0RBZ5buJ9tN
d9NcnCd7LOMNJHfMTIv5rCzPosutq6lSWUhGde9oq48IoIlT3hGF79vutp98+bAYkEBKT331hn6h
bmjvLIRj4tY5gcyuDNepBqlkyQ2fiPGxdLq87ok2P2qTVqRYGUZ7oKJQKpiuVm7lAmhZ2TQiWx3y
IuiPbZDuWWe+PJSribLvIJANuAfhzi0h2fa/dlWbh4nq93XETrIfWzU+jbZzM/gGn1VmxE3XXHn9
HFWN+C3q/KRllt+46SJf6emAX1V3Qx+oGCRJwehIZrGY5y+CznmYKlO8OkuNhqj9/BwoY0+iaQkH
abwFivq20eUWmzp7TjYdu9yPh2atjx6abx+zjcW7JoPSvcpVNCSQ9VeVFQ9ED8f7vJdhFsgbQ1gn
yqvXloxlCPyWZ3LonpIs/25W78Mb1a3D8ODWy7OMeowisG6TIzH0gvZ4kDzqrj4ZVTm9KqOubzC1
GSEhYhBom/L2yVKVX4K+CBpEjUy2VNsv21vKuEFo2TGwSs/MgPvDWLocd71J/K5okKMZFhiXXrMi
irwAvMsq3icFWULazXbQK+JFNhfOfskY18ggyeLVzbxDvRJyRZxjM0ItPrcZu2U1kwvuZLMcUvwQ
51Xo7Uztmz0yKLLf81Y6ZUwxbt1Obq3vwNtcybR8SGzVNbuqCvJ9KrebqlzB9/iNCBvLzb5do3SP
1hQUb6mTr7ce8LmfoKydn4Wv7arcggdrAqzm+/Py6TBK+1i7kiSlk5z5RTYvrlI7TlV68rmKdpNy
rJP20+qp9vLvgbIOeg+IUYOttq9sAZgeO7uuXvu13kLS66cMBRhd2m4ejHaymMkVgd2HUP7ejIUO
ugnq3dAt76vXvDBubGPIaYaIOAZuJ1V+zRmtX58PdaQMr6LtJTrJuw2jHsG270gs2v0rBgOk1MZK
UGZzkYr9UlYUgnaj1GOzXTCK/czi8AOpYXnyjcX4K6auuab8KP247BrvWTKHd2hDuvGvZwBJCTan
oREcpxPj6/bablsj7mVhMDnNaxtpNkWfBJuRzpFFThtOFpfUlNscA3k9Tp+j6bMSKWmm5GiVqnu1
AWU8S4B1sC26DOQZkBE3OBLyNj7UmI+Pk23rJ0P4zaPdZf0TpQiQr7lxowqRAwNPmoSJJVRYsA0V
6dhZ7lzH224m1Y9XYFe6g5Ns5Qt2jtdWMY/iymvPQbeIq3zTywefB03h5qr2Z92YD5JrHn9T/qE1
rvJevHjrwuCuSG1OyCktABRocV82hxY3aLT0zfRoI3EreEgRkag8JiX7VBRTCELtVlHAG6XHTdzC
thjmYg9j8MVdq+Q317O7J3F+7Pv1UDnfPmkyg2bkgiEo8+0TitRECC/Ospy5ApPM9S6v2uTaL8ch
mor5JK3pw5+MpSa0nXPigVj4vJSLZyZ0wX1N/0oLCa8Ugcej3xnbDzUluAgvOAYe3xtHjQdi74jZ
OfdXMEwHY0udF0kzF1NGiBuz4jjGP5HuG4/pgy22nQXL8GEqLPdF8zqBlRkW9VR49CfABwPUzKb/
yPWI5DFyzSQV3kGgjy4CY+GfMnRqHkGqv3To9H5A4/9xvf5zrbztpVLjzIdT60NnjvLbgcyyo/bq
uUE1IXzWuz30yjo77VY9OWXp7fNE6Vgv7oHN0ePBy6xPrzBf4SWNkAed5rYNtDymheJUb5Plb5Xk
R5Mhh817CeHgOvXbg52gJOZBs4SbLc1XCE9kZJvVTs9cQs3PVKxUKdus+eMuPZBgmkVYVEX6DQjk
wzN8fWfX1q7oFuzdomwenQ4auJR2dn8JBPxVeprOLG1vX1K3Enczk9YjCN8m7gEjRd28yIOqhuJr
aoJkN/X2EG4lQeA5rZgjikb5vwKyB68qXdrB7ihn2zZlsFpD8YOG6U53a3pllmMbN/XBmb2ZW889
1glyEnpudZ+2OrvamOEfF1SDMOiL9M70p7EmK1p3O88eDZJv+HwcbthTY+cP47Z6fxyRBbfzpsDC
oN3SsE9W+4I5EAR/WzOgCAl9s+C1YMxr7GRb8NoRac/s2Cje57U8CmPYeVbyFFTXub8hzaWLy1sx
bOow4iMtQibZyYncvPVbEjU/IiadaVWHK53m4lx1uFwARazHEknlBEx0PG2jZ//BvV9HE4VwHhp2
G4AGgMZELFr1PpyvPN+hTVZrRG/UhxPt/HUK8rKgvC/SYGdDmb/SchlAdDLjS0KG+iVvqWR8ntqX
rPY/n/O8Xbt3veTGrnOGQ5o37ds8ID0ynAYsFfPgp7FpDnlIFYUUy6dsXeTQ5FzzojFVLLU06TzA
OuiFNb47e54DpopeYMCwYsp3MjwvBXl2ETOKANJXx5r2mTEzpi5A++OfGYhppHyR15HEAOQw6RzN
54atvTZ/UY6KshWVsOJqNhM+ONN/tYaeRHnWKtbVC+95dVNU9IE9vwgSAlePnwAcbLY2NlcJIGJF
Y+Cbr22GVT5IjzVX4Ffacn2uZq+PXFHUd5z/6b5IKeT6QcPnqer8DvEi3wvUhw+7WHihcR60v7aB
wbpscQgMqTvvl1Y9M7LQIBoDPUdbQ6EBCQglryB7bydK3BrZkUS7e83OoJQNrbq+lXrULCLuqmd8
UIKDiaaOC0RGteAHmKtUvvPpjCeVlW7MPBzAXm/M+w6N7Drpx7+dMAH3YI9m0j7mztGxpu001glH
XmO6zd065vbxYiMIRZcG0aALShVhTFcWl/OVGlwgY0ZtAgdpjTOGUMSo2d32Y++bhKrYA44II2BU
ZupYsN18lxWqMaIOjOtbv3bOqej8LR79HtSGa61x59Xrkf+LC9XUNC0HFjRYf9x52sqYhvXRVMFn
zfOL9oqKywJ2JsZQDY0BYdtlSkzzpWiLsgWZrR7kepf5qYjYIWgAajWMM8PXrn8imfM4a3nl94x0
Bte6p2F4H4NvsaQnwEWHaZyDU15D92NXHfi5+bGl4wsnMQdXQSY8psMyP/F8lNEwzMMbP+jf5MKX
LYb2jzFjKyoR1D7cUv7MRXaemtyFF0WCvd72gS9gdWCvwtKK5OZBQ3B4IwyzcyM52jQMAburvaL+
s/idd73I8RULJSOWsWP4Wyc3Gok0or2vbrWQUDOhkBy3lQ3pMX2xAybU9Zi+JHFTOsvLsLYKWDHs
vdY0eIgXL6E6FGijDewbqt4ek/o1ToFD3ljNWeGjErrcL4jKT3qrYaQm7XZgGPt3SjL/jYOwPM55
+S7dRqRRa3SI5UVuGa+4o7ZdByXnwFffxky/neOQ4Hmc6BA52nLKiwBnVklDH9pUSI8taKwFikfC
Cg489NUhDcyi2CkTult6MQBaiVsc+BfVbguWJ+iuX/j/hjgzmCOETTHGBRvK75Xn0O8wOxV5E6Ct
OklxkkExfhaTZUaOxeg05NUhxrnsU3ZVhpO9GLeeNwWPdjDRFenEv1E0RowUbvKyru4cVJuzULm7
V+vo7l0W9TiO9sPZUxdQK92R6NebZPVwGjgUmGq4DVTwhRrvUvyAPgS0DU/LPgt8O3HJurl49dUL
PronbbQ6spWjuIL6v8PgzkeaSp5Xh69DBfCTmc5MR3WBJDcFF9LMVlDLkleTs26gzKr3TZqQTvDS
HIeJBpTmxYzGuqdyzm9tQ6enhX7Z6/hv2H5+wPSeweuF+oG4wmqYtD7krhV3zkrBY7LqIR3426fe
+sgHdH9ztd8LR/m7Zmbqtwkdw9VKmBQnzY5vD0qoUeGBmOph50NiwZu6PVhj86QsdVIdR5LhrBAC
C4dDWFrd3krlNfdtmBjJU2l/GvY8HfBGr3u8pfkn0usYInNdVZP37vXTeaBcV5ZVHWbNZdyW1hN3
RX83VmN3VbOiOzIbqIzjLM9JYm8nL2lAWCVI8DLZT3q4Vw3Dj0GH9QwxcCxZCJvMZMwu7r8ubZpT
ht4X4fOaDpZZOQ/alfmhSpJ1H8zdGrtF/2cOnPGuLxsTPqH/FsBzi5q2OECQhilA1qekHj92SaUj
bPU2pub+Za6LvdDFdVvrb4aeHhvLwLWk/F6Hdcm3q6ZXb8Jq9EPde89DwsDIqVrq2DkYDo30p9sK
vSDaHOMIK7Q/0aJrLF3tGoMKTaMKf+ae3O0QmsWw7sbafgh07nGWGtYn7dunexne2nNtn7pKYMEi
j1sqhiYpEoykjN7VZcf7lGZNJCYTYIlynChbLoxWrudwSs0TwQr2CWdmfrbr9K7EGSuCdE1DXSP+
5XkaY54zb7qqhq4sipclEbdM6Myjr0fJm4fEE0yalt5dl3jD6fcFUgcbmS4G5yMVeYDw3zx19vKB
1Q2bEUQUhrcM99IUnnne/ZMJi4qhB31S7sIorUkCFArj0XbVVaow6iSuLCOA0xCXUPTwEOdx0VG9
ros6ui2TmdQx/wIlcO8kbhyTwjqYADsykYxKszzPTfNn1GBEDNdksOvo/Nryax6bcTdzotzaieuY
l+cEgvLCU57VmH3XwX+g8GCf+IiTbcIwQZpmiXnTr5YVPwtjkCnEypSGlIC/GIN9QDPZl8hbFy7p
Cs899XXIEbVx9PrrnVLiqHxeTuqp/KAwksZZMDw6k47cDYvzmjjDYz2AjsurN8HY8LThc41qLEH8
aNem0T24jQtu1nB//YQ6OU8ObDn/q2fKiXyiwdgw1EYbgkVIz6MPhivfBsdO3xlvpYQqE2wS1XU3
ZV8el+LFiLhSxhXWm1XzwU99GrnYOOFMTQ9gLs/20O8lw45Qlw4IqUWgGeR4QpcqTmGCPUv2dB0W
uZz7tPe5ONZ5v63iQ5XuVZ0M11by7k08V2LJf6q6zSPj8gRi+8W31GGG7ajRHacZzs6Ia1/7ooSz
5z4sE19XgF026bML2rAm87Ftu8yD3j+UBYzurdnZyT536+fcDU5WybithXV3IJWEY3QZ1ss4N1jF
i5uJX8e1LEaLF8te5oi9kbn6ehxb49rv3001vRlyiIMU+iQw3m/4VdOeASFmNXrBnb0xrsxmyGih
nJtP7tmCir4k+C70sWyWv8sGuDsblibW6kdLe8fwih3ONcbyCmvJ8mYXjhsOcH3CiwngWOA0uMnB
q1xbynaet5TD3ZCSp0X+Mcbio7UncQymm7HexqPq0q+yrTdQzeZyPa/9Eo8FYGv0b8qWPgwwHFu5
ecaereiiV9haml2pnXtb1+5NNkIIy8qNT6/LCC3b2952XPNvzqzBX0COjJCrj2Kto8X46aGL8vyr
5V7a3m629MEuf9ftdfxX6s6rOW4kXdN/aDEBl0jgtgxQ9BIpiVTfICRSDe89fv15wJ6NwwLrsJaz
N7sdHR0T0yYrE2k+8xr1Z1/ou4i3EZBuvsuM5M8kctcuUwJIQB5frLlJd12iNhsL1gQlrPARIWLl
IlAsCLzzteQ2/6Yq5rzJDSV9CTvd2mWATC+lXs9fKWcaO9SWi02o1iklfCW/JBz1rwdOVqTkDzL2
8Qu3Bq/Xq+gmlQFqgM34ffCJ0FGfAjfA3d8pyg7pNJCWmv+kww/p6B3voWaEV2YSpzcs/+gCojv4
nckPLcL8G0YG3FSl1T11yhPwbVefxj1hlbVRl36rlfn4FZla/QBaDwCXrV8G2nyRcBI9QpJnC5y+
nwRXKhp6Xde/5H5xa2psStIjFP8bDwZnv0lT4E5F4AFQZcXmeA/+lgIHRr+pDtxGQ5daDedLaxb2
Fjid4c5S9brR167CUXT7QivNx4lAaVPRwmUHZsO2CQEa4E0y3wR+YR+AKJYu6VRKoF02X/U+Vi4i
OgYozKU51Vur5em2zT+NSLcT1RVtHJ8Nyc+RpTn+TDjsJCDxdh4ecDk/WBGbkG546nVRcqHFEere
YisWPXD5s0zaDc+RKzuru0T8cLqZ6RS5WCNjF5ts2khu1YmKCmVxnfiX/d59ob3uTk78UHfYFdT4
E/zVtNBh0ENtleG+a0W1MwCOUMNrvgPC30QTcXNdowqYCSkvx562RW6j9EoD+3lMTWtrEUpMaoNp
iqzEVW3xUlEEq6/MKd8HQ0eDHvAv6SIHwalM1ILTyODViwrwCHK2oF1WeWFua5EPYtEVnvCF6GWh
LeW/8mac6/oqUfuZusnApdIv5BI/oEkPuKso83oL9pWLVyPy28+N1ty1PUa/aagomwlDiJ1BxnWY
7LbeEaxBfVCMQ6tk1UFRtAgEnUbcAyNqAMMytBurLpybpuoBQSE8y7mmt8/NGvsAdLRYfpcj7/TQ
Oc62IJy6QPLXyrZzZYVwd2SX3/jIZYdI+PXBXgVE68UTqbNWJdOO4ZwvMbX332BbCqI7u1G2apGV
rgS+123mQv1lFt21kgFEtZFHBsgTPuqiRdLU4Zrvx6pze7OKL/TR8bfgHyAja/0DyAv/Dx8XOiu+
AvFG2rTMsyRWH5W0UV9CYpty4/tp+KeowohskoqY3aHcN7OQz6Ix1esQ+MOvOpotz8rb4amQIy5P
1J4RWDQKt03K9BKVjt3CwBeUQyPjJ2LF2g0lIeHFCEM+dFyEd76DNuLc+tdj4uRfw0a3fvcq7NeN
Q56wE45S7qbOCH+0cYGDQhL3KK7hbHOTtm3iaiNWBKB9o5tp6MqnTs7O5aBkvkt1qiGqTVEBaHz9
Jh/reodXz6+gqr+YEf2DUKWW1AgkbMImlrdsiM7VQLCWfDC1eCDsK6+6KBM/dZBrPSF9MPwYnTi+
xOtHo87km2jrgeqkFjmol04xm1cCiNbDGBOPWKk2Enfk7cRTqwd3MiUexlXC8trUBpUia/sR2kn9
0oum22W+XbgFXiYLBHp2+zlGPtjoeBaBe2ZBpt2bqEVf6AgQPeW6mK6hihZXRTT7L7VO6YQaUB5o
FnXE2mRXZ/nLIClkm5E0duUMqFnRkMlslGB+6SI0UpQIQiylUuOqGH/ETaL8kmPrkxlZLag6tfva
BGawswGq7+I8Sr0RnsnWapz6CprYyBNGcIF7y3J4qinZphBAFlYTIr73FZLwEWyig6pr5pUW4MI4
jfgDaohWP4M8tS5n5OsPlBjacSv7oqU/mST3NRn+/n9BGxN1ZlO9nWNYJlnv5Ff+3AjqmrBejQAX
lVQJQq4Ys/6HxfkpYMaH8gxHQg7/o9zD/4MiDovp6v+MxvC6X+2f7Fd6BMhY/pV/6zjY9r/4UIvy
igr7nXo5iIh/5FxA9PwLaW9LteEow+4Vy9/633ouErCGpQpHg49q8g/Aj/43JEMz/iUNG4AHlGYT
JRPzU2Iu4lWT8L8pryS8jrR03QKPoXJv2Gu9jwSJrp7CeOJBrogWYhs4M9EmxCXtFzWyyec1kW0J
Nf+2Yy0HnF0rbtsrX5GDOsTxBH4zLImMx5ymUKdPFz5qwBd6IgeYCI0kMAi9Ia/wgJsC8Ai4FPyG
V5kTTxCddtPwF+YJtKwgy1Fi6a4RdwWuq0DYNw31a2L3T3mWxRvHH35p5bBwAfrgbznaPX6fwBx0
cK6CGu4+eAWMGJSViIy9vkwfcqkIl+rtQq3olnjGBkjaEXLloFUXYykkkcsDThaB2w7qt0CLyfOW
A5+Gtv3YOhUi+lQLc1LimiYNpPzkeWrL9nrSJsPlb1s3ej9OX8u4hMhrEOcd/MigrZpkPM0DZSJM
lqJbWWq3I2t5Yw9N7ppRedkDpPIMm1JI7JPrKBUkBmMo4WiBVJebPKwKLzRq8Vfld8auVlsV75r6
toy176qvxTwxieXNuRL87Sy+jGAHAdjDZ9x2U8mt48T6TztJmx2UWfo8pLubCB/Tw0BrDHbO8BRk
Ef4i9eyamSm+w3b6jg6JfqgGNbgBCZ6huWvrv4oasMSumlpzF4EY/isdWlyJQHwgRpz0zaUY058q
ZKUXIasGw5rUumg0a3oqKqX5TcD3S52nnHS4NIEBS6MioNbrsfeSeepGVtMBwkAMJ7cxpY8LaMeg
ORaNanoE1aWkVUfMlFff2kVKqLQaYItOvm1KPX2aEUOnO6p11M+L+spuBuslqCmd5LWVvNAtok3e
EkjoX0OKcspNO1B7PPCKQP5vkzG79gdA9pSwwuQS/lAM23UE8bkd6zTF0UOlsYYyUX7oC8UvH307
TeJDN+n5fRiQU2EkQIVdhbCxLZDIuabFZVxDwbrXhD7uBfbD2zyXuI7glblVeaWsIb11bJiNCnY5
WZk+QhIrdtlU/miwvNwZ9fQAkM98wFMsuZKE4yWPQkIFuWsmH9H/EBbnY6kaZvUEP6agzWbYh7bu
273Iu+ZxJAJxI42QEDpPXO4SR5kfrCbxL7OIDxgEFgLF/tC445C1D/HQ5tcZurbfCIAcLwY032Cw
IuwrvYZJtfRTXCkq/T4p6vRuhHfzBCbD+J12Be5rKrXRfdRNcXFHeovyUJ4ZEdx0W3ksUOkF/aiD
YpmgDnL2MVACE5ApMQ+lWhxK0XytgQurfq9up4EgU7bAQC27S3ezpmm7OTK6y8jGGDEMszvKUE+J
Ou6UXqoHZbgjcOt2ozCTC6u2okNVZ3+6cRi3lmPkbtWrbka/cINkSbczciUhv0Iw3czN8ZuWwk/A
rxyaOD4XGTL+caDc+1FwS2X7hepr+6cN69LtYMiHiBXDFVb6K0z0QuV70lhAq67rQMER+7Y0k0hM
RNbUiKd9I030oqme+DrEmWYoux+qbVzNvmU8UzJOXlo/tZ5EkVtfyN3NSxg8m5aiHIkCwk3B0kBr
rRE+wpweqoo8rZxrHVSWYcmvcSSe23aiNjLCYNX90sNDzdmnpjYTgYf9jyak6JQr91bVTFBvLBJv
6ovDTQe+Z5PmcXzt2En4kxqlf4fPVH/jR1lw03V5CvvbyH03rBUy446e7r5RDJc26DUY+evWl1d2
B7Qd8+Pf+mRcoEMBh6DJaUZhxaNHY3Th+/XDiDfbrnHUr2LGAoGm/m4oW0g2okqw3kHdSkmq5LKo
flag0yOD/DUo0/YKxrD9paZ1uu/Csr9zYnIlJTPiH5nEpQEnI/iqqg+gp9RiFbZJWwv4VDAFCgr1
2BxKmXmahnjz3s+G3VzPzxhbfB0RW8YZzBj6ixIw2i6PqHT0UpBZdnSWun76utyZWymsmxnoMC0j
7YrvBfDBUouLCMesjagQNPPhb32zElyXKQrf2amSH/JRHV90kaQu5DbrC3VA7XJso4fGpAwn66n4
ZlikKEU3tNtSFSCuKdVS969xgOkVGjG9LLdapIOOz1v1IaXgfd83IxWqsXoCB5FeYV8m9zIIXrin
3LEC7lghNPK7GGtSChrYC064mh9azfkhwCO7eR66RAeAofr0MSijYQNMhWTLIlQeocUAGRzZj+PY
QgCeSSDRLULo7C/4iBH0EArphp+qrjUPHkYZ+a4YW8/XhnQfAvm7a2mK1nry3Uz7wKP+A1m9qkag
24ntNryV32QbfPfNquYzNzbC7PIBw/inuR+Sh76J0QEwh/4aB6nsYCJkvi3GLnQ71c8RaLAmSowB
/RR8I6i13gZjd9s4OvA9avNXtCLwBIrG6QK3hOkqtHXtkHYD3EaTd0z1cTAqhgmQDWrTe3JjWkWq
uuUnAkOplK827mVcKRNFtdi/wxbkNpGEH0iP9m4CI2Njy76+ojwOJ2jkYqpnbirsQ76hJerGnfk0
zxkksR7V+/tw7HCw3liNLmJ03/DIpZxohILEQ5+0MqT85qvyh5IGiQeMpKeXSjGk/dU0JQ1Cp7hD
O8LVCTGoEv3g6oaUZunRtu1bIJoUcvZtHcYueLpDm/fmIxY0whua8DA6zo0uq6/F0urQ+unGKExA
IIBwSsu6KRJum2ja5TUVaBWcqxJdBDW0jCLCzMDWcjfGNimIHnlWf/UkqbE+9htyTVyn2Bb2iH78
RFYYtNYeh6DbZvbx5/bDK8uZLvJXjD3qNX39TGMtvAnIfR+UIfxCKHpPyz50Q6lZByUpVDrHCY0y
g9fOwkOlp7QtqaPRhU+eqyLUHkrySkgbxGkh+bU++OK7GMpwJ/xq2gWgSR4GPVsgN84f4ZC7dxqS
9/1oPo8L/rUYZf1VqalEbGzKdVh+xdcICKkt1QmzHxDrcCagcAguEXjvy84WNLwKSALzTV0Herdr
7bFIbk04SeImASvvx/hFjrG8UJx2AOQZ+ZNyAS8/7h9JPSPneYKJCrX2NQ34VEKE6iN/riHn/2eZ
0NE/9f+RGiZv9Uf50kX+UuR/mmMA++u/80/CpJkaepWovS2piDT1RX3yn3zJEYuQpbqAyl/18N7I
3ol/OegWoiQBUdNSAQ2RSf07XVI0/nsqiCEHlSGJoiFSU58QvVsEgP47W5I2j7qhclpVGxA4UGvm
+lYdiban6YvOEW6WtS2GliToIWhGZ0h5UbQyc1H3UcfbQRsiLG6g8CG00abBfEbbTFuUq9a/AyEw
nl/VQIZPXf2OUKrxCJDZdHsjRf0HK8whv1UtXK/ol1Tq3xMNJXAvfps+z4bDDxJTRLsbsOzDm6/3
5Z8h36qBHstFsSAS6RdDpxIO5hzBKGgFbxeE2ozTIHRkunpVPON9qvIkJ8NPJeeu65x4PDPxd+vP
cNzrTNyy0fOUi4TZG3UqX0fzhSDedENUY26RmDGvQr1CgnPAAOtWUcee9lqizL9lri06Cr799eP5
rggMr/OFB4WqgYnSqlz7mjd6CNXMHEyoY6kDf6lL782gybz/YBRTmMI2TNXRlv38dprSyDt7GjRW
Na2Lx8JK/X0AtOvm41GO9d5ev5219LlxoWI1VbHoIL5ZzILNGwRDZbgFwc3loNI16VQQMcQO3aeU
2JahLM1Ec9DRhEBg7rUK8WaoxoknKPeLZlabJleibqyrKMaz8bMTYq1sNLyQ7kKOb61Mmw9aSetV
6d0BTPneKlR8BxX4hX6XpD8/HurdPkCEzeRSgc1i8ae1kparApjRqWgUl9YmxX48oSANlOcE7N59
IaQZLMty9FfJXfb88RdCMWMSopC+20yRUuzrsEIVdgZQAi43srWXz85JaJxgQ7MsKRapxuPRwKLa
Tm9pPvFQjqZUXwXFsDWGtv3++XEEtzESc6/yjKt91491YXVd7bv0EjMiN1qW0kzUx/+7UVZrV5PH
BvSBfLdTqu6iSGg39FWcndnY6y/EOyCXVbO4jFRsllejVGFs4DWYD67MyomoKelRZjLzHwE55cXH
EzoxFBQWk1qhbcoFxHz8eWJaRklct4Pb+CigjSSl4MbVTn2SNvfFmXm9Co6+fWGYGPVFgVuNqolF
q/F4NITY2jCkyOzms4EXahMWBNEhcKKrBLO0/Ad4Qgztlr+Yl3EW+vrigiz6225IAdgaYUcz025m
anaRr1LyiZu5fDRNulhbhEvy7kfU4BX30NgJGaZsEwB2OHtXMHOJFek5ybT8WmRKhPE3Igd4dFE2
+6npwCA9szVVGwwvKF53yGZwWlFZOv5iJ0llLCSm9Eo5aNnFYCltB6mrh019mHBm+aGrYMkt6Eft
Jm0x8zyjMr9+DW1UpnnjDFIBNBQR3D5eNI3OD5EoeELAUJAj5/E2nsoXP5v/lqF6xibj/XZgIAP2
msVFJ8RakL/rfB38kjq4BLjUzUYDWcIqst1xsb79eOctB/J4LzAU/EB0H6SFNrxxPK1JscMcQcQB
WRENzGDLMvt9NZOL1soXFSu9K8U0nPuPBz0xP6I9XiZDNyxui9UGRCuXYkbYTC5ARbQhg67oN6qJ
PK3sgPiemeGpweiaqfzhMKKqH88QzAZCaqYckb2FVTf6w3ixrMPGoCS2+/S8dFuojr7c6svjvhoK
xT8LgsfkwvkNvbjMkp9orWSHIW2MM1tk2W6r72aYgkF4n5DzXD9Sqh/gz1gu5RhgsKRNqXNZUrk8
RFg4XQOAHB+xmKLJrU+0yj89S4NbkR4F9knE5asAFZxPKu0sH90asRBsLlHFSrd2U03I2jjZ0O8/
OxxHYXn8mS9a0evhKtup9aKjDpi3eBcZIGcowBq7DGDVmZGWbXe8pgZK1DRLBL0Tm8v4+PNZWIcn
lu8AIOnES9MK322VKTlzj7zfjgzCRLjuafC8244E/BYO6IXqFhFyKlVNXxGuYwcOtJOfDGhtLpG3
Q63OdtFAtIRGqC7gBXODPEXpjQikfno7MAqRDAYGwkFVdrk438R/BPUZGbw9g4nC8Q+Eb+fRfqE/
HlrFmbU78YFMtKU1ckHNWPbg8VBNqcSztpDfNBDx+7yzpk1pVuLMKX5/0xsmvTNo08TNAv7F8SjA
71sVdRDVRUxzwQ1ag6FvcjwZf9fahGfoNCvRmSFPbApzUXbnTdZ1lZN1PCQvl6VmlaW6dqN/R+el
vZJp+Jcum/rzH4sUF5MHZJM19t9qIJFNTQBikSJhHk3fehg+lz3yu96EYNyZ03RiTgQzqMeTPJLP
re2kTGOIk0UZyTWBejiHAGCb7o2ireWmMAx/PHx8TSy/fHV4yRl1S7PIQ2zqscdLiCyzUqA4Dh5f
ccZtVVc/acZYZ3LUE1vjaJD11WeremTY0JJ0LQTL7RTo2FThuFU6YDC0Bs65fGmnZ+XQJ0bSmI+2
upLyppyrWoJpq40G+S4/T4dh74t+RjgQm5dua2Q5qKoJu1nOXiksuY1QGEy2Ulbpg68BCTWjrhj2
Kh/K/2uCuP7zs+tORGYR7S/ZrEDG/HjdJyOI7JLADsbmgMRbUz5ZxmicWff3y8B/falCSBXRfu6b
40FqJcCRRySji9R09ReUDf8b/1d0ZhTj/eflbiEW0JiQhUzm6n7RJrNK1BANohpKPCC/SO+A8Wdx
Md+Oege2r0fRevDKssmKAwQgq7ges766qdVa0SFRgeq5zWTtWC3wcaPur4KkoCyrgPJttiMq0siI
1qDE950q2JtOZpfjRcwXnA5GPo9i14La1QG+ivKhU2oT0FHVo7mxVcrQ+WYh/tFqqKUpsFWdSh+7
3Yx5bf+CsnSJ/nEGQPmZDKNE/ovrrd8QicT3Ak66/umjbeJjwDJxZ9nC1FfrFDQot6ToJLvIt6aA
T+jBdZHpQCoDef/Z7bUYFuHsQlCIqMS6ulBWUuHGrwYX+ZPRmyYq8pWIxJkY8V3RzSaCwngHLxlN
LnY7q6dSL8w4oG3Uu42Mf2fDTGdoaHB3DxwFJv5cQhGbimtE+Oatoo/6Xa7mZ3/E+wvTwmuAhFOw
upTBVpt8wGsqCcoKZv0YpZsgdrrHsJcYS1t+dPvZVaXOSY1TUHVdpru6LBPLqbIMPqprmR1ciIJI
eA6caffxKCcmxGPGW2xKxqB2c3xqTaNWcEJnQqQzaLCKWb+f6TND8qr0My53p4dC+5T7Af8Tsfz9
N0GIqiRNG5Q0hPy4T++DNOo3Syr7U1WG+D+Z1YKroXzD+/Z6Zb8ZypaIJpRR2btVEzVeYU3ZU4nn
AuayGj3Pj1fwfXbGd7IEPRBA9QBalnvxzVjqiPc4PA3GcvC+xeasS+yHpfMLiRICUGr+u7VBx+G0
A9SpdVxuPswVlhDIWa3jLGWHa8MyYKEGO1LedJ+r5njIybA+vY6LXIzUqTBzr0t99ZZWkQmDSNN7
tw1p49hpBf5FhHKflbTtPl7GE8cbi2MIzdzrVD04XMfr6NSSrnQ16i5pSxPhU43kL7DlWQYoUwjY
z2pXVcqGt6eAt6tP0e2kzTZMRIStpk+WZm1iPEuonHXbMQn3V78FUQlT0UGmu3TvNRSTFfResUNu
L0IEyz69xrZOWR0gGOec0H61f0CXtraPezW9i2gpxTClvkiMTTkUypmt+n7nAGVz6N8s9QTu6dXO
yRtwFEpU6i4KZN+cblGcySmUSOEE3sdfc/nRx5GeTQS73CpU5gRn8PhjTqINy3psdXfU0u5LajVi
CzEwOrNnTowCeA+MnsBtUZrm6o3TcsNWkPJTXBNUBQqBQveWsvGnUzTHoGqO1jjUNoOs5XgukSyM
WRlQQ6frk9FQJRiA96UUQ3Fm0d5/HsewCI/Zd7DdqHAfDySy0knA6YbIPxbRpVWbdFn5y5UFquXM
Tnh/aTEUSQZdNJMHzVjtBDOpDNqwc+AZVa6bEIc7IgUFpYYO9Hyr/egGrYu8yUQF9Mwk33+zpRO4
vOAOBWhqPceTxGcDxwQrikBQ59hPhHkF/iNH8PCze4NKIDVANiCfjDLWaoYYhxpYZWS6C8EYzO+M
Ni1ay/2ZcPTdbHicKc/qeM8QN1GdO55Nr/c+GimUI3LU+ratCSZqIAE/k1Mv183RaaJDSwAvDYk/
jEY9+HgUdJCdMM7VEQxI0sJZguxsbyygifkWvl+fXFB9dJQ/rW6ioiHxjjM2fdUbevTZXcPvMF4j
BQMdsXdg1b5sax+xdH6HmV3T8xW7AVBP6mhfhgX6ZSFLeGbEE+sLKpZ2Ixhec4m7jmcO/EzgLk81
wRjtyusne3DhfgWfMoGW2Izx4BgkpBQUOBJyNYqV91puqdDZUM9Sd7msOBHDkJ/Zke+ON6OwSTh1
TAQFuNWjgmp/2WaorXhlN0Gii2y5HfT6JUdcc/fx7XtqJEk+T8GHcg+x+fGqDVmFsu9EY1pm+guO
H/5jIdF7iOfAPrMzl5U52pnMiftdow9taaSXqxsYda1ad5rU8MIC9d10LCJggpJmXBZPD5kirCuc
D9BqROh9//k52kveQf+by38dLpRdE/cj2p+e3lgpSU5gH1CvzqGltf6Z5Vwm8W6SEow23WCmKFaT
HG19NjqVocJBS24m+BJbEL/191CpUhhTffL88dTebXoSQAqcmGRqPDvW2l65nYfchPdseAg2tTur
b7I9PKpzTpOvle7VtLiAKTfQSKWlL1e3ShOMva8bFHxQyK8hSJSJVPdQw7sacfUMrNc05KGyGdIS
QhD+ROJ2FlP1OEdImGMqmkHd4IadI2SBdPu5GKoswCxAhd6EKjrEZQFp5BwA4cTOXkIYrkOSf+52
/XhnC8PvTXqyuqdkAOegPoMG89XgCj6P/dmrh69gqK+ndekwrxNouGJsfahXnq90KVCDqT1YSqJe
fPytT02IWiIFbS4FdOBWwYXU0d7X7ApJv0YD5RlkyOQJqkgRbi6H/2Co5Xrj1OgoSq5uuYbsOIvg
8XlOr+c78M7gzxB98SC4fjZ1Zek4JgxkEkVTDDr+Soj21otqvOmlhTVfVmZkbpNUy87EZaeWDjQS
FQECQILn1SgxjF9uWcXwzAlKIkK+SMqqIboTYaqcueZeawvrs0KETnxOjqzCGjme0dR0zYDijunF
hdW6w2A5+3aetL0ZaM1e18b8SkmM4toCm/wNWPx0V+JGtJNoOu8VQyAXWKTm528lKvk8xKwxIc7a
RNrGMgLnWsf0iryJ7kwxWj9TpRoPPDOIZs5Ke+aRPHELLp0DFhqBU0ofqyXI9RRgfIBFjJY46rae
89tOKrsugjqKWvvLx3v11BUoJY1cnfI+yJXVC+Z0TockZCC8kAYZHffQuG9jxz8zpVM7CB9WIhXc
VLlOViciSoZ8DqgoehG8rdt+Fs0OD5EUi4xAOzPUiQlh7UiUAaUIPsf68Q+cvC+nnqFk2lpepqTs
ndywzgTXy5W92qa0Nem/cHE5OC4uv+JNLcIs41QoI7dJniDtXsgBK48wyr7NRlZcFKFZXsVWca75
dyIGWJoiS8edAJgs6XhQEUtbLWpYMWMyQ4GIIVn+7vgpgMkHaItoQ9kJtmtgPH+pMp5/frxTTnxD
UjIAqBSwgB6+2mW/mXIhRjse4fx4HcwOVJPC8iGzFNMLZVjtPx7qXRiOIyHYR4AzgisAaNDxRHmC
IUwvE00AGRj7ppozC7VJevNXBbgdfePAqhxRmtC7L7Y5NKPXQabwz/yKk8tts1vJOMhv7NWmDYu8
aItJg7SKdCHU7dSHw5Gkc3ijaj4C4rWsunuC9HKHtLzhfrwEp1abz2mwgWlrU+06XgIQjTh8yVJ6
fas3XlOXMCUVy3IVA0r5x0OdOjFvh1rt5abvW+p2jfQ6mEVbdR6RMQ0QTfz8KDYlLoPqAWHkOhGG
odobiH9ZnvTj6WDiR4Lkkv5v3ez/sWR3ai5E4zp/iGXnrOYSOUPe2CnfzMnM6aIx4qeldnXm8J8b
ZPl2b07CYMwwIkok9FAsM11VjA/qbJ9zWz11w9iIVNPfpUlpydUrYEwAThEu4AwM7TX3t7+Zkuqa
0hg+ZUP0y+yS7syWOzUth/R30dQGkrk+dXpsR/iyk5wBCo4eqfMn1wPtrPxMuHdqZzsAn0HT0j58
V27PFQTw4ihlmEiOl1YJKq6afcUNUXg/M6P3Q/F6ApVeyjyOaq73XJAbmZwQxvIQ4mrdBd6LmAXd
fzgQLx/v7pMjEa/QmCEco6h0vCVG5EDGLFEEOghDtbdyxCkmrZK7tsrPNRKWy+/46WFSJmihJZsG
ObFsnDe7Dxm7OR55yb1psJrvI2dtG86av+s62Bg+4refDpwZj5G4CDVqZWsoeFrUULdaxgsStb1f
2oUoHugDSqrmsP94Fd/vwNeulgpgCLwB2hnHU5OklRmiMWyNOA0PKjLRaFBBxPgPRnHw5iYTY2br
k4XVmlo3KLh6cZCgF6Vm/U01DOmZJsz7N4wah25wCZE2EyGszm8cqwauHMLytNkwNmiJIpqN9biX
x9HgpgN+DcPYQC+qB/0waBSbPp7kqV1CW+YfGAUVuGWp3+wS2SpUauXAHZXiXpODLdyoTVdBkPMr
HCMT/0zg/v6xdDhk+sLm5i2xtdVjWdRZUZAMCU+gCKiiaagWyKThq/RS99StdmAf7K9A9nyoUDUW
sR/P9v1luYwOog3MgSBWX42uFXVrQ3rh+Dli6i8SoofhYhygG3p+HYp013aO9SKnhlTs45FPbNml
By8JjGj98r+O1xkCMmLXZB6eruf2zrFKH7G95Fwz/sT1onHeJffyEoysq/xmnMDCSEPhNUyVjQOo
Q89NLKDa9nPm6EuJzgHlw/0MJBEkpFidwT4sakTSYGrp8SDxTsRVFAcBZ37AFTk985CempaxhHhU
MBc4w2osVPdIBOvM8qB5zttUSZA+HXjyymg8xyQ5ORToQDA4QIvZocffKVfKBShdWl5VQ7cthE4i
WxFeSeobZ7bEqaMAe5VqD/gl3XRWF3QtY6fRjZpIp5XTjR4M8OZ81Ch7zG6/m2ZeHqrMwNu3PHvn
nNqMVIuJBqhHkgOt1nNS0cfrp4U2b0a4BxZV5sUWJiaf3/JEw2AdKRcLxjteyrSUWTTR6fCQDB32
1QA/chiSc83XU3OhFs1WpA4Fgmn1opJVdGGVCvEqS3BXm2Z2o2i98fD5uVCl59lhp7MvVnMZ7NBE
LU81vUAJ4GuoQ7RDHbc+czme2HwIji3bgTYyQd3qksi7En8PVcQIbMlwSwYTbSUwXLbA/Oll40kj
/LCIQwRVaWO1Beilou2ASoOHEzIWSlh6uEY+nivUvvs4jIKmBNosBDtcvatRCPF1HjQZelxK1WGQ
U7xzZjs5U916t2yMsgSiSysVwNeacxU0uprXcgo9Ai8cXcfUb5+HahF3idTmXHf41JTAymH+wvnh
M63ea4i9DZwrUFuVHxXPGaJhm7THjPrM4Xlf4AIlwarRD9SJ4ojtj08P6j29k7RJ5I1LVfh7ZcdS
g6IbVVP8Q0GAEfUhfK+rv8sykGKjTcWYbx3RGtW+KqxxhNTtq4obj70V3U3CKaunj0/EQmM8ji+p
8hFecn/wztALWm1WFf2EVGnYrBV6HntY60P+x5hkjYWbHHvcgsNK9Or3mSNVoyesTPEDrqiRcd/m
Yz8gNY3GU7g986Pef50FskC4BA6NzaUtW+VNOFPFsZPh2BF54GgjJPHQ/UUcDSnZ6Z6CoW3dR3bT
P9c+7riPqRL31VMpkDvbBnokUVnK0SjfozrtIysUERdeabLArf7jH/ku4sM3iF9mLEgGyjRrHJFS
YZxWCBWzqbpNin3kBxoGoKLHKzAHxpF/0fJMCGT/gghF/4DVwnRhUJ3dxz/jPb6D5JpyLdcMWAdA
4qs7TYf/gW5En3i4VSNKlkfs6o2Nu2P60w+6UX7TRr0YjI2iR1gx4GhgiPRXUajV7yoHtqntP/49
7yJRfg7VXK4DC1wM4cvxp0siVTFQpUo8BKmQuAkdLd/Os6/doY423bStX57ZLO/3Cs3b5eUloqD1
vS5Ugfzo7NLm7XMUEdxlrZY+s9M/Xc9YWsTQ1QB1cUrojq2mpYb0n8M08yDTjztYujMuKGrrfrx4
r3HzUbZHLxrEk7mwcCn62athihglhzZXY48YkKpiakVYD1Rdny3ex1GtBwcxSexaRepr4opSWJle
mByU5y4v5/xuzLAfOBR275TbQEqEl2Md7Zud3hp9hdw9xse/igGaPXKURivrc7HC+zNBt5c1AtBB
+ZcM+3iVJtmhsVrWi/xwUDhbRwtQNAgyX+DXa5cQTyiiyn6P33tQoWPR6Pi7GqOpnNkS718S8lbg
RXR+KOXR4D/+GQ6lZ3MirvU6MdWHoW6eK+Q/L2FtnctETux2EE2vvVpq3dTxj0dq0RGMAfwnXoqX
yneon+GuVLPke6JP1m5G/fXMBjmx2RdUk0XWY7Ll14XoOcmqsp4RaIjVMPzSoiaLI93ie/X5U0xt
aOnawwOFpLSaF/3nOMBsBsMEcCT7SbUQmAY5Nl1jrj3/1SMedGbA95+MTyU4XUROS/q8TPzNja9g
caT75lwgmault6MxKXuR0jLInab99O6gJwjJHHIZDXZ6BsdDDbrDJp3jwuusKNxbk42Q81wIWH99
nH82FASZALqC6oNhw9pY02qqoMbzOMOgaLYRgZmsDr1NAc2xJZE88xCcWsG3Qy1n880KZooyI/+Z
sIJzLre5PowbOejIv4+qOLOC73c9s4JEwQknYMep9XiocSRdKJC29BKRVttOpJeJ1tdg7BRtg+nI
dGa495t+GQ7dBDJVYihntRnNJqOGU5WF91+knVmT20awpX8RIrAvrwTZINVSa7dlvSBk2ca+7/j1
85XuTNxmEUEENWG9OaRkobKqcjl5Ttqn63PaAfcnQ+12ws+Nh/TajHRrDCsxxRyxV7PXxsduSsMf
7ryMx9VEawNNX8U3iNimQ2SnyxuEkPvvU5G7O2vd2kX6ICTHVBnIIaS1LhCAKfQccZg1Gd7nC5D4
RVHHcwsR0m8cOQB8UFPQdACIalzv4hJDWK2HmUga0w9Mv7aB1gqE0+x6T/eftS1/AbSoe2AiiJTk
Qct2iHMXutI8WAc45yDjWeDrrF6IgtGpN5OdwGzrE4K8JoOgfY1F6RN6fUlgWcMprYyWflSTRTur
5VDApK/HO59wyzNfm5JcJoNWP0RVXrx3A1f/AhYV/ZMO/Y2de2TrC4JltQDd8tzYcunE0VBmLFx4
/Rn8jb5QaGj/6+HqeILad37W0tHe2TERNF7HIRD0w6EgIMq0V+VvuCqI/AyImyE2qVZHBcj8xSnD
9kPnqdG/hHjre2MYxzd10ls7hdTNT0pHAuAG7gfM6torZyNJ50HBK1tvcN7CKw77yDxh6De2TlCu
MEMK/pq++7UdmAat2IJmJFjizvBNJwSH2qfLzncUDiB/R2JzSqWkfmLO6NoK/OcUYCGkCsjdkP3u
LPvLwsn/pGmtRumh056L2kVA+/552/qGQI+IUomB6FtLJ9uwFouxYjsPNAUIZUsj89SSQn+5b2Xr
nNGQoNFPzk6wKq0th3/KoMKRU+Meux/IR8/5jzgCqPSBanuSHe9bE/+a/CWB7lLpgj0ZnJ/0vHEC
1CaJXVQjbD3/CkVFfs48q30Kw6r7Uy9SPbhvb+MEMKdNu18UuWn9S1GCVgwFOhtpHoDnVovPTbFU
9Z9KCtPvIc7RTIGGFj3mCwS3Zfyjhy5z75Hd2ESwN5TWGc8hN5eDWAIiSmXLkAeVu9hv1LSrX8yy
2lvmlhVQX+SOJDZ4i1R3g+4jM9FcKQKQBT9Mxlih3lEexpMDIRBDUwIfD9RbxhQaGTQ7VqVzI9eZ
AT16CNc6aVZY7ZzpDY/EDlaoVlLQkHEnlUGJJQZcHcBVn/uzvuhILeqoTCRNdrnvHpvfzYSNhTwD
kIQc2JHkKk7cTUUQOQawsrSCEs6HPqWKzr9hCEAmlzCz7szkXt8g81LWrplyyrqqCU9KVEbvQEmM
Hx+3whwjkTfhAORL0q1LAJsvAE65dYHT+H2c1k+l4ez1Mrc+mpgrYCCDS5HI8XotlA06ZAF4VRL0
Q16sCKw80Lxp6nbuv427QpRfNaZGTRqZclOjYZ5FSxW1DKi8d8dCNZvxmJgmGgnRXJPJLCb9sp3A
bWttUDrQfabxzOKkL2h2EPhnNdFjp+gqA4/IXGZJZj49vk/88yJgo9UNIdD1F0QnGCQZaWygjtR6
FBTKDlOJIuZ9KxtFQYYO6Q2ZdO55JDXJzGpAvAWZZxkwPPR2QazLV0wPQNz0WY/6L0oPq+9ovqkM
C0kqmL5bI/V2tnDzc/Ju4vnUm6G8u15o2qHkXqRrGRgGMkTjSp7Rx0q9c7i2LgzCX2q0zITThhb/
/3XOtLqD6uV5GeQs+KkeauhQGzr6lZ3uoUS3FsTRovtAbE9aLZ1jS59TCghtGaRTbR+G1kZeDCHI
nZ3bXBAoQqgPLF5JuSjZ6tDYLmOD53cZml2xESY9NMrLED4riHr8e99PNtfkEmdz5WLOlc7zguoO
tdaSxIz47FCPSfu2Lo1l5yXeXNP/WpEjNZArdaeZpH+NWY1PqwYhcW6hW2wP896buxGuwWrOC0IA
yjGTh6AZKKf4Z+ZoXo6O9gLXHEI98FSFh64OXRhJXeMzx2KvWbllFVQ6jXSPkSEYxa69MF+MbE0y
pQxqgzHKUz/3afelGvP1D3stvO8Lxbb2MA+q1vzGrU9WJqa8qCgRZFwbxkymsGnsX4qWOjLvK1pH
ltPvTUVt+Qk4GUMUT5n8k3dQSNT0s8PIU9vA9JlnUXfK9WHY8f3NW4vrwiBp4R2j0Xy9HBDGmeIY
YxUoaaF9GMyshFDXaPzG6+wvShHBJJtM6iWvlekvM6ZWUa3jEvRu7+z8ks0NffVDpOvTiNUGDDXF
rGIZv8FFh7SCp3zKlPbPPptQL0rmPx4/iBTO4OPXibIYGrleOZfBmOJAVWDWDVI2HQPwVtfsIaO3
thEYjRjcJA8l9rm2EiZxY9cafkp9ffbrPPtLRd72N077ayOST9qAK204warAQo0UQfSl84WM1Ll1
tObxVJOxUA92HYbm8Eppm8DtJ4mtcbEYtuJ9pfyTHQw9THcuyY0WIJQqr8wIb3n1yERmE6LqzSkb
B+j+V9uHiP4zEsjfHRXleiV623fD+3juD6HeIxM3HUvlv8rey6u3blFbBENAdnge5KfOVhbdViCZ
DrplQpTbG6uLNmb1mwE46M53Fd9NStU0muz4Iw1wxkelp04dKmTrHLUI0Lz7TzVGRDDV8aKViIpA
LLdz1jaNURehBc5MBMXx66+r2bNbxm1cBqvTwKjszZXSXCbFWUvknxN9PKcZcdlvxA3El8DobbJR
W+hYvN5Spx3R/6kXUfdZV99hotnviiWCRF2dds7D1qETrzmjeirgMrlRHfe5XpsjLZUCQnCmhtYK
RmjLKaf46f4dsuUgAHVFtEUzkb749ZoWFPaM3ErLYCZm+NiZk3HK+6ryF2Npd/Zsc03AGUFqCry1
fFGHjaPHzD2UQd8zhW6UkfJkrbm1UzPbWhBvGw86c9JU+qUMvkV3b5zRHQ4gyiuDcRac7ePQnrpC
WXei1W1T4AnANlGbuEH/VUufV2tdAr9rkIeIGvDqfjQ2dGL12aQTdn+rNr4fH02UXgQhHx/yeqvU
rIljw0XNFVZ/7vxFX3x3MtedFHdjUWSEULqBiGf6Qb4etWll9AeVEHpNtod8yTBV9aUbKkP31Rbt
n51FiR8t3Ro0EwB/UCamSCCPpsxjbBXJOqbBmkW58o5ivBsd4ihD1dRuQiN/qWrPRlQgc+z2bCBT
2+2ctK31ijlcINGgXeg2XH/VyGJ8NNWNNFCLZfjQIzt5SRTHPetEXn88vIEkAr8qFYKi1pAurVJD
N1ZhqCRoLK2IL01pVX9yd8R7qPKNJYFxMXQgKORxhgzumKyuMJwMqdV+YTDGQS84cFvb8FN4XneO
wIZPYkrQgojpSlqi118v1xY7T3ITVSjdYkUj1H+VNz+MxQfNhz8S4Amc982cYqHbFfJYWEnzGp3z
zLB84KX98fHtgc2JQTsqgLcsaOYwt6L3ihVglz+Z+UJFNAud/+5b2docpoh5QCC6JNeW/C0d7EFF
9zAPwgL9PDrjCHvnejtccmWJdiJ98fWlw0XQRmyIHRrHcp96IZ4bpgnNrtHq6rdx2ZLjVuwk5Cpj
KLSQAP0Y3i7d6sYSbTEzRSzuieksqcg+AaFRvSSj8ZPD/d+ldeqXxlT6tTFPO3u21b6D4UHsGE1J
GhciUHgVZjVGWXYjwnokGdrfioYOKdqPP8ay/eZOhXNY6eG9aL6588hsuL2AQDNMxwgKgyjSJnrQ
jKToMFGeK0fnabWR8LaN1nk8ohJUl4IFCsJ3HPN6bR60syod1jxIHMR01bUqD5O3XpKJAppRILh2
3zO3FiUKwvRgQFgzWndtzhmcEQyvngVq7FYfnAIFZb+g1DaffsMOHNq/AnAakNI7NoGMck1GOGlx
RsMBkGF1ARjSB/9/VqQqhQKHTwRSOw/UujLObhhmz4adTY8OItIkE7WyX6BC0OnSFhVxVxedVXLV
1uTSGar3h8Qauh0v3zpQr61IX2y0Z366lnNnDCGMw6gQozQ1FSc9Ws2HnYCrghoILWK67lTur51g
XMpEdXLbYDR3pnIfob1ewhbx89HNITUiuhXjf8zTyHQi9djH0TJ1ehAVuABi5N0pSZM92ueNy4E+
H8MzgksBjIkjLQYRxymb0DcMItU8lMrywc7LJ0TE+0Oi1kGmp++g6j53dhEA09wJbMTFc3332gDU
BOUkeDiSBtn/orgCOs08da64zvCU9Ub2hwEFtAmbg1m+CYss2uOXuj3AsKujJwAomAYn5Z3rvdPN
gfQrwqQ7eP25KLL5VKxxvxMg/uKUuV4ZNSteZBYGZPfG510vjQZPT5rAa1LQoZ6Iyvw8GrosiKOi
RBrFBsQTzEA60qBngLU9GtkQtgdrMtAcm+pIWQ4qWtP9myrXDOUcw9CkHsxez9qzOS3EQwwIdB7a
tBkyN2miNj+Saqn+G7WlLo6RMvP3kd0MuwPxb7v4cVvG8aGgdJH5Rajn3ZNXpm126ioj+4lWl6u8
v+++t2QPFFtBLLG3hCOA9qRXZyB0GyjfUeqhW5f6cWVX0UVprJ6BlL6PomMGMHTym3VK3vdGXfX+
NK3rlzCDzfNIWBCBCkWmKD2mRpn1x64ZBuNACTLSnsOxchJfL4ze3PHI21tE/Gg6xEQDzJzKKDJT
qYwkCj0qqovqPHcxUr4lEm9PqjZkO6ZuPRFTuAcRgJghkEt/Vg+AueyNKnCMpj7mwzr47Vi0O+/j
thV6FXSh6Q7Ljb+8gpZuRoQqsPO+Duht9C9xWKsP34isxUBbQvBcmzciGd44kswlbhXk0Em8XTzL
hnA1Cx/lSBMexcAztRogY+zR9dk10lr12pW1lBkVy6oqkSxYyxWCuHGPzu82KsQU02Jc8KQ7tB+u
TeVuUzbDWtVB0uftu3FWtc9dmw6nyJqWoNVCw0+SrtwJRcU/Kl0aAt4hule8K8Cnr43WRbPoICLq
YJxm/bPN43zuuiqCPDTyDpGqdE9DRQ/SQ+jyvHNYRdwimxbNJErtgP8A5l2bbjynU0IG1gI9zPP6
nHVVFiGHC3nr09Q33TfTCq2/0HDXrfM0qn0Ct2yY2qd5VRvH72hB2DsB0O3TQA7PLBQQAwI76uPX
P6g3nXimEVeBvJoZjC28EJy7VvZfKZShzVbn8/f7n2DPoBTZqRqKBmmJc6lO9nEYS+t9FE7jJ9XK
lpco3Jsb2bQmoI8wJuBnMi9erYdW2w4sL87K/hMw+uGjCR3Ul1EdTmE+DTv7u3ULQDmBP4tO9s18
mbaaMTJyXGvuWIV/dkCl/AmO2J/3P+HW5UlQJGiyOaV0/6/3TE0XJMFUrhmNLuEpmTPlczYb3btl
VqJv901tfT9m6FXCSng9SUivTYVJbYKpdDEFIcA/XuuWZ3SYPDTJPDdw56jYgUBuLY1eHjwkFDV5
zaTz4UE2uzQRQq11Yefv6tDRfVi0jJOmptZO7LC1NIGtoXhKUMYE8fXSFMSgFcul9h7T1YDM10TU
G5owx5sPiN040Ru1Urx057XechDq0YQrArEN3cK10ThU9KwvaO8Vxth1hxa+4vp5UtWl/PL4xhFk
cKUaFih4eZpNKZZpGbKiDlxkt/3MjqIvVqzmRwUOmJOi5evOwra+JjTZPOcMitNkkzYuXdcmHHUO
Wkst1S/oEjWo2toIsgJFfANz8LI32HRrkdccv4TEFAYBW8bkxss6L14pXLPsu0PYeMuBKcSf0NJ/
HZgP2okitqwZNGZxTvjxYES73rh2buLemDqY6la9TFGohC969BbnH0vJ3K9zqtgf7m/g7UnAO0TD
EpQK5CfyyavDquZLpm1gdIp5Mju1+9TVU3uMmen+et/U1tqYXRH6N7SdmRe8XpttdCZXslUHNeio
z2E+99khDFUT/QpexIuDOM6eus/tOWDEEmybGEgDkyCzKzbt6qhJw+ZBvJWcrNlEdnNejZ1waesb
UteiVgfunaKg+P+vCjJE8owMoucWREzNj4EyzcuPokEZ9hgaRrqzYVtLgrqX2EngHmmjXxsrrSIf
R7qfQVyGjh/G1XxsYf18OM4E6vXKinTOHBsKrlSpmsCAmONYmolxTOcs3/lwt2EZVhiqZIt0A6cQ
HvPqw83mmrTNPOPtRpNeskXX/hy0xDxNVlt9XBStnQD9hPPOHbL5BZk4oheqAYGQgWbxxHy4kpdN
ECFg1By00YJi34oYczved/gtvxCjTf/PkHT1V0ZkZGZfNEGBlvCbqrOU0wCJ4x9ev8s1dxtr8iXJ
CIiwUE+B8O36SzpDZlvWaNeBtWhxcYKkXvNnrTOPpYYI6MF0B/dpyM0scMZi3YlGNndR0M6KPpfA
AF/btkfQxEaUNrCRWJfCUP+NkPCArqkPmjZ9SqLpx/3Purl/r+xJJ2AYHG9NGuzZYT0cTTcBZK+H
e6OZm1aoKzgMi7rUCKUAciyhSSodNm8c2xKiCRD8Q2RoT/fXsuUioBjYMLBSdHbFr3h1Apxk1Y28
NhGILofoTLeQq4rxys8t1bfP901tLei1KemWQqugWgobFxmKCNF0A+TG4BeNGX75DTsIdf7i/Wab
pPqgZrUOOKahCXIS878AWCLdrExhvCcasPWcEHqICSfRmnalp1IZ5jEtTK4otWqWn4hz5NTucpc6
i904gdIuxt51tbVZRBR0mRjXhehHuq4iDS34UcclALLHiDm01tmsovlZR2j40/2PuLE4wU9JTIw+
GDeItDgnCQ01JNMPKrPuGZdWx+5tPcCQc6TP3CPTG/aP91qF1hNUdgi6CAYZ6QoZ1CSnRwRuryhm
+0e5IGVxcE2l3JPq2ihREk6B2BMxI6mQnIw76sBNZM5loGSD90mr7eTUuknzbKpN+BasgftH1jXo
K8+2GwC7Qzd7UZJHlRmJiykFkBtT4SCPkpObyDAW8K3ALu0cSGc8KNXTMkZxclBCZ34427iyJRPz
lKGdOlWi8WUnQ/EXoegcNn3lry1Djff9ZsNFRQpF50SgjgGbX98nRgnfWRZ3VYBWWH9urb676FES
fg3jOt1Z1cZ9wqSHaGNzPxKSSxekUa1DvqYL04UJc2q6E1afZgQhH+42CG7T/7UiPS4Jg61OUgxi
XDK1z7NTzd9KZXR3jtvmWvBFWkGg9pnBu/5s8+pkhpmxFssZp0PjhsZpcOppJ7jf8nwLAhFq5CKd
wPmvzZgFW1PrOB0yil8WS2k/6jR36T3Eh8Ge3jTt9DRpzDJrtuKvRtvvPNQbq8Q8WCXCfJDp8mPT
dkW79LDEBko+Jp0gavGOZj7Uzc46Ny4vIjqGLUROoQEdul7m1COa43Yg28B/xYHnrs0p71T3AHLc
uIRt/viEExonpDBQh/FNCfcleyNFZniMSnDbWvZjTj31k7qszvH+0dr6eq+tSJunhoyRt3ZYBvEY
1qdhqke/L9r/HjfCBJUmmIPBQsnYkCGfFauKnDLQm1B/W6qjfcIZ9ji8tpYiRsEYeYMoDHPXH6xB
vy/NS656DSTK85j38VtrmO2dgEM8GNdFSOBcNLpE8kUxWWYsDdfVTigogq1nUOLvLE3Hb5qee9/H
PmraT4giKC2M4pn7TGQ7ecH9D7nlg3D2A/GiY0HWKflEaI6ONaUFJWzPeC7XMPLrcn7R9eFb1REp
3De29T2RpGEoGUuMoUmXlGOVKdA8UKlJkdXPRWSbb8pOS/e47Dcud6rXhFbEBVRS5WYXk1NjHY/M
c2tlvHyfWsX0GzXPjrGaeI/nSJSNBF8KVTKKHlIw4HnjkHUqzl6tUfGd8R/tUjBrerr/3bYWJMiD
gPuxKjKXaz9UCisv0tzAD3tdeRtOLXoAxWi8oPMW7dxJW1tEyYi5VOBkgsrk2lRTa5QRDUyZTVUc
C2Rnj2u2GyGKEobs8uwOU16EUlD7SCWOOETGPQ69kiEzdzrOXuKPhnNAxPi97bT/klUjfxPR90LK
83EoA4U+XAAqNU3UjqRv6TGhq8U1O1Z30O+12qh/V2AD3znTm5/xlRXpM0arEq95ywLz2UpRtkzM
5NlMi2iner/5HQkPgWmK60lWeiobKNqtmhH/uKwn4AXq0goa+egpiYf5g6nE8QsKIN2b3BuJG017
cHc8c+PuEuV8qut8UYOa9LW79PagLVDv0iXPEu9dFWnpaVQV9ePSTva7MoE13nUqJ+Ave9Hh4UMB
GRCFbcZZLWJTKfSPE1QhOwV4au857YvO0Ni3Qput7xWj14/fW9yOIJhBhdPblaFsrWKhNqckYEY9
G4neQa9e1FS3v95f0IbPXFmR7hK0KGOUVADBrnWbPUdqE1ln26vb6Ok37HD5cl8Jsrhfitivcmlv
SMYua1hNMVn9wWDooz1kS7zs8fpv3FqkZuhrq2wRYC/ppNW1WrkzjZ5g6KtTvtTmyZ3SP+umehw1
RJv3F7k4FAkILEgfTtNXDWfAUBKX3nPcNe9DzXN2Auyt1SDfCmUHk0ACDn3t6S5hQDKsjKwaKkep
r4f39mrHx2JIl3/u748IkKTLkZlm5qdFEZjkT7ocqxFdv6rTsNSMfjgwbeQblWqcsqHvBz/X3BL5
WhilLvfNbrkftVmBYxRChnINGLGwgbskEewPs31wtTo7mlAMPP6+2KSU3FdiyI5W1vVnzFcvKxQH
9LqVFqnfGPr0lDi7EcDWWihHgafVYfyhFCFZGcCmGE1fBC58DAenGaoPkxFlOwW2jduXcgq1Uebq
UXmS19LbeV2D6cCKl49vlaVXrRMJp/styobKj+LG/QoDVeZbcaQUB7dJtZ2PueGTFLaRmABoBs5W
vn2VdtXIyAG0ryuzBsXADBy0HfPz0qAG/7B3XJmS4sTK8lIjjRkAZfbPObqt88PgBf8tI2CUdJ4z
cd9eb9tQmHXe0y2CRTlvwLJ3P0Y1ss+/sRKHshRIJSQt5ACg1jq9mNAiDUo1Bqg08VpoRPmn+1a2
tgZhIEFHK3Td5SaOURiwc6R8ry6P0E32kl7xRyvv36KiNn29b2vD24XeAZ1nIRhxk6YkRmN2k0a6
3PcNfUVPjJepUf35N6zQRIeyGwAvaI3rzWmUpa0BY+BsE4ItB81s8iBb1PXv+2Y2DhXAP7JvIIAM
78hjsWpvznWajMS6ab98WJfYHppDm00MrJpQDHWHQo2H5egNXdOcsjgenschnJJ552htfVNuQroe
qJ+DLJdukBqt4biawiJY5+jvJU20F1dLip3u0dZa6ZhyDTKxCVpO+qRFp4JvNHi4vMGIDxACupC0
jX9YVv8x1o23Rjq+G3u9P2TauoNS3nJPXjIOGusDdSM9mRND1KNWFBzn2nKOpGPqKeorMOBNtscc
trnIX4Bvei7goqVFMuC/1prNPFZo9f80OeS7ndM+OV74bXXWJyWZYY4x/irMfOdUiCVIz+ivngQN
A/JbStHX/toPYdRkGUNnYdk1hd9Y0fqX0ejdZ7dVWudz3Kup/ZQwpNOeKCYs687jsPmFeUZBQVNv
uSEVgwwElcnMK2DTd21UDA1l9FUtH08WCBT9cP/QiLXIa6WxxMQivS2CE+niRCgqaxyDWFhLVOuI
wprRMnM0GofIJLV3Msvaq05vnQ9xPEThQAjMS7u6hKa+5hOuO1eCrmFRrPFYhKrR76xs0w7JGmzK
4kGXudkYQRuURXGLYNS8EsGRcfVdsIqP12gdMGBkQGTZMOZLqzGH2mA5gH2rhPE9xarrt1E67zFh
bq1FnDmCYd5rUt9rjzTXLq70HpeoFDWDxLaOAtfMnE/3fWHL8V5bEb/iVXif2R1t9tGA/rLz0n+q
GvIJz4ui73k4qY/nRZCtUz5ijERDalIyZRXKUFPHZXOGzjtOTR0dVwC7j+crkBtyjA2aIIyfiQW/
WpAaunlVWnw2OrrZPxB5hQe7co1/73+2rSNEJ4NJf/5QjZM2h6pHjOAv1wXAme8MWH7Sxs7z81YZ
D+m8h4TYCPFZEqUwSwRVN6wdTASobg6fRbCM3Uvs1uE7pbCXjzyI9mcmBQB5GHuCAFtuQd0D7hNU
B6jgSy5eTLWjQFpeBnS0Gh8aIetQx9rqC8TxzpndWh0VCdBw6BQRYUll01jLxiZSdB6XZBg+J1pb
5odet6JTF67hnz2KcyfYRB4+Xbgg4z4eqQWWmfe5dpM1Hed4crry7Lhd/d7ICsdHl7093XeTmzOM
FbJmuCKpXwqM7LUVSkqtioZrcR5cY85f9Hrq1w+OHeZ7qoE3+4UhwfiPCZP2gIy+UEYw4F2S52eG
6FrmVM0YwVivOqRZt/d6bKxJQC8YhgALS7QjuX6XKPqU2m5+TsPBc9GJUNOndjb0R08YRdJf0+Yw
OEPDJw/E0E0C797E2RnXid+UkxX+BXlo50cWQnx+ptn18f5e3X5CKlOCbFtke9xDsh8O3WzNQ5Oe
rThuP3mKOv0Mm2m4MP3g7WC0b6kmaD4DaxLkasSspO3XflFaSz/GaZuetZlJX1Qkp+cR7ez346IO
f7WV4Z5UZfCevXHqnsu6z85VVyYfImBKO4u+3UyuSkFjDlMOeyn3LMbC6kKrKFg0RN5vVJion5I0
1Xas3BxxQQzOlC9PCRN7SHhfLxdidGvsazc5t6quQBEyu58mb1z8KFmHv9tZXT5U06o+XLsVVumj
ghWnYHijPOBCRULtYEnO6rC0nwdDnT+1VJk/3HebrS+IHTTOQGDf1l8UeD7d3DKTcwMZmp81/XBo
KFrsfMGb94a1iPgJKjkOOFP211/QtYtaiyYrOaOnWHxojRiFp9KLzRzIezP9a5lARO+v65f41VWU
iElB4QjhFlyYOOq1yaQYBxhw6/TMxLUXfkWSPB0PttYaxnuFyvF6dtfaKHwDmt/VH5zR/TGbdhse
6aeo4Umts7Z/1un7K4HBFpt+W/RDdljDcc4PA7eiPlCwT6vivTq4KbITk76UyufQ9PrwRUP8cnrO
Ieez32h9piSnNEzG9nJ/ibcnngiOFon4npQC5ZuMdLxdVSNWAsVGFtKHXSb74TVlBOTWSbu/7hu7
STBE3MMBE7kwCl1yih9PRh2R2qQwkdT1k7P29fNauu17t+rGt2Yeqv8sAMGoGXtjcN/yrYdaQE8Q
qMY4uGwZD2hPGqJ/tpqcNSV3T3ZXAgBB5fvRZ5xGCU8qVBp8STHOeu0uVuY2ttbZnPHIW/tnkkQ9
e2K6qWsOgPtRnAJXMWTnxs5B0j24QHIm2hqcQc6fOPPXpgsj4t8OlejsKXaoHrJR0Y853MV7SIMb
f4EkH4ytiMAY72Zy7dpOMiuJbbVrcjbGzP1AuQi1sz5x9ad+7MEQ3V/UzYn/xcjPeD+vBEVD2Tkb
weZXG0NyVmbtJ7KhjHUt2svkKe9Xpd3xza2FIRtOLkMAYWDtemGttw6VUtnxudLD9tTnoX3mam6e
Q9CPO+H5zVNA6VMMQQnSSPrXMqwxrKANRzKCi2xJtfRdNyWW9WnKdPcHwh4JF8wSG+mh7J1ip/e6
sUbqF8xekRoCGJYNg1jWixnVzfPYjZpvt9zTY+9m/uzOe1QUNweONQoVGvYN/D6DHtLnnKeY1gNH
wU2hvkNFqj2E2rQnOLm1IPyeDJ42r6iAXVuBbc50oXJPz8ymxqc8UliLoaanNav20Pq3C+KjMadO
7kbgRyP22tSkrGvlLWZ0rot5PK2Lq33KvXYP4ni7IKJ/B+gE1xR1SbkDVNhNtLZurAd5n2V/5y55
u2fU6deopeN7/3DdeiGmoE4QdB20lH+NZb5KEkvivFqFSJ2nyfpStNGbekg+laX2vVnKl66tHz5f
pgB0iduf6/Fm8k9NqO4y1aAFddy753BAryq19PpNDvnszrWx8RFxCIA5BAq4uS228tXKWoB/MfB/
LVBL5wsiO+sFrHl20JQ+3nlWNiwxb0BbRmQBXIuSUwxMZjGXrGlBvhQGCuP14Nu1rQaoHOwJMtze
hSQceCBcumwZo2DXiyrbJZ9sF/LaKhp7f2AIRsuzn26qHFu6ADu+seHsXLdivIGYWGMq/9qYbUS6
2gEoCzrVMd6ryZi+7VUEo+974KYVEnRGfoV6oQyE1sDR1sz0aEHf2ctLAkfOSY3TvSx3c49AQBM6
ClYaGXACNzSi4swXBV7J/NCBmV1KfY0XJj+bxu72Oqvb1gQhGhAr3hPpy8VuxPBX7WgwLU6Or01a
+7SiOfSU149zyZGCErMR2EBsS6VYcvPOMEslAZYSuHFrPSdNmZ7LpX2Y3VhYEYkRhKlC81aqe3eJ
52ZeavH5Rm26dKU5PIVr0+5kELeXEW4GPpihVsACZJ/XDheHzexGcaYznSRIDtVCLbqn1bGKt3o4
l9phLJg6O4SINC87rn67YZZQVqXMTjEM/mZpfXAgKUnampAYppH3XEDScOhnz30Tr/XD5H+8UUBO
BI4L9AcP5PUilXkOncGcmQtu6e9rbm/5mrvsaV7fnioBb8EhmOGhmCSjPIB8qtSxvSUoonw6OElf
H/Ji2WNl37JCG0RslY4iqGyljosVhvR4ZYwnnnwSfP1Y9+5e7egmYWAAHLgFhK+akIiS8Z5Krbhe
l88zoxKm8eyGpf2fOaDiULpV8le7ru6xi73yW171ezMAt27BjcGcOlBT4iXyo+u9UhH1ig3mXoIu
mttzMUar3w5Ocyrq9GFEkLiceKu4oeAJIUO6NpWHrTPFjMIHnctILLO5lnugP55flq5rfDQsnCfx
Ywq/n1Pt26NXMAg5onSCUf7jz7VtU69WuN8SmwdMC/9JmJtCAKxv/nnYCoU5oidMCeCmdFM5auqM
YTlYUE7FNoxkbjF+7dPa3Gt9bGwa4CaAVaK0BFpNiuFzr0jjpoiMoOxi9cT063hsl6U4JmB7Tg8t
iddRoPFAWovbQ7ws1x9OGaolUs0YnkQnDtfDYoxR5JfqsleEls7Z/9hBMhCBEXEW5Bpt1nL1VoCp
LsbiKr4Wx+YpZopi5xKUrt//seIx80KZESnEGwqZal3nOMVKW6bDT+a6HOSRwmhsj2qhL/+NhZsZ
l2RxrWLH8ObyXhmWrsSI5wVMkF1fatjcPueUQr70NJF38vItK4gvsjihMsp07/VmVT3T1zMyTJfS
IZkr+8I7x62y/HjcJV5bkdaiOOjrdEXRXCxzWN/Flet9SKHQ2BMIkwLBX3sFRowaCgAuLijJjD6F
1dqjbH5J4/Gt3U+fS1bmWwNyanMN39/ji+JlpA1NhAtkRrLmRnm4pn3RX5h4NOcjeLQaAbxlVfcG
ardckOiWmxBbVDGkswt+qzecKushOe0AUpUKvBG0/ap5+RgPzVi+U8M4qk9oXJnL+f4aN76oBYQL
UAHtF+BP0gVcmWNmUoUbLl0PPMkfVaAhT85cQK/c9qFh/Z0V+QTC677VjQXjjMxMwC5EG1pm8q9s
rVktnpRLnkbpIbPsMHCIEJIDkSJab1qTPruK2T0ovyzcBwgWYsX0boUkgpSYr3MbZVO+YlZXJlS0
Ki95LuJV/3R/dRtHjkIb3kl7iS1VJTMeYnqZl8TtxQq7cDisHTHJ1zhZoj0ulE1DgEgp4ENZTbnh
+mxD/FSaY2JztkcnOcwR1HjKOD8ouyC+Gq0y2kvc+tyShvgVr1PKpUbLByLNi6FXb2fFGc6WtobB
/W8mRTsYYTxf3CCcAsr18snOBkcPm6VrLrPVZ89O3f09NA3lIOTPnt1cX+sPYRRa8TEv9WqPW//2
DADKI0GnssGMCO/09QIrT+96heLsJa2n7lNd52itKdq0QPnnOOgTWFFXPdj1/LVegdcUkA+iOzlP
t+xCdSaD9ZoVgYjfUMz/VBeMvpzqfFoupjP2R3qf/d/3P/PWUtG4JEQGzMbwshTatUqfMFKitxeN
xnUbqPMCcrQwCcMgfMgT/TCUlbnsnIfb0w6ghRSH50eUXOS1MjiquRHc35clnduX2hsG7WMJMUH+
TvHgtzowJaYk57pavfbP+8u9PSCiZAvWUbgvlSvpgIBHseduLKpL1IfFc4giFR2M+sFJKbGXDK6C
GaKNTfYhS3gzHtjayzRVl6GZs0DRm+bD1Dd7rbqNrRPjsTwPCJVyv0hbB87YLdM8ry4qfGHPdlF6
/6EMOB5JK8sCsFDxoDLq/ywLeINKLY50Xq6YumYOLl/Xq0sbTRncaAN6ugmKw/e3SIpb/68VMh1q
shw9OQdlMMUy+ww68cpeKr+K/g9nZ9bjtrFt4V9EgPPwSklUi+0xsZ3YL0RyknCeZ/76+1XnANck
BRE6QGAEMNy7q1i1aw9rrW32rhoA2dPK4KiMdPc0QFcRCHO8zNYvN3KgaBBj2MHR6D27H4ublk1H
UcPdBdGqgWcMonh32nlQIwXwRHkLEuKhMG6W86AP4y9jE7fe4727eyT4PoLmTiluW6qqE8NqocSU
NzUal9HNg0b1GCCM8IIyG9Y7JajU56ro/34tqtoUMhFeBKu/dpVqWBKnMozpNmmp9cNAhNstZSv+
JXeso4ld974W/pFzAaWOB24TFDHlgcFV8szBUJXhgtKVeY4AdLmPt/De14INAIWf6EtMQFgvqBVk
kUkPqxvs3/5rkjXmL0PotH5Yy0fs83umwMVzobiqQDg35bFB6sy6yTAVkXKfwjbtL3NXGOe5L6KD
qO7e3v1sSvz9T082udlS0/Irb46W1OWZSreZnCsCwYPn5J4dECBcKV5QiiGbb6QUyqJMSljezFyb
vDQyzGujo/b6/DcCLQHUiJ6KKGauV1PWAJnrOmHiQFFVwTs4xYV+UiA4BK9jwVTD/+FIIDgokDQc
cutNtvKnzUvksbMLa+HgzX111kMneknUOndnNc0OLvC9/SNG/Jd9KHqL65XB3EDMo8Wns2vLudTy
xW2qrj4/vX+iK8ozKMo6aDWvrXRl52Cn5tJ20mgwxaTvviHeqw7vqego4YG1O689ECQCbGqnaOls
ZxYmiREWauHgWwNLfkly5DdDdXbn0HZTRsWfUj1MD477zg/SkIV9LUBkgvW4reTEEowJhOGKm5VL
8icz+VBVp0peuvOIUPrl8WbetUV7ineERhWlzPVmDrpaSY3NkbeXiKhJyvqm8sqi4au1YaJ9aiRr
PHC6u1NCEkFiSHhKu0DgFdYmq8yI9IAGzk2e4/l9RmX4lDH04/Pjhe3cE4GCaOfQTqQQgp21FSmY
9MzuMqyURnhSm07/UJZz8ZI49XzgNu6ZElR2eFVgTGBXrE3FYykXdoFy/TSFpUvxu/Eq4dq7JA6f
g66/SUUKUABDirjPvJFrU3IxqEW2tOGtzjPjJZBk54PaW9m7pjPlZ4NNUcDn1Rc9Hdq+2w3UKjkq
rdkIb2FiMcxVqr8V6Xw0C3F3/MQkD0JZoPigW6ndrdeTFVlgxe1gvajG8iFXFD8ORttldMmXQQqe
7A/g02kO0aAiV0ZonU7I2lgA3qPQmOJxSwjvL2YXRJlrB0lwrvlnT3KG3oyJkRTE0P/ijtbGdKUL
xWyZ4pYYiXouosVxF604Akq+Fed/gjUJM7xXJLMAAUT5d/OYwGMeSwd8681Wu2Bws6Jvq1PUx7n+
khl2W/od+iXTKwDf7NxUvG5uMcbRhzpSOuMAR777liLZxWExPBmsMM5rvWJjEfNobJvtnQuHQdiB
I7+A+zO+20kzvW8RjpkPnra9RZwyVVsRMQol081LUMlW0BV1l93izmx+by0leAf/N099u0+t/Ax8
JlYOTO6cF2JF8DpF+dFBLm7LhnW6zjaaSs9uDQxqN49z5WRP+hFRcOdRkE+Ggw6aC7wtSKfNSY1a
DvEUGMNtnOnGEKkwGbqDsV0uxpEk8dtrsj5B5OzoSpGFibRouyI74zaEbd3doj6c3uvKzByfOmpD
LMrJOydjAKCtGL2rMU30WqlF8Y68zfpjDA3LjQM9fpJcwYmmloaCNkJX4Ct3DF3IHABI67y5FUXX
fAdHqLqN06UHh3X/HcmhAWe8hREqAKj1YZVbJVgmJ2xv/aD30WUyNYnhT8gZPBvsiTSa3EwI2tJ/
34aUSxAzGDVquxsjv7uPeWlk3qy16XeG5qrnxy/efkm08MBXUQ1kYXST10uCFjBmozQUtzJBLNk1
F8n4pVXl6ctjM/uzSeQKnoAWssUQlS2weM5qjUBvwUxn6iciGDTqezLceEEc+LGp3f2mNMBKhCAz
+GIS9/WK5sWu4UGWy60Ox9qNqiFkUrqWnmlWNsycL78/NrdbGWgx0Ly8e3ROQKptYqFWrwFxOVp/
SxfmGmdVp6BwiewOj/sRhPiOKQI8KB3CayMIvjl+dR/K9mzMw63sw/lssdIPfa7Ur2UVPF00Emho
+sdU4kkDSHbXmxi1hYkYXqLe+hxFAuTdKlhYZn4QmIhfeOVF6GtBhKKHZoJc3EEzFrNyqlrJVLLB
LvSiMbAYhprGfww6o8eMolLf5TUe9eB2iS+ys0ohjqaykGXa5jbapDnS7EzqTR604NJETXNZOjv2
nDobPyhLN7xahZ5/aMws+Atdj6OCxe7GUeABGSfUyenoydt2r15WCaQLZ75JjSmfEfSfEBlsn07g
sEL+ga4sOCjOzCanB5FpZ6nCLWiLqTjPg/mP0dbqeTSVo5rcdj2ERySKQgYfSXIBsl0flQBif5ZO
rezDzJE+jtxzv9L0oxbe9qi8WaGyiKyQUBbaPjgTYW3uxPbiB7JdCXjrl0YfP6vAG9wuMn6AYvYe
3+utGxEGic4p1hI0855uLhsjGZLZQnrfz3JzckMrMs/zFFmurmXf2iL69bG1O5soSBcq+RsTvHaS
g01tVKaV1pPfQ+0/640UnLq4qw9co/gUP598wh3kfWjEU6DFGW/745KIqIHfjX6YFuVfRqno53Ja
hutUB9lLULfa71mSFF5XHobs9ywzQItKkmhxcPrXh6TTgjo3rGT0dSWpz1O7tGe1btszv87s2blV
fmon9GyCunG+Pt7ZrdMUayYuonGDVpQglq8tN9lULdo4Dn7aFfIFKL50YnCD7BbB8qx/ZqYWbTVG
XvF+ka5uI8spBoai9kXn99VifkHqAOZ3rURfKms6Yvi9/az1p6TkRAFcSPCLBHLjoJ0uk6N4UHp/
0sxEZh7qkkd+IrXm8JXHMYvPkT7myRd7bMLwZR60aHHbKU/sD8rgRMrJkUEJ+QRVoXSZM3kKz4bO
jKIDT7vfe40qs0Co8WjtKT6jro+jOk29D48K3AejA6uPQ2KXntNnR1Che7bIC4FJcIjp4242xBjK
OGmZiOvHuVmeekpp78Z8jLhL1fT18ZHaX1YOMpB0xsnz9u8kNNMwUgoY5xyptGp/dexO/TpnyZNz
2mgXAV9lvAjqLIKAsgUtyEFetnZotv7QO8EpzszsFJp6d/CJ3u785iCRkZBH89qTsG/N1M6C/HjG
+JgK4UpPHeXqRWao6T9TiI5m1yXdJa3M+TViLIhHU1q+pKWceY6xjAcu8M4HhOv2JhdEfwyK//qi
5oGxTIktt36ayMUHI6iS943aTdSz8ulAReCOKaIaYjZIifj3bTEp47mf0Kx1/DrpMl9NwNPUhtRf
l1B/Uh2Mr0hnk8I9VUCqIYRu61WpS961Q5DbvpxVihs2beKFYRUcPFbbkEZY4Y3HzYkuNZ5uY8XS
QQcRy/uR1Ycew5ptcElJ+YKyduC17ZB+1Yl6fCfPY6+azfT6+ELsvTt1VdhtIiEkWd82N5e8GJh/
F1h+DSjw/dyb72rC7hsJzuIRMtTeMijKRw2yw/mx4f0jzccTHF+hNQVDd3Nm1KBrDWNJbF+3st+j
GqF0hGxTFC6z2W1D+SgI2V98bjwa87gygQHYvp+o/DQpKajlS3GKjmfYj37Lq3N5vKg3mtD6SlIi
4NQIeTzqBtvSYFQHMlGwrPr1pMw/oKK00UnVmFYH+jAyBp+4Ve7PFqhmHLkzRX+3plYqSCHXdvmx
sDutueV5U8agJnmJaKF3qvIxzRsrvoFYD34b49pU3dmeeumlbcrg/ZKVaEO7sCaMEBm5+Eg7Y38+
gA8T1KDHzptFcrs+npQmZ9IhQ/Fp/UA3mYNO1pjcNWXjR4XSy+gVUmuANKglak+2OVfKAdl0f05I
1ulicEYZ10Oyu/4FxmDp0L0OVT9TmFftMou1s7+GhT3/Zk+WtZwiNqQ/cDK7w4ItMSAKSpgpYJ3C
Cf3UQpGIEKC3donfLNl0TZ0o9lrQEC+PD8s9K6S5AlxJrrtTbpz1oDRoBaW+XklRcNODuq9OaCbM
2cFDcccQ1GBINlwAlrOF4sIE65R0GVM/sytodHLRXeqwib48vRyhAAQaitMi6P7rTWvKArqjFmV+
Ek6jqyVadyLoPqJv7/w/xT9YSdSOwXkAQBFr/enTVE1s6NMYxH45Is1kJpX6vlTRydDU7MmZhgQj
whQVMgH0gqG06W61Wco4cjNJfGBFy1mqp+DENBrryQLjmxUB8AB4QYVxq+fWFk1U0q6JfYzV5ChK
VtandIrKIw+4S8NYDq+0gPJS7uA7rXeusIescPIi9oexsT936aJfsqQ2rpMuh+9HS6qv9EiVJ8sE
YnX0p8F4CdVfMpe1UUrh9ZQw/c2PGPb6B3yO+Y/MHqJ3kTUkv9aaOX5KTFQ3nz6Jb2UkPprAfmyr
qbIxzLqS6omfq1LuBXUsA+/FbT5vBR4gTECggICRtPXSnMWmOqvHqW8lsXbRQ0QvA0U/QtneOe+c
c+JJgN40dLfPZBRFaT/nVurX6jgmV2aF6YunpW0UnnInP8Sx3TNHmY8iO5NteL8218tCF8TWpLHy
6yYM/HHi2bdbJfJAHRUHTnb3slDvxcnyGoOFJUvfONlyHqq2q6vaDxxtrM4OiIzsI8wIMz8BYlaZ
WRs7lUrItfTDNdQqlAAff8D9WpkwAoKN4pWI9Lad3qFSjd6GEONrg7Gc2em/5KqqT9GwHN3x/dXD
Ehv6pkJJC2PjGsOwKRAy7GoflZXgfSVJOlPZLetz3dnaOZ0M58Wwlvg5DUeRSyGqwbsNxxJZiG2t
LBqANBtxV5LBLdMV5mN7qidAgUOdFgcX7s5OAiFG6hgqJ60zfXPLg1QOHCUwS79WmCJOsUVdktOo
jm17UTo5kA5i1jvbSeuVcBmGFPdue0iBCjDGziHe4LkZPSXo5ncgbeZPFvTHT+aSKZ8Y/jT85/Fp
2cXppKZ4MzGigGCdvGt93ZmhO6RF0Ca+RVrwAdk27SIXuOopLRAWKKqoZ4p1ulTZZwZDycOly3Pr
YJvF5VsFl1BXefmIL+lmCiGz9a8ww33XxsGWboinxUwxt2yXx+OoxXjHCk8ertoRg++p2q2t1LNK
9yVugttSh9EnaHbfILQmBxnjPSOiBSWK4jyy8sZIqi6dURtZcCviPPOKOetOWopK6+Nvtj+XGpQI
sKICekBys9mwFJcSqXoR+rOCuMWCfKVf5tA7I0M6Ejnam8JpUj8SeT9J4xYD70CPKQxtLP0cbth0
MhlghKKzIRkxwjwjetyPV7Y/jaQxHH3mSiHZDjBm/ZGkrB5ms7Ezv0oz9ZxnmuZnHL6LFk7T+5gJ
cp5iRda5asPxMobjkxrdXAQyVp4IaOA4ZEoqa/N5Jt5dqV98Bmdl0rnUNfAjOmWPwWUCxXykqrc/
LZijagNRUsyu3ObIGUT3uLPKxc+zWX+JKsc+M4Mkvjze0/0nhAtEPwjMKMUhgtj1ojpihjGbo8UP
A5PGSaNZret0OQ2hALGvozLgXWtMzRY7SPFrV+XvJkZ/S9bsK3LdXg1zYNxPzSltGdb07fHC9tvH
G8egMyYhA5ChZb9emBMXI4r600A9XKtDCuJJAlFIBxr+2M5+SeIt1R3CZp4bBKM2dgrAemRqg68F
g+wyTbF8yRAq8LpePhovdW9JpGhkpm+F/q0kj9My7GkBSOJbUp+/yE7Re6GE+u3jBYmNWTtc8fNJ
AHUxzmT3rlWTNGnQWBTfkkHVIyGmFUzrihjRjcj5OA0ewbr8JA2ZuyXQ0cTKQDxIpratQquIlCmw
K8VPgWycE6Zmn8Imtk69kz455PzNFM1dyhSUYECpbk58k+eLvOSx4msTDd15yHKPSYPpwb3afyvh
Dwld39YE1nx9LAy1mhEF1mR/oGR6aUIFca9qPpqrdtcKWERGoIpgblvgiWIFzZ7Qln0rDXpvro3F
1brmSJTpLelbHwm2SojtCMAGDcjNYuZlQQxmmGR/sZpw8jjfevzPlOVq8VpMaqddLUox+qdOmof6
1DQGYjmDhPbPBdcTjR8zua+jl6qoevslTA0AmpERRJLkynndGhA488z+psxFml9k9Nf5B0PB0JKk
jYhMjbZyjsZX3ds2wZ9WmMmFsPJWXSeZ1KYhNJypvSfTNxXC/asA6h/dpL1rgEpEBQ5EFo8GFdz1
GQgJUrNu7mffCqTCkwtH9I9S+6SF9VHF6q4pEbiAhoatvc3++CxBzFROHKteAiqvRlhoyE+5Wt20
nx77hzubRy2asyb6OQB7N45Vr9TYyttk9uWW0XrzXKuuNdhHiNQ7CwI2QE2Rwa0Q+bb3J87mENGX
efK7sqlf5gblkrjKo1M5d0eTHPamkAtAuI42I5HTTmPb0CWnL5Og9nEN6ocsk5UfiTNpr5BupANA
zj1TlJuJX5DSuRMwzfHkWJPW+C1h+wtjWcpTNxjIU1f2ATJ0ny6g+wINElv0fQgh1mePGRiRmvRN
7asqGCs3DXPJdKVmkGoXOGKZe8OkRKUH9jhxnn4RxehPciM6ioDMt+KQZVfaRs+V9+tyVm4AFbtL
KymWl8f0hR6fxf1bxbBRgEeiEgFnb0sODJnKpkeV2fhNIeUvrZU5L51SFKe8z4fT0MvmQfq+P/s0
nHjvif6oytI+Xe8qlV5j7Es996PRyW+AwPVLKA1fHi9qf0gwwjejyUjPlFd4bWRM81yviyX3i1mO
vjvhaJ1nKCs36gnj5XlTJCSih48O5Q5pCxA6lsmtcp/GVX+KstpwsyYIz0UZRf+DKcDe0B7JYqn4
bVaVCkG5MRhzvzeNv7WlUV+gl4XnsOr0gwRofygIxkB709Omib5T4XJmtcwYTFz7Iy3RP3NLL0qf
WR797MlKm0Q+Ca9inB9v5D2bHHhyRwG9AOq7/mYg4PQqYbiCHy5R/wXJtfac5FrshUkV/2Ass3Ng
784ZEZkBx57+AGo0mzJtaJSyvEhF5U+OnklurlbW4uq1XKdkXnL1z9OrQ6ydshH/0RzfxrjDNNI2
pzngV5mE3LWuZm5tK9+CSbpNy1R5j63dWRswfeG9WNgeEGfGo15pqJvRq2Jmllf1hdJcmBvQhC/g
MbujwaN37jRYQlpyZMtUGrbNVbtvF6fKYkAmdjZ9kUNS2LFqil8fL+rOAaEzjsrJ2yDLXToyzjp6
LV3Q0/EsHU8x44ggqDKuHWDmW8og0qdfaVA5Qr0KUCZjA7bdHL2IqQ714eCDMrDdUDNm36jC9uA9
u7N3QisXHBUMDnCMm2NvjUWpqbA1/SkZAMTlTntLaFa9PN67/VsG54CfjoMScdQWjJPQKFBjKR18
CTjrN3mZh7O+pOa1C6zyzFT39r00a8qzrp4zIbjNbCMuBHGp9Y0u5DgxY3Qe/bFRtF9jVYs+NbX1
/fHKdvuHETjgYjobcSjfa20knO24KyJp8MN5tF/mJMlPRRodqeTes0IeTLxLJQG8yaYJkqva7EjE
5r6dltm5y/XB1Z3lqIS2u7biEiGYRj8fQUlabuu1IKtj9SXyYnTtZ+sjA0SZB2DVycexyMPnvw31
EKDGlEPF678xlURSX+dpM/rSKLWqLzt5N50jBhw9y2/A/ZDvUN7l+1OM2ZYFO10a+fLF6HPN9F8t
aahdjXG7X58+BW8cHqIlcgVKMeudg9rArPuGo2ZM4dxRsO77W2eaRnyQ2e/OgRi2SdsVQDOtMDTQ
13b6Phg6npLJjznbZ5LH6V0eVc2z7hsreLk3ODNtV3uzGkjNzkBLX/aVOYtPy9hGbjk42aXqDjUO
d0dOmOKSErQD7ucCrReUhFo/z0om+yY6Yrmb28FAkMsHIuCNKMJcHn+nXf3RgFRDO4o/CW+pe67N
TQtjsI2YlQF3TDy57aUfw9jrX7o8jryIoAR8pzKdNS34u0ET9/bY+p3FEl9QBxej+0gmxdf9uQk8
ScUENkX240jRX83ScpggVsSnWIvrg8dj53BZqEH3UqhUAOraUvAT00h6C5qAL1MZPM1F/3G09Yuk
puPFsvJ3S14eaSXvj6ZgHXKhBaEXjNomVY61Mtdm0BB+0/RT7ZqS8h/4es6zKGMxR9QBm6YJ8UMY
j9uzOWtJwjWQfUmrgBwOFje7pG+hVFZ78GjtPxcaVYKxA2BLtDA3CViCZELKeGfFl4si+HvspvFS
VFZ50qpePug33zFFkiykydk9gRFYnwynGBYpt5vAD6Yyrt1YnoyLDHPdDUJnflaPhS0UGTmNGIGO
oWa3NsZUR9y/kwQk5lL8j1loua+p9ZPz+Oj+8t5zp4EvgRWjrrq20mQwG/Mgtfw0HotLX6lChbop
DzKF/TmHLwCgQuD4OOXbMeY28NMokFPTl+q49NI4TDvXHFP7ArUkvgX9OJ0oGDxdxmWoAA16SBGE
m/z/5qwXYdilPDuWr1Xa6HJ6yqukV/PB2nYBJ+8IXSBhgJoqG7rewUFXAE4HquZrtaZeTK2OPicR
vZNQk6x3dqiVz77JotIOWlsAIkkWtro2kehDEhW0r1rNBHNIlCXqJEH225NOkPdRQJaBz/PGwORa
ryoIilFi3CZW0jD40c164Tp5M76b+mU82MC1S+I+4fpAKJFjCdnZHXiOdmOAsJLSe5U95ZgBTae5
kzJKR/TQ9fX91xAh9NuAQ0HO2XypsQjIDpZx8BpHKbxwGsACDHX8jslFR83U+6bIQmhVCNj+5vJq
YRLRy5gHb+y0y6Rp7cdS6YZf+uUISX1v83ghgXoLPDWtkfV3ClvIHmlrs6aOKv7oJJ2bz9qR2ol4
3/+/Lv3vzpEaQMgkFuRZ3iwnYqYP85ew0nZ6+BpOuuFJsdaeAIWZpwzYwWezlKbXTu4Psrl1JPBm
mHyYh4rjATxwewxrhgglKsNIvFDRpCvQ6ojAsKvkq2xOzTlJavkFzKDiMYnWOZuZfjTN6M53FAGw
6KDxoO26CzUTPpNlwX5XSIUrj2l6auNi9vOiSg7Cjg1y/79rpetK61M0rbeCqpWkN1qcVaM3F0iV
BIHqXKWiGa6aHrZnE+F4t1eW+VUMGxdTK61LrDBKYbY7yzWUqXzpczRUiiW1vjx2BXeOGORRCoyi
zy3ywvURi9IGnsSQsAddoVyW0C7dYSiC82MrG7z5v8vHofGmvalcbT+1EqVmahf96OkNaKAC2McH
HdI487rb4JyOWuqGWWteJ6PtTlLLqLHQUZNLYjXdL49/k7VD/+8vAvkMDj4lJtAQ6/VOqdS1YV6M
nhVEpps5tvRaQ5kCoxd03lBJzxHJ/7VnouxOroDMrbnF6IUIDqYjBWvPjBOQSiGNuF4pK1pyxZE+
w/44C44ZwR8leBsQxuYet8uioJivsTRjXD5qWep8zcssvSSofPUHSdB9WzQaIb1QGd82UVGnnJNo
skcv0WtyrRbpBxcUBuPArG74+viTbWjHYg9ZmBgqjAYqlfhtr2SkCayEGZQhs12C6jUbmrD/MMPL
Hb0osjrttzm1zU/yEjixa4xAjY1CMepTKDlLddKiEN00V01L4pSDXdhfHsBkBAYo0du81lvkhg4i
pNJma/QCI0s/2xlT6yLHeU4E49/lgwADXwAmkSb85rtmei41nYOVpch7XzML1a1kpzu4onfXQhFA
vALAerfChKkVDiag+slbZucf9J6zk6NPyUE08IbkXb81vJloHQiCoiBMba5fw5tSSUo9e86Y9BXS
lUFUn3QE0Dp30lpHOqF/B/GubEe7uuhykObXrNLC5hogLta+KvOs5udejlL9E7FoPZ9S5k03t9ak
BO/OytAe1ZbuHHQ0fgTT4I2ltw0zh2VRo6ZC4ief7N/mBQF2PRq/A9s8GrFxZ/8JWtBrg+VICLjt
V2hQcDLdDiZCl1Jyq7xNT3kwHVnZuz8xWoqSNwo1kKa2yMlRqSezTZvZG8U9aRYgfnL+qoWI2Rqd
doC/F+HJ5mMT/gHPJKAVUNdNYSFk6kQ1QyPycinLT1Zvq4Xb2tpyMYw5eU2ZdOal7RB/f+wu3vLq
tVnyKvIRNCRoXUAzXrv4IXHSrqeL79VdGfwTwDJur7qeDIlbOrXifOfxGb+hnJNZr2U89qGLTnGq
eE6rxM4lNkP9L8lRZ/3UZ3MhhlhkWvAhaSw7YTSV3nYXpV2gtSlipPDfdq8u72gwZd+6pU47Xy+T
EOFoo2DoRS3n9quaM3rdrRpJK69xoJrfliSQWncax0j9mFfV0tLeX2AJiHlE1YvazybjG4NqNP1+
quZQuWhTmv8to6MWXINcqypuhxHPzcHN3B8/G0QYpYq3hioB1XrTEnUZTLiRGsydpXiJlrw+kQw/
B68WroxEALYQc29Ies1tLz/S02Sy1NnylFxOP5Twh/xSro7YEfuAlqAZ4pVK1w9IkS7W+lONp6sb
JbM6y/JKqco/6fkkeaMUzh8iprefm2aIvgcwec46RJmDqt0dy5DbKUOSbYu8alMZKVG7KO3BtD1d
GV7MSY/dudL+ZNLYDeWuD1NgVm4QPFmRRG8VhosAkovxPNT2t0MilMJWp8JsDG/MGvW8jNPsxbUi
Hzx2W0+IFcF8FBQ66ncw99e7GuK6Qvqchqc0lEOkMLb/7PrcoSFtRE9lwW8LYmyIqWNN/GFu8p65
aspkoP7iySmzNVAqHH6fE3v58dhRbH0hC6LYQ4mdEAYJmm28FPZMfxUcBC9pG8M89cvSfAnKMR3d
up2cP2yjko90ve/soZgBhJoItRKKWhvXNGbQPmczMwkYUC3s4ybxRtzMBYDLEXTqnikoa7BIKeyC
BtvURwazaBRrxtRgab2bLOpwSmSEoqNkOUKU3ttIcfTQRhRM/W1MzcBg0DtLZ3rRNGUnO0zVH2HV
MlHBnIJP41Jap6c/HD1wPIiYDUtVRvw+P93vpciMShFYiFQfw1NYoyhvKul8Rde1PWtki/+DPQIv
mtKE1RQhN/ZUuAxZAHTMq5PYeoeVwpvzpbqaVj9fckUqvjxe351PRzqOPotQGBHg1fX69MQkZBf2
yFuL38o6Q6NaKebvjc1Musemdnkpl0DIfQhJXFDBjEVf21LQ5hy6Ogs8axqa3xmtFJQF4r993v3e
21Vm/9LpdmOgfRWU6kuktKhCVXBox5uhhPNryZMxIDiXRfJZLRK9EXXTpjz4JbdvE3UwMlTOEI0x
hyrwxp/rFI6qWpcsLzaW7Kz3c3fOx/bvxztxzwjtKYgPBEikUZsHEHE9WmQob3p6wgABqJGSO5vd
Ua1F/JSfYxOxFFFroeEiCqZbK3NYZUk+aI6XzWN7G7OWwYlRL18mox8+zWUQ3vTFki9Wr4a/WoPS
Xp5dJG8itam3EUkC377+2mlSVUPWJ+E1GclB01BTPLNK/3xs5M6Z4nSKl5fmB/5n+/5WS2aXpTOF
15iR1MQ6kJBCN6PbGZ+bfnH+UIJG1q/D2DnKL4G+yEFCOmx08xkiOALUYWlL1CPGxOneTbXa/231
2vjcpDLxxDBZQWCowWFCBdn6LGaOB0mvh9G1nUbzqiW5ce2bvHpKv/C/VtgJKGzcVcqS6/2uA73U
4iWLrlEX1ye5zSJK4VH59FdlLdBniDgga1IeXluhgT9bc1lGV80uNdeckuI0Ujc88IL7CwKimHBe
qEYhbLYFF+cA3Cs0YaJrTkGcP2r7NGldcdCF2VmhVgIzx4RqyHfZ6TgNkxOEetlgRXHiSwv+95Qw
BOjZtfCTwZMy5RmMmGhjrXfM1oKoShIpukqZGSAB50g/6m4u/3h8ETaDRPn8b2ZolVFpJ+uSNw/H
Imnm1LdMNJCH3PxncSZj+apaUWW4BBzhpzpwssaXBmmR3yWVbv8NAbw1RyIR5k+7WReP8bmbQFL+
OZRMRfRCR0l/rRIdmtuQW8P7MJyWzteiYkzcxViM6DqAwY5Pc5WErStrBZJ2shz2n1u7hwX9eHG7
R4q1IYsmOLvQu3cKzKIyaQakTKytRilQ18tX6EyLL5XpEV3ynila7mIyMUOrgdmtv5acJsx2gw5z
NTKTQQk5s41i2ihu4sRHPIRtyipk15hbIJ5eIQC0fWqKxDLHsXUg0df5SyfG1hiD8Sfu+Je5MD/1
TIV4ehffaq9CfZ85UduESEJcsbL1NrkaiVm7C0OyUT8MmARE29Z7bOrOzSLgFMAfYk+i0M0uJg5i
o0laJ9cqVbOrIzfj2Ui15wYzvB15EXXSR2ASpFBQWn+rRtfJiNUuuUrQaE8IxBdnS2mDg8N3dy3k
O5Qx4LRRe1tb0aZuHqSE8lRM9ncZR2U8JSaCqo93bJvNcRhEa4JIjIyVstgmNjLQFqzjWEmug4Ub
qvVCf22yXIHao0tt56pGO/w9K0Z209HB//7Y9r0VYpfKE7UalBY3rqPMxzC1GmyT/dRnZ1Tns4Qc
9FPIs3+/FhkQCQmZHcbEDvwUSZf1WNayZDFyBQXrcxnBDVwWxk/9D2sREpWgbWgybNO5LNPCZcjl
5JrmhnyyFgvOwiI7z76CRLG0kSCCUCwmyNr49LTpu0GJsvSqLlL04uQ9GXibfX28FLHtq/gNSg/N
dP4Dt08DYWNkjHVtHpY6u3Z1jxjsQjWm04x8dkEFxZ5VNcpfjw3ufR9VGTSeGRxH74Ru1foLWfkQ
QAiheGRE3fBx6WftXElJ/ZeZZgeuaLc0giAKJoDoaDWC2BIn8qezMCIzNMqNml6VSWrlV33sFcbR
hqjPv+gq/eJ3UzHAM3m8vHtGaSAQH9GSQcN6s7ywl2HkRTgluw6n8yyP49VmLiT0ZqiQbsdX+M9j
g7v9ZJWgEcWwZvQMSFnXq9TKzAoCCLfXbFIr5xJEFsijMrLsa6cXzN99bO3e8oh/OY+8XTiQzfII
ZMPYkmesoXjmoubffa3awP4TF629DyTzyVEZXGiW99YpxvkS2257BZ0JeyVEbe2aN1P9XgoU5bME
DP2PqiEpV8L8aLbwvQVCiyALp2kgJL/W29lRQU4X8EDXYp6TGu6qNGjnrguTl3y0gs9TPWa3x1u6
/4CUhsgtiES5EKAJ1xbDIMskBW2la1AsdIVR9fVTO44/SvNceo9N7ReHKQeiKgIrlMq3jfE2hMaV
TVpxtfhQUDDk6pthxbQt0iEMihdlrqpny7DQIgQzkW4XpS9YH9vVUXmK9bwD9NnPIbUT5ytwufYg
K7mzhYKsoNvi+WRd4u9/uump3ahTTB/pOikk1K5UBfGngcfuy6KHyz+P93D3jrEgMDrwj3Ca+2k/
kILqbI7z8kpjRz81Kc773NSOdKQj8KZevfLMwpCAaYPT5jRud06XokHl9FXX0MmSX0czbttTsNjx
9EI4jCrcPDqpW9px3fqFHbfhB1xd+LWyYnsG/FLXH3sz1fo/BzOhPhtkocHYcRkqk1tmhhF8rJIC
nlYWNdM3UDlGeYLEGS4+lLxF82eQ3SZi/0NjXPpaUX6Udt9HhUsBYHIq19LH8tlKujgoJH0M0CWm
E1MC19/QKZZlzlo7v0oTXbMhDZT3VRIvXx9/vV0EtLEibshPJwWok6oWqZbz9ZwE7VnDPpV5z6iV
PE8vNjJq7GtUfSnqKrs+tiwcx/Zz/h9nV7IkJ85un4gIxMyWIcmsyVVlu+z2hvCIJIQQAjE9/T34
bpxkRWXUv+kId0dbiRDSp/OdARs1WENQyW0wwvnIClSKvhIb+xlxt0doxOe8dEyXklkFz/AVWY4d
qdinCJrh+2okWMb/w/gQzKEARKTkhfGR8qrJgkmt3EIlG5hsNfwbteo5bZQlHlTv0NRHfNz9YI3x
C8Ox/95rMAAK6GpwcEC0Dmh6d3AYMEiCVdb4RMs6OgXuuH4wNcqMtx9yJ0ndjgsQcDYZPshFG7N9
9377WKABh1ygAiF5ajjZqxj8hLGld09otKolCWrHGn9S41pVYrfh2pxwK+3IjXL6wE5aMkVQmFoB
VakEzR//pF7fpkpCCJv0YTjDYF50Nksn4UH53MdyCU7w3JP81ri1Dq4s123Rny+a7ZTFuY7dDff6
fQ8VM4RsBbBsgASPbbIIEabCMp9gS7Pmb8/c5dGwgd3bfoYNx4Hl1/ny1PWkYa8IKiVMi32SxGyx
7lrpyaJTpUpcQ8T74nr+virACGBy4lsABrovz2AwEK0zbBKKpa1EvnL2KdZWnMYOvca3uNyyUeLi
hAX2DDm0G+4uijMkUwaXt7aoIMrPx8mzD7Yar3GVL7cWgEiojUAAi7D69u0kZ1XRaqiriiEu/8NJ
P6beSHLso3YKYysndVrrcem8K9XDK+9tW+qwgoCIDkjy7r3VfaXUBHPYYvUWVnjcWVLdjW3qrU2V
j6urXt5eJ6/M5dl4u20McckU5OFJFXXY26fVHRFqjXtt+vYor6x7+IKjJoIcAUX0fjWaCAUQn5bN
BqKLWdZrES7IeLTdDH4N4ZWd+ZUpRAcXmxKsFzeb0u3H/HMmtFS2g9u0qmhbF6y1efozu9ULk/L3
OpQ/3n6wV6YPmz+aV9gKIffb189wBrXKWqLKksrWaYVg0Kzx4mu1w+UoEMoBG9locBFW9+6ejwQb
L0IQhSlEHPabYe5gJWUwtu+lC2G+tugSEEZBm0K1srttj7ypo1BhnNHpSdIFKzkGlXCzt+fscjEA
EflL7N1M2y4cCHtaBkhxWoeCOYtTpeWMYzMffYd7RbA20TUxwOVyQON3Q6+w9tCu2jNKBqO56b3Z
FCGFRimJdNTLI2oGwR6Qglu3j6on+n2K220z3Jr7aIHhOWGzuO9jWHYogp7YSDsngcwizaxUrC4B
9m2unZGX07lxuzb/T3SiAUDubjjonym7I5ZdlMM4pbRkLFNN1J8GCLKu2G5drEMUc0C8cYPz4Ad0
oTavsdjlDFS8qHQ3Z0PVdYeNM3nl0P9LWTo7JfHX4zoDhsRfA8m9p4smpakRl4AQ90nqLyTABl8Q
WbE+pfVUebmRnv66lJ4zQBYTu+ty13Ah3aNbg79aXfk1l8+MxgjqG1x60Li4yKn0mm6yXFN5RWzg
/l8OoV1MEXIb3v4m/oq/zp8ZpDMsTqxRD9v+3nsjXGgb2KBvFWPj12veD2GlH7i3MpmhR2VFCQuo
GBIz8dm6BR809lDOK1Lf9QDdVtz4ZmLIZ5tpGdjFuoTdCG3IsFhfBmNDLh8BtPU+ygAkhRzmMlN8
S1ULgYzowK9XXdvPuAy01bBmdeh0zreYreGLBltUsEQbocKUrqRZbgGgwwS5QZzJSxNxCITHYFIq
UTLow1wp1ZFjZ4PJeGtsTup8HFVgHppYgVnftSOvYGjs1WO2dtRRv9qmH15c0Xt9MlY+1UXHezIm
UWdBMa4UAScgjdEIvEG21tBnFeA7CWWSp6JjFC6leForOgQo88slyEuiy+GzgTNPmOEmxab7HsyD
+ABBDaIiVj8cdC6l4HE2h5O1AsqZl+k4eg48dkpBnc9uvK42vprNt79DTOQf1YLS/bWxYQX7vXRL
Yd+JSHOR69LI8tfb7/9ylW3aNlTzKDT+qofPz6xZkbnnaAMWfdyrLBhIlSKtRh3fHmU7J/aLDNZF
WMmQ2KK1tCvatelKip0iKJaJqt9wJJd3XAcKtj9K3K3UJXktO56/PejF/gTmD+qozTHcQyG/9yzh
MV0s1XroYcKR8DgFLSkaCFTTcZHXXA9fnUWU1yidoGi7QIup541QCOAjgg/PeCdBbYP/oW3/Dw+0
teVAWwE/B5Yi5+9qUYJ2rC6DIh6rzWAjEHkDpv5B9sv4/PbcvfZAm3QIasAtPWYPf8/10BMlo6AI
EUX40MFL8qb0Y/XebT1C+QI8FS0sgKvunlnb2VoYq52sYhTCgbTCKjNQ/ch7pw3MPUisobHZ2J0X
uBiNVqg4JhIWQ9SGX9DSLDPW+fFh9rpridUXSw5DYRnAygiVGfoTW0nwTwVojz0OyriNcE5N5Q+n
bBYOhzzCELYAC4crB8TlYNCU4dHQqAfkB27y+WCRWhsEe1txISEXKcbAin7Cm7VN6YDQyCtjXawH
MCMA421oOwA/3HnPx9JBZQU9C+ICq1+BkdwDSWq7+BoL+vVhQF3CaQQ1+d5vSqmIg3zqxkXTTNDb
BryFbXkZvXtB4GGw/YLTuYkM9zplZsXYj0kZF5M32GAEbD5dfBxMpupOXwv1fuWRsK8CJ8XyBt1h
/yVBmcRsANt4JNqpBCxjAzvq+tox/uooIDqgYQD314tGMHVrOAK1VVmMrVfWWdXK6iew2fVaPMLl
msOr2a5TQH6w4vblpZiDDs65PChKzryEO9CoSG8YjrNde1c40q8MhWod9CvgL1h3e/9T5ANMMD/0
4qLXfMpRZy8pYWWAqA6j3726A0wagnRAAYJAfT8UZLqwgqr6uFD9ECf26MVpRa6S8y6AO5RzUD2D
xL75x4Azd/4NdWFk4PAgywLSZ1fdibq2upT3bWR/UJ5bgaXvIaIrU97Sf1+9oOb5GjrWtcbL5bSC
Xgx1MjbEjdm5t6fzl9ZyCZ9j5Lxju1XMeCkisOPU8KtK/ctFieswwLpN3ohr3d59QvqS1xZu5wVp
envI6VTbDUKiW/fa8fvKM8GaDAPh7g2F6P6mVWq/0qHdloVvmj4VEdCmRjXoBwbLnL19ML4yFPZ2
3BPQTAXGvOcx99jYPePZVoH0NviGdc5/kw1CZwNO1vtH2qBHXO+35ibULefLpRa1RuRXVx17g6gR
Eqswh8lweJi49e5LI7Yl6IXxRWO8CLEc50ON5dhJQ5zqWHv9f3UEnu/cL1a+/V9XIJJXlsSGaeHC
iOGgHtmdWdSSoH2zpTpWnu5T7a8m9eKpyt9+SRc3b/wyFC/gEaLoBDlydwzzmeE6NpHqqNr2YIGI
l8Q0+NUOIy4t8n3uJ7hxo1kESv02fdCiYmGcT57vygFSDkOPtDRRAt4tUHgzx1dg779r+KyERu2M
vQn9DDQVcV3bvSPLob1vtdoqPMv1mikZ45nVHxYbpsyPq4Ms4MRwPQYA5FfeJS1CkJ65jo1M6h7m
uRuBRoqipQFikO0BIWXfjZAhAX2WRuWV4vHiG8EBgYoEZffGhoO3zfmMkKmCc1RVNUcYin1RkuMG
JZv/JHLDrqB7F6sJE489FfgDlKPAdnbvuWxH6L9qJY9zXNMsbPsgjwe3vfIhXqymbRQo6tFOwspF
y/P8cfRCVtn60H64k6PnFNYO7ZCsI8z3ExgGjeJmxY+85iJ6OYcogXDSghCPswmGcOeDmkAJtCdY
hBsTfILSIJ6AWcIOfF4PzBuqa6YqFzJUNMywq9mbvTmMzQADn48XzySmMlhD6IGa9Z41c3WjS9L8
sRcYjOYQ2jED394xRvZzK2l4jGPWTqlrWbQ/uB3EPVdujBeHJQ4nXNmw86EMhHHHruBsSoZoBRBN
ioWV34dlLRxp3fhV9V8113dMB1/cLrxr3Gtd5ksICONiz0ARDyXO1to+n4eod2XcVlWMeVCEJKSS
bhKxMkpNb5NjY2h8S+Ke3YrWmZ+IsZyvpdf4n97evy6uy9uPQHsLXDQQrUDHPP8RtB09D3lTcRH1
itkH4CKRzhFW5PrHRsA3OYlo2z/WtIEW6u2RL78oQE0AguDLvvVv9o4VK7SEUCEtcVGTTjWJr8IF
Pd/VH/+XcbBZ4sIMswr4suyfMGhhHznE0Lbr8EdVr+bJdvvmSgn52tOgJgBkiLoOfdHdnon+KCM9
1lbRqjC8QyMeCe2CLdn75wwgAz4dVKnY9XajoFAVkVPhbrSC+eTmk6zJlLVknq51Xi/3BNz0oJYG
OomLBIIfzydt9is0F2YU+bg1sxQcOXUbh6bLuOiueZG/NnNbsg2c1wDYoKo6H8qLa8swUZfozmj2
NYDmsvDr1jm8f+Yg9tkCCWEECtj1fBTZ6xLBcbQs3LFecuZy+2gsHlw5JS73b0zbP6Pspk2B79Pj
QlQWU8jkB7n67Y2innMYmOXco88e5m8/1Wtf7+b7jLpjk7bv49gR+BTPQINQYZPAnII1+l5345yC
rQIt/XLDW/Bk3h7xlbe1Ob5s2oW/MMpu04IGAD4UpCmLii59EdmaZ3SO16e3R3ll+UFtgoECdBeA
4+3WhEAMl+NzVRZW2VcF9r/4ODXUzrE6rqWgvzoUGkIAazYn7b3x1jRMKBtcs12V/M+LnIEsh1yj
5pHiyjnz6tT54DVvzEWIfHZL0LNqdDbgDV4gsVUnxrGQQOEZ//0LHRYPW3kIIQ32191pLnQQLBWX
VhEL0wVpGVTlneduCqF3v6LN1RJFInbWLa71/IPCET/JWNLqCApG88HizXTLLRWni+nlt7eHeuWr
QpME4i8U8yAU7GUirlArJnSgRyMd+3Yol+gkLat/jkQwfPNDra9hhdtnelYAI3UZNfDf59sA9N0i
1zgnYUla0yMCkmeVTJ0b0czR1INYPrD0T1SzZXRoJ5/Kz249hDqBEUKvf5nQaJmjs213PFFl33yA
FsSdHg1MP+AEBuWAn0jdTjKVYThUyRqp0QPbyZTfS2umQ47Ddga+Bus8lfXcqXhi12sQ/Qi6sNxU
0MSmD+XkYIMhqjdDUQ3C+hnDmiDCwaZleyD9QOOc170NRX8FcQ10r6NnJ/U0WXXqDjN+weROvUmr
qeJfJczDEVEc20wUkSVA4377zb2y5ME1BocGQstNiLT9939ASg1qrjcj5eUYT7R9hgUqP0Cm8z+c
iltpDpIQbokomndL0YxhC6beAl/2lvo50JUm7VaAHP/Ds/wzym5vh3wqcHF1pceS8O+eMXOmgGNk
bw/yym4EIAN2RqBHAGHwtk/hnwmD3aSmAPex1Otx2kTpCu3UhuS0Xd/rHgIwcqPhonWLzRw40W4o
RBotXiMEAuWQQXLkPu4Yo+Kk2Bp3V6bu8qnQA0elt/0D6Nn+QinBchEscNiR04rlIexf8nKO54O7
gtf83glE2xbMw61t8dfj4nwCBcTfQSTg2wqzWDedu9DP4yr0nwbPY1d2wMvFjaHQxN14LODvX6j1
S9G7nQ+WLUX3MMEJ3SXExNcY9a/N3aaxhW4foAm63+cP1A18lC6D5rSUDB1DHpvUWdgXGCVd081f
jrRhGbCK3Sy10GrfHbpQptawErTbYxdOhKdgg8DBk0oyjZndxPa1G/V+OLyf7XyH3AZdfRSAu+8J
Te5aBiIuiyZa4DwSOcKpj6wSFfIxbUPXK3DQvlTahoP+D1dctE2gBNvt6b5yOjvUQNPgCAF2U8PU
LRldkfUtM4WOIDftbWFfqWP2J9ffQfEx/51XkNV235gFrA5OqfDV6hdCP1rh2OeLr72TgoDhHlXu
Nf+Y7SH+Pbgw3l8hyQYSeXjU3U5YwlxhhRDcQnOQwUNK9b+lQ15Erx+nSMDRgqhDw6eT19RXLlmv
vEzcfTaQciP+Xdh9lB2oClW7VkfquCJGakPVPC8gbPf5tAbq2lb8yrRuvCdU84jeQTG6q3E645Wa
DG51JBUy9aZIoqJnPcKhqno+TGO8zFc2sP2nvs0riE9YN+CFXLqGByGllpYYsOqiOYkjjaBP0VyL
1H19lL9WlIAScZM4/9SjqJMNTNCro7cgHhBJZjpDtuN71R54lr+0VjwOFAMAYc5HIS7udb6k7Bgg
9xn6PU/qW8SQVXc08JsgQaqJ//7Zg+sW6lHIkDfux+512QtiUjuvx4jD0HxAlqmBFya5ZqL2yhLc
Wh5A/6HoBkS/mz3B4jla4FF/tETd5jat/IfFcpzCMfU10PeVvQQNSlwlsVeiu7EXKFoalNu6tnGe
dap7phRkDYUNMnepLkWyIBi5MH7nX1EMXH7ceHNwWkBbdCuE9x+3v6yx09orPy6R3Y4FG0ZnvPUq
n7DDBOfw/mYKjPg5lAw5YjXRJszmAcrad556CNMG/2rDbMDkARq6Wz4TswIy0KY+Dj5rP040Wj4a
M6jnt4/x/++/nm9lAGtiUEXwHdgb7n2+TI0zu17n4qJZz1Lqh9UXY3mILabGTwoRuL8tQArW7dC1
/DSX2omPna/keuIr5Jy4iQyVm1sDyPh3U++F3VNjFkfoBMc5NPcsCHSQU6TJx8U2jMoXziaBomSM
f44tbHRTR6qpSyCciLrC6bX2Untc4XTf1lUnv9rl4HhZBbOe4GPpT9gTQIHvwmxYQfo8Va4z6juy
Utj/lmal9BnOR0H9o5JIVk8q4xGrScbGcvpbx11DCh+kEnQBeBJES8H7yBo+Qu1A3MzvbAXbkLIb
7G+lUy1Lrp1p6XPasFCAqQNXnbSGJuJpjAmD+tKxDIwpwfnBpYWXrRdSgPGzcaCSVBVZEir0xI6y
DbvoN6+UO2YzJZrcwSZg9dNeBaPMpsal/RYkvthFLdrGfqIREi8yGc/2dEulHYuixvoLs1G2sPqI
Lb9xP9VB3MZJQLnnpUDJK5pMAyJvTNJzBAI8bFZE9p0PajuMKmIHyWVweJE/YHbemA/1qCInmWa7
9dNBavV7DgGC35DVWponHUXw90CDBckelkLsRhbzGaq0JoAaIJvreQ3zIeIM69Ere3nfWU1oDpYV
WM4RNebUfFwqYOqnUpeBOOm19qds2oxDPs5Qjjt3IGkJxED1dU3+gwFaOEHbDOLL8oBR4NBlg96t
f1roxwTfYexcYlseKylz2KswmSAetxX5AvdsSpN4Rm1VgVlMzPQQ+Wh/5AouF4hgFHGFqBqNjYii
K+8H/JEMi2vDrC8YYPTRLwuErALcySGbetKH93wBeRgilko5Ga6i9fQo/LaKf0NUWcVPXaeIeord
cRSJHY5uHSRrY/XNsQ4sL/zZ02Do8jlyB/1LW37rLknZ0JmTVLnEaj8O4RDjBURqmOabdjBufyP4
sJA7DalDWwgrZlVeKsNLeqpxqjsv0GA6zq9pdnn4ECDb3UUAFnHM59kBdnfQFodzCRUzmb4uII8N
J4G+HsO3ZpuZ55sVhjrB33ym6QobFe4kQ0XxMSUj5S0aDY5u5z+AGCYn63CG9B9bq4zcA3BUSZ+s
DTU8ND1IcDlF55WnVTy5KIGnhfBDOw/ji1ZEt/kQGxqkWDOjTpBmyhH6tyq8lbFv+/pQd8aV38DC
RYqw8ubQOjmWGJ7WQMIcPPHEGpVT4kT9GH9Y215Gz9LAGO3R7iYH+stYTjZbE71GAYAhyA5Q0LBR
+g/2iNbYsQ3o5Lw0vpiWzIE/fJzAuG/7mwZYRWSEcTrczAhhYAflDb6dDOHSR8XosjDOAZ6U8qPC
Uewkfe+yb6o1g4uoMNMP7gFGjPQHblWISlxJX5fHlaxG5aNCQvdXyx8ozyNbeD6YP9p4Q9rQcWpy
Ypw+hLZ8qtWBgnfCP3hOZ7k0QSum6jIYvAY8cUU0TD8mxB7NJ6eBvVrqhVLjjiRHR5OMMdaSfCoh
sYPhCwLsX0YTE/E9Wmw2p+NKY5jVoZMb/iaNRkJRMjfRxArJBpKObn/ynQmcjahbotz1++7R5WB5
pHIIuiprg2CMM17Tqk/hy9l3Txyx1rfASKY6d+DEMiInMuDsrlz0ypLVCmsO0kxshqdohQY2mRo5
WlD9lNW3DeSiLAn0pNcUkFjZ/+EWLz8Zotl8s0pTCgMaRzRKkYWsoV4K4GeMdFKhmzjA92WZUf8k
ZmRDUyfYy7h9T5jwlhPxBDJGgsVh9mddqhkLoGzEuGaBrC041cYQAI8yIV5tB4+YWWc9tTE0wh/h
GuBPP+bOBEMmxwi002ToaWcSeJLJoNBxE7ipNMMkocUJVjcUUD/AKDRzW9bzO76Ws4I2W+lt+3Zk
YPEU1MX6kQnNaBJ2UvyAP9ZY1dAF60FnLBzglLv6Cr+tHxsFi71+7gJy25UWNafVEwFmUfVa2hzL
thyiJIS3XnRjr05LbuK6aT/FIL6MN5QsvUxYvNKbpptt68gxq/5BzaYLkoljmKyWLvnax15t0hkx
NmjUedSwbIXTfXBf49C1HliFFTEnnQ1N3H3kad+56bphrAoZ8ij8weuSrw+IGB57nFido/vjzJdI
wZB6BG3mqQziUn+AHsV5jtsaF2u5esOXaPTIzxKWtVUicTKVKQJupru+Ms1X1BD0UY3GaxKt0J84
WswOvkJyNb50Us5zCgRz9e6Q6BL6N+isjCxh8zz+4d3q/y6neeRHj5uuPkokWmNbUrS3cXmKfRir
PNShNy8vmoxQcIB4VEWHqFkrfEUuXYMQ0xSU5ln4i8tuo4EwxDN3OI8bJIWoObgHG2usfwkotj0X
dpqubl4IuOUNiM56CVtEmcnAGRN8cWtTKBDfmmdq02hI6qFcvcLAY8tZH7vtDy+i5TXcKSyhPEOx
bsHkOMRSmzG1YSzyUwalj7CwERTjhPd8sO6tzh0eSQ8E88YKWVdt5ZBfJ7yrHIPKQko7c1fj/7Dm
gcHwhzPu//QQp1aniLig6tkqfSUSPwCX7N6UlPVO5iNs4w+ZOPmE78kqX+SoG5YvxGH8T43idE4l
qLDv7UWh4txqbBAQI3QDwOQ4rwQ7uAL7jHjsaHe9uYXPyprCH8t5YKUMr6BHlzcwDIWdCAbRm2vb
Hq/s4QI1tE7IjrOcf6EO7LIWrcLiSm2L37urbMF/3hIiNjUuIJDz57H9gVsacfNHWDvKRyu0cCYF
cv3+9iiXd2SQy3Al327lmzXM7jqEY7Pz0FGHBlz57NEWVfhi+YrAaLP363vmdd4V2shrA6KRDrIj
8utQu+/gI08H9exOSw34yOd3jqjITYd68AYpbMNBhkt3evsBX3lXuCrD0nlz8oLdyW5ZVAu0KZU1
iCPqfn1wJkNPDiPTlWl8dRQQYTZjBJCw9pQbbs/EbRC1e1TRiIsDb1BZ2JOuv779MJeXVxKjG74R
AgFlQwp6viZQJdso+hZ5dFD5Zcq3ghSdJJDmhBtkbw/1yhOdDbWbN+IysgAAlMcGG8T9TIX8ZkfT
NeT/8oqMGziMmUH9w3cLnPT8gZC6y9W8jM2RQWxzanyDhghZ/eclkt0LCwY743PtPb330dB73QT7
+LA2MdRuzStj6zHkUh41mTnNeseU27XGvqZVu3hbG3cTnN4AWAZk9Xt6pVwV7j9Etcc5xJlYWZH4
ge3ZhZdks358+5EuvipMIQAuiO9gPrJRiM/nsVbwZQY4MxxNiXLJs+wacqDpBT728NN13y1kgLkf
hLTQmwYAGRAnu4NqAsX0PMUOhkNEeUrntd98R+DR7htyBRW6mETs6dgogEEBUIPJ4u6Cby89R+SA
jz58vYQ5rqnBp3gS7KZFmPzvtyfxYiicIHhZIGZAuIsxd+uiG5ntNK1Hj35FojnzkfDxrOw5srNl
ta0r0MVrg0EADUNy+BeCUrn7vhzI5CHXKukxgm2MhaPerT61uOcvqQJd7hpb/mI0uDpAsQWKNGB7
uJruHi2G4ig0K2ZxiDFCbSKWGFGzouXqmm31K0NtmCEo5nCoQVt+98KsuR0N7QZyJF6JfASCkpVt
oqfRZ9dssiKs6rMj0kV3Abk5oCZtjp979TMhc1hJNASOZvGIPoFH7HyXdh+qxKkq/uJSp3yiFR40
F2vLmvzt5XKxQ26jo0kATgDoKDB2OP/mGlINzKUYvQLCcwDMFKLsCq7Rzl4bBXRlQJYYAxk62xz8
0+rDPVv5gEWcoy3QDIBhp8lsuIJc2RL3+wfwUJyO8OEGaxRn5J5EjC1RbRrX6DhKEp1at1tPwjO/
DWT5B8/Ia1O3XyMQpWxtFixGDAb7tt1DDXBQC2fZlEfQYNpDu0ZLZrtaFzSm11zi9vOHoUBR/dta
doGG7h3G2WzAF1oAvaL+9VMBRurJaE2vwJ2X87dZGGDb2ByDcVPYHviftxTDBDm25iA6zjT4b6Dk
rm+CNgE88jQFa3VlsItHQvz5dqhgD8aGjz+cD8Yk/JZLZ3WPYBaoKRsWjXtWywT//vYC/3/09N8P
bHMfhd4Tu+JGm4eJz/lIziBwmYij6iQciVPrgPvbZPOT7Tdsg5OWLhq/+J4y66e+W2fv66wcSViC
f8PcB3Rzaz8LfAgGH5hA+/8eakE6p345V/KESJGVPDaUi/poAPUAi4qRIJa3HAnHyQRmm/w5ChAX
UhCc7f4D5Jx0PrUUjamchLxj6eh0tMwAElHr0+CoCEmSamnrfClda8xbVDc8SGJhT38MbgNe1gqn
wVW57iL/OE6IeE3byiUT7AVMz+/XWUh216oOBkmtH+NYi+rVpalawPiBGLBW1UNYwQAw90056YQJ
211ufQFpA3yUGTqRH8I+jJoPtG/c4NFBEiRy4ypdNimZlgp85wi391vayM56XvyYeTdYM2F763Fe
Ncnqust33MCVndMxlPMDgVN9dEKfE+SShGhoVI8+BPb6T73OgCIAa3pwwJdhqdOyruvmQKEF5tmK
qxXJK7nFtFARhX9AqMNTT7BxNSebN505rM0i4hTBMeUPKgRM/1yKwJNkiSxfJNMSICyJGWeKir50
yHcsedkgHplJfbRXH1H2ENAhU7vrxWA/T+0SfLKmcRGPgyh9K2dl3X6Hasr+wwanel64rWG4BitS
oMvWluXn1/PUw3VjYJ8Z8NA4C4Oge+bhOj/q1jIQqvmzdTcsgz8dJFIiKTxOcHwlzrh0Kg0bCeWs
8BH2nTbOKOK7WoT+T7sBSp2j6BbkC5AWb7mrVFz+gHkiLzPSemxI4zqmK4VJSrhGaT36/ScZKAi2
Ye6vdWrrJu4yQqYJ2CwkZ2wskHcRwzfaprb6RO14kbcw0ZyQ31wtzVhMHRR8t7T03G+T9lbxI6ho
1BwBrSnr6HuLK57HGBsbYjNsx0r6LowfdbCO7pqOxKLkM8SfzqemWTx+EDDKkVXSYlssv0Wqi/hv
IKrNZ84oN4Xd1pP/YanQKspsT6ErLVeOV7KscOt+lpr3VdpYPgJ6RjaTFZWE3cLrwVIW2kuOGKJ7
SWVtHlpu2d+aFcyRo0PbiI8pvP5C8xjPOlQ/p1jyFw/JP9WHcZbdxylaCPkooTrXaGTWC6AmPq/B
KdKdgoDZDifx4sf14mdLHxME8QGH/TOj5TYmi2MQI4eUcNdOYtuy57vW65vurg5H9gn2LjZDYxsr
P3H5Ugaf5qmJhz/MKcEbnRdh00SPpXyZPKaGh2oYSXAIbGPbRdTVgX/TduCb3oFaKL0n3pb63vWU
D+vFAHrk+7akPctID/UZAKEO+JuLLsL6qKB7rD8B4MfXKIAukwTLi4Y4CVBN3/tVpD7AGR3NDR/O
ATqlbknihMADuMmFVUPJjcAy2EIBjm5PU4Uo1twpgcbmoQ3VXso82bjJ4Nq8y4ChA6WnIYt+2pa/
1rcA5qh/WHC40nRoYucJLkzCz1baDAJGCM4A7/UoGgAoTVWvU3faeGKAXaIPsyfQwQjCJRgRLLco
cL+N244pc3r0hzxj9WPiDw1wIlUF2s0ikH4RyhJGNT9NTtdEm8QCNnldEAzHMCqZSBm1kOthaubD
yyV0OE012h6/nAkpDImGYBwtQSBuPPV5tX5kOLto7rra/lARXG5zl7DuAdJlzO5YD/qEhKbuZ9CD
S5h7LvMeoQ9va7iKr41Il9lef3YrRSPSh3/MyXFhBJfTIY4AH5G1SawFmRl5yJXKYU2+fqlMJZxb
d3FKtwiBWf+uLd3ASGRsRx97sVsGmUXn8MsMHnOXLjiWSCLaerhHmdf8Z5SD1B3q8BEwrNM9EbTD
fsEvff0xyJF+dQbg+6mOaeemfTgEmDlSiyabHBwPuISGAEiZ7f+sNav+43U0xekwQIqMzBpnnBJr
hQ4zAxwT0dupFMtvbJ6uSsBamUjSejNBBw26NZOx0VZffLNGMeJS1hV6AEm/RKFVNhmb4bmRcxNx
sPtGxG/DYqkB5EK97snrmvj75OrWSWdfNbc9OoYrWP60u2GxY0g2Cxi/I13BWfuExOXE8phr5wes
i+Dij/sd5pPGVkWSmsfxkvgawCcIiWikFxMQ/hIFcehOuaNZFKfojKzo4DvBqLL/4+zMeuPGsb/9
iQhoX26lWizbcWI7dpK5EbK19p2SKH3691H/b7qqDBf8DqYHg250WKTIw8NzfksJRPwuxrHhdzWv
E8/wLJ8CVhX2yoJ/7Z8y0yorKhx9LELpNKARG1Koz3YBgHpvllDNwixzvT+u0RovrrVoIkjYwjTS
DN7y41oNPZidaSIAd5kAT+jHtr3L4nkaAomDMr61BO//xaPrmpSNteKvL2fjRzxjO7MvBzl+m6ae
JurUuv5LmSzus1uPJeaz01rex+sI2MnrxrEPoVPn6jYdGjo7ApTGD3yuDP7vjED1bh2wltp1ia4+
QRiV5W4E3n0jGp+VgcHG/eu5Pb8RNY06242JzYXBk2/Quc8a5QXsEO2xs5z2z5Bwd4N+yI0qjGsu
n33nieWRLzd/k0Nti0DP+/bZwGGmC3qXOmzQ94n5KU+Uq/Z+N+T1TgOUMgYN2FjsduCafWtwlpuC
fE63e1VDiYuPGXcEhilvyz1IufShnyWim2vap0+alcv0CKHMjnj0VSYkVLezg2GOnfTgVGP9XLa9
i+70UlL9nwx0vtDXkgQalfO+fOqrqtoDCIjLXenV9nPn0hUMZD+YZajmxX7KBjEjBYy4sndYhdW4
KKaW5nexckKY+thmoTdozWu5OBJpOZQr/zRL4/UhpOOJBka8QjrQR7qwd/2wVD8FMmQ2h0X3Obex
l2n7xR1MVlio5adZaXocpE7TxHswoIV2pBWJHIJSBn25Ikv7IsBPjGu5a61qRJrDWYtQ7+r2lk7B
UgT9XKaokUxUqEJE6IYnxMEXGtTAcT8h2TwWFKftzgvwodGK3bB2Xha2o2sPx3VkzfbFauV96FuY
+IVKyOUf5LHtlx5Nue8VLeAvteVPA/2uqZdB7ztrE9TNtHDbTkX3l7LV+Fej9OETswfzte0ACNxq
Wq0Zx3Sa2ntzWIHnwo/i1lx7i1aQEzsZfdy2rp5JvNqXqqiHH3ZsQOsx9XJ6xPGzqw+81t3nspv1
bx7i6m4wzVR4AogDpLl5tYhnF8jA04RBMhLHfYFEga60FO+01FRiT73BvF8zyx12lb0iOd5May3p
Sa0sUt93NCBi24nV1tPsbgvy4/Fzptd+gmFEWTzlmvRQnFaVod+sTTlXu2kWquN4cPeF5uQYf4yF
ELhr+3X+4fh9/BX5Vr8hppNTBXI18EK1UFubAn3QO+O4Dv4s0tBR9lLd5KYns+Moak4j2NNsvGkn
u5h/j6iZLJ9IwC2xy8100r/Gi0Lsldn28U3XFeN6YJXK6qiqxOGD4p0HfHm0+vgHEI10+UzikDff
LFv0Yl97yurD0e9zdd+CBxoe4XY63c7RJj2OOsMqrSbA0JHgHYxNLr19oxlZFab9kCbfVJt3NMS5
T347sb/Gr3CJZ9oudSzqvdS0GT7DVPQSEhjXyCdgS1a3S4ze9V7jTXTrYLaGrPeVJ7vidkyc1NjP
yAasBycuDO/eokknf9rSG8Re8wrDP+CiNji/IQyNLIEuliRI6nYs8eXtZRTnwMF/2DWWYw9+kog1
WpdlNiJME5dvPfunf7HcVW+ToIDK0X6qIAc6DyA7rK88sw2xZ5FyJw0SFddjKHpstyJEkP3hzhk6
XjooVtdj1M96XdzNQi899ADn2rvvbZwPQ3fKbeeQFbRpua4b0k3Q7UkeavnYqhuSCHemANO29U7n
aTX/otkgzFckiRYAEEace/cuCehL14DD3zqVNZdlo/P6yK2m5tEmqLN9x6e1TL6OYvOFCQXPlyas
mmZoXm1YonpIAbnjjktwIZ3Q+pTjvG/VJJqfSzVCucNRpvXvLF6r5gPOfqI8touRKjprVi0eEOfB
tY6taBls+dTTEn+vskaVUU24nB50VZH6maKbvTsckWd/3XkVINeXGT+vZdfhNVYGRmw39h2YmKw/
5JVvrzfQJWw0J3mD138qI8NuGPPrcQ0Se4r1ECi/VR1qQLn5zpt5wj6XVjss6G4srvNQFK077lYl
8aYDjbAuf9tO0b0KVL0g+6WG2kr3ILw877aeVN7tm0Trn/pBNOaRjmLLS8YrBnzg2xSo1QOlNZ0f
uta9fxDmkqdzgI2B3946deM3V8oPF7WOjcLMgkMnAq0Prvm0KDChgaRr41pEa9oZXw3e/a90/dpf
nhjzZyw0r7kFX5Y76GFom4AjJQ8f1srpeG3c9WZMByeaB2GGTut6z21d11eKHRclKYS2NO4gEJUU
Erl7T0dx6rhZaWaXUQZqi3tiweEvMGWbAiJCAvea6MHlpCg0b9qQIKhdyJVni6g65QNgKbPIjFes
7FJ/7P/nofj2UdYuvQCEHUDibbzGjU57Oi2rpUZDQzlHzQnt2SQd2I0GBdGqL64B3S/3BSwBbOlQ
OGJTAKw/HaqNYyl1rGAiUTXdrrD88auud8NucjLzNfa9axDDyy/2r/jyNjcaAMCnT8eTzmLJNRnz
yOkJB+U6zzVSgLV2L6ta/Hi/FPbmWOjHUUkEw3XReEsp6/mxo+dRv/QJXfC8qcKN/vM1nVL7+aNj
0YmlTE91GcYrFbjTedneWDlVa5URepTm7UBP4IEEStzNpHxXjvJWvzut721NX7QAYcNQrdfONn1h
LHPBviijTlaZvp+KzHB+ZV0MgG2lgvWlb1HI+GxMcZHfT2lTPmmynaabD89307KHZEJBnXhy9h3X
jWqZ8CKMzKFNMXVMx1ddQhQLcptr8/2xLo8dDvRIoCOSAMweYNXp2oLIQXMhpfzYrlNyUINj71yV
OYf3R7kQuAaBQFIJHR6P1I1veTZMzE9wjMqoomYGl0T1jCbFbqm0KQ/B1XlfpY9TfMQ7LOuCZu7V
cu8h+7Z+5mmZWyRlyardrIvnvOhzKhE7LXCu3Ul0jrJdzI2qbsnWve41FvmsoUqUFH6x81O3VF9r
t3W7vd2ppblplSYVQuFjN3/FusSe7n0SsXhv9c1HrVf/b8LQT1hZHSjNdn7+W/82IbKi/VRF2ViP
+zqJ45Bk7oXi/xC9v7aXJxHpeuILJwMaJMfkdCQz87SRGnwVzXqTftLd9cfqZsysX759fCDkuQgs
dHiQvj0DKmSW1+gaaXsELGYO41jz9jV3XZhCJbyyX7bffHoMCZeuwbxoHhBCzyKnUgWVk7psIr/2
7U9QrPywKIdXZJ5VRJZp7gHv/fP+7C4PAhyMLUyjScIlfoEu4ZHdULysojie3d1oJiPZ5GR++GNR
P6PXTiGEHhl9ztOPVWgC+ZvcrSNsODLMjmZZ3qYciWVnIsdxJZhdruLWvILRapFNkaOc7cHEhl+V
1FTotqDl7YTToH7S6+Nwk6xDQimwt/US0St/+ahF1eYahpQvf4F3Z0+eNWSsnokVamwilxw3D6qe
ZkwgO89QV8LXxebfusWcMXTctpN2IcOgW86qgXyMlnhZAisGnufFfh0KIvSVoS5ucwIkLMnNdgOY
00WTyV4A6riOtkSLaox/lKqcsBobB6dBvSNLbqfHD25IxoH6CVMHtQ+efWdbJTF7pC/EuEajlc17
za/FzrUq68oeudj2G3cavjvHGvUF/VwQOaVGkukaD6gJRcTfbVws31GqGd0roIWLrYgILQwMMBKI
8SC5exY7bFVnxtzYWhTPcGVy6XfRWMJxDaq6WIOcplcSzFmy/v3oGm7yFRw5rnOQJ/bZPvQL6hyY
KfTRIv3+sLnfhm1bZh/+UlvIYAVBbwGfOV9DvqE5lmA+yf+Rbx8UheFBFNdwH5dfartKWEB2Odig
89NcZ9RlCq8eIssS424ZpRsCKBh276/Y5YfajhHDgOajrXP+lqnKrqD03Q2R1is3zHskTefiLkmK
Ow8AeVj21rUodXmuWLItj9Q3V0O2yWlIdDKL7pjiWhT5uDxVfSePfqL6Q+PGZiSLZr4Sgi/X0SXN
AQC3bXteOGd3CyQ3qa+aPkX54Cehi7d1AFx2/PA6kobzGgSoQMwgAzidFYtnorngygj1iuQfNzNJ
31BuSbpwnDB+vqGV6D/qdWNdU0je/uCTq3OL9Vu44JKBcnQutT8N8dhMqoSsuDbLP5o5tXuZ1uud
tujVzUIWiM5ukduvOs/k4/t753Jlt6HRoGTHQ3P6Nwn8T84jmyrP1yGbI83nCi3rcYmMnK7A+6Nc
hnxG8f91feW1SDf5dGXTIu0NWU1zlPU6LXf02e7Nji6xP6zX3qRvDYU2DZhW4F2YR55tTd3DRYKH
xhwZrWkFmlL9fvEyN+xj71qGfPHw4LPx3mZDQixng26n5D9rh3BHQ86TQyrQy/wHXMKkpX3rCBWi
M4XbTdyt8WfdHe2fU6qmMtQS2XwQiMoF+i8iCgARywtM5PQnyB6vwhk55WhO4b0cjAlB7Z+lRr3a
rWy5fJ7pXHZX+K9vbRnv/0INLG2QvadjmjIz5EgnLPIs6oLaCNkRgw33w0ceIAr67tCJEV2/KGUs
lPzisWQUAQNk3zQ9PftSPr+/Ly/k37b1464BhspNYEHxO52LS/+7RrdiilI3hZhdi4EoFtvLvD5Q
pbXGoDKl/gV5lkUnsGplHCyOg9Zd6SZiOOg0gPpjXPYAZdOmnWUgVZ8We/gAen5NqINfch4jMLOn
SIDhEBp/Z/t6FVlnQV2ZIjby/JTqzvC3bKbsyqr/K2VyNgzHlGgAEhNw83kWiBdf4aTY9EXAdPWE
/21BhtQatJ8gTYexCQtNVdkO+Wwnu+msdfk9G4hEHPAmGbSwsb342lvpje0GNMwmKFsUE4gep59I
zzvlSvqOJPm1dygcrbtDw7S/kile3qGb3TPKQrxhLB4wZzeMW6y00TLCxjpaacJX1jI9VH1p+EHa
Ie3xCTDJ2t3ZGS2LK8HxrQkCNtxQSnxaIsrpBIsYGNQSFypy/V7eUYp/9POq//ihJdWhrmVt702K
kKeD1KaRzHOeqagcFlT+U73ad4Iw/P55ugy+SMpyUxMPt0LnRclAARlJmgVqqiQz3ME0c/PAxQDA
3rv40H9UNhe1LkDQFEI2LPkGUj6dlIWxtSrwpIj0eqqRbyt5QGSLYd3GsGGviJ79u89OTgaDgfjn
TcYWQU3kbAWLOsYDNzHdKO+89p+M5kt9HOXgiRttIvLv4OAJ90k2evFqoqBnhimS+WVYYavQ0rW1
ix8ppARqikuSVp+5G9z2yzIV7YswrF6GXVWkTxg7+XDus250XpzEzL9pw6rHu0lOrbwzZFHUYcYz
98e0zpm3o0VR/aE9XlZR6ZflNzO16dTOGCuIHVpZkF5sc5mbqEeBxQbsoRXZV/pKFkYZ9EbrQ+8o
P/m+wnn7a62yNH5jEFiV0VgvyfRo1B5pQAf/e8QIVGTW04qZZnc38vgAYWWQ1e7HNR5kaOm0GIJJ
udM1m5mLQ8mSW6Tpm7f3VpA5O5TVOM5pnpl2JKT2gjynRZSdjqJoYTyWuL26bX8l/l1sYEYkwFKR
4UNv5PrTHWVntrdOsnMiGu6LfhhcgkKQQBjLQnNNpg9nX+DqyRzRlgawanJAT4fLrLkvF/BOUWl7
6Dq0oFtkFf9+/1BeJOsMQnKJ/wsBfbtMTwfhvpDphJV2JLCdDMdaHzLa0Ia8t4q0+6JVhXMlClwE
NAa0tmXkCcepPJeUQtbBb7104uHo4y5hxeBQkOo2rnyqN0eB7APrZ+vkWGefak4LHx6mr0XeVExf
FFDJl2VOrhGy3hoFCQJUrCnr2lRmThePxnfamBCmo9Q0uptcq9cAXMu1rsPltoMdxdWDDfSWg5/L
khp+MrPfUjuCZm7sBd3XsNRrcAKWee2iu5wQ7Jt/a0zUekAvn205F6QCh9+wo15t/UIFCzBHz/dK
ieJyQhTMqKDyPuRFetHW2DRAE0OuXmTFKiu/an6BG5ut523xB70d6+n9HX45J64BmzNrcxVw75xt
hYlex6z6zos2DfVvYHyz17JYrimxvDkKD23TNF3+OhekrMduaNt49qJR98bXbkrHO11k6vX9ufx7
5k/vGbYauRetPP6LSMPpjsP5VrMg5fsR1WBYhlDwZXZYIKN1ISxF07x1zcX7K5Ve/C8W3ZQf00ST
v+oMqt0BENCqg1YuY/3w/s9644PCD9h0MjflYf46/VVzVSZeF1dYAxZ66nxR8zoNN5VdFevLAqDq
7/ujvbHUALaRnCIsUjm5YAINydR2s2I0J7NDzot9cJC/2b0/yltzgveDwx11eHhv2z//z/ttTMdG
K+LBj2YMekFK5lqkEDsA/zrKKzne5U2GDwelKlgJGHzzOj0dasscQKnwUW0rr44eqViwIqNym/Va
HYjE1v6a2dVD+MYqWtSeKDuhRbPxBk4Hbdqy0aCgxdEIAjVstbIKtXG+pml6eb3gjLV5wYHhQbvk
HF6fAk2UuhnHUQqz+aHJsuI3qu3oZk/IJHaUha5cZ28sJYnlJguu022A/XY6q3ZWsWWjIhLJZPQD
oaFKoSVO/lWjFLnz9d64a+apv+aG+NZaIseIJzbmFlAGzz6gZg9TGs95HNUlN7XnzdrRN9ZrXKA3
R4FAj7CUS8ftXIp2QS7Ewqcgjsy1/I3UzLxPO+/DL2usmrFL4bKh3E+fZvsR/9n2lda7BVm6iCbl
GbvVMsShLJ3iWr7Mn3IWxsigkIvfKMaQ0c4WLO0goXGpiUhZRhb2hl0dKmeFwbrWv94/xm9tiP+O
dHajaTbaIUnMSH6LxpmL0MVdotkc4bHxKjBoAzamZSyG/fvDvhE9iM8UmCAQ2jR+zy4do8aENtVZ
xnLK4l/UEPQhnMe+W0Nn7vqfHx4MJhrmLVtnkv7yWRpCFozjHVX6yCIF+WLqDQjaeql246DZV0pK
b+xB2j9kFpTQiPbnXMU1M1cARW4cZaqPUYvpkFpQzkfl/blHqYdTfOEyhRt5XmfIfNyxBmWJCE17
oLRaDjDdGdXNh5fNZyYIvZNebVXO060uRdE4yZIlt7E5lJuBrr+vmt68b+hjfHl/qMswCAiBGMsD
AhI/+/50qHHMJrC16xKNKv2fpeK/fm4+rVqD50lZHN8f63LrMRZWD5tMrLYhLE7HMjpMv5JpXiKI
fSY9aqTkkYz3UEPy5937Q13uBobahLF5YMMMP29+LpmTeYVtUGAsnTnsgQjuslV+VDTz32aWRs0J
0QPqtued96RtyKyW2Yoqoctd46a/5eo7wCJVc+UivpwP9R0qpS7/oYh2IWc2N3BZdN4mqNSsX/Dj
K24Lf1BXqi2XH4h7nsYcTxNqSeg5nH6gwo2zFJs0I4plah3aAVtZf/XqoNTXawazb0wIOzYIzHwg
WuHu9s//E83pd9du1Sszghe8Kdp44IpV4V7J5y9HgRq4cZdZOrIJd4vB/xklU4DdUflwooIiB9ph
7hfXxZ78o3uNvJcnEMxviHS0h08HQeVpNRs3d6Mh1f+RdpLdWIWyriSyl7cFg2xTgHhIGn/euoqT
GYGZdnAjBHfqKTBbASeqcNZvPJEFuG/UUVAVAfb5UWXATY0dN1a667AReRGd5S2zFHrR96ATVD90
N6k7PmljG1+Z3eV3AnRFdk6pj3oCuKjTJYy9EgGHVpKmtLwXeqXiQHTaeCX+vDEKj9VNtxe4u0uB
7XQUolJaUVqKI2ux691kN3WYDLAq3t8OlCj4c05ziI3nTfgGd0090Tg7RhocoS5tszgqpXL9ncgn
V78ZJj39heCCfE06Zf2prUYTBzOVGx0cIf/O28zN/AX0iQ1gPXSLySg/GRlFo6e+bMX0devfi0Oc
x6P5yaAJXO8Lt6zjRx6qnrOftViXhwR9KAEZSTPHTwD0Wvvg0RZLIVVWFNR0o4FzkdTFMN9BY5uX
I6o3I3REv/KL/domrrXTZG8DWc+acbhFvrPU7+3Flk4Z5E07FHsYheNyHFGsWW+cSS/jPaaVlvVi
CTG/ZnNf2TD4UJV7bNGQs25qU6Tzzu1jwOLaYlal2o1qctabctVLOzIVBZfQHqqebteSdsPTgr+0
CZGrG/7pKzX0n5omp41o9DJ5mQXC2btJi9fks5xNTA8quKj9biUKr7AYABTv3K63v06OapMbxxTG
Z/wEcor/5JPWvnYhF3xWrlE/DgYz/pTMhlkcHFSju5vRtdZ572elQmXIKC0/miy0z/IdUvrlEjS1
QCtKzxdkh9xKji9TNi3/y1uJdJRYx9IOp1y3yydl0vfBY9ScodIReMArlsBwMLpC7VXh82lyCXFr
gdR0sxW/RhhiUwdHDfm26hHuYup/SmHAVvQkdKEeKFum7p+lE1r5c2iVSu90iTjo0cLMSvtuuCt0
MImDnbhdDMftAojEkM2gnNp5epjnbFY3NIG7247a6Dd7aIb8tu5sdAbhH4oKoKilvN0qZ3085DV2
Jgjv9aU66tYIfaXqSru+zW3MZ2/dBmTzziaYdmEzKilurAyNil0KbLc+5iWJ3q0wdMXtZ/FZ7nl2
L3/HxR6NB1fp8OQEUNKfvWb3HrUB2+lv1rav5d6thwTlKiNvJ+RUzPUxi2PHC8HGp9mDNVFsuLfX
QR9vycfH/OjkCGftUuCnSGTNeKfaMBYVCgdLa9XoHS5CtUjidcVwpypVxOFSWRKVjMZYq7AfY5EE
42Dmaqec3IYFZQs5BWs3oNTUOljbbpJZY3k7xGJSQdYWZn9j9kCWdwVKy8PeQdBvYa+0WheSsEso
JQI72enJ9RWfNwGepMIl8zx15/fOYh5GbU0sxALHWe7ndEqmY5PYUI6C2h+M6YtPWwi/ojnWxB4t
8Nb9HuN/Otz7U+F9T2WuPaM+6PthFrdpfZ9MSC4EWomEaSBNiINhsfbsp01KsQo9ZxJxsCZwd8Kp
SfUuFLzYYgrAjsrDjErIEjolzBkSFStTAVhaH+9GCjKf60Xkz4beimcDFZj8S4K/mP7Sz2ulvujs
F/Sm8WVfbp2uUG5QF91Q/YCePoy7CXy42FlzCdK9cxJvHCEc2+XShwoH6CbIKgPL69Scve+2G8/N
MVNWZ8LTogn+S6Y4fkI1gMXYUzOcradSpuX/RrvV2+PUm0sJuUCbXkHq58XT4gI8/+xCo5lvBgoe
/Vd0v/j+2eA3r52YEn0Hlc6HaaHPWBR3GB98ziVmugcfJcGfg72U8ScdQ8l0n3OO1a9l0me82mqO
+92EjCxUb7iyw/0olxHWAxC+JoQKU07HzbjU2cvB1ueAU8ISQl9L/R+E4bg4QtIc+0BuHpI3ixtb
8iZOXX84+CV282Hn4l3+D12N1gvlPCYGkp0rOqli9nWUGSkCrveuxOP3MescWJHNMvfGoyPmZD2O
yaTNB7Mwhm9r7Mr5cwL/rNtnWlu2u4lPiQt7t+j9vpraVT1kRRLDxu0FhtUIl8lBw2JkFNZunEWN
WKXdN9Y9V20Mw6uiOXlI7blQt7grWO1dqQY5RxW6c+KzP7aFFfTp7Br3xTjD/BpMXw2Rt8bGck/C
bZu/Y8NWr6UyJ/PJ7jrffSlaT9TfYuqZ2rNepmMRlaOWDUG6Kns9VkY9POQr6gUHJ4c7/oL322B3
oewWW+yceFpm7nwVQ99nmyB1iWiqBy8PXZ12p8GjqyDxeL3YlNzG5FC3iBUfqi4u5lANQhoPeJ2s
68Gb27YJZZssbKwVWu/Ra0cHC8xyGZzvRCzZ/FoRKRNu2GhlDSGvjevpQG9MfnXFYi3h2HqxezsI
WgWEh2RNIw64/uisTqPtR9VL48bv8WX+Cb2u7A9pTv3xQEeh1M1gLkSSfskWZHfhgLR2SZPJEutB
2byyUVnkwY/2XrL+SG0UBIbAWGJR7OyeuAm9pm66zz72KcOtQyT8DBWrrX9pqk/iHQQ9HrUZecRf
Wlc8mWThrc0NGLEOCzKZAbaEjVrbf6ws6dYASY6m35XEZhqniD3YA+u8muVfbp9u+uQLT/jB0ld4
TIgq17MQHVop7oY8d/iXF3ore7tB8TFAiVfGAV1Am4LI4CWkmLZY3dBvFuNra1c9kodDA/9xXT33
IdEGJ48Wd80xqywtgV57pQ3tXuPu1I6Ov5DX5I2Gz3bCV5ojmL2mHfIveeUXYSTrcvAU5cyd06U+
XnZr2nKSlD4erXwWr32Wj9YXdyl0vDGz1fwuk0Rmj7nwOo7lilYL0Ux05vCzE8jdpQF7pJ6e10m4
/rMPyB2CHZ1Dc++VPY0KlOWRGUTp1WmOK0Tob/hDWTAO+ZEx133qmtg4JgJv8WURm+1XXaoX5B/B
5BB/13uABpYWLW2eiZ2EWDn8yeaswS+7n+qf0AZjRMhAZv1ScAJ/zVC61v2ab7ih2R0N4nECYQ6G
rNEXhwwF8T9YjmZqb8A7y5/s1M/q+yqpOoPkcGqNJihnyEu77eGH3US9NNlrrvKif61RjYVJbkzA
0xVSNSgGzOb8hT4jFuH1olbxvDgGRKQg5R57scHodk+Kx363q+jP5rBJ++WhcFNZ7sdiGZpP8zQl
4ydXaJO6gemr3QP4xtAtdWVessyifxq00aJPnMOUOzbDELuhB7ZSC6Gzw58iu+QXoatQPyY2SMxH
DWdl5+hZyv6Nqjm7bRzSOv0cp43CxE2gTHZPGWxa78iO1/6mjY1MPZRe3tchUtqLe4y1UR9/uYg2
fqnWTZ4VByVnPjarnk1fzElW/3iDN+hRb0n9VUy+Nf7247gz9jWOL8uzx9/qgrnPk+XbUgnUMLA0
z44dyWmkI3xih7Az7JncLSdWtmM7qoOsVsD6g9FQIAk62fbYAbUe4rC3Jlq2QCw6mGAhFKWYy9aM
m2w/aML8mnhU/A4K83YABGtn4XuDFqnnBpWwID2PlpcTsn3RyND0Epn+MNPZM5+91Jbt6yDZDJBc
NoMjm78vdsmwyaAEoF6m6t7py6pFTzOvqEuyWe3HxBpd/aFhw3VfvaQ1xn0X18I61kR7wBjOYh94
FZqocBSwAu7qCh43tjZWNt0VVl9497DrpuZmo+C1f0uni8v9ID3hsJ9LyMWTWyHfXaImK4/wVUFj
YgahymAYDaM+APZ1jc+G6ES8r7M0RiQTVVFtvG9RfdOKQGlJhb6LSjLxT+nFhTxUUq00hgSs4kMO
PtxCYTpbOT2Jtol60l5CFKsjpDWhylX8MLad9Zx0AyRRu8/U8Elk2FFEicAIOEw0UX1DhI8NV/Z+
ox3iGBZxMAGFb45zG4/qc5kmboUkLNU8+CyTNZSPtqugkgbSUZsIfA2a+96vin59XGxHst2EMqZv
lVYjpppDBU7DOMlXP4CbWmhB07h4daVchc5mJZr8bOc5rkPyNhDF8eqnu9kkDAWLLkm7uNycay46
l8U6lOWBl9FzdfEwOyeUIf7cEWfL5JYFX7uD7FcXrio33LcVdVX4LRUkhmvP2fPHLNntVi8Gckaz
+gK1rYlZWRzDOIJ9zwPAjbvD6knrwVqQw5Cavlx5pG9P/ZPHM+NRZAWpgqedRhuef/6fko3Oa5CP
31MKyChS63Zr/ZYl5ytXathhbBZ/Il+bfuSOvMZPuqh+bSN7Ok3eTV+PYujpyDkmTQPvZ57teVOE
RSqWz9D/kbNG/OvH+zWCbRInk0QpkDIehRygObTyzmr/cV3ldhX7PmVkMzlmPjLQSjrmp8VEdgjd
l8emSxHqEdUyIJVtfdTCiH4XzEcKY1TENibPWcUqkXJqWpM1BgFUBY0nsgdYFNghZt0177Z/C8hn
U0W7iq4XMAHUwM6F/YSXz24n/DjqUeLOA+Up+SuBxPrcIEbgBtJoi59Nka5zUJEsPPlFovnhWojs
94eXnMKmTiHQsbeu6dmc0eTVGkCfIkIquwmUW3QHTq88QNbqD0hFjJGfVvh6ZEO6g+3+9P7oF+W7
bW/Rn6CFShOQZtzp3hroF8/1TPcPkObyHemK6jD1Tneo0BY6ppLnGzAxJHPeH/Wts8SRpYlKyZ1G
wtmce1Il6SlaTIlefCt9ekt5qu70cfxtNjxm4ZMHhYNqzPujvnGO4LpSDcfiCenN8zLbMGql4GUl
os6V+l7GLXlg6aogRgz2/2co+kfURTd5xfNW8ZxDdG/tWURuG3t7hJtksKBDQD0huSYoelHUc8GX
Ukr2NdAanNqz4qEjXKsUYkSWvpsQbZ+wPDBXrb4S/d4ahWIyVXFYP9SBzvaJaLSqJi7yxSiJ7GqY
1yE4pGvdhDd24+YNCTINq+TNMud0NyIClivDw9Q3q0X+IuG2PilW0rztLexkxTx7lGQQrjZu3t8Z
b+zHjblCw8QDw8MtdjquvrYrAL4kv9Xwg4Nm15W3+agQHrItNDFrme8Tpc9PRSq7KwH3ck9SW94w
PXjbUGI+7w6CWXD6hTrILVruKuyLVL2MvL1DCkbXAF6XSBjOON0gxwZ8ZW532eksY7FA6FVFfWt2
Pk6puJoW6meihiR7KLReUnWVUrdvU6Dv9o1OrfjrwoNnOHReLBG2cUyEVdiImnx9f/XfWAPD5WCy
qziZgGFOf5djbl0qtNRvew3NZzpaUxIMtCF555I2Ht4f7HKLEehAOtCt2jAPF8dlmE2NXnpxu84m
WknD1PvBiPzPnUIFAJ0iU0urhzav4uXKHrs8QQaVTvhzdGdB7J3v7ZTnct/jpHhbt53YZG54F3DZ
fTjwMIpPydKgGQxFb5v+f7IUs8hRHfLy8hY1EfFS1Fm8N5d1xGgkvhZ4Lg/NhuHj0FsbK53zczrU
gJ8wfE2KknbTard5nVvHFnEmIsTaIZGVQUsuIa1SwvhwLGJgSoR4lNF1YiefDVwaA8Tbqrw1cvH/
ODuv3riNtg3/IgLs5ZRbJFKyXGUrOSHsOGEvw07++u8afSde7kKEXgQJAhjw7AynPOUuwwlht8lv
iiV6b8/RYRQY6EBJiTOxHL8cxRkt1G3Q5ApRVbF/GyXkftdYxUvkDv17AZ6vQ6HKIDlgBD765VAq
eQsHl6Eir9WJYuk0uG7+++2NL1flIt5hEP5+1UWkAzHyLdzORXStbd2Vz5UX7ic0k/X1CGiBsnCe
A8dt3Nra05m4teWJIQHGgFnhYpV//sdm7DrN7papKMJyXsu/pqFYH5wMFan3TwwMh+xB0r73tuEx
DS1N1FVahM2oOmcceEh9loX/dARs5pir7x+PPQESkyoWwKLtQV5at3HLNCnDNMXYcF2L7x29Tr/P
x8DTsv/entyNQwbYTGWv8yhK++nLJbQGe+jRmWRruMfSmeu72iy+6gnRcWPo0Wl0m4Wqmti5RW58
OADbEKdpP0EKMDYvxeLFfZUjMxbmSum+NCOXIbty3gsDry9+GepDF4IfA8pjm1IJrctyKQwYGjm0
2JFa/jmpjPyhc9Zdjq98RDbbn6SImMKV+BV3S6VYV8o66hI1oUBXavVLxDt6X7VQkqfC72DOM9Fm
+Ka2RfcJ/GX7cxLNOAdqFGNUws2ddUeIIMvXKkdnz0+n2DPul8Ezioc27wz93rVWBUslok7liO9K
OZyctM+n47DSVgh5Rxspic4RO+fkXY7rq0grr3e8RtLdexz6/lfien2G6AYf5JCDE1lO1BXQec0N
UcdhXfWxc6A9WOJamGrJcoKpT3qGuDGqmVTTo/xeAXWiHSzIvi74zpWAAnW1tn6AG1w/vb0vb+wQ
j9tBJU9DjQRVi8t9GbmdyR7JqtCiT/OCWOb8GZemPQPT1yRs89Xo79N3l2gjKPzyePxxg2jsPLcY
+ipEuM1oHqC0u94PXHrozuYrpXZf1dHpDWkI0qbrEzH1j3pqxOURkZklPdb2aPyLjGs73blR2wjq
s8ucnNa4KX8pkGutQGTA+f/qRzXpDwMF2Dh4e51ubHE0duDwyFcEcNvm/JbI9kbU3qpQUXLlpWAP
juDZVO202Ir1biUAeH2kVSBT+BfDxM2ThYebvWiUJ0I8GYf7fs7iU+oYzZmOmLIzr+vvz3WEZgq5
G2kjCLrLD+N0yF8ZFOK4IVbbOKFlMhgoeJVTcn57Aa+fLQoSFAUYjAT1CubhZF6muSlX0Upc3B+a
okB5PzUMP49wKKP2SQPj7RGvPxnXO/E4gc3rU7kJR2tUNdt8sYuw5pwdEDWrOXY00nAQ30PoXN/u
EpYN9AzgB7i97Sqip1y2kbmUoSbK9qgvH6qmOuAxRXFQlpNxJy2lcm60c73fWlNPsuNUAE7EpHIF
/jhVBSZFMeYgZRineeYno3tM7cI8aML8MXLP77yXN7aKDvQedXKHBPJKJqmSaOIqdcuQUCE5lp2R
PJhJ8W7KBzUr25ZDEGVDztkctBX9Og3JviZEWwTbNZ1qK/AWxIb5nIe3N8iNCUm5IAk/h51H9n25
fMMYoxquDE04lvP8CSu2+D7KcV15e5QbHwnsI387UDRsr7fAKhf5I6hlZRN2zbnXRhatyibfnGnr
GMrOhrgxI1551ZE4Jwmx22QNc0KoVqNMGcZUg84CvMU5WYrl69szuk69JG2KlItlI4DaMjEmg3c1
ymzWbSHDJbTPaWVpBbw3q8bgb1an5pBj07XurOSNA40WAO8g0EHYLFscXOeIoUJquQnbolXPM5Bg
3yoV74jPwLsB5zxVUI5As8jsEnT75dYwMjUe3C6qwySb1mNjif6YiXEvmLkxIc4tAS/JJGXDbbl9
TYBbrK3ehGsPBqmMhfu1BDx/ZwyZ/e4siIdXA91HYg4XaGu/PqJZjdNKI0J04LsTEY13KEVmHhYN
R9G3t8eNTYjaF0UAlOkQE9nWzCR+esjGWoQGKqAm6HZP8U6LIYa9KtOtgXgcpfoQRh3Iolx+pHlO
xwyNfxFifJqhfjFBEVOUvUz81igeCGbeLUjxwHAvRymKxRy9HrlFxJPVj4my6i5SqEDadpbt+p6A
GwjBEnyivJO23J66K9E6nvUh9KIsdu6NeUEcPVX7eDotiocYZbo4Yi+suZ4cQR8vCOp3yGCRdl1O
DtdauqtLPYRd5xXhSKxAf6Cu03wnzLje6dKgi6YEGTiw9u3Rbd2+7cpZHUI05MWZrszgwyfrDlDI
96rDt6ZEfGw7Hv+Ai5A/5Y9HsdPtgUq4PQBySLLzaOgz8ivKHu/l5oRs+d5DFOGh2iwcTDQH+GM8
hoU2lR8UB6QBIs2WgSKbAsP77RN1feGSw1nSaAoVPcR5NrfRaFhZ1wImCke7q/LjFE+eczY6heTB
coohDSm/697dUpTxp/ePTGYA/54mEo+k3LR/LOZq2jjTiFW5z4VR2YcKyebqzqw9cCzLAtbpse2x
Pzzq9jxW57eHvo6pZBmFDUdzAfGXrbCDZvaJ66Z5G6BF0fpOZazPWmKhPb2q8f1Kg/5TaxvtAbxf
tLPc1zuIl9OkJQ94BgrclsHSGqITc5l3waAI8y5rOl42Pd3DPV+fd9aUm0s+aTJH39wr86w1PcjO
LsjV9OuYldg1l82Lm9T/2lYX3b+9mNfbFTaJBKFK63pqR5vBtNQEzqTaCAW1KWr1a7ycc/IKhD20
PYz/K9HsMteTY0lMPPVE2FqbPROnehWZZoJqj4g75ygSMCFHhNQH9Tg3qZlLqCeYAQnpWY/4j6qP
NCDG4au0vcT1Fgih1vtmMhsRlrFz36M5D7TujAgFfbUxNqRl7CRGcFmZE/98e51eL7ztjwc/QEGZ
FIVa9uZcT7GeTZpomqArsjUBa9qWxifTQEbhVBSV26Q+5fYiOUxzXThhBOszOxSdMXbHVMw5sOps
JPBem6Ubz9gRxvEp76maFP4cl5r70KitYTafyzkz9B8mwiH6ndK62S+Lr7P6ecLtieIjGfgxKxJN
80E6ZdYTQAjcSyeq2cVnHW+W8RjD60VlDLxbhldOXDQvb6/Drf1CkG/xIVV6bFtjpW6sVMAlZg5L
DZiLuhQ/iBYs32ma98dAjqy/4eJI1E+RavOIIzOdGhMA52CUxZt+Msc7fLUnnGDj9fT2pK7PtYNy
AQpqaBUyt21NXXSex9sWVUHNQ/wBdFB5LHSn2Lk9ri9rQjrZCUbrjnxpS7omWekax8VuXHcn99gt
dvrQJsMXPf3SzwgU4pPx9qxufCqIrAA2KGSSyGwV20oFmJWVDCIQVlK8tJq+ZkdEV/M7S6/rYicE
v7GE9CZlv0W2JpAeu3wPxlWrjEVLBJqP7osEUwYj7/3OjK5vRnhP8rUhuaDLu63YgyevLWALLSto
TfcogK4rGvddnwZqnJu/I1sZxA6573oR0YXmmSE+Jka+ot3Bk0RFveGxSYos+Ta35oQ+tOINONkT
Y053b3+yGxOU7wvKHegIkhtu9rwxCUEUKWXigCWMfm7ZogVBiP3AGUvTxASFvtDUfnvQW1N0aZaD
7yE8uqJa68riiR5fp6CpmuYTFI7xS1G74jHD/GYnarjeJVDreG1gwFDr5gK53CWFWTYY46x9YOIU
r/ltmbsQ5dp2yc9vz+l6IJwcoVeDqUGq6gpnomg4wJWYF8N+6DV/NnJwqLHxbiY3LG7CPMpIxCNU
QDZvglvGlJotsw/wWvoZW+JOK+enqelh3gzq+0v2MkImHKf2QRC7vT4EftGqlSh90Bt98TKAsj6B
Ep52UvjrzcAotKtpzaPxSLXx8guh9wQ4VRVDMFVz9YBYmuO7sT1LcOJe1n7jG1EyZU5E5Jzmbb/K
UXHNomIwBVOTKweAGrjcS1j+u3cC/XCudiAUVCa26JtZqeiCmFT6EUPDcwiP1I+Ktq47YdTVXGRj
T15OCJ7IT7RZtgxSkzMmwNhrDDWeejVPfK2r3Z3L6Op6gJ7KoQFLRMNC0kwvP45ZpF6qD9MU5IZD
JWXQ1BMGfdj/KEV6N5mx7r+9djfHQ32B5IJemLGNtFU189B0dFESm2PvC7X26VRPc/N71JP8TtEi
+DNvD3gV2jNBfAcldU2Gis7m/muVAnsPz5gCSyzmKY2T+3lNX+ZJuyMZ/ahF+uNamnuBxu1BOVk6
W1EOfrmqmDUItVltvp2qvnjOeqDV2Ppdg6NSkqSV7/Tdx6nc846+Fo6Tc6V8QB4BjoiY4HJYHAez
Tm/rOWhjYPyjph7XEZRnV+r5Q9QryhcchcZvc1WlYDzL1vxiC9P8PUfW89trfhWW8DvIH/+/1i+d
Fi5/R5EtApS2PQdxZdqo7w6i/KzQaI4PfaRVkuxUKZ8h55KHvD3wrd2FxMcrPZ9yobM5M9o8UCjS
vTkYhnHBxs7+JYDhtujt+30d//32YFf3GrP0iCKpPnF/ksJdzpLquz0NKbqPCQX5jwO2LCD8Ffsl
iqzf7x6JrBQoFdxV7p2tuOwU9ajAr8iCzpiehBhRQWobtCKYR90+vT3U9a3DSOik8Pagokwl6nJS
K1qyRZNDofeAuP9wBif/mbfC2rlBbywd/VSKc1zRUl54s3SJpmdiqTI1wEs1+1Q1hfNQlkr0SR+7
cic+uB5KJwcFrAlZlo7atu5JCloYVafOgZs50ymL2uk463CNkrQe3712DAUWg1tbPuDbfI5CtebM
MImCehTjV6eIxh+EeulOQHd9uHhM+UZUadAppPR++YWaSU1TkcdLoK1iOejCzZ7jVIq/jYZy1oYU
PDdgqJ3H6NYqgvrkIgXGTEl3E5bA7HOX2SyXII2BQXpwkr6PrLqv1PH6/N4dSG8QIUbZ2wf5tC0D
xfnSdhpsuCClGX5f9MCl8eeYj2+PcnNCLsECMSMKtVvNXW14lezRlgBt6G8LcoAn8G3QX7HZ2Rnp
+kSBfURCFaAacTY38+X3SvXCcZLFWIJ8blds67zIN3r4YW/P5/rm49OA08Mvghj/Cu+94qkx2161
BjS/v9Z9E/T0QP1qEf81aBv+L4NxdCX+l2ltGe5todVuBEUt8AZ3QfLCWZ1vJmBgmE+wRkOPYE/f
6SncnB9PqYxVXq3OL1dR8irtapzWYHYh+x0au50PQoX0Ijy9A9RVLTtzvN4gpkZbC7YAH419svls
eNC4ywLuI3Cjqg00RMTPg+fh2Nd6yw6U6+ZQoMWAWKFuSdn/cm5Th3mxuy5WIAn9d2Qu/+HCOZ+4
odqdSV3vRSaF5osjQfOynXE5UlcvUeQKxBx1R0nPaTWYKDhRa317L96YjwQSyDoBTTsUji5HSZdq
1AazdklwsQwby1b5aZYwkHCJtX68PdT1tmDRyP5AHrn0z7YKR3kxdFZZoXHXmBaotKGEQl4YRnzS
sFzD1tVTnt8e8MYKIh8hHV+QRaP5vIkwWmPF2IcmW7AqmfMhXkEz9Ks57ez2W6O4XBrc7s7r97pc
QauFZIgDmxMYvVtxy3pV9bea58XOrX5jGMqmctPJtaPDejlM2ro50ajpBkuRxidlKLCAoSv9/k0n
L1opvUbFCJzE5ShZ5fXYv+ZRoKU42+el8E4DIdzOprsxF+5XaUJCKZ1xNh+mrrQkp77nkvotyW+r
XN2Pah7nO0f19ihsbp17j2djc4BElrRab+Uu/uFL/8Epau8YI5K98/lvHCAZQoAkIXGmzLZ5beM5
6x3YmW6gIqOGKJ7QPiBLijPwnO/Ju74+dBdFaKnryjNI2UEluNyKC9lV1ihxiUSERiYUd49IYPq9
cACTgNweXO174UCPLn0VY+kxq4+sywHlBxyyMmQ4l68J1pDK8n1xv6lLdyiTD70CE8QuvyXKj0hk
946H66Mw5r9b5ffbR/H67BM4ykuTCgLp6/YVGpw4G7BdiPgWYCqNoknDqdHjg9GYCIVH457hwvW3
Zzz21ms1jeO/CbxIU5VxySCP1YY74w1T1Ud6VHvwHrlPL78HcHsKg9QVqKBRPL48Lbis9TC3VgQD
u2YMiMjoPaQw3H04z94nUGh5aPSteMRNsvpBljXtaMbdWFVG5rBSepXEvM0OBwBb2/gExCF9hiRA
aQOXb3xLj8RrKU9Stqf2e82pon5tsf/gbsgWzlZAWu1S3UEZLoavgUES6A6nApAYVwBkDxY2pcNd
LsEL9ytPjXJcIG3+tqxSYlwSs3BP795TIMRlIZj0kcd/M/t0yKBb10US4iWsHkdz0kMtUyCQIDiL
i6h3fHu461ieGEo2HWnF04PeogpahPJo4iRtAP0+PfVaawbzPOkPnsjEPRjR7N611+n724Nef2EE
zqFdAjqhF0Jd+HKHYdHpZL3t9QH+vS3nPkWTGCqbkzoBBkQI2uX12u31sLmKrzY2SZgh6TISvHZl
VBglUiKZhmoQd4OrHFI0s8dD23ZTd3rlJTyOY70+u5ohnEM5qSJ7Wb1+sE82HNGP/UjhGmEoFefd
KsGGIedCSqK85AoC8UL1qoGGnKeIVR+gWZbWc7o2Ue0PMRHPk6aPRuvbAxSiQHSDmX9ul6JWXiqF
3gVt7dkapHt9jX9VWWXtcbLSof6nmIfYoRuQdDEpXTOU9ZGOSt5+XXTFSvAYVijIOkU3lid1cpMB
U2YEuc8WRKpnZerd9sVKkzw/4VPgeCdbDKp7Z89S1ANlgfZ3C5M3PYsYsupDHo1jxs90IJWpo+fA
/IpmHS9TQ/sBMwSzUcRvhi9pPg0DNp91h+f0mBVafgDqs9Z3etqr6l+KqU3Kvdasa4eyqdKM33WT
VDH3o7jw1FPTRbn2I5s8d35KBInEbwzRc5QEyniZ8/8mI2qTR71DNOYhXgfUUQutaKeDntoodqRj
EX/P8izR7vJyLZODWwiQSpRy7Fx9SNTapXk6Z0s2M3aOmJNzmt0iNc5O7jhNMIzOnHzN1TqOE2yG
3dw+5JgKt/DKiZ58YHja9NHzCp2j4M25OMxjCpmwpZyr33lZ4zj3TDsfDkavps2naO1zXaqNVt2P
QRSKhyqFvjb3uAlF/wqlX8sfsPfjf23kSXACRNI9/tA0mhs1B6OKoH1PXQHHvxhqZC06KlWoRA11
J/wxHSz1FNEXxtK97g0TcZROVZ87otz+m9u3sfZ1obhMgy0R/RgY1tKhsYTmdYQqfI0aTJKVznBK
gYmKT2ORj3+vBlLSH3jERu+QIBAUHzO18FZ6uxOyV5hNR+1xKNDlOHVWlaV32NQO88OCTIGFBES1
NGc+NXvM0Ln77o21bu1jm892EuZOlk9nlbV3/BQKufM3XW0v/lfM2pAdtcnyBEyXooX/W6ll/VF0
aVIfV3cS5b1onC5/VBNV/2tNlyJ7Sh1LJEHdzwIiSZfgYz8kaCQ/iURA4Uc5pugPdaRoX0ZzcdvH
NEOE5FBM+mg96Xx2+oA9wgyPjp7ZH5CKwrNdYIHbPca0QbUzSoKj82WBkZc8p3VUFh9TD7zLEZiQ
6F9EvJRPCLGjW1KyUP1d7WixEiZjBlsYgRVb+165rft3jvII0solamdPigpi4pzQGVnu8tZekFfR
3UhX/SozyulkmDyfWjBgy2s8t0ObpN8mS1m0j1bUoEWaQwjEwbhBry9VfByTFh0nX4xqzrM30x2n
LiWicHbQjzqsKZLZH2plEj9SilSR4UdGmX1ocq17nKd6RCe8xOH6zml7w1J8F9bfC139aK6hkxTe
WPiol3HlHZFaSuIvZGBxioN2mjfe0YwVpzt3eBN3tfT7VZi1EufR2QBwpj4tBbezH0XlEAULxfEf
AOfdFIUqz/pOpI3YP9jHCQmiZNTtAxxzhUJnIlzvOFOwFMdZQVULWZSyXTiO+TBjmuLViLM5Cx5i
Gq7R2Km7Flb1vZicwMXk2nuY1KT510jY5g85QmT1T0ENzw0UAy/jF2vJs996YqbZCxSgqH3otHn8
B3Kci+s4GlKeP6mN6h4UNx7N42rFi3s38uorYTpjcvSkenNsBIng236xRmwP7pTMcEq/0mKR/Ihn
i9Ic7ojtfGyRxxBo5hi9Gai5Gxmg7pyq/KDyYC6Yg0zWCp+lT5FGTep+OkxN3KxHZ5hd82OyptM/
wCnHH+PUd+rTWLq5iyobSo1+lVbL+N/bT+rVO06Hmgha1ksBohA+XT6p04g7m+nUJm+bbnEpwhDA
e1ovHq1M6ULecS9wB3PPKOYqIH0dVcKlEFenEbVJE0aPXA0lIzMQyGTVfq2l6egXnZXtpFa3Zgf/
i9IfbRuqwpvANzdIo3GrsAKa48N44ooZ0i8jtpnGQW/qpQ4Go+jHh1EYSr8TIN2IDnEXkEV7bgOA
WVuAp8i4P5J6NSC0Z+oJztt8VFaz+oAlUxIYqNfeodNlYus0th9GUyCv4yKD9/bXfZU+vYzJoaxY
8Ba4tamybXMkkIqtqBPTCPI+xr5wXuO8PBEowk+bRmzPF86J/SCGDorVVJKbfjM04TTftVJZPnHL
V+JYpeuAjIqxtpPlK5GWa+VB6E6VJSdc7AvD8bnxqiF03W5AqgO0Ufdbz7kEp7lyh3PUdaNyAq00
e76AIGeeOVre90UYLdGSkwGY8+eh6+tDMyCPd25hjugV6mF0KFtfn81pKX07Hp1/ykmL1o8moIfp
vbEzkgDoILIdyRuY5GY7WgK9LWIpRE3W9J+hnB7bdvzl5c5/SRLtmfpdxbCvY8myAlwlNBDkn/+B
FRTVYjUDzdOghYGFHJBeIkaHxdkhawy47FRaX97eAzfOGuYdIIeYIq3LLXQIebPF0hUmV+l1eYot
lCbj1jB2dtorLOhip1HyppuEDRI7TlKlLuc1tXgb1ZXuBbUNR/UEdcnU/UoHInWwLGTXDgsKg+2D
hW5kcXTrbuVJKhbIZRhGKQ8iTfXkvkut2DwmRWKlEME87OhP1irm8Rg5bbU8mLZIEWvKnNENLGnw
ZR/0qEQaTCk6N/3eoxlgn3VEF5+RMZsgsKpxtx54bI3uWUMgqn9uwKhDcXeH5K9EWwkDrHRW/2to
eQ5BlI1xF1h1nvYI99lOfixBTRIAkscgzIGvC6J/beyqByBEZc/vK5QlbLQVOmkxC6W5t6I0W0+o
wkU/GlspRt8bvDl9b00K/JIEPtD8BtABEudynbMkMbOkUBHGRM4nPdgon8FTR0xyp71+vW0Yh1xa
lr+AXW7RKfGs6YPQ0QzX7C4LvN4qHtASq/e2Db/2ctfIUWjga8CJYHBvToNBRAu0HgUWxEfn+yJx
04NpDHt3scx9r0ZBPFfWJSkYbZ3mRdsmpLDsTRA21Q+B/OzJTKP+c214SfDe0yZve8m6pDopIZKX
n2dmzXp0yZKwMariWddHMZ+dFH3Zd19ZjAP1HR6QVJzdVt4VtFTTdazSsMKFwjjI66v1ieUS927p
GwQxB3su1P9hcpK3DVOHudGrv5xcDOp6RZwvDbtYG0+rIhas9Yhi37+ELmBqqNucWFqGl6OIZqnW
1THS0CmS6dFt6WvlVmftzEWek8s9ATtVRw8HiRQVuJfc/3/cw4s5DXo9KVm40rbBXVGDh3EkjIRh
3LXmuvgtNLjVHx1lsP0iL/sdSqnc2Zfjv7L5JSKR00Xf8HJ8w8InuWqpAeIhOB8Q1UUK2UnvXWN4
dotxb02vTwD22lRMVIIBKifbejl80a4aKqSGIiF+amoxnSsIRP5qAVR/79eTnpJsS/rwUt5o8/Xs
GENhWrtE/UVK7a0s/7Wq6d04Jv5myLhU/2lYgGzbPNiOXad6myoKVb6UNGecCajF+G7mG6O8lpcx
X7EprG2u2iFzXOEUSxzG1Vz8Al9Qh7NV7OldXV+0VP8pDjkeEtWURDajZAAvSOCdOFTzgsJ1VUde
kHT2nu/mjR0gpcu5z+k3EQluhomXdujypUxCpUrMz9ZqGAEeXHPojql+fHsL3BoKbSdKsVQHJVLi
cmtnfTGsVecmIcqj00Gl535G4zZ7Qo2m2dltrxv38hi5klRvyoMMZ+oVWPTHMW6NDolHDcLslNXm
eBw8sxn9tmp4swproNoNkrktfraVlmm2P+qogfqeCyvzYCULQr+r5SbFYw8MoXgQa5xqZ3utoKFX
WMPogTHlY7JTpr7xvfm5nEZpl05YvgmUQB7Xfd9oWTiY1BTvNQrVxv2wtqShb3+G64Fk2AfiQQd3
w1O++eK2Wa5tm8dF2LpdzTtR5p8sL93ztbq+x+Ty04LjKaITs30T8tzEjAOZhnAo1PgJLUnprtyN
aN5qkG6RN43EztN3a14AVVDZADhL92Rz+E0sVzMMV+HzDiuKXajzpqc0ysz3XzIeYEwJPGYTA4Tf
rF+b4VRrpA6kf+r1IdXAAMaB2HkGrs8KjRKYLSQg5KnEKJdnpfWEo9XmUIf6TE54aN05Qw1s0IfP
KoDaPfs2efIuT4sUXOGOIRdw6Hfpl6PlzroMaQ9t2K0X86mBqLBSOR+UEiGRFi1GDXh18SuZymoG
7jdTmuI+R/bg3RtTVhtIhDCflhiny1/hKFFHEkYB3+ns2LfWQnlEflP59u5ReImACwCgkmmJXPk/
boa5TkUZ2VYUiDjXPsBH6X1MB8qd7ydP658rKpuPqNXAaedBAp+wWdHIbdQymiCXo3kxiDsPytVy
H5fqmPuI0a7TfeKimOrXVoSz79sTlMu0GVruHOoLpFtwGzZbR7VjBzc1B/atk7koyM4aNXhNn3qE
+p2k9RMeK82f0kElS6EBuzP89hgycwueNuxBwkG4fZt7bHancSnLsg77slYOvT7NB11d4p229Y31
5QZT5cXyCuyTv+KPrwhrI8ZhZa3DYtGavxBPrqpD1XfjabbIC5F+1g5Lltp/vXdpgUFLMCGxGVfN
VsdiXtCg1rSqDWGh/5u1S/NFK8v5pMq2cLQ62R1ooenQd7b79e2BrxcVPVFghWwp5D/odV1Od1Lx
ekBYow1Tw8MMCE7hk+hrfWfTbu9sOS2adngeetTgKEJcjtIo8+pUZtOFGLz1QeLSqBt6bTpnejEd
FtPI7t47K4P2mUdCBCQEbZ/NrIYCZTOg4lXYqZTbrX4EQk95dmdW1+cBbi40KRl+MrMtWgP5atdN
VFeEcddHva9bFHUPwrbn+ugU2mFU79N1adugHdQ9g63XV+7yLEpqOs1BcnKwVFu9HeoK2YA2SBtG
w6rHj/zfLycu4rMpteaPGkBt9ME6IYu9baV3vp17S3Of9fFsh9na9PmByoKm+2AzsKxghmSQmQf3
76Qs7pqdPXsZig+rrErHPtTOMTmXAwI4T1raLP+t/WL+Q/Q/1hT03QwJ4Dias6A1Css5qJZC/RFJ
0bY7tbiRFrDMtTS6i2Yx4OoQ9+pzT82cYntTIrsEeLOfffSs6+mgqG4U+zPexc5hikrDfliiwos+
rFNvV2du1MU6dNa0FD6XVNbdD1lvaQjEVzqiz1DC228zQt3ekxfhy+Ong06nr2/T/wxjdpJ/a2Pt
1++GYibZPUCyRtC8w6ISMbVk/NqURluFs4Je/LGMG898mOpZjY6GiOcoUM0RbwEXM+rxkdaE8TxH
HutWl5R8jqgyGHQ2lAJtUaWxrRegr1UXzl01vpid0fzWhZpaR4TN2/KgIAShPSSFC7g7s6gThBXY
uvcqLvICYeNEeIp5D5iv7Vtk150Xa5GgSFp4S5jnOPXaXa89i7VXA2wI6k+iBVPhU6nd8/TZBhik
0NIJkzHlwQDke3nWc6fm+h6WNiSszVzWrF1+6o3dCJ4GbxnXPWbO9d1CpIR+HNk7jXriwsvxepdO
rx2JLhTIlNl3zaRY7aOxlnZ+SIWwvyZVPvQ7Zf4bc0RzAJ1BHkHp+rmZYwx4CoO7Fd68xlOEomPr
KwbZWm6s75VfYzmZHRBEjSsNZtDm0dWjeuFBhzdfWLwPsj8m7gUqSz/qxmswaPDy4fz25XljQdHt
tcDvoBkpofSXC1rCfF1X6i1hooJMBDoKB4/kpa2MUxSbncfTW1t78gA3VvRVxIb1RDcHhtrloEuS
2XrSOWOYufi8+6mmRie171FXymHd7WRE1zO0Xx8jtos0MN5qv1hV4pLGzVNI3Ft8Jg3GpxwqxB3k
uOnTkGd7kcuN8aSME0xQ9F1Z2038GeUz+mi6voajqYvYT0s8fvxBhc7ur0k50uvoymgPwHq9othl
QvTjH2JSaF6XK0pXUcEUaFTDybLrp2KuirvKjpOfLbf0TuJ3ayiSMmSdAOdAw9o873qn9ya+DXqI
1Hz6d610M1rrNPTD1qqGnYDleixH0mmlgAlNLsDvl9NKhDYO1GiMcDWmISCs4TIdcXmaHFTI3nsQ
CFcIfij4EB0hBnM5lCkWxEfSxEYxpYhIG4blsWr1/Muq98kJhbv+3eMBLeUmk9oGUs5xk2fWS4Iy
tqnYIY4nma8kaHCUuX5udP0LuJZu5w57lb28DCFk7EBORJFOsto2mcRgTYmmAFkJsxFZvgOSA2Nx
KKKmUL5EYxHNYISiTqXgn9NZmLUYCenZNOv4TlHtefiezGo9nymeO7/eXna5rJvfpSO6A5+Baj+9
2s3GpQSXa0OFIMHc41hQYl5z1hUn3mk30P+6Hoe+Bh1h6pNQk7baj4gvdLxVfcKuTUA71VKn8N7G
IcH4Ooiso7zd9jamHhXG4P3dEgHCOnZw7xbaRrZofk6OUaynvGkG54iugqF+7nsX/8Skcqdv9Vq4
+nPu5oVxZG8JjGFUbbbOk124dCdp8SgHGnJ289AMVQTHYU4r8Xc/dWrzoTCSKD5zR+X1MdZ79xNW
wZl3iqSH0rNNA/WRZiZ3h45yvYqlA0L1jzSsalzc0O6bHnLPFMUDAUod1kC7aIMS+CsHrKrc59KZ
5l8kZ2Brlob2/jGHD2/6FMZT+wBWIzZ8fEow+Ghnw/rdFZFw74HSlmCpqnXCNCJu4aO2bqGsxwQX
z+J3YeI98TuPx3UIxsTIoyP9XMMMywhw4HkdEu5wdcjK9d+6weroI5RGsMYJSo7l2QBbIX51RVKm
d4NalrwzEZczPgcRvl09HY2UJw+2zhgUkL9jzN/1JptiH62yor8nqTebY6aV5kenzob+45R69g/D
qdrljAU5/eccvQLlbM0emiwJ2A4XFYMmogFvO1F0bI0y+YxDXuU9gObBsEe0yGNjehTP5F+r850K
VNEcCkKd7kTy6ZSBE+WdiUnhVItTNEya+tgXamSdIDwDRUsQp4Dq4YgS90ynMxxkJEXSR+fKU7sn
HP5QJgTKpmjnEfrWP8ifKtNBENGqj3RdrBguqYexV9UtmOiorrKuJyWh8XiUpiG/rElo4k7VC/F9
wYnHC0vqkC9ekpuC3D/Tkzuj9ArtZONO1T6vMzyknUNz42g6rypIxAayqrM5miJreWpsT4StN5kf
UKrQzt1UO/fvvQCoTCPNhloaxEzu2Mt7ly08YhFXiNB0oupxduvyLiVM2Xm0bsyFlhJRI5pp1Ny2
dURn6dfYsuo6NNKyBL9UtR9tLKp2csQblwwNaktSByhbgB+/nIvWRWNut3ET9ibIYHttk1PUiPbO
qHapRq/55ubihGwhS+A22AvutMuxYm3+P87Oa0duJGu3T0SA3twybbGMvNTSDaGWWvQ2GHRP/y/W
AQ6UzEQSNZjGqIEGFBlkcMc2n6l0baYeTRMDJaBCT6qfibY4xlvIVv8eXZSxDxGOLb/0OO0fjYRv
r8Fdx95PEbPMnWFllXvspep9NDMjSoGstGm7M3NT++pIhVlBHaJj8+CWA5EMiaEuPHlCm7akOm49
M97M0pBY+jzrbkFeODE85KkOrGkoceByxvdzpmm/PcV2N7o910stR413Q7679NSW//53t0cxLTEZ
aRPUYzK9i6JWAWaZgylERnb/9lNt0FlaeljEJWP17RRRp1h6HLdBLbXi4Ba22JMSbqVi16eaETAl
nwFaml7n2srXUxARyrSxCeaxcri1mbX0oRlv5A7XCS2ruMxMGe/witbUV4UGpNmKhK4Rg8snxIyn
06TBpJxavX+M6eluZEa3dsVHSs+fqQJ/rp5daAFTAVLXBqmNJVdeRcahVvt2Y1c3V0HD2LDUhZW6
jm7dlJcS2MXyhpL00MgC1GftbM2Bbx05ohrboINLMbD8ir+OHFcJUPYibbmbpb1XHemdS0/rd3Ku
wo0NXTeosD2gY8qnRPOUAHS5lNEZZD/JwGtiZr8r+vib26enedAMX53VkZSkNHBm0z7eP+m3dog6
I/2phdOPvNzlsl1uZ2Vo6y19sTTdoX+qYl6JbStp7dZBvLUUgy3KVZZbmL6XSyly7rEYwOjUUizM
0tB3Zjy0d4px2N/f060Tv8SipaKCFm+tAoXtxYo5DkUbYIn97CBzBYYskehrFgURI9wqh6/GjBSL
3BvI/0JkXwSHV3dg0aVKIlTWG6IsfdKSLn8XuY48Kx72weZUevtckmYqVM3fBmD6L0NcYcWJee0/
YdQVRwkwZBcZMOK8JpO+FUbKxi39amd8ed0wrkK3csnTgWCtkZyjGPVcSbEtDIuumo+elZGTepnq
JTvKxBLwutqm4dFqQLf7btPGyr5tLe9LLIbppztn9uDHitNafjqY1XCg/W2PvhN5BMYQ47zI9yAR
IQWhzcPoj3DkO9/GUvJD0lHB7p0hBb2ZAaWON171cmbW+/KW9j9QEJrHaxtn0sOwUwHXBg0CTzs3
HuShK/BrfPOBWtBryBqh/MmZWvUEkthVnMqqRDCFerc3yjj52KDNg59DW31HAZUS+u0LEnBc1sRM
gsbO5acCuHe2xOiKIMLcAbgxnpRpPZofdIy+/9PSMNzIFa8+TY15DW4j1DXsk17g5XoNVSWYrqkP
LBcmvG/oNaF7bnGq3Nm9Y3y6v7tXvc+Lt8YqS/8P2b5XStbqA60qEdoNJrqIc2ut+tIwfh7gFjSF
B0DOLGvNj4dJd3cJBHPn0NmNVfyLK2SFfHs42doDl+roPE6dm2qHJk4z+5++Qt/Nn6qmQOZY2C2G
SY3mhPO+6sLeC+Y4xLOOUsBOdFAUIPubx17kI+TdDkntZ61VBuqZaNDwU5Sx9E51UWjygdSrixEg
izw66xPoVvX9ONah+BUrlIy/S/wmvS+lUVEMmSoSxU96bGfyw9B2zm9Li8oftOSX+ReweYTokjyT
31PuTYEnr5F5fo4Lb3hI7dx5GUGo5J+MxEz/hRLgfjYXktB7b5ot60nOXT4+1SNtx7dGf7g3YFcY
uPL2+Y6Wz+uv+22EzwLup9eCBqzAwfM6gNYJ4Eik+rc4YddHjKWQA0ZB5VWCc3WkIVG5eA/bWlCk
efq5KRWxp4UH60Aaab6RKV5dAEsrnQwR+ScIjSTYl9uKxgnf6rLTAmU0rT/e0MVwPjvX/IT8YXwq
tdrcOtH8hZcHmssGHDWqeIts71qNQzE7BXjibAQJ4aM5jNMsksM8i/S9iAvtrdr2RDtSEXiF1A1M
6te9pzLhaDSVsIIsidQ9QqKu36p97Bvq+O/9LxVw4vXOeJBY27jccAgEr0KfG4+eh1b0HJBBKvFP
vRu9/oOtTsN8oCkGRyOcevAyQusa8amFfvNtRvuzD4oEvtBu4IDDh6CrhYepTLwnUZo93YLSFXX7
ooPU8lxfKGU/v9fgt8x+hEZI+QHfy6TalWNjPzX07zNA5MgS7mdtSG1fcbQJBuecQZ3Ihg7voChB
R8GvzageoankUXoE+DJle8FDKY+EmEn/OE9V7OxdbXLdD9JsauQcss4ygNkXLujyPscztuMLE0/8
W5kfR8Uexw/E/HDe9dKCK6Q2rQi/x4Yb/0C0kPFVFM9Wegy9flBPOtrq9o9CTTwDMIhXKR9x0nOt
g4IPbHS0rBnsLy6VmbdrmNhjKzxjNf9U5a79s+hlEe6GYfQyP51H0PQWtdwftWOsR5woO/uEgVA5
7L3ESrQHzYj6DijBlJJDFMBAtX3qFHmKqVq3oH2TWlfC/8Dma6afVNZo70WJ6NWxMNIkwRl7ij/j
mY7PMnw3708zzMr8nFd1/lIjOPqRLAar4GKe8viQS8X50dP9gw4Yol/iD1ZPdSK7ZUKVxIn7K5vV
id6JTOfEnye11o+Co4+rb6jEvxDKCgu/AXuE0XWVJNr3SBn66qDHubRPaStnd+d1iRrvKjfPYWfj
SAL9erTVb6Qfnfcu19EDfR4mmVVHN09l+uAiGJQf1RgJeNzkKRQHX+81Yb+zYj3uDqZSetg5J5RU
MD+nFDbD/c/h6mNYQteiSrlMq7mVV+GyHSPgWZ6bBFPC+R9mCEEYZWDznXtkcWqqnUOC99c0jdMt
F72rRIelrUU+BjFYMABXCL1SaYSWweAF6jCcwfPWwHqr6N39Da4hQEtkYYLJ/0DMMRBcd0Cg1Ndw
Lm2qqtqbuSndDnNlI3ZVQA55aTPJoribcOzo9OQ0GjhQ7PpmarfAla8F9iqgIuVh4TBKCOfSWP0Q
qH6MzeCQBpolDfcDhvKxd85mkqWdKQ21PikAXLRHt+6Tiuy6xbWS/pDVIy4eRemhS8uxf4frvFuc
cqsMi1OjqBhKLyI87Z4poxUvcL8aETGvVL4XYT0ZdHX7zDvWGN72u9ztim+J7PtvZB84vjlSFOa+
L71s3Km9ouofmqpu9A9dkRk/7Qhl56MyxaW1q/J66M6EJSN5Nmvu19FvJzGpfleWElx+pTXpW5M3
miKohOgIHTAHBJR/eds1SGp0aQJmEEysdlKt8ZdBz/9Qt4m7kZbeOIRMWZD7AcvEIVk3yJpYk4Oc
nDQYPdm8ZHWp/qCVnJ7fegiZgqvInS0OYPy5yhTcokdnqs3xna4yJ/Mnq8ycTx5TYtBaOAkpZ7PA
n/yYFKqS+W3cIgnkS1lY3T/3f8fVbsmH4O0vG2ZADxb78rnWEC2jxOy8YMR9YtfRlWQEb24J8ix/
y+VJpxx7JcujiAh+fpWrjB4Og5VQvKDPen06gvfF9XNWsSt2hZU9GWZpQMzpQ+FsvMzrb52anwqD
PHwh6q8paCVojbEt1eyxbfoeGEVy7DRHwI7uHlh09odMlPtKTU5W3X27/2RfZ+6Xm17WpjFISeUu
aL/LR+vFoytBg2aPqgx7WvR63/xSXDX7aKcRIh1RooovaaUk3wCA1P15dOOYeKegFoINVWU9TYy5
v0Oo8Urw3eWg713w1+KAVOo4PMdS7ZLj/V98fRaYOi0qRguWDZT06kyCVs8xm47zRxSP5UFVmvGU
MVDZuF+uzwIFpgc2AoFgUIlrvDJNJnOOlKZ4jCzXqjBVq+bPGk3C5GgnKsbh1cEbx+n9/a1dJ8v0
oenJgFBCO4G58OW7sOtOrQe9zB7xfXAO1Wjr/zhGqRDXm/SradfVW9VMsWUCKGFAPFzoj8YVNDGz
jGSAX/6oITZU+yY3Dm67yhZv78Yre1WAWQTwFxLr8t//qm3oXMTl5A7ZY20hkzdJAJhVNG6hS65f
GTMJWj40fpDXIAhfruLlkxvNgEqWDv101upoetcLp34/CSk+ZHnS/2up3fjlra+MB8j0nkYh6E4E
9i8XZThgSj2Mikc3z9pTUkfaNxflsl+e0mj7qq+1jXrq+lEiM4i4uLaAuEl8ltrur0fZke4KCfrh
EYhe7Scz3WrqgmJ3f1fL33IZFC5XWQ7qX6tkmskwD9Too5qY8TsbUgIy93jcC0B6G3nOFfUVvCjp
G/+H9B9N8XXLLh7SLpvtKX8cCtH+sVPpkSLEXW0xEJ1ldm4NNwqPds1I8TCnZtwcbFskyic6gZm7
C0udg1Qm3oj3Vl7AHSgip/9i2XX9I+m8/D9CuoH+x8T81hCmaA+lKpsJ1CGaDy80PAewT72mtLsp
b2Tkd8Is8l1RhpEDGpFh4L7SFGEcsNmufpYjS7/QZRMVRvKx7EPsxuX8FYNus3ph1rZpeXj1ImgF
W4sKI5MPpMOv1GK0wQT0F8dBS461t2KUS4Rs9UNd21sc7NtLvdpVwj9iEHb5zpnWF5jnRXEg7MRB
KNekYgjjnwUVz+n+6bqRu9NLw/STMpZQvsZiZ4mVml4FxUVgV+WDvo6/2U5knc1U1/ZjM0noO8Pw
6E5euxFgr76e5XEugxf6a6QR9mqPBQYE7lDzOEerc898YuqpA5m9cZ3fWoURDzpk2IwsM8XLJ4n/
YTZhLao8uFHTvdTu2D+HVeq89R5kL4xD0HBerkP+uVxlBrGqgBdXHpAMT16aaqwf887awtHd2IvF
TIdAs1yDQBQvV4H0Rr6fScSa8IBwTknV1O91EFj2+f6ZuAreQKkh35M/a0zCYaVdroP6yYCmShoF
iq32P/BRcL9jU9FhUCHHyfk0VIXoT7OVhVsX/Y1jDy6KNSEd88caEUwPYaFhhQqc03YBBiZxzbdd
tDRxWs9LNqLdrcep00YmueRjpr2w2mZG52EEFxyIzvH6I8NNvdpblU3Muf88by1EOwrFPSpU9Yp3
WodZXORhyEIezuhI14gz8+f0y9tXod3/yipaGmCr7cBwRvS5GKJAOsp/XqOnh0wPt7hjN8IFU+b/
v4i7+pwI8HAmwVMTLuzpe+EJWqNWKPszzP/4Z5N0xq7R7IwQadJ7efsGF1gcGQU83quZusosqZdu
Bci7Ft7R4Ur0G6zeN8rGW4efgAEBhvIRHpN+eSoixFn6Jm7jQHMmcaz6Su6b+qPVvGA9YB5zMuGN
bd049DYikgvLGtceOEaXCzIQxL3UUpNAD03zp2e0mOiOoz3rB0ZSk7YR71/L3ot0Ao/nhfe3TL9B
ba3D7tjx6U1VmkJnchQcIiCcDfFBWMtoY3QdpJMICUy+5shQrGjXd8o0chODe2f4OSoj/ufNIPZS
t+m9zfGAEKeRunSWdITG1H1r1p72WNVx1+1D2TECUgH+fK1cr/wji6aHc+Ml5pcZdJT5nLZKYvoz
FsVzu4v61LI/oQZAVlFkvaUfbc9qu7NdGHnzvsxm41scqeD675+qqzyfeA0JAQw0EwZMBFbpFbh+
Ans0YL+KVyniOWLaCzwI/UlRXxJZbBEMr982NxnGTNxF1Lew6y/fdh0zMkmRAwlECVlATRGqwfAw
91E9eDM6aOHiIL/GWBF3JmqYy6VgMoZNW0Oz6lFvPbZWHp3qqvx9//Fdfy5MLzw0MgA60gFZS7K2
ZmWHuYIu6lS4ycH0BvF90N38qSoqbY8y7PCSxf2WFuSr0dPlIeb80v5aoAHE1TXLuDOzqaFOhuwg
sty2/WxQIvGiL/iUByUpRRr7mTl43os26nHxHsms2gRraAk0KEpVDePPuJj26lcl1bP5e1n1ynOb
zaXuj5zeZEe/u/1smv30VI2QC2FLuUh4RaIshT/UoY7UkVlC91Mrkf2TVQjf+gKN4v4UR0qxVUpd
h1yEERYhBrot4MnWhWjdDuQcdtsGfWSLwc+dYj5Neqx+kFE3fVX7Wp66Lp2HxyKehLGRClwjbEls
+DQwo6MG1ogdl4dI07MpN9JeBPSlEZrAKQsBKLSOQvulTj2ZfZFJXounJmvc6iOPfooeNJmV/4Ho
jo1vdiMmfacmtCg/3j9313fq4gIGx5zrlG7Y+rbzSIC8zhVFIA3qf30S8zsNZYw/91e5/lqhlXlA
p5k4Mzpbm5kkTp+A4oPM6Uxg+P0azGiyGyOKpDP803nLveI6Fi3gDNSnIeku1L3Vw0ZBRzfmkI8J
W+G6PJiuwrzHAj9b7+bYHr9ZmWH9ur/Dm0vyWm0OF1FpDVRz67wdPVShgxbHr103qPahEW5/rMra
PTRptmWHdHO9RacC8BCt2TVL0MY8oUAfjKA0DmF9TIc4/KpnZfGByS9XTNIyR9m4YG8sSS8AX3eo
9XxA65ylalWNtDmpAyDS4qzEbbvTjTY+Y7Xe7jNkjDbSvRuHBoo6KkX0L4G/rtVmUDarRePGdWBO
WXvUtHx6HrLWeRQo2219nkthcRkIFzYrwZ1PgVxl7WnMaM4cVVuCM9UjICaptCYHWoFrf5lQU5VB
Kmr3fWcO1Xtw+cwEsoJju7O6ziyOiWEgumg5opswxRNDebh/tK6vBp4BkxMgR1SX8PwuQ0chRJbR
uisDtykkQr3GQRRp8x8Nk2I3thT3ezmIeiN9u/Xw/150iRt/dUuQihVzF0KDU3G7Ooq88PZaGSHF
qWrV//CemTu5r9KqtJyWn/LXUhNS+wZkGbjuZqkdS+6LQFcLucdafUv45LXFuX7PpIg0BynT4Tus
t8UwCHiLVgYheuuJ76gKOpKREQ4vfL883BYTnsrXpRf+mfrKHZ/0eYq+0w8zWz/M8/St6sgoBdMc
x1nPJVbR4l+ViEo8eI0WwvOvEY/0lY6uzNwlb/VKZhVgQosQG1RxwJqrDKZTjCFGQLwMZpFhQmqZ
ArSm02ykxDeODCmEujxeEhii4OV7tAdzVgalAUUdCeWM8vVM4CvnQIbE3fufxI1baylwSSnJWVTS
zsulGAvPfWza8L+Z64NTqLHrrnPrjVoBy2ODzkubALGjBcJ4uQrsKCGQsUCxYGiQ5Vdq40XOmdjf
3ws0Ov6e1aGk2cqIhCEs8+51v7XweicEEzwE2FXl8/cEGPX8w4DvIJ6MIirzajcrXN//5CJTCiai
Sd2Ig9vPer8rJ+xCP6mzhqUaNjdjf7CTuFWYRGJC+dAOyqT/KbLa+AoKoEpPNG9wn9fTDK1oQ1pN
tJvT2PismjlViwBK4j5TG6bIu9pjo7mH1mpAE3W4LNjnuBy19rG1KBV96u9S7NDKzJp3ttLOVeJb
qZY4kS8a8J6pL8pUiU+To0faPp8QW91Xbm9WMFnKfPad3mpzgICi6/ofatVPzllaXVEGiZKryU5H
Q7s+mdbQE2LDvpOw8eKm2E1kbj+KMAezWve6Fn/sy8KpDh2JpOcbmrCiF427Se7KNJ3yj1EERqv0
+zHREz9V9bE/IjZr97iJhGZ5LpvcsX+VtT5JaGPuVD8gqVmaHwvk24BLMzh0fqWWGtmBk1ZqcYCI
kYS/2W1r7QzhhjaAkdBQ6eiWvf0UJdJDdG1GO/dY87aezSkS0T9uY9ffw2EW9DizBlXSljZsc8JS
dfgx0Sms95YnbdMfhxbvcicxleYcm4pMPjgT0q5IEeIQ2foGJn35CRlD/VvUj9CsfTup00nuUdLt
9N9imohaKN2h0Sr63Pks5exZiPC2gFjKFoGULClxqHML6eCOEdsCd3YM4fLiee4YOpxCNSx0X6vm
sTkaodoo+0yGifN1HLjb/cE2xPwB8Gfj8KRQcNoB55y0741BU9DvTSv5MRtJqcMO6s36gAaP63yb
9FJ+zNUcgZkua8X87KmxyE8d4h/jAWdWbkrfkS3kaX9surR7SKNK6c6jVvdoPTsekQq+J4fOrxm3
F75BLjccMb/Tfw+GPUdf73+FNyLKokZAl24ZeVxNhU2ObVFmSs3FkKLZL+Ye6eeoaryNJOpGkGQd
wKQL3Js28SqmeEjrlhhWNkE+ZlCi0fNGM3mSsIV8Ju31FrT0xraYglEhQ+sDdLEueqCbDDrOiE0A
V63Zq3ETftFhfWyQaK88eYmUNHkAB5Ag4rm3hsubdWiPsY1oK3AGL/wAQKb7Dr5c+5iDrO1+Rkx4
5ndkssV8nuoSD8gq9RqObF9K13qojdTKnqfJTZudVzOgDFpuw26ndI7+DSFEXbx00zClaEfio7u3
E7NoKIbC8L8k6nPkyhvFSD9b3azG7zjxRveczrMtH9oExKY/Wj1MVFXp0PJEKcBN9hUkheLh/vm5
EcPJHNE5QJjEoHxfdQ1HmHuallp1IOPwGTx3+Y803f8MJJAezDHbshu/fq1g6Sk1dAZMJOTrAsdN
6xTBLkeQ/bf5Qw607XnUxbRxy17vaYEjAclghk53dw10byITmAsiDUE5ZuG/i8oxA1w7r1+00AzV
nRF68sf9p7g8pcub0AYtyjQDnhSF8roL0muIDA/ZKAO1L5rxIM1GDuey7Qvz0Gd5FPkKDMvmXDlO
pvqWcA25yxQZhp/f+jMY5fALCAeIeVxpsmqd5rW2OUElMGt90YFH0CuNXOaFFrQChbUXUQHQZGps
QEq0FPv3/R/welwuHwSiwVTMSMGQ6PBlXKYeFjSXaTGVCBDpsK39OHv1u1AoaeHnbYi9towzT91N
SIo9ubaSzo+ynOt2b/STrvlVVjA5dFylNeikRGW6s5UulIfCTIW9Q3OwiU8ybJMfshnndwXkgS2t
p+uTw89H/JcUDZ1Q0DaXPz9XMT4bekq3EYCV31T9vkIgbheJ9onSxdpIPG8USAxyiEFMwbTlAF2u
liERrCGljc6YM7e+RYja1zgUzIx1zHl+JCpujNyW/sH67ZCug2QHz0YHctn+XxULpV5cJTLjssgm
9Vk3ZAnzVHSYGOTNGTM5NZiy2QXn2NkbYeb6w2eTSKIiHLnMltcjJaW3I6QH85qt0jzOERfdN2G3
xX66eUlBfWIMx5j2Gh5XGiM68WEdGFXZ7xSBBehctsreVdNx4z68tSGsTGja40VF0371KIU0I2YD
LBW54dD4RhpqpzIz+403dn1EaNMTxShLgNlYa8/eVtUnNVLbLujLFH/RXDVfgBfrO5wSXuXpku9x
aE8bL+v6K7AB23DDAThDEmENpI48vQ8jqXWwR4Z0CppUleCevFSJfBxch+gMhLTeskJ+zSAuD+dC
l18487hgARlftQsaYDEyg0UTcJPGykcvka3yBUUKKd/DJOqjz5U3xxOQppIeFZRknO9nTSpqB78F
zOIu10w502Uo6h8gn730n0RvQSy3+L1G7wfZ2e6JctL8oYZdlEDboSn8JTF7xdtbQ52PL0o4Je1G
f+b6lHAhQGBDpxLTQbohlx9c2Cje3GNkEbgWXhf2kM/vS7oX+/tR9/qzXlpNwOsB23BSXrvlf33W
HRxtPISkDBpKr31JxtDsQhKf3leFkXyzijE/Rig9PcrYyd4+lWNxikD83+iuocVwucXeHjo5KkIG
M0j4U0nTx7cdRKTub/HGg2QYx4QdNAQ15zpyzYnCqChmFTtXzMAYteKbWktzIx+8jh9LK32RtkXm
C4DtKhlyRy+qytjiQZbp9NWw+/GZ6lA/GxWGEf/Dhmw+r1f0BQX75WOLuf0HXZgygB+mo2sA46wx
cv34P6xCC3JpfUKkXbciBZJ2cWHEfUAa2u+j2hiQr622OgE3Xw7YPHChYKPp11zuRefw6Wlc9wGC
5t4x1SZxQiN//n5/L7dezjKkc7lCwKus1ZvrVmvTuHP7YC5a8aHr9YQw71SgkSxlo4FyvRTtJiht
zAPBk0HLvNxQKCtHzOlAOie18qEw3exXKHQ4E4zvNgL8zaVAm2I+tUwa19K/0Euj3hPAbCgLfjsA
if3YaugN9MqWZ+j1W4L0SSvt9cQB2Vy9JXA4U1eZyaIYhDTHpFSIuiJScrj/lq7vjv8HJAKgTA51
JUkQ6WOYYqoyBFLqct4XDFZOEC0q9UMS8Wqpkxoz3d9f8/qSJAmDUr1McBfo7AqUAB4dUH7Omq4Q
9vvJ7idfls3ipKJngW3YyVFxq61P68ZGAeEgGYQOO0nAeo6O+wRyHug8BKrRAY+LUe3NcaP4ELt2
8xRW+pbj4Y2DQjmMMO2imokW8WqTtjPB6OjdIVAkFBZpY7bkhVV0TNvee/OtReVNZUzBT/ueiHh5
/DNkR2BaFWMgXL06g/EfH6CQbkFJbj1AqAw2U3fEgtR1l9Iye/gBWTwGTdXZFT4XGXY6ldSTKUh0
R34p5lx/O1J/Ib/RyYRvR3m4nr6XPeNeO21QcM5AbIbQKVGtyXIz27iubr0ssBx81gg9sbnVyxrN
KsUBoBuD0KjaIIts/VQauAEgGdRsHP4bj5GsiTaJuahWMXC6fFn2xMAjrD01ELVmneOpz/axcOtd
QnA89kYpN9a7sTX6QIRG8MogiNcDPGlVqt2i9BmoOFf8mbDFQkMwtMpHSnpr4z6+tTc0sixz4d3Q
ml9+y1+JjahE1HAqtGBsKuXglrh5F2ZevKtmPAiacFMl+TqQMACgwwXACFqfvqaM5HHeNUrB2EzP
XOtFpee518g3/imzonoIwTB+zCcEhO5Hr+u4vAxD8aegPDIXffbLTVYjUCr8oYaApFs9aKmq+BGu
IMc3r0LNt6AoyaPJFVeZKHSKdM4KrGvNZm6nM9MhtCdQDGn6NxdGoEGQAGMNACE0Yy+309l4lRQt
n3VrSDhSmh2+nxWlfasmDVwbnhqDfwaLKsPWy1Uw6jLTAue0oHbJaSj6zH2IUrNfVeZbldm5U4BE
0yYEpgqDcZ1D0cbQYojGY9ABh/ahRZZ+m2n5zrHj+n94dmA8XMLvItW9nubmFR3osVPHYIZe7stQ
yRCDcLauy+sveOnhsgiJOwn1GnBWClWbxYSMPcddwfBy0Hwl6ceTjQfH4f6pu7UUdH347OQeNKhX
p25wrdx06mYOasdl6kvmEUsfMsCQnXrgdL/fvJoJVAMx4EXPEurB5aHwdPzEeFwq7Q0PrbHJLvZi
GNwj/o1v1VPnUACrQiKecAE+ZM0QF3XWiCEb1KBtI2+v4yO5Q96qevvjAwfLN8Q9SWW1Bt90qEWP
dTKrsBvLesecHXHcIpxPRqZs6TteRSFmudQHS2+WakFfU7V1A5IBnltO4NKm/ncck25fD0n28f4b
ul4FVgGhFZAqFz7X/uUbigYzi+sWicx2FO2Jvv/87HY1bLb7y1wdOwOLOkIpfOYFS7xOqgeZu/mg
ZLQSFjxLkXiYhRoNNkPWtHUQrq4oPiWHyptBOP8GSupyR9Ioxra3vD6QqQg/230m910+a6dJzbuj
ENUWNvt6a3y66IsyfAf3hGjM5XqQ+9GfyLUhYMCsnI1JT/1B1vFx1MTG13RrZ9QjlCWLsDbf1eVK
UwOtLLPUIUixpz4w0mJMmIzVsdaq+psZV1sV8Wun4KIBtEQlkqVFe55x/HprjlTnyKE/GIRdHO1i
6OCPToFSnazC6skF6/U9k5P1iKidB61a905MQofTDGQuSHVMBSejNJ8Mddr6Cq+yAp4yVhlIWmq8
a8tZNabixJGVNJQxyJ1q8mfTmPdj1VUvcV0Muxa9tU9O1m2xV6+pOHTCuEEN8EPYgtDOv3z8Y201
DeQiPZC0c72PYSqn4nNujF3+qaqg1HyP3NnMj5CqTf2ZvsWExEvXuOJxiBGAPoiws0I8eFqSaq81
tXfeMFrmDryVOTPNLjCZHfQ6Cn91DFBcn7lFrvxnK5GVZ0dVHVW49EVatLt4EIl37pLMbQ4S0+Dy
SeLM4n2bwqpO9+TAlfAp93Ll3xrt6thPGr62PRI/ceRjOTEZ/b6hOxXuKsYe7VtbAjwd8Brg85Yv
4YqRQ1u26ElnjMBFA1QFPKBTDyV4CY9GmYqNoHJ9DFgMPjH8H6p1ypbLFxLmjjCy2VnErj37p9G5
TfSxaQez3OuRZZSn1rTCPGBqOW3xPq76e2yTOgkkBxkI7a9Vit9YpRelE34aaeuavuFl4ox1LlA2
KdtnIRHB3FlNLQ5VZocf70fS64DNRsHZUlpDEWLrl5tGCbgYXbM2ggrNkB0szP6hsKtpg0h3HWpY
Bbko7FDA9bPa5Sp6PY+5HiZmEEf6lPpeZWftZzqetcdq8J7RrimGcSOFvPE+MUEC9Iu7B82KdUvR
UhAknQYWpRSc5G62Ef1iPqWU5q7WR6Xb5ajZRKD2iD8P95/q9X6J3tif01p6NfNYvdAaMMtsDaYZ
gNeyjX1bpdXEUAxjgUNcxkXom23UtPv7i17fHECCFgIbTeLF/mf1Kj1XAsyAVgyuyXMfRGSyDBzx
h7Rwt9QPrw/sMlWnnqHSNkHpry4pwxqTtmGagYojNsiGHr5r8vrLMCPib/bxF6Fg7Vz15sYpuj6r
tNkXdQQSQMq4tb36ouExpAa4l8kG6pFicrTvZSLeCjCkIQJeYFHEXFSC1vxwTM1USFBIMAyOK3Zj
bUSnzowsv0ardOONXfPBqaJIY/CFek1q1zB3Yeqg3+rWDQo1Kpo/3UR9sMuAXAFZYTzqnAA/h+Gx
iIrE2YdtZGiInDOOQJTFKqzTmEayfraNUMecXNJlOZdGSKZKFBdVjrZKjQdYZ7VltkU9WM7S5VW+
dHaIl3SQgDGv5+Fj6sV50ZReAM5LjEGmDhbcCsiG2T4fbC15LN1aa3c4vWJm4yo4Tx2ELKMv90/8
9YEgYiKLigTRQv9bv6oBhSMHhlAYpGolv0ZZjYgfjJTP91e5hsgvyERAkIwdOfJc1pfRS3OHcIFo
hwHSpXxUQMfw4LasHGuioqcdesZAAkXczFrgH0OJE+h7VxrI90wgvPoHRbb9g95mylZn6Mb2Xdq9
+DFZgPPgSlz+rqrA+GNGLiAopoghNjWzV/tDUwxvBussHIyFKg8SeWmXrz73bqqSqMZb8RFB2Gyn
jUKelAYhlPvP+Spo8g3AW1qG87Rm6DBcbica8gqvkprGAuCOd14Ti3MNH/ZFc4ruUan7bsuV4SqK
sSBaFyCrmARRT6y2RZ6rzKVCO9IcpPccd5j6nJCtqit/SjrkriunzP6Y7TwhBMTh2ogzV28PkAyQ
dW583t9CELvcLqq1WahUjORxfyf9LpnKovnhZeVGWnPjsXITkdcu0iLIFa/u3qosMqarOf28Lp6V
Y66bofD1tK+eEZyLjaNlxOPW/XANZzZpWVI0ET6Xad66D4tgKB7eE8L+45CO/a4t0yY7lH3sfXC1
0dF815XRnxzTPWB6YO72wCJr18c6Of0Wg7AJ9/eP1o1nvTC/wH7gC6rhM3f5rDNRx05BphkYtoCD
YPXxQxhb9fn+Kst5uQiKbBpR1gVpTAzGX+5ylVHpofWJUgtEKLJzVyMm0SahF2gcv43Dc+Po0lRf
WCugcrlDVp9+WM6iYFKvBcOo9vvETh3EOSxkj5Wx2JmlY+xDTZ3etXa0xbe+tUlQgoiBwO5g6VWW
kdqDEXnt/3F2ZstxG0u3fiJEYB5u0RPZLYqkBovyDcKSvAvzjMLw9P8HXZyjRiMaQds77AvvUHUV
srJyWLlWDccctENPwH7H53kK7Wdu9/K97z0DUSSLhDPA12YGkuvzzNqxAeGraecaDOsD+AHnQU/z
9L1TwvMqVE55zGaJqWVRSYGCoyKN4X7EZXmKav2H1QTGhgGufC+sDj8z119o0C2+V9QIp4gUkj1h
S/0gGr28gGwFLmW0duOPie58TpEMOuSiGTbc6urShMDzSPmsVLCwfXRnMiUwhD5jgtKXMoPT3U4y
7evU2fKbijwS6kZeAHLY3qI+XPE8CEDNHCSAdaiAL+5DUFtt1AeTds4DUz6JqAmPsm2j7zBQI+46
Ve+VDeR1Jo0HaUEVnFHFpaAQuCFNm4nroeZ3tNdMqTr0jKoY6UUJvOz+XV/xKHMhDVLHmcwH9oFr
26xaoVJ6RU5EoFqyj7MkPBYh0c/9VX4zjCxcCssY1FeZD+SVXzxRzRjYQJlN/WwHxWWAlCMtlUcj
VD6oqviaKdZBlc6/lWG+dKH3j1a7PgoZh84yGG/NdWcX2luQtrV9g+ykjkinkqxq+YO0AXm0PNbp
2LT5zm6D5JIxyvtwf98rToZncS6MkIlT5luEAkoZh91UVvBKxln2uUtEchZxZB2metqCt6wZ6TyK
B2qeg76RYVPVqqtih6VUhsJ/UKGSZyOc7K9BGMSPSeC1700N6eQB4yGYxH/ichbXMQ0U1ZzcxDw3
WZc9U6BP9h4UhLtCUYOjalfO+53oXNyirAXRKJxeC3+txbUm0LbTz0g3T8i/Gvo+Us1385mwKwAi
oJRoGJL7Lj5YbXdTxMwDhRpHaaA21eL9pGe2D0fQFsv1igXCTg9OXeV/832/vnmlbgSMmSGuEzZ5
9al3hHgo3b7Y8Jra/Lgsbh5NDRBd+Ezys5vOhqx6MxWqcRZT653oRwQMT+bB85iNs5C4WbU1bCpG
6CsF8xuJ7IJDryPEcf8irFgnF4B4ghcX77VkSZtqaqaoiRug8kmFqJQ2wVlhigOYT+8hTWrGW3zs
a8cLJa6Jz4G0/KYbNoxGrRVwjIIKDMa9Fbv6Li/b6Xh/X3NwuzxdsCpzkZvc7YZ+XTp1GRu6MM+W
1f+yS+VLNVpP9CReee4/u9H4urHcTb4KaG5GcZDIgI8lmbs2GifLdGMUpQUWATrHEwRGMnokf5r6
fUsxI9ynUwzZvDMkJTFU27YnJ0pT5IWmusx/WmGc2Y+K29WvpZCW+RnAXeTug0FGyk4rFcM9OUrv
PLfMPM1RbDSgOZLbqX5uFTXV/5ZpDO8NwXIXPTVjlHiILhreF8uexnJXhimRU4P0a/sYTLqanMaw
sRgPUKSbPTD3L1uf0fVIvhnVaCKA00hFwc8HU7EPh8Z8K/s0dQ+Drrbu3qgVE9gkE01Mw8I+7u71
mtTAjxVoYn3TCXU4mwYn+Isv3/7UsnQQ+6TK4vBgBDFsfwS2sDP1JXWrI/vvU38Mkuyz6wT6r5Ea
dL+Tujlm+wGFGlIHNVDe7JLx1GdLLYX+VIRZc9aFU+a7rjLrv8IxCMqdEaqd60Paa6QPFXnK91JR
qUjYbWaG/oifZP5JU5JfqSplcuqjQf8pA2bG0PppYvnBTpooP1Z6lql7hNc6Z+OOrVi8DRacCAVE
LDCtxZNGoxZBmwwSY5fW9t6IO2PHyO27ByqxwHkQhYOlEHoTARY5JX2vx+KFolu+OjILrZjjFtfI
2l54ngm3SNTJRhZ+WIKZcCbwQ+e66cK9IQfnMARyS9FgbRXAhmRShJQz/+b1bep5TjxXCdiLpcov
k5r0b5lMxOH+pb3tF3Fk85QB4oJ8lhsnMVBTrFEWoqCZm5Aqj3NH7KkgNaFaDXuJvkfpDDRMY4fE
r1MHFeI+RuHwF7KZjbEPu1xPLgX0xx9lo9NkVynPxFu/ceWZYDQShzm3cFXwOddHEY4FaKoAyKoN
beu33Kq1T2OsOA5EI5aBlmncqP5MefNjrPvkSDtuPNNl2Mrx1z4IZGIMxcwMVTfTw61g/kNBb/Vs
Ds30kkC+/FHJDHOjkjB/1oXTpi0JNxo0EdQslgDuyTUVqiXEfnicn2MciJPk2u/STnYbx7qyH7hT
KDYxSTAD4hZBCxNEYEuqQD+HQ88smpW7u0xxmo1HaG0Vl/vIbWEUhCtz/e2kZSU5vlY/R50GhDBj
7K0v8FT3zXjlqQPR+v9WucX19ZDi1r1+zopePpVJZn9muEz3sz6aLlrVlF9SWWzlm6tbMxnUIVTy
CB4W6UknkikLm4ytFW7nK403PFS5Y20c4IpBgAEFJTYHC9Q7Ft5GKGFr6sVgnOPA0ve98N5UdTT2
UZGEG4c4X6OF6UFcSC3AsUnSsb7rT4VCW2zXYNYYFAeHqVSpPR7a0U2ao2zy5NmulM95ONWXuA7M
b/e/38pRsjS7w+KxkaWVGC55bEoD8FyTOx9SHPkBqYStWuTtYNVcF2BzcHQQfFGOvN5hpYzxUHip
eU5F/RJY2v9k5ioMVXVHV7F+eFG0j5VvTqV8xCV+nuiEQmKjv7oARXziqz2918IXXf8pasbXtran
nTZZGx9h7SR4JgFCQFIwz4Bd/0SDLoijj5wEnSx0icfJPYoYua77571WO6SUzx9lzYzL7OJ6GcJF
Ok9eZ54DJunBCZhFBRWunMznqEcU+ghDpOg+ZHafp0/6lFA21XQ4bI4mbUaNOChxtnK2tY2TOTED
gacHnT5H6X/AFIHVw7jLAOc56xB9RsEjO6ixu8UDtLrKTGRIARFtwCXSZKAI1bI/81xZQ3ssdGke
I1nV/8GcqeGDg4QukZR3dld/7CWa+jGEMMKkMpvKQ6Xa+clG2H3DVG49A3McM7gelA77WWa5vaxo
HxWleTY7VRwlrL5gS7T2WBbt+49tXgpUCVVQuhTLYaYRivzUaApeYFVYzNPXUf/mhJtjMGs7ApgD
TIvC9jzSd31uUqZdpBj4OsMyYwg6YooxIrE8Qteg2EhX1tYiV6E7AFxGo+xzvRYjiUDPbewNUmjx
YaiMZmf2rnIe68LbuG23rxPRIlGcSxPSpEK+uGxdB6H9oFjWuejRXreEWTznZpufwCa5PyIA1H4l
W3XDBn8XHa7dOasygQEREuUCmsjXG4yyNtecRrUIIEnKnieq8//GkZeX9r4IyzxjVCZUQ1IzvXzV
4WeYDkFaN289CGG5Gxtd1r6Kas5rADFEDMC77yEDQNiBkWM5z7+SP3Xl0SqL7iXwwuKfuIY1YteZ
ZjrtEgaEJt/IPPFaF0X0aoWW9pX6aV37ehMHX8oOXU9fV2SsnDY823yYy20jMcB3ZRRk7mIvtg0r
RWQ1nn1m5DvwaeEaDzV+f5cEeBSz1cjFYvtTI2PjIQ2Q8kGvAlmMIYqyD4jmFfv7P+fW3/AriBDm
xw3E8DKcU5BWtDtYdlGmqcUebVKHobLR3ciu1gyMmJFpA3rmmresYOodaiFJrdtnM1KG70OvNztU
MbKHoImi88Qgqi9l6W2Ma69sjcYaPWGmAUB+LJsUUtM7w+oimJIa8V1DAuS1lrn9dv/8Vp5snDVj
qEAd5yB1iUK0Gmm6UyODcy6EVX9XHUVnKNuDyTyGxQ2G+WmQcNcJEbn6iSfbFOc6RezWh141bZpd
lelJ5HuC9vIXJNSLF7eo9OTRiYO0Z4TbtmKo0KdcnOMuTx0f5sXM2DDJFU/DE0BBhBFUnpwlAGEY
+py/hANbYV/sYZ1Dj6RlPKmAQuP9TwLHNctszZ24m27ANOVTwi10iLZT+1gFXrNXskI5JWXXbiy1
8vmBqLMpMPf4qaWSQiVTCav+yK4AfEE8U9PXLZytkG1tFYpJc2mO/RAWXN/mVpWeLobcPSuTBQjG
QO9F6lOw4aBXVqFoxWtJQkSb6ned8o/3Ws+atGzDGTpFj+rY2tFwArK1NRC3tgoNE0oUUA/z8Cxe
nLH0zCiOACzlbodsKjoXD2UxbKkJ3EbxM9KSl5rPwjO61HoczYS6LheXCntGDVVNvprh+OAYE3Nk
YbSPAvtAi/p/96/p7FQXThdQFC0aIISMxS/R8KVjw0zuJdbZwbNzPZXwNeEuv7l1rsFCEPLZ7i+4
cpbEB8B6qDcyIbGclpQyA5oUS+UM73a0K00j3keNnW3c3NtV0DyZgQPwYACXWJJaMUsCmLubnLMB
O8nRE13G1Cw1s/fuhckIi+oGUQh9i+UXq63GaQmuvbOgbvoaFIN+jJiXeP8qTGISOM3DdkymLd5F
WctBH4PaOztzabID+viPndAXffdeGJHly4C1AOe7xANGMXRmDeCTM0gA8Tp0znBMpyT5+h9WQRJ+
xlPOO1p4hb62Rqie4uDcNl35MLko7oQkqu/u6tBwwbNRMyYhI5S/9j1EBKKEkDk4T0xV+8MEZLkX
+ZZixe3VAV7AxDT4EQbQGFm5XsUe29arOsdjxjIyo7Pa18ZLKYTxNAKs0Y7m6Hmf3316ABrmBJ8q
E3nwIguGYAEZNeqxZyBr7mOgJnJvV8aWVd++emBT6IoxRABAVF0Cp1BP6mSUZsE5nAqFkHGMj3Is
k3Ovx1sKkyvXlCiLFIjh6XlgcNl48IyqcM0kOAdIu/2i0xh9LIvK3YC6rq5Cf5gJNSyb5O76Q3mB
V0y9UwXwE1YtIgph9aDCVPTl/sdZPTZqZXP1mu72sskXuyGKoCWroGIXHFRdhEcrmtKnfq7Cvn8p
sAMA7+arhFu43lCoe1lhtG3AJ6manaZLd5cHDrLKbbqFUlg7O9wCiePvIuCytGS1Td+WKn21HL36
j+7UR8dJj7aIkdbOjnYXBXNuEv9c2EFSaW3YK8SKYeCUD6LweHtCGw2vPu8e75/d2obwDWATCLWg
tF0Yg7R0hfnYMTgn8PKBXY+so5PK7v0+G90Xnut50hwu/4UHUgVyjG5k0I4Mp+SvJB++AmzWN0Ls
NQcE2dH8+nBsZCvXZiAVM4vSKgrOVWkoJ1p0yUetCCM/kmr22VGn/OH9R0fhhRcM+6ZVOB/tH8FW
CN9g2YDLO7d2XHyWTmg84Sa2BF/WPhCjPYBKGS+fMaXXq9jAeGWMAuqZcsZwmBB/OZvm5H26v5c1
i3Po0NAnhygSrNb1Kuh305Js+uBsSC3aC9Stn4QJ/2WF6Ozx/lKrG4IBZe4X/+5VXy9l1gUkuB5L
gQnX/ymKerxEQJq2zm11R38ss3AKNYpHcdZOOIWi1Z/UyHpWCi88lQoy0vc3tGZ3XKC5HUhcgo1f
b0hoARxmjR6cu6b9Kg0nPgll6P26kO0BHtbUv7/c2sZgC+US0RqEAGNhEOOIGoeVmbzmiel8abqk
+lYw3pPuA8SVNrZ2G4PPEqqQu5JNQCi4HMJqoediwkyKy+RY9WGkovmzsbrgRxYPuenbVW9Zu7FV
qo9OoUCieH+jK4YClxIDlfh14ChLRJ/sJ8aPpIS5ErbBQ44He2kHx/j57lUopfNwgKxl5HqJeLWU
Nks1ENHnMJzQ2aIqcYjaQt84yJW9zBUzRm1nfmAKkNc20ld1QHmGvWgwz80eqX8SlRptAD3XViFZ
BjWIMgz1zYUlOoMo3QYFmHMwxRLd00E92LXTvv8Co8YCQhFHAX/CkvzRGssqKSgQnGFCHC5uiKhi
ALPpBuvK2l5oFQGzZLSCvxcnFk2xiFqtcs7ZZEq/6N3g0FqbqO7bywQ/GMkEt5YDU5eJkQfdo62h
jQ1af0LfLy+8J5q07iENW/XdLy1/PjPWoIMIVwEJXZsAgiFpqqglsqHOYOzVBsoOQoBi49jWNsSk
LO4VRguewkVM3JS6lXoGqyCz6/ohbCg7T6KsWaBWvWHTswe9zpXZyhzZcXF+c+Rdb0gZlF7XQ2x6
7NxvXaKcZVj9Ek73lI3cpGxsNup0q1ubyc9oU1KsWVq30iJEMg1sLcxVfTe4vfzsVrr1ITVaZ3/f
KWwtNRvnH097qcErliTzRVLU8cug9yivZ25+atIw2tjV7euBcSO/wsgEgLsbZL9WVVOWJY4Ny7/1
ajn1L3in30TjNj5gol/3t3V7p+a1AHvMU9C89Av/kKGh7tVzAS9SvMoHUVQfumbaAq+sHB7NojmU
AI1DBLswwa4bPMUzB+dcMAQ/7eALtnayHwp9TynT3bhVa4vhkwkVCCuRb1oELhAKu3EjbOcsxJD6
CuAmP02nn0hVG+92ezSTMXi+E/ZOgePaJuBT9uo+1N3zSF16p6aOPNY0sDcu1conAiU8nxxVKFL1
hZeoK1SLq3Byz6D2vd0Il9teqYt/320HdKV4jGbCBzLbhR3w4vdRqlMQ0OpW8duizR7SQt9SPvg9
E75wEESs9EFp3VDKXUb9PdLlKISkBJVU7epz3sv4Uw2E/UuP5prtV/oIE46HMvZHJeFm7ZMpHcJd
CYE+Y8JGZetcuoz/i5ai7P1m9lOp72onmBrf7lvdOWOB5avmddP0j8DvBj9TyO6U1lcjQykCv49F
GL2FRa01O5Dl0E3dP8XZtO5tbxGIQYk0E3m55NEE5Nl5kE1xiIxBPvajPb0mWfCVAbuB2nyUPDdN
lP64v/yK5TOSRDV5Lo+CSV74KDN3g860GhSAPcb36qqMjyGE3BeR2j/fv9LcfQPyxvAeie+15Us3
MMZwzt5UE9VFV6rKgdK1Q3mUse77S62YP4EY3UWoBsCiLOOkwI1bU41y5ayITBwCdMNPnMG7mUGp
SYCQh8dgPj9gdtcbCmp9Uso8Us5GWY9HtyuZU6vEd7NVt8gY1/bDW0XJ1aa9TSR7vZI0sizNRls5
U3J19xIODQvYEMP3G+e2Zgx8GBdQCIOHVHmv16EtE5ZtEYqL4xTFfsqa/C/HFcXDNDn9Ri15BXKB
ydGYJOMlYKb+f72WUSkThdkashgYEfG9n2qj+DqWOuKcKfPathOqvp3nn5S8PcGo+TUcxq0Cyfpv
YJ90o7gA5JLXv4GIo6o1AC5nI7Wb/1lBW33vRnXau3A9H5Ej8nwtaIJTktXOvnf1+tXtWm0X48Ef
7hvs78bnwgvQsZxnVqg4zM/q9S9xWitWobKvLhPEH+nOhBPA+8r4Zhwex0GNzX/UdAh+lOaoTI9t
I+AGKYlwUDLU4lwJ9gSFEFchUavD0jnKVPnSRKMCU62r1N5Rhmo5nsBpKl8Zi/HaZ5RQq+hzb3dK
t7dbkxHxpFKLape2mdNYvjM6VQcAuFbPJZgD/SMj9vhSNYjqg+VFXvrWm+XwNa6NOt61LkIKvtYO
QbU3ggitYZtc1jgqg/q7O2U706Pa1YPyhWlXigF+pVT19AF9zjD7EmVlLl/KfhKvuWyFddaywA53
Y5Z7X8I4HbRdoIvEuxjobpV/peOo5jvwTAqSVUbolZnfkHkmXy2mmfKTJGYo9iQuIXopQVK2u6AI
PSCp2tB3x8Jtc+XJ6J00Pbllg57g6Fjt4A9Wpmm+pehkBabbIcAK2YIx+j0NFOeBYYpWuD6FwPpX
rGqZd6R/2HqEVdoQ8OsGbYjzXeFmtExTNW/GF2dMk+pVr4s8/0sZ6sGA0KF1xp+JGYv0kGp6rT0P
DD45fgySvtT2Y+wE+QGcR1j4roic4dRYGVKHe7sUlnmBfytLn9zIi8q90CeLRHayU22Li3/FxSC7
TXWfwIQK/zICEjmi7lmgBedZJveC8IwAryC6jejndq6ZsHsO6oAnUsMD2nRt5wy2KmnYlAogQV27
6KnZfo1Drd9FwQzxBjIhH52gbS6iTnp/yIf6EI2T9zyVavdFTEXycv/ere0aLWkQhfPzB0vr9c8p
B6NCPtALzg7kbDuNKvkh1qt+w62urULeDkAZJvWZQf56FVOrbG3yeGPtOHQ/iywI6dpWxUZ/ZsV5
z4gkKgOgPaiY69erGHoOnbKeiEsWBIwYeIX+eW52P4WaULcmmFZ2BIiDlgktaAf02MJx5m2dTVOg
KOdAxVnv9EB+QbGh3hI2/B0NL9wiKGwIPMisQYwsyapip01G12CdSE5PMNTsFFvEfpyHH/CTj83g
PcSquyf3+TD00cfREI+Ni7Rk04nn1E73NaiWVhtPUPse8yz7u02rI/JjhyRjHEIoxW5Uh73VjIUf
GebGA3f7OYi8CY1pLZFHQ7Vy/Tlwk1orIzuHW6j3Dv0kbSJQbzgVavn+nIKhIcb1ZrUJKnnLZyyP
E0MbS5ZCbyIoHkctCoZT3ybZ/v5tWUnVAaTOI13ANvjoizAEDt5kgC1cXACkvnW8Zz51cmVvNPVT
ZvDvwn7/yCPeaIYiUKfkKJcI1YyxNVtMtbgYVtj6ZqaNj4SRcqPasRYHsMAchVhzVWDZ2vSqyB6C
IRcX1UWKJ8jiU5imTMaBhrTsj3YgezRz3B91kyPbaL/0nbPx/q/dJ86U1x9bAX++ONm0FEYWhaO4
MECj/Yq0pNP8qgasdv8Dri5D/xGQNvVDxg+vbZIOADpyEx8whIBnHye1hj6C2CIqXV0Fz0DWBunW
TTNolEqvTUUgLmlvCopuBSo8vj5GW1N5t+ZIeYq/YMyd5xqXYLIC/QtbqmZ0UStppweKSzkqr1MC
zaHQOyd+SXsv/GTkMLdsnOPt3YaqBWYDJEEo+1G8uj5HILMpU/9FcuEuPhL/JCf4Sx0C8y1uu9uy
zjwiPoOkACDfFqsQNmlVF+jaJSK0kbtS1erMNysnenG0YUR3VDJDteG41tYEC85FB3VMLrAwkilQ
G2uqRH4p+YyvY6rV0a4zWzi5qrSznuc0+vW9ZskX/M1MBssilc3Fa+LErgGAOofrw9S674FdqY+J
lqdbZNW3Xw0+ai4ZRHfQvt/M9sR5nYBh0Hm0xKj4hlVGh0JLOyBo+haK4fYK0JUC0gSEnyIjjLbX
BsKwhaJNkItfJNNyP6i/eCcXgMYWMcJN7YACEiAvrhmIVnrWCzssYcoFujr2F02ZEAl0IBAznqpQ
7xM/t0TxnRG+MH6aqiyTp66vAySByrzeUlm42ewM5yR2ogg0i44sBehiCyG4iUGFSxpHmrbLslaD
/I0Z/XfD+WasNUtwHRCEwVtfn6qDrkIpeIUualL2+26Ix89NN1WXcNKVb/dN8uYSAFCeRfVoGEFT
CGjjeinTmyq9Sw15MTNbfKtTTwofWBJi1ABk9cJHr3X69/6SK8cIkgKBkZmUeH5er5dEXKFo80qX
l1qPy4/I2+Z+opbDe6knEDGy8VzwZNJG5yMsVnGRNbNrU14kTcXyQU2n7FMEb9gWA/HKATpAfLnM
tNHnGcTrdSrEnjR1MvqLaTR0QxTZmqewTjvhx63bjhChbc0hzp/kKlZkZ3wsqj3IEkD9sPBbfZmV
St3NK1Ze92+qNfmDlNpwSi0BaZehhd9zMrpdpI8yOtz/dDeeZV6aJNihocqDt4TfVU6BTjAP3MVC
nePB1OvorxrVnZNVV1sTiutL4SYJKfFjywRKnZzWHkPZX7rArpnkVQsjO0xpqn7QommrZLdikjDf
g8TiHQctt4TEiEhwtaumvySFbfyj56156Qj49+8/PWZDUCCdQV9gIK5NhWKLTUFDQWw602MU+UI9
J7M2e6f8UCjQCL29fzn4Byn7MEDmwR1wvVyqD2U4mAElTjFPFTttdSyD/q2f2i2OxbU7APE3xet5
ctVaMpYxewyJWpwMF3Uaph+Aw8p/pBi1/gFW3zQ66mWcaxuWuLokmMaZcByozJK5nU677HMrHS6C
gv1Daqi17edebP3dlmOWoj4liGX/w3n+1kyf+Y6cZfMz1SI1tp14uNi5zH7Y2jgeqcrACtaLZusF
uH3wKEqCPyWZnkkHrcUdZxWnIv4YLq3exbtYwUf7Sp2HDx357uuQO/Jj2ub1zo2N4lSU5VbTes3H
0Pgi1pzhQTf1As2aMtlSeL2IvpLoQAXZqc2K5LEef5gdbUy/cWn7gjXUp41T/l0BXLg3rgbFCppU
vH3LrZd9BjfYiNkOVTW0ZyTkw2pXGHBR7HIpgv8JVcjIN0Wdv4imka+aYvolBYd89+7PTSLGbyCy
AXHpLV7GsZoVPFHo4RGOy2MlJ4Q3leintILu4f5Kt2nZ79liQhvgUfS8l2LPUagzFuNE3B9ew2e1
UMTRzvry6KGquXcGbzw4vYaUWz1oH/NAdoz2KPqB2G8LRL7iB6FqnyXhiQpIgRdmV3ixalCfHQjD
S3kYjDY+dklQbygTrLh2olJ4U/BKc4dk8WSi1J6VBAHDpSrb8pBrRf7cOl1/IMaLNqKAFWuaGVhd
8B1zwQgmmmsnqMQIGiq5AHhR28PwSU+bwvGBw8VPQ5Yo/a4Jwjr3jXBkvNGgDpfsFIMJqmMq6Plu
WNTtpcIbzxP3FHnA6S9/S4mIgOaGAstW6x+51/3VufZj0w/fagYEfMrOfmB2X+/b1u0XvV5z/u9/
tObHqUrKulLkRW2c6VACW3wwlOrdNaCZsIwyAR1f4N83w1duIyK0hufH2smcv8qqMf42k7iK/MAN
hn/v7+jWeuZJF4yH4Wgd+1nYqCZq4hwYZC4InvU71eyHAzVtZdeH3vs9/rwUPS+DZhGv9iKGNCIn
zYXOttKgVR7GKE4fbDXLj4PrbtnGynei5zpn91CWUrVY2Clx/jhkYU+GE4XJsaHueE7TQmwgnuaz
ufatbAiWFjov+Jmb0XV3HBsjVYf+0joMNqQ5k6Phc6mqiT8UYQG53SbL1vq+eMu4hCidLVVBbKVq
dbXlCNuelyqCZeJDIat4A6O9ahMANCjYUdjikl1bOYaAigCEM5e6g8lKKmKAAqAE12zk755AwdRn
cl66rhSfSeavlxKB6oYmpc5L29UdpJKAxip6yIf7Rn4b3lBMhdCdETuOjcziepWMdK3MC62/VKYE
VWO1PnLkya5BDdvPOjKm/7Ac9WcXwMsMpJh/zh9eQst7o7OZ+r5Efew+0fvrX5pBd/4nVU15oDbz
bqwihwjzmqdTMdD55yI0dQob8rFEDpegovHvlzDEJH7kds37j5E/nwkbGso4/2UsYYw14K5SGS8G
FKvOB7dhnnGfulXfsFo/RfBcaUnxeP8wV0x+TpMAScL+z2T7bKx/HCata4otiVQvVJGBIAfVWwTH
w/H+IisWT9DgwnRGYYQXZVEiqIJmpPRXqxez1BCqtUP7VScdezQrt9xShLgNRpm2moeY51IZ6d/C
N03RRG9S1BLgsZ0eBztmhcSNpgN6MfasRxr1MCH33S6OlOj7WFtbsjhrm/3zByxuQ5p3WpCHnbw0
FYP7TqzEviGV4UXRiuE/fLw/l1p8vEJmoKOSVl6IQumFe6HhGwnav/e/3kokMKOEia5hUKc/uDzR
0SWgq0d5SVx32JVYjN8LlI6zZkx3eaj9E3ex5zetvWE1a6b557qLg6TxPwV138uLZsXysTWq5Akd
4S2k/8orM0NFgD1gn7CJL87QUHj1zZACj4lE956YN9wHthYw3lSIfxVVBn5XV+7+/UfK+/nbQime
LXtDIaRfo3QpZHlZm76NaZdfzFi2LzF99iOPfLOL7Ea80Mx7N4Z0RsYwo4yOLQwexCTX9111kbKt
U7ar0Px6FEK+ubKsHyL6oxsB5G8yjMX7De/9DEqEVYsPubCb3s7i3Iyov8RmNpz0qB0ARtQp3LuZ
5+4zMWk7mRvIWKRmc4qK3DuabuidYkG5wRia9qAJzz0A+1IJu1vnGEz11uTuLbPUfBxMboPGJcag
0XN9HOUYM3tjhj200m3pu1qWPZUmpQc3qfZeawhEaCNrD8lUeUwLEnhk5PQzchyw9vDH7no31nep
65Rbg8trToT5RGoFVOqASS9iBK3JLK3uVHmJS0ucFDcOv6J6JU5xsakWsHoBaC2wFpOxKB1fH8GY
qW4G/3N/cSYKm8doyLICFIRIa9+1WuNJtZWg38VDuMXSuna/eejI4Oj0z2NK1wszWB6bzpiQs/Z2
Ux2sGlki3xqsydxoDK0uRPllLhsDaVqWsmylUSfdzfqL68IaEaPk59fUzzac8UoURBVgJikjAydU
WJiSx9hdKw2TVfIqTv007Lpd1rRF5OM9kaVC4wUhtvt+ZM1MZr0QPhuneEPEZdVAcNy5FBgCpBd+
Z5XTOTaj8YNGfLThjlf352KK8yAFoKiFnYgkthRGe/BZiiNpnJgAjDLdznwVJNNTPon2cH9zq58N
5O88OztrOM4v/R+hSSltRUuLeK5pTFFwkuOUJr7skmKLZHZtZwBZafQycoqg1OLLMVkGR3bfkuoC
aNF9K9EIyTtjHN7gpjTLY6E05UZVYXVJwhPif1K2m8mvdELuS4nIoLxQC0913+Vfokp1LxCjG58a
2kQbV2B1vXnSAjApdePf9MJ/nGUt66QIBxKBrDb3ahWPxxKliUfFzu2d6faf73+59dUYc6VpP8OX
Fo8M3U/ICiLwqvWoxCgFxXb4bLZ1QIpjjw92WJd/319wzVRooMzJFFApymDXpiKmXLMj1+MLIg6g
+WWfU6sYY3NjX+vL8HxS8WOcfyn2mXd5PHkRnb26aZNPidYMz3BwDv/lW4HfwYkATQJkf72ZMbTl
VPa0TDSlFX8roR0fbNeJvqd9X7z1SbLVgV3d1QxgJeMFrb2EAGtBbfYST3Jp+jGJjwpIr2HX9Grz
1/2PtOasZu8x5/OwEC/7MYleeH2YhsOFN9Q92HlSHqGubc9IX1kbfnHVAP//Usu8N0x1a7JyyrLQ
B0Y7ukClL7TugxqYj1W7yXm89oJyfmRPJPQYx8J/TB6yK2WF9cFAZz/0edkdvAbdUgmZxmFkDkr4
DaXzDfe4tkdyKfrYrMmlNq7NRM87ZktiLpmLlNehb1qxb/pa/zCFgBN8+Ca3hEXXMitu2Mx7BVAF
rpPrBUurCBQ58f3AweiIvOTcfr+QWvqtDar0c89k0CFNRuV1HmGs/VLJ3X/vW9DaQbszURR9L96g
5ZhVO6BrOjGfeAmGdvB8mXkqtLvZ6H0Punb8MIr4Y44qc7hx0muGC3AABzOrkEKUdL1xJbeUjkmU
4dL1Qh93QZLYr0RJ8cci5ancMN2128hAMKgqDzkd3qTrxZIg84ZApZmRVm39pZFGF+xUxem3ZmhX
15kVmfEdhJjLF4GOJbV5u6aunWqgXnMkLbtQ1hu+bC13ZMKT1i/RNbCIxUsQ16FRlZJVHDHKF3ca
i2NXoYaDOk087bXWKB77KSfIzOxgo5q+8tWYYYTtBQFPOqVLEYAyUZ2JeH641GAkuB+etUOXR/iT
0mTvNxBGqzlEELQ8sEtUoVKL1HBoAF04BvHNMbIx81Mlcw5xrren+3dgbVvUo+BeAMjITMDC2Vhj
iziPFo2XOJgE9HOiT4qjkqpTeNY1WW/Vh1auHKhC5sYRo5s1hhZBmOjdEYARc9yBWWvuLiCK+kHA
oOl+p5rdr1mEajrZbuqYG1XSFfvkhgNm5UVCLXLZf1BVWbqa4K7DMZw8VDDyPYm8SDeC9tVVqBPx
2iJLBw/I9W2jv1QrU4uRALvIHpNWF7sxj7ZIzle+2Ty4CxqIIRsd+vHrVXInm/K87oZLUVv2t1HP
m6cGeMI3pclZ8L59rDwL5I2URelH4q2XMwuJ2YhasT3MvnMQQ41a09p5/0faeSy7bazt+opQhRym
AMkVwBUkywqeoGTZQs4ZV3+eXv/EBFhEcR9vD3aVbDe70eELbwgMxMDHOGnUg10byv2HnPGEeBhF
YFqhqz1iO1OMV+Yw+7Tw2wBjyMxczqqW1bnXgyj5MZAAxW6RV1HuURrr/odkGaituC4xISNZEB/5
P8GtAgenlpoZrYGsyj+PJUqih6jGK9Uz226qd+6VKyeCcvoH3JbCMNIXq9HoRtgzxAA/bZwB6ceo
lXrPKuelPCqpOtdPVZlUb1ZcKeHp9qe9sllFNsSNTUkfcefV0c+FwaFpzzJEIC0/dLKVvFmtadyL
WEfRlbPOE/RRDVg/sgnGofTtDRncX1P5uax3JyMS2oTyYO8MdaWXLLpH6GiKL0elaLWWg942OG12
ih8b1PrcJaJYCsQkxGwVmNIZPYd5OuZjkusetSD04ougkASXsIvcZFDaPf2FayvMxSpCe7xj4Ghe
fttkns2I4pTsN4gGun0iD0dVoq1973dEpUvQnAF64W25Rmw3jTHlWdLL/ojq3msvdfajYiHlf3uU
7UUABpYoTdT5SCPW39GJavDbFGv92QF0MDlK/qsu5+mvypQ6HO/1+J/b423XDpUG5NmpE1PsozF4
uXZljaUn7Wjdn+dy/o1K7zwfZkeL9mL7bUjBs0eJhUo0VPsN2iNuVZw31KLw4zLWXgazD89mIUVP
WRLWn5IsMI5JZKgPWmNUd58/MJWqENniqxHOrK7xobeUutCLxs+TIDlaxkIzHrkW58u9Cymgmyie
E2xiR7OG7qSaMUOTxc6yN+vkBJp0fFk0ay8bE1v5sjoL6xPjIsF9AZG0JqYoZtM48tjXviGZ3SHP
rMxtZuMPMFo6FZDiaKHF5rZ18YnP8Ov2BK/gHBhbCPoTUtAbl1fputEkel/Ncu3b0gheOhIckty2
mgNU1N4tyq4/aVlpHSjJOwcjU8ovGipd939NIKvEh7Q2eJTXYFJtpBi0VFLLo7zEk9vEcp965tIm
e25w24MooicRspFeUwhfHYzYAljW5lJHi021vsFD6+aDGc62g6eoPveHJFTr5f32Em8jDpJs4ifK
75QRNpa3VapPkl5XcMbom7wDwyqtn82cpNVhyukC79zj29EIfyEqkyIRrEHcujz6NIiKnFvho4lR
Pmjdor73XNVIrhS7JfsrY4nSCDK1eLELeezLsYw6dPQwTkvfHpPo0TQTqKlFnj1Ki6rsvPTbGw1Q
GzQXlNRIOhEpvhwq5jobWeHSL+W6PRjV1H1Z+qz9fPtTbbeHkG4UYCqCQ40w5nIUWa2LIITo6aeW
0hyK0pTOoWEPvr3E0ue8aZUdWMWV8cicuVh4efBBXDvQpdESzL0aV77WdDqWALGWza40hFiAgxdI
Ey80oH+e7p4kg5E/gCQSgeLqxMMwr3MtNSseBwtp3G7pnzuQFseg6ttzWpnBzv7ffroPfRnmKCx1
oWFdLmqWRj3lYhpsuLN9T7ROOoVzPR1vT2r7EtEVE3JkAKpNpOlW+8MsEA/pNAAqctIqXoQMwecK
QZaHIpx/WEqUhW5lFfaR5vPX2wNvzwCRAxktmR61XAjvl7MrQl0NUGihDpIXw/LqkBj9mdTKPLwB
o9XuPgVc0Lx6cGsEvHN94CZrjEt46ZTt6jD1tTmOvJpy+U5au/1g/yezxVngEGhrCeWsTgFs2dHi
F+MUTgeoLXbiIX0+OXfvRBi1gB0A24PBIbG8XLs4GFMMk3rVT6YpP+d2NHitFdXvKT6lh4G3cicf
234rgA9A7ekvo2FCgfByPMkIExPLIs3PTUl18FvVisqbgqZ2HvVSNz/duzNwZeCYgY6hGIFuyuVo
RgM+O+Fc+1bTqt6CbsApNKbotctkaWchr7zihEKEyqBAOdQbbe1m7NTMmaPOL4Yge6QTChkpjbpf
nQqpHT3DeDiUnSUdBC7tLe2ruICFos3a8faUr+wcwMfoFQtCIlWY1WGQnCSS+JMeEERaHrouS6UX
E7GsZudK2X5I9LAAmhKQCT2adZYZq0FS1EY6+EgS6TSiVHqJAOSlp6gblZ03YTsnoFQUC6glwawh
H7v8jKArlLxHU9rXltA5qHI1HlPCE/f2ym0zWTTmBLeSdoYgeK02C0ZNiTrgVevXUyn9NUb2NL91
lAMf0nYM/wT9lkjIMRvznrGH+PWXoSfUQOohUPTIFOCYXc5OM2vFaspq8pexVh7aqh8fIA6nx7ZM
0zcJ1cW7jyDqb1xcUNyBfPL2XY7XWWnTEuJxg0VzjmZD0p2KttUPMRSbndB28+FQ9wFwD7eAU0Fi
u3rnhmIyRgg+GkuK4PigjNapHeL03i0vRiH/gGJG2MUjfjmhyMjNBviS5pMn/Vbs2nbVobr7dWMQ
AR8UgFKurnXplnpKja5nbEIYLaP6zyq3mjz0EivK4wdlLs1/8750ptcw7dLiMa20zN4JVK6sJRkl
iGBKAyKFXd2cdZk06ZClsu/QNjx1smR7mhopO3XGzWYUYurCCpCKh0bOtfpiIUcDBqIj+wMdopdY
n6DJKVLbvuhNHR9ncwzHe7cjUwHYSvRK4Z0e6epwx8FQ4bWhKz4+D9EP3H7sT7mc2q95qab39kXF
UFwicIXomGx06TqDRKAKbMXvGzwcg7kDBAqHZ+ftvrKEuIDRx4Imh+XYWggn1vOAGMEy/LQ1py9R
LCveVJbSAdvAHDKAlp1u31ubm5hGDHk/YYJJUE4yfrn9gy6anXFuDR/5btM5plqlUHWzKwgAymIN
ydPt4bb7kOcbVAdFIVJFihuXwzlyjQBxohi+Q8SA1WKj4lAOkan+8T+Mw31I2xdAJuIXl+PI8YT+
JmQsv1eS4S2PG6LIqmx3nrHtx6LQBuyAXiW5BtfH5ShBDQm2qjLT5+A9NXLeHSSj8mvFlg5JUn+/
PaUrX4oXxiQ45l0WDJnLweTArmO7HAzhcR0fNEfKML9UCwT+6z0S0pWh8GuhLMv9y9OyBraFQWc7
gzlbfiaBKvqVa1aBU0Ylo00d95SldgKtK8tIIxC8D5UT2oJrBF8/RFZqICTvm9Szn2l+WY2rOF32
YIYySPWukfZaFVcmyCIS1XFj8Pc6pakcIijTrGzfLPvx1ElJfwoyfM/GodmTdL46lGAroNUFe2yN
+OzMzKjkeWSouMMNBBk3bTgifINXZ1lm8s49f200EHgCmkL5msfmcpMgsVAMc286vhogs9NL9R8x
nquPraruHOQrA1GnQOuMD0dtdG0GEytNaCbDEPg5bAV/iu3BOHZN23zVu1DaM967OhigR/4CawkA
8nJW0M6yPMLZEFUHs9LdOLD7v6Q2A9ABlPvvu48ZQDpRpeARIylcBThjFMoR4XjgJ6oxHaayKh8b
C7Ss1JiH2yNtQkZSGEpmmmDZCV+21e0Brr+urFoJfLMpk+/IwCjPcDWzh6Ke5kObdMtDFTrR4+1B
xVJdxItiUCFoiEQ/ZZJ1k24pMhNPXgbNJU09pRb92zix95Tmtyea+0O4jsgCHwVEdvXBYm6nAStI
H8fEv8px+QayGpXVsrHcOa5/3Z7SdncwmC3q81Sy4RSs9nwS2rXUx9zCoVIHR6U2iicKwtWjtiTR
DtRsu3piKAEQAf5IXVnM+z/dMWNwun4eJQMGdrzIx4B/OIE9JgLu23O6NhDAe8QgWTzRcrgcqAr1
qAn6zIJcrs+PWWQYj1wwe3Yn2x1IH5VCmajMkbWs7/mG5tQ02bklKhGZi2Emcv3V35MqPxmd8547
zrfbs9qKY/EiMxi9VPpUxPWrADGXajOO69HyY2V47ZPmkFQzWvdw4IazI/enWG+RLqI8XS7Oq1WM
oVdb2h7nReyHyyPAjyBO/bBe4fJfnXDYYlxZMFh9E2E8fD6yOvNUqpOPeROhmVmi1nxIo2p2A2vo
P99egSt7Fbi4iBeEPRgZ1OV3TVJJN7qgtMRebVwwMNIjjHsk35p0zxjt2lB8VCEoIeA9mzNYNhGe
uYvlJwDjn201NSmh0QIsxkDZucmu7FZO1AfBEdDb5s5MqsLCXoYVLZu0+SeH+vO7seq7NSLZPNwm
vDggpli81dqRHHVmie2Xn05R+l5aY/TaJL20E4xs58IYmB8SGHDyENe8/EJZUC2Zkc7JGf1fDeIV
M5I9PSrH8O5F+zD95Z5kI4I7Xh3xXCnqYWz05AykRkYtQsoOqASq7u0Nd2U6Qv1NyCkIz9pNbDVV
yHTPdnLu03nynNJ4i8tmjz283WpMBYIrMwG3hyvL5ZrF0kyoHxrJuZva6Yh9SXic9FJxO0WO7447
gB/xP+D8AFQ3nAstKmc09cr0HGWWkj5PphUMHp2LRXss6iDfI6VvHzLuKbxxCTsEP26tF9rnyOjy
9KdnlDVK011arfKkxtBewzYDGZgTa91984sRhSISAQ03pXy5lhgnRGlaj+mZZW4wvIcDnpCl7YQB
177Yf0dZVW6DVIWOo3TpGZiFg8KwGR9gZ3ZuVcfZzoT2hlrd+aVUs+GwMznLRtWd7aVR37S6b99n
a+7vLa/TFbHYiYjiCvzY2k60sCoyPY2hphB5sTAZLbcF97tzcK/uCd4uEdGz4ddgUYlKblJ2cnoe
Ellycdh8mDoLcRLzpW+66u4CB1MiN6I5IvrX6+sIxz0jaSstPY8E8p6TD/MxCPr42U7GvQ91dV6m
QGsQ3WyRd+VUTjn3YnqOteU1y5IDtPjnPlIMrxmCPdrz9hGmsi4qHCosV4FzuNzm/TDnVkGN8lwu
RvTNattFc1WMVRQ3UdpRc4dCqHk409BPhyWzdoUXr+1KhHTEXHlSgFBfjl/JMBO0PEvPcOQ19r3Z
NV4KGK/zBkpJO0fgyiUsenWEPpjlQcAWf/6fsLHD4iRrEs50h5brK1F9+UAFP3i4+6pHQZmWMYUc
AT5fHTQzss2px3ztHI+Tg1+4Hj9O3bBXyryycIxC+gC7w6LsvHoftVlWKeAoXMAlymJxYC3IXQc2
snTWLuvt2lgCliKAEpRP5dUmiUo9z8Jszs5DPTvqUcmr8G8rCNrFnQennLy+KnmcC8uE71ZHQfq7
gPekgGK2ZKAASJK+lJKx/O6bwnktE9uRXAIIWb87KQAyjtgaVwG3Ds2wy6+79LLSS1mQnlPqaD+R
/a2P4yj1f9/+uldOJ2AqipyUVwForiu4ySTVMRKN6XmWzD9TLX60AY0eFiwYw1Td+8jXNqyIF9iu
InZYgxDqKMqXsimyc6Ta5anuSyFTMYMouT86EQVVUYLhfcWh+3LpTDaqktp1dq6lIDtECDu7kRXr
Oxf2tW1EACSWDWAFqOLLUeporOKur7JzXGmvky5JGA81izvM4f1pG5UDgBSiPw+0bc1bKw2nkcZB
z87Sko6H3LHm05xH0+n2Vrj2dYRtupCNEVHCaj5ZUUUdRdbsXDhtfsjnbEAcVtN//g+j8LxwOYoW
zPqg84JqETol2Rk0Znka7bQ56j3gov+vUdZqbVSY5UoNpewMozz2xqElFO7mPT2PaysmOsfCvYY3
dF1AskKmGFWM0qHn6pVDqnIToAB+ey5X9hk5NAgG/qY/tu40jkYh6X2Zzs9zHja40OHBMLzIqZZ/
madQ21OavjqauHRED0wG9nK5q60ojnUTSdXndoRf7dqFbnqBkmqHNtblH/fPzBRoE6qm5JNrPZTI
yIKEVsv8rNZ29wA0Oc1clfX8oWTRsPOMid99mZ6LZi1JDxBvUWVZXfqVPM7FUBnLc5SAJwe30KXd
ebBHuTqmZhDrx1TKatmzsZ/dC0q220Q4vpiOgLnQfllfe0u2lDpQefVZx7j9mzGiwZgY0CpuL+Z2
FNhUaJ6yVxyQx+uKcNpMDeuJ3YcamstJDebySVaG6l4cGchmEQvg9iKkRNaxsKQUzRLqPb6SaGy8
lzjAP/VSpZzQa997p7dfTCTkQkDvIw1cM8RC7B3nyRKGgllueVpl5n+rSA299XpoH5RZUn6Zg3Y3
EpD54SpIO5MuEkWsVbSjQuuep5T50SyNF9fsnf6gznw+b4iB6VvDMEQ75/vqPKGZUq9lohRRL0+c
XQXzqAhrci0eZTecrAjmJzYSDf6dJwrHs5uY5pe7NwuxBWK1qPdo+qZznPeBoTYjxhjxZI5naez6
Nx7iuw3R6BVAuQNRKWr5wHkuZ+bQ/LPyXGaUSAIkbsbqoxbI9cPtuXxcE5dHG3U33At4IAWHYw2S
cOy4kEMJAfes1dvxjzTSsgKF7bJpv+Tg9OIn0TMc3Twuu8ENoFH2o7ckOqpzRi0ji05kngdeq8zi
X2tpZ786MQBfX45qa3Q1p2iyo65lXeNCHnAMVA/jvPdgD6R7z9b28mUmbATRT4e+vX6CF4SvSt1i
Jm2tYSGHhYL+G1tnbFXbdCl3VeKvXBkiUwLpLhSc0E9dfZ+gL5zIKCJ/MSZTPvaIqNWPjhzW9oMZ
tIpyHkZkrv1B0XvnK8p9RfjEL8yVB2mJaSGgzFsUAJ8Nqfa0GT/g3DWCeQkRaJTGL2pv9ZJnz1pQ
vMR9o3avXRqMide08iT/FZt5HjyZel2OiBhgMvB17EpnuLtvJQQHyY+ojir08VeXvjE3Sy23cuqn
VU4e3c3xqXDC7LWlVne8vQu3gTSPJmwoqurAtQlsLtcSxxUkZJIm8zvMt6CWLdmxaWwZoAK7JyiX
u3UFoAbA/gBiSD0HduDqbNmVk8qBumT+EDRNfliMILMPHSYan1U1MeSdeOrD0OHyjMEqReEdFDYW
yWi+X04voKtJG4Thcuw4usJd+lrrv9sgAa1Dn1JNL1yEqB0LVo+O5JjbJq0ReqMh29U7DvJAKRKl
j39qjYl4LnCA1jylSaho52iqUavBuMMpvjpxok6HKrTUf7HFDXKo20YBuT/UpOhodhSE/8xUkrGT
pC2QP6aI1P7VKAbnX+pNdeKq/B7HX/pZbh8yFKSHnW+8OS8oONBYE/hHHlr4tZeLAJm1SOaySPxh
6nR3tqTkkDrZHhxxi9oDTsZ+pSwjWMM0eS+HaatuSTUdXl2DU8txbhSEm43COCVNkLtDGKkutjs4
MxUGgj+0MB/aeYl3MDfbqUIhxp76A29DiWH1G6K2LAhvwf+j+qA+KWPQ/qFEUfvH7UOzue8oqyFp
JWCQ5DfQli9n2jvoR4yK0yBLGlSH2Z4rL8kD9cGQo732zJUJQf/kZQcOKQrWq+ymLLUW6w2z8atM
/dkZqY5kDG41t+cj/iMXp4T5kHUiLwzjWxTYLueT5lFlh8vS+ByFVD9WC0f0EOixoR2kuh2NJ7Q4
DfM4Uur4hz4inq1tq0l7r4j4NutfgYoKw0OCY6arWw8Br7a2TOS+87osX414SB6mJB8fMIg0QAb3
iNQUk539m46mvINm2tyCZKlCBxA+A8gpuh2XCzBTQ9UbLOL8IOq/DanevwV9+9Wobe1ZTqJs51YS
5201UWE5zotJFoYk22qToqca6FIcd75UNuZjIGvQ26ukRAA/LvOg9eaxGMiXG3vZuw+384QrKpr5
aPcBVF5LUqHVZ2CmhNJK3qAI+jRaKdOtVSU6DfVQZc9NUNb1zu2z/ayMKdohRMQCbLc+LDkec10S
TH67DEQtWTFKiLo0uG3Fh1au7fZlCLq5fKuqKP1alu0yn27v7u1pJU4gYyduQ4SL4tnlxxXKIMo4
mULxSDG+pZkjP+nyArcLn72dh3t7WpFy56pF+5kolV7y5VDcjGoVBggPZWo8ftH7ZH6bwSftJDNX
VlQUO0CewiuGF7eaEI0yqZEzblFzTg3JQ1RM7lzJgipzLMphbnxMrKzgU0OSOLgyldZ855bdbiMC
L+DK7GDYhijoXE6z7xW9zUposRBWJVEISc3WK0Mzj19gKSEK2sBM2iN6bD+jSDJIbRCxRRNjHWQ6
KBUC6m0XP0yH8hD2o+M6MthDSCVf790w3D4UwaFWYUUEHfByeuEy9ai9KPBUY8N8RHyiPWq1Ej4o
1aTvZL/bqwDXTlp3bFBOJNn25VCA6fQinWvFtzIjQBesV1sYM7P6mdAw/qwpQ/E6Skq0cySvLCXn
EClXeP4AN9ZtUKPPiHc7kKnO2NqPiIwEszvFdfMpKtFrvL2Y280KJIrlFMaxXHXrK8cSomtZbaj+
klNIx6dCiUjzIzSPT7UwO/fCKO37N1PJxx/hWCp7HcQrcyUzEUT8/8M/ro6kFagpDGE59HVhNqbP
tPsx/JmeCqwpd84l2Taf6/Jm/6gzCNtLMmNijMvPqQzdjFzVlPtJUZbma1ebelWSD6H19hw2w5Ic
QkVp2ycuStny1DbSpT+zIk7CL3UPw9XXASd8GVqkDytvNBcZvbRRL5L20NnBEh8tR6jixk4yZF/N
wKTjOmRuW5CaRuyfrySUjSfCXG+ZQt1ye11KT8hv5M8pz7p9Sqe6/QOQheSlJqLE+RD+ZevR4KYx
uhLYi1uZgng8ghOuPtS9V2ZG1rlt2uSll4+mdWjN+Z86NcoXmphW+q7osaLhDTWgjdJZ06NjZPpT
2xlBcggq+WRJztIesepLILEvXeuA8EN41zWbgDqtXGlKUvPjG/u9ySr0y3KnDsfI1QD42l4rOdaz
gYEojCD0V3JNHWev72fpd9MNROgh3Oefwh898KZYcV4LuzvFI6AnROhr1+6V7I+m08js7GVYNM/i
KXXDpY4eNAQte49M1jZdJNR+FoGiuZ2K9G9gjsbRJlic3KUq5Bm0mz0BatYWAFRGdYitkANio5Xk
BoE5eSN+JL3XleZJmzNUKvVCPtg8oJIHxw4ke5Hglfur51/4qc81ZqFtM6e62ztqWnhaEkXJMW36
tn+2kcoaPaQaq8od0sWxHjO1g7Nu5oHRPcThkjcHLUXt5IhfSKg8Ul8KvuvyFDUHPk7P2S36fuKn
RsuSu1GL4ITX6rLUPfVKWMwnec6Xdufe2pwqEJxQjih+om8Iz3b1BC29MVWzpEN8aO2IphOIgz/U
pE10d7Tk9svtK2TzqvKSwuECgqsjlsMtcnmqnKhS1FHvdV+iXnk0kv5bVuR7qI3N0YV5A3+Q6jEN
GNSPVtFnaM6JzDexuYljFCI1ijKht+hLy5SWzP4kz3YZeLY+NHzrSkqLd6mo5GgnNNy8rOJXYPjK
DwCBtpEJKO1Sk2hb2v6k2/S2Q5lun9O0L0aV4Jju4HR5e2m335HQFn1KBRs5amobE5Wx7xCr7ZGH
U1q0SK1win9FReBUB0rs9afbg22/Ixhqkf/TaRZ6NqurWK67Wo6o3fiDWqSeBXvtMBXlHlx7Mwpo
eqElK7xhgE+vuZNUkY0w5MLw2zLBdVOvwzaCKxAUzs632qwdGgvkgFCFLUYkQ7jcllqZDUGQl4Yv
4Zllepmehl+HQWv+7Ywp3sHWXxkLuDRPmEB6IWwh/vw/PfPZKIdoiG0Ns6C2Xjwk11rzaU4yVTng
Jror9fLxKS4eMhBYFDmQDySOJVBYnQZpFBWjvKeYGFZDTzFxcAJXTvN+fHOCCNvVOcmdz4BL4vhR
rVWq3cZi58OzkRtDd2hwyzBfypBo7XnBlDLeWflN1MSvo9OHpYHIV1mYy9WwmzBtePKhaVAGPuIR
Fb00jTwBHJRKSj2TVb3kDWSwnTR5czhFxs8GFkgksDVrNbaJrlmId5jpz1NkPeSNk43fw6nOrIe+
CobySBa/3NtNR7WbSI0yMc1NzLZWoaiWpCks2Uryh043/bYbk2dgo3cX5ShhQFoFy4usD9C1VdjS
G7HdKEECTh4jFj6z0X21+jp4XZxdj5ztp8OGEFdrIPmC+7LGYTp533aFVTtkSGn2ue8t+yEqOvtU
22N7sDo5+NdM91Qhtt/tw2YCVWSaTEKx63K79F0XVzPBHPDhSHsljchwLRsVKzvY7SzND5HU5M7O
xbq5haDakGpTwwUpt72F6jQO2qQPSx7IIQ1OqW7hQ9cu9rgzzia8BgpF85srAc0SCG2ro9DryNIN
QTL7eaEExxhNBjcZh3+cKnW+WNqMyEUZ6J/CYtxr724Gpq5KOxyUh0jr+QGXi1rQpih0Y3R8Q1Gq
b90yWY9a3OQewBvkW80wyx7rNEv/ropO2Qk+Nmv7MTQNIKFoj0zhas55PVKCHXTHD9JAPeJPrR2d
dNL+l1HopVHnY8vA676cIHyvuJVbw/FzStbuKAW62yJ7s/P9thc7Rn68VnSZRD3cXh3wSR66VOok
x5/UoPTQs7IPTTU2Z7OkOn7n88uyMQCJCXVR/u/qGFjV5AyLCWK4zRPlb6qK1UtR5NHv26Nc2xeI
wXI1g0cF/CzirP+8VFZUlt3iiANO9Xv5aeEZ8qYtbTH+zObIbj3JIv496ciWWG4pKfnP28Nf2xvc
s5xzEUlxd14OP1dlL5d96PBQBrHX5tiiyEs/7TxAm2CRpeTOhDrCGLCcxa/4zySzuVpGZFBsP0N+
Qz+YkdWCmkuXqHf7THYSN8aP62+t6uqFLiVESvAB6biHr7nyK8Cj6IRu1NsR+lgdQWJwuJCkWX7b
D7ZxVPupeOvlZZbdSB+ds9b2keNmibosB7TII/WbnkeYIN+94EL9lzYpxSBMiVcdFkUquR361vGd
OS6OehAgXOYU3c4oV65w7m6iLMpdMN7WFWopsMZKbWwOoz0ULj7qP8pAiV1FK38os3X/Q0/3DXQ9
b4JoMK4D1TkO1GRGrxQK3iC/whYJH4Hndq9ag42bpQd7PNArl4Ao8hOrirYz3MnL7VSlYUTBLQn8
Acs9lA5s45yMseNajbnslO4+VuoysgMOTGAM8QS3S4Ctl2OFk4xoCT6h53ayl/aQEhQINR2MpN0w
LbRPk5UG2clEOvf3UKJ28GY6kR27Uosaaxapw+BFGg4Ch0EZq+FbWaRt/VVeUiLtCA3e3C0qe7YO
cuiExlvF8k5vSpkX4cOiW9NPwjojf8iHok8OA9oi8rnPO7s8pHNAc27Czbw/9Cb2Fo/5UCOVrY0t
9hPqwFl2h7rpXsdOCnVPsZZEcVOnD5N3vS8sEDFGY8YPFY2MyVMgenSHAbSkfcjyQNOPYzsVvzIL
t4CHJWy0gUOqD6XnSIrxfcAMunBHp9PrgwzRBcydVCb146yZS+nWjhn2qNWLy1lJl2l+HgsL4V+r
4oHf2ePbXcCeI+wW1SMadete5ULJdKhhdvlxbJkv+SxTDYE5Nn4HwRp8u/fUMpYQjCQdg1H10Tf9
zwVWT5kq94NpEcrOxTEsiva50uy9yvv2MmYUgmVAvnAUAOFe7rU6mYq6mCLbr3qKQBV9DS+p9L11
294NUJeF4hjWNkJ5aPWEthrt5Laz4dvE419SvXyaKiEQxaXkajUiYLdX7koAKxRZieygQTgARC7n
RGIAlLbiJoL9Ph+RQRkLGrhy+tL3cX9MbW15V4LUDneG3S4lrBhqH6SZAhC2zmrTsQaOHXWSLzdO
3HyV8ZnhwI6qlO9kHFfeb8JJ2MdCBYK2uZj/f3dGXY2R0gzhObKD+nNeD0F8MMZuzh6RWbfTyFXp
7HauUdi19Wmw4W3uFIyvzJQSAYwwVN5pAq5ZcXiDWoNVhxBB+z75Ws6yftTKwdyp1V4bBfKsUJIX
F++aejalJq64XHv+OOvhMY6m2NP1du8AbI80+hJ8NSIFk2h1vTUdpyZHaOGXtkNTjK5qZcsjkkdT
6El1sWfyt92ZhDvMB71Z2HwgEy+/HD6Z+liXeXhuw6k/D5hnHYaJPZnlWvREsa78jufZnu/vdh2h
7SEPCriAmHKj0NAsk5OVgx2eFXJvz+makCC2vhuzLKjwKFpSBRTySuuLJKUP0wyRGZ7jJlSe9Nxu
/3ToALmROlKivveAC2w9LXe4/hR21hqaFOlD8FhaeNbTxSvN7hcyNbjmlN2TScXvYEs7B267RxiP
1hYQWaEis5ZLjO1MiYIgjc7OaMuhG2Zx5tFL1b86NSnH7blduSqF4DJZgKjAOetdH6altNSYFJ+N
zqLRtEzfEff6JzDlwYWrtudX9QG6vYw1qBJieAfYnFSYBtDljpwsFKqqJpD80a6VxOtFpuqbxhDK
PKyxJP8I0oGbMxqDKPVCQF2odwO9Kx8G1Llkt40yRX9QUsPojh2dqR8oRdO+6Ua1RFCr7GzJM/W5
rP65vUhXPojQ0+L30pujGCL+/D83oIn2vaW1tYnEPzr/4BD+SYCYPcdqtpOrbK9aqmswOrjNkQuj
kHU50OwQSgxOavodwA74qHTfPhNQTaMXSbb2hrNG7095bb7XetT+uj3Ja2NT7hZap1BqNyTFoeH5
Vzpo4nYon0drUD2zzTQ6SkqLgRnaee8C//sCVq68++ZV0XQGy4Lu90d58XLWtp6n5jSiNkEJJj4l
nSm71GadnZ1+5V7iekeOQTxi5GmrZyxKqsRYwsH2sQy2H/sy0Y6VZOxhG65sFWRwPxQcqQNvzlM1
qDnSmzVNA8Oa/pzpEtkkvO6I6sTv299ri64CW4XQFPjlDzbF2u/TycfQLCXV9nVcNCoXbaEiOzh2
3z0VhtWHB61Jx+/lQJ7pEvgnJfCzro092UR963j7t1xdW0IEKKDkv6BxL7/gWNpFl/WL7UeSpJDt
hbOnm6X9eHuUa2vLW0Y3hiKagzrD5ShtE1kwbUwmPCSDK5lj95AFRe9ay7iXf125FqlWgD2iqstb
va6yJoE2VZVGYwI0ZPNnbsudrw56/w3dTNW1S9X5dHtqV15q4dtK2qDzYhMaX06tV+fRyLLKwa+k
W0ZBvqgfy0UBQxGV3R80Z3Mv6qu79f2FGgS5sxA5oEOyxsbFrVIq0yS0V+wE9aSgl17GMi+PtlmH
325P8NoOEe1vWhXcMUgbX05whJMZRAGnbxlol4ZKZ3ntUu153V0bhR4MUFmcSkRt93KUOg6j0WjY
h8rUjs9SkUZHWP57Ec61zSE088S5gzG1boWEyOqGVT6RxAzs9rGIh/c4KouXyZKLxzAsqn9vr921
fU9eLDQ1HOp0a025Sq0dcl8OekLA8DiHivFlltFdNCNdO90e6uM7rB5oqkdgGT96gEzxcgUjG4Wm
YJEdXzMmLOn4Odl773Sa4i7LqHdebll9/to0pRK5tqQhw6jW9SK5YSkl74gHal+7wSyU5zlNsy+O
kWRfQ92Yv1covHwvgnJ+h68S/kj0LpG9spW+UQpVT3mQADponbF6GIPamB71rsryY4XrNLL+abZY
R86C8l3P7E4+tHbS4ekT59TWlDTXd5B/W8gGiyxQPpTOUXrkfr1cAiuEs9kHhOhqFtlO7WbZJPdu
0mhAfdHiMKgy0bKcwp+2mpnaXxEG7PZBKw0d+mQM2MGXkZwtSDUBanwes9GsPRku3SOMjAp7paZY
qlPQtknwVMhdG73rmZT9vv0Zr7zlqE1AtBKsCKEFcDkFNbIKQMnclJOaLyAM1FBBRHKcHptyLlP3
/3F2Xs1tI+ka/kWoQg63IEhKIuQ8tsc3KHvGgxwasYFffx5ob0yQJZTOptna2XITHb/whiad3MdB
zuNR0+vo7YmpQbWXWxOIMXXALRlKRRNraSgtX9wa4omXoQNAJPf2HJ/cnqYRWCXiJYBv15+Y5xY8
IQnxW+ZyoTBGARiAhD70ZZBVaUOENBRv7+/ysCOKhawT8NCbVpXjlO1SyRhiYUfFx+6qdDVJVHzZ
YG32+gre3jEAprlbQB8AosbW+/rzVKzZSxXz5jCjRQX2fu6OQCaHR7eWRlDnhdzZ9bc3J/hTcNIq
o+JauMUpxXFket28Tmchx2NCrTPAxm0vTrjzVTQAEJ2jVUtBYbtotTar+VwnRWjl6YxBp3meC6pm
soxOiiudnYjv3mig2lbRUc4yckTXczhRY6o9vQYwoeVDINQ2O+mVhui7Jn7YpdWeXl+yF/bq9d2J
AjQMDxi0a1q6VbHMJVG9SKcyNIxez87kwMCdFPh03UNkumUWFl1dN0/ShEbgywU2QDDNlmceEjUz
f2LB7LrHSa274mgvLXAfp53bdxO0CMDAeTb9qlWjbilmlqlDebKU5a+Z17sN3GnofpoNJVzEAQbn
i6XxXASlrL30rwSkyvKByGJuAygquXrUcyS8jrUSD5+G1taEL6ZZb/1S5rBzDCGXf2M2+ugvY+9+
sAGRYhmui/HLYJrQjy0i9exs19B2g53pYzU2s0eFk4od4fPq47p5eaSS6IuJ2XZIWyE5aMYyBmVd
LsfXR7l9S4H+gpNde9okoFv5Mg28STNYogpjxbK+6Ip0v0ZTVH/vzfTNJHHK9nRC+RcFJQKF9cj9
kTXqnuRSEkMVqrFu+cgNZEerV/cUWO5+EO80TU8aBTdSfakzeAWoySqckcY/wSZPjxUwv1M57Eb5
94aCb7pyAlCyIdS//iBFsVMUn9oqTNJoOSv4iCAKK/JzAydiZ5nuXEcUcNcm0goVB+NyPVRSeaWS
KEYVIsw6nFrbjU6rqePOlrv7QX+MsulMUtiss7qUVaigcf5rmMC1dKOjnaU+Zzv3672hKCCteFfK
CDcOKV1adSqK32yGrv+EXSS2fX2cHKQc90yZ7k0dbxNGaDR1SOg3kXYu8wncX1yHcaznF9AP6aHw
FO/p7efoz1E2EUaLDoroQDOEjWGnX6bUjHw3X5YQz8h+J+27+0EcIZiXpH43FIXYSFSh4EYfGlhy
++Sa6sFWUvf8+gfdG4UBAL/RBkPSaPNBYhwze9SNOiwKOzoq2B8d277a87+8sw3gsvAZhEUUtLdd
S0oGSSoqrQpLWk0+DfHpoXTbTyJSijcXzRGPAbQKbpEOPynR5gRptHH6weVeqOSY0iDV4sc4H9y3
74OrYTa7LUrc3rU6tQpHu/hXyxz9gSRg8pEG2/OgvDd14CFoTsHvNNCuvf4gpBTrdh6UKsyG1D1B
Tmr6Q2bE1gcghpm7EzrcGQzqI0kelyrbfOuiBuwrzYrWbkLdLcZzmiKgUjei+LsRzp4C2RqFbN49
Gm/IWa3vHrtv3Zh/PBNOF3uZJxIRriIciBlL7X3fz/ZFzLl20MvUCgu3NfdilTuDrtLhtK0oM1KM
vR60roUTu2MvQpyHlfHU23E0BEnnjZ9fP1W3gARs2qjUrPDpFxLM9TgFWZHeznbFvSA/yE6g5an+
zJsaEmX2lNVG6sfz/Blb8K+vj3vnNK/VsRWNhEoCNJ/rcd1OmWUWdXVI8az8JuYh/YCtT3XcGWW9
FK7XjpAF/AyqlyvUagt1SO1lKhJOdJjOaa9/0qvFjg+NyZtCbbFq2rOrRtnwcWqMxHweLOCBfo95
dn/weNZkiE1ylrzTFwrzT32pS++5GuOx/RjrQ1o/LxEiZP4il6RD/H8Yv4IqE/94XpbFT7W5xOXF
ppfqnHHtXFoMSq2GiClmyY+eAIAJ6gvy00UFia0d1KkjA5sGNfqRTGZp+6o7x7+dUWLFpDVjLT5P
TrN81K2yGE9LYSqfCkpV2Nl2WfqfJ5pkDOwo079rTT8lQetM9rBzy9+eOKYSDBL+SCuWctsZUFD/
pdtZ1OFcQBh3Brs/DBbchjw3653Dfbs5rofanLikWNo+NdM6TAwnP/aQzY4CYu+bjxij0Hte0Vw8
+NtKipASPUZP8EJGsXLWMsM4NJjP/D9GoarNywWbGctM+3qjD+aQpPjICS6JeXEeRiORDZoSs53t
TNr6B223Otfe+qiQ+5J4Xw8k2WqR1bLVo1xoh9aVXSDkhOO8qbTDI/7Hi7Zzuu7tCG7glbNLaZle
/vWInVukY09+HZpJ7/5rOZn4atR9rfoWiIGdaXzp4d18HnBaTHyIOm/4no6X5IbStwKlAGHhDmjl
XfNRuk0yn8jU2u+DFg3NF3dGY4qKlK1VQdebszxbkZt+E2nZqD4MZLUK3EpkHgQBe0EdeWmTvwvo
F97BFby9B8gZukHD0LPGQ94vxfTFNsfC8fuxt9xTssAr8Ie+mr1PXNz5fDZRg9UP8RD3UImpic2+
6aaWee5jux38mkt0CPCAXpRD3GjO7OMkqNdBhb9Z7PouxZDhUXXkkgd6lWT5m59+0oC1C0u7ipBm
2zrUjCitei6ysPXgl0RNr/iR0KrDNIu93PD2jVyHooEN0Bpg5NaEQklnpY1k2YZDY1AUd9VpDr0o
Tx/LZs6f5kzvj6Uavb2XAzcUQiUaUoD66LNcb0BWeXV8WtiAadocqcIqx9zLcp+XfE/f4c7polW/
Nt8oHNA93+Q7NSQju29MEbYzHilFN6Kq3RkjCJlFPS9F/Hb2AGISSPMjKrZaJm/V0pxYT2i7SRFa
WZX/WtBMG/wmblq6zUqq7KHJ71y4fNqqrI3G1Ipkup7IFFEku0kZTVWX7gAnLjs4SaQdXn+N72yS
tblMDQvpPQAPm5KZR9GqzckVQkk36hOnsP6aD2IKuIZzfzLi5blNvOL364PeuaTWmoUDuuKl0LQJ
NIxpybU0ZVCrkLo/qsXAIXf/NctpCf4fI7ENCdjYJCjRXE9i5QkZ1YMrwrifwRsi0SEQqy0xmDqa
KW/nzum+t2ZEUKwXevKc8k2ESO0vy1RkisJFnaKjgYnUe81b9gw2760ZHbbV6Xwl2G1bKV5mZpFV
Nm3oCXWx/rHg3k1+0aW4rWaNW3shVumme1QIMfeQD7ehKQhKAkR2P2wn7pfr+cy1BcfeyWnDUR+r
HzkBiIx9BSKl4itxreV+UnU9mk1Zli++ETtK66e5kdg77+q9DQQhgJCH/tuqt3D9M1pdq5OxK9rQ
0mrz1LRm/TGaTPHeWtL28fUddG9J6SCR21IrWt2YrofqU8T6sdFpQ5F7Y3SOrUS3TzJCXOH4+kD3
bjOMLtem/sqY3jZq20FDnN2yWFXYqU9xofSAOcQonjx9Xr7a4El3EDN3BkTijf7zevpXYOH1l9nK
ssD+6USYOSPIHCP95SVV7rtxngLC3kOK3VkyLmmq8qAI+L5tbd6K4gm0Au9CrRjiY5KL4Zh2nftx
MOVeVHxnydb3gG7mqicKKuP6w5oMEzN94noB7gdyO1cLX1aj+fb1QveR5wf0J1HktsFYFqk20Tjl
9SFM+UzdaKHFldb6O2uS9l8ozu0x99fnbBNt/Tngtr2+gM1EjMoWYV9rBcFW8rEuis8LaHUg488A
rv4TnrXTYr83leRqpGp0cMgyNq/5kFZMoePwkYuitYd5XrzygGqUtlfjuXOn0RxaTc5AuUIN26yZ
E1lOlMmkC6vZiR+GvNNOsTn1p0E3h9AcO/FgT+Xeg35/UJpF4FvQ8tyWe6Yyjz2ziNqwopny2Ipl
9PUhMldNuzZIK56lot5tUt16ahOOoWgOoIZLhSrJ5g7VZiMDNlV34bgI0Z4iJW8e6a12H1EaB41q
112F9ERRBa1q5GCqXTsPYVxh9ZZa8M1fv3XuHEvAExosD/iJK/Tw+qxkMdwRXjR+TGUD1BAy6AHO
HmIcaXcAS3cmGzU/ZC6g4cF13j4d0bgU7YTUXTh1U/EzNdT4B06PzRMs/eyDZygtb3Qdn1//vDv7
lxYdzVxkmQm5t2I4phh5iM26DxVzyd8tVeU8wSevdkZ5ybOvjyZlBMRm14oNer3bb9O9CZ9Pk1m0
RdMeS6kVaO+3NjINGJti9ZrBWi+WoMjT/ole6ByUfTEHelENp74c0AlDfrV828pCLMeeYe1lUzZl
gbcI626xJzvrneGiulRWjKipHrPFSy7WtOyR2DazvA4FmJpsfTUy5i+bQDxtUkCXbSovCEIqvu5p
sc//2z69aS1fRlnZ8ryQzDOCbtdbtcAl23CkkBfVKNRDYqntichg3gmIt0gGhlkl8WCtcBHRB92W
FqEo5H2bpsvF6KgCh4XXJO15ameHFIqOBMhtrevqh8asjPJo44b6M1U6e/xuuOMwgCXP1X/tIluq
j5WRLEnp92lv/53D5zWOhlk54SLqBgCMkhvGsYtV543ONevv5wsgTNJyxxFlW0KhdetqzWzNl0ra
VP7hYsT8hgFUVmkUOxv/xdnnj42/DsaZBrpHNsvO32rgelRCTbXPjEtja/DFqJC1CAfPKJCwD4AU
2CjGdUX2kFE00/1Coz58wnFMFQdNz+ohwKTI+rcjh+3/msrGTt/Haj7mgSmqBMFUJV7O3jyPjp9r
yvC11yeRk5UUdqv7Zd+4TGDat/nXUVsUEZjW0GsnI0GohLHnrN75WOf6/V2/FeL4mr1SoIKYt7m3
bfi9WVPk5sXw0ECB/JL1waKo8aHQI+vjaKTlP7XVvtFx5WVUdiHZtEEOQ1ZxveunAUERpdGNC9G8
ZvsmUMLzAkWu9M3uraDSl8Eop8NKB8pPRXGdgj/K6pbRdV6eLeYFZS2DKyxZAmjV7U6XZRN4Mspq
RcF1ySYlqt5+EuR2XTipY15mFCQfzTGJPxuF6T5bqbY8YMU77ZC17o0H+nFlvnEe4BBcf1VaeBJJ
DBQG0jSyfTpw9ZNmp9mjMcTgAKp2T9duE6i9fJ9LdwKjDeof/5O3+WMWo97rauSUrAu/KPkbQbTp
1NDbeaxh9fl1smjv6Jsvpw6B9507fxtb/G9oXExeeCfgFDcL2NW6CyMUPz+hpK0PCi8595H83SFo
9TilSRm2mpUGDeH9OY+8CsdJD1uEmXl//a7ehBUvvwNqOvcCiQxO8Jtd21dwllsKbnCLC/tEEisP
EcSDQGnqvdbtJiX931AIoqGNtGpabRO0sfPUehGxdWkJb/yyqNUgLesqKKdafdDb4TIMDDz3JU58
SR3vZPx31ppeIaQNMCwAsbdWlyXEh8LqdTwh68U+iFQfzxwhJtbKelRzmuQI6RuNonyYd/KPLZR5
/fCrobexedN2tiIS+9IKMR17bUafI1et96beOKcF1tghYtmfxqkaDp0Y4rMZvxEA9fITsHxbpakg
Cd+wVk2osXnjZvYlzUr7JDRtOCSd2JXEXNuu168MnSKY3QQySCfQGrs+wBHRb40UqHoRmi2d09hG
JKy9wJLwOKaJWvsOOpiNr3ep9t7sxCiDsafNdGg9p+wPi43p2E5edLvsMGhoICC0TWakb+mfhY5C
Zl8Y6qVLmsvCOySfjM55JtjEQ9ux3mVoFOwEJrdBFkkt+3ydZwAR2+cHQPKMhqXJJJRWcVTURPMx
FZQ7N8jtaeKKJJpbYZAU9Lc1ziUvBH2wyLjMgzXhhTGMjx3YoKAqovhUgx5GDn5pfiLqRHE3GfeE
3O585Pq+rjgjgxhsW7MW80IZJC3NS63VFgJBXho6dP93js7dUegac++Qb7pb3F6lWWVbKJN5IUhV
n5j1/EsW586OcdALcHqzbelm0c7inaPcua1SNTj7ojzXOBe19orxItJci9ELE8DN8EdsuuqdrjSd
9Yy+YR8/z5ntSd9Mqvi3uzhZ9KFrmkHl5srMHHaW0yEIkBwQrKp/VzPuXg8KPDLV8ss2cr7omSZM
zns8p36qumjDCcsSgDuVvFSdD0IruslPZ6oY+O4M9i8cQ6sOREiCPmHw+tV/Z3K5jAE8IYW8htGb
a8lKQLzJODMvUrjVO4ECOJxjJ//79VFugzEeLwr/1ONRxuAMXl8JVOTMBnq+eaniSH4u86X/HLs9
tPJRGEcatOOpVcpx59PunHpcEVbIJxkIN/tmUFOPnU5fsLBttL550O1SwVPQMB4IKUzs3Lz02Hpu
dkh6ke9JJdyZVTqIvKU0VihtbR92vahTbGsw3sO8awxQ2LKCfCj3JFXvj8JThsQxNeLtHaP2bFEw
285FjnNxpMFhPuFQtlfpfKFgbw4GRZfVQJDEfMWmXC9eqrWYBiQQmjOk+PBNUYBIThr+RbLtTsLO
8r+XXDU+yElNP3ss7U+euSQY2278icj0/OHNW2lNKSnxUuOlPLnNK0WBOVqn4B8JivSJ4vpzl+O2
40IgTIZIvvMUIzu9PuRteETdZ2X0wU6A+rONWeI4bizoueiFVUr03A+eeUwns3uoTKnuXOi3S8pq
0ghmNWk4InCzmevBigVhoHIpQAbY/jw4jR6Ujp3pO1H97TexnDa4EShAnPqbspYbSXosnXJRWin/
LsmJc98Rrf5XNHl7ypu3B3HdOrwRawOEgsvmINLqUStvcRkryirnoBajWfll7tYiADCUdL5qtml3
GE1vNpCcz/Q32jMR+FhgxMgB+SuA+u3779XL0sVaFYe4Prt+Q2E2kFJ8f+suYRDUTNHSo+lCwfB6
6ZK07HsTKcbQ6RrbL02n/4K6wXKohsTe6QXcWzxACi8gPi7vLX1D01izGnX/sK5L/aHFDOEk+tJ6
qpNY2zlud4fCVJfACasDMsDrrzIg+pEN9VCdh+pjm5rNAyXXvxanEDsFx9udj6wLYOXVVwMAz/aJ
aLw+S+LOi8O+U5XnXh3Ln1piVsHri3T7EPHWAdNCE+hFzGazSEOUyhzdzTJ0Snd1ex2q723fiV+N
Z3XvZBf3HwRKejvLdftpq9QY19Uq3YTU2KZrW874aOV2CqzPBfMDs4b/ChvN+fX6t90ZBmoix4vg
no/cNlIk1ANe7r7Blq0DNlCY6buBJ/n89lFA1fEecI4I8Tc5a0J0k0UCFElUDP2hAbJ4KEptj9dw
s+2ACtAt5M+n5kANYPPmNJENQBDv8nAcXYRAh6H3e0f+3S36cHz9e+6MtGJisUng2gWwuv79P9L/
skc40S31LgT4I4BdqD9M0YIpjpWdrXd3IGqUUK+4BUFsXg+EfOxKG1K6UM/H6FDYhAOxVuToTLwV
H/3i/AAGe525lYq+ve+AwLVNDhbv0o99/9lYrObH2BhvhDy8jELyYZJ5sKlvhE7I5MeZ+gUKc3E6
fa4WRGGX1O534vKbXQ2sAlAW5hmIWxHpbNanI0bjakV6pJdaHYxNEgfesit+dLs4lAWoovEP2lpA
Va8Xp0Lfw5sFhC4UowztmC52fvZKz5gCvcEi5K1bjg4OdXX44IzFy3Q9mG1ipNAZkXdJpyWxHytX
lxRRq3KOfB1S7s67dFNPW+0114ePEhdP4DakaJSlqWfa/BfLFLZvF13u11ZyVGT5PZmrPWm+e6Ph
skc+yDVEH3JzPchRQWc7XqILGA/9h2wkDp55ozz25Kmxb8XWGxu77MJV/YayNtUcuhnbtE0dBtVT
QG+GBlifQBRtfxysau6QYu6b6kyI/EYlvnXE1bQLCBNcBwrpm/pGWsRWP+HgjcnmaP0eC6/7mZZp
uVOqut3365mCsszTAeXqpXb4x71UQLTV6EKJEDEn/YvXROIbJCbx8PpWvD8K0SY3xUra2HxLBdUJ
uSua7x5E+yN+15QbxbQnl3bz6lLtZnHWatAq2bitL+IJhgGC3Q+hVy3O+1xNxXHEvODJyHB3yu1p
PhaN9kZsJctEYgucjoAMzSdID9enbLCNLG5qRGFUI5WHYjDbQG2H0odos8dkXAPYqwxpM9Tmah8s
ul0t7eBQL93lc9dGRuApFsBvzUiDtJD5B29Oisdcyafj6+t3m5xxyNZ2Dlku6SYV1euvtJs6K+rE
HcLFnPtQdMqInDnEog42L4hIv3C78ijHLnnMEzBppl3UweDm8UFzJ/fQtuAtX/9FtzcpQTCdLDpN
GlSGrUQms9AsrRymkAGsR3CbynsndaujRL56J4e5M+1A4IAfr73ctSt+/e0oxAqjNxMZjl1WnKFk
2n7Rj5OvyXa9dbzs6Ar5H0nNHLz+jXf2MyIeoAHICfGH31ILaJdMhYKQTIgtZvUUg6I65Y05hi5k
8IuBec2XzM32Wks3tT4d2ANyyDwclDJvcDIkaHHZ1vkYlmo9P9SekpRPZZ07h1JFZ31B9PxQIOjt
DwBqtPNoObsytneWlqh5NW1AO2rtFVzPt1WnY9f08YTwXDScpDOngRhj0rchlo+vz/Bta4Tzj3kh
KZuz0p+3LKLRo2giZ2PCcyruKr+KW8fy4yEtPmr5KpxiZDL6WfGViz9oeqIERW+i57+MgqJZ1Gax
tbPm9z4euhkBNtEb0MTNZmsGutxojmDAV+L851ijd+gn5eypZXve+fY1H9hcJ6QoNBEplfFPe3um
Vw8Te0hlGAnDm4JIom9r2Hkwz1Lt0BrM5PfBnEYVL4VJrfyRqqBv4eW104jT7n2ygRQiYQreI+hi
X6+3CqO3LkfOlz52oMxyzxuOjZ14z5ZeWmEaaz8aQ0dAKa1l+j3LxWOiul/s2ExyP3e7k6eX5qGJ
ETo4pwJpw52L5s7ph/TCQqBZxXHY5tvDDPvfylXJAzno1pNF8RvPRyVGbCHvzemjPnSxfTDREkx9
Gg7xvPNA3zmPhDn4GBL/QkHcAvJSDPi8UellyEPUysB2EXMsbRE9ahm9JdfLh4OI1f9apy1+TG6P
Yurr2+Q20iIgNunMculzD20TMfSjW6EWXELp0NCWLeQ7HQPOQ0nA+iAasfO192YbuCNxq8bdTlv9
ei+UDVYPTpbNYVsm3aMqoob0RUDM8M05fueqZeMjC9+FDeHfXjK4BeysTzk8TxiLmB9Syt1i6aI0
S6I2qeaQam956hBGoE3kYt+SKc0HJUL+0ugtDDSEMIWLEkNbf/bUDh+QzBs6PcC/dYl9rbfUn68v
wXoANgf1f7gdQpsXAv71pLjK1Om4ewDUZyVOA/IZfp+Z5v/jPkB6d717OIkACzaRjNGMWlMnKcNY
anZKYqBKiq4DzahiDTOBxTwOUz6jFmaJT+OQt78KJx2+vf6pLxbmN9+KQJyFew4kpm3UW6662g2P
DHCRQZ6XyY2PupooqFKgwtsXLv0myqFnyvDNJeYiPbgWiDw3Vho/KVLzlErFCbSyNB+zvJNHl/Lw
2w8ETHTQEDqag2gCbrZolyKQj8XPHOL1uVyqaV4+Sw9VHj8x2jY+63be/96ZlDUt3E4K18+qogSg
hmLq9QZoRV/14zjP4aR4zcEa2twfk0m+5zd+Yq9i8tjU1dGpIy8wndXXulHHL6Kx5NNItRT4tfP/
CEVhBWLbDnpOBb+3CUW7KVfmKE2WkJYLPW1VnTXd7+3FNtmaMj+L1ulORkGbZ3KV/K/X5+NOXISo
N2B38qM7BDcKvUOrw5EOscDuYx8ZDOfgGMT4HbBUvym85Lkocm+nQnD3eqCkBxscfWoA9pvzgfpp
YWD4NYeuM6jh7GpLfRg6oarnvNJVBJMtXgpfT1IVy7dCJn8pUDarxxwpNgup+LztfBIt92uNS/z3
12fkziVNnIQ8Bz8OENyWqY6SbeQgfTGHQFeRA8kyyPC+lji0a5Y2fpaG7Ludd/HepUSDhAAN4I5B
G/56T2LhqlaKhX/Q0mGdocjC/rQMS7lTrr3FM3AnA35fb+O1y7aN8/uUb6sigU0R5ErtpM0xkbcy
1V326DlC/1iJBj/cQlIAwOQX958W0g3olUHX9sxP7iVBHrhYm2cJDi5aOdefLC0TKWSlXcKmmhP9
2EFS0/1mQhL00CGwdFKBvf2KdWyHfc8ss/5Eo0GP/IwuLRENFia/ptRp570purcSGKVrhHHrf26L
Sr03GUqU9EsYTYb5tUayQgURZi3HsTKJGCxtLkNv8JA+QefpV2425wW1rcfUi6lvDXAUvy1IBvh6
L+XX17elvh6J64sLChEKNfi4IMROEHM9Y60qC0+rSjXE9q1wD1lnzY1fLkqFrVEyaehBz6L6lEWm
/mgKkzXELFMfH8docn6nipd+tmRV/VtK2T6bGDZ9bPt5+oLrsiePKy0ZwHvXQ5ZvNfPiKChlgvQZ
omEnJrmd3+uPWP/+HyUSlP1tu60TNdRnBGW6wjMOCB96j6/P1W0UzCgOQRY95Du93LmLV+xopIYG
cJEszHkgp6NbNUbxXl0aIzu8PtztZuaNh/y/onMpgiMxdf1VkNa8LHbYzMrigJ80+tZo/DlO8ZlZ
3PzU9+3z2HfTB8WZa0IgSokr9lyZPhfI1tS4hkl0w3d+001GQgZAHkJ1DWobd8tmu0izWLJIN5YQ
UMtU+2NVFccJRA9eZtQaLopTj86hNapcDazZLqwwUa3ht2YmzU7EdXvXr7+Ehjr1hRU3t62dttLm
8kaNIWxAqf1XuJmTHGtTGUPF0gsyMlcecmSyHpHMco9OQtkz6xXqHspc/CXntAkSiSD669Nzsw/5
TVjkwKtF1tCl2bhZsUwdumjs1bDg+Ja+kWSF5SMjY8jg9YFugvB1oBe5M8h4VKk3W8NVlXxJ0YQN
66koiDTKf2Ipvymt8ltYdQCO+WSr1en1MW8zcXpxDEstDQAkAfgmomjyZlzQYNJCx57Ss9002uKX
gP+/4jAIZ34eI4Edpxza98S+Sgl2LzMyfykNG4vxWgNcv/OD7kw3eM0VrEIwCapkjUL+OPazkVQ0
nGY1bM3eE++VhDDqSeMpfSeyKvZOJdleRgHO7B8LdO6/KTg1ub4zqbjI4SQvEP4HtURsOICmRO7W
3AmV7/0+uEwoRMPRIBDdBIVxPehMmdDCzujFJfLU4WNmzd5edr6euasrnHVZvejA8lPWJze6ngZt
6AZZE5yG8zTZ/9p9BcI+qZSxCao8tsqDwhWePqnYG2iBICuPDgvmGD+S3ps9Xw48lIafVXqDb0cH
yXmP0PBCx7n6fZRfqeBAPyQ5YuNsfp+zlIrez2P+nJVaYR2bSZuVDzrKXpGJs+OECbmmj3L+UPG/
oSvoZXiynSKH+PRSg5jOj6qjzOJYgO6Hh5/navsgEmwfvw0inmVQNmUxfU2NzJxOujUpyucickfx
253rpXv2otSxej/TU1H/I4yMlpGPMo1ldUGM31K5QDSbjCqIqw6be3tecvnLBjoSvxPYXQxh1eel
sneLriflekbWBiMNbi4ugpVb4oUtdSHj9NnNZx1gJKo//5q5bfwtl2wCdTrqQvNN3HfAcZtKZnyf
sxmSe2vEWRnovZaUn2HHCOP8+oFaF2Lzs7hRwYSuzS+20+b6gnMYZW1aYCfmJNP7zur7H3QbojjQ
bGXy3ieOVA0cbHAkfHh94JvrjAoX+iyk96sW5Q3iTp2pLcWVnjwPCUzfBzE1sXsuEH3DVcwUBfhM
r3+GRRUL7OORU91Zj5tzSi2VLjP/pjcBzXHzqBVTjRiTbSfPovAm4eM1On7RHSLC17/ydnrZ/YTI
vOmrLPgWPz9EHElrMapnO8ZDxDcGb2o/qjnqrf84mWJ8nZvc/WRlMEx2LsqbwIUHm5YABB9uB7CR
6/f/cU+u2j56naKy0sjUfWwVTznXeA2fTatWdmKk26lcY4OVQk2oy5xt3ghvnEpXGYb6eRb2/KBj
gnpOcPIIXp/J21FgcoAJYBiqXnSErz9ISQq9FkNXP6ttYUEpkk5QG22z01W4SdkgNq7fgFIGx+Km
2NSPS+Tlel8/D6ZXn9FsHM6TW5lfnHH0jrqmEJG//lnrq319/mg5U97RwKSDU97Co9JkgogbCfHc
lvkqlDHUanp2DZCip9lK7eg9cWlaf4phHsojMkbO9MOcUih/b94vIHAgjZI/QdYGUXw9vePiGQJB
v+aZym79oAp9jk6L4TaaPzjaLvnhzjSvzZNVeAKGIWWD69EsvZoKa07Es8KWOlZt2T5U7uw9jLGh
Z74GfnYP6np7HkC6MZpHDAsZfouPyfLanAHwiudYZja2ORlwf48c8LvlKPK/19f0zlYlPFmRbQB+
wIButurgSjWdVVU8a6kh+oNpxPh+qvpApf71ge5NIx1iwPZrt52o+HoaMw2rPWBVArPUVD0YOJGF
1KvEO33oBca6k3xzfw8UASUeHvSX474VulC70XXTeRLP9UQiD2JafUIpc3myXcLP17/t7oIBqjMx
JeD23Lb2HUzrh8XiYEyRZ5cHPL6MJmgtL/Yek96Zvr8+GpXz7UEEeklU6a5oxVWDZXMA4BIWU0XE
+IwmMsbH3kEYWv0e1d0yxNW+Dgzae99cWwkVdfqZQTM/lotXnWZBbX8m6Dy4Sz6+kwOABx+D0vGX
uQj79zRXh1nSp0viQntMIKL5lSGm7oDPA8mCnua+3tQaD0ORnEVZoEDaV176LdHmUPSG884bbM3v
TEXx62q16s294pm6trzIznTft2nSHgl+R7wLxnBselq/SlTMz3M+iKOa2C4SVw6if8ucfEtnTdT0
zrrhGMcJ7i/DEPBHjSd9UP4uu+ydHVXyoVFRaZvSaCj8VDhl4jtx1z4Dj9fiIDPc8lNlWO0FWZD8
kstIPVdWO3NTqJGPQOf7KnKLI79KPrv4Up+aIZ+bIXmkfynjbxml/M8oAcpfmiijPGhmLw+7Vczn
0CRTZ79zIK6nn5wIBM5TYy9MlodwtveXhRVKFgB1ZHnW/tyXqRopUxR1oTcP3uzUv1o5JYnfqg0W
WjVGnvlpLm1q1n5S6gUrslREdsy3WYlnmN7a4j2lseJUuO0I5x/XnLL0wZXjqj/Ql+PUJs99tBTz
F1uF7f6Ah4gZfQMplnb2YcjQXrAO6qD104Pl5M1/o7RAIbuJTMwTQmayPvfaKmqmpnmSnhY4C8Ru
MKzUoORotcdIwTwgMOZuSk/IjYnlCFlWXhSITz/1oW0wJK0J98alteNTok26PPROjyLz1M9SD9RM
deuD1YJA9j0UorEKUadORaV5LMRDX3RJdZFeq/UPVp/qMiBDKKsvExzI/kwLeUS+MCoojaPnYBMg
4E+lhiC5LO1cVFnZjH6TNf9H3ZntyI1kafpVEnlPNfdl0FUXJN09FsWm0H5DaAmRNONqxsXIp5/P
U8ouSZmd2XUxQA9QKEAZ4e7hJM3snP/8i4t4JLZK/WZqhLJeeoVcv0y+8oJXHduRbjOfiZvMnN7W
ybFKZLScUBNQWS9ug7Z082I9AsJxxh4JL1i6g7PKHi+ydY7fuX6LSwGMpVmmaoDEkCWAY/KwBGPy
YuhGW2a12oqWBLai7lM/KdfmNKxymF/5aLH3d3Wlt/rF2Mz9+4WMnO1iHOtN5N2gdZhGfTC0D4WO
mJSntYiQ3YSVAmfzN0EDEOB2UqpUyFm4GWnhbkVHqJvmvTdUHZNWpRZvTpeVEQOu5mJ+xGIo9q9m
WTavV9OUMJWRren7Afae18C2cNyJjzmbZzH631DFYjxXXJWarKybQA9ReF5BRTxdTQFJsDe73wOV
6ikiaqeuw3U94nC8NbeFKKr5lRX39hfKdFXlVUDXxgIiou4QO+MmybuwF/VgvE1NjzqZhulssNnY
6w3JMqOXEqnjL2lLN7NfRb2wh2zvA8DwcIzPZlokpica2NN2F3kZ09S7eYwXTDgANu4ekPTUhta1
xAAsfuhX41Ub2oyyYWxjR0v/2Ye+kryqxDRU+biHQ5hZk73ZwOvzjC2fiVZEzKRQnzYZxOvnwmn7
5tYSfCghIW45HteVhHrXL2IOeMiWghGxqIR4XcL5bo++8JclHZ2J0JwCV4U31VaOKg2iuprvSCDe
utTe5Dpf4xHXyZNFrW3ldAjBhmx69qOHcPP6KcPg0Y9SO5r88bBx36Y02ZUSV76M2jlv3Hboz6eW
7L4UQdOXhyb0l/20jVPTPi8wIUvSQnjueDmrwF1vttrFxGEOWhvYHn8nBDydUAW60CpBubgPtnsf
hDwUWV20JcHPPkFiJ6YuQ3sJCk/A1rzPzF5CpNSvsQUEcUDGg7Lbamx/vifTxwPgZX0nWaIT3T7H
88CzXvS2W6sH/hBtvV0XBOw3kVOY6tDxgIcX0dB4e47T0+Tm3OrYS3cl9zdBifdez+2t/IrdAkg8
i7S/MRTHZH1lDRSFG2SE4uogb1sHt2we+nU+RKvY4tOwmanJLXsc6vsidKyOTVTMWxpD1F9Po4+I
LlU0oVPaTXof7zfHR/PlGJz/0m7U7HWaN+svtrPv4GXniKC95t6Z5mJXLYDwmgzt69JQyrKoRh5W
OSj1ehYiafPe7sYgRSSg34/Y6bwt46iwD9GEXxDmiAQkXg8MaQClS5c9vzYQ/nCYG6r2VG0oTFJ6
II3qvO9QXlnNEm6XOMhVC4u778lp6PvaTifYmO/sUfk6GwNEoBe2NsbPV7ZJ+0VfDFuRS9NvVVo3
5zzouMMRMzVt3ewHs4UqeJDxtIlLLefJdOm8WJ5h2LpZmNf5lZirLJyWRH4U/uzrm8FKiJpi0yrG
FIO9eDoyg/ae9wrVx56KrQNtj00347tqit066qH194+OiOVwDE0RvVv6oNc50Vhgv649ziYdJ7/o
MG8iSvaEVUTlphh9d6hwNuJtU+0a/8Xe7V17DPgLH3cE/vrdsDv4GWRWjz4nY+to+qONNOlNbe9t
zw607919ORH0AWiHPilndKnLExQyCXFjrbfhILgK5xUkyy21zKCSjHhDZv3bMpl3Cq6MOfYRPifZ
0js7KZndmriPaDDm9mHB92pQcE3bWmZdX89WXqL5jp8ju/fe7mvg45E/Rttti9snRM3G85bXxJsY
fTXti5zfTuFW+elezpa+hBUVdWntGDtKVRxU+gCbVzYnjINEne/DiHyFmeS8XxaN3uu3W2dH6qiZ
t9YZPk3zfrP6y7we7VirOF/9MtluA29IXkW+6NRFMTiufjS9ghroDkGhLlR0znUe+gInFyit8fJA
7opojtKKd+uaw2R8i/c0SfRJL2uiQwFJPgEjiSrXXGzm2wF2iheyxD/i1hVRF72j/aNE8KbIWw/h
MljzDTlubncqY2LWsl2TsnAwQd9ItiSvL2+gMrSkV7A6owvUnXaT9ab03SOeZZSCDD+W/bBTqZxH
zsy6srgdgirVxvP3kz+4ZXPnehPmlUtXLvoy0WpzrpK9ikhq6hwY6BuPPkOGbZT6CFzfhbntgPWe
mmmnfBmFW742MY/FFU8/zDq7Alk7EBLWbNeExS3qaBwEruks+0q+KDyvvpnayBmysFgE20bhbQ05
W87cc3HWsUDcfZ7Hcep5Ve62fcG3jaPufq2xeT3W/u62J9+hCDuWc9LPV8NIdXtoymq0HgnN8uLc
17qyZIofxUKhRzpLUuzZ6lbN9qFMtEjqdGosYpmsRfZjJpoRKw2U7f14tNTAmFXFBKhm0TSWa26c
wrJe+3tRfizF5LqPVjWqN07hkByQ28Fm9EWIIoWg76rut6t6rZ23yvJhfhUzaF2a6LAwR4rwYbtL
Wp+MGNV16sXk9klyWZLp1qUUeHo4QNMPuyP+qBXeal7QJBxcw/w6APe7ckQRiksMByakiFwReTIN
Tz4We6ta86YL2k8OBK8gN2Iy/kU/79YrmwIsSnl0A5PPuxN3mQmFZ91Yxm7rozf201XviaY4Nrbl
bcROVEGHg4DVTYS8KLYB10Q+vVSJhO9QsR0nVzikDOz2RTt3lyHP/ZTujjK43niyvbfcLYwpwCh/
b1bPGb28odvb0lCuZcD/9ybMFoJITbbpKomuSoB7P7Wsxn0kecATF/4guyi1Nnaf62HfwiT1BzwM
WSYUwifu1FzkwDqLc923hb9dT7smHcrEHp4ZRTAanrNor3lkcAdkJ9JmbK9CNxr6SwqOqc8E6cvk
bBTT+iR3N1pPzu5X5bFg0L6noZlCdZRjW3uHFQvg6oG1IJbTOFcMhSQhRzHNWLv3zzunNM2pPRvZ
pCQvYjaVYUm6PHi1I8XHArOpOXe0JSqTtcM43velHN9vlfBx0QvrYhjZCLwpvu5hx5YpIKpF2i+9
pCiOSAXPzWGvd7viHN+W+lbaycxYemVUerW5NF0nsJCkuEsoqLxjYuykzGVX7dqk8McKdWNqr6f2
glwiDvaGnPxi6gnJC9ME2z4vD9x6r26WXo9jLtop2rNQwJvM+M+tvj2npnknSjhkzdSMcX2F2ICU
0dCdGOSKaPcffTmuIJRiHc3BFZQob5Hwj/7GbMAKkyfBdG268WpsfMp8nZsaVpXdlijbYVpaRqWw
KoaZYWSb6DjFrmORn2AG7uPDbz36f3wy/6d86u+/omL6n//Jvz/1w6YIs5p++uc/74an7nFST0/T
zYfhP88v/a9f/fGF/7ypP6le91+mn3/rhxfx/t8+P/8wffjhH4eO43F7mJ/U9uJJz8302wfwl55/
83/6w1+efnuXl9vw9I9fP/VzN53fraz77tdvP7r8/I9fAVO+gyvO7//th7cfWl73+NQ9lR+aP7zi
6YOe/vGr5TjPkH7ZjFpgI6OxPkMb69PXH0XPGEbFUMPha5yjYsBmu15N1T9+dcJndGqwB3EOQMaA
79avv8B4+O1H7jOIPDAEIBwDvoCR//r7d//hLv3rrv3Sze19jx2u/sevP0LgWEAB4YAtEg5xdi71
fxt5f4dE90VXm60tHsLact6GymtezbHXqKz3aYkzn93jY2+i4m/mGj9icF8/FUDVO6tboUv/TJCM
YuT1Y5dQiPhhGm9t/TgyRv+30OJvHwJ6GUZIeTiFfkK+MV8Y43KKH2Tp+289EbevtTWlS9He+TR1
n7+759+u6/fX8ceBydcPI1GImSL5RaAc5+v83XWcCSdWsx9zHYvyJe3Fu6QI1aEX4fqAafJCKuFq
X9hd9P6vP/ZHHO7bx8Iw5Qk6M8p+thWUwlmjfY5gXjvjtW28x3J1gud6jte/ATP/7I5hgvb7B/0c
0B12iTvba/SwNsrJqzOf31aW/BuY+88eRuRJzGXPhgd/sGgKqV3aqgof2iJOXvBLELLMuu9XzT5Y
xy0RTYNKovy72cVPsbDfLiIjEiQpGLDEP2tg8Bir0YDED7r1FAWoqoJzSe/nRRV4x71P5OOskuLQ
RU30JhaYMa+Ll5xQ1vkXdRlStXlUHmnQYPckXDIuyJ13CoqEtvs7tsefXqCYVhSxHYPKn+frs1Lz
CC7+AIgGVVDK3c9i4Z91BnH9BRJIcj+g3bz462fsT279OZ+X5wtDyT9KhLa5omtd3QdKHefKVWuS
711R/c1i/dMPgVkPS+ys2vjZXxCK2FJts/2QUDVnU6CIHlhobv/6m3zVs/9roHO+1Uy7+Qi2Y5gq
CKt+XKZIFIVSQ/3c7EsUHFQQrG+JiGv6KxW3cZ/XcMPbs7taNOeL68zi4HT7AsoF3DxfnKcGXxjS
Mn/dsSkEKIr8IaZm55ac1A6olQtVFXgX7nGSr72hkKn3JHwh1w0xD7KN4n4XHU7lYzUZKqakHl5F
YTu8UoQirOliRvUFO95pRo1HKZ0GlqedtNyNdFIcTrw3ZlFLlxp3Ei+nwebmExxwCeXTmw4lkKcE
1Dyf/wx29oOeiHpJWbaGtKnVexhMXGA/09fyQ+AIdFcE5VF09xB5TvHoedgL+F2cblbivVDe6Jmj
hkkFCOio9kFYrEM4m6gK0m1Vim5mDdb3IQZ5Im3GzsYXfxxalY16iNus32p+ZZyK6QkfFkgo0pms
T+Xsmi9KCP8Si+xIIK8NcKKPlVU9ch2TS5f+Nbl09pZQsgANPQkTqOgv6fynlzh4uuJYdtM5tzBa
rWzQbkejjLiiPBSyX6tT1ztLn5ehll/i0kNxgiWnS5b6OFFEumvt6bRmH9vSCfQOBZiGnKPw55C5
YmO4SEJylq8K5Bvx0UC0ft8VYU36WIIDPz56lhfSpmC3mwbMAB49ht/3ZVuOt33LJ2RCRs3LTpC2
lvaxFb8azVaeeHeboMohXN9BSJ9BVZvYy0dPqvt90XiLUUx+oDRvBfTTqnNOqBXk2w7ShzjWOB2G
mcbU93kd60Ue3GVQGGnsw1qAYpVywHwiWWVeEVyZi8oGXhzC0LKOEeoDJw/CsvtQO2c82bMoFVNn
X4ePrS4isi63oL+FVIbqzJPGtICMFc7XO80wtxdE4VOwmJpwBTx3zkHYavtkwylL0lZH9cEz0n0T
DYSl5TtKIJHikU2714+rN+JD6BS3vZzd5mZcV4CBNlhJx45Bqh4xRUEHB9ryxeYJ3e5l4KzXbinX
W+KQ4Vd0s7v5FNftTuwlKVJr2s5O06bdnsjp1DVBUaWwxh3rSJZyIyGMrr4N7K4UrTRSfpPt02y/
GJ22Y4nZap0zZ1ndIl+Sfpkh6pl4T0u7ir4wNbbndFxiMjU1vXWmxwA4AsQ9jvNmtIU4FN5sPtXG
8V+5stHv12msH6M1ovkgqmkDi7Bm78M6wl3zoxYIytuxfTZtvOQ1WYYqxwAeozrD03yZtBUEKMPS
O9Wd31/ObW+ZjO86fKzdlRu0x0H70baL8h1/gX7TLdEUZiGCzCsCnUeZx06fvE8arwhAd+AOZFgy
tCr393l7V3S4GR1oF2DQTmUiZQ6r077BrFm9p3VfnQxPXvG0cRtEWjjd8vJsGPkplFbxLu7iESO9
1S3fD9rxXwNQDGcxkejuoGstNuidtNYs6AFSMtfnOMw0d/yemFYXn/Iuqt8VcLxuXI0VbAajNgDh
Pwunj0W/q/W4tiMprn3nDV1ulVHwqgdHfmlDvCbf3Z5fGy2sku6UHJ3UqQeUIJMZNzsrwWpfOyYs
HsYNo8jTWOuppvWdZX3CgszTQKVLdYN6FNZGZMXBlvd68ZtMYtwUZ+QPOuIocUH8sirMWlI4LJXJ
N1COJOcAo42uXHe9n4ayeVj7bauyOrCc50zDgyENMBi1ESq7IxROi4lmqptOrlympXmQPPcxLfBA
mo+a/OBery0GjyB1+ysHNqp/tUB3v1x2xvg3hp18eN/Oqj/7TUF1s45JZznsQGOPUC7KwjMC9zxG
AkGQLdsxSMCwMohAOBep1XvEXSumFLe1ezvBqGNyY9F759aCFuiKmVClb3QjhZV3U8fKDQZ3SEBR
uq44nFeFSZFIDzwQyT6eD7tSsW2665bH6143hwW8EsS+jr50/dk4pzFiP+0eVJ/Mh5sF894fh4wE
yKW5COrFvrY64ZrUZmD+TgXN9twf7HhJ7T1cumz2QuvzIi39ulmKJDhqs+0T9a9dv5/bVt7bXbM8
WVXgPFGT+zs+4jW3flBVtV7OQDAitzANgqI8xv7D4EIcPHhQ6GzndVxr++W4jaJhJKnL+mKMTTkd
9qCWdjZ4vaxSq1KbgQfdbk0+mSYoj1EjvM+BYQafW5GS5iKE5iEyEwnpZvta2ObCawZpHcJYRbeN
NmV0MTEmdw4bQM2S2Qm+j4dlkI2XLa0/vhE4ABuYXkn7piC9iD4iEvMEhZDHJ7fQVsu0O1M/wJZG
FDYjHqxRSnhqEea9WdzU67rwg1Er86LCJe0o86Vexozp2VynKpyKJgs2pHhHOLCMU9Ae4P2LsnCw
DsRzVuWBeTAAjbZNaNK4aopPngHNmdYGmSESrLOKCpuM6Ujp0RSHzS0qkVLNKC/DGqqD5yCCqkgj
HN3XNKjXVmdywdAvS+Z+ccC/XCZla12uI+NlnnocEIsZJMELpM+YtimB7ayKYz5UhR5vbNfgKa6d
NV5OBF1xUoVEAImLuugYwoNkL9UVridFcugDKcxlq3vvDc4l8WVYaezEJitUb21KhTUFVymLLJBR
jDNVWesiw8pJJS9bfO264W53RmbDbQvMv8Mtfe+O64KgLRk36pN9srLYkYXkEPIIj0qDFUQpHUd9
JiV49A2phtt454aNs+E67Akopl5I4eCtS8vlLBbfBtWcnDbjNJpFRmJmPYLs+N2eam8llCESpbPm
yiucL2b25vnCLXRDY4LPywkejmXusYMT5kgbX+2p1ZvBuliJSX0MLW+OL9S2RhZ+lnHEi3TSu8uV
gktVvSq2QoK4BXvSnhROzzvJPt7eHaHqY6kSszD8nHE/p5pWdVx/WgB5+5pBQOHSgTiJtk9IfEfy
qZIRrDB192lAUDEzEZR3m5DPeyO7q4Vo7OXS7L6asyRp2zJbS9freBzK4UlzoSV/QqVICJ27oM/q
8ySBrT5onMybN4fIm1AsaUilMmfUwLOTTe1Qtik+wXRj07SHd8LhfE2JAmleyZ00ubQyu8W+jFSt
OiEtC0CTK+ulwZtXXbfhskyXg0jkku9NLd6ebXmbr5y3fwuL+m8Rph9Qqb9ErP43YlEuCMB//I73
/AGLeqnqrv784fMvH7rPv7zsP34o+x9wqfOrv+FSof3s7JWRoE+l28KF5F+4VOg8Q80INRJG5Fnl
ENOs/Y5LndEs7CSxDceRF5EKjLnfcSn7mf1behXkKlhB8DT+HVzqp36QoBCIhHhsoN+j5wQK+7FR
A2ApDV60SVat63xaFg1KTKZZ/t3V+TPU5szB+q4fBHT75gWKSwGMsJ9bf2oBWINGFhn+Z8XL2psr
cyD/iAyuGJrJO1mduT1bbY2MYDZhnMO+cOwgWDXmbgu6GnJNETDCDFEPaoKT+1Aft3oWFXv3VFMt
sVESUurPd6iscQLcYwA1vy2mq9XyLHkqTTu93rVfRYRDe3aQL6O7DcxrHf0ObyB1rza/LK91uCPd
LYLNe4ACDU9+bmY1ZcgQNsbwjtW2mbZLETBim+L5UkTjcs+EGiWCWgZzu8RjEpLLJ+GZmnAbadMK
nxTQDqQconkHm6jfsRWmoubrZZB79y8rk6Eyc0XZ30mrql/XOKULZO3h/Hp0G3/NlN/hjOxb6E7n
JhLe5aaVf+nC4Lja0GyB8Lcuc7ABmhiF/NgwPYlx1AwyTuzFsOH3m58tfJt0cfzuZbszvctJbAxv
KzIFdTquBHMMvrUiWd+ZmnCCjmVaGEgK4JLkSkNUkO2SwX1wbxksuR9lyTGctaGJP//1Y/LTw4iM
+8y+BkjEhBpXC++Mwn0H7snWTG60UT15u04utNldwP1q/htO3RlW/vFhPH8MSlWcDEkZhbz248ds
0LMmKF8WFXG3Xso6eqEXx837ydfXsTcQLVMUxbWD3XvGshXPTcFI7q+/KYv+D38Csn2sQBHrgTGd
Yc7vvmkphsIk7WBl0bm4bIzyLmpduymDm+Ew16H7NwvwJ/zytyvLJsMXZymyqfz0eZNPM+nbgrq0
NdREezDhFqEZSncEIf/1V/stse+Htc6Ohi2QjQcgjxl+dj9+N4yIilrHgvHqRPF5IqRSv7W2JaTl
raxpSj2vC3bKUBEwNwo0cyTbflpp7yWqXOGBGckqzmjjlrtx4e8+FXsycYJ7S426aQqmrPDKEZce
lk+ckYEYH0Av++vB1fKBTOnoRoS9+qo1+X9x1C1PaprV0y/MZvQvx7n7/IHMpe7/gwEMAvvvbvUf
Dr3n9dOnanoiD+up/mFw89vrvh53yTNmKNjQYCF2zhiKQ9bW1ylM8ozH4uw67mNhcDbGZvF/O+z8
6BmgJ1ZSZ+2qGyLl+a/Djh+RvhIj9GJDwNwZCc3vh/K3Y+frbOzPhzC/2ZT+69HEw5Hj1CbeErtm
PFz+oHcAWU9CW+EBNrj09XO46et98u96KWS+FtN8ZJ7n3VYBTDHIU4SQmD3KvQ7oyrbn8CWD+ykf
O3++2XvtnyR0D3cqP1p+/TZuS+q5ALuPNgzuwLjWnKyYVEyS1Bw6p1qqN9g8JalqYvdSDhHsFzHQ
3zRKrIcBPyE3HetihDLT9l+qoBlyOHI6N21TUC3O+ysLj3hAAzeiqgOsORu14gkTd0fQLv9uGzV9
yNLqHPLTvWX1S0p+okilsy6sOFGfaFerI4rX6lSMInrhj/M3O45/a4287Fv+9/PD/kMt+D+rGE9P
/Xnup39+q/+FxWJEtfPf14qHCX7EUKPy/DoFPY86z6/4umB4wEmpom9IUHNSGJ2tvb8uGM99hleY
g49BiOkwSB2L8/fq0H8GVYuqA+NBlMP+OfLlW3XoPSOqCRXmOVyA55tctn9rwfxm0/zdijlLXTE8
jpgf4njCJPFc2H13UIkGw50pNFVaSqcHJ6M/vIceNFp0q26prpSYyjmNm65H6wjtp7KjfJG79U4r
hamAQm2o3o6V8lXWJSFE0yxaZldd1yAH77w1oX+FglHVeWRUTfHXqFgenGqgg52AIuorNfdFSWcs
HP8k9qh4FwUDVuP9LltCCqQz5BYN/ZLurtN+xu5OvpetdKJMS43jhWic/bEewZjyWjE8zmQHwQen
miGaMtTC9QMI/HRflA0+HkC5gTnZgSr7jDcB0NoRZMkcuqe6dpOpDK7Ehu9r2pS2Ck5jFwzOK12L
dbgcBemlgKlJM/L1u7K8VP2UgIj6qiyPBu6kvPLsMbHvOp+U01MbRGN5BEarDPQuN8baPFLMN1LH
Ui0wBtRTL7kTOKh7bbrGdg1EjdPAOkCjhKKQrtOkNE5E8CkQO+I4Lw5BrwDA06hzfJOPRgCxzRuM
3f0xEn2pX0LrdoL9ssb5UMcfMYUwZoatCoF1flgiDdSRjYtVieR2Xu1Qry9cq+32MWt11c/tpYHf
rXeKwdlvx/3Fjh8z9j4LX2rA3kB3askWImXWJCOupHSgMhJmcJR9C9EeJp6Mzs5A3nA9BLAzruu5
ke8dDEEFlImoGuP7davOIXGG6RRwqOqWx5K4AvvgMyPq08C4TveihzQpbzxN5XLCMX1dMwoGZeVh
F+9V7owz2ErMCDFMafP7IPdqN3Iv9ynuwXkhbw9R1hMPV19sgTtf6m4m3nieijMfEdB4yRVcv/Xg
l4rMhnArQfp30Fnvyt3IbLjpKbfDA3h99zLpWgZGxpHTfbksvNLxeObSXUZ+rq0m0ieAyvi+0to4
uV6JGUtD3uo5d0jc1QHznQtsmKEuS4z53kaRWG0sKWOY4hmsqqU+hrYBzVl0X7hZHc4Oeztc8vUA
i3xzTybAspUrU3tVapoYetMaKOO+d63pjGLXHQyU3lvm8Tox7iJSPErdEOCqIPv1wUlU9CJxIDde
MDbRzGB3yt0tXZStnFeWEnZ7wihkDY41z/pwlI3Vz5dlU1TuZUEsQDOnhEUE4iYgYYoThowaP3xr
O2XflZkXVsI9iMmPq7eLBF+/25pwak6TmBr//bSXNsA33FPGJ8i3LJiwk5F9cbcbyOY3AYt/ua3G
FqCKuIqg/+SIbjeYSFXhvT0uXZIRUVUcIN3D73XDVt06chxvrdFZfWYQTvww7uPcXDSoAKzU7zH3
ZuzDMb32Hi48tZwHPxtN7aAcwDjrweW8dw42OuEgJ0bS4OVjyxZQbi/ixznemFZBjp3xV8On9LA1
dErwd+WJT20NKNPuVOkMzRaq29jqKQ1nwoGOdjvXl5E/9n4qyXbqcgEreD6hxhk+BqXYkkNdrGZP
d5uc4Qw+a3IVzw4IfsczAoe7iF5Uoq7CA7sp7lKLoyuV+YgWsH+LwAkPbdBPLRz/uHwl+mX7oGm5
5SEGdSI/q9aOOY5+wVpQ8DKh4SStSvHEiT8aQD4fqvFovw8ny0YU7RTxJfOGxGQw2+RVAeZaZ6Nj
QahetsDrUrQW45wVuordQ58ULnoTuax76oaVfYWGYODBsb32S2R1zbUCPX+1dM1YXUKvLar+jUzG
9TEMzvvI5iTLEw6ZUXDFiBDOWAk59mVdbf7t4NgUW+ECgyXzVmfeISeK7ZYGk8MAPgRMXYQSOj5V
bHRMF5dQPUCpbgvgO9htyIOVro+cZJj+SPa8+05GMjiA8rGgSndZutzH7ONdiFcZ+4Q/bw8qGErr
sAGJ0m2XA3SCu81iJTMRw7x1hHFsQ4zbQyQGPWMg20A2pPzjFqhWh8PBbrA3zxlsrcmbQZQGqBTS
KCoHKH/Iuqe4goa+qdIs2bgmbUNOhqomBgth+FBD1Jy8I0aUYOoE4Oxx2mhhv1EWGapX4SbQe0BM
c+NsTeI2ypLOdz678EC6QxBVursaGCFUKTU2p1/TqbE5+FOUMLSEC/S50/auTq5KZvjgZqBVSTdZ
F9PRM+hhs9bqCrjkOzIPFKtzjVReejcjRplyS/VA0clsICw8qlHlza/WxJ8fC8YsIeOZZrxnCfBd
qaIpXRMF5ImYna8NPah/syMyWtLSEFqUOrqd5QEGbTJfh/Mu3Q40fAzkl66qo/iSZ2PAQwHhoEwx
yF3Of+SmZMCsvuq6DNeL5nUk9aZxy6nm8iUTDWu4tWuq8o9C24Kr6zKz7imyA2H7hwn6Px4uBCcD
3bZYddjHoZpKjHDiwQDaiMGycy3YprN2dwQumSvK49QeCsxy+2oCtd7thlEpF0+mzA1rUoKLyQEw
x4dRHvAtbT7we9vraJmSF5uwmJ26jdlervYS3a66iW1mpuP4llmru6edMZF3ta9u3KNMWJMvlhY7
hEY5d7eJvZISsfnTPZpXeA0YNuxvkqnw3/OnLu8ELj43TBmp4CNVDw8Nwp2X3nKe2pV0w/Ox9Tke
SW5NFOr+DT/MtHNhG6Zt1Sfw9eN6RQaDlKIGWLdDShkPJUuGZvA8ajKtXx3W1uDIo1czZTjglBec
qNOKn9wij2E9Il+pmFlfdXwVnWHAol4g42DIW3t2/xxhsOoPVRz0rzXY3e1SFsgi5n0QL2ho9OdV
6+CFlEXro5kZnPKwAQWMKC9Gar+psopTgxB4ypZu7U57y+z6EiAomLkjgxOibAja7khgYv+KSfFw
ZalSqRyXx+Ez89cA7Uhl1FsqtNmloKy8T2ywhqMYcF2mo5ETUoi4UEj2h67KEswwTcZzQsPkJIU1
ZDxN68XUFXWbrY6WzzdvcCk44wHu+lhJK13qVdGlBYlVwpjbbAGmFnYvd3QICMraUkSpaJlLpl3X
T146hyrUpwRmuJVWagnfMeXWPdKvPuyeVyxQhAKJEmz21gxVo50cfzjstnS6PEn+L3tntpwnlmbR
V6kXwMFw4MBlA/8syZpsyb4hJNling4zT98LZ1aUnV1V2dlX3REdGZEX6ZQl8cPhG/Ze24vdsJP9
hmIQ3fiF6NjsOdsUxv5QJguHHgxuxoQUMLSF3oB5B7pK3AeDXLVvamDM52eCuYlP3+wwg0yXqA/L
ClyP7/SL+2n7/tOumyPwc7ik2h78mqyiHhBZBFODN0Y7WP4Ua4nHGWe1xrGOp7mE5Mq6YSbFygx7
c8Z/wTI6V35Sl9r1IGtlYJCYbUgoHupxv0FcCFMiGfTjXEVrx464dHd1oSJ3X5badE+gKZ6KxaZY
1DixBVfM703WRkGVDfb3ml9Jf8B3MYRNwfr+c40zscCEJETqHcYyo48AoLDq98wIDPmoOuGloVPn
3RV21VELSJ1o7rTeIOm3kJN68tpiU/umnov5clmJ98A3IWvN9nxnwsGEYsJsihpBUUQBuOQ88j0S
iHS19zkT3Du1eu7HWFXcIxiv5vvI6XBM1VZjzH7FiIF9PWWkEWpmTUKlz1wDO1RE+sTRawVLN1F2
HqOEsVk+u3GRNpcq14xkVyZTVTCtdTooaHUTv7AuxASzLEVNaeJGWDnmKXcQZrAgCxH5xP1v4sK/
1KD/97rv/2v7mg18/K9b8EPyUv3Sf2//+2/9t/GBDtvZNhImqJrfVHe/y4atD5BAaMBdg4EROxKB
P//vDThfhtqGWZLO6oTl7E8Tqw+036iFISfwt6GxtP9KAy62Lv/nSfHGQ6Ds2cJdoZQxV/vD5Nam
XS0S7yVpajdj9a4jSHeQrQe8y1Ltk2pN7YrbDU/QzIuZnW6njytHTosEf1nq5lQmlj2FfSuzJVCN
bn0xcy3Ljiph2342VsVMOEu2Te2wtHkf9phNrVvS4u3x3GmrR7leZgMnrNWnWXXpsnnm0Izh6mB5
y/PxEuF1ZRbrDH2YJgTPB9Dctr1vhUnnVACPH89WbHfBzH/pHzWWYXdIT5mjdb3+3YSlFGPA6dl3
Ru2cZAdv7tunPLMGOHFAf/qLSaWQQy1qOvsF2+ui36ztiuHZhTzb+ZDby4Zq0RqwQeCMe3eVLluY
BugoTnWWdhZhLVyYUNbb7pYgOic/KUr2Q+0lxYhkQ4lDI8dx2JFh1tc+R4fqjhnu4XhnFwUu5MYY
2FSb8ehczbxaO4Qrkf29MirtYmMZMrHbWeiULC9j/yL11f7kdqVglN8Zzbl2Wha1bsPm9og9etZ3
1DPtV/xq5YuemWMRuG7rHOJI8zYx4lLee+u04pMBFMlCLBH5J8K3s+8CCVzNzLxJrxGDlHcSfUyD
JEQXGNR1FstMzWOtRbi3RN9xfiMFLDpH+0QNk8T8ba7eBSijFfeNWUj7kNRtinvbixRmHETN+yqC
v7FzetG/4kKNUHzUmXzQDTwUvp6akRZG8Uy0+LZYL3erLGV0HHEeorgo3T60RVcJX8RCvfalReux
8rn0gelp+ZdlrcuvjdQSrK1WzysAnzJqDw2ill/pCVUxs1MKuoqgsD26nekUzRnqGdYEYgjTvEJX
YKtVC2i9E3aC3FmXKY9Ts8CRlUJ1b0RKXTAO/KiZ1nH1SI/SGKeiuOC8ZVigBStqtzSI3SG5Xdmd
v7JLSLtTjDj6OyIfsQZMBPpXJ1oIw7GcoduBikEBNOlJlO/mpJ0uTbfWryWWYmvHWqO+01PAa4EG
nuT7gBH4xnJVXOxyY9uvQH2eV7BgruJloOLym9bLZAnGRVIqpeB9chZLk/wkI5HPNByw6RlPuH19
obEzngpbFjeQedbap1yY4UbGFS7xOhryh0Z1Nv7PxKmbA+u7izPa3as1sesL4lxEz3oWT07oYhxE
+5M1KTqEXiEE1LusYiKcyIEtn0gF7jkbD3Lu4Ns8EFumvqXemPPTeWqks10ImQ/GvO9lMEZd3GBo
GeJ3pecazOPRBKsKT5MPNNU7YnAie9UPsYW17jSlqESCrsU1yMPpjUtIwejZh1qN6gFW/A/JRWe6
+00RkiJddfp8J/KVAUTupd+KrGKOqEQ+1XvVNy5SMyWmnWrrufORSGlnQ0z4luM0GgMNtum3SFpZ
/pAmcnqXMp3ek1bvpE8lhxoSDkqE/bhyjWc3F/LZHnBABSo33M8qVaO9m3RZfEWwVN+yMaKNQcaX
vaeMMMBwrab3ssAUo6crq2TwGbt6AIyi+LvViYaqAIMh4zhuySLQLBsSfauv6w4QvOYDPLJxbOYD
h01Jj4zkh4Ly66rZ2l0Df2b5HJfCfcbyriPPQGoYlBUW2qBbcV/KWMaTheYDD92BKOC5POI3dbDW
Wag5v6D7ytszhEJ54tQAdGjXEl0Q4kGLqc9ayycZmW5xY0GClXvoq+573tH3Ivvs7cVvGCleG3mq
jQc3T71Xw0SkuY+dBN+vpyb10Wg8VLsKceI+Shpk2vx8ls/tiN92Rbsi/XStRcLbRetvXQpAlE/2
SqRKDHG1D/JhXir8g7k7Hzu24lPYzdJ5tOs5qoMR5+HHFISmG8BoVPeVViyMzVQLETRrtRoxUVGg
S8uq2aMSJ8eTbMIVoDXQgkoiG9dRdFHc0UpEOLrLAOdqT9IAQBCW9B0SqgU91w0K1unH515fDQ4Z
6NxKZfuNl4GswhQUbsnVymh3UerlOMS2feTeNsSysd051Py+kdRe9aISB4gezmj+n9SgezK6TD6b
rtZySkqh9ddLmU/JKeb+nE4UiSuPW11mVpC3FORhh3/scxtpCImGbDLzyySW8UlSUhM7O+qFuyea
JWGerDfZG2jBGAYK3VTcXI1UpsbnOS/hMwADS22MnYm13jUqyvStwBZtWKRj/7Rmyzwh1qzXKfah
GmmIEbWJzZOlM29Ed8CxbFlx8jUDsFrzGzTmXdxPy/sMj4OpUkJ3E/nY1MqvcVaYRwN123BTGZqR
P8/8WNZjYWhrzl3Bvj6sbKh5u5r9//e2gQQgJ9s5pM6c3TkrHjrEHPaAZzsXV+VT1aNy3cbRw2Mn
Sdj0LW6JFGKhIZuQOXlSUTO7kedjm57fo8LiRxcZqlYudgRudaDM8k5ulyHZMzBCPNV6XLyii/V1
hvVfpbtUtwycZHNkT6AeoqRtwNI0xnbkRW71jMcVRXmwjDExg6ERdcP0npnr8oVGx/5WsmarDlMr
nCvULxAISoAzdNWU8kbwo9b8/6obx96/XRg/pFX80tTq+8+rrx9f83vtrYsPCAX4wMnnohLcYJ6/
1d6U1B8cHSSds2Xm4FSi6v176f1BgBklRxE+2Y8o3H/svijKt/+GXIqFMQNB9sh/YVnMavnnylsS
hmVi2OPDF1vZ7f4xjo9qQzCT0ioWPVH+llCylmoUwZqus59B2frMaVy+9JIXkJ951oJeORqBQ5S5
QiDZsaXwGxhIeHiBoZxsdE67LvfWBnXsMKuAk2+TUI+GBPk4fJzZqmW+ivWMJViG7Fs1WjxCctWq
j6pQ663H8oOeNRbxQ75ExrGzujqcsly7pe6HM7PGRVxQ0q0f9Trqx6ApDKcIomg9GDq7Hz9zAIGS
AeRWoR2DGKM+8jCMTBthF+pJNvv4CDld83Y9jWOr/wkKenNS/tTIbJeTTSIrRLQ3eCqJq+HPf9ok
8tqSvUv2zmFe7aMT6fVFKTvlAecYKqvtECqXcq9gJQb0Kupszt1NpeWvalYGFeL0Mvcaoyrbq26U
sC5O1BdXyVp8J7ne23WedWchEXtlbIZYimnZ9TpaWSizdFh8UaixIw5nok0X658gmP/p7wU80QVz
hrPzj7cJioO6m/WpPlST9oqsyNdkYV0X9jbGRI6ZVfkNRWR7+1MD+7u04Wcf5K8Cot+v5nazIys0
bTx6v15Nm2yYIhNQCjRrdJGPZRZOlgiGaDkKOI5/mnn4Xx8G9sosCHmqCKJDOvHr92Mpac2aZteH
RZjLrTbGIKfhkoXGhE8wi1Z1LWdz/pNL+2vv+9sv+fM33S7CT7dM7UHQVbNbH7yewj+C4cNaN0I7
joPmTwRZfwh3+P17bXFGriCk0voj+azSR9CbQC34GBeqAUvtlGmdOys+0y8Y4UIEbrhAYdqvXnFD
YRxD+hizN9l0eVgmtBvI7+trFh0pKl6617/+cUMfRiPjAZ0nee3XK8ESGaCULOvD4D45LDsuvVrX
k+ll01GpP6MgcoL+lyeV6l+grJZYqn+oaH667E1c0zmQqXXAbpScuAPjPbDlPwuv+Wd3FIpT02Va
wh2s/+HDhW3VIZbu6sO4ROKEiX4Lvm8W6Kf5GAC2BFdG97n799fxn/5qkmQAMnAxY/+Ytvz0qzmg
vvKe4fJhmjJsClXasw7L/kxhaG8St59UE5x1KDNQ9aK74x/DZXL0843b04+JZnFqFlaneLh31SlS
epilyPRr41IohOXl/VQdNQ2U7xIKFtN9swGb33Vtbyhvr+Eb6KNPSwlrqMYcW+xm49tkKj9iqZgV
sMFEQPzPXseTpuQhspyjskCFdJcWoO4gdkukcN69oBY/TdrZLeRBsH9td4mHdvW6sW3fLtmC4IWr
ozsrZtE3EmyDMaY3p6As7SBH0z8h7ZD9hLQAJEmPgl1RiP77D+RH/MOvl4oXpIUCxkSvgpLsD/Mt
xaJCW9O8PQA/1vYljUgw8SDc4fHLdlkjFxCE7bpnfxsfE2YhfuVOAx4SXe5sfDsnfSrSGyrh9hBB
2ADaItncxO0LFCVWK55ILjL10qvJLtLLOLl/dg6bv4pJt3MDOwVvM5tiBEO6+4fb2CnEuJAPrg6L
y6KONR89iV+8yU/We3nl1H6zc4L5yWK3BlGJEv3g3N85/wNx4r+d2P739Ff/C6VVxqYB/teD3SBR
WNLKl+5vp65Ai/9zofnjS/9eaNofmJ9aSOJ+EyUyrv17oWl/QJLu6bZOFATyw38UmpqBcv/Hm8BA
myUQQPGj/K6y2v5s+7vgKmA5+sulprndJP94CFwHcRciRwsIhb2Bwrfv9PN54VlrnKOBN45t0yE3
KXI1+a1WygRujR3WqdeyUozKVO0NHJx74RW4kPT8hbfydFUqxZbR6PTXTGbNKXHi2zkGfOON5r1X
QNGm7c7UTZuY3iPbuvWNnZgR2A0gSbxUS3USUXcNjy//H9yV/zF0vXop0pfqbz6a2Jfhb/X73x56
FLE4Cd/+L4j70In+uzvwa1q+vrxO33++8358yW93nmV92KIsBC0m5sofEJHf7zzT/sCht7GpCexh
l6Dzmf/e4miGTfdDOwQ2ntc9eHDuyr/feab5QfBqRlmtb2miLPn/SpPDzfrLrcdNLKGOk6BOrpnD
a/GPyvAWb+oCvJq5au3YeO/rIeqrh7ipxi66ntc10w48hJlxnUWds28Nq76g3leP6LM3X1eb+dzW
xj5tszooo3SqT7B70Pc1g41dsplZG+vGPb3Ok+3ZF9mZ86FrUnB6Lst+GZFGygQ8Q5agCKxK4vE4
IQyAf2W/4fKsQ+qrR1ljFR+G+bMOGSNQEZlbdy6GCdbOsp2xY3MTv1n6UJwWXsZH5QxI3JO1OmX8
+MeG/+WhEW487Cardi9mrTkHMxK8SaKaJXJso7aI9YkpjJGEtWiehdG/Yme9WE55x0eqo0Fw4fu4
OdDDoSmProjGC9/0dsgMcnSqO6ncGwj7uLzZF17kwpI4XJa8ag9rYkbpuzXreA3LOIlzH0mXcRD1
zHpCX7v+zGPsXKWDYb+040RkKeVuMOvioUKFc5qgPR7QeplBPLGvhXRR7JNCP6YyI2UDqJvcw4Ot
9mqSXThZwCNJekj3UBfemMpPGDyX5iPIFyR1JcI+R2yz4XwddrrLXDPvok+wepaALUzW+ISnkapW
JyRzJ90tmvvm1IP4Oxl60n008Ab7czfWF7oA8K9z3gaG1cenTOsHNNGx8Ti6EYufZqz6NzUZ635T
Ij2v9COXxUmsr4XCFcMytzwmXL+T2w8lH2Da6zsnNRGyNX3VhBD+cMeQuRPq0r4a+ondc17ScE8R
ECsjYROjT9NyRJHTJMR5NehKc0/vOc7G9XFK6SUZo3fnJZP2XYkd7igblYYM3IhfYJp5cZeO9W1v
iwMVNdfQoc0M7K6Qb7U7189k0pfHHFJOsDYzwT/gux6zUc57AFkt03LEdHGZ12cwjOqC0NA4WR7q
pJbf+sbF1A4EVcTg5RoMrJRsubYfEkNcTbWuXZzMM7qwjLuJwmsBNBupon4humJkN65RugyrQtay
Ts7RasFSBBZeWH9iQxUUXhRfWaqn5GcXwX3t5pcaugAewHSlpx3xQWmj9ZaM2quxeAfJGgjKaTdp
n70CqQFa1PkQDbX3Uldd+0kTiXjgxlm5U2QednY+3wmjtvdzV+t+IvvuDWu4dmaZMN7D1dQCW6VP
FYqng10h1ah1BKt6wpBuWsfkil045smotPaNtho7Rjdqb8f6D5Yf8xB2D4DMYN7J9xaFzMFDz3Sh
xb9jpxX7ZlWld8wVD+OsfVRD4h3gwB07zS5vZgUAGQP+FV33sZ/a6kGy+TtwG9zwpn/IvOqlNhEH
pK06Tk4PGxmOAhds/LqweEKjH9+LUbyuRG4TCSvUIcEaBmfXyh8M6JQsKVPjxlXGs5yF8xmFdob5
Scd4qsRxlOVLHpk6drHauJkL/Mloft4sJE+vGNQ/5pH3WNcbe9IoQ4LgQjeKPybr+gn8F07d/K4c
lhcM/8/LKD9FmA26Siv3BGQyNK3VrnNwsUn9YDvqnWY7vtS6/WwU45s0UVRU7RSRFhy/Rmb70dXX
5CtRmw7Dfdj4qzkn3yOnufcSedNBQLsUs/ZUp8Z+7fQ6qAq4ck56KecUC7D2rI2TvDXJ/tmlafs0
4tp3WP40FhunukluE9meLXZz+wqIuTZUzR7m+RVgl8PYMTLprWaPFCrbtQtMuE7KjTsiHpze7A5F
BqfFl8aaPs6tbb835FXsNRk/WAIE6+QsF7fg+uGjrfym8m7inoiTpWKdJVebFTWz450wZkwMFpFZ
6+AiR/kmLPCfFtIzfD3JtbswsmbJUQBgrM0zW9UbL05Qr2gu46LGW4+kIFyBrl/9fi3eMm/+nq7a
wYbY5zsiuWYle04z6vFZoP7EavUW99l5beNHd6yOOEEQSol5h/bi2qpbheeXdwoj5e9R5ODMqJw7
XJGPZeFdZp4MX46m+TxoPE9DmmE0lN2RUA4zkIl5N5nWTvemW4Zu3nseJ8TR5r2zT3qPxZ3SblhF
O/uMAGPyWY1qz7x9DmBcHmhOdMgzvbHDrd/4AgAAvIxKD81VXojKGwOVrJ/0knZYZc3A27YqeWn1
3UMCCCtYrPXr0BnjLoKu890tuuKeCBcuoeJrA7Ou2OVtxGvDLNs3xhuzn6qZAREV5re1G9ew5jc9
eKbWHmoADzKMxylhvSrb3rsbJB1ss67IhhJBlNvelB7QkWXTOSJSto2gLabidejH9KFp+TchXNWW
eJkM43Qcljrbswa5G5Ko3mnIAvwYIgz6AEC3yapX1LmY0L2uHXflCMFHmPlV2afY+VfWzTlpgYFj
t9WeD9u+ydz2YGo8cFrVroFhtkjVFiV3m0P0pdVLJ0WmD09CVwpSTty18BydpWEk1fWe1MIx7cb5
sXR4DZ7TjVy4M0toABl8xIEE1TnDfIdvYQfZEBbDRMZqVlkDQt30GKOtS4f6xR6SXavi0PTqkDdL
IJscmm6X+qxyoGvk4mnOhv7EhblFVh3IFrB8rbPpsdsda9FdNMQ3LHzZfWRoqVLeAEGDAhsIhHFB
e/ja0IEzju5JO9ZZgS11gA3i1kB6DJqCN2sfxYj0Roj2iiETrMzy3dUXcJ6ghnzHqOaQjxAd+bR6
gDFhm4ZYx4H0LxBKIwczZ134FEO7DKeFP1Tmo6q2Z9OxNE6VutiTIPQK3CX7yEATh4JnPaOw5OTs
PPypNuJuzZpKEi2dT2m7XOMX6NE7MZKuZRwHhYZqLiIDdxcV3KUECnowqZc1xEw7nnI3tY5lilQy
0O1oCXMRT9e5FicXItLzY+GpnDHQwp921RdiEMDcyMkhKzAivYXcpD66qoHf3AhVFKFra9nnqS3X
C3Ek/cMo7a84CFqyYF3tCirve1vm+xYyxE7nliSrejxRhjlfs86QKEMEc/lVTd2hTjxmLfWhkyu3
EXBVZ35ist7uC9QFOxW34EqW/uJpzrONpGunx0v2CDXaDFStR9wCtYtlBAHGBP33FdFFel5KEOVY
ObomaNkCvLSZCntp4jfrWXPzYiOdceckZlW4rDfNxvNtdr1AxNeSC8B23IGXy+exyzRNK3fmNOfg
ZqoYxvKd0VJNk5ZQlLxthGhWdan72XJA6BszG4d0aYslQACZ0ixaUEnd/TQn5bI34+EZDiDbTS3R
IK+ViauV165WIdZFu23EJ0lQx52eGZoelGj51L7UAZfcQpK1jK+dpc8nWBvYnEMUhmX9GQ12RtBG
X+bJDXvBTaM+i0V+bypWbvAMEitqzh5SvP4AWXf6VvexHHFpmEXmCcwd1fykKyd+n42YxtefU6Uh
kE7GDPF1jJrovPmSvVANZtecu8ihJNSk7lygXyXtK/TOAXqtRnzFkV0MW/OWZIL0U0NxS17CQPqd
xnnmzxbZzMcNII60txNnFcEGG0jjHC7spSN7VxE9EH11+AYX/NIzw5liGkd1M4ky7y4AWpPHLm26
UAC33HXIDobLArl0PhPBbviLQvFxJHbdrk9xiZf37A0i5bVfVxpCAr7FiyuXvB2DciGui6EwnsAr
A50sa6GxjMwb21lGOhNTU+OJ5Ijy0ctt+9XLyljn7YckNUSGmQ07C2FWQjwrbmWcCGKFT+OIdTVv
szGLE3Y1GXfZNDeIRPuk6r5WiMwZGpB6gbRrbgxxXIa0MZ+JotDkuVKOw3mEZHgIwcSBR/GnLlPN
MZ7VrN3niVoZAM6t291XqdN6T4YE2kSTt6Q66GxP6w88YzqcIGcAgwpxo+4LsFpEC+OqjFMgOaNq
NShhdVVRAoC3hPgKffYMySMpdrGRAlkniBRya8HJob5ZYz/x9km0Cet9MdtXuRVh2VCRF38WfWW8
gGulDqirSH1yU9i7Ia+GcjpGKrrXe9Rz4bpAWb+eUCEc07lejW8uS5HuoM+LPsZBbxi0LH67DMtl
HbP6Rut5CR54xJzpXPcY/vXZ1bIDCn13/KyhS4Pzhc6twnIyNbxsy4X2GAslJUHfdBInfDdtQgMb
I0r0XJeuc59iGzmh7LGZ4/LOYUJf0s1iWEZNk+NPyrwdyeEoIqytvTNxH7mrpd9KYh5uUfaPQQHG
P2bnF5XEH+lm+2UDcN2SYCy+REnyib6J+9MY9BYID8twJEYofgYkr8Dx8RQZKbqyQO/JKFqQRIwh
qYER+CXcey8efP8lJOHQQt8ve+/YUotjWmh6LVTtLDv8BKDEw2Rdhgv6W8ePza7dexFufHITDHQb
OTJ57zx6bgUcCJn4ozPHL31uOtdp7ZHCHRno/lxxs5oI6Qo+gCqG7Z3JySfd4A49cpAgDs/OJZtP
BESEIHxUcfa+EIAQyrjOvf0CMhAPimPs2pZEjxGNEfpnyx1eNCGG/9/IA+ndjKXb/PJfj0vx1Kr4
Vyfq9gW/jaqE84GQLdzZFgMbASmeuddvQ1IBcYSNPKZpB1ULkyn+5PdRlbA+MLhke0OIlS1wVf9j
UiUMrNuskdhPEpbE6uovWbf5UX4ZVLHkFBb/YsS+ecTBN2x//tPqpkRIKUklUbA9cLkdiiXTxz2E
J+dzanei3ydDhMixjUfL2TtCzZ9QV7ov/MTzKXLrjPJudRKGHslAHwK40RzO2HGz4gKG23u2I051
v+9LLw/clJP4ALRjAvqxjiO7ec5AP45Nikr6d/drD59+wP+lLzb7wDa6rlwP+5eaetBECVJzZmEg
zOiZ9Gm+6nvDwqpkYFmIpTHmHxGygXAade+qd4rlJjbb+gUVWvtOfTCFG//pZV0Xi/MgdfMvtYea
3ZcLyUy+LBL9Jk3z+Uvf0ljiQySQNIFBRSJtlpBgiW0RoCCIScm5XpRocua47F6cvDW+JeS0ACZf
0/LJ7PmofYhQ4AgxLpW0SMbYbkVNR9iR0av82U62CPmUc/qkmUZ7SHloTaHcNhiYSZxNgm7yQ0lb
e0MTRiKuV2fZtwQ9wtZ7ieWsHIY0vj720tklE/HEAVfVYPBsAtMKBI30GNqWR/3cR5WV+kJDGLfL
yECIdlE1NNXeAWh3jeQ1ZsSnDeZXNKYYIWunUHdSl9i3LDre56xfO4D1uSBxtjV74qByGGlBEbvJ
Ch+sA80N60s3d5om1JNV295rMW+CCLyksU5672S8YKswVBAnpUsERjL155F3gXOM9B8nf4N2ipaj
6jGptAI1GjEq663TsTHw2RZPiJEzwWs9lnkl9hrv1uM4Q/sLHZZTboC+yf1UVgynNvoNMU+8dDMg
LZiOcF/JjZExzFuPIoRGO06HjQW2sPUceWRVt1sEg9dhtSVdxzz2bdHCLvNqAHGkOo4s9BI2c8gZ
eT94mTIf3KmX99XcJySQrO79jD2LsRTUG+Z8cLne4zhdsPV03fgJUwcvWskshs8cf4lzXhMsGUFG
utRLES9bcoR05KV1h0jtFsdFoGe6YLmoe21Z7uyysVJQmZp7LUHy5IGYkGX55paTxaucfBo/l5iG
j1m7MNYQqbLtY+1S+wVLZQFBTXiLpbuFMcDXqp+9L81WuUGdcaFOup3oHABk5KfiL5+Wvb4o71Wt
tEFIV4BkJkujrkmVNOwgNTImROVIcgQB0Dy2ljNPwGMcDIM7T5uX93w20i9y2Nbzcuwx7lA02QvL
Eg8dtKdzQmDHBAtrxO426qk1GjXDzon7GmuT3wZ5Wl0EQxrZT6zhKwS8Ys4yv/dEy8UUQn3uqrR4
x5SsfcUJioVn4mX+vW8adoA8gdONPZprFhYNqqeAtXdpIG3NgKjlnsJSG6VG8uTmHttX8J4OXd2c
0FX2fTIMQZ7iZ/bpG4s47FYIc0FhuCtVolHVKyY/bp6gsrOO6k70remLfsu/sfKRCR1lMc8p6tP1
1p1xMAetnZQl5UBf6j7PKM47SS8QhVXSSf3kYOrKDhRI8FsoC4TcIyk1p/2ixRxNTrY61pHAMuxx
9YLb3reQfIPAX1Ul6OARfTM4nTRieJFojHs0/YW3R34kgOmrFpAuEsDPTGi9b3WkD89U1oIEI53m
/MBuLDb3CIT7R4+4mZT4ijF3jkPTmzAKF6Yc+0ijpNhXixE3nDy6lb3x48zDKXXKdN7rTie+zvgV
N8JvMdwnkjkMDT0jsKMiOcJi5EsazD3gae4QDem2czvMQzqcuIzaS8VCPyegCasZmuWi/aanE1ar
po/2GXODkFSgO0ZceIno7AH6JjWQUt8t+6MZoxm1I90O1JrysSI/4OOzPaAJdhbBuCnJuKnF1VpX
18hAhd+W0cnmo8epfXHr5dZjeOTF4CpTY/KNcrihCQwdHmNyyD6KVn9jY3KHpBaSR2acczUg/QaZ
EEWTnzj8ACO0EcutLg5uDfoHhkSowLqmdXdp3NDt2M/IFL7RPzzMRKyKqdmPhvlixLesza/LfMFD
sGACJKGuz05N7O2WEdmvjoApLj7O6bIr2+RZja4W9mh+jlJNj0MVGakP3vhoOYx8qup+LAFNbrMd
FMfXVWKZQdHaO50GSA5vhMZV8AEQrHl8t0KHzMCKs0Soefas7AngVrLvEUPzWNIcROVeWx3mB5Yg
3QkdrbWc07XJz6KzEDOUwyNad6K1RRc29VQfGSFgxeJJXdSJmB5wERVAQDJVCK2574zhNDre2TMa
zp4M6Ob8uo6sDKpJLie+/ilS8VOXic6PKvFQ5Ol5lMnFza2rfCSJUHdXj7N2OYzYN3xN569tYnGX
FPMbg4iK2VXSecFkGyOhJKr7XJGThaky7HCWaoTVJAiy8nm9ZI1+Rm9xmdDWIngz/MYWH4dk4q7h
xCGk+hSzYQML47bPSqvDMsu/1463a/XiSEzbUV/cz3QfhFit2MGX0s0/Y/8IdKf52JnpzkgtQrDc
8pqzCOk9sU1km2Q4NdcpR6pkfJZ1j8rD2AqZon9La/NetaUbDDyMJHTp4GyLfVu3j1Tezxynge14
yUmrzDuWg4rKqOYMSG3e062QBHToy0Mr60vbFi9mkTzNaHmJojCMRxzQ4JTNgcGSi+MmMQafBNnr
btIHYL00LUjB78aEv7PhAdqBWJ9SnkZTXCC4EkLIvhpBu3E9GQYI6flZwIDlrna+8+1C4qFuklSh
Be9H2wtLcooQsrCcNARu+ag9uJQbodlo39DahxXux7VYo7PZqOahE5LSxFwDNg1nLb9FbIwo3ron
JA5vswcftDYdXJf6KL4MalyvADSHhIIEbtHimqiWO5Og7ZJ8I6NCiVO5fIZZJW7LqjkodaMQVZ4Q
QN5Uax40Wn9SBbyCpEpfyW65XlHyrDgjrDm+oT0/9YtzK+FCU2CkwdzoYVVaD0zZlg3EF5pOvEuE
HHZJw8CA6gczV+5i+W7JOxNAIXzCuY9AmMGV59fYzC957txCQLmvwOR3Mt/ZnKjxf7J3Zr1xY2m2
/SuNfmeChzMfO8iYNE+WJb8QGmzOMw+nX38Xnb5dUkilQPZzIYEqIBM2g+ThGb5v77VV90pjnTFd
/P9CtJ4M0qVkh0i03oaTHzkp5aQfUaoRD9R+Y5PxgKJ35UYvReWcGdl1PF3gWmU4l7dy0k+sgNdv
9k9sAhUvhsCtZ/FOD+fhSob3WRZ7tmg2nBQ30n1Vyu4MNNcavEZwnjXmqdolmBGQ7DtTsJLaz0Ho
KPkNznsRcLwWjxbmeOb1dl7s043cibBdJ0WvUrrlUm1c/AACe2VUIdrGYKkbYW72w9RyN0gXLk3g
qplrbZaSclRq80taT7FXpZDGhGYApW7YjOCkxR4fbcoBBkwyo9UcCgMgeX4xmC0slKbwCUvaDW38
kA9R43Nr1B0G8KGpWT+xte53bvk0akpVezjgcVhbXR79sDte0D6cVftVz7pLMQR1xLGg65x1pKhY
fsbWUYsNtO5mojudpz9cNXWxq8NyTTZNSfsDuYRK2mFpwTTpAokQaomc4Lwu4wujH4iaxLBkFKva
yo2XBoTKk4Bf26+RtAQojGxCMFZBldNUCEwTAKpBV63xe5mJnWn1Kr6t0WJFpBZJeR258Gnl5KJc
KSNyEw4w8ifPNu335PDYWGvBUyCOqxzrOgnz/FeGM5Euo9pUN+QH0IxVnRq3wUhy+b2a2VF/hpdL
xJdWEHdXNkgfhM5Zb1DaCgWWlMo1Mj/CeK5hVx+rVz4tFXMSomZ1QxNlznHoyCnFuc6N+VQoFsE/
S8P1MGht64mumy4zpeq7dY40jiioLh+HHUuP6vjTGEpABgbp9ij42SCdqBVd7hW4imVj6WaadQJU
W/kOIE65YGMy1aQ7Wuk6byf7VXQWy0xVSWgahAjMz78P1/8R/v+3weH735cZPLhdDeW9t5qY5U/8
EWNZfwlUc8LBH4t0Tv8XIs6BlIoWirwdgDgQ3xbY1J86g0BH4yATdDXO5PjJl+rAH0WM+MvCq+6g
t6RaqS48rH8iiFmUVv9SYqEMBcCMIAwJlotgh5Ds91UGTOUi0KvM71VJhzBo59MahDH1+Hk6ojh+
r/n6/1fiQjwNbUk+f3+ljqA3BBMZAA/GqhfVfNQrLHHpJrfV5yXtOj0itXyv9Pn7gqw/OC0Wybh9
KFSfZTBEhpv4UQTevelGQZpCx9FocliAszZuMEv20Of9EaXG/ZsBcPX3A3wrV//ssXKwWTxyLpwz
++CxBoOIy4geXaHGKvs5ZBvT1hBth1OsJFT2yKP97GqYsxlAMC+ZnJD7vS0VjRESJqMq/YpwOO07
8OUi9hHQLBkilaz7I1L8z54r9hBuTbPAm6sHxoZYTPSNsxIdbkJ+nwZdtUvtB874YGI5I3gOLqor
UjX0I9c9EFAvQ3WxzSCGtTAZ8H7f32Vv4Q1PCVPpLRF6c12DegVzlVj6C8KS1psU1siv3+IndwpI
Aqs8RjIIqovr/e1z1YolOrLJoV0B3CKK0nZ3aR1U56kN9SHjtHwmsED6GrD186+vbBkHOls4yTri
LbKXdP7X0Q+V2/AjS4NAjE3fKW2xmsaGCEJe/4BRjOnkdUA4cR6VSuDusD+a9UZ0kbWPAqnekQtI
jw2FFFG6NU2Xm0nRMjZcoFl/im7uv5kJtmSvwhE6ex04CI3WvyzP9LYNUxJVZPE8NDZQeLzPxpXi
YknYjlor8m8G6cdUqYuhJacFtn25Np3aLDwLIxAKMFlMl2Rq96y7dOp8x0mKa8mwUJFKYlFErl0B
ONHKWPdT8goFRmubelwGnpXY4aYlRgaiGFVDBcAgkcs1Wa7kScbpnGzGZuryjdaZ5sLOo2pJI7ic
EoL9psoAORXpOQqicUyoniSysIDJ9AOAvKwZH0Cmxdj2RJzemDNFluverczNYDQ1OYmRlRoIIebl
+EbeoK/rdRGvZbBYl6Mp7ptdpWUdXzK9gHuckOmyrbPnH8S1xsD9DKb11ZBU+iP0yqTcRCSdm0DZ
yvRHaGFxXDUUmDXfJTPnG8AXo9i6bbvUiRQLbRsihlpft1pvMqLVsLsghlJD/tQ6BkQpq/sZtX03
rQmyTV71Ukz1qg4A66wRTFonlpn0wS4h+8K416OwSFY4wjlWochBKzYrQzs9JmXMDn+YelM8gBam
hIfsjUChCzMNwXI0gyKWiM+xLaL7FJg+ZznWiyBg01GFFWT8FCEXbYvMHL1IktkcrNLeSOsHJQ0H
e4O+IYouqBgpODCVQtZkrlCKM+rLVKOkuCIm00gQheSxiX1zKeEI0iMH5sJCqq4/qZ2T3qgmPveT
XB0m4zyKeio8dI3cMl8BjlNsqgcqLcIzQdap8hDlPA9SoUfIb+QT5JToYt+ZhDk90osjO8KxGy1D
oaW3CAkTfF2vEJI4cXnRmKoUlRoye8F8OQ3v5UJglw5fVKmU4tZwAMBsnGxxwSEbAC/vm+SrDA+z
qpVsmlxUCD6+fCN45PtqOGFIVcMiY1M7BnNT2r9kZkDQhoCKOXciFYfP0XVkSJfKxuERWkN/RwR6
N69A63Aq1WPkIUjsjOmBtPvhbhpHkiTaKg8GpBbzUsQMCuU2dIbhgbJjfSMNVmpPzC1im8btq5Yy
Ycphw26sR53o8S2kJxN8jiwXyoqCMG81Enl0oVYtB6esBDeB1KRRcOxB1IjOQgSAfH3JJG4jS8zf
YLtML4oYxRPyhOwRQ+3wUmvuSKANv+l36EZ2FRaR+ty0jvuKdKB6IgWHqCUolrLbjE5NSSCTU6BS
ELCUawBDuOIJC9ZfQhub3EpbCg6FjKoakoHL85yTZLjH+su842gttBiUZOkvXYtMjHmGYz7ZXYbH
ODQJ8fCMXp3yHzWRquAUbDOw1GLfG0XyKOQw8zdCaX6dRj2sODUkZNfA2Yt9F6RECAUzNx/Z95cR
QQxptIAxkgBKwqhW9xh9oWFZHf+3itooAC4Yk1sNkAoFKJ07gqf7WiNYNirgLtIVmTuqaQaesxXK
I5qOjpby4txcEy02FL08GVz0SvQ/RHyngIJz/AB1rvSauDcfKieFp4OWLbT8JlACBnvt2jddDG2C
piH89FVtGPmPtk9adw03KV5i0ksUrRYd425tkgeUr2hD5OVpkJDsce4AJYKZqdAPWjUinM6DNreg
Qml2eEN0dcpBgdvaO3ZVRZexY8UDhwE3KlOfPwd2iFL5NF1VjWziPUkMVXMy5pIz6WyQtnpiULi1
tq0GSHgz8rUFfokQjQK8ounGSiND41zv0iC4cwdKrhvqblnO7F7o/W0eG2CYitoidK1RJoK68wF/
mU8doiGyt7bGbE28qNGth0xxaCe1KoEkP92qD91vIZb08Cxa4t83c4QHbWvbpSlPu2QJ39BgqEWv
AohUc9bUyFdXduwY017UdeX6I1kk9VVadZVxypxrx3yIZeWwTksXtSthMtWLO1XpmcK8pqwD9oMU
SF3ijYrTiZqucc59zfNDKx0qYB0IBMpi7Evi7iZNSC+5RILDYZ0AGdFs2ak0/SnNEXU6idSZvOha
cWPZ0vXV6/DZKrSe1F2yEFqqLpK4pH0/9Hrpy77N4cjEsNFKJI/6rmLqg2zVa99CGbe/oiqKboYh
xvoGFm1YyVJRXttatjvh5IjAJ1GCj0lGyiaemKzlyzNiOhV9E+Ih0iwuRVSRqQwrsFBIZ4iCQvMu
cvxU7ZyaA/2VeoTbGZRl44vYsF+g+XPOHwlW3qJZUIjXyM3usR0y4558M3rwytA4L+2EQJT+S1s/
DxFL+TpF0aaDQhFhvgspsxvIcIrgnkZfgKKyDANHboYkGB90atcdYA0lPdUTaKC872HO9hVI1/Zy
om51wuofU2NHAeOM1N4beeZKMnTPh6QQ4lansXNPoDR1ZnC2Dkl05EUS2TQPvbY25sTq/IEEmvK2
h1Pk7GeDAHE/jEfKyDW00pwyp9Hn52UhWlRetdnl3+MmnK0HJm9wIxA0KImJKnAab6DF8Mph3nyo
5859MjtLuaCLX/AmO0tc6IWRPQR1ak27BdpWenOjF3T9TAvvWheWQ7caySHGo5zmTuMXgRLHXsnC
NHu60i3iYJyn1Q5NEzAEjGbUtedsWh4rlcMeJGqtAWks+xBWhz2dx5zGeLE9m5+VbsIC0CpLI6FJ
gCWhu4F8oCvTkt5EYM2vBvG/Z+BRcu28LiRaOtCh6F0ts4MLqOR4Pr8PiuwIoIcPYT2PuCGKra1M
QbYLal7OtpMzBWDFauvupHXSMT0ZFYeJkw1GHWygJrbhRumMCNxeMNXmad20VnkXm5Ejz5p07KNT
ULtMMyuDUo2+zmVYsCWL2Ep4eLn5MLpS4Wi00vByM/Lq2HigSY+IPB+7BOBpSnYyOwO7aNdgBoOI
jVobnuA4sWGEuFH1jAQX5VxoaxMbUnc6nxfwzLoJWIrY6eSIK8RA9pafdynTcIKvXdASlfqk+DQ3
pPU6WLGoy1VaGvCBcOuFwa9Ex0e91ZYysq/GUZx8Rw9YIUNyeXzOi0uqc7bOGGL3NALLZzKyIJmG
GqlpkDPtkjonJ/knyP7TfAJQnqJSEkXaL/oy8UU3iPGxrYv8BqCfqw83McamEkmQmwMPph3qdwvm
fzMW0bSdiUBFxA+Q6YJedPIDAEDx3RR2Y9Nu0qWFFLdn1XZINPoBZEILvcDIIoP4Ob26gB/q/CIs
JLt2FVGlG7dsmkeCPxKDcIwBEpFldEZ+NmvJdBk1PRtA5t8QlfKUhqmfViOfe2tkzK80x1FQU6Xq
tn2Dhh5nYY2MICtb7WmOk/l7hmqhAAdkx6/YWXqDQEuCcVe5ag7niBNRDZVp7TzJyK1v6RkqoFxl
S89SlNTouyyYr+K8UOl3to26m9WSYkBMaFWHrl4oz3QJ6n2Pinr0xmGhpCqc72miTlApZSvdK2PQ
TMXwSGPs0V6xlkd7vU2d1tcERxS2XHWiE/3W5N/mIh4AZLFjtKkbSi1fdVbdLk1pLb8irwsPI04f
tJ9dPnyvprr4bmRBesGODNkyG9HwPGiS5nGypYtcnmjwM1PvsjsLixqMRWMwJ0RnTZawJmG4W8WD
Ev5gutKrtav30QOqJirhGgzik1iJNc5NWmB9F4lsr1uiL++6MGWRtG0EZoR2QQVeIdvSToFCmtGm
agS97iiJ9LsqAMtJc5Pj1imJ5LBYrRqEktfGLq3hGtexsQ1YyK+zCqKZZxisjLlmGBoJahppEkWY
NQQRsnW66wbJMcBlQ32huhP0ycUJVXgFtdwzdCgob9sgIQz+94n2P8XB/xb6l9XBs5/PT8X74uDv
P/HHMEcg93K2/1t5pJt/LXQ9E/4GdGT8cFQc/lQEdYPkbk2F2if4A65tUV/7UxFcTHcmJ03HQHik
WpYh/klFEOYsZY03NUHeMbVK/HEsyKigTJfbe1v2QE7nlLh+hDdacdesOVKHr9kymr3cdtJzVRmX
9LIufQQPNm0VEmwS9Nfpwqih68A0GZavMqG36/VVln2LuyF4ptMPK7yxHXEVBHZq0EFl8wu8My9+
hKnKJ8JJnV4U4NkzV3dTEE1NPiM/op2JeUKZkbUktGTpqlYLISe0BH1rgG7Dr6x2zW9F5i7OpSK9
C4o+6sn2VOzb0h4M7Ai9UZ3luRzu8qmLifSRU+cnfRyeSb4vWigNq4wPBS3wBbWTZtWbU/PQ6SII
WHAat/AtEyl71M7AmGyrtb7JXqMWDyqlGLczYLrqVPRjsHYNUFCrSGbs4xxTVgS7TkP6GMbVazY0
aeLXnLV5h1qzrpVBZUknX5n+bO1y/qGIpP4wUEGd29ZYftcjAdaJSYCeaiIKFInptHF0aa+LWnbh
Bkxg5ysowzSEJxpUNRUtmcBPMS3prqOqInLsC32jazRsTBrQw4qkRPr2kLc7ZYUrSldWerSIPwQr
e+fzb+unwgBRz9KKhdMDTz/c9omTXLStqV7qKuBubm5q4UKVC8jb6KoJD8kk1GBrt4N5E7fF9MNx
gtwFwaKxLQlQRbBFcQuOHFm5wNtba7xMZAOoxRY2bgTdnCm/mEYmv+OECwtfGwb9MRhpm3vwKEuF
3mhe7yRashfC/9KtOsPt20yuSH/l1NRf4yjD9DI37IY45SnWTx5XjdxjVvC0GRVAcM+e8r2ujQq2
HDQ/z83UkvptqclcrY3RJTUTnrULiSWGSOaTtLug5diaXMftDAMLQKRu+mxsgztVn5Gs6aVBzB2o
d2AyZtresYvLbzPiHTJfSWg/0geu6pNmNp0H9CeL8Y7jd7P7z2z6R9HJZPjvWy2b5mfxEv3XLbKY
6GdT/M6j+5+ie2pesFf/1xmW+PZtF8bhL/t7nrXtvxBnGsA92EAJ2i0gKv7MuUuGD1pPh94MG01y
4v93zkUFh+3dMYXKnzMNeKTMx38mXcVw/yJY6vcsTW/nH1FP31e2HWHQ66G07UJdIoGdyJ73E24S
T2MHSw0JE1kVd6lup5fdLKynXjWCTaazyZy7VF2/eXCftCiM99M8VxWsGCodAyYrCmq/TfpvBKb0
QlGf0yABgYSjVV4I8yyznxv3bE5ujISJtrlutZu6S9Z5CVzDzXyR3GFKNOLU74dHaZJdi4Iqb54b
rd70QqE0SIjlPrPJ5Yz6vSWvi7bfoP2EcBF6cXKGIb8WzroAnqckNN7xHxnt6FE43vYUtSq1hoCx
1QLX48x7pJb/29j9r1Xt4+0e9J90mHVU+Lld+9Y5jy/Iulsh+vGVDYTEy2qtX2f3dISEh4xu//WT
ft9G+Hjl5b+/edBg2RSV+LPECywpV/o4XAbNA1HCayrNv+Ro7o3219dXFGwG3izhHy95sITjbB7z
HESrV+3b9aZeb8hxWqUrTE/bYFfurVW+uf36kh/G8PvRdNidIUN0gA7DFaN9vM4uZ486wOn/4RIg
U5auJ721Q4KOkD1yNg29zGi/zE68tsyrkDZQWd7nyePXl1o2Wh8f4JtrHYyWzGzsuk+4VnhRsHC8
Otv6W7MbTyHpPBQX4c/wRLs0OOOeFtfRFniifjcmq+H7179CLNycgzHrUgpwCAtjV6Yd9kyNrJUN
CjEAo4h/he/cY3ye7VU/rdlcRIBuBaDeIx/KJ0Pn3TUPRiuaA0vtSBryWj1dk6O4JQgcre+IFrZM
582RO/x4NZsutmuZlsbMRzTg+2+jdfB9KVi2cfVxnsMNNV6HrhNs0gkWJSggeMZT220K+Lrnhos7
iU6Z80TUpNyxhalPK/J2Li1alZcK2vGfE/X0fzbqmB5tNtzMzw7vgMbKwfMQJHgz/8XEq9B68hpi
23zXjYNTXZkSz6G0Aym4MY9MGaw5b1+8pgMCNASXRaCCQ+GwLa+KHB87jk1PRma7yqngbUBkxLuv
n/4yC7wZXmDNuCeQVJCll5XxkOWTTUOfxE477SxaKGxBSwtcbWIV5l2jqtXlWE72aZOLSV2ljUV2
DS2p4ObrnyAOViFAM+wFcUwsjV1+hXowU4nK7XUtccVOo1+9NgUV6bJBYm7E0P4tIy/Xc1j9iKym
8OLabTj8xmT00IT2sGYFJ720/nBcYAJ9npp3MJOZeDsWzo1Fuxlphnn47OfS7YoQKOmm0y2Cl+O5
RstY13tkYD9JNR92HeaeI4uxOJhvlouyDuPyUAlB45+Dx8CuMumUIuKi05jfVrlUN7F00282wadw
oPQmX2kR9lJoC47lm8mkY23WWwrpztxXOF5FWvzNs/m3z0G8b0EDXNEdPibq+JwtgcTpB3Mgh5wI
7v9cbyIgh16cT+lpYPf6YvUMNkjIX9MhO3FLyg20Hcjedmvr+sjo+PBYTKYFFSMO2CGcbb/BY2+W
TnOmJqlg2tosMAnC7oeC7omV9Wq52E6im8JKEGuz186jXVXNAVjUpn6ySdCxNhw7UDtFYx08H/lV
y6T05ruBRLOglZDf2PryzyGdDjNvq9AT6mEF6MO4mcmFuEkKxIGF2eY3ttkt2A6gjMLXw2l8Wdqf
jp/ZGFdx4jbJFclFnBMGzVbKtV0DUQAIEsZ/F1z+/es7mFqXZZJaAOYhJBpw/c2DXaUr3M4e7MLa
MQcEZ4Th5A9igOlCqIflKf0kNqnOAcexcYWYmGH35K2VBMh0Lj5gTXpGYDje3JlXfHHpdgw7eQR3
ePjt//6FUMRsFUCmBsR0mRvevN100lugzcLaFcFEzJyVAhTp4kjbiKbiXIuZYI20o4KYG+i7Er3C
1kGOsU5CBzk6eb30/KbhyIp0MPP+/k0MfYRZhrtIaQ4+xApkO61v1dp1ydx5LlR5XOviT3Tkv305
hyOIdwOgix4cPQibo+4BME/tTBnn2IR37hz+VDF5QLPB3Z8DXFsdGawHEyw3JFCQ0V5FM2bDeD1c
v9q6HgkiCnaUaV7QcOJ2yAH/QIHG5o8i9c623fpJQldF3UlFPk2axjPrhDSmkaOwPdTlka/6gCHn
/P5JC/+OlqwwcGYeLPoDFXfHjsxgF3Rd8jpmunHtSnMP7xgHL1buLZN8eZoBk4CP32jfxDRIRBYz
PWZcRX4VKHiard4CVd473boZuuIkndt82+HJuqlZjtein5v910/y4zsTnA45pFGd4/0Bono3WlGF
8rG1cbCTiDjP4pjK8ShrdZdhmzry7S6D7O0EwztzGBvCImkDK6qxDNI3HwbiDNcaY9PdlZUh7xxg
kaAlSs18mGg4J15j22TWJSLdAafAONYUiel4X9/tQazx75fEoVjVmX4pBjLZvf8NkyVTkn20YFe0
Q/29HIL02hjN9roivzL1M3raePDNSXZeZ/bKa8GnFFOgrgwMi6rSbjpqP9/sohnCNWGWtb2iPq+q
vlPX5a+kRv/sRXrmpgicev1M9k3yRFPeLHd2bqoV/mgCy2B0mfnt1/f1YVVbni35IJC/qHOacIvf
3xeW8boPU+6LqAh7A7bGhq0O2yGRtcThlRWbvLKTNZQEaw11NPNDzZbbr3/EJ0OJAzdYZwPXvqkf
fgAWWPXZafkA3BHXUFxl8zboM+s01/CrfH2p5fM+GErs7tCSUsewkXgejFpMo5aDVFvZAbAwfUkV
16fUgNR8Gh1/NFQkKC3ZKfRAqyNX/mQQuzzqpYBi6FQbDua4DJ3YlKS1siumot0pavxUVrBcoFuK
tUirAlRFoWK16arLsoIE9fV9f/KIl92byw6amrlqHQzfuKmy1JmTEMdLaJ4FclKvABZDKyYA58iN
Hm4YGVHvLnUwnWE9pI6bkoHKN+vsajUy91K1ss3Ers7vcdr6pcjSI1PEp/cHYRoZiaBfYBwM4xyK
QEjbOtx3Ia7IrlW+28wCF6pNWfzrJ/np7YH9dNgHuhyDlj3am8mojzRcpoRW7S1OJdRqgxWLG+bC
uQ9O9Dwwbk11/vH1JT/eHHOf4LFyBqJAtYDS314ShUg2hTzSfZq51caGl7JpVQmWV83df3YGYi1a
LsU3aKmQATlyvb8UjJdm0DvGCTHs8om3la0DIW+reIYAPBAJuXYakAn54oqicX3kRj8+W42zBihC
ZgJs5b+PBW+e7TiDCMlrni2l+GKvgHtYZVo/XoD5Z/MYV4GvjnN+bN+1vLH3cwLfBE3jZWfPJ/qh
3ojsELORE+7rvMFsRQ7wXaZpxOvNzYyWpp6HHAqeQiBwXdIS2TtaIE4I+0UKRUBp+IiU7FghQP/k
N7HRsCy2+0hfiVJ//x6YqUeMRC60Bsr+Pj1/uHkNu1ArwnBqMJHQKm9MX8sUc++2yXSSRhzRrFCR
28BWa+QRWXCdp6lK6J7A04Lo7aQmVuchtxP4Y4XarnPoMadxkFRXaMvk3iYJcp8V0+hnHL5wKIX5
lUAEeN5NOr4Ker3rZOjrk3EiliXGaHVkP/Hx3TMraibDjtMEyP2DGWow4rKZNdXdjTLyG+1ibrA5
mQ9FDd5XOzIbfnKtZc/CtpbjgGW7B6sAxjibYJYi3MexHZ3X0n2wRaieiiVB2a2yu3bOovXX3/An
C63uGIjgHcjTbJkOCydxppF/27k4hZLgtSLvdWd1xD8v89XlrCJkkjZpGJnrEuHb6TbhdlNw5BF/
PALxE1gAOK8JU2Mv9X5QofzELa9hVkI33iM9cp8U2DQ+YUHa2hrS5MhC8HHa0llvKGIBF+GuD7/m
ophx8IcwapxikidCievzmUDis2yausuvn+7HxXVpGliayp2R16AeLK5Th0xgiIpoj9TmJCyxBSZ2
bvsG4plty9NkGx8EtxjyLb9Gk33kkHRYmGTWXKpTTF0YADi6HVKsLfaNSj8rMatr6XjFFDv7OtQj
InP1Bk6mPe/aKVee2564YUSD8yWO4+8xKjX3Hw9sGqbM35zYTJ0a6TLw30ygTpaY+Ri58X6xKFrE
KfoiV+ZHmQ36eRPpaMITxHtfP/vlw3w/fS7XXLw7NK2pShysTuhBhnamHra3MASyWiTROTvX4cjY
/TiYcOOIBaNrWqrDhP3+ziTaYdhvTrwfCtVcZ1qt7fRmhuA3q92REucng2l5gpRZqDWqzBDvL+U2
+gDJIEv26Hv6E1hRd5lqQdwkHhlbYmPS7iyzMwy9MBkhKB/zOnzyOOmuYUTC38FPWFaGN6+wEqVM
A0wj+6JFEToGdQlgxwRoVer7ubfbI1/OIXz699hlU0pxhOmX0uPBpGCgtpLTWCb7RNUjf7Dscc24
gQ1U9LhB4aK0Jwi8E7rtauoJp4t2UdehIZRNselUVLaJjONnVTbYddPS3k2dGfjsagOod261x5MB
X46I920HT3SrBMV4HoCM8DDMm09m313rVtt9+3pIfjLZMlqYY2lVLrWpw05BCCS0lUWb7Ol8YgRw
rHztaPW0Qs+M99xuTuuoVU+GEXitM/IfcbmrR/aJB8Sa5cRIS5HGPtMBeGcoyO9fpIQJNQ1OnO47
iWF2pMDtA4daUrpacY+rJ7lU6okXGwEH2Jm2gtyooEsuRD9t1d6JMLXXj3LIF2UnAsEW/4RnhSA0
HEV3zxQjJNaQLfZJITh6IoqV10HvEEQB6AQQfT/8TMbHEV8X8K7Q3NHADY9Mex9XUW4QpQ1kBKp/
H3bCIPZiZH1jsh8EtoauEsV6rickGhn8Ag04NB7vYnr6+tV+Ng84WJ7Q5EBGpfP1/qkaIlF6kzrJ
vrakuVLLsaTkO+i+25jHgjA+LpfQTjmSqvjW2CT87iq++RJjlApoShsGEY4I7AdqeCpDNdto+jhu
UzblR9bLTyZSmDF8gay8mBydgykOeSICNQ7De9EKuH7ELayARzZHxuXyPR9M11yChQp1FNXkw/lF
QbZDks6c7IPB6ndUSshljtvBA4Lc80EX7oWiDaXPBxQc2Wh/en/U8nEeMNtg9Hz/6rowQaykOcm+
FY48B8tW3g/ww66+HiCfvTX6UuznGZdMaAd7O2jXEYUOhflsdAVhZWpwDrdP2Sm2kl5j6ayOLH+f
Xw/JAMeW5Xx/sOSawsqbQfI8+zjBANaWG9TmoUeTjEA0oG5f391nb4+dBs1P9lV0wg5m6xR3Zeja
XM3GgXYaDTIFylHMuzGdPZDO51Y9PoQKVrSvL/vpTdIR4ytHm6EucLC3i5JL76cJYMzso0qLtkli
kzUq4NaEwaSc27FqXv8frmcxCXI5Io4OW3G4mQyijKJ0b1YiA4qdFWdBwqsbXMqaKH7dI5/eJ0s+
zkKqQrTT+SoO1wu9yEonJtB2T81TIRpcJruxZe/YWa69V1SjXLs4DKi3utEO5XB0ZMfxyaTGphzH
Ko0JiyLcwVtNgsJiDSabtlrUzIE0x4sxaX6M0up2Xz/Yz6/E0DFsil/0tN6/yIgutpvWUbYXfRKs
Q/I+dw2KcCS3eXrkc/9sEdboYxpsyDnz0Dp7f60p6Uc8vuwsIrWLnlPkYvtpqu1NPSc10B5Z7XH5
OOdDOQceO6L2wSQJ9cjA/dBJXCQ97ABcto4UbklOeP8jKpJbYNVMyZ4DfOABCWJx1ZVgrefuvIkg
jawzOweT4EClSooIuZ+lRwyDoNq5OSmZXz9+dO5c7/30a6nUcjSd0y6FqsM6sqEQ9qzVs7KLk1pg
P7Sj8lfeGeLShoE5b5E4Tcauq1LjdRFi1lvLCIazsR7Mx7arRmrOlri1YFWcd3hAZ5iQo/Y9Uez+
xMRHcz8ZA2izqeqyqxnWEuG96ZLsqfUhyP30se+KGyob8lJWELc3NDvzn0FcDOMaC5H5SG5I6zCN
JD6nR2J0q/lGkyK7KLqshV+sKDe5YVRXih7BviqGvCO11VQh+tQGu1O/DiwsAjHOEMAic9FhTS6Q
OeFiwr8yKHpLaZ5W7WJry9qtTPDXsMARcrlKk9bhomaXvZT67NznecyKm49yeHaqKTt3yHz8bgAF
irwqj2hAWwNIPSlt2vTkWuaaH2KsOlMbUZ2PUOASX0/G/AGO5fjQNOFowTuhe4NvOMTaMhlRuxZk
Tz6hQG3vc1gxti/MvDdXcdsptx0/G2V6GubCx14mHnO1CG/lWMbOSums1MaD2cW3oF8rZUvPzRlX
swyXdM3EPMNn/nOIk/vQxjMJxb0QD3UXF+NOm+i/XlBsH55r1SErWA0sRPlsaIRPYoS+W563fQm5
HSPCEIUSeip+OS+X7MG8GI17u9Yh8IIJ69NnoOMQMSxWmkcDXW+IvcMi2xIBr31C8xvkhuxj+6Ka
p+jJTOPA3TeKLfZKgzVnleS9vJhxvmJqzgciCiFKN8GWdFcHMhD5xKBdSsQ+CiLgc9AhxGumA7Q7
JMmTWI8olXFjysJmqVPwS/pK7M63uRHTPpVB6aTrtLMxU2dRX2CjrIip0wFb7wwCwm9Q/loAmU3K
TImlnkOXrG4QSlPwDsjCsj277/vriiA1+jqtC1U2m6W4UwNmE3DvMjmb1Ua9snjpcJWCMYVgrSgI
fieLtOZtFavhTlo1tLsA8K7ji9Y6LydrfClq1zW8zrCDfhUOdVf7paZmeI8wgr1GsHlQL80zOmZN
htWDBiLmOWzTxEWGZ5Nygi+jetTNuPwJzqS7Ragrn2Y1Fqh621H3jW5aiOPhkFwmXTiZXjsB8zW7
oVG9YKxVImTR9gwMwwgZ4Gg2t5iDnXjlBExfXkHN8altIzS6E1PQE3zAIVkrGOwftNROtjEVSH2l
OxgxvTBe/h7ktZKwXFFgjB5K8WxSNU23wTA6V/ScQm1VYOdJvJSzjU96nnGPo805KeopGbwsFjLw
ALr1MW5Ho/jhDhRZVw4xs3JVxRAk17qW6ScRywe58GKB/zdAY+H1syo/oB+Goxm5FV+SEdOu8qQa
NeFmobhM6yyKJQ5w/Gu0wyDcXOV60V6VSYgUXB/t/0fdmTRJjhxp9q9QeAcF+yLSbJFxh+8e+54X
SERkJHbAAAPMAPz6fp5VZFdymt3N24zwVMwtIhyLmuqn76Uxj4H+s5VT/WI4hXuo2wgPtZmR70TI
ouQh0pPzjK9bfdf0gsl0wX9M1yyrJxL7nxXma/DwBuGyrBrfem0C7HRIfqCvdZqeLaolZPkfot+n
hsb+rOfKZ/2Pjig7QU5lA5wXI2bvjOCpS0fZnbtDNBYD+L6svq50x+5o2OGcBNo3eLChFoeTt4gu
B96mn24z6GmPuRSaD3Tk0t2OfW1/AU32vpsJhx/E5+l8y4YMgHhDFQAuZK9Y9i5ykd/yAEfpubCz
qrjW5vRd03NbUH9D72WPdCjPqiinD5U02UcwWxAMTUXeZIU8LlKxUy7R/Sw1NlvZMkw6cTpCzzsG
U76aNdveSBekaW248wD063ks14UbVHe12Q2fnihOw5K/4Kd3x60oSfRwoBlT91AGPfgpYeguBiOw
6Dgh8cYetJpEj/YQbsetyFxQPcwsmz1oJZUepZEFQcz0yriDqwfmiRWo/l7mY3YfhSr60PwwH6Ee
nmsveuHoWBSxP/KyWQ883InFNuPZdMxl3hDld9/EqADX8cyKXs0qNRYOufbswkirk2UTliN0s7HM
80fYoOlbaXXZM399H5CGivicFhavj0uqIsTUBjcLdKKw/dG6CQgyQvz1U0028mmUVUdQX1UIJ6x5
MmD8GcalvdFQi7Dn7EGNcxbHu784J3bVJOxz1ZUu1zak8XqFO9voNyHgU+CT8AC4mLLLolLXDFEB
GIKF4yEry82MgmQA6k59xd4hS6hTlw0wzwgwsWAXIcvky5uiwyBb602pVO50qlUIvl8A6mpTQ5+4
mNkMCLByqLgZtRCxDz2CdVanHa6HMSIsPDd++1azVXYjKBDHte1Ek1oBu2TqDRCMxVaNzDLf2J2y
Xo3MC69CsWAt+FnK/EsbTP+tde7/QZ+c7VPv/vM4/bf3+uNXPvLPP/D7apKDRI6TI8LKKLqItzgD
/RaZx8nFLOFSX4IMIsBzaRT8vqZkhH9hkSdiiHP5DZxJL63hv0XmrfAvGIZtelRMvdAAeP6/tqgU
XWrZ/6wtOSyxK0W/AvMxda7DAfjXWpcFFGM0XJ7LfZkMUQzos8mPEe4PpmgQ1IhzZ6EHFoY7PP0h
e2t66QbWU9yVhjCqjTjXgf6O82gedkXYpN0xqk0TpD9uj/DLawDcs8ODOju7rkC3mtQHAWnjPEpC
dlQJaUwHCAa+9Q1KQsmT3zOGi7Hu4hUIL4oBXrJOeoh+mgcQE2fNFbx4jARud3FSsZEE7K9p5u1i
jDPFaVrVqAzYYK1ncqaF1bPGNDCzitMLfeJk/zQhCEvzLgHLfHEkJIAAECZgksSeYHZ+Gm7Gn1aF
IGO6tfMXk6qWNfRv7WL/xP1FV/mgssfFsNQp80z5MPXhwJ5MPr12shJHloFDvjA5PvRyEds8ad9Y
iGdzf2y+s+NSxjaP6ROcMijGszvEIwRf4nb8iAOmwIckqqs9uI1+59FgvTLNkVguzbnKxkoc1NBS
rYhStGSBcd8oTYpHlijqTeeNzSy1ToQZnppaYvCpzWRTuOZHA20zTsxu3DcT5eWcOS90A9TJAfN2
5DHd/MgmbzgmnXB2GCjA2kT0xmAKA7JjcrHKumB49eAcr8Qwe6uiTTSR8codhIO0WrfucAPcumSX
tRhEBxfNCEkgPU2+UPMWmC8f1KoXZtvfGZK96DcNRFCeolLyR1ZNU9hkJ/oxiCZsIFHds4xvD86F
KezAR7xhywwuSpGe6A/ZUFnLuqtgvLS3TWcm6SbkSJhsGr/s14omuLtihaW0QRO7CINsFmr9J9jC
VObT8Fj6F1YmcQ4eqD3dVcPlmBP0y6aAKcwbs9s0keqI76Yuf4LCRRlMrlUY3ee5XYEIN6LxStJL
jKfE1ncLxLwAWXzYOQ8Zg9ZwNXqjelN9Erp7Rww57xj2TosrmQJQOfKBl8HZYj8kMzPTPRhOMpZH
77K7vyK59o3zzfjQkhwOthw8dLoDR22LfVIvYk8Q5M5e+m7VZ2L4WrzBO5R0sJ9Ll1x5gVDqtvEu
h5u52bOSKARaUTo9dUjL3DZ7RG9e6zRdXOl83o6pEZSrxZka+Slp0OeYPzLJCsuU7CwdUFwYhLMY
3FdzX8YcgfzoECZ4cW79TIAcyC0KP7CXy9lV6b1ji+tuXKqdWwxfjsR9oBi6rWhDOy8Gf137KsOl
a0+CujiIDcssj8Y8J81H2hXQbQC+CB0Hs1v5MXW5h5qK9cA+zoPKoEwePF18gmgGB2OOwTUyH6Nc
91p5NkXmqFkiY1MRsKLnfpuLC9aIuPWFU3oolRRnHlAWsYOFNXzofp0frUXa5fJAztN7caf66PJ9
NlsNhuZDQZf2ScipS0yd6fX0nWcBarB+CaqQ4WrPy75g5u1vU05b9SpVtq43xuIoecwjhqRcE3KB
gtRk/YfCXA5R3WmMbqNY3gFeZACMoPowPfyELMJFe6NTWbHpe4O5uxgpDgj4nwcgDXfcvNPGw5rC
GiOxKZGSN2T3eHmbQaDltJc0IiElzdh00u9uUcFidSA+y841D5kxUv8qvTzNZnVjtD0lmyPkzi6x
681j9YXubD61PPS3dmIEpxAD0gkgpXt0u9z4DEfiaOsebstKen5nHix3nLttby2usw066W2DaPxi
0z2KrTKfv3VD8yLprW/zOpiPVdcyd5JRcLIoq2cg0FCRPai5jvddT0Z+pQYkNotuOs4p2n3RJnkJ
Bp/L0c+zfqNrRW2mWhiRK8dV5dn3gyUm+yP3VWN+RZSV9zxvk3MULshykgkaZTr79bpnlLIL/No/
eHWLjlj4yzdOVO3WMKFM0abPK3zjSXEuqqY6uJ5f3oW92xw57t/QW/8xYf8ZQFpDFvbDpMUo1S1H
PcHjaRPPvi+XcHzt/FbveNKGh7ykmg2VSJ4cfGsbj8cgTCmK/INFpX2D0cPvN0JbEHYa23svgc6+
OXMTbSI717eqK4q72e12uInqbWB1zh7AQbMvzc44C6NkQT1ropWjfX6IYIEkX0ngnyc1nPK8Cq4D
LR/RukKqdbpIukA7vB9hNt17Hsc6xotqB4b7nJElHxPFz6JtCUDa78Ia15Yvbw06AyuQsdu6a8wH
u2/g5hd3uFtOaQgRKJBEsaNZn+zcWbaFgMuROeT6+rHbejON6aaahrWZe9vBblNUjFm/7d353p55
xrM4Evduh73KDA4ukKUNP3/3OXI1f5UeBOBaN9pleZBeTUloojbDi6TI1B3ZtBogWxjph2uN43FZ
FnvnzWUZZyporyyIpAFaqXUdXaiD3vzJ6U7fhXo59Hn22MvZXTWGfUPacT8DZ36E72DDp8bVMgPo
JxfojD9a1d6VQnDyNsfV4HyTPazWIjvKVlz8DhOQC7J8S/aSdhoIqnmT99aRzQFe0n4ItCBPrzhL
WKuuL6CEd2c06seMcBxmrdRaOWP7bGtvn/nt2pOGu6xI/x79oDwVXTQfplLYNn2iZt7Z7fLEwc7i
6DzXW+KGt74O+V4mSBOOGXszYQO+tjffkTVfk2JRYZg1Z8SZPebcz0qeS655n11kgiXo7PWi8vkV
wlL6HLILZwCZl0gaLc7zEAsUiOpYTEEPfVnk8P2XXBkdASlyo+te+oCYneVGNB5A2Kye2ODunThU
sl+DMOE2bDiUfto6rQ4d2AlzuLJKB5bViFZgpZyqWiOLKrd5ZF16GqV5oidSv4Q6nOPIXBIIuks9
rpYuqIHHcQeJrTXXziGcB5wSxVjfyGXMANy4YjyiSFve+gb9n9cDYcUbJYOt20bGndHwdFlJSy8s
Zw+A1XdER6Z35F9hbbACYFBILgUNUnIKDdqkpcydq9SxVfCiUnREG2tQQLdzJdNb0x6Gm0XaZNPT
3LkZ6S2S0ErBw3P6hUazyoRiNhm5/N9uFbQH6VjLbVTM7rXISEaoko2uZcJkSgB2JLzMh87CcrRK
G3+O2QZ1N4POzRuRDuYVvgtnVeHhIYulxueWavoOPesdyXzjBpHEgouPa3eh2t8pW8wnT3n91eyN
97kxvXWMiO9CSnAsbOUNJeB0dseOHJWTlhBtq6HZVqJ+SGXBBT1YYh0W/bPpT33sRNHZRgG5m9ys
3sjWhVyog/SGqgUpUdBca7BBNyk3NIt/5t7M8UfjT/tKfeO9CqzsSIsbmHSQk3c3DtIv9LsXFl3s
yTLaaIjIh6lFQZ/YvDhXetLNIx+requh252NNPqcXBZeVCfIVkvvRRiyv+YI5Bw0HG+oOM2DZXKh
BnPA3LcUst+4LU/XtUEHOoeZldcb7trsHHq8T9aKNsQe+4Zz20OUesDYVB7RhTnxbIdXlTV7OxY1
04NyeJd4+Tw/kmVpXqxEJDtyCSywF5aIaRZE26mYvU2kDF6u0fBdj85d3k7itTZLFtxr85szWKgu
yUfeJYkhNlY9pZ9RYUfnNlzMVy8bdhlAoXjyu/Y1p+0HzicN75epeTDzpn4d8vE77IMDgOZsHfXF
/Gayulsone+rtHY/4MS2R88Q4/0wWv2m6ZP0QwxB8NE63njTZ677FJW9DFdWErB0mibeQ6O5xVLO
8g+juVQnkMk5/DkVjT+82Zi3nlEr1Kam3Bnw8e5I1hs73+4CXKb5eFN1yF9S4kuU8XnH8qNbPc4e
X3YIx+7BVPpQ5aO9M4VrfVZmiPoxtI03F1vBN8m0Z9POobUpp7G4UcKEsmO79U0VzuZbXtf2lnBu
H9th86KcydpNzsUjHLa7VuPahAtBm6by+8PoRuNaBDbhv4SBTRssy7EC9rNbpJXvOpXThzJHm8UV
8qnJaUostRNYftllGOKwD+lTsHNDKgnx8W3ptzN9+DE/GnRtnpYyU+s89b0dN+o9ol55nE02/cj3
32Wz6cRtNlgxsT3gjWxKnCYKeTpmCwuZRncwAZ4XYyFe89607oa+fXRMxKiw767Sml5W6Y8wsjhr
7h0AizetQStT9GLCaJhCs5IZ91s4voXulN3WVuqfxGLZD5Z0sjPOEkAKjAyhYqf9pk3mp6SNjmx6
gaBuM+jxlEjb1DCjVWFNFaqvXqzYLUKvnHpRHs+s8jyiaMvcTTlaUiFenN2t5XLgm3nRfC+attxQ
2ua3qFyze47pnC6TIJLXKHs+6QYCrCkcMa4Y06cnTHfRGXyWecw7SXYbfsMqWlzOHLMheIK4YIRw
FpwMT+dnGrf36uKiALjE2SelRbwyau+67Kr0KizgSqYcsng/skiWuACgZicnbgoOYh1qPJe5Pcht
UQrvvrnUP7mGR+La4tMMEu7QzorzMnIAcDLVRDjkBwdQFezfis7cOngQioluqJ+lnEMHLTh7i3Y/
w2TjRZRP0dqb3K8ubV4LM7OfMBqMkPHgtJc05z74vLwjTK3LQTl/lRz6X7mcoemmMOZJZiLkcP0d
AiHmR9Hi1wdXgKOqaRT0KAbmFEoSpp0Y4zRwfcdkk8fLiFJhNHOOLgBWyuiUZSm/OKcqDHeJl1y5
tslgDDtEYRr5NQmCpzZXsWW20UFE4ZUzq3GNFG9e67LkJ9VEd1HiRWt2sBMyL/k7fZKat3417HxM
oPBPsv3YFMuq6JbLHs83VZM6XHWDlDd4n56NKrfXi5UFNzNl7CmJEjGDssRzU32ih0z3mTeMV6EM
/L1Ns+BbEmDlyyu0EFO97Iw5OomxFw+GX+Qf6vJ2Hpxpg8i0fJDpfK78QJzhRpXb1A3qxy4oH2kc
yWdIUfpm5D0Am1Y53zkfvIfCuG6t5hMsfvOuJ9kTziwRhTqFNvdtKvy1ZeIsZsJyWTVewmPAEprh
R8ZLZvb5LiBf+15Yvvc6adfcGXZ3rlQ2rXnIIMa0FyeltnfQMw/K2nMI/wa19SIxHF59d/rOJZJw
WzjtjZC2sZsSbZ7zpj0HrpNuLiugWwaC7g8W7/SjT1MHDYQK12NEX7WdU1q/eCJX8HCn/WA4n6om
toaQReax3ZnYHyxVP2F6GnhuZ/0t6YHhwJENZFiHyUSMWFiFsAnz4fw5VnRRNkaEdDXyqmHr19hZ
Tazd5Ps7j/cYUlkRWd1Tpy6YrwmvVsU65R1EqeooSpsTsPljmYJsG1lmum3JmdIfLwz5IOble5EQ
xgznENRgY/ZXmKB5V4YIYKYWt01veBP9XgcjqUnYJwRjdrKXyNyl3XJt+eFZz8EL5RFFORrSa8HW
yAGOr3uuQtBebcPa8gpofvCtyTkARyL7Mc28y3H6dbFkAnsesEBuyBYH55ZvDh71vGEn47nCl7Ea
+wX1eg1MGW4WApPcqXelbKb3arCma9m11d5rUVyjW30dl27ZYuIJzvlS1PzTtvtlpHBDzdpw76qx
m7h7HKhB6QBWMJNEmDj+Hpshtx/yxmy3QCEHWgqXc52z6Gk9hpwJO2H0uw5cJedqnvEB54yNGwZ3
ndCs5vSmvWKHr97PTFfI5zfGwRoiC3io/YMOVMgRoniQNlTPCrbMyrxA14KswTBS9lZMd/OHrYro
1CjH39d2gKwHtwmFf8cWFskjH0khnRbbXGsfJq8dyvqoqZ+uo3CwL5LHwoYOS7vjoGk0xi4dzbWp
BxxoymHGNzXjneGX7baqo4Z2HQ7cvq5gYU8h1VGioyRenDmIlQRjGHjVEy/odo16aNk0yYCKIYHr
HPmNieXZ+MYbz2AOr80TO6hYRW3toBvxbuamPgh2rE9WOqEaabN5BTOK2pHnA2f7gck5Y38WMxgo
7ouJzhIBHmvndHKKS1uglk460v6efGrT6ZmRjlrTXrS/gUD7qFr/xq4TrLCLp5+HIZKXa0sebAvS
AU3wm2npzRiKwBdLLiWswgzFVu+XqN6DgY7PPK2ZFiER9/gmMmmUsTNfSPZlhfujTdUOQKU+LOk0
r9Uw00J0s/dJJYlz5NA+JCd7zlJ0j53M2l2JGkOd7cGfHrqs8eB1juW43CYprfhVXSRmEwfKTtFY
kqKbb6SzFOfcMfnR+olj4r4tOon2nudD9twFDqmCJAEKMTN+al4nWfococ2JRXHh1+GrXmTb4bgK
qpfKugz1FBccAx3BgsdoJ9w8fSracYVVnENhmFnmhIbEkWC/UJulHCxDPattUAueedKsOKaw3/Ug
TJlaX8ZAv+4uQOdhHIseHjRvPcep0V7A/LTvBha2aUF1zoieJELsdsXajW0fO6uLODdGg5WdxOw5
CgBAX7YxT01rORqFb6tYp3PVH13NzUSs1q+nc+2bjFwXI7FvhiKYfyh2exgGKhOe9yQH2p85veVb
Wv/A0SWqJ79JH+tlLLZq9qnT6qtkDJ4qC+uyrOjApbrq75vUO3auhYK+IeRRWcNG1bhizSn4rgZr
eeZK0E80cIudb06zTVVXzS+WJNwB7RbprRFNWzkttruxSyzSogkFPnZpps26zZfmUpeHHciuShXP
ZJz74c4msMv10E9sAdd0ktdmopr7nA5SsUlVU9UPLE+Kk0lHaF1K+pYSxdNLOYawvGotxistFuYS
GegEw+rWMoMyXdmLseHd2T6jUn+p2vqx7oLkvQ9L937MDe9eWHOzhiRwnmxqRL/zm7fBLSguBu9h
SgXnAp6SGU8lu951SAlv6yEThzIyAPKM9MyfF5kEB0eE3rYr8v7VXrL5h5M03S6w82JeOcJv1l6b
vFYF4PJ0YDLrqNQ60AHwiM0mxY+oHw2sPzwyQoYGrbSuwqkHZu1N2vo+geDgGbIIb36v/bm293Wu
KntDLd55e2ckWrPjoo+K5zyXEczIoZ3kIc+gljirVHS9c5rswruwYawEs17ekbNobSY/nJH9li5u
w74ZFnAVFZso54mwaiZFhJEgN7GcdmzH5rF0vX6iqVbmvFbnzVzWIzjEoZuXpdsjTWwkdVEaaH3G
C/POLIgZun3Rbw0Lvqd8YYq7jMvLlLW39KaPeAVxBGZOsArmtt9bC63a2izCA1Nd6I6iEbQVZ/PI
kCJ3EaWj5nO9Ru/8xve2Tkof2+Nxx6SfxOOYhleRMotrBh4rzXnlDRT5TcVy0bpTE0vBkJa2JUvr
e4LCxk3vjVgh6EquAbmx6snjHXugD93zkAgRYmaWtY1nehHfljoLXlOVBOfOctFrLY7+Rog9O070
SFt6hLRlCXfR5q2XdpuynrAPuyk9jpD3AfyKAaWyQ3Z+wU/A6x69bWnEFZcM2j/XqTdBZgK1tbHO
oY4rScBE35Y0sR6YDJxryzroORPj1psy/QNGwrSzeupyM4F9Qw3ebBSqnnUlB8CiNXSCNS9QcQM2
Hx/CEhruStCq2mI6dGjIu3NOE5+ez8siI0+sUoM+LmEm9eZ38gsVYbqq+sE/Cwiva66mIqZMSekY
2i0hs2X4UCK8GTQnLpL+w5YSPWJXYJqOYZ4JgL21fZe1zrUf9QZekXkXKnBSpdz3wo9OeIhRDLpm
0d0QDUivXMYDay0jve4xHyJtSgWDbyWZ+6AuXxm8ox+NILlm3MFbkdP0XRdwVZp0Ae8dtyDfmm/V
4h1z5nk9YEmgo1nz1hltR/c5ePcEjWrXZcyURUV6j5vD31+CQXdVAGg1Uq698yeb9m3GFx1F7Wa2
o/JDkKeVkXpv2FbifUGLEjwJEGLAzUN6Vwtz+uR5W7+oPtDcjXB/fRO3gyEh4QVDCEiYFkHcOyVt
JFKeej+K3ntgj9O1Vpi9CZBry9kTSdPxvJT2I23ZL+2nT6x2M//ivjt7NXZoXPBLPIfLQCorusbF
lN6mgs+QpAbFQuWN/UHhKD10E8OmXvLWri78/ETV86odHON6tDwQwpaoT5PRaRRil2xdg936oQrb
7kGpEtguVWyCJGF7IR2vMqskviXs5ZDCeFqBhW4PzRi8NIWDvHUOBZRrXV/Vhs0pMOl3le3Kj7TH
Zm/BgEQd2m56C1IDJ7giNmtnjnPKOVEbr71vO3ukpdRvBc54bArr8rKLUVj6XRfWsg4NSvd4zgri
DzxCThhB66t0ED5QF/+zCS6RDNZzHpuQdwEyyyvfyzhsWfVyAJiw5RukH+0XP3tl141Z0jxu5g3i
T8CbbmOsBA+t46Q8fCUjhtsYi3r2qH7K3UutVH89S+qkdOVdDPA17f7kW/9TDD/8lMR3Cb54pSyX
964j2YnX6bQzJudkEq4Ajy4od1klwzuR1Hb+xOQDFX0JgNPfl4BDhpgjYdZ9sIzpn/qfEvtutBHa
/+shjKscs55sfwz/9kvi4t//DfzGJ+OfPk+z4d//f4tqXCAA/zypEbcYI/PP9+ZP919i/Kjyzz9y
Di9/9rfQhuGHf3HIy7tEvnDkoHtmC+e31IYRXGIbgGAIJpMQ/g2g9jffFDBDx7yEKEhzELJ3SHT8
ntqwgr9cVigRGZESZ+uPXcCfP+n/hCnJf/jvP4qRCIP8mtmAm2OzORARFP7JuPjHLSFhVDb0okoz
fAK1cYIGas7bliJ42ZZU0Y+XAKDewMtnirxgO1FbGQzU+KPscFfTobBjB/tIe5QeJ8ENrAe1Gy0A
imviWPn7MlIxxwu40e+oNAQyApe7gZOvOz41he9D/NZJQd9mSAnVteRAm4M7zRyTEWmET3lj4b01
kcpfCniHwG/ehEBkZQBWdN0EMwiB0oeLfkWBJpn9Kx2NnCWBmUI4dOd0J6kyjDWjBee6xFfzbPkk
C2ichDWZr3oyMqypMoBs0wbqC+xJsBKe0Uwgt/IAOwH7AVMsWD9U110GPD0mIyi6tRFl5gcP8IQO
GkHAlZsNthszxx3ogFSVfwXVXkTr0mypCyO6rMfL5istRwHQZ1X34AAJLC52sJVaMx9A6034kpOr
3W9pHef1Ncm3QccyGtOHutCGt7fMatxZwaSY6DVjf6tI0uhYw/V4Z1ebHGrg86fXnGsmufFdjs1r
x08Me43iEXduy65Z9i0bGvPGwNUhVvkSYvGo3bBW16T1XEaSeBdeZO1xXFzhzLDUBohbR09OiPLx
kqlx0QBG9dnJM8WMJp+o3ANlvmNdLm6C0gs+yPW5eEyZt5m84Uc9ray04CXEdmxxU7nR8ExhACab
gpWsQDM5th+j6HE+lmBCQCunYnlKI09r2qwJsgfL78d823UZaWyo+0a+JjBtqzVTD7FsU6fzgrsi
iFpjJdWivN3Ce5gemwvsPdalTtS69Rnmkpmz5D16CdZGIuhLV4K9P97Tog++wkos1TVRefse8okZ
nguX4mYvRsdGyeES51xHU1LWMZqHKt1WCZsK6BtsXx+A4fQMb+zZ1rHBvTHEcphEuq5I4CKntchd
r6ntIndrspZmxGPtEdkRpVMlO6ML3SvXrwuGlYNc+NwMgEy7ieR+DU9tbhc8knJEH5sFqN6TQH8i
JbzE7HjkXPjyqHnOpP+6t8Ie5i5m7JhMa6K2zCUDuw+9tVGqhaa5lLRwKUGCuPcdZcWD1SQ5sULy
yHTFy/Yh0QtHtK5h2rKu09ZCVlPR8ngbPSMJN5Y/Fw2HgdJ4GWSPH0F6k/Hcc6LTMaM07xkfjvkS
IXdKVm1pNwGfeE0nxOJQjxQ2CFZOOHWfUduRdnQLIkgMAnPMSXWvPghFqVsmEZcEqcLBu7Ikvse+
bhXKnvIyME1ZrHjQQ/01J30/7iZ/4cS/EMa1ODKEBWYMWFA8RPt6XVUTuh0wBPKT8y0xKl0t4Rmd
MJTltui4bYIsnx6zsfSuXSeha0UblTYyrCaG5+A5i/WSzkHHkEukB9ooPabVYbDFahymsY5bUQJc
qAsDs5vt9ZGzNcDBCybJIWof5O6Ru6LrSEIzGhc5b9qpCq56UzFNI4kPt4pQkq/WpJ4n8vp+rZ2T
nXomrS3T/KztZHxvkCAtG09nUbUK3cp1CZUvIxORPCieXLoIkoLdsx48LkJx7essbzZm6o0vpr84
dCIHmD8k1ebJXFeW44k4V1y6Kw1I2eYv1JQNOR+BFXtpmn6kSeZemQPukcvYBPx0r8qIfPfkmx0T
ZaNNt4yH7HYbjk5Z/A97KP/3W8exHAJf7MmxA+jA6/1ln8t30mEheqQ3yUKDCFdEtLIAjP8WEf2n
WK+fyzV/CCTycrtsubDm4rMBxFn18mX8YYPS7k3miFOvN1PEFUEsqzd8bATcDCMbc1dZYfZrenDJ
N10y1bGWJhyJ0pO0+0NtcPvbP/jHt+zlu/n1y/DYAwRne+G/gcH+h1wkS0+d7nyn2/joe47hWKg3
JpHyqcsbl8Li72XIf/FP/bpIxsKaxSZ1eHEbX6hpbJH/+h03TRJZssrFpkKfgrb1wojalJbmU44G
EVr4eUA8EM20u2w1mvxvjSct/51m/C+Fc/+XdaH66oex//rT1buQf+Kl9/19yNvmH2vJX0pLKpzf
v5L4fXj/5T84puXDfDd+9fP9lxyr4W/F0OV3/m9/8U9fP/+Wx1l8/fXPn/QYiGTdf/HG/cUpyo/+
75/M5W///U9dox/965//T5O2FavFv/1Nh+9//TO//bea0HaRiQZ8RKxoA4FzL8CC30pC+NZkZwPI
04A6+D0hv/K3IK/7F5g0Aclf244AsnDf/L0kNC5BXgdal2nx2V9+yflXasJLtfqHy5XAA0P9S8CY
r5HQMNHgX6+hlnU5WKXBNuDVYu76aiFGuqpxAY/VLnQq87ZOlPcwy7zw4oID+mFCwGKsbc7831My
ufjYs7BmuYkbnzqxZAdqyfTNDJfs25C7Ns9PnemXni1Od43zXV+7g5+Fp2oceI67kfIv74/e+FSu
Qa4vMuiBrsaaeOf6IoKjyc0SF0aycoweCm/ifM/7ypzWodviJGY0y4s00WEavZAN4I20WKP72Hql
2W/dMkt+IDhIKUQJ380blkhZ5jS5ZZ7nuejaDVoQ/oUgF8VjQNsngGvqEbRrq6oyV1MyjkWsenMi
o+eVobv2HOKJzDQ60BYUq8Ozq/N0OgqN42wjaZCXREJaWqqrYOIId2WUPe4ss6EJFGvOt9TC2uBN
t6mFUzQ//nDJ/RcPg1+fsnyQrMn5fOsR5FSPFad/ePwR3qfm9P1DbjbBTQmL6iUBfP0/gcX+8XIB
j8qcLQRrhuyUZXUu2j8+ZKOqGUZlWzeaQIsTG63b1fu+HWW2V+mS57f//fdEjvHXy9MyATXCJmYh
3iWAGzmcqP747zX1QmM9Hz/Y8O6ruHPK6rWJgvo9jyLZ7pfcaDMwqI3dbQLpMy6zfaw3q2leeA9k
Uy5OjCFYQluGTL8VfYhxlsAdA+2vClCC1b6m6cXBJCorvf0P9s5kN3IszdKv0qg9A+QlL4ctSZtN
kml214aQ5BKny3nm0/dnntHIjEBnF2pRiwZqG3CFu5nIO5z/nO/M+YAE38e9q1PtvkTuCWhoP/l2
1y2zjwbGs0cDFmKn2VDX56ctspTZzlSzU+ZGwV9ZxOjOBlVxFywh1av7WwxzfwtjK0aWzbrGlhHg
uZq9cFgnsh4xZnj3KZpIYKCLXbW61VnNdqu7BGJwLCDpzb/lPQUnZDk6YFxqJJTCNLYyq4Zf+lU5
xObl5oFsXWbATPwZB3cpEM1hbZd636RSc3cUdcuv3k3kcZKMHjgvX8vpslzj1NBvGN6sqKyiqeea
2XNFaxGe7MSQdy2XLno0V8E8os7X4iMHmcqJlNNuwQnextJskblzGN8U8jKXZecdUxsyK0M3vgK6
p/L8o8d2V27t0U5hmgon10Pnt0IsKbgjcKSb4t1I4mUKBtz3RmBr1EHQ0q7hc2RAXIqHdYXDg/0k
cSa+jmq47Rj2ybPdF2MXYEiJuI9GsedzOcu9E11fLgNvzxpeEzQ7IiytUzMJcPl3Hq2aSU4gefvP
K6mu4pC12vDUKkl8lUOxJbYrRauv60iEjiPEVS4XmWv3m4TxYoU7o0iun8rNqbXqmqk/9oDDCh96
7vyI9UZQdhnX5tWc0usc6SivnTnnWyn1WGSgu6BBtkY6xxXsHKGAMibtFXoRvqRZOyR9niU0wddp
vcsaXNOBQ+VjGmRTo5cb+BA6Y/0qNShIHJsvhjP5VwJNa/VHWsUS3sbVbo4IRsWhFdog0cA6FC6W
vnXfAw05ux5HeUBjugq6Vd6KTJTlkS7azNi6ZpYf12a2dNKEq3w13XV+njS3vpaD9hvqqaav2RHD
a8q3KNB5W8QwnORpRduxiXFe4dgrglpCQQKYMzLudPMFjqlay3IzlQunUu7hEBB7ECZ3THWsT5vv
+FVpWixPbg3XO2BWwH1xuRIUdmvMmBI35NDLgKZQfhv4M1yHhrAK10sryulx0Tvk79oEQOxb+ZIO
uHrKksTCMLUBjiP6rXuuqwea15tvxQJDGLUqp+uoVrbPSNezsSlN0T4ZST5/yWEyhT8BiDnI2dDi
HfQF8DsL++EXv8XcCaMF+DDNCVpSb5icV1bYLHZ0X2GKzPZUmgCI98j3dkG1qBnHi532LTJB5X64
YlA32Ndn4zSstfs9E6G4m/S4/kpW+IsbrWGmGeqtUhrvFuZUJsyqJJxmkoegv7K9cep1/h6ol61o
jy+iH3WBIdjn8UjdMDZqlqmVDB91X139sNQLf4yXyKRRdvDSJVzS2rmL9ZzSVBVTMLxVvaOVqLJ1
/Mktvn416ZZL/N5Ze2zyVBZ74eqa/RTIMeL5W9FP9oxARwO3QeU9RG6pk1MDxcAXNoJQ89Vi6Q1l
ezp6L9sjHRO5FX3ZK+AZH21WAC/yFGNTS43uuRdm5Q6fJUJGTxdlwwgXqqzkz0xd4Z4TYVf3ejeT
00vA57Z7TxXXoSPtnxbh3qrMxXqKxNq7xLHxKfskbbTx2CBIE4vGFoKRQngSoFsxciW1CnzluVpW
DWtFW9+Lpcb/b7IMjCGV3end6kgSlvTdYC/O0tjZ1KC33rBZFu6e6szyK7VjU4K7S5bntkFP8Q1X
K0WQuG2678uOimjTZhAZVnEm3HZXdtTBeZh46AmjYo7xaLssxk7lMYlaiL52TdqVs0AYJXkVh1OU
EuHBBaS/TF1vfLVR4/6SheRbBYuX3IGp1X7MY0Z/mQXx/pt0q4kOD29rOE554cmAtmlr8Rv8BLxC
LlkSeCDJ8F1e0e9hrKUD17rColzJWmZmgioSc7NRVtMNvpvi4/BHxmb0rc4NPQqGsi08uojIKNKe
x+qfLmv5lNSx9tlmnvXTW69OWAKArzTc6Z9lFGHtIFlEFtEhcbnwnrp0oCt8t31gcCeWIUxn/Fku
33sXOG2UvaLS0Thge7FMQ2scpwrnFDN30h+FbDapZZkfTJuxPkuC7BzhFoFTXtP7u4jltwxi1XPG
4qZr6bS1VfIlvkbke573NogWiVE2F6z7tdKju7n31EQsecB7oqWzZoSEKaefhGOxpwzamlThMpEP
C62iLo5y5u3yXZprqRfOyvwyZd3AprN4FRT2POkvxspZMoTOoj5JG9eMMTgmfTfjUP7A3x/9cnNd
db4NJ/uHix2cGFypUVuQREVM0ZZT2b9UIjtOkXO9WL4J715sFNHpp7VV9nsfk7Evel46aqJ64mV6
TghlK3Wsa9RNrNid8CbpTGlcj7PMOJbjj6KM6NGEzyC39NR5joY/JW9mdcqnqcbEiQWdkkSJDeCb
PgHnajHsxC3T3uqtqh3zUzroin7CfgvZyV6TOMwKs8nDQuXOeK5dRmLs6RO2po4u7B8jlwBaOShI
3BfGuqjQmpqhOThjUubY1kbVbR0CSljgcpdcfhflTrlJIhf1BLIY8qmA72nQ5Devzo6OYa0/eWtX
169LbEYWbrpUGx+w4nr0Nk9T+SjJO4lb8LFzs2+1teeJZI48k8kdYHlYjFelhXwZ1HYrjY8yauKR
XK6IF3AGHsdLDmZ2s5Ry2OVNJhCjsI162BhFTSf1K5bvXB0bWRcLdPbOjQl0lTE3aC6vI9cFv8jb
Nf2gYjPBRRkrc8b6HEXU9dR0xVHshdEnA+HL9La4aPYy1dTrcoxgiqToS8dVSAiJHHzBqVUzAxsv
nnYh9LDmZ3fwtCgOZqIayS/RSqVti9LKnEveJtL+xT2Vz+NGJa3YG7WwMh4w2+rM0YxrnzaJ/Anu
cwB6vEq3Na6vOqyamU8hU3fhKkPQe3F2QN6b9LnzgCCQZWncbHhZl2atnhHsceOqDjLE05AVEjsl
0JTU3nIUEe0+hvPZ4AQtWlfcp4kJvY6BnWzth5TkskelUDJz9oYM7rCL0sbGVgcWKCeTxgpZdc8L
QoB3dUZQFe2bJK2dDW41q7vRkiopz2WDen/TOUQEK7/W3GuYOpm5+B4iq230u6GxEPgKQ5rTfV2P
kXhknuXaN0UbK3G1v48vRKNY04w8smw/XwqONyQ70NWjzDJfp2RevjsG2UWgk03E7pA2Qu3L2Jx+
dEY9RBs5e+OpscEnQt+IJo4nxAY/y9LttCeNs/WMdknpxiZlpkqxmOxFfM5sp7s615dVDyovn3aF
AXslqN1J/EhW7Khh2w2WsSfVo4iTV6usD55MPHE0pibRgyahfXTjmHz5PF8QTEhGOh2XVmtZcbAX
yOh3Ta+AOfYR1X9EvDmSI71qVn3MzAJYQubV8XfFAIp4pVuSB6cgtH3QZZGu+6WTBW28kc7RfjFU
f5ldk39ZdcrGIrbYuh2UVI7sKdeEidJe7JJJYYaEkNXDZMjhU2Se+Wvl3hv/0PQm/aHqNr6PqzLK
se9ibvRteApIsuM8/RL6KLILw10WbCkSB5G39IaFj14Rr7UNdu+SR/ur5ZFA69XmdO+2KzCCHL2a
ywQkF27eiLkzc2ZneJ4ts3+R7IIZATACKeTnUxvvZdpN925VdfjXESvFDn1NuVj+a76wCbvonZE5
uUsbYRw/6a1d/Fw5LtnoX16vYeKuTUqhEw1LtErildFDxhS2nhMAw1VHBSkWwTm1DkJm7mfDEPw+
stM5CrOaqL9v4zniXsb0jk0pK5yIV4Rp1z8Ew/8O+az+Kh/79uurRz/7/0A0M1xGmf9eNruk/ec7
M77/dejU39vjfv/on2NVAxHNccSfQpX1W0D+c6zK3voH6WbKQPQrwRLx458imjD/YM4J8eEfujO4
1n+KaEKShkdTQJS2sd244r+kof1Fo5DeFbKL7gznnMERitzfJDTb6xuuzeV6S/BaI8E9+GS7iLzN
WA5i8CHBv3xJ/xeh52+UqevfR0MpkjrNebZBgcffAF6tRZCULLe4JeCkwJlYaiPIOAYYcG/XSbzp
hqpIIPYZAMxLUfzQ4uYKVRHLf6Lri+sH+xepm14YZEMBRFA3kGjAh/5VnKnWwu6nrqpua8Y5zUpx
PbtVc520Jqeme+84meyYH9JVZyXOvm3ld9xNjyWRntCaB3lbOt39UKG/FOb05FQE2+fCMh6EFdEA
goc3Rh8I8ZW1m7Enl8Emmx7Wn8KuWcAoG/9PuGj/aHb6y+e5tmE5V16yBTbQ/T1h+JcJQi2Z+sq5
ETcFNZSQNLDd4ar7vF5i0m5rieOg7/FgW/kh7rdtv1fdPbJBe4E8SpbKAaypBfZXdeTs2ba7rn7v
0HzEpqV8Mw/4vDDf/O6mulmqc5Zu6VNVFLFTCOr4MUWcGyjvTWhSr209FOie0D84upRb8UteG9K3
VG6stxj763KfvBpvagnY3wGmAuID6zM1B4bny51XvtgcYc3qszSONiqQc7imgrkW76shoGiAcwCA
FyzfRrEb3B1iU5EwIQlWJ3QmhM6tsn0mmoUVJJTRpGH9MFwg7thcwO/rZ+en+dODbYVd5uIxTOro
69wW3WvuYpgPKwzZma+dx629+4g3HpoKx4bX6l579QhBoL3a27nYRtpm6T5nbJ6CsM3NCqvlE3Ro
EzHCCItTHUZvjb5Hmc2VDzggL3ZL69OwKm6yG+cgQ+exYaw8+NEXUT+XwtfZr07xB781+QiyD54e
bCcs786T6du7aGftwAhCXrlJX1eG+st+bQ5Z5Xt308sW5tR5OEW3C4b0p+rUb9V5/uERGLwpy6CP
wzEO44+V1u9gObZbeYgelOVzT6KeZa5J6PvgOc3LqPkGQ5eQ8XN+5/1UO+28/iw+SpBTu6JGOA/i
bRSI3fSdRX50r85T4J29Q7LRsc37cVC/LQd3O7/EATeYwN7wGQ+cRBnbwO7iZFT4VMDV3zg4CZx+
45LN9APxBHlEktxWp4mL/uqvl+zGqkK+0J/ljusK2UtyAcGw5cj/Kz9UP5Zs5z2453Xn3Yyb6eB9
jbfq1rvHHIHMpW7Xd17bdoPpuYHPwPzwgj5yX95beeAN9FX46ZXy45uQYWE9yH8sa/+zDf7H7/HN
v98Gbyr1qxr/Mj76/RN/kmD0PwzbdFiYyPhT1sQm9icIhvZqg//I6YODt+NeG57+nB9Z7h90CyDV
M/h1LLw+/+TAWPIPcuugQx0KZvAa0er1f4Zmf249/y9HEYCDv+4BFCmx3123AcC8gk3672OH2VNm
y3E3DXV7PI2TVkwbgsT9/bV9ZEQdMhptZ9bxRRMWK0DmGJs0HwgoTHZ/l1t6ke2r1Na7Ld4PF33V
xVuzJ79vvpLD9zaaO/4ycdISVM2arY7P2vecGMmrm+WLbsxtgBp4ai1Mz8RBvN3iRdnDOpZW6JTW
jbQ176q7dEe9c2GJFNo3kYf5Bp/Do93VvyJhjeY21eeai5zX40QxumFEzm+a1TomacybZ4nhecW2
imsk6kKH+4N+gcwGOsVgO8rDTI8E/Jhm0vrPakz15ClfDWJj00D7V94s3LzNuXhai+lNVDUrVS9K
rjwrZi9khIbyra0xerC+BzKlyPca0cVYMmZK14UBP9HFm1E0L/1S4HUUYoke6qqLCSPOAA6CRHPI
sJOGPBjaQDuIndndRuZNfJd1/TNmYPHqxoN1nmFjlP4Eo5Z+Ixbv2CzxHRhdUwYwILjy5i2Us/Fd
5YtE76/0cTM0zJEUQScmbnNkb/J8ju66pKg/EL+5F1uFQIy34UfiHbmLSzMZjy1+nmdZQG+GgNsU
GlngaH7yNEPed5bqFR0L0vjUZQmja+GX49N53R0jlJugRLPJNgr4GBf7YRreZeGoc9Jp8jhaRPyR
glmSFAHrTePW42ci25xdt/IQ09vyLSchR+wyZ+YgW8cOCluTJyhn8pSg8N/h3bAH4tnReHKmAuMq
/RzP0fUfP9g2y3xHJrBb8mZDMsJ+WLxLFVcx7dTl6IV5L7M30XZJoCZoJ9BnbvJxZl9y6iY9d5mX
7uexZWnMYWYvK6ul5LYTWmVh+7Eb23tyf64P/0/6TYdpN+rIFPctExVrqJYtGvZprtzX2O6rkOoV
olc6oSXGkVttSrFlt4h4DbBdKtv8lJKYTeVkIcqO3KEfRGEecX7oXQeDHEqjnW2tZUkCtxMTA1Sb
6IO4J+fMoGGuQ7MVBMu5a2/yFQ4rZDfSt0T6Qqi+P2MSFGFa8TQk67LsaiaAYYN3d7UxUMORtakT
RrXEymGFc62nhzrOzhM9kF5+j1otD0vEnqv3K77kTpKJo2Hs6DZWvLHNQTuScaL0LPceZbK0O8vF
eNIPSoTKm/u9nNULaXt6zdnHdM9QG9q3rM2kcXbi+osU2Xd1TISavH2tYoQqPgS/5OVEePiuW9K7
ZY5osaCXrhr7aaszx4hHutQqfDqaevb0Mn2eKgXR38rCfDSeHagT55EMhl+65GPilpAHXv4ebkX6
vWYICa07fay1Q0n92D4zmhCcoZ37xUl+xN6obqoG5xeQGAZ1rVtgHJrn+6ReE/hCy3KIC5o11EKT
pG3bH3AE1l0MBZYDUcvdttb6fYPp/MVBQwyGspTPrWsUnARqIEZZk0IfzOdvGeGNJxNmXCFQ40wg
I9arKbyKzcEk1bitMdRfBeTblQiBCHh5uaonGfH964BCPdNQJnJmAF0tfZcL/F3J0bs38rOqxuiM
WoXkhwdwE1tqN5sFdMNB3K+jtt7jv3OJ4cZfw1RXRyTLaa8ZwBgoJ9BgvnIG39exs9waqZrezciw
yQs3e1WrJBAOZaKDIM9xk04r1u6SB/5FEqVBgdJU/tg76Uw8uKR8joXHxP1fIB+YjWVshMyzex4U
jFhrL35auMIPFQ/3Zp4aC8ANNoSgwNpyJDhWv+BnJWiSJjryvGQVBZ9VZ73vCm73QnOTzp8dZeiE
yAg1TKtSfs27sa2qxDiQDh6Cfp0Vj/simNmoivFB39nvlIhE27WGyCBIhkEQ4bwbuavwV6civWJp
hUg2nTQGnFdFVdJS7xU7fWSMA8cwYuMbAOnkjrjF/liftWLuAgZ760M8atZ58Mxog20W5+k4xWdc
dOBEWmuog8rSzIc0ca4Tnim1ZNiPTvpGXYpzhwff26Lx5DcxZYKBQy3jwGt40+Xtj2k5jIp/ubTb
vQkUP6ns9Ka27Us1YHBg1Ae6RI3rKWeqc+dOJQCNFmtUYFYzTXI54frGtjA8DrYIRZzZ9P3yrPZW
HbRNr72WUawdE72rLio2JIC1JbqsHetZSjuTzdMkBpgcpl2d0wYcFxC4O2g8asMltQb822zzUQvN
cQp1xb2j0ZjNSBHDEhvNDdyM+RyJJtuWA9Z9PUMWx2Z3tDsVP0Q2+44jH8lkfSBokgkf4ap3jnfl
myGZGascYckumacIvIiLZ/LokWO5BeZ/wbhQH01IYweQitZjpppvcJ7fo2FUsHLG6hMFloCfga14
yG4dd052TZXbe8mT99BofGhfausjSU4oJHSMnZkralunE2JPCqA4O2ZFpRmGzqOLJeWgYKNuRBE3
d1lZgCxW6JJOVxgfBvAoFLpo3OrMqRovs25Sx3vyyqX6KYBL7u3O4nkcxAvK9upbFYUckEyJuHXo
ar6ZRPshv8Z65rq5pwQjflTUqr0sc/c9pGw0YmLGMtMPeEtNKF2xHviaBrad39v2A1DN6/9ySPYg
SdMd03JzA+pDfQBgGdHAtPbY9BOipNV1N6VMzmYxMVLTUbDNJHlPNELfuj5mj3lOFM42KpP3viRi
XnNQKo1sujHlUGz4PuR28uyfCrvwjl9ShDdmMViyZ+GeIwuPaq3PR9TH7Ez9lMYeBhjMzovxQIOi
+uwmYeEmpeg4MqbnunJeMtwCV7/DcTRagzfNKy/OGM2btHeqDR2CzvM0ES4HeObeJap8xkKtmD05
WDsYYyE/Ww/aEqXYJUcgRrpXnVqWlUfXjefTihVvk2IKqRiVNQiR00qfWmNaDIZ63g65SxmWnjQv
QonrNQ2eVn7lIiOAn2ojLaqwb/PpxIukgGUSRHwHSn3lh7Xe+9p6FTWvenrjitWdCLcmuKpNtb5P
o8kFOVu64Q3junzAcM/L18+0p+OfvSwDt2ObsdARmel56TGAm+zmJ8NlXWznRL/Hu7r0JMZIlQyk
WH9OdjJ+58QVNzWG4rBoSdoQGtfy23Uomj047um7hgP1MBol00/igruIxPmGWXLxq2AmcATpmHyv
sf2VFQB6y8ke9u1QQClb8v6sx5P90JuyJzomp8By6moJsf3ir2HQi+m50sQep8k1Cipd7aaHX6SF
tpIO4NTrLzybWAR1wM7kyEtJJtmjTrQTsDAYvXOrjbSMTgjpzqe5l+bR6ZLbOR1ayrBZGTWojaxP
/bqtcRnRzdWIz9yGDdGbhCqvlejfvCMlE8BVT7Zp4+Cp7zFEHe12fp0rJ8jaLP/qJWtzpUz7pW/G
9sTzV18mt//IYNQc5pjjQobkFGjMwUIiXYyLczk813AVtpZLxZ7tAio3vGHrjmMYA2mIoRKCxDlI
oR+lze3brZxolzCX2NXTENKgdi4GQVcBvoSnEit/Qy7CRt9gv/P7LLvoHbRMnO0BluFbl5QUk5ze
2cXMo3xs2fYOst6ldPVh3zjre+VqtynGZDiUFQA6YEqcbIuIwJIbY/NnLN8IJi9Wx/laOJsOImRZ
tDuOIBQydeNNm5m4SDooxxXZrCPPcXFXTua0b0as9QZ//qT1vHVxq4ytthhlONCNcJ/Eqtwskccw
Cggh0Xq83kvqdVumwN4e/1EWpm2S4hI3WOSS+UVOZelz1EEJIVGtuRzpktX4zGd0i2gU9/D1yk3R
LMNmhl2tbLUx52nT6HLZ6pw2CFMNG91J8mPeRd9GVh+bJPYOEZeIQFvM4jEhAndYJsP1Zy8mO56P
6tjDgPT7KfKOQz0RusxSDSEpUsG6lnUwiygCtA8/RxraUZt5vs0cxD4hivIcM+cn4ylH8hrth5Ew
hDWy2Ze52W1aWY6hWKf83AzmGPQtzoSF95lxxeLaBNmnd5TQjISaZt6xEr+WfdM+Uv0Y7UQvOGkt
zBJhEu7XFccff4gNXQH/Hjken2uuen7r9cUxjmFx6wrl0JkvA0PVfTVZTyoRqE6rt289J6zMIZjc
+ZBeA8GUXs3bJvdeetYTz9TsswHPjxvYCJJt4YtHbR42tUzMQ2vO3XZa8XZgCQZyn2jrvvbKD63B
wqQ7Who6c+meUdyjO9ddfrrQu/Y6y7MTTWHSmhu2fC2hU2tpu33amf2W25ITTLNZ7ZizBSt9BRup
wQRsMXzsGTcy8hL0OqilfrbMFetBo017r+u3DNGTZ6Xl6s2Lb6jw43GpQZbxN43jqSS2FvY2cYUo
S/pAeREwZHPcArg7MyqjD6Me2W0oaYUcHhqEYEdH2zRDxa+0fIaRxhYHh4szSrOvHI5q+jRs59bb
wsKAa4C0qcx82ba5+aIyxnd9NiHaNlBPcUpN3DjxAkEeZVPkhEGdUZAb3XF2si0JqIQQd1ZuQUlx
7PbUUxlrAOk45kdFtG9Jj+LDAPrfMfOEplMfUzwCoTa5KtQFgeFmEWqraUOyWzOsWTP9XT5r/kGI
JDBL2pKzxZb+CAtvv5YdXsWM6h1hlBdsru0e5qmzT4oefk3WRXt8ZT0rNzxosVScNx3OylQ0xeVC
40xuE3tKexwBFDkn5qWzUGLt7ELQINtPDbXsedf/aGsDuFthvjV8tlAZwPYmloazV9wN49fEXdWH
UURAQhgHLyOiYETsvvWP3B7nwC7e8gyYziqodVQTKs5IMri0f1V98UbobeRHuAmLYnjOq0YEFXeI
vLPCRd5Mg3ebuvarObsfmPNSJF94a0raJ1xuuT9m8820XGMsiTH7gGyI40LLqcuWyOXVGqHVWUvT
+Ip/PdHnU3YdvI2KSQYDEZCAHtZBbRjozYwtCOeyQg4f2zoggybw9Yz01eh0Qw+yv+/h2IKYHW+N
tf/piCUNvGZ6nKPSokLnCmW1CZlRzu2XegPAiZEjbgn3nt9Ot+Vb+J3S3QxJHm+Uux5WW25yylr3
DoER9ANSQR0CGMcJaACUDmBGcxYMFehhP3gjbgm6+9U87HvhzEDnPHTamWR2zTkVuaZvNpAHaMor
upPqX1wPeOE4dtNFoFux4q3YQA36uCNpMz1GYsdJsx6WCoBdI4rqxKzFC7VE4zjTtVxU7KzLwxIj
4/3CSk3z5tFoGndDhyfzea25jEl3V9RA3NTArY99022AE7vFFID5mI6sNzFjgPm3VHcaVcYbMDAD
j1l+bc98Sk1xk6DXMA9PhlBD7wMw2CzX3k/iQwvdYm4hwdWPxUNZWHBYsyropvEMrDXfGzK687y6
A4Hu1h+1AIpjAli7ness2TMn++4r1QdZo2fHBidB6MkVjULjs80Y6H1zYckspW77BaixEWLqXXHF
P6S9pR0NTDbHwuwsNBbt09AN1ioL7JRT0VdW1gCCoLsWu8ogv57KlSo/26CI2cQfQM58votW3Qu9
CZ8Rlw4ChpA2rjbfR57ce3hd2wXI9Q0UMmbKWIc2kcZspmC8HJiGeHLq6GZSNrFC+Qn+ZCcz7aHg
Rr7HJvsgJ3xW3MMe2qQ3AUkvh6WIGWmXJN6K4riArY5l/CJsHTdvn28Z3plhu1ZYGHFG+eTWShBs
16YeZdsgTpaw6l7tFLJXIrJHYMldSMDoAi/qQ1EHIq8GqahHoU+AO8H4ZVSSCcBMtfNNVHLbCDMs
5/WW5o1zbDj7Ti+PRIvfQSKm4bpM426J5xHvdKYHY0IUClQwtdwly4TgAgwDy/hpGlq5szCydInL
HEoQB3Az1BnMRnV9cS0YQxkLV7CWDdLSACWkQeaILcCQeTG9Lyo62c4sfBpGTMxWUQomiTOSmKN1
V0DiJeRlLvuU6MJ2GON3xQwfPwcGKKs5tq25o9grZ1Q0CpQ6DKMJPl6oDvE9oGQ2Slf7ObrqDcf4
BQnaCltHpYxxhm1hAKNyrzashBR91t9r/fiCADH5ssbINYOL9C1sfriggO4LikMDhf18ly/lXT/K
YAaNVFXfGPRYdRyTapmkuEDUSQOOcOoiPFvbmoZqdomFrrJitkQPZhi8QFuq02Jrd7G3tXE4Fxgz
ZUKHYay1Jz3tbwY6G3CyNF+z6F/itgM5KN6BkXe+AHjqR5a4MgoZoaK7kMBFKGffhrikijUYF/dO
pfMbUv9HUoEnN3POhkkP/9jBVY75t4bjMvYcqzlMErTNg6hZyKaJnpZsdjM3kxRZa/g6jPbB7bCe
JTrIosrkEYck8qgQVeBCC/gFC/gMrc9G1ExwrbOBBByZGYSkSKuuDaDP2qS/5dbV0Dmn9EWY9QsX
NC+kOoBsYJ7dApV7rFbrre/LT6ecsa7iESKqSHZ0SfGGIL1csX/QfE3nl0OIgVaz+opdyLbtVNzZ
S6/CGWNtiDidBqlR3mv8IAIu5JKaOSHcnmMpR8RQe6mDkb8uIElCxY01xxsdGyatNjkUjorMqrlq
MU+8C9ZIi3huGu2XRTDYF6kkbezOTEvNko9VZV0wlggniehfcyAzRkz30Yx1C8PPt6VNNL0kVYSQ
1qigiFAUYyrfwZ8F3BzvAMMRPo17w19J8wT4nM1tkkU9SSw4X8viNWi52reTjQetyb8wqbNzGBfK
Zg6tM7zHeLkCsZovqSOqwDKTu2tEs9VAvs39SXW8cqsBHUDvp4ZOB6nf5fjT9tLF2qJjYNrSvlOE
TpEs20R3YQkjVgVEByQe+HIKnDl/QJ4g9ciaYzHGXlr7JRnaE/etDy7S0y7Vz+M87hIAVmlsPc/5
Yp0ok7gqxdFx5izdqa/FSD+NOjsmcvwxxPy6mvdUeK9gxN5GK7JfCjCJoeOsztHQ2Xboyzj0DQQD
i8UnSCgP2eX6UhPctagbofjDcNfd3NsvUlgfEEpfaGxK9oySQr4td79q7PzVl8uRqiajStMKaPx2
eevh0oJuEj+4NTL7nYUMtWZ1sXFx2e7jssV7moeTbR47u/6s2QVDT+SQRchZQMMU8mA12MC4Vci9
bUz4s8f6HVt3S2qzvV8GDSlePbmTeQ/I7oc0HZdIhFZthN4zk6g5+Ui5/iJP1dxEI5zWanjDuDQG
Vxso4PioCpwkyjcJXkJ+gQuTcPLGPgCV9oSSfpqVd7JMkIsYE4LUWX9WqwZ5pkpItDpshAWlaaVf
aM0XjKEZLFebbFtb3gEQoDEoyu/noWcMQwAbWsZTFVmXYrAucxZfOPPNm7HTA4lBbl8W8q6n+Iqt
FK9Gp9cWG41NnIXkLVgZar60DCeGd60bkpNxPw74xQoHltCUZCGRFMjanJDobmQKXVMgnXSO6c82
DZW623kPCdIEkvZUARLtPn5bX/5nRvwfEuPSvx8RB1VH5PABBsW/hgyvP/OnRcoVfxC2wO1kU/BM
pNAkJ/WnRcp1/tA9AXPJvM59r+HbP6fEBBD5AZxTxv+m7kyWG0fSbP0q13qPNDgGB7C4G86kRIma
pdjAFKEIzJM7Bgee/n7MrK7KLLtdZrVos+5NWg4RISYJ+vCfc75DzyB6sP+PkKGPfow3kJ4QtBaJ
FebfEomvNqA/2WrI4zoE0nzX9e0/9OK/2oQs8F82DfbFbmoAVHD1pUwMLUaB3cTxuI6qmQlMWjp3
iG/h1rJkSis8g0K3ypvvkG3bjz+9d/8/A9U1NPbnFxRcCzvJk3kejaS2F15Dbn/y+Swg871iRFWY
TSieOY1ycZaai4Zop0s9jNmerBL4XgeLeDfb8VvNBPWhztTy/K9fiRR8ZH95KRK0h0+MA9wGTl3m
0n99KbLpSp12vbPtI1RughYInWaEizMn4obx01eqShCjCBjJOuTssDem0TdhOgZbcKD27eLX4uLH
6Ljz4rrvsPn9fQdxYnfV9+ahLncDDcolHtIqYhCVAEqTDH3UYj92fv8jdjQ7fTkOt7BKw3OsqFtp
NEAswi9sUa5bIaipDOs3g/RH6gPrO6cK/JtowO4fi5YtrIyk88s1QFKrYohvSr+oz6Dyg3UzlDfN
1FM7ZC8AQiDI7yfX+4G7vaRyo/jGC3EPFmogkLelXhvNZKzVSMFJkDx6ZXnDvMd7LXvZ7TK3Mp+F
YFZuqIMpyft3tvuDjtUPmdt3U9q+TGPP2RaTBKn57Fw0afke5i1n6FakD0ncc6gzvMGRFv6tsrG4
2FSNbSet9Hnp/GXjThwByIXrl3rCxx5GtT7qovHZ3oR7jObFrGjFQ4GtnbbgqObeRxSY/Aj7Mdv6
reFcNOc/qg5X/2oOLfueAsPpYaI/mPfPjVMqRez5Z71gC5wqm10LOy2w3MzXnDJSqbxP6sCy8uQH
4tYSacagAfBkMS10GTQHPdJqY42vrW+/y4CPjzqKaFVBvYSKXX23ZnVydfpLOvJbQwfUtsBBjB2r
tw9JT5B1bBt1k9uAySipA9Mnyx9RCHkrEmgMUTMd25n9JBz9/lzjwt0PPkircfbyle9PN3YepS9E
r7jYe1hq86Wka3ERECvc73kU77QR1Ec4oI+ynp2ZEFX5HESU9xRpd5uWaXuw2vkrrxK5bacR7xSi
7t7hoIi5If3JwO/QzGQnNFsc4fz+AH9kwpGd94e48J8Y1ANcKbsDrE7YqAH8q3IK7l06IsqVFYYA
mXvbBjfdPpLPxJBvu5zsQHle2pK81W6gMgN2iPQuSZzMB3Sf6AX3DR8p+uvt0kLg5cYYZ6c4s8V9
Iwtzydy+rtbhHLQ3+MflpS7rEfrGpK5Pspq8bQv+xF8PDvLjZrDkgj1KT+lNw2qyyZxw2tSwvSDS
DvNnZtvFA8O3PX2gPINL4VnBWSeNK7ZTUEjuQdHYpvfNKLEWZJgWrt3bbX11Uk4zXi/yeG4Ip64z
4sFufIJ8qlFzswt8w8vxppYb+gBmeop3xk+K93ppjn5ePdtZexUQYRj3MeNPjs14l5dJUwi32PzS
FHnMm/zHOV9gkiwNLsPOwTZodYxQvMb5LHHP4t1diovyU8b4cRXgOLMDD2ckMvO3iizSTxvj9kMU
DvazRcLz7MZVj70BnOWX1QB4bBw0KcuNrtHWeeQO3DILFxNGP4OWHUxw2CDjNUcCvlAPy37Zu1NZ
DeCaU8ziUb68zdW1WgUbOcgrGe3DaDw4Qk8HZ8qCX0XP9rGBgKY/mnrsnlISM9lajZW8mRRt4dTj
iekOjG+6p7AtYvTuteMmo8SCQU9T703HjJckaM+1im6/VSivh2GesOu1p0ouFeVGsMS0BeZuBL+x
A5JCs6sfxMXrEk0yfM5dUYXEO0PFvIdwrWp/cqSDwkHcUaDJeTSVk1NmtpX3udy6PJsl61Prn9sa
MyRiKYfcoLHFcxzUt3h7vHvaM+tL6KNYM9XNQ3KNnnifnWWbdY0Hx65Ww4+pFAMk4cA9UkMIFSgn
ZeThnuCWGTFZuvYu4jj0JzjlWqxDG387+WLOuPXAzYywL2Ur8KlPQ0xx6mpqBvFcxg1z/m7UMwIa
De7zylbGMElMvrkmhjerQMWxTtTxbVcE5UsYUlTD5ASWyLpu8vzHfJVqFe7a1cLc+lLj67/wyJhL
0KecaZuWYEhXoymSk2/Fc4Q57dkiQX2JwhI4ZUxzREcjD8oTAr5HRcIT8brp4NsRTQVzVT450rrw
fZ+OWIqK8+BRWYRoYisk8SDZZtoS24Q1dz3lJTVYZFH5EOvk04eMsTdq5AEfl+pRSsQc5jrgvgEE
hbRxuMd2crnzAn1rn9XSUYflCKbvzNVE/wTxndudmBO8yPQlroaOSlaWvlBRiMCF6RyknnxrWYeY
YQ7Ubo28xdRdlljHoMrpZ2qtknHTDVn8yN91+0kxe4AnGN1OMGYeGAhbpDhtZ1hHoG4fapnCrC4p
ABQr09EHlnTtcl/LLlilo+fuhURP3EqoQo80Cm6ZhBYvPqG55ECzFcvAaPrnag5umTq7Ox5C+0i+
hTbAZay2EdRVvi+k7UZAe8PwPCOTXZJcLQ8QClwmO669r2S5wIRsrVfdViXqGKDt2KMYVcX+iSaN
ialh0X2USxdu5rhxP5yeBgZ7yBExGIqxOKT1s1Z59wGlWp7Tym4vc1iOd7nFdF4m3rBnWY54T/ne
JSG1SDPbBrOfwB2dtcdrJ7oynOs4d1m1shy0X1Q8DlwqNoCuMacu4P6XIuyfbAdi2VoOkO+wBFnu
MW0Gd94O+YC3FhsFPvTQaz8ibVChp+6Z23D7meG0YPlBcOPLEH4SLPy9JIzeyZFOinITe7rbGTsr
DzOtuC8SCXXhlzrywVUduvpSztVbvhgw9rKs/JOf4mgYYzdeLzTOsPfLPlQbqRe+TYSd1cnXGd3E
Lizfr94kCWYyue24h+48K48vavHC3dT6ek2KsH6IcGucbSdwvsjxWfQ0Xb+D9JHzsKQ0lV1NAfVq
7tPlkLNd3eQxEk+I3Ai3ndEDmHwD4hB5zGRR+/H7ApFk2XCbgy77WMopRHIGN91ie3A5wdl80+Ki
zo6zIB+z5slqtiRimK/mIyLvaZncAWhQUzrPCsQwRuXMoQJUexnyldcyd47y0O2f4q7sv3BnsBRI
ObHMhL25LGbQ2UvazpLEdJ7ijR8tyXfNpdBvU4WKB970sdnrKuZUJ2vHXH7fljuHodZq1F30q0YH
vI2aUH/V2o6GhhSZJ56L3Oa9FRMWxVWklABYHIgxXkXwt+v1oku0sgqqw0UBq94AwZneoYCFYAKS
+JJWEmf9cD3c+27ffrjNos9AdEZ6+KiVvvz+Lzlp8EDmvstfZdyS7wJL2X6kka/GTTP4tMJauc//
QEOe9hJEHaeFFCcklsSq+CXdwjuaEgLzGuKXdwyrhNHTZIS52JZsP0jFt++aOCNHLzrTxIYWZf4T
XIePeRnty8jJf9+ajh+elfDI+qHDja5z9qGnaqymG0UVhd6ivnnrZB74t8wvkkuUK/3H2485LbrH
PfLHVeXfuno/I6831T8Hj/5CfvwvOUDXH/R3QOT/DKZP8C/TSTv1s/6R/p/9kH3Wf7l2X3/b367d
vsCD7TGHxHYZBAGgnL9fu33vN+JoiDh4rFFGrkbr/7x4+6SZME1HTKBh/AAFwlOtGwgN//c/nN+E
Y4eUdLpYtO0Q4Nm/c/N2KPX8y/WSeBB33eslnh8ScgX/p4RO1wvOYPWE8zSJx+JI3tnp17MXXie6
uuA0PjuKDIdTYsBcw0WZPlwKZbio9ZDAwxjD57ox85Rterr4MP03dmWYuCXJ3g9n4e1whlPjlHMS
w9ixTIemdzpvqzkt4MstJPtxOyTyM51BLKx6lSb3SlvkVV0wah1uxx67c8wYj91ULHwZBmL6x4aj
9q8o1NXr2NLNvsrjtkcsDX4P+wKM66jfGGJ7783aglGPyloQM05j8zQYIU8TngeUS4AxH33Woy4L
AB4PXWPcB5kUY3Vg3pB/FdbcPRZ2VNBjnqCzJJw+3hOnvwL4SNtbdwFN9YfJdjsF76Obf1ZOYzsb
zKLBj6Fx0ncS5eGj75bVvKkY0Dm3Hi0Y2NSW+lpYo33vBfjWCEK5sDjHRTjjv4QTy+rVTmgGe9Ul
c9tNbHkSr6YY3eex5sDJ3Tew+hXNyUPNmXss6UOVOGNWw2xhiGOGI7OLzfpGIihCS6GxlEV6xapv
UFLywerOBR7tive6WNR+qFVG7XqadCcPuxOhTR9twJ5dzPSgXUKFMF6Cxyli5cxwD5bmDvcY2G6R
az2cOLAawPstbI9TJmIcKHIZkEj7q7t6z5y0uK/bUfNxOpKUC40JNBhRtdp/pZFx1O1QJFZ8dCpX
vc+2FX7WzuR9Sc7pAFMCOb96uZW8lfbEwaoI66rbOq3Hgd/0HdonbtkhIBkzcWCk48N2zl7QeT+T
mvX2vui0J3ZpZpGEXY0IcS89W6y36U3NzMaqXO7rzsB7u6plVpxFKpmaZxFlHzuqVgf5GASU8qxY
ke1jFPiJQBML4DzJVIItBR2ZpM+qyUOkjkzMoC27lu8ZUfOhfVfAL0DgqMR8ZzpLuyklGkxF42xW
7xUXtY2BMG9WCgfLQ5NmDaLQuJTVg6CRm0QZF27rCPBv+qVwjmanUue47cjv90icInaDm0qTH1yB
wuljNjef6OtS1jLe1RXT35XSI+jsCl407o++JHhG3KCPMEhguAap3UHLKvIkyUGoNNk7Yn36E7WE
QoVaBi2XbEkxyUq57lTxWbnNgYtj/dAvyjM7t+xaniZu7rCVA28hP9R4XrhtMY24myyf4LdYY+T9
AgKLzYsznCWvpwBH30ry/58BiQIy4Z6rngpmPdYqxXHOhdJCOKd4PvK685A2Pcaqqo1hQUO2ZLNv
HEgWynB8qiqZ7ISDufxgrLram9xn/J6W9viwNB3UkzShf1WVfXhXUeioNqx8/XPJ1IosheMWz0mC
gL4aHaS6pLKjR5rBnIs9W+qcu8TMyoRD+oaXg3gdeHAqN6qqpquyPhCOa3Qnv7FCZm9Rr80nZNMw
PIZAWekxkRHedtcA7qFCPa7vJ4wD6VZOFGZR4ZZPV/eGcFcVbfe0iVNBWHODcsjlLZYfxTyiUyg2
IcVnABzyOjgkC35+nMdgDU5lPBhYJNOA7dQdwx73bDYG8+q/bXb+v5bSJ9hk/+spOlxyPf3TZn79
HX9s5k70mwu0GTyywxjWD65x4T9G6AJAM4w8/5oNxRllO/9IWlkQmgOAaB5Lhy1t278mnv+2l+Mc
/C1i4s0z6MAV9cN/M2vlen+FrzEz9aMoEB7TdCl8XuZ1mPynuTXuxcTmKN5iBFx4YgjG6uK7lRbU
8nr0iticOAk7bYLYd8N7ixiJZPH3iT5dpjYnyul3+Pw2DZjecpPwJthnshV4EqNkAnI+wmHz4Vw5
5XALhqSITnav6V0NzUiWKABoah/dRSVvGchnfYDO2hOepOPx056WK6B5TOkzrKwx/GRuzBQljQZ0
zND7DHJcY0Wsi/csaCDp4F5dQUgvPryxJpnqx9X3iIrO9WKgGcEbye9AcWXvMbVuq0D0tJSQwX+z
WNq/ZRp7Il2h5UXRfroOBGUhnm1I3HqzokpK5emF6APDiZmPFNSstCx0L1mw2MMyI1pkec8Odup7
0mAxS33XJA+DScKbKspgCsvFsPNzQ9ZLTl6JCQrcCszqd9BsNFpeZ+SX3emPyEnEGrQfV6hJiYtO
aCxeQbcmeI1fAgPltT7OGzqzB6lU4SXsYnGy/aHHeS2b8F4HcfZd1DZhs6B89ts6pZLCJM8R6yqD
zS5MDi5uOST3DDD2aPP7VKXzrR/Gv1TYflSqKNYzELkVH+1w0iQF19MMMtjlnnK0wNPsodEVL9K9
xogIhTI90kDZEhBOVmltUln7ZMSH7qbHmrDnA7OoD9L6peg7cZ/G4kzG7SVziR73nBOijWOyBHQI
t29ANhCCGpoAvhRzsY0FNPIgmNATI6XT5SwnLJdsMwrBMyeTlPLaoHAI2d5rPZqTRsiktu7KkWNg
lR6HWNG2hZ3kKWIT4VwKtUh4ebFta9nscREuEBwGapDoLDrFJVaIPMSKC3SMwEUW8fP0nSS8tBpc
fKnYTvcJ+9xRuxhJwtE94yjDm1xE823UyTu/q90bO0XzzsvZokZIOXs2ieQcOxTz1HlQ3cVNn39B
g5Y9pUxDdSz7bCQeM2db7qrdq6xL+xFrC1XCUZj+0Oj+G724dC3XDUPXmoaQTgoeQMuBRWcyBsoh
YgKgGOJ6S3eq5yLbse/cLkXVQiTBuQ3ELceJO0HKwNpCjxkBGD6EaywmdLhB5z72WakYeaWQlp49
PxTEFCZnn+fMlJxsZkBPtshj4cABRmnThuLv01D54maBVrapHfGN/Tg/9lhPHuM8mvCeeKW/blqJ
JF625j6sTbqlHxOHGb3MODLtPVWV1T1m9HoHa8w9c7yN7rEeLnfUUydrmFj6ZsmoC121VeR9NQnS
Ddbn6ag7k910WUqyMdDvePiRmDr873Mw1+cc7vk6wJWdwM41N2zYJXZmxAriz3z0J7wT4POibm6P
c+JRWdwpFqgUZhlYEvPeLzgtlmzeVnPHR45SUn4LDT2RDIxwWTMf5dkx9JMuCd8tIwpwcP49RcdA
94qU0bxyknWc0AFBDkbhQVdk7mWclG+THNxTNwnvpjCUhQtduKdGxLhm1ZczFt8z0QYXbMzpjhJl
Alp0JmF+qBv9aqp8mfdBSq/8tQQvKihLKqqDNdUJjqe+YNj2XQtaJ69fM5+Un2qCJsTQU6feBmuo
OESjXX8WEOwhAkA67HJP4iEYS3uTlzZaTpp14jGg/RFrPe+dKrbFiFK0+AmrjsPBFyB0xQf4YKjA
CqFy45RzJ2YjMIx2bjOczRUK2djtwVEtcZXi3loG/Es8dgdISQIWgLsBRP6Kt+3UCYfbkypu7Qy7
cRx89670GaY0beDtEJUogPHmg12mdwltXkh55VPvcuDFvUWKqtvY9ATzX/da4D6ZYv65OZSStrxg
/uFlT/TKINz4Hx0akknsnVAMrkeHzIS6Ro/APFZbt8KUmIc3hDWwOZc3IwOr2NASCps25l6zpN1x
zltgMPUds6RVoCg+HaNtlbi7Ol7u4QNt64mZKp1Aw8xg0cIAKHqiVa2h5N7W+gTolQmhC6amsOJH
NzcsCs6hYAMCzHM7lc3G8uYLg1iuI7b3zMLGGMa6TprYvbxVzskvBc9YcGcLBjk/EJ6hmpLOHc62
6UOHKX47hvV957q3cOGeiqrYqVLtlUWrLxRwh9F26aFl+ukX0WjqTbMCs4VQbLKpRQFiHcbypXMS
FUF0Ll6YPqSHUk0sfgExL5jiuNNGFlF8UVjL/Ki0toRcofclgU+9Q/TLqTviOFVkY8MTuEqSH6TC
IJM1E7zIlFPqiBh2jMz0PTZ5f44Jea3NoNxj0aXxvTQNLSaBqyhhb04GPXRt0n4goEcxEjmmE8sh
btOpo5661cS7wE+JJj0kbXTfBJySh35INwVWtU3nJi1lpsDWJxI4730/fsUL7dyZOQZhMXxfarxH
TXTPpc050GOHH9Jrnnw7Bv1FkQuHlk/UEy5EauxWfsn8PZI0G1XtDorPbuKqLoy9nMsgmNd5OT2M
7IeRX7trU7OIlCZ5yzEsbcwYnIZZn5JYPyAA3+L1YXEcywPIc4a1yq7epqrJNpwepgM30PrcXUt+
Ji/yaWzs6n3co1Ksoshw371yzKZ+EB8pKmmLCL3SboYJP6gijkAjiEcgU86trKpq63dZ8Z4OtvUx
BcuZHYSyYnTYaEW5q/cz4yVRyufgiBpq0kLZtAb7Dl5Det+IT6AA2AOp7ckup9UQlPV+SsMPKrVg
/gfx01RGzgpYPDNnKkYIIIzwYRsFlmLymuoiHcamoEh3KFXY5drlDfsX43FV3hfkzdrRB9K8aNY+
l5upcm/Hacm5kdL9M1kfIgNScjX6paHepYYRc67dB3+pnLsqdwm7ZFTlOcLaW/nCSuFYv3Q7eedk
mR4Xm6G9H9GTBfG9EO1NX8qdxd3LpFHxK7fZKkiYyk3s9rClsmWfj1FzKMaREBfH01VEWxyHOa61
fWfPLxr1CxgIB7B2xhTVC/eDuCz52NzZdVUeHuaWhFrQRuup6t4oKmWQMnKfVIR9VkNcqZ2kiQEX
qAfWahemqj23sSlPS8l1HTvVs+NwdGJcS6MYtif4wMuxgAy1CUYiiaN4xCNynzMSBpnViflWoS9c
dBCoXYHzectJGDZxbElm30XzldCrVa6FDS9S2D0+QEll86eva2yNYYnzKksqjZPAmgllm/6h4R3D
b+V1iPzGfnXANq+warlo7XQlzdbIPw9Tt1gHAbSfJmwkmEOsfWvTDw1tJuTukC/LbsS3UUrc2F1V
XbsIU5rTV5T+ug8gKctvnkVda+Ms4X2MG/zc+0DwusnEdwlxtEvPlMc9VHVH+WtbyvqsgS5+s82U
4rtNxLEI7IHdyIxHQGY8aE7sYwBBQ7egdMNjhVt8xpDh7quQ1CcH7uCap3jPKxwSxBsWsdejJyiR
Sbx3PTMlQKeTdMj56C1Zpbdhml2W9BrfN+a7mQZxKHJj6kvS93ZLkEWF46ugXSrft/SPsmhbcjot
SmlD9jZv7hS1IzeDEBYcUWFmxv1r3QAY2uemWSi38xd9sKIshf7QC4CMVRM+xl5WEVbJEHWALRv1
An6ML4zf1+JzjLr0tXTjBbGMsonbNkitCZoo6fJ9FSSJ+qIJR8rVVFh8+LNw0nILfDl3T/ZQZfLc
NE1d37BWU1TGMk5AyUL268GyQvxd0c/ak1YCa9TDCsZi1O+VpK5h5yBc+VDPZBe91aYL9WOZKj6S
1CgMOEbnqj14IK+wBhvgpQNfdim7rUm0FZyWIWudd7wQwjuQL6ArXflx4G8GRm7fjGlDvaL7IlME
4PMkPTLgWZzLyJiHxXWZdY3TgkzuFeUk82G7UD/Q8oVNANdhxfC/e9SLPWMTUONRSlaap26sQDNy
wWSbDjpZTLf1PHR0YhCu70a2WUXN2dDUFoG/wcse0iqqMB6klt8cF+WG6jBmJcbYmZqMUzEW7XAz
xRyzXUUDh6LtAVbxfJ27JIB4VE39j0t9wc+5JsHnEmP/XqaYi9PFGR9iq/eP4VxLNJ4QON+wZDs+
H2udBzpcx6NMibk0lCGEtABdjDOWzxkckTJIMZKLY0jcd1OkC9qXpekgDayXurTu3WokESTkMXZ1
cED53ri5bu7ZNlpKc7jFVql6z7Hdb+XQddum4ukpiAwGWnR0PtKQiJkiuqMCrHpvmvAz1jo8eBLX
uXG7dWUFajN4jbg4xLyeYlviteZ1qrZ6WZiTbSsGekXcnaKKuhZ0zQtAfdzCrWBQZ92IQsW8XPeZ
ilK4PFebtC5fJ9m2aKqm2C6ERukVJgmCTKuq6MTtIMbZ5Nhka5q9U/Q/+0ZuTTO/kqelFih/i4fZ
I0GBtZi5Qf7KR/2BUfeSNnBaLav7LJtL0xdHv+5/wOc6wF+4hTzgH8Zc48TiA0DZrfplA+5rjaVF
XGshj3nXXpHZ1isFhI+dtnfpKO6Hax9fX9WnOJp+2lEr8TRFzZ1DizHoRLCZdnVJvOmxWLqz6Byz
xgOl1ks7nk2sb+LAufRX83Fj978iYAF+R34wNvOt66acQkcO8Q2BYcvhYNxdh4fl+xyF37iVTwey
gIC23HkdYKav+RpSkLS/boJ1dqg6AE1Mp2V8KUO2MtfdAorfsfiOZC7lN0wqN+lQMg+GoQU019tR
/r1fuGYkZfid0lnO5JCcHFwEhHHqcco+5hQ1Ip6QWZf4owzzHx64+huarr8x9zhCeFwlLJKbagbq
4jTVq0kcm85NirXs4NOK05K6ISRuJbNpN9oT41lmtopdsE36u6D1SGmNzvLZezyOWZ3zukcww/Xg
kX2HGYwKTyXQQqs9pYMbhz/J0fWHsN1rszj29jAsv1Rm0QL2uwgD9cERVzOyfRsGuL3aK88LZDXO
Y0ESynYfJ/pp6sJ/oB1s3/m+eshGnOlByLscyiPOr6PD6TYkCkhobF20XrBnpPnUWvrQX5OUQb2H
k/xkc3S3TXJH7fyr6ab4pSRLXmbxJnCWOzcqXlx73LR9eEpH+9i01j5b1CFYJBi5rrxiNlewHbYA
ueu97Uw3Y49lLp7pW4HgoYuXkpplGZZb4SXHOqqfcErQVTWVJ6Ey8oRedhvZ4tS3Yv+7PUZb9BQO
NWpV9tN42tvCuXf3ttef4rneJk706M6xPuBVxwplyY7kq7ftROHj+ujW5awu4WKF96Ps7pmfHBnV
vGOi/oo5GC5s0ZuwL/ADud5wa08AhtjFP1Q6o8K3Tn1A8d+olBUjH2uxyVOikTBrogv0W3x4uFhW
Lea9LfeoV2NwOOJqhcU1wW9w4756AGyJqdZpbzLijnvVU00Ag/geaPaT1B2Rf2sFFegcZvGzX/i7
ZYqixyFJmVdYBSFLemeN6JhvRPtqdNcB053T0nongfjiwyD1it46MNixCVM7W8fzn/qF5xZABHtb
QnS6u8EM4u0AsNOBarKH2B1ODLW4fTOZxK3PTAbgW5aPB7+u6n1nBzvn2iDVN/73xUvftRWdgqLd
Mmfii5IBKPaK+s7FAKLs6NglLFeF7sGpB6fgSlVFwc9rogqkGZKwPHjGts6WulNNd1tNXbGayMYW
V3ayJ8JNEUXr2ou/rlxCu0VhaTHp+Wm/yWMQsippgVIkb7pxeWL1nkznDbiPNZ2uF9brFZTazeTn
m6DnHF8FrnUGUPIYYylEkNnO/WPZBkfVhS+2s2CKrB4d3nAvUsfB4bZWc0YXHEmdYkdPCkGgxWZG
2LhoNTEMHawl044reMMZovsM02ULmemZmAtKS5nLnUgsALwW3GRN1BaV5GddWYdFLL8Aj6+pOsCk
oGTJdzq+/oBrd4UZn7NgPF/TekRLOUGX8hEPBsJhHm51DdUYiHa3ynDojV0NPnwi3pmeS+yDVLAT
4F/eVFt+iIgsA6IrO5FkIFM3a5xVlzBxt7Xf38x1d544cwR4rJCHXs0S09crsre8Ku5HodbeoG/q
zrvLcsyOfsXa4ccMMVRBNCaIwQHN/ses8Lr56q6eHbI/ztUjaBP+U704cpB4bZsQZAZH8aH5YI52
NJJszwDmoYgTF8PgdGtHBBo6yYjXsbgSmsF5SWLoDBX5E/x4gG4Lc85J066gkT+FdoXzwos2mbF3
etLzSmR2tS5c/0QUWKA5JS6IwOqzFDTU+qMGuTEM4ZHgESNV4X14hgNl1ybTrvSuPacZV8F5bNWp
rTzelrQGPlJk3wc+gk0WTcF+kvrAefAD34a9FqnaEo+KNxxJiSVpmHt5+VLHhITeI65RHGUzb4as
TvsE5H9KHNC9Y0mjNkqkoO23SoCKPFVIuyWZf0JCxFHWQYaKtx6u4O0dznGn3eBNVstuskT8qFMC
1TvMX1lz45GASfclYOQXkJ2IAn4s/WDrTVI8VyB7cKR5pZWCOvaDX4sIRrZOVljaFnkyvqAcTCP9
kL3/Cy9T8Ngs4/TY2SFCWxrRobAynJ6CFZlO1oik9AYmm62FR0Umqv2Y3EQU61bNxDiRBjBDobgV
d5ls0RSi0Xnh5ByRns1CAFs0tM/vJmhnLo5JbJVUtQ0pt/qUdYLXGGYvZASvRqgYxv6qdydIX4lB
cIe01vExRiaveSJaz1fdvk6XQB/ziNAB3m2k7C0slYFBfh1ae1onq29O7vUPE1jie2GInq1r+qHF
+r9NdvtfRve9cmf/hdj2s87+0qB1/eV/Qxr+RgQU9i5Rt5CkRfgP1www30DyAOKLQYJjjB3xm/4z
ruL8hmWG3xFJ9DQHg8DflTb5G+QQAQ7Xk+EfMMR/xzWD1eYvrhmCGIGHqcfxQe1S2upG/6SzOYR9
R26aDC9S3xAG8SkOAruOwa7eLbCv8LxzHyceu7BW4UXzwnA7xlPzc7IW9r1i0uaHVwmG7ClLDZeG
loqktU+zpOZrwiGHDqC8LjcTvYzpuls6x9+qMCwEOHlhrI1T447tjS/v0M/5XhZTspTcysMORcFg
m19h32RAVUDxJmSNkzRY2xN/5GFJ47lZ+ywhlIP4JYxcqFaZQYlSyXAMdOakl7yz2DraPi+ojMMR
Y68DKyVSrwM7fXNSvLdrHWFeONFWyuShZSVgi+oV426rHXdGtDQxGb5GdPcYb77h7jnCJ3VkztQc
mfEXWd78cUCzkFv+CE+vh86hjSYRJk93net1z14tmA11nopf4lRnDGqgsYtVV/qe4nyq9BOgydZa
z0k/421uCWiS0W2mTzrlGfeipYGqMLYNeYQ+opIN09PiF8ciNTB1HSih9RegT/vUqrxma7CZUJ4x
DCa8r+ox99Yk0UOWmNjPh51ug+57VDik8+tCU9uqijnHQ9IOLeQYt2r2ZhA2DWTemAAMWMbmjv6B
PFzDOkyJGHrg0mgqCGkECco5nreO0trZO+FV5nEtbJgsS3HwLcc/es5yZ/jJsN8pb3xMsv09gy3i
pcZRIAoCi1Zdgglj0B+GsWJs5y4Tx1VqVaCig2mHC5UP6f9j77x2Y1evrPsqfgEeMIfbYqhcqlKW
bghFfsw5Pn0P+rj9HzfgBnz3X7RhGMbWlnapimFxzTnHtGZP6W3N3FJgGP7OoTSp24l3FJs4XAvG
cZG/lyQ3mHgcpkdSinJtUeYzteB0W9bH8bZTuySiWtMib57GtLC7+cAVf9PpQ341JitcOWJO8sbB
Dp6WuAMlbb0Y8JFZbae9l3NlfSSqoRjbadHqq64oA+UdHVCATeLYbLNYhHMfrtmG5V4eD+aJdEkF
IKMdIrzEOHcbxAd9YZ1ap6XltqtjeqP1lhbeGSAbENWi7EGOQvmh4A0ik9sN4smAKvTQD1rpBLOd
RsDhSRzh854m+zsZWv0lGVluu2qDtroJq1l8ykovXSiECGUIttGUYq+ASuU6UJFeh0XVXiEjsd/K
yILIZ6matF2nxOEvmrY46kMWfcPyoyoWfvhHN2iw9Vjrh5+dVGi/MbSON7Uf6kMbN7Akyf2+ydrc
1lSvD5HCaUOlVVAaNVTLximmg2y2EgIP+/McwU+OZpuAhgV+TueEHJFCSqBDpTlLAQvAFQPWqCh3
diSz8SuHgT4CacxJMVhyYlKl0SZ8K8X1C0qeWfcDDuK4ogXGQRaxoqwGO0pE1UsMJbvCYNcGb0R9
El6lmOIT29Lwqtlx98QIGD0ISoJyIniNyiltz/0PEU4+606p20uUj+qVj7fg2FG6fS6q5rNJjC5H
EdabTymp+aUarEFI9a1G8WozShJlXa1l/NBU09Ft1ZSc4QLDMAPFECvvYJy6Y8eoTHaULhJIBXYU
WrzgyHKCVDHS2B2Zlx9juUNfMqVWC0/F1AiKGngOd0BMJ2bjcs0CCaBLXTff4TjW8iXAL9Bk9GTp
iYiYsiz66Aoyxeyn8ca3solXx8pYPkITaJtPgoEWASqDzBnVWaxEA+JZ+dnBIWCe0NGYWIEvIKub
wM7u49opKV2blaHaAnWS+r1WL1wec5htmp/MNRw7t89KorZ6SxzFY79qBw0lCakfRor5hKm+pDdj
SBSzfrIxTMieadliL8XrUrJuB0dsq9i2xTYP50Z5qSRVmb/YWqhveBDlylczLm87R9fLq1PCScEz
RyeZW3YSwltK99mdgLEoNimrEqB/I20k7JhViCmGM3RgDWW18BcDFANfDFVYGgiQMo/QafUU44l5
j8IkfFYzdh8c6pwsIRyd39GaxQUAccy6EglFOaliMC7/NyN189oDqv3vM1LfUIEaMxf9vYL0v7/h
H1OSzJjESOOsDiJ1NRf/tx8Jp5LMXIJ72JAdqgfMv/iRGJL4M76sqCreI1oC/jklSTroZxoUOWLA
n+qyoVr/yZhE+fm/jEkG3mZeGHYkVob8a8rfs61/sSMlIJslWaueZ0OXb6yt/dxhLUWnoHyY2HOK
OQOibHbMUVzOVmuxDd2jczWVWF6X+qbxMGgP+CrwcxDQnzOHp4CZ4r6VRKy6tnTfLQ9EEwO5yQ9l
fsTgfyr7od+As1VetOigqfeK9EFAdKd2IUtjs/P6fpCeS+W7Wsuvl2Ot7gpLc40WAFZD9Vqe7uld
zjxLgdpTJjIUf1ABAg8RreYunVeeZto/IajkQgE9QYQBIrVWEnsPE5bprPRWsnKmOZzjYB/R/pwc
mkRymezm3ljuYy2WkAO5oiL84yo+1IN00G2xWS+JxoBYqqSltMm7jkgQEpCsML81LIkEDpOwqXdS
128bFWBDm22FIdOiwGk4vA/WACZ0bBe6hVbvTvRdEsgouuSM3oYtGXrynpQpkTF6YbLVUbGwhGmx
5rpt7yfCcJUi8sTI0jBZXShSMK5Cd0tkH9/v2P1S5UPn+W8vNF9f0NmbJ5voMW4SGgW56y3OPVvy
CzcEhE6M7NuWzTSg0zOTwdMyUTNAEi7ZTLIdBSyO2Y0bG0MnVNWLH9ECsVEQXAi1baD2PidjHdRs
AgFz7GxaUUF/EKmFYVef5Zg7RZxEByk/qfoH4vqraTI0oy2+UT5JNazHSmF0SvTJVPM17J00AKmf
Yb8UoGnj/mhqenvpF8IihfHcKwNFaQZ6MR8y9OgasIeAkfFYj6ZnReGzwhCuxIbqCwOkzrIt2xED
NEPxRrfaw2wsV6dbxDa2j0WJgCo5+yyCYJpFxnHSJ4XoaKadtUH30YwDfYSLrEwwFutjSYorSvqf
OqSmAZbPYTKp7y6rvcZByo0W0B2uFjvf6uA4WGwECr2OPLeyPZEQwDbRClEO7bOZJWxpuK1XLEbD
VM/cFD1Jssin6QCQHTnaKgONU5TCd4W9s3rZ51N2E6mi7Hb0EI02ope80U68Jb31jPU8s8+bCbwx
+LetBKlX1eO7ECK0lQ7AQpSbijYr2w96TJa2GVUXB4InsT7Utb1McR7tPVhGajag0iEedDeB6SfF
wB2/2vIRs5yQn0M0DFWf4EGDcdZD56o4bbHnAY59y0K9o3QklrMhMoYl+H2t+TOLW09Tkrp69QvZ
n9EwkF4aKgbFvJvk8b6fjK2ylHd6pbgGcFVNpy5CKnp0e/l+LF/CGAIU7o4kM9AeaLdAUQzk6ZJ0
rL5A8BicSm0y+db4Ky0vsfyqMq5kVVjfRjjNVSmw3PdjoErMGfvOuE9btgF5rvdB198ULNaynAdq
d5j08aGvk/3S3kpO/nhoOg9n+SmZ8l0sYHJYd+pAGhGdpcdnhMUFxAsFqDQHiZE++HCiqIG+7gYv
UJiYxDKB4qXStSTILtTfkLxuBpSrHx6nEP/jmsO2FxLb9JpZwFpGDhEN+xBmm3n67KgTpJrJz6Hv
bwzFxsXMilt9yjGJ1JzmFQaouWayXH5C6bdIYejh+KqM+8HE8pbckoTe1OEyGLFzXDTllVs8h3bh
Dkr0qcyAyrP2qTSpQ64t2WcPecK7tMEegEPUnWhK2TSzAJ4yXpsVKcThknfQaCT4rGzHk92g69S3
jhibNXkKRMgFcAlZq2EoXFdpKZZzSkE+HJac48g7LIqghNXMccdeV0ZbqMuQF68rOh2RK/U4H36t
ZjksNt0a04MsqEvdyr1u33SteiT662EOf1vlBhFJu1TB4VfmhbnP8J5RtBs5y8lWYKmrurg0Rtxd
CKzQCULq/rM1xFVSydYR5rpi4XgfOGvZdd1k5APgxvJby72mwezzjtsmcaXCUU5R2vr1QE2oBj4c
Ngc481LcwXO9qfRPFYZBJ+M4xkdClpcmzOd34HqujDgQ5u15XEyvMhozqPAWXsoS2qFSjskhVfug
Xgju17rS+yWKMXy79h6Wn+LSqMZ7J1vZviaWgiDYDsZJq8T0YjZxu8VI1zxpheJqKMwUrUjtzzA6
6osit+mumbD+DGZLhzWpbCIMWAl1tNjQwOQQFaEHlEH3h7YNt+2Y97QhKIFeDju9tr/ySomOUttQ
T2PzHJyMTozu2PeHbLD6JyCunccKLaaGhStRGRssQLuOA36wXwSzZiyQzbHzPrN2dQ2Fm79jjTcc
vZyR4kxe4imUQGIbJH83ZWTBElWenZn3rtHv29iMtqw0r8PK083g02MdeWFqhcONKFgFMJCiqPrF
AUzDWykXnwqcs0NEsxeBbLNXyAWRI3c5sIhxlhSuEtNWnlQjRG7uj7MudiD2XroGuOMyfcUdTWL8
BnqgxpM7GybZkGqvdHYM7ZEPmI034KnY17kpuZohda7ZZTGkyN5DJn2Ri/G1NNSXSq38KIXqSCx9
D6frmldNIEFta6xxK5pGeCb9hR61SnZAnGVXRrRUYkXm3t9ay3p74ZGdTlDTqEdBeELa5Wy+RULt
YhxL3W4BCj8s/bGbTPs3t53mmFVF68llVzxXoWQHM1xFrzZazef5F8KEkzkz99UuBu6gm2136ySt
8nJ0rjtcU+HCDkCg8MqwAh4LvRS+Tg/qu6nXwuAqS8jSrYQ+g7EEXGmWTA0V6/IVps5Fu4ppDTIq
CnfMvlKvRagzEMUJROkxtbaNPus3u0khq1G61j+HFEaIvQle/IZJvZyxTSXc/OdBi3dpC8syHYst
mm/KGiiLLPAriw0to4hD8jtAxlCKJDZXfBKjk22om88PKb0QcJ+EZB05q9u71LGtN30mKeO0eXdi
Dzf1XMJa472QRQkB06bPkVgenqBa6l+BvIT+0OMy8QR7pSjonYplRsP99UB1d3bSe52HrCTt9lwT
DZ8t0BykBGfIWOHoZWs3b3MpXY4dqbgblF5BtnkuzlJHQV2qfzXOY2qNR4Px4rkHe7rvoDaAE8Ti
VQpTOxGvHx+kVkxvOq/+AtcNQ24SasRqHMu329a8lUDKzuSYyxsvJdzHyXRvZeHg5QklP0XSPKez
4rDoxqtvwHxijaPMy1ePQ3GbKda+CtfKp9wOr9yMUT+E1oIH0ELmQfmYVpp06ZWy+KSptngWVlme
jLEzOfVobO5nm3+vWOYI+bii3xkfPzZi8cSz9XiKq3rrKBUNDpqfSlmOy8yC2mPY0KULLGmSkT5F
WfNCvjjcOmFkckpKEXRmmN6J8k6lcXmgzTH2m8KYH6UlLT9y1TGeWeaFflmm466VmZQzRZCu6ucw
UKHwPlmFI1ZL+4piDxW3rkeJui0ew/eAV0TgpNHNSRRYIWzHzjqp7WOpDcm9nplfK7KsKbqXcYhR
Rm4LPn4RPdYlqXaZeOSZqsL9mMQlI5xi7UJj3IdRKO6IaSGDjmhrNgmdmn3oGkgQJ33SH1k/jO4i
12cpHHkACgkHs1xE+Y/jnxpvolvE8Fq01Dqp9fTQlJNL88XfZ8OdlfLmViBGTnHEwJ7FX1GMr6RK
zFelt56TQTbcZoWeJsY1xL1/MAf9lKS/GZ+lN2cxPu62u8oJd+IwiQsPFT/1EzpNDUl9KQh0siiB
K9YJUvkqNqNocO4z2NFcBo9oTXgstPFmGvJLMXTXDu//oWt7ng6w70ZKoW6dun2aB/2tXJ9bVB5S
Iis9KCp5yBjjPFHv9DyYqKnI6zwwOfo0ecLiQDGdA9sfTMGpzVDcwAoupXwGRNgbQSOpz1E8Nec8
1rE8woZIrpbTVt7CcfuTGIICNBGG+wZXmT9iL8PuMRdYeWjE2XOTXctpcIwEnPTtOc36/pLGcbJl
W0qfVw7DnzMjX1W+uqBWwepbr8zWCsc6QtZjqzXg2R8UP+9iMgECzew0L10Jt1Zum+9hnFjEZYRc
vZzj2yMIKT7bbiUdaOKA87BtT92Ae3PBTdvTVt3sKsoUqCBPZSM+mi179mVn0O1MfeaS+rU0bEE2
/ST4SxoIlxiMKHZhAffGQ/Fqq5g+IthL7kjaZf9/G5U/Nyo6MK9/rzq54uP7r+uU9W//I95FGyT/
sUlBGySr1b/Eu7Q/dGoMVZkyScxP67f8Q3KiQVKHWca36XzVJM/9z2WK9YeuYxN0+DNy3BrbmP9k
l8K3/ssuxVLXl0U0gB9KcZdCApyv/2WXUi5mr9eEl3sprdne2UqYj5wFgmpBO2T4s2m0ljB52l2e
PmpOKW5xuFbGrpRtHK41UBLqd51HwsyGvsPoXZlBnGtzeqTpYpKPZZHU9yoAW9yoEUCIINFrrlMY
yKUO2Euax1VARZSKB1LpQbdGUsyoxjUjiTUvqiKDKxMe3jmduc8jKRtJQzB3b4wpMjrZygYwrikz
MMYRtFI3q9OOW77OE4sAdXsVcUUxOjXulJvo8raN8WltRwlALZOEuen1Yiaig9VPybk8XaZGKuSL
Dg0rHDe8KvlUmFL6ivbi5Ls06xTz1S4y8RF11eJJUwekQ64LFb+z3vrOTA9Dc6kssF5NFj71PEXi
/MhDq2mZZxag8C8aP2J1+c34mfp8aahmzEvptWnMEG955ET3SU5GpHF5oRXljUXX19lJLq3cEMRH
cu2uYB8t7mVpxupBQl0pqu8pNpKfmp5y7su07eiTx9pcjx4i4fBMaUiNXtA73tD5NDM/uBUc/G9m
QEXDetiUn6K25l/cO3q9bLKe4K+PF8O80+dM3rUhjGTqd8M8DtrW6M92XizJHbrMBLCnVdW7uo1D
3CGmkIRHgYYyP9kAU34SVUmrWxaaghhN1I0WD/xMzI917HAvlBAnZW6qO1kf4luxAGke2XDjgAXS
glbUYgQIVaE9zCOh5GpjWXo+BXFsRWtBb+WYKPcKD+rOGbcs1Wv0Cuf4MlZraksrvMimHLNrJCxZ
5y7sjMgUPKtEJWgXtZ6VjY0HlEcfZ6kcdgYkfzoix+SYK97fKDeY8Aw9o/wHIpV97KJRKJ6maxP1
SmAQWx9F0JSOfWzm1BeFpo2PsjP7wzIliTiA7qhBGoVdP3it6MEsh7bVZzvgK3Wxb8vReDZHckwx
12GvLKd2O3TOCpfmCWLw5cqsTjM+6ouUs0tgmY+XGtNifum1iIcnwi4SmQkcnEDJtflhpomm8Uu4
+TvEm+EWYbu5S0h0emo6T9LFbuv+NpaFYrlTqxa0q6N4PSuSVOxU7JW8VxBDqBWac2lLrwYpbD1s
sge1xB6yEdzD91Wt6reJcqWPqIjMN0i3euPi0aPHuc1GLJazTCeQm4GrnwmMl1q1N7RiraEi+MRY
pjkYyWJ6paRT0qfdixka4nGa8enYKe80SkUdtgy5qiDQ9tT1DELTt1CnJFzYQXZYOlfmONoX/jRK
tse6G764Kuha74dzXYPUmRKN2TLyKm71HJ+bUU6djDmiKcAsbjW57ib2Qwpi9ruqqPS+HEWry90D
VeMDnANGqrVXMpIScFfhBAI736dsjvryt2pGZjiqxdOQ1YJHZRrjpzxB9MGFjldogJG9FvitDbIE
ppz8iK+qpjbLNusJuW0EHq8HhMNk3MmTNupB5dCenoF05s3f8MCdPoYRD5HKWRtbYxyf83D1zzCs
NZaioj2TQd/GRSuprBIq2BWuOaihtmktUq9PZZR1pA3ABI3iQ3eitnh2Ovr/gO7oZfpoq9nIylvp
y+bspF3cnM2wXWLfSUWjgAKkKrC/NgJPAYaupATKkI45STWFB+ewMcyPnsUl3su0tnakVPUtjxoE
MGFxvAs+XOSdSYKSxiaOknf81UMGFGYuJrcAjM12LU/wh2F79mZ2HNSB8YPO6EDNwU5N+14UIN/n
YTF9aNxEaCdw59IWPFCxs6axfQMUoLr5WvJAT8DSewOMtiDuh7XQtS0AUtKR8Cxmw7pDrC9YGtK4
g5EVF7XWodHmsH/2uGylu96swHM1KtkFszC3cxXRaF+NMSP1PBnvw8zw2Y0rHqgfF5L9bb5jT1ae
HC7nEjSsZX5MgdHRGJBRTMPDj+aF1BPCyFVRwNWitRr866oT6KSAtzgdlCcjzYmiAGcro7w/VL38
a1L082hVGsjaxGbVxtOttndEVTxnc2LmR/zrkC006xN7ed2804ZCKrAnQFR/h5nWlucqLim8T+mO
qYBYWKT/1AGUMUK3Nr/F2CaIEOGrLXAcGEDyzlOT6dE3InvyYZimKr2aE1iME8ukwg7CJJFCjxNE
9bSRQ4aiCNUaXCeKaWLS47a4TdZcbWPw8fOm7M3iYqbLJNMtqJMaVW2rmINYDyFnK3Jkn7N4aeml
TLmW1vncbRO1JQzSYIabIodnkRrU6pW1l774WtEDvMcSkNDFVBPFwC8+21og5SUUQAXFYHGGmhaN
yn43+oVaiBHTw0bm7KSGrbZOZEioCGoWy6CrjmIWdrLF9AmHi+dCLa0+mKUXeWXrp9T9jnOF8jin
qD326kcORfcxmDKf/a4Q3GY2Cfuj5asVhhCXMI1GK5hzBu9tGMfzERejesorupE2SUTqbMav8jsv
ejRv26VoOOlJpvX59f9G6D9HaIfh8t+P0Nv4s0E0+2j+Okev3/LnHC0ZfwD1wZll6bJlaIq1Spz/
QA3zJWZhxVklSdDByI//HKU18w8FBALEGErDZdmymbLbP5lH65dkSG9olgTxHYUB/D+ppOW7/mWW
BpPADMBP5BWaBkaxdWr/6ywdLpibcQv9KspG7KEWPub3yiudq4y19rShtsv/Tg/5AVTNSdn19abc
jtt0Zx2d4/xjnIbvbl9d20vxmO2lu+w7+VY8Y5c9LvTCfI3PbDbrj9aX3WLPueU7O9Wt9tFO91mi
74dvys4tDEpudCARdqsPsI+u+m+8K8/GSf1waNrOdgxYFL49didSqAHz6h07jgCfhJvt02f1Vp1G
nxrBvRaU96pLyP06+/WNIsyy9+zH3I93euRSp3VX3kZcPS5faW8st7fTqX/u9vU9uZUv9UB/dzBu
uxOhtIsR1Ft2vLvUlw9WALvuN7mWB17lRTuy6HjO7+lidb5sdEAqSz0A3tGuN4FKbDARZ61nH+oD
vHsHR/CdExg7+Sma7nCpOtfP/hwfcn5sdBHX+eDczc+8hSd+h1/VL4JwT9rtYLoICMfiDmFgUwXZ
Q/io7sstL9Bt3cfctfzcr07yQTsJj9RQIC72Y3gogtQnPuNRwrMdf4owwNslXo1decDnGZB23fXn
8Mb9ciMdw3drl271Bxompxv7wo5sWrDiCNyKehwmfdkv+Pusm5lGPzPlSB0FO7l975puEUxHjdc1
nZhrkMXeuoe5YMzE97ExXoEh7uJbday3iAjJvt4Znukm/F7YmHhbkj0xqiDfldvoqB4gH75Ll/xs
X/kXXpxACTfocXsZuC5ve7qlhM+z7rVdzQXvm0iP9JIeh7txa//O56bbDC/OPePJi3bsHpo7mxwb
HUJ028g7hxfKo8tOvqAU+rJXbXtXCfoP+zAfusL1HNPPj8qd9MDxSSGKKO7ifEf8flOe+X4vdlVq
ws0jZD05sPhEtplXvbUbHHe34YpPDP1LQw/ZUPCG6Xgn1sIST0GEClBlpDwAGlVR6j662K3yT8Nj
u7wVXpe40fmauxvdLe+TgKeWwNpl30EHhmdjEvfxIgRqiB6H99LHGmb7yGJu66u+5FLzFm/r9/y8
HIugu0NCwS+W8iO+Ew4jIgn7ibCdcmcysKXFCYM3NVc0mZuvPbd5B8VahRTp/FIlYpDXoZxD203a
udtcv9qAGXvys6O+sVzadr0OIvDTcJsfjCdEauzoVX7kz0BbIPOUmdt+9Z7YTE8ZIC4XwK6/sPwn
A8+xmJ2AOxR4DqYOSWeDGW50DticOwLwXwRF3JhjV/apmMcO/lEflhdqXRLnEPm1RygrOYRf5WN/
RfQS1GVCA5sO9b7wU+sjO8R3xmP9G6tgma2H8GJxXaKR41CcGPACTf4xngBitV571z+QU7JcBXbV
3XCmWBFR6Gw86/S6oxd6ROvxcK7qWVBY5MMp+SDZSVJMIhCMd04TewhGFEUa6dlcHvXK8iARPKJJ
39Ubk+iCi1g9lDfIqBaYEVpSbW605/Kqf9vqhoAYT5yueiA4K6a9lZ2zj/hB2ptbRw0KSCXb6Zda
FZQt/6UE5s4ucpPeJJ+Tes9qwmj9Tvvg/ZVfWyQP/QVeVOjmP1XzIvmp7qXbCjzuCOKKXBw80zN4
0+JzpCXS3FmOi1d20xyBN7RvUNA3uY/z3KX+W/FMcdQAJyw+fm+OiI63j/4QBWSwwTD2LvDlFqgJ
XhZ+hTEQhEB76JddTvaP3NlwUP30efXuvulHSz0XT3W+z1/6l3jheSLa2DtGVXTmcSufG5rf3i1z
S0FN+5zCqjSfmWkc+YWQNaVYYiOjtsU+3VZy4S2vvYP3dFuabrqfnQ/e6/lBQxrbjQ/jg/XMMeUW
HN2X7l6GMcMTjblpDt0t9R6svQJUmt2iS/ZhHr+FfaJ7CLvB+NK+yDfo17SIqj41FMkGRrfk7jRK
B5+kq33f7r4dhCk6cDxcetVZArlzlkHr9a/1XY/w2wZGOJ6V6L4ItLs+ok9pU7wj3vX5uKE/cYt3
l9Cc5E5fiTtvSYXRn7GPvcztvPh+9GffDInLnRMPM4h45Oe8Zq64CYuk6hhwcoDyEofG76uzCo/l
M9/wY73EH9BoxJ7rBpsH6GMvGuRQbVubg68Qlpw3rFLt85jrHtc3ntKswZOeCQXnbw4FU9T05OeV
X/aq3DXduxLtIdL30an9XWETdfVlNE/OnZEe+0PunFgqebXfbzipeESZ3KfB98cvcsVrNp8zkeeH
jf4SLd/DWclYwlaqx6O/8KszRY5c3F0O+8niwpryhRu6P+rHPKQklGP5yh2LurgvmCGLXTzrsR5Q
X/rCAnk8F72XPuCfZWfnDH6xxQCVHPr96EGH+bTv7YuFTcDrzizoWpZdn/xPd84O8wmjq4ua+En5
0J5/ig+1ck0/O9mkG3jS2lV7k7uL/g4f55MuqvHYf2rXcacfDR171GaCr34tT3bt1a+jcVV2ptd7
asDvOpLLCqxpy/+BUyHv2PuEggOtDAqx41itAAHggxzpiMHzsa1JUkE/Xzy69TrjZTV8fPdgUbxp
wZDsF/khVD1qlUprexAHDjKO5uGs5xtsPv0u9j4wepHgKQMTkq1Js95Vpi8a4b7zvuXGlfXtfz6W
AyHlv/8rh3T7U14+8p/2f/6l/w8xpDpT8r8fx+9/qv4T7edv5e/fOvHzN5dHx/Kvo/n67X+O5or9
h6lrpoL7j4ogWVsLPf6czBXlDzCllkLgQlMBrutkJ/6x49b+sFhey45NaBwXH1mmfw7mjPrYBCmZ
gGEK48z5z/hllrXusP9f7YYt26szkVU3XkF25qb2P2o3yGkpJvl1rqDz5GlROUdnR50BpPBsXxen
oZEACxDDSzN/dBYxHSZk8ldwpNTNmJpa1pi4JVt3aSmbE2rPe/DH0WJwO4ZfTYtrn1Cn5KZOmT9w
FzBYSM0JHdgp9fDYWlGM4f/l0+yX6ihyT0tF+FsYqdwEEKchvFisd3G5W/0ZgzJtPYusQUTobdpW
tpZezoMPWIjhPrGWCGuVE03PdWw5+b4fWmV+sa2mng/U9EqNN0hlZHp1TA5fVUrseIMxmcxQiaSw
fwFh/a6jQNHLRZY4okUnb+g7X5oScA7dxJzdBkRDRgYjPjvSvHZVqj1WoQVdV9oMaASfuaVa71CD
iblOmoG6nzS287zQB/laYzqdg2hyugtUzQqPFOTv3xJPBn4gqwHX7eiluR+nkdw/8bCMfLdil7jp
1NJ2tSpCkV10qZyxBgNfozgvpqbRWOzqEem5afiVaJ8DOIJrfqPTbP4wxjGbO1rs6U0fjbL0x4Zf
xlOUTIJ6D77U3spV37BA07r3Nh6YQ6lNs64s20kA9qYaexA3qB+AP+NUPHCMZFB0uQIgGeOA+2gA
Pd+XZhTjF4g7s4QAOQ4z4A5LO+FsX/qtvBDOcHslZpOiCBvKolaQMA8a2YKCo8LjqkkjmElyPzUD
6vaS19TDwlWjHpcoHS6Ptk/qGFedmgo/cpR+8eYiw4+UO8A7NmpFNJf7dZs2bLAlo3EHIJPVFllf
n30j6hZceQaG9VOaOX13is2EsVmYZjV5itnIDMGqVpAVSNkA1ZklJZ/2zHrGF7yO2uslp0o2qmLW
ypoqBtYUJdSveflE269b1NRdkENnoenmPF33pzkRjuqiolADUk90r/p1RTBoJ+Uj6oIFqV7ZDBVe
e+5YXR1JjyWbciOIlCrNVgNemxxosZZe4pydLBhVi5tKY7JcQdPnkf8+7uu2fzIyNRH0HXbz+JbH
SV65Ihu6+JGo4Jic0yJsD9No0bQJ6EAdLtGU0coNs6UbcSjhAA6qpegFx2uqha+d6qT6L69bgukG
1E7xWg4gI2gpZaOVtlTL6maM9Ky5kQyVPQBBOsX+NI/cz8F+dvEejC+MAzRZPhvIA3V2MZrcovwO
wBsksGKStAOAuxK7IrYmhcqy2fi1DJo7PD3FSeXLRk7/gkybmMauM8+oQYALwTLPYOvI00MnJ7i5
MlG69pKjUYNMpp8MOmeVX9SJMGOAkb9Tv8ukmGCVymHfXR3so6y5IJWIwKC5MvI7en7NTS1n9DAK
YtPdvpQ6IL9UPvBVVSvTeKfpep2fWQu3FLXKTQv4QOHKs0oHmdi37ZhVu6wrwNioHEcINSjX9rZY
qpFRpjVAf1u90oQguxS4fYYmEEbKVp8Y/css1h90Nvw85sT6ZHjtNNvPupPycvj0+SagKPYhnNaM
Atpc8kb0qfmt59D4nVPCXV7RzuULVk/+dTA1/IEkBroKJzmUSZsi9+iurYcYUmsqUyoPNyGXG8Gi
j09Crx2/Du2MDm1kuTvV6Fh2IO9YFzEs8ndFT2sNfzmF6jrS/NswP1rxD6YC65JCZcaTALHohTbx
5rcjLh3uWl1vfhFQjF+ULJhJKXEghlfqqzlZKSZ5sZXWVnG1teV3WKocPplBCJaLkYwy1odVk0A9
NGLG+mV+c0a5GDaiNOUZaMI0wfGaVhgmjaBkZ2StB/iq9itkIYuNJt4TyiMhthTh9DzKOvUUSh6n
jxVGv3Q7GiRd9kMTU2HFDUOqSOPr2qshG6km7SK1JH4D7UWRCFehYZz6OcWc3RVTv7hgYngAFXI+
EAuxtZ941FPiIE4/3w8AYAhHTVSwu1HYy49CGMbeDFVAOXRXhw74lzY8D//F3pk1V4pkW/qvlPU7
ZeCAAw99zfqMkkKzFJpesNAEzuiAM/76/lCkZUdkd+W16rduu/UQZhWR0uFwOO6+917rW8h039se
s/BmdiQxTC14M86WcTbNpBj00CdrtzDnAgVntXWiuawOQIzqy37shbPx/dm9Z2yBkXxwBZilSniM
bT0SxOm0xgrHt1vON63AvHk0KuojAC8xWZvVPOEqcibXrb41cUSZVUy2uG94+ZxJQ+Wnh6Wfxbc4
mYBqVzJCgg5LlJO+TQ7YvXZUdxMWk3zMLDr0GzdqkevFqoSj6Q7pU16BZNsTYJW8CNZyPm/65xyN
x0ZSgETNQq3vGppxNnw6aTdhdrDaDEqJGybowkcMmm4R55fN3FSP2pTjIxgXgRxjitCPeaK87mXT
JQRARg7bTdPHAc7NZKDSVm353TFN5uL3zl32mLAMul0eW+lpm2V1w1xutmzL23rDGriCXB0f5qDF
nOw1DBRnl8tMgBIWJFeKuKqJ2UHyewOWubvXZKDrL6P6qkLRpLBk4RhecQgw7YndpdgdEAKyvekQ
pzZWeAfHmiP64LKfaqYUsDXbWyNi4tBw/tEqRHfDxuy6lBW06RGT6LKmCvGyYJqQfynn0Rur9q2o
1o/Saz11LT0m6MfE1CTeDlhCb+mi2q/A/9T3QkXAYatQNQylJ6WHfRhhjju6kVNf1oXLnQXr3O20
yEsUxujtXkJlR69L7xf3Iqn9b046uQ91BJNg501F/e4HorQ3ZaFS/KOA15lV8Iubg4wKRjlF63uP
DetwQ1Bzsn7I0nFOyGxqrW0PSxpr2bpxbDNn6N4UMxaM4VMdAS6vNJlIBTh37wRbMQFeRnqEEwW2
me4sHHliC489o4z0suG6EUiQ9zxPyYfv98l8VsxD+lwlDPzJuLEFMDFOUhwEZzJAd76RDBJ6eyV6
DnDgNmlredeG8CEe/aRmsBUhQ8Zo705htoEgklH2J8C79+gu8BssbEZncEosZsOjXsKdY9c5da6O
vZO4iOi3aiOgBzR8Zbf2up1u7MrXpK7KanxWcO2+9ZlwkTtEFuLTdpmz8NiODZwNK6gJtYAiS7KQ
GydNsAZRCugfWCovrKSqCQ0mIPjWiyqQKLCn4+uSYSqdZQLHvE1YgwHhFKJQrLPXJk+WlbifrQ0T
c4exlOaKsDIuZ0osuEOeNV6BYqcR1OVmvoigR3i0u1wUnAw8GfuDFXPLbTMsZMt1GmTAJoVdg+2l
HasfqujppHi9O5J6X3ThiCExDF6ArXkPWZ1hRbBTnM/McWoq54n5/z5Kq7pYx+H5uO1Mx1ixhd/1
kTGBBjPXk15VkHZ8W/tF9+YWEcTduZ6Gp6Du2D68yEWNPkcKBDKHZs6pCm1ts5l0nxE52hGM3HaW
egu90n92wmwiWowzA30nFljO2Ymd6f3EJLzb8Ph74lvNWfMmKUtakaDk6GX1TKxIyHQbeZN0afAs
AF9x6LJl+m6nKHp2TTYs3x2kpd8XKMDejoktUg077ejY2HGrmf0hO9hziGITigi+o9FQJCHzx7l3
wcsjIH3JSsh+KGUQ37K3YR/Y+7BSbpOebW2T2DZBDZQn+eUUuTLjxVP4adjAC0TOc8mBPk4S701P
PgyQxK+HJ9PgmSSRztFvo2ljGllNjqmlNaJe9i0bHNAtq8cn0DUYDrfzpOn8xu3Mihb6tvVYeyZG
Aup36WsblcPLvIzJdWjmfLnxZVeSqL2MtMdTmDnWjkFiz3EdatrNHBkYHICZ8Wmkdgt70re9+Bzm
WeXC45f2WeejjDnG2DlhMSMbYqThi+QGjb3vw3yoifRxxjF7U3qyP1IxF5h/okkmu2JJpnPiIlhX
uvwr/3R2xwsTSlEcyFzp7jI5qzdVoRncYDwZH6Ru+8fJyZpXMUwWDBx254e6x+NKXJHJ77q6wDcZ
4fBtSPoecmJ9KgoiK+PR2fYcVG+8KhKXMwOw5zKXU7d18cH5R2HC4TlAWTVuJtIbiRC2ElroQ8PB
pcESmm8ZL6evUU3NsLFUDzQwmVdT1OB75kfZKQWy281euy4yT8jEUXEVlkO8Xh/42TlIHSpC/rq6
LcNcv1DeoBCsgMNf+a3XPUVZBtoIzSVfjSeSKhPDNkD5ton9kswwyyvz7zmo7u9QW6xXOxpcjRdX
McgQYWJRAAsee4LqlgzKZtrftshs1abiuHOBxqf8JFp2eoR1srwGU1egyw/s7qNP/WY88GCVZ0FV
0QpvioHwoDAjg3aTdKsTaezs4anAI/tCUoMfbANOfnS+nLQPD6AaB/DVflFwap7YbvdLXsnvRrjt
ms8WYGfOdBGFZz26zG4348v/hCGdkthMwMM7AQwa8ynpP9lNuigr2Ip68NcFDDpbigyKuYWS/EUF
X5TSUxTO5ZRWM4OlyNSPnt9zWtdOHCX7znaTN3JPnPbodWlORm8lxGWP+QFvTq9sdx/npl7uPOII
mDIkBuZlIU3LEyLmTuwEyzYWKLXwxU2ljsFZ1YGDwrgrSX9fteobtSIZd2HDQXFfCmjFF0htsfoh
iPPCW5R/3fofTan9PGHC5yyFQB+s7JakxmJBHhHWWBmXJRGPCvbEdaJDVBvcPPR05/9+J+1fxvX8
mtbzH1f/j5FJVqDIv+6o7T7K+q39Yeip/efNNX7Tz+aa6+CsZbYcuWiTyOaRtN3+aK4R2rMSS+gD
YcZdJ9h/NtcYiAf0hxiI+4F0iN9lVv7H1NtyVnFphBhJknX3s1v374y9GaL/3l5zhAxdDL7O+j9B
gcul/zr2hq0zWNaER1XNE9jlKJkZWXa9mhmFo2+mEu/4IlXUBWXRMDsbHdjMrRDPGq8QoxA5Mrbj
4MA327eB5LGTSbr3hijUDeDGAo9MuSzqiCY2uPZY837IvsfqmluWvXdzvph7QlT7hVZUAYi9jRHc
kuOu7VPfRy+zVYixGHw6lF9YIuGu7BLiws69JANJNUQ9eLl+nsSj5VWtS51fFN87Tl5rEj2toK2M
EwRvRMUv1mG2lpbG+DgY4mnwowHgkIt8S8kAeuamm/Bbncsc0RBHi/e4DXJU9HWdXpB5htzI5BJ2
QrQE7VntZgv0kVnCV2lDmif7amYlw3zUxNDvVfUGpWbpTwZSvzg9KcoGVE8UIOgHY4vllt4Wa59V
vfTeMq/AJkccbSOQHE2zrg7o99dxpW/weMDlnDfGREDdcfM1jw3Fj2YunWGqdTgt8KdxCfWjTzfO
26jx5xng9bJGRhrOMziooUWNRBGTdQAbdaBVqoCfe3Xp7AagFy1wg8H7nO18uSph2NAAyL3kdiqs
xQO9F+nPwCKadlPmaphOyRVEe2jFtloO0dwkZKfZfUj2InyBibzK1hcHRfYld0Rk/R1iO/SfuMps
ipncfwEzxmqOKyZ88Ie0G46iztheAVy+5V7I8MYOUB3Dwc0+3DYZHgZUmyFPBsxExM1S3KQEy7wH
/dAAZ1IwjjdThLGEhW5wsHFrd872yH2p3gUcLkbhg+PIm9TEDdMR5E/kChGpQqm/zdWoDKlHFE1Y
2kBI7EiIslcgT2gfJPmDLhRsOMd0uuZL2BnBEh8d8haqE9nqhCFUbOiGuWRC4+cExWou2ChJner6
BRO3V1AiAuVPBuC9GDARyHF46cKbGDTXBH8iR1R43pSTITV4ako/vuSU1WApsj3+DAHZq4eKQ6V7
KAY/H09pduYeCb4x3amXWXi8zwiThNrXOQ/jtwVt9nBuw7VfGMJEVJFaYFPiips+J8KxgpbSEA9Q
n2kSaLptNoBM2sKYp1aVcZGDMalmXzy5lYfyeOHA7uNr7zFldS1gFozsKBm/Dwi+lu1QiTR+KQRu
2Ye+kWK8BFks9beexCr/qapVVHwjBCtfxEb3jabgSzKd3Rar5hFYPyvQrV1y2t6mI1baoz1N43ip
dR8M3zSZic1uyvuAEWAcWRYrQQ/SmMTlebTvvIZjDb2tLCOGnlPEVcaHyMs4QZ+BbjGu/1xY45Ls
+7JxYKHjA3wt8SumO3ry6CoTKsuVez3CO7VQXeLMbomfSNbG7NKWc3hO7iCTuMDQnCvHAnCJQzrs
hzfkJRPHIEfBi4jb87BT15N1RdgijuSYZcYc2jh1+x9z6i3M9RQzR9bdTO1obmoFihRNH4P8puxu
SVaiZCnq0LsJxjrMDyighxs5CYGQIEpZlMgZZrINlAdNXCzH8RMytAHvMvBtBvFHTalcPlLkDISw
coKzxB3Dn6y888Eo3aq8hXuaU8MhyrbDqt22QzI46QYFX8wo2PFvGG10b4sK+ycP7xK1cmYDK/Vh
uucJaCsGxWNLXIzJFP4yOhMrRnHqygwGqkRaAKCrhSouFVfC+YNxH/bWoruJiDrXG3wDOY6DvjLx
1syKm2VROdCFih20/R4H5yuegc47qt5D7Zg3XnmRCnq7OxLcl2BLaR9UjHaL+sqQjZPn7kY30fxJ
3FuZHzN6bVRrCQExW6jYJcVkrUJ9HAa7OMt1xqSR++nFl3lliDERdHn3kyTffBMByr0ucoiHnFsn
VyFrtAh9TlKlKHwG97kIZsG/SYcQTJlJfz/OBDJvall0zS3Fkz73yfaA0O2UcuIDFNU6U1rSaFfw
dX5wGvpwe4f0TkoUoUZaBllwRw+37XYc3J35wtEJBDtdxp81R+tgU4XJQjfNdOOxcXjwTqQ7lCvh
KAVe6Tt9ibg4oN5VE5DpTcueEzGJcaaAFN9B0yZzh/roNvguNgFoSxQvRVeobZoZNR88Qh54OKqI
R8n3haCrHOtiIE/HLYr9UIYzXOVifm6wqGb7NM9Wt5+p6SQozyLGMwQMgcig7DR6L3ciazRN++D7
5Ka93oo5AM/tIrxHFDYJ96S2uojtGSw5/TK3H8t9ms2k+6VWbdMZtA2qnCyqsO4L1cmtYZglT6jH
dLNT2h6qXbmMFgTPoQOuS+8uOE6+HQZohXR4L2raaaDM5+i2QPiN/SRT2WvBzowca8lYzkqSAa47
4cRkVmcOqh29uCFAtQJfp85sIFp+hxxNq3nZdNyNV040PjSLwEzPBeaDVyckKIEdWYzcYsYj62Ps
WvcIzdOnJW+idxon4xrKIXPJMCXhIvxmxjDNIM9m20zDU+BCXE9eYJA5t9uVP4p0G1JqYMuSY0M4
Ljz3EzmInYgg6pS0eP07AhJwjNmVQ9S7lWg8vt3UdOU5dX1SbtvSsT6IZpL1QZsx8w6JsfTpkoQj
Om7PSeQ2HJ3oaYiy+gqHPJiKEDcsqztGlitBayTcZmzXao8cn0ylIG7McQIFoBizc7iitk0qRNcK
5us2T1ibWlPHzd5dI3EBsjiImPoBMuLe0y7/eayWkKKy7oFQqEZzTsmnKSW8BIrQ+YiHSp90a6Nx
N9J5WciRW+Lqksprfh5atxyO/jAsn24b0OD2OhVORByMcXneTaGc1meP1PrW1e/ULyjcIA3dAzaF
8ByaMXrVtKs8JNsFiYp2EPe7hQfzOZ6sqDyMi+WeY6hDZmVmupYb/lKdDFO3/HDbPvTxBFsekNDY
tXhGQ5t5QTfb+qF3gFeApO+CywLvRL9VE4vJdiwYHtHHa7Nv7tQYsW9UExPCNDQuLebBYHhZ1PuY
YHAnUqYr77q2aF6iYUKcZ6YoJysZ6MBmwpz80owJrXbY6dV3aOrzRw2j8jobFRyUcLGj+zaI8rNm
HPsfHF9jPj9yzt/YldsbInYmxoU1WE3OPzp7UL5yPkU7L3dR3SwnBEMCB1SNJV4GeuS3VIOwnRgE
wQ+YU5QBXmewDXpdEr1SdyePc1D4P4IeSz3U06561VDwi22fz9G5cSXnK6IwU/zpUUvjgiflYmJY
hEQvzeikZ+5owEaYYiHYxGYqvk5nwnMoT+WymZNsanao7UfymspAv0rctS1gU0JnNqbt9X1iTSMi
qglBW0XSzHXL1AB+g8DeiPdxiZBOFoTjBN0ynzos+Qy3w5wmvE5si62HHHjW5aBOSH8gOZTRdTfU
+4wkonZPg9h6FPlAedxIVeRkacC8hpfYgq1tZ20+tOjaF8/KOlSKI+3u/ZgyDdp4wliP8VSOb5LB
zn3GisGk0qyp0opD/vcZtBedriXr60Nk5HKyLLHLYaFYcVwu4Px4G2OlZ4zrA2Tb5BqzGin2dluf
aLTy0UaMMwZd5bQ5LhMrN9GJyVoUpAvDgnSzBJynt1AeJGt97ZGsGhOwSqxhoa37GFAObhnL02f8
SIxgICNOXnDOsuh9V3jqnXzl6tJpmL2LqYgrTA/RgtizsQq0ZbDi5aN0vM7BVz2ASiF3HTHmYEot
4H9VbO6r9fVjmgYZ7eOR8+5OhK3HkXWO2Fks6WY/DE8JZjx3YvPRZrBfsLlSAQ6p7lARkbHib8I4
MCHEEF50r8bJfeJz1tdOrvznNrTcZNv39GqgGBVPsRE9iTtLZMI9LY30ISXXPERWaqULJi/8Azsq
MI+8xzwePxabvhuX5Ngk9HSNSQ58XfoTok/w0sdMQPEq0QYnxSixgbW3lHoEz04eBSTenrnaArxF
sUnbXKYHbxpJWx2I4MB5I0rmOGQvCH0S2mWbbmvf2AbsbxVYwB5Zaw6dX2SMHlQy8dGkCQ6YwndK
fezmCfq8A9jhkGWEOG98adArMSOIEKB4Fn7nQix9e2n5psMEgRXlIpiyQRyyJHTqbTNZMRo5n6WM
CI4ZcmQxQAM69BV20m0wOEW3z2W8grvpXUP1d2na7VwroSQNxgXXQ+3WbFN41gwYyloO2bFccqiF
U12vI1W3lNWpCQnxYi4EjnKfDXQ711jYgrP4Ekc40NlZILu5U1UdOcx091CQ6/wslnZIDF6hiZrw
ckfLXaE1q+yQ+P5ltJQufu1kJEmi5Gh77Fra5JtZ9nl00c/1PG2dJOSt5TDC37MW3Oe2CdZ62LGF
jg+aagPhHy3gGdq+06iTwjMDObc5jiEtdQRyJcKMeCZSO0q+22Ry23ut8hGd6VwUHGBTfKObuWAK
yLjMZjq0dDMatmBqPSZZCdsQLWkV1cem4NE6tHIAqFUMIXm1ECd4fr2vWXdXIC3ZURKCVB4gVXvb
th/wkA1Q8ICMkYMQn2FFw8XSlUXOLL0JsvRUBGlC8iYbc30JCr7NTpYw0czhS2wmJ+z/KuH7vc7q
yYiccQF8zfC7r3m+adZ/NV9z/vBr5i98C/s9x+yRyZ6MGvGObYjsBS3tqrykIY+S04Zr2dCMxFGx
cYpyyY7Zl9ZAf+kOuMC8PuRtAsx0+dImmN43LYIl7J67ZJUvZEQrOkeg2eRcmNqK3DOEH5x9iEHz
w6ueWr24tAJF5MK0NKgj8G0yto782et3yZeCwlpWNQX0AkbjA0A/fdMhGlK7vMhj/6DDLEC8Gdkx
enw7joN+FyHSoYeEzz88DG5Pnts41cF4NWtCVS4xuvVIzVkjihsohK26J9iJxFmj4mF8HnxozFBK
yHIObtHlxOk5ggrEJfOYd9NhmFniZz20X1ArIKujwNVzcAHKxPf9T70KUNOM7bgnfOnQUOK2lOl0
TvY8UIhdIMgifCnndOnPc/MliPkpjvkSylDDazSqpTTpiSARw4GZaBDWRAWBYZhAldPtpayi7DXX
uH3DoCwxMdTdOq0TYT3tZm5xeQhVZcx563azYUcFdnA0c0Ki2ALBFfijW1JlAi/N6EZ9yYKEExC+
pzxl2/txxMPK/BLlzJ5pFmJLHIhSn6q87LtTNvieJ81vW3nbuF4KJjeokCa56A/KY5BDGD4AbkW+
NPyUMn3JmuBXIHFyo8k9t8Kpn3eMjRFBwZljYjzQRb/NVpUUcXM+Y7hOg5Kdv4RU7ZeoCt8YAiup
i+4yXFVXpC6UJeLWon8JDZ3wZeoQl4gvsRauS4RbFVdc7+tVz5WkNUvaWHnznXLsmDnDkk0eTsKi
4ZNZNWHSrqOJFoCDVIz2YzXvMxqCQD3yoAq36kta5qmluKY9wHzFZ/h/SuuNqRWCD5ls5y6DzT5N
5PpZeOAuFb7P+UDoUvqkWjRt0UCMFxy6VeoW01x/cZSXv85fUrgmC7FLxl8SObIghzPMRZDBcsF9
ZrVcBXX5l7gO9gxjFa9FKrUTZHS9FBYGPwR1ktOK8yXRswhJIF2ZueI7X35EfFGwCvqGL3Ff+yX0
m1fNH06zASmfbNHBcIKfOIrmw9hjB8ySvM8u+DKtPIx5mMx4Sda06oujIpKLg1RtUzmjoalS1IHS
guoD1FVL6jbg9g76LaJCmXrS3cqSe4aZHC2uW0fW7mVHkMBgJbu+9HJ9IAVKm4Mte59ereUnnb7D
arsUG5+GktwTi5WPb324iNUBi+QmIUO5taFR+LECSrKp+smu7p269ImHcCcJH0fmntoxlazgANRz
a8dI7by+mdGTp0J71sGTMa3OdEhhpyB6sXp2gKiQJwXM3mI3NLXUxDHJYSEwggIOaUdPV/wIl9gP
22NmgoVMpWKOhtsCpC0pOCkZCHzYMgluq9yepw/yoWJOqG3RU1V+GxGl1UcaAzYlTNkkPjsPBXLK
cpHrMezfSMIcxgsbQmv61LqBPTgQoBxUOvTpykS4wLeEyBngYoVsXuOsneMXI2Te3+cxrnQcEnZM
lUDCgFyJxQQ5mmzeQJfxPTgABTGbfrJAhVyECNN3oawRGhJCsUneBTri8E2IhyKr1TORIgRPIQu5
Sng06ls2pBhHd9lmWu/YJg1MRZj+Gcbx720KBfs4AJWEYhQi8LDxdtIJCxDleBb4EEr/BumosCBm
88GVpzFsiAYuBNjFnUknUAfjlBYf9hw3H7pWzgODNjo9amzsau82HsdDhTRFs7hOsIATQ8LDLnKq
xTpdZXBwYiwTnAfatM4ZFv4JtrcO4247Oh4D6smtwukYukhXYaZpzskOdTirmKXnu84KkQEgBhkN
Srse9iKz8ZQzLOmenIog8Jc7+O25oCxzOoxxRGt1tIfs5glOUPpuweeL6CXl1p1O6when6NLsZ/p
MDGJJUICp/BUp9eD4DeRmWOZC9pECRm3QH74szZqT0Nz8q8rUQOwpf0fMtVO3BgLTDoW7zUppg/d
Eo0WERoh0IfBwlbNutLpha92rD4duqC8hYCMRT4gVLlbOphM9pheJICTsJK/Na6B+ka3DDBVGBvH
ge47tk+MsJHghsUgbrNxjXlwzOy8UaYlBxUU+W1O/ib+5jC10FyuiN8aUcW2X3xsDQbaMbWDWGcr
zjBm4c7WoDLHzgDt5GmmGp9cp0EMopfgpZ5GH9ZCItqPIehXYKQ95DczKpdkHy4Bj9lgL/qEQNHx
Nq6CsNvPtNhvgUfmNRFtWfphOCLe0g7h7gymHe9MNPc0A4HVIN63Ov/aUomuuLgpZtXN+CaTbVFm
6qDbsJ/hMapV2GXV42Pp25IaQ3vLRRQoAB3ttHDAtDRBvJtlyKgax5TWHzQxZed7lSOxJn6+DX9Y
xGBMLHm6/Fz98R+Dm6hdTJNoNzcsFOeINNGzorqKqdFpRLOVqbkCjsrc+9njNDzvyGam2z9a83iP
jomoYFIukV4DwQA7JJwmG7eeFYwXU2RBZzCZl31QRymfu1uH52WejRgYyH/dZQM6gW1baWs6FeRI
ENkTFerTr2BCb+GqMa7xtb+S3dyMc3I2wovbZdoOWFOK3Mvgy8vG21t0SZx9y+qH26VPao7IK+mu
BnNAgWnnCNoa1kYyfxpc5klSDITmZKiCDyCbupiBsnC9jbYQvG2YhSFJpUPDOEgS6MKIurVofFD0
yrt4dO2HEO7UcigXN71xARfwFGULSi8kMOo9Z3GnHTKGRtPHGSjHaWN49lmrdfNmUeQ/RBQ5DPVi
o86H2OkuoXehfAhkbd0gpcCIg4N9Ri7SGUZffSHi+9Zz4p6urevMW2IHqOibiEnIJefC8EZPdQ/e
FHXp2p/vIlKraP4S7yNLaWNqbdKnqEFBBEjelScLvCp9CAlr6CDMNg39HDmX+daQzVmeUgCKO8q3
AE8p5+R952X+tLNjDampnRjObQSU7GWbyWqRW7fBzv/cLbX5zJqB6Gi7LIZ3suvK/FaazhBNba9d
YHoxTIPCsO5vocJE1jcZVJgaI3D2m8Yz2ROUEPsG1lIOBE97rTrvuL5zJISEz4x9vDx4zJ6IQUhh
YdP0qcAK6poYK3sUqO6JcWmnjRs46e1QdvUP7A3wy2e76R5QPSTQS3RRv/3XhP6nBd3/Wwv6ti7r
tu5+dbmsP/BzEO95/2TQ7toQsSOUJKHz5yDec/8pBKUZjVhBk5Kmwp+DeAsHjCvxl/DPoCQ9N8J8
8uckXvzTEzhg4DzZfAFxt/87BnTv9/QQrke6UNN8J/AE1ydX6/yvc/i26aivcsm0I+lbie7Vn4kV
CJdbMgntW6AY/iEee9/Ze04zvNkVppeYU+odBAu4FllrL6dERz4XRYU0z0taZiuRR5guYnSk6SmI
nxWQXdbXxNGW5KX7aXBR0THHscLglWZGl/T3o+/HD4UzgksYEMy+6LYqz+uqxUPO8XKDjqpddkng
TRecd6J1sYv1BePD5WkG2HHXs+oFLA71TpXpd3rg9aM1ujV+rkLTUwVjKo82WmNocoTU5+EYI1ep
q7cpaslc/EWdcf3TIPSPCj4DOFPT/ff/Jv4qbOB24loK+fxoE6G/CH6/oWlUOnNRzv4GlaRzv6Dh
OoOtj1Ksycfwpp475x1iSrGXgC04x6yaTXJamfWg8c0f5zwaP5eGjHpyquj0ljHNFZqV6q4V5TTu
6sobzrK08F3mGEvyn1w8xqpfPU88DAgE0Nb6InBwWIm/eJ6YvdMBmLEOu3gGsDX58bES87SXlgr3
DXvD7u9vlrPejF9MVv/bC64X9AtIzI3tNA3GAk2UDNnamWkQtbaykd3eu5k9UqgDDhfeFJ5xsD5A
6z0vloIcanFGfN4js8n9ir2agC/+/YWt6pO/XhcivhBONFqZ0OVb++t1ibabRh54H8U9Z44lLusz
FBHxxf/FqzgiAEDBbfeDvzwq2uqaLgg0jwqtu/O2ddp940Kd+vtXcf8PN1lK6Pe2JwPP9t2/fMVd
N19Q06IYCLLQIlm+9qxhlZgBASAx6yHtU4eSQDTzoy1b+6H1JbJg5I9Ymdyl+UxtmKOKV3DpP9OF
Rm6xcEZHdYoVokAs5i0xqcL9RCuqTy0i1TllDyd2hDEudi/6KOmvHZfY+X1WJPoOoW311OhUQiwv
WyC7cLcTJaiMm6ofu83C4bPbVk5xOtmDIAg9m5ZTt3JRe37dl9UzmXwQ7VnMyHK7L5XSGwMOSF2p
+cv//Y//PxVlwud79K8lZY8/ikJ1//hRvf/j0EN2+vHr1vX1s3/AU5wA2AmsQYkD8ncVmeUE4T+R
/0mP3YtV4g975ioTE+jG0HMBTrVdHJq/bFwem9raXeJ55wd9/98jp6xr0f/6irKV4hgNyByRNkoy
6f1144K6Q2StY5vvWZ9VFOLoxC6nSgWoeKepP2KeaVe/TLKigsTw2pBugV7Y7kb8LzL/zqipuWQg
D20FFNmxC9x2/8tN/ePx+nUn+H0x/brAwJMeFwciEW31XxbTkfmijR3ffG8yc60d0Z8RORVCzysb
7ydA87cn+deX+n25+uOlgpBbzoYe8nn9vlwZtD5x4i/m+2wRqNWPbQKUPM3O/v4NfS3/v9/y9chh
C5R7gk/SjX5/mXFppNWaMn0YoIAd8f+RqJ6O13So7W3Rdc3BHnvGOFQZ+b1TzOEllcVF3hbfWton
G+kk1Smz6WW/LKl/V4bccRpF+Q4jbH4I4ts8aPQ3wp71SUYtzwAmjY8phKtdNET28e/fy192nvWW
oWaEwYr7gnWek/Dv72VGX93ORBQ+BPCZ3gPm7tcjI6ZtJGR1kEpHaGMdEPplsOs9qFYDelc0isBW
IY9UrV6ORVfi3OrvfXop+yFP1H9RUdUf52m+Cv96edp+VAam0z/+x2er3n5Uf8pef12lfH7Dz0VK
BOTESA7EnsNSxYmL78YfSlcSZByMNRFHa/dLs/rnOsX5Gte5gGAq2HY9fN5/LlOCUzlKCPSxni+o
+f49VKrw/vKgYSDH1SECdJz0HvyQpe/3B60nw6wx7dpVLUvU7GaEdG6dGBjoe1LhsQa19ovsXI3p
OOpfvMXuoJdJc6XDqH5kDD9dkfuK4YXxfLWqmaIHmp+vblNjjlz0gJBuUPA+JJORkuDmiiaF7X8E
bjaf+SXc0K/fODWKMJK+eJ1z4ezmzqQoe4IQ8yLMS8KePSJq7V5PD4mvzXnju/ktqnL/XBKtQOev
xhhsZXgDl6bNrmq9SJLw0vlhGjIoeH337s0Ov7HzBX5QPwtOGNy6xK7CDVUOP0vDtNpHcVFdFKDf
u7gwV6kif1X5/XtGt/USDvIa6OqKU/oY9olbdO8lkZqPqirB7ZgywF4VcKqf6EGmflIdOWgMp+Ws
8JwZ3X0qS70OJea39Setkd9ok5Z6j2vkveGk+G3QUXGehFzyOPLi02rRbCwVnCiVB4TpZq9Bwg3E
op1f0XNb3O3X2yAdQp5ofKePX1cZMhi6okMQED+u38lWeA3ypQM46zo71a34ZlIQTyo7cnYJCe+f
HrHjj1Hvtcs2FaO5wo5qn2BTya/8KGbChxFtR6u5202B/8mnihXIgaJ7alsM6xgtOs4RwOoaLs1t
zsoUhaghukUxDb1M1gvHlJBfzXEb72l+51ejR3d+U/PEXS5S8E4sLt8PtP2t72n4bGdZkAHdoqk8
YfY47SuHH6AfChMf2ZV4L3t+J1E1oCKlj6qS0RgfXjMzK2lr6Bvrzc1SAKzLVKKR1KsLNwuK16Yq
eEV3fKeJ/IqDCQ5Y49en621lPBeQAsZbrtCQ7dymRJeJT3mgE7YLdCI/w3BuP30U2qcohCAyUdGd
ZG73DmpeXnp+Pl/OsGhfaKFyF8PhMkegeF3N9rgdcB4jEeke8PpeO0VcD1s6++I0CBVh62ReFndt
YwIShcbg6n+ydx7NlSvpEf0rCu2hgCuY7QWud/SmNwiyScKjYAvm1+vcN7OYHkmj0F4Rb9XxSF4D
oKryyzyppU1+NPoo3bpqxHbuDYb3oudGS2iy1a+CPud13VkIcT6DsdjxJVFga5QbNklaqHHbXihB
G0CtTtGRE7VFpNyn+sgc2vc0nwAV2xOzTDgNgRCWAi7eo2hpeMK/FqRbmp2qKQqFKaOdO3jWl0XX
PebIWWKNaIdeQmNvRWjJpTv3cU0MRnr9dzaKggm9H2fYUXySuC1+DNfzuuvIBe9JF5e3Twp6he4m
wD7kzn2jj9ZrjXv1IbNduW5jM2lgp8/ghxU3wrI47dHDWLAjuD4+zLGbXbjqh9c20Yx1NdmNCvIB
+Q5XcnzpcCUe3GXUN0ZJZYrTSbb7MQv/GiqFeaHIJ3rw8QZwafX+3YCQQMAsp1JBb8wzFp/lEteM
welvs0i1K8xQTB0JcKksCdpWSXIkvtolOkZNPIOxt02thW6fMXMuoHGtq15RN6DLiCJOb9AD1GlI
dXXJ3IXRonMeyep/lvzZzTwV8NFIUgyu09Gz5eIRZaYlDgVoDZKF/sVJLQ0zwS2p2nRPhLOtcT1i
h15bekQ3E/hdXmHVbizFLQF6GxRuatp7Da2XEVg5HpRmv0jEs7tkMIxL5sj0OScxdzArzf7sOjCr
t0keEy6cApzbmx5qX2c69dpnULU3auO5Q7999QtXvA40VZPzttHex+TJTSvJEbv3uOA4Pi1GOe/S
BWoIBY5Jf7CrLnoRppYEKRnHXYS/6m5wkmHXsoWi4L0UqNpW3gcj5RRH5iva2WF68ICz3g/QKVVD
Nflgr4QzMrztMm3Z1Ig7TAW9tPjCb/GN/06uEm3aWYkBAspBbaBMzN8NjFH0wOPepzJby7DxTn23
MpPWee2yyqRrpCoJAU23xpbEXXeD3l74/AcI2R39aIRbr8mcVhuv8ZrneIQU7UyGOCRAs+/ieNLw
hvZeSL52ep8sNz0mSyS4qwd/3eU3L+pE1mDKMSgnZoPztwUlpkuzRepx449lMHlPbcKB1mz6UF+0
t3yJFms1tZKOU3vCX7IwPgEeS+zNJDqyxyPshG2KH7itKkIko6EAAJSTvxYDEAu75vaOAAUrezi3
GfRFMCQEADRxpLUT7lNXqL3uzP6OecKElY62Wih1JXyGYW7PhP35Oois4t+plWUcE/SlI4RiQoBG
a3JBGaJ5SPQ62bEpgd6nTzNh0Ahyuq6c11bp5VobvfG3NkM1bMb6qVMVqX5Zl89d7S8vpHO840wK
9HZLWBf8IcwNayCyh96o0Cqc2KE4wRk1cZ+m3bwTiyb2OH2qEzW7y85itrM2TeafDpN1KB6kyc3F
KC7YuICIJXiHSl7IWsM0GihdckPA59m3yj10S2NR6BD5MBL8fj0B6bgNAJI96122NxOyblocP9Bw
MF9iMfpHPB7513Br0pP4ouA8VE8RQjhGAXMEJW6W3/GtdsQpSUiT8+Eqzmy5aalCIwzcPZYEvX0s
0BG0wpsvi1BG6a88CDm4TOl+2PlRaR49MOv3eulkFDVpFOk4/EFUQNVcfToOvgheu8fu5vkyneld
mzv7qM+kGkjWDxXFb2l5X+BxPc0xDzVHNkwQIjIHrWAoyiEIbGVrALMxSQ1fe9ncTzaYDuzgZ52u
mfvUlbT6ROThbkHVneD3b4RGYl+bqjBVlXqsRrLheaaN2ygpr5Qz03ziTnca5R1hSzMD2fRYBQl6
vs2Cay9WeeZenYO44SLuPPswusgjZV2XV2b7d53FApCW5hOR5NApl092sMATpjTZSF/88iODy7T3
rHXN8JyblvEoZzA/qCm3sFIXukxLplCKST+Us0bjXeZqge733Us0Ju6RJ021NkZoXIxOyFjWufpc
1CR/MZdi7kxVSHsFRj/tIXzY167SrAA91n/gpORvyRdhzfST5YfsyKEddfVoiC66NgyiL6LygBE1
ZrxR+FLCsmGdc0bv1mAPx0dQkrwzpdaulVZY9MFZ0MVmx9rU42D/tlKvWheJOzfrGTf4qui7Z4fF
7Vzi/cT3OBvMic0BywUBUnPkrjGh2ZdOE85zpT97U+n8no0JYCkb30AQzl/jGK/DGdvudpj7hmYV
d9pYkuYST3kUUw84AlU+4VwSwOAHbumDJfpzsoxWoIbCWXfohocsq8qtlOW5gFWyalqn3/qqq/Ac
8pzw8Jo/W335mrXmuF7ghax71wZCWPYweMSE2JbM5dorHArpCqtlCkW5gaON95yksw0GI6oSeChi
b3PzULuVl4EtWHay0ubNQkVQoOYerAlBnWOKw+GIRZhZnj0OOw+XIIzCLN1qdqN/zUnubLPOhxbS
YQniPUVhnA7LUZjFcjexKaioov8dOyUW2rT91fmM0G1SPvcL+5UtJh77JGcq9vDcXGqRXKEkw+dg
dLzC16o/zrpxxYEGmJqSvUBSwLNlYaDGbnZNtVa+1v32p8V+L1jdfkfJ7O+rWnF1SX0x9hUJWGOD
dwN8vMg1cJj47ZngA+bFfqiG8ejjl9m7dmHdccfWe+onxdmrW7yFeKmA7bldfhJk2S+Rioh9zLOY
nlSvNR8pcbGwNmWy86Ed3A2dYQRw7rNzWYzL0fNKut3aGtRqnTKqWw3KaB6E3Vb3dIJq74aF/yTQ
hRNtR+tm+WVVwf5rQ465U3GjPQzcogCvpBV9CkICO/aE3YuIdAzEzs1LrKWd/UyKXFxT3+nhZotm
S1gzA/WaFcw8strz7ka/1neupoMEb6u+uVcJQISV5URTtqKSd9gvN0+z5ZTuFwvFshepUmbYO3Fy
h7to2faSKy8xvGFbNKP7AlF9BFuaUGqnY98+x35R7iv6xO5Sq8JrZ6pOJ8HiWdk5ycXZ0G7FXjif
KchrEtC2AtO0m5k3gpJfPGjE2rBIpRvCWB5tyOVHntVxWHadOnqobGs36dHdHZ8ojoJ6Ocfibero
QyVO8VzeQl6Vq75a/mkdlzp7RjnzkGadPg30Qq4njdNJudR00rneB6a35WZxH3Yx6CAilnpxonn7
Ix9KmK+Ugm0mxW481tisR1y0X6rHf4l75cFd6q1HQQJZRP1lBhcWmGN+iAdnpCSrpNc5aTSm2bce
DyXOU9alZ9tcyBvh0rsUyWz/GH5t3BMlTU++SW5qqFw2ZTPmycnSyx3bn3uo5b9mAyOolaoY07PV
hpizwUyOkXNwDREfqqaHDopmFkKiOk03h7LOoTRsY1tua4zGF8L9OdxUZbwQm2pXjjuD5dXwHgqz
P6l8/uLZib+rSrxd6dob2Sbwn/D2FZr/ErXlUz7Nj+hO5QbsRx5k6fwEs504bHeDyY3PE5AI+FqZ
/V6PN1tzmbl31hyB25wolTBd62UZ1Dt52OpuEDh5Z8eIArT/5VzXEEGa4SutBei50vicSlxo0+Cr
cPCg7+utMwRjmRW0ZS3ts67J8pTx3vaS/S7df9kjEsPeTYZbynPM3wr6BhWC/RUFwQqntP2cU/2z
uu2lUs16aidWST/KQ1ItySEr8wa4Z/5Ly6ss6A2Bk0D7gU2FPVRepT69y1EqygDGu1JIsnduB4ky
crSD03vA2xzKPC0MyAvtB0FX4ckYKEvBscIDRltO4wD6JFe5y+OmIbcIzexsZfBimsWWhzxmN9nr
tWCw4yFY2HWx9eIMLphmrOjtqwjsTdFaT/R5jXeR/It5Czn1wwlru/yNyXTOV/mgE5MQxoIP1cPy
4E/Tkxa73tFblP+LCW4XKk/Ea8rZD41uctr3rd86K9dhpP6MWPTGKyS1tKW4+k2lthl74QAZ6Gfu
XbCcRIKwweDzwlVlbqIID9I0VMfM8X9JWz0urY2D3DfPKZ2Y+Al/CJD8tmJnUzX5gakTRmj2FGkv
fGap0TGVrJsoOReSatsCGUgjwZk1ICBsvSzXxETlBgHvBQbRUfOz5y6tx7NNkdRDHWUegB/54+TZ
ZmjNL6Et+9j3kjA3OMn1Ir8MCL8hGS3yFwCC1viQXhvdf03Z3xK7anaqEsQsWeY85kEr6XUHSGWr
riD0ndL9/ahYJHMuCCqLtffcg4HQQmDbxhMhYki1JcyJleJYSAgbbgTeRYbCchvZ7lViKVxhemNo
mZVDWPQFti4TM09DYzxH+uWHC5yYUzbXrAH6NiqnFxqCynuLOfVW86sDg4waAaB41o14WxZaRkrK
xmPbvGi9f6qHYjqY+vCNPscktp6Jbtmdtko668nUotfS0pZ70l7vssOm34zdm6E191IY32RAXxvf
/xzn+CezvZPCMRJbNJVa/k9cGHuvZt9tFia4ayx+lIcmD8vQfySyGY8jYZ8gqa1hQw5wHxPne4PW
Q+LOMPJrr1sWe0U9OrmlzGg7BcxQxFC+IhBueKUdc6W1jb9jxQP02pXz1i6Y2JFN0xvGi4XQtqou
D1NnbVtpH8oKMxm8y10DcbYiTRfwcjoikssxi5p3PszHHhorNohL5SVUBhdqM1gFy+qwT+MWUxpT
PxLBbbG7WZc3xH6dawXzl05EpoWj8YioHqMzgQRO62q16Dq2zdQPYrd+yNmbx7QYoXlybCrcu76I
thQnHTzl7EGxrBxOFSsfKyMURijQSfpSEILXZiA45RB/OBnxKNj+7PrGLWJT9Oz2MIsYP+FboP9E
KbfesY+/1xbtzP0AEKB9cGgjAqHVMYkQFzvK9v3U4vD1iteM/lIF5yiNaI3S2Uj7zRDKbHmuF9LX
c5JqYZyjZpDQuy9Zt1ZpPr+YU3LQi+iK7wG4jaVvC9xuWAT9fRLTBeulww62YvwE5fHWdTq806hy
5DxMqqUqYQVII9nVPMq2kxlHeKJdrt4kQRKWtc70eSncj7Y1OYPTfxH05OK7QMvN+qGriTMYqIQd
TJYD7R960ONx3OZV1xTrqMq6F3J44AmGRCJg+MSB2MhnUK5cnooJpY9niTFlP0hMXyodcBZVFL+Z
qMiYh5CG1nhajINDiOi7MJW3j1zBJiDpqPOV4O36lLm47XcKWLNbfc00Pr8utGvsO2NJD72LMoxG
MGGRaqeyenTbJPkddaXxjsRm74pqMO+IK3fPbZcNpM3wLZl9pnMs76NDQez5EEs7HPzur5ckX9iZ
gGqBuxcaDcc9YHszHvj+ezG04shtKzbgy/iAZzovI8J9dzhWYX6DJXrotOQmGvUOR7nEaDceCM61
QUHvNV/q6IwR2cZ97yd3Cf2KO7z4/ls+DE6Q6g78JJU0L65KqqcuKfIPpkBgxD3Zb5KCVYmImnnQ
oevdk/7g1SeY5vGnQ/dcWXXWvWcMv0KcLh69j9j22UrDAPJtjmGAfcZt0brqxGkdwaEjxtxww1V0
Ga68WjGvxIMC7CsV0aNr1n7oj41BtfDU7MAqFhuVuGLXZCWlpfPyTR4uOvOWon0mO7WJJKFeR485
8Bqxnu5JfPYHVpTuWBVes5XuYOYrt7WMNycb1ZlDR7VObmDIGWNzSFAdmcSK8wfAlPNjIiVEa7IT
X8PQuw+J6N4sAq1d6A7aueQwGGLFtlfgvpZDXZn3Drl0ZmOzDJn6cXM3KBotL+gjSr35sRYdpIAe
Xz9S17RlGzO8L+gGR0d6M1ndst3ZzQ2v1ntsXF2jO7axVjw3DWj30uCJXVdOckpkoZ8G1r9T52h2
aPuudYipLM38DOVmEN0enuywz9vWC4Rva9dEz36Ndstu1UmBDXBsKevm2hd6fKr1mkGGVz2ldm8+
kGw10ZorSVldX+JoIgyD+KWLPozoTF0JO6v2NDemYZ0v+al1JKHWsaetCwBAiIcdWl+ZUKfLr5W/
l1wNx0jKmRPDoK2H+PbFtjShHmJyQMxV+By4Mtdx5Biw62rMxfb4SOC/Xw+Z3rCaQ1LLYATvK7fE
3Ensdh13c0ECrI1J+Bpkp8uhCm1ASIc0K4yPyeCM2Jttto5vTxWzd+ozM3H49mTSAsOL3TWtxPRC
VEO/TX2TbiWL5SaehLiCnSPcMs8PZEko8Yj1aS/niihNIrOAItf7fhbehuawnGBLvhwa8p4hyd9y
DRWBU6hkVurdxNUMtS0gPE9xSZbAZefI9gWjFkb/rSWhyJiZMLBxw9SEfOsWwyPkUvXYy1u3D8Ob
oEjG6jX3s4EQzOTSasS3gWQtKcJr67B1E3z8ltls0VoYmziauBgETonbZs29lmvOOZpIhPB6zpIa
MXRExzpnlVWeTC//ZbdjsiG1W+yHSDVbvLMIKJy5aHHLeTr69oH717xTBiQrRUYvMGuwL4mgcq43
kmIj4uGdhij8W5RSnaLKrnZpPtCZMU+fijxCKOeCWEVqLvGx1yb90qtcfcUZ5lEsw4txmNVYbRNb
B+pCavvMKCrbsEHdoHGtlWrgLtiDwX67Ip5TVEZolMT/NJAR64r2NPAykb6lOK46Ilrqa4NS9U0m
8m9Fi+Kxz6g+sKZ6xASQGZ/AULx1S/aOynEqtSthEG1z0GdrPQF3tTTTQdXwQJyRZFHPs2EzgcJd
tVrDcx0i1hkNxn1Wll3AmIVEPyZdt66ZBYGxIbtdF3nQYOR5ysesX/t9Q4ssKSKsxF57mGfLxwRc
DsWepP8Hw8aCsJw+nhX/d2DphUb+xjUJcOviCca0R21jEW3AgJ6S0mZrv1DnFMQ5JH8V29MqcuDv
267W8SaVY68AaegB65Nzj2nBAShbd5CVawAQj4psAkQaMa4K10+3iUPQbrXIurp3c5tJlGU5z4Zi
amZ0/rLTSIj+1vuhvjRiGb+1gUmmoalbT1zBUCxiYnie66XZdhOFYj2ayt2Swhc0sA+g/KbcA0Zl
7R25WG/GcpNXu6J88YQq0V3t4sXh5BMWOvozL9O/m9MbPxesyKF0mRbSXqWeVaO+0rSML2XHXgZd
3xlfaqVNlzqlFFxfui8/+WuKyy8ZnEoLIW4SjSOPab/h4a/v9Jm+5RwX2ZsNJPPOAq9mBhjKh4jQ
UYZZYbZy/ZVsuBlO1Bq8l+M8NkFNtyBVDvYYc0FkkgDxje0bJ94PCVxK0DltwjAoqynsjLo/kMyb
XnCS08rMhvDXlGTaa020YQdWoj8MDrg5ffLLe6MHELeKbdu5WLX3M8IuBzDHLP69hCp2dn1lX93a
0A9GPsTEZ1s+TNPXeb65yBwtU8hzGwNEg0xTvDCc+/FbJr4tZeEcNxlw2hOfQNwnCyMwuEDBMk7G
ly34c5lD7m4l4uyz8fzxvrGqcV/NM/KXRu9CQ1zqCqMJngic+bu8HaM9NV0pu8m0HX5uHjJI1rMi
1TL5bK9cEwBkUWkVTD8UjYRLx/SYugswiVFQGxys25l/CGbFRzQlsN71suOnsyom9NA3d4nwzavy
7WhvuOipA8/kvaW39ltjtjmg5ZxPdrHqiaMP79dXzLkXY2jfKCfngxmgU3UrWXRUlpI7o1sBQfi8
mCXH5FksZbFSbfGp4DSEzISile0mZQBx40uATcWlV/Dyc0XfNGP2+iBHTQ8ye4h3sUstKA9V/64C
1YeWFpUqMFuaPWdRW/3X4JRNrd3zZ/qjKShFDOJU914w8jmhZGg9rCxrIZR7+1Qq3iv+Xp5dIW2K
DvK3hbLbF/NyZ48eMznrs4EUCz8ZV/OwxUXTCRI8qb1D6yMvZWEHDBf6DNfyNivXreLTvDmdlrC5
tY5GSLugDwsyln5JNuidMXsrHlK9jqdzW1RuzXYdlFSpBpIhM/WTpC17ABdRkfBHI4NAzMWf6uwb
ZiKNoCIjdXglxU9biQcR75jN6WKvF06SyYNZuOa1Bh5Nf4amG0aIUUFiM4UU0LGaLAXnZZ4L9rJZ
sDy+wG5cosd2zNQQah5FrKlHcHfF9BTEfzlqrEjm3H6ZhlEzkeUOmjjC3ypcYTaCPTe7rn3TCYA1
N+W7eFk49bCakoR8LeNldF8rx87KTY4vYWSvq/IjABh2G3NZO1yIfg9gs3Yzn1aN3GzPjGmeB+xh
IViTqP4o6XZcLrYi1LadpDccvFQCPq57YGcvkKBBnwDe0pu9SRHvHI4FIVHB1/JMXpcjM1h5sXYB
TL7pohMfSqj+oo1Ks3ZlGps141iiNHBW48IFRgWwLE2b6t6LYxqMxF9luJBWB3PnckUdY2w6wO47
ZnGex9gzvGl6G6Iou67RjovuRKuxIAS5wfFFxoRugGyVxDLdzkXp3SFu84wQc1dylhl75s3sM7yD
bddT8Tp20USf1l/lvn6XZKAWGH8Uwxbpo2IgKvuGPvOmRawkego3P59gMzC5M+yC9rBbZ7CHa2Fc
SXoMQMFVgzpDnWmomYrBY5zQSjz6iBLH+Y5wryLfj5KDXIH2Gwc6zKjPQhA5DaRpNl8JJnvrauYS
RpljJvWPWGK6rhrIoiuXP/bgwy1tNtZf5cb1redYZ6OkH7PSov6Y6SlVyFFUp9caJJa9HkbNV4eK
V81x61acXOk9G1dqThHqb8XKtjLdMLG53Fek9OHvl7GlFevO5MEMfLSFaqrcxcXeE0MY2Ze0KtL+
UuXLwO+qNbqVu4lRxw/I4iyoWubVLpnekPsv8CNSTVpklHtrmUkFabpzRRHptprsq5MBkGVDwjEO
EAe2S1L3T+ySLT60PvvmeAKHb+qiASbnvGZr55AHLIoX9mjnBd2gBcEXrVJn3ttESUNNeH5AdFAF
spmqez5NkBfd/Eavgxe60XzvSqUHUKiYmtVmD9vJ+s08ku2v7F8bVuITeNBdAgdrkznar0Eut55U
475HwPhqBx4WNY/O3rfLrTF2GBfg7Tqo18cJEYSSUCc61Y71WLZtGZC42tvxrUdGcEISsNnhZsKv
cGfiDKgeiSRZ5HortsZh0vSUbxlhCy5qiDv4onmzWerBf5/dqg6oZPCDxeZ0zfdnPS2CRRan+xOg
4wavCoq6jD2UUR5jzKfW7qT6tR5X3iuOdBLwjcGJMJt0MPoDdAY5m+uuzQnUy5InYgVR+9zKpbqk
aZu+1oxAbtUPXXGqm6p5EkpAuJrjZ+ym6cad6xcfhXaMiGCMUEltAD/zqs4wYV/gaXgwBrEGA81r
IlCozKvrVd6BHFlyKda2NKY7RAN1WCSjSLY/6bbvxToBiAUyqji6w3gvyjIEHX5nk/ZDMd5rui7X
jZ3ZQadrd4hjbTBK9hdl2d5HkcVzIHd1ujV6kPTpQJ1d0RIDLJjmQmLe9NYCpWt2T7pHelVLjOug
o+f6lUOi2Cb5UBEYZuiVfy5Z524qWAePBA+bVV1PZjBGs7ll3KcHKMFHAsT5tiLgSDsdB/+V07N1
bLobyChZ2JFzBNLDeE5MvsM4u4PQ9VAnbb+N9Tq7L2Fdx42RBLF5a3Iu1iSh7b1Ms1fbLsORwood
MiCKFpyr4uBnHgof5bkvzErHDzOViGg9UUzTS1+1OsmPlZX/wsObgDo03ydCLkHfCW3tjzjgoc11
Wwf3ruWrTd0s5n72hLMyJauTHj20xjitdXIku85Wy7bOrOHbd6MvOlRRpCpoI03JYJAa1JecAfKe
cmDvgisREW6BlVRUuXYbOML+7+I95afTxtaZWpiCCaNvmMsXTyZaLPAsfTiNNE6gA/RNgfzSIvKs
4iZ11k4yvYHyehmmRJ5srUDpiD84R71FBJLpW8CGIuzxGfM3oL2eFPsyK+JoVGxe7ZSBc2/PH97E
odmqaPGyMvvbMkvCsZasrp6xMLj2EpoucDKtow5jiZpoQCPY/OGWxIYZxzLzMgccOmKmcov9XQAf
+5Gx0VehtWwqpslDZMzo5Z4X+G6Vt69n91mz3YkFHxshHhxGETqUZJmb7ta2mGLMYof6oQVysn+B
9Uq2aatxfPiBCkjzLUWTA1YVx6S2g/A/25W4ap+ygaGSYYBHMLQ1GOTNoPeo3tphLp070+db70yv
2M/SAsqcRPclFvQse5ROds01NkeNb4fIbEewdxfb6lU4Z9qdGdfaruwJOtJn8Om2RUjt8LnrZPRW
K/kKVHc9p+T6mpFxe6O7YddG0W9SihtaauanVpjMI+cHeiCQtTz3YLTtBbKfXFdDAZc9/8VBGBxZ
8qP3mbHyXWQb2/eBECO/ebm2SaPxMBeWYLNl+VsyK+zQHXnNJpFtcKfQF1TShu6BwVt3mfc22fVb
1t5isVZuU96V2VDi7ek0tTqvUfkbZ8Ql07kmZYm9Kc6CQ0k5TOPVdNKrI4pnj07lJCPKr9XkLBGk
OIYozlrq089q9N4y8ddSyy6AcRCo3fZZ9smhb/OQBNqHxeYvbzRi0F31uxPGVpHbXRU0OTDvqZIr
5J+ASpiX2G22VlzjIuzvfV0eO4Nqz3TcLZ4fopbsrLS/ZGCvjp3ewfrCYsLOR8G/y4wipDn+YJcY
9chTw2uBQe+2SBiVlM+J12/hVlLqWcCdk7O2WTr70A/5N+idSy6bI0cc44Y9ysJMo+5Pr7jqiwT9
39PxxWTTpzHlt0rHpV5HlhS/LDDvaI1JGtD9gK0k8wpKGW8IzZKqBuZ15qaFdISc544P/hBbezVS
hugbPXZHWI+YhhQNMiHV6ydn6I1LZ7NumVwBURCLCJJdYPRCJGk4tnNfblw8pJC1h8aQ8ki6jEsi
sfHC6LNvr8GK7I0kuraYbK5jkXPiwSDi57ywYmSuVbPELEo8FCJ/AYxP1A+v7s7jBKIBKGRVwonE
09NemlNLAwyWKl5jCxItMEB7BW4VoaEmw575pbrarWUHFkfpu2GAB9RVNCECTgjcQTSnqvS8E2gk
UID5eE+B9HZhFM5ZIm9DPR/sLRIONG4Cytuxm4691V5SQ7ywtB3pLHBX5g1anhY6pUHScHa57LkI
Rru8763RuiOkC3PUwjvq5dEpi6k0AnrC4YTRJMpQHtXbpIE7OdWfiNPMGrLeCHSqp+zFI7cv2n3v
jietb1GB4rO+WHvZFy+sRPjV6A0r5XNNcU44DSOqDUDeGN575H2R6qbphLi8Oayxyojv0bbSM6zC
7MR00j/HjEMPCR0XkNjZE9IdLuwvB2TPnlj7T+6zXOI8KcOyStm5uyBeDXbHwThDQsaX64csOt5l
ZGR2Kj1Z/i1S9v/RqX8XJAH+RTTho/7+t5fv9uv7jzACP/P3xJRp/ge5TxfutmsZjufb5BT+lkbQ
TEH8iXgCCzbhGVPnh/6emjJckNwOBwVT2AbO4RuS++9pX8P+j1uMilI7H1imS073/xT2vWUN/jHA
Q9LFJWzMC7ilsIj8/plFiEvHHAVsPmB6WANzGygZlbO+8w7TzD6ofLF+If3GPDhby1zXt91t6ueW
tcGbW35IIzsk0YD7V9Mk9OjsdhYipl5cnbq3P2xPmsfB06G8eTTCM2paTCyfuGa8t4hl8krNEycL
mpPKV1yPw0nDEE1Gn8C7Imy0aw1fex0aybMkkzPJH1t8MojXPuxyph+iNsa1jac1EA7+uKJQ856u
wDGEDZs+/8OX+t8kt8zb5/DH5+SR/PRMy/ZtC16ddctb/UMsVc5Z0eSV9SNcYeK+RxztimYat2Jo
o8COCyYrMD+wjAp6cGDrD7/F7HO8LGwXyyNWyOlRSzNDB1tgqhfdyct51SrAipmWnGUh6wLZU4e3
0LctEz9jGECFsKv9GzP/f4yF/bfvg/iqDbkd7Ywawz/fh6W6mNOc/EFfSR7KKPpOrHzeFjXrPZYs
1nmoEG09UdAFSGEbq8R58OkcBHrCgHt2b3TAPjY+oyJSh0j06K2lflLZaO69OGmPeaXsO6tKMvbF
Mv1f0mb/HJ+jZN0nvoMswG3DyOQWXP+H76BFHLY4gPxURKBPle7ZJ5QFTlu9Mk+3yqPwX3/nxp+5
bcG14huOQUyHG+OWf/6ncNsyFpgVTPebyfablotn+kqMtaizfsesszhG4whalVB4gP7OtT+Vm3/9
Aqz/cnPyAlxHZ+Jpu38F0/58w2XWTS1noW/oU8DBGWciApMear5kVJk/SxE1IKU6tcdLJ9J1o/QZ
yjQKQ7CkYv4YjQbfRYkn/FRM5lVULgzLAZLPL4VoQYfF7CYhJ1HiBkup4RkkRlit4XxqLzLV1srR
cyr3gKkBXW6tB5AU2rADox+/VlUVP2iRh+diAFNz/Ndv2/wTQMDn7t9y1kIIYpK+ICT159u2yVjE
SdL/tlSrmpU0nfkwEw55a6eGedJCxeRGWqlODHkyqQenm+f2LIi6S4GB8jHBfUgbNvEWtlqjnIkD
4TaCkV8Pr+Df+0viQPrcTMK7Z9IsXqZkGi/8U8uAHfGKx5DEk5i0ZwO99GnyvHsXjfp/iWf+l0uZ
wxNXsMtNSCuibfzzY5f9FUR28Vk3uMvIOy/rItcS9nEG1HuIk38LNv+Pt/1f1aR/PL74e/xn8AAz
bpfzP0XOmkx3TQuM1IAh6U2QDKVmiWhGVfRlRkrCNz+s3Hd3iqMxjPp6DvKoezBhiHBMVTyPTDdW
J3B52n+yd2bLcePYun6Vjr5nbXAAh4h9zkVOSskaLVmWdcOQLIvzPPPpzwe7ercynaU8qoh9191d
FdVlWyBBYAFrrX/gukvCveXKnAQkgZZ2QtfTIbN3Md+CItxi2pyQnsOwbW4it+rvDMcwtAXKmcOd
PparQibuZ6EZqQXUgQt5rZk9OpCAhEGadq9sfP1K2r251OIagvr7S+v3lYV+MgxcgY4GmGyXE/dt
BMmwPh7HbP4+0NpbJQEm8ROThSpfHX4qF0oyjLD8/pAc77sHB1Rf9jCnuOvaAhjO7pCIejutLMfv
Iq3dUy9R4nqpE6wkmkXH4tVv4YLtQnzkCyuREKnuE2/fjlOaIlDdfEek7MGuC3qqZduk3/TcR33Z
K+jnBQMCXXAS6Q+7TvoYofp6MVkkZUcexVDH4e56+7nWhDQEDwSsfvdREHhzXLTUnwtQDd+oT+GP
12ETcG3ENTycsQdLvgxH8vDYHwCDalagPYR5MzwYsU0VMh2qq9Hs8NXSRTezQMf8h3R96S5Q5+3B
PPU+nhZVWTfgFer8k+FHJr6rZoj6vgEekCEzpz7yJZXJ8N5LmfovJqiHBgTLdvelcJpwKxxhn1Ls
C8D1IgT4Ihq6EzW7/AoAdotou5tzwUkRAlmXbJwfY+16eL5aFjXLwEDxo9YTwDZRMlzOIMzXOn0m
dyVzPX8auLa/TjaNBJBXM24A4WzcwpppLpNgop9Hb/C+KnzjijDcYx6gbxO/im5oKBWostJwUjoO
KP2DNIW4iH1JkW+NqZu+JWlXI9YygWYrWwlTDUAoykDduZ46CnABOtPD4gP+EkQueBt6lqIn1UGZ
A8tVaNWRaTR+X6amTuYmLGbBclggu9No9ujMN4HxVKOy+s1CYgb8eGih84Ah0hyAdJ5qHBq9MQP8
YY/09qi1kJWmoEPrIF6BBRf0vGi1Ibr/1TFa+bkCuPUZuzdQy2WpTALGwO4+eWNAhqm1TXHzc0v/
J9f5p82S/utcZxVHz0XXRm8zHfUnfmU6qBdBdYZVbVlwq7GG4Lv+SnQs/Q/H0U11fePyBtGeFfGv
RMf4w8E7CDkjC8Y2N+t/q0Po4g+PswprIhcDIhXZPpTo7OxdxyT34i6lhFVQsYHkvad44hVa0NHv
NECPD8EWulO7ip3MO3kzH9e/Atxfqy78OYprcrTonOrufgRGDwftPpgO1M6s6Tyg/I+GUW0c2UFc
FfbexuJ9iETqLDdoNe0LSaR9GJnGYE/AjVsLU9awnvQVvD0XgFvnNvRTHWuFqGENysUynGVQAo5Y
eVbfXpee3eiLtu/yuxxLP3udkWIWF3RODPOsSoTV0+OqR+rntBgR08ZGRen/IeWm2mAjdQtpdKdW
rPsRQuTIaujObIG8oTwxdfBvaITwKH1TgkbvfNoscIsren2l6S9NLabwotpYN0QnmW9F1zsUZiO8
LtbQHMzvSDk17hafciUabNaqMpajua51SXzl0wo2oYAN46fBMeVn6URudCWKUdxPkNgQO7Tj5Evf
Q9ddI+NbXFowrNNNG1SQu0A7jM1J1frgmodOlfwBPtE2rT11GiYUU9xVPAtKa/wLUSKSF+pWhdEZ
YWw7okh/nw9tD2zM4BQ6KdGLLNdR6vnxSZfZdQqVPcr7T1hoA19ukRnIcfCdgtPaGOb2fJCZRTZc
SOjBNuioHEcdq/xUx7NVbeFSTtd+JMgg9XrAmC31Jkh7joEQINqQefWEtpX31CB1+SV36/K1z6CA
8CuoYgUgBx8j0cnvgL3NV8vyZP5Nc/wZEEc69vpaz9Hu2HohlXDoXUq8V5/1YVi37lDG29LQatqP
iHjjj27giUdF322qT5hq1u4i47qGH6pud8ZjW2MLsCqMEYnA1kBfcm3pJBUnSGQDKiLTpRQ/Bx3a
xlKQCZ3Wto/OKjdg4SARFLdohCWBPjy4WDTpoKaSvNxWJaVveqH9f3zh/lTJsMlA/zo8U4Z8aos6
QijjpIvyH087cZo/+itO6zpxWjelh1AO3qWYwv0rTss/bJ0cz6O3RZ2DbOHfcdr84+fv5peoFnGh
FfzS/8jPIbfhqhs1sV8Q+snnPmAEt5eq8DwmGR/1MBNHOp5Q8uBvb7ERPlold4ClBg7GXYM87e0T
wIj4b9CKzx8kBdF6VeIkegEXB/z8iNT2eJLleltfpGWAiABsIwdxSTnMkIUd5OXWfm8nD3njYOYs
BzHC4vO07ntUCO1JVlKknyz8ThFphoLfrGaU0bs1C969E/nk20tPDPgq4UFUX/lW4hkLZEK6hePn
c7fWUoRhN74Fvg5vEiM/7+ihVOiLWnV3+uZrHjhcdpMXJsbieJSmx0GKOhj1wt2JQZB9lCVXYIdS
2RlJcPegY81zOoKwpxiu6SfAXGUISqwIvr4/8v5xo0ZW2jgukl5UMfW9hDzUO8vkveB00SAF5Nhe
TkgMHJE+c3czJX6uUItOsjKRZ3GF3Hs/kGdT3XH7bxBQx9jCoae1iOZE3ggNzRHzFJAOIZZsqkpu
tF70N/ClkERX8GqsxZoBHQNsrroyKVAHr0tob80c1LQkIa4vEuCyzUJLAxO8CMj1cpNNFmZAeu5A
hA+HBl8WS1bOF3Sqi44qHNaZixnBVPyyR9kDrW2HVnKYmN3K6SfrFgV26wX3nqrAElh65vA5mZ30
M4Tj8VtdOeFlEobGK+5cNphglBVmYPGGeDKFQyIWGhN+bIY+YUKP5i9q21NVPnP2pT/KHM+gpUBH
sDrD3wftVg37+Hhdp1hRXIw2nN8Vlnn0Dpq6x20PweTqG4xcq1pzdNY/XJtMBP272TXWsN9xdi3o
hqMREWAUt0Qy1RZAqdNmuvFZ7ddeAOmNrhjEkLVVGvqD0fSYF/lahwR2FPTFj6wz5nHbD9V4C1gK
LkFWeiixQi4LtZWM9chb0RX3k0+Jb2P8PMxpj3OxW+tgCawioLgkqC77snrGCSqdlgbOzs36/QWq
rolvUjMuWtSw1Z2LC57nCLFf1tTmAuXe5qWgVXwmAYrfoF4uy0Xo6iMgpn4xV2VFC1UU34Ywwe7C
NS+zPBUrfIXJG/Uw2P58oP+kCP/kZq+utX99DF01bV30/zhtOwx1/vFf/1hzJhVt94/TJkVf7u2Z
9OeP+vNYstw/yA4cXQLJ1KmXEGR+pQ9IzvxBCoCmE/wBB31TAuOf6YMl/6BM6KBzxomFjpw6IP88
liy0ngwbkTWVXHgKufmRU4nUdGeF8WOkiTsqxUlBHkP03TuWyilDfFRL7S+11F/yPtVgUkDGrwHt
XRSzZ6wNO34Nqxy8rYv0jZ7NG0j+560oTERz+osObukLuxRPRpIEuF2tcYMKSnXT0Ei4xPKPTJdq
72c/NnJACKm8EjEkQAyTPJQAMKfqkxAxZy7gczch5uZ506du9r+nwryhLB/S96seslBPNobTWitH
BC/KLH2J1QsqIm55m3EdpUf/Te/Nm7K0oq1BF3E95H22zJzZXcjMvAnS+Jmqy6OPeP8CV/l4KQb3
jhtqA7IBCUiZgnmnWokstECu35viRy+Z740q+IKoxWMRIN7glO4phagnhENOrS597fyiUvRJtPKD
jaGZNao+8MFNo/lKlAZjVJf6Q1Ylz5Hu3jWTtQWCpi0EVsXLsbEvfUuDFoO1H5xlPMfz8FPYIeuq
oeO28isqeHrsSjSl5hzfUsJ6F/J0SEOBqiQx8AMeM81w57BTTDi1yMasjslCn+jVN9Dybj1xz9V7
Opl6qCT6pLdrJ+BvgxW/ACpHKAfEPRCoqLzCCMxe+s6g9Eny62amNY8OUroQWRG+BKbgshHl3Rbr
OP9xKKX/gO1eCAqk767TPkUVPi2tFQWVVanDvi7GdMBcEMJAAyv4zGvn+tQDl7VsCElrslkJzprx
nVngYyUL/YGTjZDsBCiZzGkJ1RY/P1tEL1pq3YDcONMHXtoBnLrUivA118LXyAxeoWway97MYe0j
Op6UTFHgWM0CaLN/Co1c20YgyuFf+9Gy9QKxDYbys5NwJjWlLrfTrMhiNQwxALHV2TTy+uwFgFh9
f9HSIFmEeW6RGVCpBw51j/2VddIXGtxMva9PY8Tyz1wkgjd4YJpfU6rCiyBkgQV+czKL4d7HoXXp
NH24olp+01ioAga+pPMk7EvkxCU2hVb1HbA1MC4XN9WgtG5CqP9rtM1vkiJ+GWLA5wj8bjmQYS8P
2vgl6yrE4ltWUYAKyxLHzTsbgvy6S7Vo69j8lDIqrmHB3SRRNQJKHPiKQG4AgFuIcCAJdOdX8bM2
l7dwFjEcjpmDpGyAEqs5z0tkzglgNxid9YvKbXElq8JPQwLeHtoUFkPneqQXMBXA+/kxO8kpHIkR
JosdtXKlYoOvBFIEi7hg6UoIsytNG4JzL6NCnAsWd5FfV8jf3MzwWw2+pupeYGmF9qnWg1YCGrIF
s3DL9VTbwox+rJoZVAtmF5Mw7v2WdTINOb4BmduuIpCZME+sTRRAQysjkBSeFduQChN2ROQ2dwiB
OWvu/P5d2RJf4gpIE03rNfipdaRy7lp0F4GbnsPGkEtn8u4ao7xGtR0bAM+5rGbeSQyMHoYZ+uOD
mLd6AJ6X2hzoTRm/amV3UaVcrU2AP7hPGf0yFr7GLUuLQD9W/uPP+Fc0mY0vZ+qspyCyKauyivC4
v9fsyVhit4g0CB8JQxo6XFgnxdi4jx5UZbaKnUbPjWFxVZQjIDAgSnkG6AS3AaTmIjRbkDnQ1kIT
zcJUdj+ZxhcparwsUCtIQDa6PlOC/QbLE7TG6QzzC9NogodTgbuHQIHNmFg4HSF/8ip3NU6Kvcil
whyt5nOiPmQm7Q3Zr7HWIoA3xNT7RMnm5o175/ecAoKHwZ+jfuhCTorSf7Ls8BU2Sn0Klj8mbgL1
/Pmzc9PAu2+Wp33n3PkJNrJ1J2DIz9jG9FxamiJDMi9AAGFIq3IDK4qkfDBPcsTs/Ch+NZrIWc4g
us+8friodK1Yoq4PZy3HLKYA9ocy3HkFhp1Uwrz0muHC9P1xPdccS64VP+ZW/VAjt3/WuuhWCW2+
Lxt8BgCcKUQofDxz6CrIfMBl603uaZhboRxDytbEc33hdQlrTUywNnsDiz90QszSvOnBlC0Ear9e
lj9WWvwlrqB7ByFrAVvLANogn9byK3OhD4QiOSeW4i1f6tgQQCLO21vgP8gTYcS5NDS+pcFxQJfv
Aa2L5GzQ45dST7Gp7+gpDZ2G7gQp5lkq+2gbGNa4RnBdv6NCiJzUAJ6tna0bJLK8E4miwikm6Oug
R2QYsh3f1rfvYBJmEH1K5lhjvSCP+Dr3+S1InGulTzDyWMsp4DfHMnoOJv5oQPIXVxMMcfuyRzvo
JDZ61ARdbp9kcxitBfVDNkOyimJmonW1H17Av4YRfZp76SPr4CEfWdQ0G+8gNXz3ESHFeXREoGkm
ekc0m81p9j/7Y4577HQfpCUQy6lflrSvLswckwLZmBzKtvaDkwa2dhG9akIDaZzhtIYq1aOu+WdT
iRHNEAYvWqCmHl7VUmJmAq+ULt0wNg8jlSFu/jyjzjT3IIdONWe6HzEMP0tctE8KhJvh0wUcpXrw
CW0z7W5Ar3VdWzWPIJOXdAxeEaXatG3wAgWOUFMAxdbwF9hOOMssTTBlC3fgrEPe3VvkFo4tlpjx
t5QkmWbFh+XAgtsXDPhyFAOTpMWvXsRuo1sol1Rw0T2y2TN6h8ijqZ1l9Dzxs9HuOpL5Rdd57mKW
akJsgnOHTuJCp+eCQAjiJAPRAAAKzHe7po9QqxkMSVn6NkBQ2hBFUZMJ+tBve92610NmA7I9oOah
DCdSr+hZmpwCrZZel7lprQRg7Nrk1T2wWljRjvcJoh/o1zA+xFfCUeLfweu7aSPZ4FaJZ7or2Rhz
5UC2B+p3SekU50CYKVd4Y4xnKlIuu2a8j3LXf6p7dNDntHlQ97smyho03yAKxrOOIAh3K0R/uNSU
BiHHiCpv41DVWBUNcdYXPlxnLoLwmNPzJtOfiilRXiLFI84/HapC8oSk1liTRr5EScPyI1wlCdFf
4CazrgJujqafF1s52fUFtVFzM1W1sQ7B/p5oJhESXxIlh8XSRPkJ5UWL2I3lWX85VGW76KW4Qady
YwaGfh4BNh3RdcGcxZ8QJC6v+4HnmwQw81DRZYHwcRg0xMgoZLqFGT3XGWEnzTh4yea0BYox09Jt
CWcIDjaQ+MLbXjO6zVSzUBPIrktDnS+2GbwUZfIYDN607NUVO0wz+wL2arkkZCWrMKdBrQw3V6Hv
3rmhyXXazlHSQIIoqBGskP3J/OzXBkoe5qQ9B4LDzCozpPI0NnrqW+Ppz2AYWaELSdc4y0L52oJb
XMcFrA8uPfc94PvtMBrNieeb+MrAblx5MvU2PebgS0Rjp09BzvmmAksw8P0xH5m4UDt3c8N9eUQ1
YQG62oIMOxarquYkQn2EaYS0eoZEfvurc/G/kLD+pUC6GuutrPqfY6+e2qf/+99v/s8ahno73XQ/
6unzj6ZL239VC9Xv/P/9xX8gCcxPuZvKH//nn9+LDgkpflqAhNLbDFPhHP46U10j7FfvlknVH/if
dpZuoLpHMYrM81dq+SsfNe0/6L+oahhKCJTkFH7lX+0s9w8BcM8ViGLrZJ6qePlnPqobgP1Ua166
QOhJcT+Sju4X5CiQ6YApwAQh7u2YBgn5To1UamkWaq6ljhFjM7Ad1smo/bkm/hI1stvv5sei8c7/
GIdarCWMvYJc2CSFgcqpRTcrrR5aLx23DmY96EN1IXeHdshWb6b/QIVzvwLIaEisSMsB5MVOlOq1
3wC8xtmpuDYhSDtWVGO9EWwrLKb2LIEZcGSo32ZQDUXViEozE0hGvzvUNKG7lWuFXHTA+h6pN5fL
ADLG3fsv9BPH828cxM8ptHQL9BYdb88Atrk7jG5PQaiPHUo0iVde546PcJ4xaPUtVxjoEFiH//Db
rMcotzPMzag73SbVcUNoTNvZWPqcPr7/QAdmmLUr+C8TbBnW3sJpTEVU63ie2JKEN8PxITk0bfMU
dKAT/sZY0kL1wUEVEhTd7rtj/JplOXq1i8b2nKuyGro7CEMSOi/aJMdaogfWKsQEW7nmeMKFUbc7
2BDBAy6GkiZBE5vQHDz/DpaLu6ZmU1zIvi+uE24EZ6FoKVHWuo8ugVA8hdxAcgXrRLQ3wZQANot7
2DnptLEI4EeAbQfWnA0Ci2dELZZCtyrwv1neAOx7Tm1ynCrTcgD+ATmtgaHN+9N+aBSbWVAAC9Mg
+9kdReSotoQuty6nsseA+oF1lzh2nB6ZcfWweyubFUQ0s2l3c+vfCw6Rl9VDpi6B0GDajT13wWns
6sZ3kLJUeNCTRCROt7y1QjHfvv+Gh3YVojWuwO1BrS1drfI3E2lYJcICQQjBpA4L+HCtjaI0rowO
ci8+8DEw+zN5HXd92OfhhNVX3Wzx7eaYRQiu+NFLKkjvP9OBWWfVObrtMPfA+lSB+s0jBeB+uMTA
FnEz6d8kJRTuEtL+3fujHFjlLoBty6HqKQwCy+4oWmgOueXFxH1dy7YDshHGApVGrI4yW84bWv3+
9/dHPPReLp1AA9kCjhylpf/2vXykGaoiCqjKYEO/ZB4DiBtSrj4+igcICoA8gEjaQLujDEYEiiDw
QBMntliXM86MWNm6m78xCtA4IEfqYHP3dsacASofswoR86bsrzFNjdZuNVdX749yIMTCWcc+zQYp
7rjO3i7XlIBumXGycLGwTvRwgEwyaQX6OZrz8RcCxu0Y7ARBa3A/6Dm5XgL9zfBKcugkuSNMj9xH
vfL9F1LTsrfTaf5xdWHBIcO0H7bEWGdZK/C4QMSgI04ODuVWrP98aP+1cYueM5d0071GrvJIwDww
lR58WIczhLo/jg67y8KVdVppJTAIa0C/AY2gbNPNPcSnOj9m0qUOo/2XNGg867QSKB3+xCS/2b9O
ljjtyFGOpFyxSTsbtIyZL0MRUEXLjbOqwVby/Wk9sLPQV6PPiROExamwF0Clh5x7m4KgNycTHbFG
1XTMWP/4IQzaCZcJAFDgXvfvOQaaDbMxKJBx3pvbgkb1BgGj+nLoOvPIJj60TqQgKClygQsSYPdr
BVY29PagWVBJ7OAUjXPjNBPdcKKQBuexmWnUbZL0rgbxsRGldcw57NBiofGOtYYJrtCz9yJVUbRW
DnlKMRKQlnM0xGmoT7UXqR6URyb10GKRElwaTBDFRNi7bORUOAGu93y6erga/fzzFPm4BtTzq+3H
kBIg0n90rTgALDhdTLC0Agj07tR2ORGS0ouFbn5mbvA7NT6hrCDXHx/Fpcyu7ieq1W/ujjImVtP5
KBfRryrBeTetsSlS3zlCQfn9O0GsUK08AH+Qq929UTC7yGeceRX3rrJvYxF637tiaF+o9M4n77/Q
z4Rhd1c7kAlMRZeiN2w4e2vCQGGEVyWD4W7oiAVSY2W3MrEUMFf05OSVN/R4lYfu0BeLTPZms5b8
I6jjahAtPaY+epx9fgqamkVCEVkgJobjJ/T+Kq/r+zKCBb4eh8pBFAcshoECSpZ9SyivAcO107ZH
iLuOLibqrMmKavhALzDWKmR78hQjlFD0+OSyb0ecew155yPiDFAq7xKQxJGVAV6LIvmMClj7anIy
XkmZx18R7YSsXpY8Og9t2MMnqefWXZhL7vUtJaRmE/DU30Jt7rK1geHwOe2hgPdEZusMYn+YrFjb
YAJgbWozwCwa88vOlGO0EmlmuUdoO78HOm4OAH1BwXNbNJRRz9srRDrGThQGgqJeI42LrCsf3Un3
T498an7I3pdWkEuuHvSQieF7R0VCCbOht0yHEPHcTzFInK1beiFEWTSfPj4UTWWMMYF1sB/3FlVc
RaIuZIQq8JilJ4md2PREJyWD2E/4Fr4/2IG7rgPdDLEL0nCyBnPvmMhTA6XGlCwKURvn+9BJVAQT
fK+va+S8MhTjU5SGHC/zl3otPCpWrjG9mCFyDMGYxDcV6vxHpvrn9Xp/riV7CmAoVCx68rsftCtN
qy2450IvMNKzsU6RS4kkSs64LCcYgqbuRYU2Cr0RGSNDDNh7vKxAudDccckbkA2Sqj1r5uRiFPH8
m2p0xXQkZP4eoxWUQFVvPIiNlGt2HxIVy6LJKRsyQ5nx3FQAQZISjx8Sf+PHMOkIx4Zx9+P9r3Ug
tkHYovYDWIBDfd+BDgW6CPFxnD7LQprnWYzlcCYifTu3iXb5/lCH3s+lqCCoTXnub3gEZHZjciyM
OWVIMivc2Ya+P96gj/pjkvGlMxTzkRk99HIu2mMmhA428n4wNbEVyWJk56mvD8hNltK4T/mXS0SP
YCu8/3aHxqLkBACQC4UHTHT36+V5ByCpQDabo6g71dEDBrhnludahczU3xiKlQyngwIdW213KJcT
b6ZhrZxX9AG9RsHqSMne0KX4OyOxFi26ERRErL2Tb5izKZ56cilrEuam4GzFTV134w24CZDa77/W
oaiLnDRFLjArKjLuvlboUN7PfeLR4JSQfEbkqUia7ecPjwIAnZwKZD939P1kRw8yvdcbolNY6dlV
UifFFrsyRJv/xjCKGCgVKRqI1+7LAMCMUWNiOYyUNk7z0DDPwZqJ7cdH4WbCxQR2DxCkvcyttDEe
BhrLlmqb/mb0jGkVVJ5xZOOqwLMXPXGRMywAKqSh1AV33wX8aYGytCYXZPOciVb26uvdtR4553AU
jhHeDuwjohAYX4rVHB7O3j6KwQoBq2cwzhdkCBEp2ngiHE7q0Ph4dUtBg6l9k21Y0t1ny46WBv5+
sOWCjpN7DjwGJckQ1dn3v9GB2TNxpiZJ4z6ndtLe7DV6gPYy+YybCmzaNFC2YzZatxXCsMvAHIwj
BdM9ErCq4PKXwp6x8ni/fTLqiNbwxGxRaypz+tJOnhhfpW61ZxpF6Zu51Gd6Z7N+C0S1sJGk7Prt
wPOdfPy1ERCgnABKFsb+3tKcTRvXYW549ITKGYFfA1GuWDPu2zaMl5PfDke2wqFpJnII12A7QNfa
Wzeoi+AKNPPWQS3y0xrU+MYbwvBLi58SKmNSu3n//Q6sU7oiQIxhOytG7F4QrvuRgvjPWjH2ORsU
4dE37QPEhRz74W+MRAUNHpLtoCVo7C4gLBGED4yOm7IIQQpIncZx3Oef0q4fPly+cKi4OdS1WKoq
Du8OFUA60gOLPY3U23Vj5s69hhryhe2Oxzo16vPvxRQOLoXAhyol5H6wl1AtY1T3bPSk++SaU+HW
dbRplVrIIC1Cx8bABt+G7dDjJ/L+dB44ZihzUedCs5QFun/vhp4+gHckZiKF435hDuAKp+F8ZHkc
WI7APjmyqJiQl+7zdilreK6GVfkCPESK/db8ADocDxw9/NH4w8cDNDUMgiVFBCQl9+sYFTJjojeI
mXYQl5wF6OXJEF2/KRYDrE47O7JMDk0h3RbVTaTtRfK4u0zSedZURicXSV2Nn8GDpCcDkoZHdvSh
URzFrSDSU1HbP9y4bKWlkbPuoQt8AardrYf4aGpwcBBD0Ibhjkiw3LvhoCdRNMB6JOqk4XRhl528
rFHMXL+/5g4FCyr/VFh5G9iEe7leXphgmipXopvjuCcWXfKzsQIojxqJ9jeWN/UQadICpaur2I5v
c1dUFG3uZlzo0YTHOgTLxfO40+SRkrF64P3tyy2e+g4dOYWK3h2lrnGsmTtWwBgVwJVq/EHcxik2
vTnPp0NVyJWjlee1QCtwKuyjVZIDo3N743rAuUX82HvHINKnoBM9WzhLxL3SS36KYHJdYYjofziF
ADoNP/JnqIe6uPflBKKFaAdLros9MLJGi3p05Lv0BG5zcOTE/D0kMhQteJ1KnIq/eyfKUBkhKhiI
PmZaD1gNzBfiSlUln9BWdMCmqII54BXVNjxyRTkwsiIusc84CJnTvf1cg4e0MWQwF2hc+CeYzsa3
KCa6X8hBXbAuSFdA+3ai1TwZdHI+ujVICLmA0aqhk06faHclIYkLz4XsYtFGQIxUYrZtkzhAdc6Z
jwz1+173BD1GF3EikPH8bXcoJKtqWVhUtBytc64T6JGnOCV+/HwhuaDtRLeUzPo3zRcKrWU8gnEn
Zwq8pZwkunuefgx4cOBdlAiSqS4F7PWfRZg31X+3CCcCM9dx1MjarV1lmDi0mfhw3IK7xX9seu+k
7fuNFGkXmamXyBvjuyTWSPxBu5/qYNk01nykRqOuFrsRhaFAEdGycVRBYi+iIFw5ZAO1crgtMn9K
u5wiJE5FT5YfTVcglZVThKF/+CBjUBqTHGY0awjOeysiQPg2qEdqnIEfPOJQhmlgrwXP7y/xA9+K
awawFHwcXPije+FKnzRkIw0EnyzS6E0zT9aKxtC0+jujEJJJn8j59kcpMR3Q4pZRsGXw13w2YAxZ
Oh8Z5feTzFN0OsV7oUZKf2Z3xuCzaWHSGihIDv28pmo5L3H0nDFkMIcjofdA1Y5oSCIIE5/aHXTN
3bEGOmfY4bHGK6fAHw2YYL5GAbIDk8jF8nTkBPgWDZa9bnCCWw045byQqnoeyDSrPkmxS1nbtVSS
1TmK/3KyPlwmVtEapr+SNeM+tx82bWwFgdXSVBm6bGsVjuBJomNR6/ebJKOwHyj40DJlMndnIUAe
E/0y9iBGRPZXZCrys6SZ62KZoj4BFh/pyQ8vJGjXFErVoBwLe594ciFVlBWfGGdrcTGk5rwJZTwd
aaoc2BTkxD8LCmRt5n5TxdDaFgNfG5oCIu5feIyHzu+O7bwDtWgViKFi0d+mhqXvJTQjS2aSrWpi
YPaG4aZrn9qQHG6busUZzomC/GuWINJYZzkeZiJIX9B475IVooPNBTZz2ZEod2D7UGlQaDFqT5R4
95bMVLsS4waHj0ly+dnKnOiksKv21moxR3v/Mx4YisOH2p0KB5DB9j4jwNZA1Ab4jjhrwyuUudJz
e0qbDVrv9ZGNcGgoylDAUUAKklLtDYVmd/6rDQc1tHp27Rw9B0SrV32Pl96RQ/zAdpDqnk4xkEsZ
ZY7d7YCWOI7tDY1Fofv1tprH+DLUHGRQe1vbNDj1fXw30Del0ErMU2nh3hfzLDIQV8+Q2ap8CVo2
ira2gKPzsY/FnMGTpmVqUrxQgn27bwVRt2qdmlGmjj5Q1Yb2SrhBdBeDI//gC5kC0js3Pcr9fCqE
9HeHsie6fk2CmNVI0w4PLoF7YtOWRz4TWie757kahlKw4JoFMxIczu4wedvM2MUwjIujKOaAJ0kX
Yz+ZrpAFWna1s4aBCOkXeDWMXLyk/C+KdQv9eZUZxYdnl2fhiKcqL9lX+xUUAz+gWTg0cGWeFqg7
IECS95jMFp7Zfnh2KQaxMNG5tCkKufsf0s7bJItAZbg4q515dtggogwd4/3l8vvkgjlSWojWzy67
tXejMNO0yiK2/qJq7PFRRzX1a2XlDx8ehCVpI5XAhUyyMne/4FR1Ydk1woJV5OSrMDFgu8joo9cW
SnU6cRmJBtRu2M97x5tdDm0+DkxYYrrV2uZe+0nmQN6PvIu1HzfUOErNjMyK4Et7d/dtIIlnAz1t
XLIBPH8vQDU+4mWYPs524WSL2XDK11YJliRKusQc9OrJjIqYvtgQdyhbAWHrceGAUos9FPInBDxZ
bcWQOmdpPwrnDnnMEr2yvHTqk8jPtNMAn55g60Rle93pvYMdX0M/6JQ7cH6e54rhYY+9+X1CRm9e
o6SlbXM4VzhazpPZLXO2ChQLQxjNesxqp1shzFKd496EZXRlh+03E5cof52lI0Yo5dBDAuAMcbcp
LhBPTefhAYWwDML1I0rVcpOLNFEmYC7SqFvXxwZhWXApDa5G2E+X6QRfprewQ8AIs5BXIRu32aRY
mhobhELncqGjB1Cf4mODGetYZNlXCNThrTtFKO95OF1cZHVl3gm0Up6gb8KWcZTYKOaYepadjFxd
fDgkY3vBhSB5HNy2GjdBOFo4enuj7l1UsU/cCyOjiE/jJExR2eNmF5zg9GeVG9MdoUYm2N7igamX
ebZqRzuH1ol6RH9iALkKvoSVEuqu7VIZVHp9+ikb6eOvwORnOLNXXQGHUtNqRaiohqdSlPq9iYAD
hKLQ9yp8a3PvzpKj3ZyGTTF/D00b2F3jjQh6E97qG4lt3rXVYxW1wKoje+DaEiWLIa4LTJtrxKIW
LWyvaikjrMMXcA+rC6jD1r1R5A1EDWkn94J/Zp23PWqEeB/W4MXdqtvMKB3Vqx47eM5qkM3pqs3m
hIvBDBQbme5hgPsqykpbRJVhP/txbtz3flQX26DL+R2Y7YwTd2RZveQBRn0XoKtmnM1MzGoDkQj4
WFnsf3Wqqfe3DuIfn52+c68RQDBP46nzTqPQqs+wlYd4CnRugYqz+YgfkX1PCb+BM2U7SARpZjvU
S382Y1pAUYXpkhn3GkbNjp6NJw2VjRcxOgnSERkC9pg0o8ZGEKy1ZyV/8ZAI3yuxgKjSbukq0tAS
u+Dhcy37uVxVJTfOReNUVXZG9Qxaia2r8hjZbwJlOeid+74pkHuf+fPf+x77qpPZd8fz3MP0ZFG1
XrxNRZliv2JYMZ8bRXdYWm41vrRj6jwPLeieNSYUfr3BzzD8OlJsyFf+YBfXNmAbF1erojYXkz66
MHzSvLSQDonLLlzTrpjPazfKxitgFPZTiCc9zoJeLqtNm9htuy5aG4CDVeWufR4bbjxcyaY2zTuZ
6nO4tN0pYDNUaYvbAzY42P1i2YH9q504+Q0wieZbqFpUJ9AnIgM4juz9b7HZCExv53Dol71WJw+1
5brlIhjx9Vqi1jt9RQ2jwuQ4h0/sPlazNm90DzOc89zOcFYoQR9CpKKX9a0OZ6hyFUxb4gOEH32Z
QJ5rFs3YQ+sUY/85QDV0xJzURkTUjN0IYF/jRmelREVj1aLTbmMxmFrDQlhcn5W32cjlC47JgONM
ELmII9etA1cUjdZzGYpM38ZRB/+vqhGI6tuYjzen1mOW2eKW+N88li0OSCvXrOQWjB8G2nIoy29l
PzXextTsylubId4tpFV1Ui8Db2iv4inG4Gv8f+ydx5LdxramX6XjTnoEBbwZ3AmAvctbFk1xgqgq
kjAJm5mwz9Vv0C/WHzZ1zhUpHelo0IMbcSM0EFmsbYBE5jL/+n5TtXmMfJQfegx3fChKkd9PWCFq
BtvtjelMWtQ1de9w1bExS+9bHXXH3A3qFyyB8nv4gx7WN40Jmzlbaq4J7nKYgK6kB3XSZ4W7pMMW
djicRNhOH3ReOne6GWxMy+sNgkm02i18ECi7c6oR/ObnTaBq6AYMio32BXXROq+SLWrnp1Vm00Nu
jYLBk0KG7ofBndYQp2Vtfc4s1/qMn7ae8OjzFufF91tS4Yspc2h19mGEnSfP75zMrbSfDWuaWvb/
Ei4aqk/hHdTqiXvqaazNgdG+8ig8w+diW2GTxUNUq4cSgzH4hKEYwzNbkd0wehxF4sDY6Xoro23a
Um8iHE2YIB6WA4Y17q1RZj0GdgHoq51r4V1ixjV9RcEFnMssnfmdWBfUGh9HrHyKi0FL9/1ul9JL
/3I0nebbyigaPs+Ft10KMc2YXUcZIxt7o8k+8GgoSKvk8/BiLYN8NsrMsEwmxxKXDjwazI5bfFw9
jWNViqGT+Xne2AXwHVjDV6NAvc/3W8DNuJkN39db7OWoKHZv7DIu6t6ym9YXAzuh95ga4fs5O2Ht
HnIeKGrhdV3KZNt6RqZ1U8OQQ34cPG4lXfNgtPBxQZafXTqGKTAChMhNyzCv1ujg+X7/WgLYHc9C
tDht6rsDucfWjOVFCZKsODpDoyjOusVEaTbaYNAsBvzpeF4yccagb/mgrXLeDhxhwOF0iFHHFA3R
u9AUTc6N9BfQEfSfvNTK2TIOLlveQ78wjo9VwNjjOtA5mB3lUbBNTI5bxpVYeuxI8PEb63OvKqKH
LZuA/phiGG7xecaWSwdukbjFhvU3WnggAJ3y71no2wLjjQP+zcI4FAg4VfwJMBIivxt8Srrsbsus
edliPWbBNxeLZeM4Ln1o3llIYyv8MjTP8VL7GCCyrAN9Z45uyd5hsUpvbL+o4K1vPgDu0lXsfaXv
j+uxwNfM/6Rs/N8P7miMw5kta81TqDavujFqe7Ue4Y579pkhssK+IOXpxosCNFF/tIpyxgO5Uvmc
GFE9v8hez+PdWo3OY79leDvFS1O44Xl3YsdlJ44cGTFMuXHHy/15EPlzmksISYqGVoAmPunaz20v
RwjFdr4yy4CF56GwMV0Qbi7uAn/O7//8rfbs6LfV0NNb7ShvRgso5v1MozUcC92Is7lxgNKUc8n3
U186rHUXHPIRVt14WebKvlD9uh2UGtvDn7//H35VRAsU+HYd5M8aAmzIClE0ijQG9Mtx0J7zfshw
3wxrOfxF2+N3uQxXlW48Kb3PSUtA+2NgXoi2s2HBunGX0QA2LHc9YxR3+ZslCi5oSLUJzuWJ0P2z
hsXwzRYQCieXrTpxAGkvEYW5GtGU+Ve42D+4d8g593oBMia6DT9VQzYzrDe9IeGthWvGduOgjfVK
uCNh4TsY1zfYnG59cTNWmBnOXha+/fm9+6MLemrmIHmwKQD99P5DZQQtIRyy8jAbzjCbhJkDwOMv
Evw/WiGMvlC1YHwICdJP+X2PASCZ1OzGhgQs6S6GOmDbqMB4ZH+fUUpxnmYGHQikVL9LEaV2RyHb
EGkHvsGHja7Aja+88OvfvWz7u+yGErv4El3Qj+sQUCwRDBWn2MYHMLanEA7XUum/uGy/r4tY+1gI
gnj+Ywx2H9/9bX+2LEPUBzlvY6h6viP/Dg5Q8qcEAXRvpBKaw+2ilpFIY1pu8Xs1sOURwog9xCYX
oZomCs15SXs1av+iGfJzB8bhk1FlRxRBMw456E+10mYd8NohgAbe5Jsv+eQZR5MD+DhmhOghc2o6
9sd/jHH/y5Hd369W3hV50C4VolLr/pT/Z9E6dhyp+05ntYlqOoL4pXD+Yj/7w3dh7o6WHL1+/+dG
1iLGWbNzuvGIE89RNfNH08RG+s9X0O9LDMynUphhjprJI77OT7dWbWWY+5wPaPijuNDW+KntYLBY
SgQPHXDS71/q/8ME/F3/tX3H5PhXffPSnybb/zn2/n3Q/Z9/VD8Mvv/wh3930P1PR+T/vSn4kLX3
r6fgz15efxya3//5P5hsv7AVMdG+z/ASANvco+8z8OEvzDhye5CtoJVk2+LB+3UGnjl3YJFMduyD
KlTluW+/jsAbzi8IOEGy7VNxNo1Wejz/mP2//35ec8H+7bXOFB8jBeyYHKm297txWgWrqYnwiqHE
1L3DpTu8mTp7+Asx0L7K/it0ACxIosAFAN9PJXKfF/9xFeqe0BazmTgEIJIE4N2A10Mq6YtMfl9/
/+bX+fWd9hIh34oJ+J/7c2FZDM3i0YIuhixFGaBjuax/Beb/g6+zz7vvCFeCBJoZP36d3AvlILGw
9spgOEeglt+pVeoj5oNUdH6zin69Xb9lYaOl+/na0U+gl76n/HTXg5+3wMzpizH39klBNCE4pegh
u4kotQoSJGxD0syrIvwxN+Uf6nxyILa7YUYBotycKR4x9m6TDY6jjbNYroYYN+mhhj0kqapgpNBt
76KxNJ1Dtjrs+FXX2jaafiXuxOzY8kybTv42WFmUHzyPwDs2OnyUI8guCEXnpbVujWHmh3Y++N/K
dqM6qegBTkecv7xv5VZiiclLAMRfm4E3tkoDO2ljKWEfO7vjrjHPZNH00qPwMqsCv0+Y4ZfzrQmu
4P1Idx/TRnODL4leAXcySV7/Bhg6qJPJ3h01FxFBAxK4iD4vypw+FcoNGLGtMgnvCxizjpmZWHSs
A6e5nApvmI9ZYKqvrZib7IBz+PoKqnP5uMxN8400zLsZOuyUqC0V4yOuhxi5idzO8dju3MJIIlV6
n8Kmc7GHaTvjVY3QTjO3Ee8z7UkZY6NmUX4YQXdRo2Z24VNYVTU2mFbR6E9NSKZALs+VbkPRfybO
bR9tmePnaOu5um4MKxTJ7AY0/bWK9CfJE/kK9K185akZX4o1wvy72jqS5Kyz4SpR9FAvjGRvdbJZ
3BnTyIGV1nnT4AOK8+3MCw/z8y4X9c4aMgWVbGgqnnOndW5tjIAepMyniovpaD7EMImPix2uTJ2I
5W7r56JjMkELEG4SXCkwAmA+02IYsTVihFJGkf644NX8YRA7IRHf2fLNc4R6p5hhqo94gs83UszU
ApfFr80YDNdyHUaLn6NMhUkTF/1ifjXnuXqbqJNUiY0w04vNSeYPNu7NYzq6LZ5J0gsncZa1lXWJ
JzwgpkiXBgbCNQ7lomx7K1ki0Gbp3HjtgzaBMyT1Jp0sHeVqw6fFNXiKw21rtodlIzNqG2v6LOag
eM0lleBHfI3zT6NPhYLKHSy+RA4YZiarwRkNDcucsUTVdrcdpkEwFzlpmUkMT6z+TQ0KE625DAAJ
M7A8QoOYnTfM8No5oSZebzFI9gG0GPg60F2VIW6NzdxTC+1ThK2XrXlsnbC4zoSLlDYi2OxiJ6Q8
whCSWD9jo0yVv0b1BKjL8UTNTl3zlNW8Y32g39h/wf3ZRAgvSbxjUHvgngo1du9lNW3vBTt+lErT
L76MLgaDkB0KrOKdwX+wJdEXNokBmjw+jKA2IiP5sPPm7SsamgTOWlhgFOvFZP2bPXFa2m84h8eR
23jPCuXZW6j85h5TIHx/165n3UQqNyi1YpVDxSZyGjtx/Ay3cIw6pk8bxF3NLIWp3hYW0KNT2Z+6
KONuCT3Ot8pa1q/hVLKSxiETc4JYmznCSGThQeQd3pFhz2AUTC7kg+mAZdEHyZb5WWZoP2NvdOYh
ZcORzUXkZ+1LCawTj1TfAYdo5qusjjlIJ5ptmYOLYgGTismvfpUuLQFnvemaQfM1XWO+4/ea93D2
+QcWGPdm39PwqMzzwvm2wQP9tEQLDoJR56shXcrMcOK2hsgLzH6tH+zNq+uDTeD6mPMFxHES5paE
PePQQO6hlblZPgRH5btzRlUex8qj45VenwDUEuHZpLxqSabKdubYp4V8Rct+xn/Ggy9vNSWfCd+n
mdIgg2NsZnUn7r3MMtxz2ySNBPBlhqkLPYw6uCebS4qj2GKWnSX7tCyLESzMgpts7bA/B1mWTs5w
sY6hdA6TFWAro+bFjGJrHbx7OYG4wm5Olm9IONWO0x+jMq2LsG7SSowOYMIcnUlcjFHxDDa8XC+X
1su/Iob0qHN51XTv1g2mCXmFbjYJ4Ya8G323JvkM3WE97OIH91y0EcRTZ+kASpUOPvOJsCb1loES
KRgex7M1deqezVcZ2jqP2tyGozm35ZDS2HI/tm6b0wAJgglPecP8uqNSaVpbLuy5KfDPnXAtAGwE
dmOSRmjn3MA/D5O+FmvswfKL60kWjGM5mXu1jl79ZIo6ejUGT362woWGF+jrXKWz1PmN14TqVjtm
7zCPDTrw0IVYSSJsxqAobRjhe28Evfk6d+Xy6Fozptf4KBnirFO6vG+YfOgSd7XlWy9m62NeTCsj
qzjKYwc3DfiyDzRdBLSNYHg12dsO9Rg6bTraWffaUpZ/6KSJs2wjrXuOheBW9YhZE4CWR9sImGrk
9VcC+2JCke8DFj4X4RzerbO/r/NccsgMldf2PH+tespUUzxGjbesR4mK+4ughOknVl/jch9IG1yi
A/oEpI7Vy0ujhC2Q5D5DKck67yVaaetwSbRV4NPJ4nsduBqarhs8iHjChP08sEu/xNMXmngbKe9u
sdqSAhXNWwrsFk8koIPhHW2U4KUcBhXQxgGz2Lu+xOnUtTHBdnTVXHD2qjOsve2Wcm+1fWRtQmAD
8WowOGpxgFTjKjCMtSaWk9k2NRBKvOWet1XkIl3Xkh2glBOW3G3kLneBq90GiKu3cabYK63IfoiG
Z4/FJ47B1tUPMO1CPNGc/nbkoGAd8fTlSTTl5Wdb789HBcXdTy0zl0ES+E77kdS1/OxXqmBjJ0E9
d/vcO5ZOk6nUkM5Mt5OBaQC3JyQ6ckL/fT4rQOnmCZpery6dikaCXMdMfLQbCGU7ZH0mmsSafmev
r9LZJ6sNmr/sRMz6cU1RKmlxmPQWAZfMZ3N6aCkxiweS43rCi3cY6KQNuec+2Ij8aZTYintHdR5q
uHciiLPDD68TQoja2CAJhSfW+HLijgucUQD8mHaIrfbkzP6FpP1JZzHoLOeg53K6r3Lb7s5wSXGM
q2WNCixS5sDQSTjk2xyDQZFPfUncCZ2VKhgcP1rOem7a4hA2oTzfkX6CJrKvqM54FZ0hObrceYrm
y2trzLafrtTlLhnzBuYIbbwpcVYfC+fOqXjiOEgM+8FWts6PjDiukt5RUNn32vaJidSwcnaBQgyv
ZW8G07HUfuWnVU4l7rYI+npN10XtDr2L5de3DYSfF1l1A5YEnIt1KgwHT7+qCqcv0nYpMYSFXkLK
nA4l4sJtaPrZwf6ZQUiHAwtr8nEx32icuEunvuwSwRJoIhbkaN0Nq2Gm2OXAyZVUcyIjc+oTQ/m+
gsfHHkzfx7yYazCxaTMHdUiPzOuHh21ZlLrRk1NB/1GZE9FPMafzemqKXf9s9BNAx4laKcOPvvMa
zJaC67lJ4R6yOrIxW5YeEKe7Utf2EaMGe7to1knwYBQ+J9AG0PbSiaoFOq0YTVyLSzR9FluOPbnn
mZ/jXwcdNWrHJKDG26QdMYX/YhWE/3GWkYRwLpt567+qPnAYJykYbqEzmIvIvRlC1+BzZbA1rWy3
/l1NVYGRnrulfynLKhruoSQMwX1vu3QCzT7nDCau88XXU/b0P9WI/0CQ/5tEcmf+/VrFuH1pYPkl
//f/6K//68v/vpi6UnLRvnP+Lr785/df/F6YMOxfXJJBZiaodO9oNYfX/F6ZMMJf9plh9K1ULZBL
wZr4Z2kCS6lg59idFEUM9e3TSr/WJlzofPt8JL9K9eIkzv6pFPFnpYnvE6n/VTdARk5FggHP3bsX
JR8DJD8m2lXtkFwMgC6bLNdPS5YT9icj6c/4pHRgNjSGYffIZ59GUvl5LBthP+7jpyuykHywGk1X
PNdV+GUZaORkx6Lvve7L3DgkCDdLFrafEB5WbO/F0BvXZbtIRiBl0J+3WdTeTxRcX3M11a8U6ouP
YRHQx50YVIsuxnKG1OxVMy2lDDNPXBqsbfkW6TCLQLsPBeBvNJV96opwKa9xBJ4XElFrfJrGrRri
ZrBGL91mhi5pc7Nvmw4naZ+HztctN6f1UEh4BikXxRJ3q9lXzlNnGZb4ZLP5j7c5htfngec2n72C
7SuLKSQ2WG/qef1WtJb94NTb2MVbOBaf3QHj8NglhL8OjTnroXBoPm8mhD3nsSh8b7qeyduHlJ6/
MNOFDHcjW+8gBmmVCzsJdDhaH+yxLPvrsnfY0WOiOac4MAlL5dK3MRlM3DqfP44MBoqrVRQuaHGN
0qQeAjbUzsoFIQNo8RyGstfPFxuSgOKCwrehb5zQGPRrY6kq+OQ4paXifmB/S4jMkRx6HfVd1EXT
GqHAcNfx4DgtlC4/lwLUfO+IFVC9B7F0bcywJZy1hi9ZAKX7iONsfw1IbAYTy8TrbeTvRvRO7VAw
MCxHP3HONA1kc38QCU2Xbrs13Gp9gsKaNWkG+d59C+wld2HtTh38fyA4+VURFZI5+sbeBNklpxFR
8VCos2p3So83t61WqI4jQylo/3hhUxfjHTd9N7MXJoQJQQaKYsscNWIJt4U6CfWkfaZNT5ATQAcH
OqfsHqqpKaIPbZvhY2VZWXYx5xFhSw5VlprxPIZZMlA8x5QV/pE4sy0WBaGowrTeD4zwy1xHLLo6
qglUyrYY11S6Y1DGNd6kwZXrijY/UmmI7jMMLV/6ZQbdvyKJseKZzV7HyEr9gJEtd/kMH3N5hIwR
YKAFITMO/bwsY5DfWX6cRxMW8Oo4Aih0PmUvlQWedy/LRx/KQTtDEtokBdg78xoDnmafKqNpH6ag
znMyKCW+VgNyqRQ3FhjQS+m+W+eQiGWe5MJxpwwYN4qDKqZC5pwB5c63c65O/w2dU8s3o6z63iiq
5gP/khMFkFtxQEyk3wns3a6bqNpjNprLdmKjUtJEBzUlscV18xGxVjShbPGh223kRwuXtR4JkIve
/mYNdkdmzsOdSKREhFBiG/yYkor+mK9+hWG20l4FaXIXrlINqW+NRXYdpGSt3rCxMe9qRcicrgPg
6mSqN/+W5k0+HyUGceYFqCrY6qMhdZLJIHtpkA0bB1lRsYgHV1dXNhaSRAqLyiDSIz3jXiCizRIb
FcClH7Trszkr/eosGDLFDu5Ct5urJxy0w22QtN7R5WEOazbvN6tCZ6oQmoZwd6S+FoZhviJ4mnb2
dxAM0Je75oE3dSscygF6xjglBHe2uZQf7SwEGpxberjipPdfu3XYI5+B36M8ACsdXV9xy7xi/26I
BLzdbg3a9/lk6scgc52rpRtqOzZsYR27oNQ4PjXF+KlkroZ6A8jv4bInk1PHRinvucZcsLrIBiNb
AIlmzcMoGqoJ8IhXiiJDiNCvH8zhBtAsZtHoB43bwQlEl+ZRM75rnHKZU5sT8R3eBnivFZ5urvje
naQsUGxhwltFNZIIy6iSsEIMhJ6+Ec+jDNsPg0FiBTp5ms0U5RFTqlMOFf2As0B53Wt2rMQnAtWk
QR2AcKczidIpv+WvhlPD2XYprAQpKFD5JmTDbEKA3walElnVXxEEQNT3UQfcNubAXopaZ0pKECD3
Tt6TJ40dnzq2faby4wXn5Tc7WCqo6YJKEzWylTDMHwcLc6189O3UjvogwMsj24U0mURpNFcDKQLa
+m9274/PTmWQEyNKR3SX5/jLJSDKnScc2ZFO6SIfA8y1JvtGUQmakjrsVrxQCQXea5E5j6yUDPRS
Vjhfoqyb5cE22+ITCHnnqVnMeUkyt1MfsK0QFyJQGTUvsZhlXIkhe22YGexjWznN81x7a3BmucAs
49HrWVZL6Y8fJLcJws7GQDWqhaBwudUifNMgrc7GSNTdIYxKK7tqDNfrgOQpNClVLyN3/3+PXCIM
esa9KjmxgmibXXarERVnlVHa94ifKQvgduJwQwYvu0Oz2mDyNBTYLEm+bRMLw5zPmbRwIuB0bObx
2IBIp97b9mPs9ZyDiyfHLdHsn6DsQ/SkacYk0VXv49FDETGkb92qjc9Dka5AmcJkXRBjSOjP6TbV
/qdASXlZU0b7ZmGmRU3OqjNsAt2Mf+y4VCcOoaXn4QgEsMFA2dfbchZiIm2dacY01M1IpTkjreid
91Y1GF8VZfWn2XdEGeN5wzfTNthtAgwbkR8vSKXR0tRzryzGntuYpohdnLWUTZ+aZuIxWNbG41K1
de2kO36dbc4ws8+G3aCEwibBe8EeAT1to3mBlNau/Zr3MpgTu5wpGnDN7YfMHaxvLVnPo6XL4Kvs
qamnjcrEN8BKQpLmBVTn+3pbrnprlN+C3hnfQnMLyRpxKLyfAIFYnEvWlsXbVkmscRs9KSqVartG
NSLeQnczwGI6yjtYpMEC049GRscon9eRGqJV3WpsVWeuZsjCmbKwfnMDA3PN0fb1fLAXl4HUENL8
i6KEVaSzo6O32RvFNQ0P5wOnXlBdsfIz6PXNpm+KvNf9Wb3bSV5FY+iOZ1K0ywMJ+vYlsqR6mnpk
EWnZ1v6dA509j0noVJvkUg1VEnjK/dpHEo2tdIrlznJ7taQe+17Iou7zJvarFj11Ya3zCi+1Mt/p
MfS6y7Gw+uisY9ToqjTN3Es9ZJB3tcSbJC5ZQw67TG7dVi1PJxm0z16LnI+I0bc2BEpTaHEaFPMA
93gL9LNNV+hKdtX0vuwx1UnQWVRnbbPNyLVZMYShU9DfS0HogCWJbP2EP89XarTHZ4M9cmC/zOcr
m5giIMpqI07uOQo7GjUcl2c544Mfm5kCbzxGo3FdQZjAOYdx3xcZ8aUuJfTMi0WYzkugpXzM2yWz
00m7JevGVOG7wcOFhHFdW8m4c43C57mSK1zZpXePVAw874p7Pb8nRY6+RWsr2zhiFJ3BzmUV45nr
jhMi1SyYPnvVSBVl0ygCKYFr+5LJn/k5X+HWE0z17dPAPvPO03or0xA3BIaVa+Rd9W7RWRvmAW+N
YIxX3/AvTIhbX50+r55Ggez8XDja+Igjq/MxG+zoylcn5XptoXHjLB8F1WMfAfUut7zMaUjwVca8
ucL3JCCSzDGhqHqf2KAf6jZKMYz1MvSVWBEg8yzlGQn3aiRLq4oc/oflURjvgvGxyQtq5K3hb9fh
LPMlnbZMmWlRTZRaopEmARbYWdYgDRjQCBeDxhlFdcxQ9pUt7qU92nlsYT0VYKVYEu5HQ0mjS0D8
MJIGVNj4XUvwt7Lp/25de/Qjf5YnX5evX/H6/CFB3n/j1wQ5IJ+lMY9oigk5vPF2jcavCfJuAMqw
f0iqC7vpZKz8j959+AvItH1yndEO5uYgUvw2QWa0l9Sa2SoPfD396b+RIHM6/9AcJkHeQU7mDnlH
uQNM7Cd9TLjW7mhpzNOVA+kgMHyOLFGHLABczfeup22yMOzTIsHRlgUD9Qa2iRexjNzTkuJok8fm
tNCy06LTbe6wa58Wo0AUtqTQ5M1rZP0sVyZTxkdkhr6I1+8Lesw3I6E2Kc8muOzFUfUlCWltiC5K
p3CSPrVnnhDIOzws/f7cdIXkIB33p8mcxwVHliHQgr/YH7jg9PA1thFdob/E7Gp/Nhs9FNZeWK2e
wqxuvuIzEVyEpwe64dFu9md8OT3u0f7kI4FnE8AlpXon951hLnt6iNhlzs9a1PblJHo2Ef+0oXT7
3pKX7pgn7mnLyU7bT3bainrVRd8y5Uzvl9NW1Q0z2qPTBtZtPu5K5Wljk6dNTu/7XaDgPOPmtW+D
RuPIx3XfG1sV9RfqtGF6+94pTttoI2rjuj1trsW+zy41hrRnpSIcS1Z83LB3O23LY+VMV/mwb9Z6
37crmx1bnDZzwypCFPH7Hr/NfY3L1mnr34KxOqtOB0KvrNSpvPkx23R4le9nxmA5/ZBUp6MEWX1p
x1moKWQiGeC4cUDS3Xj7GTREZUBzY404mjC+l3c+UBcvnStHXzl0Bj/RvZZ1ip1d0F1OpyPObfax
D+1w8o2nU9Aq6r0ffjodp1ktd4BTPJ9cjuPTX6KXdoXWG+ei0uS+vscpW+0H7nw6e7P9GF72A3ky
1+UhO53SQKE5scvT6c18fn7ww5zBj15iYuo2Ze08Zh6+vq1auy+FoefsYoIjcNZnU8GMjr9Wd4bf
5VjT0ogpCCPdxT6vRe2cZ2AfCtZf5t9glDu2F2tv4NMy1jkTwSuz2h+jcvL2/kK50o1g7urjGuYM
BtqDYeujXdj5e4xIpDzmlh08NdSMu2PvLdJJSJrXZ2vrCCvNHIBiLEzZ36J/KGfuWMf9Nluru/Oa
rBcxZtUNRXrylc/UTU1OmDYQ80F4nj/drBgP1klb0qKJR2GtKp6GESctX4q6oIMxt5ftPI/TMax4
4UMw4L6VFERgZFHoWURS2jReGCTZMiYmKAfUOJwrugBw37OnxTGbb3Q8cVEAU0Q3F3Kz8WkvLhnJ
zIhVzXCfDjA+Hz27O67GHH3qbDQBcUGG4jP+Olusw0E9dnK1bmQbBc8I4+kC0OGjdmYKaYzHLOuX
bzIfTJXi5LRpTq/GuFeDWY5MszGLgzG2p8jV2kHFGA9Yfqo3i9KRpQ3jpSocl3kT5BK8HOjDhGar
fxMOISFfllHMPO+RJrbJWtQBoC93PGdkhfo1kVrXH415656iFe74YXVVry4daVXffCWzuyqkF8m5
iYCbLjwx/WNk58VLmNnsPjEMFLr1BRFtkPqWBfaVAnypHictqDQB8uzHew3g7HagYRQ8hL5A3A/z
BkAL5aQ1PEyuyo74ZaEQEoEczFgVddUmOIVjaEWb7NJX+D8xyNfSfh4H87aUwHEPId2AlrA/LF+z
sdfPxNGK5xU1Rsxd62bSh8XjYSM+eQun1QgOiC2i4ZG5HSHTqjC3D3U9mZ8aJOw9UfMYde8GSwxM
p1Qtk65386yd9a4xdreGeh7qMs3toBlTZmSs7ajqrQnpU9TRHU32oMJ2qsuZjmlB9ZcPjtHRZY5W
VRbppoKqTmpFN+Z6Qx5EQ0jJ/gYTaj9Mch6yz6rjWqWGroiCA8PsP/Rr0Q5JPng9ciHDwYlKdAMl
y8SZmPGJGe6jd2J7RmOQaQTo6i26POZFQMvZPXayBvUdrFpc9JHonmVUmA9ZzbD1VVuiSyKzKOXu
SBfaT2s1+c15xb51gwAm3+7bjYjrLOrQlORL3jIBgwkVYV4jZH6UnVge/YX+S9yaE/U/tvM5C6/o
s9h0ELXOzAszWMpoSij59Zivb3I+FnULjHsMhbo3uJF14k9saWtfVRltaTWOZ4bVTef/09/Q66lN
sYtu/7Xckrht/Slq499/j9ps7xc6Fyj4gajv+KB9mvx70Bb9wl8SMUEf8PmR7fE7v+otHecXBhYY
DQfWR9RmI/n7h+VQRKBHOBcSsH3/6d8J2X7S42JeAwzN391jmCr1+b8fOxoKlZ0q5MbTMeGEFWlk
1YewNcr7wMrlu0D6y19MbfyoVQzQS8HogBZAK+dEl9t//hsoj6daT/hTgVB9qauUroKRKtt4nVqZ
HX9zB/5Aqmh7P305B0nFDmtC7smXi36n1gZzVFehply99atN26/ukf6Y7/qIpxu9IKUmlFVFsMfT
WO8uZrUVadhwKtTWsZE+xZMS2zItSitB2pefr752wiSwZvXFUe6SdI2x5ecEf2ZwXfu06AMjs3HZ
nhGfq84T70ZNsfJYhwsz9AZmtc51tJT1cFFQCucYtPoxOnRGY3XIj2S7HD2A5vmZH2w+d4RyZzec
t6Xy8iNCM2ZewXBkGv5fSAVCNYx03WbB2Kj7zvdL+6CNfhU3VZ8vb2NfqitZbn3w0lRL596EWx7c
516Z3fRrUL7VS40tW+tZlG08mwGZJSUa3lw/AStFFZkNnrrXXY2fJzbIC7UpLGqFooJJJNuvqZ9J
j9LVbK1deO01ASGFgUvhjKrQ8IsZKQRQ8vN9eb/l+WTVz/jWajous9FUA/35kfo6fgIEHEmEctO6
CothYS7OW7oQMbgrrM2vcZ5lhGFNzSpzN+ewWWTRCwWSRlQ9JKxQlFU6jH03fxqKah5uvNxo26dw
7lCYMBLseZCYqsGczA8MtQi1JvSIFlUnQUn3OjqEszfjcQMPvDMoMuCSt9ctkU4VzhGzNgbhD8JU
cnMvq8Yo+uBO68Fv1ENpNENQpz15FTG6Cbs/NOPGddceI/bCC7b7QA9WK7BorZygudvGYDQfM0UU
9TGvompTh7UnNkO6Bvz2ZferGkBGMfW2PvAFiIpoA6gRsBmBjJJMS0NBJwoZdkP6KEY3uQ6PgTOq
5r4pDfcOnaehjsoqpyaFByw/DvnKIhrQmDTHXtpYE3Mf/RZC/hhhEUU/At0XcalIN3QIzfkkCAuS
xQr25knQyLet6tV2YFizwjHP7J38wyibTpLnS9ukqrZOeszvDEqs1MfsDGWgwbXuUrv9f+ydWW/c
SJaFfxELXILbyzwkk7lqsxbL0gshyzL3Lbjz189HV3eNlTKkUb8NMECjUEBVNc1kMHjj3nO+Q5Az
PloHOExXunZNKuDQlgiWQsfdBq4Z74yhofZR67APV7gMjEs77QkFaw0+/uvCijvjBw2JAc9Pk5vl
BXIIxzgDHlBnRzrUEQriSqWo8FQxR+MNH9Cm2QXw3/hXs0UBR2Birl8gcVIT4umjwTJ9sNecfQC6
p+oumUj4A2SFrPdFLTOR7hjnTeGxsfiIew3DTAS0aK5WqRmPmBcroR4qeHZMKTMAf+F8kDgK285v
GPZJRCqBO1PbBmOrWPmmxEFEPynt836LzNEO120QVdq2adSpoEalR7kyoqna6VNjoeSxqpSxXsxh
bRXpkUlLq1Iwoapm3aSbvO9Uj3RVE+Q9HUZ1E8KAyMk4HlyaUUqbuleEj7nNDpfRcJtqaILPEQ+O
ztaskfvehKNg+fpKlonka1kGI8KzdqxGqhmBMTt5GAtFyRSvcrW+hV5aoLpUx5ks5alJTAWdq87s
SLViKAhka0MqLBJiHfaK7mT1Vg5B9IOcTGum7cfscWVl1HCU9FF4gcWVxi5Yofkm1rI+2phWxeCB
BlB9TAEI4/ucB7P3+7wz+7XOByFfp1rcjTesyoH5VGRG4m5gxMe4UGuzEIaAGF026wdCAqo83cqK
rOP5YVp8JtdBpM3OmtTFcSofo6KfdP1BUwomMAXoAd7mBoY/AclUqBiO9NLCjc4gevgR1vSka4cJ
+gK4/N7Tnida2zOmXhHDj1GP6HPd/X999O/66F39x/nTj6fwqXl+kq9bW/xHfxdJpvqXsDWd7tZi
zDCxIv67SBJUQpgbME9oOrFBIPj/KZIUml78u5RDsASxphhLkfavMkmh7EKbjZjLJmNhcd8Zn6mT
XpujqJGo0gCY8ScEjoLEhAv9XrY4FYd9LYqYm0bZuEcyz7bGG7l+v2R53T5zUKngvnFpnaFGd5d7
PrkK4hZtbDiG9WZ9jNT6ru/6+84c/dJFSCgFH7H3L3h6W0uXjmJSUGFqJoiZpYL6rRobiXRDEDXW
XguB+JK9Kdi69vA53iq3pdNg4J5UsphoNZ5C4JI0pGWPKm75hjVrmgj6VjSG+KCyXB7B/4hzfl0F
yZBq0BmFAY2A6PW9oGR3MqooGo6oWLwZ80Obh5tUxGdLHPqYJM/dSATZ+z/g6xJzuSjIf52ViyeS
ef8po3ki9KYdGgXsDxXPWuusdmNXk+Kbij6dURdWH6yQ1+Xzcj18l0RLUbCDd8CG+fom7QlFhGPV
LR1O+xvBk0x4qwkVb5h+jtL060qCpjClM1J++rrL0vltaQSTJDYxgRdTmNF4mGaRenrVZR/cz5sF
qBv8cBp/paMINfHkvSJAN7Fip2u9qI7q9JBMNdmVrVszvHr/Qb15tYDFEmigowLjNAVn8vXtJALJ
7By5CM0zyrZuSNMtAljTc9j0N8yC9Z9N2+a79y/6h6fFUQd/2a8mO9bN1xdV7cCiyba0kCAa+Rac
tI0UQtkU0Fw+WIinPyRHQV4wx9GwVXK4Ol39S8hCN9SG4SVDmGzL0jH2AbXpB1c5+RVZfOxQrHWE
HYCToVu+viFpplHp9Azx0ym4Ns1WbAN0XNUQ+2Oh7t2UyPf3f8GT92u5ILq0BcXG4RQq7cmOaM5q
UY0j4BG1m46Mx02emgtPqtLLfQ0E6YMH9qfL4WEE6MVjs63T17luBgFuSMvw/Vhm4yPgQijbR5Sf
fdYrmodnhYn2+7d48uS4xcXZv5yLHR1j8S8q128vmkHiQMNhJvXswVL2lXBv0tpsPn1jOj+gTSOC
UzcA1JMHF2lh3dAx5CLoqvakaoo9hWziR0GtkXVlyA+e259uatme0FwaLJbT5yacZdPPkbXw0qN8
Q+TsZ26o/Ad35SwXgfOG79SknPh9j0INFU8VWStA8tD5B4WCtg8ZvQfbpEHoln7EKP/DXfEdYyny
vJaZ2slqtIXSzbzSqTcHeeKxdaZ+pmGD+eyC4BFRZPC/pRpwTq7iTmXWE84OZYXRFcOUhhS6rvkI
aH2yN7HsWGsUHBxwGRe+8XG2jOZiZ6Yx6MgIpx1/69OKTDiLfRIQDiOVS0EWBdwNWYK1fnJDrQ4h
aUZL7iHnt7yoE+NNo7lokXA80FX7p+32h6bPn+6KXw6Pwy826+kLjNa9yypUKR6S8duqC8ZjH+vd
qpqGzn//Sm/XgrEEQEPep0HH5/LkpgIV4UkXgpfFYMQgsrc6Zupxaf8HN8TejqaFSne5rddLPAIc
OsA7yz0rUZrzWYGdfaHjRgsvVBQ5HxBA/nRP7vKx53O/cMZPPpIQsWpHQjLz1Iw2DG9Xf66WobP/
9C9HwjoMzyVNFeDgyVvLhJThFa8ox9tK+kkzPzDN+1yK6q81B8MAG5Cx2NWRtr7+3eJeS6JA4yIK
KCaf45+4xGk8nL9/K39Ybq+ucvJ09CrE7Znjq4qDISKbLjNQhNSdn+mDffPZS6E7X2gltC1ZcadU
aXNQxqnujdQzB6S+0BbNdJ3qZnKfOZ3ywRN6e1t0qZecNZUZgoba/fWP56aLGFuoqeeYiTim8JTP
WpqaT5wlxKc3OwGEnW8TxA9Kl1O0zRDoSjmVXIoIhNQ35cQwUteaD67y9rsuFgQ8x0rd5CR3mv5R
JPaQOYwtPVRWYX+uo2/8loWp0x57JzQqL9WV7KNg4rfX5BCCU55ywgR/e8qYGThc6UMZYowEWY2+
XZVrhaHpOmtoewoGfR/UEb8SMn47ALHNYkyAS0J2nKNxHjnBAJQ8HfwwmNrDzg2IDzRABm4tl+iH
VetOzldlsNx0S6u4I4i5b5vJh9+nPtD/bb61mkMEb0CUg86kU8ewb7noxEXHqHWlWemYYb0HTbql
f6kcZ2GEj59d3ianDWYCHH3xzJ3ykSX8qlAz+BwxHK3gC870BTkUzMF3BVyd+cF6eLvAeZc4Y0Mg
YbvjJ3u9wBuZVaOsqPOGxG6nTZ6a+p0UeC08CRk1+uBqf1gJoGxINWEaARLitGzQgxjaHyBVnnra
rEYRWYlf9MBGOcWZwFwiY/xoJ1++PidrAZAvOcRsFksqkvH6BhGIzZGSWpnXuOom7qyXaVZzD2TV
Oq6Z6Qsx3Lz//P50j7y9DEsoWJZIy9cX7FSB/7rmcxgPo7LqQuOeUcc581sMBpn5uSTBZXfHi7Ew
TGxCggjAWT5kv9fMGZ5ORQqYD5xVgCO0TXWrTHW6TwQ0wvfv7A9rZYl7IkSFUxWjspNrOZUph2nI
Cs90mtGPrFI55n2YHMAFzP77l/rDU1sYKvx68DUo1k/23SIqQgtYBoQMtwL5Waf2HUhA1S8JWfc5
QiZ+Bpv2g2/Y2ycHunthriwv4PLuvf4tydQEMh+rvAsWDj/684FvAhjYuzFKmGWoufnsTTruUltw
py5jz9N9UdHJy4ocSrRuGIctAcjwz7tYdmdZNOCwDNLxStHrj8Lo3z7FRQAH35oxIX9jnpRrjZgE
UjGuKoc52841H7I6rXMvaxnyvX+DDj/Y63eP/cuAlkOJw+zw9AfFIWlnfVHlXqIXXb8iyyK/ql2p
omUq5uJrNqfZTdrUc7SKp677COT9dg3RbmC9qtzs0iU6uVFiWw0RVynyJdgk52UGga8WdC5X7jwk
F4qZJbeBiQvpgz3uTem4WPAAwfL+qxwxnZOPT4rfeSpKJBcopdz96ITZGXJ254Of9k9XYQ8V8IEM
XYVe9HqtguTUJ7WOOZ/nZrW2U4moJXS6D1bom7VC44sXYfkFwWDzLX19lbYdZa/h1cAoO2EQpiCD
P9DyuFDu/CeXoqfya0KtYo96fSlscRJWa4euJB+sHcrxcS3UKfcBc4zb95flH347CiyTr5Agrgm1
5+tL5Vrs2DFKfW+sFBzeWCjA+8qs/GRPmVYev55Ok4jlvyAgT1bCoDddkhczB6NmqBByBVH2aDkK
fq/37+fNQv91HUvja8CuTJX1+n7AekhG42buubUeg0Z2gl6BauFKHG2ash9LRW82rT59DizP1Zbr
su9ZmDfQM1gnm3SKejGxCvQD0nTrAzKk5MlMDYKZ3r+9Pz4u6qHl0Ict1l0W6W+fuFDiSrCtIfc4
gODNtCuQe55CO+yDZfGr9fNqu+J+SCLgZbIdhiVv7ge/EkJAnpeQ0D8m34rC2wxJ7Co3s32pGrsq
pnlDWP0KVVu3BXb0UQzHn271tz+BfbJioBQ3dmchrho6xeo9p7OK+07M5vXnf9HfL3PyoQMYMk6M
YnNMHeN4nrvOnZH/WwL1vwV+/VodZMKwfeAWXqr/149N73vG+sFSa01hKjeOGuKZyxVX/eCx/Wn1
LzZoaIwsf/oqr69TyLhPu1on3SZB6T8QsnO9uALpSlHxQfOx6+BMw3v7+Q2Y4RyjB1iP8Bask0cF
kKR01ZLL4thH0B/NMDCysDO+vP+o/rQDG5hoqPMYrrxJo8BdS8hmTX0XoCUid3sSm8luabOIwUB4
9/7F3i6/RZ/Fi7x00Hm7Tz4qeBVEj7abVkEFXWkuI6Bw6MfLz7/RXIcikkO8QRf9zQneqDBFlmxY
BjakBCcM8H7kuPEH9dzb346Tu4XfnT0RqdXpScouR1HpIuxZCVOHr62Z1n0EHc7RyvyDPWpZzK+3
jl/AwKVLadBFFCe/XDaNvWJxlPQi4GWbpFTqbSWn/DKCuwJGJ28+6E+d5Pay90I3dRGqgajkSE1K
xetVn+CHm3SlG70E20ByWWVARp4yjguSs5Ur2y+RWan3hd26pU/UQKZ/tcH323tqBqW6eX/ZvPmd
yY6kTmegSauEYcjJqyALPYmqsh+91K6VTYz9f6vSzPgSGZia378Uy+Tkl3Z43RbG4pJAz5z7tGgO
0CoEbRDbXlYWC8JjKpTevbQnIZpvhVGpCZgQZ6gRPc9CEQEOPBu82KXsI6clTLMvcdLShr2t0zGN
n5KpkcU6zuFPrZq5NC8yTlrXYHYt84B1EqWprAZYnJMkX1okaWsdxzp3AaRLw0K5Lcc6vFP4Pv2a
jsQDbol+ptwzfL0VPeA2wCN4VTCJFSqPxh11aFpxSbvvOoAw2iZe22HA+JqrmbsD/CNGZOZJGgff
hZt1Vu7zlXKGCmaKHUMX0UtU+Qmp8bj4vgf6lNuTh+MZ1/YUpQqBEiVYE8hIWBRyOnCutBtcHXjM
Sr9rNSshryELDQDecRLg+pytJur82kBIdJb3aRBmvuvKnLh7APoFwm6HhO3kx2hi+z3YppMFXlIY
0/hsOGEe0+EjRwMhVTH2SPxDzH0ghdQ5T+6N0YhEjat0CiwCJIhZ28NlK8yrshtce1Oj8272LQ9Y
9wDju5pvVaTdceuiMDAIlm5SbyEKWO5FOmeT6w1NP1aA2OqaeL9ZZsqdEhJMdAxw4fa3zlQaENFj
TT30cL0gro3zXLzUejC9JGWn6GdGB+HGcyJ884fahsFwbok0kXtdFkOH9boEdwkhQdjf3KDGLs82
iDiaHJLwh6CoIudgDhc+c0JwTng0hjGMwzXNwCi+V7CE6iuUZui7eiHk9Ixzgpk+xu8gSh5529Jg
TZJAEdwEAQagg2ZWDoyxVB/1h3zU4gS7cCGtp1FGKj6RvorzKFkSCurQT4vGwRgbyVGFWAZpHQmZ
bKxLUroxQOdzrXI/Q+H+lHAEX2SZNbjhse+GO6NTo4yCsLIjf0gxfINYU5XLhgNpuqqaIR5vjU4G
GsJwgexIn3pTvtRxoD4YRtTYGNz4s5F0U7V8COq4qDeYMIczdSIzYkU7T53vJcmj7coGe4FgKhjs
FggaxctKk2n8TZd6BqMN8edicA+6et3RZOy8MQrL0M8E9ncf95JtrCN1NJ61PkelZIJRKND4hwre
XHdMlgCEMrls2kR7hpNEXgjY/tnYDqky3rpB4cg92sOhAa9uq6MXCaK+vBQdlbXGoV8TZFOp+kuI
Oi5ZYwixUfFxEAeECRIEQNuQtg82KRviPJzwLHnTbMELQggCuqEIlan0ZVpqt9UAr39ditIdDnZl
cuaSUVqlByeY1GkjhiJ8HkqOKb6e60bhwY1oH224He1dTDHceTJUBk68CO/khgZwfdOgk53ObQha
rVcP0RjRe51bJImyr+30oirVoNmgDjanVZY7kbrulT4PzqMKt7MXBq3THJK6g34RxuBHZiKBonvS
8QoeRgKjapXHgDU3SauJOzb+6J6kouCavVtP/QK8UXKnFFXBduPU6rwb2DN/SlW0D2YP7OpI0yB5
cPsmzo8TJrB0FTRgmNbU4IGyVrH9v6jgPe+ifjGsM8HC+GuGeq9saaLXUETGoLQe+7KP1S/4UrTm
Pq8m9VqVSnupzRrNo0FxxXxkHyou+9nssr2SV265MwOZQm6wtfqmavs0WzTFzk9ybN1yP7UjSQBu
0ukY/iNNfVAi1Qy31YR3YosyKHwxBg0PPtQrd9jnbm1ikygS7DwRFaOz0WIgbmdhMbjaQQyqeW9F
Klk1CtK+b4nKgd2h3o+Umpd9JM1kClVMBdOUz2ekuhTFugHgpaCTDY3SQzhN0Api3cgChVE2xlUe
KJG2TusmB1KYzsLxoYkO3feAcX6Nkb+025XRRb3hs5fYwyqw82kEmZfMX7KZltqjxEz06FhBmN4h
eUq1Y9Yo0PcmsQClQIUZjediJtQ98kFg1rGX9PoG4F2Fa3AKZrhwoRJPptcYYx5+y7Qx/V71tX5v
ZaUTbISG3c1LjExjb4j5Bkh/7Ia+ph9jhPV1oGRNfpulhnTvcUDF4dbOeF3JbeIosspLQ78mt1MV
QDoCkRwBzhpgTCMJ1UZF85usbYB80Zp0iC5YFxiei0uQnlV2bxWZoW+BwDrzmR0iG7uL2moBdlcV
X8mU1CjUjowJHRZiAmsDesuAg75PFHUrJ1b5g5J12JKTtu8OKGfHYS9mHp6P5QY9J7KcNCDbE1f8
rsjHufwpmfZPnJn6/GmA+PBSu5Yjn0eIfgigeqQEfqyUqUYYhlJTJFS5ZX5l28gMLI9Bprpf2K1Q
0ZJiG46wLzjwefHUJshBu7FVx5UeZjK412urjm8Up1M1FrtjTetYHR25Xeb8/XWK3Ty6ybFBi71W
ahVLOnc6kfsg0Yv8FpdSCdigiZyOVTIncXkuo2FIDxAD3WwXhsJFWDc7YgpWMecZeV9gy2lTzwVz
4fZQWuHpPbYuU/0nsw2b8Druq7x5NhCT8grFxKlc1HnovIgyADgyqG5rHmJkG0TVJto07yerV2I/
KNmWt4HVpimKAcvhF/aKcozrr1RGNcsY+W1v7wDDauJWpJOqXUpy3dR7q0ub8Gbkl+62U18P2aUU
c61tGC+SrZWEkxF5jtFl94Oli+l66o1iEdCidf/OtJVUIzedRLc3Y73GqqM48+ABD7VRt062cTAb
0rO/VehoYaloQAaQ5DvzMVHnwdmBOKB5PmouzqSk6TVIA2kGd01OEHLXmhNr1QJ7JkN8qAaeudeI
lhdzBaayUMgTSpVhq0U1lBdF5QpnAoaCveFcmWnniG7JmBpbsHerusdlt1k09QWQxFkfr8Ilf+tr
bxkwTWRX2mc949z2uYIXN1yIcCrpttgEdTY3kY5+ZJU3A67DFuCkdoXpP3G2aivcJ6VV1earHQxD
gUaucvUMxovSETVltHREFSXBhu8RXT9BBW0HHG1PVTgNyrcahD+fUoKv734V05+yjZ/Hz7Jsyp/t
Keidc/4/nPf/+j9nLl+AZP+oJd5A2M6fmKq3L68UuMt/8bcCV5h/oY9DY7D0tWhvqRz2/rYp8U/U
pcsG+J2/cnLVf1Pg6n8xu/2lrGPwg8KNf/ZvBa6m/4XJBzgC4iaOuwyjPqPAfXPWRBxMP535BHOf
JXvh9dFPqTVWfAr3sDQWugrK37POitINvbdnts2PpHtvmgJLYgem0mWgitbNWk5/v7XfxBgTO9Ih
02sbPD0pYn3wNXgof3sAf5CrvD3QLpcxkScws2UvECeXiYBd1krWArhl34YTVYeHNKCog6xsHKck
BDLdNEUDTVmPV3Jw+guO9/r6/T/FSfDj8lAd9GxoMehXcbunnQmOc2o3VtCY80qW35NMDb/M6Xbm
I/CzZNP80XQAohXq7ENu6dg/tajfJBhmpF/ItLoi/E5/NOOGIhiijb4tNC39mdp6dV33uXnNV4i8
L9yWZzEjQjrCZaYdNSKsLM9uUmiWbuBs1MbU99oYKwBsDEK4cgQcvujV6EmQ4PYNUMp0wJlhRj5U
bP4MDKs2Zah3SP6L4XGW05Vwq+DCqjKN8Lyo3LgOvghbgWFG8nWyznsnJ4LbHjBZ//9+8i9R/9JT
f28/yZ6G+PV2wn/w93ZimH/h32bKtwyj0BMtXbW/txODLYO+Obo9+qQawjDmZ/9yPSo4IhHY0+Jx
UAVzeFtG5f9sJ/ZfqNWQCND9QZe8aBg/wapgtLK8W//TvSKWjBXPeJhuClsU89ZljvfbK54HHBtm
fSaca3Rg9FNy1/NZA2hyE6RB+TUq1GFYcQ+DHzlCbkg3MPcRTa2r2IW4Wzg6MC9yum4tzGibMVXk
odbUeV2ElXbWuBombQtXEUkI9FMEh8YDlsdyTx2Igc5NvGKoj9IaOHrk+ovuTg/AkTwED9ftXPj8
4SqvLHuc9AOfTHWsvopWhcPojPVKr8Uh4+pVp4GvGS4NOZrgJYp6T+INvjkcSislrdzNMPVHVZJM
aWnKT0V37zuwwuGMf4nafT/hKQST26w6shz9UbGqQ0UFv4oo0IgelnDlG2c9pTK4reunibyMdIzN
XacDCA+FxfVrfEZ5unGN8qKl7bRBY3BL+bQNK8Jwx3lXBfWOQm6N8XyHbx6WNAhBH+4CeRBRdAlY
dyWDZl5jVPe62DoXCrkFCmFdOegEPN5aFt9HaINqA/xvFgMsFOvQqh6pFogzaMFBJ4b+ojZN9IDi
oVirrTntJlPDoA3/0iMJ09jj9gI5FbgQ+R3fHsJ8N+VE3EIgTK8LGR1FSa2gGvkxdR3FV7omws4v
cFt06rPRimjdmj8AFhwiVflS5bdA7ddmDkK9O3fbkgP3QOKaOXQ4vkR47WjyAn7BoWrvi/QQTIT0
JvjiPYbvmNOGcj+02jdWFKdupz/qbntd6AX6aXraRq/rW5pfV3MxvUjbJdqzKfZuP/aY1Mbv4TDt
0jatIbqlh6GLYKzM+Y847p5DYV6CjDxKDiOM9bBhJbEScKAffoJoYAotij3z3o2BCQMI0mxsStHB
J8mytWKbCYg/GBlpzzR0VRUyuUzA6CLg6LNDBgtLL2yxBeEQb+i8X0sr2zQMFbKE4xCA3nSnVs0F
fZVuReztc9Bpz0Up1t007Y20O5CfUawClwm71DiOBC1DcaApV12avoD1/KLJ+ac+AGyzwxaTixa/
CGlsXH2k80f/y6xcONlNfOeI9i5NmouwUm9gqW1cbH5ALSdtrescavDX+nYQ7cu5PkRW8b3p4pk2
S2g99UJ+F33/rSfWOPUISLiUwwIAl7duaawNOlyakpkrDRpjErQ/wrb1dFvhpbduYjkWVzW9hhWA
TygJakdoZ6g/p5GhHyJF4jkbXQJzywqUs5IdaKA9UQj7Mgd13NFEmvbuXJMDezWHRzMkZ6Zp1gVZ
oJO2C1J3of79sCbzALNyW3UHbISzNq760QzX9O4cXv4M3D7O1DzfF3KL3sXLZ4m+OdgQMfmoLXOQ
wdFqHjQRBlm/BpZxVmT3RnNTjvZa5hpo8JykLv7svPJeWj8NYttkGGCr+96xfkRZhhKo7G0C2GL6
xlWNjUSlfUqxXz0O7bBIdCWhItoqDWiJrejkJCGn4NLskBNw6JmuHdyY06GXM/Ykw5hi8xnGvnDj
jWDXSRaaVOyIvRuMavQIE/fXOHOy0+KLajWiuCRpN68fSnp/GsHGIogPrgSTW0LPzyt7F0z6BGy3
NYL0SEM0tQgD0EN9vZCAa7ZUIhNWHK+M77LKnUvVjWK51hSl/wLilEMFhh1YYETIuCtjznvTaxP6
cCsHAG+0jWoBzCfNRn01TGolt01tWM+hGqqxJ4sEw3GT9D27czLXLYnYAEIgn8hEEGtDtmfjWSHh
vuuGSVXut52SJZuZ742Jm70bIW9VIeTdAja/XAkjK69mRFp+0EhnG2UifMhhZAZTxgvvmJ6qRbBH
LdEX54Fs9lgpobC16Tf6JNlTg+C3SLJLJPXKedkUkHcDbIr0FBIcjdZ0Y2gVqe3Q5h5KuJHrpa9u
kPSCEKv74QpR7dpqzC+1tufVoQUhCXYg8WRX6HD088g91PNmGhqvHdNjaw7nDAtAnpHuSvSNBSCm
65tdnyR+mPb88OXVYMB4cd1tavDcsUQoVZD77LTTDnss+C/wofjVbSU/7+ll0nBob+M4hhVIaG9j
xL4bVPbZAKxk1TUvs8h2NpZ7yrlol8f2bpDdqgaUsB6TGDWenW66JF7Vhii9TBlaf0DTfVCiDOXC
sDW63ny0EXCuQP5ySuZ8upl5i/ZW2H21iIqRTGM9ER8a0tkGaJBLzNPy+YyuLazwThVu8PjfMGNU
VxVKwdtwivIz8pkMT1eVlRWOXzLs+XuREZUt05Y0nTHwLDPoV/0QUJnLbVd2Fery5iXIsp9M9bQV
ws54F/VTtdYw0e+McEKEBx1TZiA3Mbn71ci7Nw+Z7wRRfjXk04Y28E8JzQ5HIe2JZp1K9cKJHgwx
NfSv42PeVFctyFp61F5qAI2Lky0ObMBEuGgd92ukjGdVNV/T+YJFRx9xLWXOR4dZelulWwTxO1uV
P9WpvSJ1KLuEHv3LK75tNOn42qic9WZ3YUvmMjJ1J8InrDK+dcX4FAyXgJkjyNKKux1yjaRS9Bak
PVv5uiv6dU+5xKcUMn1ptl9FksRehUdt345a5Cs5DYFoNDY2NbpPGMtda4+HOerni0DJd5YqwzPL
mDb0Ra5ak5TuwqUJo4wY203sWb1IbufoqehbP4+7TT8Pe9oIGv5BuDxVdQjG5CGfVW+CyaAscHsS
zN29BqnWKcXk2/wClR1fw1tlPwaqwL48qjltN6KL48pyj0oa/bSNmba88j0jKtwpWUiVBrEGez+y
GGxoiDzgsO67qUu3aTx9rfR6M5XhOlS1XWjnD2Egz6sy2tUBLwjUzUkpXhIIgUOe+2jAMsqYmayT
9N4w251l8i4GxWWaceqRauhsHHMs9oY5bo26xHc9bobI/d6m9lrEV01wFiFrqep6pUCvgUHMJ+O2
YSA0jyr1zR2+ZT+AJNUO97XR7JhRZF+7SuUreOnOqrvNWyxSgbLTdWXJ2/UgfdBotu7V+qnPlWfg
uHz6z+iYqS8wSY96qnswgWAwgJggn7KLlbtcQwwYkgS6LVIn/8oJ8V4b1OyGd5LeMWmEqxI1dWmq
2zCzflqJAWWbkqZ2B3ZfSKN8KonTjeR1HDX1REMZur5Z3Su4DDwyYnxnGoqtWYqAGrpYh5Kt0Jno
XdHibJSLPDG45UeLNK/02MRf8piuUW9CciT22yvjObwaqvLedOKLLlHTtYkdjaVGtn2kqyjyu2Pf
8slQyycm4seqdS7cFGFQHVdLVhJxJBiHZ9KtTYBFII4QuUi4v/gRvpEoUfClfSQFDJZvrYW+O/R+
Z2/pPRLHrF6IlsGJzYhzF+h1cJcMwc6NSZEYSYKwvmSAgdbkcz24JFqAuuj0aNeXU+sTqPwFIc+w
Vg2VnaFZ4n0Cur/YezaJFdhruqIQpCePFHSkntjqS+uCXs0WXGazjk11oUHk8q4Enmpjzhfzc+WU
LmnR9tSfGWOfrLt6nDcOSTxrTVfS84agFrLjxS2xWtAZK2aRtOEfZgIZfsYx/58d7XFo1OcJa8iX
3ZXbDnfzREBU4h7sud5nZlCvEh1htJZ6Ux2vkyk8M7Br9JW1YY64NuvWN0WGIzW3lS8zjJSVS1sU
wOl8my8zRGU61nhk/SKQHYQMrDmxdq8E1lHawc7I+71s5TpzlGyV2+4Z3KyzJCYXykWsWDj3XT4+
V01yERVf3M78HsTx8nH5Vo8QlXLHJ6vJT4g084dAWremVig7MlfjVSOYsIRyByP3qCXzuU7sA7v/
wH3QziF73e9N9QapxiWA4M0YFOsZXeNq5OAKeKUmEQS5xKrhfOeFSbkaTFDejrKNhFi7U/tMEJG1
4/QAsK2tvNoKd02TeBURS14PLZ7Zn1Wuwj6ddmT23Blqx2EudyCctemty0c2WigGerA3hu6OQvDQ
AUfbBI0gc6eeDmBuqQnuUVu5HtQP/bJoxLMZK4eB/Sso8u/kzUWA4ILtPMV+a37hs3Jr8h8BVAfM
ZuikDEpBx8YE2Qxj61CN3X1qKJ4Fq3+utMQzpfZzkPFLOKqbLky+AlM96yL6sYUWfxPNeC6mnnfb
3U08FivYQeOi4ngM7E0sORMIytsysfi+qj55HpqXcLjzs6y4r8vO/Yrkoj3DrL8TuU1kedYxjVEv
55gvMgmFZBMknAlDY7i3KuOxyAQJP258kbXKUz3Hvizyu6geJy/JXbCv2o+udb0MJuOh6S9r3H2B
LXe1rFVPVer1UIkrh/D4G2bUm0RmwGd0qtPKrr5ktbMZZrteGfHwM5xRGHcBITF2hH2GOXO9Ul12
LLfr/XrUn9QgZfAzGT+CyAKoakamJ8d8p6RjscH3ujaCdgPqh6x2h8OHYfcLcLWhShRPwi7YR1yH
E7453TizQYpbecvxXhOA6mwkIoG7abtuk2d1um5Se0M+7fVAwg5okushCf1et31zSPwSAErRyJ0z
QMMIqm8VhXsGYbdrOCMVmVc7RzcTG9lmd0F5Bm36CzxOplmmvY6JvZWiXUqcVRV971A5xyQgEFN+
LiGkrNrZSh5TYLC+0IKxJNalvg6tvuOkcNXZbvQcRrH63+ydx5LcSLZtf+XZnaMMDuXA4E0iEDoj
tSInsMwkCS0cGv71d0VV922SXUZaz3vSZdZVZERAuB/fZ5+9RpbtIvka24M+Z04WXcS6Shx4oox6
02cDN5iChPzcyT4kYxRsltS3HjthNbem0OYVc0PAESLlrAvi817KitlnRhTMQyFpGbULh+dI67Mq
KXEd4tvX9BjrLfV8womaBzglpin05NTttB469gpzS97Je+QkS7Iinlgc8lKAyXLVvFeEBe7a8RIc
nVRPiHwGB7rYeifcSL10Usgd7bqRwGaZ7qoIfgE90e7g5EN9yxFW3EW2Me2jyHNJkBkTrn2p7G2S
+PaTjZsCkBUBDPAg48W6d3UE4o7ql2OOgdAErcpNaJbhqqJ17+Cthg0YDsVITHlEA5tNw8vrK7aW
XO1kpotwusgcXQ6WOaGVe1N50XQsKz8tt+aUL19A2cl1u6j5wApUH+IuWUCpxMZR9xVnjx4uXtfG
CAaptV3ACW7MRM4veaDLg4ul4rVrJLlwGptPOPA174mLm75F1FNhGrhyV9ljtDeZzLiBJLF8yd2A
Q69ZMgBUV2T6d8TnBWuZcQqq+WX1FSlQF5pGo3dks884yWN/Z/A8vMVD5+0Cd8nfWcjJLS2SjdKj
uYcrjnOZnWr+SnJt89qPoxusrdyzCQrvl/U8VM6Vbc9mA8LcifajX6d7U6FklxzVyU4HJOVehtt0
1XD+VfQM2Q8BueHYAa6cueeyYizCjOFwDGIwEZHk6AJIQipsWEo8+wERJmIuXbvXHmCs99kqs0cT
AMsW142V7QKzMbaNZUaPIxDJU5019lWJhzIshXnKjTRX+ILMimgdh79mMuv+TjqN+Tl2k+ETGWEm
ayrhV3eSpnq68qeyeI8xHEhiBUlYsqhu91L1xNBmi71XzswhtgSi9wUowLisYERNkFki0gEVXYQT
8UH50TXq7IrIpPa1z6flkA22ezLSNG5XMgo8Y11bVkQg5MWK4vdApgsymCjXa2W/cH6qaVeyyUSm
PKRptekjfXAD705gHaEhHdzPQ/1mRe1OtdFxIkdwlwji1T2MncTwkuVVAkoj8WC1dAMKABgl318z
LLCcmjRnGYlGdn8IjwlgiaQKdn46jSEH+fHRA1NC49tm7kZyrq9Cr5cuZ48q2ga9YZLGbTY759Jb
CTNPRvf1VCU7k6uyuMsYNrwDO2LM4gJrzMBhJ56MaEfqVrZt/UaQrJjg5PLl9Ob39cs4BuLWMGeH
OqA6FTZENhLFyfcv+jAPguxOaC3PgDbua6fEHIAjbO7GXW/rftjXSo0xUUWDPM9kcpG5WXTDQ1w1
n3OIb7ypU9IfABh2ztrGJn5BELTpSZFiUmz6nCWVHn67a2bn3Y36BYoY4us5drHorJai9K6okMWm
WgzU1tK2gK2kY6+OoqkV/IQ+2nltMOckwVbNl8LSaJ4gBmLuKAa79VC1d5NJqW1ZnKUoRobxU9KU
5ERpgohZ/cibgVIxQw3G4EWciaraJ6NThKRJ/t4j/LyMxr4srrR0xj0RvIeeIW98E+ZwnuCRbGiZ
W4+2oy+lh/bHw+QIAvdsciuPWNCwDGR50wEdcrrtIBz3ymoiCyzmKIKtDbqPMx/GFUSVvj8gymxg
GXFAG0woFANOBTkO70IN5NxNnIYzj/ZYr+pN4I1bI7F3g5qu6sGa7q2+5HQ/2Ob8IYvaXAEKtA0O
zDkEAA/3yTpjE4f3mKuvNJCSrfa7jFT1MW7XsG+TM6SK+YRhD7nEspJRrZuhjo/eUt+6vttQ/BBV
elcEtvU55gwWrNSAU5IzpMPbluFZE6zYWd6ONyTKPzuDesrrDmGxj+/EKMg2MSC7KQ2Ds+ZAj9wB
Y93LCMEVLU+3/dBbO91G06cA3+BVAQtyVcji+GcGJyanz7Ywkv1UAHwqs1sx949jJL6xjKwnLiVl
Kedw43oE4ERhUaPWOFOozO7VXyT/yRK9giosNmScgTbIMp6l2g/N2lsbDqYwSja3iDVPaVReKfnJ
qp0HlCSxi1pwkkFh306zXFbmVO9KV667vDb29Cyf4ckkYayd/g6d6ZYOP7i5eZOZjzZA3itSCd9n
1j9RtOi9huuoK4wC6s4gt48lGJeEXriRl7Sy7cib5BuMf0r0umQhU5R0/8/RUicrNgOPSc1RPqWt
t/E7OviD+bigz69m37+BERNjays/Cse6Np26WVNhw84lWNhxs2XbuGb94fKsNKzKIc6JG5McuA2M
bHB8QCHk9FB4Tk/6XNXcE4TmM/w2X6nceqm0/dH13lufPXUROXBRvQHrZ+8K+VIXdCCwlaI59SVD
sDlBhcJ9w/vGRUzlE7aQ8zKTeEhKLHvtuEZF1CtlCsSUDMhTP4U12pgb17cjKh/zp/u5aTb81K3L
ihDRfSl7c8u5+XleJPt66YzEmmfHYKrKVXrBsuKlvAeMHCGbto/TMNxEwQALO0Pwwr+XmpwXUuDL
m3QpviYdVhW/l/ejqbI9NiJ5hd6wr/04xZlBkef7pB4bVXRLREq2EkH7Fe9tudd1XTEg5wODZjHw
8K/yiLgPdJmPC0EsoUplsOlNwSl52tPTcV6HeuRU0DwXHmnoyPQh3fKvU5pNuyJp+pCdKTNvMH4Y
T/SJq8MURF65sz3jE8rBaajQqkkqf/atYa3lPO/NsbtThFk3wwDIKpoo0eryWxdnyFvmN6JuX4hQ
ycKa4DWeeKgxKcGTu9anV4+i8jSlqObQ0O5iEzch8rM+g1CAPjLF3RY6a7OWnhxC1dlwMefPXlEc
gpjoLfYVKJRl/YgaD0W3NI+Rl/a7FnLSuls6mkc0Mw4u4x210ym5siK3PteDZ8Pr9YgDxo9iR2Zo
CsWVi9b1aCUrrrOLljO/LgSMh9UYXOWDts5GZ5L9C8P3bh4EcUQmp9gkWLaLrp0NJwPo0dAu+YXa
Z8/FLqeKu6hJ/c0cW4/QtxgXw5/+eXCTaW+CJ722qxjqRBAQ9k2MQ7YaGUpe+XTWcN988dvOPWgD
SPWiASKykc+nuk7etRGlnxwd+9dRF+2ZJGQ8x/A4nqhLewRKXNwobL1HrLvRBkZxilEOPIqd27wT
frdcMe1tbEmfgb5bX0UDNBvdbIQfvM0KwQ7Zw0CSojEWABvuXTBb8/TVYl1WRf6a0IepaQ+txznf
Ywe6rGgRFvLa3CTJ4J4tj/e0mcWmc/IvGOG3sIJXgjJvJadoS7jkk2p770A6ytoRCNUitzeTYXCT
gEkYnOMi+yk1DNAvSd+hR/ffsk696jxIrgKZhUtMqndJXnJPhbGyySXZWZitAUIdKzxUnXBRtVmi
E064qdDQOBTgyDHCCIw/9kmDvB5leoKYfBSZ3GcFaU85dRXj117d7RlXWLl5pK5SZlGvJ1MwpBzE
NHMslurAjHRIS2MhZxk6s5kGLGoZP/KCoWqu1KAPVucXVK2DuxfBVYWTeO80RY5zwwB21jjummjH
xyUqXwx7/kYXi5+rb3BOMMDlXCqE5DVAYBqGYg7tsqXUn8wHZsSf5tYgnL1KDo7CtDZHp6gSZ7dl
6p4m1oqu3yl1piMbI5TSVGTmpa+57V27Ccm3orygu5HlNoqjGZwKgU/S0u5Lp2E2xdPkryAFiSPt
kEcjYAhqaLq1MtSniO52OOKVPuf8km1NWuMal2BGKD51m/1cZ5+66ZvqaHYYPPrELeIR06n7tY+9
z20/r1rpXOyDggZWheDr2MFT7UK3dxteWCu+tkf9CLztrTbbT+ZMW4FY+c1Alt0UX6ux4LYqb1np
InG2Wez7YcAJEyTWyrIHYxVRnlE2kN6Lx3LlduIONHFJ4Op0zFLczPFANCfkOdM89bFT7pue1UH7
SA05RCzApHDvKhNq1nbyFPH6eh8QILvqsBvDciZOl2P/dTmXIixcQacrnY8zE7S7pHT8J5mjL0/Y
XUhukN0NkxkfA90OIHC7S4tzNAgE9KwoCcFB4JdtNFSY+g7T7ZTPwKQbM9SFwwGmqB8VV+FK54IF
XHiPIuf7LRlbniYWIhckz3Khee7c0fzmmR/Z2E7vPf3DrStzPvzW9JjZ7OoouCbu8K514zUm8pvs
T597Uz5DvrNXzoWp440PWLitvcZOFwTDG47VJYO6Nz3bCLKZ8hGpe+/OtOK97i8It3qHpkpTA+7V
HLC1z6zjprgn+ZM4T15W3WZPSpOrnk72N09v8VJbGPJVTWBrEuN4z7Zka9BZtDANlTQb51kcoe7e
R5QgjpnQd6ZFEpffYtIIULTTlYezcecydLVnq7lRLPKyqXa274ZqsFZ1MEPYyaJTPJUnW5UcP7U3
MOtLYnplHwLCccEVdMUHGwr5s4HTbCuj24GHbPZdDVotsBT6DG08k2jaG16tSxqtvucstPa8Cw6z
1k7Yt04d1kTRryw5PaIAI3cNzR4n6UqILxT++zIxzlXD2T6TxZe4m85e0b44BGtwqwJiIG/pCK1J
ht3kggUZR3QYL+oK7KddvhSMV4iIRgq8Fs7vQ/pcimJr6yUmFVhE937efIADuu8m3jLTMw+O1yM+
pqegwTAg4tecJOl1I5pvZY0dYTHiHRQUiANmemmVLYj+brysrDE9l4l4H3KvJtMEXrHonBOMhCEs
bLwMY7IJ4Hl89syyfUl1P+4mA/FPIgqF1Iz7fjE+ERO7qRKFROdOIT4QiMAw3zqZH53yS5FF132F
73tJ2B3nx8SJQ9+cHmrBkIDVf0PrpJ9pRrxY0fI0+RnQ07G6XTisTi0CdTNu8tHgOOSrE0HcJwIE
ybr/FIOfb3DsmQ2OsULeIdvtmJzZDVG6uThjLJ7FyG53s0C8q+XC6tz5W/KlD0XPmmQvkBrG9Lof
mTAagXaVfg98nK2ZVE7sCje0Bw5NJrZzbX8YinU/ZhK+Gs2rljU+UMRTdHej1VFnYumo4uHGrhSg
zudyiFcxjb/AeahAiPSLeUySSyngTBFDox4nQBOWEzuib7waDEQx7QLcWk64f5adsGcqpe4qq6Mt
u2zoj0N3EJa1Nsa96ZcUkTx7qb/rl+RjAQDe1ww41TXNFkUpaq6ApT12aPl5HRW7wXG3DnOI9BDv
rU69JAsZnXm8SZgOGd1EhWyQyTc7ZpW92PNnD/Qdhp229DZaY2mK+/jQesuZXGjeLGiRKo9fTGM8
5gJpBZBhxLfO6BLPDBOsSkaYIV3FjvHYw/owx3jTMCRjaM4NNmeLVtA2sE5D6xwaT/ehNmxU3BJ4
JV+ztFpwzJ2ZrN0x3VcaJ8DsrPxO70SEYTDDWaWB7hTlm1s4L6NcbtDcinBG2/eq09iScU6utXZV
cmd0VcT0grnMG2ku6PRZs3wFNw9hYnG+zUm1LjQXym3uzSB/0O4xqPpwKayHtBqvJ5omLOwtJyqI
EHOQ9pssz7FF1DtajUzvk+u71j5PNlCGYFOp/NoulH7qKE9ZIBMEV+QUJ3aO7lJt/KHgHCr0R0fh
lLb5Q1DoB7+b9ung0ycvg3OmfXWlzCG7xpKkb+pxPs2WptSJvnznqvu9SfRPo5ol7ItOejHAAn76
0ajWBJC48opHg7xP92bBLM2cWDXkXyrZFi9qnhBS02qRV/PYEKyNMaO3NlNBq3fzm29ymSr+3jIH
fAp+KQRk0h8vRtyf7KopTnUPLB9QP8vt3oIi4k4LNMGCkZ0qv1elYXxBtvcfi6HuHvzenrY0LjvS
7/V/YdpVn/7Td4nt8Ze+y59cl/zn/zBx/2F5nryEcyKwMRRucQP/cl0auLEZOb7Mq2KN9oDR/ct2
SVQy9GzSOzzPcV2TwIH/c10C1ybajqB+8jDxZfr/mYcbI/kPDxAysMc3A3jh2fyTbLaLy/s7z6Uv
jD5mmmJLj8l093WWdVVYkCTfv9oT36xdpTirKtSmADxqGsxiovqJlToFgTEEO9eD2HtPXJIlz+Wf
cFaTybDxWwIctztx9Bg3QSmb4dAVVt4dLDTVahsrj8xmx4+bZEWTIonQH4pqeJY5gtp6tvUk9kq3
tQg5wCTBK42FGv0rWtJqevAVgLwv9GPI92VhkyCgzaosuy9Zkqc3pd21TUg+/5R+mTvrYqDw2jY4
ZIszOTf4kdBTklxUGB8zR96liZ6psCqNEkcHQUSPppyCP10kc5gurL5T8MHA3ZlyvAztNodzaVwB
KCWS0cZiBD/GdXp/VzLWaiUkXPZIeDSA/WfTbD8PQSPiw+xEtkl+KXKdNuWTkyYvBFsFR62CDheG
C+05ZAjLL9luB3BAurFHpKdYYjJPSNl8hqUaYaawEdG2BW6S+DQFuTpKnyb+s2Nkht4xQNutdUo/
9VnnmL9iBM+hrQ45O+4Nx8boaiBpAoM2E4sHLDRUj3AZy0NneUVHqlcrHruOqbN1kowVKXND5EcH
XRtBjaDiiHu7ZOyQ3h84iGwt6mR+z8CWz9s6wkm2mxfix24ZZ4rsdREH3bvViejajkC43pHuk8De
JoKednK+WJ8sNSxvlA/IrYDUVlmRnKeISckOHdJfpb7y7gNjfNJVbx04U9lfi04kepfh0AEAhFcH
amI1E/vw4cwDZbeTdHm2c51lHs5NNnMUMfpgfE0932c7X7pyRyptW3zO0lktO9JVOWJkfUt1ssBY
je6TMkMf64FaMb4zxrn8mmJrF18BNHvzQ474Nh2Wtgva62Imo8ViMpaBMsw8AlWr39la2sqm3BQ6
t/edpI+hAX5nuXlowCNbHyjukoFEgynGbGMOfckgZO9q+YkN1UwpWplq+MrJO8Ma4QN516uxHetq
3HU+bN0aGq/yKY2two7PaCH0Wrdmy0u5WUBTZBvk065+D6JpiA8uXAb50Mx9mz5hZujMCRUMvEmy
8nXNSby3VN/dQgxLi+veRzhVTL2aBfZHbEdiI6n47ZWbDiIYxdqWnP0M6mq7lNbBq6f6lGeev8vd
sd1ZU1dd+4pTK7LQmUO/pkwasuWhh2vyuclVfIoyYW1j6Y6I+x6Tg4HM3zG8zrRecp8AvEsLnmYB
k1fdFGx1nlS0dvNylzFQS7fdlB6FPb3Bap0ZDRCXadYna/SLeSWXKn/0actJejsDj28+DM8EN7Un
1rgMh4H2jlXGcSgKpm9Z5sTXcxM9Fq3w7+tcx0ezkFz3mgBevnPgcUcn3ofWC7ybspntRzjrEv2Q
hMqdyUp4nHwXTipNrwmi2bhAb5u9J9Nt9V2A0exYgGq9apd2XDPE70GaxpbQQ+GdUVHs8cUpHaru
UdnMzaUBiykt8NbcKWtKGWWx/ZPpD2iSTH9Wuyz3x70mP/yTVTUcZqzUYWKPA5VEEhhXTopzqLEj
PxS0P7CScZ5mHtk4WEVqnIexuxU9JVk2dNApqqmmSaERjKLc81ZzyyS5hWr7SINuCIOsH05zOwfw
T3Na9KI01964oMca87s70oh1XdXe992c7g0z9dck15oUzta8tZw8QjYxxMlJ6bDDmgX9vOQSzxew
CAxQ7VbOQ3RIS/UAySzaeh7G08n34p0mXQM3PBVaCk3kKjNanEhGkx7G1MNu33L8XzHfZjyqpHm3
3KDdAuweXmNfDneqbxGnYixhQi0FV2TaWbmTnMwqsxCpweDhYRsPXla8xXpMa8og7iqPvDjHuuQ/
8RGXXTJnwnkemFtt0DscUF4bI7CDfWJ502Gg13ueUSherczyTo4/NoexTZtjH5E3bbVdqCFHXrYs
d1O3Q7V3uqALlTtO5wH36XEe3egc10m0sw3XQqyu27eFAciN6Gx18BpIX51VDvtA9++SW7jBaGfd
q2nclmWRXOVxVu2Ft9gnR0f+p8JEtKIpTFCBQz+UhJeoB89DEXjbQCKkj2s5n6w0nan1fMWBNHWr
A0O+9q1ISKA34og2P15MTGFLPFXPTuHe1Qhw69YwrXuDILjQ6BK19Ux0eVjPxd0ozYex5RxqlxlK
ElNf6xKRYcucK1aj3PaPE8EIL8Ei3RAH0rKK3fmD6ViWltRuGX80+ijDjxkYHM2KBTUewqb9YOaI
qxY4kJb/NYf7njd3k0xti52n9jH3CsIfIhiNRt0Y5574MGItsMVzSqz7a7qk7OKO6VbJ2siiot3S
cpB3KvbUFVjx7NukY7u7ImcgS12g0IY9pGJcyXqgNm5x0jaCxIIdmnph48v1fLad+HXw41bQjaEZ
OTZAC4E6GpskNjKFjwswTt6S3DMyaFtoDMqM8YI+RTwALmhebngLtYrwMKsz58M0eNGwHolyHK4B
q3blV6ZcvOjN8gbYnis/dvvPfSfw/pGTwMNbBUyu1D1UhP5zoUr4f8GU7bPOTW/p2yRoIknxmINY
p8WfatvcmtLGzBOMoOcYrcrK9eCX9T2DnW5Y5ZE4Z4HXb9rWbQAMg9fcun2n9zlty3CyL9ZH2ZDO
IXO8j2MHPK/37fYA3mU8GMaSXoHbLJ+rYSZPoWhk/TFZEYWVWyPwk55chxE99a2tiifiDKBOOYY8
2inBNVhwsrMh4+ytUaX9ZAzNZGz63h1IaJj6YzGhHa8xwfq8+sHy0nUM15d1Xm7nSbtfs2Vx1p6V
GrtYy7cpwrNvcoK+88ciOPql19/LoWbZ4C/ksckGORyCLE2MFWGX6Oa1RZxD7j00HfKkm2WQpdzF
8D+sOe1AN03ySbnlK6TG/gGrVhCv0iSTd5012lt1WbRMAg2nFdblYlv0k9ufGuwcQTjHrfUwOVHJ
bK9RAMrWUNPPA8mAn+c5eBBl4t82VL9bLxmQFpYku1WZQfbIPHZREyKjFpibKpotHk3kz/PolOc0
8xD/aGSd7SUe1tJVKW0eWezrZLQsciv84dFPvfmKuRhyewx86cxAuOPBzwbGWVzlsWHodwj2WIZG
gcWicqrXXi4MMERjwOE+r2cAYVY9wz5PBQM3PUHiTOzThb3ztG++DrbCg9SJhvBD5ki8l8lXzocu
ze6JnXGssJrrggs45Lj6Etbw2RaHzMvEY7L41tmFn/ZcYm9/z9sFDHU81PPTiClvL+fyspWXU3Jp
u1vnJS66c+LN5vliVD3m/BXB2jEa80qX2nusRK9OzmKnxSrocpx7QlPHkCCUPMlAxGeHQDC91cCU
HkYxWWhq6KoMm8+zv6bWiLrP+KNSRcpy7UxfZ+w693xTAkDQCRB5phyiWZMK691XqndxWXXtcrNE
5hy/qJzz2E02iNFH1/N8FBnymqbhkeGGtDkbRk16imP7NsR5PDUVKxonGDT8os6z8RiUiv18aGfD
PYvRBBkWlzZzUMR7IK468SSrrRyDHC3I8vN477sjqgcWI9xJDHjMXRrtgVUefFuxIXMuYHZcvfC7
mk08jR1fmzeKGRaTeftCNYfSntSVMeHUnPBY5kRwnhftBnedIvugzLtkVZYBOv00MXAxuKQHSvB3
GNOoKYQRh24Dyt7FIgFlHI8zJvEDRC3v4LrlJ0xCd4M1Krh1bPr4VEGwUqE3vNXhDHEYq0gcHDw8
sl94Qe2HmKV77fST9amf5uSJudicDquIdlgHvTOLqUfJjTdha6DxvnUebIY5Gu03s2EEgl5OPX/M
HQi9vdMaS8JRaSbLdFw4Doai8Nrsmire+4zWb+rjNAoMek5W9IoBiSErXsp0mb/GwmHrS2fTL/al
8MYLsC/im1WNtPZqnOTngdl0vEJOFJA0gTudsX5wz0m4BI57IPWQ62Gk2C7WuhRknJsM4hHAlGcG
XojIA+tn2n5jb3xZpwNnr4RHWJZUZoeBXCsHg4E7dTfAWtX8hiAVWZsEzfYj9Vobg5+qJwa5bLYe
2L+y9OngLzJ5k33pGGe6ObK8M+TIpfPjmICJfLBZzl0PiosmOIK5BmHO+KdhTmM0nxsmuVx7iOVd
EWFHgB/SNbgj3EJGZ2dsGyZaxohxs1LjLtgY/Kivo+dW9bXP0c9b++SwuNth1PQo84xGAOIgCTmM
liXOVUIUCqopk90cVjsLW60ShEusSgz1eyMbnvF8FMfIcYKNvQzRNs0C8wbcXbplDtLZW1HWfpi6
T1CVbVDI0ANeCIbQm4ZO0y4yomaXVRUbpgRKtlIW0YSrpJyL92WMUHor2y72jllYJ3+ugo0yvdei
dUeefFOWx6TtjGM8WfPGzTHp53R4wqzij8E7rt9Hq4SHWVAWfOAS8xgasYpgUy5lUSPQFu3ecNv+
y1LoGma4G703KCisgW5jB2FuauLqBL6fFcqKWtZVrxO9iR0OgZlpNztC/JctMyq5QSO8Fjtmmvq7
MhLRaRHxuJNGYN0uZqU3U63FVsb9s6yXZSsLT2ywqbanscYPw5iodUUT2TqDq5aXllbrvwYp+q3G
rfZu18ZwKhA+t7NF8HmZ+9YXo+nbU4JGc4+rUWBHVj4ttEXSWRPsNqvBHQokYXDha8uxOb/zwm/d
Sy8w1rijiZa6s5eWk/VsR6eJSN2Q43V+kInd9Zsod4Krvl+yMHIj96Em//Cpj+P8UDF06IQlNc0B
M/lCo8Vi+HRRWVhg1zglE9hgcnTzfU9mP62+vtk0Y9qfzcL3IxyaqvnEMNAltMMYqyG4oflT9Ufg
y4SpgwEjtsSgBSpvMF7Dh8lFSyNshdso6P9Kgv5vcsT/iEuQ468Ux6FN+3Tofhj2vvyZv2RHz/6D
nEEkHfpZDGabAWkKf8mOrvcHRizLMm37r1AJxsD/OeyNtki66SXRL+CP/jjsbZl/uBZx1Jdpb7gH
IOH+k2FvRsO/160v0iXh1hd6BvCigBDciyz5neyoqbOrPMeMXuVSHA0l5ydPZQT4XCrRte6nYdsR
+BRm6mKJ7GudvU3mJL8phRH3uyv3N2r+Raz/l4T+51dBgb38KmRYB538x69SBUtnEMS7rK067vau
5elQGumwB5Ejmbpzkv4OwSL6UMA8fxMj+HOEBim5ZLzKS3gt7CZCc3/8aBRMiKO2rsPASJ79XuCL
quav2exvmW60f/NhPwdoXCJ5A5cbRwKWgxb904c1S+u5INmaEFvWAtRxeLMbYpx+fTH//kM4SxMn
wDPm//QhqIdtXLhGE1plKg74accQgcx++PWn/CRaW5hSPJ87RQqv5ZAS+tPT03Rjjwt+wHI61neu
oRk1jNVjIDWVgv6U6+bgj+Vt0Qa/abc4hKf88KzwwUjvuK6I5BDEwl/+/XePLUSH1oh7ut/EXDLB
NZBIt2xzyumXyMeku41IL2DSqTbf7IutfjbqgB5txHi7GmsUZIKYL6sxgdkrW03+07KgPmDuCOaX
1B5RDh3LwF9jlMLQq1JZI9Mt9PfWfocu1aMIPiZtkmI8GbFItkS5RQdVLfp6mV1EOnLjC4uNEZ7F
qm4NS67GASP5IehayemVYRR3HcCofa4y+7nlksV7ux2wSFNqSbFxM5fDrt10zOcunouR5Nd37d+e
DW40pQWBq6a0qOcua8L3F89taiPHrRpiHc/PhhkNmzYN5G8+5d/eKQmsySVChQBUsME/v1N9Onel
6EUfTmavwqBvLWT3iAp2Hk1mFokf+fWvorXz0yNBLC4xPcKVLLiuvPz7736VR2ycOyRtHxLwyZ0b
KhtDgCIWocEOpPKaRMgFA9qvP/RvfuSfoaOe5cJgg+L444dS2pDx4aFky3y4pePBVp10TJ3bwW21
kAz460/7mxtHnwkEkbhkvFqXIKLvfyL6kK7j2h/CiBzUNYr/SO00u9tff4q4vDzfL8SE5IKcYX0i
m4hNy/tp7ehFQxYWC1eYkhH77GW6TDeV32B3VHXqP6LGXbXkgSFCBFEgwprsbcZjpCUfibx1b1LE
VP+vX/7fAoMCg8v/uwLjrUrffqww+EN/VRiG8wdR6DbECFrQzCiQh/vPEsMQ8g96l6b0ef0Af2Jz
/78aw5J/4I5FUWXZDphj9PhX/8iTEc4fbBn830TVw/C8LK7/QZzMj88snUzB2+/4PiMWvJ8gYn98
Zi2vD+pxSD+n/sSxQc7RaphZmr+7Jrd/PZv/rxrK2zqt+u7//8+lNPjXE/uPDyEE2L8E1pBe85MP
wClLGaMufJ78PNlXSx/g8TWMo9lM3m9e+L/9OQEtCNiEFybPT2tn7IJQC5bgk1iKvFmJKRjve/AO
efjrH/TvH8MpA1gEic5gknAU/HjVdFDNmafcVwQjZjkJRx0e64W5st9ctx9Lrst142PIY4es67pk
af58c1I/9X1lv2qab2SrRvZL7GfYpjmHhADWnLOclH8EPvQ7WuvfffCFgABF9fIM/myXIALLxDNj
viJwR6Etyp5pWCZhQodoYeI0SitsyDG+XoxU/QZa82PJ8tdPJo3NwSzCG8Pr8uOVrVPoB63Qr8qK
scrP2CWj9eR1HNU5fRnmvrcrhq+8OZLFtnYZmNrUfoO68+v7++8PrMU0nMX156Fli/zpW3hL2hS6
sf6XvTPZjlvJsuy/1DgRy2Dop/CWnZMUSYnUBEskRfSNGXp8fW0wojIl6i2pNM/pU4Qgdwdgtzln
n8c+S+wd5ee9agyUi3j4/vpCgYsyxRQoGFyOqg+/MMrihBGI9QjgQu2j3lE7vLdwF6c4/kP5TsH8
8SmEP+Xzn0nS8Fzqzg+HYeUaxihUclpmKy42Mwt2RKTRxHPi100JN2aEtgkrl4QZySDi3AtiRh7C
LVGRt7PLogGRJuLztgOCu63WQWfkIR8Pe+1a38qxoxuPzU6TAlThJdi6C+mWu+F9qDrMi/RDqVOo
IYbAdI9CsoI7QPYFo1m9lAmnctSaL770bVwfA5G3oc1WRCJVy+MuNADDl2GlwMkcDPLzgElb5nLl
O0t/mS7LPO1hL/jAflTffPNLCvur1mBFeuvTM3xhMbCAIMfBVB9xVAdAWN6H4blpDbTfbq8Av4wk
vC9oz7nXSba4cwc4pesqcG3rZyxwm/J9Vi+Ksn6lysmcXQG+fDiLbKnvZ/SaQeg2Gt9xkZeGR/pE
3J41UZOIzYLhDT/x++rBWXAQxqBDPcrTCMHY4EzzcO+BorUulspF9Frm6fA1Marklewdxw8jnUo2
JHgGWZewghbxc48i9NMyOEZ3Gt73KtOkfWjIpjsZfLEHYWQJIvtOWmxgILCs+xjyxCzjFmdBy1wE
K23VMm5gT66W/AZE4PsqpzSKImC1g2mYAelubhrN3sduxgquAQMzNpFPTUPykXUrF/tdCzk6Zfsp
Exo5FXilAoP8HUTwupsO2K80NAqrzztYIHCmldhjCRkk5XPuJI3jY0pGY8HKtpy9pfPvy4JiO8GS
Tylqspz1Un78jWGS5EwIHeLjwrK3row9GolhsHqbRYvXE9ZSQN20ozO8/T7jrJ4OvbsvpnnJJxS1
pX5btAUkN6NmU2hg2fw3EVzQuOrnG0eyehDwSRpLZwc3m51VZF8Ko6oe2kRnNVAb6ijLCWvVoFi3
LS6VQm3GxnC2Bj5DB+uUKE9JIHJxMQyRKw4AY/TbONcju1RL+1dB4sbNWW2W/hdLD0RrdLZbfM+K
WsZvJLr19qllJpeEWkGZuZbxYFyjPEijAztYet7ZT6TamH4l5MHTU7ncRLUz3HIsOPH11MR0QSzM
sqep7jLvMGjhO8gY7MXky5DjVH9JJFuNQ7K4vnXZwUR2sVwFGmm+s3brjA9NWMHIaR/dnIVFWC5t
le5MWMW4SGC4yoOBaat5jpN8wk0eW9OCDpJ5LA8SrkCWBPQr8SN84UHvuwAx5MM8doN1j8Uhiq7T
jmjivT/DpHvMsNBZ93DJRfIalCjoX1pMpihii3I2TazTfSlr7PhmgN9k4nFHsCiUC0Mp6rKgA86D
ScqCZdGNEZO9Vg/ZQ76kGsN2qhM00bNVA+MO63qFRwFrlM6lQUAsv2UCg7syM/dmJvASpaRr4FWs
xqG4bR2X7b6J0SlApSqZ9ZnGYON3ylq3gbHRyMsRGk2CtFkXtyYj6ZteAwNALtDGwbYrmpT8I6aH
KNWd1HzrFV/oHmx/4m8q8jIK3JSrkZxVMXKNchySq5I3S7uZYUSnhyZtOWFT1Pz5QU5udBszlP/c
IsQRm6lau01QyBEC0tLlGALlgRi+wllxHyEceahBcVZbOy4ROQf1osf9QDa5u5cGeqFQVn1abSKg
z6zcvfSpnUeMjDrJphvTThxrw2Q9TxEqR0io0yoeWMVWTnlNh8Gr3QSN9ZkInfgrNHhsLU5uRE8C
S8lLD833fnJGhPNeIrPvCbRnc5O0afvVNYS4ahSWSQQYaY7Iqu9EshthpDwx3Cw1q+HMIyXRag0n
9Mw6+OoEVYou39bVBWLzzt2gy2i/tCOAvNl3yudEjs3I+VGp566sjQkiBFC6Zqrq9JC4cjxVk4mn
PDds0e991m3DNrOW9NnxSgfjxVzgs++tb1lpTO5m8FHGbPC8pncmTJuvyWTaD70wxhfeUCA5WIkH
/pZjzgRJ52mZbxq4Y3twWwt8wiXx3qZ48pdw4TI9aw0Ac9tGsCLHJBdUBj6FXnxaiL2buIjG7dNQ
KzLucJYCaugYmcaeD41Sr1yCvAOlZcLeb7zVqptVpASwZpCMqJk+KBMPUT6e2KSNuEmlO9/Mji3f
+jTvLltjwG7ILzCyRk19GBh5L4srHp3oVAOIVFtS7KJlUwXLBAyO4WG59QlN7sOFUzIIa7RpLxa7
oXxjD1PKcGjJ45c58xBvdUFisRWbDd6FEkcjaojZqU8F3kXYL8vYPOvRaZE8mwO/S0d2yjfo3Ypu
06XM2FtzhcFJKq9iqC9wNGLsbDCq8r/WmCn8dsh3eVn3lwkyKRf1RFtle2VE+SOPTGUexqhCJkia
Zwlln80z8d+ycT5Z74vP91Lvf1tXWlcqwN+0rvXyrXxOVf/959aV/9N/NLmC1hUWED0q+TVowqiC
/0NCFf9CtMFgz2XQZ7p0dv/duBoMx20mPKyNmKMiL7T4+/7TueJJ/pePUV8yFoeiYtr2Xw3Hfy7S
+WuYwQsSai3yUGnGPiZ3CiowI3Z4b08C01Vs1M5l2fvZrXJbHoYfvpp/6GDXOvx/Oth/X8tkmsoo
ldQ8YX5oCHLGKUNbcKv7wRDhntX+QIQKlIEXvE3DhcUy+089yM895vslySOEakxqoOAXWMv5HwZm
VLNYEFb5heGO3XYg9QVocZL+oS34hw/m08BKuj3pWeQY/3yVwrNsFa0b8CQO8O95bAA2LuVDj2m6
8h0KhKr60yjwH344hhrMsBhg2R63w8/XXPmNntOt0Qr9HGDemEscmiRyDWHn9fHhr385Lramk5rE
k/rrTfzj15hFvEQlEUMwYasGQ2vgvEI7UkdlDM15n2osHL+/4Pq7/HirkPAaoGVfNzemx/PzYejO
DSmGGq1JCK/jQrQztvWoueh7HO6ZE1yWlXuRqHb3+4t+vFnWi9LRcUWbaxKn/POnTDrIOO7qgAMV
ire+JOyoLeriDzfLr1fBPsF80yH5mgf/4z5hUE1JZY60VJnNcEohgl2p1nv+/Uf5eHcwViFilWaY
FcJ7Ku/PH2WaK39pNBbxxjH1QwBl5iaXbo13tv8TK/0fLsWEnQc6kJ7z6+dp7ThLspHcFnjlWLto
7NAopdY8IupP+r8MyaVDIKeN9xUcDg9kz8f4+DGtVQkHc6E/TO1DgWIacsbQf0G16F4vPRbL0M3+
OHv7+IC/X5XEenwQq03i44SBWkqpxk+4qul2t+lq0s78oLq0aO02RJ8K5w/3/z/cJAw0oWDzmhS8
4tc//+G9RQyQ8kVZY+aNlL8LsAAcfW/+y1DQ9y8T6j+DPt6PzAQ+PNapYxtTWrIJsmRDuYL3cDsF
uA1+fy/+w5e3Tl+Z9SHp5qyTP38WVI1AtwTypFFLdahzxzhFcArOJZqet6Sv1M3vr/fru8PH+xLw
/lg/mOl/+O7Qz7tl3ai1aVyOfMsDinSGFXXXPzaleZ357E86bf4hne4fHoN11cnUzRSM/OSHk4Yg
BFnqalqgOszwPnun3tcMJY+RsfQPv/+Av9wc6ztKOiDMyeyUwlv/KT/cHAqPdg+OBFoJErIrJKnZ
oapU9re3oE/GNiGMDLrWkde61f/xKjgscK2A9A/zOZ1RXVH1bxsGGnd/+WHWt5RgeGevJzR348+X
wZNMn9CxtJzdpg7dEU53pWX7tx+GsPf35f96QOORWu/RH76yQMLayG1u8gAN5Vaiadq0deVtf/9Z
frkH1u0YiyVnfROSf/vhKrNjSiR/JT+M7RvnZDst0OnQymVum+1/f6lf7oH3S61LBwoq9DEfhucs
AtJ5zCo71E6C538ue2GfzQ3pCLvfX2g9aX86iUGEUbCs/sOAnerHFacefHBGcvHgxLuRyTt97rxj
apdQX6Q3j8uGkN183rjKK9YB4wRHzx9piv7689KY8WShnhD8hN6Hr5bn1criFMZRNg1TfD5HRNEc
pFU29R8+76+/oUvo6Pr2oFDlOh+eYyPKgAo5bIqLqa72CelVQJmW/hhbjbz//Vf762+IIgPTnWBG
TpXzMazbXUxsD+Xkh+2wNNce4J9jnfv/Saj4/82kZTPlkiBMk7GuqXjXrx/4h1t/rmIXtzmAjsyv
YiD6VgvJCRHt7z9LYH784nx6GLQ/fCLBYfJuI/zxOk5KnsIAYn8DPg7mUMH5hZl4TNSr53eRfjKY
5GCo9xT16bZLm8gFWKWx3MJVxZBz52q433s5KcXr00AkG2o5GUDeozIXlykyvVcMPgC1MOLk+jvB
gsRa2hCsoJilrdB3KPMHD0FbJfQOzc8El8eMzVyfiylCUEgCFcpycNDB4HURIPZhRss61gnKNaay
PXl4Z0pmQXqbJZM97MfWj+HHcJ6p4daZIpiYGX9s75aq6s1bz0OVFppNhs7ZY28MlzBzZu9AWCW5
AjCFms8Ab8XBqocc5xKfrrmO7MDwnsj8mosr0ZboJMBlrJiVwY0AWhLgExzzNDCrmyVw6vlsahm+
3hqRnaq92RrTdEm9PZeM8L0eGTb6/CY4DNVYTnhyTexa5zJ38Dt0k0ydT3U7RcmeVb1vEzrrGPZt
Xjo6RdEcqdsMvhfLgZQFTQiqgxFr3lJchSQWNig6nVZWj5IsSHFed05uPUiXBCmYyiTWFt+AdbjJ
rvHRWBISaSU4KwUjR/LnfNUdtT1gaVJmjWeKiIv4a56NPtRlPUmAe5OZPoiEpJczP2gM8DRzBq5L
SxJ3bzwC5h6Y0oITR2mK43/QnvW2tAPMYwwVC9r6wqs1v9owa70lry9Z4VJ9couc0qs3pZeA8nDr
nMg9WEKGvE2MgZmMUbojwxsircHZFS7adbcvi+6UJ8INzqtGFje96i33fgYSOZ/hTqyciJdZOQbl
jkkzti7A00Xc9dtxahPj2c+YNlsbDBNTewILX+qLMUWHuGsMhrevaUnsmLZmH+NmU5CzUYEIw1LF
u5oAUnj70tozXuv0XdOBUXueWWpY1qaqhI+MCDljB9I5x9oi420b1YLEm6pUsYcUAqE9xidSB8Xw
SvKG6C5tXxXt9x5BW0OOZA43JN6jezdPAiJeQsoaAuPdoF1THflHtC+5YDR5iAJ8aTiZ1JvRumT3
gF3pDKgbgTf1GAyrsr5RpmF2Ni2fZQ0vaxwQv2qvjcA4C6bFHZ7FWMrqEPcBOD4ZwOcidgS5aEhe
AjStINNQM7HWxKvrxsUKqoe08DZLkqr4lgQ6cnJNzJPB1dQlTXvAuFm/Io2DU5GwbRYvZQsVYuOz
ibnA6Cfmy2Iitw9HOXPEMwtfrdjNPDzjtsASeOpGK44vpt7vik9+UbtgUstMIp02lJI7GMd4CZZ1
EUEiReQzmo7yAXpHxrtzp6y8hGSRReCneJNygk090FzYxcFCSVJH7vWaqPd5hmGHQJe/0t7ZuGfY
4nlJku9Ytg31sUO/HrOoET2cs7ZREUmyWDzJkvTy79BWUgrgpGD115S1bR6dfqzGJye3VXuW0PEE
R3yWpXXRtGVs3/RBPLpfiGbv00/sxKrmzPXhkhxkjfeSWwjd2x78QfBFOV16JZrAgJNdZPV3wQYp
BjOqCGxZOpsFRB41dbMbY9sv7pT2C2wCosZZTbTk+M1mE4CgP6+T+3rMimBTacJHGGTL6gT7FmJy
b/rpfPTwwmHGJWSc7FuXhv845gl5B1WbsFEMeBofa8+AU2sAR7xtsQOzDJoK45TPuYJuRFvA5tAH
ZWLhi7HCqmrhEiUlpCQMnI25kbE/6UM8RU4LBtDPGrwUknl3YnRkPbWpJjk7xbTrY+HIQGN0Fbu6
vW02Sm/qiaDOx5iqhta9hsZzacGi1CeUC+kZUJiVUGRi3MGYJNPqCQ86wNeqX4Int+Dg3EjfH13U
nnPC2N4EY3ThsbMa8IAnwC4VDijj0lWCfAm/Kgr3nBl96wBVEhCaOcRnEYquUv3Oln0378UwmITa
RJ2HJa21CNAwgxk2SSzqbjlPeFrMvTYyAfiqr6buHEwl023ISA6JiXNrZWdKAK/Bulhk8qFj9p1s
J8+Og3PBUQ59jFhfYPYMhdbE2jlQe4s0IneXy8Z75rWmxJVbezFkZ/h+69AdjC5qf+xqiVfb3teB
dSt5OEYpYGH0MeR9fsmaeUcCkQo448InGbHd1NvGJmtg4wy1s+wCbcePc2QySpunMUeZZQ6YSpeG
ZOGNMY41XsuJ0fpmMRuKwiZw9ffaIAB5Z8O7GzfcUC41fmCNR/xLEF+HmW1cWI+5E++RjdtfU4IM
7zIztdkRGy6PYlFo47oxImBgssmGMSzQyCL2xICVnRe5NDSOCyNlb1bbcIi8ZFByO6iJmCBGjdmb
XNkkmy4wRyAmfTk/+41qBxJxrNHf5Vr1vNuhUBohCDCijvDPt/1O4hgojqJs1rUoxpVDPaBR3PRy
LCS0+CHAVhkN7he/q5IK22llkKeUmOQ21tUYkWlWp/MtU7+52rhtIwqKGKPx4WplxUWHWNXHctfa
n71lYEFQtiaNaRuzAt9aQ8+iqsyjEUlwA4A2WZbc49+TOCYbozUIUnkuxjnSUgN8fAWKtbAFNbWE
At74o+To45HHr0iestIeySaOsl4TTxPTbYwWY612QAsZsnFUMszLQRmkCHEYgHPNcEGnS159myEj
ATGziAAmWwK8Vl1Ida6FzliLGxm5FW6VeTsvHlrvZOFDh8wT+JNPgVSoDUOSNfikJ5le7hpyfbM9
aNVI3cSRUPH1jD8o2OC5LMlU0e8BK+xbCVsxeL/jMBNVnVzl76kshRqz6U6+B7fUEEmyk53Zy3BA
95pN4K1s7p0ymV3zAqpukF801BLdfZUFEvRu/B4m42JrWbGuSQviIqwdpITLvnyPpCHqq+7iS/me
WaNHSgXOV6k8Vn+ag9QNB7QfNhsrg/3dV8oWWW/1gkYchNYYRVvbwFibciC2hwFLknNMSU6GF1CU
CBximkNieasel4aLtx41KJ3gozJw5J3rwkekUZXaZCoM3OjW71OFCLEP4HwjskjzvY7wcm4XSJBI
tbG6NpD2tDWEicokX7/iK9jxyzjnXWu1LaygrrgVRo3pztXO8qVOYFhSg8NCJVNB2580m1JiRnML
pBdvqMs4suxsE6PQ7jZW7BqcUPgR9W7sIlAGfSytx5nelttNksC7xyYN5zgAptztB+w7MbDhYJEb
D0ywhTH2lVk/lu96mnHHz8JSNwn6c5Ik+Jc3vAA5GlehqnESGps9t3wV8c+rZ0bkAzOFeAekKHuM
RMIbxDAAVIe9RZEYsqZCNFGaGRQzDvUR/bMhgSfKkmhYXUTjF5X5rN0x8ZA0DS3LvYfvVhQ76N49
vNgih3FQ1GUK6W2J9bCbpa8H4r8A4YYFy957x5AscefBcLo9ZZ934xIjJkKrKGCQwUvLHqVMdbbB
XzdhtvKL6uhWTTRzdZYzoeon/5M5Zka5JewVvAE7OhRmSaKG70UnXWhSYIUlt0zWasTYvcd/sbzu
c9vDgKpzzch08XFYo7p2xrfKn5svLiqKox1F1FIiN1e0uFnV7SaGD3k5496sto42pvW86TC3l5mx
AqF6r2HoSTv0bTQ6D/kL/OmdjLPC3U1EJt5MvOmahyDVysXd45E7kWAW9rYKxRyCH08Ye52gDdij
niEx3gN/3mNxrEjqHqTi1INVt9z2VYaCKOAwvfSMIY7Pk5UZSviBJx4aX0YElOh8uF6Ubd1MbU+Q
sJ/YxidMXYmxc8Xg7gNsbCCTBrsPMdoiU3bypn4mXB7kKiDIiRI7L2iGpavI7ekTIq5Kk0Dl9TiI
ooMkt2zCKUqjccvMY/weA/t9K5oBI1BptJyeWLIlBDhzqsj8IJqUI9fWU7upomFeIY+x09EGQ3RY
cHo2uuI1ze1TZys7JpuCJ2NeSn2bCwPRQ9hBesB1lfoif7CqssIZ0sg5RtIdWNDPrpPKKHgq8Zu2
Sm0ogPgTT0TeZwLFl4fR4/FaMxGcYd83VgFurHOcx5hYqXubVlBvfLpQICAL2F9upWzuNqh9fB/q
A1SxaaFoB31HKnDI05py04neTRA6SbtLvhNL09phU/sLNM+2f8W4kgwbokAgSPs+OO2wMRRKIquM
V+alyityBiNYJsCZfCKaqtKN1rwTKmBoBbAHU0t8HjLe3pvaL0R5CLyiB7hX4R1UAHpOFezhkt+h
gRMMZ7J8jfuoDg6I0PNHcDoWOXldVezzxk4tnNZL8AjB2GhuYMAjZwlxpjjNc5/SyN0XJUuyr3y3
s7kjn1iRajhReof51LsPSaMJzSNcmCAOVu1duo3ICBkIHFwW+6L0eufedmU/HSZKQQJ2BqYJwa3B
OCO7IBjE94gPQL6wk0OLfEuW6sVk1c+7DawzSOeujxwa5XwadgybKMjrzkZGpFVDpzC0k3N0RmyG
CGJSDRDHnJb7ZTF6nMBBC3YlFyb0Zse9qmb+ko1KO46KdHSHz2OqBV5wLQjc5o6jdmB8in7GR/QC
idFjhhYyHoa3q0hRKw6qRTAQuoQEvRBxvfDmY0s7ha6TIf/oO689h3PbT7s5CZB4UICimRyh7Hwz
xkSnl6NTA43MZt8jg9tyIgJzGlgHui3TmmPan06V2ZbBTtYK44he1PRp6VCBHZaKTHC6Z8NID4z9
ICdQ3XqEVS2je/S80RmYRTB4Dh00P+oEtxPqSuoXLgHQJWTCSvs1THK3abrQc0p5b9RuWfEOpdgN
2wmNAy7lTF+kGG+nrbcY2WdKvpkCNOEMJX3F4eFXo4ceTdtViQ+8MyGE537Qe5uht/WLV8dkUjLU
GpjzeChLDsScd82W+5LXYT1BA94ZcRnE2yIm9gfydFp8VfCMkUPPNmX2IpbigYyh5RoE+PRdlwpc
TDylujsfm2F45b6MrR1BpF76tsx5pQ6C2tg4j0zgjGGPWZP99KDN4ujrvqsOvhdwcirT7609Xa8Q
5GrbZIhUVparnRbd8jyplPdOD4zxpohWSQ2uWE2Al0varDmk2tdE0OWzEV0Zs080wV0y9zbPF3Ci
7DA2lCT9STT+LLe5WlAl1wud6guDg6wkN8+FjxNrs+0ObUwiSByqjF79PqeMUxx8o3SNx8IWaXLH
UtEDFh01S85zmjiiaD8VVkEWg+NOLFxUPmI/9yN3fBun3ADUAM2Q97SM6Ja9nH4l9dz0Ml/86LuD
KPuN4rZ/aoYgkV9gXfbFWzZRfe9djxI6NN16dXK2TVbfoQpr1EEWfpcQ5sSymimAyr50cfepyuc1
72noTNyd3BpoZSh2yQ+mLXIIBGmAl/A9f8VIcwnm/poEyTf63XybNN5rVcjpKQv8dof3Pzi43nje
riWn0ZgHv5zgWmDdt19i356Ti/9q/huVl2gDJOuAQP7GcCuyjRxgYBySZPRk0Bba7omxBOq+2WME
e5Dt6Fz/l19Pkda0fzToVQxEsc7EwKIo66+D3jLv6MxMsh/6hNDAefTbmyYgjTmk0Moffj9L/WWS
imSbjQg+PXzoFl6Ynye2VTA43JmuQQOSIZNgRLkBnRBsW4Fm6/eX+jiCpjFk78IOifU+Wv+PGnxn
sqZuFRWFJiEYVzHH4Nbu5ukvV95chZWIYOW9ysEhzf38gVrcDF2dZKA3bU+f0wRVlwhbrD9c5V1m
8eOqgssEAQ06xTmLRmmuq4wfJt1t3GlbdgiqgtEoItAgnDpEWdiV2hE1PZ/SzvZPoycg3sLVMB58
Drw34VqUPr//Vv/pB0SNzsB9XXja3od/CGQe2zQMfkAK5X4zdh7hkaIVPBME6bxf6n+VV/+HjcgP
3/ovefanNP6ufxJdrf/7f4uuTOKnWeC4q+tDYhZaVQL/Fl0BNES8vN4mbE5lYHmCxdl/LMkSH7PJ
rpOl2qpE9lZD5v+zC5n/cpFiIfGx4M+/Qzj/wi4ENpM78X/uVO4LjBkCHYMIeCh4wtc//+FOpRSf
05jEjCgu5HBRZksNTUQsebEZEbi/IsFhWtX2xLscjWYm+KJuVSfOLcAoxsFi184cOx9mJOdGMMBQ
oL6yXxN/TtXN6Fv0WhDsCI/PmmrZ2oDnvhQNMy6GTFP1QsRf8tyiMCDCuDJ9uvWiAQTUKuu8F7qO
n0dkzvGlIc3l3JddfeBtDtSdItq7gEsgin3EmT0xQCxxejo7BNtZALXObvTV3GkCQ+E6dA+EILhD
CNSIWY/MKrXsljZhE+LEVbK8zYDHvEuXupw4lzxrjiT+eBkrhcCLdxOYfKYg0PpscZiRuWjYCg5J
hRXTb1XtmTgPNqLjvgahgQ6zCuwj2vfOIqQqmiJUtnKuAcXOlnVyCdUyN9HQM7UMSzdBAr0Mmgmk
ZzjRa09NBa5lBqmh5qhS4Yw6HJ7FACZldP3h0+zF6CbBOLABEJSZN3lPpOQWNnlzWdc2zdEkldLQ
fVLmAp0QgOZop82tzhr5qUHSuYeCYF8gZ48YWs7F42walhdi6M1OEJh9sbGQcb/Ug50DWZuq5C5o
GwvGQh4Ae9Zy2JZMP76WFhZPgn4DQlfMOi2jUDRan0Ug3Evo9ZJuIZkFectIYu0TyUxtQ/gTFtmt
nfVP5jjC2R+oiVqZkAYx4ytIa5YQOpHup7SxmxdbQskJNZUUGHSzepw5r49QCYOKlY23fF5IB3pF
Eh6YRDqO7hoyIJjGE3tt9hszi5iCm4m8K61+EGvIRr1ERxTPfFd0AMQlIJyI6/ti6BD/Yx/2KKqV
nvLLMq5HH4p+508MTRyAZOTaxW5rfWO7vWJnkEG2ywnZeD7vNchLKsfU5Yc15AKvhOciJ0Kstev7
ZXayC1tBVnJy93Kop6uFYIG+ZmEYkBsTzpEqwqRIzwi3hspBvkKoU6ffChV0u8nvL4t2FGi6i+o5
c/CiaGYiMFTEtgfvEYeT57+MulFbawKtj4wA6Bu18jEfKUg0KZ6xJFkySYqBoOiJCWhifO4K8TmH
yHmo7Y6x9piDvZqb4iBUfzk1wdYcmfd0fObjXDSUId7nSFi7ukqPrU8QtZROgPrCzJjY62kHjv61
napHUhafgZpepDW458ll2zPa/ndY868Gw/3Mj25oZOVdxbxlY49Lu0aQ8uyDro/oc7bWzICfLLZi
W4zeK4M3OkQGuyHq8BhPmNjmDrWc35v08lO2SSKjZcJOnMfSjenzwO8NcodarIwvg1Zx04wOySx1
/KUjmycI4q+28u7Gdak3UpoHThdtlV3628HoTw2cx6cmKW+l9M/QKlrHzMwI++n1+eKRRdY1xnWc
REfQa19WQFpYxktFlK5YB8giekDe5X5qm+bBacYno+yuMROxrOguBF0VSek9kUZ1+cBbXTFd7+o3
oFAGIBMyX9iI8rKYvGmmD3A/ZSM9fjEMNSC2yQ1BIKzz5X5guGPLHYNH1N5pRdQCAKZVe06UMPFX
cqObIt37LmFGlQQZDzzoq5XqYZ857itbwfxKoe07kTF+E1cDMZwDIyYzcoNLPBZ8I54swtlp/ZOo
XL1peoemzYQYL/ZZbYkwSOz8tgu6I6JVxmu1cwZAc5dN0VPi2s9VoIpNAyUHmtL0pZsAGJYTzEPw
LM7OtdrkCv3/RuVdtHNckR3jgQkaW8ltj4doDWRg1ZFaV1Ya6IuYVfd57zH9w3jQ7Nx8uPDz9s7r
qWsJvTnlTZpse295wd34qaRKPnch1B1Gb3wsiri807UFA2qcyGAUzL7STsojtNOjNIfp5OsCIL6X
MmURYpta6rKb7F3HbHbX5kb2lI7WgX3Cczn2Nols9nVRtlv0WbRvbPt3mTIDCPypv026oaEn1w/t
1L+WcO7zPL2oGmatau7BhFlPrc9InZeNcZrQXYXccsWmM4h/TAlcTuX00OGs2QvbhNSzXK3sJDUW
B48sSLZZbCtyVAgJTxSLZSBTtn3Ie7M+ukm77+ph2OBTOtROsC1mg7tTGUyqSDsW5flMdIhlqrN2
EcbZUNm3vN/Kk7fwmTsfH0qWMsJwnOaVHuvBEdWbbOdz1052M0XndqrrS4apwUHjsd0vlXGLESQO
vUDzrE/GWans82Zou+eE8B4itqcNqkoSAKSD5IE1CCNN9VLX801ZkKoUN92LF8PZ8JO0urB1aiDB
WWOcWrnPRfxp6QN0DK0LNz94NabluusK+7bOnHN39K4W08+YQPiRX1bAWfHNqTCSBa87ZI2dehOd
yO+7mpuRfDE2oGB0B8EvEGBu2VvAUoqwZoZYv0xkYNFIJp4FgTXpFvOznZBvjb0GQgImB8k9tW/r
Tk0vnsU4He56J01d7QCCrhrE2LP6Zgv6OV3PsZF9p3fv93k+Xnalys4Am5SGA06pd1L3VoIlZPUl
DE6c+k2avVeXZyBOMrnsenjumNEihm3mJk3oarYZ/9iWyolWT16k5hgvX22huolUdkR7vnmYRB4U
8mBVEPayQ2TVcqoOLWNWYl/jtjqy/xrkAz+erIfTHBviXDCcuZmAdN22bSqeleA52jacFZIZCpT+
6U57DkiGo2dgrgnLcuUB4hOMnS/5SHo3w/ecoGw8SNxDt2BgE2nsasMCJXFmZ+Bh2HBMnsPwdAHk
0WwNYTcxnMEZs8HWr+sHYZZjYVynEHpb86z3c/E0VcU4dNsk64CPcfA5slq6esu4wVbTZYYOo9xY
UaoS+xOWBCY5qVNOYZ4ThJMdCLFZc7gtBjAHaL9QcjfIKwv4I8QxzHitRK8Q5pGaVMJzKxsP+T7C
kgqOb0SzTqBzzaCUqW5pORsyclbkb75w0JwSGmtYwJHQvGQ1ruXbuZxnb2O1qjxMHaPqNUC1TZ8q
U3/tOAjSBzNua+9uMjOiDHxpMyhObW7UHSXUjTb6jPPk33ziSHf/l73z2o0cS7P1qzT6ngWaTQec
nosIhpMJ2bQ3REqppPdmk3yjeY55sfNRmdWlCKkUk+fuAI0BBl1dnckgubnN/6/1LfrdjWLAL8SM
R69PRpMM50YZYZsz2hiPEjpaHfkGVYlnAjI20zG6lokztJ/bAsfYjhzswfdCymUQsAYeuhDE1ntK
kVIDhKoprDW5LzK+mpxZS7WK6tqx1wC7ezCIqAk3icxw7sZ2Hw+f6CU1t35mBoRRN5ZW07QpYaVE
vVuJfdiTwAZ4b4zkJh9SMjFb+LgU/FLF2vpuWpFc6quxyudNNC7yAsLElcxlAUWwQ62N3FUSKkN2
NB5fepZ5peFifMbgoLtBs6horFe0IagQhuMVCEWAmj7Nm3QHkkwXH0NJERTlEDBar8Sh6K6gmhcF
D613EvoTGKdkATGmGqe2hd5q1Z81x6CfQpF20ThJepa1OqGB5jinb5XTJ7Jnyi+Aw+hgsWCBwYlW
Q2PqG5nEPpkFStDQv8o6D0YxWYJxYy45HSgXg2sXO8tKxEXSd3I7iUHulMaubouU2Q6+ZmdCbJVe
y+M+s6bJJvjc0bc2DY0z1WHa4i6VlRvSuKXUTrgN2aXJ1qrwkThTkJw7aZfBrEybtRFZxX0DOHnZ
gPRbYtMWl8ioUlLk7O4sDqlRxoOtXihdUP/Ix4pdos0e/ymFLvyjLvFfL5DYo/npaK4vdL7y/WCl
8UrL0EIQlzl51Nc5NWhAS9j3kNEa2lm8RmenPoxmNAdsMI1s45GWWla1e9cP63ldeSix+Swagpxh
0VYOchsreeDMirCqVsjRhQW5HYYCDUzDWrmrI3VYkz72gEVH7uokG7dmDaZ0iZQKd283kAgZMDEq
QWLtKIip67HqHRrX+WeWnXQJs7z8TLAzaeaU3ZdZ6YcfYToPnpO2525HSoNBG5pw0JLjid1Z2trF
E4zUrIcr7QKF9+oxIqOcI9TSGS2xHar2qYEFvJ6D3W+krK6zvM8uAtCinMkIDkkc1vIE2v1Sy2wS
S9PM1T1dVuLDEHUffCnCXawKZQWBdS0Cm8z1oLdWQalqZ1rg4ieoougxq+eDrJ0VZMBq6O06jYS/
uEHKQk10oUsxLKToy0/cCVvU0e36TZH1IyfJ2NrZvjbtZdaUu86vbW68H9CfjHSaIrtNfhZ9/lOJ
+afmUrD7ew/cBu/r0zeqkU3zrTuoyMx/7mdFRtGMP2CjgIHDbaYj45113n9mU1h/UHVBQEiBhf9A
2+HfJRliKyxQCxp4OVcDsjKr6v8syah//Bveojlo4H+nIHNQjoGXAUBGd4wZ9YUaneXksBxDzurY
a358FagKCharadm0089TNz5/aFUOSv1BBemunBClHxUsf17XwaOgUxJF1/wsqX1RBuJ7Kaq+jK7C
YCW04rLnuBFmZD7X8sKKQDun+qrxZ4CtkXx+8Yauf5aaXsJk3ro0VSSk43gSkay/UgWTE5BSa7rq
URhQgCqrfhW7+bRmRiEZlSNcGFw6U1SspwBT7wL0hsTZTOczOFEr1Xi7L2phzw8BNorLjzFnxs/8
9l/WwtBSBRbl+yts06G+YFuip15DQyNc4GzQUJM3k1Z7qZVrD6iMGhTgGRnjS80FTrMMDCc812MF
Ujq6mrI68YbmSvtfdbqfvw16DOPVQIEHxeXwt+VMldYwufsQmK9ciNTJaw8savZhHNphXEl/Kqvz
QK+KU+yY+S8+vrBAUM07mi2a2pEK3RwdkYVFcKUyBh4KsysehsK1PB/m9FmqZdqnnsb9teJWxUfV
Ig3y/dFxWJ78edt4CimTGpRIccId3namCkr2jbuPgzr8GFlD+6AbergOWv2UsfCw//DrStRi4TKy
PwEUc3gly0FESNL5virM9BMd6vBGl+4JP9Bbd2OCqoc0NPdVjr1UyNeCAtHLPvAFPEIRDB+GQFVX
LbTHD+8/t7fuBsMW5Eqqy+pzAfnlUE57HTWmkVx1mtXdV9CJrxBTVrv3L/LW7YAEZLbSbFqxxwy4
LkHl0KTRVY6ssKIwGmY7VVTiNi7a8fz9S711Py6dG4rhszfn+NMEAAuWNkquRD11q540+HqZkS/3
e02on4OAUj2cIhPRImT3w0HQupLiLXk6tptM93FG8bkhXP3Ep3xEAX2+Cr5b3TD4mIGCHTehOBLV
PZq5K43e65w0lBb5orKrPl8LJwvvcyNr76Q+maqHKhM9QBM7GdLlUteAgfRgZ0/8oDcerolfzAYD
xfIjju8anUFhcnzfN21e7xJqONteITjy/TfIgns8jzC10m5wdOySQPUOH20J5aMmhmav65SCYjJ/
yOrJP4UpOdBufcIB98YNWTqLp4kDhO6JejRn2XMummsOe+knwY4KC6QOIzgJ7pv/lqOZkcYO40Qg
K8MNdDRjxHlIUyXV9+7Y62dZQ6kAXUWI7oNCSCVQ1Va+jgAEklhMMSk2P5vWpKxqERsXU6f4Oz1K
/XuQ7fEdDKMeWAyl1aVBVMWt2bn55v3H/8b6wRzOiMZ6Tn91DuR6OSGITi8rXdf3lo6UdUJK+mAF
JqimEdh7NgbqVpWqefv+Nd9YOg6uqR9esw3VoYtbsUf9DkCxbBWS9PoQxrYk0SA0cHEt8nQWJ0P5
Jia4sZSb93/AW+PANvDnqrNvEBvV4Q/oysaNmFX2to8NqFfqhpiTMDox2LS3rkKiGCxdC0MYcszD
qzSFVqHUVvfEG5FYxKF0jgixWipDoSaoI06IGYEqhV/KJDW/ZAaYEfwaObSk2iJjTBA9H3iZkdKl
7dAhJie+7jd/H1+ewxRNqw8b6uHvmzQdcw7nfQaz4/l1Ed6CcUkfaIPrK9jp0cfKkJS2m8YoFizm
w2cYNdoqjPqI/+S615E/aD/SrJUn1vbnTeXxB+Sym1FZDvmKnKPx0YP2l42r7rso1s44++szm77v
z5q+QSdvDtFdVzfFFysfivO6ltEn8N5IF6OqGTX8zxgMraDWd0OZJ2c5krD73x89QAdxrbErnrUJ
h8/NKgkU4qywV2qTAhyFdEKNne7y/Yu8MS3i2wLGAXyQd3S8hgaQ1kHq9Pus1PrEq1oRfshQ2iyi
yaeEmZPmfmLRfmv1wROKx5pdHSAKZ17VX2z1y6mXmtCa/aB27bnWJvqSJDHxFX+Ufi0pQboLaoE0
J0nu0i5FpA1bfIP9nT/R7T0xNN/4cvgudb4d0mU1WuCHPyUpaDWEDhFjBIqvpqj7oepDemLn8Nau
Hk0JRxuajHCgj88Xba4bfhI2+6zWzSXZsABr6qbe+FQKPXI37Z3I/cSrkXVxiB9x/maBT/IzLItW
WU5jS8hHXasn3sIbawc/iuOeabBIGMerYd3WNsXxei9Djg6Zrn1BT/UkHfUBMSNOjmnT2Map481b
T5vZzmA9pNmvHxt1E6o8jVkAzSChFLVoTXE9JiNcaG67oMLHcwCI0o36xZBOn5R52jS6G6prq1Yr
viKV/0WZ/V/aQZ+3QTNaY/76HSR+xz71yXAqPD/5HptYvWOg556LD/LEXb++aSjjgmXoeUMAl/Vw
iCl5UFNhrIjW1sMPES3Gey0srBMz2RsXAfqIzId5wsEDcHRwLGidZJUp99msGzSklZxNKIpP3Mnr
3Ta4ZeAxfLsAZpkqDu8kJ5VQMS25b1Wp35Xt1O5gbeeYXHsTH+b7s9Lz3uVwauaQYthgXeaQVXz3
hxcbadpRFav3dgrqm/QhEdyEgxl9NJphIA9iIBsFJ4zxAXtQR9RjMHwbSYI8E2pyoekYd8jdwKCy
LMuS4EW2JOlCtmOSrBqjKaV34sfO08TLH8szN2fH71wzYcJ+NY2Ypk+zXoeSNRA/3soO15Pq9tG5
aVrA0hwypmg2uC4EAUtSn19Y7ThuKeubv4eMZqvJL+HwYEOyoI7zKpc2MQZcFdW4txJ7WrI1TZDi
R+qJl3M8ELgI0jLV1FBCYMo9Bo+MjhPM6aV7mZP8TWAXkeAodsWYx/sTD3Ze4Y4eLLJ/zsLsaizO
BkfHoQ4XoGwZBegb6xuol7G5pJxrnwEbJB4NF/VCHS17U8vwBkR1eI1eX3lq3co9K+1quj/xa+av
6J1f4x6tFpEdBJZONFokmuaSNSW/rnTZXauqvKwUYa2qgESllLz4tBunszIo+jUiV21rW4GOPkNX
gAO8/5OON7jPb+Kv53OsWQRIGeH3q/eTVEAnMuN+p8yfUoGGCugnZKG0mjBXSYKQF3vg705t89UB
ysP01cF3Ubc4/Ea7HLVuZDZ7O9PkErszu2u8BydmHeuNhz7PN6jXSFB4BZLwiU2v04QhQDf6Ru8a
G7swHm9QhCuw6cmX9x/oq83JfE/oMpmv7bmq4By941TBheW21b5pHBUco9T1iwzr+Z3jAoDkCbdd
vtTVArGk7kS3MR5wzYtUToJwZWFMnvjSjtjsz9+zY4IqMMm7Jqv4GBxsxHlramnDCSZwz6ee9gm9
M2GhrIqVz0xw2gIKq71zcwHZ0bVIOkCMtOagkF8XWVl9O/F0jg9x89NhC2O4JhsmENJHi1nbZ05h
GS2J86MCO6QImy9a1Nh0WNlgxssuJ7K3qMamWg3UhkBQFujqPFH18g7yI+0SQifJtp2IeDQXSg88
1PDVIloqqar1ZyKrkqcTv3heJ46/WaZmJkWmQ3Y7RzMIiwdBWEW27+08mFZGglt/6aiYjbxI2i62
0aRFNVEHTVgt3UZtr0nFsp+MCaTmgveZWSfWiuOVen6C1DhmQLqpOkzVh98MWNGBMLVyrynVFKF6
UeXGorHc/78MHBeGl8bCxO7Dmj+rF5vs1DHI54zm+8Y+sdCZz7Eyu0bK3irJnaUPLXFHvhO8lN7q
pgovOoIir6yMdB+RCZnhjMFefWK6emPhcAU5HpqOE24+qR7+KFz+gT457mXjjO5FkAuiL7Uw/Ap5
Qd69/97feMyu4FBvUkrl+HQ8VduhT1pqqlwWo03idZbh/0oq5eL9i7wxNVF8JNBHMP9RSZvXixfP
2GZvDjrduSwhIBDPNHReThH5JknKOoRgm6fb96/3qlMxU8wJCYJdQouAPevRBfPJ77Na9pdNpDef
VTw0AjS2JF5LOp3IoXqQgrJuJheZnBv3JD8bmhy/573fRifeJLMPN3fwYbE1ows1Y9X5WXRODm+e
41Q4dB3pioBaw2Ui+ypY4WVoPw/17HkyWvnBck16FGGStsOjECgNlgrVpuYaa4YgZTQAF3sZZ74P
wda1UZxOfuh2Owwt9Dl1rZiUTyp98OlsrFL1DNzqLGfvWp5tV5vEgmL7DQiisNphr01lcgd0pHqk
S4DzBpQermn8EXW9sHEB4ksclLBfmZmtPOBHTW7woiQVSpyyemwbNdgXchgfTasJxKoAIoHHCELD
dhhRzu6CLBmay9bqB7muOjN7HGnFAzKmRBp7hZF1t43Qan/pprO9Vut0vyM8NOjQVOl68h3+Kcme
ROwpt9VExDRWwiaHesr2ZZfEhfxS5saYeIQMEy5TYPqtPBswwFfNQEe5wJNJ2yuYJucqiowCf11r
QJAtVDXvzobY7bqFOxjdts3pYSFdjEOSOsbKIjmcczRT2sYtXQ3qgYPzPsLEQQjAY5uowGQB/xJ0
E9aCVYWT55ivjcTBC1O4NanoGdRBF4FTD1MVeahjk26ec4xWlrZidA5sE1JSLn0o4TCX3DmV3O8U
d7h2897ZGH7D/9wVddttSejTfuRxpM4SBjkEix579bRo/YCICHWenonvk1mw8J162mcGGoKlDmaO
FNJC0x2vJrWeF5ikyK58jUH6ocV93XmxEMm93ps1scr4WzDe+kWeenTT54i2yQJ+b7QB8qy+4e14
IFPqGzRSLJ6kr+s3FjZ2bS8aJL0oSXoLU5/ZaCna7K6rt5hpSDSKG5AdrR6SgK6EWe4v0SLSlCR7
N2yQqEXaU6NQ4fUnZfhKnkA6neVqMRKuKvz6sbAS5LpVNOYZidt2m2K1aIu7Ng2KxhuBqItFi5FG
gz2smddjqye3wVQxgtQxrZpFV0GVAdExYJkoarcIPBqkjGrXLxuk0o0jC/SmmNnXxZhrAbVfo9cX
YUmBFSL5SCRlJ7XRXQWun9WrMFOEcaGTAd15ZREH30QbthDRjdy+K6xxuDdG3crWAl5uv6YNNoSg
H4fkHqoL6S61mkQkF+JavO592d9oBe26RccGAKvp4OrfrWQoYTn0rr4iH7E/tyG3bIwUah8qrGZb
QMYxdr7JX0OiqG8tpCzjD5Y9ahnQzjq8j6pcu4Adqpxjow1zZCca9PLMKTtrVyh5e992bkRcvN/k
ZMpGlVxUVI8+tnj2jSWCHDdddZMUzCFB1QTgGnqgJc+z739EDYgaqA79vajh9n/+m618kR/qGfgj
P/UMpvkHzXPOnHRX5rrAXEr6lXlngvWld2qxVJBF8bze/zKYKDowYBQOLGeAYjF/zHXHX3IG7BR/
cKbAEmIIDvaoAozfUTQ875H/WqnowmjCoqk0M4JnXtqxpEF3ptaKZ9VObiehsrdlQkS7Q1yB4kFT
skhZxmgcLNglEKIterdvEX1Cqj7XaiFQu+fWxEziIwPcKGjp8VFNudvstEFHPNTTPknPbE2hdFWa
IZJQp4LzvcB2k9peQysEyDnegmtoMkrudaGLV1cQYYx6MLPr74GISSLLQC7dtpg/6KnXuIiBrbqI
VCPZNVtSbg1yro3yc9NZxWOgRDZO8br4/vvD+6p8yu/a+umpvfxW/p/5y3gsyKeLgrD9r8N/bH7+
c/BUzG6kg39Y5W3UjjfdUz3ePqHZ4o/+rMjN/8v/7b/8x9Pz33I/lk//+udj0eUgv2+f4DwcjkKV
I+ffD9zNt+nbP7ifqDwYuvMf+jl0DfHH3JMA50cdGpvhnEH4i0gtGLq0KuaqODxqy2G4/xq6hvbH
HIBH8ZQBfSjE4V9RSge4yc6IDdCMkP7z5q9/jkie29+WJ5/r+38NXCqGXH8+hVocthi8x21R5IsW
eSiEVzdmCnGiU+x8T8gEkBfC7AybuE/fgFYSlO6uefbv81/Zlllv66LrB08LKyhMTaIbl02vJ+dm
5SrjWpNZj7vawAyBMTm+aoyxQKlMmZKqmq+AugF94OG4VpSrhgD6HdtoIinGPEIMnDcEkxIargUw
njogCHZe0AkZp6ZY//5wvIwe66IpfrSHY+/5Ef41MP9/G7T0Wt4btLfyW/6dc/nPD2D3/V//fP4D
vwYssyY1EDKczJ8qME4APwes7oBCRyIzh2RAKKW58u8Bq2h/gCQWFE84ec1UVsEh+N9zLUx2/ja6
snOFjdPibw3Zn37Ov8asyToAxZF2CjtsvgQwsIfHgqKHVdG69l2bhEi4IheKhQoIZ1eVsv6o661Y
Na6FDNpyipt8Gp1LqZnDg0qZY9nD1vbA1iUknRvNvm774Ys++PJuhKFzbxZGue4kTDoTGtTHadTu
mbWnDwjY8QSHTXDjp910LloMIOGoDETB9AHpwhX/nMdJuzNw3C7tvk0vAJo4aHcROi/aFFLZOlbq
TvVK3fRXFT6Lz4mDyw3RNFJuL8pt86uZaZzuQC/o1jLFXnIFo885jyuzJkaEVIEzq5MugKPKAiE2
lCU+qAzgZbpUUzepF4Kir4dSPtqqQi1BmZgGlCmzFeVNZuRWuGvVrvuIPjoCFihGcZPJxN7wU5rL
zKdDUhW+di2wCS5bAa6sGE0gaAOUvUWStxqWQHWIFkBJvLbUzhpkDaj2oz2lDvUcbq2XqeVwLe3P
rtFdt9RMx1gBsFBVPyrjqxkq8iaQ8qxvnIc6GS8MIhb87JxUoTPZtx9I416aSTdPDjab9fpODf3v
Cnics6qWn0vCNXdd2etXtXCWgvV1URsNUL7YetDVwblAgX3Go7oCgHI3uFW5Ej0k+EqOq9EPg4c4
NlPc7c4jpvR6GZr28E3N2u/o1yAOYXn7MpjNF6hAO6krZ1kNQi4M/PSWfW28Mauh+J6r1p2V1z+I
pvmAj/qOLeYWASNMq3rdkA2KuY3/hFZfUBkzBODBiL968ot6HZdOCQOHTPFaEbdWmd3XmVZdxLr8
ZhrjSJvXJ+N85Jl2sA7hFm16YqD0c6OLE9hqEYwdCeee7n9AtLcE8+TLWv0B8ntZ6cqCokxMvQui
hw7dAhIV7ryNCSEn6rtdZbTxRyn88WywrWUS1vivPnNgt7rvRODe1YHtBfkXgHYkh7Y0oxdNNlKP
Gp1GX1UlITCDImChIZ/m8GKatQ9BRjHw64NH6c5yaImA+4wq6y80kDvfFNXOr5s+sFYOJKidSXoP
BsdSGzliDTCxojj3orDJPmJ+oIyMPgYpFbpravzktfBPtnttx5W7kGOzlaL5pKMrqY3sFgSulwX6
XTyxIU/JGGn18qYL8IWZAyZv002a884YjGUqoi84ZdYcGZExcmxYoBE5a1Lupyu7C9h54Rbj6AXZ
ThnY6GkkANi5SOipLZpekqaFqjxsqDVnSa2eTZxTl4keFB4qSnKUeuLkOcbx/8RkL0RS2ht8B1eV
BrxvgaT1IlcHtONZeqHQtlpkOTC0Rsn6FVsy1wuzDoV1EdzNPqtdPg6wPHAs3KDUpIGU8CgRzY5r
15YpZZ22+55GwacsqndK+oOeknYPjbBaZZVFwKsl2BhW7hbq4KeSZLk1ETtMT4a2TTLb6yyn28iB
50F3y0RWVZLoYtXS8xtnWoBRnCOYVdwujdNZSDTEVgy+s9ZyqW2MRtgPGg6idRdKvHnlpH8ZB/c2
SLAqEcm5MMt4S2D5A9WKmyKUgsqwhf3Fi8OivWv60V2OWdLTVXcC4qj8GFxWQGsqfvR5dB4IVtwJ
vvkY9slurBJQkuHHoGwexdglD0nebOOa41Ut9eVQdUs/ExE1lWTJ87+KRAdlxbxVlKZcqkrPiUx0
28FRqVHxOapusY0gSRY67yCSA0g6v8B+km7z3Df3MSaXa26nXg7FFO0z0+hWWCH9rSI6SRqfcRa0
Y7CyfAl6UbO3IowQek6Y5HT9ixvpkjdOve++zafgDHQGaJ9IR0NggXDtKTJ8SHFQxpXYkBlkeIb1
BZJ4tpDA0vNtiQnQXzHZik8h6+e1YZTGh1J2zOpO8KBFOt8u7k0sOrjiqrhaFJPdb0QUmMBdevFI
1ctj6nFIxWpNZVe6FD2MIVTODbVXu28Ul7NzQWDyQzFYEiKjbpqPua7kwrN9IWEeRVjiF9iVKo+c
HnsTaVEPaqZOnEu9KLQPoFyr5SBiRdlkqrlPAVXuM7KeQwBnvnE91AiUW0gdHjO3u4a8Vu9kjffX
1nyiqNj+MWm4TbqvcxmuJejVpZLIlA+zUb1YCWAt9q65oFIfbafEHDcDrfJPZYAGO8v2Ag9jTX5G
mW2LoU+3yHjyrTGlZBT1TIHUyvpdX8gtwqEf9Iarc2PA4hgMKWb3BhfxOqqEsnVaGa8LNfHXNvcC
cXg6B0SjXcPwXYJj5hFwD/1gfWwHCZhoiMrbqTFVWKHf+imO1n5f2h+UbvTXg401slXbFndEI7ex
aPyV71TWx0BNim+KkU73ASib1UCV9JIqUvxRiWS4A2yjbIQRBWcyLsKzRHdJnkvr8QbYTPklGq0A
LRhbEVZPKLW7RGQ6C3Zr3ba1kl8ATcs/oj/IH0LNmu6igWwm1RoasqV8dY0mwb+mE5t6Vq76REqM
0+N/9sHt+HNb+27V4e5pfAyf0vSpOdwL/1V3sP6go+PMelGdsEt2uH/uhQX/RsUgga6F0gYkPw58
f9YdDAwWLC2qqiOYpHA9S/L+3AsTNcReG+I5YlSkm/zp3zm+HTY7HI6P7IE1VHnzGQ43x1xAf9Ed
yMeu1n1XJwA3Fcp6LEAfBT7fPEwZ90Q1ft5U/7Xp/nUpTna0YGf1+LMA7+WlhATEpDs+ztUx9Ii4
KxelTerii3PIr/PpS6PE66vYhmrDO5zjTYCaH1X8Kxp7fVRh4oodIyMirBGrXAmczW9fhVwTOCUI
82YB7VHDrlO5Bz+twQePw7TNfJAVTdtEP4+Xf3u2ftYcHj6y+fhOV5CzPEx/4+hmqBTNfLOcZqA9
fodBAG+JSo9YUB+lyAvLaLLPSmrSxZhemJ0P0kr1EM97hVov1KpfTMW1XqqX9hTevX//hy3W+V1S
Q0MyhA8bNYltMXZfDhvyxM2MXiaymgxQX9VmdwWwvoXrhNJjJI3sFcB4v3/NI4Xmz4uissAZYIAM
0l/5AsIc5GXsExSbx85uKJSCI4kOxHKA62k6WelJq5IrB3z5jgKZuqw1a5+H1rCxDFKeQoulMTAD
Z/X+73rWxx6+JReZFsdTHdMJ3+vRW2K3gQiO6Mhlmivj6BXuuBa1pitgJqeRerqejZ4xNMaVW5bR
dRMbHIugzE00mT85Ma0MVRjygozjekPyytxhsClp2VT1vQrAOMVo27e+dJOpnDtCn257vR9yT2HN
WcRKJFZ+o+jZsjYi/ZTA6fXHxJ2x03juhBL5cXRn0rJb2Qwqewt7QnRtRJDwAnFKmTTPMa+eH3Qf
i14d4JtjDNSUQFQxIyNcKqY6rWCBQ/4O6GmXhVEt9SS2T0xEr+c8VFsoHyhP8H/IQg4HL07hqrQH
k68qxJkvqx67FHsnbxzlb8aZzd8JAjGMcrRf6ak/qy5fzHl1OiZqWWnh0rag2sEP6/l29fzUCJyn
m6MnSF4ElgwdaBfBLEfTkdaVbRirPMFJuPk+kupwZdPHXiWRw46ytNW1qkXGuutIPUyx6YPa03To
eBLP1mXvr8Leljuak6iYykU4ttl1mLkDQhnF3MKd+Ep1JmI/o3QAvP1phamgOTfzQV2lMUjNPqjo
VqWORUKAn56YA1k5X92aNS9NmA0ZIHPF6OVMo/aEioFwC5dtaiTw7pxmqcNd8mzc/8sO14jHDhzM
RHOqefzG2KcnMDvtVM5nwjhaGfXaYO+IrQ5OjxFu3YrEBWzshff+5PHGRMrSa2I5ALZG3Wv+9y8G
CPWKtM510m165H+sWURGTfPuLe9da+nIMVz7TGonLvrWM50BcirmKiRyx5aM0mzVniUyXGah4DA3
xMmF4jrJHX6oaotWKPrUEa++duz8VPDeGw+VtZltBlpJPgdz/mUvbjfhG5nkGEXLsRvJqc0p8TQ2
/PL3H+obH7jL0ogoj4WCjdTRB+60Ip1JYkzIsPqYf/Vha1fq6JWcJk4Mz+cN0stPb67Iz1ww2n6M
EQqLh3ekjyGbkLYUi6TWvpYRhaJu8EgDBRSJIxWgdHMHT6NZKw5z/1jn92GWkjGKqXWDMi3dIGZB
GqpD8i+cPN69/yCOH/fPH0d7wAT8gLPjaHS5vqjQkfHjps4Mb+Q0ZZd+A7X8/as8l0tfP4O/LnP0
Vkk/dSxKAmKRh+640saOSNy+JPN8GqeHRPXDXWP6zYVa9ON9lc7HPfQJMLTD7iZCvEC7338cqAsv
ogjIYO1q3VoZsy8sGc7KdmRwA0CeHFw7zjDFJNE6i2EsaJ37dOI+5nd1eB+CvbA+z9V8+lifD98l
E/OYAvyg401sgeNG1XfAAe5HPtwIKo7dPbR+HrHnIZe8gKGCzlNymFJRg7PXKpsw/YJ7J9Dm9pxF
UKYGGi2hogLCpoBHmdLLUxdjYWrVsnNbYqaSSBKfq4keCE1A2IbwSEeGxN0FfbAkoPxUQtiRyJ/n
haAJjZ4779ieK+qHN1hNfibtZgQM02n6ooiQdXBb6WqIQveMXQcAcwPbDcX9eoUfQd5GszzOzS2K
rcoya0xxYiZ644ljt0L0RgNLn3uzhz+oQXPiJgIOkO8Uw8fUNH6A4YXxDXVlZYl0PHG5I+Hk8wNA
CGSg70JASY7Z0dcKilw0OR8zrf1hOfQaxTurW3bAVZfQIupNwqZyMTXkAtROlRC+RDaY4Q4nPkt9
3jcdDjQ+CSZ99rDMvvR7D297dJJ6PlU41GUzRC9qEiAdAO/Olru76DjnewQ7m5d62hTnyoQmQ7rE
ZpABTZrGQH4SbDntW6lnTB9llpyBJ2wXqSLc+z6h1tOa4glN1Akd2fGkylF07u/R6dMs5pW5G/9y
6sb2S6CP3yoUdUbY4LnymAZ4rJMcMMn73+GbVyK/jMOtCmrRPdrNtKQS1H0lFfDy+Y8sy6pNaeYS
RJGqnLjS/JwP3gOtpPm4SC8UloCYO6sv72ksxagB5SDrqNLM7dcd4lRzXWRSekNEnfr923o11umT
PlsfoPix9LpHF0Mq0lXuzIZtm0nfiBC8GFqsDVkvED1OHZZe3xlNNlszcUDwvrCkH96ZW1aDAz04
WPrWhNrf6Yt6BWqwWqipWd8kpMqcY1+KT6wER9o/vi9mGIoTnIlhZrLvPRokVLapfCnkjCNc8By1
u++z4RJW4iKu3fM4kmcUMTdxKC/Y1534qF6NGj4nzMIWe26KGlhaD+84HU28SBKVnxH28KL9Eh0U
/Bt23sQNvP8mXz1cLkUj0jQFl6R8Mst5X+xiYr9sK5Jp2F8EOQkmINAX4VDaq7ykg0byB4iTsmrX
71/0SGU9P1syaBEBcOpncyNmVsfLq/Z6nZl+R5hCxKFsU4Hw8WItD84qKQNSOnVUlu7Sjo3yqgxa
cUFUW3ulkfa0oyP14cRvORQs//otmIV0lZrR7B09/C1O1FeoOHveM8AtT7ebAZp61akLWowEwfh2
uSnpXF6V1prEFURZ+bCgfXjCFfh6PQOW7jIdCTTnDPNj05oqBQZiyFZLhd31NVNJeWnpJUoBjlue
4QbfE7pOmxBTJM2+QbuyUKVtWhpzAN0U83HIjM3zg/mP/Oqf+vzw/17Fchc91fW3f1w8FfnTQSl0
/mN/ImWoXOJYmG0SbP4hUIg/a6EzbcaYhzVZnEyRrIkM7l/FUBc0MMcwF+MrbrwZHPNnKdQCKMMR
wkXsjweLRf23mDLzkP1rLcDEQAWc9QYJGF5bft/R51WPbZ75k7MDRqd9GxGmjoukpSmiibA4MVVx
n8eXonxrsPWm6IqK5ejraZC5V1VFwJopwNaiWyYRqHVOTFJvXwR9DsxXirzH2aZ6qVftFA27ko6A
Z+qRXClxNZ64yBsPjehNcxbOaaTBHOcsDxzApyqTOx4uDXEzVbdQauXNQLz6CZfV8e2wEYA2we6c
GhFVx+PtB50LGUJW38WUdAioCVIiCcoEjeqLUXv9833/ffmYSzxfBoMcofAYII43iK0l3ZLQql3k
t8Z9F6KXRsLcbt+/yDyUXg41nhc9eIrHcNS5l2M3c+xO3TBKsTUzOW462VJDMRqrTUl61NTdaJTV
CfP964dHLB4LCKVTZFo4DQ6na71x67qzja1l+QRs4TbB4lKfqoO+dVd82mxy5nqGeQyhsdtC0p03
tn1EEpNuViCPpQDCo6iR59TJqTf1/uU4sh3eUwporJ8UbQtrz1yrMa7ltgQwG06dWDOPVDfvv7Pn
HdPRS2PRZd03eISzqO7wepPVWF0x5Nt0lPnXgnS5h7IjyXkpEpiHHOW0kUyUzEmuB4uMKVJQa5dM
lKEDRRU4wYSW2uxpruSp/YVUa8qNNtsxZUs4mMwWE1XPD01WZc18jmy2Hdkl/bcEKKpyUw+6zmWb
ptJW79/T8ddL9YPJjuoWhy+LD/hok9i66HaiqtuGY2NubFfWMCMdscUlGp04PLx+Wfh7TKb32YlB
8Wf+9y92TL7l1GqKLCMPWnWlQA5ddvXYPyH2R1HV/l/2zms3bySL1q9yMPdsMIfLwz8qy5bkoJuC
bVkkiyxmFsPTn4/qCZZkSMdzPYPGwIC7RZEsVu299gpLPf3hvrTeGZdhfobW2KPZeX69opktcjTb
Y5lBGEAmNR/CcBqPhQlZ/O1n+PrT4kogr+D/NLBQy55faZKd9JOhOaJGXzZdWRnbAoPJd+rq31xk
3cE5/DgxOA9evKghL/1ZiuroTAFT4oAeNRuVtX/7Tn6zGkADAZ6gMgNHvtyVbCczrCFQR91XNVmQ
NQHESTLi6uc175gN/PZKXIDRI5B/+NIKxMM71DGm6kiye3YurR7H56qsd8WYOldv39PvHhyqIDog
qnWI3y/WXTNjlWAZ6jjbBtMymCUgyOnwznH+u9tBm4ZawHzSsq2/xC+LmxSrxiQz9DiWSCFG5DkE
olocIeXgXv8Xt0NpskIm4Bgvbwf5yYz1XXE0omw+VKOTbVtXvTceed7drEfgeiegYKtidhUqP78d
31wqF+bXsQqib15dzBd1gIJqVLb/sbT1/GDVU33/9n399pJAIRQQhCsgG3t+ydRMPHuc5TFfmnSN
oy73uGqoI0hDeZznvsYV21DVOx8VpRY/9vmWTi0KDEQ9yon1qkkOgqFP3LY4wGlkKqj90fzRVRlR
PB0fG3ynHKmK7NG8oOiq+68OqYrfyfzzCFByiODbUcmalzU5klfzmC9zLPyqPfUnv/0C/CSR1LMF
mXHK708UAMjeXhcEMO7SvCMQMsd5td00Nb4CH7rUdi+9PGiHa6krne2tosy7j8jysdvoG5qwbbG0
PclUgji9BstenX7z6P7Mj3bmMkHMWDTuxm9sAenTko+ZFzXdqZh53LsWvvQtJtV1vUfTZQK85uPR
XKBGx7CAzAvTHsxg1zU8jE1gqfHUsZegiQlQUoT9KaF3VpRP2YkusEGv4Dx99Z2ZkDBlafuEQCLx
2Lhe5x6mvJ+/FPBXe5IgcmBEv5HJT6TKJdPgwUT742VBvk+S1cIlSwkIDiu0U+C6QiM8L6fB3yaK
OPEj6AUcsJpogHaTpGS7MiTIQ1KVGqJMj43U84hRceh5MPaCmYAgUpBs8HOPlHQRLO4XbaYwUPOO
SKS0m/PLlu2s2AinFzcNuRHmJslEvYc+mTcMISbrwQVxNeKi8/VXM7HqZYerwHTRFT0eICUxbQ/G
XKNbE6qTMh5SJRgZEiF41s8WmVbzWJFTJpqy94/JDLOVGXCPu3BpeLj2M8CfPw6uP3yNxrz/TrLE
gnm6m5C51CytvpVzUH1Ma8Ewrh8nmGXHZjJmRHD2aKU6bjIvPCceNZPHuYM1h3tS5VyQeoXRdGpZ
1aENp8LaLNAIDm3d3Pp4IItjOHPmAUKQJYvlho/sQ3cDRsUTPlL4AcwfgY1wh3P60jntwzz/NHvh
co9RvHURTlPymap/yneuIfNuR4VP9GE7lOo28XuMITxYYF/UHFbDFsEyss1h7ulk6qA1CISXwMcs
yL77PkME1NsptYqMBCk/+0aOr/fQ9dlsIRBLZlIDiTpWZ1LlfOJknQN+W+NUPELpY1vrCky2t7JX
6bdlSirrhJmCyO5qo+NpL55PNuDY40O3dYtW3nijcvqNQS/Z07g5pIsPbCkdmYIj2cYh6QTg8AyY
LxI8/QnlUqQm1UnZTNtBWISfIQM0DtRDibEdNFkQTqASayuGwEfHODX4QSdtPy/70BD1faqjjA/J
HOZDyp7W7VLmUEUcFplpfViEZZjbNPTbz77VVLjTTxXSvnkuwk9Fo9DmlOm8uPvIXYZ05+s8+jQP
5lRvHXLJyEwjBbFGHJrkGIM7hbqDJdMoXKctBH5YILsT/O9U/cinObspssXrdvPIh05YQ6AYjCKq
fCzmqswBssnlihdFrEnsCK8B3uddJLEPIYyJo5OzlWReKX74XZb4GxzYMhSffVUU+9rvmEcSrSsV
w6oUj3IXh/UfkGr6iXTigHiFdrbnjIi4hJlxk3rF+GnStYv3fo0o04NNq0l3OcdzJBjiGatQQhuA
0lIQmq7/+wT+H+wC7MKh9QbsUqlvRfbtOeLCf/FP0Zv1F8iYB0QCiA6yssKxfwsxXMx4V+EQJbID
WPor+cyy+CuE2yvWj8mt43NY/5t79hedAsQ0MDfGNmAvwZ9wz54XZwEweABZhqn3CrcgYXpx6vsV
vmZguTaJFnP7nYyJDsdDU6Xv9ALPT/l/XmYFhinTIc2twqpfyzM7Q1YnFncluMvu3Ag7vLnH3tpq
M6n5bufg5pc38BsIAXLCs7qCnROMi0g9KgoYQVAHXvQEIu+XUbRGGjeIoMye428GLY3NUmHMnqrZ
YIoSmM2Q4N2uak6UsKvT5jRDSAVg7fbQVNMNmZ/9hzV0MTx1rcmN9q6r4ecd8jClbiMmu8xhI+ve
EAZVbSbJK91mRECTwWm4qWOK7RQQkeSg5y3aEVZ8bQy6PRArKV0yTWiTLQjazhAEBG3WHM3jWatJ
VvphWbXWIp6YAY3EQwL3R6RMmg5pKtsiwqtgWTErlCNf21Lhir9tMhM78A28WgOreg9VoN/EAfV/
S0x8lIUqOpJzkBDQkualI75489gvn4LGKlpnM3XMEY7I4/j3Nu2qcj+YbuM7uMLoJYjwM8+diugf
PcJ5h90WGFMIf1vQdYm4qoI1T9sjzBqCsklO5UmxUO9tTdgbpb1LpyIA/cdiwpu8mN+FrIcQiTHV
C7ZNA7njeYNDCs5NhdF+oBsx01M1aCPCcYMbFzH5nK06U7ibfHZJaseoXUZ5tpP1YmEhjKWvldx3
iam6E8RLM3HHQavs6nGWfXtr4Qxtnxice1ncTAuJk3PjpFaMbeAYbcpGhfYtDnP0vkmZlNDJqWLk
Q5VIgmZ80wgIRHUm0ugnGKLtvhZ1lP4Yc+a6P8uKIiDjlFssDKYkTqhnfeNYxnahE3aYWJauDr/n
cPdy9mq82fYuHDQkPoW9+Kmx0ZjUKQyCxgDNfJALcTa5k1Yf68UwqlM/QI6Sx8rUdUlqMsF7iJGm
chhu1nLWvyjqoWw+zpJgrG1uFLl5SRzO6JxVFnUiKsDMmJiM5HZexsti1A5RkJ3jI7+3R42jgvJM
XKqzDoH1md8njX81JWkNZaBTZc24U1YRmTuZ5/X9CdoPswUhKFTl7iYY7zXx9PgBKKKApF3jGFo0
RVDtEzJcl6+Rdshuj9vcHcyPKu84uPs2dIn4Uby2a2wJ7OiyTfqayWIV5urGyJxsuPTQ9lq3btsR
1r6xw9I4McRCy4glW+z5BKCn2P8lu1JTG1RYY4kCipUOVXZBIkzi89BXpVMD8TtpLjT0uAGSVWuu
E9tgzMwC6IHwtBOKKMc/lT6ykUtO/5Qgt6D2re3YDXpAvYJ5wlosNs0orQNxtllwXEOy269U8h3q
J20KQnqWCAupG+pZF5mHaTSVHEiHLvL7ypOqPzN0nod3MgGFYfdZCPiBFOqYxFnEsw9vYdikg0vC
6sdRI1pakHPg9FLpG1e5RlvfwGMkbOiSPYuCZQOxMSmGD8KIqM3P4MzNbfh96RscPE9Km4yQ26Gu
6D5uGnI18YDIHAfqS9XWlJtSB4ncNf5i4h+IVUPT7QJJqC+VvNTQ7EZyCQgUt+rRUXHFVhpdwefJ
aLhmFl+EkwFuGx26UJNkT2U4dbJf2gaGZIC5pXkVBURpny4QiIwddpeh2LahJ4wj2SQYU7TQImee
jjmgQGPjsO6MHF7BoSyyoIiHEFnDad7X7VmZmEyvc5fXQb4crQ0NhWvP4XYWS8/YaiGThay6ysF5
NoqdtpvWrISKplF+TQw9M9REsqKT4kNUhu0oLhKtRGrgo1EAM7zTrz4/LjlV8GwDNIa4hLGRD6vw
+Tnm29nQOyE26w7uP+1OqYERReEv2ee3z6/fXgduFpCgieqdqcrz8xLje+KGCLqp8hpLkJrE7huJ
t8MfHcv/PCQDSFPUJoDGr9yHZRbCa+UyBiEu/gkBXmeNST5T67Xnbupqe//2ba2H7n+a/fXxgTXh
DU8uJHl1TI2e35aoAlLefJvHt+C6sIDOALt6VYXg3upoPBMTe8fZ/JaL+j0L1+cA0dOlqQnYRVah
F2PKF2+uMmfti5w11nui2MkxL/Z9U0HKNFFVvX2Xv7uUjYuBDd2UA/oJxf4Fi0KE40ct9qixzgNs
txIVnI9Wnp6TQfieT9LrB7rejc3cbeXz0W0/f6AEghfYb2KAsWbWYWw+0WtidOh9cd0e7KOiXy6J
rTtqepi/3+X/6v1/sEp/eeGvQ1S/De3wa7X/9O//Xe2zsP6CbUy4HoU9U9R1Uvp3tf/0N+RYBaul
FatjLUj/JTUx/wJwW0t6/guH7QOLvP/U+/wlqCnmVIDo+CC5kef/ScH/ZJ/9yzcY8pPWX4JBAEpv
jANewPKQ0gpsUSpxDbgJ2S2VaLCACZp2PtaEBTk5ktTey+ktw0Rs85+t0dwa5kKqczBvy175yA+n
4JOFNVjKaDOrOGpNESSbQf8wFvv706P93yr7B7P3t1bZbZVUvy6yp3/9n4vsr9WMFiQd1Tz6FygV
/1pkBlG9zJAAhvgfVhBr8/jvZUZTSZv3FJmy7k3sw/9eZP5fFpsI1G4GHIyg2B//aIlhBfDrPg+V
i5kWP58VRMfLz3uxxmqTXNFAPgYZLnqHksC180CW7nxBdKzfbVoi+5ZvdVDNl84aV3qedhNex2MW
pSSUWuqRVDcCpFALimvASPFJ4t92n455fVdlWNnvbHvA3ML0GsTSaWLC5ffxYvlWGXbjxMZo+BQe
dkpnF1kkzMW5p4crWKGC4RAZewQBwqpuY+G61bVTuO1wtJvWrHez0ThfrbFz5x+lmFvrszVIUsra
jjD3QyKzdLrwwzw7iQDjzC0lot/cldhMwV2DcerfOQaxvLvaMsK9O+djs9VFRTiBDrCokpuyqi1n
F4z1HMVBlRrDiT9buj6glq6s/URUi/zYkQfsbvoETyUsslz/3EwSdQHTMEeFHlQ9zZKeQz/GxaD9
bshpaYjV7Ck/k7zKryrUaoexC7LsWluuTJMNEaVtsYv6yVHLfiRyk3SzoUMg7hHZDJkRl7FoCwCW
hdA9c0+cz1mNdxVJNsNtYXl4MEV2GUb7hSEOfko2KVHdA0p+g1hFw6/vvG7yLrOSaCpv36UZLSfd
TzJ8WAGBhwiAV6OrGctHDqPkTKsAhpJs3XHX9DWpYg3xvdW+1paHklslD64QJFj5gdflu0i7RH+Z
qrBCFHHV0MdjKdubEFGmd2B4hdy+ZRNzqHhzgXrejpb0JBLeQvixlGRnLgrcNtF1jjrdpEUiHk0k
j4PoEiJz855V0M6FoMvzDI3HgSRlLa6apXnodNilhxF7arLbepm5wAQp8NlidsDJXdNFd7Ign1lX
85oZKdW8xItMRoDzuhFfOkq1DCWGdL+hfTnLoqmsD3AEcRQoxZDfNLrixrrcBfYeUaJWLM+guIw8
w/xsh5icnOWF7kAG6eGnGCJHcOc7A3nK5H0QJCh6gJqN0ybqwW/8Tm/tBRPjLZ3chP4jbJNi1/u1
f7lkTfZzyUKEO6iiqg+03xkpud1SfS/CZDxL0jTKd4JJito6yuvBL5ui/DJ5dv9dJlTjG6T3wU9b
Z1l3Mi+R/J5EMr1GIqtITwtGaWya3BnWbDfDsGNd+zMGeppOJpa1mzlxnvrJic4TMgQBXaQ8GzPm
DbHltYtBDndpXNml52LINkmsAaTTjydysfW+ID4HY3MzTXsyBqYJ1DybnU3t9CQq9UO3ovG9X9wT
4Jd/JcKo6jdTltsEv9IRfC9mB7YwybnMP0ysx+I5UAFIfGVrtYsSHJo2IZpvunRL8quS8+DfOBKB
Lk7mdf+9xXOS3HtXS2u/RHQ60aRTwvdI9vQO4Wi29mbG0qfbCEGwSzzBs7zrCVYyNqPOxM+C2WSz
n+lU2vMFo9MiLi2nr2N6N/WBII30wi1qvJ0k+W4/J2Jr71JSN424Zt23MdQJ9TGZu2iIu3r2D4u0
mclohvbfhiFt7lkxqH1MmsvqWLKj0Awloj4NOhSdTJES/44ASvzOliqc/I3rlT4BmlZpnLlaeD/H
J2zPSrR/XlkDcaVEotbkK3YY+uzqomy7Y4D13Mqp13pgQ23dQxmlhd46hC8eCq/w8xO/ggT2dw/y
vxP+H/YaUf8GbvxteMj+z/9tv31/AR6v/9k/wWMPsHe1lWIcC1UP2/Z/nfQYUlEJwluHr4+OFyny
v895x/5rNZRCsQpHlDHy6vX8T/DY8v/iBVH6wXxD2AzV/4XL1FuuU/4TavufUjJYiX9Us5DnVhYd
1EAu9CuqmxD0jgGmy9CusSoGNxxWPzM3GsMtHmbe6eRZcD5bvoSNjc0bztJOP39allkxRpJGE21M
XxWPLUycmyTB83xvu8y8h9CWBztdSMk28JCJ2W0EHitR0hxrF7JPJ2dyerGBSR68MmlOws64K5lE
UrCa5Zml5h7TQ0e0nzPZYDBTZsaDYMT+MQBK248e8dw86K/OKORmUT0GqOEwFse0KZ3upG7z5BtK
IP8rc0mSycEqmNLhV87Gm+ckDrkoRb3onN87gm2LNUS7Ie3Ie0z6ElufoiW+uhlK99oTWCg4BunR
tXDGD/APJd6nA/nOZMlWBKxib8PhRXb1YSYxlzpm6nM8Dji35EndqMU9ExhOOqe4fHJehCnTNdzX
bH1w8B+tt0EHwn2RMhM+VE5nX0gDNy7CtwPvi9kH2XRne0NbnixCFmcBIYQ/ReoXEN4Ls2Qqlk4r
DtkUd8SqZlhMWlHq3CiZNMmI1UYj8h85UZqBjpXOh0J9KrsGiAXDTKF8Ys7DxRW3egnnxNt69aqt
xK1HD41+HNPJtDGVRbhSd0izPcVgz/hpEQgwXNuN5yk/4oUldrQrMzFUrbFVbRuij2boChy4SXBy
SC4zYygg6bO8DRgW28T2iTQmiNsqI+tChuFqAauHNtuag4sWmdTB4WEcjZlfmBV0UUivw9+iGdDv
aU9W4Xm4dEz1Ah9QfWdYk/9ZeFjTx51PsMMWGjUhsCOAOhutt1hx5eXRWdBqrz+vGT8vYTy1ZTvs
Rdorc49hJH4YRYPqeRgcu7hA6ubqj76rNEsL21D3q0fm6M5D6TPH1dDq6HMU5eEtapbq0q9liulr
2ucfAn8K9UdLGqV3Moq67T6NRuh/Epy2D6lZOu5VQ/rR/cShm6FKRqdHpVWgSkKnNeKBorzrsPbx
DhpqQ2Vbv1F5etcBwM8HPYS92oxBOf7wWw+aZm4Cx22rNaG6a9JkZtxg9+kZ2XjLuLHq1ls2+JJ0
0WkBi+JLz0DroklJGTxb7BHg0ojyiojXKbOzXVsay7AlrmLErInk8qOu6zleaF+jvQM++aFWg33n
efB9tsQmz1/LAZB2q8swrQATh3yvRxXtvDzsCS0N9RyXCyYgG+Fp5xYTVNFtNB32nUwXG/iSUKqT
tppHKm6jTsTGwwx22uHeOS7fkEe1I/5CcABjpkhJfZrKvOmOnaJYX9WqhLMyHK+vQkvgnDItRr7c
lkQcI7yaWYvxSCCSe6UqYL3YZEr60DIl8XEZ17h82GNb30LxT/qTmnxtOuJBpTOBx0Gmdir39T5D
YZ7BSCCwYde3eOnEMH3TbzWSpWNljekVEkztrvT7/KsYHDl3MBlcA8IxYwF0ITQbZ0lNdcxMOXN/
Ln7tXNf2ZJ9G3kiHU5Ew/RiExN/sx6IqcMKNbCSbWAlA50yNIqtO58mqMQwzW387dRDHFHgr2dVV
Un7CoNf+sizgT3G/hNVneOHe1wmPGTOOSP9NtlY546vLPL8bWCrBSveg2uuRxyVJunMmHzFzCZGU
UFx3SM5yp8YbN0maq2Xwo88GGysYMu6T4T7tXXVSBXWU7cPG6sVGaUEksBojUGTccKBW4rikS7Vv
VJ/5DIPKoqQ7MRJn37sa/A8CYpKdOV2VBCc2HRF8E2T1BfnDBuOAPtalYPkcqISFwO4S2yWx73Wb
LhtDMCUhaHWcLdAuBglLO24M06TQqStf4mScANRhH5sn3XivELvtMvpEwhcG2+yMUG+VrGq4q4xZ
ZngF18Fo4/5OmUlkt/byeMRAtu74SMbF9S+FaxalNVHTmqyOprW7CmaUa1DGkUw+kHKN7VegGPy5
XbEpyRuZ4sbxmjaHNm3QB9ocixY+U+Vkm7tsYNI37lImC7RCM8K4mG1nSLc2BtQzo5WcBvgQujhY
Q+VtBwGXI0kS/LR3Qxo4I2OxVDQk8zm5P+XXhruIkIBlN1LNTnaW8cNLcZ3GjCmZmnPi3ND3l6V1
743VnN/MmFp1Wy8c5mibhG15g38alA0/HUzaLfgmPsCOIk9DhlUynAsgT8x0vGghRXnqusfCKztI
TbSXO7gePh15W6ufqUqLZC8sv0NLt8AC3VTOZN/X2EQtt8Y4qhI3nyAf8au2c++gOlcEV3buZPVZ
4trkhMjJFCGfRRotcZgJlfIKCsjATA07uz80Hb88Q76MHDvMqMgH+EIUWM2kd25RwF71y2AxYABL
LuJaqrHbB1ZB84PJQLlgJi7Zjgnm7P0TZ5l9dZ6aGJ0xQiU/dlQDHoCWzc9cDmaJGPRS+s1kXy/r
2HgzFW2a7xuaCP8D3YPlbG2GJfdJ5wQ1IV8LYyqnDWV3OfpRfkQ4Hl713FH0KQmHKmRTcTXOTIXQ
7mlhak6ovM0N0gNWXn951efWOMc0Gd6Vif8sRvtDj7WaXAH2Hx1+XljRqmH8WjTGGilJp3XpaQY/
Xi1wTEpdtk3CplNgZ9dmDGXFlj3Y91bWpnBdIrCO+yoYsi8FiWqw9sscH7EZBME/oZtvsg8Rue83
CGlt7xPAQrDS03Ve2KfsHJG7Y+w6IoFMrAgHvYqb+lSFqox2lVQ63XZh33jQhoawE2dtQczhQdZj
AU+nyzHR60U3akXX6HbZtCkat8GpyzXlj7rQPso7zdgtTlmL87VWU5rcD/1S3Et/gsCySJ9fVKpq
fadF6dW7ipI3g6CvO+82gd1VK8aZXo8jdSKJalTTADmmTy1xPjDeXD5aRJtbt9mcmhIWVRUxao+i
xr5nejZ012r2yuu+noJ7SXwuaRQdLqiHoc9YKqVlM+v0RrfWMSMyVF91uYyYkDO5zfT9IE3PYXfo
Cm8/h4RoH9PWKJwNqL8BqcBM4EbhzVB8wWKRAkelqvUOTiQAKvqwnhmW+9CoaDzRVBMvoXtu0WkM
LMU8tAJ6Rw4kk5nMmN09dVd6YZEx8rkscGK1odPehlU4zxtPQD7Z9c3ozBuYc1ThvcURbELE23Qp
qM3GD3UL1apwnWY751H72YwgQ27cdMCtcB4Z5u+KJffzq9yr+/yKSAFhg5CU0XHJZqM7nSPCyJU9
Tdl+KszhVHRm+A0NV6nxCmnC+yYRw7hVLBr/xtCw47agwW4ez/k87Clni0e/r5MjeBYusHJwu8fK
9Ka7etDWQQszSI8FAtyPC5/qjMFyxxKFMF5sfG7hJKEF3mmRmR8EcapXrWF1D0GajQAJZjbYm7V2
ROJumB6r3sHPvypd1osx4sgZh8lqbAebNIriLhrxXfQNrN8CbOVF4u/BT92zJXUnU8WddtIHlRON
tfeKnJwBm8gBTlqlOhxJteN/qYxcnlW9hiCTCBNSRk6frTdjbk7fvHZ1AXWCJs3innoxja2uIGJl
tkhQPw/9Kr0wLGHh2c9kzYrx7TE5GqohuKZKj74plVd7OfUsiR7af8eUfuB7AZeYcPJpM32bLmMw
HJc+na99PbDxzLhBHxmwMT9TqfCjXdC3EzJ/GVUnSntsfZ1hOM0eaDGoQErHoTrtp8FSu7EmvpBB
ERv7O8PEFdT9tRsE1IN7z0iB7cqk/XzRDVYtp3xT1uVmIjkEUfLiJTeyFOW2KNICyo1fwiKgUr12
sr46Lhzs4zu/wfOpKbI2vDuwJqLvZsSIInH9+18GbxyWCPYhCOAIaorLzlDuHtpP9/hLl/4bbtFz
ojRXWVfSSivCPoN45JfyJCgduPNZi9rkbsSekFMyPU7eyDOn+eHd9Gjbp23X9os+vH3lF9L5pxuE
oGCt5h2oKhEjPL/BpVjboNFQG29a6m4bNB26y8HPonN7GitCLwz8nHEdn3j+VHFsKBY0nmWTIhu7
BaxP6z+ah6+/EINHWv8Qd2wEOU8i+1+eeC+NSuDYSVDP7Lh7Cyz6CHSefHj7vl+/V6TMiC/Wh40B
zcur5OTg6SCle8BSCNoDLiCUOKL8I0XEei9o24hMATbBeOLVMNybQtpGGZagEvTtbOAw8+lamvlO
zklSvfMuX98TOaJckVEc6c38qOevEkag8HsxlhRkRPPGswel1BQwhN/5Jl4w77grfO+QguN1AI/Q
We3Jf/0mdG0OHHd8lUKUGn9Fw6NeZboxxKZTl7vc6TNx8vbrWn/k840gDFAjrgNNxlT0u88vuU5G
OVqV2oR+2T22me9ce2mqz8x08G/NZYQ2SwoE/p+s03fWI0jZ80tzq+t8k5v1TJqr9Wn8sh4r36wj
f8ZQJ8mLkZ168tDp2J0asrhNpP2OZMJ6TjJ82go8lJA8VcKxA5TYzy9n11mtMgvSXKYRYdKeTRwM
spjnO08ryiyuH3wQXup9CptQlAevDcRlVufZl7ef+KuX7Nq408HcXQfFECtePPG5Q3vnGJ7ayD5c
a5KSmc7WaqmlNmaT+7DFsdp8b2X9Zh/02ecdG04ZLgcvV1YmGCrl4chm1HveJ1XBw7M2mYywlSlK
UyeHKAkXXOARWSTqHSXqq/e8DsyhOzzpjvl8Xjx4S7ZrD5wqCM6BODO9Ja1oCsPuMUldWpi3n+6L
i4GvOm5I0UoC3tPE/MWi6ryA6MK5TsDzxgdBF7+JKrx9bf+9TPcXrxEqB9NZPh0LMSBf60tp0Yy6
0Zxg/WwKGuGzYdBBHjeh/7Ug9hZyFRDkO3f2YhNaL8gpyc4KssyjfHnBOpJ9ag/EqlV9APAqPb0t
3t++X90WtjIBx+WKO+PU9JJl5IVZkdZMmjZ9jtNKG0lru7hdGmyq0ZZHn+CYx7df2IuVyQvjguvl
+CoClFov9jyftKdKixpifOLY9wWd8WeSl3dAM94WX585TvXMjvD2RX+zSlAfIoDnH3b2J0LyL1tP
OmdWbbeSoSufRVwUyYzNW5/HMP7eC3P8zaXQvhIY73DBCEHs821nNMfZzGgC4knUa8ADK7KgPMU4
iD+9fVcvHC/4ujkzEIzCZAFtXeue59cqhO9JqKMpEzjuyKplGQJ4jr2+QJS4yFOxBMkHlFjiclG0
Wgz4FjRM4aQWcdBu4RcXtTUV4+7tX+v1E4ADiF0bqwn2+is2V9nrsJYdSUP2QlsnzJUrGw5yF61/
+vNLrZEatMgc1a8edrYU6VSmRAdYjb4LhvEO5uudyZ///DIUrys3B6UkvInnzxlpkVuX6epmakmP
1rMoiFsPXWzEmeD/+aVCxkDoDlipLKLnl8oGMwh1HiY4Z6l5k5LffRlSfkBg509vX+r1l4ikgBEU
GzVqflbT80sBsJDIaVvJhlpHHkGb+ewmPSwnKufTZ76RXHhGqX+8fdUXnQhrlvKfw4EwFhZI8PJk
0mVuCOl0WAoVKSGSJr3m5egNw1XU9azTNB0/L1k7nBQh45w+bNQ79epvViekSpuIM2yu2M9fvEua
5TFsUFhz/uvavg7Mwr6virU2UL7iF3r7bl9fjVvFNAPizip5eNn1KAUZPAoaI4bCdWco3LJ7v7/7
/9gLXl+IUR/yZ+8pzRcp+fOXackxTDSJGbR209OXwODsv/oSUAfAXFqLYixCXz69vq6mzMd/bQNz
WSOncOdPzTRoxlb86U8fHfJQrDoZ2XHgviphxr4PE8eCi9508nT9tpWZnf433zYLAc4V9SgnEwXa
8wdXeB49IhbncYiPyRl464Ny3PJMpv3D2/fz6jyHHBNSB1J70y3RDT2/EBEdWSt74A7pWvLoeqPe
vn83v7kIEmviY6i1SSd9eZE+QHBSSTykyaoob1wv7R75otz9H99KuHbxOHCzRZGA+vxW1IiJNBNQ
/BwIMvrA+VKeNf3wXmf5eknjmLhy3yhM2Che8qypb7E7THsBtYnMnK3LvenD4ErKZxIp3qXr/vZy
q7cNvfKT3vn5TYm5K0UwA5Xa1TjfFeO0nMCsEpeFH0y7t5/f7y6FepwCb00BffWxOg25N4wGjLhV
uZgQDWXVmZnTPlcNCY3x2xd7tSQAAWBXQxhdReuvOr5cyQj5Y4ThtzDdvQFCsjNTFt8fXoViDkcJ
UlrR3nMivVgSxpK32uUy5Pqx3ODJ6G1NbPafPjiuwkMD/VuPY86s5+9oqKU2/DYXGPyZw3jEZhzD
YNNRwUcaAfc9G4ZXtTFXg8TBJkQdTun44ovFvKcL/QSfFriS2SfHqeAumA7SHkszb0dg9Y5d16s3
xfVgjcIn4aSgrntxPVPKsGGkjhRthZQN30YbHIXy+MdviuusFo8wM51XNRPZOmYloefFaWGI+cxU
E+1gKKaGsJw/vRKSAvAn6jPQG6zZnr+tuV9a6GYjXxTJeEiHJhsKk0Tu1r5zIe9VKcOSWCszXGZh
1/D/z6/UEX2EixrfbrHu3Ro5/kUmhP1dwUY4r4kuxcd5rKsroj3wRkJzUWytZJbwO1pThjGxydJH
ZEitGpeOaZyZsxrO4TeQfmP1KttZwTxcDr0mQ4rkbIOsH9K88QJYPmHoCnYA8Dnf+S7GIGeNGBhE
BY2kIRwDN/vASBvcr09gkqPv85vkJO+YNJBK5H1uiBKQp0p4ydfO66d0b6/Nz900tuISTL1zYoY3
lUbsXHZ341KHyWXXY0qDpMl0rpuEVMRtB6HhPJqsMecIS4TcuZXjgytDNv+56MmHv2m5o71NWn86
LgkSycs+66x7ScIAY6tghaz/+L0DO9Apg6CtOMyLddwVIZzhATLakFDDdrlRMnh6dx2//jqxC+cs
ZboI3LrSop/BSYLHgbMxx4MbVsBJTjGJyzIaqCH/H3tn0hw3smXpv9LWe6RhHha9wRDBCDI4zxsY
JUqYHXDMwK+vD8qq91KUSirtus3a7FkuXqYEEoP79XvP+c6kxJfa0qy/aZ19/DwNsGuWvlkEKNBx
jny4YN1OJS0i6Kuo6ruvs1eZ+1KMyR+hqOiSqwiTvnlxWbXxEn9YSHNXwbGO3MNvZ4NSPKPMWi2l
uvv1I/q4A3EVkJ4eHUAWAlpyH64Sl5mOXFONmd0P9XkOC6jxuzLmBFDBw/zNQeMnN44TGh8opT+F
8MdygUDMIUMmrPjDBGWmrtgWEgaXfy8Cf6RVvK8r/vfLoMHT/yiOcP+lvnyrvnQf/6rtp/n8X2ma
/3fEZ7Le/ePZ/+CIuX8T65v4oGLc/sjfKkaM7mxu1HDbcAgYHgaW/8oi9P4ifQVjIcESPDre+H+p
GLEysD1p/H+IH2mV0zbiL/yXCV77y+HjRwKJbZ62Ni2eP1Ayfv/y4A3j+6a5QUmGW4H2zYfFBAm5
nvRKicgPNhU6YU9ijpViTvb/uCs/mRx9v5xs16Hbj4eHMyHoUIzJH5eTenVna4Be4iBuzEkSeSSP
r30017V+KqRb7H59vR9/Lwcq40Yf5ET8I9m5QHtQs9ujjVr0jYwqG5LTh/KPuGJ//1ZQvqiZmLzj
e+IZ/rPnnrLTVFhRcp9xsX5jdVIQNK5n6RUSg20Ku+Fufv17fb+ycEV6CZhftk0f0Skcpu+vWEDo
dmULViOnjQh1OctmKB25ueXTJfNvapnfXezDvg+zfp0Wg+cltS0ZoNRr46FIDBRYck7knz4xsAGA
kCnbVfqxvCvf/2Zpv4W1WyPml0YqN3njiDCZrPY3V/nJr4ScGIIepzhDBdb4/VWQyNo96gc282bJ
z4vM6PdtAVKgo1sc/PpR/fAK8gvhuKShtZ2uOJ5+uFRWGgPAIOC8JE4e0O5ZAR/19JsP62dXgUup
smCwXZvOhw+4rAaLoQshhRSD2r4YMJdosZX/Ztv8hnj792Dr23tHSASuKopARlsfE4d0BTOBqhYl
UrLUbUKsyDappW7TpP2+skY0hM5KCOOpGS35lrRKvlwU+PS1/UwUI7CmFa3rPYrLtQ5E50mxi+eB
QMZsFOWJZHZ3pBKMBw1riZvQCJx729rbjMqGgBWplX7sqAx520lLvk4deXRhb6w1zpYx997s0oEs
ugojWwNhVd2tl6tSHujprcixh9p5SfBs/WfU+X+bjrS9jx/vyEY25QEzXWRq+v3jZTVIulRB7eEt
5Er4SMYQFzp1eVO3fXFrjw7a8H7Qdt2sWgPJk5n3R3C5b48EM7YBw8RgOsML9v0P0Hej7WoTKr1Z
VVwfxSbKPGNSfvMW/+SDYdq/eZfRzGNs+7DgoE9SRkdlGjPIYQn0UbfO8aNszZXC/vzrD+aHPYIl
jfMg507WVA9G6fe/UG5bPdwFBBNm0Yp3Zx4xMAlCmBvfJl3oTqDOsf6odvp2D6k32aEZnG+xvx/u
odLMWZ2Rw+PDxOVXNGeErZm7/Gab+PiN6uAgaYrSJKAfTKn24SqZIdrM0OLtG1W0Ihzoic2QL6bR
/c3u8OOFcCWwK2wbkr69Ft/fwbawO+x1MJMw6KVHbUVxg/Jsvvv1c/rZVf4uGlycGdZH6i4UUgBQ
Ckwo15sNf6BtEBLb8IcBOBTnnG035D+BCTq97A8LWzVpiIN1VD60V6rzukZkuY6lcv3r32W79f/8
iiHakiWw4fdogfKPD3cs97JBJpkjfK9bm5tMq6pQGXQog9U7JTxpZ6ke/fqK6II+XpN9gQM1W912
2R9mdGK2E5ho3UbfaRU76FSBJTNFKT1EbqNl4uCi3n8yEezHcFxlpQesNHja6XTJPTitwUQCBhvr
LGX7GqIRVxZRXXbi0oRq5VBFxJhMbtRNeQ9iZ6iWT52nTU6gVTDcg6Jui6+rnIj7GO2+1UO3hiex
QyuTz75n9F0b2qpIyqMFMgAoGE2hzb6yuqBgch3vWrmKJhCrg+RsMYzpzvJmEyUoD2g3LKku/TKJ
MQnOnjGdkUFjG37dt9W0pQzHLZRN2X1ZNkVxoEy6vQTxNNWtvzSOUQaeNm7xlmyaajDHGo6uJi7T
55IAS5h4HqyiwHQlKm9cN+0QdW5azURQa5AowLuQ7OK1hlYc1yEBcVMiVnVey1nbCGoMzdRdNc6W
RHWYprshi1v1hJvD+URmtCIfPBUwB7jFyUwMP66FU9dBqwlgRaQM28N6VD3MmBvCrXae9BR+CD/h
zJrrrCJrAphyVrNPhZxqP2Hecb+yEVV4IuwpC2yIgTG6NAidXagPros7oKE1AplknJ2zpDNSEXiN
MD4bvARliDLb/tSjJp4elbqK35x6JJEXIoiS+4blLrdeaSvvc6E5M2rfSt6PQ24qnxrQfvcmJUkW
9J10SSS1tekuca0xOTT5VFc+zthqJcrZk8qDdAVQIs7D2nNvd+kriEEV+ZinNy8ywaGCN74nBC7M
J2wVEHyKJg2kcDok33o1mYHU5sTd2XmKujnQ5YCyFYcuOhtzUMbXXoxq8+oUFWHmymjG6S4vOR7s
h7Uxlp1il4h1JdJDZadgiRF+1a3x4iv5lG/ZFBIQiweD6FWptW7whZ2vI87fhPfcKwzjtlRx3AYC
hXL/bmaKvpwDijSUg2tJEHJSLZMNxQdHZFfIYr3mvmv5E2ECmvq5Jem2f1jauuvOBhhQqNLxJWog
VxbnGZckEnuss/ldBQPRIOi44cbib5LjoVqAaKDHHRN1Z6lTYQRyKcCFMYxtnK92pW7JwZ1h5p87
p5yVS9yuuYPevzayI97KPr+Qw7DF86T22HzqlA7XkY+3ZiUzerTT9czii2/epdpkBBUnE76GZVjn
FWCeljU3pEukIopFhe1ishdE+yPqmiEsNPSWPrBXLACpRGQayqWSD5qemDK0yqYS51g5mVk0HvPq
CAWx6aK0T6iBa7PJqpPNOao7pVlWVCKCtjEl5r4zqsm2wo5DLUM1knpU3nFvLOclyvBai5A7XRRH
BvRVHiYc97og6df6dRkT/VDlzjxcs+SkHR23VkuxuaSNBe2PkEGrfQHbMfT9lzYbOMgA4LRyq3ai
2UY0UyAkFtlaPOZuweh0nubsahzLvPYZv5trrfqOBhbYi9a1kBNCer0Fj3S+onsgObhcyzeC5mk5
Ok07zFHT6N69l7DT+Ek2zMTuLL18xHkEV2aq5gSMY22UYldP5aiBSKX3HbQbiigwOSZ4vvktLtz8
Fh3ufYsRx1egToFbcFw4U3rPaomb3ALJpxVLdWCMcujOQUKCeRFUqRiy6f7GJzOhTo3QPi1W0GDL
B924VjIlFiVXzbPZBlEeoYrPL6ESs2VbxmRNUU5PE4qv2zkikLXbVIFO8/q6NJO1CWWv8dPnVC2z
33R5ddfPFnlJqo3hg/86lvPetmLZ+YNu9qzTDQbawG4a9UYp1TU+NgLXFR9Kk1zndlldZTkfAdV0
nN3xd9gkiAyzuoZFSxL8eV26rM3a0tHVBlk/ucGUY386rJ06ix0UAPeOO6VXPiKh6rleEicOtNou
vxClg+RcTLrFSXWNPaIkXSGyo1G78SfFpesbNpwkDN8APqYEzag0n0hld4Cv5Wlxb0A2H3YzYR/q
oddAWfq0B8eTMsVC3xN3moycRtCW8bFUXrlzWFUee6dXm1DNW/1+ngVnyEYb8U23EuMIiC8w5BGp
YPZbw9YJ81PVMzVIFb1+rWoCjPHwa/Lgyawm4b3jJASWaWC1ppe4PipQhPBp9kz8gszup3M+Dkv6
uSqak4mJCZ3doA5qtOpxZwWpKhPbrxuX2MC5reg1G72VPAw5DeWgElMrA3WuzfRLhkG7feDHtOpD
W41OyQuk5Nbzmi52c47rzhnOmaGidq00R5bRAAlVBMNGwHo1+WNDqHXSaQ5ap03Jpgpfp9CzBxPF
cdrj4M4lQal3w8y0MjKqBJGn0+oTgtIYdtqJ9jGI8mxECgPBFhE7L2ih10e3FLWDfIDJQlTrSPP3
Hh0VdbemWbweFiCr44UoIFORCdpq5Enr5pJHNW5umvg68AuV6aVVTIcKiq6xwxy+ZI+DSjADBASd
f04AyeLLppp74nqMQrTqhdc5EvwDlvHOvbES2bSf4rS2268T7oZ+L4zCqs4SdofZr1mYiePutA3C
WjS67iusLdoZ/av0oS2SWPJU7WkJ1s6N66jMclqjFp7/MsiShbwzeyJn0l8X5qq+NPG04rlqre6Y
4wwXvtPr2AzTIQPyh5mcbNWe2sm4z1RjILh9FqA1RMnZ/0wwakL5rsC0wylgDfohn1SXu0uGOPbK
dJr2bm2whhIKTK0m7II9jEMy4Cc8bMl4tDzAHn42U5QtqYIXMRXehCGLHuBlm1kMHEbKFnJ3V/at
/VDUeYZNyAHyxzLrYulPkwdHUzB+ZawU8blrOK2949snvk1RIXSE7HQeZDCbuFxJowj2gsaMIyQD
IH9IVQ2T6Wp0Vuf3QAezqFmG7f5itXmsqpVvxC1LvBi5VSrrjr0B6GOZKdbebHt5YSRY0CIvXYg8
qqfZGPCcGsvj0I3KVSfR74U6fruvLg+NPPXNCweiwY5VfA16nMWc6td+/krCjvUSK6o93s/pPCt7
Nab+DJQUlwfpnlbbIt3P8yejiK3PmaU24qJohm2wpAqXZQ3u23I0JoEpwsRuuK/tqcYNY2WiCzCS
w7S0ytSa8Ip2WCvbMhU+7AEIFt2cqc+MUhSCi9hKqT/nVq92ihgcOg5xbQCmq4z2kJgGFIyu1SpA
2C0jnR2kW0yK3bhaGBc6NAM+Ll++dKtOrfsS690n04mnnLhaSG77lhVVDepi7U3ftRTbiRjCzu6N
I+jr7Oxk7JxLS+TsgVoxl5ExZAX2Q1zKRxJU0sGvjVq7txl/JX66FuJt7B3B/eln79tG3DIxA+Oi
8/uYNOvaFj4fNgxXgK0EFPM+yBYcxObpEr6WVprhd0PdPLfTBq+08dfRPCQHYsN4t2B7NXu1Mk4Y
KVsRx/+C9imxpzeDwUse6uOAP8oVqZaHGOA96Y+8kzqkws58bMBsg5a0MV7jc23dndU1CLx7k8Bg
TC3Z8hux0beZ0HenNw6G9NjI2EQHh/7jwxlRtShOtbWvfKWn6DmafByEPfVxvFyQ++HGZ4syeXG0
NLG5hk42yQx7z7pcr1qPl0kWbY3DM2MxCVNRrnAu5spMfNNu+vq6ZCgmbs2xG90AoIeFpStRcv2Q
jLn+0tdIt6J1ZjW84aidZEG1iAwSB2GUL7bqps69tjrGweqF7YTu0CSPWNPmx3w1Yu9qKTMNn1jB
e7FXYgCHWMBMGx1fOw3jy6+Pmx+bKggGGBEDuYOksE3bPzRVUgnaOxEw412hASJk/HQWewgzfavK
1Qeysof7X1/wY8Po2wURnxHczICQKIfvexDjkjtqsdiCckwtP69KW4UcOqiT67XXgj++FkoclSnJ
5sXAnfL9tZB3j7ACs9q3WtWMpBTurlzX5LDaxe9Cjn88tCNdgSqBnmRj+X3MTPQE7iSrYo4Xu82z
lxXLaXGz9jf37seLYPEwv82KtsmPs/37fwhp4SFV0h4hdFfpkH+tcj29bqtmOvz6rv3sKgyOGUrx
zdjOx/5N5WKWNDjk+KlXjmca6osAF2a1//VVtB9fhO3vp6WyyS6wJHx4EXAPFB4wgsbfHlIdgVRX
Z0pEzcZnixlMCdxB7eR1h7MQ0M+M0v0u5yhHBPesoWTQl8XUL9iZpH1YBm1xDqmWFE4QO9Xshb/+
WX92R1yNrBaU52gpjA/33fAahDvOdt+d/tZoNOXQKbXzm2nKTy+CEA6/BLM9eoLfP1yNTHi9bxa6
mR3HEOrapoX02TTun6Vi0QFEhsS+xoVshm5IXr6/UCGcUbagbX3F7vsdhkCk2Jl0FeK5J/lnEszt
Ygw4t1HbNoLYMtS+v1i6DjSurLX1aSC10Vpi6ywH97HVa/U3D+mHVh3rF0pCfAK40FDGfXifdLN1
MkZSA47vZPDNpZ4O7Gb5VZbWySnGCeb3g6f+plv3w0PbFk10AnTZtxHOx8RovOGDDiWci1YgAMys
qiG18DZ/e//+aLj+P5ucXzVfxF3ffvnSn96a/xfG55s85b8HAT0kb+L97TvY3/YH/h6eG9ZfKv4M
7Gi4xbZZHSOYv4mSuveXhSLfIFUEMyCsmX/Nzs2/eCG3HJzNDukRrcp+96/J+V+E+BnYPXiFvvkU
tD+ZnPPR8mr/s/pgLL/pLkDLIbZmMvJhpj2VS94xx7zllLuKQ5v1NGB5P0FhpMmsnJakvcM7TrN0
i8Ro/aax9BMxtmgFFxAvL8rk0D6kQQipo9XAdO97fSg5OS4kNweKg64QEzWHOr+rkpUwLwtEWpjm
6/SslrW1HCaX7A6svlt/o/cyuDR9P86RLl1qY+q36g2TP32RJDFXeSHxeKfx3kjVnsZJoa1jfOPB
yAAREEAp77QdaACBPbqwdQBYaUz3RAvqksrqbiJAoTxPrI6e10jAw+xb08KPOtE/sgNnyLO71kzs
dg8mbCmCcRpHImc6vU6jGcV0sk+yHqa8OtIk40vSqudpUByIBCP4miDBz0GNpcf5V5V+xbO0M3lZ
zBXw+ESPQfYRUC1Qq3cDIQ76WrrAGWqGgjsWitnb2Ae25bMWQkIBtZSLqKLsPPOWSoz7GEjMZ/pR
0HbaBs4G4r++1MCwqMarkesSMzZi+dRN6nbnrrF0ojrR9a0Z1OT7UjW5HxI8/pYeSzbWHqGVlr0M
OpggjmZlSi6OXLsngrQn70VXleYlxwFchDnuGz1c0rGkbYg+LJr7ynqiQlzfIMnwniipWPQAOIMG
Vcmc5plIvLIpwsnC1TLpfR46lVi3SDejuGjRwjF5pXEPEN0hnDpwdez8kVy97mpiqNyGLW99Cg99
7iDImct64bi9boaSNldxxgHJnMNxw5PQidNmcuG7ziAGnu4JgcqOMQMG0AQWFt4u0s8LXNnEpwvF
jsPGG43YJ0lwBbqGYhe/5mx1algJwtbgftSTF2lg9Zk5LV36RWM3YE6bMCPwDXo2sC3j0c4Dd1Jo
ZHoJLQH64JN72ep6VsJQUbw2nGn0pCdh5MUnDVLVNWeestrTQ83e3a6fYOx5Is2iEZf/fVY5+u3U
c7oyQqOoWr2J6Lepbkc5ERuFRHdZyPhlKRKPIJdKlmi99Mleh0OSJbwdfurOBabdwbK3jgd0ohMQ
efczoIrJ8TcTGvlZvG59gPh1uSqN1bCjZF1a60TDz6RbhM/4uaUPdvLqSmv26tpMyU5oIrMip1LG
PhCO2aq7KVuyo44a652DtkOXYegt/REKFnx1z2nS8kxoKDwO69Ite6YsRPP0HBvSNcMssXZVeYMS
k9ELXa0e2gQEkOK8px2VRcugzGd6o4OMbgcvy+FIz5cuzoFiR5IN4neMJ9O+IvXvfgLp6TBc0b2v
9PqKSy9GHH1yFFd2YYuZ5K7Xs+lFHcE3+Kr0hiVqmW08EgnuxGGqO5UZOKaMhk7WbaClOSCMBqT6
RS1yKW9R09aJb9hMbiPcww3wp0SvAUWOxkvKMfBJVmhkg6qcjSwoChs/vhur9vVk67x3FsfSsJwb
K4HhaBUPiReb8WXeIA7yaRqVx5bRbLPHXm3Mu9J1wIOWCoU3Tqy0KvZa3y9fm9qgW3RhDc4w2jvH
KGhp+7GYqlvAlZD+hqaY3tD91FdOadkoSpx0dYKe3hqhkP1QnaAyMDbaoKLm3sDwfJX0BefJeFAn
ubM8DNc0yggGAtHk5ip/dUZBK8w0725MNbWVqM04QoGAwm1PP9aF5a3gLcrPqGL4eyBntOPr3NKH
p1sAzojkhzibPqE7Nvud3afzZ8k6/2wgnPpEDa7d2iJ1d0bH2SmiG7F217XVmKINOsCXZ8TDx5yk
y8z7zARCWGHtrMV0dPut4bEkXQlMrczFRNzO2BBSgE3tTPPGGOQUnkDJZA10HK7U0bajvBjW196p
+CQwLetrMCQl0VG6vXYTmBDdGaJ5MZRkp3dmmoRxOUgmlhYQj0BoCj33odBITajV6bGBg+OCWujc
o7HdAt+y2prWgkdP0v//lVK/HN7/z/9mkv6rSskf2iITb/9r99Z9D0fe/tjf9ZL+F1oGj2UXPTQH
fU+lYPm7XlKsv6jRdYRV+JW3PsAm4/hPBLdGlYVeHcM6CAmXP/Tviskjv4eSmyKM2TiR8c4f5e1g
itgqon9XTETdY8bnrADGYWN9gwD4/rBQFnSfBqlTb6Dd0XpSvC+NyjO+9Ap5EQS8jb65itS3hWfv
4e/pLyLJd3JMSRy0ISly8NN9uWhRGvcRGQxxOCm0xzxXGZgPec75GjNrIpuXVQx0jL142VlDfwvi
WWL6PRPfsO9yFEjmQ9v2RxBghIXr7CysLvJs6Dz7vO7yu1RZ99PcjU0YJ/FVVs/ggj17p7ad30LS
PTXAliOXEfaVO5pDUHvseJqS8fENbX/bQvrHnBHfoMp6AjwQ5gorjnR20EqmnQ3N6IlaTQSaIy7w
qdhhVawA3sgGeK7mLt03TPiZp5pZuHbGHMS2BGuhdg8g9qyrqdeNA2y3LRWr+lqVjhfFcuquVSak
X9EYveruUgLG1UrgL0V+0DPCwSouepV7g3ku3Km4gVutHarUaAPhdeND5lT15A/xrB2tOFGZs1uW
dWsmFZjbxLppSNhZGvuV4Z/2Dqva6YknnKspBP+s3iwzEu1QArK6cPW50biquZ5IfjZOKEFFHU3k
yeySKna/wtSzojQ1GChYveO2vtdUyUvtdjpbyKx310mhO0+ljA2iSTKadLUsq0uDryL1aYIsTHlo
qHWMuegZrLM4Za3z1etLKMUxt3CM9H5aDgsL6X5eCCyFNNzT5d3biZNMRoB51w5oTGd5YIjJDkCV
aWM4MTl61nPTnT91Hcx3pZPqVVMZwCv7sdS1e6km6uXYOjfCVsyoWjX653ZZokwiWafGdzCju6bZ
flFnHH/r3ADY1pZzddxImlejx9NIi6yJyEVar+K2uTT1LWIKfPd8yVgNZresliNknkdqcL04Zrop
9rVmno11A/uSofguEfprRakJ4UEN+pnAjSzWk3CtBWY3utCNau3lahlhrDsHl/X5ioo4PS6rHiX8
J1jIGtVc/GoQl/FkXpiFepEXkICYlOf98oyX4pSsVZS42TktdDfEVh4laRIN3/JKOT8gSiCjV+Po
0fiN6wRrSkjG1lo+Qc67MkZnX1YjQ1Ein6ru3sEHjmqu3IPDbBkCzZcz7dHePvTG7VjfSavdN+NC
Zf+5MFa2mIX7qT7Tyu1uh2K4irfsJ1PuWY6GXWuQMhPr52VrcrIi38QQ4Yyd1G+ABgOuiwhNHyNv
dc9IoIrPwIUGayt5qop37sLzPvCoSL2cz8tmBslBAT8WlhYQf60Fk20caBd3x9G0VigdXBeC4kzy
S+JE0imbOz6bCy2/XhLdd9XXjGQb0JSBQZ+Y1l8gB+8ABsL3OPstPWQqpj4N/amlXc85tYZp9tVk
VXFmLT10BljSqTVsn1Qmv8rl3qwdSiv0MHHqPDhlTH3UVRbrXPcaIzm8SPNlDOYi+0oa3nWZNx2g
bcY9gyqfGzm9KzFtbcnXeNDN4Xyeq3CYy0shO+Lasr2mzOtZb2ifFlHMyYnRqxFOGQGMC1AiBIoF
6VyFUiMaJmw1mDy5d1Ragr6rN5dIL4MadGBy6MTK5C5vYiXMxyJFYrEZYKuSEoJabTSYjXq7RAI5
S4tQUZdo6cq7pGCiqaifCPlmiUvd4qaCsrmOwOHjcWX+hRU0dwbl1sTi+E7L6JacnPi2reKMhENd
uczTsTaiuPRGRguqN56seClCNBrtGRYjx/adoTwkSaM9IseGW1519bNSQ+SiPwTgVKzeLcjtjngq
bX0rWkZfppHtkljvA6Z6iF8aahIXOiJ2fZMwQPWOJCFG35n7XCruQNc6nw+TN1I9jepFm+XZMTUa
7+hyQICemzcXMQk9lFkeMVxu0DXVvVZO1whEQnS+6AfWvryQscivYgGJW0kfnIUvo1Z7quF6ZxZv
CEICK03unGwhe65WvwDYPEvs+Ci6mvTyrbLN2FUMez5PRtlESiEJRdNPbjF8ruYMAndn1si4iptW
0z5LpS2DJRnYfLTsrCJuGF+UHjU2IPl2oZJFJkQQlglszsnniEjMjMmawF2/CCBtxsbqHXSGnWS1
IdNtPsdEiu7KXhxnFRjrOJXu3qrFu9fWx6ngXOMkRVBZwH2rcQgYhEZ5XF0uVXYlt8CBvF2cYBRp
VDhIu2QTNohihPmozdCPcWHRQCgIoeNut5Sp20vXOfWTN04XZFZB6zTzqB/mM0t5yRSxNwoOTra+
Pjlusc+VFxtU9yCnk2PO94kyYSdrpQh5S3wi7WHXOvtBFTdtOe7Mej6sic3noAMEd8brDYVK3/A8
a0Zgwbn45DjIPpFXnOAoHIYNmivMcEGO7EnzIZbpc2wqx3EcjgUvcQ04LOnzcw69jN5JrjMS9TVu
00u7ag4ct4PKOa3O8IQP4Kgrxr0CssYnj/TS8QQ2sTvZOelOG5GA0jJJ/HExv9qxFRm5tY/1N3Mo
Qjcna43MgyCerTv6Yc/AuyqnPBur5GT3LDOtYCVW88u61M6auKUT4mbXHF98fUivUdaahIwiybaW
LQaAIzNJVTvXTU+pcT6ROBdV5WdS4w9JY0V614Q5nY1h0SD3mNPOm18z1w0MHjskL8uIFl07efG4
l5WCqkrt4AWApCa3LtcImMjhfXVP6ZycG8vTMqV7Igx287wERFiUCCKm5qjqDNhQaNyO0jsb1/kG
FYYIVk9EQ+y989GGmCf2cdmBznTi5cCcktTWSXlHpHJIPW/HDQt4NYKlTA81MGF3dfeiXSIsqqFq
31tK+9am6t7IAdqzbCRqJvkA28tYBe8k+lsdqeMmKRSKPKBKg2fnBTGKKE1yFq1VogHz4rSJa/y1
rF6K7otb2pez6J51bdkNcjkzC4B4zRqu6VSiJaxDotSmPj+QKevS9lER96WtR0fI4PEC2/OKIUS9
zFJlXjCpulhUT/iqltxwNn3gpAzueXpZqyGs7JIo9bFyzudOyflFveXYV+88ysMGYIxrCKqcTDeN
wdzl4ViYR3uLnPVGkoSlWiOocW7ssSLfbZhypsUWEdmSoNWMGOVUv02amG6S3t1KCo2xH6+VlG1x
1kIrnQ4bPAhpHTLEqdtrsxXa0+BPRnc3Q8wJ6564QpIQm7ATcghN9NCILMxn1B7ifhSmiAyr8849
hdfPHlUiq2bFul+M7Fmr7711vuwb466u59AiP2tQ+pvUled4mi+cftr6gVScpheabXfsly0eSt6Y
rX7rZuPZrGevCCeuOZPvFJhukxKmBFroiAQG7n1pdhfV5KJuNMfdqvbv24K+q5BXsoKOIPq9Lb3x
QZJ4qIKg2WrTXdGg31HZtb00jlp4IuiIQ2fsd87yhBDSZ9pQ7ujaDHvOrRx9fVdmZ+OQppHqZFq0
gHH21cYNSbaLFE//nLSfCM7N9pTqKa+SSbKgPjwKo3pBhfKqY5A8EmcRMQxjCUBLlOhIFoSIMuLF
sGHx3Ar2DNaFcRVeAMeenSMrLOCJ8VtvjcEwlpcGIk2qk8BBcmJUXQRAfdcVpJ5Up8qIL83kMs5e
BfN217wqi24/EheI7eilQzBZlUi/dLrNjfpqJEgfaTb0mzU3WaNCrSOrdv1mFRAf1HaHTTDsY8bA
rDFv0jb2OdI+N+OBWMq9M4GaQ/DX2NmeY+sZwg5Iwh4vz4QKqdH3QijxPqvZNXLGrnRWoqJ24n1P
80Wa8a0jX/PKXQIC6Z3dat4abmVElsSlMBXuLqbxC284GDNLO+QqJEnHueCAt8On62dAsgO3LB4l
mb/Z4pxls3dpLXJjyH6inxCY2lvnmNcLwl0t+VyqNkq3VNIXzY+D9mTU+psFDX4QiHXaIt1VtHtQ
5sd+riyMpE1U17WQxmsaa/GLmzAOK4SbwwqY9GW/thwkM32T+bbtXTs78WNax2TMZHqynDpaVbs+
I527RYtxQDnEhtkhmNBN6iuQpesmOT43zOKTYhnPE+szrfcYEQX2fTSsY9Ql2bW+GJ+q2cnCOZN3
2uzs6npaj0TRPukyvZ0ss33K1eI93/bSuLggeN7XtWnfrtmNBd4/Arx2SXfqvZPKsc1A89oCampB
UHXcvktzChZeIW92T5CiLokTjLqyUAKvqx0fZzoKZTMia/yCZn13nXsc92i+FycxyvyyQeJFyLeF
ArcuiYePEF4OnubnedVectJVdqPwjMMwFdZd2evdzkMHgnjYKV5jBfJnKVbkVabeXdhYkgKCLtdX
yKcIjsaRtHCydk/jqnhn6PERV2v6Rvzr4sne9eWqXGB0LKfQUAZV8xUQx3WIAdz8OjYpDFoylKbL
IjeGK+RACjqb1XX5oGp04X7SbUm2idb+B3tnshw5kmXZXynJPUIwD4vqhc1mnAfn4BuIO0lXzJMq
oAp8fR9EZFZGlEhWS+56UZK7DI+gk4Qpnt5377lZvnPGVLNqzt3OuW6Zc3V/hIgztsmpaM0Y7+CI
CYBtdk0F0OqLHo4W7m+2hyI/8qTVdKGuTuN8FWwXRvD7Tk8lEQSOXOxgaX6b5J7m8m2psxqI8+IO
aZpNWWXOJabugeRSJbJ+M8DiVBvaKenX5MIxbcjQiHY/IX8gcTBYvI6cozm/N6TprV9Z4WkhQiEZ
5FINJ3iRpFFSjHDgVIU/Y0+p/PCgYYidtcPhzZCqTmGRd/5tRLmmizM/zPFjYpnaSDGL0zxEw1Uy
Vgl5Xt4E0gP/ykjWgu7El8gTDaZ9bYg3bXSbKmlhaIRStqn4h6eR6XcDX7y5GcXCNz/GZfeAhFTN
8V5LSxcg5a0gPAwlDZ7PgY9xeMdOwOIGmSSgqBMnP9csalmXQkB46Zs28w6hz2dpKOd17ATBHxZ2
J6/EgiC/j6I06sUWB4vlfFCAUeL2jFo6bjfwjofSOxVLafeA/ADWdzfW5DUUo+cxP6hz2iRNdV1o
YxumXVZaW5sFBlzpPjLRcFuxZ9dU8kaheSrIyTlfXOCy6CtvMDtNWjb+BapBaN7IgetrBb72RMy6
hsdPBAHXZpyf3AUT/SMQeApJOQmcK6DDCSdTDtDh2KiiSo+BormXhVGFUNFzmnCedZDCoDfH7PrZ
6QW7CeFVb1r+L0YCkIA0Bfkhv4twKeRNKCdK0ZPSWvuUyzL4SXu5L7aNShTIYYN350CpWHoeAi9L
t15vJtDhImXWm1VQOOTl7eiuM3HQ7VBcrcdQVnT0dsn4kxyK+zA7Rn61igmlSspgp4YuO5pmlpfO
ntr3zmFxsTFl4C5nbcPA3oKOxrRbV7O7hznd4Lt0l/4xwyF8mYpUPBRpmma7uF/CfBMaMRzC3LgY
5Su5DaAAv+XUXF9NppofRmnTl2vrCOocx8C0wXzE/aEUzpcK0+RM2DN56lQQP8JlaW9cNQYPNisR
7m6Ndi6D7MZhH9ZB8qp0ETz0GInXa3dR6m0VyEFtwl7iEKzpAr6Edd2tv32Np77Lg+Se+1OwNVZR
nKUjahrio3Z1gJaRfzBsnF9NkKlf9hDzrOvUxvtGBuOpASBwh8RvHfpydq8wg3FfcK7pZUb1ikpm
CDY+9TnEQlzxfNjURAeVcJ9Kjss3kt7dpXBa8ZSqgXnE15IN2TihtgUM47c17Utvcpx5e9d5WiRE
Dgzr8abKjlg8l30hpfNRRhXdSWpy6peinANkRmF5kNCz9hZv8vDliOaO5whctuqKX1ZBAhCX/DK1
R1exHkNn6sNDGOe3dmUjkjacLwztohsfi752WAxI4b+vzDpaUELYd9eqi8NXx6w9ySKCv9x5k4P0
A5IDuwh+FR4v4uPkXgy+4kZl+huaK7R2V9t4h5J1ndD6DMn+nReWHFcgQo6d7aXRxhvH6jBCyz8h
w2GFw29/PzgxwZLFayHQf8+GRw2adJtSNnuN8jlHkXmKJuISPZ/Cixcu3iGnlymAdNEyPltO/uWU
CyOOcdL54laDuBci9p+013BB8BfY1U0un42dcfFFgpYHMQbmphqFz7UV0Hbpz7dO0Kd8uLz4KsBs
feLnrR48ThjGjqHZa/PslSgELhLDqQKWvgE7Ym1FhkE2HJAk+V3YhkIIB/0lHijt8qjt7b2ap1s3
Nv7XFEVV3Y46u7ErXqdBceRjVVEJXr71c/A0UAak2yPdAVeG4rfGr46y8jfQvbegv891Mp/GhFSp
C9AdKB1g3GW81sBTNi2bw23nty4PJ9vVOEJwdtphuvFbnV78YQ64/JTeZ1gr65UFdFYf7FaHL2XF
6eQ5+8m9T3uVv4WyuJoJkf80uPJu6tl4vzSDQ7GZfXuiZ9kt36p2nr/AplfvhPD8Szpbu9hkA/0n
KftbFJloOE3kgJOzwvADI70rG3Pk+ayz84T36a2KmuITwztJ+HLxPvwl7GnDiKx8H5V+9Y0lhPMe
tkl360kbWJwupEVquI/GHXmTc5aVI/5J0lfkk5LpbnbF8qAjlSK72yr8WQx+ecG5Pxz4Q8cx0PaJ
vW342TlVdJ0xITl77ZbTj4EmWvpuVX/nNVV9ivvAPuaLFXHnipZjY9kby2seVry7GNMr/GYLkd3M
xThvsreZcqajzkjfEQ1rtnV7J3gFEtwieURURWxSkSdnO/UOcLYvvc16mxc5a/Bk/UiaXB2yhUJu
XUu0554EyiSukLVYhXsi3PsVy7NJoPEuhP1e9GL2pvFOnWtlnyoKWBO2JEmod9un46hObUqrPFhx
f2es6DpKUOxFkBBSkivAVE4nOfMOclhllgiiUeC7m6pNvwEKL47YDQuKz2p7YzoV7sN2Xu4j2b6D
X/gqJrMramjBbo+f12+ay4gUT8zXtASLxGVS9YtVUXKd9t4P8hoIS1lhHUJimeSBj6QJUgpiCoQY
HX5zQh78YaLTYmwKlBarHg5oWuyrFSNdbPVbBN7hLuyCp0kLGAasztkWR+lPek6uWEbgflC0T7TW
e9+hYLbG0GfHY5x007C12A6p0Yv28fRZ4OamnNE9dQ0hu1lND1Dt6XVr+LnQ1h7tx3h6NWuNlSuC
W0Sb4oXxE2d4ME17jvcjZk5y04KGhoY4XewVO/ZCB1Fl7WGaknbvEymkd3sKzmvwnkTIyEe5Gab3
2a1qRusBsQLz+30VvAVxe5TjcBFIu/t5vdx44fzglIk6TKK4GmdPnNQCbWYTl5Q92AP9i6Yuxa4E
5LORvnvnDSEycU5tRclnqY1x2AfNLkSoi/UHcY4AwcM+cL0m5OHSzjKjG5LJcx6rTO2VHdV7V+D7
sZyelnjxfY7bGZWtY2Ia1atfIp33dPPhKmGXBhjv3orxilfMYVtlkY38vcFWO+YsjTrhph23RZYP
D9SVkOGocBYkvEjw8hcHYAPVdT2U3VOS2jdJIp3zSB0DKYxrV5hPY6JL3/VX8RJds8Z/SX6X+rR6
YoK3N3WLpaHDZflJtI0Os2y4ZSNufS/yMrrDK1qhUdBHyrk77oOqqq5o2SgYPvhmQPgvD6Fb/lS/
G/P5pGVsF3erOwvGBm1CoxS39ZB9o+4Pdaqt0e9dJvvxTGIHL0X5wIrwVMfRKctoW2UPz9sJenPo
1adSDntpjXdNoPadKd7UtEQPcz9uvWFuHgrZBz9a4nOPQULwlU0Tj60p7eoqUVS+bYi9PBtuAvBu
J7mnJWczhG1zIG6O4MaW5Yj1VV3ryLu4iHjbyda3ks6hF2wn2V1qyUPgqvzRaRYkN0WWYewM4d6J
Xs0siX/0PWtF4lyze4PPHVVHTunZbn0EMWenKvv7vPREUByxifPERQjUR+0J59CO3vPIUbIzwgyX
sanVT7NaxUJVdjwUzaMH3s9ulms8sY+WdH66njhWHIkxIiC/0Yunpo2bPJUNWxuR6w0enDOVRVei
9M80jp1V0n7vZiInzXQFk18xiA9q53dtuZcLcmLXVUjrHOxJBeccN9aHNxHFwr6xpaH0kyT+YzcQ
LPPyuyobdnOR0/fZWeGR29J8CjM7O0xu9TIjPk6Z630b6+QyIuQ1pV77bX6XBfkgmMyVLwYX3qup
rX3Zs3WJM9ltBz27Bydbgqto6N8LkV2RDGBZwIZ72fbKjIfI9GLPeznf2rZ+i2T0Kuv2iets9Y1v
h1KMQPfbLj6vBWAUIi2cFd1uLMS1F1x01l0VCEj3erRzIs/BXZF/upUucqKg6DL9PB0iIlqGC+F7
Prnm5zCY4G7C1/OZCz2Ge1l4ZmfoUkNJp3gopcgpYkHd0ogzbXAuJg91kyrG4NgkL4IriHXFhty6
8+a4eW9Bnf2gsIuyEP6WIX9o/TwRbyYGwtw2SMIlbr/raquqqQCcFSNMU5GiJSd+DFyN6pzK6Q7S
R7yLu8y+ceBsLLshYiHlEw78oCTDRYML6y+GUcEesZi2KqpGDrDKEeJKeCwvEYO/bJB2kjmITgt9
dBnMtpkKi3dv1LO+SX1vRtyUBc4i/ryzrVr1d0Lz/9pm/wbb7X8ygwDPyv97deb6b/zdBxL8tvZi
rhCy1RwLdfUfPhB6sBnWIxdDR+DgnF0RG/9oYqcgE+aG7cAtxFZLKgDzhmxHlf3n3+gZ458l+FwD
wiQADfCc/BvMKQwqf3KBxA48LP4HSQaiYLLS3v7qAunwqTizq9jsEA5+4K3zXTpBuw/L2D386ady
/4ez5D+asb4nI6fkf/6Ndd1//1ohPmAKuVcyZ+wSrfjr15L9QCeQwPpkV0O8sUZcXdrmSxdVbayt
ati2cIXTcssVP7y1pypjdWb0U1SnzY9Oec0tBqfVvJfV57gOytPkw0IpXDYSVeZ+JVbon7rOvOZt
4l3kKK37fHQ5ChmC78sq5a41i/ipjdvbzCHnE5gg2ctg+pqHqaWsQHgfucUkGKfiLU3oxt2EwMY3
FCqWVPTm6cxQY7Ef3GKinO5kre4nt1dfqZcy2zhB9DOGQXvME19uchLlG98UFwr8vG3a0ra8Xdat
xzAOPrnxsfmcY/RysEhY8qaho0pnRoNk6p6LXUeOMduPzC/cc2olvhaBcXdHt25+4JRlGvQCZVOa
WzP2DIrJkxJiB8OjIFD8lGQU5jnxqa1zJtUdKwm/6iEmWO7CFGTaOdKXyMSWfmN+GvBgck2fNgnv
xeBuSEg1T6UzflRGRCO/o9rPt5R1ej+kATKwFzabETvmxN36nCGEaqWy3pN0Dh+ohms/R5Jlj844
JzGFo/kE1sKRuDALTRRVLX2YnAnBB8kGkxs/c0dTWn4JMi96m3FQAJJXK1yg0bbhFTMAsXCGMD0t
6SS/yVY7bOxoDAwv3C77ku2RXcwbFj9AaeZExbhhaWN6dbENqQsOzdnGfjTxuIm+jpJLi/OCDUWc
lMTyqnEM9qIuWbsnfGGa/4YAS52qvYAq8F5kl4g2S7AYc5GuHUJD8xIwrCsqyEP1XNiBJpGeUHix
ye2RUKVhztst1VTx1RRZvq0TZ7TCp36t5Yb0WQi70ZYu7UyzTRsGpabeqywmumRQ6CJIbFh1v6ZU
wuoY8sr9jDskKKypEr3Fiywu9m5CVNIrssTaTkxQ06Zl43VZdM5WoY58bqgeIj6BD2t9clvPbT+K
2qnufJtivh0vQ9MfIh3VCKKa5uU1CNR/UrhFnpTuirJlXR/1IRJpNQ47TOf9dJiGZFbiQeLl4Vzg
UJo7+VUO0KN3NuLDO1cs8rlAEMylc6ty2XthlgAWkKHbEPmt1hnYGpvs0gcwHk6RUvWPsPBKrnPZ
UO0qzzHqAGGWHw7GM1rPyPKLBFsqWjFW29yku4GX8QOltfEHz0TunzvApfxwqwlzsR0VseDAMPPP
IbMyf6/c0q0OBQ7NfA98i9OEx4d94mJbT26BZLTToIPvFsfHkJRLr4q3PtVz7jFpeWYAEgj9UE95
GG3yPCSIqViDrzdxT70U7Th+k02Dq0e1pQqo2I1RIWS0lr0aHeRUYeuWXJ2x5VcTOtwl5zwnYwym
cz6peuJGhMkj6PeePbnFvT0Z/Rl5cjB4mFe2UtZynSd6aFn3wunzN9uko3jzisT7NE4wfjiVqh6H
NKu9Xav9hR2qNeULfqOIpUbJYto/9GiSeM437NIXt6aydA7lfQrcJdyg3mU9ZjK01VM7iuERtF1c
bLqVnLkpk078Komj5/uitvzugm2nM7sxxWmyH2gvZQlXm3a8w7m08HkhJo5jCTgH4DYvH7MDYv/Q
7l3dZziy0ymiN7Rd4CX08F8WhHZ4S6dEBS0L36Jw38YqdqlBdJPpKIy/Nvz1zfpBIlwormey6Wzr
Ez2H+6Wxldksrt1bzy6W2w9VcnHaMCwhrYcmmWDG1SolJeDpN/ZlbnVy8NNSk4tXq6Qu3UIZ0HSn
xa+SWRa5HZUNf3LLOUAW06av0q6ml4a2erA+tjOrm4raGPG9RR5TXzHImfpXP1EL+7NN3aLekezt
A65rjqMHwGbGjx9kG1hLsHWDhjULhR4xNXhz1dn6KbG0yG9Jojpr/iJKuSk1tXQLhWaTNVOHB8qL
WCf2srWo+hvmQt/xcybvVsdWi35NBrvjbsR/P4UuZJXjlchmn2/J0Jk+RRuMZ6n3q7DKrsZgxOBI
LFpNFrsYtPqZZVYPA4JK1xnMw7a2Rmfpd/AlU04kO+rlN53Y1Nxtkdvq+CWaGd05nEXRP3YoUN4u
nl13OTVz0PrHVHpsU7XXTxwlrCo5/HoC6heRO114CirXj+4tBPg+YHfX8g7lRTu+1U5WthRYuj6b
dKRiZyvS3OcT1Ud2Qga5GJG7wS/0/mNJxs8/NeUwRmdm5YSVbT2XDrqVdvrklUoa1m3NkABK2HXE
TYqPZVKueu7GcHJv5jpiKRsEnUO5LomLgYi+bqMMHjK/0CP+6zr9ZpcugFkw71N2dKGc1Pzt5cA6
1qr1nYatGO6zmL3BDeev1l8KV8G68Bd18AACybs2GefrlV56WAKyzDxgTXNomscySSx1yai/++gc
X8w7q02KcZ9jAI92apHZeI/u4P4MSA+Nv4a5T7MfANDq8cYfq15cY3+K3HOJ4RxPe0srYrbVHKM2
UYFm7sMjj4oppn03rKriNgM54l/YQXyaoPYxkXMHToq8vg0t4BEbppTa3Q0zlTqcqUtwGqsuQ0So
0TV37Yzh0sXPjhGpYOJgx3sKcO8Ubti867KHxJJSYbqnayTfizSrbpkZzK+gxf+OrgNak6dTHvwG
GolTEJWsqSm+G+DuHFycxOyop4Az1+pYa066P4PVX52HHsiZtA92kZq78zS1y0tTwonCI4XLgcpO
iEWSVOQMca7ZQAe0bii2jY8DaIcNSUIIGnFwS0XDpumi6OR1nr52HKkPk4w+u7mk71Ipgk/cILfA
JroD+CNxKJT5XHA9HEOXldyYgrFG6h1f+8I09wnFdNsiypzTEPrFW6Oz9B3iKp0tfK+4gKe4oWZc
VgATaLFzecm5M0OmVQVIfVHUQ1oKTj7Lhj0eazVT/zq6PNBI7WsKRIS71IeBYkeL9UH3508eE3lv
fNxgngJmgGI63gzczLiVYg3htKqGfeaNy/3cVqSO5rC79GEfHJ1AWR/C969jWtl3vVXWu3rxrLs0
dOnB6fvyUkTz8DSFY0vHCEY+m1NsKI6xzH5R/j5SxAN4FQeODxcoyQP8hNxLiUy+lJCXNtqsJgCp
7UdshdMObF507gcBtzxr6ieMK/NN6sT9jVLFcG6qgOGnZnNFC519yGyYHCAweUm2aXfBbZjzZvMH
D4aBnV87yn0yKhF7p12xZSj229Si+qiX4CNL04g3PrzDLhKjercRMba5Zdwbohndr6bFrk1DQbTp
PJRTrPT3WdJ8c7vGxhNqWadKpb/8GfqITvJpw2S847+cc+se2vEY5fb8UqVm6Q9Z4n+n/LsCihCa
c9N4LKYpTVZ6RxNrzfKNkvMf64Lt3jO81qNEBjchL85j5+gXQmr1+zxhgtDl6F0qE+GUq/v2s09c
DGdStRfCb9UZkeIp6cmNZZq/OC6ObNgstW72BV76aCtz39Jb1w2/JTly/8Znd/TltMRxsJsBU3Gl
m5/psYUtNwbgQZAP7GYjy2Q95L18RxZajbvYtUuoX02hvpY6HndNI619PzGeooe+FWUQccepgp3F
whLKQWLwmngae4Kax19Fn03ij6j//971//Z7zcu/jsjupf7BKZT/JSS7lhf8PSTr/kZePYGXCZ6V
G65LsuOP0Idn/0YQhNs8+NkosQmE/POy7wa/RQ6IekDCQcSzEBAV+a/LfvSb50SEnomfhcRbCYT8
G5d94h1csf+4mq+xFngJa3KEHjn+Mo4L4He9ov8JagBpwHM7Q+BL2OLYd92zbywM4A3epfk4BGji
cRBH+0RgSh3HormjYDe/0kXPHgqEwHdDpuHDyoaVQwxrGX962btn7PF302iFlH1iiS0bhe+1yF7j
MAevk/+kGs07BIV/aZSdE4eK91x5mSOCZ75WcCS/dnbn4TCG6bgbG+Kd7vg2Dv09pp5wO8dZtvON
S5Z2qp+9MaWZwgz+S22F/T7jBggTkIuFvU8ZxccjQ73KnovaTT+HnG07HhiAB08GpgiSmMO0ANG0
QgXAxY+0vRQb2wowQNXa7m9FE9VbVjHqnhJD6MfubGqXwgiNOYZNfy9eXDJurMMsiQ8xp+go3yud
OdOn3/ej3LAWwSk15AKEoMel3NpMkBOhwrLZz+RuVtq5aTOnv2blbvG9VmE5vY6Ic8meISA8AgCf
aAvvhN3s3QEbHuUfdM1kLApuMmaOitkX7xBygebEQIGs952ViucF9st465lmPLopTlc8lbFYV5Hm
xU0nAosIiDe6co587QcOmgWjHm5+MduUNNqWPMGgEtc8OntdpvwWif1xWxmSs2WT44S+RYUDLntN
v0VTUGQ/Zic/J9STRWtKto/8KwKvMNUq7GzFlRrKZ5KxK55jYApW3SGfluUhckr2G1b+ugRJdkOy
sTgOVCJbDCfcF3eKjSf53jkbnNcYKmKNwb92iaaoGqYAr4qEF63V+B4m99+FqX/rNPsfo/x/BuH/
n3+JBli/3v9vvPyV8/GvT7OnVVH8j6fx80fzlwNt/bf+K/Wf+AiDyNwRvAWKYf5xoLkeMH1WEJBR
cCZAO/2neum45P5DIm8UQOEWCMJ/nmf8SwlyI9E3G24LJQn/Vur/r4cZ9g8Q2ATbfMqzAA38cdj9
6TADfp3hLKreMd7YzwEw9H1jquoCQkjt8AECqQVX9/8iibOV+ssZun5Z1Mv1uCbhh1c0XCXVP31Z
7K18Yrk3tgMn135E8zfHljalNwiOXbIr7IlM/7yGhpMpWsvWsjF6dtdQMS4KTllIbbymkaqqEyIH
CeTu9zSy+T2Z7IbSfE5rXBnNSNoHcPL8JwqnL4K9HJURh24c3Q6bLKFnscaf09+T0Na8pqJJ8XCN
kXFJdvb33LRLHFgeLczJ3BfXaDWbWlLWxBMJsOS/p6/rgb8LGQer64hnh1NgVb9Ubsv0PfojxF38
EemO+GkT8Ibhabjtc6eMcLnxK8YoETNXhm8Zrut1780+EpEJiwLx+S52x+Qjabl17lrcIs0DDE77
Jxu04r3NSAUdTdYNwWNMEOPG17EWL/wjg53JxMliHYY+J3enR8cMG59GwiekK/NixSQFt3oGE4xm
MnndIcn8IZRIw/CxebnVYhTHOhvMY1cNaXxobRnvidFi18vokzn1PFT0VicUsG+ENkF+HI3VOdho
a+smLwyC7ugar8NGSYp6Z8s2vGv1oGtMDkPnnIywsmQbr5wxNoTkOfc1vDdkkcAtR3sr5ehr0nrr
qyiL6p/uoDtyvJq83I4LjUSUWMLv3QoRwNApEPMEqgQu6GDM1DajTh2Q4KJYSQMRqMptWi9zu8Hn
gvPO7eryLfPD6V1FisgTuYE5JnaRlg2WIIdsiW2NA9Y/FwT7RhmyBVickFKuQLDah7DX3bd8mML3
FKQbL6iQnxuv4FYRfxsVnhqatLOQ0Lese8zG+XJOBNarxZ/52llUfI0so79q0F3RJqmyFGCDDLIv
ac+ovcLGsRGJptn1GZ/F7dJ2+AJaRm8iKm1FAsb1xbgNhloMWzet9fVgSgUwGCAiZaVxaJyNl6f5
J0KIcbHypMPbuGQBe3ypu08hxbASkfPu0tRz/83vEGQOLIkRVkMvCEgb1FpHpEd0c6ypSFVbYtPp
MUp7npcFKiFIAtC6Yl+Vae3v/FEE6Did/KyTJH/UGNnRRgwO2xxb7AsWHGaMhZf9tTUUK4WgLIdH
qKCsKKiWVxdS7aJmrdyVhyKzpd62nYmODrwfvnBtluuEMCRv6qWpJuI9vI+3MftNRN+Fr7dJcJTD
NyYPHG5qN2fgKNFJsYGXWpJMY+ogAeKZcsRlHyAfde04PONv7B6KUrTTJrcG8p2mnt6hQATfW5Es
r9QtdQhgbjHeQ9vLn0iWN1SiAnzYzYNOfk1Lm6CtYA/wLo6AqLAhw9m/+UTq7Y2mAO7WQVB9nmfD
hzicVPJIeer8Qj69+uFPSYYHJlVOygbRIjsTT0yFGyxVJET92p23cWJJdveWKSHuL05B1ZSRPmtn
dzWK2qsZbAVLA/JOi6AkFzDSA5bvuL2U8baiK2FFhwEC7X75fFieSnKmw1fusVvn4r2omyScHbX1
4pa9jhfUDTG/osGTrEvhuty9edzpYo0HvAiurAPQHn6THxaWKw55yWAIAGo0fKs3YuiC4LOO4Axd
pOh7me+CTnsDaZKFm+/eFoCvmQAHxNFhaxvh5wIoCXwJvMr9FJnDxILphV8yC4YF0dGH1eJl4R7J
KYpxQysqzXBKOmV0itq5IQBkdfipyoOlZRz+DEdc2scQmRmgMz6mkm6KoYsbjiJsMlaAi2/Rsrhp
MZs3OzloHAtuyzbllEEb9avt6A1jxo6pnxs2xJ3nKfe29GP4YWaeSFsfu7qO6XB2F3wl3MFBlB5C
QFD2VidROZ9SkIVwJBKgnv5lfUXBDyhhWUWnvhhbxNe4Tjjjsr4o7IHMCK7cm1kmXlXh6pAyfBa1
Ay1+6+WDY6+nahMdO0RICLlz5dbTc0pO0X0fbLCi+2FA9t85qh/SVyfX8teM8e8F5HiADGRN9ldL
YBnjqi10v4kqm9wBcmhwnNLM510XZPYbp136CxxCdq0Ku/5VlGl8LpTq1U5YFmEYSaMcYie5s9Vb
lY438Vyie2QDt/u94Hb+CMkme+2EYDmEh/THWKuQ5HBU9j/9WeERLWrDNwyPeBb7dAH+vhFYWDHy
QgaPcI1DeSCL0AHqK0mbbWc2WLecWBaqURkTEZitTJ7BwxR6z0sI9vo09Yjz8Iq8q8bJWLTA3ohZ
20VN9KM3KXbhIOrQomvjOcsh0O3yIVPe/RiRKN0mflHbn16cDc9jQ6Z86/GiI1lUldGjIHg77gFP
wwBxSUTWpLkqeNqez2yfdJV4SobcxVTIM72ZQ803Os6dsdW2t6aBly7m5+zQQQsPyCyUM6dNVpiH
QMfxCzBnpfY2ge9gB/16ApBpIzMdTeuRLB4kSaZdVQgt91Ujp3ftRRxZbTGjyVfSx1Nf9X2dbpVD
mNZiSzsdklqG3X7dUapdkiNNbKY2Igws4haHwqyB8HqQoT9ZokHSLpYx+yFCPj/Ac5rE3eId66jT
YGVHtXRSYNntUCgrYoVFdOubsil3Nr4MsXXjEseOsTxijhzBuSLa3dpXSWawdYxDzgzCgQykt0ny
LrzhElrxFuqKkdo+i+NrG8VLyLxmrV97CO0uPBcT+YAST2tEzGF24QAM3GZZPvgst3xTt/0pFlmb
4NApOdFDyNMAY0o3g7hD4fe8izUbjSPo0KI7zC3zj5mXaNj5UpbVWep28vcxwhtx4CUYl63y2PFC
G4rCS06KDnkWyvJuctOEBUmKXcUWMSfuoEM6HjLs39cNfzjZlIrN9Sad04kQipXxpE4BBW4njImJ
3BLRL161BhC1Tdwce6ypHfk54mNxDsZZJsI4IHi5BDcVsL++Nv594UzxwzQZ6+QsNhSRxAScHwLo
ELKfFdyumPzvSZ3pG19hFtgW7P9ueTTN98AJMvdAWk3jGMSSeomnKbqzTWiz+ZhF/tXhwLvXNL2p
A+q19cp3zsotZgv9bFn2usWYo0BtHYlRfRPOsf+jjdqGVxRwisCJOj6dfuoUkHfpK9yarBZ3pims
73ERDx8z1efFygVCuqXYSrwZpoX7NMUCrOVcvvLbGs/o1EiHUdyzB0V6QXSknqbYuVbuPg/94niY
b0zELqEywHtaiRsLfjfZgTGwErOlF6d412OFN6nC5WOOE43EKZ9/oKysOFrI6JVNVGXb9lTg7GxL
RU9g05U4tlm4MmOkYeOuwMu+xowqLBNLjhh8+QUrtXXU5wTDicAJgKmdnaJrsDUL1A0iyjgSSKkF
PaICMIzwWpMLeQSpy0I+dfwJ7veSrGmgNi/vCdRavwJXWJdlYmBE63Wit4YH/l5Whf+QKBWfp6hm
jxkXpe9ss0xgZjfakvLcJxEdSUMqIEDMwwLxw6da8jYoVfLV1ML7TnUwbY0SsrN1QGHmUCAuxd+f
jajfHJKy7p0zd7byujBmffUg9DeHumUNtEnyhWCGX3I4bBTUMfaOllP32I1nptAeRZlVMKmgRyev
arRhmKkoEypY/3g/dvk2YaCDv+yM433TW2tpJZwR7jNJO9zJsCwAZ4c5cfml4WiKCG3cRdpJ3upO
Tf52yRdQD2Ju+jMRy8I/FEKG7QFHvvXVRKmo4TiLsb4m8SWzneTrLfi6qkL/X/bOrDdyJMvSf6Ux
70xwNZIP00A7fZNLrn0LvRBSLNw3I2lcfv18jMjqkhSRiom3aWCqEokqxELRnTS7du8531nz/sXi
xkNmXG48ysSRhnQxo5cUmDvDJKHIY3QKCYrJfuucJQLfDkaVBumaTJvLPJqg2cMqhvyFjzATkIIz
BnRADPwvBjmFjwUvwd1oNX7NMLoFp1a7tL8CejzFS+S5Iwq2lo/bMyrrxZvBc64UtoB2zfutP5Wx
T91aL/46VgD7TppGiE9GC6tLhWyMvlxV8fNkRLy/gARfwoaBEV0bVUY7sMU/f0uQh+uuB5m7O7tV
WFhy8iV5LDCnUIIAi2nWrTkvAlmnlFA7UqQTAbNOzj1do81nETUyBGomG5g0WVbRBmhwXBjE9tYe
JzaTrUJr1KKAj/saHX/vYsZtBIKfcVmmkvL7ZNbW9OjAYs/n6/uTWazZjP2CGXSkPfaFN+F6oQrZ
8EZlagN8zOBDHmqgNdRUDGgoEdOJhAtGEkFZWHCaU+Y7ZGI5ZrWzDMWOOLqY/YKI0mXhViu8Cq4W
j48tR5Hy/zOSku4HI2kRpf1zc+nT1+Lr27bS8vt/tJUc+y/HsjzBpB7Xk20a/w2TtI2/PMNB+Kbj
++FfHn/mX2wkftPfbXE6TAa/vOQig6T0LPNPmuLfW/yvmuKuZfKPieORv5POlLk0uV43dFgV6AA4
jOKhB8XajjVX1pf4U/Aw1hFTLEoaKDLkvURNqyVnJhEHzs5xefXdGVXmiYAqsSTSmlqzMwGXYRZJ
547XxyxMY81uzijJVJYbNHE0PWCqdT95AMhhP6C7efAsLcVVMwwYpVdpU2kudPSo6rynTlkVHfkQ
xQ2meSmdsomwti8sowydhULkHwHNjvImtmqQ8zLVviHfsXGjM+SmX8ZZNk4yOgewso3DxPYGi0OP
FsLjYCEQPvOw0Vnbpi2pqvVeG475kJQxQibdHLYuTM2CAIzZay8dPRH2STTBDCpX0yyd6VBPTVY9
e51OZ9hDcxZhPHDJ79oYrkYnWLqZYwZTViHN26VDMYRnMUkjJESEeiKntTP0znNYcRa7JYzCgcme
SbpXbHoOtIn4NJVox3F0e416msZ2lHcyG5Cu1nIE741cLyxSZGQZQwjfx9UIYWAS1nQ+55z1gWmG
DCuKApl+OFYqPpItxjR6NTBhSSVHR43p9zbiFlITdVoZEnASeXNN0G2BkqSFNgURaSstszFpxlSD
x5Ox+I1kVNz4k5EihYGYj4kThZDJkbFW3/REm2iD+/MEOHNtlHUc35GPUQiCotK4Y6IcWRRr+DnJ
P7a6s7xBBoaOq2wgWNL4V6A2OM3S9S+wPxZ7HIoy+UaKjGbe0IIpqSJdzh2UINldqNfdM1ViCr0E
ed7aLztWcR0M5mmT93XK1pbL4ujG0ANXaek6j74tpLWnRcB0GSafEe3hE0xhUM0cz/G95FcDU9d1
Z/vNFS1GsBIiXlQo7SCMK4vF+4SqeMB7UPQMYwf/sdOL+iUV6YUpa/dBjzB1r0Rm2VeVJYvPJoyW
hpqht6FH6718tJokkRcjGU6PmLb0mwabxBptg/9pjszoGEUmASEoOBwZNOQwSLxuJdxG7cZaICGq
qfLTKck5yDD77Z4GZ6yv8niwn0wCs8aAI/HC0yQkYm3kWNW8wTNIgsBXUGBUPM1KXdu2zMetEhBR
GI+ICVoA9N7IxJ63+dts09NE4kDMzqzfqrxrNx6E0zPRpfwVtimvsddcqxY9qJnb47eqTiUmpcrc
oNuyceza2cZOObfetPA0aPCMTkpcu9lwcgkzJhwcljJdnJJJaMVB1oVphioucf3TJAHQtvY44Htb
5Ydtdp7rxsh8WEBWfOQ5SIcvnJN9PyhazJHnShV5sy6cSBOfopSSFoEPFvagr3LOUSqeQ/qAYDS0
83kM20XBKBP3gjGMKxgIo9GC/Z7F6L0EFaEWivpaCeVfYpKSL9hy2MtJ7ob34Y2M6PmbkurOx6Qi
dqmpKX4I2SkeJr8ApiB1ZTBlzjpCcKrJTs3LduhoYFap0bUBsC7zcTA4bm4YFDRyZQ61PfGWY8XY
xjYq4ueijTN5yOyhSvcaRFhjQwMqLAAFxJFVrUZSltSDJRpv3EWZqszA6qM0Pmtqj3z6cJTtDOAr
bEi3WYBd6aVdM9LcdlYlpb6fGc/NN75lMI30G8Rhp7IkUJxKBo1WhP4Rb9GPzf4fYyiXjeLf01Um
Azoqb6Rz9BvRU7Mzvd1IYnM0GcZznJQpAWGwR1O9Wte17D6/2kl/IaX+5XWYoiytAxSL/jKheD2B
wCBEoAH+mrkwmpc6HqYXHPcq+PgqP41XuBvHht4MB8QVxPe+vcocjSoXxLMz+vStvVWkCceKvLym
wh5XTZ21xynkpfj4osZbkfiPz1DYDHbY3sm5XEqD1/eWD6Xv8Q1RnRaliSlq6cIXetQhtZmZttgp
DTLdoulSYaTa6FVtMTHVbff+45/jrS7+x4/hmgZROwjjESq9+4j9vHJTq3VCIATRg6fjNmGrxRnu
TfLk4yv9/GUu033umJxIg5HWuxuGNUTqhTFrtCxK/9aZQ2M7t5Pxm9jLn+/H5BrY8JiUOZRd7x5N
BtspdS6hUcLnfWg5I64h64ZnUzfWf/wWmI6D0sHmk3MWuv7bb3DGZhvBdyWtR4bVqTcZX+LBjLYf
f2q/uB+CtzFALLIkGzPB24vkKB262Ev9VaOFFD+RzVmnC73u0sxyBgofX+wXX5FYmOK82QKphrH8
+qv3LW1JiYtQU3BqbB41XYVrFPnJb56DX90RdahhL8+AL74Tzl9dpHaQayY2uvLZSpkF6X3fZacZ
6lPqqgqM7/rP78lCAmKgsUARYlFov74nMeEx4SWkdSTafmtKuMaAQ/LNx1dZvobXKyLZOYYDD3RZ
EbmI/U5vgo7XH+zSJlTFqYBAqjg7FT0vt9SAeVWl/uWPL8exAMMy0FVsO0tU++ubcjsEyXVLNylP
ERqMjW2darlvnsrer84tTMWnH1/v5yWS4FCdGTcg++Us8+5DjOYh1eEeuCuovQK/cvRsmjqgCWWc
T0IiG1TFb67481PCFfHkseGzzEGPfXuHcLMtcpq5YgMaZzu75EOxRWAs0bPmj9d/LrUsGtiDbEb8
7556kgWBYRBvBflqHLdZNkBMdcz+Fl4o9lwjTe7cdmCA9PFH+qsb5OHnLTBg0tIhenuDUuQAvmFI
rzzDUPhGEzx0JOZt2zpvdx9farmB1w/nsl1z5GPHRpAFmf3dZ+kyIg8pekNGuAuMTnOXOhP/9sdX
ef8KLFexiBkS5OcuyUjvV17GuNmIhQnTiYpfMplpOx8y+6ZDQ3BROFr4m5Xxl9fDMqbbHu8BC/Db
DxAsCHCYtAkJwE6B1dgy2/WJPT0qlhWiOlwmlh/f4M8vAbXBgisWLhs3ot23F0z6GaIOejjsPCVW
1RJ39zIpzm5JBBgO0vcHpjnMnfXfPCm/vC6rCrgbyi5Ixm+v243KkFOfsQUMhX2b13BEy9yvrrDy
dJ+xAqkbZPTyNxf9+ZkxheeQcATZmbLgfV1gJ/7k0tQi34QhOt7UXLdezAHw4cef6c9vgSmwvFiL
Sm9Jznh3bzm1F0hMdPa08sB1TNEX1qBql/pj+Jsb+uWV+EpouHAxT3/37ZF6iSRdGj7Sc6P9xHEa
pjr+KpsEVKPPfnOxn59NamMaIQYvAhWP9e62CFuWvSFaLhbmOzzcItBa9/MQWXD+rfrw8Wf481dl
40GkSrBRJzk0ed4+H6lbyXDWoO72g2JqMYbVmtgO/ze39H1BeruKLJfxiVCiTLYc990HGMf1SIod
M98pnJHl9WKgfdtPZj+tBTBUJoqTx2eaKjd+1JQn53WjtyUGLA353Hbi9cA+wpwTikNU6u5vHqRf
fghLSYFECnWp8+6nczhpYt7grt1aQEuGVradRDj+5kP4+VV0YDkjqKA24rlcFLGv912vHlCT0JsF
RZlpZxVqlctIXya+XlvfTG7XPCa2sI5/+v06S83suL5Aj8X9vb3ooLlhr+YMyhYf6y7G4EN2AQCf
j6+yLM9vvl7DQjLLJk/qDe/Hd1Prq7IM9rCGCKdFEQNz4rOTTCgbkjyjE5WYBR1xGZqOds6YvLDP
HCcBz/Px9X96ZQyL/+IFwiXDA/b+8XLnFo+TqLl+Xcgzpj20LUj5HPdwozDBzV1SbD6+4vJIvLtj
g1eUHNVFLoy47+3niiS+TmKW+VXjop64s8MqnBmsA+45mRlu+7/ZH396QoHhA6IHEOGQx2UumunX
z45ZWx2aaVJjDMgGa/gWyQpq5R9vUstVWFEp4gXFtfduF87lQOp4bC2ztqzdWmWF/z6zW7JxTYPI
04Ks59BRv/nufj7MYvt1CF1bUv+4vP/uquUM517ZEdksC6QGW8tjIoz70nfPYSPcojF+IY17QeLe
IsPof3f1pfp8+0XClPERKPqUqLr1/gUpKrMg5jh3GIzE9hb5XnRSMMsMYNeMl6KhjeaShH3FZHPY
aa0JzjeA+aA+f/w4vft+qR/RxC8/BhWduRRCb79fIFyYIC0AaykRm6u6Q85IL3wM/vwqAonqcr41
HW8x079+ivIsmuY6QQjhoIhBmo3txJuzvxMv/rHB826ds3l+mLgvFQAlqsv/fXuVBIQXC9GAbGZW
PkEzofCfCT/28iAjQLvH/RPDtt8K1XrN08c3+O6tXC5Nct9S7VCJc0xcfrRX6xBj3NqL5xrxE4LB
azYNlOxw1UbEP7KnO/unV8Oto1NCupTH7GrLl/rqaoLuWFSOiCE6UkcxH5vIxRmsghoSLlFX64+v
9r1EfPWkcnM28x5eFEAEFuvcu10KDUKIWn+Bxll4H1kKCBkaUFO07rBTOoP+Q5+6vskQUorptvH5
gTaipCm/E36uNee29GcGtD1DEfEs9dDAEaPajpGyGRm3SlRoQVduglz9CpzdaAdTbPTuGjMG3Jbc
lDoJLEbtb0WI7DIGw4xI9zFEjJY+f7/TP9Ka/6OC/LWA/D8/VKT/P6g1ByLx6ktfP3fP//G1RGMz
wcf4+r//1yqR/3H7PCT5a6X59z/zt9Lc/ouGH4ck4S1VClLzfynNLesvykUhXB9x1DItZIP4eyRo
mkso3XKKI4Bu2SJZW/4eEZrQNQi6ZNmjJEG1Zv5ZXMq7pXSpnRzqSKw7yNdRfb97+2wPOqhH+hFh
xao1XsjFQAS6mjNffgtrK25aTHO+JCrOSLPOqAMnskdW/FmlAko5BUqGJRGltXP958/T/7QnBe2/
zrfJR/jP0+Ob5zJ6/aT8+8/8eFxc4nB0x7FBNixL4itjguv95XLoJV5HN2kL6ss09+/HxTIIHSSY
g6LG4HvETfXfjwu/BPxk2aHpiEFloe38Jz4rwTP5ausFrU5T0qPd9W4hG8IIDDaskJ1hjo8q6Y21
ggK562Ro7LKFRsvgsNg4IikPiGCWvBBMrvTBOka+idxxN31QR3l+lmvWsG6mtFlrwLpWpVU+geGF
V23r86Hx6uJZRqE6SZCGbA1n7jYjS+xKeq3Yj8iag9lwRmvVtYzfMAjegeX43OSu3GJardFpwbem
JumeUaNPR0uvALeNYbJd8uYRYEoxvExDp4OrShH+ZJp+KBu/gl6izGDAG3GoxSJca2qIo6zLDL8L
G/6GXqWw0hjv4y31xJVPgYXWohL3DRIQqH1OjVwUGdg0zBA3wDJuID/LAHUH/C9s9icJbT1kk/WD
lvrdTRXb5ICYzXSf+OMEUz2evroWUSTf3zT4S4Dn9FxgH7ZI92KSu/GrEkFjXn/TdANtp2rq1TJm
WA0CfSu2eLVTNlTwCcBkz3l6Gztpcrv0S1Zu6PWCHCCIa6aMrnME6Xhyy+PAaJSbaIxi30cDjg18
WYHfzdGXvKuLJ4SQ7jXgvWknQEcfHXNSa62T4xnsy2EL5Be1Dizhw0T6UUmqEI4LBuRtPAWO3SNT
6ugWErWWbyfbrg4lw1l4DJIBWT/C2DcgYHKyIAp7kjDbsnLn2/LI+EUhoY9iBNMKP2w0gmPHME1R
5QK51m9nb9yIIQ1PJpehvNEjn588xGpRjUIJ7bK2Iqo92jeFeVUIi3T2ZOBk0ZXZlZAdWYNtW3KL
uf/UWp2Fph0DbISklrYAHn3F6PkeX0t9wySSnI2od0+bjMUZgTsjWGMmZjAfxmGdMlG873uSTlyU
zBtbE8XeL8z84c9XwP+7HRW8Mv/8D8hpxQRKzcy7TvVF+2KRpXy0Vv7Xy/Q1eb1Y/vLP/1g3l+nS
D0eq6f6FcMbn7WSdXMLI2Tv/pbTRf+y4OJzYiclnZRX7e1v1/6I882gVcfJmNga+6s/WyTfLJFM2
GrxIeOgdOB7zhvfdbDAb4aDV3dNUjjUcTuaNDel6kt4BlLfMRZNuV6IkhKIN6Z9akzxYjQHcOeDA
Jr1rqB4RRnZLqryWTySySgZcQ5KRZYiIDSQarZbYdn8caP6ohvuftuc6S/7cP2+3/1V2z/Jzl3ym
nP1RtX23Cy9/6Mdzg1vvXw+O9v1///2oaEL/y+FJBcHAo+qTzPzvPVXznL/omSz9N8ovXH/82p9s
qsuh9c3zIjhN0+n93khna/fYq98eS2oWbuSrno8vpgdyLc3ikGWGn3gGNA+LVgzgiNZe1UBfCtV9
q9026fTL0HYM7UpoDcqDhpQiWciBPByw68g3sA222tGKo5qoh9zz+7Q5AOGaib/Uk9EeES2DwiBj
q53wSBExomZ7vGltx041vEFNP6pDaYmyiM+RZoMQgvAn2VCk3UO2kIPW2RdVNxrjsUbxb69mX4c7
gcRskl/0tlPFZiogSX3ubEXmK+4E6gNGtbIG/BxJc0d3cS7YGjAV4W3pwhbR2AqPj6fDM7ZRH68m
lNFZiuQ1HcjQG2Or09dqKoxs2/vOfJYTXJSd113fJoc2yfGYLGylpvrcjlbRPczVGF7z5fmInPLe
jdekHJvxMWwrf3jIWmfaGF4Ure148EEpRBND99jFK4i50anvuEL57PtNfT7Cu5cIH0AdB8IMRbV3
Qnc6tMaMZoYMQTPehWhHvuS+1XSnUxGLy3YOwbBglSTX4cyetWSHKsVTj52fNyfg9IzN3Ar7Oesk
VOJkErG5ArVIz7jQK3+HB08PiEQw7pVShNEkrq2Td4RKLIK4FKVdkI0do2FKhAHJjYJ9iJHbbg9d
LKuHgQCtdddPWoa8tCD+xe9Htr6ZftuWzFCydjPYoSFwbh11MZTlfeq0AHFxFzCOvpExz899O89a
+q3tEZWT8qJpSBFgtLkXWk6vhbVHc5tAEtdunuDz7FO+aSvyT6VnNtkLILVi53UG7sKkKPa0aaJT
ZdpNEI3Cv1E9wGrOFPBjVzFWy3UjMu2iBzSFBNcrAmaOTMgmKHYx45XLecKcSL5KXDyhl4u3Y0WO
XgCCWF/NdhXV+K6dJcImM912jX0etjLCYOqTyToZAX49mITKEgkkJkjuIYvmXeG1wyVbACBNgneS
21mORExpaFnGbwgV627j4GdTV6XjIh8zq6GFtQk8DeWvOTVVuCHYL4w3ZdxO8JAjouw6ayyC3LA6
4ww2tbaJ50ImR9RMpF6RWiv00zLjrzhNiEuAjBxrkYZ2KqalS/tMw9Zfb4qk56eUiaruOdKX6hnA
mbXVY33ehxDm4kOvxQaRqOYQml95gwnSK0mCKfjqtLM4rOx2j24PDXiJvfW7S07eF24hYlKOs3GN
O8natC6o8jZH07Rpalt9HZzKevDnpNib4FgeVd9nIf36mZ0Glk1+JMcMBEhtz2D+SKNahz5ELGSB
LQ9nTym5uEzbC6xQNt88iR/gQPrQBnTT18CttMbFJTsMtNY3fj/0dCzCMpqDOUox+FFEWpu+J1Jv
xr2xUUusMHG4VuYd7dqI9Ctd7wcQLE7uRp8Zv8sHCOh5fepVSKb2+ErbbDsBK802PRCumBSfeN4P
Js3PAAaEGZ6NdpIflecl15Sa1UOjouqum8zhYcomfw2+2tHXLBIRAF4TvXoZQS9ISTWxIQ+UlSM3
BvF1uAtGezeLLLpUOZqaXdS3IgpScrzzlVYPoFBTzTvDG5keTQ5o9P9SXx5b5Sv8DxX/WQ01Sb9r
N1bZ2rUKa+aBmNxz1+aIg8BLjFB0lXtsY9pqa7vwymqnTAudbT+5YaB6VPcrr5deQKJedI5BpsjX
kPDNLbEnBDZKm27dhuAarQZIw9oRqFarL5SaOztoS3feaPj4oLdGAyQ2h70Um5JK3ePQKOc+9Fi+
GWvOqoV9QxgXpwGzPZYaYb7wl4BWfjJllV7OdeT36xCiHsV9NRrYNPJOhWdaOBY3lZjas1SG403l
+kS6teiaCLFyjGtAZPZFqUXhPYrWRvs2F52XrceyQuo4NUUkStbbad4g1szDNaEJoRlgB3Y6nLpF
ArcWEWU1h/dtYRGHaU++3lw2DEwaUnhkW22HAdXfFUfmVOzNclC7Nkmcpxk6Vh1wjYHJGBxEWl8k
Ie7LeKxRrkZ8fRaWtTWxLHjrgszWLB9Am5Icw3jjk2vRjdrpbNVlho+4TA4cQyWqx7CisVvrYXUl
nHrCbWTZ3VpBZrqqPDACQd479pWP2J7QpHqKPmEkGO5IGTVJuSibfP5K7ILzGLMuNavWHHW+5jwn
fpKXKcp8r9i2vJ4Z+daxSbpat3CU065NL2oHG8IGqlV8jHob75wmFFnoynSRYQ/ODM3db/JK37eV
2w0rL5HYjfmTXfXSENHBJbqC3dfM0mhvZovDu1U6QeyV1QMQ8vm1Gmp66eBxa0wjZXtvHYzvxPFE
Y1L4t+A3QEXHYOVXUrp2jua1I9WmbD1IiPxoMiygQevVfGDAQ1RtUnklKc5aWW9HDPr8RD1rPJVu
R4TuVOJiZuWzAJ8YcWdtqZPmLYwAf8OMwcAeZjfkorjAtQ0yDA118Np2JE7T1ER0EvV6TBaqCRLl
BdAjspB1WbBBB9i6CTBljzcux0JHzDy1kTtcUDNNLH8pgWpzx6cV5Qk1Two19lkVtc1grcI6uJqN
AkzmCqOVsbcALJZQKKEtrhCiNyXOjVHL73zAbeOmARrSBt0QptAVTZqqDl/ZOVJcEOsBonHBTZVI
1GWYZOUJOeYYZigf22HHljucaHj2isDQlrSkpuJr8nOCm1ZhB9sdwwzh4MCxQr87qZ3ZIIHYGe3P
Ja78aB+5vqyrABOKIr20GPIjRJPssvRZ9laWWdbjvtQtussV+IArLHq1EzjkO8yBASHrgczQDg+s
zU57FwIPvdVRpOqrPrX9Ox0HlBfgWSyv4zjxngaVa59SK/HrIy1nR16AZcMTbXfDsKqLNPVW3Uzs
0IZpl7pshpnodgMXoYv9O3OTBzpB0Qu5IzYs2a4nUJxUysg+6zWzLyG2a/QuFHJ/9qlGZyzkEzvy
hb8JaZgzJuW1VznNuBvdiKqEabv9CJpA19Uq0zuSA2rCyPMNSCGQsV5nTSedpjskn7XzlAUxvgyx
outDoo9GzxxjPbvcU9276OBlG43adtC1sbhWVhchAS+8cbiZTTl8mZNkepyMkhWyVGOHj9po8KS7
xDUz9qh9caW0BstuGxv1eDelXVhvWmf2eXzrOfW3IUkLwDkH6Z/xFXcE3WmZ2EteqqtZq83nUdQ1
+GrFcTjI+kp2AWZmeAeEUGU5boHS0/B3203Cg++yhCe2rcQGEiRsod5P3fogxYisJis8vzqVemPh
xrDmeRawHPwhrHZ5bQ5AH1Ix3E69nX1p3ZawJXfMtXXbtkojMSz2YGrZIBaWpArvRpnYKg/laGfJ
OtP1kkCCMiVXFGGibp1P85L7k7cxE1m/9eSxyiP0/KDjwvYIiaF67mUmqEG4fezChhm9qExG3aVT
Qgs8dE5NOiQ0s2vJ0wMGySnc+rnB04hXv+i9cqMJFvPrUfRzc4VWYmaRnDHWk1Vheg3MgDCznLuG
5grWV0cSCotb3guUyKdiZ/kjIvdQwjRfxa43vISl5hiH0cegEtRNCQG1r5R/18UgeLbKKM0zh5LL
ImkLfAPpQFqVboxBgS3S0gbpwNANzDEFWxKOk8hB7w4iINlPKvfHQ54wQgwtp3ZtOmlFVuLoUvN1
h3IsxQQ2eydNaej4uQCwUVBCcNC3jc2Kz9ehnLMwTw2Hx8Icsi3+sPobA3bNxQMnnNtq2VExgtXR
edr3VvJJaBg0V0Qzg4TynDqG7VzPJAlFHuL2g1ua3ksB8qlZ4VgND25epDa27Q7bKLuySAJbS+Mn
sgAH7ZRtF3VxFkm3vfQS3foKWDKjHws9Aa4C54QTBqRuf6rPWvQ8VnV8OisprgowdMkWs1qscHcP
yZFjJ4AL/vaO0TUWuQgQFgcB0q6gQZOf6JXGKV4aKM89sM8vtRnTUvP6SM9e7FyW6osehUW/uEss
Cb0zGag4B1G84IGfdnGj8lMlSeIR+LUp1KLoBW/NQiuGcPBgjV5nb1Jdi+8RsKHpT+uquMIe7N5z
zzBORc16sIJM00ysTa2CgldkdEObsOrulN6Z4RG2n+9uWJXofkKULqyj4WvOtHWTMW/uB0u0yS0Y
PBWvBZ2r7HrUp0IegAEmyNuriDNfUM4ehuYxGnT9OIw8D5t6bCN6i2FDfSfYzIDZVm20Aws+3drl
rOub2tAGHL7SS9W5OYrwCeZKRZkLHqIDX9nPU4TnxXRGkJrk5X4d9K527kaRme2uWEI0085Ru2Rq
out+dvV7pv7mHajd/qTQk7m+tzElrqUwu09A7zXvKpXlDHrfcwaeaaBChAhkpAEukEOSYDrEYjsg
05FHrKhFCmHp1XZAmGtxgW4p27uy9HYJdmzsx7G7k8BojwZNczI7MuNe04viOynLqXGcNi2LTq+Y
CilKuDVeMb9nCj84l2IWBs4JPKgdqDXbmnf4YqDkZmLUwWdlLXASQEA+vC+v/0QZGkerfgkp1Ztp
IhaNKmhVliC0CfbuzSWxsEqMoMGg4QYhuKcmYBPkjS59p8ofYp6F8lg7BkeKccmMpgMLnnDFjDm9
LcKinbZ5bZschAcB1tAmoSYs2/Gk0Lzsc0XNvw4xxN6MeonzJB1Fu3FJ0LwYB6M52kZXcoAYC5cD
+QRJTLh6ET57Rs7JBdxHe1GJAfdo7zHsACI7ng8GuX+fKijsB4jODaFRkxufel6rTvu8nb/MVu66
G9JIi/M8stVu9KM6DfJUYej1Svo+69nN5usS0bHCLo0ULxD+2N1kmOtx4BNzwvCgnPGJdHHcfpmd
WN6FlqvEoZXMEoI605uB46Pr3wnguTf94hqzMk4vSyizDv2UUXq06+1yesYgZtxog23cEyOMN0zO
2rzJq7jbVZ6JhRXD/EBp25gUZWY6n7ckBnWr2SNXoTUzEqLSTtjUazl+Yp95CkbzBozrDmvbcDFh
Otj5CvzZ2k06DbTj1HonXTxauMfoHZz14CDDIJE2OjEPphDmbiz7QZJK/P1kS+eBXrctRuM41LJH
J9X44nSPlug6S6j9r4yGKvaSQ7UXfi1VGj1GA3Je0Ah6cSB4oLpOibQaOJI3dbmmDuzKi8qAe7FK
R+TS+IR0/TAXli7Jxirqz8h1bfex05QA/9l7wj7TorxejqrmMePUOl6zozlPjZXqJ95EaBjG/6R4
LP3Kmw7SkElgEgN35eHVKskdktkN7uWGoNJprGAUtBqJjnMy9KfOFEJHjwaYJCehW1aPs+06zaqG
3XAZzT3zjYSUYvgNbCRUyOz4+9lX3t3o83IBb7Sn/DSL3U6Rgedq5HDiWXqG828dLUFKqgES+dxO
BvV5tu0631X0lEhp8yO4oSp6IKyX2OveJLEksAzGKhEizH0nq4o00XFybvCSyXXiRkC2/R6h+Tkl
sbtlv/eNXSWimSEU8tptEhZwpRrQuvJKr5OhWc+91BIYACVPDn6kAZvy1MQDe3MjnJ72dtldxDi4
jj0OuvgGS1gdGDxi1nMUd/I0UYkHCjV1XPdglJN3Y0Em2vC2pDvMqNmJHbnhlaN53qVuudGwBtZd
iD0shWzdIV0/+A6QHBoHZrUdpyq7Az1T7Iuir+PVHHHo3YIHg9ILhqF5KkKSRe474Q7mad3SBmax
wKy1iqyhO+lZqoogwRdO+Gyd+h6Xkn64Y6/0b+J01iRwmJzgp6zP56uwi9MnLXRYb5d2w1GG+PcC
n0BTYDidn/Kbhab2uEVTPi7UHJ8oqUoi/YRffqnZzNZ52ePfVqbktK5p8hAjKcZmONGFpHLwq/DQ
lKhnA9qJxhEchnI2jVPVBNPYRl7KO7fL6/4im7Vx/ka263jpsStN5+kMhX8lAN4HQ0GsxBxqGM0A
3dRTgJuK6HEALs1GOnmSpeu5wAW1iSVr1DmmoC5fQwvKj3UHf+jOihMbUJI1LixrFikxURK3E/EH
iSbo+ZpCfq3LQn9CHuCBXJGQrXC/tQYJWkjRTP9qJrYlxYnHeOSyqu2uWxdT2G2jjEMuI7fYuZ9A
0p9bJlkeK+moxV+AQ7YMvKktz0SBLCgwhp40SrqUX1K6LASYu5x/t0O/uFOr1PexzNn1Xpgw4bYJ
XeoLXuXprgCLcd2FEZ0AmQyxzZncVWsCFqd8axCYuiOVHqy+iMGsszaqaJOWlv04uiI7Q++0rIKi
7cHxTzwgmwEzrreva4gUq5E+1HhiJrxq64TM7scmQou2UhoGHcucurs4x5iKisqzsxPPAlcdkFWc
3Baxkkxbp175azkb07iWshDqLIlLIlwJuX7K2yyB9F8SakY87qSGu8nw+idVe8XjUDFHL2JiFVeE
51CsMjGC9TMSBoz8vL+Lp441s9cbfdpYjeftF9tmua7C1p92LKdldRVmGuNefM5udmXnPu03LfJZ
vEe/8Z7TmHbLqoIsE7EK5PWFmdXDrhB1+TQ3ZXTGhHNap7HWb3yyt+FBgSAmJkoMFnk/k7NHVTlG
wUQvfGE9udmXnhHslmZavMvTRtt5VqedlX037lXZOydCGiQVVb7+lKFePOO+6guw4xppf6QppRVh
BLsyNrR+JybN+Vp6mPNWueoILZxEvQN8Fn1NCEG6y5q5jI/ky44KO+8UPqRFXl5F/4ej81qSG8eC
6BcxggZ0r1Us295J3XphSD0SQQuCAO3X76l92YjVzqyk6iKImzczT+dU59yCXYFuCwXcM4BM9oXv
zGrnpht+ZGXmmPCRUyIoBI1vza3VL/kOmk380bVjLjSC0BQSxVy2aSysjkG9Vj9KLTaSe+k82ero
RZv65SPG8xjFynsZ8lCWlDuwSb6WIG4q8KJjvBxSavKTrLWVOdtkosadoF3tEutNCfNaH7zEqRGT
MugAbPuzhoILXv6K1OmOhaBM7/I1iH521KqK/SK2GenPr5z7sQp0/BehEfBfTqMgkXvfzadjS1Ph
A+9f6NRSzelpXrjzBs7SPxYQtMUOObaYjwAULHqCExDOY1YnarOCKriPxqh4marR+sBhOjLRtIJF
AKIK6yO3J37zrNZx/MwhJb5jRIxKji3c7azs5yTKQg9r+LOQlBklE5e+Zb/1okVda2RZPk/eHL+E
kvfFo6DAK9wNZpXuP869/JOCoEhdI6gXD1Ol/WcUdn4EQeucKe0WOvMxtpDuzYV/Dcu+6r8AQSS/
RzjoDzlxxkNY1/oTHFhtaItKuKGS20jOXtDOVTZw8WyPVPYgW1JkN3dnDhrnfq1NC9iyyYnUGSvr
p2hLmpdmkWt3dYiCi10Z9cnvgMeb7G4Y5LxlsLRkZZ/XR2yMScaiie623jgiBjLe0SS0WR0tu7qu
E94tnVDJXq0zfcKGf3x5s3FRn1pyf9dVN+b3tq08vKLGpVD4kZNkqXSCc5hCosySyCnvIL2rlqKe
0fySNsmUng/TuhbHyfiDl9XCVheKJIH0cYavx56yhb9jsCKnTB0H6VYOiDKM2aMGzmBbteO+v/5J
uOQAmjUOWq/TL0/e1Ijvwh8VoWJnfOVcWUCJNG1+xICR34e+UzWHmOWNPJlKw4zdKFSuDmE/Vvu6
oU73dZu7Kj5MwWwghg4uMsHWLNV+SdzmYxhzk7UmSP+5lXVfCxWqn4Sg5LGqprT/WVpvQrNqnbY+
uAs0ApM4vuIA8dx/g4jWB6TzQF2DiXo4vo8EOjkNG6HOOi3oIGLQ2fo96JZVvyCN0KMZVrJ4jntZ
m7tmTc1yJ8nlyQt3GfsUgAlK3jsQTvo59HoMHQW/FD1TBZuekDuC5LSWsWa0V+F8Z/HK0l2ZAGk5
JcXU7StBJ+FuGcMuzAbWLiNjFR1CJ5vwsHAI56y7ojoMj+40JsGXTBcdH6jJ8MC1bf5EjNxzAgHp
0Ku8DMUTxuQeqSK6G0q3pVuJkvaGGjXqXLhirn0oHmbuyN/5lujysRmmWV1ED4yLElY4GFnc8UXk
yKvlz1RowwKG2CGFAtXk7TpA3xkDJVMXJe2K7zcFlvtoqqs3WcvZy+jb97jzVsmURTgMDsyEFpo1
JRzgDxLMTGjSTlBhWDIjcCkg8hTPQJVy0rmc6MBD3d1HUoMB5Ol/2+gzgfLC7w8zcuqGYR9bp+Cb
XPt/0qD0KqzDOv7k3x1fZR30l4VM3ond0vh7863/003N+p5UtzWVoM3S0gZaWLxKfbAJbkjL0l2r
SG/Nj4bEpXOfxJ3UL6Eo2Hr65ehHLOoi9Q4rJMLko6buWlei7bJtM/H9OmlsZ9whVf9C+tqJzz1F
mIA5wTjf/BR9PH7lJvfVL1GYrf27mWWD8hzHjP/CK6sOCC7lzy9BOifzfpMgjXjr13b+b+jAhe63
fBTgypexivYLGzy2mSGrjv2ap/k3OhVyGReW+XdvA+oHFR/nDn8d2DrapuTjOkfUifOqQZUa5cgb
PjCdd0i8NWy+IqOj3/TcM5yli1efKZod/qiVHcpOVGNvevgE9VZdBmTy4sIcHlxH6sXLfRj5LDk6
f6gyGkjjhyYC8L5v1xGEkk4mALM1TsETjXuFfOdFEw+oPFHcYNkKypshTKnxA+dBvl1Bd7encJ2W
6LGwfcqasvJD79bEZfvpwfdLqFceCqM5wje6aevoHh9l7fMt3Ypp/Efz4eZfgdcreeWHKu5YNlD+
pduBjnA6iTaRpU3Yeu9LNKnlOitNmQJ97eorZzOPTvp/wf32J90wAfgjtWrzPM5vHbj5A56N9ZPK
WAajtQyMvDacFtNl0eUMShUvwiXSzhqxrUOnCJJ2rv8grjuHMe39JUvpbxUn+BL1wxYGgCFHqj+y
egSbyk+BWX5AtL1FbL3XNWocClIlT3USh9PZb7Q4jK6LqY9bJ2hZyhXf8l7H5B7iHHz92HSl8zA4
3txcvMhZcO5Du6al3L1jI9v/XG0d8/Qu05qumVdr7wHqjvdak1qeMsX4wD14XcMoo7rJZO4giBni
pmw+7OI67rZjQxtmFHlQOAYXgSI4Ves7ruIszhY6Q9aG627UfFBov/12R7nx/OBY+MF7D6JWyoai
Le8Xhd3SO3O5cWcXEhxa9GfRtLI8tk2go6eN6YrJHoIvjVNqGMs3JtWYgsKYq985L9B0cMynEMV/
GbMF4ZqxLurL+2Jc2vHAPaJKqWvOJVPcfTv6yVwdxNBPQFYALg9ReqpUlFLEHE8z5ShObaz4Q/sy
FHIuLGgwFrVzenEl74mNWnbTFpelprUlRq20/XYlKCQMp38hwvFOUmuSKGhJpHC6i+TJnD/rsCz8
Z6WmGBY18JgGEwA1oHg4eDKijnYY33UefZ/JOjORnuxpVdTlYxmsave0ea5G8GZPk375hoy13WN0
YOSlHNPt54ODdxIHS2loKByg5jXHWYw9FpyK7o43zQKGpkYeTVm90xRX4PFqa4Nmf4Ua4gBRU2Eo
aH2nsksV4LzB0jgy8wfue/qUIkpLdFbaeM/h6nDDe+wquij/dHxruOWvy6YOJVcEy6U49tGS+LqI
cL6HDtKMLJhYljEioGHr5xYA/fJMX2nV6r3WTV5kdGq0Is4WHMgTWT3TFBX4mx6Z7ewwu8Kuo/V2
rE9F2XhckunjQIZL2tWOZ4lkDT1WTDXFM77S8omTgyIX2jos68DW1pXX42CDaBfu+RhNuCscT9Nr
CXeoMZRZd3ZW9TVvlh7ceVnaKf6rRDzEHzT6BhCD5kW3h7mLJODi6sYKLZGwtzudjw2vRzdPPMvz
h778QzkVJOQE1ll3YNnP4daBhoovIO68+hEhLViOqR3m+bLJxOYn1eRp+nfAtNMa6pEZptWZsgIV
ZNTurCn8oSW82YEUSJdwPrC8muNrBDuHIlesfGiCrImp6n8KJIjBlVGuqargLONSmjsMZNa/CdJ0
YQBuC1T531CxG7td1jtjFJfnvPXDU7O4Mpxx9/WFR4OLOwThCSsNu3huSla4J4kaE3Abx2Iy7IpU
B2G3izfcLnsF6xxCaiLseLc4WlYHGqpzCbVtLiwIurRY1pONlBschhqK3B7gTY0cRV3SmpzcoYyG
/MTZMLvmPLg8RJlxNOvgpl6d+S8rGDj3xyAZneLI3y8cLpJmbfMyz+Xi/qsSGBTvgqei/6MLh8XK
vxDsCxtgYN6CJRaX5S2ld44OdJq1YoqoeRO5IW9QZ7+gbzh/hwUcWJZQOFqfGvwlw9GRqzsjCSMF
s5RD19v1xdpAe2hC/sTSH+RynSBROY+3MiC1XzZw189pkHa8RiX9mpiuTT9X6k3HlUr/OSYq17Mc
elfdN2XLDTXM7bawMS6l/7uKWpdlV4Sa5UEYNo7PKjUc4n+mpeQMph2YqoOPuGxqEOi+P+40VOHx
YVKie3cBrtFEoLy0+VMtrlXH1a4kJ8wO3b1BS9phsyk8ddkWnAjvpJZaaNa1dMKK6mLt+MeJJjPI
l3FbuidHqR4+p8rH4lNBtLMXAd7O+XXbEUQXwws7/uJ4JBGVzE1f/8gdWmofjaZlGTe48Yppn8Az
2+7SdjHULPrgq/vjWHLW8bYYqwUYmHTAnIIDKnt1yH3yVcfUFK7ImqFZHV6Vm1x+J5Ep/C+LGBre
I0Rxed6lLq+At0ZETnPqGB6c5eR5vYEDF22m2hpOrJhFMlvBNGWL6uL3aUY0MZcY5xi1bTNgJnAT
2x3jjepKfRi59qZXtBxlLxv34+2zF8y1V8pNoDrhpRp0mvXT2i8XfDq+fphGWl7+8Z8rg5ZLgZJ9
TCg11O0FaYThbFG3GmIauflGMvrkSXWZKxiTxxItLD9iTqybV1e5xb4dO6YEzkQnUkh9zjIxVQTN
TDNil/PRPBKz6tKfUaf0mu7Bra3mOsc0mV0N1oX85Huc1c9LxH85xy49C9Wucg0wuZ3QKuGOlUoc
BM80ywd6v4mhGBB1Vn/IL9FcqPbYzF4DbYperuCV8wNTxYk9+9a+VnDFmmydSstxbpq2Xe8LJ5lc
7t5T2a57j8r98YdorKP+Tq10i79Rr8f6lRNZsYnqhQEfyVnj3w+O1eKIUFnbH4xgSXHeChSm3zFo
gDg8EiZr6ye+5LP+gOsOuatYZwE7YJTSivvGm+lD5orJ/myNthIKKVSKtf2ktoct6kr1cbFdN3pC
w6MAQen9E/HS06nr2uQlZBMQ9exYnuJi8g0WkyrkD/lUrW1O+pQ7q166SxtP43KMrHUpy0IO1NPv
qffoQWWaD0eQd9Po9QCownWV1R0yiJw0Di6Cn0/rlvBz2m04TUr5XSflNk2weNTSfIOCYShEhioV
fLRm4t4f3HtJHS7cXlCtSEnqkQLk2q1mUgJxBLabIgx2Ub5Xew4Fm62wrwKaZO+f5tt6/s2vVdKf
5cibFC8OsA1f7rp06KqvaKIDrz8kgLWHG61UThudIS57HsrZWhb5D0XojeKRKYr+MrwyGDeeFb4+
8Bc11q36jP0EwHfLOxz8ru+vc33obbsWrPQnE3FZpUY4WY5GjPymINv9l2oaaV2JS99lxxLhrFto
nv4Ihbd6u2EzAb1DcviaSiNeWkdG8y6Qjr0fdR8JymojUg4dgM/00QkkLbcDWI8E5C3hjvaUJ2Gy
HYakhaMKSG8e7SFyB1dp1heTfM39YPCOZJXr9q+dkP2e8HL585c/3rCWe6sLejZ2JmbO21FFGLUn
LJMjX1oiqR61pKsr1nuYFuKRCunySIfZOrMxcjB10gTv7F0vJ95J2SSlk44nhufO5Ok5TzQ79AFi
3nmjFuhxwRdGNMizAEI0DFvAs2TOaKrdXkVViCcJLmFjFaOrr6GuwAtNQXQNg6ikJDsdgosXOs5X
FAn+ddrgOSfAYfzoxzTOSrDvv7luihMWe+/O46exd6c+XPdQStLjqFj6RV0oroMbNpmz0bS7x18c
PHdkQp6kdBwomdtIu5ADUIjF4ho+FsvQZT4Vjw8pBDkWx2jQF5VM7Zt7Yz2AUoxffV+CpNioGdsj
1fqaoZuKwokT4kfHZHyIKQf/jLER71VZdqe47Yus/z+aKJ/N1aEVyGJnG/o3hqYO8czxJEvZlJ6r
1tNOuu/9Pt4jODafVdWxVo675Z8bF9H6xGqn4IY2NOIs61z+ZyA82X3Id/x2Wkr/uxHbsO4pQICb
Fa12OPLP37BEMuapCMvHZAyqX3BHcLZ4gwk/MMziyxBrxO1gGoPLEHXJvs1lfk8vBhKjU2BM8eeS
FktnEFSXKN1jtlQjFprcwhwYse9lsq/awxg2Pm2QN28usjrckXWBachLwYX5xNgJ/QCKnfRL1miq
nod315JrYncwyIegXkCmpiVfxGJo2gcIFm118XCT7ClZ6wKWovHW73zl+JANBtopUlAyj5GlX5zd
W3vyYXocvM5ixeGl4vPV0ATLZN5Ve4w+CdDOGUhlvSYF27YYO3dq0BPZCiN1V4Dq470M6pJJfcEO
H8pJ4LtFNDkNkRRfSFn1MTDVcgqSLTmyJUMsHEGh7Ze5Ki8LnoynNe468lOS23o1RRv6JC5We0/p
ZovaVrdvjcPSHsUg2WBM6rC5sxRF3q2atLmUjIz7meUuQqVs8XhF9QjrBu6xYKOzLRgJEqfbjrmP
bkRq0zcHNoVh94giGdzNvmBLUa86yRy/T5yMYb7JcBMGlzKozXlyawo5NeIsLaNaX0Y79Od4q+1F
alTJpmupFeIXPzHPdm/lyHCabCLIJosqzMyQyDMM7/lJz3V5nycyfXC3fMb2BaPn0ZtmNGg3iuJX
2aZYyigtFWc1Keeax4v446LwwKmhlacXl9VXFbAgDA4fKnead7e26sPv1vTqL4N/aIzHYtRbt+LM
rZWtRj7JkM7XMfkRNzOXTDhoorDedt8jndyPc2UU6xvPu59L2T+U2Fk+E61j/zC0NZillkKZ/S3g
kJyFTaHYSAAeV+IDPIXe2LZPQ2MxFCW8ZCTFHyGIA0/eD9hZyqNtPJMtUzKOV4HjZc/FD+5nMiz2
sWaj99kFmPmXOFRnBuPuSIkj4GBKzbW/n2z3xfe5vitzA7Ot4rZxABVWP/RNTqqN9UH0aHk54e1k
z8lbgp3UmXIrHreIgtR3pOjtfmRCp7xUNFe22sNBYSalDVKhDhZ0ZwMwbqbntE82IAdBuDfItMcw
uJEGuKLep80GUH6DG7cnq5jbZzNb8Nr5pqs3FSfzc8zPYc9bm8I7jzPn74qXtT/4FEGcNFa539y/
0vXcwbzM1C3I3xHsOEPZYrjdtZGp9pteyp8V79mvsllLyfvG6bk3uWzbCHPNDNVwBcpsmu3EKj8K
v/shz99kP5CVXLi4oLQYnfrngK1Hs197My0HpBDRZTG7rWcGp5l5IGw/DF7hu6AP0vcx8W14MWhZ
p5GsnnrasLkQmkzF8lHknftYEHNhQdGnLx4a0sWlFf+iWCTAXZ9N4h3X3BWnAr35LwbMMKRM1Ng3
FEjjHItSj2k2cnedeUYL5MttrUSR5aaZskG33d8QAMFFRqFz5f1fDe9D1QZpNpWuVpfKYNQ99DHl
5DE+TBoPmgU08FJKye86hTBfWOdFjwCITYBvyzN/Jqo5P26OiIRgzCYvCmb2oSzqrj25OpXrqfBz
d/tsbR9XaJIL//6ZD74JMvQzMf5XLPQVg/Us2QOy2cft4y4+yZAqdsuLXfFKHxzormZm36EEl0GZ
GjiJ9OxMNBbgRKxfcpfdw23C93Kq6MJxZYzM3SIN7njdzYLTOG4xGuTrCBDId/CrGMzdTZm5oidl
vms3Cuj9vUqxv3NjXCyaWbCG5T2kMYkVgT0hfHQ+8/4nRvKW20o96vGOG1ia7/oxCp5D6OHqxUkb
4R4d+tqSi0LiEgyQnIVX3oLLfglHHCB5TIwg00UCznVx5gX/MkwkkNxFODQ/pOPlEmMd9vmj5dCh
CcKOML5i5j+8iHS2f4kyZlBMVBAenars7X8TQ+G+STttr5xdzm+Xq4bO1nDkb+8oLj8G4ycPl+YQ
2dV6qkdMnAW4alGJWJ7zZd5AX7TlS9HeAiNb5Vrx1Vut9c+EMus6o5Oemg85ONRB1E7CQpb3FFfg
GJG2vBvxZ1a7vBI35+Hi51rflcVs4ncp+BhOob+l+l87TbWDdYDPn7uq5tiHT250/AutltRuG2J6
bWM6/XiV9E39w6wNhtt0Zkub0dJJcTQeX/1Npqa3vK3XyHvtB0TCW5vm2KEyLCb2MpjpsbqsVhJq
OrijJUC+D6G0hRdUyOGdodSnLXqsuyudNbXEm04D17NcOktiuc9nhaVK8/7/QQdxHGT9SlLhO/QG
5Mo6bvmBbGzQVxS0Qth+N/hleuYO4vTcoAwnVObOCkTlLvZz0cO5QY/syFdAdDD9oV5ASD6xHXWO
oR3q7yEoGuzqrtv+LraJmXUr0VCoAg7JZwPsfY2nbtmvIL4jOmI6k56lV6rjOLr1cu8gvhLPlPUN
G02D3vydhiH0L6qn2rt+EVX8kmO/+YsBea4ukW31wsaOF/QtHkf4QhXFd2uE4S+31ch4ixudRRhV
fyvHzFeWa1F0tqm73uP+/euaOOGgquIy6L5A0ZGhQ/4KW8oJ8anemkC3mD8zKJeeg0/DQnnEYqUk
GIO1K771JkJzGp3YBGMGpFQQeCNyZ87BCsG72Wt47rc0fEFO70zbrGsozWoH99i2InewwfjTwhxM
hAprVp2kTfnczeybT9C2bfvp2H5lC6fpI6mPE73M66+SmpV4V3Nt7/dt60+ktaCW8b2LFTzfOKU7
gqpbsZD6mzHkoJ1vGHYkbLZ0Cka0GOBehmlvGLrv3vXkcocvOibfkRY2dD7IeqR+y2VmntL/epaP
20NfW+w+A+XZ+rBiAasfZCehSLlTUVdIlps1YNkFKsyBOg6An04BJ509NM775VwOwNDsfjVh90dv
FjHvOi94MvNsjvzWXEOnTfNtb+g2jl2MARTlt+EbcItxXe+i2BlQUbh2jZuf6RzlG3PK3HTLozSk
tdSeBaHQMRYeKwQBHnTwDiCchxsYpdNtsqjc1p+RMb15o+25qQ4REWW+xtxeorJn7wG151LXVnxv
fFINv5ULq+sQ6sQZviDEz9Mu3FjRD1j+A0xNQ5ysGJdkHFBWAESuswc5gXznkWjF2j15Ssz8tqMP
RfLBjv3ivLhKVpH4QKyqAO4kg0xPpUBcZ0ISdsAdvYYg6Cm9J1B2X+BStnlGrXfR/rM1xVnfHlAt
5udOY/h1YUhnAX72F4BKRXBl8PXoe4sRdl580+NHVX7gzndLycfzNiCGLweB83Xc5XktLmGNBYpe
hZs+pefFPXoDAinu+IXuwbXp1cUhc3XHmVTsk4nd1BWfPi7Cvpi+a7aKWY0XKch8LkxkmubqGst8
do9D2oljoGPvHiAYObqht5xBBxNU+XAM5Th76XERwvASJZUW3oSPVc6XvpfhDSA+4podKyf6b6sU
cZwtHKpfsWPtaZq3lX7moI1DpCKEDL6kK7v1ZpDRLakKpAiQTULJfzWPx76hKQG1hx/AIRSjfRga
Yo8cCqp7wQKbX/0+VG8r1ticaXJYHin40p/WsBrIlK/EbhoLkrwsavv5KXAGXLLrEHnYn3DAjhf8
FttdHQSESvDiNpKgGK9JJGIUAkr421RVJ+0OA79Ub/YyANF5qlPDEGZB7z6j7kfqTqicut/ZncsX
KvDAOoXkyh98jSeFIZq1acBKdNoj/hn3qRtZpN5WnzjWa6bg1x6KEmHXZghAIY6tvyuapOp4sE3t
XgKpfFDIBGP0sYvYz+/jnNqqPvbLn4FXNYDaRqo0pazZpDWYzZ3HaKMEtRlxsR1EmSs3o2eeM0Oj
uO5L+EfLziSm6I+d8OT4QIsjUxxRN7NhV6hZRREkWvjrcndLvxbp9O+xbJNiD/kBfg+doWa7tAHF
jydeJvPvVZE1IIODS4fmCPnhp6ur9q51OlxlZJCGuwkHF0HQLc10PZVT1jeLuCD2BvKYm/UGQZas
2yrW4D+iuXQTwsXj+leGJHbvdJxOrwCkQnOJw2169+YoRmRxxuoU9rlURzdlnjy2sRVnU1b+wvjs
teLJoKQ8d3Wpr1rMOnzUsR2uFVUYu1Byq7btsFzcrUkvszXRJQQt+E0ZDUwNyubVXoi6f2Y65scF
WGhsh0NEsuM7plj+DJwmPvOoyAPTyswFzCC6XcuV2e7iEQshqFkPW/rQD5gEzxrSoTy6ARAATGcO
e1IHZyt2mXxmsQ48LzzFWg4Ht+Seyktz0n9tsTDaMsNHKH/bvGWeLvu7Cl2ep7m3zlcqWdu8eS1e
pyyfDIKHINJGfkOyNuY97TM0dPbU27icM/iQrHpt0XNrmijuPPghFgLUgnS8qNEL6yzlOvA2pBWq
TqBz9K82Hrle9i29KGzoUpimJud6TdByN1Fd+ALYghjfsqwdvILCXYEwOONz7lTVcaud9rpO+XCY
qda6BKNdX1rCj3uHugZCHtNgH1fIeFfLY6eZOJt4zrwJ2Aaov25iXxzr4xr67ZPmO7cPEDhvYPuy
vg6Nn0NtMIWDz9/BuxkhmgOeWGzwMXIwgeS0sTjJxMHeVJZTdFu/FyMKcNDgKkLoUe5lSGzlZJGj
U2wFY96fNtZfVwdrDnfvkQDwETcMBueNUtwHHyiK2rdEEokuVT6mQOla9sn+GIXrucQgTt56HhNu
Gb5IM48Nwtm6s3esgxqdTHq58x9BcXlKm0j+Cgc8ubstd4OLPxoMMR2Iz3jnoyaisQT5L0Gu6Ae4
q9HZD7imriTMbtUzI/X1AO6qL0sl0Vvoh+WGQ4AtxQ/teMvFaOEFx45tEZNh6acW2gn7h0NYyuY/
ZxyjZ029aXNuiQC7+w6KzImi5Pm71TdgOqHHl24Fz93iZu5gtIJC173TgthmQ3vRLHOfK3Cjz9YG
Tf5ashV96kf2L9gZImapGsMRQn5H75s/mSI8dIx/ald62GeNqxgAZ+BK39HcrfnvrlP5PdsEnrKu
C+KAIaSICGMjcZ1thWutpS43cZ/GVlnabCxWCGddWBlyGlQ03LhddQbsHh08dkJcfkY/Y5m8IJdh
jq7cOH8ToccAbIlmYQRrl/LfPBjrgvdE66d4puBQJbziZMlIyFDqYHWPPr6Bt5V652qHoOaeBjMk
BcemahlyCFp8J85GHMydkr32tHlyK6+MDoXi2NjryulQQbhyPJAw7gHGsGh5BMo2/Jg1ZWS7yIaS
Dyif6ZxvULj8jvvGYJtwP8N0f2XolclDbC2Ni2oI7hN/WKprSpYiPWrKLfk/mHrSSS7UQf2TNQmN
77ct3XBZgmHpjgSHWmy8rFfp2sO2ilmBRID7kPP90GecB+NvfATNnYnX8JYHgWkotzSk0S6f1ATk
t4zRCSrxiNejKXZSaNS0YlHmPNuq+60CELM7ZPP1wv8cPAaqwzPLT9HxrzECtPdAmbL/OKeevDqB
ac/QQ/pPZtfO3q+aLqbL3E8hCnfPW5Q0SSxm0log31HJ6Xe42tuwChuRrJcy7lRdzAItNwzc+l9p
OqaLfgmHf9Sp5WKHU0YTeoVBzvvJaSb/Sgdfpd7n2LpcFERaACNt+7wkF1Cz2WonjRcC62R1bpKh
fnaEEsWppeny4M/eTIzKI1mnP+hY2kp3B5Eswl3Wrl7Y/0doSt/R8GHAkMT4tjNj3IguBCyrzQEP
N7cR15/o6yLB1sc7KgdqLoPtaM7s71IyNZSFZLy15ycur8PwSWaE5DkGtUBdEu5OyXkTU3HdVmf5
FRnk4rV3W1xCaf7ZrCR+Xm4i8vyp4wjEaMiWV+3H3K+/qhX9gnqqcvvwcNTwjWbHi3sxZx579GUL
YLUmzoBJLgrK89DGfgL90k53/BVpX2BCGP4BC8k//M0z6Mkax1/VlL5g0ePRSYAJs97o8fJtfIrZ
ieQN1QJ9QU4D60xBDBF/0XQDE6KXbl8cjiU7HKbyAAJSTnqWhTsbz3OxkJg+pXT2yCzoJsx3yebS
NmEaERiRAd/O09Pml8MfPxr7F4snYdutjUB05KvA5r/BZPpSJ1702jUGNh023Mx2qwctbuoPnC9V
tvoJXl2Lk2x5DyfsGOFW2RNeulTTs+UW8k7GVC6fAl4AFaprvW6XOaTC41CsZH4z1kv+vWnZUjlk
Yy4qkC6Bt1itiL4z25sU+TcA43OkXWJ8yrHaXQuE8W+HCpnPQVJEwEtrygkqJ7hsQJCkR3dyb8em
pMuBgUMoNj6lc4xMeOtaq8R0IC3FqTNTDdZm67oRJ6EChnyMccsR3+/IZ6eIS6z8//Lch/ylFeuF
bCzGpG12ebLELVIFHTsO2XluTCf8GuvvODfzedATpQJcZ+m3AQJm9qCE5788iJ0kvV/YR8ZKP9iN
iWhebzTu/0DDhHyfEFp3A9Tp06Ym+4CjheUu+KDtQCKgfwKj61xCmGQnvWwNxtxRIfAVPsvLA5+L
82ZtSGZabrhVq4SNP9KOVYfJRnyuDZPAwSWd8OkWPJv/Vrc37i9nxTLp2w2jt7eW3MrJJbfZFE/6
idBRcjH0safHerIpU1Thhiy6CpB/dbMtaDY0uVm83G8DM83ZaDkxzciuOpUowpj5wxVTaD8MDm1n
sce9gu7aNjlCl01ttmk0ceLVET/Z0CQh16d641vGL5NuMTMfX5O2j8PUmYecH/g9viECZk3uhXzv
AMzvgVITTtMFUZM4se2VcVMAw5DJfzA/SaQORgR7XDhDfpiNy5aUwg1oGcLMGDhJGlDkGwb9j6qX
gpVSEs+7GmWlOYdxTxC3lqbhXEgIyrMs7qKh2sUBMOneExQIMNZAfo5ZADTv3mDDhIUqPz1W8WwZ
zhTlAq734s4D+GwDmZ5bpGR1+B9JZ9bcqK5G0V9EFYNA8GrjMXESZ05eqKT7NPMgBgn49Xe57uup
Pt2OA9I37L12BZ4F6Ytkq44XVgeRcpBzmwx/kAtJhWWzX6WHzlK284TPdNKXCT/JY52V9L2hYcj/
ZMsBBT8iSYGqgb3awbHSnGEfv3lrE2JfVfA/xnlbFMX6mM5m4K8IMPJgqP6YWZa9UmciZhQiC+o7
ZM25ubenpUSgZya3ONTdGIb7NvSt4R6ya+Tc96sdCLaVLqL7ZCQ412d484FYtfieo1LDTHdDxLHc
Rd1bb9FH2dzdZG+u6PKGg2msDPKB4x/wyDJ89NmQ4n3tZoSJbnFXTkn5lZtK/vVCEVyrNPLdy+rU
Jr+jH0DIyO0+13HGLIHBK7PnhwbWzJ/Qq/LHgV/nFQn7iMlbVkXITswlQ3sbTMJJTqBfXO8q0SJ7
O88de/gMzMRJ424wMWwDg+aF5UXFWsimIyP0mdLblRvWDSAWQaDYp7lPLIr1aN4n/IX/VTX8Grbm
VpTuZJpDHYx6ByvjLSIu3C85FR+uFyQm73JGrn4ICbDrdtKOotMyFWD+RNY9tpPKJ74a4CIxn2bE
UoQ47zQ0Zum3ZlmnD1Ou3b8gVHMbV0uAlbkJqNA2spyWx7RFVLCd7RVcQosC6p7YG18/zOlq+HY8
IuFi2fZslMNMMshOEiTslzVMq6slu0perNVDyeLz0MqDZbLh7K7WsmsXJzhXXpj8IS5d307hYJB3
5L546QXmVb3Gi20rGSPfrdpzVo32Y5U3fczKMrmC/B5eSyTFw8Yn7Li/I8g7DSEmrbdEvhKpX7D2
+KW2UW0RLLqWNXOzlJm2+Z4mvqDqZuRMkLj7yq6PbOHNY0o8MoEXVd3uFiKkjz40y0s7u/YR6tLi
frKsD9FVl1QOhF9PuJRvceLPFh292NL1h+FpKfz1yFYL/CJcJfGyiCmJHhFH0NF1BPcNlwj/BUTt
2vLiWuNHILWVXbhLfIR3NpZNuqzlIqraWknoBl+VM3vFa98MDfmjWTO7BXasyKU+bvl52ZY7pOxu
PZU5r7h5OBiQOLjunTNF4UOZEJg35AMM5p7ZCh8XNt4LEv9ouqLOlzTphIzzQZnisamAf6auMNdX
dYdftNSCHgdzAL+VvvxnU9qJN6/uLGKSWSKROjRqO7wzhlyXbZu1KCqw5BMtq/wwoUXMATD8dYQe
9jKsbP9iqRGVCl6ogYSBzVSvrLE2zIhAtW4gSbnIrSLPzjdKTsuFF0XtfH+AUVTNUVy5EfL33J6m
w2oxUdzUSkARaryoTPaoNfxzsVCPg8MO7muMHZgqFi+94tvt0Bc4FAkEGPiXKnGDH1jUqhHUC/hU
nlwLU8kRYBSOAdAHGIHbzYSsv8JMWbeVvpQyatydxAfVx5o5O8gHZzH5/UQHkR1qb2TkXWjGX5u2
JGbn4LUWfuBiVPK+7FvbfGOT8b03hf/qR/l80Kyvm2LfTRyCmKAHCGvKOLcLh7A91O4TQXcLWuST
YF60WZyxGs+ga3E7Gph095OXIq8EtCPYczTz4n9PM2mLx3SUNNxondhwZEPAvWEXzbT8XcKye+lZ
cJF/yU4DMSGBJyWD+6UpS/mvGpu2+GABYadHlA0EF94W32hFVDALhPp+0e/DzqPbLf1OiHggvDpk
vS7VSVBRsJF2u6Fe9z2CLl59gbMltE0d3dEEr5qfNVx/AlrZ+3bK+4+ErVT+JI0vHxgOrWXc6z7s
4fGw/eq2+DGs/2rT984Nu03GH2uJQ8hu0Lqv5DrvkHhWGEYlCmenGI/9UAYxMCFi/UoE7AUq0la4
b9ZUo/3SopY/AApujZspiPf+GiJnZim5oG2b5pmCOuDVIHibPQ58GY4Q18XH/I6mFuUXmC6O5j3c
J1SiivGt3EU2WNfjfAsE1hWD5Q+vbBirMFgsGRD5JkHiVK/3JZMfsF4KFVXMD9/iw00i5jJTwfK7
73n5sFw8lxGRdINOa1iz3H04SB1jtScNaX/e+MRcRnBwsKQ+Ts3ijlfLkQkiySDIUY0O/JEgd27C
l3G48irPV1hMzrnQdfXkG0MiUWsn/h8m/OEFrfgYVzMYalwoVJag25B331BeQ/Dpquk2Eclve9Bs
xbJ2Zi6cf3ldJP0NlnrvofPZlzM6mevS/2XBj0gqYbdGsoMoH70aOC6qbTF/QyGJLmmJfnK3Yjex
cWnay2EWVA2HubYSAaSlU/6OdFj7fUBPz0BRCIh9KTrg8ciLJoHDdVleo01CNFGfV98M96qo9Gsf
Ih/GUZKa6gADx5SxX9R1v4Hc1Dyv9Mtb32TVQ8/ie95ETuhvIW2v4CLQpklEg4cRsc7OotX/j9cf
VxSxBVRfDm5QgFVTmJy6eZrD41QqtuwYv9a3btVmPgS1sMQz2ZPs7lLEq9WW3DqYBai5AsbxIRiF
L+zlKy/skAbRdSiYYm1pzLuPkA8+A7uwOeFqSopzEGQJ3tjMYgAq5sHRWx0O6xei+vGHJqHc2Gok
VEonZGqyzmGEmCJX2680gC9OVq7MC1gs2PsRg1mxq1mj3shGyMmTvefYiOMKB1Epi5UMzTgXp78f
OaC6a5fKHOWZHRT7JmzUZXa4/q5YmLR7iZxKnEUtaptunF3ZCal7791ZTgBv6QZW/ybOnGQ7/NpN
hyXB8utun0kVZg8VOuniM/La4KR8hJ8QrKZBQmDIHfOsR6d+C1tqvipKpx17nbIjTbVdi1gGcGwW
4FLC/jBZO/8mdWsd56F1s+1qluW5snw5smwe2n/+TXa7NVXfu08YC7xqT1FqoQmsJIQngpazZZcm
VndfUctcICewM4g8MSjmhEgkT2E9JTtJaCrOZHpQSq4xNHV36EeaSQT5q2Baa0X2tXIIREnjxas6
dFRmFkcHq+e5RmUfwy/rcpqPeT3pBKz4PkGRiEyq5llHoxtN7Slt5ujotVH+RJQLj0c4Oc1riyT7
T+Ql4dZF+3Sfd0P/3+yXnoPWVsPYSG37wkWqWV+q6MPGakkwvEKOxNMlzEUjXD+3TCy3IEcGDJwt
E+cndjU4BB3DTu4cZcwnXxfR5KibiBte6+9ltex9MuOIpERPbP5pG6TSLnM71hv0Qwg6Kdrb7n5O
bbilucHfo5hxuLswiNYPAN/133Ix1tlubBYcSgkfhRmc3E1kpWDsUbNHLznLifuu7cq3XE8IiPny
oZz5vBA6SOw+rmExydeC3FzAXSbw8Cv6SBlv/guEA+MoTw3baHVVqOXRycq++gsbAbtEJmaGoZ4t
bwflwnYMWl33u0Z9e13zZf3NtBRvVmRZ8h5WY2NdGJvkvCxsAz3GHo1ndr6NxubN5CLkcmK2csOi
6fmOxb3sMPRwKZ7qXOpTygQw2MNJX624wpFx4GLNUk74YnrkKlZsstOo3odV7SybsnOKg5yqqdgX
qrDvfV1yP1jUQSAdeaIsEItR88uIGOJohPECIcRwm4Fl43Bc14hRoq2hR+C3rE68mCO6MU+detSe
YlNFS+LukgZBEuiqnqsQvhlWmbQa2yAeIG1k7GW84o9tAz5Hci/vPHQA1NEiQtvbuyl6uH4M4pZY
IWvLwwD+OE0iTN0hoNRzR2wMOBtgRw2GW0w1FG7s0lgTOTil9rhF5m0jQqaXZs71S9GoDBdbhzuH
oOSR0jxZlmJvT7jcg8me3EcwDKt7cPp6yAj2wZwBRyvIXjum0aBxnF5lF2qN9KIzTC3gSCkiOO5X
eyO6KGqeWBmv/SN8RZRXEPGG8H7uJfu9ZqmVd27ZqvPsgl5EwmWlatmJUbfqbl2WOkePYzV427wI
w3zCrmvZpoGHk3pUgG/xU6EsjNEOQx8HmXHL+bZTt/mn1rB5CLi+vr1iCJ9nS+ijsAznUpkhZHZs
F5i+v7as6QXC/oeirVS3RywTPo6+07yvflGaXaeVeWGeKLPnCC8L0cl1k9v6K10dEPfElETsHgJH
MdkYJyzrWjB3+BfmaS2+Ba3GP1Mt2FJJnZZfsnXzbYqAJMSS3kvWS9XkXb3G731+ajOvr9TJ3u3G
YmJTxWkwrPJY0WB1b4FO2v5vpcM0/6XDyLE3DKSKnsO1x3TOYoibV7LvWxHKVqHYV2HagAuRdfiv
M3707qcZAA023Vz7qC14LtiyDvqVYSBv5m7EBfHgW9pJHpEcIkQkRHdhabzkof8RhJW4zpZTtket
quXkEfV4hMvQvohcI6wi6Qz74mCgRynSoMbNLbH9XHR++N0pAFR/GpwYv03PMcoyMyAXy/h11D0k
6Cy8EyxDv0FZFtILDJhBmXKQfV1037R1avmLhaotY2zJ7n+KlKn6Sd4oHza7AA89ZJOMzaFHLYRF
nOjYYONB5j8XnLwX3yxDAAdEuj/a1cHRizxEJrJrwp2XBDzlw9Q1W1tK46Dc8PodgAEasHaOMM0A
wVhPBaqo+VNNIlBf8DbcgjpnSfX34CpjuJXz4AOtgRmeeVKc/h2IoIIdMUfjGG5npoAYuNvyiTMC
AExvMqQfAyN7FfTpbpBRdKeow0cAaA5ALOxukzjW5Vxnp6xw039I2kk456R2nyhcp3PUrvI2947G
31LV3WdXzJguijRVRxwe4/MAKODQhX33o4E+PSh0E8NLaKc56hXLjS7B6M5qw6ewWTajhwRWRdVT
/DKLN06ynwqEKhhpvbDhr8kXf8d21E/AtiL547fm1b75m6y5B7S4RSY4xVEBXvuLk5t/cqVgSpj9
JOJBZXROC5WTe+4FSxXET6vN1sXYTm7HPrzp9xLGR8nwrQBdgdlEyi1fo/NFsSchsWSVKmCJYSnm
iZ6tKYslSGGzL1J0Kp+YGApEgJYW+mrXPU//LWE96O4nTIBd3AwLTBp/zIZDVEjNwKxFMxRjP8xz
aF0DRiwR6sZ58nNdUZCPTATb3qdtWPMqtPDYDr0PuHXo3PYEVr7x0b5289+xoRy/L7KQAbDuiXee
8UEQh8GuPd2lrO7QqNkuO1QPnOkMfCIBnDZUa3alT0cJNfQl2zCCUa+JBzzbbPE12UcGqGxQGqwA
P23Yp+tL3oga7iu6joOnWD2xw+PggeSW2LEh2UIdMy5dhMs80fX43ZRNcCmwojQsDdvc/0+TK2dz
oSYlbRuiUp6ZGxRSJVdMWG31VudQHHc9VVqxX9wy3VUufOJ9mnRLsWv6ImpAUJRJ/cfGvOd8eMHq
IGEQEArfJnwL5UeIBoG1KJrZJDvDrHRfWPoVTFty+I2lLckyJL+r2gmRsJdwuqw9NB6HbUdPX99L
M2OxzlG6XmtnkMNWGst/Yvqd5LvSgWH7Z3SziQcEkmgwHiht8JtAXKTp1e4pobBxY9ZOKPbCuc+s
mHAPbAqojTBe+rnc2Lg8D01FAgBVpbUeVze0rNdmBON9CKcszW87eye9Xz0LxJ5Xz0LdDYb5/mXk
6VGHchgi6kDBeDZO03y85/ld3wFtDRV3UIcYWY0oTtrAdliJOLn6zeae1EvlNUWJjSMreC1C4emD
7QOv2i2TQ5QF9QHmCo9OHXJRs5zamYgqOGVutYsQfjM8w9RxIt4WYroMJ3YptYuFclM5SbvrvTa9
ZylSvNR+hyKk8ET9HlVATOhw2uyHbVb6C9XThkJiNNJsNJz8bmGRbFFFekCmLD+tazRsq18N32W3
BPpYzHT7JYENYifB7exTdhZ4YMlAoODzwfu93zBnBbUzb/Oup9aJNp7HLpRnqnX7HbJQHeP5gkKG
zwLuEgOm2zIeYiSQr7ZZSeQKwuaRQTwG/7xqGEeHKL/QBfl2zhTFxZ3VMCvwMX7C1tx45arwOAya
iUoSLPawW13mljxX/eIkcVisJvzqOJDAtnbMMl4gClr5M7k4dvrCIpGKIHLAsx+pOpbsbeUcTHdu
mmGMomk61ewToc8k+uBnxCBnpVjOSPEBv0EZPS54fruNEgVLjcrREuPM7U22bWj1By7D3Lc3KfoD
xeC9h8mCcGQ2vyHf4XLPEHYF2eY4ONpQ2zfEDt+NPA0vK49teRrRI+CCG3HLopcNwrewys0PfBSP
zBoMFZgZGj5GylDn3ARS3hdMaP7RWSaoFPuhYh8/Nt57kbiJd2S6XdxntMr0p6XXp0+IU1yUEoth
OZ2a9MK8iH0Zaeoy9vGBEaIdCgZ8Wojr2FigIn2HKJhRMBffcWL5nyhmrOe2dFGGikFA2gU7cpkn
yCcZOFd25KZrf1oQXXdD0w972i7cSsKu3aNG3/CaZaDxLyH+5hh0hGVDJxO52KJxqR4z1bsrHmz8
w9vSMaz+2X15O7a8S7vjB9QvC83tK0L4wD4EWB75mkzZMRYn8uaQ+LI8D76S1r7tEvkY6FGy1FxS
NIjIC9zxPYvq9o9xmEDjMe5b5Hl2kNzlcgGnwvrBffNYpDenuV5Nf6P4DPkR4kFySQcuP9xwt/nZ
ZoxwEd3etsH5bCVkwx+qUBE9jkhG+5c5nUp5F8KrXF/DqM+Hrx5k6L7pIqC0kdOWInZX6qrHlYlv
HDr98um6eDtvy69/MA4RJtkKMG0TILFKpr77FvVCndE10+Bv864o76EkB9PVmz0mJi3FDcgr30ZT
afv9EWNt6p76nlJjCn325qrlD24qa+m/O2udPy0L4zlIK4UbadQHoCJ+wNOgmpO23IZxns9HZAu3
hOpBhhq9DWE7xcUJodA8Q8JwE5RggXvkzljrFMErGpYdA4fgywZpccWvWQI7aSNGSevg0i8isY5r
6gW4OVY+HcAV0NeDey7/yyJrZqVMbNmDGZt6/lEFIa+AMINFQrqZhoNwpkrvdQUSeDshyve21Lv1
lwpcGKtdi2PcVH7obZjViUduCPlS0b0iPPEyPB9NWP4CqFUXgN7zgHt78J6gGBdxnXNO76gk1hch
ozJeemk1Bw83/64RCabSxFlKPCaQWDiY7INNsf2WGezqmzTQ4mtc8H/TCPNrmunrY8ei36N3tPJ3
m2SCF5wN3RNumB80qeYXmn12nKHNMLwvq3OFVOboARNkBC+6guGx8U9SEt69z28W5k1oj3a/hbdu
7pwhj7zdaJWSUU+d2lchwuBnUBzWKH+y/ljVjQR+MbkfLsMEhkSTcjkexiQ4Bq7PYlvcMD7IFPiU
jIqzf2suyldcqssvmEkLuoWfeOz4MK+4NnJqNJN59Dgbu3kZ+NhfsGv7JypUSjEBLghXmp1fK238
n6JwOwwCUkeXyNbBcpd6WSAPGG2xrczWHBzI6RtxFnhwsiSunAfhNDRfVAo7kaGl39oK/C7MVZSj
elkvLpJ7Kk2Iz6zSkZjpKKtZW9npGgvb00GMpij/aDOVvVd0/RzyQ/SQEdj+0nU52CzqmfJjkuNn
3lc+X1eJoGEYvObiJIn4agG5vGXejANSjkV+DGZ2+qtY/nZZaA5FuvpX4n2K8hjy4u08br1x0/uu
fFRNj+wmwHR3P9k04jszBhPOrUCdFuXxrcpu/KT+WHY9zpi926bR/Ov3tR3sLZgr+xZmQLFJVc56
FNk3KlkLkdzAb4sgk0gnR2tuCJ20RvsljIR5sG9NFroRnt/MgKFEYBzduXWRPNtMEjZcUlUs2Hqx
2yDB5Dx0Xn5iSr9bRGn2dSaps7CY9wWrvi48a60mkCbiqucMAJxY2rM15en7ooMXrFbW3oXPd7FR
PR+bxgmfJGbyw1q1iz45RB3FnEUd/QJS6SZ2PM895/x+IBixPXA2wjOCTczkUGaIqnlfOIbP4O74
3bJpytjx9Hn40bLHXI8CmcZVcFkdiyyxP5A/EF2B6JmlqgT7EfTrVMbGE6Ggexx/kGYOr1HRIgWq
guIDIaZ7anwYxNXkag8VPmhIJN7ZHzZF2S5vxn6Tg8ncBAOfq5lhWRWTg26apipuPQ8KVilNAIDX
MA4m0rF8xNgwxToLo+eMZRMtvc5TZGFWwMa+EBXhaRX0LgQVtX1Ek2X+6rmbf7zCqSlnx2/0hvPO
JYMMrWqdRO9WmKBWS63revtJEUG2C1EYvCM3Agy2i1oGLBZAcAPqpYOd0AOMvT6WROxswdW5d8gp
aERDOU+3nWdhb6q5zc8Sow0fdYWWW+fIOGyXUgfs6XbQTLQFYOqNQ4LGEwsqYNHMfYqZgql3S4/j
MO1JRBi6E+iDgZyXaRyeonQ98l1Hu06tyAGlxfoPS+2PizQg7h1tnefcnLFUM63sgrH4FzrZsLFG
l8tv4FtdoSuXL+sShWE8BYbcE4gHA1YmtaX9rLjQAHJ9pvS7t4Jt6vvbSojyEJXUEzka4Zc1+JfM
V/oOXEDqnqPU4VB1QFg/2ORsY8hlGYI7HoIpqpoLxVJ18eeb+TxAavGbdA7ft08cVxcRB7cnKaR3
oG/wRFuO9V+hwIO5+QJoEZ/BnrmLZuWIFKxSnmy2AES5iENZv5StLOFclpV7Cpk2f4VStXeznLCg
Uw7/Urk3f+q6faxuDkte3UTyPxN2tLEdy/k2XfXYDir9DOGYb0Y2oo9JGNR7yOhOtjEpWNdt4Ufa
xmDTcqnn4rexnOrKhTWffSqtbmPA8mymnmyfo/KonyluIcl5ElwIsTu3K7Tixnr3UhuALrNcvsFo
PDKlsBlA8jFXxexCLflyRtmD2jorcC8gClFxVkmmB9S2G0r66EPNKVaCqZVHZEAAOIoKi21Rqdeh
Gmg2CQQaEB/5N2TqavJdG/g5h8z/34haV39ZTkXNTiyp86D0mroYGpgZjekIbV55sLlM3vxCXBk9
4iOLm+BVjdlbmSTuAzkuxbNgbR5XwxxCHqf+n7cKdYjcecOaFXFVTxkta9qxnoXZsGHD398qi+zP
nLjjC73+V5d4yWEowB7jqKdCYEVKBEGtvlnEm5zCr1N3eihCsc3YYsMGYED3vUDZybaB3zX6zh5o
+dXU/2U6nMRD6BENLeape84DO4Q6FeU34XmNAkgWN7ToBPIdd7j76nuGkB2/76pvVTjZYUV9vy16
wWAbtll7WCCZPaW97p7pUjhLAt3pvyR66E03rUgJdFMzaul8P9tyLkjidgD87IY1yMb9Ta6wpas0
W20BC2oXlcRWbaHvmFOsiG5J74OWtWGbEdhnN2G222PWihETD7tW5wpDQ41V1S50vw3miUSIog3V
uMvXjlK2RV1FIlcXTwArOU6Wd2Bz6B89Y43bwURYW81Hl6U+e/wbqAO1E+yb9FMbfKVQ9CJMviiV
s3nW8MzZswccZ3gqHOvVXVjbeJ4u723puZ/MaLIvLe3uFI1RoA9OVR4gRN7kRyW/H+zhbvaUNAzD
9tKFv9grnDtb0saQxiQ9OTwGA3aRqxNYN+uUs3hsD9bIeFBoGbxUuLJfpOdnJLYvAblcEQw0Obgf
lRrsTwtcm3Wocrv4nbRAcsOtVf8p/cFcctRYEXB3Yrq2LvP+m1+cYp8EjpqTY8ofmjGo7oQJ+63S
IaN+uA8YOoDvJGNAu9xiF8rRxoubjh1SaT51x7wIMQrkrLpqmQqUfvN/6YwwCrfkubAxlrdUxyiq
ik8GL/xjU3StRzanUVmfMQlEmy40w0cBjR6PyrwwWl/LdHjT5fKaJrcaoeBNOxi03AiBhR8vMIV2
wRhWJ4xn6ZNi5fBVJN4tdaOWjLVvuwZ3zjg+8ThRcgFdP7BkYKoR2jX5Onb30IeQP4ulVK8GPsW2
LLXXbxEmODedYvZ60/q9Y3lY6nPC0INqKs1aAoFAvN6vYNR3BKEMvxiwI80yK2044KIcJZgvvYXe
zbW8XTfO859WFewuJ36KP77JebLyOtlanQPo38Gr893p0tzVTGe8AyVQCJ6bTTheNB5wBLd5bTHR
RVcCl/sP9In5g/mJfQiryFcEXQ3edQrbPjuVDuvs/bAKgZEHI5zeONi0/rmO4CqaEZPGU2aPf3l8
neZQs7F/c4vcNN+21s3j2q/dk4T58GSQndDbqcjB2R+a8obpB2FzQs0mSJWKbGC9BSxOEw/Q2LHy
BG4f1M80jqJn2tFxgyNyLdyj9JobRS+pzZ2ezRx9T/R5EqHUgHsD1ZL1siK7Xf4SS5s9rVJCmmXa
hExkWjPAhqQ2N3f5EnLz8gssivoqzaSBcKxdec5dmcHMa/Pfxc0cblW01f4eII1fPeEBcM3OgBP7
II2OWktjgNtnQdMc6Q7RSBdTIx8dA3ovHEVBY1ut4UuWlj5AOY3Y78Vm9JtzbMCzoZqYPD3tkD00
u2R0rOgeBYwbbMeq9nd54ds7o+i70QvCLyxzIv/2NK4ZozokMl7UQdn0AyLUBNchKvw2ul+zprEP
o57Ff+xN23PpjTkdIMEeDgpq19zzFt6Qx4QQ7KGWDH9y5JqPTHHI8qkjIdALJx7aTIgOLCBDjEU6
1r1mAmTDKmCsg81/OwmG6ns/lOsXmhtfb6RYgzc9VEsTp3YTqEczYh4lpK5HjTtuqtEHF+j3eXEj
w7l0elmM1VWRVrjgQb14gPGaVxZZ1oI65+b+/bZpYtvPTKAuQGLQsUzBV0Hfzx/vXGyn/mzVlFwk
OA1bd2AqpVDypsNyolfgY2KOKl6gmTCP2rLrcPh07ENxeWWiDOBIgVrd4vdpkquXlllaxIirsllR
2jKAzo8cDVbqMCH1Uu85QlOBZRh9ZPYGR7FI3pN60tGXwSQ/nrVBzo9/pbU0Qm0Nja413EbkFLoH
1AGjOWa8q0XNjifTFnCONrHzi5skng2cGq4TNLeQDIjyVKa5nEm0Wld7JGNJ9XNNZNaYV5Rw/KcC
1XngYGen3EgTbGC0ITr/xzbSDv4zFRwUA2ghL0SHnqMKjHrOqkQl6Cvoj0sfHB7sl37PaBkMOBfP
+owsJLr5V0jCfI4K2xqOKgEdRIgK18mGJszBctfZUVwHilSkFJ3DBqMsc7FsThkgI5Ievsp0vu2l
Kldf6HATkOqQL6jAcJiIzdj7qjxOtVnHvY5E/UWYhl2frJKkAgc/0BS7hV0WR7ppshMDQqOLBzh3
hTwsSnrhaYazliDpbKg5Acq4Z+1N9ChQelg8+XSvL6B5ID9uLNGN4109Jkxw0Oa3DYytMJ+f8TWh
HG50QAvtcrNPD+U4S/9Y901k9qGVrwqDXau/XHeCz7uhYJrFPd2LOQ64I5HjV73sX/obraN1blGN
aF4dGuebEpjgxSTHJI+qYdji80jHvQPL67vNJ8QhArw1d03tu08y85cbM2tE3jQEJKecEIeFy6nv
vCDbO66p6nv+yUARKaoQ5HIcBESaWuN7by3yigBKm1cyiobHQGrBD0UMDaASz1OHZqg9oHYRExnH
VTT8PvIyCtrKNpztWftGsdBMfyaYP38IqMMN5bIcD7GTYeC/IFHoP7oq60DbMmy/NtY0/osE/pAj
nlckrRWS0gfmiF7xKJRL4ePdgqd1nv3grpDDyWK6ugm6tHgsOA6qgzZVVu4bou9+g4CcnDjHg0jM
BaPL9FjCdcuwgeZ8TvjD9R3AsICoKsvNRbyWnbv8Yx4/PfepaqdDtPThL8Q4G081CYqMGb2RGjoA
rmGTSR20p1YU7d8BuAhzJdsim25YjX1ns2X7xk86Py9zZ73z2pL+hFqIhLNwKiZ5GvzEeTB0LWLf
OLq8y0bYv1RnHUc9v/lC7IUq2RD3DAywbGD7Z4GhiuhSQWKz4hRbBq0iJ5BzZ6q1fcehEzD0p1FC
Ve24OY6WWTr0bW7g0SSR0NY/kIRQSCKcOoQjVeCqn4QQjnvfD5Lz5GMl58I2Jdwbp8VOGAzsLWPZ
WMHrmmLr4O/ABUJUaNqCV5oceU+eAl6pwIIceHPoZJoRXhXUMeo2v3yv4aKbYz1N9a9VzYjTJmaz
PLP57GAfAlD0Kwo8qvjonUS+wjAvX/iNNuwE+mo4E/shPx2fHu7IENBFgzRoxMd5E077vul84s7p
gdvD6jFkj3Gm0H16thDzvkcCp/G52hj8BjzfX/lqku6u8qEDnxHBZunfvs/qYmeNZkx3llGqOiXA
GXNIsYSwYbWYnRdA57C3A3Z9tzxPCrUJE+BV9pNiIOIkTrmtKkrCjeHLBBXagRnnljPjtUC/dWdD
3MwPDrfiDxGK9Mzsb4NnqhKAprq6feJxsplXNFZDHI5fVLjizRSxvQhtKgevKma0xbXDua3XzpUH
fC6QmzkpcRcPnLxXnAT1p9P6ZN7y9GIoSDWMpJikMEhsXInEQygOopNO8zx97RdGz7sJfNa0ZXzg
PeWAw9pY8TO8pho6Vzx7It2CjnUu1pjbeFPStbxvx4bSa2DoWn/1vtX3b4xTm3trXE2Kf8t0+Zm2
T+wUTo3xwGSNZ491WDODAIUTKZDj3zORs89OyqnhZIn+ceqwwkhTrcw+HTx0bIMW+Je3Zy5tTop9
IeoZ4s0cJJS4e4u4MW7/BjAsWP66SU0gyKZ2GOH9FJ5GpkDp6QVHCkIdbIbedtBMw2LOnsey4dso
F8eQfiSCOYLGEzFJmuc2GnaLwdG/caCemm1l1Xo52MZKioPOw9A7jBbjMFfx7Gw6o8bf0GG/vf8f
R+fV3DqPLdFfxCqCASRfFahsy3L2C8v2d8xMggkMv36W5m3qVs1cH1sCNnp3r5aFGs8CU476VujJ
OYaGuO0PqONGfFYUisqdrTMpmaAKIDIj4sKtmGwfd1PLyE20NIPKJ0kNUWzC1g3WCZqs4FctdTya
e9YCffrFhndoLo4kb763LKd2bxlis7ky20Et+6Lu6Biz67Fy97PZZv6B22JEEE/vUNM+5j0Mi8Zi
X2qbINXXplLeS0Uskr4poFDxd6+HSh1jbv8/ilrY0/DHbp+NFvfmpoMSsjw4cWX+4UyeHod4BCqt
UsguBB+EeZ0baAabaYQac2xry/vDx8CWTjpm6q09bI/+kbaRxftqoIduBh8LVA/FkOmhLNIHr3W0
udXcxAbvIsJwAlvvei4S77j4AV3IjFYocFmbAPWD+b4pqZfkMKAiWYSZyb7z2Qa4dihA4jA+jNXv
5GGKXum2x0OiXXjOWxFXSAO9MwBIrIqmf2zhhjBRlpqROG1S94V/U/Q8uSZYOO7swAQzF1HmlPl+
PTylWAUP2cKW/w5RMx+IvyfnuhEfZsOqd9PDb3xcxgnuCl14zcoF4rJtanMhjm/YRx/IYMxBLXG6
V34k3smj9tnTPJgugCp08LXFucsaxLAePehCJsnnUiKE1cZV4EE/Z+ip+bpE6AuVkVFIeO99aCtM
W9sCmfyAXSKBNDKVwQ7bGHt9O8jKj6XU5FtLm8qo3agnIz+3s41RSQuIYX0T8LvQUbSILbS0RrHn
ipYixxm7EEeqM+tf3pCJSsqJG6muq/s05X/eWTEP/AzNA4g2dqk2m1aF1anIrVU61rDMqnL+knbZ
At5dSKqYhFOOjmW/xEjd26j079QqLY44p6A21GXwAT/mP1hHDhhWPV7xG/L9z4aFLwG6rfs48Yi6
gQ2eOPBQVENMj/Fbb/TOLvf5GObjnNBzUaYChn7CM8BVdnGBYoDXaQ76f8rt82OlTMnaNcequQ3S
vDwHVpTvuyKTb7VfcAeyyCZ31EIKXo0NiXHcgn6SrbgTvG3qYksGPBQFq6YPLKBpBIh2yUAjNU5w
cnP90lIDno+1d0kFGWeQGpjXNGEZNilQSmxn2bqRw00KzOAhzRP5mGB8O/uCqiHUaehFHpIpXkvV
/AxMG8OGuW1+0YsNBolJPHC+a+RVm5GXf9h6si2kqZrLAqFM7Qo+AmaIcz2q+e013B1z10DgqVQ+
tdveGtLpwDrXjDa6KHvAs0wW5GD4bjzztaZuEWk5V6H2ksHceE6j8u981uwRXGPiyM0AbwEUKKko
fElxRuG3URo2Gd5omQDvoPANBAHusQOQXheRejJrpwmF4Ou34fFRzh+dqZJqLZbObx8nI+7HM1oL
wQ5JYs/hsx/gbFjFEZHUXWzcOZecBFCrFEKKvS6sEUcAok+AjdJ0gp2jdHFn2NLyw/USuw/QKe5r
tD75F8QkymAHqPleAMQJQgsipnmwH1ZEG0nI+pyiW/wSJaCygB403twDR7JdmZq2PEQz2uy6Eo+M
nqXHP17w+rzryNiV1mlSNjO3USkG5CuIZzjMMUxvKiv2nqFpsUnj/3323lQ1x9nsB+rLjljzreEe
BdwgZHjVrSNny593oppzO+HdJe9FHJlYKnlZ0CG+1w0hdkvnGRpZwGoO50aMzy9T6S7JGXm2nNms
KLM+CXyIuRHOeo/7iK85fcxQPRM9wmJMQAdtnMpy5j3ZoFGv22rq7R0ZVSvY2SCODnUA4AVjR6I1
0knTZGfSEU2z63N2LFvRKdooAtkpMCm+0T06w70fw6d9/q00FE6+ntjIrXFy2LIgBbEFZ9pPZ04S
ZZo7amRQEvkk0Tmb0khsn1q6FS2iXFWb/ILqAMNc+XP0ZYIxw27SN2mzyYKiYPtkR+2LSSnh7zJ3
ALTpdeK+x7Bb88D3HHH/2bTvvS1xT/aHqbMgUddCwT02c5fSIkgBnx3W80JfEE8RhxeTxeTG15U+
uhDQZL9scMTyRMSezBhIu69eNnC7Lfh8djZOewXY4s/iD/tVIfv6l2rOjOnEoUk8mlY4h8AdD6wn
vt7kWb2p9dlZBdS9MBEEqUFRjbzzAXAuPAV4naHPRex1+DyZ+WFswGGtdTcHn0ZkGdbay+6ZIZys
lQvbdG4tVg2d+sReCqiNCcEMB54UFOFYuBGotm6DPnTwOGH4tP25xoExdD56E++ZbV878JqsAlTU
avALGBq6sZL81CGOuAjftZvu2bgZ5sG1JA4+HakSqKHWvr+dVM9HCB6JHNasuGqbvU3Z3dwMi/w9
PTqawPI4/DhTbEzFVVbxvBXM+P6GdRYnTiEEJToxOUcJf5o+3C2/hzqHTBMp54B5xY6fHR9r3SOr
9o6CDbd2p09X2HUTAvu0hl1e+FawxjwiXfay2LEo3/K774SLpNuACvDukitFe+sE3/HzlBYUQ5Lh
691dLI3R3TKEt/ZrCp7ffBE8uQwI0V4aEF7g87nBiFLk5wEbIDgkBuFjLo32d7L7O8q8nKodg2D8
PHgERraqFuTKIdNM/tmUIvVLmNS6gNPg6mreyqmGN+vhB2Q5399dqkyk8g/mMMs8JgfXP86lFf1N
7pDRSVXY6e+cCHUuKa9GSoHywt99cYqI/lDslFiCArxALVtVlixwxj6x4dUdMq4F84ioK3a1JDYM
SBle+o1moDVKrcKnFDXyWMZYswhUqPmZ/5v3FGC8VdvFxkkXJgjR1ppQfffDInYyNowqjbsZjKQb
HpFt84RNel8BYRWjy2uyw5V0sWK/dD+MiBDPYc4zBB6n1RS8Q4Mc8vUUZcNZjyT8NzO2k2qLxKSa
dUzS74Yngtdv1kLoMxLXeStmdz61ePQ7MLLKu0JqppqG7o2mP8zMphy0LcsWUFrYCqFODsmetoLu
zxzq7MfoUmbhscNGebAIGIu9y239MoOu/ANTFDXXyiIou1JWuTwMDDGPbZe5D1WsWEdEHKbAbMba
eIpnVRvnsmuK74Rm+H9OH1MA1ijMsQgDiloG+j+dDfx+iSVPdxRKBq0BVU2b9s/dPMjX1UizB8lC
8T+4RuIXj3p19eMZc1pG2G+H2wlqrRnbNIixsIIE19I1QvYvvYO1Ak8OrNHsnHnNEYJhlhSo/U5x
S5+tGZ2dp6IBcL7NK4ljTRkOq81Wgfh6hp1pqU2L2fBHmbzLKaIw1ZugdMxbU46RdmHrdyxzshYV
6O45C27ksGnrckUWExUnrwqFJMVbR1hYm97Gm5OEtSpphF6VwXfUpC0aClylxZ4Z6Rp+woZVTZgq
KR+k0TmvMDJveT2/AGK8Fmk2XY1ppryhncQZbxmsnzaJH8nLzg8tH6kUtPWUHwqMuAdpaSwXuJWT
Q6c7GXLL5HvM2M0zDT/zjW3+suWFR03l5BlfGBjNEyW9nM/WILeqo7MrAzwVCr+b32PZv4yVM+Jb
yLK1ndjeaSI6dJFVh+85941j5U/mxuzcz4UPyjZy++cGYM2mAryHN4FmO5w8FctZlEf2sQ0hmsBL
9AdBhXcW9v5vQdTpyeghFTDfp/sEJyW9z0XwpSSopFhoFmcK8XYV1UXBqTp04Rw48ssFqvRuJNWd
XjVY5bUSnnmxxyRaY+f6inzKacBFegrLqoIAgRTSnIk7vSzc+KuedAB0LaPdENbIaDWc0t/ahC43
z4NxzKlLeSozCA1m0c5XzIO0Y7QGjUK+357wYZenPB+yH6Vi4B9Zme1bOgEfDT0s75Iv5YZnrEdC
yF2+eLLPB+5Pog0J2NH3KSW5iK7v/vOU2Z9gKt1hl230mzHJb2J/aU9B4zdnizQSgfmu2mPiGt4G
LGIsdrvmMWg8XtcttEjD9PqXlqo4MBokTkDrzPy7qp8s8YJ135bWq4lpcu270jrA4Lb3ju7ttyiL
5b+BjNuutWgHwoIgrpbo8lfXzZoP2/V531s16WOLJbZqjeKZnrBmtzQmgQZS0lsDJIpUTbYTpfpH
+Uq1BSOBiFcgSZy0hgse1TijXW07qL1YuHYR3ATiL05HPQ/1Rru5wBzLqII3zMaGttF5Li5Fo9M3
mEAFZmkGRzwlQzgI2e9dWY0XkK4wfQeJAEAXEUJigLpIuo/dBbLJAfrBjPElG31WPJO/YlwOrtws
soRrPXsPo+M/DyRLLnmyNJJTuRsPlmkU3/hxb+RH1Kc9kMMJkgGbbD0d6GeK3uo8CA1EtE+X59Bp
7kprV2OIIGCKWkt+rtvzAbqSFv5IOy5nURjDHzFAMqu8GQtn6q6ccZ9etaTvueuMG+C0SFEWDKiK
ikUozR3qOhrX25RCrk8q0j9M/+7OchrOBQiDpFXtzrPXEe1JtwKMlAakUW5FHRR70MHNle4xkqDl
6B0WskFhIfoDYTsT14gKsg2t3zza+s59nfGEfPKnGGlcMJ4V0bxPI+fJgHmiOlMMR0uNg6cGiN9A
mKii6nmvrMTZu6DYqPeGVMiSuUK2icfltxTJjPW/1+EiGmJU4/AuDBPXOG2ykm1sDBkhGgd0Sh4C
XG9jOj9LqsGpwDXid9k20Xqmsu8l1wmFoIvbeD9QUMbH3GYLuarahYgCmTgUeXyi1k/cde5GwnMS
K1f1GbT/2FZfiyqfEuWCFejkuQE2itWmpCGD/42czFhjrilo7d+zpNLP/E3kivva2wlS7wjMrv7P
dMzgwxsxQiYTtPumcUtnu8SY+WMoYnB/Mc1sqiUWL/bcEOJwLUKeVkXtKUXYN5HVuLAzGHILRk4v
e+UNona+VU6bYilg42E0VwcZAywvFG4Fp0aBlbgYGuCYj4Vrsg7t6uXTnOgBmSIM+SwLrRPr2X7r
jLQSCgvDhQdt/dBEwcfoAvXveT3d0thP/xA98U+olPe/mddZ6KXS25AwIOvBTBihuar+x/IQrZl4
6bdBmafBp/FA/dU2VqOOQZVwgCAoSr8QJgi1wO9tmqOf4LvJZcDbD+V73UZBs4/H8v8PUjIZvIne
08HUH8T8mN1ZWNVHTuPkq4ildWpb/c/UuBPgo32ljrBPjUU19kgxQBgBnVuL3tIQPqr4gRUWUVCb
nfkGtxa5/sKcQ7PvqweyKuAn8pZFSpeQF60zWTVEpVnNgddrvvsscy6Zr6NH4U4ZFkEjWZuD+wYK
Nn5DgGEFjePt0TCK9HNEWniaREuSsIQR38CivFA78EhrgX0ttCd27TylV9sQ+t0qMOP2uejvWNI7
6tVQ/qnxs3YXBEB7GQRt8l4gJR4IlpD8lYNeo/HUL7Vj4obNx2ZbB5G1huukQ/Q2eU35TjAtJ9Qg
YtkmPbd43V8eAQHD5jPaN7YzEUFyLfYNwuDGKvrothQ+qIaYdjx8itFFe9QL85ymHQmjl/1NBoxY
zTR1jInOwGlFOvMEZQXqDS6N6Q2UWh1vZMCLc+WarNr62HbO85yqC+lFdvkitjYLovuDEStxhjLZ
nabJb45kKZp3r+UBKYXXbFGC5682Tp6AROKkjf0reNwv03EVPlTEulVpEdGRSWXdIrAXYe/O3cm2
FLcP12Ao5WAfxFzc7uHgLUVWEOpzy2B30o+7OeAXMnrF0KzVGPMy890uWGkcYI8pccqjxt/w7Lm9
eO37VkKNN0EcbiPSnv2qkjyATzJz5d7vKvPA6C7209w29GTwvD/wZjIZO2rrUy52dMhJ+h+bhadP
wJph00ZSbwcMHQKbcts+zXXZ76t0mt5J7Fd7v6+AuvGL9SAMshB9nhq1XIKWlbo5GcmpDWr7JbN8
flq/ywJkJf7Ad6DG8Gi0ubHOjeRlSmEdUhsAGFTCS3LWo0lBhNYwZicCW9he/ZilvoMUCZrVSb6b
Lqo3YoyiD232D+DD3CcrvXPMSi+KTnYnk8eiHspXUmvYYAtgpsFA/ywr26H+qjJEGraN5m9uUa5S
9fWwab2mgAhd03NhDNGNSg82ilCPf6jddr4huuxGHq6keOBtnIUo510Fp4SHIhbpCu1xsDfdTI3b
MevYU92R+5s0Su1kw/6I6kasmhgYjXrGhh1ZTsoWuly2ZtHHu2hCCOWTk62rTNgzvktulahhLrAX
Wf8mie537tR7b/2k01/swfgrQHptXILkf3MlsAFwZrSrnrrgXerZ7/1IuHUVzO44bkibFzdkkhxe
uGsazxZJlM+h0hqHhGtEoazd6CEdZYLPm2fClnLjt6RveiozpHPF3wR5jBM8Z+KbKloCHLIYGRUb
xHLY0HxEFCm88CTFC2f38QZ3oh+2pWvs4lKIvyAbwXzcges0ASTM5pH74lDvTgjIap6xL7fQBaMZ
oAWN3Gk59bQB09HD2rAYmFzH9kZYZnkCpmbwup89lL2i0IcU8hAT3ezR5aD8Dc2CEQ7OePh27dIM
a1tVtzqVQcoNYiabWAgWv7FP3UEd1YwHbZpAZQ7kgZrr4KHJ+va75yo6j4XnvRLBGjZz3LMU4OHt
0vBk80Fo2iUPVojJ9TpCvf7OFe3xrKKms0BM3qfkS25ZQkfixrbN6jNjrfpLqjIJKcBkzZab/bVT
YBisPEl/lWXjgjKGe3lW5Jyw62UPSzBRWjkbzluF93VT9+UQxoHw7vY/5b9j6GhfWU1GB9suo7e5
GR7qeumPfQbEv6L05ifm4bwl6cGxMXfWKgGacQelCFA7Pi3QIjf6I9bI7p/X6SHkvxe9GL7Jc7hx
qZ0bYOsfYSy7ocVbn3SXN59lJKZDFXNvjyVrGyRIq39ImYsU5bF3Gpcu/xvnanioIPhdXJf0GGZP
qOrmRMSwKLNfNv6c7mli3Dm6uvkeJkpkEfSOE7CsFcjn+B9KVv7IM0B9zpOmmabRonpdtPVGmA71
oqN7cK16hu1AecNjAO04vyfDK8Qhx33XBj47QvneSNWCK4/tgrapI+7Zaijjm6V085A1vQZQPzXl
iv618QmEog75ipoULxj+EWU96HceShNmhv/n2Rpr6W6TH+tjD3KkO9KSOOzplykvLRzQlRx5Zq0A
4/ZQyIrK4NxN48/cHShEJogmV0U8FWE6xrwwkYTf3K6tCNBm7GmhtN5y0J07Ksd8yFAm/aOEQibM
p3CPNHELMiMrC/Tc/7snSHLYmh5crK3kyZgceJTjHyqTKNrjMgymG30ngzxjIco3tEpEz1A2BJM+
xKQaDP+9l6xdF0Clw1baLbUQ/r2Qxc/ogxZW9x8QzvSRniw3/dKzz8dt4p3A9/+1s1J+pNbuP1iH
5JuCX1axdhZfbjOXazFGZn73AZtSEDrF9Wo0JKNuj60bWWl0FJqCsPeTrNRuCkT3k3Cp/3934n/h
EXQoUAceyREybBdCLuVhMZo2Ra0NWFqxn6H+kflG5duWfeNTRNLoN2phoeZNJGHilc5f7A4tggyS
+JlTJzBWLt8cEitdc/DI2MuwnbwvsKWQ5uvZpmwIpMzepl6PT1TC2MaugXCcmk1jAa0KaVICQ/4H
PEWJS6YIT6wBALWnha6c57EHC0HeLDkF6dT8S9q2u0VBlRPJbdrPlFPpSJpWb2KKWp+p/8gOAaHe
MyvUfmdI5qG0dDFizo5RbX2rT/eF2bblNnBUexOGXN6MMpanOTdcH2MezkHMDSXuPKQUyZ+kM0M4
8cmmn9z0aFsl/rJp6m+4Qs1DgBL9kTeZtSVMl6NsV537UGRGj7GTyUxelW00HymLSg4tJBQVOTNx
kkWl+wnr5WcXx/OPtIrl2vh9/jirxeVMoNfCb0zxKDpJT7Quq3eHOtVNHzn/wbfq6KUAadqVnfFt
jJTfTLZO9x4ssbtpv/rsJgv9/t5REZWJRLpyk58c4webgMo6SQodV6O2U7L4JM7gdcQeSDPwFdco
wTG1AhspD7GWNjifKnu6A7hWOqFWSo58sjOhwGsQs+qYNa3Cv5Kf7l+IK7eXijcefZ55qEZsvIO9
Bwtj7xa8DohGznyhgVJ/L11mwI5YUPuzQBO5wG9aVR2jFCJjTNB88quDyWVG3j+IEvsyKCxRJuI/
Ns5CvmleTcEKnNo7oQjS1AZpk88oUvqBvPL4tCRxf6i42irSsJSGOJJUuQ1LA4cvWAeWLqO/pZ9h
CYdSFrs0iMZXICr9idLr8ibu/SOgOBwsryx32SQCkkJT60RwM1zcHXCbsSZmpARubklamYoZXt7E
rXXWh1Seul8MUuMUVkNPVyB+ZHGS+L1FaBms2+EbMEq3LPJ2g4KSzJ3tfCDVZgSgUz2CBPVnSicc
yz/P4+QB0phSF/W9S4dfABrCwhomE37vePG2bZ3i4gkmSQHGPUMSOrik3qs77f4JwVnILXg464jf
jB0QMnTpUvvnumawTRmRXtg1ojz1pcf2L80oa/shtDg+oYDHIkzqsVHrEffJdLKTDk8vlXVxdsV5
Y9GgxPvm15bCtNdlwSLlgue/qwEPJ9knSiSeJ8pIk2VF3AdDs8gnt1yXil8GgpssrjptiVzMWWkT
WstHeIgI41jw+R7jS6ZiCJ9ywOOwXybjoos7XgaXLAazlpuNHiYvf84Dp0fNEmnJbibXWUInT4KP
oQza+GnEjXSDoYRBIskNotDwWbaQAxn6Pduu9gprBxNKUfkd/jzRst4LwCQdSkPc+ZlesPwjuEBu
yF/68djqRSxHWJbqBRAzQLiWZTXwhPo+iWWeiPwrkFc2v6SouC2dBNYQkLLc4K/tjuQnA15XaF8V
WcaTRdCVL0Pal1QY+XFf7DVQMPD3E1AwEqAK7BuEdnM3yo6ASlblHyMmVcZCQnPy7kmmE07XKjgt
actfJTWtBUgf3N81JD4L6YztPQ5ansBeGbDz1E4C6aMxYFtsp9k3/+WdQRUKWSnzlIIE4K1ZK+CU
/CNJ2nTpLODjla57HMfB8x5I6ii+90pQpGwannGahS6jrSVFVW5a0CjqVIrA21PJZjaHMS+g4HlT
Kr7vdFOmX93Wf7Y7emEpqcJYZewXXli9dgtVNFATwoYKtfGUCtP5M/XA06VIfHUBAuE80tHivccc
5jxh0UFfuohH0lZgPabWF1jZzi1rYDYBtyvkTuMT2Kl5gE+rEVqtsvZDTJfC33olC9UNsheODHqO
dmNTjM8Weuuv0eev1ASDb4kDtFSy7CQaHMgpev4GLXzEdIsnO8qtGVttMz1DWvFPPGkYPGKe5u+Y
5ylwoB4VVQ3MfJTrbQCMc1VY9jsvRwQGXRo7Ju3gLW2nv9nO0pDuFB57ckBbd8pg32CzZ5Qg5oD6
3SdP+C6oXsWBkPyzB3wdfBkAV8ufmeP6HajT0SVGupqo2q7t8Uqjw7pySYgDh7sSkrz597hiwBBJ
7vZddi7exWls6TSHi7st8VltxCCJ7cE8pG4xtkIcVIRcpcr2VtcVWEL8YWdRigiWUjYPZFq8q+qR
4NcRrVygC+YxJGfygcFxvKBbm6csVt7BdH3x4fR9dISTR8OVbwT156Ka4JLru1cqcl6KAWP7YAbp
fzMP+51JxppcLaiRGoNNEbCQdvTKyv2zP1nTRUAcXBe1KSGHkmDD05C8NCzM3JXT4w+FgXhDXhZv
CIL+Bb2u/o0joa9+fR9SogvYIQCWODj8k1cI9cgE4Lf3UWrZ93enfs5UOlnCf0qgv4KJgptQCg/r
SqtKYvWLA62iAHYFJPq99Nu/gL16CNgm+prBKP2L6OLmZaydqwvUMMwjNa1s39izDUP2Ln0ubJNw
znmQgsiZ7Lh40qp+jQ33aWDEPAjYKmFLT+QDUIecdSpHFHuufZyTKumCyAgrK1GrDMG63UxA5S+V
dssTj1k0OP/GjjDFW9HIE5TgiDBsYibMheOzWIrZWfkt/OJipMi04sTZoiizc8Cpt8NgwnOR3RV6
x4AjcXY/W1IRq36w33x2S1vWOuWK+Pqjp4LowZisS0ZobjWQuQ4BJfGr6op+My+eDucpUBuU4Gq7
GHBEB7dTPyD8+hA7ax92jvOezMQhKWVfM8cDlgRfzATLYiEwPf+Mt1QeXY39uBVUaLURfjvdknq2
dPBSxDDjqBGGCCN/FuKPQB11ZZ88jNSHKknkOyvxk7tgFBdtmtKQ7KKpDuJznvV/VpNfOhgIXaMt
GwnVbE52VGY725MH3KrORvpujaYTJXusycU2bhNUxNqdw7pvrSuSv39y0/kEVA+tORpfAOo4zELL
VifOfMJn+ZWIwSN20wLHxq0c4nn6BgLJgi2mTxIbJ7gISr7u9sKYYOhixeN1MNFSCirfOSXMI20c
uHom5W3ayRFk7OzZaVZeUjWfAs9xODY1dOBmxDV8oqbTk2vtcTfwzQDKKsRq8rHwsuBxdzCRrKfm
7m1gfGWcnQtn22nAE+Odk8fxhIu6reVDg/cTP7pINiZ9uMhq9JQzrW4EKWjc8Fa/JyyGNW0UepXo
4l9p8/Hp/cW4tUyBR99suz0wl3Hd+ml9juz+NWD3+By3NlJThsVR0zvaRfZOefb0I0yX54Tjnz0U
MN5gIINAXLQhzDWgWoT19lCP8ocOasxO9caPBl68olarxyRM1sKXsqMpg6No76Wt90O9IC6RvBhr
quiJvZqa/VMRCP2AgexCYJmecddki+PPVb21nTk6FJ7Ba5fJOT0m1YC8ASBgN3qmYIVBiKGkBABy
ZNbQX0tTgUPOlursTFB3aMhPUt09LaVD4cLT8MTAYxw75gq2V0+AVKQPDcShELBUs2kClb4mwvgB
1j6MRz81QGeSjv7DbmyCk4FbvcPzX+ObTin5NqrJDZeW8lqE03E6MFdzD9b2cIJmY+wzb1BXuliy
Tx70+KPSxuF3id6Wqrm+UgXhnS1bh8H869Spg0bUko+9A8YAUSxkD2tiilJa8qADdIvMHPKrX9ju
KvAt48Z1g3Fl/G4w3mS7CYHw07F7+Z8efLwzIp7ntc7izjqw/uVZn34OnRM9Sm6lE7piiJnAv5By
OLu2R9dqVjnxsGFn8F5pjPjcsOCpep4JKZ0/5VRgw64HIqR89lmS/Zd2Ho7yoMk3/IfgaCaLmk9i
qeL31KC32o8sb41A59MLJL9ne/7XjFo/NQk15g4wEiSD4sf0I3wfyXL2aTB4bBReLzMuz03ZtGxF
rRzzcm5uS+p61gvOj2Llur4K53HwX1kLk+YoBp6UAw0mu8xquZUaLzj79yX7kKI+0q4ElCOOTXFS
U8sFqNzyhf0KnbN8rSfHrOF2JPkrzysOJDZuRNk4/p0aOSBz2TGBHZWl98gO/zG+j43g4YpLvgzN
0a56K8SUXz9TzR1RdE0t08YyKW+XMQHLknHtCz8VbeVD/9oamOLKypd0+9XwkpTHLGWyZW6CO22E
7fNtEvpoDtO738Rh0GOxqgjXLJM9wV2vFFtoq/wvtmel6PYwIK54jISo2Jc+zby3fKG4ZZqzR9OV
XFlN6x6rMQqLNv/pjALEDZT/AJSgnPljkjIj2BT/1xnLcCLRA3dp5LyG66IfnCCwkenTdjcn/f1n
6OJHaSX3y0/a7tnw424Xi7R74Sqdt+ZYAwJxyr748KSUv+Yksl/8ZRBVkrTe0lFX/0VedE1TwjDb
Yeg/Ont51DJDXJjYYq17igGSRXY3aand0MMt8dqfGC/ymlVVRmBqMvejW+kzy7F7gfQd6JKzrhkT
vXWxMq65Qn6Y4I4gSadDvXDQOMSyD1Y7kxmZ+jhddS0lbINW5RYJttq5g+mTIxvu+w71yhboWbZ5
RCIk7k65WeWv3cIeZvA0BZ6opJrNYZ2/1jbnqmfERF0h/+4HP9iBY/+H1r2Asu62BcyxU5rjr0yB
ex/4mjiX2kh200z6a7SrKNt0iOCbtrIgWqfDaLAGZq/hqtcWL86KvTlYFcHQO5klkE6X3p7cuXep
F4v7QMJuNHk2Q4WOus9A6T0YjpLtSlmDmgmueUYcy4twYBDmoZfLm9MDzXnZifEr3k2YJs66+sDK
gw17eDGoKpPQRRSpIywKqOgLbJNd7NU+g3fVaZraIIwaEPd2w4jdsBrzvdk1Imw8p3zS5AW3dXrX
CrOSBqiuYBgu5WPsZHtBgI9o6dR9499vdrZjzCFtfwzflgerbxjURS/JzYdOw0gC0bmE56zuMrgl
3PqHjHL62+XdM18gQWtnMb1UDoZ3tqzuL890GhpsYtW3XBXtxSKLSMso0rHlD1+t6xJ2WWmR3pLR
wkUtg/iubjJE5QA3oWsj1MhUnYNeP+IhfFIC0/NMa+EKZslPoKv6BIam3vZzwrSo763jOYvjU2uo
5tDLNNhMMQlEr2JuS+OfuWy5HJ3JCTFqvCSielSq5SpFGp2AcMTefmQcug1sM8kJTbiQ2UMVY+rv
Ou0Zz8Qd7+Ite2oLg+79uy/e7DueLgsYc7BoFnvDTZ4W1js4cfJ6E+OdfjKi/lrkUHYZKswtWo25
VX6T/WfiI+CY4Yvbu0G+mxCwtpwgLcQmLEpbai5dGuiN4SkdBk3ND6mNFabfLMZJdC/tS2X6oVwy
K1R43Uu9m1M8s8oEAxBqfk6lHC8kUMJLLwbDywMY+PamTZ1q32YJBKcIxoz0/6IuOTt4qSGfsp/J
/W+eA/KwQB/ZWaPtXjyO9p2RkQCe+FxUEZcjBBOxxbPLkxaxtB9DFfnji+/G9SZ1/eyF7oNjwzbn
YnuN/Y9cDau6IYs+bKK6d9QeDDg1+Ft2am+xbw6kbHkU+WRv5gm3Tr2gqAfjPLL+wg28Me9Dx8aI
mFoJ5lOlHQf/o+hMluPGtSD6RYzgBILc1jyqpNJobRhuW+ZMAhzA4ev71Kb7RfRr210qgrh5M08m
JxDET5Hlj6jssGAKj6qE00Iu+lrCzz/JBXQi31wlv6NKdvfW8p4UNANWXEjzRxz/+BPTqM/OaQiR
3+XCscLTnt+Wgr3JMNAqkPN0vMdtla0n5XRfCys65A8KuKHSZKdsSJLgWAlcqg16CHd5NDHw0YD6
YPcwbrpl6u1JVpUbnrVmD+igJdEC18+nag48s8SszL2TxiQgpHwo02TdYNjxyYjS+uIWCgyf6Nga
m+TTgxrJJtatTgpPJOmSmVfj2ZVT9epPSf9utNBPTZHYuy5dxjeHNgD0O+SiUxegU4hqPpeGQp3G
rbgb0g/8D4h1xHVyfGSqJMVOG2yBALCqJBvKHT1L6kmrztsNnfO7iOqTCPvxj2GGOxMAdDh7Cb9M
bLu87l/KB13ui8oP8BVqDRcgy5e439PuMLJdjeNn7NvDOTFJkN9LxBp/NwrUoGPgdBz7ipGZgCcq
xCpVXeewmmnkhyY9sfWpi36WGYK0tfQ4vTE81j7vgKJ7kTL84wxZilbVevsSntZ2CmY8yYUbCbjM
wbT1Gb12CxeJfRPy3FSDhKA0ESJK6P7Bv64f+zp7AoZD6hbDul8sf02f6d9zJf/OdRfsS9MWW/bf
aYGPsOJZRm07LKBjXnJRWd+hamIqpB75dezDRExDlz5eaMeawbQcVsBl/8LuJV/p8rZ50NXWBQ2c
ewanfq17ymT4w0PDSB9zPbN8c+qaRJGtJ1juJ3S0YaHu3fUS5UdRZ5jldGuwxM76wpEJiwC3OFZs
e5g/u8FtAAyRouKwpOayfBs8VpUnOY45to225msK3QqzYp+yE0RgoB8m4xPZYdgJ5B5yQHcsayxC
6wAD2R7nWstaM6vaD1phiPbClPHFqYJ80IxPEnsWO19rMOnjPoZxwhB5bTKMePZwWbAvA14JpNgu
VfyL2/Zy98lR2ytC6u4BicocB/AKb4SWJXARTIEfWho4/VgRq7ttxnFfpBGWy55/3ba75B/8yWEb
UYV5IhL/TXKjPiwY2B9mOhphq0cvuzVDE91BUNH11pONf+f23p+LCfIY5isEvMg4yS0O2mCbRXwv
sbpj0FAjWq2bf9ET051SwwKfAbcFWypZhxGyH042vFGW6eiQLP5ZL7ApT7EhUsdHWwYr7P/IkJGV
9dLQXYGaoi6L7saQFAviGorJCs2h2LN48PJt6WDcwMyfOu9uYT7yuUaGnGcYN8T+PUx7Qv/r0grM
J5BSVHd3O8r5VtCzuxpSbEY8P5upHsInvDbBtcWpC8QYSKP2WfzOgk4l3gd/M29wdnE1p2zAxo/E
9UC5wpmDJMMMd9TLMmABUUWMKmfkeKKbfllliykftB/HOQ92Kq8dF+ED0RCPbh7IpODqqdLRAMAw
r42nycnIabEM2pYUsy9es6AiHGzNFqCO0vTQh5q0dQbh2y+7aNOiw2Az5eT95naFmT3u/fc4dT/5
VB8KON7cVWLllyWWy2ftwy9suhFLW+tSp7lk9bNT2GYbmhk/da7v9JCytI/BOj8aL5x/CfoHLMDH
Ogd9zyEYD4mC3+SxYEA0500F1BMmi+T05dszt5uwxcKj7IabUk5fGY1vEe18uj7TQjJQShmHLJa6
Yps/bqIxtEKqMaYQpQWb/YZk7Krxcm6R0UhrFKTwm8rlv3kJf3qC/ARqIJP0Fp1XOJRK3Ja9jwl0
oZ592wvpMjsJvJ/wCWFxZnmzc8P64ZxZan7BRbyTQaPGPZBB9osXyQshT/oVHELswMq58FPqtbDH
oH06vs8wQUgszP30xPtXv0wkM+cjkXOPKBV/m/EYzJwaaIA9lTH+c+46px7n6wFRtTrkeU9FiEtJ
Hxu8aMN+oGHN6WDVdZP8PGHPuIfRtEnhCu+l7bH+Lu3/lsTaG93SYllCWdRjib6VutHLPNKrICdK
R8pZHUNFFxUmMOsrocwX5GNrxzxNwQI5UDvfdTekake7KNiQEVJoHYh+zyW0PVULVi+qMdUtbGf3
0Gbjg+JAWVzkGmIEXsSOJ8/PbKei5zyy7qPnNhsfCi7+WAsNtxzdiQIgjc29HTvwMT2NmuEDtzp/
K3rXQO5TYH/uK2grj0hE+N14RszbKZ+X6mzDPH+VSLXNCbMAeoVpu6OpmhGYaRvGT6bnsb2x0G3K
7dQUkB7SuRrGnQgWYrEb9n51R+ymcs9T+zi8tdGvUzHdc9cWG1eb/wgVTWo9G9yW6EPc/NRCDyTQ
c0KxbQJzB49UgpFNgB7YTEyGhyqL+AFOtvg79ZE6xeh02BqR/tqwfLcskofJjI5uYwdLQaevWgLv
CZHciY32NCVokyXmnsIusFvYJWyimDgwak3rlOdwod9VzOV4KfwS6psjE70uVVjxts1H211jVqCM
ex7dD4715odbwPKpGC6nbbvI6RWt1bz6C/TxnBj2wUGRPJWW/fEgZG+pl+i2ie1Gb9ife6I+6Yg5
3Os7VpS2OgW2Do9cJkBeFJPcYjdHsHMpaXmGqDCXZJJ1Th46iS+Ct1JxszzjjGd2wPMJskqAdStU
/QGbxRix6sDAlDOnHqQZ46vjLFCle1l8zVUZ/FaUCd39pfQ+aHZlK6ArE65c0NA8RYbqoDXLqoSM
SEwPdoUkEAE4ADap/PY95xf+1GWjdoPxt6gVtCUuBHV3/BFdrmVGEILmFI+XUyDj7J4BY7uOIRAz
NDFIWiAi82mXzROBlWoUxXqWpvsbNmzlO6mRnzipdmHAkN3w3bWqbE634CYAv2vyaAcQdprvICMe
vbU4mqmVzbMN8Cis0Fk4b2xiIoesiuRTsxS/oIsn24U4MdE4qU9p0D5V3fLWgKpyDSsjoEzU01hL
+9MnqIeRbPBiByO078CX7Ber0loFQaVBQqRiePxeb3GdlX8qrCDbSA8aH1YWLYRYrWI3tLF/sOE7
49ksm88lyPd+Vj0HafavCDgECOCTxu5zwgmsIXh/qVE/ajGEpCI8s/J1ksJMygewuwk80G3dIaAR
8OuqD9MHBbsy8NvosBywLV6mncXYf7SNV1wXQ9q+Q31GuWFRpOLo0GEhOxRMCZKE2/w60Pb+TG1y
w5dmRgUetNllUS/OyDeMzrIa9g1p5ksCYOgngykATBjoE3JyxPhRus1NznN0YCvt4sAihL5MWu46
Gf5ICr/PlABx5YCwvufIgdAqcj4EHuOdnLgj4GhdSIEFzZdikxBSQ7pQP9MbsRbt4Bya0H13oqls
yLSU+teEPYf8LiSpdFdm0n3BWf5CiYN36h64hNgNn0JliSc8gmwzWSzTU+sUQOvT+CVlS7mh2NKV
G5z0PU0ggxdtYUHO73ronf+SABOwG5KPGvLGuanB4X6joTrbhzpqg41om+pWRfm08Ug23QEaimg3
84/rVed5Bk42JqczS0714Qmp250x6fhamNJ9WvKYr6uX5QeSkeWJuyAbksAlIA688rFX53LL6oh+
59HCkxDosjf3UQr1u28T/xf3mP5UJLO1V8bJz1Ha9wF6h+XvgWw5fxDx0x97djC8I5KXc1df5VRe
R9/cGhZJROkjIuNjmZX3pR6KHX0ej64VQk/raAw8WLwW5dWUVR0rJl7+4tdgp2mSZqtAMUejf7IM
HJDbcqwjxPLCIy7PlrBGzlktdQ0kdnTurZ74RXhmaW8vv5y807uRaSVf2zZd98KX8W6camrEaPCA
zRHRbMjm85hqWKCoV80ywzJiIX2oJyeJiXT0nnW0OM3JgDV6vHeutiY0GCe+aF27wyHv+Vm8LoCL
wHIWAZOxD3Cawh5KMw2sjQ3dozhUYsnG3YcmsxfAI/dOF2PbXQTngh7hlwlKyVDFDclQWoMD50/K
1vIGIIGyb8VH8S+VS3kcylFa7HY47mqbfpDtSBLuFuIiO0OrinZ8A8vnuRJ/Dam/bezAQk4FGENS
Be1q5GnLR8LTc2BoVAc/Uf5EgjAZmRHW8D0a0r9cJQjivVOO+05YB1dUJfG9+sVjtsAJT6QBQYfC
hkSleF5AhbEScFiCOIHl7j2l+VBITr2CWiezS2cQ6qiaQFGx2Nxh2QOkMdU4vAMTTNeFvC5akBYx
Ai6SH6ZEFFMvjCBl1UFzSBrWB/imvWh5E32XBtu2ld23UXZV0tVQzdkmnjDBrknE8dBhjhjMBzAl
zDZ+M9gXSYv2KcoLK3qljS3YSkeDY63Bp2zpi3b/OYSBXwI/ic1qwrq0MRgLvtIO5t6qSH3vquO5
p3kN0/cuj7Il3uNwr1s0oMo8OgfZ0hdTj34yuV2fvTIATt4WLCZydq3DatNZU/4lUrfYeUwRwTfz
+DgcLaPGfOfbHVWk8LRwqAWc2md3zvRL04Kngn4cy2/497J6ThEw/ddO+OyVgDw06YvhZdBsozhS
9Q3YtmDso0d6UCdD+HPaGZFb4iGipZcuo8pRjVnuvbLXJNri2UnYrSCh0EG4Zg5JdllMYBmZhiJp
hDGXgmi1lBdyoh5l1rUVcsefxGxGxAwKftlUIWAcK18WKB64IrH3NgaKVkYnc6h8QyS7ZAZbSbVM
7XkOXKd8nUC3WPs+k6MdrxyjG/QQXFr0ZC2/24p2urMPvOg3EVV3V9YiWW74LvN228ZdMr9zVSPA
j86e1X9CvxMvXPoquS/9MCbaOCAgdZXonqzSLhya3osx+CLX3Kibpxyx7FkH4G5ZLQ7a4HpOYa2o
FWLTAPmwAP0ZWzFhsMz1eeM1tICptTX55cTj1yNVM27Z3L0w7Ea0mzfekaii+O37ObXm2NjEhlcE
va9x7gxPGYvE8pKAq8VJgzHsuORt5T85DTjeK10J9Z3hrxAHBqCRY7eYyA3HDpjRVZryZ18VIdwq
yDED7MeR18WMnMDbMoqqkqfVd6kZGGSjnA2nTvbF9dCjUtFW1fvcFoP+BHAnc36C2OPBEph9G+cs
3jXls/GJDjHbOVZpn0wXFu2zoO+XcWsNXD/9bKq2kZsxHoiwGD74S5UJfzzhOas7SHJeeMAC1rkf
xHvpNPWpDt0H3I3/5DR0fLAM0eJPNvnZZRQ9N1TBDnULvKU4wbDpb+Xo1Af7ESZpbNqoVpZCYkfQ
CB7WfiA5HyhqBUWUtUzi74Yb6/gS4D7mDKNd2qssnyqXpqsf4241kGEKujgb/00EnptNLVKpdxhw
pv6/0jJR8l9Oy/l4st3RLS5lL4ejCVBMaRJqy0cWfWzxJFtJfFI4juw71uzpTiARGGDbGfqxg2oB
ak8RTsr084R5ycX+lnFcTF6G/WsR/pBdajJw+ZNdufQ3JrObnzws4wo6TeqzJWNWNiUCIh0Oh9rO
Mfo6OilwyXjJPTERzQSibMnbD1VJS2SfzxcLE3fPwllkn9ZSo7T7Ne3IN+3FFgZYD4hWQNu3vObT
En4OA97hlTVRGh8jwX9opcSmnmL7HjaqPoos6H8nbhRI+CaucDBXkgs7RwuU2SyDbwv1bjb1QKMr
igd6cd5ke0Qx6vlGk9jp3vUIOHCwEzfgxKHZpW9jPNv4mZtvL0gGj5tCbgj9Tezqjyqxxz8URA1f
S4GimRJ5K4dpCzkcPbRN4N48bBdOrI5xp10sXWW34Ai3td2ccrAcAFaLZEBso+ilmli7wJQGGURU
3lvc5T9nEP34QftE0u3yqckfNo80o8NDT1mY79vR9q8to/hy9xxscAWEI1mvyN0Icv/08lBtZJR+
Tme6GPCRUdq3cgaL5p+6RgTaGna1aLBo+/25s/rBR9BMZPhkQ+WPAUtk7q+GYQbSIjw7Z5/SrHXS
aNoTHlPXegeqBouAso4hhPf64Cmn69ZhXc0Y17lAZE9hgUlfIyHlFGqXeYKtwI6bR7m1U8PB82AG
Y1Pg1T31rX4rNHwF8TD4fqih9aJ/hnDwcCNv2sCTF4awi8VyEyvMkzN3NnJmY8tSnEK6XHdNjGty
3Q7Qqy7ZOLiGTgWvTo8q5IZwGNjzb3Es9u9emwFGU0nD8Pow2hylD7EBxy6AH4qs5B+u/92W7jdM
RQlwzefIZXV5Vg7WvXsfPByG/dy4cElbVpt4+2gCehqcMiRznZEApy2Lqik6BKbK9RrSdybCvVzW
+michzHQfjhpdrmK0n80ZDjhE3JlUD1ht/RxgUZOqAkDOyjvSJG5kIS58pFXj0zt3tl57DzlzYuS
lM0K64qNt8Ba3XBJLebL1POCfbabFtULo5E+y2psPsh3TFyVaqv7LG1Xb4usUs4X97bqmHE7YfMs
kgDoC2bt7l0RLU9ZvHjBxm7ZSO7dJIbCFaThMa/a+K8E1Y+GPqgzmOz4RGnzeJGZU0HK4U/g02jc
eS32zp7YR85+D1KowE7QMYix7OJvQPG8tIQXIA32eEbHdIeZvps2fioAA+Kh8rGPeT4LWNKK6TZx
CAqf6ypKH40X/bCE58B3YXCNA9mVnu8C4bdGDOW+gz7AkqiW9ntYP8DNQLCQFt0lq7YFW8pqHekZ
XD6JS+a4klNlnRstS9rqWm+dcnf+yAYZ3fjPZK+Hc3d42Ezn9CZZbrkrd/D6dM/Fu8NETOmGuLX4
dI9WyGKWoPmE5xDkKV63RAublYU3f3iOH3y4qXFeiqFgbT4+GgmuYeu1/dWm66S+9kgw8Z+KDR8n
hys5T+HRUWx1YMREcURroqUpkVlpZZuIGGVS8prg+3uwxszjlYMp5S2ZKnmRsh+tfEV5jVVeZ5uZ
BzpVChh+4txXq66y5Bc3U8d6sW3WpF82RNE9VqfyYyBQN/7BlAv5jPe5l37JnuvJHh+7Gu91PqfU
v0wSL08wq3nTKspAaL2VPhkd2bx4gGpnktXMrpuABh1+bA3xivNS5Qb/14PZ+jlYbb5lKFZ3vhOx
uZDUc9/oHqGB3GZoOGZsVyU7bZF8EZvq5w0OuYhHix95fI7hSJLkVHoLBmSgGGm05Nrrptpny+SK
NHgShgHpBIaxEssKnMqMH0on2QMg4ZH9f0fYSLBre+jxcxwRgLXT6m/ghPyyLibILfus0cPzxRX6
EM9udAR937Pi5zHZ2vOgk7M3MU+vC3z21S3XAewHpCzuvuWoA3CHvcsaz7ULOB+NDDoLh5cQkkxd
6JLBlR2eXOiXUbClxyGYviPwpE+Ww0/P3aAcjx9D3VtevaH5qvuClU1nuFZcRDwyFd056bU8IRCk
+RonxEMsCHy+cH7utyQSHZiT4coJfTc7Cj9womOdZ7JYuxZvjBUaLHbEVAbjlnjXckECXr6SzrHb
/TDrAOmlnSkDGhaqrMimjWvMe/6lBpgH50+kdb4p6A1dCPDGnfWB2zM+hrKVHIZgq7x749Z6esnI
ezb5uoRORE6s0Ekodk7vqPalSueR1QUkVEIEAgsqXwJtwJB45ogeay4Yslwqk2fYIpYQFwn/Jdpg
VRYQKvKmc741aPlgM7Tcmtc5bJIZu4qTRSUIKlmPJyd67Kia1BVKbxroIhFjtBzFPGzyke8k2y96
p0tauHkcmL92hAKTTTIN4r+c1P015Ft6oJhb9hT7Lc109y0bPViPMSD0ngQKQOEy94nXtwjygRdN
7UbMcOXKVuOpxVU9/seSKE3/hIq+4Ssp6ZLgqUs74M5FyIxxYeZd0b+k/sAy3evDutzD/nHEHY0c
ev0ovXqf6thCE9BxRTSOCjtlCMsfApt06TZv8uaMgaDcGm3LQzJhO91UDfrTMAmYU7JO5YM5mfAx
L+2VImLu0okYu26Lsc7bIaWPeK7YBGq4OPlQvfVTWBSXwg7HBoP7Yv+NUu38RaiB6NtYXuTwrwMf
/NY8MGKztIBskqkHF77KgorVcl/67yQ5/Q2RiQGcWG2dbQLPXOrQBhtro8rQqWHClSUkkBjkAj4e
t45/L1M3bg2UjsEHR5YskDv72nJPOvHtR06R/fZAHO09KC0V/La7tL1iCF+ALqlmjz2B9hPWSLmH
72cedlDGJpb9zYBuAy3QT/k8cnfYghhsmWpU1++ExqKOahmOd25wefMOuw3XAW9ZI8kO9txqlJh5
C2gTBuG69vFuzs2Erxzif7JuaM/Ew6ysuXihOHoJ92bgqnbsej8Wh7BJHPVWPpJFSO8gZH5PZp5g
AtaQpvKHc1qp0wKijDi4tN2BmWBJshdc4a3/AkBrJA/mm5BhPEotWDUUWqtxPMFVTFva+WquPW+w
45ijNm7wAGE2kSW2IsgGdq0Lb8eOsUbl6XPYU0K4GgxewgKLddGQm7NZQVEVQiVlt1Vy7H/88rEH
z5FnTq0M4dwwklJ75fb6vcmSaJ8Jx9O7xHXSECOX8N+qqYte+6Ho35w2Sn8moAr2twDO8EC9h85f
bIcjLvNCmGcu7SlIknTCkFAIPfIiT8H7tPwqXdQgnFp9kr5Zw2z9QiSa71GS+zFFEyF8W7B9kL8u
MTy5l5hh/UfbEWIRZ0HwBg6bNqSyGIf5VgJGv6qo5z8eaIJH46pvqmTrK+27dKFq+p+GIG3abeUQ
DF37TjmfrZz1Ii2kjnmb0jb9HeHAcnZ43NPqOVQ2gZI4IpW1RTvmVLMn7hEJ7uM38JSWOM1+OEzc
e0rA3HCtRFOD+i4oSGHzwa7OHqLoStZFKYpdNaVBVYBUdq6w4JZUq1KzSeok9Z3tQG/H2VUsoAG4
0bHNLo/33hY7YDw9EwqKvkiClO+spEezbdleH2UVwPgHCHRfXFYvJ0bSoDolbD7/S+3WfIS2Ca8k
GqwZCSOc6cJ2gYRGiTP237Ra6lGdF40m1GCi4l31lBk2f7QFW8r8ouQGgwomnoWVGZjBmMhlZGMe
A3O7IJBxrEM4DzHE+I2lzxPtuc2axTyroHToRvaCFFVR5yvCoIU2jD9vejJOZG5G9/LJzZrqNYBl
GN+sqaCf1o3NRGuykn3kbGpHddz7YhU1WxfqZQpqX2eHbFDiI/XpqjuypJfdW8fthdB56abOJqJD
RjJKK+i5K3KQI4gZC1S/Q7XgIW797D+ROvpd+C2Am9zYf8q8jE7YYPS/PrP7S56F/lmVSVLu3chQ
kBQRjkCuG6vsbzV3D2yrtySGwh0reJIxy62nLo3TiNmQK/F5FnbrXvA8d/rgGf6LcWxBNorSmpBW
M4WZhobsBt63b3rrSMi+Gz/IpEU2sjsDKRD3ltTxTxPy8r9VfoXWy1ZiaaK/wu/8/FqOQ47C5IL3
okiAVwpGu9ibeL84vPs3NfXBzioCPHYwZsnMlbEDNzX5eEaEKc9BGFJkqhaKgxdumscgyPHEjrOK
6DmfTXJvCZoN22F2ClDiS+p5N8wu1oAllSv/aaIyg99jzgnLxF44PhleDy+uXOYb9cGBeqZvqPxV
1wmS6hglAcSHTGUE0B4/OwC1OJVqksybjviLdfddgBf1wUkoDgHtPreRerH8CAyylQvAeSvDmeM2
j1rgHPy8SCOQHjIWDa5UOTIlrFicjhb0DiUm2F78eU8xpFPqG4QaKvNpsRFMvbXoFfEw5KhsSg5o
zeCiXW95bH59Sk4vtub0wcKIIIeMNKcfCVA5Rbq8WdoNe3Uy4Egpk3z3qUSDCI51JL/4USf7DF4g
0Bm14pUVtRfByukziCdQHj2MiBKlpEkY8quZmtQcpgPYiMlvyDgDgGeyFKKgLaQnjul8VlXbg22Z
TZrYV8bIHuteSVqTJbrX+AUZCYIjWOVCf7FQ40nGsrdCGzpy35348LomOFROTVIjaSeLQrxQHL1A
Fh34EG4l0GABnwSvj9ix+gGVW+2TUai9pxm5f6R4fEkGCjqOMnLZTBqVVX+m3HNzhntn2RiqzuWG
Hm++jeOgEVrTgfq1/5aRBOuhbBg/njJLqubmutagdy3WsGTtmNovj1Y32QHxa78W1yIpMEzSxkfw
hM6ew8T3HyymNwb2j48lv9yTZOPYzBntz8GYQNHNilLfwFbzKo8LNV0bNgZ2tGr7RAdvJYFL/5X0
QlUmK8xP1hZrGzZCBckKw180frIJhMWQRTY2eRSjBC+HstxrydX73eEOUr0seZ29Bii2zG7oxn8o
6uBqF/pJ++J0bd5s6FYIzzXP9S/ijgvMZPK7WwYyxCJ2mc5UrASjxwRJvamCc9Yk/AMo97AFaV0I
AXV2VqueWK9lsE/TxdPBR+DI+QCawCctW1NSiJjnrQaZQ/itC33sPFVYt44ZCAuH44np1nCeshFl
pVAtm6mTSYDrJfLeMlCAOKKyqC5PGbvzdYQxeVCbscrd9oqbNqt+1Snu2W8/CMxAiSGm93UQd/24
LjLbip9Ti4AQm3WfGwJ52MYNvhqQHtJaJfDH3E9CQCzJMHVFxRHzkbq6kw/Uhl2D+B3REBcTSaL5
mJIfTqNgby2IFxVTDuL91XLiIv6JGnQrWGUcymB1vxU/0eDAY9X2NBdUtqOvXkcT8ocRCOC7fHCV
QwjTlnLLOorkXNKPy5YUAt3Dkj0UuJfeX+QlnCEfgKdY5LWmY0WyBpqRPqJtiZ7D/gaw5Rt6V4p/
jT0ol5CQSD5JKI8hqiEEIYvhlIdYho4caEtwp85bJ8BRrLjjzqzYI5bU9nm3cvHqtYodLI1cGNM6
fO9QqZjUVSWnv8jn2FiZPGdcC8iNqkCGpBJrMj9exH/h2vEzNIpoGrq3okxrf12hBn3NnMWsQ60g
rbiBzdNbx+X6uVyMxZOV6k84Ov5BK2dYLloYxtIM3OsuALuQvPuOPSFmLE4R/GXG8Amvsd5yX8tU
h58LFRFJsnPdBYjHxOkP9kM6BVwsP87f6qZJ4ttARn9HZQbA9K5YXgcH+t6jo9kkw7s/lU66jcwM
O5XKMl33L7x2cgzPVVU3n65OeDxJwaS/OGLCr24eJYJLuVBFSw+5/+xYIrIJI2hjUNTKBcNE5fsv
M/OBfeypxvhuwiHMPjEYQTCbRFvQIB3G3t00sUtOSBeMROnof7kU1Z/IIZOp5b4qkrceXlf4Qjkp
0xZPTvR7NpPZR55DSHlS1bl1HpZ7RNLykwvsfED+JUUZekG/pawZVCJg/x4SGLaB+VqJuf0kKJFN
r0VYjnO7aozL//OhkCI6crX907PLfjj3A1qvYNRAThoUwbq6auV2YWIm8JIwC66XPvKynxjg5GWa
aWo8OXnUsKsr+kDt3WHhAgqVT+3TbMhZyrQavovLpZUYLVsvenynwF/XYxc+UQ/NlZsECJvdoqnC
X6yc1cvguwbChqhMZ7Z8/JZ9qSM5tr8c+D7W+0hI3FovJL7WikPaPzrSaeF/NdIy9DF4Jv0ruZ+W
x9bAi3Dpw5AXxGzTHjwCymYDZK7CGxV1hbqFUTiShmPSssQ/9CdBsNuCtKDuJZ7pZutISR4RLCaE
bOLFI+tVYZXJs2dBd7Ozia6HrbV0OrwneUuklDtMvGbFCfgDdBfYqozMnLXlzyfVVY12g/845GSm
TwE6YRMz1m/iRYR/FlZKVDXzFLwnYDfwWRRwl8lTWBRncit0y3W3VGO0YSZyvf+imgDvGnYyW2K4
P/bMZRhvPrsmCAbAhUgCIhewInv1eouaCs0WFO5jwJpydKutANM1sFOSzAHAuPCcuOmDUSvtnigK
ym6yGz1C2gaAqbf22Ma94ZG3i13O7eSxIbfn8HcNcBasVerqesdSOibAShXsaRqb+r3q25aFRz7M
Cc7KB7aT6RZH3y7lgkrCdwCqAlIvKb8HTrDpFhaRW5ydfMj6bmfPSlqfCuyW/KWGCC5jn/DeOUHd
wp2nHf43Ih7y6RuEg5KLMZfnmzsNdrGsfA8b149tBzmfGwdLBJAYLttywM7fh4BY+BF/KQDYyydp
gSCBpJNX6fDa0Br4yu52SqhQCJN/ALaH4kXr0AfvjVNhX1p8htyKJX4nyjxF9E3fk0MHgZfNv+ee
fuO0TNiyEgv1VuGc4MGWdsIIwYLiwU1KkvyqhqT5KeMwQgBwBH8lbhDsgtCgNT3W3/MJe7doP9ts
in9Y4YXN75EXBaWR+Lq5Hllx277VoBkgx6MB3mOhkQYKAEG8P9xw+V1YqSIUx8WOYB+d5HTWKA4d
MWBLvQaTPR7KxVbnNh3j/g2zz+TdH5CAdt+7PciCjRr0TJvIEHOO+CmJ+Vfqiqr0lRWTy+9pF2RO
PYu2mj1lFcEPzUQMonnYp6yW8mGno1DetG+KoysLvdVObv8nifWRpceZjx2NXht9CRaXnipkMQxa
C4/kjpyCbWOiypa909QMQQPPRjh5FvKOHyOpIDgB1LDF8tJa2Kw2fiXGrzqppmhfUFw5w26KIzoT
vBw1Yg2SvaaKkMMDPAMU/9idlq+aJRhGUade8pkYBO/2NTup4AG/5IaxMq4I1RsLunA5JgRAC4ae
OQS5xrmoD6kwLaujWV1ZR9YtkRxRe3+GNFDvoTU4PuCeeRQLxhuLf7GvZ/Mc1O1wwcQjDzTmWGR3
ChfDRT2CIpgjGT0k/xrEa1Sb5dPrVQbEyp7GT5s8tEBhIh5qm4qvcMbn6h+4LCWUEtbRKwsmPuPK
CnOLgywSxDvp5RJkcqvcaV6TSFUU7nHEYZUcGu7XMWyUEw5U1MUEQna55bq14MOIfOWtC1y49b4Z
2IImeJB9+Oj4Cw9VMImC59604hfuyibvURtyjS6wLBgnvYNP3IDfIZ/tNHzBAZtdl64qG8AGobGe
zRKOFJrpKLBvk3b+5+zMduRWjm79KoavD3GSM/nj97moudjqltSadUPIGjjPM5/+fCnfdLEKRbTt
DW/A2nZWJiMjY1ixVis8fBlDhGRh9fca7Zt3iVBK/7NddoopKSe0+hz6mnaoGMTwkNidngxjoier
RNbjRGrVfO0terBbKnHaL6osRfQJNYb5U6XYRG3kgva2cDjW96gjRp8aujhbcLCl+Yvew1x6aGe6
D1mHrs4WzlOXPlSMEBGjxCgbPEC5n7zjXWA0iZRAV/aRXbl0r+OMucZDk9kzIyxDxBUdvQrKPEiA
DSq/KN+hiYqStGoh7gAVqjvEWzUletAAuvRMUJ6SVlh2vAu4n4S6mdnZH+KBzHLXdPNAdq9PyrvS
mRTmjDNZ0H4zAycPjkPMpA4ySq7Zf1ehXUw+Ts2YBFDQiYayhDm4jMkwaEU1OYBrajwoPVqbYqsj
Z5Apm84o6cNUDlogkNmXmj/1zwwDBHP1xxZ11zO22JcTY5SMRbUjdcsC3Fo+7foqzFvxAb7cGP1v
X6G133yMdKjyPrdO0Y+PAHWUMvjlEmzH/oH+GRcMzPcIXP7odOCNUVjLGOl9ItebkeEwbOEGKUQW
EEGc0BNh9MGcyD6fqOk7864rtOJ7VKtFf4wNpaKBpFa60R1jHrKOcb2RAaF8a2dAOPUT7aIw/Bb2
Bh7rNKEdOpUHNQcfZ7Z//vmP//v//vfn+D/B7+JdkU5IGf0D+qt3gEDa5l//VNV//gO3Lv/r869/
/ZM0BJZK04bRhajNNalw8ec/fzxHaLzxT/8fPQmylumr8odvtVW1I/MZjqlI1S+WRj7BtB9z2gzO
I8rdCHcie6kdOvdjQl8rAp50/9fYlz9GsylyoxXhMtNpubKDevlj6N5N1sC7/y1RgXvsVKN0v6rM
tLR7rc+m7IiQCuPAVRISUrxyZYbyTVMTtm7psPbrxuXKmkEPSAmV4QuxYnKsswlZFgtwnG1bwRuG
I3+qPgRX99dU3cvt6hDO6Y5qUDOHA85G3P1yUWBTlJJs8N4IgAzNo6N3FsSRrWFmG/qxtJ42A9cG
11w2pvrO1Jg7hQjfdFNeZ92mLFTSTd2h+lqIk0WZNqaIVXcEBQhsSnyigtx1MsZl/2FQO9/xgozE
5s39TSw+mS5cHUphx3QNzQBp5TqXe9A4oNkMevE82WoPPKkcv8Oe1+8bTUDVpRPUfJ00LTjfX1X+
v76wWl3VhIrAClVMDMVUDWnVL6y2mJskNH2r+ADVIyIWZe5kb/qEyULGiOd2SznYpr+M4uw5dFDn
WDFT88bqumEbWKvG34R2uXoHVrZuGlF88IuhfU4y3fwQNBKmCz/iylLS4pcb1R1T0wHmWa5hSBN6
sdFG0xUaAkbxoWnJLHOAH1uGiepDl7jjobaF8+n+wS4/p6oZGCR4Q8fELjWx+JwmhD3VyPjDM6qT
zC2ErmyzUMeAWC7KTxT86RtZhMf3V70+UFY1KeAbqkYQborLXVLjYKM0356LhBB9MyvWv8OGCjZd
M2X+eX+t6xM1MFMqY46pwnu69DHYZiUosfmQRubho1qqBKt6DHkJM2mRLEkxUnd/xRtnauiGajua
atBttRfmYjAJblG/lupAcqYfCrsfkxzJgQ9IY4iNjB1tyTRSp/39ddUbx8rCjsWnxJm6uvxhL4zH
VECQam7qPwPB8kpFr9NDrUPIG1BwQWe7gac+Gub6R2apXwwp1LNNmhaxAR/aihqXazH9MJDUWTkU
BrqhhY/3f+CNT2GRcVKGtqg6CrH4fVVYBkMDe8XzZCBNsgkzi7ocA9PGQ94g/BilRfXl/opLj4t5
2xqOCkPjOPAhlycSki7PTqgYzxqXG2QgAwQtVQEA0hYUzjo0UifDUmjfM3/SHiIUcrf3f8CNT4LD
VPkdlLdUS19YetKrzIl0gf1sdaN2To2GUlKZ+qBx+25lqeXTjpM0JCYIRwuiDb4M/XKzQTz6nZOV
1jOMdu6uZLD2AP6epJB+/jGPy4eS0G/DAKy+U1Ufmo2iAB1Qz9np/p6vnbXpqq7JjxHsXJiLZ65F
zQUg/2g+K4OrQXg7Ouq5TNOvjNMT6hdwsfapmHYMyUb/xcroAKmq4/CmcwyXJ+DOQ+2apWE8g/mg
BaqYo70bKUAdnDkx39CVeltno/k7qpzy4f6er7+zydPEs6iqhBMgLS5X5nVymBdo1GctJopV46EY
IXwK550eNf2/7691fY0s2xaI1Bkat5022+VaiE2judE4/rMAyngQjSuTudA8Ao9ut7kY4+P99VR5
Ly8eJRtcpW7jW5hGFtBIXS6YgbboHZHR4QsUtXxA2DDWT3AUZ39C2or6wWoHcc5QuIE/agpQuLNn
Sz9P6NnN7xrYJv9dgLPXQWUVoQereA4ZUFQzbl6WYfzkhqb79v4PXhyQZQFl5xbYluA/ddVdGGDf
TB1csWr+oM35fIIqrD4VSqbu6MOlz0Eo1m7e9Xq60Cy+CIy9LsXaxXoCtBFK6ElFY9JFnDYfmFmH
P9SH4p9eBcTizuH+Bv/6rRdfhB0CVRKODZGXw713F560BypRgF2qHmght59cQ8mOvIL51grFeI70
Wf+qDEaCBNwIEqTM2uQ407TeCVKXvalp48p7vnQ9//k9NsEC9gilobu4eGoKlUqnwaQEVCbPQuQ8
a/3XEJd++Mcv6b6d63CU9D4ijY85WBn4hSFF/WCgTeR4OkKnn1YOaJHm/P1BoI8cXccR0lBZ3Ee6
dCpIyZZPEmRpv4ULGnyCgUQTxmnG4i3KkeCHqcnCY4RI46QfzE4Rf9JSi8Jdnxk0Ge//ohs2otqu
65qO0BxpLpd3yBXKQLw/tuAArPTgxur0AVqp6UjJQf8tVGpF99dbOGF5ALwEqmtZgJw1oS1sMulQ
vumocDxUkEVn27IWCuVsmGRt2t3A8U9OVVvjU01R+yPCmn29YqKadAoLEyWE5b3n/FXCr0XI3nQp
YjFN2DyEYzqdW9Tp4AQV42c3qp+I8w0YtMK3UrL2VybbNGS+Oi9SRaXcQjP1hEoSvOK0dMaNDfwJ
PmDV+RP0BCaBNcSbJBakbIwnfmx4CqCW0Kw3oGV/3D/E5UdzyJb5YPBAGiQ8VFUvP1pjQGNIwp6e
S346QjeWCW+NHb3l4bO3KkoFz/fXW7wiluNYhmsyFS00+uDuX0f8IoALtTq0oQFXzo7j9oL5TurO
Iy3GKmDMbZNmE8/2il0ufDtLkojyWOvsUxWqtbi5FmMJlPmd1jNaUZ5sit2ofUxQFbVGs7XMatxD
s1isGMciLGNRxzZJAVRLMyWJ48I4EcqbMpCeSBE4tkPTMGMwzXxrpXRKTpUo6+kA15einMdGLVt6
9UAatnFH02dl8/r1D3EFbCMaT6npEC8sPnAuQPXUjHt5iPqI4Q0ttrB9zkCSZzzcVtd8NTrVYqK3
o9a30wP4eTIo1tpx+mj3kdm8aem1is8UdU1qIxAIi+jboEuhHHC8kG0+xeD7kucKMg5/J2ipuT8b
A87NvQpaH8cTdrV4LuFrDUleK1BycFnAXw8iug2JzcopQiM6GkpVnBtYgdD0yYyRdukUF4pMPyMR
eUOXdT3SjRHA+i0jUkrwUR/gZP4UA6tP3xFUw0Q4DuPYaRukI2Dkvm+zV3eEtNw1dR2WGjI5zZJH
/MJmNZB6KCGATrKanL5o4g/WhsYiRDjaXP6inOKsfDRpHC8dC7ZPL01oKn85fDnpeF4smDRMbaNC
lnliGNv30OSWH5BDDVZWuXrS/rMMGbXGpeClXeyrhLglBmqeecA0UHCmXniuDR2NFqPXEXoutbOS
Qa+I9HfIxBNKJWmZNVs7nJKV0HLpyfkhJJImyBiVwotrLN76MdGhukQYwAtcY/hkVGl0yFGk9nI0
+Hq45SX7Y1SUHolutXIIN66HRkHKokhgk1Esj1qFk68oIxW1EIYKt1aeR28zGIz2g7TCkXGOM0gf
G4lIpIdTCjHv7pvWjS9NJqNjV8Tyhv73iXnxpcOs0eYpA0MZ5CpgV5Cg2S8lyqLXW7AGnE3wTILe
FdYiVuiHorPRIOdLzwwlQmo6Wo+640/mIYiH4Asgfnj/7+/sxqXhi9owJBIzQRmzMK64CccyzMLQ
awzEcIy+eWBuEDB9B6bM1FDCuL/cLWOGeVkVYL/5C3O+vDO1SKaWRljoDVbKMzomNf7Nx3mMY3KA
4AGBlLSEXWOKyzeBT2Ngclr1rairn/d/yFVUgDFTGKfaZFuy+LsMS3pjBDdQB5kHeaqGqvpoj47H
iM6YfDWQKZ03FWpV+vexAa+3JXfSop1VUCfezI6pBL8SexTlW7/TIFqFpKWeLWVDU8PUd7XqBpq+
KYglYy+O5qF8mgEj9W8r1WbI3xXQGzXbzO9c/VTkRg32BjAttJz3N3j1gvOY6hTYCT0JhXVjke/D
D4l0tEb5xQGn/lvyxB7bvofYFcgQsn/3F1NvmZHNgZqghymnLBMP8Ay5E/FIwJeX6vkhhFHoJ9Od
EGQnzmSdcGo2ySjSm/NBAzFQSU2u/mOJEE/6hv9p/kEDBuNvbaeJHtHKVssD8r3az5gYVl0xwRs/
lZyMarvNDbMo/i0scCoE47xN5MGCOetAtFGpNQK7+WTOmlM8tlTn/tw/nRt+0+JUOBZSQF1b2vxo
xRpVdiXxhsntdygKmYBh7ciLcWOHUteaN40eoHBYBvGn+ytfGQFS4DoMqrhtHij6LZd7bVIVPaYq
wg4tBGYZ4NGCDMxnFz1kALxXimo3nCQBvknyxXCfTlH1cjHdZA5ALSsE9HRnPLeMVm7VKfkvHiH8
FE0j29AsEqtFND+g7dBHzDp7zZxQwwTbDGxUqAryndApwaHQoTU0AYHz02x//zRvfUdCM2EJ/KWs
U19ucAaS47ZGEXvoCKUU7rTi2MI2vAsdls8a5lWZjDK2gTYPx/srX8fGdBukn8ZgeR/UxWUGvq4P
nZskXusYhf02VKj+7NFDCT9ogUY/d0SkEVWLYvRfb7oylpLvPVk+IzuXW65LQ59qxY+9EmWXfTKU
ymYCyP5mHGPr94j6HCIYQcE4C1XWcuXNvzJeWSOnLi/oEVJK0+XnePHoghoPIqebNc9ifm5b8E+9
nzUfFsBYZCvp1dX5kuHQiFTpALJJrujlUiZwjpz6kOah5KwxfIeckw3afBNYzbifYN2j2yuy1zoi
DlWuyisEtJ+49XLROgWpPwnd9lJoOx5IsyCwQg5ok89tdGxpe6yc5/Xby5NAomM5lM+ExdNwuaBm
Z8jmJJnJk8fUAEOR6IbH8Z/KQoEA4ZJpk0cZuy9zeNtDhjwYctQOxQhdzSutWT5Nqk3tgdYAZrUw
KsOKE8MPfMNr2so9Ni2gThgp8p1R2/oGkK74mDOatrL7q8srFyXfk/eHJd3FaUc+bJij8HUvbWIr
BLfbzeBkBuL1jUvo7sFtCBG1bWb2qQa1+trIjtXpUhJpaIQ/+OLLozeEWuPdYxOyJXrwX2ob3QCI
P4riCThWAj1G0DBm8Ppjputj4SPp31Gfu1xzVlBvzIKeYA7BMGZRqnjvK4X71kHn5BhIljewsFm8
YtU3bq0rI0maXIam8nUXq6q0NoagNbxJZLqAiKpp4HQKfIqxagiE9v4epalcpGDyXGGC5ArxmPP8
XK6WpXYXK0pueEaJZ2hDO9/Sr1cPUTj90OEx9O4vd2tz5AGEiwQePOgLy+0YYovgfdLhipiybatF
SOQJoCw5xAQrKccte5W1VV0jXCZSXgTmlVoNs0FrxUs7BCKE3rknBaLuQ27n+rkF7f6pjVR1R/kS
TsT7u1y27yiVydAc70TORcK57F7UsB5AHRu6ng7neuYAbJ7LYgspzlhvKiZK/L0bgUDbo7IhkNVF
ttdAICJwJ3cPAbZuQc/vM6y/4X8bQ48Jw94kDnMO3cQngBW+toIEuGUENhQKeDdqrLjxSyPwW98P
6og54NkBf9iD+4Qkw85OeUxKM4WJsnI+V4EOxyNBExgcaZNrL3KYGfx9WU0BvOJZ2/5CyrE+Moua
Pd3/CrdszbGE6lggFLGEhWkbrTNWQtSG1xZV+wFtpeyhbSF2iprZWPGN10tRvVB13ZYhPAHOYkOI
EpgKhBQ2AWovtn7YavuuMqB5jnp9xRFKs728sLJQIhg4dlTrGu6SBGZTMwhog9p3QFoFMCDbWtR+
BhveHyieOntA9P5u0ktGYwR8LPcP9fqhZ3mbjjiIIwDJfy3/RUyhw7ME3UTuelPozG/S0nhMSjhu
KbH5iNCDONRCyAPur3l9k1kTUJGNjRIZO4uwER5GpAAnSVVBqe5ZzCMMZvagI81o509mgcJyM/TM
XhfKz/sLX9upjJ2wHNmGlBCjy3vROENZVQCBPCvOLOOxNBq40WFKrpLP9xe6ZT8ym5dJFWWEJYqi
V8y+mnT8RQg1hIdqd/kmssJPteBo7690y3w4RkNWbfmAyzwzCVsRTVrgeGVYK4DXrBYhyqiOH9Rh
gC0uyav+fZLa2behE/Fvk7fx/f0fcOtMZRBBgcbSSAIWLwC5a6ko2WR5kEbNb32YAdEwIt9/vY8h
XyM8dLgpdGuWOKM+tg3Fhi7BM8M47iE1bSvnmFBefLWXYR3eT5B4FJ3x/Jc2Qvl2dubSRtMShOl3
25jzB6aIanI48ev+yd24BgS7jqWB+ZP/kkb04urZRmgAnXZNbywnZe8LNTtQ4x63fV+hqw3sjBgb
wWWTVunKN7u1MqEfLseydT6e/PMXK9PnkchwfA7T4tk32JLinZu3DHjwnsJWG9vZEUa/bgecbK35
dONmUJuk/UVDEtjF8mYUUc8oadjZXujmTGApdLemNk123eBEx/vne/0KEm65zHfibAQFlcV7EcZK
/3fk0mNsmDaWP0XDKTMoqlAnhmZFQSTw/oI3fCnbcmgQ8e7y7+WxKvBRlWWMe1EDaJR789yZLrQm
kY544lDUOxvGj/tL3tqjjZNRMVWsyNQvvyR5w1BByaZ7bg+9dgB29gFwkA8bamFAL5O4K+7m1ucD
4UCZ0iIHBThzuR5k2LOY9Er3wCDVB+YVmQudZ7RIBuf1vpquLMmuTkXquqwRtdNYlaLXvbkw3S9q
H/Y7xxyLldt+6ybA8mFSFMKl2Msem9ao8P9BvOKVFcTJlZspn5EByHdBX4BrNxut2ULC+D2y/Vei
NXEs1CF023GA+BmA/BYxGsz1Cdp8BOoqkN98wwSs9bkp3C+aCrzaGBmJqGVa9mpz0QgHYcqUSYJu
SWf+8uIXrR2WfUINlILVsQ2SYGe4hf+xg49kVzGWGa1EhjfsU4MIkcq9y4cEcXS5IMQEzG4PJJl9
2xhIW0f9Wcs1/4wmEa12s/l0f39X6At5qnC8klDCAQzGb3EfRFxPZuR2ugefT7s1gxh2G1CGu2gY
mEgYiQ02faTDtdEbNqlCXz8Wcr5noPcLq0PYDCsHfuN51igw0CTi8eJ6Lr7yiMbiVFiD7qFm29A1
d5B134BJYTrVQhLyVA9ueWgYYThVYLCeHStOD/eP5MaNJeeUSBQoc4DSyS/04pMb/uz4UVdrqOAM
/jGim+6NVd3sw6oIVjZ7w//pKphVWo4OwBdt8XTCHKjDTdppXpw54oH5EshQu876XMRz9Huy4+mx
1Xux4uVvnDB4cQAAZATS6y6cbuuadm+PpuHlAg5fyMTdbkYSAvqWTVohJrvpYRN8CloYb7bQstsP
tjGE3crO5b1ZBPG8p+B4TPph3OXFZ4Z1MoavjwRoQmjxW9QM/vu5D7X59bcJ3IxJuVW26eGXufyW
RTpAvleouqf6Nn2XDirTomw0hvIZxtNzOr2vtx0X7wtSha+Jq7pcD3HiAd1Yul+1oma/RsWwPKTj
laeCqYOVt/OGmcpGvyaze0LJJRwU4r5AqY3U8ASV2y08ryOalS3UyYEWQlt+f183vBLBBxAcmYKA
m5ef88WdcJN47vWSVzMDo/7R7cnqNoz+IbCkI9+Awqvr+CtL3tgfxkmOxSXkTVuaKcMwMc+Zo3mM
bYk3dWGWFPsaiPssmE3v7+7GjaCUaVKd/k/rYWElTYSemx/7KDypEqNjQroxbAIEwXcMzTHdrffj
N0UfrMMAnQEp5mQ+3/8BN/wA43EOzTZuA+DLhROeotTOI79kqjIcZoXJeF1C3+C7gXFDG1WoiUDu
JFtmspxq5YbcKOnibZluAmpNUkRGe/lpGV+umqoIU8Ig056YEPThmBMWwkszstnodikO1HxRmDwN
mhpvewcVb2cOnd9Ga1v7++dwwyvQSiXFBd+MYf8dOnlhZsmoCLJqkTzMSqL+xjIAe6Wx+fpg/uUq
y0pqDwlRBzF+8mCK2N9p7mig+AEhdOtkxWfbdJ/nqKy9LsrXENy3PjMPi81NosPFBMjlURs5QE6X
efWHgWkw42GqYXD46Aam+oGmZfq9HQUMgLaa2uNK0HbjLsnmD+USEnlothbvTNwqmgUnZfwA+0N9
cvJGO8axilxFEK29338bSQvP7jh/I13HZjJoGcC0A3+mI3LxYNepgY4KqFYEe6IsQ9qiK7u2PCPc
1/mHAIVIJH3HHID3qaqYNZ5RjWaYaOU5v3Zd4Cbp/siavYabXDzngVpDYQaHz4NeqijGamo9RVtB
zPce86qe7GEev9634uvTlnhtnCUzGhLEvnAnDEQFplBi1GjDMTvmqYj2lZk1O1sz1mKVa4vSTZfy
jBzBAkHtLj4s6qwtAkNMtMVW1fwI1SiHxJMrCplP3jJuHmrZTkwuhImv3qIEEvKCg+dhaGbhNHqr
7GIkZH1vhIuu5iWts8cuCvNiWyYJLfv7q8n/t0uTolJDOxjbVZmpXa6mM66K4gjoWjhtnacUFrS9
X3bIxKDvDXHu1HXtVislTJ1yt//z/uLX9kM7T44hsF+b6sLCNxfMdNgD0pOeGWVU+NJu2tRm2TNe
b7mbNIiqlRDi2gfK7IZOPyVGXoOroUY9g7kOPR6v9SuKqGaqHQdQLCue9tpGeVotCsMyDmRuaXEr
BluDvRf5cm8iqH5XNM78pDA+7qVt7q6lNLfW4lkTlG0odRPZX7o9O7LTErzT5EEvJIEdGQzUEH8z
opysFWdvLEXiJCHzXCawXov4K0bEvh2gEvemzo5+ILOVvstjJd0p8xyvGOXtpSDSoxMI7nTp5xDj
KAU8Vz3UnMX4DjKR/KQVRr6HUXwN/3zDBJmQkJATgljZ9Lw8QKfpkelzs8HrIfo6OjXE2Vk0gPko
4Aach7Zb2drfIYjLC2fSNpfwJpumPYSPlwsyRCzCwfJ7DynBDJ1Nx4zOUzj6HwqjMr+hPCGOdeFA
01dnlE6sgHdsV2bacNJSdGZw5SUqtOjt3r+J187OxOGQuQBGoga3rIRlNbJwWozYFTQHEGpoU7C3
Oz/xQmhk4OAYj9CCGuf7a944erpXVFXAteHOlwF9lxlDnsLJ6elw935VQDR/HqsQ0kyIIA5qg07d
/fVuWJUMDQAQMOBl4XYWJ++OsOpkUec1UER7OVTIZ2r888m2G/X4XyzFKAzABXJtunSXS0VqN/Zh
qrYeFF0p6Xbgn3UlMA4hidlKe+3WrnAzhiyjyNriwp4Q3+7gvIpbb+yj5p2jqO6RgFf9SKHDWTnA
G0ZiU4imcEJOZJvLpmcEv0YpKrv1RDVCNq/U7mmwEVO1w3h4rKsJmqq5eH1KTcGNr0UMDcqFjPPy
KAO3qR07E7VXDDNwkx1MJz5QtBTFxgxl6hCeZbTPxvBI6x4arMLVU/8XnCxls9LyvWGuxF68yyqg
RCoTi3ig61IUjusCDDjcvtP7FqWD8JzXFTx0JDkK9Ked4afbVxuSo+OYJKiJdZfPs91MFBpmo/Fs
PRuPE4pbhwj+l5OhwJl0f6lb+5NHTBrqEl268s9fJAgIco0JklFE55Jrxxfur3yO/D24uwn2AqU/
3F/uOvAw6XrxOtKUooO+RNNqXU/aGJq153LzIeJnuH1CKuNU5sV7pIWiUyNVumD2aVbu5s19EgaQ
AFNEuAJewFOYTwq6vN7YmNFHSD3Sr4NlBjuIFySjYlnv72/0RhZIhVreGiJfIAHLJyYmzCirtuw9
kyksAGhxgkZ5ipDYdhpaGGaaGnGSYIocWCWzeSRhyoJ/J7WSfB/VpFlxutfugrvEaJGst4JUW7qL
cILLHCaambpbNQQ79NfmJ7dPqukoGrVYs6nrjyxvLtwNcqZW2talTfVhHU9GWglPrQpUzOIECvgd
InX6pwn68I+uBds2glNxsqu7pFxBPF67K9oCf7vZ+EXe28WFBWqkSl444dEjqbZ2E5ff1aGOfhe5
AqGMK1WCzTZ2ftz/3DcOGCg6ATWlFeapljjLGJpWwxwQ5A1U+OSMuHXe5pnW7JygyVYs+dZSNFll
TMtKNM8uT9dpzCo0TIpTQ5Ho33N7nM7wpcA7KODdu78reVaXUQsD6nJGy6B+LviYl0sFvJGSTn/y
AhDTB9qqJqzNuXlKQf+dkLsFGNAoYGDicoRgosxX7tCNndrA3/mcvAVkC4tHwIGJN5MzpR4hU3Fs
SEU2A5IkGwjl1gK0G0uBHqIbAkCKMbxlU6kRik7smVReCRh+r7pT+iFDGQnx0zpacYE3DJSiEH1B
ilOkDMt+WU35B1HokV1Bigq8f1QaD8x7hnA9BNFfspKL/FBzXYpXP2X0WyFUUMkvmWh35Bm8cPXg
Y6MpDNF91FEGAb4U2JNNcG3P866FJu9n6dZD+sphW7DO4GUs3SCkl4NUizVb5AgFYti5l7lDmR3n
SrjZoQoTCB0zq0P/pKDqu+Lsbh0w+CzZdJWsDksMJ3XBsk8dKtFzglKqX5k/IpiiN05nw4Nulb9y
xV2DQFy/LmwTDgngD/IlXXbS1FEKD7l+5tWV3jxac1Me2lHLGMKqsuOgNGvEAcv1gBvLqp6cqqKo
5yyjErWDSdcaHeM8qWkRQEyvI2CJtG0YdE9xK9Iu38gWlVixoKU/kMvSWpBtc0kTtMxxRVHkIfPS
+hmJq6Y/lRMctdtMry14sDsYY/NAZRAuM51dSAN/PzjjsL/vka6eVYwfikcKUGBNcAlLVHBdIcA7
Z4F2RjaopZhbjfnwsTbBLx3cOarEuxGxTuvgK67vH0oYQ1DNSsskeBxKauz7EF76aCUWvyrQ8Zso
2OgSPsssFOOSlxcrDKwAEGs5ndOyMjdFENQPI53VrcnYDFCKEI0bJly3DmpS1PCS4FiirvbalFb+
CJ5aGcIxqQRG5fJHqLzwSsQ0yXkAprO3HRZER3z0bLv9KdAxXglRl2+8XI7COqmHnKcnTL1cLjQm
pI0yrT+H1jDW75LMTZlOCidEwA8NZhLbG3hrEzSbEXyLJlqeCCKsmKPc0svnid8AbIzSBJdcgPxb
PE+Q1UfoZxj9GXU87Y81T+nntA7Tp7oJ+5XtLmtILEUBEssD5UBXdzmTOiPyJ5rB7ODHy210Jqpm
b5GArTwN19eaUgv9QxlH4MCWMaObmTmd+KE/9305PdYpY72QVCBIk45i40Bst7l/m258REm4wiMr
U3Hqnpcf0Y2Zz8zVuTvrfL3hY58UxONdpk9jhtBhZqUeI26ajzgimsWbIG0NsdI5WPpqWvJES4Qy
DDYDhhMLM7LKxIZwPGjOGFmMPEFs5FN6YLyOYZKksiG9ypWoQ30y05HvXuNTuho4k8uzdZ4oyjME
OotYqsvd3kaPfT6jwRVo7qmvSeyTjYP0U3qASbt2Hhx6f+JTbsCSRzndaUt32Naz6J1vHSIr6tMw
O45+TC0tUr4pcOuVB72H+XyvCOgLjg0DZkG9DUbKBT9Dv47Td2oX28hyFHIQ6rvjIsL83KBaDoVm
FELA+dovDKqEZ0KlP8M1WYZQRuRG4H0Del9R9TEPO1SgW/RsGiVlmqLv84fO1tqDrkbKSpR6fWF0
8LgSjoeHkFn8pWklOnrVozX5ZyFAksbkXtvQmrLPr94eq9AZNkjqsJ7F96sRDC40o/PPyNVp8SZo
OkkTZfQDVcPOLJ2jYwEO39tjohlgSbPgw2vXB1DC/AZhBrhZlE8udxnaRT4yYuWeZ9tnNhRPVW+6
np7THCb+D5QBg10SpJ0LTZfVrs2nX3sLuGxIZyjdMUpIOHm5OGR8JZw2s3seexVpIGFmb+LKyd71
KlyPlcOq9zd7Yz0KMVDxybkfphfkn7+IH134bfswHu1zk1TIGRe63qNzWjNc1pQKCUATVCvR442X
FbocAg7SEIlpWD5qluUTgFe5fQ7mVo6CIHQ+F6QfYqJHble+DnFlFRY0MgDTRBHB8xQxrTqoYfaY
NG6ar1ynW0cAtpwCNbdTEipdHkGdwgdAk54jQH3CU4LxI0Th1d7vRfKYlUq0Eu3cWI4OicXgGMBW
OXJwudyQx3aL8JN5DsY424QtgyFFMFl7NVDHzSToLtz/wtfxHUA3ihak75qsLi7eg9HgLBGkCbyu
QMVgM5caSqQwiKg/rMLP31S9aSHvNRn9J8jfESRyUSrJT/d/w/WLwGvA+gwswnJx5Tgyi0ayrzfg
s0a1OHUNQu1JFKboM1AkyQPIDVPc3SvbudRQaefC+cjfZbopvdkL085oclEkGAIPIj13l9EzPbqF
nR8Y7F9jt7gOWlhKpicyP6EHtvimuqDujFxM4KEjrmgH+CeDYm8K5jT3fdq4rwW7sjPqljKBh3FE
9nEud6aWSYmMkYYss600Z2QulU2eWck3FI3XChO3biugIMpL1LuwWHNxO0pfRzpU7VBrM835oCdo
d+YWKmW0iVEcGAZjG4+QokIih5Q5k0iI77rh4b753DheXhzSahIECYNd7NdPlUCUveue264rDsNg
vnemOX7jg0B5vS8gYiB4wfFzusuST5S65mxCY3PuOY+jk+Wi3NQ6sgjbvE/rbRpk0SupJvE68Pbw
qFL9JYkn27z8mNFsQMs/KBCmjar2COLBZDJfrU5MlLUrvBI3PqYs4FFmogcuL+PCTrVgyNQACYXz
XDbUCaqqEb/9slK/Wn2CKkrF3LRnTO2IvPPUicfZUOIviAAaKy7p2gX+HSHDiIFmkd5Il/XiZpbF
3OqMLVfnsVQcCrUtvFl1kjw6RV2fVTL84337+cvteplUMLJGyEIiRauYLPtywaJF3xD1kvLsIloD
ZYmVZkrhQUduWx9nlCjYsO5ncJNLbppj6xqV8jyihVK9MQeRVH/8SplMz4omxXoe0EVFtqZuMv2H
HXdWgCjPoIfR1vC7KDuP2lR2B1cdcriZoxoJo02saUh4ojmIpu8GVZ5o/oaeUCg+ha6NbM9Rrasm
PJhG0gPXZ5RC+ybQivsJxRbiig4E4fY+HeIgeefkRdZtIr/Olf39E7p20HAXYxS8FMxbEF1eHlCu
FxrnwM+PmtI/uuP8TMN0PNEXyQ7NBJxXjP64Enpc32oidcnbR8lTNqEWayqKgcS1lUDgioTjLqoR
bha5aSFsRQ3ytdsDLUVUxdwFiR6978X24inLQyVLz2M1aZ8NdCuCXZs4zbj1ba0bj2U/AlGea9zp
ysrX2RgtfeZ1aFRytYGvXq6cuUFW0wTuzhYEQCMj64EAfKIESLdQC0kOjhGhGFn1qLbOuLgVx3n9
WUkAmVSgrkPdjCLo5eoMfVU1r9Z4NvtMh5ObUUIKCeO+p7DzmKfO/D6Xc9j3D/vGd3XpSNBYo/bK
wOjixehAStNyR4Ha1sawOvU5U4MnoRUhtNjN659CGNZsHcZN2fSm3XW5wyhA92FSm/4sKmHurQal
cOIbdzPH+lqZ6uow/2LCNKgBbLICel2XS9nQNU9jEbbnEqglGppptUfhb3gaA6F6eZwm6Kgma5DS
q8OU0BNKPzS3AInR1V8sSlppDEXUnFs/gPCeapj5ZFeTW0KfVgaf7n85aQ4XbhKCJQJywErgSfl8
ix1GU4zYJpIs564Z3P1Ie+spG0p3E8BQtp8YXNxNCcGj0+VSnrsyVh7f6+dJ5l0SSCEr9kgGLJ6n
JAIVhdBRdS505tXhwnePRj6kUE3PdfgWKuN0O9F2MvgFSInvUCGuNARFXo1tJzYH/kcxn/YBlryk
rEncAu1kR63P2axDQtF2JpoHSIBvUmhsP94/86u3UK4lyUN0GsOU3BZesDM1yDWLtj6bkw6QNUcu
M97kLeylBzyKeTDCyldXbuitNYGUE+jQU4NxeukWDAg2asuvzlVjluGpzNRw/PT/OTuz3riNLkz/
IgLci7xt9t6SLMtb7BvCiWPu+85fP08pH2bcbKEJTS6cAAFcTbLq1Fnexa4VrKwLukIvAtb8e+c+
8p2aTCqJRHJSvJRL9UU6KklnVfT1uuJfGwqVZ8+B/WXqkPi4/0pv+8msRW7BRia1IvFevNMyjnzb
yrr6pPCF447hbJmngZfWbUPHVvEn7Ug+4GY7pyzdL+TppbULk0hvXhSsS/140xhV0a7E4jdeOnkl
iCtA77LJuvhRiIq0LX7W2SnG0e0biMT+B+V9qGxA7fUH2lJB8/7PTA+bOlPKEslzfR07yny2hFIY
2alLs6phOD1q0TbElm3+4ZuJ+dVo8YtcSTF1eUavYwhkF7qPcCYMtvSyNlGTwYgsumSnGVxHJjYz
BycqPQurwgkNE9kl08O0nNCFNTAp+mjbeTzsK6zZrKep0tGyaa1pKP7RsNcxvNLS2uDVYjHG1qez
aYK4UaC63W4IXRfJOcy/BmsTlniVfVbFONbHarbL9nB/R73x7aQSLjmEY4M5Wg4owsJoRD5WKaDc
IjrmiqUfE6Ued3ppfSmdMF4ZPsjKdPEO6RZTsUptb+rJRRwss6zQyihuTirjvXMyts0lF9NaG/FV
EXWxDOw+sBNcadzUy1Z7HboIbM3VcMJvpRcnCtwcJRYVX5F95Qhm3L4ClN/ejgr2CJ8r5FK1c0Cu
hoS0kebJ92TGY+QZe+jB/0p3xg0/xCbGb9PWcnND3+EiGGDyl5AoS7PWscSNDcdM+2QNIzEdOqiD
HPxUpcbOihK/PQCyj5QjjFEabnmdVxABQRzox6g0ew0H6FJYm2ROJ/ERVVsVgRw/decfbYE9LfaX
+Hn9nSuaGu4yXzfLp9DVomiXotcxeFGDHdA2dap5/JqaJoovka73vzGeyKanOdfa7pJOoWKgUmuE
sxZtpjDPlXPtVqgNbTQdVY1kA6zDcp9QPPQd2pET/kP3N9ntVc/cg1xRii7Dl17iOYCy8BsoAk4t
WrrjsSn1EXvuIIxSD8ZM8+/91W4SUzDCIA7IhVGgYBssEgsI5MHkMrM+jXYqqnCLjrhZPWNSL8Qh
n8Yo+betgrjTtg5uZWIXjbiqvNz/CW88MKhs+J4QlWksLOOTMtQpaOSporUw5t8MGBXfatxm8DvF
U+X/Yyl5khj4QORY3nhunonJjvL61KIKrX2b4UsM35WEDPX3iEyX+fH+crepIq8WaiIdxVd5wUUL
e+iquAQHYJ/wgWsesxobOAiup1Sru0fcVtMN4EFrJfK+sabsG1PVE3fhci2ChhkDUcWOCj/Yesq7
rd61eu3Zipl96YNG8dCm6T6FLn439x/15iNK5hjQB8nIwS9mWcuT1tjMjYUNji03HwVO1+eIYTVO
lu3avX4ThV+XQkYQXq2k5i22bB2HfoN+hn1sQqX6aTbuXO8w2EyedbRQTpkx9ysn8s0FCfpS4Z1e
/BIlaRRhQ5tesY+2Of/tI3b9OODTtdWc+Vemq9GX+2/yNv1FQZCADyGEbwgSQF4Lf7RFsKSZMZYU
5rFQleSj1lnqd7MjmdjFSW6HqCfnBQ7J8dD6J10RrbZRfTSjtpjO6rv7P+WmEDCY7tBpAx0KB4er
/PqXqI7fBE4j9OPQY7H7rzKFUyN2meMMcftQjlYcSDmyVH2aYzAunl2B+dvHiZEN3+7/kNvd5VI0
I6ohR10C2s/1D3G7hvllhNHqMDfBJjBC9aBbTX7ogdKc3r0U5aO062E7q4Bjr5fC9BYD+xIPUKxu
nYKuTZga9ie9DuzxG2ma436+v95NAEZESSr/ANBk/MIeu14vZmQ8jarSHezYHnZNZod/Ty02UrR+
6kNolrC1nTa4mGYZbe+vfDsh5QhhJADSAiER7WbikeazU6Nw0x5C0eDYhqbIS4TP70Ux/HLHKyq3
UFwR+NFEC85ZEygmFvND06jRye4KLORM5EPBJWRb5OnQ8srK4pQi7Exh5lb4nPad9dEqh+CkDtgb
pn6tP5laLFYC3s3plE+BpxX8b8juTEKvX2AEWiUwcTo88J7sS1hV1Skt1NiLsX7Y42W2Jhp7g/cn
AQISgqYqtTjIhGWoIxmw86GMwXSZZljuEXMPmaAbfpeiNjnPlR58GhEa7c618JPgQwfQPiVTAM3z
4GDNoX52x9BRDjhq0mrbKGgpmWuV3WsmepXT8RsJHygpUGaBNF7ESAWJYKsdu/rQ4M5w1ppJ39R1
WG+aKiq8cFCiv+1MN3bqPBiPY+FTZCLzsG2rGFPbMo4PWqc6W80MsKEKw/gj3tvmvrGsatvMRXJC
zD95wHgQ/0+kkr+4banv3TqyvJTgeCrDxt5YOKruQYwoR5yCp5WdexOX5NNxfTtAltBbW6qQofOH
flCh1IcsEPkWdlX68GoVXpS1vvWTrn0ckYzaqm3XPjALC98bIuTytJvQ3pHz9+UFlNQaqsRj2Byy
YgJxWkXOIayr2ettY62Ouo0OYEsZChikLJQCS76pBsVvLG0jPlWZ6tb9Vkti4e8Hqx7jvTEXfvHk
6HZs/PCDMJ9/zjXtP3XlZd8kFJCQOF0Gox8SGSBai/NlJYOa1jk/IUnHSxgUjYdlaPNoDVl1bmwO
utLO8/F+bHpzUR4YTpcM+Ett8QH91tqxg+Tk1nrbR17dIjSOsLhdiKOKu8j8T6LrWZx4eWLWzZrQ
+M11gw4Qu0tORwD9kiteP/I01KVeaKp/VAakwDpLAO/uRbKjz5SsvN3bpegkMsKjiWMTUJYKISHF
jB1lk3ssGjs90kLUPyKgIbwZD96V2/wmUHLJ0Pim0JP9fXrR108VTFgfq8J3j2MSBXs1QyPO6XX7
Ah3ga53oyXunOyxHr5kRGsmRHIdeL5eMBQZLIYySFJ78TkVM3UvRUjsqIdZYSok+8f0tYyxeJSN0
AAVkvK/jC+qTRbZNH1P1TWNQHkxQIhng0KIaHjL8ZpJ92PVORfswE+jx0k4L6k0t1DL/C6PfQT0k
WEPaF2cwVcRlsSdBZxbCoronj+7m7yVF6W9KSvxZ49kCsjxTvsY7007s6WCBDJibLWZTycM4JKq9
18YyCTcuwv+V57fjOOF0Nfuj8uRCXn5GlMTsjvEEXdFDh5uJh+kDbDiKuLTG7VxWfnCIWl9klOCZ
NhtrQI9FQIFgC7xDOh5I4I4s96+/Sm/hN0/nJ3hQU8M/1HX9tW8t+7Phj8ITZmdv414A55n6tb7X
4kSzMAUm+RusVDIN01wsrFHFvvaVUSoL0NFQtZ9QbJRdlbT6SQvN4Si1PPb3t8Qba6LHSYw25MZH
u+X6YXFJjkprdqqHMXDsYxAhV5B3pXOpY3NCYzxItqDv1ljGr1nxH3cvCuDorLKkxGuiXbks4IOe
692qrflCA8dUd33vzDquPG1aMEPTpvBXUfvDX1WiGDgpF01qeg5y5C8BvsboN8TQ7L2qsptmMyEX
+mRWVV7v/SwU4jEoA+erNdd68K2IMyVticRg+VD3TkMDb/IsnKrnouVVlBs3wFP5CZmsNt72Uyuc
z2qlOfm2Uou2/Gg45ax9rYeizx4EVmEJLRV/SgovT4FQZ2jiuh07UerFB6gD1phW4OswADp9obOH
XIenVnYJQkeU7lhttaDJ622H3dClaaCu7blHkm99iUrdhrH5cEKFflZ3EdfmhxEm3a8EM7t/XfiJ
zqbBB/t9kY4vwGzmVcWNkRuhbnFlFW44uDOK1pfM1WpkxrSf0+RHTybknOMUxcZKBnqzzViOpJBk
ACEiStLFcjUwOH8E0YhepBVfGr83Gc5iBu7TttrPnfUrd4N3Ui3lI4LG4CgBeQczsBTmc5kHNSNU
20vZ1dOLVc7FX63e1RfbYF7rSq2++0fpJrgiASh9EoCJY99CNXZ9lCx0R6OA1PCpCq3pgK5a/DDP
YXEA8zwf3rkU9z2BAjNDPHEkGeZ6qTnxqxxusP9QUW9/Uutx2iR22H5Px3GNr/EKGfnzrIJm4ash
JvKq7wPW7nqt1KjrHLRBc6kaJ83PDCza7Gzpg/LDUGKz3IDwBAY/xIb7Arxq6DwFLR73UGdi+OKk
epBA3sMG5dg6dLKjKMVl3pg4lCt32+LqliFF6isRtyUSkrzk+mfOQUFPu+qNS1WY0/ccUs4/5BTG
y6TnP5W4LlfaZPKp/3wrtI4gkZDjWtDbaAsv4maeNHY25OZ8AYjTX8ZxTB/mTqyJvd0+lKxQODDS
thIOkDxWf/Q5iq7EkjIphwugigRThkmNnrTSap8zvYt3NoLVK3v4zQXJSZgP0zfiKrpeMJ56cCGz
3l/MYZ7QDik11+sTxzoglRvs87qw15R9byMDbxK6HDUY0QGQy/WK45TPhZKTNouwUlWvNNA4j3wj
yrwxa6cPaoDdUD+5ycq9d3NYsTWWuTPxSE6olwFJ0RCph5ymXRpr7rdKYtsbqqnf7eyu6UG/sRKT
EHlKmb5Dj1ucnxbCZZKnXXuxfESPNlMP/cYyKQ83mh3WK4HhFSWx2Jcy8DGp5CMyDV+8ThVqld2m
QXvxY8XfdjpXu6fU4NL+6gzR1hsdS8t24wxT+L1vzb7YtG5nusix6r6xkUmC9jlgBtYfq67tq63Z
WQl2HbryjSvQLXZZa3Xn2W0xLLO1KEBKra4180Fglc60illAvBNZ3/1t5raaeIjvFB+RPtWTvWpO
U4kGclczLBHNuHYeb98y/H3KEbwYgfLD7bneRrD3RktDR+Bi4dp2yJAQ3fTC758YWwzvjjTEMZrj
KPeg1oAUzPVSddNr1kTj/1KI/ndeUef7A5eXpNXHG6tUi3/eGeyp4wGHoF4kFWcIbdfr+QD6Bjsc
UJNMdfP3iOvQrm/1atxPIpjWRF4XfQO5d7i7pEso0EuC3CLiiMnwo7pwzYuFxvO2zE30Ajj2F6sI
BOr7/RTv8fOsQRnr6XwwynBNruQ2AtGtYNj8qrfB/SY/9B8hL2MgXUz4817MwBnPddeZpecm+vzL
sWvrg5nX0drNcbt1uDeYqQATRbMQJsT1im6SxSl27vbFr7p5F2KDcwq6wdkFYzSvRJ3bYIdTFcK2
Oim3UNHsvV4qsHrHDDQKKcNPtJ2KWuixM8fYq0oEL1RscH44Cg609/fP0qKUPA/ZF0kSIM9TyRzk
K//jlcZ14QeO65cXkuU0BrsohszrUXied7WhzOUDWm/ir6Fx9AC2falp+zJWcnWLyHdWbKPJLJNN
PReO8RSHg9iXKjz8DZ08oe9bO3MSrLChjKy8quU+kD8aUhlGpcAgJPDz+kfrGdoD9gSXLCI1jD/m
XeJo2wbi2N9lGJbl8xAM1jvHJtLGlV4gzD7qcYk8XwSR2Rmtvren6hIlffo3ZipOtlXqtnx047hr
9q7fTz/uf5vbp+QOktgL2ujwOJY4IgH7NZ1Gv7nUfVU86s2sHul/19/iQO2QbjTWhDOWtS1PCOKD
mIVILhj+pVY037PXiwynzQCEe0DxrUXtNnCMzD8VNR5Y2Fvr/hd7LhVv0Lv527ufFmwh+gPoM9Lt
WMrAOFZOY2rQqosigkGDi6PE/dbtSjd8HIdC3cWpxQ9595qS2wTijSkNbZRFQJMe15kvLEzEprT4
Og6UApHR2z+iSPfVTeQozcv9BZfhhDtSjl9k95Vc+KaibkzSslJXposkwx5TBu/72gVF2aXNWhlw
u3uoAUBCEUloF9xA+krf1RtUQsbLUGrGrjLNwismVz0EefDPTENypYh768lIYVgNfJ0k/F4fSQnt
GAxY6ZccucvQqyHDd9shNNsfVhm9V2oTE3SZbkgIthyu4cF5vVrvTpHpALk+pOM87ISefRvglG17
xPQekr4zVyaYy3mAXA82EwkOI1NJuFlkTg7pwgDatDoU2hBCIKagyZ7aznHbDcCrFAKVHpWHscRL
Erfm3HhFoAURkObW/s00fviKm6YbovZY5smmKjMHkkqjDx8dLXG+VUrd6Bsf5dNPauMquZdnysjU
GWqj42W2ku6CGI1PwNJKtwtySOO0meo89KYAYT0vFGX25f4+Xd70r88r++USQgEFcBHsyO4wbu2r
+jB0Sv0UNHEIiFmt9ozBciZDeO+MNv1dLTfTg3D9aSWLul4eSRkpDolsNg02xjDE+OvPm2tpqztM
ofbTaCdHX8/086QM8c6g49JuB0UpEWKLchAWVvk9SNQ1qfAF9O2/HwB0BMYGUR8O5GI3C6tygwTU
395o8FTNdRjLsTarLyG43y1eyPPjqDvWh1bP+lOtNcGuAuu5jW2lXLmfr2Pyfz8EBx66YZJHx6+5
fhNZFXaKOzsqVuE+SADaVuhHBqjndlXTnX3Y0s9VJ4I91A7zcH8PyL/6/1ULRA3Z4iQTkWRbKaS2
eAczFtzALUL9kAg7+Jz4s//QkMqvfOrruPG6CuNA7jm697SAlj3GNCpmtTNn4+CY1Oe4VWov2qTX
Wzf217oV1xHxf0sxhic/Z1pM1XX9Ln3gVIUITeMQiU7/ECkt91itjd/9YHT28+yv5VY3j0bfnpoD
yStGbAhtLV6go/StW9OGOkR5DwtGhfOCCamyH+geePe/1auw5NXHQuqTe5NMga8FzX5xYqyACx2X
QP1QW237PHedv9UUx9lAM9UOahv/SrKwPFEqj18wP5w3gRU6j6oTJZ/tHLclEr3mwD4EHmEUznYi
8zpPNp7nuoijpyjMlJcZB+xdNCDlXEMxPPSBk0GBlgaTaBnscrurPt5/psWgmO8ln0nKYxCIZH28
eCbNaiY6zZ1+qBBL/cRFHaMTIOajkRg1PWgg1KqZ90e9rxUvTGdxTHO7ZhKr1DvHmBA0cFBWvf+b
brYQP0lCGJlryXJg+ZrVMtSMniHTwTES6wPqyx/bqZmOdY6sa1HMv++vtjz88gWQKnC/0RflJSwO
f2HPI/NTwzhAyXE/Jy4iZuwB2tVqox7K2dQ2Fcyx73FJaHz3ykyfyAVRo6MTvKyYk5BUDVaJcSg5
mudQAzETG6G/EaKcPqlGpFzCZtZPvtKsjaFunxnGAz0ReI7EO2Ye14fUsPyaTukUHFOaxVut7fq9
EWPjV5gpNaZTF7s0zfDs7Yw1Yebbb0uazeNKKW2L+mLxtvvSymvgbclxduE2lYUodoVlhI+JQ6qG
MNcaWWixHvM06Z0gUxgqCqLfYr10NFGcCUroQUYJd34/JArpWUaN57iIHo8zUqeZQ7fl/qe9XZbe
Fuw17nU2FUzA6xdciwhlZbvWjplvKDhA4taFcfovsxrGfTQHa+CvxVXOU8p+t8NHtSCt0ji8Xg6m
QxeYyEofsSKrt40rul1S9MY3I4/CH5bitsdkdOwtb1rdZHztlQx/sZ1el0cvzvnPrJz/uF7exiCq
mxBqOKbc5+cOqOKmjZThUJXxhyhr1V0aJd+hMBr7+2/5upin8UO/AIQLSSo3AJFssW6Qq5HbBKZ2
TCs/+uZgDemZyRA8o3umH2aD7I7Zb7aSpr65KF1SkFfS6mcZnfQINTzHzfTjWFvGXslsBzkGAqbZ
hDDwqem2VautuYy+8YGRneG4UKpChbgRwgLwa8+ZqR9DsGUHrAn9Taxp1cGI0aSwqbA81++ao18U
1hZ6jv77/ou+3c702DWDKhliGDJVi0tiQO9Vj2ZhHesURlbaWZmniyE+OKEVb2Y1fJ9foPyw/EjI
g9QANBJvMOxTpBvJUCX2MXZGx7MLx3kKQXJA9awQnVy51t96OBSMuNUxDJQ1+fXuRfsiV+a+s48J
e/iIp3P9pA8SOjmYw9eMg7OS8i1oB/89Hfw+GBZEXnrfi9NaFfOIHkokjjPUgk0VG/NDOQzZJ73w
ZXtYMw51aOcHPTVxdwMxeZi4Azcx5euhz9r5Ifb1/qWJcVanRiiejTLPnlsBUYTGUegBCMrAoqik
RIMfDNn7Ukn5aSjSqM74NwiNJcqRPmtvFH6MfbM2ZM9Wl1meoSHKW9XdmubNbVghbEsHExXBA7J0
/frDzL2v5Y3o7WNVOPHR1aHFoPctnofGBn8ALdYr0sjZRxWKjff3+yKpfH1ImGxcURSM0qb2emW7
4YYMHWA8uKdYf80uP2BTGRXCO7mmfb6/1hvbz/xzrcXZKlFsxXK8FUcRaNiFC6jqk+jssw2RwKvN
Xhzvr7fwh2H7SXo6gDDwYZwvuhbXDxfNZWf7zN+PXE3di1L2z7nWJVu9CdvPQ+2Gvyo3vuhdaZ16
lEM2yLONexIVyUJVqu39H3PzokGdgwQnb+e2RJZgcfZEjyu0CrH6OArF9lB3ts6QNR9DtzE+vXcl
klwpHwsYG1O6pQwv+DNTKGS3pOdoHCjxrOyGUuinKNHtdwYUZmgsAcGCl8sUaPlQndPORZW72km3
q+ySt+FPxSl/RemYvWiZOu3e92ByYkcKK6mINE5vBBYw+alEkBomzCPb9OrGjR/cHMfGtM/W3MSW
Vx9LUSRw5UkoGAPDxX3b11ONzwwbI1KbaVNOrS33xOxlra/twsn4u85MsVKgLI/H65pUQtJBEFqY
utgh1hQznDQb6xQiwr/Xm0LbYiyae5FdR7t2puF2/3Uug45cT/KZ6IkAAyJYXp+OJkXnP6cqOQEq
r7adVhqeOoIg3E7DaP/TK0jSq2PmzjD0eo7q/cXlX/5HgYnggVyctUE8cwUsp82qn4uuHy0LJGWl
fjfKUt12fo011v1l3vqOdB0oOqD48c8i5BRZaXWuM1gn3NqUvT1NXwwF/k4s0KZGWCV4rAJRrdx6
b31HRiA0e5CCuiXQ2Mjflm0S2afYcIILCvL9x9h2E0L4VHh6Nqh/33/GZWSRr/KP9ZZ9CDMvdTuh
k3QqxuKLWg/9A1KF0799JJw1Kbq3lqLM4OFkBGPbXG8ZekrQ7eoBNktFpypti+xJcFFtJSVjJYq9
9RYhrIMWA7MoZVyul4rVIfcd0AAnx++TeOPbgeNVUZqQN6BwtentPF9Jd996OO56KHc0qqRC2vWK
WdCYRqqG9glHiPpAoFEeO923Tgno1HcvhaiTHME4BGmNqvh6qWkyOiuuQ3HSouxXmhrTkxrjn1X6
5bjyGm8fivGAzCuYyVEuvbJb/pjHdf3gNIXoxIlBQvgBsryBX8kg1Rmr96ErqHGhzzLmAVkoO51U
3NcPlXRxMfmBIU6G3p3tVFomO0MLTM0BsiYg5xuhPX+5v/dvdwkjHoiSkGEkpGNpujN1M86Ezuyf
2qDWNzak1rNaa1ICoDEPQDjfp7X2+oxSiYYGHBQHXM8W90Lm9+PYkCGcuUvt7ZTXwbMwE2OlLbTA
Qf1vGZpU6H+SmIEtu36Vhhak1mSOAXaBbnYQadp4zZz2L5EyTZshzvqnsmJ6IGI/fKnMKPZIUYfQ
Q8I82sX8sWmaXj9Cx+kYY+q9WImqr4i96+jtglpm+1KmgRpagonNfkSeK9WUU2z3waYBK/ALD6j+
oe6Gr2mB+pGS2sYearWxNdpSeFaWuwfLypvt5If6uR/G9piPiXnU48aQ2jLP1TiDC63SAIV9x/AY
U9Z/WVgWejjpEbhTlPQUxQ52thXbv5J4sB9RzEp2pWkOj4o5iFM+ZuOxLxt3a9VAqYdYBCv35RtH
ibk9cGTZUeLYLg5tYWcNiXqnnMCLjuc0RDFxinPr3FIlrrzgt5eSWHeGAkzBFldzkdSNaRWTcrK4
oJ9goaM5DaznHPR5vbLUzQ1pSwAE80omAsDD3cVWS1F7S1BCic6ib8JtFCv6yQ0bdSPCRjkZDmQ+
00RE6v6xvXk+FgWfxByMBaXf0PX+hh1IGDHG+Iz8WHOIOqs5GE7UH3IzXruN31qKlqcUDGa+R0v7
eimhwHoJbT8+K22BG81oj4+DPrbe2GT5CkH8JhjxVH8utbgdu7S3Jmt0YqTNnG5Th1q+m0Ij3PL+
/w4CZpn3X+KrmePVKZTrORJ8xTVCvrjYkO4EaVZUiAL2XWF5uVIU2yAJy50+zvj8iDx4GCwAH1Yu
xH5SjA7ovzKDHkZEQY+1/IOL4s7nKehL1GAoTIoyDd6b0vILBf53IFDYXXyE65fvi7zUYgMNFsJ/
9iHurG+jrgXfU9bcu2ZavE/EkLjJekwrQEoyX2WDGdfr4fISDOjhJ7is9Pk+zuf6Kc47lEpyoWxQ
MaiUzaCHlTeTuuWb0Wzii40d3EoCuKCMvv4MKDrgtSCsAP1bAv50p1LzvFGTs2vMqDcqKiK5YznO
5tOsJxHOS2nt/rSbPmrp+GTzP43uM2BxYeBX741ZEnH4qgZO95tXs9iSgOoRey2d5NypQA/nQI02
UPizvcXpXllq2bjj3eN5QBoBsYPqcwm4qNuijwu8+M5lkupPQZaKjQX4fBdqYngc/cr2HCwRnkM7
VC9+gNnX/dPwxuF7pWRZIPJefa6vP/2IqmDRoiN2zrV+3DuNGp6LWG125VRMnyyGmivrvfmRaRBx
JYA3l1L2iwWH2Z/LrE/PvT0abPBkAMYyt9VmcO0w5c/Q8maYAIE3p53uFSPiORzKNQ/Et147zBE5
4yAFspYpuV/Wbo8gYXoWoxg/jeDB9gHWaWcz7b7yf4ZvhuKmnj01kWe3uPOsXB9vhFeZVQJjoGCm
3pGf5Y/8sp2rYPLLOT2bXerTNGqcp8YuozM4ijV3vtsvzBam8qdTCqCWPsr1UmUPfb8f3eysVOG0
KQYx0B52lZ8Idn7Wcclbk2y+aR9JFDp4ayCK1CAwNxfRC8oZAFrNbc5jIRxPjVFabFAShrgUFhsl
z5FRyeACqp2b7nrD6A6NUTkfGT9a30Rvrs1kbzYcqQf9SLac1MoDw7x41VXe2umkjOMxEWnrbirQ
IseUobrHVitRCJmzp4j3cJrK3vzOmL86RJHyz/tOGa1Q2adEGYLXAWtJv/4G2GZZxVBAG+sMdwQe
3qcbSxThBUGO8TKKaq09vsxOaI1zedAh4PKgLFsmCrgZk2zllnZ2zdzamgDht4ZedxvMiXQUOfTU
S4LcXonfMuX5414FoiJ1H8GDkn1xkSxFkczKbwsw8MqDMxXGOR9F+Ky0ao/Of8dYtu2t41jg1JHl
+VqD/s2VpRqGZAuj97cI1+MY0B6a4MxpiaWei8B1DtgENqe+QD+6Ritx06paSGGDfd/9D7vox/DM
yDLRwKOLJyPostkdoyoS9kxzHhsgUtuk1/x9PNTvnFHKVThUQAIpRykTl9ruViOa1s3n7HEcte4Y
qq2xCdoxfKwbdfYSbVZO959qEZ1e16NfYVAeSizsMrnNwPsMgTVlj6kj4q1t1cGxHlu8wGd9bdz7
xlJoktETgdEHJm+JMYKFHvVZ6mSPVLl8p7LwhdhkA6KlbhU7awWizFqvt6h7tdriHIKVnpUmw7iS
QYghvKiGCdsNdsoYv/hEIm88c0NXn0uzdh+RFTM22DlrK/nnIh7Llyv7ClwuBCZwTYvwOODakqSh
yB6L2syCbYZslQdb0/hUG+bFVDJEMe9/zWVA/m9FCeSgNyvbGYtaZWp5ZDHxjq1gni6JNT1iNuX+
zjulOneY6AF/I8stY/db6wpf9QKLTgdquDk/rlxjUC6gzkQm+fyU6NSDqJ5wRVzHwi5smgbf4/wx
mS2FyW+d2l5fNSYs7ARAWxvzNTJgzvogMk/x0zbYaBBNH0EXNzsrNFGYNugSBqVjf+0KpCYFEgHG
1s8mbbfy4t7aLhp9Jk4dh4GPdv1T20FjbK6o+WPf42KZQKdF/j+wPeGb6kOkkKm04ON+VE5jfmmK
2NgFTu/0K59vEctf35csMZFmly0vdZEwpTJbdmI7f8Q0awYRMVg9w3O7PFhVn2z8uFU2Qk/eOU/+
b1W43EIKalEqLXapr2SidzK+UpAY4gkM61/5qBeAXKZ51wMq9Qoz/LeoVOfLXPfzyjl9KyhwVf7f
xRdX9uBXIxoTTf5YMsh7apHx20LQs8+RXn6//4nfOoykXzqHA64YwiXXX9gpFT8syil/nCo//wE2
OdmJpBvoAXFRbzIqof39BW+vKqQAQNox00Lo42ZaUdtx2dH4yR/rqCo/1CFeZ35kd4dhap8RK4+Q
NHXGzz1feiWmv7WNwLow01MprpjQXD+pagxTo8Zu/qjgL3OI1CraWgNUWS0T4UUVyOXPAaiQ+0/7
5qJgkQXyjMyylxRWZJCZgUxB8RhG3fwptkX5YASYEYo6s/a+GdQfo9JeE0hewkZf9y71hRRLBBzG
vXn9qEWq+kEylmyfMDV/TojxH7m5pl1Txc1Lo1m/sVa1n5xG+VZBZH/EvaOmiWwbaxzqt54edQ+4
CiRGcgZ3/Tv8UYsRc6nyxyx1tb052d0vNXSZTA9p9GN0Lf9h6rph5Tu/fsjFHSdbUkA5aRKhR7z4
0IASnGSaaPPrNRrumKorn6rOgt3vxOMXY1LV1gsqdf6Zmam1B3gUHkTkTnySojj5flHuGfaGD3y4
tT7PG68DwWrav1z0VCLLRLy0Gax2dhY+MstBZqlzpq2wamMnarQRJ83xD9OUDod37kB5yZCOctxA
itwMP32lDLIEG57Hpg8D3K6AVG/UrsCpgWQge+qHDhEZq7ZXvsLNs7IsaTd/gDwi5198hDIwFQta
ePiYtpr2O8VG+gRcJTmn+fBXJIOaMU5ruehiTWAIUIDpnrDZGK0gWHG93cqxSYwhrfIPJf4u0aH2
ncFJN6BqC6vwGOeJ9ln12y7du3o72e9rWbG47O2iMwLuCdLu0nI9nsOMhpXoPhTVXFyo477S4YLI
NDbaBoWTceVSXMRtoJAUlwyBwH1IWpixaE92ZW9bhWm18JnbQ91BlRysBM13XG6OYBeN5/u7aFlE
sh5YfJCYkpNDpu8ursO6EGbuGoP5omKa5o06JUwWowVgI9RGpjiNu0Gts21gu/0+8I1z4KZrVoeL
m+N/P4F9RTkv76rFlgJIAK3biMyXxpjjnduP/UnJahVM5ORu41H/bA2O7Y20nrf3H17+xX8ElJuF
F89uNIHRhkFpvjhxUmwbVLA+xrrufL6/ynL3/veG4chwWtBxXPYgLbPOMstuzJcqzdNkI6z+s0K5
uZ8cERyLKnUvYDffWVj992hIINGmQAcJqO31kandJgnUYDZf5rYY9hjH2Vu7BdacYqSz6QZrrdn3
1jd8VfhGUYPTuhwAzcKOtXiwzJfAn61drtmVhw0agEBNCc4poh6frSYI96PWT+8bnconffVkMEgj
pWHCYvckjSO1+mPrJbSDfGd1VXTWG3jcc1GsibPcnk2WovEgWU/gxZe6VnaQVkDAButF14anEAb3
xnAV4CBpn4CPEmO1xvZ9Y+sw7qF5Sq0KznWJVgCDXmozQq8v3RQHpzzr3N91YlDZGWrh+ebkerY+
rQ2A3viUBvIz8B+lvRsR73rr/B/qvmQ5chzL9lfKcs9szkNbV5k1SKcPcpdrlkIbmhShIAAS4AAQ
IPn173hmva4MpVlF5+It3ibMwiQ53Z0gcO+5Z0BeXcAbf4rvkJwHGmnG9T6bJyiOOh2e1goqiqbr
7kJ3Xn4W5fh5zHm5l8DoUTxeoKQLx+7HS1cWqV+T9KK7foEGto0HDG5D+KlX4EmWS+Uis7Kp2SZK
kDTkjkGdN+5vmin3XixInKo0jzdU9u5O1ePPKOs/3gswRnDEo+i6kNXR26El+fG9ebyhFChN/O0i
kciuAHO2/lXF3HHIiioIQPU1UnPzJKaujv6aWf9vF8dlIY0G4wkCk8/ENWoD4KoIL/s29wkrG6Qw
HPBF0qKJk59poDN8jn9tir9fChMKKFARqZiALffj5ww5apU0mNNvCwhq2zbxxtL67bLL4gn+CxBP
6quscd3HFAFghCO29C+dtwBDcXEQ1S4wG1gl0Eb9eP2o9eYJwDb/6GZIRXYZ3BXdGzVQEz83A/Vs
RRxYB6w/OQo+QQmXywJWhDMd8Fqc9zCR/vGyPhvkosPB/1iVcKCNy2jcbGBEFQ/7pB17owpQh9zp
PoDmML0BAdTl14sSVJHQr0B2h4tEtdEVeuefFFw/bjp4R5dYY7h0A+jGbA/+UD++MdRaIOvFzP0A
PxLCmrBpvJJXUpsiUmJ4SWVvfqbDvyzlPy4BEIJhOXlhh1wY13+iSaYO3PtMEtHvADoUgrJn+4gw
wpl4QtBvf+VwBFh+udSlArkk3qCM/bR7Uw3fkgRB9t8h02PBkWcTWG4QNqXtg+fz5GYxFAmEeNaS
6Cd3/PP3ipUO+jzkEYDm4MTx2WwAqDaiprKZ16QxyXTFUhlsF7j6B4QlsbOD74D8mdP7n75XEHrh
BQTEA8mP2F0/3UpTIQxKZBSpsU6CAbtT6yjv67aG9rGrt//+i/1xF8cXC0eay/YNlAPzPjxUPy4b
B3tY4uhhrAmP4mrXSYGJfttZsvQeO9s1Cc+wTGsITVax+/eX/tPHBLn2Ashh0V7sMD5felwNEEL4
QiJoPEyX6zpbqo1At3L2B4z//uK1LsT8DBIu6KbAwfk88lbMmUBnkRU+5lTxV9gd9jEBT2w6ilVl
6ifF+Z8+GXyPgJNCEgWgD/9+2hsbjwMuXxtLMSoGwRD8okYQxdssIxYH1U+u9qdbiL4HUx2ETmFr
gsPkp6u5a1ivtd/GlGAuLWjhCxntx4hWIQYfbdRcWLyQI2TR0p2CJUxf/v1X+6k1wBLCF/u7ewNg
QgxzPz2bFpBtG5igogTjD9+Fl3DAl6K3Im0P3Zwh1Wvsao7IbndMv9EUHv+k0Zn7orXSfy3xC+/l
kvJ7sfbHbPGSg/zpvdARgYdJZhNKpiRg28lv9ZXueoM7nkgEEq0/s2P405ePsSJgLJCaoNjC9vDp
+fHNVM9AJKFSkFarO4xQpxLeUg4J27ba06abbus4sEUEot5Pnp/PlQbsjS+5PHh48bEBjF5O6D+M
UJFqkoypMLj0HHDxZRH9HaKXg8dOuhgbJ/6yb+A2/5P94jcroD9s+mjpQWADzTGAdy4yWT9jOqZi
OIO6wMVqQ+Gu7t3BqrkYZ7HIHP8PH4KYzt1ubmf/S6wFuw3gAyXf4tYzRwU7RkuirlkeI1cyj8wJ
CrIj4zJ8AVsvOnlw3bkZJwrhOqsj62wVlJbzKzZDe9QutMa5Ru023iSw7Jp+H8z/x9f5P+uP7ub3
z6D+8V/4/1cgmiOrqf7033+c2NexU913/V+XP/ufX/vxj/5xNh+jnsaPv53eevW3cpLf3jTr5Oe/
+eElcKV/vpPiTb/98J+N1Ewvt9MHbB0+1NTq3y6H93z5zf/tD//28durPCz9x99/+dpNUl9ercbb
+uWfP9p/+/svqFb+44+v/s8fXb8J/NV/f6/pm0R4wtvnv/l4U/rvvyThr7AcRG2LUQBctYGh/vI3
+3H5Sez+irkytLEX/RWoTJfiA35rmuKK6a84OYH3/sb2v5A7VDddfuBnv+JBxYmOKBMwQAF1//J/
39kP9+pf9+5vchI3HZNa/f0XFH8/FqSX8HpwR/AowpkHVBKInX98HKa+duEn71QbT1p+RFbMx0Lr
oIA38hHxbHHeRvYwaE4PKFoACxr6pQn5xTs1yl1/8Tcekr1OXTzDz18hcKZE7PI0kamGWC/vqsu2
PaVjdjNFcFTcgIOTMGJ1bdubhkfKbAYaRoOLVxmAoY+Ez4i9/RopTNK+RRHsL9Z5At7aZ35XP/dc
ixejE3PSYfKeTN5020rhugSkgVaSlAqY38CcalNPcbYf4qwwoa6awnXq9Ba53k7skW52ZX+ymPVW
ithuBDtIgzZ7zFKWrjsWinwCMauAQ+R06FOMTBSIlwcQ8qc8Guyca4fdJOvsFlGlDHHZcC2wjxNn
CK5oNb0uY9zBCTL0YZ43s/EAK9ajiiRryVp7SdHOHS+kP8bbWK5wCQNljSro5unEt23jDqo0g5YR
ydxq6nInk9D7mSrqntSq4LDlF0p5gN7rS9ilCeG65a6BOHoxmE0DvF82o8jAQK3b+CygwyGu8L5P
znLiQtn7ehDXQLxUfd0LC1tWlOnj0ziGJIJJ5knhJScSQybu7XHA47qLSxE31fgMW1ZLxYdaTBjl
4L/1thx9BIuQmWrqF5dJ7JRTFT3BjCxVua3rFdxY1675DDNPBJjbtOwm5Nk8LYtH76cs0FcYYDwN
zMJ9KJ5CUXq9y8vJDfurCF/bjcv7/TSsBXhrN52c9GbxBr9oMW8r0DKUnlFvUKHCkctT7jbC4QRg
qFElbWH5DQ6O5qT1MgKLB+8M3cMUbRq/szHpsWTMweqI3tRpTdFuAfi0cOxul0dkl3pgGLP+WkXJ
Dq0u6AB2pWVS1yGGVmvbVxs6Is4H0Z5omSf4aBLOU3uqqnY/6kYrQsPO9retoCs9QGkOcztg+3Ys
o9YmYxFBnjDmoeMS+EmjrYEhDhnAhotyXyVsq5x6P822wizJ1DmjyuRmnEwM/855g8eaw0PdXe9B
BBYjcWYL/UY7PXjVmoDnZ2oAX4nfoX+NGUgzKWSyMPc4o8UkUyVxwvTxlV3rqdA9zChkOA9kZMsr
RujfJc773usOda/hackxus3e4yaYy6ZPNKnG7Jh4rHoKLfTjmH/0pdvXFqeRRBoLniMGY36ODF29
7czsiA8fD1OJNb3MkOvyfs7XtTnEkZQlbaS8D9d1YQTp59NpnRHyTCi2nubQmWG+AbORwxuZm3Qh
AZdmzVndTWSuQ7eYV64Oju+KO6i8k/vauMfY731Jqt5ZDtNowHGz/KoLpBpINwBFJRQzA/gNxgZi
WtvBVHoBX6gtAVypbQrffih9Epe22xlxb2/u4CDzErMoJfJVzQjuCdkcHSZ/am5d6CPBulZjf6q7
jvlEuYu88adh6kg/99TZakBM76b2YIiZjHYWpE26JEKXu+RhHaYld0T9feWXfONx0QXyLQCg2Sa+
dZaaBmRw2u+ZDflLm8H5YWsYNWSikyeJM3KbkLRq5o0jKburZvOWzU12GICkFKqFE+3Q0CZ36iB4
ADvAHhLHqK2r/GArWD0W3Est1IwDk83GWRCwtrZd5u6GrH+9UBoOGdKmruAKUC8EozxtSTi3fKv7
KppJOA7BJZSqzbD16XEmPkwo8IXDr6G19k2DE5QHCtopfLFYZqzddJ0ZybLOnbly+nGCGq7xpCQ2
rscV5jneeuimRFzzJOxfeKIsZIiZ2jYTHQtbs3EHPe5DkKqJFnP0gDb5MoZQNWrwah4foUM/tz1k
wY5Jd8jHSyWhkNCi0HzB/joeFJQ/R5A689A1jdrVS39KBMCIgbTAQy7xWO4M55tR11VaiAE2veMM
QzCiIr/QcTQd6ZqMV45jz1FGh5GkvEWqxxL6jOUCc/Z41zMW3zYO/AsCxeQX6GTo4zpB30IG3/8S
ZMMt7HZaIhHERcTYP2KVw6rQJLdgCaAP9sJbCPcXl6x0OFVZ9MGX5hvUzhHMONFQFkh2ca8R5Ae/
yqyWMzYK0a09JEzjFOV2CCREy+Edjqj0wGSbFGMdzqfB7cWDFD6I6mEqNoHjDsfeA1cZNEhkyq3V
iKKewyzyDfEAhYHjdqe8qYBlLid6lDhymVAH22WSAKRZNtBOC8RVGVP04xjAYBIpCIb0CJxBhMUa
bkTGR1Ipe+z8ADm9/R18xlZdWoWMwhhPW1U9DxI9Oqjt8IYkMs7KypHbFobE+eA7MIZgrIH/D/Om
19Uz8kHDp2vPtC/PyI7onJyDOb0QaPBG5FOB6rfm8SgfqoRx3Ei6YtfM4NDa3TreOhPuwk0kr+pB
8QPMqvjbomE7DdlgAPtNhIou9z5nniCMQ01AfH/6ahI8uGWIAa7MU4hyntYpZYdAxiCPY/L23Bsv
GA5as2uMkXCwrKqyJFEtZOmZe5xZDRsjS49zmjgZiSiEepxH0iExqFZfGqA6Xg783ktLlVXiJl6m
INxUrduedCNifeV6ap4JPDKPGYQiX5K6Gf3jrPxrb2z4jWq7Lb/kSvJWfpXcLZgxQZtXFLH0uS8H
/bCyxp0JwKUjQCQBCxWUiM0GQ8GVxILXWwQkcAD08BsJpnmO8rQWcD/1W7CzcVQCzJrZcaDBHat8
cOaxTOiwAdKe3VAXN6dksFPLSNXa9r32dDMR0HK4T6DsHXWOrJGqz9MezIeCZQKfo/HDsSkgFwr6
rZ7jaQKvxQ11jvwxWT/Uekk+WmluK+5q6PoDSMn3YY/KqsAd1D5Z4RvaPYV90tfIz1bdWGYiTd58
Zt0TzE4TQUIUpdU1RSs5QpfJ2UR6cDFnRF9eYsqsn1VQ8o/MWTGbhS9EOY+xGrYmdOx37iXw6nJG
54kh8rVYsJR2jnL9EhQ1gG2OliYoVdTFZ+PjoYUjDFIBeX1cui49KA7+EuvM80jpWPaeD8MqbKZ0
yr1sAHWcyZDMWGlFA4crhG8ip8YJYz7hVnX984x80DpfYnf2CsytbpRXHWXnL2XfRdVVJXxTOlXq
0EKmUzNv135y3KKmwgVHXlCdIyJggRvaHNUtGcZ13SOKhx0sp76DqL9hpyfflugER+Kx9qNlYUwQ
O+RfAy1PTtViLBj3S41QGwdaRUjdpHkHjjRugrVVJ1cMMD6IVcGTnt/SWUQKDwIm/mAAX0UNzHFw
l1G0ByI8LUFEt9nk3I+zy+rCJEwdGISqG87HR7+OEQi+NvTrSped2wiJfGSlnhIrZ0oMT4N36Pns
bko77ztubL+rWx5vM+vcouWYM8Ikkylq8OoZmqV5Aypb9joMnmtKOisG8Y1N7SN27nQ6aFrBQywa
7aYTNn2kOKdbYlzQfAre1PbdOAiiCqpWvNrVGrD8A72tTBshLakPnH3WBe0bDZom1+4yUuIrr/+6
dtJDjgFoHVGAKmYj+XBonCnsCKwpYQe3ztHSHmGti50SfM14LTLL25d1NtAQBolZDmblMFCTdlqz
fer0yIOpHA/OquvENAZkU/PgxavJoLoHZ2KbwvdS5tZ6GGwhBzSuT6m/RtGJRuEE1UIjWbAbOYZs
Jgtmmy9yCOV1ONbDnPMF2xWhcdeRCgJDXeD3THA/J5fpETiHnG8cWJMAJqszG/gEs5NhxfRM+8sW
+ss+12LIflOsGDDjLC/8dI7fuRHmpgXNJiypRcVnNzWeMbmQGhOQ9T4zyEV9HdsE9XU4jHvsBFZI
kg399LYintDbTXD6aY5qZR2ZBHdyd3KQgzRGzXDbIsDjW5NQnxGkKF3s8qowetBhxFBYTknUb/qh
xcG7zMtJDGGoHnCOgMHYuvVYbZyuvfeYj1G4rulqyhgONBoXgV3FvKlGrb4NFPGXpbX9ObP9Ngmo
gBR3US9x5HVt7iiaPke+wc7OR9hS4pxQ47lPuuaqqlj0LpAhlhCDBKIvJmyl3lAEAUZlAyMQXQqF
gkqM4w2G93iKA5q9sRbtUY6C+BayOXD5lljrjaqxpRRmipDvGMhmhpFGVPmoOzPHRBu4sSIHo+96
5pQuDi9KPBf3fuvaBt6cOFWREKUbjhE1nMviHEqGOCkHy7lFSEMW57Vjm7DU6Brj19moIdw0iBJF
qk+vwyew7GIDUvaimg1M0MVCLllxtwKw2VBSmNtOR0Yh5ouNrmNCR0jaYUooxPcRyept2WXce0QF
M465Cs2lTKqbnTRGXlei7t7nJUkH4jnMfY6RfYk+y1CZHd2w6W6arI/aLcOEBFVc0IHz4wamrEBT
56cInVq252A74uBXfey+ZFlLwZDyeufUsjregVddXY+uw2ro3Vj3KGu6sHKptbltK0+/j4An834N
qu9KDqZsvCUmSUZdidUyo5rFpCg4t66FnGn2hq7Gv0lPSUxrfu3OwWDvIhu2ee1Fa0D6NXJNUYGy
k240qyQ/TfCdHFCTJigiB6oguK+mFN1RZRGbWUL87A+bqNJhVU7DMj0jq3O8y9ZqihFhYtkuMNgE
XrqscqsDdIJWoa4HjbOgEL+OOY/8U+KAEoDwykNbu83W61HVkHiY/RuT9RBuLtUyqS2NUBUQjAGb
+SQzQOvIOdFu4SnJnvmqZ3HIDHOavUJkMopeuqxF0651fYTVDJogO84BZCUWxsdLsY6M3qcQui/F
PGDmew5CtnRk8Gxs945xE6Qh+F2vT3RFk3ajap7xwsm4P0KhFPCvtYQlI1yf3apEnYujTNlef8nC
qnGInpz4auapvwF3FWXN2HLndqGtwimFGRZOwuUuvjgVTfDGK6owwLySs/AannPxHkiMuhnb5uIk
IzvSOrF8SZCWd0QJku4z9Cv3sKOhr20N6zWMo1KPBGjScZZeEjCx4MxQEwTQIfwo9WdbNDCRPJre
c1HmiG4T+1IdYOy8nlmI+0Bndq0p5teZg5SoCttBMctqoddJwEO98z3MYu7bvg2/U6ggMWEfTCt2
GXcaxKIMCQVQZQyIG1jmYyHjOpY3qWYrTATaLoYsluhkltm7E2Au2WBfHZpXY0V/HAc8d+ekdyKx
s8wBTY24ctqFVboBb7IqgGLdIzXuHk59zzyLvjlT5T7bNsEz6Q0Pc9cDwHHGGxnhpdz21rr1TqQY
7KQVX84T6r37HqU2xlnRqerFLkpTB6k69ZNucO5BCjsY8Y6iFSEIw22m+rvR9z6Ex4/+5CZ5w8Wm
U/ObTx1WhInegztyh7FCRrRq34ZLLpmbRM8ORGvERN3NmHYgdIsv0RjeM9c5W6TGHru6ooDUwLOL
aXcWs7pQT69shkU2eutb1HVfoEFzizRhUSn6XhFIDTShIvo6xI3/rUVkODa6DEOOsX6b/WbTyebo
ZD0gmgw4SpvMeTTVjOhMDQCN/MuC0Yi8QEtNPAWNEyQ/O9GzB1eMA3AYVJ1Y7R8W0D3xjH9Hefc0
KnREkVrJEvcTunNkV9esUUi+7tHn7FzudhHDampt9JjJfh02sl8mvIUkHsP6sVkDECHW8YgD+rpa
RpxxwaJJts7naMhgjBXfAdQ5dZ7cWxkjshe4Rxth3/LQU2A6VFRrs+sHV+2tY0Ao93mZuPOVo+R1
gBq+anhM1hhjZFCR4QpLjzZ2xEn23EVl0J1d06IuiS8JH8FaNiObymZg2d7nM97J3J9RcCnkPhtC
I2k3Ykrjjav1Y7YkN6OXdaDt1UcIVh5c7E8YDSCR5nHQ0XeMtoKjh8HVwRq0uQBtYM7cDOu1F8/X
qLV80iXJLh094GjazXlcfdQyjJDQsL5hfP3Fg8vFxrbNvmMOO6quvjFzB0Wvf230Et4FLWYSbgR+
TA9FFmQ7Xb9XcFTZIR/AkLgHQpVMaUDQ9/RXPpL39uA+vGTUKfsebxCnP0HhekDWks2r1bG5NyTb
uW2vRy+a9zHldx30KwWayAqLb2DHzolUsAku9xyWstCCmXckf4bED9EIItfGJV279gUc3yvit7Pe
g3p3hiPp/SpawEimX85ZY5Z3FaZ7+Dg/Qcr1yrrpIKA33AbNcgaaMBCYIN95qN7dFbkmiwHlWSD4
IOi9aMcxUTpSL0Q0kYhg3qLWCevMrOdo9vudTfot64QhOIawnLB7560v1D0u08MPEI/HpaHeJaP3
NrSofsEut6Tp+4RIR7i7WHnIJxz9k/TtdE6BqJGpbx7GWNxFvPoypbD9yHCCo9oAMOBWHy1gmCZz
T7FAZVoxpvG9MhxDU3ar0lEeOhpKVCMtMshaNNJqYy/h2ZCqRC/14s4lEJCzpulrUA1XnRe9IvEA
VswQtV7qoilvs9oSDO2/KJAF85qt12kCmfriqWMdN/o1o6aBVJ3thzY8uHpICaLDdHZGJqFFH8lj
v9qwIaTOTiEjNdoB5wdQKiOwyL4G0h/ab2Pm2e1Km+zIQMO6V13nkqGn/u1I0+AhXvl6NLL24UXt
PmdoszY0asFHhWtPgWwETnOrFruzMGt4RharS6RZkk3CxqScwFO9UxVdD0FfCTyes1NOC8B/1x+T
90kA0MDMZGN6lEWU9zhpzDzc88oT5QgXCFDr6FVibbOv5eCVCeeS6B7gG2eHrukeUrHeQjP5UKPO
J8M0JFcGqbVINYPiGwWpH8IiUMcnGD2PUDHGVUEZMyRCDEEZw2UfR1zy4DV6yIEzSSKZ710NKFJ2
qUDuqEuv8ODGpAEyR0BLeh7dle8bxcRO6HpF68LXwvSJ2HgMXqpCn5IA6IRo2Hni7uMyxDtX9X0R
Aj67gjp9+HAwCtzV07xizixskY7hkUkVId173sts2ttkPighqvu6n5ZjDU/qsUiaYF/H6CCroFEv
sNYEZLjya5g+7zgVzSlord6MvmmODFnmX2CU9jVM14jAtRxWBql+XGG0/YBRkFvQoW9Km46Hmc+w
eaHqYUyEzOnoH5AkSXqGKJI0EPLZZ8lM5ql7r536vVeysEheL0U06yJr7fcGD0nXYMRGnLYTJQux
067oGtFOBsA30JLiVRvf4FGaVF22dTgSa5HGiq74G0ekUQKlRDt62wj7yJ6F7Tc0ODjgHYTpDgIR
RvRlTqs88pbHWgzooOvpMQ77+AtYAkGJtYc3n6pa5plpTheLgRU+R99stG7pnLxWTD5P+EJhUoT3
PAz+dl76fdjE+7mpTqZaP3zX0FwMGO8XlgUI7vTnqd5jICZyNWUYJQE0D2E513TlMCONNOpkVxeY
rlWHCdvUU+BOL1xHepMO6VNS8S/oTr4H63RuLlkWg6+vURcuuQkiIDpTkIPqXxWSArHBa96nsUbD
gwD30ziub2GIDWjiQ3IzJE2JVKWTCVIkyMCe1n9rOVJHwQkM5qqsU404r26ApgZAJpNETIkqwhH9
LZsRRpNDBpxd8LbkbKnG3UzRLcDvLTqC4JlukAKwBQKTbGqadS9t2sWnDHf5W+RW6s1zohd3VVZl
ME9YUjzVLVdnpCo7DgaOUcUKzPaya1RcMtjBCaSCYW2Igfmmt/gK8qqpxqcZOspbynmJKFJ7MLXs
I7KmyfoIb+eFE4vkcY2BlBOzKZ/bHq7vTtCa7myAKtT4jqNVVCkJu07zO7MOc7SZvHHiJTopS++E
40dtHmmMa5bIpEgsEfJ7Awj/5E6Wf/ixricCsRebH6OmNS52hETu0iFQh2ZcbUsmz85Rc8KnS+iZ
wjkmOsDmyC0FsK2a0EYHW6BmCGNqGwS51oiQrVj6ughxauCGKeDXhIO0RZxi7y855PUtGaOu9GWT
lhZOaQGB/q2/dtLoJCrpfGVYazceGLMI/FLF6C+mzGwFqBn5vPDpPmBEXJVe7XzDdnMt12DTJjoq
VFpDWU2HuTAdzWVV8RAAQtZsOKJovkW+pQUenbCYu6F7gWMMDoHJnoeKQ5Xd1fAvXCGb7QPRo/7G
CoMVLljaNfjIeLMO8KXvNHZXhx+hXff8GM1m0FnUFEFdNrxqk4b0ZgXfhkgVNAYPt+/mUdKs5QRY
tC770FQv/do078gtCQ3B3Hn2CJVdvJniNk/D6nfi2v8LPkP/Ie/1+PGhQWj4/4DFACLMv2ExjOJD
src/sh7w+78zGML4V1BvwVyBHh7mVtFFJ/07gyEMfg1DeAPCahSOBGDegSnxTwZD6P16IY77mHFe
5POwcPofDgPIDdB2gTsPMBisCNAY/hKHAbat4Cj8i1yTuHC59KDPRbJmCnwa1gg/chgA+uoFnD++
QeHDylr1tIBlo9n0K01yRL3VGGAFaONYoh/Rw6VbX8SvwDsLzpoTRUJYPidPAucshkbPwRIfFIWT
HJrqBkbLGlVb1w87a+EAvwRzWM5hRcZaiqcGQNMVppw4nzEgFFmVI1EvLryMta+ByPS1W6syadfb
Ku6rwpeBf5gbD2OT+g2ken8TjcBoQci9VPYcpfv8XkNIRUKnxvAfSdoEuNb9kJod4zCVXif1hNwE
JFH2mFoPEfdv6Ogp0q7rndbRtjY1P7FQpncxF9Ot5SvP3QGZfMCPPJgKD5o48bhRldOdp+5eVbCv
Az0jwEz61sfwjyDwagIkMhsyV5klqDn2gKg68GED1CljnD0qtz8jAiUCUN9c91OgUSLXfQmj8/Zd
GcQcACTcg++Jua6YVO7JClCaw/aWL18wI4tyL4C31irmo/E9TNE9YChek5Uts3qL45eTCefu1dhk
MGdLHxWEG1DzatIo/ghC/LgTgfFufTXFmywA7mYAjsKfDsXel84showzA3iAKTI45AkSsJe9XpPn
3lEfMEkzQEAzH4Q+hEAMPeoLFOBAh7aRxQRRAJ/x6PpaXYYRosWme4F/iIyme59JjICkqjsyd+Nj
4gKLjRz00Wmi3RcnBuvKU+5jlp7dlF4voA7HKJpkn92NcXzIPGDgY1wfY636PARURGqEkxIOKZBe
MNcILRsIGiD9ZNo0u0bAvCzRfbwKT9v3sPPVTjrtoxmTOwd99JpHfL0RHEBoB64kETEFtIjaiuC0
OvpqXgowOfE9on/Wa5Uc4WaLgZ1vOkSPODdexT9k1m6bZW7yXsSHoEMTm3K9YtLQXFcuBl3A74Gq
T+/cfepG/jSmDWaDIBm8U3D1SMUaTeYRw75wsNXZv8gyhSucsnGs2iUzNU8GhnsH0JuWzYAlWULN
eYcz28mHFH5jgQTXEjG7oJK4TZRPsa0+WIsVgxTRRzDWgw3jY3AdICwwB3sThRjAoyKVq7+r7Ug3
fVgtdxeoDhYcYi5rHJ1eDrtCNIIp41fZMA9Ix06aE2iym3BlGE0bnptqDx50dmpVzPCQto8ruJA5
9q+8xdyfgnZ/C6ZRD7FyOudt6LaPiQF+SzsPi9PjPAdrHwsFfFAZ1KKI4G9rxnSAMh4h8UsyiNvI
X94zmISf0rATBzOjgHU9zgDM66HPI2RjYuAcr4BDcHy2hSuT4cSiYSGi8tXjxEI0NLVPD2DIyucG
Xrs38NQZvHyhYLxYMPMIV9H01XEcsUPp3ssc5iAt4uvNeosdkxfM06hyQowrHj2n8s6NHBJTiKVC
opdYJ/+yYGIE2FI+n7WM7RVoKfIuwXy3J6hQhhA9x4DhyP9h7zyWI0e2NP0us8c1aLEFEDook0yK
DSxZSUIDDuFwwJ++v7jdi542Gxub/WxvVV2SEYD7Ob8soeITmVFgGK+V1IdF295ODYECO7mFsE24
2D8pgC/PUgyjiOul40WSuY5SIvhbmzdzdP6UKGzexkA0zh4Mot9NZNfurK1qkw1g/GgbNU+9G67t
afJXxt+uN6OdtU4FDg/+GIY4K15M07gSwgIK7GR89GVVendVOKjH1V6IcXIAjwi/lSftlfNXNfRl
XHdzpvab7KITRAAnjDHUX64MrGQORqCP1ZDgxTeCA3zYz+5Gpy322gMZjg3bX35jrcoRbAHCJLlG
Oha4OoidVrtIlHqLX1NpnTrOaF1GOdFeyd97ModifXL06j+vgzle3MJT30Pkj04cBarYUbvmx2bU
oTEqhXFSm722STBD+PDekZM0GN3fbSqGoxnI+To6YLGtpWykQmG0N4pquHSWARDCUXxve0b4DiTX
7AxaiTAEd3keo6PNkYpULXGnTZv9GTDP2DGU0/JZKT98oA1zPg61NT3lDcRh4S3NIeOIS+whz5Oc
JNo9KVHNK/pVYye1JU++R+Kepvl7X3OvHkbvlou7btZSAn3M3jciAOsqEfR8zpw1Om6tskzbxhte
jS6aknqxQ7aAWyIEMc9FAaVE27h/ncN1ussmg7imNtqA5GgkC08bAEYS9fQlFDbwuFfMrFRU3YNu
MBCvbtmCC5AakEojt5GY6Ona14VmbCz8i0nY5ltYlPop98z6qczyP3NWWPt8W1DgNSiuAKa6/Sor
N52EcSsm6wPap4vpazPK6iV3SJZxpG1fUGPy/+7ito1xZIi99D1xKiyZ8+6z5RwH0xN7Nuvm0cgl
gja9qHsUga8e4jtAdg+vQZCxVftuS790EKRzpdRhDdw57VtOu0Ysw7WWWxPTDxikBR6BI8Jq2hbb
0DiGxS1Iqu6dzw3iMEFCB1HhzOHeMRBUhPn2g2y4vUobjMAZoydjbZdXz8AyRCrGfnXUzurnj8zg
2hZbVPBl7LOlW09LZp4Qd//KS2e3OUMBVUOyjh9+0Wq10/BXdRakiHS++jU4rxhuAeWa1J0nO3Yz
KwWe6pOordj5iBCL28FG6jjiFvNz74Bn6B0aco17f8nIe+iT0JPv0w0QdVeZ4tlej6Gwm+9l0vUz
5XPV73kFOJZTOb1nfsAHZnQP7eYjoKos546UfErnA5fChXWJnje2XZCuyNv1vooSxKg3DXRlnpkh
nl2w+Voxb5Ue/Sprt7MCY0nXKnho3WLfjmGieRnTWiHX6gt/3/jGs9+OWbwO7nNhuB+baczvhLB/
0NVlXb1mKI8lg5aQRyez09Cb9i7b3akhTFUQy5h0m2r2M0xbqGnigZ34MYY2LQou5KFjiSHww0H5
k6HumrrEd6ujOy8tWjwFLkmLeeIPXrkL2+EF87c4BlSKxl6d7Wr031AJSIi24TvkvZ3V8Ly2v2Sg
juQQfyA12BWOcw9KjOCSRM5AbwAM3kFGf9d+ex5HIjwGMtBiUiCsdIGfGEbsk6G4lwxdskQUpMzl
ceImraul2efdFHO3HuYBKNtx1p0v7SAtsWVeSL7f1ybklD1Fr4bWFqKX7cec+nm3+A1ahMVdU8Ly
kYaRBZF6bvCBuvgQLv6uY4o+ewuARdn+DPmtBlf9Iq4Kmj6wxXCPX2cvvPUHxdWrJI8kRSOjmY1E
zBn0b0jm6lMQiOBFiKRbJnkk8HWEPLMJMi3tApWWNN5NOg0P7k1+CMRDb7F/IDgq1RE9625e66Nh
au85LKkFn6SC28yeehvUIZ6xDR1m7AaxdJGjlFb/kHthd/YIDYw7AX9NE+ZlGOc5aQsO9LBIjECl
9IZZ/c4amhdt9DAYGdF2mz0vPPCS4a3Ir02A3pXI90Nklj/zWntpbi/+ae5wMtBJGCaIIVBnrJbi
6vD1Wx7ROoGoW94heEUmrdlDCDa8REYVHucoDy7eQs5VXIdG/0Ye1IwNv1Unb8QTwq+uQZmlQ50j
gclUdxsJz272amZogpcmCh4keiT63er+zPJfpJG9GjE5n0YsBspiPNG75CxDpA998RCYPVAZTW2P
FoT1HaYj5PtSDs9Z5xXvLtfb3p5NfWlaADB0QGELAm9yp3Xr9oIybyD4ckGbJyKkBUi3dSL8gNxF
J3MZpCHkXAVkMm21m7gjw+hkwXgik6qWb4Xu5aZzgn8d9OOgh9okZqyz7vsIrjYQojoTYmyh5syy
RAyExszKtN8QsdVXwNHqsWPGSq1unu8FDM+OrkkzFgS6PwV9FcS20xjvHAHhp6xr7wIQlydR4MpL
OPPxKNuRybbVfzKHEdhvb4xFMBjHfFA1RMjfNgfC8TOZSGH9DkV3qArCVezDpsu3vvTPof7JENg4
VKHYZqlAhlEESBvoVrbXcc7I2M3vMpuDuEbFUfXZIURAURvhC5V830zb06m3CisOXPUxurSkjdX8
UNSPm6WPls88tfTbgeK422u61VU6ZtVyGBVy1SzU4SmLmhtPwL26qHp58GXL+K+XxJ6Hx2ZeZrKE
It3s/DFXR0+s+TtNFvNZtQRjkheJ63f1HscSTTc5ylzLaLyRNfXGy5I1VcbF4Od/TQR6OznN8M7+
0vdM4bVgg2mDnVPq5qmUhU/92vLidX3jxKNBq2A82s7wIW0U0NQArSLJmmH4ouRp2kWd2SZ9OQ3v
EwVJK0hU1h3EtJaHZpLjDtWH+rZbg/25ExnPwaamq2vwu9XCy+4MUa17JD79b0EM39Ue+tfarOZf
dg1ehfsdnrrL1+nKnchlARp1lpgMS9gV58a6ZbT4xJsbbGucD2Yegwqbf8pJmhZnNRqhwRJoQUOz
3/uDCn9WkgL2oXQBsUcwQ5L/2okQSRXtPFFXJGM047UraxWvnpAH7AbdKZiL/jflhltsVX3waxXZ
HJNbvBzrZV4OcwQcVpVZdhxQbH6hwM0vlAuNzzZuD/RrhIQtzVCM58Vrm4PPuXGypsqhMEYMp0H5
79Bdt+o5PjbTgQ3zVCNiuoTDHVUa6n3p/f559nu9w3KAUNAZp4lYTEvCNU6L/qNBrEcikALnvqiw
BuBL3jiZ6+Vt4qTYG+MkGFOWbJ9lG/QpIa7LvvRn6mlpk2ViKcNrz/zFxq7EmARF84axYrm9odaH
AS/fAgD6SLbRq03JiMqVpQx50SueDHEmGFaei7A1/waZbCFfZmhCmyv60mpvIoFqzI37xcx6FD2Y
7XcjVMm5XZs7fwvENwzRt0t1cqxvEoOaf5g4TdDdlYO/nKcRTg6Rtr+xHcL4l15/q3kcjZeI9vWf
soqCxAxyfSDT3vuALuAyMObmia52+2KbU7mTuSlfK9td/Fh6PkR0US285u3kseHW5nSIhkWVcMDS
/2gt3OH0qnfVE516SOejCE1EyZQbI0YDb6pVc64zT136dfaQiTjqU5goeEEXNjRnfFDzZ2GLb8q0
7MdBOfmBmI7hLoq2erdCuHxU2mk0F5Fb8iAU6g6n/JZG2/bHzvXH4mWPeQnvDW5zmRsyvQHh/9ML
+f9Bz/91q13+P6Oed9ufrv0z/nfU8/Yf/CfsSRnRv25xc2CK6I5wiOJx/k/YM7L/hV2KiMNbhRBZ
tDdf7H/Bnnb4L+Ye4M1bpg2d7iaI6H9Zt6J/3XKSvZsVDIcuzSP+/xPs+b87rMkc8QFiSUv1AkzI
GNn/h3+18GRHKkrvHxFROjplWit57fGxBv+3IEDcqDcE9b8hrOTA4iDHi4bt1jPxzP4Pv6ZLDjSd
ex20FpsJjkSbbtG9YS8Mi60e24dIkq65l40NeErI0JzvGoMS3DQsNHIRu6TjNeBomJmFhf28FcH4
5ppkAiRVtnj/mMod39dNCXCZkLkfsPGmYC86MU3xuGCt3AfI1xxgO7cpU73I7XaBFoFMbATVCzpY
MXYHudke8pwa8006IAp7L/oA0BPqw7VjZ136mzDFtQ40ZYMRDJtL9znqHgHcWdsdHXOtZtXseqBD
MnV7xrC6ya700kd/2sIBWTRGQf9Nrzbjm98YY4VNbtKvZu7Ud4kuz2ehFyy0RTNnB36qdV0bh07L
bHMBfOeGnOSt9ts9pwTMz6S3QjK84sNnRVk441eEWAqdVdCSVehK9x9W3Ajc1JNmXLvKHpPGdDQn
FvTKw7iKG9EMOE/uJd85WSJC5B94925eB9twQRCI6aCbAAV8n1RDt7yJMhvYiAlofxnNAotHE1Lp
BfKWj0C79vTb3urhp1ibkdxq7QSMOc2KfKs3PX6lwrU02osFPWlXQtpgOVq9Lu1NsX4ZMqBJrHUy
B4sdmQdNqmTbP/SloifCCkZU6O6Cxj1u2pGGZNu36gtjRc1OQ/LrlmDOaP8OjrviRxgDzW0RTuLd
ZzN98fpBOgxT4ZAnflhVd9oHBH9YAog6SMwM21qYm95fgtaBVbcqkF/TOJjvnimGx23DTx6rTqxF
MjXTICloWuXPrZLOivNGRTptpq08NaM7qXMI7OWdNuqr1m9vsG7svGbOW5fKOjWl34vjZFuNkcxe
MLO4K3v71mprlniRQ42RDg08V9gy+pfMWXTPREyt125bI0IA+DPNKg5DybJSLmsoQLiZDuOi9M3T
RtbmPxNXP44DKyM1vM2iItrPxTTNSe8uFY6JnCSKxEWkssREkzkPQ26R/ysMUz77oaze57GyW9pd
jerNRy4R7rIFkjz22im0E2SSVRWLosWRhzaKn2tbrHTJluG+OdiMRf4j016NoEmJigBrz5LiTgct
nmTaaRc8YwN3ZTmHHoNtKdbnbRpEH2MorUXCQ91hcoFkjvuoCf4JKtO2dsHi8OJK06BTEI0YYLXq
l3DkqxwrZJ4VTFM8Trg++Jn4T3YVlRJlOjut+nKWBsJgZTcHW5oLGOZtRCIY2KaSsSqpDYwjYtj/
9o5d3AUhKretaVc39Zsekga4TCxpL3Pf2zXjRloRSQAarZ1rz8a94U/y3i+oQ6MwxVxEChECKqt8
l2MDnU+0JK3usoPtONtHPvZbgIQ5yP7t3ZvwoERA35RT9J/ZdCMyJxebyIat/gJoH76hdsLs2QXg
nbEaPeuaG657FmA5L1HrzmHqdFmpSRcaDJSYnWe8zqpWtzW4QnkCZhHmZJnq5d4MV2C+bbanv4jl
Be2/HG/kTtemfs/qGtQt2BDQp9GqjFfyy9bsEBWFABH37VuDOwia3nNyUv0x8kSuqV82yxs/ls+U
jbUXKZ6j4iD5Mrc9dEnZJL0tbSMN8Sw+5Rw3xutS9HKKb/Q/KCMC1XYXol58IE+g0slIYhuO0bYN
FR3mmXzyECIPkFMaFIMYDJfJOisRRGFlC+ie7Rg8481cyP3wfIkAwtwEFt2o9srXEF8YDqlJzF/I
fdsevNDwcXrRywGBJ8XUUyDhibuiCMQXQmSea9K5Q3p12t6CfxgmE0mtimAF5DxxzeSVsJqbioxD
urAX71PXGVVisyOruzZYeQfJbKsOlRKuuR/KJWpOtvDFkgShpf8Jl6l/7LY2EDujcIyGM7nFirlw
pul96AgfhRMKJH9fjQtUFaLpYjrV5M6TWXFLcIunwRZO7KAhpYsKN82xtdX65mp3RNVIZfJHABdo
p1Xl4L4YTZ4FEO6Vgxvjvsc2xeRBHgwbnoKCIEM25TNtn0OfnI+05di142Kq+iYWucWaY69e8Vmv
0fReth1I7Vz43k3Jti4POWh7Ro5TZv/RZc6u2ITejAljJrIUuW6x/JBxP2GlCVcPV8osW8Bft3HO
ZV6K6NLx3UVpv+JZ2HnNml/n3qks3r0cwsgXNFpABTVusCeFGktM3ufNLkCcJcgmsXB3hjJ0CfLW
pFzvM+1TTUPHeka4FgaNIJ2QS6tYV23zK6OzuETWS1jdDafw9Fkhv80SeAvzuTdqdhK/z7nk8MXV
11VwcqZYhCSgVLZlVeJy7NNlDa/x5PSR3QH+qPYjB33903eDvVw6lQMqKTGEkjmJtMMdyzHHmoHg
OeHlMQHn+r76bZKDhZW3YzaBVvNz48F1CrWdWf27AHw9KwAd88z4ylf699JZZW2IHXISWOcItZE7
roYRzN8Ov9DuD/VOY9x88JiMzBOqn9KMKTwdfRAFiUyS5JHsx/dLPBuRp9XRrceI76+Rwy8M4vmC
DG9abCiCiIFnCkuPVV4NsjzoXi0ABDqHpA60QrvjTDa+uXzdGm4ZRrndlNvhcqEyNvxakMNwLwMd
HKrJac9Z5wYoUerysoHkGYmF7wBUYdDbt9HZ22tfcxybvfjyZ/dSGOMdeDDg2eLDbyRbH44fXSuM
j2m2kAwiRSunEfsdW5bwquJU47dMZDnuO9jyvdvfHP/degijMQIPbk516M5n6ZdDAWqq+adza5nf
ng/fDcIWxFjR/g0/530Q11QPuqnt5PWPRsubSHCFVBFAi2OiMdKmywhqkVoTjA+jzJ9O86R3tdD+
N8di7LmU/QoWKdHwwAmHvU+SaXAk6e2xXpDn4ToIdsQD0Zs0tA+GCEzM9TPiMd95bE1vMvgNGYFi
2ckNI2JYIEgZcUWGBenJbTCTC8/y2J9aqlBiGjw554bO9p9dbdW/RQCKwbAy2onlK/iBEQ8tuwNq
m8XQu7W6KcQR/SU21eBfmO69pBJidXbAFuK4QT0AyAT+R9h2HOrGLmtdLgpb0GnRs+/ycA34PgaL
j6dz95seQNlUgAHJWYsiySP7rTUwH09dXaK11Wb2rnBD7tYgOKFDX9Zji9mmimvPdL8RO7f3AyD/
0TJwrJLq+u+vlvs2xeiX3QWqHhNHAsFPpQsPluHSvNPFzdcbrcjJ/TyPPudtPg+BgTF+4UIds/J+
yJaeXIYou/foFkjMdj40bR8ksBAuQN1Sy6PECXeoi37EXmXwIZWz3geT6J50PRvHPsfPPsK5tPoz
mqvh1yDz+iKJzeHhR0pQlsMzpglnZBKsl49pC2picwJIZ3w/aZF1w3EIBD9LeLp/613Ni1YPKS2a
KNrE1Nq/p1HPNjORnO9wghp3Jl7LF0c710FIzb8YtGcpDXaBG1JhyeF3ppqTRLb3pNn2ov3Y+f1p
MyvjINw6pRFHp7I3Roq4jDVZPH8HsnI/ux0PlGY2WRcOXkdPIGqgFgDA3k8loWRGOW/ParI+GeAR
5JuWvR3ZTRaCATL437zjo0e0OqeeXsyUcVu+rmbbPImoZ7qrRbQnPig7zgaHgLQG8ePNBD+4IxKq
3syWdFKyh2JsGSHWMeM0HcJxt/TLtJ/zNsc3jH6cI7hOKBEqqpj1QB37dthVYQtXNHG+5EZwc9Md
wNghiUeGUXNicq90CY7WcTxUxS10wcOaUOgHKq5EUtSBe8HB91xG4xOhxigrZseNJwes199a40AR
74GD+82JynOXj38nTOQaG0TcbJ3YlfS1HYylIgJZNuet2F5qXqt1NKaLFTS8m/62wx7wEQ32qXdw
I7j2FwJlHw9WTWchKmeeksFiKQh90HARMKgM3o+jVJhsEP271gO3mnkC7yADm13oKrW3Mz97brbb
8hE0E3Z366acDVGW94FacQIhKWq40gFgDdldme7sk/C3bq+a3optVe8Xt/3dNkKdFr8gCkBuZjJo
B4BrnO+saYEmynUPTIoyKkYG5x5KKm0Sw9BfdFG8lViXSaqoxweOpM8iWF58ac1rkhfVBPZTdg4a
HS/L77BBI36BFzm3jKMI5xqRbNrVIF/qZejqX1IEj3NpPXUjNIDJmjLt5NBm92XgPyLFMPazDWeM
c5/P23SI5kPM7+1w8EaY6rvPqZ0ugTnxWde8XlFpvjkTqpPVznQSrG5zMSw1fwKE/C2DaDxIFziY
lR18NS+vvDtZDC/9ERpA69Hy2PuYAPNpvnbsfJNHTkxDSsBoIxlApnlbxpb8DZBe/3KD/D26sYli
yJxjaFdqX1pG9EciRW5JXKmkHQfL0pwacjNu+wEqd1n7AX9XN7+1U3S9BSvHmIb3NKl9ay4TuquL
cUr93jhJ4eLbtAdYzfCRgS9Pu2BEYw7pGgQzi5cF342ZJB0d944a0ZvgxT3RrmicPdP6LjHNxmXN
/+S1vglmGfa7UfbvGnd3hYgBcxpmmsz6sK0ieMWwcx5Uf1qdwKfc3FiZHZiTSPhc5z1W9ggpQQaX
b85k1iwE0nhdk6Cv8A/zyFeOPvygCp/gZ4WUAB2A8C/IbT+ydV2ueeD/M9+ksqb6S9DYdhnE/BDa
EAVQiFFEkIFFhJau7gZC/hJfrnv2BfTt4dHq2yIp7Tq44gEq7+2cWvAhIoZCI0pFfB8+MG9PbPeM
ttVsvNsdf5SvmnEXliS71GbzvAW5y1VUu+8OwxnDXnPMNvMFF9CT3mCfRoNPsh9sQMtxoMRlWlLy
Bn9yra61JehoMOds4ypDqOepjXU8X48lId5xU44se767Hi2npU3RRXoT2kJdUZg5aaett22WxY55
zWJ+NTL4kqhtpiO0CublHjVcFEXq0yZhIpl8SXBIzr7j9XI5FU41Zcky5poAEraWNNIDfoXG7K5t
odr3SuT5Z14sG56Tqf7gaZLvcgoG0lbKR5wQiewmpGh5G93rEqG1K3B3T7leOMQpPttwt8BDtct+
m/uKmIiRsRpZjfnUFMtfq/XSNjJ1jIQd5XzGkO8jrB0cEr2d+QstClH+lnEnILVSnPj9uyi8J6mc
+jcP8BUSE2wbZ9pV+Cu5SlGt30vsLt+2dngkAP1d0IQn7BZxNG0cTaiLIO7rcCv21eqY37X03ZNq
0D/Y8wPxoymctkrJGAk/tFlTEW7baPYqxBtZMOyxFszvEVlkHluEP5z7SHxgrD2QSl9dhn65Ls1M
DUf+a64q/vwM27UUZB/644G4jq9s7B7XhTr5Wr65ndU/4u/13v31puEw2zerGV4cE3JsHTRKBXYQ
mI7yzsNpj8gbbpe8grgt5Td5GPPZAG+xDBuJlzgry32vjfmw2K538JwNmKSfksbyeFqnHmnRBA9H
aHj9oGRovEa6uDfaFvUYEBOCmNHbDwp1ekwA5obLA6tPhwxs5SHBO20byLY8kyp4hz2joBoD40b2
wcxdx3NRPjk3aYgtizfTIgvd7c2QLJH6bkBAMobyaFgCwbdA47fg6ZyLar7PpPpsB+MblBZj4DRC
xirGtS4rytQggY4PLCy55ZbuKy+GYe/L+g4/NgZNgwqVTIA2GAqdBvFL48sUKtUTVIJ7u2STQswf
/tSK0teomzICOsri7AVtwaupaOsCnQHCQ7y2RWK4sof+4doMoM2NT+67LvEmfjR/jWtfTX42rK4I
djRwPdws2nHWLW0M/FA6sRaAOmEW3XfRsB08qS9UpFps6VEb88ofo67v95SM3o6DMS8uyve51Qwa
V8YyZcB6qYOyiYh3CZb8giRVP9P0e0JbV6AylVGZeM76HcC+7UlirdLQj+6zEYvP7M4n21tJOJoz
0hdGEaSWtyR12x9bzaemCax+Bt3rDkuHnCAYWfrLYnhUtnTIxqJtPh5vtG5guAHWfoyEHAxkPFRu
be+DnoVJkHzLr9/pXdE7uza33ZQaJu9FaA6otZitxI2w5Bdi0mlY5maUTGhz7kxBgoa3/EKtQkTD
euhJU+kdf/tGkFonEzbUltxe4LccqDseW6LC+KP49T3wZTS+RAtxICDuyT0mLAXSlSrgdeDAbgP+
Wpa++twGYnMI89JcVyvPWaXG4WhInwXJXorYRQCbokci8wyLxNl38rPI0cuhDv0xu+1k2YCG0j1s
0fw2AdPdeXVuvGoFwazG34u7/NOb/S4i07+4rY2cShjaFIggioSQ72RH6MnL6IXPsBthvc+sYQXY
W5CauZFCpiXk5xJCqUZGDQaxYjQ7yDy6hCpiVZrpmWSPwzrvkxl6ADVy96aRJZNTQNTZPvlFob70
nfrpazoj+rBJ3H7dTjIK+7Rp5u/OElOyqvol6psDlsM3HRVf62LpWM3imLEy/tlsxqm2ut3bVv0k
g3HaG5vQZ2w5r/jaTmO1nWt85LESnZ2gfk5VDVhpFJQw4/voXhBydknDPOgKF2S+fudwAK/LrXe+
yW1HTh4BaghBNxbN1UFd16MhjkG6XCCA6mDP0wW1KKFrVYXldXbApxCimkmILIzFrNOXyC6ccy3J
6hm68QcLBgow27Tfm/zfh16+jFin0ALXW/nJlka89WYvyFC2a6umd4R6EIBLkTUY+EKM/ULdddwq
I44mTHLRBfkcDlxhIV5EgM3Y6T9oYINf/bhdpBdY91MWwuw3lnzAOfzLoWMtDgfI/BLZdS65yzvs
2yZnajH4j8CEDyWunbgs1+5wqyb5nQXmj6yIHPJW1BLmw0aGKtFO4vfQY9DgALYTT8o3R0QVq2b7
FoRLcBoXwnc5Qk0oCpJsxqnaqah+x4PKks/GFCm0FEuOFdnn63CiXr0GiwCqgn6LdU1HaB5Nx437
wR8amy3bJusMkv+Z0JXphUViSLHvWkcr36Y96VRPKJLCSyjVgAnbOsuhal5bz+3/TqNzy/tpqwGe
v96X0dCzG9YeEKn/h+u5S7sKIVdi9lu77wUqHhKEHlxJdhndRE46e5yCreixNDUEps6g6N7wYGQM
VHu7jv6GZrOwpRpH+mfze2WOFrBpFO1a+BPU42W1jyzdI2PU1m6w4CkyI7d2eu7nc1CtwwFwEg9X
q3ZKE3NHUmyZRqH6u5H7evVXm7yndsgLLEvzZysGgTk2CjEnznI51FO2HIAJ0AFsGWrh5tvxm9/I
045RNH6tNTj34E/T70GZAcFgIVsM6gUbEZA7haSCdJlj7ooBt75xU8AmPJCk7BZzvb2xQiyIA1s+
sSFn1vSM1dAooYwQ7a2PARUkkl2PK/1rM02niWkg/7X2BP0pAhN+KTlrnVie514AWIDmokZ0767P
zp0Jc/hHk7wD5078AwFSvYkekfFPsVpBs2t1Gll2eYo2QWAU5YpM+jW0HXJe9cz9JxOhxvpAmNOv
Puwiqi+LP1vtYGkl5IDAPyxtCocsVNGteHPa+ejCEUcPUc77ws08FogdtYnTXNedvrrcmuk2MWyO
NGv/2Dp8r2iCIQjAwdAk9V+SB3itVidxClyCmkjWFzTH2ItRDxyLKrB2uZ7ms0svD7k4G7ohXXmH
sQDmQ8E9P+dCz6nuOnW/uga+kTWUaE9bHE5Blu9HFLtvuGCTySq/ojxEpIHmILesHUJvKNzV8O9p
rLeOg+ShXYysO1ltOMUWLR3ebuusCYTVL7z9glH4l6gn98Mam+9ClX+2Ln+qpRWReYFvDdfCcTSz
NUGiKy4uGBm1keWPbl2Zikz9Q4rUl2nzvJp5+MtB5paKYG1f8inLPzOreIEefEAl+dRUjY9RfpNp
U+t551XDb0hCvkhDnwhTeaChnHNgGUKBdNx+6zvnDeBtSsE3/9E6Y0rX08EfWBvjcgj/FBXOOZQc
/IIt7X3eOhAysm7cj8QZAKz59Z2lYP1wZIDiDPLT79Zh51j2V1tb8ttE9jUkEqX1qVPWn7DMal7e
nmGi3PjXSYTx/Y7VKSquOcFO56mtEG950HdV9TzCAqZj0dns4bZB4SPS68B2zaR2eEFjpF9bmcy+
cd8tMw45s7uQXbMngorgGpDQ1ty7sn6U20zp3yoBE0tN7N/qnE1f4rUxFYWp4HcTn9GJwe+0TP7D
0I54/NHzDWjvyvW3mrEOewiLDl2EpRNdbZ90IUKyfnP9pMbyzOGeB3sqaS6D46N/r5yftSqeDcuG
DBhcREUuU1sePrPJe3G4MLA5k3+rAGnDi9UbhzVCKEjy+oB4KiP1xxXnaCrHCl3b8iLJCkSQU57y
QkpMJOSLoAxzn8qb87nQRwKthmOITTjxtLOeV9U6mKnwV9eyBuci8IAcIMN5pm8ND++i1PbZQEjf
uxhDTQit+D/YO4/lypE0S79Lr8fLAIdDba8WvJdaBDewIBkBrZUDTz8fInusInOqc7pWvRmrsrK0
ysgkeQm4/+Kc74D2x8Oh04+ckprtwviSsk/ZGfj+vkbbYsnlA0zjTau8k+HW1rH1izuU6UcHKeQJ
Vol80/guNkFhFJvUQPm2SpBMFqvGZ6CA8qLZpa4TfbPCKrowRhwfimrxQgXUaAxzJbLUgtf7ge+1
/4KNY56iprZ3FjLreN14bfEB4EN4K6LAKGQcdoXFNpQxK3Zv6nzalIqyBM8Du4FgqgfEnHhpNvVs
ND8MMy1G+silh48F88koDdikV/AIOzRIe95QfZqmMrsKybaa25ixXKsURZFq125cMEyc21b9tMEu
bhg6fJf0btg3lHGdUzigmyoV7hOuEYOEvsC09ik5pffw0WLuEadVH1YTKwg6YKU+/bYcDqzZmODk
vICITVsAtu7itQndTVmom0ppce7i4rOboQi21gAMoMSE4tjUnF6c14+zTF4BdbOEz9xoK337wCKQ
29MKKViNHC1y7qeUrxpmBx5UfPBF9Rwy2/8mgAO8NUp/m0eFgQcuTbTye2mfinymiIuU5uwfkgkJ
gZPY0aWZASJRdyE7WOEX79hMZQLbmMxcDFy6HV7aCfIN7rPmrc710PG2VDFrFxHWrDyUehClZEgj
WUy7GxAEQ8RKJ/He3TTOWeRm1fzEp8Jxowem6VhnKGvNKp7HdTk4xbe6VowNhwAMGXE5EzLtsvkk
WGaxnWmoRvbC9uRfZyy4pZl9oYzC8jDrkMkjNEx7Q68h8O5kfvwVGTr2ONbQsYeBvtptL7YdPkiA
JW11glqhXtk5xZzA02vRtPktCB/uj3aMOREt62ZIwsxYC9B0ZZF11kp2mf2G0T61t2bbsnHR81MV
6mhXu0a96TCVMPfjJkMRnrYg9frwrnealyAoOEoalsBiC3ElvqhyJixFpqN9MOAK71O89auuBnPk
yMG8FIEfmqtxanXDkNWIjnhzSyr5csaKPAZnawIxk4+EQUn6sEs9zrsMA9e6hYB5VARWfiRmzCwD
YduN6NyaAWwaPCEjQVafTtF8TJy6vpiIU05OyvanVf4BRkCx4rCODzKdeXJDs392s8pk/45G3+Z2
Q+IvPpLePDSj8TMJg35jifA+GoyGgd7ijzQib9hMtqjeG91Tqk/OMpvIXXrNrA8fvZY3iAqFeGRb
Go+p6UNtFGJov6WiJEGoaM9VPMmr5A39YflO+Eat76VHAhVbPoEo34NMFTctEKx9OHpUo3YeA0wM
nLF8dthEbAqRRkdZiCNTKqzqEjaC23k+e3a4dz64vWszoyySLMzsLr8RgrWY4iwet14/lz8saEpr
VujDAfLJ4kxhOmnVdn+mPR/WZuajGQjYdTtdtGsloPcUcA4G9hHsYKAzcgHmeMEuq+jWc73xM5Gs
seyIzVDjB0vDHhDjIar+o4Z4jZvbGl/J/rQwKbR6DZUswqmR6Vem8slXLw1op0ntzus2MvUT6hj7
lKQtMo1+TqIXnPX6oF28IHWpvX3PA/LsxQo2sN0QY49+B9owSQQALKKFKzdiCUSNwLjgrk8RpeMN
ZTOd0C4ycxAb1vLvNMjNxBE3GXikzBRdQvyzSBW/r8KNnG1iBeDqcFWtLW0w6sbIvobwmP0sKrP/
PkxZdEip9VYuOSfXZDSTdTAtgNruSeSdeyHGFIcC04gNoDVqCm+G+4FcSU8s1CcPT0vbJdvZxOa1
4n/FFWm3evJR7jwLFbNwFZPGMmmjbIfLa6JbChQ4hV5HOUvmQL4AZEyQYEmjxWU4yJRsj3jivUcA
caa4Ic9Nw+0a1/E8c13lZYETY4zEeDLUaH9zZn9ZVzVY4SSw3pMOZtCmSOQ9QHUZei5oVz4E0Wlm
P5jKLDp3eVc9Nm1Jy+Vp35mxOsLMZXPciY3jFvOmC2tlLoRxxqNyLqKdTZ/uOOTyok2IDbC8FtWr
035klR5vcTHq5ynglSi60IfxXiZbJ0E3lVqj92kmw3AmqQGKztiDW+3HXMOylu9QBxhE13CScZC9
GuPUXZqAaUTYe3doKIBdQZwFSdiIyYRl3heKn2f2tyFY2Ju0pQBfxBisHpKyBi8kS9QjejxCcm+P
kHHeaNkamCQj4wcVc3U3zqnqFetDZpFw+wDyBOkDOtv6JBdkoWM6IFtzdYuIaDM16YLJEo5CpB65
E89R+YCzJkRahhR3FTugITidvfEg6hLTkdN6iycN2nIAcAjwOqDnBtLe1rZhG1jMOEAsZe9thdLE
R9y4bmjZXlhBtPvAmL2fgecjgVYl4rwFaWaAfkaW/j2i82GI4mXqpvWiJ2hjzgqoG99HGiBjWOY9
drDN0FdDfAPEEw2VfWbNmh8Qy1f4HCdXbwi/MHbUntSAyEwWjBFQELsGjKl9TX01aiulXUaB9iSC
Vp+SvEE60C1KoTqBlo5yad9Mff699sv41XFq8WqikFAAqGf/G/te6HjKiYsd8knnBWYruu1azXew
/fx57cH1jdZmp8yIGRm6jjgYrVPrZeZrpGX0gMxfEQpljNXaZH74xYizOYdm6tyCMfoqjPY5jhE/
4Gn4kRaojUZUcJt6AD7cGQ1kUrN9cVGoQwKQGwdVWbUz2Wgh+7DSD+wszzXLJma+1gP96Lnrk5sJ
0cdLWxZuAqAWKAQdKap1r/0Klf9YMTY/zrlPARZH19FllOSGX40VDO99335ZZuffxV3F7QY7lxgz
tHssyYBqRrA+wartiYB4ozhzH+ahFu8+Dj8uvsXJWcBec6cbUcykGyTBU1Wk9Zb0qfBQtDM9itV6
2wovMQday0Nq9b45rVOF9yuxk48U6zSgLfFtzq2fORfXMR2NaoW4ain5nibL72/xEJRn3JonD1jf
KnDN49gijI+XqDEPG3fQ29e4mOpXd7LPwqIm7PUJXztDjMnKV44VIZJDdhysHehUyIRYRtIHykre
0IxO1rpJ8civGCUzCNBqONmjubiAjPZg+ywm/Cq9mRIE+1rnD5OOHoto1puu9PdGBm9tHbbsV1eB
ikeYyiCov2s1zndp3F89I73lTi++Uli23zhY0M+0hk4eRkamxySsqnscEnzHMjcJQPDSBk6OhwVT
mrANf/apFbt3KgiTfM9MXWLwz7h2FtfqOJ/SIjBoQXgrVgbm55fetgAdNZmArq3CjOCJ5mdb2tHO
CXIBANDIrGRV4pCOVjVxLbexW7YbHCbRG6Kd4tbRMLpWxkgYAS4WRC3A+mXJLShoennJDfvS1X6z
lVR61xFy51Mt48Wz55A3gcUxRyZca4xxqC5BD9WiPoPj38ToU0X5ZlX4yWob2Guk6Uwqeohkru66
arwWEVnIdb9uqx5JYGXpCZdXbp9C8P9ETlSEP2xq32zGtdRlxCACDlALYme5zyIRTB0DgATYOPE+
rt5zqLK+CrNg+IyFpuGCX2fFHxXzecD4nCOc8HPG3vFnJciJPcZ0F/R0w4zZz47crsHaaVXPNYb4
+4TD0363qrx89Me4e8ahE7ekK0SzBepG8nuAneV5W88cmno7lllx3w6qFxuzIj3gy+/yKFuOXCc+
x4Oh4qNMY2M4xik6iB2mvDk4Fm0lja1fTnQV9GAD5PtET0QKNCVkxSaBS7edqgr+uIO2s9iJ2JEW
7n3fLy9Fq2BOtV3qyOOgc1DTQF+L4mJpAKHrbOiYWerGjLwXhGEkBKK85qqv8dl/8ahPT0gGWWng
G3ZAxUegpX/k3Ezcl4K1G+MwI43cnTvMJkNOR+Y7Zyqlt2niwfbOdg5XeUHKu8P73HJ9X6o0yx47
6fWPcdoslAegEkiqApb8G0XXbZ6dLA6mLfJ2aT1FjcargTgCj6iuIaCtp5CN0QHwgenfM6Lo6CmY
0jsbK8Llym+RUAuW9aR8bCT2QhvfCg5EzKchuMTYEvYLUkx8VbJYNJJpYJJF6QboOzcNM0CyTgJS
mlnqKboWK8SzvdZh739zkPbElzSkpeE7VvkXlPL64rZmZCB2FWrc9SHAiDPmLesnkPlRoKrw0rvS
YDjKazpbziEdu5hHbp6wExBjVmUnH6fhMjFIUVJM1WTT8aZQf8EhIRPbTTEapUNMIES3chD9GYc8
atxp5zFMatbaTI36Vte5+bqkFrElBiba7ssSqtMeKUsm9iqrpmzNQ+RDjTI5YPeZ0eXumvoNUakV
m5WxyTHMt2JTxCVyB7/PexRJsRM6m2qcu/gnoipGRG5nIdsiLnB0npIyqRmTmlZ8k1W9dFY2j4GE
TVhZNsTHekYPbk1YftJ0zkmmm1VabSo6N+e2YIEgbrN4nlos3dAEt+AOu4rDpqy9fT2q1D4geNVZ
sQai3iYHYMsYhElpLhkuwg5A+lTX/mtnDW59DYn8Kc9xHdbczKgPFexLvAFnhKMjsQNLwtwpoeB9
m9h1M6GDWI46kL2WZCKQpcRRxHFDOmjq2DiGXOJfVrM9CPPLz23X62l/mkRdkrYJm1drps3+1lXG
EKA8asKbIA11fETeOOtHCoCSajwJvD7fdPGQU7m56ME3ocode9+idNM7wZ0p9wMfWXLFPAdGsBdm
5+Agd7rqpoQQ8VGNvWnugJZgph/jRlSbtEQSh6sVk+jFKVnxcL0iRFtTnWIBqZKpyTaMqcNvkY+S
GQEkW/FnHrPxntgUYnZw+6bzWmKjdq9JkqjpxqFBHTlO0/CdwUkB8L3043JtdaX7c/BMrV69pnEr
iqw6K++jGgjBMTUaY5lpI8m8jbBh0L0RwWVd0Myi5mMtGFomiGTG7NmxTFStHpEogiaDL2lN66LG
Lby18WoVaywigJkHTD8hGAv0srdZxNnAkLi0+9cqK6wW1mIo9anJAFM8VBZKPm5Yto8Uhxr1LqMd
1hBvkzMNwXOF9G08JPB3sosqSBQBF6ohh/aoMG1+B+hf9zp3oCWgsfa9temF7ZeNxU5vWqNmQy5G
MIvrLPZaeHxNpcYN4+rxHnG0brYYU/3rEKpWXxlSE6i2MqW/MCpQWv0YSJQsz6ZI2iek3CzP+Cwp
YIThGFQIYRz49+Mw62zvYsaTK4gPFMQkjzTRnnFSOm07I+ohb1o1rRQS/O677j1aBHAHiFAhNg5I
ftBPQUULA0Rlft3ZLxVFUnjQhugcBuUuRI+obVy1HXBsDNhR4XhRiJtc0hINP9xPwJw8IFy5zjrp
mulbhMYV4ktkpNYvqzBwHgXgY2eXTaROAARhlQ9BB+6vFXYwrSWeA0YcLIt/0J+igip63YE79ysC
jCwSmj8dhLsEuVaaJbTqtPfsC7+/lNJESplltVlfp96z5JHnOI13XVs635WdW9nWTDJA6xOaCagA
tNKffEwaOm2feh/lZMWfyh1L5MJK2ARzGYp3ma813/px2+5HfwTJACQ2zm6Bh+eQcLTq+wsiJ4I7
NDEuI/CfTloPPoCDbvcfi4ft/7v5/mPxpf3Xbj4iff4awsaf/8PMt1j2QN1DHUJha5u2gy/vDzOf
5/0DB51BCSQt2iDcfr+b+RgVI46WSMZ82zL/aeaTzj/ITlv+44BDxB5j/TtmPlQlfzLYCWkqV4Fb
+Cu6LGRyo/CDyYPtMC8obaBkseWnEpE6VMrII0NM1ob71ZAq462ZfzDOUMDYpmXcanbPcealL8Kw
XyMFOnEV+xVSlqzTLTsJKPgJXHI3uu9oLDMGMzBecRihDPNSVFWbiEnmN21W0TvmMhKpBcRBl1Ua
ubKLCsaMQSNW3uM8tsxRO2w14Q13jn1qBx2y4XLBNxjZ1GGmRpwAXsLomA4UsULsQLcAD0KGL7Un
g+lgQX4lFc5Z0jUTWTc7U1XTA/jwKb4TEgbqWhDOxLa3cX1MF/OUIOF3JvCEhC8hPY6VVzylsK2X
PmO+Q2s4niwf4VdgZVBWVZ0hqnWKC/Os7H1wwulk47G9kVgPD44GBoEeEycIQlbi03ByfQR9W+xw
WQ/ruplHyoWovLRRrs9hnkXbjhgM3A3qPiTR5VK7OQpIs5Po4yyQm3u71vIADw5dOLWDT83WAJlb
1R4CP1b13mGybZZZmRM73zICMw4pKWI38N3qM/1Fe0+z9VizpjoEQQiyqTcASKATZzHBUCVU9qVw
LP0ZsGVn5jNNV4Wbm3jZbtpmqVBPleeSlgN8BkkEeIe95QgfF/tQv3aZARU8Q3+yQpzpHqdShChd
Krc45iAln+ATm7cee69nA6/nzp0Xx0qZzvez5WOddNKs3XKgxXrDJd8+IIVhfm8Oyyiw9emywD7N
ewvZx0qLTPH8GPWZJKUD/v0QYl1lHJnGA7wZUnwDoaFeXcuxNtynrwIT2Zk5kbqMoNZeg6HHADRz
UMOPqulcq3pahx0GkYEraGFIWyvskN46yp3XhDN8hXZAHVynZ5mucGgqejQXLYxg+dSt7VzQhwsb
bzVMCS8gybzgh2GeWaqvjl0fFgTYfkcxlvF2ij1z7zcKC1XlqOnCVECcrT5lNzn3PUvTdGpyGj42
6DDHMg2Gm8a1vxsdETzEs10AvLNNbh/QZ6bitqqt234inwDMaRaUxy6TrscgOrFQQCEhORdRbl7g
Is8vri1c71riJqoOfRiaN1ljG0+x74h5HxcMi6m1WEzarqHMB5AGELxWEzhNvPp1AspU4AYR/JN1
yHQ9hdefR3Z5Giutd0Xo5eEGFoO4l6HL+F5Kd2/AbeS1G2sDhbPdUakl1SWWrYdTeCIsYm2bo8fW
3en2FgK7/MANDUuHLLKL6Edks8ZYnCGbKkxASPDZ2vArAgutIAmBlCC9hYqWKIwuEs+GaRWXbFim
82NnPCi7lBxK6PVx06CsICPDH4+OPdhHC1H1T3fyg/vQDPJmM1WdfEJEQ/zYCJDE3EQmxNRtgP6A
MJYgaG5re8Hil4EZ2qQ9VDLdg3vUn71wMXl5yE9XbSeyO0R306nPEjSZSbzIyHXb4oaWJK/eztIU
96UjXRIqIY6Q3RS2ewNVPOptqmD8A6PIGeqx8V15fkLmANps873zkhKdjz8W7PQYVhik+DHZipfx
ZzJ66o6Ha4JL4dYBs8yZkV7qNKJeGU3iI++UJEBkMWsqQL/RGbi4vOuyhGfOqWW2zlidm4x9Bnkz
DakBpMxLE+D0WPD2fpu7RwjI4FTaMc2uiIrdG2Oo8UVnDFlYmE5qk4c2Qi4dEXQj6z6/H8K2g1xP
cXvEx0G4ZVJ48dmz4/YGylTzWncafSsKMFTC9LAPZSuhkrnxo0Oe07fKc+oPj8oRAZct5GEI9Pjj
3y9NOGX471+BqX8Kjt3/KJdw1favf2gpgT6RQPyfFNr/LIn+R7Nh/xYwgG+j+BH/zhew/skXMO1/
wD5VFlDDpSKRFB5/lCSmqf7BqIsMcVy4LkDTfwbD2v+glFQGim5fAVdVJn/rP/kC/DOGRaYyLAAL
kx5lzr9Tkiy1ze+Wf98EKSIl3FflLxBX9Reo6oyzGMf3mB9nUM+MGp4F48UtBQv7cn96GRmxrPzk
Jh2OTLnSo0sbf5jn6jr5yftvVRzF8RSWxe8ptX+ujWAbLN8JpZZ0aH6Xn5vv9LfE5p5AnpzcnvxY
peORcxdVnFTxN5sq/w8OBk/Nf5GH+69+aD5DaSkk4pSDf+EcoAKzjCjHBdkZAadXsZVa3ujAsQ5W
A1auClj1EzjFbt8MmzXJR0y+CUbZzZJCg/G4v/37H10tD8Fffw2KXwPFqbSRNTsL+/a3Hz42QZLE
ti8OXS3ouif8TsHB883icUBNtIWEd077Dk4QFSyuOPgNalN6hnH2mTLsTRXn50ljQliR/PrgR/b3
sJ1Qlx1hc+1YNO/aeNgG/pKch38OY3PUfgUITBBN50BaqulGdXvpye7Q15IhEKPyWjivPeSq7bzY
kfr8FIMnjPrnnl4P+5vQV4K44EGV8qKSo4+15qcpR+a/yus/lgOxM5JrH4iG7bCQG8iRN4Y2WM6j
AciTp16fI/8aGlYO050r2yPBoYDFKUP27UE2X8sBQqHbBR+ksq6mIRseTVN3Z1WK+s7LWSZ0k+nc
RXWTXCaHLCdjYFMSzVW9MaJm+ojmOXstY3drD8hd7SnCvlAy96/zS+3MlyJ0YyxrbJun/G0k0Qnb
r5dgkMH65joXJ/JBO/hoeHPWyURx0Cf2d4FbPY9WpLZYaJhoJdybhHbFKcR3GeF9btsSmnlbr5sx
arY2Jv41u6fg7DaY+TgHkMRVaPrXeCactTdkxm7I5vckCFG2D3VQUGzijRPjiH1NtqeiN6b7sjNf
S1mCUG2MU6MqcRHN/MVyLLy67J4W5jqj0hCwJfAG2L5k1GnJm5xMpt7nzNOIYqN9J5AEHG5Qsltr
0J4QBUXRFefOGrAXtqpFXlJazW2b4ZSHjbHH9vqZ+NXVynkxZvt5ms1TYaijJWPCqPL83XKNlybq
3lhHqzWQC5B5k8OW3SFCqchZLYQGAqxS9OZ5RnBIwczvNWqJGJiMJclK5zO2T5aYaePVl7RLIV/1
7RMqdYz4tohuAjkTDmJRxHbE/H6MUSjuiMYYMQF087RqxeidXNVEn20g21twDy6ibQRJK4eD+H3J
QDqHKEVP/IXDXR+40TESPPbJLMJXs1bBAymyxN6MpT19oCKSS4xLdOsbjb0JGLg+xJmRLuRdwYfm
ptInKi1CjpCxvEL+YiKyYNT44ecT+5pKy+KYkXp0h7pOH31YhfvOzqpTZ7besXORFcOnHx861c75
hs6rPsxtnH4vkmn+iXYrQOACY2Oyik/Zm86rYajmO3bi4m4goePYz5HzMOpwvOStmi+xgVcyT8Vw
6X9h20ZRlWfbtv2bFpIjDLPOs/ChSs++elPTHarJmJ6rOrbu0IIPFzuZEE+E42faOnW+ki5srkxa
F4fI48e5MpGG1DjXYc0cyGBmA4L5s1FiZdlV91nbxlff9dX3wui+20tuDbFHZ6/aRugX90ktWKvk
A0nVqsc91b4XI2cXsvBt5UcLCU+/pLkKDo3Z61dXm6dukO7dXLw6y5+v5oFk7p4mIztXWZJzMrXP
lklB1k/eAafKFq/rZYkUUCFoWfJgwKK0y3JODiMBE+p9cicYgKr+4iOxNrjytsh5+21GXKWo6Ngw
DqziMSWasmt2C9oq605DrXd4zki7uw2A71kI0iAF0G/yTCKzgS77FBik2+R7mwk2J61ZMjz8yAIC
VDrTx/cUb0y9M1m+EUEqTx5m0jk1XyuL4hKcZozlTUTkjw3HfoRYEVrnWM+AEtV5jNzNXO7G6rUe
zmjS0cqgVyJYDQUbDiHWacCA+7Eg1SHt9nMtsPwR2mbuRgm2DDVFxrc39BfJQDshEhTrQ5iQGRs1
69r+HiE4L/voEBoFLF6ncg4t4kNm2usEkepaFYU8Ri0Txbmns66JbrT6w2w9sjxlay5W7fAT9Bps
W1gwYQ1XnBN2MPpziLt+SWAL4uCuV80ewLm/XyI0wW1shhlZGqFCqy7nOyliQu4K0imGaJuQIUFk
Mmo8tjXCXYtmie24D/G8+lZlbp3lppnnfTY9uRxofXKbVOpMr7vKhqcsij9IrXdK4awyBF77Cunu
JoiSa6MvrNUeha7dLbrCbO2a4o60ts1czd5FI03QIbqPMqASXaidlYOfmx7y2hTmmQNk/fd3Ob7p
//su96Rpoyb1oCiBVPzzXW66ZjTYdpkeYzRNQxlTOqEeJxhnU3N0VI39UhSARuxSbMOUDHElt53y
3iR44H2u91SMu3Zw/K1vluER/m/WsXnP8yK9RiUuVQJ/SJGoN/Sm5WY0RPlg2tK8I0is5VRURIVF
t/VM01wm5lvgLzp3A8G+NA+4cVD3qhpeaftMql28ZnnOOxUBVzNtj18DTihDAc/EB8gk3fXWCVS0
jZbelfZZbkcrIIerUxUzkaH4JlvBXDUpT8QnPkEUJQQ9GV7FoNb4N09pDNi3kfLRnOW08olivyB8
v/hasYtgORFEuLWwxyBwSU/A7HYeXSrxS9iLK8blaybOE9Kl/pm7a+m60NGThWs+8qygrShwfyGi
ayzouYRocivMkKYbPXB74NId/AcICu2qNvXEVCPjTBgQ53AU9SL61mXiBoP7KiIILrepVfTkXxuW
wV5cPRu4BKMe/Iu0Fvr4vmw/HTmK1SzigBjatDz2RLptQgN3t279Q1vKA4Xq2zB1t3Eqf6TJBN7J
djDSMS5YYAfrsVZYwxwGPYyHD1XBVZiM1nPIFd0Y7YcIcPS1dck3l73Dp2C8RtLS2KGGRGmzAZUd
8UlRDzdOmN/YffiGsdLYk9zZrDCn4eNuYSIoTz02zTKmi+trG5Kq7Rk2jpOUHY3RBnfSBr48Kf5A
6by4Jg+Ij5pka8S599L1TruVU/IuSwPeHUMCGNsTBuGKone2FrhxANZlcJH7l5J8A8921vVYvNnV
8L1qXfVcNvmHNsx6h8ko2yRWC9+133o+LShac04ViO8oGCZD7keBaqQ29Laoj4lbfyqBmjWd7jPT
2IqIIo6tFda6yNqIqDuJHCUjl9c5MgvksMAjkfs8BELeQ4MhlxnLLnaxq4H1RZUor9F+boyhkxuf
5QC7w4c5Aa+u4xGVSHbwM/ki5/hBW86F9mAtBi4snbx6RXNuzUfpF8dQf4WRvMmkXrNP2GcETPT2
Bp0Cwl+oNPPGHpqjFzQXWp5thRsslixGo+jolo8hvUQ5qi0UWBaSKLYRlGn3zWIMxuZlK2vAUb2x
bklNcCCtEvMD5GU2jyLT92ntv3ggNbBY+mF5h5AHA/1e2T9cHI0WSF5x8exkxSbEUumV2uCmwn/m
RNfFhNE3+2kYaV9mMu42BnsqQ78z+ujZa9Zpf9PXt2k17Eq0D3P9bnvTdxV9r/ovgTW+x9oBmsZN
vjphbDPzLjSfm67eCAaChrxD+7PRFVtZUR1YsozhV1IwxIx+6hlUQLyruq941LQGmzlHg0zssVed
kJ782qL55hYo7lDx8CDaV053zXPOH7PbgIdaCSbgy70hLWcrfN6690xvCBxlGtacugDxQrr2W/2g
CbBgxczNfa1IjwwyPmGG0E0Jw9nH/QnqQRpnxb2JqpEllTrFhr8R1F8JBX0a8tRCaWbts8Z6RUl3
b9Wfdj7jTVnMknsx8+9h50Qi2K0cBlwn3nbCzywd1PwsDbtgAwpgs5i1ZceryH6+RrRHZoOCQePX
YCOSHZXyg13DugofKcK2g+eBl6v2TBc32kLfS9JpNQ3gyUI0oG/QJgGawObGO8UTmAEJ6fV4mHzc
H7EkkYTKXE5nR34fwgYbgFj1BJMPs3cKS176fW00Lw6ZDAzpLjJJbw1yULRtr2zjZsobZCXNGSYa
r1W5wZFKsJLazsnWVkBLSp/VQnPDtPWEv2/jOGcsJsvpcSmwQznqNpHvphmv89zcQDy4RwJ18Zvv
Y3EbkpAxh5926e3S8RLrdlNof2OTCzoA6XaDK940Qle4sNsZK0/Oh7duwNihpMn8PTMUSHxsXyhN
qyvuhy1qT2NPphnsAu8eb9JTHMAUmlgv7sKePsIIQ4d/C1tdK5p2pNUzVZ6bdc/JME8UQTovX/Im
/Fnn3WUkQvgUZ+OjVpgUiZm1UNil+akaFlHI04SP1pLDHRYu5Tt7knm9TSyac4n6XnfeHkY7Tza1
wiCyH8HMSZPwTXYx5h0n8dSL2dYZo8p8/79aB2mOm7rpsQ6a5jqjFLpksvbf6hppcJgkSy+WC6Q6
Ksv40nW4yzuCHlFKWneWp+P31Aw8wkntZI/6tzv/fflhymVU8E+IIzMctPtswMgzVNyV5kKt/H2U
UNVa5FMhw2OFUCDfjG6tH+gNO6aepsf/2VenYOlPZg8TadUYw11m4jzipwJCvsgn2JrQ3eRLnxP8
anm8pfspfjVCya+mSCz9UbB0SmrpmfAhy6te+ij1q6Wq6lQ8CBZTCBR1++WBET9y1zFyRTGSndqm
9c9xnqj31qVSxReo3ItnRt0txoboM/Vs72QJagY7Zl+9goMt7mwAVx8hDJfnHg70QwV/7Qa7AK+v
2T+lBi1aWuXNxXNyA84TveW8dJlzpNpdIG2mykgs6fE1xFYGB7O4B/DWf3ZpOTwWlv+qcimAVnK8
VuoNpo4PuCO8SzvYjjYqnSIbvs8Ouh7VVslZlzCF3CFA60+bkydbzCgMLrBwGT2o3aih3Y3NkDtM
RpyiXbHpWvdVZw33kjW8pcjPeTjDwieJaAj7t2hqh3Ld6MzdznjZwhWyex+m9my6K4zEJDB6woB8
tBiCt5FcnOqTX/vtfc7j9NguLV25NHfl0ua5S8NX/ur99K8+EE91yS1CczhGM2jZXx0jC6bhEi1t
ZLY0lCz6xku3NJn90m6qpfGclxbUXJpRZInF50B/ilwjOBBKM/+clubVWtrYv396GWv+9uz+mgG6
jAAZcLJsZVm7/P3fxmAuDoXJN4zsGJTgmEPbfxu9PN42lToip3ERXYM+7Qzn+e+/7L+Yvv3py/7l
lREOiYNTPWXHsS6Bj9nUVWbakq7nefd//5X+xZDz96/k/gXn2ptIg9IGaF0UjR/YivZwv2Hnze4X
ut//x09l/rkRWU4CVlBIPZbPkjGn8Zcf658nVUTk0zlbThxede9MIEv83i3nUbGcTINDlicZ99kO
tW5+JDCDI2wKW3OfLueaMcpi/mMC+29pF/4bC4JL/L/ZO5PluLXt2v6K47YNBeqN3bivkUCWTFYi
KVLqIEiKRF3X+HoPULeg8sjik3uOsBu3YR0JiQ1gF2vNOeZzXTTFa3vaIXjfIPh//4vaCBaP4L9X
NrhTWXfN+zbC8t//UDYY5ic4MpYhKRFbb42Ef7YRDP2TbktdUzFsm8jJ3rURDAv5AuxgFWe1+MEi
/mcbYfn3OHCo/C1YZJoqzT9pI+hLcf7fi47QOeg6+PFoILAg0Z04Kd4XEu5rsyAvs36u8RzJgUqD
GhNV7/YOjvXa6vtrhTf/KDHrUc3LyCAqEIQ+jQDBccDVjb4TmVnexdoIeL9VHJh+ll0+NL7gsFh1
mmjXNKEXQjlNthxBJUfZH5Ka/7YxcDL9cBdC1SUmT021HF0s6pH30w9T5VCotaK5lkYDrobgt1Ka
GGAbh2bAUMEai6kbxN3Xd0/56q+dj19dls/TFvwPfRhxMnhyLK3cSCXHFD48CgUet7bSVcxk48wG
hm1PbTcf9EBOpry3W31/zZOGw4iVzEBEwjXVca/5JGr6A8FsVaV/0NY52Y8sr4ZYRpP2Bgs3DbCT
KU+t6TwC+EfrohmwPbJCz0BEwAap6Fv2ym0LdOAsC6ncrehVx2DpVY5kczfV6zEKbBBHhbWj0rKc
IxKdLWoZwhSAD9slew2J16OKLgAPBpINigqpLK5KcBdIs7U+Sb3fPyl+7l9edIHA00AttOiLLH35
83cr1OJ/0WE0zG4cqzNOj1KTizdKJQnHoEGxNq0wp9mLrHdch2VPHktKHitn7bkU0XYYrPRsRk5/
jqNvxupFGTRb4fPpX0ITHgj9ejse1pjx/ZLq5UKU0dJSoUbydo/6crugTRIS+wBsUrdDfLZyShig
eLQZpmEZMJbwuV5D1aFUZEQdbIllbAEGmWfRMuBVMgUQbt+ew6AQYw3hHCuTbTqBujJKI6WIF2bm
yxQvYtyZuaM4oEgqerfALUWZFfKdp83z+GqOZQBtjYto63DARgCbUxqv1PpnZTUgXHLYAymkPvQ6
KFwXHaUPhsdCeHBskFTzj2c0GtysYfMDmzFG72SZiAsZERr5a6FhJ6Q2Y3AAS3R2VDeT7A4LQxeD
RK73B2D9vqvZM4muuaqjT0R3M97nlsAknuh61m5k0H0Oi8y8hSLQf62sUlUJ9xZVc6UGctC8libW
54y0lH1Iz7zfWHMzzN+tOeN0OIwxhZpSyHG8GBNQDVQNlahaw42lpw4EJHBDeyJrEOOZH2xhESD3
TE1KRC5JqhkKitbCo4vYROs5XzYABQGSmJRy8HZCGoSt3kTkHcJubHXaRfaA3Iut4OSSLGUlRM5Y
wy2yKrRhFGmyLX+LN8QWXaC7hpTIHyZUnTcYwoLRxcqvv4b+SCIJc7HxUkSWBR89XopYbdJ36B2x
Z5ca1QmonTxoiBCZAzYcafhqtFQrdhXNkN7Y91V9xnYYrqGRZZQ4/LAc/G1SqRjvndqugM4U1UOz
TNB9RA4flQymbXuZwIe3uTxfpnU0B8zwzjLZ+8u03ywLADap9uY/s8lCQl8BzJyRaVJCKW0CEtSI
eyM4HvCNOiocnhsV64dhJ/I2ihdRykdf8umHbAsVzK+wHdiifNI07N9/yDS2darvDOWsi8vcyL47
8dSjr0JYV3TREf8pq5Kuv2IN9AC7UE6u7SMHZ+n6Qf95mqddhUD19z9q2ZD9tIrym9AoLm14x2ZB
PZkq/z0wUSO4Y0xu3LyT+OHKehsTUHGMT9oqJMss7I71tAzg22/4o63Z/9++6/J/WTKuyXD+ZvP1
mD0V33/Oxl3+xj9TIsQnm/a8bhGPINlM/XP3pan6J9QTrG9U/JmQFmnnP0IikHfYEgkXoGweK339
f2k4yIjgWxJoTVWEF6bQxZ9svrTltXj32gCWWnQMEvCsbaMleVuB361Jsmrekh+7HScXkEVVymIk
gP9EIzYYtB/1BedMYgNDC56CnYFwc9Lwy7vB+sUeRls2DCc/whBoW01L4DWzjJMNRe7AdIW63+6w
KS3WCzJGFeBN2CFYfuC60E6lJF/2T5wmUlwl7YCRpMda6tZtHt1lCW6q3/8kxzz5nhyhmqqFfsZB
FExNxDrdWFnBCFIngcBVilQFiO5Q1i9p1lLLDavsYRwWf30Ou5iOI1xLKPnw5yPIvIM3mnoNjh3w
euX2mi4Gok+VJnKnAcT542CRDWdp/IIVeE1K83huRbkVqMJCFwX6/JCivDsCZu2ehzKqsa6a6N+A
SBk5GWCBQwma1TzdaW3RVOeGn4y9q7SGfJiYWUkcq19MqPevBjTifLW8SNa1mQ1+sI5SyokejJth
XE+Oo9iHPCmASoF7rOJdpFXOhSp7VI8sbxqolcQZgzMtGOxsW1hjjyeLOEKMKc5c9CAWlLI6JKmu
fRcOkGXED6HklmoO+Gvd9LNm3Wa1URHzx0q/Cn04TZt+lDlwZIu+/IrTW5Uhck+G72m1OBywxHwN
jAIloJ5CB91oYTaTuwN5DL5qTSU687PiQSkJE/RkIzHFWc3MaZR/FA40ioAKoL4ey5UShPweK+h6
udW6MiP8LVPLvY56A/+eqWPiFkhxH9E9IJaOi7xZnMd4N7iHkWZPjl6FDAVKx1Rs+abHNdzu+mnG
8oalTmtrgp+glZbH2NCIW6RzThEH34W5p1kzV1cNasTIlX5NLoGeDvol8PvpxY8MkmRxkKvgHiIs
dahQFdPzAxIYIb8U2XGYAvPrUM891K8e/pdp1okXObmN48TWtS9LhYyMWF+Jr2e/N55roAoXkwJ6
h27xkN2ZIe5xt5EofVzLDtTEm0ahXERSzUx3jBE78GCQBW/ydKAjFmmErbajbp/pJmomug5Flp6R
0D5aNK+7Ck80ZWgTxGcG9qQetfmpqxY0LiwMJaJLz0WXKlOHp04Mt2Vr8zFI1cc3Y/dTvdV7XXW8
wW5y3us5zm+ZzaDuSp9eJLZ1TPluy+sXxGslN1vzdi7TQD9GU04MRs2OiCyD2p4Aw/VoNNEJ5APC
JYK02OMpJUmNcTXSzMiyGl4s9T2cv2M4uDK1Q1oDqTO90mCej1DDKryJDraxtQqLsEBi2vb0zoGW
GIDnCqzScuysnsbyVB/byQqs65HS2bQyR1QwrlZOTs3vLSxyREUFNTj8UhKfKeLhhUkcjh1BDOsO
hcMjVqCbuNMXec8e0c4Thrh+b+D5Px8K/bklrM6uD51v6ueJqAc8iySdOFhOgml8FZjzMSKrsEvJ
odzU7MaoTXqTP0zRyuKbihLbA6T2XS1HBOdyFTBAkxUd5rbZ5LU4L3Ebk7iRenY2Xou2P8YCH46v
3RZsRyZ20jkII37Hqo3NZIM6ZqUVpNjW6qYMywiU5a0qm88diXIFxKERSd1RcIgsysHmk8DkRUCL
TX7jUGivbWSODw7abl3jDhwr3KEyLrqGBwdnKNBI5e5x03CQGcP4iNDsUAs8YQY0TcidlnnrBDTd
pIXVknNkJgECJbmAWFcIRlntIDKaEjz0RMgre0qtV1PPqkOAH8pntag56FWB187yunCGZp1HJHv3
GVjTeBy/1RkU3tgpr7WC4m04WfdNBoVTTS8Bv1AOGNpki60Ibl9T+m6RJ/NZbpqXuf5AeNpVGGm7
GXh6nWjq95kGAYcHd6I47ZLWeFhsv1jLwPackS3UnMPJ4+A1ZNEXTZZ3HIUvZJNulBmjM83tzuvM
soK4OrcJeAKEImU4ooVeAhtJuXPpvcKrbKprfAV3fm1cW01+QJr92I/tAaJD+cpRL1lrFEe++upI
488kEx6tOKC9gUBsLGDp1rAyua4D43PWIY82OO3P/XTTBBDGU9+5VUadvipU7gCa+M1y+tULgkXU
YT1pOCY3dCBd1ShfA7DpnjCnz1BrN+SO0cHkaL+iPw6RqjS6vRyny0YZjRXgEq+T8pqT2v0Qgytb
uL9MK0fD0L9odnbjM2MTRxfSoYSw2NOod7UmaR/nObqwy/hSN3NlE07PTv1dI8OmaupzSYrNkJfT
tvFlcXR8owATEOOVbWRTPSiDdhYXnNEQPOxk6V+SZID3n7DB/mmaQCGIOjJcdv13ShZumz6/6PAZ
f8O3Qk+yVI1j3nGqzdUeGg5CG7M719DfBCmMhkKz5hUlUAr+MLs3MqepAxj5vg+qr5I4C+FcU9IX
K0yDx9IgzxN3FpoAEwNytKbgc+BwyTnP/Gqo47FJTPpygAOxbucABmbYujJn2x118U5BAV8l6XEQ
weVEaPBhNuWDNhrVNtLrAfxNQNqEmjTlRqFEf61Gbf3SllQMUKq3+TH2iw2egtRlCtuOhbjzQYWc
U1s76gax1kIt7+AXz24LB2BeItcDfKvbMuqjLUBGz0nj8XNlYqnnlyu12wbNbV62FjbJJeukcPz0
VgH9BJXlYVbkHsfxV5SJ+74HSxfYBLhahYYNuLayleVbRELYdqdfj2pz5SAzBVyrKqWxY2I1cHhK
9BJfpB27NAM15BVJuOYgu630PFvVkdyyokDsCfZqzDlt8L9Mtgrfs2p2BsLhs15p7iSHZILDpNeM
SscOiaML/NyrmgRl1FDzmcIfWxFQGFzlHPQj1nvVHs9jXy2SswwDyarSrVtNxCmKlegQ1KZJ9U1E
3wFTn3V1AQwNU486L911ihceQJFCJGbklqHItuCjQgBm4OvJAsn1c33KWJMIIepdmKvDugqI5TQb
W3vmBi/tmhO2NPSZtdy6I/69Y+vivFZKTTea6GhSrkGkEam0BRQUbaFYnk0lKcVxA2vPVi7Zjol7
PZle9KE+qyuYqJRazv1AOFdj0Y07bDxHpt/8KrLK6lk6JHGMqX8J1g3Ib51vhCVcYhy/oJXdzOEI
SzCQMM4D5gb2oYCtuh2LV+320iKv10fRO0EKtPLXpkk9JAaq2R9xsLEpgmLuFga7NHwiCS7QrryN
8mGvxfbKTHIWFn16jJUiubKC7ApCQKx7dTnwrlmw3GP1+0QmhBk8wyg6ijhcD1l3sIv6S87y5Rpm
v8O09X2ysmnbaiYWSCPgo5+B72mXZS3DB0pOLEfsZkQJj0ktdcXNJtIyszB47MCBMe1be7W1QJnD
Kjs0iXM2qcEagK83D1lyJ0LHupkgp7ENLZrySzpWsI70aoR/DEsxflGagppGrKR+vGmzKL4e6iks
3TFDRuNmQdyyRieGsTUbWuaUuSoIslYvKIGFpVLd2kXmfI3FiLK8SIKG+mfjXNbtoLzGFXDWndrw
xZPVgcOiM7qBFpyukG6bUwce9xk7RrY9WHXLbaKKiP0WCBzMdkUzPzh5mT049sgxwFCGr4HuAFwk
v+fJbtX0JU/n8a4if5UDCG43YkHT+WgMRkYa0VSbiFcNYS4y2bID9BUPTI09GW6MpRMmnmyF+RhI
hZ07JBeEifZsG3uyM0hkiOYGcluUIOfZTsZQgmqUNVIjQo3gKrQDia9K3YZrwdCW57nIU74XES5B
LHWMxQqcdXWTZC0ZdsLM+2BT+WP1CNVNfcbrhyIZSEt0rwUmbn3bqWXCWSNT96QfJ5dTL+vLWNak
/XRamioXmST8ZYMA1dG3c9eON2Wpyru+Bb7tRr4K5S0wEv0MZHoyrgb42KHbYzWDVT3DDFmkegAN
YauObhK0sKwFQlU0XUmgChhbDiKQUXXaK0l2KrtkRaeA0ySKQ16tP7KFom+IyMmXFfQFdWLOYIuU
e5al8N4VpKN2h9YI53uz8MFHEqmsvGggBS03ycPueoqhGXgNm0AEPaT4AO7BDAifEudV6s6x0iEa
CEflBsjTkx8a2VEtJBjBwdyPTqbY61Io3VVqVeF3vvSuI0JI1L6bqVVAXkPtxE9dxrzoVpk9bNsp
yF5mB1vTSgxj111wJrGZqUhA9Nf4zxIQW9qQ6J6Z4O/eVcQPIoCB+Ba7TZPEJYp6c7owOvyD3pAP
E+fTpDY1FLJF/VRJC4lRUk+xclnGBuRY3SfFWKt6YNB5BmwbD1qDk9Swu5IyHRE32c7XbP9rNihy
RRGUHHjCXOAJJCZbbHeIZuR9QDSjpySM9MhzCh+RaZonhr1SB5NDQ0EK68OA+RNPVywLa53oXX+O
ojzPvTAIEWFjGMuUTeNrkL1hD3TzgwUI78YmtFAl5CfgPFL1BuIwGTpZu1MQ5lZexnbpVo3K8Ib6
cPqUjYP1lao7uk2lx+i4D4wl2WKou+qlihzIFkqT+d9qo0fZNGHfeAUADV/Eior+G9id0vZoV6Rf
maHidq1yvJHgCVWTtQwOEnOx5VTPfVr4LwGycwSMxsC8R+YauPeKWMncq5Wa3KRer+C7Z0OA4jwI
o+oxmJLpVmJvVxEBV5IVNkis/MoOYg7BM07dldLN0XXt9C0lczGAgMEw0PTUiu3qixXb9bBxwLE9
BrWVSBe9kDyzwnkaXSjEGDu62Va/cv05Zt/YsoH9fbHk514x2BcNw5FF+YaCKJLVN5/QuxqSFnV9
q/AJ7ehqRIdYjpyZoqn7QBz7y6s4qmNgXKLGKU+KrtU8qnpVNdCf61jb4Bj4GkgI/H98Kzb/p+MD
Nx1iSE+6eAH7qS6GagqSIWeLT8nl3mni5PD7q5w00JYB42DIdpj6McAFedIIapuxmoRR4022aWfI
rLUuuyzG+9hFye73l/pLbY1r0Rt0BPVxC9f36R1FJP+oeRU2hHqo9bCqIpg4ajyQFubYZXujmIBf
0fEX9l04GezwRs6s3414ikGAsS+p3IQmxkcuqpOu5TIAwqTkaeCmZEunnTzLOW5beE9Rs+PTeHIm
RPY9vQDbeZ7s4EUj6X2VKdXjByPxy4s6vDuUVS1NiJOL6l2mlVYn6l2JimRjwl8+N0GIHnTdDw9j
3OjXdeMka71oJaYp8EuyTOezMgz1S4Nk6YNjslWIRDVcoESnsqdnSNCYiodNBUL4g3L+L14RYoAd
nSeG44tGw88tBkNXVNS3HVyuVPf3BQR/sFsauTtTHfz5O49uBqmHRu4wnsCTcQH35ABjt3nn+U88
C9i9K3QEXL8f/r9+vtby1gsKvUJHnnNyFbyzmo7nC6NAbSgbNqaoNcEyf3CV5V95X0mmSUy5lhMZ
1WT68c4yrO+mIsVIrLJ2UJtiqsTeITvQpyCUuqsZMNNdxJH8lsjR8fKP781YvJhcEwmAoZ/MGikb
8KxFrrybbUolaNsCiJJxvjQM/tVU+EWd/BdDiBkeZ6dFw8AQxlKyfndzkLNkNyZqvotChE1Czxd2
8Jgcf3+VXwyh+ab8cUxbWORa/3wVdLWhI3q92XVOOGxyTEq3tq/1+wlP11Xt0z4irOHPZ0SL+ZZO
mk1OtMqc8PNFJckDbFaBKukKTKua4yiGLxNPy2C2H3xZf50GmAjpvkn8FVA2TjUFVoybolSX+kKq
FC92ElPTNc0GSGNjSuW6t7uQw2EeNhvoQM74wce23MjJC4p2RjVou7x16U5eUMBQ0WQ1XF3qZu/Z
fpBfZkg0CKVu/ZLAdzQAH3wSf51J0HPqur6QTcByvDU63r01FjsdlA9jv8tB227zqpAbzVKJD+S/
/rFE/1//72+m/u4jWszk//GCvq2dFg/63/92U0f/cXzME77nH//v/fe/v/2VHw1AR/u0rL/02FQ+
3R9h8D9s3EJ+smjZ2qyGBOi+tQb/0QCUn9jo0FpgJuNvqUzM/+oAWp9oki1Tqa06klXU+iP51cnr
gc8IwSSdSTY9mMKZPH/+8koKuzqsjXGt1b11jfuwOmttjdp/E2fD5t2o/GICO3n5f1zLwZhOQY2m
5um+JxohvpKaNa4FdHlaFkp+PpcwJfy+RDEb69oHW8Zf3ZsAU66x6CNkPH31xUg8Wy5KSq5FQwjD
wE49y9gzLtz2Dy51Mqu83ZoQtqZbiKeXj/vnYTQjfJo6Xp+1KX15pSlN/dT5U3crBl2j4Q7f9XyJ
gkPfTeiJWP9+XH91cSRFqIvon+ICP3mGNGNkM1XKuObUkO8MsVDGgJTmyPEj8ogsDcmKHjt7Qo7i
599f+mRNertv/PYqNjEN8d7ynbxfk/RAA0go9HFNUyo71+0s2RllF30wa2pLt/XdtLlchj4pKTNo
wHCRvXng301iIp1SayraEYsJjq+ib7ujMxTxtiQY4aZeXqkgykmMAbmWXNkN5h6E/dPVHPdd/8F8
+os7pi3M+7SoI1GBnKyPfmu28ZhhQYL7mXgKXHJ3CIvi/Pfj+vbPnN7xsm8HiqKBNZAnlwkAktLE
4JnqzjDPm0xLtONcpaAVY1OZvuFEQCUEdwm0M1hL1IasrMGt5qSt9sHgn2wI3sbe5Hcw6+APgGf1
8yM2g1piyuWXyK6xd1R7gy9mO5hnSjcGz9HQhwQk6vLz7+//V6PMwYVJiUe+AC5+vqjjVDiTafav
VR/JViA5Fkwy2P75RXiAiGIhWPz1IhJUTUIVtV/TZvdXyYICYD76H7wwaKltZn+V+ZWJ/udbqekB
hUOyvDCGDM+wXcdu69vpB2fKXwwYe09OeRwoF9nC8hTffSE6aH671yoabknie6CmSxfyvPxgBv/F
u2Cwl0Cyx/ZTcI76+Sq1SHs2p/6wbhvHWGta0C+hs1FxN7Fx9awRZqJNpPYHb+Av5nFDZ6HT0C1o
zDUn90Z+AGE7dcMIDkSEmEBxSJJhzlGzxPhgHv/VTMObADWFj45nZS8z0btxTKvShMMw9+suoq68
knlkPDpOYZI8N9dg/zX0vPl2RCAabRUKVCl647iraTd0qvXkFFoSfvCW/uLuceUgBVrYczDMTz6F
OYYlSGmTUEir1Q7ZIPONVnTyMJh6+MHj/cWsw+OjjqNJ1C9MPifPt+1Vgu3HYVo7NtETRrllVbmN
lP6gqcGRgAnUZLFYZ2V4lih+9aczK2ddwRZXZ1410IOf3Gjf+dqkOSQDDsIK0Nb52bpwzI+Ou3/Z
hEAyNlhGuAaCI4TnPz9gxCI1Ma5lu54BaLsFWLEVegmq/XMwbA1HWf9+jtEX3s7PaxdnDBiNHHtt
myKMfnJsAyA1zwrFfEyywmjddEzBahHfjOKgCVvfcEMn1L+X1F7p3CRjChEgFREWtlLgc7QHFSR9
0PAObnTaZAGKzg4C2FjZ3RHOk85Zt+2LZz+gL+x1Dv3QTZrSg1xlSQMkM4Z3aq5bCwWKC1VSIV4p
gnCxErCyoo2fo2jYmrEpBiLN8H9Rd86M6xAzaOwKaMJfROzQlk8dP3zIulTTXT1iCfbIrSPqvE1x
s7uNZiDijQGw63cYrkZJKpPlxJ7ICfPx7F6PwysweMV0NueF7VxVo+0b6A8RRyBZj8Nnne4cgfdw
+Z/KuFe+0EaJDpWaxQ+YBLubZtTim8TxR9j9cFyghylCZjd5H0cNhstON741aZSaZFyKNPYqp2eC
KDlSBq4ZaC0wrsYOcrejvX/p1BGJvTPJgphTDarGTmdXj6kPkY2styhXXaCF8U0RVnSEfEvEj35L
HXrJKp9eiC6NC5eEm+YF6rKODZMpV90pgYmFl8ZBdIw7CT0445lba2XpCBINREl2lTiJiZQBcZB5
oXdzUJxVWBWLoyVK1Oor25lIksS6TaTFRUGzUvW63qqNFVUFvYfsEJfwDzqWDU9YpUZsITNAsgeb
0ah73Vfyb7bRzlDoogTba5nX8ikoIDvvNUhoxHbOWbSBgE9YKqdwqDQGDce2BYOAakn48RpcRex8
RnHexweB7PraURJqQYVfsJMCsk20ikOXDpFGzY7DTbRWTVaj03T9pq0rdOKFE8jH0sZOvK3HFgu4
kjpUG3u7jZRDn1QElwDU6Fo3bzUf0m0/+WdYwonMrOaUiGIGmUblEJvk4pFPUpyBzVXpyjL9dN5I
vNYVgESjPig6OuyVwWjeErg0Fgcn74AeGnNSt3D+ze4y4wRtegFpZgG9TaW8T6CMkxSYBqG6zoNR
v4x6H41uSikZk3iXv7IDmO6Z9MJ8G1lh8zWYcnBxUG3R+rR6Z9hLflMVbOvMoShqhEX03FJtxxyc
T+0jhGqLnJpla73y54yeATMBbWvgxTdkTPBvjCVS6nVI5nm8E2FbbSx0G/bNaCiKQQoT2mGPmqNv
r+tFMHOFcYPwtZWpF6D5W6MzNxIuLtkwpdW0vBFq03Su6oC39VSCxFGY0d/vECioqbMvHKxursrk
QHiunlbKRTsBbH4WQYXEpBklMSLS7sq70i7s8SEM8uZ67IFBIakyljkDQT7vb+kjv1Ms3nQ3H8MQ
3TK0R95f21L3RtdZBCRDLWoJyWv9e6JEyGVkW5M6GzyA+o/i2v8VFf4GtezdWvKXqsIZpdxpbk6A
tW9/6R91BfUTZSyL1RoDlyHfAGw/6gq2xNfFAcWiDupw4NZYc/5RWDAN/sgmapK/888/aviMw7//
zZCfNPTEhtBAkDgUqbQ/kRZT31iW0n+fYaDfCvaJ9DmWShd7UvXkcDiRA1SWZI/smroGCidIv1lH
Plh3v9N1zomNlXNiM5WLsZ27HSHyA9GIkbUmDkbZDVNeng11n35PEQJcpkETXYG2v7FDDSN3aSrV
uo0rbYFpDqiM7K49j+Okfq3GGY0ZvgHfIyzdfCEIHuGV1dM+7DrcHHy1gpZ/E/aBm41VDTfF+FI5
KDLIcPWjKzHmtBEbK8L2LP0cTy9H+metksoh7p2axI7GTGByMfle5hmHe7ySyFQJ9CDQPCBSq+Ez
SNMLgXh5WBWQe+/LKDZftCgKtg2zzEbVs2Kvk9yyr0ZRp64dqoQPNcK+zkJhQFJhZakz0dyHUd9g
rlYdpAHDay+xABJakpY7juNsshPo/rnXdWp4a9GZP6iFgaKpHapnICm2x2adUKExvCR0S7jSnGi9
BnO+M9v2KUInuwpIQ/N4AUOvNuKIzGN0so0db9BWHVVjwXIBsID0BSszsO9b5bmpskvHGZUVpvzu
m5JKxSNlzMaqkbWgIIJvjZJYF9F8rpmU+e2XoW1VEnC1z5NffitF/FC2PuwePQtXNumr6DQJLupQ
COlEubgjrLQ5xyqTWwglZlE/DYsEsLNXlWQaLZFDfGXvwqmXCv/WCQkELw1YaTMTU56d1XbR3oik
mjiddvtE4uvBB+4HM0B+g1GkNKNOu9RONGbP6BDagXnI8+A7dFivj8mZTjq0RVn1TYvjdTgl2yZ1
lCO2QZBSEyzwsJhJBHZeCISFrFxfdyR87VrHeuxK6QIFcwCXS2uJwzNdw/DlqssmAhPCBxT+X0Ko
6KwpCq8hgmaHkGID/IavYQVDDEgmH0QqjnXdTg0btJP2JMizEPPkJnOsP5e0RQHZ+nIBUNAjxg7Z
UnZIBmMb6w3SPNJhVSzeKNvayCvSuvOySYP/ri8SNxPM2Bb+gHPbqCnRzVCzVraZfJ71MNtoTc+A
VUP8nIYqSQgDmcVqFStnstY7lgBfLFKPyDgbrO5ztLSh1Mlw1lTx+02stNB/E/LZ17lh4TQ0b+xB
nx7YBI/bcRj3JGetKNvgo7fsam/5UXsB6zm6mmmzf+kCI7tvrc9WOPlbUbfxNkhteQPWrmM/ZIkJ
Q01UX5X8yRqsY7UHXWKQM4RkmyfS13ezPa6o71DOU/Pc1TIN7Yhddgfaw8Bj/T7Yx6rvdqrodoXT
BJcqgXxe0XIw1loQ7Fib4mtSZ4niIxHPJZvaeFQEwb/kHJyNunYkZDffJU32mSS4FKyZnPZ+U9nn
KJwDcjfLXYrgxRVjfW4VqaQu06p3ed0pqzirmkcyUVdxSqYzdqUVLg9PNzp37mAFqVO7Q1S0U3zf
I332IkGby1eSo0FPSom06zLNs9dGCUl0IkCMtx82R++0AIWGuxj5uAuokCln2vNLx/NBFvdRi5Ar
cuLLNH6T0OOlrfsDSowbrWMgOSx7cdkjuRgP4eTs8y5fp+lxFv71OMQX6TQeGiS3RhB+mdLConY2
+BdAAN0oDr9FY4BLMVzkeGn5hfg0jzjhQ2vnL6RlQz0II7JYJZuWXTqhZUyZnGUPDlqqX227Cs5i
EuU+I+wy+4GQgUC0iqvVsdeqSNxItDj2MtfPkMo1Xms64KuLrT93hpepM5LbBWBso9vpgwzIQLku
lMibEJG7RHtmoDhIUSO/GE50imnAIaAJgpPbEqukzmO4U9VbpSWNl5ycmdkgOnCseSA0k5DoNum2
VVbnq2ayHtSou7fzZDshgPPwMmY8MBBIqRp6iplEZ8rC5Mk6sgKr5utERqvbMLd4qRVcxFjBVsbU
c3CKzAYKY/DZyKZp15l1dTmjNSySZA2nJicD23Fu0czdZ3FSHoVVI558UIplQvS7bcNufEUH7DCq
YusX/Rp+wDklVdeoFZYZaV/GfYnWKKE3blqBN3GRTYlY4cLsu/aQVXxCMvmG22BR31RgD8D4kjDW
fqOLlYJo0V6NdDK+jYqG6Kaw9naFTVBt+gcJwcONE+sbCBtoESQttV2uPpDuXEPfvESMTryUFpaf
LQ3JXn6w29dGjg0hTIg5o8ieLkahF14dD/k2iZu9aAgjsZphG6gSvXtYXZiGeQWv3SPJ178rpHEn
ZBLvm9ICTIQGzot7Q9z76nA2N4ju2bjfh4NyBmdk7Zs4DIi36j2/6nrS0sth05QVui08indZPZpX
eCqyq7nWto4ZY0TmRLQ222lDJkxC2lX7UKl+oq9Y88xt6AuABfY6NNN2eXjngS8StwByyaGWTqMb
zHW0KpJmF1VC2wHnbLdp47hJlEvk8VCsLDXuXC0ALtgUYuuU5X0q9eGYx+lnYyADqJ6MM1tv2m0z
FU9JWX3rcANVPY6FPoRjhKZ+3oRBfZEDw6KNfDktGV5Bgqep9cNtLBrIQRbq+sTZGwXc0bCc0N7Z
vcm1HC8mPnjV+hzz/US7rqoic3Mgzqsqru5KLSb0vEUq21TiHM+SfmPXur4pxiBywYrA06x79agx
20Kl0VxlzPXPgVrlR38Yo1XQAohtfJsW9qgS4W5UM1S+bm2XE4baoYW4Jnb071cFQLZ12XfSLRvA
RfCqCA2K1ihXTK8kx/AywSIAb22Tl7I/2Ga2RkW7xIcm867QUNYqaN3SwUKoikG+7igtDASb2f9F
0pktt41kQfSHBhHYl1cS3ElRpDZbLwhbkguFtbAWgK+fw5mHieiYjrYlLqi6eTNPNhbz1OhiABfJ
bsLUSimxJoG0dLHbmx8YN7LYspudDeEsx6iynXxOJjukUdiVr8mAFY4r3MWIIMjVAoHlof0AdgVY
yq5XUTDCqMmzGt5o0u8rQIM9vQ1r3+xvMiWMBFUd7j9BEReoKPzyYpuyJ97U1jWhd2mDKUhvgig5
FLlM1k7H07hoItyCgJLcznxB9Tj7Xh5QRm892QJmnlU10VkJpkKRmx/0K5LzmoJp1VpmQSvQTJsw
95GL8Lk1DcGTlFjpZLR/qBwHHF4FVYvzI0E8vqLRKApXy8+R2/6hM0ZvhfWRynN7A57fPQkPbx2u
fDzVtNEC2E8hBJLLjuKq6KwPIRqqlnDh8p3ZWxaw/bKwY0rGsp/MfPQ1pZKiUDdLIDah7+HQ+zsE
dX2HWn/rQASt3VwHGxqqTuTh4G6VPHwDAsrGCxdSaHWgV1eLQxFE7u9o4/r34LbejBIODomxS180
B0rOH2gCSkgVME+uPcUab+i8NcuCmocpHLe6mg5GWv74y9BvhjTa28vwWVKxdUoouN5MzAtbB4r5
Hx347nYYfYsIU00EyCYMtqc4EhufMpfPzqb0DnhuspPC6U+yN8H2LlzYes3HCmqR9RY1/pdDEmrX
eL1JmOuB+V1I+WStOfERMUT/YrYJeS4nquZrM7a/PYLhGoBNYX2CrA8etnOaJemEepZWOO0zn26G
SB56q3nBKXyWcjY27pg1L6V0R4Loofc9ZClZxdqrzkZOoeIo4ITS2VwTHRPEK4pu2XuzhYDTN/ZP
TyiQ4EXUdkdIgMd5tP4htn9ZC3mSRokTNKg4SSCxyTp5rlWhsOZ3wQ6rZb0vvH+O5tRIXec5DOeP
XpjhesF8SD4H4NVjNvEfcbKc3DgIgH7cFq79N+3KfSSm5cIlcYcxbYOXkHzEjLCT5P6pMkxr01EQ
uGkKOsXY040UAT35mvKlqnR+UtiCWPS7/eTK9mCGhvtsDN4qLSDQOunFgLi06VHmbhk9PERJ+fx7
8z2UzuvAy33xIpP/qc/Q/IN1mtKj4ZvkifVcDAiPAAfel6z7iwP23gnnyWoenYCBNUFUBp4W+VDU
MtXKGNMtlw4CDmgVAgYX9teJOgmPFhBuMc8LJbtAyMZlQ+9UevJE5OzJRwnkvrqJW5TOp0Fb20Y3
/yg2XBdWdSkXSf91qiBtttzUOM/FsOgY7Ofw+DucjSjS+qKHRP9yktBYP4qgXpkbqRasZUSpozf8
k8GQvCa1sO7eWOlvh8o0KjRD/WQrE9GmtbClijaxz2niDAr235BsZgQ1bl6jgu40NDtie86XBBx4
KpDtVmnG9WVUxk1RhAB5PQfMV0RAz6ioJsbjK3CQ2FlWucdbQFfse2oaZA7GSPLUULhAHxjLBBIh
8i98LKoryowCpzEaPIP27uXgiHA3p86yIh2o41LRdV+BciSnWewxio1nDMQHWi7Rzk0xPI2mUFtX
+1AtmylOMp6eFRCwPe6+r57U36qyhpjNFSWLFE1QUvG2SItuI8dRzWrotHlZRuupqOWBIGi3U0bp
Hz0hKIZMkHsjBN48GjciaCCJt2l3UZQzYX/fhtpeRw6bCgzSvyvq0slnGH5zjRIAWK6vN0o7VIHp
7MVzo/Lg0jDJ3Kdp1Cznv2XK9xBRnbrKpH3xgPgGjcNhnUEl5D9FxJKkgHL3iYgAg8EhG/ZAxdZw
WX2juLBpPsy4fP7oyPaAL1CD2oZ7Jx2fGFGX9VK0Py2bN+Jla8TUx2CJEFAtFq2aAQk+a95oi6Kc
PEj8U10LPNjwOuOhap11lQNNrod0nTYLNbBlCp3BrKYOpEu49QZE4Fld677aFryaBB4RUErbx6rl
PnjD5aHyy5PpcYvRizcdYYPiQjYA1Xs2uaZRTzX98vTtbWqHwMyIC/N5mgE+W6OAm9Y/aNfmEl1Q
sWcI20ST+mS+dYGjv7sqo7OVhF48qQiQagVvo8dFOq19MbBy0HZNu4myqBjTZfISRQopPaHIfYN6
NZ6nxlavYOH6szk/CMOO0HKbl0F6t5PGp0odqxnTZL3TODYOYeHqfV4vgA1HCytYmAFc69Jlo1rX
3pkq/1MYjceWU8DWaa0Alz8bwhfVLiG9s3578MyeS4pTbO00hXNO2+ZpnvMPxxufexY+Dy0aSp01
ti9NoM6jk3Lp5Tu8ilo07nIygWMagcZEPTbHcYBTokxvOeRTrXbG/ICZDD35jCkE8qot+Q5ng894
XRu7wTfHbzfjTrNRRbgKJucTMDI1pAWvN5cAJlcrtT98smbuGtQxvYIFSZNJVp8THJAILy5p+IlL
6HAkEP7AhkiLkR3wp98Z9RZkXUJ3niGO5QQ/UbiFDYISCisIMsp4uagVhV/vNTex2EO4hzZufEJa
qdnZ2a/13J96O692Q4swQ3JkRby2vtgL30zT8o8mEDW4jBlKdgvVkyHVoAHJl28dD7WwbWyO1aq4
DOJ79B0OIzFC/RvCihwXcUwVoJJYuf1mDoqgroCjI0JvWiFhzgfTii664yBInYkqJ2U/Os7ZwBJG
JaOdYHEPCVmea6v+1aUE4eYU/Cnt9OYqsBpnt8zqbHPckO4mi+qWNk+T6Kn2zXLdSeixhVluq6HA
lS+4SGVBfjS6iOr3YaioRJQXpY0viiluidH9DAX14rl4DRRV5i2tRrHVPLhND7oBxdv2zZzEM+ho
kKqjz3GvC/1QwUoytLYX11NqfNfEKnbEXt+CAG90XQbOpjaDrcjCk1P6WwiTEXiYdI5nlzRaAbw6
khl3HSFerNG+lvV0kUVKaLiz7txTU4BDnnlSfvgOj8HYTpKxmLBhkhETEK6MpQqfcR/9agCass6g
yjV5GvpuM3X+lhroWNnuvsOcv7Ypsg5Cm7h1ThWSfk2KlvLSAFfXFvvOPWjogfE0CphfZRQHcFDw
FU+ZZ4GN0wcozlEj0j8UjiEd9mrKthLHyW+RDjMQWqDLSCti2zkdd7K+5GYB0JLF6d0ibvqHfFJ6
WWYSG/zDsdEmnQ+J8W6hj/6omnOnpwnC6/kvWpXSj+mANk3ybzA+B8ZAK37UTohl3EIxAs48FO9D
Nu4RZKofN+358RIBP8YoxLao3G3VG9WrbMVIrj2kkYzm2Y2MBk4RNuVPkzcF60Y61o4a8ldVolFS
7DV+PCoPD7Xj/kLj5aerBDpD4EGb0HW1S/AFbO02TH+qWd8hHTjrfOIAC0Zj+3hF4gbBYNXZCAr9
Mr5qNncrCFUJz/cANDsMVpQ5pE0FwJF4a3V1eL9RqOa77fgIg2k37uAe7vKq/UaJSTdWMQcxWJsR
XDewUK+ykIF1Pn42PA5XPG1eH0gB4vP3LFC3YpzVfpmD5kZUkIlqdj/KeXo2YG89jZIq3hTENts3
Uz9SReV9KKV9l/rx+KzkztV0ZyhxGfj8UiFq3IcktU8Bm9ZbsPTHHgQc1rT5oJdqhElFgGgGZ5gB
eAfnYKB5ldUmtcZjO/Ybj6/1G4yFgL5Pr0OkKtD5HMRWd4jOvqnbqwZSjpaL1d5Qf0E5EFoddqws
g+2ScH7amBeKhXKtUn6iHxOZnP7xiM9XTFjNU12xbYTLr5XbsiD1H11xarpVNlW7UiTNOoVLyulF
Ig87vtduWiIne4+Ok72BFiyjtmfCnPUzrZGnscvgBQtdMkloqlJLVR+0PkKOPXop+2c6QcDFRzAy
rWDhVsTDfiUSxKY8OafY+tm3gpmgtT7GXPNpgNDflIT5uNIaa5ftwJHfcHxKmJ69DrW6tZPHKKRB
cOMnYFKp70W/wCTTlcENvdFv0LmGU1QvRzEm+ammkuuJi2KHvJy/pRoZMfXsMY6iKXjtWj42UPTP
+aNxoFvCvRyjz0UX4hnQ3y5pvKcGYBO1astpzu0/adA/Uwb3L+KWO0kqSKoyOTZsaOjXQsbwkZ//
VYl161rr1CNpRqYi3NQn2+aRVHO6f+7A5jIxeF2Z17vY6cx779rXetHmdo56mpx9q9hkOXexEXC1
2bXJySWDfg0849HS6VTfZcgWw57vPXVvvq/nOMosbuxzr7qV8kgjStO94FUyd7OwGyDbPJ6Iloab
umnPbaDcnZf3POAAfa8bOr3XTULFmjBBBNfLNa942TlU5bbW5roPfvdBrc5VA0I4q2kLpeWsCNDO
fe6hLz45gGeRGs6mSRhgyjIdrkUrTyZ+LIQuJpmseqhelNaIcnjBAfCUcNWcakRy7lEDO5hiDwW5
3qmERpUA2loA8wPv6vtgDrfAv6aWLzZWZ4ptFRCTj+psIsbtPBtNW54irABbX6KANFWwkdyLbQML
k62JGrsWFzG2Gv6Wprw67ttu6zrDpYuMAzMqKos3/1RO9uO0fkjBX37jvCwOpRI7VbexLIIGHx6J
eecd64j5D12NZpWG8ArDn/wJB+M3gTxYz43lHlricyC+LGrHR24M2JYwvt8MT6idkzXQ4GAkU55R
7EYVHCaKE4Jg7wyE8P3Ojz009r43LZAqlN6wVK92Ks1AL1jy0i5FdeUpDiI7NymJ8Mbk7CH+7YGt
S3MXzS2l6+2vKrPFcUDE4WM4OW+KCX5FUv3EAnpZF82yzUhmbq2+b86MF19+4bwQXceNb4qX0Q9j
LmlWRUGrgO8s0r6/p1YPJFcK2K4zNQ60/QICp39dc7FJa82VasiSP9g/YVypEdNYxAfNtigosiLJ
U05P7fswFQW6mHabF8oHhldWqGeVDVe7l8EP4+W9KRfrMvRalk9eg9ltRc1j9kfa3qHm6jQ9tplz
Lc6V8JP7rGp/w02zQw/yFh5SEySZRUJASR6rgoYi6zs8geegM79cnKybKStLxP5xz6aAPpDGfVFJ
e0KeXHh8Uh4Z9TxQIWH8MVyTqh4bt9A5rMzYpaLtAKOJ6aSFqbymES5iTpr+qnReNgnkIHsBvd+3
5R1xlmfBgIYrR7SwtLlbNmxsVZbPUVHvyckAbXTIjfcUfeQk96OceIyKUcbAfBvGumsexHEhXito
euWUkWLNrXHEjgqzPUx6Zj0nf/d8l4F1zLbjkIOOJxfc2eWNsW+dtNbEipc6vsbIMHd7Q6ygo9D7
2KycQWxUUm6nsd4bihgC1KHrzAzE6GuvYW9rDBUJWw/qeQGFwMQoviw6q7c8Bz2Fg0qzPDEpEuty
Y2cYJVUSvbcdF3lpMAztXc0ywTVqWuoQy2jhG8bwkLcGXqRkeZImxcQ1ZbsPa1RCyV1EHSqXKFw7
5rb0mqck7D5MbKcra/aoVOrC16Fm/zi7fgHoXs432fn5jkpv+p6i1jumy7RuLTd6N51GbFIOtDXA
wG0dPKuhPY61fevZ+GLHgt3RIe9hIaQweh4CWu+t8pIn0ZMK7Ws+oGunI8FhBiI1ipgQehJrql5B
JSx7S1OlECqrIvKfdLjjkKiWdEFJMBwD90fovFA95MdTHx1TQfvFGJRrJEYZ5651YbrHwlT7e58Z
hucNuMtQzNYZIMu/srORLCZuKEXFTsSPtslQ08IahUtKaZNH7DyAzbAdsf/tai6JVK9ga9+2uHD2
EVigQ5Vw0WH9lMD+5VIPI6Ys8uc+U0Yc4n15YwF7Erm99SfMYkH2zJG570IqQpK2nM71QP4VuSSo
8aZFHV//2TB3zCL8unQilJWpftveYL8AHfg1qkU/Q7SjwKV0w26T120moFlY3k5GmFGbUYXZJpwt
8ECRG97gh19TO7AZGmjFySBzPRPfnj9b8hB/4L+Yp9Ao31FsVcwVlQJYI5AnR6ak3339aKRJ79Si
ZjGWtT+24T5ZXE7oruCdXUd0HGivopxGUz30qAU35PAGgWKnbSxVwYwiU3p7bpoYtx8rgeFo+B57
oJL2xA5GBivSq0qK+9xN6t4MJoJGybjUT7s6R4QoKIwel1VmZr8p/N4Q5X3G8nSFzZJD5++hJ85a
fA3OHxxsrJVlDvTCiWBu9F+e+zRxnRppcG3m5QY6aV1nmXMs22jZR1YnV2kzQjwHiCqPMg+2dNXT
7aROE60e5Rz0Md2P4i5r+zu0Gn0xpoxw++NHzufvaKGW3e3iomU+XeqWJ9Kgn6lrh3YSQhBZSEIb
6ZfS9Yfw99U87iyRcPozuWJX/I1PLo0VTZ/LXFPIEFg62ha8DKwfAMvPFgpgNLKgMI1+nbsG7fZ1
s4MMMULRgEGB6+B3aeh729ACjJuO9tXP0nXRsXHStCo/AkvZ6KW+ZzoJj24yRCt3cY6e4vXQc+Kc
WoclR91cKTKtd/+TWksVolZG3rPbAK4Zh6yEFeMZcYDfMo7Mhkfrw51XynB4nysdxb4mXkjVSfWu
wbRgEwTcZlvBSXr9ZRqqfegXX9pzbqp/wF4pvDtVHs10Bjw1qGctf9k40ewClwRw+oAi88AepxUX
zoDh1bN56mRiz4KBko+2ZuBu6uASWKW9Mc0Oyhx8AcQ6o1i+qb1r466l58HBpPC6AEfGUkOn0oFO
GIeysUmHB9k2zodrTzgpZn8UO2HRBzL+bxtReAWUljaYedMG7G2/MwKWHxMORc7a2n9qXUweO8hw
fJBK490tZHCbk6C6ZB2S4jbzGa0nx+FTW9v9U+UB/hCDbzxjW+x+F1ngXVuKe76TMVPhapl0fkZs
MLfJErKymJshp+Ilr/m5sKcdWD4mG8qonVMnkxB0/pS4r93o1TtrnHAx0uC7CWaFbccrFpYks7+b
TS//dv1Frx1a2ujWsLtqV2cOBJ4iSvVukKN+Gpxi2pl87LaWI/1roSrnl7Afe1tTqyfyVdxsgtb7
miZ8gY41fiHawmFN0m3Beghy3L6ZrCcPGsiZV0ude0pZP01rNp8Xgijb3nJqYGoj15pCMDIZ5Rqw
gljLPF9284xf1Wtm7+6Eg/VNj6y5sYAA05uYzFz2uh29A6j9DLfnpPA/Iq9/xzFgs0ZNtq7UzbZx
R/evcutDYF7MaLrMoPVWPSbVz8zDp50Hz96EGdaYPsbSxhfspcFuUlz6I1c9Fqz+nRLimaZE3FGr
nubAf5XQ4lplDb/kOCXnqB3zp9kMN0ERgWtgDRI026QYuFibb50KhY6B8EhJdjxbY9rqoMuOABKy
hh4gJ2Xr0FhUCJU+k0hBP3ZmzSeiueJRyhc916KLvZqjy6ENTNb68bXCeZnh3fp27aZYM/vjj7Ex
GnAQxBm7yk9pM86O06iZ47p+Y+eZcwtn9AbZLuVa9tkeDO2IOgdNjqWhf0CuDzdYHWg98CGWv6Y1
lt25VfzQPI/ZBtiwatjGhfInbbr+OneWRQBU1ajcVZsh3Pz/Wu3FHWWHv0dgh7hCFLsDz/0ay2Ad
lF65Dx9SS7qMVCsHRhWzXGMeNsPiqHsWYUH7KD/vU33EmmYc4MeFH01LkVHlNaypg5myoTwobxjf
l0f3gzFTP8Y3nG1A9dCMIVB13JjF4s9UzTDjrIa+rfAGD3b1JXJVbgaDprdAd/S/2ZJ2ocpxTxYm
3k3YzebHsnjfHEufgRMdGqm9M+oDx3zjGP6fWYrw1BbQNEYEmgviHqZWvsxnYxLeZQCW8VIjR/P2
0tRzK1zrzdAUDsWIs+N5HFT9nc2Ec8HBw1Lse7/nVG5PAoRetaqMrL4AoClXY5IM31mf5i+ePwy/
Jry6aeyqYV7WiJvo9bYGWxgLnLWvE4GVvRxauUeuwiou+jtQwvYGh8g6NXzxD5M105TNY/lUBbo9
R9LFbOR5Cei6rpwu5KCN77TDqwUZUvw1ZWjupa00Oz1zcjh+e0nXhU6me5XaTayzpRw3RTcl19St
7G1p0H1Vkf5ZmT3QaIjUyCJ2cbUk73yvLjaX5w3DdfA+UinNLTCQB50j0JR+om4tlt649/G7uEFj
vcxWmR68vuxZUTHfrCZ/UVd6IeV+KOYFX9ioqfxxxJ9CWWgWFtzqIQe2Qxa5+MB/14D9bCN+Zu+7
MyTIIdWoi2lZgO8MJ31zC1hCUKDpAA2G9Ioxy3zc/eaaXWcgxkMlev03GCr1amGzvNQ1JWKivmBa
4/22TGOdLE7xvERy/E0DUP3PVD3sTNpJyr1DbOXiYN5BaDDT8ZfswmpZ+wZFsZaVIilXw7/UmwcK
Wxdzg4gLPrvFMOeVfna3XYditKLEJDKN2W0sQN/jqiqzfTZYzPtC58mNXleTWY6vtplVsJwLJrUl
NINVvqB5zURxcBT3DmQFUfCOdVPIbxCJ30YfzJcqCrCFoZGsWr+VB9pZl63sHXp1p2rY2p4LFlK3
BhfCNI3TMeH3LjoSAEYwgadLxnejkeWNPyk/Mdn5fz1ftyZ7IulmqwJO4BsugQzVEdP4NQ395zTo
Ptysh82O2zYGJAnIrQ6jfTpY4d1ELaMeybTza7pE4+XRZvLZlwMr33wpfwNOzVkVOtGTD+FrH1hL
H3fUrN1aPzO34LTKJ1XXPlJYK9aj6aP/BX19LpkrVrVTQmfN6gSnXJ4+O1jSsSCpdL8k1JH7kuLu
JDGmnSaAsH3wyz/8pQ6erKKTp8KDV6Fx0G8yakcmjgew4XN67qyQz9U0UkEwhbTkFezYVlHuimsj
lf4U3oQqODcN2Yauj/6CV09eSmG3b1qMRVw3TfQFMtD7l1PBepucGeqeR03whs1XsWejEKkVn/Zo
j/b/uAyFYXFr+ZHB+1Sq+C6XUb4bLOg2qfFwE0Zt/kSF6nsW4fk38iL4kw1TvX4MNJukbSCwJVY9
nR2rKZG8FxRSr1DX2akhNZUt/5+p/C24VP8QWYb9unijNOlZkm67GibfsnHh4rRiplXhRS61u69t
R8fCGft/MMXd7WwC/oSXGykegfwIQSrUHrqnvA7j5MeVLLs4sQsE0kf7Dmh888rwmsq9gQpFpYs9
BHe66Me4K+1+C5kwQF6bucrJGkVxTOtKHUk78Lx2O4eAxlL33304Ns6KTKB1Ui47zxEV/LAYPohl
gT1vAtG4ZpNAFSfwZWp2Vb/tp1YADl6GszsmUNeagXRijcdpY2hl/kpURJ0jl8RedzenFQj5jLAG
n55YyOnWhC/W7Iirl2fL6+x7Hah8XaTr3nMfPryqvM2Fi29zpL0yY9Ow6RVuPNdAm5dWYWxrobuT
NWriOtJx4ijhYjcSCkVPq5p9XrSqX1mTJ04lZY0QmJnvMMOJuBpq/SEf1cFKR+ZjuYfjSZoVHBk/
vM1zUH5NCif4OqDBbFlchJSuNL8zT9sIdmU477jmttCFq39wLWkp7bKqH7lORfWXPfpG7LGejV3f
waPijcWvTjbV8+wNzV+Gf5wy2AmFsg+m/Kq1D8AOT9Q85dk/AMklPcLjfJkbn57H2gesGGANfHym
QI5axeg/ZclzJ4VGj3XUSyQSLIdsh823jKUyb01vRK9s9fDWKrPczBoTje8nnrnivJQ/pWN33N2B
SL5IHJvrfC6nbwXAZg160PyL9pveWf0gDC818Zy+Nj7kwMO2SGaaNmmmxmnacdcMHf8pLwXrAHtu
f0xt22+CFNFWNEVIK9vApcKvl5OHuwDKXMcGrW5x8pgsdVa64hHCGlwiqFC7cDP4DY/4MuyVkxs9
WfRwuQsj9LeDMwHsF2QpWXSWKrYN4cUidMDvzCCWrTKZNhrHms/ijaSJP04uxwoc0cjMbtNEp6Jj
NvdZcgnGJpTxK2OtixfZOOvWxSt+0gJuvy4C9QytjVgdlGd63pwBVZRPCPSwzB5ebIkmCluo80gZ
sTjr2nl4M+zef3MlZNZxUexnvbRHS5gA8EAgnfY42bujq9rqa3C5evpzXzIzdsOuspecY6GJ3tpy
8L+hUH2MSTPvjDq1NgV/YCyGqTtxv8Peb3TwYGk8AIFKbPoOP4wW1RJBJg0kL1Y080kG9/wL75I4
M4zQjlosJdJn9rhwPprBjHCKbiLMjVvdSklOEXuegP59N/vmM+yw2gL3f+IiaBRUPTT0+yY17Ydz
TzKMSq6X2n2sNlvzscjvlI9NCw88s1RGS2Ohs1+i84/wddsLc0p29pTh/x6VolM47+UPBi/Yjoqr
0gGs8/yStZaBk7i3bDbvKKDPWYXnCaOAAaU0KRDKnQ6qt+xrCtExs6y8aCkxG/hCkjxEDuPG3Nm/
3Z7itDTJeAVkIP4a84Rc1zNGpYVMtsQOk2eXr1p7dG0kTaReLX45DY4orwrLS1iH7UEmjclXDgo2
uCLhdHu6uMgfMe6tdFkOWw1xdmfw16Nbyma+CnZaMdkytR1IcNwc9MezR2H8k13ZQwyKNMfONZvu
eklDE9ub5IQkavKml0l9Gmh99yBK25PfYRgG/j7jeCWWueorrmbT1ISvlkKKMqTFSoF/S5ggiopr
llBYtqpaFi0h4vZrwa5nYoljBeNx0GVlo7H1TtzpiV752cXU1whR7RzZo31iamARk2mreBuE+B0s
DNXbJfKm31hnkX7qjBF9AfPPAW+XYZzXs7UvgxzWXO2n3pkvRPTuddPwPJXK4gViHl0ZdcmsEvYW
yrYPsXhlJkO46YlDHsfR794SfvUToZlh5TZF/wvBOccBNmBGdvBxxlUD+L0j0/LiyByeV4iRl+6J
CUGBvphGly+h3V9tz0hOg5bOZgqT5RQEZvmhFi9Zpz0I4hQe6BqOZ0CFIaMpA22O1a1Sf3hnhnrd
z+Fjz29n+9b0uo0Fk2BbVzi4crSh18JzU2KVHuBTP1XxZCTe1eoNeaD3czzNkj96TikpGRYc22kX
JOslSJkfF4yusJAl2WLBZfukLMNYlZ1jvwF9dglZGOWzCJvkPKiofpkbr6S1nsTSqjRHeXE9i3Vw
h8to44aV/1hTEdROF2F+OtiYrmWbzNhAOFUIAXu3zHKHNWq/+Zl1eoSpXnJQzoN5DQUpY74H5dWJ
gKs2kDM/nEz02w4DzjmqSnnV3D+OrPhRpu22oMacqY7zhc27CE25QUQIN1XuBddIB1NMzbF4bbh8
fUBNR95w/OQ8CjVvs8YPKWnzst8uvuQfTZ5yJXDpQOJ0KoYst9xGoFFmilVK/8mZu+DTb4t5Nbl5
ToBmlnSHh1md7sMsSN+kKKnIaRO0Y0Pj4p2hRq/ZTDgHVGNKmKOsuAknnHaqzeSvxQd4Qk3B8lc0
To3xwe1PmaGDfVc9DFnuImbk59FcDQZioyn5wQ3PyL5KLK2vXlgM5xFi4nGuHXWU1cJNweHENCb4
mktguTFZjwk7PT3djIj9j06n7KTdIfvSYyGAEUBwx7DuRWsuNZLnfhel+QY+NkP5gG/vLxUBcEhd
2yI7EKEqKs69P1YRyW+SuncuidO+016/KllbfGFc7075kOWHRAZ+h/2P7ykncWgS1YzG9A+h33GX
Ph40UUdgGhmvP4ZITmseuWyxE0IHHdEYYqhYH3N/cg6aJMsn1/30J8L5+AZ/wEl3Rhl5RzMUHGJR
wzbikVt6hCBL8SoyzY6/t4xo7wSTG88BfyP4VWquIz3tGOTry2QTyJnaRTPYArXcJX5QMzJ5B2PO
W5sTbek3DCvBiwWTtnKIowlHW386O3LfleX3+2mg6lT4Mn2F0Y1EMHUeUmaOgNPUKa40JUZe0MGd
nh92cL7w45xjiRin1SC9pQHqXJU7Pc2aGSM5PtLN7Nrt5CoxSP4zwgYlpbfSgo2kJozUNJLPtjUt
/bwuwzH9ll7l7p16DLc2dml2NlG1tzKh1h5foUfBgD9RpQSGdZUOZX5oH3MY4st89Npm/EoiO3mj
gaGiGTZiqzcFYfPdukuw9VJcbPbU8mKYs3Vfigk9xX5oxu3UXv9Tj+xg52aJdkCss6sORkdTv0wp
MXHW6DUYsmKVIo/v0de/7dRyAH/zIEODAbHsJAltF4kpo3SzGGO5tzOTsLuNdQWPYJM0Rw4p++aE
Kf/Os6T75jdD8Ys7TrhuzLCN/8NeO2prMxX7IYnafamc/l+24NDB+8yDsqxpEmbtjx3F0sPGNuHC
G0NCCLyZaIYfWmNXpaI7dFi5Y9XZNfrX8tNiAXjyoUhQe19qVj5D5XNjDC2H1atbFq8Du9Jik7Ox
IEn4gK2XvatYDrMasukCy+yz6Q3Ffs4N99zqx6yd5/pYEFLeZ0AUGccFC5oQKPHHEij2m3wK2Wpx
dbr9l73zWnIbS/P8q3TMdaMCOPATs3NBgmQyjdIpVZJuECoZeI8Dd79Pti+2P6Q6ekQkglzV9UZH
m4qu0iGO/czfEG3cOW0k/9LGXjzh/Zl8iFowy2jN0ogfdNCOsV5hq1GBxXfAmHldztlo2iB6zgbl
o5USaLZ1Kq5RdAqvCyQ4XgYEpiF0ZMZjAJPoOq+NwrPVdtjH8Rg+/lNvO1J2JF2vmklLtnqluPsS
FZ09wnbRJiqBAMfaC08Tzfp2ZkG0fgTGq8Y1a9cqVfs1QFnbS7UEMoVeZtO4CXI2l22L+jMXQ74j
s5n2RTnqnhwzUW7+GYG2GQq1tw4Yh8eHOAxBfzRkwv9smxAHFD0NrwYweA8x/hvvFWtET9+I+0NE
5nKQsx/FK0f3/9OV/8M2dA2ascvexDIPh3MHVvG/9Qvf0Jf/z/9Ov+Tf/oE5Mf/V/KqMtvoH/aQ0
C+2PmcwMuclCx8ZEJ+/fZknuH+TNquqioqU6yBshzPIvSrOl/oGAmWNaFIs07meBAgdv9ExpNtFR
s7mzXeRW6UWjUvs7lOaFdIiKJApqnIxPsInOrVjwmXFjqagPRhNYT0QuWin7q6a1rlEJB4BqWMMF
NZa14XBPY6ZtdF/Mebp/laJB2xdtJjecvNjVwJMWBEBdm7bIlSDzPMdsF/RX5j/vf+jayBPxeQiB
ugjPMVv4hZ6OlzS66cLsVT1b4T/6XmvvzDGVD2o6kNggFp9tfCCkR5c+x94Vk3b1y/54+DnSP3KZ
PaCj0TYo5K2M7zIuuk9oJGBxtRg/gwoMlVj1CCatY6VWyjaPzfT35HTmr0Q+D1cnDNNQ0XszSg1K
WXQai1j2uQd/FlRtbsGwUaPxgvbLyoQKhmPLIDaDJNO8wL9oCdVQpBy9HCda8E571brKtANg4AJ1
LXBvikJAp/y+Xdsrk6f7fXHhS2eW/3JBheDQsO0RDSXIOh3fwGcwp6XJ+zlVE970Vqo9kWfo+iaR
c5EqNPF7r2oJ4BcebHyXGeHkz2uMVHyuVOHzYPWwVpPESF6mHg10ZJc6EAUZvI2HSRjjt8iX9lcV
HN+lvajNi73YjELoOC/ikzlLHOinvz126YxmNW9/nJUupKGs3layDXYuomgPQLQdxNxhkIJn88Iw
rqlWxOaRzZ1fNYBE7zk30ZVwZOrRVFSO5zfqQtHndQvhpovenqrPOcRio8K0Jd71IVEA5kaNHwz5
IZA4mHQ+wKTGrr0qsn2vrsRwQeRr5UYQuot5qOAi5H5cTEphRLlPmk2+Vdpyb+NGfqw6QHZ5N3xD
uen5/Ge+WQK+jW6UQObLNQxLLGS3mqzowQES4060k/a5qN2HzIeN6wo8x88P9eboz0MZ2rxJLZS3
lodS862m0pqJdKKJdS+d29+lqwYv50eZf/DJnmIUgcqmaqk2xnevSk2/nMfJLw2rDoG2DC1lU6AG
1S426m/unIrZsAe202TL3fkx3yzZPKYxKyPyhTaaU6f7WKHGEnd1bHodvgEPfZ5Wd53hh56bIOQM
2K95f368pYAZInMMiHOd4bo2+edSwCxL5GBUFgNGGWxamt3wYLEN9TTDiTxYPJ+aLhhuwIy0zxmn
iiI4pDzFzC8qjy80G3/+EHaPraPjh7jv4rWk1wI+GTIYXHVlupJxU90FKQW/PoUKiBZ3dq1Ipd1j
boobLa2FY50Q4MmOV/XClKyuAfGBimSdahn24rxauV6NyJgbVDyRIEJJajukSHGqkLi3FmD1HTzW
/GA7EQkEpUagmxQp6mQUh66vVA9Rjnd6hQ2VawEY591qL6zZ232JNPasU+oIx9S0pb6dRW08rChk
eWUFFsCKVP9QoHvsGGhauRFs9gRk3YXHYWVMV4fiStWc1UEj5nRfysoAQWjMQlMyfbKsdKJm4GdP
aWl9KtoIBhGV5/DCd755j1515VQIfeJVRXC+V385f4YFfHs20PaKpKqAZsNJQv0RxQpu0/dqOHwF
4qHTEK/8fWDAbr6wDd5c2/Pw8w3DTJNvvD45vwwPTRRUfuOwoGpjX3W9U72YGf52A/ghGv+6hO2g
aDtcU0FBC1oHbWwUQExcpEosA6bX0FDLKmdplZ4HPClKCNIuQGh4sJeMCFanimePc4NqPzCD06ka
xwLXSzpVXqzDpMVZo35HSwnebteVFBejI/n3NmvS74SIyc35iVqdJ8gOGmrchEhLKcmO5zzqJ5YJ
Omh6C0OOvgZmJjdApT8FWpDsA96/97lMhgt35XwOT+9nFshlP/LAoUisLuKlphylaCtAV7Kvkx09
kXIrUXnDHnD8cv4T16aXt83iFSDaxLTidHrpcVDys8l4I0fPDppR2le5n3+dVOPBKm3ITslYQRvo
7JspLC884msn75exnYUAYVWYmVZNjD3ATN9VdUkEQ41kF9BxP5gCmQpfTMaFzf/2CuQV15FgcuEb
owe1+GApbWwsfI57UdLZq7jNbk1VzY9JTkMwVyPzwh5aW0qTxqpFsMLAxuKoj01vYeppz5jlHPhM
4icHqMR/2USqF7KWlQePT5uTQk1VBcd7cZMpigEIkUef5k0GcDEJOi/PO0q2FJlBoU8Soh1qDfDM
c0rUJnhNd/YXVENxYWG1+VAu96+JBDPC3ECNyGJOd5VpqBnFcaF6NXZcFIsR7OgiYK55nqQ7mArO
vSK7cgtmwIAdg+OmO1aUbscmvNeTAk8KilvXBQny8fxuX5qA8BRjMsJ5FgaYDIeo4PSHwSM2otjV
Na8zA6gmoTjW+COKcRLUkSHiRCMqRKGITOgumFSOdVXvqIVRONbo4J//MWs70QJUR0gwx9D2Yrl0
YKOZVUj4XiIFqgCiGjggTjh0dukul1b8cn68teP263iLb2+nWK2MGr92kcYa5SS4iaVVRlfxqNiP
jqOr73ocWC4ct7X7havfwknh1bFmoSJryS607U7TvAxzHgibnYMK1XintPgvmrMKUw6tcCNrqey0
iq7n+U/W1uYYCVXDwJCCBNRabEQngu6eQvzxgiK3joIk9BYckAVPG20bBaTuzkyRrMnnVDAAXXUN
+3V4x98GIwMzTq/Uy3LflakF+8wotznJ4YUJWvuFDurZKHqT8pOOn+5IYVsWOgZoBudaYn7v3FTd
QhZut1VX9HRIkQI7PyVv3zRMR8xZYJaTSbFo/j2/vP09Ja0xgeXhDdgx4WymllsVsNQRBDrt4AqE
vIW6Fw3iD+fHfXslzGYnRAfmrOH9ptpg+MKqJqRWPRP5tafAVYtth2bfhQV/u90YxcVUQjcwo+S+
Pf06USmlafjmrP9q2g9OaaH3puNwGqZGe/STESBJEWZXpel/cwbHuXDXv13LeXTCfESD57hqsZZo
AWQ99FfNc5UQoRzbFF6YOMFLmpc6qgCxcuHGf3uiZ21ClIJJrAibxeJw0YNFLiJshJcVxO5VFbr4
jdGAGtIs9iITKNUEYfnq9xeSquMcppNTUZI4nWIkQ+osngdVc6NHtkVzvCZJL5lczQfz9AXhvCL0
TKbiaDydi9hAmqgv0JgTnktGstOQG4HXNUqU+53JO/9B60PZwuFZmIOCRUSgx33ki4oPCksUSPGx
7g7Y9rWeRBh0f36otQ1ChdbUdIPITtiLYLYJOhlCfBIAVqje92nyF1i9wIusluLXiIja+eFWv8wl
dqVES61ZLE7DBMun7cxceBXIim1TkX0KF5YIOOJLQ60EH4KMkuWybNQuobKfbgv6B/i14WINbECV
XodM0zbg4dzrSM9sHSUfPJiQiPOTfH/Eg0PzygzYm1bjG3j+o9euANxFuO/nAoq59PEQU5XQSUXo
DWRksu9nCTFu8d7T1PrL2GcDoEvXBjRV9fs2VNTsb5xJG6sC8jruAXMZ+nS8KbaTw+K2B8ACDtA1
lHZn+MbG1Ogrd0F+6aisbSpeWOoKpAtc6YtbQEHZuWwpknmlAXAhiS3YVTqq05Ban8FqRLvz87t2
6eDGgqIqhXgqCYtLzkGZW4t8LnLULqKjrg7+Lkt9uc1k/ojhYkc0j/LA+THXHi3mEk6AoRJIL4Po
yNLwlsT2i8djxOa0UNAqFGF3gMFeP9KMwLhcC9WDVTnOhZFXJ9cCKm7oKjnoMmCsQnSHzRJ717jE
5LCQNbDDHgNDGRbhjsW8dI7Wjiz6d+T+mgFVbWkjgilhbPQKs6v7TbzTM2nuaUJD2LA5WucnVV9Z
STIFogCDaRX6ss2BDLaAthVxZLGzvitbGrFI5Gz0OnI9WqE1Gl7lPh3zo4uL4x26sO5tLZwX1Skx
oDQR1CS5cR6toIfwwbO3CTWomJNZ7vVpiOlNp/5BTQvL6/ToBf6njlprqL0IZQpvkJ1P9maL9XqO
Fg06f9hoNqlLb6ChHqWMY39ErMg+ZmKqb8zembZwsRyc3jV54Up+tdhbvDQ4X+DDBjiCW8NYXJJJ
BKI2CAUpQaMrtxkGsFs6thNVQ6Q6oXuC+kMadl/qirH3fR16ZROkdHmT9EglDxPdSpeHtC2xFa67
/KYaUYuDVGZd+J0rG+PkZy6ejq7LRTINHIEQg1/PKkXzSBWmYKhgunDCV/Y8QyFHozMnlKEXMwJI
okaumCSpZ59eO+n0vk7q5AMEWX0XOpiX//4Zo9Wp8tCTk1FpWyQmNijBpJ+DNld2PjSjvr3C/dzc
1zLT90iy/qalIEmgYDz8kHTqfvyvxXhKkDtuaykafDEtuIvRBd8q1JB3XTMOF87Y2qoR7sIHIPux
acqevooTT4Qtq0b1sqgZji2WIAddVpo3qXAWzh/n18h9uZEpNKg27kAEmea8rL9E9k3j16xNT9Eo
GzFEDifELQaz64OtNsXRh8gQd2RI4RVd/6c+GTrPTJLoSvcV912E28fHEs2iENm1WDbaHYycJgWK
Zlg4vJdpxt5vw0a/LkvE4UCEwkMvsI5wE7X2FNg7/RZMxyA3UzbQ//H9sje3UEU7gZ56jl5wVZX2
B+ARYtpWoW9e+wqSz1sNEdtpI6amfxjcqL52EXyFJtLpEj0iCjIbarL2u4CIH6GTKQ3vU6gpOFQE
wvpiogKGjaupaxBREZ6tDpqd5+Y+tIUMNryH0tmY+AMjVmkn7ScXMOUPrSskTQ8J5b8yIvdP3J0d
pLHa/skEkfvORswJ0GvWIYehihrAhixQzFda8WdGTpXu3d5E4Eif5fu2kRK3n/u4qp7V0dT2fSX4
xxotNd6VWG19csdIe2olkSQSVP6OkhO8kVwbRmRZ8SgYtlkQNt8CU84Kh7hiqVv8Orl77K5o/nSg
VZVbp266l/ObZG0/GpjwkP7xdlNRPd0jwXwwMmT3PR339iN2RdZGR85m1wzIXJwf6hUE8GY/kgTR
7UEBnXDodCzoAW1Var7qJVMkARh2Q5tsIHi7vJ69pn1MSMyMbSbAxqDCmcbvQl2vkAN1RPQRpcf6
h2nl2W3ST9Y3x/WDx2moEzT37OZTaJjuY4k3RrnxeX7+qmAlvQxlZHyT+lhbFwLKtWeSiwmUw5wx
Uwc+/Q4TzJQjupaKoeQ6zEu1ORiRVUAwdO5No1VuIQ1p+/OTt/oqkSYAHARoQeSxuO5FqOZSllg6
Y0sOGN5tzRs1CwV8E/cWyVV532YZYCvVqfbAtbVdrY8IVFK+vB4Jtin0se9TH8kWJebJQgStPfhC
uofzP3NtakxSixknQcDtLq83pxmECjDN84Os8MD0pVvq+DAP2raGcJj0t11sX1iOleKimIEvKhk8
kZJYNrF6CYPX7hoNQH1Cw37ingPhPtbIGHXl1yyNWZtSj5MX0wlQHAPmGrx0sTN8GEcE2XoUyFqU
qVPlXu208lL/dt4Mi00v6DjCNzCpQOg4B5xcwqbD3ZBnA/Uuxbb3djR+bkppbAdQsnu3McXvL4DA
wBM3LWqZLuDK0+H4ZRpgzIm5aFRjl9pw4e1ARXHGD60HWJbYU+Qc7/OrvnKJCMoOZHm8a3QOxOmg
iMt1KLm0JBxVFFCrRcJlAl9ybKVRXRhqpWDLxUF1AwAUUTj/fTqWbYNjnSI+EBRM6gVjUO58h71t
96220RXhe3bR+Du3n0jsMudm6NV8r1Rj/NnGv+nC1ltJLV+TOvI6gyR32TcD8+nWvpkSg+VuxclU
cDvIwum6xBMdeYI+v+mcGP/msI+80owv1VLfQkGwL53fd2YC8AN30ulk9DaU+DakmIocjv0t02T0
PBnIIzZ+nxzczNQfk9ahrJ1k9YvjJPIZCYL6umxLpiq0+k3ZQgEwI6Rsi0YdL1xZazvfmaEYIGxA
MCy34jS4OL8UlLyUrNIOpRrfGfWAzLETAtKMxwvRjnZqqQFGywIUQ5JEYEW2jUns6Vy4wKVRCaeU
MjR+6dErQ4C/nMBOqxkt6wjOm8gRKIyN9kOt+AfRGN2FLsc8wuKoA8uhZiuosFCsWtSNhFkiSUfn
AOYQhzvqwRZjAiiuzh+2lT2HBRjUOAPOhI1A2ul3WhjNaU3aCw+BAu2xGJFbL4NRbtIOrCkIr9xL
1K4+5kYUHGXVpxde8bW6DsUMpEEJVQW37WJ8OkQhgmuN7k0dhTgfUx4vVwvbi/0s2RtQXb0CTus+
DauPEE7oFbbyWwsz8cLRW9v7OtNAhoZLIS4qi98RpomNOj1VusifrE1apdaNVNFxGh0t27edM17N
ZXpKkYOzc7AW25t2nG6lT4oZ93BM0QdOPD0yn5yyLy9M0sozSCoh6JFQ2SaPWZxL9FYmowh0AQa+
7CDGC+2h5mU/6g19pUSfKfjTdKlSsDYobQ3qlZwByr+Lm3GADe+PsKa4FHeyhlWqyxxSsK1HV6mc
7JuxvbDfX5Fmyw1PEMrFN4dDhroYMTZc5DpKRnR73QWxl8d7oYJc77O6ug2Rq5j7i0hT6jgSTCPc
Q9xEhveJW39JXVyiFLOsL0z8yp2jmxgBAt8AVagtwQFphk5wUZXC04eoflZsSx6UrkSrobYOqP3X
Fy6dlYePtNidO4jAwTCZPT2LSUDhS0dtwIs0E2oUeO6tBvN/i92Xc2m/r91v4HQpz7jAbLlQT8cy
OXhp4KY6NLUUAW+TSKUL23jb4wHnjV04vTIHUetWqFRnU3ssQyvfn797Vg8dMCFgkxgsz2Wi0x+B
EV9UJ5rP/Ca6f6zSpNzpcqyva7cor50Kw5rBrPJdRCEVUfM2dvYTsDKYlXmNiHoOkz+GkdnrdrVV
EOq4sPprJ4C3xsGJlSIFF/Hpr4vzquljyRRNJfIg7QT9asiQnle1zGtCBW2Dyf10fkZWhwSeNMNm
OO+zGfWvOXYMC2UYjIHbeAqRedF6TIv8GuBL4BQeUzjOjGT3Uiq1ts158rn4eP4Bny/2QptOjtHg
SOYZowYcxEWvwC59FCmp7u+MeHAvnPS1fU4d39ZoZoHvXgZ4Zgn3OJUYGUyAAmHe5wewaaPX2pC0
fn8+iaZAcZIj8sYsQsnAhSSCih9ADHT1bm0jTSiqTvahNYbMq1q0YAM90v/GoGBmaIjMIChj+aTG
YICjwGgNPE1yaPxDcJjaOtnPdrIAFor3QHLen//MtQkFYGbTFoRWCC/vdNsMWpfGyKvQcA9sKJSV
oW1lg8FT0kTThTtq6bL5GhjRTKZpxnTiz7x8jPQwMDE10CnvqPpnK+iiK1N1b2QcyK2LIiD0Gzfa
oa/mHDDGEtuBau1tno/q3jFle4NmM+w3+qjHkjByh1p3CqqWYvBYhBfuuLXQhvBttgEEl8Eldzor
cdAESdLANHUUpCpFFXzJJQy7sK4rhIOS5FqaU7fRZgYzKLRLEcU8D8vXDDAqxvFcs0AhFwFFDotJ
4k+BRaIzov7fIromG7V7GmRTHiyy3Tt8N99bDirDv78ZXNCGbEFoJOBTTz87xEAqMv2UgUOTxB12
3Y09KNiOllr7d4ZyDN4QXZ/h/vO+/KUkaBQ4GfkVOx1JsXrrqKij4ZaBWBKm4LvzX/X6s9/MJ2Z6
IG5RqlGtebV/GSt00HRBWgvBaz1u3mmlhC8bNdPOVbS/Qiev7obQja+rofpKg1QQKpjjFpHI4ZBO
AgCf3KkFandugwqAyHUidy44La3VjUXyDBIn7W8CHqBDYGUY1IVInKDPalz4irX7HeNdsjvg9nP3
+fQjxhotsSDujLm5PezDGicgPTeq68rGO0QGDZLAQ61dOrIrbz3RlENSTV2OOHtxPaBYhv5X0zN1
lYxuEm4uNNUAZgx2EXk1DVRPT40PMrOCQ1G06U1XFNqFs7hyQ3E5AYhzAMOqvPinHx7SXvITm51S
Kj30ZuC396Vjf4LsH92e3yhrmZsB2IWLkM4T4PPFUI2BgQleDoaHaTYg15ZOeGkOP5K8x5MjKdqD
LQeMPWGnerqFACdeneLCuVjLauZEmljdog8At+L0c5NQ2r2awdod/M4/VJ0RbHvRml7u6+XG7Lpp
r/POIwIhy2Oqo7NTYiS5ldTzfx8ywg8B5z9bor+9AyNt8hUUYQ0viR15k7iBcUwmN3+AE44Olo4X
z/nZX1tnYBVzo4UU/U3FrghTE1OJjLePWufGEUpyjEOXRIkc90L0uDoUTaS5lyQMZ3khNJCG8x4K
v1erPifWDLnnzK7cDJVyaT3nK3Nx97wS3v411PIlyft0pCfB7o0LN9yguabuRNNXF+KGtQTIeC02
ALJk6y4xDrbj243TExeNs+GtRY1jC4YFrSaA3semgx+N6xEmAIGeHxx9HHB7ouwYSUCETZuGB0ei
tXV+PVd3MrUBOFz0cokxFs99ONQNKmG8JhYdCvCsANRCvSQRFugyCCurv6JgibvAlE93/SzRE9YN
Dlt9K3Z/65fwAkAqIdZZ3mJwn2HO+tydfTUrdKP7MGtVO5vO7KEHNu70gNmiclu0NIWyyMSVKXP9
6wyDogsbbyVchkFjQSGga09auHhgTQR/7LrgcIdx2dORquI7XSK6E/Kq83Ik5oVwea1IyRtLPdCe
C2DGshJU6qZv4rbK5ak+GOiXbMx8+BwovXmQY+xQDc8mPC9NzDSiIK7whwzdfTQ0yYew7sOfLsFf
h/8MvhcPPzf9r9zB1Y+H8AISZy6SL09dGRVoQhYNRwGZga3rY8rUpFXlVY1dwDu3cU47v+4rTyYd
CsrxM0CfO1WcXqVl3JppWyFLROqnbnLEPDcNkqII8xSfyhy3sjbsqgtjvsIulgeeO8UmZZhh1dZi
iW3UGnpFQ/knoP65U2HY0KVEVJzrrcZnw648nKjoAiat6xUjsWMqM8QOEF7Aej3M78y2LI95XmW3
jgHHD5+VcZ+gT+rRh043nSHyqz5EjkEEvb4djbQ4oL0R4gGtO3uUcav7FLbgPowQ0IuwLr9w0azd
nBQWaVNTWuTcLgJjZeyKsik63VP1ILjO0rz34KPWSANXl2KPlSjYoHMAl3luUr9JwCaEQ2KJLiwQ
wizyBFVcDwFv61BRtsGSBQlekWCwWUtE3M7vm7WNSuANsdOhvm8sO1zwjlynNkIDqKbdHJBWbB4C
Syk2UsSo7YDJ/xsHw3BB2iNlRy9+iXZJsDCJhFFxKzT27HOISJcoAhCTpa9tiki3rs5/39rM/jKe
sVhEHRs2MwQ1DKkH3ae2q/VdrYS3QF3aY2P0yTtZo1xdaGP97vzAc4y6PBtzhYp/w1uhS3N6IEO0
KfJMBd4A4jb54aBOdB2PhK/ONPYv9A+Tu4yNu8XaMdj3sXsJMbWCuRbGzAjlSpxlfpbklRjbYIme
HoJYBgg4q0P9bKjIOWyzOVQzirq0HQxmRtzZ8AoRewfjarLLVL1tBFr9/WjHd31V6u/UwGp2HTHr
8/kJWn0zoX4AgebS5gcuZkhrlEqzGRXhIAWq2zClxq7IxLdo0jHMrDGDBk7g/JkGiYWcMKVLgsj0
XvXD+sKbubZUcBNdGr0EFPCxTpcKhwetHUzYTIZGBtwCc9uix2kcnclHW1Va1kF2xqeJAHGPEipt
r/MTsXbP/Dr8fER/Sdmy0KzHwAUANgyN8eKT8MPGmD28iRxfzg+1vivmehJfSQHZXMQpSo2+UELy
6E0xStSqX0QIYLvGNY7BwzHMHXRjUXF/mBUADr3RiqsK6goGPCYieJkb7FWzw/O7b+xt39cpRi9J
fuHAruHh5mIAPw4+Bkawi+Je1MWqa4YFuKdk9iITI0qzvQp/GbfDo4QV8hQ4orkV5ZQTaMXjAdfx
8Fg6PHZD7ptP5C7fMhE/uySP10Ah0ZRDXv/G6MP6lqxv/KKkFgD02EL/29CxMuuT9jaUk/ZJjoYD
JggnC9SzCB9MFLkHtwOlIgKMSWk67pEdcPYVanY4wQTqNTLw1V6mAv0VzeovJAlr0A2WmC4LVQOa
P8t4mmkwcKsDhcibKB/DENasG2k22N7A38Lz19FCkva1wBH3Dmn2co87IK61UWuhimRM94Uddzsa
Nhg3V7btyVJOH6reEhgHlgiJWQigbqJ4/D4lgFXNzr7Uqljb2FAqEP0jEnKsJWSDolOvIT6m4T3F
Tx+zsD5QsUhwqrLrC8/KWvgDgYT+CyAIkpDFGUIzu3NkR19qzJJkT9ckwj5IInGKTTs2KTL3Rsi2
d+dP0+r3cX9hVcEH2ssyNKR/cldJ38O0U7nXOzP70Pc2alGpuJCtr40EmmFeU4NkfUl91zKb5E1h
pBq12yMI8GusYcRDYuuX4oHVkWgf02QEXAWY4fQygjpSwXzl2ejbtDyKDBvwqdP8nbB75cL+Xr2M
XAGMBGQN5edlkMyObzAGE69lfOdI06rE9OvjYOGA6Tt421EF+I6b93Bt4xToaab/iPOn++Jn9L3K
zsnv8gGBfEBJG5AQ/YXixOpE4PiGyAwFYw7g6URMFVVDYG3sKOzYIdxW6d5uCM6i0KkuZC4rm5cw
k54qzAcTZYNFGJ2NJsVWn/5O3SCm2AY6htUadlegYOF3JzRQR+Via2vl++AmQvyEsELhY0kgQdss
QBnXFZ6F5NiuxLoP4BL2eCjsX6owry000BE6RDQJDReYwOlcauiD/wQlwMspriLIAJtSaYLbOq2D
6w4VWU/ION/YTRrvcVhFKQ/Pw1sjzRCtKuPMU/u49eqs1++aLsen2bWKD+eP8jzFi2htjkDIVE16
fVTfTn8hKbM281EBYY8AeQ2cma/jUPV//xifjLJYaKeL4l4t2FOyCJXrEGM6FDfT+CoJlUsEiLX6
HoVtuNoOQis0xBcvfdqT3LcUWIEIYLIX2El3qAv5IDLNOkBglpuSRPGWIDV+cnO9PAIszS7s69f6
3XJWOd005WnxEI4uvrdBRMZFWRZlWLfOD6MFtLXzXbQdjWm6SpUCH6cIe98B8v9eUer+cxyiths6
sx6FgyYYnKTmoKQFjQg3AFmKHoxHuItbd6U4t2A2nccaWDt4eL34Xoo2uJlSXDuSrggOUVN+Pr9H
Vk4MFSc6zijo8HYtZ1SVIz1pjHaR0sPgVxZRfD0Z7Velr5vD3xiJ1AGVKBqALOHpbtRaHRzJDOIJ
MQ16LnS7P9QypJKv6/3P4PO39MHuy+/5c1t//97efSn/a/5HvyJZVkfYV/336V82P/+aGsisr3Xy
F7u8jdrxUX6vx6fvDd6W//1fP6sl89/5//p//uP765/yfiy//6//+FrIvJ3/tCAq8l8FuxD8+mU+
3yh93X4pmjd/+089L0q7fyAwQYVEcwgWKMz8W89LVf+gCQbdQ2V1ERlg9f+l5yXEH+S59N5njRug
uS7buPmp56Xpf9CPpEEBAoQnAtrP7+h5nV5CiqDtMP9rSVgsCwWpSStzj8RsdMKaSyVgkqnT3sb/
/NGLVywJg7yH1ZseyyHH80bIDJ1MupVXfp5MO1Jf8VTg7PNOa1T3jpRR3LRUU76hYxwFV1k0RSlS
3LbdbiqhdgkaeFpaUWIiQbPtIt8jgVzRpxxM43rER/07CNnxAfT1OG6a0Qn/bH3X2QEq7O6nti0f
UM7vX/RqwiKnt+pPcRUVHyotDJ+RgGy/TxlPYF/aOKoocH8fY+jJz047jU+NmvUfWwe3odHAoM+Z
pP+p6juJRYtJLXfgUGJaa0fJj0aZqqfIUnSwdZr+bJqIcrsZWMEiansUtzNVw5ExUvGxaPAcvxJV
l19PWSxGpPrM+jizijAP6YZ0h5QjzFzNrBMPOEP6Z6va6FLh8GABsZ39lLXefGjtyf6LZxRzBizA
9oWUUXWMFS3aNdaY3Qub9lnTmOO3YYIvIv0huhnzdrwx3AI1nGYyDVShcEwGO11RmIU+1mi1cUf+
Et+4ZIGBlw568D1o6v6LEUwUvzq06xF5tYd3pHhGgN1p7L+LIUxvk6yzkBfPBd2cyr9roJlvDJBI
91aFoe1WWOPwtRd98AlMwfCxwwzoASXJZBfiOfrUZPInwPlTVEbi2aYdgVABPfgrd+z8+2QiHcdz
EWepiYrFUSrqiKmjkmCPlFcoZmpOduQHmRv84bTtwNxeD71vX0WpnjmbSmubH0IZy3BTN4323gYk
+qJq+MlsRAqmYsMKBs9Smj746MS66hIBv0DFbkm1u6TbZxyQ9yCrrGILqUJ/KA2C+ah8VX3V42KP
pWjznES2sikGJ7riE2KMlRL1VsomTL0JbwljK8uof9eGSOmbsWKgcl46CfRzpfd/YD7W7p1CUw8G
jl455k1Ogos1mF02Zv8I/7vGKTsklQTqtCFialRs3lP/ZSrGatvnw3gHbS6/svzB+ICkdPBQSBF9
jrUpvDORhb4XvUSay+ya5GpIpdj7I2yqDdLg/otFZ/WvvmmwBm4xxvSoUJd3WJCFPzrk1bEsjIk/
h3LCUljHeOlhlINyHFs8CH0ZICsRaSgm49XzDZpI+CjrPLovwyw6FGbuzmYV1V+NHRo3Mbbq0MJM
XN7rtHrs0HqgyoE5WWEkbUi1VkHVt8D4b2+7jXal9WOLfxff980x6uaYKVE/YKqmttWmBqLvlXDW
G6yfKgWGGoi7aGdOMXZxOvVcjMZS4FHQYD6P0RR8VGXp35bdaN4YlVa8RGrV0pRA6Th2WoUtmzV/
tiI3Xlyir3dxNMkvnakn2lU3Ws3eYmauO+SUMUYX5kMlOv2LjpucgkxElB9bLNaQJnL060IPXdwV
VfU5KHE/svNBuzfGTK9uSqB4/CinrZ5mV++9mUrlTjoBnhGdmnUuhqSda2zG2ARdQQddIIxV2Dds
BYeCNufLGvXhUahV6GyaxNU/kZAJrJ6dXDBClzW71PTlkT+RI+W6yidrVIYXX1HkYUBu/r0sbRav
DLtt0qVUPKWchp1fQZYxohHvvUjFuL5R1F2VJPpHVenHj4GRaIeoHhp8bGDnHmVjT/vBIiji05sb
gDno10Lv2UxxmF7bsVLtNKLLj26F1q82ldpejpVmbbpJ6W/Guoi4GmPZPbWTj/PQ0PbccqhTPU+D
qr5HGlpvPGfAzJa1N7kn7cE+zhRaxAFVe3iIO63EvKHm1wSmEnwPRyX+gUP50Hro3qOIg00B4s3D
oB2wBCkfZ7tXrGwmp35yMJMAgoBgVBfEzX2sKc1j4todOPWxvcrllH9jNaL7IevMuw6j8L2ldN2f
MsW0dpyQq37Etxg/7gkNx3I7DaJQt5gEtPCN3Mb3sVk0DVKlwq+3aVAW5cYxi/gL8Iiu3moJDhn9
oMj7qKaNscnQr603mW6N35WosA4+GN7yMEVJGe6hvtSPACHqYzUY5jOUw+6qMwgzazUdH9DsEH8a
VTdGmDBn6UsP3PcWuCkbHKzCPmgVddthdnGvDuowbnrgU1gEVeNjq6fNZvCjes/SbtCpT54IPj5H
0ai/G+1kvKriCSnamSH+w1LiAafxgQJGnLnv/fz/Mndmu3EjWbT9IjY4D69kkjkqNU9+IWTJ4szg
PH39XXQ37i1Jbgv9doGCuwsoi2ImGXHinL33MrOg1lPHrfh/RwZ+DXVxzzJTkeD2SkjXyGGRvBwk
f8VzPOfOvTqa7SHqUxkuTlwudzHhvFdxHbd7XHXLTxJpJRr9wrnopzLZReRRl65N7ry+bnnjURGO
sdU1bWIBThxe1mhx62hqAqexk0csMo4/1E19O+IJ+Rkzz8dpFqbxfaEDXoBaTrA1i1l06oDSn2SY
pb8A81n0GaNwuYgaEIq9aUkc58LhWUyaBO+uqJ4lu5t9TI7ABiGtSkcpTfUt1pGxdBuDoGw3I2L8
TJr8eOmk5YruGytg660g+s8c5FOjlBrIk2LmP6wggraDRixWqpzhqaVHyYnNZyU3UjdzFliYTk0W
vynPoveQQIydvyqvtk5d2NeVjZXaMLPsNqn6eA/KR91rUpPfjkDlLkxd6AdOB5Zn0HCrXJ2NZ6s4
cQcGyjYX34pKJfQETr5TWZjxUztQ22qjteDQDaNMsMiU2VEpwWK7S185N0anpdf6oJR3rM014HMC
tbwJtY6nQDYAJas4s0qQ/ID1yBBCPhIO4lzg89IOGDOlkzVDeAolffaph2BphV3nXIR6XzKhkrTB
tQwRXqq4jw6kGHavjQq2M7ETvx4U8tRKqAb+5PTmIxHpw+tcmdpF2Or6aaHK/aG1eTe4xaBoRLAo
4bRTzLndp2rxq5jz0cNp3vpSlsUbm79y42QpqQlTFopbWbKdm1KBCyTFveFnlVXvBViUSxjE1mFu
bWZnjaFZKzHX/KFHdnXqp07ZEVlWAe41CTn3qrZ5zCA6BYJQriMv7rItozShQpvjQ0f67LuAcUdy
jXCw1hApbnlT1ZAMz2QZooYxys/lpKfPQhd2kAIa8gWWlYs8t0LQHfqMVbLVLibFaQF6DRgs9chK
PUcf1zBxc05rt27C/IBGQ+J9o8EHiiLXDr3eKA+cAe2T1ijTTZ2O2j6rWv3RaGL1chJqdU2L2Ng5
kDvbrVHJ0qPDAZGSQ+qXrTl2zjZm7biasjG6IT8+C+R0hFnHM13fMqSKNkIn05RtVYt8mFuoYUoj
zQnX1GHRTubw0o2gGepiODeUGFtWsBBqZdgDfl2wZoaFpOxZosPHSZHHh75M7Du5daK7MRyTU1nZ
3Y/cWmp/NEtjDxutqIOsMn+F9kBRorePtT36SxUyDQvlfEPeW2h4FJrWTdKqxnbgQT3YSdcJKPO9
cx5TAqPCuZfOtsHrAHwAlOPQAnLQoh7u6OIUfJpxMULs1Y3rRAuzVyNToxe5LWod3BZEcylSl2uN
YtAnEcI+Y6Nw3mFXYefOlrZFWZsXEHoME8+5qkmG8KyR3R7xQGEeOgifPDDREhWuWY5zYETT8KAO
lniQRQ8WPFazBJIv5TInnrR6bSQzvMjxJGVUQGaJSzRU5x1OHvOKWNriRCMeNtE0wNUWHX0mv4Dr
4DmlVO7KZKYpFhaz5hPvXe+Wvm82fZnaZ+hMCOKmDkqPg4F6G6shqFcnLKogtIZe8zQsP3dQSYZj
BXTzWAHxjlyrhuGnzBx3QmOKfpJm3lzp6zEQSIn5lua9fhtPYbubinEysC7EQvLbSBTXI7zsc0Z2
vZeFKY+TbUT46SJeVW0srTvqKvAzUFkviP1CtJlrMJfGvtL9clBVHi323e2Ekh0arSwgYGuUxCCU
S1BcGdyKN10JiZ+Xhlp2LbNMAjg8xakyCrDGQK8PCSl1AEWwfvhOry13AKyjfWtV45VBDCzZkKq4
pk0Hltax6eeNMjmEGsLsrTLUC6Qr1LYHhErWToq75CgSywAhpwppB51Z3OWLNP9KOaZ5wkijk4Mu
2FMHSX23+qTdClOrn5LKGI6iW+AyZKH6Vjkd76FeGucxisGQsGwCnsYdUYBFn8atXEf9Y2zHE1s1
ncaxUq2rBmHpbQO+7aQbXQ0fSDMmApFT/Yp1MXpToXU+kCWdNptpVmeFU8gUB7U9WJyT8hExjU0W
QVmXZrcyPxy/bQzpQmmJU8LxpQ5HO1W1C9JFna2ed52XpwVe43ZhdtYDmGpdAi5SiHad9qQojINL
3SBK2NIFiOTI0oMGye0zshnx4LQ82U6KXtBVdJikwjTAllDUGT67ng3AorB+MRudtnYlZ14i4vK8
RMpybAZL5lueKl+k6gjp2c7yuwV0RuNzbjW2GAeddwieGDCnpWlW1bz+qI5h2dNZbUjvnY3yrhlA
4vZOSLtdQGNplRQaQ20nlsXy0KLslwcsBiTm9O8quo/ehbSsXM2tbL2SgJTBMlRyPN9UumfV5Ilx
R7MqrvLW2meRhMCDeN3ZNXiSKLinonvQwNn+jHopbY7dHKmJN6g1R2A7Ml9UQh6OEW2TKzvmIS+7
FBh2SNz/JuO3IAR8YkkHDNGfEjXLwBd1FBYggvlCuiW6UKU43nN0NGD6WBTS7OXI/JzkvPS5+ZwR
F/WiiHyi8WyYN3JIDC7S7IahRBQZeIfs/ErUg7zNQql8w+WkBXSzq8G1y+EJB/um0JZ+cLOm03p2
+NnyiPII7x0R1RfmolsXvSTkczXJStCOi7Xib3gqssbRocnhx0bram0WISv3i10224mANsA4fXtr
ppJ8csJ4eux0gZ1RSibnYlSb8qBaRGfpAydngEZkE+eBUHlO070hsBgaZAb8ssw2+zFnGrgoqGFR
0HBougtR9aKKK7Jbe0R6WBsO2BbicAJiELIHTaqW98qZ2m0XWfEZlnPlmVbduaNtFD9G3YjZeqj9
wVZVxdFkh4eMtCQe9QChnOhXLosRx6XrQCE68rUsXhY51gu4DIAafTU7sBgJ6zyq/CpbfZL7wEkc
7YEeEzi7JJJ2FM534ywtt6iU9V3Y9W1QDgiWS9a/dVPvg6ahXmT3sar94CyzD5xh8ecFlXKkqAlK
jnUrlBmm/7TT5tkyasP09Ubtn2NZYXGoJfmJbgPH1bJbn3176jczAQdPfRveit4afOCZ80WRCE59
7HlQxZZS7FpTYvQllRY9FLOb49GNgOT9tKzsvpUz4UvapMRBZ/bStdJnErzLtnocNKX9lUql/hZn
6y9dD23jcXQJA5m9yp/hdngICZmDVEsXzISyczhxDpOCKnARLBlUBet968VQHQtMPOwFDtiN2ZQu
DKukYI9KJ1yhlXREVGH+aBYlhMUx1e4Yc1oqhqbYConSPZokce5qM98iCOnBzQyM7Z26nzbaKMeg
v2Wx0E+v9dZNmLAQtCDX1dWaOAEOs7DbHZWJcuA8TsFl5nFx22lZ9BwzZT9MdUd8RW+VN/lgOW/E
xwJvVuMqPpnEAgHJBL/4k66cBpB+yG3+fs3xywoH61IrhLqlxqsujMyqfblSHiMZ247RAAmVhm44
aqJsiHUR7RQFEy0ohe1kVg/KrFMyZWJgIgiisb7RisrY2uEQUQVR9BleC+cQeoxkF0EdaTUqR12N
54BTDmuhqrMdbjo8vLs2lZufeKthMUN0bWGPVLHumpHK1owg5JoYXttZ17kWfonQ7StOrs7RaeLy
lWjtsgoUYinPAPnMUzfKmkzpRTjlbKf9hqIp170BECIgkyrp80ArJ7M4LFOhvFdJlj/qS8dAI4ky
CX4CYKpfpjVFNBfyCmHilNtXWt8mazogosU3K1zmKyz8pghYABTLrUOIh+6QjA2jfcvkWUoTI7rp
Uduk5HgYybaFcF3SGxQ6kOyKjInKKslKaPvJN82ue4zCtKBylqyjoWTFoaq1OGAPtQFB185wruq4
3IK4xT3YLYlBJCv7h+oSBVo8JkCnkOSRsl97kVF2QVmTGgPgqDTvNZ0l4io0hmVbKKlxouNgQVLR
7HFTLNl4nQ3qhMh5bN/0pR2PrWYzvC3bRqYm6owyMM1hvJ+MHrm5Hen3o2RKb3aCNtysqubCLBTE
NxRg3V3lJNbW0gtx2Vnh+AzVHQ2ZKUsqGabFcl0p+nBtSKCR5ZkzI/W7Xe4LVFYA1gg0uakjASyR
nEU/W6xMdVVzUQKnWohSzgih2eMsNF9QU+AvFFaCjpE5eBTQ8GhYaqzlFpVjFzRTEkPpLSXpvWaB
y92mdsqDMVmYmAre/CLT5R0J5zCiI5lToJrEy5EBqHTOplTZjwDPgt5qZca7kbH8sKeY986i2Wez
g1GElhkZcbRhIeXN9oKtWApvJ6Zhzz3ou1+0KK0nUx+iXZeX+MN6Sb+Qs3T+sUSLjlaqCreWPD4Z
yqKa3gBY51S2hv5DqO18w0gABLdFsM8hx2vx2C5zvw3JSyMOLuy8JNUUTt1VG8F8S2tT84iJF5dp
pzevupmx5U4KJLeudfKNHFKTusuQ6CADhWAJVe0HW8XGQ2KGfjFKquEPciYd4znZZW10Sf4F/ZEM
O1NICA6TiS4On6DhJm+psPXAGu3hNjQldavHVpW5YpBpclUWGaVJa3acjnL7kd55pLNyFfGKmasR
e0yDsJ9Eoy7vw6hM93NR9gdzMqqW/mnZbSNH8PgabGoHVR5xX9HvW176JmLJ0Qt19B0rNHkyASBf
0Cc1XhNezMEV/Rhi2snKPUyX8JgiH9qm5oS/XZk5o3sF9+HnWZcKmL1AmDjtjbJHmh3WEWuZ8sov
5s4+ShHccDdxRhGsHofnthfFc2NFy61KGwYgp0KR75TRRRI7Ain2rG3HTpK2FSef3k0VzgScnDjM
1LPpuH08gcpaTKu/6y05DcJJMg8tdSPtMoluyVD29WEOh+LOWFj9iPsbAg4X5TbRh9nP5da8bOup
u561RfZUOYtda6gTr2xQ0XasMn4eauO1SbUAxnGRdmOka0HRKJx9wqE/FFkpziNd0cdU7nrq4V4i
tjlVK48iNX4oI5pgwAutJuiE0gQ4g6fWzWehg/BL6l03wb8C+kY0D6k/GyNuG1/OyohBRqlAzALV
Vm/4wIqdsgwDhXno3CZjkp/lPByBAvaIOBGyntWoaXZROyY+G4J+mpJhZUHO8kNuQMIb7aho3LCZ
yqBhdHLMp6K4zkUnoyfOIs7C2uRnii0AtWqS/RMqdhZ6iBfaeiuiJt32RIr/Eki7Lzo8KikhBl0E
CZI17mXEiD8GZZkqT7ky2Hdls+TpoRSTmPdRLEyZCH9rhWbLtvkwW9Z4KrJh2CsxsD+p1eFg6kY7
609tOZJPUQ+TUwaKKsZyT1tpuF8GSb5I4U/cDfJK2K5orVHEVYSsMDtXcUJR3ZtAknlHXxJ0IQ+/
w9GGZA5P6ZA1j+jajItm0IHmOmEd+mj8Uvr0y2Izm9HsVoGBmELA6mwpj9cTE9psyUjyndrWlMxs
O1ILEHgG6NnDwfB0pQuljdl2410SOsp5gfb3o9Q1UjfqDra5bwJxQ96daAJGRtL3rO9L89hMhTHC
FcOa7rfDrOhbeaL5Admhyu6EDi4Q0K/jvHbhDOyvm8ws5uDSCmOXGcMMdaDSwtkbmPexkjjCLMix
atXYjWl9XZdOLPJgFo027FjLwBPkeHZW02Q1vsw65NgfRogtF78D6YhuGksLJ1yeLAfrWLJk8Mrz
3Gwa3yzW1VofjeKFiHmtOccEcscrsU/Nb7q4Y86xlKbVslUqrSAhKp1+SY0EIZ4TXFv5ht1wSNOd
Bci9KIxEwJKWwNmNVTsSNJbAp/dqwfpCplESB3YktTeFTZnq86NFva2YB9PltKNG2YpFTYMeF4/h
RaWkbGWZl2SRpogdu5hjIOYtp5QxSZpTHQ9avqNfWNyI1Gk80i6l+yRRpUslc/C/UHKLx9Ky0+U4
Fl1101R5+rY0vdjm6dJc1bDzGGVGxTZN1lgEzeL8DZzemo6GpEK3LkW6vBepJCY3CyHX70jwUZ5b
wo0WMJmCukw2Ww5KOUHm90ZUFpbfTAtg9ZIXd01ZuLeWOS/dOq0szSN6J91ZY1PTouyT/pir03CX
AJn2Yrkx93K5wJsllLUD3k5xNSPx88CmdVtbdP3FUobqiXWuf4QH2ASpSigsiWhOemyjuH4sumTZ
896WZ0i08U40dn7NwDU6xE5NUyZHd3VX5aX+3stF8dyNSEOAm+KCoiZgZtpnTgurUa3VC3TaeRDn
E2FGRMU3vzpWyRxIrZOTJqi0t4mipj4mOEihizEyQzIglljt6Clhr8MLtcz+FnZwcgOmYUZGK8SN
Gk/Kkddq8Cs7LkjprQvAgN1wB5N4uJ27zDy1mjrvJ2NhQDcNKmyjJQ/kuNK8oaqMdyMxjLMTlTOz
jgX6NU1TRhXpYtcPszlkgZbU2WEguASN40x/p8sw7aLJHR+6pLA7NxnqdJ/ORNAz1zZfwF9bwATI
lQ4meHNXidbWps+bIj12WVhylK77GAFOBBZYk9sxGISe0vcY9Yeoa/oMdZSZXoZM9i9stWM+KI+R
xgDRrM8ynMCW3iQJ4nD0HNoTdRxpbof8bDPK9gTlPe1Pc1+GnlUOvW8XLdMDO1Nkfxj7xUOKEG8g
GSXPGdzDwm1FPvxIwxm3DuMf+6Dw4wizKnqC5yZDmc3LvguVkfNvrbw1pYI+UIuXOyvKB8n/rR75
nyQyd6Lgn49imN8Cl/+nlNn+EueX4lf7+T/6oKf5/0RAY6Ju+e+ovIuX/C0Zfn0U0ax/5d8iGkv7
l4nHauUW4fTD4v5/RTSW+i8SplCfqAqCWIxIyOj+I6Kx/oVIRsOtB05DJavH4i/9R0Qjyf/CA4r7
ncgiXFvYMFXnf5HRrOqof6jO8BMg49MIu6Odiebws4kWif6csF8B0xhuHPNGZBFn7Y5MO4S5mmch
3joqzjfKvo/SHUQ7a/wRwfVwnZ31Bj/ZTEJnikvhRPKmq6mi4cX23lyq37m7rT9eBi0dGkVsSeZv
a+Q/rAJKWBUabRZQKDa+GeA0WrijoTG1PkW1njyL7DHLaQ55bX6oF4bhXkKwfLaRZBQW+/peUkgA
OZj5uZIAXnt0osjv4h+yymxY1KpHl7YGR99vRsFMldEP//iM2u2TciYp0hL+SCd7ZibtmmucFXWv
l75kb9qLI7bGghnclxFRLgGqzfl1fq1Hkjg2Kflk8eCaxAZBfHZOZXS70EmaRl+v6OT61rAj6jX0
/vHQXv37G/+nB+/Lc8B3QlISAdSI6HRD5Yn7p69ihO0tK2tiYK0u9IXQO8UjVUKaDjeZgfTSWKLJ
mxfz+u+X/dN3xOh8lblCDfiSa5GXlQEZm8vSXZkCeekV+Ldt9Y296LdR6sNTzt3hGuHGwMbw6H3S
1KJ1n9FNAn0jn3cA8WZtYEbF7cUI0kEMnNNQe6Wu2bwU5UObnxXjEm+ZW6WBzeM/e0vqTW6j75W7
WtCBvWqcx8wavVK+tGiyWMekuUzg9xKauZ/G51m7N4uag8Jz1J+n7OdQfvP+/PF28DoQAkEjd32L
Pn5ZzRxbSBpSEBE2hfilIMreQg0cR6dxlj1BZZWl3Zb0T6I5p80kcIyNV9AYPebJobwT9ravLgs5
iOtjvrwYybsU7wdsZoTxeU17b0anvGl9OiFZ7aOktNIz/C1yw+ncTjhNrk1oS/RDrf4bGfknbffv
hQF3u2yQC07y7Ge6TkRfmpm/uWzywVh9GGRD0XjcAP2ih90PvC31d2wdZRX1fX40fkfok+mxMgk+
fZYa9Nq4VMnhiQibdZKXPMnCc2zop5GwNFeqcb4kWb9D+KfRmYUvbS/W5u8vwfpuffoVKF1XPAGy
fu6bjeCf7x5T8MpqSnPa0B3UvUU9aZzziql8RVYkf6OW/dO18H5oq7Sa1/0zS0iXACeVLQuIjcd6
Q/qtDM0zsEnH5fuWh+Dvd7Z+eJ/vDD01AVQ8qLi919f/H0vwXGkU6pwuNmqnnWjMN66g3nNJpgWx
njcP9P68NGt9m+ng36/8h4WF/ROzLRZfNtkvmMdpqjPCeLhFtB0u7qx0Ow9m9O9q5786l/9wFTZ2
0LUW3TwcJ592Mr2XUWJxj5u4o+DqyzryQ12bv3k+PsvT1/cCpQLmfWNlZ2BV//gxZhwXS62Hp+kM
uU+aPT2CnpSPXnFYZZj35ullKWUGkbQNIwc0eH//LP+wN5AJYBHY+dvn8gW96Ix5p5vDmi++8FXJ
L3XnTBt5Hibfbuf5EBlkR1rNN1f9w2JAThoJE1jCdZmx98ebdvKWBJw8wthYThmzYmXxOMj4cvJC
RrPimWn4H/zzf/02/3hFVlULcinh3vK6VPzjac2UOotGxINEMvSIfBQEl1YcWm64YMSupAzlUepE
33y5f3ghCfUm0UNbHyQSQz9etAoL0XYDkN5CuTQaOp+ROQOcdMT7bGvfPK5/vNbvGGXE2WsA38dr
hdj60KFwrRBE0Dgnki8mJApmulTuLCnfvIJ/uhorDM47alxWm08fZ9gleZTzgGyy/n6Y1dGF9ZV4
Kt1ndyHp4O/P6PoKfFppVpcmlR4pCutC+vHWNDma1NlSWGmScfRUwok8I2dE8ferfL0lPA2gMmB1
MEomLPfjVfpoGSPZ4SphNuhwmH4MQ/YTLoenq1ryTUX2Ze2EgmKsBjYb3hbm008PRlI7Wo93VN44
OtvfmNrjru+j2ENN9zC36MQaZdm3tL1bM/7Gi/JbRP/h0+TaJnZKoqkpl1jZPt5nPM9Vr43A0CI7
eV2a8r4lfdibdLI6WzF6mUyTf1b9nmD/YEBvvWmW9r5O9O9eji9vJL8HwWAkG625yVSIH3+PcIpM
QoYagNZL96bydviVrG9ngHSZWmduIgGI+/s3/MdbpxylECDdbY1a+3jJtLbJg8fiRH5gH6L3Cxm/
O9dm3Y1u7ej0fxP1OukFVjqjtt3e0d9pj/sdkNLvfpP1Sp++BLIUiUnhV1GQs3/aXBCHKbgJEo5m
2dL7SdF1bqRKBzmtpYfaNi7niJZLbhPv4Mj53TSNEsMD+wA9+Swx9/um6PyyCXDg5JBIxsPKJsPt
+PFzkVO6NSg9VmE7noMsjtfV2KvpttRjY7qzGh+KKn7/+7ehf3mtiQQhkQDZGocDTrufHkQ1Mic1
T+x5IyvELBTvAweEKHoS1S/eGZdse1cLg7D0pRgPQeAsD4V51rOz3P7Ih4e+36vSj9g5J6sCsXKv
k0vjkI+7iBYseiurxKruQjAj14kQat3eW/ktbqpZ8St1L6KHdH4e4ne0jmN2MbXfmHBpen75flcH
PYUfmXcUz5/BX4tkKulU8YmmzU6XDxKnT8t4m+2rYkSE0D4TWO0NJh2kO5EfQ5tT652dHccqwBuM
IOHcjA8Kg9yovl7zQJLuiSjRznqyq13JsVZsi9KdnaCut8YeV0EzkI3hSQUbmRf5tXkVjX7T7UUb
0J8L032uoQi5xjotoevJLwb1qFUvorzQx+B5ynaa7FsmilQExgxaN9rT9JyrQd89DvFtnp/Vbmf0
JwaqpuGKn0b8NCVPw4J05z2KCXzea2mgE+3Su4XhjqE/35C0g15WHnclHcrZuOqao8okur4Xzg7t
Wl3eja9p6hXJTRkSQbPNci9ktHCPhrGUr+LlTDkOCq82gzWvrdpYTsAx29COVXRtM9cumTpErjLe
W+Ft3Xs2SY3DlvJFsvdrKboycq2j3aDY3g3Pbe0jNGe443T43zfDq3JCmmf2lzKBnNmeLKLKcAvp
kDrndH5FuhOHWZB0+2X4WcQ/p9InCaGsLpCM6jgCwAALFOMYSV1be5HNi3qfocmzOYz54XSsu51i
bEJ9PzFHsr/Z4b8umDxTFu88rSWiwn675P9RwtjsTjA7KZpiodmMoNMjJWHqR1LxOKQkJ9qs69/s
iX96RU3qX7L6gP/Yn5OEMoQFTTOtNf5vG+6Am8DO5W8BwL+7Qh+XQypfmcKM5B6bs8SnpaBOyG0F
+zhvxuEyrzi3eKZ6jTy41N3ltUU7IP+omru5v5n0N03/RSfZHdqdTfNelfdxu1FKt0QbUzF/Rdbt
S9Wuw4bhbEdla6mxp7Qb035KsZuUvT8MT/G1lrnhjXQs0FCHLtSaaw4tuuoyYl6O3Sk6WDiP3NgM
4mN3QQ4bpAgE9QuugC0zpXN9q1oucAFzRuS0QdsgrmkpCMcjaTw6D/mp6nfoo+je7rXCLdEfvA7d
nZ3clo7mzu/I5GFv1Hh9NxJxxVVQcYqf68JlvOfJxmO1vHZiZ4TH1vBQ99vzOWn3Uhs40VPTnKt4
pyq+g/uSzrnM0+92mU8wTr9shvFCSxnU8IqATgl0+9C2z4Y3d9fh8ihy5OnYmnnLBuWHXRDCVYyH
DkEQU0/XlF4ww+nVpdbSDjPLTVNfDcVB9DuLGPf57e9r/5daizMjKXL0OFgi1//9uOF0pAZaKG34
vk2mnEYyvBoN5lzJ0I9LOIeb//1qmBM1B+ciOXP2p6cL2Z0+EHGDoI/0pFSnizfWau5aLYkSJWSy
v1/t64mOli+9KHsNSuaN/Rw81mStpGnMDTeLbaNrK8DbRhpjYJS+F3rPk2diWgvsOvPCVrl1iPP4
ZvtZP71PbxNlMrWssVr2zd9tkX8sFKlVibjPuN8JtaWX5Um6KVWn/aaG+dNVSGqiv0yxTMn86QjQ
yO1iZ3Y9Icm335KReLnCGb47hP/hQeGHaypJXrTE7c/7qJo7g4ZBnxOUZQT50lhejxSOTi1yGcsm
7P7v393XQmi9Fs0i3ZANGhufyrK0Fk7RD/W8aYRZ71Lp4Mi00TjtuIhyNmFpsI2jhvlmYf98kwx/
sWWptP3p+pOm8KmDaVfhUhsTQ36tHJ8rMTYe83Z1+Vkzgv7mBj8fPLgUl8G1TVFCCuvnyMB0mMrI
HAVtbcVBA7f4VWZryNGce+TZrhoehqTZWFryHY3h8961TgXwiwMgAZMA2vLTLaIT1NSpCtvVhI+r
oOhTt1AyE2+aQdLOuJEXyQr+/l1+eQ9prODLYvZiUmZz9P/0gGqIHXvkyjTWjco89FJzIQ/Jxhpn
D7F+RrRQ6yLXULd9D1hNXr6LMP36ra6hoibRYNAxyBla359/vIUg6yMhZQ453DiFrXQ23B52iNfM
9Bq6xbn5+91+fnK5Wd5FNmmaVdTSn4sD2ktmiAS22sjTZTuKcCMzT8djErtVZ8VBb9s/uvL979f8
8qXCPuBFQSxBp5qx1ac7rMyhWyhkyw1jTWDKJCajaTQE4dld7DVV/54VBMb+/Zq/W0P/XNyIpaX0
oenAIYBYL+PTk5QYraSIPiw2wr5agNhkpLqHJ7u5t2rtsm8kV66oGEdEl2VgO7NHsJ5cnPiXQbpa
xh+E4iDlIT96kX/Ew30KUlASQYLuzsCAIy74cxapPzoceXEONWiZEYZXV71yz8+wSpcfYKyitDbA
t8JflRC1KuFpEfd/v9Evjw/3iZee/Jk1NeIL1Qbhgo7aLSOvp2puw7GRvLrSe6+ayAwxEIV8s5p/
WRjo4fDkrGOUNXD4c9zNNFazOeGW3VAQbOa+iCggHFcqKtXP8/x9wXrhtXJyNZT61d9v9I9XJqSZ
qg8yO+2yj+/JooDT7ERNLlKa/UIngEZkNAyvHmJpSy4EmKIFKa6vLs43F/76CXPLNATpmFMc6J9x
xfiSs1ZD6sOUUt7O8qprQuGIEqgjVQdY8d9v88swAljJ+rmuHE1ZXVnCH+8zByxeGR1cIJHjQmxa
IoxMc1e0094YzRkb3xSUzlCeGZRFGzNvxcaOvuu5/G6Nf3x7GNEyD6XbzO/CMObjL6FVljEVzYTm
WYncIt/XsuRGwz22lI2qSm6vJ7483hc7WYnuBonpKRPWZK/H7bbM9zzwi+iDUM6OneTP2UshTpKD
nDAaXCmOPF6Q8jZmMmV3gWxeOfWegz3nUMgsKKi8ijijDple/cLwRV0t0+ufvIRg8LyGBkcV7Zf8
YUyCzhmoiWGvYR6STyE/GvnvQfzP8yG+EmP99llHGFIyS/j4aQypgjwOkS5t6HOiTBGW2aI75hxE
XNLPsbOTE9wLY9NExjVWKDz6iKK+WdC+LNzrsBwZwZqsQa32GdYih0bS1QtHAUL5JXdJZFwPklsN
DziPIy8B8LpEUvD3Z/Hrk89OvMaa/54Ls45+vO/czuu0a+p+s3TLpu97QfM7ibxIpy2iy+7fL8YQ
gx/34aHDysP2sEokuCy71MfLjWXfLKM0dhv5WnsVN6wt8oOhcXrys+g6tDbh7POv0mtZeEw9jAay
3Wmg6YNfmLQG8ox1V75fjtF+KjewNIrwsjbe+LOfHnvnMp+9tN7aSiCpHQs2skjtZQKeyCMkeapB
i3VP2kJiuDlxEaR8zM+TTtDQ7EYOLXIePK8Adkj1KhPe4EKLM1Hb4+GuPdw9KUZjwmoNug8+KfEI
oO1yY/U7/N6ts8m0nYTEnFZGHOTSrja2YeppNUYibGnYPtzySrtcrqBRLmip7qxHpXNRIMRELkg7
pdzp6dbRt3r0VtrBVKGl3SxnhyPdQNrT2tRSb1cvpLlrKi93zhUI0iZoUm+F2cn7qv0/1J3JduTI
tWX/peamhdYADGoCwDu609kHGZxgBRlB9H1jAL7+bU+pqh4jVOLKmtVAuaRUZoB0N5hdu/ecfbaD
vqu0/bKemzUYFnqYuz7e8Tehx3rVbjV2y3DIKwyBgVTb7LXPbsz4Sv/epL6WBMnJOM8v6gMPy6ux
w6v7q6XPktub2L5Bga+WU20O/jhtc/MpWt679qnJ39PyrhQBbQD9tok3sX6lIZpMQ8Se3s/kev1i
h/7jaLgsHEAzBDJQtjKF+7xwRIHJoYxAvWr9wjLwCPGGXLmfMOVibDATgCXYC1LMrqHGNPfwxcL9
t+uW6QaL99It/71Jm9owNIxRH0JcDhvwE/5Cs1It0070mcu3hZ+fGYGGNBAihJrK8osj44/XlF9f
IgWg5+MALP+jaOYXzmQXs9REf1WiBAxlOz4UK67RtZq/eNgf+xB1OY0em7OJIE72xc+ftZsmzuD0
YPQyHIL7fomu6dBvG7JEfXMpfsQDiwFu6/TF7vBX7OZvmwPPvWD+OReh3/22OZR52sLyk0NYZkBP
9AmPnVUZBDEXmN/ZtUvChsyLBgKYCjGxN0Mh7Y2YUj1gRroSDJ1Om7pIjit2n7AajV/lCmGWug0u
xWpPGJJSQX8xHaJgwDn/d3fvS0YCi/NS4VsYYy8r+L8V+SvTxkl4qg0n0R47e9wzggtSCJvoh8l7
mlX9rLIvrvd/lN2XZ5IHQUnPwUHY0OdnyrJxe6/HCb2M7bpb7Xkn5Xg1tcaRQY5gW/0yTOPPhXhh
lzOuMXQHJpT12285RYNHCwVJFI2P4aoQb4UAL6GwPKulffzPb92f6/AyC/prKi65gmu/rcO0rqce
2XgdCs6iXavRjXNmJiOe2GTOGFax511RFn+VLfXnh8raI7/voiACdvh7j8hLB0/COqkog8CD93q/
QW6j7Qqs0ZtC115yIJpfLP0/K8ILCfDS82QUzujx92DrygYxgkUUxeY8EbEx0GVUEz1NCcbgUBm4
oAdZqKu8KXEfjQBWwdLCPdLzv73NehzN1P7cVf+KoPm8oMYmN2XemuAFcQDNg41TzCN1x0rLIGoV
LiuWMMSVEHXu3X/+sv9cWJ+fbH9+cqbWkRz1y5Od0JndaDPhhQxkbzub+Ktogj8Pk8/P+u21aeg/
O2xnOHZb8YqPSA+S0UQGiQB6OK/DCTp0uwWnn3zxNV/q+s8bHM9lW2UroEuG4vPz71imlU3OUUIT
MNabYFz6McAP+VX83r/7JCnruWJwUKCK/O0VjVec4iIhftEudWDaGmwuEHlo09PAtZOvxAb/Zul6
MONQXnJLZTb/+9GULWRMrHVRhdlcvIMm/ahFHyzwUa8VJ0cdtZuamjopHOfA5DFmKvLV6Wz8eTpf
fgSbDdC0PBtl4+fPNe4YVnI4VmE9vTbgEvGmOAlz+wxC8QV2q3UT1nqhCn+w9B/WIoQfMQgokhW7
6KCrU0djA9Sn7DbwtqBBZdScqNObIBGgz/qk+tsnLD+wY1wkKFy9+Ng+/8CjaWNVQRZLDoS4aaY2
0GOr2UqwaoVctrSrIC2nnf7FCfXHwiB7Ai6fgxiXlrstf6uhXBGVqFCyPBxkOm3rJnsVaobx4Tyb
Ze7+vzyMfFDCirjJ06P5/CvWkWsNUw+bifT0mNMbrJjK4Uk3za5nbvs3Nw8LfaRHf13S6L4k0X5+
GLoljegKBh5z3L11bQ8OyPV2gP3CSkfN//cfdlGcUYsCQGRM9flhUT8mgyhcWGN2u4c2urMjC+c5
9ak/p/LjPz/sj8OI38xhikA9xnlr/f52wcxC1KYzWgJxQtMpk/imPfcHuWc+wK3pUCZKfrFL6V89
86JY+G+VjCgZ1oBlTTGzo32YoFPXDWiHvBo1fOH6hs4FY+xW3+Y6BkE9wXSWGN5VTumOK/J5Xbmc
yVlYRydyC78ynS90K3/UBXwmiAXo0zAwkmArP/988zJG7H8W5O/Ghd1UmMWNMby1NZbYesQWkie3
bqGaw3/+Ji5f66fNG3GPdenL89jLHfa3p5az7MzYgOFW8yIdCuzugI6+6v//NUb9P08hB003LxnK
FzPBZSH/rqYCPLXGhhGlYV4kzVZLa4S9EPB8aI93PX/rrRrknUfe534RSxaOnv6zz8eXxVqPSbIg
NlcriOok+cHG2xwUIah+A/Sx78zsi9fg8yH6z58UDCOAK9p1LPPfdpMRw5qKRALTrpHXpldiqI8q
at04OzTccSHCJWl8SuViffH1/5WS8+kzMmih01FnBkSIzh/t9KSKrZFxEO9EOuyzWcY+9oZ91xZ/
+d+MnYYqurdRFEd6jBdyTjbpcizrQ2V33Wus1m//eWH8Nl3gk6BO9OifXI51tJP2bwfunAnlaF2e
hSlBCqHZmohM8Gs63cbrwfjEdb1bB+8F5Y3mkzQQf/G+fn5d//V4mkYW7g6q5N8VlGk0atOU8fgJ
Hk64LPMjLCfMBNpt25M51U9i/uKJn1/A//VEbmmkaFgYfH97FZp5lAtDBV6FChKbZq8Otqlgrd0S
8+pi7tvJOZiRY/9zxf0t09F1+t6BMfsYfrcUfSL0/n9H73X4CP/v5qPzr+ZH8Qnfe/nn/+k8ct1/
sPAYEJikav6rpaZ+9cP//B8u9F7AvlzVLn8Bk8+/8y/nkan9gz0ckQVVKMNUbh3/23lkyH9w5zHh
/iJYMrElGX/Hd8SP8nl5/guzy6zxt1MkEyUQJoXoySH56A7A1XiTJFF56Dx9xSQqxJ2GJR44CgBV
MhcEw4id0fVwamJnxKEk0FBodbuB8BbtU6zyCB2M8aMsUxnm9pK/KXOc9m7u6IUfY2D5VSQpgUsD
CsZajUboxLXalmQY7zRpJQ9tlPXnpAbYa1Eh5nh4zTowRjVfu2WE96ao1k286tqvXNUenY+l6/xO
y529Waf5naeV6VU9Ke1xpaDU/SyN3PucHIeD9Ab3ZdJs48CVu3jjDp59Z0eeC2ZfbbuVtSnJDShx
vCPT0fxYyxnothAF7B5XlNuJ6krN1MaIMdJDWybOfVTGy9lMVPvcGjWUoEGx3weWpVdOqA8Yz+e2
rX+lWTXftUZi1cE4JuK7oy4v+9RFzblNCb+QGgm8WVqiuXKdwK21+NinuX4eSnvet5Fa7sFhFC9o
9OOnNG8RdBmZp/atp2GatBJzfZ3qYTiWANQuzuAyfYmcvJ03nMguMi1rgDVuNK+kDVCrwiT9MIEx
nJFUjD/zdbhQ1OHmBGlsu76YE40I03zSD5Ad3WeMzXrYYd68WuYmTn1jTOLCJ1wHhV6bWN1zBAOv
p2Hr6u9Nu5TvNZkLhxVz8c/cbsAaZ4JL8jqhvqoqIih7XZrb3rS6TTf1D3rlljtzeCRPyPRrYlT9
Nq+f50Lfy4VCXlpQMTB/tPi6xuyeoJS7xvIOuv1Y0WIL4VE5m2VR5c4BxeKL2AuBH0JNSax9og9n
U8/8cV1FGFOu3dfpou8joHeodz5iRt67FCxeMJpx6wtz3FTZ+gYkcK97JbSwnHm6Te9w4p5vcBmZ
Ruu+ryw0amWx7qNcbBIv3qjU+6GyDJiue2ss0v7IcD4HDk1OUkcpfX8qA7Vq5UJNaSb1DatXD5HX
4m0pGL5Y/Med9R/mrNK9VyTPyivVTW92+bFz3XDu36TBFNPqpmAQ3s5RjmCQSH1hvJKvEAKLWjdR
Ig5pnu0c4VWvWKrsrVveQw9pttgPnvLJAwD2OFJt12Vy3YyuZBzERSp1EBu5iOmr6U7X3AtFQt1C
doQtN4yXnOa9gZW5BcHnQ0YGJRc9y2o+cBeiA53CyazAFviDCzVGa28sApCuEidFqWd/d9P4Jynd
DHU7Salt/0odeZunkfJLxYyXyKQstBZEX9YMjtZZIzdUBdTMIT6VK0CSPtf5pdWtAw03wdJFH8/2
9Y4pi4X0cE2cuzJyuqfWEzTEhzTfdWO2A5Ydne0JAJ1eoexqyItbiWRyPBUWZNUpU7P9AUP5vtFZ
ibi4qnBIy2cNUVxvAhKsxynyGfRZh9IqHoy2+hiBpLoQJrg4cMnEOu6bvJ9GQVGfDrq10Zh+Xs05
ejOxmAdPHzS/4617dCbDvVWrxgKZf8l1Sa9cJ3oSQE5uAR/zq7szHnQABp4oCZYpDzkjj6TE/5iO
5gM44qDu0Es6Q7NNxazdLV3sfFRgb/1kiTbjVKLc6XLz7FjrDye6hEdiqnS5KDdD6Se116UBJHAZ
QhUr72TXjT+gCqGlm6vuRll2vIMgnJ01A9aBHwNvOsKa0cKp0aOrvEZS7It11Z/AljRhwhZ79BK+
X1s177D0zB+iVqjPE6/6ZZaaeRt3vXVI2xa5qsfArXDxQ9ZKfbMHcSHeRfbeFvq3osa86ukNyy0T
xIXaI3wXT3VXa97oOQVh3QYyt+SHO5vHLmZgSJAIritXqzf9CPXR7cJhqZrQEut81M0yvqoaDdDH
bA0BZO6zawL7GsrJgqvTjHeGNR+rymlu03mC2kHjrTJd4IuT1iMWByoaObJ8j+rIeS9KqIg+ZG7r
7GW8qlD56JEOSedWF4opbhqR1XfzUoFxiNFb+1H/KNS0BHOs35Wx/r5CQtomdqqTiigNhq/NFJaA
uBmWwTFkO8vnU2G4yTFKVudlmNuHttSUDqF4iH7QbSDHDPYxgBu1m+PslNWJivC5VGypcQlWAKra
lfL0Yl9iEvHnUsGKQkSIp9xSYTr3th5iPbRlECWye2tk5eztolbHYbLWQ1W46uyAVL+YFTqLxbdC
4NywjRWhlY6V5+dqNOswZ5113bUOHZM/aDpYRqFtxwljjZcxRFuqMZhy62SWgzyPw0sBBfKt7hAz
ZLmlbzSSQzezVtmbiwBRd8oBcB1DZ76KksO4UjTOnGJrZWLPl8hXny+bOgH20M38or5mjit8isxv
XbN6jfScXCzcR5c4LOU9Z0mOahaDH0eDlyq/cgUQow4UnG9WXR3QuPDCtekYfyW3sR2bgevF15XF
2CAuLoZSMYbTYENYzaqgBce9ut1Llw+hmq0PV5sdnx9f3ySyj/h0pidV4xweYcRfXxi0sARs6W4L
SROq7K4aU+BwoBg7uhJIF1lNBl3PdQk6m4Njvfypovye120E0u6ncIZpU8beDwKYA+sCLYU0wHc4
qrcyb09ujdOuNEURzoX6Bb4YHHlH2ifbC0xLxe43XWKg1mIy9hd4qJ+jTpbOQhtdBUj2AnBZIrRa
GfTSyLeKGJoAASN4OFu7WgsvTNICbtb0TVvE6ywhTKwEQNBjXLLjMjH6SlbzwzGYdMYjNCNTXZnC
2oPCvc5yUO4Xcnezzq1fSe3dAdeJwmJlUusxubP5L7oy241j9h+LJs/zfCPt7vtUmrezFS+72hQt
XAfdjyBwJ+BCfw0w2tvYDdmL0gC44CtFznAcB2auNLLTnec2sEpMdT1Odn4Xj0dtiYBStLMB/qQ5
OssjGCOAjTp9WNle99KcXtJp3JvzvT4yAx6j96SFtBHrElWtGw7FkId0BAOrH86VSLaT5gTAFbb9
UD0n1Qglqiq/6TbTJkc7LLAZR+u6GJYDfCHtKmuZaPO1cEVKfqRa6Z4tS14SWGOGx+udjR13Setz
Xzi30zCh2i2tPaqqaG8b9FSQj21Bix/svL92kclM+xQm4ZU1TX5rAWaeypT44gK5cpXgbRbWA3iy
D6NemHU/gPtsg2rIX5p5ZYdOoncP+M0GMVSuZkzPxfQm1/TOVEgp25LFKnKFAKR8JVI4O7WtjRVI
Q/Ssr3dJZJ+dItchrZlhpc0vS+kC1x8twgD4mGwD9KIs7fbasoR1zuVDW2Tf3BmSj1Cbtk2Le+Dv
H7OEXWfBb0a7LdaDcq3up0ht8CWZ6QNufppS7VHRQ6fv0Z9YszlFV/niemnGFqDAwxdEBWgtnJq8
Jp8e614g7fXWlcS32TX64YHmLyHHuRtAl/3ukHwLezqIpdVvdVuBbVt40+ALimhHfKoVQDhuNnmV
nZn8nMqGohYc+P0Yy32Dgg1yHlELikpDl8nDqOf7TCV4pOl692nNGw2qdITW5dq3o6ntVCzDxG5Y
z+D1snbxTnqz7iyrDaU+3sq4IE7bvk5W6M5A+uDEpdW0b/LBrcOY9bbAr8f+AqwuNnCiA3wjl8Hm
fq8EbrQ5d7be9J7xVm1tp1l9gFnJzpbjoXObhHsNwFi1E2V8XKhFDyPOTSMGgoxtobxEl3Cs9IY3
B+iSmgd7iUXg5Jp8Erl5hSzLPmlNfSSmdsVuem/wp4W6VewL0CVQL48AOB87Sh6jNd9aiOvslfbN
1LOJNpMZGKt+E13SR6asPnEmnQAtfROwwQKEoFcxm7jr1jvAnvukgCvsZsONpt+krnHo5XJXZaLn
G5HQzEeDl9Wgi+SszTFyxIOlDWBl++RV9OV1ttr+hKzP8QbfFin7dNc8yl7hxtc6rzpPKpLfo5m4
9AxoczupNxYs5/DSJbsUAisUbiR7hvth2+qSa5icsiW9uK7is5gtB4vBC8UU0GfXtcMsHSl8PA0t
Wlc9AL4715Whs63CB52kzcJEh8melLEcSOv0ZW0cqmnZ1pVoD173s5MwuhadrxrU3YPD2RJE0Teh
T1ckd1r7sng054bCleinQNc4WWTTB1EOgijKjQS6FwSJCk/Ge5Wn8+sosTmJq1QM6LbwOa+kLjJU
7P1hmDB3GvRDnbilABqsguGCq7bO0O28vH4Ss9wrafzMEbyyF0zrwcytQLTWrmrip6q/lCFei8Ru
GA4usOGA+BRWdwfQR5kJrxitYPvim8ikvIPDid8iHW7qPn13BnHn6Ot+cuxyx5SI5BLvSu9IN2hH
LVDSpVgWCh5okk4BkCaYmtPZgBXWtRRpplFjGR9+zc6anhuvJ4PBqN6Qyp+HyChQVZC+kYO+E57+
MhkaU9lY7+9p7M0odUv+aUbEYVrIzGeLfE1RPCPliafb0oV56CYsKT2FP9bZpF8AevKdpgJeO9yn
qPMCJN4ZsXnVyWxkdyA5sgtFJd7KMfm5tskPx8p7OqoQJbXagwkluxenbrqXSjk3pTunIfeIJowH
j1+jyXdSL06ao0AZ2xk8JliZ9/BkH1tRLHtszLbfQrtWXvOrSy4AEK2bj2ggmayaveFHNCt3cdEi
Pp2vTKXd882XG4ZeuFcQZBU9qh4CmFwEMJqN9Dwqr4eB1kcOSYt+RhwQlOKEMjUOBaIgEkqNkMbG
Q2/Bx+oafSfEkAcZEFFAmXuZxY96VzY70Pr0So1SA+Tm3K1UAtlkvffpiCTqJoM7EY/ue5yxxXlD
9gu6Nw6nztoQCUWYfUwUtWfclp5ilnkBqVN5kQzIH1VTy9ZPZEXrSPMxwiTpsc2AfAMK5cqG1g6m
OKI6xQzbiElWVos1+EOm8aIazqbJ0HEB1FpgjoUAsRGnaZ2+XwWqrRbyHKV/GMmlBuU0dJtFWKY/
oQI5NUJ+gP87lvY6oQuJbyyt3sLUXIP2wsTjW/W79rljlz4oHalfIiWwuyb6zlZ7trzooTBIP2kz
ekc5B4bRqYG/JDd1ZLxUxnw7tirfSKX6UxK5V02jvaXK/UXoGTC6BYL1qImSSIv5Tq90BGIZ4r2S
Ma3PubqF3zreVWb7rE/mk0u8QCDnYddGI+QNe6dBxwmHJg+Gotx6s/VYDsSnNgb6kX7gJU0OIk1v
LaN/G8r8KcuxMWb1Ld2yMYhzt0cDlD4WS3HXGe1HFMWXlQIpDsAmHJMsDQR46a2wKyBp+UcOMzUA
8XdviuxWa1ZWeqkHLTEvvhw5eFbOvpzVYxFexcVNvKHXw8q9ZCu7cUEGOXbl916HAlna1jY2EupR
2wPqYl3XC1a9uNtGVvKR6elWDbYPTHZ6irtplwuK0Yb2CuJ3bifN0n4zU+MNBSJChqbnnyTqcJNp
xk2JWXbXtJp2KGbQmD6ZR8mdLFbQxB71AxenMJ7Wl0swjTmV92XZbobc2oi27G6ipKmuzCFtnyfT
xmnY42moh/T76K63y1L35HvJhzrmQ1yNmaAgigAjsb8188zFY3HCgnGaGPP2gQiZTRKlL5XM5l3Z
ycdOd66rVV1n6cTloLwu7CfIBQC3y+o57YxDDqmdUfipF91Ngg9r5BDdmq5YuV+Mw0YI6zsE1FA4
INNSPg+Z9UHDRk9OzhTiJtzUU30wbLH3MlyYVWtuSvsCEyLBxSfc9ko2WKHp9jC+Bf323F02Fwnx
07af06L29SlPto5oDn21nnq5boknuZ/cpgqWKPmWj8m21CFjjlZ+bNvprI/6Vunt3RiP11xh6zNM
hJvaXblxKPS5Vpyf6AvwuVbHziownBG40a5qqxXe7VSw73B2Bo5B0BHe1tm3tfo8CvfGawnWNuf8
JrIswimWmFC1altYNGs5n4AM3hdr9WzNs7aV5OeEtgNfccB0veQkTLuVdhdzRzCzjjAkIhp2jWDr
maZYe5j751FW+9TcXqYxwWjHJNzQ+1m8WfNV+U5DbAO+eMCtrju3yiZKbK3tnR5Hu8yI3K3bUaiw
1A+TeeOtZKBY7snxajyG3VU52D+jBn1/rj/OU9FvtEJ8S2paWH1NKke1PI9xumcORA3QPBDXgouj
fmbO+A0dPPqAjpmHmh80jLEwphcq2JQEHX3ZZtqIRVnXX4XWH2Gub0wRdVd0T+H5a9Kfu9EM+R+3
g4cwc02Wx0ItN9MwXPFKncw1f5omT/rKUd+qFDXQgp81X+ojwennenURew0V2IpGvyO6xeB+tQT2
NBx5KeB8oaDVzW8RdwLfEmJvZs1tprqXrKFq03Ez7AzpXZB/UXM0uvaYJ7T5bOsGid2DZhQHd3Rv
WiZHnZEDVyl+OSNNLtqReaDTIytarnbG5a7cvTaNBFQiacsaalfGO81YzvZSsQv0gNmzcg1bgyt0
Z1Dax3a3cQh5CjUKfUtSfK4qPTsICvVyIYao74OkbYNM5VduZS1+ZBYHtNnvWiK+mUOl4XwY6pD0
vF9pgla581jf2nShYubFcj/2Y7oR9dA801skiiYKE8VNJqY6T8w4bBf7OyCV7wWXpbDQVH6K5gx8
7trFZ9fr9naurmS7ZtvUgNTV1ZRZuHSssjdhKD5Y6N30tPjAMpU8SU12W8t2uv268qVMuTfdVSss
ziVFntr1LRzNwVU7r7zERWXjESU+gt8iP5mRvq+cl5zrx2bpAWiuqGayCyeX5lkJEWyeUZVKKqWu
eXLt6HtRkoBH/8VPtR9eET9q03xyp2hbrveFQeHY2qE2uR8xlbrFZMJ1zFej6N4rrdkma7qZ7X6T
2+LZ7pwDIsLNqoq9SyrImieHtcp+Lny3i025MiQPwrgT3PMGyzlqsrgztAIJtTRPI/lFUdZsGqff
Z5pMMN0JuI+GrP0+o52aymk5amlsXacyVUGX8C14NKaWbxkUyYCGteLk9W7rNXtcu+KW+QjlrctQ
IKJ11HG9204ZPrBZxY+S2AsqCPYUOkbsd3YethbOrCr5MWg5ZWy0dYA0bVHuPcmog//R67c5eVa+
sBp0TgmIxlShWatBCm8XWpqbdrk2Uvd9bu67EYIyTVHlO0v1zunNlXCIs4kLh9oZSXweBgEqwPkx
KB0OnLK3jpZvlE5zxIGUxWIxRAkbCgBZkJBh0LOyejk/cIG7sdkn+L+lPNluffCMduOl1K62ZcQn
eyqcsJvF69jl11NKq1ukPykpv7kMpAgEYs3k1G8HsUAy72Yj2hD2d5WUlx4o1AWonJKYPbqIOgOC
1PtluOxNTpLt5yS9kzOAWWPCbV4LbW/Q/aZN3H2AqOUjEUk4WWl1JHuCntAYpkDm7+o1Tffc+Juj
l1Ki0YimwuW89EXtNZvJ8IKOq3bQ65rcMbMDyTDJfe8m21oTt82o0W3pI/qrs7ZPIkNuM7LrutR4
NUdenNUUYdJkR7vFujNrKRFW+sDbVxg1dQuwfu16su1+X1oZ/ZxslY9V6w01DFq3uZ3N2j4sdHhe
kcQs111U1T8IC1yZC8zxBYGp6+N2lCWJe16fkAuaz65v1vjfrfhOLcrTwhGB2Eyzf5aPRUNwfYjs
qbkGcF0wGNSiCTi7brUH9h2aB8a4NdL0rVw0DN12f+uNdRLqMnvXluJU6852viQVzPl6rQtYnlME
GcWVzXmlXfDWNlF1S0ZazOuZuXexNdG4HxdaaYXbogaa4iLbNQNSIe6W3Y9MmypecWpgI9C6st9G
emqEtV6tV6VwMocLzEwB0siWWDgruSGQWHtIEtPayXbRwM3XEMhpkHg/Gz0TjG5oXHdD5h5rE5lD
wcVrEzlju50NpDuUGfpmHcb0lOMzPScIlsNGwQf1Lbtdgqhqul8LwKlgsbsB7Dk/40XfAw9/VUAe
uEdcqSLOzxcyyb2TTU4eKNdeD9FacfWjso9IfRt7Q5JPNg6HaZXjWyzb4iCdnEuz166BFvebyG64
/AtKyqYlGIMUB3XiEyVYkvPY2IoM9Xow893uB+ocI4iMbsrYsK1y3q6OjIl7KjrSCOy0JBtkdk+R
cNwhiBu9+5jjNim5z/HKeIQXgInuyzSwRtDqVJ3CeR6zVm36vKn3nbFwvV6JKTyUsPyPfUdttc0i
wUlkJ1VaEQli6acWcci2m8qBmikutsbopq+g6sVPoS80WpJulFtyruJDpBNmZPO4ikrbazlEXe9H
DIwspPuxnu0mWbdMarE10XUzvhNxMN9ZK1n10eQBAecVyf0sivrdIofmGNMI2hOh991t1fqo66Le
kcLWnzivcBMu7Xx2qWdu6WEsh6yeiU3Uu3ijF3g7aruxDtIck3tFF+smGeccdDgtqEu2hA0JobbU
DXcdxnLuUHUU733arQd9HGI66rz9bx3k63O/jPOtXQvv3jW5sAdaRaaGSW9n08zpgqWLbJjvg5d0
11biFjdKr62jrrzuu+dF3XKV97aW7Wuq4hM9drIhNNLW+u9O7gzBOs1UlTXRCB+xaMxdE4to3sak
BaV7XG36zKwpm2iKxAvjx+pYVKir4YljJSnz4RLWosaGabkx27dsIJIeTd66BOi0abIvIDnHIWFL
8PunWhpbvO3DbrVEdK814h57Gl+BcNkWI70iawKg2bdVTP2zSy930xb6GBTOBAW0yefrzq3NneG+
li7uHdnriedPgw5qfUWVPBtms1mx+QO4HtLkrs8nIrm8esCbU3dlDmOmYHSvEvN2GVJZ73jbo/hk
TYqroAJqUaOSV7LxZzhCUFii9Ui+hKTNOHYtmDOXjszW7YdbQxZRUGVjcu1yjex8TYhlM5WtAyU5
84qf/L3GfM80WnnQf+pu15XVQpPDi4fZz1SBwEFTw2MMBtRkJqvsbyOXq+dWOormhrOoq9Ea5xNd
tuEw1LZ2qpc5eh1Fb9MSoX8e1NW6hG6CfrdDALmpc7r4dKqpIrQs/lFaYw5BdmmmS/XtHmOvsF7a
OY796UJT0CrQMq1DWI3prvY2r+b5W98mD2DYkrssnuKtjhxUx2TWOt8RDMRqq3D3MhGsnK01SaAv
oltH8bB0yjk7yvluFa32a6RX7Ke9YtJnW0xQkAJwX+sQAwfKKb1DPpPtcKsXlXzEnro+lRxKsoeb
hG7kiXml90AYA9lek6Ar3CyXMd+iEbRODkwwV2jPw35GDOHZpnW/DLV4Tq3F2qiiJp/WxZEamJk3
Emskl2c+7vKkLI+GnhAREZRcfINioY1TSbKrpiFPTguES4zWlmV+1xLXe14ZM+xsq9wmGe2peHLi
sKJbhmWtdO6QaGjOgURGCO8aGolNOg/qscyUfTWheNnk8hKLPNog9ZnbZ48mEeE+2YxzmJogQRxS
ZbZZxnioLwdi+oRDhI/T5mWI4oUzHM30TWFM/XHJi+iuN1T/uCQx3dBiKK9JjNKY45EKN4UQ8Wp6
R0hjcJro3KlyRgSZPrnnJjfA4s9VDbCiqVZtCtZi9EimZL1cd1Y3dPuFGSM0C4Jjb9dF0jqNnMa6
XlbI3kQLLUSdaM6qb6qm4baBTZ9oGWO2Ttzzhk3cVne0tglHLdAi+96Izw9YJp1ArEcmex8TFKdr
1VuE3Zvfd55u6sWyfRnJ5saup4ogItsuQnZm8q9Svfkv7s5jOXJr7bKv0i8ABbyZZiYyk2lokyyS
EwSLLMG7c2AO8PS9UFf9S2KXib+jBx09uJOrUAmVAA4+s/fa3mWoC7b0mONTIpP5sLy55EzVoWVT
G9WlZN5KnAIoB2m0SyQb3yNrSNN0axbQgidfBHie0aucJzEMb05umHdZYbC3Ih/B3ro8MM/Z91Ub
zkqsb35Ox8/ql2xru3fl3gwEXDEesd3coBEwidu89iCBbBgSV4epG8WfLguq1Vh7863p6PJkE2h9
pVOdhtiinb/kev8t3dzl/y9Y9+KN/ble7vZNvL1/K/7HlSzeqg/5L+Xc8m/+FXxvmH8ALQ1AYKAb
R7/JP/mPcs4wjD9gwwHjW8T5CMvRrv2lnDO8PwxOeYTfvoUDBPn+fynnDAfSN4gHCCiBsQCp/1vB
959U2H/H03/SsmtRnNZk9MoDUqHrLC/XZlQe8k6/zmt7M5NBPFjaM9+1a4VTwRSM2wNMj6mFsyIi
iHu0mvdKRWu+tft//Ia3/xHY/pMd7fB7/EMB/V9XpH/WtzodWRzeJA9Zox98rY3BTjWs2GBQHf2E
epyEAYJFSmK/pu7kOxnh5rZE6zr3H0xTn8gLJ8TVng/GgPvCgw1haD4uH2myOi6JgTYqHLFB521Z
lnIgzxlnUM32CQkfuiMGH1GpH4o+fbGt+TDP9YV0+mv+Qk/TLGP2XwK+WCHjfSk0J5yJSAgpz2M2
M/M3x4+u4rLeZHN8q9f1BSXaBebItUd+Pb1iglvTyZ4tIiTWrWa8AyF8Mnrl4nHXHyaHYASmcvxJ
nXszk7D46x/U+rch4+8fdPmh/yGwN7qGqIxWDYcgQ4I0EI7RG/ydyZpC5IiQo0GNQa7Ypk8RRkZg
KJrspa48YHU5wFIVo/RFCsMaE1NavS9j95sgNbIcXlnfrypN3XYZMa1EHMakwI/lFbl1TA1NhH1B
Zg6hmPBdj/NAKJetCsLryWkqbPfC/J69rjfcta33G/G86fzk2VnUof/4qzLk1geknAPpO+MtS7+j
qDIkRMRBso9izc032R6KdeJE3pfI4vmdvPEFLUkWEm/Oeq9r2VoxkWniB4qbnROY773fRbtZEmtL
ssGzVQOU42Gv7hIi5vuYxeWv75K5CFX/lpv/fZeWu/ePS8/pzyf2ne1BRDHOamZbziGF5E5iFlwc
ZKV2dO+znIoZmjOSeBlc/cnNO5ZKySYXI6xcWayLnMfXaNlYjDy0uOmMU2BJxgn1fazGh19f6iLb
/eGlLr/+Py41qZqEzLhEHHDwozGqFm9kmA/RZhrYXtJevQuHx8cnUNTKHmZB5AsoBX1PxbUWdXMq
eVWYRv7OqPGzm/7JIeNSNWAvRtziWz0gtSXzkjfrdyr07yCbH92Y5Yb9429bJQH7K12IAwK1E8PE
E7sxsJ0u7nBnGV4MXtWtE52oE2Fji/9OMElStHhm+RCXzJczPbmJFqmIlGIVF/nOchJ2zUX6ohf5
g2HKfZ153359b34og7Y93fz3xXo5MPWprsVBVQik4m8BIUw5VajDxBdP3G+OlE9ehL8f1k9uDIfz
Ly3Tvj0Y9Xi1DObIVeH3IX7Y9Ff2UjeJ5rpnyxY40/rXf7PvdJQf3YdPX6qoimWliqpFTDY/2BPq
gBwFE/TUYiVH9888raKNmJT2mMf9Op2yfeY6TCe0eaNR9/FgdIz8BmaPRaw/Zy0DQCmGrwFyQPJZ
J+KiPP93fMEfq9Fh6Hz6hrnORNTx5DeHbhygHhAibqbLss9GKObbs0kUZrFzY+LiTYn2blaEP5Rf
hLmkqcUo6vi8hJPePRPmsoliBoUGNW0ANdZGHJO4x1Gl721q3o/LoICaQ980BgHFpX7+zY/949OI
JI9/P0czeT5jYlvtYU6pjHPEpoQLrkzLveiz+QUhA1P2fkfq/HqIxWZq3C2YedoG/IWBPE9FipDL
vcMZsprN/n4kOr2U3jsH7T4qU9YAMfnGv75U62eX+unMryoW3mUUtIdMakgMetM/zR0ivZk24zoY
SUqO6TnXiUKgimisoZHI72u30W8cI3Zh0aDtQVjJgCkG/loy5HYipF5VVFospKTcF6TJamP2xCz9
caqt18BgFzDmxY7pxptO504lgiElVTqGam86+iV2cdexLxZ5vr/+S36n9v/vDz/s3n/fj6hd5Dq2
0bDhSNbkQh9dNzqUbvBtcIx9XfXXuXjmdh2d2drSIh0ZqWwrghF/88J/t1n96L//6civ/E70Jk8m
CttCXxfzVK6HkqIHNVty21BSBHY+bph6EG+ij19zy35vNOa0ae/VfK4ssXPpoXR/YjI7sSkN+g9V
0uIQJNTTX2c4DkqDMN5GQNhMVFtuEPbeNU1u71W89kqMTo04lsVwtLEwr+wqGTcV4dth4AMPgb5w
8psx3wVavMc5/zabmk9pBt6nLRGLQ4GTG1pnEn6LK0sibeejxDqg1e9JLCRkKRHElbEjap3o1pkS
luhkRA5V95gX3pfEyl8GDnFUM4i1YmvfJHGoRlYy2Adefn2DP5mL/9eJCiX63zfY0+Xou4PZH3RF
QSvj9iIHFFzNwMQHkReTnMSkbxRWzdC3s1bFWJmhy6FI1GmSb3HytWvW0m+YBCnPm6X7j2JGtGz3
xKiIOFUUwr++VvvHFToYxn9fK06NuB2sfjiweb8Ww9kbri10LrZVMOrEYWH3zoHNu7lRnoFJItr4
S65ggAkgoGCQcUHIMnvyZMZsIG5y9TLHxdnT/F3LnKfx231D0M2Yuivp2XsxW7vCJoItig6sJyhx
iAht+zCvXxmDQjs1ydPzxH3ueoymWXSzipwiI2S7VLgnzl4GJ6dy+FCmt41dNA5s2n/9O/z0nn36
2JIJW6SECoqDo0HTYfpdXPKKzXVniPTK8GFGRj72g1pX87pmzsmTqW+0Gauw4cxvqQbuxM5mwF9l
VYRSJ0DGarEqGObAUtrGAiInNf/uYpeL+tEb/OmTrU0+8xNEcYeszAEK1QFxRKmbTeeoSiJqZf8G
OdBIWCcvIIJmjzBJFlBxUJ9s14hxjqQwaxMnSW99FogPY+mzTZ1tcQYdBgK4qrs1wxrsHU2eha78
TT3j/ux0//TVn1D2LGat+sDQt9vMNqDcnNQ2gkxRFg5BM4dW0nToLDJ0bzbqzKGsfKQlSOXKuD1l
c3rvtRGS0WnvGAgWG4eamTC+JMRWSEIwGKxVCj5tbZVZB3EOmbeLlW1lmhn5PV6pI4AnwEYaiDqC
+LarSyJhY9PeY04BYM3CcdVqxMaRyxxD4cVMgTx5gn2Il0FM2b0TUfQtVWMki3qT5HI/TMWLL5Lb
FEZwYxeMxezkqo1YCmtVmEUI01Zej9U3tvRqDVBfXpHBlvMeLVW9XimShV3C4hZln1fH4YCucW0W
xUKv863tbx7tnzwtn/EyhFa4Pc1rc4g0IqqahmZCyrHhu1dGahk7Au2KGd55df9N2Xh8OsLLsWiQ
yBhUhCvWlnTCtja+GNI55LN1R/4tEoOkpTuxnBtlDie7QixSQf7+9SX/pCtxP/PM6rGpbC9rikOe
+1+SoXvtFPfAISBvU5vJrRe4X3DUfinN5Eahb9sVuFQ2KdHN6JnQl7VmeitL423K0vv/wyv6VJlY
HLmJ8iomGa2R3hgTaqN1OpjdQ2RV+0RzcZmYQL5M4CBhYtjGBpfduC9a7SDsOvF2HDDIemdmRmdy
1lNsQlH8m/fqJ3MfKKX/PsPNYfI62enNgYRZorksmIuOBcTL+k456k0Fv4sIXc296WLa5jnodBBl
DsD20hjQcKtl/VPrW23sTeYJes3BjQzxN7/c8nb/4LD6DMUxUJj5TY9qtbLzK3S+u7FeSFv+2WPZ
7fKq+/28dRx/XRrJ3W/+mz/ual3/0xe4RJZomAUbiyg1doQx7vTSAd+W+kf0d6DV9Z0Mgk3reJhN
0BNk0aOU0c7E/cgEBQn2bKEIT7rjby7nJx/Zz4webroztoahDt4wPFpZ4a6tbkBql6vbKFN0dZI5
ipNX39jmHitOCUCZDzZdP6Dp2QmtDs3EZMTvdWojVhDZm+trv8liMZef5Ee3Zzk1/tES81zqTa+p
/tAnyDOY4cSvETXzn2QyBwcx1AylkQWvWorRNB2OOdOwQspX3alPImUaMBgWMDUfix8Tg/RAdTne
dbGbAocs7p3BCmc3e/E8GjoMl4jTut+ArH72xfY/fQQB1QIn7vyeMMvh0ekCHxGXgjyk+atGlC9G
3r0Spt2t2cewheqQ5JKmimYzYaaQXJesKWUa1xQ4nrWNZ553fgQTDVH6La6oan9z65cu8Uc/76dv
nttoc4KNpj+YBor+QM/ORguQMNWrD6vt6Z7q+IYKEn3pjAnHrk9GzeeOrGSurOTyOGEvMzmefRt9
8QTFWT9utMbsdt+v7//2oP+nHvr/B2M5zWUq//NJ/+UtS/NUdm/VP4f83/+lv4I5nT8MxwqY7/sL
/MZdBpP/GfK73h/44gEx+Vi9sbsvBf5fQ37b+ANfvI7kGawRn6Hly/VXMKfl/rGkIBj8n8BxDf7E
/5Y9fnkv/36g6OJtrmBZK4JUs3zH/fTe1kNhelNLATq5MOt6ZWNtibziuZgG+9FbPA37yKdwFm3U
HiKHUVJoZboGD1XW5V7T0yAJMxwq1UqCnVpX5hgdjAQ7I36o5CM2O4WHCHN1447BZSoI99JZEqa/
LUq+j7H+9RchvgZ2LrTphS1EPsSnA8hsWfBlytiZo5fvjVQiXiO4rT8qD2U77Na5QgzikdTG2q4b
tkUTHSe3qkJFzf4u8UaC+tStO3S62BFV4D0FyRwjqfRxJpTQ+sVS6vpb20zjOyyp5n40reHOz1lC
MOVwgCUlHRU6Mhk13Bq+cr9G0ZhtsiKlhYlVdGpI/Fm8RS4uaslGIRFfXVt1e0UDuV2w7G+qMJke
E6xmUMi2GuWi6zgdd6Ucs0OAW01Tk8oJ6FUVviUHmYK004ehiyzkR376Z1fLgqV6XBpiN40x4Dpp
Yle0uxqUABPiU4PBCiERfgIMGG4FDMQkZQGCCSOwvmnfmY00D3mNtG3TG23yXudV8EwydRV6xdRt
fMmWH8cNXf8qduyenpeAKmPTIERkHjLIZ7sYCczOixkPia1ljDrjiBKHrRHrhRHhzRMSUqyOEwYg
0pmRs3v4t85+jUGLDASG7iR97ePeIPrFtygzBXTSvM6zW/jT9S5CBrstdT37k96eUOM+ia4JbRRI
OWOzPzm9R2R0h/7LQ/V9NoKoIdU51bZYl8U+j/L8doT4sMklKKO2HhASjaN66UhaJ4tVDeWHylXx
PEexcZx0vHMIf4ftlFntk92XxhZBd/zYRZm2aVIoOasJiORKQVXYAl7xkdCJpv2A3eegPhYdVuOY
5lWLkavOCdVKoSEjYPYrDhpc8euml/VuKiJF6UIjnzapfOv8YIMJBPKqCPGH4LzBDbevLCWvXF9v
77oGb2PF2b8pkSY5RRN/cPhoh8Kr83U7G/E2IejmWIFQ2hJYrV1lVWE8+b6PjgCE6q5OKdUyYlNe
c7vz7qQ3TX+W35EBdj6lD82cVMTfpVO/zlO7Y4Q4DSdC6vk8VrU+IajpcL3NfoyGsQsw4VlQpEPL
isptWcVIv+fparbN984aopOIm3rDi/G15T1eEZcOj9Zq6CIHll6GNt06ruZ/s/zunGRijdClDp1B
bRm4aKHDuOMmRprYzPxkJGBnt6Nv5FCdKue4eFuZ04lFGnjoYuO+kXbDIm/+cGv7qse429RNf8qA
32yrsloDLV4FOUReA2bol9E0mBqY76LAZ2Hp8TfNeGgb7Xr2/LAs8LxNQ3KnivSp7qaLcAXFn3XR
iBfK05LwcKIYege4UMkyfdy5fXoGWIh5hrlmksUJMtbvpCovxLV6qSrxpmXjk/AYbHm8+6sIzgXw
JPZmj1PgoNYaviKwuyS5+TolU3d2Nbe+0URAGqjTWbfSRCCbxMxHO6Wum0475ZN7wJCNscDYk7PH
2OpbadkgfW0NK6/hrroBofEsxRpu90UPqpADCukOyr+5x0NnN/6JxLwISZW42IvIMGC2pStyeOUK
dN9eJx5YsPfjR8XVilPICqPZei/wqrDTdbtzTyr4VVGX+b7yq4udR85BKIeYmyRr3y3sqZusjPOt
Qg+a59MNSIFnLUv8b1pgaXt8UIdsHC+jk4IbcLr6AXFYaFZF/MVUzBnkQN8NcrUtksNQAn7Mvoxg
QLA29SEDk3mdc34WuQ4849UZ6Ecmi74zxxpktvdZaWGZDzjt8XRPI5DlOY1p+MpHfBKXBBVimlwy
C+BFmVcfUc6fr1qTYt2Mzp0HZxlZ8Trrx3uP+KjKLXepzjar5ZvoO+kBz/KGDvh1rvUb/ANnrxFQ
eIfT2BXaeXDHIZzS5o6bu1HC3ycDxHCs2OSdJvK+mxV+K2/R88vQdJOw1jpJQtV8pdnpuRVO6NTG
2kn9du0RW72CpnpNINlmxKhvzj7leg0c0ow42dz0OU7dZ7NpznbAvUqF9SXrfFS51V2flDe5MO6M
PshIQsgOwu3QMGvBCWtjsi6jgVKQpOg8VnCXs/Qms7QbXuoHTTYrgPNI1V0XaAo4ksWAxMoX2Z4i
w2c2sWIMGBh8hqRp09yMw4DdqX9pxuo6Igiri+K3jmxCslcQ1CWBB8U+PbI00LC4yx2MvrNBf8nj
6t7HfU+QSXONQXjdZxr87epkjBqeaJaASTnc5cv+3aiLje5NoUzoM+PaYok8osKd4T2hYzQ8VsZR
F6Lv2nfOo9nhigaWLpi590HoiBYtWhxEewZvJ1U6Z9W42c5uvvF+AQ+NGc7PlvKOUddXayfOclxQ
pXEyGHits0k3EAKqS9KM9ibX5dStaox/twy0FFW0qx0q174viKpmOWDrq67ivzZn5LEGZcH0Ncfv
zglMGATSmjUrOU6gzt9nCJe4/wT9KgoNNrnVtBsU+x3ZTyGg8IY9MwMrmB2Y9tx1EEzeuk1ReKW+
dvbiSePBQZgkGQnAxm7jBw3NhcDDo+a3wevvoxrv96ITsErrSXkFYlWEzI9+Lde5X2wHjE/4mg6+
zS9VOKEMsm3pmgF2OHX2rVPXPvmY1lmHc5uklt6W+vJOE0RVT9d2zKSpMp48zXu0J9A1A8ZmxGAv
Jvw/Tj/mzU7JotlTVQkWGSvXaMlXzxW3s6JVqqZmPQn3EM98kWZj7xndk99GoBri7A0iO6eW6W8X
vg4pIdXK8/JhlY6E6wgHsR1Kro+h8h7rCXsrASrDRjbFVw/OUtBpHYryDD56p67w52G8z1rKrbh4
6GPzCkPevmqZ4uTNQ5Ilj+wojxEroQnp+ipBO03y63UlHnqdnY6C3lgGFCxqVSTVZWp7RlM1VsLZ
CnbJmBxyh2EVkduHDIz+qo6cR674JWD+OEQ4p4S+zUe82vOgPyvM2XlaH6a8+xPn5Tno2OLb5S4Q
wYtinNRAAPUaPzQyB1B73N1bdQHscyR3OmnSVzSuclXbA25eouFjNkhG36xkOXJWdTz5k1ZG2Jj1
fZtELNDhxzZ6spmV2sQ4S4K6RPjuVSepIog/WjSvGx7UlT1epSppwzZjCurjQRg4wcjbKUhmHWeG
luLWtKuvQu+4W3aV7uJGEAuWtYw9J8XqSz3EgskuNT6ED91lxdAcc01npeOaT7HjgTXo0/sMesAm
9cdmr0dYx2RtrgdWGStzHPaDTv65nrb21i5r6uZZ79YDNpxdbWSPygFI6hZi2/dGSLMbGlIvdj66
tnW2OJ41P7Yw6RnmPi3B15rU3mE5Jc+d0ezwcx+0orpDHuyhqLH4szvvNRBMKQU5gu6E7TcGD7PW
KC82g5u2W8eiDK/T+Gu+WGPdgpPSMMwwaFsde6v+JPuCrDKE95BiNrXXBusgcvnt2+ibapwNeLG7
Oh0FYwJP25F3s60mkx9YcSZmGxaGYTJVz6VM08NoUYDzbB0NkBpPJaXbPo79qyjFGDzA0dcb38bC
vzA6mJgE7PPiitBqrb9tPPPJJgwtjioEyoKTw8SjuTyUbl4eW3JRV1ngMb3013WdECGIrAc8kX7W
FsSHVTavpqK2pTULkPzj8oCTG68YHZEag5J2Hdc+CqNI3M1d+pR1yV7noEb/tXbcdp12i3LH+9JG
5LAG5WCRjqwgxNb6Xqr80ZvZkFqNCnMgNdRW3ZNbTGebAF6UEHtkzV/ceF6XC2CoD/Zpqx5HvBIQ
U3Y1drfJPcaxzLaDJPZwGOfjPKhjaunfWukPGwy7S212NKPuxZKUOcFcHmcLqw8ORww57bC3pCPf
mj5aLHEqxG7srnsxvVYti94xm9+41jd/jJ8RggEkS3TeZSwRJga4VVENX/2yuLOm5CSkozYaR+YG
cQCaSOUgQTaExW/jmelBm41N5MdXHer8FAFvRb6DLNWpkozi7Ta+VEC9do2TKrAzOQp90a5Gezoj
NW4YAhrM7Pmw5ymAD/DyqxjHiHXvx+IgPBefRzpv+6xP7NDNOXZ04XLQo7DNO8DMABVnx/qTpBy8
acMpAyPpmtNF0wmraL1uBxfuSVjivshb6nqO3B46SC/B4ttat4VPP+x62AIobmCMbWThANR33aDG
M817TQxlT8NY+s+BV8orA7nprmDqtq1RsECqHFxUWH0WCuWRLhjVhrqCXlJd6Ql6OSwrhDvI2frW
gOj+4tcJ+hdj9OZ9Vcd7dEArzpA5WWVKGaQj6NFNJu0cbXDdCvaWUtcOCX7nd6dwrWfdGYAfUGZU
jAmwddzSURn4LlRLFytRF6+LavKadQmO88Iuj3YOiyRTMGVY33I6Dc6MdDGiZ7n4c3T7pZ9IRmtp
1w3oNFobgugy1NZphXajxFB81GNUHwe2SHsNPS06pWy8Gru537dzp117bIHAbFU5mR+RKu4ZnFjb
yFOUjXVbuc+pSSiGk7saqTXGWG9cvC3E5UgPs5fffjic9SegUxVupgCdgCva4d0kSvDgd3nzjAUO
Hl8xB8jki0kdEHsO+TrxwOl4IzkcJqKVh6yr/W0aaNa+1xmjmGruJrIlRK6tLI092x58S8qBFrBm
b8ta/YnoW7spowJViRcdlJrYtwRVuRvA2vABDUjE84eJopwBP/VZb6tbKosen1Wd2NexNqORooVx
gH+lHFwudTIrNYv1ldvtO7jATyPqxLfa4j6otPw2V4H3MFdzF5oyF90KAf51Z1lXRZI/+Sm76bZL
9Z2SktyT1q/N0KqT+kw6gdqxqfVptuphl0m5zBm0YD86GgLvvna1B9xwXgDrHRMTiTik38RV4Bww
x5rJDuqueEwDP/mGeHB4zVxlXQmnHLZ4XqmeIbad577UznrU81WMxu6QBEa9jQMWaAH9/k4NoG8K
DveWRmyidJsxTTB29jC3SC8jI8iRx6CP1XYaE+dKjGiDcAmr/ehH0YpXqP7SxuX45srui1S8AkCp
YtqqXSUsB408A+uvupVxxDbAEHMapx5vvq1HwXrKxcJJGgqGJnafvdsJpjEbdwzOJIv6USetaZMR
/bHKrCy6dfV+XjODaA6DHNpza7uwGun9uWx1ydzK3Qmja7dejINQus51a9HW1Whex9JU113Vo2TM
wcLuZYwht3bHBUQg568Y8gqAKkbyXA+GAoudFXftEEcvGTmSV25Msc//zHvyKMtz2w8TrXPmJY8B
J8leTCkO485tgQMyL5xW9iQ92jDPuVb5uDDHIlQGrsksLXFgttWmNgAFSwnCSJ3shW7C/+jjZtqi
xYxOdWMTvxcn05d8MuNLNHrkUeF9vLG70Q8TX0/DxupkaA/5tJ7NBZYHWLClxInzQ1SV6Y3u4XWg
95RbkmGzL3bQVbf4FssbD2jWOrUz/cauvfEul+NwSiAOveYGHz0X4sFdYvjTzsyN6WgPQX8T1NP8
yqcC/b/jVwA+a7sPxyTH32w6RXpuBnJpSUOoq49eNlSTlK+nJmirW4j69rqSlvnYGlR1aDKaozGJ
6aJ7kg8OTR+e4qDCaTzMWoO3wTa3cxotBmw5HGlc0qvAa9ybwE2ajQnWecEawKaZdfPSVEmBw7HO
tq2OjdZVQbbvJx/6F2o1slF1o3nTeK8hUGl6KA3kfLHHH02oabQuhigiklUvMRTg9imN2goNR4uw
Anc3zVg+uK0HoyoaFOUO9QUZZMZK9KX9MHtsZMiXYlZKmB9NMrpfpINz95zMc78KSEY4ihotTKN0
+2BES8wtomtaSJ9ajKnlZFwiTQ9aCmll7I3R7281aOZPsRLOKTI9kUC9gVw519LHHoqhHsdR7Z3T
3GGEogeOeqlUJdvtEMcvVpmW1P5GqZ1mI5+KdVXVSbVLeX8ffBPVN3Yja9ONZQVTLDK84ZD3MVx5
XVTdpQST85hGBblNUxAUpDVNlVqxz6MtxE2zGlXLZACM3x2hbD6TBf45LIDJD13cZkeP+Lf7YVbN
a8EE8Mk02isTMc68IP8sbuKe7yQ68yI/O4gesA0bGWJtNqAkLTYlnxLNPDHvNu6Cum8IwQVMLtN2
upl7TKy4GDWaUkf222AkcMPXyLzvTGHjTW1dLYRnsnX7iK4xqH0B47IkJrtVC7mFusZhzyhWw+JU
2w+uBojdWloEHRtS0kTbfJirnTf5GW9Ep18GS3zLwbrBomjS98TU+l0Nd69mP87sNP8qhGaF7jxU
TNc0JhgzT2LYK/qXQ+MD/HFTt9PRfsxoK32wnDQOzH6bbVuk6skLSvw7iIvqM/MUwSszGv4Zmxf9
agr6ZPHtB9qrX8T1m4Rr8RUgnmhQNhRiD5APRhj4I1ia0Rik+yQvgktRahgYlSfTWxhfcGVtD6XO
RmDdR98w9XSFyJ2iKzsoOfMwejY0DGnch/TXFk+FGnejRtx3kpn+xWO0ySfK6vtTBTN2i2OL+U6S
E4bJF1xkezHEwZOLqiPsCsvYzsziXfRoreIEgnF6mJ0KE25tQwagWYfGEg4Mg44j2L296guF/arC
vg0B9jVa7Ja2NvS7gvCLgz1njgngJyIEgqO7/IiNXpIdZkQ3Y5PZTxrFzw0GchxpKX/+mpBK/0rW
YHNXRtNYj7JlNr3FzJpemsJwd2OSAuQq58xdF8szWGSQU6AY7FDO21dVa/P9ANUloJ4VQ8hGCndV
lUzTjZgb7ZxWrnqPrcRkJjbXD6lqan9TqNi87ptqvI2n0iSX2JM4Acqc9X1RCHwTgQZT0TLzBJBQ
oF3petE/mlOnXU2KI27lM6p9hjDwEQ+LjbuvAybTUxY248Y9aZq5NjJyo4fqFtVqs9dinRz1eqZV
MRoJoGkfK5udhkE+KeP9CJeJ23hHW+lFxQQnFadWGOYx6iVUM81AVsIzUa/hG9ogHJgucSR+xH3D
uLs2rLPlKHGRTds81rHOWIqlKYaNjlHf2tNSLWSd64c+uQwGKTb2fDN6kccALxmI4x7reSdMtL+B
Te1WCVJ2JZCCzcDg+ZGGMToO7lAfaV7F1qy65mEMNOOgitbEtGBbzh2jufpgNdYCg4DWCc+RZgl/
Jr1igjXfkCVPhcXcM2la7yGuo5h+Qkv7SwOj+QuwI7nT8qp+FAGkjp3FNPktYu2rnevR8cqzk5Te
TBBg9lyIqQLV24pNUrDkWoE6CZZCxQdVIiSxaSLtTTTlMlZPJMq6N3QtRnWeTMe0NqzqZxJnG0yw
JWQpQKgkHN34rO+9lYVYjUpRq8WLBMH13rZ+wXSgSpJj2sjuycw0/64vYsbNsqne56yp/ixN2Wwp
afrHscQUWeChexlkvySWogx9kIlb75VVeldtbDDcxWeinSszLm5k0ffXkV1rVxKu17pIsZzXTmud
2h6kqdAxs+eF3twwuOKB6gLzLfUzs9rh0aFYNMFhkNmHEoJJm4Q3luL2juGCrf2ptkNaznIba4AJ
Uw6jY07t9Mhj8YFmmQKDgRXxeEF3r3VBd5nlwDxH2VpzV3LC4L+fLZ6AokyqOz9gk6EzDEXJSg0+
1GJYoPrVB4uJdjdWUwnIjmy4UANrRixp2wf6imCC8oQXtMOF2N8JcoVWSDeKS5c0emhXgXlg8SgJ
dvStIvQktzzJe+ynXix2QPZbOP5TLjdOF8dfndE3i9BMCaw0hjbsXQZR4MPEO/fVostrum/eCKcM
cIR+6wZqvu4IftkaiQlFanL7czXq9GO2JxG76wUJXUZbU5SN4jaC+Hyb6fOFoKOLyCJ1X3pNGTqa
i5OXS4ViiHqr3QJAnh8L3SCPMPHGsYcWWgpq9NH2xcocfO1qntm5ahLGnVH7UC58wTxCeAJ4bly9
lqkvXzlbRnSD03zWM/aVCa3SKa3s+THG2LzqPLd5zRNh8lnT3fXIWvFrAef8UkXyowxgSnd1Em0b
pjQn02Ytt9JbqxjW3Il5DSdoOBo29schU9bb1Mf72fLVAX5Wzxe97vFYDLK9Ysitbt2KXBjU9AwV
14wG84KePStPEU3b7KriNnN0Dp7/yd2ZLMeunEn6XXoPWQABIBCL3uSczOR0OB5uYOQhiSkwz3j6
+lIqtd1zVSWZele1kZlk9yqZSCAQ4b/7525enUiMViPzhqJjL2BVv6zCH55YfNBPOPXuOa2xS3OW
02yDTRQygphZyE8wMIbOEjxlDFwy2eRrZubJQfIK2kG8SLNVURqghCRDvnyFNumUDP+m0Mw7Tszj
dbPADkvnEP9cDr5mapyTUSnQmtZ/kW6jDhBc5W4mi49dsAY/XCduuK8leLW18kR+AxMBCQizsklq
/1fki/csiONnXSKlNVgbvVx0ey9HGeTohh020+qaB+6lhKZATXM0u+vSmhhn+fzYyOkzEtPCVi6o
pNgkdfAcaZTSKFvAz3YpAOL+KEXZrLOxuB6NvWGkYP0Y6Ps4gRnHSddZMFHCiyTQ27dVW80vdDbY
O+oMyU8FfG3FHHaT1QWXum/2igK+h8mJjpWUyJ9aLhxuMcvS8+Go/CkKoWSbJTim7iyO7C2uZjm9
ATe7/O0GEGCUBrcmrW7GtNgiA59lKd5AQJ2CWqwmsEKTrX+Qgr0HRXS9pEvOpZAAaXQIn7VRz7Zc
CIMVQ7iOAuBDVuMfU/az/kqMk3jROYppb7koSN2P0a+r1eBZYtdY0yOHFpQCU+79kZ25ucCYFxTs
qyWdSS07fjOMKygW7kcyjcHInkurtTUl5b51vdysynQoqh3y2nw1WbLZwF2rXkaWvv0CyHO9JIF8
0Qk+JMx54Zqx3kW9qsYfHY90DgjDY7AKyw99vM1kRHA5fWznQF9gd2F6nuiTQy8hiUfinslyEORv
zM05m5sWz7okrIfqwVB/cm8EZ9R9Z+bqoDn/9dTnON9pNfElBHDpVbmwdRwlWBd8/uY+41VH0oB4
86rRc7G3/XC5GVgL95PKr3hhDS9pXy74tmERAxNmOsAJ/+hMcfgsap8N7qgZRnauy+EjA/pzofHz
iOkAdKRNvGeXg0uo7iNikOOB8gcYfnWTcZFK5nVjbu/TIF22k9Tk4/3LyHdtR2OHYi265ikIJG2k
w5KBIm3nM6dOd1sRhloDwiOcb8VjTytK431mZYzkNtdR9yZIXf4woZwYQ4FnkEs+n1CXC9qHAbse
88UkpEbpxLmGjGBjsffaM6/q8clYbXMGqNS/+1bfIhuyudBQTrv2E2jUdDWlfvySlEV7mmYFG0PP
iXfUzK/3hXDpE2hxe0TrIQFBXRmBab6g8JdQxRjwvl0SY/q1YLOBUDOP9gNy3vDUF/BrOKDnvty2
ri7O8wS8YwuJwQmvahh79drCkJ3vsAbAy06Z7z6YYEivAtjTOCfHDB9BZoH9yXoGVZP9g3FkjSxR
LHu2ouEJ/LcF/8uN8qtQJJVZDxrLpQk5tiX57CTbLHODZy+GZrRizlnyxID8eDaLD1GpZCEGUlHc
25Nte6uxczgZLNq+Zp/oUngwWzGxnxISvi4F+7JYzI3e5RDwtgjC5dYdXRgTRjvNBpaVuhIE63Gl
o3l5cZQSMwhDCjkxE5HLZ7TFKZm+bJcXLGWJfpipb6fJkjuQgQAYOW/IW9nzAK6JL/fcj745qcLG
Ox519W1asQIyxxvg0xuLxoXEWfPG5vsxq8RRwNdLRne4H8KC4XQc1dY2UOP8WHh9CQXqks/EqLEi
tN3tFt8Lb4QdVocwvo+d8k0WyYtX+6gbQRyQfxPDQ24v5UGwZX11l9K5Mw6YbfZew1sbgxrtstQ6
V0VLLjUTpY/ZWpu7pYuTBxr7qvshWD6cBCEQTNxcIWJlnqCW2J6NBCmRMkDLwbWwRSLHDDM+8+9q
lwyCSi4Qj0gq/WtMPHNM55K6Ut+1GVywiFm1sL7xw7drQSHCc+5P8471QB4j+FgkoXKC3ga/NiNX
27/WbRljayBXW/U5R5aqsT8qiwJlpsQgfJlD0FZCg/ic18GR8WO0i1TxEYfVgwlFCYWbcyKKLZ9R
Z5CFe7vkAvQQoCowT0DdCD00tv5uYUA8pk6MoThIvmRVtyew62bLUX6+DvIkvUWJDh4Zx4sfcdD3
9zOTomsYu0iqlPUyL2HatopFph+kpWp31atUv5vlApysaSaEKpr795NTIF4BUmvWmPw5UKpgxo49
ZsHWmwPvi/sfF0nVuc9tVESHHsQHmpWld5xDoSUmy6H3cttdBaWvdgNWzZ3E8l7RvWCHq5oWqg+v
a+JwFcx5fFPoDvhF3Pv34JiYi3KgW/YqT+D8AbUdIdt5pJ7s3kFFNHbkHVHD7DsiDOUddMyemlNT
XqdwXkYeRowDAsDpMQFEs7ZHPPiJqdvvXCTxS295M4SJ7AJz1iPpp9LkxJ0m+wVZDw2uLt1zxFFy
VSwVHYkjliMTUTnIAFWdE2m623S0aK5usooWdRK0YU0TQpMQsVycrDgPS0kNmTZMOZ2GZVar7geU
kOJGYpjf1F2XrEVe2MPFl+xjMckZfjjs5MYFIzAZrXsZu/MmgaX2o6yy+dqqCjI+VVA/K0jd+B0A
83R30IunVY8DQsA7BdppAGj0yiVe4dMD4niaS8b+JDwVi6s2/Swm0mNSJSdDrPvkD9286WUC8VJf
jsrA1qDdutNVQ0ffCyIltpsIoCv2qVOB4HNrq4oWbXIMT8siu9vZg6YLqgUjMKe7fVQu9WvYxsGL
n1j+p5s3lw1F6UIwSQlsEl0jgmabp6Yqn8YWaA8HidtgbusrwCTqphcLqk5Uu9eO2027Punr09yW
1p4xP0WnZijvmCPwXW052UBUsA4cEajDZ5WKaZ9looo3bMMsXs91ddsvLI+NLZFovbHob9ta6fc4
itXBlnWHJxjtCL9+lj5IGIrsxKTyweDDKtCdnffc5M14JrhCmq5k7WhWiU7kp8DXt2GAQIgnd1Fc
3EhhsECtqZzLVN7KZu8KwhVta+3ILGf0wFb6DNEebRsrAlG87WA14UeWT5e1VSTTZ4kl6K7nAB9s
bCOAyHhVWm8L+DeYLr+6nG1IvMyPA0U6U4PBn8+RpwzJjh4YmAEr+DP1W4s1Zh9a0YKW6jrxjwws
rebYvIUDW11PBRripslL79MjzeUib0DBaujKuRnwlG39AK6/rJtjbUDIriL2P8zfXRcfJRFPvABW
AGKPBwZa8x/cwHd/M6D+kVnxpzw0BluFcC8k5msp6GZz/pSq6HIxJSxMyaEn8L4eraYoj0nqsNR0
DNp2+F6aLTj/aVtybDsHAVVEq77B7PcvUgO/G/PhhSjK6lwf/LVHhIT/8rs/Fup6NJVipCwyniSJ
4bjbJrJN/z8M4P+tu/t/dEOac2kv+yc+cMCJ+VeR/IMT/PKv/c0J7uPcDsB/B76wBSvUpXrxb05w
z/kLbm9l0wXmU/wjNeblvzvBnb8orX0qGb3g7x1qf3eC4ywHHUNduefReaW8f8cI/nvEhf93Seez
e3FQU2up7ctf/cf8BqgwWRgPQ4VTNe1udBmTxLYmRzmO3n6s4/78h6vzXzwXf74dL593qXj26W10
A+n/6fMcv9WFzj0sl1mNe9GiQWETWJQP/HvP39++WBDYlFuzsZFKYL//4xejSDkoLfD1WyM4yh6Y
m7RmX7tg9LsoUfZ1CnTuUkFCrHFlZ9RCXBkofZcTF9LUv/hjLp/1tyXi+Pl//w9/i2v7Ab+7LWku
5FL/iQGATBcgW/ngMaHUHYLajh79NChO+byAgf7nF/hyAf/0WXRucUv5Sgk8/n+6wFMDiZFRkUbE
n0C8FLW4w+eMO3zQ+YvNduRUQGe9s5yh/fXPP9n+PZj5168ZcMcKvqH0SE396ZKnIs48m7fztlJU
Gxvlxved7TfXDCHxmtoDicUV0vR0NUAZAlzlljgPQg6sk5dSv1354SmtyvzpX/xZzn9xRVg31WUh
tIXz11bPP0SU7KpIB4taT6yWdbULMl6UhZzxds5OjrVnEutJTppAdQS9suqnfbdYxYk9J/3VLvv+
f/ED/cMT53LMFrQgClhO3At/WpCL3IsYL/MDlcuMwxCmuo/ckjaLXo/5OMLaiXhV/fNr8A9P3eUz
edYJjvAAIoD//jB0eT77zmLxmVPdnQGTgfnBerv555/yD7cer1N2nSx1vLIU9+Dvn5Jrpnqg7byt
iqtG3hDa6+L7SmRg45rYyn9NVp7p40BHdnUos7yt/8WrTonfQ4L0S/u21lpy+/HaVXCyfv8LUivi
eEHD9o4BpS81m2Cb6S2me7IITdb274MTiDeGXN5bbQ/Jk5sJBoJ6xvtFC0VVvhf4xb5MFKJ+E+P1
im0lEvKFMVEevQmTFvNF6EumCHlC0/ltATTxdoT2GW8hJM2P7KNF/TQHnX/vjDMz5Zx8wjfK79Td
UiDSX4KT7Kye0maCXg5xuRb1Nij62XsSw3xhKanONMvBIh1MLUSD1W2j6gFYs8s0pGK/JvU5qVQO
1r3PemtF98xFOcF7fpdmScIlniN3S6kiM6XCEZJJn9PG4cVHXKv8wFjJ929r11TPkvn8WdGDCLSU
eqRaf+Slj/KM2lNIna2bylLFHQEf3WxKkY3YVVt64YgGOJS+guOz3W8wl+78MDSD1x0WKPrtXVzb
y3c+V065sai3+VWLaLLoFfdcxtSBCTgAjEhcq4H6LRtKMCsn1uHOeRtdOF+QNuLlLXE65jseMMZp
x0ISQkYdq+5n5mrdsWrkcc+FE+nPcaE0ZVPSK3WJ7CpIvzODBpwwAciHk5/g1FqNFVt/jnwshvQv
yUSfRCKBYjiRJtRtLD03O4D8+IcXSOmYtGJZ0yUSDq51qDzH2uW508+YxEf27nkLGLpCIGenRsls
j9UEfqrhtlTA0NHGOcR2uF6lrDmLh3hOwiPkf0bSYekP302pY/EDkEHscyzwyknhiTGX03TWyJ+O
DMkKeAs6/13siVJspQEW+wNxPaUFJR5i8bFgI7XMmulN8TBXSWifPEU057qkEjJRe34e6h1S7ozx
pefqTfvI68ywF2LkcA31j7XBwvlY6+K0jJFswWEqFqF2O0vXq7am7QZ6fsq8G9fUoHHXdS6kLDDi
BIQhvo7MTfvMDX8pIKkZNHlSzZtlsGJA4LztMURbOvU2UzsEhlOGw1SIoROOdOBZabotW/Ji+wXv
FwyK1tjhqWU+pNcpxVXtunHT5NFWhG9y6hJGCqbdC4Hbk5Fal7Sr7EweYOUO6ymwNwHzAHizpS8w
fuspw9rC0eimJKdTgM2P+yNLqcV3wSlfbOaa1lByRYt5Z+vrz3tdZ026WyZjxG1jx6XYOHbqnCgv
CHhCRUeREf/xnoXSpuFNRbbzyu3qd2d6PAv71BXWQs9cj7kDSCwHiz0LRju8JZKCHvxWaow+piIa
27WXTqF3WOzSL/YDqttPrTDY4+duJ2vPzCZOt0wccBLMbtViwo/KSWwpDuPUB1ljnC7r2Hges3QI
91EkJSm6fJzD1aSiyTk0mfGJPhtSNGD5YpyMPYA3EjrMg1cUltAc08bpQDSi9yx7a2gHnNdFljnI
DqaUa38IEkXiAsvgSoCcK1cmEcHrEiXJjUGNpSujSgTKRBzMOHv9JSw39VzbnyZ0neOYXDL8l9K8
c7lATYnTTMLnWIJ62Xtkjr+tciCE4TeUmt7UEVM33OVNNN7A3p293ZjK4Uw9kt+8epGqxWGpmc6h
LkYegZOFrFkWYA/Ig3TNjzYYjvx19lAw835vcz+4TYoEAws2zUGtsrJ0ejAhOu02Tekmz4G9YJsJ
neCykGFXKB9QBdKGyxGG5jQvAVSfjlrc+axScKRXehxh+1EX7J2dRVbuKuos/IXFaIMvqtA/q0td
QWV27bTw2wSgdHvawaj6hpivKK3R+BHpiSqMeSmIVs4bSgWGx7mKEPLNLK0vlmXN0TMERbyrYkd+
agRUZpaeoMaPrkJ7oaFXDq9svoG5qsKVxZZl2O5OSSGL8NBMS2MdFhfD0XFReVxeVbFqsBo6DssN
BSmxmzEoB7ZP0VbR4JLuHYtBqg83lZNzKWOqhqzuKxJ2Uf1A4hgZQ0SZum98yBnEAmXSn/229q+r
YMSVbFyOrZSAxtFDUBmmylSrCSBeTpF+W15lunV4iWrhYKJaKIHGElyLxFWLtXN8JveQagaDIWpq
oEbtcMkOJ0aW9IjATfZa0j6z/JWjinir3vQBdaGsfh1j3xCCOoYivHljRVZj1q2TrLC98RVp7cOf
ugjctF1ROueS/Qa9dm2ZiA0mtXa+VQqp6DSHeCdeOss0VIGBBjY0VmRxRsWRtpoNU4dhoVCqBCHm
3BprAsHrVqyTCKGJTbbJ7eRIuD8GcD6QycQ04Wy6nAEc5VjTSE5zrXEqBhuv7nr7lTcFpncXNKd/
KpumIumJ1IHo34z0RLxKz6G3ws0GInhJNTkUGGd2fsx9t0m3uPq7+desWlXc2nSzMRcmWVMzsq3L
Eft6X4j8aqL0or+tiO6B/OK2fWkq3nv0CskiPyYqMQ7TpHR8aJolmp+62Cuma0IioXVXOEl7Rx6f
iR70AEmLdG5512g0ZiaikOCqg2KeRA/asqLvnJa7+tyUlEpvwFp20W4ZQKPgqMJj8yt0xhq/tZni
9rWpGM6sJ7wS451fUyFCajiPf/Z2Er4kmAxTqBX4PzehVfT4MBhWZxsZ88i/YCbzvLeKHvpkF1wq
/dhb+T86anpwmvX0ze5EZjNN1VkR3DIRCBzyR9WlDBWoAvaWunPSW7uZzSs+J1RCz25ZU8IwTKq1
V0eolXiZaSMRfkADAakbHOnlwDCL2Eelf7lJOjxN2VD429bSwR1PvvOhRBqf6uUSkjKTP3861bDc
6yrNKOMJZfOQ1nG6cCZc6ps09BXI9CmdzJcLm/NHp32SQF0P5vc89hRQrASmMCbjeDc+Zidmz9dn
yrAL4ZvbP8ei82lxSvKueWi9WFynfkBvSgfevzzZjYObNmm6nA4Denn1xsiMWTDxjvw+EcOFHegp
zuZxpF6EsCYLy1JA9FRJED7Q5LSHMyoQTX30IEZevFIK8neaa0GTCq4QizKnJvbWng5jSp0jQauw
pTILGx5L3Uj9NcsMJuKhYzwehAlc+NTFPh6hRAzkCHJPs9bL+NlkBb+umZLx0eplMxFlodsJy64N
YWvOy8+RMcVr2vt0k3m88hiOdLHt87xE/EGRSAWeGtW8l+WM+aLqHPt1KZldrFW8xB8c1aruOlrY
nQ2rKh9Vc689rGv7oQjxxfs1keUX7oc2+Mzcxqt+CgF97sjeUePFaCg1ZKOa4mxKN3nrpt4Rt5om
PkbY3psPifHi8p2tUXnDLJrpM9mGmOo/10j9MMSZH59knwU0cHizBrhp50UI8ZPSkwt6yzheY2G/
yhLNO7KIxJfnVASsolzRVJF2RjgrTy3ZOe6H8c0COtdTCII/xsILl99otqsfVuI0/a7OJdXe8TxR
f9Ywg3siqj7JjQZHFqzl7JLq8Ni/llsfCSPeUjTv41ibu/42xY2BHTXMe1ZVn0k0/3heqVVlXcxU
HLvCL6Y4hLayqdVnZlOK2Fw9CVqfPUVcWsCyO8x0BWT7xIX+tOrzXL4OjDbVZmlc+UawzPrJy8a9
ROxCM66dmGPIOquS4U25KaZ84WkCD0GbaKxNc0svVw5QlCk0JDaaqo1qup2iezzeFMAs+0sT7vTJ
4Ixe06hMU2+nL1yBgp7AlBQ0+QCY2zMVmV5oeCsTu7PtLTHxLtpUcLB+Ce4TuvDIB1T7pO5auXI0
yBnQjYsCQ8jbDOm31Gc3VIRncW/JESrGgsU9rRJK8tqqVfcqoZ35MMP7SFajsrsXOUdK7cqRmTDk
lESBVMm5myBADss26kv7qysBzpCEFEz1yynFgOt0zTIzb+wWcdVdWrVQ+6RLC7tPwLSL1TcdpHwD
m6AltdV4He6YzgtnG9AXTtuOW/n02cD73y1MMePjTFnjN0knlppWJtC9oCjpZM+QwnlhpoLdM+gs
+ElURM56vTAoOi+lHWS7lIJ4+8rTkg4nn4oY/zrpYqOOeRdg0ID81joXVbmVPi5gmQ1b6HGI9VOH
y3NNdHhmwRN1h4POASWwJAK/xeApK0YHcbEJKdsCSF6PBO2TSyjqQkmMX5BCYuy+k8ch1mCy44dt
ksHdhGUbvcsUMzCpLidTezzoA5C8TMh1MQ7LRzGltBpzq2Z6Nc8pAdS6Jdq6EcsSy/3cCRRA2RQ9
pBiyvOYz9/yo+CVMMNHp4TXCO8S1G1uHC8I+ZIrC7npXUFDm3rI+UVfk8T+Amu0yEH9/1TP+LarJ
/1JR20Np/u9F7efkqyve89/IJpd/4z/x5UIjWxOW0CTQnD/q2ahrf0H7A2kS+FDN7Qvz5D/1bEf+
RWoHlSSw2dJK/Kj/j2wS/MVjOoGcraRCCde+/ncEbQcU0++CX+B7PsAntDVYv44DLP13FUj1eQxS
IqgOlYmjqSLJnTnLU1nRRHbNztMbb/vJI2g3VhxAb/J6LpgcOURpOOtMyBiNvfK7SNl7eHKxPsVe
33yS1Fvy+2GJs/gqbKpuflOsSNaNDkZgfXHYpB47FyfqmI+OCP32ag5N+UFLm+639QwRlGNoJ+hf
8ERlM+FsJgzsKciJqyAoqrsgHHJ206017pO+BSrCIz191DzrD54/0221JIM1fveJoCuek11uMQCm
VR1bDWo7J0ffDVcSeEf2apeVGp4qmYiEkwqsPho0OM4FDNiMBuBgWLswCdhzDiegr8vq2GiXfbdH
xPWZUa/vHUqZLCRo8wEGuI+FJzvG2DnzfTeM8UNNB3t4HHiTJ5jhHNC2RCTYF0+mC1BwQ5xBWGxa
NKB9CFxg+ujtSLGHyOuFV/CkMSMsFJLpLQd819pNpZru3MEZA1zDMhj2qmtEuRU87x5UOAzBJCAz
CsbGmcaLH4PjV/aW10n/sx9tQZe57dcgmGLN8URkHSnBkP+ZQrpSDtUG2grjtz7u6v5op24TH+iw
o/AMfyEemwLnOZd6QOpZVWMTx5j2c4V0ZkXM4iltWrK1KWdridZpM1glnFXTuzDi1QiWACeIXlUs
3RMH1RA7Fl269rwOcr3gCaANJyOpRSTjxaKh5iszZASuLnIDe4k8ujABegdsGPlxu62YTjv2Z9le
qhJtOwPw68CswT81lC4pEIMYcFz4Z8KtRzEO1a1tgElxKCLXob0iqkf4Z2n8ji92ptZ5dJb3Kc5d
8jMV6eXncqIli0PiFD8DKVMBBzt0xp3AtJWfYpqYzvXgZt7PNh3nD7vTYXbMZXR5Ncd5Gr+5HceW
dYgMhM3QbnFWBEtIyVkz+eUDLPveXHe6morP2o3s9istyrw8VuxVlx22JIwCRLkIjAQ1tnespF7N
ZusCWSfyIFLe6uQWKXWTwS/PELQ5ObU9KW/djLxFbqxGuOMzlqAwOKETmfYotF7eQ0k6Y1c5dWzv
JxHgLJXF1MU7jEC0MQ9JUNjnZYkurYZNI6Aw0iIyPKUxGkq285HNZmvjDclQ3nNOdbKnmCgDFb+J
y+aWdxetwjjfCXuuXI7UCzHhJS80AE9imoyH4jL2L+fKopnPxFQdK1n5A1y+lRliC8tka/Lykcqb
Emmy7WbUC3OJyOQr3s5TflU0vb7KauTyx9D1ogSbcLKwHmRT1PZHxiGOTY2HFVc4Vedo2IxJQ3AR
fkXwkKV97xAqo8GGmoOqZIjM8Nx56Nk2vheLadoN+Uw29LITvQfgpBPF8xz78tpRZAKxsVnVeByS
BZufCpG9zdL24b4H7eSjELGTo7mFyye3dBR5zWfi0cFI5oOeMpRvmpeQ9yr4lm7Td3TcY+wLz1OT
R8s2IaqWX9UmYCPBwosElUovV2tzsR7ydUij7sLSKenvMUOaXvYZM01hYqJNNRKm0ft0KS3/EX8z
+ZalH7p8l3aTNNQJC/m4DCF0ZukSX75yJGaxTRRUM/qXGAloDnXaxK9NMNeXX4L+wINy4hIqZ6Ll
V12x+VjNS9mdQiEqzoY5EeZNkoRdu9fEjaudQi6khtbK8XSw9yV4nNttt+wGM+v45Btb2pCP+rzc
WpjE32O/5idycT6aLWIgF62kwfdNsutlESqW4l03ZFdXNTpdeg9nqxi22ZwifNskeJ9MVVNxXTEw
sFVIgogxUMtQhQQUFWh9kLoQqB39lEOWJn0CUb9PZolmiizXDT8ggh4jM0ZXmZVc+SP12GxMWyBE
5TaQMt01dQH/pH62RW+dAys8IhXM3Jn+px3N0a3jFRYhWRNeB7SNUqGkMrL+ZCRcj+qrOGOj7HkN
oj8x4xSPPQ0WfrFs8dLiJ8Jakn2nkKE2MvLf5mJ5heNzUJ4ib58MvXlIe4weeJTmK8stzRZ9b6U8
/z4pip+5qd+NSQ0ZdTASG8/CNJ26/nck1PWMMh4Zvz+7faeRdmakY8Le+HCBol4SuFhmX7MLskD2
NEcgOUf7QnkPqgYwUKB9Y6TcT1kQrjLdvtT+cBOpftuzB94ojkeE/8GFaDjJ8JgunrJow+s8u2Jk
ielnqg5oniG0L0k3U4pLFIPKyo/GOycBuiBEf5ZADFakcYvvviz4B9xmb6fK31KpJ97K0kq+8tod
Vxa3xXopwhWc918cRU+Ijs7d0NfYQltE4xWFXcCTqFOzctgDi6A1pGPrD+86pN6hJSwR8taoMeNh
7z3ZDA9IAzCUiYws1vi0yyM+yvwUBcKqNmExkXm325Gqltk9tUxuDN7YFpZ27XEyLPixBcLoULsb
WtGvkLGQBwh7QSHKryR0A8ScacMCtQc0ZV3ThJ7CpM027cCnRZlzKpE4j5Dnlx91SppraMgY2nO5
nVLOn6Re6UVsXTy2y/Rc5YTP8cIsK/yd0aqIQurcQ8qiUvZdwLIGyqG9JvsOCYhuAxZ8EooUboyq
PEfh4D2Fug2PVOr9mofsIqWgaH8R+pbZGiNP9TrBbPv0CybFawh5tGwvzoO2l24/CLgebjIUL1zg
5KNFgtswFNsJxPgf3ji6ZMpGGnoVzHCrzrFIWryQLUa/DHbq48QAaIq67KqgloFBgUdkIMqOOK5w
Q+XUxoTEgxR/Q8aX5TAkv4qM8i9Be+Iq72tzwmaLZbRsUsKfxPnLAIyOd2ms9G1vjfcw2YHpwPy/
tF+ZyJk52bUPlY4928gh+TotwhsTMCGtgxFLPAnIVTQn14KJUNIjcjEAIIpFuvHo1qxoEKSd6b5m
As/tmCCZMsw/zkN1ORAjDlM/gx0RPG+4bsPlvQOE92Zm+8WawBMsgcOLSE0VhIfMP3ZCPweDy7w5
/RBs9zciVMWmbqbbNhblVd/o4xQzpOupxtyMmXuXePEtkyd652tGWRz/9BNCVHIYI9FuJ4Fs3cuI
0tnW/x6Mj2In4/p+ivzo2BiU4nriNzdtv5XufOZR3sqMM2/Q/KRAGZff3Lik4Apa7tgbwEsAJzRZ
03cVAA129BVv54jIQ9lvWtfnzOddLZBwBnq+DlGJeE5Wdh9ScRy5w42X+M0bKqn7Gc/W+yjmZT/p
5Dow8qAhL2y0cPESzmiRmFGYDlPu6/uMe5zJtVeuieadpQhMOINdXzq2QFqj1rJehMdl7mlRpPh8
zQYZVA3WvK1wSGI1Ul4XzIvWWdBrUgIu3Azx3tXWo1VG1lH29Tt7vuDVcS/c+nS5y0wjz17k3eOR
ZCPG7lTpwj9QJ8nWPFXtHm+HB75FzyDPqqC9dvPFO/c9zI+wxWDn5MxWhE+gGe8p+09q5ngHVe1G
KYj5bccpu7DKx6iE57suRBtttC9uq4XwOmVpGZ3SBc08dXggbkiTTAjJyVrml1wG1yMq9DrPhuYR
1yTGwJD21owxwqmlwRJgA1/zZ9h5h6Rrf44GY25uVVz7ZLqimAZoGMHi7UKzxldORiij3TQeDxZe
6mQdUEn70mbhE+/TH0lDzXJHuRwqS+xPbPGoB+1IorFaZ81GV1Cy1xLr/YaX5LFs81fWp+BqrnLY
XMv0XXriYPe9hBLntw9zZMlHY2f20U8Gvn2QOFSR93gP06mtn8q6JmCP6eZCPdRgj2L9jgaubwFi
JfeW62MAbDBliO0wWNbd5Aqg/xalq1qLu8AG3O0RO76fo/LVTfNgxVfb+l0a7ZyA/Z7TWuFhDp1i
3TTBiS3eB74tuTatNTsHilPv+nG5ra3wMQOooBvzECU6fME7MI57PTbTL5avm1xY9c5PkWfm0GWk
17DuXLOLMcADkn1JOvc5SyL2N2ydHzFhhN+sBePtOBrxNVfDwxDSez87au+BV+Ex7MkF7IYManlq
fxaDPPiye1O5kj8DwaqaueT+HK8H5xUL7qiCkOstVCubHUcwb7NkgueLbvRWL9j/NW6pDVczPkZT
EP3qMI6v04KW9X4Zf4WRC5Mm9POEt7PXvPU2m2vhdg84KJpLNwNUwaL4MfvVfWrFB05SWHVHtHOP
YRZnOMOwkhGhah/h+55lNNymcfdXxax9SmzPuc1sZW3KSD4Q02NBuoTUa17TfDmxz3TyCIWVXUdl
B1cmFikgX0rL12WmfH+fMYDaC3rkqXn+yeY3YKvt1Hu/ZrwX1ZdHfeo+uiwBMBJZ26FT157Dfvg/
2Duz3citLGu/SqHv6eY8AP33RZAxMCaF5uGGSClTnMfD+en7Y9p/OVNwWt0F9F2jAFc5XRZDDPKc
ffZe61u2BWyi6RcfsyjovjVxdDuZKbQTKw7Gt3EyrHUEvoBTfgDNAPdo9poKpXqi78qpDH60m+fD
a9glxmEhLGhuWMM0wrnAPNBchEe0qrlfDOyvuhbYAEdtkG5mW55aPcDVKNrnkVJoG1va0zAXG1BL
vYeGQ15wXBEB3gzEVeXFydPKw6xpbWv4KBzwV9S+zwGu/pynFPvxNc3NS1wgdQuc5MnI+hMhra6B
xzVp8juzHbtDM0zOqhw53Fp4Reqir4kKZOHPprTYIv0Y97EyEp3BSfp2IO0BL5KMAVCC6BBuTGzc
xqEcOK+lAxy5ypkPsiphsE9Hx4U6dBUasp+Zim8gcG+9AqIls5F6HZj2a1+I/BY5Ah871ZlztOKg
MKObrfSxAc1WO9FDpMrvgvMtSJaC9NhQ3mOWyVmeGBTliVK4oyjw+CrOFstC6yZDzlptxRY0tZL3
WV9xyppOaGz9UdbEcw4ay5OGauE0EcvG2h7rzPymerghiDQD+DZTcxciirdShODdrtGm1y35FAFy
iQ1f395pMGGnNeO6WJ1Mt9boaJoM/Y7CGPInPW+36CdYUoF2TKa0y80ZQ4BItyo3cTM5Baf/5SSI
/igivyWWR8Iex+iMuYmar1B2oLZcEGDPIp6bvZYlMo5UvOg1bl2vcjBJe8po0lBOk/xNS8N9F0Vv
sUz11mMkdq2xIZvYRDZ6CCoYPHSaAfwpgYsIgUIC+ZcHPWMAhToZV2lbV2+OlDabsI2HL6WUiwMW
+N7V+a4DUs5KcpppsoHTNPsIG5JpdIgW2YnZ6c9TJHCU6nZG6FPjpFuaXImfj2LwCz0SkHaJJNDp
+K5KLKUuzKr0UHdq+aaCqU7MiaO9gbOQJv0hCcPWC2henfOQUxP+dMHqok2vwbTExPHsP8WUqqS/
WMMe71x/rJeM7qTJXoD65owGi3OoTPMGZ7b8RhB2sWMNeiAGW3xT9SlYM3zoXEeCM9mQmv6UadO2
zEg0BC0kHkBeccyfBnmVNDEMDUfi9kTyluzragvkx7pWYwonE6GMR/89P9JBzMFM8pdMzQpXtqCd
aK3xwov+BJn1vUrK54CtL6YOz8e7oklZpmR9k9ryjRVX056jLSti+GpNmXoZCyVdt3LuRxbZzHkO
WUeK3bwJ3uN88Bsy+xBthBme9bwEmt5b4bEdk6kGZBDOmEVVjdAwU7+jn+d4vQiOeqJHGyFhrZaM
ut5jW59XmVndN3ZYbpmQOp6iBeEtE2OZE6qWLthJXTVW/YKZ1AZcwCscSsLyirhkkJobanjAwzW7
WVWWj1rTqxek/fWaQTq48Sg/2tFMaCSY3fVER2S9WEM2CF8agiJb9TzpDbNjTBaIXELWuFQ8jc20
0O2sbx22gE1Xc0JT+wVDZfEkBtN1Zg/mbeDA2h8a08uaxR3bhnzFjAAYtDn4HxLa08wTEmnm8Z4o
wQVuQchbYaj7I4HTuIKGDGyrFegMl7UG+upUaZtSg9dWTRWRGXNGRuBO5EBpdYy6pD22Bvs6PUj2
TrX0CzsWpzGNCuGGTSlt9ND2oOhMySYJA/slDcp6F1qg3scKGQOz3YUelzxO5vCGgFS+K/QBkhR9
HedrR/qesQYElpwNdX6JUummSCf9CdgCiVFleG+qGMvgSsaXEMwwflV7S6Rm7jGy0Zm9vbQhig7c
AWKlpowCNeZEvdX5+oCdoOPVQEdtDGuV4hOP6FTzK4SwFSFZvGsUEFfkk3Rnalr9gkuvubOr/Fs8
6zGtMWs0Vg0zQb+Oi/lcDopBqG2GywYhmm8Ltbsp26FymbDYtHyY+FWOAT0s2yUi4lAzFq9mr984
ZZKdmcCcyyYafQ5pIUMvg0VuLI1voT7M0IgyYmcd+RCjqKDTrG2yWVIocgvf5tusyyJcx0Wb3OHT
gjGCMS3Svd6y9m2Rku0wO2N8scyGjVLDrrbD1IlR3yBE7Sus8gBT0KyDtSZR2jVVHknf6pL0urdH
ZrS5wGgCKMwZ3TIByruapzK/SKQ44MHqCvUd6rH2zGaRaZ6uAmIc7bz3jUIg8OMtJg2+zFAfKPFL
rtbwWjVM8qWqxh6iKigRkx0Sut1pME52TamwlNQB78IqFRxFgOlwhNCqKPOKKiFyPDe6ymbrHKrr
UW/KQ1TQQU0hDkP2AoIq2qyS1s0YszGlVU5lGiRq6DZKqq50EATnvpVJokiBZxtrpe7Mu1xN0MlE
Jq4ur4xjzMZ9aoxIyUTLpDHrkvCCR/qBOXUNZU96s/PRAImjp2CJGolHmopKumj9qC8EylEjpzCU
H1BKdt9URQHmoJJawxsSQT6BQWo0AGjJ2l4ZGeoOZGDzUr0rPKUsesldWhrmIeUAQfkhz9emYsfY
VMnGqlcoc7sbK1CDJ1OezhJGKHhBcbVpbanzmK6wJ5VOYt8wXS8iHHM8zwUdt5JEP5FB/lQjbN9l
SSkJfAQzXe4VgVw9IeidYi9QZTpgcRamJFCSsIxybExu0qCjl9Vj7mQyfdDVZnzhuOHsyhobkxFE
Z5vdY+30lQrViCdRTuU7bIunNosPUJK3PIn5KpDqGx220po3PNgVha7fz1Mx8Ze83ZF5fUiLRPcQ
WyA6ppscmp30NZHLx8QQKM4lmq/Uz29LqTTOPZMFFEr12IAzUQVwwB5s8Crt23WOvE51iafTIzAh
AvkFeOl6VcBiVUdTclW6NJBDS/tYa2rip5pKRF2EBGBdOI4vDRJ1hR3azmPsOMzvw31dNfWuNXEL
Qp7LAIaoaOOQPjCDnrSthLjIocWFaoDKQOk3OQlpqG3T85yLNRKHvVpoPcJNMwKx2oIWbKk/E2c6
mQHzD+ycYia4i65lsTHtihzupL6NRhnqIj3SXqG4BzoMXBHvw3WYD3c1BrQbXVHj58iKaWOYc4YF
pCR1u0oD7nIRhKCiMkdZyV3R3AUtLCoa3ESaunViI6etklm60XsDOWQ2RL7WDO213qRwBjscgTxf
1YTGBTzfRiuivZVDmrFMdtaGsCg8vJjiVxZEjl1tVwxdJmXJ+kNnOnzFfA6yQUa0DKZtafmsdAi8
BY2aAs+1UvWatWb9ET0JsYb9ok6BeJSSViATjif7pPftMkgKTXGUGgacpHob8YaWHxexsDUz74Ka
ZiL0w0hPT2htVZnqGUTtcKRXi0OgZ4SboKnndzBo8RZrHg+LdawtYNATUUVPc46LbWVb7bkmbOKl
Gwp4fyNDsodI09Wnqmjjk9qzlULG6bKdaFGmopFTkrXiVPG9CLXcdhMxyl8MMbx1UpKsOqdhg6Ot
JnEUJJm0fUULy85jDkSVb9n67NbVKOqu7MS25jWJSPN6AgjlYpNFqzNqiUihdzbKJUtFEPlqOycu
gSi5GxPLw50T1w3khMdEcXQ4jgbxiBDC1E3SVNSMpEFNB1N1aJRqklG8jhBhLnzKeKARy1K/KizU
A6gJUhT1FgpkRZ81lzag16nmgHWSJiccqEiDxOk4uwrxbuRF8QzrVWuSeWfys9JVR+LXeqyjV85x
e5BUWPEyYZRuykmhW+d0vw0WVQsoC6dTT1JljEBwj3d6KMqrwdDBAmZ0koiLHGbSgqdeegqUID1N
WJ3fx8SyTk461htKQvUbBvPuwOPhIpFSSHzobBu1a3JuG2I+U3no7iwJgbStAEtDTkF3MJ5mBIW6
uKehDNG4clT5wALsznK+pA+bARLuOelWc2uB6Zbq4GsIjgafdZNB8osyROCYBWR+Xjc7k3SQOkUC
ESvn9qvc8V3uCbsPpBz5SNVWa6nIekEUtpHO+34c+kszCsZVDtpzeODZuI7TobzW6Wa8Rmnjh3bO
Xab3tTKi3riBQmucgEP6iBGX8ABncLNhTADiOLwuqlCQg9alwWcZJVn3pJIQK8kEMjkZ09cCZZax
aftsPCbM4HHXgI4GtRGb91mRp68IgRoHCWXZLr4FaArd4hIqb2VIgPuunaE/WsJj1sVekDeKxPCq
18SNbUC2lxlLn+mYw49XgcJKyaOQY3kDTFumO1Y12Qmz+wCQl+knuFOHkLIoX3OAfiqq0TlHltb7
aTQw9pDzeK1kuXrkhcd+g1huITEX9n1aDTcphN+X1mzic1rIxyQBCZHMYNOE4dsKSoB+vKSSiGmx
hvYFnOajjXH3lKoRmQqF/lVmRLfKxWR9G0r1GRZcy4bUfHGm4Q67yJNiJCUYcsYKiijp+EpAjtcB
QXRsaLW+DfC4r6qOd0Vmq1pnHH/XVWbESHkSiWaIsYiAHRs8p+PcJjyl67nG+71qCMc7Mgp/VnTO
VCBbHsqctv/czupZ64vIwwqtN9BBUkrkCagkEW60vkFOTBCR1s1cLurm3I5p9CX1FZ7z50QUho/M
o4erYFQBPWDgUWDwavYgl94v3b9yVGgUtgkA9Mg0tXtpLshiFIcynOWzNEloquj3ihsOhow9sS9r
912DQ4IW1HvBJqqBi+9oVkuIHPnJWpK8lDVm4An4G8pgjEvNrFNuJ0Fg7tt6sh51XrGdIoVkyFmB
QhBpqWm0jFoj/KoNymytGlCAoA45pLDr8rZRXVJhNM1wmyiyzdirzbwAr8at2uRL5GjHgxYUdKWY
XrYPii2B2uhFofE7VKUvScCrsjQ7qQMwXeAQNTcv055a3eEwO9H0sA1rojSSnhpFcR4iIKsaTMIe
NGkZE5yoJdLgThMNTLgfkKxwIbOUhUyRcOG4M8JklBRY7fsqudD0SKmX1HUogFezxrtm0hsbineL
9569lyH9lRFXgadTHXtxQFRBo42da8Xxiw1mYaN2obEJcpt1AI32Shh68MguY1zl+Vy7uhnAWRzV
5kkj8CIk4w0FY2PgIZnlk6qm6s0Q5s4J9Z5MP9IqboRqtBvug+LPjRE8daM8wntQLGYGwW0eqO/q
aF1DWt91Vk9TKVDzd4Z5wl4NnRiOsVOG1ybnXYZTOjQWJZvPSDCOTRUEAAFIZF1c2jwFiGvltJu4
EV23mVtzvhqhlwAXQNrMqyQH5b2uLqkDUmpe9V33kKl6eitXE32pcuxz/gkHymkVRXqgX9dd1RyD
seOsZg8KU8UC5pq2IWKntzzAgYgVYgWH+HricJUxMMQu5NLWgD6RpQ3amyac21ssRDW0vnpMz4aM
WWFVDMkEcacsUcE1vWADEEZr1JepykL1GBR6q5PvIVUhDanRgt8N7QwHJG40YjzCQsvv6oBYNrfL
2pYF0MQAth0zXP5li6fA7WXbTvjA1TDQJh/pCQTEm8P95Q171QwCDlxzlplXF4BoF6mvGAxXkfCX
EC+uzZhEEBwfqlhJcs666sDcZTbqjYN/Rqzjxsx0l3ge6VwhRSIgHJSM7PKmhuTJhGl+jzMszjyt
tDWs9KH2Jk0yzcTBdtpNoEXNA/5VGsQDIlJvDDq8A2GDRABFpfZcYTrIjw4JQL6wxgCPVhMvum50
FSAoWqFv7aCbvoXaoF2RdqlBOwEVhtGCTOz60mey7lezQRAj18zARaKTro6y0jbgtJDtctrtpPq1
QIZGesmI7BRPk4TCyK5QhSB+yYgHAUGFfraRFTa4hmL+NbYQL2E/yFHraEQc+BXNB40SuOtRHjAI
Q6zDKMxZcXDF1yJ6oqD4iZbzpAyGoOEwMPv2GJyWT6JJu2Nrp7CPkGfPaAXYIIKNpJbdsCp6q35O
a8LPxZQOX/kUNf1J1phlkuYUtRtCrZEWhD7NkLEtSfZdEGZijbJdxOvWQsi0QsFOjBs9UeWrgmCD
DAF7Lns+IF/1qjJGYozUcCCoZErtMTzwVHPYllF4kKOh1Pa5yqMavKViqSwkti1hOJNREK3rXKFS
CpPBCddVoU7GdZI1FNcg8aN3/KHjXdhpqJuprkkwKoe6Bh5Yqtmugrh102laYe/wSAlOo43awP2d
x/aNFa49orhGC2DJASxLtHMV43Gw1CtdYcy76hF/v9dwEvQvskOQBYsxZKpNPXA4czMVWy7pEOi0
vayLsAginMvIcxjN2AU5Fl5GzubQykOV1Js+H+AS4V8CfzO0Y8VN6rQlnUEYYCjkJuGUpHSGAy6F
WQLKutLZce8RD811HIst8xVyMVQ8tmSxIKXJvtDrAqBfhoXS3kyD3jprDupwwNCHRdFtoIxxgRmi
yY23ImXZvRFAdNDNIhesmi+1o8ZQNadAipgS6HNxjRGMFZr4dlvZtArWzrXRdFPjBrA6FtEDNgRX
qK0cfxJkuJhrf/B9cxs1MuZUfI4m9mLcdj+LHkkgy7GMlZNvHOI9i3/wu7n3/8Sw/6ZY+pIx/Gs5
7JVom7L/x6ErvtD4b/7x7//8n/E/fJF9Kb7+qJT948f9oZXVzd+MhdVgmrKp64aGivZ39gPpEShi
oROAqlEthOKoVP8/+0H/zVAsqG0QIBBxqiYW8j/YD7r2m8kP4eHRoArojqr+T7SyGKN/fmpQ2xJR
KOOYluGVEKDHx/uRklCXtqlKStLcGz39Erwop1qBQGwayWvZdtU60uPIQ+dQvbb0XTdpYZUeFlDz
ZKpV9WXJyFm3dTFvYjszzug+CC6TiG8huMw8QZyga17PDzoVxrqB8rfpmrbD3NzYHmEYSwqOFoNs
1Oh9ygE6EmcgwHIa422GyGI7q6XuIUK8nsRsbgYl/aJZxeSTrMFVZn5a3iekA5jAccqWZdSSkmyX
W3K6mekZ0TquQBD1xKtIFd4gEgZQQ5bRoYSx7ykYSq2JYsOBU1kL1lZY8fGZrmXjAyd8VSbt2mYT
i5vka46sBMcKbeFlVwvkB3jAKJMIGbPL+VlwuMVnXt92TnaUZHsp8Bg5mhgFVyhGiXSZcOOUtFBm
g1H74FgU6DpUdwvvC6ng6btqB3sds8XeYgS/i430NZqwL4iovOXwS4IRgh4rbgkH7wnPKxrWr04k
r5be9BDJJkS+EZ+/auTkrq6UzI/zOLqyW8RKwDPn6RAYCHzMiWRqWQc0pGEnZrUm4Wi07G3u8CU1
eqAcSUo6d2k9kQg5Xqr6RW65msiKlwxCIYcNTrTywF1Y/qg0s5dham6ZAB/AbVVrFYv7iqlijtcs
QffSS29KrJTEvcu9y8p6itgMAfVE1hocFCjpCKFfEX+VTOpswRwHvDUqvCUYAf11zHc/MveaWqLf
yg7hCL3KCUkLesUxlpuTzNejOmHzNMoRyL8GvmyTJu8U3ft0Wj5jl704Dt1ZJyQgIpfLSz3zfcBI
6zZZIaqXKnFQOTO9WNWzphxRyBGPYRv6eVoenVETJ8cxQOCXfXf8Xt5Y9Mo4lZAPTcln5epNFmbV
q6LI9XU8d08VtBQ17mxvdhjH1PFrBRFkZYzIY5mxnquxeBFBc8tgP3fJCbgVfNqkFk9Y/C4IDRcf
8cjQppHSdaLmr1aXfp3gJ9I+y/DE6hrWUU2MhPFlJOgUlbZyomUKGpGn0VS3uNhp1CJN92iXf1VL
oEyWcm1Ar9saeUm3IRbJKk1p31OTxOdSzoUHfi9bskmMh45gqSNp45y7AcOW5GBlF7Uxdu0oLTK/
4pbwcoKBnOjdmBTksvZINZ/x2MXFu1GZEv5gTOm6mvMQmjKAdkmfOHJQsIqE2BgnH05JHL3MZkXk
fViUuyzh1o6I1As30hVEOS1pGgHkgqM5c7zoA8Nct+F8AmY3eKOx2JYYg28AYpHSrbf0V5A+XcWq
KLazQK/rAI0izV2EZF8wCUpCzXABkaPSIpLLMzSy7GtgkZuZxM9F5/DUjiwI3WQuFqMAGPUSWUq4
zhuMZsJOpfg9sPWtUSG3UqzOy/XYRBVWGxeLZVGDquCbRa57mYC0Ttwzh3B0TSDOuGLtIP2RpfmB
O2muORKeGODqu9JOZXj3pMFHDIBWsoi+9vFwGvP0HZtL/wC4NIFsjA1erwObpGk+GkESOdGZbbEl
0Wr0LYLqoXE3T6kdvjaq/MWW+4wAmzreFuji9nXQpRuFl3ulE3NJWcS4156Y+9tGz0pb9Ooaxjja
Vxu7OzHj9b6jW0ibuaiuFlzmzh6D+qkro2xt21VxzPuiea1Ks0NMXSOy6Tum6Dw3BjDj5WUj3Mvm
lXIa2tZMkKedjDB8NbIe7SQbxpcex87W0LvT9533f6EM+aVzZ7nWW1kROBpGrfjP//jj2t6X9stP
f7Omb9pO1923Zrr5xorR/ud/8G+G38rl//nf/Yf/+Pb9p2D1/vb//u2t7Ip2+WkkKf2UG0w+o/K3
jpxbaknYq3+UG+LHeuOPf/ePekMxf9OBfsmyaXyHAP2TNaUoym9MGQFNIQ5cAoS53h/1Bv+E/FyZ
f0lWbE2RDWw7f9Qb5m8ghDBH4tjB7oMEX/uf1BsfoGgS7B2L/1C6/FxmNMTy9BOCI9r2e2EUGIpN
Lycjp1CULam0rl6VePCvutD5vWr9/Xu4/F7//ohh+xm28+cFKa5+rGsQEuLCF7w2s6zRNXC2asfp
1J5j/A/V6w/F4F9cQ/m5iPrzIsuf/wAWkkNliAC2Tn7a3Qyz7ulF6w2G6YUhO/74GsDc6FE3NNpM
Bx/uGxuyHpif/IbKz26nP6++/PkPVyfKS5li5ni+TB4pqZycTSXg2zOC4Jzi4iIzV+UXXg4qWMTz
Y5HvPvm9l+LwzyPHn1f+UDRqjsSMrpaEL7FM2uWWg7lv0AgOw+nQyf0FR9TBSk2srTUt7mT1yWV/
hvz8edkPJ5yU1K3asOuS/IG1c9Wds6v2EQlN8VCiR/jkIj+jjP55DfUDqUtSiHERC98SwRwCfaQS
zrCdmiumEh4JB8jj9c++v188PUvc+I/fX4zgxKmHcfQH096CSSFEBRkJIDQMIRcovyvCW7YswxxL
7gyNDnjerD+5k7/4AtUPoCYTJ3I0K0Pr65mCgPoCDGJrNOEOZA5uWKxQgjuqH2rb9CJT+eTWLrfw
L54adXlVf3hebQd0M1HdrU9SD2YrxyN8div1+tbhldHHYBvM6tJP3f6Lv+SHNac35MmuW9v2q6fq
Nv6GJp02c2au6H+emDjSIf8XL/RhrcGmn9haqtW+I4HJ1u7I/1hpE3nOPD6Ms7yQOC2p2yiJdi9/
usAp2i+WOPXD6mMMVExD0JQ+fHmgHw/KU3Eqo1OEoM7eRJfCV/cDEk8Y6r3Xv9EtB+N7Lk692JG3
F6zeAhTrEYyUfX+ko9m54iG5GNKX/iitQEMwTNZO9ZfyDBMbybaHGm9rGCdpzcFk0/DH10nitye7
Uh6zOnPHR8STqzcbEBOCWwLDd622F7oLL2QVP7c3/Y2wT6Q3u+WRyaK1FX6ynnaGLx3wQoyb0dOJ
Kt5M22ZfooXa6N7kF7um2ATiLTo1Z7GL8327Ix/7hokzejhy2u7yG2nTXdUXlL1FfK0Hr8mjdgy3
OAgR5hzKHWNX/EVI4r9m1/iw5MbrX/WFi3WW9ox8SCTbkpSTHLqd+BdXRk7nPz3jykBkQYbol3wa
YMJ0dfEm7aw2oEHVJxdrOXgGGtQBFWQwJG18aZ88g8tD/Vcv14clWdJo1aVYBfxueX0BEaCI9Bpc
jYH6EgUE2C0NreYlVuiusaz0bXXJY3U7IXNvP33DrV+tKx9XaARVJAb3AZqeg6yVDNUdymxUXE6y
F3MwQ+pHmJI9ZoN8CPKaaZER7uHcuxJVPJMJxniVAigM5t5Is3bE2xhRWON5XZFsJ1EI9w5KJQKf
Y68JSdKjMu73YJIJh9fjNRJJjz2x82oVzZPEwH2QmAOqnBhy5g/Qcsm/EcDLSKlIsvDRmui3ytN9
Eio+sNZoQ+eFMXM3PYOQuhIjYVVtBow51C+jYpyQHJH9ndUbQk0Qhs4ecHCmwPk5IgFKgmDIufsW
EM0uVARgBSXfobSsiZHXsTfExhlozZVTkPRUvYb2i9J+0gD8VRmy4EV/XFgTXXMyva4CckXBXD45
TvhqS7I3xt3FqriDM9KV6gapgg2+YEmCYB3+ZBP7xZqufNjDYNbKvZHiBlaC+jXSoCDbmhdrlAAQ
wePQOiBRX7WN9tma/os98yNhUG/sMca+EPg1ggh2yoDDPw/5smuuyvIm6qeViG+iGqh3Qh4lsWif
vF+/qD2UD5vXTAcrH0O8dObSQklJR0DGlaEYiyrbc5LqoM+H3rguyptPLvir3/TD7qVreS80o0n2
hY8JZE9cw71ETOvypSboasnS6ZvsAgLnUprqYQ73jv/3V/5FBaR82M0msD2pIDR739vOoYYELcf9
QThgaczpUPH3Sxn095f61bHg+xP9Q0kAljizEVupfjnJlyiQ97Zxp8Pl60Jxb5sFlVG8qtqZ1kb2
WemzrMR/sVB+r6Z/uOTIELjQ8Of7fdAeJOYlwXBjO/C6SG2ECHaIWQ2Dybr63gHgo6QTUZR//+vC
G/zFxT+s0jpeH43ctNEfe1Ryzi7I4JGyOSRlS+7X6CCHKWkvYo+lW9Meiyg95HhUAAsqdUNs+niY
s8HP6uC50ko8ifQI0y1iUFS8iSu1O5VoZrFJtX0Nrq+Ec8ZShANiI/HtKRtYuxCSkDGpOxx7KEln
1yajhREuq+wu4pslN7BmeMxgb9m4oXOTaXujzYehetWzS0WRGG37foszjDlQKO9Gazc3O2vcyABH
aL2uJBqfFHRYaafgMKVPmnoeciROT4Z+06l3zvhY6e+t/pAXt0q/TTVUrO89/lHh9/i6jY2sbPEm
yfmW2FY+tIg2DUCSfif1uyj0YeIb0Q6AGi0y5p2rKqC5J1XqsbcnDiKEAAFOk3aJpl2lTUd8QEMK
DBkDJJMoYXpwqtrvaM+hlVzTUcHC1W9QQ/t96EV9fSbzzifM/RaV6babfFmez7r9qJn3fbmEDk47
sKCu4HVvK/2QZMYmQoUb2SOuWvLP7enWwfS8Epr9LhXKDTPve709K2Xja5l552jFiYnvW4ub2IrH
GwWzKF0gHx/HOsoasi1R80WpqzhklU3ibZDsjUOVk4vGq5LiyyyDurLj6DomvXKaSZxP9Pscgs5M
fk6ccDMk4HM0d+QjFN67pLZ8hPdG9o3cuBWAqZUApY6iPNyBH8qgS/XE+zTacIrIcEyMZiuT9bTO
CohZg7mrEYq3KBnGufDA8O0HTfUB161zdb5MpGTbNJj6ipAleviGiTUhO9iVfa1Eza6AaF53sIzq
eF2RiR6y3aCpAmF6m43FVdKjIsSiaCmyHzgldhr0LfVya644U9616aOWMlSfFc4EFu1UWvw3aT68
VahjwkLeOHPlW3rnZ5U4YbpYTwkwAgJMzlNsf9PV8baryEzFji3z0pQw710rN0/9tFNl4rhD/Qbx
14nO3y351q82o2Ac7F4qq7soyzYTCRZA6MzpUqcSdaNx3cvDEQYrI3bTH+Rua9Cv0HJlJ5H7bqCS
Dix7Z0aXfJLXhmEc7LY+JF26jtRngEW8v+N1FOrhinI7SLAQ6Gn8RXcEsAo6AqIjG+GJlXWVWpZb
xBeFoIG/X2l+1Rv4vuD+sMopaD3o/3WdX0/+LEaQ072XAZyPI8B1y3HznXggtw0oqcx5T/Tm31/3
O9D6L1ZX+UMpYgXosC2BqMrWcDiFwSlsecEJ6i0T+Yw3jOeZTrFoV111RopHFvkt2TxeSMEnm7cY
LiAW2dDJaq/KTFcm+EFuyUMgiatHG1MGO/SN6OdguYLCzEBDpoz39eJOFM+yTLXzNR4Icg+gSyrE
O0vg0WxpGyxhOpRoYyfWHVKiwbkO+0tV3KTQqUhdc627nKSYv78F34+zf3ULPpREc0TqEDllqa8x
V1/0ndk+U+8K+ZkdZoknIMu2W9s0wCHzkTBxEbiJHWpWmT6yTDeSuO3CHeH/FeQyVW3sAcY4UrnB
qTHX13g+Ptl8nV+cH+UPTQA6hBFKKsR++aT5EZuwJeENCgcyjREz3cjOuYF+gl8FFsF1oyoM03M/
Ldoj2eybHOBXExd8j5dYPfXRYeAhI7FMxm9ScZujBumM23X6qsmetJbH7ZUhIrFTwVaAz01h5hCL
5AogcYtm2wyKTcQrLvrImw15VdbkgEtrARCZUeRqWTHq8i7HI+CQLK+Jlay9Zfn7cgQwTJnA+mgt
UDKnmI6VCfecnq/sRgaSwkii/SINL2RDIQk6VobhqtJ03WqTp2KNVJvrtCW8mnDXKx24r4mcHSQX
++LoKkV8LB/HCr2Tam9sh9lDUgNeJNI5EZuCH99gmoGRtg5z03Xa56JFsGbdARpd4QC1WHS7ufnk
sTKWb+WvHqsPBSgs5lDDYMi5+WgnypagJnmbqeZlasttiM8ERI+BRil5CIkjqsfnOro28t4NB47S
ZreeO9vNWnGnd+HGzjBceSKN3QY3BIes/WBNt0Y9eohl8bo0Jw0rT5cuMyfYiQ6ImrS5gsp4TGKw
zljPclP1cyOAtNx7zDc9baJ9sBCG2xS+bLiu+3mnoyeE4LOas3xP1NwuVWsvydlXgWrPdblO4nCt
FKFn6ph/KEf+/vWzflE3yx/r5gD2qM2oDbvhcyBwUUA0ZfM+yEAm9bDdMb0617FzrXb610qK7zp5
G1lo3fji0jA7awAUe7O+Vhpf5zFPJulqNksmpOm9iPRHNRe+GbbrrlU9+BauCV/WKJZDdB9yJnk2
SQIbwvFAkib8GLKZsi9osVGxIA4hSnmcpK2dyOuIp3EqpCsJX3w1mH5IZmqEf77uuh16Ur1c9K5k
/I4QANvxVGH1meIKHWawzRfwE/9dyyZDUXMrwylIHuohWZvLibm8DRLC6ZDw8XeoyOCrpFscNCSs
2Jz8P1s8vp97/upx/HBKAKLB0IBh056sQc92Gup0cd3RwIRjdZjaq1HijzN7C1nVqwUoExJpqLkQ
1beXenK2n7cVv88Q/uqjLE/CD3vdPEFnpAUg+TYpcEsg+0GersRUKrQzmfelc/df5J1ZctvI2qa3
cjaACszDTV8QnClqIiVbvkFItoR5nnH1b6O31yvpB7KrSoRUYrv65u/oiHMctktmMhOJzG94hycl
irAjaI+E3xtlOFQbN0RMKJU4f+nx5tUNwFBkFvD/xd+8/9JHdwOmmQCeOefiJ7RRN5T1t7I1s52I
GNSsboc0DbYKaFHZWrfaBurT5/v3n5J5cUwd3szGyFBeq9pIRwhEpTbmfVWoaGXo20m2CiMq0HdJ
5d7Tg9yl3U5XhPlQAQn7l4NP8pNwyCXfhGG4USgI95I8zxNzl2bWY6zWOy+XQc42O6QT0QaqrnGQ
3xU8VgE47pnx/yHLfpX3fzP5KAF7IheusUGE6wpQ6E7JNXih4TU2ytcpXLnX2lWrXaMYev/5mB9X
MJBqOF3vIhQsUYLOvZFIaxOaRaZ5Peb1Y+UkIjRpPeQOtX/3dEFln44GNr0yRzjOJtDzO52zGdHL
Zab9kJGZ08xj7GfzFCVO6LfXgtbvwCzvNPKgz6f6cWaPF9Dp4E2eSIA9ZG2jt5TkYn011Je9rs0D
pokowwru27n4czwG3r+TSPqdDgVAvPeGijwRy3OpRZjcjO9E5jiuLODNVfFS4ubXSTBR1FKBaKpz
DxCaBsq5rfRxKVK2JvcA5q1FhdYXHnTclrGszrHjtHGBXuqsZ84aV5W0khFabQk9Qr7W52s8dm8/
nPnkYMR9WypatTc3pQU20fg6vru5c1/KBgHOsJNYej0R5l0WXuPDdm69/+nRTs5Ay8feB4sFFFsA
r9vUAcvkfmz+zwLqb4JmzHQJ1AUhJ2pOtbvFChdhlq+tU32rleDapR6tFGCtgOp+vgz/9FZNTrFo
5A9qNbk1XKdHlA4WmJ3ufFFbhU5P0C/ugPPsJEc7N/+PDw7ZmhxcuRLTRW4ya9PKwZNJ6zEGzo4a
wXhemYqHjbKGntUXn2T48wn+43OelLpLzXU1wWSHw/VEShcHAS2DPP3VgVLpyeV121Mszr7mxkoU
3H93VpmTswrjC5idoxV7zLTcAWUJumU1b/B4LJqJsRNpVkJs+5erak5Oq1qTMYJHonHjUvobD4yU
9xRrO27vficX4sxRFd5fCYNU5+eYvwXzOKYx/3uFZ/wF13iFYPz9p/+XMB46YkuGwjM7CzQ9eD6U
38cEoOlfv32PM/3r8/5GmsIRAxkqGyrJm8iZ+yfSFAyqqfH+G1jSmeiz/oX8AE5qIoIhmqBDtHdI
U2IeEb9dVcdPR1ON30F+TGueBIPAVVU+TwYES06mGKdXAtq96EEk/nAn5NIXtZe34M5vgkIij4vi
eaApOzTEl3zOTg4dY4H4zzN4qYNjpvfYg+6lEU8WlNT6hD3GE7fO0CBaATM9aVda5N+H6YAWR9YF
S90JIP0GHaDLEUWZuhT9+kNfhDdWm9zT094Yef/NRLUEnfNjD/iNfAbBEmuArWoB5rTS9BleLs2d
IIONUllH5I0PiIctfPQ8RpUN8tNCAlypv3Ceo9+iXHSyARXMOKaGcAQNfIVAN/gof53Dx6xNYY3a
60NMEpykpAMIaqGmIiOIBAP2uZCFFH4XQKuqpVOkJgWFO9/IZyK92RZ1Sszn+29pQhHJ68IHgWB2
VgQxMly9/0Qt5IDWbj4rJA0pZO7SdnTncZX03sT/nc81r8YbthzpFKFc3QolBVIMktrYuC8lLCA9
K1cXlOiWquqsrYyPKgtEtlu1Pbgh9XGE1rZW77zILZ3gUZ5faPBtxnWZ8iBFRGqCdW6DKSND1vjO
2CZQuy5JlCuhWTVBfCMblYZyWkywnd/zb6l0m8a611FS6VNQfSawMa3ir03VuATJGi+QkoJFFeS5
HZv5cxDx1dHuwIPYwzDbUD0JmBlcgKjgSQxlfo+98ZdWcRa9KFxRFNxFATlqMuS3Qit+11KgdWan
5jNJxow4KYtbCd68aKGIQLeh7Z+p6V77rv8AL0myyzJ5dvMcYLC5BCPazxwzfh7iwp2LJsKfpFQV
fZ8AZn+ELFJWQidHjOOLFSgXfdB9w8L1OsVjLjIEC1aF8FJ75SpKh4OrUu4q+zIDNij42Mtaazwz
nVmGYCZRIAjoIL/NJWGNTdqXJsrvQ4lMw8BSWaxunKGGh5HcSiksmTaN77HVOSCD7s4FYTj4owAL
Ui3zwa8iO+oDCMNwd23do9jaoEnSmAW6QI6zFilrap56YcFMxO8KKbc8KJ5DiSeM3bzgIZlgOQuK
6baheGvwGNs6L55RMlkjir8wg3gv+eMjcEzUC0ZjoGb0p0dexWw0xFMQ4zNGaSXpwqvgj9S1g9qW
Vdq8Yw8wpld8vVmn9S+yVK4aWVhDPF2LGRI8ZfDgZOK3FsC5SZWmbqMbYOAYHbWjs3FtHfNW/W5l
EuVzbZNV8etXawmYE6yLQ0/dGsifZwKLo7bShWp5T72oHdHs3PVNjEVRq24jMVxDHbotw+4g5sIa
x7l1b7Ir0EJ+8oTsFl29b2lrvjTk5W2ubEUZXZp++Bak+ibU+m9tEj93KAW0Glnfm0P++mc8/Bak
NinT/job0apG/4wbwpi2NcHe+ZjCdcNdMuJEnTz7Gkjg1s0Eh4LM/d52lF4MfTk4yYVblV+DGCmo
Vl+e+RanJZOf30ID1mxBPqCQbUyCthg0Up4Xhci3iLOFAk9phnjwOodR6srRBaouhyCLv8WSu8t6
Z5sWYLBd/6VK4p/Nud+6/P/xZn8L3vwf//hT41h/hQn/PTCehmiCouRW/uf7f/8YPfaPsEsKP/pf
//U/y3D806roH388EgusH5/S+PFPykn5FgP612f/HQtwqWsy97alwQwiHv4zFtD+MHUVegPNb+gg
BnnRn6yTkVoiajIakypEEDRY/kKBEiYousgnYtploaxuqr8TC5wmBa8K74QhREMIT1hwTiahc2+F
RSQnYoF/OpiiXNzFqj7PSh2buXpOLrkM42wVpP05fMSkpvJzYMvCIMOEOaOYU8SdbklyXlVKdZd5
/aJAgLtCzMO3woUQcQeJUrwQ2hI679DsgRoi79jAjUCCFcYpiHJig9VI4SrVcqt2OhSv+Fsw9AuP
ylwiN7dBIS6ioJ67cAvbPLtu0ycp1lZ9nNi6q93EUXhMsyePBq2exxdqOizKWD9C2N5bOkeKRf8t
7FKg5RR7hm6lBPoDetuI5ajWUayQakL5pqBdHTx5arYSywhHkVFTyX9U0EnZNIV5dGOK0UX2QHno
TlUp46D2Ffn+D4+LJvSg3hbdbaPX9LPIlVA0Ny/byDj6IJbHj4QFtWmgbyBc0G7CwrxqLVTUEtnx
lip4XRRz5h2ua0KI9CtJR1cL24DEupJ1dE+xPUlE5ztChAhLtMk6EYIfnlcHSyD46spos6+W4ywy
ZfjW9cQD2N17dI2RrBuahQxPfKSmQOWE6aJgslKpcFFySphoZwGZgixDyx7uLU3BqNxm5NSJGl9A
zUZwFdl1v1+gHXwudx1LBH8XL163C0aWAKk1Ig/UKCZJdV7mcd2hR3cHqWcudhpGAOXSyntwRtpN
79TBTNHbK/R3jo3u7jwrWqhIt6HRcOlz8QKTP2SVscz7bhTwKL+6UXcfVaxXmq08QVvTRkFaGU9Y
CZ0VX11DKrmBSrPCTGvTk9HO4hS8np5fp053H5dEfx6PPdAvgIV8xW6DbNMBKdHtcpjvQgsgf3w6
A7uY2iSEZAtUnlTfitq4wdHz9l0TfXKvsaOIPNwDc+lF35A5xHVLu8hLLuxGiL+1DbSSGn7jyHyo
++wBU7Qtcs2XhqytUX27sfT4OpaNC0Qjrlylu8ry/ADVdx5Fwi4P1TvPp/RtyXdN4S4x5bN7J742
eE06T70M5WJpqBhUud+Bic/1OL528SEiE7AjdPtziR0iVUslijeYYm7ZoBfe4GzfHKkf3bbi9KLj
DJElBb8JaK2qAp/uNBVpwqKIk1Yv7wrROma6dQxESA+Ruezr4mshwnZqJfglGJlmVbBH/wqGUXrr
NKtUTeBxdleor2HdGFz4uLiKqbtE+2gmZ/I+wwynxcwB4Y2j2tdzPzIusgHUATLUYkRvSZC6XZHn
G63TVircrrhLNj2BO/6SizKrvjichKUT2+i6rBLet8Dod34IFReJKScqtqCp5yicPDledNE2Og0G
LHfypL0vzGCe1QrfCCSGHyNNgWZrVS0JsVcodS9lIv1elNGlaYjM4xEQztJn1/RF171W7zOrsTsM
ahIxXBicQmmVgFMr967SXMUKLQY6abHRkfUPJAuoaUrtPrbkVZKhcYGcoZ0XYA3rgCoLshr5PWz2
K6cdbV5/4JQO9Y28oTNmovm9wJpJkeFpFcW2LrM1beDrYCSwkU5tMoWTH++yz5/4BCL7802WAO9J
XDeEV6MtyduiOrFTrKOSUN6x1vu64khxtZXba3apJuucGqXVamvTcW+gGAFzsRZCkK0w35kLHcvI
5gB+8AB1a2GpfoZ0errOYCQSZC8LFQMgXbXLNrw0YySj0/pLaYK9VZS73PG/j2+JzHtL0rgsEFZ0
emuDRvRlgXjd55MkkHh3Wilk+HA/4Gngvnw6RzWSc0MPh+rOCwzkFRizlet5X7TYuzrBmbNR+uhs
xBMU4VJDoyOhTF8hpI7wEeAqVdNqC8dsacyMuUI+bri7KkfN20Cmp9Eu0N6wscJE1Al2mNRgjmo4
yeLMzKfvM6WFccImBtuaSHljUhdTNPq+Stu0dy2J0BDkG8GieD9eqnmiAw7SIX8SZUTqqjDUdZNl
67ZCW1nTljHvE0ITcz3VL4NKuawiblSYmF5tXKQQxbokuQ4Sd5dzospNskmtGqWl9FqTrWtfK76o
g7uDGAZ6Q76LheZWr5hm0tdf4jq4VITuvoiUiwLBbzdwf8Rxvmroh5l9vRcjba6E/nPJrS3r3VUZ
MAghUGwmBxiMzQxp2gLBqby0Tae/l/gZdOWyBzdWblR+YCZEnPOycCxF/aJTvF2GyvmZhzzumLf3
H2UaGQ9KGMriWB2aYh4zyYH867GsuqCsKWqvlMj5+ej+P4/0NcPQVU0UEcenujZuzk+rfneJXz3/
+M+heqyey//sfeLx/1A0inokzT8ifH348T8Df8HQ/hBF6hgWFHGd+F/lof6K/HX9D12UFPI8nHOV
10PwV+Qvm3/IEu+PqVuKrBjK2DT/xf8SxD9GMhmTEfGqRFFDpW30Jw/u12VLevWPfKxX+Ojfmwpj
ekuXxoREJ5mgBaVOkky5LmO3gd74kDfA25rC027hDV5m5bAT8vy5zdjWw3BA+LVfhaZqB2q8qMy8
gLsrtQuwmz8+PzzGsuO772MyfVPmYkBS5fTYbIsKSc++cR8QUs6XgquDKBx/CSUPN/jQQOq7Fr98
PuYE78oS4pxFpk1USSJkkmqdDloqcoIUkq/QkBZ2mlQs0Iou7t0e/GBVgHUt8g4XxjzmWk28e72U
7M+/wGkGhk+2TrJiUIvVMAI30Y04HT/2kpol7czbgQKXhcijlyv9EnQaDigb8kDKZL5y2SOquPnd
gUkrVTaZyOOHgzwpAhel60kE2sqtrAtY3BhhM2uhSgLgbg5W2S7R9j9oUramNfbw+cjc8ydPmh3M
Awa/z3Me3VgVfTJ20KjQ0xFHvkFYZYZAzGy//7bZoM1iu6tm5lxol+g1XlZrGnQbfQOQdVPsqBVf
CgtvDsbbJiqwx78ffy5bg3RcV7PrYg0rZW0t5I18Xc2qmc4Pfm/s79dkKGvxodjhcjU3+M/BU/vQ
X2MXsepuultt726yhXQ5XLoX1l13016nway/ljfoCtjVzLCbmbEoFt+v+dDv3yt+29n1nHWy/fmN
Nq9tcyEsHduxW35HiWytL4q5uBJX+GatmmWxjF+CTb6Ajmhba2tNj3eVosE6M5LZ8EO8lDb9bXfV
XQm7eKcvjAt5TzFu1W+x/V7UdsqnSZvi9fPNBRydJXTz9XCtXiqb8ZPqmWO/rHfAm2Zg9ebj17Dm
+TrflevIPoDMtTGx3Hgrx6bVfOmtrGO5JpM7s4fHSsWbN/fX85RF2iAEIgr76XQT+1YNr0YTopvl
/Oroz6QdAMGVe9M8+UB7q5lnIi25AFYLaHrtLpAJXiCHPYuWSCws0hU/usjtYPm8utzCyp4V9gFk
4Bp/NhuxsZm3CBbhvOdbRyw5ENt5su+xqp/doEoUAHSaJXfWdaLOIBYJc/wN5pgS2uO/Xa8/37gj
L3c6T25i8lDCV85gZbym34AiMjVuK6dR4psuslxb0Vpz22F3tLGAJWMyDJO/R/TGdc2nSqzyi5+/
xB4xTOxh8sFflX37gJgkRPeY6nVmpDVau31jS12m2uh+0qnWEa7dOBJSVzJC8K+/SAHSPnKG6Pao
mSYaij4rDI4GXiN1V0ntlZME4tbhQW0tt/z1S5KCWsTUzkB54c+/e/05cOXmmR2gnR5jrzsAVK1l
wWnm/NaNyco4A9aSPQodN/TDsBsSLpCCusWC84KSvVBVBxrMc8MPCcSkvawNh9JHzRd8F4ZKtA1s
ecD/54frKRdINR/RHcaT1rrJDX+L/9qujqsvdYoNUdkiGvDkq+1DSeU57by5hmeMX9SXVqqvfGk0
GzcX5JvXRKgrWlCU1gdvpSvI0tbdBUn5EkOnBQZmi9S70sJ6USGYgWfCIsV2tNKbdeRYC0sU56pa
7QLNv1KIQtEju1WS5NBW6balDPX5pprcQK9LR7hMZcZg6ThwJw3zOMCmRJZj7wZ5f9WuAtSzZPBq
rfgiVka586uVpIEt1PHGsZozg49X6t9X7vjEeGDcgAbJt8VlMLl9TKfV+q4i10cvpEMxoaWxN5Bk
qxClFxpqs7cZIrhKGRhnNsxkv4xRGXcfVHtCMwmfysl+0VoaRl2rDVf0EZ/D2Cpm4P7j5eDKV44L
ZYsMALwikqlIlZXS6sySn46Op4ZJjcqQabVaKjmaNil7ZmrtuFhii8ccNec1Wui3GImEO6mGdCs6
QrSElkIWrKX7FJlBH9X7failywa7Jw9+/l5Xk0cVham5i2nKzO2y71mQlcfYgCT0+Vf9+JsS/JM5
Y9g5rZMmpuinEfHDEVPvBxIEzY5FXKx9xdglpf9QYxuc+nkyjwYUVD8fWj091U1ySZYGpAqnuiKj
YTD+9zenHQzKwpSrOr2JknqOPwoVoWbYLOe+kcUrr6CJVqN8vInDobyEb5dRlUjuMPCsd26CN0qb
19aFkXLiF161a1Tpq9kn7U3VysWqKEKyqfGPOrndQqP3Z2PS5q9GDmBN7fRS0cQrM1eDG6PKnJG+
McRtf4Fro2V4zSGF34BGtotDvdqLc2/0oirbpNkOSSLOh6Ssbg3XuRT1RqM3q9y9rsxvpUr/B4iI
q+w5OVTF83O1f8ym2In/hl0RkoE3O2RU1vilmHH5GKOYcfnc/sd+jJ5/0N9+fNvxeP13v7odhvwH
PXVVkV47CuQ2f+U8GpkNnQuCvlHdwjD5L79yHkEy/yAKFSlFWgSF6F4QhP+Z9MjyHwYJlGGRC3Hs
cVr9Ts4z2dImZw6bGrHTEYRB1jM5drAJrSCBZM5tnD21eJiLX7z04s2iXP88PN92EE9jWyAa4xAj
qMKic8c7O0kohKKOeg8O/a3ii4sg+1pZPuIzj5J7rBr1zCs6gTz9HGzMFwm7gBa8q6Y5vtVayIgI
ty1xkt1fWjkqyyt0+xCtjNV1spKNM0N+ND1ZJsgb8xYFhOTpoSAGaEerqSrc1i/pN6Q/D547OzvI
aQHt57TwuTXH6wE4zFRAT8uC1lQSzbnNApxzDATM3cJWtYD7wf/9+ZgyZRVGo5+mW5P5ONQqXeT8
nFvMOW1BvcuirzrmFbJVznT/nN7CuL3+vm5f52WJuj4CeSB9o2h7unhG0XGf5JV/wM9moRdXCiW5
z3ffdIMTTrC7QQmhE8Qv00IRqH8v6bzePWSOeGHKlyJFLgHn8s9HOQ0bTATST0eZxPvY35lN7w7u
wWkWtKZ15YtzpS/BNpDVnJnQdMnGoQyVm0/jtaIjPnmdpNKtHQgf3qGknWWH4TLXkG/9fDoT6PzP
+RhjRYaCpYwntnz6XLoWNU366d6h+GGSanR2ny2LZNM9pRv5iUqAl6I8PpO/4EUKkKe1lp+PP93u
r3M0RaZp0CWWp8GznBFdVnhlHJrorlcR729TBNHC722enXlwk2Dz10zfDDXunzd3OmZ0gSG1uXcg
vqFladyKy/gqX8oX3T7efT6rD5/cm6EmT64sGs2IfYaS9GZT0JtwK/k3X14WjjSH2ijhJCHSlEEs
6rWE1B9eWBZEJrPXdppPtmjGtEGktZecO/vev1zj88F5joOW2twr1e7t4pWakvW4PRw6T16gigic
am6dgyt/NAjv7ZhLWRJn7CQdqL3BsIBu+cgXhC+CvB604M5v2zNb/v3DofQCxB4AAmGwOEXpohhM
6dKTvUNeacFRleC74s8DWfh39wDDqNguckNRbZxehmKHAiC2kd7BxGCtHwCaSwaJ3OeDfLRilHbH
0IKkQn+VwHj7WCwwYLR9OVXbYlFHl17kXzdecCZp+GDFyFRATSpkLMQhk4sCx3QU8bTWP0iRLTXA
0wqqlWdmMmEqjq+ncTLI5OFXeYwWvskg8/3VUVmTBlpfmivAkLa7frq9Hux+Ls7xHtuqO5xg0oO8
62c3n6/mh/Mk0sL2lEY7sdfpCREWROQeCvoHxUWnpwrTSxfO5//dGJPz1isjTBfFnCemRmsTDami
PZM3nZuFcjoLyjBINFSZT9JuFgtPqzFrKM613j4eRCNetWh6icbkhGsxhG/pNPqHJCzWgW8PXnKu
4sTXfBswvO4H+e8RJhct5mJp3GEoekg44GBr4tVwZqFeG66fDTGNSYzaClq/8w/FUl51S6goc392
jG00cZ6djBvCv7v+bqza+SXFuCec2Zxb/KfOsHA+XEnk7Sj6AwjCL+z0cWFL2lSFOPgHPNE27hDO
XYC4/2LP/T3E68345pRw/TwVPL/3DxYai/6qTIQzt/hrLv5uJbFVRk4UJAcN0NNJoPtiBE6r8PI+
RfN6Fa+zZblK9+Feu3SOxuL7w3ZtwOqd6bfRPlzK63RZrLCPnP34FxN98zUmu9KLg9L1Q8k/mPoh
QWpHh3Dx+QjyeAZ8NtPJtowkaQB+ZfgHzBVWzhbcLppUuj1UM3dh2PqsnycLOvWr0a0WSLc5S6/c
ZXDmsPxwz1CN1YkBxshtMk9ogYJPCck/uHq+aus8fhTk3Hn+fKrjh7ybKZ18g+4M0Htr/BJvdk2V
1R5xvO4f/BRzk8AGWYNFmZ127r/Znm8GmmweKRFQXG5YUrP3bcWkmHJ2iA83qCyT66j8f+wunk6m
85JoULgZD/uneBstpZ30hQpKszYW+XywFRsfL2rs5oICzhzVd5oKN+3a24q79b+4YwjoqcJRAuTb
TCaL2jAxwRAHB+i1l0oQX3ZSuvj8wY1CmZMnZyojtAgxbUWTiHJOJ6untT8ERlgeXGwAnstBaA5S
0FVIUShK2dqUnLoH8ALDS9a10dcetdvHMlSiuwzS+F5HZOjWB3S/LeBYurOiFxQ87YLG+W52I4Ae
DwD6GXFQ5fvaCcSXzpX6740ei/Ttssjbt6Lm1EQ8kjLYBRY0o2UrmK4ZSpjqMcrlNAS6LiQ4cGgw
nvEQhT1fDAokibhLc3BgGVIXudirnW1ZZQcTwpeSSwd7COTulUG9HfLY25uloEuzoTM7ZdFVWpii
6lUY1UxuG0D8foEX7lwNvRFCX3eQxPGzHRDh0qT0a2+KHUipsduBfgtWigDzS/Pl84cwngMnb48k
Us82EMTn9aHSPHlF40TNEt8PmoOsOZd9douH/YuFW2vrXXIX/O4dAjKCZGAkz4x38bQJhWY49kGd
KzIYgm9SNROK58+n89oRP5mPLJG8Uw2lJkHVXJycBmKmym6cqv7RjBSeT49F4INutsqPtHcqCppq
It4KgCYb5KYVaCk6pdttEXjBS+yH7nVt5YRUcgX2bkbXOSoodTZlYPudatw7lUOmKcpm+sMxZVwR
uy57qWpd/CGXQ/2tj+XWgjbeKMiIal2Jf2FtZvlCHGrs5pJAC2/1fKR9SKkiIb0Fn2TnanJ8Y4ZW
d2d6UO9sI8BaEhspJYkWgpOg3ldgJr7H5RY2QBRLobbqfNJgnIwiXzxzwE2Q9cS2nDxI2Gt00Kjp
UNE7fSENIS+9Km/8o2Bm/R63LCBzUo1pphulKWqTUfVNN0phazqpiB6Kq9y6ifvdxcl4QdE9PRPO
v8qHnj5LYvmRgjX23yXx3dfJABDleRoeQzHMlrhxuPPOccw1RifZIq1A1tO9RgUId4BDkWGLWvdK
eqeIQQ7nRUW/BNpsc4nzTrd1StRRhjQSDlbmekvLDBPKcK1xcKAUC22fouIg12Bsc2kZ9Vq/5URK
52VbD/smMlAybVVc/Wh5nDsDx5zkdI5016nW0VYixyNJPl3ythLdwqok8Yit83gIpGr10pgoosyy
VJJ3fiqoD/FY1FekAvmpFEzsTav0QbMuxAq7aJLdY2L2xSPSNP31EIKA4F6RjiX+rThtuJLe25h6
ZddVHHMr9oQECgjJJpWOfdDmN5qPiPnMiOtwr4uF5M/w6nFEu7Zc8xl4TPfVK8oCNHWS+M9N6rmZ
rZteLdpY2ubIBuohniT4KXdQZsrBfc6c1PoihIF17ZWYyOGW1sjVrImN8KuMMvb3vhOcdiaBMLvP
qWAeWpguezkcpU8aHdk0vKIM9VwB8V0Nlg1tGRRtJJOVRrx5ssi9ofu507TWscYc25pXepCW+9Jy
6F2VUd0c8UDGFjP3SshPQ019zq7zErXeocW7BhSiU9+fOabePXV6UFQQwPPrhsJ5ePrUh1DNnFpt
wmNZQ4niotDQojeM689HmcCHxvfZMkWZUIIKHb9Osx8kl31B8+Pk6Izu1nlb6xdOIDTzDDWyEEMf
O7YWce/qK0f2Ky7MqsM2GTd0pCBQwfSQDih5B5eff6txsU93PHUTAMvMXKN0LE+ydGxXPC1W2uSY
YJKwLCrs74YhPidp8j6Sol+hqjonGUUNrp1Jkhwj/+LpUpYeo7god54uOpcmWKW1OabLWR8eKqyG
LiTXUBdtBEhhAGGE24IW2zU2n4u+xrg2V4YEVy0ZYTdHjNeSKEAbi8Nbs5QxhWy7eK3rDkDvMvHW
jdBku0qDhmcGdM4G/EMW3PHI+jtKdCaufhc4jXMbMQ4UkClzTLUJXNPVcgM78WObu2jT6IYANhe6
gxEiOff505p0N01eQvBslNgNdhHdhMmVUA1sUzUf0qOpV8HOcgIQMJlozbpAoZwc4fceN3A1LMmx
wI32xebz4d9tlnF4HGHAy8vUqKbgc12PUqfXq+xISCjYnd7RMfT8+kxD6LWJfrInGYbGwhiZYCoK
0+b0fcwyXywzq8qP2VB7dlshVocUSgXHJNe9lQwQZKlSGbp1YzQ0HUfaF5Bc7UZShTWs734b1wjE
ZV0obaOqk5FJ840XX7BQ3BpyTEiIXyFgxhitmaIrL7ss6eafr9O7MI6clo1OdU0anWnkyYEiCDFO
Mn6TIxpYD5jQF+qMFN61tVI7VBkmyDKuU58P+a7D8DokDfpxWLhOk1TFUxyPe3vIjyHO9DPZl5w1
NirKAjYAayQgpsz5SqIZRucAeR9N1mDIV7IWBbDJ06pkq5HdfCiOVhhLaOiMpq/lgEUujJIMBLpa
H1JTzs68dB9sRdaWchttL2b7qqjzJs8Ui1gVS0kpjkGZVja+O46t9t65lv77V5tElsTP4s0be/qT
Y0uqXbXK2FxHtwuCudF5T1U13kdt+Mui6h/Bpe9XUTHp2HIn0uUyAKaf7nlUQ5tM9zTliLmeQAoT
QK4pymHVCwh06bqB7a6guGc2zYRVxpUEyHZEk4z8AokUd7JRsf2oRb1NhWPgo9ekCtqmbGL4XE45
16t2W1nmTvLqYyHny8oxMbBptNvKUTPMVrwzsdf7B0peSzl6BGwDiFcmJc5CKVVf0Tvh6FW0lKTA
eEEvNj3zYo578fRkAbOqsGc0QFdUvierHCm4gFRe4N4VRm4tsFuvsUN3/dEqMF40geOuPn8r38fw
xDqvzXjyOnB+U9gOdGTkjLXKOJa+jhmosnKdIgSD4d10zkGD31BS70lazDiTUBoNVuCc5WdelfeT
BorCC6ri4UtBZhrUUhAi5QRTelQS9Ppwzhu2wGPRwFPTHq6iIZ65JT4M8PQRp8uND1B3WmiKE64v
bkvz6PliL829QZYhqJvKdSkPQYMAgJngoTpY9SxSOm2wMR9svaXjR+qPinv/XCHzfQ+Ph0BThTop
MAP2+viWvzkrmhKt2q4LrCPymNWyzPNykb8aKAq5JexriBVXFMIAlHrBsC8V0vysjK0vn2+F9/ub
fil3NsQtHoQ0hfDGedQ1hpZZRx2z25noCgLOltLL54No41tyusFpZkORpPxGB5gI4XSqfSEWke+o
8Z3vZAhKw4hjd5tBtc6KQRpsLWqqjdh7krqq1BqtUcQM0RyMyySll+qjGVzEZvMkZmD0bdXzOndu
qi1svMyX6XWRQF+JUaotydnDr0NsGOlMqzNq3J6kucLM1R0TaaAw+ZJ5RdvN6I1gj9zKXTnvtS68
DkiNruQB/cE5FIKaNFzwm41cBx6W2KEj3JPIo90b+KX14KuC0s5ApWWJnWp6FoNoz3FRx7PnLrWG
mBqTBYUeNqaDiWbtZDX4VzGA5lgGvtJD/7asq17OEdblJBB00E+IQIi5+OPzJf9gtxsaN5Ah40an
suiTJfeURi+bvMruXEurl7klZjZyHEI0A0eOyXdgxTZKWenaCIKthhM3fJoshGBVnWvrvd9h4MNB
BY19SpBtIzjp7TbHiTI2MikL7kQjcne97mYzUBzFuSPtXY48wtDJlMBAjgC7aXQmaqUoFaET3CFD
G6xzXzR3LiQ1KkgBgoKqE64d08eltRY81CpaY8ZGK+efL/r7Iw3ILI4+OtAkMIlTwljqRLo64EN+
J1qFtaeZ3d21mMpfximCJ31XFGdqMR+MR80cCLPJdUmmOImuMiRjEGnp/Ls4lIS54LnNepDH+1AT
u6Xmeue6ce8BFkQDKNvIhNt0g0nQTp8lhQahK32eZZfG1bovKyQpStVdaIqO8miCl1w/IJapAeOd
dboVLVMH9XoBD+WZaqae3Rk++FssDTae63rzgNTlTB/sfcA5fkNuE/I5ssfpkiSq4SGSlQd3psQj
0AoLOBXDj/RTdV2FAwKxTZ3DHzpblv9gn9NlBVQ8puwg58aH9eY4F3NULFBHC+4onHnrllB3SX3z
XMP/g6sbmgeqFiZ5CNHftDuleyI6IaYOmMCgmKaLlYQdQt8v8bcPVm7tK8usMeBihHpxAQ013Gpu
YMwTDx2+FuTGmR0/PvDTg52sywC8QfkfzI0xOWVyqcuL/03dmSzHjWRp94lQP+Zh8y8wBiIYwUGk
SHEDI0UR8zzj6fuAWdmtZFZJXcu2tDSTqGAAcLhfv36H8wlVlT+kpXW95Ou7btb3uwJ2ZGQXNCBf
f73A/u744o1S0GpQ8Kyh//nJloAho7i0rvOHGeXHky7E2p1gbk8EUqXfPNjfj7Q7xEnEL8NRwDPb
3/ZPb3OII60se7l60DbrOY9F4IyzUVzAg61OJ/Wzh+rIHJaD1LvoLOu/8Tr/xXNybiEiYdLdpZn6
p7lkjmad5mQ6H4zNEI8lQp9eI+qtZ5Ta72oPaT782zu0RLAWKmUke73AZ0iJ3sh1tllR99CwRJuD
OKUKZJ5WhZyf9aXXqALSfnWlzM/0NiliEAkERu12zOoXxBOz8QSjuihpnJjk0m22psxtuam1L5LZ
xjerJGyxpyub7CtQX0lVpHN3PwNo8iZxTBRPUKvioqe8CVfudPFFmmb1PSuImExS06lH1KSTlyWP
hsZORYOTtVHiLtmVMVYRaxmPwI07M/1m1eM6QkWg9m/mbP5qgqMlGTKmKI2Mq/paxTnKfSsL1Ct1
pUM7DHzpldJUFhLWfbXeRQmfsycCDXdWlSn3BYcdYNZF1D70MbIyFcvRTfY6tqPYVMJgazxab7eq
NoEd15pBBxBbGF/6WmvPhjZqSAZlfTLZyyhH1Jq3VSnYAISLw9rwGgAY8IphVrVRaKCafIyJt97X
rQAXShjymWzCCKEC52J62qSRnNOm5YU31qO4UT9nLKVD2yM/ESmZme1G3EsLxHFLxCCXmrlx4npI
RkdcZxyabVgT3NwaBqkFrkrnLZCkyKR83a67OBe+tSZtLU6lStNIAVGrWChra7vMTJ3J5Hu0nRpK
vi2RbTxG0HwEwnJPr6LmcUMxRPZWlBgx77w3/UZoa7I2cJxk6KaWiDyCaTUQqXsl0SMXTEKBKubU
VY9Y6gHtW3kpEH+ZJGGgT5GkkD3MLRKrVWy9poSVX6NJLc/rGoMNBYtb656G5GWLcmq5qXYOTCN1
R1VLQ9qXBMpMka15YI9AzwBdTXrALGNSLhbOZWUbRc0JmYlRfSs2QBpDTcxcXJbewwRox7iDXrxZ
0uDEWrq4Mizv2FkSyFCuPC8XFp/YXOt9jnominxq5aa1kXcOKKv0ziKl90WGHTC4lY52SLJV5ZlS
p/UlI5Cr0xmzlOYh00YEHnvBUACKjavk9xIMJFMr0elZiPLfd1Zk8RrNOLkdWHg0BkTGN4hj7Y0w
rMWPcQS726l6SplwrNanRWxlyxX0Pn5thz5+JGW5U4KbSrzZKGoGj9WnD+qs5jAM27pwO4VSPofT
X/nVqAHQtvqaBGbbJEDS5Jn+rn4TU1ok+2b9Wq/EFBiiHApcl6g9Yu5ypR9XayWztODXPGZ9097V
aI89t31H68eKJN8duCOjt7seJ52upUk7W0PaDU5mbonfqLpQedmget065A+rrE6XRkpn5LEqyHPX
qbRJkMsoLeMK+pw+V4KpX8dbFb/CMx1Z+wJqH8ciT/cXbV1Plak/RWTDO1weNJfRK96WZ7KoRA42
c2nsWY8VYBhFoVsE1KS6RRM1n5AeXer1rTUt+hmWTD6Y/cwwrKC68x4a/Dyl4lU+i/pb0plVRdno
qDyKyoaaYh4x82JCf5q3CFOf2DWUsK8p/4ZmqlhbpgM6bLzfFtz8e9Tsaf/qB2t7WwChXY+mVbzF
slWj76o3DYwPUDGopW6vhrao5P3oQnYGZBaDNTZiL1YVtO15O9v7pOl2XwqXKbNCSyzXQ65G/ZtO
9sRVy5xcJNUAj7Ga62i/b6Nc28pgKmch5mRD/XjUHstcBaUuxilY6cGU1hre26QMjoyu6Ls8tdEN
3hp4OgTQvpZSux6tCm/dFuZIx50kSkgwK2nXH5lpbQxfO6oRQ47Vb2p5ERzaRKHHAW5PVbBpbQsG
3tQgoqtwwnJsXCrHNLlN2S00rvRKnLN61zXSK3RZzUF97CSEdX8TRPp7QRQHDoK0eOQUlHIA+uSr
qmqeydYodQ+y3EB1yVb9dh7UF9SZu4tmtaJXd3XlKG2VBpkyDygpl4sDw6/w2A95D7oxkOEBRKjO
E+a7WItD0xuWTR27fKGXYgoaCreDacxkOtHA4g5L3NwRvYiRnk6n3/gjf/cI9ogFRZi7fvneofdX
fyTDyi6rpXUP05bSSr3WlpMmwuiMYDh+E5jZXZu/+nQ/X+pvTpYl1yI1g0b3sCJG5SnprLnWtv0O
rvEvHkjZ42mknjQCEB9pqZ8crEVUk7WCXP8QCc3LPFnjdWwiHKEIgvb+a6fxXzwPBSpU0ZPpolD2
cyKkoSx7jFO9fugGeCkLQU4UGdXiNwfQf3EVPKjdIceZIvL5yRNOo8xs9SluHpIFEzsUEXu3Lv2u
jP7vxxsLHgeuocK1OFB/ivyiGC9Ibb62D5Hel8e412SnNs3CxSBFdlYIljvOSLOMsfa7s+ZHpPPT
tLAomeUIjz+K1u0n37tbdCWP12J8yAkZZU6EM3lI1ArhrFHWZlesDbMk7TEU0FHWFUetmbN1dgSl
bJyi6vvrPhLzs6xmiELMGmFcMTe2Fzy4PlyN3pj8apZi1SZv0dVBUWrDtYXzQderBukEn6BLH4p4
qFZHljlV9ZLBOiChVCS7YpBOx/DUo48hL2Ro7CGS4ttRL8DD/GdzSRfpoKMAhggFFoyx+OsyBIcZ
kTOfYEmyUzj1qKZOM1AG8uurfGLB0HjLyXUvtiZgRl6L7MVfL7PVgzascjR9re1nF3yovdk1XfWN
/Z54lfPbko7Pa/Hz5T7NXV1v0mjRuZzoaLbs4Ko5qSd42HKulXlHZN79Xz/hfoD5eTLtVyStQOmG
zrpkWv31AXEEqO5R4/mr3ljXA3pbjtJkr0U+/hD6+jeB388r8/O19uDkT5Ymyqyil1Vh+jrBiNO+
p9n9r5/lozLgVw/zKQwjSzNRxIXhO1mofFr24I7e5IavqlPYpi05d4kTsLW4sg8ZzBXt3zRofA4J
cHoTSTjRB7ePp/i3iilaQWq9kpXlIW8rUXKivEakQVzBZDhNLvf0XjeUlDVVNoheXqdyQzHZCqtP
W8RC9TgzaNeFiPK69+tx+ZAq/GlcPu4L+44vTLoUitKnU6zYpUkk1O36EJXp8jRKw2jnSBt6hpBs
4diqkVPVSnRn1KlCLskawqGWIzsW+vl6rRrdH62uu27b6XaW+uJqWLvBRSprF6zP87tf3+unOfJx
qzBB9zyXRMfEZ4rGxvkSr05fHqzNEIC00fe6LRwtf32VT7OepSwRmNyrJekCZif6NBN7dVKEchqN
hxVf+zYtBdHJm350csJuMK/m5g878h81uP5bnufPOM///3+txxXQDQ0cLLR/T/68T8u6E65+9MOP
n7tc//s3/9npKhv/UPboqYE534kHvJN/0n1k9R8YJiJb1gf7e3cw/+x0pdGVKDO5ZfYaKh8+umD/
7HS1duX33bgptD1SGksU+BPN51d0H77vL6aSdkZ6QkmeUAbEdmBSqvJX85XNeqOpm9iciFax+8Xy
avlrTK5iERp0+xqo0Wmj9zY9lrkXGWoXbnWXPIrRpkCJo5jJr2pTfFrmKHmb1aEnIS5H75Ow5mjG
6UnmSU1VVHaTFBPcuTJJboasi46pPhPOFTu5A9FVbeeKyENil1af3NSGgRhRZejf9SwqL6Mwypwy
1Nwjk1v4MrWABGDIoqlqd6spxeKIS/q9m8dxIS2TCPeVpdQv2sxdRASc+HRjCbXTKnWJWjX5gc5B
gCYC4YOm4vW8bvpbCkjpx8e99JGRR3anaInpoXWJa5GI2+2q8adlmdLb2miF+7ZfxHCyipxvNUdF
BQ0xEg/oyrhGfC/dzsZg1FebYSwTTzglb+Io8XD1VPMgCOg+KY2OoYYqh4qHINY2NY/ttvOvz9mU
9QLpk3z1s6V1BAIWsV0huHm3kVa6igFa3A+l3HxLtTr6Ji3SUjvmKNCLSN9Rpd3IUbOdSV5FRyuT
0MdRY6JUpVaNHhL3IkVXvERKxy3Kj+vlmKUjontTVbWPklxHiPrK0T1ebAmGBuWTw4qyC6WinEF8
+nDyO22ac8osykn9Gk1lcjPnMoXGW6cQA4IS2T82pak9Z41oHPqGN50sU38vSZHwOEU56q5bb4X5
FFdeRConFK0yOhr9IjsyeG8CXNuzps/qW7pm+J1rqvTXi47CpKxa30RFXC5UsGwQH9X52qhMk5dN
mMhuzfJGFeuElswVTRhxlr9hiPObZRmjb/OYK6NNQE92YjikLm7neoqjD1nAyUfHOLksaWaet2qq
n5Z4EJ/aJFkf0rjUb8QpATJj8hE1V/Ov00Zh3hiJgmcaOypb7IgnzZIAXLHEpxFMM1ALao/abJuc
laJEz1q66QEe3XUK9cFdATd6ab0oL8lkIoidRENiT72yHfqe9VBZeoIMWE6YTIpK6oUtoPIiytRn
rZHimzIf4+cN8c9g7uDAyANrEw0uFFC3Lj9D+czPStGlt4UEfXNNa8WWtiEN1AQRtEFTIHXqo3aK
06EK+hJh78JKEK/LoCDMBd83zUb1hfLyxl/lEWHX0ehuElkTvDItRMit3ZOFNomTbtZ6VuS1fC+s
arnohP3OEYTDt4iQUaDny+T0WSYeiDzm52LNwQiuivoVbprBhifohU/5bpw5cdFNUBnjbmzdUuxq
pEJ7RL4klqkUTag45/Oo2sXUx4pdRznycKYcnfu4Ny5jrgIAlNDBTKGlH4VFMo+DOeYU0RKwIjlM
7KEZl/xeTOT6KcYP+ZKMiXw7lHN/6nRERVelio818LCHuosyFDijeTiO3TaGTWoI51wR+7OWpuPX
KS6kq3YZ2tnuO3W7qSe5vRm3YrxqjK26a/MJiZYx1w8xdiYsI1EiCITEqya2+gt1/eNRT+LoQVkb
iYifmrtVU86Hn/acmz+8nZ8xAp+cww/zzVa1N5dQ6rD3P//VfDeRRowvkfKTKsXF11qNTcQJtQ0e
mkndcgC05USIm9gxsINDXUnTU0MeNTDWYXzSsnQOUmGYggjVl8dcbS/NTCK3E3T5S5kZ2ZPYZ/lJ
gafpZ1WzhYvWIo9oNPBOLZKOvzviflQD/OTRcXaGwkdtPt6mAW7lc1aEShmgk0rTnEaECh7NSsVq
pnq1vC8bte3JPoZd3y6lrX+M7j7OHJdYffvYJ/tbaLpeP6SCzJvZhOpOLqbxSl0QZ8qXTLxZ2JbO
lMZD3l1bSQwsArGE2PfXLq9Itgm0dxzVdcoLmzRD87DtU6XfJ824T590n0jJPqXoia2f2n2a0QnM
jIO0XJ/GfRrGKxMSAzYee2mYKSveMnfYJ25DPOW8ihEgyAG1n3QwbuJ5yZrd3VTfrFbGMBNJOhoo
tbnVIomuRnOK05brWd/wrKMmT1wEF+c+CrO+8jtkMrTGGVnRcZaGBPOvrZbG+lOF3Uf+gThxcUrE
5zw9ZduLoNkEm1WU5trsLlOeOlz4oXnXUriyzzG7qT4oMH3AQZzL5K7qXqrloVWoTy9Dub7OlleL
XiMF3gqKClTkV+uTNKAlaZEdGU7pozXBweFgzqba2EVzVWWphyLjC9Bt4v8Q6zqfaiCdxtshvdZE
WxdL9s5xekXDmRo2EEphXvpJ4VbyyTD6u/i1MQ4p+F0EiWfXLP1p+yYUjytxZPEmrzS7Qay89CPr
uwmY59Vgyszp9Wj55gr0CwAY8rrFWNtRm/oKY1wolodegpk8DmLtTlns9AXNPQhMmVW82ppYhKna
UGwryg9VNV3KCWTMrB2nVjlhu7xd7zWuckevJFSY77SERp1+OVLcS56jAx4Y6qpA37qay4I7zLN4
aMxkeAQY0XjVyJgQyrsSJiI3GRjBAOdEwh2oqITS5BkwhkBwW72U3eYPuYWy6LqiaV0tT5Y2XY3F
Rm7DsIeYWpOaiW6m6tlCHTrTSl9Ld/T2N10BMJrKyvs2z09iJX8vwN3g9bzJmwUUUbkvl8Ybu+qh
TZvD0vanGS2gcgdVNSSSkGV+ksbDUtWXQu2wdql4TXszvfKy9qVVx4MhV4el/LLF/ladVPV1GyVv
W+cjBTFOoWeONAO7I2OJcj1x+mjp1iuN1r/jnMqkdAx57bytTGEQUSNha213IJZD50iUKd6gJv1F
NKObbhxQ7lgvYr0EWRxfkTN8zfvVmyt0RMZVOMxSMTqZYcheXBlfCkpMzeg1K4+L8dLXvBbVWc1X
hYh358rg6E3lqp79KfteK1Cc0XAxGlZ9NntVdiZztFVA+yL6KjU6Zsv4uurtEhWN3OjcskRrTSLN
ERTC49bgmLWrO4yVM2e3Tc2x0RebNJS7byjfRMUzcLVHbaA6KBIBzV168Vss2m0LhtIqyV1+0WgJ
W0CP57Jb9seUqt7BGCEat9N0PcYdGT7RaRC+jdGYi0+p8i1ZbzqoAY+JbDox0n5F3PliGsYi/scu
lQpWUGalZICQh8fN8oicOeT07EG6NpfMG2mxNLo3Iw7V4qw8rNJNblI29NKlFKpkb3tLwQ/o2I7U
OsPSONV01cuuLN8U8nZu2gsrEKLXobaerfwkpyRBCPfPX7qxQu9cOsjZnVnmV4pI7+oyO5nS2iQW
iMFPTjef86TxNs3FEVGR7SWyhmR35yvzwTA8AKGhMtQEuFd0G/3VkvwO73OjLs1QSC1dVK0MxPF9
2Gr+UUA+9jkGo7Yh5FLPsT2jDA2wi/vtPXO4pdbOnZgmRJIBjcI1bI9mfMFRRzmseE3ie627seL1
lElPXZfYqkK2oXxvis1JCvzeLJSLyhum0d22/KvSUSQ2eWmzuFKR3HI+91Jkcd9inVbV5ATqWuil
Q2VdaAupi/sq5qQCUDLe3RXqF83mUQSpjoDQkIJwxyVH/XzWN1sxrozlm9RDWNSEcBXNAzl5T4op
35htdX5XqX40Br8Rw6FqPTl5abNncfD2doRfuwkcDv9yzNvD0jrnPKqXTNPY0TKfgkiICTWxItXF
aakjJlLWzYW7VycUbmq1kmbD9FypTJPp5+nUtRSxsOL03Kao0lDtw8lDKc+DKKxHBI5xLqhFMjSq
Xhi8aPcEhA+nYN39g3z3FAx5KHyx17MT6STW3SaYCP1I9fUwphA4q149JrM4u8pooF7QZWvQTRnm
zSqmU5N3q5vH2S02+mtTpsyR3StOUL+dBz81rFM7El5K1uMq3jXFKe3T0KTyj9T9YCv5D6N+renN
Ujz6gh7IL7q1URnuyCZxjKUFje9cZF1FB9openvpp4NSrv4kJ4eiSTyj34ag1IEv2vK4zRcx7+DN
NfeGBbERfr54FsrxrCPziiKV8pR1t8JshmXS2WoT2+BMXck8D+VdvJYnDrc/ZBDkytdCjpHygTmv
NSMxMlez0CFN7kfEI9pTPhsXNDQ9paK9q5/cke5TnVq6g1BsoW4h5jBVDwNvByrV5g0rrW+329C/
bSnbsXCzknRKhrDWotvKeODEkzi65Mnk0cZJR322O5Qicft2OG2m8UVCKYr2Xnui+FDPKAjI7WmL
npO6OSmI3Lfv+vbVWHsnt2RHBA+V0t3zR9jo3xZ9fw4oMvuQqwE/KVGCwlnsc5nNJmpd0WntdMqM
GddhIyzckHfuxmd8oe2cS3kbQIqEwNjHQAaBYbhy3Yl+3OAAfiyM/yiE9b9gtP3volzBj3pnoPX/
ByBuUMcorPplgOvLjyp/ycc/edb/z01fajqOkLO5Hau3l/rnqNd/f92fUS/1H3Sw0NYrG3/q1/0Z
9VL+QX5JgT1FypR45f9EvWTtH2Sc6LCkO9egKGon1P8z6MU/EYHe+8iId+lgb/6jmBfl9X8xhnj/
tH5Rlf5ZqhefRDXSKVPOWZie2mN/QdD5oNiNy9HePMvH/a/qxbzs/UX25PeOcViP0hcKMqTr6Da9
TH7kQZV9XA+Rt/ill11zfjrKTuf2x+wqfynCfbO0bPa+JkTo8ZR5tIv6uiOB5s1d2dU9/TiFuTcd
VGfkz1SBBHSL3EVH2WuD5UQ1ofPB5fVUR/CmExVBoXBgv3TRRj504eoNvhioxzbIg8xdQQqD/j02
X+Kj4kpufumDdLHHs+Q2YeM3Prj8S3yZalvyFXc4qK5w3rXGU9u8ys/Gob3IR+NaD9rLek5cPVTd
7Vhc0nACSVEeUEHz0Zk7jEfzWN9GN8Kl+JIfrUt9Lg/tEYiylzoSz4kAuSectcBwotCcbcOwy3Ny
XSBejZ41bs9DdEPIxl6ACQyh6uVextcqfm//CL3ejfx74J2OFOhu6sle9K47jKvfHPSP21A96cA3
uG1A19tBteuw9z3xJrpajilEYHRSnJ4nG4PKTfzZb8PNU4LuNLpS0B10aM7ocvuE/13lmF8Z3uwb
QR5KwXxTHSZ+a74rbxN/C6zbkTbMkJKq29k1nDwojwQg8gCBPqcKVndyUocE6DE5ZkfTV96lY36T
v8nfrWc8Je6jdzt7vHdisjAfLGhPO/ZXs69f16HqR/bk5QGVb37pJofxyriNrter1W1d0RddPBq7
dfXr7E68Kt+2rzhT+BsxMR7ZbnGqLqLbQbmmxujch/mX5qHy2nB5F/0BWLPhlnxJepOcpkA+ZIEW
Zt7gSR4A27N61twiiJQQvXGObOkX48YIO65GQDdQnNzf8pvqmLo7IDp1xUf10BwRS3tErNSlIomb
Nb3he8qfoQkd1LvypITjgY0LqrJ5Ue+kG2ZiEHmpX3gt60TkZ2/jqXiQblJOZBBZbbCc4RpwxNaP
aiD46XX+JTtnV/KxuNLP9cm8y84GK6C7ysLkWB3VU/+b3JVi7KnM/wkp/M9S/xTWnmvKVPS6lc6r
M3tTwioc3AbydX8YbcNuuIfOfX9H4c43WJVF2ISbS7LKW53BFe4RHbd7r3whxAnqAr/eHfzZY0d0
cvtr6qb+aM8OcUvPosTkILldyArz84N0MAY7+556BoATWFlu6wBN9w2fwz3vW2GWDyc1PpZB7lAq
DDicdjy3DJZDfaudpAPqSG4cxEEapD/K1i6Mo9Y7/Y/ttXyYDsMJYfgHk1KuQxqs1w0Qc8EhBj2d
7iiRcYSvqruDzYdD9C3x9bA4qWHuRG79YH6Lz3IoXeL0ymQunfVrJmQYh/L9dqfdodzpT0fjXBqH
OJyO8RXI80vk9756rQVKfWPyadJmTmZL5yXQHHoOYZuzHvzJ2dOPmf1OMN55+VbY3yuswsxawPd3
e088Dq5iv71n/P7ssib5bARqPAO6Xbp8k9eH2nG+yg5TkGFYzUt7GPzF1fwpLBpbcmfY5nAPfKjd
68FiPgqn+JEZ5zbOi26LISwlMDL7zb1hw6/UgJdyFk7V1ebjRnmzU3vjybopHADsXn7hdO2bnnmn
GnYRWEwHOZADgNNu6uZuAYqmIj9dhcL1etyvW5zX1/haj20kNGMumXm1n3gsgbA90DYW4NJ5i0uT
vCO73WWAOF44O9V9dlRHOuWe6CgktnN/tme789dgZKvpPcEuIaa8x+wIk4vVtxe3AtJuuRwqrBBW
+6E9iHftIXOMe+Nb7HZMv/Sp49spkYTsjnYj0zjj0T5Q7ndGSHmoLQfCoeFLkiMdGdDmf3N8oG3o
36yjTxUJMzRulHFM8dx6+nljK6udPhDIQbeHEoUg3knnbn7nmhDlY4ZydIyrhDeBShKDA8zeFdwv
ORvQ6IGYZOXM9tfW1vzVK+23nb9OLxpM0iiYGEnD5cx9pL7kNLIMB3/y9yXLscpd3Gcz0AHlszXb
gp35sUd/M3Os84vZ3qfNvknyD27scYdsrhO/rQecMUPzGGGoOt/ElEdewRIWn8djEe5f2EPOp4rV
gS3j7yT9BKPZelAbvNHrlpMZjMD6TSD7+w/yl30+98D5a/4uOl2Y36FTCba/BtlfezKXycLZWXjY
/ctboPxA/Q+D+8eDZDgKKIdhDHZ9gsLdmJUcRAP1jKi5Y9jt15Gnk5k+QJJ45PzCoLGJKz7Wiydn
bfj1S3bP9zOuMgT8yNORDxh80iKe5JZeyn+6g1eBMIDBcDOnhJviAYVQr+WW1ndei9O4LMBXUbQB
c8Z28tCfWuYOYQGXJguncHfRhJL3nNoqtnPxK14nzdau5SesWSBzsmMGu1DBuk90V6QYYWXhrA51
ltz9H2NGaTMvM/ZRYT0gccfGqDGRZ0QciLsxlY0Q4TV/n8q1Z/F7kltzkYpnKEtbuwL770ZuFO6P
s7tKgz+e1gOWgLe306QYID4h2PvUqw/74FXh9mSe5+PKcPTctcm7x58IoqC5SsL+2O4T1dUD4Xp/
04a7gr21mLCmF/tdgILHLoQg8wwrE65y3gkaUWtBdSFWgV6xj7EAOM5No3L6McgDN5/zv8g+IOLR
NESVmLDczkE+DYF+0A8DuzJQec86oBrijifhZj70h5V5vF9Lxcvb10jsZl7yMTEltgo0U3hBTdDp
jhDCWeJqsmew8vYpUV1hmxBtYCZjXUSmWILxiLwuGBjiyUMkiQ2r97an7SkJ91OqmwSYq11KAiU3
tnqD+U0fHMJyzDyRXbl9RRId8QikwfhJEuzSCOPHTE0vZiAfJx8xZP+AcsXJCvsDlawsB2pQWLsJ
8hYb28GKG5Lg6mKiHeGAhsF3FTNsXe22qkB9gqIqpvT+qLR8Av2iLpJp0LmUy2ECdYcon8da9MRb
82G+VS/YNN516Urn0t3Hu2HZEJs74P66fBtVLhTVY/UiBx/JB/FtV0Gxj4eT8pmV56+xCGYw817m
i8Rv74Zf4XeacGQlALJnIa/OxEbBusCNFgPzrH3XWb7i7RqYbDFkid3mRQhqzFrN74xe/XVmOZa4
AQuGh9gX70ZkEe5XtmzDpwsIRwL/1cFtOxCAdxvf4jljri2FpmeBZMSZcwoGefAZWFc8Kh+2DdbJ
x+KWsFj7zrOv1tWRdjMk8qpZqWC3Irvh0UkzX/Uak0TAaqKf7Ux25BL99CR/SBhG3J191+NWpqsE
34L+AFuy87vkrb7sQ90eNW60YBiwnvx741m45GaQ3Ue42M11GbQ4KomrYJ84hZ82/Vxdl7frjwX+
V+8PeDYp7kp3wHKw1KNA4mPWxaIc/sSpxCtYx/k5PpLyz3yyMG59rPzymB/JuQXFegXZKLlGAfEM
/ORHgre8+lag27mDE0RI+oEUYZAeuBefaJAD+8dngtmJOwets9jpmVORXdhoduJ1N356QCWET+GN
uBlHitQunQ6vaHe7BM4nrZPs//mDLb4JTsyZAUKEt/st6Dm4lb+ex8typaMqYrqDt3lWMOCoLUTv
7Z6vlz2FU0kUKuilXJqDEmxei8ueO2LYnHZcH8HjgT+IX4yHVn8gzK1f4Yh5CTJldhmYHCU0ZCUc
TgF2yrAgSuPp9xPGJBxOUVg/ML5MFMIb1yOnkOok38yCTaaFqvpQxoNTntU38169SQOGh89mX2Ju
R/+W/rAuaN3clGiiFD4dMSnxY1L8TnxLQtoj5BOwReJm7n6otNmaFwfCh3rKH+o5RGM5L5UUkJHJ
diP7+3AguWFrAT+wW6e3b/BNXyoC6/awevlVehUD6HFGXwlmn5QG778vXtT2UJF2CK1nTbMTfu1J
/hKRt2Ke8If6ng/j8+2vV9gPfbhhHf4iORfGsA73c5j18d4svhCBwhd1OQnPuKdMQKG/ig69a9rx
PZFbOUwpOwkSv6Z4MPtGyNX9ToOrHX2f3dlfvBcijBiFjnI4k5XIPRqOQX2hbuvMrt5tmLso/QAc
3N1QxBtt9cNrRGGRS8AcRtbB5szF8ZK0SSD7khTwU+Cg9vDeY1aHFoARwkfcjvy9DNMQWOhl0/zl
ffU7L+Jyu3cLr2bh+NVyhYLvl1m2JlfiLmwLPcGDcCv7ut/6+20M+MlZb8dvxV1xWeNA9Ws2t92t
wwnCrEXM6ebAQfRseMx2zDpoRK90ETHkWqIv8RmC9wF7Di+Oueu8DI7CRsvNO/uiabg6HQofTnfq
7872Prm34+Y8vNPJx0X24dqPIIPNEZqLrGzRjSM+Ctgo3Z6OBffdsWXvN4VBsTMMkMxAZxgkvHMO
AjI/Q2KHIRvYF6mlRX+nxpPevTrhlDlsahxGK4ydm7Gn5nhSPAeDzjE0IPzOzRKA50YaFIkasIIV
fs0u35N5pt/e1xh/KyyCJei4fWQsg/2TbL/Ocq3xAOrBOjKP7tuQ8WJTmr3+6+bnuNedY7L3Zv/F
3nn1Vo5lWfqvJPqdGnrz0AMMyWulKy9FhF4IhQy9PfS/fj5KikxJlRnZgUE1qjD9UEBWXEnXkefs
s/da31r1G3tbcdpgI90s/ZcWkibL8Gr5lDkCsChTFpz0dPWfBRWjtK54omQ1sLdQuLj8Ai+YQmod
7eR9fJrslhrbZuKwVl1OILoPA5xCLFpVTxy12WGW46JEVfHz+hs61p+W30j7+Pd34lJmqHE+lZVy
oEil0sxnr6CxxL6+eqROWZk0jNhDCgZA7OQWT2ywyfb0gugcsaalrIC657DVGe5S5s5+uM3Ol3pr
3C3ZSukmYoGjP0UvicrUnc+Cm+AQHJoT56zZqat+N2wUOhwOFavw6DFRVA97g56RuM2up1W4bXcB
NfLgmazYpCkvjZptvheHbN0fk7jF/0gAXjaNQ3ts7pYVsVvbV/1ybOMV9l/GL6N7brEJ5Rtxw6jt
TBySK/G0bAPK9bK/5TRv0pWxVdySLUBcWMej+9Bzc+fsB8tS5bjMttn6WefZ7XQuZ/J+tlDLZx4m
EpolOOOHEz/yMPmxL7Cv2H5zLLHqM+Xbm88KhS/9I79qWbSTdcGHR2OJJt2ypcwcLAdKVJ7fo3Pi
TWsm55wzxFK0rpdNCQHaevBZJviZpUYLLsb1Ut0YNBqoml31dvaX2mBp36mrhfa6fDWWx166kTbm
uvTnl7cTUXyqXs0yxTci2EZ0dudyN+8L7UKY3O5uSSurZ0Vv3YFKmjP/6CXFpqNBRET1FW+dZYDo
4lV/K10AUmc9GFfantHhzmDX7rdszJuJ9ZKx6ybhnBVDW2WaBs9X5ny01JGOX1AhLjU2pwXeA8MC
b5HKn1cH+UtywdQrJkdllRwGbu9lEVEJ3/O8nCKswjBIdWf5jb9ckwP/DfRDPkZwtb4hednrdsT3
sExPbnYxQibYN8sCsl2OthyuuWcHvkcKcyThw9lSInbUP0uJp61qea1HbrXHjsgLWgrDkQ+u27G1
spaAHuClsyJQltHJoairtJPlUGJxPyYvKxfr2EnwkJ2G54M/siYtLYecZQaSKfXsz+9WwFR/cbd+
ErojGcFDGdnWIXhSzvS9w7CTOpl670a+nK9A0akHVGf+UsjaLI1Laamsi3PpbKDL3H4zdvGVcV4e
01W7mB+yE/79mRjntbZlj1/Ze5uSJDoL6B8v1UNwHu6LK8Zlx8pG28/PJf3NkJpnXql0Oad1vDMp
DNsTDtCUMRyNdz0lMYe4dbOdzjJqDfO8ObZu4KJQloodm+Yq3ZdcIvFJfoJs2Dl8Y3Nk6fflU0DE
XFcrUsV26rn6rd3nJ+xCFLQqe1mw7mhy1rQmzK3YORd26A8PcDjqXb3Wj+tj5yzbsb6zitM+p/Om
namn4tjacfReLQf8ZOO8yqL+28Y6yxM9lKDC4jBq0dO+PfESdvPh/7B3xe100T0RuP4kuqz9IcVd
fvK/+uBbfM71VBGf81B2Rbv8tZCJ68cRy6KNYv3/a0myTzZz+dv/+u36Pn0SUZzf/+nvv41oNOUI
sztTFeTEZBWYXMNvI5rlEQAHKp5obdEX0wp6EyZr1hHoAdzxsAGYHuF5+n1EszyEnQQoNwJ3Q+MP
/oos+dOIELAIquRFmgzCAO84UUAf9z2MCHMpGVl5EZKLqN+McgOEVPiWxZrH4L5sQg9tr2dlLCk0
OQpkVe8+uT8R1ikf7+F/fAWfGsjIM1PNaXgFNfa+bB5dUXAQJLR7OEw7o0l9u76Iu7vcbPHyKa4j
Pb68gF+6hP9rY8f/l/nlv+CFjlvv3Vf1D/lS26f75vFtKPnbffH42+HBL4v77Me/ifcX/cvfer3g
Le3Iwg1EUBnVFdSF5Qt/veAJo4JwAscGGTyyJnNJlP2hxDfUI2hrmsqtYsCHNpbb5G0oCVHuCHLD
4rqAa2m/3Cg/bv+3C+xnSvxlb/hjUGHDDQd9TLLLi/QRs80nN4uJWwlNdS7tJKND2dZWtJKt/k5K
C1rqkHQ2nTHdMNa4effh/cl1/mKF+vC8BokbGtLKxZ+CPIQP/32F6bSzXZUwFfd9KprzShbsWsUQ
lF9IQcrvsyKSLksQlqveClosNDo5A56Dgy9FUkojs0DVvtIr5TjpTBSGOB6U4xiCOI3XTC6/ogEA
xIJ5p3rSuk5Hr1iNyWHq4v45Mgf5epqj+llKOrTT8wjmVOmmFdwAFBaonh+KJr9pdKXqvBztsw3T
QJW+TkAGzzMn3hQFmqTM1NDd9OrQQkyQ4R65EUKsMwus0+sn9U+4If/d3C4Ka7aJSPHdlfMPt93x
PcKcOP14c/34tbc7zD6C4Y2yYyFAAsdRuZTe7jCboT+mRswsNrekvqRr/9hSVLYUU1tYgyqWRFyd
v99gLzuUifGMGCxMqdxhv7SlfJJAvY4Cl3v5014CKsYaSmiymzAbDgIxrStLoveiPvueYoYPVeYK
+jJs7bw4tnYQ1N3OzPdlelUDH3RD5WIIJ+qn3uSoLwf3oVoy58tUOpl2mgIUUIrNnAlXHXL1eMww
efAfpGEWX1NTXTvORdtDLIjsE0tpNgA3rme9u1FS6BJ1dj63NQ06OwG7nZ4NUjGtooHGGhgYzb5U
jegR4yQwbosAYV3cpEnxUOfaLnSgEYxRUp7wsZ6aijjBVIPRw25qP8kTer1RvQ5Jf0w6aSQgU5X9
JDQRzrOPKc5kI4LLVjhZ0V6F4klqqkvs+RsgljSfIPGVVXwM5eRLH3IgnMxtHT1ayP8l0oBWsmxd
zcHstsnXIHomHBypjv11iAzVs8b4S6yc1dBKVnrXo4Fv6UVgjNbVRyNBI2po6oUiz6sJ7bBTiuQ6
zW310BipvAcHcobtSFoJON+eUzCxtqf2Tol7xnxtqawmdbjNK+N0trRhb5pG9dWasL2MedJv2rxp
7nqiVXp1RDpGhgtHzrgUpOQaZuEFoYkLZrTVVRI0oFStWufwOwv7fB6U+rQz6yVOl2DOdBB7PdHX
cT3Ux91clk8wiKubXFLjG7Ock61SyicZFBa/BGm26ptg/d+76f8LbucaHlyG8n9dtV7FRfvb4f6+
aZ8+FLxvv/i6tgDeOIIAjHSI0xa3MLHgPxaX5SEo4KRKg5zFNacuOKO31YXISCrbxQEMEf/l135f
XZaH4IxR5bL8IVYyfmlxWXbJP3ZRA4aSYZGAiq6IlB8AWp9277Yso2QKdCBYeZi5jWL2rmPUtwYz
tLK6bUP0vUFZXHfFNCA2ChlmZEhFqy7vPMlMvrRxx9TYjKa/aRxpH+UPL68LudQC6luQlMpn0tOQ
1aNcGD2d/ZSWQSv6Yms08jHhk9+jupJWchbcEbxMRzWbz6sKnwTkI1fPyttplqedlW2szKAhWNk3
ioJmfKiQh2fhwQnn7MQKM9nVuoChec69NMNPtQYAFwbCS68BT7z2Q0gInmPPiBdTncHsyO0nJte0
09yVqnla6bp8XM0o//9ZN9JZ/9S0XfPEJViJ39aLtK3l6PVvoOF727a51P765jq/l7JYeojie0mI
7k92b377bfd2jhacCbGkuIdfCuQfN5jlcOuBCYA5+Go4pVD4sXtrR6BF9SV2lQSBVznfW3msUVVz
Py6wYs6ECyzyl26wF17rH3fYH0KeT3eWo06EJhdSsi1J1NgEptNjtosZPqtzc+eg43VH1cFsLg35
Vi5jZaNqSYTYPKbzpGZqtUMJNLspYU73Vt+QlC6P4a2hl/CY5uxrMoi7EdA+xieLEW2RX5tNz0Zl
N7k70sshBiOfXFyVlUcFSnc4SrJNljr7KMqsy0gbJQbXzmhsSmGfSUE3nGROm94aaap/bQg2wWwy
xdSnvPhDXWR3OEVtIPeacEVQBWtdlXSfg8eVYtxjpWzAeU+MM2PB7LvWodYOwleESA6gIspDEUTT
tqyC0VOaqXbLnPrYnfjprSGk4cGIi+AqShpFcnsFafwwmeZdSJ22D9PZWlW1VfuljC54ElN+0mYl
B9pCy+AAp0H5pCV6uU1MLdyWwFmOq6koHmY1CNbNbIbXAQ7nW6tVTPKaCa9R07TZS8DRtkUYaxd1
OWkrWpTzOoOxsIeFZfmKNVE8OTL/mZLVjdHFVDzTKpwrs7HnwQ1aLK8qQnAXh3R4Oiz2mkLR+11g
BHRgMaY8CE0abTfh2soQ2cu1q8okwNV8mPj3ZEBdjtA2ul60WKzGLDn0VVEdsF4W52nQFNsgxtcD
YbWV15GZdhsNIM9Bb011WyVycmraTf+FgwjwOSmwLs0kcs6mMZNOirDsb6Yyy/ZNaSAJierFE5Jn
Z3NVpqfOWDOLNfXyRA/Uwuec0ptYaQJic0K0WQOxeIeuolpqk56Jsym1PgF6AJEMwCS6PStUUPUs
rVI2DJBJjSzcfgk+GDXqDFzJwrGnW5BAyfcwaiqciP2FnVeohhoKS9wj9pnVBJErkhZtQ8vXpakx
TbRJPIH5QjGiQ+q2IvXNaPhPOP38eTviX7AyeVs/OYj/9fp5cl+10X32Jwsnv/a6cNryEe55uC0Q
A17WOTpFb8ce58jRwC//8P4r74498hFGjAX8TVcPZsNSIv1YOOUjCJQLEW65JehI/FplYi6Nqs8L
54KoWkqWd6MjgW2UfbiWNvAoAB+JCn+ene6LNN4VFcVANUbfCsHJe1K+jbTiXDyO2F2rndFTOAdp
XnudVn5TiLghbeqbWYZfJ+ZmID9t9S6aBFqn7kJtMIgTeP8c5PO1pE5fo3m4bpWk8Hpn9mdZFC4s
edMLRYyQUYtOyyDcjWCCS/KO1k7rnHaI/IHopZuswv8QWUXqV5NYD9J0r0eJS4OBBQTr+1yRhqR0
rMPZs5MYcMDik6Cf7rJW2VZ6NLuzcq0K0/E0JWCWbctbswWzlfS4GfvLUGm+RsJ8GFv92yTHT50T
sT10NaY59UvSz9sO4kHX2t+zmgMT2TYBNjYLO5J1lsA/Eihxyyq6GmtehbChpfU17rhk8Eu23jID
lR8ODNGM5klowyWBEQhPy1VBcxnv2YU6Fp1vz/hOyrw8TA4KgDgCV4KRzR3UyFxPdX8qY9Fx7Zxp
fRyHj5Uty1gfZj/SlU1dxZorSWxj84xkqmZOlGF14W9Qal4aYxXAuB6wk5vtBZFjyJbMU0dKlZ2Z
ahtJtqKb1Jk9J3a+NYExrAIVeZXVnBaxbK9GkNHwFifiRqYJNbPZbsMp5WAlt9fW3A5rOFE9Y1BA
dJsaB/8m7uLxJDIwsdYi3ch9zuTY6fqzOWyMxxEop5toD9FY21sRTdIqBJe3dYIAJUXPdLSSzx3R
SF6ltjEezZBJ7VQD7bMyZg+BWm/11GbbbVPzOUrpOiWT8xoA9v/1SvbTA5Z7HzX38YezlcIvvK5e
BguRqhIqAZyEJFeAsD9WLx4hrnSB77JSwIvS/ij7VJOyj14PkH+IQDbHsd9XL6walHr0/+E/6vwm
y9EvNEWVj+cqAhWXqAZtaQ1RR3Ks4jW8X8QMmrBcGhMC+cju1kmSP5d5Et8npEmc5JKJii3JrI3W
9/O6cIL8UY9yFADJyAgtcuY7NWrCtQyh2dW0Qd+92wn+rHW6lJ5/rKyvLw5qHqOSheJLAMmnF1cV
A8DqGLVKNXc0j5LO2Tv4WMdVVoIlDYnnuJf0ume3bvvcm6usdrmVkW3IATp4YCV3WJD1cxiM383Y
mfxAH7SrYMLsDrhn0G+VfJI9KQTUqTW43NymMRQSDDhTye7oVNatGuqdB9xM2kxWG8tAM6TGcRPT
xBUJY9jBXK5ZV9NsIFgNErBmZgpCsVkyDAC6lAeD+Fvdayyrf8rsqtVd4jLoI6nmMD1z5g452aX5
iFvMmcw7AEmOC1Qo+TtD2KecpNcPEqsQkGdYfUtewccPksiWLJFAtfi11a0UmmfqAABkdCC50Slq
peDQ549KBQ0x62ms3XHc3FjRZd2nLljadUmEGuJGax1XWM2TcVdnpFJ2uMT551gIkFWxbysLTNfe
6qV0+Jvr4E8uA24HaD308Jez08dXP9dpW4aJ4NWnfYwfXqCKTeNi8/NnWf7K54sNJDUIQMxWELo/
nYMUa46jHN+cb00FthyDr7QILrr8JLPyu9ka0MPWcen9/EnVj8UD3wyXAupume4GqYmmxo3+/v4L
tUYkldkiBCjqhdWcyydDDrmVmlUe7w010Z64hRMwuEpYXug5CwlJF3L0UJV5fmLEU3mSMXzAASTj
KYX+I53IiZp8SWolvYmmTPPrZkg3ozkZaIRsAH1/8wYosT5+bLwB1jZHw8uK2+yz75VlZTamMG18
+EMjgNoB20zaR948IwZRE5N03U5DW9sHSGzlLlvHMKg9Sa4sr1TscWeICMGyFGXYrEncbNVKbPFm
pn4+GEgksmZvmOIiz9rey+sy8XNsbwellIazAcrixqzky3aeirM0CQu/M9ixf/4GWbg/vj9jIcLT
YtPokuOfW97/uyrP6CXSubqBtm+vN1u1AUAT2z0YJ/1ZwSJtW/PfpZr9w6rHM6pLjB3PRuSS/Oly
z8jqY1DFM1ZNcz3VkBamblD9VOJQJv4um1D5hwuQZ4PrpNFFsCmIP3M8yzSVG6HT1jZk08vgFuKW
ji1Q0rFEp1tDJjblpVueU+7Zqe7H4/PPP99PXkGemOQxliXercxlpH5em7pAakAOhbUfmk64ychz
3WddHuwyaw68QBjImMjbWHVFQ/ZjXTteqdWsNIZVeaJreg8ojrWTewfZmdWuHa29nvuUvhfHTU/i
bOqrUC59k9BEV8Os6xZ2hO2lMDXfEbXwyrBRN20KL1rJD7pNkEwLdOg8L9LajUzDWME2DS9FItnX
fdQhg4YTsrISGgOzw0JqjNEE3bK1yxsuTHTGvKJmpP0dZ1pyPNIEuAXV3e2VskIqZfH9jYQYvLqw
/gkV17/d5GxZMP/69Lhr7usPR8flx1/rLt2m3cZE2bEda8kLWnaN11OjxhiNgotpLKdCUpQoiX50
22DJ2bIJc/jtQW72t0OjSo+OnCP6dwySQRJj7f2FsguE5cdlhYWSio/WuW7zCpfe8cdlxWo7Iwt6
uSCQUopRaDZgdcLCKNH7F+0uIrVoG5SBwPPDMAUW69gM0daYwyS6sZwBeoo8RkZ0YSl1DoqJvmKL
dqJoqo3CpwKMS5QVmj0h2uo0b2UnWVsFAcobeRBjuHbqODL3UWHk1t6cF667y2xaq+9I79Yh6ZcV
E2FDAry5T4pU0m/1KRMi49YJKWFaM1fsTZRFyjd5pCXilSlM+3XbSDKiQ3PIgkMX4khdNY7KKhY2
GQVO1WWct7pUJOd2Q6yt28R1wa7WZhLularpppso54c4Fc500ECXlfzMBM0Ke/8QPFNyaTikNLMr
N708tabu9X1a1Qejs/T0gqCcUb9RA/hGq6mu2xZNcEnciexbqj6gqAxp7cGUMC3dS9TCgPTRwbz3
h84KYeqDg7mOtUzCScoBOfZpv3Wn0gy3bRV0KZAkbZwim9ccTWcim26y1CAhhViH5N6uxv5MSZKe
sHVgaIXLdEwbPNsCDqMHg3ScCT3BkjdXJjQLrTdQATLhJYmUyT4WUNOiQdYYsRKtRb2sN2EFzgwd
5Vzq+HsinVbWwBu90Wslo6HXl86hz3IVr2qSpu2qsqUufM5yq1Ov20q2xRp2eGV7U5cF4wp4G/2D
oBdx5/W1BS/MCpz+MISanq6NVm8mQOIpl1MYdvghUyfnqYECayiLRSOjvgzJS90ZbRHeNOEoIXt2
FC1fhZrKvlcFvY0cXxLBZWS1wEhqfOf9Cky6/RikMPxXsIEKpJyl1kYn9aQWlwD258wjoSB4Gu0J
WPkUwHmrO6lFfO84E3ONfFRyCKdSKVYQS9SIRzFYyjJO8qyR800AebzZO5JF/8AMwRySCNA7dF37
MUVcmto8Qa41wzo2x2j2C4tQ8J09SjVeYOh9o98pc8YlVvdQk4Yisy+nwbQO2lhVte+Uas5oGBIC
6U9TQpJbMQg48WoeZWdZNCUmVPy6/taRaIUkvZhK1QWbxXYALahuN6PV2ihD9VDuXDEEqnWYiKab
fMg8Tb6r8r66hwZrJHRRwvbZjjso64aRwonJZxF8gfhmBUSAa7CxIqOjsoZOJ3nkaw2nSUK6gFsp
Wcp5Z9KDA0Qy27iIG1LzPClqDRSsNkMy0FuhTWdUnRIs1sDw7qkdu8gPtJHYJOQkBDamwhRXspQ1
SEEDjit+1nKRrXuVWgrmDKvHYaBx1LtpGcTUYpVk1B7FnH7jJJYqVpodoBAjNaDGly20XFs3glgR
6NXT+BCQoxD6UWMM7NOj3p4Xcdd+T5Xceax0ksE8We6HQ82lQA7IkHLIrKSQsAOjn4GkJWaAsD9V
yaMQVjV9I9bXohslxSYXdWSa55kc9aU/mIFFJ4TgE9ZCoxKCsPZkwNxTaZ2yK3hnpBg3SF1cI4+g
VGXSIOsccHkFrqNXOYa7qJ1PmQuS4Bkv9QAMGuiA4AXCsfANNcJJMxF0lW/zMhxxxrOWP+hZ3ZKv
QJuMAN2gzxLPqcMB3RrRbnzwoVMsWpk0hfNUEtiaaSoj7FgCpRVGpvq9NvIS1fSga1+tkqO9a8+d
ejwNRqMBTKrFpR5YEtMFFh0cvgmVl69BOSq9ijQnlfOIrVyii8DKn9ntpZAFo5QQwnuzScYUPhgD
o4DWn67QbwsSYPeTnNFZo8UAS9iYuyzyMz0PvhpqWAZuwaeGszXVlMjTtVKE1H8615w2pNJOZYji
1fHcr9QkOivYqWIVLpwSRPHSGLup4EcyvoQyOKvJqRZbYI6sKkR6IF+kRjicRRZe0bSC9JaF6eVo
6sdZUtewkorLTBfx2ZQTa2RLx8BOr4KWi6CJcfVN1XkwMLiIhYRL0+7PtclYFXK9N1OjAVIUVnJO
KEpbbvNIY2gkm7iYq7q+CIxyrzcywVRzTGWXx6GriVv2OPzDWXAJ0DK5SSd4N3QNVjIvwpTBIDZd
9xjK44Yz8S3YjF0QRxbZb5gow8A8U4JgkzrG94Geq9US9tb0E99IoFbb3py5ZZX0MNdJsE6FtInn
5HtppjeCnG1P6tp9rQr9qVLG9cRicmgtW9qPmmgxpcp58lUPIUlAWMQP34twZw7Rdc1fUNIAz9M8
2VHoBYkMnwnKfoQHrevqbdRop+lAc7HhRJXLSH9bLFpmqfoE8qln6tTDTohzM3CVKQ1Xem+EfqCO
9oVTMJQBxGSyr0RE7BryPQzY1JusEn2NKNGyxNlxMJR7+ii5p2HY0AUa5ji/yNoUsNrUSgCijPSx
a4xDKuXJ8Rzm44VVsKOY9Zj6/CGsVeNp0sXddd6XSKNzmGL6RKBbExcHvnZyZABdnwSpUD0Ge8MG
NBzQqNrm8CbrF1GB5Kw3OKhunLTZqIVkbSU9vanzDKuqxc4bZxFGcgKLVD0gPDR3trWeHgIn0K9E
39doqXPlQumgeg2GdjE2Nd0UeyjuDLXhufPaPg8ktpPZlCevaNmqcxVbOZk0WJYdaKi+URTtVT9U
xbNhcbAm8kzZcJadYKLK5qGVxvKMw9KjmoASq6XCLye4+O4kpXnGrSccj67sE6y0M6KjVbTvus7I
dArLK7MaCH0A171EFRUu7dz4PAnHHhY2BMXTso4sv4rylN21hXJkx8N5Wjmpr0XRdTMCA65a6UKh
VEUZqMIFiasvQQcSMBvChyxr72StpqRBtKNfSaFMghdtvXVQp9qjpQQ3iZzPN1mORIKjIPXLrLrZ
NPTuoMc93aCB9p5Te3WUpduw0u4ySgmAavpjJ9Hnt2CtUciuYieUrqwkY9frM9MnXKhzlSQ4qVQ5
3Y0tXs7IomaNy5O0HozTbC5yD6b5QSgNd3MEkGljpZqGwNHZSamJrYS9qyyKeTdJFZ4mAadqULM1
aKPsvDNDFE1adhkM89dJjZ6J/esvJGmYrlUjTe7CtlaCbhcZC4M3Nuo55s0XlbqpS10Uu6SUjY72
TS1UBfp+VATfA3miM04HoyfDQOl6G+tYm47Gcx2SwIdZmL4d4pKgbvmOOl2Iy6blrLpX82boyVuM
wBE/MxhQyTpi+DngLaFUmCt/LKG8Fqd1Y0dOjlfe6i221xQM/kNvN20Vr8p2UsbcpybQivTUmKVO
C8iFinMkcNXUkbOTqbliMO+whzy9SCKtra+0eJTGb2SYhdawGnLqKG1vTnMfJ5soj0pFv25ySVGr
c9vM5THFPhjLRXFOHzWzxXkPXSpN7oO6CevcF0EfPMtOZDEQKC20ZytRmcOdHiLmrCMBm00dTaX2
7V43x02nVeZl4gyUy3KTZmuzsgc2crNHS37aSImk3SSFXX1FRVTJq0KNFPkL7E2dZKCXo9z/nGr/
gwrvZ6faK4YJ7W/HcduKFwH26VMfi/fH3Jfffz3mQoo9QrUFopkT7pIUurgJXs+5y0OcZBVESYwZ
yD9e2Og/dFvWER0mggdoqtP/lxc91dtJV7GOZIcGKJkuC8aJo/OvnHTVjwfdRSCFVplSnyqX3rmp
fWo9J1U8KbENGjuR2gSum55eaoUm42i3QvWcsgX3Drl1ewNpCYg2o0TLmYgAXNBAI1a4g9RyewaD
8gC/PF7LJDHdxtMEB8oujelUbZWmYOGY6xwMd85xa6zu7LAfv0N3N7E8RjU+LpruT0hqO//d13L+
2hx+Dwf+5KJ4eXPMmFHMIb3l4/2sKXeY2TrFMOL6M8z4nga28jwqpnRCdBokQ0dCZec6hbKTTF27
cuzcwcegzfHXue53wAGN9rWd/Eu3zE9bPO9tN//731iZtVxmf90W2pfN4/3HedzyC693jOYcLTlC
rFaE8HBpLqKBt8aQfuTQqVkCrTVUti8Ohh+dIXRY9NkZDRAyQIbO4hP6ozPEP+AcVdk9CXjCrPYL
naHXoda7OQQBAqjEluenC6CS6rg0pN81nPsxdlqhdq3nRL2yNdS8A9VaUk7odeNYW9osGSgKYKU7
Mt3gtUtW7iMhRNYERLs9DhlV7ISi3aKRrndDbI8Xat1+60pkSJU0nBZ9PN1IuaVdq4yyCEGGMkoS
VgIBZZbnk1FV0FSKqj0nChiIgJGbYq8NioMPfqSsWamSmTdrp+LMt4dd06prOyUiCJCACRjUMymQ
DlRLXYug2iziACkieoGnzMiM8j6whS5sn1B2KK1OGNkSoZDRxKlhDFREEW2SI17yoWyPoztZusCr
LBfQfeHKHQ91D8yxskgOmKuJIVmesLtrgaHimiP9CxJTGFJ5NMOws8tCBQngkNCotHNxoChucsoz
Le5WCDQUUpKrdpjN01iUEdgpikXwHB2nlEv60RWueyagmKOQue1EO0KUGuZYQSGFkrIdQE1Zcbhr
tIpcYAGznsRrPicdT2US1cdGmgM0VaT8W52Po3WS1RUFQj1iFw7F3J+NYki9ZGqHG1vOFUBijNS6
08yp+LtDO1quZhCpfq8Br+U9xGOdXcvmVOT06l5qB0L2wjxcs3OTjePSlM7xvI590EerPLUTx2/U
MbhRmjAydqRKBCLxWLpMae+kjkApKjP4Ay6F7OshNFOZCCoC06xjubep/VUuIuL+GlIeVwC3iXhT
bKWHpsWT0hqyw6RcGyLp1hU2O9kjmm/O7+euV4DvwJbvXaPOJu2pyFCMmFGVh948TAre05jV2RvS
BVNcxQZRT3STHlo1gUU6jjPJeUWgy9/GwYjDVW6lsXylNhnGfVp2wW1r9+F9ps/TTJsH/LprxKnD
mTyJ0qsuJI7KNewpA2k/WqXsISPqSi+SE5v3VpXdsW2O1LtSh9rE0Ktsabtp2pkIrWJ2dclgDqr0
REQQwZzHu2Cw9Wd0yDkxm1NgHweckqAOlkxlPMTGKYW9pFsnklSpYF1ry9lmWjajpCEv8DInfwae
FMUeMJFRdw6pbCeMDues2KWNFtdrwur1xs3KebpuDGwEXjyk3Xc7rlDZ8YVbj5ElOgf9yCh/beZ2
utHI6MPdqU3E3UVdwhAmQL4deHpdAgpWix7lYjdFmrMxypI49Zbo8uI4xM7XujX5PU9dMNXBqtdz
TBAt6kKJpgJJXFvqCuWg96HYJWSQHSsSeoS1VJG76pdEO2K1TqdePgltucWD2hT18oGQa0GuQ9Oo
KIsDDjSi1wwbFrojUWiCdFZSNb+VGmMGVGz1XG0zTcVruQWTbXa2fmrKBclbHJ/jdVwUg+YnMSdx
jPZRg5XeQBB0MVfWmK1HS6turQb7ROeQOLKmcB6/xk2eXtol9b7RjJqyZbhq5QQ89kukPH/IWtek
gpwZDfDm3pAjaLGTQh+UAIwgaTZGQDm0noNRpGtNPaHspWcCxrzJW9NeT4KwDbm3CMT+n0q2nXaP
//kfDFX+ehv+P8Vj2TT37ytXfv51F1awMslUrETSMW5HFcPg5nUXVo50isUXrT8DUITSjMTfdmFd
PTJx7iFh+CGI/n0X5iF98bHyhxY3IZPoX9mFX8Yv7zdhNiskfVw8TH4ViuRPshjVISBYb+iNBEEp
fwdpap3rY8meZM6lN8tdDlM5K3cBXZ2b3spAAna1dBPU1UmtyeHGySTcPxNW2nKX5FN/ZukDpBL2
9tux0YFdYs5dhXNtr3FsQSUZ+wcOW3dzmPU+EQoXxEX0G0vLGYojpIPmXaY7FloIE4LCtw/15q5R
4ju2lG/VQAACOVzHbKE3shlp64LUkA1Hv2PFZsWtx+KmMpXudB6SJ+L2wH7PHAND3ZezIf9SE5uy
EvVk7dX/y955LTmOZGn6VeYFsAbAIS+XBGUwRGaIFDewVAGthQN4+vkQNbMTZNDIrbxbs+2LtrbO
ynLC4XA/fn6lF+1G6NjRaJlmr2KlIclXG9pfhqJ+5qdkt32CRXsh65Urh2aRGwM9u3LUCXh1MJPS
RixImolwYzfCzUVaPWGt9IES2d60cKYJPery1eRYQEUSN+ayEL8LY/K9SELrTfAm75ywf4rT8jPt
d/AD5YvR+/Qcm8h8JYZk7wxR+OQntbFNbLnl9p1ulYTGRZmVuK6Q+fIXqOp5ru1RFf1/pyH+f8i6
mE7ypa/6EdH+0Tf99s//F+iqUyaDj852xWjKqaH/+6sWOAzTESCrhvJ2xl0poP+7tgZ15auFCfc/
ssb/qq3ROPBHNjQ3A4Ew0uF/dRed7ZE/wK4zeEtTWCcHnOH4Fe+L66bj2CCDk6YRSW6UJiJBaBdy
nlKwzC2xXGQ63nBRo2c/tCxv1KUx1zrirexJTY1T3aRwxPbTSgpnAdSWDausGCjXk0yl5cWHZVGq
kjqFXC8snV/OkOT+eqgpDspFBwOWMqxTohbzHrOPzJ1Qff9ZN2xIokNfE4m1mAXDNbZPVmiTaUUt
TfMIKaFWRatRa6v8l5Xl0OUW5T8tJ611WxpQWmYb3WNkU6zitTy2Q7vSW8uiXRXAnspexT+NLLdy
EwA10Q7bjEZf83n4p+UVh+ZMFaJyzABl58aY+KdLpreksNx2ZC2pD46ikQgBoZG62xwhNOKFPBBL
+FKlWZfvCJKhih5bmFRza5DWXOr2NaGwSudMPnkNykjrLhjGpzS2mntCiBdG5+NyJIdga+da+Ito
85fCF3ctVlF9MJgHaLibEeA4HsSfLgo/VTTYomWTk22cdxVC6kpTF2PrZksHtp2iZxLcrCHzwWmw
2AGqXJkF3fzMVQ78rC9+YjCnEbBxkxh7Ykpugrb9Mci7sQzWeR7eUMZ7CSS5JYkZ4y4qCbKpjRDx
Qmse3CBfQvA8kEK1mlpjS8t7XTW4j01JiZqrui1pFWKPmhXVXtbN/TSGBiYpQDALW+J7HORYhlEo
ErnUdntSy+8mXzfXjW3kC9/suhXS7+TrZBQEP4WmcUdNfVBbih8Whm+P2zAxHyU/cqF1wQv1ktjW
oZJ8yvQe/uDYA5q5/jaQdb3JBq5Uw4z5cLI9t1xolpxgyFf10N/0cxZG1fr7FECRv9jot8lAwPY2
8oWK5Cx/VHXN0+vspUxaLAfdCky77kiysbqhJNB6KsPnvtYLRKJwIbWxcsJFRYqD6v6BqY/kBSkf
DmwRMGwi64NUqiWX0qVQFR2wcV+QQRLkVmySICCMJzooCoeBOlPINNlDCWAh0K3HCMesP0cG2eC2
7efrvh7uIjvB6Yu3D+5X3PVCxXqqxZM1hhRUh8UW8OBzXxVbu4ywz5zafGO5xrOWynUWYDWW+Zl8
qGvs34pMg0MYWqwFct4WdMvrnZmUs6VKNna3KQxK/s9xH5KCQpK9hZt2x38Rc0tMbwEG2Sl+rOzU
SrsTOfJhd6SXutSi8qeWt56eV9HPekhQ47th/Nsuu6QkRGb60TSmOLSSFAwaDfgGcT29sa3SuLUi
CRk9wRfPF1W6cBFMLZ1k0nGf8g1K6FLW6ybvqAQyvNVNVEJWDGmz6Qx3CV5NIEjtuA86145+RS4d
pDujGX4kWvpbCi1fl22m3WEHkuYzO3M8FD1UzzglAQBElb9d5cT9EKoD00BRAjzLA70NNpNFIoSS
IVyQUFJivSXapdO1YI0ArKFXnlebMeuxnKvyORqwc/TK8QgwEyQ7JAG5UFLAJ77PKuVVU7r7Jixf
Ld/SwRcjJKcPY9E+cWt1vDAcnhLCI5ZaNy3Ctn1WibpfOuy1B9X099yJvo52nio/M1GRUm7Bw3Ao
q0iiI318Zj1qfi5+NS7RJ6rMnbuBvsYtJeJdVLAVJhGRF2hDlQfkn/s6Ku8iNFE3XGMXXZka92kP
uTKBRMGORnWk9jBcoOCCq1odJ4HQXvO4cD0rxcFO9NWfWmb+ax3a31NXWQGcoEMVaC0JeOQCMfhf
kEzcaomqgImAuui5Duriu9UOsdJdQScR0+rCgObTEID1o/CV/D7IAZA1M8POyci3cEoehNLfAeDV
OJUnDi69tsK9jPxViA6Fs2yTGnvFCJhQd0F9SrOexac3WjzdzgmlK74n/sga1C9aVWHeSOQj4FFQ
4X9tGxBs+Isd3ORHu/XRTEDKgXGZwEFYukrnUYPJpWzUjTDQghPq1e5Kv208C3643JYVW4YlldcB
OgB7julNDQdGUDTZMhphCYvwm+nLr7ZZ2IfRfSF1ZVs41XroUYA3aXOYfH85xqTHulb3NYtJ9LHd
bpfXxBnthtnOKa3uk2rkNJUNmhqTtV9UL0Gt0tjyB2epQdBahXp5ww2OSKToFztdt4jDwLwdXN34
LGjV/BaQrcuUXrJgBpFtJg8Rm8OYpJ/cFgssbdi0Pmb1th56alndR5PRLNLMUr+bTfV5dPNDGorP
loNyiXQoGm3e0NTbevLJsm1u1aJrtsqY+Uvoqhj4a2Hx0w26+9LGaTvEULXViCdLPyX6TlWG9QDV
qfL3kD2Wg8ipAwovVOWtEnUHkszweNWU53E076xSua/aMCMFq95levCHzVcGO9tHXo9LwX0UGem6
duODo7yW2qeu4FBpSICxhi8IgTBPsGLaZL67cpGbLGjMbQyiBSNPVsmvkn2yKJ908dORMQwnCOrx
764sINAX99QGNNXlUq1vfXJ8h5lslgdPEfyX2qFd3eHFhgNZ02hwTCI0P2BAj5lSf6m6XaTH246j
2kVOGUx/HEtZ1iU9wDmCd6jW8DHwsO7urInN5/vUREs6+Evb4my38I907ogevuWTfaCeXCLOXES1
s62magH1hGOAzTiKvaSBBRX1+0Yftq1W0Q76RbbJvROJhzArVknlLCFDsYxK6otvpnLIhDGRvaRi
oh9jfti7t1k374pfEmwFoK55qbvSjd+1qrNP6dFDh3yAbt5+KEpaWBOuML6A/IZtm1Id3JTQMj+Q
9LWK1i0+TQ2eqaGxB0hcE1G3yAf3vnRwvU+ybWc9VE34ppyCdRLG+m1ewJGvpMtaUfXyU+wm1CLU
yDNAXWPpFzv4egPsbFU/201iY44kWfUCbh2q1JLVko7wvIN+L7sUiN2Hp+CY9xLiCqC75re87JJj
OJiaTxPQ5M40yATD1ilCYURdiqBDVk1zW8Qt337efoU1RAZWWRAWaZGwmBDzF9WfdBl9zup7G7eL
bZ+BA3bVdK87zY1W9zd6u6qFgwcjfTXYQBlKUbUgoI2W78sg3H5rBbyBBBKbu4zBGgtaZ2Py4LrD
LuCvgDG7SPazR/jS5IeZZrft8zFahqOGq2p9U+NzheZ9PDhq+FgJsjDpz5HdKXZpuinaWLRLQ2J2
IUtY5flXI5fhHjSS1W34AddPi7InVgdj6RDuFOrWzrbjL0UQUh6+KT3CVRi5G0EiBxn1O8NMn3RG
zmsyjxRL3cS682JEnefOjPtJvzPaTxWtdwRWqVd2gg4VdooVERdKxM13PGiROsJFYmIgRpGpYCtk
iEJML51tFBXjegralU9xPEaEREoWazRsUwtDvxRi0UCJJzN8EP1sXSrqVwGPJxk0pKXlY2YUd/Ew
yoVii+dGrb/Mf8uq0xew3ccoVr67JoEifftZ0dTXVumfpYu3SE1JsHBpS7YVYcAtldQ9qXCP5eiv
qzTGI7e6VVONFLmMVr3GWa8GNH/1Rw2nE2wLPFH8bFI+L0KHSVbLbtTUYgVY37Vm+OZ28ptT27dB
p65IvsVpf3DXih5scgw7yLi6Mzpz2xWBtUaVg+9znUNdbFXxLG0Tx1RLwTDQMXFanCr2XHVYKL2K
VWSYYIsdGSsb+1dV6Uj3C0oLMDCAvRZPZM6SgcelAGfhYdgAen5v+6i+CfWh2vo1sStU9JUcVySe
rroWm2yR0qTfu7n45vgDSU/lqh3oH/tQWq1Q5cfiyZzW7jounH2Q44mQlQjo3GFrdlyn4vAbDQmo
VvnYbPNShZsnvEHHrhSnCIfdMUbZZPiWFzavYWvsQc89pXJ/2I3y5Pr2E/2ajVVo2DOkJj3N4aeZ
3MAxccmqIhNN1wiURPRsxSgjoHHBwJtuYhe36ck094pM4htroLo2TKImBDl+7L/BtA3bRAfXML+q
kgTNEk9LPVvbsrT3IYF7tj1+JjFxpzXG3RTmB/qykIMwYXT9VdUU39PEWpWc7FIFq7ExjOhxYzbT
A0Gm+3C6L1ScIoyv+HmsRPsaFMqqm/JPEZ5TUUlSQFFT/LXewBwZ+b2K81OWt8RpURn7kqoqUD9N
urU1TQJ2ON2SwFnAsfcgNH0v0vpWsZSXpiU9eHiszJBAWS4rwQ9JPekNxF4HlkWCXe/FrXwpeoF5
dMrpMSVK8lSODucDOXHasgnu4mamP0XKqyXo3cKcXPZEN/oNeXOWNpipBxMTcXc/VumvJHCN7uDb
JmWemhTccPy6GbkNCSf+gprWZiM0htkZaypwqAwjxLGB0w3T55A0tGGZ56Vr0GxDtOlN6MH+2E2s
/9JkG3yuw9zgwbXI+oF4Kvvuqk1mLEXaZq+1jxxuWcUxx0sm3PERirSNQXowjtVtCKdwJ1rsDz0l
GNHdA1mgWdBV2BNcbRLtvucOhxO+qTV4Y1sI55dUWfUPlTsiVV7opGJp++jS4Jr4DYaqaT/OVy1E
sJxZWfg9dQo4l+g2cDg3x95aql03m+SlejIsnLghmT6rujZY2wTArdTCH9a2VatYBJu5GZKEp91Z
1lB8EdMobjudGFNRuUGy7DIVZgxJhVq6GJQRw236h6uQ7LgYMpKBq72TzdTnqEsL5M6o80gez2ps
J3EFKG9yJpfqqkfqQSimaT2Dd6HTYNsP7hDaOyh0QC5wujfH+quRdRYcujr1Q08XXWOtkXcFh8mR
A87/VRzd8cPkU6B05UHqikgWcTXZj5lts2iiPk+eYrS1T0nlms/QQOWrYmqyRBNduymXO2A+gCA1
k4u0mW8WclA5XoEh43xdGSkFnE77kcrdCPzJqzBvIGipN1HbYnpIQWL0XDe5KNfWZz8tzSdgnJ6d
ZeyJNNZKU4LyN26WLgHsTGvdWLms+eimLFkJstUc0mUjk7SmGWgy3jAnKHz2vVOlA22mGZSisgSf
mt6wquQNtzLeMKz2Dc8KIi1+1FoTlGt4Q7zKqIBy3cxAWJRkyov2ho6lb0iZ/Ac1mwE02AhgaSC1
4GoShK14w9r6N9wNp55coTU743H/H+H4B+GAqXGpG/qcR+2f3//xv+sfP/9jRVTij/ZP8x7wePvr
/zRHTUS9YB7IenWhocQU/wfyMLX/hQcJTT4YOTPL4J0kBSWwakEccRAIItB1Z33WfxMPQEOEZiFV
RGQHFwVOwr8gHsyIxjvEgzFtgVGBhQiRBt5b5/Z9ZxQvwqxKoS3CfHb6dQIssYvofCzeTc4Zxszc
Xz0dBSNEYDkaHA5d3+P+qyNkJBB7kIeqmvVSKaT4DipLPnmrRgdE1KSS4gLnTW1IpqOMi4fLw39Q
OxN7Pfea4eqQ0AnEczx8OkVZ4Vsjug8IGCslU9l3tVB4oiaQ4PJQdLpPn5ShcJRlGDwmZmHS+/kU
aRrqujIYXlq5awPzBmlRI2QxGsfJRmrcK1DFWz36dnnYM6+R+cUxiJfI/zjVk9Z9jatrhumNDLFY
yHwXy3Xf769oZY9JXbNmj/hwh7eoQf3Ep/Lk4UgssibHR8qicic8YOqSf1cYd6FFmXFQEc/8uvxU
Z1SKNt+LCm3HQoYJNep4Nt2yKrRO2mj2WijvmtlmO4U+GB18Xy9qDxWR3y0trifrTtetVzll3yO1
oPOVa+Xzld8iPr5Zfoth6Bpg5GyYdvxbGhodthYCoGV9j8TVwlF7iO59OscBRMulmJBQIN26NfnN
O0doiy4q8AmK6fIoalctL/+cM0v66NfMiMc7upCTNWrkGorwTLrf3mQ2P1Q/UPdq0ajhlSV9Zm2Z
AswEh9c3GfbJg7fG3JIAv+TradzdUCWPadnoVxLlzj4PswJvkS3Rmn1b3j9PatMVyXOdN82Xuheq
oCdhx+E2mfzyyiq+NtTJojKwYxysGNovBh6c/XZI46Qrb0mTT1aXX9LZmXOxWnDZXmFpnsBOQML0
mNiRvJJW0qqw1epGCoyqLo/y8XnQYPN1sK/hCGZa85+/WwpJTO+ytB3KdTr5uzybxl2fpNmOwqP5
i6GgSphw6GwDGGV+4HdD4c01+rlhl6i0s/YFQ0xlOzloKILGr/+t+h9/UqociKimcIACT1ddV8QQ
39TSG6VdbsKCuzc3uuHKG5qX1fHBxKvBaUV/Oxo4G44faLTcQRX48CLo1rU/ViPiQzNhdqNa9EIl
PMKfsU6k8b99YceDzjvNu1nsBrvKbJ+a1fI154V+E7ENsWq3Cy11rSuL/eMSnF8VDo8sQxPI9uSN
FfDPDLO26GVgdkzR6pK/bbT+4fITfTwYXAyW31afy7GgnbB9heZQWPdm49HX1LZ4ItlbOBsGBL6M
adQU8x+vGQD24E9xpp4489pm6bjl6PjiQus8WRwmfK9Q1Bp9vqaa23FTIZe+PdAfpn+4r2KrW7k+
0TqXn/Ljh8Y3DEtlrthgm7zZbbx7b3YRBsLNiP1MXGEuLVzi9mlRt54Ta/WVBzwzoaSJQy4FsHBV
/dSnHW80qE1DzwOqWAAVZt09qlMERbKkwWqErjNcebYzRy2nLLppzD7fSNsnu2ITJM2gk0vuJSpQ
pd60ME50q0KfkEphL/yo0pGaFLX5o0R5SxxU27WfXE3i1u5WOCNcnup5tJPvkrp3LtUgAEDNPdk5
ozZPbMwfCPtIBRAygnotX2ltiz4uzIMKYT46Mph2ljYt41hD8Xh5/DMLjH2ZPduiA2Pr5sm+0OdI
SGTI+J3b+muRK6WXyqZFr6L96GI33FUdjheXx/ywvOgGU0KQJA9JYfY9O94WpEPse9s2nadrebxq
emI/IBtwcSvyP5dH+viyGQr7Z4uCDq6xe8qHKPG3c6yGO6/MuU/Cydf9jQNetautVqigB9LYjIUf
ryb8yOyl7oc2GcRGt7dTWUXe5V9z5rlRIuDQDsOapz+1okCKO7WdrhCWlNUElSh29dlMNXRxZhFf
OVQ+fFYWFEkuPFyc5mU+c8ze77w4Ko++YmZE1qpFuKqj2F6iQR2e/ZBOSTB2ztfLj/Zh92W82SAX
7x062pBjjsezFPB3XAVJkgld91fCHR1vtlrZXR7lbYaOvhaGgW7pYF/A1UM/fZ1x7/vRZEoeq0z8
G62Z+c9FUqReq0Q6uJRR16tk6FBYDCLEFC2IV3YyRHtZOu0DArGAtNQuMOjBtNHq8m87NwPmHA5g
oZOARn8y4xY6N1pEgg9ZFeq+F2JYT0UaXqke50/jZALYmOcSiCFg7s1L7N3OHOEmEqTm1HhjEpUE
FvUT2WpTEvheWXX6RoDs3uI1Ryoi0OvWjFxXubKIZ5/kjz+BnGTew7xtnzo7BBjvaFCFG7JBE1ID
bYtwbT8vwA90E1/gCh5CGmLJFziD/cwadR8aiWuBkzQEaE01ZnuqGV85ls9Oi4mcx8WF3nBPdxQM
1XU7yTu+LL+IgFOQE5NBLdUWGA5+zBbx77Cl00hIZd66qxHNuX9lU/uwkWJPD+3K5V5qUTme1h91
6pjKYM9LE9b+fclsLKxkTHYdOo3XSXEG1uikXfnMZ9u1k5chTHyV6DQIAbh+KqawOnVQgiKFvmyL
LwaOfEV76/iKB4N7YQllqRnWTljBEheXm5hQ4zzZCft3j+9Gg92fCWqbYdF++Us485tAqemxYO5j
c48++RJCVxtCtQb0MGvRHQC6CesptephMighlHgCihvt8uflQT9ueCxJ19BmF2+UG6cly1jlsnOs
QvVyhJY342uCucJQZiuOtuzfHpkWOzjOK4Jz0zLY7I6/wUwaOXyvZPLMGHRRZDHxSHmePybgtls/
jZzDhGPV/vLzfVzh86B0yWh5cH68ZRO8+/A1A9J7BZTjRYguvVDPY+yHm2abjqWJ0Dd3yLwE9CBu
y+3GO1ympit778fDi3ENVG4cLHS2TzsUoFhmjI3Q5Kl15y9Dbso3vl0032Sd6leG+riVojaiItF5
lczwaRMNu+a5HpvQTaSm/zvL/egl78S3yxP68XkMbKhUfDxdDOEx0Tl+i6XsgiBwGESqXf1YaUQO
KEUofiU1yNbloT6uTYbiFjDrp1SVKu94KDmG9YDv8+hpXU2+a0PaCfKZiD27AQcJo9F1/vVhNJ+Q
s7HXfFbgE3syIs8FsRLRMoYK6lbUlXKry968suV9fE/zKG/XLQI2KKpPRlEDrM/KlA9dSbCXiuHM
THGWrC/P3tlRqI8hqtOS0rWTeh3pTSSHqBm9FKHDOmti6wZTkeHKmjvzjmarcZU9ZG7KnCodcfgB
QrARf0t90HdFURFhrfjVZ8MIQ0/DaunK3J1ZfjigMXszC5/W+EnBNCRdjFKI8TInUvYiVhQXJmaK
nyuSqmvH47mHQwZrz2+Jcts5WetN2tJ1bmA/KX4bejG4cawGr6oaP7B68iur/cz74l7FTWLeqeaz
6XhV4NlSW9WIX1OFQQF3ptZYtjiEbS+vijPzN39LaFwhVtCnOZk/7DFpUSpm58VG8CfzI4NiR3xr
2ZI2fzMQCAT3Uxq0p4tc6cgh0PBc8fquyj9XMieKnHbXwZ+6f78jsRoEDoec40gkT+76ipP1keOr
xOK5WvkgClOsFFspH4cSf6nLD/UWWXNcR8697f8ZSz9+SZMR6oFjc+2uSjs49LCa6qWA1zyQwaj5
nwRBD9YaAb7WgO3WE47gXMjbTZXbFH5ibAoX/FZkzaJF0EzQrdQR1eVa7xAXnddD/kQSTfmnNnud
wNckG20vm4rkWqzpW7vl9DEwwObz0SmD0IAfP4ZSh3HYKwXJo2OgrqAMo80c2vbriHYPd/fMXdm+
D4clMybloDeRv0V0Wf7FUpwnE59LLLkBuI5/RDdyoR2x4IAbBH8r0KlzSwSiG9pH5pWhznzIc51H
pYNdLKXVyaof27IgiUT2XpVWyW0Ovxi6YaCUhxpm+KIMRWVd2afOjgikgGAenRAKh+OHM3NMV/uk
JT6dtskuEla3rd0AmmUAs/1WJGX4cHlpntk+DAoV8B2KJPC60+2DVB1eOCknoVsUsMdGaHw6yUOX
RznzWAYn1ps1KUWAO//5u3KqTQ1/7KUhvSouke7LtNtXSVxvJzWq75Vmuqqkn9/MyUrFkMDBIoAO
LLN5slIz/FIsBEiDF8wyjGCsyOsOdGjfcVxggpkqPzIhY8VzgBCxvHLdnw6xQuZffPfUcPToOQlo
O5nz7L977iAorFQE4+CpVqut6iTJdwo9dZJejbA7DEYa3ovc6bE2RzVcWDAh2nhQlwDtWPumXfmA
lYdKB3I0FhMUjXUoGzjcfYDBic+niF4BnGpy9O7K8Xxmu5/xKHxkqaQ0nAWPf/fI/QXui0L2jUMw
xyK3lGHrZlJ7QGIpf11eG+dWICueT3o25Med+ngsVwaKqmYZcxRC/AiLEtPlwQzWfzEKH7MD2Icm
//SYlAqhNnqZD3SSS3+bNnGxL90+vLLOz1wQ6RegK6IIBEO33dOJy0OJ0zYLXcsC6zdxPuSyZlMI
RTQhCmWnZoHbLXUau8+jn+VwcbGOvOsbNd25wnpVpZ1tTSqS9WgnwYNp9EWPYZOot4Om9i+XZ2Su
Qk4/Ef71zDgfOOTlk29yQDSInpB5p8mBa04ZYU0c1KQEQ6reyBQSbKeVxs/Lg55dWPhTYgdC4wop
1vHLrlzdxHGwgL/WJl9qOP5LVYXQF7hTtro80tll9W6kk8dr6HDGasFIeZ/XXg6H+jacUnmlE3L+
eVB+AVsLZBwn+0zXWgHGaPXgFY5DihvsRqIC2okvU3fj5Mp2cvaRkNnQ+gApxiDiePLiZFaFSja1
RCbaepy5d3Wjllce6dwoc990NlfRaP6dVK+VPXBgmM3gGVLi7j2G3SIph/HKQXdu4t6PcnLuJJra
VJpAupJxj3vsCrMnE6YYX4zSxyro8lI405Y2yPmifGXR4ahxinpIzRjVOEB1nmN9jHOSgy5IyRu5
74PM+SJrV9sPwqm/DqWaPusJrG+/7aIbIxsd69oOMa+I088O5Iz176AYxM3m+CX2ELhcxWikN+pa
yk6PfVymhl8Gza43oZW/9oKcwg4CedQ2WB4MUbAenejK7J99xzSLCC+l0MZ+9vhHxJ0fqsM0SA/H
xXJr9lq7KKomu3KKnPjZwOsA1gLX0vClRXgNbeV4GLvE8swumPKmDuybKQuST3jm6Xectdh26L7V
7iNcE1bxmOQ/FQcrRF+zna86Lb0fqEFwu7m8EM4tuve/5+RrNUqUvsYgpef4zrToaiYAPIPQdh3h
/uWhzs0wUnQb5TVXJmLujh89SShLgEI4CEZB/LtvQEouMdG7PMr8lZwuJqhec0+S2yaJNsej1J10
elOG0oup2btFBF3QWMgZe/pkqAnkcGzGkD2NDZ0q4cdF8hfrCJyHIFDuutwOT75iMNvAngJzjlVx
s33Vx4S7J1n9+fJTnumB86VAs6KW4j84Kx0/pl6FCUpXmh61GEn/0c2A3PqpU55m844brRjQCw1x
3yDRysNfZuIO4SLoIcfsplZTvkxq4Kj0MyZA48u/bH6Lp/PPbM5cApt2+GmUQJVUEOp7VdLGUMU2
C9QRzVhrP0yOk22tAi0gnn3m0+VB5x3i46CYTM29IBQa+vFsYK0b6UnGbkbmVbSKwgb5YBEvO8v8
prXKy+XBzq1jmzkHgKCeJiX2eDC96FB+jXwoQMUkwVcOaawkYfzFmQNTcY49ZEeiGjkepdcSNJ4R
8ygGC9p/npGz2tePlx/l3MdiW9hVgxfY9AdPFmsEpZriGmQAZnXz4reudpc5U7PPlbr97iuGS9yo
wEhQldqVxzv3xrB+oKdGpDUQ7Mn6BZrr4wJ2kCcCtE9hVIf7qlQ0/HWsBHVqpmbJ8+VnPfvabNyn
aEbCsTJPdrqqwMOYXzR4UuJkj0zQ8BTM/taXRzm3n/JEcOhm/3EaoMevLQpr3ZGRNni+jyJUNIOL
r+rY7lQU31d2mnMvj5R5A0orzSGopcdDpbWBCaWWIKMIhLzDj9B49m1MZ4Y6UPD3sfQdlr7ya677
4i+mkmYrsaiQ9FzCkI9HLlW7ARtVqFQEfhtRUYplRlLgFRTn3Aujm0EnijsQrmAnOzmBKlbUp4It
rgkL1B0yEwupF+7f7NhzEBDY3cw2nEOk399IS47f3Cq5kU7uoOG84Y4ba8So+vLCOLcvAldSQsLd
YdJO5qwKWJG1MQzIr3x520V+Gq5kp9FzVd3a8uoxIxYLw5Ar7JZzDSo4cUJjaFxg6F6fPF3eohnS
qCplZ6DnNfPKfvDbsXlmc7S2fj/0uwby52Yq4v5eumH+kE7V98vPfrbaxPEQLiGXq9mi4vhHGBPO
qtrAV5Fi2L1ONbff9JZa/sCGMNqMU278VvVJfOOG0ODo0iCCCOLWfAhSjJ0u/5Rzi+r9LznZ8eLc
sko83SjlrbJDshfq69itqysg+ZlRYItzNtAtoKl/WgRgYIH5sFlQWJOUQdJMICbUHmmpXXm7Z8ah
WqVuppNPPXAK+ZaZppdZ02qeGTbZYYiLflOD61yZszNLF3hXBxLjdAUUOzmKcKaualPg9GQ4Cnqb
3hp/ZVmSb2qYOcB/gYkQC6bD5vKbclkTJ2c6y9WgEaczJEju8ZqJ9bDKgzDFfLoK9U+ojAjb07Vh
maD4XmK4Ve+neKiWKrEDsz9EeS3S6cxODkGGfiN09pksdPLUdViHSRgEmudqnfqQcQVa2Xk9PtqI
sy8/6dmRaIdRLIL9sGCOnxTHJWyJ0Il7snHGm8roqtVEyPqjKjDRuzzUmQUDR4agtBnGJVLoZKhI
xqX0I4ecP4hli8G2JBqd0Pcuj3Lu1XFng1ph0UWh83PyQLXp17VpaF6A5gevcKsJv2hpFom15RRW
u1RzACCVk3qNJAwfuSDPMT66/BvOMHUont79iPlHvms0WkkTWnii6V6Xlf1rUhn1fW8gtp2iWc9J
CE6+EZ3MVoZiNygGnEHbuISivuiRcuOg/C0ifFVwmWt+Xf5hZ1+Bq86UOyrgDwY5Mu+nuKBH64UF
eRDjMKbkYVn6lcf/hwVz/P1QfENE4RoCYs5N6Pj5VbuTrtIEHUwMDCu3Nv4pXyc0kFjXfxMjOrXU
qZON2TvAY9jKhE+FTTis12ihCwm48/O7QAFPWbbYxSiI87XWfOqiWgnu2ZLy26GbkMoRxoOcvScO
Qd1XmYtsenQGx9oFQo8xTifFPvCsIIjKdYGK7Ls/lOiCUbMVJploo3mT+OEw4pvejdzp20YPDgRs
jTAPUWUOuGKMSsQ/TrTjJvMhVDFTAaqWqB7gj6gxt2lP03HX65wGx46hdhp3pck0mhZabqTOyh39
4DCa5fQsiymmqZZPjE/Co4uDT2/IYOXI2m/3iRzLdhmhsEBsFyYoazVZ4FOtS5t2mdolkqSCzs90
D3Of4ltdT52+zU0R5etGo6u2DEv8HVd1D9dm0ehN6WxSDOJDAJliFqGEUlibXsb2JrYVMl+cumvG
bQLfkkSQArTqphFkknvQd4Jg2Rul9egPqFs8Y2gl4kTHJS4asfZAFAxmXcmzwNvefE6cZvqkm3Ks
aY0Pk8DzWlWqddhFNIyoDe0B9xU9+qLTa0ALhLnGbVEp5VfTbAg21u16X46w/hcSX5ViSfymeMzp
XCTQ28dK2Ss9RRPWA91EPKlvaos4GN1xAQpOJokZiLi/SfUusJEK4ubdmJHRepqT0K0OWvDkTdpZ
SbzMfN8+xJaNk43hT/qwaSKMM/Qgi8dFaybiLgpGUlLdkA1/R98nRpjZ6jjYky2SVgecxzMdoXVT
z+rerrpxhQ+9LiHtPfTcbjajxBTTrra9o5bdvW7nyotf9v3Xekw6jIkloMENLpvWz5EV+8Nycnlf
aygpnWzKQJ9VqS+47qizNjKWT6qRYZIRG6Q02wWSeTIiIq1dEg3XtoQ9DBmWbKMTOHdq27jKVmLa
PnzrHKc1FzF+TYgg27bHyb9Ns9hLe1W8DrmBZaSiinjTK7XyWkR0XPDIQK6CeUDOilVxxvrMjolt
wpRP2Rczw4tlkQf0Sv6TvTPrjRzJsvRfSfTLvLQlSOMO9AzQpO/ucrl2hV4ISaHgvu/89fMxIjIz
IqurqnPeptCogjIzJJcYLtLs2r3nfMejHxi+kKlh77Uoyj6Kpo4ugzr28bWPqfwpiaq4RXFDwKM7
hGGorGxd82vumAyhbua0WICHAC7IPrOmBiimMUVP8CzrBKHE4BeXUc4kwdkdAyBvdqL6s2GFsDiT
FNOu61tl/9JG4VDuKjhcSypXYDyFIh36LdFsPgmHVaddJ+HoGMw5x3ATIqcR6zZ15sYN9YmHss+z
DPBS4oAyt2orDTwpZuc6CVKBs9nnQiLDAphC6lefkjQ7qZ9rzjtngJT9G1gSIaBXGRE4SsLRniLE
/ND7rZL4beKnCU4ZkaDUa6RSqr0nMJY0ssixqepyBwSO1zRzdJE8y4FXBShSPHh3hHjjZM8FBC2Q
oY4ekSQZlbnGNKruyAaoTQmrIB0ryDMyiNPmpiMW2FqNYdTpq0pJ8nI12EYfX5lSDIYXzTXZOLYI
647r78nQqAh8qlecX/JnOSiN43Z9VsTbyal5OolusaHhN72f7OrB7KD7SMy+K3rymEgIQCe/grZW
fjOOtnEnwqGSsAZmHNoQ/wYVPm4SDausa/C1+0hwJxYc2hQuIn0gNEaRDNvRrCf4DJVvzoesb3KV
UD8gGUh+O4PwjMQVo/DV5g2VXD6KG0XA6YXSpoANSh+KMbGXVNKFFxx6/55X2OxAkOsrIo7yM60v
585gKbon84GAhr5ymrUZmeRYAUQA3DAQrW4BpKorSz5MoRrzaeJyHyBMldxRaSH+Wazk3/TCbKQe
DJYwC9CfRz+j/bzTBWgbezAh+io2gzveLhgEqj+B1FLSVdGTNC5z0vc0P/nMroQDOxYkI6LHJaWG
xabsmoevO/xfYoT/95iF/5Akvvy8d/IJ6igI2+b//Mf3n796bV9/+o913kbtdNN91NPtR9Ol7W8e
1eUr/7uf/OXj63e5n8qP//1v70WHPIHvFtAd/Mlru4hP/j6O9OmjaX9xX/Pkb17zzZ8LohAPLJpM
1JkY1FHz/Q4v1AkT57RkL5J8JD+Lrvo3eCH4fYTWiCuWiehPYHBN/XUZ0dOH4EyNwN7+S0m9CFy4
UX4omSTCaM7/S1cDhy718Z9KfjPptTJcsidVJzn0vv7YamZ3KSM8ph2d6p1Zsez0g6W6RpHOR3se
LzKti02eKZY34q2oqSqgJTFuPXVKrW8VwQjMSbT5Upj6uBujuApdfZT6lknjSmuV6UhPVtkAz26h
N1W+27RMPySDIIhThEd3OVYixyQLFyXBcUlrW2myKoyNFrbiPMzWo+jQ7tHIEpu2N+Mv/kQ4imzV
/CkRk3opOk3cyNmsL90QKQfqfSJN+5bav8gnUjdYrijNs7B5wWkWwsSa10B8G7u78keS0plGxE7/
US38rbCzbgOW41WkzjxInXDNjBRwbSCdEVqqjJ5lF92BVCRZu97LNNsaE0CYcJ+8Aiokp3e8GEX+
6pvVSz5Xb3UNSEd269RyjoNfngpr3ERDebEC86IGOfGQ8OQMbd4NvnoPg2olzHJr+uvBuhA0dBfW
5V1uoayVuXWmmFjj5nerSV0zVzkm6XgZ7Oc4slZa5HvsrFt7dE5mM556wsyGvCvx14iXqjXJEJPZ
TdsEd84EEpLcsJd2xBXRZk+mPZ/CxDpOvf8pKeanoUn3vgotsWgekBWtg87aaGV+MwUk95p+6BG2
Y7lW8anJ1gPoZNcQ/nXfF8R8IAAalE9aegqqj3GaV0UVE+JS3MoCSBoE7yNZVZsxayPPDuTRUA2u
JLKvQlLpK85YRES7pnDOQCtJLLevZcVPxIU4W1O8C+x4P8eGZ/TJqo2vwb5z0rzuAmNd1f4r5/TP
uTWvRHsjZHwNzXs9zVBcEi9Y0PeXLm9Wot7M86c+39vh+BiqM7U5LoJ+gkKlyFfY2FSq17oKVAgB
9dZx0i30ixyQTvssUrGpxbxpguLB8O8JWNf19BZMOS4Hgk5kvGX/jsPoEolgL6CA1ADuHeZdWmuc
2x5AVU7+afE4N09+3u1xTxAEjCw1M3aMptbAb66mfj5Ymf4S1cEl9AnaVdLriWAWVy/4SRVe9qpt
yOhKCb15aXr1QCGxM8olkwI88MTdqUIh7O1tJeUVLfDgzFHvkJUhqUWv3EHHuW42aq98SuSn2L5V
Q35P1S73/crN+uELW+KNkgx3eQ+Qzw63QVJB+CGYK3/ORUXtaBpH+iJrsqdP2uAcOJQ8RJ2xatoS
W+1Vg33NTrpNrd46Xf+kxtZGH65skCDGUZogtQZrIh1xPHVhcqxNLIrxQQnSjbbIx9nErVzbyqhd
N03w4qTEExpEJk/pcGctD19oO/dqv6u6W736yHDda/GmBsBF/OJmJM/XwAs/2Huzrja20py0IiZs
xrkqaIO7VB/gzgcSaoooXCDGbl1YlG4wq7Ts2hD1c2oZu0n6D5TU5NmUJ1KY4H4J56YvjaMwb/qg
4m2Q28IJ9pKz1DBv86xeT3m/a4xmbYQvk25cmrbBqdGk22FUHv2qP5O8/sQg+F214wAQ7EDRW8Ol
a9fAlAwyJfk7B9u2KUF7lDtyAcJko/cL9UZ3OymxdcQjgELdeSDY/aI5tZcKUi0F1YlXMyF2TRW0
ufo22ROFEMEhjrWZ623F7UuVjxunf5QKp6y69r+E/kx0Gym4bZEcUSfsO7La3TLwj2Wefy7x0bCg
+6BPITHBsD7Uc78xw+EOVuGwSm21X9PrjTwy2Jwnm7A3Vv7yxfHD+qSHcXlVt2lFxJ5y5Jh+rYmZ
gMaAU9Ag8AeI3r7ufJ5WxkzhVo/izyH2Q19NT6YDotZuuvjoZ+HNAjlxC1Xl5rB2GS91idhs3VaV
n5J8vmuN9LUr+nMDDeFYhTXFd5srOyNR+1NbSryTk56dAUnHt0bWyMswaepZKs8YzozGT1eaJVdD
rHhB9BAGZoQgPEi5dyt1a0fWpnGuBid6TcG1oHjIZqhsQ+IGzQ791U2bAY6Lp4Ksi3mdQLlKGcEd
861IQKiRarpvSYt0LU7/oLx9g+H2cHRSxdlhBN44RVWsqyB6Ys0nTHK6k/5q7sxomyrFUcb2cxX2
D4XuCzesrYc6quAt8ctKLOYdXdWdsvwSZfAQZOTDCzLoUzTZeOhl8RmS3PvcafcgdY55PFSeHyQ7
O1eudUHKJJr159Is/deyhkFLMqzbRjwd4yHvVzzmLkAlEjvA8xAEUAaQ7NBFtDkPyNDVqHM4TilZ
TWdCNdeol5+gA7Z7ocXB3lbHq3h+BXn4PJCxqRDwVcfbLLMXHBEZmbH4rOBWynrHjcS8dfJqIKxC
I/msnQNXNdJzXk4UHnChFoxF38/PSqd9EVNVu7PqoHONsZoZWkDex8hJoxv1E32fU5L69+rsvySD
f+OU4bnPnWdkha+DIy/IsTaa3n4OyZOXt0ExwElbOL1sSvdDRQMsVhSiCoxeAazIcUwWSrQdCjN3
w9LMTrCUOPMnHUSucdBYvtM7LQ1Gtnygl33anOt+rrZ6Y1Qbf3nHUmpzTy7JF0WqdldtaPNMT+1j
XkEA6PXUP5GPoLmM7YNTFCZXkcn+TU4YDQmf5ofQq/5DF621sZlZrcaOsQhYIJvM1Kg9WG34OTcH
n3JqPuG2hPg3RwCL1Kzf576RnMLGTM6ZOSnbSFfbDS0WuKBNa7tTXKIVJVk8q+FDq7zLRMeSxcLx
zrRH6J16sx1Mcqc1oUF5ei7HT1WknwKjFF7m+BfNGgjsg/hAeWGwTtn3onUIeav3I8uIpgy7ukEs
Mra1qyFdC5I3h+RJQtGCbi2N6WwP1R1ydBIPBUxJJRE38KoJYioJbUjyw8TpzA792uurPtyUWn5X
jeFpzmOVha1NIfHW5cE0OvuYtzFJYq3QrHNpN+MV49P0YtfL6lklHHbj1tE3hTrlNxkdMJzTh1Ix
buxgsvdDWD63kGcJL9w1SixuZ1tzHhxLEvehOSVRLxAquyVBzV+PKb/xgRTOLcGAzTastCfotda6
b8SXf88KR1NFryHT1qw70bf7SckAYgkaIJXo9pUAubeoc8dyupK1fIuabCV7+bmj0ETJ5Mno+/nv
f45b/0Y+0T86bp2LX7LX/H81v6Sv+ecfj1xfX/f7kQuPpmSwYCwOd8DFPxy58BIg1KA3ZDCXXCaS
vx25VGKaFruBpG9iYgyngf8dicSRC/WrzdkJNRwzYN36K0gk66tA7+cjF054k7OguajnkfD9fHZP
+4HmCum8HlCSfRydKgI4g7J4K0oJqpi0QrxXF0TfD51vH0otPSByuSpjN9WTI2I5soIV5ZNVqoQk
k3gYauNHMGubKQtOOgUg239h+xs1em1a+ULPY/L0qAjcXtcLD5jHax9Jr6Jlm0C8xsx2yg14v/gS
PKlXrxzTpNzFd058DQ+zpuuju1O58e01QdPFwSmZTG8N+0Ds5XXLAc6ywPd5YXhCa9NtK32daTTf
1n7rSdUdaA61GxIc3MYCi7im9aQInpK1oq/K7uIkN1Ayo+LWj490y6vCM/xVkrh2YrnVViZnCIuO
vk/v0rt4RWeR9t+X6kFTbqmZyGkKPD5qiUEMzindpBvjSfiriQr2hSqovINgSNfnXqgePKYK1mz0
Eaq3+R2Y4/sqPRfiUSZLwM9MSrVHYqhGBIebyvKqirdKbW/n2GvEuAUIuhRspIDOq306npDK7czu
phDMCzZVB5VfddM89ZASu+oWREUr8X163fP0Ll7Ey/SufP2n8vWfy8fwtf3y7WP4Kt/bL/L9t//1
X+JXY2ts9ff+i/5ugBln+ZSDa05ogzf+tHG2FdE8INd1B+IrbEutQ9B1SMvsJYVuuFEGh/3sExX6
jPWDTt5z+qprXk+pmNyj7b8dlT3h3qHcuqpX7MN5TQjAQLBIjTTtGuqCamyGkCROTorXBOeM8zVL
LCoyvpelbvlIgF5WXNv1ztIKd55cE/o7H3JjE4o18qBPo2ez29epqzGhPFS8eplU3o3eSKSz4zov
pB1du/War7NfC30Nj9d62Wb1Li7fpX3NGcYNp7WmbIPOsyz64RugqdOFv2cIGJEJTruC7j64+v10
Ccnf3DjNJYN3nh9GphNHHxjOLuwgtzYL0OU2EO9Bc52ZJ7lPu02w5eVF+DiOt6P2YuSHi6lsYvHM
rRro1YpNmqY3pMSh9xZWtz0VG4y+WK7xhy304X6fJMitvEg/1hxXtfESdjut3yoz2+uqEmSDah6N
CsttqysajR7h1a5XBlvDv9L8q/IETHLcAPxsT/bNiwGE3mHAHHrOdd0ewnAdFDzf3iTvG3Fp+kUy
LlwgEbFyiclV/RLeR+er1WZlM0z5sqlQG9MOeb0SxFa51KqOl+vePG8INCgbag+vOePOaVbNTNj9
qSbX9V5ck+bFd5TT2gjWzbQeQZ8v0H55SrIvfvREF9lNJuaDp8HTyTBgKtRomYfFdSvBZpNq5ZId
BzAVOP/Xs4eCAk/snPCYkj2hRm8wMAFbH2rO+u0ppy9UJieHGsSHHcm1OUTLX5RXUOIkKctHjgLV
bVZ9SejlBpOXkQ5mgSe/nRmYhiWeLNLgbRaYa84hcaPs8s8RlTK50h4HPbCQCz7Zow7mv+3P1+Qg
cGn8RmN33ENkJq2cQYn1kviTF1ofziCe2niTGru03E/acfEpkTRtB/eh+qTbBn/Tba5skvwxVx6V
dF1iyDjbrzKmlg9hQdOUnw9DetQW+Lq97szBzTddelGm+1h6Ojnnwam7sp4G1kPVLW6yG0dBRubi
2iC8i3/Jr7ur5urrH/Nn3z6jsLxCzs7deVnQmAt/+7/ReM1HcYUzrBn2LIzzcX6awBUHS96vO3Pc
xepHCXKp9DNloTq9cdsjGRYj7N2MxJyzMaXcSU9CWcMUizqeqQpbCakRlFJuqhApwDFR3Fq18IJg
H5SChlbOMXTfMFxBMOwOVID2dEC7Epb72njI1j6ZsaTNTRZM3Q7qrm8+E2XSRNDzy1ve1Vz1FnQw
Qn6Sut38zXaJ4QGDDA3TkZwncTHUzrYAi9658K+d8jkdzE26yhlDWSUIcdd5NU/xWzd4VdKQRHYV
FmczeCzYHn16ivnOjleWxTRgM59LWkw66ePeKJ9z6GHtDOW8F54/juvI5tlR2EjkvJ4SeWlhY2cK
Yu/qtVaddX4weGij9kk3xnWJ4M9pjY20aAMWPlm75ZfASL0S3b7UMzcmyAvA+yqRD76avLGxf4pT
nZx3Mbo6imwmk6u6QyyB983vQKbCdp3nG6XQ0Kj1XuBort2pXqer+yY31yItjwuFmaTjlSZgoxT1
ehi+DMHJbmhfDltyT5MlvhCJzkVoIBxCTtvujCZDn6KbyMj1tYBWP0az49VIyF21gaftXGfjnco5
BeDNOpE687UKJoaVu7IMMnfoSXRMtp0YXzg2npNYPcG7vbbS8TFLzc8yp/TXr8P89a8PBf5/a/cv
Ri0Ksr/f8N8WlJ6/3HVvn6OmraP39scq9Purf69DESMoKlZ3ys3fa1DjV3PhRoC0whCGx++HGpQ8
UFz+lKxYXqWKQPWPGhQsJ85lilq8t38phQxX8N+0/FnN6Dgh18IWrzNB+EklEpUV0SQI6LzKd2ay
SUydSB002xBD9r2dbuCXn2ZLfaIhfKl1higc6qbCuiKBSSd3ujkambnLUJEDRLwWwjwUvX7GP3m0
B1J0OY8r4fzQj+bINmgd0m7Y9nWzUxOQ/rl8m5TgUOvKLZm9jIgTgsrQRn/OQkqJnpY70RimvTS2
GyLE05QWSxHHb1aSmB9MuJvYlbNUH8bc6baGUTGcE4Vx6G2L9NJY1fZjmPkuxPHusU0w8mkyHV+U
yYcUDVveE6qwiYQ335LmNUjK4hqnE5VFab6XSjQS+WKgEqqb7BA4Q7/JmQtfM20Md3rcpG5ZSp1i
sw1oLmpxCqKqNm8J17kLFKN4Z4S8jMzRpQmp6Oc27gxaAloOnAdBENCYCuh3kts01XLrqcpYBifG
GF6ss5Vldoqhz6glR+vygnJhT3Qq+cRxlWytrr4rJcseZnJU7am/rgu+prGGQ5I1wY2Tlfu2oumZ
saxGde/5RbJ1+mydFtN+6AsUluFhgt5vJUciQo92TNNbq706o73Y7gtbc30l3whO1LYxn6OocsuJ
Yiv2w8cp6PmC4hzqbDdO3XIGKZs3I7A2uewu/Oo/jeW8HsrAU+1nlDSb2ancSM/3M/1yaiFh0bN1
PJE78MwItOHvpNO4jh3zpIYCR+bYXfJqyj+VRDdRM/YWvUzVD8r3RpuNVWxQoqp62exVmSePWitB
ZOX+GQvFvp7TejPmysuI5/phod3D8VZ2ox/H17h0NVEcDD/+0Psj6QkbHraNFRNRJOScwLQ37vo4
sbiB3wm0TC/UNsau6aJDDK4h8bnErOoF8lFmBlo/bRIVQwWZN5+5D4Q3W/D1uayEubZfHrM0vU59
K7sCc9V6TWWcRozBe02fdHJmiY2wqsZy7Ta41uc5d4MkBM7uDM9+yJnrX3/BBSYAOXdh7P39Nfe+
y99+2TfLmb/5cbn947XfVlzD+JX0ZRRwaMkWkf1yiP+W/8hnVGKUsTCwiuJ00lhav5/8gSFLm2cS
7R4SNQwcf5z8l09pmB4A7nGFC/3yr5z8FwngD+d+9GjmogdmP8D8jMTyTzp5VWY8HgZ6CkshiqYj
H2YowudYS96yLmTIhFx4g/rnhzfq8u3b/5Qmvgxw//xTEb7r6DrphpCf9/Nqzx9EJpEExkotyTJq
gWHSMkC6MEXZodej81QXFIymto2z9IKu1aKrzIkqqcOHmFV2xT5CqEIe65u/fq/+ayoGvt+V/7CP
9Z9v3S9XXUNB9U2EsMSe/vG63+9mTOMUCSj0sVb8IB3gblbgUYBMQQKADNJB0/rb3Wz8ClYHtqCG
vYXiYik8vvexJJ9a+MqL9djgmUNw8Jts4vuNhOICAcZ/Dcn8KtH9+cbC7EUXbTE8ofu2eKJ+FJsK
kg/o7sK5rtrgoE0U1lPsk0OiQStij2YWFifrwQjvHLD/YjaHXa9wutYMZlskdhC9q067MTD3+czz
0Bh28f+wGv5r3mGUjH9/sfzP9O01/zlMk6//dktJ9VesVSw9pN3isuIm+G2BVAmwxwYOlIHbiX72
4k76fkstAbnmYtZe1EYLm/ePW4rYeypIh6oUaNRC0/xLpemfliooQ3z7pWuLeR4BvFwK1x/ky1VX
RVXe+oR0QDVgYsAo0bX6WKwLApP+GTHnm53shxsYwQ3DGeiBeDN5KzCE/enHGegFAxSrXlsX+vPs
tNEb6fSEx6RNV1zZQu/azWDnqGeLTA5vNEJQtqSBRDISTyZGvzz1Z5fBd3w9+lOQroOw6RwEmmV8
o3dYGVdha0aAG8C6Hhu9zQovy8th33cKnv/IYWDpjvSJnxNgsr6rT74xUuXJevICXy2YI8o4ezTC
OitdlUL1JjHr4oInqOdaSLKglIgsmh9wNXomSXb0XPslU7kSMqBr8Qw6XqPHwwxdtSwNV6nxmpDz
5ssXRwOD6U2TFT422HZokcIGZn6RZ4yZDUMszRrRatmKXRbhGPrW/hwQTfzUjH52LIYyvg1QosS7
WJv03oOeSsxLO1QwyhQE54JQ9Kq69L0lA7Cqk9p/xFZSmesWBOlLUDjGdeiHS896rI1nxr5icvs6
lcQwpnIwPTHn1SP+uzHaiQYeOmEuwXRjJTgC8W5LdLt2KapPUnf8p8gBX7DirEMmqZErDYJnZa6m
ZUY1vOhK1KguuST2k5z6UUPM2mZvWTZFw6bQJzw3HVFW9IYVGwXUGDjqzSCCTNvprdEYtLbU7iZG
x0yAADTF1tO6yKYlZ+k93OHR7EhaG2r7yF2LFcOuJ+celna4JEFSSqO8LnO6kMIyX0KUUtLNWqm/
iqwhKXZJ7AzW2OTCmuCoqbpMQ9u/xTWOJfqkc0tqTtSNhpfpTV+5UFXkA2ZyRmHJPNqbvqrmcEuk
x6R4xTBMD21Jhid/f525H/S8/hoJIMKJps9o4/phYUALQxOQEys0bjVCqD8iGKX5GnPA0toYrPRk
1wTMeLK2zc9BLGLVndJJuc8h60QLk6OmlVKCqNipSt3QlEj77lkfDKIz5RTC7tUQ7Ml1irX6JQjH
sXL90cRGWRc1izueCPp9ejdJw/X1wcn2GeRXqGyknoYet4l4s5FLk9giBBhc7jrfQBZGwB4/2ie8
JrGnRnNHNSVfrgtFdafVBouDVo9hvlE1ECqgNXQ5AknJ6T011TASS+foiVdVSZu4JcrNZN3PGumu
lYga6SrIwBNGo0lDOrtjDl+cLi7plNgpTzOXcW9o40CrH2OtteZgrhOwKibon4MyOcJb8MHqRjpD
d0+XQHNoh1Z1sYZ5R6KWgTvQTcRonzM0t6SFzUb1edb6DimJr3YIZyunmNa1FbWvJd5NYsCUACEK
YYjpyzC11GmyK/165UeRFaz1OdA+Bg2w7FVckji2Gcu6KbZzqEbGwREzDUy6VsNaAoHKN0ZUtQQS
LS1UJLiKdoXxLam8glBMQmvqsAtcrZnpPetmar7MJrZXJDS1ZJxjTY9W1Cj3Zdrnt4ET0oRT6rS/
GA4hxeu5siVNpUSzstX/lILfc17Y4v7+Tu0WDRv1L5xqftl91PNHUEBd/qkkXKq3bzs3+7MJCw1Y
/VeSEbvt7zs3IdiAZr5mn+gmXDte89vObfwqAdBIhc0Nyh6WyN+LQTZ1WCVymXjio2Prtf9KMYgE
lc3yp810QdPyDR3OA2zefybrjF1eGlmvx55Os4ddcVx0LH6W2leqMqe0u5EKfWrhACfuTAPBYLlE
+8I5m7hIl1zpId7EUDvmld50wyuUDvWhCdn8CbKbcwPvUl3H63Em9Wvd9jgJSCJuqQkMmVb2vjRT
JvmyH7E6QwHoZ/ZVv6nPhjLm/sppJuULO9yQ8lLTH9ddj3IIUKxIH4XR5L5LGR3MHgoyS2d9QkRg
yVYx1hGl0iM91uipBrvL6K9zVFwnSNSHIWRTQIIBtrKYR9IQ0rIb1r5hAXgtAqnu1KiXMRm4jnKw
Jxw3V8RJ2/M2k019tPtBE6hAUlzutHeOpHA6d0rmqFfRhD6JFjDfdiFCnYfOj8/RhDoPCXfP+sQq
kmWu2SFCaRNFrrn65NkPgvqYZoVgnzJ52r0oGYgUVuYpKiB6sDvT9Y+r2xpszJcmzDP/mOq876sq
EY5Cgz5yopU2pLW9rvrG0XbkSij+KamTqKctpWANqpTUIZ68DpHnlU70MuBhZCbVWoi8iJBGTNcO
huOGfRpcibgxX0Sdsd50Vt6/F4livQO8IsEEFG51bA327JVfR9YObI7tuJqdhSS/Etn1YBHwxTSS
rDdr1ZP5gjc/a8/YixgcS7sfU/LPfe4ydDZDjxJGlSczKf0XCR91ciOS+R5lLRhzxkvJo05pvctQ
ztS02Gbi1Gd4xaarZnr00KcxOwjPRfkQW1nwlocmGrTOLyybnmg2P2V2rQZMZcoMF+QEJYkfDabI
TZOcViY2eOMy9xGjmKLk/L3KSUWH8q3X0j+aZicZrhN8Z61t31SP8TQhbCxrgqHdMo6ZDxHE3t71
s86lVVbHKHci3S2tJwIgSxwmb2mcDWfLnJM3rEPteTRNhDRZH6inGSqTdDvD9O9apw4Wuwk5qphJ
4rzHgpBG2krFN/MMenTKiSPCSebZaH0Cv5gvE9mv9UpLBuulCQjc8WZcRrOn59mkghBrwjvhLJae
Lprs9yjuxZPNKkDhJHrxyiVNNzltLsSmU21zqjN7QxCYS1ux9JMSNN3QIy/ShE++LdF9AfHzgak+
GhWyajfpm/ZeDmHW48uaa9szRF8wK5RmRy+aRmu2on6Iq7MzjCNzUNXBI50uuBKA2vMloVf8FI2p
fHf8rP7IB61S1+zZvG1TctOAJHvODHV4ThWZ3GoYu6Yt9UrOCG0My2Fb9ImtkJ7o27d+T68Ip4/a
MD4xRgYkozqZGaNmuyZwNFdaZud2Otw4keKAUmwRNVit6dZaVz5RoMzvFAWIFDq4dQnXqZQIFjT2
YYcEY9R1EH8OiDlTubIrfN5Dmeif1JbqY9VENWUZuATL8EhVCtZRVRDbPIS4flH+Js5N02gSgmw5
aKVHHGCLcGO0tGqLIzd300j3bxWWMH4rPrJQItzhIIsq8ZnpTZgJ1/XYVtOJp9XgubbK8WMWQ3oz
D/6UuoYiWnMl6H+fwPEwkB9kJSqGecnwzi6BswXtLFIxpDblUThzUXs8AlQnkABx7gvkfk9NIXNi
dI2IcVo7dQUDWjixxSkm25J00lGjZhXj4jaJOdVn5yyo83daGzFvIyCpGx+3PaJUozBupVUpH82Y
aIpHYxRFGAIc9oK5nQmqpAamARw1Tp0cLBu3lWeVhKNDzaDj4ObKjBjaJm968pwSI1bXB6bYNdZI
AG5k1ETyYWOWjxACUmsbMoXRdzmhBHciTZB1ZmaZGhuBOePMjUWD2qS1Xd5UkQ/y0Gr4JdHJD9Qv
qHplinYkM+K7uZzT9FBPsxAPpiP48pDtCiCnqGD6Aahs7WPgGAGKmVIlxLtjy35xBosaGH+QBT3L
spD5CaQ/Z8VM5tuiaARGa4HHwIMHMb4RUJQ+mZ1edLui8K2jr6tp6+ZR0723YTRc9/z2qiNsyCB3
e+c6VLq8X9eCx8mNmiRIVn4Xhv+EYvCnliWtUoZQNnJ7BlK4WOSfpEok4xqs41HhOW2M0EIE4Z5d
21qhgw/WMs4N/H5Ofpzi3nL/pyb8VhMu87a/XxNuXuvi47/qdS8v+1YKCrrSBr1tCje6gKDZfi8F
hUWnBkcYTRSY/EtX7vdS0JS/agCf0K+BCgLRsLAFvvcFTSxFdAVp/Vg4XQF0/rW+4HJP/FEJ0qlU
QaTSGFxq0mVkuXR5fujixMCXVL1Di0KgbHPTxI6KxyG495f0h76f/L1TR81adjOTmFIYWziI0TlG
TXuI4oTTXA2YqzRDxmqJvpujEDGp1Z5Yu5Ib8GiXH97c713NH9vjX93/f77aJYRlaf47JvaDn692
sFlW8OeRB4Y78NHPU2R1ZVHb96VWoPAo8CUHbuzspSRdwCWkpLoN+xr5Z2vF6r6NoqZZU7ZnG2S+
9k4jUIag6ZQTnMOBEittNCN7iifxsaTen5WKaiauLJ8Z2zL/lHo834R4KlcspcYdod8BpmWiuBUk
WEb7bhqJ9VJNRfYcMjlg+GmK5KJKX/Gi1Cqll9d++uIkGQ6Cf/y+fAV8//y+8JuUdJ/o7BoLd+vn
96UdUmqTrJIeB1Py2p0GX1DRn3o1iJodeEsmmmVENm1hI5OOApmhKKSDcFuWVrHkzbOGznzBOlWm
UF0Dm5E3tEnQggjDICVC16p/csVfTxh/umKwPFysoUEa4Df68xWj+Wzs/8veeS3HjWVd+l3mHhXw
5hY2LT0pkjcIihLhvcfTzwdK3U2x/yp1XUzEzERXVEdLJaYSiTw4Zu+1vtXRgXFa+Eq3PS6yvVhp
SOxys2ztNtHiAwtbeJ9okYZ2eVh1W183H1M6RI1D4jg5kSQ4Lg9io/QPYVHXRMuHJCmgkOrim7Hu
5msyk4aZPPeFyt0yLoTQGhalikmZ0+c1pT7HNizHj8DESiGNQ0xrMy7ib7xZNqK+VDHbi1NpOsPS
A0GYm2W6j0SrPgw6AnmYAosXCjVxfga7Nvg1RnxnlFP4OChSShR0XNz0iVG/DCKfINVWgjVXqx52
5UzNxZkLU3iKZWTfi2R23wjhplY1k02MqKgguHUkeuxMp0u4mtgaXFbFkiMc66Xk+q/HzruA4PM3
AWgD7hR9Lp6sbVX5MAMIDYe1UER5yRYtCVojJGvISLk5bLAI4Z6jVqczQOwP+EXd9EopsnxjGNQb
am34AOgr2zrKolFtx6vE4FDmmbTV7poxmpFomkpzGZkbNkdX+piD5BSlZ2upUUo2a9iCGELvfmYj
v6vjsp3stk74ukQVAsbcDYDEsYksYUfdV8sHlRcJeNCahQ1YTI74S1kKw0M+Vmvv40Y0OcNH8blk
2wZMDm//ba+DO7Ip+MLuFtMwo8gWsUWdyWhGszQJy8loMrJ8VRS7JtZET4kVYrFFjmUZvrsj9cXu
bIC61H0ZuenFKsyi249E0FPJm1NOzviRXI7MzSku+AGIbolylcg6hGTYYeWAxmrXZNfy0IiFbSGG
opQV+WUdGl/0pdA6n5kjRuY6E71kAPYQq2jYpJ31ZUrm4ZNOVvBJLZT8Rl4J+vrRc/nTrtCvG4Zt
8teY+Wm9gtcEKft5w4AlIgNthQZ2yBlcydKKpwwhzEVDglGwUkp1iQ3vvlZrLP4ulWUr138edXQi
TMQ1VCFkkVXx46gjUsUMiwkpXkeF2NMEPA0pkm6kmvKRgON8r/ZDg2gED5k4xUheSN3ChR6fBQvd
slUzVCbOC7/BIr03LT5dFoUb+mTUbegyaJ+6DNKsVrOZc7qySKn1YtUYg7TuWorybAoBEqwYKjmH
UUpghz4KePgIG7qnIdA7VUzRU1coNg8tylaliNL90igDx2xB8duY3PhJzBFV5KXyyqagcZqOFsJf
P83vKVKfPwCXT/+HmBeRCuav93UZ1KLNYktygOOlJ71Ml9nD3bqUuzCTbssQIzchaa31KBIR2ztp
1l5mdf0WF2mImFSLiTM1pgHVMj4oCsV5UeBLyqQGX95cs4uEbILqbk1xfC3G6kwTK4wdllPjtZKE
8ihZuwul1Bs3VJfa07iZX3LN2HxDk+RNlRTyzNRifazaZfkmiyMb/JhC0bFrhcs0nC5xAgsTkYtG
cicD6uXbz6z2suDhfpokCZl3ktbzeVhzlvdimI9KyiFLy/P5oigThq+42Cozll21kYQFkBOALUyW
eYSGSSGCfUHid8R479qM6UpVuuVR7s34lvO49FgkkgyQRI7HkY6KnAVrNyIETeOVu6mgyTWW3HKl
pdPd8H35GJeYP/vrb/B/Wsuh/DEXiwpSBvn9G/4wHw+pWmZwNSWHoOTwTh4kdWdMes0KQlmg640O
HWUH8nlpxKMyrwk1/li0s4giU0KOsp8X4svSS6kfNzFiVaonbptDwKrrpf9RCv7T+eMdBvtptCHP
YJlGw6HRq5R/HW1dNC7KEIusHWORfWkaxTwKArKwSJX8MtXRi9KhDEQaGd4Qk7HUNs1TM2bTwTKn
NJAhHTHOEL33Qoo7meyofT+MzXGVTFSxUepLZqzeNwuHy27tDS+CgndVx/QYEcFrT9lYpRd9ocdB
YQzFDnaF8Lsv49+mqXee2CZQQc1H91759QMKSRKakCn4gBLS1KqWTKeq1umLPPfWqS0yw5OqZma9
cpWccx7WeF0fufgBt0M06N9E1rTfPePStjf65a5zURZRR0xQWxzk5z17bRZhKeqF5MAQSq9Uqnae
sLQD6mk076aU75K2tOzefNQRRrO9P8yQln4IQv70q9/OBZ+uAQIBKgeUDUwznzMIkiTFhb7JEut6
egWso+9Ga5T8gtLsb+bkrez9b29FZAR7fpkDFMeUX7+DuVtSIRdzyeki7GRjYVgPfLAGvZrBGIKE
/pzQGMmcvtTqq04uu+fKUKIHBBkRTZkZKPpIl/SIdijBAmPl0teMUzttO3yfDd1YLDqL2KPTztcg
rRTMhdWoZFgjmSvPss52qFU6FW73YtVbDGP7UuYG7CVJTJqDEVmz6alK+hu25NYH+PypOcpb8gYj
hkljfhp5HNlGMSkbggXY8rjlvCDsl/XyNMXmej8squophIJGLEqQCO1uUi8RdlKU66KGH9XS9txi
NAr0tI/ehkIZdYy2kvA1mpLuVhLqI5FO1V3RUo1EJjiCu1ooob406mo+sF/Q/JHQtC2FlkBAnPsD
hlKCkrx00ukONAjFVamm+raVOpRirb9NrYB/lOL0U1TpJlrxzDwqgmx8nXqVfTVlHw2ggKxXtgCe
9mgMm/O7i7M9TWYqu0Vp0EuVzadCHnMMjlKZe1Z1z3FslII6poGmSinvRHUbkqCc/FfeBHFlkylZ
TMl/Xr8IYLKU3fflo7Bpe8XP0oX8h6TBoiQvDiKDvKXH/aONJWwqE0Ch/APiGQbi9qp/9LGsP3ha
gYkg0lOBsH4oXqjWH3S/RSohbLLeddafNEx/qWn6PDEgZjKAWNPO5eSrv5sAP+4hOcz082psOnoi
NY+6EGYPQjOkF0YlxMdBKRS3B92Evbruz5bYUbzmobIrDd/4h5t29WPa+1iX+KSuwmPIlcBiRKlI
VtoW8vnrFNWTC5GacjlTe8iqxB2T51BXkpOyiOPbktfE56I0wOmmxWym4qi3B3Q7QatN0VPfCbjE
o6XXrtW1U3d4nwvmJV1KboR6+XvBg+8XuqnJgbzDsWGT+2l/iypZCScmDrsZh9THP60ELZMYKp5p
6+oUJhLZ39ybzxMZ9wb6EkFyimKwXqFj+2Wnz/kSQgHxGmgknIFcjZ1B3uqtINEjEnVMW5G+KKRu
DY9JpkduJUe45HrUH52Je1o1FyzRU4brO9PaH9uX//py/xcP64dvacMs/VQuXrwU4JMO39tPD/37
C/751IO7hhwhsu6QL6iJDJIfulyeepkEdghaDHGyNLdx/q+HXkYaTCjhu1hx05b9o2LJQ0+lEqEY
W0Vet/W1/8ZT/84D/rjzYFoB9koIHZfAXPI5AyUNh4yTqoo9iX0J5kmh6mQ7F6raW9RJxDhXldlT
tbLEy6a6gsTrJUhajZRGnCSn+VuXTc0T6IO4tWMhuwunoYBwtvT6YziZ0UM4ty2YDKton1h5X9TY
CF/f7/V/hx3Djm/9z1ebA1ac88vy/Rdi1/trfo484w8mTySyyCM4+6C+Yqv3c+RZf2xqbx1OIMxU
FSI708jPoWdIjC82wigRt3TCj7oJQ/yDWHjG8d9WO75HlH0cdiLoLZ2Bh4Z3w5V+LlgkalR3jSCs
bqGvpe501RLt0xGnQqcb2S7GU2CSX5BUW5enHS6aSCONRISZC0EiSqN8J3CYWOwoJJUAqw2cDDvu
p2K1BZUMJazZVvKF/qyeOxt/8ZnQa5apuA8pos2pmKD3k8Sc4rYcDRiptZE1pFpFu5Zr5UrHD/Mm
HZsVyZyUd7aC8MoaOiMJkPbqjV2qdfmS0qszoBGnw22vLW5vgC51MhRE95OqRUUwJggfJ0Fc6TjH
wuJ3a0NrTyizSfGKtosPE/Gmr/K07k2NvHAnlefoUM/qjOoAVPUDyUFS4cZR0wDQnGafxoaUB6XV
31llUuT+0DXuUGbWvht06QqxX4bxV5NipFGC9CLj9cMkOODBXZpOfpnrtH9GVFHvqkltqM4Wxe6/
j+GPPR/4g796DM9AzF6rj1u+9xf8eAaNP3AeGLDY+RIlxOdbC+bHI8ifwCtifod0/4mApyp/GKRa
8CqIDLSRthrzz3bV9kfImTCwsQ/48XD+jcmfx/2XYxF4BliK6Jk4icuWSC7MJ4MEog5tCcdltBv5
ugN/7A7Ha83Ftu7HTuqOuzMcTBS7dnRrOkBjvNItgiQwLtfFX9POmRb7+BCNsoO8N1CC3htbe3mk
u34Y/LhwU396XHZY1Lz+MEU7TT+QNYnKtrt46LzOLnbFDo0ItKbT0uK84sHQobY8iMsOAEvd20St
O7iGivOo3dSJPXJhIL780eXoNPshctdnzR2c64GruB6c0LPcPIj3uhcHiZvZ1TG+ViYOaqfhiFF3
sB+oHp7EC/ma7ggfB7iLLx/qkx7IQe1qT0fBzflLBFf8ou7aA7LKr4kfesPuYXKEW/ZR9vYOiJWN
SwQQyimEruIlhi3ejE/yeXAG+zp0Ok+6JEpHsx8O1w8Pln0+br9ZnPaU7zvvWXUq27DbU3uq7OWQ
Ibqxj4Vd2I/+3V1kf53d+tS7g1fcVPzH7KGhkG6UMKXsoxggq+HrSEBYQRh9iP2SCBj+bsN+Tuw7
7pWd7nu357/NrvFq2QD7HGbRr+2T4mY3mP/t8lTY0QViGye5x1V2k+hOEqQ9c180uUaJ7uq6eV0D
cV/v+qOauhi/KsWXeBNed9KukysAXkG3G2zpckv4ihDDFp58mfDZuwP/6uYlvL72ccXZbLrJKdoz
Dh5mb7E1V3/ODyBMldqXIE65AA7K6apx8/wK2KvQOdl1/VWFeowG+Ht9KWWO+l3zm+shGILcpRsI
fSOzj2XC16Zo++dN/0baeOMufNfjbK/fx7OGpzJQ7LQLMtsCYtPYoy3eK3wabtwZd6Dstc/RHgFW
Fu/hoMX7qzLeP7XzPn4bOG0M6Ift1EdldxT31JxP7dPyTA9sloE1IuflqL6L1ZQVyO0jV5qCBgTA
qRNp7X5ZQXLkF9Y1Tmu3Dswv9Tk+yWfltj1NwXCvG1fCV4vSv+iKGKfBRIiOwi/EQ3YRu8Jlxe9T
4TxNnui02anCZa/5IDxECmSZ3SKfnjGaB9PJ2BPgt2oOySmq5aJxkhEedXuEXYluD28lNFbg0MAz
NL++G14ALWunHpwJV7+flsMwwIDYKW54iK/SfXrSAEu9hdf8le7Xlbt1dXU6cP2NI942LiQ/t6LZ
G9vxowC38A5Ft6I4CYyzN/1ZPxfHOLD2oYlxyxE85ZD5AgOspfUheNorhXHGgBS4sWfEDrlWnE2u
0cygL9InV8AG/8iow6eafJGuUNtqTy5S+PBWfE19G+2HPQbDTj2PMDxQxzjaKx/MgjoQ+4N/texk
y3ai7Iipn7ujtkwO0YVyGd4LfuZuT7Co3C9fYvjm9Ga/cl2hU5cO5CnmDcMZH8Pr9Co6zt9owTXf
ha+wo8LKYYHuFOASOy0ooy9wU+TlTkZRtlvOpa86/uIt3ojGab+6l7WvHb8KdnfmsUmO6bfsQj9A
F9NfSleys+9hyS0RJ8d8yr8Wgg2N6ukqOlsvCgIgauBX8g19LeteSfej/LQue/yz18pZfjJPddvb
EeX4wX4VKeeczUsPG2VgPoa2cC5OeB7s+qt8tVduApAdF/GbcmFejY7iLbfK4aLZp7vKlxpbjG6M
bA98Qn1QWz5Qe1HDy9llLtOy9/IS7zA9k8Zo38a76uqQeorzxavt2L5YXE+7lmPvVXZlF3vAN/nE
r2zRVR/LlyeFybyCgmgvfu+RXe3HLxDnbWq0tuTM3uzlO83BFnu6kH3JuaDY99DFrnoJ0zEwAYc7
xb46DW7vmZfVXuRHgFDY8A8c3TXAHPAzVpDrdn6hHSaXC+LfLyfIWJxDdrhzLWWvAkI560/ZXg0P
/Zum2fwyf3sygveruOgfaDd1xzyo7fzB8IC2gF5AJtSdmtPkIzYc7Zja8lsqHwDWUHYEt+Ysvm43
A//Xe8WeX56sABAMol+E+Ae4H+EldI0cCF8wLP7g8hrd1oJNR5W7q+nMDE/xrL5GIqU5WK1edKUF
T8JZ4jOAKY5t9I9xwKh0jUDyKvdFeblP7fRw6+zehD02afmoH03//qKE95g4Ie3zF7y4+5Z10zhL
F9nkLFcJtwjqjgvZONj+13vCtYGt+5k1lss3kNfa0V35Asqms4LuxEWZj8jmLqbTFl9qg7KNz1bz
vISO8G3EiNlD6sewfBl61+QjTSxfebAkl2MEipN1TnvKuWShtpWU4oFfC9BedvRreiRr1QEZmP33
N5B3VcG/7+Tj13+QkN/3N//6XfC92k7d3ecf2s6L//yp/zvoyRzT/3Lj+JL3L7/sG7ef/7FvlFTI
yVSp31PlftIQfuwb+RPObBz/2Ra+87rYUf48uSn6H+znkKsZMrs5kSyMf+4bITHTwoT7RYua4r9K
1f9v7Bvfd6Afyun8/bQOaFNQi0IhI1KL+LUKJU4RerjsndjLdA93Q55gJkNjKfXhuqxHJ1leekW5
kvKXNb4yh/uhCnoaoPoSX4tDGigptNT0VPQZpNPbCSVB1e1a8YG96k7JRBtpsRfBfmlTxNLrzpSu
V7l3dO1xrc96kjrbW0/1HekCPTuF8SjUrxXxAIKHrTK61+drMQ+MlrEGCspw4rnc91HD3sMGQcxM
H7pVtVubPHhnDEdOHreHiv9k5KKrJ3uzKNwWianY0F5tv29o/1bb6IJXNRL+Xv2uVld6wbzftLdj
yT6pflsnZgnrcUGmLhXNV3jkl9CeQUXmtpqRYxXtWk05Z2LhJwKJFMWjmX2lQeZAJ3MMlm6BmQms
uiuFmJosr11AE2avMhTWSrsVQzmIx5dZqR40E/V/OPnasnIwnapdET5YI8qxOvKLKj5GDcutEvmk
L+2JKecm4uOTRr+KFK8X2BUb9W6qFlea3+aJUyqNTON6SZ7VZj/GUF2qpyE6xgh5kcrQLG6dpb0o
WPEVC7AZbfkpfGWeKQjr0ORdLn6X1ldzvROsF0kf8BIqnlSA2Vy+aqsMaiC5Ao56N5ixlxk7Dckv
+c+B2LGJNx7FhMhdwPED7h1BFRB19+dw7DDUBWGFbwgEGagBC7xYtGYBmO3LeVtq1caRu9nPFLgy
sRIsY+PU+uC19egZc32hcFjpZFeSK49wLVQtGM2xnElm48UNnabIEejvTInqiMdpjA9YnIJ0hTg0
cNxZkmMtys5a3aLQmtNvpWo6DdDa0phctd/PJg3g9lmcE1euciwTZGOwiqLj4ftVghlAh67lHiJV
1DkxQl2QFoSV6F0gVKI7W2WgTsYJivbRoCpbAjKtS2oK5mXda45CPxbUWinnh0h/GMeneq3BWpzz
LuSDcg08Cds7RtqzhPeuKknaKJ+ybbGbGakKML1XY568ehM7EaLW8LSZBLVFzYqZgEUuphRAgoOm
Cj54Cl9N1l0Z92RGIP2AAreS1pUQrIuaosiSXVmQuzCXC8yJyOnjhV2RxL6NHC0DA59xpbd8cBFJ
3G2dzZfF7xKF3lvd/6oP/ZxgEFsTmUpjVNzqnx+bEUDlZdJlksGW8zfiD4yuuN/UaFNY+OweV/kq
UhTbQkS8tuZJbdCGGIUnQfiq19kXQiTvYElnHTCVIgGn0oGcXRVh7BNRyMuQOUpfy/mGlK7VdPvv
mPichNdIDcoKCBXI08TKn1I2lxlYufFYxTdr41dwsAoQXIspQfXNbEN5XthwK8CoRLwylSfzNOsj
rj6TZ7yxAYrr6jdiK+y0FI56dwR94pLNkcYvaPC7BUx1FgjTXc5FlGZH/Qbxl36J4K7okaLPwYfl
5X/qq7Cc/Pus/eGmYo3+eFMHYymySuWmrvk9AYVXapW6MdS5dc5oGT4vNRAr8VGHMmUG0tJ6S/PT
7fanfW7lc8FhWzgoNSPFhfpPQ/tTwaEcBcGcugxJuGR4ip7aeCAR+0XdVR6T5/CVUJuic9bY8LTW
4/SjyTcqLnnhsTH2c+hlFVhfW5QfxOTEUy8s+1k7RqTvWG5GiIWo72oR8OLwm/bxdmM+jUaLNhtj
8V1E/DngCk27kUgWjJnW+jr0OSURzCPGiTCdHz2UP70/W/P939+IAiumtS0z9/M3FA35IKLEwf7s
yJyhsb1EjjkHibmLfpdQSAzD53ej8oo0hn3ElgdP4+/X8TCZ4iygRByQAZ7MUr8xQmmfdNMuKqrd
qI9uiSWttIAop8rjhm3WNSWQtD05BRqS12w656B5+pISTbak9yZHLSnL/SjldJAXX8RIcCPW+Vig
HiIWMNKq2zQCuqg8xDy8U9J/E9rSY/53rLzZJyM1mW02H2qI3BdT9yqpSUBt9WqV3M6czqScHOZL
VbxuzMFTOA3ii25xExmSRuTY26IpDmZUJ+LBFAwAaCmHQtpdIrAwK6yfx0LZV+J8mjEWIJeF8QZw
r813cvSQc74c4mZft1CJY2GHnT1d3wrhKsrocsaB2ZF/ZMp2Gs6oFS8kHDIgjCLioRIJNxMLotm0
Th/eEWKfmDXl1Z1RXlfgHxWj9pEI2JKBHZjbYDyNqG4nnDTaw7YMG1skF+dUQrUUjNthscITBA2s
3taovJJkthfxPM0clpdvEnoss3H1bSNP7m+KcDP/tpjFQSw8PdUOywBkyXozpW8GtwDdpQC2eSpf
aPCAALw0pJu0uBz73bCBMG9GVg4ds2AjfIkyWNjN+wpQVF/6wXIbU8MWn7iDUKMoPE0SLtnMERZq
dpWAChX9QrwEq7K4elw7ZEAQ+CMikTlk0ex2W4QWKQgCYXMqxy5V5KMjoFlpk67KHljdnZn3QRyZ
rJ+J5qojbHVD3c1IqzpIimm1W/jwSlYDTUKRMQCvpFLe8NznEmImrwIUaSU7sDFRLsNqkgJjeU3j
xiUPERlHQ9eT+Z61b2iJrTrlOLEqlXoJezPeDq8beieVbkNoW+1DZgA21A9yF0De75DUlhRcQv0B
EpM3Ds3O0K96tBTmauy2JVWZUmoxqUtaRyCU7U4USifPdTI7LrTkWzhQS8m8MMd+l/awMS1fzFDx
PJoSzieNlw3RDsd2EGmmM2rHEagfNviDhsheK+AOmjqqwdSO18TGAIVq62aVtdtcuR+18ayoA7VH
/SDVkFnvzbi0G5PGbkTsUeylJlUtGURpeJPxSUyB8AQkTcN1M7ySTsHua3JGjEuqeBhJpBjDBKeh
P5ndobM4EbKLlYu3YdLZj+ieWck3pdp6OcQGidKJXL9V4k7vb2pkeynBCDxbZBHZk0qtI+PMHj0m
48RYhVTLwbCq5H1sXbH9m8zvqw5LMWZfh19oZYmUHhpI+MDGtHWnsOMqFBbxwmKhxneefBnmO9pF
e8Hk25ni2yynJznC2Cp7B582ymrPqNvd0L0KFd+X+gg0wImt2MVhdYjD6HbbUk6EEA1W6RWAUNV4
BOL4WnZf6qzeyew1l+wSBYTfD09iEt+rM4JjBNd6E3ns75RuJ4RnQroi82HcRKpt7CTRG22hYNEW
R0wAD5MnZRJgUPoLG9IFu0KlcbYodGeaDYbqVZ7xvKBmVpable2oOXwx5HPENNuNX0IislT8ARhJ
nF5dPUI+nRJp8yI/VuKhE7xa45kfB9IC9yX1thCIsCJfSbssRiSkenL80AjxIeqYY6vsAVSbNxEZ
YyY4dtl8DBJkQ2zCerP4SrkGmDkhI/QeAYD2CH2piHNXQJw858R0h91lgwIv0uddijkh1/dKy75F
x2Or8xhTKm3h7hbNnm/LnqeHIb2XyreSvZJA91fTc/hI6j5cNhXpQ2eI3lpJbnqbz980jj0NLeO5
qHnrG0TtQb+sh7igbBLWDkiFa6G7abJ1H6JcLw0Mya3q6MkuWYmL1ylkDD1JL9Akldkzy1uWhg7s
at7nd+J0jFtGaQ6u70hHWZooBHMpfQU7QbjKpk34TScDN4HecqWbkU/rbFV7nSaiOSQeW5GWHKOV
QsYCjxkYi91ogs9A8kE9kJNSOqgmnUxJ8GkDNqHEJBtftOWWCEnX7MhNy6pDan6TeoqZ5mEIpSP7
2SCixRBTKMe/8NVcD6O1oxHoZNqZtssx7O8zcTdgsh3bIBuhAT1NeBrhxDYgVmrQo5p6iR9olp1s
um4J3Rl3kRjU4UElZmS+XTK7CXc5uwJTOhmgqeW+IMnC2nWUoDsBK+FjyNmLvY+lUV3PZOaCYw0f
OtWDqXley4ctiLEu8ouiTQFjUxnXmmdim5xwKJ30oak618xWphfZ7+Y7YhxPycJBgkFriQgyU0p+
kegM82VGsxMzI5bEyFlq40Lg/A39xF/j1W7H6tlMdtkoA2PF6zyBvV59lTNs5kXifCdV+0q/GLOn
0XiW5PxeanVHld4KKkzL6uNodBcMjjnxSwUNqDgE9s3BJMbo8TyPLfgPn7JqyIEoTvbKQK839Eyz
swd0iSq+GpE+C+Z6WqxguyHuXa98YelK4UwizQ2Jg8xQnYfOXjm61rqdju4sscjIPKNt7zdUgA1K
+7F0wN/ranVQ9MpulO5XS72WKw3XfczDkgVonf0Z63ZtCV8apvqpGv2F41Vc387daRgaZJEIJwg5
kvLbjlW5FyacGrFnGY8c7i8UkzpJcx/O3wVhuQCtsxdofAAgsvGvv4nYpJu+5sC2Ly2PqgRfzBM0
VLu3wLeCEtHy2enF8mxBe0ReYYfZQIAjx/m7SekJ5tYoLwwAfTmvMKxrHWkHxtTt85sL5yNc7JJa
2jpokooQ36FM7xLEgwuNF3PNDivOCZivlExDL50FTxdpWmPmhWI7lw4mbABXYBgZ7CnCKgTTgGFG
nmpaiGt5RhHu6dCcc5aYfKQfM7Ke17ldWdBrxB26+AMOYbJFFlowibfk7OSq41iy+BJIieeN3a+z
JLBfxPkC964bU1fpw7cGWHcn57sYpIFmXJGyXmOpMRVwsRmfhTxydQ0iVXAxYDH0Najakm0iw1yL
9aRw4hfgIY7ilrNBvkRRBy1dIbXL/UI0ITyyS1G6yzSZaRYRKKjupKXwl25065zRI9ZnNarcKlQ5
tFduNjxAAqLjlXp6yEilHyQorp7OF/k7wL041z0Se7YfhOPM26l1Ll9krN1DS25Om4U2UliX9En6
89/IyXZH0vSGUdpHeuSb6sRxtXXm5gqCgdcVoCH0dW+xEY0tDvSRZ+jFN4Vw5JFpvwE73LfP3Tz7
8kxIJt9jlWsuIBj0p5KTyew+uUemVjij4DMZ94jcxdXdAL6Exfuq/lSYtwOJsGPE8lc+MprVDaks
BmrR2Wkfu9l7wEPs5uFzJ7EzEYqdunBUrlZ3qh5aefVLhe8bcWl5z6FArkGxr5qv5itzmN/WLxEu
5HI8w/N+jDA0DyrKivQxMh9xITgCyZLTcsb7jBuryy+Fqb2Y6GetPfJ7eQoowmlqfhjZOmFIuPk/
UnH+zzBq/w/Vpaknfygc/Juc7fZdV9Qm5S+ihvcX/SxOg0+RTAQKKgJEtOoS58qfxWkZVQMOWP4B
+wDll7LNPxRtyh+bMxdZKVoDVX6Xl/5L1IBjDskR9Wlgroqq/p3i9Ias/OUMDcQSWYWOZBaBJsKn
T7XpPtVKWWftRQRE2kmpz0lgmVvBsuxMt1pojsixgosnHS+FUQukJtmraV/7oBPu8lQmg2+61RL2
XtocN6e20h6UgjlZKRYKDqz/Xkxoj9uOSrvXc0QIuQq3pGvGyo+z1MTCFH6H5IX8elRSapOsMLNo
vBkIGJLRKnYmJAcjymua1iZN3UG6HXVxJxhRzVmMUy2Mkx07lqc6GvZl8zxUMJ2kXi+gnIV3xSj/
KG38Lfncf9B2+f/vIdi0Ln8urrsdX0AJtt8+9mfe5TE/HgFF4RGQNtWvgrITsTKltp+PgPgHzRmk
ORjN8akjYv7nI2CK6Hq2HHZds8BXQhv8Z3/GUKFfYxgnuwVFEJo75e88ApsG+F9VJFwODH1GviRv
pu7tCn+t6wgCYd1ZJ0reYnTTpVSZPAeGIEs4lufCMk9SQ4A3CrKIhnuViHl/EsZCMr58uGFXP97v
L2TcPy7DhCwLRoFQJfO9xvvBekVSntRZrEMekadxttHpVQukskUC9ZhMIT6TjXaRGnX+ODQ6XrGh
tZLFS3X2mLsBkh/FHtHghBEhhXbUOEJgkrV0JMWlYfXEG1tGV7+55q3k9fHWMTehpAedY3LdxO5+
mjzSdLUkSHGKZ8YUR0SlRF4SGv1FxS7gOEay5gERjG+6vk89YUh1EqzR2KUNq1qEHNxu07AhFDIO
qQD/5tJ+LZ0CNeXSuDZOv0ywPwDpv1RvRW6dJEiKp01ScSRDfratJQIMFSujD5jlmq2usi/hBbmr
IEmcpZB4E8zV5L+5kl8n2J8XQq2PkqiCpFD7VKRE8EsyFm444GwkMNsq/qnvSyvkV1ojTH7YmMgr
w3VFPrnSbP7ru7Dd/8/fD/nQOqLlTQT/2cfThgluttDg+9EV9JrzOEekOQ8p2RXQd7aWh4aoqmoQ
uvz1G3+yib1/aow6EgdzUCAE0H56qDpsqCLEBMUj9hOlmjCD+xYQ7+0wQGLwRHza7sUS7tPGMbyZ
hgWK4DAXoBtD6yfd9U/LxNL2Zr/eBtyBmBlN8AT0dTcg2sexoK9mS4cNBpZcCz15soaQkpUiKaTJ
VWJFxl/Ul1VKFIm8DM6qz/lLLa2UzfS6iehJ/3Ne/E8ec6r5oP+ZuzYRIb+Rf72WSdXLNcwomZiN
SktDHbvGR3UenqMh2/IXWCSfcLRtldk6v4Dis9yPQtLcjZro53oJVUqmTvvUqrNwmlMqdDAGcXmv
ffibCenfx+37vIi7EkYH2udP32CfpFqUiHRXhSUeICrSdXIafLinvo3OMvCCC8il6u2y1NHuN/fo
355dtjdwQXCh4q5R34UBH7+vCnP+2DZd4pvkV/n/m7MzW7bT2LbtFxFBUvO6Zr3qQvULIVkSdSZk
Agl8/W34nhMhLXl7xT7eL45ty5PJhMyRY/TeuvCgzO/UCEqH6WTnfi6Javwoxmb9WacFucEqKW6Q
ApfHGrj/G7OMv02Wvz07XEHiU3F54Rbt9feD/suyPOJwcwnYnY99WRLKU/ekZm7NpKy4HfxmfZZt
KpdrjxUamSdI8Us69YbjZ8mZdz/QyXwiudgvb2TvCBJOM1wmMuekCUuLbj9OAY7HvruIW5IW6MIo
r52Hk5EqZhQeN7QB62VGCPjGHf7jjcA1xB7D2ymwUuA3//0prBo/CktyFo5BOAznabTjWQAVAi9l
S1LL0TH6tb+ggfSqv+ZpctAU0FN44yp+H6iwRmzWpRBldgwCbfub3y+CJTkvIzWPRy/qUJobsgno
+LiVuEuH+L1sm+D071/7H35MNlesZJuoA1tj8uoT/VHPnVjS8ThzKvvs+koda5i47zy3kcm+h8Cy
60w33/ar6m7TLnSJQ1hpOHtD/CRV+914c/MBOAYNgMWrPnQq4oRJZ7oQCyPuojXtOUQoj2gqbBVY
G2cgjxKC7l///j3+ti39/lDyPSIqI/ZeQaG17cu/PJREMQZEJmbTcTCcMPY6cAdS10bzKXDy/kaJ
KTxnKQE75Ap3527Nl71pVfxiTfe0BLo7pqQv0nLxoueAbe8QliFwi9pPHrLa5xjPCvrGfuBtd/bV
FeODwObKOx1FRJb8fsVjOpC4PWh7ZPZT/iRsA+KNsuMD4UPLE4hf7+zxwtA79drn2LF/pVKlt8yN
qs1TGpWHFTDObZIxDVFJNDx4ykcW5/iIBedsXT6uag6uglXOkCuG93Hu1JdJZ3ewDCvmBDFbrOtM
0/0s1vrx33+LPx/i7TVCZITrCMnQ6/UBA39PTgaakWx0l1tTO+Nh8if1QCW3XDI/qN54hv/8PMbA
1HHo4X1E8psL6tefPhx9P6zAP9PCmOUnf3C+U3SUZt9r+83Ny6F+o4T4h88Lku2IyD7AYTR49Xm6
m9ohrEd7LE0YMEYJ6x/OOsc3RKrQ8bV9+MaCu52uXz0pHEdBk2LbSxBoua+elLiuZJK7+XLsOEzu
8CrmLt3x9sWWNYbkZaKJWrDv9KMzHVCICArhUaI3SpUrHkdoY++gFru7YZijN/al1wcFrD8hnHwO
85vRgBfr91tvB1qYpszmY9r49SlbUvEhz5grpYTI3M8DWUstQM4fwwA3xMcKfvj3J+2fPh6+P5Xc
RlqLwleLl+rboPCw/hxXt57fu04nvqBgOzlBS5LsYAafRtXwPTFhdw2lIH7jy4tNQ/L7G8wzQLch
hdfCnOX1g5ckg0TiGdqjUdQszGnS8J0Oun7XwEgY6Rybd0ir4seBTJqyII1Rw/188JcwqXfQVXAG
ASpGZV8xzSxHmb//L+8OwjrSkvD6CQpd/vr9x4ka2JKti1QnohQ466DyHlSuitvG6/tPNvT/SmwL
kIu36igb4778+6f/We9iNeZ/7KmA1iBovKqWStOr1U/RQ1el9pxnfObqvUVPYElb5K3aN1oBT8/R
2JBWXpuOKVCu9FmIgtziuTLDf136c0HY2ACKQXnjW726oDxbR5d4+4B1wm4i/AE0Ruaq4W52avsZ
9/Lt6Mjg8u+34Y9HlA/lHaHgpznFw7A9Q7/sS+0aZDOJAcGxzg2d1AoD/c8hDNfTAlr1xOi6/StO
pTgPUFBOi3K87o2SQmzL0W9PKYFYW28AHx+CEG7A71cwFzbyign4x5D56IjrYQXbUpe2lJfFc/tr
rdyqvSzl2NOs5V+5JVxI2Ud/EBMC56qX28ObteqNd/dva9Dr64qo4zkTbT9L+OrnKKPFI5R8jI9Z
3TNMXpue/KA0pnvGdGJaC0YzoSLnlRsj91JFrX8qJ2NowZdDdCG9aKJ3PXnJck6FYlAu64XTgz85
brzv1iJ8KUuLcsopxzU7GevhhpAFwdRv3d8/VgEc+XReOMnSnITf/Or+kgDTiE4M9ENqU2XnrVtC
HDucOn9XTAX410zmQbQr/E2bkEGNQjsqY3cX10FYHwCPLsPJliRtCsmf3HVu7Hd7f1nQjv63jyI9
WNxkHqsW/deNb/jroxiraGjKlhvu0PzZ180SgndxP/Zek9555dKck54sxLBTpyX6X6TDfzxx/rFp
UuBQoEFxgnDN2Xp7T355DwLNOK6GyH5MwTejMMinx6hIUaQIDg+uzvr7f/+yf5dPvz9eWKLRLNNO
ZvKFE/X3D6TBYCJR+Jg2Yzl+6xx/PjWcefdOFbi3me8E6pAFoT2zpyJ0z1P3UM+1ungNC1HsQF9V
a1zvQ2Ipbvx2m+Ut5RZS2tAN2WhZn4q4C67sYqivlnJ4o8TY2n+vXlpIMji7XWhcbPyvN9aiIHPb
HUv3CEU1ufd1mr4T0jc3Khf5h3bmzNvM0Et3WbkMt+myxVjCLNh3c4eiKvar6dhHdS7fqFlfwZA4
n2Ayx26Os5D2PPLt7Vf+5VfUtExUt/rMUXXeGAY4k1mw/mXd+zIKMvVxDgp38wkJWP+BN0Xq0I46
uh1WP74ewiycrhxCxckEHQGipIuXZ0cLY9ne2B6+ypWvyym87cAc/18uPKXYFuzTjAiiVxfOk+DJ
aMJGK5IZtUCftlYe6jFKH2UcZZ/l0COYzEQjaR/640ZWEcJ+GUHQ59tWzfQU3rJAymGkAMMY5/F5
zGa0TLO7VdxGjOFTEQeO+9aF/7l6s1tB1sTLudV+8av9w3ZDXCyQto5l7zJ1zX0xfA3r5EE0fv4k
xTwc2zxxvgTaOE+5V5h3IKcrIhFmeV8NvNj//lb9w2ZCWxg4Her9ADv/34eaXx6AwZ84dVDzH6PY
Lkfc08Qae3N5raLQ3GUm6hizFvF1wpj6WjkDI02xtnf8zSX2lvy/Y1n8/Tiy4m65NxteDXTl74/j
0qjKa81MhVOqU+NnwLrdtrPPeLizrQ3h3fh5rY/D0Lu3eaTH93ONd4/wsOmwjhAHTaXXRxX4zS41
U/NG2f4PKxAnoAQoAjk5xJb9vQH+cq88KfNYu/161NnkBHeK9vVVGpEn8+jMumBc7ZdF/NFZnOEU
eo51j4mz+POXMiWaZiO9OQyE5lgJoEcBveQsjDoIgFniLjunXov2evWYeu+7mGk/PjiSSo4NCK8A
CaHnv3Wr/+E5ZLCwVZM0R1gAXt3qpLM1Ej6QUlKmmBoKT3MMjZLjXOVOdqVDs975HnWEnXJiw93k
0ddVdPbTDC8lg/w31scNZPBqfWQjg1pDL3uTcr9us0f8eiRV8xwWUbteKjKB7uXAr7GHn4EKZfDF
YVh8s5Mpea7ZvCCCco37mJApAohtcs8DmhOsFqwVGx8tJZuz8DWaVKJRdmu5idcbf3TexeGEd7Mt
qi+47zFBVMO3Us3V56aNow9vvFt/rvkcYQmVYN/i9SJT6fenWVf14tQoHY8eL9hDIWr/LtKoPbEw
1F+nGHdAXvfojdxyYbCRpT/K3H7jh+jQny3F8+DW3hsVwz9sQ/TEmBqwwm2dsdc9ikqNg1czbznm
NIpudWQ6ZD1YZ2grr3tvEsspaprxU8qudM+6sABl3UQbWkSHla/ygHwteOOa/mib0LFOEobGG+AO
zfGrM9+ELmV2RZwd1RJGHxdEJKQHhOqOmn46FI5y3gcm/h84wX+sXv7heaPly7PGXIzJASXF778N
msppbBPODkWfBycan955ADt2qkw7n0TRtjdQutSnUlfVTWfc6Ceyia9FOCHuiGSoTnUy6DunSRGb
eL68CT0T3TspMtt6FQFWjzQ1J9VO4gADqLmsAEnfKTIw3rHR3Bpn1f9DCP+PX0j83TT4tT4K+Fm3
FxlyS8Kc/XXXvW60t22J7sHgQkp3oAujdT94YfyuSr1l3jtTp9GnMZHI9yzCXb33Ry+9zO1gfAwO
HDkJcxhgXKytb7sPEutCvvcAXK6H2Uyud7+4PrIl151m/QUMxnyYGEecVklG7G6qvCDf1zJ6F9bF
gvRMoORPiClVs6sQ7xXTru9CKfdOL4YOLWZD9V75REWR61ojZhuoj0dqt8A+1uQQ0X8uYovUpghI
acYKgfypLgVdzTprrn1iquxhUhP2jKjF35hEPeSQQMxOupfw9CkISFNqLlngkhvhNQ62pdDPnrh1
pb/xOesfeix9CE31jAiyQewy3SCA7rKzNxmr9603gLKeYmesSaoW9RONHP2z9DwL8IYvtyf8YW32
jAcsjiDRrIgtTX+PtrRy4b0ZYgzU7Jh5N9q0RAkVh73YoZ5qOCv4i3MzZkP/KcuCjoxspreclhxL
xpnKXCKAoUyy2bcL7M4M+5w+m7CfCARdB330E6K41ywHA+xO2n8gzsVxr4EkJuWhXpsighCSIAEs
elhuJzsMnTj5pLo+c/NYDnW93aisRrrH21ijkFRR/L3tZVu9dTr5YyTFA8lyDk6Ccn3LcH7V5er6
SMuCJf3QilJcVy44cyfWvC8ILO58cIAAD+YG9z+b+HWg/PrC+VG8cVz/o9fGB8CH3yYtiBcpdl/V
W26gV5NwYiSPsRsuDely17IK3UOTlPf5aOXFz6OXxDgl3VSCY9pZh6jNU+fEUATR77AQUDWW5se/
7w2vT0///6o2yiSYNxFvtJ1f6+6uZ/Xv1xzd3NLaH009434cY/04jXnzKcwbdfz3z/ujdmGF46TG
BktAJo6b6NVZsasnki70BF0jndPbCoPltXaL5nMyAesow553Iw/k/Tq2+cWsLVBGt5i2Y5bAchDV
AobaBKj1Q7To9hnVTvUStp2xO9Je7tx2ZI1AvAsbfULRGrhGuG/sEizJ2yX+tsBRGCL1pdbYWKjs
mb/fszSYw84biXzuBATxgwpinVz6pgfpg1oTST5e0uI6a1jQTm7jry89zx8JPePqpkcbCgwjeWLs
qbbzqvZi4lC7i5pSfS5NZWMcGe1lKCQyPSGNSyJ2Td09yRLXQZ9oqfal2w0ftAxunGzj+WSxBaLe
G6OJL6xVMT8VbYJqDUMpFMYVCe+nIlotCx/pJ/JE8w6TWN65ZXU2NiedRFVz1mApgK59yZNGDngj
N5B2RV7e9Xa+Tveeq0V4kDpXkEfXqf3WdVXZHavGq9dDxkniWzz2sjnjNPTrfUQodbdvAo2iNSrF
GlxXa4aASCR6uV1rWmP7Ouf3ommnv7NANMM7mjD6W6ElzgycCLj62PpEe42DB631PDHW2yetH97D
GUcfS3ouooxqWu3XwF1a7xjMVdWypEWgL8ZoGzChdJH5hbFYPu+whKMJaIYSJnLdb26pznNdbAbz
GuLwb8rEnkVXNvI6btJguat0O/p7aVe4Fq7N0I6ytC9ut2732nvOVEpBRPQd2A+0jsFfLEDJYxgS
MbkbqrJFYi+dlHlj5aHiJLeQvlj/EviDdM6k/XCW8KsQBTRadPNgnbYjmyesDRwYVOv43kiQ+pyU
TvpoqjwmVEkQ1XRgK0pR1EqzvpNoEe1hbcLm0VED8mOnnqa7WdpB70qf76hsJM25mSsMGyQnOfqQ
jU40H4zjSu/IPwXTEhY0hq+AEK/NS6zb8p46Py6u5ySfTrHQuXwpHa9vD+vcmP4dCMbRPMaxktOp
D9iYiJ4vnO91xdn1kofsmQdsv0GE7hT9sJMP6XRMe6DtO0I6Ndl4ztDMV8UU0CUjnUHfKCjFCjEu
0QGc50mSYc8xBPsAC0lt/+hPJRxYv1zk+7SiuwQzgJuwj7PaxaHgVuOp5aAPh0eTgX4iu8kSgjDV
gn9Y16iuJf3o7Fg5ZVId1do1z5Jtdtr7slz2BKLV8tGIAddTlYxOs3NnmDNAu3l0PZjY+Z0MAq86
ZOtcPsuxLUGvjEk233rkn3cvztpFaOt4N+2l1BAyr7zVLs5plmGCqyMZY8Zjc91Wtyu5TgPez6Tl
W/vd3IDpqpviJKJp2lsa+u2POkTIe+WS3BBctx16ux3d0aQ/p1OTzjtROqO/88peYDel0xkg8+vq
cWdpyK4PPHpAeFobYPUMCoLXc6df4mOUYDwVRiTduUVPz6LOqYVDnk2/WC8wpLsJ3GJQx/QtPyRG
FO7YfBlrZ8NJJGX6oiVj5EcWlGnZy0HMORkF2yjGMgV911hPs3slxuzzfIyxuAv2zbtOhDUx8jml
7FEEOlv3K4p5YpjyAMFh1pO7tGu8RoS7MljSl9agtr0m3ip8GYCIfQ/1qFje1ETsDxnKvjl6tmkL
POQBUzaH7qO56vWqPwdeRxZBNzWyP0ymE/LKEY0CSJTluNcHIMb24nrVOB6s1eWH2o7JD4us7UNQ
awng1gEwBsEGWcBN38gWpE9rk/CQL1JSMo+Tkbug9NPxyo/b6lumXDscVl+ZDxHjXn1CvGFX+nnO
ilEpJ9311Ki4LQ6iyXGtFjwx5DsGshue4oIvekTsQsU4e+DXDlU8zzd9Wjd/VSJx2sOQqrBC6hCu
wZM7dICogoyKrwlWYZm2aRPdgfQpvjjQp8kYGUvWCTIEqFYYrOvh0GMuOWuTY+DLG+Jur+hk23Sf
TwMC+rBJhie3H4f3q9G4481UD+Qx9JVBak2/wHufwjr+yd0N5U3LAWsLrSuCD84SYFNC8LXeWmvM
D9/XhnbzSizewY+HAf+TszYUwSVel+c8TB1k72FovdM88+pjNYcVfqiaOX8/6g7Ff8LUzr9EeTZf
nKpqxks99urF0AcQV340tMvdXDpm5KEMo/rYOMJCb0rXtt738UCRlrio6696DK2HkF4aXqupQGBP
D2mIr1ryFAqyq0lSrWunz8/l4HrFVZaPCVQYqHLLvjB5cO1rr5XXDtXpLgT4yL2XazecFq8FVxrh
rH9Xx8qUL5lTspWPjU2hLhTjOpwltSkV2zC+69Kmu2H8nD8tNe/oYYkq6EAYhz5NQ6zmU+26y3i3
KDO/EC+F08C0RLY9DPVKdq5YSQ2+qk3AElsEUKx3fJe5Yp5X2ng/EFhI7Vcp2N5r76LMqMQACCmK
W8seXXofi3HMCOpY09K/4Tkw2UGFzfBspzhbd1Ec2+Rq5M9pFn3SeA5i9rvkidnBrI4YSdIfBdTa
AjZtT4uS/jDAHccGOCTIvOO/Eg6qu8xTON+s00RkY7KtXld6zdkFByoCGDuLhhtgiSS8VulI73ux
SOr2te0JuajqBITSwP/ln5spACGV6gqriid7dZC2aD4snd9UN5a+93LRSdwsGABai+GWyfR1SbKG
v0uaQIaXLFpRfzhjAwJolAEYb27rfY24EPly63sUP5RYN0usOKpNVTwWZHKsIWiqljw/RVwLo88c
18Ft1yXMZtdGj8euTBYaZDMN5uusntkIJZMQqoKShhepq9EzsqMB0E8Ixf5d25Cjc98yNoMtnI/R
N7RrKV4c5W24Ka3xI859rtud9PrhazHA+b0KR59P45S/fo6dNu7AbqV62iVqJa84WK0Zdr6/4myb
yJZ5JqZ6HfAfOfP3cY7dr7FonnLeFq6rHwUICmelwTT6zQQFROFId5XrP5G46Y2ksDg5kj4mUIJE
RzeE6wTt5M6TDv3yOJ0nEiznFE9zPdUtZqBAkSVXEsO8b3tSnq6yJUmuh3h0nHMlG+6NK9r8fUn3
9Yr+Zj1iDTNFfmdyieTAo6tFRkmnUjgBBGXHF3oy80URpTk8r7MkySZe++AHgLZZHKn5HPdpdXSs
drzvUXZs/WJ4ClIGUYepNjyplBRUR3ItKIeNySq88XLN1a7oh/SafTUY9shUW7mfUcJOZ+nKeDqy
akRE6DVTtOwAGpYeXihacufMLgmh5KMfPPW9bzGR2do5DyGB17uehRy/IHYwTEld0O2zsEuCSywz
kXMV2mEgmAzOedTJOnyl8eneqcg4ztXC0BJKc7Ia9Zi30ZidXFKvGGuKDf5iQgGwye9Kkqmof9Jj
qZx5PSVNOdCAMJh0T1kXRO3BYSxaXfiCUfasxsq7IEDL1rveLrZ4CJIp1Mj6hOOe6sUTP2k6+fZ6
7hrX2QVu5xymJmi9Qwz1GqyhSeWHoHSH+CxLEbW8o6X/FVpCPO6Mg4ZgT5rQijnFWagsVRfk/Tkw
tU72WS/IIuFlJ8RYpfmuzcedv7S4B4uoaL7moo3fN2ki7d6LRtxUXtD03mMqDWs6czSTk5I9x59r
8tiTx66TlT6SJ8k6RMRfMQG9GqP8ExnfLgBFK4uHYWy9/oYVnD5MXHjzvU3atL72bQCmlNh4+IDx
3BMpW6+5CLHmrqO9rQJe1Ft/pc3xYLugxKfe5mV28Jg0PBZ9T4VRdBqLO9GIirl2mRT2tkjHoLjp
ywIfX1KgbzopYKMUGKZ09r1aWFNL32+feeRRtJRIYtFcBQ0cLxyYARQytTQ3wuOguSeOM8IkHnf2
lhRKDhHswULc5RCGsVChTfk6FAqLXba46jt5aADQqqTtLpkUeC1wZRBi6Lp1+Nz7vaeA8CEYO3Bg
yQSWsKKVoHjcfMX8NPs5ofCWK5njaONmtdX6DTgqaDZbFvk1etN02IFD5RY6/Qa0AZI6AB7wpx63
qXScQ8kI+GDFUlLvQA36kQeYr3HMOta/r5zIP2fe2n4jIZtT6Wy7BKHUoLbADaftfxDCWGcXVTaj
OoWFBNA191uugFWq7A6Ok+XtMXUmjMMyIELymMQ4FgPTGyxYdWac51YO63hdr5suNmwD/W57G+yu
b0MiXCubdx+YV/Yvgie6xELdwSjpqtnCPmiT2d01+UZwhzFYYQcDoBDuKuMPp0HNZXkYCpSBVoj8
p611Wd/0Y18bxo2+fz00cRsd3IDgr2unSq099nETBvsgQQESsXJ5ePQ5Wt3yPo+POTFeyXFoXflV
VAaceFcGbnXD2js8WY4SpN1Xbfi9l1Y4m2HQd1/SKWhvyiGXZ/rcINzGXpDgoyADf03D1b0vZypv
gDcE4uSqssm7dEDrt0/WjnmFIVWUgHV/NOpnNC9GQo0SmT6VTgerYQRM/Q5AUDddmChlty3ewAig
rtCw15DBmqMQPedZnZdNAiphjEmNTNe4OpY5z8M+SyQUu7jrN3+w1uS2evwZv/b40m2cFMhMiJH+
Xo5O+YFAoCnagnHnF/p2xbPuFcBCCBf1oaBCkleED3frhVJ+KO7zrofRqcOp+Y592WCci4nIWyKH
+iBeCvgPQWxJVsuoLdy956kBkXRbAFMNRS+8E5aHUV3VFHDxbbFKL7mNZc/lYGKa0l0JISfd65iZ
yC7ybL6pUyhTiXWI0m7HdlCRusbwMdzPtO2eAzRdcB6nNWGdKPsMnkJqvKx9pAqqb0EdOeNtETvR
OaWOg1y5jPFI9dym5aNjvcHbq8mBs+lhy3vuydJYrvwgN8tJsbXE75nySH1IUSNizMidFMt5Pvf+
Q1cvuJqrsfPRK2ZQG3hj0s8+OtBDhpycTYCiBX+jV4d00D0njXZ9Vuj8PeTjzZrbECpKQG+M+3GB
bOT2Kg92eiGi+UB5LdQ1uOcy3msUJCxPDPLOSTxvOB1NF8hv3Cm4N9DL1a4C1YHmuvJXewxMWty4
S+F+tUOcEOJLpUOGTura62VWTbCj6VDebm0pvLK2FMuB+Pcmek4XOvyNiIh/kZ3Hqh/GnRluCIme
iKTv/OiBGks7h6AQ9iYjwFgfSDQVzbGQzdb1RUUJXGcClRDv1jxIXChCMb7sRdfJuKsaWs8QNqql
B9y41GlzE3apS5s8lSMN5zLLnrTJnOSY4Yq9aBuTXl9l2fSlWOkvHHsG/st+ZBLQPxQqbdS7tB8d
7MYNMGy0LFVMrx39NbtkYj/rVLJZUWNRNUhmvnAxRkAZed5sLOwuzuRj4lAwX3QlM+9CCHRjIIBI
tpRemKI/z8Rx44BoeiWpPjgvX5J6DDVW/ta4H2aOssthsFQ+h0l03WbvroW9Ml2dfa2qhGUQlzK2
Tk8ivN+De6he2GOiCEB16pECu+awghtB1+zGCUvffeAmx98KYFvZLsqyCqJu383Vg5gxfODCXcVf
raApvyN0cZ2esi4ri4MM5SzPFZSRU1wrYJvrDI3lgDituf47GOpKMDcxhBqK+VNpU4vxVs0A8Mcm
RzmQFjysu04UKRwVmgf7MUH+si/jQH9cowL+OEsSkd0zKPPygwo7zq4jwtriqNHIsTWF8zjcD8Rr
pWTQUXZZTznl3RxPFmxMUiT9Jdachh9k49YfZlVXX/2phiHg9VWRn70qSiZgW24EnM2UeGELY4tP
jKaG3eBHEx+PsfHdCtWMuQKH7vmag87IAE+N2UHOyodhO4AaL9NuAikALw3AU9938NFzUZDp51bV
HU6d7KaKddzduq3m3J71UxeAJDH+54GBaXnVFTb4ltLwyw/kmknc0D5NkaPXlfmyK1xO+EB26pVm
Hd3J+SZN52B96mpCQI+xxKYCXG3NPtk2rvQND6ZlPSY8O/7sG91+EkvBQFLyigYPpVOBts3IVgY7
kit1V2M3Tj5oyIEIPSIgfY0kaZuisN/wB5OhFUgsEXE6MxrR5mSmDuvLbFTzY4qjGGtUkFQ/Odcr
eeq6es3uw3lhBCuV9b9NcnbJLAgFBvCU/+wVl+bBvSo111OSeZ/BHgsdIAJZoE90jsoDA+qMom1u
rHsnVjdZ9vwo1OE+ye1Pkl6PoDrO0x9o4UbvkNu2cs9VVzEbnKa4eSy6EILOTMOY9HCKZupdEnk4
PsnpRrcrJIwmLohiHJc0G46pWHp75fCNFjIsawz3Wc9Q/YrJt1GAc+L2B0Ib8PHNKL7RG0TG0mQJ
FjTyofcO563lqlJGflrWuvY4NS1l9rgWnfe50nNUwP406NSgIRD1NGYt5De0sALXfuUYvOaugcbT
ReYnrW4bP6V+OetjmFhHP/tsTtFBIw+RR73GmFiFzXwssIY5/LU7roCrKHWJV0wdwu3vfGlnvbck
ooMTJeiK/UsF9hJm7F/49ZMOffmwUr3NHNZfDAjF8DoZcPxfd0Xv3g2+Kl+s33EgM8lScdxR6bIb
SJQ7aU8nNbiPhApzCRuH3mE3zdk+yGtOkZxqise8i8EzdSZZiUFFO3SHeZicKcbTkTkW0ALtfZfq
WN+78RKGV824TBxpRF8PX0enhmmxJFafVIFSvOlc50sbBcCsCIPPIaSVEh9/3XV3aFMXSMjIUvGp
x84SHtOpatTeNI0GKRcOU7D1LOJkR3NvDU89cuv4wZXgko7DqpaCPzUv0Ud6mF176H3V0mop274/
842r7mpBwWgOGT6r6bpvnNB5qTJ8/NeDJ0agKU0dpZe4mgBa5IlLtGhSmsS5Lc2k62NoLZj2jBVt
BbRAiep34USljVO1p5JoR+/kLMrLaFakZG4+dH3hXqgrYUCQRq4fiCRsxNm2XoyAXaTU4CmtT/Ol
Nyhn7m3j2+Z6DlX3Kair+BtqYAB5hRwK9xQ1vXiX+Tp/gjYEYNbVruHIoOtqucHkOZC/l/tkwWv2
9Kve7RBvLb0q3J1o5bjApjbq4+pCl9rb3Cfu1YQK7k4erXxDlrWg3gf0zT6na598jOW8SeQzOlD7
lgMh+ClhFrCT+fxN1W3xzVVj/iWbKrOcE4dI+J0TteV3WnzjJbCjiI/azRYezbQnmrlIq/EFu1Au
rij4IjBa/DK0fAsvQTuRk3BCJ9Ql8rQP9cWrRPyxr931e13qQV9MFyrQ9HXrVkfe5y4CDUOHfC+m
wZ9JL61tfKPSrftJY9gWd2L2JnUo+FYJoATt/qDJGmSf4r5S0Rdmt0sGnM0G5J1WYhTHWtYyee7Q
JPkc9OJ5+hF5SzoR55mnsKptgHC14kn0H9d+baGm+CV9cIo5E4CSiJs7U0/M/xgP119VWiA3CpdC
7qGuxKemtImkD+lrsjdRsZy4GXxML4h1gV+laSXoLsWgUGWLgWPNj9PcF3Fk1XFlJv1lmnFWPOIU
Kgvy5KaaAFLPG/cRe85BB7J0jj19NpAefp9l0TkspvZ755kQBDqZGsP3RQ0jAh/bLtXVqnOwP8il
ONcvsgVhThugTu8KGldPmayjjhkZeg/i2dPpY9D35XKbWUx155laa88WxY5g6bQF34hiSz6YTIzd
wfWr5pxWQUri9jgw3vfJb/Zp7QYjzJxKu83PmWzhemeRZ8L4DmW03lRluiVT0h8PMsRK2p4JJmn6
vUX2/p3TdLXsF+E5P9mNOU91zmga4BfO4r7IlafnfsXkV/ESp935/3F3Hst1I1m3fpWOnqMCJuEi
/u4BcDw9RSdNECqSSiS8d09/P6jaiFS3eCvu5I87qIiSoc45OEDmzr3X+pZSELzOC0B1ghkqDfvQ
zdLSD0WWauYmLub6ti0KHlhwF/RRVVx53rbsEtPfJCoCvdTHUwWZE4wIgkfPyvu9prgAgRENJIt4
qKXdrZ7X1knLJaGoSncKLWDBbjb2nFjWPsl1dKc6qkkXXhrjbwK9eLqexgbQDidOaUX3zN/KK9Qi
nR3EfdOlZ/1QWXqYo+dW+6xL/StsYw54Hkl6dzh2sum3/AbAEFzDzx5WJmJIl0kcSDrVHseahQv2
0JLCedOmKOLYZbKo0VvW8eeh6LiVMTPngF6AddSy0S5DjKPkwvatJS9VB7JoN8xtN+65Smw3c2QQ
yNh6eO14wDy6c5Yjq/YYDdPQh5mYaXS2TorOZexVj/RXzI6zoXeoJYyJkMRvSubA/WZxGnpzgzHV
edjYSnHSaPLyBrejke8sbRncr5PhtHc1S99TY6S92uIgJBbcUJ11EZt2CdXMm5aHOa4944QeOE4Z
KYB9QAlrQSqzKjduj15fkYXRVWRJHohEL59pM3CtqrhbH6cuHUCLm6oa93meeSDomMyFetZk/r5D
x8xxqlTSJWshmh7a3C2fo9YemacytHRDK3Kjw4i+uIHcaXJcqT23STbW6Imzoa4A26baCrWTOLMp
5Nw2dvY87b04o1rFZ9cOtvPKSagGKeTNpc2JIxu9EwYsJCRRmTBvcweCDyhlJFKYyegTqGoIbGmL
msZVVnHLw+1C1sxIMUZksB6ALnS02/q2Gg0Js8uv5h15PpCGJ/7KTZ4bQxa6ZUYEw1hm5HG4aojP
beU3r1MqcshUQ6ZlJyq3jLYFdnyiqDmM7oo89pJDPtC/obPGGHUTL+NYXMWujk6p5HM6excJq9h5
GTNAZgiqOWd8SJ+wAHz7LZGpxftxswmgXmNFRHs4JL1zigW6aKieaXqgWfSvw0abIzjQnFmtQM0e
jRjDySzOVFALtnU/ccXzyY5O7VTpctvWjv4FXEgFCGoep+EDl9J/kHKsIJPV/QFjCa/nO3+CTHXO
bEYPCiqip9TSU9l0g92fdE0N+AdL+SL1CPDvYrjEXzeOsZtKh9N2v1in2QGjF4+LeeqXxTmkZQO2
eOji+4pnlgJeys/EINlb0QJoAh2Ytfe/FqKsb+6NiAMMhY3ZzrRNC0mK807EkRGz7gxMS3Yl9s8g
M011jF3XZ6wzWMeszRiiFO5E35Th3QcSEve9HhMv7qq0tIXBdJj/f/faDKkWT6Tlshtss4U4iEQt
Ij0Tklnm69nOYceaUIcz/U72beSN0aZxnNkh/Xa0rB3mBhAOyswdwORVQRzHmHu09jllI5EDYStY
diiy1Rkbnbxpx3y8S1zynC4NlXgJCNNkTCniKwTMkwEYknmGk0sKPVp0W0FIaLOLh8jzApPhDwMW
hjT2tolA5l3KbI4flS1Wj3a9qOOkDcjD57ob7xXmbCsslu7FQs4U0tAtHhHB9tcMOlZgbjJJZC0D
wD7Zdi7hq0hLOxisOpeaL8lRN5QoS00wSOR4G71jCgfhzUy+LtNiAu2k2NaKJ5rOOMNbYUNKju0y
fcmXAn26MVv6dT9EyF4Y3ybDbSybYdkbAtkVK3RUfiGhGsdxW47aF5QrqMt1GUOt9CoxljRZM42G
tpVGJNsOdf05cWBafKS4/0k3tH7tDrSRFRCx2hrf6oYEvV667y72zgx2ImsswC/sSEeTy7+1uszY
jO4y/N74YOicWr2KKHd3hVwuHOEybs7FcAUevP/gbvxJirvejfCIgAAI0CJo8N++rZieiUnrcNoh
Qqku2cz0Bz+GESqAs3wqGd3va+6GgA5DI0E1RtaD7YxRaCHaBQ0XD2lgjhBsf/14vhfj8qZ4NLhG
posUB7TI2zfVmVXd65j0ybGo5Knxy349KUDTjlkUA3Ii46ON4uYjF8L65L1dFWysfCt3GDesJ947
jB23o3ASDLPaiqa2aloqz1Q0l2jpkZPgd2aCxun5k1Zn6lSL4ZF/prjKvGI5SMfVd41m+Nd2qrfb
pUmplX59Uf7TuwPvwVrrYKzX399ABmLolCmosWOFvRrTNdJXpXl9UZlZP3wghP/JZUm1JxxkbngM
uDNQfLz9BmKGzLHVSxZtrRO/920tSEHJ5nbbDbp6MWdqtVqV5laJihCaUqcjnlUu0+lo2f7Zj+2C
LcLuiWpSJ2TsncWmA4E1Cj0mH0eN3W3K0Z12k/L90KuX5OXXr/XztuCZCCENHZkm5uP3SzPNyR51
Rbzs4CNzMHeRhwbFYDETLG2OWC3T3qfe48TfUwx88No/aTFR6PvrFUcYiXN/jdP9UYvZTl7E1Il7
vlcivh1zBgCeOeRWANqr3RrkHsQf3FCm+f5+x0tPR9vEcoXrgWSOty9ZcXDRPGVGWwx6SFc8AEcx
i5Jebjsrp6a3VD8ce+noA+K/lNiLrjDKPQ0sjvgcifRj4QkqknEpjP53XUtJSzK0hQZlSiHA/cIM
AKAZVeImyjIOe0p0TXuyl6EGorCUzFV+/fUZ768h2ZAGMwnCJdF8c9O807N26cRdVMcc4JE6/855
BwR4gWvxjuW/OCOscfxcezUqy3xmTcvduEAxRniW16wGWbZfO+gtEKxtLfWLvtesL5Mrk/Nfv8v/
9CbXwgO/Iv+h9X571dnqpzxnzL3vy9I1dnOm+vleL0G5h3o3Ge0J81u/JrT8koazypx/XNu4NNyi
8O3QcZOI+t6liXxJbwTEn31V9vWRzk9FZSbsW2q0aLswML+wnGg4NDPDk2As1gPjSGDHgWH0R3a/
7+bkH98LsbOArFhfVtso9p93FZDUTFXqjJ/2EeHqZLmhDjwr29a8sFO5uOeVY+bqbOHMl17yRMDR
xoGXuEdA5WQ2pS5TjMDHFW9tcDL6wzmCV4YYaMga42yoDFo3c9au1P2mZRnX0ta+ZL4C8dWxvLY+
jibLWVDKWI8PZltF575CwBE4S0vbuJpM1VzkiBzcUypY506JkZrRub3QYNu0I/2dYBEjfARFZ85k
zmBpsCBLtLwUtJyxzhHft082KJn5s1wSPbkqm4KGLvn2y1lF+qZzZolGWJdmh5BJ2YnunEtutSwU
fYwfr9R6DsbIcZ17F493tBn93B6vkbbFU0j7EmdEgxF2/8Ht8X4pcNhu9dWwgaWfkvj9KjtnXUG/
cSLMb2CGBWPAhwtI3xObmdRdiFZWjfcvrG3dGzA+xRZg4jTzQORHqs/O9Mkb0fzUejN8UAq83/VY
h03LBcO0oiCQz7+rT7B56sDXJFT3DOpn18kKYyoAUVojOFU/sKOxkf70mLh4UQCMcLSh/nDf7Xvl
nGh563Ryj3LNrVcBmFFeRWWdfsstgrq3FqYIpFwJ6rCb3m/HB7/3FLBlGoTyah4wpOzTXtr6F+n1
nLcnG7HRDf23+NLPkdWF0peDOEvRJBmfS63Iprs6VnW2rSmTp21VtY2+tT1mHBt71Cn32xkW0kVU
0m/HyPL9gpdAwC4XPZJD2HP1k607jTLbR+momZIfs1PjoVdymg9tC+703jWQfwdjDTUzEABNjIOf
rpkvGpa2zToeffKNyHvtyoguijRcQHaSrhyFXdHN2hZOW/7FzKWx1w0nck4ZFNYmxKQV6WGd4lvC
aA/RhNofVC0S7sZmfE5ttWcilsebNp57ctM4FcA+t7Qhum8Z2u8d+u5ZaM95+TxZOsxyNEiNhy65
qu/8xsSQUtda/60qoc9Xiz9mz+wddHxy3+rzJ8Y0Zk38izLu5kklUUg5ZDWQ1G15lByf8qPo7eHW
KiuyxpmNlNHRcqPpxWJlZYkvscjD8e/7O88q/PE4Mj20Nkyp26d1y/KDGoVpHNrJSKIaiH7iLhwv
s74ZmanTilUd4ceoKD9ZWdq4L4DmkaNrce0UddBHUZrg7Ca6JlCAaRlCcLOczzQk07Box4lENA9v
6Ra5TVYjwIr6nXDzgvlqM9FXZPjDKQbpT6+FpqdAgidpvoKjrbIueRe2TkhixhXHv+Ilcu9wYF1C
3eiLzx4caDNwQXHSz3Kq6Asb5FKuZVusJftycu2tmSC9Ocgpmc0HzLM4js2lG07CaNTRHbTF26Lr
8/BRM65jPeuTyjtk0I7yjR177euUDMwdc0NyjqyhOWhkGwvmDgjXuvGsZgOKd5OEuhVonH/J6kDe
WJzFfSXPyHWf6xM9dhdDlnJjUi6tWP3eJUVSYTUeYcAZhsrzMG0MiOmcjNwlZM3ma4gLWyAlHmZw
z4wv5bWpEL/T17EzIhUJPmi3Wm7PVWg5bf5JR+pMykExqTNvSAX2gdqxX5fEpNGPM8WrwrEkBCvn
x0mRZFn1ruiRI4SRi3Y9lW7zldM/sRB0poi6SfL2d5EutrmjjOKs4+I4DyshpiycRV65DIhjEvlg
RvihWeSUT2McmXKbNJY6OUZqpNuiI1vmoOXFne8k87FARvCCpqQ+OqkHEB4PRSp2lQUv5VhYfIMA
TDI0l/hkvGqjcY5dwkSUM2mEVWqdK9P22aWHAiFwZ7cVSh38sRTfsBVOg1bHD7Rj++ZCdtV0SzKz
C9Myr4xzJJ1as5k7ty7OaVzCi3QX141uR3OJ/bNkaBPCSjomNphYFvNzYZCGhoUPA2FAQ43LXSBb
xFNmwEvfNJSx09ZJJyjfDaS6hpl3lF5rWRbPh3mitYWQLTE7RF50OrDw4FMIMjsiVY25q0Jo5EtW
IX+V87gRlOuiUvO4hXqpLDrRGhklS1U/CZpkblAutn2rhslpSCaV5dmyuucDnRLB2rgp2pGgntLx
cUQOUJ48jwTBAivAU05udhHOs1aQFVMlcjoORFE80dPSp5Dui4DgzlAmD7FtJTCdfKIqZkLYvLEy
YcsYhfqcpRheDgQNqM+YGLHQRL4ca+Jul+pBJugCgba5IMwLpolkeKIwI8aCW+x+VAoeunSi5LFs
wAzBO7OnbLug/CGeeMrrrZunNQ474vKiXUEQEykcnpnMN53IG5+cDkdcF5VkxFGIuLxtI8c2N41O
5g1Z42ilw3WWQ0YWUBpF/94Uz+R+4Lkc8sWtjobolqfRiSlDrJY7VUHzch4zBPnITZAsJRta+LgS
zY701HgYGeCXczVLIl0tczdHtEJDY/LtrcZvwJ6vXAS5sW7Xz05sUyMBxQb0gWjevRnTieWHvK7o
S54zqw97EEUsP56P0LEbbTwmc7LcL5C98mASjfmJuo2IMGegE3GEFLbq2X38SuFiN+UGsHGm0b4y
NTOYdKEVQWzqbnbGrGl6SCampazj0xTf2rJNX5pxMW4yvazjg1NA4GTB0noSgafIsB8N5ipkeDZQ
gk7wFzR8lY5kO2K69mikBS79AT1fuWXU6Wz0mVGPzIypemyq2Bw2jVegSmeZYtosYBLC95h9sVzX
hS53mo9wKVwWXanD3FEqBQi5DX2nVVbO4ZQpgLnPBmx+ozV5zi4WXezsktLw6jBuzfIVx1uLICar
uM4xcRQkN49E/SBJdLdYmE5zA38Bd2WPM2wxFQFnwPvqZ48hLElGADTW7OjJdslCsiJxV7WeNaG3
7gfjejKJSbmPHG490pipIhJQTvS2/IFoBddGgLFJkkjemglmHhzgw7RvqB5IYO2wagU+ojauSEfr
0636RV5nzP0u/RYBEMm4ef/FmlMtyoJUaoO7U6wS/Mxo+DDwpJZtG3fCG6pPpt6ym9ZNdBwUqR5n
cS6Me2Oc/fxI2x7/F+367jlFp1Xgvagj/cbTc7F1ex8cHmKkmERd9k6iW6v6sbOJkN/GBWK2neHG
uD1mDxAW+tZ0dXj40OMBAcrblFX5Ge13oriIliBfAkj978h3C7Wb1dQ/ECoePdvG4k+HiK90G8Pb
/5pyUFx2tcrLV1d6iPwansw8rCT6KywLZd5vyA8gz9i3Unph46hcHbUHexc+DLtbwgFjJ7FDYz2d
uRx5mAYbyzAeNK0By9NxBOZMDNDr0iSwTtyD642Y3ZJC4RL0UjqfujTJ5c4RCetY5lhEBLa6n927
yzwSPZz4y/lQpvA5gQEVx8zkSMCD1/OtdQX87bq0nfMqgiUZ6h6Gh120CDyTE2FPxd6bTKTPxAom
oHkrck5IpYoroINtI7LNoCayKZo0n5mzO36SMN0uxcvUyNoLZlWZYp9Mqdtwn7c09RfdRdvZedwH
vqw+GXliksGL8PF+qOZsoWK0RZiba4co5jlToZwrxuF50pHVIGidFcHi11O9407hCZIWR748Xebh
nHFO/RXAFc4DY9IH+0pjqExAsZqNywVBHUvPYlQEABaGis+LruhJuc2W6Is9SPu1ZjkhL31M7PKs
mAfzGjMcAx7Mz13qnGmFRSx1UtVTcvIAy7ubNGexPoeLUVUr4jSptuwHivya0RDRJQ/94qGbG6at
37FoXRCA0V8Y1VzYZ31FMX8jSqlh+ImBeZ68gi9psx6lkZHE3kA4vI6ybGcmjX1OlbzMGz/VBTqc
pPSeNDnFOosTEoigAAzjHWKZxjiAZ7VolBvAgLazhrq3CFzGNf4lqUG2vjFMY03yHdN6IePEmUrS
JaLe21JVd8uBAj1q11CeHt8/6AdybkzUDVv0kpW2GaaMQlHqmFWeKiQk9i4bytpg29JIhmhN0V2A
lNbyU05D8+ui9yZt4L5Wz5HDd02+W9x356WBTPaszq3MuQJ55AzfWlI1hm2KjH84FskibrRECXtP
RdWy6qNwIxdsRvuRbylt/M9GLIrDFCvdC/hXBB6nFujNtWpjjxHEYBb61qVpkW8TTcPdJuykI+VF
SD+5zZwx1slGHKLhOHqZjO9czJirHbKy5FaliZ5fqQU9yUVeT062wx0ixydjkBXH8XYmigoNNOgf
N4ujYc8Qr5S3GXhs7AH1YBk9Qx+nJaXYyaMEieGUeYxmYwPbJVJMg6q/RqWCkF8br+GzNjS2sqS8
kV2LjN2FdzeGRJ022bkc6Zc+iliUN6gf8bovMdIAykuVP+mzVH77Qafr5x4SlT46FsNzHcuHovG2
h1RIZSMPkP0eqVp5CQTiS4WBDyD/hOm+UtNHcN61cfZjxwZyCHMCOCIewA6IW+9M9D6H72yc536f
zOnw0FpKhewEye0Yd/2OaUXUh34xPsGZ6S+odz/yjf+nl6cBAFyM1hGdyncft/ccOswNUwldjciX
+lIDcdEK0dyPIm4ffKOV37KuRDlVqvZcs7Rvv26PvH/9dWJDfwQxNxeC/uzaPfkBuUP7dG6I9AOo
kzAZCnBw0YWhHjsif+q2UDzq7eKVw6rGQ1NPbflRJuL7tsTaBWE+Q7Fj0JU2xbsLUFFN6EDeZ3Bh
qMmRXEtC3Sv90eejn3tOP3y22Ys/6Lz/hE5YX5VWELgwh3ElZf7bjy2x5plNRKKe0tIHJjbqNIzk
nZloVdVGJ+DuIBPPO0sM4BoZsu9b0BL5B/2fny49FDz7OzwBhLFp+euf/3DpPW/ELMw3s48pQ8uT
7QB1O9PHfhhDAIj1QmgLNf5tXIvmJfelfgVSpWt3v/7+vzeOf7z/KaqAmoAuYA7r0CR7dyXohFi4
vLLkUM2Nw3m7qcblpbHrcbhFsGK6YUMjxV7dcd03kxpc7TIwTd1Fl7QGWbliNIkAK/yy/TZ2VYb9
VzmuPJPCTZcDm/88BIPfwX4ZqiUjz7hyycHRY5RIInZYarWGjI+0RhATap2R6WfL5CGlneq4HHeV
0J3okICxyu8xXojyCYW4Z156SY/lwo4jsv3o/pI8ZTqAqQ6Z248iTB36H7u+9EWGeRyvYTBpotBH
rMJ2+cjIfTa2fW/mL5hGdZKJG4SDYQUy7I7GO4E7Al5Kdmbmftbtmkkt8/7Xl/ynwaRrMFgGIGNb
sHFs13p3yXVEtLObjjjLwDpvJpQxu6j0lo1dm+ohQQhybmfldOrLvAxKqusraPL2Pq3W2Xk/q7DU
q/LwwXv66T5gEMYAzoN8SQo6zYF3C0G3VIXU4NDt/NaD8zTiNNNOXZEY2kNHiC2Bm9GAMxIdJVFv
lr8QI+pSGV029Mt4RgpYoQ8TCRXNEVkbaUaod4w6EANNjxe81e2Dh21eHuaIhtF2LLT6s0vMA2rP
abKfqt72HGpXt37U2iZLTlOCAjgDlFvvZE781UGYWAuCvjYhwU5mgTgDTgaKlzyaqQ0lbb9tpqIK
3WCfDu4Zdo2xONH9sMXNaCVTtcsEdNlPXufI+kjZSYag35Sx2GF0H7Wg0xLvPIV/KDag7O1HsyaV
C6FvPTU0y/uo+FwZLvEYcyd6TroAPJpdmdA+CXyscByRB1pPodF1NpoLw+yS65lC1T1x/GHgDXh6
SbbzlDT9lWM2BR3Eom5uRYJWf8+pd5iPDiAg56E34GZJLbEQT6HPcO4lX9TDOJTW11az++qsnWi/
kLENrw0JLEmyu2JhvIJCukWXG5vlsuwy5GXqcuyakQNyu3h3YhAzuXiVXG5bHq8iLIGIOJuE2iDe
5ZFGV82181Fxnut9PMQJPgXEDAzDmBP6w6U9JH65AdNAxxw+ZLPlW1iiDR7DOd21ttd/rTIpyOkA
uXKaDIkoto+TdtdPc+KQHtfzEeI+dlAwjfA6EQiINvCj3NC2LVh5dTUklmmeSj3nNrcRFA0h2Tzl
+AzvFPV+wA0Amxnaageah0GYZp3Lxl/Pr0ar8VrSyfboV735ukpbvQqU5rZPHMkohJG+oIRrUzOe
rmTr186t0ZfZCTGTgXLcczKipTvV7xE9lcYuMlIZ7wttMuwznIB8aAUkTl0CNIiesLrDQPdTTzQg
GaBREXgWvYq4ww+VzSOCsRFq46nNJrc9zVqDlElzivEhT9veDegE6/0Hu9j7UgnAIXWvvYbfrOEp
1rshJ8TzSo/VIqFrAceTk9/cLA0pL5Qzy7HgRvuTc9z19agTVqgX34fhvtuwKEb7fjB5PSvXrE/w
i5/h+KA7RXHye2w34++/XpN+GuLyeqCyPZ/gCHQLMFjfbpCu5lfku2W44Vwb44zbTFex9HcNPsjP
SQ5ZBqjVkJ31/lAGvhqFQWCfOe2ZtXufTUd+TV2dxFA4m8xxXRCzsKNJiyqiUUUbH6VcSD1UnqfV
UJzH2KLxmyrx+OvP8H7svn4EPoFpeoxeDE9/t6pyPiPsOYW6JyewL7gNjJ2LL2rjuAs9V2kCRNNp
A5732BI+2Ga+Z0n/uLOjxyGYgdQjJv8+LLZ309iy7NFF9pGzKxSWG+SLKYDcdixwkEW63fuXnLnM
T8ppSZRrHYnUQxuT5WnqarvfmB0Q8JCaEbBTyxEbn57VmwfOmFgboG8tz07mRF/Y553uE2pW3Nei
IEpj59k9UmZZG9pFpVwfaA7dpyH49WX96c5nBMCVRTPCAmRY74sWrRgiWZRDhTd5TjYO3Z5vMoHm
ahjYTNGha8nm1y9orcO4txcTziAIezRo1ItUzG/vRQlpEPiQrPfjrNPzjiRhM16fw6jDd8k2IJpR
nbk0I3IS9BoCTpOC0OQN/h+r3+qdSudQlDr2EtgcpP+OTpM/FG0mOvQHCssApzFcyG5sYTFaGFU/
aHk/3UuzViQY6jqtelXGYcaZWD/g5cs5sRKhdkxRcDxXnA234zo7Zu1tH75/8j+VVnZVvRafuub1
tbv4Wv3P+qPPJeUglpzu7//z5lf/NbTszQ+1f//+j8jXco3Ce/MLhgYMmW7612a+fW377I8X+Mff
/L/9w7+8fv9X7ubq9W9/fS77olv/NanK4k24mM2C+S+lwU+hfA9fO/VMMF/I+/npx/4VywcBacX7
oqmihl8hueNr2/3trwaxfCjhkbzYPIHOylz8Zyqf8dt30c8KBHYMGhc8li1UyPhvfxXrH7GU8/fX
5Zwkoz8TSSbe3rI8/QgjwN960PKo6dCXv71loRaYnN7B+Ph6jIbgRombqPsare3SbtMWB4o0d/qk
k8rqH66Iqrz11RUn7y1BGhsb8joApx3sNkwqkPqbu6J+sKoHe76Px3t9uYzr674jAHwPDilIpj0m
wdm7ccpnz72U0zkDGNv49Odvxf+X4Lz/jffgStn+7/fgRVl0r8WrbMo3d+D6Q3/cgab+Gypfn0S8
7/sk57F/3YHeb8KyWP3hFLxLxRNE6XFb+OixdHQqxK/9eAvSfiFBjrAv+u0G3LzvTzgP4PUfyyHP
Lk/8v3/9Yx4df//Nssk9SIXioVsyTMGg2XHWP//hjItvylxPlynoXtR1QVs2MHz6oaMAjONpqoOJ
ad4XwZpACuRAHk5A9Zg55LdmnTxQSSfOtponSJE5aLNtIT3nvG27dtmiIu4UkJRZvxPmgpchd9aJ
teWNftjmHN5ohXbjZszsPN9AbK9D0Ynm1RXTWiJovrvL587eeG6EX6yPYjq9tRyHK1FQlgcTs6Ii
EEYy36Ne14NIkSdFCVov8d7rhbcrBw4BoRgr6x7uMLbcQvUMzHSQaPhOAHjiAnewbSI0BgDmtveW
qPEEI/tutJDJIL1y6BEapJx8YcoKcaBn37IpWRmO4WGEtnBTWkK8OnVWahhhGozXeF7J16YTlG8W
tBmfu6nD/+5bJHFD+XTdalOMRHngiLeJHvL19OTpVdVfAgnAZ+ni9DpYTZaTYsfcV8ccb8q7bLHk
SaFdnwK8c1Ap3NTKL1MHq0YI6dL5rGWd/di2FkPPuZ/LM3eZ8MFWSLxwMPhUONvKL7fGaFZzSMei
6gDy507JtTGHa6bStY3QoB7ua81Zh79ynjlc2NHkcgQABBf0rseHqPCQfMPNLC4me0qvkJJYv9tF
bwFEg9YHPxebkbMp+9xvLmaZG6RlQXvl6+0Zt+YGEeRwF29KMXj9tliQSZhA02La57GjcSBo2uui
RNvt977B9xyn554m1GMNQ+jBMTvd3vaRbp3cvnc4wCmfCXmddYQ15rZ/66Za9sANnkGyG5xo2nqA
6bKtFq3npBYCC6iSJm2ay3QqmmsgosuZWS3EFviYlsiQ5+bzjppbGQ+MEQxuf9uQ22wcCX6Sdl0n
Wxm1sgqlJr/S7+gTvKSjcS8cbfiKCgxucDt1tGWzWtIjTwfROcBWGUsEFbltBARXbvNZ15dMBEvX
TxdyNaCEEtnIQj5xirJUdtHFmMw6r8GxqWCsGwO4MGFmHPPCYQSq3ARhAGAoVKGa16fXsFkAaWDs
R77BPUQOlbfEDIE7sxFTOMoSKFnMUX0JbI2lJMjZGy+9QsMBbNSiuxIJGoptNY1Ds4E+rF5jpvHl
cdGr4YIAHHmyWYEOrqkB03DKbu0opxzoT6DFqyNcl7ze2TlzMnqv0ipCQx8SkqV762JGSrrBZjXd
wIZqOX6PNebhWYmcBOu41W9ypdO9rCysqaScYy+PcRKo0Kx9Q9x1udshfjVdiBJ/fm/6r8XPmxLp
l8XU/8ItivxFk9Lhv29SgHFf/1J++8vF1zfl1T9+7o99SiNt1UD77tNmWjcDciz/uVHxRx4V/Eon
Z7/iW9B5tX8US7b4DS8JHXqUcsQV/Vgs8UdsXhyrcM0yfGRg8Gd2qvUo+e/yfnUJ0AfnpEacm7Me
ccXbfaopxxK9kNRQzpJI0kVfp4YMddqlXtCVyr5BK8vUESUFLduPtL3fc1vevTi9b+YPAPn5KO9P
MzoMjtwcrSgoq1ohnYhcEFEL40FaQsBia1irQTM63SlnLnWj9WiGVK+MfaaP7YkReQplgy5DHtr0
b1YfXnbWjfwmqaZPw4wDJo6xdZ9xdc1NxRSE8X8aXSsjn57HUSunDeBSEcCQiLaysbvHRifchECW
vDuQ4WG+KGMYQfShbot3OFtlIDRllluUORUOTtCnURT7N/mcqy/dgqqDoPO0igMQ0tMDWUs7R8vs
ryA6SVBLrK5XFAPAyAK/RjXYAPX4NneGfeEBcvwH+nx9Sv5dgfxRkfzrRPLul3////Sp9Blh/Oqp
vCybLuaZfH59KQuFpvqPM9HxhcPJHz/7jwrS+k3HfsAhBkmoT84qj8YfZxhqS0pDPCPI53FLeGsO
0j8PMeZvBAB7iB+Z2NB9snhe/nmI0X9DpC5ceh0EJOJF+zOPpeuzLPzwYGKKIM6FxEtmdKwZzveD
1I8FJAPe2ow7pD6aWw7eAeOkcY6a6VVVl5QSTyRrBrQaZ0Q23hejrZ5ojR4dZ3S+Lpo274u4ecE8
jnfT668F4488aKHOHyy0l7PdUNFBxkG0vctTA12scWPM7cay62tWjKfKrsRVOXbxN7uoU6ZiNI7R
byib4PKpvSyzb5Y1QZfLoBYC2FOfOniJV0Q96iDN5zT/lBJ0VyEUsINkyUNtFSxS5dyWdbNFLbNJ
vXxfOsmVnDraUehijKlEpORpy0U8K/+CeTm0HjroKJTYhrviPiubhzpfLro0vTDGWO4X4Nmq0HCZ
F2Gu3BkBaGGtGdTpZgIafGXbsXnhIjEGfHDM/SHMu+jYN9l9Rwt/3wrI1Eo8QyzB2dw0ONhymVy1
Zf3q+/QzcyrcIQLDC1H+vKv7c7ywLyhTX2pPO1Q2FTNT6kdkL9vcQ69KcWzteukhPyhQkBponFB/
B3PeaLtsGh+b2gKbutzVafVqEZl1rmXFXVq6nxdgQ3Y+yR3IgZcCMl9iWPFmmrWbQkVnZYHXGvHG
HBQVwOgoz/xLqYhD66Ii2fWV2ozVa9Tom7b6hvZ+pzq3faW3rG/ovU3B0tYXhFcGBtjVOwtrEPbT
lrl8b5tB19Qbm2nCi5uDPHbGxL2Nzewubm4zk99AjYoUUdXTJ4JY3TDzW4b01tcOox7TBEyfuGCR
Q4KSMLpl50NIDi3kfYHtzRUpWs1l25gdfZpFbIa5G/YqB2YUGU7FW4UfYzK9ipvM2cZJurXKzv0/
zJ3Zcp5I1rWviA7m4ZR3HjVLlk8IWbaZh4QEEq7+f3BXdNiqbjvqP/rqoCrssiXEC5k7917rWfh+
gBo2HqxYIsKNnRopQJVhmyEmF7Exdc0PtYpiWRc9Ybpj8nlKeaKRHkMkG71bR4s3Kh78k+Zr/kZy
Lo/5gTeGOZuhiYCDt6C012WdoYdryi80jQ+jMXf7vGn3UepfvWm+6amLQwShuwluMrkCOG8z4odc
5eHbXLg9Jet73yB9NOsvtQeQ2ma0B1Oz8ldD2Ub8WEPkvpp+9+qRLZHCbow5EdET63cRBO/au8u6
7gWIBdgbww6trj9NkbXjMUcGiNPb9rJH17Ym3o9CfMkYJ4ZePbvr2NHsVw29L79cjPzag5FZgJMC
rVdmGORyyRzlE9C08tapb5BFvNbkBUZBg5plm80vfW6ugQpsGDwcjAz2QKd5ydVJZsJ17Wkf+UZ0
k7V7yhOqzn6GgJBu9KAtQ3QI3zSERbiNtWnjARCwrOBz7EH45801HELx0vTVgey80mIMnXwo7crV
kXax369ziZ47s9W0d72p2TuOR1Jc6XjIlhu8qZ0odtZgPBSVS2gD8dpJsq8UXm699b7bs3UJiIm4
5tn85kyRd00aJ1hF6CLymB0bncbKjdu1PcZblQXHCM0R4om9nunVJkPseN/PQMdUhvC9qu2caNFx
iZ7hFQNSD6vcOnBisjkl9e+ioEFua/m2aZ2dG2CJqlBLhHUJobQyG2YxCajyvpNhoX8b2vTYJ8lt
wmXs8wnYl6neAuDum7QsVrE56Dc0BpjPaCfIWSsJ2A82EWaSllcmriTPLKGTgfoMdI3oN3NW5ND5
ci8aWtR4TfuQdOGc0/L4QpgdNH0mklDmK/LNvaOKxCdLJTt91lC6ZtP9kE98rDAyXcaVBD3EJCXX
5s53YRLil3FWkB7OfiHBXIoRlZc3f9ZzhpuW93kih0QReXptywq7AVOwDe3AVwPAmSPVOcY+ixxa
vTN+D3MAi8zjQth3Fy0BMACBk/F4jexcdrdpj90f6CoKu354BJ3FCHVeNe7neIE5JxyDLx52+Vn7
pJIl6E7Ne6GBDte7N9Jfd1IMj8rIQ39SL1odDBtdqNepHy5ZKtak3KHNR3oxw+a8xN7Ikd6utKPm
y/WcosRXA8kfEtLHhgiQ6p3cDi2MCBbidR3fmBAlKz+Y77wOcaYH4pe7/t0YLHmKBMpzwssXdSH8
kfh5jKfsYpEN+jkVOfyVzH0hK8YIaxXdusOj5gAd7jnPQkaa0mPUoGIGvSRv/TF5sEvEoDphTOsp
iKuDgpyUFUkX1locbCqbrdB1xQ3wfL7al8KRCDbj8hW2Kw1J77WqGnRMae8S2L2RUge3Z8Ku0fT0
mhrNraF1p7R2vwP4m1Y6IlsSYOxjSs4CdWTAADQbbPS8wzt6aydMG5CTmp48xZ4EqeK678AsyAVy
JvtB15W4g5AJUNeYKA0IIowPuRQ2AJNGe4Kmj52jYja5lPqoTL100y5PWmAnzbOBAvnSRXl/6yDx
hRZdiqsb5e29SjLtGpepcyDhTb+LRz/5jgy5OEt3qm5FEVXJKdHibhcE0vuUGAqooNvPNkDzbt6W
CfbzBvvOIQAhsRLzbH0Juig6F2wjlBS5tuomxdMKrNhgrssNq/qXGNH4Wys0+wimarE6uv2xS5S+
AdCW3/sDboO4wni30qui3HdmVtxD5DJvfE1Lj8Xgo6ircAIQ8rfvU0miM6YMICEJWg6Ey8EKoTzU
cD/K3xByKJpoHbEJZdndLDL702xNbxrYrK95kINHyUrsLT2KPRYKll3m5pk7jWtRZeMdoFBm/noZ
vfdqjJjH4lA+CCT760wKHArQAqqLPibNycrbbmM7AvgcWSvHmLeadb1tJYibVFz0zlWrqii2Tv/m
gLuKMB2ljFQkNqM6uSnNpL9RmU9KJOJ9Aa2zbdu7UQXakRkWuKvedHbGnGAaylx7vC7dq1ADAroK
8HYetRhpXgh6BmtMRlYdXT+n3vRF6n6SKmb4mIs3GQD+oZ82fhmRWnLSMeudjCdwpWmFYQN7SuXe
uxlEZtOLxH3aU9JxGHNec2Ei52BV7DB4aPMupo13Qrjrrqr6Gnn5KfIhYEZrlz0s6N5gpOi7Xpbv
NDiBALqQb9yTR3hFUJnFAeeFfEoLwuK4xY4/fs7K4kQWGht1MR7Mdsxu+h6ilSdjm5KsYVFyftxY
+oSlvovMwqRlpZ/rxANQmZjHRo6ANFvaYqRlo3Wu7zzmh6eG3B0ohPe9JVcWbauN3/HcFuwSc9KP
uzErvrrKMFfgnounKUI/hwwE/5EVQ7JKyk0P6t5C9rGt62BJYqy2ojHrGy2oL3Xp733XfoLOxKG1
CMSDGsdNPrh3WAFGk5dwjjRMrAgqwPPoVxuQSlgGWGp8dSsEANn2QoAEdSgYCVTOy9i/qBHuavWT
o+mruDYIYJgO8GjCRve2TdGkOzjo92jCiaF0IT3Awj2WafQ8z7Jee43UQgjW5dFT2LoG9EN3Ku7L
jWtGO5ugCt9Jni23FWePoQosGaPALF1NnzhUfGKThq+FlLeXzt70v2PMCW4QdMYHVXc8+vzZN63y
l742u0SKtrZVE/AL+c6gdD72waPK4zMMB1hrMKED1Y17qWFNTJ1N0i8JTyW0kBnbXd69qADrUEot
WHTBmnPdrbnglHWONGUtbsBqHD3pjSGRM+m3YLTJOAqyi5DL5iKfjURoZ8vPLxVgnE0/Rg3w0ItD
f7rzlyn6cNFhk072fLTmviLrgym7WeQPgaMlcJ+Ok+CUgcJ+XRnBYphjf9TlZAzfip7x46jU57wV
KTP4+WRgeKAaw5bk8xj1EokOUsN8C78bMo1THe2B2pu9S2PIJHiJNw2QnrRr0TXHfAlNFdT9JB5X
lXvtUGrQCr1Bz1KGXsVlBnKLuid9ydPMOreEv/6VA/yPmge/bdb90tb7n22G/4MtPbSTNvOi37UP
cCXXwy9Tp//8pb/6Bsa/aKkDTfN9hKsMimgB/KdvoHMo4bcxthr48H8aflr/oitgWf+eSCHu+DB5
+iH5xQxi24sQ98Ok6XeTJ8Og0fBr54C+IZYkR8f3ROPgb+qRIgN6Pbt5hcoDrZWzLMnY5uODgMQe
RjNH5LoA/0WUTzzV+nZgYX5mgP81rovPw2QdTZzq1NHBBivnzBCqAdpfDxa8BCYKavasOwX1ng7C
siGY3VucqnE7eewdxjQRNcBsQBPjDTxPoAtV9Dx6sAJdatiqK+9QtKf7xJ9geXHmmZqY3TY2bsxe
3ZY6Er+BQOmlSL74bWo+tOOxBneFfgxkiJY8qVR+g+fF3oWb8VqZ08y5EKx31HdeiOCV2W1KmeUm
0RcjGPeJK66Vcs7Kyz+ZnsF7Vy4KTaKHZNkfjKaMN0OQnyNGdavebe5NLGi7ikyLtderYj/OxZVT
tHmItOJEVM7ZB8Hj0VK6pKlz11NSQUn0iVJg6DMFdb0VeXaTaRPRSxZSzrbubtELafClSGtrp302
aM7ONqxqF2Tlxs+7nQctgA49kS1NzMHWdJ9lp4OjC1Yt58MwYxSRBQtg3LIe0LJfRTOwGNT3egAn
uAfxJhQ1WntIFdVBYx0gt58H/Qeb7Tyy+SmMH1HZQYrPaJJmzSMpZfxJ4T0FXUm4FOgXlEw1iAd4
GKZr7IKyfTIV1sgpgrw/m9Vlsu1ik0EYY+iRAlLmYsb4PW/VKvHmXbPUMnmVmIdENNRVHfqrJHpA
IUZx4hCvmc/WiqnTusJYEjp2u8kSjhulR/xSX2Aqyw8a3QCzEnvB2BBo9hYLwK5iZLeOkX6s47w7
NQKzaRMhlM0w8mqcxCkD609oXrxVXklYWoNYYWDcUjd/wxnXMWFcAAgELdSC43aferso698Hmxba
UrOBa2RDQeLblPnOFj5/DpO3bsrFDZrsMzFkK50qD77v5wD85uSLbjv11Xkuymety2/JEbih6lzn
3fAYkTkT4b5hBkbHgWLLlKTUZ8YubbI5TDM2x9H2v2C53ikfX6iLVWOlG1UFOjElhqGvj6On7yNy
O3BOHHTLPVu1OrgkzYcEB2qE2OhsuzaZgjw/z1HlXSkRORv1aPr8xbk+1mctFTGCGrHHvNesIk7B
sFgJRvhR5/bBupQOJ0az3DR2/NBU+RaZ4cabohfCBgl6N+UXmIa4spN329Seyc4RRyu219Ngv+Mp
fWtBTxMZ/O7pDNg05TyarVe89276QC8RA5hxtpzpbJVpmE9ib8a9h00TaKGT7jLXwELeAEVWdwFh
PRz0gjPw/KdEZHexADdTWw/CjO8aQ7unlGRS1wIlJvkgcKtHM0PGEeXGlp77ztWJo7eL4MWqBUJL
i9IoepsFj/dsibvWJ+A2Qp/dNPs5o6+vZ8GKgmhvZMPAocnZR0391ZPFIfO/Avt2Q72rH0aDEpkQ
qpCCMV63bT9s/YpFIgcz4UhX7ouRFDa3tJF3AEJA0F5uG/Vs6fEpiqGuliUHiZZnyqzMR36Rg5v3
NhNOQ1BorzyiEYdw81p6NmYYwUgYrOlZaNqRM8sWLHlxIzCmHtzW2bp1/yjm7skcy5vBYC7aKhJx
a5IopS6JMTB0ZzcGVJhzkzwBFqViTrHrBy/UAXBl6svAaHHtD+m+xJu9DtznoHpK/CfqxnmF2Ryk
ajKtiRa4G8hNC+OZWoLTeqnMZ2a4OxlEa6i37zW1tlyIIcEk7G3aBaTKSWVujMJdLYMiR6VXPVNE
l9kVJW8K/ML1wGtUYd2TAWDx6obZSOarbz45XnXrObxs/ZzxlpgMR6ZIuqHZWQen719Tb4HF4zY1
y71hubem3b/0DmepyKKVFCF2xUPPslba12SyslUzD1/R4DU7K4aiY9XZXa+Gz2UdL9ZAzt9t6z+1
Y3UXNKSHAAlzVijG3sYkJYe0bO9qoW/LmZ6Q6bDketPwMvb8qrPJgNCrOqX0DDjeVDSElHUc9eqW
pUCF3OsXoJHzw6CS586uvrixew4q8T7ZJpkixSeW80Mb6YdiCOaw6KHjG/2z3vZ7sCRwRfv2QOHI
25xyu+nhb4tm6uFQR9SqbqXDeRsglk3qyMnti+YCBXITzvmzN66bQl4m038vBkWyBUamTdBaz5Vb
giR0C7mJsuZGjTY7E8NsIw6+j6gHt5NZ9qzyZIwpUsnJqXKHcy3iz2rUP8E6PM52uWvrFLClgIUX
B9470oZT3Tc3qaUzTK+0ZtsMCig+KwMA7+qlMjKxdeP0NrWm51LXvg3EpDODlgd7Mu6JsgTW4np4
RvEPe/nFruVtWYg3msL3JrTAEBP3FaHMSsIfWstOnTCBpKGfezDYmaKznXebUgV76dEV7pFSgMKn
QLfMr15GgkkzPrFwtWcIyPvcoiCHX9asUHjce2Mz8AGR5KxDUg0m4gbrXn1TsfEgowy8kTacZNBc
2TryxUGIETLSN2TvMhHoqL7Neptq013R0kwaMQBs7Tq/Nfwlu82/S+sctMTcoyQb6BLONlPKdIy/
dAp8xBBoN5adv3emT2JAFIdTNWcXKhrgCZBdltb1y4jzDX50V4ZinMiNbgFjpvV92gAjtzjKZUGx
H8CErrQgB97jthvfGK7lUnbJ/mwWBZOP7rsWWEDqRQFAwPpe1mqjtf5p8AFyg3Dm3Rr1nW3DYrJi
DAm92RuXtHl1Ydj0M+clV6wxeB2kQ+ySDHaJHAVYAFQvQERYHrotCNxtMXng9wJ5cGLaj0QTfk5d
/8tklBJFeg8rztFvJg/NWzO/1hGfk2tkfOla0X/P+EjyN6yHycma1ImpFALjAFQHWpAQkeiO6Cpk
oVPH41yBO+hKe2VjrA6DHqi6Ist4R9REugKK87aEKq1lOl4K5sCbwaW9kFvdDhoQBOSBqG0AYU+O
Xx4mUb2LgTNSG6QX9CHY28uRLDGZ7l0o4FtDJjY9rPxRS3XiFSK4i4CWN9Fg+4thU2xgvpNUANxm
Ta5Htm1tRk4+yYgrnAxnUaJKIg8SS4xxnIY2WuHcfBmV6LfzJKyd5RBSIcwlYwkT1zYBCB468WiG
4OJXuJYtfm5/1dHgqDzzzWgII27ZC0C/yCvr3GmwhjMrOQQ8M71gM3rzCj6uVLP1EHGHtiI5e6PJ
bN3rcRRqUnI8zjEB55lyNqIrbtzJIv7S8Z+kOd27ffo6ztMFfAISsezN6z0Ztp7kapx82JgJMzyH
KGa6k8ApXNFQCkQkdpHFhGgl9r41Vu9uWBdTwCTTzciOa4ts39viIpqIjKRhvNGgNa1HYd1JxcJs
0JYYWxVKIjBPvpLehviph3JUO5hjJzJ2jowD6CL11teGYMOTp8aHufGfOtvftJr/fZztYOUqhwZ1
swVSQzQ7odHQoQjyCSxeLc3bFFiXaY0TdzxWuVoNtQf2Xa9ZdBDBTzJe9TYgDAi25wmcNtZ6VnyJ
FTp1J8DJBRgMJPIUyaBECC97y1V/Ngya+Jbhj+vZHK8uoo1Vl2X2ykqWTiRxMTh72b9Ff8fTx0k9
Mr9KUT9FUXXIJpq2kM8amscre5ofEVREdHnFY4WCaZNP1qkzp0+a53P4sQgmoc3xaEbtWWXWYxm5
N36OB6XqTzzDJR/r+IhPj/GI4XzpguEi9WxEBqWOCzJ6csaTnViHGMFGOEjifjQ4LxNZHWu77m8H
yP2MZrRvZi0u0C6AVzVLEFkW3MSOLEOmdKexqvMVIZZLqGmxRuPmrJEiyFWeR3uHHFKzCQ4Sg2Vk
Jf0Oo9YGSu1zptGvj7raOYpyfMlh4u2KuPwMm37jtMEBK5l/1n103qXM+2OeuFc7yAgRpOvJWrSN
8+xCs58ZTACNOPlUwws/SL3pDzrBuXtogAOCCDJGRBO4MQQR55A4LNdBnfb7qWcK2LCsHmGI6hsZ
FSMZf9VxdtRTJOzTRLZhKNLgbegpXDvQVpsp6NYYsY5NzxyqKjptS2pOQZmiT6EDYQlPBI9qJ4Mj
NKJ869s6Bsdx+tQVjcnR2LnF9APKossYdpmcQmkwWbI8Iw5bHFunFOL1Jqotj+ZM/mY1vI12DVXf
W0ZObTAuIzLKwMEJW6tqSSZluqllkAxEW9ySydMB1MYfZYwixaSffTHMZD6BMDqWDrlRg2BJVJa2
w3xO4gNuhVXkchz1Yv1qJeVtkjhv0sFPgEDtKjWbwMS23mqOCOvlO44IczxBIrx/JRKZekvyRQiH
bzWx0X3cggak6ojooLBM6J1lDnAol8MMZKFVWaZPvK7vSA9umGlzvmiJLfCn9it8sGalzcmDW71P
VvHiWm2JVa/c2tTWnGDhlE1wWTZSK0pIybPxmSTbauUnTQKfwZx4EMGbTHlTnMEivhnEfK0ig78F
mUen75I8kL2QsEaTdTAXJPrmBezjSeMAEdDEz4xV+SMJ4owU4FMGv5lCUBbGyVmSYADXPM5EcXAM
odlLyr3FoN5YiAXp8NWvN/PEiHygBLHIZpe3DS6TUjLkiBjUgTS9d0k0h8e9wsJFMJpHEPvUHcis
Pdq1OLo6TW/Nd7Zp1KE6TNxTsJCeDbP9VMUJXRPgv6Hdu9PGBXTHjm7fSf2TAjd+MBsbKxpUD4ip
btXL0PbFixpQ3kVifhYeKnNrukSs3sTbXdEStdvIs25MZHt14O2CCoBGPd5VeeSsTAnAva5Paadf
EI5dJCVY4lZPaGcfy8Z5CPL62RiNPWGUMnSMbs8cBU/c9EgbwQ6boLvFpmpQmZhUQeaIPct8jWoJ
naKbWw67/acsuzJ5fWpLMARx0uV7052+tuQ5CyjDW5sKLBqXYzzN7rzpCSp0EmMFasZcOYSVFng9
OBhXxyHIRgQGAYN23uMQwjX5ECSIRO+W+UJw2GaYxV06TMluiItPJ1KiLgzeL8MAulyhZQC/fpO0
Q3Fw/OhY8X3acrJWjpt86zxxbnSfMXK505bRhe7QeO6hD3koKtz001y+CYZQzRuSu5WSebX2tGEr
G2oSpr+rvkvZSI3oUEpUCPjPnKi+V30/o1NGD+2o5GEiQ2WxG8u1dPDxiWGg1vf06+TZj3Xu0xCm
OVvyB0Ic4sY+n5eSkkSw+isBMwTOVfOVHCgwLgwC+rbZ47S+Nh2xO7AW3bZ7RF7QbqvpzcmcN094
3iFX38lPPZCohltPvxFgWK7O7KFZ0b4aXNELZKVQ1/1PlZjrfS/zrzWEzdAfpuE6IXgN0QGuTDfB
rSgcdHlpRkDZ4m1oAvDGXl7CD0no1mWoJFzXhobVazuDPh+x1Vw73MMwqFLze5uMuMnkoq0xZbQz
7Tq7DI6vHR0sjydXWsZGGbQBRvhVazvS5lXXOw8/mqn/qLf8PzvGv/SVf9uB/r/YW6al+7+1ojtM
RFXxVn39WY+2iL7+3VTWDAPB5yL6woLsIAhdvNP/7iprnvkvD58DBzcDY41J8/g/cjQfQ4NneTpm
Fx1o9w8F6V9yNCegTW2AVwhcyKD/UI72QSWK5REjnb58HVuHFeF+UInWrpwAqWbjRaheoCDpCZTl
KULSiPTeJFpF88+oIAGeMpsZ/egwMs4Rz5GPe+H60237y2rxs7XCWL7XT6JRrsXDYGRwGcAJGRt+
uBaUeVkX2J5xoWnkEupdWHoijxT+o/aEzLlxL0Cxuhh1lCROtthBIxqyF2aGPrWanyKckWVeHzQf
rfsuIHrTv+u0Kp0Pv7/Ov92yxTJKhRbYtm85gOl/FdYOSodO6FjFRTNhGdH2gRB0YYJljS818SQT
2qmUCmtsUQiFg0HiFKlG7LMv//wykB7zyWGE5IZ9uFsWEMuJsqq4QF5Nqy+tNaBlNa0SQ7GFWcHb
9qOEw7Zuq7gBGgc3XR5jUob9P3haPxhiEEaiYsSQ6Vi+znTib6bMCGaRaeNROZaECyfG0a1lLkNX
YmzQT8R7zeYjZsGxC10xgQqrqiRvDpmJu4oYan36A7D3v10O0kqHQQ0cCOtv+A9QaHE0ZpZ3bEgb
qu762EomaqtFj4BKI+gqexvPIyQxdFYIQtXaGWyNppGBHTG/qzs29f3vP6nlgfj5uXbQtdoWgm7g
L+DRf7jafnIMFdaUjiqyvEPvdgV5jXgu23gHOAdoLpJiZgGEbRbQmExUWk6ZfXdkq1Hl/P4qFjn6
r5cBZhkDHR5Tj0UIztyvz60kjKQ1dWM+RFOQVNFnj0kE6RaO3gUOsDMGyWTCMFmiOX/1+myuORuT
yZfY7M6MkiPa1aPIvus27qFVNdUZ8XmjptW1uWLeiXR1YyqCbU+xBGj0hhXKJwqYEBCHIwwow/yt
RN22/IwBqLo3zuv8W4KblP769z/px0cAHa+Fh9wKSBcCkYvi9tefVAPFVbbpGMGvCgyBFqcshqk+
WE5HEBLRI0YFwXeOxbD8v2IoLGSdQorC29opkYbAPNtW8gP//rI+PAZwcZH2Iyx2WcIWKo/561U1
jpUS1moO21JmMt9qphQNQedzDD8gid2rSnh7QztONH/H5KKK//Rm/Do+dLiAAEeC7pgmCGZWsA+3
BVXBSLeSEsbQhCEvYLZxL5XUIV9tc9SLCweKTt4yneO3aerLZ5hXQOy6qsicgywNIoDjrkwb5il6
gUm50NX8OkMHmFe/v1OLjfOnF4b5quMyLmXTBCPPK7OswD+9MB7dmrqLJqbhjeb6WwoeEtFNkXTd
ZRHGPGDkGdQfXtK/PTQMdRfmAPsOBmwXevGv31QWltI8oA5gVmbdvw76nALny3LNuQFbNNJHgLMQ
PyC7tsXea6uouIjWwfUnzTLiPP/7W2B82GW4ByynCyYA5CR+kI9WV1Kaxny0im47w1S+wSuG0LYn
FaQ8zOUCLgZQNty5zdy2+zIRxgoqXH9XZm3nrhLfm1/HMo/cb5ip3IvZ6QVcN7cwaB24kPzCBJMf
nRcm0NXKilOp/bO9abl48Ee+uSQSkNcSMC7/+QM0mC+M8HPabQ79bLjLR5V5EZpJZe2cWUnzGZX3
rG4A6KT1dwxVmP3s3He+/eEeLm/Ur8/RvzMpqKFMn5Xmw2XgjtQ1wXu+TQGFH1VuGXf9aJn+KosH
EaNxjUePLFZIQs2ZXPAsPjHHRHwaqEipXSm0yP5eMOwd6z+tUB9fRW6Qo1PZ4bp3yFKzPqwFSWCT
NB64zTYxnaE/Nt04equ4EBlcPS9pyjXztMnaFeDxe+L+kl5wpHHSeFtkkEsfbRv+85ISPjUPBSlI
zo3C5J/f8GSX3fH3d/HHtXy4i4u/KcBGtPi4gw/XynybHrL0CaDvvPJJ0oRMNgwlBuxy2BPyY2kY
jHWoVplK0KxjUOROBpPfphfGizdZpVyXkVWuOHqCkJ0Iatt6o9ErPIIGpz8bZCMtORIjDzKavbec
s6A6kmAz3HN2E/QPUux7+CsH95gSlmjX4dAoLUNG7MXkx7UqFg8Qb3qaB429QGqrmr+FlJq4+N/f
iuV5+XAnwFt5/MO/eCmXFf6ndSmmfmkb3+m2ypin9E7vijELCyT3zq3FhycO6eykZ6Kkyqf/j2/s
I/rAvLKgL5at/advLME0lBxm+y22QgLQAqcTO4deW7LVS3jORzvVAX0WnSH/GUuOmg4DmfcjnyFA
lwbg6dfv7FWcJ/E59ug56dg94PzwXgLVlt9mMsaDV2/yYnR3qsmNdclWzDgyIr7rD6/Lf7nvlCuL
2/qHLMf/YLmuLVg8mj/KbZHqzOtJz8LwBbWaKVCD8XS8o+/or5lVxPEfdqL/9p0dzm3LTsR8/mMQ
gyFUM/p+I7cGAEKXjkJURt873mkwRAju8FL4RldvGgJ3/rQf/ZoB8ePOc8CD7u+wA+JX+rAf1YgI
K0UrdOs5fUlPx+3Ucv5Bo9Y2fbmjjZUZtLsJ/N7GhhctwbXAeVZsllF3qnWdm/OPH0LcUTx8Jl0J
StoPn0LW0eipEoJ3m66unHPuB823wi+Ds4BQ2SCgV+4Ri3DS/+HT/1g3+csJFUeWiW0L2+THnRCK
l46An53QsYmVW0+q8h9bAh8fxwZzySofRVOs2hhQFOYOl3i+3//YH4+lvAKw5CzqAl4AfJQL3eLn
ly+dSfM156bb5pMskPzHlRg2xFIiqAfAxUxNz6HAQt4mmXclfEe7If05P2Gzmml1sw7dDDSxYLXl
ou1C7FiDu/39Jf79KV1uDxkINsMJ/vPhCqFW9Y0WJVxhmk6KNFnXnz7NytAOAX2k7hMARitdM6lt
//DR/Ld7w1Hd0FkSA+pK98MzgT4eDvA0w3mxRvHYxxIdQsbLRLy2Ac5oXdmVeskDaXWhlxXuCcd7
dXaN2LzDUD8TOzMZtQPitc6TN5NQMP8Pm9d/qeoAUYJ2chHNod9yPmxeTQKS3R5hrsl0zt8HK8na
0Jkqet2M0lEqp46ZvaZ88PfWZGSHIvarYWUZ5fwnKOTf6zmstSZOYSKLuJyPuygKpKFpGhhrceAm
Gs8yBrM2LGpTO1RmbaTraQRuW4cQ/MbmGMNB22S2Hlv3v39UPpD6lmWFipJEB86hy9PycVkJmmxy
RKCJbe/WMxiJvLcgTwxFlIXgmVHQe100fKnFWHqhRjf3tcqpgwi+KaoLoLI52/HMV09jaXj9n5a8
5cP4dX8NCA/RFws0uw4npV/fNHDRPWTdWWypRlxrkwx+cdb0qb0KfVHljE751INye9Jq7GhrR5Ot
CVzDqXZGPZbf2hQDxx/WvMWA+uslcWACx+RYVOJYqj8uPkof6gY5r9j6Iw1+hAR1+xQFHaowx1hI
MrPy7V1fuOkXfywUOegubiGgIRzfK2xpPiWc5PYNLM5iRawDtiG7ygi1JxIbXHNZ6lvAjeCT/vAx
/233QL/qej8+aRfJ6MfuEPrJDlEilF17dBsmvF45LtMhA/k6Jp9u8u6lUo36Kq24yt9Q1/vJbWU1
qn0lkQTZuEmCyjSG//iqqMNdjhWoZS3T+tg6I56XORJQ9y3z3pq2v+qKnnO2ZgofUE9U+O6x7ztN
Y3efqAufi3r2hvt5BPlFBkJZz5ncKtuu6offX9gP1tUvTx4NVXZanfUddG3wsUVDLPw8oP+MNo5W
tQgYQLWbdD6teMiB18JBd+x9TcDQjNbHU2X+RlDqSPcAbgcR4H3j8FuZ3tDRyHI9v/L3lLNvDOnI
c5OOo32cbI4WThhpKlN7O+gy/SvefcG3Ep0PiPUPm9bfdgR/4UfjY8aC7xJP9mFHmOYgpXmrB5Bu
+fJbBrF6fSJrPWo3uT+2KSP8yEIw2ntzXf0hlwfl9a8vjc09hByF4pllhoJB/7ArRGarLBaTbDc1
wLyDG5V3MzcrGEGpixAOJrCNldKCccCUZQ22NxxytgPkZUAlqxtXQAZ4HX/0jDKro+cEqXfkOTH6
ZGmS9SksUR8zlIr1bK8TQ6r6HbJpFF97GCnl/KwqVWffyYXTisd4odG9ZoL9GKOgNbgPqMJcRBxK
08Xkoy7hKIawdR6iCAtGAzXu2Zr4DjVkxMLmo+nmLIiCTZnVJDuvyBzny6IFaTON3EEvAKO2GUtI
aJioCwJ4gh0uo5y/Pk1tTnOL9XL51hFhGvzKJ1Ok89elFywPk8G5CvBnGhTLo5OUFf2pJvGXnpjK
EK9NOLjiriPqB8MjDwsd/MpV9+XguaNaN50+TJ/7EvHJi1HDb8OA4NJcYhEfKn69UborcKIS861l
ahVD9SuJ9ykqm1FSYgp+jFJUQMTXMiF5KwudPOLOrfshWP5fk7swIQk1Tpbf43hHHI0PhwgpcE5q
hRdvCYqYVXGjla6L+BA1U2zqu0zIiW5b49pRtKDrbKdxls8HYJx7IvaIN+xWNwaq5+tfV5sKHiRj
O894bv4fe2eyXDeSZdtfyR9AGPpmeoHbsSdFURInMDIkAY7OHX3z9bVcZFQpFJUZlWZv8KyschIp
k8iLi8Zx/Jy91w4OxTJi8oah0s/oaTe0qNtTutJqwU285ZaB97zxep7OtJMWX5nbqJolqVY9PUYi
gKG8xin+K4UWdiysbLyw5Ohw4+V0RTn1i1OYnHPTcAtObI7VZGTH3zH7jid4nIx2NwIrXnQ4ePFd
W325Tur92ZdzzkUvEYdyStKm1Q/w+5/kuk2coECsNd/eh84in2xwiN5D2JON8zSpphtuQKtm331G
A/3HKtxm9SKmxlyuFDFzGMvZSgLtSTDQaAmDmCMgjslY4hEe4iWPeE3FoFmDF7f1WgNnv9AdTMLL
9NXqRkLdX0jPML2PgDIZeeMbnOZkbAh1evLtquCQq7cjB/K+ypdApg0Kzq4oKTnulT2TjE5ctEka
B+LlDV4ekP8g5KkYpKnXaRdgO184DLPWv4kwmEXO2SYpgo5pOWcQFy5Mt4mG6tqWUepor1nXwxuq
q0peAsTw8U5PxIL3dxPcZx9nrTAHZvZZNG3LVTsZA8obOn9bS8YL7pzpCLvDYVXIdTadF4cNb5bH
Gfc9w/LOQr8pBskKhIKAMEFkb/YmnedNGvqQC54lil5ijLeSUB41zfV4wWaJ73gISMPk0QLG4k0P
JqmlrPGN15bbkyL9gXONP4D7wDZd/c9wFXCdIcl60lJ3oUUCgEcKMY+WOliuyJSzFz4BBsZNheJe
PGwq1a8QAafZPZHfMXCzBR4RoAIS7KT/U6L55HT2aAOL729PmTNM+odcNs88t/YWFZP4sDmImKMd
zUZVvox1kXOcXi5WnhWWGH3RhZt2elmTHfdq0RVksFsG+K9TtCEcfJ5Y+pwuycnIjk6Fu4j0oZns
mpZhyRtvRjYZhvY3cwFFxH2UZfq5WDzF2pkxSEA0L8rBn2wEBpN+280ZLvx4LOgh3kdt0YknZY9m
ebRamsbhLsrpMK471yGY7QMr4BQ9EPa78TcAuDRELKfclVdpyx6oxYf14zptHhDfGQbuZLK018vE
C//tC4u8DOAkeMKao+txHVrmf5Wrxt8DrIvjJ6TZIrASz5kZDPbVShjXLmylAuNszWpUe5yPnvGV
nMHWuLa6rinxzAdj2N0PfQQc3FeLn5sgn0aoX0RJGJflMGZTTjxT4dSnKWNsdoNq3GKWRU7YUOy7
yjBm5IBKpNkTolWbA8aRQ6P2/ZFwAGf950yD84cfgHArO1s+ii2QPna3vOtkmdhrp5+jeRi39bKN
2oE/kMGtZz5jFuhXZTiF1no5BGRwvTgRxdKaLM3YemdcE57GQ6dGHT3g8O35UUYvC9eULr2ea8xz
irABytcgvSpOG1rGIwvLNvi0kpFwXznjJMQVN2zTnrsF9eLOInoKSQC3CczTIDKgXsE6K5j6xrkv
9Bqn+sHmNefwLjKMBJ9yX9FFfXuxUVx4y3TMldNnPW3KzsrvoEyn8ytpJPp9/V4ruVaql+v3dznh
DCkFZmPM+jnK15Voiz3Pvp4Qvb9+i1zqQuH9JWGnXsaj2VmuLpfeCi90/Pp9NTVOy48Fg68XccKk
9DNhbpZ+Fxet0C/VZu71+7NJM8HlqlAQ61PlBvrRf3/rScfW0QjMd1Nh/zGrQ7Ot182A3KwImUoz
4y0xOeuobL23IVHVzD9+84AMbN5FctH3Q+atevDUhKHBuSwqkyJmIGeOX4UInesUdzhqmfT5ed5n
D6uZblX3sTBSkHLxbJayPaDAKhWrM8QAnso2xHLunN23upT5+MIX7rI5atak5xkMnYsi5c/ychja
jgViMVzJDwSMDHiHmIPH0Cs2obJxK1lvr74yqPV9Q12jHz3RgGdb9pNd/hjlvX1CUJqNi+l2pekA
E0UADAkT8DNlaR4jB9wDO0Nf6tdTjcunHT6Wdmeo6gm7hV6sSDw0zOI5t4kDLlH4BgBYVYwDK5U1
+3ByczrrZqxtLGFHbxr0be5IS7+W+wYNljpIp8FxdLMSEsZFN8tIfwsq6ooTqbil3ZMyydSz7uy2
qhGDbk3rdNZt1nh4Zy6lmDzTQDY1G/x2Qm0Gk9oPtyqhI/pMNXmgPz/Hyp4+C8Pv2+rpvSywRCmG
V0UsyfhxNRyHh9FN80E3qiu2pLFbD3oZFnkg9EErV9eEjlZIDLGfuw4zVFFAYHzCLo23/ISQvuRy
vNcewu4k/761XP0l65y4bgwrGLynhy5sMy7mFNVNuuNe0b8w7eqR4/XGUfIQoSYwFkorYpd6G9Xa
jgVDuoTn2Q4uW/RcJs6pdCdaRx/a+68Iaopdee7UIDk0z+kH/uWa96BnjgTRSX6NJQUMpEQ6RdtN
1/Ltfm56qS9dFpn6KXoXhKi89jksp3aoAxwx/fg41BD8ypLWB+MSryV583vX511rJ1T42RboO0R/
zaLqgF0mcwG95LKqsl5AIDJFadZ7LHVBdkPdj1IzmIyu+Rzladh+CyI+Lx4RJ7vDMQJX0nx2VWUy
128LrWZFYlV3ajoRCVbxjevKQ5ffuVSeBGixhftU5GaLcW2pxYbGJW9pc0psuX003sly29ZPbSOd
uoH/nm8dlqKOFFkzmVqujHOdDyXbjl0ZeVKUu01iEEZuLsAhVB+XDDZA9bHeuroFYYh2ZlwIugMF
SS7lONXLvl0YMkWgmZwKmW9ZcUPd8Xs9Whf5UAHqEUM+DV3cghOEY8u5KTFdDVMoC/UQIsoxq0Nk
VpMHgTAqSZI4qkmmFoudyLx7i3jHZjiVUa8/38z8cCn2rSH1n9zKUu4pLdeyNva1bY/1reonYYan
pQWFvV2EwTpgy6KQyxGIbX1XijSGYOa21oHZYArfRTWFLE5LL02OLW8blAliFy2bxfQHckNjdNfd
0uiFb+b21iteIXmBp29V8/uSrUgbQRZDbWNUrMSkYOq7dAKch+I0LNbipe+VlyPNS8lytvYD26H6
Q0F6Cko4r6wyb5d7vRd9Kuwy5MrOI6GPAzbVzarXayI2Zn/nGQFiZOyOylMmlEfix8NP4UYIauyL
tOttBuuW8K4xhOpytZad3raBN9AvuYIcTB5Hu8Da1u4ID9H/hPA4NyS4Bvn8UCWMYvWmjA1Iz5Lx
tjf1ukb/Q7c3UT10jcfTWzRE7C13abq4/YGbNuKVzo1CMbn92J4UUfHjvVDxM4RUOfpd76y0RRzE
pHqna7uZfnv7LGujSKLVTmF80vhNC3HzvlwgwtBhESMRkywUFH5pZ8GyY4qZd1d93aM1fWCfmGI0
8ku3aLq4JKyTBbMLJr20r72ha8wiJGhi3qFr50llvQpY2XMIEOnwTKAFFqTEl+WPmjSt9Wl510uY
pNtRk8DE4oyF8xjwzugnk28YQYnhnNqN0mKRojZUMx3K0S268uT7Kl/DY4SqbNnL0Wzae2dw8AiS
VMBpY9XgrvHMtCSc1bMU2Jg/XuONXyyskavn/zgvb9sYo+8zqwW+4vdN0vXhBBzUNQZWNnOLuMvi
LY82fsohMcU92W/LsqBuZYP0VjgPWUTLpjMcLchpyNRhPavflrwhryLqmfeXKwAVwQUpIYzADWiy
mo7KTqbhxj2s3iofMaR6zXNWzHMSdxzGMfZRb+V6RkAj665kWqM3FCv6beb1jm41WMTf8aYLwTnw
ggh7SxdaZmtvnST4w9DMCEW2iP28ghWat6PHCV7mhDskjD6YbjvILGmCyMy+jVk/pB+iaW3L0yZy
IwVyVhhYUXYR9w8uVjdv3TXOaFFYHTCHsCRBuBjMx1am7fKcz47WQUFiNIujW09CnW2SvNcnlZZA
VYnTdIB7qMHZHimtttY49jLCLHix0mgGSdKR0Fk+LW1hmF9sMjCavT3ltiBZpcRjix/RGnsoLO1c
jjik6nbzi52oHBGe6HvD/4Xdu67lfpCL+2Kl1WKfDSLXitdi0BFpxOIGx8ZZgHJfDNU2+edtmIzp
Q81ELr2dMqGfy77JCk760lLgfU+3qciixO/DBrUrkhWfPUtVKu+0SlYsSOG1Mhsn4TXppoIc86ZP
jya4uqahR8aZo3gMyEc7OMwbdXRN3vbb6/uO673KpgzQVc9bk+Btv2IgluZmIhmcXWUWKQr4wGHz
jo4Z0m9oxznxKdyU/dtGPeP7ShxR+v5f3moo++2pWtaNduNM94jbQyC+LF/ettxluulS873OfX8k
Am/SZXVr1roKNxzwM19oG6jXdlpFwITF1df9sDmhmnG0orhW9s5GCzSxaNshd1iSD6Btf5QjurQW
RatXi77cugJG3hqSim6HePd2tWFKYCITDAI/IZVRLxn0dPU+yGCDwMdHrlp4+EtZp3ozA4WTDW5L
bA4l6IhBFnFkyhXGAk7iIM9MKUYr+866VLF0bSQWRSQnLWKBGSqXuXrkkfKBpCB17MwZ2BVKEUwA
az3fcAHVfJOVpAwBDDSdzaR94rd4y1BfLv03WOFj/41aYixe8xAk8ZMoIg0D6jtiQF8HPDFAh4YA
bQ8xuoHfuZACNlPvp4i31bqnrSFL8lnNtW5/LQ3x1N8KJCSiOKZ9PfHvXPDDnDYzW/T6LdVk4mx8
ax4FzPJlh3QKhSM+bkPp09GADWYh7agYqI2ImeUPUx92/s3gpPpNAHem4VK9r2E8cSHtibwn84IC
CcJVid/PA32ys7wOp8ZdyyiSC+a/vYdGkxCTKib0Thdineno3QYBRHr5iqyNWhR0OQ8FtjiMelvy
x0taN5047bLU90BpebRB/Nke/e64eoAbZpqmobKvGg96FCenNSW/viaymwuN3Vc3NFpf9T0fxmRP
tsSaOBPIZ98j27W5WN7FgzSBK3ypBk5qqNebVZFWbI+4I6NkfesB1PjW3JNlRWyijXbh+UkbC4Zu
HFnDOpzDYZrMT5uC2XdAaKn8m0Aom9MWVtRYj5lrQSl7f6eaBPLyLDozQs91nwapWl9Tkt6sUbua
Zn3SSObkXM/MRfjalNz6NEFXNFiZYSYQUbnjRyHj8QrUb80OG8zAW9NxaQbHgWHXnAxTdNp51pdL
NTZ7Is5SA56gGpttvnyXNjKM1ZUGDYiSA+ree3n0YakchgGg4BC/bxaziSQM61CPfr0hK2nmcPES
0U4LN/BAIO56DPATh5TJ65qynHS9N+vuUNbTETsJW81cF2twfKz4tEbDzIasXej/NKHkmGjmtZ7b
cA/lMDMxZjS675AZvi7wa9Fw3XHs6z8YeeOxBRCBmOqhjde3To0ghcq54rxLdVMN9Pu+baLKCFvw
rGW7cXN7Bq4AXGVe7E8/xjP/lrXgf5CScPwmb17qb/3/njgPkwnoP3cefHhB7vSPO/Gt6779AwPC
P65FO36rfokE0b/j3Yrg+b+ZpHpoLQNsaiatDKnfrQj8FUo9ndiIIBfd7H8aEdzgN91dDfAIMMC2
op+TFfzfmOQFaBND84dFwfl3+DYkEf15bMSUHo2R6fMhJvAbhhF/Hv+6xkhSbzPlx3xz+lMwC+wz
aG76+ioQQ0tfcTPBzq6A5vEAk/f8QNf3cmvS8BBOxTGv+BvEavmJIPh8N1jOs6dRm6PZ7jE4jjtQ
mpduvV3QJjmY0vxAatbz3FXfXeUCnw8u0Y5csJSz7zOjcCeW4iuDofMcuU9hLtGHp8uwt0fJnpRa
11JRrP9PkXll0he5it0le62xIZwEQUgxWrplNznB62aBbi0jY5/q7ko7hca+NLMqoXS65wvfOG7z
LEz7hKPXTIo0zZLeE0RJODByXbxHGFZlYtrldr2t23aijmHHhSEwYsIWR6L4HtK9RT2pE4q89jM5
1c+RrPeNlV4MI7KLuUjxOQcHK+fj8Xe+mlg+jwjyIORYjXo7LNHb1Q4ZG0nYjYqhqX7EAr8o527b
wnLPXvR5Xn3oxLRY+0F8ZVPOcsuRbCgWkoawIjrx5lOdT+rObQHnGC5r6oLhGT/emIxB8RW5YkFk
+WtXZzWdAJfagxQHV1qf6t5gxzw/T/761PdcOVH6C4jd/HXegvMWFlBP7I643QoPI+HqN/0GcCPv
hn3dVHdGtH3aZs6T7XGNEIHu6JLcj4O6K5GKxcXK9ymjLYrn0HOO9qaHSNZVt4zDBR3MtZ3bQx2E
n1GKxrICEVJNoJBsMTKp3cx4cb8EJjyJGXIDkxWInlK8pv2yXoZGpfbZaBv7aHXLi1zyHooCTGTb
6t775IIU/jTGwjLYoRHrfhY0j0jHc4YDO0RalR4p4FXK7rUv6S72nZtgu11gu9AXaxYOwagnpqGs
6CRRrrERjcPeM8f+kb3ZQiXhoK0fOvL5PB/4uJnLXeOmF0Vn6tRi97iQQ7ETrnM0KvhOPpa5NQCn
Axp2iiu6Ybt842b3vXEXKGs/Oxaxx9EZSUfiWs3zxrQkYT97QFh8YbnlQ1V0d4HJ1c/b4a6mH5cV
B7stn39ave7exu0/G4C0vOPnITzEe7JbtbHGY3/qWb/IPwBmSDcbg+wYVoCgAukdCds7MTckds6t
/k4Nr4fQf/k05DBoe/hUAOJ/Xm2m0bIMA/P/kbAOWvxZdOyC8WjI5jPWoy0tb2YPzCuVMTdk//lf
f1PrV3nGj6/Koup7WDJsvu+fP7ypLUdKz86OyPxeHY+UdZ98DntdWOBAOb5diBqIY1pdhU19ZWzB
4V8fwq8KAX0EFmYAU6+0SLV/mdFr4SENOStjGDVdu3Z9leX+uSVNfYUKJdPyb0534Pz1dGNx432B
MPwHY/2Xb+yYfcfwLzumbMmZRyBTX5+68nZQPPIdji7amdGjW7ZRnHvzU+H68H5e7Za5Bkl55QCs
JRUHb2jQaLtPkTSSeiROdnoKZXgY7fLkqPamjtrj9pV+TROTdULbWu0tDfIideW+WUPCgOfgrKR4
Keb+DLoUWmy+ZzXCWp1/89uFjeRYPS8VJELlWFdYrLqYA0cwPw37orWQOdOszPP5pXWix5rp7q40
ne7SBqcaT7P7NWi7zwX7zh2c4/6oRus+d7EIVBEN7iqjnc+U+Am1y2MWwuZZw8d8M59WxpE70YU3
NpjtWIb5Bck7B6kgkvum96YM+n9dS/3PnJz/rOL6/9DEGfCI/fNSal/948NLNb0wDvzZxql/6L12
CoPfaEjaJhIhAh7Y/rNevNdOkfkbOc8OlhHCvT3SZv+rerJI+6DewsXh8zfEffBYvNs4Lec3Hn2A
gjx9eF2ohv4NOCBi1D8/X1qbGlla7+VhKdAy0D8/XyDZF2atvncopvRxRA75oVwM+WKTgHwamHBV
BzP1hv0YEfzJHjgtHIh8+lVo1d3dACGQPmmI8Ud7Jki1sg0Q6Ix+1i8Sptol/TuEYw2I0duMfCmC
OHqvP1vRsCSNsJqPlleJ5xQ+y0PvO5vYgYK17mn3m7susspLJaGmBlk2n9FbLkBPFwqmoAMFV8sg
eO0IXUps6J1j0qyTX+zRkHd7AL5omEVmOp9yYTgYvr1y/dwUPboEXpbmdY6l30narTbuCzb198RR
el+VaOAe09K2Feb4NkVf15FPz1bIbukZu/jtWBMqAhMq26uJcsUinVQeOp5TsdADIvbe9qELLEX7
pZPBdrXYFlZyTGbPYnCjEO5QVc5xhQWjiMuVrrSaM/elrL31Iq0QaldhMz/b45pGTE0dBJ0A6oki
CgB2hOqr0VQASDx6vhyScr0q4QIQUJtnw21lOx1ffXGuIeUC02uYsl3MCojOPFyQROknmx9+JwB4
eMzQ5xFd1EdOgsB1hZ6z2JCPzCCsr4GUFjeNqu9IaSq+Sj9f4EQwbtx2ZINOYH/ABsIMNCrzY0aE
bZoEJF+9oFk2ncSeovw0NIv6bK7D56VsQTWB5T5VNaxr+Gv6M+cuSQv7S+2iHUwwMcKY9Yyb1DOY
nExkqcAeCcl2NpCWQED7WFqkBpiDed1BjQHRG7nPU5c/l/m8QeQxBEjtgZU4YAqV7SZgV0E740Nu
A3F0hLpALtKwS2+Ga2xK16s/3mQ9MQ1447HOA0DrOSlBecJ9raOtGDDcp63pX5cEN+2yUPSPW1CX
v3sDYz9vRQN59GAPDNxAYfhp23SeJXiK3aLWR9KcsoNd5eo0ODhRdnUTgk2BdSQpenvsKt0Aq7rI
Pe/QVcWHKRAl3D8vzjTCmml/ta+d5rs/jxqkZ0/7jFH5N1gOEPD78aVrEECgovk820CppEOwGm35
XWNNI1GtWFMLcgCAPT/7WF8gStDYbizntfU7PDK5T2VpR8Yh6CHytNUcICcjsQKg5XqG64QLOUeg
3kR9l8xpcAIFcA/7jn8Pgu6Rd+q33uJmDyWcQFq4d8obYIUqq93hswO8aBnZtu8IJXjYBsZscW0E
7oQn1SDwyrWWE10U8SwR+n3uSKY7ZPY8E2vA3OJY+nDG3Mq+lwytYxUWMgkHS+ztxZxvB3epD1Xt
P1HIYnKUi/NKceB7u8nqnc/dOnncQGmHc2cNSxUD1o7MXbP6UVzb1l03grKAc+9yr64wjjwZ5Rrl
kQwO73er9SaG6OsUb6FhX2RdmO9LaI27Qo1u7DQE3Afw2XYME6096aMEUBhA5+iG9gfmZzKLwU/T
6c2bPnqyNejQCIG3JY25TfsFKaqTOFWbPrpRbXjJhgkpuzHZ0Rzc1dtoswqnT0ZktC6CkyRUQTrc
LTSKL6K27T+tmZN+WNZ1du8A3w97JjcgqQzxWroU4LO5lqjW5uWuqgr/A90Vr6BV5S53pcj9Isms
1TptNNQ+IEFJH4cp2E5uCeErZDqYlOTQ6xC8PilYNQ4+ecVxvS7GwzwRooKQpia4w3ILn+2DNWHU
baLjtBW47ebFupILiDqKoyWK+evm6M0LEi1Ft3uHvye9wES33K0F6SusGXL65o36CVt6hGqkCDIs
XJr0O91sVd6lGTyUrl4UT7Cv/A/AR3vrqgroWr7VLH+KPPp5Y2D99eWGaJ5Wg/YYULDqt+jPFgy7
wVbvMcw/THl0o1Bc7VpfZ9BiPhP2BUG/4w7xG9q7MNuLwO53CvPMoSThU7afyoYZhc/A5u6nCuG/
2a78sBH/tIPgletY4Ff0TiXkFf5Dav+TK8spXJMZtPAOo5E7yEnTT141P22ScaRi+n6erO0RoxhP
ffO7w824I/ewB85iPJbC17Qw+nSyGGPZQImNJORrgh13SOIenUrPXfoRJhyuFtBfF/rm+deH/2M7
9evhW652JOhtwF8cCZB2evQbLoc/roBr2/xiXvtrhBEvP1oKlUof/Ugi5elhwdniiIrFPXvQ9Jyl
3Y9+eaRhWZ8wCl3/6wP7ZWfy47Ra2rKJRx3rq85o+vliu4ZPoACa9kMA1S9eVPNU5TAhBw9/YQZF
EKnc6ccn/l9N/DdxwZDIfro0f4kLviEsuHvJRlySPyVt6Z/5oybW/BLK3UC37Kg//ytoy9DlMhYO
GnTcXCFFMVfxPWnL8n7j2oYUvjYsBDPUoet/1MTmbxp5gpiTDGIMDO6/FbX1l1XDgwhu+kx6+Hwm
yPpG++n5DCqTVgO376FrthYipud9oEweiCRo/nZ7y6/607OkZe4ennXSlkBhmHq//9NHSd9Rnk5Z
OOCwP7f1cF+o8piH9qPbpcj4jLcb9p8uiH95RPQp11AZwDCknHGa/vRxTKfCdUZde/BH59FNw71D
SYusiejJZq2ut6LK/qZd8NdzySdyhU3yyiLWu18+cWLY0K0jn4gMFuFc3+6Xqd2nVRPtfrrF/rtV
9Ze+jIfBFo8drgVcZZBvfl1VUZ92RQO07NCSIXpyurLcC6Ya1IYqWy+klZeXXtAPj1CR1KFppnO+
zh/4Tc+Tqz7Xq39spI/cI5ghtq5+d2u6qdqTeHDWCt8HvJTt3/gdfvWYEYft++zfAi5HEHCGdF/7
p4tfABdnmpVVoOKGa+QRAHP6uyCLVtLFaALn5pRMxCTuyMpq9jQr5/2/PmV/Xcn1AUS8Gn0TYxRe
wD8fwJLloy0hbh8KCzF3jCQS+6Gb2oeINCcRkFqWR9k5sow4HFHU18GVnUYXS+a9mOZMiMXCKMrc
fseG9neOn19a+vrUsIDbgUndgPnc++URFEhfci+o60Nql95IW80nMi5z2DsOY2PGjJI2qmZFbN1s
ezNJXtCw/+Y1zRCDr//zw6mBJz9mCyREY161fzk9BdpbV4hIHOp5zL4bGOCeERx4pC/UgXk2bHaD
u7zbyjviHOsvyKcf03ljPmo0GWh7xlp7QAWcNzv0HvgxdWF6m3lgXuIenICRYwrjb0SIEIc8IUmk
5KPc5Bm8V/l5SQ/25ISP8KxzY5/5syv2S21P85FNWmDvET8JtZeRsQGFlZSJ+9SdzFdfDehhMqey
XkPoGzdNKoHEEk0RfWFuPHzq+R+ZSqn5ulJuKFri3RYkjYObZ7es7XJXwESzKSrS9dCrggJwhMPG
5/d9YkmTHlpdNzeBltLvyMaZvonNGfPd7I9pG9ONBvpqDCntuWY9swyVDjK2ZTs2Q7UeKKeMoykC
uXzqRzyTR7C7q3+B+gn9hVuUZ2bpDroi5Tc3qLUkVlncwTUf9uh4le9rUWx1RWdZV2nm8J2mJy6R
0grTm6ofJLVz312pEvH9zlVEtu3QzfE8i2mb5LFiaHPldMHwnXEj+jRDRp+aKE0JZUO68LkJ/PSm
2aL52grgok9WZZ9JPypxoSh3ShjTF5CKS5TtcedF3gW0PfRkkGjWU1Olln0AOTih8Ga6DRMvontA
oRnN2iQyjUdkRK69DzNQ/bCsAEWTuMB+o7L7V4Xq5jYbPbWeUXko5sQZlSPZMszV9hijty1OnSIf
DpxLZA81XDiyT1uzO5P2o/iSXkhOTAKyqV3PYEWs8qx4nSQp6kBwgrkIQNF6ZTy1qiWGlCCr8NbG
7AtmYbXNNJkIqLnEKiMhbpMv0jEsGz66mVeYALf75cWG+zruLGwQ7UXZ0QyH4zes2fXWZ0aRmLBS
d0tZFvdp6TLYGtfaeMwkKDCGQrrF07IV3Y/lRBHqbeEg4sWvfIgoAdE3h7QLvHvIP2l+DrNxhoQo
qu9dsLrfwiEF7Nu37CjLNBCnzSyba0B35E0h//7eTZPae2t4hw5tiRHYfYzC6JrpdPB1i5oPikn2
xwDgwaWB7foEzov8QhQcKLzDzr1N1aLpoM26ExCUDzPe3kRiFLxfoyk/U3fbe6+EHO5CXD1tylzi
lYjDyzywyTocXe8YOvih8dkA2SRHap9vkfyI/lC+pEXzycANEdsI0U+VYsJSk1SHLSp4NbOQJgEK
FWKR1jTeLBnSTRuM+4ywI7r34UzSes78yGIOJKflInRUcDkjqTwRsDYmlei6cyFh+UktAZWOdUOY
mLM37PF2tSDZ2lJd1FF0yIoasKDZIczMh+20WeEHIyhDFBdQQdHZHWRTGbemdDQvMsv3Sz9YZ+R4
9XmQobquFtEcHLoIJX2D8bPtowZsWvvOnvGJWKZ9RiWDhzU1vEcMP+pc4Bi8XIrytcWNcY24Zvu+
FJb4WLNufu6COj93oq8TVNT3WU6avYMbMwPhHqG5FGET95yTRAVDdwGBDGZ7MXbHPpuQFQuXR6yZ
xu1+wcWlEuX6uJ3nuvqkaWIaPX5r0w5MeiVRhCCID8XOLGuqNpsMo05ZD4QpkP8BVzx6tAOae83c
0A5jBgyZOau4q+rupiJE5KGsizhwxRe3tEljIDj00vfKoIlRJ3qfUCGVN4RFlJfCrwmM84L2Ar/X
mEhhExE+y+DsrPMV3bzl0JARdNPU4h5YOd0zf6OCpBPSQfHuUR1N1Tp+B9PkXCxEqx1Ne4bdWCzq
09iRWkYyJC5pX5Hg3mXEkSOViL1oCKAZ9V8Ll2iL0O7aW6vsVJO4KAOPBH2N34eMc82koDAQGa9d
xQCcsmKHJVfE0sXSmGeMKZbtyl386L6po5WkgaHVZoziIigC5ylnsThmGTmBBnyEK2sg4TKApl0C
1rgFH082q9xQavTbQ2Rk2Sk0wHOOkmhC21k06JQk9Sv8gC7bLMd9rtFjfa6cobmomiV69bthea4w
re2hRIDDFYZ0rgaAJLw8kVLTAyHIQdWOd4f2m8yxQgyPci23AzK9+RZQ3RC3gVPssaxZeyIZ1vOc
Y+oSton/BpnidMrY/x8GxMbAWzYcMU7+pcsz51jizomwRq39Da9k9/dFRBJdMLlVZl31+1DYOs0T
3U6b59tRiJqYRad9nZrtAgPUS6kCD+NHgaGRr0BgWfraszztw7p5iHqkjYRR3zmjHVd53r2gtC+O
WWubeMYkHNku21uT6O623L9V+fyh6Rf7slX275kTdslkb+0+bwovQbtK/JZlxb1BBE470RXxGNbT
SmtfV6Imbrt0ic6pWSVbNAFsCX4X1poeG6BqexyOclf5cxNzOp/rlRjKDatJjJAWGHRQPOBnQIK/
DTTY8mqvfcWxMfeCkZWyzkiyCbGOyKseu2rZuQLVeFzRo0kyOQAsj5Dx7kzFQlW5RFMAvMbQFFmv
q92OL7md05pbvX652ZBiHfKFe32X2Z37mWrDv9l4uoDy2zwypwUV5UdhAEpLonB6VHQF4w5z4+NU
hWNLHuN4RwQEzqscc2xSST+67TKx7UYOGkyRmJ6jzhC3jdWV2GygtIvLTdrW1bzm0Rdcej4xrXTw
SOzAS/DEkyDOFToIKAlG034rPfIu0Vx4w+dttfJ7y4BKLlSaBYmssSns1FhaacztC5xZTA59aWsb
0IZCSWypJYRDTSeUKQiJyEOcY+xQyy4m0Yyhp1o7+9bLPXlnbMtIE1J7DLViw0wUcbrtaQPwiN27
FeJRimJjRNvPTCd65RdPOAeY8eVh13/vxxGyLz5nCTu3DJnrdV6vHqt2o9YjGfdZts2YeFvFKqQM
6woHhXsjgMO6FyTMBemFrAuyQfy6867DUBRf/Sqssn0WQQ3v/cG5qrs8PKnM/Q/2zmw3bmXN0q/S
L8ANBsngcNNAM5M5KKW0Zku+IeSJ8zwF+fT10XUGW3LJ2GgUUA30zcE+MGwyyWAM/7/Wt/pbby7I
DUtYnz+mzAGbzurLOzVUgVlY6gS2z2p9Wwen7ZKC/jxnqAKKIpxOXZpPh4ki2lUy99ZnCuHsMH3Z
ld6nuZ7c73nRqD2jfCHvIQoPuCjhzNRdg3pC2QKvpVZhDwjH2fPbLHcGlGoL6SBDvkSBO2fzdYo7
abxNPHeOt0OiFyyBttxGTm/yz0Il2KjB8WqAZVCxUfPxn4PBJFP1aXaZOW6q9npdqicxFd6V3gwy
9rZh3+sExmOQxjVhlnHxkDu5+kLW4PitHtz5TmQjyXF9XrdHV+AdBQcMu25roIf4nJAEmvpsk6o7
BJN5fA31n8mg8oaZFBFY8DRlK6KSIM5Vt03OgCApuNLOfaNm+siFIiXJmBA1ixiUSmx4Tx3/dhxQ
vyi2NlD2G8EZ4SKpUHhAG9X2+Zz3ROpRB0bcyWbJWR2tvq6P6rGeZ3dhUzWEo0/NXclNQ1OmOuKZ
jCz2nSitN0WoRvsxT4jFHdoFywLMTZyefWoHrtfNmc+rTXfFnIrwPFbxHPoOdpL6GzN8C1Y5gV7i
kswA/eMeQlWcP9JlSY/ziLaKA6GnAYpSsn/M0iK6RvtCzoRjq+y2MdpJR9Oa9ocJneGm0KuSB9HO
3CgRFKAXQkgIiQH52dBYA9sa5baZe/IUlYiCiLQbm7tFTN1z2veF2oopcb4bXjaRpgsaXp85hSi9
e1BELBGhTHxxn9TJAZg1kSbYDZa94Zbxdow83NMTAeS1UsYhBlrps3mIrzL6BawJNNIi4pB2YYXK
3Qud5iuS8x69zhiVfDKDTh/HGW7+f4Gw7In9/VOBcNXg/ddd8+uX8qX4tTq4/oV/VAcdlIMcvF0b
RjGRerAV/9Uxh25MpYKqAGXcfybt/aM66P1lWw7UQMCtaynNFpQM/lEd5N9DQkVCn2UCsUGtaP2d
lrmx1uR+KQtAqaAmwf9Q+2YKelUWKCk9d5anrKDp43jnUd27M5x5OiwLwSqGq4wzGqz+OHKSMPHR
0lDyatu+koiDL01Nx8Y7dNYGGwXJxg7nib6Pmo7Wdq9tPea9PcL1BmyXJFnAUeXxpwf9mzLZWj99
ffeuWGMFwVXK9f5/rfnQ5JXAnTwCHkBkXhdxmJw8rzBIv4nmZNuX8rlKaT3Oc0o73yHI7WJOqYKa
tZDSpx4i9yBfyt2oJzuaQ8SPW0D2GgDKF11Zo86zh09dXN2iY2+eOMSyKCesEGHu6FuQVik+FMge
G6ZItW/MeDzFnj5vQxbcLYAIO8BbWZ31sUgOVaV1GK9BuWeDa+wayBynFn7CH0qib58HWgqdAqXl
UFh+wzWSrV5UQ06lwqUldU8yageNcCBfLvSQ7MyJmT01+oK9aGjHz++/i9dqLmq/Nk0UVLNrJRDH
zXpvPxUAOYQWkTt0ADon/gdaiPeAUwXQr5uoXV2Hu9xp8y3OC6ot4/iocdTGO1N/ef82XheF0RDA
K0aMa8J5NcTrJlkV1zCmlNsHHIWFr7Uo2PUp/6457iP6ruXIc0j89y/5uirMJV0JZYbKp0SKtH6r
P//wsY7DoW+cPnAnWFqG7T4VTXuL/ulPF3r7drkQpWfkelKgIX9VYiVImy3wYveBlbK60qpcqj0h
YKgpG8PaKqfFqNe6xkUKyeDvlnfXH0nlkm9slQqar2m0IW82qmv0l1nYV/uiburAtXEWuV1EmI3e
3tdlGPoq77adWB7Xg8YfnvLvfvz6oMFH8xDePOWOMNksHBG8VjJ80sPqRTX2U2qyUW4IRpp6QRnc
vn//zb5C+DCk+Yyow4tV7IRq79WQTrSJkDQUOAGuAnlMkqgDfOPWD+9f5e34YZPNZC4onULZek2X
HHBJdljY2sCh802KkVUyYfWdX2b0y9+/1JsqPYxy6loWK4uNTIe54tex6th4QRq6GKtK4IS85KER
8htOB9KudL32l7QN2KRQTuDcbvTdxz9c/u3XCQ4XHRjLocNaKF890M5aaJeZXL4n+gwvyKWu2k+O
3n8yo+EgQuo5NGNRndvbNHbudM37NKUIfwmmIAZayX0T0ecf3CzZZM7z+/f2m7fwy629+rgogcZj
GHFrjvQujNK79qz+M6/m8P5lfjNN8gho7tD9Y3pivvz1Ddgacp0UeyNgO3Xn9N2eDKjHfD3gAUEK
Oi3dxXp85U7IadiEk1ahUGy+fw9vh/UKJUZwx8C2ID2ve4KfZmpYCGjKBrVSsBpiMil2bqfabP7w
S980HGh5GPByVx8DisHVgfHzVTC90b/XR66SOg/R7Nz3ef9YstqS+xi8/4N+N6z4gGgBMj2SGPFK
GQEN2NMbObSBudTtYYmcJzyIyO6H2NrjGZd+4hLf8/41f/fzzHVntxJZadO+eo8eyBAb62obAGO5
jzwvI9Ww/dxbDvU08+v71/rdZ2uYju0IYHa6AYLv12cJD2MxqBu2AcTxfEs1RW2kW5EWNFM2iut0
2td9MvpT7z5V0bTB6mj84W3+dtwSbsCvJScDotqr74NEcU0HD98GrW1deSzxJ1xZ6Q6N2FbNwze8
I9iiRApsKKn27Ftvk7HV/vDMf3sTKEmZ/3XWAf01AphKdtUYcdkGUlVPpqnfzsK4mkV/X4v6ka0d
aj978Rv53Yo9FBoV2/Z/bex/s998DUJkQXDhvrpMUuyxkIu/eg8jOcPYjKM2AGVIe2PULr1Mr/ZZ
mMZBL8tdZ3V0epJsZ0OX9JXXhxpHdRlvAX4FfU9RsZwF1DQn9YGcoNUB+bptK+w279/o28GJ1A8X
EzsSbhIK3q/jRXdLB1KxLli4rIdkMN2L1HP3Dv1yfxm16Q+rytupk6WEru8POxUdnVdPpZsMGyJl
LgKQzOPXLEvupFmZ30ftT9vbHwzXX08rfORcbKU6GlIYr+aUNA1FpjILe2uDPzqvnxYzw7dUdtcq
Yl+ZhLhZo3Yud02B5zIyvK309OlQF/kWPAwVeActahojcS8z51Nvu+Ohn9DF1mVhIBBmMyHi+KYd
eT9WXrg+Ot12W/czrSX0dI6uvkQUaf7eu4KticiH38Knzah6PRtPoMngAjRLMHCACqQs3BtIDNJ3
FyvcJhPR0e9f7/Xs/5/XA43IyZODpL7++U+zP7bHdIQljNSR3fmpSnV500Wh/YcR+HpKXq8C+pAQ
eeRq657116vkViIKyl5LYAD12RLp+3lRyafeqoEz6AEBncUfLrj+gz8PDS4IzBXxAZsakwPIekM/
/SxVTzHw+ww8S+RET9itDZJWmxejFV9ETu0XRz9+JLJp/nDdN7qD9cLsic11k2h5zI6/Xlim7gob
dFWQN2VL/bUNjMq8D3sHGeLUkTdPfy+V6YO7fI9t967Ukw+2W16G7ICWqngyhJESaYZ36f3X/Pqj
5LY4KDBHQeyUK6r619tSZdTDA2jnwIOtucV5Zh0pE+OWI/H++P6lXqMu0aoA1l9NS6Qc4JNcDQM/
P/ts1oY+1xLFHEiOR7uU0SYy660Fi86POCUEi2MQhbeIF+I3gN/P3YaTH9CQytoxPKjJT38S9v1m
OLhyVemwXLDP+jGT/zQchsbCQEM3IkipGO8o9xYb8Fh0Wp3lhY7mUzogVYiSPN794Vmsk92v4xBK
IwsUj8KFCC1fTYbUbJjPwV9BGMm+0x9Gluwhvi6gK5Yogt10uZzKoTrZBK7sxjRrHcTxTf/1/dv4
gbZ9fRsGiTtQezFqvnklQ071Mhq0MQAXbn6VdficjcmHSTeGfej037JpsO9xPpC+1gkvum3Tej7k
+bItDC++0dz2SFXbvRzGrDqoFoACkLBVB6JV7amxVLuztKW6cbQ2/oAqRILCXMTRw/EdVHpePktc
VYcKq+qnvl6MfQiFaz/EA4GUbdngI8DU1WGkA25TQGMci3M1lfuGrtvGmGlE0AQyjsgoPqNfdy4E
pbAXGrvqti8qbnLA2ZDSci8N47GZTHU750vpu1M2HnD2y3NTSWx/Y159KDoKqjEClwClBR3+sc3D
bYTm+CrPaDmA3aEqYuvEDatJZA+ZU6VyT//WXP7wMb5ej6kN2QTPrBocPhIoyr9+IFS+XSsjLQJE
6iC/ukiqHwwRlocC45NsPfWH/fCb/SLXo/SxBn5QmOCar+YkbW7mFIDPFESleS8j64F3+Lly6k9D
hzqajGeOVN2BTmQQzdofKjBvTDg/fixmaCEQr0H5fjUbgJcqXdK7x6CmdfI4iJp8HZLQob3q4ZeE
LlqyzVVDvlCuqVsbBsfHXDPTe+gXzimCEPh9TEcGYqq0U1+AufJhzpjDBqMMbbRwnc0y0sRvqaUT
o4SseYO0kP8rO31fm5WgtTsk+/c/p7ezCSk0WBTRt1EQsO1XH3Uu59lrJzRQVhuVG6duk2uCmd0P
bq0YO3YcHt1RRUFvOJiH3r80G4F1dPz6LbOu4NrF1cR/sGj/OnpiEfYR6h7i0GMkTbssRc+Adrg4
GpVL/7+u7foZKhd53yM4EvBmiSywu2rFh1AW5VflJsnHqERoPakkOZadVNdLKMnKWAATnejwzk+u
TW/NqMfvoLvEOY3d7mRkIj+7E8QHvwlLaaHhc0mhHKBT7rRkrq4BKTyXQpx1JxcHoKLWqXarlbNZ
PCxe8WKWZcR31xM5BaLtI/IJ5xMtJnLNqyq/wgCsjjmqmUMtjeYaCJizYcfi3Y6zVZ8ny+hcEkYH
XEF1YZlHzcvbQ+ymxn2lOxWwQ80MFtbbQymHGtKLLvZpSPBDTlvNN8u6GSGbzd1TXFTTA3Ub0B7o
ITAWzcRi102KD9tDdOAFtbmGhhR0OknuzrsPq4QnR5E+VqcwnWhxOt24vGjZoL2wzxb33WTKF0lS
doMdOWPVFh12krQX9bOiWYtHYlI3WTrkOxecyVHv6fXmoTvfiDGsNiMJBb7WGQ518pSOYgwrn+7z
gORQM0fdIxVTLjKoy74yt11TNuc2opq8y0D6YBVN1ZWsNcBysU6eT1rHOTGsGjwT5Gc9z4KO0X3R
44gGUqrXz8tI/nTXFBBnhal5Z5GI+qobFGiaNik/uWYTnyTqr11OhubWi2xyckdUZKPtrKBPXLmp
X1PWfWYvI+k5kibmx8geDri3nKBE5xTMJvGyc5amByNpsq96NA7XdPegwGUepE8xxee8UCnkb7Tz
TppM9BCWdOPquCg6HRN1OqOGiGuBj01HiUEoWrztRw8yndkR3SnyWH5T/VwDULL1iDBoTry0WEkc
8fYJsilrA+a32fdjiNdgJmCQGpI90qsADJ6xd0dQBXLVdZuDTtsvSLNY20RgZfHsEKXrFk2yt9xk
OKPeSy7iNHIPeYs0RNcMyPTJSICiH035fLE4c3Tj2GxaYLV6l5lJb25JkzuRZuKykZiA+rrVH1vP
JFvZrmVQTXO464BQQmxMyuFCtVmzbcAE0HP0RjKWXecT2COa6qWlmo21ZPFGZXPxMQGcwvJakqqr
jYhCDIjAvl54xsUkESYCUQ0E/Dz8KLbGRyaS29RQNTm/jvc4j6MXtKFUt6BxCHRbKre5Iroo3FUj
yo9xdngivTj3ZQR7lnrYVUjor2q66aLKhHOuqhYkeOSKre318CeTYiBrHdWEjZZOahf9PDVnaaft
HZ/J8+C05tZG8rLVOFPsCSJwjl6fAUB2E+2wyD4h9Fxz7uHnOoGKQu9JiVTdKiB/X+qclwmA0t3V
TJq3GfXlq0Gv+22ZZ+55LnL7ynHC8aodFuczGOvyC5Q5Xl1YpE+1zAx05bzTqcvsIFeddQ4ThRSL
o1p1ErUXq4ODD2jbFS1HPwjR/VVoQRTdJqYl7umTs2ko3f4gUBRvADA3Jxdd9QctKwIPpeD1UBjq
FqdWcgpVWu1GCvs7AxYgCjXQFfnk2RuF4v/UcBq+QHD1MtnKAzALUHWja715yG15Y5Oxd7bq1guM
xE6vE46o12VEMA04PXr2vrFoy4e+WswrSHpphAuuYrOYZhJhj00QYwHFwbyyEzmSGplPDyXp12gb
l7tkSsXZSRm/XKKlbopL1Qa5b27btjXNzY9VEFES7a6ROBEOJIlRTUAupvA5xwx3Jii0fjaGNj11
Zmx/nVSJ6KYBrmkSsLwv0JiBlSDAEz82mI7NxIN4qnSLexRqLM+yGg5tH44XTY42KHajD6Pnkglc
y+bCopx4TrLcvdEA9OFkHZrbwXWXT0vbJR/t2ZpvSi++K6dK+2YvjsXcg26CGpo4g44rADeNJcCK
Zbh2wi4W+NPFMF/VAHz9oe5Wk2KZ1s6HOk3JLl7G0r2lmFJfLEVm7OzZ5S+zPXEeRmdUiIx1Dxdl
CdBYHcqyjW6SnAzondN7w5YnPEmOiKIUW6q0qdoiUtT8qZntcT/YEVrTDPmE39DeVZusGZdjvYh6
F9ZleQOuekTr09jVpk3bhxyf3waqsf2hmsLqWyo09TGPPRjBQzdOu1Go8KOpwZ8DtFzFu6kbq6eU
6rizsYmnqIJYSSTKXpuhPo57D6+E/nUZKlyOY7/rM7n4JoKxDP2ovOpSlX4ERJrvk9DB35ZDssOO
m0yAsLzxk5Np2UumFyh0ahXtitJEMAs5z+gRbBpdwiyuLc+aNZbNFjudCxhELsVBRgvzjZ5DejHz
G/qj1felNIn1kU4pfJ7X9GArc76utZGqSIRSFVt0VfhGWpsXIk6bXVSVw2m06clk9R51/RQojicv
k2f0Z4T/5NyHXr3slNDic1hZ5jddTz7Xzuh8iHrZfoWXyz5xAPH5oCbmFLqzs7quhWJXk9Wu87As
Bt3DSupnDLjZkaA/g8Jjr+4pmDo+nPv8xJKaP4Mv8zB1t8Bvyq5gMis2LYmFejaeOO90G1NpYuN1
0Slv0xtbjqXvjY13qSk+1hGb9ZGqo2sGNuiTak8ICG3uemIPKlUJoTg39rqY+m1MB/KTSpcCRmu3
PM+JFes7Fuky4oizbi6skRdETsqBgpJ3MSvMmezDD4VqG44cnHn2qFquoZAAuHVkzwGGKAJWOZOA
FRflXsvS7pT0EXgmrrqGZx3X/o9dkDdEqE/iWh6rETwdapSiAfqaXLjc4xXble6aiTQHkOc8FnLd
x7S5d7JNO/f1dLyZRJTsWLrTk+qXkz4UuE9tWAwpu2lZ6N3eGdhSQ0xB3xTnB8TYBROoVvkc8zp/
MJyPZUjUQ0xvatAcwYJsfA8ZUwcpy8WvAfAFGEGDQiMpDERugtKwhIpeTU92OuChRlPlq6nmgjKL
H3lC2eeCgD+si7qzy1zQt7DA2V273jGTo0KgaHR4aF37OKxFo7aJ1Ueb9JSLLo+YgVoIjbqe96fK
4VOpUNpPIHJ8MUETGTqFik9VCECVmx1109wDwiPZiCzDoK4OSa0gFUbpPR8z0LdoOWd16W48vc6C
bjave3vS+fKFdeOGQlFLVHp1VDNYij6Jyw8ZZMrrNROr2LVtHZ9nseKJaRjeoNGq9gvenvMypx9Y
2wbMgwh0DzHauX3Rsh2dbK/DpWkXG4+J7kaqgV5qXsjLtEua28mMvEtXFF9A5c/wgSlgbe3Bdi/V
+gd6S0rjxtIT3BAVqNhYAyaC/NQNOpW1B85AaIvGRl3Ek5LUw6LhgX/nNPJ1XYx029aqvehfouIF
Lp7c4SCdthWj9mLIZnZkZhjvGyu32CeH6aUxgMCZupp3GIVNkITFWclSnDWLsZmyx9AGozyEXah2
cQcDKcRuxl+fvpi2Bg1OxvM5Ds0FuZ+YjjoZXA8aPo7LHJLy7ZiI5Gj2mX4d4bnYj4bOIaeCFmlv
hT6pYkvDVDF9ivnSWYxi37TW/GBPde+nXpVCErKRdYAW6DbOaFSoy4hku1qzfMDBFw426IrwH3An
wGQcz2lO9EiIm/LArDs+PAQ+nmERBPjCVM52XjzGQQS+PdtMmOm2qWYu32xMvdO2sAlBgf0aQovU
mt6+RuZvMnTctvqUOnl0N2qkOSN+VsTQhZMbbSlZjDddzTl3k+rLdG4wAaBTM9SOnLgalDR+EW8D
R7S4H/JUu8xNa4U2LTYbgAojOg/7qUZfsx2sBSM8Hj9kvpa6xcciX9RYYOBppLWjkmXy0vV2ayS6
g6jNnUjRBK1f5/vJku4lpSgQR4uZ7kRWprdJjuwMhqL3DLy6/FiQNoHubUr21brmixgcnw51NfEX
dMY2YMjKRd3LTtBiFTxqWGU/6HbZs8VekkNXGSWVXFkHsGKasyq8TTlK3OW9rnwKMe4+1dxkM9IL
mvuFyOEZ1KAArB9uuj4LgykxnQMw3j6w57z+MjO8tnrkyF3oas4O4lFPb7+fsWw04axdkxONylwb
6ssfYprewhWQLQV6OBFWOuiGyt7arSsuyOKu6YzF7qamzg2opnd33VICcUhQKhFwvO0myabOVDGm
j3B60bOo3eUGLwfX8kXjzWdae+JxqbWvTplGj+NkJp/HXtd3yxAVXwatQN6B0x+FdV/eTvkQXXSy
ii9hYjO3I+jfxvVs+tKaABZMpSfuPIDralMv0p+19ZbggwTRCNWob0UNCKMtN4M3hhsSr5vL0TX2
k8meridj59DUWROUEMQuCDOEaSW98EIsJtm3Wl9vRQmiO3KBt7HPBJgVldNpYLKC5dByftE61KMe
7fMNSG90IhRdD7IH7Iu6OHHoh1Rolf2sifp7Y17sNW9GTHB+CdMNsinft5RErgBvu35rSpT2U79f
zJbtbWQOPEWzso6Tgi8QmbPtV6QYfbSMbDrWtdaQCtHljN+ylQEVNqCyhcd61xrbMb4H7RpfYLmo
wELEbBghDdC+qVlP/dFt2d2tYNo8vY+mJDyGQofxS0mCCsR8ByrdhuVGQG3iehEM+soajqEpxl1p
FnhUtJW3rDMlkSZUdAhOl3rDQ6v2VAaqjcfePUgJJ8DUBMKlxvU/sEalnXAu26w/DxDafJadzeiZ
45eITj2mtvDZM5CGzzkkcB/B3nW0qqupjFh+Zef2hsykS89BcGb33bRbwtQLTK06LkvLkm1pT6pN
0S3H30pRrHEL6yFuqggMTRc7UIvd+ewWvH3b10drgJtBUN9yP5LA5RPUBx5ECf0ItjtIdZpXnFU2
3ZiN22qKGsog88IX66XkJTnartKhHtSAUGJaFX6Mq27fqGy6dFMqfoZVyU3ohkRWh0giW7Pc6g6+
Ul2znSthZnIjk/rSLLMkwJmPrSQW2ANmndZJoq5K+CTMgPltiHGMOJLCY4j17HfV3rD1B17CSx+l
jzyox1lmh8kCnKpIOsJpetWwIlvB2EZ1s01wCMFXV6bHFmWZPekPDgJj19LUtZmn3YUw2AQtsD8d
ZsrJbywJhyqBG3/tLq26sZIGbXk9ltqtJbG0NVFqnKHf497zbHAiovwICkVUvpV106aLKJ54HdC/
2eqjTUi0xT5VnvWF7wl3xjrtzwwWHDKm0fs1xaJNxNmyJL8H3Z59HeY2qFoxmh9HYd67i0FkVFHU
Z4moz0fl9RGDYbIl/SpD7yWWE5pcnAm8zUOCpn9DNBAnM7KY2AmZ4HJExHk+Mb1PRrc85LjOgpxT
O6soVJR6Tr9SnMg2jZc8kCE/IMaMx42T91+HMN0x2zHkLA7XlDeNa2mMBoxiD/6PY7k3pju454Sw
jK2oh/SANq44R5o4roAXRMp5GPslwHjWhzwhRmquWL4zee7j3rgi+Sc/64TXbPsGJuRkPrmRiICH
sHfADSivbNUWfFyTfbBlaj05ILsPYug2I43y88jWAHVfrz4TbFbfVqmia2BzdAkXsVxQ46Z/YJtU
y6RyauxITXfAm1qctSYNr1bI+GengiqLsBKyis8DoJqWIyhoN1FTaqwUsW4nDz1FHpsyDjr1L3Jx
WKByYQMP4oBsElJusSGOomhb60P84lATORF6kt44vINTNDXlqdTNeeXWO903z55jLhentCXmvj+Q
Qxh9cBwMTZI1+atKU+2ubs3se1gX86WCV/bcFWZ2i/ge95ijU9FyGhr2JFWKfR86Aw3/zthmFGtI
hokZPFUkt2bbuHyKRvsUGd18L8qk3SsvGx+6xarwCQ69vumHJD6EIRufKNXTSwefVECrvj6VVRrm
AecdRSgNcWG4BiPO5721wZE5AWOLq2VrcOkrIEUJHbR2OKaNyqk7pki3OsvdzaCOkAWOZG1lNlDM
cY6vB+Jy7op2bA9tItnVuFlEu7TBqUBPgPORugVihVe38Uh3wovaypdoSShUoKj0AmIceE0DW4b0
ZPRML4br5J+9lnVqcSaYSEpK776xcWo2ZlFvlrywHsvZjD6SQAHHcPYCN2sqw6c4p21hUVe1PyuW
CaIFvE3dY91K4Cjve0dFd8zxt1T0NrrFkZiWP1uTu4zqIxs1uWvsZq/MNkVw7B7JbbdxxYG4EbG+
EYJhMnj5p76g+NARNUkTQgPsj6pMjyG6Y83yl2WwAsrah5hmwwaLYLnV3IiiL+neXpP1j4lLiLVn
Dl/agWJNm0/dtortYQNg8rauGiqCIfa0Jk7kRcZP951ZShBiWrWPyb4KCIPrt/mY9ceYKvZWssh+
00OW6F4Wxs5apPw2K+Ft5KDM7cBGzx5jNiaTN54SANuXqwD0SL1e22iRIbctlt/Ot8ai2MRemQMG
HNSF2SCx4NFR6aME290NuOJ9ylfjVR0xUeCGFffZANFaH0w7mEdZxuxyIw5GnZuH7M4AhSNatRlM
yr1pKGtd/jhwz3E5PURxKS5N4hu3Vpf2vj5X8cFNc8myO7mnpLMvDMvN4YAauxkXMdwtnT2/URnD
nbBEsR8twpkoVueajwA63ZsjwVvWRNi5Yfb1M0gd56VMk+ypFX33SF3NJh8CG2+6TY24OhWj6r6G
dAlOJV2uI5ZmWJvseC5h5tfXXpSl+3KOrme3BBhUzvHj+w2XH9DHX9stq4SMn2A7cDvQGf3abplo
RmWxbjQB/CALpjvENCm8hzKjJp3XH8pQ1HeSu3qg5/KN5YlNCym6DlI9M5cv9rqdJiPMBlTNUT/X
8weBSeqiqxZgZ0kZU1+T3h/u+TcdeMk8j5DEBLEHaeHVPVtUmMLJzFBvVqn1MCeQjWJlxhwC6gxM
G0Ktbp1xIPd+jU0+pI6mwSktOuuqdkuoRwaiTzZH7R+UAW/7ZtJBiS1MMADclXjV9zSJuIgWJ2oC
g5I3ieE39KNuyNxkOWpia2uFWUj0J5jc91/hD9fCq1eIwGWNMKULCQvhVf/TkQsjuk+aYKlEfuER
8AAFA0TwNoyd+zo1X5CnP8zoiTdum44cEdioSxoGft+45XW+1DmqRflC6SG7ohHpnqfEqo5OA4Fr
0ei2FYtRIZ/V1yZVK2gmAM3D6xN/bxHf+lS0HXZqNdOAHhlfwrY5h+VQ+ALKLNnh3r5YkO1J2vO4
58viizbjGnDyDIgTeRysC0vFsdu27ynHxEd9XMbnNhPLtg0L2KxpB5TLE6SaJcWzi/UAKEgq7C8L
3w4ufgrg1hLN395/om+Udw78GhwiFnhF236r3PXmCsXohFy01uS8ndp57wFlOVOJz/aYHKkGNbYT
3w+uljDdZF8TYevgdCUg9ffvxHrdDEVYYcD5QORDC+dNqOvIn5A4oldBP5v2DUGSLr0Kc7r+cZW/
BUP6v6N/grH5UuGYTKK4/9+/57b/DwSEohL6lyDyDQrp/7TDZxSTP2GQ/mVzsr2/cCX80N/ixhF8
d/+yOTn6X+CHIBxZgD9XzC5/9E8IkvGXzZQlEUYANGOq4PL/hCAZf1kCEQHaFW/V3qM3/RtkUGOd
/36eENA/IXYG+Q4sCKHia4295qb97GgZeJBJFDeSOhSp1Ut0mCTqzGOBzRK7XUIxhoS5CzE3A0kz
Bab5Wluy+6Srxws9oZMUtXpAaQyraKIa8QHzXz1sBY7ti7YKk7MNzuTWmNzybiRxuNoZNkyX/66B
+WH81vYDUPyrl7r7X7uh/PrCJrp8nQvwP3AQGqvC4b8ehn5VviQtE9i/B+KPv/EPx53t4pCjd7Iy
tPgPc10L/8Go5Y9Wxqyk8QAKSzjrevTvoQhdT6Bkw6vHUF5H0L+H4qq5dojTQM6OlOxvOe7eetb4
DBjWzKVkVnKxV8K8ajZSfXYL7MRFLz4ilKk2qrcUi3Da0hon3axBSIuts80bztOOftdaVnhkS+ye
pNfUvqUvT+FEUkvbUFrmyNuFX6pOF7E/kEFGbT4XxINJM96Rtz5tRoiywVLq/RdqM/bDMEScvKdW
ec9ZXrpXEQjRb1pCchDaGja++E1T+DmZa1+Bu7fZ4Y2zP5OYvuPBGMSf0uJ6djD53P30Dq//81v8
GW/4eqtg81jWJQbJHu4QVL6/7rraPFqEDMk66sYmpDJuktNbrmiUzmy2KiqrY7fQyoRDWfynuOe/
Ya7/f/iT+ullvJ3XccECuPuRnuG/tJ+Hr7/M8nyM//y0xF/oa9fpc9V1SbwW//60xF+w3xAnmQjj
8aZZrNv//LScv1bDqruafix7bZ/9+9Oy/4LcRiYyjXbJxwVP+u/M8q+1ly4BHNgksGMgvfTQf/46
hgaD9k2dtjOnr8K5S9TQoVhw52oD1FX/bNaeMVDcy8LdpIvhqlzcYvb7aQaMkI2xczSI16IT04bH
OVmsj65rEqlAi5HQzAQ02GfyEPN9uGhDCWipdM8/PfPffAA/zKo/r1G4gwVazVWSLXkiP7ZgP0lW
NX2BIVXJaRsPcn6h6W7cZbacKZF6kDFiz2sfBZFifpWHSUY2hLG1aUXN+oSAGJm7RY7tf7B3Xstx
W9u6fpXzAlAhh8sDoNGZ7EBSpG5QpEQi59AAnn5/kJe3xaYtls/dqVou11ItU02ggTnHHOEPmRXZ
AsdsQatIouzuBOYtQUijnALlxpDM8dC1yuVRqaVRw6VJEQ7MyScPE+xpoRtp3c2WdfnjRMNVvA3S
nDGqiA7dUY/jcOfLOYNXVFkiumD4KNvtmFSARMT+M9Ab6+jdcT0/ChJEqL0z4QL48vsXKXWUu6le
DC5K3z7NgdCwu0EUAC/DsPz9Y78Gqs+XgnLGWUDSwuFwFY4jnOEkCL+Dqxsj/Jq8FDeN4INOtJh0
G41vLIMuP/685n8jzi9H8ixf+89n+P/Ngy5K03dxZv7En4FG/mJBJIa8jYzOrJxJNPnzDFe+ACnV
IH3rGuj2n8f7n4HG/AIvhwhjzoTcuXT/K9CQFPDbqARk4s0cn/5NoPlQDaFhT0CDZA0mE5bD9Vad
sh5khx6o+MSiZaOJ4CvBTSzGsvheWO2LGZnHrkK/OJSTctP03WxAR9Pylyf2NwHjA8qXNGVOqlV9
5iTBUL1CpaqAJQwTOTa3U0Rx25n9xsxxhorju0FotlEs0FdnPEk+VeArl10+AcX+JDa/C1hc3+Ap
z1hfFHTnxP5X2D+RoJQakPYouVH2ufR1wR6pSXVbZlo4IFM2tZmtCNJEtNINsWRiU+G6gmDcxbuk
OVZ1GfqddgBwpaQbGYeuXnWpjS0wfhdpWRbuf7ddQEr/ayY8Ex3+edvNpzv2Ds31J/6z7TRrzo9h
a0JIgkdJC+V/tx0/gnRnyiTBpM/IExNH/9x2yhdqOGlO3UigObr41J+ps/IFQjzJLntZ0UyIc/9m
2/3UqPx1wXFTnOrAoInXEKWsqxwRZfQml0sVr1pN2pHnB60bM1ldTBgCdguaJ2q9EHxZmJjxR1Pk
NLS5cG9Xtbq1M0YIm7Admzdt6tG5kpP08toLKJFjNaqCVEYKDaSTIl1+SD4OSjWqRveFlsf7Wk8n
5b855+v1UpyXyD8vRed5zJ7z/7NuUkzb3i3I+XP/WZCGReo4W3rAVv/ZVfhrQZrSvFYRwPwrdfzf
BcmnNJq3VBKIG3MWkAf+uSAtTg+CpSXBM9dn9u6/WpDXzShkCGCazcSn+S7ojL2PgPnQX/K8DIFK
gVZYMkkpbmWcfIZJwmusAX/HekKJT1R/mGABZveoEdxX44qVNDll0vugrgtrJQJbnXmLsWKXUJWZ
tUz+oVEZQ0t9vO70/inFJ+G7FY7SWh/U7JOD5IMIzPw1EGxWacLMRi3inI79knmGVZpEtVKDb1Do
aQXJvQFJzJbxqgURMITdzTiOy7AaW7YNyp5QKMtBcYoAuboQKDnOqFO5TKVB31XCoGxEMZhF2hgg
4hfWd+caX4PTMJVfEY1xflkzf3MGfkiaiQWI0ljSTHihqr6WaJDRAsAqXle8BmFg5KjU+s5sguGp
UFGfo4aW0NcdSpw9RjU/ldXlPqwicZ+DKr2JwLgqQO3y+NCLWfkQV1OKf3xj+Thh6eif4Y58eQ3l
3lrnYfs0FrWyzsSwfxaUmiG1OdLLbs2uwCkTBqo7iFAvrAIwohWGcAiK1mcKTULpjWH0VdRTXO2o
XGbNK/RzoScjZvXy3wPuOqrohIB/jiqo3EU5iu2/HnDzJ/7MK6UvIFZEphFYq5G5zCnLn3kl8YRq
Q4SxOpe4gIT/OuC0L+R7psnZR9pJHKJG+DOeaF9m0WvKBvhdFG5wd/5FAfuhN0SkowSEBExHlGL4
WkoG0BvyuJGE8lKbsRtjE/e9VJUFjPjQMsVvVkHbzMBFnIFgiqeFHQYormgS9F3UcA1E91rRfAXp
tVH7UahQ7y0PzHTlJdmqjhF2JudvciGInY3lLDgKhvK16coWZg1dZpAzYsBWOdAg1F2Nrfkupvnz
tSwY7S1CSrIHvZPk+7xiDNEVyYTNRzSAkGcmCkmgRqKzIkouhnC6QZ2x6rz/ru7r1T0b8P3z6l52
zz+wNu3K11/X9/yZv9Y3dH+KIOomkdT8lwROl76Qp3McKqIMRomJ7F/rW/9Caqey5k2Spvljv65v
2jN07VV6E9BB1X/lbsqNvSvrYbmjWkYPlSHNbEdwNZbTUb21RqXv3CGTvvo17OBChSRyGRANDlnl
vzybvzsbrluK8+U0ho4IHQDvZH73/lirVRTD4QW0DM5UHQQomssLJlyXb0E2dhs06KsLyiAxaDkt
MMIfRYeXzwrsh7QWkwnwIRK9Ik6cRic/1XKarqLcF059UQGwiiWUjeW8k8GpIeidOMCnxaU2KvXS
CDTRS+mlovpbRZtpDPJNCrrwLtSyEixaC+PEAlRpD5m4HsdpQFRI85HgRUIDGD3wFCSFp7EESIlf
9vEShkg+K1YfH3//eH7KMrzLpnk8DF4IavSceClkSb+e+oLvD1I+zY/HSqtveZ2VYGtRKVjoggh/
ikko4KWhZ5Q55gKOTL2K6LOacjriTG81NgWbiEpvzCMwBpGeWKLHuWs1RXAflxk46iSKGqdF7Hmc
bcQlW8d7oLKjuGcWylBTWkiFLv1o+j6OsV+x9M2lisd1WsVaBXhfXw0iiAnwqbG5FZnBYAavCLui
zzpvMiZ+E9rAKRynTAqOIG+SxzgHUuZHoGF//6R+jqmvntQsKmbqzLAh+iscDb8+KYB8aUn9Q942
TKbd96mEVHlAcSsEpolDKZLiO4059lIikLZSR43bwQYNMxG4lyRvcyBT5/YiaktcqxnXNsjMi4n4
AGAjWGY4oy4+uWE27PVGw4lhZo3K8FaZhL+/4TQAlpLIzJ9zlLhIR01/1Q/WY4T8rm2o4Pg15HwR
SBGxs4swA8kmC9vbBLvr39/IdX7MDiT/RpwPaRBW2qyL+OuDa1NtipK5TIPEqCw0wVecXMJq7vdX
keZfc/V++P3k4OCyEa29bsfEcVWZaRJjaIYUto28FWSeoZbcNAAa3rTKsIJWq6OtgaWxAox7kzQA
O7VCDxwp9YvPnv7HMKfgBSPpEhASBXeX+e38kk5rmZ8bcoHLUaqOFY4GabkOlEKGIqQBrvUhyB5F
xdfkRZ615TNiUOjgafK2S+r81pBb8DLmlHsxvx0+UJ/7+0tXV5/ZSc1r9v0zA+ICoZiZC1KThny1
pocWN7/aF/G1uuiym1rRHieszUx52HTmLe5w8h+P5V81PW/L1/zc1q+vLUPJ60nku4n5/7+jlp9t
iX8+w/fPdRM+p+nfVb4/P/rHUc5w8gu9bxp8tPd+Gvj8manSF/9iIejBCf6fQ/6vg1z9wqBbpeGC
LChojV8mLeoX3jEuQ4zX/h8mLe9XOHkukl6M+2jG0GzlSLha4czQZ22vKDvVcA9woYMGJJrn/gLU
MBwqc/n7/f3+HP/jaqTkFhwloAK0PN/vJz2Gb5YKZXYyoibxsqM8BbcXnB+R/d8XuKUT0vBV+NfX
BLE0K1n+HCNf15VZ7EPLzoYEPrpxO2utYyc4LMsmWoh9YSwjGe1qS/qkmv2bx6rCQgLsQI5Go+vq
sfZ6b3UAltKTjLbjqm/NdTtYX1vB3KaRLn0Wpn5KkfwVAnius0IoYo7EPp4renRXzxWkLLA+6BnW
rdZ7eAoqEW3YH7A3JEBFTfwjwqUwzx+7AJrzbdzdmO2tkq+wIah9B0y+3GL98IzDUOy7XfjDDH6Y
xf1QfQ27g9iv2/5NUddmvOhatw090Pxqc6uHWxzHK20RAW0OnTpbms3TBLR8xiYOCJHfdfW6CV11
Fx+LcDEqP8biTu3PYX6ThreT8aQLS3oNprn0tZMCm1k+iuoJ60C7kcAhyjKO6scWNwFo5J2xipao
JwsB+ltwLZWT6a+VpbFRQA6HmV0Yt9bD9KyHbqZhsZZu6NR8TV5kKJHCYdK+p0K2j3T0CuAYFQeU
5h01ezXFp9E8a+Yz+GV77Ds7L49y9VLFkI1hIJXya+9/azXfpjgLOq9R1n2BiyBULaV69Kejn7tN
CMqakV3X843RsB8fDYbvkvJViLb1sNFRMAOBZlvSViw3cIUaLHnwBrABhBb4cQSWx1oISrdOtihE
GZcn7Ix0FT6IG4FRyz9Zk1dThj9WCdoXQHDoDkn4K71fJWgl1EEG4xkHiqxydN1HRr4ZfXcEds1C
8FXPbCJll18AxlJz3iG3/9lZ9WFfsBmQF+JEBcNDLn9VN4xGC5l71NVTaz63Yxs67aWZHJhZlg3b
TP4knfi7q9EeIKyRP7EJaR+8O74Fue2KqdZP2AfcQ7sMSUG7Em5TvBvqsP3kah+C25x8myroJFrk
BNSr4OZfjF7olCG9G2RFJCWDltsaNOD8dXvJtjpkgBHXVPv30e1qdMNL5aomuayowgRBrVd7/x1H
P8jBVhvJXT1qyDuswqw375GrEymI4BtJcYNAe6gPC2Y1K8MwWctleBdl/RFtHsxeOpNeWJsUiyHq
XXQQT7+/vyujdO6PaSw2crRbOAhnwdD39xfJmkDlFljnvNxjSM/bNhSnNVea7FoKZiuAYFZjspK8
AU7hosT7x7DDciG8JixCC7NJu9ds9dyuIOQjE7+vt9KmWmsbY4kVZYdISeVYex3nD2wd6PXXIHPh
jLrIhkj4cYHztYWN7on4/gJutoUfwq7ZFCuNguimeQnO4Ube1t/STeCFS38BvNVwGGfR+kNlyD9p
T79/Gj8D8btA/fNpzCM2hvZklFdrJMDpThurxDqb95fRUb4j3hCDA2ALwCVTHf/N2Bb3aWvLh3TL
g8ASCFZYiXmcZWPsUz9UiI5UTnUu95dt/Fq88D3oFfWfrSrrPf7iz7f2131e5ZQ4XV+QTAmtc7wu
dyqAaNPBMscrtsVKWCGHXL1BzFEek5vJ84/9o3Sb78ZNt8DH17+BdoOjtr8P19Yq8B35pKxBuI+R
FxUrq1sUiExUbhq6ZehOyQ5gtjnct5QvCpR9G8dqrXE4wZjZJ4sQ462VsfXXl4N0BCDPoNGA3MNf
dGlJo7FbdcvZvWe6xSNi0rzG32PxOfrPYvHUYl9QOQreUY/pjW8Xnroql/Gx3NPZT5ziXO/jpeD9
/v3+xBhcv19aK1QNMwBKnfsvv0achCoq88PePEcP4ka6ldbTbbxrbrIbrIBWwlf1AUV1BsqsVhuq
RkC/omWKCkfNg8seo378LUN+jmkv/g3Dur4c6hprNUotp24cPpfWy85cGIica7TxFznT1osT0XGI
lyacMDzCsXiAExE6zS7eaombf+PcMcyFEG6qkk3npd+qs7Dp1ubX+Jv+Vdr3N5knHDh4lMqOj/GA
G5WNcUIEEQHe49nCkFBz2Q8VFuOqKxSeEC8vk2v1ixTGGdM4PKQ/qTWV98XmH6sPqAjdW54lUtVX
B9UYk+Nk5Dxnf+/vo4duo6zDe9AjLswBvNqHhSDaRQFL2UEoCHWabA+n3Eu3CLYsK9c6wu1ewM/w
aGXIX8fWTvfFJ0nlH52CX980PDKAf/jkIlPONHMGUP36pku1GKrJrzC/NpcRVkQSwpw22hk6+zFA
O0oZtkmJNT0CHME6CDYl7i/GUe+PcY4wwUbHuaR8Uq17s900zcII9trooPsx+quY7uv30vQC+DrF
pn0bb0PfFWpbOeZIuIi2LNnqD5om1nNwKN9kHQtsVHkfYVtKw4KfK7XD9CMOnfGCQSI6eQ61KiYn
deFG8nkqkCOC87Qp4hslQzoSU7Yl4nlRsGoN/MF5wBLbzlJu02LTi/dGJjljjJvOvqyWYTwHWbK/
KDboBN20s3aAYblyfq8rNxbqwzAZu1duvmqXhriIT3A9u5dGshX9nHTbWPaK5NgLS318GckV9XyV
M0TrsGeukDBL6KbU8I5Tla/IzagFWso1mWDs+LRoiJH4jLNE8xCaUzytWhOwv6s3cHNDya6NXTac
DAxRun1jRl5vPkTGnZwPdoYjn/WZVup1csGsCobGvNWZh1NCXW11H0oBPniheMrVtkaQK16jwIOz
oC83zlQZn5wcH66mMT0F9sy2YLShXicXYharOiyV+kSf6kdDGxQ/HkSdxMoIOS7l3e/j2BULhbmh
RqmqzYKLM5RWu5YWbSMR2rciBudYzyq7kyq8hnJsn3V1zvORV1JFJzLWed8ru6Cq3OSCM90U1Cur
NEBQK/5nuet1SCClopaiUCW1YnBz3QcTLrFKC3cQTxgrfq0voYaSwYSGlb6DwJwyPfGXrcKhKmRH
KxHwIDKOmo6sSR6IR7z70n9ZyHI7pDU0vsm6DIrxq8yS2IQciShPJ7++LNWpA5pwYdZYVZ41SYI7
ZYWP5Czgg9+/lzmovAs6QKjAQ6MeTUEL6viqzhsipTXMohNPXVQ2CzFpRKeX0LIfYKl/UlReZ7PM
wElSyFKM2Q2ZXtz7+CYEqRoGRdadoCsKduEvsF+j2ziFIZXlN0WJdTeR1E/OT1LlD98QgAAGFIBM
iftgod5fdqjlUqnLUj7hKVGYThavQ/WHlSpOUtxMqaPGq866MYLnPOuR0oFxOxEUxBtT3GsId5fF
k1bdqe3JLx9y8TAM23w4jwhKNy9VyyoZzmG6u7Qvkb5V2x3ZcpJvk2ll4pdZ7cdphWwQNpcxiu2S
0mD1lzmPmeG2We/EcIZWicwcuKHCM2+RfY+mFfpsQ3k0Inb9Ie/2mr7KxCcR1ZVKFW4qbO7HfSK8
MQZCokvDVDBi/OcZHL3qox6cOutkFA+VQSW0MrgR81agL698T4sHbVwUw00TuDNXN3d645iKa7yJ
6gyhgDfLiMkHdhiSmWjTorwppFiY9nafboj8k7CwhK9mfC9PN3J4osI2dGwzmX/wFAUYf69wp7X+
WSpucuUYVXcp5a3ebmJpGV5Ktx/XMc9K4KCtXUPYRQw0GAIsatN3FW0/Fl73PSzw3s2fJQz9Qg1j
lchB8K7UQQ44YWMXzTEfKXZgp2ILuS5NZjVr6mfduOu7u5C/GiW6UyvnZnQG86GzPOw4ZWVFjyLy
KZznWI3AqxJvL9onEs1z3vp+A83UJwa88FhA0mpXp3YV5Rd0KXz1FOIXScGOaktZQoPPCwUSqyag
tCBhdff7Xfshm9Y0+rLU3DKBlMte5wrhFFy6AebyadJ/5D02k5NTTAuxQiSw2CbVWyPcMH8Bh+t0
DEDaTaBs/Hwp+Xu1emgzj4DSDE+Cie/KPhv2cK4jGYa1djQpBbTjKH3zEZGBrUY/gaSx3lzSBXpX
NeoKMeATuJUxT3bcVEhlWG6/kY1dbmfKPVnddPB9B/9Fq+8WTMguiqsFXq94su8C0m3MDcJcCN5s
cnEzNK9B7qnaok0XxQ9fX6LxxU+sY5/sbybszC63YfxYgEbW0tquED3D/3NSjyVjJ6N+MJRN0DtR
fZsqHjbSefSJr4n8EzP2/t1CbQM7olAMAxfSr2oWs6lQfssV+RQpG3wlyBb6XbrWDv4CrYa3vreL
PSqQ9aNquFLn+KMdMP1D7aL3j+K0GRh9exkl6WDsy3CXqi/z/wlipNMyrPOcrIfFYE+YsCk2nD8s
TYXzeFNMm9jYh/n+tqDXljgiiHJNVdcqZ7Myvg49NivKY2fyCAr+2BUDFKXSU5jgp9+s6HmM9xY9
H8vxi+UYnUN0hYeV8FIepGZvCK4UbOHu5jpM/3sE4BwzqGx5fA5UhL16CqW9Oi0FjBwVWyEPQKHQ
yaDplfXtOD6b3Q5hTAqmkxB11NE7lCYqx29PokDPDqxLt8mZbFaDG2gM8dxaX4aKnQV3KKAs/O5F
ii4o5yS2Vt+J1jg/MnwNz12yEjkG6r1McR1Tw+NVGThVgk6M4Y4P0q6T97O33gU13hs1OtXPFzeQ
Dhc0C6fONoV9Cq0yqG41H/PSixv1SyTDFGJbuJe7YRW1veNftF1eHxrtQcKwLwkox8vbql08IzMF
1fqlGLRd10brUOEXDpVdDi8IcGbGK7AhNIRKu5mguBTLvIaJU3lG+11CgSvziesYXBdzKeSjaYGF
oV4TMxMc4dS7rNz443pI3LKjr9d1B4RQQBq+lOkPTbmT7bp3hWGpJcsuImdexSNaLZwFpPkeTpT3
vMxl/u1BfhFKD9POzPdE0Y1Pwn2Hv9SPIPZMipfKUy4LnPmsZFEPGAMvOQ/6Y3szTJTAXs8udzlo
0mW4HmMPuHohRnaRLSrclVK3vG+TLW1VD+2HCXsrDh5bCdaiu5sVguCgOjm7vtlH3SI0PH1luViJ
ggB5gtVdfAu2llfcJM/CAb/lTLL707Do1pcVeObmtqOXqq8N+i6n8FuQ24Ngi6vqjFBffxxVzjIn
Wpfb+Ktqi74zHmvovl/zT2q+K/H1OeMEfgcVBdF3A2zBNaKgIJfPEiuXT3Edm4seZ0t7YFRGgQhy
TVEjt5PQexFzmQ1KXytIO9cqrG2q09iJKv0mVKX7RjB2yPl8cmZ8SD3pH85mNjNjFgajfDWCtao6
iwS/G05xmHZOoMmFm+Tojv7+kPiQb/HVFaoIw2CKB8fx6mRS2gigQTyKpzgiqyi17kEMxYMq9hT5
0zOklQMGOp/ETMmcE8Z3MZNe5TwOZwzFk2eG8D7dAuIhyHE8SqcsxXfaEQ03E1c0opCNyAJk8LBU
tgc09KRVLt/EwjJknU4PKTGWLny5Nl/xPn4h/JTt3LLo0q0hnQKMRAfhyagqZ+hvIo2YsR3D104/
TJdXKXsEnSSmL8jLVvGhiB/y/m0y0dili+VItWPg+jErGrhJ7HaaQ84p0YVHQ8ZjDcShl49OPaKD
uCjIpOJNVK9zwx1QysIkNnLYMRfG4aPN5CFMNyZtZU9z1JW8paGxIhE5NguKSYd+oUvrail5o1Mt
YLQvghvz6H8r3vz75K18LBaaiwScy7HmMjXy0Otc9E/J1+xFeqq20lr+Nh4F/tQOFx/DJRt4l0gV
Wrj8mwerSfKS6dQLqzFfK8ZuuBxz/Llxr3jpk+9jtsdzV0R7ud+L8W17QY4rx66Ck6Zc9do5xgi4
eMywKd+xwSfZi6qNlGwtmjjBOo1WueJZyXIY0MGgvLHF3uF/+5N4Vz0lpZ09jbS5IUrR78Q2TSUE
YpBpG0+f6fJT6H5cPGgCiKCK6IB8rEbGFo8vM+2mUyi5mA4N+iqOd6rqSYPnWwuSSv67qiNotmYE
h2UvCpu2+s2q3BoNofIuN1664oZevDntWxLr0ValJWAGvEjDCdUwO6B8i+2gdJpT+iQ8lplT3DQO
yTUdgtTWzy3KY5IbZwv51j+PjzrKf6NX4KV8VB/7B+ktPOUPSEIpx2BXrrihTbUPvYRfYH1LL+5Q
28XOv+08Y8E9rvOH8ll76JeFl8wakU5yJty/aciRsOBqW9LdSHI7zKu4wVV4a2CkbovPoEWNlY6t
sl1Ld/otQomb8FteINRgp4tm3b7RCeTgxGf2SdsjO4Go3V5bWI6wyJbJUncbL9jpNoeJI3r1ggpG
eI5p0LChYkf5Rq9FPPs7/0680O+g6yP+kNfBMqbHg/JybFf7YnO5UVb9Sv/REK0XEJVf5K/xdox4
CHhYqHcAo9hxE8OtRTy5iERdxo1GDxVfv3wlMrPqf5TGcezXo3IOS7jSw84Kvbhx+Fmk2vOhAB7o
JD7lX5O9/tRd7I5Xss/uKxSbAO6UC/6tfVcXVnqBJqgjtXajOyHqR1DXuNxlZTXbXtia/b5AhNHK
Hptxc6GHSXx/6VfG0swcoJBoVV3CZaS4/TFpHen+8kN77fdgqyIUy/hNpp0xo0ywrmXbrGrdSRGB
6r0yWTbaEmHSJN2LpmeoLn8ZObcc0azXEJOeCj1dZ4hdc3TFzvO1jW+5qOUqkqdJHrq7kuSZBfKK
x4QWa7DSuzc1Ip86K4yI+1UEKU7dF76jNLcXSpMY6x+X/9gZtlliP+62F0Id/n0Iujo0thkiXpha
ML5jEvlJFfGxJwOxdp70QJbCpASs6vtYDfchQ+gsm05ZZyALeWGHo5Wcwnhk3hEmxqZNTlK90+Xu
kBcLE4kaV+AfJxM1WrxK8smJ/aEjxe1wbCg6k0Tma9ejPFDmQ3HpQukkPVq5NS5EDUxciVg2Nd0n
5xSjvg+hBiI3mQGwIEZ5H7oRYuorfSKV02lws1W16W6G3eUBD2oP/c0DWyOqkCh3snDTDXfopNTy
QqJFfC8f1Lsxts0DXfK4P8Sg++iYC9QjVMKYjNsNCjvR0gxt8/t0P4q2g1QI/iKarbdOathp4dLL
bFjbBxkl1PY2bRy8A9Db44Dq4sVQuDVlGco6h/ht3ui341PXr/BACNSbcZaR4ido7W7BHa6CdbZr
F9MmWEZL65Qs8ZHajgfVTZb0Vr/y924J7w/582VX3sjehbik3KiKXcU3BkvSd5t4gX6wX2/GaNkm
+6k9DGiawBmLXfUwxA4dX7Waw6GvMP5aCMZR4siRHNXg3TiXg3A/x8a9eOD2g28Fafi9eGC+Jj4q
bwIxMt3SJ8YgxH/CWZw5DAURMUY/KCfkGN3CASrnTTvyW0+1OW9d2ZveaqRoLVu4z1+s2CkbMPh2
cn9h35l29cqDnkPNatroj+EJS3OkjO8ohYRNeUxRUH5F45lT0/phHS5YyEiYwNv89+YFcc6MUVJC
gWF3b8Ui31e30SNtk415022slX6KXwPO58um3qV32vdxI++TF0uhcWwbB5rC/CkMm/heURgru2pH
CQ2ab6shGaU5k77D5Lrxt2Zzc7FcwUuKTdqvxmE39MeuPUTqPlC9qPY63RUUt5S8yCToEB7cVFha
zdJSXKFbTdESo/qL4dDFUPH//kbDWm8I3C6eKFrMarGTr8iozsgCwUa6qT2U3V6WV2PnyeNJVvdJ
44S60/C9853Q7dP2Vmh9VJz3VvRQBhsUq4xP+rp/s2eZVABCQj5jlkS6GqyYHdbGPmrBp2nKyltB
idCSzUDN+v1P32Bt/NcxAu9acLsGvQ8Vp+OrpDYu9DG+XITkBJZTd9rIJGLW1aYQkx+jKXxGAL5C
d1JD0Nwh5wCSLAG+J1i+j5BWXAJJBmR7ihu/dKcxe9FA9h4UI6lhf38XJQLmSJUUtsXCAvhghANG
E7hbLGOd46pFK97mtALaLCzbPgqd0upQHQya77/P9a9fA0+ebtDcXReRWgHE/f4+q6ET4zbOolM5
WQWjnY5lquutS7HjTBe5W//+cldmd4DFuR5cWWaSMwwCGOf76yWllSFunEYnM5ou27RCDS/2TS9p
wsaNoul7pVNRwVlC8MecGLSEJqQnSc2dQk3rbV9TM/J9aluIVX+lW0JHW680diXk9d/f6Qx4f1eP
zEhLSQdFwanCs9GunkyDIaKf1Mp0lr8hRipIdtrb6Z1wqy61s780N9miODIvDc/BpnhVvhLqGYpG
34BtCxn9WrSAPQT61cLLSMByoskCelBGwyXC6cTDR4CURPNdlJRtCb095dypN2q/sk5ZvA2kLd4c
WrUly0NFOq6x+GPg5Fmm008LDXhwmK6l1utqkgi0lmlTkl+7VbbPZZq3R8E/XUj34wVqVfQESERG
nBURELWjl2IxHquMIZeNyh5Rgk5Gr9AicSLSJXI5zqOvLdEPjJXhRDHEDbcmCdSc8vLJI/4Jevm1
5JsfMRhoxjr8A2T0KgYkcFVov6bieSrrHWJWiasYg+akmJLYpTAgBV3oz33O+VkmZFeZeAvV6S22
kmLNUOTwyQv/8L5hk3Kuw/JW9Jmw835lUgqHOls2P8vAq2cOzK2qXvqlH32X5I6s9X7si1V8QQTt
99edf+/7h8B1QcwSnPB7xtj0/XVzpcwsvYmQ97EEr5UAdZVowNuR7tvogMo0s/TPrE0/Lm1GV5AL
KZiYcHygvAoqEnmSUmXnuIj7BQ5JqF75FHlk83GWeL//fn9zsXkjIeME/gY89VXgHYIBCVh03M9y
XD0icU6CrZivyInfj2n0WWZ6nZzx62ewNh1ZEK4cK1cQH6VCHU5UgsvZnxJabnlDri0zsvn9V/p5
WFy9Mw1SC5hYuF2gx64WbqwqKPtXen829zTdaL3aw12IQY5uixPbn6QP8VkazyszPWiNG4gLLMM1
AK35fReti3wbhyfBui2HLaYusb8sLIRyUy9FWD1zy3bRDS6eKEp9V4L3DlypWQ4C8t+rJnHbyNP8
bSstDApFaxuoqNAu6mll+Qj8MKJ2pTfKSabW+B2TOeqBG91ld9KDMTiivlAwKsKQZf55+pD0tljY
FQTHysGBSu6drnUKRobpTaEs2mg1ZDex4V1+FvFT4JiC0wO9wWsNoWljGW/bbCX6y+Sy7Pf5svvk
IV93oXiVM15OAXwMFgyk3vt9oYpCFkap2OGygG6R3t8y47MnS0ZGua0fO624RWrzs4g0v7j3L3am
NjBqBrbPYv2Z/P+Cssfh9JKnGLKfmUnGlIGDO2ZGuFA0DWxX36iuqMwilz3WH0IbIIxYfjZe/vi1
DcoqBYj2bHsIZ+/91xaDKQgv+EKcU0F9SCPUp2s19JEYz6tFG8uyGxdviE5/5oT+cZcSgsFjYuGs
AL4WlfeXbboRzm1f1udRrxG4MZcCWDwN3VWIMMIn/cUP6E96iuQASAHokIUMcGbvLya0YudfEGQ4
jxfzXInSqkGXm5HAW3g5FAIMIUHqUmeyGCGlZfFJIvg3Vwd5inkh6QepGTS091eHHoTbbzRiN5SL
FjOLye3zYK90WuVqUbQfdzCGYoaAwQOTucffR46PjxkSHfaRMjpHiA3+TBt/WV+yGpVBb+b1ucma
bdUgfQV7jnjR6QjyNJ/GKb7J+9XM1WiLqSDqgZxfN7Kti1gD8dOaM9CKdkUj69KifIpkaCfrD4oc
ho6co1aOTvdnbuAfsKBAwGcX8HkIJoNKUa7yvJBvYwglE7AsGwG51SJMtdbJu3PXCiha437Ty4yk
h9YQoI0qpgNC1Fyo0VpHi3UllanotZPoGRdVPzfM2X//Gj6k59yeNpMTCSysRLbb+zUQl6kAGDcQ
T2PVmk4wjG9hXzWeXpQ4fCdM90kGDKDrjDKtZCAytxTRVfi1jWSGXWqmejNJe5HppHulcpK1tFvU
GYi3Mv7kVj+sGOCqMNF1bN1hi6FE9f5Oe+wv9SHXyzNGN6giN0xMrLKSHF9Ovs/s+U8i4IcDdMZk
wxVmgUoorM6Kdb9iyayma5D0NYrz+D/snUdv5EqWtv9KY/Ys0JOxmFkkmZlKeVNytSHKqOi956+f
J1SlbilVrew7wLdofA00LvreMqTIYMQ573mNMxlQyuGtZEGfHfgGrXf7rC7zvhGc4Hynw8Td29xH
q8FgWM/imxqyWrwiiOzR0EiiiJYdWvry1DZhq4UY9NKI1NWJLWOBBOljZ1NvXwRqKC7LQKS4VEPv
mRzreLDT8byyYuOExDFyCpcH080Z7TaJfSEiBd7Q0mubRf/uQuRVouCbCCNlx22AlgIK44p9LmoL
tLsQppdh9uXgnLVKO1M5VtKgvBZ54SdGxwtYFnNbOWp71YOOBp07XJGdlhFQcg2tYLa68tKpu/m8
iw+Up+87Jx4ZNET0MRxPHE57b6aNcUbv2yy5wQAn8UKE5d6g1iUerzhzqQuQX5x0wXHfp5ds5p+R
7Y6rThVPaqeeYTK2NiZzIElBYE0CDtDogrxVqMEHTu092wepBuY2uUW+L6y/aO7fLqBax6RJuAVx
3aMSb41xMC60rlRIpuh0UjxYTn1QwiYg9YABOdTTrj9q64gFbXYEXwEEXIbFY15l+fEi4tPcGTqC
YPttnLXtqamEJ8TMHMqhf3fmsgRRAshIWwpxvrW392yQJ6Egoxsko0tsDRbFKbO1VajKQAcxlivS
knr/4y3oT9dkg0ReaGEqwib59pqjbsHQdYfmWk+670vWPuVRdp8F6S53Aw5B5l6KejBH+Fns8+ZE
gLnHqYuaUQKl7Chvr5oaRqPbWTddFzE212e2eeMQMadNdwWhRhi1hdqDlZ+hQ+rq49yGswM3U6Yt
CXpUMttqsnricBWi55lzT0WTEbutb9CptZiNOAHJzAtUDP2b00H//WZPJXqqkwbAD+2PPlwMegog
dpQUOM1d69P5ALunSo+C+bIjh2teFym9Jo3QXZvV3lDd5tq3sV63jO96a2cK4nR+QvvNIpBBexuA
qOfmrV0eufeF7Y/Fg2GcjAhttBUsqfbSctc9wtgRwg9jUnuN2bogE6GffpIpkIKO57VfTLvUOTPt
C6e5DcDv7HsyivCUvwi54YY8v9VQbqrQayaQ2PO58md3pTyy60oNt7ULnI0jaab8Veu0QFzBcQ4R
ckv+yser5f0pgMczn5WOXh725X4xnKnzOPc2+YGtYcCcmAA3sYYNodWW45AeWJrswSyD/WUivwSc
QKXB2X7UL1GvuRrX5njdm5tRvyrtVbBctC0vTyV0oV1beK641oPjfhXVWcBLLIObqHuI+uPWeDTM
J818Ivx4FVSXYfWUKeRw4gu4NtP7pd/CeSOpOlCZwdxq7u089yszuQ8H3euIzxCBvYkZkymJR7qR
N0GqGOCMjOku6K/H6KzUt6H70AsoUtUPvW28xQC/4A2Rz+tpdrLqMDPVpnsCbeaoWVmoeZCfe3MB
rg6SMrXdboiUtTEW3uyNEOjMkYBQcwSUA1hOO38eoEcwSxMlegZMS7tZmo6Z8INZOnlIpOqTZv2I
lWpVaJeET9JMNei+FIj8BWhB+FCXmNVz6zN4dsOv6kiYxkAFX72DFbNS43mltpwm+Abnw6P1BenA
CBbfrJK7AbJS5unuVVNdJ+kPk+FxqgvwgJ0bZaQ3fRakDTaPpX2twpiJHkq4O/ZJjWx+QVAE0S1P
rgNuxhQ7smnIsIU+BY158jMD9gQrFqdvi5gEH3q0We9cfbXclZx5Ht7pQnjgLMzR+lv9p3ZDjBET
cM2E3JWe6igVTM/hhqN1X10pV0wFh2/GyZR74PMEPRUeJlkjO0K3MqFxgNfAXtP9EiYfh6Tqp+63
Ub8jGbcM18yC8sgfRr9PScbyagzaelJcj7JiK+iNg+MYGuP4RbRAkjvCP+t5kzSbUarx5gZCyGny
/J+n+aJrIKGjj2unezWamcc99uXjxBwXFu4Y+c7d+GNxfMZ5vbtFXMiAttE/i/Q4yLyC6LzuIXR3
2fLFGb4urEwX8QrBCs+z6j7C3BKf5rXBVFRsy35tuKi/T+DDsxXyv2I4bZSbFGZUuqMnI4kvleG8
p3m/TqpzG6JI0X5L5Tx5WqXtrtCuTG5eqX4M2tWQ3QTTTcKwsbXWiEXIRbc50cv0tojOiuDc0LZ6
uI3yYzPckpWW9sdJdlz3sr03liPYkcVyoRUntuYX5ia3rufxHiGfMdySD5zv+vJidreTuaniz02K
NPBa6y97Bv/Bvc7nsUw7S6yFewqRPbeOZKQRI1JoUMc2A8lDqnVTnvZ7G4k0gaDHw+WAcu9d9Vp2
ZdzNw/XCADCGW5olhIMV3byZNfWGZJFxt9T2eGF2tUmCaXiKr0zsB4K0uEgFRal7HVw4nQQfAow5
/Gg0UuiMziPkDh5DHjBCWZFy9dlNis9dIOe3ernOHBX2gySCFZC1ujyatvUUgsAMlboZWo6pTKip
Z0X3Ai+tVeUQdphDXjBoQey68+KMkCGLqMZ0gJr18U7+vv2kJkJxKPtAoapY3L09gpXKInE0UrIb
PVDHSzsa/JrUJN3Ewwn7Cg7jATGLG37DaFYmTYX9oe773TvhBqQ+UGofZfe9B15ZvTY45IVkNzRv
5mlYXYIGzJuqM3+SLTkRENb3iHsAh5t5Gr0iXX4gGmfmVLHQP34W8u2/WR3yTjCU0Bn/4CHzjA+/
6obHhTxTslnzmyVTH0OLUK10puMqKXW3tn5uCfb1j6/4vjyVl7QNzOOh3NL+7TX/mHNlLYlLQJ8t
iZtuWYxelzrfjUq4l7kZIpzo9Z3dFDl8WNKYA7O5aCb9s8FheFy7GJi1dn4b6g1/zJ0bSqBi8Lom
XQn9yZk4tFA/Twee0jOr6+1jQmWANahB0Q8nbb+kjrEfSWeSsKHBsT4GjbiPYVJ1Mr36gYAI4g2r
bFjIaaNdsmHrJiIPLzsoFiHjxr7Iho0ZCm07q2q/1XtzhatI6aV9qJEr2NobsmTE1nWkBiZPIGO0
Xbtttco+mktYV1EUf58Lpz2dCWEZZ1098NOZ79YA3ldAtZCgTWQczl5F2s7VRHLrkt4QNgjr120/
z2pydOCtv6tniAt5fZG9tx6EREroaQCRplUZdCxOvom1Bu9Q+Q/TRfHnhET9Yqe2LTM7XtuteKj7
i2Ii6zxxVIL86Li1Ub+YXPRBIwmicurkqVAZ/CWZ4bnC8g0mtEu5bSLuU9yjygyRJVSEDgqft2ts
Pv6R9uxJ6LNYDZLvACFQmus9d9ivvh0s/UhFihbl2u4gNpVOtKxrlTAp4YbjLqpoWvCWWfXhqTVJ
eDcMG2S1ZKgX4egeeIXPEP7eAmVyYUOWlCMMutS3W1onzGCmTVKu+zrbWp0xbMmzjNfKYu5KS0ek
oFfzZoGVRz4YGeqzcSHwvmamBP00tCjCrJxJS+IcIjL+8cY0afGA0YNqYFLx9sYKQnaTrGmUa/IX
Cb0Lx2tjqXfUB+R3TyPi36J7HPrAnwLeYR4pJyo4gufMsKQGwns9Q4luynx6+Pjd/WETootn1+Pt
YSOFq8vb22r6IU7msApvssAtzhf6Wdvot+QVjidLEezsQBAyn7qhN5mT6uGO5Ho2zqEnFj5KiXIy
lacGU1JTLZSjsO1yagX7JwHY86aeC8zd0EU83/Bfcln514JLPvRikdf7e3xJ+z/PVi3hUymt49/8
yxrr+G6+6p+a+fqp7bPuxf1O/s5/9Rd/u0Z/nqun//6v72VfdPJv27dG0yTQ/c99VY6+xl382hbt
+fe/+IhiXE8vBpsAVbnrsLZ+u/45Jq5/UjKK+bwK3UCij79tbXVyS/D8MzHukiReGvF/uKK5n7DI
pd+CeYvJqDCtv+L6J3e0f3ySOONCg8K8GQjGwmHK2Z+6LW5jKKMbOWt0cXBp4jIut3FK/nFJrHSw
CnVRnjnDoDxNbdpdkMZHUNarJ3X561qvsxfkt/X+DvBSZ/InIEPslX5M+9KyqRtnTcxCumlqMuRN
MsDW7MMXH1/p7RHy62dFqsURKT8oNIlvPyerbpQgV0d7nWu4HKokovpRkeUHfp73T5RnKlUdeAWj
tJP+r6+R0cjNVMLITHOtDKl60ZSz2kIsLMN2lQCxEZubZ91RTb7guT311v0wlXp8YNN/Wy/JH5Q8
AyA6PAwwVkF8+PYWhFPUTpLojPyaul1XdmufZTMswilr8+1kW4VnqIFy6PB8VhC+fZOwNjApA82n
ZuQW9i6r50GdqTJytagSKPxRHKk7xcwow5dIr2gnJq0Jd12jjQtxcnUBYUq1IH6KKi1JYlfM22pR
xxmBQ4aeorIzyKSDXX9N407AkMKAJF4ljTBOcLBtILUmC0qIaSl0C/HvMqXI64PF9ua5CLFh4KPq
to0bmZ9Vl815G1sT8qHGIYn3RxK1mBK4lVKMm0Abg1uCyZIHXlZy7RCH/I0pQ0qMnKqJ7ohix8w8
u8aFJJxF/GWBe2BfdVaU5bcmoL+xEkxPkiO3V2yq0zkwz41MRP1tas7Z1iyTBX+bAhQP3GExqNW7
fLh3xigu1tpkCgJo+0y/CW2naLEccJLbxQaE3goQJuCEkdJ3VTamvRDEG/Rf7TrRvhvY/PmqnY/G
STnE8KqDicmnt5hqZ3vyeK/gpg3Omdsv7bxmQN2EgBQREtw+6Sw0RC4W517OojA2RaJgdl5VKRYH
Qzf1OdY6nQ4ruxzpuTsseXdFs5ALY+c5HF50YxRFroPDmdnPCwSQoLfO3SiePnNSAaNo+bKQz5ot
7qkz5nHjNVrsfs+zySKy2IURCn1RM/1FaAkKwDTQ8Gdf5smz+VBAfbLqSWHiebOkOojiMCWj8PQ2
z38STQo0Ec4T2Q88zuGyaIZvoI4zZHHCiQFRXAvAz3Sn+nsgW7xFabWjRhkH8kBxerzKOic6Fa0t
HppwiJ7GJiail5hrQafpLsZDZgw1JksZMnAT16M8nZ3hJFGE+VhXSnap1wZQT9zq5nHRC/jJDD70
s2kSbgDaryEqo4siKT2ekBnhYaRvwrSMcx9T3nYddHNteyO+J4s3uOZ4PmkRuaRmPhUaEFIPRdvS
legOW+boqsrSDMGTCZULNwrXjr2MvPm1m7hTcpcPPDRA2BjHQ0D8qEFNtNRmcTyZSbCcMoVKoAbo
uUDvIGpUvoqQoEGbLtt2IuLZ02eXCWYfFEbmL70CMNNGJeCoOWbhN5xbETsVdFtYMAcVdWA3dEAd
JJ5/RxUH2IEJrJqvK2sAhddzWzEuEmOEAzgXHK3rdGrL88QsusmL82C5nvu5fHRptr+HNPgW+hgl
uJrLxL2I0sSxV5pVhbc1evxslYxa+0Tmd3EpYhWtNuayydUca4zPk0DNZMp4nrQ4RSnWnamo+ZdG
n9CVFp1COnydDV9anAa/aaE6ISESWgT3cyxsuJkm+SOU2fhcXgyMbHAjEGpsIBwJ+x7tUjkh9bc0
nKFUdRpBc8uU70RzEnFpDxaWOzrMovsgD4yUFMs+ZA3mjJk8qDj6OXn2Rrqy3U7r/bSfO/5/raiT
H+m45q2knT1aCLWsTF8fGeCRhySWx1qxlQjla1d8tcJywvEBdh+JqXk/2Wxkim5syoGkdj5WrAQI
LjBQMAd9Q7UJU4Wk7UZZsvDCqFpI7wa5m65vu9WYb/vBAN9TRpIPPUfnIMKuaoLv2vHtLDhF1ihd
BW0h24Aa62wugzt9JUJbAf0qnUpdq9jpgo04Bi721A0hzIWkMRAeDKMaHZv0l5LelYBDjCliWjc0
88uF1RsR3xShMjSacrmwZwXzj8wdgu+irxJzw+fWP2ahgtxDsbKALwLQgchWBwFAo+ogTG1SaVh6
mWrjMmqe8dYSTZPizdAW1ue8TJA9I3dNGnSF7oCAoO9YmVPa2LdIrED8KnJici+w21Q7cKpJlOX1
mUYOjGQJYeBKQ0YylOwYX7VPbskORGtsrZW6t66y9qrUYOQnS1Zdmw7P6uMK5U9XY9qCdkvKqagK
315tKceltNsEh7KsVC5HPV98uKgu8tbMPIuS7unjy+ny73v701E/Qj9FgapiNff8669+uqYploYt
BG3LEvZXkRsDf0dWLzlAjUD8aJGF3nhjRGg5DcWsFrd65yqB3w0s/HUn6jbza9OuZr+rUR0gJW2t
VRkaeOgoQzGPZwYW89hDZ4pkHM9h3D0VnHyH1Mp7WBkcG1XFk1DOq6QeDXOpt88NGK2PO/xQ11k/
KgiLW5wIv5nR0HIQLSnYN7XSpO/qhFBLn0jztlkhplSI82W3/j2x+3/RBf3bpuRpEkf45/0QPpMd
Vuh1z4J8eu7Sdj/++7+e/9CLWbT6iSqRxoPZEQRoOFx/b4swi5ajKxWeETaT0jbi722RZn56lv4x
ktRpnKTVwosXuvmJDQkmFk2WpCNAUH7pBn/3IDSS9JX0kb///XVP4srP+vWHIVMfJJ0M1JHGjdX1
dkFlLSGfSRkBaxX1xNDDcTC5mYupX9m4Jn/OCU3eGX3qbEAHFj8K+/HeXlrzKbej4CtgzlFPDDFo
bQXGhkper+81Q0HeW5WXQzopN2bXuqdk7onPccKgzhnR0PY61P4prYovdd+qn8sx7p/ayroKQ6dG
cGWogz8VQ32SDHp00eZWcBwpVoRjWONAxp5b89wlCHLl5ILMsGlwtR923lsPgB7N5TwY7P3L1N6E
lQ6QMnWQtlYL5hw3JPXAIbeq7OdctQKJ1KwhXowLU73TqHl+LAmz9dXINnvVTDmjX6NikKdPpkkB
kBkGInXLZVzfDVaJSrxlVlJqM4qOcHnAsC9eqW5WnpVUpV+CHDaxaEaMsFSB5LefnZDRVUfQbClS
/UdWDuEWq7FN0quXVTBqt3bRVj8MXILvDIXqA/mwqh45eiE8Ih04G7MKCQNbdL0T0k0SHeZiHrtD
lGXePKH8iqI0/v5qJf9hbex3kRBiYd+yakGycBZ+R/1LF2jmoUBnCvrnx5iR7NRZ+Y2V/aVN5EOQ
5DVG8j//xoa10s/ig42kLLr2qWm+dm83Ev7Qy0aif9LgQFI8wR5TdUfuCS+pCvonpGcy+w/2BPps
6x/4imZ/YkiOIQ7HO/ajMqP5ZSOxiRnk1Jf/ER8vYPS/spHs8dsgGcvxDZUDFApDGhRJtODVCTu4
Y8vJQ8JbbxvtbTJUy2OUTtvezBin5uaoHY/KaFzltV0+TctkX8bKMh0XRoLiKBz7RztMYerHGFHp
GWOHOdaza+iChMA+P9a/tN7+Reju3/bQ0j/Op7r5Ghfd30777/HX14vt+U+9LDZOLTLhyJQCr5OH
F6jgy2LTPqH1Y9kIykWDapEa5CWjyvyEuIcKS0W6wBElZZIvq834xGSNXYTqRTKiuMO9Y+qjY+uZ
lvPm2NJl/UOdqjNHpYbcw57w0+yCKqAoi2djg5ApFut2wt9BLSPyMibre44N/g2QQneaac1ocaq0
2TYltpt9rHiCZ29Cz+mc+apYapjpVm4i5HfD6LQbx+J0sdWEprGsa+weg6i/0Kfm1MiFeZkquvha
BDGkrJm2T4ljDeqZFdVn7QzRoHbB+VetYWMbqeWzusmVYS7WnVUPd4tbXMWp2uNEkgU5Tseh/5+l
vY9PAy5/tI3+Wtp3cfGdauw5arWLnv62bZ6Krz/i4ql9s97lX/Wy3jVWLjYXrFy2LwHq/Hq9E+SB
Jo+NEvOa55TEl/VOJhsrUJpigT4+G2K9LHf9E5x1PgHB1vscoPhXlvuz6Oztcif8CmocShwyX619
zmsglMZVSPTztaFAoTTmBavMhn9fIoNrazCFNtXB6AzjLpkFvY0+tu4lZLL2Vu3qFeGlEHXMUg/w
CGrqZKsHVvJAuaOuionhSRVLu19N0cPPrp3bPnBbfzN3ZT4jedLdo6Q9ZGL3riGTpgRYpOtYLsE5
B0Z9e1zEQkGXmEBvG+MWPQhRzZemnNElGHx51sykP2hb53MrOiQGc5mdGU1rXvUuonJa0oZPDDea
KdEuk4xBNLiY7qF3vk3t0FoHYIFHHRYzR6+W0h8Kon20mXs2Eb+xEKAEw5Xea1rdRlMtZUaoNht5
vunGZVqHY343Loy8cW2GGhW0h5wM33V88qIWi1JSXOHHyx7h9bnKSxJG6eoJrp6Jfpsm8101QhrV
eoirpWNekH5ubxLm+x7KgniDRc5BJxJ5ib3VB9UOCqtchLBt996VU1cjCCG3UBVML+Dy4P5rasXD
pBkYe1iRc6a26GyiyV62mpIo63RGlCLmTlnbBK2cRLEGYlKl36t8VFYJSOQBNEHnw92/QzJWsHVG
p4aDvbMHyC9OocA1d3hIxl08nPVYKDXKtBo6xpZFv6rR+2XJBaIyb1GnY9C808z4Qb+wStAmpYHl
z/pWCXPsXEFTexfVXeEbAg/yBCrcfTVhsdpKTfpNA1vg40X1h4dLKhzzLR21CWfZ3q3XUVIUOUQk
v1VKYK8JF7kS1Q1GREDOJCdWu4+vt2dVwJmuS2tMuNHAIARe7BM+XGswRQ8m7ZN4NW9GNztR5yrZ
lgOh5lmeBng9Gd/6DhNRNStHqJ+w7J1Rkd7vvbJyW9vedsGQHbit94+Bu8Ihm4mt9G3dN3/rhdsg
beKuRDNJfD/SvbLqmiP22NKflb79P5yV/z+0HdjavVof70LJEd12cRv97S5uwviPOZHPf8HLKWl+
Yo3K0g7sTmqF2AleqkIAC9aSlBpqvxKD/1EVup8g6Vsk08DWAe2QoNXLMel+guHC+2Y1SgNRiOZ/
oSrcX0Nysgt4aUutOQyQZ673qxZkXpqmmhh7+K3ZMBci8MorWjzklm2fzT9fPaY/nAXUA292HHkt
1CeEdTGXRoqy99mqbbZkQ0skQ1dY/WoJwwSinFqtRdTefXyld3msz5dySYNlEM5gfd8HirGfEEHM
j7WMkVcY4mRw74ocWyVtNgnqIBEOEGTY2Wmg+MFYPSBU8Qk5v0SsVX7JjZ9DeK1oJgYVSq76WOu1
cFNWhpHq3mDiMoyc+eMb3j8m5f0ykZWQP0Tpd0gyUH5ujaMm/H42YgQ6teoZoyQPj4s0twlmX+GM
WX980T1iJf3ns3qX6kjFrAxxEA3L63Myo6TP+jkXfpW4lufW5VVYDz8zXWRXDPPPxgCvnFwZy7Mo
ViZvMrS1OdvibKAPYFhl+TXmEDGJ0pHZpR5rGVuZgbjQ+qwa7iaFLOVY02YyxGx6icVhipUze3BD
8WW27FWWVuXN2NhX09BOa0QyxmqOFtPrbTdiKhlvU4sQqCB3gpVWBdK0iJirPKzWbVll922Dw/c0
xAcMJfYYUc+PBDMaOaB+Bhf3Swfgp3AkMVX4kYt+tnFyyzPm9AdMAOyskFr6fRs+5B2TVK0NTtVA
HGdNF62qKrS3H7+dPWH771vhOzGoh+F0EOD45u3MZeqY+VAJXxVxueKoaX14bjhh54wzlhoObJap
Yg1FOo1QtWpt13mzCSJv1ffjYDcHTGve7RToLCGKvdzOfqa3MPvSSYdS+ELBgj006tAfjEZ4Rn/X
jMuh+FRZH72un1iaz8AIlSNJufa7Whc7YtMYhOvXNYmlYuwGgkXs4cAX8CzK2b8MCgV2ZvhvYHdy
y3q1/eVmNWdajIuokhFHNkzdF2OaEO7F/VmuTMMqxGRqnlzjuIrwPQg063gmgdZfVrYTWUcttgNe
VDrt1p7ya4SKBSPD4agonB8GMeyrQZz1Gbany6iGnmLg11Tow7oq461iKvaKsEx0i8O5sZA5U0fi
trG0iz5ozRPYDbVP74JxQ4gkXMRVuWa0xjA878612Xe1uN/VYZ77QVQ2fq4428KNcojgiBmcLPiq
qMkP1CmPYajWp26GtECEC+RzFTWDYEtJ49shRnHu2piq2SUpFlwHvnrhtkiUsVv6P6xlGjEgUY35
FY/77XOOpqwe7TQTCM2yec1Av0xCpoiFVR51lvI5GqLyRFMjG1wiws6IPFpXR3FguR6ivEMy5f3K
V64tNjzMIqh+cVfdGwg5omJEGASu70AAWRktivtcLdHcfMcBo2pHTG+i7lC9/ceLSu8Yoo1U3dq/
qLqMZCwysMdOjyazE+QpDggdmvpsiRvst9IE9Dx5PPDcJaazv75JNoW9BaeSLVl+1K/WdzECVQ11
wvFu9bsWaGrtzlO6hUOzKgcF37a2/+KUi4JCyfkyq2l8kg/WkdvilnzgTuSX9O5OZJKnClYAIru3
mwUdVPiqD4UfNqPpzZIpH6hIHCJ4IJ5aR1hKAzF4dThhR9Ikk1+3Hf6GjnJeUZUcu3gXlUSGTFNz
iNhrvTt8WQ+sS8maoxGCU/f2IaVxFoZo2l1f5I+GU2cX2Xw+pwR3jAStuALXQaHijmaS+4GfjR3M
Z2aPH+5g4U2akNAER5ozSlPJW9SR/ZWVeGxznP2zNsq9xLiOdcIuojYR2wk3dVQ++KQ4he0Zbo9T
UXJWu/jHVbnyOMU454kGR5X0q63iBq7MrI4pO03H5EiMAQINBY+FvsTKtFPQKI129JXhtLqKlnnT
ltpy6oQXtVNM+EfkOm6K7Ymi1r0/5rDKMx50GOIdZ8+148dLCGWhzoDXzANUuj+dFGh/YfxLOr66
75IEsFcVfeC4/piIwTfI4ghlvmkX38a63vzaWv6DTb+ajTK/ePW1vWtIbr5+ewtKy9/+0n4Yn8Ag
MHnlPfwG1f7efvBLsu14mbFKYvMLSOd8wr5B9i2/HAZkZfjSfvBLuOiDV8s9VLKi/0r7sScSlEUO
Xx1zFIAt4BKYFG+/PfJJbWcJXJ0cTqFs59Q5MmoCytx+/Kkvy6odP9sVgQDQiL63obYTBN/uaPDP
jSJ3fbKwTrNi0M9ovTaZYphnVvdrB/3P8nq1vKRc4p9P2TZxEr+GgOXv/r24sN5iiMYi4cW9dLUY
Z5FJTr4McWgS6JVl7e9VpWj6J7BABiQEGOKOjCj078tK0bVPDjYtAFKqRdQxK+Ivrau9gw/HLc4Z
AMfnYDj41fI4fnXwkboad5bemnezUc/HoTK2D4zllW9F21gXkYH6LbXz2WeX6s+VeDB26RRNaJP1
7HLuoF8eQKz2NNOsbXosyAqAtgJnhHcODEoSRqE6Ks6dqSfGrjNLfLJAYE/MxRHUiVj2K0pZEKyu
w1PhQIrR+em4m6f5gc15r7CWNwIsyacLsoBe6hnqevVggkU3gkL02l1QNNk6CrFMS+flEOyr752p
XAZgl9KKqF+pMpGIyuvnP2e2EnT6ENwpAc6mwPOp7+b4Gi0RxL4Uy4PtZHcn0JQXCJz4KE9VQ7MX
WM7OTlIUUGmDDlEjDmvKw8K3iyXcuRyAR8Ug9G3XxsT85MN0YmfKtEmrGpNeNWpvSa3NCySAiVib
RYOrtoEI8tXiv/xVsbxmfzzLPX79Z0lTkW/yOW8c4QU1qKwb3v5k1tzp+WCazp1SFCdVr+D30pyX
WnxaF9aqcYojGAAQQSy/Kkuq+pj+cZBs2FU81UeQQZBcBBvdwPi+cI7zvNwkiXM0lcNNZ1kYlgVb
RadnVg6YZbx/7fKuAaHYcOVIZu+u9SAsYWJ27l2k2/WR4qaEeFd1e+Dh/PEqQFrwJeHHMKh4+2xy
VFg2PDH3brak1zUBwqu5dabNx69gT5Hz/ApgWBgw0+DfubiCvb0MvWcZ6Zke3Q/ZHF/1WmaHW2Cs
YfBSiKFXTD1qdWO4SXw3N1Vf+kIfm7PIVRvHs1NTeiA1+ojUKavDHoKsnWPCgrYnOXCff3ga0IPQ
aZiYImJKvvcNpFmTtQZG/XdJhQpYKB2D0RkO3MdP40+fGuvQlP5WFPjW/hc9Vo2KA6QS3IHza0dD
GVcntY47tVpglpMAOWFkmmATnlTtdikmF5V6rd+IOi0eLZ2KUyks1RubKN7MZfEjjlpxNE7Fcpl0
NozVaABV6G3jVFTA+f1CsgJnNj7jPW4maN3Vq5yk+GM90ctDWMwfnx8gHtoXvjmq4revucgpF/uF
56cGGdaoMz+J3czfOIHSLRI6WQgjS+wn/NrRiTRnhYPFa1lm5rWSaPCf1VDxrJj8xI8f+F4nRzwS
IwCslyQzjT1Ujvlfb23WFJouTPnwPtTN8GSKCafLyKU/cYO6PJkbsgHZ1pozzJkO2X3sFda/rsx8
VGrkSBw2967cGUtvx1ES3oMAnRbQDW4cJXlqikDZdYndeh//nO+2cH5OJMZkm6I15mze+8osxM8Q
uPjKBPnrniidxe9HA5vqEiSqqqtppce1cfTxRWUb+GZ3ZWILQmBIh1VpDi0fwavjKSwpNshBcO8C
JrvnUYxAsjBw7tTNonxwIuHgVFfcG/2CtfcwDge+WPkj7V+d/QQMFq4QuTbykby6eqJh+NfFFftX
OAD82dmXSMWXIJsR9H38c5p/eLqwQRgOUoJD+tgXtdcynSGzYnGnDA3OkFHd2tuw0MZvQ91HR7Ux
IpBwnSNtrL+5Ypmvgl47WprJ8kXo/BxUbEeozctLI9a/9FOwHCm1+Uhd5WwWRe9pRNPBn7NC2WRm
+jM1RXyOlKyGow5JO8Gb2i/joDmxeuN+UWd1XQngxHkGYmZg5Zyg4ZbeqU11smhqsNYXe206/WWd
iWZX5spMMkCcf51LS3idanW7shnDzdRW+As20M41ExGxo8Gm//ih/eGZMUVm6GFQRGJ7s7f+W8ea
jIHJ4l1hNWKjD9ih5jm2ynOdL8eLjRXzkOcHPVzfrwmZ3IV5IGJLLq7vrQkrVCujssWdYZQ2lsq2
4WvMTo9y9lKEcLPlhUtd+ZKyfRHUY3/gg/jDkoSMBk9CJqVptElvL99Z6mx0Wco6iQwV8xAd22Uj
vNLysjxQGe6PzeX2AjmWAgEslH8+92qvVn8TpwlWwZG4s+OluHR7tce8zFD91sbrWsfbaJM6aNZH
dyZ4ayjbld3hvv/xK35fKEvDJ0atlMpS+LjfEE55C6ndKpW7rMQLvOmc8jSvtHqbNlhxBY7RHOtL
ZpzqM0YQ4QSO1kdldNSCIP0lzzSKDG5EaqKpZgQmf2LvvcfpYE5WWTl3uHSi1KI0XYmkRMAyW9fI
XA6Fnv9hbTP3wUYOoj2+qvv6w2QezaEoDPeugXW+qowi2CRuqZ4qxkwOWTLreHvbPz5+2O8OWEk/
pAvjMFPZiPbrqDEbm8XURveuBXpdz3HxtZnSg8Ju+VW+3VQxHEKmypkp/aH3v9rOGUSedmN8XyoV
fOAFL/cuNebdONr2deBAOSEecToOoTne8G/xNtJ0CI6x6M7zukd+oIzVoaUuy929e5LDNkZusk+l
SXz7VcGvLDodb4Y7VAnF2tbm4TQZiIHV0iADkZ5VsqMMeMpxHft17I7/y96Z7caNdFv6Vc5l9wUL
nIdbDpmplCzJspVp+4awyzbneeYbnefoF+uPctVfSqb+zHYDB+gD9EUZVVBZQQYjduxYe+219s0g
DduqRSHm8id4Y71TVOEQoJJLPsEt8fRJikJKs6AooqORKyEhO2x3qAb1D1xb/S/QEXovGo18WyCM
u9PCLNnTiyvZVR6228tPcp7WLCQHlIstaqb8swJo4xHYevSr6KgJMYpwtCtJHysp4CrcpCEaXEvC
h1ROFiBgiGzhNZnJlUDFst9Ah2HDkvAtBcm1aKCKYVnQW31/9JMKP7lSVryBzljHVJvKITsddoPg
98cqohnLT+Z8W/lWhfxIjo6+r453HXXEL1S5y4dElYMP3ST2ttmm9b6ZOQv7vMkeowahsVynwtDp
PtLV01jvqlSenSTTJBQvMDvLE9FyafeHTi8l+pXz6zx/UymhIVQI+LFsidX5JRWIUheSmB2rwh/d
sk7lrRnLCC9UVk8DHgSgy5/0fH9zsSZRRbQApE49u6rW6dyURsgnzfChoZ+n2SJGoF45oc6vYwZJ
GcQ09vdys1xba+pVmqeA98Vx0lE2CyoNtpCFy20B2UuJJ9wb5hE7PjkXHqhyQ+KPmu9DJIt/xkka
3Zhtlm6oO0UHqib+lWc7Pz25oYN+Lp1MnKHrLKvIUgEV/Dw5ylGgUHopErfAzvW9WArllck+3z9o
VpAnkycwGg5Cpxu5VrpylAs5P85Tnj+iTFt+66YYbdasHLYhBr7v0U/tIEQhJ3X5M78RQ2glB5hQ
2DjLsbmcLa8O7gF2AXo0TXqMkNf4EGgECAUhGY+G30m2x6H4FvuSgqelUXxvfV93DRNnyKCRpN9e
4MtljaZyGnMQy1hXbatBC9Ve1fKjIAlUF3pcjnW4SEaO1FojlvmVKT/HYgiAi+Q7HT0L1rhmF2q0
y8e5nOXHiA7vIyWmeBF4b29bhe5BtCX795U0sNGzWvRCGY1sYcT+V4wr+c6gCRnhaY2bTcjtOA8z
AdGwkcwmHhQsH6MA02W5cyJd17Zaht9OnKHkaE3deKvoZf2+rIboyvuc5wBEcaYOdB3JXThdp98x
KFLRl7ImPDbjkH5sYqPeiGpgun1VW9seoTp31mLzWsa1XKNPz0JQA2iAsG4BYPlsp6NmhWnSGp/G
Rw7L5NFPJWNf+L24jbUvpv6tFvPao3w03cZz1t/HuVFdWTTnUYoec0BCmFAv2O9q9TatLA5WnKVH
zsfWVWk0Qnit7K/M7XkkYBTYcixOaFWcNadvScHRmPXKSI4qPCRwubG/TeLS2Mqq/ldJ6t82iL05
FJkrlh0QFOFBnw5Vo/o7DsjDHNMCxdnG8CscS5XnWNMN78rOX5769NvR17jIfCNLA39rredqRXQL
a1OSHQcawTYS2MBG6KpmZwwKMpKJoG+7pvskGLj+TC2OLV0CgUTqhtCrdTXyMDoarlyhz78mpCIA
A6o6i5X00jzzOhZFNLDVapzxRH5jbTMwPAq7wrWL+vlOWWq2iOYvyqccqqspNiRfmkppyI69WUZ3
vdHrTmmOOTXQMNtBVdFwt1SvWU2cfVekXalbwJWFUQ7AuRq0ZlGlc2hOR8FQfnRaHSIDl8jeiHzO
05XverYnGUpB1me5+VHAXZcvUGwzWzEp5mOXpZE3Qlv3QFOBv4Mq36PuThV5bgUnVMYOz4s5AJlR
s5vLD3H2JSHjE8nZlDpIxdkzyEteavqqfBwMeMy50aNCmMfXTG7OviQFCWRBAI2RBZEpj5yuF2Cg
KkcCqzz2ch3hHChpd+I4DS5dNPMmiE1/10Izu7JvThMxMkwKTcwrXaQLfiyupxcTgKHuTKt5DjT9
Turi980QI+UaSnRJZD8vT+OqEeHXYJCLUOPBepxcbHmYV6fzpCJYLJVB95zNGv32RquhTa/X2OUt
hIe2sKZtSguMW5nEB6uW1Icga3IvMQS8pquhv511jLPF2EekENFDRwr7Zptkbe1kZoT1aocyomSk
lsPdKd6aOcqNldZoTtU045Wz4sVM5Z94w7vAkMD4iPMJFIY/V1E0YssJsz93h6kUsn0mJGgys0be
+SluMGYVyfgQDWggChXONgEoCfSbZtdHlERULTUOrSFHnqiqpZebuIaYOmdokuXJQTSQ7uyqob5n
SZt7BEFMr22G5INAAovxK4yFWfXRNzUi4ZYaxs8xthBkzH3lKMcGrEJRjf80rVCFGTHifSTlRrJX
1RZXrAB9kzlE9QojiHIzVoPh6hK44uXPfLpbfs0MlIdlaS1Z8AvX8tVXTttBmirT6A5DA5Eq1lvs
bgaGujzKKtdehiHLY9Fyn4ayCzf4dDHRWEUHr+qLh6k3Zd4fWqox5pim9UX/aZ5w48jmiNb1WtB2
fmSmXIGwVxPGNLJl7h93TVZnm7rDnGlSjPLK053PAe0WVF1ZF+xbMLPThzN9oZ4yfeDhrBz/bwn7
RApe1pXNu7bWfZkDSs4wIin/kPeu4nCOPg/8N008mEPQuRMxzFV77JW6VE1xkCd3syU/ND1FaUuH
eam+iDI6ILMwLa0XuJXMWqc7CJhg995pCe7j8nBlJk5h7OUzAZ+B0kPNR+2JZPh0JtQwQonFFKRD
Emuay83MdIRokJkTDQ/gLh93fqWF204IvpsN2+TyKjk9qH6NTjJFYWzxDwPLPh299ItQKPRAPiA5
Hu87A/O7KACjzMK5vfIxziIpeBU5Kx2KYKMQTVbh22/LuS7TXDlwmcg2aif5LmksGlKljKsmafmV
iV0RdF/ebdHn4mLLn0tH5em7KVR9R056BYjeVz9PsERvxFopHyypyWwNFMGNJ5QxKOwrNwIN345c
4149d0nymCT1aF+e6bdeH0wB8jQCbgYH5enThGIiREwOHTQDtFAAcFRsuADZSkIPVt7Rf355vDe+
LCse+Nugprh4IZ2OJyNQFySVoRwI8P4teSFrCI2ae/pRr0mVrag5v2aaYjdw5KIcCvR8Opbmd2bW
d6zhrimMhxlgGMFl4b0+BLo3q4NxH4qleBQN3H2UNJV2lYXWLrfUCaCm/igXfIX4m7JtChPzRg0v
93CUrh1Ip5fuv56RPYa2B3QPaCenz6inGSavviodhl5Wn1QlH98NTZF6E1TDjUmtd5PFheEW/Rw/
Xv4S57Fu6QOis22xAaSOs/oS2D+kgZpbErFOxt0ykYdNbc71zW+PAoDxQqSDJQU4fPp+mjGryRxh
4mO2oYQyFwBqE6bXtNrfeBeW70LWoI5MP9hqTxljGFt4lWmHBqzSU4v8Y62iG3T5Vd5YuouFlwkO
A/oFCnb6KpJQF5I5TNpB0kP9JhCFYAelHAnqOBffXx7qzfdRIdnQ+wewvSZ0Tui0ysrMUG0e+l6Z
U6rMlew3vaWWGA9mS+sVq49i5bpSwdUr1Lt6VA8Ric52DgxjixqR9n6YBgzCi3K8K0Qq1XDkr8nd
/upgPM3DyDPo5OYWxCc5u/dhadfGvaKrB6kbrdBDsG/y4aK2wdc0ZdXbIYeK4ghSGd9GUR8/1whh
PYFcodCdIbhGSkyTRqpbRykM6txBMxrOeN5gm6po5UNbpmZjC7mxaVWRmnpcGZHvYK80f8umMNYw
UxaTr3M7ocSoT1GGLlOigwtQrS3vrFkONkrVxxwCgwSFPS7N+ityiECQQqSZt3lvap5pYCXK/uY6
OnV+iZbcjBoV+h+t9qcf+cY3q+prxW5Q5sefWWsn5Q4RYRlpZKBMiOEdjHjJaPTqtkZRJMVCoha/
0jFgfBfUFj805BKGXRRnQouVQ1GlbhAmzYcJqbcPitohuSUZhf/oK827sEiK1GkVVE9v6lY1/rR0
kwJMVDaDR8I4RNsYNy16MCX4+C4+LvGtpSVo2flW1M+OnkvtXVL5WJHA1UfRbhRz4/M0sCztrpbN
DTZREuSfSSFX9ul/mr0mHZXGrQolva/IxLYljGgDvrM6Y3hhaPWxTUwwqIoKOIas1cBxqo1+/nXO
YAfRa49tej7IzJ+vTMp3mhYAu0jrCL5Nrt+jUguVI6WptXa6bED4sMCxQgHIKmpOyDkUo52Md9aH
nunHdjzJ+0PQC/pPq0uFXaTExcNyRbkhqkrZTR/k9XfFz8zAVrISJ+pR6GURAWu/e5bTeMSDwNfb
57Kah2TbSm33yRxNbRfLI051mlIb35Mwne+UkZYmryyNltwMv0A05Ns8IW2PpvC+goaMZYCg4VtQ
qv58o/ZzSTlazafHOkNxbxpVbGaXfm1b7Xwls7Oxnj71lSAjn5wF0j4NFETHx0JrISXEAY0bqexX
n2XWI3dkqbXsOZNwXzOEpfMrgwnzcyjolXBxSpTx4RBn5WiWNb6u4aJPWKMCedeiJpO4/RQbiavq
o/kgt/i0YYQafpIQO2zt0ez1TdDmcecAXzfaTTHPxc/Lkez0dvxyvnHSQwWgeiYuhYPToCnMvdAD
Y0Kj42x5HosJehtaDYJvjyx+9Oz9wOty9ZpG6BspNlKNHPqAHbhrkuGdjpsaTTmGvuYfdHPQ3lWR
X2H9iz0FpPf6Z1VrPiwQ/KIDCnluOXSIQ6ZYqQaZrL43NbQrZbOEhFBx92NLmvukUKIrJ+N6Zqgl
EsUNKpdwlHnI1XHS1b6sFHnSHhKtj+6ToEk9s48NR52bgEZgVXoiHbkGOL81qMaBDHwAjgi6dzot
CMNAwuqynmzXwKAaArVTBPLsiaE3WRujz79f/vzr9HJ5SVBBapTLR4BQfzpeX8rdNAroYPhzta3N
xZMBzWd4T1K9gwp05Qq7EhhYpHDINDjKqP8BewIsng6HUKQ+Kb3W057fDxtURVtMP3TxISyifhdz
MmA20WSeYkW1i3+Uvwu54zl+rcj4kMcVtpKjjulZank8eOXllBodochiL4zi5p3lG3ROddN0JbF4
46NAWliyl5ei2pq2oOLpZIVaNBwSedI3faaaj1IoS2z2XNrJVed74aBc4/a98WXwbVeWnhHKyHCg
T6cK5GVI2yofDlZVVzvMn4Ud1qutDet0cOO2z64k/m+Mt3AIyTgX9guNv6fj0bDTNkrYjIcg0J+i
WMa/Jwk0JymtfbC4glxed+sEioVg0n0MALXc4rninY6WtXM4gFCNB9osOy8Mw8DRLbrsL4/yxjvx
PoBJZO+Afy9g0yvIpFegZSdjhW9UWw1Or03Zvh30J46D9pYr+rXN++ZwKD+AXfHJpHWVjHQNVc9I
Hg9Iq2UOPJMR6+S8vplwVAF4Kq7spjfmEJAMPg1ZGsDfmr1YIIs5+HM+HQZTDTdQlItNYQTS82/P
IacDIuFMpLQU0E+/VK4Lpp9n2nQQW+0r3byPltz/QAf3hzH2uXd5rJf60+usk2UBtVchHFFVXnRI
TgcLQtMYSzgjh8yYOldO4szuDWH2+rhRtzRGhruBjMsWzD666fvIt9GRHV0jzHFWSlFVLUUNlwRy
hMvPtb5ZALgt3mdAiQircFKuMDErSoU6n6TuIAR9vynNWHFbQTR3YsGRf3moM/hhGWvpX4Qd9Eux
6XQKKMlh7+mb3aEjBaeVaxI+ViEGO0Opl57SFFAVlBEGqNUHDhou035Um3Lrz2V605KJb/9vHoe4
AFJPGYga6Onj4NoHQREtS/AAobqZZY5eCBrDfRaqIz3XYE90ZCtQ72HqyTh+uVk3o+8r5c0u6vLh
CmXqDOp+mR0No87FEobkYRWlyr7IAqMVgIfhV9+KPR0WGiKImNCXgK7yHNlqiOWOOKWmXWZRfz9G
eOVV+O7Y/jSI2MPUnoE14RZLnQar4ER+aObU9LRSE+47DF73cypnmxRZLgfiH8JpaPjZLZobVwhC
y4OernRlCexACqi7UupZHbydlSFrDwn0IKe0NheFpdwj2M1JQmOobYaW7yChU9+qsXq4/EWVtxYz
bRlLnOJsAQ88/aIiPdWc0AXSVzlOcdzr5o+QUkmPR0P8oPRLK2etalhZVdO2kcdkS//+5yj25ffd
XJbHQosNTyAldNRAjLZgwYs1qqR5CHrVjqkIAr0IiFoLmtq4XR2qG73qfafQtQxf5LB4NtPOtDM2
G1WnqLalsO5uJRiHtrK4g5Q6LmeYJKSPgiw326qZpit53XnYVCFkyRT0qX/h77tiZiVhC112iKaD
Zk7xZlYK3IPQKbjyfc9nGUcF7sdUvuHicIU+neWpLkTkx/X5EGhF5wh1b9iQj/Kbqh2EKyHjjReS
wUgN/JqImFRNTocSdfgFWiuKhw4e57aZ+2qT4jl15Sx964XQBJYXsjbhed3oG1CU5SaeSAcIL6at
0fWEnZv1aGZS511eoefHKPxo2LcGchWo3K29dhLFqKl/VKDvvbQTE3xhdCl7X07aXgf8uzJ55/uQ
0rYEIQwaJgDfWWgH2ZVqv1EOiZ4YthBMopNhLv1OlMD3/DYW8RcSi2MqztcwljdeEzoeHGrokRTW
1xM6C3XHHT5UDtYQoKkVqF+lUBS/C5HVuSi+Dlci+Rvfj6QEojGVVoB7c5V6N2putmUwKQcxEyVX
rCNjiysmcviC3j1f/oCsiLPoppJ20WOHrgTH+bpGL+ljUE+xbxxCM7ht6NY1vahug7u2AKyiH0Q1
Po5x2yDJnwjmh6KFNeIOWIqZzjzo+d6SfTjlxUQS2qHb0SLqDHULfABRcccaizzkXi/GmPEqwXNt
0KCxa1QJTwBF5f7qxFZZgo1nWWxXtdmXdpuPoeKgajfooBT5EHuqQFrBIapiXmiiH7U3hsR4gv7I
2YVXhN1QaTy0bQRNcQoK0F5SVSjpwq5sjOLJ8LO2ozkh1GhVqfqnckgL3QmwcNTxD43xZdSxnPik
F5Iy3hjjJH0K1epp0NAMR2i/jVMIQ0L6OVbpyd/ikgAsE3CUpm7RTHDoS1Q4cXtuhBuEipXaDtM2
co3S4Drcie17LYaKD+Yy9fJO5Qj72JGof6ccjWb3mM2dYxqlj2NlYi1+dGIfOhWErT0uvKRTYbi4
PkLvN2ytruHk15D7LQeBlRLVdBUHabsqrJIqQ6R1QCkJkKuT6MP4fqpEgDltjsoFwwmSWyxxJOiM
RfJZ6ibhG9EBAI42sJJ4muo7KZmJ+3KpI3egFUk42pYcZ1/gB4HFLLin5hTTLHzOoYB+rCsVWwFd
j+TcTjk5YQTVc/MMfDvAfIc69QF5fFx1hSDd1lPQfmhEc/4iGcJQbxv8WkomSa0B3dRh1rcmVE/a
0eGjjJ7e0Jb5nM9R5T/gszn7NvBNeC/EPT6Dl9f9G7GE3plFqhC2E/WCVa4kgT2XdNDMhzxqnNbQ
y12eJOamRdljM7HPbApXkmuI8ZWtfX4AoPZAlQCdHXJGbvKnB0AVaUU64rRwqBAv2CGyoJMjXu2N
OI9XS7srwOtSEYXatk691NkX+qIVDqRn7R7ZqGYr46aFw2oVepmmXsuEzwMW49FLSpvncoFTl+d5
dXkbCj80IrMXDiUOBK5fREjHNcp9Q5Ph5vJ3eyPnZijKXTQ8WctRsBpK8mkOHWtDOESNgTKeJc2e
BKLpioiRwp1VBDeIreApxhDqoVXb/CdeI5lraYPixnopXGtLW3KD09xweRzDYnPDi6Fd6PTNqfR1
pAmycKhnHW17rMYfm9qf9vQEoHmn+NWGrY9+thpo+1ovATlZ3XhKRtcwgbcWFsRPTmFumdRtVkmM
lAtJFMhBcBwEIXE7/O9c1e/8K9vmjQ/NGcylZ5Gg5dq8/PzVhwalrqPBaPWDHIb09yhp6DWTLG/1
sh13l7/0Gy+EDYoq0gFG58VZw5+v4Q5R+J11iNNOvZEDpC7LENL55VFWfS4LzEXxBBhlUTyjurn0
rr9+o8zCn6JP6OhRZTyFxS5qMKHNmg0hePJki8KFnoeyNwe4DzcFRlB6OAlXyocrzu7LQ8Cl0XCN
INulLraKRnFVJ4kS1OHRR/ym3TZG7t9xy5myTRapONxyM+GYlP1MoCrSlc8zjbTlnl1gPsuWQIvI
5UlZgtBqUUP2ou2EBn2MPddpd5VUYoCWEE2NRj3LDv1VQbWR51Ir3FDwIwV3yK4V900VYLb0u0NT
pOMsN4ESufmstYEC2RzHnLh5ECTsFiJqVg5Udctpkuxz0ig/xkIVvMtDLqjI6dsiNICsFm2GEJZp
JD5dAbHQifq8dKdX46T8SKECL50NTXUI1RQHi8CveoUSgoWNja5FuDIXOSyxK7nt+WqnfRnuIsxX
CIwQJk8fQi86K4pamfZgUQ1dtY2bPdY1lnv5Vd8AbU6HWSFEsw7xJM4YprJKKlW6gaocoePWqGTp
0RCy9CEZzfo5S+HByj2On9xYDNTZovC+rHUa/7qpesDCyrxyBXupza8+AvyYBbdlAwBhrD5C1/jS
3EWicEAQp9jwv6XvVJHqSxaG5V2qzxaaqFGOwFxWYzjZocqF+vkXQa5GepHj2JWCIbhy+XxrsoC9
lzgHyxNX29Uz1ZXlz0E/Li0uyrBNaEnx/CXPFdIJI5qpp+SSS/22NYcfMIith1IddJc8kZg/qnjT
mdgntJY5/HZg5P72UgXizLUIXqdLpfADWafCRBmoVwYbuBQXJ1rxruyKF3x/9UW4OS7JChcDSCar
AyXM6G4cI9T1IiGLPwrVLPyUI2w3vaiSUhGOvBQ7IaVkN+iUObdjP++2ihh3AYJZSmzZstpYjxbl
3vcCbBHDbUpcnaR4FCOv9UfjCtr01uMiNMDE0N8CWr3WP5VC39DzxIyPKPSZ9/NMeQ6p4eCe6I6S
wgxBRjGE5qkJ/WivTSQM4dRjiC0aiZ3oarPBdqLcijo9zFpXx46FDFtnjxAVrmz0t1bVYhRM+kKv
AqK7q3mdDKCuUB7NQ4nepi2kmQ4eKlf3Ki3134LR77+HY61+LoK0dRupJXfXkERMgKXqRSuDZl2t
AMcBL/o9qvpyChFwIVJRtgLuMs6arua4E9R4tA5tQiullg+5G6iC75SFFV5Zw6tmjV9jkcS9ILWL
5Ojq2I0EBY27bvYPpWhmN4lcB1R7EX+mj0L3qq5FK6vIfLsOJ9zIAg3HqtQPHuANDHQs6+YWgeHB
GaVasMWeLsEmD8N9BhrxVHXyhBm3IT73aMlvNWvArApfbMTEzNizjEWAKsjSw+XAeh6+KZUp5mIH
gT4jIoKne7JEsk5EPiU5JpAndoMRmnupKL5eHmSZk9MduRC9yDWRq6O/aj1nqupLI5ZdyTEcZcsO
MRdzwT07t5bM6VqafX4oQv6hLMIyIAhAwj19IRz18kkI/ORYSqFuV50ou0Kc13d1VrSeyN7YCeRU
d0VZ166gjOLe8JEdNpVOskPClxfMmf5AqyUac5neuEYQB16jWP5Wozz2IUAB78q+erljrGYHvB96
mgXxFlL+al8B3aZBmc/xkbRRh/DsR+mnbBwrGcHIfkgWukn1ALeiPGodRzG+Mkl609cNrmqhOmHw
ho3ephyL8G7wJ/+jNhh+aOdanD0RR0YQUG1ODn3oW+8R70veCSNxyJ4nQAvsFsvwib4Kkdb9pBJg
13aKfxdbfpU5UtGieRM0TfQVfDMLIV9GLJMW0F1ijnV05qIRBTi53JtJnqECaGFfXqsmovRSO0m1
o2O1iOplI9M3xeaVBBgPffuQS2n3WayCHKoNljrXOtiWe9R6OknBiP8wm5ZE/HQBNJompByL8VHL
pXBjaRkGwqBS34akCD3G/l0W/kKegxSPGhTIy0IrPx1P8GXqYaoQ0/ij665SlZFroozkqGpteTJe
jlcu4m8k/pQ0lwIgnRVEoDV7vRgFYy6luEW5o5EBbibTOoadMX3shz6sPIOC/zsa+mn8zdJUgPIj
Rmj39HnqC1dy3sW9dzXXFuA2oiaU9RfTkFUw5DdqVlsJ/RFgpb7BT0n9WJiDtSmHcq/TPLQn/9Ae
aRsQ7cIM/qxCuNsRMoQbsavrm1nSAk+c2Gq4pg7kzEWzBRaNvXiYv3Drya6oB52FIQiOHA+wEbib
LZ44p1/KhFg+pnGLBkJG9hgBbyWzPWAd+RLtfkts7f9cYPzfOtIs4/1ZlFMdoXvz/4ZFtLxcMv+9
xtqHxVzG65r2axt1zWu1tZe/+LeWn/wHvGfcZaB1c/ZT7vtbdE3QlT9g7wEwLP3FLzLj/1Jdk4w/
aJLU6IF90e0jVv5LdI0fcQwj5bcI2pCCk/D9hpS4fBo/YHQulETSCCT9FjxinUxkEVEzziXJLSvf
cCbDd9TxazAG7Q7Bsd5pNNSi95NSR0ekKJHHFPQPsrY4O6KxHcdjRiagfpIGM974s/EtSDEXQEHp
URpEu+0KwTWN4oPsK+JWiYf3uCE6bRxP/6VL8L+vtRak0YsL8sXuyP6KdvX/+s/0Rza9XpMvf/ef
NUliwmV6qW9BQlh4WH/L28v4IYHxc7t9Wa3LFvhHXxJWNBr21FZAYOjieL0mX1biUl3noilDqf+N
NflC9f3nTHtZk6CTS3MkD0G+tqq+NXUXGUI3yO4khqrbxxO8vVaI+LdnhCa3YkATTWv8sGL/ox5l
qZ21keDV9bg3uhZxGzn66N+ZtWlt1Mn6NMD4cnNLucmnGDZ21x5asQxoYCreWdhRG0KCs20r5E7f
+50bzwgt15LQb40Rcmwej7U3KWN2K87JHuH57/+VwfO/78pd2E9EngvB9GXt/nKZ/I//sam/Ymz0
P1+v379+wz8r2EJvCt93LCh/BcF/rWDlj4UCwAUTVQwoZkuf4N8r2PxDghZJwW6hElGp5oD/WyHV
/AMUDUUPNoXBtQ8o/jdWMDvhVaKwLGDwfChES4cvbdpr8DsZUaQaif3uNEvyrqgyFUbrLHpKDuL+
apoef+2KE2nDZTOcbhZgbUYCzQeRAfU9PeYVDd9t+uqAzZt52OFMndX4J8lJqDrwa6mgGZOd9wH4
nI7FIRTdcBrTjYlijQ1nRt22PyMx0HZtMluuqeK4I0YAW3V+ZySitrn8sC/XkdXDLp1VaLZzY4fw
sUzcK1xaNluj6fl4Lt0phyCZEzpvzPTONMN3BTreY9nj+FiazxjFC65R7URxyrfxSIafNaZoa4LS
O2WXoKWimN+SqPpoUHR1SrpqM6NaHIg7xZVNWI3xLOCAnCibMerbbRAae8iTo60KZerhIm268b3c
NjkYVUkzZF05w8wv0rIi2khyvDfF+LbGq0aJou+h6T8pFY2LPqLnZuXvNb/QvP8fB+rp6cfa1WzZ
EXiggIZBfIOKSQLzagWdiSTfF/XPIk3+46ZJvy403H+cZ9/8Rb+CA0faH+gjoddHNwmFw38yrpef
LJkOdSmEC15ysb9lbmWTv0QiRgQgXV4uqP+KDTjd/QHvBNifriEubiB5vxEbThMu2nABBPhNhCG6
4dgFhKfXWyA1A1MdMNc+dnsooKndfJqvNPyur0xnQyz3mFe7rJWUtpZmhnDN5+Br/yl9gCqT2oOb
z1eiz2mgO3uZtQBWauAgb5mMVHj17jG9ghW8/SKoPyy0IpDUdadYgAN9ooZDeBwcWgC6+/nob8SP
5f016vxKx+iv93g10OoWrUqjGZcyEDIcLIXS62wbm1qyrW/h5qa3lb22b/flrf9IgmB3N5NLx7M3
hbbumpvkBi2gTWZtpKtCEW/O7qunWkVLOjUCfU6n8Fibu5memN2m+GF53ab1Brf+Oh76LyOW79K1
WV9W4D9B+nwylhX8avmEsPTVymBYcS+59cfxZr6L8Qc7Ns/9rbT37eax6Z1Ys/P93vj4anu/cZqt
W6Vflu4C5dMqvQAI67qSUAmxrsZteJT+zJGCQpj/S+F0n7F8UD/SEq4+JBv61bXBTr5dHnlVSzsb
eLUtLbmWa1FaltrkGYEt1fZ8+LPYXR5kXRU/G2W1MxulD2GE9uFRr7mS2yXAkC1lOHssA+LQ04E7
CQ51rMvjvtAk1p+UjISknqwaMFc+/aTYhsQm2qPhUc28Om/aTRBMszeYQFUlt1BbHRTMiwz9fabF
i9HyDd7UDf1JyD0DZKUOCXkF2a6rHRFZsXeppN5bLQaByWhgN11/EZAPTjKA28wHDY6kcZvLws9i
MsKdUSCWLfVCtBkVXG/yBq2lufGkuQzcy2+5huz/mt1/3lI5fUsAMLqORMRPMbl7aB+Dd+NT5Ej3
gd0fUKD9rNjFFXuddTnsbMRV3MjjYOp7eQ6PygfVBEO0BVv1Mi+wzQfcOMxPpnztSy6/8dKXXMUE
f0LmrK6k8IiM5tdq56P46XTeuEnv8KdooC97/eNsp27mjTY+TkrqNoFnYcmS7KLQHgJ72IXb9KbZ
pVv+O3kQXPnW9y5/iLcCCM65S/JN5ObKePodZrMXYQDwjPXdfGvdZ2785fIALy3a61mAzcSZQK6O
NPtqPWPZWSlqHUXHzEZ3e1v39rvkqXiqv7elPduU/rw/cd6pns3P8y0CfQ/tUQpswYu+tLdT9641
N/rN9Ch/AMKwS2c6Bq7vjTFEK9u4ETbSh/GR1NOw/R8UmD4PtvYdGlQiee9Ft3rsvqO3ZMf2cDvZ
pY1hR/D4dbCv1ZnXlOKXlfX6DVdrOQ0rSWxDITxqNs0cN72bPwj2vKmcIrUp93rDk6jayT78YN5A
L5s2s+Pbsks3/zfdrp3wi2hTlXGqD6HX2TiUXTsjlkB16QOsPvE0TXOuIthwnLbx3bQXQ6c5JLtu
2+9apMMSFCy24x6C3F24Vx4tSBJXHkB7ax+8np/VPsj7chB77ImPiV3eqfvwMzbGO9wwb4fHxPlo
7GJ3vDXdxDmiJehazrIoqj2Mnj3No5v6dnyff3v8+uf4PvXou3Ri51PnYHvyGd97bMRGO35XHOWn
5hYYq3w33HZXtvGazfnr8+KRRR7KlQ19ltMtEsoJ7mwyKn+t27r5Dcb3+tb6U9tIbr6JN4ZHTC49
/cPsdQ/R99ZpnwP35+U99Gbsgr6xaPOSKfMop48gh4EwmXocHRHxO8g/hCf1ux7a7T7PvGR2VdpO
FeDiKy++ptD8evFXo66SCxr9Eo1+4OgYb8oHbSfYj81duw33w+21LXR1qOXIf5XH1KVRWr7AUMk9
fKTsHRHB30Q3ueffEziv2WWt+yjO3myVQVSKhflbkUdHdevvRzdx/Xvfad3xDlskR7gfvwne9Fm8
wRDOre3hpvmQuDj6HK981Tc35qv5XWUYxpSls5Hx0mzK7bAtd/M2/RY+hN+s+2CveXCC3tHIG7/z
70Vi5/by6C9o8VlYQLMN0UbudtYaTc7TfJQynznovNlN3fgB4/Lb1A1dwYmc8ufwGS6w69vlXr4N
0Al235mOeJWa9ELmO3sKMAbgQ5Ha15mPRWcFZaEyB59uvmV2ZH/68O7bYRPdg+e5rLjG6W8L+9vN
u2+GfdvYZCdu5niy7e23cF7txxvVyZwH2YG2/r+ZO7PlxnUtTb9KPUCzgvMQ0dERDY6SLMtOD2n7
huEhEyQBgjMI8un7l6vqbG9VyoraV3119skIiyQIAlhr/ev7tzV5ctOXgVRJnd5jDSmSHzELs6si
Ship8Xubm9jG80ny9kiTu5oc8g124TDZhSLso4FYZE9xiYG83O69ZNekL7eMHFb8rUMSCIYjO9XJ
LWzTrlSyP8hojocwj0JOwnSJbn4lN88/3uPl4FcE4rakJPuDHjoEprFkJyN3e9jb8ct9EVrkN8OT
7h9foo7cP6LWSN77aAkP+5XYm5pkDbnnBNcnRmKRpyTfaHH9OQBG4oZFhF8d8Ksr+XV48XBzt01U
k7vrhXzsX1Y8QrTTovjHgfTkCpoe4myi5Hb72JCZ7PE8Hz0pk4fsA/gO3Bwawkn2MIV5+PGUx48v
+aYkTXjjYPvi4R1a28MmPGAsj7ND7d7wPiiBZyWeuQk1snHI7f4uktF+M5L7VJGXJX3ZhR8qsvBP
LwoPpYcrVk3s5RBZR0N6eEGkhjNXECZ1mK54QrYfyQ/Ye4fLjYtfqUM7wneX4PdHEttkJOz4H++x
E8epT0K1tcLwLt5eQymUbm4SRZ6zB9yqFaYy3AzkBi1QmLdXP6/vdjy8JjdXK6bzVbZFp2zYRfH2
ahv/uPLJNoieOrLLJnLXxxsnvsJFQpy0SAgcO/n96kdDiBPpivFJn21iY8bd0Hjc+gTL+34i14LE
mYOzBMjd4RRe35kkiwvysSYOBtTavhdROifa1toSM3kl1w9LxO4peSnCOnUxcPEP/E9LtvT47iry
CMxUBDpuCKtLcvXLC+Mtutp28dYIj3f2qwmTSMdkk6F7uL7ChXCfYRvuD2UU/46jbfrreNCJrz/2
U7id4oA8YEHTyXwTizj9tYZV1sX7aXu7hHsUXBMZGckYZYxkewv3b24f8XUvmFb7w72MkiVc4j56
eNwfHPKUefgiZOSnehpnY+SRx/3uFnfOIpzIYqjdyUJ2U3x4ZBFpot8WuXv6wEw+fkYe+V1Hcfbw
GMY3W0DtyXX6jOGrye/H7GkmGF1QP69fr3rik+tnGj4viYq38Xi7RMBJxcDapJBHkmoHFSnGBa9C
EBzikgyD3W4LQiP86vH3pjCIgCQ83tBD/IC7G+NtHt7dPr3NZKeiAQPiEXx5yUD6zf2jjjcGmTyG
8NaL+INOeNZe91sRbi/59HxiL79b305SvuBiuaXdYX3zsLw8abunNXrbD5g1j3hT+GA3RbgHQwlD
34Rv9+kY15t3pA26zU+fXB3PrjLuEiu8+2enQqj1EcEjuQt7k7/vuC2ItY6moVaob8VGj2kZ5mm7
oYzwuyoZkYCaD24G4r+IrVBgwn2/+5xqy/5jB/5y+ZMdOCiCwrXFcDwTmrcvzTUaRbAOpmVsXeeZ
e3CTdssO3YWY/k/BDoRiEBNBmwyl+8kz6wUrJer+5c+hL9u4cHJ081YINozuVUCtSMTaNug86b1L
Wb5jBHA6C2B3gQIu4nmYfpzEQHXtN7Oh4cJzvG703/5v+3l+Mp8QkbR77wap6v84cv+PCv3/F+Xu
/pWXr+LfAEL59Tr9W/P73+6OFXBYbLwP//tvVfz/8/f/+/9HUf8IOztfhkpeOTummv8z4zx8TTkf
//I/y0+O9+9QXOHgDMHVZ44Zx/f/KqAa/w6EKmzSjt3xAepT+Kv/yjE7xr+jrgmjaBy30YWHGupf
OWYHOgFUpaDkwU+CQoeI4X+QZD5hgcCY7WguhBzaSem0L6G/kzXjGVPOQRVrR9qRlWHplCiFjL31
og9Me/Asrp5K1kIjXa5zAq8GN1xytRwls0Gqr20ZS1CNH1kvu+jLeP4pw3c8gP41bf91Z6fQuUKr
kFLybZZxq6h3JpDBV0z1OAUgU78H7RtbSx84cUc9Hemihd/BOedBaoWRmDqFyGrJQeGzVw6qps7N
JIePTWQ1g5F6ja9ijoz+jwt3+vfK2l93erKM6M3kFmPAEM7maFm2elAKudbWBFbKxbvO7WLnAlkX
y7WAI6uT22U0dsNFI6VzVz9ZTyx/yANZ9CzTO9NJoPyeI62kgC91jhn2xVhnA7y0w2JGF1drgDTq
QkJ3Ibr++5r215OfBGeNsMoVmBGWrYKivbt1ZXlLaTNsNAdsUrR66T9KqwS+cvSQI/1+uI/h5p/m
xUkYKoMGoEfU3LKWTXUy15ML8ZTg+ybXP76/wgkc76/HOgm2IXuBIzxYR5lEX9xubdFcpZho7msX
BgXVmgP9aTMJ1Do6VT2Y0cEmRo6JT9drxmf0JGkqCmxQ6gI2vInOtZOmBGTc0Iz8QpuSedy5/zQI
x7X+S6iqabwRgwvDWPAZVIgtrIpdvxnQdGwFGSrHYjs7nG1pENShl7vFPSRqaF00uiBuYJmFj5cO
ZOm5l1rwRNzqs2Fet+uRet61y0YfgikEgRAZXbWMFxTd597b6fYzzOXIfUdkaw4VUBU4XaRUJVPR
enffv7djWf6Po3JyzpkKOMPZ1dxkXOp8W3jojy6Er2UOb9VO1h24UX3ZpNoQNBE67/vN1Hf1VtaG
JLqajFsUuZe46Avn0DCgbrVCsp+joHZG22LKPOhKQmkaIkT7QJdaDtdiBU+/1CngDmYMkxEzvoSd
bSqktXMzQZ+F2Nly6jaqhSNv6+CR+8FQO5vaHRlY00YTxTaBdsy9SSc/mWlvXWjAODfaJ+s6/GtW
FEbcJhP5Cn5RW3rR4kKXrreLl3w/3CdVt399JqeUzq5Hq3qwKAy3Vw1JyTs9klirw1FM12jOAxy8
f7bHQkSzhWqAX1vLhRd9Uh7568onKy4MFCfP7u0mY6U7KeI6le2GM+gzj3DJk79q4LQAnqu4h4Kb
tzA7nFojSIdgpB3pXOXoKI8ZY3NhRTp7OydLcKv8tlkh389EW1tXM6xIjrress6gM/VII+yt8CmP
O8hQICFu5lgzGAv50KlM2pAGX3gfZxaFzyT4l0VBHlFMaCxvMrRvlZk4niqZXPqwp/kDvMasCNzr
Ll70USPF3Pnx2gd+6vvoVv7+Bo6r/h8WpdMEITSItiYrjWf+LL3Q0DX/iIntdkL3eQT1C42/v86Z
uX3am5kvPr4syEAyCT1hOiyui80+6CLd6O6/v8Lxxf3pSU6W154HaFJuA5axcaqiHKKiqGJagDdo
TJvOqoy4Mhfj5/cXO/cdnRYnYE5UrHW30kyJwUoWUBBuOcDg2Hiw6jADMnsA5IuNZre/p8nuI1dV
4sKX9AlD/8OTnnoked7iL0s3amlZFmILtq0V6o2/Pi9QI+xbwxCxY7Xwb9UKp09z8H4VhlkCUAc8
jPOmjziRkREDTyOENMG1WPLcinpnmbLSmetEswXNrBr9fqGyg/aNoSvkyS6LNg0mvRhDzaxxVOtE
p/qotBcFAsncLodudINL1kcQHJ55m6c7j6omgRBUZKDELx+wyBKUdHjyreusWpAMDsadsMHlHmIY
znec6n4VjVOuYBxqB3wMQW5Hq46LVjnA69m+cmdMvnLM3ZBLn+0V7+GiaVSL/g60QP7a1bkxRTra
pZ7ZMkzPhS6RICjGJgGTWke1pS9YQdAKDR79PHpQ+i+iCMCKz0vvRvePfUpNkAO6Abc4CJwWZe6H
SS7XVs5NJEr5FGz4AuMSiBwMkJl4DRAy0QVrVeTiBJy6wlyNqLSsCQSXtkP22BPegTp+vWB8C+BC
gYE0QuXWcLMVg6n9XOye/Q58rVbxGHhNfbV0ij47OLbtyqlS/jW4KUbsuMf+t8qpKaoNVo+aw1TN
MAsICq9z46IVYIKqho6pWTTuvTVVTYkna9bfWl5pKLCVUPznGsiR3SKs285faUPaQLOvenjS3S9D
ADCtYefwNi2nRaBFU4I1SHgz9U9OkM+A3BR4PDJ0wQo4gW/1ztWyUoDoR/yjCYe4yeJbYEI0TgQs
O2syup0nQ8OcqtdKt9S9VdbswAbZbjrB0URETYAtxh7QesKl1fpE8rZYCFCEc5kNy1BqkYDN51FN
Ip10RVvgk6tLlNvnlvksnA2XHdzKC7RtMTrDL/Sn8N9z1Qa7vvPARlxbIP5xBgPF1HfkADp4P6Ks
JMZchrkz1XDP6ZV/X/sr3rLBZv5D1EIg09sCDkQgVXWftLVsGIHZLZuhYQtAWvWkUT+BayNysJ9K
GyjflgnkoU2qwRUDkI2nanFlZvmsf6hEVb3C4sp9r9GCMZCJNot46EbdfQ8cuWoJmoXUGFXSVPTW
LS0B88hWawr44xxxTSYzmx92XdeP1GzA9wKXiekZ66auDQHc1JOcM2FvOjmYG6ZRDcZHAIfFaLN2
kZ9VTXk1OEsAaIgmQd0o21LmEViTGBlV6NMtuvhxJBOTDjCcXw7m3WRrJo3QLmsjx74IHs2tg6xs
ACqy2wfBzukbCGqsNY8NI59HyD1qIwIJjMM0kFbrc7A4HVLuwerCSzRX413XOkIAGL5oFXoq2jGc
gWlLbQWYZWgXwXhLDczrcMp9THY+0t9OIaB4tJ1ZwfHRqEBUagD2IB6AWpkWAH4OxGlbHebRcO/G
Qk1Pva61Y6y5DeYhpg4FCsvCYQi08Op2AMwWeq3aDd4afGsd8Xjv3eVTK35r1uC++1TCCwf9is6v
brFAejQ6wGRDeIPKh0obzIqAGhm8jXIYi9AZLPGroXb1UDYwFScUlpFTxG0FSQ961xZIHI1JvKLD
e7qeQHb6uahpSkwQbu5dJJoGMuQUnuR+k7cxhIm5EeaFee0PfkxVizpeO03lb0WdFoRh3wH+ymm3
lC/qfjRq2hNV1d2rh+nESFHroCEC/V0lbC4gGOCNbz3LYVJoIKLNdq71AoylvDeg3Te6NvMVb4hO
l0plo809OJ5PxvrGgr4ds2WoICwxaaVd5dCjDgSLQv0j77jCqjlC72KgQrXV21zfl+hH3cA3dUQW
s/WaR3uo8OKnYPGvjG5lY8z6LgGMZYZJAM3La6PD54sX2WVON6OXfnaaEjlatlbE4PC5XeqSY6GA
dUIml6OQtVdB8Mtp9DJHa9Csv9eUdy1BvO6wjQjU9NYhIhAJqKfcIK1n0Dp0bY3vl6AZIaFwexcy
o7GtYMLmFdgsYe9CZq21n/VgrF8ln7Ha8sEE2jaou7IFlZdhPg/QkedYw7FmhiXw6gXRi8K5CpSN
7/D7E8aZA9NpfaubrcmZ2h7n03EZ0ABq0Q3P3QU2jdYlRNUxNP7TOeIYkn05e6qpHuoOdqWZy5Y+
nYFyzmi1LNn3D3DSXvqvA799cuAvV7OBpZopMlUD/A6DWz3FccKGswNdADBqhjvu8DlZTWiikHaw
Q5VbMIdGazsJmrJIAEfLIx8NgqSyG4cU2AUTe4V3eCs9A2bsYx0pPpRZ5XjwFmkr7LIzW7cder2v
9b6y/+ER/TT5q6oZGoRx5Vk1zdWVvjrg8lToVKhMWybluhjxQJvj1xYMmw7H0JTn6IQ3WmleODuf
CZFPiS4ejnE1g4dLhl5p/VBJO9+rua2eIKSDjfsM02d46NEMcLniiMS+1H9qnjlRn7qQLt7CZTHZ
ZZZXVfdRWfPoJKU4oue8ub2arNp1iEOnvCOyq+eHEeS61xHhCvKRsL7RASJhlgS8boA4zFsV1Erg
x5WhbssS/5DL7hGRf98SqHnlEquB03u0YFME9gVvghgO5+6zNiq54zMMxBGkWzkWEBuawe9n6Llx
PUkZCbutGiyuRVZMysSppzgmilo+xpOa4QavutxBnGq21CZCz8VHMVTNJT3bmc/7s/zz5dtb+0aM
roX4IRBu/exStcSL1itwsar2Qo/gudDuJLPSq9LrO39ABW8xQ1VpdVoLtLAWWvmhrMW7MIhnHsQ9
SVpQDy4IsDCB8kxa9hUdlIz6Gsfv2b3oSHUi9vjXSuKcLFRCgJXBLcUzNEJA2DOj7QHUUuS9Ydrp
RR62n1A51XIjRNBj7jXBZvbhOIgeovzX91PlRFDz1y2cLGZeq42BRIYKX9nYbNp8WVKA3osbg43l
bUdHAOKR0H0QhpiQ2rCcfdXVzu0KfEu4gMWYtTmv0+/v5cxneeqFLnpaYmKOLNNwbCZAu7Gw1qGW
bTioUrCfrmIPjLN/lpM67XJBNsxj1UibbEL9K3Rd6oeN1Wix1efNj++f58wMOqVFoK+68VRvHZOM
lZl0lEG848AZls3GJZ/yMzvdp9Dsy9fWLsEqGZLcyCoqk1hwUY8GNhoXqnVnPjTnJPPg5zNyASBe
ZF0HlCeYAfcA+ge7gc8oXS/0Unf9meXKMf++XQs5+6JDdJ8VqgXZfNTna061PQW74qrWHCTTPjvU
JwdHHJlfFKWem24ny4hQtTLgWtFkcNnsHplf4oFcrUJkonF7fSoBDyqIoVcUQe9MS0l6njcW8Vi9
9mHeaewKXr/DQvK8ZL+F3zSPjY1AmAyu7LW0aiSDZOczoNYWrMWr4FjxLadr0qWt55sWDfZPHnC0
jMw9nCBME7UKuAjZIERZOY6bqc4GxGae1gWIIPylv4W3RUtJbcOyIoQHg7wt84k9iqVG1ckWXbNe
OKKdGZlTgGgwzqhmcVZBZ4YkCGcrmAXDCE8FmHSEFUzbn7qC0wuT7LjQ/OGw9pk//zKFXWO22gae
ihkz11+WNd6uqzEgfKmuuSaNdPBn/mJTqDK//yjPrbnHBpuvh0PdrZaq8VGiElNxZfjTdKs3tY4L
+jmBV1ybTEMRJDxgr+gJ1p7gvKGTCbv1zffXP7MonPYIMCPn7aoqloFcs4Y6d+vImNZyA2PZ8kJB
5twljp/zlxHtUXLxweIuMpTipk0O3+NwrMtmh2tdMsc6M0M+BcBfLrH6gtUtvMSy0aotQmc4rGON
YFdtb7Qb1YFq04Gz8P7Phuz0OAPQISJ3n2aIHcFonnV3E1gA/c9Kv9S1cmals05WusITal0RAmU1
Ek43kPdrxBcWQM/oLEzzUV6afZ8xwp9m+8laBwKDA7tSHI+M3BW7ql2scHCbPDIa207goKPtJ39g
20GfDgY+/BvPrevYM5r2cRKm8drM6BjWC+OXQIhBRAPRvj/q93SuRCaJq+VtBvH1AG4L+7mWpZus
AIMcg2QRAtkHQPdEWaL10Kw2NTJSbe3EEjZjyHtIdlgM571CChYRbjki+tCCTDbUIrpXgAYNvHyk
3KK+FXi9cc7AfvAq+A6xaejDYYCp+OrCP34su8RDDBp9/+7Pfq4nq/TI2wZKBhNRgN8i3K9EU5Fl
7N3QBWI16jiqBkVv6lmvzXkiO64906GbQqvmevb9LZyb6ycHwUa6dbBaBs2G2qMvpreKu9WEcYw5
6UYoNYawvG9seeFAdqJG/deB7LPb68un5XVSa0ZApTI+evrec4cmtnKxAjQLDMcM2XU6uoOJqHEw
I9uD7UOpkBOsTWmTvHSPBITmIQD8MxxqBj8ep9cTe1Z2PNT2+uKi1HIsEVaRY3IThvCwC5ZLc0lO
fGaoTl1OAxkMmldONPOUGmLLFOhqlWK5Xmvn51iy8hYNYeWF13JuZnxGd18GChxe2AG0Hc1M+K1n
APcOqQ7E65snF7kDelZupcuGXcGL4m5Gx3y4wnY76sry0tOeOXx90im+3EDFQNPT9BFPO2putJQ9
GnlLql/YhM9VYj7TD19+vhv6QIJISTNqUKRvTaPMmnU+4uqxCwdKebsWKvzYrNdq0zudR+B34V4I
sc5sIZ9y8S/X1g1QfWWLY4zucEgaJrgu6awqo1mYl1hlZ5bcU7U1kk6VvS4aeqyWxXyyclPt9SF/
H/xVyBC5k0v5phOB3V8f1MmS6y8CciKAtTPmQfyBXujl1prXejf34xiZTW6mcKXSk5lTI1orVd4K
c0K3jVviyOe2FcoYyO2TQWlLLKlnbRfHFNHgufk/HOuTFc6i1BoXH9s170V1m8PHJjRWE9pz+Ak/
fr+EnXudJ0tYufjN1MqpzMaCBSnsEmRYAM92sCfbuXCuOnOM+8QPfZkxw8x15aHjPIM32LD14MOW
rRoLEtOpg9RuYaTGKMjwqBm1F6545qFOXXi02upW0KLKDK9vDF1lsi2m7BDabltfOEmdE998zqkv
T2WpkUqbB8hQeVpxjxRsnUq4PN3wvkfrFdUASegaeYfrdhsU2YsMbbhd6FB/TXpPTJGyDRY7nrJh
Sa54BLujKUQSYYz6Xl0Kn858SKduz1MANjCKQyXCJ1gqBLPDwqXylqRxUeXxSvg4fT+Jzl3n+B6+
jEXuHt3PKNbv3lgcFNPrZbc2gZGgbxGKrnrhF7b8c+/15LgX1AIasc4pkb2d1g2X6G3T8gCMlJnX
F9bWMyv3ZzLky6M0qAaOxgpxgpRzHq9jYO9hrbTE3w/UuQc4WXAMVyqBWS+y3i1dcgQYxTlo35G/
oGr/zy5xsmawrhmtiUO/VAmKmhLYGtdDux4AI5svbK/nHuJkyaDBMvlw3cBDFIF/aFkDiVnTrzdS
1pfewpkJdcoz1IpyBdUgqDPa5eNjnutt3CpmbFx9aGGtnI+b7wfrzKnk1MkKt96riVlVBp3lnTu0
17QaXJgCajySLYT0YExdmFdnBk0/3sGXebW62FjmBWGELVAPMEW5EliFG8giFMGFS5wTEBzJNF+v
MVJY8sKVtcqqCjq+WVP5Vlfou66kMNN5HsawO5ZsTKQXYthzADMML9FtX/tezD3/4rn83Ms7DsGX
R/ULB2kBgTC6aDq4nc6BPw4hKAjGS941bUvMpeo30gRbGwqD6bUeGuPFmQbIyeVkW+/jos3bgDlw
aWeIOSCN4wgjfGoggfL9W/8M6P8Qaukn60gDFiPCe2h2rakjrFp1mHFOqN1XKjF71sejQroV0kOI
et3GDwdrCULUkackoNNMbA4rI0i3luuS4zXO3IbxJKRjPydq+OnogLcu61zF0F6uIGTONK5ohR54
Vuz6ebjqZI0GhmFFTdCmIH5b65VcqPvTLXyZ1tRiyUT7Hd5gl8pRCyIbXPVrpQ+RARLh9wNwZkfW
rb+/Id52ldkamCio/5ubylCIU4IKulu9R7C4mr+1tUXs3sOA4/sL2vpxhfvTkJ+sfFBqFsyHt282
r4EOwfPU+Luyq2GAznEIWyOlTzR1fNjAhi2aG/dG2cgJiXvk92ILNlcRwkdIUmA3g2NmiZ3WIPD/
wo46V6D/9o4VbFF8k6HpaInsKUU2SmBsQ7hAzC81h8E8kc3RspT5w8YsEReQGjnYD3hc9DMcIfr+
xgEC8QBZk3XHLUPdTJ3rfBQdQMPRoEsOm4ahdPczytAlCcZhKsLKMvNDHWjgkkstmH9QlFZlRFvQ
tBONvqNKKhpYxOQm+jQNdKUj7EINwlzrLeiObRUF69hRtKNCrOQtOhTqJcqHKjZKRguy+B7PplWh
Kng0IOFRsBjMi+E/o1vE1/z6l4tETqQ8R0O7pbKG5x4276/+6ENIqXV9gHoEmswX3Nqav8KjRj02
ev1jdIt5i/YKP5G5fID4YCGwWmx+2X0xwaB+cTUUFgbPvGpmoaPZB6QyCXfZAeV4PF75McFd+yqv
aO6ErjWBLAaNTA/fpqZ4Nb1+QFkzr6DUc8AvK8CFso0nZ+zMLS9EB8Mqf+hSvRbIVBimZ1WEzXNv
hH6bd5ml4WnKeWq80MfOVdzUWAyMUORTZcGjQqhfjd6O8geEk92PyqskKuV+wHOIhpzc2Yx5N18J
A1awBNnhWoNCi/bz9Rho/EO0vfPEF0SeRIN1Tx7Cybp69KtSL8lsgpo7w57FC9Xsqzya1tl/GJtR
VaFcaftWwfUSzfeMr+jCBhZhAyqVNREdFfQQOoTOTCDLmTCNV9NFaRKVd04wCecnEDEbui0N6T+0
Zl7+1iB3KlMx1DUaZOshzxTsWp1w6AVK8fYC6cURV1FB4uA7Obxw6TjZKWfLfI8oQ0C3NJVdlSAK
cVaogmtbpWy2S2JZEv5YbUVtO3Rgg7Gf3XI1EJ3N+u1Mi9WDn9bok9IMigcKGlm59w2Blgi9Vbq1
keuqG4QtlIu4qQMotrpBE2/laLtdqKYxeJm9IMnBjYJuRMED1w/gFkMYCMepBATyaJUDF64K1ikr
+Bh8uJp5u7AEmazueZElfR30tUw0yatj5qqoQtMd9GArUUJrwg5Oo3E7o/S5nUvDlCHg2fR28mjr
ZzjSodrl95rH46lv8UKxYttvQVVMD1o+1IrgS/C2lWkoFTIhdPSkwi/l4DbO9JRPndyhzNgDHuD3
ThWighTc0XLQGDS2qIGinB301Q9kl5tUVJrzLl04nGEuaGiQy2sAvEbWlQ+TyL2PZnJA5jKqWmFI
ggHciXIUcKIeOlQHkjFoV4qVOm/3dFYlSyyND7fUEfoSwkwA/QUrC3IsUfAOmggck5Gnb4rVgX5i
mhnA5ugsJsjY1A+QQWs2Uazw33z4EqPV2rW7Fe0JR03O4NjOYfWPwv2GSRc9yN6YpxDI9UWsBbkD
hAISiNe8VkwShVWjJCxYQYdwWqmho4QPkJBNfEGztqW1BrxU0SkQN6s/Jraet/dok4HEW+reFbNg
SZEUQT1+SAlWBVkNb00WAF9R2gFJBskEG2T51TZhnGdWmA0B8L/JZI3zXtqDXxL8Hly4VU4z2GVV
5naCG5wd49EhFWyLnn8EgZynqJ6NKRmQaHwO7F7HcsXGBSPUSelvLBuaKMDRHDwBpq/cqZVRn0CQ
4xx02ISiK7Yf501tqaokflA6t/jqO8gGiwB2PjVm8hIt1J/DZhVTn1Jk7t8cR+79unukOszkIoCH
g50yNfqrxt9jJkDAA+iQKA927VnvOTACCmTGtu1J5ZrOhkJS7yVWgcUpBp0dVVehO95tqwZWJo1+
zHQq7oFb1GETJUU7wdEIfHrUCgbBligIKop6e20YHUFGRn+Cx6DJs7HOD11peYfaksZ92aDCuDK9
aEgHNyRMxYoH0AYg4ZNDbyXsK44KGyZ6O+c3SucOmm3H1nj2mmBqYmeAvAj6qe4w5Oa4V+XyAJHi
USoBG5F7ja1aBS1lMXxw5TZoYIWYCw25E6tfeMBxc03JFiOscrvfIqtYr6GBKRstbaOBYFf6OpAq
I5t+QIU2/yiqQL3Qxh6W1B8tzYxd5vRjyLtyXnDe5AEgIrmmoyTVUD0TGAIiAy7eVNnL+7UR9XVr
HQ2kqE7Xlggxd2UEJ2kNPbuYOHDLHBZgbVgzw7nSUwXo2OVUWmmLJrT3At/uMw4DvUlqaIxbSOuG
HCpDSXvgMETHBHAxOXwFwU3LN/YkkOBDFXe6Qi0bzdrzYKXImGsEIrWrUvYwS1eOOfz4X4HExMBJ
wU+lqOqf0Ojg1gpNtD+/PwT9+dT1yb79ei6ucqySEwwt0srHYmWUxrs98+EQYO3a1DS3UdDCTiPZ
FFzIUfw55jCCk2Mulk4liuMFsR+1twzi39+Ibd2Nx8v37x/pTCYS5sN/P0nOuj0U4OwHqSeRCROW
pUdNXbDELY3hbXQ9FJ1HyaO2HvqshMQwgj+mertw8T/H6kZwcqbUoQx1NWTuUmnM9xSk2HCRBRpY
2GyFJtVlZEqnjDWKuW1iVd7wbtZ38LD349ZmIrIGriVMl6/f386513sSeKvVbOtWzm6qw4+KmBSG
7P0qhuugLJoUYkUe5no5JRSHlAtX/HOgZQQngTi2zZG5JkNzhFaxRxO9QZFVK5w5sGBtoNRX/2we
nbLRjWbWLdOcvdQZbbQ3c5MfPQ9l1Jolu/1+8M5M1VMH9ZXnLQPYxE/XdUHGJXAPXC2QteareyE6
PneFkwB8qOAjqqFglLq+9jBWlnVTcQM+cs6iX0gmnHkd/kn43dWCo05mI+lfdiYgZEO9a1RjJOgE
bVJj8i8hUv+ctPhvsFFYnNtDWygtpax4QuC60YwZ+uK6+OjKZtkwd/QuKGE+9X7/PWpDi+/fP2+3
570OIX7x/9g7kyZJjbRb/yJkDjgObO4CiDHnobKyaoNlTcyjM//6+0Rq+KS6Lcl6ec2+RZt1t6qU
GREE+Hvec55zjEdSml1TJveu3093bJdUsA1aHW014kjVeX1D7swOmz4xd5RzQbXg4fHil/6Pau45
s2RDcT3Fi/mSV3TwprM9w3Jd3Z2X4FiQjbHS4zJUO3zQameVmbq3h6XdZy77VYUWjUutdk+zkffh
sAJ7M9g87jtzxbLuW+VdspnZwXbpRaCGhb3puM7Xk9Euu9QV1akqC1bCZcZTtZbbjlJHUEDY0yN3
xB7B9DngIdS/0bvhuSffm/tf350/E2z/Zvtkej/dE7ukzLHNlcahU7U+mZwzd81SphHBRU0pmsyj
2lsJ1xaFcdbZIB5TE0556aX/Cg74mxuj99ONsbCSzuoh1h2mWUPQ9cytvGMzaPdBT4LiAAq0s6g3
KH0Th6HWb5M1VZFaFA2TTTsxQayFGc2549z6OZp08M/f8b/7rX66QdppomnonNNjX3bmoc54JuHf
tKJ//rf/5++39XOvDfBcw19ivn0OyQBoYqnPZL0Oewbff7M2/ES5+mNfJH664Y6EelM73YpjD6c5
4kNd922CqO7bbvI17vHkNvk2k6fttl1Tx8mnUeEypnMIyo21refSYrCLvT45bDN9k5X245s4GbM9
AgU5zMS/b2RZPhRD87V3/H+jgf7Nmov0/l+/xSmVTfVYsuPZ4g3GJla9sJqKef9r9Hob3PveVl8X
r7Ovy1U6Rz9jHWNlQvLc9vx72/SXW2yxfPVi6T/J1AHUo33zX6CDf3Pb/Ll6zEuWTW4+b2rste6D
r0YMFuijoeVvZNp6V/6LbP03t03/pwdAkYiqoJrYPaT+eg8ytzkUvh4DVzlxwId42BKSDP98Lf7d
S/rpSVB502j2jRUfRL9M16ANNX0wYt7DNSBrSMDj17fuv0JY/G0DxZ8LKP7P/7+odfPyjf57wsVh
XN9qzk3/g1J+/wu/gy3UL5TPmrQJSY/Lm87Fv4AtLh2DdE9daCOAlf8AW3i/MFRbwJFtISx4tZfk
8O9c9V/4C2C4xIXn+l5o8d9gLaAx/0UWdZTJCYoGGlt5tFtKWoT++hV1JN2eRU3/Lk1ulRlk3FFq
Sgcb2Yb9omI/AFywfZ42U34gbmli8PH8PAsdaMiEN5ZhepozyoYCNEL7s0697F7wBNBBl9bG81ps
9reZCm4LaGZ97pjPH9lpk5EZjGWeggYR4spuTTwZiT0lj00McDU06q14GMfBuSbr5naRv/TOy1Jk
aCrtVjczNtx2dkJXrrLECWhCHddbIp7mRIBftdAIX1F8hlukiAww+hybwx5LBK/IjQv9ago3nll7
2mR9Lexab70ck4eujacpSEe7+J7odEvxzyQ2Gjt1yCOFMoMTGD0PrB5cKzzX/uKcdxT4jYNR1+5V
Z8V0eFSk5ZKopdmMDYfkh+1Mq/HMSM1m8mnQyXgzDUlZcCP2VxlMSbU+pMz98oA0qs+V8Ay0iWoy
7npya+VeuwMJZQsxdwoKFwUiqEZSaVFNniu+fC6Vc2o3YR2TBKrFLZqb3LihLO4n0xniJJTIWUYU
68InG0u2hqnencAMD/yPJMA9miECdr3GvQOm+9gqt3BOFO48sZ2KH41cJuOBmXX0Anz65qNRpUkZ
da7n3kh+vyQimemMYWK724ekxyQaYE71TkJVFAWxYoKwRmnmugaGTK085D1k4C0rw/+i+sVOw1Y5
wxdzwV0d2AUJjqMlKufJGbIVYcUop+e5KN0J0UdfHnZjFxOKy5F3Ruec1QWw3TmLieiMPgC+amYz
Ug4UGIXUG5k/PFxrVRCjvNbB2JkaNlZS4moVs2/kATE9moCHvKe51p3INVLybBD2GOX6zdZN833a
lPixNJu4U/3KsjquLRtclYAEE9KjTUtSgRAJLYHebz6ybs2+pGoe5qDnYUvSydPT52mJ289u3aTA
JEjh4Ltd5cZaR1Uy2Jz5ZhOLke2ErrHo0PZCFMra+v5zPtMhF9BHHVqNNQHPl8Ugd+iV6uwMHJwQ
7GN3C7YktQDjdhWSj7JoI/uyGnF5G29+STQndfVpzBKAyN5UVnKHPcRxDq41lRurxdHaIks7V2Zu
V/Euadv2WYrK9sI6SwmK5pbq6hDMf81Ym+AsPjR9Pj30/lrlJ3prfQCxNYuK0DM27wvNY7BueomK
GviT2ajbxbDQGzPOI3doTs1Asm0svw2mp/ur3nfT61aRLwikWBZxMFW70ouIPVSG7cZngZrStD+Q
6tPvhVXGr9jHtzej4aO/tMCrT3VJHDIchGw/lamBJ7JJ8smIxLwKKvGI3kKp3fwMUl2cLs8eg3iO
vmdNt1NL2pAKc3P87CCkv80FqceIESOHZzfXxV29bcabOzqOHS2UQ35zdWK4wdbE+jnDcj6cbG5/
6S7VQ/dUd5X5wDVm60tmBRjrNjRFzo4knwglr76BRE9g8cVj8q5xunLhBn2HZXA/ummV7OrGaser
Qba+eR5FOy+3k8wWF5XW9WB8LdM4nFXj83bIrsfXVzlmmoajRWQHpNDWq+emSwsbumjbwW2MZJ5z
k6vysUC8zYwZzKpoilun1Zm761Mt6HoZ8Brd5HOayDsSi+KLkbsWUNsyjb1DWW4KWGEmLi48eteW
u87xGtIsdiuK64ZcaQ0eo3Xux9JYh4dmQ1wPpa6zOIpXJd1HaRopG910bcTZ6DIWwP1YOSoOtkyZ
oxXIqVsVBRkVp28UVDPT9CeP4oO7zQqsIqYrI6ylO4sQ+ZPrO01tIBmWl6z9CzzKofxelIBYAl+S
j93D7qL3zes8bz0UHGu4S6yl/OillXevuRZhUFr8/ahaLPNL4jTGF5ZlINf7mM8qKOxsFsiw1fA8
897A1ZRd7e/zTrsLgfxMwaJb0/TWEcV81vBBXrO8ioHRbX5+s0GcMg+xN01NwJLYYA84N+3XZEi2
r44u+rumK/LPbYcVLk2V+THmC/3VZNWwhfPgL3bATcftI8Jz7jd3nscPtpM0WBKzqRpC+7J0ItwS
p2CURe714FBiD44kDfcf7WnxmyuFuMZGcKs4xndDr3eW120VTwluOeO8pXYQq4a7jW9Je4vIjjYY
Qn2xbDwvFbIjVsgnS9VyPc66dV6aeS7Zoizj+sFqS669qSiThA1DwvbNnucafvqABrMvqh6nNjIG
b2CHWbg7m1myMCNvcZHuzYnNZlCkizsTFu7GF/GehDdcuhsDxxyznDWVZ2KhYNH0IXNnDcnQ9Umv
DbYvBh4XOT+V4sDievMrXg/3Y7UznGTjMssa67M14tcKGm4oQOxBjk37vPKdz4qGzB9uwpqDwUu1
/d4YYQrUTbO8OFbugCeIhfqCN2F4Bq1t8QSVS1lRaqz9C5V90F/dxvBP0+Drb162Fvd+NzbcMOSE
n653tF/t2tQpH9Y6y5vlwNPWr8VVXbXxy5jHHVp2MnQYIVmX/yhwH/2YROL/MGUruDtV8pbglGoC
TK/6zqmJn5Nlam5YIQ2vNT2HaURIvHnOtNMVwUbeEEuzNK1TBg7CPXrU3DqsIb3+uhxspMQ+q+1h
5wq8gBGD9XCMY9ceAb9blR2mOHnqYEht8U3Ny7ZG7Kjhv8BXifvIzpPyJKjqLQI7t6xnzx7lM67l
BC8cyQPY2yKPWd4mLWeuJfeeBx3XKsz8oidc0tbMtTap5VdRq+nVF/VAz6XqgezD47BB7RMVu2Vh
A9NBj6M+4VP0JHH2Mr8dZVJOt1WVIxRRKZl84IkiilPuF+aL63bWHNqLjvepVmx2FpyrMlpTz6L5
2x1Xe28tNRChuu7Vh8Fm03bYODm99m5aovPYafG85aK9BzeRJeEkDNTtJSnKa27q6RsOqulbNRbJ
N06z65cS2sJnbyuwP7DA4qMDzWXxW7p81CHfeZesZdtqvuYqHu4zSjA/sFfx4jAZOY6x7F0FbE+j
KJ7nfIwL9iqm+rSO+XZVJ5nT7R179v1z65J8D/o5HsyTzuKWXHeemC9dNTX3+Jea6ghrbPlmWsR8
Iptnx5UZj3Ma9ZJGZda8IxuYNO7cE1yVyQoGMzfP87blJaJxrs5gxFiPsJAg66lT7bIyH3TBQ9Ni
J0qqu40Pnj1xb9wsjgebcJxkn7Tse4OkWcxXzggUcY4Nh8TI63z9MR0Umw8dY7UP2qQvoIgOPhtO
TJNGfvRjuFmhIamojOp+8x/XelvpjPDc+VnmHSUll3r20KjqmF6Jmp6A2ljn756bA5WrC45OQW06
uG0KjC9XhazSh5EtL8UH8+w+V21OVIBnfHKbsaO85Jpa+qX9eiE2ZqDCkrdrU/92c02a13O+ZrU9
Gq92bbj2MTfszQybca7Pxlx0aTg5q3MqYIl9yNmdcYPtIaoHjaPjO9bU/A5zHbM6m1YzsQJEQBvx
ZEzZE73Pfv87EP95vvX+cSB+GrkRvVXf/zISX/7K7yOx/Yvv0dXlKnjWwqM26I+R2KE0zL1Ua3Ll
u7/Nvb+xHhWkRwEA0mOp45nCuSjFf4zEHiwbon4gIh36OP6r/kZW8z9PxFQhweWSAHzARzLO/HUi
TiyLoio6i6CTZCazj7W5sOusnNh5WSov3Xtm2bLtFzEeG9LLHytVL1dOEs8WzLI8j48yN5MXXEc8
PHWm6QgqZFlYocnCfQ8s5PJfL2fsXc6ws8+ntCJwP7MSqvvOzDjrzfnn3NjIcFQYPOyD52ps39Kt
xBLFs1Ndra5nvcllZC50OJWPgb256RhQJt1QNw5Zzbr4GS7uyByGRVBnY3sHBUI04dqyOt3xKOsP
9XgBQTSZTqCXWxiCIrZmEzZ3o3LdsPR6+YVDDvCTudlgRo5KFZBnNT3SwSTWkjM4UeHigUUvbfVD
4qzVzqP43Q/sJqd5DMWBnTBqqPuViSZ9qY153vaiH6olNNPFf5BUfv+Q45h8iJ1Zf+jthpdDosr+
2I9J+mgt1gKyYxir3WhbnI0mnoc4Doq4vstrbKD4V6a+ImpUpeReyCx6pzZxlzf8ZPlHkkvqc5bV
LSUEebqo0PBV20WNmWdjhBwxNVFhb3ZokgO/8bfZQnZP4sfZWtyPDePKJdVTlM+cedIqEjobn3n4
XB6kdGHfdmnCzGYPnv+alWJ6KAer6yM/mapD2woiEXWluO2yIOa801jjuZ9KTkdEmA0ziqHDLNyZ
UcJvYHF4gK8BBbWh9qkcD8AH9U+eqbs0wBNWv8W5Z+lrK7+EORJqnltunb78kYNJSKNuqT076nit
3i535TZEl5srI62GqRGMWy+X/eok9YNtxhdb8QRWkACpw8F1mnGAQuFwC6qr2+y7SJrsteQMlh/W
Nat4fqjEGEKrhNuJDaLMRwaFulGB1hOQ082W3MVFWat4z/dI0wPQm2Mc1VrQKbQNm8PpFxaNx+PY
5FFcm6ORnek2W35UnlyMU2u4CfYGchXVQ1K2LdY5VfoPa9cPTNUoVtEojf51KYmKnU1Zivyk4j5+
GqaReSySi1isD57EBfUFVqHKr1Zrm544Zk8ejVOOja8tY/OO+ZNdzLHrjfgJmlAyhKOBehIIKCsN
7dFd2T4aiuGOExCNO13IHp7Ov9SxktspxsMe0OSdwLvRJcCSmoE5v56teb4xG8sdI4asFN9DMmB1
sMYGW73fJttwH8O8UeAMLZLqudD44AgALO4aqCaVRZjpPK/3Q5ejLFw6NMfzlDh2cxT0d0NSr2q5
4GhyEo40RTJd6wZYKiePjhBGnTZ5vnN+HTmVZvzkVC8ezCbtnnJfFOmuK6QzgBdd9LN6H2CHavC/
1bOSFBr6hfEGZaW48zPB2NtwGjZ4M5mGJb62z/OvI/KSzLdoBQzO9AQuz+37OC06eDYYbNzN4KRw
GbnpLWL8bq2u/dTb5taRB9bqE/FcRvXOcdY31rXxq7Ds5DvBy+YH5o/RDtrc2UBpv4/9zcCCl2XV
RQ7QF2UADmXfX3l2XHyDDk3HRP6uIlg5ggLVXZW67d6FhuZddMCc6H1x3qUIO3G9FcxnWeanhNPt
Q+crUpJ+bhKjxcWJoFG9ixvN0FteaOAGfm4Xlr+7StpXxTCbWzRNLn3OODKQSvSWlRiH3iWU9aKm
+O/CCi7i6tZ5l1uIXSC9rO8yjJ94LjWQrhtXu04W7nkuxt7FddhMBtVaOszeRR3zou9w9ODPerLv
jHB9l4BWxCAIVMhCucaysvwqFnn4gMLxoiHhG2W0a+pFMGwh6wflRW+KJ38EoZY7yFDNuyS1eBXy
lP8uVa15t3YHr+8xSfVN3n203mUtVW/fqLcXdyRkL/ecdwVsfVfDxKJRxsZ3lWycMhQz/109Q5nD
zV9m2vzhzA7e0/Fda4v5uB4GeFKfszJeGULtc+nWXuh3BTJtmlfrfl4XxSmV5NuzfBf1Rq3kk/Uu
9Yl32W+ADPwlG5UFT+uiC2bvEmH8Lhf6GQv5ABYa383tXVJcs847WVNsIp2Si32Z3uVH+12KZIHv
3nC2RaCc+4oJ16DFPIjfJUxIJtWrinl9JwBqPsDAdUgPkIou8ue7FDq8y6JkJNJnA5bKx4nIPaJQ
zTEgzDbs0Q8yH0VgVGv7mNTwH2AmmCkeokk5POOaql3J0uC2+9/D5P9TYPnuIvj77cr9W/+WjG/r
Xw+TrF5/P0zKXyzncvSTLF6V4j9/HCaV9YsiXUgzpuKfQA63/tivGKb/i0VhJidK+ds//OM0SWDo
FyWUTTclB0qaNclJ/xfg8L9uhRXPGklxJq1dkt2P5/zMgOUY5lmzSoqdnZRPNaS9QPHlw2qeuP/V
/vn3n6RcX5g23qp3K8Wf0g9yKpRpyLzYofOtt+0onHtIqxILAOboP224/oPD4D+9qMtqymJ9xCv8
mUNjSTkO1sCLIvZ9n8KFCg3Teez6+F/sH39dY/76kmybKLXpYZnjPfzrUZwFGRzwws93xWLpEp8j
2wvGTPOKjB04pJxE+T+/sMvZ/n/sJr/9QBoAGE4oJv11W/an93DCzJxJaBLYQfryzm889Pi8vzE8
W+6L1DcCJ9X6X3xBJj0OP/9YChqp+vY9V5jer+u+Pxv04kp3hq/pyYTQS9MAsPbvdbvGZGWIYNq4
15+mpZ1v14tvxR50e2QwKc8LbK7bGMU6cnooc05bVB99lNV9jgH9PLlC3W8pDBlZwYFM17E/+RxM
jibboqcc/zVy2pJxotNlHG4Vu/egatgQt1PpndXSFJ9KgpI710rRyoqubnTYF+0QiQmHR7CW6Akx
WG8s8oX7Cbp9dUgBTcpAz9q48yb8krGI5WfJR5eBpII9VfUF7I5hHNZrHpXDm9uU39JiykOGxdtJ
u3A3LX8KARz5xF7tIef9cF20UQe7CI7bKx5owHNN4r+QgIyPpky9W8ft5p1ZwRdXauyykAzB8lJz
KD1ka5/dFbNnBWWrspMkmXB0RPUmms464tq/UE4nnaBVNuZbj4/jqWWOQbFZoNoG1bp+FdihOS3O
XrlnZTMekEIwAJfVNEWGGnFS+xkQu7DkgHLnIN8NgeqWEvuhj1QEW/M6LR3kRMyXNDtWHGhJcxSP
nGfnZzdtzZO35k5kGZui8aS2vqjNJjOViTrQaEp2tMWZcb1YiQewXjioSt74NVGrEcRpbD4bdntx
LDSxk4XrUOXXqiH6NFVlfOoxze6sDehs3Pv6nJLtucvLPrkfyi4+mS504MDk/zyOlTBw3lZlGfXN
6uwLAtCK/eQSh1lpTecWtOLTWjmdCqqqnk1Ep8o9D7mTfkpo+DWDzWMK3qZSkWQvlj17HPtM0Xj9
ZiWaUaAZcusrj2zOb0Wlx+McE44NUlgJaLCUsJpZhiyPy3jdMQmakaya6SCa7C7T7oZ3YRu/XaoA
ztXiE5gSCs2a3EFvPg5i6L+PQuirPE4U8Tze3M2R9j7TbKZDlPt0CuqOs1drIZ7l5dC9dmpKTmrK
bTIJjJKjb6RuZI9kpcoJCuZUZVtkr9MMJNR0XlgmNvd4oUmPJHURxk0bf/SGLWd2z8GOykqccb4V
Lw5uUC/ouvLzapBn6xq3xdTlfR/MmkN+nbmvLMUQP9WwPmd+lTzWk6Ou1ST9DzFSwBwkyjtw8EvO
PijwGwI/3sLyyhQf7C0Vd6PdxremmbFNhQ+1PKWxIyjinuNvWZakd4tT5+G2usWVny3FA7UC+pWJ
zh2Ah7ZduTP4NfRXI5VturNWv8qPQ72KZj/X0yAil1PLMJEduQCm+kLb3QG3eddBpFRL9TAJK2fM
HI1OfKv9ci73aItjfKi3zqtp7wZPFNi+3TQ3KdPxsbC1n38oCts2g2QtxTfNGdXdr2JOVqprkPfI
XYALveGRwvu9sT6g3Wcd5OetMxTFbigt7h6KyzhERlzI+ayy1mXDlnj3gpoGNxemc+C0ykTWAzec
I9RgZMoa7G71ho1+fM6mRhaRw1nM3WFtkDfQuzV6P869+Zw6c9yca3hdHznEyYnlo728VRPuDKJI
iPBhZ+nl6ygQXzBqa/tlHjnnngs3HX5UrV6fzLVK7ee8iLEOMuQbY+hWlJWeesMoZFS5FRj9NEfU
jzgRlI+kwbzAyOIPAJX6g8D7i6VQGmGsh2sHnBFBgabBw+gS/hl6UCETW3tWpC1D/XxOkJo69kGh
CTT6xZ6ynpx2nv+Q6bqFbDNp8Oh8iiu4nBb+YOu5tLE3dLM79rmvEa7xc4srY1TcL3g/TsZkfAff
OF130mjvB8QtUD8jU17jWEes9mQY1ump4PJqBhHOCWl5wc87mAtH8CH1n/Wo73qljnFdeS0/yxP7
qtOHNlFny126yKNdOqhjad5RRvKCfyOst/TAE4iqjf7KHeYrlRqnqnWvyqV8mefu1Wm67LDE61en
M9/sqQvyQR7MfrpmLfzBE+n0gefQgc3hUSg2GKrH6o3Tf2SNBI40tmhfTZLx1NTNYcNqHkxqeylW
vjbgbjFiuBvNO/11UxQ3PCVxOfQ/iHweGlveSdlGVdk+NV35UNt+HfhCHmZlHzKUtM8j94agSi9K
g4trncxQQM+uvJ3q+Ecq52cwxXeuyUXi1w+tBczftfpdk/ofe3DSoc+SBx5MXO0TrR+8luto2o6u
6OB+4CVYO0S2PP26CBKHI9VY/vexJX/SORRlbuULs+kQlM7ELbNkDClA5MIMh31bXzvO8ilT7tGW
TjjpJbQb7rv0qJZ5RR5jeOsnfuPNvE6L9Q4kF/tY3QUkGTlvttTWDd1e9zOIHPdu0DMYZaFuk8bi
uW+PN470rCfp9jsHfE03Lc9VMhehYvV703nxESmM68iqjjBC92sLtNgt10+AclsyWOV5noedzDwS
aCbXcNwYVjhjWkQ8NORhXLomShYDDD1CRGjOWBMbrwtc14El7fdh45VGQNXyga02BoS1vzdShlbT
m7ywtWV/R13yvT1JOA3xYjfX5TamrDzxyACQOEtSmRHriAEOWvmcORwNRVHfsClNDkVZ7y8oK7F5
V45O38qm+FbbontMZbJbXVjW0rLOOVLRdAmesrl68ivvau0S+y438hq0E8ghfgAvPq93brwCqLHF
3h0Mlo2L93GN1++yZcnaOWoMWa0QoEzHMtw0/iY1mO6D5eYUrIu8ikoiCIEQ/W3bUmqw+Mb4AFPN
P/mN88r0zVum1yvfzeO9KsWJta44JO0wPE79GO+bpqNYyIiP/mbNb5axpDedu7lnHMf3cVYfV8GK
WmJAuSkM59R5RnPM5u3UJ3ohq2l8tnnWH/GkTkHlmTdM0A/1QoNLD7GerXoOiV14xF7bWwys+jVl
QgrnvoQzpq3DGs+Qt3URDWP2ikde7/sFBziZR/5MosPFWx70lL005vyIwHflz5qclNVQ/uZTWDZb
1q3pGjck+qBPK2S1ZkifllXcmvZ0sqv2wbfX85jp6wneN8RrDEKRn9bzoWu8G1ad284ThIW65ErJ
/tgsM1t2p96vo3UtHRSq1fxRZPPRtbvHLo1fkOkfbce+TYr+2i3T+8IfadPbWJWu2yVZOtphti5f
Fa6IlVyaLLyTP/RHPeeHrZPXBl9XllzQKnRxg3/ntsyLfO952W0zmV/spYq2MTtMA56ODApfYBre
Z1N2j8lqViGLizuk4x2Wuz1ax12vy4IkEUS1dDOulaifh018IYohgrqcotRYsugCk+SSndOztsmC
9bzwxGNXuy4LmmEJBTadRwgavC88l7ZrknvXW853HfwS98IG4SbLHPvR7QagzsjmnhzN41Cg4C69
B4q+ZV04tKMb+K31wdDmqSZ/uBP9RjOlmNaTP0srNHrrm/D4EItLztiQ6PSF8bUtpdgDnlVnmLSC
m6L+UDbyqU5HA5AHzafWDJBd05KOZc7uswenv0QHWdcEbFI2Vn/k5EZv+jolTRzSMnwzqtk4Z7Ox
2/hqc6n4r7qsPy99Hbk63542lq4B8Hz88S4PJxh/3b6dYXoQ5/noDNPKv3L+RJ7tpip53rgKO71J
lo+qBG0e5QZuclh0/s2a3C/WUB5WbVytffMW433fLeSmuU3tpOLtLZNy2LcK2aZT5rbPU1T7/t3f
kExPrFJ4uLTqxOvnpaj6Ns/a7+WirzwRk7NXlyRrZ9MERr1UYJGIuFroNLoRuU+bZ6WNYLBKfRVP
mnajAcmbVoKLTm429VHlRX1oNpWLqBZtzpk16SKzI9xrN+v3ahvbCIdDetl3XvoB2ppgQtcdBrIQ
NUJzDsVXi+UFcNVyRuN1vtJnUjzDC7/V0MLJKfTV0zYCwdtag3KZNLauK6zdzFmDwppRuyZ6G+dj
Uen5S40gmoRWlZq7ym68J9B8nAASZr7Ld5GrLkGIRmNpvpvUn10bbea8oFf72C7S6TDMNgg3VRGG
W7MCT05aDP7Ou3AEk6lMH9nlq7dClMuxl/YNOO10PwuvuMV2nn3PR1Zrke1r9dlQvhGi+UPWxJiT
hkMSFwM2FP9Ue+kCWkyL9ZSN+MmCfLFI6xDX0EFiVtZ1Gi/5mYqNLJRz10U1+Oj72FPTXs3OctsX
zfA0DNq5s6Fk3vSF/wmqNxt/LGTf4xJOPoiygfFGJSpMCq7Rxh+a65674EFi6gIfWKinfq3znYAS
fjvUBpKfVS77GGdW1LJwIV7lTHf4ONXLOukN3Fk6MkStrb5R8+Re6czE7p3TQ/bQ+kkVFWA+QjvG
hBSAsv+Yral1xWrIfEAcIJHtp3ZxQ1Y/ezaSguNvLMTchYUTF3uuWPcrVquG2HXjfVy4Cn+47tjv
pny2viy+TWl9sbXhSKb4Kq36DPUXVi+F5QRDWCklc0U4ge/+mfx7ciAq5h47GQ83TjyUuzIT30fd
uXt8tAN5kdR7zpfFvut8s3uaN8uIVj1zPKvMU+psMd053repN7EQciM5683ng16sPkpF26wsRLfx
sXeqi6rh5kt3IJDb1dFy+aTO2EeNGcdPknJqAl0kuG7Xa1FZtvR+1EQwvWbnOVwO925qret4I2SX
mXPUsVTMCbEPVNYNwYoXzN51a0E4p5xjBfS6dEvCxYth3uieJrl7VXjmx0FW+G0vrj+kY9kkj5Vc
r01HcnOtZn0SaTLhG6ZH4sAmjwXS6tgMW1hKZDxXFbeYZqf47TmIpvYer4O1N82yu249K91hddER
aEuxa9Zu3AGSWHcm/SaHEWL33vTVfJxGwfFkm3a9vUIoTu2omdsaR1XtIsHkkhYTe4jQCb1r25Re
IMf4vps5LZmEvoGW+Muh4cFPP2xuXapK+LiKdjrwUpczxrD2wMj/tE4LBRjJ7J3iFcLPNHS7fJiT
m1wvn6S3fVcZzKLVgNA42YOxoybEPqfYRWS/PXqsLArLFucECCxIHZZOS7IOUbmZzn5ZCHpPtB+c
6T3sb9rBmw9juZVXKfZrEn8sEo3Vtl9j//+yd2a9cSPpmv4rB+e62SCDDAYJnDPAZDIzldpMS/J6
Q8gum/u+89fPQ1fPtDOlVk41MHeD6rpwu6Qgg7F8y7vA5GA/H0K8PT0L3OMeSFa/Qw92hpNiPQWC
IHiW7R40mEtGIWjHVZMbbYHj2DedoHsgpTbcNbmq9gE6LseulBgv5IHgrlwm7Z5esD06Br6LpeYp
2P4bKZdvOAKw8mgJbnE8sfezAdkSQEyfb/PIfi8t66aRs71zkDvheXDdm4GjN6yjelO6ZelVjn7E
RETdspUnLkyFdgegckB3kfWuqar7KUbkOrL1bh9ak3tdu6MxbyhiJZ/aMgei2VbheMQY51tVtrZn
Z126A20/7FonLQ/TXFs7qw2xy9DNHJ2J9jmel2IPnRuyUOxo+ygI42O0OPW7uuwf6MHanmrCj4MO
OEXNY7pr6vnr1NUWkMCBhhVSHVfsd3UVTjadl9rlth70fZlThhgKw/w850W9D1bazESdYDM65j2l
zpm+ddZ6ZJW5R4rR30j4Z1sT90pCItp1exBDm5KIY5sbLMxQTwMgqwGlu1ALbkjUnnWR/mxQCI0c
jmbU6rL7ZJqdu9gN3iF3RjrRiOGLCdDy6M6g5DflYAKFE0jWr84bH+TAKYjk/Puq0+NbR8NLBXqA
ux90aH7APvQvBgfzsUr1xsP4RN1xxCdbWTvtFWlMtuMi6GkIqWwL9V7s5kZJjPjkqt9mTJ8Xyqu7
1nbmW+rg+btkGmcSnaT4pgXB+B7UqATm4Mrki+yKdFc5RnAMePldSxtwV4vOGrFB4f/s6fhfCx0T
OL3p9Ae3ksmK9wfnGeaa/sGpey5LzbR3cV70jwXyqDfk4tWubNDhCTX0mtFIrcHZFu4RiTADhY0l
obCZYIqBaIFbIbORO8G9Zk8G6Pv649yny3EOUnM7mIrVaTbIQQiR0+nPngXKFluuC9Yb+gGLZd4b
YaW/Q5UZs3nlEpWpukgm2BOwDL10dtVHgcGYB7QtPExug7W1ayOZAG6YIkT5IQXkDyzUgO4fqW2Q
lBbBItDbEeKFN0+mszHk8pnlkFy1zbJKJyQCXCaSahsxEIJGbI+NHFgpFoFya3zNLSwtzM6g6GwC
CWA/+fY0IPbq5M6+T6nXJ0YE1MqpbB8l1Pzeasx7mO9Zu1lA1Hk0ou2jVsYfusz4YDggd9siIpEv
JfHfXMtNUDScEiwJp3H1jTmkAC/sj/WKvMZTgBBm2WN1BsS7OLp9sbOm6otKnKskMH1zdr6iOPWN
UEoS4mKlCAO7exdZ0x9WtVj7xGrzXWAp0o62/RaFI8xIzB1xRSHJq/XuaDSj9Nlzzd1Spt1twxV/
lSdG61Ww9a+iOpx2doVsUhgrTffxAkqv5zG+k/H8yaznZw3MGhnbOD8Wi94+WCMFjroLw3mbNTlk
0068q/qcMBO/HQcMuoHCUzze9KIf94Us3E9BO0+fpFmRR5mOdode4l2fxRaITDgTIZ7VW+xtHu3B
+ahc+wb8QbbP0HjJUskN14TgEKf6S2HPtSeC8VAN07VCcpKgwaOgezsry/laz9yjaaR75FNXg+of
xwY4/uR4ebo82FVWbanA72VCKSTWyzuMmASxLxR2mXRom8Tx+7FpPQrgHkZNXilZiwl+jmMRH9Uk
71XsfnYb/SaBr1NZAqpbch3W1pWz5E+TpTt7gDFbyOlXfcl56cbvW61/GqLqQ1P026Z0rqip7iPc
LHrKIW4+XIdt7GWRvYfU86OjQdDiSTDbrV9oi/wqBNZqAE0zg8sWbylP1NquDJtdW87Lp0TlV8uA
Ml0kcSWbdxWBepZpN03N7i3cG1MZ+zwYsFoaHGRkJvgzre+45t6V+ccK8HMUN19QmEfogtR4TW2W
8Bq9IABbFf4pSNoCjf8y5LDvUzTdUDyuGgG3BYbX9ezaHwLASNIVu8zqWUWL56Y1XnYgRBPU1RWV
f1twv4G9WtWANmH+R25W9f2Uu+3VKEqPW+Ma7En1eTTN61w2h2gYj1bErR4H0xHBTi8q0XezMJKi
uHvblcWBxJS1Gpi3BYolFAy2U9RuB540DcsvVdJ4YQJUw429vKh8uqGflcYx6IRc2rp9m8vioWgp
IAHQprSC1wLyd3tVGnQFDD5Gv02UfTup9hDZaHf2mW+aFbI8SbQF+7xTnbPX3LS4ZSrvXBk8dV1D
lPHdHMVtG8d7FGt8a7RuakgLXpsBVwkyf3aA2SwTv4TqM8mOKwZEycLbEPVmPMbyR4Rv7rKZ6hc3
utkJb6nzVQJaR8pjNN+HERiZxf2KDBOKIEgecHlQH9WuJpHsTHMRgHunW9DYd61TcV44d1pf3eAz
6WWSvayVxyIg7e/ZY+5E429TjXgVc8u/r7Lw1hySr2Pb+3NYxLQQumuRLNvIkM4DhfWZMCDzyqDv
dra07/oeEI+mrQVMDACLcpjem6mgrA1gAKRW4nPhv8/s7q4hpFz0lAKCoLTG26cDqkLS7W4Q2XrA
BanfNGq4qbIWHSYKsfguHWLE4CvLuJnyHurbiBQ/ZScfgtethcb01g7HB+Cwj1EWeCoReMWhe1aY
7bjrzSbbdC6naaBBxooQndx3sX4VR6hXmawrctudnVhfTSfAMC/tv5RW/7GxODoB5C5e2qobS8wK
LFrzhz723C79zymajs2YHK3S9aYi/jJE6j0dow9CFg6V9/5rZg43S+q4R3oRTxanVkVvkB4nagvR
t3mYr6MBpafE9mc3uQqdgOOSZo8Ru8CiA3evjOZhlBQVxOhiARZPN7VlHGWaHwJXfnAW7Z0SxMml
tsBbCK3HPi7abYAmDNDzu3HIfyQ4JEy1OFST9s61o2cXRNaWussxsEj81lSu5NVHrXxHbuKZenoj
s+gmcKeH1K4fep1mXiTb66Jq77n/vpYx9km24XzIwmg65KIjflK4hNEV3OZL8U416W2Dus0h0JZP
dLA3Yz7doAv0Dimyhbwi0G9RSosfjZA8XMM88H5Z6MqNThkSaQyif1zi/ClNxmkb4em3S3UtnKFF
NaRdVmAclQvD3NDT+XY0dNBA7nJfNYijOy37gv2RHdu5VodwshxUmczqqquV8WFe+4KYv1KhNxy0
15ToMEmc4MGJvqDg4zQYGo2Es581zAgWFp273MS6adyBh+q2addm9b7E4GtnNM0aAjn2nkYyTeQ6
W21As+gxx1PkW2qKxM/mmqpP6s41HJJA9/o4Fg/DHEvfVBFqTnPshlhcpPqPYXCpxKAj0XMQBaDN
wwBnh1qPvmXRFDRXQYxfPOT2sP+ijfXMDTmWo48PXDUiieX0XFaY8OFPFn9DnRPntLxo3td0D6/K
VKhHM3aXT7YmUQvNB+dec2sD0G5GxuzG4eK1g6XjZ5xNPqVD80ugRfrXkUryFYgqcFUScRAU5vRg
m9CGy3ZxiIkqTLB8H6h4fKj5MruZ8GYXVLCI4HoOu6IN42e3VihNtEvv2VM3bemqm8TjGAPZSQdS
uJ/MPe0EUMBl4D4guYbLmt6SN2YEFzH0TGHuDaokHOzDeAcVBeW0Wdp8o0KMH7MimJCIHNT1IEfn
OcIdYA9mbXoK097aOA7yKKOVTR9gwIJqBHwXAiDzSmCdkG1GLgDkXKqrVhT9tbNKQI5x+0cSRV9V
J7t3MdWDnQGg/qnPLb3fWGU74LSWlsd56dPHRlJYrcaYogx1VW9pDGOrSllsU1opOkBDZiILaUpS
QJVq+VbQG0Tj0HXH46S12aFqO84ffVF75dTVTV02BRuIo60Odc8qjfuSmvt+ouz24OpLehN38gAw
4T2tIfMhyhfiYEy/2p0OqsebnKLYDUTbn6Z2QpQXXbGdaLsCvUrJ/S/DjIJ6PA+7jhKqJ0xKTYNJ
saEGKnwXlEq7xwIFSKsaADJuZIzDKoC97J2YR1pmhRXeWM00cneMwXqbgLjYIKHW38dwXtCwN5Kb
ILKS93qpvtaNqPfUf9p9mNrZgdjJ3WpK5iiSlVzsPZZF9/qgypgV0NJsSnHwuEbczX10uxSdrbYv
2z8WI0BnMuybfF+rsX/nVHpOumajTtgvoj8MowsxCv2TiRRfWYfFapuOsAAQ36aJgMJiOWtad0Ez
Wdct6ibXVlplcKbqBSc7O6rSYZ9jKH7V0wBd4cpJQOwvGusJhJ+oPDmZMEtcnQoAXDb3XZ73UGir
WZuJGLv5fkrRGoQ90X02WiO/Soc48lwJdWXqOnkHgabkd2r2fRW0ypOw7ZjTOYfDkZRi87elALFT
9QalBFfMEDGdUBcB53VAKlFmgfHZtRM7+mwqheAeJp0YKSh7Qijwb11k1EZNK3IXDgCsaG8gyUpv
rKv1e+xL2+7wtzRPE1zCKVRUiUs/K4oZazuzxqctfhbRxzDAunP//6keQLCLE6gd5Ih/Dc77n/mP
Jv7+XPzH43Nenkkg/B+EHkyJvxuWicLEn1IGqwIBgn7df/+nhpLB31cCiLKEraRCQvU3hB5/ZSlH
d21U9cCaKX6sLfsuWn/OQh/BAaFlCgvMluvafwWhdwoyk0qZPB0XmWQkxRY543s0nVsPlhzUo1gM
4dHEsXFInHHLzJBHC5KuPf42R6+A534Zt/wTZMZ7glMUlquEadoW2g5nMj1UD9w6X8rhCesw/CXj
oWObNkbkXGPf13sOzZhbGIHhXseF76p0rRAPb9gAnmGF0XUSDPQO+5h6hgnK6mjG5gxarP+CKynJ
iTIM66Gx5uxrqJnpIQwM7R1MX4DIZpvHxxl21PNkoUnC7VPo3tqNo2dlFdeyhMYZfFTIRSmE/xaB
8HWdf3n73U+Bg3++utRh77jQeCDKnqlNGAJtoBms1hOXs7WNKaB60Pw+c5HIC2jIUyTfOhK6GqCD
DUsilmGdoyHdTs8aKgX5U6FipCAwUjiqGkXdQHVE0VZYlTf9GIo/z4R/Lb10Rh76Nay0IE6D+9RN
RyHc8TuSD6xeifTdlD81tWnsRdwrZAncxsMKZDW0FimtlbWt3kW3hZq+k7pOT29P8Qpr/Q3D+Oeb
22BsuAQBMiIfcvoIlA3nxhJ5/mTWhbgP6waIhQONg1r8PU0tsQf4Ne4qTtF9pC/v9ajtqY6wEPU0
BTzaSrGjdTge7KxJv6QWtKfZUvERZE1zLYafVpNX+xko+13WzOKCRM75+nCFAgppOQD+4HqxKU+f
nZYBuBk31h4T/ZMtwm2pXYv00tI43/DrICixMIBksBcbfsCMR4vDVHvEOehgxz+6vDpwChym5OOv
T/H/ggxY/SgeQaz96O6eq/9aB/heVsATw6j7H6d/bP/8M0pg3nP3fPKHXdHF3fy+/9HMDz/aPuNH
/1y463/5f/uX/+D5Pc3Vj//+z+9lX3Trbzu/F8w374VHGtZ5WfzHsc2eiz/a3y+U9Qf/hG4bSv87
EmkgtkFtS1uwFP68Fgwp/y4NQhULYPE/JHP+QQLUJPeFIuHiJyzDIBj47VIQfwf2zE0BaksAsMTl
83+//z8OZabuX2/k9RD+5yHtYDAFjVWC1RWrfg9g8dOV2OCMR5SVx6satLhuicX2NiYTXgJWxINV
Olwb0GY9rge8idUidyBSp3265pq53fcHBST9gk7VmYzWn8/kGMjDsnI5ada5/P1wUXk4dZY7JD4S
0OpzQMBsbXI5ZU8mEdSPcc7aEeHYHCjPhAu8lArPctMADTXJEcQnWuAImSLF/JRgokBxw4pRAZ+n
BGPlIivG7xcOotemEGA+XEZbALc4V/8yYbrZqZhj2nvUHLxyGKunZihr+DCZ0nxnjjCUr8ESHYs4
Hx6QXSzxqg/tbxhSint9MsSHoXKmpzUylRu+XvMjQ1LsoKFL9H4WbvpTBEP8XVrR8mFu0+oxFdMD
oDHtz238L9fCKTr7z2l3QYOzRoGuKnc9tH4DhRvAVXUramLfFpQ5HNRbt0pK48LVcXr0/RqFRUuJ
UofQwP/Wp/htFCStnbjuJhZco6XeYBkjde+6vmmS+JI83+kB+I+hgKzbKLNyQaj1738bakhjt3LQ
VPe1uP+ZIVW66QJx12rGiquUH95eBq+9lwGchbuYIA5Rq9PBxhocZh9ZsR9VyrylbdvB50+A9eTt
JZnQVz4U0T2MN051OBfW2f4g5orzZWkSPymieD9a5rhb5nr03n6hV0fhZCD2tGFaiHXZ/zZ7oKH1
mIojVY4Qh3f+i2Y3oTd0gWLxchRil/UA0gmdXejQp6MIwx6DaTES35X0AeueambgJJc0C411Sk6P
OclRRxuaX6ObtjoLFrrJgiUbpSwFJI+8AhjIFdynFgM3ncZfzgTWQtCGdOCsTiUQUSBsFzymThXI
1tUoHWEIx4Ioo2xygdM3TUAwK3tIE3+MxM+esvTBFANugGtDBqEpGLxDg2hlSXn+r35I6ZjMMoo+
wnG4cE4HdrIsGDLhJD7NhtDrowzEJcYhFz7ky80miTbokkAAgr2hzpYLtgh080Sc+Hrtmls5yGcx
F580ShL0j+7ffqPXppLIRqBAJ6RJ/Hv6RkPiRHOL07bfNZmxa4ZO7pZC1zY1QgqeObn17WKh64JA
WXlhU7xyN6HvoXOiKI5JwZc8GzrqnWIM2sx3pq9pO9xZs7lDlYP0X6enqj0lGYaxYbCdisBzlb7L
l8doTp4bNOinGZ50qry0/+Pt6Xi5h0gCLNchmFCs8fOdag91JCTsdd/NtPgjjWn3IZFBc3h7lF9J
y+keoivDjawQ7eNTn5u6BPQh8DKLkvVGS7FIc1M0gezuCtBavG2jSGE9qCVf7AapdMsW7lWCQB4F
/HLavv0kLz+/rRyoZuR4nLXIKJx+g9GwGicYEpoLEeBtUH8ksZ0+UVfUIyrDhbWX8RI/YJdxycju
5SJnZMlORk7QJaM/W+S5aWhg31l4ExqXIGFiy4ttyqEuIj0goxL9wpyvb3I25fhGcXvZ67SDjzl9
U2EAX5Z0r3yS5/hpQc4DItOkVauUlwkQ3EL+KdnSQM6PWhbvIyRRLxkRv/bZiUWxsaIATnfGOrtF
0S0zZwveja8qg+5h17o7evpiU/WUdoeBhnRPF+IxmZBhKyPbpq8Yz/T3o+pCXPgrKzqdDeoka43F
lOv5iQDGyY3UVzBahzlHtQZUG9aqJfwPauai7OmbGkDT8aPPgOqC7LnRtGZnzwPo67pBuGpbgo2C
aJNrg29B8Q92JawUeut9ogMHCW1R0VhYibxzSzEd3lXg3DZdIb6URRRRLQldWtdT0X1WgzU9oEDm
9NtWNPMPJKfinzUw1qexb2ebgl/V/Kz6GWjc26v+5dojJta5OfiHza6ffYfYRdoRIk7rl9ogtihQ
6F5rBHggSIQpZjwOHt8e72VAw9VP2UrBSrQJ2M5m21SDYyf11PomneMrGZkIYs0qAyWhy/3bQ708
wBiKg8tB+0RR7Tpb5kZf1TM9qdaPuYqvtZQkHRKM/e+Mgu4DpwYexZTDTpdPPfcxBkkaL6SbrJWp
+qThIHVhkFdnTSkbVSRyDmLp00EC7qvOHsrOz6rYRToSkQDNof2mJPpjf3nW1sKaKSksGhxKZ0PN
Wl0J4Amdb4Ui2xlD8C2NkG/864MQthgE6jRGOfhP38eBQw4RM+593CNbEBPDjwGG5YVB1kvzbGOv
DGRSUaJnEpCzgLbjinc7eE0+njHZEY2V5kpz9exIDhrulsXMt8jnXbpFXll0aK6BNbWQ1QGQsH7J
3+JbW9XSVLPJoHpX0orGWRkPgUsKxa+sBwJ/SdlXEBe9WNp5YTRIFzSNn8ZAuvFO0TzAv2uqStv/
7U+1lpHPp5FqI9VkMh4Tau/ZvWjmrTOYy9T4CTqf21jP1I62q7GveoUMNo3QW6xdp62WQAErY1Hv
xrDGi6suk509qOmDGDvzgrP8K5MMydwgOabShaHg2fKx5ZBOeVR0PqqTeFiE6kcAyXh34cVfmWSS
CIdLmVtKmMbZ0dhVtMD1RnY+KPzwozY3gENokRfjNm1G/LYLOon6Uow7a9BXe5hxnHN6i4kUaBuM
YeLZ8D/bPU6wn+JeExx0bpkXF57ytYdcA3HqLXwg59yBIc5rCgMUsH2IJZOHnXC0DQVocIuG9r+x
EggX/jnW2UpQqsLTPip732giZy9nM3xnRTB5SvQmj/pkRXsoHvK2ki6oAj3ARYYaxTZLA6wNjXDC
vyu6ZO9+Vq9d8x/HtchYHXbD+oez46ro5ijAvmH0q1KrbhO44BswgKu8DO3f77aBuNwmws+DA7Ne
u+6wDBqfMlClb9uhA5qDxg8CNEBnqnAbqQghz4gSMCpnbt+pLd3P0t3Vdt/uI6nBN0UxxQDJh0uB
v4pYxRdO37P2xp/vQyBowxeDfMF7nZ4fDvidMMQXyI9rs92lUZPsh3k1VBvR1FI5BOvcTn4kigpU
0LbDddChl3LoeuSzksxudnORhfulV63XQPOHlCioHWWZeCoxFP8DtokDV7mQWzQDxTaW8mfU9Zbv
WEO4L+NE3NIfL45jMroHJ3Yc6A9te9SEq+/gMWJK5zbjX77aOC4tMg1B6YZM/eyWrnQF5CTSR1/X
Wm0bUe7/ZNtNuUl1M3n/9o5+eWyg7sCcugriIbXTswuhnvrBshc1+lozm4eozX7U+Elc/RuDKLpu
v/5V5xtSM+uu4WiafAptGGjAkgaaZooLd9t69pzebZS7qIJyNNH3oJx7ukzmLi0XgoXJH5L2R9w5
14ka9zpN3Q3YdfPConx5xjAYERsZGgpyFIlPBwtGC7xQGUy+mEFAgcWf9zk44w30jezCcfbrUD1/
MW4byp7raFylp2O5dOSDWaaz34QSMmjoxEBKU7EXNe72Q6HV1+6cts9GbAt8UbFUu3FA/IFLbMvW
JX/JMVCMkwafB2sJc3HoVDr+TFDJuORy/spiQkhPmRiFrCIb5wnM2CoWGJcwQNmx2uo9UHy7CS85
6b6SJ1EYIEFGW34t75wXNutcaCo3mA9kLCuU41eNvI2RWsgnjXaDHECj9OYqCUsgnlbbGujBpGG4
x8WtfQx6+rEXLoFXFh5FOQezOLJABGjPvg+6WmZjxtWCOkpsPC/AxljeKvELtSJZp6K+sNBfqbG5
JwOerXSon1qd1wyIDm3wbkZJ6kCDDvBuZofXc0ypfuyr4DO+ffpjl2Xmfpjw5X57T7+yAVabARrm
NARdqlGnizIKFQyWfFr8Won6AHMsBzCpdWjJh9aF9311KBYURUuL5XO+13pUK9I4HyFhQdYh6ayd
LSIL494a2/bCUIbgsc/2GhGdq8OnoAhAMeD0tbLYoRc0yoWqk2MeBmSoPCsEuZOmiEsg8WRRgShm
8CAzquguAn4DFMVtAmv5CcW65MIp87IqwYd2iLgoDqNUee5uq1WNU8wYhPszp8OmNQb5ocwh8MdO
0V6nwLAwJ+igB5nm96YZtAsh5WvzbhkWsAgbNcwXwZ7Rp7JL6Oj6Ysk+d6GtvCkvP7YmON+319Kv
tPN81n8f6WzWUQymszxqhp/boDgDKI/G3hDtaixrdN27xbLRr86CrAf7aLaGjz+eoBRR5fZh6ZwJ
iUiqcE9hl0F2mmELofs4AGWieu+We60QzXcnHvT+SoG60m/ZoQIulO4kt0WN4uy2riL4km+/08tT
+xdgAGVBCTqBQsr5qaCiCa1azfQbB1x2EFfawY3a3IcnbmhgMqrZ9Vydlu3GnET53qUj+AlxJ33Y
VNDj073Vy+UA3F39ROtB07nJRu0x1Qbj49sPap2teOw40PoHsOLauNsheHq64uPYseclKVsfYIfc
Joa5HEYXgZ2/OoqiHoAElmA8yYI+HWW089QEr937lt3FmA7NBZrr8/Dl7VHOT2JqZ2SYlulYbBfT
Ou+xFm41VCOKBP40IgkUks9uMFt3P2gxlltzqiePb4/3q5Xw+8I1DZAZxE/EG4puh3P2WlVmdCZB
k+4Htam+d0jKB3CTIDhBrxmGcJthW1GBmNOcAQqzBL0fZjAdMDMwwj9aM8WkoGnxutgMQxR/UnXf
IlmTFMidloDi4NnIHrWGNa/Lt6qL7HdGHmdEGbUdf2356XJTIJGUbOyib781jRHetT1yGNGoQeEu
Iwni0l6QEMdgIaC6FhsN0lpV2chVGxAwJGqLabuQHsiBvnQFSz4aLZzKJbXSeNvBbCi9CMLIXaw5
TYp64lR9f3sKf1nunU7hSsVyJDkLXEQyy9OV0fcgj4sCFDx6UcD4SJeXK3d09HurRmbG1D7gwT5/
webYPjoFkFPsJrISRCb6udvcStxrHXPLPwqDDt0mXYAYenkSI8kJT1f7NA/KaDfzqPTrqJnb6taA
rXSMg7WHvXRW9w0prKo+KNW5V3xevkw+upGvN3bzFGUOLYYwc+xtvzSpDg+lq8w7TJzltAlQwbxG
V8YsNqY961QjZ8iMG0yawxpU/GB9RH4IpEvYJhrwTYluS4VraA0YXox30VKb5TYq5/ZjtSTGgtkc
RZItNXj0U9ui76sN0kzyPV3Ayt3huRNdz7Kzao77YNktYwfuO3bnBUh6p5rlRhuTTIClsboPIi1A
fQ992zvbsKmT6Max8+BOC5fhfVk6EPSzUP/KCsPsTo96A/PXDEIw4vmw+ZCcjEZnm5pp2R+kGMlX
qzqExCAGVOXTdFXDGicn3eZuleL6FRbS2EwWhNEin6MrRDVQ3W4gtH4UFikMSgLRjPftApnTNiY8
pXXZOIe3F9D5+UW0adkIK0tKp7qtnzfT2zmPRY9miq/3drczCiqOFZ3J/V8eZQX26UKtiCzwa6er
FAseVDoLXKMby0Hz3ky1HayoS4nfi8iOl2EYmxdS1E/dX+HJb6WyoOzyPtD62c9aRNl0u1t2KdXH
bWIu4wH5zGeJxNoGOjPs4J5Mu3XT9kKytmbTZ/tx1cNe25c0Xih5nr5pJLAU0Magp3uKlx9+tt8R
gUFDRbeLbRbK/KpOQFu784+3J/hFv299dU4CcgeCaCLLs3HLboCy5NR0DVrgzRADtfZTzjTADNVc
92fRVcNPlyAkhSW0gApGpmGfUuvybU2ztmOefTSKsUCmmNgQEP3cIIo64km06dBNuNAgWZ/lxRzR
leLcIgcEZHE6R20x6AvmPoM/DQNt7ULoxwRVsJ3VTeitVhj2ylZVF4LBVxY6hySdZe5reoLGWalJ
l8Xk9Jk9+P0IhxODBbI6ircXRjkPOfkMVBF1Wh/AaAWB8OmrFUbZqVrXRn90tPgKKTIr2jrxMgAM
Ipz60hV55OA8VEc/O3yM621QB/Olis8r08seo+sIIsnizDu7EpKhzxr8vcnkR2e5grQeH0LkHd7L
Yji6WRM85Z0STxfW3/pLz77pKuxJiZ+GBVZo59NrZ3YwhMbsx7p7ZUFiJH67J3F8ErTx51rH06R6
HjLLS53OrzjVM0NsMzPxLjzHK5+Z56DZrlMtWau5px+gQ7GaMzck24HqcXQigaSJ7lrXeZPB7jdx
Jp0E/D5RGdWOtKDZFnJWNIzQZkFdrN3lhcBJCYjy7sKDrbHM2QSR47Lw1rOJfPdsgrJGxgZia6RG
Q4/lRRn9dOAc+xBzStgfnIq17Nod3tXpc5bYzh6jI4mmO6Hr2w/yyupgFwDxWD8UJ/nZBLllUOP+
QPYbjr3Y6FPRv5sGCKe6nOBUm+WEhsZcHd8e9BfS4ezt14iSUJnK/7pFTj+LLbOkMquZZAhI0CGw
BzSVqrQ9jIsGDSqCBgqY+rE2cMuyNEvfNAm0kpk+gWdFnYNmk6mQ2imgaEdpfWslCFWBGe1uQBdp
+wbdkiM08+777MYjvlCB2EyDk3liMKzrQbc+zguyFxzI5Ax8ebjTpXYjumDcDss47uKiyClz4q3C
dqK5gmAA/cTMQ+jNvEPNqrhgn3weZ3NI0A1b20jMiHyR27RY0eGMbix+O2MYhCUYigFVk3twh+BH
iPmS0eV5JrqOZ+k0N2zIj7Tgzg6luqM3n/YBSw8qs5/a+B1ladTtEjThD29/6Fe2H4Eo1WZA5Sz0
X62f325gLbS4fzGu91MwaFf4H1kHtLouZYevjUI9m94ysHQbysHpaopBTialHHS/lQSzokA2ZdDZ
R2+/y4tqxjpvGEH+QsTSa/1VSfvtZYrFJGJvkdQNMNgegMqs8Z5JPP0eynX6JZym4RM6S1F3HfCm
D2WIocS2zqSq9+gP6vU2KxvtUg/ytXenFExvhr4J7ZmznVQFIgZD6uoQhB1QJCnOCzFn7YWE85V4
Yu05EsJQlwP4fV6gKqWTmDFXs5/KBdviwQ0xZtbzGME/N0s/YioRfaJ4O/ce0n61nwxmT3aWxorY
e2njrzQPrRgGbV58w6OjvTeRgkEdH+tFd4vmYuhcONZeTgvP69K0WpNYi97V6ZJIBgyKQaxS3NAR
dQkQw/SMGTXct5fEy527qjmvKCaSfYv47nQUUnxnsfGQ8JXN4dFDLyDPMrvbpc2iq2RcEPH7Nwak
Jrze5ABJzvcTV124zO0ifDtwIs+JcfIExWTsRrJKPAHxH3x7vF9h0OlBzRv+NuDZ8qI6YBR1bwq/
MJFCVHHiIdSCPpC6pViM/eGICMCgdcEOU5Fgn7e4ZVKqSb2+L+sHKiGFFxbjfF229TNyoglSHqY4
Fvai7Sd54WO8PNZ4VEhKAPYoV+DCevox8JVIgLfwqIgUxB7Xa7epQExu46BLLwz16nf/bag1+vnt
JEDt3FkmGgTYBeedR6uA2lJmGRt7nKO9lieXwsjXVjO724asRZRMYfx0vNCaE/KyXPgmykzHMNZ5
q7m8BMx4GQr82tl8AQWkxbbPVnNQzUj3pYLFhf4EEui18gs7TbYobpf7ieR/B4zM/fT2CnuZILnY
XFGHhm21kszOBi10Y0DRMTX9bjHt7dhlP/VKomwlhX3b6hU5uTsszygtqwsnxGvfUEHyst0Vewim
8XROTVvM7LDE9CdZxVec2jPKFeVyb8HExlxB9P/GeGhi0cwBDEY/5+xF+0rKHjFH09dQed6MUovv
lNtUqCBZM5bheXkhq3plO7BcyDmg0wDvPsdBUe1GRLHPF58khyAumcUBQvGPpArTCyO9sjoBNAJR
tiDOET2fle2CeJjGWDaLn5i1figidQcA9hKK7pXXAQWMJRWMwxWHfPa5ChO+vIZhvd/3GQLI/4u8
M1mOW8nS9Kuk3VXVAlkAHKNZ3V4AMXGOIDVRGxglUZjnGU9fH3hvdSkQYYxW9aKtrTaZqaQoBxzu
x4+f8w9NDL9ZpTfj5ZV/4X3OrAy6MICtuTbQlRSL3WbbqVJJhTTxpSz1oRlycRcjWrRJ2lHZUgVM
fj+avFkQcPklgTFPXi3w8pFqrrzHTkXbmFzYPpdJ+1VCEe9+iofgQiPiTFnEJolhCeLMybpfnlpj
XiuFHhry3ijkaYtARXUQAUYspefJG3ZrsPGtUsFV2Oo2elNl13UfSxduAGc+J88AewfFOAFAczHH
mdK0Y8oRvreo5W/QhW7pNkZiiy1Vd2F6zyxPMjeZy4YAyiEbiyMMCfjGMIDc7rtQ9W7GwUfFoKrk
C3HspEMhOHRo33EXtAEDko4dx5McLdS0mzMO7L+K7wLlEjxmJXWtZx4EJRnJCkyue6SY8dcROK64
OBJLG1EYyOoaeQpBPnyVCqHs+hH1uQy50dX7kfbcWU69YyZhzdiEkzTZqiJrrOVURsijRcnD7HH0
QXZpF9bhMyYU1CgVEV4nSfpZ9bPs1hwLfRblSFcZrkCfpRHIeFNZQCjwLliXvR6vpayaxcBmvTHn
/Yc9tz74ajCPBRUsmmbHs2llZTxS4pf3ZmNVWwkhpsfO1ObruXeJP3TmBJp7lJTpZv7LCQ9KnTTP
SHRf2cN9of9N2+FuqJLsvkEMADwwXgeQtmROCLX58fsvyYlgzJ3RGSy9SCP6UK0DnB4U2B0Nrjzh
9LXWe32XRKjTvT/SSZd/Xp0cs3NrAE97RV7sN8trkHgZa3U/WcV9ThNgq/hp842jIXtKBI4N1Ihq
R6cF81UZcvWjjuDFTpjhhdhzJsUQNEBNsldlDq6LNx6wfM+nqlP3vlr1DuHuPustY9VSKVlNkQXk
yFee3n/1t/C5SGHpqnNkWEBZOArnZ/olWSsgV8eDp4t9oYTVTLYIklttgF/l0LjESo7odp2GBmQ3
1O/Rz7LCSjc3SIwgI6QbmM5mpf6TzmIVrFT6KWt7lO3P6KEa3yQSTQQCTT+P+a0CIFRrxtls/zb0
bmrVWLEhMJui8oknZrS2TPzkHIw91S9Km473oz7022lsJAPJ/TpAK44ihcMyR3nPStMbL+4NmrFT
VDb0J3QEs8Lc0ya3QAH5Bl4S6r7GVI8Q0eQgSVeIP0yIOqC4MaIkpRgPGCt13Z1iooFCAwQSBBho
aMWuobeIkyejN0i7hqWy1U1kA2Upy77DTjdwkSPdeqhVA5CaXBaIt1MzzN2ysfLPQupldYXpMs54
bVB0nwvUcBxI9NEPDy3yAmNUX5+rfTgAOKlf0I1p7Dzamh4+EBdixLlFDVhI4aGonMApXYTciR6U
rUa12IPMeTCnQkG5Crd7fBjan9oo99cN7MWVSbvvOZM9hHDTAZEgZcqT3ftr7MwRw0UIhBnHtwK9
Z7G7ei2WJDTcBCXWzL+ihQgF0bT87W+PMm9hFf8F7uLoPR4v5MysVS+SUM5DY9/aeKoRrzXdePnN
QWZuvAIYSEa3waB2ezzIgFv9gKCYsQ+bvlyXKDGvpjC8dCafhHdGMQUmSHDoVCgpi5QRoREEQT3F
3A+o0zu4S8OE55KzK03tUug7Ce/0sdj5MzGZtJsM8viFeozkRRPG0j43sRZpsRSM5REF/ziTrptE
xTDHDrDb1fJLyKozA5Ni4ZWKTxVH1RJopkfTpOS9kPYG3eiDWSGJhCsd4m1T+gPzBKQXYzwhw769
tBr/KgMchTyQ71yCuSvK6gxFWIS8EuDpJIkwPli1ySWVqk6wqfMpuWtrCRcV+l/S7NZddXe0AaOd
XuvFusBaEd1pmKaaL1O4MLB8e9Aa2/6e5pH5KUT066FDg0DDQAG3ug8UVsLJKeIx8zaK3yOuQ/qT
r8tsSj0uj0FZryuhxq5Z10N+XRqqiqNAAeBmRXg1H2LFxMUHicy8dKWkNlPci4JuV02Fj4umOg17
zOD8cIXheXgwJBsfz5QN6I55l+1R8LXvKz9LXqJcQY/cqm0U7ZMUvH8sGfHnKBiVDo2+vn81qqmd
UPqv1VfF9BCNGvsyRWnJvkGPT6vviKKRsq2Vcvzc6L0vXBucg7+pa7yZHTKA4QeOf+JHWvnyzxzu
L7fSqFZRtgRMaqPEEEJ4DvRAvRr1ECkEqKb1a5wmVxKRifDve1B5RMNi2OFN3d+Oka09Nfok8ZJh
YuzKfjLwJDBGc1q3duyvzRR8Aj4++oi8WiPaH10w6BUWhZ2PwI4quo0c21m9pmYe7hQpUf3VlLcU
U6ySlr2ZUUn3cjXbyL70tRVJ/DmdxSb4Nrktvb1VdE11T9tTKIw+a1ZZB67kBSi5t11Qf2m0uizX
NvnW3mqnaKPhmHlV2jFmU1UrwH4WrbgPdGgvuARhVuQMKGX5FxL2kyRhXr1UIega8Y2pCyx2bE3J
lNQgPMh1gNgQrlhrbLPyVasVDYKwo74qDGu4dJjMge14z8D+hIRIhEUyHhGK41FlqdQyo7Uw6Ylo
xOl9WXyCNji6pYQpF6JT0dYqs2Qb48OEgeKk7gTN3Al7jxuzNsLfvYJChubKQiGGDi408Dl+/pKz
RAaf14699MBz4AykebiDDj3mXR1UWH/07AtHy+mdkFwaPxG+PH1KyvWLOW+TBJOJuM4PShSjNYh3
5zZCButjnKf1w9RZ440cGzKznyrbME3GR2WM1effPXqoV2hc7fkOHOknyiiWFFhWFqkH0/fyG2tM
uhs0N8cLH3qO98ff2ZhlLcgWZvY23YnjqVVbqwrRd9H2E/o72Cjk2HVhaJvksEEDNbi3pnJAbs/u
1v0YXsL0np57DM5xR0nV4iRfMoAJaKoJVk3b6wjA3pnoBTpJ5ksrD2GB9yfz9PTBY3Cm+gKjevuo
x6+pB0M3yVXMa9bwRAK6ISNmttsMYY411lk4Yan4bBSeYf8mX3xW9yDtoCI088a5cRwPnKEeliJa
p+2r2TrGkMz6xR9KbYOTxHgdG32/wi8pX5vTJF1axKdbmAL4jHWnEAxp21zsmloddSstU33vpeOn
MW6MD2ZrRIBK9eBaiYNtk5eYadh6sDJQw7wfFKSw0YNrpODb708+xQ0udoQvjBEXc2AUBnbJra7v
ESJpH3TUnjOn6Cp1JyfSM5MPCxVSSUoGEE8f3x/63PKmrDlzEinvALE5nn7OzKhIQ6EDDZwmFwXG
9DY0B/8qHRNsWSrrJioSKMcRkdXnlvL+4GfCCOVUmDL04ui6Ax48Hl0EmWlHA9ljF+ZohGRhsev8
sX7IetP6auax5gRarWFkC63oAGAnWQ+5Xv2WLSVAY1bgrw+xWAY2novdlAUGTZJOdrH9wO2754Kt
NyhOwLUP1++/9dvRcBxS0LDCoXkWHyEZW2JJBpgEfYsyyr6SUwnIWZTEX4QRpS86B8WjXgBZdRvZ
Sny3KRrxhXwCkWq6EoighqjtobOPkqjv+qaUJZu2r9PMQQl/+kJCAVwOMWujcUoQrIUThXW8I33V
AVFwI4IrgdHilzqqVAnmWNzucMzAVC8G3fp9qMh53n/T0xaoShZN1xi2I0MD1Dz+vmU+kIpVFlqw
A+3xvJakK7uu7Pso9doNeGFYTeMAvAnwH/q0Bm5JPGnRBNWmVlSME99/nJNC7fw0ZPZznRZxuCWK
oFbzvuvz0tgDlKsOWWa/ssH7nRlgEdWrw6Xm28ktbx6OlU0Fn6OZ+8vxy4dgBMtQH4w9fn/iVs9T
tDPDLrh6/6WU08gNbR1YNZobdHVhrh8Pg/+2ERC8zL1WSvo3wPDc7MfgoISq/aDmCftWaqQvYpTq
Dx0WM3diiG6ayJZ+QBcjpVZTX1/7qmfFK1lNvb3t2f5KRn4zdDOlGy9gF+a9tFz6KgiOmQJL0Flm
TWYiI4Fsjca+N/0JMKSvrmvAig5IukvibWfmhcAyX0nfQEXLXRYbRY/hoDD3cZ9PW9+2lW1vjvaN
P3jCUbwY8n7e26uqw1zz/U9ympCaOunonJNBkD4pmGNhjrGkGfgHDKqG3dhJ/lWb+PVVWwc9vhFR
uqbxnf1+LKWITP5Hb5lgDkjmeB3UhhcH5mAEh74ODqqc6uu0K8trrn3FKixVzRmmfkKF37MPSF8/
C7QdLrz36cedn0BXLY5xKnZIdh1lobJA6nCCe3sQSa1e0VBqHWUCKIgXj9i9P8WnW5mhyL1BphBa
EMk4HiqWEdofEys4RC2ehWaf4PcVFxghJVLwsUcG7cLsnn7SGWwDscrgdNaBnB+PF4AbTsaKe7mM
/ZuLfwvqJ9EVfieYxic+GixBdJENc2ZMnbonRJ8ZqAIb8XjMFmQzrWklPKjeMDyNOjQBpwzSRLvz
RyloXS9Lig/wJ4H2xmpjciB0eYK3EphA6EC+j6GZpnZ97wgtHA7NZIjXNOiR5jXGGksNgSjahQB7
5mSjhkAiA3iQoEQD5fiRLRw1lUoU0SEYTQnvpoCjNE7VL1MSSFs5k3BxbCxlVyhoTiMNXlzFojQB
4QvpiSu1tfbiSOwMK7awRG7N9dgifKKgtH8w6yy8bsQ4rmFw72W/xuYrjER9bdYYihjYaFyrqams
ogwb34x78G9fsEj/6SOiBQk6yVgGWcPGlje34uiQUijA75a6axhqXMG10DEK9ev7q/vMRqJ3AgxY
qKiRcGYdT2OlB5PeWH500BN7RNW3jVaqXsuuTX15+98ZCuQvKnTz3XmxyBLK66kyWeEBAJvltFEe
3eZykOKdVdcX5vD0PGQOmT17JnjpnALHb9XFpeRXeLkdBFbGWxgd0qrRtN9VQ5vrAL+OMie8v1yF
JSWtJj1ilEBUptvKCXhB23605FLZQK2ZVu/P35lAxL0QuPgMJ6NduJg/eeg70+rk6IAXkvZUtgVm
ruNoumYg2ddtH1wq1p0LCtBsTWEhh0pnbhFjg0q2tKSDiayC/ttALMVqqjDQelfJC/Vh9DBuK43/
xkvOjWaQ8bwkJYbjOTXH1G8hP0SHmTmzS5CNdxHSMNZBEH7PRXTpWnB6JwGMzmekoIMMDgvheDjE
r3E4bvr4ECkSloAiu8Fx7ykttZ9qJw72EN1qqX4/lNnvqoCwduj3cMfHFE8DnbC4hwWUS3QlIcp7
LcdW6JtiXaRjd2E2z2RsnM6z3CU3bdIEdbFEm8yrvUCmYIWuCaQOWFXN5wwyjezge9Pg85dg+SmT
na1oRVMGbaF2+g4WUAWO6kKgUtdreLsN0Nmmqc9d05tqfW310bRpOntqHTQg4ksFrzMLHaIHuxZO
/KzkuYhJQ+xhEidRIzb7dG72N+U2NOJwG0+R4Y6wNi+cJWdiIFnizMKn1Yn3+CJaQBlMRsuLqK9V
3XNIYfwqqrtXuDGXlJ/OhCVg53DTZ0ARQ84v/kvAKAfPTovOTA++H8KbznFwa1RzuPDRz+xba+4Y
zyIs1HH0RQJhpKOi5a2WHtD+od8mS8aqh7/m5lhXrjOknFYV0qXr94PTKchgxsAAnOAmMmvVLScx
HSqyz9bPDr1SWS7oynRjY+ZxY4Ey2FZB3h/SQQNwn6PXFiW2/lKoU7aiFKBDqaLI24VSv2lLL7uv
Wqu816aLlcQzn9kiS55bYZRv4Q4ez37fWikWaWN2iJI2xoxzotAu9wPMQau58AnOfGi+MpVCOlZU
LJfAjqZB1smEmn9Q0Xtyq9n5UU7qdPP+nJ/QaQki8CyBIXAgvOUMx28km72C/lKcHyA0aaDGhX7t
Idb8ZSq7tw1NP4XGK46vfrcl/ck3RayWd2iSUvvQddxRpwaKj1S8VkUebkBQZevKw9Wkm+LwyuiS
ZzXSYXqrxfTdh2bnJhIctPff4dxMAVSgRYoAHYnI4ioh9bMuZGflZNeyQgCuDXQwgktEkzdI2fFl
kPTdtri8zjweIGHHM+VDAQTpZxeHrNFilmPUhdsiLRB8k9pUJKtWFOG3ACPjaFWqjfg0jX5hOr2m
edi858qhG9Tho6f6BRYzhvHNy8a63thmFR3wQPe+Q6lTMyqKM+y6ihqlcGLLSy9ssXNTNZfC5xr0
m1ji8TtMdilKrCaLg8D3AIvdBjdZPOrt5/e/yIno0byqaA/OKsqwJLmMHI/j20YxDM1snuF5qCv0
n/Kenkrc0xLDZK2r11qrrKPSIvjrtdsO/VXdy3f5ZF64eJ05m6lH0x2l1ULRVJ7n45doKZAa4INm
0cHIC4hfeTFcRbroXBHZ9dae+p9jZm5ar6k+iiFLLsBBzswCOSq3eguAooEQ8SIzUOJSjqDkZYdK
dCYcUmX4JIIJ/QmYI9tIKGrsFELGZlDOg7seLdJ1gZ/aFtJq5BpBpa8zTeQXVDrPHOeEr5k3CGkK
XJC9OBnhy/noDVGgNMXgv1Q1lvVwFCX1eTQ6PDekUs1xXxotH/06LbyJykrsNAGbzml9BYemkL/1
LTEVLkcDXporuymHn/0wE1ijzJPp9skyLjvvL6i3nO1484FApzRCl5sWA9Itxx8y8tIBB+6ci2Gt
VY+iDAwckOZSok87AvEo5CbzFVcP23NNeNRXfJFiiyZ1iL1gWFi9W+peG2/KrNW+5Z6s3DW83EbN
hop9NkgdKB2jjSADehL+uDWxcK7ztSr4/VGN952kQdExC6l+VsKUn8ETtHoUW/HExP0zerDGcLRW
hSh7LGzgReNWbkfjHaZavr6iWjtA8PEt+AM4sGRu5xWSsRElGN11b9WYvbaVSIrVJJcmZTcgS1eS
3wbytTQF9ZZCCY6M5BfZwVAqDdBwNVU/LDjDBU+HdhkXQLeJzHtUjaZ90YPUmPTJ+J6jElM6niZV
H9oGTyhXlYP+Ra5MLXaBgIrIKeo4++55Xf7cJJPRr0mms11jocbixrWnqzB4fZG4mtRhxTkNgyTj
nR0bLdXYvKhchfiOZK9nAj4p00w/NLFeqlR6/fEH7poBfrN2TRs1QkbJwDQFHUqnrWvr56gVdGbf
XyL2SWybt9oMcqNya1DHWixsIWl6CFFmOhhlDI6IeIBkZJkXcoKdl5XAQJ5Mcr92srOtZGNl9jEC
7brp1GwKV8BFlPiGxuBQYLlWiVd1GLwPeoftNR2WyHerKTfYHSgiti7Jnvq16CavcaHSYZoYJjKE
Vz7BY9hyn1u3vqY+h1YTpA5mBTDFNVEZq2hUhht1aCZYuUFVMnSiCmcEvfcSZur0KZcTNk7ZlYVY
eYmc7BUUtmgtNSOW7jB4E+yh8zAr1vFQpN801FbVVa5aGNFRyTJ1R7PHHp5GYnGrM7tCPMtNPF5p
5eDXTtyWVre1lVz0TqVpVCuGpFErF0yWvzHrETBXLjpb31jtbLAnQZtoIK6PcG3MIJPXWT6mK3ir
OHOLUskw+9WDH17h53hgVX6Q4GulGME1BD8cdLxIBD/lqfE/o+8ZPSlBO1g3ZWUgIFjMdAVNSCO+
ZRElvT6dAKn1STzCcRPpdBNDms7WHJDaM6q2HsESC74XD48mZ+pVGLRVbwawwyUw5q4kld5dgAFP
fu83sdrjT6LL3dYaAZ9tpirPn95fY3MWfxSFaL7MqBOixwzxkReZRhB6URK2TX3oIytx9aIwrzW1
OtSyXzmdjk4pepLf6kHYF+rQc3RbjEuN1qR5Tftllos+jn5jRA4WTWN1KOJEuFhxBjh5qKgwehrO
7N1FytmZ95yp61SPOMS5zCzes44yZbA0j/ES76ZNKFK1nrBA/KY3La5ZrK18Xavity+0pA28I5km
BTl6nYthVcNXrEnt6kMw06Jnmfh1YiDL//5HPMnh6XCYMx4V0BIVkGUeV08p21NOu4NSmoehDV4S
1Ltue61SL6yWMwOR+sxyKeCmWTfzz39JPrwGVRxfbdtDjiz2iksLRE26G5u4xGXrt98JtDviywRA
g4LAIvb1CtAF8sfhkCE77BITpjX8SusGIlt84a1Ou6DUr38da3HVjUQOaKkdhkMfI2zUlPQE/Qk1
MSwm0b3gINziaGF+wrgPe+sgqhx6APnv5rE8A/If3MXAU9goHh1PrRmngEgsczioCO6tjNqwr7Nx
uiTWdQrBZBjusXOqzFKhoHA8jFFFcalX0nAYVCXfSqnR3VTSSENE68cbkBCWi+l59Ggl4IiSWZIY
YFq7kkrdupD/nFlKM8cdjdyZswGm8PhBhjFCHbdseu7jWuUMfamvQXnkq9jGVej9paScG2uGE8rs
xfn1F3OLAgzInaQaDrUutnHif+0tK3wuy9KxPG8r2mAVC387DuUVUIcbQNUfGlafU5hCujMrbJWV
zLiQxp95JD4AQEdaoZQ9lteJsBWhNbX2cECkM9miG9k/4HEtXVcqpaTfDw+zhBXXYRyiKOstXt8u
sefVqHocKr0BmRZH1hN+5+hGCmSj3p/q0wYEpSKDLihuGJDSALMcf1YDDJQU+Jpy6EHwcu2TzQwn
X1KuzOlsG55f2EeF5NpDSqabzoKGH2VJkW7DGhd6N2LKVGcy9Xxfcl72zth62o1PGh3NOqpQGxov
FWsQgMa3CZLoQxJy5rrV0P8c8JT+zmHTjjdpL01XcH85kc0BXNrd5PXZb5fHeFGebr4UvqmNzh/4
l1AIDqkT/miMB13kAqpIMTkBhaxH2gnlhVvXubVCZ/kvmBV1y8VWkbq2k8ZYGg84DY4rHG0TN0hT
2P5jcFHRda6wHp/LvBZkqrl1SrVston79bVQgMvVyWAsvQlNN28wc9YkA7HzDC1zIQV3sGOkVQyr
fsf3uO1VO78QGOYRFk9gzlpS6A1wvwSVtHgCW9IHcu7xUCdA/lH8kknNfGROpYn/iUz8cyLn2K6q
U3rpHD1NSkCE4J+kI+k3K3cvzhw6dpOO8fJ00LnOOFqaok9l9CWXIo2BMZh/f7Oc+a70i2E7Q04H
9/tWPPxlCZU4gnWmOcoHG2aPGarlR5GK5mrooaG/P9KZsE+3duY5kXRx6xSLPKRN63oqkkQ/TIBB
Pno2qITIttg6ZQmty+nQ773KJZAUTmYkCJTakz1g3lfEQJLK2vz0/uOc3mtmRDxFX74v5cAl1TFD
w7bKlRkiPNjP4Ok0pHSt8kKEPf2YMIQAllHhmgs2y5WcqXZYlmqpHyotiDd9V/HKqhZdKY1VruOu
US6UIc68lEVJRJ+zMFQDl3AHCvCob/iVdpCR8sEznNJXldvNhbTozFtxWoJUsznF5+778e5oi7qi
Ql4bh6zSs+sYHsyu9UWw5fYwIx1k+XexWYSDuXANHn7+UEthba8uk2nURuNAK0VxU7LZdSv3FKb9
xMYJebzE1D7d/fB+AGfRnUHykv8+fr8085GDULC8VmxwSR6EdKgwjXTll5TZlKmqXaxPze0kBT/e
X5Nv3+c47nAav4EREZrViIHHIxtBg4JIxczijtX/1DRSaV9KqrXeSh+Z4voR71Y05GoLwL2cwMcp
ImNFX1dbo48w3iuBnrh2JL7VJIcOItTZwULFeOM1puaEpp5dWN5vYKnl8wJ7RuKCiEVnfBEn6xh7
r6EV5qFMpGxtwBRyzbaOnr0csTa5RzLS9vpwxSVrvM3rrOBO7IdrpSmkVW0ahRNAwHfjHpjR+xN5
ug8AhADQmOsVtHSWyBCvYzp0f/Af8Sio3NFvVDdCpfLSKXF6UME+JyChv8IY+Lwcfy4AZr0e0b1+
lKhHHuyylLh/Dy14EKVo+pd88LSDWVI0cCe6KdYm8lEUcsNQUXIE/6o+dri+5A8Jpx0krCC0vmFD
1arXFkZJuyzy7W0QRYDhLA9etjMUod9T76rLaTXiJn8YSx1HMSPjeu3IelRp+MPp6SfExacbw8iq
FDW+wIYIAQYdwLKsTWsziOJdZNtd+gwMakLloi3LGLNzI1lTqsk/2y00/q4K4kdO5/SH6Ydas0OM
KvtYVpodrfEVVx+9yTQ3XGbSF7nMgwq1Dm9IVwYv8wrAQJ4cotD0rIoYy666GZGZEH1VXQ9FW3nr
XilxPU+T6EdYKJHMwZbEvmulWlUiXGcUN3VbRT9LUlJ0zVV/+lzmqvEQlW2K0eYUi/tURW5wa5r4
3qAEPnS+0yK2RzPHK4Jkm/RZ5yZBYrCuSsqrAL+GZq0mhX4r+aC2gaNrOJPXkRErF9bDSVmcWgL5
PasB1BdlM3G8HJoRdVQzacLHqEGE3jZ6dSVSs/lSaxJqLqJrritTEuu8pMk1oSJ3IUU7DVsM/1at
o69FJ3OROYQTrjSahxlQFosv6RDAWwliwzX70KD0arZ72iWT03eImr6/2+Z/+CgKoK5KjgRynCsM
8suL9zZCfGpaUAOPNHOquyE3u1UVGMp1RDFso3uRf0fOL13Y4qfphE5mzunN1gOTwG31eLalhH3J
flIfmzbNbz2dWmqfSsMqped+VZK33eh57G0KbMhoEkzZ2orj7Ba+bnnheHpLXBbvDy4CiV+Anqgm
LEsfTaUqPc+iPU6BAbpuaC1dWkeq3j8M1qjcK1FAtdfL5UI4hua3IJc6/VnUmCHAHi07ZPSrvL7p
uB31my7LtPvK7tFzytJJ7lcFiRJSkwW+Gm5ne9mmj/waZDCCPQ5ye62/Bl2qRVita/ZVzM2GtHRC
c3+lKFmBSBk18cyNKiD2AKhLBAt9s+EEe38FnGQEfARCIf+BUxjKOYvbgdFEVV+R5zza1GmBoNmp
C2ty2hRVn60xAglX7493stTnCtpbHY32KniN+Xl+yVp9xLfxiYzEY21U8R0WRwIesmclH0s5/xBX
svpc5r3+jBdifYGpcHKyzCMjOTj3qTmhl82nSkh1rUqjeOyrQXMSISUuoJtL59eZxU13ixLJnJrO
lffFhKZ2OvRqUYrHcPTz69BOsMzU02iXxonJUTb5CACq0b3Cx/2qj/EXq9HCK6SqLym9nVwPeF1w
ChA8wOAIGrTHE50UWhuFfiseIVCMH+Q+y3d2QZMvaCT/0/vf9NzM/jrUIusit0s1jcj5mFoUJ4dC
Sl0ypH79/ignMRpQEZAbuKr4OlCpnJ/il5UTmoqM5FJrPAYjZs6xHKZXQOAFDp1jtmuLQrn2VYHT
ltxOd2OsKBdC5WmZD0ATtW7wB4D/mc9FyhBqPce+4WmPhTZY68hKt2EQJY7WlDcgc5+7TL6vp+4K
Y+aHzgwvjT7P4XGkArlD6s6lWjdoqy/muOtNSW6yQH+cpmG6a2NFHJDVDe66uJlWVQhYFN5t9RoL
Of1aJcnHLA9nJdsqupQ4zkfC4kHIc2fWGJ+Bov/iyKjt1pzMKpUe5YqLhKOYPZ1sVFqah4qf7Y0U
k1inzIZCuBZadz97v901BFl4pX09ulNThMqqnOzo2/vL42TjaXNlEqoXx4oK7mz5ferYB00ONOyg
tqO/HWT91vJHsTO1XOQY6KTjNVq+9V6Pwc6UUYoFuxRnL7UvwkvbYbn14ENBrqMIQHWOLHMJEFPM
KgwMqs2HrFDLYIVdfBGv1YAk3o7LOHNhzdCr0BFEmW7tQgJVXqQlSm6+ZjdfLH7XWw3os4+g11pF
rCZhJXMDrNfCdTUh0eTIWm0QNsE7oy+aTdmtZya96VR5LO2qRNO/l7AKbuks9BXM0LB+tjhLWwdC
TNE7iJZ337R20j7bchHelrlMb0FwcbLdPIP/56bVXDuL/Hj4ZImxAagcpTf4B+qobEWZ6pC9Feqq
4iojoWVSTIPbTEkWUWeh3esoQxpesqc6AULNFypShlm1krVHjft478t+kyl9UcZPvhZX6tUwgblx
msBH6jHsrFp1iPfxaxeryQdPUmsqd1PcPKlNK3bk38m3UIk0YNYUiykbRrYfuCjyUsVQsN/5eWEd
znHg1w3Cs+I0ApIAxjt4peXVIpn0vE4jnhWaLsqWsZU0bteVyjYVcrvV1CC/CpQ83apRFT+Ns4Il
4ItupfRx7FL/vCStoiw3LGYudF2AnswUE86/RbaF1G44VqWkPkm4iaCavqM4vVaMr4FFSaM2NrOo
S268pEp0r0/MXN7ttCH+zQSbh4BTgeMqcjmQR5YfEL0VvdU9VX5K8tZwDXw4XXkajW1H5n2d1nLp
FEXQf+0RiUbK80LOcYJUIsGl/mnPRDlOZSLo8fJp2kb3TCM1nyZ1HyZ3tfKQ05W1RLtCsHI1G6tp
aPRG0aPR2Di5fRlhrgmtcH39LiUjray1limOrX6Osmgrp9WFk+3kaHl7PsCSfz/f0hJtsPpBipXE
fAIau03X1lW3tpxhHTiH99fm8gidx0GugkYGq5N63mIetL4YMBBiHmJHddFGcTunX7GFLsz3SShe
jrNI8kLhFV1v8D6yqzi1G6yQhVytIwdsyF/r6t+O7MD/sor/nhfIrvgY+b05x//vP/6vu/A7WXb+
s/n3+df+6/+f/eX/608PxWv21FSvr83dS7H8m0e/yL//9/irl+bl6A/rrAmb8dC+VuPja82h9p8m
9vPf/D/94T9e3/6VD2Px+ucf33PYLPO/5od59sffP7r68ecfs6LUv/36z//9s/uXlF9z8+95/Y9/
uXl9TcLM/9d/XNXJS/ajXv4Dry918+cftvFPMEIUxGyQk9wz5/Z1//r3TyxwghQX6IdAU2FBZHnV
BH/+ISnKP2nq8ztgXEDxzsRpRKH++pH6T9YQv4DKFk04Knx//OeD7v+KhH99Iv81//vP/8jadA8U
o6n//ONtdf8SMEHDq7j/zBr0oHcBui4CFO4EEZVcoW6NLnX07ibyd2F1gxZbml411crAlADVoozq
veaj0bsbmp0hblAOc8ZMQKm5zqZVmSD86CCihadRN+3k3hXGdWVhBLI2KLFpbl2syvqpi7ZC2kre
rgK1a7p6eZuqM/xsFRgosV1X2ZXobz3jqg/WXuvqycpotulwU2B7kG88tLPGD2kF2ucuuDE/1R/S
H4jK/xxewM9o9yPg4Oh51K5S7xKec94v783Q4k6Blg82F4GGpJ+0rr+Or+bn/Gv5VTVc/bP82gWO
+U0pVua3/Gv+tX3NAieOnenbAMDwCSaIt2nH1zEEGUPEc/J2pee7Prppo+9GDFi93EbTXS3cMdqM
+VUToxSFcOtzIv0kicbRIXCGaN+PF0LEm6reO69kLU50Mylq4fl89N78UlQHK9nJ1o0ufSxUqMzO
/fRTOlhf2tv0w/QpfhZrKXHiZy5rZedi32CXLpqY8GGLx95zRsS0KlhIjuAXf9lUZ9bmxcdcpN3/
jx5Tu7BAlu3//w8WyKWosCSt/M+LCme+OWpDJDMzEIBrz1zb++U+nCrICxmpIbZhVloOiuIJThfU
5D1jFY/NJS7CpdEWQfr/crRlxjafCQiMcmWlPIWswjIjqrQp97UOeeHWNbajiyeqG62iFZve/Q/2
vmu5kWPL9lfOD0BR3tyHGzGZWQ4eBG2/VJDNZjmU9/X1dyX6zIhd3cMKnSONpDstiGQTAFFZafZe
2y7TgoinEx4qjRgqFFnA1AXxBJz+vch9P4A5YE0vyVT4aNbqKE5vof8h6IRa5JmS+oKmUkR9HGmz
RSJlo9Du1ngeXn3wy9zBKEF3f3xfNcgYJMm6OKMqqESx5OSgPE9+idbpQMEbzaPSd+mX4NQgKqbR
AMy+d6u9rJNmE90JKPnUEYMhsGjci/DPX5SCDDoBKVMfI2sKpX5Et5KcwC2f1FbckMan2m2wbd7C
lK3uVrv4pgcLO6IV6+AYPE3PxYCOOjTb96y7CRTqX+jWJ+22utcutLiQrV4R7VG8r19R1nAYH/pN
wNKbkqBUMrpBQwNEpQSV3Mo2OqgEJZ0uNAcBbUz70J6eEBYNGbqzRm8hXn0rPmefi89VTPqA/y8X
RNu/CnsZapezi2DAVC7u4OdHGuklcZBfXKGVEthHQI7xSdpErDYQASXc73luHB/1z0hZ2CCTeqkV
6/Iyz+T7z2X+Oy7zkjSZc5D/3tJkFmX5Ksx4L040pJTgfeay9Z2kLrtBNMLxojiFFHzpJQXtNMqI
NHoNsi40TaMrWVmyt5cuOVMOv8cl51bf19tEZSTck0jwRHrBt7eZqFJSmnKmOEjtpwOr6e0Dsi73
tF3wJSxeaAaH/+ULST9SeqDygVEClx7YW2azGEl5KBl1CRYL3/epbOQ9yXRQpyERxJWiYbDrYghc
3USBlYwmmfYKnjFSaYlKqmo0LN6cE/wUY+qNclisQ1CbUAVZ6+jjGZa2NkLyVvuyQJBZMyCSYz/J
mJ/cDpJyQdu35reW918X6P3tzBYoqxMtgqtYcUyZpjTswf9CJ1hNEynRugnM2h0NMnaJGJRZh5Z3
RHgcQFpWHqE4/I7Ad6YPu+z5khId2bt0Sen+8Ji+H99sXYP0IoDHAeMbgew99CwsPP+Cjlk0PlcH
41FzDVd6LGAbGIf+pdsNTrWLFiKCS0s+7+X0N19ydabf/qeXnO+4mRUIbPdfB2yeW5qHaSZIK8C8
8rlEpxuUfz3XLUGaIP3YjlvaWvOoxR+xtZbuVflWPP7L9zpP7bkec05yICEvkP83k1p1F17iCX1Q
ncdHgR4OAWnI09Pd+bzglbguznzx3l9nJk4CI0PXQn6dcR3cNB6yAYmw9p3AbbyXwqs81BdaGgVA
9moyEGflyNQnBQG22xb7jDw/r5m1cqy1hicRSd8X5EEhGsnIHmxcxFwE9dLMM//dxMzlSzUYUYkC
cSdHLOAG8s9HndnJtMOjGFoJLXMqeNVEM7ROOhXr8lAJFByjOkrG7nRvYUMujOXqEn6HCdBJ4w8b
y9KGuerbd2P5VzfMD/X2uw0zZwFQwwCuyBQbprPRn01b1588KJncUUw0JLCGpT4US+t9jYy8u68+
LmsBUUrFadjwOR2YebjcomGDiuSekIURg75DYkejk9iVI2rKt0kH5yEtGUr0LjCXlnItlk7MdSHe
DehPPzGLKzYLGPy7KzZvODc/ofOc5lprzS6JsEOylOaOALOY+q6iMPFNpmECMlS2+rd3yUxc/uG7
ZHESZnL195iEHzkQkRiMDn+8kM/8rrBHjhNx6pFf5zD2KSefCrt3dp/QOJk92jEjXwKL1KxmxuGJ
nmpLJu75vEd8n4zM3Yz00WXuXUzcj0Ukkqx/gA7eDUqZ+YgvbWOgjTUGJTgIbjMoGqqdVDLY4a3m
tCPpWNjht3qdb+o1DvKjtkO8+4RI0We8s6Ard8TRb2yZ3K/s19KVn1TWUtP1aemCcdEy7nwYJyff
Ot2j9v+oWWCuIrLroY6SGkzz4Eijg2uwyGmITvFlNcQ5ImpqD5vQ/oJWQdZEa1ZYX6qNAvrA2yNc
UysL2PlLvvOZcmzIlxV1vMTRrQ4TqBFqPTUkwccn1Hg12JcLtJ1FK7JGg0g7fIGqfgmc2gY3Ld6M
1rv081HdkXR7NJhuqZZnQkPptMA4NHYhVm03RPA6quNpBe9A+wQaOf42e4hwSY2pN/qeu8tER/Ae
4rdm3doPYLJb434+J/SzxrZPPXvYG+QB7i36cLxJqQOu0m1Gcg+NW6GMnQe8hD77RF2vEZPE2+X1
hfveBBvMxmS9P59OSFYlyBYkmrWpLf54RGdxsnkdDqBCsFtasdpq2Kalr/cSRH9K0AicxfRVxd+h
8bhVsWybks5+3LRkd/GQ/sygIFhPH3eb2KtYacE7dAi3m2zLP6xglR16/bp7LMHTQIqc9HRcx9vY
a5HPShH5Ie06pqAcO0pwH8bbcS0f+GX5CH3q4+seLMR4JOR1/6Q6/sEgz+5bS+7vhRNSngciEFJu
0W0Tc1xYNRMerafEayyNdFbuPdWsZT2b1r2t7zDNKzoQLyDOSEbiZtTtcX8LJ4FDw++Q1q+nc97E
uGiRnoiKRsVRSW1dcKe4gZ3t5U5EDruBTXa27S121B1Udq+fas8S1xiiPdoWZQuob0lSzKvh/kck
xdL8zHKSqqYsGzQu4PPDN5W/0w+9tUOPVIS4P4lsYiZJ6fp53FJLdnAGMiLYwXG7Xp9PC9OzLLRm
MP+n0PoptP53Cq0ZdvwjD+WSfJg5YP9I+YkOkD8Q5ghrgeSK91r9Ltl/pTT+FKL7DnRTxSomOFw/
1lZnd3ZrtdZkT/iZ3g/2YCP2RPlr47qElmyu7+MRKf4aUint/DnzRFu0jfXEJCoy1ZaskKZWYkVW
zFZW5+o3ndu5K6oxABpm4mcERK2ijwGRWqpXdnbfsoFqZNsyq7PUdWc9B8xkhsU1KZryeL21Oo/Q
oshQs3s8CwpDhjgNbHYghgtQDaTpPiYhuXuW6XOB57mJD9DgfEmpccyhHW8S53ijsAbAqCM3Od1K
LUm25r78LDsT3ULTZmR73D48aXAKhMS9AD7c58Qk01VrQ02/bu5VYAX4M3QCBIjev+TUklc+N298
QOc3qG+83uN1DipeX18RDV3T2ErswL44KcCrQka7tQuLTwuSMu9KNtqanbLC4aAA5U/s4nyst7Ge
C2s9g/IROollQZXD84/VazF7LTXwxVdehirnK7npGI9w8mVU1r1VeJlnOIU3sNGSbQGhRwlOlAIo
PLLAFWYHVmjH+C2Dfz21UHqOBZeZbodYfv5c6YCSFM6M2I6sml7wOt5t5zSyJjd1Erw6uMkONi+o
koRDmgPSCPYECIpeQNvxEYTF+F85iE5l9XbtTdbIgPR9SyKSPVioEACaLoDBcDN4iBhVZPm4DQ1f
owX0xnQg7tJqabopLfmgOaItwBF08Tq7YKCKAQJXse0NrExuN1RyC0oz5NNYoUvKW8Gb9vIp35ae
tG0cGloBQ74sRR0IhiOuMzciBPDcKp3MTi2795p9sxdsgWVrfNLuxFByRcM1SOwoOCWwhTn0BOkP
vQBIAhjS6L7D7xcrZwM+sUM0GWxbFFQbrLEaTMUGficAULD0WYal4UvHDQG088MDx4Crb81tZLsm
Uue02/HQ2iTyAo+iOZITLm2fRVExc1j9FBV/W1GBYrOPRcXc2PVbZZWgfJ47x2oIitpCciwE/mD7
p+GfisHHWZIgI/gr6iNaT0A+iEywRpxA3xHoiCyJjMV26qzo5w4GKzat5UVokPNYwxxo2WSlLMJ+
1nEIL/TirFm2a3a9pz0O2M8K8eGHndbjAWkHDKcisDIb6efcvsDpHSmC//hI5SCQvfQY3jT0sja9
xmkcHD5bdpB95YX73ENQnxrXkwNpZ30sUtHcYmGeZhGNqotRGNtXiiPDJcBPdEthye96ytVja6mf
J7tjBdTiZKuPF2+CVAIDJ5MZl5P8oSEnVaOtc2FIg4bEVKwLq53YDjFvAf6NLkJuYPkMSfj4GVi5
E6wj62LXTumIL1z2JpCsGeRrzHInPPO/S5Gdwt8bnSIoX6TUsXKHv4PsFV/4J4hubJf4+5BhbayU
+myFCe82qcPf9fWd9Rf+jhyP0Obfg/XFjtaiWzr4iStGVklrJ8W4I6zLxQbBPL4nGFlipVZhY0y4
xwxaAKwSGAGX+j4LcR+pg69d6vD74Z6LYB2zyc35eGz+E+PEneR4F7/y9evA9QT/OwjbfeemELlc
7OoAEDocChE9Jl4KzLAFLyDww4WYJ3Vde5eb+EZ5zD2Ib+jWZl/fiuueDTZ6+DntFeQMsOw5mEEx
ARNZ62RYBYWGNIGWay1oDMhvdDly8quMzlmznyxId8q1i4T1Cly+HwesgYBT4lsFbWhFBYamajcq
FRFQSFhorY6RndihFVoMnaQBTlZsBfXOVVcJhVDZvjW6FyeAShvtkaV4rbHhSeCAQsFYO5ur6tDh
fgr0tIESQP3szchEujXs4k0FsPBpuENvPTYS9YjY7jpg5xxZPw7INWnmGDexEzGoeR96zacAJSPO
loX+KVTFTCIkY8ILlFN0iHFUajqlV2/rre6cdyVUZQU1tuuhQyUMvKIJexRtFTddY4Jqq8C25+cL
rQeR/JTYMg2QCLVxN6bXk3t+hwYmBkPG8JnbuojnQuW2OCAYLausluVwbRWWfkLFB65tWgSqryNE
h9dgoneuDz0PXObCFe7Vnryut6IjPSqftc81Gz8H2Jk1S7bGtnM92NU5nbihjYxywK+UbODKYbvJ
frQ7a7XD0gJ5Bg6y1I6r9eBcLPqGznD07e1CT68Ip9Pz3f45Jnd3PXkF6vOxYLR14zttzzYc7Ylk
IjfcxVKTW36VEv/IcS0T8BDNRHHB19d7060Y3CCMb7PS6l3zGGCFDcxUCTw9YmvxJVWZgbdXNvxN
Tu/mmxwLw2Uhny0fS1NiH4xIhkdcCKhni8QruPd6W16H7horyeE4unxh1/HNhGg5tpBPYwqwjO0A
OnEI18kqgTOp7uSe7oiYOHmtPa7gGsoc3BbdS0ylIyZmS0OXu/eIZTqWbKWH4PCWIzk+dnzs/QwP
5LXhFriglvGsiSXUGTp242NWCy4L9Zr+MncvvbNI5i4dpQCbaTfUiJNcvXWlJV1tEn5gOULlhwIR
lKt9Mjxy24Mf6HwP5WMHLiiPbVSg3aq2yBQqbkUI2HYfbHT83niCJUckcBXKz65GdxymqtvCfhFJ
ewcpxrLDFalCqnE5BsRqZ3aybp0S8g7o9TTetU51RjPZXe2IBNIO74MkdMQNiEpdLpljSOAcuorL
OiBf+DYTniWIB8wMEx0hD+iKdZbO0bZ9EvfqLtkGnrrvHnJnICv8lWlxFyk8q0cTtgGXhVwOg6mL
XaUsNEPiJDi3GmTh189e4bdgq5AKFpMCDItt4wa2gUPGV4k7GIGtN6I10PC+t/EuuHM7/E1/7Kjm
DRtIZudyDiw+xsaFw5bBcddYQLDZXcAuwNjwSz/0D5XTshK4M4J8S/D52AUWeOkgXmIc4hFKe8Ju
eq4oBayusD2xTljB0KlfLjBqCiadYMfh/HMTKHZED95Q7EK4Szm6xc/O5itdwdXKVScXzdy7zv8F
NyNUfolEngrOWFin2IjADE50GOHjXOETMweV0fiU68NCf1bIJu5WhezCZITY1SL84y1gtQAJazo9
zK3ibY9cSFvfcietfhVjAbA7XkIVSo7vMDdsjsRbuFgHzBr/88GaYCuYsDlkwo8wP64mBLYJMzXA
jFww52jCeEwfIOY8n6YwZ7BW2AkpRBs3eGF4ImOUBzAafD43d1pPIBQSHMdJv6qi68y4K3yk/tRv
Vl6Iw3x92Jd15zTU9LK9gGTJ7L5bqzssF3e6k/B5dYIit/yzhuAAttLeZ4aHr+tWNJCu+lWhoh/2
Q4IhcCNC3RtMxhdXrsmd761uoJg36V3nDhuumAEebP4J6HKFT+SgAqDEzljkcmNwwiF6geVdezXK
HyICPYQHX40YQluyt5KtW5/5Ro4ACnonhAkI0IEpSLcoGz0UjhvZGaWXLy0c1QZWt0UgpMT6mSzC
Vm4c8G+UhL5iH2OC+GwrN6HDdzW3kMsHPtvQijB2sNdvuRpa3fL38mcNWrv836oXO9IN15zcGgwd
mFGwBvFuim23AAgXbex5D4OfNvZPG/vX4iNxyZyYuetRa4ri1R7euBjglyuOGiDvmYtJabeUlLls
vPDRvEsA+Gm8/DRefhovP42Xn8bL8H9+XDzKPaAfmS6zyI64StPA5OIbqQbwSXuODky8UAS4dI1Z
gtC/dI1lI2wWKvhphP00wn4aYcBdP42wP98IW0TRs0DVv4Wi9QV5PC/REIQySc0BkZKeKte4R+Hx
wHm2lQ88sMozxxB/JHBWILqrXmOIBWxTHX7jiSmWhDiGCl/TBD8M929/9RohT89gn79wv2xCv+Qm
EV4fpjXc26iXtFSnh9sAxBd0QNJjzgKkv3GHDPd5fPWzbrh9vJT3tXins1jH3/dOF8Nf10j6O8vo
f2n4Cz03fwR40DqRd7JC48Z5CnlfdWjz0zV888NbB38d97nd37/ej/QFTlW0ZSf3eKJg8KZvkCbY
47vMXevc3wc/lDexl5uJHEq8taZwqt+uyAGpBOvskB1qxzg2D9JR3su74aTcFlYBh3aJzBEd4aoa
riVyPB4/o+kZOcKreSFHuKKm9bQWPOSkrienZCpc/a2dwzsa2iLNvRHJrCX6v6CfDYzr0Cb4645M
66cL0U9vb+eQnBEGwFhX7DVipzfEAGTcQ4LAHrhi6D1P21zZm/sNHN/blvj09TWmyP1A5A/e//uK
3SO0Ab+gym8YKZzICmn5T/4Kv/vTPebiOkf4ZFBNXN/BkwpOrx9HJn/sRX+3MjPb/hIlZmIkrYJc
Zf7YIORDP/XWwHLyqBP7FoU4Dx0JyM1Abq+17A6Sl4m1Jch/2SKD5g41Mha4YhiYhQgP23UIrtgZ
glexFSEwgXuJ4XO9f0WqzXidtTfkvsTW2xK31DWd9DtQ/e5OZqB6ANm4OkiIB2ifikf/C9KsnX6t
n6Nn7YTuaqfhCOanjAwh4zT0GhVMgubmq4noO+OM4kAFtB4xr6YZXvLPGoJ8bIVc7JjWPiq8KAoH
pZNmdT3pnj5eAXnW6epaPYCEqv86GzOgDio1NOz1cTbQTzlCnPYLD4Gm9DN6EBEWkGgHXqm71E7t
i4Um9OfkHO7At4zIXYSIEPdp8/zgj8d0LbD7aC5nsB5cQIqcFDy2ggiVQhGJQihEtputgTwuHs9D
Qgyp3WuuCW1Qxi9aOTKBxIfeXiN3CRVTiGwiClhfgzLoDE5jDBU5MYgR9QhhXnaIGQE1ZY76hBLV
hcxj9AJakDf89XdyOUYTaj1aYfw8WmBgvDxIi7jBjqf8jAjZ8ugAjw9lSFzqreCGpy91iMT594j9
IB+tOfBstPrugp88vM2DzD7CzzycztOZePibJ9nz/R7RFNF3pyqsQGHyKbitzE2psBJ95eF4Ht0Y
6dc1Ipg1i7YDvHTP2mGyXJ7yY9AC6h6BX6yigcBpjbhfZ1/DaXBC8xFfvOGalmSyBPlryoHnK3SW
vBYAETIEit8Kp9+8vvrW29vd9kvq3ByzhGQZwfmDjIoYvoU4g+c3k9XIUOPece7z5nqff+/h+Ubc
GoGC1uW/8ygQ95UjvAjnenWNJyNk+29uL2lWItEqWeSPMrZ8SoRrDgLqdV0+vf2d7JaER88iEtII
ogSCd72GxDgXdCQFvRPIXcru7s45S+3rHUImnl5fM9TecSn68Tn4MUL89WxeCzTf7SNhyKJObjHQ
8uZyUEBIyZBp5nROzrPAnAqLNG2lh4WLLmnLa4XYu6v+1Jb/U9pycT/MUvZ/l/2wJIylmbP/zzst
S2L3mhn4buP+FLt/LbE7Q0h/Ma2+BJSkPwEoLYFOaQaU/iqgcwn2z5v9/nVhv869Cd9BVfRI5R3F
VODomXRU8zJA0xFAPeP0qUPmziEfXO+Qneud6CLJm31BJoV1IV+SXQAkh9wD1t4hjZ5Ga8ALN10j
t4cg2Qfm3eeBqk6NXDL0rHI0e9rl8MTEBIl63S655lVklFcZhHcmkHeU0PBUOGBlik9VSU4XWHoo
1lyAsou3N7PP/ma3dyVs+W710OFeFNF6GuRpvBThncYw0jqN0OgWxbIjzW5bpMgoDzp75NCc58IO
DGCcVrcwP2CAJG6y0a65oiVtdzwPNLZ5mUiH7jVgnyGgQ73wvD1ePMDiA5Ks7HRnwuTnKUctIuQ8
4RKpPFTGmqLluwM+WJKLpNccVbTN1voYyC3e3Awt/K1uTv5h5ve7lZudu1FIgkxCA2IHbgKVbE73
8GvcP8KORu6dAC+I4xwVeFw6evVOHp3jqUC5jEhhjyyYE1xtfbSHZkek9NHJ6KJiJAfbW58/XsPF
25zpzD/wNlU+ox/d50z/gXMv0toKrprS4rmkyX6Ck8aOIL1euPPlxdtL5Plp6wSoH43W3h4uG3Sn
wSuHFyQ74m05hQ+NuxVG65Ps1J5ip0dpq7naxnDTcwAWAvfj2eMj+mjEM+04+aaeGwNGjN629gYO
vY8//koY+dHnz8z8Bhx1uaRDelSgiEYx0EiT+xdeTCZuFSrgZ4YMTNXlGZo8E/3CRNcWNzxtnFvw
oR2ymxrdxd8qVOXDY9FvZSpCOPhEppebyaoIktNI11v+zccDX5gXc27/DpqwCifMS3p6QunYacnA
/rHW+PVwznkXinIIG7nEBTYNqognZIWiWxbN4duDC3VFbvnOmGB7v8CvanvEQSVbhidU+wV0MuQL
/v9yRK+bu4o8gTSLVASjREEb9xCGsMLXFbmBLkSB0xl+vDdQbyEt721hdWU+Cx+s7pycbFVMq1gI
cROQKiMG/2iSxxIOYO4t/rTjz3QMFE6Q77wIavvEF2/lVIR9vFhL586cifG//rmbk4781nO3tH1n
Arf93bfvTOj+PbfvTFz/Udt3QTvOyQx/k3ZcEsBXT9Y7+PaXEcDSj2cFgSgdVEOcIAey593As2Ql
1qrWK85LiPKk2snRuAfOxgfIOnoGRLmDvGOopeBBqoXKBVHgAuN7wfbrxWcB0svUSPlKHlBfm9Jy
H6OiaEIt7Gjtrp29DqkluxmS7Xk6v4liqgHNppDneVZRCPWyqc4BuLhLAq7DGsZMiZouLuHRU0N2
O+Y/ISXd3u8F3IfE3mLcRecYGwHh35ikqMrJmUzPAv45eoPDS41iOOwjW3DBz0ICVJEgSMMdrbEl
uQnsn9SOrRQp1ngR1R8SALTEBCaxZ46jS7zwsbBF382FyZlZBGMZoQulj5VhOiqpRxTTcIm/yaF6
RsBK/qsA0b/7JFyraXhtDaqN8YxOHv8zisWrsAfUlss21xE54bUBn0z8ZYmnOWrilTi8HpF/2qeS
4LWvj/DI34P+wTAKb1EChiR+nuZfIJiBkKElIThoEFQb0gHlXTzKjpZb/Hek+6MiCWXhOioGumuB
BZjU8IqVEdP5mr0vrkUoqAH9aD6esv9GP/26nWb6KQ3EtM0TbCcBVlJJXgLilfTmFjwxHBrWJGM2
f4LvkdTKvE+fHkb2IFN0risAep6fX9HBBjo8Jq+nt3WEXV/QEJshZUtru7jxOcJ9d+r+N238H7aN
MoxfV3GmVMvKz7oixSpe4Tz3VPAHXzQO32L71rtFDRFqiVBAfgX9Edb39uUFTM3k9HZ/j9YDX74Y
6P2UwB72PY7wUE+7Xb+9vaGW8OzStxXCsXxx1xLh55meUaIXoUSnQB1e5qDAjcdr4/U5tEayIPMW
726m0f9ed7cstGa6/qfQWhRaM9PwTxNai0hhZmP+rkjhh0DbFAURhDaiJF+dE+/kpe9r0WUcoAuh
pcAEjSOdQ8Cj1d1E1s+aDfLf9YKM/mHLWePdJWe3G0mrRoslXDLUxddBMNCVwqhAwNK8KCHKTzux
c9JYrFiSpKmdTeiRqohoNaokBBRaj32PRvtlmtV0JRTHtJNeihB8TdlYOaqe1MTsO2FpxD8EDL+O
WJlBuTROEtWvITjRiaRDHS5SckJaeDIZd/APNijsdQu0Abl75kkJ632A/vwLGvjq5f8O0L0bwgzQ
pZUOtnAFQ4BhzUX0TWDxQjnezu5CeFsYXjcYIE/oBHR1frsgF+JjDCBxVPTRCGaoKR3aOglLjGDH
rePX0443RDzY6OnX8K42d+uYnBYuuTTvc9jx+8/7tZP5R3c9wxN10Tb9aoW7Fu0SSA55YSWF7wuu
jhJpBaUz4bzwxgjo5MM5w/ao4+PQMCWnDNkEEUOCxOhiSTj6VeH2h5cDSUpv9x/P1I9l3bvtMVPt
g9GtVlKGYd5DW79whAlUBtgJlwaHtI/M6Sj6ERXkyJssflbQWIi3bXT2FbdDeGG3695yJMCH3nN/
DEUh+v392/nt45EubmS+5u8Ezu+/kReXdKZJ/6QlXRKTnPbs/UT9+WJy6bTO5HoaJHKfFNiDKdkd
twt+3oUPn+c2/7YPvxJNfHDKr/kR7zZlPMiq4PdQSTgtNQ6wiDYlaExCk1380JAtr4KP6GWfI6Wq
Rcsx9NdAu6+C7NGcgWc8vfKIw5P18UlZOtPzzN8/70yLCyBi3kT+9wARC9roOnnvVux30EaLm2Qm
Y9Mp0nSwf2OTCBStxAIk8gItQQPUlLe+5TphRT4NDDa/oyKJboQDJLH9PXIRHeQynlGbTxeQyeKY
5tL0rzCmmXz9PQ/TP+koj1/P8oz/cvbr//2Ptm6q50v0nP2DtNWX5/Yf+ds/zs1zE9VN9Ln+G1Bf
chHw31Nf7jlB5Zcq+8fuucJNPv+I+5J/wlfuS1HRfgFfNzCDYRiaLhrQL1+5L0VF+QVPgbAG1Jjg
B1axqf5JfikJv6gqWNMFQQTFpQbGzP8ivxSVX0RRksBMJoOQWFMM5bdwX84kCj5fU8EkbogimNzA
gjnTJSIYqPPBV4djsqpkJqzET3pSggkmE3RwaGcTDSuE1d7N1j+3yHu+TQ7l3ikBXFOXNLBTG5Iq
qpo4l7dFbeiZDDrl49S1nR0JYM8MS1BtfnyVOactv4ysGFAoBliwTXx9q9fFIr70qSR2x0oMs20Y
p+4UxgO7TIrE4tXQkbCWgl3SJ96QGWftUgTOwgi+m1xJNUTOwyzKnBT8GhV7Jztzo2vHaRqro5E3
4DQuEtPuC1W1BbNDa8taTdZpKsAPGwbIOy47yVslIFSTc/PiJmKFVsJaNW7aUE52YiMGm6ArghdZ
68KFmZpDRUGQOGO0JOs6J0EFld+3MyVMoRJropIdYzkLbS2LAaGzYOX0Waq6kzR1sPamWgFBQbmP
Vki7F6biSQzDmKbK9NqAMvdzJjXyPhaqcp36l2EX+rHpXiS9tcG8LjtFYMQ2qKELVxHaY6+N/aMo
g2PNUM0RyyB2NGmE7JMWD+eFJZgFHnFrhojpvxKzgwddm1mUWTquxk5WLkfVTJR1mYkD1Sc12gp9
UFOzugi0Vap+r4D22gqzUbAzE8QLHw+CA8hv9juarKKjvQImbkkywWj77fTmtdarhhonxz5rpM3l
oj7EIDu35F5r7VE/mFOASLVWLXVv/P4AqIYJ6WEK4NxVJH2e8dwIZt1pWRoce30M6WSID5ewRUug
WF0xP65NN2rCs+6riCYESc1WVbciH9/53JZFgZAJ2ccJuSDnTEOZncFMNPMs1jLzANKq2tGDFXLp
y0m/CbKotwyQxjvieFaC+FBLI+IVYFato8q3xVaCax9UKZtELkPb6C7jKakMN4zAWp6t0GCuER+b
i0Qb9EDSJ3Oh3vo7AaWC0BLhJEnh7OmqMFOsSaMU4MOWzEMVmfp5VPvOasbSX8CdIj9W3+wLfLoh
Y34MRRXBhT2bHGnI8yDXjekQxak3BO3KGURsUuQakTZRY1tsquFZLpSXqEWDoUkbSdoa+oIwnps/
gqCJuLSh8/WROW3at7tzlVRh1uWTdMhkX9irRbcVpuHy1DUmSrH8AoyTpZyIWwm0WBqJhe5FVUst
ZG2hG9g4ZZI/qeourM0+p00iIPPKUCvJy9SqJr4eK2h125RclyjVp6mt5C8f77A5JObDN3Qw3kui
AUUm6DNgFuSKplaJKRzCVN1Wqyh4qmXsrRh09GgdJY4d0gFbM96BiiXf6ZGi+2QYOt/TO1WQbSVM
JKKMofhJ7bV6hzQMH72a5DHYZb4wLemDmW2FsUqyKuqCigoh8NDP25xJ5pCkddY1BzlOyxtJVRun
L30dsDYR7dUqQOPbLtM32VgMd2leYAJTMYdzozMgasu4q2miZEVMijRuDitdLu0wy8zu66H9TRDu
/09Gc04I+N/DOprnyQ+hHP7qK5Rbiar+iyyJYBfUDFVVtF+x3Aoy7hdDAVYzoEUR+hF+BXMrA+zn
AiopZSy5pAk6X/j/pDKXxF9MNOIWTEWRRBkAUfotcI6rkl9FiqpDd2sq0IYqC1A02G3fHmZdHdRW
q3z5pl5J8F8mQUWVMNedRiU+8iSxvcnYD0ScpgVF+63IvF5Y1zE9YMyVgXfEmRRJ4TNV66BSbkBD
mLNcDxHI1qclpMI/5ZvbA1IG9gX3u4xYP07Rt7enZl3cpm0jnKaVvFvp5RdfXKG2aDWsk/41UOJs
rYvCgpj+9tDizmbXnEnpvL5UxRALwqkOfZKGAdoq1ik6yQnB0SiqhYt9ixi/XkwBn70gobQWqmE2
jfkq9SF4cbEw6wVmopgTxL/JyCJUrJ5ToQ/tdzv8+HXq3kPxmQ66XlCF6AQIlxUQ389BctfWcuU3
unSqguRG8pV6W/mllyWJF6z620oZV14kwRWjuH67V5spXEAIszKc6wB0VRVFHeSkJtQun/73GFku
xspscumES8nbVpH2kZkXTrnqdbfPWwS2tRqtEbtcYlqYNefE7qQWDtYiix+iKPNWXlN3ze7jaflu
zdE0XwF2Vw0BRhEwzLeDCqAlxeIS6cdJaVG2WY8jQV46+n0W+uQaQ7m0x76fBVxQNQwdYMOAWTRf
96rTas0oJ+2YqWZARyM6V+JqI6ZFaRfxiIafjTTdXrJhIGG5omqProF9D6qfYiw8CbqWCWl+Dlp9
CR18J08wLvROkE20i9F1sMd+OxGCNCR9ak76MRdQwnhRPXAHfErjtrQAPEUn1IRtW02xO17EaiHO
/MM5MRVN0DQZUtGYt9WrLoFetx2urQf1NtXjNxNI/k4MBhujHR50sz2EDfqaTmqlWIqsBJ6JiFau
yzChunHcmoMvsd++L0wdSUawk3TTuCZFvNusKwnyNSglLFNRJUfBMEvaBO2XZKU8ZbUhLezC+eRz
AkXDkLmsg4mO6f928vvI9xVYT+qNYbbPZil5VbGyu1V5OwzSp3Bq7oYIreSzaRGYzoW5CfUmi1Bj
JmxC8AXPVr2PwgJVzJN4o5jnSM9JYgRMSWUSrIP/x953NEeuM1v+l9nzBUmAIDkRswFNOVWVpJJr
bRhqtUSC3rtfP4e6931XxdIU58ZsJ6LNoqOVBJBAupMnwVuK3giQ9TY118Ba7FEeCmGTpVbqL4Px
/an/+gaVwtoqMKtQvfPFZ35J6Nipyn2L7tq9julr5DdV3YYdtNKCLnzqzO3FmkmYGGvlmRVsvJGH
9N8+T/PPmD1PcSmG2JfwGf4no275rjRrTBovW0vStyy1vIaHoMF+Y6WtK1u6VAucebfQsekkvu3C
TAXqzE88eYD4Drx1ytpX162wR4EhwMdOWvuPVOFBaZXjYwx+zpc0vq3QLPxxXelnceTlR8zUoQmT
FJGdrNw3LLG04lergujAgK/av6fyXQ4FKU2k8we6FJrMreHX6smUHkMEz6g+M72tXAp/ELF6TzFR
JLCoPA0LbnyL9at2vPd8MF+TNUwDj7p9WPW87F7H7JDS7dC5XfygY5wrBZKOnILGTvKtoJsksny2
V9X19S368qsutBX3hcByw4zRuZpoUlNmEVHuo9LtAR5r+ZH1ttFbGQhkUQDEsAfMnoic9AQnvnhv
P6uNloIqvIdfFrt5uiqaQ6Fw1eQpeBZs2dWeqsxuAqvROVUss1mr44JqzwK/v46VKjIeGXiLhjl3
pvLA8BKJtOp9hEb+aD28leqN33Ip/aWDkT6xhM/1taD4eKcIHdAojP7d2D32GF+S2kjxLLx2X8X9
+R5+/57ZafdKFqSZ1OB7MO0lsQbf0g9Gu/dBlCNcpjs9kv/RvvI3pLKD3k2Kx5CslQHEIs3Rf03w
EMV3ibzT5LUsuASCHflZdLzMHLXY6ph/V1K08q9ysWLIH7xExl3srVnJ5XsMdbyuDtOFuLaS2dtl
ynXdSDV2Voyvtbk2dTcGhsB4a4YnQm6vy7rw4EyKB5LBTCK+QLZinmKhUqCZZkqVe7PGcELiJuDT
99bm3nzVMUH2urBZqQw6MxM2W1mHqUF6oEPPG2AiCX7xunQEQzFbd/RsqyXcTLdRsKLRrm0t4lkS
/Kd+vBfAm2AKXnhsmwMIJuQc43cKUBxnXLuTb8YIs1d5BYKYmDcAYZ7ECYNQC6AAXqiLpq6I7cNA
YNCexEn3UJH12O6D0AmpnQw3xLfxn8U7y+xAulfT7fUlX7ghfy3Z1KZUFkK+uc2Ht0klmg7K/bAy
gVctrARE4+/kpWNWpbqeWCE/3uq2CG6KyCqLhVv6VW8906Vpx2GE8ResARzkczsodTE1wxw7bvqr
EEzsYIIe7ekF1lIwteiKM4SHVFtlSHm4vbYOYqv/g0RNZ9i1wtNs3yFJ4LmdCLkaPk00KDH3gJ5J
7tLWprhr8c1YPRkZpyd1jT5IEjnlRwHi7uTFzO59yVIyNwAoyHgYlZ2cgxvNyOx0cQTqeSrsb72C
R4UIWEXz4BeS+JtjVeWVqY8+NjkGd/hoRUD8vsl4PZ8Yqn+51Sj7wnfVfpuiHnxoWl4zToDcrdyQ
2XK1Qhrw+qnr53njyw+aGV6vbpWk6nvl3hgsgXqj+hTSmw6THY7gkWnjfVEfW3Fs2bYJdwrbooTR
SFw9aSUP0JfFeBRyivfTtyvPTlOELnaPQ0m5fzQCK8is5nf1pL/n9nAf3GlvzOP6CdrljRuXAaUc
88zg5b3hei9M5eRJibjPOP2EaTE03j0lB/gA5tG8DdELlLhda6mSRfC/VDvfSn+u78UMx/H3XiB/
iwhNR8HpIm0lM1SppE65l07mUXsP/5jE0n4n6q6mG1lxmeQ2eK5vyq32UY7cD3lxxNqTNzji5guw
7dmbpNjJob4nTv6UPBQb7bM8QOXkhKcvjWHVMDrv4j698XZIAEt3GESxyZaiiXlI93WNTVlR4dca
1JBnSXhVj7O6N7EIbG6JySdoDSt5cpDAW1+uco0r0RrHpn/UmMuaIqoAB/n1bfzqw57f5CnIo8hg
IOb+UrlvOt5VppSwIFDvgz8pAP+PAVj8V1Fjm+CQ6ziyMnHnxqaLR1MLLflF5cauekjvcaDNJsnt
lPKYIrLZ149dwA20GUir6184m/v710Fr7KtchYALUdT5W2MmepkzA3uEIbbAF8e8f4D91+6cUFjV
bY1e6f9HgbPHrYyTRmKTZqUlQgnOPlJM9pL5gJEAAx/3FFTw8OrSBb9ycZ0zXUij1DOSSRe8x/G9
Vnl3aD6MB+UufGvfzKd4wX++COPwdH/b1XkJSmLJ39L8Jw9UYpha/Kb+0YJp0LdYhC8uCZuV8vyx
ZkGlIXQbMCG335DG8odjlqFzYEDDRPYS6AlgnjGHP5UBgy67VLJywxWwwN5Do68z9dYc17l3kDWf
a+UTTfcU6tYi8tKOXnHK+iVO8h8dmO/7o55rXRBKUkMEntoCAxkCe3hMs3WGkRCCE+S+31GeSsMl
xZv8lIu7+I+ms1kiMe3qmPkBZHo4B4UPgyOZblqd4GNKnkMeJd1O70OfY+narZcvXbSfzB3yKrKK
6j4ipzllg+R3KW3GRL33PuU3f9h6v0zFSX/nO4VyqT6KZMG3/krjXaz3H4HzSrTqt2llZoV6z0xH
New+sjTTTYaHFGvXCt7iugtM0VJ3OvysSGaumi1s+fR2XPuCmWK2pVlRomPJ7UOJ6c6NHWAGruBD
9HD9TbnwvSf3AU+ZrBtTRnOOXwv8susHz5NPXY+YseRxsx0Kt008ngcqF+av6+Iu8xQzefN1RU2q
lwLyosGJjXWTOHW7ijHakVkjhv4ldp3YanEX63aE4Pmxvasw1doR0cIJLy17dok6lBi9rsVnGMrW
wIASzCWqtor/S6RWYvz7V2a26Nn10cJsNLwA0iTU8EGvCIrBysUodFnjPiZxUadlx2RvAL5nOH6/
kX+lMSf+nhFUI+zI4/jlYyiLsKXMKplVKEhpIo1v5ap7/Xi+koRnajf7Unr+uGiR1xp5hi+NMTym
tvz8JsBQpXYVIlN4CKqNn+2A+xgw2GzkpFyluBB9q3JteC/ogebwsT2BCDixSY5kQrnvMOm0OETo
VMb8G0m1egxyjG/QAI4a+qqRA0uD4WJWL8UWKzCxBlOZpHWmZJaMQLXQT0n75/oKlWmvL1bIFEIJ
ktUo+8xSD5oUhI1QscI2Pb7mJihpwcDGNiXGypBfJNqYCO3H27i3arZkRy+c5Glzv4me+wuGMOVA
huiAOrq5CjtsgtWgTR2NmLgK4PlY6oa/NBYzkTOPIQVu4O/zjG8yeSNbfbttTVdmf3RAHOQ9MR29
Wniu2cVzDaEqsFgTDkuTAQw4V6JAkgWTw0E5IQtXFxsqrwrAVgiSM64WcBNY1ZgPTxJeTtNWxTaM
XD1YKcjEda4K2owaVnOTYCASRgrldgg6TcnydEcNbdpx7b77Ze5lDO2h79Lr8MuHLvr40bUdxBzx
Mbgs2/sSlWrMV0wsc28IjjRjpcBhnRxVAXpO48bMG17TZ6NY1f7WKK0uQQCxcJW+bOJc0VTCUN9T
CdAkc5RQbIaN6teSfBIjh7wSZeub9hMkLqOre0cTLA2pDS2gVhv8bgDXFDauT/ncbzHd1+TGg3QP
cFNsYAP2cPBo4MjGmlRuY6zFL/8h2ie4l7zXHGHYcbsKgHyq3N7gLOc+Rkr1j6bkNPSzkbYA7ZDM
6hp3DLkwuLpCqmjEZj4HDOn4Dw8EkIjRkBUOF1z4C+fqSw/+2YHZI1ublVk1IfS9Uu/qHGHESkhr
tnkrEnSSSpvrF3s2exUmbCZt9sgGkjFIKcN+I8myKd91HLWBiUoF/McMHbu5ZWCq4Ecc8wJNgOlK
hdO8RYyJuOq9fA0jDkPj/Y6WMkA/vDbIR098FCh/oJPp/CoA6yaLaAyVE9CCpOKtbyEuub7wS2dl
WrgmMx0/HoLmGZe0iGIlKXvlpKM9AgMI0c+b8fpP/NtXeehZdWeP4PrJeeqv/efrsmeApb83/Zvs
mb0gPTEDmkC2qDh90p/lDyOfVFB7bp874F3CiZxIRzj+C9meSrH8Zw85lXWEvfa5vIBD+smof9+I
WbbNN+WsE32nnOrEGjHn8C7RLBn0oz5GA11f92VINNvzmRVJzXGQknJUTtWQro0IyTzcRlvG/FTl
RodVlxC4uJK8H5qFZ2VR8syIRMkQyGgSh0YVNhJcBbpdMdgZA+EQoQCbgwmKBtcwOXIxCpyO8uI9
+3bUM1OSRCElwHYpJ/baPJW/oGPsbTR4mHLpSfoIZKso7Ljn8EwW9voni/39WKdn5lsiQKuS0NAj
7LVG7glmFra2X6zkAxxIchze6EfTr3KCkx4X1GmG8/xv5Z7K7UCboag781XNWK9J28kK6iFWiNm1
xJIGt/RWmlnbwyszWt4ED2X2kuojp+G78E/D45hvS/KrUBSeKLddhAoMarEoBXogyVYtpg6ciNIi
aoUKi3N9o35W/38+d/bWBF6utDUknzwkAaiVw85UG095QvmxKZbSvD/a+Cm5BQwcoJrz/sw6lqYh
XLlySmunYCASy3tLAQH1BDW4CXKJe8LNg+1i6pNM+n2hht8Ez7ShkDIjb7QMq4TbHnPYQJSNisiO
VccAtTXlTWsnrT0+oxASqW4tWaxBy6aNxkwTvD/EaTBDuAF41Q6izdDvVBTD6xUNXcJumH7X0pMP
Kup203ZbrdmP/cqrFh7sH83iPyuYd20aqVCkKimgVtSqkZkuoR/Ihg7hr7oH5hr+TmRf14zLlOT0
XDFgRtBNq6t0DtCIlZFmXQ2PLNA3ZNR4Gd5USoP4I7VpvFEbu8KQR8zwlK2SrocqcXvEgAqxGKi3
SzdOn7RkH8d7JN1UkNiLYz/uDdVqJZuovMw3RbfXETXp2XMp/xKY/Nk6Y/wS002ZblRjHYOzIxpv
8iTmeVw4aYh8uYqcinIfeDeiOi0s9uIeoABAAEVhSI8DRjyHOA5CEwHr4QiY+T6Da0cNTKeskWY2
VslTaW70+i7Mj7itSbLzk40eumOMsuydVvGccS+y0tzqhG1+1CYIspTBCRI7Uu0GvhqcMDgPB0ly
SiTaU8Rtu3qVx2ADiQenL91K33QvKjhHYHqxITU4+dK768v7quKeXYDZ8mYGQNLGoW4rLI+CeaNB
hGhV4Ld6MywJw71bUJCDFwXsJuUdssi6io13fH1HNSSkXIo5yhrPsTZqGRjnrDqgXTG7zxBDi1Wn
wTaRVcasULEqaZXnABs7SQJ+apqeSpnT2Oqqda1z07DkwNYOiW4poYWtKQ1b861kdFn0ljROre6R
Yq+E3ag2KrZlwhu0JBdc9Bzw0fq1L3j+ivC1VN04HznzLGq4pfacmzfX9+rSNZr2Cs0kVJYN5I3m
rROlIhQgbXy4RtQZVFcOIj7Wt6mf8xqQIDSXU6tqbv1iO06+d79l9UIy8+K1mn3AzCktW7WrWQH/
zwjXRvGY1wedWbq667yFK34Z184kzT2xXCPARMHZlj2nRmg5DC8Ku1P1TZHzJtua3joqd7qws8yu
lsjulIsnbSZ85nnJCSl6b9LJAjx0g8Vi24Qy9Ft5aoq4qdqNFrha73jeVpQrJTz45YqVlomZBDCL
S6mzSwDG7GtmztlY0lTxwkA5Jemu1tcGqhONQ0/ZH+D2CsAHqiWf7MJDmQmcXUkgemg5qlg+AI7p
8KdoN4nhc0ae5eQ+HeyiumuSF+w6XBevrzbXlfwy8AHuQ5UBbDJ1BsTsBfCrUuM+HWl0SoBGh/Nt
pJzWiXBqc/zl6RkI8NDDg+CyefULM9hFU/hVaaSzKx3RUKpp2moovUNXJqlFh+HTUAGiVhTpo6zZ
K3y+YUWS4T3w3Xbs9D0s1sNYleWCs3XhXWIRBOEy+r00tFbNGe+mUr1OhBKdynQCVbCid3qYrdX1
vbrMhyAcVxgyp8BvoDz39e/ffMla74kU+npwKgz2q8+SEeOuawB8sxolpshTHECVb0y8aoCnoXLa
oKhO2qW1Xj5LX18B+Cjot9BjY8wSJH1pZL7vDcGJ9ShlRpVvGwULrbSp2IaWdmYANmVSghYbZiXZ
WpJuqlA96YXy2HRiXNDe6TZ8sycGen6AmlIBiABqCM0vM7++6PuiDjzPP/UQYhciPgV9pXO59j+7
slxscZndlUmcRk1kwSZgP8CiM3GRkWryaGZYe0tumCoUVyF1YBW1+ujFPo9zKta1SkonT5O3IkIk
ReRM2lXy+JK1sOJ5q0ucsrxw/Dh5RwHUbxptXbQE0WZPiSXwsCgautQCpsULXu8cAzR9/FSFQJcc
gEtEnvdjD0OGljAgH+7VHqWPsUD6sFRS6ppetPHqeK9JurJJ/b7mhZQEtuEnkuuXqCHlRVRwnWVP
Q1ZEXMjqRs0Nf0WMHQsGyQ51DGDRGgzn0MjS+c5oXOAIyV8wKxW4Fhmpfm3mMXeD13iq7sunnimH
IJF5V9DQ7gxR7cbQe5BEJN2pyeij6t7r6zjIUyetVHkVGt1BC/N61/dIFgJeejOIZNg0RLFyT9sL
4Lr5IMvBrYd1Wk0zwgtgWnsI5KZD35scWlkSjtb1Gzx/7bAaBgCWyYApxvwY/DqPBmvWhKbQ5OrU
hiZGbwfYfV+qBJyLVHe0UgCIFb7oTGlcDMQJLM8HkEZPIqDgMvhsZdr0W0nqkI1CZTmNKu8QCqTg
/JG5mHdhoZW1uKtVPYMTNID8rc0xPkwqPRvdR+pCHDCvhQAqDbAoGr5w/0x9QjOfL0XuerM1k9y8
D/My20mie1ThaiZMP2hQJCtjeWXFollrI3KlpNe6QxIA0EIUI9rGSuQ0nRRuSRxyBKqZDbhTaKsE
5v5rx/9/f8v/mN7d/3N/i/vx56N8qz/+fPVif1RTV/ZXn0/6UYk39LiktaiHzZ//9fVz/m5eZuS/
ZOCdUUvDuw54Ixyhv5uXif5fFPBggioqzhvdrf9pXlbk/0L/AiGA82t4hwHe/E+7i4J/gVmElgDS
rAC19q+6Xc6d0anXxWSMynCE0alnoFPvXN8ECbPEzNNoL1fCUoza8SMJtcyUx4nKffPh227d/mVB
vvdKnFv0v6Wh1YwpJlrN0JxxLm0UgyINYRvtM6ldlw1xqLzg3l9IQI+mQifAPYMdpV9e6Tdj3rdF
kTdpQvfoxFOtIOmQ8BfxUg3lYteQXIW9Ru+1AjzfBRNVYuhSqxlxvc+1GDi8RkOPSZk0q67JA6cY
MySWC4UuuEMzRwW7h3gdf+BdmCSjgHC+e7VIRZ4ZZrWv9Ea6Ubz0M9eH2I4y00BU3Q12qQDBr6ET
2R5G9ISgXIs8SNqyxeLleTj995dA/Qj6YhFEzYlOgXnvJLMm5b5OheFmIwCGHimVFynS/bXX1b5j
xip1qSAYY2RKOvcTlHM6o83sQm6VTd9HkTPEJNrpmqfzVqgETnKRr/2+fclSCtxu1lV2WjTGSkm0
Fk85o+2OKaV376FaF3C0ZNVW4RnsRvYythBPz2KX/14foIrIFeBifOVOvmlRbISD5IPOa18EZukS
rXvOwDCAZnJVtzO/9t2wz8ldkw0GTzw9OGjQCDTYFN7RC8kURIvB0dXhwWuM7KUs6HDrJVFtw7WD
VwOXZcHdP3fXps9Fz5gJzxHOPmoKc2uepMPQJHhh9mhTZatOR1GtByLcKklnwv6RJRzW5SXTFZUo
GDABKwWM00wRtdhMozGiYi8LYY0p5kX0tX39pZgZwmlN5zJmPiGpWTcgfhX7ygFUrwUZNwwfhhlI
FvSCo9vbUQGXy2yZL2n35W7qCiIPtC6j29pEZ+z5Nctlifk9Gtz3onbRf3cjUlD6G8NuQB/v9UWS
yZr/42f/tUgTCanJycZ7NUemqnUQldGgin2NQWziPnwwj+kN20LflZfwBuPAVulNf1RXupu71aP/
AUjy3SE/ZBv1iBoKbSztswO95VEs7P557H75XTP3EPQVqSiiUexJtxvgVeQpc6SyBshudEOh8yAx
LNQgr+/GhVYZaPKHGwcoPdxohEHn+05HqVC9RvT7ukg/aTSsNC9b6pW7ONsvGTpBRz+6H+H+nMtQ
miqXUwJ2BSRgkPzDyDJ0B7T0to8WkjyXj/VM0syRC8Mg9FgJSYSjD3+rrUP7XcOgjeqYL7i/F4cF
SV/djgyWHFVluArfayH+kMgxmxgjQloAL46+DWRclOGtHZ8Fsq7xVBHSF2qYFwbgSyaCNrgiBhBY
M7eBxiPx2jTv92aMiS9IWHu64ejB3jBPVQwoSrFg1pfkzR0HqSZmq0AeolKgKrN9O6aur3yy2tv4
yOmq0YLAn5RxShMiMQB3C3+db6qstnpfsKzfK13QbzoQsVh6bCw1kFwcHTgt4O3LgMWDyQYe/7kU
P86auNOq4qC3oLAOKoTahm0C35gFCYJY3zKyYNOj3+X6TbvYzS+x8Pzg8wE/Nw8yxjgltA+L4iCZ
4k6WIrf28I7rlVOo2asZozQLROd1kT+sFAlXlLvRhMgQr82uQ6FLCvWmlYI/xMkSb6MR6laa7o5y
aXlqctdo6bYyN9elXlx3k+k6jLIBnwkXY96Flwj0xXY5Gw6CevZAB8crVzpS2WGevl+XNCfqhrcO
Kh4kAOB+ojB4YRONLC5pQEayp3vpSLfdIdoyzMt48GCsMIFjlTupQ3XeAHihLRzn3Bv9S/QkFCQ9
mjknIOozMqgmsneoTGE0KfxALTT5ANhxhY6eEhKvL/VHcTD+QKyjXQsvzrnSgnhHkN5H97hvYFxl
d4tm3FXcDTtBUFwrECX9J776v4gYvtb2TdjMDWACMbLIv4TtDOlVWZo9Mr/nKtZA0RcKNUEaD8QD
54tR9bwmQmbSvug8DCDPRnChDYDkXV/F9Bx+t/OTlMlhx2/Q1yCVeS6FKqg6qEnmH9LCbN20qF6z
OIrX4SCIe13SD+uBFDjgCB7xrsxxVhmgsskYjOJQV6HYBzQ17DYgS/X3+b3Cq89Uk6CQBhYqJL9m
u+Yrwyg0aUiPgUTYKg4M8jC2ufJbBGivKOT49fqi5u8VxAEkZ4KcBNqtqHOPjJZtGIyxWR7D3rRB
mnTs0EkrD4o9VOqpyxXUdxeu8w8LRJj6dVxTXD4HN+dFMBZh0VZHQmIAZ5Ruo/kjSOBRNita/f76
8i60A8uDnzmRTaBL25yzZ1ZZhvSgV1bHGs8xUrygHaf6NjG1hQaOC92AsUEmAa3xU3IXpvtcC70o
T2NBqurYxNlONLtENlfXV7IkYaYXQx2FEYo+1bHQDUAJj0YaLTw+P+yVSabrBK1DcWMO+86zVldb
v66OOpw3Sd6q1UYSuX19GbPCmTElWL5LmWO9E6XC0JgIUuhjftRlPj5HmSWBwutOvAMWFn+gVpeF
C0ubNufskZgJnfmmeh8PWZJBqCh5jfZLxfGIDfi1tmQvfrhOuLvgUEExHH/MrSKaaIrKmPQtA5aS
9dkt9aQOCAOQ66alI9VgsO6WMLZz+z/tqA68DJ5reB3qV/njW0Qd+ErsVeZYHtEMpiLtfSDhuiI8
94GXQb114RW8COAncYYMxkDUd/FwzPut2OgNkalpJQ5QW+e3/ojRIWQ37jD2cDWuog3ZmtvxVfrT
GTz/yJ6vq89Pt+C7cHJ+z2iZdOXYQrgMeA/JbiO9XFDQn04QBQdjeoUnYr6ZVUy8rGvbBBJgT+wA
bdBRglnbvoZ5jnQ8eEP6mqVi4RH+4VJo0xMFMjiQ8CD9NdNPJPQMtSVSd+wVBVxa7S0zVUBGKltB
yRxFbaQO0d4fvfZy5LDM5F2Hzux0waO7vP/gfZKRlQHXFsAc8rT33/RIKtN2QLPAeFSU1NKRhK/7
jWb+uX6APy0VFgdNJQYwORRp0XMpRWn0Als/HBUVzeXcVCxKuPpuvPSHjhe/26fyMV2qgl2aHKzs
m8yZ1lRKVKRe52NlKQYxpm6SJDxJkfjQbhdWN339+UOjoUcU6ZWJtcxEi8dsdaNARjNXxmOChwbV
4YInhq3+0V9blH4Tu7ohj6PuXBc6/cxrMqdz/XZuHvib/EgexmMAuJ7cP+doErwu4SvOvSZiZt6I
ItogpvJ4JEgVkV2x7zn67DG+Tt5JG8kWGAIiVqDIExkXm3KVfAYr88FI7eufsbTQmQmsqtxHkNCP
RzMQW7Vf6yxfCE2/HOyLhU4pEsx5hcc6R5GPqh41pK/G47BFgyFbZU/Bn7bcBBkHo0S3ik/G6aA4
0p38Dm4N6U66Cw/lU/RQ2KYDLNOuWXArLlIdKF0goaJS1G5BRkTmNYQRWVi90BL5GD0h64DUXO4o
6EI/EYnrv5ZCuh/v5ndps2OO8kStdXmS9tn+0chGK1ZmxSvA/CdyA64BNbfOhOstBCKzJvbJJzhf
5exgSWDQhnSQm3yKe80NXGpHG3ar74KTuAl2Y8Hl537hql6+85NME8Q1cH2n9vnzWyMjaz74EmTK
n1S/idp1sonJCcZ6kQLh0vlA1ICnHYc4cRTNp/o1hZbBarHh2L/UrnjTH8Z3c5fdR6Bu2smPaDZA
i34JZQOa+aVZ//srg3qQgpIN0iBkzvyhSZ5pisEbjqPKeC9Z6rjkNf7gD0zL+0fE7PB0Guc6IAbD
Ud5qIL3u3eEzv0lv1FW1TTfhhq6idUEdckjDjQA2asGz++lN+C59Zq6HLkjUpAzGYzzGEs97yS2a
eKmV6EchoCqdnGNkPeadx0YMwq20bMajRHEdADOuiufr5/ST7QWT0X8kzJYhJW0h5THenap8GkW0
iwd9XSTygjb8YAeRKQJxE7wbZBnpzM0QohnrYXrGG/NgDm7TPZepo/xdwX7v/6f/kd3+9Vp+r0T+
oO8Myg4ziHAIPHEzazsaRZiFgzcefJ8eBt9twsc0qO+G8caU6ILtu/R9J28JxIKoFU40srMXyxjR
9xSaqXZQQ9NS2uCxNzey2JmehwIlcNl1ao/tUsrhh3dy4kaF74ITIyhlzU6rGKK6DIsGpDiNss7H
cTOARMUzJLT/bAa9dpKaOXGaum35u0U/KzVURDqte11lLg8TJTRdwzdMYCJQfp0/YCwguVFGcn8Q
Hioo6qC7yP1jJklRPVSGtFS2mDVC4I1GSw2q6ZgQREDgiHzYubg8iCqp61X/6CEU5X1NnUzyN3WM
dqbYWwXIVw1e+Cqrwcbw79uycXLTX3BDLi4JikcYUDRRgqPCrc9HeHstGjszn5oHURi4gzRH5UQD
8waNfLFQEP5RlAniock4IRyenTBJi74TcNYPnjZqThwD4SlXHtovsir6tyqMSBsZJR0ALeQnUPw7
39i4r2XR+PJw7EYA5lEJ6oMP0T+OWngjJy0AT+CRWygxXNyaSeQU5+M4pwrZ7MmmBVFLAAmGY1XU
HNnhdW8qtqDkFhkUa1DrzVCNq7FrFvy3adPOnKsp6w8yYWXKbKGBbOb6ZyLXY5BclMdWLVRrkNp2
Z8YeRhqCdoKHoXwQgExtWjZkC1flB+WdYMlIIOPKUu2L/fS7i4yKV+EbcVFBcrTKhL7WUnAdKAjL
fS34jcKO44ey2/o2FG/VeobCWcsWtPeH1WNPYT5A0YfIct43FldlPwR6UR6jUZJbgEBo5IC1MbdQ
T67+AIUFuFSdK7ctuNUXjOQMSDddXrDxIwUGMCYoYBFlnuuY1gIkFsVNeSw1SaAnlEkxqAgj8KXo
WboHn/Ww081g3A3lkFh5U4a8A8GejXUgaaGbvdUNwfMghcQeywF9OV5LgYtioyuyEN2NZdNvopL1
XM+TYnX9mbuwvdOnT08ciOZQUJlHVN6YjkEZe+VRdGBv7pJQ2L3EzIUbMQMx/7VDSNwh7EWRAVJm
O0SLfOxTExmiMDThJtVK7jCteYmiUNm1BvoT6Dje+WmM7tWQGE5olMW/rNFOZzT17wL+girOhSkb
ReoFoNOrjqzNm81Yxqnbd0a8sJ2XVx8J0ekSAMA8JSrn6zQBWTA8Uh2rilH0uI7JW+elpsWGoTtF
cdRYetCINTjNu0NW0Pj++mn+dAlwD0Gmj2dnKgqcK2JJu6JuElYdu5BO7UsFscOsBQU/inFK3oUu
awG+k6g0LFyB6QfP3h485xhkAeYY9FDN89yG5PWBF3XsENWo4DSYFbBSq65BpzPawTH9m6xB0/1+
fbEXMtGDCr5UdKHDYDLcv/PFJqhqKYHuE9y635K0F51nKbJsK/FT53cLr8uFwZrJmq7RtyRAj2EI
UpN76tEEJDMy6A4jEXYgOl4Q8/OSpkojhg0Twmb+Vjb6AEtHVD1SDXw4PrKNwK7vm+frG/fzYv6R
Mn3Ft8Uws61rOYTX1Bb9Ost0S7TbwB8XgusLXZxahPEiAh8CKDxSqOdSEBtFYFGP1GNXumxcD2Tb
Y5Rx7SjZbd0vqN+Fs4akpYz6AFJ8cFNh/c5lSfUQy7HeY0UvCbO02OmffLK5vmsXV3uSAZZkFGSB
YAQk8lyGEnVmVWPjjgHF3Aqvih4jALgNYEpGWlmeksm8GsB9X/oLdv3SvJ5LnsNLkBxqlNEsZMRH
INRrMrGGn2RJ43uZiPtM1kGaVtkqk5x6fDUb2R5CsgAVn/bv7HpPXwAeIyB+FGDn5h4NrLsR+X2u
HE39f5N2bUty6lj2VybmnQ4Q94iZeSDJzLpn1tVlvxBluwwS4iIECPj6WdTpaVcqs5Nx99M5jnJ5
I2lra1/X4hvfSNdZ+GVUbN0V921qL1yCY/9/ljZbabQKwv/X48EGzimQaIS144MVK9/bgsxlLTMS
q5a9OMNrwslrVj26qo6VgRmorrkcgWd0/rhPqdQ8p4vlgqYG3ayHx10WVpWzjFg79CvHUn6zC0CB
yJ+mNBZ095ReoU8DHtTMiINg5VDQlIcBa5rG2tmPrN90zTdBr6ufPHkQzg4tPn++KrTKWohn8Aqj
NHkojJrWKPPcsndlHzz4k3mthvy2bYrXJvcX7ssJK4Mejd+itDs5MDrQcCA2ajXkIfWAIdUOaL5X
C7fjlGrOQQualGdKJD2FJ4qmc5gFBouQOcB3ZeFr0nc0ap3uxc7VhfAAWHF+D49TMohN4eUBBcGD
dh7hdddF2dHcAgigSYvglY8WWCOaYrqySTau0qJoLmEO37mZAxYzd6q1wsBWn/U3bu0C5c/EU5XQ
Ip5AcXI78im7rXP5o7I43VJX9l8WPvb4GOYgC9AwmOqaWx+1E3dzwChjmKPFK4mJACcov4qwrdfg
JHJXaQOT7MAVve5JaESZ2Zpr7tf9ehTAtAFsFCBoM4Whtq4wooqHSwA9x2cHQDxEZyCqseA16OBo
DZ4HhTlaeEt9AGiqlt2wJnPi3h0wyeQZ10HClsbKteFhbAWqhjPYOrpN0UiKMOnwBoQZaRWd+11V
Mvrf0qDLfqq85Y+j6gwwrdNefRsKO6xW01QUX6uO2h7GK40caWHUbx4HEdC7AJigMqrQTdpEI9iO
nnPOjG+1MK0CYY+PvmBjDOk3TIBNdaSgJCFG5gm5Z1kL2EMzI9OVYq1779TEkKsm5WBDCgkHz4cZ
5slT4ICPKxoHMpUrzKDIu9Kokc60LJp/RfZ8ZMDkNvxvDuh973Ng4OZRW3fq+yg9VHb7ghVPgNcQ
6NflXv+C5pHiu1IdYA9LUaS7QaGcsXAj5j37/DygJIuGCjzAmBaaoew178isU4nOEU/sYLrjdMBw
ahrZWbuy1Pa8NuvKrAuaf/7Jc1GGqaQtIKgLzLg1+lXAdyEAAs5LmT/33HI0FSmR56n6ElJcEz20
QKqtAMd8XoS+Y0gQIHeHNw78OwTuspbucQLDakuL9TteYH40Ky57GrIobBhG5HJk185L0xeEUis6
HWc6KMxLoT1Z2zZWooWt5n2/oxkyO6OJSRwZoN//vJSjhwzpVSRYEF9hHhHTgNq29Z439JZB0aSR
9etGzsCBrf/QCrUBLH809hPKkQH4emn+h1qBOAuCAc5L0EWOrkctEAiUN7SVKBBcAvu2AsCcL2jU
BwvLmzfps1Z8SEF1HukNbCeez0PdQzyHJja7RJLD6GPS7QKLAofG+kPd06XoR0UTABt4FcJUxst1
ESZfUHtQm/MnpY1swgjOOzaHiFgPQig9h9y5kzKzgCFObJOYM38nqilq23fUcVf5VK+Z51wATQy2
C5wfwKCPbHsY8BN1URtLV+FYbeD7oHqM8hu+C+Wiw30dC95Vg5Nk+xk2rQy9q7yq4ylHixRpV4nr
bER7L0m4cCWOnh4MvwDSFuwWmAYACjo5lOqMoTOidET3Hgpv4YYOV+60SoER/+X8Vh9fPTxtSD3M
XeFzglc7T6dopEVKg+651Robc/JQGncBUXFeylF+BREWwh/yMZ/00XN4uJzU4z7lKcFLaodD5OTE
QpePGgF74USm8oGUJgIH6R35JkdELLSqlxrr9IXiCz4KH/D4zJl7UVtoqajoAKAHZGS0Xq+qsVAA
JyiqBadySYpmY8BYif7mymx3Q5ju3AIN/j4mchZ045QQkHx87Clyxh8wUZ9emUEVnA/I4e7s1MOz
mZtl/WxMlrlwC+dv/WxQ5h3DYwmmMeA5gHhRU0EfTk9Q0Y9L6JcboWgTF5nRYDgzoBshhVifV5Kj
ZcHFIujUQAs1DBWqOoc6Ai455pa2JXapBwjk9pdwn88LmI/4YEEfAtCtDEWAPdZvMnxzrzJ7V+y4
n0YhhR+DElH28u8J0V7OoSmhARaEUKDxMPFFTY/Cb/5UA7SVaEdT5m6TAvZP7Kzqm0IbJZ3GBTuv
Wz14MjO7zj/2SnuzCpF59ZDZYleJFfABgTeGi8pQpY6Sdq2WillLJzOrxieNrpIh4GiyErvCfrLy
OqrUNRIYC5umm1R9SfNHfBJi1fZYsvn46x9Yz3QpnGjwEaEviDmtxr93TjMBQQH2GYwkid3Yfwf6
VESXQoSlzZrX+WkdNsX8qjE4Yhcgl28Ue999soJf/54Wa3eRc6OgjENGOqIfOHizixfgM/17MmYV
/LQOWnkgYeuhYgxT8p2F1iz+hS+WoxeOQ284VZNksg6xkh5YsA5AuwUgSM8v5MhQHt4VvX2PSyyi
FkTsfItdCF9hLGGnSL226+/nBZ3UYIwHAHgQAx/IJB7umNkmGZofce0RWqwD1Gpc9c0fbcCbPiTu
QknkpJZ9kqXdloBi/LKs5lCmCYElemP1zx5AFs4vaEmIdlcaYJdyRWY71tcRB11OAE6HfyX8w2zA
723TLkyr8rCRH1JItqpdwOkaAG406aor/1yl0UCJ8gYSkSiWfxC1f1JpzyBAkjZMGH+vXjnAIUW8
DJT4BSknbDOSSegmQkD7wcd3qAaikyypGyl2doiKMYJrcG5GBKhwNqqqq2Ap3DxxSBAHjxw9cUhK
HJXghJ2gHq+g3uLrhNRVboNhyd+c14SjpOpH6PxJiq5vgwvu4RxSRLGeI5e7ep/fMwD915HsI/Fj
us3uFxF7Ty7NRQsFvFNUNPRp5LylxCBZh/MKeZwk6t0Dnp3Dl2haTor5lH/Qnms/QIYclQg4Huxt
QK8XN+7y7uf5DTxhhA5yHNqDTRwrb10g+ewYOJtM576xnkF4v50AA3de0OmT+rQa7TrZkqm+lTB3
CsAGBOW8aAqG20aR14qnsQ1sX6/vtihIP7h+vQIy71Xv29uepH9udg9WrL1RfpUjrapmC8Va4HCS
GMg2EboetkH9h3CcqBRpGSTtrQIGSGVhREXsJEC0m7hMovZJPvgXOWB0VnYRow5WAQN1kxQLu33i
+fq8SB1LMLcMnqtZsMUA7wwain68XzjPOYDV3OIDEbrH2oHWEXkLsQPYQfjaAbrvO+Bz8hYzZ3GY
bgp3YUkLmqqDT6UWaINDtELsALIS5+MtoTnaS0uAR/5Lluu3puqtl9TNkWyikESJWDv0SuT9xspf
zu/fwuUOtUe5KLq0kR8nVA4XbndtA7jdZAvm8cTLf3BGmnVMDEmcysYZmYXaWn0DGPd0TToVGfld
Y6Xb80s6+cB82rf5BD89Y1bdUMOd96234P0DD19W23oC6I3z7Le485gU7kB0eF7oklpoZqWf/k8o
+thhVnaZeg6GL5NcGLbQy75/3WTUzDDYPU9Ya2sDgHJZdi3c87asNrlrRkhFRx6anP2w3iBPd9dN
X84v7LREHx7b7LWh//JwN0HszETBJ7yfdQhqe3ZTl+OqBCmT6QYPeRgCjWup2eiocfyvVf6Wqb0G
bUpD5WWIpUtQqCj7dQDifmD3q0nRTVUBeIFcWuHallf24hDr0Tli2hOdiYCMQuUJqSVtuSB09rgk
hnvX1l9tcE20mMqt3CpGb/36DzdWk6QtMgxZ4Kgi9e4ac58I89KWWCBDqNrS57YGK723FKdqCNx4
BzSR2mW3R095VgKRzjYmV/KFTCvUzAagqMgIjSTgJEzXxQoVmRf3avQegIfPrmm8VM84qvB9fAYa
eDBCY1mYGdJyksIoJ95P+Az6It/UL4CrX8qH5jG99x/qNX/rLrvHag/hKKHFi+Xvkwf8Sbj2XoyD
mhKPQLh3C0q8EPghVmSzlS1X/TWAlvfDlj9XAJt8X4IPOdbqeffn3ls01sDl1Nsyc7uwAxlm3t3Q
xH0fheDjaePGWNN2nYDxNSa33oKKHdldTaL27pt8HO28gkQxhvekfLImCqrHPm6Slwnwpuf1+egl
ORSmlxvNsMxEJmd9xhRY0KwDX8RDaC4Y9yUp2vFxYyqTJseSwIqSsgYvSBpV1o/zSzmyedpSNCOg
0JlsF96soFmxJS0o5crwwm6GdVMArEc0oAhrFgLWk2qJjnMoBkBfUDs9NLMgqG5QF0vcOx6ACh2U
Im4eG/wqWxryOr1/v+VoJoByTvppCtw7mmLsyb6rzS04PM9v39Ja5m/49ACrik+WrELY0OoJNGSx
DRTGAANWpbs5L+io0vJhST7t2vwlnyRNiWlXEvUysMZE5n34o30szYjekEv+vfuhXgGeEQBQeMmr
XdpD7a1X7jCYDergd6UEdrICbPJMEvh8fm1LQrT4wBZWymoXD5FjhOuAAme8eAfo5vq8lH9ilH7r
g2YiDBNtOCGB3kkgVDs7sFiGb8FPRD7eF8OMO7DDLjF0ndcOYmrWv5Lo4EYo4N6JamuH19x/khg4
yJf6SJbEaIZiGmsn4ykOyU3rFSAt0QX8WoL7MmwWtvDI3fwwFv+3g0e1LhNjWMwecVDAygavL+zR
PBi+BWaJacx0lOcPbGlZmp1oTcOs8gC71zo/Es+5qsV3RP8rBc6Q84KOA2V0MYHLEaknD3NDR5PZ
hVP6pZSDezdgfo/1q+IB2PlI1v8M+9iLHsG583Ze4mx6DiK5WeA8v495EBS69XEvZ0QbeYPa8F1o
r0ewApi4u+clnLhTkDDXCfECA3JRU/YQveK2YUCCmYkEGTsuN2MFUD4/d5ee3gVRuo8DOsreyTBk
dFfMYL1izQiYHOivf2s9ep9DEHCTCvSw3JkERN2yiT1Zr8A0uaDhS2vRnkPC0Ndk91iL74MCC4UH
k75V/dKAzGmFQ6MLSrrzoKGezvLCqShbYbp3AOO+S17EAKQIRPNODN4vDN81IiJtBKicf2UPf0vV
7Gw1jWZlD5Baza1JT6376i3B8J3yu6F3v2VoejcPQE1+Nbl36FS7ccG8ArJy/w5c9498E8Qy7n+x
N3drr4oN+W62Ufi1+r4Eu376DP/xCXqXq5OgvcISo3s3Wh3i0zBGaMqr5/N7efoG/xai2dzKEgn4
P7FOZbyM2dvUfv2zfx9o3+hERPMqeivQB+PNi/z03OfCTFqaim4v2cRjDAu+G4O5NGd4NG8yG4e5
7xBYcDPutN6KEqBh0OLS6ve5UZoz03xifAuCpn/Nx6n76pBSgBDL65ovjBdIh3aZQxE4JCASybt0
eKHKQmv5yIn6Znm1O6zQggHmvhrTrF/smgq2GpCsHqMCAFtlVBiyNTBtL9oFH1b3/edVoNOXgOkJ
DiVwZA73Kuzsuk0d3u4zwqenvhR9xBpRIJMJgObSKi5nGM+Fu6T7zR8yARyC9yIEZp/+tNu8KyoR
2u0etrx/txRTK3TA0qhUM61xbU9fc7N/Hmz38rxe6I8i5AITeUa6RH8E+k00pxYiXUuYpto3yZRf
ZGx8y0YF7tkONQVAmGULMciJrZ13FRoIZEZEc5qajxz9lGpyFcCsgTiaJf27gQvl2OZTa0+3Scf7
P3z05/V9FqgZYOYChFfYvtqjdpKtFTeewsJTERkxiiVl8oehCKTNqQLggqJDHGxGmothBbXHUnNQ
+zDJCCgaGvbgJeql4n7yUzb9EmbJicND646P7mzIQweFpqh4XIjH01LtXR+oQPYIer4UIHAAs88T
kFiKYOH0jlxejNChjQ5dquhoQ2lIv9+p68oaDHD2nvu/qJ0+uMDvzGvnIjfhtyUzDUlwTVRxy0R9
47ClZPzRHUEHHbAZgCCC/hTgPms2LGwC12CYstvbI/s2ODK9HM20XamyfQlrW0RACvYjVi8hMB2N
OWDVB3LnY/hkO1XiKT4ONlbNrC/D6Gwy175WBsE8ah1NVRtJtOI2MrlkykIL7GBjEKdcsA/6++DO
mCmYQEc32oyfqvfINDwwDTr53t7NzSCubLeMlBz/tB/zQwqUBulKUKpjpOJwpRZOt5lH1PbcSMS2
LGwOBw/zG+dtzhGw3wyqi4ofJkGBue2a+gSOH1R2V3UGvR8Gr3smRQBmxEQl5i6ckrICd3zpvZVM
YrCB0yoDBTlvA6Dh+2X9lAIh895s6LBlY3uZyirfTKkJZhlmsL+egT9CZN/V7+Vj27y/t7dv9X/N
v/qjAswzTbP2f/7r4E8fmOWy+tXqf+vgl+T/fPwYA/XxW/t28If1B9D5fffejA/vsuN/Cfj73/z/
/vDvcOlPY/3+3//5o+rKdv7XUlqVB0jqONd/IAbOH/L3X7t7K/Brm+a9/JH9xx4BxjEGO37zLwx2
w7Kdv4GzfoaCQlOd/2HL/wJhRxjg/G2uIiAEMkHU8NFxWwLTP/vv/zT8v6HPHSCHGFcCrQCSmLCR
suo+fkb8vwG5Ew1g6Ai28V/k+T52+Tf+APbvn+IRfAz//I6K5k7fmQNjHjuGPqNVQ/MdWzZYLUWz
4a2iXbIRcE6uW8XQINvjeuaN6m+7oVVry2qDCEBb01VXVuWamDmPVQMyLebWQ4xIB3A3TmZuDM+h
UTfx4kp4JmjLM9o90cIDrUQ5vTRD9yxG+qbY0D0leedsTRchn2FgVOHTYcybnlblZ5gFraUSy4Id
wFuNIUoPu4f37fCSKpGGFe7CcAtWp+AS6IfmtxrpGgBkGduPDzURa6SSZnvHoyPC3Gppqk0DWcYn
4AscH4hVeFxRUNGnZj3qhcyuLfN2yvrNayDGco/JeVZd9LmxLoNm2FhDAvKq1CHp60wSVK/6IGm/
mJNV3TNVgiaz8kbwzLYVeN2LHC3UEeBGy9euctkPAPQUO2bn3ZWypW9Fpemyy8GGW2JkE7vE4IFz
0zSiAm9rFUpQXXVskJGQoGiwCA/dCB2tzIcRXkqMaEmzj3XDCmPEDkjHM/Sa5r40IutGSzTDbeGG
9gNPWzFFAC8wuqhypPhl0QxwKz3nagPTh5ajQSXO1eBilJ+IMLLQk4T+s7FgX30kPvqFJ0KLAuev
w33CdQSqI2gOgGt/qBgspyzkyiK3DMgtbyXPwDvkg25n64rRAemycsd13tjpjqX1cMV7gNatHILi
K2LfAWB8CIphfFWeLLStHL5d83f5YDCElmBKEQ6uHkBJKkMvb6S6bSj71s6Frz5Y7o09rGZ/SMHU
AnIus4+CiWrt7eoTN8WUu5huTYQeq6ZRcIYcA3fXzR5zIdoruBXTu5URY51NJjpNC240m6Jui6eC
VykFc0nLPexFz6IJ3J99DAw8oDAXtrG126mHh1oKjI+EPrvzgAQa29bYAqC5DO4LCyBqoMMJ30a3
AvzFkI1omZQWdR6dISi++UXzjbqo26wzCtB6zGhmsdOWTaw4StURWutBCSR9MLlOuSd+QvHyGM8w
X3KgTugvzAZML8bf4PKjfnSoIc2kSMWyAYTUXdW+knx0wGI6lm6Dj7WNlVFRuUlQPHMkq0GgNnX+
o5eJAqAbfkHDWD2VK7th/OeCRZsV88BQw4r40A7M+yM0xUzY4WdJKdtc1eF4W9YAZjaSidzmo1fE
CbG7y0KZ0wpcMupyqnr1Mk2V2IzM9S9GnhevC18yO+jal8wDIgCmQjcyWqw0FxMEjikra8O8NYYK
FcyEuykQAGwcEpNOF4fw9DYsrRiIPSpz/IZIriFRJbGB+eBW9Tr3cJeibhy8+PyXHbr6KLpBteH+
AU0KTZ7olZ4//JMP2tq8TXmb9Pd+Xr7VBNsUuFm+MoG0usoHshAVashcH+IA1zmjHwOFGb625vIa
XdCkIJXq7wsiXvEKmNumuc1YAxT0ss9jJkIKYs/up9k59YVtvorwOxJdKMXZE0BiGhkiOg+W+n50
OzLj3SCbigQXiK0AZaIdjjG4A4AEPPNeDrb46gw82xSsKS/O7/TR+4oUAhwXQE4gzIFvqre9GQZx
806k1v1oAk6zl9xYS1EAjiyB5z32qDODiO9b7ScgswbK1jdWqHIp0JqX8lkP8Q2zi4TmLfC0wcHS
IrsphJsgy26874Zw2PqyrDfKMeXaJ7gbmR/c9aF/G0iPXfiY38OgSJ+AGzS/K/DvRlUSorXBtPtp
lTjJEsyTFgTOuoEABBkSP8BxALxK/zYm3Y7whN+HpaVWeQuGWBoMGEdwwA+lMjonDlDyr7PWfcgt
IK4DUNS9kfCjluII3eR/fAl0ARRVePfwrxxeCicth6EwbX5vFRbfuimg+zCGaMVBfNe7qHCCqY9d
u4WDkiC4a5bOSLdaunTtjiCb1dmEmfwecxlNZNfSXA8m+NEQvojnRABzmJYYwwJUCmBnDTCkU7vc
BCxMlxT2yDYAQRSKCuwt+MzA2NG2YcgtZygHI7v36wZTUXDW43oo24uks6v7kpVVnGZoqi+NpAT5
3dfKbb9KFBSHxmuflZz8PcMw6a03DdNGZXwpSXF8n2aA01mbUZfAu/yhT59MV2cgrZX4jN7baZfF
Q+I398qeLtzBS68tpvD2NGZ3x1gbXqN/EE0Fab2EVDCr5MF1widgQA65Eh/BBQKCQ0UJaMkyG6zl
96aToKLvmg9OOlZrhP3JpWwtK6q6JLsLhF/vzxuTU0eDnhgkhWbELsRCh4IBGOCmxZRAsHDlxu6g
HlmR0xUIfLINcjd8QReI/oCReaUA9IYbApRetOEcChw5K1qnYezeDTn6MhKmLoUHNtpUFN4lbcUY
1RIktEUHEsB5PHHVTAHdKhMMf50hjKvBVN8EY91mbES5dnsFskokZWOTVU6s6mT8JrPCi92hffGa
2tqknp0uYHCd3DN4sUhtESSrjxw5iunkhnb0nnQdXRu5PcWUs1dmAR/WKhxnIZ6ad+RINzxghSOP
Nj+z2o4Fg5l0xsTZvcj8Jwyf9Nu6CDJMxGXfKxbeVKG91J14/LoC2NMEvR5B/BZixlYLTN2cTjwz
gUzO3AbZjYS8mnP6SGGsAz3eAI6gfgvY3+ohDO5Ct7qjirY3VdttG2Qe1ySSBnb+TxUV46MIVWbq
xXmQVLshZer3mVHBhlhyCFZO5b8Q0t9PbWbFU1ItsfRoGSC8IdiBAIUIjKYiioKPcaimQLbP225s
6X1pTC5fNYAFAryUmxIT/MBT8xPUsnvkrTeg5IPrxQlmZykSj3Jlymza9qA9bCPiXvTp6D6jpMvf
sN3uEnbQx1ccqsYMjY85zBnQENDLmtOFeKAQVE0M/eeFvesHa3pue5VdZiHvQP+MrDxor3nFQSyO
eiJDuEfzdeXjrsWWx+xH5fbdnRVy/iNA6QUZOws0RLn0OicmsrRvS7Qj3qSeMd6X3CWv50/0A5Bb
+3oMI4CgO0S6BRUf7Uj9IKkQgpTpPS/HKUpEINYcBY2LMpzIinaWHSPCIKuioyRO83ybjMq+HiUY
jb3ECi9QBgDLe5VfNAJM0qRjWWxaoBCtUdjxMt+PSJCrKzI/bIPRrqS0phWFPQ2HJImdxgujqned
FSLyd6SojSu3eQi8Mn8EbnEdO04+xIIbj0PekrusbIaVnQ/1hQJr7kaUHl+NbQj2Ts7abdAhMFrY
m6M7j7kGUBYBoQmjxqarxUHGmJupP0zGfqzTLiKFrOPSnehCM8/Hs6KfAOIsFMIw4w7HXQvIw1Ra
lTUU6b30xRg7bu1fkhJMwTneorjB5FNU56JdS8OaHgFFZQNflHY7jMA+ZUk53WKasbriIUdjtlO/
Eb947vLQj/HOPnnj8DVRRbae0mJtSqG2grTJNiHIOTk9jgTceWIhBDlyv9F1CIAyhPAgDwb1u7aa
wOzGBhpl7G0JQsOpIXwfTtnfs67/NGt3wl2AHZoz/MAhQBlON46JUSP5ZXrFnlJcrKT34dWmA4J2
u9w5ssWYQ+ZvgF1Wx0Fh3rqNWyy8P9bxi4AvwALB/YTuDbi4h8bJbNF/OYxusQcvxROttyjfG8kY
+d8ZmOlF66+ln19b0zrEHHMzDje2CLdq6G7r7FdK6Gpg4UICRWv7nM0lvgglSeCYzXw0ejg2CZ4Y
qCsV+ylt7QsbFenIGinZTGxmi8/L4hoDu+ZTL0QBoyPBxN1608pMQA5oBu24toe8j1U1sZ8Gil5X
Y2GACyl1AdaJVik4XHnwx7oyPyaIXjBgg9Zn3XKi28ERVu4U+x7dnOtRSbWiITrNzl/joygJ24IM
M9JxEAOEh9nt++RZchPAMKNrF/sg6+U271S64pYt42TsggVRx04JaPlm9xoTETb+V9OJrKeeWamQ
7SdapDEZ0bmdJoCTpz5hq9w2l078xNJ+y0M7t/ZAEoexpvdovmc8uKRBDxtgt9cyDy8yx1rXdnZb
BvUVt+sV+mUiaoCaudwqe4yCXlylw4J3MK/u0JAhvz+/Isjyg1BOnwhPi7YFimXD93WeZFHtItnl
MLBPVn12QbwcPiIN2ghuvrtixrAY550Sj5o6qpxzEhHh8OE5u01fcuEObE8dZ9p6ftM8JqPwb31b
XWUA8QNyILFvlWN0aBCxOjScjiDxLY30puwl2uMMWo5XY95YF6mJ1ESZAETeqMf0NmwZvWmt5Om8
Xh6HG8BgAnwFsE0wrodSxuH3VrWX2DZye3s5YYoWJ4jO8J65cQmEuFXKy2kjfWNXBdXSpPMJ44nc
BTI3M4AQkgf2bMM/3Qiflwr6AcwK5BXHjQIMWx8403Pfk59mkE5fWiusI7sx7RXonRMQMbjFgjt9
rLj4gllTrNm1Q5328AuIGDB90U/ZPpTyoawbsscIJsCGyrJc2OWjfDfwafCwIqrDaueBDu1Ojowp
UXcVRA3VBfOBHGEEuX3bGZW89gt5VwO04y7ru7gGtiRAEuO0Qb8f6gh3HRjGF9Z94swtUMyDBgiG
D9A5WvqZKN+bOnukexvsrJiVz+Vd4OXuPQmmV9rIi8Yri0ez4GxhrGU+Ue1qWqAsnnvj4eKhS/5w
vwGpIIRPJNtbietuDQ9DFyHpw/i8Rh+bP5zmnF5AWgytRB8RzSe9Qucp2kPsMtuzZugvQ5aqFdKP
9XrynEdpjQt0DCd0CJbdQd4RaVhkmOaff5LmCC9XmNJhe0OET7xs8s04Ia2KRIK6PL+u46ceYXKA
0jqaGgGdo5cmGiLUIAGSte+V9bNqMVJtJaR5AWjwDz625k80Oy3RdpxaHIQC8dMC6hHgPA4XVwla
EMUAvGIx27jxbPmSApf3gnvm+/m1nTgzJPpRZwXiBQIYfeApq4Z+knibd4KSflPz1rvwKIYziKqv
R3RQLVyAE9HSnDOHbsBFmZsVtOto1TxBrolYuykr/VuXWM0myOh0h6IXEh4uxagm6y+y3J9uULwL
rgRKWK9hV8cNFf5lkyXkokndCSWWxk9/dG07bLt6+GVnQ/6AhhK5KqacLjTsnDh/mKpZyeBChDiV
w8MgGUBxPQzY7ZrGd+K6r9m9UTk3rQ9ns2wMiTEMIFqeP5eTG4UOCNTOkbNE/lS7smNC67LtBNm5
eblFC8tVK5/y7pdtkHc4VBdtBpToMYmcogABcthGLAXCY3XlJFtZFlHu9s/BZISwMd7KSawLproF
m3K8KzAmyIjMjUU+xtq1XSkSQDQBmyvdk8rcd134IJVp3wkS3DhmUzyoUmQL7tWxFZvjVFyHObhA
RlfTnbqWoKoVSbpHIo1FVVgGAF+3uu35nT9OXQNA4ZMYPe1QwuNXleene09sSNPGecivejdkK5QX
Xz0+vU5Buy1S46Zxhu9gEFmq4ix+gLaz7khTm/Zhuod2bAyFviGXhmaEoHDT1WTTh/mtwcPXIrlK
MOdZhNMSb8axUYBbAm0HkARsF3IwhwqvEpE7vV3B+ggbMFpApSzG7peVgh+8kF/Ob/dHsvHwbZoT
PR8EAijaHNX1eGszSomZ7m3BHkwLThivAXc+lgXB2IddbZyRNb8QuaTXczL6q2WK4Lp1vPLCkTDF
OXgJI7g54Y0cU/MXa2sPbErc8FhUB+K9lgly7N0kXpBfUBLQhunW8HOAHDrOUFwbYZblcQLYyBjA
h2xNUwIMu4GPtyzIwg1xx/yOBLzeJH3hfbcNwVdtPSavgDlLbgIc0oKpOXX2uFFgj0B9EZjmuruS
2KIL85rSfYeuqCuvmN7RzyauEmJs7J50V67fIwE/UWS2/LRao55tPdd2fXH+UI79FBRZEVYjxAYJ
DhhODxWgNR0kfBsr27tQQ4Ca57/CSdBt36j8BlGOiK22+1nw1vz1x3LhQKAlyJ9JLvH0HcolgM5M
S9mn+xTksRGDo39fdaCMSEayN+HEXQ6AB78oWesvwD2fyLaijod0I+I2uBQo7R5KroyuEwI1hb1J
ULtDc+OvNilYXNiE1yuRYj6o5iq5CmvjxRza8H4kI9miHxt9Em2WrV1J0R5UOzsW+Pfn9+SEB4u8
IuwrUqEAvQU81eGnUQOgzMgRhTsWkrcauZBV/YWgOwCN9CCczof80Wvzm85DtKlIcdX5+bsEwOvt
mKdLk8MnLPCccUGqExxmaBOf9eaTz1VhlL3xwHILqsR8eAsr1HFNf8oXtODY+UHhEE8LnB/kvi29
FlRxiqQv2K12RdXtep4NN5KFzVb1jUcXnpQTjxjYLBGtIoULQ6f34pJysqlHVLIrkG5b52HPNqlI
y0j4Xh8Lu+pXvCZLKIkncke44Ni9mXcOjBP6iZaCUK/BXBjm9QEXGDmN465kBSy/yqFf0RDsR0Xv
ZVvejTC/rCRJjKHae3sKsgtgFQkgpjZ+uJJtbVyBZRrUUHVg/pKd87KgebOd10wzOveQm8FNBLuK
qT24kzJEP5lFsEuVV1xURHhoV57Yqm1I9wUG5K207PpmaEfzCl8VXAYCpNKsy34sfMcs5/A7Zk4M
B8UQ+I4oBczv1Se1C3MMFbUiqffdVNZfPGDBXCKAZHDFGhWPKPDGHoK1C+Ilz4YzqnUPPz7ux2FV
G0MZF/W4JgNzb5QB8Nl24nQz1CBtK8fBuOY8W4L4mr/m4GuRfYC3iLZVoDoHgCw9/FrLRda8gjHZ
m2LoVubQIPPfsudwmsLVMIV/rMIQB7B92Gk4Y3Cstc3JESqgLdZOEUJ3DF2MU7EZjEDEQVPyjZeV
Msajyxfs5ZEhmIWiuxpGAOMIvu4hNFBhH4iR6V4hE7NCbpqDn6QYF56hj9q8tpXzrZwTBUDiB0PM
4VYibgUmn1mHu//l7Lx2G0e2NfxEBJjDLZVl2ZTduW+ITkMWc05Pfz5637Qow0QfYIDBhge7VKy0
wh/iOjpQJqGsnbkoJrhte3IEogWBtk2DQ9/+SbqHXDoNsex13Sc1z+mzFA/SEG8D1IEG0R/yMtob
xSfsZV1ddPxbX/mxd7gpQhfONFEvl5cJRGlR0KkynM7KNJe8hsbBzko7JMqr6DDnQR+B0cXHRLTS
dqycF2usjXOXosqcJT69K3mQM0r9snUU4NpPK6fn7o7DqYjlYrXIl9EYX/wuMvK4H8YxuLZ00/dB
5YtjQJJ0gmqAmrMZH/WCbjApQ/Bky1F0wNel3+p92B4aYFSB29h2i7gvH60ZxZ+AbuQzaLDp8P7P
vDs1Ou/bLElBoXYu2Mw77q8zrgdF1Sihor6MtOb3afYzQDhVmzLQ3X26fX+s+yd15oEzDItFNE+B
aDFYPMVEi+RxhWSbXpXrniUGHEajjrAxKKxzaNbqwxzv6rkdPaCVIcN0ln9qrUAjm37j/v0fdJ/t
IaXJQ4eZlKKCmF1CAOypdQhBVOfa6rVzGNp6Qr1ADihSAh56aRHmeKw65xuW7+qhhyy1s/JSlbYQ
MVnDckgPiMH66M2W9UcbSNCvopSoBkPnqsqd1ga+Ozr2f4CWEXt//5ffLRs/nBIiPRiieOUuTdVj
HM4U2devU9jvpkFYG0nNn2nQ8VzQAPr3wUBu0pAjCJkHvF028FgwripDv6ZxPF5MI8s2fka3scFT
44j0g7oy3t0tx+Qovug4mnFK2Su34zUZGzDtWyaHR51bqMiAWZ28dsu9OQq7ELtzdiKwvdtR0tQs
Srsy9SsCa8OmK0oAOI5WrhQUXqtUN3cpNwAVQJ5RGT9GKku3wwCXjhBuHKxrqqjdRZaa9lMeB/22
rXvjxdYyeZaqIsOIrEmC9RT3mwbIpbXrJZAxu1ZpFXTgdbO75gQngTuFo/+f1YzWV3us/Q99WyH+
FmSy2bhzwLpJQso3ZHFyn7ndUNk71cqDJytO40/gvcH4iKGuK3cgpT+OwWBQKlRx+pbHPMYa1zHS
U4QbsBtI/O8NSM7ihxN2x0KmjLtx/Aq67xSoYeGWJrLdm6hL1C0NEp8HEAhmjPublStSsyviQdn7
egL2vQjEELidlUB74tkKVs7w3UngpYIICCKQtBw71kVsTNYyhW3hyFddZGJXgwNGe6/W+VVJvNVo
NKxszlc29c2CgqvHtGyGXxIso1l7u6BNasRdk+B4q3Ty2ba+KZ32vWntiwgTYMqVG0Tn0v6eh+NL
n8SuAs67jJKjhhyN72womO5UrTmq2BxJFlST/xL9D01hesUqfWHhFmWyb+gqC1/aJuqzRo8CKYOH
gkZSRtEulT7Z3dig8K88owG5z5VsJyfStulX+uN3ycA8y1nNBag6hcMlP6MleO/lvsCWcuzI9NWq
vgxBmfwWU/fx/dvlzZGgSvyvMUJr9/Z79oEWdnaoT14XWeMXmtwP7OzsNDVNsnt/pPtsk0lRUJ59
rqBI3FGoQAQqvumUk5cbw4uo9V91kjzbJkDAvKuPoss1Vx+b/0SFeaJRu0mUXHse5Tjst4VNAV8u
VzbTPdZm/kU8isSRSDOREt1OPlZVIY8yVqlhbTWbuFX1U652oWs1uh+4wOWKXaUO5iFNFPsSdSm9
GvNcp7AWtEHKtpZCtaQzC/vJ0gp1m/dJtdJwv7slZ3VJyJKE1vxG7uXbH5jLJH9WbimeNDnRybBL
IsC4vq4szDzN2zMFCo+DzMrQJ4EaeTtK1zsNJAwVk2Pyvr2i9n3M05kYp55Y1G1C3/7W5s5Vyx31
aCZi2PiTDEYOgsrBFCFs1aZorccu9H/34YyIEiJkKWMldjtJT1e20SsCZfFr6RzCgOJJBI9sL8KY
ONILRQ+l1rNMXsHOicTB0oWxT5E+LMk86uTsGNL4KPDocAu9lg9k8EjVZ+ha+4FWXRPEow6pVpnc
UmDplCFDXqOqMAZRqnbchAUqG5PSppuOBruLN2Jw6FpLslwtyJhSrlM2kxP0efU8PTjatHeytP4V
qzWe0EBB/FNp+ME2a8bmkDlJRt+1hw40WmJPGUE9sc/7XdhE1XYYVXGm+fgnHUV76Aqt+SDG3t5j
SPhsj4rDRiwU8b0fZMdrijzf09Afdn5nPPFqX2otcg6thGj7+9vhldi8+MCQUlB4eE0+idBut0MR
V0KOtWbwzFzleXOMJngOcDjtA38C+F/KWwxNPtdK5D/Rfbc8oeu4rcqmuFZTaXtaQdbZppY4lOFQ
HyaMWR6aNoTSUQfDUwG+5GH0Y+sPJifaloK/7GL0Wx8dqq8rG/sug8aqZg7++QfkD+WO24l05hAb
Yxj2+Oj0yi7ELWbL9u0OVabIf9hdv8pGoE7ZjF2zj4dKWUMqzOdm+SFB5SMPi9vdrBd7O35a0uOo
cSz11CiyPitSDe7ZGuzz0BOREoCMByUS5afWCOrvtUSW0iLiVSt+7watvWZX+9paX/waiFlArtDh
noG3i8tuDDS1a4vG8mDxRSfZLMG52pNhXcxhfJnsVu74dQ3KbFGnUWqP6h8pVNRfSpuMLzQc6o9a
55tuSnD4GFWy81zGZf4wapn1JNVpOlusxXsYYqlrF3IKcd2M9s0UdTtzCEhtnBHOalGHdNVTvTJO
qmjM7yOWNx+yoiiclT18F5bMaE1Q6ETn1NLuWr+5FlDyrOzW0xBuROSojjwwN9EBBLCyqcq+WqkM
3KfBztxjpgwJxhjczdKdowdgX2AaYXsKupR7q8im7yQQwaNwCsxV4kreRpXS7tn93UEfphJhb737
3YZW/gMUXrXjRlU3Kh5OKx/i7gGhgEADnL40OKD7TGXstEjPcNjyChQV4SDm5qlQ+zWVlfkZutla
dE3mZJteMWmKvsQ0aUoWyaqYHM9Rm8cuV6XPjdqf4TIqP9+/m94eiEyRAiJIimUjNUpDI+lCvE5R
lM8ekanMN5Yf1oeiVqOV1Pw+O539fqi+0G1/LZLPn/av3BxHGW201cT2pG5Mf2dZpD2Tg8rfzArb
Gieawksyiq+ahJ7jUOZzgJg6HwJ5NFw0Z+rvkiRFIHML8zimY8rTIkVfzVzqjj1JeOdqlBRhAhnO
n/e/0N1b/koQprWtOmx8LsDbXz22iY19aGN7OGAgOCgrtWsKXM5A4Hb9JbZH51EysvHTVMZrZkJ3
JReGniHbbATqGRyF26G73AhJ9LDQtdsp2sn9izVY8rZHeq5qzNCNR3+t+vTWZC2O+lzkAdu/vNIq
IxBaHEu2x+mMt1MnmduuyIInlhXXRdh54cWmt9S4ZjisVZjuU0umSw0dBjUoG5lfcTvdoYqcMM5r
22vEqHyQMzTbtBCdiamy88e4a5W9qH1nP9oVauSBbU9bI1HyTabVAd41JWFDUHaX3qho1ZWj/B2Z
TmgywpzQeZnalDSyDPl0E4zINm7ky2TgMGZEYYddKq9W6I8YjxghIlMTRM5j04TWKyMh2LEJGuhG
Y7Lv6mr0JLw7A4o5OEhFUtPhgITHfZdKulvgmzC5oCTFsZKFOIfTVGyMCfawbvsnPyuLUxR0zWOE
xdkmL3tdcylwiE1qD+PGbGXt4/ubV7lfUDjxM1KIrB8+ytJGEis5RSRtjAGhpBlYGXVwGXGJehTp
hB+V0ajxpuHTPhDTfyqbRNlEjSm26OF0J2LFD6JRo10IDw8eawtOwE/7+tHydbGTFXUNrHB/F/Fb
wSiAfaSwpiyVpZTObKVaJHS/0PX54dvZTpvgdAeTeHn/q9w/ZjQhEA2aHWcIeZeiO8MkCnA/jeYp
05VgFZBqb1nHRi0+jqayEjLdvxcMMANHeTMBqy0vWCsf8lBLDMwm+7B7UurG2KTdIG3/eUY8ziwS
pXQgOEugjzmoOl0ESfPKUSX+6lo8DNPwZ6hjeWD5IA/eH+6NSYFlp7XPVQ4CZ6k2XCppi5USfcpJ
6ulzWq1PS83v25V1uocYUqRlXqiMYZEIOmQRb4551bcm+YEnB8F3ow0B0I8+wv213ESubBYPYhyi
/TQk1Q4JD/1ZDeMP78/0Nc64fYnp6c0wESJ4cE1LV91kaKZeKSfNa6Y43mlp0h+nTNjXxvCfgVOM
32Dk8SQYVZ58Vgqz3JhU7QcH5ncbjdpjpYZfhDH2jzAY2ody7Ie91Mj2QUPsfe8Ufn0NlDxww0nv
Tn7SU7jr6ocx0d0mqOBp12qxsbv0IYqh5iQAtvOdBY7GrWAwb6tAhOcoU/K12Gu+aBdzRpOFPgTv
NNnyMkmuwrGsHKfVPZG2CO9b1nBJckIsLU5UL7Ds8kslOVcqUtx4dAqANShW9+39D3+XahANwN8j
1CKJhp26KGcaIepCVappng056dQaBj7a0Csf8tRutyjQ/WiMJtuDVvbMctRWQpU3biKMxOa+G3k8
wJVFZJ8raiR6q9C8JDQuateoiZtneFDrFZDk9+f5xlEi83ZMMFr0vwBz3j56iiVGTO9z28v7UfwM
nOx72YXyyi5+6yCxjMSRs6ARm3i+Ef8KvSSzkCUJ1wQPcWkINkkvgXDk9ZtlFmkh1dHFkrocmarM
Ohip/6eM4e28P9E3XiKKQvAp0Kwi1DQWuVscSZrdaqnj4TRwUfXxSR3T9Nmkar0Zyzy9OBFPYorv
6vvDvvF9ITHM9R7i6Vkg5nbmU1MLnWqj4+VprOwLJ1B2QYHJ6f9jFNw1uOvZrGCEb0dJlbQLq9Z3
PAni6TUR8kVThuT5/UHeyImgh3G+Z3r+3C9ZfEKjDZy6HUzbKxLtSpcQO1QIPGctLIpLYerli5br
46NudZ+jYJCfjTA19n5t1ftEz/pTbAXNuTWalQfu/qCqlFRnJxqM3LCLmc/SX1urVEZ6RuCy8Lwb
v0td3TxEJfRB38m7aBPJDWJhZg89POIKOku+bq+8Rff7itfVYXgN+jzff7G1K1sOlFghq9BxjTz3
WZ9v6wbvSy1+LmuEu7NsS9FyDdp0H5rDESCwmvstiCQsX6YkFLI9lorlWVP+NYk74GboWeR99ELr
9ocmdd3KlbRQBoOXQ5V+5tuqTHHuCywWP+5iJagrafKIzdrDWBniUDgTslWjXz0qZrC37Ep50COR
b+EqpDsbN5htD45hQ+N+zVbrHnsyAxOI1KGozBqty6xIloqeBJXruS0yYydHPFLYwEfp95jOykOd
jYXXZLbyW3YCTIEBl4xTvHWGAagRBHLtsy4jsaP6U7ordTm8FppGKUnjXf/ng6lCVuf3Eahw8S0J
vpFIK7lUiSkVXZhX08kek7YNV47AawHv9sFUCSS5wOdHC/zzYm0AHbeRQrfMC/IUh9cwxMElEs2w
T8fmIYzTbGs007jLWlndO1r7oZ6wbSp03/lv5YZ4Y1vyXGImzcacw8FFxuhL6PKphaR4/ajEpyCa
8lOhGyRAlJAixOylQv/uhyPSwFkbH5LaGq9CK08t9MFvdVDYj06BkA05X0VaM+KVfArUND077VpW
fX9rEFqgsE9hByj8vYosDd9aihTTm1Rp+hPU6CflnYLnje6OmnUMh+hTotTT9xzpq5Ut8Vo8uV0t
xp7FhZH1oOG8RNZI7aRFvTOYHuYOLjWRS1NqhRs7KGpJ52n6VaW/y274lUe2C0DtlJnt2aYg4WYT
cR50FixshujRamq3sx8iE1EBPIFqA31JZ00y8z4QYe8itgCEFg0u6ia3l2sY5mADg1B/Cm39v6wT
xVOaBMXW0bvw9P7Wuc+J5uwBBvwc7sC7XMQhchDVUlr0SM0rqA6WuCDs+8TKdzWAi92cuK+EA/fN
K8ZC2QrsDVGmA3PgdmqG3NAQaRLtqep9mzJ/qh+kRMDpFYn5S80c42yWWej2c7xvxLPPhB/uKIno
HxMzlDAtj6x91ZVik0fmWtBwJzpGrQeiOLUINsgMGVo8ahK3ez5qjekF/hOggKLCLH4Mf4X6VylV
tgLdpS42H7osu2CAPmzQ43Fj9WdjTM9mUD/U0tG0kTz6KEkfAqkYXEd+qtRHYT+bHYjbMCER17aV
Q28cFagBFO5QH5v80EnW2mZ/I/JjJkTR2O+qhAxL0VWS+ykz+YcCW/g5rGa/gqnCzy1qi+fAt+Nt
jVbH19ZU6g3CVMWhLqQVhs39nUQmgUwWDYPXXHGxsxABU50gMlXP7IVyKRLpGWv5Xdvrj0pXgvYT
/af3t/JrbrA84OwqgM+A/dAXWIQEgdKYVTgEZMNGetaNatfRqAixh4nrehe3LzZof10Cki6L/TRm
mzYEGmnmp7TMPweyuSmnl8EuNrJxDv1LrvtuJBXeOOyaONzYjXpMNAyLcHbPmpf3f/kbDwnfCt4U
14gKVnLpxFXKuZWFsaZ6pNXDU4i46kvQDRGuPrWy4S3jgbe6YGfoknyoa93Y+UIV23oCiP7+L9Hf
uKAp8HAMOKDkvssnbVBFhqNcqiMnN4E70B8ibBOLVL3Got858YsSPadttLWl8FiijskhAikw7iSj
3FEzujrhXg2la1d8HqQzyEmj+hxJh8pAss7+JeQnA1m94ortyUczKI+lkx17S/0sspMpS/wngWdF
9a73n/wOaTXUpN0gBAjRxL981TiU6vQMp/5DkmHyYTT0QSbJ+py1zuOsHEDqssbhf9UKXuwo8uBX
TRcqLJCNby8rM5+T1aKTvQpxJl3i2p9814y/SEO/aQl9hHUdo48U/GqajZhbaAJbq0s4/DdpXwas
poLOo5o29OG+CGDNw6TOM/nU2tp3JPpM18qSZ/QcvAmDsuZTjraQbBzfX9A3kgfEJWBGkGJytWnW
nPT/FaejG4OoXNVOnh4a0yWUVCQPyBavaeGnezGpySGq8/6xzf3oIEuVDxg9TkcXPnW7lQw5ebC6
pD2FQWevkRXuUzQADESS3LRIgJlLEf6+i7WxABHsDY04RxgKusLsjaNiJ7Y74UpCcTdtvhOIjnuC
uO5Xk01ib0yR7DpO/jH30+FrV9Url8hbFydNX7i1oBhoXLwekL++Vz+ovh4lUNqIhZRzravfCG9D
dHdz57lLQ3EwTVyBtEoFo0al+WyF2prK4v3rT+kDRcOZicynMRevfyc5kZFr4DsCLT4qyASAEYCx
9TCF4VqgcU/7n8ssFPXIaVBcvmOMGD5qgl3jj15tj90Zua3LpJfJ2YC29hjECOSVPTQZjKfDbwFg
2gYUUMqG7cLpgVc43WZRwqtYaKJ9dDpV+eFIgXVUq8B8lsfJetSEL6+8K/dtdUoJbGmwS1zzKlp+
tzu6VWJhl6UzeK2cnqFVDJ5oaHy7oaxSDxSGm3BDu+Zg6c+1PIYPsqBx7jvY3DddHJzRRxSuaofj
U12lg6ekkf3UG9auLazmgnlRuSODOgRBjX5BVsbXtpF+BibCLCtX7VuRF2oXiDaBD7ABjNxOI20n
HRBbqz1FVbpFJMHfAuPxuklrN06hrwx2f9aIusiT6WMBebKWgQ3QPTs0ylJ7GqRW2ZSSZm3Luvrz
/l1zv29h/dAu5k4h6+FBu51RHI1RARQ18Xw9zLzSrl9G4RiPU1z8c+4/D0SLlLoWZgDyok4H893v
dLVOPCuQsqNTdr+rxDlHvYg2vRJfMmJ/t4rTf5ZxAq5u0AyEvAJUlt13O78u92MnktPcE5YTfNYm
45s6hh/1IgbM4tjtMQ5zf//+J71ft3lIeADabPRyx6XzYWVb6dTknhTY5gXZH/XSGGvgqPtIbUYA
kr+SbcAXtdTbecm91qWofBDrAP3YRc1oU3PNo51lpqo7qOrgSkkXrxzj+0BjVudHIQe6GsngEvBo
2VngozZeeNlo9AeeYOmlLvT2qYrsH06lX2iPK9SgtfGS+5Q4Vs7DPTeAtfx7+Pnn/XXNCyuSpiiu
C2+SK7dLn/3kUQKV1Xc4F/aYYsnGRzwjjjpw97z9mdsdxTS0g6rsQ4kjbGF8Kond4+YwlZcOAy3K
6t/toro66GRvWuUldNb0Gt/aCeRbqLnRtIdANf/9rx/syFlW2KMoKRijIN34jrqznXzNJu6trUDH
hfyHJ5DLdXGyZBmKtBHKBTI4cXBKRMjHibPPo51m7hi11dWa9LU44I0xkS6CPc51bjO5xVKo5WjW
k2mk3tzeN0G/6kb9YkjpVmjjLir9TYW2c9v9RFziKSo+pI79knfShsf7jBHAVdfCQ9avnYn72xlc
wow2YmsC5FtWdocpH9siVjIvyvsvjWnlVERk8zTpKaoaZbGaFt9/BBB43M6EQ/RguNhul7dQq1Iw
59ZLOj37EidJsK9Ke/osRhXIlSrgpid61D/FteqfGt15yTjQnzJREg1Z6AxWPhgz1zED7SVtMnGK
Cmv6kTpG+PH9C+mNVGUG0HPxEh8hnmQuLotcGADBqgKJc4KXY22p/qXpNbPe6Gb8dXCaq5/V+yqn
xOcqkpl9KidM0XPyjZU34H6BSGx5OYlowaRRi7z9YJGtBH1Sg16UK9RJNamX9m3tlIe8MOgWKvma
Utt9vZnxCDrmq5Ie9bIxBeKwjHIoWZ7oMJFX07LYGY0dPaaVvm/sQbnkPboCrRii7coXn+OZ2yQE
DAoNUTB4cwdFX5xJ1Zo0ye6s1ouFbOxEVquHbjSks1/D8EibXnoOgwHKUNEgkQal95vgr2AkhOFN
flFv+9RZk8t5Y7eSHwKEAhTFJlh6rMS4LcopTRsvbVTzSCTrnw2jzLZ06fJvgG2dXZcM397/DvcX
IG8FmJi58GwgmbV4fZsx6MtcDB2FcFJSW4mtzaSgefb+KPcxDEilV5IIcqf0H+e//3XNRiX+H1VS
lR5iGTX4wbQ+2EohP0+hI1b6rW9NaOYPwc4FIMAa3w5VNEk52rZfeIMgbvDBtFATqqaVd/a1JXG7
fWbqL/AKLle+21LBCj4o6Uwm+09RTRfaHJPsRAB1yVLD3Kg41+yK3PhZjPrw0KEj98dpoLRrFhl2
UsUwN+gi7KQkrTemMf0YiIz2veoLFwq9hpZAgkp1Yaa7Uer0X/+6Euwr0hIIw2A/qRnefp7KbKwR
AIX/hME9dZoY3l5uZvWhryjfvj/UG0kfQcgcUMqsPVf+YinqFElf4DClB9XjR0OW9yKqzt/1cYBH
ubAdN+HmPmqyRPPenmYtxqZe2XjzEH8vk4apHqGXSdVuNkRaTrcZWqvKjKZ5ot4p7XtbBDvhjPbn
zk7EsY9zceyMuva6ULvkHdaJa59geaQ1lJzmGwaRY86WvkRhiVFYorB766lF8/mht9XyJMpgP/iz
1Jsc7bKIUx1q+kRuHn8TremfpA76X0O+8VJIHV5ESRnux1D9OvhZf8yF0u7eX6a7n8inIfGjHM42
5lGeD9RfZ9MJAjgjoy6unVP+DvveoOZiVyfZiHNPqwDMaiJrv74/5l3/bTYzo5BKjErAyb8WgwYZ
WuxwyqNrqunBhz5w4BcZEQoyCS1Pe4B7jZxqeJQ0tdkMtZRdkFBPN7E5FYYbGsVaQrB89l5/Drac
/4tOyLZuv0ELlABIni2uveT8jNTma6oZB1xpsfEq825lT85zu9mT89z/GmxxBMmZBeV6S1z1VtgP
PjrcIAXQyn3/E99PCeLi3MoluCUov3tZlS5Qx6ETV7Vx0o924pODsMqbCuueo0JGubLVl1c8ZQ4F
4CJhDCcNZZ7FFa9SzxF+xqz6wPg5GXp8MuKm2ISjtPZMvjnS3L8hReXlWt7wuS6Rv7WDuGIeYhtu
hnaXmwydNrkkj9Hm/c94d9G/zouoF1Tv/KTIi3n1MUxOrnjYA0qzKbRor9lz90ogIdgPw7SZ/Pal
iEEdUQ6HiWPtjGA8yum0L9L4cZxG+BUUxbFD2hDYuMiq7AMtuKAmcxZBvBL0L6Op+bfOhHN9BuTx
ni9+KzJ6lh+ZjriGxahCAMnsl6lRs13RoUORy6Lf5qPh7/RiWMs731oTGl0GUo5ks/QBbw9QFttV
heOduIrU0F2ljbQHkfi+G8h69o+ko3mSdIbneYJE4Ym/HUqazNGoBDJcobBSHG4HcyM5fb+y7veH
dD6lQPLYZkSJy7amH8ZSE3VBdC3gNdIsiAnDYBLu399dbx1SngbSM7YWAibz3/+6e01EDqEo9uLq
O/5TEvidV1GTPZdSPzwJdNRO/5/hZp4uShcYuyweZIA7mJ4UnFFoHgiRmv8RYpY7R7J/qok67N4f
7P5d4QtSH6dPhuUAkdjt3JBbVYtokLnmhs5whyj8U8olUl1t1B+S1L5Gav3r/RHvN6GG1AIf8rXC
DOr1dsRuUouw1Xva4LoJrjgZqj3Sn63baWW/crveVToI0HDt0Sl2cMHOMOvbseLOgFCVqQaQDW2v
1v5+oAq6HewaOnLfnKW+kbZ2aP808g9qoB4H8Zjo13z4FKbXugJyqJ8VMMxqSDk0mfZCGtRNZWWf
cF3wsRtq9naioSSVr/zsuzyTn019j1rlLNMHwGfe9n9tuL4Q5uCQXnoxRjlulGr9Fp1yYtcwsrdx
aRRfIhQDXbNpzCdF7rpzp6DyEllOs7Lz31grkhxouaQeBqHAYq2MqqnMKEacuxGN8jC35o+DJOC0
At5emfQ8p9v31podBIApcDmRhizaTcj4G6WTSoOXhQGKTagG7ge5yr68v/nuj/LtKIsJ5UFRmJUf
jJQxbbDpmoqBg60cYo2mlh+sGYq/dgyXk5pt2KCmYyoIKv12IRUJ4R27qkcvyJS9VPsfC1v1N3EN
qTDEE+Bc9t+kKLi0yiWLrmZ/jsoXEX0eI8/wL+rwK7A9I7qqsxnruGnLblOYV2ByXlL8qOOfdXVO
+99BE+BGjADPXlV/29PPqUXKHo8BrNlt2239bz3y4qNzdmz0XBrEv782xTUYLsL52TsaJgUVjOsj
9n4bR/mgGc/S9FGWd2S2Uv/cOOiFRQej/M/pTr3yGdn8jnIk5huuFf4nOZvcSN0uOpqzztDPLPjS
S7GbRb/op8chFJb6hyX+ZNl/KQx529cJM85jfVbUL4XzZLcgoNRthpSwBH7bSk74nrjvr/ZdbjP7
aAI0RcWYujzlg+X3tw0xhORSoAdbWpSto3xGht/41ThD8FCqYYA8fKqcoEvolxxYn4vurrXm6PIa
Ji92AWnFjBYkckfhez5lfx3nNB5syFx+7zUVhpZCPkfFcTSaH1hIUCgKkz80AZPtlBi/FJwaZeVH
NFLpy9wWIE6JlZ527sR0Seqv9vB7Uv44yjGx4XNIT63+QwJZkU/FY5w/DM0+yq0veq4+G+kPa6B7
jDLGhrLdyq1wH8AAESY3pdnBk3tH9TXkMLR6M9E8VcC/1sKPEpXTjYCks9czI3tAs9/VnNJYGfau
nau9tunAg87mcIAcFiG5UmZInBnD6LU6ixRZdXkYJsQvE8NvDnoEIg/t4U75KjT/0KRZ8iFuNeNR
5ElxjfNOf2za1t+YQGP/+cGmLINdIHqjYJrvgJF5HBthgjGtVyNImyNevde7zN5QM3PLGYj2/qa+
vygxeeEuoeynOTMC9HY34T0fyKPIGQ3J2/1YtBkE2GENDHHXHOVj80pz9c8SmggeL46OBT1XVQoV
WnsqnXxu5OYElBmv0A9dmrIHu5BWmrEJFCnYRAHozEn5GfnZLzMvNDer6g9ojR6qONl0A5x7bVr1
fr+/ymdmHa86dQsSp2U2KCL+3IzIGxSF0SPxpUkfDUcSGx9Dow+0WLT/3v/u928h/4d8eqRMQSID
67797ghvlCalcdlTJZjZjRPW+y7Ih51mrsXOb5wvWPo8VAaNxJnecjvSlOpTKAXAFizkzraBANYI
7bd1/XC6BOGBopr/qzfaT+/P7w7fOq84MQcoIsDWAMDmD/7XNaWlOdiiMJm8Hnb45xSQ4gOtrxzB
fWX0MgraXpiVPaY35Pi6JP3KGwntKjEWm0YLgFKQ5x06GKknEwa8KydVh2dUH39//2feB6w27yk3
AbWQGde/iBME7h7RWJtod2h+DrGrVp6zsjafCn0Sm14Y0U7r2rXu5xtrTxEEBDK4a7KZpbZkhpRb
5fcKK0LGPA2KTbUbPwigAN3KLrvDCLIKMM1BQEK9IX1aCjmO0ghMy3bArKiRuVU6GbfgavqUFPEE
4tJp9D9jjUaXUyTPdABcE7vMb4VjDAcdXcVv1RB/1IKu2neNpv1zhAYvxSSX4+dRrVhSyFQ85cN6
KCqP1kaANpIhucVQpCvX21vbcO70vb4t8zovtmFSFgBnjLLyRD2BKkrC8cFGwM9VoA4+Npqk76Oh
3MlqI/YEIuZWWD1S4FnloRWh7QBlZfu8lb9BO5s2yezAMsbDsPYj56fm9klHAYvcnW4hX4K63O1Z
sZsWDLbZ5l7TfhUIfp1Vv6rOemL0X7MMyEwWOJAg/dG4TJjxXBvcV3ZyWoRfW7k/9+k/O09qs2Qe
2AaqCnTQyO5vf4/VqEiFG1XhhdDSPulGXzxNdvQ1HYTzVaoj60M3gtuXhH2RqjDxbDM0f6johWJA
2H+JREXPpJSTf3+qZkEfIIn0S8jPl09V22B+09Z0VJMgLD6KOg/3XRZPu/dvhPsHkbYIzy94dHQf
wHvezr0Fw92UwOw9y07DSzsJVH/N0V7Z/fO2W644/q8ABagAIB2yuHeSBJSDXOYlRHzyIciU5a60
jWlrSiEg+yH6xwbJvKCMRS2awFEDyHo7qd6wi2ko1NzDXax5kFuZALC3VvqI99ca9wxNXuKW2Ypl
edTURg7IvM0CkY4ggFheP+eDkvxyUGB8f4nuZOOYDmWnuYXFkz3Lnt1OR1Wm0Eokp/Z4yBDxaBX/
qFrRwYzq8ZCjCfG7qNSjaP6Pu/PojhtL0/RfqZN7ZMObPl21gIkIBoMMOjlucKgUE957/Pp5QKm7
FAgNYzS7mUVmlVISL3BxzWde007P/ThFDjDXzulkJUEpWnmKjfySPtkZXnZ5oKU4tYQ3CEGZq/Cm
bMFgxPjKHptw2HWqZptxiUwXXsM+ZOYsEZ0iG5THkI3sFpboie1gubPYdZ8wXlyYn6pV0KwvBtsK
0a2xUN898HdNO8na3osHBHG5G7X+2czizkZacnrqW0u8aoqodsS0rWc7VCLgc2mmfH1/spfw4GSl
0s0hPFng3PRM+binc11244za5yQexQb4ihrOEVKAhbXvJHRCssyMrnrQmE+FVEZXkSjMzvvDn39r
2qPIpdEoVxfi27ooZ6Zhbc1xKh3TMUuefNPalfE87vxU2YC0BO3eN/4Wua/nvIwTRyt63TWwc5Bn
7PKmecgvNAHPFjmPszCWaLNjRXDmYhNIektzKZOONO/TfSoH4WGC/vdSZf6lfPPsJFqGot8I6Y71
hfzN6cz7XdhOmlVIVBeK+U7QjMYZZXrk70/wWXjIKCY2rdRkYErAJDkdBWpBGiJvLx4XcrCTym22
UwppQG9sGo9srfqx0rTeqxBcv3DtnXEEaARR1CWDpa4GTWBdugYsXvWm1TZHHJ2xlcuS5rOAS4g7
ZoN8XbXStDNC7VMuAkSMiwDsJFZ/x6kLzcfJwFOWZnKPdUjgP6aIje/KHrvfoq6ewazfkaWLtpRY
7X6yxuwohA33OGWZv9V04ZsgkCjvSmSzNsqILetQCpsShISb5prwhbaJvJl665LpyFmsyetShYWs
yj80S1aBeFpEVo/pNZ3HqkYWlfqVa8z4fcaThFGAYnXoWhnJ9sLnXY720/3LqEuLBighrkBnbprG
bCZZrzZHVP62oDqM5qNGBVAoeyDSXkdsXamJIxfbrH5CF8cehn0LGUPIPwcx2PDsPmgadzlmS1Wl
1nnvDwhGyOWif7YTYrysrJdykDdJG7tpcduGAg4IG+Sbw47uh5TtSl/ByhKhnah1TDXxApnpD9E9
vIFzHiSaI7SFG/bDJjbiDUy8nZEOHjxcFzW8DHhCWCP5mYe7Uc29Jk7dJVBMEUVM+Wu+5iXjrlUD
AJ/AVcAXm56i1ZvcxA+b/w0GERdoc6OmkesLV6C3t6khOUnwVeRpRnXbyfK28adtRo0EAam6D2Mu
Rqjx73+E8/SXAgf9MYO8cqkbr1vSud6I9Kpq8eh3s10KM/67mAyi3WYdBGUKjhOztR2JxVxZT2u4
L82MAGVS7Sfd+FtQquIq1XLD9WlROPhVB54A48BtalO5IX27JCp8pnkBmhzZL0pdrBmO/rXRhpWY
viSkMiUmrS12eRlVB1RaJYqGg3CtzoF0G4ppZIdAuqXBVD2xbn2vSRXpGuvrL0AcjrlBi3wRk6mc
OYmHja9Y+Z2SzZdu3vMzEowBLX7KvHQd6EOenl76rLZKM4GVKqkWuFM2BptJNqr797/fr0ZZSAs0
awg8aV2fjmKVotZDDOyg+plYiRUI4eoiCm3vj/KLq45oBsQa0khLSWwdFNZdHvqi0nR32CAZezph
X2S8EOw6k19HET6fomb4PvZb6nJOUjcI2BjxjHl3kETXzK90IUY9bxyQnIIQoKVM+gQ3exXVFFmt
1YGQlHe1lSuOUiTD0cxR7c6jQNtEVfiCR3HvDQD8nLwg9BKQXnaipH18f17OZ3+BcTAfiFxDP19P
ixYFY4zvS343W8aLpWLQXAZiceEaPBtEBQqP+wUyTvSYz5okudUEmH3EwnFGdPMAH5HqXzMWF07j
s2BqGQVZQxY/BCUSgNOFFEcsU0WahKOgFrPXpn3pdXrR76wSHIRphvGmiwb9SphMYws+ULgQob9p
IZxcBniWAQxd5Mkpz1D3PB1fkedcibVBu9WGCDF27FltacStpirCwCXzVGFoUSe0rYgKvjmhnhZl
3yarV+woSe+UBqmyRk4mB0GcT3HfAyQKhB57xdqQ70YrNnYmbefrpOkHe8Lx3Xt/IZxdoGR/cLoQ
9sJzZtEBPn36Ysyytm215JhkleRSfcrhU8UUjIZ2W0vRlR514qU9eXZ9IjjDXb1oyfLJ+HKnY9bq
WDONtHgyXJScFjuTuyFGOsQYC/UvI1Kiq7GgNi3Ns3aDHwY+l75eXjVzZG4n5B2d92fgLPqkNskm
4GGICukfr6oZFhr7fhnNJVwLE7cVLVI+VQgK/y1Mgnph959vCBpnUOZhQnOXnGWo4aipfiIAV6iE
PNkY/QJXQkbxwihn0SezBkoXFsryVWmrnE5vB79holYQH32jyzdxiA9qgnzZBpnz4GOVDdGnpPDD
TU3b68LI56cbgmAYh+K6Bc9xySJPh07GwVc7vS2P3dBq7hiK3Q0ODDH+g/GmUMdkE8DrtOs0LK4M
PA56xBqdOFf7r+9/0vMjYRE34sIFQEMRfo0W841BpVfTZEdNAyeCpEi7bTXDkeJpuC/jaUIGnQZP
oQ5ILPuNfGEWzrcUSRUS+YAn30Q+VjHpIOMSMYtDdoRaE9o5hKmt2mm9yw58iPvE9HIpvuSpdl6T
A/zA+WOKZDXUWNYVaeRQZ0S+TPmWi0v1CFBLj0ivzNw2UYMvgSBmu1CcIfgXSJ7alH1Cuxg75NgD
PbnJy0R2inYuaT4q4rNWdmz6pEyUayUVrd/dbwuzGkkM2NU0XIGVn66ReM57sxxH8VYV5A90yXsq
TiraPX5/4fo5+w7gM0iCgLdQpoXTvezGn6rlQgZeoiwYaBaORpZ9MbCdzAukJ+o6+ehn/qVe8vLz
Ti6CZTw6D0sBalHfXy3+uVbzmla/eAv1tLVDY4wcPUjTC291dlwtoyAZTa5D+Znq6+lb5UnqIxY3
iLeCkKGDjTfclcyJbVNmny9UuM6DJ8ZSobK8cdk4SFZHYzlGUpbNjXgb6vKjsgBrMXdJHBVE1Kva
jf22b8Qbv5QfI72xZXD2lZ3UgbUNMrql+Wh+e39bv6lUr2dYBedASEFzgdDx9N2Vzqyj0arEWzMo
JzfXQ99DCiTeS4XS2anoW9tYDJPd7Ivx36WOM6YNJzl8tuRZQbm9zSwPQ61mWwdGa2M9nm98WhVb
3UyrHUqT30Y9DXfAJ4WtmGivfpKUblXLE8eUoFxrQ5LdRnMRvlS6P32u0W7fpYWsXXeRqh+rvJUc
znPsV9W+OnCRWU9S3l1011nO7tMZoIkJOId4AwYb/vGnM2AYRRx3cgm7UOp0Vx+gjg+9dJ/EsmMV
g+Yypu42Q41un2IGTlUL1YWA4bxXTlkBryaiLpBBS7n19BF83YjlIIcLIufCXtGEQ6cEjVfVxnid
odW3b8L0ZZj7+DoX0RDEYLKEdxAreG0kWXRIUyZUCWZpizNt/7fepqrrNzUGzSn0+7gMdjVBzjbm
yvYqoh9vkEbx0JhZua8ipXVEAel9Z55gVM6Tot/kfqTaZpEJB0mRKvwWc856A82mKL97f/X94ohF
GIQ6+aLng2j7+jypRqGMuyqBYTMpwkZFid7XlQahjUiqOC6jtjtkglW7dTLv0mF+bKvUTRWsb8W+
0a6ymB4sQWDrP9L/tFyKGsfOHJQLp+v5ocdDwgEhrSLG4CI4/TpmAI6qNhsBrLha7ZspRDIxhbkU
m2BUojoe7aZXxAs33vnJR6WWphMlL4uLb628F2NFVC58jGMVBPMjmmH1jRjGl1p8y9o+WfsL+UgB
k7nogSCAtrpX0W+ueAkEFETWvzypg1eMQ+K1Q1wBKL3oQXB++lFUQKCLMIr6PpCG5a1/uj9MnZNW
SyfpGCcl+t5lo1MT6cbmczGoglf5Nc4ESnQ7NZJ8FSuh5iQFuvGyMDauHKfjI7C3S6Hd2dddHgkx
L2ILDjYaKqePlDdogBgTSjrIz33mn8xJszL7KyuAqQSqGH2Y/EtC7Gff9m1IEO2I95DnvOnn/jQL
GESP+lT40nGKtMBpkT1147EYfrcEjAoSPctF5JUmEUXx0xcTRWSrExqiR7WWgo05p+bnDun2XSYU
yuP7+/gsOCQyYxg6UUwgTLHVDonLIUZ2GBk9sU662yi57qwaI0DLElIHcSFFdGixezJq73tIwhcG
P0fIYPL1Jh5JNYh2yxoTMSf4mUV6mx0H5O+2SC/6u0QzagoSkgRxE3sr0Rsq8Uk0w9Lrm1TCpaDo
vYyiuF0Omu8EgT5dONLPw/bloYAdMy8LpXDNWTeTXuBiD7NjpKjNFUVt0S2KwtomQa3ZCU2jq16U
H0JtdBIxRrUpSna+nF4qq55jwXgMqiOLvA1pBInE6SJQgFRi8DOkx7ySbiYxCm7Q2lQ8omyATFJV
uCmcDtfqxMQdc8y90yS/EFyd7y+iClIHkgeqCWc2GdkcJFwtPRzxTn1UVSG4amNUs4SwbF20vLxU
qS5t6V+8NTgtANJwdERMctQl4Ptpg6XIdbZNVqTHqcxrZFhL67kOBdzo2oTS5WCKwDuoHMRUzFik
TeU1o0WR4P1Ncb7LTx9iFVdk1IiSuu7So5BEwqbShdhLizj48NujQO6nx0ODFhL+Gh6WtZYkJFkc
HuUhBGMnSoI75JCY3h/ljY16elFQhqFlCG0bEUBqrqczGk2iWrVTHh4Da3C5zO0s+ZgqkQtXaTNq
ny35Ltb2rfJRHXLHiFUbEK1tpZ07CVgNd7eGP6HHHOFTKNpt9CLPya2S7zX1tQtUDOMf5fCDP+Iq
kQC97AbHbICaVOmOyHxj5sMHiFAHM+g/lvVzgUeaV5dfUTv+/e8FAZA7EGwDF8GalQzppwu6SA6O
eKpcm5kg4xXRXIx4loxlPZEmIEKkBBeSwDreRmN2JEKpwmOCcP2u1CbD8WHo7Sar2ISCEXhYdNTO
YMaWY4Cl2+WpLNngLpoLX/QXq3NhfYFvBjtLMre6HRpEPawOfZHj0McKzQ3MBsWlQvr+ujnf/HDL
WDfLCYBc7foULDurDyIjD475XD8N4mw9Vo3RPgkcVLigRAYpDgv44bcHJZwGpUJcD3hrHdCHDSCq
0ERaaBab9GrGKOIaYDn+K/64SROhd4lELzmdnr8oKTETSaqKnTbk9tP90ahjSFe4zVFVAR+o6bH2
UTTn1jXzUXJZRsF1VGXp9v0XfbPhOF1MjAo4CaAJiDlUKk5HtTL6aNVU58fWOs6F70gh/oZaiuJY
ZhcwDOZh08HRzp9GMLji8JQKZHOq5w9Xpb8rqVXpyW3bXSHcYhvmfR89q5Xl6NO0S6adpOBOA/0L
blZWbJQhtGPlUcpulPDWsCgDB1pzr8/SZhLBrDcpGo+NHXGtWlG28dts2yCV2Uut2yKXaTTJSwbw
2ZtSMLNmDWAxbHELGuph9/6ULJnSzzNCSYIKHW6zxoK8ASB5OiPGzN4Wh2h4yLkcdpWIL1qFGeRO
KESF3hwaCq3RG17WqZeOyLeo7WRotG4BIxG0L34OlBJOhzatLJy5lNIHhDJlu0WA9rFLtbtaboMr
/FtooQXMtW9mvqfEbG+9G9Rd3IIkz/QJuaw+k3Hl1aN9AWjAyZPM2lQcmQbmrY9zhu3W6H98f7LO
+n1IS5D5m4vsIKvozOpxHIMkVGtduCf13iGiUu4L4FLHMkwbTyi1eid0jZtqYukKAwHMNIqm56uC
dBebkbUbWxyOO0rq+iRjN95LyuNk9rXbFkFyl8mxfGG5nwV6C2IHQj7mJJygND9Wm6wQrKoz+lq5
96WAREFWmw1EguIzCPNnwe9QIUPEwBFlv7gJZlOzK90CKmAVxtWcld/mJrNszMPj37yBQe3R2Fuy
2IXAQaH49LsnxSwUVjHK934RhF6sC43bBaF/oXC0Pq/fRoEhg7sZFHyatKejjGUa5sO8OGlMUbnB
fY9dV1Xt1fsr4k2E5edFTI0N3BXIbuUtcVhfC30mpVKbCtp9LFnVRq/VySkReoUOLb4gDLAfEiXx
EjN90heJjqnpvLyPS28a0fy1zLb2imxMdlZuSXu0Vj7VmPjYXfgYhlGIUrL5IdbE0e2VvNhTZtc5
HEiAEFapHDmQQi9Xjepg+Zm2C8Myd6RZSDbUZjVHFTMD4c4W0Tdsqp28UtUnM9FTR02MyotFM71w
cZ3tZiaCWaChwNlKGPq2Fn8KIaNymK0Wl8B7Qh1P2yD37kxOfxV5VPmvR6e4CV0YfsfyuX2NHv0L
N9iyZFZfYQHXg9tZqpEkiacfG53lVg7rVr4H77mDxKnWhqurW4ls4f3vfcYVe3tNQBfoUcFDB+h9
OhLOi2bG5pfvy4O51bfJ7bgpr6QNRGs78CRb3GSOsi0/9p5xr22Nvejm28ANbWHz/nOsr8/1Y8in
jzHqXRf1YiXfIxJsayjBpdqzUm5rWQdUemGNr3cSoTKwliX0IjBBSWT1yqqyFFNCxNZGKdduDDP4
2OSWdSH5/vUgQKep6nEvry0uiKeq2k8zsNMRZopFFEceINbowqss9/vJOkGWBAQErf5FuY7b53Ta
tCFEyXUu86PeBZg3Q7VGDboIFmK+76KV8UxnILurgMw5QjJfWjzn77hACb8Xc6hqrwl71IYnaKiM
XomJDnlyKpYE65Jv5WoUsF4LyAD73aW7TgVPOX3HLKXwk6E7caSAm3X2DMp3l5JP37+/At9UMX6a
y+/jUAJHAoRSGHv+dByjRhkDaF+GNiPwo7Q1u+1QlPdyrn0TZ01ClFKPJjuc0IqCSue706D3N1oZ
lR5eSvoOqcLGraRwsMVeijgiWxcFQfCcgxJuVDHdkvttsjhyReyVHSswniQjuYnFxHKtqt1MCpX2
whK0C0nNKh76/la0hmhjLdjstYLCBHHcb3PeqrKC+0ml4lvzrTS4oDZCPpGtBshUlpJo/t6GfhtX
pUnEKU5QRYf2dDYnsJAGMubUZBpJ+5BmabQvO7K6Vs0CO62MT015yRH6FwsFUAogZWpqvO4atJCo
XCZDFaXH1lDDnT/NppMqsKPe1sl//DX+Z/Ba3H1fEc2//otf/1WUE/3bsF398l/H8jV/bOvX1/bm
pfyv5a/+zx/91+kv+Zs/frL70r6c/MLLoY9O991rPT28NvgKvY3JMyx/8v/0N//x+vZTnqby9Z9/
/FV0ebv8NCTH8j9+/NbVt3/+YXEu/MfPP/7H792+ZPy1bfeSrf/060vT/vMPGup/EtNyRvLvBfbP
+TO8/vfvkOgQOLJXwF798Y+8qNuQv6L8SSSpLHal+ODQzWDopuh+/Ja8sGyAayFMyMko//Hfz3Qy
7f/+DP/Iu+yuiPK2+ecfb1i0f+9XlOsgNSw0BB6O25mffLrCgjcAyRCwwrSyfTKzrtv5tRJ/lfq6
Nu1A6fNPkW6E1o67IL0a5qHC4ndUAs+KYw2Tp3aqdxFazVMInalqk+Aho175oEAzO8aZJX+aIP0+
SVrjP4OkUjwMGOySXsWtVIhTvxmD3NGmRP0QCGN33Qq98CDIlYJNsT9+kPw2nm1zBMod1kb1ly+O
GyqC7X00Jgm2HLVKDiKrfRE6gzab+4z2E6YCLXYV0TBUB00HRfZ/sXBvor/qoin+bk9X6elq/39u
eZPDvLe+717Sl+7nBf7253+scEX9E54sC5l6AQW5RZPzxwpXpD+pzKOPSnmNWHgB0/1Y4+afi0jr
m4EVtx+r/X+WuPwnLXjuYrRcQb1QkbN+Z4mfnt2LWTOwAxlqGviDRYZylVD2cuVnRWFMB1Lq1gXg
AH9aNSd7lKLC7ssJi3H08tRIudSfWK66f2+tZWCwisQti/IWr7keWCyDyUqkoT6Y4YzSpR7rjiLI
Ocq00B5/+hQ/tvXJNv7VUIsYFscMp8y6rtijIDR1Q16j+WilhA+9TjlRj7z3R1mlNW9vRASxpOX0
udBgXe6On6P5oAk6mD7dwSQ9s8XaDDeNqKUfjAlJizYSh42WpBLFgXo0PWStq8Qe9aUdyUMPL9Cp
JW9QG113Mcqtt8LMperoeLIUtjyjWFApnYgSqSpWX4oouWG9dR3d8Gn6IPVT8ynpq+FbH4XCF0NQ
Uht2rKXZ6Mb1tz2xd0CKnwxfkqToXpDFifFOEc1dneeDK/cjbnyTL0KI9nGwfbZmSSguhAin9+bb
3CzXNALEKBGctzdlqclkaRDbQzIY3cYaisz1uzG78KFPU5rvo7BpWFX8A7x89QV06k5BM5jNQZvD
j33lKt1tWA3lVtH9S5CpN4bVav3S1SQqJl4jnFvbWjVdMEYIMTUHf4o21SSSXCJr7CubeIEE/hXE
m1KGqJ80Tkk7HcmWTde32wYoPhQ316zv5O6FrgxyWMVrIKj435pb/IyUZrQH+VZrLAJs3I4HxdWy
j6aWuV2F4s7cO4NykOq7PtqL6PE0D2AmUDx4ViNAiPumwETdEebACQ0RRLnsxUrtmHG3EfrYjuet
hDv9qH9qfBQop/sE3XnLP8TzjD7J/aS/+u1HjC+vh+iB63YDKMDvM6eUbjNjcgYd6Z/Ak/uB//ti
KHDdSnmXdw81XskXttJpzvHjQwK3xUR6kZlbZ4xdlOd90UjNoQgjacsvyTtycRMn+WuUUECeEik6
yGGc4lwbFNulzvckJQmaMaW4WaTO3Ay63nVRY7+c+bAfIBOicrPp1ddekmonjdXZzfq8vo8bFFr8
uCgdJZ6vuY1Trw0VxZEaYEDmIH1LS63F7Ujrr/EgMm50tansXABzWVdp/qgkIByTEWUhLcunrZyX
l6w0VjjVH3MBVZla4tJvWgOHgIiI4Bf09qA1JiwJH2QcR9C0n8uZmkWu9H9bw8ipbaS9jQm68jlo
cvkqV0Y09AdLh1UMvCeSYlCimEo5AjgEG2kTy8m1GBs0zpcdcmz8ZOh3nqomlz7mqlH2/QXIH5cW
MThUkPSn56LQhRpKEVJ7yKZBxRIyqBw0JvVtizyg15hDjtLYlCAOB5m0lLpP4FSm7fsL6heXDdVr
TmfuGRGJqFU6PgBVFBM56Q6COXLKWUJ8Ta6qbU3N1y+cQb8cituUpgCFlbOENVfDqmrmrjtYYJDs
UZ0kmsCJ+CXs+vDCNlnVKr/PLE13RIZomtEZX513mdJYgdyVzQHAuH+TmZnpKmja3A99O1wzGYqd
hGQoxlATI0pi6ZVdrSIwUmlQhwp9I9MlXVwkiwuFCen8IH5jdwASJrIgkFzVlpphKuSSG+UgysJT
UPuy14T6AHmUFr0dNwjdCoPSuQa+q47VKp99MEJuknfRppzT7KrTc6RPwOLsBCEdcIqNLqnVnIc9
FGe4pam8oRGMUvrpmlT9AGjcpJSHYmyLhyyvCy9MxnSvz3W+NaYwuYpRDwab1F4iFC/f5OTeoB1G
uYG0hxgBraZV0loFotQZYZ5fT0ljesYEWA07cf9371vo05C5EWahlk1QshywP8UiZW+VfTXG6nUm
1uNGBNeHqkd+qaJ29plVMMOc0Pg6QouAwHY6io69yZxO/XydTdJWKet6182iZBO5VhTzf6iU/FZW
/P9pcrHA9//3yfN1VEdfX9roJL9Y/sr3/AJXRfFPQDFvMB8kReD+/E+CoVt/AvZbynf8G6AI6+BH
gqH+Cbuev0lJD0g7ZVm2wI8kms7on2TWy3+msUp4TsbyG1n0WuySLJoiDZBhor835vVqyWtRAjQ2
aPs7sF+yFxR6Yif99K1Po+FbVSXGlVSBOkeGFTSeqDZuTLToDJ2uXstVJ10I09eChjwNEMqlm0kD
ldrRuvsgjRFmtv6c3A1pOdu1oOyp+aUfRy2UcbDM610m4fLXAaHdYInXeiWmx24kWTthzp/x+tLt
FlijW2Vm8zQqab3ta7W60gdFvGnJyw95b30eI8yff/rkv0hi1jDGt+emPLmYuLPjUM073Wzwfloa
U0J8J5bNVZqL2zxvYwdfM9HlIEjui7oPrszZbPet3Ft3+OUFG19O0u2Aiss1dbH6ry7rm49l6t9q
4x7c0uv7T7iu8y9PuIguLvBmUjqASadP2BepCleAJ6TBIz6oKDn/jSQm4lS1rnkWkP9r2tXoNIlV
4khdI7jVbECrkUKbnC11w6ZBKjdTh/s8KJpbYN/FFh81lLSEAcq3mOWbMerTXWEiCFS1XXCwRnHy
9MGk2Dhal5phbyfxv09qulPQqxZOBD0LmY67tTpDceEz6kRAlSNR9AE1LrFW8JPrNHVj0l9FPSZE
2kwL54dGE3zpum/Fr5WAy1fUSGXrRP1UImiMfIuRlrEbCA0ivC21a9svuhpXqFL4K4sFE8irbrHc
aZsLowaxywi713xqsB0Ku9x4KrVHpbfsqWjMQ1VFeAMgOyXaVbvocfqo5jpCmSJRNSniYsynpJ90
ozKRMRH6W0Ja+dMcj7icVWgaIZguxJbdlGH+7KOl7kpy+8r3qiQ7bUUcvaETW7eLbHLuWm1Uflbb
cfD8oPc7DCmlS8YepzchZbXFeXKxHwW3RSdwXb4Fq101QRMVj7M0SfjhSfqmNUv1glzm+vQ5G4Zz
8+erUFWyVjOLsHhscereCvEcbtO5tpB8KdAaxNzkppTCZ1ZgiPlbkH3MfTF/wlfxKZuEz+/vkDd9
/5+W1AJSWRhEWD9TJgc7trowVWMYY0xzy4c5myVUsPXxtpg1+m5mYaJVJ2UOh3i9HcZQcLR+kP4G
sSMc0BpJr5OaLC2nz74HP6E7mrHMWTz0bjQZ7TGN27xxhEr5NlIb3crqsMtQst8Vtd5cS5jV7nS1
VZ1AMQsUY2uAznObfArFfrwJRuw1a9McCQzBAmllI95Z6SA98E9my1VcfaQWbO7en4o1dhHYDHIf
S2QClIXo9S2E/ClCGSdd8dtw9B+AbNjFNN/EzAOkZiT3LBTP9L1e9k7QxptoKB6r7FKYvoqdWX2k
U4A4FMJg2ulnve5Sjlq9VRP1wceaaK/5gsHsDns91TPIRVO6G0Q/eoyEhdUZ6aatJiOIMwVqN/8d
8JSUpIckmYYLErZnm2J5LDTIaLmBQcBm+HS1Rq0md9QAlIdCmj7prSzdalGoXr0/+ac5yo93J+qF
A48JBQHD6SCEt74foev1EESmstXlgZpAUV91dXth850GiMtAKEnR7xIXHVSQoauBZITjGhVftoc5
zgJHKIqwsWkOhfgETuNHZLEuaV0uP/Bkg8EZRkYMNUATGSUk9E7fjJZr36VE7Q+B2nhiPx2RYHfa
TKcylrh1lLlolmSXbuZl164GpQz7FiqBQAPxdjpoXAIptLS+fBgtzBjn+jHE62auuy0C8F8NEm/I
ul5H3V6Mw79lObuQ3J6/MyypBWFHJoOi/ZpQH+mZ2oTqMD4MAszVPtcp7EQdEEmywGPTyl95JHmv
ml2/e38ZrfcQpLXF+m1RKkTEAWbTKrBT864pO2wbjiAy51uxjJxMkIr9YMhabFOVRNSuiWav9Iti
MyeZ/0nF8W1DRwOTvs7scDaOi7vYry6CeJar+acvwtECB561RxRCwo+kxukXSfqInU1EfNTbmfaY
2Wv7rBpkJ8sa/3EeGlsfUx/kWaJs0tK6NhqUPCFBfqN/EtiVkUe7jqBlExZawXlkDG4mso4qTed6
KMt5c2EelwVy8rjYNBCJ8rQKPYIzvKYgpwjmJNDd8qJ3GiW3hb47SNqNpUyunBeboJU3gyAAYp0v
fMLV2lmQqAtBgMo4MTqmmquQzQ9yFPhpUx0nzM3MdtJ3csOpj6U7tZhU0jZFNcd4YV1q669OoLdx
F843XTw4fmeKZ1IaA78Kw/moDBGWk00BFgwAn0PP75LS7vIKP08uaTABBoeBDEuaJvXq/u+mQWoN
6G93UyoKt8YgHPJZwGsPBxinQKgmnNRLpiIrqTmAbgjpEwkD1OJ6ATaxWn9ogKsR+h3zA6aYyLJn
BYWZpMG8RlBqCVUPnKqDPsiuFLBmV2ju0byrgw12ndJenGvJHgeh3/h4yG0hgEaXQOMrGMLb4xGh
U5zCoQ9g2Zq1oY1hnHN/TRQ+MIiU0A0LujramuZkHbpe0ahloymPNFb4OY6m4eAHUXMbdV3tJlE6
XBuouXvzqMbQ5EvdM3H/cPRGQr82zJvwi9o3cBvnnLpzBPA40vEZluP5pk5UAA6j+rkzgXQmSjfu
laa/aGxzeoN+fzk4/SA6QMyx0FaHUtRQ+RGDfn5I41R3LDwEr5UBvlE5o95kV6EK8CeTmn1sfu2y
FBWncgSf32X3LKIP8kQp1Amzufvr/T1+utF4qiX/pcO3ID+wxFg7Pyla1SedP8EkbhPlm2Z2+Q7N
R8Opsib3QvSvv5gZaFrJxzH2/ZHP5oORda5FU8YWjYLNai2KxqgWWl5ID5FvpBsoCoEzTpZ04aY/
3dDL+9HBBOzEWkcfCwzh6Ynrt4E+SJVZP3DE9dta0T5VTWW4IBovYXVO9/P3kZbJhCROtEv583Qk
Bbwgx0pRP2htHHzW4EV7Wm5dy1KEYA+F8Ci0uvxCOW110y2DvmHlqJbQ8lmocqeDmlU59twG3UNM
LrFBmQ5AapWDLC+E9jHm8PHCaRo+dvIiaNb0yPuEi6ikrmauoo7BLsqH2E3orn55/+Ou0LX//WDL
HkbfG7W11WzMw5grTQl8j2InAUgkS8+RrHbXvq/MV8VU+hhsIBrMnQZ6WizzPVdLTOkgQSCaYkVI
FoYHnRZssUCV97iPfC0C81XNhcRpcyAI7z+uenrTfX9c0IZLsxmsFSvydB4XJ25JoFL4UMvUB+dq
GAGR62KwNap+Y9ZltWeTZlvVQNsLWcDxoe9NSDODPIfPeiiYDj+zuZIQvTv4ShPckmW1X7UKKLhm
Rf51FpTFq4w5xT6oe8VJqiC6hn8zeb3aYiVTatYhlM3cw3mkvK0L8VkEKvGRg4Gy+MIXuEUUk+tu
xvgtHHzroW9LcxPGWLV3gDT2ZaVWbqjkuhN1SFG+PzcrpaG3uVna+uABFmEdqFSnc2PqY5fpfVg9
KL4e2BbkPQBGlbrXBFDuelRoh0YMzV0/dHdaMc+f/My0vqCB8xnziWzDydt6iY6rq6xBI6a5Pt2i
hBHuIXjmX99/1NOw/vuTWoR92KQuGPi1J0jcQSNGSLd8SCe13VlTSvcskkuUCVLNbWftkg7l+ZYn
mgd1xeQQ2dNIPp2ZuE01PdD88oE0Q/zc0UMtLAofdWRRhpla/crS6LW8/47nBxppGOf0YgL3v9g7
j+XIcWwNv8qNu2cHvdkynVJSSiUpVW7DKNe0oCdonv5+VM3cUTI1yqhZT20qOjq6kSRA4OA/vwEE
PdM8OS5gTR1Wjxg32n6tx/o6amEq8zlfkuG+8TpRxiO/RRzKAjhD9hQpaSsyFA0c3MYQHN8VCQS+
OErz66wL0vX7j3Y+nodijzxwuLiIWZeyX0fY2IxnU/HoNp5y7MveW4VBRDqzWsqNpiTl4f3xzs4+
6vHZMopGLs743GxPp69p2raOZQzq0SMNnTR0Im4cSQx1GtsvbWJSklIU+1qV3YWzb2Grx0qdUQaC
HuAycSXktnI6NJxfu0xsHjX2lP7LUMXD95Lwn49tbt3plWXsgG3VLRF4+p1CVOI2tUprj81ij0QK
D2Al14u1K8l/SvU855bcGL5JOAl6cBKbp2I9DF8VjUMncJv6KjcNZVWZXf2py2T4qXNGP8s97P/H
It4aFQGKPqhgj8i87W6K6VLX7WzFzs/qAPbPlcbsbHr6rGUdjKKXLKMQaYXvVkG8FWyfFLjZeOHa
cPZBLoaaZ/wVeBN0Yz5hi1Y+uqU6rBQM9Eu4qVwbvE9tVH3GqP2SAdcL8PGvMv5lJmf+DmAst4Zz
TwtTakmB92z2yFJVrwfTxYAf69gCc1Wa8X0X48pFX21T9/qHqp4k3qJGcacK6G81OeubTricg4o7
qXszI1pelNlOUdp66yUEgJeYYDwWTVzfVAYdYlKCHGLg21/ztWJjS5Q9/lBPUHEm4rlviNBcV4Nb
XOOFf+lBF+3y+UHpt7D7s9uBoZ9DGMpYFoXbpY9Y421adsNbbRyQBUwqZn7EeKy9wXyKpNEWfpcR
WmcOH9//XM+2h/kHwMN84WOeR+RlvQSbT+v0cVCIRfHRtJq/RG/2W4r19nnEwnX3/oALLPD3I6O2
oSuj0SjiKny6nNScBlCCh+ijEVf2tSuDrcFN1yo4lfNeq69CpTDvclmHa7zIbR8O9eRb0XAJFjuv
8nhyOO4aECkILaF1p7+jqz0HqCTMoLSM8a7zvGiXmlh3+G6Ad23X/NJxHbzSQ/hbAVara85k0HTJ
NAXkE8igdr9FyaXpOP+sNebipVkFwkJiwOJHNbhJo/fLH7XYcj+h3SHQooe9ZqWK9vD+RCx6Yy8T
ARo/UzU4amdu4elYNK7BsrgvPJZYm/mFG2Hsh2koTBKrwXRUxiK87gwz32ouX1hVKPqWMObueuwj
9zrXymSFcQueLW6epDsNbjYu40XAm9NB4XDm3TtzsbfqUsu6CgKviC4c2md3HTqMxqwGhWWC6bK1
+P2mpgSlGYE3mq6w/XzI4y045yXD6oXDxMtrwrGee72OOIFL3QLwYzfA17SXxaNUwl+xdK762P1U
VMa4stAaXWHL2fowl4IHQ4krH9WYtsNMcXxOAXlWmYrr5/vz9tYHhG0/6unZ8geS6eIWEEy0xGIv
Lx6VnCu3SPFkSUc9uY5L+0j9Nx3y8b5JGuXGqaajLvruSl66iCwq+9mHDtkjUM580HIB1E+XTqho
nY59af+ggRtsunbq1maq/i0sJ9kIB7/VEG7T1shltxFAWULIC8j5fAV7dUDwA1AxEVuAHyq9XWNp
+2EkYUo3T60fSwieq3Lqs03RJB/zRP0WNqWyapLIXCd2BTRraPJCobFYeL8H97DFgwsIn3cJ+GA7
bSW2DR0PVuBPnaSBW8BwcXx/mq2zdzzXvvM75iFnH6nFurOtWk5lb3ePQKvuzjD7cDvRlfaZjqL2
RySrVFJ2caPpYbFt4yjyTajeGyWKgqNdTuljWrjTNzsp0rvcTYadoaXB59ErMRqDBrfDezna6tHQ
bckU7LYu/oJY1+rEcwl8SmbA5qrtXRrkaK2DoAc37VCxD7NRr6NFn6WdiZ1BmOtGHaP6zk7Hhjtm
r2zGZPRupmlAzzZUaEJCJznKwTF8tdGzbaQ3HsFH0vRJwfpaVdtivJFj3OykY1a3FxW0i9KF79ZU
WfIItFgwYAjzMnpVugippY0xGNNj5cU/jNHtV7qnqNeZ8GLLL2ZXVu70bk5Sod7vEOGUX8Oo+ZJ2
4MV1lsbfy0K0B1nW5YMb4fQaYky1VcoIsnTi2jclqUtQAYseT+zRW3nSytcWzqW93xWjfsCPXceq
NsyupmpSt+8vj7M1iJYPHBcgQIfvgYfC6ZMZQnFE70bqI3eH1m+SQXnI4yj48P4os7ji9DtjGPY8
Gnf0brm0LF6gDZHZG4Jae+yyYV0M8SYcnY0CUG5H9dbV2qfIJeIKQ+GYbS/tc1/m+QdN7PLwY4gZ
bi5i3xgPUCv9zss3YXuV1e0xjXvf7eHJOp3Px+aXRv/R4sS/sFG+8eNBZbFvMdBz8BktbZb6sQ9R
b7fuY+dAQXYKdJ61W1Dam/qAjN/AnLnORjREmiysyNdpE/p1mBQHs2pM3zZBduToRqsy6adVJfvr
KXJ/YI9d7qzO8q4r2tkPUqXB4Cpq9jP16mjLKST9WJfh2iK455DoOjG2iZddOLuX8AELm7LR4g6J
Ls1FnL4oXrTE7LMo0pTHITVGTIaLltZw+CGb5PBhmmR5qJXI+9jYY7s2+g5rBGe07vpKTqtipDMc
m9CYVXWs/GrSQ8NnS0noHmGYkbq4wr2/iBY1Db/VxqGJYGKqDIDDF1Tr1UfopIXT9F6nPxaKogE0
F96+LkmZSRVduXBVeXMo8MLZYhG+z9K4Jxz7KQvheDzqIgm4f1UZzt+NvUlZXo/vP9Wyfvz9WDwX
RqH84RA6/QIHq9X6qS2NR4gX3RUGjtpajKEEMlJvuP/6UV3E+8xNw92oeR9bb9SvPDWoUCiH0xqO
/D2RyMWfVfMvvwlPMYI1EFGCjyx+k1nM2uapNh7jqP+bWrrMCXq3g4fM6J0Ls7q4OPweapYS082n
MlpCJim2mY4FB+Fx0MSzgj+On+YxbneKivygCOUFB983Vjw7EHx/eASo4+nkn77u0CxY8SgpH73O
KL7biuettNBN13lsysx3YT18HnrdadZxlGMu6Co/XUu6kx/nA5ITmyvHh3IMNyZUrk+K6gT7KY4R
JgN+0nYrkvHCF3q+cYJ90FVysbZkB11inz1B6OCJU/I0GVG+Rt/R/zC00riCI2TQbNO7fZ3H1oWq
aFkaMimccrDFwFup6ukTn74kWcqJSDFRPTUdQuekoPUkcrvcjkIZ7+sWFkjeDcY3tuVynRZefT+J
KNqYMN9+T9d/6Zv/+2LD/e/pm3TGfp1QN2f6+T+pmxA02QChoMzzBH7PjeW3NkzhfPoLzGy+88Gi
ZgwO2n9wNxXNRTOJDS0IAZOLWwXV9v+TN72/cIjhEodfBASPecb/gLy5uBLObAZ+Gbs0lQXXi7MQ
+8nKnDDzlPJZxZUWoVak1tFmMIzrbKIr4geTU9210Px0X+gjXoUdUi4YRjqEYM+e8L5Gg1QRIDyF
tz1+bdLXJdmaiBod24+S8jlSq77mEC6bA8yj6Ps0kRv9si//d+Wx8igC//3K+/gt77613eni47/4
hy7RUf+iUQfGBPQCAD1Hbf1Dl2jbf3GLpL8GEEShPF+A/3/pGX/B5oHvAUQ1S2/ne9Y/l57O/5De
BYooiLUvtOI/WXrL3hYfBUapOLqR1cfpDfh3unUl7N1pKdz6SVpolog5HQlGVM2dMrKft27LgRoD
jzVNqu/juktuatpa34C39dUQF8VGUZrqYCXOdB+aXol7qTHdq5bm7BrXpIGdTO33V2/3w+/L5muh
4fIAnH8wyCtKdk4jdG7LA2lS49KK0uYpGGFXZsM0bWRRYsrHFWer0Vpavz/ey+H9+s77MiCvBryK
g5DCb/GGGoteeqY2TzL21I8QA+9tQeT6IJR+0w3upzQzASnzjJ6WE3frtAO6RguTbZLWcQnfkIe0
DZtVkvXEdzpedyt7PGHrNqtW6ug2tFkSZ2uOprPDe9HbG5F+CUmeEZnTJwBtwght5r6YUNXn8u1V
JThp0LzTUdBEtQQu7qJjx0jCmL59k+Hk5DypSd0Q0tg9vf/qzs5FamQdYZlKTYj+lfP4dGAFZaSY
8qF9KoIRAAsjxZ0elvGN6NrumjDAmgJZ6fZwRPurclRQlE1us3bd+pKv9lu/hPGhwaLY4ChYgjdI
Qo0yQDf6ZOVWc5VkhTFrYuVt3FUtabZm86FzK23bNmq9d6yEDNQmhbhaRJe6JWcFFe8EDHZu1liz
+O7ll76ajBL2tqbm5fSUjrhKjAECRK/v+ueKFYQqJhuO9dA4qEpVd6WNeXnH15RuREzkfSCrYN+p
0n3o0z77BE1NP2RNJz+6SpbdqaFn7C5M4PnHNt94WDUcgbh2LCfQEI6WZW2qP7lVHx8QNZU/ohKW
oZXHzSEyuJ8ZQ23vIF3kT6Ai9bUtyQ/0x4nAaLVIh61R2NOWfx3vcnLp7pVYUVfv/8bl3YNTHY+C
l0vZrIRa2r4qXViZYY6lmRk3xi4pcbCfdBoViZdealcuJFfuXEHMzuzsyOyVs9T8dD3TCYg8dTD1
J4nDSE71G+eTbxdRH69bnDH0VYLx+FFin40cMlTVR93qB2cbd2OSbTy0O5WP0EFvKP20btg6IWy3
GyX2tE/SgFb8/ouZd+7Tr37+hSjDIOFRWSyxusaqramN8PLCvSbe1TKYtpEpy53ajnipyYTIq2wa
9zFAzFqYgXZhXpyzXWd2JZxbSTgEY9Sz9MLuzKzsMmIAnkACrS/ZaA/BtRRhAxM5N9WnFtzH8Jsc
IwWgf5i/fpXBcl07SQY5L1Eb66vwsjFftyUeq1pQWpk/YJ1GKk3m/PBmkRspv9ZNKjSCygDCsKGL
bKSHK5cr0o+4ts0Osn2InLYRbndgeKMDaO+TZl+HdlD6XkcgGFzSVAt9/PD7ad0CxE2rpsiFWOkB
lH5JDnTphyHsBzCLLv1ZFZr309HDJvDpBIbpynXT5uhYEZ8CUqDpFzoGXLbC3tYrGimjG+M93Kbq
bgTMwHK9LDO59dpy9q/rRbkLJWjOygVyzMlCEyJeTZnhDBtNwp/3R7Jh0vXYaeBfIX6ZN9AkFQwA
8cfIfIGLKMYzdLHrVec0RrqOg1hY67wpj2SOwWjzujBdm1ptYO5X63qwky0m1+sqnRJlj2Al2fdq
WxfbShfRfdnkbrvqoYyoq7zpsz/tuWHhSs+Hxjvl7cumQoH++hQKc7PpMWh3nmwxeBv006ovOjve
SqU0vxaWLj6oNc88FZb1xBU7+jlE2Z/ZZPMBk/8Gg4cSm02Yr3lxlmuQo0VUtM6TIqp0p0/Q0nIF
kFSGeXElHL2/UDycbU6MR9EHHws7CRK2uUK8fmaH6MARBzD3SVFietJRlq6tInS2JOReSnM626rp
YnJJZ6Oec1TPeMLssYli4XX2VBeR42O5HW5pXlGnNHq4Fbr3Z1kLL6+SY4zCkbqIsnHJF8lLHA2C
wfWe0PiGq6kybT7a9BeGdvqFneStJ6NfSfQmMUkoSueN5tWJWZmRZgZCDZ76Uiv2IKPhOiyV4Epy
GV/3dTBccOhbdofnVYJwbSbdUPDNTgqnA4oyVR06PcqTmenFVdrgsyxx/3rSXL7SHE7CFj97x6+G
fNpUWWVe4TlcXlg5C0nNy/u1IHBxsNHyAERd1E4BgEJTF4r1NMYKW1+lQLncp1Wl1ussDtwAORac
9H0dmDCnAiPz+lXLIgRrzR3jeWotsDAHHdpFT+b5Oz05V1CTgO1iZMJBCAy3WNOGIWCLVYH3ZMWd
vUIThgepl6MvtLUnI0+dm0LGju8ZgVyrilNQnY/9nSSyd/v++XZemFPP0YKcGS9chrjXn04Tu19l
F7GbHrNWKD8CZE4wFT3zvoqM9mfHyxjX2ogniF/hOP9NL9jmVmoXAxjS2lS0z17jpR+jNsPY2LDC
jwl9RPg5DjqzA5aH6rOh84DgWo5Dy1VVYSuoo+A1l5lphKu4LMdLFMjzlc4aN8D98Wji0rhU8Xd1
2Q5l0wVPSoRpK10mw+8mW9s2Ud5tB6O+9A2/NR7vjXWOCROSwkU90xmZrYrJDp48vSawY+62p+nj
FAtAK7e7sKLfmC9kKnM3g3UDVXYJJeJN0ugRbfan3DWzp4I+wL2ORnzVk2C1yrsx3EdVo/hgzPUa
08R+bQzcC4xO/9GwMx/CVol8GN9yl+lWduUlNgq8yIPQLgJa51BwGneP+9u0ycpquhntuPpMXzq4
8BhvvTOWG+se3AfMe7k5UDqonRKHlHkhqRF28FUm089G6t8zU928v8TPj49Zs4f/FsQNgIAl1p0Y
uV71KB+fjD5sV7kwvkZ9GRE1aXx5f6Dz+xEbLK49WCjR1AKqWHzUfde0gvDX8FhEVfu1Govpm2HR
yPFJpuqV1ViR/LLKk6CJuWhLOfmh1tpfEa9BvRea0pYXqM5v7MH8IGI6uH1oXCLPzAPIjIlFmYfH
zK6dK0cp+g/tiBlHXzvJlZo07aYl8vuWtJ1y43qBe8+1pLxgsWCe7XQ0u7FGmT3Ekacud7o+SpBW
0e85emGG03Lm9BsrHpMLx9sbo2DrD9QISsT9ZWmGmzckK6bVEB+nFFvUiAJsHXfpf7BsUSEAWdLb
nr3bjNPNUtQFVhd6nBzbZprNVZonazT2LYm4a60bf72/nBamq/PhNfuoUNyzbsHDrfmZXx3ZY27r
Ckzj5MiJvc5DNQeYHHCcWGG9WGu7OmqtOzOTOhGjGRKMh0nXsfGvS2380ANVqhs8W8fnTC+9D9JV
iu94vph7O1hVTrUzBAxBiuUc82mrdeqr93/7/P2eHm8gFuBL+hyxPbtinv50W5MK5kx9cmxU9As2
pg6V0zwju77BZ+oHDSThvz/g+Uc+D0gvi5dGLNryGLOSKJ2ixkiOmLPEFBUKkvIMekcZSO/C3vXW
UGCOgM2QG+Zr/emzkTYcCqPTUvioo+dHA6JuqF+WP2qwi//8qWa2CkvARrK+1KnXeoJpScPhTP2b
rKeqCHc2Su99pGvywgt8cZZZTtksi2ey2I9xyzh9LEy9ktQw2+KI+KV7cO1a/4xttPMdswPtS6eN
xk9DdsohyaNCW1kidT5HtWKmRB9gceRbXaw8y4LXnia1M3uZh8WPNJ1IKQ4JHB5WpZPU+rojN5A6
cOrb26BEKLxmSRrTpm/i5kOeWoXJd2QmpZ+Tjv7FVkr7e10H9uj3xiDzlazbKbxOIAsT+Kdq/b3S
Vs4+iUaR3Ya2HG7VJsRfdkLhwc1urG28grLJCPGMivqVmCYdPrw36OONGiKTXHF4ug91P6jk9upB
3m7rRE0m37TL6osizNLBxj2KvqrlYDR+lhR1tqkcvZB+OyS0KPvQ4Niqum2igJj6svDsxle6MgtX
YhyLu1opm3St2XP4yxRKOALCTpVqHSceRjhVq0z+2A7DXapVz60SBCRiOON4Qy62+vX9dfTCS1xM
Lpo5DewV4uBM2T+dXN0gqymFznwUoYhiHxl71iMil6Q1DZblBIRYTInKbdy1pY/rW/o9sOsRIWFW
1w+FrHt2DKNyPk3U7O0a4011q7tVEvkyGJo99qPGPids+GMWSmulmnl8l9YRVlV2Z7R3+L11mFW5
hnyI7cT70fQDUC7krl5iO+SkvypLjWMoLZnurvqo1YaN07fJ53holUvXoDNexYvRDJA/nJAZwjxT
BHhe0ppkSh/NVPd+WHnLMVw3XSIgUpTEaxcCMjtZ11gIzzTzUt3ZSk/aHn4aurcyNdz/BXKGFid1
gf5NHYrgh+Kkhrsu6kqH8mmoX9oBq9WVW5n5gUdCHW6W1PC4msG586HWgWG3WajB0BZWftcyAT58
DNvevz/r55uwpTHd9Kf0OfphebkknS5xgs4rj+qgK1vNy4PrSJM/WmQtm8gdnRsnxX72/THPN0eg
cVhtqFmBOmmILBaa5dWtJ5viqIFaryuo3ltdmM5Grfvx6f2hzo98bnUzigiVDhrJ0iyxlpBnCi2p
jqGWRhtbw33dG4bpwhZ8DsAxygxXoiEBdH7pOr46hAGQrdbCKes4mLMaXHXvo47IuzCQCakN4yN5
TriCyHTYvP90b1xd6UsRAc/EvYgSFvvxqJllLBynOTaUHd9UZ1IPTqFGh9ExWaUTsQNl2mYbm81v
ndqpewdW6v2CnOxcxbUILhzob/4cPhkatXMv7exEb2VL9ZjZ7XEotWFnxuKow1b3A6vrv49lxBpX
3fHBLbR8W1uOsRumUT6IIFWv9TLOLxS2b0w9kmmsgqCwcJNZ5ovYiVnnqFuaI6wgtNJVH2EkjffI
+1Pwxl4BUQmeKAxIsrTt5V2rCl2t62PZH+M40Q5INccfbVpQNHuZ2W5mln/tc+RVG7Uwm2vBbx03
muFF8apSO/JPMzXjICJ0vABPVbra3RNf1wo/CuLpR5c1Tbe2bMXoSfGsItw0Rx2SoqqMgjxi/mGt
R8TJX9Ukev8IYuIf9VYR3moa66S4UNOcNVQAIVhqvEwkn9BiZ3/X17Vmp7nSDONxOGKoEex02XBq
Qj+s9lU0QdD08h3qveaWGXkmXjV5Frle7goEV5iwpuNWhMkIZFEV1wPp4lvcE7TrPgyKddqrw4UL
xRl5af6tAFmkO0FfhSu1KMC8UbPjtrSGI0Td8WNWDXI1Zl2WzXHX3qZuEgUmmHo1JRnuPawV9AmD
sm/ckshsJ/Tu9chrvyQWvpHvr5fl3jf/rvnb4JOF0o2g9/QdlrKLGsvOx2OVR6FfVrG86fSZ39ON
0X8wFOsR0QUWUbN++HSoEFM6O2/18djFZNSUqlXhthmIXWdE9YUNcHmKzE9F3wNjPr44zKgWT6W2
qhJYZLIc55NxJZ2oOZIp567CpJKHPEvdA8rZ6sJ6XOID86BwpchWpuXhoS45fT7SNjrsqiWDVmbm
h/pg+LU5KBsZgkepVXQJYj7b3hhwprVwa0eYBx1FPx2Q7ImsbbpWPYrGG7cGxcmwsjBOui0xzVrr
aVDt1LmZMA0WeIjUnmVddM+lIbwDAWP1hSX+xjtnakH4Z8sZGDWLFd6VHiEUwLhH4Mp0JWPkpQWY
g9/3QttWtT5srKEfL7zzt/YAGBZMNYQA/iy/K7fGAEUv3emIx4xyM3lW7qdmXEGdDfGDxXlqY2DQ
eyzrPCNMKVWPKAGtNVhSeUMa90Gh3XFj1ab60JVKu1fUcrql0i/WlX3RyP+NT43GGF0I+BaQM5f1
7JTSB0mdYjrWUSw+JkWnz9WVt61lU1741Oal9rp0ZmVQZVA7GywNMO3Fyii0gQ3YzLSj6XTTni7F
uM/GUN9aWW344ShV7hh4pg9B2l6o3+ZZPh2Zz41kHwwzoWieFe1QSVSwZ2862nJUr9taH/F/Vb69
v2mdPx40ffYtgt7M2YdkUbCNQya44mbqkYhusZb846dcNYXvmUW6RbA9XNeVkHcibOWFCmeRosfE
sXXPd/W5WsT0dKkXGlEABiI29GM5meO6dRXzUWBzmoNHdmh0hRlj8TpNk/otb0Iq57bohn7dEv2F
GywROBt6mKq6Kl1peHyYUfmsN5F1NdD6r1cF9GnI0ol3ZzhFra6nfJz+HnRLyFWJtu7JtePuqS+U
L5Y1ZR/cGubClmUQaisTs6O/zckqbjy4JBOG2E44bIMmjb92oRLv6xhuw4r8d+NjOyLu8mMuiPeZ
5xSKb0BZqS6UIS9gyck6mAU8OH9Cr0N3xtXldG9yMzl34uyULHO1uklzXe3WiVUMt84YZ+Em8rJK
v1foWgiMoUzxIBykJDiGiExD7dyM3WqYBAIwszJCrFlaJYcbblbfFNGRXCYGzPWnKYsVf8jxE0xy
OXiIgnpR3ChtC21iHMIE0pyo5OOEoincenprXY9eELa+hoKIFHLaLFd0Ulx5Z+ZVcgFXXbqAIO+i
PTYzBI059wm13+kLKBTRkznQVs+OEUU3ZSm6K81KiniVhHYesgMVBWGKUVfdca1JrrATa/Fi7Wz8
l81KUSoi6U0NdeUYGalvTJm8CofU22SywlwNPrJmrU0aHQe3cmk1O15alGtX6aPvJn2pduPWabKV
E9jJKsgdXPZ6DYxR2JPZbnHRNy9c1ue7+Ol0A/bR4oWdxsHH93/6tPQvSpmGbvEsZVVvQ04Xw2fm
ousg9swdq6TYCMttrtQwMlsfEmJ1Yd85w7GRFuJugG5njkDCZXlx+ppd2jWdG8tnz0r7K0KAq02B
K/tVq+J+OYVWt1f6tNkVLknbamYUq76wk4fIEZfckJf6Nd49Rh0vDSooGDP96vRdSHWIjTwvhmcE
w+0XR+tdGHNtZKWrNHWxYAuJjETtrJf650mduBiFTkq8Iuxyuc3GrH0QhnRWajpmvyfpv0zN/wWq
f3WCzPErJ/koH76V3bf/ufvV/8/sZv6L0+bXS+jKnKzy8p/+g7JpeX+B94P4I8KhwfgvurBmqn/N
FpqzpTHGgkDb/6Jsqn9B36UPzh/oNiQnzzj+PzmbeL1yWoBMEk1BvhJs4j/hbC4OV7S7+DnRPuOv
2Rh4ScoCUFSVgYs/ye+6k/it0Sp/5ySrXL16OR9+f7aviZaLj3kehpMN4A2+JS3JJXdBBFOB6Lx0
b+nuZM8G8OLarFuwwTLPPyFFND+Rc6LvDU2on7gD2r+p7CfxPK+HP39Kb85eBPGjgOeIX9wTiOKr
G8h64SFXp3anpdjBiqF/fP8Z3xoEcvfszQsKg67w9CONVKfNCi2MDsA12LbDt6GxUF/q8CxKPt6k
N9PO4c+xNfH3/CteATHKNIZEbMXRQR3ghirIszaTO4m14opLNhdvPRAC1RkGR+oJfeB0qLSrWNZ1
Fx2SMel+eIWrYEw9s4X+/L0hnedsmyleVI6nw7SRa41exxMNUrTEKmCWmllpe+EusdzN5xeH9R3z
z+y4tMbmF/vqxcWgcYomQY5CrygPjVFMfmEQU1oE+q++GchHbWx3Y3Sdu+2J/6EGnIpNjdfrn69F
h1OcDh3IIMjW4lSRUG8CBdnfIWoQYkcuLKtucv6xMf/bFb+4Ob48LVcYHnT2GQQbPH1ab8xFMBh6
dKhS9WdPPeF7dvlgkYnujzoasT+eQiAo1glbFeE3S7iz453j7WJHh7gzu12X0CcQWPTt3h/ljaWP
uoH4RVBIVO/L8zjAk8TWRZ0cjGkIdng3Vpg6j7/w/ewvXPbPVj4oHQ6QXAPmGAeGOn17Iq21DB8S
cWjzNKATwOK5CrxGu7BjnE0S7TMIJ6hJ5hs+h8DpMEGL5Ml1SnaMScRrCtf0px2WrW/jffGAb4X8
02ma23UAXEwQBq50VU/HGzWj6esmig/BBBUQ89gWfzv3UlDQ+cujLwwcyVXR4T0ue9BV1vX4GZvi
wDVDI2nZkKuiTI0L16bz73luP7PeoO6/cFIXuxPMPs2snUAcStvMadYQRZvo1fAzzgtvG7Whfj9O
8sFwq+ZvwIviPtBpnWHiMm7fX5Xnj2vNedngJbMDBVr205caW9lYaFEeHczIHDeg4j8DJb5kk/rG
IOzDMLy54wM+64uZyxq96KqYD8zDVHwT5HW8Hh37Etx0aZTFoxRNGDSZMUaHVk+9VaSbA+RTt16/
/8LOPmOOlPnjou7AoY8b7+kL88bBzVStEAfS1M01TcrxaxYp3QZQ1v3wnwyFbJh+HzXTiwH6qz1f
LdzeLRxVHEah2U+GEckAg+S+/ZjiGWf67w+2gBDYKTjF2AHBSGwCspauUFPdhGPhlMVB1NmHgWSV
fTWYOhfNcaWpcpVVKulveX/J1PV80hgWGiwf9byLWIu7gZGOg2xDtPr4x3PzFjHx3GN6yYLqfNIY
BU8ormRsiCz300lzozwpyTUoDhW3pZI+sdKJm2pqgnA1tshhL9y93niXYLp8wnDXXjppp8M5iTE1
ckrLA1xkDfOWaso+ZpHdBVuBY/5d6Ezuz1Hp7MNQKnFzYSLPt2WKEWpuFZR3dn+c38WrVRPWjllg
i1AdCu79+ZqYEYd4yrxOvmB5A20qU5NLBPez10vlA9TIdkaIA8MuXq9ODmtThaLB3Bv2GQ2T8MNE
JOHKCrRLAtOz9cJQFCDcP8A4OU8XT6eoceLYZdEewNz0v80+1u5KzHIveZa+8UTUN2xZ4GqUxMsA
7H7sxknLM3mYOk3emCIVW0GmwT6kw//5/Q/vbL6oPGaAGKIjQetnxOjCS2tTseruULuCZHIm6bof
KmU1uUp7ZWqte6GCe+PR5s6fim3LLJxeMl/Cgq4LXMHuoOg8UFN67Tqv8341lINz9f6jnX0H86PN
kA/FAXbRy4g6ll49qGnXHaiGtG+9miUrJZTidrCc/i6fkKcj+ZL2xhGhdcEEDmIw6/wVAjOjrXQC
5jsoyTuc44uVYpWKCTvVI8lOYg/xMDgDsWfkP1nuQ+jlc0wNt1Mik6pJm25Dr9bNa1HnBdZbCfHg
YptUJTCj0ETTb6ZgUu3W1+vMLVRIlmWX3DWdQSWKK4qq7CGz1SSn1QnGHMIIh2RtdTL4qNi5Qn08
As1epWVQ6usab69mJ7SwJheqKity1YdYG9am2ruo0Lwisb7WySSIKA/E9CnL9Tj9kNIfqld6XDb2
TQ7vMKGZMqRl8aTFnZf62OgZFqA5QOC3OJV9uzWkbgYfIiJMvfs0sZq/raaGawTGqES3eUHqwR5r
zK596LKwrNaw1kULsGhn6pXRCjVdJ2bXfA7F5DhrQYssvHXdIPP8YTBE4sM5i2h/ZraLaAy61K2q
DtnHFv6ZsUm4GsRHe7TivYb3kvFtMMZMv4tgEcf3UZMN4wahkPu1oZ7/pBA0mO0mD7LftrF7eFET
rIruU5ZWqXI7JEPi7Ac3wI5rM45BoD0kvWZVkDto9N6DEyn9VoVz980g9cpdRyJ3032RN0W1DgaE
ileVQ5I0Wpq4CKHrQLGb2T1mu5dmEoOy1n3iElmiDE+KHLRsXapV8rluRYkwsHNEsWnM0sYCFAcq
sQ69IP5WRmqHXb9q5dGq5Qq9V9owTdZaA0HOL5FBJhCpguZ70Ov2Y9sP3Mj4fmV8q7bo5zZlaXq/
ZJu50woZpYxXccsWvQv+j7Pz6pXbSNPwLyLAHG7Z4QSpqSxLviFsBeZijr9+n9JisafZRBPHMxeG
R2NXV7HCF94Qw585LgClzAv6/9Z4zhZnxKbEazmYp5gI0XlXGIrdwUfNe+ff2MpNsFOZ00dwn3Or
dk+VsxjJoVQ8hAkgDv5rN2WFQXaX5T38vTHKPmRNok+ZHxeq/vdEHhT/ogw86o8KMl/lQx6qeXtC
dBa4VBzZcX9egEpYZ4rkufoUSuDGuaWOqB1cD3e62CdLQscZflE9PQONb+2nrDMsxfCt3O1NP/FQ
gz+KrjbUI5wfJT+2y1jPhxZHku6NnTte5w/Akvq/51mrWywaRwPxLMTdkxPyQtX4jFZk3baoDFmT
eONao/RJUCy2ezq0RfKmaelaXmi8d9rPMWwXsK+pm8bVpUcUFFRU6w7RqWjrUH+CgmYnD1YaVso/
9lCUwq9QNUOxT1fL/GFoE3BAkM7tD5RvYsRWEjJt1bfDOrKebC+GM4KlStk8LH3YVU9Jxj8MaRSV
ktPSYAtzqLoRiUDqzybiE9L90595psLT2KvVezsSWPg4I1Wld23T4MfSDZXufovyPCsGpJTcRnxd
NCQyfi5aJ6JvMxiWsfGnPJqqo1BVKuJPaCnZBuUS3Hfbf6q8trqPGad9fgu2TrUeMqeg4NBVRteh
bYnJRUXHJR7LnwPS992/lJgNDUSHMyV9o7IXR8vKfIC1ahEo6mAsD21sWPlfpNxZdrDgYsWD9E1w
+8J7M01QCfOZ9Xpq7AJlSZ8iGxYZFb56yrFPu758Pxaptzx2eWbmH0y7sTycQRJNeeZoeT0WF9GQ
PDbALa2D3cRu+a6cw1H8mBaxTO9nOBoW7IimdKdDqiJc/Gtu5nL4nSWzPnykih91QYp/IpkykYzx
UKEro/8qdLXALFatrGX5LNUhAYCpStQOzzV06eYHzTy1ea+WhUjoNId6emqh4HnPxUxz3Qean39U
WiNxHnB9M+YHLe2L4hHTQr2/DIR1FvTXPCp/F3WBmtoh5npOXcRViGT7gzlOBhrljvlDWyDH/BNy
rqOTTVunP+EkF6FkhxvSmPpNlnTGY2o49ozbXFpa1aGKLT0/TKEz2L7uTva3IVf68S0XnhP6bgwA
9qjoURaU7eQ1JwJJFxpgO3hfi7hwuaOVtvzpeaLSUc8HEPHGK/CN86fSxnmynEbXOhE6FOYjEDFP
9TtrqVCFiguHz6arYAYz2oK/RYdWvD8WVo0oEnYZ+WnM0+RviYhtfBjntaC71sfPcYPPtJ/VBpr5
OlqYxbkec/X91HeGBzCuBzda9qVifja7OP5RFyNyc+rARfS2BqfGzelytx9d5EdV8HEizw+uSER7
ZF1K9Ti7k1kdnDaqfnZjG2rHEpVf7EKjmRrWpMSm/V5MxdI8esmcaOIwKXXWgQeOvfmhCRcvfttM
sSpx+Y1mTG+hmEcksCV8/GOhN5ry5E5kZwe1MYz2IAYgt/7S1Xln+kU+ee2RAFWLJr+vU+48u7Cs
D3UzpdEh0nrxsfIIy7jMaTq8iwte+mNZW635sRdu1LzHixMT0iWBfHZMjRHxem6Ctgw8dKQ44M3o
OUfTqu36MdFGLXwYnXLUn50mHhR6GdUErrVWq795SOz3MczTyBf62Hp+Gk19csoJ3f5GwE8tnmtw
PDBDdSOFxoN0xVvEvQcHf80415cH7hd6mF2fZcPkG5hwSIem0BIPU6139qEc4tB8yAailsMwAD2A
3IOwmM9lLirfmFrEJRU3RTOK9u5oH3NnyAUq4nVnq28oY40zrk6UMc6N46a/50FPkyf+78knzE66
r21TTc3gD5N8fuJmqiCAVpkSHsypnHSU+y12jWU2hfJRGHXtnUDFVtanGsxd7vqt1nJNtHZcAZYS
efXTkrHJ0zAIR2qhxSlFkYm+EH7BHNPxAbIpKl6aOqE0Vy2COyuk0to/6AUiob4p0q44FClh+rEZ
7Sp78mDIfE0cev6+gd/0J4FWgutDcq3LB7cPvZ9JomF51Tb6yMfrII35KEJF/2S2VovHmTBQnPM0
01GUjLp0TxdsMwR3JEsR4CFOHKsagiGMCrtl7prRzdgpifINFG5zUsJ5T39ucyQXWAwYWU82A6+T
QVsHsmx0Tn/xqgLlLSNhN1kFUuW2tldJ2hyKFBuIA5LrgLquhxJjOaFVZveXBalKoj9V/aaG6vKc
tOYecnAN9JGxPfUUZAzwHwSjutYwaHUb5QhEzi6ugu4w9DA3DRbFzp41w44uaj/h7D1VjsWFh2i3
6VdRof9y6ka8ww5I+9AQQe1hkjcSU5QxqIgjoSNd1+Wfv0i7K3WqVWoZw2Uey+awhCPOWUMS7lQW
tkaBkAEJkpYGSj6r77kkqAQvHaMsAwqBSg11PqOSeLqft22kpLRm6HPRoaOWsJb2w2mu62cI+xd9
pFqSUMV4UJu0fkICof7Wt2366pSUMB04oPRKJE5am1uPsxe3SqculzG1UA7gQ/EuKPVh0fQ9Munt
1Ng00Jio71Le5S/Xn2luHVEu0NMuqdqQeRZti4plZdCSOir16IR4NU9Fdri/nrd5MIkmLXiOIQpi
YAKuB42cIqx1LfIuZj+BUEgR908eFIRSGjQA3bA6YeEghvc5KvPlJad35uz8gBUUjfNCoV6XDUTK
UlRP5Kq82Jx9rKu1BrnjYruN+zw6lfYOQS4S0RatLhxySZCPaRsmeyTz2+1KAk4XAnYgBT786K7H
tWIrpLpShpeFXXYSWdP6Tcmzc395b0eBDyibUuj30CZd3waqHs4YirnhBfTWcp5NPT45MsK4P8rN
/YajiSmF3WXRAKGg1c7JBwokqocnd1/mYEhoXaHsit4un1HfOX83E1oNtaqnqW0+uKh3OBdn7LVL
rQr3HWWiPYrt7Shg0tkOUvubw74u/btRVUBuGL1LlSrOU90PkQ84ZQ//drtsFPypRLIF6WCDCL3e
AgMoa1PLmyioBug7c1no5IIAeiY/r7306/1vtDElA5UPNpxEWKnrfe4MDq7beLQHSh6pzTtB1764
UGg1z68cR9aWuLEQpdJAvq2ZcXCQsrhrNR5wAupzDXXyb2HEyw5A/vbUXo+y2gZ2ndRR7xEmGIX6
HXrndNLNxHsslDL8nCKixCuTjg/3Z3YzJg2plyu4+lyLvRRerBRx0Olo+Q9COWntL3gvve+E1nJu
XVCk90fc2iC0oKjMw5QEZCK/6Yu7KZs6N5EJRODOZt4f9GwsnnFJ0JPH0ZrjH/cH29ggoIA5XlKM
FyEF+WNeDDbrY6pkkRoHsDK0wNG6zCHKn6rf94fZWEUAM/KWkKoA7JDrYdp4SlwtGeJAxHYUpJje
kzxq4l2/FOGp0DuUecx+NHYq/xsrKWE6BF8mjUWq8dejUujLmnLuY7xsQ/HUoEx0SpPJkcLpexGs
fDCuiquUdQm86KSAMb5ltdLB0HCdXeLAIyvC1VjNLjMayAD4llA/NHqZ7ChRbH04wh6o5hDmeUdX
gY8TYdNglXocTIXhfItcS/uegW493f9um6PQNkfhULLL1lRNtZ56aIJOHGiLXrePioVdyDtvXtQ9
6P/WQLIGD1OD2jC9qetPhQHL0GRVlwS1BT1Dz6HqG3PavP5ocfWQX3C/o56x1k6uujZWcPJNAgBE
0aMHJsS3p1RcnNzeC3G2NgTbAdkViQmgEXQ9obyZKeCNYxJYSKJ3uUceKJAzas3+O732b/c/09ZG
l20F+8/ZIoO6HixF1qUBdpMEos3Nd2o01j+WdmoOxqzvdUs2PxQRKVI58nOt+00iFwikdTnphWZE
VFEQj2q/Kp4TD5/vz2lzINKnPzIygBtWN1NuJokwOjMJQjislB8Vx/5qoPDS/YctLoEbPMYkhFAF
rtcuJ+1HcTZNg6LM+r8ctKi6Y7lUuXhtUOaCWSMe4xjxF/CA1+MstQj1BeJV4MRWf4xiTT/Pjht/
eu2q0erGFAo6PyYIFHKvR2k73GZUWLGB20zT27we1LfQc/Md9NXtfiM8BY1kwOJArmOtgiOR9V5D
8SSAmZx+X1B1Plt9CRgpxzRlJ1TfG0vmEi9eqNTNXcW1lywYEn35ABzRPJatOp6oF0c718PtlkNk
kcIzyA9cSLjurofq6VeE0TQlQVcY4dcctZczLTnntckdjBxZFSAt5kG8SX4KuzJMrHDTYMgwSzxp
NkrcH2FjpMPByxbXeG2GLIfjU4EKRXqdR/56UmqoRY7VG9x540iBmvr1odN6e+eplc/N9fsHRogL
gXMkwUJr6RNd5hdWz7UQDgk6axOog5ro2RoeG9Ut3/bumL5NlVgJTLOc2jMK1W648xM2NgpKveCh
JMWKGH719aw2rUtzrtMAI9NhpIK4hMkBtnD5FxxSc8+ERP7bbiaM4YbMsnhO1rrmZmRWY6w0aWDi
F32mKEdRxcZ33jSz9NlO++5NJFr9sfGoML36iLtohpFC8h7L/1x/UJy8Ei8v4jRI5zw/erWWnPpR
n3d26cZZoEZGpxilBv67Rk1Y7kQ7BFugIAEu95eNdXJx5H9Mop3jfftOYrhEnUMuI0n5euOEVN5D
a2IdYYwun+zOrD6lToQcakiMWNHB2tP73NomXPecPcSbQc2tbsjCQZE+GpUkqFqwmrOL02veKt5z
R31y5zKWX2K9R0DNkVOS7iGitIrRhFjSOjVDZAOiFpEm042AHV6qQVe/QmIfjuky7BUYNmcnPxhv
ANJA6+d5pJ8I5yVJA2vQzHNB3PvsKJPiN4bT7tyWWyeA6olqSUMUXh39eh82SUcyNnGP9UmXf7Lj
On+D+kPxPHZCPQ5QWSy/CSvvGUrbHslqc5ZA0OVEqc7/Uf148SZMNPbQww3TAG/A9m/D61LA5i3S
/7RHw26vGre5RWEu4ijM/cINdz3ROC7qGW2ENHB7VzuElVEd4yXLTmLQxBsbgsb3+wd8c9u8GG+1
bYqqoc9CGyYoRpwhUif/FfUKkiRTmj7Tei/e4h1c7KTWWyuKITfAM4QYJSPweo6GyOPRU2SjLQzn
N2EauyNa4734HsZ4OhzvT/AP/W59MF6Otto6dEHoz6d6GmhNW5nHSdS9D3whfJ/22OII1FhARdCX
nJEac/zWMcRfMA72Ios1D0c+iy76i6S9sFJhC67yQy+MF29MHF7icaQ8JnJH/KyzmPZG5xg0EAdM
E3JU/YA90ITHW6nBS+Y93qXRY1EZ6dPUqMsptgU6oPcXaGsHSGlwnjEuKmwpr7+G67ajHaLaEsxa
H5+yMh3bM47R9Cupm/bZwyicf3nsq52ccnMTSFlD/lnZiVltPEqhYdj3QHl6qw2WUhhflzRU0TG0
lZ27Y+t1IVMmypLI7BtXjNpVmtDtuDsMSHzIrYj0aEM6Pd9fxq0bCpyV9ISSockaZtuVbSZaBHaD
kkJ9oMZ2+ymnlf9WN8cC0l/nvTFCDFS1Oox2bB82VxKyN98O8jXUn+sPaDaZimiqlgaZl1knD12t
U6QPxjM17j0ipfxXrc8SBWy4+ZZkq6zxtzxgfSIFgoJlan4VHlu1a+vlV1sb+ncqFfNDDH3we+mW
xS9QG+0OrGzzDBmEP7COwAAjFHA901yNav4kzIKGnOABjWPku+Ml9eKDPlXNp6xKur+cwsrBHY3a
z6mwvs9iMM+V2xufGlUBvxIjTfr99R8eAgO67BjkEvvK7ffifcjmuaGTSYiklgalngbD4nNYLd0/
+jgPFBZy8TdN7vajgjbAzoJs7TlYICpvrw1oeB2djUY2eKVK+80pw9E5xKkDGxUhXiBXTaGOGI8A
oZ58TYXofcT1yut3jtbW3YFeH6IGsLSksPv13BUjjEkG2jTQUS9+VwMO+wI1Jb1oqIeh9BJbDx7u
lfN/COOAf0N7oOAhz/T1qF6dTtQKqjTIhVlFPppXpcRSxMq7gbrekyE0Zedwbx0xDLcQmWW1iT5W
r3I0x1MGwCIN0DCuo8NY4GKE5r9ihb6T5PletLO1rMgokLRJzDSRx/UEhwVutovKd6DFjcs4Y/1v
m0UgDxFGic/jOHq/YzKtr/c3srzo14cbsDtpm2wh4/d1PSpEC2SQ4dcF/TAB71mivOgxSKPmLLl1
/RnFtvbL/SG31pXMVJU1K0LW9bpOXVrOKeTBoJ8M8c6Jo2k+Vk00xKCXzezDfxjMgtQkC7SAZ1bb
JoncpZtFR3JvNflXq6cbecbTLP+3gfEan+4Pdtsl571nMBXlKEh7kJCvV3PyRFvj6gdUtSSPUaTH
s0LfHDNacznYWnQYclP7kKitQGpcj4/z4lCsjlpUrpQp3isZy7mtvy0dE14IcJ8UG1Y7SnYdeicp
MqBAffY9LLouyMqYLhrxjhsY2VS/6xF7tH0DGNBby6VkuRNm3JJu5IJwVwEG5qXiDr9ekBrmSW0p
/IQma82Dp7XI2iyDNR/TOlneVUjhIjoeI6+pdeZbJXE0X421Hhz7OO7lgVv3JogMqtakZHQU5Ul4
cWUPURpDB2+yIDVj90wfAuNgc4nqN33lzmd0h7wf5lTkF8x57b19Ib/7+ktIQimyojpqwes4sG0Q
mM2VLA8EIgMlAtmK+a1z0/6bgq1kc7Dntn0w0MFBUWCsuuqQi3qyABtAwt251LZuGbIpqhiQB9io
qz2RjkWOvGCfBQhvAlBOGqrhB9wLQEQtM/XJc5dF4W9FydVlJ/bbGhkasq5LYMxtGbRjXkLhPgvQ
29QcP6qEimmz0pkf8x6knN+Anzz0Vjfv9Xa37hvIqLJBA3sa6fXrD29OHv53o8LLYZX5W22qR0S3
RP1x0JM9g7StOUL/Y4tJ4TiET66HUuwlTkAWUhwFTHMOp04aAmj2EzgD5U1bxF9RiVB31nV7ev8/
5qr81loIXSSVyAKVytibcY4+Am0Tb8KyKp7uX29bbwVVSzps6LqBAZK/5MUJKgEp1yrgtyAsa2fy
Rz2bl4da9L13cHQR9f7YK81OtLM5Jjw2FOzhSQHBuR4zRMpbs+YqC0YsSjLfxHZW8TnhkG0ywzuV
g7P37G/dEwSUMrjCzN5a12gnBVuWzNCzYEos9RQWlZkcdBHWj7qe2W9GJ4nx3uSVPCpo9u1cFJv7
h4iKsoqMtg355y9WOB4c1NJ09o8SNc+lGgZ2ijJfafcflCRsj3OxV+fYTJSl3+f/jbhaX+E5ueZO
KX6xOgwANI7UY1vV4QkAS/PstN1wXBzxvdAn70FH8/EhwS9250raStUwMKRhAZQLyPbqfFKz1Vqw
wlmgF8J6wOeo8l07HHbKjZuf1ZZOWLKHStXxemnzJTaWumizIBZOhgoRxtdtZrvHSBnitwMQmfPQ
zW7lKzPsgfvnZvOEvhh69VXt2CWBCjWaGfSyFN+z8/hL7SZAf1VH0iDuj7a5nJKwLg8N7c7VF42S
FumtFk+eWVmQjXeHgciqqkfk3u4PtDUtcNvA1Tx6qs66R6N3FOS1RCZmLkrLfmpbU3cmvC0oKDQq
rJ7/MBzRuOSHIe27BhJUOv6hKe6PgbDpOODxmNd/AeNvfyt22O+J028tolQAp5EmOzV/NJheHMQc
5VtFLApXXZ9XxxbG0WEpp3hnT26uIMozkqhA+2TNr4bb1JaRl+RBR09DPZhxh3enIeLu09g6brvz
vbauUkJBSNRgJtGEWAWnSktPz+ubPOhLI/vUmd38vUF18RuKHqZ7aCkh/IcqEwkbsgIaQENy1VWw
EQoNI07Af4HlKA4xPp4zg9cBjc8h1xzKeDbf12G75zi2saqInKH8LAvwSCCtTnpnhbmLF0QemIsR
4jrsGDnNQ+DSePa2+k5+sRXhwon8k4xjowgb8/pe4cZG8len+tOgcH3sB7t9Tsw8f6pnMT/YUaOf
Oz0s3qYAoSvfatT6qJit8y3XWrGzmza+LwJEdIyg7HPNrfu/dhsqOTdoHqSDOVVPfRMCcMe7BOpC
kyzG50407d/3z+TGe4VUjSzPgyJlW8lP8eKYNALKFVp1xHTUWf/VSnyvYT2ppwKSyzsgpuEZCo+z
p7m9cTgpW0qKI2dTBTB7PWobVx6SZiofWCyzcmxipwNkPepudro/va3aEzcc9FeKPFKhZRVbAXpG
/F80RTA1s5mdtMajAWfrZY7HSUm6DCkpfUyH+pAOVnoibCiOcR1ByEWw4xLmbf1oi0l5f/9XbX1n
2TWzOMXEmGuI59J4YU0GXQTAoLRTV2MP4ytaWT9ABVSfAL9X3+8PuBUkYJwhi38mifQN+FsPxw4v
Pe4pIiA0mEWHmmqlz0/si1HywtRDRgO4h8QHSUNlxT6rSiZ2pr2117gqpaTwn0dg9a7RXwLM4HGs
Kasun5N6+QfnuflRMQfnU2Ul9pnttkfRlztplbfhTSG79ehpwbhevdwT9orKSNc5cAtj/thHqr28
qSjfNwePmsIRbZu/4HspM5DUPsLuyPOM5ev9xd/62gRnlLLBMdPUX92h1Qg1zpo41ZOGMrtfjcK0
jhbp4S+nEUP3xlt6rNnvj7m11CaVPfI00Lc38kdNY8R2Ztp50Cr58EVPF+WpUFPz4sxDdexyVXmM
gR+f/8OgsiOsUUBBr2WVO02TNRtNFxWBow/lCQqq8qDOCbyGXK0fNX3qvo+Z0u1sqrUoruzQUMrk
FEkQJhB1ede8uMGUvAvzTrGKwEiT8i+KvclBbZzxa7OU44NqRPXBTWY0i63FV8wwOtqIAR1o6WAj
jcEdGnel+VBW0I/vL8bmzYOEJoV9Qm5KOKubJyyVhDsbviDGaMbjoHTeERDRmBxcMAEHRYO5Ghrw
HAcs4I+m3tIEFbMP4jw8lDX6ypoap4/3f9PWTiQtIZMmhEDDZPWT5nSuRj2ui4A2szP60wD0ndVB
8e7gJWrDKzPMYs+5besEyraDzKb567peoXVlHCJ1B29yrrSzhVb8kydN1sHl1ufJAjPguYp9GIop
xIO8Gue9DbJ1FnAuoQpMMIhay+oKyJMxFoKuc2Cb6BMcx54+nT8YBqw26FXLgzfH1oXNdajhqCN/
QuHbhj7uc6ngeqxk9XPaNvPveAID60+NW/4MO2xIfVUf85/3P9Dtu8ip+1+vX9llXb/GaMo0ZhoC
aOsrdewPkPe0L0bemMvOSb0NsGAWyH4mNyNFznUHIksnJDhkb62rqdrN/K3FI4hu/rOWo0P569Wz
gusMml1uOwZbbbt66T3YczbQw9y0o2Mdl/XygOh2Pe4kGBvLBzIfaA+3AMHjGrdhVKLAgYGuuJtB
MjDCsjhC5tpTL7vNQ3lNcE9mR0OapzO5unB0o2W2lBdogJcJ8C+3co/ASJLeF4kRfy0UgTI9jH9J
pFe9bPjn/nLeHijGl9YyEiqINOoqZHOJK4CGJVkA0sp570GkXU5CH9ToW6U0FbVIxBN+tIqT8LR0
XdueRqWcX82OkWZPpIKcKWxarHXQXMd0JBLEMAMnmfNTntkIj7YgvDJOjDaDeKpdDkud6zuRzO0V
xoMG+EBCPqUO+uowO1ESlYQqpHXNpIcHpLSW6DS1LgqcVsHwx3gwqz3qwu0NwqBQMkxyLj77Gvkg
UBKs9Ikvjhzy8pNy4HJwBmt4MHOjfktinnyrvcHb+cwbMwWqS4OORovUT1qFDYoS2VXfU/S0zdGj
zkv4DgcxF1jvGJOXwMzN8fi9v7U27gUZjxIpIvcM5H+1tdI4j4tsocSyqAhKHPticLLHvDZqA7da
pf98f7StGdLUkGhK8DmIWl8fpJpqQBm6BcmlPRqIHQhV9xd3Ur64bTcGVNs7ZeeC2JgfHUjk8XBM
/wPuuh5RquHalRfmgaZ3qv20dGo9njraL9VX+GV7XlAb8yOhgtQEMZBy67rDv5hpb826IQIjX8qj
CqcrGIoGtjSlrAeTLsWXV68n2GR8AVCyolGzxsmhspVhk5yLIEzt/HHpDMMvPH3+Jey2nQ5dM+8K
OW4cDHATgIgluksnvr5eT9x/tDRZehEAA9eVYzWF70KIgtj9zPmjNfTeGy/XtD143sY1LzXQcbYj
T0Z2a7VvqFXEgGcXEXAB6V8U+Nv/1nU8P91fzc1RUE5COxLK140Qj9ZEZp/CIwvKCaP62GgHrCzG
vTBxY4+wdhANWD8Jx5N//iJ6RfBT1GY9lUAzyIfPZgLeyB8TK9XPi+7G+rnVZy3bOQa3g4J/haAO
JZjEBM3760GNOGqSvvVEEHeJ9dGJFxPrzUb8WuLQ+pSXvb3n+nm7lvApKPsBEpWspTWpIsUiKaQC
UQa9bSunvjL7c4ivyk4fZWtaUmAXkhJG2yQD19MSkWmmse0ySuFAlNfz0beKMkQMoqFUvOjG+bU7
hFlJGAcQEBlwrL5dOodO56JzEmCUZFziDpKmUc47z8DtEePfj60GMFv6jp692uydotBla7I6GHOR
PotwyU9hNAy8s4UO3LZNpm9h5Ibazha5vSnlsJRO0FCFwrnutVYhWM3J8KoACajhnRWl2jOt8Qkl
I9vLlOOrFxKYEbx0nL5pEK0HS3pyOD2K66Cxhx89KucPc/R6Xi3ig+w8edKw0r7ZHTVKJbM3jE2Q
9rUwfErf9be5pfJ3uj+ZjV1IaO1JOzlotTf3xhwKM8opaAW6DvllqJzoGbOL33peiWBSqj2o9+1w
3MDU8HVgtoDJ1hfIXJrIBmXLGMRl9H2qMXdT1PaDbQ0uVlvzHmXpNvb9c9//icGoC69JnEVXCxV1
ninQSsUGrxaqFY4EaZedeL69t2IoYg/lgBrh9FF4414b/vYwcFlKy14VHBnPnAyNX9yWrgDaL7J6
5oSjGSzc5q9OW75G4KkOtTW+E5Va75zxm+XlUQPqKHEuFBhIIq9H7C08YI3aUy5x46DCMpknRU+Q
pBEu79uivTZB/zMaVppkMBrru7rBNLWFLF1pyiXJdfWRBK2DK510yyMPvl35IffDzog355yCMwHf
n0QQV4p1JTaZerVE6z8JkI5Y7ONUKkrnR6Hu/GzUeLJ2zsbNO8BovNsyaWJyxNLXq0kT1gBFIdkz
w1z65tQrH8x+3gMcbs2J2ACNTA4Wh15u4he7ZMKCEaNzJwnGaRlxRJq1o1u4yrOSi/G1QQITkrQw
zrvUUl8/OXlspQJ53TSoy6l6BsmTn2Zt1Hda6HJbXxUxGQVtRpnPEfjcEOq47cPBQk0u6CmvfC4B
jCL7maQUE7siCsW/o0gyNfdbJdKiN70RTqXvZI2Ot/b9q21rYYljaXaxfMiCrBY2VtQwyiYw9ZQc
w/LU63XZHlEdsoZL6tn9f9gswDOJZ7lHKSvKX/PiM3rtYPWONZDNC4DWmBeVybErRdftvD5bs+JF
kAA6IjFaEtfjjM1czOBsANTkDiaYtHrdn4mrLwctTBTzPw0GdoQCHKndGj8ddqEGo4PBAIEOVA28
NDrBbW4+LkUx78ma3h43LhFP57aE+ClNs65n5qnRVMQRBfdhrsxTgrYUIviL99qu1Z+14+kGDijf
hFWEMiaR19mjQg+0qD0YXVbTJSgiGekPiLSYdNtFurMPN+YFD0GKj1NehSQgL+0XO6OoUPCiPlYE
dCskD2h0hHLuihIVw/sb/vb2B7FCiQwSCVcrZJnrgYZUhLHVULts8m6ofbXSCsVHeK6cj85QJZFf
17LOcX/Qm0eO9eSM8b1IVJnm6pTZC1lqUhdREJWmEiSqop4VVALR5WmKx6Vqv2P2Y+xEmRsTpdek
y2uMSvVNmyylRZImIH8DM52SU9dU5vfSq8ePvBzpUQlRmtmZ5O2hY0dKGwoariCg12r1lVtiWTnS
oMgwe3KPXum0PxQ1mj83yoxY2f0VvZ0dvRA6MDA5iGnJGa8/Y12qZmyDmwuKSVHKg643anUcqxmD
HLdzcLBNrKLes224/YyQrUHESJg3edZa3Cj1zNy2iy4PvMUKn5H7ReQwn83uI64vht+leIv5Q59o
O2/F7dkwkdngvNPoI0Jag5/QYewRSaTt4I0LmFQvBZ45Oc351SsKIhQcJCEgXbu1GpctgOMtDh3M
zFl+dUac/M6F6L+6mCABRqWF/un+eKvtQo+YlM6gqQQKGGmU9YlfQEO2il5OF+7U8KDJ/p2L0N8x
7pw9YebVAsqh2JE67StgrxgvrZ4DFfCUWrn2fBEIen9qktKmorokO3HX1ig0YrBf4RdTblsd8m5B
tlB083RRzZZ6Ce/PKTWNfGfjrwV95WTkgaZKDDYFMujqDbXCcWrK2Jovks+THQxcY/WT8BrEaJOa
s3LEstaZDk7tzL+jTq9KH6iL/TYiOTSCEWXZ71pUOnjwdfV0akVh6Pj85iEKhUmbs/xIuSh+BCJs
8NsCOOzTqKJ4+WyWqdJd2oETcijHos7PdJ/N8UGfjTI+q5i22++UyZjto7eo1VNkxkCO6nAk9fNn
04mit6nttPElq9xWnLxqbsZDpDYqK2WSvD2qwG7mJ+HVxZcsi53FD5vKmF63x/+sHVB+on4qXByp
1SdadK1CM9BVL3Uv2qcwr7yTVuTpGZnu+tQUWI+9eo9TNAfeQ0uGXH9dldGKTDEx/NIuxlibB82o
rJMEN/r9YqR7+4IL70VAKafmajrhDq82TeJ1yENnYrDncMHaNes6v49APSx4Gh7vT0gu0HoUQON0
G9mCiFmtFtB04hz5qsm44HqhoBHbTOF5dFrthG+xctDn/neXanZ5ngcodPeH3jheLKQMsBzASzdt
f0MZhyKZ8ulSW6I4CkVEH1Q9d3Z2yOqKZxkpa4K5onBHM4RS5PW7wkFQ7QmZhotnjp/tBE3HyVV9
TFB/RYhg+HO4l9ncTsvEkNGgRSgBFLRwrwdURD/ajVC0S2qL6rFNxZfZrPYocZuD/FGeokgiw7rr
Qbyy7bvUrvVL1AHh7yMtPnNfLDub4/ZGpzauU8GlwoT35lovr8urzlDonV8AQYTleaiW1vIBV1Mf
R097l0248akookGKR+0MYO56Uo7T1SGGneZlij3te4+Q7pMBLf4ZxEJ0qaHmn6dsTnfe4o05godl
WKgrgKzW4kKKpbUzurHmhaRY+Wm6TfhlGRMIXlhu1K+LwtmLgLo5baY0eqFTtWoXWeOsJU3qmhck
jdBSVKzsaFYx7DIUaY8hTbmdE7aKqf53PNmAk1oK1EXkLnoRg2eFjc0xBZlLGmbjccIp9+BMLZLG
5dD7KB1PH+6f6NsPKCPiPxYRtB5pPF6Pl5QJxEG0Mi7Ews5wCGej6p4cxRXNk+a1Tv2mhacDWD8v
MmsnVr29xyzEnnkGCCKBsK9hl51KiDcumnVJ6rk8hJMa/gsQGrAUOKmHqYnmjyZsxsOkDXuSRxuL
LFGlQHOpAMASNa4nndLRjmYM6xFBrMdjlYYd+sZz6IM2dX0hJvvVH5WqCTe1RSNCvg6rTYROYF1B
hKXa5UR44LKWD9mC+bGR5Nng18M8/L7/VW/vGsZDY5FEGAAtqcD1BGdvic086ZQLq2/6XSfQBXHx
1r0/yhriyWZlGChUcmL0PW4E9abFzJzMVi6WYgXCzJZjO1T/jJb62+rw+3aT7lMSu+3RUed3o2Y9
uuk07WwiuT+vH0N+AtQVDimz5d67nim48f/h7Dx35Ta2bf1EBJjDX7LDWktSU8GSvPWHcJCZM4vp
6e9HnYtzTLLRRG8YsAUYdnUVK8w55phjQPgksrkJ3RTRyRwDc/iSliQDKBk7dpe4FboCGFk7aRT8
FIqCiLElo+17sBb7c0R2RyGGnIu0lir6+nfMulpHaZyGN6cOHHdqRKVQp2+rP8yKBtwqoXNRj8b6
CGTZT38xyVssTJFpAmnZXBe95YwUSvP4hne8+UJzQDud9SqvZLeNVHNCbFk2/9DUyTDcata6r4VS
6z8f74L9XqOUAbCqLYUoHusNTmFZjWzFA/S0CC24D22qJGejqIeDHb0/smBJC/SPMw8bbsuxSkYr
SDP4wrdCUmV3SIY3ake26/TSGzyCI6zgzpy4EkFSiQd0conNgeWy6uok7PIb7ivFf1Kt0M+2kwwv
j1fuVzay3rxMCv4kMm8KcpRb3D3CDUGfVam8xYk9m6pbs3qp2zQAo1chlPhnWejyfHKKoUINW8LW
YXgLUcQYTnaBtp5ZyZiRmjkmO18QpXL+DqmSKK7iQD/2klauy9OkOKH2yo1jJQe9G/eWCLSZ15ey
wVI6WG/4PBFWWQgnvyWKMD2K/5JnlQjOP16i/VMPwWkx36PhCL7xDqwckZ3EGLi4WVhcYQVpm6ch
yEyvggZ9eTzUbkKAerC3Ft1ktteuI1MEs1kVVlDeOsWJvaGPJM9Gt/ygmLq7JxiFs8KeIgei/re5
r8ogEYWSDRUHNo8vdaMRSjSTiY1ygIKmCxm+vwhTfVKXdhGIWvQsiJdo12aamw2taUNmomRS3zqz
m71WEnTd6sp4fnoJya/Ih7FUBbXcQpZZPsbphI3LbQiU3uvaLiTtrOLT41F2e4K5LLcslUDeU3Sa
1zsPfwojruOBuaBI/zJPZvIhI7Q5gfwcFR33QyGQ9CvWpE+XtrfNso0z0tO9M1e3eWjNayt069SH
Jm2LUvT0A0IAROsJ7RmgdwsDbj0rkJhUQ2y+vgllVL/zbVJUUHCrOyf1NMZuPYgA2ZtZfTa+XYbF
8gkLwF9Mws0M5S4p1Khq6luiajTUdVNy7odg/k+QRvnFyTPpyW4ldiIDQloglCbX2oHncVcvSERR
32Q7q15sWNrXKE27s0itJ8t+v4ZiMRfuJxVjUMP1ko6GIvSsURgqVqoXOUFYsI11cU7Bht4lCE9+
erwx9zcImioEQyB3ZHjITa/H060qcaRAq2/Qk81zmRvFJVekJ0mm/zMrEEKOAJR/IJT1KEYt9Djr
nfqGYKJ8Cm0ld7PBnDGbn6qDuPXuhIAhKZPhfEoz23ooS0nNoZvt+jYbSvAHTKvhY9tN88Edv78S
WbZ/jbL5TJS8wkBCeulGm4jhxabVjZ6WqA3OPvBa/5aM4S9h9snX/+JjYZKy3FV8sm1iV1uFodDY
3dzm0A7fhsUARMOS5/kVZLtDYiGPRGNh6/xr6F0gRY3Z3ARCpBzlBEOoKJ6evhGJSOA0QgImnKBL
YP2dArxh6sZmo7dBkno6Ypc3uw7HN0sR2sfHy3bnRsR8mgLa0nfME7HZ4xAXQxrX5voW9k74JWtm
+XVSonfhFPcH0dHdkcAUoMMu3NstlBsD2xlFZ9WIMcviZLd27CpRYntTTH3h8aTu7PNFg597F7bM
Qt9erx9hTKf1edLcujGUvLxSi4saap//i0FAIhc0gerrNoLNZVOYbVQ0N2XJ7Lt8HtxuUo4O0y5O
/rUTCH2XbhFAyM193vTYvlSiZ8NxUl/rCtuZesKEiWCtfg3z4siw+N5XUheizBLFGkhrrpfOikG1
HDExqzgYE+LASUiXQoo7X/RGKQ72xL0PBXMQNtoiIgJgtx5No9U0yKe5of1bq65xKONXa+Be9vhL
3Z/T/46y5YYFDq1paKw2tzaOmxMwf+HVCe5aZRT+fDzSvflQQSCIITDT4ACs50MPYjcDTDa3Ror7
12SYdS9sx+D8X4xChshHYvvtKM+hWpQIETrNrULa7tQo019KjsnRfzHIIpZDNYSIfRupx009SOGQ
trdAjTCjHbrhGk3G80E6wTMvHx8HhuCO+4vyoO0Iu2xvECbsH4rWG86rjrejev0vZkMD7NLjxlu+
TWox0+vMOchblGKbeXaddJRNtymK+kg69e4OgFb7q6eMYsiyF/+F93WO0dHQFbNs+TSdSA0sF4vF
p/NZ7uyFsgDJHnEs3rz1KJkwxrjXkZbDrU87B1WL/Z0FFePpRSNHo3FskaKij0HdjNLDjTYaEwG7
rFe8JImlk1aJ5284ghH4JIubx/LPzShhn5hYFhl0DeCM9FGNY/kvOuG0T+Hcpa8jl9Afj2e1xFOr
JB1YiflQ5wPuAlXfPK520ZfWaEPGnq1KFi9l1NXSlyGaxPwhGKay/lCMQWBeYguD5xcK0V34dIgO
cggSjLYZKQjU6fWyDjlLPup9dUubFog2CkPlZ5XhYuPRHSb9jsCQOLoB968IWQ8jLgLG7JltQKE7
CW5/k84xI4IRXlFIen6BxzBfceejbdlS8/wIDt6PueheLaRtkBsipc1JkAWNogk0uVs4yUN0cuSs
Nr9ns9aHXyW9kbQ/qjQJD0CM5f+5/rbrMZff9K/TF7ZDP4L5drdOyOr7FHDsZEZ59/uUEoM+3kb7
g75cJ1z1VNwXN9/NV7TtudUlNB5vdGxJp7GBRZ3VYXXwQN5bRLYqpiNgZWA+mwnFvdL1cluL26Sl
33K9Fe6cJO/FrL6KpDwKbu+t3uKuRY2b9mPkPNerV5bKnALpihtWme0bgmJ/wmyervaMl/XjxduN
tNxe7Gh6EChr8cSsR5I0kL+qG7ubXVbSKUEtlIYkrXXjeWoOhtp9J+4tXmTY0jrhzK73Ip/qMjax
Br4FBapfaeKIU9JVRwfszoSIAiGAQ7Na2NObC7mtx16J1aJH+SSuVTfs4r/HNMjxyDZwrH568UDH
TQgLnGUKnZs9oWOyXA+22kNCMku61Ct6VXHkc5TKq/HePZra7r78xaiHHUc2stwfm11B3GQ0ba4P
N9UeeAYEVMPCQ9vfbF4wxzQoG08tto6U6vpvNSmfOAhE9ktLILqocfIOAXbtuKMTXgN8YvlmZll8
7oFavFYJxHWYjSO9hV3mCkLMxqRRj7NN3XUTbENumqN6yDVYvtgkK8RZZCd2csEKTr+pWWP9mWlB
/Gz1k4IZdzNv0iL9TOq8Pgt2ONZUchvrJmx6I65UgELjiia7gm1YL01Hykv78wDqivwye4dqGTXQ
9XDjIPo07Eqb5uZe9rpIMV1ZPbwd9x9tsWigCE+PHGdvm7ZIGvpmjpbMtyyitfzU2B270+pau8C7
FuGwg0O+HK/VvY8wLHUrinG0FCzNuutJVUqy+O1M2g3rQ/0UlVCezMluLqoxyrjY1arXiph6MiDw
S1urR2/Bbt8gOvhLP5tiILfMVt7GjOBw5MKab4i8NeHFHhqGaLW2y95R5moMrJHx1MU4F3eMy+PL
YHc6GRrSCNwUsGfSKG09c12JcAgOSgWVcruqLkmvRcrFqaJIPXNS+/HEs2vYnhGN2XyupFZ/Umxn
YUzBpGP14V0vFmabhLE2iaJKpddvyYwZqpE69kclIpaKhlb5gpv0UZFl96mhncHJIVfgLyqhm5u2
E7kTz7Np0CMlNS+qFKTmq1EaGWVK3shzWsT4yA61BTVC71SMOHUyZe38eNV3h2j5EYuJ4dKtZREa
r1ddgiWRT1lqADAgvMOVlL3NhaEe1BZ2h4gWAOSjyVfAWFVometR8raa7d5GHG2IlPJtmKz0VIH7
n4RxaHt5d6il3Ap1nkvW2RwgKiUkLYod3Ayn06dLh9lZ7oU44c6eLtCDdZ9dv8U0CMowr9ivPvT1
zCyttvKx76zb6FSha4ZILddxXB0kfbvgaRG3I9mDWQqKspPGrlSHYlNqW7cenM637Eb9y4LI8loN
eCE6eSH/eDyr/SKyKciW4V2ykHy49ayyXtLmTtjOLZrslDYU5BA8CrrZJxPZtWdvPF4nQPelWr/0
8m+9SBrVyHCdboMbvfQFKuvS1JykqqnOcqsbuFdjUg5VUrJz9axIkZkhfq/PB+t7Z74Un6h4LrLv
S/FmPd+kMmzqKWyaEs33l1IR4hTnpX3uLTEdQPG/esdXN7xG9AtmzetM2RlO9HosU8uWbosh9ZtA
qTs3wsG9uiZ8eM1P5Vo0ZzPmwj3h7otnSkOk0F3kpmn0a9VPk/TCjZiRCxhhSyfGsNhVJ1qUTF/R
eCmai5TEQ+CqRWem75pZa3p4m47xT9PWRumWRq9MA23ked+7Zl0hQh2ljia+NVOsMwqC6M0pEZno
TlOWlAg0TZwm3U3DhrZKuryK4LdU14PhRU5LO3QbLhTJHRSzvU4A1IGHrJCuXVO9G30l78zhU+CY
QfCaCOhy75VBqpsPSlg3zal1KvQ0xiLWtddCNcoE02u9yyHQZXr+nf62ab40ehOM3pTMY/6bsGjO
vTahHIbnRO3a+SQb5EWunZnjH+i7FIknaxyIc5znCARWCY27ZzsPR9sd7FmrP6Wt2mNU35iG9IKq
cNB7nLMhvLCusn6eU+R6PomC0l3rKtM0OBcZQ9fme4T/u524GdmYhoRIXXe630hDjdGgrPRfk76x
8x+jKkT+UYobcOCwCtPgt7HGz6n38IqPgjdbiwvxMRhVefrsaGU7wUmJlfB1HhqlcivkqaorBCeD
+JfI0/wEcdYuXx6f5/0t//+NGAnMQCe3fla9FXPBlFrlR4jCn1tMr9xKDdvzs6PQaU+3HlgAmgKE
ZuudnRttXmUiG3wScfGpyvX+nETqUZVpH6JQXSLn0miRXTQhNqMEmt5OvbRc8GamnrAyKn9rZNR3
z4WQ8NXR28IxAJWT/vdnZwc2ztohqcXe0LaNc2hAxA1GR4kv1ckwesk06G5k12ZxkCXs73oqC8i1
IlFPpY4S73oV6zLVZcGr5Q9pxyHrSzX7J6Mh+Bu7Hx5RkylGdfDhlv/l+kpiSGbE9IAuYaevh9Qi
FavRWkt9KZ1L9aK2dZCdC1qC+/foQsz207uRNAdJSDbJL77u5nWJS0AaW0YcIUe++pz1k3IJ8md7
3gnnqPPDkllCSv7gbGKOYhzCmW7H4JZqenet4EZ+LsXcv8ho3p3xg4bP9+wGYUA+2KIYslQCNvGj
qid6gitMcKNtTr06Cf4VuEE9aRm3TIt2SlgavFa/pLfW3yoHgipMM058Z9B1X5sj07Ok0Dr4RPtN
SDEI8J9GD5gMJD/rUSCrtxgh5qlPfqr9GOp6/hZpuLJolZ1fJLkqDlJHe7cDgbuoiLMvKOYiGrwe
rxiVGeW2vvLLITPeKYT4/SnAD+E71arojZnKH7gU+p/tqIwHSNu9oZcSBHtl4axvEZw0C/Ox6fXa
L+jG7V+qIkNQF0GSGcOiSbPK64RoSfc2KDTSXWcqZQddAPu7mbookkw4QkE9oN1zPfUsVGdQA3Pw
dbWY3tC6DtwcYObgg94bBXH7Jb1aBtlSWoMUEN80stH/Re+scyn+OVbVfCSVtL9JwBy4SggZOQLI
la8nU0AZoyOoH/2kKd5FgWR5aRcmWOfQVPP4tP2yKV5fWgu1m4yc1AV28BbNmWO91hotmXw8J+cC
Jn4Yfa7NSXSelc1qcerVYbY/Vm3YyGfiD6P+OKZmp7gDrSrDH2EugZ/Vw1yEbmIIyT4bgTW8N4ZQ
Mv52Isxgnr5jUeajq8dcDBT4vZtLT7KyUCHqmXwCoAWJzOSXUemEb1tEM4+XZn940f8jvuQssasp
RKw/QqjJvZhpq/OJaPvGbekbfimiof+7pPz6m2QOTXt5POKdz87xg/FO//XC2t7ATVqQNkNqJLPf
p6J/o10x9ybwxZM9W8rBOt7ZyA5Z5NKbj8wODJr15IImlUK9S3NfnmTlpQvnyKPhNT1Ywn2QQYDB
FYvyPUgoqdd6FCuWtVmimdYXdS9e1ESvvtExaZwlcEHXQc3ylAkxHZRT7k0NCvYimY5c0S51XRTh
w9HpGLSiEb+Ki9xTwUiPDs6dj8WNA6KFcApv/TaQCZteJFJSFH5cASc4FDKucJEKb5C19KM+zdUP
gRBA7tI0NlyDZngbZX34oSdh9pbh0/iO6nlzDktobqaeH6lb7NYAsHIRV144IzTj/RJZ/Hfdw4kn
dbKE4vd5AUhg2K0rS5b6+ni/7kdZIHSoobB7wCy3J4SqHA1mIY7x0QRnd45T5WzDuz/YqlulSo7e
4iUGoR8waWGibnZRQs5bpmonbpmaT6br6ASuP5F4EO37cDZq+UMhSGlfKElPtOTNll1dM8me7bc6
LELVC0SSdGd8o+fRHc2hBz6Zp/xI2G23HRZVJZ5RdjmgI+zP9VY3FYqEomnETZXU2k1iDZ4doj6u
pKbqwdbbL/vSZgDEBvcfrHiLpcIiIAGjj/tGJaXxeisqr1qSOqdnP+5yZBlhGWQRs1lPKENsGJfl
ur+NegvHxFGjK+hp/my0t3QYL7wcmMbAhb+ep39tVFlPWwUuvXybJVN5K/s0P8likg620O4q/zUK
3SDghLhTbrnMNT1t8OQbRiHHcUVi/Cm0+aWsMZ4xg/DIsHW/FQCx2AjUJ5Yi3RamM4aE5DPTFLBu
J4hdLaUdxGjrEKQ7074//kp3x1pq5YsvFbYmm7NRBi0tnMhd3qQiQV28iXSvlHg3HBPA9/FQ+23H
tBZLHVTLoLFuW8/xy8sEIgzKbehC01PkMDjFc31UJd49GXwquL80EKNAwiW+eXXnNBs6dWbx8JQr
T4MoJvAZIX3pNFp3Gq2sLooZHzWB3Z0ayK28JIr7ZHg07agFOlRu8zS1F60AE4xScQTR3R2FkIIe
EvjNvPPrE6WILmyjUldukWbmnmiL+p0mwiNji/ujQKFBnHxp2tjg4WY3TmMNnxNfq87wgiSpXyWp
PeqwujsKfd7cQjRQ7NiVqREh0TnZ7LvGQr8/4V6uO+mICnJ3M9C/tbS+kFFvyYj5lBZmT7Jxw0Vq
9tQ89k05+A2X9N+SsvrQF8FzVp28NGy+/xtvC+NHcmLgj8MXSqruRxFidSKcsDoZhThig++qFstI
8ASoeZMY7qx5WuSThT5Jyk0bMOPsVfslDosXK0IIRKvnr/Vc/ghE8Am/hycVJH7NkdWkExb4gKrm
8mX/deO2WWN0Scz+QAghuKqin+AYO8VLRsr4bDzLJBd6FeQa0gsA8PVQace2mGc2SSQc1cMo23ZL
RwONHLqjPObefuTChQjOM0JEsrkHZQDnlnKtiq2ngyuhk0tvJl3U18dX4L3b1iSzXmhwZPNbalI8
6sKYmlq9NYFln7Hh+RlAjzjZYXpUZN8aqvGZYAQBbFPXhVJC0WK9djRztFUgyvlWaGmEfukI92iq
VC8rreI6YGfhizkaP4he6S+V0gUX8M7qpejCARjUOlJS2i8vJHHiSOQ4iMZo0lr/mrzQJkOf9fk2
GuHkFZmD2PZcaE8HNiSicLAWzg71263iNLWfJkRmVL0VLOsp7PofxlgfyRPsp8K1yH5EdIcCwk4F
k5JvCiijTbdQqqSLEvb4oNmdfrBTdhEH0iVwMSh3Lw3nPM7rBQuCSCiRE1m3uDbfT7bxoaeV042Q
76L8fLRZdlMyqLYgS02HJJwgKBnrwZwROdE+aY0bklr6ach1bG9y7Uhy894otFUuFEOqO3yj9SgQ
f/vEGXvjZjRG7Zpq71z0VBz1R98dBdCWvlXoCDA81qPYdgMZhz6BG23uMU3DkobDfRh8eXyQ74yy
aFMsjySyABTM1qNU0C70mSbRW6iV8wkjeOXcd9J4ejzK7rqgJEcvDDK9C197F0KPk9O1o5TYKGS1
3Zc6o2oUa2n3F7oo4uDo3BsKbScaNPk8C0VzPSE7RtC54YfcctEXbjmr/dXSKTLGTtI8W4VmVhCa
FgdUYiKy3/VQwKYZSlI5lUYpjU74r6I9IqNP3ubzES3szmfC8GjpCqW+zrbbDBWXZZdLLUXNUMbw
VQSK+KDY3fTsq79MiO4h+gJIdKjUrifUROB9sRYzIUf/T4wt9KsmHGQH7PFZ9HARboCZhIUcsSYC
B+uBig4dlzjMQ19DbehsV+pfJaJ0z2ZUBBS8fzwfiyjVLvUXdRiDWyhgzkPxGSPF6KuEqN3nxzt7
92E4IOBTCrmbRYVqW22msiPiPp0Lv5cp4jQtIsaWKg0Hm5qeQlZkhU6S1FBzIA0Fmtw3k8kFYaFq
Cvs2NM1UnirVDj/WWO6NnqDsp8PYVkvLZ0Hq7BRN6RB+i6dytD9Z2F2qbyH6WcP3LJbT4jwVNTpx
JpFw5VEvVW9Vk/bBd2UYqtmNtI5abqlIveGqSW9qr5Uh2Y2L5wFdN25ntiPez8gnF1c8XNP2lDvT
lLmlLYfSScXuZ/RSk+D+EnRZa7qKmgz6uZTHQbvkztDVF0dph/waYvQ4voneNuurYwX5JUYZzZpc
KkWj+nnKy3n4Hd4etWKzHu23MI30+gU9WSd6HZy0/CfjOvlJLK4pl3lI7PC9U0R6fFm08kXnjvos
x6ehgprzeRxJQT4FqR5F12lQGuAmKZ6a9+pgGzg3ADDjeKsU2ehqbeD8KHPB2SXWdmTUCzCzcOOy
yL+YEVxWb6x0NXVLdI+L90QlY3Op9WT+LGet9Z9UGbKSX5tV0WmcJf2HrYODnO2pmNUvZq8Z3UuM
t6/q0cUmqS5CFzU6zVZQmerZhIxR/d3mIv0E6UVRUDQhirwUnYHrb95gBuYnCpJtb1NTDcN1bHGO
uqQJHe4vAYkuWhZovPWfhljp/yMBWEP74Vk3Ms+JpED/CZIayp45j9n0D55zluoluKp0XjHmVetl
ZhJYn2eiRedS93rVe0Xez/3VUAojeelMa0RZIC+nQfrA605rpt7o4ceSJYr/dKwhSM8yAGB0qe1U
+z0yCl3z6FPMqrMzpLn1SU6njMb1Pog+h4PkZF5ltpWEgpRc16feSgaZjSF69TSMUYQtKm3o+rs0
7VPlLR+CKSbnnZzkY0fD9fSiN0U6u3wMCUZBa9W2l6NVMHnwFpLon3kKO9tzwib/Kwjb4rMZYqDm
GoSNrVeFQ/JZTNoo/5bNQvswyWOGiTM7TXGQVjPlxJsKQypPOMOW82vXyXmHAwNYzydj1rPk1EW6
FPuKnknJNSFNDq8QXszoPEulrZ6nqBMQTJbP8L2ulFa9gHWohicnyVBdxjKp5Ct0F6F6SmpFtUvt
3hmvlIeSyY3ibP6BHqHZL+4lnCdXrwM9O8VI5vzoFYyXTi30jspFf2BUT7ZWK8apwt3eODddK5s/
FaXOZS/SGjWFauKoH2tNjs2Pily2ZerSXNb+nnJuFc800lCFCJcp3aVsdfmvx1fh7uU1QZQWVXxa
leGKbgELZZCHIZPKxg+BsC6dU8UvRiyp35oOSd/HQ925dRcGE7xQNONxyt7EeTiPGJHato1vVJ35
EvVD7mm9op0ej7ILXZeQaKlx0efNtbutpBUdZS8MsBu/Jg96g9He0HFIlgP1/ILw+d+PR9vPCdIS
GCYrRzxOxLd+E2vJCeRsSITvlMOEHplZunIo1+fHo+wx5AXdQWOTbsNF8GHLSqSJzBIhn8qfpLwY
XEUqMA2qq5Dm2iBRVOGmtmZH5zbNRf634kyLdmUqBdCI0qFs3xdZWo6XrKZZ9kNqZYZwcbEOnq5c
QPugKk03KUnzwl5drwWCCwGFmL7zU6e3jVM+DPI7Y3TGJw3X6d2iB536AG849WnA6vU4aquNU0WH
HfKcNJFWadTnLtTQ5CsVHP08woO6hKYowoONtSsRozoKtR/tdwguvOab6WVxNAbdQE5UW33wall/
JsqAd1vY0nqcFlAlos501UZIT3dHwcykCR5WARLRqCBt5hvKiFXNlWneikoZr/piVofi05fHW2w/
O+JhIIFfyZEBP3O9qI02a/milXbT7EC6mJKuvUuogp6MytYvWaq+y2Ikc5x20J6OKonEScrR+ySe
IcJcD6yJmodQ65zbULN+IVy3dy1WdAdR/+5WQIcO6INcaTHf23kskv3V9WBKzq0RQfLJSa3kouiV
9L2LIEChzjB/fbyc+2uVAwuMznOyMCe2PZpKxSGLAmfwuX1lnvomOSXEj24kxiPf2DtDkeBRXSL6
5x7all3DkHWLRln4uTH1J3Tp0q+oZmrvqlISB7XJu0OBMMNapGJIq//6W0lRPTlDpAu/icPR8jhu
QDpGGAoCLLmpzcvjRdyaqfFSgKNTnFuMYkg+9OX3/Avsm6qsk9XJGvyOGy33ad2UsMeaMwNFSBtr
N68V/GevhdFYqltqvVx/tXU8e2E3VomF/LcShy84olMxGZQoPsJiduE9Pw/SNrcRV/JiN7v+efYg
dR28/N63JCX2tCEh2KOM9j5WHUpORk175igdVRjuvDgAknQB0XIOsKYuP+pfaxJpqHxMFF59rikR
uTjeGB8D1uRg7fefennX2FFLG+M+I58ydDfTfB59VVAS9jSpnH1sWJ34JKZZDw9Cgzuj/U/Xi7XQ
jXdw4ZTHswJ2Nvs0SE4vcSwgsQZx/J5eoD8f76n9N1s6JYFZl2wZUarNPeeUGNvmUzD6vNzSJ7Qa
Q+MVzFw9Fbmt5RfkYOrJy9KhibynB6bYDorMM/5Lz3b93TIrhHICU9UHfqhOQOqSGynScBKyU/pK
XWcvwxIEPx50d+0hAU44hEolDwh/X/79vzaLNSPKXfbh5BfZ5HyO+zl8V0iGg1xf3L9v8xRF+ccD
3vmQgJNktVwR+Lxu1VMVXbSkUwUDsvgfQitB0wRN8K9B0MXXx0PtDwLPBjglHxKs39nWKc0iULTZ
yie/le3onZqkqBDm8ZFTwr0V5F2iXxg10z3UVupaqJDSTL4eRNM3y4jbU6gY2VUWSXASKGQfEMHu
LCD2kWiIqZwEdurmOexms0VGopB9JXNMPFkrQdSKmV3SjEfGOXcWkKGQuVn01BdG4XpzYMXTl3Fb
y74WDsEZSXP9RdeSpxFR0A9OG1AlNUPuys2EtDzLogLBa98YOv01HZzpAwDIkc7Dnbmg8QfeykUM
M2hb3R2KtqU83Sh+a8GWSLNupLN0zE+Pt9wvJ7QVoMNkFnQXAVgufoqH6yUbrDiUbCuQ/Z6aoXYK
Kg3yXAlagYhgOcp/SqMNpb2DlPxpaqLauUD9b8MQqKWSnJepkdXUUwNn/DZZ4zT/oQ5FZp0L2RKG
hz3oYPuNWsiZJ5tQpt/SoGn+soLY7N7KOu7trwBmlYy2WEylUjOiKLlMUS89aQ/Po0v1YrFphk3H
cm6ZEx3qbFlf1Iqv57F1I7dB1z+t4oWVqCjfHy/ondO1NDtyhMkLgcI2m2Nsci6RRFb8rJTp21YM
SLMuvXXaR4Dipj03WaKaB6HgfqvwJlJYBkJaPOi2VVK7Q75sHAt8Y6RUvap2DI9p1tuDrbL88vVO
Ac2mjZplXNp11c3MUlXpixSRBt8xy/7PzGj7CxtX+1zMgEHT2JjfdXy9X5VJ1g+orPsbhPwIIimJ
NjoU3CPrPSoCDcpQxB5FRKN6nzWT8k2kEHaHCeTv8ee7s5QMRR0YIJX2py2dkQenk9qSoQItGz5o
bJW3WBXW6+NR9k82EcHCmyTgJLnc6lZZHZrV2MBrPmhpcyqMwbjkY2F/GNUm/JLGZva3g3f85fGg
+6mhyI2qGhxWOj9pZVivIkrLWVMWquZThXE8s0njb7YTGU8H1AsTiq+EJDxl9K1D2lQl+lRiHeVj
6hi/x5mXo24P5gezto64v/ttAewC6ZRLkqCaP68nlI+WU0kUQX1Hjv5sZqd7lUU1XYaoParn3bkl
UaOjAYT6FHKFXJjroSITVFavNcOHvZ5KeBrT4Jec0wThp1dFx+/xFOtDRfcRpkrKmxnNc3uqzbr0
Zae2m7Maj9X0PY5HB6XSXl8qXKMuJy+h1ccf6ykNp9PUSPXfeD6H8ScLnkj4oiKxkZ/NQo4jWpRs
DJ8VkceOC2elDmh/ytrpKNRZFmx9wjng9OGhEcceAGxazxJ99iIY7FLzmzb+p+xqzbN08VoFNACp
cfvH1EevU9rgaSYdhLB3tuZCyieVJSRZCGHrgc2snQegYtXXnNJ8P+uS9EdmNMrBAfjFw9vMj0o7
jwCaLIyzhet6FFma2W4Mn5Yo2wM0N26ZbYpTmHTdJ8VqW19Gxfc6GaL0xmmoPmI7EJ9Kszvyidvv
3MW2mDedoJJypLLcD/8KYkniRIwMge1b2E64oJWS14x1CeQ9p+dnT/3S+bccRh7ARW1rPVRnlmEe
UEvzdcmOzxrmFpQSqCc8HuXOhKAUkzMCYGHYseXeTnNaVZKdGYREAMe5EYfXXp1xxI7YO4+H2j9D
1lLFJ3BdcLldPRpxt9QRVWv4SmhJpykU3VdTSXsvbGxQQMWO6AgclSk5jVpWHbRz7PcpY1PJ4+Jm
twLLrhdzyOQqllXGTuLYOc04SJDsqPHp8QzvLiZ+BjTeUrdDq3o9itVnONa0veHHcyWuIaa97yMS
sQtm9Ee5wP7EMyFrIYIvVg0wx9ZD1Y00YqkqG/4EJRPtUN6Iz06ct98jtu0p1bT876xJxO8BSFvo
hqHpHCmY3pvsYtDLrqE2unsv9FiPevaO4Vd0OnwZpaj/gNZi+N3MjSPE7M7558lFrI8NChN751VS
NjpSFYFq+gj69NZLMPeS5aa16dAdaSWJ5ZVONHwr27jJCV7HrL/KThvXH8xGwXGqhpBVHGR899af
gJlXjAx+AYfW66+nk4UCaGP6ethO4OxZTq1y+q1q67NemobbBsqfrRNelDJ7WugXrjxtUNBGFGAo
mPnroWcsT4bFocYndLa9PpYDGOlhc42bThzM8t43XnRXeENZfroA1kO1FE4AKSPL74tRdeE0YZrS
mWiUpIH++fHZ2dO0mBbCNWwoIhDQns1Y3YAnex0OFvup66UTnXHDzySrUWnMpXz+NCjtNLnWLDJ/
GtJ4PNFlG6SXruzE5zbJzfGqpWp0hJQsg64fniWlJ/ACRQBC3PKo+iLs2rqMbH+QG/1W9nn/YYRN
9tvjud8ZhRwHAUf0UBeLqM0XNeOwoodEOL41iBHOSdGWP3rDnA4u4Dtfc+ljoBGKLJuPtaEdmWVk
iVnKbV6UPIV2NE2fB0MZLkpk6gczWgKOzbpxDS5LRoyMkPLmnbQSfbZEL9t+Znf9196IgnfQ66h5
Wpnsynogvj29ggjZQAemfQRKhr65eQuprFUwLds3rSBzqy6jUc/ujgzR7y3gr2IeUPryLm8WUPSt
Fjp26vhpXohzYAvhKaWVI8grH9lb3dkSvzrWIAUt0mJbzVXDCK3QqjPHb8d6Og1dVXn/j70z7W0b
zdL2XynUd3q4Uxx0N9CU5CXOoiSOK8kXwkk53Pddv/69HllORMpjlUsNjF5gOBigU5L18NnOep/7
wHh3iGbgqVFEtwVwfKwaXFjj++2XZd83RH/eGTW9T2rI9RYhYZ7LF28O+Q7orgVGljzERFb2ip+S
uYy8FVrRuEizrnFkzT1U3PLEXABTcQo4b8iPqWlmwicMzQaUUHmnxfMmsKKrCAl5KCa2Z8VwTzck
v6SNMc6mDVJnYadYCS11V3oya9aLAaG1/qREVUpcrO6lGa2k6H22oF47V+ZFpcrU9po1yO64n+nV
e1jM1f4DTTNBLBAYKOM5xjndtwXNhBQ6BmLuSyBDuuIU9LC1F7R7svnfUZNKl7FLsOrNbNZloCBk
KyWvEhhG8qmEyGRVI1sCGu6atezYTQcNF+wKQ/wto2Nn+SazoFRwFM+LP6z7wKBXkNTWeeiQh3Lp
vFRAMHOdly5AGs2TAhgW6OdpO5FqhN+7iP6iH4LQqLPLUs1UY6nDbNRd93BaWY6sECn+0pVysIaz
ShnMa0kPFOtdYMdZcRXQSMGlDKWDWSpVB5vU3bpaDw7dMNrckaAojcqFB15Q/6bU9OK5f+HBwzSi
4JAUKUlEKiEmblGrlSCx8c/eqWpSn9cVxRaJB2r6haNYAJg3YXxE6z6LV4uhASfJMHvXYGYsTC3x
FnUCWf3zo+xJVDEK5UPU4QkzaGrwVZKkqBRezd7NsiZcmTRFcpLW069jre+XbhdXn58fb+86CWZ/
gzwv4RsWcaosbL2wMz5V3oVNkJ0XKsS4fqkbL56VqGrElCW6QQDdnAggg9IQGXoL9V3pWeUis8L8
nLo36drIe+nKUItDXA37q4inKjghwGArqHZxu3f9t1CWGrOstHd0edJXdNmzfccHEX7ruZrkOXJD
2+jn11HMYKQJCboBjRbcCQLuOw2BDZVd55HWYiiWSWItDCsv7vVu8PMLM0XIXxSG1BvntHbozQMB
nQ2p4GRoin/AzYKeFgH8iVIE6Cc639n2u6Tqm+Ft3tvx98hKo8+l1UXeuRWpzVeaGpEvjKPe6+GR
tOFwaWy3uc/rpJKu7JgGVY5mxpK94EzOgPRp4D0++easUi9wS8v1Igh0i1LNoq/zL5qVeNDVNeFg
zPOobIJlRkypXDSBkdUfbdc0f7hqa/1BCavWOsEAD6IjAxK8aysSxOfPL/xGG0+mD1yRvBpVITh9
U75lRVKGxoR65B28AblTkNV7F9qdoTvhYBvftHa4TWftYoC9/3uZtdUXvTTzQ9piuvkiTIjlSFQJ
ODn24/i4lT5YK+gd7HdSGAUXXV0qJdlp1YvmQx1FB4Kte5pphr1FdFCQ0It668l2u51Wp1VZ2e9s
D5Rhh2vmUCP71ewT3Uml4iJN1ffeDFXz/DrvCYoZ4RCwQMRDce7NvTmWViIbURCuuiBrPndSFjuw
Gau3z4+yZ3qJUaiZUIAeIcin4V2jWNPWK0rDVdVK0YWVKPLrtF9H54S4DvlXezICx52BCBUQMiCc
NpURdlcl0KwReIltukmY/Zc+8qy5S0l+3bT+AfmwPzGqXEVwCw2iQrowGc3z0z7z8txblV2bz4kg
kGmOc+2tkjQvbklI+AN8NgFyJkVUSR2fxqTvYcmjh8Uq7DOSPEWZnLcxpDHP79T+eWAWkCgSnCAa
idc4HkUiWJepaYGOKt14jt3hX2WhZ188P8oTyyY8JpQHeWzC1ZPAY+FbmRV1fsSyRZq3yDM7/zpb
U87rhFXqy4vnR9sT4iRN0IHMyIIjmIzGeE6GG3Rm0qF3ZcNbO0YCs5pdSN/LvL2Wwja7AIZ5iHfx
iQmio4BqQ0sjdONkyAZZYa6jOloBc8+vXKMm9TXUUsztqt32y/Pze2LPbJE9QRGLSsQNeHxHLfpW
7+myl0MalVXeGxty6ptQT7Lly0ch+aqifwWLy3QViZH4Ui1ZyWqtrIHJJZK0hJ0jO7BXT81FpF/h
reRaEZMe75XvhUoKcUGyUpuZe059innn+Ub49aVzgRtGByYliMgJBU9Gkew88kLDZcVyHSwxhHiO
1xaHGmHui3RGMdgUisWgs5ze2LUlr9WsStNVFmvri4SqrqU9ROtzCKfqK11Se6eAP/y6LhLzEAxm
/8hrgo8AgYRHIgo6xsvodkoO6NhPVplitd0HtUzM8C21MWq/KnEl05tBzZtvZu4a4YuJ3jcdGTRY
VMgaEuESr7ZzGqs8rpSwq7JV7JvdbJ7lNo3oaLL78itG9pykEEYLOwiB0XicOBhcaz3zspXbwtcC
xD6ZGwnkZ3ZsWi8WioJyAf2F5oK3dWoFamGSAduus1War5tzoiPmKgvr7IDFtx8nFcwOlEhBdYNd
Ac5mPKOgCrVGkuJs1YZRd2lGenTuW5J7gS8WLNUuNxdJAi6V+Phs3tN4atnOOv1tisw7IJ73dShV
+1x18toigzE9PQP8rMQprWyV02rnoitS00k6P11qUukulIg82ouvI9xdbCHRaEq1p/H9xNONPi/D
fFWUbbYAfPg+pffF35gUPi36WjCC7OVhUzXW41nS5CsqYrz5WrPDeWq7lJSqbr5M1nJ1+fyknriC
VAmCK8Z/AOM4dVbwKdblUFr5ipuizdFO2jIgu31ux4AcZ2siC+BUvbvnB90Xn9BHYP7gIwG+IIg3
PkKIbReSRUFO5Kr23IUM05irmJazAzv2xAkhskUEmyIuOjRN4RYKsOHeGORildWp/CMw0+xDEpnp
bUWDv6WaBy+GplIpRokTqhRAE7x5E7NkppadoXWzfAVcXXslKLXP466fLWTzUCxyLzXASIgVwpFI
LwzWiR1elgW4T4+ZEYXRlpUXF+0cN4TqpEKN4DEJ4kT+ZA4UbtutX19xarPPz+/hEweHYDJFXkDR
EKDTsF7VqEW7XofVChGXaUvEdakuNaVrkld2puTFFdQG0oc0k43sgD+/KV8eOV0COkOCFN0hLMAp
g7rvByGYoMZYxQV9NCz0k5FDogr5Qe69gv+zCK7sHGDUax+C8/JHbvVr60LukrD6mFprys6cKDPX
5g/FrLLimg7t9nBR92pRiZoeOb16fqGmh5DSAI4CeyTwFcJ3Gh/2pqP0oF0r8aq10mrRrqNXnuSu
Ut37g9zxS+NEYjAAOARxhJu2x7OqKlmjWOswXflZpdDxNW7pwSq/1HthFKibEVICyoSrNJlSFedq
naR1uaJ7oTk3DMm+4Kh9Muw8m4OUqA+onOlhF8OB2MPBxrEgRydWeEdX5zrIzdlsqFZBLlkXtY6K
ie1WWVJR1c67WR9fVEM3W5al6c3VofAPSJGptGJ46tmwkbCOUONT0pu2LZRoXeX1ym9dl3ArBQ+l
K7fnzx+T/VG4xxumB6QiInkiO8wK+l9t7TUrWGpmbwqKxZLLPim6QwbyJi2ye3tUSt1pEEHPC5FS
NadmglnFUmo3TbcibkMXHVUL+9lFZa/lV/DNrtPzeLYOv+iGVCjv/RLCifWC8iXoY0EG1HAlzeSm
KggtqJT4xrkX3IStJq8vqGsL+/ms7aCYGVrYZiixtMPQaSJztr7w3MT8FllychO4BA2cpPRDOi3P
PPvzABcsZT6y9EkzKzN8oU3EZIka4PYC2BJ9ByfZFC2i1K8v0n6V2dJXtdX9Cz8LzQM3fK9cSYwy
QwpCIcBQXPPxAdUKT50lQT4QMm0VZVn2Rq07BaC3YbGWUlif7L4nXCX1tQ1br9d76SrWuP0XoeHN
qnP6XIcQspRE+ZwebhtpQaJJ617oGYneC5xkri2JXYIoE2cvL2Yd0bh1vmrtGbZ2olhvpaQhcb85
x//1vf9v7z7DCQBsn1b/+gf//p7lA5UPfj3557/e5ffpx7q8v6/f3OX/EH/686vjP/zXm4C4V5X9
qKffGv0Rv78df3FX343+sUzroB7eN/fl8OG+auJ6MwBvKr75Vz/87X7zKzdDfv/P379nDaKLX/Oo
mv19+9HVn//8fdNR5b92f3/74du7hL+7yaL7+K7Z+4v7u6r+5+8SzF9nXDty6uDfSECL6onufvuR
ekboFI91xmnl+rM1aUbFIX82O3tAb2IuQ5yNy4lwrLJm85l9RoyFOBVyg3CcDCL88eVG2/Rr235L
4WTOgrSu/vn7Js/+Sy6QuUGT0lOJOndSTyKQOD7EKuGjgZ678kdVea9BDOot3PMwfT+o15l63XlX
mvwh914PqebAUJ2Yb/NkWYXn61e67ZR/2NF87b+O7VdNepHlrzyzWrq94/3IFgldBW7K8y5bFMq8
DVdW/9ar5k288PR3iT/v8SzNVdu8sbsLb1j22uuCW6DqV+Ya/RXOo8GRGid0P/nlFzmgGeC8uMj6
ed3O4HTMF3URzJXwlZGuguCrpHwx03e9THABFP67WH2X+jDpUZU6M98ocAnrgJfttTPol4P3OvY+
tr1DaN4p3lXFK5CRB2TPBG2wXVEgc2w5yngPyNnJKo06/ET+WAXGZ6P1Anri6tY1KP6vVk8NY20v
skI67/5AMBhvLI1yprBr8kOvMdYs4jUoOCPRC8gZEAmBs/HGpmk1y7VKX3+MfPVWaZTZB0qtg+tM
uzaC8DOQPpqi658SuZfm6qy8UGVR5KTFw0eS3Yt1q3x6XtEJRTY6Z3hOHC9RZCPeZ2q9ZZQie4M2
6z6WaimfN3lgn1dr/XOtDRdJaL4S0f8rjPotheaL5NL/KG1GEupZ6XWScglR8pxcSoV/9iDiHuQY
3/8plbQz8jciBIP8QQCgun5KJeQLvN9w/CB7oAhmIx+lkmKciW8jyIB6EDcURsajVFL1M+wYg7pR
KgEfJNYLxNJEtyInMTENTq6I6fF+U3SMRdTfoJTN+NTPMvu1XmfVlR0m0iINTe8D3L7tpRrJ6Y0e
UHjgwM+RXeqp2l+RkS3nhdySGKrJylB7VK6XO8u4laC7ElNo9d2DTGEEVpQmislxnI0prDHpc5j5
A6n+5Mp+uXDrtiGQXyirwmyj81LSD5WoTe/xZjyhPKjmoivqtAmi3+pdi5nVfoI3oFnStLx1cGmU
Q+JCmETTaQHTwKcTJY97bMa+m0eKm/rtp9yKomUq2fREKP2ZdOH6dvcBPMJsTt/X+nVCrGBRW1U7
p8VBs3p+bccmP5ODoRQ8FEWylB6LArKxzAqiUIfpYpbdpmk3XFb14H0ZiiGmxHHW/CHpubJIM9d9
rxaZ/L7UXW3x/PCTvJ4YX0DwBZO6UMrAV8bj0+u2WiuZ0t+mNbWNbpbAAKj2s5UmQ96YGVa7aIxQ
vdaKqn8b9vrnJipfZrpuXoGafrJEBMspZpvq47SOpHUVe/Vtqaru3E7UalGX1svYL7ejCC5K4cpR
HjiZaN+HXaH4fX1bmNAoqgFtzmUfBE0ZHqzrnpS3irHAzcCiyi3WqeSc1o+u87ZTSNYOt4NSGQuv
b8JzzCHloxzN7FetSoWPk+W+8tmuaaPYleZFnEowkkhp8IfruWoyB1J7KIE9DmM8vBPKiGpMWKrh
45qEoHULGrqkKbtbU5O+NmS4l6WbXoa98b6PqVgM8kOsaWJBR9eLRaBUlX0F4IUnJl5ox5lVZ8BS
zDwebrOeyi2AM/bCw5eix1RwiLVwbyiBG1U4vlj8hBL3KpsKY6iMOGtv44bkdEISfbEmHLTs9eoQ
ye1UqaMk2FSsW8bDlJ2mTtO8CHPf7ZrbRkqTc2ovJKgozHLulobxIRtMealYpQUaJznUy+mpSYLW
x7ChaJpzPPGbw7rxcz0q+9sEjrJLyMWlBWGd+Fw3hkNp1D2BzyQFfgQsG7VLFLWOtw6u9TSw12p/
6+rua6uKPoM2jJ2ePiOOX2nfnhdBeweTwdCfFN8BpKRkUR0PZuWqFbctIMaoz0kRY+al8yi0qst8
SPLX60BKrpt0diix9cSokPcI3likN67ixJOluW40pJYv366jxP0Wdel3jVqECy1QpUupqbSFNUja
j+dnuqfXMDAIJJLFJTuNazq5EbyF3rZ2Id+2ntfObdh65muu1OWLR9nEq3QSuQCOpsz5adtRwVO7
61u6fttL36hqZ6b1h8qoNsGg0fUmxyMCRYDW8eSwXMbb5hILbXOjNW/DfPaGrnFU58hzuc4Jkzav
23KpaF9qy3Ds8NKPb3vC69AcXfb1QBctzIf+9vlJP3E5hKVAtQ72GFmLyeUoNFiI4iwxb2cljY1A
MdCxe6ES5Hl+mCdnDSQEVamKsoRpOHqIrG7dEgK89f2FGlx1saNdB29mH+HV0t6zCOpV8R1Inven
nTqufSAe/NQkdwef3BRyh7FNUxXzNrXf6M1rC5pA/0AN5f4QtG3Bj8NzARxHfHW8qy2VMTKkSvUf
Wi/HF/EaVEMSUcAZxkb04nOKJubiY1cqJJqmGDwJPkgdNmP7Fv6ObhmpVg9hV3aID18T53B8TnHo
ScSLk4EFP0XUUNFQBqD/7dvZrIWAyY+z+t4DW+jCQWyF2cLN1Aq67WxdvOriOLnI69r/UaSxXDue
0otqiELXv4BlAzmquKYfLTJJT/9MjJSC4LQWyXdX9wtv3s+ioL7w6VPsOusCvuj5TKuHaz0v2lXZ
mPD6zMx6AdsZSXqYo+lE5gUFZ6XSa1d2tNa3f8wy+pIdsPD2hQ7z1zAyRaYUNTmR5YYSFd5a66zb
tIqzZU4V1LzMq0Mxtz0z1iZczQpT/YQjQ/xxfG5SMgOlOqvsW4gXtEXkKmnruDWtgF6pdtBd+YU+
1K8hnFivQjeKiqVSxckBukQhsccbTSEU2S9YmQn3EtsZv8Ka+u2qDyTv1uhU+woodrVQ5Si6lLos
XUZ+9GIvBSIECqmpZUAdix4u4/EyfV0kSllHt3LpRQtrrcPqBvHCge3bX1hGESEzImLA0Kb0PWqv
0FlcraJbH01N7ZGWG+fhULiXUdcaq9Rry2svTd0rraCmZPC8/IBAeHJ84ZaCXBDVDpNZlvDrxmtg
jrc0QAje5jWcdkWqXgcZRo5JlxWY4nrLd7RM+lz4yiGizUkOHokuFhnUhKCsB1QzpZ7q424m+b4Z
3sa+7nSydIF6La8tEoJE0Ib8JvS9wDEHl17TGnaDCV/KZTEo+oGztX+JCDxSWy6iOfBFTKEjpKR1
g6ak0S3dPdYXfVBXjtpkh/ivnhwFLjA6dlKOhPk8PlHd2rOLwuJEZUVNzDHuIcGSQ/UAsvHJUZC3
8LHQjQlGqPEocZdYqTGLolsKOumX0/n5IkysQ+1W1aeGEWAbMsTA8bgn42EaWCjctpXD20GKoKyM
suqNZJSKU1HJR0EBuCU/71THHnT7D7qN+G/ixE4+AQyTv4tyszleb0+hpvvDsvr2hyU3UuH0HbXO
jrROhx9KJKkXeq+tI8cgyL2Mg8j4WrmRMndbpTgUWnziFmCYwkkmZiPc9fFk1J5KFVF9f5usi/ii
oXeEQHx4TiUpitMMqj6X3OxbAiY0b4dDjaX3wqtcAjBLYK0xHNm1qeuWJVUcgAAObyldN5asHS2X
pFy5KmWo7yKaCl9ApWhddkUjnxdU0VNa5Q4felcOzulX6P+NuwCviOgoSwAfDoTxWphEfuwuScNb
O5atq0oG0A511KGSQPErY2nOnLENNuMQYpvYyq1t9WXdroPb9ayL5m7U++eB7SVXtIBcX60zo784
YNkJy2Y8oGjzzhKTWIbfZmo20/mh5LiW1a3dtV9yywBb7KuGQ//L4Wrda+ZnOtx/bvXKW7RZF14p
jSw7vdxW11qZHapW3ovKEIfBuhZ4A7jTQJxPZu8HiRWHQ1oTyVchepXdunqFo5QsPbvyLzj11R8s
XHpuenriObnv3fpBITsHlmR6hcVboMuBzBCdwd+d7DQciF0SaVYtQgYzMhlF/QfmqXfVyVmz7OSm
cJLUo31xmaTngxHF3+pGG25cSb1PbdIzQ/1hMEr7QMBsg3ba2Sh0gYiv0GidPjCADexJIEPJuhmU
Tm772ULbv/aaPPxsVlXdOS6sBapTWrOkdYBuK6kzdIPxxpvFxWezGPTaUcK16TtDrMVvi7Rxv/pK
LcNJCnHiG9Pytcppu7bSncSMzdxZe61yk+j9UDvS4Gfv4PyAUxYTXP6senYDD03dpTcUdiiyI2lG
vKq6SnlPuC0Jid8E+o1a5RpEtnQCoq4984qvXhD73zM06k2cZKEGir5KQ8hnfYrF5Xwd1o5quMWH
tpPSr2lSKrfDzO4Nhzp8P3B0zfXDuQKBzJ0q12t6qtLd9TrrzfRNmZXe9zbRUrSSoWbftPWQ3WSK
r/1ZW5KmOSHsp9+0lgqDuWr2VAfZXvEeVt66dAAnebKT51R0O2vO0usAOuHvuW0liZN2GOeaQe2o
Q90DrcWqbOiJxELnRZ/uteTPMz8Pv8hp4j64Bv+XwiC1yiV6JoXRtHdxM85h8Ac/cxj2mcioAiQF
mYhuRac+5DAw78/g9MEVx1iCfEBEHB9TGMaZ6MWJOBDhKhSYiI49pjAU+YxyRWEHAMlGT2svSaxu
Qqg7NxOjBZQUkhMucWxwQn5jzVDBYlQbuVF/amLA6gkFI9e95vYfjaTRL4Omml2lVZ9cmF6ZrdRW
y1/puZufxzTjWFVa3143URTPIZW68Dxqj2dZEb227bq4UZQ+fW2l2Hym0nuXelmtrwOF3qV0EKvc
14V/SRsuwy1f5G4LFx97F/QPgXHC8+iF8XRkvTRMl/TxRwqrvIWXpLNlOJt9l7tQutrZ5NXDEu0m
WIQt9GvhtiPhohIBs4m4TYlAm6SyYSZujI9qEhtL3+9nqJw2uEiNPLkubN98kzc5csiOlUOtbMYO
/2ZoRsRvEpgjUrcTM82f5fCSJ7L70QjsdpmuK+86dnX9tWeYw/L5We4NxSETjIrMEX8coMp4PUPO
TWu3SXEjdSaUvYN5l5i+DFhEOVQIt6kbHS0ouSqAuxxDE2MaQNV4KCuD+D8xh+IGKM554lVXxI3P
Z+v6dVrIy6JPzoH5wbB4lVI81Op/IKHfKxlM3OG1594l1j2xtXkpVZd+V78akpVc+ou21a8SnXBI
/BF6xk+00JtriXUZ59V1mATXZeutal8NnEZVDmg88bLjyQBXEM1TBWcDjtjEYJ/1Q0jXrDi6UaJO
OrfkCloWN1WdZKgzOOOlQ0GuvdMIjRDkRSIARLaEkzFevLzrrSgkTHFDSxTzYu3260sbGojrLnHT
q7zv7PeRZIFjLQ+ekLHBwWFkZJED5eaBICTIPh4Z8onetD1UZ2MREvLy1F1UqpscuG17sMqNF0eR
NAk3Kvip6BsPo+QKCX+pV2/o3JBdkv+JLnVyUBcwpM8Hqp4XqhFVjuvZBrS1ZrCsXN90Sh00WJiU
OMFNqi2lgR5Fxd3zN2Rv5cEIUzYCkoIIJiWjEwGa90XcZKHrfQpcL5u7cd28sxRJn7s5jT4VrVeX
reJ/kCzJev/8wBNvjZUXDqHomcj/k63ZVD/uJGsU4I00NjPKTzX90kvgm+SofMfq0vdFNfxRau1N
GA/D3PJsWdhP32rZW3RaubAS3aUterPyO8ynYVDuMjD/UaPee4pWO8Rqv4FAXejCa87x2Q+iCSem
Mm+OpYx7gE8mOKppizreTCknwesRk/1UGOobd21edHG+yGb228rursNUnxs1bQMk/Q+leThH/2el
/E6p8s75EQCzEQDs412ScbJ3gBbi+z+NFOWMZB81tsgrAjgiOfoTaKGeUW9NgR7xJO46CuLRSFG0
M7DrqAZyk9SZQnWxY6To2DYb+BdOMAeU6q0X4Cw2Ad9f4lQkCQRFrOBp4CUweSYaj1oqDjidlm5g
hC2kL5IPY0PQexjDCRGLK/pMkHteu+ld2kZ55hRJYZyXaRlSfueu8z/zwPWXfm0YTqb6gzyfyQW8
AzOFv5gPgRpZV2krF915kOWpNE8su1p6XZesnSo2zZWO4Uz1vqxVEY1tB9VahOqQfQzX0teyreTQ
SdUu+0Z7WuBgaaYRp3XXmvSBoOvaF3FmGNFVGmHky0Y2/D8TM5/hoqYpDAehD6nXeVLH+SrQ0FNF
3bXFvFPbvjmgx8dSWiwg6E8SoKRZNu1cJ/oI0gWDBouxchPLgTuvVIj4k0RvFztH6gmbaKz1HkYR
jVwIzUPATBZ9fK/jEulX5AEuWKpXcLBn5XmvVc25BC/NUqPe7fz58Z44F2CFMfQoLBa0MVOsd6Mm
KZB6Y7gx5XwgqJq1X3ptJmnnnWsXppODfIgdVQnti8KTfbZZsbrEqbS8mLd9Rv4nr93QCfVU/56k
cn3vypkNBwUNUqx5bXV14nhDpn/UgxlHSc314VNjDYY77zVtyJa0B8bjGjq4MUk1mM2cwvsoW6wF
C4QTNd26nvu5ReWPnujhu0qp7GKha/mgEhxw30r2ulEWpp7n16prFR9M3+2/+l5MlZdUNdqdEZjl
Dz2JQlSYnluJo5NwPdQzdW/HRB5QFcWwpBrEKo53rOsrktK92d/UXvrDXWfXnsTarGl2LkVu8LBd
/x8J3+2rPgm/fcAJb8G5GyDqTbacAnj/0pceJZ0YZv+HtjL4AJ6XjRi5nJvf2SCJn/v7+A7AcfMn
gF91dgZeFvuTqN/D8/tvcZZ6jx+fif+IAhZfEg9mC+PtrM/+i+9DmP/ed56bwC/9JAh/jloBw8Dx
FtSM+NCbB2m0swIzVgC1RX3xqc1cJHCPmjkgxw2Z1oYueGfKkvVwKPDzqRgRDzHK09p1YoNHTl63
BJIdyCjG+OZhjjtroNhnoGRwIyh4fXhObQmoyD1yCTQxR6AVmGsP28wR31kCaITOSFXBHUBEdvM8
DHhCl18RVOtH3QHdOKMCUPhIhNE2z2gNwAjDN02uSwTETusKiFjfUVM3lDMgv/hXHPPNM7kB8hkM
ShuWg4fTcXKiX9D/HbUCunq2ybxv0rE7J181zsBqkwITif/T2nVVBBCPm7SJo4bRDWDtqVs/OxO1
M0ASCOU9norTWgJR9HPsCoiAAvGE8YlXz4CzigrrR5H/oGNOSN4RfD9y7oZ2ZhMjg0x/u70I0J2T
L1HEBZkENQq0s9g8DwOe0BoINOJx24/YE9yHwqLbnbqlnuGOEtTgaGyek7v8wlE+auoSSSHqLngE
2Gh38pyLB/MXbXCa+76JGx01e007IzQFrZPIO+9M3j4jPEXJK1CWh+f0zF0Bej1q7rpGdabB3YaM
c/Nwi3aWQFGpdxL/fXv0T8/P43QeuwQ4eiB9yBxtTb2J9NfPgKXYAiO7FY2b8U5I8iGZjlwCzTzb
JEhg5X04BeOLQOnBGaoByKzoAcV5O6XJ78WtXxrq0Khdpm4cFv9H3Te6ApKFaBR2weOngg3ktNZA
EC8dJQVM1DtIU3LeW/U+0QK2iUFMqFSUv2yek9P+JNCOXAPDPhMd68l+bsXA2AJSdFHGTqkR7cke
nlM7BRt+0qOOgWKekQAW5UajG0DPe4plYfkSuL/TOvkbqvej5qwRyCOHSBXJeNIavh5lCuQ9tvf+
5G49Ne/HHnn1DKZOATJ98toT60K1oBYBImyeh/FOSfiLfOJR28+lZ2oa3NbbOfKDO/aPtYlzi8z8
9uPTC3UJUu6jlsDgFAACECU5o7kT4gIcJIqktwLv5Nxe+LyPnDuGD/VBiiCO+SnVd7Yf4/8MCtYH
1pLTknwk3I6cuyJCOhvj/pdG25m7ZGH4EOMFS7GNA57e2RcN4Y86+yqxHaA3JLK2Mm7i/qD1ad7C
/AV97KkdgCPnLhHOxO7FpqfO5tGk2TkAyP4zkJ2wvIObEs/piX9RTnvU/us2qS6KO0h1PazA2OgD
YQsyc0MF+iD/T24JrGNXwCTAo5ssggARi2dsBnFGKEWDAWQb/jm9Q6CKNz7qEAhByCmn0mxrBo2F
gGSaCEIcDLh9Hpbo5E7Bpl/PUWtAtpvCeCHsn8z5qTDpnJwEBLBz5M4LHbor8bZO5AlZuAKcfdTG
Cv8Gpw4qeezEnbni05Hio4xV4M/Fc3qRHVGPddTcVUHyJFqiCYToztzN2RmwDsGee6oXWvRxOW7q
Jjl86lZFFnfzjGUaKzOjHw7lJA+fbmXoCR38bYr1gZnxJxLqBQgmibge9Ji0K4dw9OEZHQIJzkLw
5lyBbX3OCU0eDOSR+2+QzYXwTAC7n5q8gPgI0mhK/DYDndDcYYM6cu6miNhj0MPw9TB3LtPO7bet
M4jk4d3CsNk8D/bDKS2B8MSPuv46+TyRyP+ZsxjbtRJZH2gxAF5v4/2nZ9aJrpxHLQGuvUFsCwaD
J28A0X5xBUTb5VO7AZBqHjl33FrqXlEAMFU8HvGdG2ChFynlpnZva/A+HLcTugGCsuSo3QfGR6ge
JLlwEXemLhx64hkUpf2y9RnolKYuSqCOmrukKyh/crbQ0T21/WS7SOdRq0lf0ZM7+0c7tORxIOIj
i/GYsx5bPqL8Fc7aTdXjaW08le1HbjzRDAw+erE8IpXGZx+DiP5VRHsgv9w8J2fyq8cmMoGrUAAq
yqKfdmOtM5oaCaKrreF/cuef7OORh4Bohgb9E9D1x4T1SABKWEcC5ERvDeCNm+fUZIDgjTlKAJLR
oKAM8qDHzBVruqMDyOiD3hZtPU42qCUKcI9aAgI2QJcI4T4ogE3wdncJZvIDooOk/sMhOL3U7tFQ
fokiFsElA1vX+AAQ1CStBeBni5U+Je1/rA6QiNozaUguH3d2rAQ295+uJg+NfMTpODn793gohwz/
BUT/PxG74yXAPYQNFyjHY/DjBFfgWC2gm2f08EbI4ehuHua4c/8xgzcRMJBNJ6oESLsdLwKp9hcu
4DinD9gVuBNYdvF/p6b7Nh14jpL8GsULADpUyBx+bu3OzhvgmCj2h337VGOfR2M6RFIPPC/dJZ9G
M5LqIPRLbORXaPTEPAFRgHDUIRD3G0N3EvdmOYTWJ6Er+DFOa85HX3eJcC5VeSYgvpGokzbRDlHH
qm694ZMLeQIzOXK/9dkZxMTceXqJbZ6xxiODCXk4AYFHjXdy228dHfCeEc4jIwhY50Hh7Zl8nHqI
X0Srms1zahdA2QYi/37Gg7pNoAy4/8Z494W/wweCXWY794fjdkpmr6BmOEricQNEQoukxnjjATHq
sBkS7tyWcZzc7Qd8cuTcRVk2mSzU3a/93VH5AsAgPsMd3H5+coEfXNUj14CMBygIqCge8bos6s4a
iBIGOonBI/mYDTy5+3900kdDuwMLhADtV3xvZwlwDMn1C7bT7XNybg8K7MhTAA8R9F50Rx8LAUAQ
9IMEw65vU8GnJwAFydVRAlDE9eBhgd9oIv0JCEJ9JIB8v2B+p2X70S/myMnj7tKUQiawvzX5xzag
SPbBUolm3FYLnZDqeywm//t6X8LloywFV18kDnduvAQKQKYshBjANgd6eoL/aKSL8GeFjw+r+cMz
3Xrg7RiF1DadKIqVlhjHnn5cH0xfdnmb9UCZ7hwDIJ6C0FmY/5uBTujwY7UcOXeJm49JTz7vMdQ9
3n9oKc/gOKRy7ZG54EHWnNAikJQ7chF0stqClWdDSLT1bnYOgCoDhYC4DdbXhytycjaw6HtwlPYT
hCxEvOhzNtl+GyQMdLBQym213+ndgS0G6wgFIKP6RasQOHafFoIC9gCsRDTAfXABTk0QUH177Amg
WoE6NsQ8Qd2dwy8xdzxAwYJ9qq4/7WuOnTyoBlrhEN/4BWvZXQMTTh8hIDdNz07M+Dsa6SUou3D9
RCHLaOehsRKeP7wOp3baBdHEceJOpmSBFAlBzdGUcXRgUhV6YCsJTk7Sz46V9AQ7yFzQS+8xmDER
+OKk8zkC//E5td2n5vbY7Rc6TRHottHub9wcgXeEAX2jB05u94+d+AbXCnaRlmMPu4s235FzSALR
TxamolMN9dOH/si9l/DnSetCizwRd2D60QGEALax1BOycEXXiqPkHYhGJNpMUK+NNxyeaALbMwoZ
fp6H01JvRwd3QSsQ1kSoP1ov4yMPizamP8V7W0f6hHadgNuR2w4zE1k7bEOTX9q555Az0KxAE6uy
FfKbgU5o7uaxko68BUJOp7/LJJxn4dBw5lGCW4f35IT8sbtOAzXiWWSxiOP+9Fd3dl8B2w2AkUj3
qe4+nMFHnnw0mUjYkcvcGvRjOw9km6CsgM7+1A7+0aFc4Nswrm3u/M+7vbP50gxXlhbjsPhvgxkP
N+2E7v5jQdnfd+hR5QKlAevAo5E7En8cDoiKSOVQ1bl5XuDg/IV1+klSPveD+M8Nh3lwX21K7x44
vA9+4ZHBfP8HdjtIoLWUn20dNl8VpOYPP/5A5C3+/a/vWZPW5fDh3guydFOpsfPhP1jknX+Ovlvt
fXk7+d2xdv/TUtC1P071yTk8/sfL4L68K7/7w+ZPhu2s3t4lUKfP79K7P+92e2UIPfjrJf/5++gt
dwTFc796Ud7fp/Fd+ufjT139+c/fBWTg2B9+c98H37PH3xG/uoHeHfuzH++CtP5txTqV97/x2r+9
CYrmnou8O5IqE6s5dqRPaVDf//nbx/quvq8ef07MY8OEfeyvz/mB8i7+7d/JfRl8H20rPqYgjfof
R+Blfhq9z23t/K4Mvn27vxstDdkMCNlE46cDv//UAf5Z0LR/Accs/C//fPs6Yn0RwMB2Hq/E7qWa
XkruVco09u7j+HvZd9bgwHdGV+d/6YL/+8f0JNCuc7pP2yn/xSPw77RGnNSTAyZM/iN/twrGR3aT
Yh+fqJe96bIps/z+8a024oJG2Nigx/zo26ys/Sev2EZHHPXb/24qcYEn68DVPXJpP2bN0++8ARoc
tx7vxE0Yv7Gp0fcKEJdO3a7oZ0Qd03FjrOgu4mXTUUwRWoBVjx6/AIosWiZNR2l+KeO/KuA4M3eT
g4hpD1JhJtq5bsKVpCb+AwM5dzF36AlVQKkrlwl0gMb8AFxt+JzGJ/ZvzOvNfZXlWX2XjLdKNNAj
OiNwOAqNNMg9712PvzPYneeX998eV0ncPExEWgVzHGjkZgH33TBAHj2rn+rot7f3tX9fCqNjpFcF
WTIIGyqnoc3BUscTf3yrJ7rSPByS/z0thZVMgu2vaKmdTdnTQrvvv7VSd//T8j9iOTp3fonZ9LiY
G+H63P37i8plPuRlM9rBTe828crDExv2F3/14m59x00rg3z0voJJ5H88gn/xp6/KiS2k/AfMxKuq
vLuPH19us7YCcfcfeNfi8Vc2Pyqql4790VdZ+f+4u5rdNpIj/Cpz210gxpqUZcuXACJFSTZFWStS
WsS3JtlLtjmcZuZHWioIkEseIuecfMgtx9z0JnmSfDWjtlnNMSmrK5ahi2HJRk1PTXX911djjwWE
vRpKtltcK5M7OuVpCfsklOyJHqqEO/Zl6i+U7ru5xwPKnYcS/QVmL3VkShasG9Lis4m7p8T2VTE2
0X6qhtwUNDeatfsSX6YeVcK9DGXEXdhEZ446c5OuRU+Uag99yK86y6OWSmaOFHEc5tH9+HD18yc9
10xTAp89nOqpjSB0P2SRH2kDSyOc+pEF2ahfDMcGPqkZsauIBYsSanlQJMPoTbZmtGneCSs6BXi0
PyyiXpEpx4/yElXUBXj0l/NOv3N+2Tn4a0TCo1MwzJd/qvABwYeGOGl99YsXVGTZLKp1xvrbRMll
EBfqfvBA+bsIgmsjVvTffMdfogxUn+CniGF/uYXY+hUgUFhVuSkrtZ+MbZqyW45iw+Zbdg+qFI3z
sxLWTyjZlo4nppg7QqWVEVB1LZuBsWX68linN3pir0zCWEKdWwKHV56DToMQwWSLeILMIjsurUYL
pXugk7lKmUWXML1vUu0bXQICCT1tJ8v9JAfNGoaSbd/o0ZTzluaWQ8kemrUcPwEiBZNVqdV1XsHG
zMQ93dNDRGsj7Q5JV482sYUe+cgMkbXzfHVCBA0mXMCnyPTSUaIDUxddMF2dwnXkZCX4gLoP5y4h
tYYetp1arPplqqHcmRlK97hIoHMYEzB4GH7eN6M15YCJRgG6uYr5aWmjVigX3urUEzDsVRQgi+Ch
p5Y87Ck3kIYe+ETlV540EAJpMFmTTwvfNSmxqkMp92N7pWb+kQV4fGKg13OdIPLwEnHUphx67JPi
dz0f2iKdOFpl8EQDQKGkezYegyeOUEmXulDC6SbKKw/vClyRHul2d7rysC8Fvt4XEtYN2pESygjU
qK4V1xUSpvmMcgJjd7ySExJB+hkqasVE8XynRLvAuYWV4xcPvbbu/A/P59CN1j7hhoAA90utmZqE
9Thg3Z/AmRdetr5coRMqaP0rhYAuZTIB6BKB417rMTce5da04PNem/ymKhO5M5IYlxuJQ2lfzKgg
wpzLEiYzmG7VM9I1yWRsedi4XsovvjodfAnnagS5a6PCwniysVJ2T3+7ZxMYKD1JuUBLRDV9nfoJ
bJpNDOU20pE6sr/BeWEZ2wa6+GQUMwrxPTXSYz/SAxSAhD/XtZm9YtzGnmC02gs4trd/J/VfF5oB
wgpYrdjL0NjZQ/YZ24e3Pu7xkpzUAPMUE2sTNH0xN0XAauwnE9h8d6tIVW79sNvzai2bZ9doPFwl
25CgC5vMLm1TwPlrFWmRjM3qWWk0PVTNtKeKGc31rqSv1+TnelEMY/SUQH2hGSJqW3w9d1T6djRs
E3rwAz23IxTg8JjtzxOQwDb6VFPLK7bbSyjbhbBt5za1mWMIsWdXwG/51IJZ9t0ln3jEniMQnbXV
QkeXOh0zf2NjB9Q9TfbBB4OoL2cST9jroYLTmSwXuSND7KYhoGCify5UbqH34uiogPPFdAoN4gQ/
IDV5yslKeBmdfGrsgqtrGrQNPe4A1/5IzT3HaE/AczlSQ34JCQ0j9LhHU88MbPcbtt/sdUFAf3L4
Wdu3/851NP7hzZU1Kbt1AK8NJ9/VyZJJb033a/HVzv2JGfpeAaCkw097gm7CfMqMC5xMAbpm6HGB
poZCxayHGYeJykZeM42EGUGO0+Y5FweRwEnF6prpYKw1lOBE7BEVuMU9GNKRn3cTuBI9VUD7Gt4O
CCBcCTYQZT831JAwcz17Q/oX8yPumGTrAOfnfnx42unUwMV3ZEqqEiajpMotUUOiPFip4Wctk2Wq
YKcmJOvQK31++7FIMGPlKJXskKg2nSMy4RNRAOtwT3n4t+vr5Wiq41gzj7P5XEAs7pr71wY9sApV
4tzI3vDUbAl/E/r9+jRspaITbb2MGcHCBRNH3tcfopBoy+0XXqcr+snDTzuwPEprEiBkMAtu/2mj
gZ3ffiw7Qs7S238lI8OHYZo7ArxGD5/x5iWQ/wl/gYFKbnwFDUCocMIXk7ULLlE/RJ5ghn6b6FBl
zC3CuvrwM2NY03g+fZOGl0OlpIM8DMbdjKNEWrQpYWDfr8Ug2FrunvJwLfrezIdqeM1Ma4lSEsqI
Soeu32+JYlzLpNEAzhyrb6EjNJwd+8OlZt8Oq5RoTyxG7TGOj2GlmsGxwoshHi8PW42khmZiV89P
goWR7NVfdWSGXXRsbrjUCdy+ts1yFZ17g5Qi9zqO+iq+UuiKdFJGV5vgxkNvyhESLhrmlcWq66Of
vphtD9uPbTKm2Tt3xNKj296iu53wKRicqknBTtzYOA19z1TZGbIXc052e3dWnXRukFnJGWhClX6K
pY90QlLtFRQaTpAebm5aNjZer5FEEbCVqhtuDSQ8PpppZypKIh/TtrH1s4m7ApztjApfOdFSlVDl
dJjqZDSlVLCXV5Sw44cqnn2xACrgmB4VS+/UWJMSzpM+Uh1QU0w0GhK9tGeVVl26I5YKe2/X/fjw
a3em08JRqYgKJKku0gImgB22RDMPFblLtDfcACyEmYFyTcZmyo9nBpqUWQ51u2B2P78fh715NKSL
CaoJGFbjjRsCUcc+OoaGynzghAUEfT/FXCBPvQlIOkYYJ7Ea62y6eokkmnp7UFAYp2BkJQ48LfyP
JuBdt1C359ERba76LLQPgzZCOXpox/ybSaQP+qmJTjB7ytSIRKUGbgF3jCTyEfDVJ1GX/ujvnzum
Vg67wJd7g2muRHtJJUCCuwc93LKAMv905fr6UJl4qxZcNTQkZp67y3SyvPHVGaL7cDZUEDZd6xW2
y8VGocyoMik1tAUEowsYh9l0nSUC9/pE8V4QNLKF8xl9fsquXREJ/xl9lWjM8mRZInOAXvexueJV
igYBhIbKBQirpX+nJVpATvWC1ycarwQ+HTm3mOOpa3YEfm84O84wEbImyBIjY2cIA81igV4YlknZ
DLdzz3xHHy3IagG14d6fVH6JEB4qHYOpMv5sQZOWQwUTVh/MOqeRJpUgbVArdHRKVkh4GAMUEsgt
9KWjKaGRLm6GuoYdEkM9l0bniDMZPyRU3TsMYdur6E2ORsxF9HPUQb+XzYu7m7n6OCDZ0vqEUJG5
e2C3SFQ2Re7+58j91dQ9FDjmAjFGf4GeynhZp2+ABibh+/TMeIzW9o7KcscjktkKcurLTIMWuRcw
5B3X+lMzA8pYAq59+muF8LH6UGAFAmxMIGdSWhWFD5Sa+L9/+0c2U0sVHaVLNPzgBMfoWZsr99WY
PgSm3ssdiQzZwKCP9Bn6oXgT0Kvm69c7tK4+VBr7GkHBzIl79vOBUXaJeMlEv6AvWbFaI21TBRZv
+EMP7GxswcCBmiGMNDzHjb3FAKYT+HhdVZjUsOF8ZLwADv9awFc8U89i82yEufdnWcbTSdUzBNKN
GNeaOGZX0U95egEddKIW+dRza6pjbzVcj5dY+gQDG5pcWn2F/1tNbz8thizaFogvAY1qkGUsWy5a
Kh2iX2RVPgTKbxjIKEzMs420oiVUzdBpkZFnOlJiHIkakgEViDIZIy0RILfVEuOddRZTwp1pe9Ih
0X15YOdotuDAzBLOg6NbP24gEb0B0dsHCpeY/EUxeQyc7YL3JUn0Bx4DPNC4a1HpZgG7+BZy7H0/
rHZwj3l4XqqnUmrD8ZtGJQZSaAIzo1475vU1JGDtzoBOkltqYGBeSFMCfq6CZO+aPM9KbXqqrwzX
IBKufvWUk2LEMylNEc2HspsZq3F5/IEdAsDYCUoZK0qgMVGsWPGnDbm0WZ0ybErgM1WMujQAzwFS
Pk2B0oBZpRXWUg0SLfst6vzOptGlSSemVskDV8/x8+EX76K/8QkCBrtlE+XNizQl+nDa6JVBdtGx
oBQpCde/r7hX1HwloN+QOMqjDuDU0G1Y8Gss0WpeSSdcmHx6+zHWc1blxa5lx6SHy0n5Aj2FJ3BQ
AvTaSeQwqxeorED0YwVS9ZM7NX3aHYBXbw1YVt3mzl3f27fpLKJWvidZUyYEQL+VXALoAxWY32w8
q8knvaR1QdgQh32ZjRd7e9gpsDWcfLzvXgf0Hxr8fYedBdU6FYC7qrllAZ2EamkBi82PEyU0FnVu
2VrLKVFCbFtyN37sanTGJpOf6hwPCTegrFQSri50I/V01T1HAjmqba27jMw8ScBHHZoPLBKRKE8d
Ah2HULDdKqESscSM0vW6+catPPfM7d611QH+ablWl5foo72jX5aO6WOTf/lpywy1RYzZR5HoMUPk
yUoVEsDqxxpISHcSWr5Db3QA7y92v2Mv0ZBAW+8ifzqET7XqKjQkpnra0xQFKCRtaixUQwKY9VRf
R20V18DgSGADnRpv/FJiZv9SJeh956lkCef4FGOunKrEnSUGv9counuAbbSINzRZeGbyEYKaWuOC
dd4CD1ALZFHpFWqG+WWqA7E/lCqQRIWRypC1r+8akJiRqOKEYx0jG/eHaD9DNJ5hCLZKMdCNRT4U
la92kUyZn4K1ReEfZWBnaHNlktqUcCUG6GXhp92ROG0BaDrvsAKS+Ss+r6lSLodFjhKx42sZgEsk
ideczKZEra1NTSGUrnOXdvXcu4guX73CnqRdYIU9R3VPAizyYnXVITYqJjaN3hWoccNfrHXjXlFd
8TmWJewh/MHmsO3wLY8Y+NTsHgsNfFbfZnvVa/V/u2B/Ze0pO8xX/fuddSB5rlt8xgjfHXNDyPY4
y6mOtEXakN1Niaat8yLzOtiaEiX+we1/MDu81KtXEmvt3I9fylrVScC3SffUbaj7tnJR9+7S0l+3
Gu8JvmXNXr6n95Z1awC/s7fcItJ3c82jGEHmH/8HAAD//w==</cx:binary>
              </cx:geoCache>
            </cx:geography>
          </cx:layoutPr>
        </cx:series>
        <cx:series layoutId="regionMap" hidden="1" uniqueId="{F4A16113-6D4B-4820-8886-92DE5E14E51A}" formatIdx="1">
          <cx:tx>
            <cx:txData>
              <cx:f>'Q11'!$S$6</cx:f>
              <cx:v>gold_medals</cx:v>
            </cx:txData>
          </cx:tx>
          <cx:dataId val="1"/>
          <cx:layoutPr>
            <cx:geography cultureLanguage="en-US" cultureRegion="US" attribution="Powered by Bing">
              <cx:geoCache provider="{E9337A44-BEBE-4D9F-B70C-5C5E7DAFC167}">
                <cx:binary>7H3bctvIrvarpHL900M2ySa5as2uCqmD5VOc2M5McsNSbIXn85nPtu/2i/0fLVEWO0ykVDRlXYzW
qkyZ7bbAD2gADaDR/32s//Por5bpmzrww+w/j/Wfb+08j//zxx/Zo70KltlZ4DymURZ9y88eo+CP
6Ns353H1x1O6rJzQ+oPwgvTHo71M81X99n/+i79mraKr6HGZO1H4oVilzcdVVvh59pOx0aE3j1ER
5t10C3/pz7eG7firt29WYe7kzX0Tr/58O/iNt2/+YP/Od9/5xgdZefGEuZwonClUEEWFKNr68/aN
H4VWP64IZ6KgKoog0v5bb5YBZu4l5JmM5dNTusqyN5v/bqcNaN4+dbLIWL+uEXXUGVfPr/PHEM7/
+S/zAC/IPNlBnEVj3xAL+Bcn+Lr8Wh0Tc0E9k2RZ0mRVHIBNtDNFoqokSHi+5vAa60NoGIf7ZSaD
+MsAC/qXv14f9PvUCZ2n5dObZfj05j76urSiHpHfl3mB72CmGq/I/PNHGHCBo8IZr0o8rxBG5H+R
qnGOjP4Rhjmjv8Py6f7+9fn0EDrfnBVYtFoG+xj0zy3Ri2WwdB6X+wgYapGfaUUsUCLSTjbkcaWo
nIlU1DRIyXpc6r97vV4PIGhcOLYTGYHYPmeF4OL69YXgrlo9rcIegd9fn7J2RhVJU4hM1uiqg/Up
SGcy4VVZVV6Ys6ss95Mzjn0/j4G+f8wifzd9feRv4Qw4ceyEq+x48Av0TJNFkadkCDuBJ6BRIrJa
8UAixkEfTGaQH4yx8N+evz78+spfpsURoZfFM4nIPOWJsrZMjH+gnFENnpisiethcGhX8g+gZ5wL
24kMB7bPWfT1z6+P/mVRLZ28R+D31Q68L6KIoibL0OzPn4H8S8oZdJImKVRdjyr9V691/n5yxrHv
5zHQ949Z5C9PwDvTC99aps4RDa5EziiviBqgHYBO5DNJlSklEuOKHULCON4vMxnEXwZYzPX560v7
9LFYPkVpL3O/L+4c1LmoKRSmdgA5p2hwbuAea4SstQzc410tcwAl48hvJzLAb5+zuE+N18f94e5d
//q/j7moncm8KCuSOKrfOU074wW1cy2ltY5h/Eq42zm87bt8mf/c4o8zgJnOsIEZZZnxcPf6zJgu
s/zNfJUGy7DZx5V/brtx5eR2sQyPqf9k+UzsWK5Ko4JBxDNF7l94bW4OImJcDHamMiKwM8Ky/+r+
9dl/X6Teai/jD9/mieoZLA4vC+rQ1RVhdUSRyBLZeAKMqb//v/9NPaf5aUhoHPqXmQzyLwMs8Pcf
Xx/4j0WWHVPcqXRGVSrymrrZPwPgnaCjpiBAI4u8om0sEOPn7idnHP1+HoN9/5hF/uPD6yM/S5fh
408F7dfivRI9gzMF2MkQcoKIpCrCt+2jwPDDdo3+fjrGIe/nMZD3j1nIZycg7O+KLD+uc6ucIVjB
K7w0xByBDAEBJFUVX+KQu5gfQMg46NuJDOrb5yzs705AuW/cj0tkU56ivcHEw5U89tSaJKpir8u1
YTSJI2eyzMtU4jdM4Bllczhd48xg5zM8YYdZ1sz111dC58gHvbnEP71O+H1PmEDhEAGGF1bg+YNN
xo4FELq1QSmsg8z4PVta3ty9g7JYr5cxesa5wUxnmMGMsrw4v3x9XixgEH722r9mDkTsuyUFcdY+
lDrcfssItVIJ6kl44dKuhtpHzDgP1rMY6NcPWcQXJ2APHu7efHJSywnfLDIf+agjxvuQZxCJQgjt
kgnPn8Eq4OAnaQLVBFndxJwYq/xLpI0zY+RPMJwZ+Q2WTZ8Wr78wjHb1aEeZH5VLb7+v+s/tDvV0
2Tr+8ZYoh3Sl+PzpLNOOjuRg2db+sfKcquJZy7WfknGR6OcxctA/Zpmvn8AavVlVb76slt3yPCLy
koBwDc+r4s4+ZIcBgkLOVFGSBKFLlezqxQPJGYd/MJnhwWCMZcTNl9dfhQ8wkT+2yb9mnP713PJn
CRmvJBodYotXDoyV/YI3jdoITdBUqJy1wWK2NNBVKq/yiqpu3brdhXEAPeOLYjuRWRDb5+ximExf
fzFcR2n0+HjEyhUUa0HpqETgx/0FlCWI3fa+H9XAnV34DyBoHP7tRAb+7XMW/mtEzVGIxpjZ7x78
o5Vbf60Ojxb/uwJGyxVHlcy6knF0iNU/i3zpN70Mju3Sfs0iSCJKP2Ts17vyrO7D7BoJNo3d443y
6YZ3xX8vNePCv5nGiP7mKSv4ixMIpXwuLDjCy/I13eCLZXzUjSrilrIkyLKyqQkablQFUTlDLlOm
hAkX7CVjnOWbaQzLN09Zll/cvr6uu43SvLCWR9x3IFdJYWk0RR6aeA5IYwCB4t7KMEbmEFLGUX+Z
yQD/MsBif3sCy+0uKnIb8bF0tez1ze+rOpEiB6USolKh02g8PywFEoiCvQe4wEuIZ+4quQOpGefA
YDLDhMEYy4fLE9gEGstw+XREFlCEhruaFNqHhpn9twadxKsCShHH01T76RlnQj+Pwb9/zEJvvHt9
9XNvL53jbr4RAFZR66YNMcda6MQeZVoCo+gPoWAc7peZDOAvAyzk9ydQfHi9qp1j7i1QY6CJXWlh
V2mwE+VA/AnrgNdo97+hqtlPwjji/TwG7/4xi/b1368v4A/t15XnZPkxfRqEl5CVUkTkBdcqHu7q
DvAUDJEJdtMio+EPo2Uc+t25DPy7QywLHk4gtHT3bGbffUuPWurPERSBaFQkOO4xgB+lh7yqCBLR
pKHUH0rHOAOGsxkWDAdZJnw5AUV/uWyXnn3kdaCeCbyAHJSEosPuM3Q4KT1TlOdlsF4lPKP5DyNp
nBu7cxle7A6xnLg8geXwnMxf+vv3eIeHNjjIPMJLcClFYc0JdpcloQaaF2B+1/tvKKxd1/MgksYZ
sTOV4cPOCMuGdw+vbxju4qVzxISshAAqEOZpzwDo/h2bwCEAIksozxU2uwI2xLGXnHH4N9MY6DdP
WdinJ1AJel6EKEE/ZmhJORNUQUGmdVMBNVRCQle5i5g3Kqa3K2NX9A+gZxz57UQG++1zFv3zExD6
y1XYLPu1//t7XeEMSTQEFcShBUZ5piQKOHMkvbBkF/O9VIwjvpnG4L15yqJ9OX19FXMbHXdrJZMz
IsDRR+HH2qIOYYeoC8hqErKp+WBVzH5yxnHv5zHA949Z5G9P4Oy3kUY4KX9ESZdQ501lVZJ+EMaU
EeVEOY7AhjEPIGQc9O1EBvXtcxb284+vL/AGGgykUXRMs3pGgSmA3XiYTBGgIJ4JsiirPGVimYdQ
8gPgt+/AIr8dYKE3TuEsb1Q6q/wNqhL3w88k9/Y1VviVtFH4dMxVh2JDEXkjHpnTMYX3fOBJpApO
5qyHGSFY7KNmXAI20xj2b56yvF/cvP6yu7dXb/SljcP0RyxxIxJ2b9B5UreN3vVkFfWsQ1sWpY0r
y6B+IDXj2A8mMxwYjLF80E/At33wUuwpVsfzryQNpygRS1XGfVtUFRAFx84ERPmeP2y8aT8941zY
vgjDge1zFv2HE4hw3CCTdvRsDrZ1ggQLpG6r0AeLocvmCDgRo6h9F56e+evDXgfSNM6FwWSGE4Mx
lhuXJ5DXvI78J1R09nD8/l4Dx7i73CXKBEadX0QDZVgCjc2qHUDHOPrbiQzy2+cs6teT17cEN6vc
XqVHLnbuth2SjEirMNxaw+claMaDHlObnTWCTrvbvAOJGYd/MJlhwWCMZcPNCWw/JlGANkiPy/DN
x1VcfPWdxx6Z318H2OXxmiLx5Lv0PiJQ8JR4pCXW3pDQf+laF/0aUeNcGfsbDHPGfoXl0eT96y8V
tEELj6iekPaXuxyc0J8AZyKwfHcSGOFXTRxyZS8Z44zYTGOw3zxl4TZOwEe9q5y8XaumHoDfXws4
FKkiAfEceH2WeYC746p2zaCQ/5Rof0iG8VQPpGmcA4PJDB8GY99x4/z1hf8Oh/WWMQpfjscL5ERl
RegOSw54gIrXM7VbFBReavdhtNJBlPyAAy8vweL/MsKifzd/ffQnqzBYpt7xsEcXAg1nkVRhp6Bl
sA40TVARQWF0zwF0jCO/ncjgvn3Ooj45gQN4dweeMDo87SapOO4uIADFZKBhoiUUAFAR3tGozB9A
yTjwL+/AIP8ywEJ/dwLQT3PbieJjRoZwtgqnUJ+b3QzUDVIPFNFCSPv4OYZDKBmH/mUmA/3LAAv9
9P71dQ1zMnbtn/++5f33GPD3LYKf5YY988MW1s+c8LhJIVQbocmWghrqjcQPk0KoDMAhOJxE3Rw1
ZO3vAfSMr4ftRGY5bJ+zq2G2eP3VcIuGznn05uNRC/C6pqMorVBRw75V9zvWl0MdDA73EAEp0e34
7j75QKLG2TCYzLBiMMay4/YE8kWIYlXLI9YCoAGphpbYgPlF++9wousfLKooh2TipPvJGMe+n8fA
3j9mEb85hV1vhBKwTv6PuPUF6IrG42xbn6Mbbn05FS0hNBl1YtinPX/k3vNdByaMg2gaZ8HuXIYN
u0MsK4wTEP5/Mzavbw/m6Wp1zC5NXWMy9OBFp1FUXO9oHrTgxdFbRSDqJhTBaKD9dIyLfz+PEf3+
MSv28xMQ+xvHWh21SxOOO0GriF30f6tedqDHqSd8kCbrhxGf2LW+B9Azjv12IgP+9jmL/s0JhB4+
RmjBeMyNGApjNJyjQbn15nzfMEeALDKFzKNTSl8XOUT/AHrG0d9OZNDfPmfR/3gK1rf4ekS7i4Mf
6O+Dkq+N3Heu/Y7gc+rzkRtVwUmndYKGOQVi7KFmHPj1LAb19UMWcuPh9TX8OwSdvy4d96jnP7pa
XzR7RR5mDSy0+Q7wyFQiYY/NQB+NY0Keh5E0jv7uXIYHu0MsJ96dQN07epJbTnHMBnE8emDxmrzt
fThUPdA8qB3DdQP9oXIm+nkAPeM82E5kGLB9zqKvT09gHaRWZ/WOmfLiRHS5QnpF2yqYIQOeu2BR
nEuQ14f7n4/C7pred4fQNM6DnakMF3ZGWD50fedeu7eFEflR8PWoFhj5YMT3aRfd39FCHJocITmv
wj5sFgCr/g+gZBz8l3dgsH8ZYKE3TsH6do3G/oGMPKq00Bhc45EKWFviISMElA6LWCK0XwWMOXju
f/ZzgfgBG7r36SayXOiff8eEE7ACcxuHvXsf8Pfj0KhFRLSHqOiIv/4Ms4/old+FgnArx2a4u6Zg
VwXtJWcc+s00BvjNUxb2+QkkfKdWE+f9q/8+7ATVDjxBw6K+gx1kekf34EYOtcuMbU0v6b96HfHZ
S8046ptpDOqbpyzq0xPYbW16xO5v+/9r3XT+vY1gmKPdV8DOKsg7bAl+rnB/jR8SApxdOfRzjv1Z
0QxXA4/SIFwNqJEfpIP3kjO+HPrXYNZD/5hdEB/vXt/7WaS4eemYrR5Rm6hSGWfQ+kNP0DQ7iqjr
eYOrf2S0GNpskhnjewBB4+BvJzLob5+z8C9OYBPQVQmsjhv+oWcCIju4FXOT22J8HzQDwdLAp88N
DA3BIQSN4/8yk2HAywDLgbsTSEDeL53qmKEIMvR3BMLI9/7vG4e3n8eA2z9mob3/6/V1y1VRr4Kv
UZFavYz9vp/Tufa4W4HgEMzagRxGeii2Xqg+RBOEce1yGEnjHNidy3Bhd4jlxNUJxNyulvkBLeyG
Nvxnt3rKKPOUeCqpiDWsPwMl351UQg0WzAAj/Pvp+AH0G/pZ2DePv4P80+sL/6dVuGoLGNfjyX53
zAtZE2xqN6Cz0Z1O9eNgPQ56rz9MTusgksYZsDOV4cHOCMuGTydgYKdZHh3VvsooMZTRawgdEtcq
ZujfoLoHHbVwITIOYqw/Pf83G6399IxzYPsiDP7b5yz60xNAf5Gly9UxOykigSIQXOzZ90wean+E
P5HaktDiZvOB77MbW9hPzjj2/TwG+v4xi/ziBA68LB6P7Nd3FyjgPnVVYq474lBsJeByZ/SyGU8o
HkDJD1DvX4GFvX/+He4nsJ+6L0LnqBd8iajWx05V4pWhI4+KZlgDEXU+mw+Mwa6sH0DIOOzbiQzs
2+cs7PcncJjlnX/kGgacXuxwRQ3/Ro0PS6gQyccHd+706DOOzgH0jKO/ncigv33Ooj85gRDyNS40
io7aP6s7R4R8LWoDN448s6vqzrDA9VRwwmso9oeQMo78y0wG+pcBFvvrE5D8h7SwimOWbHK4yQgX
wiN+IAw1Dgevnyc8ogf8y95rV+UcQMo49NuJDPLb5yzwD59f38G/xh0pzVFVfXdFVNc0VO43r6zQ
49gv3E500R3tGXcIQeP4v8xkGPAywHLg+gQ4cIvriY7bPxFpkm7vhJZCQ6+equuoGXK3a4XPqPtD
KBmH/mUmA/3LAAv97QmcH7pdpUWveH8/qMNB28POogy8r5waSj6noIMobtWUIf5rc4zxXc2zj5wf
YP/8Eizuzw+/w/wENlPrNMIbROvfwCTliC9YadTj8CMm/HOdhQ7Ikv9i0ubfrP0qK/zxm4rYjNm8
wMXlAUzQPgE4PKiHsgiK2wt5SpnVp6G6Tu5uXcV1Rc8fJq50EC3jS3BnKrMOd0bYxTi/f33rj+ZT
Ubg6qvnneOywsc3DyeB+VzFkxPNVngJMEOJPa0b0zF/Hlg6iaZwPO1MZPuyMsHxYTF6fD3edGjzm
ZR3olt91c4SPNTwwwHUDuN4Tkad+SzhE/wBKxrHfTmSQ3z5ncb87gW3HlYNSJ9igLF8dtWkvujeh
u1PXN3mQUUDP2O78NqIgQ9APJmMcemY6wwBmlGXD1eL1xX++inCf6hGNADrp46C2SnH32YABqKhA
URcq1/v7U1kbsJ+QcRZs34ABf/uchX1+Aq7Yv7fYDm/xZXl0CrfYXq2+LsP9rTcP948QicWxmedT
lYOlIcq4XwU9T3HmZm2VmZDUAYSML43tRGZpbJ+zsF/pr6+R3nWhwCMqJE4QEI7C1Vloar3de+8U
FAlKFzXpkkLj6O+nZxz8fh6Dff+Yhf7dCZRT3//f/6ae06x6E/mjPeEviDxOT6oaL+N2eVbkJVEk
stQ7ooxZPoSScdhfZjLAvwyw0N9/PIbU/3ijvC2EmCzz5RRHNvJmp77x56PPL4kOFMzUTfBilEHr
uMbi6c+3QneAAMcj1vzq/sQw6MFcVLedslpm+Z9vEVQB27qDr5QqOHGAK0HevqlWz0PrPqU4hwC9
RXBnDtgXds06/3wr4eLHrrWgguPhuMiFFxHpyrrrYv58K/JdaTdqJmX0oIUjrKpve9rQebyxonCL
xebnN2ER3EZOmGd/vsWXx+vf6ujEN6A4k/C4lg1NkNCKiucx/rj8iD5R+GXh/1VR6LcS7yqGlXnK
je22zocyM5OZWlrORYCmyr4eS5KpJ6HnXPMFte92sBr5ftJ9wYAAJDOx0dKojDt2u2YQDAEx7qm3
RYEaoJR74LKc0/OCSPjWsF6UaZDocdQIpS7lmXMjB5wS6zWXatNWLVVHjziuvaxlGn8KGvrZdOIs
1pNarO6J5ZbtnIt9uZyloTINa5rNf0668D3pKqpXBbAW1yygyhU7lV3sEtpEqFGIGoPSpg7OG94R
6CxzYqnSm4YofzcJKfyZVnMC3slsibOIxFrwLpuaZKbxc2Lg9w1hpLhDjKDfKnqyaijNYmjhPC3z
E1LXRi3LXKBbYSHQcxr5VDXiyJMi3Qst4hqC5WjVxLP5ONpDQNfzckiBpKKOF8f/JI1gZ9x1YRyg
0TRZYNliZUReXbVTrSzUTJeawuNntWC7X101l2eKILnqxPSCNpqFWVma56kW5Py8jgPHvojkqGxm
hJPNxvA53vWnfmUl2lxCrje7JHxVJeu98HqpjoifAHd6SDXad6I3Ko/7AXBQGoHlIdVl63pUyN3K
SGTbDHS7bEPLCGqt1j3RLzlLTyLNtS94Uyq520BqNMnXyyKqrVwvImp+9IhfZdNc8jk6FQVf9XTO
TZx8XRn1S2RSUaJdH33QqHShoV1wVc2hDm+2hYGV5NV6mKnFHZ9G3iwueN4yeJLkgpGSIiLnbssR
+yZua9ud11Ycmzrh26SeZm0qiBMaJmquO5lYkXV8+4c0it8tBxxp65r9I3qsdp1/OxHdUSUQc9Kk
EYkMLZKt9L2fiHFquHYeaXrRVLSdyHETzYJSk5yp0gRqYlDVL2cShx7C52ERl4VuVa560UZm8TWz
q2QmxbVXXSay/9VNXC7Sae2lHyM5T1SDinLJTcKE46RJylUmP21SzZKmBXWD8n1ayaY8T3H62nyo
i6x6UEzZl3W+ULJsQotAtfbJEQzxUI4UAe1esfQI7rhUsHMevrzS+iRsCsU3SsuNXQNrxSr0gOdN
T6/4wHL1yEx8YlSV5E6rhvB/2WopXqV5apmTMqKhaSTEJcoeshSRXZWIFlL0fYHwwDHGDRkMUxIt
rwpVajxdSiNfWQhRlSyqvKndiVZFSfjVJUFq6orphMWlH+SL0Ckid+pWoqk3uXqrhbzp6EJZVwsl
9mujLLlZ5qbpp4IvqvtG1P7WQllc+KZTObocFIJt5EGsTLM0ra+0PKx0J6x1HAoO3zuCVGS6Q/Lw
IlWDfC7yqTtVI5W/j8rwKQzN0BAV/8G3WnrTpKlj63zTuFPOjHxD5qvAMJNq2vCKEQlSfhcrYjVL
/eZbmdBEL+LwS82njTchQRRfVlyamdMglvhzktr+hChpcJmqKSjheH4WJnnrGRAX+8lLubbVywT0
QlQVdZrxtW3rnJPI11rjZ7OmbSyDKEVx0dT1xxanbucWErPnbVzHdwK17rI2FnQLEnHu1257LdV+
kuiqGXqzwErieVxTdcklvmC4lmhfm4EjTEhq0i9QpReZmEoTtHbWzpuIt87lkIQXdRJlemkpnqXX
OYp9DF+2ymDiW0T+K6FWbXgKd9e6iaZnbh4ufKGx5kLOB7PAUdJJ0viFoeRV9TGOyINmJt57EiuJ
LjipoDdc0hhpkM45J7xqLE75Ow1q7ktaSpYNWXWTUOfdvOUv5IpW8oVGvWJVF0nyFOSBIdfZVBUz
b575tX/LqXk9TVQzuIvt/ItDtHrGF+FKrEmSTbWkttRJ7WWirDc8bT9wQup+5VMhbo26zUvZiCvT
/ZblmfKUSKJ8q0kF/SutTXUVp22YGzytSp3mNncjudSZx9k1/A4iBcWCKm14bkdRpct8eMnLmbaI
BRKWhgI+THEHjDhpu9juxK1tRQ+o5Xyo8rxaWG1qLsQoCKJ55UbpTVm6qi4oNJX0VivntKyihZip
dMI1cTgnJbU/iY05t8JWvHQts5pqWiVdWJ7NqXoV+NK8KO1wkZeWf942cQmtL5fRQ5yUj6VnpQWY
FqZLnABIv5JKJBDQSmpnqkPCOznX3ElOfJnqFTwbz2ijyF5qodXMC5uzdSd3XF3N4vwvTlGIAWPu
8NDgAuyOSjg+MkrqVreqVvC5gSC1qieFHwc69aTCxUrywmzm1VRJF3ZWO/PClSS9CJy/LU4W79Q8
Nadc2SRfoVi980oiyRe7ivzbpKwqQ+XNVBcat5wA9MTRA4caHhTsfeJaRK8bhXpTW5XsCd8SN9U5
4pEH2Skr3U4t6HJaY8lqnmAugqTwrhovaa+tVLD1QuY9g9jOtS9zha7ZknYeorLwUiyV0HBqXpon
VfE15tviQSCQWN3KSH1ROTSdlWrmGkEg+Re+Wd0GVfk5L6RyVvNqutAa1ZYNBV7ytCVC9TlqPeeD
VpqmoVWe8EGtJPujlZXcgpRVOGloE87TQNHOs8pO7+tE5rNJoHjSOZyaW/zkfHL50D33lFIu9bDk
lIXliNa9ryj115Kj7t9545vECLPA1QMljm6aUmjPBS/HP7Wd+npqNumTEHmZoyuuG37OvaY8bzji
6wCpOTfTOvX03DeppIth6j94bf1B9N3gfc3R5qvWWrmRNPnXQJJXWpJUnh6LnH0pprx/F6SJd1MQ
t/xWOwkP31d0oytOsrS56XL2eaa29Jy0ItgnepVaTcy6Cg0Tdu4hyNqn1HGKvyUujz4GQlDpki+q
Fw6X1obddiDUwPExcKt2oQSBbXgICmsTJRSCae02uWHJZtZZD6mZW4JtTQV0cj4XCOfUels6VTLN
kjz8RDxVfO/JdqvLSlBfiVFGzwXe9i6IGS+F3Cw/hHntXshZXM+z2FNmVOa8m7Sm/DSu0sYowjT7
ZIaxeeVXKVk0qtt8qs0yv038zHuf5fi2Cr9tTUvR0b2gtPW0rJupYvr+3MoE34AHVv3leGF+46VB
Kc+pFaXyzPQz2s4az0neqzW2Mk5a5akeyJa14p04L/WYh973AueGZthIVDTXphx8KPxXm9Wtv0J3
2fI6UMNw6gQ0vS3cMjDsUlWNjLqubiXNpzjMw4kc5aYeZTX9GzWE2kwysZ51LzEzvTDNKjIy3hU5
3WtkARur8oOVEu9aLm37o1CRdOFGphfpQuDTyJC00lkotcx/SrAxuzIjjl5FCayebdrE0fHVZO47
QTFNZUc5F6Kae0yVcuVoEVmYDlEv4PE3tU5L/KOY0Gi6KVTpRAsd9zxrsA9IkziaelmezupUJfdx
LXCtHhbSE5eJ2pVqB4WNvVZRvncKMmucWHe5uHjIglCYyyVP7+NIJrO8jotF60Xki6IFs0xVYsCS
t8JKjjWIf0PCW1Oy0jmc0PpzXcTtTWwKxY0jW42OZhjZgsZV3OpJ7PFG6Mf1pei0zfs8bZLzMk+k
SYgGFjo0gHjpBKX1UNbxX2WraRecaHGxXilNdBWbEl/otu8puup4l46PXVcLOZmnbhVeSKFYngd1
yXmG6Ucp3A6yiqlU3XFl5c+kTreoZeAaalKr97IgUstIS5/Oq5oIs0CVojusbP+yTdI8M9LUswwV
HrgumWKjJ1wrTZtI5j7lcsPfOJGnfK7FQDm3ElNwpqJpakZj1pKglx42QolQqve8GaWfEosX/+aq
GlpeEd1qJWBjekvDVnX1LCisqVTnkWVgNS9JKd0FqpMZMYxQreTanenV6Zei9K27EsePv1Vt5K0s
LbY/OI7pzWjO0XM1M31VNzM71b1YLYkhtE69oDSPdSe2n3La2gvPk1NQyLu642jxJEpt7zrveEYk
i2v0MoSt8pzYOXfRWVP3XCwRseGTu8iJMuwsJHgXNZJGc7duBUMsayHWxdKxPhCSRjkWluc84WgE
uSQkC7FzDzn5Mead9s4Uy1ya5pXZfKrKmPtgx3DwJ1wbVIIea438d1u5shE0gXdXinLyVxI5jQxU
1Ccb9YnqRBUlaADJzgq9DvnmVo7iDFvtIBYvGtFX33OOh3fPQ7u2DCwsf6JpWPWzom7sq6D0oo8F
5/HCROObpyKSQ0evgyYlM9lJlM/EqhxF54UI/8L9Ux8kwVR43RE115xAWAtdlFM3n2lcUNcXduW6
6ic5CsOZ4BcaLCYqybDaq+6oFJR2GkjVDNtxLYHD2mAgraNE+1A6cdOIkFAa2+eJVcKcmwmJ6blJ
/eYW0uFZV5rTWNXMTVAMO6n4ppRnxKFQOBZRo/Miy7UHwS6CJyLm8XmJzd43K6FwVosqyK/rorVu
g1bwdLUsikRP3bYpoHe0wjRshUauXoThta0UUWjYgvYU8rla6q5YwuWxlOQzLK99FaOP+TnvuJpl
uLUjlfOCl8xmwmc57AaRJDo3OSeGFRNj+8rVhIQzUreQDC+HfzOB5Yk+B4ml1FNBCc0HmqpZMePV
to2NkPhRNSlbQYHsczQhM0sr/ae8EtUHP8m4m7pK8YeLKKEl/mbELU2YLd+Aixl5uqsq1r1XS+aS
b1Wl1huRC+ap6deR4auJ+lA5XhXOi8xXPode6mVGzYl5Phe0RksnDtzy1OAdW1lqbp5OAv8eHiH9
Qh2ujGHKc942+CjzbrjCFi04yXIo62FNbHVGqzT6WMPZhk+iijTQec7mw0mVoKeaHjvEvsK5Uu6m
jGTbNzpz7RtN5VTVhWeG6oOQiLU8bz20gLzkiiLmDK/wNPdLKBb2FZZyyF3wPFfkc7gHRTt3Gzki
U/TODgojt9PUv6zsNneNpKpU2yhSk/+kZp4q6EWNa8GgRjnIKwkVVYTvnsiRgeMBXKpLYUxtXYTf
4lyKfKB8QnP63J1wNTg6VeNCrmZKosI5DqvATg0zyjV45byvfJBiwblpqsqfUs0Ft3yfdzU99uRG
l0kSXnNFrX6205qrJ2ahitOQhvRj1NYXFrXpbcKb5CImLrckthBkei61AMz13YwzqphyemRX9ry0
vPpONlOYhoAKli6kkvZXXLiyrkY0CaZR3aSXRWGJyxrK+yby4/KbhlikhGXERefElnKoPDuVMt0N
Auw5i5RU8dyjeZEbjd26nN6qRSPPQLpIZ7VUxqHBZVzITWJbDrJ1UvPHMQ+EYQfb/u58HTYVSIx0
vd5wi8Vw2594dpmVppDpShJrnNHa2P04VppDdWrxXAvcWtX9ltNEmFiXLku3FXkjr/y0gYkmWm4o
fm7l7yOz5aSpoMpWoItCK+fTSiY2DJqTF58LUvvU4LwquOQbK1YgHWWV6RHEX9IpR3JilHziX1S+
L3FzqBatwU6t8C2dt1st15M8T8zOX/Bkwwn8zF2nr34IwncxNOSEENpG0BFyJ+Pqmw6kncBPEjpK
xGMPrbeRaz2iM1UQGqWZRaumUqwPIKUyeDEWPlh2AYcfBt3TPdoKuZHLnnDt08Z9L/iOBKl1pHpd
dPFj4tioFIhT0YgJ0XTctoALuRni+ESt8jiB15cFiftgmQI2finfai4kMAnKq8pS3bkv1bwzzVtX
juaKn5SZwUkJ9mY/j9F2MdjdUDcORBGiqDgZBXIQNmZijVZMiO2WZYBNVhNPkjK9DLSinlpUzGet
58p7hFMe+TpRxSujBQCKyLsueLtskUItqxyHD3SzkZY5V8efcpq1RpRTbfnzFxv9Jg3ttNHMUIUg
dMGxHQEIrIhzI6sJEDfRbMNpNP4iCezKyLVSWjx/1Sbtc7uGa53AeIziJnUsO2d+/J/7KMD//9vN
2f7Ocwrk5adr5zGNsuhbzv7WYBL+8OaLu6zO4IfvEkx9joVJIQ3vgGQGD8wviRCUH+eXLotq6eR9
MvE5u9RNWGeXcNOCBO6ilxuWIA6lgjPr3BJObjwndxTUsmmoGuwSSJvcEhJIuHwE2VqkkRSkLgQo
rU1uqbssjCDigiY1WtcQGuHC/r0HrEEqbfPzbm4JHaYHIohbErsGCIqi4C4sreswzURFG08ppCAl
8USosjrUrTLSCigrJLZgkTXn/3N3bkuW2uiXf5V5AToQSBxugX3KneesU9aNouyqQiAhcZJAPP0s
0t3/rqrutqfvZibC4XDYrr3ZgKTvW+u3pBiV+WgCyEKc6XUpR5ssaxH0ISQ0y8eQlG6tm67UtYTL
ks2GY8JrBL+B6WKbUjs+dGWSr1AwYR/0a8msICvqB1LzOysTOVSoQyd9xjetv4916+My4GHQlKO0
EMPV7NYbg1nSoWrKyBP09/o5a7J+qaDnTrLMae+2IrN2X3CJSvqih9xUQIaREmql62OUfwOEoKRZ
g4L0Y3gXcBzBcNaTErdj01FdcBqJuqIrbR67CPLVZYm2VJS8nUZXLdpkvso0nw9S+eYh3Ob7bZbZ
/WrC4C7K64ThB460fWq5b17rNWDoE0a/uHMAP2gtGD5WrDn/EKMm0SXb8I965pSVboBd8bzxNXmE
FhPELzzhtf2a2zZgB1Vrld4IvQTsJoMoXB9VMibTwW+OQ0RE9V3IFC1ckQk/9vfoDQwrmIOBV4rQ
ROQe+tcGFb7udkGKQNHZFrKdJEoo8aQFprUirOP53NNm5o/zOMT2sMTdfBPXaabPbQyVdh0GTX9L
at9EBSVz9F3XGStUmrePClZXX3a4yxXaruSFE6Jup7F1CeqADTJv48ZlK/os1kexrf3vAjpMEeoo
pZ9YHS1nxcchKSLf37PYf6GJTqutw20s4hmVEqM3XI3qYyoVd9DqzLars6qoQxuyg22jpeANVXNJ
QzR0xK8Ps8oTNPPLlriKhwM8ojxdjCsgcjb5qTXr+Bduyi922j50kh1lQVmJeRWbiP8yp1Ijcrwi
m61gkDZHFHvJKQo5miqgkajGZQbNsmgMHtEQU0eKFbV+obVOzmyJ+6tuTfrUp6gQtqyH7qyJfg8t
GwK5F+tfuAz05/n/79eaxnsaG+esgRv8ef6ns+ehVNJWdTgETdG2MZePvJmyDE+6hV/V5sliC2h9
ajz30fR53bYQTX8fyfwQD5Or5Kg0LfKJbmOxLmL5nsxJ/T1fWVz2Qa7PQS7pSySkQknZjWQsIbGZ
q4h0Ummhvydtdhcvqbk3GIhHLbreFMtkZYXWKf+G/rJ96vtt/gzzCW5B5DTWKsNhtJWTIPxDx4Lg
m6+5eRpopu67JDcp2rO4t0U44SNKNYoaF8Z5fbKddGEhAgVN/Idp/d9Nlz97uH/cxiTcD5fdAxZx
8otX05I1dYuIbNXKhmE/39F9skPyXoomOvtazRcW1rLUo/CHIRlbdJlz+kWFdnpMg4VcEtfM7zkR
QSWV89cMajJK/VkeIUK6v3jk/+ZSE8SQ994bzx3U1c9PPHdaoKbXttrQh34UeBqHpe23o7FhdMp1
MhxDQtCpYSj9l0bz221CwYk9pbDiJRS7bP7y3fkoss5PeNtg/F/Q8GVn0o55NUOJf5cFjtzHXTQf
XTN1sG+m+WCNceWWw3s023YIZf6Nd3VwS33UHWBlRjerpPKPo6z/Y9257y/T/7PY268SWRpYDTEw
znA/eeHnq8xavXYmEbZSWYvlZFRTZeuJv/TWYu3YPITtKYM8UaBPjyqVcHvgLt7KIZWf8npazq5J
6CeccDJBSIyC+5EHEzoE152TJvPnNVUW9kREngiUwfqPkv6/qrIe+m/6ZcY+8PPdl/7XMuqn0uv/
pWKLEWA2KIpiJJiw9SRFdfLDKN3rt5/gnlI1fb8fjaL/12X6cYeuN3rm333W36kfqFw43GE/3A37
IDCcMoPS6O/Uz/6fIpj58a4FU4INXP6nNMNBHNi1Ap4taqYsjn7EfvaDneCTIpmFTR3BAPyXpVn6
8/v5L7ch+wXXwCvW2MbS9mK7q8DCmJJvHVoTqn0RCI0W5V6mVbRUfij99n6oj6E+QE1BlwI1gvEb
ZQphCopulB6MPKe/y6Sg4SVPnofhMeH3W34CekDVOd0+Zva2Tb82zpTaEzhcvw/0iUDcrt85fkFx
VKclkSVhXxrxku1CzH3a3wzRdUoeTXZL20c3XSX+fg34dWsepvWUZbpU/EqwEkTN/Qg2IPVbieIp
paca+moof0v1mfPnJf/AmgcTfJOjLiy9HzdfTFDttDv26q5rH6m7JOTo+JWZQ6LfrQzgRxkNVdDC
O76IBVos1DQjCsKnsrXPnX8R8bstvATyI9k+O3lJsbxOZ3jnib/Wy2nE5yzHpD+36sTy24TwYlMf
clZFspzXwsiH1Z+S5kjZg8hvyXJo1XXqz6u4iZc77x59WEy8EuJmc6+BOaoJrqw7xi0m+YLH59Sd
x+1TxepzsN7sf5njRj+K9cnKd/0SAj+5dt2dZvcjfRmmF67uWnEOGFwOmHeHRhcoIeRWze3JJzdj
cAZPBTOiJ8eoPw3iJ7zyp5bgf3qv/7Nu7f/CPgxnFf3ZVPDS4wzzH9uwt///723Y33AIMDp6kGw4
6RQQFNakf4x27MuBAQ3wDzshApDd92L6B+SHo0/T/bR4NEfYLA6awD8bsRSHN2BmQEcHKC9mYMv+
m0bsV8ovhT4TY63ej4He27FflIclw+ZgYsDDZ8p1ePnrYNnOaaCTuLR9l5y2Wk4hfFNPxiJ1wWqr
NXGoPWvp+XiYLarlol07/JuIs3w8UNXV0wG+cjYeGiZSWho/cvgJYdr1Vd4tInv+4V7/u+IIv/2n
FRV0FiZMklKoJ7uKEka//IjehxNUfvfdMiyDT/hS15dTvsxhtc6QOooU8rcoEu+3Awni7ZY3bDtl
S0S/8TxS9SvX3ManZOxiW5oMtfBHCN8bqaZId6KSHkwIcXFsv1go+RZGGUlAicTeJCXrU/ilTjGb
HEmzReNLH/C8aOGlmscgrUl8WmGXu4NdKZtOaKIUL9ZtCF0RJUOoSg25sytzhYjtoU06VzXdBgCq
If3wCFwrz0oRBZ5U4dCOrhBhu87F1nJLq4H3wXuR+EGXddfw8TRnTH+P9STiuUiidrhvSDO8ZhE4
tuu8enjC0GinMll03hXprIDPON728Alss9lDM6WRqnoThNEBH3LLx5pGB6UX/7yEfceLeO39axAB
SKnWyVnAJkMN0KxlqJ0BwSyLPyjZNu8AO/bQrlSznATohbgw2Yj7OAZSi2qa12H9jD+NdsD2q1ve
idwkwRPQkN4eRw6/vQyFCZ/bbiDsDhZS54/xPC0SJkG+Y3eAUF9n9Bq2DNykeSG8G79CVeLpi9A6
hhbPWL+dMxu6tWyXdXmFraPUUWSe1GW/1mJ7tDEZ5DEboJ0WbCB1DUGV5E1JZyIAubjZwhVJ03v4
ckP8nG6DayreNvgVcxv1r8YOIr/IhUdPC7RZUxqIVTf9vG3owZ0T69HnfqQl7Jx1uJ9F3PcFXyaK
hr7OIWYDUQuHi0oSYwpI8dtNGg3Nrtar7JOdwPZWzlGuqhiyxUehU54WivaSHhhf9HQJ6mldCtfq
bnhdmq79bnoBUddoWpOvho3rYzpD8S6tM8EKB0/TL2SAqHMDlXbhRw7XJivnzDf+ME22HaoRY0oc
QtB54n3P5PJbZFobFSYKZ4wktYVb1Ujez1jeuY0ewAviw+qV4MMo/D8s3SMMrekwgB7obAGfCu9F
5raEX806YAIZ6JKRo87z9VHnA/y2IV1c8KLonNFLFhAMtplkUFsA4uBDrSdKVGRc18c1CqWn5R9D
cZ5HB5akbR0+omd6Wj+vhjN6FoHfYLsbEa8wSufYiO4rBae5LcUMyQHuRyAbA6+rZyLPP6zCJCuF
ggCzstrytX+FgTJHDwoAAT/+8bpu0cDZJ0ssHnoXSEwNf7x04yK6/Jj1LnTQkDatb4Xcobg4UXIu
2yn7ktLasYo2wYCX3tXsUzTCw7hourRRUfsUnStrJ3SUC5CFRnj6Gsxc3jKVzg8JWYKhUK2gv63B
QudCc/O1lQq8Why1V1Fj1nVTxC52MhjKup9VVWeRO9ed/l7bdaw2HSX1MQk6eZ+qKAVxKGFxHcE2
Wdi4fI6hxodsOeiWhx9XRyymfhkd2q31r2ufpfcGctH73GVyXw5q83lRYX6FBNXEpQ80xFsrbQQu
g3fVaIz6EPI+vwxsMXfMer8UXd23jzG0dVv6NovPNUGruFNC4r1a2UsmVhBnRjRNDRXFzfNTFi3W
Vjk+ASJOnbYR7s+U7uiHbUgJHgQ32qi8riYeNVsp8xq6kGfDUPUk9c/SjIGAeuHYY0I6c0uyHs8g
Duw7u8JrnfjEbny6wtIfM2uKfl5YVbOxefa9kCvuYeYfNm2H23ox8oCS3WM6nt/LdG7vfeS/h+0y
foQUZoATMR60JY7v0cHFdYZ/XGX7YrexvsyDHW/x61XlIAq+rvkCpsQ1/CLBHJW9subUS7y6bu7j
qUqbVt9sFAO6cWJeimDNSGn6vI9L6OgYuS1xYBo3KRRmMyW+W+O7F8zYXV30PE900fbTcArzGjBg
n3biYcmHXB6WYRiPrJ66HPNFsg1AL+BOle3QtbdbDpivzGCU/54JBZRsS5s+qPLB8S9m29GdTkef
bbdXtDRIh9+aJgCEw3noX4ZlSE5hUw9BoQCTyir185xBBG2jg6mT5H5TSl5CuPInzCT2tltkCiCK
1jcRzYaz0inqYQ9+r7aR7Y4DJIIYmlprfsPSCGJMDjPAAtPOZ0CaY1VvgqhizjSNbhqUL+lZdTvl
6yyeGOBH6b4GZqXfEuG+83Ab72pl6mpGNfXe05y/ZqFMPwfZujQVnfrfAJtq0Cq+4eUY8gwMfOpI
1eC9wFfJPL22AHPza6jc8Eyp5xVClmtTjfnSf/PhPH3P2ml4xAy/85sYe1AOk/l3Qub0xQpnq3Eh
gYJqtKW3VtOtr0YVqTLmUfbURz790oFeeWqDpAHUw7vD1NTbR0kWdp0zQTDb9PwuU3L7fQo38hFu
vTxG0zQ/MUjxwDxmiHehN1WX9DUoN/C4mD/SfJzuu0hs7zaQDm3Zy2wvx6axd2eJJFz+ChYWLmqk
glYcWkm03EnPbATH6fydMDx5lXLDYI82lxdbzPRyCCDrjGVeW/U9mxfgge3STx+yMcHaj+kgU2XT
bBvWE76hxWvmaNfTnC2jmWIxBie2m5mJjtPj0rTresRqID/CgHXJcZabu1KmXVr1Ya5OIDzRLA5A
6nRpBjOHT95k03meO/ata2tzswlM7gX2SV6TUpFEbScBv0KUW+Sb7pCjGKMAPvAMsvcuJ34qMkRd
AK+o1GCaq1uWfYoGXDQMbNayqmNrQs8cLIuqgsnBjEURJCtDMbgqQnSfV4br4Bt4XhEel6xuAHgo
nztglmj5XL7Ox2Xl9VaK3jU5lrseczcJ0tyBHY+6EGVJbm97ZmxTST5Cg5qGKAmel7QhU2VcntaH
DOvmBPSUKPLZNJR8tnHq10eb+xCAC6X9iTUohbAGhBAS9eIGcRg319vHBJVSc0s4MiIY/z6ab2pm
8xVPYo7lbd7m06fG0/4JK3LmbmizC9AcVUdbBKrBygWlvv9q/czUKTRpHp2ATFhzTNcYy4fCAaFn
UEddfWrdHBZU5Glfug1AZ7EsDAb9FIeoWilvE/KkBqrQqefOPbIlRQhHCtKfbCzza9fbPDtEKPCg
aOklRO4FfQcmkya5et6zsGzk2p5jXrfPkV2xrtKesu8oju6TriUD7mE0pDcknlaA58mmXZH3+bTi
lWyC7hjwtb0u0sTXbsp6egott7JUiCfRq+lWvP9BmAG4zYNlbAqBOuM17WueFXRbhnuJNRTWx2qe
KBddW0HQz+ErAy6FVu/ida54gFKs0AGFF5RJj8Gu0Lod0M+gWN9QBnwZdT2/KMBOKMGnUd6NxCbf
apICBg+Eh1WFagtsZBLcQ47uP+ekhp7QCoU/zwebkAKu0dJB5nAtjG6vQb1PsDqjgm9N4gsxMbyk
WhvrisU1IHhZt+y4OFIawylK6ygu7MaCW+Co2VBtlgXkBo3PnAAxsc2H3LUTK+tcZ5+WbqyrhlE/
Fotosg9DHIoOF425p4TL219aJ+KbqM+yvsy7FMN3TDQuU8Qm+pD1rb7N9Yr77+GKyDK1bXqbuL2/
gxFC38ezNK8UBMZJgln+TJsYxTxRZv0azWR4ygYjPX6x4PRigyS+6CielkuoQi1hxNnwM59qNRXL
WxMgFFkjQMHyA5yWDDhCvg3b0W2Lyc5ztsBIowEVAVoVvrBiIfx7zJbmGjbhCsI7zS5AnefbfNIG
REygbF91It7iyuZBqPfqbwLOGsXbR0HG7YMl3oKnSOz2kroxnQ4i7+Kr2vG0KAbygozYmj0uGd6w
QitKynCfLBgZ46g01E3nMarHF5TfrkB4C4QhsJ4zEEY0hMIgzIEbL+9yYFmXSQTjoU9TcRFg7NgO
24U7dodBt4Ddz2pXyDHs8JB3RE/ssF4AQ+aJNqz9NtKOfreOBc9d3oyf81XkL7Xn9SHF+orUQtAF
JXvjA8M3VBDD9xt/4wf7HSWcba370ohNxJVuFjWchtGnr2Q0sauSKYSSt/df2ULgWiUmG/wDmBMB
FtvMx0ymu+Oyw5HqjZOMd2TSRVTf+B2jxGKJGBt6ygwo0VzyN/IyCdfHEJXHqc3Hj02a1u9JECXX
aATs2IRxdN669YzqzT/QYIg+sX6nPLthEVdipi0+oDgZT8mOh0ZBPI4F3nZZn1a62su6py2EJ+79
qkh6SmsU8EMYH03HHADgCFgq3wnVTaVfzRu0KrkIMUTzrbtmO946O9B1JTxO2Zb5jsI2Zo0uWH2+
iaWuvybBAB5bkPiQYVLVVb6jtUg+jnGFUxIaU84MSFs5q1k8Y5aEOJjZ7rD0TY4posfbibV+x3rj
nfBdfJt8Mg1AOTvVbQW6BaUt9lEsOzR+5dC68bFrGn1AHs7dLQCJ2U4UOz8HlzGJ1ZW2QXR2PCmR
u+noYSBB9y1r+/jQpNPwkL9hy+wNYW7fcGaxk83UTNOT5lye0p4EEO/qWh2mnKOytCmILnQhISvG
eejrQuVbfFRBh/qaw4su28y0N+EOYsMR/7LV/XqD8mI+S5+Mt8qCZ4PqTB+iblIfXCfccFizEdQ1
w0L/cWkhWYo3EJxE81yOyKMtx1g1eJfwfl54PzbxedVL/htFZPRZT+GMhx9zANbI38xXsigeAOgd
AK/PO8eudqI9JahqME/mEjh338jTspPw6ULVw9T3vb1hCXOPUxpgEIlow3QfbO34FQkd4PbhG3nf
zfHHcUZPSEdL9EnutD6XGpRci6oDoxd52aDoAjQoeI031OQjrcNiWRv7QrMuuKAYhxMjQsbLuK/N
ghURFnAfa0EP0541GHj0SoeB7I5qUwKDno9sWFqwZUHwOVzDFGkR5BhI265XwYP6sqL/KOQc9AfU
KFhbgY4CL9hzEYMX6A3IrP15TGPyfp1TII6YF5g8JDOueU0I+djvNACU4nyFHJXLxxr86GdW60Sh
O5/MO7/yd+MEaEy9xTyWMcDAQZAB8Y9Ru44V6Vs2BEG45REMZ8AfPIz70o0u/6BhwB6wseFy8lMt
t+NaLzRBtxL6alhb9Yx6cDuSt8RKuodX5B5jsW+JFoNsy7rMcqxsvB18E6iT24MwqDyRicn2eMzq
hv4wdeD2sAAOv1kSyEfBkA0ZuTNowbYluovQ+ptTALXwAl5tuRg0SU+dc8c0VdlWpbVXv4F6632J
pTe/ENFdZZx5gIJcnMkeAQLpKs6pgYayoFi3pU5s9m0ELzuV++4FrJpTb1EDJME4n9Y9fpRuzn4a
mPdnY6NpfvSj9Eez55YS9FttptdDJjv12HlxgTsHjzewGOjZnn+ib1Go7S0WBXRhWg7DnpnaRjZ8
QortvkeA7mCg35ZrnDafmlqHz+PYIi+1yQgCWti85hLyflBb6IWIboFhgS0KqcwjZeByDxkjQLWN
PtkUwZJ0t85u8oJ2Up/iPSeG/A+p5J4da/GUZoP4TzUn3K0F4hv6Aq1nrpYp8hcraPA8tViJUPMw
DIX4mey5NYh+dSmwTB1HhCXvONz6W6DOgThE27zzBFOcSlACBLxbymxzH445eeUWld0yGQSGrAzM
NTduhTaHnF0qYtRwSN6Rbl2OQ6SaD5GKLQor3lRzztqbNRfjndxzfBECfRuAWqA6+mu6Z/3YNGEE
Td2kH1SOMMqyTh9mqkVzG2R6/jBRFtwMOptfs7fkIYsRMnhsUUesnzXLEH9zqQ1VNXPbAo0ABQG5
a2lqAhiko/iNkPr08NhsHcRUkHyLqEQ4TO/SLkEFGCMbsBV+V4I4bcLhJGIH4XKIa1Sp+QzkpmiQ
O37vB2rB54keSIhw9BroEP8DGnugNHTp3mHFHd0x0Q1qKbOYmgHGrCEPODQjXQUMaOivM2glURmB
oqoQmVyaA1vJ2t+iMkEADEAippmVpmi68EwziE8CYMEfNu5/NKH/nWLOQGChoARBAhPgZw96MJQv
2DriG9gxf5N1gFvOfqNClt4gbUSN5QaC/ujvUxn0n/5csP8XywH8As4AAchAwDRkv4bjgadMAzHb
l8xM+q7JY7jVnrTVBtG1ashgzyZW9jngknaw1YLw+Odfv0NsP/jve5YbDiqugMb7wpXQX367SJkI
1gRK8hYSIQ5dqFMIiHnT+N85MlbuXQ++IcTMn+MRrIiF/ta2LZ2OYwp187CMFvoMav6hrTxrVnnh
NvDqak3NoxMTURdUVE7D+mg2kAp7bC4O/tiP/j8+vX/lalF3YBM0uEog+LCh/i+GRyAAQXiCpEBE
uExOYhTQwQOto7B0DurcYZbgolAqSXg6QmcwY2pQamhGgnX5QCfZdadtDFZXkTfXJhiCRD3+xX3e
Eb5/cg64zzkeLvYmQdWDdwzX+fM7FseYbFNkm4ukB5914nGQmCsYX1wXFu6nWSzNt1zO8GpaueEm
v7lIucnRyEVDHSUH0dYN5J4UWAvkQwBsfzEIfiGpsFEviRn2JMCBt9ieZt/c9OcrhLAtesQKG+wr
oXL3/Megm6KpXU+kh0Z1j3mDTcekgV5fpWb0yaVep03d54iTrKpAKg8bOEyrRPmgBo3XZVpjvCl8
WIm/ds0QL3UxL3OS/QVD8kbR/HhvccF46gyjCKANBQb285X3LdtULpA+iKjC2xtLr7LPCrFidwg8
BvaXDsFiVS2BAL9SR1FNCkyXor2vfWLElaVxzc5K9Rw+FgKY6ggLbKqrhYGzKtiItF7f7m4QlABE
KRELjz4wxpOxyMeddUT4UtLjgLp5rboOrQZq6SE7BZkB9TdiCHxHx9Q+g0+F1toM8EwQ782CL71A
FORpmUTyLl9jpgDdzb35i9ERgZL46cXLCAW9is0G9oPMQJ79MsA3GBNdClMHoSWxivugydDa2LnZ
eNmgZjIHzQyN76ZxRkOFMEnkr1ue1PIGyWH8M0XT9gD1f2rAK8GiLTVhtD9jEpXtNUx8Ro9dErKg
gLMbTdUgLaybrKvxR6M1M81QpDrEXhrZaNvsS590crtAdWk/QeAP/bs/H2U/T2YIjwOtxzRC95cB
x6n+uruAWECMU8mRPM0WvVfQdSmbVV26sOtvkmaEHhCaBLUEnaODD3LkL/78AvZt536427gC3GTQ
fdgLHlwi2MR9qfkB8d7EyrxukR3YBDYGOiY1oSgitwyawh+WDm5zSi85p+JTExiADkqM+8xK6uh3
JhhiGKpnDUX4PUREN1LQKo9dvNjPusUiWMboay4I5/HhAHKHnpiVCow8mt2m0GwLOld0EQ8OIIeT
7vQXP+7X2wuHHdu4ICQATCfNsCPIzz+OiaQOeTJ/RWcy3EFp0arEzi24eigE+R26SMuLhqTxDU+l
+NKHGnJimo6SH4CP8fiw5HomhQmT/MFDGa2cb9uXaF1nD0+JsJfc+vaaWI05JQTp3JZwb/RYheFC
7po1S0tIwpDNMw9Ysuo19sKAlsemQ5f34zPlaIbKP//FO3Tw0+PELwaqkICHTTFpA1v4+RerwKTA
XhHAindfLYbrgR7CTLt2BipBlxmkJ3fEO2bulKsRJGcGuitqcrQ18xCL9fDnF/SLuY+LwB5ECELt
2yARBBbSfbT/8H51lDZYZ/w+kWI5vxjEpV7aNtdpUVvCh2qNE//eDY7AyUWIujkszGf8NkewtYHa
NCOlt8CobgtSs/y7Flk7H9ouTO7TWMbkaHvZfR8bBquS9UN3Z50e1Eu4ZCv6q93gxETTv0b9xN4x
C70e+xaEUO/e/m3gWA+xPkQmvPS1a1xVB5lUx4kHeEXMPCBo4ya0b2wyMi5Yjxh15Tsy9eUCG7su
+RY3zakz67SnPjTUOoWiXOAjF+rLDrPIjG00DD5MvTmQUUfj+qxTO5yx2w4iw7D90UgybvkBuPje
KEhu1kPcqsFUOu1yetG+3a12hPJvverJ+yn3UISZQe+DLNKYYteaLr9TYZ8QhPGIAnc7dyhfmULq
GFHzxAeFJxZ209uD/a9Iwv/f8hoEk99/zmtc5i/K/8gJAQz6R1wDh/TQfbkK9w1ZsGb9kwpM/gZU
cC+msJ6F6FP3KuYfmFCK0/Qw72OQYP5HngfT1z/2AmN/Q9oWW4UkmFvA4SJg8V9gQvuK+c9yIw1J
EqNTQKWB62OYGvZJ44cxaFg3bDNOW9ldn+XapuGXJN9FzDmKz9jyAQorI+IvahwQuz9/axSFqMoQ
ksXxOvjp9G0Hmx++tRZGJxNC6khlzeohDKfpxlPsbQTpXOn+EFGTfG1SuX6HbUK+smB2mJ3bbPoC
AqaZD0Hmh68AGcbosPGQXSX2z/AV7FP1lHYuft9jfNyiDNkVSuraD7BR2i9dA+YBXlCWATMw2OIF
KWaPxEHTIPoR1c59UQ2SD1Xb5OsNQ3mOPmnJ/RdUiNNQBm0wtLeDzPtCDYn5bZl5MJw2Eq2X2M46
e1wRcxWFb7B75yeTQyaYS0GBZsSI66VdfEqx5wi4jWCqg7KPeAuYxXUph72MXAv2HJiRMZl4tvU3
i9loWk0JNqQ46wh7txRgNYGtjDZoQF/SAYJSPvY707Xu004QI2R215F2y0A2enxCrfpG34foRp8l
QKUFiimQqe7GJrzFdjcZ0t+nzkKUeQiiqcNnamGiG4tU6GM9xZuv3ubAcOvxTUo6d4fcWpcdG2TB
RaWXNniYXJu/rELvF1ePGyaxevuKvWlaUiAcET5MDLmPxVi45kL5vdNus/XEpKIDlv0ofiEagqCC
OYldTP43eWeyHDeybdlfeR9QuObogSkQfbCJUEdRE5ha9IADjv7r3wrq1k0pMkna1ajMasJMoyQ0
DuC4+zl7rwM+KTRmT6hQAcYRN4q6XhzYudWtZCt7a1fLavZDB0bYQ4oQyN3MZe/vpiU2PyqZjh9s
BC/JyiOpJtFGmvaxQuAU4w3NvHRd+Z4CEHAJlR1f2w7pgEcOFuBUhorB6qyQcjK+PEXRdOVLireZ
1/Mw7Mjl7sQYafmNVyYGiiMrrdQjK93Lo/K9qNvj0zCW3c+/n2eaF1O8sF3vJu1az7pxIyf/ONm1
uWIBMsldN7MYRaivtEdNtc47XHV5H2gWkK9PlFHyY6VrdRnglQeo01n4Eu3Zt8k7M1lsCn+KShYN
fR/dZpURFZu27FRDYrtF+5mOasbVQilUB0wh8N8SVniZKca65nppZy65qrpYbp3SQ1RazCwUAhdP
twhavhFQDk8PNyOpu4TSaWv/WEM/emXVBYzmahVycUNewHnwvE3If4Zxtag0rDKnckAxUkadWt7L
EdX8nmStZPCjzO/RR6kM/kU0UzzEdl+zYh8jHYmuZVXNMQMv0B6owBftxhxaLMmRcvF/DVRglj25
DyozRNVvLEH1CFNF3BZh3SJE22SFO4tHr6iFuZM+6ZoD2sKyXtlmJqu1e9nw5HkemUeWDfBcMmnI
hzju52/akJlNuJDWQ1MgqAxErho+DnmWDJvRQhkYUmAZ21M2C/kWREgO3YsaiHNAStWVrBCKCFoW
Io2PsHCWmL2UcwkzEPP6LLh4K00S+ib3UGUpj6nJEU6EyEM1k+98zscsnHIEXSudbLh7TIbBaUmG
uQVoGaNtrXHfReVUvlF+GhmrOh74tvW+P2eJrt8bcUw1Hk28eCxLca81U6JAMMTjrUwVPqrWwV7l
YKP5WFalsgK7VlZ9irDVlJuCsp/2VrHbN6E4YC6+EURbgxxpNmVbPdHzx1GvnIdJaNGaQOVYaCZL
BFfSa+9F5Y1fELylKrBtJAyrKF240XoEQUGOBRvGFwz45bi2GnCYQWEmCQgkDXMUyfHS0Hcihy0X
tGbir3qtlHZAIQHuB3F7ZHVFBBmi3LU3ZlWYEu5N3K1jaXXrhZBDrhIYQ9Of0nkehrdoVzhn5CCp
E3adhE4zz3DHlGlh8Z/c5ZClXX2XK6VZB7a56TvXqvV0k2HIqNazirKvouwaL4DDY6frXCsMZ0t5
HdBds8DRlMFcYkjZLoNB1iFcvMWM7tuMfc03z2wn3TzAhciqJbDiRcjDLPqy3nSW6suwb9JMnUpR
y0cxZPxvrjFdsRxvSDV0aWGk7HRd1G33nHpuMkSUQMbWaBOi9pQr3cxPmOy6fBvN5cRuy5gqAIBd
Z/J+6XYp1HlqqBjJoJ7rqh9Xo2GY40k0fZW9L6WRFDc2rz1voZNf/ja7GdWbAtnk0y+9RU+H3eQb
bFBImXHkaJkIWauWFKwy2dvFcB4CVtL2gIqQOlm/t/PIdT7BFYnn1RyXjtpI10m0h7ZJGLUlGXib
4b7IR5bUjrnWGqqqwTz23HVFCMxC4IXeuZIVM0/PvKseZ3uyqlVEsW7Fl1Lbq9Fz4ZD1M9VwUsxY
TamEteAkaxcNxfuhaPlUhJxm5HF9XWQfEEy2+Wl0LFm+69IaHkCLhplX+ik0Zj7pQeBXmXqXWhjZ
KNhkrCWaGW/lVxqNZu7KmXolthWez++d0lLqWLr/pjNqaT+SgFuCrK8vBSJdP+S5TjY6XrwPZmbl
VAxJuryLmxQxTq+LW0BtuwS3fyNgkRAow6Rps5UxzOhxKH+i0qV4b3SfendutxSyN0tsvzfnfNjZ
MY+qo2pvNgVl/qF3Tz4s6BMMKy3socaIwKECfTQpOX1A39G36xxck4u7tXqHcPZHU0esAuoUOIUo
On3fL0OF+ijtGf3UvCNZ1gHe8IHlVDqBsEiN+ptRRuSWqKacUaft8iltN25sPzDzsz2nVrbqF/2D
9OrvJc/5FtdZs0osHYvCqLZzI6O9W/Vfqq68p6vGRTxCXl5E2luNxRhGPXdeUTLIT/7cBJ3mNYd2
9leNNgH26LYSQMdGUTkDwTO6t9BpQW8OsElw/Wpzqq99paeB09d3blURWD3PlVPQx+kd4M4PXklN
1VoWFCRGt6YEEbEdSuVHHc12iBqhsnDKkYALhR4f+sXbOiJpDp3TrlqQavvZbzZFG90shofCxGIu
MPvlGNeq2JT2AlQl8tONaKacIkJ3RGdDEOuzN8xgI7JJPtnYKhFgEEZZkW0IVfbD4s7vTChNQVdW
YpcoA4M+xc29Jcx93CGYSGu069HwSS4aabaK5U/ToEWhRyKQqHxEkOdTOo/RsvepQ/3bW5k1Un3D
/IbZca/pxa5K0ZBIVc6PUQ5uOIwSnlIyChEMotpQO74hg/QOvs2GNf8StP5MXmdqO+QcXgl+aU4z
igTjkoBvGUzvTNlWs8niNbdWjCI4r/y7PrLPQg5jmJS8TJHfPwyDexYUA4NepTfUgXaDV6nAz+M7
I40I3JMPycbKtrGE6mjmVKzmuTjZWkLFRAE+cdj0HnwttxumSSYqdOTpXpP+l2y46KAt1vVVaA2O
wOhLfAz4tsaz7006W35vWdtjcUb6oWWruBM4djrVDeHkzdXnEcH2gqvcJWePFL1Ypwg8iyBrKHJL
pxi3g17Zu7FysveziMaSS409hrqFnhBYTvzRnxe4MOlCjkHT+1SuEqPPD200yXdV5+qfKfnHn3xN
SicEvIdAU5/lDZFjvm+VrFZ1gUwN17N+sJa8+pxEqoUxlczLqi+zvFvPkjGbUPLErp3vYieHQ9tm
pszWfWN475TstSxIsjFBXb5Y2lqNfr2OmC9ukzgviI3xEq/ENKjHKen0XSsS95N0jGaNbDc95+wb
mSZYuW+caXbue93/LOymWHuxZlH7gvCcb3U9rp0vdu53OtRO/hme95g6ecliQQSuNwCydOCzjl3v
hPGiJfckXqcffpMa6CjqvMH/oaUPtoeVP2dD44QNcNp41eu2EkEO6Shdw85ChqKciK2RIYoZKAhL
ugcov91dmcYjlVwjEd6mErk4x2U3wYcS2EwDg2X3Ks6ABJVL4rDkkq0Lf7EyAzW0yT0ZNrWNjNH9
4osh3y1iFAcvR5mKGM9ct6rrgGcmWRE6MJ+YFrOJbVtaUMMUDiBZ3tSzixK5CoDwwMdVWt7ckpdP
wyIZIGcC9JMbu82bt00zLzuD304hVCJ9L9LJQJuscmb9OB6+YhGYt6gJ9I+N1M2CkFgUS1hZU9Ig
MuqTXVxn1kfVYxPJyx5dZTxoPkrBJhUf3NHfNtROg7Rsul1kteVelGLKglYj5tQqskObWv2tniGd
i4GcvvUm9yEtWrFSakBGSwZql/eyukuBHYdd5WwVcXGLGZ4ydGtqOpqByFgzxVZhA2gvXJpp3Pos
2s+g09KdRQDddY2R7WElUChg4U44TO1AMh0e3UZrt1Vv+ix2imHftX0FrCV3zgNr7XPf9iMi8sY5
drb9YxIkpmVxCcKNN0R9UPRY4rLShQPs17F+m+W9ODiqX+4SIy3KleZnqVjHUVl+bTylynWmBgrb
eIzvlsnf9NSgty72PbRXCwkq1oFd7r7ptJYVVuxk0RaCXbdC36J9QUOUfBStaklV+LLYu/Roj7DM
6f5qkgDCQHgV4dJSoVJuKcJJjsl35lSlBx5MqK07Tu1hTthUUFf2Q3McraCc7fFM6OnTgEnI3oLO
RsrnJW2/W/QBEYS29DC2VdquOtPNAoAAE3SBXNtk1Nffd6apDSH7wXmXQQE8djEksdIYzUefjU79
3UKjK9DWOn5/HJylu8+xNH2Q8D6tDc4sajFAfSQSPTfq3npDg8+9BQpr9cXwhlySwD+sueNWRDBr
Em8iN6iKnmA9W0tdIW1U07tR6AMKFNKaP5xS8Epn5Wx8ihF4kM+lIBKK2TfxbrRy3PRaoafhMArc
m+AYepDLnrcCJZGHDSmSL3I0ZLZBsDMkaAmN6d4Z0dYc8thLW/QMdjEGE8Je96gW+1x0S2IHU+7X
7bZFhndAfFW+wyVnhUlRqkOfm9OhKgvwd7WXrQs3+wqpR0fz2OnDjV37mhZyquasTfN4yGyqn35r
Fmsj7aogF3nM3jUedfyPigqXiekKHjxF58BI5+wifIIbtR5Y7sT3CY8fRpsEhz5nJOggWqExN62m
TLdG7xqriDdzZ7r2ZzXU85vU6Yp8M44oLVcsxaiVd7hFR7TD+45IfdMnPbWmIf0QOUl6JKojkysX
+264YHZboubW92CcDb0d3VpE8Xt7hEFveKnGGiBO39sjdi7MZ8m6no3kdiC5tlKZaX31+kU+2I5Q
N1NbDGdgJfkWRMj7zCyavZiRAdt2Wb1vEd9uQBDDLBKo8TSrqpE9G228IQbJVY7PocBnRA1PYru4
xfTCRA2Wp17XacpCf+Ft7t2R4NQANR4mZ2tX6PpYejRJS5YmUv3RZkO5TuZmWJE7g/OXMuVv4fsO
e1ENZncjUDttLnnOg1c5XR7yyWi7phzrjdlemM9AqSUnTVkhYnlAO2VC3vvgKM8Ko4p9dxbz1fZ2
ZzCJL+Q4RhPZc1Rww3mnxye4Jc6mtMhmUXN1P8TRvPzIfM1tg06I5b4U7T0bSOWHDVe79ovBQsRZ
0CgA1gl68E7r/WOUsVbUHIQdRwzDGROOZ/G0JPyXtF3edC2a8Q4jjb8tRrRKjouCmxxMjIAQSxQB
jFpCbJIawS7WFyMaptadFurWWReOUZF+a8gdrsvekhukXVa7GUst6eBLO+YQwsm8vJBsM4+jO5Jn
kWwtb7SucveQ8umo4BQDbH4+eSq/cFCoo7+dx3k5FEo5OXpzhR4/7a15LebMwFLEBgPBcwsNbZ3V
Il9Nhhk/mHHePNpFjIWotVD8mD0FNFAWe8zk6aGSwuSFVEX5rh+VTt6smig5QO70f9iEondCuN/L
eGLWHWIWwYmhBjPkyfvAF0khPMwxKsDAQJn4lfSsuzIxFrFi7wr2n1OC22bocnlEeZvvVZsOG61N
mjKAxRivmwYwvZZm6QjQtwP3P1nQZVO9XBlUZC+CPXOl2b16YHIr92pszbt+mbpdq5EFDQTvDOXk
sSre+lmc3xaoDd+VzpzfWfPUBAMuPEbfO7o8lkOUtfmmMedJX5NmQ2/tEOOZKESefSsU8rihoHr7
dUa//rkowThe/FlfaDCCCNKWcpuhxt4je0rtNZaLS94yp8ELc3E8nkEmuyXFTLec9v2g228Xd8SI
JeGYP3QDDz2siWM3Yw5WKGA3nbIJZDF1RFouis1SdL5Y9TniRqPBgRvOHZTizGBPtI5yw/lU6DFM
TXI25EWNRSImDeaswzVv5Iu+KTrlfhmlNzY3uT0uLiXCZTJBOyfV56Kam89CK5f3k0AyFky1hnK7
G1mXMnrovW5HzPxxOOR5aR3zfB43ZeZhNHQkix/mULEgQ7TzHyzOFC+qmxgUllItvTWUiPsVfuL2
Hq6p/kh2SlCYs8f46KZm9NCU7jvmb6jOAoXYtxH1aBJKlPg2b9asPueoMQ7jU0IYGBL5h5+u41LI
6ivzwpDsR01zz56pD7ho4Oq+T/OeapuRmNnFLmLVuyVpgDZ2qRwOmrc060QX47u001w4vHbL+tHX
k4deesUhK/SS1geRHX9GZEBiwdbQaddBNGjkGiaU5cW+N73qYXCM0oYWpJNd01Bezlh+kwmgsYsN
J/A7k3z2lHr8hKqZkqZIUBWFXamnnyaruEgo+ppMRIJagPn/KQlstLYuD5Hy8U/WY9J+5V+z6LcH
lho69etHEObRsVIygn6jZbnM4YhfyPbSZooCvNng7C+ka7Gyn1WxtlRpvfd0IG3MTPw1vkmTl9dH
Jh/EZkmd4Ofvs6e8k33JnRhpae49Lz7EMSbcwM8co9in+GvLIshBKWMOcSKUXxeaUg+wulDGlKc4
WQdZ39OXgMEwqBagFU8WByU1CpnRNQI5j6SdTFdqy8aFwwS+ccIicXKeKhdPCrrqyVUj6aM5haMX
8VPPSqM8Uq0S9XvTqJThsf01i/etPpOZaTvpdbsu6ZmFtIxCQAHppzHzW2X7RvOlxIhrrsuIDOu/
Uznkrxgkg+Yc1ErKNi1uEhL3Nk0f3KheI+gfs50YNYGy1O6z6TxFjXwEc84BDDtj+H7mdpD1clWa
llDiHpXgGWCx4uYc8wlYXo9NvlZ2rDtbxEc4KFDs+gxUn7fcUocphp88JzKvUlZUSXRMyQGJNr08
Nm1TqsfC1flNLPFLvRfoBqYz4TLOtgo3fn6rWS0vZcJ2Pb8t58kCcwvdus/vdELPRe2Z9w8s/FX3
oXJwt7zX8YfJzViDbmJCi6PuAmF10dBihuEIauFC27G2kSc93Srisd7ZkwbUmrAquzlkSlfVXdYq
IsrANUxHDyMsRHzHJG2H+iGywlGTFVZwp+YWJ/wPRmAYPei1UbbxNu1tMNHKKm+QY3dB207WB1QK
BrtUL9uVMKxznH7lOysaRif4P8LAujyR5KcUHtlwRcUcISwimynvrbHS6z0SQPvxl5Lq6WdR8le0
3O/iH+QoF2WfRxcNYMIO3+GVpisbY8MXKTDmxDCb+2oyU518yuBMAUyeNt2YGHq7V0QTV4ojTsq/
pfWcg0yBvj7iWgPDYpoOTSyeAsfV5CPZu0GEEW/D95bt3crAtHOwZoWjyBs09MNFX2naZibVgqgh
b87FWGb4cAaEn5lR9VTs6Nowm439qRlx4q3sZGRr3CxU8Oi9YVYVGxeMb5ajDW8ROiUbgLv6oavp
prDyHXwBr2h8LtWWX8q/l9uDi+NYsAQFyMjrMV00Q+pMH5BJyWzybtftPk5A6CnTnk7taI23pgtX
HtJj84q86W9PE+8ZKjEThROiFIrQvxeeGz61Ia1mGnFkBgvLvECBp8XJd2RDbCB8as/ZK8/yqa/P
7zfLotXzXftSikdQdSVbbKtU9QDAFUGiAFZjoQcJbM0/AAu2aSEV+d5NmTfuPX0d5KHyWh/x8KTo
tENXI20DTH/UgyQxkT+9/GJfzvv7dSFXhPPDmwalyLjWwVQNaPiGCT2g2cB08spyOmVPQqpWZKwN
Xj7Zdemd5w1+yCW/CbiPr+nqK/LnCDSBwhs+gGwFsVBgMAv9Kf43tPNZJev1TemGS53N1UmSCoO+
yhf91S8l/pkuSxnfVM3Hqci2C3JFxRoH8sVVWsI5e+W2rl9kTgc6CRUR2gjqAP5F5/DL6WAMpRXx
CFnL08STTim1h3kmCbT1oos9u1DzJQnFxEBmeWGNtXp5XPWntjq/PkZqnQI5h2HZiCmcn3/+yyWk
o4FmmLpQwPq+AZCGCFVb04sDgxI+9vieNYeFiFPFkmpBovLHaClqzF5xg8+pdwHUrnoRkzHpKCre
KUQSURDBekZ9BegDuYKXpVkYdaZFywAaJZBk64gfoChGlPTdQiV6wi3msiFO5poEcIUCaIbcKHYy
llqyQjJF7P9ZlrGHjomWQsJlDWohBrs3yE0jKWB1S/sNbVKfvHi20mPFQta4oxLhyJUGtxcfS9GJ
7lSMEw8RD6dev2dvwYRK5YbqYJNNTLrdcFHPo+dn5FUfVeUG2C7/748RPwFo48fP4TscG9obnWOf
+n3QIDTGyjSabh9YRDx9Owr7MhNn8NdDYyi5eDrppdvO7HiUxLX4c0xLnmiTZrp3KFtFItjqXMBT
Xu7/EGbCBM4Yp6wBIsoMCBycKHqo/AvZpk2S5MPSdjhFtLljMjUsLsGmVYe5Nsi/FzdpK5nQC3dg
EdJ52rTsEuwk/Xe7sFhF134CJmWCetjt53pgule97ZOcwLOtr+rFS8tNbXocBx1YVuG7aKBsWT5L
KnR+CStOLC4MFHmadAuom7GMqOYsO8S6WrfvyokJGl59Sj3vaT1ioz1JD1NtadMmNTtSqaqaJrHr
9FGUx8kdSyfo0ob0Na5j2ayHpyP0qcVJego02apWYwOtAbSkv6O29zQILjftUgZveWlqLnZhjZ+F
I8021Ak7knxU2GAo3sgpItM8+pvU9t0Hw2x5azJBnWPWcOBGXVeV60jmEVV9zftM44JblVXUFpwq
m+/QB7GBBEI9a4efq7RpzACDddlgBSiNy5VFZvMHfVSM8xznugV53bXsVVSinjywbapem/auVE+G
7hAqWEL5hF3bobHE79GCLke5NPXKoClairAjpqZ45h6JU54VaSLUm+Tup6rj5SBxHXx1mExMs8gd
TYPlxPVqwhjZH0beSL27uFgQYjrF4Bdhd/uKQv8SXH8LRT6yMiY7H6qvLlBc/H5/5FWtoYMLElim
5n5IfL38ngmzbXZJ5tvlhSDPxhX4i/CO0aLXHzs+ih8v3+rfhhjFLq2scTPgEvCM6yZ7iz8bWoUD
BwUNgsv6SaqYwieFloUowrTnbyX06OiVaeB6VcEdoxBCnIVg4mIHubpxanCJb5A2DSrLy45g1WlB
pxWXcndRtY/0twQP8fJ9/m2e4z7RT6BiQ6+HPOFKQDdeIPtlThkYkbQP5i0aJZBKEwApps/1y+e6
fn0MLBdsNTyBTg9b4PWaqUK04tNSpwliei7RuNCRuXauO7lUX14+0T89PJuRBImC/gSV8+/vT4LJ
mO4/7gLPqs6/4A9A+m4lBb/wh1oGbutN334KOp7O+/+zctS4DN7zylGaOHz++rn+VTv69C/+jZR0
vH85LGY81KGOIy5a9f9A5hxgkw4FYEIJsIWL3eo/6lHd+JfJa45Lgj/DCXbRX/5bPUpLZw53aefM
58l63zf+G/Xokx3pr0BzObShE2hwAUEshnp5pSmfU2FpJBGMFUov7duCf+4ub8dOHgfZil3OvLiq
HZf6s7QcgGjiEfdAdqS461JqWRo2jbHTrGav1n0oZQOFKc2ZwgU73cUnqKoktKRq38b60G6sKvLJ
jwA53umJryh5047mB9WodA9QIrLRSdehm5TpesiQXt12pOnzFp8jso7l0bPYuQe2j/JgLRSuUy8x
dwh9SjukjRAg6HFA/r/KYmbnEO5YvJkwHB5+ebavbmEvw2ViFTcZDMDtNmP2+3eFixU0E9nnldYX
h9qrxnAcnA+0pZpCmqrJnzrb/+prepbT+hvN9X6Ad9q33/8H7Kv6n01fffuMFKa6JsD+PwhwfBIY
Pv953V1aK//PsW6/f/71E3v6Vz8/Md0U/8LbwibfEQaOtguZ9SfGEecYGEf2Lxc4K56JS3/d/yvP
Nv/FB+RevIYGs+yvFEcTiiNSbrj3ZA0I1MZ/94H9NpEjd7PoH40B6EolCSMEVXI8xW98t8zoHRTr
28RbxCuNMn6fT/46+tUs6TqRELD2tHOV2Y+oSNEtF8vm5Vf9uWNfZuhfdkHsLC+ZhjJ+E1XZvV9K
b6VY1//hwS+T8S8HZ3PVNaUxROeqyC56B2NfxfXwX82yf43K5Y5+PfigCjuFEv1Gjejh2UEfNdZx
ryxQfl8u/HXwqxnVtxdLdloRv7E0HXv1qNUk84W/os+nsf+zkb8KLiNnoLEpp8BuPB3rMd+4hYhe
0e4/91ivljmepAVxnHnReSmceBVZ1oepE3xz//k0/yE6Pjc2V5OIimiRA4TOP7tDzaa2pUGcrV+0
XwCbXj7D71mC/4z+k3H4l0fb1dO0VGTBzrErl9tilHLX2koPJzvt7qecFhOV3n/RhJtvXz7hM8N1
cYP8+i4VHnirrii9c9b3bJ4LqG2RNb/yLj138KvPl7UvzH8yEWcRwwoo8EbQ9/Dh5Qu/8lL/NVRX
32/uobh3yZOdsXJT9cR0BRLMo7bYffCW9zVa/+Zi673PG/r0Vk6Aa6nov2Lkc7sNP2v/ayReW9Vf
ZWH/upir772pdVyrjhrOfdSQqB5RRB618s2Y3aJhQLn9ZaL59kQzw8HYDwiu6KAJ3xaHRnOIxE0J
B+zf/2kG+/J3MEnQ7tvdlNpMz8cfwF1eeSRPFve/FkR/XelV8KA5KSJstNlnOoLtTfPLfGl1zYiY
07Gla9w4B2VJx9jWWy3NRsPsZyDvc+muLCof3WgTvvz4mGV+3QH+dR1XcYZtZaa1xlyeRTmTgvYD
3JVUrmiM5jBCS8ggjN7HSJ6jeEMnyYDxoc2KSw09ox1yZOHe7LodfznPL9LFoBevjNCTOfyfRuhy
xb98g+Xs5mmvyfRMB6YM5bq7Hyfx0WtoJYcCny6pIqT1GkYkSZNlaE8kDIbqHNnZh8Frb5RofqTS
v0ll+dE30zfGrN32fvqR/Ox7TfXf275czTotZJUR4io/erp260JADhC8I5A339PX7UteitWIfAPf
7/SJvMM6KRpUqMkRn3+YRjSm97JDsix3Tje9ZV1wECLa9r171BJwGpo4XEYsxVcwJ/OdGvrtYung
/9SntGpuK6mLwDSanT+0W4zX5xR9D2tPb2MX6Wouig+jNm6KKactFyXPjl7nRoHTKJUH16i3amjA
Lg13pCXeYN9GKJZX4dxHp7lx/jAKXsVwHcJRY3d5czKGi+FrmugZOvfJti+M8laoyrpPFhiiGGNe
eebPBarrwD4tTP1zxj20kr6GLX0Oyz+brMVVejkj2Wr5pSFPsDk++ktH4xcpH1/+iJ65bHEVvK2a
/bwjzebU0K2RXXZ053npm5eP/cxcJ65i96DRS1i6dnPCHKtUME92cs6KNrvPGgd288snee4GrmI4
VK8ZUu2sTvPon3s6KWcifyXD9NyhryKy26IoUY0LwbqhsTMJ7Dd95lurl6/7ucG5nPSXEKHZk6dl
JiXnwffGULMpQSO1FIiDAFe/fIrnrv8qPk4Y+2Tj6O2p0+bTommQFh3S3n92cOP36++x0aOpWdrT
CIgq8O243Y1tnvzZmkJcfb6TN2UIqQp1ohn7ows/yHHi73924Vcfaumj2RJJ3550dAchsqsTRbvX
DOj/POSWf/Wpuh59cwaKoaci0i0UugtdvEr3j77VvzWGgcBS1ZbfNad88r+S6/cxOYhX1kLPXfjV
t1oYLf7AOu1OpfK2VUtiT+lN+Uowfu7gf/tGqRrnHgc3/GgjlbGgLlPz6k+eJ5nJ31/EyJ5aBEoe
UaZpk91A+XWVRTjhXj765cH9fSZHuvn70WkZgjApBarl9xaM6aVGa5W/bWBo6MXyA0vcoeoKIKJZ
Ff/sLfFsUfG5wbr6apXjzIvIL4Ml8x+8Txd0xGu4i+eOffXR0vYpzsFxtyejheUOIZUCmmXtXh6q
Z9ZjNIP4faw6I4U4KzV5Gjq3+lzRdepxgUkXFEPkrdFji03OaxYWVWPceQjR0AjOUR3mtv6GJQMy
h8GONthH+vfT4ph3hYA5UNFMfaXhLQ96JPU37dx/yx3Me86gO3/4Al0FhC4v3QlAUneSnvc9ngQd
aIfulWP/82aMzvK/D0nUl1HrdyUPEwQV2pLWDcDlfhAUR52xaG/gsfbrQgq1f/kZPPOAvavpfOnG
0q+0pjtNhcDhIUA8XOqHf3bwqxhBNTiqMGYz1c5OFGqt2wU0805fOfo/T4iWdxUkdFNrlgK678n2
Etyni10erbErV6rX9T+a0C3vKlT0GR41qHftKdGQYHY4iNcu/clfCRXPjf3l97/M6Jd+aoBFPXVy
AQ0hrVXfnBk44Mtjr18+on8IRN5VWPAmbYa42TYnnyT1Hr873TDG9KuLTginnFzWGZRTlHJJfjsr
ww+RWzdrZJ3+Kxfw3N1dhQ54KkRZp21PS6negDc/9pX/4+V7e+7QV3GD5qpWi8G7O9Wu9VUK65tQ
w7eXD+1cLu+fhu3q4x6jyewjxPsnehj2e72ZHZqCVwiFO81IA6B2w0pmNFHIM/eBZuN0+W50aNAE
qwMygz50kqLa+kuUr7Gw9G/dstJusVRGm9Eva3Y3s0bHTczqsoRwXmNH2y6GU6wRJiO6Tux3cOnx
f4FuXmmlZ6xxUzTg8lD9ENXRrlIf3OGJUyt/Gk1AKBhqLLqDnr3ZlntoAvDjHZCFmk+jTdOJ1Ko0
Fu9j7l+cc/RF2+CYNN5iXu8+Rvk4H/TGlquxpIUJiIGv/aUJmxhdEG+YfOAiUEfzXEdsR8f/6FI0
X4+GBy+hHVC/T8OXiV4PIY6BP5xt3KsPQo1aMc/QPU9U+PPVPOe41LrylUj3zMR8XbZzEvh2Qz7I
01MHVWT4LoTe6rvruOQcvAo3RCYjaKQZO4+lTuJXFqbPRCn3KqBjyLJULBx5IpQnexVVaIr9stlP
xvDKGZ75GtyrEI7AssgdT8hThC9TK3WPBia4Ll75Hv75c7iuGee0K0RMY8kTqfg+TPwWIKyPdn9K
tHmvz1r+ytN57iaugvm05KVEGqBOSjb3OFk/iap+9/ItPPcEroL4lOYlSJSxOdHBxHz0WrN8U4ml
XmMqEKuXT/Hc1V/FunlpUICmszyJRNyMcqZ1iffw8qGfu/qrWNdirkLcyRqpxXd87HqJFrJ3xK3N
5viVZ/zcKa5CXm8aOYS2zjkZqfBvpNIGjD+tpAmDN/1RhvyJ2PPrVNfDY57b2XBOjtSdAMvF+8wf
XwHgPTP417qRxXWadJAcWyta+hdl7a1Uf5bZt5yrFQwegT5G1eacsEu2eN3+bDOMFuT3qd/NPW22
rdw5FUO3L/3xc2z6f7Zmca5edyhrTtMq4Zzc1NdCN6K5fDaq/JV35bnBvvz+lzVL62tLNCMxOTU4
ELC6TlY4YwZ6+V1/7uBXSxZznIbGLkoHE3SdrZDS3UUz/U9ePvjlkf3DxP404f965VPzv5yd127c
yLZAv4gAyWJ8ZeikltTKkl8IyZaZM4vp6+9qAxfXtzG2AT0djGYO1U2RVbt2WAtmet9YJ3rXm5sp
opCCpyDdSRdnonCNyWvtSQn+/sv+8EpZF28tsDkg+6MwTw7aL9+FlO1BI1VurHGuNn//FX+6WRdv
reK6uQ5LxjxBZPcnq31WdPfzS5c2L/asOJ0WvekW/siMjiGs6bXNbDKG+LWrX+xXjjUkecYk4Gla
4KFrTvUwJtrXthHz8n1NXLUVqdWdgJN7GtQpMubG698/t36+s//xBF12GEHcdBIMK9Zpzo7MuW9V
PCvFvIEiESVR0DfXM8MYqrady09dfBTiRTXWK2Ht7XODH//Ugp7ON2v0j3XvV73svz7PxZtuJHO9
5MwRnxyI99bMFPZcBAjeADrrezU6Uqgw5K3dZvt8vKkqBrMYPpatsZ1bks3nIkaLUunvN+cPT6N5
/vlvb9eEfXq1rKI+ERxsGPAX3tJl8osXv1gXKlAHDUdJoBGOeW3X7WHSlX+txH8oo4Fe+v+fPIEk
PKmpU54cOUyQOTO5L5v4neR8umlWQQ4UvMx+TpuPJBofDa15birVuZ+X9Sw0ozu5jM9K4jymtcai
blWPWhpAHZtuR82I786aB78fHHtXQ7JJexCD5cy0cWtei5ah1K/d/ov15kzcMWXUVSdFTX7qOgP2
Lh66f1z8vCn913N2sdKsaJtb7NXlqZ2L63oZ6IjgYAd+qXzX4+lrb65xseZMVJDo8pmKkx3P71LG
H9b0/KV786s1/bdHc7X7WrTKWDJB60IQzU5ZBMf879fW/7DQX1K1U4SDbbLOxUlSs9wn86o9NKLO
rnVG8L2mSOM97FlwpYw/Mw8fK/NNBRTlfpWi8/upKTYTfL7AwZ/wkaT1eHREpW7ilNThwEmQXgjt
0dRnfRMN0+fMoH8bTPVkIXbi1FIyRPn3r/GHt9e4CEfiYo0GWY3cfLCtkJG3nCi+ttpfzpVgzqpE
0cXAmIBB0O32DK30Hwvynz71xZpDYyAn12LIT7lTfbqN+6pZ/1ha/3TliwVHnQAWqrLOTnFnorbs
LQa/lf6LN/tiwTFpEKV7dEpPpZzKUItbLVgkQ1T/+FOeX/n/eFsvoZUCBlyzajOXt/GrjIyPTiTH
7iq5p+RemvSQZCPOy3dx3tpBkdvatjRcTvb7c9kk11bG3ZkCTybyB8/IsDbmeTyY5sJoSvxae+A9
9dfk8QxlcZoXGhuIkVFE6w8R+Jie7CS/acBFwU9NRr9//VoNofU/vt4fvt3FWjSpip5BgC9O86p+
IMXyexUJ3ZeuLS6WIKrRWoZeIT91Y02tfN7Uqf61v/lZh/z79phC/bHg9+SnqI2Ptd7fNvJr66a4
iHhEPIEmWpF12DEpHzCPYTwXT1+7IRfLQsECkyymVZ5Max8Zp/aL+/kvzPtvK3JNv7k2WXN+EmMB
L4e2sn0jO3vztU99sSzk6G5KDpxcvW6v40i+kpd7+dqlL9aFqob7UXZGeVLXHMS4zJutUuRV8LWr
XywMiVk71jzq+Wl1uzqAnXxjRDhxv3bxiwjhPAmuWK3MTksRv2hWAk90ll88FYqLtzJaJ0dM61yd
lgaKedwBu7Drr/059Yu3MmegCKhZm580fH/hODlEXG6k7750Wy57SdFI0iempeXJaI2XMqs+qoaj
/t+vrV3AvP+34cjQL17OKG7yXKJFOam6smUhPvLam9Yza63ZOpjhOpAK+37GyTUF8zqEyfBikYvV
F51JtDVYDI7YpXIXj2sowJt1ZelN/Q+RP3KFgsSwKMwjsE/PwqgkLLkj9+sZ5bIX2hGBNFNUPKT1
S83pEwKeJ3LVGwbGu9YTC3gD46uW+xHvI0t1b09eo2ZbfrLyWCiTumf/AGy+ryxkw7Xtd8M1/1LP
DQIEgaV0+XCiH6rzpAHCM4xbDrtHNgOxOj86bG8WE3UDedXEwwGM/ys5bwv4oz0tMUAdPrb28MBw
n4eQrEib+6zc53wfJfkEbcrf9zsDY79+D5fUyAUrES1q2TX/GfYBPFJ7U4OoUpLChQt1vo0AG9RO
bAeoxvz6pu/9crzhu2XRpxwbxp+P7GYjiMmogM2XqgF4YQghkO3UjRvF/OPmvMcttuaVY3Fba/IK
pswLTfU+u5xuYr2GcsOxRqOFHkvHC58hJr8SF+VO1167Xmecy3xLjfIqqoawBGcDOC9cY9gZw7Vu
HW0KSAnCbYsMquwL/ARaOK86XW9yd76F2qwirEVVtJGdFfDJh+Etq0wmhJarSkW0kdA+CMmm2Z+/
oy5fndy6JgmAXU8N2i8mFX4dkn5bmfHC5RMzwtmpR0LiYUn5FvfWP16H80P/H4HJrxD6t2vHST9C
vOAYYQ/Tow2BhwqUHELBzL2Xdsngp7iM//G7/hDA/bI3/Pa7nLqzupGekFOexMfRrJ/g9F39/a3+
06Uv9oA2bxtwQj10HARTjPIjKTeYMPziB7/YAxqogFZ8PupSsXktpxlUUfmPHOzFqPf/rUYXWwCK
R8U0J5GeMKvT4Zb4EP0OvGCJRPeJvZaIp8/vJh69MdnBBbnRhue/37M//ekv9odixiAxZ1F2ckTx
k5qXcorcvgFf4+Q/BVOTN45c/tXf9aevednP3C2RYTWrlZ4cw22vJtc076o+wtEbpaQ/pDJfVwwL
+3HWSt+IpAu+AGjpHu+d41e8+PsULPg/tpc/fPHLVmcbtWHRFWV1QvrcXDMPUdwMvVO8MhqEIdZY
4lBmRf+1Z+eX9+f3hx5ArrUuWXUy5+m9xQdXLvH73/+A5zj1P97dX529v126GMRaYijMTlqcm6zP
dgzIcnT9bBDpXs07d6e4BWwSTf+X1uYPr5l2kdwCoLFEzpwXJ73KRp8GF6qNsED//nX+dPHzz3/7
Osy9gr6hWHrKp/qtqpr3UtW/fe3SF8uDSJi0dqDRndp8ecYz+o185z8epj996ou1YZFKPmSGnp0G
W32O+uyl7UD/fO1jX6wNdYYWSK214gSO4yUCz1u0wz8COP381f/r4bl4+7XIqRFNGemps/XyMEMC
91SzNB77ZbGxXZ1BzkrlUF0GVqeHxbTcYWmBg8s0bhYkMtW2dZ0wFpwpsBHhr4XTXKdhGrttQFIB
wGcZG54xxtYm50sEk45KJ0iiNvrHF/h1dP6PL3DZT9uBj5+0xk1OcoazZ+Yb2MAe7h+/yiFfV3fE
MwsNFfyP2gP7GqknEGpN1gvCqTAzT+eIamWQiF29X096/tiUh2xmHj7Lt/yMQ/VglWFulyHRWtIZ
4Tl0GB2sQERbqfhW5veyP2PnqMn3Bl7XH6p8HeU/9oU/PFaXHb1WaauNmfHtCHzTZYur+++PlG7/
6lr6rxt3Ef92gA4nsqPZqUAs9rCkjdyQPF1BuEzODnaAFTrwn0LmddUQJWq8rRRdoZscfMGWSd/J
p906IsKB0emaQ6T7tFmUz7mekK9QeiP2qh58Wgor7Qb5NUnv2sLeaaNdExKZF4W18WauzfyI7Uhj
NsMcdtWIcROI56BthgatwDRUvd/FpX5Qu4ZIhNH8cZPQc8hfyFCenNq9x+AcmLN2mwyg38QMeb5A
4OQN61L4dtF0np00yPHAUdSwn0F4oeARRyVxoSUsS70Bai6ejLNJFNFvHooCTrYip+wdSaj1OdZj
85k0WX+7ijr30hxersvM5oYWbhOAmiZfoi6NQ94Q22tnuyK57Og+qnn1GNHEv7Ea+KICwUJQC3Hn
aOZHlogljDRokaZVdLtsSOYDfXZAkyo9OzJMFG/ztn1PnQ4f7TQa145RfhpCj58ROb65dVOANDPM
K0Pvo+0E5Xljqg1+hTKj8aMS03iLN3XYTsMsd4slraCgQYXB1NQ+GH0vwJ3bRKrTqsDYSp8LYBE3
mdJkDJtH7TNnIrsiPd1Y70arGbfZ0N2xXUO2T4zd0hpxyLUrT1OHZZMvUuM/oCo9AWjwswYyBtra
+DaCKnoLDE1wCB/gMKXZt2luynDJWUaW0l13I0zPoFM0WKNq3wPWtnlPG+MnjUPG1tHj6pbL0unR
KU+yoKE6R3FnABiT3KoxhcW8ppFKNdlSPrLB1QOBhCqI+3TYCa1VvHgVcpOWgDJhkYw7ENDaPjM0
/jpzV8eePiwxWMjC3lqinN/UyUSq3BruPgNytEV9rJ4tE+gsUCaHameZJ8WR1UdSxULzexqCNgif
skNknVlJqk5UZi/LY1EB0fdUJSG/L9zFwMNsORB7WFtpH4O2jKWEDqR+OIvfcJ1anuuKqfBN5O1H
lz30rhuM+BPSRx0CBxUfRmxATRLIkz7yUcIxVcwu1KQKMD7SnWCBoXVTO7NAraGKl9LsRe73SjS8
Z4Ww99XUxGG/FIufJaoJFVGO/U/IQjyh4BgP8O+L9xQ8o28snC7lmC/UipV8K9sFFKgVZz4G9SIk
g2t5jtm4KJkkvMO16Jt9hw7+PTI789BMNuyoumhm3ojBOKBf2I8dAFfwmQudbHCuEGu3wnf1ZN91
gNTL2Zp2gOVXRmVc924pkupQoX9+w1IhrjXwtKWnLQBDJC8moWcR7xc4J3dJ37hhzG6yVfGctWE2
2OWzBlf5aAIt29bpiPzPKhbbc+1CfGJuKC0/E6rc0GDSX3WSdA2J01S7SRI3j3ZgtNHbN+qcX60C
ZRtZ0kzbO1Kvbh18DW6ouzq9owBMn6fKzLYlEzVPQz8aPdNb7ZkODMA2hE+BDrpuUyZoVug1+zWB
mOq1Xbk+LC4vztxO64/eXJlYcYpmsYLBnFV8vlnNEILjlCBDLEdh+8Ec1N8JYG/yDLsfvmeKHZ0v
ZMpn6eYktZhO/9l0CotHJrWZbjNdyDtYpFY46nq5hgUe7kAa7aRQnQA3jXQFHkqyMjoYyeam1ctx
uw61CM1GMl1l2H0ZrLFeIZHQV2oWfJsqgc3c9aJBjeAw7bMk4liu/XDV9poSlnVHEhMtLq4KKDeB
ZcMjdKtJ3qkkCIM5s9SwH+hqy8fJRRUuInLYHV0ZuV1/ZsOwvgO3RKqxrJFXTikOidaPapF6a3Vs
Jr2ucaLRVFadbWHelCs2DGKpB3g5p2CxXLhAqTkZoBJRAwQ6tbQPZ2yZZIK1cxKxBrCDpcIImC1g
lq6BWC3MHklwDEMd+GgXSlMaoYK8Miy0ZEVXHRO/9pPuN8lQeE4K1D8wsn6wbrS+1v0z5e4bokz5
Msl1Osa04u5aW85AjSInfxhbN7pLhnQka9KBHTchNgcSnwoC77N9FTWROntlRs0GK45JX1kxeFpq
ae9iMYePpbRJXlRaezM4bUSoHpcHY56rPbY6MghaZfttzXvUm21zlh5bt9aS9rOXWzXhzUJdvoLN
e8Dsi0dcH40QM2z1pLRdtUsMM71pFq38mSUgCdR5vnX6iLgl7cUt30pAwZ+nzyhalruRJmcfqdL4
UWaGs1mXUXkxEIjuJ9mIN1lqBU+XjBHagdthrtzy4kz9pqVns4h9m2Sl4WfYPPAs4Og0lrFl/lVO
m7SIHuCOCr80CmDOfbUGI9jAwHKchidvloGU5vtq4I/A4S58R5+LTVFRw3ASZQ0Y4CyvaZMbbvGs
9F4PnSEcR2Hzjq7EXFpZhoWA8CcYnfCaJDHDThDbtbkCeaigRTOB7edL2/YVolYsJ/w8Fu8NUF0F
eYnGaLo/sWXcEc98VytL9TKztvjvXOWayfluX9IdG2CAdAhaZ3pd9I3bFvsl6dJtCenYc+Ih3nRo
arYOaMo3aDTV1gHgdNMp0QhwulHvJ6uA7zpIaFGw5OnqVXOxTSdZ8fu7nCe0UgHyN/DuN0DNEJ3n
SLJ2MKV0kJ5yVPfRqlY0ci7dRkprQiLmWvD3nLdulN9rqcTbZdGjsKhztjFi91CUqRIUAgp21czl
IUfDdmb/zVGo6/OAc10mTMjVmGZq3XQ3YxV/ji7m8hituwGquhpTPy2VomRyMu0ecYo2LFalESSa
G/mo+HIg7fWyZTEih2cgFumqnj//eTYzBWp+AJBqwxafmBoFzOjux6IVR3rX7o0UwqiRmq2HECDy
BAPMdDq0n+fI9oZBXenZEPFVL7GH2PQcg5NErcdD0Cdd5ilqLv3UbMytAgty32CG8O2ad7qUWXXG
0duHsoYFG1WWclUo7muyZtYeGJhyLJvpKVZH3Vfp9t2PrSbe0KLEAYaTn90y2rt8qJ9t6JeeQSBH
6jSnP6RbTeXJQJr2TgZU9bvGrDYV4dxLiWdiY3agKZNlk5iOfOv5gH5vaGDsFVPbOXUbPVly6mBR
xRk29fjJrZYHFpMpGPAaP7Wrmnx30jzfL+a87hEKtxvhsGrzxtY4hR1Y/wYypK0oencL8w8FxQij
2VNmoR+raaw3wKXjcBYjk8JuN/iu0B7WVRIouszGNr2Nfqq046sms2B5upU4QFVbKm/oKscjfJg/
3bLQbX8CKXe+ZUADIEjPEcNqTJI3RgGDjciLMxSiOl9OcDtb3MNHq52JfmGZyNPqzM5j3XVSerEO
pjjRVW1jQR25GtcG0YKhP2bj+IwKK8LJYTLbusZqsCh6eZ/lNZEG/SJhNgn3tos6+aka+XSI3fSn
5TZqKJpUf1qtWgGMHQHWBZyp7RJrbejsz+zrotZoaY5UMu+1TJZj1HKk8PGbtuc9u/VqOS4ea2XE
jVGqQAVapYQspdVbXg3r6APPygPVSIGqpvnZUuE6G5n2N0sb21frUqffDKvOtgw5YyopyyIAMrbs
Zqf8SQ6f843sk6ucdfdKMmECZcVSA7RGn4UJc502jBlXcZHcLELnzdeI+Bp97Og61ZYN7O7VbwHm
MACRA7fSrGIHZZJl0UgMqraTLMh+rd+TaF0WH748tDsFGHmYmwPLKGiobuN2qnFW883pSsF78Mqk
eS3VyDlmlUZ0SBDDaG7+vW7HddMsdRvqeQzyiBINnVyjsTJZXoFqrDtXv5rONp/MKZswPs/21vYy
h0qafxrqZN0J0S2hJEG7mXEH4a/plfLRbYySEYiSzDqf+4dsyhFyb6x4mZ7Zm7lrYBmvRrlvC9sl
3pXVBoAnbe7D1LyhHRTfmtR0fGGvUEjJjntdlM47ZuuQeo2T3JZN1B+nVIt32bhW1xI4364bxtzX
YA17Iz3xfmZJTC6jMJ46yFFYhbrR72kFgIbMIwWSiza+hOVNHdqCwwAa9bpmu8mUpWOVquObXALL
QU/q+FQd7L0lmurZwXdG3GCpR+TELKd9avlLSkRsnWk6c1V0N1oSD5xgqZ21Rj+ExlyjEuwMsH+2
zB+yhU9A5tzeM0KTwCp2FPelH846vHms3sp+MGCz1bHz3A72kCENR8PtmOpw3UXTelsQfOCjso2f
K3mFFar0GUcv5qh/HBdV9x11tn7EUa7tat3u/BwyEp1kdkJrQgJOz7ReURU6/qjCnzBc5acBQGkD
EEZs9DkyWFNdWwYtU9OPbsyulxRxeRUb0rpaalULmtrNrtCOVTu+3rqZEJlQJBqsgwo2ehM1lf5R
z9lLVzHy1XFi4HiTabfT2sMLNI1q2Jlp/5MWg3czN8caHVaRhO3q/phw+ISlluAu0TW5Q5NRhiDq
uVEIqW44Ca+0wTNSmXetuVlyVihH9sstUMcYwcxc+xM0o3uOUu49MLbUTzIcvlKZ0gAuo+Uz9WAF
FcIGqlCrjlvMZgLDcOrr6nwmMXXpht1cqXtFdaxQKGkHsehMANMW86FwONKzCnHIW5QRdzBP333T
10kYMeBAx89o8yZY4qESLaBKjpyqL7qaiTUU4r5DU95m0DRjM0Y8Vror2ucMmCGRicMJKUl/xvEy
wJlvcg+vuBYwpVRswClVYNvluK1HSwunjMngCreLF49zczPqXdqzJDc/4Wamr0WexldslPZT3Q75
XjH183G9NTwNrMB2jfFRo4Dn9LjKep/oznJTuwVK6mI1tsI1l5uIq25ndQT1mNttoDm0QUYrrOVG
LrXHqNF0R42Wm18nyq4f9fXH0goLfQ0ltrLBpJkulH/GqvxeFqlyB/hfCZuutp6ctYx2DeH3VUv2
13NWDhNzGS2eM69EHcJJN0bGjBTDsuZjicLiei2M6G7ssEePJvMPJeEJUX6RpNeYx+D/w9bfGPQ3
7WMA6owDmuMTM82cKjhp7Edj7EKrnV4nw2Ksrof5qna2Q6HS7neItxZceam8iigpeOli2zfWRIVV
tpVz3auyOg6zOTFw4y6SIDMed4tGy0FVGj3PRVVttY6UlRWP6atecpsq27RPZD8M2AbyW5QazPY1
VvnWWGAoq66870bjFuMZUpklKQIHwdNNzzieZ9eTfrKS9lQ7OCzA8s7GQa0TiYU9PvtLZltJNlj4
nq0aFcpqp6+OrH1dzYZAHdZPTmCvRRK95WgPfmJsx/Yg7SC1Z0D8s9QBUbaY/wpr/qZGtbl3GAMP
83ZBUKGXjj+wzz1SjY6DgUTOpk8BhtfJPDIUNKbHxVQYQ1J4lWNrwLCESxaBB7YGnQYJdr9PxDk6
qTI8YNrAOVaKPj2Q6LrL6cIjV7JWYZrjsKj1AVY1ahckTwkoi0IW5mOnd/qhrlitjGraoTmQ99o6
K5si/WhUzqMOLZXb3FhOHI/sHQfv0bfPeCJZ1C9ZEt8a5ciT3PUTpzNrfhl61f6R9+TAeOca5z6n
8nylZ4p+nxgp85VCls9dFxunaOiQPIl29samy0IkrnS555p1IHGi3aQmB+RatSN6j1z0ReuNSIyr
yKCO70RFHeSzHm9y7PNXUZKnwQSm5akk3XANDi76kcmMPJICuGocFnC2SX+d19kT9ywNCqP5gYCu
JZ3kynAqLQrS9fC8DM4DAdkJlgDHZk1/T93iESBttqeZ14ZHOyG/i0xkGGvEVjNPZCEWccNZZUC9
0F6XrC/RBGd1ndZijwCq1jz4xNm1TJX+iCQB1Lao5tNQOMs3exbnIKPTIJCmix/NXdDW5gaxyNGV
meHllWIfMjRG/H/MxVvlYm0In/AVJSnJblcmz5qLzC5zjkOhi3AYrFfLNJ8Mw5yfBY/rLtXq7miV
ifVIqj/dKFUybK0hxWdZRg5/TtimUm7r3il/SFznqdfZEzxUodaHxCqszVQNKnA67BwcBsA9LtaM
yaai/cQzS1qyMRzcKULxsGw6oajSbqsASDkoooc4wHk+QGMZb0hgNYGauMau7Bq4JB0uBMPBA2W3
ZRIWxEGBhZQhqAb8IFo7ly9t4loHqVPvlYmJnabKbla9Xzzbzjg0qPFBbfqg7vqEfVSbNhXTeEcs
Dsrdih/lSWTcdf7SLna9qg2lC/mYkPXWdjROiqbJ6+WU8MAqTpBEA9/NoSazXRu9T4R/y7plBS2b
53W7Glcyqo+2lmrHJm5prqhGRIVaqdxGYnkflzzxy4YgxbRVpCtzWaDDyfHfNut365yFotvvwe6k
6zdDZnu204mAulIKbqP7rnXtq5Kc2xLV9GacafWj3AG+s9Pu5qK80kUEnyAWz2tpg21pXK/V7WM7
MSyk9/LYdeCROx4Tr+/1Y18b2J/csQ/zUfsu2NraufE572UEjKPC2UB+G8mmCGJQbY7uDBPBrVzL
ZaciN3iBKa/QEVEltw0Hiv201PoVUDnTHxAG+5brMonWJAd71XFnUdPVtW0rzK1G1tPW2qcEVdwJ
4V7N0qI6h9YdkK9AJ09n5HFUGUa2ZUcNcguVpGq5+zRBIJ8kOqttztOsmlN/R4Np9l2Tg2c06hNP
BFugkqZ+ZA62p+nqbhqgZMGsIdbbWSOAYDV+70V0aIv6pi2tzCuV+Spd7/rVCmx13qYJqNDRnuj2
MJU4cEwLcKOh71p9LX1bcT04yOe475X24AeRVm6A/vKgLuX9uEYHx1HyHQhXaOyEmXdFvoatcK8G
NrhhcDYLvcFxtY7hyjPvJWV3i3Xh2CmVfrBL+UTx9ARb50qL5ru+569fGRHTArlp+GWxTrtxnE4x
rVBenaUyWMy0OuWIqjbTvI4PTmyREU/X17jSm02qvHdN9r4K8voGtAN0ExRGWmS8zGza6caxO9x5
5Xqol3HcJUmExS3jUUkI01qY50XzLGX2WFDz6gb7qUBh2p49L7NSvdl5+xn3BZ3UbBZRVWjnqcxj
ykav2Kl2jUbgnhKLv5brnd6p5V7XuzIYdIppa4u1HA3J86zIn9kodsKi+7VxZw5A3T3pgnybWZMT
OGuVoLYdj5zpjsWE9rxaNUyu7JwYjhPf7t38OsHbe2MnfHxtWkMjU69aOplZevB+mVXiPqxIOOkj
4p5p1B/mCG7HOhhoQlszBG30YEo0ujKNwEa5ZeB2ZJKmpNmlOR7YQQdHXeVVcbbgDS843pbQSCLo
Bn1yzFt1Z6vrK1NVaohMewqJ8eRujjE7jTDw4V7P101D8642f3TGsCOQVDydg/xaZN+tzh0PK04R
8mDdzpmrbdWkb1mLgLKrrvAg8fQOSfMYaQK6+A/T1F9qFWW0GgfdjP4kDTDzUEJw8/Qqywa6gknN
c66Z1GnFldSnL5WFs2ZiuXC1fNOJ9HWKBvvKmJ3x4KAo/NTjVlyXen1PLhfXWSceczLsXjeth37o
BjpUGYNWtEnxdXt6S7H6eK0YrnOcj4U5nIylPvR1/Ebus/ZS992tahJgeLNom0dgpJVHteVI3aWa
tk86He2UuM4jXJFjynDLKPVbHe+kH3dad16bsn0rmdVw15cS1D7U1Ga70NhSwbXyJbU03zYaBIqV
bhzWNd7E8QNQkytNOWkT59rZ+cZyfx2Jz6kvUIetGtGeXIfr2S7IvhbzZ2y4cptgwcAvp/zMhbLT
dKvdM6Oy58hT7en0yii1yOJjiupCOYza4phbxmMyEtlrbHcBfWEFFe3CzAnkBUZJWTw1iruwr8Bw
Z8m0Z5deNrv71uvTj16hNEWVU9wl+vgUnV9Vyy1qigg2xzetMQhWFFR0VKtJ0I5R+pkzwK608mbp
OKLjMm3oyh7zR/L7n0qhNDuFqVL8PnpQ5M2dOnP81U1MOSljmomKmUOM1hupcStAhvGzL9x7i/ZB
Ddos/q1i8ElqtqGI6nLbRh/pOHPikXWgzF1P+jF/wTzg+EZRXlfukf5xFYMLsseed1YZ+9izF/Ne
ocQ1Fs2nJP5TdRhndqS1RLIVPXILmqVaNTYKLesoihpvNK2rQqroejhcrVNSMKJTXo3conGRvq0C
tZXqFXaxBm2zOu6yQn04b2d6O19JtatuZ2u+Z1QmTMSwtQ35YrsphhZ7cH9A+tyqFhtexEGImvj3
uNTsYJqWzyzvPbU0SUg7NdajnoG1BRSaUpycLr5XW47cjahsipLzVWZFmxH1YrhEqGEaJQLnUyXX
ZqpnW1cfnqe+s/3Fqq6pcRYsQ5RJMLXjMiCgJjvzURc0w0n21pWqhYw7h1x09kaqi9yYhYMWwQI/
l0hIFOFZ9ViFFkIp1p7yQZnzRxjZ3J/+RiDjTqPm28Dz6fft8Oj0mRkmlVyZNl2/tZr7UaT5N93t
P6gxrqHi6JjHq7kK2GAsX8nqB7nqx0z9oRmdTZrUzHYGXdVHOeWFt8aD6Su4hZ9mgvVQ9MlBg44X
VA5FjUwR7f3SmmbQDPWuTAeOTkk6UnomLx5llI0UrS1+pHNn+k2hvjSjMgQKvHy/XcrSN1ea01rB
BmXrVXMvEw5O8RDZnCWX7oVT4D0Ww3ULop4WT3vOWZUWY+dESuen9tj4qqHlO0uOz2at9DdqlEbh
6qCgVsxq2OCgmB8Ko82f0R+QGDaS/gE7Mo96Ek/XVP6sUJkd68GWuHubWr61ibEQfzhn3V9Sr6cZ
pc81RxvjoVRS9ZGdQNzb2I8hN813EcUCiD+ds9F1tLD8YexXdR3brV32FfeatTxSJ3HfNtUU/gpV
3TaPRcCkjzw2bIFHPB10E/ZL/SiW2ghNM7uvHQk6BSCtx6mkClZNuneTtTpXeluxkkCi8lIjfWeU
tdqWBMm+tU6gDDTKWHQg6FsqC8ikWzPerW35uLQpai9NjHdFZyKpnf+HuzNZjhvZ0vSrtNUeaRgc
06IWFYEYSAYpjqLEDYyD5IBjnoen7y+UdfNKuDcrLWHWZt1tlquUBAYRftz9/Ocf8mTjd/j1RQXg
t0zxW9Ca656rwZVTuvFWQ7dwLLQwCRKjC1EhleNxJtFwNli9E/FTO6e25Bd2bCI4uuZlmPHe3BQt
IxUf6W5g24W50x1ZXRlJKS600TR3cUfsLEYMV2lmNttcmf5NKn0TJDDsEJ0gnXuMDJGfTHOO8SfB
ldJNpjuzc2EBJDqCO8tQuDTaioMyxDMvVdYniAnjXVRpZ/aN/t1q+b6S3LYehZWnga2RiY4RzRyM
mfZcjcwGCOyr6SYY0g9++HD26QdaYeMkFYxBcUUJknMOvqA94ZoBsDSicWYBqXMghJ0eO7OrjkYP
ZgC66BCJ6Xnz1RjxEvvJJiUoHFjJ0GSkGQiOeCJpRfyYJ810WdhaGaSDPdwO7hlyEIO7bcI05yKl
xZ+HDmfMeWr8O3MYHkEX9E3NGF2wn4fEq/axfzPOnjyZbZvtwzGFTzAM9aGPq/mOXEsTt3Abn6zS
isPrETP8C2eMrdeKvO9gDn3zFCsTcn5LrBpI/PlQsKPo0Ma0IgkztgNTX4vvrCQeLxZhDAwbeptq
cLKPsBFYA5EywgURHokJQ3zWw7ehCpMLB+//i7Zq5ovB7MQJO+nZxhhQZe/EN8lP/OWSfNNKnz87
fYt7U9oW15PT6Pdu0aYvIjGtS2IN6U6jsHwW3mC9MSRz4MCE2V4xydtC7+KsADEVQTxP0TXIp9yO
Upo3P3KIbEvPQJAdwNQYBezJJPrjwBQs2pWxi3wuaZqLukuB86beOzCFtp7rTDdue76UC1IL26ua
281jwk3+3q9U/SF7c3JRzsdWQOZwex62wcc3oLjELdQZY6i0YNa66HYENPuOx3t2MGbg1u0YFkO/
7cME4DsNfZKuVZJiF1NpIPltF9LPsc1Ar1Z71UFL2Bhd4V7OfaJuxtKdP6w5b6mRGjfPvuxea72i
vyhy/5hMOjtjEhcHKUPxjVXfnchyzfbwFz3ySttm61kseKZM5GiDR9v2V7J8ouu69vJ90s+0+EaB
3e6GCa1AplW0Y3SYXKJWNkPkNMFEXO9psMbots2lcXLJWQmy2CWmWLR7RSR1xl219Q4VvyfcnHMK
japG77UTTnY0GoDruOvOdgPZbGgA1Kb54jhjyXUvL6ZvYQo3lGkhw1JC+V57AnovdN1yH90qJXGK
PJMhMM1mZF7DxstAGowPNMAhDFAJHxiw8KrvipVrqLy5US5fJrQ44b3azFrvGIrmr2bsDN8Lv/c2
SoUAbKZn37a1y0ZfjfL76IjkPm4zN3A7i7FfGA6XfkTppXXBJMewFMmqXHMlx/0pFQ0KnGm4Sh2r
vkgdAXViTJzqeS44fPz0LZKubM7ITXrUzAqb+qrGntUX4TFxk90Ay30XjlMBqqShGygGD6W7F90w
F/uclJycfiJYJXr4kPqqfJrrSSLTANUodlmTOe9CDkBLGk+Xw5hekmUQ4ync1nvTSIxTbrfEIw+M
g9wUGk8I2v2qa768Kd2eMVMS11vGvu6njiSkXVPVX7W2ruqNokNhT4xm+5vI0h55GziLUv05Kih2
7waDO5ocZJsQUhMTSQItb981ZvTQNCUUgViDLODzt2nW2OrPxO19M2bz3ur5OFoni4sSvWoQebZJ
tnpFq+4W1lXuhdGrShhC6lH6LItc2+TsBNoWUzA7Diojr15c6RTPA+9k59ojpwP6YozVoABNPbSa
TazlyaGKmtchqSWj0Pol9tzxgHa6uU2qodlyBTePJs6VN6lwrM9u0jZHEU8ZUzgLaGosuek39kR/
Q8q8XoTtzu1TmB5EM2+zuYStJiPm4QaXWXJWX0x7IvhQHwhOCj2P1tlzd66arCBXRgIbn3nx7A/j
3vc05sWD3143c+IwMGE2JEMsmI3BajcVg5uPMoRfN6SVv+0g/mziFE3L7HvRwQpHgC6dFFcS7vts
Qya2PJiWYFHGuR04jf/Zjj0qgfM5/RpZNdG+o/futHp9MgfJptDkOieLmT6x5/e7yDkHMD7qmEA9
iKkEKqgL6yLsiLgSkZtcTWBkp9xkat7mvbYF6PmeZU6GEVWbnQh1rrjeKjw5h6F9GOBnMle3h8/2
GCoGnDrzDSzCESSTsQSeVjTXpNtOgRGadIIhpe+k2PCZOFN9skX9leXvXszlNAZ0bNlxzBr9a+KF
PTniA+NkF+5S00r9SdUaTM6kvOc6Vm6nwcx4f5H2abCbMTCJrwlgqBk0fmnCmBEybBy28QZDS/pq
2fDrKyidtZhfOjnMEIIci7Ko850bFcWu9Wr6tbL0byD9q33rcpvWmG5vQyf9iLzSO/Q+oFUU6dnR
0ntYEU7XXDkcQwWTtsG86otBncpRmPexOYmLsRjDg6WFX8KwNQ9jlGinMerM15B4OuwU2umUuL19
ESHTPghyvS4S0gIPZdHL+2QEF9j0g63dxFU/bEVv9e9tpkghi3Lx4JMgjd9wP8OvieLy4IYzY/y6
f/esDhIx3f6tTNVUMln2jJMtXbUlltNEmmWISwHZpwyyhhwVAsNGvsKOPiL1/fekM/KrtBHOLT6d
EPMT7UsnJ8K6KsaSpjCzXRUCOGlu317qiPcOoH7Tzay0LpBZnm/buZ2/WDJygyhzLeJXp+Yhq/36
sRoyYp1rS1xgyWkGA2fD13jI9zDeNn1d9EAn5JLEsCw0vbsHSAcGbyyx6bS6+hSORrKLTceUGwba
PLsoCLXNIrZDw/zEAOhDMq/biZ7k5DKqYAJnFwzCg8Gboo2Ym/yynDFAiga9f+zTqdpp/RQ/xjOk
MVea3bsHRgXoNteX1VSSXXwO3gTUYALBHaLY2AR38k+bS5sz94iz83sEi5L32fYHJ4zT1xlfvKdB
JO2ejSE81V0fXeXQPzGcsPydMyN7mIykfTXgVbxoovEcKqcJA4IvP3f8VgferrgPZVE/kB9UkWtb
d/GOUOwqCMeG6COt2k15Fl4ZPVZjZmtODwglJzzkhBW4U5rf1UYJFYpEbjiklac+Sd+zj9ihcfeu
je4S4gL55HZVBGqc2qA3K/+6YSj1TKtMhxkJK3vXSDd1tmFJH1QqF2i7M9uTMvrpEx30k2tl0wEz
VRv7YNlVJ2kMTyVBRluzmqttb3mvfWybVzV+2LBgAJYZPCaMImFFoja8x0PnxVbFuxdKBRQQg69i
1gBs4ZTDd92cGf0kWTexqeZtQK+as+HTY+DWp7+ZbmgdssJWF4Iwa6RtjAzDjSmlVW1jYnhrbOD5
3ynBf8fJlsnRsxz3RovyF22Y4IDOeNQdHT8uTlk8wYvyUDq6ZaOYLJc581f7zkqc+NYIyVav3bi+
m5p5fIxdTOpKpnVI7piYR1kyHBKlvaSjp7YwseyjXTI6Sc7ekQdcE+VV6tlRwFDUCizJ5oDpaF/d
wF9+mjS7ONSiTC9yfDO3fT4j5J7trzbUlas4660vtgcdRUU92aRj+NlJx7cY874gyTKxgxCBGLBg
SdWhFd4XiXfU7ZthhnDhxOWL5mTxTeXV+b1dOxyUXh1AXjHmWEM3GM141MN6l8wuNk6qfZrTMgbJ
t96I4G22nO7flefsW/sgqzvdatobsy2aGwd14tw5che6sBM9GfnXejq9NYaRB0bZA/Y2yuPs6nJO
W3C7NHNpcfLM8t79Cie2TevCpopm4ewmS2/2Y1zhywdOsSP8Wts0Pmw8lFZf+qZIt9z+Md3RQ1cL
IP06Dw5b4CezSaLbCgbEVxUX83dzKvJHU4eI4badcQ+xI2Ej6nLwds3daLJXz7bWkDAP72/meqxN
AaR7WJqaeQw7rbzUfDrAXW6b6V2bjnCJwGwrxn6hW735JvpY6DrlroSEdTQYwcLTjjHLLoSEHpwa
W3iwHB9DIQ4T2lRGXFp5GwHNXYy+GR+nImQ5R0ZzwhecKyWBBGEzkAGdDubIqCtk7C7l8NBBvDtA
9uLEGtJw58NKfKz0Ig241U/HMlRya4C1n6KYxHdoEyA+PQ2Owzxl88OkNtSAJaSfkDU4Wm9eGwK0
uYYGjJjMmv9pGLmID1L5BzL6uo+KGSvt+AzRyezJZiYa9nPliAL+YQ0Wsu10XwW2U5kHVASk1kUe
+bHblN7imvRxAiAQXMawbRz7LnZbzko8Hlq6ie8NMP5NJ0jODKTTe9/d3IOi1sHbCZmIHsJsdm7I
ZQX6ieP8YcjI4UUvByrZqunNh5l6WWjICcsE+LC3keOEqldPPcQpAKl+uGrrEiJE6BfO3qwx2DII
B+IXgQGsTX5NCmJrAMUr6AYyde9dPYNSovXmRo2w+bip6IfSrL4APkYH0FMeKqGQz1H/gadI9ubr
Y3tDDx4+ZeBaB7+ai8tiTkbOs5impGSB1rEzHemIzK1hZfWlTxp90NEYfZ7jmfiGpm85hwzMNCNH
XjpF0lz29YAYwFXneDfT7g9eksmbPMz9174H1audJty52Vgfo4TbTNEXI+EVTDgu56E3j0g2ei6v
DvcZnxYtmuBQjomcybAXXvW1tsW8G9kLN46Kx5MbI1TkRuRER5vrA4EJTDctI4ZpFNntt9bUxngr
mqL4Alyd3Y8NtI8iJkC9wv5o51rMemdDxg9t3g2nsYNMiakompmMnsRqe58ZWOrcu0b0EOlVeNBz
xTwuI77ehuu/TTgMPasOjzBmi0M+hMZFW7owuIS01KaQjniwpFedJhhzrP062VbUEdiO7VPqTLQi
wnJ3mMQ7mwEL4WeKXN2EAvIpTXL2ufVxHNiYgzOB33hNtPM7a/hkVqF8kfz5Vnk9XbHi8CzKEBuP
Ke4ujcxTuwaL4F3pyzLAe1JuUxtUQ+LMhqMVey54/YMNtT3AP5M5ooyrt4bIDPoBNRwlxO2toU3d
VW/MqNfjIbnIfa/Zx7M/fnftkFrwOUEPHD8E1HOUM1wdSNPQmh5NSqNmuUOOw77cxESQ2XJ6bjyk
7+DD77PedbveglmpW3KKtvi2a0fhVC+RWTG2hGC0g7hDJAKklAGNCPkb4KRIPNxq/BjsudzIhPFn
5/ZRoIY4OlRU4I2uZtRGnd5+YWSc7ooERehMs3qhT55zmZaegkkQ5i9Jkn7tSW0+EvsTQ29G1BEW
01dNK2akMcKGG95o2xI+732CggEJfUopT7ZrJ7BHCKtxZEc5iMr7XWv6t2LUHouM/5Z5aL9kqB2+
FTev2bdm+Zf+LwxNO7uQ/xHMFLy2r//rWw4ENp0//3/+x6H+lr9+oJr9/X9efPznf5z/wT8SCY3f
LJe4cFIhHdvgdoJE8/e8NBzHfyPbS5DQ7pqubhNJ+EdgGomEtkkYGoGkOsUmXGRyPyUSejzLJzfZ
Ekzsrb+TSPirSZVtE+NmsVvyEQGbTe4iv8peJ5Koc0pcBZbSFL10Bdxt9M3RHrmL//RWbn/X9v2c
R//DOOOfkr/ffxYf17T5pYFy9MXPMoosMkZibZFoQnlPu/PAH2F24Df02An2I2YCky/C2moaZHmb
xlYa5HIqA28a+42wUQclbQWON0dXZpKjLUAmsp+k1h2GrNhn7MZBifB4A3sPxZ3HjAagVEBSK2FW
RsjVUr+Yr0GtrLv/+Vf7VQP94zcTjmNbpgkw5JlLpzLUSIxHQ378rBnpviU1b2uMTbEzbTIULU0I
gu592L0djJL/+Sf/qtD8x09GnXxeYqTlnv/8J9mywyi+9YmOC7i/yR3IAfMA/S+Ts364kiy+Ops4
TVL/TOHYmOb/+mOKwTfizvdjaECq5xaK+A/pADNl2LYMZ7Laqgk4huu0NQwZvrfcd76if+UEgKm6
NRKNAQpkfXdKuJFkGY4jdlpY3yErxneMYs/iPjHUXRDDmPU3oJLqagTmf1H16J47f6J5sZyzrqwq
aS9giI/PP17j39qz/n+PfjR1VNZ/vo3dF9lrHv+yjf34F7/vY6b/GzbwHmGcrG4bm8w/tjFT/43u
HIMbtinTda3zEvxH7KPHHwnHcPGTR7fGKv1jFxPWb45B1D1ALhmfzD2Mv7WL/XDL+ucCJTaAz+Ca
ju2YbKUQ2ReCcq9ACD+7UJfLUM7VFb5lzJzLUhjWEc6WM9/26F8mm1nNLLP7knWW3qSjUNxfazWE
QxtAbE2Mj4hsseyiBapXx9boDR8E8Kz88SVYU8AFHFvPtNY1HGe8xvZfxymFEuek0qg+ubMVGadJ
H2ft2KpsTNV5XCsxRktpVK6LDP4vM7EsLYqTnQgJLMs04tir8mwX2RcFdG5ziBrmx8V0xZQvv7MQ
CswXcZeIZ5I72dVG2mHJnjdkn9ywqRB/SXespk2Vs72+2S3DQIQXFne3U+gm9aAHkYWPzJM+WWlI
L6lP5SFCVEb3FuPxv6nCEGmLxwhLBL4e5V9FlIXczdO+H4/5eavbtAqm725yCJPczp3VJsE8VuTa
KW0+y35QNCY0UZ4m95mDLTWMCbdg+22aQTLS9v3rzBqzhzKJudfUVTOc9HRgpp/EfYTJUOXFL6j0
2vuJMAuMrJGbGVso0tYet1DH22WDVgsYvkkcBVbqGdOGy1bf0fISBZ/in1EMXxCeMLC1Yjr8XSoh
gmzsDm4flM5OfAM9nj4nkRdIQu2zAHwCJ8VGOncpslxEM5lLg9PisLJFTyk/oOomiDFC7T5LdTBi
oP/mNUzZ2fyCO6pPFZyiVszPIA9c5KotDF5ZXppZaELsUVF7RcBZZQWaWadPkZX0F2XppddjpbVn
jjKTLSNvuzdpzcxg4zHd9pmVvut2bshNleXZCOVI+Z9cEk1Im5vwgmRr7+wrXY3qJW1qVo2rxnAk
LWAu+XWG0fsu486E5a7JsdqYtZZGB1pnqMAWZMQHjkVoQ5CAygN3ikHByrJy3g3r9HpGIGTQEEeQ
KqIeHuGmtPVO21fyzPiwzWTAFKWR0w4UDLsF+G4AJzlwF3GQndVtCUJr78f2rCqF1VE8d201D3yz
CXp+okn6LdqKGHoeLvvGZiQn44Zm5fxRR6+b917U1495Fccfnhnb7TnXrn8eojiqgra0pseucYCr
ozpkwjhUFZfrKYYruGkg93z4NEBPNXf6KDDDkUC4EPQV/dMwld+ZmyOLJDZF3eWaD/YuuQrfMRxX
LgZDArqm1ziEm4RTn34d+p6LAn7MfAGmRiRG1irGO7nU4o8QDvJ0wpx4MDd+bDl3BpOLJ9+DAbHt
HRUeNDti5NQDrwY1XcrnGOsAOElTHN3rHrSbna5V6lMq3bAGCq3ztyzSGFoxHUFs1KTuyBt3e3Se
rrAe41QV9/Cw6fnRyZoXCSnzw9buRfOsEanbntyqm449aTsAddBtruMstYtt2lRqZCzZ1foO4Bz1
imBO9snTytDfqzZJ+o05DWV3aVZi5O7PoOWDTnj4Vlg15N8cEF/e2iU+dvSO+gR40bKbvc2hzYpu
bDN/kXwGJLJOZ80nbc5gsIyTBp4QWVny7slMjHtAyrPYnKHQUzv2mbs1zfw8EeyLGly5N5Inw9Gm
MGizLnsefas3tvWsvPc6n/Jbb0gZ6ac2ub2gPsLiLtdFYb6FFaLxw0NB8BsUQRyieoJo9MHT070W
mtjauiPEWXICii+OlG1z2Xp9m20rlCwnkm5Hb1/axjxvS2IvInTpoe7tW4er5gZPAhofT2E4vWEs
6T2h7MQ5S6ZThrWB0Wc359r1kdzRw4ejMgVCtFHdguZaSMyRmt6FqZbVW+gE1W3VVvKLA74WQTbx
fXnkh/aIqXRBxGcTWeYEK0rAH+7R6IP+mhZqHlGFKS4zg4WR2sAuF1SUtEAX7Kl07w4EUeIXVtoM
TWTV3DmzcWZFhYWD6DkiK3sLBRG5gAEj4bIUBZHYlPX8jru791SYXfttzjyyW12TFrnxZfLSqB5T
AKNwmG/ywvnszqDB4Yfjkjw0NAJdUJuirIPZNxg0WUk5PQxdggqdQQUUH25ySCoUcyFa3RpIeGP6
OQN5CwmCCpLIzz/zreF0Yssi/PB6ZcPeB1aX29pia926fErUJXl91cWI4/E8nnF4agdPRYeySfR7
OefIwb3MwtujVKK7mAaSHgPHnPp7y43GYUPmYjNvbJS6D6neyU8kCND2lmBgEayIpvbQHRfzJ9EM
vh7AlRs4YmFrfqRAdJexC7S3IdDEGLmdT223neasveN2ANGJE9b9UuWj9dVwWmlt7Zau5CymoZ3w
Zl88Ex1l3CPhgFhuNhCwNjCL3ONg5LBPSoU4P4Cpht9MpDlpxehXE/FWzy0msa6oAXkF0l9G3zjZ
56hGBL0Auq7TJNPSIscFwYKW8HG2teGZXVBIs/ncici8g2btaXvOMHr8yYqNJw6qIrkErjE55Wpc
AGFSWRralSTEiIO5j75pOH/LfSFR0geEcXf8RdN3v8xe32XgoEJj7uzP+AZmHqsmq8phClzmt9/R
pqOVjBhOwE2dO5B4kNfunWeE6U63dPOrFBHgHlJdC1Oe0qS+MAW7JJolqjDFi9wwwI87fuBGH4Us
eb6RneDKQHMw580V4m/SZqGtlu42mtg0N52Bi9Nsj+qmggeEJLaoUBu2qN1mSBJ5e2fkopgus8To
DyptoMJMZBkAOXkT+mkEvMDLnjLrEYJ8mHwxGKPGgWbY0Hi7qfM3oTu38TZrNTbwyfbdZ7voZmSe
iNKfisQ35gPS59ne5K02d/tmGGt4qVMTiZ0AJZ42Y8lP2iaRKqCTiClH3US7nG0diqYJuDrZj06M
IgkmM+9/O6rIR5NhIR1xyy4WJ0QmctzZrmN2O7vWGF4PDn3+home+dZpY25wowi91yaR8gXvFKO6
TGy3cTnd0xbmktdo9yniCMyLPADJjWoBxfZGgmyeYVDf3UWRVstLeFyae5GhsOtP9eydS2liClhy
JKiTMQkx4ofS25AkvXoCpJ96436YJuve8a3kZXAzYrhMgP+Djf+F2sNuw4EsLgtWawpexDVDz5sc
d2kv4lI7tJD9rrmfemJv4dnqnOa4R5FgoaqFN6jQ+r65YwSzjgMFE5OH2cfsAe7uaOjuScqmjz5z
PVbpgejjfDiZMBv9SzFrRXEP/tyg5O/0wbioBi9s9pEyjPDdjgmG3NtAmh5EuNyvTrYVTuLemkLL
3LaGPpt/KzuPjkIY5vmLoasXhmE7i846VKbmlAoaccYfX4saMQ7Zd9n7Tz3WvwFFjHNj8kvjIgzP
Ri9q02wJftwZWvipgWfknDdcDZOgFCOKRD9OxwfDxa8DuwVdobg2zPLklIViyGtxMdRrcqBCRlmP
/8c64PJb/tDW376116/l/wPo3Tn+7M/b3v+q5Rm3y39pfM//5L/xO5tGVRi6D1IH9KEzXfkDv3Ot
32zbI+2N/8lXZzu4m/1354uj4m80tULXDV13dQ8vhj9aX5hWv+m26zq+69pAQSyxv9P7ntfhPxfQ
79aNrmFbZ2u1nxYOXD1GU2GU7mTaPUNOegu7v7Bm/LMn0+r//OTUlnorOp7McGbDVAKtj/cXBmB/
9mje88+PhqvXimq0kt3ku7e6peEChlThp+/v35TUnz17AQGUHezgEKvnHVeq+brAI59kVjh+q56+
9BwOgUSaNMafxuihDMHOiuvduicvdoBC0dpNHiwI5GooNVDLQ7yf/Id1T1/4rZlhPQ+4kKU7LDLc
bSzUjIhN/A6f/a2cUdbg0hvWnSIYmJwAuy5LnCPz/ddBT7yV72UBF89eE4vK1VPI5DCd5XyKa3lc
91LOS+in2rGhg3qt3mI0xTy1eU3jdZVjLmqSrw1+kbAZyMrGvGnsvHu3VKyP23Ufe1GYIfwvbEq7
dNdN1kVbT4/cFVY+elGYbjVA6sVMbKe8bryCF2pch552s+5zLyoTbZzokCsmu8h8r0qJ/tleV/NL
Y9fQccLRVSZfJLYsDkDLBh+XNeb/rO6lU2vcN0kjCvibcQlPyewltBACaFe9E6Y4vyxB5kQ4YMct
w82O9haTqA8LNc6qZxuLmtfRu5cNjSFeWlP6PnNXvWjg1K+IFzi/FufXTy5SkYxF36Q7+8tcbhEb
rPvQi3KnbzDxuuGxeBLkyLoqtRWzsW4vMRYFj0uAU7k5K1CO6lBLuoEME4SVn3zxVYJttWUV15hW
nUnA6RjTX3tdtfJ1m7++bsiOUEjPxmien7JZefGWMdAaj9fzd7koe+xmkIY0c7qDg5lBziL8aXLb
duVHX9Q9TU+XzQVPL9Wp6R6LckUoHJ96ab4qTJGrWZtSeIP9dRbSkkD3+lvX/z+uVf9ifWoBhvqz
UDtPWBcFLK3XqLCtFU7A5w++KMwKa8aGkFa1U46TvNSOTgif30DCXVVC+qIy50yPEXY4ahc28R5N
DuaZhjYe1j18UZ9pgfGm1HkxJmy8ILTz5Ng77crzR18UKAEuepurLAxqWLq6wHnsr+J7z0/4N/dk
fVE/WDApEHEv3nklFv9j+RIZalhX+fqifDDDdyu0QWqHxBNNW90cMzcrg3UvfFE9be+2E2IN3JgG
eZlZNgipSu7WPBtI8tdNpfeiPDNtPrjisbqVP+GVc7vu0YvrLBCa63s5j66h8160louL7rgmyMU1
hL8ooCSdIsw7eHgWqQ16wlqs/NSL0sHoFQUqZ85uQgMQmWywjgtBf90rWZROo4p60p2IZVJpYttE
5FVgEPO07uGLyklDjYAVUJudo1IBpGL4k/0Ve5iiXHV7E/7ieHPRZJ29KjE9gZfqabhRW6v2K0QZ
v67CydW6MbR4cqFNl60sCdpo5sd1r2VRmuU5ta9352insuFN07pTyIhj1WUZ06ZfPzfszQ46poUh
tzU690ofnyCnmCuCxljiP4yzf+pNwvNAzPLhiEsjus4JKjrF+tCsOjmFtyhO32w1nOhwMymHb7W8
8PJVDZXwFnXZWFFa9ZLnhgOCbl8LCBJat/y8RWXmbUpLaSTRbsjxsEoRJ627/Igl98mUwlBTBeWI
rEemLDlWExPzpVXrz1uUZVgmfOzWjnZxm+Q7SMZEu2PAse7hi5LMcc1iFsDDcXLwkVsjWll1ZYOa
9uvS1vRSKWmJiNU3epu6NHzgAmNNgsN5bS+KUle6XQ4eTycG6UQB3TEyM1e+8EVRttjKa0z9o90o
XzmUE3jJ+IWset/LxPbUi42hy84rJTULSPPt5wYVxrraWYa1D30Mi1rycFBfLGEPZrGuD/xBIvwZ
5uhs2O8zgl7qBlsGX8cH00nUuk3QXdSlgZNeG/W878yrsLLFDpXwZG1N9icr5cwc+vmjK7IQFF5I
0Y7hX8bIF+5fOcb9qruscBfFafd9148eTy/04SZNhm/VrDkr18qiNlWIq4YZsRUy7sHhVohdMjfh
ype+KE8hvaGvIifaQe1XgYcj/tbIqmjd0eMuytOsZSexForYrsrtXN465Zd19bOozZpJdAstKNpZ
MVZLavD7u37wvHVPdxaXWWZ7pUqis5fiNG+iNNxIb901eZkjL4shHxKc8HYKhuxUH9P5LzM5Wcf/
2pX8S4o8iUT+gJ8N1aMVJFJbb+PZWHjV2/6XJHlXn1LtfK4lQ20ExDWibxn/KjLqXCL/7oMvCrOs
yGsqCtgURYcMu597PLa9lXv4cuaGfBoTOK3i4e2J3JGsX3ftOQ9qft5NYBF0bT+jEmqL6VSm6TWe
WOve9aIgdbwYRs9v+cQp4rlNs+6AdxaVmIsB19+m5vbgjReO0V5ZYRSs+8SLWvSrNvci5Gg7a3Yu
s+HamuIVMWjs2cuMeNIrSMkVHDdVpNR9ZDVPeZcn6/Ym2/v1Kxwz3LqwcD+/aPFQe9dlFa7bPpYB
8aOw3LYWHGRiepRk1UbrFp29PCBTDFPrhjKEu/U+GShzZmvl1dVeVGFLIhx+Hyy7EReQQ5hM1dYa
IJeuWiLL5PZMpkmDkop3XaAqms0iDLxOW3eE2YtatNAOYxONFUchSdlyvdI4RXgQ/lXE0J/sT8vs
9tQn5U/5PL6rZm/TR+OhlZq18rMvyrKUre5VBfdXG03y8xwWHeost7PHlRW0qE2p6wneVyV3h1Td
JRBAlTcdV32nS4lC0ePs0TfUT5Zhbp5iRRdnyToEHEXLr8VZVA5uZMO5OLODiz3SNJYrkqjYU5Zh
6pPCtkqYFKeVe8ckn6uDbmERvu6dLCo0ybC4wdAj2k2tWU57F9ZMs3FVN65cjMuk81rPJro0fkCt
ifkqSbsPVZnift2nX1xiO3TvljkQCyZwtHEbzP/WzbqFWJRoF6YmEU+8dFK1IHmGzdbxM33d5iIW
J6ZbQQEeScyCQFZg0AsHOV53q1/GnKee2QJlsm1Bm7pNcSDe44P2VyqmP9lXxKI0XTwCTexJ3V3v
t/2JPKT8VDHvWXeNWOaMw/OUSdbOzj4+M47qHiPqacA3ctVKWUaNE0SlOIpaZy/7MjsQ4TBfhK2c
1r32Zdy465Z4YbUxO2GI1ZHlQhfH6mlc+dmXNap58zT4NUF+ftMdazkb+5E2f92Gvowd18MMr+O8
cvZeV2Y3vk3CcjphcrnuvS8qNLfDeArDMykUC7KNbTX47kbGXy338xv4NzfxJQEo56DLbU05+0wV
6t2dx/mWmB087qtK7Y0ydtZtwdaiYKFLj22pu/b+f7N3Xj2OI+mC/UUc0AXNKylRUqbSZ1Vl1QtR
libogp789Xs0Fwt0886gsXxeoJ+6u1QUFfYz51DEbtyze1M4nyXxYd872myp9ZKa1OzTDl76TvWi
bGVdZAE4ZN+nb2YtPB16bdcGDAJY8xehqflcpO78vOvTtzVBmedbLkIC+NN00mN76PGr2sOw771v
KwOReUG8hWsVVYuZnzWZWs+j6vt9V9uth9wtS783e0ZPLfHYVLosHyZTaPsOMtvCIK2C+Ki7vJky
H4DvN45aH/ReaDsfXvz9vKHjjdEWjY/3TAM9jYbyoPSSfUVqZJP//ukuQFYP/AY/q0pflDaX12b0
pn03u/9VImQROcwTflWZldmd1Yn5HOu0f+0bkZu5Sg8nvV0J65mwZ/Uu6spE7wDOdN+nb+ZqNtJb
Pye8mLkfykOsu/V54NS3c8xs5iowXsA3t9USxlcfzRNurNZZnX271LZSqLTwQIL1EBFNYelp9gob
naou94XNt6VCNvV6OeRl1plcmlE3Wv2xs8udA3Jbz5NNBOSHVOPZBbqfXoc/MjhiX9EavZN/H+4O
3s8up/4/EoJeF45jXriai4x2jZmttHleldN5g85kyrrhKRVJclgto963w27reqDdeBQjTU7UTtWr
0oR9N1S2s+/KZGyPwVJWjTmNTqT3NZKIxr9YfV7v/PDNTE0osU/11RMRVgvnkFgSaLSm7auFpUD9
77+pNcAml86Mu63S02/KLqxT7jbZvpTcv2va/5KilHbeWkUJSs/oPe1UxrZ7py3odfctM9vynirV
fNp/OrYm+t3wNtFwRadcuW+qbgt8YqdfCqPyRWTmpR6W1QKpb6WVb9dw31b4jHHT5LSSIY6QpfYW
U2gKVcnz/8lk/19uIdsKH88d7BlYHOOd1PZ9XmWYFst53Hca3gIazMIHKyaZTQogGxgziYoDudU/
jPjb5vwfzqvbEh/adLK6pIY4QgnYBXOnunsp5hEcJm3M+97+ZsZiqCrxnbCU0duxfDSG3r7Q6rRk
/zAw/9s32MzZjPAEmXm+ARbr6rGF0Qt1vGLwK7eZ/+Hv+G+/8Gbmpo3jMWgcEVnN7FwQeyYfbOPT
z30vaLPHYlusAEobInK8ITs3RuaeOohLu16/ta0qghSWAWuyRbSuXn6aW2i0/gj9fM+zW/4myITh
tsLkIUTkge/jEhi7J+oCil3xZWtbWQRsf+CCydAB0eoc7c7McIIB+d337Js9VqT0AdM0jnbMSadj
VS3gmCQU0H2fvjkOw+sA2LtyA9e6pDzXGfD4VTTrrsO25d9G6l9W+/TWx4Kt040WOKhAjzXvDPBm
XyIMvsTfP93o4ylLck59el82v+amc+6npFre972ZzYwFaRaPgLIFTBYw4yZwVvx+mbvrxGrdqD9/
fTOjrlj4NE7beT8uBcR6t/3dJDXqtH1Pv5mtNMy3k1j4/A7rqk0fquue4tHW9q01OGb//vyz1sgK
vpuIKMfov3ggrq5rUY//sN67fMr/Xu+tba0Rla5j5txGJYpwmoALMnCh79f+U2mB0UbXvgYDqcpk
3yTYliCNZChy05VuZJEOPkAFbh7rych3XfUpF//7q+LStnpVTIAuKRSQhdxGqEG4etcx1tpWIjnz
BAiw4ZCMH3H6xK5+416u9tuuYbQtRRIMmMWeOU91+jTek1WEZdr2+8oDLW8zgSG7tHJOhBM5VMgY
YdXWHRaBrEV6tO/xN3PYIOleJCw9kSrN9fPgxfaf1vf2xXCsbUmSrCwAEPSBRtM4z29jZRu0jyfF
P8yB2xr5n+bAZgYjvTGlq4Hh7IAhP4/aQhs8/Jd9O+K2LMnThZZqVedGfj/V8SX2jPqtZ6Bq+4bl
tjJJo7ur0c3SjwRuMHqpO7ALC+edXb+re1s3/rKv5MqmgRgXaNR1ufVYFqV+9Tvpfuz79M2ERULl
VWnq+ZGHlvGgoYr4lLTNtCs2R5Tv78/e6bREGoPlR66t8kuzpHA/m3nct9hsy5OquF4HT3N8BJp4
AxC4lD/TxKp/73szmwm70Bfggw/gvUPk+ExBGI3mOcWbr/s+fjNdHTcFCu4ufqRJU/UHsRbwgXzY
O7sCaNa2SAnZQDenXh1HCymZh1r2fqDrrbVzyG8mrLCGqTerKo4K+DsnBfT9AJ2437ehbyuV6kz4
tU3fcGRJFGFDqWvnpkegtOvNb6uVYBrgVPc4bxOOLu6nPrXuKE7p901XZzNdoSFZHijuOEobzsYO
KP1HKKP2vpoDa1u0lKVI0QACxZGqdf2IrDH/Dg2p/7Hv1Wzma2t1SzKYFSQNXAyBM+ZmJEbyj/s+
/bb6/2Ulc2e/jglYaBDPSwgdFtjfBo7Xr32fvpmvayOxK/elFsWQ32H2GvFp6jVj58+6ma5lpbV5
B+ArQrFXwHVZ5LNrSevnvmffnJAXKNjzLcmGW7MwH1JDU+9c0Ytw36dvJiti+7J3hkWLRjXOH+ac
yLsYUd6uQJG1LWey3bwx5dDEUbUC17+hbBHX17viRNa2nCkuJ0N1NUoJF/vP0VjmOJhX5OG7Xsy2
pAnmbYUOEJquPYrmSM0/DB+z3Vd8ZG0Lm8zYGhKxCg11RJGsuNcb9WbFTrNzDd4WNyU4q7oisbTI
cKVFwcc0NUZoDpm+b0Jty5tyl1Ogsnl+TD7OgRBy/MUCZ71vQm3rmyQS+rlLWWqGpVX36bLAtsct
uW+p2ZY3sU+bLr5AVuFlKC4YVu3P0pnKf7oR3k5H/+G8KjbztWm4qS31pMFmG0QSxnjIT3S5DZEE
cANzr8bktG/yis3kpYTNKyCHadHSIb6vE8ukwQhw/a4ZsC13ympHL7JkZUm2ZutOtxMgf9zR9x3/
tvVOGbVUvlYmyalD24WOlTnyqSYw0u472G+rnlK/XvrZ09UJIn4cCUtM57zpdq4O9uZo3GumXZdu
3Z1qmRSHYRllFax1tv7Z9+o3e609CLTbNKCfXB9TdJ+K7lCmMt+3tG2BtzkAdSczS+1kD5wu07qY
TirHW7fv2a2/7+Rx6kN+tER8EksFU8zMNec3QvhkX8BoW/uk03SQdrJPztIEJXZoKtLijmznvaN+
M31HXLp1jIHyDGtND0YTiWDfyGTnqNzMWCBN4Ol1sz13Q29rB6jmDTCRtNzXvmxti6DkAMJfDp46
T1K0YePxq1bwSvYNnG0RlBKeo8cyEecmh/pB/UDzIq1+2hc+3hZB1XKYGJezds5U82WZRPW7cKfu
665RaW0mLOqMfCqzsrmMll18E0be/Gr66p+KN51/Lyv/YdXfVkHhR0VoZA7NJV16K8EJbM+xcXJx
UInqupjpgBYoLzuUxw3se/tBgiv0TqYBfOs3Ghz9lqCr8jaDzdjVDa7vVFu1/kGz3WqE4igXy41c
R0vzH6qaYP65pj4vSD+X0jHvUOVK0NwWNkI9yjN4+j+02WroC8MxMhlf3dsfmTlAYjR8dealLe5g
X2blg5u6eXUnEq9Jvg7VoGDCNnU3t2+6UkPRhHLpe3TjfIk4+aGZE2DqQALpy39pk9YjL55RIyWf
YiRUCrw40j4GHUbR+Kk27Hy+lv28OhAwjdGDwWqXMn5tkOE4DzV521U75NSM5q8wOYHTBdOc6KCq
lwbZ4+eibWGw0nNQNRcfTJoIkn6Ew3oY9aJASOKmw6oua2v7NA3oWqo+zAY38KNXG77Kwqm1nf6K
uc5UeOABvHq/SrsxFPZpofSPsi9GUz+MRplx+8LDhVwblWqa4Mu2ek8uw2XkMxVCWOXZxo8Vjm2q
gslTeYaFAjamXmIHntGxBb7JUbEltBOPzRFHZVw/5kvVi5c2gbKo8JFrmol/B4CgWI6Jx1b0lOP2
yx99cx2Ls8/dpOELxVD6or4zuHeunpcVLzmg4smEnQbJ75QKHJQP3WAVqsDeRp0BSDhh9gVeCBcT
aCDmNWnOKQRy7Wtp9UtXBRlVhW4ajHNZzShkxCwmTMteM3XDgXpGq0WyhzXUsu6XvIAm6urG0q9I
cytkiieoUkXShWrtNEEyBOkcGl+D3EbzfbS6afo0ZKaXflKxUCMWnAbeDV4Nx4R6HyI9tdKLM9TC
+YaDqMj/9DrwcpRhibaaVTA6Gn8sdPDFzud85lsZp6WMu0JDNFjGhg6c1eXvPVY+ZXI3Xmk9eH/0
LkmRaGS5wgkbKODO2oe29oPIwzZdrfUneKVF+2XrblEe6KKAFpzmjV8erWZSc3VfLfI2wVzVp+pI
P3mNxTyt6tGf7+2stow2ynXX6aujhoUF5yt8XhCqBxfxCQZu4g3Dq1cm4JUPPcJa7J5D8tWBgAwR
t+s9FeitzjBvlZv1P42Od/RL5Z3ZoFiqSmO5q/SqdK80sXfmq4fKjl5t7o3FS+k42d1kSP3ZN/3C
/oXtEnEUiK/1p7mC+scS5oL9MZL13ZbGlPxKHMeyT4nrp/hUEvSSCi9pUffyOvVysachBNDry+QD
lqhdywd7RVmb3UGcmTOEQtJv0y8dqwMqwzafXajQZuxM9V2RJ/iKDpRCJrlChAdO+ouj6d36ewZW
2nzCoKe5OYpGgsh6gAqxX19SI2Y7PhTsDEYVFpMr8zVg9dBmhWOaNGMTjeTxWxP9+gjh6kSrI7YX
XIfxrP7QHNYsU5BATekbSsiBp3iIVBfPHIHs5rn6mlU91QsRrFG8rCEEITnWMEz9Acb9qtlK57Uv
IK4+EEcs/mtrVpPz1Vq0PgE3PJatzbNN42T/KfrWql+yFADmx1yXEMkDe7ab4THWc3P+PiFJKkC1
LXqTnYpYjC0EKtVAigpQI5WZEU2J41ImIJfWkuZV4g2B+4y4UVkjZqbYoo6gMLXO+JiHadGPri0d
+8+gcQkrLph8/RoirSTQHxm62bWPaswHtHgym8cVWi79m28pZAb9Bz/rMMWBN0MBLQO2hsl/Hqoe
1QUWFWpS+DNuNU8/cqsGjE6t/axjZUcBOpvDSarmxpe2qddMnpzU0tTB7MWqX/TM7tkvXIRECeby
Kf61yGJMX6RbTMNTHSthnng3if0TxUkJmzX3hJd8YqMfkGQXN2HPGKRdWU0XT9mrmqln9yaY1+SH
yIHDGx0rE8XPUAzJJ9s36v6st2Y3fXTFZFdaqEQGAvpY9Gj9prCZZn18GRTrDL6itLjBc3T4toZL
PdkhKfA5wqiG5v7ipnYPIb1YUH1j10Xd+UWLB2etXzjb5whQW+E7eXO/uM3qHieja+Z7Mn2a0APw
yd1wolzbQOYQExtDf1Tq9QLjHWw97F189SCCD6lCPgZnPoXac8OwJ+kTMtSWJTuOZ/s78LGiKg/r
iFcJkXLptoDSK+De85fOc/3uqYQ2XlenVM9T6Z0qY2w9/Wgkhpbdm3Wld8vT5I3SrEJwuGayPljr
ym8VKANbMgUE/aLH+qE2tTIvD4DgXTyBqrldroN+tbTmpem9jmlHZ+ZiquM6EeSDT9+KpPKeCjUl
X2OtFhwJ5rY3598G332NA9cy8/GXPU0+RWlzZ1RTUMBK7c+2iQs4TDS8Pwr3Wz95r/pgULqa+F02
+kglFq70fzLwqouKGjJH/idWQN3MAtjHvhbppjMMzql1Ggy76OhTc/mxqLVp72MElvpdrtx1eq+K
tRsfbH2pMZnC5swErkh+In3Ehcp8XNNP89QxQEKz612jDS1h9VkNm9Ys58+s6rjkBndxAdrmgOHd
E94uK/0NR79q31tvsOrkZNdW6hkhOiblX4WuvAR8NgqCEfCq0dSYx6o50/2DPxpVg3BOY3V6nTSo
w1BybWVXz5YzOcMl9ufeeVl11PYJzJJMrHlo9n1SdWjpM+S3mpFYVHlwJB0mSLZJTVuRC4e+ePPx
xCHiqwVqqW/aPI3J7wZTbgdHWC+nYQlGsvH5V1zHkGJwZWLV/mKMfm6lgWprLjBBDMZdqwPI60h+
j91aNZL5tnAgFMFY2Et+L5yxdV5Jzlr+W4alsOj5JUxDEYR1VFYR/vIcPs/B49XceTYK78/FOojq
p2tmjbkEdmXNhgoKvzWcnxlk6XEOEPsWGXrDBA48vb4aZx9AvSJWl7JL8xgZkkVV+eeuUBmG6mzU
U2DrysEyEDMQMzc5oVKtXTPMwHbmrIOj0Az6OmDADJygWq7FAWj1Jr6k6dDxBuUyG1fOHLb32SpY
G6NmNW6or2oFEfex1CigolmhGpWY2ksr/lquft298CiCRS4eirK7n/S6M5+d0vY0hFMzSHsXR1kd
ar7sjSLMYe8hAIztub0gySnMaLX5fThwj7X/qYd+3dLyCIr/a7y6rRwwrWsW1jAj1Wv7AYy3pr/o
S07xWdAof5XQdhNHFBlLLA6Gm7CwTnJk0PNYlRVHEjuz5dHyu8T93YGMR47e6MLn/y+xuNhnUbJL
fVmX2HXv5tyrxUdisJ78XGte2ItsezE+pXVpjY/4K/v0jlIol3Y7rs+TdwcDv+3/GM1awb9H8SyG
YByMtD7Ho5UPH7IBu/FmUZSYvo6TZg11UNOojKQh66Q6k49NJyPAi+TWn1udnOkvSOZGZRytdpyd
Cfy2dKd36SuTA/2YTI24LKi+MvdcJnlB42mWakMZGHEziN/GIHPB/irxj00sIrwfInKZ4B3M2k0s
wHxW6n5ey2L9rlO897Jw1RJXKPkt7c39oD/PIKONCLtE5n/Ksiwf8W4vdiseNOlL+dWELpU/SYIQ
ZtTmzMPvSaeYk6EUsS/oyjJ8ix5Kw/4NvF3zXxYIATOXp0nTxbnSAfUA+re8/r0uzD79gQXP4+uz
1MvlyZ2qomS2FUtfPSTakg+4MdOp+rBmjpHYbB1Xv6APadS11dPZOiHGkPJdiAanZTDKxSzPBdh1
xSrQWZ8HqrGapyHGeHDCtKdpKhj1ytPe0wbjw2807NNwYudTM1oPczECtkWXUWnkZnfQ+zHXr609
xP5n5JqFzZrtieaAGMhrPs2VTTySt7wyCbrV7WkqwDK5jC9aN/WEngeJpeg4CqXJwwil333Vkm42
79AV2u45X6eioBVh9otHq1jlilB6ZfV5n/1lFmFdtUPNbpPEKJ2cvBvudR1J+SusvRLfQVy5RZ8c
PRD29ithONFF+TxKVsLJhrYW2asrEAd2N3Gz3nQj6G5alO3pCKghra4cPt3xzvUSw0G3PSRJlIO1
pjl6rZz4iKAv57LrZoa6xqPUbzDSoc5udk8cF9SCGDg6kLP1g3cwue8WjyPFV91lSFdyrE5a1GUS
DDyhc8YTlTmPs/A861rqpEQOwtHyhoel/QvifuKt+n3cOrL+mTil130MrqGMJ6PgFM0FjhYl5ylp
Otke265vx6szmU5zsWPVs+Ybw6hfMljz85UOUggUGAV72/8m66yZIw/7SvUumcVgHfLVUKfW4lLz
5IydDYEerqibjkSMTL98KGRlrmgUedFVEUIpxyN7EUtia+uBcr6sysJYW1wf6qbpaFawL8ixSaKJ
UhlandvJBcA7/T+kWnCUl+SNv+37/E1oT5kx82ps00sx6+qe9Lr+KKt6XwOAtW2SwoOCxk+a60XU
aRdMnaHeF6+JX/Y9+yau54q1VZVVTxflZMadCYT9y+3E/A+JLrjT/zHqb20Ce7mwZJ1oqbzUaSxQ
w9rOClPRsNv4IqhFonUN4GJy6B1TY9gvJXWMOkzt35kvuWvldSIeMwZST8CUo9c6h3bjt0ug2e1i
sREh8tIO9lB6/A9dYyfxyVS13wS5bEw3iC2hJ49UNmfjXTJmRsqw7siJ5UO2/BMI5xYo+w8Brm2j
FsXSS5/k83TxMf9O0dj6/XzuYmP6U+u9IdGfluqfEjS38fqf/i6Pf/+XZPCMXkcbu6W7jHDvtLsi
q31NHKzM0GsA8ithmEDEqy0ORBOA44cpxDWMItzJNATZy6ovATvG1B0N0WttNBdx1579Eq3e1Rlj
TYZNRcfccLR7qfkDAYG2qLrHzCwcDmR93wxeDy2565r2iYLBaXgEEZByeehST93d6stq7eDG6DrM
Y4bbW4pjMdc5lrU2XSZWTNYd8ySdxJxPY9Ia03tZd+Q2gsIZyxQlESokXXKb5f6+nJQlDAIxak06
1CfxgoXaRNteHstEm7vxzvZmf3wsPVyT8lFO3YRt9d9T4v+b2/6ikzQNsvL/HWH/Rk3m76267fZH
/gdhbzj/wuuIEcaFNW/79q1J5n8MlIaFm1KAmDMt4Hu2dWv9+b/qNudfnus4rofX0CUV91d1m/gX
J3QBvZR/LMxr5v8Lvh6U/t+XHaRsmEM83ebv93k+17n997/OmK4YnXkQWVhrmvw8FG78c+BchHGG
C0MVsPshbO6QRmaRkafqVU9hmp8E94I+8I2Ze0/K7Qgb/JCm59QTvXFkOLZPbeqWpIiGyvnRJRSD
hZq7ao+NkY7LWS/ixDwMTYci2bPMEsOQAV88tHFLByWW+7su57AxmNaJxYwZUZH//JR4Pa1LHKj6
NJrK2xFMjJn36jpd/kbVqU+8ks4YTj5Kn/mY2cmcoKxy74FL82wdMmTHeRhDkOiRPyHaDeRcTt1B
WrF8GpJOK4KOLmH4DA5ejIA6KuOxbjTXOZgDkejYowyE1V8k9xOhdcV1zzO/G/mIViSpuEGEWuXX
+kUZdlaFcfJvAAaC+TZc7NS/2n3cXi3HK69y5nQXSL7lEmZUOyVBDEggpwKhqzF6D6NlPonkpuQq
tELzeGJX0pHXVv1HnhAbwCfjQMNWeFzGg1pzai9WW71aJL6LQA26jrxikeNHTJitPHYY1T/KRNhf
XSMRn91knr5R+w5S28lGIuuc6TlRt1aqRU1dpwQQ0MFYjR9m49ChJRnRRa/nxi6CvvG9Ouxr77Of
dPc1CFCLSxBn1SzyNT1QjYYU76Ocn1u7uI8p3o+X5JD69pmnoMk7VHYGCLvN0HMfiMlEuDa+Q0J9
0Y1rPXIW9tYv2Oqds1mv/eOaI/wgNk1TbNibJSdHBNOrZn7y4swMRTmEhOSfiF2EahkeWKxP6Eif
5mF412P/LtWMz0X3O2+mZ5V8Lpzst636ME/0j2yoruWYcXn0nob+9orxpGTxxRg1nfOqdSIm+aGI
bwUVVpxpOaHofUFVEjiT1wWWX51UuYQGHLrJvatnqdDczcHsmBGByjTw4vTUy+a6emV7Mi15MHpf
HfNbxoQshPnuo7F4c4q1/pnr3cWaGXMecvFD6haguQgkv8eji3fV5kY86e6bFFkzhk3PnAs4WRPH
Mxbtg9wS12w1/DFl++B4+TNn2ua+El0ejqzy793iha0royEe7tJkbB/dkRRL4gbJqC69f23N7NBN
7att6sfMWg9cdr/4xnd9ecSKHUqffEsTTvoXxyAaFS9fCmkfiYeeAcUFZvy8mEVAWiOgpB0Bktm/
OWUX3i59vs6xQq8JPn1z7PElXvs3y50iuuTDBu+aahDzlfNhyh8LWmw8X4W6mzwRGg5ZJw+2P0ey
V1HmOfdeqtOD2hNvzO/x6xEGR4uXi6tHUNtnsyv06sy5iX2YZ7Gb9lz39dugfUqLn+YQ31tuHibL
h8lZO/DVTxdnlp7dZ3ERYZ4M/fmMa/Bn6iD6SQD/Lb1GxqMbv6Y2x3ZUhG76hnL1ncB/feKAAMDU
/85Qux/LhRnBSV0oszxo8mXy7SHMWvXuqmIM4S+ZARGIEKzOSwl1N3Yqro/OxEJVfRABuRLPDnAn
+bi+86jsG/PSO81hrNaTrfXzAXY5+QDxhMjt5MTTbzEsac3CapovWSumg2lBGqoT+ZzZHqzP4koY
9mHVrfgUC1kcGI5lhPFP3s/FML/OfDS5ta8uWj00TePDkjuP1iq/IPI81SMCQdfUTp0cLmL13kAV
hiPyH0TFoJKedCpy/GKN6LAIa5ilAcj5R4o6sMx7QWesQ4BSUmSBpYqqwl5IxalynTtJvClaY6Zr
94Fl7psqZ+5dZf5WTepkL/7BLq2Xxs2e9PIqMv2aEPZsxuJ9rt1H/GZ4s+VCkC1sVPvm5uMrPSMX
2+uPRvesLd0aZsnrdLMsKXmH7mIcK/agbmjfCnd9SFj0tST5vFjtqznd+VPLUdP9RAoeDfvMZYY0
XX+aJ2mR3prme5wWbg28nFKSwMizpzVX15VLdiGWs03qsp7QG6uXlOay2tGuolyP3I8L84wi7Tql
nhvKuszCriIdMCbuARNCoOe9e6ypgpMB3Awfs+HYmlGuGu9gNRyoCSig8cytaDDjP90sLrknz9nk
xvdV5bffS+HIg47v3G3Ukzs6KJy0VYZyHDE6lj5yMM8SdBclEjO5g1luOs15e1r75toXNoG1PGBf
XfsnTI3XLv7ZFvrVQMPmVXVEDvQoJWs9cJB2KMMsNU+rHH4o4i364jzjuSJlsEYEyiPRFKy8P1bz
4q/VkzujMyQV1T3rpXmY9HvbGwPH6uitTM9+XcYycDQ7/W6tPck1bWprhG7dk4zxXhUIMxd9+p41
3dV27Y+1awN7HT5Ii9wPi8Qbaq+HBXz30mcRfAXW1rmN3BL9VHUcEud9sgvzC3fHJDTdq8aNOJPN
UzncFtvaKj8RbP/qrS0xceenckkL6/2PtR0iLjH1j9ZeDp37eaSG7STQQHtY27rY83AR4s4qIHbF
bf2Bw2s6dJn+vKyJc1jWZ9+4lFTcdzoo96k+gAgMe707em55tsqVVTD7njntdzO2+cG7p9UzH0xu
NIrF3DBQp/WOjZg0uQLkRBBL01PiUlM7+qHQs49Wc/m95DWZlPGiwXKnCpwCU2Txs+uLx7XNW5Jg
Ij9qPYX/AIB8+6aCFcxU1PHjWpwX66NDM3jfrsDpJvEwu+0fyt6u0ljlgUAoWbCMGNl0rm97qXyu
C+/JaL/YpL7ZHz/7rneX1GWweov/0sfPXuJ+mXN5Ub4fQfMP5vmHZ2QdMrj5XiGazsUQktjgspHd
5X7yng9kPEzSWSVJ2cFG8MbBTwVLNZES1L/4vvWzxUCb5c0ZANvj0BsknZlJdX+Ri8eItuiu9Idb
KtILhcgeaFC/mxr5TCTaUUGVIfpdjHfhEPVu42mh7duuD14nrokVXyyX/QAD3NqeOW6ljznfzdEP
WDRPgzHqz0nLPm8NQWYc1/xXHRcOmzUd3k6NsbFkzZ2/kzQl6MwXXN5IW0ZKilDJbxZx1oNXfW3I
/o3+8uo5QN2Wb2QWgmydCZGPL1kHsd2uw0p+FdXIec0M8jlD61uFY3otUBpmThXq3tkRxi/Cb2eT
BZ6b5bWoOdCWCe8kZ6cToWd6odtZkSAEL0rjaJAWyrX52R/EscfvaYHO7T2Hfbn+7NQVFqiva/Ml
zTviUG1WPmUaGffUxGZnR8mCIY+Ac1EsROe0+nEqB9cLR7s3+cmcOy8lCG6XXXLOTHXJKV1YKIXw
lvvMcz9aJd4mU4+/iIb9OM3PnEqQyxqcSI2wcDRqAqk74EJgd8uhrMaoSX6Npn1Yl4GCvv6gI6q7
ba6ztUQY7cJ5rY8VIhXdcRiePXudvn4yDPe4Wokdee3LxLn7JcsX5zBmhMXXRgREkJOgV9ZDI83P
o/qt2clpqZ9G/b5s+iN29YNfENPJ7ahofnjzfHTSqzt+n2ssVt4h7gTDyziVDoyy3yRfL7J86pr0
TvT1facXycdYpadunCEL4Sq106CkWoBF3zz2tv1W+By2+uTi9N3JIJ3526Zx5Tj0zYFcyZHeA4uf
uaCCpE6OVsINgzIpUngjUI+u+LCUwRm4es5QGlTK7D9nRLMvNISGPnzYlkcIUiykVEwQZaeg5w0B
JSenQ0WgfXL7sJy1MAXGd6pz8d3t8Ab7lCiE1byE/uT+6pCNLpr+LgZ2uZVyNTyHPbs41TWm22PN
RDgZrG73I8NHOpvWr34Yp5eK2DOi9mCJbUzV8Z3t/ra95Ztq76yFM7nUka/c5176ABztnC2DeKnm
IdTXe9zAv0uXEwwhipmqCOIYbJnUQHRk8MKBGRTH69m0V6o91FG1+fF23jEdwkrOSls5Vdoqf89m
fihRXtL5x1TA+/k/1J1Jc93IkqX/Slnt8QyBACIAs65eXNyBsyhS5EtxAyMlJeYpMOPX1wdSryvJ
rJKsF73oXCRNHC6AQISHx/FzjmfyOkvMSTfBqSu802h+xHZ18NAgqugbLRw/9XI6xnKiBuOG2VCE
cV1dxro4Knp/Zkl1FONdR3GhvONeAyqRWVgm3qNi0+Gs+hnElOOZCGunus5KZzf4+syN8+M6/gll
CUh1+WI6dT3G9pVPsLxxy+FEz8H9MJlbkdVhVmbtzqcnSJFIue+E9RmN8LMYrB3qE7n3jMidnRzT
njaqgj64ltmtkXUv6VrZaAoVs/c045F8Fmf6bG4pWoHd9LR+tj4FeiD1oU2myP4o9F3hj3s8J0KR
e3u9Yf+2V5hnCY+s1f4t0HRY5hciM7cRzi6HcdXS3hVlXF1Uhdn7cXUtG7OrkyEOhVo4iZs/11hs
JC427X3pLdC+cvsmIv2puv2UktcXDf29s2touCEtwA8tHU9PI6XmXeposcuG6QmBVvzFqczZSqpY
ciyO7Wcq0oQBWdC0mmotvZJJf2T1xWGll5w/FoMn+SRsqk0ghoXDKZDTzRV9r8WpT9Oz1Bu6s8Dr
xp3xivuSckt7UBYL2OeQGrqz2K+lKY64V9OgNVi+65wmLHUTmQs6xfaXjh5kWMS19cPCaf6QCuuK
lvDf2i46bb4OWyH6FEzY1yk/WfZtG19mMnI3+hiNQpucQOO385XltwcNMEdB5ijUNO6GWV5uVAZ3
CPZ5518PrvlntSxnJdzbxa/T3domMbucFTo0JIOvcNKtY+0X0QYHujSHS0Y71cocgDHz21ZmCoYA
2fq005oKD7V3o06Lf9VHLuQTNYQOeapb2eo8pQbfnQZ8BQ7Un3ZBfa6W4c81Pd/e3XBc/YYPydyU
BMYxGQbKpDzzYxIEuP71hd99Tdt2nHbpEPV/Ro4bOWfLNGXZjq4IaIEC4UF2yHL0avBwULDurHmw
yL7WgD9CakYhOKcB6aehLjlLUeEqef5KlFCCizq4sYc+MAQLMV8PDpYE5yU56x9RJOb4LPZgqp2g
nG8MjbZtPo10b7H29BMSV3RJYPfpWa0pJA7RWIdZLPo2CHzOBbCWGFDIc8Ef08rJ4kS50hpDU/t0
tM3cFSpY0thmy/yG2jl0Ck5g2Ca+c1uBoHE7ls5tHjMfvv8/wyr/P+ux6Ww87P8ZoUSy3P/4/m/3
/XP/owOXpDjQL+ff/+PfX//uZ6dNpf4RaCmVp32pAhr+gEb+xCm18w9POIGNoZrnuWqTkv/EKbX4
h/Sw3VDS8QFB/k+TTeH/IwASF0EgiCWBxt/sf/+vd/0Muw///rdqKG9rKFndf/z7q5fef4H52xWF
YwdKSEdv3T4/erHRntzQSDr3fqC+6ofg4DRuYxWh3Yzp+uh5Q5M/4/ZL3bFqF1L7PWQWL5lDq47s
l5hTJSSi2plzfRHAhRz2eWBVbMCwerprtqrGWnbUPr3mxcv7bCYjV4ptK4y1dsUPPdN66a5IZl08
+1Rco2+ylK26iRVcY7krSZW5FbfxTPkpwRF+qiAheQZz13ryyvJK6KXllmOMX5dLp5RV9qfVjTV/
85dXSo6+sO/9dZDe6/xdFdhgyMBHbqB4fc5HfxcNH3XAmt7/wZGlytqzvqRV3Fnhjp3RZ2sX96C4
a9oU6Z+FDYT2O1uQDeD+S8GF62stNzwaCTpvipt5DyNzpvU7Zav0eyZymRMzamg5yS4IHAtDRDNP
ZOZ7xO/0sKY0ZZHO3AK3LZ0TCmLCJC96lVTbXlC30gjMIP2Wn/16jN4XoFxtSwlLhCmkBDwypuX7
e6QpMj0NjLS+K0iJtrOPVx3r9ghtDc7mrsKjUz3lnh39rgPbh3ezXRfkXzuOZzuBT0/r99dthqXW
tSX97/HCnFOU/Zui+yMhnAP+TvSUTD9VUdL3/S5Jasf5XS+EzUjiL8uHy2uafdBNhOaXvsMaen/5
GJTcsumY893ShW7prj7ZyntmIVn9eb2murghg67FtczBUu/zzrZXcrokLRiUX7+A97UGXgDQNJ1e
YBV5itH4WKftVWpnS16R+IEreOZUt00ZLQcrKrtgYQc1FLvfKlTvgslf18XfH97XvnKV59uBDcX4
Q3U10Qkd6hbbfIfOzio/LkKtIudojce7i8F75Kon6A2O05LG0jb4qbYXKpSHMa3t5nf9NF5Ny969
Cvp8uKySDeclnPof7gYfi8wL4Fm+JKnRpXWGzfe2IMqZujX7NqccsqS0hO3X7GYKR9wVMFky3JeN
ypawsoSp7oMyKU21b73aOHeA2VX38uvXtBVJ/3qXQkgKQrbrCU0Mlx8bAcAh9Y3drvMLvEDDJLAH
iBfuwZ4nCbVwNnK07lFnttuiwftg+5I28e8K4n8bLEGHY1dJGzqoK11C2/t567fw+5ZO1S9V4eFp
GWZEr3XajYvdLx6e/B5xv4sHkz+XmVcRUU1TGg41vpVZcAXbhGi7Rf4l4a+qdC3GS3fO6av+m7Dy
6l74frwYJO1sBR+mOLjF+xudJVzkoFrlSxdBySgPWd81xXDbrn3aVNRnF6Ahyl/lyM/qpS3rZe/n
62LdTw0nhi7AbzwGTqH4fFlyHiRP2lKhqA8Hz7aKO1UG8VqGjgxmQqJDaxZRXdhrQHkozFPImO1v
lumrQd1fH8hRwg9UAPEa7ZzHZH3/QMzMqh2rsXnSHmdgL2xs32MqRtEQBCYUq6bTD2S+t+hZDC4/
G17DSSOgXMMHnHqp2uMwyd8v6FeB3PubkyQjXiCgSW6B5MO0yOe8K6Okbp4awypqD7LLfffaEYlc
LmU3LAxHEI3F+kjBfFk07FyatichAX9Sd5TlIuvMlCibHo01dOrGT9WWIMzuWKJMygdvez11JwOm
0DJqb7xrDCn24+akMOU7NCTbppUy+rygeiMCc95eDJmIX84z745egQtfutWOe3/feND5j0pja+4A
+8cpCUb7evnAh1M27fx6zviImuSBO0+tassN+sYr82dcY6q2wcXLiPHeldTFrozJIwPYQ7Wp5MAS
ga/HLpvr1wqDHBeoEyJDeYBNRZ4xtlVNivLr2PAxhDtKaltr4UuXWvFr0fqv5WIZLVUsgqZ4WkXZ
wQCdHVs34DN1VhfnOB9OBIpfX/FjNHI0scgR7NuCNONvV+yM3SVTKaevEmoqk3Ea3C38OR12Q+1R
jS1KkSiTK5Nwcoa+i681gYV5+uvb+MDPIculIu9oNi7PsR2XLPn9oljlOLRWoMrH0sUaQe76evCs
H3WbtESjJO/gSJpI1+ntCBmeiNMkHqgRRWsH3YGv9URRsXfi9rKIfHU/S1NQOe4mocY7jBztFKL7
OteXTCI7oYzmRmmzcyFJbos9sZmH9ZiQXZxHGfYVrHys3uQnh/2+2QgsRs6/68/0Ma75kg2KdIOn
5mklZ4L3T5yrKKFu0+mHcaAvenDwjHFIYke6v047lyTLPUvENDNt5zyQfEFotc1eSzXblJZDNjnR
fTSr7ZsOAoTSnMErlluIRBxkiyNls6ZLT6u35Ky6iKo+ExYH4JLVCfuOZfSbl7hxtf4SPLDT8n22
TaIab1CAU7x/pFZW9MTNKurIGHSwtnrom9xADxF2W7qv69ix7YV7ixI4qn1IrNxCiqEklT9jIE4a
L2Z8wVqsvgEvnosg0y41nGIbh5ZDt7qJWs7Dlyk9WPiYJS5Vd8wtTePGxjcIoMKF/YLH/c2jfcgy
ebRASLghLBXbg2fy4dH6ORe6GOrlQcbjFql6Q2OIu7VY0/pbb/vICCiy1O36qLHiILjR+0jwQmZV
FpjGr6USfXwMpDVMD2SphuGYdCaZfXJciSZVagVMMViXzRbdBsImkDKKMCfsyUi4YNpHNv/ijCUY
ijJ2GYoe8rRF+zO0ICwJaE8Z/3obny0U5s+/HoQP0Qm+DOQ/Mm3P59hp/y3VBUNy1aJa68tY6pro
8JbeOokPITXkZJnE1e/CwodDxXZJF5KcY3MIhuHz8eBlZ9DGVTPrL92AROe5R/fIhGLvZ3zcDLaK
RxXJqudupwq5MODFGFWkLAQ9Rmkyc9HfQmHxo+wY9VTW7jiFOOOdKWp+ay4tFn4/V2xUP19bTGWM
oZwLv2KtsIq21xHn8/YirCwVfAmWLBjvbKRK3ImX5+xNuaLE9Lsz51v30XfLCc6MB4HIQWUk/n6i
Ih3sLKSXy5ckWRS9v/ohl01IG8oou1EgfmahHRF6Dx+toxNkyc6YNm0v7GKQMwgq2Y51aeLScq+j
MtEybKd6jr/ZaWGfTdHgqj2alrr47mbFau7KWpXmeVoB6j+5o7Dnde9neMk2UEsk6oHjNHn+eGPa
JEK0qEq7FFfS3gDLqjKBCDOMs2H91LMPa2aXVKNx5zCeqa5uhTUzLRS/LC9zs2MAn9eFp9Evbhza
s8Bn+9QEE4o18rco7s/7RJOZhXotpnXlWMtUbM7nfImGXds1+LqPgY6Bj0trXr9MqnbSx8EtsO1H
+UZpZeF8Wi9wDfoOjUnqTHkYewXCcUf2eyx4pvUyCiob94dJgKvHVgch4tBQb3YfFm+Mc+sBqtE8
f5n7WfbXVtdX1h07hh6+e0Yp87DqMUYiBqNHJN3ngBpGforodz8f19r1S5DIvJZOEmqzIlN9EegO
qu+J0yDw2DNVlvZHMPQT3UTzAjZtdtYD+Xn+nnOAV6gTljK5ugmEtvL8BKndoc/Sj8SvZM8oz0L6
xr1eZT0ypVdhqMZ8lgplkI31pts0+nwIojQprioP/kx8wFWjn8arCaFwmh4jF/GLdxdVjmzPVeYm
sX9krigqy8242mzrBV3Yp2AXW67aPAgis2bLOX3UrSQ9TSm0rxoKy4Qkdj8iwvP+qC18S7tzJsdE
bW2SpC3iBlg740P6Rfqz+lQ4WvOlf/umlaYFP6PLp8vlcMVw25d1aFHrXmTKUCA8E7NlaQ0sjG+p
Ps1VJsoCmi5qiQlc38LmiGIlBFL5PEeLsoMw8xLaW3xapmZq9G0WWdm0afqk5TTn+UAha/yktmY7
wY4y7IZJaFDTJIeuFUXWeum6RcdIWTA8RXlN1G4T79KSkdHFlaDruChus2xCO0KvSQJBfKhT5LYm
JGRtt7SMVmE7BxvGWdru7SbPjE/Zy7agpTixU3G9Ell+8DDEftuGhnMwI7shwuwg1BuS7UO4f1KW
XdsGW07vJh1PHzaJqHCizpJpGzFZ9Dlf6E/XW9S69Bby3bGPoUoEU48pyGGtyDdOoM4gzbvm7VET
VIYMX5tp/mMv6SKuViQwsu7hlm2vRzRu4nj/FMW8jXPl4vbeYypnGV6FVeWYJP9oWw407dGklDV1
OPng0W2Y+olH5yymPPr0xz6rhrRivCycTk6IwF1wb5j32y2nvOlmvVfMLK4g+VH7Ellw4fu9Mtb2
5r3F4ntFUG5DM46CX2WL9RHROWdj1XHZ8OfzGCNl+wLgtlFEvLmpFTQuVLUydKcAAIjCUULN+vBz
9kRrR1c42CPW9nBRv7wOxsCsMeHPHDfA72f7F/0K8mtpp4YC1NtQW2+//q9Bfvs9kAInv9ZOg+Ii
FJWVjC95qprUnNJKLjx066wz14odGaf2PQfwuEa99/ai6nXsmWqcvAdaFFf0s46Q0eQwfNSnoBxq
Rml0yoJfcRowNrglgYwQ/+V4ifK6Yzym+WaBKLN9Cd5GEDcS6Hf79u2ZEifljIbWv8Jf4GwZ/O10
br+92rfpQW0POvVBuSl/cfB0sT38rJaEeRoLmtCQSLgY48KsrOlzkTzgmu8O/QVPKrfhfZtI67AM
3CUPuX0K9NKOv5OelswuyPLbrb8NqLVOK/+oC4k73AFdEAL789Xx9Nyc4g3Rsg9TOiCtvqJ1xIZ8
dBPvNx21074IFVdMn446zPbwZiTZ/dSBZW8fiLqfL3CDoGCGRWVvywH2/nb/FfSAZHoYiriI02MV
+3xu0krEgmd5t2hBy8G3uZJmXdDr088hDzL4VfZhTmXOh7AD1Fw8a9KcfX4U7arsBzK3jFJj01o9
ShF07xEX97Kk5sjUo6rrzwsAAyAbXlMynOs63pbzwP7K93AvUJl/zEkW5+UCgRrk9DPoF3ZZhkXg
FiVs0C4GNhSBGPj9pG87vpA0esVN2Q78fyknQDTPngRQUQuWjyIn7yNAgclkXF2ggRwfVRXNnAIQ
pm5zHxodbI/jLFuHCOObpBj8Q1GyxZaH2cJvojv3Araq+aut0JBtNrB1nednP+HkrC8SAxclKTjv
flvczpUSn5GE4TjJ1zXT1n7BgHXRlEfrI9LPeuofWjklkzrr3x59htTKEMlmXimRI4GfOu+gVlsQ
5XrjbsMn5mabNeBV2xR/w0/9Lp8YATE42/NSAYWwujNMcH6/TYFCrV1arODKgevkVbADslhUSTFX
GH5DLWI7w44UTZlXbyDLKigMR8ehak3knMdRi9fXbn2D3iKO5aCGrefm4KURtWT1VJacnSqqhQAT
3iU6+W099e6UAsJDr+sJlVJF1G1vkEUEDDNnvW3whlRuUIEz+DlYPPzlmD83uPPPzdeJ9CyyLibE
Dya9CWS2gZT1wHZ3rfNIqv4zkqhyiQ5zlFlLclSQOIpuD3QhoHJpQCD15MZScCRnM0R9uwnuV55K
VZSEPSrJ0TbdjGNQtO/fRjLra5BomdqpHC+oHKLc/Uxlc7LuDck0qMLatIF6It4yv6ypWRmBzLW3
Z4iayiL4c7zcUKoCxfGGBQRlPTVPKliSVry4c6GKG1SvzRIdXafueuvPKRXZHFEYDyQUDyjheWuF
fiG0eQSRRFf2xY5bKNdh5C0yme8mTW7Tfg+grrTOV4hkQBMn1KBjGYSWs3b54wpX04WAzu4wc9iH
DUZOqbUXDGJglpdZ4IQj30RIvENdSP65//kkb++ybTIAYlhR2BDwWK/hpkAgy3QLlniLJmT/2+JN
u3L7jeoVvY8yZ/ueJ2zaaYVLDMEUuroEnSgPnNy32kZaRA1LOSZbjG7WfhHwulio26oMyu0nP6cs
OSWRKPAo9my0jg0P38KpFYcG7xepd8LBqeIWwXs81bvJpt3Hk7tgHuOcT221rXJ0NRsc2FEn4otL
Wtaft6vN/HZt6g834JbbnUMe5U9/XgieG1tay1Sx7t9ObFWarTrfZVUzuJ/zt4BFA7/tk1tfbGC0
VbQbCNkZZVx3X8ZlW0fwI9Vg3Q+p1/DM/SaZHi9SOs0zHgnaXutej8V2W8PrgrPqnH1kh8Hatsgb
Zysz7qtp3uakjlYHyzUvgd5ZHpKsYDVi2boNCDjwFvRypNN8rgtnJLtMUHRr/zfA14cDPVgO8YEZ
7BDclPgbrJz01BDAq537pK4Vd61j5AT3ZqoJsy3yLm6iGAFe0D2k7Xbvvz5LbzjqX8522+XVVjhB
MuIJrv8BZzXDXFtTp4Gq3kIjtg7buuIcwEr69aU+FGlYTba2ba4FZMX/P2pQJj9vYc6L6l9zxM7n
ug6h07juJx1QsyIiq2R7qUOa8YZr17i8sp/B8df38h5C8BCdgwoJj4enHM48d94jRKikHeDbLL4P
qKrhQeOJLR/vMGxASFyTOv9unP9+QScIAA4USiDAxeADrpgnxhbYL0d38M3ZKOKcHf9cLzlT7efK
/vUDvjaI+a8Xuz0h2K3tYTMA4ZVy1IcLzgU6z6ov1N3PiDEl6wbaLwrjAO84u50/HrMmWs3nYZJL
ti+HaovnCMCte6tDPPe7PjmvLZTe3RFHKazKKY0G8HAp1b0f8yWwkRAtsoUl9bqoJvI61viMbJm4
nvrw7dpj4g4LKxN13rYjtlay3UjWyHZYw7HlZA+XUta4d8yEliUk1Lf8OusjEjfpIjlPhtNbPQuh
+RZmfz2sH18jL861JXbQHpCsQL71/hnYd9vema3xBlObLTKtr4lQ0+H88HlBauj+xuvsv7ueZ/Mi
t/+UUh/GTM9kIwi7hpuf294cJzBm7ZrIWu8wn4j/r6A1xGYCBTfIIoGbpfq3cCCnCCR6TLObt22J
JHl7GzovWBdV124bxq8H9H382YRxlJ9cViB8FBdE8wOeOS3rnJrVy2HRWQaSri5pXvykDAvmd0vw
75fi1flU8HyXk77+GOrKyCkXmFfx2VsqMnqgI8wjSEx8+fVTfait8ekwNAKK8Ywi5wAi6/t5Utl9
EiE5D75hHkT69rasHJVvqaKR5XacxPSlKkO7dA0KXYhsVDp2BakonDBUXvohm2yC4G/u640i8pdV
CIbJEMDPdl4JA/7HMqZtUy/C0qk7mdWxk+7g0B+IVzzYuNPVf+IvQqE9rLsYzDdATrFyit31XtyL
8pIsoqvhJtZ5AyJ15bhgIvZtGdFwrD5byFm8+iaaU5oq01LKoRT2FX+zkuOZyRx8kA5lMaxOH9q1
rbpy7xuY8sUV3iO1VLfBW50xVxyS5KcIQ6x2vs7jZAyg8gwjmmywmgwKyRkHIJ2WeziiDVPkZ+Kk
Lf4M4u5busPJwWcTU6/h9e0IlL+O5oQ1FTGBI+uWnkwjpjrWWe34nF8qZ2C4Sf3UoG8wx92STLpd
bLtSQ9GW92Y3vljTXd71JZ3GMeAIUNqqRhdYRvwLimnZzrEje0uwXjM7Kn4T47u2/pZc6HYE8eLM
kyvngNMflyyRCZHB2FRRUlp4zGXHOY86Q5EVD5J0PJA3aumxVTvPlG1tIEU3GvDf5e18GExLJ9t9
kg8lcDDIkKb6Aae2x78dvVYdT1jRtbQO8ZzbYJMTToe4Va7XfvGWYFzrL9RBtkobuSnOPTd131Hc
+JLCM3TjPfMcmsMxMa0QUHIFyfCfeO60nX/h0VHDeRIezls+hNspaj5XQUBrvkNWdZbNCZ2ANsOo
7RFFO4cKsw3l7yETr8jWbQvEZMQ7Djs6H+nkEk1XNJ/t6VdCmXxKOeXDDKVemyZ2d3JtXDNeFM2y
lmQfuRwEql2J4Mj8UYEIWcPOfysF/oyRLXX6WF35JftJdqySQjkD2f1r/gcgv+Wv+O9tm+Hb1Che
s1TcI3KOkiaAqdOgMbVVif9aF9ea23ByCMJTjrzjC5tL7d83VWAVR1xMYm+HK+B07y2pl6F4nKJT
6o7yLLXlel4aTIlBWOo7bZSDGaKX3GD+Vthg2aP5EjGp4TF7dbdj9SUvmWmKP/C5qvdzIBBp+IXs
TxzCgbqcyrv0G/upzlmO1dQoFPxps9dugglFayNiz/TsHrI6HZA4Fb19YOb2B6j5smDGKrobNMM9
DinNpXGt+LIcu/7gdUDjEGTis7GGM5sEk/9ZN0kL36BJv6ddG0Fmxgtpcatqj9NKe+GvTnlcoorq
dNV4yEVzny7nblbp48RHnvucE18Mbi4n+BjRd0wmihNK2GKFVJ15xwTd4H2DB+C6K4COup2FTdPD
NK/+c2FVHhDDUH6ZfLzvbae3L1w7SNIdimWJsNZbj6bvqh/0UYw+A2qm8Kh6GXwXlKA4Z4lG3I1O
lqTHZqkspGRlf9ehjzjfQsG+W+aBRqA4r++8ckJtqwME+3+koxMs5zAjhm+d42biUA9Nz/ErLROc
mXAU/+H3nkYEGFnmogygSexd0Wef6Q+Xc34r60uP1l4tquGkfrazrrmatWtfdkpsMzRC1snZaJwu
ZtLsa1vn4zmovHWR5jJx9j7R77uYJokz8OoLxCDwHb9OTTv9aC1rhl4s1mf6duDSGUQNtMZ17Zi5
SYFsCyaXGfbNOuXzhRriNt7ZgtaDi9AEYo56KERlIbEGsIvmwsytOTrN4Fx6BRI5EOhHb1q+2UMU
3biC5UPP+n4P5Gmnu3guR7338Fs6uLqvbprENV8X2m5gfUjZHUOmIYebkYc6jb0GdrN0n6mY1zvp
wMSuATB2jl32n2dR5Z87vE7RteGU9dAmS/uHmRvI++08zGEkDAKjjPujEkw/hZyFNycr3HF/wuaw
S4oQ56fsOSsbNLGxXT5WNUz/phnFZ/o7+OeNY/xwMDbSh7RynztfzVcZdYiRcghyTcAoLBoGrO5o
ShBfKd+CrlyIPHhGmmXbe5+8Mdt5WdfeYvGVHwn0SoVBuuoz5OfJLfwhOCdTYh6waGugmM/ilDWj
eqbnzsNEYvmwtiW057bBOy5ry/jHwoCckl4PA4oSe7nvTYAtpnFbKsl53O/sZBzPFUZfp5b8WOxi
3QUPQdUHL3Ju5JfMRPXLuI7rj4EJvh917Vy7EB5ONjvFvsUV7568F1n4VI1Xlunyp9XGVA5jzAjG
GDD3zSZCYS+jTxAbZYoFFp258MOhYBQ2XZWdcE03D3DOJPc/OhfCruQxQ+D3FbywvQ2qxJyJpQju
y9Ksl3GXtYdZE3I5npfpTeXa/YUZ3Om26iKDwZrvfsNPg+DgtMt44y4InOB0Tp+E7IfL2ejpPJ1m
nEnw5axOEZ5c2OgpmJ/AMcH5apnoKooS83ndLEJ9IJ2vKOl7zHOS+IzFpq9XYfVwq1R6LILIu6Ly
LmQIs73Y06y8ksx3Ux2x5Kpvc0oDt/FcN20IY8U+mglbyKbf2mZE3rpemcAdUAVTuo6tsv4SyzUo
idnlfJA6988EtchwbFb3kz/GkoqBsb5bkQM37mrBlygNQqxxycH3egBq969yT466P9i1wcsJ07Qm
upqsJkbWJYoby12qR5wkn/mbGAA6FY9dSQaTDTq7mYMMWqjXCES3deM8DRgVTmGRTPY1FKThIXXG
sT0lDmYMYZAIfelGtfGPgY1R2EWZ+A3a385dd3iETHtU2SV2lOtmPIYdWnVTW/AQLhf6JDLWyp56
c9UiEECFMeMwcl65bflJzq71WeOZ2oT4kib1IQkac5fFKapRStFLclmmeBntLVN5MDXRCFgnPXbd
erf42EMlpy31sPdBO9cFFqRjU0/0g8jBCkyBNyOZyybaj8ZrUJysC+Ug4i+TXuslrO1CXUEjjAS6
ElLEyx6AoH/E9HH1DXHENL2HxsiOK+hOZ2Ov9IXnzHaVfVlxQHbG3TK3djBcOAQ7+9x3qVScsOyq
zD4ZO2+4D6wYs8HJiXGx2xkrios8tNCa36cSNs/OSdzic70Iaz1NHIAzJOmtY19NQTZXoWOoL1zr
gnC6h7i37msQt4vMQbyiaI9w0VvL3GWfClzRg1Uy/JU9l3vwoxJXt93SOF75abNBxtt1UZkqHIB/
7FwOtU/ZNRwEDmEHVwxFcpUnVI1xqwB+DlecLqudLBcKUliZ5mdV6nr1IZ686TpPgW/3yA7nMyR1
wt8r304Qo6nMCAzATEOZdPA0OvWJqrzqnf7G8oJZh+XmLbjDPk8CEYIlPiLbMN/HgNREmmZxTniX
C3mIx8QZMFhQc4KQBM4AFDlkLom6Wyy31iRmg79gBUsk7fmF2rbSOf1GEGp9dUgaNEde3Io5OOSl
Fjo5NM5ce961sEY1PFBkLqOzrPXd53gcn9Y1iR/ipHmKg8bLdhwTyvsJzskh8iNzstk8bIKEMpTl
9HpZYDtwY2Q6HMcEXWzTNmuz09BHm11ZeuW9qQq1N0YtaMBSl/g69uU3PMvWo64LyovxHCExZF8J
xdxN7X5ls3FvMROQ9xpik9mnIxgU84EJs4OnN33HRj//3LRVh2BYo+ft6gqTgbbD7Azr6jE6B83G
VAFLg+C8rPFicqq2oFdD5N1XuS0OQZ/Ul3nkWddOPruXTkMxtY47iuoBx6K940TjczXo4bTODjYG
OL5gPmwHY9sdGqHqG3iNU3/eGCxdg26yZ2SqcRa6qhsbnFfKCG4rRM3hvFM83GEBfL9fI5N+j6jH
t6eMut/esCgnvDpzc8Muz+afKowC0oz8gluI7th10uOABQ1iwiZ5zNJYPIEIzkfIRMGptoPyqBud
3VqZbcKxVMkfOBE/FBkMtZiD21E7Ufa1nhyUjp6s66/SRsk1OBLpNz57mR+mgLYXmIHw0LEN8o5n
bcghXH7C8XS4GCeRfssTqZ/yKBZ/5EJOVzhuQpxo2vpcAmU/UhRw8i2mzc1OZnZ7rSKMX3IYB9M2
Cd1vWARzEFuqctu1Z6d7qUffSg+YflCgBeSu1XnlVfiDdiade2pgK4Z8rZ4yEUrMyCq062nmXRdN
57wkSdLnOwdHa0S3hU4ww+BzQ2A55kSy4HVYqsHRtFWAYIpzLtv3RdnU/T/p96KSMG+ktJ/YeCez
Cyx/Gs+sPlf7vsk2Z3rPedj4DEexjjhIpovVfPK8OXsZRr9he+DkeayHCJZWHXnyipKiuWxoslXs
TExKczV3Q/OSIzTHcgD4c8Ras5i/9f3CWmFRck4bGtDV7yPVtHFHpXA8VNkoLwDPcWqcUky+zzY6
6w8Xamt0LHXSX7oL57edRTrS74uoxTXbaku4yPY6eo89LYm+6macw7xD7F/QRNW+GSYt7qn60UWL
UjWDpfopKU4TSdUF0Q8R+NwmiALbOSD1hF2CIlkmk7DCIdoYgktp0xPHNON/cnZmy3Ejybb9l35H
WwAITGanXzKRSCYHiaIkitQLTAOFeZ7x9XeBVXaLCfJkHraZuq2rS1IQiECEh/v2tel8QCnDItrK
MAMHmPRe0JuUeLJkGycEafVuucb2UGTwQyam1jGAfADLmycftUKF28OtAhvLDYu3mMttrXZBOu0V
aHm5/Gh2um/T+1ZF+o8UOatCi7Zij7HvUcjDFOkmCQuzcLbctiE5b7o5BD1IT/UgjMkNqavZ6aZD
ZQ5AIO8nP0uuJtsnpbNtOi5g5W3ak7WiNxj5udN5dVdW0UMQJLIIoJuImvIOXUI6bPd+rAqz9QJi
tRwoYadkf7BeHntjF6LLyuiEragBfvaFRk1oXyLganO3niSmQbdxhyGMcS8VZFxg/buO2gRt5zWP
/5QpDlCBumzifHKdMhzBbNaGFn7+K4mslEshBHOzJWWrAQ8trxyHFiJKwezj5C8WdrT1O5C+GM09
eu+Z761SGyd67DDPUsJNbpOAU7jZ+vFgckSwHbf3eEfrFX2OBJTjBxE7YpJbyEldlexnqm7MFkce
EPCfOoT1PnMNmuKn/ErveLx5ExWoP5otYhw98z/rrVFG5s5EQBvpl6LrgKSij4paYhzuDgEE4dKG
NIB8sHAT1FE34CInQvfSYcecnIggypb7qLWyaSrJDvdkeKMtUq8ObvQuyAE1p7tyQAnkkDvIC/t6
JvQDnKKkJj3qbe87ZQdnr3IkDJgZLjr1yOy+tLv0q4Lqp4X1QlMc/BW+nR0qmOy3yBOiLFT5IYzv
Aqh56ML3yK1xM+O294lGpm56Vv9fAp/vbw1Uuxfkp6PrQvj6NtHM7iZWpynblXqGiKx3KFCXSvo5
dsbBOlSEcHAo4ZpD98yHJN/XrUBdOcLdB3wP//h3OeOiwdYq6WE3OUc7t9Xn6a6JlGEkQFDSHREo
N0Q/Lg1jX5uyzVw/s8efyuyPU7lRF+zEnZ1EdCEPUZ7/qiHE1psm7rka5LPScxupYzXcEU7UzUUX
Gkn/G5jcknEhooZEPQMx9ugfA4bnZZ1qIxrSKgfglZBFsZOTaC7UprAeUwjEJCwtXwuKLQnFyOCG
ak3NgqPDElITdLU/IMlAzrGpS9R/W7QmOEHknaqhdyK59SHg5g1bpSIOvxkpBI6bQafF10rM9BJ8
KTB3BOE0faD5KzMkJdrUNSAcDIdSmdKGe/opmBhrDJSNjubvoirTKt7S8yp/zggpWBu+86lTRMFz
zqVnquV4OzHZrnR82wGBWAxPCqIqkodQXq8VtuHmO5fLIfxkxVm9RF26Fl0QwZiXtbSM6CdbpD7t
9V7Gd8Wg+zfIN2HuQ9ctwTzNIzI6cMSbZJ6jcVNGYvhqj0Z3O+BXwSPQXkfV2sLkbGBN00SRGM6d
SvrQcp0Y+qRK0iJyBzQ73wZd0t9oJI28wKOF9tmhNj5XfgDlRcvFg1k36sax0EeGdTrTOdDMsJxt
Y/qg0qQW0TDf9DSbpTnCfQdyd38ITKAtSNhnZKoYUYz8uE66SDa4DYM8tCbNo3JF/VfoNDy6Qa/3
bL0KfRjRpi0tZI960FQEBfnU3Ohd2V0HmtrbrjCC0vIQaJRfhtFqUUO3OU+JSsH6LusQoHxGAP5x
Yf7nm8aWC55cmbCMNxPfQSaTVFgMcKDHKMJIl9zOGRmADe3qNFQnPcI/VxdZtAMqz58JDGR+yFky
kEp6+WfAB2yn+c24HVpjerTYLfqrsc3r0k2r3r5rjBo+fIshRsWFICILhGHsjZ762pUdpomFfMmn
vb5WfedKUULt55RGySW2zc0tGsJ4izZN+0G3TpdT/7AcYG4AuMDdQHee3G6Y4maT1jQ977owwpmD
zhk9vYpVbcIPGxTBveKDFvpA5gogEQIT2FK0kquPkYMSY5MhEPlQoHzBDmAwJi4Fjka3ReULA7wj
IL4viTHiwsG5SVRHfO6Gel3Zy3szPw76QBpa1wr/Ay5f+kOF+iPY9F36qDdZ8VC3BWCKKCf3iNIT
AVfQs+TT+jFQFix/0oClUBZ7z7qj7agh7/I9DzrlUGP1kbp1lFgf264tLlsDhxRu5Mk1eQHrQvGF
fU/GGDZGkAfmz1Kb9d0oRXPX1xMglKZotW3c28MSrYkMSU9OisdqGvui0cMc3An8aqCzkTPuc0Pr
0zu6eCO3Jrnl1ix1ua10A+IXTuD4cRQhmsVBfQj9aXxwfCgzZdMJWjqNZJfZKXQlNI+uNGT71Sbc
36vSV38WKOMfBH8E1ufIi6MV4YFeIPtmRHywL/uWr87ufiCcbm/LTkx4KbSFUPkO5lsnUCCT16rM
9pwHdc41o9Fd0I1XZNGU66HS6m8xyQ7XHrmoVPQ6z6DZ1eJesVP5OQ6B8W0lWf1DWeYqJToUoImu
/5qwXKrrXVKSD6p/ckAlWe9Sm6e76oEbbZGVd7VsCml8bKEvsss3NuC0xSuEjhXEC+MUZxW1Bgqh
xUc5IfGZ9oNGD4nm6oUY2/CwmFDE8wGB+dR+9aNxMH4ZOeYeF3FhZ63c+rIWreLavSGHms0rQWVD
rQ3dRuyoEXAdBIHqTNhoiyna1olZi/HQTSNZzA2eLYYnZT7Y3808b9lUqjJJx5R9zAiF4RLnoZ+A
cWQGAUIbifYLmTRhPGqviR5tPhrk9WC/pj4siydRQTZuXAqtCAh3TTlMSUglNcL5tHXLwF/E7azB
ijIIrvWzqD71sLu5wkT6aNb1fWEPfh+7FIht7n20MkXADOO4aLrCbQbTNlUI1HrXVD+7ZO5VwI1x
UEbTFlNeQrLNXIbsDBc+7Zuxg53DtDyJNAPhpPswGHur+oYrxwwNMPLthH+HRt8yxyulbbgwX8VT
s/CGRuHYVu+dLs8dV3upGlrU6emddai/ogJf27lHxkRrUhBZv5OiXHqbAG8vwo8scVImXCkoS50p
VB6rT5YRaeOmWLn0DlPyXRADLxu9SM7ZraBf4in7a8T+L1UNplQ1pfkGd40OEVwPyJ2WD2hP0NKe
H/ldbNn9U/HhR/bU/M/yp34VJf03Qdg+swP++acvRcavk7/lJgI61RR/2vXvOvp7gRL8/dO5P9of
R/+we4YmfOqe6unuqenSv36G4KlYfuf/9V/+jV74MpVP//nXrwLp1fK3BcS9R1QGob9YG8vf//ef
W97Ef/5111Hlo3b/9A/GYfkDf2McUJb926EX3zDpkBfCsmmA+hvj4PzbRNTi2Ii3qOPbi6Pq3xgH
W/03lixcGEypQXmwl7mmXNuG//mXVP+t2uhAhIEUCZ7D+3CzxvEylsu3TOsmlUGN4qCqGvx0LxeV
rxchPgl0QVMDlAEiRxGZ26CL6+5hlC3lC870EtppUaHKvBWinc07gG0gadB8O9NtjTqRToBQp7c6
IxZis7wgFCP9AKQfgBcgGfEpKZziPgwiG9fJjOZvqmKIInYFXFfzkwwN3/cUMich4XCe06uwzY2l
P8drkome4e1SS67ZrLTuzpgpgNO6oohbspzNL4eNcrotFSe+1MpRRXfSULJGhkwz1B5cKQ0TvqTl
AHFsCzwVXBoJnYFDCNRsmd4Ygz9QJY4i8pmDpLWaaJc6+cbE0hJoPuRGsPySK5KI+zL1hIbM/IAC
dU6lZzYTrypVnCpXNwjoAxBcL5bR7V+F/ped8m/NjbH0/NHNA6pFW81NpeS9xjvDL0bBraKGH1PX
DRNSOqhK1fpvdPT/2pi/EkIsa8GgVU3Sqbb8IuezWgtR0LDkyI7CPotnudFwV23c2Azk8JMMqgZp
qY2q8Iqs25T+mp1G/dKzyzxMQ8MSwEtrHM68gZUMzQSXDQOFazCNz0ju9NVPhLJ5Ru5J0wEXIlS+
Ljdv5A8F2FkU1MiO9laMsfTOTp0GKHCFNdqOLofg3I/x/Kb/EWLAO5HC4UOho0o3AEas7YlNk6qN
kmKNtwl9dFpuEfmF9jHJE/pDkrAdhCd9xQeOi5QN2Gdg6k9IyCoEygrwiCQh8vpBE2Dj3LPkbXhq
6djTV05RS0aCLkdFyQ+40fnJDuP5JPs0+HiN/DL6sSmNLfVV3Gq2p9fWscBmeSI+d/pm0fSAv6Dv
8niuBbyxCSZlGW5o0Ci+zzTbZoDc9DR2Tw+0qGeOX53BIBLsjGXRCPi86F7QrI1c91kjXCc3oTVi
A6L0CHpvZDYm7TbPxuWsNxCbnHm89adD7yUfji4Qfml0Ka8BH5k9VGVuhn4A5iogU5iUk4fK2nfr
2Kkv3vmESIaQZPDRIN8TSBCPX2WgE41oVFGI/cx0xAEETzH/osUx1b6cqtbQrtoOpLBz5ts4DgeY
QRpO6HjS+EaIQ9Q1EqD1e6TnDRop6tYzQY7aJOh74gqHLWBV9+pUN16bmSUn1/8nFf0fNqVlWDzp
IMegmIIytPokERUMU6FJEIFSzHO1VY0BWJVtk7nB5lb+Oj3aIik7Wj2Qkw1VAkphWE691bu12kTr
59mKgZ0qSQe/srT2YLT1veKnzm2Dc+YuM/X5MuQFn1lC2rPw63hwg7eL6I3uekd31hPr+0mlRZXO
+mnI1+UBZQLZ5Hd0Jcx0GRu2RHW1xKLG3jZmC41DQlgMcpTmLjC4SYlgxt/IpjXVEB0WhZBba4z7
nAqi3phbkXep9rEaFTAom5Q8cjxunG4u5k8Dtp3F3meCs0/FDAUHOb86EXd3oCWmu7IV5gz22VTM
T7MPcWkB65V4IovGTBaXmgHc7dcq6pUetB9eBF8HOfQ2fSmTHeMgOESa/BDlQq1QAWUmHZdkhACx
g4IMrKtEWHiubQd1sH36oqk0fkBYAzF8tNEmTF4wR9rcUSrLI+1brBSt2R8cGeDIuaEa7qRfwxlv
0k04BrM6unRWyRoZwzzODx1ikZRMhYF6RCZlYEpKe12oIBBI0yG+agOhhx/q3qYAbk50Vl7wdwBo
8UJlLHzc+hg5/pnmYetfIyGvUxojVYetoxGmYhcf8D+14+zAyrXGwS1HY3Tcdu4z8lwkUBWQnB3V
EfwdKi0b9dtMHatJ/qFbLh9qUlFZqkRuoefOhAIKN8LQIuvpTyBlse2Z8gNKE8V+chRqxF+1ekim
P4lplBalqSK0yp+KUUJYj0JkTlsuP3Tc7RxMjZon4huLbrJpDuMnx0nT/JI+QSKTDRTmSrvGyK2E
soo5d1i4lgrSZZfIloT7Rg7ckrYaNbr0m9RmDOtqUy0G6qrwRy6GYMiwtQzKtj/QOasoH0wavjiD
Fgpr8znMo4kmEq4If7K4tJ27oFaGkKpSifnTQyOtIORkT0WfkqEYJ3FDbBhpdxO6MP2qH6em8PRO
A1sO1jgyLtHWECS5UW4E49eprIFcOLhmQKiXdG/BZEytbVRy/zcuQwtXt0hkqrMrgG/ZCjFSgMvf
TztX/JE4kynjsp3ahUz2g9roeXvdVBraxX2Z0zhZus6QgDnd2IEBM5arnL4VJMKuuC72+n5ssiQ9
DCXnCiaNVht1dnAJuMOwQAzGjoy/IGDNuvs5zIGibqFiivAw6jSjsnRtFevchNaAUm6gKiEhQXlB
89g3jXu+uCx6Kh6QtR0fU0JafFKjGDadxPVJ33QDbeBuIJVscGt9kvEBvkMJC5/MlxlsRwVJ3q1t
TrxZ8InVLH+SHlKjA5MbljtyHa2gKaJOtEstgfcEm3wY4++jFgvbM6qi6j6UWlHm1/Nkq9ONmXUD
Dq1UxHskXtpQWbRfi368Blylhnubok8AZB9PznsLY/eku+mR39jNbhjCAmYzi0OOBzKaOG7+TGuM
okg0cC8HJU7SaJw4jIcWZK49+k74dcljRhem5H7fXWYggMxDn9AMG3g2NoO19rGegKuAQc5aq/hU
2PbYKG7a6OwUwDdVmT4CQdRa7uKZvdB5FVXcZ1YnuitUKcV4UGq6XG5Ir7V3oFGk/IU7qJWeOxCP
Iw3uUaiT2Wy5xSxkPGutlvVz+nMV27e8CmUFIJikOZBcq9wRtdQGHkB/5oB4PZ6mq5ZAWa5yQ8PN
8vjcj4WOUmDhrCf+EF7kYdFcFBawfVtnk55n/Zye/fgsXJ4PPKAqESlbLDjwZcfjYc/W9+1AnY+2
c3vLaqQoHPbosFq/ubY7W91A/raB5enFmRhudTN4HnppvgA1z+apodY/HroriCtSbeaaRsEpREUS
Ubqe8OLBeCysvgmznw6pxuRsy7qmDYQqbwZkPcZNFlyyenk6KHgVuxK9YpDiIDYzEfjLJfh7EVLS
k6lE9hD7f8Ip0C9j6hMHw4rOcXWOp5f4yuLvNug4McDrGDCXjkfxlY5s9pjWfxIO3BIqMu65+yIl
rtzn0oYp29W4bJ4J6tYXnkXyTgSJEgPIDrex1RzTFojY1mr9PzRI2v0WS9ocuZ0m4ARwUx+AKUdU
Yul/bHHt5Xe3SxZRTA+nX/DrR9cs2tENwh9BeLl2b6e5v1qoUUvgE/pcy/blGNQ4fOSprdc3FbfE
INvoFV3VZz6p9RIHmkgjg2Oxc2l8zcYy8y9mlvbnSdMqKDYAfk1sUslHtntb69S7nN0RLHNDnnbG
atvctpgd6Benn/v41rAscyHN50QbLTk22cjj4RUtMDtpRJY3Oaq4WBrTLgNtCD/4eAFkZ2b6jbFI
72jsEWRzDGmtZhr066wj17M8YmznOiDS2oyGkdyClRt3730sOuCW5cRahti5BqKkneiHyagUbwgD
KyQdHqdXQaFUEcUjjApOD3Z8LXneKjhgzaX5hgQoe9bxO5w0Gm6NPAhwVKztQ1wnEPMldXet7OCo
2zB4N0Ws6Ge2hDdGJRPLtcQCe6JxPzkeNbAbgl9dKpCu0/YT8MDhYAL2ddGlaZ/x7Em2CJ6M+swc
rhq3eFiTDg3BzUHSKKXRsnI8rJ1bhCGaE+0LiyblfRb3A4G9NhW4NaiZiR4wQN8Gnw3PzF1KNQnR
yyQs2A0UdRGann71r5YUCRLJw2ukKySn0mpJBV3vB6VJVNXFqoIxM14P6X3fUcOFjhS1733lzxsV
F16MqiiqrBPgcR2qLXXLam/DUKq9KEGXAzeWCtiU0DGCwvB3Z1JnO7NFHO9NvHKLw92kTWeB+3A3
W7aQF1uE7KtiMUlv9uipxedY14Y7kdMHgVtwp2zI4JjnRjzek59HBC9DFooDUGczXK1okaiwqAj/
9sGg7hAkBB9zJbb2eJeU31jUD6jR8ztwzhhNEs59Oj2n6x2RaST1xedEYo7Nad2LOJZUXirIgxD4
uXQmKTqoJCqaL6lEaDnkDV7mSmm5+EWMZ+Z38UF7cfdenhsiKCcsoRRJL7pAj9+0v+g7wx7CVN8F
8z6yW6x7xsz5Vc/9eJgiqmfzgGYc9Q3irr4bLszENPcAaRzXWjTNWtf3LvqpsjmzBF6tc5YRRRem
UichByD5+AcrSpPDoa2pslSI1xyjK/d0Qf7os/7czvnq7TMSJto0vZHClwDKjkcyogrABrX6fQoQ
fDvmmricwwbfjNhQHlslbK7pZgHybcENeu+mzdBw3pYEPYOD/DgeuqAjtJZLSz1ZNWI8YCDw29Lg
h8O7/X16jT1/M/8kOphp26aaJRyQB47Q7PVMS6UZoxiy0Z430Ow6iAMbQevMPs9sbEhSswGd4QOM
s6sAZfQEWL6Jza0tavG5nCf8hdIKNxOt3AZc1LZOAhIHI/XwCQjAuV3neEaItmlMJQSl4Ef2i3Nz
lRNvs6xiIDt2DVzI1ctUGeX8XcGWjQ0gwDYOcWQDglWYBa1j0yDOzMp6eLZWmL3gJJbjlCbP1TeR
DGAEUvxHvQHp7SFXyvyTUfU/Ekz09mQQ0i1kRIeOqKj1Ts/R8QHHGbMMjMWAXDowaUFfRUZG1owJ
EmDhgcDOf6dKMmR4lFH43Wa6VWL2Js3+PqJo9PX0uMfb7TLucqGiaoUYzWJpLJvji+1W1bBCtepJ
eB3iij2pdw2oxKjt0xDEBSLY9PBfjMcc82FzuSLrdzxeOekjyR4S6oZvNVfWbA83uJWhBJvjn6E6
ijPb61uPpy1ZcAjd1MDM1Vai6GUN2qQSnoko7SMEZG5tbdgZm47LOGk3Ey+D9z+gRroWoJjJ8tWX
FfbihRatjo0h0bs3SBEgLsZwcSJtuIPZE4MdlsXV6fGWFfnPt/3XBDJvKuGsxja+ThOnUumbEbmv
Z8go2ACcovGQ/8ftzcn+L4bSl5755axaUAnHj2YbOuGzRp1/9vNw10wT/hAFcLcdxlNoo9//XOyO
EH7ZvkzxDAd98R5bdQgmaUeqFw+jgTg3tK/Nqi43aHX6u/cOxQG4fHrEtRyE1mpNZoNpzkNsCE8D
IrdzQuyYheFXXxOarN8VPS+zBb0PSQEXffq7X8UarQP9PoZF5SVmU+4M2Um3DlBtw8UZPWEsbSCD
k5zZW14vEWDcEpUKPnO6qRqr5+tMVLY92gIP4w0LBJsviy+jpCvtQFyUnTvYXm+hps3XzYZCpM6G
tPrkNKdL+rBf7CYtpas+qlAhpw0+BHbcbsZ66Y9NQw25OllQe/qCHGTUozMP/HozJYOwVLt5XkAX
68yNkQBhm/tO9bRZwTRtzMZtTqeER28JGYzYMneYnKfvn9rlpsdmA5ySjvPVyQWZMNOMgUEr04p2
SwoAzxGSrVNkqTtUigZYh6l+9ydJHoMPnwQVp6ZYkyV4uQhs1VH3oth86EU6eOqUSzp/7Obj6Y/k
rXe6BEosX+olKGKOP36licZOR/biCZ1gXMvT7sC9iRgxTeZ9r+C8pyul4Z4e9I2Vizk8chgHWIXJ
7f14UIhK8IdnjLswxw7d1oQk3lVzckG7hbE7PdTrk4IpExQUMA/mvFivmUgnkauYk+pFWbboaxT9
w2BFwzXYrPAu1bLkzHhvPBorlLjPshaFiLF6n5lZ9MoQM55WwK1UaUG6RZf/O6nG9uL0ky0v6fiE
IAIksjN5OMfU1qEFtaMhSbpp9konah8EJlZojtM8PnOyvx6GzANZOyppJhGFs5orZ24yLHMD1WtE
SCMmp7ytb7VC07+dfpzX+wt5FXQ1BEkkkTgbjteETduG0sRS9URqsybYiOBQFdVvEWbltveRGZPf
okfWqc4laF8vkUWwA5sH5C+KH3N1UZxtpU2Ldla9Xg4K1if6H5vawLXSa4+zX5nu6ed8azQykxQo
2b1tQorj58y5N6gBFSFv1POKG5fVBbt2zmqaaFLrsooW3d77Rlyy69JcGCakBw0CwuMRfaXyiyyY
W8pjDvh2R32i9eZyNEtwt2YwvPOAZzSOdRJjSF8QR8nV28QUqQep6rS7TukxcSYm3NMTSqt9lgKZ
fWdU9jwYka5O7tHhvr16mQZX1SJsGYymrHCvlY5wk6yrLuc+GLcCYuSZb+44p7Bklnk49uVFFkaW
GTueoyjQRvXh971sd6PaGoc8KKdPnZP6hjt1WXzFeM0NuB//oDWm8cD/qt65uyzjq8RorB9s0F8t
1SYhdBogP2OglY5b8qmxN1Hf3SRtPZ9ZNeuNjDs6kTX/IZ5ZEBGrjQzDeyyCBr3cDY05PfaY5dGy
XXVNfGlGmEyeXqJvDQajjAOPDBhf4urj19GtoYeXhEllHl+hCc13TkGFFIhp+f7nIt24pCIMFidG
E8dTOOrgkCtTlrtZDSscABBti43ig2PBaKjKv7/7wTio+fg4exjNXn0NSWf6yMH49pDvhx63JPs+
qZyYxrdcfj491PokZ8I4DRDPsC4W+NfqW4gt1JaVT9905rftpdmYB64WcgcOjWvRpMfbssRV8vSY
6rIKXh5CDErikriXDBvLZb230ERLgTotmp1VOvkt0GcaV0Ozbi/mgfqun6jqlYWRtIcOTvhbUnXT
DmNDMAPhrGSf0lxS7MPVcz6zL7zxLoBHkjjnHszR+Cr95iRtTtdsu9OkmXv5iMcHPJACD070ORfQ
ryOvLmXwTqmv4BVwGpPhJF/PLqGvpqCFB6ajFAH/0hvQLRZ3T1kb+hbN1nwQbU3SQT3nifTq01nG
XMSGzAQ3AbHe3UHZjWFSDLQMpcmfSO8cryFeOBSlaM4sZrme7GUo+Gp4RywF1HXEodPIA5M+GnaD
hNVjoEz4ir/vdHd6Tb01Ctd6vk9hwOxblwmjea5mSBHDrpGK/BBbdbkVwh/OfC1vvTYubERPy+0Q
fd/xNoDHSatpHaQeS6/6S+gz0ENDWh02jVKdu6i9Wo28N2cpcvBVoklaBMMvcwcArDu9Kmkt1io8
JoEQ0zeLTgdH7MgHCTyYXkpP4nv3uWXnXoR0y+NxQ1zirRcX7cgHCqPGHYPCJnRFIecP7DzTTtWy
yjs9Y288H/UbdgGWPWXddUijlTQjdTZZ3EGb9N9o4McM7+Dc345l1H4ppBj3+OBmP0+P+sYMPisg
kZotmbVXRceQ5kEd7sIuMvAo7Qr1ukO2Ql5NTp/+m5EkwD80/MszHr9KmeVktA2dTywSwcWMDee2
cgDOZ5TOz2xc6yiYHYSH+meo1Q5i+aHiy3wadradlNcwtfE17UtMLM1Eb1GC+eGt0tO8rtTFcCa2
WenmCG6WsdGmI4okTc+yOX5McMeRVXbzsGtbWsYE0fCB/vrwNrXGEVUxKIYC96fGuCtMKA0bE9/r
WwGo+aNo6uaKMyI+TGB0XOj6DUXgkuI3t1hxDnL4xv5AlZ0jjrPbpMK//PsXCxvMNyILEow7tW3/
qHk6fenxXTmzPayj9OVdcJKi2kCryV18OfdeDDKbaULGhilvevAUJRsvrsu+fm33ob4DvqaeyTK8
CiyX8eBxkGTgXoDP3PF4qKnKNEt7xquk5kE1ocDcycgj70QjlN01HvtHsG0GFP9pOeb70yv8rS8Y
OiASHFQTzPxq+E7OSbd0NO0qc0xv1Ertxb6BvXtjFfVsY62Udh9bozXkzelx33zN3ClRTSyVsrVY
Y3GgAI3Hkkv1tHO5zNpXTWtpLlYqtdsn9rk6wBtr3EQewarjM9a5Cq2+r75BzDibar8rqwqbjRDe
xxNJTuML7RBjuwFGgNkz8tvffTwA/6aLpnIVIasnyCY0aoqwbOmt8PG07sUYFRuk0YUb2KP94/SL
eb25sRi4H5J1Yj5QzKzWQwEjwpCgB7Se+2g5J6W6M2rMBbcqmRX/TPj9ehqWEIKyITkgfMCs5ad5
sdr52HSzRNm20xNBxz3x2CMNGuwyPo18NCirZzbUt8aTlCfBQPEJE4ofj6eWKR5ys90jm0/6AU3U
5KdfizTq6F2lYRktFvNUnBn0jVcKlZH7PbnnhUe7OoVbSTW9E3G3a+C872cqa99EgM6axmo6f09P
3+s9yoY2zC9USCy4NfsW8dxkTyKddmHYNU9aL3Wkwtbw7fQoK33XsmMfD7N6jw19hoMZYS0P2dpw
G6sNH9RaYMSdEhz/qfTGUm5UvVD9zaQF4imY0/GTAOb1uYoav3NP/zSv3i9Bjs41569+NxKhx5Oa
cqvTaa/UPdVvQjdD63RRhD49qtwvd6eHerV+SObbaOqI7DmviKuOhwLGNvtJUhteEfUdeAcVTEGG
2EtMFebuU9KNZ87GNwZUBY6+XOBozib7fTwgpkw0ecEB9mwwtNeCKb/Xbfp5bIxwb8LOUsYzccCr
84DgjToa/0XuTeXNHg/IfS1t8ynWPMyji49aFJh3Qk/0PwH9lXQrogYlFScomlwCzhDZBeCCc3eo
V6HIMjqQMfZLZynbrhYXcR4496THNScPq8ec0uUHHF27B9G00KYgagYujcKgggC7nVnYr5cS71Jz
uIuRQ+XzWQVc4EM6DNvolaeQsvQzGU6zgxfcHYJsks6ZxfTq7OM5abl3BIIgTFPWnS7gAlIgZKXm
9VgkuBGS4zve6J9sCiLXoKXuIh2Azp9ewG89IJUCvkp0XfAIVu/WKEU5cAppHp2aylUyKc3gVuBp
MdkJ6P4+c8q+sZgQf+Jg91wvfZVuH3VHoSW51T3urJErtWm8gpUK60zVy896OdSeCJL0pqdpbYO/
TfF0+mFfbYYsFBSotF9RySBgW17Gi9MliGd/7spU9WYzyS79zvIPsxO3Z6ZxJeriNRI+sFiZRqpD
yNhWm4LgngNktZeeMgr/G/iW4dDAr3posGWDHdSBK6HpC97RLp1xk9kWk9Z/J9dsnfNZfON5Ac3j
kUv5dklnrX4QAyVCU1IRg/0UGPcVGrNDj+3QmcLN6y1pkRexOzzXAKlwHb9Vsx7tNudS5qV19Edq
tBRthMPMohPPrvGNOCd8fOOpODm5K5J+JFJdfyZ6YgY9FxPpESj8CjElcA3FPletWX7oo3QSE0c4
4JAzW/q0tdW2B+Qo9Oe2kZ6cDCDIVQHdM8ubC0drk/3pVfnq/ZFcoBuXZ0HYSCy4bAsvViX4Cm51
9Ch68GTNfhMECIJMzD9voa58whqyd0+P9+rRGI9F6aAB5xihNLQaz9Ig7MyQO0jX+F8FajgXsX/e
uLIGeHnm+Hi1pzGYZSAmfE6mIro+HkwBUFg0cQwmRMunz7PTNlgRzoiR9Tm85GJG+b2Y5zNBzxuD
LhljaXBuUQJY971mi4/UkPGESDrL67J3xJVZWMae7RU8kdNMbmvQDnv6ta4GJd1GiydLkoQUk0i+
4/hJG+TdyjwK87GMoj8xjKIr+Dlzss1owXOtsW/vUxLd74uX/xoUy52l2xY/mnWqFeBBKkXWmY/9
OIgLKUIN6uY8j3fk0uXGNpLgnfHAXyOSd2OlPvMLVl+7ExQBDp+58Uj39Fzv8gmAKDkya94kuMR8
QO+CpE+PDaLp0rKKraDX5Yy3xCoeeP4ReFTUupRRyZ+vDmVSWK1IGx5a4Hmwb9O+uSTcLrajVSGI
SRIV4oieu9No5Geir1Ufr/U8NNcE8jysLiSNy7f84lvt9Km3AdvZj9HoJ8MNYDKh34WpNOaNnRha
txvzETJfowKHmszO1nd9OcG1i3H9+1AAswsP9DgpF73pd/OfOgBEjoi6NfPIaxpLHX8hm2ghg+XY
Wd1hlePY23IQ1vWQxcg5Ti/Y1b7Dsyw0CJ3CPsehRk36+FmqGnQJIEVeY6l1m9joWiwUR5mC/XWS
5IPa+ed6hlfH/18j8k0Sty79LusSP33gdDFB53nsB6XbzlJpH0alnbw2zLJLemBVsDFi2lM841tt
6/B9Wobn4ens4cbF1ZLvZRXriEJp8Tr1zUenD4FW20XrBqEzekE4zt7pd7u+EC1jAQVFoIANCnWy
ddomLCUN2GNpPpqwoKJNZ3QjNSSVHt+Cmg9+czDJtq3o1BvLKXLnouVz22kDHmG4HZVFsD/987ze
nJbJ5sJA4ZDwZ71uafmQfTqp5mNFrPGJHvKKAteEYWFYqgC1IrG3UvosTw+6Omj+ege8cPqqEHQQ
Qx8vsNFWACOUrfnok9/em5hg/sR5CEpj4xfyTEXg7bGgZBA600m9tpaYfODGmHqbj2qhxfegmmBE
aFN8aIoiPzO3r7efZW6XGwmCV2rZq42+coxcgcBnPqYmcDXqiNYGzgEM1qQ4wIgHqzZ3mafBdjmz
ft8eGGI6kiOcttbPGGLXosneMB+VgZzvGPX5hYV74YbmEuBjXbHrh/qHb6jZmf12JeRedj0Cdgal
I4OqPRW244k0evyXZFil3+VoWCVOvKGjbnQ7UL/qooP+j6O8bXgTjt7Swwm9slzWVqLSH1oO2ZVE
58+CH0o12ze9Hu90pe31M0f+Gx8cqWLhkFDhAycgXZ1LUdEWpHtH/TuJse++nyae0cfhomXAMSag
CAbRHzJlA2IWtio62zFwoHyDfXjvoid/Sg8FcQcFenOdom8j0XRh2NuPpKnDS7Xtx9um6pUf02Ao
2ZmHfv1VI+VdZK6s+EUOsNrQuJqXyHwi/zHJ0/YK2G998EMjBrAplPtZRfDdjPW5r/r1sUFQRW6F
azeFMYKA48UQz/+Ps/NYjhvJ1vATIQJI+C3KkSxKpCSqxdYGQVIUkPDePf39wF5cFaqiEJrpme6F
YjoLaY/5TWBjf9fJn5XQla91FLv/tr5NSdJHP4hCZTv8uj6jlwakHDh3Vyyw/0toBSr60I4MNfqJ
+PP4Q6CFu3NhtB2UWBuf20Z9vT6cdn6VAJinmm8ARhM2VZbTDyySiOYD6sA/cfsrrG95GgNM1wAA
qMckRDZfKSJUVRPxqyZ+PmLwEjboIDbaoQixa+0QPo/g18o22Zt9E3XPRVZPK1NyYeHJ5kjr8J2h
PLuMgEZ3GHXp186/6EaSPZsEXlghw40v4v7NSFsHV8KIB+b6zFyYmBksB9CT7pODNdjpxCiA4hDo
thhVnyT6yLG4n1xkSlUlos1yfazzu469RWwHEIpMhQbsYqyEBn6oT9FP1ZaoIdZ5d0grFLGy0g6O
Vqi2X0ethS8Q18PK9X7+lXO7F+MqagQ6DZDl8qMEXPc4TyJmnUPb1qI42/R1FuIPlxrhym1xYbMx
GlV1QEpUDGgHLL4zi+wW+Zv4Zz4zKzZZU1IQKAw0ilFotrNmZzQ5ArZBgpryLoE+YL9gfD48FEY1
+J4pfPW32laOfRyLrqTKm7hO9BQ3Nfv0+oKcTQtdGWq1NuavFBR4AU9/qKQ5Ba20CV/BhbnpJm+R
TyBKxjHSAeXxdH2ws9WfIxVaDjOKmdbXkok9xZgE9JEbvqbCj+87FK4PDpLgB4Xp8bpc0b9XlrzX
624N7np214D7A6NpEp/SR6XbcPqVYTYkeFKZ2kvE+/CSiWQ6dl0xfEFndHiJrNheOVKXxwPTSBxO
ZWpJRmsym0r1EIsXv06zG5G4yo9uyJJd1rZx6QWamqyQsi4N6LKIdC3Jic7aibaf9FL6g/EyqoXz
AhHLesySHE2rWmKV2hlrzX9tvhT+KKTAcMFo0IHciPgKW9yel/qPjGnSaI63plDeMH5oET7qy4aM
R4TytvJdiZIw3rDda4K7s6mgQ1E0+VdZW03zLdPHMtjD1su5WrNYRGu9JuLx5W+beWkf1FYd1N5Z
XFOrgIEaTFDeEBAKFQSg0I4nkqqTWmLDM2SO6d87DQWfAMXH6cHA5UP1+FOSO2X2//6M2nVK2QQa
53bQMJv53BRI1XuZbSCaW2UYgt4OcOAAd2VDpt6RIWvmzUQxUN5Uo6Z2e3DzqfLc+O2gb7Ai0pOd
Q33/TSdWQFipaIjO+06T2dc4SWv0yBVDoRi/swqkQUsPOnX03UG7Ynx2cSP5F3yHStPUkMa/5CcR
EltYFbe7CFnOcIO/aPIaNo0tPeRfnR9KgczHLHEWUDJAsCN8RO+SUkVT6PxfN6ZKMuJvHSTD+9s8
sEz51Y6i9qvfVP6AR7effgNjhHWOMmHrvB0jmzoS2tvFcRSNeELcq9F+jik+zB7etGn00HXRcLTs
AFnXiQppsrPAm6Tfa2NQMXkYapQevYk+Ub+lahPdu8XgO3dG4OgtNplKBZoswYXDE7LATBHl27B8
r1NfJZsotWrYWpPIv0Zxj+wYEvRxcu/M7R6Wz/W/m3ZbZ/sam1YsOazY+DGi+KtsJW4A9cEfA+Xe
T5H838ieLvOTVY6h2u8A5xWg/ywfJE14k+NW4uwHiLHPE9L5Bhr3NGbBcqMzt3dLRf9tSH/KU8/K
HRdtSqvHI2oN0Xp2LdIYBwMwB3sQo7mmTs+S5uIXlRbq+MYV0RzCpG/30miC/ZxVo+2i21s42djB
yz5eSQHORkZhEEgA3HrA5MjJLR7F3NLbKh0745fVqykGQ7gbB1uY/9oXPEny71VHUS/wbODL7qEJ
kRNZw9eelQ4IPCioA/miG4WmwuIawWJFmmmaBb+bcbCCL2iEOs8KmrgEYmn10IdZFNFKQGI+Ctv0
O6/TuPJSn4VciGZQO/jAZpOCLec+mUpcDBD/fyW81yCzpjimFdnsTtMp9mclmwpnY9Zu4f7lCzFT
euY4D1NU/mMsK3yJUzZDUanW66go1r6cxhI7JKc4oOwwfHXNEpWD62+vsbgU6RcIKnsQvShwac6S
ko6B+YQGyuC+oqOKSYc9ovCjzG/0CtBkGVBQBKLLRRvTNufMctnVUxWlmHhl3VcqRdIzhrp7MvMg
fRdFa2p/PYnQved4kugFTKSYX8U/HiExGv4oRe+/qnk+3UT11NzVslQ3hE/jpuxQyr4+h8sWkDV/
HImZTo+fw0IYczpg4sgkkW7uvrqJibY4gtwPvlOM207F/2NUpY1fUUHNIAX8eQsk7wUuuHKz8iPm
Qf58ej9+BHogxFHsXNjYpz+i6rQCpHPivuLjLqotmkSOJ4nwvodNN971o2PsQiuK3/oh8N8FJuMP
iYmMM65pSApd/y3L++O/n0I3BTkQGA6zhumfC5BkrTpMTee+Fq7TWrdu181OCu3kBJ6LMyN3CV73
d6g0R1+0dgy+XB/9fEvPGiT/P/piIswBNEA7af5r2c8ujrUzBhss41eXfRlcfXwluANuyLkGsWRo
jboYejocTDh6ft/wqNb21tSYB57G/mhJd/q7ztvHLrPmNHyWGgFEtHgPUFG3RtcdnVcUoPUnRMmc
rTuOPcYYrvGzKSu5sq0vHVmgvUTGHFoLic/TVezAZIGoDNzXJKjMRzFUwb9Z6Ay3kxEl8co1dGku
6b1TaoCdRWdssWNiJPbtSkjGCjt7OOAalBxzXTo4xCGZioROYurf/3qbCBXVGJhg4CVBoJ1+Hrzo
3lGi3H9VfKxHNjW2WcEem49+XPm2C6eBgeZFA2cH02CR9BUphQyjmPzXWi1wXMp892XCNWJnyda/
EWhlbbA+r56iqKoP1z/xwgrOWYYJSpYWFdWb009ECHSSqJK7rxp+dy5+ClOEO45hTDt16NJpJWpY
vpmcB2C4JPAmNVkyjkXUYEnRKIkWKK+QiLGqoiA7AmsWVvjm45FBFNGkXqC7/vP1j7ywdbjkIf1Q
GWOXntWdQ8OiwmwyvX4VvMVNjmVHjeSEMkhlZ8ZtubKcl8aD/D077VIzgJl2Oqk0A6tEU0flVbEq
5Q4Zem3b5WJMdoojo3uDWVizHL60jChL0lcgT6XDvVhG2k6ROxu2vQYljltbB4+ADUKxUbbJwmit
hXvh9mQsMqUZ1U8St1jFxEQhtwg7/zUzIDftkN0rnzVtmNSV2+XSbiHuIN+HQsB2WZx4t6tKPZ5s
/9VOg/Z2Ev24i5NY3oGV8+/tckpuq3HyVx7JS4OCbpyTP6BcZ9RlSIS5G9dt8KaQKWyMpAIB6mfW
TRhq5U1btManQsjocH2Dng8KU3LuTAP6R0R3CQBE0V6VvmoFby3ezPomNVHYaUH4NMjlBeV9JioX
8orwje31cc9XcmZoEgFR14Kgs8RyUbGu8BS3ORNxo1deyUIQklAy+n19nPPtyQUKyo7pdNk5y7q0
1UbWbB4dvuGB497rI0YYUW9bXw2hrGGmLg2FjCxQdaiT9JoWT3saSLwHsONgqD69HxURPYVpVxJP
5slfXysWp5yLBdAJIcwyMA7KOqwBOPBVrp59SpVauQV+zVHownsnRO/y+iRe2CQgz3gcuEO5y5Zc
DZyP7bSVrXxDmcrcSrSPn10FSn2KafGxV3ThIU64Jkm4TLOYRDooEHhoXVDmW36jabpVZuC++qYC
wj3oFF22uFzoeJvF+mcqzM0uVwbxT0ihbOfGSHFd/+ZLq0loMZfC2DYU4U5vUl+Wo10izvdGda67
5ZnEHM/Okq/21Mnb60OdX9qET1Sywb1xFtitp0OZOe4Yk1Wmb/WQ6OUOz5k8fgTIpIjvVKiaL0Eh
LCdc+b5Lg1IL46CRTBLaLF6KtIjjrCMHecNPLjioQe5+oS6k349DFt7Aj/tLtChfaFEnIHE2wefy
j0WgkbnWVBmkN296ZZueqQrZe0VfN9se/NTviDLxyot/voDzK0hDikLfrM8wRz5/JFqA0SKMZYbk
TR3FhBxEYH/vJJIotdZNYmUyL4xFTod6B4iC+bVfjEUYgaBhX8Rv6ILq0xOOiKT/vuunyi3GAPnT
9f1yNtqcx2kwKD+K32dT6VQiKHq8zN4GNDp/NgmMOo0AlcdX0bv/YSwyMxASc6mDYtjpLGJXUFjq
JNs3XUWFqFGtxN/xJurbvlZwT7r+YWf3DEk4tdk5M6O2Qp54OhjKrWNV+mJ4c4e6vtd9PAkg9JsP
Qxfddm60kyKLV87e/PtPElPsTswZTkwBQKXXtvi+vHD8LAki8abG+JFsGzsr8TCnVriS952vGeV8
mkhc1tBJoLWcfpobd5BmUCx4a+hR9N4grOAuHPyu2STo5qxsx3meTj9qTrGRJIHVwWu0RNprtamE
GhzsX4nZArIPM/M7pINogwowepCKzDaY27q7IBbZr+sreFZtQDnQQpeR445JBjyheYn/OHX6YCFY
jIbeb0qm1ous0uJIZjV+LSPDv0O8t/9VqK3yhKbBcAc5yvlHpGO/MtdLAi4VKnMWlQUGD9YTpIB+
+iNkpgx+PpnNO8TgCt1lK0Lw15Q4HlEXw8ftLpGq9qy4+mR8V4wUU3R71LWbtDcrvBhxh3hBq92P
bhNVy9WVt/QMwUC0NQvwGSZ3Ls/K8sfpErBnk5jivXRi/Wtn+PqLAtLqmYp3lW6SWfNvoHoE60iY
xzLKOhtZOEV7nLQAb1FjMLp/qikefqiWCpFxZfnEYufMPw69E0iZc1gBUvd05rTKSZpOm8S7WjXu
J1wwgmfNVBLcIGpHf8CAXEHvsSld2+sp16ce3Ylwtiks+pvGCPtwGyI2bq6s5/Kpmn8UiTCRAFnN
rJV3+qPsjjixQx/9fcIz6d3Esu+3mVBVNVi1ryKOrbVZmPfHn+eH+ibh8AcsG7MM2AanAw6OKdNQ
G+z3KK9mM9o+axACttESKcM6eMjrIlPvbXwqPSOJWgfjZkV89TOj83JdS39lI/HMPhRN+ncGFDPW
gdLvnKyTAJmALBYz4ST5jPjX/F9xa77gCovZPNYMCLfYWXGTRtX79e2wvI8Zjt66ToxA2xuY5eLS
8t22LttcBO8Bj4A3qTENEaVUjlWBbmCvZ92d0TvhyuwvL6+PQaHsU+G34dEvg013bMKiQ772HTBu
vGn00DjQ8nI3gZlrj61baIfBrLXbOsBu4/rnnu8zYAxwO2bYLFCpJV6mn8LSNPHgeh+1qMfKHcuf
MJL60WiHeDs44c314c5mF5i1oc8gMV47GPmLCIxISZUyiiJU9fsaDeIuz94GvR3rjdulvUddSx88
+G5reaa53N0zVJ3wh5XVgSUvC8KaNuEg5Mj4vUo4OmU2k/XcysecxeLd217/yLM5ZTBamyroFZaT
EOL0KBWVLTBBaON3oBVy9MqkyRWIjVQ/Mtkou94a0Tm7PuSF76OOP0uOgQsilljcYZi/YE9cdOm7
id3OTeU7zjGdMvgVEgjr/zIUANxZx2K+ME6/bjIco4jVIn0PEyF3qaspyJgLXJbtmALBynddmEqk
k4j6yDBRFXQW+4UqJFK4SpW9g14MNzIe9JuWZtRhHDvlMc2ntWLLxfHgpoF8oQZypqQJ2THWIk3m
7zhYB1ghF3nZ3KpiMI8BhreKVxSGvgKdPDv7YF3m0zBfN+BDl0uHb3JfKrGdvltRNEA4KHFzzrGu
r1o8uT21Fs19aZjxftZ5WguaLmwbnhcd0sgctqCMdbqWI8TMCJ5R9h62Q555YFjym7rsI0mnO7Ue
r2+cC3PLYKQl3OPE8ksBqSzTZZrodf4+ZbG+yw2r3QEpHA6drwebfsRz538Yj5dzJqtQ/FxObCpE
GxbpkL+3VWTdUJCIt9NUpY88XNlNzTO/0g44n0zM3vAu4L+kctpSW7QcZueqVIvfJ7tXv5ZBW24p
MI+PFPLXsOPnISdBFF5fJM5wSillLc4FxFmsuC2RvAf4yTpeNolkbyWO9cOtkTB2xinflphCgpzq
9Aerxzyj7qZypYV4vqD8iFl7DDFMlYVdhJxUJUc1GnMOpz1FBzPOo01uZPoveyiQcHPzv0XrMBLy
VcBhZ7IcilmLe9XX265olCl7r0fjpW7L5ibQebiKyd7iuRvtr2+f8+UEGkYnlrIk5nfqUr+qFV0b
67gIvOux4X+W6qTs48iVt4bevf/9SCAJCTto7gMsXkQ4EkXesVGq7t3vRXE/CTfc9V0g9ym6RIfr
Qy3eX2BdKCWAjgXCoMFAcufL6I9UZZzqxI6UVPwOstw4FFotdlTVgn+KAJmg1DGDrR+q9Rpp5eKo
M6SMe04nwJ430h+j9gA1+yZstN8QHgxj1zil+KcxmvYAQkd/0wuR/Gir2QDj+scu9uf8sRRDaPGQ
zPP8L/NPOrMgohE5/z2KEeqzlfn610DPwi940/uaF8XVGrdrfmb/CKL/G9HmXNLu5g5YlkOtQbcz
EWT6b4wPEmwY8+kfEdnKSpXn4nfNX0WMgSjAEp6XNhQms0zTfzfgeG61RAEm2StRh9dPpoQbKN5a
+3e4NT7sozrPE0WKSby9eCicoR1wTjL03zDxsMyd/54eShzotoFsAUlNBBzXF29x/P4bkdsb7gJV
QnLb0z1TlBjBcsEZv4Egyl3tRtatDNtur3SGsrs+1Pl8kmzRB6BNxl+05U6HantXwvY2QoiTwViN
IMQmGL81bnNkNSnUCb19/esRZ4EPlXcJ6Ab/Ox1RC5y8N0HOYMIW1e5d67hfIrJedxtVhkrrM23j
lZj0/AhCAWQeeeZ58M+EPUY/ypXY6CCH4vylKp9aiCgbgTvw7zpB4ddUZPCig4bLXq5/6fwQnZ6I
2VgB6A45LFIASyCxG5uhhRN2EnigPtVPwdCGt+aoONiPFMEPzBK1x04MNuy12jhaeCv8nQknXCfg
F4hizS/lrMCwDFcb4XZWo+Y40MWwu29wmPIfmGXpRUa+xhA5O/4fyrgQUxiHspe+OCVFlveKUttd
QL9lxMmbqXW3XZEGa9p1Z6vJQJBs2D/QqDiP85//caHaPfbsFcIj7Fg/neIdhoGG2CaNnAo84XhC
PRB1TXDXir7IV26fDxDuyZIyOHHcXDmkT8E9dzo4SphhX0w6Wwm/dW3c45wRimOYFMGjTHVz8BLH
blSw4YANt1g5qe6d5vvyGRbSlG/KKLAyr8SCtPEEKuhkgYNGrIJJKuh+4xEfWZlv8B5qDEyhByvf
Vb3ryxcT0THli1UVYXZnRkhKenkrQRvidDgSF2tDVpWF58MNlcPG0APntZN99hymoYGJ0WRXertD
iNHBXIki0ARfCPd4+Xx9t19YF/j1NMJgwsCQXl5aVJRLPRl0vOEtN61vM3wzP+kGpu4heoY/SQSH
5xq7jTVmwCKFoM2AqjV3GCec9Jo04nRFOjNPfKNOBUaZUIjq277Mx2rTd7WuHZOis5M7uFL9EVun
It2VNEHW8oizGxQKDDVX8iU2IyIKiwjGguYFvafHP7sBcYapmNFhFVqC5Vc3uZu1r5YRrFHEzz6a
MVFmQsKOyGku+55+NEjxQas7hTENM/+VdxW+HrNLYihQ8Mev3TiYoPv31jBZKyfgwtcSdSNUxNM7
0zEWyTbpUWy6saA9hbv2jd0EZXwTCDEFXxtUI4z7nCg4XYm1z3YWPXKKURS3mWYusvk3/XHitcBo
o5ZCYQQC1zC8xo6tZqNVppZ6aR8UGwUP5U8VABZ/5eH4qK+dHHcyGjCQM7MPJAmU39ORR7vL3VTX
oZg0atdkdwPpZF1tCoQ6kx9NmdDJzo1Wa26cITZks7Ed4Dv3gyWz9pOd9TzhezLqSeyr2IkfWox4
Q0+rBDD0VEnbYuu4jXEICVbh8RX1NOOlZRpEHlTewP4VxonVbg3CY/XW1klWw41Jz84/ug2nWeCW
aOMuHDcYiOyMNFXlZyumyLJNzLoqtgkgx2AlqlwGJsChaFey6/gbIOAlFjcmflbJe8SP3m23pvju
JuiwjN/+7iJZDrKY9LjtGx1dUvFD/6Z4vuLh+Ccf3JU9tdzHy0EWSWQTWglV9kD8IHXzdG0TKHeV
vHXW7F6WySqdLWivEOXgIdDCs5eZVAPU3Z4yRAi0uAoeNaFUG0Pq1ZYUmmc4VNRdnk4QSzQj37e0
3O6qDJzZ9QldrNrHb0CsgiQACM1M4TzdxWrWBwB4C1QX0tDclWrX4TkwJTSKMG2+PtQiCvgYak44
5gIn8fLSxqloFeFXeEfuhe/Gn/phDI5ThKXq9VEWF8J/o5ABzMKrRDlLHqAyuJlj1YiplHlo7EPp
R5sYT6e9wiN6DKzUOGKouCa8f2kWP9SjMesC1boEPlm84NJ2WMmBld60SZbc4Rch8afCVfP69y02
58f38Z7xsgHQcQCwnS6Y46eqW3PHoCIVqVsQ/spGs6N6K4tS3rNp16ToL80nOi1z4gbIn5v0dDzd
x/FxtqzZVxDrHkSTz6wRzd/1McwE3c8Hr7Xiv6wx/PeR3CQk5JwLZFVOB03FaEUlZnX73iEAKpu4
4vkCpKPiJrv/6/k0ZgQ/NQ36O/BuTofCQGwQXRWKvZkoY+5RQBqxeAI8+C/Wx8Y2MO1qpR52YUYZ
keGwdEOjcSkjmVrR1JfArPd9EAzboIomrMaEfcDQt7oXY/hz5NG5uf6VFzYo25KxeLLmbujimIfg
1KyWVUZcJQk2VmdE+97mobaidA3LOa/NH+/ivHZ8F/2omcs1M59PJ7RQB0PErq/udXyV97Fe5Fte
rHyrF0k1e+lO+9qZip3v92vR/6WP5B6dC/3gSujcnI4M4WnMZJtiMiL9dIu5T+PVRo70meusCSlc
OIUz6RxSAjQAop3FE+G2TmPpMdYpURHgL1IO0yZqu/RBhDX9UaVZ0x699Gmg9udIB0cIxjz9tLm7
F7TU/PfBvHGskfajb/jpDY4Dv/5+p8woPLp9PExg8k5HilD3tdU446PCMRO/yNda64tGDqJ5FFCm
5+ujnc8jInU8PzxAVN4QNT4djbqz0GOXi7oABrlXDDcG2CExWRxlcqcm6IJfH+98HskPucsIULhb
gHSejtcg6j9R5jb2baiaN0aCzUAopvKn5fjh1+tDXXje57HAAbEXwV8secmtZWUo87UGobZdmM3G
6u0EFZNA2lV56IY6CvZmg5P0Z6uicZ1uhlak3VPhYF1+Q07jB7fXf9D5vUMpYYbLUiBCD3uJ8ipQ
WS8pdiDUGvi+WXo8iHHwOljGlG7NsQvSHfq2eCnZnYy1lbEvrDNdIxA9COTM/mLzn/8RptNmLTQQ
LuY+iMm/eUEccZeFwtljyF1ubBzANtc/9vwW+rhggVfQU4HJs1joRE49EUjm7ts6j/ft2Mln3+my
W6jC6i4qlfpTqvu+B+Y1X7nel4gTLkCiANCKNMu4AVE1Of3W0G70NGsHbJXCQoUMHbD2XYkXT0RY
D7dVH45phku0NDPrXh0G9UvZFfkhn4b+ybDLgd7hJFY24/n8w/+gazXLoUEEWcIKO0zYAZvkREVG
Hh5NUbe7eKyyYwjx6HNhOl+uz/6l4UD2UdyalZCgBZ5OAYw9XrkWoV4Fad5vpUhisYmcLi4Ap3XT
rkwMNzlcH/L8ZM+YVORAaIMQSi8lEVlMh6JLoO/1OMxqD6AvVuc1gLt9B0FxzfxhyR9mkUGhzs1s
ahfcyEsII/xhQrOAB7WuZbU1nGLwrLoVX4dmyqDydM3WnKBl09lLX7k8n6lE2Zt0QOPczK185dvP
I+s546JsDwhw1hedT/4fpyuNHW1oyR33RZA2SBS5Y7zBhjVc44+dLyvjsKvRnqPJRv3wdBx6rl2X
hMhOymwMn1I0EI5WoqVHAL/I3SfO6/UlvfBZSJZ88Cpnk+6l6UUdW1kQGpg8xQNzHKKm99kJc/Xx
+igXNg5fw4swy9xh7bvYq4XTBMWUqUhNJpHx1Axhknpu3PfHNoOf5l0f7PwOBh3Ao8pJpF7BZJ7O
4FjGI70EH+HOOgxfQsU1XygQB9MtOq1KveOZGJSDrIy4WLkPL3wlMqFchzzpsxeSOB240exmDtbm
jGhqj2ZoVCiG0CvEt1dRv1//yAvbhLE+mtkzxnfZj3Q0tPuAphl72NDpXchluY30At03jQ5eaMdr
AloXx5tl2VlGDv/yUa8da3BauJx7K4aIkUROcmcTq9w6ZWxsBZDi3f/wfaTts+rQTPxdLCIRbWVV
zWjs9TSydi5NtH0e+/aGEki9RfKpWXtR5sU5Cal5rzncxC20W2bHzNPF0+Mx1J3SQcWoomC7L7LG
/qbIAao91OJ6pzpotHkYQRgBKjAQgbd2UsOiGpFnVzMN56Ri9co520/8JHpDXLjsqrm4evqTJlyg
KhPjs31G9oe2vRh32YBxQmKPay2as+VlKL4acDpqDbMsyelQYVSB1qFntEcNvfgcFO1wCKch3DWz
9lxH8Xelw3Z27TDezH8DGAV8FUj86Xim9H0lxyVh34gKu986RXvem0at+UtawcctQIoEtYFuOpiv
xYfFRkpg2MXiwNGM9s1gRIcRCaEdN/mP6zv27JNACs6YhBnsRbC99LRG8qy2AjSZDjr2kt/YNOYd
ZoHhSjP0fBT+1ZR/5wtGnZ1VTydOTrbAY602DxpSKOkOCoyg9O4PyVA7K/fo2faj+UnLleM397JR
QzodatIToxnyxpllEuI3hJ+tGz8bi60Wq/0ax/9s/80AahByMzFiRnctPiuxKSfneukcZGyg6wwa
Fs6yot/7enNMVMVfqaKfz+LM/uCinokm9CUXu6KLW1CsVeEcDGscdgiSTke/NNZY2B/g6z/vFJzd
Z3vB2fyWYhmCNqcz2Fk2llyok2179AosypxVklW3GI6jhuJGhQg6iNCm3X/ihDClAn9Fn45vHup3
eARaiddQ6nd5Q2o78foK5YdNEkPw8oKhHqu9hiPez7I1gcMVQfWNxpjzAAJKfzT92EiIh5PxO1ZW
7dGPLfGtHxDM8oI2c7QNGG4hvT4KzDfEo4p2g/u2+mlw1OEl7IWTbkskW48NXC5ja4sxpspcCXe6
o4TF/RcbRSNQOhl93bPsSv0S9AL3RFfgpPxZzbumu4fBpA87YE/WL5e2RLoRoRE++VXSv6RiCrEv
sKmN3Ae14Zcelw94Gt9sgs953fXNvk1tpdtbZimnLV36NN/bRpAiihOrkb2zekAGjw6g2F99m6fZ
Ael1h/6ar2leZw5T/0sPMDbeBgOncdcbuuxbOm4mGk6bKqGov02MaEiLuxbSL0GchUq8Z1D2tsKD
RqtP1+kkBZWfIQoTt+lDVidBuAuqwPTfdQMdkB2BR2VspCr19LYphsnZOGFaavVGGkpVMoVGS/GA
cFSWe5Tx3NT1VAdVYWWPykw03OZZMwzvaVGaJdU33e24jtpx/NH5NjRID35N5R5qpcPB9fodNR+j
kw1JeYOTNjeJaeJS4jzdkOgNTxp8zmAngyhHAg81yhQ/h8RDZW3ag1J1vCBH4CtTMnqfUCdWxl8e
cwJ6AkCOBVcKBZal8W431fkI4ija+daQ3zV2/eJ3bba3HKXc2yJf05L6sNj683vJ/bm5eNRAisFQ
WPZL0MgKkym0o7tATwt/37sCBZNpqIS5yzNTN7ZTmMr+1hCFMG/tunSaXQ0A+wjDtXXh7oPZONhG
JKd955eqvyvLSnW8tDTG0Qtq6aDdVYd26AG1GNRPeavG/jcQz5iY6hmh7edxCNQ72il66aVgTEuO
spF+SQnDux9NYGv5TpS9aLaWHVO1MPUYNEKFBJK6QVFI8x/SLs/rLRKTGUI9dkAkRBcjq/6t8Qix
9zJWQsTSscR9KkTfxA8xtnL3mlKUtFS4Ul7VTnbGrirBd3x2q1DTD32jhtqNiET8WzOi2Mw8tSTF
8rg1Ivext0WBrF8X/MtKpdYG5tb0KdJq2X1Comna9T38uG+Ap2P1yG8d5GtsIqz8TxApwXTfTGOt
H3y9tPMDYEQbH6QsxgT8xooBeNEwrftHOWSZcxgVN0/weh/0T26ujfKXPkHrJ5/FDyKmCeMaOxOl
asWLWnTiw41lYmnsWVpUwUKIIbmI55LO51Dc9JLu9o1TJpM8oFEUaHioBK7deLK3JvNOkJsq0CXc
MnjUx0gdvlm0tn41hHXakZqZFhyKoXCBMjgiSWGQlcBBjcpyuufrB4/UbXH0aJTQhprLAtDvZ0TI
6dGrQ9kLrrz8jk64VtabklqOvcfSmwMfKnkeNB4MTLfaO3ZqPSWDP/x2A66FxyJD7c+Lc/y7vBpZ
hNxrKO+0N5OdyVfVycLPQc5DvkuhtnQbxEMLYyc5EIHuIZWId3YTDaNAFzkU2QN7vI82WaqKyitG
dCJZL0iJj50S9MUXTM+UdG86qZ/vYIGacpOVmV6Bp+hVVd53la3FXjOqU95uVHR3hn2OaHH8SUkj
KXdZmTqdRHcyD50fxlgb07+WMjnms6iS/NWpQ93etIbW1reODADltJGqj86G+0Akn93R75x3CU2q
4CKy6mj83FhJrt2NbdzuUkCm0d5F4g5NS3B+utzYuPXUP2nt2ZsxKfzU60LUoe6iKTSLlPvMHDEc
8ctSbuXU5ZOnhTRw9xFlwM+GyN36MzC2zP/XstLO8tByRlxHtnY+7qOA0/3JT+D87WYSXrPxpR7d
+XWltLyfKYymLz06Ta0nEDax96YEDxKbVGK+VH2f3YxuOMQbpFBa9XbMFMc/InvsflHMNHRiz6mG
HsKBENWobMLKbqLvsbDFM+Bgvx03fcXpyzewPsJqmyZNqm5VwPvj1k+K2NzauWMqGxobYW5tasFb
52WoyDmY1UC1ntCDBIjfe9AjpfqgZqFvv9mTrgA9GvU83TXosfWqhwNTlHwhcDH/Gcqsjp8oPE9b
JdMiB3iLE7xVSaJ9Ldqg026ZfnXclvYQPTecn+BGhyExA5hsu1S2vjmJg65GEfwkK4fsWQyB/uzX
ujS90G/llqdTLw+yzqbxJQMoqz3UaBuOL4Vb6yyTJobk8xCHyCRjGzk8BS0og41Qm36LyRd92aZL
spsgF3m4HfsiYB/7MjTxUHf8SHhJb2bJ90wZ/Z+GUjT6g2w04HMy6tVwb9VFemP2yiiegAiP8r7u
HZe6UdHl8snX6zQShz7B+/bWrdj9rVdJmPHllvpPnO4mo8/Gp0kbzHeDP8S2wZhQCPN0qfEAeW6E
0OIhC3jmboJSC31rNxpVbWyiCGmjF3uiffOj931DITiHET8cQ/RFjLtwCh17n2mxfl8pdt3fjAUi
3Z9Ct7T14+QrqQaSKio6utJhDKRmcgZ3J/JWJL/on3XukX+XSbAKHrnYqXZpH1prDJICKGQ4oDge
KHLa5DOawtPjui5+/h9l57Ubt5JF0S8iwBxeyU7qVmrJQfYL4SvbzJmsIvn1s6h5sdiGGh5gMBc2
5jZDseqcfXYQGqygbdehhFRDBgGvoq6TbhMXcx+dlcFov5hag0VuCX902k9SN6vAq+PkNCDCme5a
SMNYt+WcLtu815QbMA2F4k8Iamh/aDwPx/JJLYeduoQLjgDwRfwCqSOv7lJZDJ+b0tOV39RgRgnt
LqzqIxpvqfljqmo/IzVOlSsgzLrEwKpsmfcz/iaAYyFDvd9nUxPytNJ06hFDujzfa3OIMCRzGM2N
GJ13mhb0Q6soz9f29/X2zs+CjVDSQNjGJGzV0EYTHIN4rK1jRrlYnt12br0pABhpXw09ju17qxUo
RrIEzsFWwVFtxDO2YDczR8WaH72x55Nx8bD7bU3TjGq6KkU/+KG1OPXNStj9J+HTZ9LvJabwZN5r
7q3pOY2+KcQwiOwKuPw2TX9XOTFQWSbgYLBL56yuOiSTjiwbma8fXa2LyFE2qiG/0QfNaze4/2eU
zVWX/MjLyv1sllYDtatwaufRNSeDTgBXqfBWKaNEXVobzWz8igF0+ESTlZKzGkW64VO5F8ZWIbhV
+9plfXo0q1qznksTkz7X6rXe1xKPJHi7HoprYTRvPIj3twcDe8HpIRdDmlsHU3o9jLYwMsRREldS
7/JSVe8Gm0667tvyIZ3UzNv20J4S34vGEHdDtfvWTmVlbKYy7o+KO30zme38IqgGsSYuF+KzOYif
Liz6a3HPF4UDqAy0Nh0aK6c2wOb7BW0ycG2dbpJHtFtTjZS57tLKj9KaWbQ/sqC6AK8Z9d5R5Vjt
lnSa/ObjxX35SeHURsFIWfqGCCx//wf0bQ4xY9DQVo89mOdnhlg9JGyBNcSQcuSMUUHt+vEvautG
BeMC8vgwg0AdBLtvjT1wq33tKqV9hOeRqrAv6grupKC5ODm1kbr35KUVaoBSwT0qOlDI5LeT7syB
NjhZqPt4FnrOGRH4XPhImXKBo5LtpsRIWbiPjXJI9IAKNr+3+af6vs2ZUV25hzUMTdoq1gvA3W+Q
NyjA+6eGmZ6ToSh0j1HnypuagugBHN67bRuErkMrMYsnWfMakHL5q4Cwb8ZAC0jrrr9bzxgQ9A/A
vzViC2vfpq0nD5V0hPsY5VMef8o8o3dvXS3Rr82Z31biu4+Kqdfi+c9t0FqiYn1/xyirFLChujh1
merdutLFGKUnMjQ6J4xFH5WmkbWfNgZ+UFpXW/pDnDWdtTOjKSx9LBxUceDlJfdTmoq29KemtfL9
WOj5yxjpRDMaaU0eIP1N+bvjHo1dnYW1d0USd7HyUIlD7ITZwMpbFFzvbyLqunjQ1VI5Ovawmzyo
6dLqp1+cJdYjZ2G0nbR4QJJsWb8maw6vwHvGxdfuIVKDlEO3wHly4Z+ji6Qu53HOTmI2Gm0Te5G8
zfvGBq2h9Ciw/s8gzI2odJtnB7i04eS3ukddzNYYhHVWYAWLcjfa6g4FbhiIuQiL/1xUG3eTE7rV
LptpOYMKKwukNjHcNOSh7NHt5JuDq/ePkjS52wmi5+iPphkqW6HW5LD4JbkWP01LMelEx8kmOqPX
7H6bNEYcnZhYefoJXr90/anLagU1L61yimBJ2m4AZOWh67bQ4ZOPh8m2ur+yXywf0/ulx2uDrQXS
C1GU/3n/1ko5ewBjanqSdjTOvoGq+ah1s7wHQa/24ADpyWM27qta9LMeXe1I1Gf/4+OLWK+cRaxF
Ew/pHyMU2Eura/CqOolCexCnsmUSdJOH1CI+37iWHpnpgW0aRmqrG1NrpbFTrEpNTmZSqfnuny+D
iThyapONwIWG8P5RjPMsNTeP+1PmQDNH8euMwVCr2hhYelxofuwm/daKMuVOjEXu4/FZXVnEb7DK
n2+DJ4ExCyR9Dq6F87h6Eq0XA8klcXOS4Ry5+7j3+tnvhNu6N3M/wJmFXC+aW1qs9j+zgba9LWyz
us/6cWgx+RONc2zyKCJGSECu3Q1tItpNi+gw6yEC6xN8X6EO6S4l0uy2mtVyJPsCxuNRyMo9lWYY
jr7i5PWx86JW0hxBz7d3+EAq+1DBoPbKrGoNlHO7TOGXG+VwheS5au2lphtzhLzspLj266i6itik
cfY1bvravFLdXszEl98CP4BgwPtl7rf6rTTt3TyhvzuRo/M6Egdr+mFeJNYWC/hkXw9go37SGk61
a8u++CxD7CLmpBi+gcgJyPnXv711dbCI95musPRhnVCirCrFCUBTtlPanhSYr0nQ90hQyjJr+kC1
gDADvUtm78rZ+sY0eL/CFpsoqhLWN5vHutxmO7HVsemHU7JQB062ldfGAee9Thxk1uvCN6umEMmp
U5VIeZ6I8q0fGlOdN9mU9/kLznmyePEAOh6S2FOibYlO6JRSyeqtn+mwaG8de87DfQpw3/uzHTnJ
psyylLQtDMM5rowykdY9sZOZPCP84bylpe1fFIQ9SkoSSqFXgRDs0mA25ujeqxYJVVfW3QWmxKOH
YoW1OlSlhcG5Wgy1DBWzjER1ws6+v59iS42gnHR1ftAYTrp+H2ZatGmtrpn9cujr17khJXinpUiE
ArdjfR6RkqibBK5HEtSpHX9BSVNNh3HWlHRTT7pxI6xwuJYj8uYgsnp9WA/RYSzZk0zlVt1SXzL7
j2XVnhyHxfvQVRzqd0kMMKxpU5Wfmkyz7tW5tcK9omOj+4DyLuuCwbCzcTeWWeJ8/XjT/Mt3BZ0F
oBgGD0NnsOL3u6beqpObQYRg1zTq02gL2JM4sz9qWvUwNG78KFECPVLe6zetZTWpr9ajUS8k1vFr
1EKXvLLC//JVIVfFTQEm6cLbW73aMS5CKYfcOHVgyEA9sy19Ryvnvdkw6p9VJtBXfvGCSwfRcmHM
MiZdRAZ80O8fQTWIXAsVtT8ZKICR8NROOQZGXyTqhpdZ1KXfmlLvnjRECD1ekCCsGwW4CLpNlhvW
lTdy+QC4fS7C5qXQUq+vRjpmGKm13Z6szrGTm3xm/rVRI1PY/yF1T+pNVxWmcvPxMlie6h/rkgoB
rhF84eWLQtWzzoAgw31ks7SZDtgTBnvaNMyflKnpLSqKpL2mXPrLrzGFcZie02JTs6xKTcKKS7YG
Z5EEaHO5nXM8WVHQesPRKPL098e3thp5cmsaUgi45Yxz+ejePoA/mrhssoVVZ7O5nfu5BTZkLMJE
UjGuAN2X98TSgf9CD4JcCEr1+0VUe9bohBDrtwkOGfJOaEQXfJUD8+zDZLpheAV3WTfyy3iHpgNB
69LFo5Rd6uk/bmtSyXMLrdRGeohoBhMA0gcyusMhdOnz2PnkXiqRiG4KjRqsDTCiHcTGG8L8P2Vh
u2wZ8sSZH0pWltgWJvrbZtOWpFQHwqzJbMUZo6lT3xVKpWv7j9/Jeh/k6pnlv5kKmIuR3Zt31Z9X
L4CvHXO2z51nYw7BRpCCI5pegTY3vpsru/iuDKiI5jB17QMaz/ypqGv5Upt62l2p2pY388faX65l
8dKDVQC/j7H4qm4cJtUqq9KMn8rI6TQ/MiM7iPNR+y7b2HmOx9EBcPTyK0SQ1WfOry5qDv7DF8dg
ZD0WKdOeGkEKcXZlGf4Mh7j4FCruPP+nlCT/bHJhyumK9OgvT53fdDH01PCv4BBabXRlAbEGdF49
T7wb76YeYWGfarMq3cIvw1x3Af6LzN6HXVRUJE6Ndl5/Uzjp583kyagljqJXxTX7l1X7sDyJxahs
2exQZNhraWs9m2E+io5w9Gze9k4+2QGL40bqqWkFI7lAR7Jb2IkAwEvjEMOBaq8Vl8sr/mMJsPvh
4sO5jIfQ4ty89rHLHNwvsynUzmWjRYmv1yKx922tzMoLgSDq49yXstwmrWhF0MVTF38O4YIUxxIx
gpodjTirNB9auVVsIjTK6rXx9dt8+v0FslGA7DI8pkXnQt9/7W3VEjem9jaMg0ab0yN6Cw8tcNGQ
aOjLWC2UW7Od8HsGZvfi0teG2dGCtAWrOauu9MSuhQfAzAkelckRVxp5+ayXRtSdQkJfbuaKU/d3
CyEEkXajgPzD3UMnvCvSSIZ+OxACAtxXhno4BprZ9s/FSAYYU/ypTtxNXtd4CW/0SNEOWjFZcjdq
k1c8hF5ZZzvFi3DcHmpXTGe3aW3AEAVnim0rqIW2aR5ZyrEKE6sNECrKT5ZA0bnNBQkxehAXU9rf
M6DXzXOd6RHz51xJJQk+3ThZeAU0YF92HNbDQR+JdFQQRitPXFX+AubEWF/yQkl2IQKIClnNpuI4
NOM9PH2zeAyrEhXttXJi+YpW7wprFtpgrAlB49edSq1U8OLMXjvLRorbEnNO8IZpwqc6JQ4wwMd6
iefD5VmSwjmEG32UDVP1eJmoESL96eOtdoWrsLRRxTF0obLDj1xbS7r6SppYYpjNUz+HD5L4toMH
8hzIvAPoKMPst2uW4UETYXVlt/nrDwMBgonxibOfvF+yijRrPSvr9mn0zPjAqKzwnRJSHX9cPKbu
pLx0dAyF35JLfvj4ntcV3XLTbK40SRDSHKyeVp9LXOesBeJ9nmrpxN6ma0TqgR/DkA3Q1mSB3Ye5
8SkRmhPMap08ScJMv+Zeei2s8PIZQC7kYnTIjIBra7a+wqC0xQNieBocVjpJsLqv5cV0W4ip3atm
k/xIVRKO8t5Wvnz8CFaHGk8AFOSNvwZ2Dr951Wjktc5gtUC872rhmO5yS8TTbZK2qbkhJnZCBor9
ol/VlXd1M327q/cfAPeKPRI6TAPu8zr4Qk3g5LVelz/JZVADWG00+dK9TKqWA8ssjMcKo73CJ0lP
xfTbM8v5eRwt2q1+8ow03iTKmMpbqQiGCjRDMjwTUxWNv0doTFP6a0KmKO8mqClMMtNCxvs+0j3C
kD0Z5rdjPcSN78aZPvl2PY4x08RWY0idle2pkhHJX3nHV7jtBWOawk31KShUdUTryIAfNlqi4R2h
O6Fo78IZJ4MdaG0ldkAqSpr6YZMN3ScKs+rRNqb5e8gOGJ6tqmns/QjZo9zCtp49xBBq2u07JzGb
YO5tgilje1Cd17lHwEBeqlaHR/ygczaHvpX8f404tR9DNypuy5TB634qPKsLKl3RBx4VD6w/tn3T
ETQKWDpsHIFmPSg63YYZwNiqeYbEnnaPZej2xUmOVmoEOvxipqmVJUKtDOKySJgGj8WY7Zx2dJ/Q
hziV78Rh+zWD1EAT2qXz+M2yC+v70s+7UM6G7hHKTWnvh0QUKWPONsZZQQrZQmFV5cEtSkV+kebU
HrJkTOFR2Uar3EpJiee7tZzirZ0y9uWYKgU0jsDTOjP92UqmqhuREQFY7qOpMZvvrowc+3GRK82P
kJ0V7QZCoNXhreM50bajIjICqjhjbg5kmqh3KTtw2uxmObfmpsW9xQ1mZ+KTHqva6L+1tiarWwSg
+UmrIAL+Qm3mPpaykF/0ahpdX4fAUG7wZKq9jV5AelBFruebOY+8A3wkmqRALZhCBl4cw1lAMOYe
4yYJp70l3ep75VXMg6U7p19pK3MP142FxmPnRtkE+BJAdNjD2FPTlwodv7ev57qeiClp4NS1ldt5
iFasOAzaScp02Fpm6+U3kzHmJINppfivyYso2+AiV9UTm6ZwP3c0nsbtEBWDg7AsVhq/ItXGKQ5N
nuq4htumOGlO4ZjP/aQZcAUmMLtkYxaePT2wEPLiR6dT5tyHo17JG8XyZgyyFSWt986g9AWUQ5kV
J1CG3vqEACUSt3OjWp0v8Bp8neeJhLFR1iTLSx3bqoxZbdLEGJKQhLUlb6beF440tU8KbJo52tkY
/d9AeCp7fbcUNVRUhaN+HpXaZa6o2XWIhia0ql3qwugo7ouqkASCWDHobUBGR3cWZpXmj/o8TJY/
ZIUSXuG+X26SCFuYmVOEg9+B5r0/ouD4wgKxk/4J0ou+gQDnbtM6Vm8ntYrJ0xqyY83M4l8PZD66
pa9HvLqgp+tEY8Bp2Btot4i3Y9BSFHnyyU3d6tVzOkDqiu9ZO4Fkhw9lj1nmFR7i5YFkWahY6TiY
L4L2rADqwlU7Y44N68xinjXNHzCZMghw4wNF85nYmEKEUyHuYQ2i5dp0SZZccyP9y+GMNZgGF5L8
iUUJujqc7a6YU3tMkqdyVCmNsCnKHjrmUjdm0YTPhlDNg2VMycHuZ+eMA1a3VfpEudKBrtovzkc+
SvJuFtI6Z/M692ZM2zH3tKp4yi3cA6Mg65Mp2vN94csUQWNVbyyttf/RTO/tV/FEWxJMQLH/z5X7
o+3NC7BbM5/rJ0dV43OlOfGvPiznA9z6/EHtmLP8ezFKGjtW4IsKluZ27ceId9+ipiirp86JypIM
wzEbt9C9TL8lZdLZkM7uuvdTI7+UkZLumSvjfxlTzd216HgePy5KLlefrTKYAfth8QHKLN/jH7df
Y1mPra5WP8m2yr93fd3cFhN+sNg916eMAc4YFBG7ghyV4cpX95dPnZoE1T+wAvm2F/WQwymdj031
ZAxdei8GQ90QIDX8GAGX/Sm36G3TPn36+H4vF5lFAcSjB+XSDDyC3t9vrjVKW011+iQGeJh1knIK
KpJwZX9M6h2jIhiGH//i232sai8Dr08NOSzby8UHLu2WaqGrzHOWzNBbS6UyQDNIdRC45WSZhvjZ
ynckLzGK6xsT6zo/DGOv/8puoNS3tdss53GPA/hxMHMjvQej4FAOQ31+5sohz7O5FHPsK9VkeD8n
8jqg6GbTiH+UFhaT0flD0lLL/evGhbkAxAg2aZP3B5f0/aNEYoI9qyvS58JJ83njdVZzUKA87rVa
qAfHSyqMY4GIoA2WTnPlqa4QChbrgumxa1FRMN9bexpmaS+NYqzzZ9OK5a5TVJYMlRL62rwJylZk
h1LJjAcDRuJRSVLt+eOXusbol9+nc6OL4PNZtDbLOvvju3EInYSt3KpPfC1yyWHNvYoSWli/Rk8k
Z3Ar029mHIL2aWOXn4Y6znMfRx3nMwSDgslhYf1re8He5XD2gUYsAipzvbIZtzdKjpI4zZL8yUC2
cCBeeg6hdZvWIc1EeCtmvIA+fhAX3xN+xHy6GKEhMNfBP98/hxkieQgSbj41oRK6p0kYxW3YFJDJ
q8bLDhKi6uvHv7hCdXnyi90yj5fRI5Kg9YQzVqgJhjGanoZRKT51jVI9OYmWkkNKdf3xT13sUBSU
OBXQqi9jGOYn728uImsV8zQveq7juv1aSf2bTFz7VNLeF/4QDtnWJoX9X5t0fhSBKk0qUnKMc1bv
sWXIB8utCckfNqITPZsbqFpTUeaF1r3dOM6pKSn7cLabxBUA9PLR8suI9RnsAoixut/f76yP1Zjl
Q/xcgc0ckFrBhdUWQ7GwRaN25RxkoMO/7t3GiAkdyxV2FePjZe2+/7mKxUwPlThPlB9Ne4Y4gYFd
1RG7LVFZFmb3S3UQ7H+aUdYSNBBpBbAjJXhKuu0wwnReDtnY7/peQ7eh18pPt2myZNclSfEoXa8I
dwY8kNYnKjeB4AvKFB9JXuiM3NdUp3f9jpTjjkl9HDbEf1giwZEJWcaNlFo1PFKNa8Orlrhefp9Z
bqPSZWWEVzz0y+Tb7xVEroeBUPaEkYzTfKmLpPjcEBifw4JL7AUqF9G8jQa1edXYELJNZadtFExp
ZwjfZpe+79oBYQuFtQqZKC7bX25nToU/DV3d31l9p3xL4TgP9xAguy9xWykvGKp3r/msGekW5dX8
aFtFaAaRiK3+VjUG68kci/kVwjDNZ9GWmp8JoOUAkU+VE7uph4OfT1F8Jw09wQ9Bzaf0SFhB9TRg
V9bflGU3Wxti44ag9hIYbRHDp9InIo+gNdNzZbFVsZKLDs40qQHJcmPzpRk1xdsPUVf/lqmb8VXk
yFT3uavK+Lmkc1d+tTqW2o8QuNMNZSVZxZaXVuopBGa5jVIjV8hvVvrf/BfqOkWmfPVsIQ1i57F4
9QFtxGdFTo3+tWrr8th2nAtHRFqGu01kOKSbKdaGbwZnerVFwYUfAABeJ6A7w+32axjXFM78Odna
Q2tBE9azqrLvJ0JmmZ6qzLkeXbqlceeqOAbeEmasJ5+tLi2aTUi3NxIcFBn5YcSLDcwgXnI5LLOy
Dm1VFhr8emQL/lANKV57SVEMd80EdhIQuqmJL47VZOERsyihi+2shwnJBvRbXv0dZ24hfKuJyi8D
ArZsM0Vi2IvJjY3nsVroFIaet1BLKEVjn/p0MvwYV+QlZC+cR4KjK/cF8N6zX5sWhuwGc5H+cxOZ
Xhr0+O2mJ8LRymoz9dpk3hYu+r8bePjJjyEyCPGtokShlRfYSVe4c8r0NeKY+hpB2/te5GXR+opa
lztIWJ51nyaRe9e3CD22TShD5wX4u8K0rrcnhyDtGoWaw/onLRxRVYJ6bLB+svn33Xmw5Hg/KJBD
N7CMGRoMbG6DX9g9U7GE0IyXHNmb+pj1sx1OvpPY9pMbAvrDNStAnFrhqQeaQXYRMIFMNoOf9nEz
bbssaRLS0I2R6GvSnp3PlRhNDztNh1QFn0vFnm5jF4yQAitWSmM3CplXfthBjDrUCYuN7yYrxq3j
dFwR3BDDukvjtn9pSzm8LqS3n7nG4g4kr3a87YTXfS+xwEpuy1CkFblrZY3vw2Tbvpmko3OTdYVV
3KhjqAiqsTJ5sYayK36GrdubQAKDbgf6kOqvDWrW8JDVg1f62N9W+UbWE7QOLWYuSFY7SibADVmY
Z9j4tR1kRiv717CbRHYUfRPNz+lg5dqhbCY8q5hnKdm+ycbC8vW+RknBekT/4HJaHLC3GhkvVm2G
SUYsMhyMkqQOVBjyYgN1yhjZG5wo3qjCDc0bJR7S6Og4JJrwBPV08t200EMQvDzRNn3YmvfOPDpT
ukkrK0l2lKs2QKGZ1y8ohcn1GqwQTamPHsCYsdQyjWmrpHq8KykgrM+9EQ7DnQiB04JCc8sWTqU9
VL4Z6fYXGTaIwEKzbe8GnupgbZoJ5v/JqGNt3ukCkMI3FS0tdqNl1du00xkjZHhM9gEc99R+8mzo
ETmCiNi0g7HJcJzSMOQk8hOp35Z/gd7sbTSwv7Ipkb/mtC4/G5rWDQfh8YLuw35yRiQU6txhlkPC
HLpSq/tRC0OHAWIkjqCWanM9mIzaiI9Tr+IWDFSYj84GAVil7xUEZO45rsf2dyW9VPGdvFJ+KQj1
BSIGYrK3jRE617xv1gxlSiLXcTBvogBcFOyW8f4gdeq6hzAjmmc3iuPxppOlexM32AtsMkxJ+ty3
6s7+HWVe8gDYpShIEPka8T9uGT8N0P+2iPozK8gTVtLWaszil+a0hHPEMqz7wCJMWN2nSStvnSkp
rkWLX1ZZi9s75SPFDlSHNUMvsh1YQlrcPhdYjNWcV4O3HXPN9RVbFcrWtGOxSYj6za8UIJctBAUr
bHJAeYaMF0Mhr1UVHlxfPxuoCjnavbYq9v3gQqKfxz5mx+17qQeJmOSLJK5VYu+dRdc84S8LaEpn
feHQofFjQrB6dw1AbC4rrXqe0YP8h1VsDPsplsjT4koJkFWpN/9a1CKopttf7PyhF6/JLKYhTZ4m
6UmwAaLbLrbSeqOabvk4WlP3JCAlIm6uBnnlaV/eJz8LfcYGakP2qy5//0fDNLf48naRNJ4I/KV0
m+N4x5Hi3mf5XNzbdvX873dJLwQkjAfVZdMNvXUqDb0znuBBdt/HKbV8Ij6GYIQ8NAWDVXaHplHz
f0VTmOHjSesBpC02Z2tHuqqGtpSKOH+2BtoRP/IaTEOqQjygz+0Rz0+14vdM19ANdu41t57L9QyL
DeYYHC2ghgv6SVKohFEXwn0aZI2KChYrFG3dS4LWsOJuM+BKe+hmwMWgRon0VUpMoq+85L9cAixI
HCFoChc3jaXi/+MlQxloR+Iiyud+zBR/khkOi1IrDcePGq9mRD6XfqRK56X0FE9gIGCJK24Kl8uM
rXAJKsXCAd3GunsCyVVF1jjdM22OsWeoKHuMmjTzaEZp+dTpbfn544V28YPewjklTILgCg9YaQXf
NmqXKtC59WdtMJO7RqJQlIlpHZnsNEfUIdeiFS6xWoBD+BAWoM4CXq55B06Fqyv6y/DZqrD6ZoJk
9xxUHsQRf1CUqNrJKrE/k0TgfDLtAaq7bsjqQYFQeM045RIEWS6F+2YT4btGovD+dTsWOscmFeGz
WQ4SdxyzvHfJYcGNoESGo+VlstO1UtnISA2/5XqYB4nWGt/jadCeapeAjyvL7y8XRJYWZwmH4ULl
cVYd5WQwBnLZ3z5pOCTcqoxCvg05doNBYqGVwiOrSzYNTCbgMX2ejlGk0ZBkHl+Dpdfqf72or9mU
XXwR2CJZizXt27u6CKjJQs9rWi3OmcCo7eh3juL+6Ltcfjfj2bpls3iZrM44INdXb7Kksq4FYq2X
Jz6EEGYZvS9LBf3c6hV5xAlZ+ZC3Z6VJ6viIpKXNH526dLsDOi8sa7EqRBH48TexPtH5Ub4KJHtI
H5mrrO1xy6hMijR33ccMg42ffU/XvO/4U32vq5wBW3ss2mFnyKJpr2z7azib/Q9bKzhj2C+C0K83
IHVooawpAPnQWLz/wr6w7+pq1sxtqnvS21pzqnzLsXgwg87upvjK0bpmc+F1iMwKsy80lxAAIXe8
/yBg7LUtCuvoXJXN+GPUFaS45VzUgdHl2TdUWP3eMyPl7FXY3I74fHyuBzH7LgX4NezqYp/gWhbL
Szw24U0vUPf7a1EarPDhOuRnrUim42KWt6WLSg8hplInQ4ta2x88LwqxI+mKfejO2RfRzqFx+Hgt
/OU6FptpD4cljiV0dKszIU00Y5CAxedJqOVNO03FvdmO5AAPUJReMUPXfjjm2D0bpav8AqCM0Btb
Vzbpy2Vhg2vBJGbPBJxb89m8DJV/mgvrTHJSWAV2OaQVughT/dyqvTmRXDmUQ2AiU7J9AnGJl//4
IVx+EByGiDuxUVjiP9d5OAPGpunYqOMZ+43inGljsZudwQv0sKz2uSGVGx7Rtbp6ebB/wmuU0q6G
LSU5CORwqGt8PlQsY8ncGM5dPw+eb4clce4yt5QbkJ1rWfIX+ww/w7Ol+FHxN8FU5f1qS2ANtE2h
aWdXzQdiH4Bw/SVe6HcyquEuItIu+PiRrjfW5b5MKB0wxgzGD+sExa4YO5kizT2b8+wdRjGXd3Y8
JtM9tAtxwzrOvjDJtrZguA5f2JzH7pWX+rdbZlen0IGtjthm9YGZ1aQREdqo5xnbq3AH5iWm+2jA
8DwsE027yRnh5VfG4xcLmbuGwM/Tw79Dp+VbPWb4JUWXTerZioYEZ5Z+7g5AK4MZqK5wSPAOs+IF
RDAsArMK45///MyXs4QtHbCFwnp1x3bf8M2UrXHmTKsIRDXi9mu9GPlmPSZDB06vdF/GoFRIBpwg
ROR2ZYO9WNLkkS6DOxw4+YrhWr+/fYYNtTopun6emf/0GzOpFfMm03Bta70wSq4ssXXkw1LN0ZOx
cenc9iKne/9zXVxiPYVA81ymuP5tmkZY6Az6ypS3UBH6aj90GW4fRRj3BmpIG1pmZWWj8h9kEsMA
sRaCnMYSnlmUeAm2tJ7Ic8MXZgx5KWjMuitOfTeptYNLqBXvmJWlVlClFl1S7QyuX+tdvEXRjZuN
P9swWvOAVhU2ruhiIPGkrgXeG6ObWJvRWor+3jP7h0SMaX9lNKAZ3Ou73YRnQU2Nv+5S0NDerJ6F
SPqKaZJ9zqcRyElU5xQDKhI4Qny5qiGknI+T3DkNSV1tu7GXe7O2yx+DG08vmMeIPdxR9dpFLS9g
dVELT5kKAwvrxdXs/UXFpi6sGNeas1YCdu8TJWq9WxRTxaAFuVsqex54DcqI84S3rXu9UPYRu1jy
lGp1ec3t4WKTR7SDCx58YBoCcm9WWyDct7idx2o+EwIa5/ijxOEmmcZJBI5WW1tkzpKstdDYfPxR
/u1nUTov2QDUPO665kAk5eD3UmlnB6MV60axW0Jd8yoGtW4a0nRvO2hRu67p+yuDqr98jJxn7ALL
iUbHufz9n81ei4YTXp96hoyW/bZbd97EraILyEOe2ly5y7WOc/kWYS/yg/S3VPbr04zDrvTmWajn
EM3ItwiO0BAM9GUlQF8eb2AKzOkJ+r7cxEPt6NsmkgwstDJtbzQ4xrdu60ziEX8c+0XomaH7jTLb
jj9Grbpp7T6dtrJmGvE8QNCOA9xpEmeDl1FzSFAzE+6c1aW3MWWSIx5pxcJ9J6ww8XHq9Ipr8qc1
ZQCaMksaeurijgYLfx0ZoKdZ1Eij7k+lxI7yLgo7kPFZpBjsI8xIwsc6M4E1mY8XRRDms/1ao9CS
t3gAx/eeMmNjRYp586Xk2jLfG0S8G6w0V4/q6OXKHskRHOsKIrc81UYuvqd6m+bbZFKUXThlRnml
H1jXxW/3QwFIfA67CKqu1VLJ0ryadejoKEXzrPvUe432kOZ2w5yGGVPqZ2E6J0dgZPHQlt1Qng2Q
t8EnrjyNv6AgL6/oS1bFA2c2NToypDdKLLPW5Zv6Y+lSgntxw6zzNuMptxka4DmbAzXTOmNjO0wC
VZ/PqvqiJ3YpN3JCE+inylwYV47zC5sCLuStK0P8QdfC7vH+Qjqr/R9l57HcOJZt0S9CBLyZAnQS
mVJSJt0EkcrOgncXF/br34LepAgqxKiOjupBdzRE4Npz9l7bm0fLTk9paI5NF5Cc1g4/KgsNZkCX
KQNcODmC5kHS0qP2y7a3nc1cavI0oSGXx8EV0opROIL90dhRKo5fvtJ5mtCCyihU96+ZRCN8LjQ8
J6cWUw54JqrKwA7RO984HqxWIhUpiItjB3k3Fw42ztVbjUHODTIK9RPFra79rlZackdXdtA2FKfr
tAtwRoTWbhZ4N14/XwTfQcr/2gnen73k2iBiY+bwB1y+SLX3oEl2ZOcBojNHhP3ISUPAYAlGeCCG
xVC8pDV59fwtAMLw0LVZ3idBHg6ibf0m0+UYqFoaQn6VdvQDgzf+1baPXGuXoAJmM7dkdiw6FY2u
DrUPHSoKcZXqVl4oRxRjzU/d7aonNJugErLCk+KkhIm69Jv0qQh9U2R09RJZtH7cjWMTaF5pPMrR
BQCdd+kUnSAQiXs3Bvy2BQoZycDokYzSnGIU/ijabip3Re6OXwBccmuQWd9Eu0jT6vEVk0fyTfYo
ajcSeN8fxUF5cqpaM8Zw0lbuHzcp4JcUhej/V4R0L3zOPC1XHTT2xb7yuH/tbUepj2TMw+2Uhc59
PcM3fYCohjPCCVN0yj40vsQ91dTrsTG31JaJ2rUm70jRSWn2Q+Nod1ntVQk/0Oyn7Y0vzAe8/MCU
u5Y0OY5+CwRodbUuBsqeejfHJ8A39bChJdIdTJVGzx6W+HyQ2ah9//yJ15MTbRoPpIy8uDCvxjMd
UIc9N41PTZWY3f+8ftB/wV53+33u6WSNZSnRVAHdzFJ3fIrpTgBACZYjftzUogFpl3DBYvjCM312
TY3usyzRpv0cVda4MdNKt8Fyecm3SamH5MEiDNM5dIiKjBur3focu0wOZP8mvE02RM6zq2NSoU4W
OGAlPumilundINOy1uBPALb2vbZO72J9CJN7r+kqD4V4WsU69wcrHd27khzc3ucEIPVt5coqbQFM
6up3K2m8R4taN8BvU88RO5BwFmUPQKinl6YGN7MVnpnvPIMV/h6ka/aczYlW7pkuKi52yxZzthnb
bJz8UUnhNQZaEuoYA1ozf99cHVdSpfNScLOff9fVHYq3gfmCci33CNpNLJuXS0WnjVMTSc87OgjP
/9auYyEyTcDeaWb4VVX4Un5Pk4QCTVx6tz7F6hj9/nDsZjhgaMDwVVYP95wpmiEzu8eBSxqbsEwH
HAWtnZZvTkw65yvXqdyBRuZpvykXWclrC0LAfrPcISFCAgJTH9iKrv0G/SKl8EvNmR4NZPq9dq+l
2ZS+UgZEqkL4ZN53YxBbtfKNCTrDabLCInoIG+IlN0Ao3XbYzPi9drghMu9bpMXeoxuSZ8mIZoET
FAxgG3Ge86oHgLMVUdajaN5GbUQ6ceOm9f7OL2f30hhiquH1o4uxfi2zlTITa9U6jl1dVPANoCJ6
D5rVdFvkLE27M7jV760iLbN9bCnFD1NhnaRv7FrNXIOeQs7/txGxndyrdNASv5QKpT5PNBgCUgpg
5c4BmaBvtJoyTBoUIlW7p1G4jVS2Fb1PTh8l/jNsekXORmu5qdns0f9HxQY3nmf/sgou9c9aM7rV
FzdLonbjtGnLF7TcCVDnmCbmnTBwij7T6CyNrxnQ5/4kMdwi8YjHuQ4GLZmsrYkKg4tAUesaYhR3
LveCGL/hGWAmr9V0eucsCrgRD56TpU8lykmkCaM9iRpKQt2E3ysyQiM2K6oL0xaMo5n+sEMD0EXL
zFFeUZBS3pPlmAJ0bvBNhCbKHFBh3gSxsFRq8U+SZC5Qw5rr0rfPp9b7jXj9HR2aE9h2SY1A3Hw5
t5JctQCndEvc5tJTtTPh/uaoGuV/5lYv8z+am5aEY2rhvIULPSXbKV4srr3DBNh0jhZHwhfh1Opf
OGRn2qN4V2WnQhqvERz+hUJXQMz7VSVW7zxHccY2a6lDY7Cjz3H/oybXO/7TxL3YlriUQm/rNa3p
BZ5M2fndaB6fPcpUCT4JZAR1zLHzxkXlg9WFv4m8dBtFvQvC4PIN4CFyc7fwpqONHrLFTuR1Xw3F
NLovzDldPZqix0jg9V3SfkmlOifDjT/g+hRmOPgoaaZTDLKuHBQ0fkba3b127GyK7V8yqUZfhNlJ
EAJ5qFJOSEk/PcJTnsXu86+/nOIvPz6HL/wTHANpgaJtv/zpcV5Rku+q9ASqcsgw9yvledRzEutU
q3ZurKRrtz0rKcVtgAWY2UzG27oUJi1VGBJr/VGLil5wDXIjIzqEeQYDmfW7rH50DUEIwWAMdRYA
kVIsFkJF0XaFKnW33eTd1A7HZkrHvUvAl+mrc5T257Iuc/2O4ToUOYDfUkY3XtP1B2JULIh5GuIE
PKwxAaqWuWmc9MoRR6Sr7aEZqvgwZ4KgniocDmwGVv9N61gvbzz4g++Dt4VXBbqPf66NB3SIqlGR
aXJy47QbkVVSN3hVuwg+N7qh0epvtYOv5wIdeGBEnKBwXLKsXw4IFEZdE6dJepKpV5k7jmuDuek5
PodfOUm7yaOrhlqNgLON3zoShNrz5wNymWurAbkQzHQGCkAgSniXz+d25aRwF7xj05Xp/RguF36W
VfXc0Tz5oufh3N84W7yXIS4fSWLFQlEAh8TcXsMC6RHndaFGDjddzQEuNdJ2OGPTE+1RUSvR/Mgj
mbRBNgoUqTFYOuQ1pRW7X7VoKn7akRaFoKp7oNrPOFKhu+rqVNi3GqUfHG0tAOrohWheQ8hYV3JV
ZXBqzxbRqfFCzo3+pPTZ/KcfZPegTFBQfFEkeGCypXWf5XH96EKEXBDMMtQe47KWZbTDR6TIky2x
CPi2XsTKg1fmNnKDCSvdQRkN600JNUUkm45vUO4ip+ijG5WF67lE4DKris7gRUazhriXXVPPLb3t
UzVq2n0apaiEejWJlUMS5wipfcVgV9zi1CzrW67ydwrF6ltb7HPceBetAa61y+EVV7FwNSVxjkOa
jj8sF6kfid52ieLYqYeI1WOWqkv0jwxDe4PP1wU/p8Jk9gEJhW3Qo1GZnieg1oLduyuL37OJGvA1
pbM6fyNLoUPkqCRe9bNpJuNg2VkfhUBX4+UaLyPQWlvPpVwTjHNRIi52nKbdtoOnjKdGwwTyRzRK
nYjHeIjbVmxjpU/LyJ/qrKLXNPR26ZxGg/7vS0/mwR2kuNrctQX0PJ9Fe5FNExnW+lBJy99M045b
DPZEm0DzUfk1GGo05rvabQ1Wr8+n7VV1hnmz1PkXMwPC8PUC6aROjbSvocZhz+oQZK5OBIfQleJ7
FAHiDBBJwYTaaTUypvukcsrfaaWZSnf3+Z/xwdhCObS00Gjy0O1YNRsyYNNLLSA6uayWxUbxWm4G
bjyraKpbc9jPre1uMmGBgP7PD8YCx3hG5oE4bH3VhZLJVSQi9AJtQZdxhCe6QfRxxZ+gCDSFRZGe
MMXcuhetA+3ZURfmCh01VgWTVLtlOf1XVcyJC06xfTgfF1W34wQi7W2xm+Cd5n6Vu/1fdazT0O+B
xnv3oenOX4QsS7kN28FU0LObAJWHJHWPaTq5255TnrOU87RwN3tA2fH1ewXIbxUu5/cwywCBtW0x
tV84uGruIaQMMR1jb0rtYz9ZvfydT0QOPCgO7KunuTGz3/3YUC1RmgEcjBVC0x629BfA629aMwvL
fgOZ6hby9n2TupzlC5WXAy17GF5mfTUMlqaBY5Sqh5i6SjFA08UXG0Nm5fTUAKn5xozliACUw3vh
XlD9BHTeu+MGA/DcIo2mQVHuyzJV/oeEFlrt50Plg7+O5cegoAlrerFRrAuIPXqDOHRxAefdjE8P
oMUQ35lawh3DmzPX2Uda1X4Z4s4OX/V6LDhgExaSNBCJMBq+ePh/jQ2Aq8T83U+1SMz/PJip+3LU
waaFT4x5dDmopENVd8S7euqtIb1X3RSrhRDUVqI7UzJQ9mQ0k0lrIrEuxY0z4vX+v1wnbaR4+oK8
WKtBhknOWQ/DnhyK1v2HHBoknA5R9YgOOvRJdp2YN45Y15Vu4jYp5XIAd5fQhLWFRnfSWk9DvThZ
Ix77Y5eHiX3wwsHdi6Q84yqZ/8lgp/mAg6cXWwxImpvBq84q0MD6xgK21gW/v3JqeByS8VleV5cR
q7q1nrfylM69MiUBCmi131Bmc0fIMdaomV8tuGaPHVxcJYBRb+Xnbm56cnXoMuLI8AfMtzGxDSoC
xuemGnrThnsQSuW1zRUzPLMKKfFdCy6sPiz85/jrjCjNvnVktq++JIswWnEYwos7ihPs5SjK2TQL
o0naU1S6WforNYy4fEIY7MKZpzd7byJMrsCVs16CUwVTiKEhT4ZvIhqyXWIrRHawdWnARhRK4SUQ
Z4o/AWuq8zPEn18+o7Yvn1TadZAo8jn8FWa9E/kNDvp8U9WF+5o43Gz8RptY7ul8hs5eK3OcCwA7
msTMNxD1zeHeqrIEN2AcjguqIOV4IDeS8KfiEHZh4UJG0K3ol02iUr8xlUy1tjR1KzA4YczVdtZb
snosq+yKh8jKDY9es2f+CodUU+7lqNvtk5KP9nIus7E54AdyEbRqenKQlkjof2bIM+46xmXja4Mp
pV+rdJ632kw75c4GZhoe4lGDGGjlOsc6mKYOgeySxtpvO6Ph/p4yXEe1T3A7XoXczly0cu3g5sp3
Gy48kIDYEHCSP1/FrnZaSE/LFY5TM4IKa92OsaCOW2TJRCfFLrXuLbZ6PG8hDs974pIUCGkxp45F
gnFr9by6oPBglnYaBg5lZRaJy2El45o+iIsMepoXyXVlKfGhtQe9+YcchqS9Txqtdg4CLncVTCwl
b9ZQ2j/nvMmIaVLHzJt+RhY3KDqDKV1FlpekKru7zCbN4D4yNWJpfQnq+i1mC7kVg7hWOzK9ERvT
UnuXsdMpXMkT9DGbjUIv05OnUPzYa+nkbIzJwqFhiPBEpwYoO+nCZGOH+ZDvCwoocWCmmuFTC3PI
w4CjfqP4cL3+8TdxesNYzYID0Gy13APCUKXIi+LEmJcTeS+mmaI3roRzaiMMRwG5LOzTZIcYuzZq
xFvphN5PjGGkcCpGNXTfPh9a1wsHJ7ilR03Hb0GrrGoSkXQ4xSAaPXGImFXfo7u4dfJMcyg0O+6d
anN8/vyJ7wbUiwPDOwVwwWajhaJlsdqSc04MedZVhA5kbh1DCW7IKyLxQ80QA5KvGFC5TDBwVmYu
4j6YuoH3sHGBrCGnKCKl6b9qGDHKI6ftCCIq4QAewGaTesXgu1U0F/GNeXA1DVy6zDQi8UviyOTc
fTkNoI3SpusG6+SMoN26rHKe3VxOwtcxWj7jXcf1ViAufiz72LnRAjWX//OL1+Uu+IWlQcHpCubI
6nURbQ69Gx/xiVHjltmd0mr1N2mqFWk6gxsRUSIdI6bPX9aYT/StlbSpFfrjJIizcbDVYePkKoqt
kXab6sfkgLzF0p2qL3U+ZOK8MH+mPY7GHLYGSVh6IMAin4emH6kzwww34sBVvG7OYO1kyfSsqorp
/sk0kf01szIh5UlP+izQCmOKA502+kuCWWv0J+ByzjY0HfyHxAxJ71iqY6UT7dW3HhYiFOcJah5T
b6x0wzKjaJtJVcvop95V4jSkMRIFP0eYaHRBRNTDeTQ0zL43RuN6bWV5YGnQIGo4tByAy11+Wxp/
VGQbtbwfRV9ZKIok00CbHXWPJLp7wqhKrJa15Cpx6zpOVlfssPdVB7UmrYr1Wu4nU2j3pha7T2k5
QFy3CRLzyZG7df+4+ktNlX8tdw+OapxlV4txDB46xT4u7vHNWwc3z5P/VdS4DxOOpW2tq9Vjnv1H
Jhdr4KJdsWgqglrl+atnUjmohrBVhvu8gVmQjHUfhKpeBvj7h4PGmcRPDKe/MeSXNeffI95FFY06
mgIt1TE2nVVZqk5r3Ndu0x1Kcy5eLAeOoB/TM5B+q1LIvzEC1ivg+9NYi0iCpxiMNv5yADjSU4go
V7tDTTAj5a8yUf0OZlW9mbQxZoB6UKv+46F/eeZSGEHSwKgjL+TymZHeD01DaswB9b31HSqTmDe1
G2Xlg4k0jbgrReQvheSgdePBH71atkNuaYhMFk3Y5YNhL3hk3WvdoZKt2DiDVc07DN9J6yOicG4F
XFy9WmqwdFOXhIalPbyGQAgbFVLJlfeuMMd4M2Z2uvUK0Epkf7+JmlP+53P5veJwMXB4HnYLHogS
aglDvfx1XeENOEZn+yDAZufkLTVT1KFbXuT2X3GSmUPgdLM9P9rJVN+LTKntU05oSf21KQTX7WbW
ol+kpegJcC5FgasmDfQiKR5AZaPbqfXT1XL1d8OKNm71CdTTxh6q9KVMcalt2fA875C4pX4GIQbq
MisBBpxK4dnDwUvyIn71phmA1q6UIV7tLQPODP8kUWFpv2O6wSwegLblPASN2sn8j6D6hNm9iSwM
yEVqNTHUyooKXlkmoQxMdLV/VKis8VGF3pbviH5xou8Zt93urkWQtWnISovuiKDrm8AwJ4v1nFVW
Pw0cg7eli3ArEI2BRFIfnL5q0DsYGvefMsY9Xk5RiVDZ6Xvx4qReVv39/GN9MDaoCnpUjjyOl+o6
RVbRTG5CsADupirS5hc9TjVEZIX6dxjF3D3kU6bfmOhXY59u9gKNoHzDgcZaw++9pOewZ+XJXSa0
/AH5qCZ2CBXVX0oik2r7+c9bHxkIVvn/7oUBqZtjw2qGF1UlKR9MCHyI5zQoKVA1BI0/btyQUFN0
mPW2bEFb+Z5S3PK0fPBD0RctPE/AI1yxV8cVKxncsMAAzSQfQ4QXunofabXxhQHT//n8Z64PJ/zM
xZjpornmfAIz8nLG5YTKcVUT9oF9ZPAbvUqJIiHRLL3x7T54joukmY4dQk4EtqufpHktaOcqcQ8R
tATze6/2g3VfCFPtbq2QV7ssKBNQG3j0CCtgKVmtkEmiE2xBXM8B/Xj4SAt2eFIjF4xGUdYzobU5
LTNv6PMbrZjVeHmXbzI0KQQBOeYev3qsxo29E/1onOvUi7Z5RqKnbTQEmArDqA+45vPS5zbj/KOU
sXn4/COuT+TvD6cguuhGsSURxHr5FU1QgFnbhvpZ84BpYQT3srAJWnfuxd0E+9V4bvt02I9ObRC9
pVjlFw9Tbk64sKUeo3h2p21kycGihE504pe07YfHLCtdffP5H7paM97/To/uEXdRVIGUrC7/Ti0i
xIewd+0sJkf9ppdhmgZZO3YBi3VeboQrkufPn3j9WShu0wFaNukFUrV6IlU4FcGD0M9ElM3RY1dO
7WusK/m0GZ1ek/jFVO0n+OA4ujOc1vz2+dOX/epf+xm/F6cobUH+udTX18WySfZGTSdAP3cL/bwd
NeuPE1p9oJQA5xQiPDfYVb1dm9OrbxV7vjEurl835VxKy9yjF4LVe2T2v+rd/EoTvfhsnKOaGJq+
qonEtAr91QMErAW1a8r5xqq5WrnefzD/gFvE5R30zWogwoTsPMLmzXNIPM8YZI7ZvypVSunBTBr9
6+dvdzXT//9hNF8xXfGSudddjiai+1S9rUvrLCcqxA+jI5V/wENAN7YNdfxCrlzMGUz+d48GXGxX
498ODjh3/Rt5palSMNbOdCuyN0VBDBFQynHuTRCV//HO8P4b0dAudCbNWwhUl79Rhz4xSJRvZzpG
nG7TUVHOdh+qj0A1UejFuLs2VduNN9qO16Y2xuzi2l9k/jZH69X2p8eJLfQqNM91NHsEJZjIrEXX
OXVgJca4Kcui/V8LVwbTuUIa7WxFW/xe+s/Pv/DHfwbpXAvxi/VcW31ipYJ9NCqOee4NRYN9ZmQ7
G8ozfLGoVI6ajO17O53qP1OcuA+IlUKMpsktA8K65rN8BCQY7I4a09Smo3z5EchGl1XDTspHaLvm
TpsA/OyhZkSob6IEgmaPMOvrnI12ic8lg83iDcO8LChxfsCX3Ew3NpsPJjZwOPZresOARNc2fFOY
ZZ6JzDw3RYYgTCTxDui2vk0dLzvJsBY31u3raQ0CjlMQ8HKeSifm8gXEKQ4eUnfDr3OD14CUnaL+
rubo2ktqFOLGGnK9aHISYX6ZoOc5l6x3Ui/MYqXW6+ysjXXZPUqRzsZ+bId+Y9hKTPilm/TOpoyb
5qdNbtAPT+0BW924ilyvLbSFuI2weFPnuzKhS8qMSmVN1bnq2uKNv6cL0mEwRJBVhTvvwzDSj1lI
ss/nA/7qw7JOM9oXdCYlI1znly9aY1PqowGqA/qJsdzRkfXxUsMFlXW7q2l53/iZ188DHoFmdpGU
I2tdV1grIP4T0tDwXGVjHN5JoytfzBqRGVSkqJXbzBzn/9azQsDOI3mhSw2EFXR9sC7B/oNicr1z
a8m6u6s8K9k3uUNacG2V47BXZ9vMbrzWdSX5/aGLa5q7LCPrylwT27RM8qqInnJNj0j3IcZM/ADI
5M4vYzua6Ua0HFHv9cbLv1BAwEo8ecTMLozuYrxrZCOabT/YsXJjYl2NddBFZEBwiVrMrNd+v3iy
avxk3rlwZPeaCYKyYDu54IW40puPfZNxW6W3mZ/Lvii5fDvJDYvZByMACzuCLRUDMc2J1QGp14qm
MqYpeuqJ37rXo0T/GVaANV0poizItDy61TC9OpLxm6FnLBxe5LBQQy/H+BgSBgDnwzvDUp+VY2Xk
xV1euy6zeSToO3Pn2tzECcaegDIBbabPp9jVWmZCCYDowF1nCaFar5251iOlB6z1FKP1SXdD5uT7
ts6ieG/RProxv65/K8m3y+9c5DsWffbL39obMinDocmeUkWRdzXS65fZaoxfmPR+eCDidlA10ajD
HALK8/nvvN47l28KOJRzGMohc/1sowK/6wAJfUph4HwD+WvuyftS7+SgiJ92bFWg6xAtyFBBnTOU
yT8jkKobk/2DibewgKmW4Qlf+JmrA2FpE+UDhN05Gy25ooK2sJTPyRgp1iMNAdAAANM5vSRY6Jeo
2FEJD6ZSZqOvNUNaEtAU6ycx6PN8Y9i/36EvjuYmQA+kBVgg3qvzqz29lJVe9m7mcYpja98St201
G+B7Tu/nQp0INid3OCQ3OlK7o2u3SROQntNuY0Rl0cElpwW0VzqEaQCoIwU2V43Fd3LNXOMeF49i
Uh2fIOKmtAR2neON/1CI7r9KiPLzE8mA9RDQnGrqbYxh4e3Gl1/qq+vfBiPGI1CV0iRRHJejLk2z
WXNkzwyzXUVsk8hwAhs2L5UkR2KRTyLQ/5oJtQHAzDGfdDwbjshOjtrfSqO42kd5zfwhCAZtE1rD
uubdse04NkbpMzIuiyZxbkTfIlsTzrZVh6j3C9dFshXZIn3+/CV88GA2NSpUuN+4i6wLDjZc/Cpk
CTp7ltDIaMG88YNWQNbvQYQTtZbN/Uscxcp8Y9pdLy+cyFR6TXR8Sa9fF6lYCEjOzcfoSUpLK+Dh
a02AULrRSGQd0xuF9uuT6ZK4AbeVMgeXPHV9w3NrBEo9LPGnLs+jvyhz2mwv+9SQj4MyeNZ2Ag20
hMDYCBkLVKjVMyA1pd4YWtYYm1ZtlBvz6qNVh+vKsp29CxnWFwcliqTZ9Hb8lAyl81qzmz90lYoV
SzNAnII8b3y6h+NdUZghNhmlH1HdxXL/+dd/p4qtpsA7EWNx1VIgW0uBkeXCapKRdx6UrqzvzESZ
XZ9IBp1QIKyK87ZIqh6SXpIJ4Im9Y/2IrBbYYW3maXcYK6UMX0NjkqGvmDmJxIisY1TUjfOoE5v1
FV9UXPg5ZawmCKexfJ7IU7ACEtkt+QCRa0r8ziyiL3MU53+djoMHxe7SOAkPrusuyow0eXbVpIsD
lBsumEYLdBYdhAykNOjj0L7XNJFvrQ4R5C6ulWQKwga1xd6qpLLvchdiuhVC3Merq4beBuhNlfxJ
tbihdN6RspOlk5EGbc+4J1ykbQmitLQ29hc9Jaodb0hVn/Nt+RV5eD+dJEa5YdNVStzcq9qsGr8N
Kzen+1aa+rQdSeUiOCN2K/SBSTM/Evhp/Kq9UsOxk6XJ6+cf7/1Wt/54sK/ZOcC34TNYnYL7rsot
vbHDszTL6X9TOTTzPnYV20aW1iVmUJHagGdkwiLoF61bdG86W1lERLpX5LuslaL3Rd/IBxM4a+T3
btX9gUHZJEEWVm1940Dx3nNZ/bmLEEDjzs99gT/5crlNyhEnR+Qp53gui36DTxOPURWFk8qzrTg+
9nqfN4+RbFV3ryCsEsTyDNxk2iLsTb+GisqlSgxG3/jK2KnmlqHd0Vpq08ifB0N7m0OVcWDkav1b
G9Ls2SnU1NxC+FTHjSahjm2xHxePVk2W+1ZB6MKD2wIrG8BQvWGU95nJf4Blucsb3pdfx/3UbCUS
hlvzfznRrF8Gnl/uiAgtl73/8mWoFGRIN/LCM61sQ/3NRkfUiI+lMY5oUU21+aOkOUZM8DCV6gPW
X+/eS1SluscGpQ5WEPYEpVZUfW7dYa8Puug2SMhCo8fSzE3g8g+zpWNW9mSUTxkddPFoiHj+mWJW
SR5QG1sH3DztjX34+olUYym7cbCnAYsn4fKJ8WjIusq84gkzla4S4kPfdSqcXvhRO9Fiqm7paj96
IBQglju6k9Sil//+X/U+9FIU+8O2firswT2wAxLIMnW0mWvkTtpebcO6PXw+V6+3WUrpSGnZxz+q
POeRUniz1tVPcMRbyzeJRG9zY9aCrijTwOgKYIuC5taNx17fmzjfLG0nqn7wy9fHigKfh2slTvk0
eE3oPCTgl6sg9cbmf8QSYUOmBT97oJOXzu9MMrKNIkzvRHdjs//ghTPjub3RgoGN563GVO/0iS44
wTyBASOapkXuxnoY/7RNfNZVU9U3jtMfPA+bK60auJ703tZ3FzlGgwLJSTxVhATtiyr85ZWIu/Ak
tXuSCuOnzz/uB5s5P41WLMMG0uBVZGYJdGiYJqN5Cskj0HbpFOOkcaGRhxySjWknOG/EW844mn7s
qSezKfVVnjxhj5LZjavyR78dWw/L47vgaR12qoJBISmiF09RGA77SJ/rk5FpxoyNs3okNxc98Oe/
/r27fbmULQY/zpDMYshaayIHHSsTeEGHDjMxicfEKGy9USAbvcNcO9TSU9EJl1SGiEerJAkhNMRG
+qiCCSx9zruDDPS0ceFkq6ViwHTXHLzoECuJIjQzrtiNYRKtG5VqGajdjDyiYxmJMXp1BqzvKut3
sVCxEw4uzGkEmFVrffVG51bO+QdzeFFO0HBHQcx0Wo60/1o2PDNVjNGW+VMjuvxFjXN7h4kZQ0Bq
DPd1PWd37Ht3n7/cDy6GtEMWZwlHRRuP22rTLLBUlyKcnScTrOcTnxM1gz4av5pB6HtbadPvdJTl
LvY63nQU2fV9o2mKHoQomQqSC7XpP88tukQ68TzsWQs7c3lL/3oLkycTpwUB+RQlWkb88kQycUH0
1oi61NVPdQbI7sbJ4XpIL+VkHDY0MFBVX/lrknrI0j5znnKMKwqAdfitvITpNUlBdeDpFOONo9X1
7YQnGmQjLgW/hY97+SMHIlMQvvHELJznn3EizSCf58T2RVP2288/MZYK/t8uJhDgZqiMy/7HssXv
vHxaaGUNh7zYY5V25u53bErwHtjvkRW/UYZpx3YXYWrtQVbKRCetb8hgUkdxF5mvzOzc+wFOTmlV
nxnVTEewowopCmGb5gersnP1L/OttWHepL27qTLEdL+lHpL7aYUzyrSUTF9xwOQe3Y8qMYQoRiXn
LXDq4506Alx4iaQRmQ8LhjnzawvnGi9CSzvjNwUq3BD3o15PnPN7ynf5BoGVMt2TzqF/0aOitboA
YpMKfd+0Op0b5eTprwp3NDaCOh5fuOP2MyGIJvmbVmGEO1JxyILG1dllvpKGznenN/qH5UCfHQTa
lJ01jLHcNCmV383AfMwh/6CM9CNFHeMpGMgsVF/xfErVzzhyhkE9iPnsKo3nbHPL699ik3DLjWtV
6mMhB/VZGy1tsn2rNPvwLk2rOjzZceQimk0061y4YVtCA8y171aZtRNicC38mlYjHsYCm7zYVIbU
/3IetYxvJdOwOlaRRVYrTrrmbY5r8Vt0lM/2naq1R+azAkMGbMTsZ1k1JS+iouFqkKv+g1TI5pyY
UTMF9JHCpyKjIAVcNcuCoqdMt6mavD2CVK3SIGlG58kG4P8tjIb+JXOy8E+feVruU30vi7tej6If
Neq8v5QmtXALw7qJnrHTz0ZQZNwD/ByGgxGQ2CPzh9Low+EhVYfqDeoNt6hJSyn/NoYXQ//PyR6B
5aGTwjVRL6w3ideqEtB82b7NeEXcY6zFaUNenUsIEflhXrzjkhiZX9w5lN4ZHQKBAIpa2EdXn4ZX
yp1VusOOXR45prleIGwCO9gVYkgsUzI1Z3supdziUIqkn6Z2Tag9Z3PnySFyzPFVwDa/LMepfne1
PmQP/Kh4M0+9221nBPT3qJwL3TcHtRueJxe33GaeiazfijBr/tYhPEyOe+owB1XodPlrR/dQJy6h
AoFv9q3mvJDTHb4NJtfbZzy5Y3901UxpAqfuwngfF6TWUpCZerEJm2qagxqnpykxFliSYU637beQ
tEOCluZhsU0JiVymV0QccJJIbdx0tNuJ1htjjbuYV0PBThaBYpCqDbRxW++1H31J5sFPrW5M/TGC
Wt09G7z+H1Rwqv7NjB3SNH1SCPTqLo7y4aT2mqh+RQMy3TOt2BlQ1SCITSRlvHX+dG2UDv+0cWLa
Dy0MzHlXQDiY/Np25X2lJt7oL8YNg08ErdTKWu+xNkNhHbNIqCPelR6z3SQI3g6GaeDWtAnJDHlA
lmUV9/wP860kZmO0A+iKlCdzzkoL9JmzwsENuXF+K6wsJjZQreVdPjcDZ00pp9nPUT+qvhUVs7OZ
ZrNxnuDoRRXfN2vdjVKobR9I0QyPYp5n7Y7rj7K3+9Ty9jhP0aTJyCbBJemmpN+VniQfUW/yCQAx
TIvozp5Rob30Zu2JB35vWL2m2DO5TeYCNp7W6Pb/UXYey3EjWRT9IkTAmy3KV9GTklraIGRI2ASQ
QMJ+/RxoNmKVghWaiVl1D7Pg0rx377kPOCNiY2MLJV6VRoTMlaXyYsPAqo2MYxE10HanCf5+Xrco
l9RkUU8Ia0znMQI+muMSiaDB9ZgajvaMPWsXFVF+TdBwsXzRqELvCzOM7TaC3+Wf/7FGI0KL/Z4D
3pNblNqvvIpfFCWLdG0SA9Ze2f5dLM4OgHOOiXT/lvPbeWaibpPBhEXFB1HRV9uqnsWPhKONDKPJ
cZ5M1UxXNriXu20aEg4td64M0zwiivdXN1NZAhlmEikD5XkDHFS/S8eq/IU7xLgzmnY86m5r7YzZ
6acVBKpIhmNv//fxqn1+sqLJjWSF2iWzOqXxCzk1XU6Ba0g8m5NVmaFV0wUzuir9oVVFtm30jKPU
THbdSFjKAMGxEd0/t6RwM5AnRO0af1lw4agTFeJPksSKZzy5MtrqmTm+akVHlyJvWHiP5JCaV86T
l4VUB7YgG1KumAMt5533954cOthazBJPrZVWYeEQ95J5Mr6VrWRvENRGfTeQK+6vp7Zof9RVVIaU
uydUZTbF3n/dF/J9Lbh1zjpsRjHavf8xoNKoGJrl+OQP4DKnzFAruAYKgIOjvMdAaddc5n/5rugB
cr5DK4Sq4Fzni2Lam4vOmp6cusAFLRNnL6x8+DypKrpmzT+fPJYXjAY/5ZCFJIk3//3FuZmvRbEf
V8+d05jxOrBUAD9SEsgZeJm6SbqmeaABKV4/fq99/uyfe1GGteEE087HB0VX5Gx7nww1PLjGrJ99
rGLRfVSWvE98iO2X2UriXR33VbwWJeetW4sgoS8fj35+g5fRlzAKPmzkb/R8zy/aifoa/OIzRSAo
8aKsvEfAY/3BbXtiaj4e7HzmIrOPEhfSUXbkIOKts02+N+eZ5WKAejYHpY8EOWHIR7dIyih9NPOH
HddJcmXIi3YarXyO5QQGYoIFlH9eA0VlOUALCOSL0Cygz+GC5LLIQCo9WES5FPEedeRgfK70kb06
+/k5WCOYsX5UsUnrs/FjY1pBy/Lg5iQ6RK54zPxsi9bWvHGsyGWBtWKtXSUCQBwn7D7YQr8CxV9Z
xD7/0rV4/DKhLP9awJ5znz++oZevLBcH7IaD06I7PvczBA5/0vRL9dKR9vi2aBVvGs4HL7kap5U2
tu4pnYfs88eDXog6GZAO0uJXp9oDkmJ5o/9Y7EQX+/Xsl9ULyePAkUQD3WrVeWl8ip3Ocw4JOd5r
4ikF5uypcbyjb9TEPrVaY+0gbvc1BuBuqnccZ8d9MLHL2ZuTpsanj3/nsti//7AWNioTFbtbsIjn
xfrUQRCTy9Z8npqyhpRMrUTtLExiVybFy0+IcQJuK2dwSo3nKFxDVTH1Zst87mWbTdty9n45KM7S
ldHrNDn+/aKYDLkejrB8vOffq8hru4Ws9qyVGqlVeVwmB4+8rOnKuvO3i/pznLMTMhL2rBh0wjU4
C0gfqwo6hBA6yhSt6fogJPv4sv42HGxr3UJSiDPnvDlHbJNXj/5sPad0v9my1enJcdLip57k5bXa
6OV7QeEbZfky7zLkufwgzUrlJanJSSPKh6+DVkdu2FPV/PSvl0RVfzHhLN8nXoSz5URKHbQrPeSX
eJQGebCdmlk26bWt0qwxf3w82MUismBYFtYPjV2dLcrZzOqCJDV8EhhfrCrvmnUiyuAHBz+I5H5n
TzeoxNIXJ83qtxkz1nDlA7iYhZbBESDiI6bry3r9fj5ALGDNOfWIF05NZAYGeKkt/H1+EGZRXEQ7
VeflwYjc+fDvFw1cgB0wYrjF8vp+XPwwOBJxmb4kqolo5ZD5sym9Ln6ZiVB+qSD5UpvodDcNbUe6
/7yYIWCgjIJiDNQdmtuz0T1S7jSrlripMoql1pDjXRtL7bvdyvrQJe21mtzFJ7KMx9aalxZxL5Sj
91eLtjNKBLLCF9DKvnZMBkPU27GLCtQzIDGC9cc39+IrASi2SK8WbhXJGueQL9MFwcnWiwzQJlaC
yomwfwVzfS2E64IuTTN+UdstG0s8ktb5ltK2k4J1Vkwvfkp55Buh4BacXenH5Nw1fXfrFlTS9mbn
BtHGonFFjXVwpZS70gmmY+GlThEW7tDO+yh1FBhWpwaBQuZuOySceqdmPkpXFs2L7yf1vtL1xiBe
TOvEKu9nUlah23CqD1XJiV7t8OZDESCeziXyvsm+J2kLn+HjO3vxIKGosmJ47OgXkcR5r6RhJ+cp
qAMvs6t5qDFG7z+D5MmddLtrGI7LobD0U04ltghzPxjv9+/MMJsxRrykeYGsrV6SJA/M1ZC2T2T7
Od3248u63Gn9BtRjSiL5hLPRb5LEH9sC9LYpR0ezeekWK9ouGtti7w12YK1gnKjmLdBV1i76ltnZ
JVZXP6P4n6mbzyPFDiNqBZSHcp6Tcq23nvY46UKaK0+2I6KBPraJHbTj+WcW+3QiWrcz3xx2a3t6
B1O91dQS2plpSSvvJf4acUXPcjG/LnEXYHAWwwTb5HOWCp94k6eu6F4Mr+3h+RGWAs++7h5Gs6m+
TKZXb2xSsXcZVecrr8vFpnl5eriI+RKpkF/s0I1AyDgijvGlTqjlgRKsaZwTNWt3qybVZbsTSTxf
C2C4mNKXr5HmIcYhPlCEUu9fnE6yqfRwLL8Y0ujGHaitEk1KnZG2wHZtuCsJl9kWbf7PSwnj0j4E
rMBuADPO2QvbNE6cplbTv5gWmeIhT1U/JtZ88PHnfO05HxOL7JrXKioXn8myO8T9RbtW99jBnW12
+mRsMgXW6KXsqGkS6YWMIwx6rRDbaPCKevPxl3Jxpqdn6SEeAY/H4sG0fnaVaI1QtZVT8mlCq35K
Ja1oIxmyGyp9t2lT7Vw7Ne4XxukdhTpn33HJd7IZ2itv1tlls3SBuGL1os+F3JmK2fuHDCQlcZya
Frgn2FZsvYlD6ra3ova21wAWPn181X8bzaafRDoTGxREAO9HA0QoYBxHGulXfqYwwaBpRZHVJHeT
6L7961g0/skpcZGQ/z5zvh/Lk44syLcNAC7r7c9hFNGmA35OMI436Q//OhYJltzCxYTAiOeHWhEX
mh97Q3L0IwfUbz868MPhKjdrVfsouT4e7Ww24Jlh/2TTg8eaLwSJ4vsrW8CJLlT06FAXgb0vgql9
0LNJrskZ8temKdorURN/GY/lCjkyFYffp77345Ua03BmJ+4B9Fwf+vjW971ewalRsgl2GYHf13YE
fx+Rrj4nKkQqztkVGiaW7rmbnUMpnc+pL40Hluz2iON0WDXO0O8+vqHLS/7HKXG5odQ0USIDFlg8
HWfD5Sru4JkR35GjBlmDKrJDzdGrjdXlRhjp2rRPhZrRTgXFLgossf14+PO54Pf4TOvcXvwyVNbO
tpHChdWmqcI/kMGbfE18WZzictS/UkoQX/1eU3QUAzNfWU7p3whbn3YRwtKjmG39yk85W+P+/0vo
vlKHchd+pvn+UTsWTeWRGvahhM68drp5+glNw9s24BDvKfXlqLMACu9zqK6vH9+Fy7kBAy6QdJac
AAnUOUttpi3RspFzDxqG8COaP9LFE5E+e5W85itenuf582Y95anry2P3z6YhgYuHgxFD1aVdb4cu
rdYsdkTekuKxcyd0/h9f2tlK+vuu4o/jvqIZ5JiwXPofuyKwa42TTwavszHZFiXMrD35xJWujFZv
1s1EV3jFXW2uDHt5mXR9SeSj8rDoys79OkhxAJ5Eo33w0iT5j2aVCN25G7ej1eoreJnGlePC5WWC
Y2BPi4GCXS0V5veXGcy0urR4sA59YZNrPaTmOrAT9RRFZeSEknPgg9aZtJc+vruXLw7DcpinJ8CV
opl/P2xcRvoy69pMh326M2LpHPyWnSCJh+7jx0P97QpR+fiUlFi93PPPg6Nt1PZK2IdJNvpbS8fy
S5RREiLk3p3HkOLcfEvyaDX+652lHMIBGxgl27Al6Oj9JcJYlBH8/+DgoqO6lSbMoFWpBc6NEpNx
oyGBXTW+m+4/vtqL92cZlUPZImXD7HZ+tR6qoVZ0vY8NyvYeYk9BSDKxR323bRBSocht/8qIF48S
BoTOy8q4zD9M/O+vcySSOPJH0zlk3mSSklKKZJ9OehQmRa1XVwajQMefez8PQEf843Ge7fno5Zgk
vrSAM11reBIOhpBD3bhAYDAeDUE4NkEehEjBG+cOWW+t//BE0uK4sjx10Mt+jGC9pw5Qgt4cAHyg
snCblTlTNQWZz9E5bMtMTBvhqObJK83qu1879tc4W/TMlj7pLyzgY7sywQ9ruJ/jgX5r7FTdg26J
SGzmPhLyiwkTbboZhNb4D30F2XbjJUHt7O1Jls16sqPI/A9Rf9qvbJ938ziblVdsrb7Tq3Xf1HP/
GemfaT2zwBmErQhyIEIdBZEIy7yIPlUIwogGLUn72VSGEX8uK0OL16ZIu7vaKkvOZVzwXZ+6Rv2A
+Ns7aNk40gFO3cLbpL0tnws2YN89U3jPyo5mgvGsQNsPTWy9mQSg/NCdvtVWOPnKCsG6lmZhXcCe
DBVB7gd+po2Squ5yuQEkm3bHuGuTh2EWpnvnuwIqQ4MF/t5L9fgJC0v+tWTDCCqF2xd6dhMcs8hR
ycoiWaBaASj0xSfDKBFfD/lg/wcwtKFoaRiz3MRTpKyd35V018Wo/WykXZibQZOOsZ4tEAMh/7/u
BArcB9kpmiBE51bUp9SbgqgIk9zqb70+QDSRQQp0b/2IfviKMqlGJJSbmO5tkg3c1hnO/3Mnmzja
iT5PbhuSmJtQ9+vhZx475M4ieekgpMTaz8wzSGxB+1V8jYsM6hIKgkbqj1pRg1V2ClEUDxwKbe1H
bsn52IrYD34MQS6y7ZiYUqz7XkNcOsh6DI5a3eo31AZRKbTTJBGiqXEEiuNg87gvPSJlQmHWhb01
3IoVttGNauckiM7useCjBOxljwodzVOc7waoxeMq9eNU/1kbfVbf6h4w/42kq+O+tUEaJyuHTKzu
vhLKmjexJZw34KeQ7pg3mhuvhUVLj0W1hnMfOSM6Od+dq3zrgQVbQ2eJus960YyTsbKVZd8oj/Zx
F1JZlwPxLNOovQoZzI82EUvzdzoK1VRuRNSJH1AiMvXVnCLtez0ovh6JhwbZch1NVUHgjpph2BC3
Sw05rpquUnRhEj1+lonlletcm/ri5E1lRZZ87upTzqyd5vpKoVZpQ2rNufbM14iUszCr/jhgbAHW
nrSN9zNXpuZR2++9Zks2lJqCkAU8+ZJnGoXxHJHe0spSzk+ddG+5L9QAaIycL/R6mNeeldvP1n4E
fvqAONPwjm6r1XJVpVPx2shU2vRLaqltiGKVPb+tLdQXIIeDOhKcLPZerhLoYJNT+ae4qga5L2cD
9zsL4lCHNbTr6VR00m5/UQ9L21+9Ztf1Q5LXtGJWpB709d5XTuWsbNE1h5I0B+pnUz9MIfhmKNJa
MOiQ0pTm1DfUBeziPh/GAj+1ZU2/4NcG47pImbYBUk6phoQfUPSGO2u2D7SEbX8NNs/40jRD+ZA6
mutv48Yfq3AyKyclKy7P+DDauXsuXZJYgWFWQRMmddvFt+0SwwQMSAFTNJC+mzTUKXQghNG9W5qx
yJXdvkqDQwZm4FMJftoNBy/mXwisoQ07z43RoVW8KlsI3sWxsUnew9zgmiehLQEIolQFwiCaT/mm
iLoxW09K6p8DMWvNeiBYCe5YOnYUEb1UHHyrIT5SkZpGjWWeQTGTFGnaO0lIgH0jZex+K8Xo34OH
oTva2l2H7qaw+2zj9dyHH82QjTH9iy7uV2NfjZBfgVWCb3fHyAobqlnxtnaaLiZrskmHVYyoiUA8
Dv+vGi3wt6GIgx8j0sQXt7Gks1rOuBUKp2D81XcZs48F+fKUqTh5mt0KfHwfDEwcRZIEnzWtt4qD
meiZ3MF0mg8Zrym9tqiKvoxxIdFA+136bcw9/daTGFDW2lx3t4mZ+/Eqmaeu3/idNh6CoK3+KzTE
x+EwmbWHrlpTeOMC663RzBZYp9tKuYlETQmqG730FzkjJZXUyquCJWOzYBICSK8loAjseTsj0Ap2
5CHDNlFNrxkrrCQ8pLlV+X2SkKEJkMacHk1yVRJ0Yk5X3AdJPn5GA1k8ZmmUzlstcGV1b2dSsx8t
W6NpGLJpjtrDCFj9TU1L6lVj5TJ/LMbZOU1qIHpW06byWx2p8aueSCffYq0OzC142uYmWZp5RPIq
+66dctcIh87FCdcvBaidNGb3xisR9YYeMpeXghrwK2Q+Qx7G2RuAaMmWp2KDv+fwbfjFqoP3IFYW
+VLFVlYxJ+VI1SXirQiG997qublhDhj61oykbbPg2OK2dwb30xDVOvZS6QRHGuOxs3ZbOxOHJpJD
e7A4/akN+YqdvmmqQCOcKeuQJhZZK2+stC8w/btp0q7TivzEldPSpQzdVDnDrUPIyv3AyVeuM71s
dUqqYhHMWW56UwRxMG79qnStGxsv4q+siVAxJvC8iRMYhMpCUBXtky9sDwWsnxbZhsN/99r5ov6q
LNhfGyq3as+pVqfdIyhahlHi5I8ijeoOgble9KGh5R3ehoCHtcPu0D2hgiNeii2gcT9Vtcc+i4Di
r0FuevN9Wdg+CtSM3L3Q4NxShmPLFoYVp6zgvxLco4V2biiPaSgwfnp2Wg6w9wd1qzS/+a7F+pDf
WPrQvhqCmlI4VyQCPOuiwKfUN6X/xXJa2a6MQfSvmWaM+aEjCLHcm0YdxSf+DStY1VqbeGFrJt29
P2KWOPlJO/zy+hifZOJKR302KpXXm7htdEqvhbCMPd7VJa9pnmBeprahzF06++rJSbos5QI5F65b
K/J9Yg6jJqKGYtZ3U1ejGU+a3MhCxT7YeoUmodKdP5tRvpa122+CqkXmU6GjfO1ZT9S28kcI40M8
ovB08sEFthl78X+B3aL+o71hZmve5z5YObFr+6GJ/S85jJWYsp2m+5MXNp0u01NnTKVNAdWKyn2R
D8kGyboT7QqvtT6niZyrjSI3iGC1bmJfFgTz9Az5eZS7dGQbuSFd1aXwxD4NnJw2Ot5eBEH+pKXa
YG1jlJD+qp49/yGLDTQTJbL42zqwqvjYGhL5tDUZdr7v8th/TYISnxxM/d7dirHMqpVIkkiyvvpm
s87rjqceVEmpjvimcK45ODuSLxKJUINXssMxVCJuXLsTGzzU+eg69gW4CHbttWuI2wgkdLSTdURM
YFpFaXbIwWLwIQ74P0Iqj9CbyylFMAZiPqmeXNsxhmPCS4+AuZTRizcnWhOaWmx0MKiD6hepRznm
EYetoOOx2hwHExp0NxR8AHkepSe9wO1BmialVqy1elds2iDGW9GiGp4ROs9s6QoJaD20SYomTdTr
eOnXbjr2+vJSZ4LKfhxvSttPdHzolWc84F/KW/xoIpWhHiiwWJOT5Kd8nEd/Pc5tfu9WZtWchDDV
ugWnJUizqRTfb1vPo3pxVBe0a9pe/AJvdsSnUpC6+aLXRjSsMJwpPgATa+J2aLSKNGWrTYwDp/vO
yMOxqtV4b+LqyQ+mM4kgbCvIB0zgSb2NVd8McYjGHvnHAn1kl+2ZcOTBy0Ttl8pvxoZKh9/Ha6Mv
smpbEKocbFrZaY85xXXrm5/wl8Mak1K0wrjpausadJ72oGrbYGvAzFWv/aZmWNmZoroFhNuyTRGF
9iSreXjxm6BAIiA7lYOQBcioNYr522dzCtxJU2V1Q2/JzA+23aOEN4KKJ1cZw9TdwXf0ghUigHq4
tVvBdoZCY6Y9sLNm6+XEsvSeSZnRvmKltqJv8yCbOwU4Xu20FmzaFVvi36oK9JaoQ1FE5gR8VsBw
cmoxnYrtA7rh49wjxDIRyq6iTrO3upjeFqPs7srRfvmb50df0PwBCGtQqPgu3p+0BzAokrA960CH
wstuLLyY1lqwgYdMnY1DukTuErNrJI00j1HCNBTWQ2/uc0drzC15VjB5XfYkn9CExMkmZgr3Quq5
6S+6DDwF14iTG71BMLcG2+G+2EFnlzcQ8Y2fFNjKrTklU3LrOTkPT9H51NZd3wGoajUOm0+1l6Xm
yRwHMQJYAI6+meyi52a0ebYq9Kq894eeSTHUyIgbv+U1Noewmn37jWZLZB8MkfifdBB7000lR+eL
q0B1hCVLyBtONA6BgRtp6VbZs1Zw+vKRmvCNSkLV08aHHZwPqtjaVYGDSsFN8ndkM9bqmHrk3R3A
OelqS3loPk3uYJZbgzRAY5NMbv5pCvwu+VRr0STWHAkBJNodfmpWBxVd6TksNZ93TxAwDp4gVA80
OCiVnL011NTaAWRectSC0n4aWmu+yUVq0hqfi5Eydez9RCHZ7JKxe/n45bms0uCYQX9ERQqdDpKT
9+9OzMmebLMqOwbKPfqeiF5h+C+StyG9Zl++KEGBsMXztGjMkCLY57oqEoxGHf+HexhT2n6T4tsD
KDut6kZgGIiKK/f0L5V4xqN6SVMMhS9a0PeXRqu+phcQOQe3DtK9mc7ZgzYPZGsXjTt9NhtSmDxe
lJOZduSK9pHHHrDra/uo4+F//fg2Xzxg9DREWfCQweOj9TrrCrAtNANVoqUjEbLfN3Vn4l4gKA0F
KaJEwaz/re3MH1kSRd7634eGh8HzhQjhoDV/fxuMOq5oF+ruwYqXfR3Hly1bhWYb0CdhqxqV3X8e
t+nk5Vq//Xjovz0C2gCQkgngQSj6Oyfnj2K5ZaP7EN7kHmiJQMsrpeWFTA3RQiDQuhV1EbKMB8or
RmgoANshjEZwuIpV8w7ecTFemZ3/8goCg+S/C6uRluLZ225ZXt3HsGMO09y3u3ooA7nWRk0/dmNR
p1TSsvGaOe0vT37hTwK/QmdNYfusKdsGEPvzanAO8MDNNSCGeDc4QILxkiRH05jGXdsQImXNtnj6
+O7/ZSlCF4eck2/bspmv3z/41hgJJxjpVARK+dsiirPvVF57gtYD7dCRTLrEZMzi3183Ou+03pdP
j49uuR9/PnJTRPFSPyPKBJLC96IIrGTbm5jVBtMbqjXllHhlY+eCQjzNwTWFzN9u99J54j8G4N7z
4SdtnJUHePQQ5Jj+SthrJ3+chgc5KK9ctUkT/YzTqt2X7OLFlYX4sgQNJgphB6IYNHtogd5feond
r6DAQW+1o9IQZpJJacVBnXTVoB3KLMzQe69GkxOTm/buLTzp4p/7J3zJmAtoW2MWD87nvKrrraBN
fOcAotBErSvjA3Khm9wr5ysKmstve4E9kXUAuRUIrXlOTGy9AVLkzLzSUdPtt1YJv5gV0qdwJhK7
kDe9KLDrNESyedtA5pl8DKi1J1tU4/7N0Bv9tdbcRWQgUZABMZY4axddDZP++wfggr41SJ70D0kt
nZ3ZsIkPbXb9O7cI5tOIoikjY3mcH7xCquLU6aQUnOwSe8VJgLVYw7GmYpEbabPRRIt8/h8/SJr8
vJRM/8yH6OXPWpWB37IE+112LOqeeqybYbvmLLA2Ys98ne1q04Mpa64MevFBMChtQ7w+qDTQrp5N
/3Nrt/Qf8vzoCENLwsaNzbvGy+UpieNiPrRFanTUUKYs2cc6TsF/nQ4YnvYPvDGDIFOCMd4/EkeX
JmuuTV7VgOdVlUjHw5bGG+WlwpD7DE8lshFMCzjt3P754xt+ee34vn9vxqGEoN092xjz5AdzphN9
iOKGCBqzhpNkwkFbxW08HDFBVofGVYNcSb3T3z4e+yJVlUUP9hxsNXbeCJ/OZwOLY9FUiyk96GQT
fiLRuyl3uqFGTl4Z7WrkjEF9M5YSjUmbCBV9HkzSTdZ11wuLQgLpzWtbVX0Zr2bCGYvvhj/W5on0
qFjf5aKx9m6Xj/99/KMv1sdltVhUU/TtFkvQ2QdUl4NG7c+u2TLh4KVI8d9E7srWdJpf/RjY13If
LzefDOdwfzi98L9z3ZTRj7RnpVsfihjIvU1h9U3Bt9iq0mizKw30i9VwuTQ6SQtlYmF+nl2aXpE5
N1ZIeWMbwWTeodnCJmm55D8aY5puBr/XX9J06q9sOS7nSe4oaiIar8hEmfHPVoWFtMDM2BuHJhD9
eKSqam6UVfa3KVuvrzLh2NoA3McgHRQiCrNKa1+bqqfgjLYhviL/ubjjuP3Qh8EyoeoPrPLsLtST
RqFFSetggKj5gvt1uLet2AoOIrD78t/cmzoIOoTNvExYG9Gqnl85wRyDU1ZIcShuoXQkirsx9ikv
nn/QTCQLRHU0mMsnLKfFFazwxYvsM8uCa8a+iTeJX/B+2lkwumnJIfcwu2Nhhibfzq1V0puqzP7e
rb3bj7+by9vKcEgWDOKIOcKd73NjsoBHamr9ocH0va7VlD1gYMx241Bc219dvMdcGe10RKsoJRBy
ne0nHRuPezqX/cFM9WwnbDPaZMDGViKm1Eksj3knjFj985NcFI7085f7iUl1+VF/bOqQgngKQXJ/
CLpy8NdJ6Rb9qi8wQ4U0Lu1iH89SvmZSjMXh4zt7MYWjVmf2BG24KEjZ27wfuaZa4wFPnA9IyKIv
9hybj5RrTWdjRb3eHqfUI6GNYC6AHbCgYDt8PPzl3f6t4+J4DCYXvODZ8tUJ0WicTuwD2YcBBnvd
S8LCLqqjGnJzk7fiVRrQ5T4e9PJtQuu4EGHYPTts485mjHTMtWxiLT1UaZ0fC8PprRVxd16z0qgv
RfuPR7v4VAg4x6ADe3sxnF1YMocgoSFgeM2plvUgIDbUdLDiOKF/6JbDK5Vd7vA/D4nxd1HooZxF
NXv2OqUlGU9+MagTEj2DTudQ0HsrMjYI6NrH+FjHUl25yuWevauwBFSLIOzgTVgs5edbQ2JJyogX
qTvppJsbu0SBwT3Uiobh68fXdpEjSrEIwRQTHm4SBjzf5TW0/t0sw/UPkaeqD6nWuuUqpXSb/orb
0X32nXacgtVMYQ6AB7aarzrvr7iln5I90KUd0p9V6Q1uSMi4d02PffmwvWXu53TGmZRoe+v95wT7
AU5b3OmnWlCcDE0M0KGJjuDRJxJtL9rpShHm4vNFY4/KaWHmG4hzzrlVJCMCyB0DmrfFOHrH1pvt
O1Lc3kbDSHZx5BrdYyYtfZ/1Q7b7+EFcfEUBufaYpziL/pb5L//8jzkLAbajBIFnJ1Ite7cLhWUh
U3bGyBU35JklV/bZly/YcqmIailwIew6P23PyiKjLiqrk+VXjf1Z8yq92IoC+8qVN/nylnKytshJ
oteGcf0cF4BJir6sq9Wngh1NOm1Av/ULZ7rLvwhn8seDhvCqgfOsif6nG9nV14/v6/n4xEgswAJM
cAjKUC8vr9gf97VPY71hKUxOsHXFVys3bQIdHZDw5kLsiJoq+47ved7ZWl/E64/HPp+Of4+9VBdY
/xZz4dkJKh+lRvgIY1esrmHaAJGkBUJH0avn/9Qgys9j0oxfPh70/JtZBuUN5lCJnJhjxNmKy8ee
+VPRpKc04rMPUzRNT/YgSYFSI5meGf31+MoEeU5oYJ1dIAFktGJiYOE9x60ieTRJWJmzE+mpyQbM
T3QA7qweLC9Va3d0iz08/HrVkdVsrBqFYM3DUXXlbv/lSS+1BMTwJGLyZp9NFhm6FtnSrTrhW7e+
BPTp7jXgwye/txGoOVE2HgNPG9YOBJYrX9PvhfXP+Xq5ARxEEIOy2cG0crbutyh4DEBl2Smhm0i2
AR1gDOYxzaywJNnnU1Og56L31pC/O9fzfMCvqEWrPNZonKuhJyyrMadtN6GuQrVvrcEwufsawfaJ
VkL2vW+Tqwju36XUsx+N65+PgleT3cr5WbsrOXC6TTkfmyHI7twRNO5aG5CuhlD0oCGlqgTaTNhh
tkLWUowPWRbHb21nLQEHWQ7GtmFBeSlN2b4i6xo+WWMaF3stM10tNF0Wi5sA1WL6FT9LMW6joEqj
G2HFhNv3NJtv0NuI+HMi7eR1TPU82HilO3wGhN3322gym/1EOxfVdx1rb0kdjQbUCStKJjo1WS3v
aVB0N3gRm7kMqd6V2bptu659mejR59tRyhrcJ9wG3dxhMLANnoTuiO+iksaGWVVLvslZTu1dZQad
5K1ECrMij9Z66EbIJp8q5cRtqE1GF6uNsFpH39tWWb0mQI7vjWTuvpWj4ZakmJn9p5j2E8SjOR3f
1GDUGorOJpeH3LU4KQZMeX1o2yo9aTJy7E1XeMO2ihwqTTMJTFvTSvzoGAQNYaljYRD0gLCmL14q
RC/ZfWMofdhbYCHucOgssgSvA0QxOLMCvVvR6VmBxvK0TdrIXNw2RR4dbHiDYxhkruweJ1eOxsqo
6GizG0QOB1ysbeO19Eh1B4JNPWCd6mL4NKhIlPeYf+JqVZUzYY+637unCftqtHK6jqJwkM7qkNdt
pcKpgpOkiHbtQ5hI/jesr2TLmqYc83VGx7Nbx2TUfgW+aethNihAWo6XjD86wOddmCIde/UHyBR3
fW4Rbq8K03wKuqmJ70oiO6fbmnkCL3YvhbfK5xGdipiUdXIzeKgh4Lym3aT0CL7hzGwfh2TOlwxj
b2p3c5x6yYoefgLgqLOCrTcA3NsZkc0rgvR+As7kt/mW9j/UM3C0prkikNnXt9KaG7EfhNTjDTsb
UuKMUqpf/RTLn7peO9mmpydfPNheVOc3sx/Zxk7rHWncBpG0qMt0rv957py5PgQ9UhfHc4buMZ0L
y7ihilj89Mak00NgE3ROdllft7xrHAif/ZgAytdOjnF9qlWg0AR2lviGvMOP31A9JPmjMwhvfHPo
9OWbEq9gBIuMEOO9Fcua6OguLxEoUJ3aDZw8OKWO1vTQWZlIN7YlY3WYgjGGTRXPqEQF30C9Bn3b
tusoGolxaytmycNo95TZUR3oxhMfrmY9/4+zM+ttG8na8C8iwH25FUnJlu1sjqUkN0S2Lu5bcf/1
38N8NxFlWMgMeoDpTmNKtfDUqXPeJZpy4BvOECOInxuj+ZN27JgHYlgRT1lSmvpu6fOuewEIpZ/d
mLD3QY5pF8oqV7XPSdyDNYs0NIqDGRSy/SWdo5GnNAZMtoerwmL+0mwWCbtiU219J1uKj6vu3kuR
izgL+li1XijFTdkLUsFq/lKaziR3OZVPeV+JBKnNQSh5q6AwXY0ajBmwcEOQjYtXfidcy+/0CZdv
pZaqv1TMBBKcv4HefOtkhtSu2kr3gAawpwWZETXDIdLGqAeagCVsMFkgsCEtDPyLpteJ9qhJajE7
BJXUTwh1r+XBqbMeR7WAtoZXFzL5+L9E5UPT4jjsm4PA23eRhuanjgqrF3Zn/36SDaXtRm2X4qtC
JwUgKE6GfB/W0HQ+30NbP9JDjfpQbXDE8tXJpvamd3F8xE+P28TgYvgOv7cWO1D4drdDWcx70Hpz
asOlGh1rH5W1VQE7HrMprNIl+iKTeWx9Cpuyom3lVV8GKKuNjzBt+2X2aj7aiPfs2UiE9zXtkZF6
cnSMrdUY/b6j0kbRwatMRfUHIfvijooRgke7nCLusV70JDuAMCW7KWrMYCY/xVkAyCdq6p+0uJzN
Y4XraXyvI7p731hLX32saWHX+g7NulgLgFImT56Z9fOx52I/KlTbtQABzNIOV0z8ycvBYwakaoiI
RVIbFSJyZXyNC5RxDrUHGvrAiy11AhdwiurH02oPYmsSLZ3dDKYDAWlvKKtnr+B6O5tJrpcf6l46
8oipGjChtNbrAs7u3Cp3VVyL35G0NGjBxO3BDLtCM6cAwVLgxzNQSMwy6cO7Xzyhe2fcaZPFV+ei
cLBNRywjAIZrYyMvANDfA2d3x7skNnGFAqbdgZ9Ke2o/7+eui6p3MrWH8YHS1wKGugCZARyrSkrZ
fR3VuE7uR2QMHnPXy7LHYminY4H8qPpp8CbzyHsJNT9sw5Q+mO2u1simh+be0BB3D3jf68V9PQxd
6o9YlHqBxbvlecLv7MVE2tG8a6vZic8RKen4YQWTfSWAVD86I1aeFsiv+TGeYVF/sahyjGGMWqCK
Tr9SaIGLOF32GfSW1hx7F2G8Bue4JFRTS2jfeTooCILqTfW4smLuYbjjuFnkdoVqni1r3QIDBO9U
woFMlvow9fVS8yVPZtY9LkjdOe+Wrhzb370dO7/jvKqqPVUws7tT0Y77hZgseGCEOWxQBpGZ0grW
aABXwYqjANTEy+KwWEXb/qBSOtaB7ebmb6/ip/jejO7eHoy4ZgaTLSztZx3bWvnoLUgkg7sHlJ2f
0fWr03t8JLX4v6iPdBMlyag8Tzm0tzuRIELgu3kx3CGCabr3hpJYp1yjNtmHxaxSE6ACHD841jxZ
YVu2inE3K05jQnY39fwBi/vxe+IkQxeklqIqD3GDrMCD2Tu58DHKMp3HaHDVA5IVPMKqEtHeF3VS
vcNMWwfRLRU7oj1KH1X5QxAnhF9WDVZfjoMmgz+BKbEPOfeptl+300YtKPKSnewQxK9MYHJwLah6
vSNCiSRQhajCeMAd4X61OMqQY44lugW1pqg1nHK3OClGCiqzVnoz2helwYXfNEicgarRx0BPSj0+
OAsShXtyxAFAIhKH6W7QkDt8Kmew0r4yirYPNZGLPrC7zjpP3jgLv+ZHVuiINk4ajpWX/2jmZqVx
ewPAxS7Jnb1rxgNpjFtFZGheA2rXULwXXcyO/OGkVaJk5NRq/59TOUDFqi6FnjioCfXDIdbd9Kk1
F03vdnaxpE9ZWefW/ey4SZBHRWKFyjIZaFsapT3vtNGRll/WtRGFpMAz6Dcns02Qp4qTfMOZOyfX
jcfpfUYJFR8EYJF9kJTu4L6jHiPj94VTItE4o5N4KHBrJ6Wjo+UdlE46JdDJSsxA5xqMJmHo1F6G
vNAOJKfzAT5PVj+1CRWTT1SQ0hPSaUt5N3kt4qVkGHoTjEjLfVGqAYw7go15ofsDLfP6Dr1X7L3a
JLeUED4a6P3GAqY2lNY0+COSBxP8WGBl5S5vYmX8qSeVGHdOXRlmyOEGpObqxUxhklq2T8Ap7G9Z
ZmZtiIHCmBGpKO0Fk+4gd9EkmNCLTpHCb0ZDPiWGLe13Tg0HzdupwIXrhwrLbPT4FXDBfkxehpO5
kmqgrXMT6Wl1dL3yCaR53VJ4jZQm9SuS4+JxRGw+5czmCiALoNZrxk2R/yO2FL1F8mg2irNifpFO
Se2imAFRt/Lz1JZWFmgVcjZh4tj4dxgTDmj2kirzz3FBgS+AljLeN2rWgrZDxMN7ElG+QFk3uAn0
D7U3yo+LKvrsEXqF10ItkF4rSphESHI8LoUWf7MVK27vo96biVtURvRPittliLYaa+4JE1WKUCIH
E6PB5eaKs/MqJCXpBS2xsedG7VGYTemJBJ3MSxGUYsyRmkfE6inGiO0HQPya9nrnOfFByfLhLjG8
qUYrO8uyXQcMR30cl1ExfLD+SRtoFKeKfZGQr/k4kEWfGRrr1K6Zl+qYNK09HjhEjQV9KZ1UP5Ke
kb2fc7koB0tqBRXDOm58HRE1793QJ6RLZhyX2qlYVsxoPpdxdoyjFhGAKeulDAHY1ne2yBM1RBaL
B54GKhhHiQzwZWBVlUqnmVaQEiU7q/GaikjWeKU/KKlTkIp02fjDVUhIdnnnWlMoPC9XA8hlVr2z
IK7N9+Qjene3rITqpfHsFplAxYlAwNJLxGVpVbtbn4y4gSYQD6xMy9yn0hPmErLK8JNj3PyGXVcv
9ufC1sk+Vx6KeJBzIRvYRjbcpr6boP3kxZQQrCoRjrm7xJ9ReI32Hlm+KIN+9NqTE+lDemzMKvms
JbMzh/kMN7bbdSm0951e92kVTkmJ+OnQ9m1+J4eGf77Whd0HCk1KQbLTAusHXNtbqJJPGej3IrGt
r9Eyg/OM9EVxQ7ChZM44idQTQsnd0qGazb2h+XFGjKh2CUYi2eOU2I58Umy9enL1qdDvhMQgji8Z
TifW5cjhjrsxnlT2rZgzfxja6IvtAv/Z2fDPAhRyLFYSdEnj1+NUOkeBSJwTIoM8fJt7s2MOhj7J
kAwkYvUBXNsnHLxr8LH2OGRHrnQ3ROV8KQOExLzfLREki0BB2F37s8uq9GuD1O10KvIKSp4awTEs
x8T4CQ+kmZ8cCZr1MGql+IZKxjAfVWyLZsxrqqz7KKO2OxZmq1VBPBbGeJd1ur7XavQ3QAvHTXIs
KkfgnDJnS5kehsWLrUBgLchFZiQ9WAiqgYr7GSeUoT2OvL++N4vQ/qsT9HR2uYvZ48Ho2duJi6wI
vclSl6DsDUwNdrWRNE28qxcJDYj8HBikLuH57QRw74+aPmXqHkBovhxLKszd3lmqegp41FijDxak
epmLBtAo2Arbg0PZZERS1VrMs4P9+hTOQ6TVoQbwXAsaI9H9noZ8cUaYfvH2BTa69rMOdlm+NErX
2EGyYOoTiMWKzf3sJK6zMxNrcX0UzbXlWyTtaXrHJTx2AZG7sO4HitO8fC0VhFmD8vdEwEwdHTzO
kmdHs+PnwxUhiglfpNSKD1gS2xLdZLDduwWcSWzuMMAsSqQ5hTaSJNpLF/LQUasdiaA5PvVZKz/C
E5HpwbZL3TqsPIPjaAO42ml5AW3HShetOSwaEpigPrAuecr4eL63CYEiMLwodfdpM6QzJIImyZIw
MuJieufZTeecuGg15wW5eNL9HYCi9rsWWTL90EAW1h5dSc3Vx4m6WZ4gPmngv+e5UEPDabwfRFbu
sbKa4hrTbbLJndrMQLVbCSsmzHulSfZTKtSzBLKp+m0fA6CO8IEH7TqP4rct0k7lHWcrndiZWhIp
5Y0q43VN17BMVDrpE7j8D3etQv5VT261JeOMqe2DhnDU8D61NUGwdHMw/fAp60PrUI/4VHBy/9FS
hCIrKAekfC1g0eCXtpx620ilm2ZV/mBUarlHmJ5ApChwQHdOknYHiVj4cEQpyDZulXfX9vNloZAO
LqoHQAJo8nnaprrZodGcC52RQYWQwvHSzhXqXrVOT1wIFUaWU/wQUwaBQ0fFYWe3uu33FFl+aYMo
bjSvrxAKNP8MmoDA5kBG0sbddEqkM1mjaSnZQ+ECv+C6X5YjJcO8ogpS1y8N+OPuYc5amlYwP76l
TkxJAPgKNDoNFsbb1farojPBg7/IzMm5LG3rvqFMcx57eicek8HKT3q+pPdSQ2iBKJZD/slqxCU7
B2IFmvHh20NfFfoNMFKgNOlMorvnbpVbGz7Q3gSFcnTwXv2i9220V0wD5odpDA+QL29Z1V9NlYOP
xB54FDwxoGptuhl4aImlNObsOMZN5cfjaL23kMZ/WviNHIG1FjV2Zz7G+NaOry2Li/PHyKsey+rb
B8d3q8ky2TyMW9PLj3IC0R5ms9umHw2rnycYmH9gDL3AyW8GE+O78VRiqDaT4eydEtWUWW3hB9lz
P3thmw2ld06VSV0OGdHJ3Ft2nsYYh4nZvM9dlOyQOtdx3nt7q7YNEhrHbJJDjkBbBnjJnz//K2qU
U1EAO8nSFynkEpqwWYudGUvCPMws7vsamu8jVZkaRE2dTXgT4IZFkLeld+PUbOLXn19C/3xlj4B3
4ddcxq/1dYwzwpS+GEgTZkGMgt9hTJb4oNVL+8UbZiNEqfQWzvVPiPhrCxkWOAZiaFiX8bU4W2CE
7NplSCYnf8nKpH6PTEUGFV8tjPt2rJZ0F63k/F0cD029M7kzD60L6sXFIY5Kbg3dE7kqfGRu7Mrm
C1p/FAVzlMWJp0i/bPtzaeRpoyqIGXVRxt0O1nAfONLo4eFJJGF2cdM75IUQfERQl3PbUDhOdYi8
eaV8dqcm/dUQ538WEH7KnRGDofT1PO4PcszHGwihbZ+e3+qssuMsIBU03f6D3/vrBJGCWHJp4vmZ
j6QpSQoR1sLADBrmDrMwOe7odKJgBwxUw2SN96DiY3SY/2cOSvGFvZHzw1xX1alPNf1fLWLW34Zr
KCBRQrOrmWuz+eK3Ac0zem96JuWVD8C0vU+6tBJ115R1cW+xorfgcdc7x4jGegcTjWz+czliaXpy
KJV+es6TCJZW1sfRo8f7BpkBqmjJrp6M/B+Vof7sANMzV5QYYLStI3CfDYU+ONP0nFAD/eTY7vwl
g8V11uYsDfjozf/ePp6bePtnPACF7DfNc5t7/3KOq9NVxz5Oz+ZiwcMvZQUIN59f9NpRGvTBFVK+
yJMfeAzWN9DSrw0N0mHtDqIqhnT15dD2hPYFKeL8jLS7vOtdxVqlqayfVa3KfdZb5r06CPelKM3u
5e1Jr5O6jBOr4qeJFTE9mRXfsxm50EC6S0bmWs8+Ii/QtFgOUVtVhG7cgIm9MhateehmiMmbQCzX
UPnXsRV1482FOS/PWa/JL9rkdg+rGFaPRgSyvTdaxK+cWAYDXUvbAW2krdodnbwhA3Q8P+PWhT1A
RxqsYfbZ9wCM1R6ljqxBUe3txXx1TGgFHmgph/9uvpKxGxRv4u35TPD4iarWWPuuND1lX2WtiUJS
J+vuRnr82ppaKIABazcQRLI3a6pROTIQGGaaaG4+13r1vpSZccrn+cfbc7u+x/gq/hpoPcJ/bR4M
zBUTvMzPhOeVwZ9iONyi3NP2hfMSYXl0B63S+vn2oFcLClKEzB/UJHyNFWF3OajV5IubJ8702WoT
Ht5ePFJMiTLPavZJBUoH3SBImzd28Q/T7O9vAiUtgHVr6NdWONQW2CCbetFyx6lfQAQbSN8tiJ2H
k5eTPSR1WnyoGtTg74We6ndNTOtj7y6Npt6Xut57BxEbsjku2tmx6/Ys4sX5YDal3MM9Xx6bUfeb
zvJzZ4Dei8BO3PvFZM/qYW6MTOElbyHzTd3YQ2wGs6T4WZjRdNdFoml9O5alvRN1ih4L6BvjgyFi
Wh4YfLanIUENA7P2efySerER/aKIIZbvZTrVv6phdh8nfYD0jgVmLGFK6252Y9G2rwSeZjxUYBIB
5SKCAh673CqzHpxoBqz90vJUgLwjUshcejdP0UFrIXUBK7BooKTULX7QzKPsnVujg9KORZmqnUss
Iv/t7BDWKL3Yq2i6CX78ygC0rmPpuFH3opWjZwKuqPCejUoF4xReMFlQyHa88TFeZV3rmECB1hcT
WCCgKZeLICi8N2NVDS9jqfXjLuGh3fspEhkl5aJlNENHy4ZfHsbMrt+4Un0S3jhOSGYMJma/2lK1
YJXwSy1urMU2Sqy/ywLXzkdEqAd4ePm7php2hRGN9YvTDcWTWProDmCRWNYLjZLCPy88HFWPWxQz
Och9m8uMGoGNwSfVGNOKjR9R1Ls/TWGMIqBFMiIl4LhjceP0bYMT8wPGt0KBeBMiaKBfzk8aHQAF
p+lflIJWcOuVzQk4nrqXMh9/tkTE6iFHV2a8Ad5fY95FoABgtz6IGd3+Ywh0OWyBiCH9NlP5bKB2
Kg96Zzvvjd6VXzUnRUCtIOgTrkqnekiXtLq1qX8e3pfDc7BBTVLBA3btbDGFbYTYAdVz5zPqSrQ/
rMnNp69LKmYrsFrb6V6kgQOYW4wWR66KXlzNUKy7eY7RQNLNLvteCCPxDqNJlD3QzpXP7pyi2pLp
UpPhYg74xHbzaJYBzRY9xQqjLW0e+b3b3plRMykjbweoa9MBE+oE0DW2rgjkaJk29sFUU99A9kD1
Xtx5xaIvUdlC6xFaGirmEGeHrOIkAPLvmz4cRaRjcp8nSvc0TbE3vqer4P3mGefWv8d0ns3nGVOO
+qOF8AHjDu0MQXinovrePtmR6rm//vEQc37BadlgYAH3kUBcbm2i9k7jLsL7jBIFuhQO8jOf8cMr
Hmo9qe0QI4zqltbr1SHGmhfoMceJZyuvis1VDmCgQryCYuhUJg1ohzQ233dzmdPzFLZYlX3ojHzS
hFZF+7cn++rIfKvUNyhz6VsOMKIgC/XqoXzh1hv5UqhKqp3ev3dKTUX7ecbOII9uoxjXQPD3+bXg
fIBTR6oEuDeK+ptA4WSSi5jbb22JIEjcSs06I4LheMcG5wlnT1luHHAnXbBkTBX1ARsSpfJ7ZFDi
I4ZRdnL03IraqTok3feC7vSt5Gq7LhS8/tCxCS6Gwa/d3GlRnKqVgUndS5/ZrbkDUFN/RxiyrcJo
NqfvkzVHzw06AErw9n5sw/WfcSHdr8wGXu9bekrcDoBXplKcFCuqweNU6DW0g/sxGeIqfHuoq0rJ
/48FKJ1LCwL61qt5HjVwBpqivLRTLR862dXfhwhXPSXRNb/WmsQIC7fwLF/iMp/e8zaw7zvLkd6N
fH0bS9ffsfKfDR1KEHf25vRnJh18jJOjl3mYXONuwTfxSy6Lkl7qiOqNuYKB/FL0i/5YJFyV/3hp
cVfpzP+PZxDE1T/6kX+lt4vmZrUDAfQ0RaqawqdA9GeoovGc0rqGoEsn7sbKX094HZHAzXVMpWZb
ThQ6sUdB+OqE+FN/NDOrDsZiHN8VOdz3XWtwO6vCnitYkbY8vL3rmwIfbnIe71xWGdYjjORtgTkB
QoPsRZedGpGrB1WO6mOV9xGAgC61wGmNQ9ilhvUeN8Q2pDZe3tjs6wP+hydkkmLzGASEfxlds3iO
XPCf2UkM8/igaJVzsACuh1lvKreuydfWmbO9Po7IAlF7uBxLOrRLIi3JT9NSl/shtoqv0jHHnQK7
7ADxbvlK6RW3+i7Pbr1Br+PHKmxvQ5VclTvg6lwO3TejQhvay07uYoP2b730WY37JmxAxxwX6TXn
SKEf8/bebt9M7C3lW9A1DuY6K23yctBpKmjbSIrjKGjBpgXBhBhwoqG14CdJmk07IFbaLXrDKzNd
H/Y0ydFzIMvcVDkVDY2pNqmKE5g/+9j1S/eZk7WQzeKjwJPHsL90iyL+/RghpuOxsFRr8L7dxOe0
86KlN5byBNLiSKNPGP5IdSXUxwi1q7eX9ZVPhvIMstWU1lbhgu2RXfhYUc4tTlUUDd+KaPJCzUTL
Bufk+h4db/2hpi71Fa8s7QkC961dfX14QEd/2NrUkS93lcUXyOXY7Go/FdPD1LduuYNKQhW36Cvn
UzPDl4+1iG5hzIM1aHDfsG/EyNc2mbIGwtYqdDug95e/oUsmqtVRVp4iuIQn/g0ZZA7Sqd2komzq
pbPYTUol/7E2tp5nRItIcm2s3zlil6PWReK1Y52Up2W2xZ3tTaodInctD1UtbeFPVdf4aunB2Gl4
YL296a99Szyd/thvAdHZHmterGnGx1qenBm8lj8CtwVpIqffEdJTeVgt6PLeONNXD2nqkPR9HD5d
ihAro+RyvvEAxNxJjPRcK/rcU1puYYomYxeHnYUgDqjFHCCh0JR300CmcCCBto5OC6sMlJGa5jfe
ONcJwvp7YEfzbEQUBTby5e/RrRgj3i5OznMkDKCO1ThEBxSCqYx4Zg0iM+YdNIVeVidOqE5dWgct
jrq9n1ANc29syNVnQBRFV31NVPS1n7JZnFlNInfQDUGemHY/ZxANj/GI4+uhTye0Ujqp4pBSAoOy
/N7W0/S+dMCGvH0oXv0NVINVHj3Yemw3yJhxSadpn5xbaS3BCM/jTqmT/HuWDd9HdXFeEqNAAbWM
4sUXTRbfiO9XXyFLQEeLa5tvgg7o5j6rxnqsLJQOz6UqnJDvpUnpDUdtMHSd91WjZf+IhFpyIyW9
Km1A6qKXtOYMSMTSltwEoAr70UWmrXJCgy8LKlzpVT+pecblupe8FObkIHPczCsgpns0gRzcdXOG
c6hQx/cjB/NGLfm1TaA9vpbq+UXcOJencuJBApPGEWdjQipkF5eQKqa5WlSURlJ1ZxSz8yiirL2r
ZrcK+G6XG6fgKq1gPdbexNom4n24fXxr1krDtRckge1EfAbF451Wda7H3DHzF1sxbdR8kib/OS3Z
eHr7AF5FJYbGmNbms+QJRJfzcu6gd7GBtjgB2iSrO9SQJDvRUExqkvloDbV7eHu8V04cz1F6VtRE
XRrf6+/5Kzc2lkQbQHgkZzKs8blX846nmK76dmKpwWJF5odYcBreHvSVSXK2TSCIvA6pbazr/9eg
mZuhaD3q6dlD9Pc9zG/CSqPZSJtL7KqVW+ys1+aIARKSAKwt18z6538NN/M0sGGVZTSrhYu2qLL4
OlUHeKExOpu2ABFs6Ll3I7ha/L9evIBhSnKXr512LNGubnWlHmGlT252Lg3c3dQyRlqtX1S4Mxn1
lrcX9LUZes6aiIJg0MgQL2do9pKQCmvgNDjYq08Uq59rbUYKfEkdMHdWxqNWjT++PegrX4muo6tB
bwA1Aprgl4Musa0Y6lAoJ6VXvHonvDQ7G2PpBCK3hoBs3Rj8Euzng5Pazo0v9JWblFyUKqwNWITi
9Lahh8CDqqeWHZ1EhV3fTody08J7avUYmWctAoFq452YI72OUm5Udn6NhShlWPjXu6zLx8Pba3G1
2ZTI6cnzvmUT1gz9ci1iEse5Bvd/QgxcvbdnC9RnIgfVDfIO4MGN7b76ftbROFc8QNZzvfWRaHVd
ZLJX45OrJF4YDYV6aKLs2JeoxSDGPXvPb8/u1nibmznSm6mboE2eepElvxcnkvHOaYaxQM/X/pHk
otP/hxmimcZLEnwMmcnmbGFUVKPbY8anpKm/C6WHm9Q52WcJXI0JlsmXf5/g2tuzwINR3t922mgK
pynlxvSkdjL5BBq0OBaOaPdKRNfcJyF00/u3R7w+MDwfNQpjq6UojrObOJ/YYqQMV6cnW+2xnPAG
DUyiSuljqAv11mpehQfY4jwcWU64vJq6rQG6yDpq1FzTk5sS6xSg/tGxHJyuDqa2mJfAdSLjXosB
W+/fnuX1wWHgtflOTYJQsRVH0WY9s6RtJad4AlXmz7WXK4FiJpkWgsmXL9DM4Pe9PeZVWFonSzsR
k3U+EOC6l58iFAYURKM+O3VdV71ECeQYoMOe985RJvdztOTzr8hoCwwL8ji7ZUF1nVFT5aJjS6EV
/hG5w2Zfqy5JTCUzshPJTfStaF2ktIvYEAeliKwf6AEmiGs0kw6dO+btLmc5hZAImn+OR/wMG9Hu
NbEHL7FJJCM8KQuYWemJxtQyhG1qZSJUs3GmSac4n99e8at8bZ0z+eqaQaIztj1ekK1n6dVKBttF
RXvYKyf5o52p27rcl/vEo2SwA7JXfytLAeYd1kZ2evsXvHLOeDv/SdhXPdNtgbFI4sXNFmpOKBH0
+sd6qeNDJmgN+TgjiL265Ln2r0nqWs7kCqIxznd11XbTaGpMimFlp6XpWxk0wqN+bbt19axAULuD
Uuv9hGzT9Ye0N0THbRDFN3BMr3zWNLOpJQIVQkV2m6bmuEooFtYIJ2CarrKrNSd/Glpl+KlSVvZC
mhGje4ZjWt34qtfa/UVmw9RdYjJ3L0BCuiiXXxh0TxK4NspPhZmmMkzLQZ/vwE8WN3b1lfnRcuVl
QjkC/YXtubJ7EPZFIcqTl0jji9W5MAHhqPsS7tBnlkO8n2Ag37h5rh9DIOs4xzz/sNOh9LS57Bpt
wsAnSosTBr2T+J5FZp0fkA7tKUAphngmlWzNQOVa73+ovYn+goa+Wwszd+jvUVjvllBpxvTWo+iV
CwPBHFgT9EN5G22zLeTBNYEqWHHSjCaOwxp20Y62iDs8IP/dTjcy9FdGQxAYLWuWH5LEtulamUAd
+podhdHWNx8BnqNqSc3TyX5ZMPqSGzH7teF4/JPJgAaHDbmJ2fTE2kptQdRBcRtgkxu8sXzqXfI/
BZ+yr28Hi1eOL+vH2QXHg+jD1p1Kkz3uMXhQQMSwjOUQRzgJHaO0zF7eHufVSRmrkRqqEGRpm4OE
dEOVEhqq01xn9VfNg+aELD1d8kobbkTgV+48xBSo3+DzjPDZ9nCgMIqGD/ITJ9tdegyktGZ4gCKm
3eUL5k6ltLXPKFyn+3wx+huycq+EXu4Z5HN5uNLf2fazSkDqRmzM5UltCswMTLvl/GeRc5AQWp/7
Lr1lnv1KVCDaraeE7Jfm/CbVnmbAoUbuVCdHFfonT9h5IHmFoUOWZ09xVDcipB8FlPPt3Xxtnmj4
gTXheU9EWnf7r0ek1jVdMhtNfUJRofFxSEjC2siqwJglIH3UpQ//OB77CRZdp70ATpu/uRwvn2Ev
NXOunUxaww+YA0jALSadd3i+EFMlTNFb/cKrA8so67dOCYqiDWJWl0MqpkuZHQeKk0BJdR/ns3yf
xR1OBMUkAVO/Pb/rTImGIE0bUJFo0yMRuLlFcqOrgHlr+inVZvnslM34wR3hse2LAggSkoG11dwN
mgZbNldyDLEa5x60wC1ZrKvjtPYlCQVUwMgfSN0uJ23QdkQuQTNOmJupd9BPpzO2R5AO3KHEgNA6
YFaW3rJ0vEIgkytR5YF2QTt0FQvbTL7Mx2oWmamf8JHKz2k8IBiIRuyHfpY6zKppan6ok4Ejndot
57Ju02ASDlZlWCTist2gVTC38fT77S25OuL8KIoytGgxJ6RSsvlRVZZJVe0t46SUefJjkEke4Wox
ejr840gUd23SAv54e8zrM8eYaN6hJwW6DGWjy+XveKyn1WQbp7p0ne8p9nzvGtQW4I/Fevj2UFdx
f53eyhsArr8KK60/5a8vGKLisl6g5mmYRrPzkVsp86AdlVvqY6+dqLV2S0gkOTS31VTh9qrZzMLC
GC2vH2nrm9/EgFuIFJr8ZWH7ke96w7h1Bby2eUiNgoUC0ICb8GYhbWWeqoxfdOp6NbN3vTXAPUwk
uiz0150vU+8h7fP2gr62d6uSHNkZsf8Khtt2DW0M0RonaAjmoyIcsznk44Q+RjW4t3Qor3ePjgkT
I0sgODHa5e5V+OoqRZYapzYxdOWdg1KGEXatVO2fb8/q6i7l1QQ4gx2kVYOo5+YrgJkKYGaxMCw2
VASKzW59j3tZpH6KiWX70kXhPBgNWB5I2Dr5jUN6fXgYnbiIaP+aCW09hKka1mXc29apTjT04ZUa
ua+xae7QEGoDAQVT2Xn23OzfnvP14bkcVb9c3DxrkjzXFUZV5+E5RvHlvoIPBS9Dt/5L4UnfuNxe
W2OyWMItabqHRt/leC0qByPuhfYJzfY8zF09DiklJrvGFvIJYZLGTyMEm7GA6f+HmTJXigMotnLZ
rcfsryCQDgI/nX6xT+hX4cCZm2rix+Ui27DyEHeLZ4Ebzr8v7trZolZHentVYh8mB5vFNrdPTZ6Z
d7DQotDssbIMgBTa4GMzu/nx9oivHSKajCoZId09vpvLSSozEMUMi65TV9vueWgnvdhPCfY7fip0
yNNaUdHU7SRKw7d4QK8PzbCgJjXO//rnf63vxIwaC5WrE2j8GLOkqMW7sKV72LaavMehiZUHo3/L
cXaNbhdPUggOlFvWYhMax1hwXw6bzbNbphgrnpH0UO8spH4mYG7Vb5eWWrfLc5jAQIWdALESgSKb
/a/nGRAhdeiVzudC7tzOuh86FeKxUp/7ROgIMsnurCVaH/LPIr9G1ftFa2fjwSna+MbIV+u98h8c
MLm0NljwLXTBqCZLIsTXnFORlig0aGbYjEN1MMYkQYOlFsekyNsbl/Yrqw2yCWwQUoxAbbfthqau
XUh3sj3HLZydthLNI5KA7QH5JzfEzUkLMbavQ2xBm0/m2Ck3vuHr1JHu+dodXK2UzXXbL3e7LoXl
lSidnW0UOHoUHxTvtw0qd3mvGvNiHhySJWxTbUuRpC5JWd4peJ7b9xluozfi9dUdyE9hx+ExrRAC
a6tyWk+ZyQZk8gxjCuNTsRiYTc7J91QbrRsVJ/3qClzHorkArIy6HrDFy2mLNkWqTJrtGZpl7fmC
tPZ5Hp1eCzG9k4/t3CsiJJmN0FpK4xLzplV3rsHkh/JTnECNNCcllTgN5pTuiX1QS3BOEjjXporz
wYgtJdojq2gjJl2n3eJ7fbUkO/RZe/S0YO47flxly3MuoYz+Y8RiapRcuG3BGK0e2ZdTW3IEKDrM
Ac46sqnBUq0GbLbXBgnmbfddX78jr6tvUGGvLj3GdGFuIjvDR0TsuBwTSCRATEd0Z9xGHea6WqpP
9JKWBTk81a3/vTa8Drgi9VfOApjyTZACW+S1kTV0Z7RazHMtaT4S/JW9cFTlSMEQsMvQN2mopUtZ
+LFr9KiLYJf8z0vNjGmDrs0Aj07z5bQHJDyqSa37M7im+P3/cXZevW0j7d/+RATYyylVbFl2nGJH
Sk6ILVn2Xoef/r3GD14gogQR+QPBHmQXOxpOu8uv8Et/9FkcPgzmlO/UvtEfg05fA3NdvfcIlluA
Orifkba2ljifKUzgjk1mf8pqlLo3JWcaDImFwEwvVPNpdHL3wdBx9vOpOZ3vz/eD5nb5NshqD7kW
f7Avs5brrFctlPMhO1Gdjt7HVM0f3anpnU1dhAV04boVe2yE0cTq8mh8njSv+Rl1iFcpDdpfh77V
enhzg1L+O6L0/prgV7XvkXF5RMI49I3qc1TuVUX3HhN4fQ9xD9R7JYK4vm+ZAQkL4HGueC69yyVL
hTo0OKpkJysVyY8ObtZzh5Sb7pvIZOyUTMu2Wk9jAU5w5NezoR/uf8IbJwXmCz0VShIAyZesD68L
2jJUy/xUuUb0uUZV7VOkYKGKWSEaRmHlrNSU9Bv7RUejwWHBkBnWl0vWZ2mGYb1WnGiiN8+t7qSP
2GEMKF3O84BbnFm+el4YvdW6k/d+MAhV2RTINn1Joa1+yhBe+ibmZurRiTOhG89O/Z1S/bwFe+9t
M8vutgAWlS/0MNPeL9usTzeTNQePjaHn3wwYYhtHzOiR5gbvW5zX5nOaRmRS9z+rLsPcxc6U7T/S
X9jI9MgWR3FSPGRbKz0/eeCQ8avBYhYLAbspC7+z2vEnWCkP3f0UQR36dEa4w0Q7rQ6Sw2/ssW1x
u00+VPHf7VwpZ2+OzGYPMc20/Kmi5iGBMiL2M47ZE3AddKMcPbJfKj0rlM39mSw2qNQsNgH84nMF
TQwUySKqBlUNXrM2gydwCPWeXri2JQEvERU1YD21tbMdELF6QOwDfdWhi3f3h1/sz4/hKR/A7MXd
AzLxIp1IgqwFR+8hgmmkxUNZ4C6TajlFBNeNCH+jP+T9U3ikT8xRQJGHWhlh1+V5rObAaQplzp4E
yj02sKhRt7/iZ+yqUovYaf/JER+GyJclq2ziRbz3MbSkQ/Fy0dojh1kOLdKg7MIMofxc/YRSRB5v
DFAN7wpaXskGS/r/QjUSKx94Cbf4GJZMgnwJ8J8G2Ppy2DxwbXqZgra4qgrDN8a0fHBFkXyNyrFA
Vgly4IPdODEEx053P6X5APWsoor/j90gYH1/uW/+GpRTQFsA2LXVZQnY0vFqkrDrp65VItxFpjzY
DX1mvJkK2to+dn66lK3y5u+0PBOuybFqkw2GzXPySvW4W7muFrfVx8eh50zRhVomr/ti+9nV2A9q
ruZPXT7+iu122M1Fg7BVGRgUYuja+I6O3KUa6ShQ3f8U8ob47QaRQ8PxlnREiloyMLxclwzLPLVB
B+5JiaiW2pFWCp8uzd8mF/b7/aE+SnHLsai7IzpBuRa09GKaKD0V/dCnJVL+UX4wjAwme5G18RdI
Z2X51k5N+UOMluJ+6we7ezcUo0TpCbOZBw/VI1D5VaeFZ6Wjxno0yfn1LSi70vLBANe/Rntw3nsj
SrW9ipCE+Hb/x9/6TsSX1LYJQXjG5AX2W1qa1XM3xGlbPY1CE29tHX5PRNO/GIEdrFyFN0ciquSV
dkmPllElosK1qxRh9RQqqr6f7dBBc5Y8aZdX4ZiuZEI3dh5XELPiIoBjswQCeXAgMaPXqid83sHs
oh83TgfMNMJPo9JoCFUPRv4Nxr+JEsicu+PKxr8xVzwPqJ1TM3bt69q5mszUqtLqqavz5LWPcvtz
O7fjD00djcf7C3g9UwbSCCFRGAFrsMTwKWUzmK0ohieCZSSGO8w7lUKxDrzY2Yui2NELlfL3Xg/X
qrmLpAtYJEhMDpkHyYT+65InVheD6gTocqLe68bPee/gpCaz4pVPeXWvU0KFLEdpiutVCjZcbtDO
je1YV5v+aXYybTd1GNYXYTM/qIpQNl3TtI9TWJ/uf9OrV1sSa2kyuTDO8EpbNiFs8lansq3qqdHB
Xm/cLqt3JeKnb+qEmSLKYaXzuawaC6HmIESZK22y7t/7P+HGtEF4QZYiEZOuY4t3pUXJMtKh0Rzo
bjioUI8VrvH6PB8Td8QjpaTa42d9MazsputFtanVOBA+NLyUrrD/apEm1ojc1lOJgXzka4OSfjE6
dNzvz+76oWLv0FuilEtNV3J3LldViSvQR3hnP0UevjDvI+h/lLTAh5Tfm9nTJl/ESYwQthdryiF1
9aLbjwiEhb7rZkXZPVY9hrlf7/+o61WXLk4S8A3i14PQf/mbGuCBA4J6w1PWUySjHFjj3m2m04Fb
pjD8wJvSX0ESjDvMYqqD0eHvcf8HXH98foBEj0gGpucs02ClR/a2t7LxSVND419DKEbvK5k5//GJ
otoK1k1WZySeWgaNv1/59tiItnKGpwF9yR+ZkX2nXuLuwDJWzxDUxkepn7oamcgNe/FI0tQEu01M
AnyEJH+x4nHVobhq69OTYNd+xkGvqjYshtr7Wi1lH4Eyjm+x0xko/3WTTcCoBfW+wO9LbNG7oHo4
sV3jT1asRGD0SAkI5rPJ2hjWmBDqpW3rbHMNJuMG2VHkDyFLB1gAYJptEoa1WHA6TgMXLU3AI015
px07TS0CXC4nd8j9aA6yVwinUfUtdUHFUXIX4KGdoevfQs8u+F8h9FV9Q7e3QbKUKqL5Ztql0r9y
oNzHIhap9lPDXMH7NQ9aS96kGFBz+ngY7WfJ5dJ8CkiN7Q8a5W4Stgi+KYKXHZtMKbsTchfV96Dq
veqptkrjL8ggLTzIvKiF7nM/aMUWOr5tbaoaN0Bap332UE1VV5yIQZVfBULR3qO0s0SRks9S+pAN
UTAc8um/qJy8Z7PApcxn73UuMubO7D0MgHTcTWhpw7M3xXrjYwLSvJuJSN/SgUI5NuGBh+r/0IJa
DlCCnB5K3HPfFIhSfC8cDEx/RpMeLxbsnKLTrE+BDqjLTKZfaRJHNVVeqgvIR6K7fzCxcvora60R
Gf3GMZQX1LOHbwmirPUPWqnD5wDn8mBLklbp/uDM4fxaAbivfUNvnPGzDutC8SmixN8C1N/STWgH
Wboz66p2D1rdYSFZJzlGc208RvihWHHe/MdHQt23pnFUbPrEpXaGv4H7M8iyvlyJbj5Sm8X+pm0C
4Jt4A2KetShFzKjg2sSazZNrjOr3yMU13o8DhEj9JAekpaMSLzZKkpvdCyCNSQ82iNjIDVb16mtm
eSHuIEHXT3iAUujc5x2zPyTRjNCNb5PSoNnsGdW8dhHLOHj5s/m1cHLpOgFVXDyvqRuHFAni9slB
s2tr4/A6+LmelOjU9z0gUWf6ihJeiRlVk39qcaaE9qNrT13auD+B2M1rKLOryIlWtOfy1PMAwTHx
Fu/egN5M3ul2g/g7ZutJYKL0KJQRaahQEyuP3bJcTghDzEv5S85ftvYXSQIkXQTynaJ94nizULw/
04ioIgBFmtjD51xD2b1xSZqdrMy/RlMd7YMMvNHK3rkxZ1QXwDtw8ZOzLFNXj8SxH4IW575W2A+Y
LAwvedPGu8wotZWhrgoC9AcYyaE1QRwOO+Hy7tcBGxNyjOZT3uj1lywtcszHQ8HNkJVRrW2GKqrO
91+1q0gGtgd5BR8Z/Dj1geVzUxVON9Z6/WRqkfWlTPLyAOJaedHLfP6lKCHq9OBe1/b1ooKk0uCT
NnoSiCph5EvgVzIUeuF1wjxiekP1FJ11+yesnQG5WRsSHbbrbbi3YqttNgS34u8xQcJlK+ZOiaV9
iLry5l59dxvtLwdYO8g6koIl93zOupaoyrGOLY2Qw0zCsu8yU9lqeq9s9GlYA7bLY3txrAHwuWBQ
wWPRNSeouFznebDBATSReWwGy9rxHoz/JJneaPsZ48SSIn6bfAkjhJ1eijxFI+kPl1yOjhUaUiI8
flB8Lkc3RRtNGsY1x8DiEPdolcHnb8ZjY1nom6Nim382vVJR9/eHvfGRXSmziDQNST8aG5fDWvVk
uEPv6kfMJ7xNrrlx8z0jUPwni8JC/Z7YSAbeH/EqZJQKEmDfoA7Irt8SMSkiPGsVL9COTiz0725l
FXtt1vQHhDyMf3CK9PDIwVkH7WRTfzAp9VUrSOcb6wy9ib4u5Eju7yW9JhxboEm6oR0b0P3nfOqN
b0oDlQADPOUxzSf1kNlh/VKpkjB8f+5XtxYYLdYXeU+YKNTcFuda77ucv/S0Yyo60fq4kM5veuOh
tR0imrrS4ru+qhkNxBCiAowHlnOxoen5jSX0b+3IYZXqtwq6CdC9dT8ixt0W3GuPcK2KXzXS899w
sNTHw6RPyR9/7stfsZizOQBWRyVDO9ZNEJ6s0ubKrJzZwAYmmOYfKP+amyoPwwbSVxGWK+/VrS+O
ogLActThAOguvoHIUbcvJr741Ac0aVDQx9VFB5xHp8CJV5b3emehPgkaDwS9TIKXQOcwt3PVrm39
GKljahx71cUkpMzDA46CdoyHg9n9EyjpHL9kQdkXK+t9fZSp2Vk6KBgWm66nPHi/5ShGEokSq0/7
qMwBxkshauRiK/pYvDqVE2/pDVgrjPubI0poCOB9yV9YXB6uNfZeSe30aBR5tcvwGG99VS20L5XX
2LtB0fU/X03ye0pMvMhS6Vu+m79N0ezRLUDC1TnWGhRLYx6NfJcDEFbxJOrqlcFurCacbegChHgU
bZaC4raiWhjKO/oxhTj4Ohmp/Q2h9/lJH+baT9ViRPHPSuNtWQXOSup3tWtl/wboLHENNoBXBZxx
QEu+yWfkwMrQbPdqOqlExulclVAhEQlc2bdX60jlmx3LhYB+LWCIRTFWxeaJ0EatmWlaSaei+ID2
TnqMQWMfMgSG/vTLAh3kGqSPCimbfvliPLtJkJTD6etoWYmyr2pOZuXF3SaiXbjTylQ7pUoUv2vZ
YHz5wwuYkYkkDMgI0hbZXGwgb1CswdJFc+ySTv+i2rPxmoIE3CQ4SVT+/bGugjjGAsBjcfMC5gEG
fblZo5yb3YvN5tibWBNZYZc+NbzmmNYM4AI0ckFfT+q1Ku6NtQTKzv6hYAyUx1iMGsawXIpw0o9t
3lnhph1j5a2pLe/bgIPBDu2kfmXzXD8zAFaQVKF3wlUAzXxxxc5R7NoKmJijEpjZV2wXguYfW00c
jS1rF5T5fDs2k++BJQV1cqA9BzR4gsijLhWXq6KC10fHIAVCAYQshe728tdg68TRilxxbPTS2au5
NBsNxT+EbWv37XVBDs4wDRpqydy7Eu99ucBll/dR42jzMaSGkB/02SY5H9SgftDHgsou4uLuuJ0M
1BdqVGGaN3UmnMGnpTSFAN2TVMn7/S13dWXxixDggAgq5SWhDV7+osrMgDrjinWspi5ExsfW2mwT
xKRIR0y4UOlDCtuNN2FUxN1DQebtvt3/Add7nouSW4s2JsCUK1i0yF0R0jybjiYmGODRQZ1s6GJk
9uNcx7q5jzFyHn/CvjJWiwmLrJxHDw4aPWwytY9unnE5dy6sziJfCF97VF/nY+awBM4x7Vuw8L6C
ISIKLPlYhulfU1+k/S4M5zJBJS9LvW9agsK4t60sq8Mzgqk52sqNvtwsLImUgJAKkEAfkJ5cvM6T
HAKh1vE17IRnts9ToZA4AqXqWufRLRWEDFUjj0xK81Noa7s5oMCb+XPt1OVB6aIOaBp3xrx2fBdb
hq/FliFA4sYgaLgCOwZz4SGr5eGDSSFP+CMl7PYxAjHRbBsbkb9BWOLF0rBN3VeD0PM/TDrl+BQ3
P7J4wvErdbOW7qrGd9Gfa9eoHnKWweYxAMr7z1A44YNeDVO290SWprmfaWNRHVDHUgUaycG0QVsm
yFbuM3lGfksDP34Q2QkMfJ5DnWN9uY+KLFWCSEmM5wy/t8cOLonwI6y81p4HueCX48D+oVOC5j63
yNWjm3WesNsMuIuTKZgHYjo3pT7qCo6zyQpsondDXpT2pojnLvcBkAB1qqcWKOL9E7u4L5kuP0P2
Lqg43PAb72ls10apuM+phaOUnyv8aL+p0RuAewt5cWW46+3GcPQuQDjSYoSJefl1vcyC7DnZ7nNv
6tPeTYVWHkwlwJe1jNJNncXT1lE0e6u26ButrOytsWG20t+kmIPgmXw6f4se477Oq2nI3GeFTB/F
H0pX9KGCUT+AKg6Vx4S8z/OjWBTfIE4ik3T/Sy/uRvmlwRkgak4bgaBu2TaGbpUMgoT0WWlRdTOh
cWy5saz9rGAM0AihPLZRvBYO3JgzPBVUxulz8jQsxQg0LnwrVTvvmXQ8qbeZkWB4SSNJbG0zTo5h
O+I3BMT6i9GMmr5yuG/NmGwXMxjAilQmr2KRAfkqik3PHNNq5wxe9iiSwHixVe3UFtGwo4Lu7u9/
5SWyAArAh+M54YhsnLPal6uM8U44zbMQL2oaGslWJGbr/g1aT3srLRPt69AaPKlzNwz2W6GmIjxP
TUWHkj5M/Dl3M+sblqhZ9hVwmDltMisUluOLySnCU2f3QVP5szpr/cZTK/GAJ8m8Rg5cnkjZmeZG
kPoyHww6eUH9tk2bwVVKt9OMZ7zryp3wEi3ZGF7jvfRqLJSV87hcIgoxtFpIb+AY8bGWTUVVz2e9
oCR2DDFY3GltggO6Vo5PdjLMOBYn2td+sNbKIFdXHxMjYgL6YWJYA8zlcoZTNGeVqQAf651EC329
0lrnjd6t1qsbJ0F75q3LDbWjKRVMNLuyMUI5btNKotMKbHd5PJi0ZArLvipGIxzQy19SehPmg9T5
XwROfxhje8o8b6tSGwd7ryhifKhqZ2wfRYGN2E8EfT084+7v14/G+O/vgOR2oTFN1EamQI1isV/R
EClwXq7VZw/5znDLIlchqqbgif2krx1lG4RzekyEqoYH6rbaezPCqKPba7TQwsYSAzZjg9L9mHxq
Aq6Amv5X6cwbFM68IEAKP576xyKo9eIV7zR72jCg3b5VYRTZu0wzsLmlfhQZX/JgnK2HaRqms1Vp
/XRwgl5VN0nb9MNDaOXlsAvNyIg2na6Gry0hfrQHnNzxF5mH/IRrzIC5kTMbdLWmQZe7W3z6is4n
f1BMjF4RJOTntNNbRcbZVT4NxTTdKkDe8cYcwPS2O3McM+0LOOXp0IReOL1qRqujLAor2NyO2CU6
P5Jxnt/UCOSar0U5JJj763F1IKC9cU9/pFBUY53FI4EhpxOhhho9oz+tantLH+rXsDaUTy1OhVsr
z+vykWByrSq6SNs4fdxVcguaMLUgy8uN+tuhN+ZwzFur8p5do543pZK2h7aQyPVCTPaXFE/CP+yg
MCIBH5ULeQFLhZHF1i88xDsQj/Ke+8JytwESzl/6zhq3RJz4/97/qFfRL4Mhk40TDZNDo3F5zaQT
7bG2qaIXcG+z9phaMWg2cNGq4c+0NgU1ObV0t3UiOmlA6WBk7XRCTbexFUVHeYqzlZN//cH5RSCd
aCPLb7Bk2bSBS/sbftZL4TbW3wL3+HdSdFrtrTTR0jpnrb1wda3LT8C1Bx2apiHsyssVJtqbYrh6
4UtpGd1RZ9g9Lc34yR4na+XdvRoKFTT4WlD+pJ4t2crlUH00BORZtv7cgGn81Ovx9EmpmxiTUlgl
91d2eZUjEEYpjr4BaTDNuGW0PIgm7AE02cfMi2tl17W1txu6wLJ9YXO8faXqvAPqtggVm9H0wyuE
8/n+L5Df7eL+JKSSor1UXDk69pKCMI1NX9VN1r+okWOX2wwt++w5rEUu/ro/0Idg4nIkRNE8pO1k
TdBarGAdQq5LcYInHQJAvmlnw3meRkw0tlUeGJ9FiT6MXwutikjiUNjYhKOeK3veXWrgPgxoW3nT
ekDVL/gVaeQWWT9ilWiWeHC7iUWPHr9W2/veka9jWwWg5XsQesbgrASiV1ufL4ZIKqJpFP1AOi/m
oTVNT2kWciTVke6pbx3tFSkh7SlAY/S/vlHWMDo3xuNxk/wQbhqaqIvtqA2t1miYkrz0w1xuMjPI
/+Kl0oWfGvnnvCrtlSv8avtTiYZZICFJULMJfC+3f6sk1kA42r24MzqTbWwHvDV2Ov9FKtq/3d8U
V8+FHIvnAkQfZ5vO6eVY4GC8BEWv7kWtG/1FSyZl77lJcNTCWt+3vTX9p0eTWFnAq0FpR4P0B+rD
tc2YiyRqdHCwx+QYIUdnlsQqJPlsfUwftL4CXwfEx9kMaZn+vD/Vq4MmRyVqQ4CE0hLN6cupBqLU
sdTu1JdKm0EUKlYsfoAyjA73h7laPZBTxETsFukTxAV9OUxFj8zEfkJ7cRoXk1i9MPMj8av9RR8d
bXd/rKudyVhyQ3KamRU1vMuxYLdNaoz378sUm8UTZ0DfY7kyP1kxYkjY7hTV9/sD3pqcrBnixgGK
jMTscsBKjamDJQPW06hcqT67F/H2GaDVAYWTcW2ffOCDL24sUnpeAp54PhCIyMVJh8cKz05Y6ac5
CE13mzSUh7eTl/S0ezUotXNdGx6CzFbzvazs9AwACOHgEE0Iyy89vDgQ5vXwAAmn7qsBUqna5Das
JRWG9+hTZ3OUn2j9Oy1sE1yW/mmnnK0oGicbfhK4BXmxz/oKC+Qh6/PvYzq6X5vJIEZUcwH+H7fr
uDoBilUwbrj/nT/knC5nrlsS0y95JHztZWAfIGgBniHUXuzUVluPHKJxZ2ygSNfELjQiNz5auP28
UmsLsZ8MQ/NzYlS4vCcmsT8d0jbvn+A6V/ohjSeXUlNiOZOf52kL0xv5LQ+/CV1Pv5cjkmzFrqGL
Pj7nGXIQ7Uag5ttAWI71sv9atny+H0TCWrwN2m5SVm67JYoKNXU5UzlL0kVU6hbZVI0kWlNmYwpL
OG6anaknBggpUPIbvR6dR/r6pdhSM7c+gTRMJB1Tcw65EQZvoVWKL+1ojn+RbUG3sAMvS7dJPtt7
XVWyDabH/91fl8XN9fFbibUIfzjhXM/65f4f0BJDsbSpTnamKWdR5sMnZFRxgwc1tYuCNn2srCBf
2QzLDsX/RuXCovwKC4zu7OWok56iDBhZ5Yn+UnaYiOYfB5ysj1I34Fk1ivl7StUWXzLVeprCLN/E
AoPtP565fAHh2gCRIs1bPBTdlKulCiXy1AD/85GpRC9xdLMfRl9NnwxDdFvezmClQSuzht9OgZw4
mT1/qDFSjF+iOzQzIwOvjfY0lHazG2m4s8alOESR/h6Jfj5YGGb6RS6GlRdK3mOXAzMg9EiIXDB9
mPflF/fwyO61thxPfNzx0LVGeOCqVXZTpf6VV2678mZcz1OWEmXLR6fr4y2bPgD1uUKLaTh5I1hc
x4amUwt32pZOZGxDI0u+tBggfxm9fq2muMxs+MQEUgzOXUM5gxrq5UxhLWjZFHfiVAXe8NTjKE4B
0/ToKGbauxqo6b7K0hzaUE1MnCiu2LYwvB4nRV9LshZvy/9+CREd0hCUjmhRXP6SaJrrvBy76RRM
Qv/VER09WkaTnNq6tlaWdxkKf4wlVQrIkJEdJe65HCsdYsXOrFacvGHyKCDE8wz3cUAlcZPOjhv5
WQUkkw5fEXt+bFXz3/2gYTLRDXRjDlHpRe+EhF6+6YOkfjUqdBi3cTUZylOaj/lPy0Jj0U90rTB9
lrQLN2MfWO/3T+St74WKD3ACWYUHwX85B9cVNdULazrxTWlDigqADDatonpAJatZCZ6uD4QjRfHJ
kmSXiir05WDRUJdzB23z5DhxgPhLE6S7OZ/xtBycDuucWnfHNbaJPGSXh5CcjHeBeOoDMrE4hFY4
ZABYe+2U4y640Q1l2JLXhsJXheoeoybSHooaDc0u1eeQIk46raRmNyYNKoRyu/zCiNctwo8MGTsb
tVv9NJIJ7RLdLp/zXKj+WKn2f3FcDl/vr+j160IvlqQGFRgW9IoupQdNPUdoiZyUzg12tpPmm5ZB
d7bWeHslrMKtGyH/fn/Qm5P8gDKAUrTpblyuLHkNwsngNU4Vr+9DUGjZIe/z7pM1d9WuYDutnL3r
bQtaQ/ZX2bmYC1w9JJ2nZDME3lNIU+wMRaprfSPstS9iGiztz9J7zjkbVvZz5baVYMzF5ObZaIq0
NU5O0WgRFBKPut2I9EDjc+9T1C87ct7QHJN6h9WB8zmPFeePPWM8SieEckgsAmrgFF3+CBqrFSpC
hn0CpKLFvomq+4MAO7qxwlIVft/mSDpYq5IOV48Kw7oORXENlQFCB7kQv5XkcgXJUwtCy6mYIUXY
JPG0azFN3CaJYp0cxLCOTquLBxcfxsc/3FOeHJU+AJBMYvdlgseJVpTImK0T6tTJT8zukidPBM4X
s9KL3RhjT/R/GA+oEXp9tAMoblxO1RWTK3jErZOZmAXXtkOvCnBKEn9yhzJ6aLBXXZnh1VFlhgQl
ZA8UO4FhLsIh5HXgqnBWT5OijO9FVUKmxTtgr2gNXaqoGN4bMHNr1PIbo6J6IEmbuJRQKpJn+bcl
TfN5zMAsKycRO+9eFAabUtP6bS6rEdJ86Feudu0arvrqwHIFk2TSYseFgvt4sY/oKWTYGOrKCfJG
/lfV2byDRl29D4PjvN9fx+stK4eioCvri1yEi7vITVWTFG9UToEdq8dqjKoHY4rMc2PgKDWaJplY
N5BxIv23RkK4OTR9bGB5UsVnmYWUQ9VrUxyFZwMtQvE1i1vzq2fleMtmMIZqBGYUa695OfycYoSm
tHJRXd3CsmT/AXLlspKvzeXKijqRJOAmOptJVf7nFqJ/mian/gJDV7UIvtw1n5ObAwKuhfEo6/VL
xUlz8pTRq/ToPEVhHvmDjhoI1KIfiFsWvqJm1sqBubGLpLQlI1HthnqyiFayrjHyOTS8k6jisCVu
IpjYKD1ucH5ucgWtfM9bw2FXgp7kBwJyWVUdbGwcheEE9GmNdGfVNFt9VQ/UR70Zs/pPn1DMEykM
UozkdF5DLrLKxbMzmOnEokesPfbTYO67DlHRjYUWirW126o+3D8pN+bHkCRGhGIStKtf7pcqtSsC
2Dg8V1YP4d+IBuVbk5XTBFyq/vf+WDe2CqqUcCvwsKNwtuSqRHTnDQcth3OTetWWjmf6CiwufehE
l+wBhP/6PwzHd6TGa5JwLhs7CsoEluDaPtf9nKAUmXTmk5403T7UrFmBtAdh5/8yorSXBUdCUWtx
+BBS7BstyaJzppdpt2nCPB6e2qRw9G0zF0mK90uK1879QW+tIEVlme7wdXktL1dwiExlTumPnpQk
U9SXGrfNYoP/l+j20JSttSf5xtPB5fYBkUKe4QpIAT61jXIvj86Y6dLypJmjFPvG65WHOZnq6gUF
ppcUh5IVEsz1LHVOBc8yZ//D3OxyllrexGTPeXx2Gx3vAQC51qZsJl5qTawdw5tjcXcDOqZGeVWn
10stxYOojs9hEekHENXGHux8/4LyRrly4m8PBflCZTBUFBa3WdO5pjCqhmmhrl1up1LVd9gs2F88
NWj//C7jG3JV///B5NP126uvjpWr1KobnatkHGu/dAbR+aFuJ8qjmxRr3YfrjcJotDqlVwLBzZJ8
3yha7ykGU6u8wRSbPnQRAMpx9sbC3C0/zSifHAuui7c/PQ4fmE9uGYkuuiIBanUYyf5yfKa8HD9q
We+dgV9CW4qUcs0x/cbqUfAg04LmT3Vn+ThUNmzDMdLjc8+03r3KACcTOFIzoszMP013eBMoXHN5
crPIxsPl4tW6mPJmnKOzyA3zGWMp5SXrRn0zinYtk7s1LaBKDmmGtN1ZqmQjv5NRGlWi8xxNOWet
bU3MsvuxDTc8DE60coFdPwtSgQuyCAK0SNUtN0rCvux1O03ODWIRn+2xfB8jW4GY0mtv8dj3X+9v
kOsA7XK4RYwv7DKyEF6IzsU4A3cC/pjz+Iyj99Nt7frVCyE8vbVjBfEs5Qft7o++MtllRqPEuOx5
bZic7SEeqAfogx8QPX1WxmbG7cDMV7bNrfG4NnnhOfkUb+W//+3MF0EAY5P37+w17nhMvUT5FrrO
gPugsP5q6FOsVd9uDgjHCPag7O4s2Yplp5cFz0d8HoQXfFMnvXgp7bDadO6cHUCG939Gq0LjC+Y6
JDqaZMilUL6/nKBn9kY9gB88mxSUDb+FNK++9CKqx13R68X86PW16hzHeJqTDc3ENQnlW/NFKEgK
NoN8B8V6Of6gOF0YACo4u5U50mmtiJ+EU5/yQi3/5WustTluHU7ksSSAWmPYJTszy5TYiNogPmdV
M3zNxp5ahwGE8WCHc7EmPHtzMPyi+MZUseGnX06Opu4AU0yNzqUStP1r0w31QS8rUX2aQFCuFOmv
S8jgr6FrwQnk0aAkttireB5oIzjc5JzTRAtokKPPt5mm2AI55c2dj1hL9tMFebTRo7Hlb/Mx9ntd
S58nErGVwPjG8yU5ZHDlAIVfy2EVRZENQ1ZxcLTStl6N0JvoCEaBtx8DdjbyJn0UP1JaA7N1/4q4
NkvhO0hKNzg8XSqgylX57cwGXR4bWd+l56TQg2RbB514N+2g2dht6pm+yb3PPzVBebmNy+pUjHVB
7NBZ3icx98NLp1drrAK50BclVH4SUF8OLhGEbDBc/iSjyh3oXUFyLnIrF5shoQzmmxzsh/tzv3Ga
MAl1aPGQe1MqWIwTTsg5WMAiz7pZTSToKkLy89xmiLcIKN993Tpf7o944zngViTxoCtkoj23iNn1
lOcd/fj8nIV5cBSCvi4GrTMqFYE+/xvXnvK1DbQW1pnrrJgZ3pisRDxyOXOWJaLg8qOmdlSk04w2
pzEU57pVO7HR7LjG6k8p0P+yV+/mG6tIb5QytBTrose3gBQM6kA3F/TxWU/yftyVNaxXH8UQu1vZ
wjdmhn4aJQFEUUn4lkn6lGkhUMoqP1epqYZ+CnRyazaxxGRaNe6idrsmTnDr8oAtTokJwAvAxSVL
sU8Mq0GRLD83caDvG4fmtWhn/RfVxfCpM4v4keJbt6HtbVob2ZcDKzon+0RTxPv9HXXj5nCp8RM/
kVWDblgc36HWw1mwtueo0T2FUmmSbGJEBYE5tM45Vh08FI1U3d0fdfnJwe7Cj+TmJNdVod4uTg7a
471DtVScYjNsHwT/zSGJe+7Oahx+OakX/qkCuxwQ2Qt6bNxRBEKLAedm4C1ipvTVDPc4JWF3KMe5
mXz6Lf2zNnnxH0b2ckAyedk/kXngUm4EFF2Y4/+jnwzEt4vHCMWIX2geKe22Tee1zp5cpN8vPDkY
fT2iPwrQAHPl5/7tDs6oDDYY3qmnYE6zZEshNW+/Kp4TRlujLrJ55Ra6tXrSpUmmeXSMlyF3r7ud
kYF4PVWi6bQXjBPz7Bk1D+P7nIRiVwvRrMRNcnmWE+SppeaD3Bcv+2L56iHSvKnACAXy4exHNl2N
RrWK4ziQIW7KmQxehWf1g6rN/NDHHnLX9zfs8pjIL4zgAtVnGTcRXlx+4dqqqmqoEu0EU8XKfb3X
ja/opmWPs9RZ9AelTz4Pppd9uz/s8g7837DkpXBfZDNlcTrDubeGuRPaSa1rrfCrglzLx0nF3N4f
58aKmggcyCyUeOaKPiVy6BZxFaun2RnN9sHq2mbY9sipxw9xoqtvgz7af+o4wdxk80IKeFK2QMTj
8pMqXY57tFfqJ9SUTfOhDMteyX0liZ32oJnR0PiU5Urlx/2ZXsFKGJbvCeIAd22+qbGoKxgzYub/
j7Tz2pHb2Nr2FRFgDqfsNLlnJFk90gkhWTIzizld/feUDn6o2Y0mZv8wIHhvG64mWbVqhTcY3WCc
kmYWr5Fq5lsVNaoC3Ew18LcRcHYTimE/mdGuHgdIiXptr2SPVw4sw/E/7X7JK1pup8RotC6tOpO+
sJPVm8a1g3s1YqDlW5m9RhRfJg3yicGKuwwCAf3i6nP+ovEzGiuMa41TGkyz96BqSrUt4Rq3Xloj
NGh59G4awxFPleesNRmvbGACBEcGeAdQ8qXKUVzmXsmg2jz1k9HlW+gCibnz2nBNdu3KBubuhhP5
Rz0eV4LzZywyvaJ6MUzAQlbt4XiQRAc8agPzfZjm5Bvzscq7u72Trr5WycNjdE2kX4L/61RhFh4H
PNowhNOhCUsgoy0cINMPDEN5amcv07b9aAbv2TCvQViuREQEuCSAmk4c44VFQIItVTB1GLlfUDD9
UQLbqg9jkevpHp3/4WFUhmK6b3pv+GS1IcVAYqES9PFbHHlTKg66jsTEZcEFz6fsgbFqJ6gfSfo4
KXCCfKTrSu+Yo02gPRW6i7Dj7dd+9cHp1SEkgQgcpLPzLx2HkHvQUdVPZR3p6YsSjPm2UbG13RlZ
PzibMI5nmQAXwtpa/MuS1BJp77d/xLXtxuDj//0I/fxHKDraa7NW6qdK1dojiKr8W057ZGcXVoNP
Qm6sPPSV64coQf4iFSZIGRf3QOUg2hdiw3XSFZAY3MpZj0jepH9JWoaEu7LNZlTVzDj86BRfxg7u
E9JjmvZwEhZZfztlrav1qXGKRN38iJB2Dp6jXFWUfQxqNN8HU+J+1yXj7OMvmGueYt4A+keKuHjB
QwOwvjSNEz3mZgex19sHYDEzX7fneDdb45of0bU37LCNZUn/x6HgfEE01BnR1Y15coXWPKXe0D8L
RyRwbKrUxTG5KCKoAfSt1ozgri6M5gQIQ6n9uszdUiyJC6cWxkkZhLaPsaL0hyGtnz11gMNcxoHA
WHTSo2zlyr+6Lq6IIAfof3GIzx84N8deM8PaONnCaF7GqRs/9XnPwEevKnRLmMqOyNyiJLxGPrl2
94GDkSUk4QtE6fnCBRbBoqw0AyuDau635dRb4z4Ly0HxMTTPi5UgdfU5pc4FYD9KHHVxdKw2Cwfg
PubJ7qLslJbK/ArP1A38Qp9LDmsdGTsRMYc6fHwHc+tBWSZCSvTY+WPOehoJgJrmqcT8+KAkbRJu
TK/pbD+OvQKFiYxmzub2mteeFSEHkinuc1CcMnb+XQcU5jRadW6e1Nh8actQP7VVZxwoKC053QZA
bijTt9trXrvhqWVpP6GyR3a+WFMBjGZEpMOnqS6ScA9ALdsHLa4L+9vrXNs2VKrAQCgZJafh/NlQ
MMSGt3cANVWK8xsbKT3bzEMPVNSc1HZcWU3+6kXBIQscsGH0HgAALk5HGOAartmNfYJmGzzqZSfy
rRjFc1XX70qZZAeNqOg+IFSs+3kQlCvLX/mQRCJ4AFxx9MGXuswAiHA0coR9aqZxtA9KH9ghqo3m
cKqLca7v0CWBZmfm8bTm137lwdmz2B+DxEMeajklCpLBsWHbs7JlDlKo2NgGiR63flsG/5Fl2Ikf
hjotrmEUmFSMIjbVj0cmqZ5LGxMEJOXIYkclKPULM1edk4CteuhzDdtCZWS4EXnWjLjtiLgSc9Q1
CYkrdzqjKimTSWrBcGexrOYy6UOL1DlVg6HGu8oy0t7XKu8/JQk73S/twVj5ytfetYRvycCPq8KS
8TcZs8pnjp1Tpwxh122yMYl+ll2SR1u17wJlbxRToxw8cxZYL9eO/qXm/1mTtLj23LSyJVJQIhOX
F8Go65M6Ie50Suq89ud2sH2lGqPat5LgEwbJ0Rp5+trm/nvBRfKEb06rZFNgn9ROEcmuBTTyKR49
tb8LgJtsXQRYC19LQqXafTiEUMIzKQRmCLzWW3QUa70Zx6yo+MJFVJZ4Zzeo7HVgHTZm2HYrVNUr
cRH0LDNlAJ+SzrKIV4Y+oq5tBtYpTGsz8PGbjk2/cPtxpTNxJS7CTTVAjiHfCX5kEamQakakBt75
CevPakYmAqXGt2gssQWKR2OqTx9/hxK8AWlF2g0sd4upZjCEZsM6iQnd3Ic4cp1mE5Q2k8+kKtwV
dbwrNZZstsCG4EYDQbV4iY4ZJiqh3jrZBcymTRwDa6pwxPxU5zj9WV6nHnPunU+oII4rUejq0sDt
IZnR8rmQuLGLjAbBYJunkesWKLuhNvdmahbJvQ7iqH7QEQSDAB9N8S+F//1BPYk/3ong3JGU5Q8M
p+Uh+usqxxGjb9K2dU5GhIg2zkPJd7WvzM1UOfUK4PvyPIKmwjqE7cN1Q0p4vpSOhchgxhqNGDWs
h40imvIX2jn2tM8yw+p2rhrD7FargnHs7c10GXp0mj+8YWiDXLbLz+sqY9cOFBKnorBDKWEX5luk
0Ez9szSzuJutNur/u73k5XFhSdSTOJVSX2XZu9SMvAoHqwekW+XdU6iYcb6pKGI3qhJHa+PlyxgA
BBs7dgRqgZVc5EaqN0Piz2L7pPci/ldzJq3Zh5lXrclBXXuPiHKg1SIBayS6519w1FvNDhGdP1nu
XBf7NHXieZtMjmIdbEM429QOxjXJliu7BrwL7VAwnFxiywa32zl2Y6W1d2LkalT7phJMpZIqsSVU
pwkeS7d3f8NSrtZ6lZe3JmUw/RbqYWl+s9Tk4iVODHUBjQZCWN4G5fVwHzPejPduExo/8sadt9Og
zfFGUaPO3KIVm641Ia688L9/w3I2VekN8t1hGL8Xlpoew6aNk11a4qm6dTsU181pboMPh0JZ/QNu
l513nDIW39gd3Lbr0Up758qZo0dMjHpjU8Veavg2RuUoByZl7SdT3n4NkrZbCfuX0VCujjCIifgE
HQj5Qv4ORxOVs6DF8a4HlvZlohEQbEgn7C91awK6GYvklRRVYBqQGyuB+MqJ5bSSIdH+p5SyF+HJ
qBo7y0xbOY20Yx5NBXZ4njrK5xZA0OF2cLj2WaWlFxkC6gQXEjcZNNG5GNPwHS2Z2kelJXz1kmDa
dnP2WR8968vt5a4cIVuOFKSICIzfpc80QBgVl6xUOWVFhHUr+kTjtMt5+fHOxBR9DP16AowWOqO9
Msy9Epgkx55lkX6kNl6kYE0XoilpB9F7F5STvU/7IXQOrRNb/8MLpfuLoCZVMO0V+Tv+2ja9USai
iqz4XcMC98AlM6KhCVcrc+e+OcSWQo/99ju99gm5UhiGMV6V8jznK9Z5H3vJaMTvLazFYR+DECgO
3lRb0R00Aqe+z9Eyfru95rXvyHSIBJ6BLmXL4nDkaYB+vglUWG8RlxhmddzkCvYclmi9N7uz6l1j
5muGw9eOBc1fumO8XQbzi0WVGX6JXrnhewQNdvQTouG9Hhv5W1PDWbz9gFfXwuOdOh+EHY3285ea
0J9TgBUBm8+G6lVN1XIToHzjbUU3qMXKnrm2N0m7+HqQPoDNL/tDDuqODgJI76ne5j9ULRXhoc3i
qth+/KGAiZCj8/agH8iQ99febKK5bow0905Z7PR7/MucYGO0bWjcW9PcOF8+vhpbg1kB7rakzYt9
aViIPGiK6p16d1CRFm2kPa/ZqkW8axIj+nV7tWvvkGKWCTuPBiJE/vO/nm0MSifKyDROFvP9F1Sk
wACBiqrT3e11rl0LXMR/EFeEzaVIiORvuWmXBSfGHlZ+54VO/MykxH2eNXCsCLa5RQ8UCmHEHyEV
Xr2y/LVUgO4IZStdW0TpFy9VVXsXZkylnNLZc5kdGhjvIQcgHkXTw0wfvWrPK44PmLOkzS4vmuKf
289/7eRLaUD2qVRJuegZhFFaBgkRPOrK4DmA2PacUrM8FdacMX3A+K6pc2PlNF4ZYWJdAU4SCQy4
HgghnX9ds9CwYg1i76SFU50+C1EHfoOzp3HAdsbE/bAI8tD1EYPT9UcGZvlLYOEa/V4gWvH79gvQ
5Gk8b5TRIgNWTP1AOUgH8Py3hLRd+9ITwSnPMHvxa173Haz5MkA+Qmsf1N4LD6GWtniuTtZBARSc
byhLtV3A2GzaZE6VbiurWCPeXLsGsJbitOFJBzhrEUTCRrdmhoABnCqRm9uxyarhvkzVGI73FHZ3
Cg6x97dfxdUlOeJ4SbMTmAmevwnUhLtQF6ZzGtsZGTjFqNpnft7g7gxzNEjNotz6envJPySUxdsH
t/MHewd+lVrqfM0SSY8iHzobG/TS1U6R6uFkzM5QtD395brxIVnohi8SJa83UdSH6JYa6rd0HoO3
wFPRE05FVNx7VTAW74bSYT9z+xdeCRD8LMlso4YnB1jcUrEjvMCwwoA5TplUvjflnbeZqKNPba8r
CY6QupXvLCNzrVerbIwPVvGQMWm+y9SR74FQ7vKAorjTDGmJDOOURtVnM7Er1U8VVburPBCo+6yi
5L0LHKmyDGfDnve3H18GoL++j1ye8Tf6vIh8oFSzBDRjbOWGpFjBMypSAh87vQuGTS9tQRjg4tZy
e7XFy2Y1IpCcgEtkoJxNnu+GSnOkkY/Qn0sRF5upy6KdY0b53gNUcWe5qbj3OKRbWEz1SnGyDEly
admrIBMxWBopoPOl7W5qwi6a9We7DZPHeqxi2iSRvWkTz3B8kBX5tixb/bmtVOPOntzWx7qiWWua
LI4gv0K2ifgLMAv8omUwKiI1MbukN58C3DmOTYeERBCTfgWpmDY6jmNrTOtF/Ie3SdNUYj8lMkmH
E3D+2L1HrSumlksvT+ffVZ18G6QFcDpSHuVZa26SOXHvbn/liz0FzAFqPiNDcKdQRhZrxq2rhGCq
k+dBKPFj2I32T6+zv8eel6+0MC9epwRUyAeDzMSrXY52JiMw1XpQ0+c5FQkuzlpQVlujGCYblZyw
+w5Js13DE197OkPyOEg25Z0i//lfmUtX9k3N9CV9zpK2uJ/DTsE/aAD0hfdb+OXjb1LytGCKwzYA
pne+Vh+5TRMldvo8BmhWuaGm/TDATfw0irhfy5SuPRf0G5SC6Znw7RZnU7B6HppaytkskS6qLeYq
rtrdA+lMVoq7a5+N1BnBO6KPRB+ePxbQKUJykGcEnVJu+059jockOVgJTi27JNTaNXPoy2NAtCHi
sCbNPG3pQWwYCYlfw0eL6Zp+teLE/eoGbhNgtJe0nH4xIzcA1GlNKusy7LBDOYIA8OlGA4SRr+Kv
3TKpGS1K1+ELen30o7BSc9dnDTBhrPjafTlNzndb8bR4kyfm/J3W//hVxz57d3sfLdJQogC/AgwM
EzMaNAC7zn9Fl1lWP80xL7xTx1eVN29F1a80HHv1vnZF7VPJzMYW95xwg8rqmlr0xfcGxEaXXDbh
8F6/GGvMDqxmNxumo9lmon9EntVsd4DLkspCb1bNQiJ+bwXuytW+lLCStS6jQqTsWBV8yB+Q818v
v23jyqwBTRydNK5c2y8qJf1sGBWCRZuqLnvRk/NEmL209Ow+adLk7VEEFjQJW8ltbTMFbvILl0rR
+n0vBs/ygUE6w4OTW9n05ASxbvq0L7qft7/WMmXld/+pV2C+AiwBtrRoKA1OicZ0X3UvMfajWzFN
HZ4LUS98UiHD3YgG00WnUYLHyNOUz3EqvEPi6WW7GXBbUTeqKaIvbdCGK7tomczBoYZGIacq5Eug
9NzFZqbb7QVC6fuXPp46TD+LLIs2WavYx7CM23bXm239DypoUTP57ohnaFvaZkNuW7vJBtRVOb6l
FpzJjRrrXnLUxkTRViLmxU6XTUA4JkCfwIxDbj3f6bHoTKG2SfqiTmPpbiJDRymzs5KXvMGFeiuS
oTH3XtC5eMG7Qd0cbAS81gAkF9HGJsfBfxIpCjD0VLnnP8K1xIBwQN2+2DkImQ5K408rqdRm53oF
vUmR9tvCdObT7W1z+ej0sZARZe4FJODCCqK1urruFbt9AQjV7ccq6O/tKRltv8UBwIn1jbDyZKtM
pftW2k6/EtOvrM7EAioLmFWSmyWhUgT2MHaq172EnormbTuo3d5yrEE/0OFSwx8wx9tX6rSSSVWf
jVLJClHelT7XRaD5A+UErSoBAs7FSEyE9MS5AdoXXbGDvatEJPSaO/1yGy3YVLpSf7v9yq+sJ62x
AAOg0AP6bHEgaoe+K82o5NhQWYf+OIFw23hFWr5qeSZ+28j0pIfbS14GB25oBlGcQTJInnKRf0xu
IpCi74pjSJrr+pMIphBgUtIrBpprXYAXt21ENceuzE11l4+K3e1JfetS+B0wq6+WDk3yyUg7I8aR
1awidVwJFPInnBUVTK9pOgDLA9GLHZ7cK3/F3UkMkadXQ3zUmynPX8ZmCkEz1V3wNUVEbA2mfbnz
kBLiLXOxsP/o/p2vxvKJNQ5VefScYsKmWhki/mSsDavqc9W631BHNnykGOyHqYrVNcGAPwb2i6dl
0kPlxrGDYbacEdZJXiewQaOjwCD2mPajYWwggYv4dbSDCjTiaE7d1wh8RbF1ujQpX6I+NTO/Irh/
a+p0CpCWs9yvBLQ63HRz4IX4q1GO7TM1pwJppskCpuuWTK7KMcGT13KEPh7cVBd0/62CLHRmyO83
qjDMl4J9/ow8Z/KWe7DG/S6Oizfoorp3qKyhq7fOGM/jtqmQFdgFwsjykJF8g+UmNGXm2E2gfE5E
rCdvUei0Pz00O6IvmMBBXQ5Dj50zo/dAHKlS/UumOMFXnLg848GexynZOZkTZL+BijTlY0of3fin
iFWIWJ6R1cbWisww2EIj6quHvDWzgUGgLHyAHlTlHka2NT4A76nNxwqmwbfRaMp4Y43O3Nwr2Agb
932STPWRLQQQcexn+neD8DIQN0rYOLA31TJS9rfP25XdRbmKqiQzbrCeF2mxil1mVCTx0Wrb4WGq
xfhFx/7vKaCtyOkzm+q3klbWhAqqFudss2ytMXv5C6CwAHuhhOMXgJs73980sztON1kMIqfdp1rJ
oi9RlLfb2lGhdTYZvm2xopovZlwGe5Cya2iny/U5xUAcUB1gF3lLjnVWOzPK6XpAjw4U4j4RHpAy
DxGrbKO7qaQoefVsm++J21XPHQJJ2dZjxJmu3Ox/GtDn54yCixjL75A0geVIM7PsaRaeHh/jYp4d
H1PTWP3s1kbzNAx94/qanudP3MvOe4F37AOiGdk7dNvQ/TRz+dunLCnL5IsWMF/5ZmUosT8mWaNY
a9YXl3eCS7EmZaLJOpkHLsJRU6GTglhCddSwZXqY9ASmaZRzNfkK7S0FgTNV/Ht7jy7ZeiRmLhNI
JgR0mGF0LdeMc0yNPK8vjn0za8NOUYfiS+w2Rb0TvWTUZpGFK7mfak2c/DNHnpFv9EIZngctqXDM
VIwwtb7d/k1/LvyzzyXTRN4BXWDJmF/2eqy5QFRhyLXXWtSZ91IGUde+ThTx+lOoJs2w7ZvIs/2s
ML3obbJGS3l20nLCj0oVvYT3JlH2BQE8MWzUtsesRK+UNt319VSkX3HMGMpDm0+D92UsuyncCZTZ
X2pkmcZPKJDm474MjFBdSXL+6CkuHoouPspt3Gv8sbzwjapL3a4wjVe81ed7dQrnf91OFMZnRw/C
g9FWXnKKq4pz6UVD7D14KAJk92bbtSfDrkS2jXBBfLJN+ESnOouqJ2egXXHAza5TnrQi7fN/PCuO
p0+5Q/dxUxdOfsoCPe5XWjRLUrSEYcGI4EDRGuKGXJIUInsoEifPuqPaoDYHedMQiLiqQoSf+qFx
Yj+fFS+6y2NrwN896yq/BRH3eQ7N0NilTBT4t0e7LVdKtotYw29BMxv3RoAv0rbiPNbFUdJ3Rd6P
xyIXjnaHWl34MseVeAigOmzSIsu/geaNIb46/fhlHtx4JXW5OL38ANYGD01b9jLI9EEi9MHxxqPZ
4efoY99i/srtOrY2gwZ6QG2jYeWRL1sEDMFkswyAHKgJBHnOn9mIGP6auCkdVYjqP9Whf5jmMNlL
MxM/oSz3/NFNkTrTnEC8NhS6z7RO1lC1l7Wy/BUM+2WrkFmRt3jz46hXRktRcoQMhc5tV1Vmu1WK
UX9QoAmFm14ptPFe7dGyFuhAFY/G6Cbx7PdVboxS2gMO4KjMRvJs2W1vbpWhgXuteRkt9MFq4G1Z
k7bmFHsZ+PjV9FHhplIxEwAXybAGCQPQyUQrtSnxGM30/if3Rz7vRKfPL0E7/+vwI1PQqrWzUxoF
Ia5kKN4UYaNDfTvgXe4cwMBoDpF1g1BDGfX8M5oQhbsylS+wNJ19lLi/TPQqvqi4D7+kWVN6H+2l
g6MHbQJ7F0YkQ7NFT2eOJbmqdacj4bzGDqCZX8vGNQ9urIefo262/Hn0OB9OV1vvtx/1or6VcHpJ
NwUUTFftz47+K7+nZV/Txu7t49z07dc+SJsYcfJQc3YBI+RXo8n+i4XXfb296pUXjOozNEEp6ia1
Q89fMM6fo1c2lnN04S/1Pmi4dN879vwtb5vkuavi/26vd1HF0D4go5f8OSnlv8StNk5fN4MSWcd5
BpuRV/r4pWvrbiMN7VdiwGXYO19q8WizndaKKxLraBc5hnxuVGMWo4LO2EZVNOwR5YsPqZdnu9EY
kyPc/DUG5mVyhW8tbUL69uDlSGAWLYtQoCadMHA7jogapvdmXpbNXR3Uc+p3XlXfobgMEsZO3Pzf
oh0EbA1QNfN91lbmS8/k6Kcx98lbhZFVt8G1Nd4XaTStTU8u950hAXWomFMAY3cjd8hf+07ptXIk
CdWPpTIgbK6O3Va16+ELEiLoienKnB0CBqvio1MG7K+k7J0UcaIft5yh2J4x1gkZ+hG7ZHUTuE65
aSLTeRN0Wu9oNIT3tzfeH9L0WZaBBAAKsYC88HXnP7J4Tq+JR7OESnKciKvaISWtMPwgzWzNL1Ww
Jw9RqyLx7Kr2eK91AzjYNmw8hRsZVsamh1GvbJLYCvpDyl17pIoahydj7hScsCZT/V3qsTsdnLZo
7zpNnQIAXKJK/codHZFvAl1NtkI3Mm8HhGewDl2rYd6lx2mv0Ucy3dTX82KStBJnDreNrljpm9VZ
5gGOf4cQlKoMn2kI1sV34KT6V9OYFSKDZAX5fVwO91HbT8FDDf7rPUdr5S3umi54GiiThV/jMo6U
dDG01u/bb/XyOKMDAAKK9iCDB/A055vHahrRiVpzji3zsmgb5Fag7Aro30w9uy5YYzr90TBefkRy
GdogdKGlQdP5esB0FPD7qnXUOixhN4Ywyf5SRhN+rVrqwamcZj5oU9zlPuV/L3ZGT7i+B4+m3EWx
o7ffBwF0HPGzGbaBnP1uO3Aymh97ON0hyZFqtPWanLzt9ou69stJbiVaAl83LpbFm8pLKDzhkLbH
IAR051S5Hm31uTGPDh1T60todsoGTLai/5enXbpLGV+5r1rVFpVvFyhh72JAH4e6pFkAwrUTfeqr
oBm6H4onxKbR3SL7zBsP57Xx8mUYleRqrCER7cAveKmGHqZxZ1eYghw5Esh/xSLy1cIxHhohSr/2
FG9bjNV3r0c9nzvkw6NWqlI2lwPIGVrdRXTCt8kt0qFrjxM355vmBdF3ASoVYeXYPMxTV3+tm75f
46/LbbTYZgCMgBAA0SQJWt7FSpspM4q/4tiMmGBskV8Ltk7pGnfl2ATb0a2b9p7wmN/locAc7fZW
ubySKSEYCXA50nB2l4sLU1ixa2X1MYfffqdWkK02qhuQt9KGfC9CNf1xe8ErNwDsVy4pC01QELCL
rYmskrDzKemPogJKtR0DMWpSFz1E5j8aNlFfhpQKefrP7WWvvGT6HpJAiNsHlDf5s/66eFp4oLMb
dcPRpVDK3vkBOH46DsaB2yFsyuZXTd/Fei5mqxCfnWBqV2LX1fWhz+g8IAOOZZrb1UpBGia6o4u/
QwoQBL/mzphAw05eHWTsOBvWtTKhkXEQiqWuTX6uvXYJUeELM8rk9j1/fmPAPDPT0v6Y4HlSgQpM
Yndvun3wZhRI7qH7qdD9HpV4pbFxZX/JJJMuAsEI9sDiczPo8vpy8njuGXSUPsSQDCMMT37qQUw0
HTCWWdnRV4IfNB4gBXJmyjW8FDQp7NSo2L3DcXSdeHwoRqP4jxifGdvUsdPmEQ3+9FcqR4gHLfOC
f4fa6ZVtXY19sNGV3jYfjUFPlYNS1Ao2q6GdlvTHHDv3kTvtAIqaboIIeR/bu9t79E9WcB4JJAGJ
RhCdcArYZZ9u0BNdiKmYj4kWD286/ENjW6L1xSzfCMqnMUyT1yikPb2ZUXaOdopNgrud+76tH5so
igXDUMTZfIGjCpA3vFErf/KYCW9Qmiq9uxL6QOPTni2Nx0ITevpednY6bEQ2Ov+pc6udYL1z/mL6
0N7BEAMCocMcYjZ9+0EvNwWMFQQ7pMmkxCwtCq0xc7TScBRUDQw1uau5lP4JqT6fc1igW05Fv5KO
XSkyGWfgGIZsv+Sb2otKq9Xw7vbUuj9qbpVmsz/rtA/9Vmht0GyiLh4eOTqRt7MQuE22emHhhmrF
lXFC+raL3zR7tn9+9BVIbybCH70+ibRcnEclR0R/bMz5qHuRZvgdBqp4ZXnxQ085vEcUGQPA2yte
RgBWlFJKFLZAN5aNr3osvXlQhvnYmnXiD2amP4Sj8iVwS+KRUDv134LAc7i96OWXpi8iRVO4TOk8
LznOwu1zt4Z8eRQ6XlNFkZp+OsKrcTP1bhid+svt5S4zxPPlFtEGQxj8A4NBPfYT0uuwXNrv6CK/
58mkr9wnl4mKBKPSZqGOpYhf5qKpa45aVpfqscynZu/0Q+DsaTVZ2c+mkU4qqd6gbQCSDVlGMadu
uonHdPQ+yMykqKFvgMiRVB6AormsqLs495wpCqyjo0317DOa14H9hequwZlt5RRd+ZYy8SaSg8Qj
wsqX/9cVakZuJQoEJI5Nn80HEBQTootWho9v3dj3lDi5tr/9Oa+tyH3pgANgA5Hzn68YBbWJv/Ko
HbVKgYDppNHBG80x24R5F27noVlLTq7sH9mJklJnIH4Y/J8vWIeN1oDO0o9FP4/zzsyt3n1VM9PD
GkfXA3OlLJVx7jzek/VJlpmUWwFku3ijWMHpXl972lHEBJhcQWflgMtira80vS+TDwkeZJhB3iEL
mgUaRYnKGYxQqh+HVnQbrTGZ+2TWsM+xlN5QRKn3qA8lW3xZaRt/+BNyQqifpOMQUtuLT9iHhjFW
dGKPaValDxFiRvdGANCkgxq5RUtoFSUqn2X5TuE/wGslZ2GzLj5hXNFLxN1Qx5u5MDdjlIwHgSTG
U5GF0ZMWJN7Gw934DZsR/RlFfG8T1920Q39r1SnhSsCVQjo0ZcCyQDORIeSv80JNXRUGTnJHbuDs
81xr6a+CZP/OJOwOfqHl5rzVFN1VVs7ptU1MMxqpRdlmu2grdkM5xVLL7ciQ1zh4g9vHviIjkG0E
zso1dnUtC2IEPUzasssSmX6TmcKQVI+WqPrvVaLUn/FDBP/ca1a4coFdXUvCJihtgaIt+9sCjYRI
H3mu0sjHX30QYrVLCdubP0TnYlR/e+Ne+3pSqRO3OlVS2Bb7SEtMb65pnB6Rp/HuEKVHtC0pmr3X
qPM3ZvswEus5/uf2otceEUAI8J8/W3jZpxKl2XVdPWvHGMH2N/wg1Idcr/AdZM7CwPR/WEwOLVAO
oD+63J9t45ZTwFzjKNI5KR9VZB93hqsg6hsrmbXyOq+EchoxwOGw9gFWdVFnDm6H5FBCKLetxNum
SC+p1NWe/r2qBmXbIf79QV0peTfSW5dhj/SDT7gIPXOUR6ZQMuPoKG61hSZgFPCG3WQrdR98rTac
PVtaW4GpX/mEoMZoVHFBMklYzr8mp+6GbjaJP3Gpf+PazrQftE6aOy450/woWgocEY5+THzAxYJs
kD/mrxDjUgx482TTTo3r7H4o+t9lA7+izWiIsz9TY83M58qpYEGpus+RIIFdnArHLcoxpoV1tI1S
7f7tpfrbHS1HqzuwpwO63Tq2ptsWQfl5RZ/z2tLkHg7ev+D5ebPnzxpnVoLYRWIcFUcpXwFr5enB
MabcPYBRS79TEA3wW/Phf8l7bLRqUEakR0KDffGS7TBti4gYfpwVO93WjZN3Oy2eg+c5dKuj2mWi
XunfXdtD0ltNSslKMZHFo4Y4KalGY+hHusTKa4zbjrOtRJ+k+9Se83TlxV6pjmxHHkkJzgCYsZx7
jVoJaQue8OtcU/y5kZfbWydv6RIUyvxAghbvey1FM6zN2wfFcML4JSqV8IH2ifbpdky6xMZhTkXi
RdkuaQdwD86/smtkYQovOXuNQ5tvLfrWMP24GONPop7HR26V9r5JphJFe3uAH26NqNSVY/0LmCQt
ahxfxAZ6+5oU+2UGRUuZPoYUS+LMLSdJWg32zbHa+jWA+pH6cVCSVoDNegLwQ/tXH5TPKVAqP57w
l1+59/7ExvOUhs1H8SoZPpy6paENoLU0wjWrZdOXv5FnBnAfWdYTCjPOIdLS/FNRF/2u1WPTt7uw
fhispF8JNJeHz9WhkDNikpzuC/VfOuFYHhfu+EpCk3SbMQbyNtINeUMVIvF8V4eB2FSqvubQcnlt
sB/pxYJeYqIF2eB8OxSoDvaJVw6vU2D0v2fXa++hADXKP6D1uYItM3TCD99UAEppVpGU459w0aA0
pxybojZyj3moHaI61XW/aRMBgSx3P+VzFfy4veUvD7ssIzELQ6uOO+DP6fwrhkdzPLToKjuYCbTi
d9/3Fu1QOzgNeJB/vr3U5enC1Rc8D/mTdGdlK5+/TjMPuWyLtH7B22q+78yxuO8q4aQ7b8iDBzML
hmMfdeoualOj3lTITf5jGW0kUCnX4vfImMS/caqJdmWHX9RBECyAmhoMaYG0gFM7/1l6HVQtCJf6
Je/06jck3hFqE6MLcXf7+S92k7Rnoo5Ex0SK2C+pxK0XF6YWdNMLJA53OJhFxIkxW0p0qwmL3+Fs
2/v/vxUXLzxI7NacEG196SBmNBvFNbO7IGybpxj4yyGO9cPt9ZabSdpEMPABTwCGnF28uKsqu1Hg
MMX5c1mY6T3XsvEsjOCoRemHmYB/lkLwF4kU/qBref7RsiqfirDM8+fYCRhpmVgMg+jLxDuYWSzO
3db+oSHfNm1SDcmU24+5DEdybSYl0NzpZwPt1M7X7hpr1IfOzZ7HkRFUnFU2rL/c9UO700o0qVzj
d4H287fbqy62j+SWAl6UybKc6BKNzlcd5yl1GyUL36exsZ6RWOy2du0WGzP5P87ObDduJOvWT0SA
83Cbo6S0bMsjyzeEq2yTDM7z8PTnC/UBfiVFJCE3Gl1AueGdwYjYsYe114Ijhts2bQ2qycfuheP/
n0EwDDwitMyBJF4bdBqtVfVRDb53KERk/5p52fug6YK7aqpU71EgE5d9QmXQsj9q0FN5+2oOtygM
Fp/6+TfItgHxpaQreVVNp1fWB/OsfI/FHESHKvdUUp8KAPqvIUHdBUiXXQVAg8K6PN7+3suH73+2
+dBcWLrotMiu16/RxtZ7WO59Mfb90e1CsS/VwDoVUaB4d46VOH8qosX3jZnXZzVvI3Gc7VrZ+Bmr
X+DFr1gc9L5phqZvUDycjKIZ7lKjHEHPxsZcP9lxPP4eZlPAxiFqc0u7Uq5vuf80yrhbsjn3auoq
DTJ0tBJD+c5AGUrh5WQaT01J+kKcgUzg7a+9CHGePzawPY43cxBMXcnP8OIdsmJLrepwiHyAyrX6
SdVzXdmNGvKyB0Ke8GI2rZv8JkgeznmZN1uea+1y2QQ5kikWps/lfJ8zw3Rf1FXoBzXih16ZiQ9z
nlf/JB4zAIR1ub0RZK9dLsY+eHZoRprc7Ov1GsrkhUPhhOhjDO5wmGkeHEHMCePQ4kPp95qKMx56
4U5i3xYMdO0pXyvVRvC9tsXoCNETlAgl3r7rXzFXZacVcxn6DiSnd4PhBQdjaqxDZQMKv73B66Yk
IIqknjxK/vmLDVasFPuzFfraOCTfal0S4+ge00Va2ztbieKaMR5bgnmG96hwLjy0oeEj7RZBXXQ7
x0cqm2aK3n1VouauxZb+tqT7+ewi1A5km+CBfGnxFQkehrlxq+B7VNUaKJrEiKbToDThfGTUd3BO
t7/k2lkFBU+C/zygtuRC05t2DAtJqmRV0FkOjp4ckrJ0P07REO7CYNri+V37mDIbkkIfEBQupwmp
5oVpr5bKd5PAcFd6Dlx5aR/mXzwzSreEY1buhUuK70k6A5a37EyZNVydCsKI30GmRHvWOT9ogNnu
u7m8a6be+5IbsXMyEmVIdm6BtPjGvVxZLLEpjkgmXPxjsZclLTcAWk3ot9ok7ppuai9dBNSDOSfi
itsbuUx95cHBGMV3+hnABJfKUhZFIJLaTuGFLer8vRMqzq+ozOv4wP+/OmaDqOP9nKiUULt5Vot9
5UoQXw72pz9UTflmeTr5g0ChMvwm+3TAUa4vaRCO2ZimGker1IYzkxsUrbIIbtZybLsHjW+wBT9Z
22/2mnoqAwbOq++dJbFSN5GV+abe/wmdbM4OVHU9Y9/g++6cWYk/BIwEHYPAcO9qY8v82nZLlj1Z
rKMG8ZyyvPBKoZ6ZWhoHSDBZwviRugPc2dFs/sxx/L9u7/aqKcq5TP6rku5S/vkLU7YTdo3h1cLv
4kgJ9iqUPfkOVtah3I1qWm3kkSvvKTkGPW6Nx5vG2SJ1NfVRjC0jEH46d0b9qSitTP1oC7scvlI4
drz97PV99l+gac25tqj5PN1e7YqTcnnHeVBlbZfO9/VqS4DVQZi6wi9DcwJ0Aa/xH5Jb84tjNFZ/
yuwx2gJQr35gCZSTzReq5ot4FcI7NjhRhG/m9jTu7dFyUiI22oUfAjFqP24vcM2arMrZ1JUl4H1h
LWjH2hjjKkEpbAwyegFVODsfsszN9H/jYTDf/sbA8kOuroIPk3Qv198z7TLwSaoj/MJEnmw34CXz
Q9sU813lFNEWimV9cf9nTe7ui7Ma6Mxpa2EsfKOF9uNpquY6uADJtn65bbTFrbBmDFCWlJiDzYHw
4NqYBcDe7BW0hPMyCdpPo0iFu587xGifdAbGrQ2vu3YzJEyZUWN8zivMGZXFQpnqKfZ1xeiznVWS
OOk56KhdZlD1O4eD6xUGENW++QUX8ND+xc2gF8mRkRg/lDOul1sCEyjC0kn8pqmdn40zOWdNDMmx
UBrjKQb8uvXMrH5fWC0lgR8KAUu2jNa0u1gHlO0PWq3OBy+Bm2Cnw5U07DO12uy5rpqjmQDHidQ5
Xb4hfRn1bQkNtW9HBpO0Ta3Nyb5RnWzfukO9ITMkP9YiR6HVIUsNTPBSxVoEelPQNnmbitT3usGt
LuoUz8ZlYHRkI3pdcWcek2i0Uhl3YvMW7tRwvLCvKyPzg2y005MWm5YYd/FQTyerUub5oXBSc4tR
ZdUoPLCwPOqQOCwDr8GInKqXwpPdGOSwnY2AhHZKNw7NoS0Swz5pcOFuSUuubB/KrbRUYT2jC7BM
TEJ4Cy29UhNfseoIVhqNiqtZk3MHZcwAbs5sz21HurpK3qpnbiWij8WnnfR6DOemSHyrmoZ/vHy8
m0LdKPcoaGQtNfWh3Ur25NuzPDT056imsKMggxZvkwbYXUwQ4PhzVuSfzBlvS015tru9VeFlH2nR
g5pX1c7J3v4qQyYMASvc7DyNyybyzMSbi5ZC6lNLz6qTVUJU4yRNZjymM6rx+2jUjbjbhWWguvta
yXr32+2Pvba7ACJk+uBJSn755y8cOxxxPXQpdubrWVL8cntPebR7ww72DMCP57fbgnqIhEFGICAw
r215Ciy9cVCjpRlW1rtYy/OvpEZBsBNq+/O2qTU3ICkz6A3SXiGcvDalmC2hCDz3fh6E2njIptYJ
j8yMbSkJrH0+EGVAtwiODVzOtZ2itvXBbJ3cDyPX+pdmuYuIZJdDC5KjfXt7Tau2JAqdmgh1P3Px
TkCuZSPE7WW+21jpHew+xUeUnB1nxwnbmt5btYX3BANOh+dVvhx2UOwxlpr6VYLa1X2SDM25zXER
Z43h9S+3F7Z2/XTiNGJhj2O4LN3CNRAh+IkaadILG6EP1dq5TKV8SAZITXbdOP6uTWO8v210dYXg
YMB0Eu/Du3W9c0w7zEWXcvDrpDHfpW3a/Zqsup8OVgve+XDb2JpLozgMERZ5GmM/y62TKDFN5eSL
NE+dc50b2bSLtRrIiDrrIXLfOTP5p9tG11ZIkk6jDGZZOXZyvUIPimUlNlFcddW6iHejB3y2MCb3
UobOFp5i1ZacF4e0gpqAubBF+c/WgznIfM8a6HvbzJ4dC2tARUozoq0O5NrXfGYZZGmSnGZhLDad
2LVTG/pGKu/ZCWKjNANqXNdHLasj94Gc+I2NP5mYMwYPWvX/m1ycFhcAd4kEW+5nDewn7+LU6H8g
UFVXe7dSu09DRZfq9u6tLlLyTOGUaQ8tESqiavtmSNvCt1VkuJhsH98HSqyJXY9++/2kifzzXxgk
UcKJSVImc9H1suZmLjUvK/zIibLzwHbubDtW911WNxeep3nDna0u8IW9xS4OVpilZpgX/lDx7LFC
NpHSo/mb2Dv/mWqlu1HblJds+cpTtqfaCBQHSOXCV08NxyVs6sJ31KzODrU96szdFW61ERqu3QUi
BMkxDo0P/7y+d+XYeV1IAQd94a76J9UM5a4Js+Kpnby3ATafT6WE+xJAoKnDe3dtaW7lFE3eFz46
gEI/pgBDflZptBkCrm2V5CeUVH6oe71qe4e5EMjVFL5w6vApK6rgs5ib7o4pvk95VRsbQdGWucVG
DcCGwaiKwq9dKbjXZ7m3K3JNKaj/62F5sJ3mL1JOJq3ANMjTz94tQhPiZm/udDP3a9JS8+AIxzjZ
QVZXn61aT7Z45NZOIjUJWNkYjZdiK9f7FqEgloTRUMBFbzkfhdLFEOZVpbXxxK0ktoTmBJd0JPEk
yzxvGPskaCYr9zsY74OLq0dqd05LuzqXZC7vWgvRin0dRIXKoFG5xdm8tosvrS/ePNVpZLjiEhrN
hvoUFknYnLJMK7xdAh2CevBKBJduu7C17yo/qES3yubgwoXltQ3BkdByf+wyMZx1RRuqU96rW1DF
dTtkfswGwoa6bARWbUZBn1TBh3xWKf/zYm0oP3qUf95I/fJ8wSXzC0THknh1qWMrnHEq5rjjJlRx
ppyjrH4wR2ic0tx5HxVFsKUcuLpnkicDVA1cX0uHUpdzoJAFFr45Bn21S4egOExhOt/VVdvZ+8jy
trBlq2cUtAWDC4AUadddX4W8MpKyapTCV5ShfnCLudnnAMP+zLQFz9zW5gl1sPR+1Hn5bh+WtajT
emF5ceXrNh+MIU1Kf26Ee1TGYbpLlSbbJU0enWf0Kb97ZaAc/sIomFOJs6e2vfQzkPaUYZQ2hQ/H
GjxHSh24u3JgAFoQyhxU3Hi3dwdz60laPbAOSuIIqQC1sRYJbpkMJZ3yEIfj0js5K13iuEcJstt4
+la/6Qs7i930ZpWKhLAJWobqyORs/B9qgZpktaIpf4yhJH9MwrZ9d/ujrj24sJDzPtmEn2AGr89Q
DBsakEGZP8yZMp4FXHbqqTLG0ngHG6s1bbjVVXMGNJyyck/KsghcyBqabqy9xIdjRVf+RbSqSx7V
zirtfie7xeKf28tb2zwYw1T6L4yAgMu6Xl5rjry9UZszpVRTqNO0lICwqj17SxB27fbTH5AjYBRd
YSC8NmRrlVUgVp36TlLE/7aFHs53BSOK+alkKouxP8vo7m6vbdWkzPwo9tL1Nhdrm/XJUCevzXwU
uLLog2cBpv/TMwjXPIQtuhH7FJa2eiO+WOLOnt0qKwSLwRDua9FQeuiVo8aOgv7fHFo/mxmY8Ilo
KtN+a2ZfzIfMTFP93PXQqX5Ih1RzYButW8OCY88com7nFAyLneuqieJ3E8He19tfZe2EkZeC9pb6
wxTBrzeiae2wqyAX9s0ynD/nzEz2u0mk032Yed7n27bWrix9IbBL7AL1ksVpJvtt89hQUr9j1rM+
qFFUDp/11hTBTqUSv/cS8cN158zesLt2qgG/cYVY4GuABZQNLVEIl7avu9T7xpB0q8R7TR3rLZjh
2hmTIRBUxXKUdVniyse6VUQ5ZX4Ds1Zw0ONg+oOusgptcJD/sBptOt/+pGtLk5wy1DQgYHpV8HbS
ArjyFHOolawdn6J2rtNzXbj5sL9taO2cyMtj2BKR+wozwgtmzUlOVtomqRHteq2OuztXnbrm1ETT
4G68mKsfElpKriooFUCb18cyK3vk320gdXk7jucYKrCLO6PCtovb2HH2IhrH4G8+JTrgsvlOKWup
M1QnAMtUXcl9TSB1dpyLgG6ICcb99+0vubo0xLtkQMeZXNbWkqyEe7gl+bWVNqb900WIrcaQrw57
vR0j+yAA8G1p5ckIY5mQyo8pSfzlGMri6mWJUSQTdG3+6KAWYqki73aBPTcHZ3anZN/T/3sH3C64
y0RSfqSuWv57e9Vrd580hGIsySqZ6mJDEVHCu9Mx8FXE4+Nd0KpaybBvGzI6VQK3Uhu7gpgzduxv
tw2vfW4gzSwcBDBubhF7iQltaEHy77uFoh4J1uG9tvvWsw80g5uvDQi2eSNIWF0rARfSkpJ5Zxmz
q2Vp9E6rZH6bO4M4JR7jsQ+KUnb1T0XMEZSKdYug1A4Ku2QryF23jSeQWDY8wuI7V2lpDRJ86s8G
FYHQEplzQYBEonPcNP9ndKPG2PUGSLqNbtiag6CpQM+fQfPXQyqqPTX2pDRU3AWUloh+J814cW0c
3ycGdUS0VaJeA7CA6GKIC+AT13Y5xFU20Dm7iaDuXg/aN2uM7s1Bp+qudmP4LnLq5Ect+uhBqE79
TU9yxFksPfusdZP1dPuEvf7kvJ9Uz/jodP55YK59lRaPhTMDGvSVoKlOqaE4F7fNRMQYEvyZuxJM
CSMC3th8vG339cnG7jNpNM8N4xGLgKYHfRH3jhv5htOXZz01A3Hk4lrtPo27WW51mWzEoyu4VGmT
oRkag3JIZeFH1HmEyAqiSDLtNnF2vTOndzpF0eGrpxh1vaO1ZDsPY+w16WkKkl+kCY0X7nQxlltj
iq9dGj+FBAAhb5oGrwYwHYfheqtzYl9UZDYzkzK/yyGe44esAqt8DEZ7bM8K6vRkCErm7q02MZ3z
7S1YOYT8CKgVGA+hZPuasp3SQG5lNPQdQQQLSXfR/pcbnbUrk8Y+OjGyBYhpAlrjEE9+bA/8yzSE
ypwspdnkEHodDUheT8nyAi8moGF5R1902Ep9biEsHSN/Hl0bAgyz1LITtTxoDG+ve9WQxNvT2Kcs
vrx7xaSCW9LCyK8i5nohMk7i4ZQ6ab2Fq9kwtHw2ar22rUpUGDK86i6mSAFPM8Q95cZGrt0lUDsw
5UlsPQ7l+su5taomiTvGfpPAIbej0qWqZxPur+FU2Uz6w4KoVlsirzJZvH6UOTUMoTKxw1AfzJ3X
RitatUoe6rEfwjcSXZhZHv/1tDR8Pxb5mJ5BVUTjzhjm/pxPlZ1s7OHq2WUhBARyitJektzqsdVp
RlUh5th3xTfHiIZ3fdSG1mkMqQ/t0iaCkTsshD0fBdVac6eN/WDnjDq42u+8VNvqcPtUvX5C+B5E
RIbsPPJf6WhfHN/WVEUQeKXwxWDl31J1rum1IEF3tDPu0W1bawcLkndYUiky4dIWVyVqSq3RZpH4
LTNI4yPsLzpU5HU9elvFn3VLUgxDipG+BlrGcEy2UcOqQtOeDiXI2fYPwhPlVldl7fMRK1O/A1rA
/y5qEyLVm8pREsA9evpeHaPiH6Vv/5vmyQk3js7akiQtMjEsF4FKyPVGpQFEdxmyzj4/Y0iPsMB2
8JjTF2g2kGdrPh4SQURfeHCAhSyem8wGB5/D+e7HUeRMn7xiSOOf8FXFYocGYxm/T9yoDxhCVKvu
3Ctt+KEd7GCLtGftgX/5KxYPvGr0SD9klfDbtlHvejeFgDAjcD60Q20+WKmlX0BWdP1GyrVmVjoH
KWgErnAJ2BA0ca2ujITvREOeHMIwNO/h51G/gLNCfG7u4K94x7TsvEUbv3aQoGwHcyQJel71DOJu
QBS+0oUfg4+/AKYkftEdhKkkn729BSlftUYd/bkEARx3EbF60cRc/DAKH16y9FhNo/fZi8uJEt4Y
f7596deOE94dzJbE59Nfuj63RZ9XplUmgkGtCOJIhAjKdsfUqRD7sAktfd84BiDcMknSeBcy97pX
tch0P93+FWsLhpVEJiSkJOD2r39FrXXd3DOB57sBrEt7dYy18qnI4sHZGX2Bxu1tc2tPG5TQ9K6f
Z9eXr4zOTFo7pDyhJYWe372lfhs6VBYEpIxfwXSLDXPrq/s/c9J3vHDiYWVO2pxlqNnaRlIf0apz
vKdynoFXkNzGW6/Y2iV5LilJ1LiMea7NZU3r6rVWhL6NeE76LtPVoIFaEh2d+FwLT/nhBNVgHSOl
tsvT7Q+7ulJKFAA6eD9elc54BqeRsSjg+pY9fEJkSSq2KGV6cHM4JW/bWt1ExqAZOJTTCa8Ks9MA
9rbGVlRpwx4xNetSlZ26A6YfHSJndN7cwJbjFirYbYaBoVNZeHjFjCfY5JTQn00zHw9RZofeQZm7
cMPBr31DgnfK6RQmeE8WDt4ZWvD2Sif8pq3iD6KuM1l0UZKs2re63ukby1r7jJReQBaCwAWwtbh6
XtZnQVcRro/0nxCBmk3rpzIVxtF1B/FtHo3Nt2N1gc+ARpcnmcj8+nwaCcVQG5CIn2dhf0r7yCv3
SlK00I/CBnS4fUpWjdFYll01HszlIBsyBWEBsWPkR7pRZ0d4FYtpp8Np0kKMB1vVbWurHxMIFcJw
Ujdpida0G2Tq69iJ/IEWxSOSDeWjBmLzAApHWPtYjYkV326R8iPIJslxT9Z7/TE1pnMm0ZHfQPmb
Q/LT/rHqIHnKq244akMfbXzOtQW+MLd8mWrbVroC6mi/QBTrkM8jaRycGEfy4/jPTDXh998sT87C
WUC0XzUou5HBfoSQ2D7oGn8BhHu0Jht5vbyzp11QWv1fuGrag1SNCRal2OX156zsIK40Ggt+b+fa
tC+VavrSJG3gnYn0jfvbi1tLdrgClpzCh0lkWTnQoaIaBioWfqpV6lGn5ndXArO/2JHqKTvXaAqI
u1VvNyMB9PO26bV9pPjJIDEz9sSti2OD+F2qoi6W+FNr/JMqoyp2dtgkF1Mb0UwN1fT7bXtrbxK1
Tj4sHoZa68JekmSNlSsj4xmOXf2mtNrmh6xI8mNvF8Yd4ax35wW1Ph9vm127/ZS8+I+k8n01Mw07
C5NtTgeQshv1+3GgELWvbYaYclEq2cbdWDVGmiElmRm6X/LFtU4RN6EapaDU+sZnApobYjl9d6wd
sxtPf7EysKhkAoBmgBBfH9RUjfNWWCmSOCGjEhCrZk+uktIwaqzobwKKZ/wdkBnQ/csJx2wMs7mH
scwfla6a7xxUgn7aZZR/hNTI2rUTKgk7vQ/1rYnnxSGVUEZuIFU1ziipzhL4lBCaeqUSUS9qZ/Wi
F+53zWwipCvmd0NWJhuR8OKI/s+awwsvCdqASC8ewkQo4ECsNnu01QGV2RD+ZX03obcTHEstrPcN
o1MPc2Ub3ca5eW2YWTe2kFIpB5+houutrKIgjRNzzB5FEE0PoSi+dnzmhpGXQLuLk5EgoEzHt7V+
WS11QrragDjAtkDHdG00Y4I0sPIwfwxddwL6lxpec0pjc8SrW4GB1t/QFBtv1dpCgcvBTAXbBkDc
xUL7Kgx0wcF9xPdqJyNtvDvVQGQrRGjtYzPZ6R6q+S2ji1v5vFCoYpjtJsUheFsYDaN+YoinzB+r
yWiOfTxr5jEMu/lRgP7Ymqo2+WovyldUXWlvGCYdXS4K0gaLW9lUcQC0xPKOoQa+RdKkBwznZuq4
lX8vrwaGPHDTFPqpDPG4LlZVGVqQ9lnjHaMAwpZgMs1PKI/3Oynp9aF122LjXVy1R7QmaZstssSF
vUHomjKUjncURemcmpyTmZOXHQHxjHsGujfMLTfteXny1ZeZPhWixenU8GdupOjeMXXL6kestNWx
bO34TNl4a+Z+ZctAq7EutE8I2pblVK2xGI6sTcQRssI6FKHe7nO9feOkCQeDRilNRllUBHe47HBa
1SACIx+944hc+S40C/toRggo6FqenWwFMq+CqfUzHDz68fZD8Xp9WJbvBNQRvL1Lzk20CTM9sHvv
2AvDO9na0KHYF25NDW1ZWRx8PfTATHStd8SPaRf6bfYpstEVuL2W16dQrkWePzI+IAXy2LxIpJNB
M8rcqL0jRLBSWnEwqVgw3O9abXeM28bb3ba3tiqJMaIqIdtpS2YZJtyq2kQg79jMjjjFM9ksxT39
dNvK2qokvteifYTUwNKKGqhl3Wahe6xn175LGKyLdrWeO/TbjYnIGizKW9eF4A+QerBomtS2W6JO
VGcOurHVktPcu8Vja0/VIzPQ4nB7Xa8uMZEC0hew0eCqOPKL3QoTzW6NBOmratarvWrzho51Lo7g
f7Z4aV7pn0l9L9wtrxl8IRCjLc6fYpeK0ugoCDVhJb6mdEnPltcp8z7TdOeHmXXtR/x/fDQaN4rg
+raCD63d2L/DrOnQHoJ51dw4q8vHTv4ipiNAcvGNoXBfrL6cU8QFgiE5eVGT3WdGkz+MxEwH2h8w
yNuz9jBB8b2RzK998pdG5VF7eUHisKhL+GFOkNnWp1arg0OgAO/vBQrdb99dKvdk1FCISPLya1NW
zddVIkyZURHDQYPMKSrc7ZRTDRb5FvvP2sIsHjyp+EJzc0k12QVJpxhditBHEzNeTabg2lQi3cY+
AZqvtlgQX11JNk+mZZKYnn7Ikh69R2BkarM8OTGcHL9XIQpjUggOFgH7wikTzhuhRJo8LIB6WBms
izyx0hG92DcwCUFv6rwCk1npsJMO4xFejfxQhURlt/dtkXRKUwwSMNhCCCbBS4ubokemHuZeHxzN
3Andrz2zs9mdlURFfW+mtHX3KUIjeoc0uoXMT18NKI/d/gUre0mCJOGinB8ai4tAW9VaI3REpxz1
YLB+BbUttMOYGeXHwIqLYsMJrewkhTSWqQJOBYC2SOjVcGY6qFWJJJJiBOCSxwjstI5Ev4tuGDy4
yuq53IA4vv7GXAzyQAIYgMYMnV1vZ54mcAS5st8/ZM5ez+b2UA56d5oZjfnIme0ObVhHUImU4cZy
l5YlUcrzLZFdQybqF3FaG9joQoFzuWRIOcxnqSHxI/aM5j0zW0zXoXLZeHtbz+qLSCI4E9+2s7L9
LcejaesxuQgW4nrdtXBCJ0AY9KJmrlvvkZys/kPDxDj2tFU3/Kv8u16G2s+2AAGjyU7zApnRa1sQ
rjUUFaL+Eja9Hh3rHuoQmISn6j41Yr09eFUixCfXDof7VuSh846QwQvPtxe8dPL8CNBMYNZwgKSq
yzjViJQ0STwxXJhyKO4CTw+fPDG5n0TZeE8AQ9qTlenep9tGl0caS0y9k7/JwyWnZq5X3vJrZqcE
ShRV4DV/M6tNMefkMerUHhWhze3PHDcSva3cTkXs2qr8VS9clJtEhg5R83AZajEn37TZSa3DANjR
+m7azPbuSauHL7dXuvQU0iYQEngLZJeYRPXapqoUVq836XTJlWZ2j3AN9f0BJbRE27lxM2zpJ6x8
WKArRHvPsmJk+9fm+pKaZj540wXFNfvcW234NTF5t/tJj8p9N4l4K0R6fX6AQNNKgEXQJhpbOmNF
U73KjeL5os14ip2ltaC1qqbV7tVQVey7nufgfQs1wEaPYQl0kLtJQAbakqQHnNSy149kQm0F8TRc
2lBTvrp10HW7OIsd7VDP+UfdrRzGywAGfgyawBan2oy0r4ECg8s9wMF2S4DytdcicsNzaDCrUwZd
jhB4vdkWeR+Nl0p04T8MB4cPSaH+7oZC+cylcj5Aeiw+8VxtVZheOxEZMsqOIzwuUhDmesdn0WVN
pVTDJRjz8aTHRngIwTF/AzGmvcujSDwN9LYfzWBuPiiaDb/X7QO+unDgtVDd4crglri2H/SAhi2H
baCu1X+GYt6rYc7t4bKA38Ke91EYp98qo0p/gyUsvt02vnL4aNPRMiBCB+e+pLuKYMvsgpHFp9Gs
HNGfSR5rb9SZ+Z769jBYbYPsn1pvpParVkniJFmPRLwv3ogRjiLoHpzhEhVRfJxMZ7o46BEcdDUp
a4rebX7GZ24pfi1RevLAQ9ctqa1N+US9KkBramS16CYCS4Cyf5IjcKCo4gKqzsj7mAVjfOyLMTxZ
ifVBkZGfhvDc+S8+ONgBnizyWBKj692mFYbXhPr+okRB/9OD4SqK1IjKOy2+T0EUV59aJfJOt43K
0PH6nWThgKplHiKFdxZGoWBpZ611Rx782j4rEHGUO8gxg1+3zaxtK2ElbVhoCPi8i21lLl3yTqeQ
cjdjjfdyJgjhVEUt96MeO+HeaBLtw4SicLkRB6y8EbKc6Ep/BmHw8gqbUzoGSZxxip2yPAVZG3wc
qvpL3mT5xsldu6zYseHSoVwLqvB6+0gR1U5v+vFSIqDypamm6ateJO6dEqb6cHKcqfsQ6rVH7sXI
8IbDXlklbz0ja/DS4SqXuxjMKFpSs50uOozsOy7QcNF7UdQPxqxpW2riK16R6iwOgckGalbO4qk3
otSdw7iZLlrd6+QgpXGIzFa/J8UGUhRnv3TVNf7Yo/hiGqL8780H6bkIDq84NHQwkF5/ZZskfu41
Z76YfTAFJ2JK5sl2cVkF4X6cOi96l/dxpx4cgK1bfCIrOwyzLkAYOlVSHWsRWXWGYBgxGXmOEalR
dgjHRfM7c55i0MsutYVaIDOttopa7UTc51vzpq9Ue3FSuEUGMcmq0TRdfvjOTIIhrRV22XN7LOWe
pRxCg0nhx1yP53w/KFNaRPsKoGC+h+AsVO/zWRPlgQKErUM7K6LqaEry+R9qnsbVJYnT4tDpg6P2
G0/Xil+BjBiYAkrdADaXEcQsuQ9jQx8vaj1MvmsG5t5RK/HG/rb02/RjmRsyuHfEgYvj0CPNZmlR
Nl0oLQjnqM1qdjQNZvyZ1chEfh6tTt3I3laOPwMhUiyeZh6JuTwlLyJdKIZLIfRpvniUhZBhrPv+
/Swc9X0OrfWHttXCHDEEx6juk8gefsa1iozI7Uuwct3pWEIcAiiDCsSyj2Ayc6+0llD5CT3TRGrS
xV8CJAArmPv6NH1j1Uh+YzwncS8YLLTxFk+EYAQQtG+mXlK7mB5Lo0MlepLElPd5mGVb4KuVl4J8
TbKUPFtbKoehyRCnAcRqF9cIh7NwzfFTDKfwN9Xo1LvRHftd5yXTRvaytqcQAxJigxqkNbtwabyY
Y6FlkXoRSGbsm9ozH5pyinZaqWdHoG8QBgI8flLcuPwQGFW48QivrRmKHSl99Vy8XpiPBicCyKtp
F4qQzn9ZNzvv6AxFD2mpacWeCDsqDvYkpTZunyP59y4ef4qvFHyQLpAThovb4yp6FCZ1r13s0hiC
GB6HOe3e17zUsAEErtKae7104uDPbbNrfhROK14PHAMv5cLsaKh5rCtczEhJjAMcNMZnd1LrvaYw
ywW9uDjWI91FIx3TjZGbtTiP1huXlgYjBftlF9dS6XaIoZkvPeWreN/Jq9NQF6g150vqJZ3YiZ7R
8H9aOJaid/TOATQmzLfDNhhob9Yfk3eYRiAtHySqYCBaVJ/M3OQC9eV8ifIa9cwEETIGj6LdpJbD
YRrqdjeofX2Gn9K77wS0KEFhqrvGiLZwO2sJH7A8SXMo69EA2K6dGtT7oXAtfkmu9NXPqbPLn2My
KvumCeO7eBqNg6PYBaiTrqaKPsdT8eC1lFG0IeRG3j4eK7cB1B6JNqACCBeXmNOIF1C4g84ewQx2
Z1GZO+Jt5uEAA2T5Xk9UZuTzPKo2LuHKqQSCgpd7xvC9hmhHdpHTXZ8uk6c0KiPFxdTvEyo74bGw
3dyC07tBz9ANxvIgTI2q4ca6V7w6NUh6PDSjIflZZvuGQuWugxLxEk2qeSqDudrVLvOjbuZob49V
pXAJ7W7o0dCDXNxAsxjrntYfbxhSvpepEQyecSPL3YDDe9QblEx3zSSSDIIHw6jOtzd49RaCKeAa
EsTR1lo8oUpemI2iauyw1sf73pys95qWJMXORUj+YVSK6sAgQvnBykxS7JHa+s6qCibDbv+OtQ8u
hVXJ98B0gbC6PvSpWlSa1chDb2qI7OVTfAjLSUeOPlY2lrwSDlHKoZgiacCJivRrUwZCNB1TUeqF
ZEt/quy0Oeqxpj3dXtDKM3ZlZeFPwqoGltFipbVT7Xs7poGfO7p70moXbkatcz87eZDeg7GqDwaa
HN9vm19eXKaAOaL8hc8kTjjq60USCcbW6M7TJakD79F10spPqlF8V6csFrwkupfvYFU2N+KT5arR
t0Lvh84IaQXiF8vmT0bPp9Zh37wAo5zBpYPU8XZGXE3nJGvL7jDZcUmhtaw+V63b14c0ofq1MRyz
PEryN8jwk4ELsulXPsvThsabEs25TK7oGXOgZ2oetFqA8kiTxnkj5IrYk26mC2kQqAEq+ctcM/Ug
jGaGz7mERPxfs0xU+6wJsos9e8PThLArg3TuFtn7Mlp4NkqVl2/NNttLvxy6nSjNPHcvCfijvVe6
E+iutnU+F2ZSv4eX02mObz1QjD7D+guimu0l2L8+UFXZsHVR6V6mgJFrtWu7p2hU64vVKU18qJWm
+Aybfz5vvASvzzFmn4c1KbkhDrowm3RWYZlp5F5CoVv3mtEhok0M6j11Uacfsnxy9lPgjFvuaOkj
+L4SbCXbwlKdYAmiKYzU/n+cfUdz3bjW7S9iFXOYMpygo2TLlmVPWI4gSIIASCL++rfON2rbKqvu
m9xJ920ekQh7r70CvOMrrCGRK5jOFENVtSxPkZXz79f6ymLFgzAeADUeKQF/9rHpqvqdwO77wgoA
MDBPVwfZZ/GZQXb8xpHw6qNAjsChgLCOv0yfNi5TWpmxvGReDXfbmsXQp0nRmJjwNxbLa4/CfYbG
GNPDEjLL3xfLBpFXAd1jdREqk3dROJsDaFDZJ6OLtxLeXtkJ+Fuu898rPwIDnt8fhaawgtU9qy4q
IPph9QW2H0y4L6Ynw+MmbHX+9wd7bWXAAwTMcaDLVxbI78+zEYfHW7FGl5FOO4j/fvrex4N+4wW+
tuxBo8TQFwDUlQ/7+1Og2wHNBFXdpSw4EsUd2zYwTYo9OwuIeftjkvXLUSe0fIuecf0y/21Drgv/
asV35Zv8H0z3+4OLfgM7VE3JRcR75GvkJ7qbFFFnpy0Lor4BATE+sjx0twpJ3UHTZ+xNDuufxd//
/QTEFkE3BiefvzohvmDtVCSPL0bJFEqxtODtOvP5sDKr4fqUzwJVwkhnxMHPmC/9+/u+9uaLq/Uh
AFKQoP8UBxscBzJNSXIphg0xgVasJ71gg9BgWJ8cDcp6QxDwG83fa4vqerJe/2io8f/cL+DeBICz
huiSwDa+pRjbfaM7l5///af9VevhzSLyC9BydmXNouj7/eOGCy8H0Objy7JU482CIU2X7xsC1YI9
7jBjL0BtC8S9JAhhn3fnebvR6i0j5VdeMMIQU7xirDG4Q13Pjv9gNnEG2zLPquhis1SnpEN89pY2
MDBhUcNsYqe905hfkbiB4g17pPn3S3hldSEhHLgwht9Z/pfkiiZa6XwL04syhNxRVkYfCN+LwwC7
qr1x3rKfSbEEbVmqt1DpV44qYApXcB+n4vVD/P6X4z7hm5tkeqEUgoET7OpU1mzQ2Lwkm83E0Mnd
hDF54yh55SyGHQy+ObgxeGz5B/unJ7IKDXyKLhY2XV2f+e09dA4lhNBJfvr3u33l8EAfg17mKvy8
gu+//4GwUyDCCBFfgmRc+GFfY5O3eiUizUCwhT1lM6ChyB5MGiz0SSII+rwYUYn/fTfBPwQfF68a
H/rP94wgiRXVURUjGrmaq3qn6dyVhUj9G0vple8Jwwx8SaSewmj+z+1UOhOXW0qTy04r8osDkFpr
n8mtI1tpajXotwTFr2ydK7kfkCfGcfgD/lhAvoQ/Eo+X5KJN6L/OZsIYcPPvqBblEexic+vHir0B
x732R2K/hLjGrw/+k++UxlohFHhILvOGPO3S6BR8I3Bio0ylHRrjt0jgrz4PA16sIDTgwD9+X0Nw
VUP1qmGVSseUtkWfWoix1qWBEed8RAGjzv9es6+cBwA3IBfG44AkV9ff85/jaMJNMCov8svc6xi2
NsCMK/t5GFypOoROR5ac+q3CsBfm80NgDwbOmW+RPF85mIH6g19VQVV7NTK7fvj//AiYkXAx7HN+
KWVaCtFELBrER8NUgRJjpTK8zcZR67jbq3EZP4A4Aie/Zou5U/Xc2+mt8vfvl4K2CRFgaG6A/P5l
b2krpGw4LvPLAoR97gjf1M00ZrohSTq9m+DC9K7cpuq5TJb/j+sfzwa9GwMlICIgzP/+LqzykAhh
cV3M7LVtcJfA9ZEoPhVNEHKhb025U90AfotIvYHr/vPfC+Lv8xKLHWY4uJkw94aL1+/P9/HOIxr0
6QXR5jyt/cLMUTOfj7UMk/mNo+rvE/P6sKvXJIiw4FNcf8x/P/wY4yZMl+xSLNR15Tgsh0kOxSkx
2xMKkP65QrrSw5IMy9ErPS5vnGCvPh7vGHBneoWg/njXVFGRIVwpveB57haMNEzSWNa/N0MErwfX
i/tBgQ7bmmIWtk43dMBvlFuvvm2YFF/fAk7qP2dTFZzDisIXuI4zxj64cH6/xYafqbVvbfTXngRx
KSofUFdQvf+x0VfPR5kPZXoJ5HBCkkP/ndA0PKTaDv8jogd+yJUxAQNKhI/gy/5xhOG6lQv8hDJQ
VapNPMJ1CU5aB7AGmH1kg0JWY4t44uoFfM6QXDw8eJ//9yV8zejB5YdIxr+iwWgyjXMm8+wyeZNc
1nmz78NBqnqQyHX696P+rlyvAz8wujEzucbOXf/5fxbw5KZEcV1ll4DAA62BzhvUbZIny6d/P+fv
awHGl0B0gIvjVv/rTvcIqhCpkMUF/fJwiEr7Dp7MeqinPkxq3vu3gKzXVguwM5gO4PgDwvPHxiQC
d6FUeF6famfrbUvQDe1mWU65XsQbC+a6zX5vuvDHQRR8BQFwCf05OQ2kKCTanOLCyzl/hljdrJcK
qSrshyttun6NDXzL67XfefrG7ffaa8UBAwPG6yAdUP/vn6/clcnCqc8va4iReV1mQdkInmVNwOZx
qiM+ffvfvyNKJZyvGJVij1xvnv+slzWRcclJmV9gVCT2Uzkn81qn+0we9Moq00Eu9RZW9trbBbEG
ywdlN+hMf3xKLXWZaBfkqPiFfJR60aehkPlDJtR88pSEWzOXdHkLF3ztDsV5hno4QVXxV2AMzs0J
VohYQcWaimYHKxIN6zrNtyMVYxtlu3OdgRfNk1Xh/xj8gGsbiAi4kUjtQOmGy/T3txxzJHTRgZaX
pQ9UM/g56Cgb6MHIEPl5yCZ8Yxm9slsgnyjhSnB1xf2r8FdxyLcoxPMA6mZnEPTKW7gysS8mKaM3
0N1XVixWz9Uh8Ppm/0J3C4smNpUOyFwukg4ZdbBF7CEJ8XOkoS4q3hIWvfo8II8oz+A1hpHU769y
1HOfFz0AyGXXErrkoLr3ORPffOi2ezbpt2jhr71KYMlwJkugyIHU7ffn0UIjljtwOQiWy9Judsdt
PIL4aRMXvEXv/2vUiPLuand4re0hp4Pn9e8PGxcmtrki1QUm5tlhZzT4wMoR4auLdIcxW9cmDZIJ
p2zhdBvB95PURZ9FnwDKJm/Qpv7eLvgp14nf1ZkJ45c/DoacosbGHKTCdQV7W4iPhk+LyyLdebrP
5zxyyXOaSsIP8ExYvv77UPrT5/ha5kLUBRY+AiLAMU3+uMXitSQxYmery+zjEBLbZdlqU1Tb1y2k
eq5tyvQ5rZjqgp4Hqs54gSTBrNrTuXWpLj8tyPp5KILyrX2MY+qP9QeHNRTDaE2uewszqz/7ISKF
mPgawJMyikEQ4tk0JQ3gsX1vhomwpM5ZH86tdq54t2Zo9Ot9dRbTQ4VYPLhKmXVps6BSHxEsnCWd
GsADaKpEoa9KZp6tbR7BBqqHn0fWeVhTJY21KQJ5YUdlW+hOnH++znlOkZiDoDFZPyaugStpbPdm
HCsY1zQsjedINRYmUkTVxrNo9I3eNO3vRx8u0ydMu1b9lYSxpIclR41wgn5lHLZajHnWPwcqXve4
7llSWNjDzIEjSOEp19X81Pz6kk+50ybI4bvKjPmQpiuhdxbpz+owIP45/AxogbsHQflCz4lIg+ol
M0NRnvrQYYhYb7gCIl1XUvfbkUMbiPCp2JOK3Yh11jCpHklOznkoUuTH6LKPHrNSgvE6CaVFM1Bi
c19n0GUJOAaGeEN+mvxPRUM3qzpK/SjObo2h3apcudLjRoxkt64UOn0YCAz9L8hUTukxTre5hE10
DPetGlJndpKiCufzAsWp/QhqhmXNEs1r38WVy1OY+a1uOtESUG+XIADD1XB7yLJDsG592SFaIWIN
xj9EIqGFxNs7o6LY/4CBUJzcBSZDfDNkwDPStarMsfU+sJDW1brEPPJR5fngf2TBOtFDiciS4W5X
yE042CkI93cFWWZ/nHL4M7eQ8l/VVBGDiOACdpsm9gz6q6+adZ5t+YJERm5/YqxtIziu5+gMb+Yc
DsDfEZCwcNGa3TiadQZ667ThEuGwWx0lXs5zXQ4LGVgNdlai4sZixnZ1SObQbH2MFWztkNDcBzu/
q2Yn+ha5YTvd6znhJBjhVARnq1ufLxivBdzu5hRDNIR/zc+UC9pgIpQP9K73e7He0QASNASa5i6Z
o5bKJfIni3kWIphX8EGDe5JcB+5Nsk85GRphWC4/OW6j+Wa0edoflmQG4a/zKhjJKbMww5AdaukV
7iaAWcvd1JGTZjDQCHsw61q2YpOyetl6kd8sVQExsceQhJ9hgL9Vj5GgyZg3kUKA7r3uCdl+kN5P
tIG3x7hF3ZAztW0NorFB+kkrmU9wW+4DHEyVMXjFDeYSAwyXIz5gXteqzEdLl43e+m4JwEitrQqq
4msAN6IrPzHid6t2I6/7aNqr+io3Ys/TFljV7ULA96ZCnwuAm61iegYmUwawT+93cfASw724SeIh
j+8LjDh92+stjW9Vlsvs7MoCrVQ7cxBIjrHrmfzSMwwJbhaWl/7JzFraoQncpqJ6NH4iPwRdFWg9
YdTTCvXsKEMfNnEQ5tsR8vsFrKeg4Eiv8d6HPc6qUhFxGkNZqDOkYeN8Z8Mtdo9b5rbNgO1K+upi
V5L5mvGxSH9MPEZ0eB2ORo81TargSkfVRdj/6FMWuK+J4GJ9hvOnFTcrbA2n94QS+LlAikPgtQXU
KQXuDvuvWlY+rR77NVThzQBFpb+MQb7F8XngruhFvXEMD9qY7HDYOLAsB18C5sUs/zIkMiDfqdJr
BoYQRpfdEKtRHSchQnmIlY7JDT7uKr4LWE2sd8jaDVxY5+kUYi/AA2kw3xRZJn+ANKwc5zpSmdYn
YmBIgWum3KPvwPdDQmqYPYbufdCv+JeSkvbTaY0d/O0moHXkQWxS6ftokIE+h2Jj9hkLpMibxFip
mnxNN3HUeWTlaYh1OJzcLq7LfVmt/uZ4UYz+su4Eo6dcz9F43ndukGPrqNA4pESAgVBMVhp91SAw
bOexlIs62D3s7ddF4EJpSpCR4K2a8/JqgZmQ9WpUbUS5bc++4ilsfnuZQrkRkiENv0AWKrKbZXDO
7YfZwmzqBR5QsH8wJS6F6IBrh6ljJfJKbAjbAqWzGyC42ItG+HHkzdgbI064A6X8AGMMvr2AKRc6
3uUKrsZfrMPywWVht6VAkwP+kniIEWfvzlMJCtp9kQ/ANiG/h4U45r52qRpYieb8zEJFgzOeXeRP
3jhDPw4Eu/ocokO1JxHEFBTzLOOO1nNa0Vu95/2OznQr569ZHuTmojAHuRrm7pPLnjEBmOYXNwuT
x0iTxZ45sQxUBY5Lc9qi4yQzp0ztgGnnRwXKz/4eGHPKW1TsHNjkKjKRixo0NXQrlQRR8NEB1166
ZSxBPKhZxniJ3FFOEZYkUEXfyRG54N2kyyDZazCWCW0ZJNdBswRlvql6tyhDawVjEX4anFpxWUjQ
dxt82xgWHIym+YkgScTX1ySU6lItIR+6Ca5jw+cs55W7SXK7pqazCSvMDYjvZfVZbTqg74muYgXz
002tyWldi76q7bZDUVTPMhexbEPsU0S3IyfiowrBGL5VPu2Do/YLpUMHxjAtBHwic+q/TpsR869t
lSF+IQfSXT0iFkb6Zz4O6TQ2Ah2zb1zKkPzW2HTHN0WGWWUf/F4l7oAcEkyXviWB1zJtcE/a/qmH
bcEBMShyB71ss8NxgS4xvifUDfyC2RkEri00Hz18eqLrG5nBoPyBU2mx3c7Z3MLXAKJMF3v4Ri/e
z/JxlAE+lTNILmxArwmzOhBV9mseJvpUrOugcXMjDulGKb2hPiNWXSbr+u+SbpjCB0jNk50bikA0
yCLOPmdjWdJ7IZZyOs5buS5HtUwowEN4YEDnDA+fA4SdiPVToo+BhyKAtcJvVdFyb9Y+K/A00J2P
jm99VAu96x+0VPB2LktCv6xJT57XxIWgNZJCRwfK1PyUJKTPHuzszdiBBKLgqjPtIa+OELuk00G5
QqpbO7GVnKJAgbkpKa7RGzYv5skmSW8fpSyD6nO/TBGtoRnO36cAkIP3AbwkzXfJEI4R8UgnDcq+
/tH5DJ/TJjqLLmHI1I8JAripmVORPm07Tx4RgOzTulriSl7gITi17ioEOoc8hDOHKOw+tizac1TC
cMZEaYeASNs44iJ+xGlLspOIN5siFDbZngSmABSXAl7Tz5Wncm2KCO6ybZn3irQ8FcNTr7Egm6gI
2BPlUvyYynLvj3GluPviWZHMP5yHy2fjiinHah5EFNoW9p9I7BkMJpdfUGCq6l0wSW6e9xgOc2Du
EstOHrY5sMpkwchuUScJINnbhGJmxWUuUa/3sniH642GNwbDybStSpeqGna+ZXigWK6e1QkZi189
uFtoziq0h0cC7oo4yhHVcmMc7ydwAnSqHuMVI8RbFQljXtIAY6tacGWWDvETpDpNHEMDFFGekOOo
cpJkrWRxjuWTJbbo9nQoEJzlENBTRTgGb7VWIT1GKQlyivKuynmtdBa+n6fZ/hzDhek2wy/5MCVB
tXe4wtK4zkut3YPvXVShi0pRJiB13buKth7mBqLJZimndnIa/vYYL7OhHWWE3OmgJIU4cejLq8+4
PlnWjbilgiOGadb3tQ/DNWgNhyAMs+qSLccpKbf+flinhHyairVYOiPCLTmOJg1544YsWw9wraHm
bnOrwkRJLBv/CtREzV1QTLjiSILj7LMcPY/PVw4ghUjB2OpEEpPwT0mq8yPSm1dQf1jiFKvZZKeh
q0xOzSM6i8K0qBnLEVRNGflzLCAcRbcIy+Spv4S8HAm2dTIWNzhBQHWts7Vc82acpDoQUPl1m5uK
CbzReMfsO7asb5GnY4oGUrtBHj2EWnudlmRin/gaJvrAwkT4tlBWuXYqeY+0G8TOhGeL5Li8i+cV
/p2jmCBHTKaMuA/erEWIVLuZu2bhcAIPsYVQYpET+ipn9w8eKCqIFGBoVwbU3i3amaqDMSczvWS9
LSL5GOgEV61pkJYYxQDmc8wjZl2GN8U+R2nbS7mVFi3xQAoUsJCd30qvI/hx4SiC+19qxU+6T4mE
YDB27i5nsKO/R++8pN8GfFHWKnj9Y73paEcPR1I8aqsW0Ewjq/In14N92o5KoQmysN96KUGSx95b
g+TFpQm150j2M4Y18WCSc0TUvt6IGHH0zVC6aalpuFVPcDzMPiL2233JUMuGtZUappKLcqKENiVy
c4ddnKzNlDtSfkVmXDg2gcLMBYrU2cNLXEzJOfFz+o6h3wJQskWVPLslQESYjJYkr2Ec4spWrHzb
a2oD2I32ZWVZG1hny4YLrh/UFIEmFA0WzIZ57OP9MvHU4TyARKwegU+OrYuSdaj5Ndj3ZOlEkmbg
In0B4lHRA6flnjSEiUU2EtY6ohu9AIcrKYciRWjtNCz1UrLcIc6P4ZrzDDrZbVvCvE7jvfxV6Y18
XgbYiddFOuS/wrUi33JfeNaYEVZUSbWKCP+od3dZcGUmhHOmC9Qc1Rh0okrJXMeCZC8GA+Ffg9VM
NwNSOlyTV5p9mZDijtaJ4hhoQRrn6H7EuPRnP4YK2a8cDOI4mWkGxicQlXZPKap9ZMOnUZ3Aa+Fb
ZgMj6wlDZltLOFx8yFc0JzWNbT52dpqLAAy5Yp4aA/UoNLdGTaINgn0LcJYW6t1i2Fo1PVCM20DD
/K7WTEVbJ1NH4IyOIjOok81djb5T16uGxyujNfNqiRqK5mRoDF+rooa/4vCw2NCtdQ4jQn/U6EEe
8mm4Us77zOoDxPWIrUZdsN8i7QrqW5sq/wIhMPo+00sPdEBaGFwT2IR8UPHIeWOKdPqO9oxDJRys
bj3Z69671UjYiJpIUoo4NF1BSVy5LXosEz/BHiGs9GOQppNqqXMIWF9Al7o1cKO5g2xiFk2FAxKm
hWQTv+JtzMOuRzyUgLVSwI87wxndgi01bk0B739clhbuqvVM0BbXga0wOfXVAk/VLV/jXwFFzHIT
bbBRabDK5rXR8Hh9n+KXRR24XmTo9tBZ3w7UwVJvAmhR1BNV7INYYmvq0grcDsOGgr4lOY2+syS0
ulU8isZ2BPCI30LGHFcziFSPKrFIy1ryYPjK432ZIOudwqBGQwu2e6Zm06Ki3MnBozm5A9UKKCjs
bTM0dBaKhw7mVbmGS+sEyUhZ7Pknw9Fk7yWxBH1vvj9jTr5kdZL5JMbp7BMLr7wQ/EozghrY2w1W
ZdW24wOPW4kCp/QDeoIoGVWPd3yt4GIkCAwt3/MfRXCVqLLY0SaeComEDod9E0bP07CV1842+ybo
GH2xU2naanWw1Qn7ZbxXGmALTpO+/CCJW+lhTXJcuAMYP7KW4N0AA+E+eYFZaTRDSpEJtOXADk7Y
ZkuCg1JGrN7MZpN6TGRatEvsHcF/27AO5kwCKv8ETnU1iEuDaSNP+Iy3g2ui3mwU9dDBsRSa3sXl
qEELJE5cCfW5qXs5aehQSaRlXYgxJjAQ5Iy10VKG9znd9hCXcwhzSFCmq7gh+Vj9SBNOoWXDwfdC
4yGjdd4X8FwsVs3fof7ZYVedIN2zdjkyiesY1YB5B/JiD4KAw8+S2LkSyEoyw0V0dwGKHiGkaQo6
2/Qh78HoxRuJ4gPU/UC4IhZmfZvRhX5DxRBDeSNV8MPwbco6O6/504JLmTVcDQL9dVgOv8Jx53sH
+Ml9YTFXvGUKXVu9D1CmNR7ZJ9sTiMuEPQzFbrd7HibyptA5faLjWqqaD9F4p3BJLwdfguZ7M+8S
P3JRRcQxXVC96MjCesRsmn1sRivmDMV9gsljijr+NAFMLBoYrkOHB0F43tdYW543DIDEcACdbeaH
FLiTOwA/RNPCEbxaI8fT417nuh+aFHbRe0MyaHg7FBfreJmBM9MuxESl+hBq3wPXzM2MRhE2zM4E
tOwk/C7R84udTV2swvFdToM0PMfYMaaBMHZR3+cgBDOaz2uqbiMJiP/cK2gQTj31CAmtUAuIFpG3
65NI/AjYBS5NIFkssQQqjC55b6TbCvToIk7vHKbpUW0XeDyAa51n8ZHYDVkQTqsB/8pepOSMWsSG
TckCb+swgUNGg4EpZk3RgvCkk7BwiGtKmkGnsw8p/umsjBZIGzKO3QWBX/ZWpyl2cIyIq/AUjiAB
0lXk0xFW6OOIMQg4Rw0kj2HVoCPXtMaAfdiOTKoF7Ve1muylyMZCH4oNeFAz72pkNeDQff8uqM0w
UAjQezYjKQvWLmUGD83alwstsQBCHl3h4P8rmpT/4NHTTO9KH5tn0NeoaITI8ahlRwzG3TACXT8u
RAVPOxDeuJYrWykmUJoXvNE+iCDG4n3+K40FLrgF7i+slrRCC7wg6Rr7HtSeoDPoimzj4y0+i2qX
8riAdvFMwLlkjSaQc8s44/7QZ2p9Xqdq2muHlTa2M/o9Bu8RDHQ63PSADBO+DUWXFqx4YMh7wQYe
zB4epnzGaYfjXnRFRYOpwWjBvY9lUL6EJCjHm5J4FT3GUjLUNzGKtw7q5G2tcavI5O6K2koEADrv
zwUIWe8pNBtba7YBlNGJYVMeIq9hN44trUxTDeh9zxCh9I8y3InslMii97hzK9L2LFxeNqMyWfur
bcuFIgE07ZZUovWpTJK8n4GW0logIfjbVCAxA/k1OAQgoFYCcAQl+IdEDHHSqDyVZ+QtetWQlKlf
+PbBT6WqRdQT6oFf8LtEc7Pw0c91uKYWswhJ6NU3CjOEQzXOZOz2SVekGxfDy2Yutvk7T7zYOgHH
E9y/3ul7vmfJt/Ta+NSbR/twRDPACAbFM79ZSvTarSuHuG+N0OozZTz/mmMe+KuPKP9KqgCOgH0f
rFEd+jS2HS4XVFXjxgCGbQyGLLcTEpc6RARuvJ2AB+BvRldXi2xyD7PeVtbso8ve4dsWDps5XZ5T
WfAJjifD1dl20NkzQ7MTNaXwKkX5mheqwW9j/ECmRQM33EpcXz1MOpaap36wncIJfXfdlR9hgNWv
TQm1Get6jDL8IQfQ8yRtcXVJyMzHFSlCtqUT8/LkYquewGNZhjZdd/8oN9xwXblw5S8UoLDr0Gbh
c1EYOFQN0wFGQTHy8Qheu07HJocTwtrsvUxMIwCRLN2KLJ+9rhSYZHVm5wGtGgyK8Z6HJaeN31N/
z9SV7sVQ+1p81LGSgAo2WrTFKst2nDVMd3IYMB6AJcTkkIab/R7hTs874hg5a9iETe1iMRzBYG6D
J47pB6AfY8qHg0oXvMEFvrW85pIOT4rnwNSxdpcXHlmLWsnkZmoYTB5FvSu+PHpJpWzh6T1+xKg9
pA2m3P5nr9EYtWSe16wREy2fLJeyOEov+y8VD+YbE6y7uiV5OpxpNmw5yvvIfBwzs8fNCGaFxWhp
X1wLXRHSt3c6jOfJy6I6lD0MmpsMk6MAnd0+3ABrMXudYXR7I1NwxOt49atpdLgNF7CQprWZ87gX
7YSL5gbdsITjQLEme8s2ZL40qwPhpJGrGK6oW8VDaAiAawJC1Ryj3IlcQ0KkJx83GDXJLsPcCfUY
KrGxnUiwP6Ge5rrWCfIsazNMMQTfkJz/SvoSEuEp5v4Of7gf7rIsGMwNdRqtfswy8rWED1NQrxog
dHON5b1DYPWIsxuR2Z+FK4Ggl9Qi+GyUs3rxqwv62rFS9o0CNuEOBOK559BC4xliKve5H/LgY0rC
/ityA7YSdc8ErNr5CkJdwK9TDYUwD2/WhHDEUEZDdklQk+omSd3y0a+k/2VxArsaTfT0kEJHmtTA
/bmqLYxWo4aEUfB5tAE8zqcKLWADGrUfuwDpaJjvJdzGNeuXcm6YCq4EvSkG/DSJCh5HOsdCbI2G
irBLd09R6jmR5XWuBNx5eEUK2kJCrra2TEoME9EaY3/YcTWYjATZwmpInqRuzZqhFwjXwSU3mZJB
1Gi1ASESqV4eC6RoQXFrd2R7wUaM/RhttYCT1DP7UmhhyMFlVaBb4EW6PwdkXeL7AOTR+UBygL24
rmlxC2NsEwPCYfQlUvAwROEbcwa0AH0i8hWk04conSNIu/IQN6XQEfZGIZ1E3eks/ZQILL9DMQy7
rLlfhp+lLD3MxKOd4j9LiiFtA4xL8f9nsSlPFB1NeVDZAATNRjQ5VukwD8dgxnDhuIpF6PsdatKi
jhcDEBBzD40+eUUl20E5JMsG1exI0b/hjD6A99WbUx/tSqIOiaMPoy0GfwR2jUJ2Y4OZ2gLeNfaB
QhCMnTMzwLbXhf4eSqcVzvWzWSNcEkgUn7HhEfsGJLDyxtQkz4040n2LOzakcj9woRAq7lQpphoI
QhWe8nTOPuFMxeJESMSE1Tcb4uokV1mACx5FCWTpq7uIad2BUJpgd3UAxIrWO6Z8wOnJaEe4CO5l
1Zgwp7KJxwH1Y4Vmea77pYLpHgcy/SnGbu1bu8ZInuBWIcoLSw//K0k03bBxq548D7CdQXkD+qgX
fxVwpXb86jDCQVWzgLbQDcTF0WmMVudR1WX914RVMKVN7Kx8GxbBcFPAfefTPgxgMUflij4B7JJq
7sbc7AJlPSgX4LmFMOCetKZBg8lC9gxx7qgb2BdMvlUqTl8WSSzMbWRS3sGgEYV7GJn1FvMLTo4Y
GkbspiyyfroLmNvIB6jMZHAC2QRXfvT/ODqz5bhxJIp+ESK4gNsri8VatEuWbOmFYbtl7iBIguvX
z6l5mZiIbrtLJRLIzHvuzV3OCP/a3j6jcurRxFoiF+68vqzMT56I0YkHzxCcUVE5MJvPnKVi070/
I/i5rVsdy0IHHPdBOYdpvmSIXMJzX6MhK5zjuirBv137pUU0dN5RoFu4UR9ugN32uDCAaT94DYu2
jrNocbaHRtlV+7Zw539kudNub8QH8pUTiRW2R5eshz9ycMc25WOxopMVBZn7NBocfZ/1apv+IQPr
nk6LU4zHcKa6P3eq5UrUO1EpsRyk/7V2riFGuuWlO3ckrrtna9HKepPgC3uyba0cj2PoDxzK5MZs
HINmf7HKtt1YGDijG8W7PRTeSTG4suNeIejcb5rJQywpWQ2rl1b+t2byvdOUE/vkXRwU9eBXEwCk
4FiK5vVZr4Zf6NqHjmFeWnndWzUWoj3ss9tXd6w+i9xUs3Ehet5nfxap8btZH0lRbLu7ImSVXew6
SKhnb1fWjNTslubQKbl090XZ4Hq9fUnLnYp2z/+xEFW/Pto8YTm1DGKe97Z7I8szjqCPQ18dZUlj
TDHJnqWHetXbX7W13Fsz1855CJ3sY2HuhPVoXtHCUN7DIO6nYZiTrM6HP9OM7HdEG6u/dgCh4sg+
tSZKZn9T+I1N0TzOnr+1l1xM04Fx0HzoreKFhnrgTKufuG8+Mj/MDpE/DH+aZRounGjeL1b3SjpK
dnB+7XjuxKO9SJrdEQcAb0z4m1Wt+iNYvJ81KR1EjzX6PZ/DMuYR6WO3nTi4Ell36lQOefNhm1X6
qaUbw6igWL8CuUYRd1WTTf81rl0/+hZb0qE3On+KZd/v4jpFZdgd4HKYhVbDQHCNmb3oe58MUgVu
8vKc917ERsOVwVWW5cHf3pW5TLn9I/naBZt20oJqbU3aKq+JXrRqP/bm0nfO7AbbT4jm7h3zLuZ6
smtfHVDUlPlGqGJRFvNf6ZBuPoJGcN7IyhyHUFdzuqjOrKlbRs7+VLXkBhUeESFHFH91tLyCSDbs
Y14S0pUg5ASV97tSBWOAcLodL3m+ZX+QsfXvsNqeAM0jldQBiyLiaYgUl6eDvS4ehYIwE70THIfc
MBwd2Ts+Jfti5hP7jeVw8I3VGlbEckfFBTtTrYRHJ+piTtehoZCktTDrPlu8tpJmgYUT08ucLeNl
LHH40jRF9RcFQvsI6WrRgvmDdx54Jl26scmFzdR5HaZNUxb/SOvyGXXTzX265CnZtGfh9rfLcSsc
lkyX30HBL8Xz9sK84DcNYvC5ukB8m9Rj5a1Bk7JJa3B/9Vuovhe91gybLcNkOjDF9pPk3Jz2YL8N
gDzbEvd1Gw3Rrw0CyH2sXDX/KvZhUkwa21Wcs2ZqKsCcIVo4VqBX4t0TS5C0veDtD42DXjhAE5/c
bA+ytLeCcnjoRbP4yH2F912EnfUfSGw+xrjxLet1oyrCvuOWS/W2NRbWyTacw2/WIfLmZGtVH5Va
x+LkLQHK60ARdg9SVV9hrGzyTnJoDsnvSqBjrOPReHWnX3kEaQB1u9Z2ahlrXA6lX/XDcaH47RNM
SZ35NrqYZlgch8tGcP7bZxsfEyPNniFb4qKWzPfbsPY2/7k+Ah/ngs5PZRWyqp2uxRTU6Mob08L2
8uUAIKQidWhAQOokC2x2KjTRSgk/7D6fys/o/poA7Cydok3Sa9Nz6JupehyTvai1ONiVrX/6DRBN
vJRyIl+k36swnqc8A26IXKajLkEXEcWN5DIIRRGM8QDrDwy2+HV5zQc7WuNVa+9bmFmNj5uYKe7k
TkokKAp7gGpiSf+yGsx0h1EOq2H7WA4+s4RAq8mmTCPibKv0dG32fXPSW2fA8MviKfIXJu4xt67M
jmbj9oqjNWDxXK73/ojsAPkRmSoCOZJTSeEoGKTcdixBvFTQRTTSW4+UoVmAOlz9rtj9c4DnzyTG
G/Lt0uS1LI4lP4yXzqsMZ0QfTxWxryrvoVir5kUX6/CThiaj4RaWes0z27tw1xgrifappxPd1W1U
PzXiMrR73sY4rbvqmJWDet2Qcf9U6xY9Su3qhTpmKP8ZSkoGziiw3SGfEPQZdO+zcw42l9oLvO2p
srb52xJlPccr8Jwbt33U3lVdZS49g0YSWNC6bpWpzZLmtnG+adpbwEPXaX90QVtXydDbSG/1mDd2
DMVlBQc7NOtnU7Trhft+v2PBp4W2KYu8STidXvLd4v8hnSxYqoUdJk3YbMQwLwVffJBZ4Gy+3S1e
jPyxRUcTyuHqVM3yIUmJ9w5dlnXrsVy25rqizHVXEkcbSSK3mDxMjX317ORLPd/NrEv8VyowyhhX
Ptm0DgKYy3Jje/jYnM5PR1w+0AQOyZqpoqK+BV2VFa2J6MeAkUmdNbHZI4pxZy31uxdW7TfnIQBI
nTfFsxVaxfF21e9JOLlh9h2CBKZhmCG0VrbXQIv02fCRkYKBGEthHJK2n3lNUreKs4CbnJBCpwAg
4qVpJBfaunFHrHJYJtY24I4FxsiXdIbZv4/2lfuFaXUzHkg73ssjiAeysehm07zWla0+ZcuE4rBI
u3UvtdWY5j7o8hZVy5m03pKycApENPjKI9qPaU4jPyfIqfG8NmbapBT6PY/x0RuKUieN30v0Bbei
aVh3UrBPPW2EejTRZC2XjGERIinLU/t+q15H5PL6aIq8at6arMbPVPFxqR1afkSWEyGAsITUkmdT
ZqbmF0Ha5ZVdNJ05eHstmS8KKIX7MadVSrj/cvu0EztHt+0tAmShVQ7zPl801rkGuqf330isORiH
uJzYVI2akiYw5r+1rvOMDx2yEJQxP7juRPPzxw+6wkmQiL3iEDXCtQ6NlQW/PW8ljGFFuE7WvMds
39VRkQYsIr9v5DL85VsV35betD72NKHW2VVBgHQGQok6leUUoUHlDBOEYdWNf0Cs6dgByJ0H9rrv
P0Zep+5QZmK+26jF16OtKusPuebL/UbeVnFahBW+LphNZOw0zTSc/WmnmvVaUzsHXpSqwbRLWuHB
bWeCsQwUKZOsPusoFDpimmgQsuBj9zbGNsaZ3egsdaaz57GReXnZADr8QyDnpSW1KnAn1geWnpOW
QltcABPbRJN+J1cX1byJrNPm+2h8g92MjztxQf2htrOx4wmFzvfizAoW5IIhiuaTzNY1Oy/OAPFk
KhZQezqkIKmrsHIvNEFY2Sbedu/AWbkIjOyM/9K9qdxHckMBRGxHl3ZijTvDVYaxUxDn3mppanG1
Fj+LsgzF104DlZ86hmLNgSe0m21Wr2m1XLggvTmBUWWet4IeBQlLZyGyJdlUQToFzDwPy+L5y3kh
76c9+LWzc2VDyeU805rrpPNb63cE1PpdecZp+AjZ6J1smpDg9ie5m6uN1/ENLbWaDoPIQv5kn3NS
A9pYr2XuLwDKWKCqWAq0lTUY219VBlv2QGxuXqTuotafdW2G8rCUle+mkt4MmYadxNNpmoaVIyAK
avsyCu7rU12SuHvPDjstUvqvgM2yyFnBiRqLKWbFEM8642ERIumXebhzzcRSB5VxDoRhzdcrRP/f
3Pj+dApLk0kqkLLeOXCEHO79lV/eoe3L+cW00JzMhbzBjaPhhtkLZF2Vetle5U9745oo8SdXTqnP
HRH8cwIdfGCJzdZ0RcMMrlUUjn9c3mvmH63DRE77LMeKLQa25OS1ObTKPqj2QPE0PNjaqu4qe5Rp
LeblIdKFTbgAV8JjxyaDdxBJ1tzvDZYGoMBwdB8AfJHJxOC6LzqQe34YerJLryxhlT+8oY+eWtlv
dYLW37KzcfbUGyZAt73LwT9mZsuFhT4WZuI8RT1jFX/tHOsYIDnS08jqY5tys7+3VefX552f+BFL
aE2Qmw8QcxK1o+/xA4G69DMOiRsnUvVc2zh1udT93E+gPJc8louR1Lq7R2McuCN2cyGJ5oBMlC1K
UpQZpmhEoR4IRc3/kRAZbacAz9GWVNE+/IWKhQUumG0bpA25pwte7KNdFtmVOFyjj7O7lu/b6POs
3dTM123L6dsRVW/4eF4Y62DmsvxcBWPf2OceBnTNvpp2DO4RqtcXUJTtPzxRAT4DxtxMaIBcSS8p
6ra7n0sJ96KWWR6n0qs+Jm0zhlm4CRML6HaLNcrOK5zM9HedISdpDKrg2fVvi7JVQUTZbaav76Z8
Da9j0UU/OiTjRzbDNN9jNNFNjYU016qvvefSmeenbrCnX5Z2I4qOaF6eej4cg37tNT+rnqJ+N960
xkYP8rvdeVPBtsh6q3OvvWv73aLuwoaXyMhaH/rWQkrkLmm9gK2yw976+197YvCu5xucb7z2lwnp
fraqoa5pkLyc3LcOfSjX421wfCwnv0/rVenTbgfqW6+NezGZ51/GyVLvoz3ad7kcBTKqpCXylC6S
qEPq80bnAYByOtJHLy+gp/8Vas75PvgwqiKZSDQ2lQXJTJAsbbafmyL6jf+OiI/qpj/p/mQF2jzB
wfnvtxf6VDtIemLlYy+7LM/Kzc0pVOF9rhmAO3KTMVG+CMxe33wC8kaPaL9pFDUvqgkd5E3u2kMX
ybSat/EuJ+tBWdMXhMJ3Oy2gCGq760AUY/4pa0ddf70f9dj9yAaCMw+lhsRZ3kstaK9I+5wOJtRz
l0DK+e/hbQfW0QtG96DoNR+8wg9gxLUZ/vP93fHT2m6Ch31s+ssy+mPO6HfoIeHDDniknB/xrfN0
MzOA9g7VNKZ7N3fTsajqjTAbbQcHP6y9X8bZxcuOAfRjCDGFFF0+PHVC5f8t8OKUVqQ4/PZbaf2c
aCi+xCDkDyVa+wk1u3u2xqa99rlYxsQqajfNuSvu7W5ujxGD6DtUfarkaXPafx2YJaBNtxZxKLV/
nCCH0N+d6HEz3o00ms2ROWvzZdewUXET2dW1QS8+hTDSCGakrX/4agt/G279q4Nc+i9qIY6CRxud
pIfln5hZU+f0KaTE+kBqpXrPbUMVH/b9HaMybOttvus3JzPWbw/nyZEyAPF27pnXRbvzKQYJKrrX
znEaB/ke8q6c62UukTNmBpll/ZZzbz/bgctfJYbA+VNGN9PF6uXwft525cxtUA8dNYK6R6WdIq4F
H1G+t/eUyKzw5ewKnu1aNj+5nAOku8y5WoLQTyCILevYSVdap3UJmztLQWYDDgmFvGK36x9XiuJl
9fHlNGUlHgNVr697NThr7I69k87aKb/EnLmf5TL0K4aLYbtQrIkZ64jM3sgOaD9X4nyAhm1Zfg9F
5vL351nJaKSfnS8GAuYVQ5KGVtl8nrm1a/h7KgTyZwhwlghQY+fRxW6lYBYZYWDiGCG0ZgtzbAPz
wvuWd/hjtGrL49L17gMwpb4z4JF3DgBHbAK1P63khhUH8DxbJN6iACHDgqOuoY88MirsniNdbyj6
TBDfs3wsX2pEb9BSS6yMm/Mu/5q2TE34rUCIzC66/4ppzJMRNC6MfeNFNA1eyVYKuyq2HmJQeg8R
ZeSjFgZbko//6y+6CgSiK8P9vVMRnv4IhxfGMf/mxLrmQjh/KK9aNmxBi5rLrmV2E1Z2p+jPFCW2
fHGNVTpXujEmRXskxPTdtf1ixczYrA+36EcfbBxH+2c2A8Of6z5f2r/zJIPpZPAf1l91s7UWDV+Y
DUf6lt07hJOof0BCeg1wSq3s9ghnwhLmfmz0TjOlfJskol0P2HLWXdVexw+31M4Vu0e9Xeg1DCDf
bSsnnh+GDSQo9diyNE5blsaGr0O/NeZd+AW83QEFv9zTMuiz4Nmw/9x5yFvg6KPn5eEFT8z+H/HY
ZXsotnYqzgW9QPesWoqGFC5oXa20GOw23B874feBTkf6jCo/jQGzujIO+1nPmPEivZVvfQ+XO3Pv
mT38VEgP/tEry878mNz2hns0rt42XAse3PJ4cgeojhIX3c4m0W5DezgCyoZgDGbPelzDApTCum86
KEY2zyHJ0N12VuWMGsYbcak/rKB2a564i1/YjwqlKTw77Wgyvk/EnP4vh5zDMHXZe3s2FydjZcfP
dtxncQJFK80UhzMsr0sBn02szbLCMdxGVpHRM1tpEJZL/mMSARdzOBE7+QgWM0zMNEbXqlkOioXg
3bebSV1mnHYBogh191WCDES0tOuyHGTuZOSfN4CZxxLqr74vZGCyhJ+7HC1UNCdcf/EbKcDw/WX9
PWG4tX5sAyfl1xhY7Up/wO5s+p58zFvrk4Bsh+SZncq1fvEnYw+PGkXXuWCl7pwTCRoDpLwcEGd4
EmqNMWpt2vLR12h6QJGj5R4l0k1warpMmX++r+oRpQYC+Q1XQ6Z+du5ko0MvjsOExF176tW51Hb5
uLa4YBmcs2PGOZQYkbLTvvorKhtNGleHawlD4dtCnyZ5SNzRnQW5ke34PUK3TIXjlu6vwpSBeEDx
3Pj1DqMYt8cMiSv8gbMFg4Glio68272LqucGdDiAg1RudsZNGWQx6fLbfmk3DHpPY1SOGWp/4NJf
7IL/aBHzbYX5WYTTtm6HklmZVCnT3K58Ia3Hq57Y5sGBvIcWSIXytccMiA1mw/AkiplRSJyLvs6j
g0G38LwTP2AUnG0rqCGVcSZPzQUr+4R6HAxI6bG/dHlOsBMdtPfLasLJ/i0rP8Mkshg8K0ecxTpD
8sQMdYsOyoZoOnU5RdBR8wkdO2nMKM3J3dix6V4420Oq7KkcmBUpR7vul7YEj0gw1sIRbIQO6L1j
gXern8nOyqhf8dl46302M7mNOelEl2T8OoMJ+u82DDm4Qml4DEbymf1RWZ3bP3sQQ9VTZofo4j1D
iuEfzGebX2XIX4NbqQDdjl1mKPlVG3+ZTzCMS/abRO5l+Df0nTdelMPA9gjlW2Q8s/nWn6ZgWtp7
khZExLS9ivTZ9Kua74TKsiyxA4DQQ7RIV37hOpXVkRj9ZXmu4JlEOjIRxNOqsGHHWxAyIsONjIJd
KJpypoF5vx9F7mifh9QhdSex6mJxErtqePbTkIl3/pOa0fQK/VusrnX1or6clpTrxUFAGMqgFHcs
up1DTgFWQSBs16Ssc334Cr6domddGno7NQ13Us6RRnQdTSWTPpBiM0xLzGa/iRX5AZWJpvzN3/GJ
AN/a7vwg6k0FJ69BE3pf1paNbRgb+Oc3eRiuYB3wfd0tYELzDUveqgNLAvv+E7dxtVzyznY9Tjlc
rR3JdF6FuSHSpjpufCnTds48cmzfur5DXnDcTlZ3XaYtOGE3t1AAjiFT4f7JBFVVfWm7ynlV6fWd
vUm6AKtsllIAtY5Jp8rutL4obEbtcGr4Sjb94Rvm9Z8W3hVnY0jLa//chd7Y+O9O5uJvjguWM/iJ
XU5hSUeV9014VTpX/2ZOkuggmrmKUi83MwZm2HxrP2WrWy/3RJRjhd3pqObnAC8pzlZyaV6CZbZp
iNy6XQ9LQ6wPb8boOuOfjuR1G7eih8jgp2XHDpGnKeqGuj0wERXVfeDVQn4Ge8cuUJYcTSpV2mOh
Q6w5igsLuzoWvEvvyyi7bwPfZibRsFJPXgXe6+bocl5y0MI1RncbAkB3AV2YELB7R3UPvaPr+hpw
zyLmLIgdXQxGsEQ8TPtip75iMntu3JVNi/hj3CH/6Yo6787MKCPhnGd70679PrAhfvtbBG5X/FQ1
SV4uPCoOWhOjO+4jNBO7q1Q8j7UPHVQZGKGVDQ3F0ZuZLzi0kctorqMbMag6Lmxz0vfK2BhuyEiq
g/EwkpFavqgQoVrFTbh2QMdIgk28iaGMfg+EBo45w3lRlAXhgWRmp3Ko5OIcCez33fkp9Ca1X3BY
a/UHfwSCBz+FK160Zup5b4fA1EWiRU6/1i7rlL1i3DYsHFiYWmQxXmEA585hN/Ydz5dbIxntuZdj
Fs3EehqoYP/zdr83V2kywijE7E8oJkEf6bfdKqLhVyHACiTnWh3pK4KQEYwkEci6AfeHzOhzar6n
IinCBbmTgqf3D2se1vWJZl1jg2i8tvnbECRWPPuEXrT/oCb74p+73HZ6slqeeHIId2C2jTqttHqM
W72HhxMPoZsIJ289xrHlnH/gcWiqywSm2j358AjFS2Pju0r3SgbqsmyVoRDaSYBqLm7ZebTMAa5C
LJ7h7llIyKB2v2dluJOI2jMUPvMy6nZOG21EhXfcRNt8KjzLzrukmtEKztg4EeWz29a2O2uqfXXs
28H+3lTT1C9g+t44w6jy7l1beK5r5TAopVTHDvyrm6Iw+wulPi0ibiaI6qSHCgvCxM90oP9Ya53t
23nL82D68BR5FiouHIKd4pzUEjJe0HQY5IdzXntE+Xoh/dbqrH6Q9G0+z6lGeu0/24FhO+5Iy15/
glzMCrMF94/9wwWx4WYSsuyGREnws0ftbCGq12Zb+ckiHAwaRupFMEuy6yzl8udgnRmeo1aFvUBi
nA3qZ9o41Q0cQyJ1EdSt1bnYzjpUp4x6aTp3AeV+RQVY1eJzZ9QB2VqWVvRTTh0BDgfGk5lZ4ymQ
VfMfJX4OuEv8LF2Lhx6b3W+uCXpSOhi2viIBTe6hgt2m4EJDVc85ANb2kcOAkVkhuK6TLhS+/Mv9
0lunBY8ZUatZyUB7LggEKGO397I+LaPS6R+xXYryGJpNy/+ywArm8SCtVi5pRXpXRUkCv7zyAXN/
+M3wiqXBkuSr6mALyUQoxnmHF3fzGgfOOy8FeQJTiKIhrNkQLDeqWbOEOlOjd6uZc/0ugnkFuvem
smpTM5ig+GcyjjOI0Xxtlh/Yr8PtxBlPrjkN0JoTOE59aN88ZBgbgQXpSxxbu+rPtqtssRLdzNQS
0zDzgvhq3oIf5N4v1T2wDa7uar7xAUMwle257CYLBoVdG6Q1mLF2tx/SRLO8SRW+vsNWTEslgmqr
VmpIfFxfZIsMw6n38KGdTbQ2neFJ1mJ9I2ICBS/V28hgZvNmXEYnRdVTJGxVdewtFQuE8akOcxpe
ftWLd2q9yYemBGRyXHxl45oByHdbjtFuyZzGu+d737fHaS1cnUozz9EfPKmcWIkVGsNulLx0th+a
7bef0GDyU0t75RbTwEXlfTV5DAOPYKYkM3jOZBd3tqMEBjCe82qAHzHMoBIWFzX7vSkGZ/xJ9Tn2
P50FOzY7g7mqlvvGEhhAKcSCIdkmzOPNheddjWGyUVXhqp0DLlBBHzWb8IdV47UIT72opxx6NKt2
FlM1iszwUEfrmPb1uJk3x23NsgCXLoWSiA8aepOdPbBG43nEJVYZYov2qXuyA95sxZh/3HmE9VAV
6xsMviied9rn7auGUBG/PZLm1j91zsLGS8fBWu6QppYd/eZr7bbTNvjwUJgn1ypPrFabFdyuD2mp
LRYg7H/JL8PqRLE2S4c3NYhgxBHDilK4sWcMAwCew34WfUwGhhQR6iOUNrc3F67f3+9EGI/DkXFj
0Cn4hnH23USSG9FWZzm7unpnt0IHWQ7t4K3/RXs+bH8ZCVjmL8Kd77xOOFiDf8VUL863tfbjXMeI
orJxHhpI6mU8Zpaa1am3ypH3e1yiOQi5pPLFeIm9diRKHIJ+0LhbGsuUzalh3k8sg4On/YzaXsrT
OucqfOlyclHuiDjtzWutdOg9Dr3I1OuAxFr96jvQrrRY9kg/WqhxfuwKWbGDh/6+/O0x/M8uHvg0
9wi3qJ3MLNEuD1YhWc1oIwHJ9535v/9qbdSspJ+46vY3oHHfr/MWusMNodxY2DVwhSB4du4s27ss
t/bmp+c1XvSKpw3/Pm1y7ajE1pzI5yirfPvcM+GSx6DjBLozPBf9ifAnF9JHW4QIhwX7KZJtxXN+
3creWm4hAzs9iEcsw8qhtPXSfYbL2eXZt4l8KvlS3GkypyGM4GaQvZcdJ4+3BeV15gHz/QQTQdBe
kKV6ZyeHWjLZmfK9FMcW8cYz3LnQZH3C9o4C/KvzQjH8IS+mbabDgnmSdP6tF6u804utVpHs6Fj/
79RW7MjwvhU+TNzAu1dtMbSmK74Xl3JEs1vSz9YTGOVSPno91hvWXO9ukebNmHtnIxldFcRQ0Ftc
x3XH5IVPvZtueKqPEfuB35q10RTbrQYJWPLeueDEVjJVu2gNxUe7EwLQ4WALH6jBlP0845rbhiN2
fMIlHE7W6cFUva/Sol8nT0OSRJb/m1K9IFcMFzAt2dj6ij4TRga9GupKfNJAeCtPNPDSepAStH1M
QC9z0rtLjBxzdR+tRanozVVt3E/BrEq+9DUH1qVYkTjuFCwwJkHurJmkktq2k1H5YcEsscpVdZ1Q
Sisyi3YOM4JZembcxMX0RbrzB6OXufC34TQSeTX+GABIbudb5wb+R7vRvX8TnBDq98lXDWauzFkD
7HcKCfUDQ41FkokPS/sxd5E7pD3tc/cJMrBlcHiklZR/F23N+gXwUVDIYVHkNYa+cOYXsZFkjI5m
F3sCbtm0L2E73RAWu7cp/4dwwjE5+80igjjq+qz374uuAa4fcrCOdDfVPJ02Yl7KoyT0wiOjYYC/
uK/zABdwJNe1feuk1NGTrnfUx8VM/KxLSPVmJyx1m5ZfS8HXq6l9PM7eU1sxZro2zMbro8d3H0WH
es0jecqDcPgcb2EAeDyjDZRkdu3ldzgZ0hyvzPoQnOjlSHWhnmaJ4H2gcQJ+ZaEsmc3T42lqfgfd
ofrYSSdYqNiAZ2sKex+iE24tw0gIK6HFZ0O2qfmBNGXUO5ox+mjcTWOxPEAiLPvtP8wItVsinCeO
Mky0SztS2/BkF0NeB8ct6myG0JlxWRUCzoqnZVaWi6e9d8z2yL3ZIUoJg78D3LKrx7lAbC8kPUFV
e2MLP+yCEVTMtcrHLJK9OGAINcPvdRt3fYbb7spDXvoEIISUO5BGZb4QCMrumcnzwpihQIPQ0kfh
OjzIwm2i91V3EVSv1KElY46voqf/cMjqiRmNrR5emLDnI4e4TJMSD1z4viuc9lgty4xj7VjaFZuU
Bq8z2Mm7PhAYzLzcVnvSWVkTysfcdqg8LrXs2d3s952z6WcYnKnwXmmsXHZXs5U1kD+qyHKXyzo0
BFAzsWUInbdbFDBnqko3JSTPcl6aVpXmxduYgL8bshPsX1aICJpmBJU0d3iJyXOdrbkLs9gvvMwn
WiHQ4eMymbq91uXYYRHNS8lWl1OxyYVlioNL8n4ForsVkLbdbWMp2rhTtbT2nmoq89VFk+bLKGz7
uoSRKJ9wxGlawaGjlEkUphB1ErNGII6BEzH5JYQuAQKg3BXkFLRQGAUmj3oIaFuxFWTDfkQBZoYa
wvDTh4nSl8ORTKc5emKy25ZnThsUKeZ9wgk/O03V+2sbeoepId8e3D9GRCZiuIBt+T6JjXI5xsYO
2kUcI8NlJKHA4iPTelWXGfOpTCruqb46lLlinhmwhMl5bTJIJXMIVJXvn4YoDILh2BHVwSsAfWc8
Wq5U03yMehhTwMCisp0jYUFQc601h+PzjirF/B9oJQJBExO5l8GWA5uTTNGUZ6c0pi0ebrE3w7EZ
9g2SaaQNU081QwGrvEy3uqykkMAUqJJpNh2MEuymP4X5lSEVvd+jXiLsChD3npn+0Qnjljyg+tzI
K+VXzfo2LDaRYCkb2W11R9e/Wd/72Ee9yyq/oXBE6si1nlgYNHV8o/uOBpHg1822l0YXVvtKwEvo
L5dgd6VurrhOTPWIQadKO5rv/3F0HkuO41oQ/SJGkCBBkFt5qbztqt4wyvTQgga04Ne/o7ebmIju
GUk0uDczT5b/2KKzYUK2woQ3EEMFJiK88dWbw5HxtR3mn4WAGO/LdJ2f2UtE6ug2Tf6bpfhRN+si
R1+xdXV7R29WHl/+wRnj9U/ATfGbTCCbaBACL7ZhpPRvymAx838c773HNKhzBM0xi72dHIkrEYDq
xMPSs6M6VE6SlWcnEvVBVzbzSWou/dPkXW0dGJcn9ddjpdpAGplByuAcwlg5E1guXgzEwfo+4y1c
fk/kOl2PqTzOJpZOovfnN56zKvI3btiE9t1MlhPGhlHJqw4Nq7mrLVWM633fkk8ksbiaaesZr2fw
CabrRBA0kvZm8kC4abMO85JYyJjju8Y2f+h5xYPGUGmvnnjxuN9VleEAJ/TjX2apsuaI25nBfAIN
JrhGGyba7VgKEvAZGbCEZU+OtO5ru4odml39bxI1DHyFTeoV446P0QEMqvjodUTNRtXgOzvJse3K
SxHVvgf9PNZiX/d9Md7mOBm7J0klmv8HA+4Q/El1MIqHJGKZcePQcWpuckwHUGKqUAvzhxVmIM/w
sapL23cL6/awjmO8N2Bej3GSAdLlwzrluaiSZMCUmjah/41Trzbu1hSA4c54clRxyPyV7FboubFz
3+fVxLJbWyaeDZJvtL5npdTzHUYioBDz/2nxcLazxwCrKMSJaojXS6ydcPh0eFtGA8dFlppsVeqM
/wb9N96I5Q3e1oQFBakOSWHqUq5A7pWn0mXXunJ2GPK8Zgkba7Xs+eGWWBORwDWBvNdUOi63MlhL
7F/g2NiQYtNN6umPz8I0wH0Wsb73yt4JbjhGhe5NihdvvHGIQwX4RMumHP8EUnbOxY1x6bN+l4vA
BRf3kzkJdvjyy4k7cHAUKMj5PJQlqdM2bsoHTKdLzYnLV+Xek4YDA+eamadKNK8hjBcgMiWe9zDm
OZV7/M1MNRiUC70E7T6q6iU8VGypgxcBBJEQYUHAtd3hExm+GJqXeRcxhRMoLWb7sjhFwQZVzD6w
pRSr5L3o5rW5hjTCR6rIp2lf6TSd9z0SZPE4J3Ps71ze6Nm9rew1jDAXf3PyOvcp1kQSeR72531Y
SfvcFXisb30HINfNwiMSTas04lKRZeKIzKGDVfmqiEw9saQjzQmxyfWPnSA5jfGcjfmj8cvkXPHI
I5o04pJ/4N2T95uIB1l0utpfgg24idbjSogIjgVjGBJwUvk8PGCeLf2fGb5ESnI0oO7HwdlqDaGu
qesxHYNKyzpAxUGFucRsY2ZsyU6s5dRLQUlfGDvvae+loCB1Gfd5Ms4BUNptYdxhgmThODHn68b7
j+dphTmpI0Sn60uaY2YNjgTJsnHnsQ1b9/1i04C1ptDf0WJF22+XqGs+YXoSJM7VqKNr1+HgxFyk
bDBIixF0bTE2ttl0oYSx4kdPBOiU4yprFUJybzKnOa2LW9knIB6kqZite/tmMyzGkGnqIrAPTVP6
/3W+3/wjE+rKYyyj9N5POGLui3zkVOXWzCiMyoyE2MN7GpZJheXDh8TGOh1SDltnleYQpIfEqQBQ
rLnP/xtUhevOWodDeUjwsDxjiy8Ib5EivgUh2JAex7PtHfgc/jNRr/rL80SZnwp+HH2ojJHsFCA0
2o3ikOJc+MuXQ+GoNX9p5fL/SBfHsUviUgi7A3mAI4ihlRuXvVKIWDFnP34VTq+KJ9yPI4LI3ubd
oMz90LjdG5+oDz5TXfbjt8xYAbHUHsr65OWTac5ZZRBGu6ZNkz0iMnyUNO7JJXiWMDyqSFPuW2gT
WNCzXI9PAku7PTmspkGZeFWZ3nJp1d/UIVfhYTV58jyyCvR3bcDpeq8xRk1cBUQvWRfILNqBQ8Va
ndIwgpvF9K5bf9lykOmWi5tTUc5o2O0FdQzld1lXQKVYbCV9RUC6lqIQO9dBJtxEMb5KEmddNYUn
0MQpAI6o4FhImqDlRrJ7msaadosS0+ndMrEj/+vkQbucRQcy5NF108ReKVEUrGLlbisFtKHzOGCu
HYbWTeH2KHCbmNxdsR/L3MGBBhZO3qduP/xjX+fI3xGy6Yfpvbx4QQbGCaJQm+/RBwHHRusszmhl
vOXTzrXOiS1n9MvqqbrEDsQuUhlB1u4DpdQTHvGhOIT9DJyF/KcHexk8sAYgQJn0tjJg7AC1EKbG
R0te48En5coaMOly4APl6pDik0MrthNSf/dGdtQcE5beliNWCV4DSGHr3idwc4pzE0sMxomfrvLS
xdz+yPBe9JC6U91shwV95cLGcKo4UbVg+qbGw+bY8qLZEfMcWmAEdr4XuDOnbQMCzMM2FamXmXGs
PRgumP8cYKpXEkFjmVHxprqHuEx0csz6yD3rtuqCW1aW5Cv78op9YbTKXktWPjD/mBbEFghrdLQI
jKz3ZeWRAHeoMLzratU9uBQkV1vqwOrfmQsHTXaiRDxki0dxBPq6Q2mJRrjdeHnthWxEMIPsylqV
9BhPca9OnAQQRqe5dLGcIR/RbTWv5pmnAWbeNc/6ZQfLaMVrifDsx0c7dOt9rWT7OCRzUB3DqyAe
ItqoY7i0PcTWmGxAftNQ2RX4h5ofqjwhg6QMycxa3r5zeqnMJWpZu3jvXuvIodsTLsywApA00X/n
MfSK27Invnvk1KYHCljD5NeisN0koxe1x2EuoN35BA8+MnzhCKXMzO8hXA9GP45PdGSEvCec0wJU
ePiaKqI0R06aa71LC8mjkLU8kfC0DAW3GGfn4CaFY+juVxZd9gsUCpr+t+2amii1m+isAjjYJi61
qMRyoxSPRBfduPxJpV9R3lreNKrjkYE/hCd4/uSNViNnelnupXiJmixZrMXHnKb6verj9dT03ph+
VO6agFUUAJKmQ25sbUha4NTdjXMIkKIXnudvhD/F9xB2R9SkDpfIARsumpHjOGCFIo/7DRe2oU2J
xGlJWJrX14q9fhnGjxx87QIlqFnKnQ8wLN6j+0PtNbMAn8MVcnGJY5rTRHflfWRzteyUthOFMtk0
5t4zVSRT+bt0XYeCkEQtEB9gM57/BxMVFQh7wWjUnIVRoKaGuok/O5SXeM9Kji14XrViPLV6ICYe
Jel4IYgmo5/Ign344Blvs1ugE2a3xPjGUVPG5ZzzVbIY0RG8aOwZ+a8oQ4qneYtKi/7QzQ/M8Ev9
WsGc+68fyf+RS24r8ANCrjwm+7ov9a7LZzzFJIRsehtgBWWdU8wgP4TGpHMWQOXhnuTaVse5jBd5
sI2p7EsuKAxFSI2j9tLBNc1wCYmkO0ZGS5K2LWvdTbFiqWUXDP+1ZCWJonFq52zBjxUBl0ix0hcH
/DpMm2peqqcQSbzd5YMo28OSiREgSlXy7kyjeB7vlrZoLy3XOlkztTpH3V7L9Ma6c5+SrnCifeHL
8XbtVg8f+MqdfVPhLCUx3XTjufCJ4u9SMZYEAGyOLTRJPCTQDd1fLUbDQfW3CyF0JqjVMbd12pGh
qycObK/G4c14FBODzEZZWci/eiBxtSlZ+P/yik0fo54E/pHoWPHkzE4AB+EqFrF3NovB0YQG72zg
eKBNzd4i/6rwmljhWmFyJ2UIbaUjabqzXpc9GgAF/PlpSv/0lMnNO3IVXvWXPfvobzAGrvdQjYZ0
y/ZI4TdlcweXq5JYyGMlAky9AxGjg0cgu91GdnL+hr0zLFgrPEa4sQDpRux++F7sRGDrimvAkBTS
4UaD3HQPy55Z2aMl8G1p1AAExPOxWkExnv+GbFbzh6pw05HIsgPckEemNsNjY4wg9E7uqDhmbsg5
dnQm4ggUe9XoCCtVI2bpiREsMSBp4nY6P5rGb8e7jpPueOrKOf2eCh7CbFbd5TW10+zvR7uCc8pR
77odCyHONNC03W5b0QhzAhw+sa3PivE1TnMZHrQ/z+NhLubuJ4s5aF+H4uG5LhwJoHrEnAdxJ/Qh
62CjnckSr8GfCpN/tS9L65ebJSu4iIOKF/+GSX7+iNNW1buqrv1iB/RhQutqRXSs1yYnENjmtzq1
1dsAcgKTZF2XfzEaptVNCwv33RNwdG7AF/lP6PzVO4idFTVPpP0liqaRhDlGHMxvq50JUybL6lf3
2NOifyiqqToHYN/mCya7pruPQ1mfx77FUwowIn4jeA1UfaqIVWO8Klp7H+iUiH1eIsFl01T4e0SF
cY+v0JIP68aKlQ4lUO0V25Vg7gVkFP8Lp0nb+RAwz0+HopUoD4mAx31oKSxItkAo4kuZYGTZkVMs
51M5+eEZQOJwBGE4ED6Ysxjn9szh5J5spXb3eWMdUt0tXRaE4TClC+y2x9zPaM4ZsNox+a225NlT
Kjc8ACZb37ykEM5d1iBWXRHohkwipABu4ARc9jzkn+ivLpesbadY3VdhkTjPSFOoR9EizXBxw87v
z0uXVuaQYwR3NoUTx3+XLgFFUXHiA767COJYYb+k7ol0JNNvXCOIvHZlJBHdnUXJD8LmRcTbo8cw
4ZZQm3f9qLykwUJuCxZEvlXohquqa71rE8jaQMfTYfz0RMy4sUn6bHib6ARj9+sNZjcOjsqfq6tZ
eDPUsdM9lIYOqeNQUVZ4JhLq2ONQuApM2NRh3Fm7knm279ldbFd8dgyO9F2Z23GK6vqnh3jwMA9M
3beJARmLBRWfPouYAEz4ZuiLsL5lww9YDM7d1OGacHn4z5YE5K5Z1+KpDFT1k/AZX/qCYYeMP18k
S8tpegUPOhgWjtWK/qss0H2Y58gDrcQP7re1YhWetmW9y9UatafQ4tnisVbG3sWoWF2W3vrvMsr1
PfXFgHU8LG3vmSsgcgVKQCplibm8WI5P8F8ImPd3mCbRzNMFAyeh9NFrdl7m1OprnWnLuNA+GGXH
vGcmZ8pkN7xr4dcRInagIoJF4XFTDEQztiKA7bpR4HDe0G75gQtbJzwXsmkZDpwuq2hXyskHbNw4
xUcvw/kNjDk7xBbk2zteiaS8pdrO6T/DVFGW506ZObCzqNx7AMzyrvaRG1Aq8+LHuml9m5nKFP96
4buGjhbW0hz0I2inlDwgWnEeBl45TXZA4ZqDtfuYicYRZdH8bies+8XbQGlC+TYMa3cXof7qr0gG
snvEDzX/N0DtK7aVt3p/OU219QVGtdF4Iebyu5VO+ah7t8SgFwrIcrZ0Y4zr3mDnOyFdskRMNGxO
htg15inOJGKj4te+tVOR/4x+4jrfLlFZAovKWHXgskiYZRi/qp0nFLkgJMLgtPSsAs7QbqbgCR1O
uc965STCw1c3crmp3ExET4rcvL/D0b+UF6/Rw+/kxW57HOe4am4ojKyQcnKJPFnP+M42XdQtE8s7
27u7WYRslzaDdNbupWoDHT/ivxUL/8na/deUeRxchIyE+0GedXxuhiqZL32uJ0UkwvN6eK94cx+Z
TarktSWfkGwnfOvL3oCHfV6wAzZIDmN/jgt27i8NgF66NvxRHsu6hwfO+R7iEvGEAmfEJza1UN5F
kHfzzRTh96RVjNKFUxnjvCR5V8TloXcjTGEx8sw2gBO9BzpOJeeYB47/aGZaBm8TKwasV105LltU
MNaKeo6Xp8ymlHpxdB+mrfVz+VkuxmvSbZN6et7oNtH4syXcOzwqXUbSh0MBSEST+P+ChpXBnYvz
6g/EvcI9JggTCoqQGJ7lzEtqF2aNWCkXaYvhVwJHQ+qL2czApuXL3mt+Z8w1fe6xWln7Ru7yApn5
NutY7Ampx+BDDd3of0ecPs89BQmsAWmpKX/8wPr9loNOQ8yAOwI7RDLEF1YNHmP9qtvbfKByckcs
LoGz2jBVbTMXPWsDNc981oGXodc3RkqSxKr7jssaSIRZA5OjSA2Y/8H5rr9O4jNBgIUOfldNWuMu
nUeLyBWVCRpAw0jT9aNgVGMUbjY0enBcg8SLa2AylcPUWk/Q6cBwKq6lKqj6B7pWWNgg3KZqK8vZ
QjLt6Xk0mM8NpKSSnhHGrOYKHcQMdcIOkbAUG3FMeDn8PaSnNuy3dNfWHRscT7xxYg8h8fs1ZLGy
hMziZ3LcCF5L/3kWUzl0XNP8UBiQUlrBSMGjOGFPt3GnZHgk9Tny9uYFmQGOjObXGZvJD8h3aA1x
Ps2W0cGFD0buGaeztHI5eRyOlw17GNKeHdympx77Kl7BCobKpsMx5O9gQo6fWbnCFC3ZXFG1Euiw
uMtXBTpDkVTA1iun5mPtEdyv9iIFXGrWz9VqxyNXDEAemAfOU4dnJuHAVnQXP45dYpXSEdCCyzH4
z49d1hqO71eH3JbON/Z6XF7SxMXDuLQ85BJQXi3b38q847QAEKsKusjYhYp+W7bXnbFH2OEaF4Ef
uov9Rby3InNfej019R5BGv91OWrBLzFNyy+LEv0mCQJKkFxINRuh/ZEGHjYnZCcg72kwcKEkpqrX
z6bsqu81FBk0UUQayvJ0QKotGYaEzV0ZhmzQ2a1uPD/Sz9mscCFVM4ZbPtoU/liYqid+tNBuMyge
HTm4PHcObha29IPbq9lWl1n72OlWpAQ8cxYOWN2GbOvbGBAvjbFrtfUYz17HOuweeXVWAAolT3Ty
jDXF9iGu63ftznjml6xZ/4w6xATInamzrZrC6CH3Jg4KTNojwUjh2GozegKTKKTNBt5OQsjukJB8
ibZ0OmuPCaFgA473v32ferF+wRAoFIFN3NMpgiFweTll/13nY5D1q7u8KFVKcG6YrTjG8X1zZkvZ
fdqamo+gGR1ybpacskujxkMn1AJrF15vtLnaLY/UztQxGVtDuL1gG5JvC+7nM3y7qLvYCjl4k8G1
IC+bRfhbZ3Ivn7MoZ0zwIGCfplKgK1V1Ev1UhGlhmIQEfw+qDaN3z2oW5xVn2Gd2nPwjTtZrgU3e
c2M6w9iq/dooWB891L11L6KkespTL/tqxyt5kMSdc6h57WRb0/ZcXdBwkvvQ0+SJOT0gFvJF8Da2
ScxhWqXx0myX/DqK6LrmlFSJsEn3zeT3LP2KvMNMQXfYG+5S1HaCMNcoto3NefKwhuwGjAb/nNVJ
/9EEZARKfiTOSajXPxPPwXEb95X6WBbHZIhOef5GOHj+qLQUETGwYHyIgCW528afYe9NLm+tTc4o
+xL3XsICNxxhByFhM/T7BZZ1FhHYEMlVlfJSqL75E1u2WpeEL+8HGyEcEWByjPhrmamLwsaaH6oG
OgImgGHc12OiHkJpnXHfS53dCr3wSPaXpMhgdcj2Yerr6Mfm3C4HAhmxs6FDSeg98EgExgmZgj00
6i91BCFz6NouiE6jXGZ/J6UBsooY5f16mfJw9AWL7E/52CdPpfbBYkwY/LPdAru42TbNMEOlMrkb
VJvZF4KLxZ2DC4kz5ytm/RRzBl/Ke75LdOueSsgz0hefgBRQOh5q2pyYsfqlvWkK9t27KPYt/4ZV
/4ufIKZ1GyQejzMjoH7C7gSpyaewANLerZ85CSCFFubWnwJ3lDpEPbB+okDsTMxjZbDGbmhU4u6t
1w7oBCpzGt2kMo++XWEwffuN6f6bJ5wHVIQ080Dx5wDY82f1IKMEG+21Jrq/0gFwo3FZNZjeWFH7
OPlxdNTiOMP2Hj8qMgCGMDINCwtkIpxL9Msk+QlvdcsuARPDNNAE63LU/VDSsqM/WKZIeQKXiqSJ
ogZ/GCWbV06XRcsJvZnQVTMZeyooRuBsqMqM8q6YTLbM/O4rN6GJ9lHmVUCWuzD7bnkwfSkwwuj2
QxNnTNgZa7ulHkisGvaTv3Hchmuy1VmnhuayGt+PziyCW/K2MbZavn4jzRjcTryI9D/qeSxT7dCL
+loJZa6jDBg3zUjRxmP8V3kYxnYsZVNJyAxJ5ijaOrv1Nbbj7fUwB7G/WoijWUIAJDor0xfbNWfn
MFaZR+bfT+YvNOkA64HX1sutBXAeg44XdMvz5TZ6xjYEs3XqniUpiy4k2aPo+sg5uhNkTtnRnMfV
mLfSLfhz1FHY9iFfWIhsVOVEX3EC1YpTGRmDTY3nunyc07KnkaVMym/FyjU+jWqI3hwTzRa/YUic
xtfN+F9nAzJiGnokP4wDmpeWaKb6PZy+yBzjvmtesS0auRk59oKtqJWmKyc1i3obaDh8nWF3Yybw
496evMWHa51SqmOPMcHqdi+b2tW7QQ3+PZrPOPAoYO8abchrld3N7Jl8+E6RWd1/Dn51wVuir+Dt
EPw+zv4SPqYzG9c/bT4jOxe+287npow0gXDQaU21ZZmVV18jeufQ7+qMvDFnCpsSx914pP6cW4Yb
bi5c0up3GgcQgHwUp7rN69WPAbP0Ejk5KTp500dYMClVypNiMwSypVoKqlMvHqLkegxsKQBYAXJm
IU44vywLLCDzbLfIbhlwLqwhetm3bpUYqN2i9OcHHi2Z/icRus0pYHFL8cfIVn8DRSitX8i3N/bZ
K0L7bLGwsqpapogbvAmhF3Kt5jNU+LUQLyvb94zXeDxlb7Cd4+VP1hdTc+t6gxB3GVXgPO6KIgCm
QF4guRnx8lFvpInD7VVIPIn0cfl/AaowD2wSCohHbVGaXUuVN0dVicKyYdee9A/RaKw9dVVjbni9
86ohbzdPv6zEqDeS+I8wHdgEg9lYC/OW2qJWd3MpY7lzR/6P/1Rj0QQfpEo99aRgu/JtY0lm7Qop
C/MQzVjjAw/xhqN1C5tuj1aUuId5HNMjp/FcbatZILRz+Y3NRuPk7b/whLMIhXOE5zGxM8s7oD1A
JNNqmbo30lKAMNLIJOM9kkAj983Ijv1zXLlHKn4zOL4HPA1V/gRvDIUkCMfqHdNkF26Gzs4PWT9D
OKrXacUiCs9VnfxKtssNom4n3pu+XaedIw01kBt0bzLdc+J6xX+IBYt/NmQuhseeArz2vfFDLhN2
Kaw9JI5sLvrfGV0XP5HS2DFWr1fQREe89tRkzth1GEpq6hWA0QdEZ5CP2hsmUsYujdMneKKdwkRv
PrAukq9YMZLPSISZ+wzbcAL/xZR7AUpj1P2IA6W/rZBrj+w+6hoXPuaFM9ESID6rx1byGxinRM3B
+Cyccz45YfHKgRGjPGD+yrjTVhcEWV4jZerglRCYD06QPRwRPoyQzrYHYEFgkEiyC+schsBrjhci
PHLcd09YI6roFfGPTi4PX2W+a0MrHmedZ/YkgR/cznPqvSZxSQDRIS2wL8c6v8jaZfeGZpGCV8k1
h6V44NLfLv5U3S7dNVESjmhnT9pBS78M5G9I9RIXIWswWeg82AoH57ziicxIMbqwCR/8PqU50l/7
2d4jI2HVpOE79/+WHqrtJ/dUIfcYPbF8MKlIXuFjhYfzL83xGC8VKwW63CplJk1pvWVjwSFXkYrY
qIB380Ww5Oru6gb1nmRYMtx1sRPjCHSB8CkSaTHxVIN8TwIBrHQWowcPmKXufD/uXjE51V/MsCr5
ivmYX6Pq2WiWQpQoKfla/0fOzUTsyyqBhrQsS5adlybNnnBhr+luAH/Qb0cwr9BLkA/u2PYahDl+
pbzadqK4Po4kaa5t52ixk0XQ6efEtr13CFbNnDoseFfBp8yrpf/LVQ8y0jI6lHHNokBGGUpEPS3g
PBLdxbsAUYmrLs/nZjfxPnbeJSvd8GMYnLeUxA1hisY5BopXRVDzDW8ohhDRHQ0v68Tqxm94rRsC
RoIja9w6xX0TLCsh46HMkSdNh6IWWbXcDoKaao5poMwp4Yj12K7EF6Lmrqlc82Y7015xbqvnPhZs
i507AyI9eIScXwbHkbvdHCPLHffeCI5Xm8GDNwd0Lp7KYzHI+DPLIvUvwkLMgWCNp99Sh5qyh35s
QRIAdH8xQ6gp36R7p8aOUy/vzLV4Omw+ebdBjVWKhq854zDSEdU6JWwwSV5TV5KdvVYCF8IhQYx0
zWlfOOZEML4UxgX7cmUc2IcY0ymo0w5Rd69tnubbEGdhcazcLqfqU3c/VVy5DXO202KcdOLZP6Uc
1pq9xOR/28XI+js26+7MUrEVM4hV0t74nMvqYbKdREGClOK+Q8SBSgetmhFwUlqst8taAOv1/Lgd
Tzrs2+5gXZbumHM6UW1pffWcU0l2mwHdL2B0iRCH55ZqRpeNoCLltEuQwZ4k50iIorCP+x7z6phz
HVqntn+C/7fNFN2SE7UV1L7dYbFfzpyEguxOiKb9YDLV/VF4oQSK0I8A2lOR9TtiWi2pHAhqBz+s
54OjKAnZ0KVrl4PuY5OfdY7nHRKKF7Px5KZhyxfOajkm6Ev63uOEsN5IGU5yPyRKXHs+8qloTkJm
wWMyTkH7KXNqpCkPsf14RM1V7wklYtDYKvROUtkRUDbA8tQV5MIZZsYlIWAcKE5UQdiFHLfjLA3b
p8B61TkIq9wBc+v368FjOdY+htPa/4vxvSJhWBt5+qZvUrsbxZWFzXZp3U0Oy/obtrXIG05DwOFx
As9P8Q2Bi8dKRG1+8DhwXJtMmiL46DDNEz5fcufL813ybSg9gd7jxhv9fDsBn6hOyA/r8yrSLl6O
gjhSwAGbiL7g55h9lHl/dZwbLE34Q7ROOGqmoYMOC1OP2KcpiwOPE+cRB2PrbZuBqHVMu18Z6n0U
Bmra1hmSAu5q4zOZjvX41/ZReSMXjFrbmN17fAxHP+ygJ8H2CTlKKk64W6tDwxucOIA6M0x7C97+
kBfBXIMrRhJZwQ6s6JlhFuN9rcOldP5keBBvzFipZRvCy7EHmgQpQu0cfAOcKDkJAzZahz8roSB9
wIoHInkYQRThH26eeMC5L1SEJOuT6RQHPLTNpuastJA5q9org1lK7QBCqIYPiuswdXj4iHDE1slb
ghPuL2KiKPgNFxYYmKOEf2p0pB+8Lmi+mvpKD1k7mMldHFv/tnB6Xv7DKha4SkXj3ujWs+O3dvO4
fXIJMB44MLfM9FaG9avXapleFEJ3dXFZlB2D3DdYKpZauE8t8iGeDy8UX4F3vVLySMz0/jWygYPi
R8Q8LfDDeR9STZJwMhk9lt+el7a7tU2hfFMUSXkQGoKfvdhlSoKdxg6hdgu/Qrm/slQDHvFUeR6Y
oGzNm34wxbOx7uQeg5ECzg0cDJYs6GqANCbhEtRhZz46yRExOUQ47NNEyWMyteNVDOn99TnIzPJL
00X4r+NIdAsVMsOgIGivPvZGTesbZnJOG9Jbkl8ztulwZzwneeSBAyEL4/IAVswH3brxB0755/93
hHy4s+UFiQfeJOJnUCndz25HoGQPqZwnp26z2vlyepK9QpgyeiizXL4T9mjcT8TVOnqea56TWCl5
FboUKa+t3HrSXYdPf5lcB9Xoan3YZVkXJbhBiC5vZiYAHPI6a805B8yrXvHoBKCxEEWdz34NghtQ
V9YAECw84lJxOUIhH6UPP93lX4BTlYR1oFjVl9lT6bwLOPLcYvXr0zt+ouqTSGdJ6Ubfqom6h6a/
G3uQnjBu22m6GbyMUrlN5uuUG5qfvP5K2QuFH0Hb94LBoS6p6GLliledmYifZeT35YQHUivg2aPp
4Y704NwS/gMbMxBk+QvrII54BrjJdDYmWupTpfDrHgLFA/eSccKTJ9eXyV3FJLk+Bu2K6aNX65JS
GJKJ9MwUjBt74yJUJpfu2sX9iKdgXY9uLlv3YfSBkGtgaVgBPA3XylTdyCm15tOSfyxjIZ9qvzSX
a0h23TdXgQBYhv8YArL6Jyy7tN2ESwq3ML3iOxKA3oVYcIgI10Rp2r+W09xPP4Oj+3rA+GWUfW6i
rHL2Zl6uF7oQIaMDJ6nXVJQ0Q29mLqQvFDlHfF4dDv4eGmLiP3pzPsbnuGVYu9NahZeVagt5i7uS
rWDELT78YYk5Vse48p1lm/XxAA3Gmn4HOqUa9j1LC96m0TUGu63CIFy+bJL08Im5fJdh3cZqnd8c
QN7+gwTrhfxMvzTr/l1rHULw15ntDle76e7ZJYb9oWGowIWRVQzuGBrL5Wuw9chi0bTzTzG3iX2U
09IR3h6mmOIcnrdE2+Qspyc2KZ6H/+7qr+KVk93DwFSaDRwLNcR8SrW2Qtq5fqKws6+O2YSguJ3p
ELm4egjpu5gHnqJlXrTNDnyferhGchmX6GcMNuHiaeexppPMbqTfU7UydPAXD+5MHBwCGIXwu1k6
6QsdIMK74PBVfIwxnfTBgBF4XToA+1sI6or+lGXKkN+WSaXqoHPPudCkhGdFFFB59kihnKbaIfK6
bUG1JymcAmsTBR1F4WkLRTh1zW4FoxMefLZu325c2AQ5Iu7vWQddzZnQaHcpaeyVb2OB10fwgxPI
nI3gwVhY6PrAAgaJHcr4lXwm6JHcqgHWuN+1i6GJxm/nHUvd5jEtyGNvu6RnUsDhbuhFuDYEWw/g
3DYanMlF1Rvkj2r12LwNJL/FA5KvK7ZdmHpYPwEW3uE7LG8MtMV1uxYEy2hJ08V8oWiv+OeBBkoP
KeizG1+ZPIV74HfLW110DvbmIXb+x9F5LceNa1H0i1gFgvm1c1CWrOAXljS2mRNIECC//q6+b1NT
47HUTQIn7L32tSRVKbwrhLcml6IIuhpglm//JrLXxQdH2fzcJEXUXdjV4pXdRCzInsvEtTdSsTBM
EuMZDalHqCVB5ranuTCsTBlEuZQ5rp5w0JJjPe3TLu8+MSGu9SPfZtte8NAR1LYU4NDO7BAxFfCY
e8ufkpKHO0OHY7PF1ydJKpCMsHdcNOznnT41xHS3RBJRUKd1QPpIha69x38fb1yNtyoGnCsQ2Rbd
pQYmDcKHadgpGoiggCXIMGun0UKRgM7C9GVFGRid2BKG9lc9RZhQRsgNJ+WrKtsiZb9lUBKE071M
GfqdMDGN8xpbrJUcbyz7nhgf+M9Ox1zgKeMTIi49Txnx+BhYj5FTIlLt2Xh9dw2Rw5veKI22IPLt
0Vma4p69vfSPJSfIxQhrcqQhwDgfEj/QJKdwAJce3tcgbh8xzopjSKoNyMquVeNhyRH0v7KuzN4I
Um37U1vFztE0E2kkYojVpYqZNz5b1p3lNzZ5DecuDtfijyodAlHhgvLgsyD1ho8ZycYlcgZBZqbF
tT4PTtbcmRVX7saqyoNzHGGs38a4nvvLoqFjswVLgvoQacdC2lmIb+DfGMg6Lr/nziHjganEzDaN
XJUge5xB4NkLJB+A7Dm0z3/ADzVaJvZ6L3z/Ob9fHBXRvvJAEaAnmGr9Uddph586YmcoyShmAsm+
pd1zHSr/OHHr4Mwh2MndqKUGRIrVQt81LbuqJ6FwQTG7wD9MImrR7c1Qwh1kAbJS/oLxJdXSjOm6
T40BnRswkonufGimT/lMht22z/PqY2ri0jvExM4XpKuvwePSulO6x6c0BLgVbxDulVXOMyIaFhzM
dD3kEKWb/MaEBPAGkMg0PHQMxaMNupr+N0y6nMlTeiMdlpRyLMZmHDROWJcE9pW0eJtgAZPwnBiB
llCKsn/uqMrEiUZBfgSjdlkPl7E5kT/ark9WoM5Cg4YWGzf1Kq6ojgges6qPk5c8amK1X2WpGAtP
8h8TUUN7x5P3h5LaXBCKokAWnMWgUWYl/t3EzyRQEqvoXYaw188xPKNg6zgG+Q/qNHyjC8FfNzr2
QEaRruo/7ligYN9S2cUHkC1++qbjMb+4IC7rv/iXPPhz2F8lSr5iHAASGibzBHZ7VsxHDX/Cvvs0
s+JP6npDcYrROzEUxMAMMt9t3+Y0QD+z+kWG/zcbyALdsS6bpytAjBiyPHai/QqNH6tC6y+vIyAQ
Kq0kX5IvsgAjCDsSMCBkkzZ/IGRh4ZVePMRHuRPJAmylLUhiLNCSXtO4KP+NUYjGLAR/NjGUiUsX
k8ItaxPzOkVRNKvs1ap1vjMLy+JtRyhtuhVTsxCZiNHsUXLXjG9BG6fdZhymtji2s+ODhEhs9sBK
jV9cKk24Xut28ppMMAE3Kl3xDBgUrJxTiF1+qLB1xl/sM3ffKE0G4imqoX2c9OgMx87HpX8kpuBW
GTos2s9DM1Qnq1D4b5c6WjH1Za66Apa1P6h7mpoACSqth6XQfrrLxy6GXazRv++AIQbYUUNgB4js
iXA4CRUvGXEEfko2n9tU6T/GRRwZsEJ0sqNjdr7RRdM95p0A5Zj6vm7eqyVdWTMFWNdf6etBpzoR
LeMWhQTaMVlG8kSEnl4O4dqF/cXUedDdUepZ/kPpBP9g7E0Qq0YZHdMkjgk4DBv0txl2+uFMniCu
uQXWWMoonQ/sPZ4K7w3sesyGOMRXBZcmk/A2SoSCKy4MdWK60U+fWdxHUXj1KJOXr3a1yjlbojjv
x7DBisSk0X8PEbGE22L0idqCYbASwmCcbkQCGOY9okCyMAEBiESFR96f3D+apILdVyLaeRsV8WQn
EOg5PDpVanmLNvAhwoqRgR6LOpp2OVe0hm6iKwezg9U325CI974alkdQQtJHHZuMt74LO/Vell46
H2AckBODAh8udzeLWG0Il4VJyoWr74izvAGtUOfSmyzWAdLkleuONYJWu8Qs6mM2ZDpRwyBI2zPB
wn0QR1L/gqU7kTtJG/ClVccyuUdMzLEOaU0g5Ce2apPSziRELI/TC0grsinoSR1sa0L2FzWaUN0J
muEbbXGKzNEV7fDAa5qv16Wa/d+lU9G1k9IxrndVuYjvkWCifpuuffRrNFVLV46Xn2RSTtJ8i3+6
WVjw0w7sYTiGv2iOM3IUSs8ZSBgRyYOtxBTfj7Xhggab4f7KzZA8MKmuCu68vGZO3hpz18qOcCi4
KfNBraDR7itTFI/WNXG2HTpF1p5T6ja/cPFUjw1tK1GQbpTE95YxK1Ztb/L+ldA3jm60VOj1YUge
mII44QUipuWwkGn+xGUmzIZFdujuzVqgwcw7YHMSJQyP0zA4n9j55X9xPRCviVN5OBIHVP/tpdP9
tBPhaYiQUgbxdLJl2UKdzdyngPxKCEO+dJBiwtejGZYLU4rt6E7o0FN3ZK2behPJrR3T27uZMDe5
5aWGAjX1K3K+TcTDu+yydQn0tveh9uxc41SHjkGet236wvOf2aJXem+Jcrqt4GeV7tcV1DdqVafp
7ykaSP3bzCQavvLAtCQfMr2ki/LS6T2sOkoxURIrheU7QTXqzrwU+zZGlL6DfoBTfMTl+9eXc/yr
oqwlndnm/Q90SdQi0ppF3/emk8OHx8ZvH6laB4wMHRYnMNynDyI9ADSFaBkfRZ+jWierGcUOaK2P
hiyoZIv1AnJEwWkfsKmap0vQxFbsKumxIKnIcX5afIbdp7Gc7HQ2YxG/gDRgbuAztUj40TWJwwWf
OXlL4HQ2BFTQ5bdJSoYijtA8PsVDECHlkbguz0SFI0YGQiaJ+iNC8t2jh3B+0BincLmMUvc2MFn2
7M0Rmmrmdp8IfRD8BAG2yj2Tp5wle1b77fgRdGmynunW9AxftEtAq8fpKk6KT5r5N2mA4kZNCuoX
kjiWx0VHtCk5hrMzHresOfQkZnYPrLriKyTegIcuxLQDcqGDO72SW1NfG9Bs7jFV/+ez2zgGT9oB
w5/IyNona+qrY+GD9fiNSl8+GktRuHOJxNBbqSB3UX0twDa2CEBywkqs6aNabXqIA9URn+CMETJw
XMnl5bs1OQTe+jxLL2L6W5nxuYHfxsR4CvBwvQeCXIDvBkRFeE3gzAITS6JMu/1TnPtoqnf8be3i
cF1XLqMLZp4ey1AuRAMDKa6JPl7hDPBgFzOzfRdxzStIBdMdjDXxM4Wl3+2n1bbXfqzFvAtcH+96
t1KQfNIW5dmRrcHMKLyS4yXxoObtKDa8ZF9P4firXTTtQZ8LA3VoKYJTFzFz3kslwz+YhDWHo+b6
2PRtKz/KWcZX0JPlZ9wRcrEhokWTl6fC4btTgo566IhbIAoXxcwmYEFGh+NOwRNizpS0vKgb4/2k
xrbD9NhVZw+RjT4tXWf9I+MZkoMoIVnc2gql9ZHEhu5rJcPT+RRiIWvdgYpX08+k84n0UvuUYPJF
YOEMVfftOMh0twnYA2rYsENKSAifw+gjV433G5btWp0nAgXuRwArdiPTZfoH1aIMd6vvYZddQxzd
J3IoTLhnetY1l9msN+sCACZkq6TAJaz3MLKjdQvG/yI3C37yfsDqHTtTvWKvI/45n1u8ErhU6/yc
t67zjLtdYUqLkVzckc+Qiiv1eYoUepGDCY4dIVrZmZDeetfoFLnGFvJR2pySBCDJ1XgLGBp4BAjZ
fAbaWzqaJr+yuV2e04KH9ISdc+FuDnMSP1XAFYqkD47OgcoeedwamSF4xRZHbGeT6dzbYz/CRoBQ
1RjQGD5JTJDV6FyKkfk5RHRP58U+muqQ9Aw4RYu9tRD4S8CUqPUzmbUJzo6ox+K/qqqwKDqNkoSv
gONHy7ehflyp7PlzcPYObFgr5e5KDB3enpgo8vfCzqehbWjnVkAQ2ANJjuJ/vMNYhWQfQMS0p9pP
/mpkpBPy44FFUOfTLmwC2n7mOKrOPjKvZaT5GLKGSV/Ji8NnCaQxwbjJS4IQ5rrUY+/9pQpZy8PM
BfW3Iwvnq58I0T4n8QDNyrCgWRE2SLYmPIFtcsFeoS6kEmTppR9G93VKwobXkm2Fe6jxU5kL2RH2
H6nM4r+WKVB9e2HqeI/5JmQJOsX9ulMCQjdaQmd8ANdmnF9yxgqVLgVTBuaNlUejnBVItpiOVfqt
ATAj7tOMWfafviIu4LggSeQzBWPlf/IAYr7YjpCe0lPOly9/VDgJ97wUqPmYb/XWqU9R5IkK86r0
/9FEDwj4LV/RJbUhSbI7x/Un9JE+U7g/TlBSgMe8e4QlpKMSZwhYGIodpLzpyV14KC8pblcsHRLx
KCeShEafBsLvI5JckVtvw5RRrt5JCy0WdAqcEzZxnhNwjWmPS0ikuRPe94CZnSt3Xr7uswT4+h7s
Rhi+uO7A3hm7y1wcxMxP/IA6GnGWGQN1Dh0n9M5rFNTM5PwQq9YMqcujl3GC4ZANUf3Ac5qScDYz
pQd6XAGgiaYm3BfQsXw+UpbJ9iJyRHjMiIM4+tXgcQAUV6vIY0Hc6U9R9PJ7QDuTvI24EwHjsyC8
JGbUpO2GZfTCOe+QcLYYRq2wCdq7ufcJ4hzWBq0+BJvkNLKkItfenbyrBhtsj5SYNNu9E8dMF/G1
NLsgtn5wQGIQ1R9eyerjnBtK8rckB2Gy0VOWh/dETSCChisdFqgLyibMXxnJBjTvFYOC8DgNULwZ
7TY3MEUSwGcFnR6xu9mtmUPPuokGUk1fEVj5zcMKp6o4MElLf9oOSCmeReRoh2YiI3PbuIaFFC0S
OX426u2ns872M49M6Jz6oI/8e2ZqePmQUlY7BaTkT6t7HzljWHrwXEfXdTYN3m6DtjBk0LSiVag2
yyzwzJdaW7NvCL5JyLXy+/Y0OeRY7gMVk+kqgLA45y6clb5wM7nzKfbovl5w0sw3b2FDqztlMNmL
hGX9ZsVpQCiZL4jbiUUa/KZ44EQZWyqxo1wYWGxSBA1Ia2vijI5N4hMzj8ET1KmcAvOE9jquf0WM
7W4Rwlpe+QUWj5MRuciuShMIm54Hozep+6X+SjCqLxAG+mJ2XsKxReZSaCAruHzRa7wD7A1BCeLc
QXFvkAeEe6XLsbimZDojwnX8vLouvfHbrzUkt++bH0ql330gh8j9bkd2pyfc6Fly6LzRe5hi+hcs
33nmbOcKqMWF+2aFPkkJyN/phq3zUsKqYjyz9sM6vZpOdBXqbw1x4KLhk4UHHTACu7CZ0Mt3Lqv5
80YyBTVj1pm5Y5qKHZiG3Gdk4zZZfsZFHTkQgPsIFeiUzeLqKBHGW0v6YH8X1jPJigkjOAbIhZ+1
hvAzzk4wFpDn8q1bqfjhtnVBtVQWDWRJDdBrg7A3upYyzcgQh2iD7J30cHpixFAAXm/dSzevUXm0
cVP6e9JveHnCEcgL5EQehFfmzDFsoSXhbAdf4pitzdCsoXVNfG6xbsrS/7CwzMlzr7h57yq7hnw+
IX82eSxDvYxvZOGp8jlEn3NT52g3pWogJwf3MsvMcwv3ChQfZD689eVShBCtMCUfIptI2gXI9T2y
viJNj12YA+vfuJbPCQtFAUV13TXWU5KA8MhvP2h07bMIvdYFRFvgQ2BAFl4EiySHJt7xEcZHlXwl
fXslq8vUgDv2WBebeCc5VnHUFH131OEwRL/8pKCrZBm5HrBh43IYYP5MyL7Z1LB9Mmzxi0hGvzhe
UYPjHA55n1SkiUOEtPV7nCP5Jwcnh66IoxIOacK4CJmFEB85g1ciKVEMEk0u+uC3LSpSqylFSIan
yyRoMu0J4oFtwnX5hAqIJC/Pbb3HYQkDEtWgjVMvdmPEObYZUgg+2M4VvAdZJYXYL8iabqEnYSCO
K4DWNxbN7FFaNNXVMWSkgQws+38kMtA+XCFaSXHxrUxK6PMhIQKqoZJhQTiRUDop6/9GhQKthI0Z
HsMlZi4PaXUI6mvSqODgMaQg1mWoQ7ujdJScrGTRoSwPS8vSTWuEXpw/PVx23BEMn7me0y1Ujexv
MYmBwMVuBi2drN4fXZDCl9Vp8UMPBNYCDeIf6LFkO7h4xM9ew6hsQwB56fxwDiPlT0cewj1FItGf
teNGSMpq6IN3XefDo/M9PbSnwqKKRQQHqPwhp93+3TCrKneRiso30fuPVtukflSllXdRpCu7XVTg
kRGzRGAck8UR3mkIrQ/qg3UgM3GwDwVHBFrNV/r0KTywW11JM1g1ZU5dLyWVaDNSX0H5W02L/bKh
f4RShAAQgn1bPUe9nIt7LdfqP3ftfHffNFgbNL+ZQ9uzpX9ff6oFDeGxWb3eblGnEr2daXrCi8vo
b9y2kVv2G6cKOyQPbSM+1FyZj8EdouHQxMZN9qp0He/aZUn6yTMxD0c4pkH2MdcAubeRMzIgj6Il
vG8WeopdjN6PmGjbZ8Q8DalcuGFT+ZbEhnC6PpnW+V0NBgSnSQJx15Fw0uwAlZAMyuDLs7vO9fP3
dhE4r7wKTAZWI/aLyc4m6O22wo5jc4+3pKOibVtUO4u7iKtYAsKqe5ynwDHiTAvUbmVD7fcmcP6J
lxkLVnElIK1vfzM2n+BCqxyr1MKTaNP6hc43+wS/x3ANKxYzLR2lmb8NMuHgRcwa1L7NbiRmAJFd
F8KR26q8c6a7tY10v13oe4rXORgUh5iNgmSXIDHDSDgz5gNrhifFIjNWQ1r7HOpa4I0bHc3PeNOY
YEphwAoKigd8dsfs2HYj7te+bvoEZjpspp41xpCVzM7KHv/O0BuGk20RaoS+xold5OHY8Ggq6tFz
O3HMCTQx6z2u45yF7OBgt1dPsi8G90Dn1XfvSytWkrs8r5+SQ1WkIz7yMMejPIZ4nF+a3td8sJDl
gE4gMta4LVlmJ8tFrcgYD5a4nOZ+iNswvCuLifPx6mZ+R7IKSu14BmfHOefDPegDfWQtr/UPeygb
fKZsSMt3lTdomYlAgZWwdUdCbXel6tf2TjCsR03WMMEFExanE7ioIcIdPzNCr49uyx9/zWv8TiDW
WFUg1O114FxKzZz6uIomL56GGq3mhoZ/4D9qjMmB2GXkBaB5n9Xd5NrafpVZJwlgcxafmAZRt9uk
98crWTT++irgzHmXfq6BQznuMkdnTSNsNwUlKPGh5FEwY2jDhXLXH8AwHQ3rg//ofwzegCpyEZlR
RKKk4pJuoQBlYIPopKCHXhQrVb1NtSdX+mOQ2jsXwickhFCYdjd1aIh3iXR0/SJKMv/UZggJz71X
CxcXcq8JYNM964dQv5TSG9t7CqllfA8M3S+zzSrLdoFjcQ16CHFhl4Td9N8UeGv+gGte3rWuVm/I
vEVz8gYJHSzEDCIYGHTE2SwelWDdSmZBndsKNkHFMN2VVsNBrk1q0ZoM840I1gGK+mpL1LHYgKr4
p+L9MnvAomFNJAsl52bKAYkhRRUJBHS+GD86ekOCqrsAxRuelmQdWbeRmFlvUWwRhgqqGTdSQhlI
gGwEtI9VuzH9ve0kbXo7AJMmateiHawIXUnO1eTr+NNlbPvRofxF84II5z6vy2J9cOZZNL9BjKji
icQDTgI2/GZFDq7qJHrV9GnDDtaC+e5Gh5K9C6hMTujh00+0wf0ZWhmqe3RxgpeedupubgZUjNOt
UCPWkYnTGwuHIboC1MVXIBBfulszWNeeNLoCuR8adwqfch5eDGE1hI8HR5PpsLNcez+xQk5/lGGg
cxyQDBc3yo3Dcue2fZ1ceKJJp4Dwd8tnMP0Xm5Fa7YKQXgCSyLhcLN+32JqAwfLdgK4A1Qbs2emq
+j5b9SnQq9v8WYN4cS78DVHzWriDfSL51Yo7R4rgg8rQb2rSm20JbhM6A9qSbV+OsfthG98u1ZHv
ospYRGMfDJgsEnH6u889nR5qLyrfC1apxKxVvHzY9m4A9VcWlknO+jtpp19pmWUKi71UmChB4dXu
IaBCq+9ZP6fpb17e1QOGy0If7cKQZ2JHh3nz7U+NIS4Zf5OKGjAAsiy/pwpg5+2spAMqAylvrJMq
iOROxjWDPV2nIxpKXRT+8Gr4x/pcBZzCnKFMnv23bp3sJU9KEAwDdwvpNmWHRbkPYcYDCQ5uj1pV
ht+0Yf740WAsvfCEGVT0c4wzS/YhjSCJ6j6U3wwI8Q8+rMA/RXFJRn0O2b7/qNmc9CRO8a1j5l9c
hGYDiMGDRCX+ERAX/4CUgahAWFejOZA0JidEFmlvGYVEzcSIKvbfQUSGRLbVs+P9QqPvd0eD8Mg9
VzcCEOUUGUYvYYCfR5tprk818PN8XwZuj+8TcdzV5H2WEKWEy2LvuTj/KF2c9Cx6i8doXMvqh5dc
/TbY3KHJhsL7ZH9ELt0CFTE55qEktJktWv/ZRqlLhO08Zu/r0OgnMFNMrjvcDsjbCJbG4dH5c/tD
VZaYv5Xjcb/0AbGYu0yrwl4wlzQvbaLjfzn4EUMmuzQxYtgYMlaZT221RRpu1/fI+vI8ko/mbR2P
reV2YiLbs8LhKjqyUE2RArcaSkrRBv5rF6ulwm0FkUq59a1i6t3GY3Fxi1RHc15axoXEjJ7jaUZW
0/Rz0xyKyYZqZ6jMiIKEyE6iMEJj8n5tz9o4T7IOiYwqmF2Cp0TMSG3mKhJKtDxoYsqdfRUEwb2s
HI3mY/XKR64XNvFzIiUseRUFLO47Gw7RtnA4nQ6kqNj4mNroxgYHrl1OH2l1ow3VKs4Uuh2BEXPM
zPhduQXYtRiAEIZf0hBm/Acjc1PpNW8twhzecwo5f2MwqkCNxR4txxejE+QAG7T2q7yfsRL/WwtQ
4VtlfKfaNguzHIgIZOE0UN2yV1d6OKt45pd3NntU0DAA6caZQ4zwSQu3Q8IbGefvWA7F1W+6pLp0
a9bnJyfM2vu2Ijgb098wz3Jji9Uju9tnqrObMZR9WRxy2aUIIfK9UzmUVy1UW94stEl3b0iOEP8t
gSR5Cp9uCnLHkeqTxwYud4ZJYdgyPw7AG4Vl9u65mGuOQyNRWp4Bezf2a8YbgHzVBkl91EzOXiAE
xn9mZHzo8OfG9b9MOml7T8wPUZ7oYwE2w+LvCAGbMOFv4lz2bBrd9j9cFvE9UbkIGDxcHq+RkeQP
o5nwxWPsMPQazu4qVvabAFj0Q+sGE7kxQjXuU7DawjsG3EYJUnDHr1R/0HNVmwEROqkJGngYAkIq
+DaIxXJNqPwikGRu5M8biNCVQ7PCCp914SDiP7iiYp8fgvznE3qcOSLuGGnupilGxg/4GQ04HDEu
2KULdwRk3y4hFCmfbgnHXYPbhcrT3iU9ydwH34j4Alki/ZkjkJo7Xbte/0kdOZdk2nNWfEsgGe9g
TDSxIFn7N1KzOba+9d6xZER/c25koi5cOgI84iRzEXT+kKAtMDs5wMLDmGK7f/TX83KyogTX1xMA
8o4mm0MfQx238ZAKNiHRIJnS5CYM0iuY4PU3qpT1G1um9xusMb+MjFnrMMHDUneIkBDdonQw3RWE
uaynVVMybPGTYF1KKAU/iYh2Vz75JLEnkjj0zSlIc/7I3LgMn1BPtQKZCxXXcB8UMlzvoBU6yw63
YISfnAgV2H/ujbulWrok3u0IMKBCV9X8DH1oxnMPoAm2QeSV9TWFZ+UAZCYW5SUQ/Klyk6LKZBiM
1p7jE2SEew/AtcJWOKvoZe0nUjaQ6RckWGt8bbwNJCIXXKG/vF44fzDCu94pgk8mnm0+pdzeqAkI
TcGX1u2U1zTlw03d/ou3hDyZsayXLRicUrKKXaqTdIcKZHWVEs/1H14WxJ9TKv2TJhaFBWnp27sw
KUf/XBLKCZONmh+aPZYj0lWKhLV99+7UZUMjVtA1k2WLIX7vzQ1hO76e5QR3LTf9b6ukinbe4E7r
kcVttVxi5lrs3iEut3/QESd8ECXvd/fVhIAEj/gKPHO4hQMt70HlzNO2rG7sT+AWpImw1hrS5MUr
ec+pXP0Qzxj2fiBLxKhtVdWTVrsp0apsROeQnZtllFOXMGnGARAvmvP0cLvOgcHUJGlJf7qpWz1X
vrWsy3K2oMvYbj2C1uV2JaBzfq2p5PMDHC3x0mWgNzfi9i0z2Gym4oi9p0oYcXScqHU2GZREphF3
QsTNidhJsipokdbhBLgHoUBJaf9VLhFmhoST9jSjcuX3RX72BJAmTH9gjxV4Z7JwoORJFXmArJeW
e/YXJFekeeDAvpwDSF0xR+4vIxdEd9p32Zfa0FOQGidn2QvpDd5Tvswrtw1OfsRA6KffplwuOBHX
YrifBddzInuTHHLfZTLFQrZdUfrWPnm3aD7UC/2EwsSLj+hv3AzecCVjwJBVYAt9x3vfROhyRf+G
MIPgb/Qc9C/KqUwKkHDR+V53QfBYsidc4WdiGC3UsP50vO8Z3ZWGa8xYPnBxbbLoA4QC0zaFmoDz
laiC6ITnhh04IBmYewPtH5IrL5Hl0ePUac8jXdi8V5CWW31geVLIPd+ri9k9NzG7pVp7635gvpOM
O9WxaQmPqDomzkdRgKR0X2RV0uUNKnCc49R5izoGcuRTkAW7BB7FDH1I6Szil/YDU9NsOSgResHM
aSeKIo3+WvguKSlQpHYgNBsA57VwsNFYGTvyijFZrV8QLi7LQ9ljr+JZBmPb6bnnMiUp4Z5lqGYg
qjndjgASgm+WHBIhLH31dBxakPNnJJMorIoKosI2wKnxdjOC5dzPzoBNop3H+9KhwCXbcWG341g5
MRvOJqrGqZaI/Qg5yHAKoWeYLsbhwthhguHoJG+tzS4h+bfA6sc4e2SqDgPI4NMx+yj2V/trLicy
UygbcvB0GamUn3El6vskg2NAIjPOGQzbSMEnz98yLOU4T50h/vERlEDEG9Dw7kbm5YwY2lw/r9lI
wgmTh/hC8gbpi32VZle3cuLkfRBan2oyQKpNGM9II0gCW1CTMZa/aQOMWn3RHmF2SnPH9jWPXoAf
QfBlSh8/NK4gqKrDm/Z3JeVy2iGgNP5W3GwKp7DJLUyjIKELd5CuGnRVnn/q8wWKqw5IG6AAauP4
QP2izWNPKtK+pkGP9hkgDu9ujBM17BVBJv5m1uAIDlUpqbhm8tTKswWL9nfILAo77IiANskF/KdW
8uNOeRiB9YbYQqLKieVTsZ6H2QAkLEoKdt5kn2B1MFkqO05sbljpRgNX9EOPniTy+DbGfj5V1Tj+
Hks7BSiayHu+pXyDc+DeVnos+ju8s0M8n0LS+MZLJWTtouPhOv10hx73QWNgDiHJGhq+GiMtm80B
z+IWoTsAR0Ub8z1EfTWjOFiGZUaYCd7lKxV1dwQn1oh3HzF49QK/I1UPFhDWyrlPbWEszMXwFpRa
pNjsJKtnZosrpAX0aniGNwODtvI1bCLUBxG52jGL+5yKuKR2x6dUZWP4gGeCHCA2ADdGy0q40LLt
5MiWoarm8eZbaSoy7YqKgaKbBOHzUpA7cIrymDNrE9bMzkmym4i6QaXL8c9mvF5YzaZ7v45b2iie
Sj8tDzIn5BI+iwY3/FI1wk1uABZntC8JEn1kFkPQN9OmIsJyyQ40GLU/7NalS34HTl3lu8F11vFX
T3JbtatRJD9gObOvhZOWZoPflUGPpYuPtyPk4vuWgeRLoyiU2U2O5uLFHirNAOP+S+ZkBd2MIaT9
QGhmeY4QTS/HHlKt/+XQrZdktKD+KbezU2bg/daihks5zuP6tfoGIe6Wl7sGpCuk6VHPwiH7mQrd
3PKvEhMODx7jLe5DBqBo2OOgqlPWpUhKl2nTpD16FhEV8Nj8nBHxg46Ql1xjKHJsBJsUfeSOuy7w
D2R0OzFpFsSTdw8cgKmPqDML2D9ipAestVUcSz754lEGWQYwFTTQHf1bp+VGsnCE3I6Oraj/iz1U
aJyWnMvo8MnaAqBWEd2IJJE6IHfunMHK5V63WdD/YRhomd6krggxr3eycI8t+CNUejWGdgzykJ/X
eNojv6+y786NE7n3bW6zqwS1okm2dG2erp+W6+pPjhrOUkaNon4m3AU/wq5HIWIpdsfafSiL5Oad
ovl9Vw0+vRf2jp7/2XuTA8RD+rNb3HViVcHeWnAue+TClf7r00P4KUvVHDaGmrl8gwf2tkGDlrFL
4dhS6Xj5Y0w8uouiqSgVZrt6mdUDbs652nMO1u0jgCgfLSGIu+yuCJBuPCmXBvsntSPcp707+jZl
eYysM8crz5Im/C+gnJA36W9af3rcbHg8NFOsSyJgLn8uWPOQwDdjLwr2bh27ImNY7fU7iWk72VPk
w77h/whu+Duxeg2zNx97A0tFVixFdOxYLc8/ox+7Cmdu3jsH06nQPcbDRM28ggXMIRFFZGzsRhRh
CeFXcWoEpumGEmsrHTJU2HPnUXeHCjzJCFcrVp+FC6qWOTuPrgoE3K4hNMtPR2xwdJz9kBUpRF6c
yV9VSd2M8FLm2W72u35BXGmS5s5Wg+zITc/poOcUBsiPawI4NoZR1ITwgUsgfYT5we2AZ89llZXk
Aupu28/YT8cClGU090BdADPHvTyu5arsAwzayGfiBiEHwY+wyS/LyKPej02yREeNx2Y89GizS7tt
gqkh8R7SjXglO4hkTYZTUp2F14/kChd+VXPmYenxAJh06czgGdSkE5EcbunNMFOssgAkiBgITX5C
fQMNFx7DAarg0FanBsiD32HA4DAkPW2OXN5aooNKsVnYjfdf1TRN4Vs4IJQlb0mFxBKZiNTLbVea
3BuxktPRsj9mEpb0u6jEWsK/ZFvx0+qlare47UazsVkq/K8qzlWZX3lvIg9bdIUuv8NLADJ/Q1wI
pzQjYUGGXyZUCrUsBBG3icshhIKpfPIaWIdZAE/wivAW0DH3/DKKi/vTMvvw7thXVOJv+D/SzmS3
ciXLsr8SiHESRSPNSGOhsga3v+o7l658QkhyiX3f8+trMYFCuSsFOfAqBjEIf/Hol43ZsXP2XjtH
WY8UdzTAFyOWlpowiYRuKNRi0swdE9k82EZXHuwy6GwkhhMjhbPModN6GKSOFrejabOqExVC5hXm
GTR4LT3/tULK8TOljut/oW+g7UeEkaU70lAqKCkSQkvDljcMxl1LCAanKjnw0ktROY6D/5u5+qUL
elzeaBuCTgdTF6ATTtAi7O46yq/KO6Ob3QCKW+P6jMDv5Nh90+jKhRg0xFfACYtB7woga1W1xfdr
ZSAWc9M19RpsPj7pieyDAfW6jud+l+Sxmz771AH9uebNa/dDXpNNkQVeNDBGzxvv0I+iHfalKUjg
MxoJroi2BUbXQUwT6UoLZfRIu7/tkQGH6DjrJrPAgw1ak6geQPvaZp0zHlPOVqhBuUnZJkOvxiAZ
tQINsziN7lDKVvT5VZ+QbFRxbFhP+CDKTZ5T82+MwWspjehfcFoLc9LpUE5bq8ae2vBAw0ZNB5fJ
n7lhpGU+WLxA3sEkVPmVVZ4mYxY78qKwW0JsrXp+qlLT6rZmluQDtvAG95bELEJPSfmoCHAb0Bct
x7A/EhHlvzeFTZxyqXzdvCMPUeqFo40oeSQo4NYOMhZ1IFy5Gm5RzxF70402dIUibjJ3R18PBnJS
Nca6IFqNcZ/dGz3DPFakZlPi6RswmsxaviZ6KM7RhsQA9ZKZU5SgaqcgStWIySOwMLNpkKQYxqsk
Om+auvDOgS70BW7mFB1bQIi9tWU0RanmBgGRJW4c8WK5RhGj3ixGNbMoQm5EyqvDk9EW0XzIQDY2
vNsi989ZBZBJtb1u30Kmjg9mao6MfHGcoZQXBfVwLpF/0JuiTqApzoFtpRNdqNWIXQ6oxOTwDRgg
T4lX8hzvpwASoG4mm0JkS3XjIEDhgBKekS7j9tdIxePo2HiqNc/dMZ3UlmSI8EfTS61R/3IGvIRf
Xj3GGnHli5MHdOVyBU5r4yvmArsyEcbPQKv0vcVRnvM0RPOjM+YJSxWZf9l6QOn1CiwGiz85vIwQ
Sn/J3+wds7rDkpxZx5nktrc0cMoClBOEcfR85RyRGBgMFmO+eDhvoG++tz0aMGiknjffkpsVXhcQ
n6a9n2WqWjPhXcJrCtMtti5pzoTM1G5+QGUcyo0oC6+iB4rI8ba1mDXt2ppYquu5pbN/z7SKFA7u
T1iw3BKPtGJgoPYckaDlhU3yCELB/lBFFB+QVIO5x7gVPciqC6qz2LFBX5CzAxfd0YZ5NQU9zl+i
RbO73pR9scucSWgSljxJlB6o22olnai5r/IxoTnNYrSLETfnex0VwbWWjLYPvU23i9id1MOW2hMV
uTWaygEeJUPfXNkuDejrMM8GB9R4JzE3NK2mIRPExtoRERYEMgCke6THMh5dQ+D07gZXckzIA8w9
ZEBXV3B5idsxHBfHqUA8REgt1hhiKDzH2Oe1TypGglIgofssa6J66og5NMGixk2hR6CEcG1ie4Uo
LUCVidNpWa0xte0qh8/4xQ8wsm1c31B36I6A1nf5ENxWmRn/kkZsXuS0yWnE/Reky/AUsv1knpcF
Ee89osRsamGwtzGtNHC8+YUCU4E+rG3MRSc9+h4ZSODMkgVa2J7DGnCRmzUzu42TZMObENTALkkG
UDbcIjr2RBEsfSbcf0gBe0k2lzFn7cZ0ymo6R9selBeI07BEjHH4TNU3OYR4lcFDh9dDnQ0qJPEK
Z0PylBtt+RoTHv8rhrIpzpYk5wejRnK5ZsqYn1X8pGgTYiWnXSPI23goROM9Bqyjd2pMyhT9F4uv
iQa/Nh8ykLrlkTSefsfcj7usfZcgQrtUw9pFfN5Q3ACOHYE/+6+0rWzkHFDK0r2pYts6mJWO3mbT
nH9phkskLnZzvPcg2OLKM1JTHyj1JsaUHr+ehGozwKrKp+NxyDUHd5Mh/iDaK1DNRQtIUDId502h
b1IoyJ0yoWdGAtN8NnS9C38Lof0lUqs2OPIEbaDNAu3zJjdVwqCj9DjRjUbiA+lu00act3gYo1Vn
j/iq2Hnzq6mOhh57wiCgElki39gzdJ2Lea6rx04n3QmfIzgdz9BJsnUD6sh114rlhBgF5c+KZhDM
k4gm23Nu9M2vejYx3nvtQBgSYpHY0eeplTv9K8472rPAh53XYJj4KDtLVuOK4Z75Tuzp9M6kNe8u
qtlHjrlycj94E0h4Ejh1c2MfdETS96oAuMNqihre2iEj1/llV2mV7xqOdfbaditV38vMZxBOrJ23
Qx7YkfFBlOvy0dbtwxBAYdkyRl1QgogoCEiibidBDf4Lp904D20cRwjd1kMrMUwEYWg9O4yD1UVD
Gtj4kOOeBmpjhxmxvYiWMDsbPVgf2zfEUXdeSpxLUlMWO62v8nNkZWSEApwo3mJjphsdUdjf60Im
J5xkwasPB2/Y5hN7N2oOj5Np27s42yNZX/slVeI6CHuo6UVbB8+gtbEfgW1yGM0VfkUzKGCIh+hR
AfZB19htlGuThUVQVZqtE4nLn4B7dwkllIa8Q/zDwNGJCGIeiefWN5lw7F8AA3pA57K2X9IQPckB
uwUnYrtA7EPY1+RuHeKM8msb20jC/h2ZyZUwMepdDVGtFgoq/ANMVBp3+SZVej5CXR9BFGYjyEQz
80p7E40Cv0s5JI2kmq860JjoC9tD1RcjYDNoGmIvPBSC/K0ywotaUCSbEFuxucLdobvboebIs9I1
VtWzolHxIe84JZxPVVgBCK/pAKxmDkBqGxpd7O5Yu6cjRwqJGJgoV8e4GiQ2DPdg+hx6thhM7f6J
tmhoXmclc4QPbDX4tLedWwIb3fWIqaPgkuEfIdJ7Bg12025jF08p5w+rVzH3OQnujdFUETAmz+/q
i7xT9g8WcdfdqjCMm/XkpsFzg2Oi+TVP+Kvlll5uK9bOgHebwG5pZy9VmDrnXYt9AHsJUoKMECg0
xptkkl11iRBvanbdMBUICpHEGONGUYn5vO2WgQuy8mnd3THjxRGhYOVWq2RKLQ9Gg2vVTw6c12KP
C7csriacoQa2SR/e8xoEVx7ekPwVWXS+Z5o2qG4mxMMMTqE64C8nEQfqmJOuE0POw/nAwhgdZhZo
dF7EBgZ4kBEZHdGPtBwmpdsvQQOOx6KB5S1dz8ocf4SzV0vcvk1W75AViWwrUCTeqQCT2cbNyA+i
nWKkP2ISAqxLv3QoXmlIIDels1/LH3TlunePD5haWaueSMDRYVvG++OYTAMJrl3z1izLv1tU2d4p
Ve8eSkFrmakWCJsDwx0r+EW8F2JIcIXS2RVliNDbxeAbHkjQmWwG57I283MVdm33iw3eii6BQnC/
Ygx7C0SnkPfWUq/foYQI/HsoU8tEcZolcIJ04rXeLY7xcDfMoL7Y4wJtHaQKEF1SxXZP7hRO0T4I
MP2vqmbEVMaJHMk6Z3mTxkooOLw4lIyQaZxUZ+tYU/OucxRK4k5xqGe2kBGlHl+HGoMqOwAIqWSG
7ExRBPUReIPWSgMmKqcbqh6LXAANFeoSuKN6bwB0TBe0MXTz0AuT0Dd64hUCItdwj1kCJOl2iCh9
TyWOCedgBzSHkFDlA9bzcO5XU6CM7ikMlS7OigFB7ZrOamkSb1XV3rVdjI25pVFpsjcQT1l8WIKR
4A75moJxGuYhLVAbjuc9+vY+PfbhQMuMfoyH9ClA2ilvbQSozx1+MPuyJrW43QmfAgOGgoXdZ0p4
XLue5PaFFlGPQ7XG3BeSoF3XiE7e6JDg+yYlQF4gBhwFsHiiDJClGn4ZPpSZnl6oK6b+tvIIcCai
aBBqjwLOwjJklFJnK7TmeXkZBHkTn5PW4MZXZcHwZ+MBMGRkjdcjp7kDtNvGsIkNEAC/ZUNXpQGu
4TChxyorj6gA3GrNRYHypa1vx0z58UOX9BH6fh4Li9YUM4xnm/F84yZyhFvXD5w0BqJHAxFkTKCM
uSWIopJ+6zyVGFRGIBYdnnX+RNveU6u9qfkVexyjDxihOnXotRLRE1ueMG7omA/+nQziqjlQxpAs
OIyujWfcFmwpmWpkfjOizQ63y8xHHEyF523rRCi3OFMzzmbWZJJB4kvs5n6mKE4pcxpiZiFdGDWi
I7mjNz1QYVuEGemzMsBws3VU1GRvAAngWoyhG50qOQTHUWJjoaFkkYuFaKT/YTl0OhDNVcN4FH2M
J0wGg/Pmk7ferGsa06QPJQabqOv11hWtcKJIkph3dbPsYM7SdXWePAu0EA1vOFEMAAuwNMiEgG/m
jagPc292C62qwlBlesg9GdlMSQlUQIMirXM9n/kuViZ6XiPMyKrXZgUgcCCPp6EvFKyTFoFKnerx
p5FH6e0UemGIcSpUKDaRYkNuhon3NJbsj1gi6+CHGcJ8oTs/GJcGJgecSg0f1BpBHtU8ojXZLxG8
0SN66/YjGkrUSAYSfCbKZaT4v0DIoKFuRCDLKQB/YbzGgqxQE/vMkPH6bZTfYYVE/o00OR9m/ZQ4
SVxsKuT2J3T9DPciZxzImcVn+IymxiIwiCyVo6OIr9v2NMYf23mZ8TRWNl3VvKSXMA1pbKZJobsn
sKLpyzxbzYJUG3xjHbqdfQsqaLgbLL99JrMy/7Aambz65M2eWdbQAXEsEeavRjZzbG5Ii15ojqK8
qqeqLrc1HAZj62VpfPK6HASeQP/8HOFTuzfQxofIm5GfbAYsi1dZSGDWyqsL9FdA3Oq3JqFaYc5u
JbdYae1Hz7StjySK/iutqevc9ayzGnV251Qm5EuREA2I+pjpXZCLjSMs1sUR6WmyYYqcnWuUmZCP
iDmuVigYYSoP4EpzFr0K/+IkK9KLsEcyyIh91jVSURgcZdrBJGTJmPV2jidsFFWIeG2lG5MTAac9
I8XRJ4uPWpaNsyZNs36nziqirTXkbkQBk0PtjHPLPW8RHZo4qSSTcF2U/NaKcJuIY4XrpWeOnbYY
i1ivOsKiEK5qE40KesXY7/csBtn70Ffy1RhYbxcgeGacdaVTvbmM+Dw0fFlO8qtHQ34bGJCvtt0s
q6vWFvqePSdwDiTxEd8woZsFhpFzn1Yd6yqnNyNy62NNCxS8Xx+k93XVEEppsV+T6FswtN0KRi4f
sumMhwFF8GGuSusapvJC1wHL1DAzS0IEJ2zt68GLrWwf+QEmtClM9Xmdzt6PHApGt+7gOKBuLAps
I5FFkYIKBHuvx0TwxkA0Ux2HTFt3fd+Gt5Uv2AsDSYAW0IFgvBJNnwPmQEpur0LgZOeY+uZXs6c6
X4c2WdcrZ+QUzoRV4KiV/Tg+DuYEJ5PDKHNPZtY16mw7pyccetlRIXbq112t2lvGatVDHEzFZZwT
j7VCM0PjTDVuc5tCfaRNE7jjh0hitCNMwpy9nbRpsWtN8sl3hkEC/RrdOQGWuhrnn9inqntd9wEi
EnPxBre9yLMddROJ5nz3Rb82Dcqpba6ieVgPkQZvhZjOXNHjS27ixAxfsT259IiGQkUbPIzxncfB
1qVq9LOXzjbcNy9u+3jDm0BGVsmR7M6D9sNfQ+Dj2TJEqM69xaawnoPMoNM2l8mP2pvQqWTGoC6C
UuTWzqNyqlZuE7OABjWNJGKDWFdXHnCyUz2OLuZjh+dP1eDzarChIRBibYDN3pWRuCELkXUKIJd4
CZgT8VIVndw3U5ueVGelJ8At+XPb2ggrhTnJCwYO8YOfO7Cg25x2/bHP4myfjtD+NiNz7WdkOJyQ
fLdCyj/MiKCoHWLKXtcqIG9aqM3DA5QHhuMN9tb+KHOOz9pH8A3eaWLOVfMxgmcqS8oBgm0QWQnX
hGbM2ZE8yWR238hyrwcwZqo+ZZw2723HIHQZA4jGDlTZtxNuoXFr4MT6mYZhfz1oTHqU15aiaOsz
OS9CLLpgIOXSH4aJ0muFddREExkE3rCh29PEWxMREELOhj7wqum8Bb/OtIVuTuGKR833y0DdyRPQ
4wOH3VVQB127pjnUl8zFUQJsEU7AeybXOHlSBH+ZqzkZiDVP6kaDletDkiGqxucIFoANk7uMpfJK
u3NwjjCmHDfw7+PgOW5C+yNC6uSs0HA1tNfTFhNGFhYvEaiGczMaFvj/IKATc+oINMEqU/4E91dM
1zRra+gfKLYuw3G0sqOIR0gmQDsyUEVWBdkz5uBSHPI6XoSXMCjgPlW1GWwN0Mv9OahKhomyRuFJ
s0Koq77KjPcOMfZeLX91eK3BgHWORNM3Z8oE6vduEbDbvVokr0kNk9CLy+o+GTP31aubgV2UNRCf
KiyQ7WRaEqoSrdAL2UkwmxzQQPVooGnpntRDuHHsk9Wwqi0rG4k+ACCHPBQbIRydKt2TWFzgEKoC
PzyosoA0ogeq920If0yxqKvhwybBKNgKjkItU+zGWEwJZXPEyilOqmppGRs9W97agO7CtMMBAYQN
Jp8kIqeYfDkrgRS6Mr0G/xHg3PJHC1UQ4BiT8wtmwoyxTLPnbGeKIX9KCceNoesX/iNCfWydfjDY
+7JlcMnDwU8uyCVcMjNHvfirc85uVpk912mWh+cUEPKa51+hCi/j8BULcvEj0xnt59KXQXYWQNig
MW+YdAgiRknNru51ce+TkEP5nATqUuJyAr8zOsNzELTs0sw4ZL0JhRW4294hx35lWlmJroeO9WZg
0qVXfYxDEqF+U1/bHHzx5iujeuVLJw/DcfziY8T1Q54sEguEqrKLX7SHg9ruOEnucjOEA4Uzr731
iBui1RgX+REBe9nTf3KJHVuKTpod7mg9pUDmmYcwK168zMTQgKvU+TENwqX93yToBTtMwuQVMH9l
N6pC1La2PfKWEjCTX40At98COEWE3cxVVK3DNgkeG+SkIx9u3l7pIhsNhhh8rCsr6XCvpHbdknDg
+e+84LRzIA3nNNdj856VMbsP5rzON6ptpp8C68UtA4dWrWmvV6C+4WFd+XO7vDFk1j257jQcSaqV
5npuPHPhUfnAM0TQJwFgknE+CaTOl7gBMVaYHSANbp9J281VfYlOn7DpAapoCOORm8FpfxoF7C6T
wSpFS2KoYpN6hn0peBvJaokyfU76N1YlHqdVbOzaZnQ4jTbFWEvApLk2htpihk11ghVIzN6wrRPD
qbeItLn7LEPuYyojerYh4h76HlVpH3j/+WllJqonx9Ic37Kxp4/RIni+nbLFKkVxqzc5eP14afRg
i60oafENpZJjWYdp4FDjuiGwJer7H4Qa5vccvPvXMYwTbEUNMTkGrYZyndOzzFYhkeLmOpgzsbda
wg6pVxfzbm3nySOS9fqxgbwXszkuTobImJhYe8C84THEBHrZfeR+sKhod4P3JNbbIW2HlxAq1tNc
Mn9dOTZd3C1xcZFzqDTGsn1AzXrd6I6jF+rwGO3XkEaPtsS9AIqTYPqzsDHyO3SFIVodDPL4tPx8
fA5Laq11mNOp3MBqFEdWLg70DSKUdGMgFxgOWAmCK8xcTLVsOh9QGSO2HZLJMhWv8Ro6Hh78KGAP
YNQNJD0ohtcsZeKzwxnVbAXRAUwJK8Q2tDvr2tgwxe/DO/rLAeVWWRibESekedWOsRg3Xp6iM5s0
Y9pjS8LoA37e5gAw0GQ8OCN3ZFzLiJURthV327ibfdALvBL2BhKP/dwZLdzImgTK9hhqzOy75XVR
3F6+oi3TbJgbHEChVaIbrMnkMlyn2hnYnjlAEQc+wRIkdXwsKsqrVEvYEFoSboBIidxXJquNCQLR
K4a9FkPVrSk+2TqwKVd3Llllwa4SzvizicaF+FJbGIYZuUoUDMg9iO1qu+KFXqsEW2BhQ1kZyI1/
xABtoMQIMvRWVY74ciOTBBaPaUaIQ2qI2mDqokK8tCWQ6TVLuHU9wxtCJqMGsqN6NFsEsbaSxVt7
C1a2CZNhPooxjppdnjnpk56mUK1KKFsIMKgX0kPblB4p0jj5/D1ZXRxD6B6CKq052nzEXYwH0mpR
cx0zw22gFVLK0HuUg/QPAa0SrO0j+dfwhtLLeeqlwfYS9PmD4xJ/ssE24XtXMevzzy4cQmZFRaXF
psr9geMreb6vNAZgjXRjU9JUYpZn38KGKesNfsv4Jkpqe0DWwB9uMCzPfBdYScjc1hQ5G1sZ4WmW
GarvILKDm7TP7XZLupPc965JptKoku6Sem+M9hZHymgl2YhMvv4Omk5jJOINwFP8IjpYL+u6NPL6
AU67vs3MjsniMFu1uVcdylB0yzWHO2YIEfxuCFT0eKwqfsF2mr9jLhfFOjV9PBtET4p5a0gnNHB0
4e5gWY8MeiqcUyDtUdyFpF72GzbMmkoGstepTzSgvrprnRfpzLrGG2MLhJhBuKRTO11/8DslEUIS
YZfvNBXvu00DMtjE6MgpMLG13GAXYsNVBWM7TFjtu6ZFU9OSsFxgSrji/H1v4roHS6GyRxRDjO7K
ppVbGiooQujocZBLIS080G8rLyqacnis0jofHjKAhu4KQQ7TFrQ5pCojY7ZoS8ZuvOD6iR4NMhUd
GlNlLm9xNgG9p93a/ZpRVsXbpkZisRHoNU4Jq/uvnOXofgJBG61z5cxbzZETPn4RqEe7i/NzsyHJ
ZCMLmym6rYqfmWsjo4EhVd4ANguvZ1tLjAZdOn3QpR3fTewsz5ST5Zmm3xpvShB/UKtkm21TaKOP
IQ/4jiEVSqGko7UfhQXg+srLJZrybOm0eWXXjAxxMmKnMPMkV3xhMI2odfuhBPlOtHP3i+KLHiof
ZRmnt4hmQgeNqi56i1YEy/NGhFPHImJaqvfuPbxo+a4Ne8ddWWIaEuw2ten6/SrTzKG79SzGqb2I
EqtgvozQqvlJDgC3yU2YMdPgbiLTPgZw+jtGN8VUoTyircycPZ8tOl5rYWRMgCPezyVGo7WjfUtc
4MisezL5UioReIlk10MLe1wwHTap7xX4kDbx7PHGQjaDl0KxglU3vuVaDG9gCzjkr8VO2gWPliPM
TK87njkO0CpWgP9hZIGxvI8JhQaSP5Rud050nSd3sptitXcINMzf8LRaLrwIq2wGGIxl4WwBOwBJ
PLM9yKzU/4HogM6HqXBw8dL0HNvLUHdukx+0R+aSc45fnwHENgp1xA0Z7RLizrZJcEfILSjCEYxK
SG7dyqS/by6nB074ePpGSjXPmG9SOP3ZHsk3ozsQniySmWzZ8NmhGvcsJj/QWI8iL0idQOxE4CpG
q4UFNgBqj0kfnwHmkAy8DkMs6yAXLJYf3D/hU+xBGFvFNbpUKosoF3hoHWVzPqfW20giS68U0nry
7mukImnD+rTCf238rGm4fThS1o/0cutmHYMaoKDKCGpZt5Gvnhhqk+DTFZZAg6cIPd9EBQaajRno
1F73vVN/LJJhMgAGGS/Yk1rhw0fKTtZ5YoMcBUAuOY6N04d2MFoThJ2NTISQ9VP5YGlItviwzAOS
QkvRgijry7Iz1LSC9u29uukw7SC9050nUqNFedS1dNFcaaOKG7o2eh6R6P8MCMqLtmNu5/SdOKyR
OMZcTB34ezB714Y05wOGKap8AMEUZeVYgXAPZtVJ/tvQlzIrAX9zrnMRAc0tjsPRoVpdQwD16y3E
IwLiC0WqSNTn3onOOvIVrLCZc+YwwkdS2SQIIL02M+5MR9KfUXZcfYQ0Yad1NivVneu4tu6p+VBu
BR6F8Wo2SQ7dDhLNy0opwErSNO34SPYJfpIyZ6CyxvyI+iiyNBnutjTc6qxdXpFNjG3G2JvDOEcQ
pATiXd+P3WBNgFkM8kPM+ofDiZZhKjoKi+y83sIIhvaTLJEqIU19mNCHjYyxqOEsmj5liQGc5YH8
Mw7BCLyhEeQEh3RhrZ1DU+ftWew3gbOJemvo11r5NCPAr/BPw9VRqzgv/FeURM2ThyqUIhWTxbsS
lf0LQFjPa+JMvNml1QKLH+HWrqIWeOkGa5t88ky6v7ucLvUtgjH6S/y25NChsb8FsTS+qtwuLy2H
QNtdxAzH3xJVI71tQwgbO6a9oI3smrn1RloYj9eq4gGTz+DU6ZpUDbpqsFw9cwVpC2aB7v2JYWkc
/8rTnGzWvMmNK6BOKew316zP8iSHr+w6utpnEQGORw/L/bnZ1snJDVmQyQgFJLiBd4AGEXUz+iXR
OtJd+XOUPaHxEPj8gHG9hlEyvQ0QjDlfozZpVmoKomhFY5izD8dhoLPcDnb+hp7oDye0hmdrbosb
X/Gg6C/mNCJyA249EWI2uNxpMF/iTOWM6bvoLhFLhzXK7KkHsq553ySZc9jvRro2nPYwEVC8Yghw
gyF+MQugrSKJejwLBiAHfE9z9ORNwnU2IVpCb1cyoC5XFARMCoAqK0x6gs0awPkQAoogYAvnL/Y5
ktvc4Y3D30RMcjW25zxHTuWx8KPl1EU3btWxFHFmLy2lF6aC+6w8udiS5wwaDWevHDkceRTXHLHG
YoOfQHUHOpN1te4coW7A+Iwv+Bfrl5gTyxuz3KDjwDePpxRv8R3zz/YEtru+H2GUQxkKBXgdYTv8
YiCQ3Ij/wPmG+pJKf1vBJy0PlemGgDVqryeDqysZBJ1F6PqJp3LwEVjbf//rf/zv//U2/s/gvbgp
0okx+7/yLrsporxt/vPf8t//Yqqw/K/HX//5b9dWpimV9FBVujQ80aDy528vd1Ee8A+L/wjNKGzq
hkFzaWftZQ8Kv/TD/ub7izh/XkRxQDA96WlhSeXZjuP+eRF6hi5zUjc5EZlaP8tC6yuX/WI/R/YA
b1YQb/WXn7X8G3/7Wf/tivrPK846Uho8RXJqCnO6Yf0jI9Sogtva13JtTzOOAUg04f7737n8W//b
VR2brBiboZewP12VZkGvO0CpJ89129tUxc69beeGsSWNLMJDNiET1Klj7qlW8W5/f/Evb7Jrw4K2
XN4D+elJImOh5YF+9RQ39XSxONr0LYWcfwEr1s+PZV0PmKe+v+aXt1lbHKBg27u2u/ydfnt7REay
sNOa6YnULszZMx3HXwxxo+d+xgo3hWLY5YMgcOf7y35xn4XJJcm6Nj2PQPg/L9sjbStVFSUnpxrv
Mp9Wdq8TdEHUmGgGRk7BT4lYhE8IeFNv/f3FP30xy6vFxTVjVI01UNjiz4tP1sRgM2+SU2pVlL4F
npozRN9pd/j+Ol/cW2FKBzeKa/FDHe/P6zg1B1wuw480SNUxjJCdhC2QVs7Qt48DTMl9TsjD8/dX
VfxbP73CApEp5aHjSon348+raubbo5+78YmXfAGdYgOdCCsoY4SORVuGl99f7subyefCKytxg7jL
X+e3FwhbBZFARsnKUAfMW0WsnkI7hLb1/WW++DaE6ZkO2nbN8qM+vzBibkYYGunJL0YcpiT41ES4
M61z2eBQbFWh5e++v+RXj0+YvJ74A9D4quXPf/tlxqLnrdE9naJBWtHdoBPqR4MrTdtgKGXxU1eB
2cMM5Th+9v2lv7qp5DrxgbCou2g1/rx00MC+B8XNry0nJgMxoN8KuG7Q/4M39PfrfHpDdZ/MWkQK
TwoSPyzlVXCPyK7akriGuSGMIPoWQfT6D34c7TXLAepssWf9+eNEqWf603Z6cr2i7a+TpLL6Wwfx
1OafXMf2HDSymvv46Sbi+XOzEavxaeTAB2q8MefgrqhRXP7lRfnyaTmCeYq2QbN9/kGoAZAxdXl2
QvKs9glxKsEWhCqBj9//oC9fSM8yGb2awtXWp6eVpsqnwRfmJwff1g9KllBsbdP2IP/FjcuZUtmN
QLcXUx9/f+Wvvj7sO//3yrb55yNjDcMBggrvBK7cvBZuCs2RpUdgcwFF/Nq0dNa+v+JXv9UyLXBB
6OUtPoM/rwhCKya1sslPcYeM2KfIuWzrMbs1QSmDiiwYn9KkSv5y1a/WTotXErmB4+A//nTVqJJz
OTR5fiLExUPjb87lK9TD8uSSFPH2/S/86p7+fq1PryfD5GLEVsfTjOz20TPaBeNVkYU8Ylm+7XG4
3/3/XfDT6+Mh3jftPs5PmU5rfpzhRPkWN1N5LxpLPlc5Htp/8N6weoE9pkXCUfbT/QxJrbRKwvVO
xZDKPcM61V7qmCi99ZxqBa/NjZ3q/Puf+dXXaGkh2XYtoeTnrwQxOobbuktPjJ+bal37xNluR8bl
f7mdX76h/+86n78JlceViHWaQkINX5j9ThgrQvs20onSD4TODtGR0GD3bwXbl6/ob5f9tHq20EXC
3m3SUw8dS9CvyXyUUBVjxn3ojzL6y9r21eXY/rT2XGHxKD+9NGELxGOOogy5oOnvEpxZRyrDAKR1
Fj18/+C+uqG24GtXjnZMIkf+/OTZDssAYy3lryXHt8XtcJbbiB1WqQ72nI8PnOy7vzzErz5Clhdl
Kv5jocb485pOxshAhWyAA/Mndw1uqTziq3LPSQcLaFnmVX3x/a8Uy1r5uT6zbdyRqGYsz9LWn5ec
ACS2jiHZlnQbvrgoHeq+Pxp9gQwE7dbSkMIqSwdqZE5p6LLdqWGJ8vz+r/Hlc3WQiUHp9Fytlj//
rbiZvbZWma3jkxEA4lgB7OjO4flg/ubEQZf3+6t9+Wg1xbASDBF5tn9eTcUGEYhTGJ98xNBHbMgl
cn5szXdORs+xTCv9NHqm/MsK+9VKYMMwXeo3aWPp/vOqEkjb0v9dKuHQxL4w9c2moXc5br7/dV/d
SwoZKmCNB0uJTy9uiq8cZUufnCTxQ+fd6JfdbkzmSqCFqPy/LG9fX0zxNWrLWsrhP39UXwwEbHhT
fIKfKl8ATxtnZhE4wGHNbvv97/rq45C2Y9JZYObgyU+Xau0JVZdh89SEqUmtZ9S0HsNquiFhBAE/
lsTqL0/sq/eEBppUcBW0aZufPscqK8zMxRB86toaPHRYjMPr1Dg0djob+zKRgfVY7+kAQYH+/rd+
dVv5HPDyS47epvmpwtGNX7EhCop9ZgQki0al2M65soeNhi/xl4uJL6+mLLoixErzhn76neyIfj6h
NTshqK3XJW35B0u4UEXcyt4b2Lc2LAIdHnNnGu4l2Ga4k6GjbxpsiedMKhWMJULdGKbRXX5MjMo5
fn87xPI3+LxKUWcubR9aSpTQf75mZL0WKRGr6QnHPtJweBGHzKjn9wRLPIo5kSATVvZt75GQCW9U
tISicO6zdiH5G9//Xb76jDk+ey4fl0NH7tOjaYfBFDDT41NaEBwJwtAEhVIMZhP+g73u9wt9fiqx
NTZJWXCUzczm51zChdlYvRDi2BVo3f/ydS2rz+c77P4fzs5sR24cWNNPJEDURuk219rtqrKdad8I
trtb+77r6eeTZ+acSpWQQhnoRl8U0EyKZDAY8S9sXQlMQjMh8l9+YbUyQYXaBVUIOlHZFmiuAtqp
tCSNJhTmKAdiJAosPHhC+qjaXv+mS4MjWDRdedPzVpsO4pvwb+lUSHC2sk8StSqw2iGM+M/4SRjK
K2K+Q3gs6LGGj6i8RvUXXwKjO17/AQsngPSe/U/tCT6OmM2+yTu/rPhdJ1NDEwud27ixbozaTL8B
2vL1j0+X8A+cgJuOssj8PR23KEpQQnNg/zTlKzKbiL2JAk2TgwnHINjJtEJTJ/W68kEpwQf+xf2n
SXIMEg16wpTkLz+31kNZjArDOQlw/fZUIye00jIonOdB4JLjGuCmX0x8BdOVu2kp1KB/oxmWBDdE
W212kCc8WhHSazlZrUVnr200QYjxRudzngBrPlCl9tIX+EqgHG2nU05kz5A0VKz69orrIBOu123X
P3hoBOFtkg+N/jj0sCfO1zfE8g+1p+jLOSfazbakTnMSVqvmnhw0nrIjFTrcsFWzHT6jIKIiqDLQ
hhOtTc/OrvuxuXXVCWziB0FPrz5vTffoFVxX2GY7kTyyG+yjiNVwJX9b2rhUgxxuX43Ta86+ZwkV
snNz1T51CjxRAxbYQ4DpxW8kW5rx42mTRirMivyJwfPaWoQGp6fi3X3SW0SXabyNdCnzohP3Spt6
BVqmVecb27wRTvDp+nJM05hFp+l0mpxM3eAhPJsm9hC9RgbinEDQo+PQ1DhcdLHgxW+koG4+VaWZ
/Ye+QPyjykX80qN0Ht5c/wkLyQDFIZNvDZ0HCYVZOI5pf0JJd50TeDq6wqjUwGbOM+Nr444QcbQ2
tH+gFB6Zt9fHXUh7yIoR0TJ1nUMzT1bx6m4gFQr3BBunA93CnZtOonWobXtjFByRJw7SlblO4W7+
udE2FoKrwKbzMEu1RiNCXyZ33VOEkHNwl7d09cIo0xw8BiHgwqNsSjpasLbRfPPb79dnvLSnMfCj
CeBQpRbmbHTU2FIBK005hYmiDTs4fTEQXs0u9PCmNepyWLn6xPQ/nE0X4SC+sqVbBER7dta7lt2D
vbtLqbgSFdgFW96ObpSJb17Yqy9tkQ2vYT1MBgFBAY6v18IbW0kRXEywL+bTpJm6V2xXXSlmL6U9
ZDyUmFWh6+8vZbxRsLnKdeVkovLxzSvH9jHi29DMRTAy3LVVmyAKWFtIIKYxtFYa7c7n2EcxCjGl
6XNdX5iFrchFrMrp8SKozszuDVdSpsL7UjnFLi0DHoVmaPw7xgHoPKpS5Y7EvddWtv/CVuQVLnRU
bWhBQUi9vKsSaal4PnrOqSmkfpdhVI+ZLrba9s6xighgHOZa1ZHih+cCNQ1i99v1OS+ke0yXOiqV
b1UYxrRZ36QmIsYrDwiIPCldlOB/6uSwnIcWhNb1cZa+LV0LE3EsOvG6NgsvAqxgARnDOcVBAlIr
HYT6IP0WJ5AKMVbMBrK2fb4+5EJE04kpVG8Yl9r3bGq9aJ3Mx0PhBHqrug87vfOPdaBFAPCwONwC
16KpnXkdUef6wItz/dM7QUuA6DKt+ZtvajaAZpyuc04VstZ3Se4WALE0NJKlKuXXVniIHfzFiJTe
CWe6EJY920UtDfMBFQ33hNqyc6dgwvgd4i6cHYq2qB9jsyoO10dcCGLcVDzBp74Xl8ZsPcsmAybs
1s4pIpgePGSu7yMt+BKVffP1+khLO5RMksjFkdTMP5nMm68JIqCoyeDs01Aa6HWVNULYHkpXxl+s
GsRYUMUqncp3URLhUOrsiWKfjKKqjwbocuSeGyt80RWUYQ9ppogf12e29A05EMAw/jRl51eu1Ysm
gK/APpm0+KAX0UPcYjWK1knRYmG1UstY2pamcPiM1BenStTltux9Pwix86b4A4wO+GY2wgPGAG4T
wrTYIWftyZVtubR0XOsWMBBSTbKKyxFDVKKR3w6ck82O3Jt0aibMExqYf7F0b8fRLsfR26LX43Z0
TohIdS+xg9PeIdPhvaAMNMk22Fqd/PPhtZtaLrZj8jEFidvlkGKwW9xOdPukaNpPw42c06iPpzIq
rOfrAy1VMBnJljxFub4R5r8cKUl71ENQBz85Ng6WSV2qj5hOsVamUqZHNFlwmTUd+L2ZEtgnswPO
r1V5/O/1n7GweQxKAqQsJpmonFdsat5zWEz1bJ4aFXw9tMTXDhPJLeMlTwLb1ZVpL5wNXspUSynX
qJAIZxEt85FAalxHOSHkTxY+2t5z5PoCFR0NUtD1uS1s0yn5NE1e4dgBqrOxnKhwk1Qz3JMypgi4
4zo2YNQbTGXT6wMtfEQTFzxBtY2sk2LE5VKiHYjnWSiUk2FXgH4RsgdKWiamUt3g5pdWX0UI6nvl
bbGQYRA3pjOvAxmgv3c5KBwj1yvr0aMrhC/Wq5969l5oPRYpZodQ/g63FM1/zH0vwBa7L9Y2zlKS
x/gS6AedYRDIs/2L0adVFr3rneHZiPagsZEcKAnt5IAAxPBZmJ52S20iAAKa4kEU9XH6He41ataw
0XGW+Pga8FPoHjtki6oxO7gWEBEtlYp3hu0CUVEgW0tnNUX0IgKyH5qj+HJ9QG1p1bmayR6pAcGe
mP7+5gIDdZcjYiVZAFtBgJjiiHlOeAkVN0MnfInWIU6W3meQozoW5nkeGuc2btsRtzaMnQ4qkp/h
jYeFC0II9iiCJ4RV0b7taImVB8cy0IwSieFhKDCSAnSnnmv0MbQrRXyyq4nlxfWiRiBG4w40rJsb
cp+D6/Ae0CGry1/XZ7sUrixyaNMi5QLSZc1i8aBkiNQ2oXfuSpJlH0/DF8uzjHBvYBll7K0InSxY
Au550O2D54NiPJgZUJmP59XAZHSVMgZCH6QNlx/dQ/2r6oxGOeHK7soIQGrh9J8SMaRf+jaVz4mQ
yW0fW/KhxSdqf/0jLAUv3lrIPCJryMafbfmiAmwfOHwDVPCrb26AdhGOdmm1iSi5row1/b9mjztg
VZI8U1Ju4yV1OVE0MBAxMAf3hIYG71WEJtwSJQ6Em9Cf7h4xa4Tlb8KOrtBG79Rugxq+Ea4cqoVU
m3Yz0ZMoqtEbmBWNda1qyqGeXphotGFgi9OX9+qmvvrChRJ3uwZO/uNQm33y38e/NLnF1A3iA1Db
vJy9JxPISbJ2Ty4id3urgj+Mqy1UPNU3x+P1sf5gO999agdgFF0EYNfzKk1RmKCrIQ2dYjU4gz8O
PrnIztwGeeI+qAoYUnSHwv6zEhqZd8DAQ4NJacIMw6sR+DZk0bLPV+pjS29706ZsQx+MjvE7pFaK
X6zAsIxigmUHDw0udZ+13LGO9iAwaHSV9FXiU4GziIXATWLq36wYZ9aqVEZCARJjm6D3Mmflnlva
DiyKRSmDpivZ7eWqNA5VjKa13VOuJeiEW+C+1ZsM93p1g7tELjYqcpBICxEJri/R8sCOSZeAxNqY
I0o86RQix3f6FMQ2LEZZ9c0n1Z+s6jx6CttRAQK2x4AbN+vrAy/FeBtYnomxrgmgZfphb2O835ke
MonOSY8QuLRRZ9qoDRskDcUtKvPdyrIvDofwKnnhpGI0fxOpYwbZu/bZ9k6ZfLV6qrKbPFS0bS8R
crnjJg7ap+szXIozBFIyeTrLoMlmRxyxiS53woY1bXGw3gSuhVksAhnRU05/EGJhYSRw4qIm/loa
VXow/Np+vf4TlsIqs0U+mNwJAfMpj3vzkTN4aVXZW84pwPnipiVpq1F0lf80od9mu+tjLWVN07VB
wkLRwpzXgoKI8r7VM10TeZgb2IzQk7iU+38SFWyNwP5bebbGGmluOwd6uhJqFmZKdRIACCVKi0tk
doAqAVqhRBT9VE/MtF7LZXE0u/pnqxRFsDLTxbGoPDggBCmIqrOvmkQjyly4FpzHpAxuI6R4ELzE
6fNgmkZXrESGhY07tRzIQGjBUXqd/v5mCZtW7XHVCYJzW9jh84RH2wxuEj+2EPPwFcvWmuoLu/ZP
VxXoBeSed/AP6HghdNAiODd6pMOzDoMeQeyyLuMHyxv+iPkN1i81GY07SAi+f9+rDX661/fS0hee
KjNTAQOJ+nfQSGzLIyxAABEoU58dJFz2pQP9eTYqVV+JDH+aW7NLyno72Gzr1C3MpKbXgjOifs7v
AICyekxC0RzLAdV+Um7EJzZc5eiXmLzFX+usRbh+08Mtg+gBLYhStG5aP20lG7UtDOGhXNkDi5+D
xeB6AMHhWPrlHtAjA4y/zy8cVKNH5an0beOY6DWy5VTEEXG6/vUXtxzAd5XIRU9Snw2HPZ8J6s5h
uBJm9iHWcL869ChiI1oJ6sd/MKzm1/UhlxfBsdAGl3RTSP0vp+j6vucBSfHOqeYAs9pAVrNe8OQZ
kDVAHTu7aVVUhG5rVI4e0sSxcOZxZCT9TYN27K1KzjBu8YcEmYRtVv6P3RidWAE9L60CNZnpwqKC
R9Xw8iemzB/nV4DrProPIYpgBmYSmB7cKCXaQCtrsDjY1AwG5jnBkmbfA8VpmVSWEpwF9qDep2pU
6vow4rZaH0cU5f67/vmniDU/AlM3QZ8yUfBms8u4aM1B4nMQnpMi9eOdWQFefEGsblwL00sZIV1J
8nzekgIQzWwkIOomqi4JQqOFggRoRN37J5oR0Nc0fJeLLfAnRCc0ELRUnsP+1tXDfA+4NcMP0ixu
0LNvD9fnvrTbTRDY3FhUjXh2Xy5rXOeNr3dqeLZ/hEHZ3pmpUjwJ1w9c/CmMai2eLz73KJaa/288
c1brrozK05HJCM6GEYr2FruvJjk0eg/pXLX8+4Jqi/sZew1va1k19kS8QCDCJ36R+X8RZS2AqNT8
gb2x/pczn+4SMhf00bQ0KYYNLrrhbkxb/R+Tbur241+Zuq1hUUdVycFm+3msO2eEpxrC4zFxH6h6
mWBT2YDx26htgV8CKZG6khMsZCQUUrlFdIpHU2i5nF+PB5gmsiQ4J7wt00fH7aP6KFBcfESm1YsO
QdF5w7HJ0dzEraVPkb7/i0lbYLYAi9K5nCOD4Is02hAR1EYL6ARmMQr0VNXnt+6D1pvsXunFuCuD
LkUOAKrCpgBK9VOf/v4mYVAUq3FVjvNZz5T2W5cPmELHDhdT0ibn6/NbGoraC4mdSc4n5p3okjQa
HGHln330x8I7C9m/PZ4V+iFJs0a9uT7YUlkMaAwPBvhnPN//HKw3E+v6vIF8RS0w0ah+UMHJuBxS
XR3v/DpGvoF+BI0/dIgU9UjnDNMHyL85sEAT2nJYMYuVzGEpcrCjdVjIQPIwL7n80oHepDJzBw99
QUXeeSN5UVMYMtjnA2ojO9owyefr32DasfM4TYGE80Ouy9CzJ0Vel+iol6V3TrSoNJF67pBFH1DW
yx5yxfS2hWK38Q7xh65YiRXLI9Mb/L8j/ynZvfn4qhupOJPabGXbbvQ9jV2zfYE57YBg7xX5mDgJ
OC2HFCjd/8WcbWmSaAORAthy+ZUNbGYUrhPvPMBjegZw6N7ZFXKfP1v+tGmB/dh3clSLfz8+7B+I
55SSaFLOFlcAXKQEWfuAc0V9aJEf2wQE7hsf2Y1vbd71NUoOYTT+xWxtOoQcKEh52vwVhbiu2fQe
xdYMq4FXF8uc1wpLv7tCRYjtECUYLm28WMGg7/p0l8oiRAvu9SlIg3KazvqbBUY+yeS+DZRTo4pu
uLdROr9FVQItHU+tJ3tI2PexHZTyHoQtnslS7pSCzbAVZTOiSKDm2tcaZLX3F1kXPRw64ex7jQrp
5e/SkU2a4GHeue59iHRcrBDFU88Nz22JL8JK8Fw60pTkdAmcZ4ozs9EsVGPYx4Z39mL06bZZK/t2
V5TQh2Qrml2MxtPfLLjBzuaFDu/bmlKzN9+dAhPEJTUOzpPtzks/4nhrB3n/n5ZELbrBvOB3qoLi
3vXlXpynQRUUdOUUwWe7GymHAJls3z+HYzCe6eU06ufOKfTxxQXXVO4MVGzXWu7TDpoHLzJaai8U
CbgOZ98WjSM0i802OKNqUn0vw2oSuBztfCv1xG5WFnIpXvFaZiiDbJP74vKzZlqSBiXcQTi0foWc
CI4tz7wUsJbIer2MD7GMUBwpgwz1rI9/2gkLTNWF8gBlxsuR9TGseaRx//ooDP1sI99+QBKrRb9d
838UAw2ElbVc+q4UWLkUJ6Aqy3k5oKvEGvoNun/GjwHgtYbdjXoXVWZe71GqCYMVDNJCVkUzE8l+
HoZU7OfdKUTL8kkTiOcyT/PqocIZKycceAMKa8lYDU9NE+FJIuNJXinAgTU/XP/AC/OVYA4nhiEt
Kdrhl/PV0YfORty6zoieabtcy3kv1Kb9zwDM8fX6UAvHhPcQW2iCdUOHmd09uCQht2Qk4bk3Ukxp
x9EQ+Z1C/Qc3Q7sH/9k56fAXVy3VBMuZWJSUgudn02rwLkkrI+CJ1Iqd45S+gyqjkP8hMWfel14c
H10B0HVlG02BZnY8ef7wNqM/T+44Z6NIlH5aBbfXE8hazM/AA5ftM+YcXbQS0ReOJrQCCwyHxRsI
pujl+g2Wq1le2QN2NvCU38axxOoionTr7myktePnKtOtakuvHnj/x9eTczlxmygzCHsWbA1fw1Nm
iIFXeF32YEFsOLRhXuMlYGi7WijDShRa+qbgRybaDQ9MDs3lVCFqFTHOXIAMWlSFb4UZgZKVedyt
AFWWyicoJACuoK2j85SdPeWQG0sVB/m9E4DE7jZEkR3FPqW7HeSgbNH8ib5oCQpMR6/M0EzulH8o
76Bv41m1hUSfaSEkNsq6wDZWb1f21VK8gOiog4EgxX5X6C+SEUn7prJPwIUc9a7Ak9S70WTdNV9C
zCCUTaEYzQsgCr04GiILvNuPrzl5AxU4mFb8d7bmsm1NlP6Ay8oiwW7Gr4bdAGbvMPSWucXX5S+Y
wXIi5MPRAadozwHtmKv7Oo5m7qmCXv5LzXUtw/vLwv1hF+SjEqDNScX4vh+x4X6+PtWl7QZegWt9
unnADV5uNxeFaroBiXJyJZCsra4UTYvCvqx+/8U43HEw1yYEyByP6+KSlCA+Su9mDPqbKC9lvDUo
yq2hP5YiPb1VVBuoTUkxLwpmaAgjsgEeEcnDeosCV3KvqwhAwggMvl6f0vJQFB9JNHlizvtDaVIr
aD0zlK5E0U2bqL8it+y+5hV36V+MBKYBCBQJLaWXy0XSkMjC3DdwT0ng17sozbDEzVv1gT3srlzV
S5Oiykb1YVqqd0oGRWS2Y0KL9yQC5MiHpEpwkw9wyd14udOt3JVLYZ0sBLgqb1P4sdOPeZPIIold
6UgfKyfL9zC1CtQOm3mZtyPeC9it3zq0+MY7Rx+zlaWbYtv84nKmeO6opM/GvMqix9RgTRDBZx4n
5U/OR/4aS/VX3mjOgwh9F014a5LjD/LioY7qciUdWZi3rZKPoPpBLeBdj1txIcTWXssDJXHSV6VK
+mE7tE5+r5lt/MMqnOC1dFCcXAmrC6kJzzUulqljzFU6KwVEKCIOnh3551ja6fekwULH7irT3VhK
ZLyQNYQrwWVxQLbsFMJ5E8/3bY08epubIXkt7jzfkN12P/eV9yqSJhJcJLG3MsH3wQwMFIXJCerO
iHOcdzFp+WZocZ0GyjgvCD1yX5GE6T+vH8d3ywd3hJUDg8HTkdblNO0321YP1SRVMMk9V+ATXp1U
2PWm7WXub+Sg12jc6XaAMKf5YbGM2biz1ACZjrAX2FecIXhzKbjSfEY5MTsmFHVwdQpUtOUH96N3
4TQoFRwhHMIBEPrLycY9G9PHSeXcspo7nn7GLipR98VES3tBVzP7aKxjPJ6XwJogzE4x/HI8AQmS
6ij6FBYk9haiRK6rGxxnc+VTAMgn/uhRnIabSoMUx2xu3lm6jj9HpskuKtBqt9Gj8btsh7lQekOt
rDxmuWFt8QyWK+fi/Qbi+PN6Jz6D9wSdcznHoc/yxDD77DwVUG57zbmP3ACxY6ujwp0UobIJ/a5c
gSi+i+w6g/KKtnj2EW3N2a7t3Kz0EYvNzgLfKLnzqVG9xEOoDruiXn0FLQ4GYJelhOpBg/1yhsjJ
D8h9xPm5IN/51mRZ/ixzkCgojav9RzPmaWJvxppla21gl502pPk5HnCO2SOXjvIvQEPkUa+f+3fh
bBpogtyRqPEB569IbcxDWlEd0il5bj93EQKwGF5HW1d6GrqjdrOSoi9tE2joNlU9HgMAoC8/Ys9t
UAJXTM81j6Pbms1xi9r80G2wNDXvZVYpz0VQ769P8l3uzSTfDjrbJsIM8O7Uw+yclNn4wM5Q8JgN
epzCbRxmvjVF7P3ycebctDhErQTWpV2D5hB4QoB9uiXnz3QE23oEGzKABGkFdiq2213fItq9o53d
n65P9N1lMU2UdBv5v0kqYy4q5tqxBL1eZ2ecAIrnCHdoBNizNPV218dZ/KBQ8KHiS2hY88OuKbpU
xqpJz+NAS9JJcLPynPHfUnV/9ZlUB2RhTZ9WWp7GK6H7XZbzZ4b/f2R6aJf7pxhbzcPRLz0jaG9/
y22KZ9YI2FVrPNw7mtb5Mup5j2seLmDuBJRWvlyf+tKBEdCeeEexe1FyvPwBRoPie44B4xkgxL2m
5caThts1Lgv4Jra9lv64PtzCeQFbg3okMZWm4bzMlDsEbc4+UkeZUW9ytU/w5rQpShI8oi8ok9oP
HT4Qh+ujLkwSYh0vAMaGPzsvG0bImaROY6dnoPryPlAz9wi7Lr2D9YjLYoQmSPHRNAfIEhcxyGqQ
FpI75PKzFnlXVlPmeE7zOtr3fqkVNyVyu/WHr+LLcWbxJ0OkpUdLNj2je+3iBATR/Ng2rYZ3SE3x
4/pnXNisPLZZNxYDNO88V2ySgIQgyJJzpeeFgNTtNLeiKavfE4r6XEQh3GScCniMbcrJXOYlxLXS
OV7/EYtracKDIvvgdp4XYsumEAHFX9YSLXdKS9F49GrXviEhQRi0BjN/fbyFgAf2zBag3xjzXbLT
CAW6c6un5zzCfUSpiXKbis7rzTg6abqybRYnB44XSUMVBts8k9MwgnFN18sIREGD31U2vtBHV2/L
yhdPGG56K8dxcXK8sCYMGidkrgokpIe97cjksqgtH/rGUKpN3nR+ulOC3tFXjuHS4Ud8kvIgrR/6
ytPs3yTlVq7JMq6C7MzpwIw3xPRldKX6LOym+cylPu5dvZL/fXz9kP0DAYOYB8WbWfboWWoaYQzP
CTGE/ejkAutsxPp/pDJZkwxZWj34FJDn6TGpBJrL+YkMLexuwFSorpFUf0j0MFDuMgzEhkdy5N79
oTYK3cWVPbP4VaGtgumiGMm/l6PiNkC5GubOOcxV9QvoMVs/1mof/RKFZn8p3OgxU31Uqa9/1oUr
UyAATBz/U1uZl3tlbQCT1KvkrLpV8NXBAHVTN1pu7+wuEJigpqbjb/zB1rIbH89sfyXPW5w0TDB0
AiZlpzm7gl5P5goF1a44RnrddXFCap3CtTdKXYp944/oa8ctgtrXZ720wiakmT+8SGLPLKyjXFD7
GPoSDLoyAcVkj1vuyPwmLCZNdzAyfzHNicwAhItwxzv2cm1hs+kpdoio9Qkt/o5TRrErISh/HtW6
vTVrUKTbSPPyFYjz0tqyhyf5B/oUdGUuR7UV1dVBp6IVprlIaQ8IA5EGeSeh4uPYd42yb3Sj/h3V
fvR6/fsuLStptE21zuI/6mwvY0eDNWWFSlnR1vIRlXSs5PA9SDZ5ng87rUzynWPma+JoC/ca0WXC
AzAqTVtxOd+yVVHwCDzmS7J3Y+pW99JhDLxLB9iUu6DK8X6JMGbGSMxxzRe/bOWv6/Oe9s1FsWuS
lwUWADyTDU3H7/IXjFErVLfgF6TaaId3QZv4n+if2P3h+jgL8Z5xpncKXQvxDmyjhb5RFhKtoQJP
FPzX4qFpbsuxjDJM4rBCuPmL4WAvUk6e9A3mIDxqMBrleCs8o3vBTsrgbmkPlmu4IzyzLEbR7+NR
iX37vwPOgv3YjRbvZeS7GyItHkNSwVlVcapTXvIIxD0Oh7k+SH9FRTeugHgWQgNDA6WhjTpRcGZH
VZaZFkUSYSXdw6FoYzX42R8wCmm+FU7n/BMhar+yaRYOCyNOQGqk9IDJz0ZEpryvDbxTz2VR+p9U
3ZfgtHoMV7GGKv9LldbBO8zCUuf6oi6dlrfDzr5x02IpKAwlOjte+TPLM3mfGnWEfU3WFj9zt7wH
SvQJK7PmDnvWrNhfH33xM1OOBlaBkhmJ0uVJqdJBc7WaFR7b3DuDN7wvEm/4WavGAFdddh/Pr3ku
ANzhicY/8x2MZnekhF0Un62m/lWVGXZUuifOSivMNa3phagLso+CPmpjaHPNHymiadzUUX1E4GP1
zi3y5E4v3b7ZVIrXHIM6qPEi9t3JFPnjGOgp/LwZerakTmFHAQLM8VmUIRQWWThy7yiGeapJA1e+
6NKu5Z4EDQ6Mg4g3u0LBoNP7j4zwnCVNiw/LqNXtnVbELS6CinR2kaLhmdYW2EzdXN86S8GPQhdt
PDgQYEdnWydtPKeOFZDeIFqH+96E+mVDBvhtNFWzkicsDkUOyCvwD+hrNpSLLHgjfCU8Azsub+1i
rG7bDLZljJz4y1/MijYqU4ICxQ12eSCUbDCjATvQMz684dHGj3DTR43xFEgukr8YCvvmSSSRIv6c
sCBHNq6YzBHKscCfsY0G42D5BmZUfiyzfiXOLJ0HVF/+Z7TZRqmHqEf/EW1EDU88TOJyoF2Pwu2M
bRBjElBgtORu0BCWx9ys0pUU6D2emyMBPBAlEZQN2C+zzzrioK56LaMnDQkh/utdjIynpnVoKUDJ
kuCqe+2BMpz5mmAcjisIyP67GIPxNd7G0l5CmYyQB5eYN8wsN9CKZsAHMkzOSVd1h9aP5D2N+XJv
mRhRbz6+wmDY0YiBMcxJmQUCPKxhWAkl5krB8yFImlBs86ACSF3UtJ6vD7b0jcHhGJMYJYKfNDAu
t25sVrkypFl4pm9aD4B+RdTtB3Vs9m1c4v2rW6LpthWWs8OdwNztycHPLd+B+iqer/+UhaDE+5DY
iwMGtglzgKDnhH5fxajLBVksH9Kg052tVLqN6f52k2ha80Rb298LNxnNbxwLEY+ZsGyzb00nzMLG
FYBXAer0lwk0Txwk9rzyexeWBaIAgZ1GH7896fKBkEGqesrwZylDrWXIro59cLabNLxzxz7D2trp
+hsoneqT16rKh7W4QfhMT1OT4SaZnFkkRM5BxTcUXKcyKHIDQde+xfsz/gxN1N5aodetDbiQSoOZ
YSFJEZDNmDen9K7OVNkyYChCa9vUWp/tI9EJdeVTLm0ZpKl5APPo5kKbbd5KeFbvCZtP2SrRsxZW
2I0nmdF59x0tTu9Y5Da1RRd9if6jI3NiaE1N+DXKRKAaLo9NEICW0AS0nrRzeFi31M199Jv0PAbK
G3lokeAeXm5NJ5X/fPCYTPuGa40nGuqOOJpcjoz6kIrWsNOcPUF7fCtx5GroTFs+9OnA6vWtSMf6
MLRiLVS8i4EMPFWNAKUAUaS6cjlwmNp2kPVJhyJ+XT5mWXvnNQgR4z6fdB8tiU1J5STJS5ND0Gyc
bViMpXC3dnx5joxqOGFR2b8E+FhtnXZYkwV6PyuGoiVMxAHgwCm5nFVRdmbfilCeG1qf3T5TwAPs
dd/s75MU57nra/cu3EzTogpG1gzuBtzU5WB5qJNRhUb83YYRvvcqb/zP6Kzh5Fdq9nXaZ2v57LsD
Mk1Oo6hGtR9641zDfcz1uCrrKP3e+WayN8qq9DHrcpL72MnHH6iQ9bdobTp/MU3e8cDSsFGCBjVb
PtetrbSHDP69cEprl6aqom6gn8QbxACSG4x3a/FXI5r4pbBKKJ3OWjg5JzGkGR5/T/Kx2/Tweh8T
2XiPPr6Khzyzu5Xx3uVFfFfyZntSuZg0dGczHHQr75TeTr73UIL2QxMo+1o1+690W5oDbrF+sUmi
PuTh4Lgf9DDiwuAVD6sWPDJx/d2TM0lDH7fmIXzNRYnz5rit19yL5nwgUhxyLkoUXIuQCUl6Lvcp
Eh5KY1W6+Cn6YjhkZV5/p9T3QxtGFVKy7n/P+0o5RHZUf6XuUD2ETfUMHKr+cv24/JEDelOS4XcA
9/sjSDgBHIm3l78jzWqQIupY/DC12FLyja7EfXuPrXOD2HrjIDK1yeAUBHt0J1SYElHo6dVGulXY
fRpjYzRuvMbOmt91XWvjLqkd+5vErO+XjAB2wXDBiRz9/SADyAC21Wmfys6q/gWra57wTFarjTCS
9knPrSb4vTK1Ka5cTg03NZAxEOimUDePO7VVd3ngiuBH3wF3fgLpUP/ASxdnatJesPWDVL19hEy0
eRPohaHvC6tXY32fBmk83g9qLsRnGSh+vBl92fm7IQ29AXZnMOZHZcgi90kAqc5uQ4+iBx6Z6Ovc
5omWiOco4o/SanVzBTkxi27c9QAnOPATuXySrJyKFm9aCyOAPlfKYvgJ1Dh70RonaDaOwFuh1hw0
SNJ2hSRG+jP/iCiXApwA6keBlORxHk+DLlViyHg/zDjIzaNSDTzENgDjC+tOKJ1mPEgAMeKxbCCN
OSgbDXvTzUSKZ7c0kkMZevYP1fcVsXOdIQk3AL9ae1sEVu4fQsUv05cEr81o02Wj98lsYH08mHat
41VfO1169O1CpKfKcF3v3jA8PSs+FVk1qPUjHrTJ0dDprryMIXqSN1HW4ESJI4GSYydslH17pA9T
3qlhmlT4C/ci+DwKr3tMrVKzN1Jpwl9W5eOwmBnl+MVIUbzZVUrLaYxlXBzCYejbGyxAI/eYha1W
bfvYy3COi4swPDS50zd3vT2W1N46fXCtp6xN4t8RBbF2IzW3LPZSx7bw52AMaMlXUSzDbZxEprfp
keE0woMVd27wCgMk/u4MfLL7lBa53BZmEoePeYFUd0OZwKApv6nNwlTu9cKVPySJkb/XCyf+VJRj
UyOogOf50UQ4zdtXzhAbtz02s/mu1kBM7se27PI99rZxvanj3nlBWVXLN2pnVs4RjF7kbgYTYvq2
9yod1+JcH+oDbJ4muC0VKjToGIzKS8U15t5k6AwkG4BXvf/FKbrc3qfC8u1d1YBrfUhVNY9R27YS
p92jn6EGW1C4vbxvjUxI2gZoym2Lwg0hBg29/U2nQGrdy0Fzii+8m4zmyczM1KD7P0Z3WoNqwGvu
c1ofyrTsn1SzbJpNbPqBg0ztWHq3Rav1DldfWZh7Q89EclQaR4aPaqRF1lMe1Ba4XlT1x5sqsENn
U9s++PVkTKHjG71yHzS04ratGnbpDw89tGbbc8H/sq1KDtvCyvLPBM7pq4WGh7IPwunDvY6SRPwk
s278xxtrH5nsOpM5TsaIlSD1EKulK7VN3gadveW2soajh29M8jR2qiLijR4RVvOdkiAY8GiQkrhf
cLkRzW1ReI54NNRSSW9dTLD7bKs3RZp88ZJE8Q49iof+T9FaRfqpUmVcZ7uqjl1t37lajvKTTAI1
/OYqfuNrm05UMtO2SRck5qsK6NC6TzLAVbeyyLyMdhHvhi1Hr6m/qLaipd5BG3U997ZdoMh20yWW
4d51ndVjVFIGXlTC5W5jO6w3OIkg7li6WuTvNGtwqanjqXTOB99Tv/peqb6MtAW9TdmCD7wNCMri
gNq/9q+LXdi9IdAF2MENx+RUa0tV/zL6ytD9FHquA0Rp1Sb82qE0/mQoul88mA230obYhGaybXuY
uRZu5/Rbz9Tqctc6FrCcTssS9QWT5PDfBpCr+aSqvIgGanrWplfCZNxiDWseRxSexUYtpfXLGlP9
VCB+IdjePjbd1jBic+zmehdDAJVVtcnQEvK2WuHhhFrIKqvQt7IRkjCSvAdqNAYCxdyx+W3jwp1s
q0hJPldAFu2Nb2X2/yHtvHrjxtJ1/VcGfc/ZzGFj91yQFVTKlq3kG0KWbWZyMYdffx6qZ59RsYSq
o9MYoDGGbC1ycYUvvGE4y2mzjG5XBz4+wFZeZOclblT1Rg6bcDdpqaasqgbbdNcZm7FB/06KW3lN
OFVkK8Rp7ZtOmqTSrXUzV1a6bxThVtNjVcdX2cDyeFPBFk12HZylGhQC/o3GMzIk2avf6ezrtE3r
cIUebaffwMRr2vO0Qor2EjH6uMs2sTzp5nlU+eGjkcZjvUonzQjR6VcxKLfKwPgG6TzuV9I0WjjS
ovbYFYFb2mTQnopk9k2gJ37zlDpgljwaRGqMOaA8v10hOmlFV18VG+5/dVqLliPqS9Gp3Znc5yrp
WgWLxMuGMJsu6j712xvI18gjpLBznyraRr+52PTgPsjHcTMoaEi9NpYZqJ5RT4C8EPlP660hpvxW
dhLH8Aqzio21Nuit2Iw0mzpPmKU+bCTammC3E0ww3TEB83iW0h8JV7mvW49YwUbjRd/MTGM7NfR2
1zbO7IAKC9ntp6bJL6sEtNdamNFg7nKlZz1D1lZNlw5iUd3pUR6JLSimzlz7cg4avRaWpFx2Hdp4
yqpGGEr5MWaIQV3LUEyR+zOGOFUvg7mECg4gYD4d7ozW88ljxGMb96KItpDUMYRepSKcMu94HLRo
ZNDym62QALJQ7aIOtdS5p23ut86YTC9xYNTdWRE06bcSgen2xtd89rjNNYKFNq84bIqm0YSb5a39
SVGc+Smo7RGxUCdBmGXJ88PmQMEJ21RefC3FOJlD/0lpnCSHXHJKgvIgSGIosnZq3/A0yaX1/SAJ
2kIcBo1QXzgV86d6bIILK4yq742Yxm4rFCs55W2yyFV4OZPqKGBg5BfJ4JcFgwRBqoSQNvzhpHpo
uJIl+muly5TLRkKMLBCYCViFwDxhaBRx4vMusuu5o0tdkTLFWzZoLKF1udHTE6qk+EfTiKH0ktGM
njOKUStzSNNT2cI8dXshtQ1E+K0bB0QIpvWimFdXgW3QmYpfgrCR7mLYUM0Vd0dRrBSYDPbKCCjh
bnOjM5ybLIP6vS7lpuzWVTARlCVaDKcANlm584Hjf9PBAXcUeBun++33oY3GMzT9NnropVCWNzBM
MnkXOVX9s8xNM+XctLPiYgLe2J0R6+XaCZTrwcKBqI+gCEkZm5E0d1Fx6uLBrBGQMl4mTSXx4zZX
gttEDauLXuoqFm3ZFtX6+O48+HyMOVPXZ87kLO+2yL+qNrdHlVLvy3xrtS7MiD46byWKJm7hBO0p
7VtjmRQxORRF5oo//FeWzuIdgx6R0SmM5JchxgRtI4SSt7eDVGOLbpDC9GujUib4PHw9Y5Wrqf0d
XEanerRl4EmNUhoNqRvD5Uy/hiVSd+YWDulUXasib5UznLVN527CSlxgjj4bK+eu0LRQ/IpG4RuE
5x28hAGhbUwn7wU3WbD2EeHIrh07zTJPBbSYrNVWVZ5RdOwV19TLEtSkoH9GeiPi+rzIwin8plfC
qG6DXC1ajNu1oS1W4LvlwJOwDpdsD3FMP95lOnBSt4h8Fa9j6JrS2lITI+68xuwUa4MGMHbn3qDX
Fko5HBaUxtdZZ3Szk3nR5LTP/Fh09Z0+cYU9On6Q5T+ssDLqT1atOKtmiiCJnQwhhqrV4shCeziO
+qofn+kUBOtoyjErCiP72pq0H7g7Sic6XMsrwYT3RmoMi4sSqkoza/+EbKpwUPqwkZ+lglxhY45J
sBmlRL2VUyMNtrI9dSvVTrXYTUKtDNzaLBL9xMJfbjaeAT1ejmiKHzTalhqifSBLQerk6nNgBppn
2UnyLe+L0KV2rxNyQGJzj++0g5LL24hsbHATKAdQE9h/60QorVHGtfps6UQVUQNtPw2raNMXvu9K
vTltUeZQvDxqHqRIii+UVg88u0xPael/8ObMPJsesQpKTG8p97skPjPCjA2eas9+E0U7Gc7VWu+q
8QuQK/mibdr+7MSLH+x5UPRUd7igZi1Tbov9F69Gq+2N3tSfx9ipf1pNal475D3mBUQaS3ajNrad
VdMkU7rF+Usixa2kat2qnZhWfg8ybQPKwj9RyljUTWmT8FAouMJgoFKrLykFAe47LSQ3/RkAUOip
KCut7aJsZXfq8v57VqBCsJkqzZcfT8zGsqIxD0zvEqINt+ahaGidjCDbOBmfw9D2H0CXVNkKCUtx
VoaN5qzDIhynVeLH4XPiFNUjfdN4DeVWVj5527w9B+MDU6ImTTVw/6voTlTERj8Yz23d2bdxpVqe
74RmQxBYWgSddpG02+PvvphzemIERdDykWSj8AgzbX9I0xogTKHF96h9Dc6sO/nruHNOVIwWR8vB
EIv7Bf1KQ6hprD7yOuGl0rgSljevwbfmXr07/jKLoOtgpHnVv9tG5aCGllwxknKTnBPrG2vjKjwH
7nV8mFNztjg1VCuOi6JnzvyrfBWv5K8w4W//3hCL/YkDeuNLfqQ+ml7p6SvfDdfS5vgQbyipd5Hb
wWwtVlsExBE0O69RvpTX5XYTIc3ttvcYwJo/I8mNnpxdsJJ2JKSGOHHwvpkjHBt7PhDffaksQtuw
6Xm/ONhW+lnte2N2K9ezA6uBeK3LrXNt2OtA2yma5EpG6YIFl+SLqd7wzKuek8H8RgpY659sTR3M
yvzx3z2ZDOgoTgfWUGj9yPovdf7cVl+Pz/yHGwKOFnqBAM859vaHUMNW7dnprJ/E/ZadK9+d78Eq
2BQnDvkPl+m7YRa7oRjjyAkThil+J2fF6/gk7cbt8Tc5NcRiJ0imaLQsYwm162A9L1OMGlZ/b4jF
TkBjjupfOg9xLi6Dc3VX7pJTO2Ge8IPV+G6mFjuhCnVhVYhpcG7kjttdZqMLqrv6ISp8UL3kp/zj
773TYvXXgSNLTcbqL35PF9KDdp5vT338pYLGX+v43Tst1rGVKKGQaFo9+t/Fpbotvpu3fewO5121
aR7Ce31ym6fwBPjr1HJYBpFJMVRhxJjj6MGbL1eS8Jxv5v3fm715e73bobkIUupIzF6/Hs7+WnTa
7vgQ8wc4XBBERnNnk8rEYl2D4JuyukjUR6s6L6Svtv7V6CdX65//3jCLtY2PsI+cCsOIcO0Y2zg5
F8KLTmqULpc3Vhc0BKGdmWAXkJxbnDeNVbVDlcrTs1PbYe4q0dB+8W2VygeNjFDfFHlB/YN4OzqT
AAPlq4SK0O8oqXTFC4BavHzurWcMIngY0mnCTzSAF+fS2A+VFje+8mwnKfByechvKklIKwN/MLe1
puFE/DHP4vuPyXgwG6kzAaOgRrEMK8nneJzECb8H2I3rrh9HKaxR3xpPHOvzKbE/DrWCmSVG+EaV
adkOx4eatp+u+s9drdol2vOO3MrnbSFNtuJZoqg/iQgmRLYYij44lS3MDN8u2XcbIQ1CKwqqVHzX
yszAsFjNZc+WQMtaxgTFMG7EqdLEcoPPAH3keOBGoFSFk+1i6zUI8chTpEUvtSpFF1OYRDcmnIkr
2ib2DSpWxWWa+86JqPjg+83449lgDDIh+jNL+5pMS+VBor1DnVC11+WAWSnAA9U7vioPvh5dd4Jg
ZhSTeAggi00iCZuGbqbkL5WEBZ5Ho6/46syUze0k9dmJG+fwlWxYFzMSDQoPFZ7FYLYA4gCwLnsR
Zt5eVtBCvuR4S5yYuGU4zGRRsZqTecDGRPeLU0z2p76WqDXdKwr9aSGZxlVnRcqZNerNqovMMfb0
IMEXN87Et+OzuUQ4UtHFwRzJApJqMjaSq/1D2pDTpJTCwL4vQ64Et0gGu3qxBrnVr/IibKmd29Xs
ilJiZ5N/o+aFTrZropkt/UpS/tqJCX+rX+xtTnTAIODNGvfwGUFZ7D8PV6FP61cPHhqJ7krs+Ult
5VujbbrgSzYFlnVRNbmurAzNrmovoNXiuLLOyvtaoYAnfsEPbEeMEcnPk8Y1w5zOguuktVmfZ2pt
iFVuKU2XeWNAe/xs1OtYPwWbPNh8pGowSUja+Q9MycWiKVMHyESf6PcjKlPXlFBoW3SUXh/1wVeG
TW+kyk+5l+Tyk3gmviXFCZCx7EEZtuQSh1uxgkPbzOx7yiWxB/TJdxFEts5pZWs7fzLLKx0j9d3x
FTR/kP0PxqaHicUrk5lSmdr/YL7ad+kkav8+rEMjWFVIV6dQdWrNOKPFbVvbtEdLchdlnZxvMCzN
/ZXaF6N54lg43EPQH0Dg4QvIlkTEdP8xujkP061AujenoJ6u20YOqhUUZ1PbhU3pIDpS9WWx7ntD
WOtA1oX05fg8HJxLTCXAZAsnoze05WIe5FjoRiSrxcOUIIVGEzIeho1R+miH5q0ZnDqZDoZjrmHF
s8KgSiGLs9gndlBZwHms5CHF8xfYap0jXi/FAmGAhHk/cUwczC72W9TeCLHeMI5v6urvbrA+GarA
CFvpHjzr+CVtNVztUy3fiiTo0dI029WYxsNKzyHMHp/WwwPKQYpnBufN/0MddbGbhlw2/EpPqwct
rKTrKnOcS72LnetibA2Pl9YvtCRTvyi+Hl7rSvhbVZpse/wZDjY0V9qsJIdIPWx5rFf315ZjZIku
BSXhOLdN7Eoi7dZ+O9dYWU75uV4GzxFAnPXxUZdzTg9xFg+fYee0NmAT7Y9q6P0cU7TGQyWK/LYO
2uJLn/V694UW5fS7R8nOXGXGVMbXfjj5p3RMD0af23CkvozPvGM8sD86Hdgy6ex+eDALy7700yhv
f9RCdVIv0uJKdoFpD9mWC6rfFiPF989+dupq3O1EnwjHzVfUYs79LhjMyIzGh570SPHCWLXP88Ru
k3OtA+bmFk06XufgYb7GZW2e590Y/dAKf/ik6TVsnNlgFLAtfKeZEr7Y1pKh9M7YlvJDWTfYcRAm
iGrbq01a7RoHTynMgzJxor46/873RyriU0CYwWxBXAYBt+TUtkMGmgRIwAPGZPaq0TvnZiqdVztL
pFUH8fXE0blc3rPW1cy1JBa2UE1ZCgcmBnL1dS2qBzR5qfx1TX811dG0kRwnUN1SqAT/YVb/PL68
5w+4/5LQKWa1QGw3ZrPBxb4OEkMTFsHUA2rmrbYaByN+NPRRy06spI/GYfNQRGcwejSLhZy1PeLR
kaNxUHZSdD4hW2t5mVpVp4R9lieyNjO9Z91dIjUOyqUOXQ0SS0vTVnkIkgH/OMXntqFB6IZomH/2
aJiHIq6nKaBhU7iUuHHaONeBcSoPNFKLS21CHLvtdd9NDJaonMjxqkGY4UfaOacQCYdLE2jvjHTH
sIJvpi2+mgJhNa1bVX4Anm1t8rSyUNYk5LBdPFDMb1oLUPP4OvlgRBqUs7jO3CgnTt0/iPokl5O6
k4MHK0zqjW9azcZRcgchoRDctFVOJxpsB7sBlPssZ8pXROOXqHh/vCCXu2zM2+khLtQUKx4KS/hK
hZ7MHtkFmWyuRdE+HX/HgzWKoJ6MhCC63xZI3mVDDVOuPLSrfHpICke6SVJN32j1WJxYNR+OggAD
RBfU9AgW99/MD0BPtJASHhxlaFYjgqhAG8PhRDzIoy93NqUCFih8vze9qWWzzujyqbXAHd/7UiU1
F341QokywX8mPwazjGrZDRMZfU1Xg6nrxC4iFOgVTFVnZHPnGS7Zz9GP6/HM7BH+R2M5DeHRoVch
ag8TdNX5QTPEGhPXGbD1ekJ/CccDTwrNvnJcHc1XKXazwTQnT5t6P7uptaKNfTT86sbcViJsKXXF
s+qR149VaCQrH+rYOHiDZYnsIhA++AR8bDVqv9saMVUAUDGi+Cb1dhto4g4EWRnWrl8YSEt5UP67
CcxfqovOOGuhGQIGGgu1VEw3BPyQWNQm28hwu16rsksnBgl3ndJSrvpVksVDmayNsraTC7wRw+Ip
itWi+JqXwF7iHRByPc693pR90Jsj/sJB6AoFv2uUK9oqKyUXQaQUEBxGVR3ZjtSYWLb0RlnuqG0o
8eMUq7Dm3dAX5K7u1IvQbMmXqFicZbIxTjfYBTcVLmm5nfyWNUIOQa5ZdtKNb4wthU9IEfGmAoAb
vfqRmefrCFSachbDkLD4TQPf8LznBvE3pN9m/LsYmkTelGHa955RTp35oE1OVbqakajZZoiKSb61
AyznLtUgNSLQcppok8BNtRCPOEApEJZcS8ec7rpR/BSu4tDCHj1Lk8iSzoJAa7o7vUqD7BmndChT
zuCkxm1SgQV7lmVKLYOnxJlSTp5sxbpWsUjyAkcBHMt+0Z1DXrEo1SFa+6nWGxsjAEm2dZxcklej
Wg/1V9FLdb4diXXDraAyP+5Ck3hvJQbNj1ddHgb1yrKlQPd6v0dPuQ00POWAgzm9V5Ua8E7d70R1
DpnFtL8mttTaT6M/OtXkxR2iQetBSovAi6o2NLZRKWchsEjT7jbEY1PiGXYNjS+d7KpzR343NuqK
PASJ50QgoyJXD4veGl3V7O2kYrED1V13pVkC/4dL0Yy3UihJ0zk9qaC56btWjZ6BP+vGtvdtq7mf
ulSDjx6kQ+9mKcI6L0EMin8N5qrNcoK6eoaIU36r5W+hXsami+xzaNpr3UIliqCr0LWNaUJqv5KA
ihoUJsxOtjGrrfFuyl09HcFwubhg4WKkIZRRfeMR7H43kLamiJB0uDqCDx6yu6KRJvGrJNlPAPIV
unE72kppyF4ETkkBH9pbwHZYfoD7ykkfC08kljHmnpwqVU0/nKg4Q6U81yIQ5xMgrWuhhxYszTTy
O/97ySMBAJSAcPvGKkXX3PnRl7k/vOjdMKDGEiCDMOIYw0FwFSd+FuxqBRlA0ysEFgUzWlXOlW92
FgJV1G0rJgyK8iCeDLeyjJabVckDSTnruqDKf+a6UUTNWaLGzMdKLUmJfk5Ka0frPLQC58fx++Lg
TkRi+S8KEekY9dJFTMPLxEDJU+mbkta57Wpypmse/izDlZlGHDhyLqIT1+IyuqHLP+to0n+GXMfS
XVz8Y6WNfVlJ2TNGuSVCGRRwk00rRdrwCvXCOKWJtEw/9Dku1BgM8Ciww7es8F3CiRknlTIkup7R
sHQcr/VFFf5KBi23L5Kq48xRk9jqcj781NTbUDUG5fn4HB+88JudI/oyAG5m9an5lnv3BIYlC2zg
4vRRAA9/dEIt/Anbu/6i6iW0gU+PBV+JsiaZjgzEYXEzazWEibGx4sc2ja2zQmBVtqIy3XRumJWY
kx0f7WBuQQ+RTFP4xkSBatti9aj6KIEQb5NHpS9AZTuQCe9gwDW3wM6zLcQH9ZkwN8HiwEqLx+Nj
v6Xr78P+mQ6AbRFqKzMLBkDi/rRGuiFBz8yaxzHs/W/CjKlfbOpgEAKGppTr7ToNIM97sHTU16Ia
gyGDjyIwD/XUSR+UL53lS8OJAuxba2H/qRC/BG86c8dmNvBiSmp040D3VvJDNDtmRNvQyGUoD7lN
ZHLLmTUM6aYZqTFQ0Ykni4piHFb2U4BEV+GVdZfWhVf7uKkwnWVuB2eUBXMzWAH15ozRRC+nn92P
5MTU9SF+obBtQQTdn0cMj8ZZ1VN9GmqlMLeYJCbqWS8cIiEipPBUxnFQhiE2VYkciYoRVqAOMi+q
d9shKlmJ0WjIT1k86do1BXh1WPm2VotNNJQZFsZ9wPGwVVWpiRXX4ggKbgNh9NqmMixYLsfX0cEa
Rk+fYBnFtNlDjkfaf5yhlNWgwfLqqa59a62kyQBJpOi2RqzUKxWfjI0/GaU3SEl+oku1PHtnSfOZ
9DdrDM6AzEWxno8vRYJb4Ym0jHiziRHc2c61MSRBMkl77sALZp8sCDAmsTT/4WsjArDM0LOmr6eM
+PfJmqxkB+sr2pm1I90Bs413Zqumn0S1MN5suMWZz1lE7WMxu6jnVDjxDTU478IHV2l22QOybX61
aspCrdx6Mir4hpmvnxC1ODh0dfIganwUNJlc9uP+Z+3p5s7n/fBkRKDczsvYkfKrMMqneGXlMTSz
46vog1U932uzbrOCQDUQu/3xcvpkWd/11VMfx1F2bxT4rq/q0s6LC3kM9PicMgHiqsVgEGtkWdMM
qxDIc+TZRZScqlQcriwO47mGQBWGWvJSJi9LMjtMuj58IkdUVqNh+rtau64szQsobJ0df/XDmSbF
QI2b+jHBCyPuv/ngq0Do6tF5QpC3vC9Er9zGwmxTwqspuDs+1gGCiS+JbynYZSppCEEt38w388Yx
20p6ypo8ILmyDOg6kYeehUNDtBBpNn4pCPAzjG5bWYJq1jrpgyjp6l0KTQqChj6QahcNTWGt0JWN
IBeRL7H4CdPzDNTa+NSCQjbuw8Huvx5/+IOJMrilqHuDuMYgHZzv/kQ1AZQ1K5eVR/o4VnjOeiif
bbLB8EKBrCatPjsaEEc4ECgMvXUx5qd5d8xqWSXXZpiZj8hXGY8w5kCUmZKxLqGtnFj889reu/Ng
deBURSEALafZoGN/qNEYIa35JhJK4GTnNCxYRcgAnWVpOeHCXutuzKfccd/G62DSPynRjigF1ThQ
tMBbqT8iFLE/fGsAGEqi0n7EVBpAw9Q6ebJJgyYkBQ9k55Qa5MHmgkzMqUYVH/Am1cDFxLaahFWT
KkuvttHioNdNmhe3QXDOFNTrMsnjExCb5XisGox+aFPTf6eKu8SOJRGcWSTS1R+dat7adhecV7j3
fuuL7JFU6BTZ92A0mhJzqR6qL9bZ+AnsT6ao+yahmTC8Wo1M232qZIh2VuFEW9USkViPkPxPlQKX
ZR6QKgj10YKnV8spulS8SLum6ttkkl8dx89vkX/KL9oYdf/jG+KDN6MsjVwRBxW+X8s+AHyuKNft
Qn6VWr97gJ2CNrtTp6ti1OPUVaVT9ovL7Y4Di6wgkoDfJ6wu/s/+TLYQkolF/eQVlrTslk6YrjtM
GN0uLqdPRhIMhVmqRpOF64cgZrEkqUAxt1XavOaDWW1ltBm2ZCNXgsjxahzy7pNJBrkUqsg0pYn+
ZY2S//6bEb3G5Yigz4+h7xOMcO1mE+hB6pmFmX/yckGbie/NTM6lfSKJxXLEoExPmNzhtbbaAiJ4
Nu0iSQ0uQ3iYD59cH3wodLDgQnBxEqks4lJfwGbVJqN9HRsnRTSoPrcDrGYgljThWRWYJ66yOfJ5
f2giwMT2As1DIZrLc7nocZIBnuBEw2tgCesJR2EMHpRB7mHOttaQr1tqVjDlQR190o8S6SfYD2ja
82+JAcG77X8+vRfyONl59uoU3HIukZvvTqS/3tBBOz2xVg52HSPRV0CMGM3leXHuD1aZZQczzRg5
T0znLEB7+bfVttOjnfrGfRsUp86vA5yxMVsIGjORZnauOng7althqvi+9AOhP3uA3J/m0w4lPEQg
PDut/Lz2rGlMhLqeqjrtdwIHYOHlZVSEuxFB6k52u4jF6IrWbrJV00Vx3riA9PO4uSBEV1RXkSNZ
at081/xMcVtcsC0QNWnkSFCbqpbOiV6Govv2ufU5Q0FmayfiB6om+tLTXq6VLBvNPPg9+sp4h1xB
epY6Y7keVDN5NhR8GI6Ptzy/IJtSqyCIpoEIbXQZusutkHy1rLTvfgE/CkTI4EKkT7bIvlmnsubl
DYDjCQk8atI4EoAOWFoBFRF7QCcH/gFNuTN/CRmR5dYNxqCV0lUbUD3YBBMmphs1NrgNvS4C/zi4
UclVjVxR0w156mVSFGvxqgbOpV9Ojl61LsevnZ5a0geVB8x2ZvIEGT5SKUA0Fic7N2fYpb5IX1vM
WPpfagmTDQHdLukhAlPElRA2quXkVxdIkNoRLm2CLwEUSCqOCWFrsM257rNTccniQJlJmXPJYZ5A
SJmczfs7zfB1yfeF0twVkjSsVK1zNmPapLuhyFsvqSOL4lborI8vkmXe8zYqXFeMVQj9kepajJoF
VeybqdHcIZeTekY+lAACnfK8UKl6VEbfXRBAdJsyl1E+QCXzHJ7VKUz64oyZnwGYEoEnqEF2yJL9
2qK/Ufi6U96JPhGx19i+gpNnO9pbC2X+6yaIeLTj7/3BZFPOQ8wOqNDcQl2EvEB4ezEUSnmXtKN2
m+PsvZW6ZMBZymlQKuDImXxd3f5/DAogkpYbSAbqJ/tfWELfQTRZX91lcZLvYMemW5kS6pUU5Vju
zoV+qYj7E194cQy8Te7sO8iigp8HKGp/0NKwBWWXpr4rkhyhNVrfHszAaaWXmXTisv/oOxJNIDMH
fplreH6UdylLGksV3Q21ugsLycx3LTUDAicRddId9HjD2ipwccvPlb/Qn+B047qfsYKAn5awxUmL
g4F+R3HXt7G2Y3ulZ40j0ybxh+TEolmccn8NNd/2jEjly1l8Pxm2pdrLeXEXpVFwJTlKt26L8FQ0
vcjG3kaZDSP4cnMsIy9GaZSI06UU+d1QjOFVW9SvUyYNX4GxhavAQUwTUZFmK8K4PAMi+f34El2u
lnk2qQjrENEhsNJo3/+EsRRYcRfo0Z00OfEXrmHJc4qpOzciwrfjQ30wmzNQcL7pZ1SXvogsaC0N
qWRkxZ3UtRpto6G5UVMneTk+ygezOeM9KDiAaDXQy9t/IbR6fLmOJHGXKDZN41CuvNj3zZWGbN66
a/XyrBt1GtDlzIyGwn3KXHu5J9CsQoKfLcGO4MpZ3vppmfQazM3mDpobwte+oP8sa5GcrkZNFd9z
I/BPXcbzjn4XmbKAZuQnSTVKBkAYlgBI8BoiCUu1vet6SboI+2AI1v0k1T8B9GBHBHZYuc79pn1F
b6LfZfSuXlsnzF6VqB5+pLxG9Fck8l+vw38Hv4rbv8au//U//Pm1ECN6MmGz+OO/bsSv/GtT/frV
XL2I/5n/6f/9q/v/8F9X0WtV1MXvZvm39v4Rv//f469empe9P6xzBKbHL+2varz7Vbdp8zYATzr/
zf/XH/7j19tv+TaKX3/+8QoBvZl/WxAV+R///tHu559/zMqE//X+1//7Z9cvGf/Ma3+wWv/6Rf/7
t3+91M2ff0iW/k8gM4RM3LkUGwiu//hH/+vtR7b+T7QvqPpwURAFsEX++EdeVE345x+q9k/EQoFC
z3g/2K8zhKku2vlHivNPmBkIoVAaRn4XLcH/fay97/Of7/UPVFJuiyhv6j//2N+amFfxm5DYBosO
yJES/3x7vjvIixIecd00HaAHe9xUmkJBKEQZ7t1k/HvU96PsnzV/jYIJIPc+969CrWt/FCGhuoRw
CJwW0WnuUBaJpyphvIokGLx/b6jFJRijLQZnKOu29BpfjUbBztr2dS+oklPeqvvnzdtLofsJtobQ
Erzgkipj2xg5s4fabVFIwWr2jr3Muh5lAhwoxLZzHLHNarnekPnUz71TnTKT/ODT0QVCy5KKARnb
8tMpauU7qdS3W5oBpitLoGosXys+/+lmkQ2OVepnrOF5Ft4tkFqE2AsnZbtVBEfMFJfReZCpkls1
J+HcH70QDR7WIUkhkqCLSA3tHlua5LzdIkdOQKjR5PFDR/vriNo7od6vxQ9GIfZkMdJB4kpamlrk
WisC7L+brSr7zk2KOv9XrudTlkkfjYJAPzKqGuwOWCv709ZaPY6TQuf2thv9YiwG/8vo1KdYB/OV
9p/z/20J8l3w8+J8QDp+WWMvGtXui15ttoGaV7tS0WEWlbK9I5mwzgNa+14LXX+FsM4pS4uP3g+7
pFkJgzsICsL++8mxZFHXb5pt246tJxW6WPeQVj69meFhoUHN/TYLES2TTWuSi6jMVLHNfaWgI1NK
l8oQmR5Qn8+ZXM5TSezAYUgHT2dHL9ME3zFGucbTblsqmXWOQYaFbrJZXZeWke8+e0QRUlKNmzMh
2l1LdGOTdyEURmSp0Pq0VnldZV4hqfFGmtRTmebhZ9ofahF5aeUAWjtLGaqptbNCT4yLAVWUEy90
apTFJUItqhWikvCT5bpC4FJXrqIi+Jxty19fCMQyQFuKz+CkFydRlMVjVgYB7zIF45kRgs1xJCNa
xXIWrY5/oQ9f6D9DLU+izg8bvw54IX+07J0VGNPWjNRfxweZt8j+5uXbvBtkcSmarYZm5OQUW4Eo
5jb0W8sNe4Q367prTpx5+6Hpv6cO4Vpw9WxXmn+L3Sor/ujLdrGNa2qXQZMhoSo32Says1dOw/RE
dvjh9JE7cS7QSdaX7fIwkKYYFlCxTdFj3UhNiCu3ZJ0S4TkcBXVVGtWzFgcx97KKAl7RyrMMolgS
Ng/t7DMqHL3ffPIj0cIkeKOAPrfGuar3Z65oYhUXANJ3JOg6z1TC5qcGt2gDNgls6PGxDl7obSxI
sLOhMMWqRTrIbeUXRIrpVnTm8OIHfudC80To7vgwi84sq4Fx6LTDJKI9cIgkK+hQZAAvKUlg6X0t
mU50mY91v+4TI7ucqry9QSZ0uJK0vrws00S9SRwb+d+WjrynSHZB5SycrizQkgQcQ3zBDVB/zbVR
nEhvDlbt/JxMOvkxLViSnP25RwUqMnCYSbdt0DrfQScY14pZlFuAmNZKjrtTdLIP5t+B+MJSgoBB
c2txwOhq1OUg3NOtqkgPo9xrq1S2htXx2f9okLn3zkhgv6mA779UMuW+kUAD3CZ+Wm2sDLU13+hO
GQC/XVd7hwt9fq5MQAWQkLBiWhz8adlqFL6lZFvzmV5EGmroukharrp01oQr6lggwNhXspdP2fCE
5pezLan2fuMkh76g1uKrjWP4ZT+WFpaBTIRbSh09pKyrpzWmcMUGIUSlAA3ciS+fnSJKStD56DXO
DLRlVKNq41RwiVC/TkfbzQCKnlXSaJ/Y2QexE1xI+D1UIgHFzZnZ/oeQ0Hlo7bJNtn4l/OdR4ClS
9CPCWp0ZXVRdVV36/fjLmsLm6/HXWwDP5v03V8wIpfk2JoyOxRKYKTCSbTbx1grDeECbPda+GhM6
doWoxsjrW8vqXJrnwxdMthOU0sRYJp6ok2C6FLbDtvOb2vkOa7f8HoQmKPYEIC4o8ePPebj9yC2I
7ygkzjgIe3FptEam9EMQJVvcyxCCTePvRphrbo6SszdO2ufIZ3/NCg0saB8U3ea6/f73SJ2gcCp5
irdJ62telhvN2phTD89sIn9rJkL/3iaJCUDbzO+Pv+nhnlTnhUAoNjOxOeX3hw7VCm3VsI23g28W
6yZsTI8mcXKiCva2tff35Ay6gB5MtA6b5u1cfpdK5VFh9lGVxlsEbascvUJldEFZDXd1PejnVlRp
5+OohPdTGPoe+tr6ri87XweA/n9IO68dyW1oXb/QEaAcbqUqqcNE2zPe9o3gmfEo50g9/fnY2MCZ
UgkttI8BGw6AWRTJxcW1/jCuj1AUvbde02AUqKSCTZOxAjmN22kDy9e0BuHUaKioojaLApo9m862
0cHHpRZGyZZaBdf13vu8Rzx6m0D9R1OqrNdEr9qrBsn7ZLOejbJbQi2LxdRyXUSLcKprwX3u63Vx
Kst0l7PxycBrUSuhAUYAl//9lyXEHrpzJ2GmESb1H91aNX5PUXmoULu1YHanTjcNQdsJ9Ixh9Gd/
lI2Kk02jN2no5rYUx7QbCNG5p//QOVQ/29XJ3MubNzMPdbpe1I1IvvZ9+LHJFC2J3TTKp0U8VJu7
fTKhrV5fH+XoQ4ApYCuD1+bJvothBdIASZ5tWQQkbnmyvK7zFW9CKUXXzzAM8vWwPzYQvCF2AMmW
GOLbby4trvTCHdOI6srPNXc+DpmJjerofAGzEeau/u31qe2ahjISQbQDNUSxCuAy8LXdgK42b/1a
p5EydkVUTZlI/AxuxaXjCf8RvYYlUnp7fF5ztfE3K5F+GkaK9wBZ0us/5f4rc3Kk6CP6EPQJ9zg0
TW9U4RUZrBT49n/Y+I5dUncdfQNXtZNgcB/tb4faveEaiZ3IZ4bSSatDx6uKB0ubRLRmXvLOnjrz
/3O83e2imfD7upjxVAEGDPl240dWFGtAm3v10QE5c3mWydvtLnqBGSAAA2Gfr7kLEDm5Ds0iqc6d
xtpDV6Af4WdItKQ4yc7ae6Xui2Bx2vqCV4v7V5nH2s/X1/JoW/GJ6dRz12A7tcdrpUaBZ7fGPk46
vfsMjqr56lCZhucQG88Lq3ztnKqMSmEWT17SxdfJTb3Cb+eT1/rRpsJEBOrqS31qr7aRrvA4krJP
o3XRqONx7IJpnno/sUv1JBYdDiV1RkAKSF8Yuel+DZfrTBuwSdKo760iwD288Ash3KDUW3FyARzt
X+AI9F6kzxQFxNuhxiZfXYh4OFxhX/FkpOtyrXorvuIgovgiLfPw9eW8v3AoufKIAuJBaOJGuB0P
Y3LF6zIjiYotbZ7rftZ+qk5dn+A172Mfo5AzUGWWjda98mu30kYeOhWN1yae/2xLRfchiGmh7mCg
uvIuu7R9flbyPZwaO5Tk4MV7bhcKEmqNpJp1EpWG2v6+NdPyOdWMN8qcvoRZ6DZAZSi6kc2+nJdf
NgeyvzAsFDQG8aWpPhdIaHxPCAtPIjfiD/rSOU+DcNKrWest9TEokXPtrJ9o+1aoc9enUBEZAPYB
AvlxmvZg5nDx2Ef9DlcFPa/41IbXfCzI4L7W6aZwgw5d4OWF8Zvq1lbvW8Lo/m1yzbiqlTAfUB7F
/UNPkkejLtKzu+9oKcAf81RHbl3WW293WaVqC9q2HTqMrWf8q6r1HADMx/vg9c28w4b871rgeSz1
fWVxYDeOWAwx2GOaRBNdqW+N3npXqGXts1dt1nM72c0jbMb00UsG5dpWbft5W8V6like/wqgRZDc
pbDbvjTPXvCm2FGU0BD5ho9cbwY5kBiI7eUQdAjLUAL2isu45fkHZAtwa8685n9e/xQHX5ySgwas
ljIZ74Hdl5gdQlZrukpYqU7xWYGkfnW9on/77UcDj9CK5huT3SMY5bFL7XpRwEqhXjyuw/ssrUKU
EVbil/f761OSP3m3s0Hi8yYHYSCRdrvzbGStgZX3qIRgNKeQJ6lzJZ+wPlklzDqifvHb6+MdfUK6
HoCTHck02zfCUw+LpqmcmJzhbZcF+8xAyZziBGx9OAqdUwtZYKkgt0sgpnohcYJfEAI3xUfNzskF
4/WsXHMQgOH78Py1+QMyw65KQJMj3Xo4kOHcW/mnRLjV1Rvk2VeTIZiabnmmw52dTE3+9LsF+2XQ
3cMsKQXU5o3XCxR08/3YLuNzh9JEhFG4+c0xlvhhAF0exW3shG9eOkQXAMshk0yVfd/tK+BEr3OW
KKGXpDCcZ6I+jtZb9PooB2mBxJC/UKlYwT16KCtsbbH61Qu1CtOftd+SwGo8HeV3LQ9eH+pgl0hl
Aps2GS0DYvttAJ1jHAqWtPfCNJ3dLy6s4ue+HZeTlOoFerRbMdJKZBYotvE03Ld0dOBP/daXXmj3
xhqigpdWV7DXjV9nq/rd0JY6ROkw+2HngByD1ZqT7405aR/0TS0wEynmi+DO/TRAWUBKenN6HD4I
hMEwb+37tLbci5im5QSL/oLo3f9qkOhSee3lJbf7OCqPmtiJMy+0irL9YJbLEGO+Y/Sw8d1qqqqH
XJlS4VPNFAChNnP2cQLPvhdKU/yGMH/8KRWOnvmjpm7YL7DkrW+bjVEHYkmm5NPrK3mwaWTqLKtR
lPvv5A27wptsRZvcUJlrDYVvL/PFopRXp+/f5jf8chv+OtS+7aguXmL34+qG7pCtH7kmhkddX5f3
3brFJ2twMqt9E0PMSxzjHuqGaeEOf9RFrz449E7eden0NpTw/84KABammeAV1L1u6tQUSe7RHQ4n
te+ni9HmKWhTo/d+i93qDAx1cO7AzNOTpqHKZbqv+ihUfOZV9G44ohOBToe7Xb3FOUvajkdxJHFc
ygp5uzsAQyBT5D17gso9znr1oPhtWp/B9I7yEibz/4bZNQYK19rUFTet0Ji77muH63Q0oTz3TmvV
n/mYaP8YsTVRE8isQJ3sCvNZezjTQT6cKjkgIDoZl/d5yeIAlTfVge3fV4DXLUP4sVist4dLqXhJ
smloYAL3jN9t8wotK1p2PtjEiH9K+apVcpL9HM6F3ADQGrj1O21UV+QinhFhCCmS/0zXLgm1uptP
ukeHJ4uHtuyA8FAzdzf3RBGH9ybbPevwncfSsMSnxrWioY3PSm5nQ+3u66avsFa2OcToplfPGll2
NJoL4h9rW13eHgXBKcjLk6cTZ+v2PtPtOZWgHzdEHal5ECMOK6uos4u3jGdadEerJPWmJP6V5ts+
9UF8zqO2yRFuVNUmg8NLh6xDP3l6HCRYL1JzSGgB7b3TQYXkgRnvnLNMy2w9dSLLnkrQag8w2ww/
093+Gf2V9s/Xv+LhoGT4wJqgKsEkuv2K86Qp9QxbKcxn3BZlB+zqxebyjJ/W9pGy8UirwchOQv1B
Gu56NqRSjhV0333O3/YeHm2CXd/mGB5WCyx53VXaq1VOznsnNcq353IY2MvyPtV9uF9yfX95X8+F
tbXqyFkem76+TBkyNVazdG9fP+rgUCxBDwIu2Osc8/BQhToziqYW8xWbGPdS86a4aC0kir4Yuy+d
N51d0AetFJ5nJKp8SqnovN+beVO1/cyXDkkY8orWpD581pOsbkIbh6a/ppIYabZG/SkZWjtsM9lR
W/Blfq6LRH9UyFtOPsNBCJDaABIyTp8eNdLbj22okykEPLzQa+LsUompDzA37EJstv/LumKvDl0c
1B/mILuszQSk2UOMdsK26LPP82KlvpnM7klKe3D6qduRm9PugKe4l9CzFaxlBgJQODrs0UnNq0s2
Denb7xtonpSZSOgkDX4XpJNpG3IcRpkLKPUwd6Z/kASrT54bR1OxkVrjSSMpq/u1KZwZp9MKA6ls
yLerIUrX77Hv+w9TkSBsiXqRb2gZc345bq636VlZLk5oeH0feHrj+ouL5ejrketon4FGQZvddKDS
qPt9pillb6eDEw6DcB8WJdHQfUqrz1C9+8vbh+INCE1Adu844rcT2pIauSyROmHv1PbFTuzsqvAK
CetUPVPBP5qVC30UPRYAH2yE26GKVJudbUVcEMRCe9nKEU90eFeXBHXvk2U6KsPTRiKbo+sJzmZf
KNa0HJy1FDLUeusxK5QCCyvlSpH6fxxlRDsqcb7UnjsF8KCIGYP+9zJ2397+ZXnKSFY6MkN0nG+n
Gy9ZXBT0AoleUx02FopyqM3W1x43uZNFlKnp7okncyCpw0CIdu6oFzB+i0oVdoiOq/KcNBYKPwni
dpiXa++tTK/9dam7K5j0+bPbDcl/uIO4X1HQ5flNir4/394IB7HS7LB0UR50zHoMZmLlSfC9X1MP
u3Bir7xWkc3Vdwl6o2BTnSGJFioNJgJLncW1D13A+aFonf5sbZp5Qa3avvZN3nxBNXMOkbYdPpn5
pp/JOt0FG34KQROoDOglmnfyv/8SBrZO09dinexwdNXq2bSz8smez0yxXsymbpaV6hpkE+qUPN+5
bXYJDIw2xZjBtYem3Uy4RneT1vlLXwG/VOdpDd1aEz9ioyCb6rAyXqkmLOkH4W2t4ztGWvb+Ymba
ehnRJlijeVS9OZqtof6J0lxhoZ/ncKv2cQsncILY4i9CK+bf115XvzgDbbvrjI6U6deWhh6XAkrl
JMztEzRkFGgJyCteKhHfkZMSZBRat5uxBHe75v3AayGoEWYy2a2b+tDOpBVqriv/vu1cvoxKkUiS
iADa7WGSrZWgKo1SfGT33XDNizK52CMs47ofhuvrQ8k4/esCMhRRiMuIqv4Ld+d2m8C4iC3IkDNY
kMoLZ1NPP22b6WDrrSuf0tZUwyIx3X/GzS1OWHT7T0tVlJwJfwPQxcSevY6clyqppdfbDD7AFD+p
y/7YUD27VH3SPRQ2MlbrNqz/vD7bfXx/GZPKMymiHHgvXJ46ou71meVE01tHZ2TNfTVt3AB4nTiJ
7/ssW3ISUYiSrFrAro6xCwW4vymJUdtdFHONhqXG1CYsCi/UBTA3wzng5HPuA6wcj1I+WxWeN5y6
3bWvZ42o5nnqorU2hgjL9e1xxlV19aesWK9aKn19CPWPK/f2My321DyZ8D7gvPwAHoLYBdMjvNNd
QEy1dOH1dpEYBwcdRy44v1JXZFVfX8P7fcPtIaUQJLedU7nLPNwJiRUibxt5bpbUQVvr8/fVRoMf
L+I6e3Q1BJ0rcKTR68Pebx2Gpe4u2VBc23uWjRnjYGHTkomKufy7dN086Nvuj01zzjhKB9+RchGE
K8lRVEFN3p5Io3UXpdNEE62k1I8VjvK+SBTx8ObpQLYEziq74TxddhfihtaU3c59E+Ensfy5GLHy
SO5dX9RaQcPx9bHuZwStDCIi84FGAbrtdkabVvReLPI6SpVq8E1n0HyKMeXl9VHuDxyYPaiHvDjI
L+74NGoj1IwiQhV1yZRfPG00A5pr0YJ/fDAo8Zm/39GkePlQ8ePdRy6v305qzfu2qHnpRUozewGg
oSRECO4MCnwwKR6uCNAgHSAJevtl0op8q1KriSa7+NOupHBQgRPeWCH/r+jzySc8mBOLjPgGMpsy
A96lv3AcHYvMrIn6Vd0+oycrwsVT3wqrlQ8sqOFAmyyp37MXtzRjxZq1Tmuiri3Nd0uprV+NRj0T
mrw/r4xCRQB9NQhjxODb9SlFLZC3MaEabGocwoCiTK/NZrRWxvD2/Q2KEqgb4Zf61D7VQoelKwpF
baK5RUBCBf9Hn37awtf399HisLsBsOg8iKFr305IoZBtlWsJTWNZtEBvtxHCgXLWeDvacC5POrqz
gDEBKd2O4q0NUaD16mgpOvd/UjFo10l49rXw5iLonS4+SbCOZvXCS+PWoD6/x6IiWV8Vnb7V0ZTT
tXIdJQ2qVPkPh5WNIM3EkOGiibqLQOvULnq9lDjogS261kMJbh9viZMb8GDL0RCCMAFRgMt4b4GD
bn3Sa5mB6NAyVw88MqrrxmcDcDp6J0PdtQI4RDwc0Q2k/ig9OnYzakskEZWcW4IK7ei7uQtI2fiT
Xu23Pi1/VuX8nE71743wntusP2kLH6yZvDpA7DK4JGTe7pGlj7HV8bg7vCkRQa7NLYjT+myKR1+T
ShhsZB7HFrfu7Sg6YXGIzYZRmgFAMGIEYT6UnzNEKy6vn6z71InivyXZpST4wK53I3lbZyuQIZoI
GHoaxt1k+e5gTFGMtcgHY8P0uQHf8QDsM/kN4frh5Co++pz09Ol2SPEh+h23E5UWIG03ZU2EZpoI
ekW3Qpqh48mOOTjYdCC4gsHi4miyv69INNBcn2EppaM1fMo3BZB3tpkdL5kC34u6UOeTEe8TNYRm
KTFDl4QpdyeyV2gV9s/E4agcRPfM+5DXX9KY73st31IfkWrdB2DQ9SfR+PBo8KqROnsIJYOb3X3P
NRlqJU4JYetGc2rKlC+oZBdY/Orm97UxM3+aUuPTmNX9k06m+HUC5XPyIw7mjt6ZhIOQLNJ/lKvx
y+s7M6tFm1SvirTRU57yNS/fmyo178Ea4Y/m+vweRMBbMQbEBDB68nZAZJDwvYsJEN5RxWvJgHqQ
Yw+iSD3fUZLx7dvVIseX5CSpFHkHmiBauxa2dJHaieTzlrbjRaGycH39TMp75td3qZyLfJrKvSrX
cfd8Sh2nnupyqSL8EbKPzdbqH+Gr1pd1GNMLwmuLn3epgp7+lJxEg4O4gzI1bws2EO/iPVZ0rCY9
N/quiqpW73yVh5JfGKIJN11dTt5sL63uu1nycOL0wzchGbrdJvxbwENLW0WKbX/X2vqdpYzvx8y7
5GX/SR/nB3upsJib3MdOdJdCya+dkTzgyfTn61/7IARJcXWCrSsBB/vyt153ST1yaUXT1BMBq7ry
x6LYTnbOwZeFbsxrX76kgD/v4mxhuXWrJbjFY9bQP8QLkbRe5j8VpRIna3gQ7PigvDokzpki+O67
jqJU6qIGxLzWSIsMzuReQLH4IlvR3H9zS5y9Kol0bFYSDPKYXZJuxKs2ja1TRFnfqpeyq/u/zHnZ
TuSJD0KKfERBXOHSxRxmd01UTrJkhlYUkeUV69/pqg9Xsc2936y591R2s/aEjA5S2K/vjJ1FsMQS
0XglkAOd4CiScNxu0RRRnjqFtxEBSW0WX5mKMqpg7Dw4pT1GeZ4s17gS+udNq7QLnARazkpfhstg
0qu13DJIcDOJrLhzTrKQu94bv4zbjJ6vfHnLVsftLxMKeoAgXYuokf4juRI7WEXVCdAf751r4kwW
Z1moq8lHJ63e5fXyATl7HVm+9cfrn+jg8ID5oE5IgknivMdc5X1tzlYHP02xR+1pGrwuFGKaTwLi
4SgAb2ntsQe4Tm9nS6lxnaxaySOzWwYQ0Xb/FI/W99encnBCITTKpQYNLcVibgcZ6tJtTWHnUQza
7rKm6RZ4AxypyZtORjo4obR02Mh0KTk8e9C1sQK/3XKRR/aK80iSEeLQq2f1SP63P7ekOHsP3tXm
2S7QpdAFJSPgb/YdiAFXzHLOYL25W5Y8WQbWLH6VKNnvy5hYUYs01EVZs/4ylK7nr0Kkz71o8mCz
s+pk5x4tpXTQ4pmAixXFstuvLJOlVYurPNLUub9uDbp+CuDKE8j+0VpSmUdrjrYHRkG74+E6aVKm
jZrDvG2ScKrm7uKBqLkIs1ZPQtP9hF4KuFQOvJcS5C4AqiI1FyfGvwEOlvJoxuu3YTHVx5O9KR+4
t5cloyAxLC9mmtv7CdVdbHhTnVZRW6PwgX9Sm3WfTXI5cYVnFg9YZTVjfMVVyk38ZW6HzudK1T+m
IOrByMbL9o3ybzkHA8hxnZoQDbFLaq79Z3UohpXg0bTfrMZJfhQplGKw/lU8Pm82nq4Xj3TVDirg
9j/W0cj+WKp+fRRNJa6zqvcfi3zpDV/RjMEMaWrUVbQ4YkvgR5Vz86AQAb+q47Bg6WSJPmBg74Ik
p/F3ZwA4QZHAqK6t3an/ZNj6/KugjS0uzrisRuD2nvot7fCluo7lFD+YirV1V71tqs2fCwf0pm4m
jW/WvZOdBJyDPJrvzdOLUCChuPtCq1C7PB91A4Z43m5/zr1n/9XlFlp+mtJ/bqtUe69VphsCUdSf
ECmPL5pbvLUhSyYrvY9ZccmOpl53e1R4gpa6yC2uHKxVw1WfN39trcEfTefsuXK0ieXGoqHFgPpe
9WBaUH8fPFQP9M5Or42Iiwtv8Lc/9jwK9fTNETeA4L/3qfZaw6o7ry+jtIiNBwsDgA8l1LqTs380
F/JJaLVSkYkm/e1nw7CZT7otkLja5g91hk8Rx5Vykr3eBxiEY34ZZLc2qS6ytBAMUqB36w+5W0Rt
ZqcBvfMzktPhUDwk6RhR3b3jH9bJNjVOP5fRnKgDBLEuDmMAq/60ivFkVvcXE7MCrfNS06VJsQub
G2gdodolC9S39dPQjjp82qZSg3LCvs0v6/WM9HKf2DEidzoFHfmk2qePeYxDZJ8zotUNxnuHqn9g
icW59G6jB1KcJZwREQ5OoulBMIVqzWiyjYIKxO0OKYqcWiYC45E9Z8vT3BgYn0HQ4BIWZw2bg80I
wYQNz3uODvGeTeOuy7zVtVdEIquW92Wl2/8UnaO8vQpLF1o2waQJPKSx3SXkDBX4wN5gGEtfPuhD
M/yF9mB1cgsdLBYniiyCtwXUyT0caagq8n+oJFHelEmQtp322GWqtgbQqrX3C4bpl7nHtPb11Toc
FSNRCRMB2L/P/WFFTrboRBElsNPCzjS6QBvX/IMd43fX4BXy1d48K3p90KN1Y440gF6c4ffrhlWK
LgtTRTS22vyQeWPsd072VoEyIjzS6VJ9GFgIl/ouivApTW1oxiJati55t7ZxWfmNNTcnEVEe213y
cDOMnOwvBRkxpra5Ir4XWaOLbQ15roPMcvUdXZki9LLBjkr8XpRAVKn7ZIzxmUHrwQoiiEsbGGAe
79899muodRGnXZxHW22OH2ZEvoIVr0ME1Cf9Mg9m/6hUVfL19RU8eCLRRaR2yisONTES+ttZZ4Oo
8rbr0LKw5qy7ctF4H7K2d8I0HoyfCwLA3+dexcC1hjGoq/n6gIOfHtmwHN+r6Jie7KiDME4TEHAM
YuRk43vkPy5Cpb4qbY4qv7Zgp5mX11po6qXD4OzknB5sXjQJpbIJmxeI7i4aVG4s9HLlUUZWgRZ7
itNlnU9nOdLRhDBKpnZMQioBhLff18zUHoNdVjUuUhjd29aGtZq77w1rOesEHk5INmzJf3m87J9m
TqPGWmcxVNp5fye2Wz+pWXpG+DrapQAjIBRzB4LV2h3GaU0hvbh6HhlunAEb79ZrW4vknZkKJUgT
234E8nn2MjuaGVViMi7K8HSid8lKHlcN/is8VNo5XnzN1Zff1rnpvrx+Fg7uddqBXLIvRVJcQ26X
Cmkz1LUrHpyOlS0fiyTpP9XI8gbosHpjMMaGdRJxjqblwWSlmwZvGjThbkDRtSP2jBROtAaTLsUc
QkWoZ8qER1k6L0nEzfh0oHH31YdSUavZLOY88sp5eVLTZX1cKi17Z2Cy9wkzm0QmMuUjiPLsnwHv
rDBJKyxjX/+4B+eATyvduqTbDOiM27kO+QDaeUuIM+5mfvWUPPM7FeGKPp7P6BQHn5XDhnWQFE8w
2aq3Q03LtKxuJbKobtT6Hy8z2Z2DV19en9DRKGRjNM8wI0MNaNdsxW8TDLcoEItRtL+7CmCm0aFU
8PogR18NqIekJXExUKq8nQqVZeocdZpFa5EoAWW9Oag1W/iVbown8zkcinwP+zyKAXd8mmpbartv
nTTSUuWvDvnyS7bonxTUvP/DTgDhwTtderhRabmdE7dfOwsHYZrGsZOgEYN6NdYs9bX4zbwQMgeo
Oy+lN/rhd3osJoorCCvoaOCYHfW/HgirqSTu9fVFOkgcEJ+i3OrQd5fw1dsJ5b01VzqQv4g+ILIR
sCfiLETu2h6urOl6XYTtiCAGALP5SwnJg8e4Yp1wiO6CF28fKh+ysyM5sfu3qYSQjpieU/wbq+Zj
NudDMAPe9ckUHazh6vikUn+3/eV4gO1laVVysHYh2Ru1HsmrOo9mx6lCT10m38WS4mT/H4xCP4Ch
6JPJKvNu/5s2qro8uLNI85bvnTLNF1Xr45MC9gvD7ybzI02l5se7gDoj6CPZafol81PXnhJy1mWR
Qi2hpQcwgAlRkLsr08H4zc284oO95PFFN3slcnJtwsS616v3jo7MYDIMRRV42jyF25AMftmh+tob
y3pdAROGpaUolz5LrSDtpk0JHKPDBVlk9kkid3d85Rw8WYYhi0MAefelKpQle6zIswjv6mG4dF1t
kiW7GO76Kwnt5fUtr9813zSoyhwoWuIOTeM9q8XMzCJPlAVlFl1H4yERXX51cfFen7Cvd+OnwZGg
27LHCmiJ1+5Hv4nkg9csDco1olF86abxBGm7/pHahhI1QsdIdUis5n1WO/OHtDCT6zTF2ftmWxxQ
rVPtz4gHBrWxmY/jmLtRPav9Q7WYxmMXK/+Aqj7j09/vPaaItAN0SqhXRPnbXZFp+CuDjEDMqSmt
D6IYcr8w2+zkHO2sheie8CWlywiIcAgZcCZvh8HqPdHKfEqjWM88f9r0UG3139JuBPjufR0m/dl0
4k8o8ZW+WZkhr+JHzyxnP8Y4I63FJ5y4/sBQ2vEXdVH9funDrpwMXyDX0xjrSenj/pvIipTkppBg
AjzcnRTY355i0mwMzXoWs183ZtVhBD6d+QzeRzPGkQ8AACSwO/cpS4LZYo2AgRtW8Wb8njl5/a2h
7F/Rqy+r3zaquCcb+mhiktZBcxM0GH/erkIxOGs/cTWEsTcrj17Ou8tY0/KtCR+4OYl2kNw62T3e
bSnLy2Al0uyA4tAvj+Y0ZheptPdf5gJWhARdVgP2nHDbaMatrZhLPuLVkajd4rdVkZ08n+4DDkkW
eGL5bCTj3hMTU1dv8CaCGTJ2bXexu9Sf3ebfGoDKyXQO9oLM5gDoIXJGuXJ3QEZ80Jt0cO0QkyPx
vHQlT3DD4e0xW8uXTthn5/54PO4aiT8EAb672TLTGquOLCusYPf8vUwIbdoVIlAjwpvXpdGsk8h9
sPUkEQ9AKvc2HPTdmdqKetTQ9bJDVx/15zi18is1ozV8PWIfLhepEDhRyGtIh99ucMj7HvJlclYG
6KEUTMrDYIgVjSD7jFB/9AG5iwicEukGXOl2KEO4SA8aGxQXqr9P29YZH+eVfsf2zurz9mQb3n89
KR+IDBCddYLoHpk1ZlbTGHGGjbMubD/texZqUYyTFO/+68k2HC1ViqFcdi/X4S8ZQpNb28oweuh2
3rfNLrQAm0Yv7KGcnNTxjuYjtdfIjnkUgpK//XhjN5dEBF0Pe08pAcpb06VKyvjNgYj5AH6lJ80y
cb3djiKMBE/AxNBpQ+e5nxWT9kUZtOmPt+45YEC0Z0CtUQyFB3o7iocEZdrEix62AvlDtGiyMG8t
9fdBt+KToQ4+G3enJNmCP5CGlbdDbaa0c3NXnby7exxm03qeKudMCPBwEBYHkD/OqfQ1bgdZu1hF
ophB7LIWVPsd9ylblLMu031JTmYd7GhSDwmr2FdV67lE47WqtBA/xf6PPh1LhFZUZCU/KyaJ/Sct
XobBL9S2gKcW1y2ugnCrk8dmGzaEpjZkP6+bbc1ngfF++mRBL/BAAJ2Sf3A7fTXB6DuDWxGaiV38
WwK6pP+vdied4vvoQdkcK3cqMSwmoMPbUbxKVEOJvz0fmf6a6wpk5pPy3Zx2bWBVZX9ysg+Hg85J
Z1pqme+VtKFmwXSpEjXkwGyPdWvqYWajzZTMVeqvanWmy3r3ESUHhwSA3Ib7E7z+7fTmODN7szat
0JxtzwfSX1/VzTxTM7ybFaMAE+VW5mkG23AXRVp1Q4Bucq1wENkPcx6doB+EiXzA+F3B3urk7Xk0
J4oUPAVwiaXssjt8a5vlQ9erVri2ZhmgQt9eE88oTyL90ZzAnZF0Ap2mQCF/xS8xuIOpmLWKaYZe
aifR6tEFwCd5eRxaB9iomZ7JcN6Jz78Qb12iFygU3lT7rls20baZ0EsN8y6mk9hu8xjjHzKUfbB1
JnAA02zblNK0jr77sJW65Xd9snzFjMPKL0jPNW1gzLo+BW66jNq1bDTF4OLoMArHfAtQdrm04qzJ
JUP3zWOW1gEPF7DsEEJozu9O6ZSTSeVaZ4Z9Uq5/1oAurqJW8BZrobKhm+S+W4ENnDyh72PWy6io
DFMBkWTS3YUyre6mOgnvk2RLyw+NmL1nD7GPZ7d054e0wz7CL+xmuVhJq9R8A9sNKQQ2H8wmj7/N
hj09vH71HGxJChvg0SBOSzHn3TFL0HmYzRyivlen5geBipCvlmJ46zXKrKVHARBXmZ7uIyLlshF7
mRF1jNEU78yltaliOfrbjxcQC+4DTSpxU8W93fi9oWeIfxRmKDDhCKwZBezJZIe9/sWO9g0qCoAU
5YMUreTbUfRaLRxjcY0QY4cmDiq3XC+aB1HK723RP/AkMh+p6L259StL3xDMIMU40oN2HzsKR2il
Qf6m0Ej0ASNA2B29/uQTHkzO1elhE+GJhgTe28kttTmp3aTqoSmVvT2Nca6IrWmXeOE+9zOCog8y
Yfz6+jeVYXZ3FlE/YIeASiKj3gv/2aI00dsUJAzamviTWMs/8mV1rlqLjajmxdO1cWP1c+yKn68P
LBfrfmDZLIH9IVU5b+fbaQ665cQesuJpuI5zNX0o0KZ/FJOtnZy0++oZBSC0AeQLhpiDesXtWEU/
Ze00CS2sMxWedZ+2ZYAC28Cs11YpLjElt++pmVsXENvulSb1dLVzJzcDc2vGK5Jy/RPYje2Si7YP
BSH3qUxSbF+cEaVfhYaZNzXZc8cB8VOhV8GUae1wUpQ+iBf0XAHoEjNo3u8ZZx7iXCpLo4We1dsP
ylrkQUzP5OSMHY6CgojOCJJHsvtUQ2WqFFBGLVTs/mM/xM6nMc61k00n/ye7ted2lJGfEbgGdnd/
M1DLXNVJCzNlI+Bm8zevrXTUxuZHMfBMf32nHU6JdNChIUghYI8LrzMjneKh1cIRDxRfHQ3nsdjw
pnp9lBeHuP2kqK5zGRMGKeXvJlVjC9SXa6uGam3VVgA5uv8LTzEqghRC3G9KUaVfm1TPs2A1kHGj
lLguQ1hilrz4ST6psCJdbfjZGWvc+j2Kn/8azrD9s8T9XPirW2TmFTZEnwVKb1pl0AOxziJ0/Li3
SnPaWrS2Pfsfq2o972IaAkkz/gLvtjG0OSP/jo3az3Kz/rtaYveHR1PvX43n7x+z6S5f1lHJTBA7
hvkXrg3F6kPwtv40kwH2AAyYUfNVCHsAW3UX9FppJuoaVKjc/uYWs+oGuJnQGYHa2fxeZkvxV9J3
axIYZqXPwaw2Wx9orbvWki9Tjj4/XFjX/+M2jpO6Q62FM5bvtm8n4IN9tXHrbydLc7fdYLFTKEUP
C6oZneHb429jsjK7eilCQaWJW36ckFZs3IHKiXVG+LrfbDLNkGxkk7793U048fxatLwVYdbMfZBM
pvcxXdLyx1tnBBCY24IKGpkDVPHbGXlu2W4gudSQd6Zz1dey9Vcla3G7Ws8kqe7pHTyLKfxCQZDS
yXiJ3I6lWlNfDFu3hSkvuy7gEbs9UoOoSSSqKusf1z7HG7kw0ny6lFNif8VJpf2mN0v1PGHQPAWi
XCj5mkXdfH/zV5CKVXST0G3i6O1O3Lp2bd7AwwJ82ukB/uikkKRCvt52Z92E+9uKxEO6mgAYYm33
8l9E88TrrXQL+1hbrkj/mqGiugsAyPnsg98nAgwlqxFcyxJdvXtdTuqojG5jCXREYx7RWhe3n7XN
FABkzUT5hBIZnkKJMBDlev1z3m9dyizI4NH5REQD9NntQlujVaaxuXJMFm97Kpr4p2ct6kmaw67h
f3MbJxmG7jpqzfBMoE/fDtNuWMaumjeEcbMU3kPnjUK5Vqa2FVcjFuvf5v+l7suaI7fRbP+Kw8/D
Hu7LjemOuCBzUUqZ2lVSvTAklQSCAAmCAAiSv/6edLunXeWe9vjxRtgVVsmpVHIBP5w1URBD+5JG
kqSmSJ8mlrc+joNLISVWuq6rRs4iqKaka0OCFF8vJsxEipEgcEGzmYshCTeYZOZ40ySzepiLVTal
q9ncQnCNkIk9ehABwClUKastFRrm+gShypte1Eu0X10z8HLWwI4JHmGId0EBQktLVgPFOw1dh1aX
ZRVZW3ZJSJ/VMuVeOeRTk1dFP+RX0NTReJ9SBWlsNsqCDNyFD761ipLJdR5Gqrql02ZKx45vatqx
2xSS6A70Ec1N+UtKfVVbn54/9Oh4ec6SPZO2QS2qKFjSgYR12D2zxdT3MB6I2ymn6TdVW+8eEjuf
I8FtCO4zFQRfbGRzj8xjLiy6qSQAA6VlkkLlHLpjLIIQ8udkLq57iyp5UvCsTcplkdm81Y0SSGbO
vFVedYg9Akm8SjhzJuZZCgoxx+5SDXnBTthMdv52nQJzAyBew8CyNv6jmnLBSj5EE0eGx9p1ZGVJ
VxMWITdkp9Kh6WBJC+u2ArkZ3MVuZNHGiVAP+64Z7VOUNNErmF2DtJGzhJ2N6XRKPa8RJKe4ax5r
NuhL1qzhulFx4Zqzy01GOyOHvi9zn6dVm89dTuKExp/FWKcJ0nySBUK5uKERKs+W4HpyWGIJZ85/
QrFMPG4xVdFig0tlvBXSmyQKAgJ0QQVraADypE1hSLa03l4r0KkECZVejefWurxwzRUOWu7hPm2s
t6AabNDYXE7FgHuYMXBjRR3Z97xO4jfPpgZJH13GDite/TZRteDMjDkmULdyfQW4Z422g56ih2kq
hMVU6TcGdz11RZmGc5iiNcw2n30k46swcewGRChiKTyRsxuB2foup0pgyC2yfqqMykFB+G0wvI+r
QymTzYTDR/N0LUssdg456TaaDrLhyRuHxgFMHZBMfLKuWOMNbenyOYw8uQ/dlGbIiQ8DUGomXVzl
MmxbSjTAAkJFn0+DRUrmdt1DNKS7sjbUv5lSD6b7FPoDPDscZRsJf/5Fl+czZDwtGz5DmdRfEV2k
XvocdkmiscW71UDvozIssC+GOyEYjzq9ziZ6pdhQP7hBeZ/Y/WleqsnqvkSKbPbh4IJ4aVsbBrux
EPGyDaeo6y5FGuNgO9aO77BaJT1a95q82Ya24YyM+dSeesiF2zKLl/x1UGr6YICLbnFwangfcA3N
pY8g1w9ZNDYr4Zj3euJQBfqKIH37sCzOH3YS6c/426yYTBV1QSRLi1jqmqwDbx+AhTJR+iDrAtIj
JeBNFwBuNgtKN5PKLjUuEC6S+hkvYxCpWZcSTl3blCxR2QYqxhSbjMTL7oy3IAIvaXlOokCbGxEN
SBtDTWiGq1I35yR6VuAU6D5rBhJBW3tZuLBWFzWy1act7qjiOqVxjsqzeQHRHwdypESnIRhShiS/
jADncw8Y7taR4Ay6FhNhEF3mMl3uoq71S9dGcBk7f4kPai0CXLNBk7uDDt0Amy72c6ZESiztCD6g
Q/NdlupLL0nZbZ2aua94LxK0w0x+fF83dXebNkqnOIUyQDFZaoJ9AgbjRhYpbEwZWB8MjMjhURsd
ozjBK0wPNZ9lVysSXR9UHAbrNs2GRB16dOepUrMJmcGLLtaiZBNvrs5dNLg2YpfOW4m7bdqus5H9
brLt0AOZ6/N+z4dxggaGdRCwzlI/C1ASumxAke7ymsZYcIce4fSddslVbkf4y0WogpMPyVZauq61
x0BpBJR1aHHcoZcTq2iPekB2QMEzNWhNaVywS9IJa6aC7eVh5K14b0LP0V3C8pluzdT2bCeQxIWd
HSb1aMcSV2DqHhosTS1lw1e8wQwMtsF4Ai9tEdyjzoODXh89TAIjJrEeMlxv4SXC5cMva4fy091o
p8zfo602bEiCs8hxYhgMQ3PRzQmJbJ1LAqOmee5y5iN3ofXh9OmzeH1G3zYq29bOhLd5yMVFZKFe
IMwpOZMoQpzAps0o0/sai7FfhdRmHuLhZHZPEWeekgLPrOOImy47ZNng+Qg8j4UgYduLD8HsiNQx
RB69gL4fLyXCaGsIx4IRmOyQYWexrMNyUxerN6Hbpu+who91MpOsbeEDb724x2lGwPaFmOuESOxv
dlZlfrlScwUPlb6ZnJfgWYRZriUh2sv0NhmGCYcA8RUoMaPnwk0w3PYmZjNtCaRr9EUnXmfLZJyg
5ge/1h58mwzfJPBCbEkTm7SkjX1M2JiDvaESbY8puF4WFRA6pJJVy5J5V7ZDVikQoqR5iWKTHtdF
ObbDQhnN1eCFeJ41QeuRrGjR+Gi7WGG9VO18k9hWv3SyFrKMZMYWrKUJh/PLBUNdrRCdcCKdS6YK
N4woNrSbzOsKLmWHfOwlP7iG8b0a8eio2gxD6itPeLpuGHc0uGh6r/ma+VM8VIObAluCZWN7mbZ2
Y2Ymt5oNMJLFEVdB2S9Dd4Vj2WJnyaSWJVs9OpQhgvdOq4B39i1eZqDFlpv0YRiT6KMpUth1Uy2c
vxEmR8B9jw9rSRvgcU38fMTyYGSqr/k4qg+j8KDbIRkR8rNI1wu2q1h29Qd1NsdTyQfI3Nf+8iWI
5u5jWoMQ04Eal/iBT557N+O3RmyDtlu/oVU6f5nF2mOiGwBlz7WB1CSEJiIn3pSlqsJ5S8DlouXy
VtncvBsrpi8SAd2CKBiQn9icTd+wP8F4N6TB4MgSaox3MSIPxf15PLlt7OI1u0k0yLMsUOU1EdgT
YC4ZE2NdiUSPuSnXeYVhyC/Y9DCOYfZlyBPzzHOm7Ql5Bf07bMw8LXMdZCPpam88ZbNmn4npw+cw
igfsDeO6/sTChkezDmMASaiE7SjBz+nvbNwHj9zvsvtJLT5UPZ2HeHnIGISqZixzXoW7URQXmKLS
ecNlMF+kKy4nSILPVw+H5wHRKQ3srzk12S2qwLggczM0sIIi8evWlyKilfNM/zLUPPngMBdiiG6n
4tFLwiZCJEHSfei68K77cemPrQvmDZsCvmz6YOzOTQzMvnadVO+LMvCXdXU9rA8O9jpcEmxu7qUr
MLRnlAcZ2hfheiRTjXREfAa+wN3cS/6IA8anw4SYl6dGekzAnSG94bSqMfCqyQfaWmVY7wcCEA4P
pJazJNsNQQAQFiERNKkENSHDRkV37bXv0kU+aoZFo9RjFK8Vn33oNrESmFukoo9D2RfZYkiHS/XU
j6N/C399ipoM32F5w+TVL2QArNuRoEHhK8ltWyyEF0gxJGAUE7oPC3TUobtuHhkBOz3YDTc5fUL7
bfFNgjCDBDCbm5UYCPnuuUpR6WNS3/vaoU5lxSQtmjsX4ilKGAO2No9xvZKwgeSHzJJKSbwapxO3
Y0/7Q2KCuUHpxRSdOqT9hjudWvY5m95iZx3yuiraucvgV5vPe482CkyJyovBliMCQr2DQ5kWQ8JE
3jy0mZhirH+LNz+hjniZ9kW+mmXTYReIbkc/VWDXUZiKx0wRegng2NQO27ReWb9XMCdchaMxS8Wj
Ftj3Kgq+rVkoNVLxouTzXBmNUdT1eXIhrZy/QTWaDYcujuhItJfVAJtC2pUcnonnKJK4k7jJ8CCR
o531dYgC4m5PRyuKcnQJ41Uwr/NTHxn7WkNPSUtup0aXoTPDKyvYSEvILbP3vl3R4Wr7fk1JLnD+
SoZO7oTEnhm/GB9MH3RfXf4qpEV2IIyxQNC6LqFXyJBX3sY3adBuIj00aKnDkzkiMzTutBJp69PK
W+mEw7Oyc9gg5Wu3m8IO9oswm1qGkhXkkuzSTCBbw6UWEDJtZeROCMHo3c2ks/TRy5CDUwbOYNX2
fZbtJxNZTfw6Bw6HIFyk78HsskD8CmSvTOik/L3SIgpfBJpP7MnTeshLZC71x2ahSl4UfGlOHeaE
lFjexz3BPtS8IEPI3IwB+tTJvMqkLQsPw2iJOxveuzUJbV322GZIDCxgxUmulhZTeyv4PeKjRETs
1Bdo+NRWO5IiNboHoVJotzM43fmOFajtKHPaTM1l2EfFconJCLUQ2RDkF0INPqR1PQJiS9Fm470I
uP3sOVbEyvFF3TnQXbed5Zj5W4rt4WVba4G1AxYJ9I0N0jRX3uCNM8mXcZhQdtlxRHyzGXfc3Dg5
EkQJxa/wteum4mky3MwzClP2HsaAHeegQzdy8uuvC8eRrkaMdrzMjfJvB6swNEbOl+1mspM3ng9N
Zm+BqMuiMtwaTfK1UBFp+wgHzkQhHTBP+tJihplxIQHjAacPJV8SXHKGhefQTKORmEDo8CXzfMMu
OFxIL7mPyIRqXem4Vl3Ro11cuAWhjZigzM5Y4LlIQa7RFGqWbP7oELxw0FOCzeu0ogCMwOiGJCF/
UF2N5SrvJgKfPj1qGFBv8mZIb0Mvx5IdKNr5myVXdUimFNMzgOGWZwBKWFPgvSwfyqLJCyACq/Pf
82lEVlw4zOabakGi7WF3q7dyXou6Snvdv1sdjX71H1EzyQFdaG7LzxtiyUMMj8qb/aT8jyHFll11
UBWAcMgwshsXPWQDkCeaICGuRCwuusKQDVE0BLA6jXHeInGP37n402GcGdAhsOg5hNWAHn+kxAI2
LTJa+nk7TvERUZopnsYaiPGfxr2yDFo6RB2nMOQDUPwekGoX601D4LutDzspxL9wPfX+8kcp+7/n
PNBVjE5F2OdAleKC+/5dsObqhiIHHmVQtj12bdPdjF0hDkGdRFsl8+gP8hn+Bd99FvtDC3vOTkC+
2g844spUtCYJdVsXo+QvwX3cjROebtH85CH7hOS9ikuFDGeSrBjeu/a2TTFFj3+2ADGBbyg6W/ei
M3sFdd/3H3w0E57oNDTIHmrd3g2obOoRcvCnTyLeBWE5kCnjEwc/5irwEJ4aGjmzhUcTluox0xgP
UB7z7yHS38HACMsEaQUZvn8WMPyoWwUuJpikE2LGazcdW4EGGaCxyQ7jtCj//Vv9Do1FqTXEpOCG
zsmcQLm/P2xmNgNdJ9Ftlcl0OTY9u9Ezc39AJJwh8u/BWJhpoJNCCB4QWeQjfP8u+OXjTuO84OQI
8DoTRr20fZ/rCXib9wKzGaTdf6Qn/91BRKyXn5+NcjAMAUD94X4TFlWPxk9wqvqWl0HXelUGKVyJ
iP4/7cqDzQDXBUYR3AIYaH44iOGqk7VOzLKNUVRDGLYquxXp3H9wVfzuVP3yLnB5wJsBLvvHeibR
dr2zsQJiP3jrBvPzStZA/ulIr/O74N9zrzoYph8lTLTLXBaYfgHxMKckAYq1ZQb1jqv2fo19/s/3
+f/QD3nz9wtA/+2/8PW7HJYRxbzmhy//dj19jMaOHz8dXwf909b2314Nk/1/nX/If7/o+x/xtyN7
R0Gf/DQ//l/fvQjv9OtvUr2a1+++2KCi1yy39mNc7j5gCDK/vAF+5/P/+b/95k8fv/yUh2X4+OvP
77A+mvNPo/jlf/71Wxff/vozZCq/uSHPP//Xb55eO7zuxOjHyF5/94qPV23w4vgvEBhiKYDiFicl
PIuJ3Mf5OyG+keNvsdABCkT/Z/jzT73EvhYviv4CbQc4SMQjQF0P6fvPP2lpz9+K/wJrDKLSz9nC
WK5BUv/8j0/+3dn659n7qbfdjWS90X/9+e+dT/+8rREYhoAtZGgjdASiHzx3flhzM5R8x62tcUMD
YJ13i4/sPhKhALu4WIW/5KcBMUWw3UyMN0drMgPY0ohRX7QUTDNCodM+LYEyjw+Z7ZmuwGBQd13I
pEGnQ8IUeuqoVX5+GEzQtwWJQXMDwZhD7kdVoAdEI6rO99gWO9Gx3WcLtBXl4LcyPca9dn65UOlJ
QhEVgwk+1ctZ8dLkYzl7gewJXPbxTLSQHDI0zaNjnDTe19VjwPCVdb4ApJUtR1gm6Vfesqgtoy5c
YDyECj4gsothwY1RAi0Iz2k2IHDGgG2IuetQI1WfKfjItcVYLelsFGnazBliWKOibTSlMt2kPhtk
6SmeLnts7MRzkfHwFDexRIINFfR6XE3x2gR58iypyb8NyNUeS70k0Bc0I4ijs+EkSJ/rEG/5hQbK
JMCQ3Nwd4ecuuoObkOKELUpYZ5U9Zz1dxJDryvtoxSO4WofVhRuerQAisyFD2RvCT+oGoV82f5JS
R8F9Ihu7HhPYBa+KtM5nnD1PANME+rAiRq1W+lrr2hcXYQsEBDBHyC+RhYiyc8SQzs89oobsVhUQ
/WkyzX0NYUI7xVtXoP1kr+tmjM75JC0oMqbVGxAAGZBV5dk7elbrpvTDJX5yXWJefCxBySYQHCVu
oH0VwiT6/B28ghyr1jGEfI0rT1zpB9254QCZiz7JczpetkkC3QNIjAVbzvbsPuQx04L4SzrBTWU7
hIXMAX6tXaLTGeOxsnpvpOd9ayYMrgj8ZOwyqHVz5xmmP/HIfjSMDpw0OvDDEoDUMBDR5uzeOiSq
4wBxtRWIaY5Kbx1Hj6RAkb+EEuAjPFN4IoHXSRIALxM4xQnjO/i+RqwDmURaeKQOnQ6Jmbv5ee5h
4yxnZfv3EKqJscwjA14Mcub1Vok0we8WBKzbhhGUDIhamRANdi6U+WjCrn6vXddfwxsXvDF/bcVW
Uzk7YjMFniZFjQHHn8x9PTvoFfGhBxt3tV8DBGFLAUIUQPD6CrJwuJ6i5Iwpq3FeCZ9kbiofUGlB
8kZhuGsgyJOH0IyRJswPJStpoiOHTahbfBKyNVifBaf1OyI+Y6AqnQz7yyS3FN5C2w36vqdh3FRZ
XTBGJhPym6BNwjvgdvwq8FYDDnbk/jewJeG6pZAjwxqH3rHnNqHprQFt+wxxh4AjDs0z7AJ7UiMv
Gie6ayUkCErA0ginMHBNYf8CEOUj1ItPSTKq3Mc33YpkK5UvGFsjCRQATbTi0TUUGHCEp6t9POeW
vCBsGeenEC2aLBaDAbgCI4VFD7NYGKBBc0aTbRPBDkGQnq6ORd52jz4ATbqps3Z5WtHT3FxPnR6h
ZEhTy+/GOR5rSAi8FJIwOMH3KJJQbpciTsBs6AhWAji5G5fSKhnTKkIZC24olY4otWAxbIxF3cFe
yS0iQrCntdFQAcfrumqY2sZHSwptLKGSnz9dwTxZebGEfAAAGDtqD6ggkZCvcbCNOcDffIzqdAts
eXrx/Ey+nDFjC2DYO2+YVUhdhakzwtBmUQGIP6mZSZqBJhNIiXvTiFG9HGYEVRJaJGhr4AuQU1CY
cXSHC3YONkvdiYLQOG7chi3APiuG5hm/GnDDYQ8drcZBYGbPBaRp3roN0Pyhua4bv7kYueWYccKM
3oFJh2hnrldUGYUKa7KKcQpyYGsdgumU7o71CrTvEkzEuVpsaandxHj6WLDESdtt87ozxSZFWudX
hm1ujKYHOveACYvsTtceILJkSJu0EgZPOlzWM3thzGcAunSPdjRIfdkDjADY1691JA81Kkf0htMc
eAiNBwDRWE19H5QVko/IoiDoJ8brUE00B8JT2CNIpgmybLsnYA11j8Qy4HlE4Y+l9Gd/eIJcoPDK
0Z6DaCeGPIBS9F3y0piG01Kc+8lGwHvNRgUDSDdsf+Jvc8F8RfCUb1/ypE79/iJ2OnHuqQZRHo4k
bcbgmzNdf7LrCjwcRFZ2kcCjixZiFvLPdg7FKZnT5DH02PoibDi+Nx7WwnKRMv0WaAvWeUFQ0NMs
zyBlpEf5GdMEVtc1k5ciWNevLAjtsUDaBujoWkYQIagWWzulBAMVpGRwt5g1+AIZOOjtLpO8IEga
zp5rFWFvht7Y9Y5DnfeJ+r7pgMwbxsALxGbnRLvaspmy4hpJFGwhLSqvEjKNIXR7Psw0EwFeHlwk
NsM1gzyyFEsjbhoGX6SbItwoU/qApAAohPlYo0hO1LFBsxvgFVuBwHVQGCTcPwKDbd717IHrhMwn
gjZNiCW/pdEaCDB9aRSdtMEWqYQj0mGzPrd9V6CSAeBM9MoL3zR44WoCe3kGIGf0wUDnAJgkBd9w
RUG08auUelOLJwt6aPsHuJANr1wOgVyV8Wyu95Z7o+9IAQQmuFi8RPi346LyAEQxQNYKTgMENvA0
Go65VLm47JHOM5JsbYP3LKfOfQsWoHdQg9TCq7ACQ/sAyN6CL3JITTu/cllLsTTRG0WIjCsjH7YS
uOHTuDYV8C/oXEBX+vUFovts8yVdjRdvtKf79sEsUy8rUUMQuq+ZQ5kYSbHKBxCkLDgwhQnPKoRV
T/VXG8caMg7XF/EeCG2eSQJBATR/WLhEofrtmECu/aGAV4/Egy/P3yE603NrNWEjAtwwyZGPd1Uw
Uy+fpph9ftJYIMatidDTeWScyvFY+0jiumjAkq/JpsNsMbtq9XtfbBs32OyScliIoaWlkl6FUyzo
mxy9sagaM/s4TW3SgTeOkeazCSHVdPu5tnE0k26mUfzNziBwDpRPC79BSKS/liMGaW/Xa2X8Qz0s
kyr9BdfuXigPrVXKhyQGsOQqoxIWPxY8aR9tcjt6JrcILuRkfgTr3+coXIJyQpE2VCp7KVwQPAMB
nMNdl9v6ExZisIs9b9MFqwSHoKODTBis4oqLuTrrlQ2sdlNm9r0Y+XKBY86hdfMnpst0bJW5RmeD
Ly6bNrQfHgboYz7X2VeYhn20peWI5dgGaEIKdxE0IssGNVt9WK5ZUK8lBDpgN9Y1YzkO2iRPQ64h
V1pAQwwlnBuUXnn4YKLMPMiBSI4heyZQ+qs3rAnMbpNJ57jUA5DUJTCRKb82mT2rWHIRyU2MsUNh
WgNcgud7qCB1Rs0xdKc+x+xesB7zN4cjcpPaUIEf6RHyV6HzAJFxbJkMHH+gL4HQQjYUkLpIsOoN
eG4+xgUDDolbVT1IFFU0W7tkJgGu72Lw53Uwp5shY+3dMC4QroQp9v5iSm2Hfqx4uTRDDRWCxkht
KgkemoIiAKtMtALjTcaiS/ND0FAc4jHzmy9eMGQgI1PK/dJEY4tGq8RCzzEp7jc3kR2pvegTyWaM
t4uVl7ET4DmWpl5kuTpoKvaFk0NWclAJMZkscHUUUo9pQ6TI0XLGC7kg9TcavQZAcjbByysD51We
j7NAsiblySaWa96UyLPuReVb1dSliSGVJO2w9LakTi9ZBRmHW8BAIBti8laBKVo38oMODFyuqnvV
vg1iiJexUsAG8UwGJbtWa4owsRXYXDbltoS5OEUpt5yMhbhzBb8STIhLM0UCkURCYVQk/Rx59WZZ
IhOWndJg8VI8ROstpHYtiMexm9svWeJmUAIdmItJloBeIv2I0bONMCAAQUev9C/b5T+FIfyPeMB3
GML18NHfm/HjwwBq+P8BOThDL//5j/3575CD4+v7q/zp/v/efYcdnF/zK3YAHACWN2AE2Mai8/OM
N/8dO4B75i9AdqCxhZMLMYNnW/Kv2EEY/iU8u9fOYfwIlIf75b+xA3wLSCT8DXAFQKx19hf/43f7
X2AHP8h9PbwLzBIQufwAGVA+54MqUBydTfGmLk5cRo9zdIRgC+KpmzrZhK7+YqetuzT9FS+il98c
o19/j99iFr+ksfwTsvjn+/6ABvpNrA1yDqfLadmu9iCCe9/JU08fgQfsfeh6rxMzvtZiOJdmVghB
2Gfy4PkbG98pgyU/LH2Rl+n6cV6creg3xXJeJK8dFBtAvvdZgXoo/mIxb/T00sbQmMxv//53h0/m
Oxj1n7/8Ger8jeEvK+zUYYCaQBVdzP5Hm7wJ9jWINjEWj7Z/SeatGt774DObT9N7kO4bWq3uBtJD
LHqnYrlxgA0ycfJe2Bu+6paeyHW/hldBeHU03kF19xl/RGsNGc/7yQMUZdgN9Zpu5oP8qj55vFRI
qWou5B4p9Mf+qwZKQOItwui2427Z15ukwsy/sZu5WiuPJFcrAXKzoZu8go+gbCsEyl175A2iPqI3
NXbPV+1VuGAhg0b1C2xKZRZuQ/GALMq52bdQkgUv6XAS4rGfD2CmsuiRq7MgDMrNL8XMCNdgzqHh
W8DO21JP1/6wzel2iqpFHL7qlMgDVyRh10ghVXfwGmZ6j7AoEGxGbhPtb+v6ZJYC5D2BakdFt3zB
lrGC2ytL9wJwVPQ49cSMSGmHcgyW7XY8xOrKdafYPKn+wJd9lOyDYZ82+yDez9ONstc5PQRq508X
0fQtlUsVeiA/953ccvyzDAgYuGsc1K9tKbE13fvxZnhrKvuoEfnO7xoALUcBNyzp4o0oquQOTS5U
kmEzD6V58uJjqjH0LlU8XhfjFv8EUFJWAfTIkCUS9uJSKI8cmV7jd/8duSemLXtQaGkOiAuSoCCt
8NNwwQR3c1bW2LIARknfZX2dv8WNeOl3wP2h0rvw5r27Z88zqBSoT7+4lBKfnnS9W/SD7lS5Bj3h
TlV1jKcSTrt3ZLYK5CUiEMuFvULrAJ3zuBNJheMEmXRWwVLWpnD4Vo3YR9ll31fR04o/ik3Ybrtq
QaXr8mSRpRohXig9GIS9TFu1DbfTRl9EG3EQj8U+PCTbYpts/U1RpXWJOlv+1rM/sFz/4jv6V8vD
GXv/zR02p0HXmLywl969uKkP6hDsm+volByjQ3+aT/2hPwY3f+QWDr6nRf55P/9A0rUzlCM+PDWX
/ZV9UqfxZr6XX5t7aPU27Wk8dS/LPYplj/lJ/oEs/n98R6zrv/184ZIJ6M1zexlcY5g9pE/rhdo1
1/yYXuXXyUGc/Kt0H37JT9HDv1+0QLmcfbb/6pjiMfPb95yEs8EcJPYyulaqRKcYpE1np8EX5Goe
oCQ6iIcZ+4eJdE/LAdGw+3Szbvket8Bh3NoD/m47VtGFPvRXxXu0na7GG3M9bNllf4NtYiK2Qu+b
+miQQB8QjwHQJLSCXC522xAx+eGG8hIWW+YDlCgzU6pu04RVU2P2IuERQ6R9g27T3bK5EiEpLGCD
yrZluwk2KVkzOIrKq5Pc3mYa2kGMmReJKZPn4SrcQTKv5isz3fqQE6jtYCC93Af6gGAnd1nrK2A0
WQTxOlk+l77y8LGf+IIv5q5coVyD4eAzlWWDHfGuu/WPQKqSnuSv6k6dissHvUPHUNODeylDWfKj
2WvspgSxz5DRLjcLYMItXBkQoVq85QXe4HqVJCDFBorBHMDKLm4rL4CGGJgPkIa9pUhU2anuYNVH
gdVXDp/FM9fvYngx0VPYf1L/Ysz2ebuf38Oju/ReOBQKbYUG3hZh4oeB7i0ClT78t/YYXbBPDQmM
qMZ3+ra+IJNqaqvZI93bfOPfPjGFRety5l8nzKZdNQIHTff4DytQTUtqsffT838MZoMLQn9mlqzv
7LRs2J7u1VOkbov4/ByJIDAhxV5fLpcciucv6Z1/59+Ki+YheoYgirBtg1tSHOUekzpuIlN9G8uw
Sre8otfFDY5+4LA8bhFXiQCjCdcKOpSx9jJiLqJKbPmu3ydHFAqQuFy34S2mZ1fmm4ioDT9B5OuX
w9W0nbfFtf/Z3FzSCubfklU4UcTh7SHjvhDPalNc26dU4OIjQdVGJN64Ix56F9mm3jKSH/AR/x91
57VcN5J16VeZBxhUwJtbmGN4Dr3nDUIUJQAJm/DA08+H6pmeEtUjxn/xX0x0dUdHieIxADJ37r3W
t5qj56eohbn5Q3bu1G+el2vtKnnrYAV7NBpYk586noPkoWLqURe1r9rBUr2rP7yTvGte21duAsk/
eWQK2txh2x1cLzCRqwdWhI7MCpKf6q6qouyxOCGW3bnj0a32/YOFjim91uTi14+W4/NX+QWIeAca
4nfqcu8WO+NWvXER7VR3lrsz7tSjctt+E1fWrXzRbpdr96xErNCRcdYjGeTBEoKHDVf/wQ6SQ32n
vDg767x9mQBPg/jirT96/LTYyaAKq126yy+doPFftcDeDQ/wkfZptBzk7nUOvs+Ru1vO+Yegcfza
f8NOcBXfDy+Y2ejxWkj3bvILjCzbbzN97WK9YM8K0WKSifktx36RhaICJBfqc9BNkfau9T6BnFEO
UtA+jXQ3GygPbPyq5GxLeeHbyx333cwenEUVahJuL9/bVbvxxNNmfgjCYV5U1OXVybWngEox0Ko1
aAqfGO775tKOw3EhRNAvQyBtZ57EdV+eyzRqUtIQzlakXCW3mfJUvzm7/owCax4CWrLTz0kGjXdc
uPF1JOn7ztjhacTlPXs7fQuiC/I3vA8H8wK6AtUS1Nhn7dk4mFF/NMlWIxDsqO2Gq/U4XMkr+6J8
Uk7rzXQ7fgeyMLeHLg1aGfJEdgutmJ0uAzTN4rsgHPhWt/2EQRoyynSPVS0pjplKi9HPxjAj9iU/
DeRPD2E331rGoe1OK84aw1/VQOqkBli+U4T6ehMvVzMYlT293Gm+aJ6r+/yUnPpzl1/U9C2118Z5
9/I3W3l2XkBuv3aqc5C9H2cqExxO1g/YOhThVyISj8VtMfcPRKe8O1XNjCuoXV9Xt5VyOohLsAwU
qMBGbMzRC1NFIJF++qG8jA/jjfc8Fk0Z1FK+1Xp3dryd3eihkuslH4YLjx3pR/nDfXXu9Bv1Zrku
V+J8qfcKP/7ef0te+7vxFhfVdFNM/V61R+yMEKWbELdEX+vRIOWh6IM4e0uAy1eajyyPcUhP6nr2
CHE6zY9FFWaUUO1dpSRBf+/+6D9MhOijz3AmH8/DVX9tvtr3FDnD8mIq9tHpU7+bdTjA5GmyRsyO
v3zLsmsylZPx6OmHItmZd/WHiE9jdUBK3ty7T+r4nncfi3ZUXsqn/sW8VbnjRgaSiCEpbm0ke+/6
EBoOR3XSw/kKywA9ZzM+0RuPq11Gd5ge6Uz1SXffGedzQymc2Mml130YXsDo52+hdlR2gTSO6SPi
7KiWjEmezdC5tGipLX7Gss0iawWgIG3vDgJPFZ+M/kZqu8a4HpQ9J6P2RPWMYcw+m4f8Wt4TM5D6
6ZNFqEFLsFOA2B02ULOEqIH6hlIvWlBCi2CmEE0ik5TyfEfq42RG8/i4Ev+4zwL1ld2NjxafzdC7
jb8nH2nHuIZf21Q3S/lqM71Jh12xBMpyZJKIvLFCPJZG+BxwNpsaTWrfNPzyR7mN6PaWdrd6t1Z/
QtvCOsc1FT9H5LY3+rm/Xbj3mkPafjOMUxGfS/PdM/2YA6B17NwLznZa+5i1pCYzfvGmQ94HBc3C
JhRzENchwj1DnObiXUuFT0KvP9CCZpyd5k/l3Pn2/JHFD2ybDgVMv1OulyfWxlssNB1PvXIyhisL
FMGtGWV3+Tfrunkx6rfihXjI+jm7r6+NxxinhNY/Mc6oj/CF7rS3G9akqA+axyysZYTE1EfpF6QY
h+pDlUdMJS2Uq6jmutD0Du4EONGAjjiFi/Y8iOqUaJqvjmOgHhd2vf0a5TctmM7lsLwn9a1+b3lR
iVQ05XgyVQ/DfcpvIy/zWbtUH+QNw/hmDdYl4tSBMJ3D5Xw7fcf/jeCdm06CqyiOK/37YNhxQ+bf
68g6iyEwn50Hd9fdFFYg9nWMfzxAH53f928uWhl1B0Pda06O+dA2JzqJHs3tMhrCvDuIQxnKd+id
xaPD7nwa7qtbIl8QAFxyhyf0lqnDaKW9Zz/FeX5Nc78yffsxPefP8RXzfQXFrRVoCcgOf/2Qzx41
WRLgCaCw0XVkx35hBJLtO/XbnXrHZXbVQFeD/5khhRR1nCNPigU5XixG6mAcmE/dKi92YD7S9WcH
yH/YhCcPgaZeie5SoasXX7Qcl7ruSZ9DGmbNboNipWMVMQMiCmHfMBE2lVdNfhuKIpqG8hIDWcRx
2tNeJixoc/3z7/L7v6E9dvVtzKqf9f8HjTH3j32x3be2/vE/jl3xrfro/tkb2/7av1pjiv0XUjeC
a/BvgrJD7fR/WmOK8xema7QzAPTAA8Ij/3drzNb/glEMf9dyCfix6JH9uzVma/yRqW4wS2LNVLRm
/6XW2K/nJcsEDwcohSHoJl7TUeX9em4StMI1c6BGyZysu+1Q2B7NNnmI3Z5HbFzio9dmXaQz1KPK
Uay97orsSsSFfpGJvKLdP4Uuw0yMUsRfr1l65U5Of1aVPr+dNefmz+c7Y2vY/d/T3b/eLd+Lw3CO
ViNAr1/f7cQMWdRKZQRzrHVPcVXgxGjq1n1oDPB9fm02PBGMbXS9mWpaZYO8Q+pczn4PP/jYZ1nX
Icoxyp1giE5XBck4PiA6NZ43UC5b2TpgyVqUH/ks+itVlv2VkA7P1mJSjaE/Wm9TW1fCoV6t+wYz
HZlRc9qroBes/rtt5c6bJHzqJZV4oBjMKWgM9FgNssLBp1aRz/vm5WX9Fc3n00l7+174L8hRSGpo
i0370+m3nyC/WCV9w6R2OFx63TnN6/E8apupLZ0ojtIm45xSuxNnqkRHsdLh4rtrGocdHdkUbC1+
IEJHlWpRRbFzm8nKKxFGWfRMiDXx/3wl/47V+PVKWmi5eLP/Ms07n94x/NnO7WCawWxOlPu+iouj
SsL5976Avue3mZWCNG7ix8xKLAQJA64IgqbaHYQdzlgY0XHoTYwXn1Rp9E8x2K+MJLGckr3fBDRj
Q6E5MwOZg3ZdNErxkRaq5XhY7CZjFm+ryBkObnPMqNc1x/WtftIw5BB48cGLQXxHPMRBmSmjGwxL
vxThLJfpMVG95mKwlXU/ymSJYgV5PjOrJZ/DyUkfnGqKXwZDE8Fop+UdapDm24AuFKHTKvRw9Zrh
UM0J2yg2buU11Yf2sGhu99EVjYIWp0j5GHXZUsistkdchaPQUHWaaxLNNjFGr2W3f74S28r06Zmy
YDMA/+M/25P1SS6ryLJtY5Uj/GRQgLUkHFc4A/hyjGLLmpgRieQRltvUVypq5UpLvJ0z0KoWk8E2
qyhcmU4NRrMdbxC/OGaEllB7kGOCiqdwDXmNtR3Zl43pjDPGlIhL2tk0D+UatxRTWrNcDnF9aNKq
nRj5ZVwu1YxHaAVDEkzaeF7iLk/pwQwmfwlpVICzvIjSNGdZrpThiSi3td/lOfV93SXpJVlyiPWg
JYr73gZqg5RjaZlFC9oR3YhYhQ+1LF1gTspydiTilMZsBHDspY6M1ACMj70myDu9PClJ2V06A9NL
WsY6Ri4MBQxKp/QCB+N2hJj7Ig/Xgn5tigBoG99lxk2m29dKh4SNqNwhPcj8VkdZyFRwTcFMQ7at
mth5tpfS6nasHOl9684t3ZNMOcGIGMpAQwwlZke82rKYz2ZpFHf6SjjhF3rsX1uCfy8brPygOwGQ
qcivPi2nhb7mtqoxYKNAyJiEtuo5BzdzJRFX79fJsEPXKrr3GvbBV0r+T/ribcWCjwhOxjB0xjuf
yXWwAFDJTALVEJl51KjN/Cpc+rWtpZ86l+LO7Ae5Z45f8giiT/GwqerZkF4qnjQjr+FWmTq1+qJl
qW+tyU/LEjnj1kYg5pODVfx1g9FmE49ssWiBR6ZrlBJmtxdN13LA3JpHYlp3RmPYnGta9JojEAB8
kcVjUseUv2lnoPIc1f3QooUwykQcF2nAORgVOLmpU4codmg4FJXxnaJABrLDBvznp9n5dWrz9yW1
efsQvJmaMZH79DQvg1m2yHq0IFZMcbYrgQw11vSlOsS5do/Qse8CIVrvRS1KpQ9ETkZi0/xMSzSk
fm5hr/SdCZ2LXwBi5X/LUr02c02KHVixJNKzdt6hZRPIuhZnDSZmad1W9suo1bQhIrm8u8K9vXXs
lyay+DKfC3StAc43jvS1FvPMNGpzqttl+dBVwgv9dF6nU9cq1yKerle7VZBW2k72oPc2rnta1+11
ycP9ipgB8H8mmvlyWGldTeUwcywy4zt0NPNVCQjtnKuLb7JiMWlPtJNigwTwlclzT3hlTBFQF2S7
zhXroc1ZrkyjW15Qz6X36E60lxKB0exnesqxZVX0fI/aBBmcIGw1Vox2RE7JrEQDERXGf28f47IF
sf75Cv6nvRyZDWsx8Mut1vmk74ckWeWk2mroeTnU6QMjH2eyG3YQGCPdZpyw1g4l2CLVkzGv2UFT
U7rOySr32TDUu6JUvyEdFLtUkpDdliZqrsKiF9gsffjn9/p3WNOnxwWfEdu05+iWan3GW3fJuBhD
qrJ3jGX+LKXhngiNxklqcogXtr3jLjJogCADGMCH0j2SrxIGzYXnTmKvr6D3CxUmRq+AhqjINTv2
wyhPq4aQhVQNNCWpCWx8tcJuBcaV2DjpMfwqEQc36xWJqLjqS5usAGcoD60ila8uxm/L1EZH2pLd
eG0sR59jApQsw5kvJz6glus3NUbBoCYb4Vmfe+8M6saJoDRgejNDNAcj00KEJyNvHgU0anL7Q2VP
++oZ/xyYiwge4wc8cRYoBPakF/y6SDVuGVeqXWo0DU1xg8txjJSl5WjojMfc1TAdt5Xn9+6LrbJN
aubFPEze7s+XfnuNX6483nIVHBigLhCc8Il/fQ9ZJvoZRA2t62b6bmWmfRi9UduVerJ+sSZvCoHf
Xgr+PDU/KMntmPLrS80dcBrcnVoAXa64GUvHe+KD0Xt0HO6hIVbesnXjsfSV1dx0etW91Y6RPKF/
TdownmkvjgizT2hRGfs7XqG95/Vw8NY+YZpZmCPzl0VFVFkWK+GBBj2NejRyhhGslZe6TTmE4tiE
X7d4yNHzuv1WkfqCkVHN5IWTeLMbwVL6gnH6d9bCpy8YMdYWJ75xOm3X+PVTc2Qb1ayS8EkoecJq
XsoAwnF1ZrC2Pg6LaUZGgsWXTSkR9Hkm87oeTaeE2iz5UUsArIC3s7dFn/xEeQ4r11405Z2s8u5e
U5qTiivuoWwrhmRFM9aWv6B9+ybN1X2iXrB2o5LUvY8KnnLbGhHparGrRWKyTd+TDGFNrfECkRLZ
ZZRr8zG1yNhVr8xe8ca6L8WUuydD0Z33qYeK4Tck6JxziTmaFvFgn5zBqpFG0ejU1p6ObFk5g+nr
7it0veKlmbWqiLz6kePYqO2blGQYUxO8ksr4P+307F93839D5+L/N2HP9mD+v3U9x/bH1rr4Z+di
+wv/u3Nh/UVrgkgBiG2sgpCzWQT+pepRNPUvG1OPyxJkM4XF8/bv3oVl/UUnAZMrCHVKS1bNf/cu
LO0vqM5saxTdtC+2P/ovyHo2Fc0/nxDboXuyBYbjBYIN/xmVpyVO13V4rZkg6K+2Zq07r6G5LtZS
oanOo/CPb+bmX7/4n2qez2BqTqvwD22DwxK4XgRNn8baObnoc5Xyel1FSh1og5VmuJ6gHPD0atfb
Y79HnIyt2rDaME1tC+cArW7Rm/Wx6arlop/mu9lq8ousGLRQGfQ8wm5ZiS9qwM9LM+/TUhEV4n7c
qNDW9r39Q17gefW6VqJoaOm0b7LmrJIaEnzQIuUXuTS/XwHEqawGKhea7Cv90ytpA76UlVCVYPRS
uZ/m2d7rwnUiXBOMpmbP+uKTfW7/ICID/MSNo3F30fL4tBNkepGRAFUzfIU+FyzIHOmAVzifiDu+
HCYaB6BOvsIk/ocPCSCRV6PmsqkAPh+SRAEZ36RDUhkOefBFiSC0y/OwHRZ5MGrl559vs9+OINuH
5BbZ8vowF6vqVpL84/L1XZsYCNq3USIRdH6X5eNjquWQTsnV614EtQppx4Om3BvIJr0wXlv7Xhau
9eGoNe6HyWhQgCdLC+Me+IblRKkyMArhM6xzKLRMeew8DfX9VKlvMrMqBiX66t6Lstbk4c8f5j99
d9wgUNyBAQDK227Vf3yWNpMapWezpamq7hlCSb4vu3k9l0leQ04A+fbn1/v91icrhAPldoP8nWD2
6+tZAv0rTKkNdZ7Jk1LHzlEvBOMj2f0XbbisBngagQoTdwj5kcjDX18KmPXskmzcQF9kGM95Thww
gX0VwvtbrYdMGee3aoAG54hCAfTry9C6UfSi5WU4782RaJguaCJ23+fR0IDkZNTBeUyjIbVw6RY1
ljVo5X6vx/YXaqXfnj0KTW4tk4cPLSVu/1/fSOJwMBsg8TLyBXzjjtygQAmtUzG36LKymRMvFoTj
n6/n9kD/ssTzotg+gXYhISVl79NZyIEmIjFt10FVbIZInn4/looeEHlHK0cnkGBUezcsMrp/f37l
//TFE23CIkpTEPaU++nzaktpwM/k86ZAAHxAyFQ7ItX9WCn1c6skHAk8Xb+iUaafhrGeQxeEGD0k
hjF/fif/6YvnHsNxsiEWNPNTp1SjwO3zGlNZXiLDVzLQlSJj+NkxjU8ST7lYVbf94rn9/Xun6rRV
hLzwpdncPxWfdgUroJJdEjhW0eyXkUn/ionoooIkGcROzYCzNlaGTUn1xRX/D9+7RR379zwEdweS
4V/vsz4GfDulKJZqGxqpVzKo6weNDN8qyZ7mvs3DJceE1ysMYmEOtVFCyyMcWv2rEMTf1hKXN8KR
A+2yxvjmc0TJLNy8bEuX6DyP8VtbTTN1sKR7MrnlF/vatlb8epuTU6zRvof/iKv/M7GgmLAc9paD
/qpyQZ8VBVWu8WUi7e+vwl3E42RyWqf88j59s4uWpiYuFuiBqtru9azM7mbMJV/crr9/bTTOyITC
TsUcggPbp+unTbObrPArmS24wZiW+T41EaSpY6V/sdr//mSwp+BXR92Nz5yC8teXioUc08HgpZQ2
VYdoakxl12euHZXCHgNvHWgiF0mXf9G7/P3hYEOjR0h0DdMz1/1U9WSyxbCkYzjoHCXfLZZiMJmP
K6Yt03JG+I3bE4c8nN+vVkOmhZ9vFLotdGq36gcLvPU5EGu1bJjABSRfOFTdRQymCSmf1Ac0iiqZ
KLnWZft6UIlt7IY5OdpGYbzg/vZOtUwGrgGdZHEFExSJhwBslPmmWzVjoCt2dqGIxEYa59gUHZJg
xx9GKa0XOZhKeUxM2upptzlB51w3O45kbX6R06IxonbRqieeP3xVqeWm8z4l7Q+fiWlZl1UOWyFy
ql6/aIw2uRXk/EH4cjhUB6abuoVf6xpIUnepxd0M8P26oeX2DZssrf5GK5hgLwwgacqBwLzrV4t7
yIAXsUZ63ddFMKqzTnsft90TJp++jeoGzKiv1RmaXvaT1LfbxuNsL2JpHcyhUb5DTLaeqNhBzFNK
yReo491NPnQWqjcHsJUjVfN2FeoEbWlKiGujzrDO2VwWr3XdA6eELSnf46J1Uep45CeUaeKFk2Fs
skQnBu07D9Y8hNMUq98ZqeivZjkpxY0EQYcoeenoAE91Tmz3VM3d5sBa4aQBTN7WdLsFVzQSMIFI
QLOgctdSaDLChonnsWqm9NKpHP2xLRtnQQg4oiSsaWggUK0MOHawsiDULoXlXiq6mBd/BRmKdqdI
3OwwjI3i4IfNsxZxX7zp9TtneJx0LBLoOlIFjWqfma+gDFygzo3KhGTpmtHCwTO2bzgGoZahSeo4
vsyeiPBLQodcwdSn9Ew1dqM1lc0VXvmOb0KvSJpgJZ/og1Ur8UGd0fcT2YgdPAG6PEkR6Q30VrSj
dlYGkmr1CW/9mLCPClGGduPhuS2n2uD/m2r17DUgBMLWA+FSVB64am7wCWhsNaxTAMvAOPflMKDU
V8X83DaT6aH38oDeGYs6vU7jyl3UQpj75jTYjdCc9PImtbqNPO31jbv6A+7odGeacr1aUqbPINVS
DhNimIt9Otgkg0KjRqk39nU3hPaSxKj81wW1oZi6LoDZiuwXv792Aw8BJHA+9lAk4hjeGc3PbLrM
piL/Oa6NJEVAG+mL29Z0Y68q8555hH+JyiVPrvSiwtexcF9PuwS8IALFXhbXZEkYj0xCIG0vrt4c
09JAdZR06uCX4+SNOwCzkwin3rHfUxUoa96YFseAdqDBs1hV9uGMg7b6idb1rzlmwA6B/Fz3O6M1
sjGwM4v8XFWBl4dmSM7HgX4yxvtlttB6CleZyXNI1Z985ZRamFQtLF3LpP0kvmHT+Rmjgsh2KLA5
rM7aMtHJDXsIYIkoJ7TuGgw1Eyp4OFfqugZlii3b18eKpzyleXhmco41YmRa1mEgx5Qe4K02ZTAk
KAnCDa2DRQS4QhJVSgGNoOub5V0Y1mT4dH2zm15xcYr3Qwf0IutKLK42gN8XXRnzDbJYgDWDTIHf
u5AAorJReh+DNvBm4zRTHqo+X27LiaPDfkRAsEE4y0OjqvHd9jybe3upJMaMbsS1bjbeM2Ht2PKY
rUOQGJZqygKYAlg4lqb0fngkxqGbHdTpJBGkIyFzF9300xTKM053naZBlyT1fUanGzXfUNeI0KB1
nnPs4AtdAbWw/cVu7Vss76wG9lzlsJKw2D3q/Qq4URDs8kHYRv/Wcxau99PYWf0x5pEOtURNLbyD
I6eE3lkQNgtanXc2PswmSPpqHnYTLlGdsawzMludZgwkaSfja0AVJn3SBv0HU/JUlb5tbcuzltKn
T52Y3PO5SIBLTJvYYolVVOiLPrx5qyPB6fYTimFtUsyXJa11AiHz0mqjEhN45QMIkJf90jqZX61d
/iN1Uu+SJ7F5S2GhfbeF3pGX0tWAABrNmQr08eV4mkeGsydOYem16soij1S7aqFYTIn1sVpKyyAI
UvDbkLcIx9LOY17ab8O2sUqWDYetqZfa4KLqTDm+57vRBhURwGyZ3Z9czqm6m/rcIojIhKQd5qWJ
6qrrEx15ZAI0CohhG85W6Tx2ilK8ramjrmGqaDOjY5wG6kVN9wuJXo8/2O9LMb1w9sOSIp3Vul4J
48EU3jhlfYgB/QPHVJcRBm1qdGjIvHZTSboTU94mtr6PrieKCKwzcjIMy7EegjQe3WAiW2Ti2S4T
5+iWdWuxiSlwUGd1UY7YHZfZh9iNLEJqNWzutFGgIsdirc7CZjIa0R7DTSudFNvp6KzwmzpZKcpe
N2sElDkj8VC2WaH43hLHjwt9ly6YK9hp5AMYxTObVs/KO1lN1BSiQILXxOu7nVddGnGHLvcl0U58
G2XL9r1oY5PsVpvkY6SjKhyJoS+8TV1t00NmNCSNIGdQI8OlAp1Rxp29IrzLnXco6zh0FW1CTxib
E8u6lrbr6nNt9XNtpzoImmL7CPRE2idpSvSAiGkQ4GZpPNcbH5KHMhl7EAj4S18Me0VHYZgF03Zz
cYyf5RijPdVJP1Don2zI/kEpqlfGb4oIcsIrv5O2laZn8q6bt1EbZBmuyWLemSsfAZqHIc7UVu0c
6PGICV466g8bAVLoqBRQmGDH+GcykvrCuEUfhqgAe/zccpJOUYYaDeh7nErnzB2MD2Od+qggsOCt
BBADdGKGiL3mRntT5Apy7XoWLVtd8erYynzjZkpKGyOLgfmQK9RHLDD5rhQtG4tqoHZ3kvqYAXnw
PafGaS+NCmYFBKLhR90AWLCs1HxQanM66Y7Mkk1ljdiCLnv3iom3RGyblmScxtD9LsGzgrsVqzU9
TytBLwFfnHpZzw6uOU24wyaGXr/NyIrgL8s1f4jrCuSD0Fs3C5hpI4Mxi16epeWIF9OK6Vbgwu92
usxxkvRVjrggGTkQkTyQ8WCpeTFc4O2GdFAP9J5Cd/uZgE13+RkPJalJ4OYbDQWOLOlliFG7hxrN
TF2Wy/osaxvMSDdby5WopYfDI585qQ7cQmi3+tlr72ZzqnCxxLXzIKeGlVmf0Rrhk0mBDAVEY3Te
TlRxP4f0xOJvg260Hx15FA9EpakgdrSBPHrITt1jmW6NnbhrrRduWuchbabmgn0uQWZVOrMC3NUt
q5ByUJJQpGa2w0ipzqD8Tm6v+aou+3QXi6aJI6EV0Dm9tMiQNhVufZSdOmd7RShYlRCX6C/K4rAh
2qXSoBRV1hwFd6OnZz1VDXSqVq6/0yBoIAWrbeZFmVeKd+nOnQVWheiUQDKnpelbyuxkQscqorYo
vDsVfKh3MDu9TlC/W919H/MXA89Lp0fQBgK3zQhrpTMFTjAUWHeceLyPplSXB83pF5gJIlNnv1Lh
b4MlddaFw4cav8bFOKJgVrfpjVEoegLqeKpuu4zcgLBwStwvQk1xY6WdiRrBBeyAkiNhfXeh8D9m
lY1gfk4X6rRebDEiOoWAhBPgKTetSCjRbKlXxxGMsPANRck/zFyl4IPz29wuWqwjqNX08aJpG+g/
zjC6OGUMK/P26Ga2Mo1IKPw1BmmvYeU1641QyLKiOnCaDzLNoJbWSPMyRPgdGvQmge/hJrZ9sOti
s2C5emSyk8CfJ5zkUNOC4MoMw3gzL+mmvR07ZoH13Jl5qOrdcq3YE6qBRachc4v4BYZNvKaAP1q4
3z9MSsQfHUnqjt+4OjJnM5F0zecSRIyfQfXqQmuq0+lQ59NMMkCfzZFdFIwanEEOr23rLJhLRsDc
fsxi+kNCAAtHcyCyohE57kbXKTMlqksts3dw+VMnTKqYGYWVVyifQB1V3EttXH8bKYZiPFE5R2PP
YGVGlKhNbVCgT7kUEi7ZDhX/zDpAReiDJZhRv2vtDDxo3VpwyqKqt2a2gYkdiCtGQOwtA4wCgZwZ
TlL2lw4IENxYHhosP8dEmhvs91Tl/DR0fwtPKlqK8QeZDYbg2GPhijO0kks4t2t7mOsJIRSsrjhD
X+OAxxntcX4Qbjmd3bbOEVlT6x9zrYGPMnJQPgKZ4obDS23eDeOMsoCZyPOogW2hoi8rg+pezm+x
rpe+TltL7sAsEyW6iEbfdZbsWw5wbNVRo5jzbezAd/Z7O3ceiGrA3DLXrlbT7BrWmEn/xAkImaVn
Bwp1QR2oYpzvzKViZVszU7tJkIX+6LWesl7GKPVbsjp+ekbffc/TxJ0Rbq/Nq1UJRp0p8F2aWkCP
W2wmJDncDl2J3axdMidwwbLB7/ZAIwZZ62kUVGrHk5OAUs6jlD03DStDqKhs4NI9d31rzie9nZlF
Qc82rrSiIk1NNWiHB4WjyMOK2obtndveBkHnmHHUUfNiRsnKcje5LRZGD/b77Cvz0j6R9OKNIRdf
uy5aDYyuNbYj3udOrGGjdtYFBEDbDHQxpnzwykvPHsgvjQgjGys3vw6vxgTz7gE9ke2GZT/n32Wh
eXhuqv7cN/VEzIxsbaggoilw9bWI+5NY+SFQwm/uFSvOL8jYmRzSKEaduDcq18s12daUCY28FlEn
bQeV3DXx7MjG3evS6V4JhsGlSd56duyNbv7wPBLj9uCYB0z2rpJhVG80WgqeYSXvUKBULlhdVRjt
0xVJMcCbHveeNuWRE698oVJTHI7KUhWBmffENPCeEpxT7uAREqEaithBrHAPqSljbJaWmX9beYqt
cFGG8lwoCd92mo7ZlW6O5k8B+f9Hl+ntyc0cZzxQvHGCmycve9JXBy5SlbBeQI3Cs4AWUlwvFAse
yUVd0QWVrEBUAbNEbCls86fMO6LJTKefk9elskzaz4i7zXDsWvWC3gRIqLZOVgD8wL3xbuViOSJU
yU2OjDaRwaSeNTNuo07APomNogj7CTkNri43c+H0tcppRi7Bp0pSwdoD4agBpcN2SQnXfO/1VMjQ
qpPpKjfy9W3uezxa2aK8yblU3tD00Psz51pnV1+8yrhI0AZtWDTwmIEyNa28yMWAEJITY/OtrfrY
2Z7/RQ+avk6KYGjKxL0ytUq9rzLhLNHoTrjr6f+rH/3s4tLove2YXBtpfFd0XQ22SiuQ6OWtJh6t
fjJfOh7i+Vj20vyxZNN6J01XTwIydEBOtR1KIm4+bZMWW1tsSCI5gfgFbZlTziLMv0ZN+mioVunt
M5NQmdCAu06HhqcAF5LGiwWTuZADNRmje/aqPOMbH9P0aLS6vdlhU0lJWg3Gu2MLxhZ6bXbV0aH7
O4ZO04qLLq8G+P1EVJESUaMPp70wq05Y9bA2d85Eyw0rvWCgU3g26ZvCHnC4lgR/M/xKFcZ55WLt
Zb+ig3e69ho6Ps1pNW9gtiyFXZm7EpIPk5NSbz+yhULTXyn2BAQidbgt10RJoU/k+QsTH06m2dR7
xhHdEN2/uCadLlIHvFwXqegoJX2z5XzpW51mSarDMptC/tTtrydRW++ZxpgGl+1C7KhaDeJZT/sK
g/Bqtk5ol3FBGGSyYA1sAWTme41G30+mZu6ZEA5OnTzW5Ttb3HzuNMRc4daSTCk4Jtxd0GT+F3tn
shw3kmXRf8l1Iw3zsOhNBAIxkRRnUtrARA2YJ4dj/Po+YGZnkUGWaKp1bSrNSqlEAHAAz9+799zQ
8pl4WZsI1nXpm7IqEI2RG+asE7BSl43IqWyiVHebA/2T9MiGYiI1qmNDicLStOczgGODsYbzUwDP
RBku114N/In0iN7TshtSC9IyGDrFXGu9066ENOAjoWXrFtRQD0rOnvT+ie8veCSEcPH5mIWRtS+q
1Cn3YPssKiAHHe8mjpZFmdrQNPMqHR//xypKTS2lws2li3hZ9818PRBfcfE/ZZhNs11g2ASTqS+w
ndjZiZweSfCb4yNQqYhsmSpbcLN1e+nXvxjB2g2Bp/OAyzjOFJNmQVeeKYqBETN1soumUMKbMLU/
wo+/neJwVCjFWEvsxaXinPTIezuJ2qjDn533A65ja0IRP6S52AqzSTeqkod7TW+SIKcV7CflqAdo
yUP2L5b5u/MIfgkjS5U5lsmswD4ZZSmW21Zg8WvCTTpMK02nbSdCim5sVc4fjEjfDFiWQ7lMBiDi
MYU+nRiR0NPDIOA9h0rcOIzoE5CDu9b21zf03aN4SF/gaDPEefbIvLihLfonrXGo9I1ImzeYV5Qb
kkfEB9KOt0ehEEV+yoCDu8dr6fWyoXdIF3aZvHbNXAWlEaJtX4YO+m/fHsZsyxWDpG7ruJ1eH6eM
89AYYhIdRv6lXbOcCLk0tAjllHxwqDfjomV4gqabkSbeE07t9aGmLKTrARQOaK8dHeYZ5Ani7fSo
OQX9VOi3m84Rzgdz5PcmNgYNao0hMjO3hXH08vEzCoIXNT4GdLjZxHU9BfqQNvZWWOVTE2qT3zJi
XYeZk38wHAOvfDJU5HRRQTi2QY4oAb4nd1BVwqWtCKXB6PWBXKd8yDGUi1ru9YpMolo1zgDD0Saz
U7SNteiOFYMZ/NiQOv3noKRfr9s3wmZeQbCejIUwbYHxPx1eWW3ByEZwKVQnq6+zlkA0vaevBqPx
R9cP/Rn5le26xZmzmiE0YrkV+c4z23Gdxcsmrk/qoI7wYTuV01yq2Eeu7RCPZYXe/IOX5pvVj+by
+dlydJRs+PBe3zUNqDoOuK7Cyz+Ot7k3xv4ES2736yvy3lEwbPGE4eLD8XSyNqxwbGu7LiCXFbp7
XlbO45gq9dV/cBCw3pwFYi10tK9PpScOWFM7QNaukZm7QWuQ0M6V+9FqW1bT6xE2mj70SraLSA5M
+Mm5dMYo+qIMS4ainXlhQIMOel4wZ5TZRKkxDVhpnlADuzXjq07VyWxqO6ziuoUrKk5h15E7SrQk
dMy7yurdr7++CNp7lxpyua7zTJiqfmpy0vsx0UkuqfBXWz/VJGo+d3VzbRP/eTQ8qrG8XSB6Vkcn
BCR9d47RrtxoTjdc2NGE69cc6Zxq6fDw69/15u3AOkPJjQnJURH6qCf6FuEh5KXdXq1hfBcB3FYa
W5j2fNCA2WEmtjECzBpok/f918d9526Zy5JYdJq0Ot2TdwObEEjuGosisyk/+9Clfgxpuw4q8XS/
PpR26khZVoRmLXJPqN/IxU9KARq8UAIb0oOarGCmWueqX+STsQGea2zkBOywjxLvompL58LyZvwx
ROV98Dw/6/RPlqeJnAc5NfJBXkMn7/7cA19IgVpiU9PDNcpLfZMj8Vk5ags/gNu+16bRO9DWGb/W
itS/GN74U0hbQ+pD16jRFfhF5Hpv4qZxLtGdAnzQiwYAAyTGVYTVWmPmU4863rTUoo1BACENLHAK
v76a7ywYtP861il3CQs9vXH0Uye11jo0HLh2f1hR4l6Dsy42liRhbXZC5UFjxnI+Guxvfn3k5Tad
XEHL0ZaCABGkBbDv9XskNlVZqzRU1gVHfhrcUN2qiF+vEeyo183kffRovPPE2sivEJBYaAcRgb0+
HhYilBTgxdc5IsJr9Gzdp6nEKvLrs3rnQcBsQyYJQjqEMafvBbQcSap5TGBLbuyNWhoNb6wo+eRm
tfaBov+EQojblQLAQX+zKFYIDjoNuxilZfKGEcVaSC1e40LO2YdMULKQ2q9jGTGzG1SNpr7Ks5Lo
9VYMxb2WhGdUKuFR75sPXj5vr7Cj8cqhOHguvMyTL0OdN6BH+wJfgaKlW5C6EGiQeHzw6L1dN6hz
EKxQQ/IaQBj0+j56ejTlBs/QOsrH5AELtOVj+hp2JVJduAk0Tn73jnI8CzEVslPE5/rJK9VUMhVd
F8cz9RKvF9EMAZ34MIgrTKr/waEWJzpHJIvlVKmb0BLNm7GGWdt1Ym8tSqQ5c8c9IajpB4d6514t
YjQk9YscElncyVXMmGg5OSumJ6wnsArb3EKk/sju9O69wlfPMkVOxejz9VFcLVazkTSjdciAkdtk
iWNJP2gtR5PxHKboDwqgt08fV+7F8U4+Q87YqCS+NZyV6Oabxnb7FYpynGsj6L/fv1cG3zo+tMTM
OPbJ60R4bTgA2GUZ1oL8bNPBTkQ6yJHgb/MDCeN7Z7Ukb7HtXKJPFhbqy5I/0gf8K6RhMDKV5r6X
WbgyxkK7qFSp+L8+qxOE4PJOQQfPrsLFe2cvMNXXxyqsksmxRFNQarr21NgViliTvLXa1o00ILHC
XkM27u4yfWbM3YopWMr9SztuwnVqEdW2KpvQ9SUic2YjsobuhHD8g0fy7eJdfiSLSkO85kGDff0j
VUndWHe8ZO0RhuOokd8W0WL+4EXz9rJD2MD1gJ2YohqD3Ouj0LRHpN07pO6iw9gSxZzvm8aGQ5ZZ
zQeHerOTdHG86NS7fIeXbevJYqqSzs6xIOTMZ+cy8xmpOPdkzHgMwomEXqm5A5Wyd6ffr2Jdkxkd
30X+ibby5LiECZB4UVg06+sci24ZRS39fU3uei08cuGra25+e2CpzxcwyfvjlDnVtrbBrtO5Bk+P
XrD6nsceHbNfL8S3Fx+xs23z6+hL0Gk++WWRJ8eaHEFEDrrb3ShqVJ13Kt0D4uE+ksS/vfgeGzLW
Ejp/Lr5zcp+bIlPZyEP8zxXP+6LrmbvqGVjDX1BNxQ8dQWt9iqcPnrS3a9hbKnW+YLwdVdpJr1dX
WjOiaWoUydCr2jswGtO1KzArf/CaWn786yqLqs4g2UUlFEvXTs0mtRValQt8ZG3Qaz3MI2lvRkfL
E2EZaFWEaowQ+8Ed9gotWnJCmI//+ka+c560YyiTAYmo7H6XP3/RXcraWfP0gm4dNbSHBa9LN1k8
Rje/Pso7y4Uy0mEMQSkJE2f58xdH4QUpECQAjSVEt78G/X+FAaJ4tHK+M78+0nvn4+E+0TDu8IW2
T16QEwzyBC4SWg/VAxpWF/2TA8Lj9tdH0d47IQ+fAjJ9qjz91LQ9VzWOnByg56iIbpPqZJSSCgsB
wplCSHtE7m5IlYanq0smTfkEddImAtpq3W2NvClgPo5WMJ3kWsNO8h8sKpbVsvtysey+SU3sZEjF
hWdcSWJClJBMrbGYV/68oCDp9Zvsw21obk4KlFRt7A9eW29uAZeFRcMbGV8TN+Lk3cCLUYSdZYSr
NO2zu1jxIDW2YfHBSb7d4lNWUxvRgVj8GhSbr9dUpgx5y8d44QBa+oT8Oo636RCi0cOuCyMty1zY
XCRHRRrytE0REzqkxf02Q4m3UZJOboSSO3cx8xf/eXX81136B1uHFw/KG2z8TVV8zV8Hzj3/jb/8
pYsbdGnHLh1znk3u2v/bS031T9gg7NMp1qhsuK3/uEs1jT9yYZZws9GzMNf4x12qaPC0eO0x4ecR
BDBCRNxv2EtfL1uHt7BDQWXzDsb+geT6ZNmimh9aV3N1VEOTeEoGYH9EaBXxBy+opRr81xv/78Mw
n+H5wFRAb+r1siXTqg3D2YQZmqftmeK20V4MUvN7Nao3sTM5H7x6cd29OqKrLVMDB6MJTyI2Q5oI
r48YZnIeQkIgVo1XpapEQzDNI+KcskCIFBeTIhX6Ig2cpdVQ1CmCQFKlmwPappAcPVN6VcMLpCCD
XJhl4R5MqCkewmnUnO42c2MqhTXj2WzGFyqVECgdtIBBWn7iehEsVcWEsRP6I69GSF5ZlAvSMIZa
6XoBalVLmekjITG1Hllx5yAbRbGdOMMRUeY0fNO0uocZP2JbgjlYMGn2EPuoxtjrfk7CxQIlcemf
GZ9FWTD59ZsEQSLBa6qqoCi3WsapzYrPnyNAHnuJW3i7scwjYD54SY3w0ZoGOd87OBfhCY8tDIad
FAn/Hvv2VgX9aDY20hUiYB0AWWVmkJfEN7mcIAOBayJyYK0yUotAP1dOBgPJskZCjl11QLiSzxRR
viqgDOibeMydAXFaQoyPteK3ePraVUwDRooZi870Mxzz7mLSyBVx5Qogp4ei6xXmnxknjjw+qURx
REOz6DXzxt5HqZcluASJ6oTJSj8H9G+kFu2eQnYC50Jshl79nFIpbrVClvpeSe1kYbrPOsmBjQGf
tMR24DF3LVz91tTaGuE34e1805jUpd+rCMPbmgR4tNJccwWyFhMkEdRh7cXfBjzSxo+ymk0QZywz
DdkkodTFEWmupvgzFZ1hItk3e/cpox+eBdCeEMjx7Z8QasMjsplso4XXiovEHJxFgZSFIVKEsS+u
6xnNzcF2SoXokELta8CpTdQo+Zkxll13U0dCtc/zuiub6ykFduBnSp6pFzTzB+NYYVrCN2Mlypis
8wxJ1GqeUdptCrdFNbqa9KFfYJ44R6sgab3QPtoyauxP0Lrqjt1iUdbVUUkrD/xmYllS0jLMVIFf
A9EnXNGhs2ucFVHSU7TlqQ6nBNZs7lRBJMZ2/uz1ho7HQmRmB/4xQ5+wlsI1s/MGUpB3aVQYVi5E
JNGvKtSAxY1C3j3gTppj2q0pWhuxlu6Wyn4xnu8m3GQrC5fEOtZkhi6+NxderD2EeXmR9G6RnPfJ
RLrEbExWvW9Gh+Sy8z5CY0vlLFSvIaVhSNR867pzPe2bwjLsA1GN83QxzSbMyc6pbc0f2q4HTWtF
8xzn/tw0Q6ptE9HilKm12hafvaZth6uoV8PcgG8myv4G/Y/JrAk3QZWCP+ry7AtZ7oU8IsfP3Ls0
ooTi7TNrIZl7yHAawMcENOkE4cSdWSwz8n60WvrRLSaPqr8xC1MR9c3kSYNOMe+sSoSE8OhR3l2F
ioc66EhtPgn3aZbkUs77Uo9DcYsV1lSmm6YaoXeQocUewa5EDSgw7Z0oRUU0q3HtVx724I1DSDDG
AiftB3T6aPxspH/1AK+54lXqfbJcsrt1xEkiQ12vFB566TZTIyitirGon0UTiq0DoEf95Dmpkh5m
Bb31xmilG/oockJlNxK02fgiVRK8WIra1XubF4d2p2RKY23LPIFu2iGJNg8Zlf6xjNSK3aXJ7Vg5
9OhCRB+mPrn+FM5SwW8z188RWEYa9aQIinZEljozPhXpZ3LAJuERQOL1UX7lla4YwvOoL8JYiSAd
O3H3Qf31+nPJVwWxHfZk+iuYOsCVnGyQbOBckrosZr9iRWj/i66CqmzPycOLCuLyry/jSwzDu8dh
H6YzVGU4tzApXm4d+O4jOaVwQ6GDk2ZF1FB/k1ZgpH59mNef5b8/ksyx4KzwtWQ68/owTspm2wk5
DFAhz97PxXhs1GaPEFicoc7r9Q9aCst/719lwHL52DoszfVlOLqk5r4+HlJlcHk2snEDnQJqQtJC
V7NVVX7paK0fFZHKEGpSv2ZhPXxw517vXZ4PTU2wBPfQm6ZCPrlzFeYEO8xYY9IK8006ZHkgUfEH
qgrc89dX9b1DwdlxdETEfKCfxzQv9n1mqtiekByqzxwNbVnhnAFWis8w7EUfnNXbC7qcDbs+Wnl4
9Z/5Oi8O1U1T3joGHEBzmNuGT1zNGYWF9WiaqCrdSvCpm9J41xvkkT+f5X/r/T+0ZVf173EyZ4mM
u6/l64r/+e/8VfHr9p+gA6jIHHQ4DBgXctVfQBmdih+jPc3ghXaAApE/+TsmyrL/xEzMbAbvO30J
xEz/VPwW6dNsKtlALIjc5T/3G/X+s/7jX48g0hDKb5NCfHkE+AnP+oUXK8YMwchFtVX7jkM141Ne
mOQjlKb+VUGylflV0U8PeR33t2Ic0Ti2BMPMiZMFc0IK2gZ/tdP6mSWLY9+mRb2Z2wIVO4QQV9no
PfarDYKo3rsso3Rqj+OoKZPPZ328f3HJ33lBIpx59S6hO2VyCgwLaHbTKtSfXcQvTsRteVXPCpJd
5tuxt5ujJu627hyb86EZ4K2uHBwZ3xkCe0cHQeGPpGZETXTFgI0CkkJEeoaTUKhh8mtiv9fr6E4W
Irm0Q/zD67nq8uNI7yr1UZ/Ka5Wa3lppSAPIi7ImNwsakqvjtYILONopjj02u1aXE7sJSnDwvENE
bt/UVPkj8ZnqAYkvyHq3JVaOb1g66JceQth7c0pGTBatilg7nhsBVr6S+bfajYseAjvRfRgYsS5h
QMEnBDFWokEkZdRF5xjZqbUp8elTqaHRjNd8otHK97wDHaS8eIaQVUf1ZYxxbRnCZZBjWqd3a6KL
w6FZIaLsz0ZHule2myeoCx0EDRg4cDis+6ol0hkzk9bubC9ShqBzB3FWds3kHiz68fVWa/WZ/ZyT
19+R+jaHZvasYyrYQWQoHcQ+t3rxOXVSYa6SNDK4SApyaFKOtdJBle/Nu0Z00WdrHuRlH0sDBv2o
k6NQuG5/4c5Op62weA8xoU+zYpNU7UCqr4uQvYYyRR15FiGwrCLpQZ/2Xjl/D6UQclXEg4FwmFEI
J5EPt/SrenSkRqz/iPQGAF+c4S5CxZleaLFM9U/VWOpnzWAPS7ZLtUSJ8osLgzJ7TScUh5WlDhhN
jcgYrh07kgRxtcVE2gRi2k9qkWC81oaZUq9CggQfBNjMmdtaoA2Jb3Ur3y06xo2aMK173Jnut2QI
JzBlSgwENwWypK2rkvW51igq+XURXW/aOBpRColYXLVeKUbcdvEgfaVUESTPKd5p5I2uhwskT3tx
bESK1rQeWc0e/DKiOEhBbANWopqvcpLFmQVBc/2K4zN2NrT3vM+TLUlZyc2ZnJuyz6pwE1EHRv6Q
WuaNLvstHGYYcUo26UiRxmGgRRtS6JBlEU9VoE4QStjxTjm2vRwl6iAya6tQ9FN3E5AMiGcOhwfX
NMWwgS/RXXoN0YhgVaR8gELpXmtQHYdbA+3WY5pXjr2i9Tt8MZueRIBYgZS6qkvR6Xi+SzsmxXVU
25VXAfFUmk771imxRIEYl9OuqCvX3UJazX+W1iTPCyerbm29B20LGoHHgQ/0KuchPqqhGJ4wstsH
qwByvY3cigRG1/0sUTy2uzmewttJNtzsWGH1ETMpCfRRyRpBwdLOPN9K3x70OrVVv1XrUGwcp9Se
pg7v1lZpG/fRwzsjdzGmN+zfdV0QQsuGKFmYfs5GthmgzTSMKwf0bYiJgDRgx8BCrRnTHsSXwU6v
bUZeUkjyf7ZdrqX7nuvtu5BCkqBTHKltWrLkXfbWgsJT4d1NZIuqh/WqrZqWutiL2nAjTHi2upW1
Dxa7Wrg9uRoeor5sABOpOCVWnYHC2O/zZbTCF0m/lQrZ1mxPhq7zyzmaWYi4sFF/DM70lIV6VW5C
vFYpOIzoqjK0FiMsxyMNisoedw+u7GqDlM0kVhgX0+TPrpAPGa9Wb53piSnJMiYBfa1YsWOTU4Re
9qg6RbGBqeMd2E3imImpzx6SCUcsFNacxOFxZL+2qvGhXcceBrm11iVjtIapXZZHT53qBl+1XPoI
jUd3YiR410InZ3T6StgjEQAQrxL8KqFmRkFcwPqGcEOcfWBnNSaPsgMlGMhMK5LAs2R0kYiZYEJF
mCFXyBkc96yg0UCqjciHr7ou4lsXRCJTyDyzv+udZ44btccgdkZq7FB8txMwqTHPuL1y51DqHMxA
3p4L3ZsPipKwWWxTuzD9Wi+nYzToLmE2rjp+zdxMO4exXOMoCgfzG5N9kiFY1XI1hR6vrCqBPb3q
SAe+8RJbHocmn+7iCUMDi7wtr6q2cj85caZf6ajtfgq30p+GvhwFuGggRxiyO6I2wrZl59V6mQ6N
VjF4/GUobbHJeXEToUVK+6e0wJq8rgZrSX1gdeHVDSPtzK1l+xXoLSDQEn9ktXKNiTwTUSM2WifS
kXeJ6YABoAFgsdh7xyLBUFGIvamGpGsCl+ntlyZW2SdPIsXppscZ5q9wsLJvsUXnCNmjC0qeQBbm
CEwKzFvMV/zbxLT3ZD510xJCzPNxaRsI+9mnE/S+aobJxbely85Am2Shpo9YYngSB7TveYfjDSSm
aWVnuqi8y0FIeTsWagxmUg7h5SQaLcW3Fef6WmtK8bdW8L/l8R9LK/XfV8erTnTl9+QlbHH5C3+V
xob65zKbQTvJN+ZZpfhPaez9ydfIpT1sLdhBUGP/lMYKMRH8f/wxvVyVZvmL2lgx/1w2k0uwKuNK
5Aj6b3XDmXC/qiottDT8MEpwl/+FBPY8f3lRVaaiSxTVqO8nmthXbUMotqcMq0xJ1MPYYoKacvMQ
2zJdrF+swM+Guy0quTb0MehktrGtm964GYlwAazkw9P31noyrWeaKUO/9D3Bu9zU0xioojhUxbGR
4VlF72llj5H2YEQHQ7/WlK+5JDpQhhtD2NLnm0IIlva97jVfzsdG35WOsbbaJ6URxw571b7khe87
msBYStsoEPAT6JdtHAQ6ISlbKIh+hKJclbg73a5N1plrVKnfhamyFoRDNTz4OdGRZtvtczPF8wuQ
Ib0YXXFtzdf058g9siOya8Ac9MOh6ZUDWJuVohB91DeEU2bQHQq5ZJ8DB1e1GSAzPtg46behaHaK
7LaCTCmnBTFiqUf8lzhLv/ROL/xoaOe14ik+3OTvVeHybKbng3leqUuQxN6Axy8iFZSDhwR6NrpD
2/P7Wxq1ICC0MvLjAYRO6qwpGYIhcf2uxRKok8otfyq46N3iZxeT6jpX20rcYfmNDUC4NjT8YfbQ
EWgXUmuIiehkvG3Bm6dZd55Z9t08YpKlQZvSgicF1bO4KqW1skwiF7v4R9wOK7YnNJ8Hscqc9D4d
mqBJ8DiVAPImMry1Ca8/ZNjmXE0W41EaHZTiTCdpbbQebZuwaU9XPs/FU+qNvuKcD16174fM2Bg1
gp2Vpj+F3Vxuc1LBjyg+2ouOQs0orftO6xEpWWvsUnz9ljTvgqLRIk5osH0nCu+ByvpaYtF4tx7s
ZN5W7XBBP53IEBOa0mTNl56c423iHssKpo7i7fNI8S1s20sHWltowca5QZTw1A+BOUD60cYNexN6
yx0OpO5HExIWNVfiMNrlRq3qvcEibWLxU0PT7rnF1vSKddiRkt7QIK8B4/LZH+mwz0sN6Z4zAjoM
sLKaJUyLlgwfMUH8lUO6G1+Rtcf0QeuXOKrGlyUxwJ264S6vEY2zCRj8UVAgdgqfTnLzsquOKcgq
9ohOQh/kutNWqd2NbiafQifdOFkfFL12xXxorbo3ZjKsaPcQIEKEvdKeu6axJ/piTd9yp2Peo/94
SHpznZJnqCRB2X5rq9sWtKR6D8iAZJRxP9E8qszQu9Q8nG6M7tYZisIJR13twklJGSp0X8Y6Wdnl
VUdLGpMY61QlqMuuIfsKZinxtBvV4bobra02V59MGACWShAF9E3CJ5jeuOr1UD2EiXKgZF6lxL6a
ce8jgG0DFXutZBMFEIduwREf7MYZfirzQ6I+Lv6HvA6bK2gMfl3Fkv0TuZ3KWTnupYUVAeZLgUwq
kN2VxsdVVYkmlofRHG66Jt3P7VXFw5/0Qvp2CmBjLHYJ1tfQ+cS+fpOQENvhLaShTRx79iSxEMcD
BLJwxNWe1BvBlJmJ0N6oASFnymWVfYZs8TOMGETQC+v62zFMHkOLp8HFzD1qTyURVHTnV8Ta+AKy
zTQ+SfLoMI0xt+ZJQzILwAHwvn4Hp2PV8JjXqsamelhjpgiVn2W2pHhaUImue1vfyvQqTUNeERc9
DvkjA5ZHK8lZ2giiteiJQQYVBdnptlX5jaNuLCU7KzBHzukhLnSssTFO9ik+uOZwCcQT0zxoEknE
DpAKhwFpuutBPOXT0Pt0hscghpZozeGqG8GjQJohAUPOD5771VMgSbNjUuMyqDR1w7rzcPb126ap
Qn68yRZNaSCpOEX/0xHzYXaVs3m8UeN9LLdqZ7pXplHftowR40h8rk1ni8Rol2nsZ6qitPd5hcwc
u6E3n7nsLH3djC+ElcgLxgIUxU2SP+GgulR0sl0cr7kEVPAFUfUaetiVSjW8Mmz1c8u3RpTZ+EUM
CaqJ0tPOoqzdEGmy9Qy0U+igGoL84k9FYV3pwmZoZlHfD0NyFGl2IcJi+uKl6lpttD34kXPc9H5t
CZvw1qS/qKq6B1E2pIdM74IGsOKuMclOqJIS50vUXjdFrK0nIbl2iD73zUArlQ1xb50ZBEA+2CJp
t5GXizujJCUg4SOr2kr7AwyU/qARXbITI46+Hq/F2qr07FGUhHCbRX0ILXVcyAC+DHMyPVtylltS
FFacYGBW/c5s3G84EaKjAoR2D5q0hnboJSg3OlLMe2hhoeVKcBNzkoEAnSi/sbMmUrLge/chhlGb
xIOzivA0twNeefIUcEwOV1bu8UTG5xCR7kIl3ED6RO5cRURGu9q9N3HthHndJgA9MzFjUEHhlM+6
n6rmQxmrYYkCf6yDUR6jqP5pqqO7cqDhPmmMfQ7s69R55drLkI5NAa5yqMRw2hmgLz2VO90KD1nf
HScz3o3e/EAzBJrB+C2RmetzBmagJ+N6suw9QTt7TbqJD9+PVx6G26ZMNiYfJfRYpGXYMk8CeEa+
bOIHtRweUZo81HpN+C8trKoEplQ0l0UtAqVqH4QzbGMhsNnqo/DR87lBVDa7Kvo0gtbJ+fa34OP4
vKxqlfg924J7iRZb2RXsrOJUcjETRe5mmjv93B3laLs/C9cTx7wuW1+tZHlfhwrJphMAWFouxkbr
lBboFm4Hvquwa+TWtFt5JRlQ+YXZmp9yWpvEHidAt3xVht1taVYxFvck+mKbTWzxlhWMxevYnAjT
tC1yragagFyTblAvc0RCooA11ZOztiG3XJahSUGEhOG8HDJnyybXZE6dJcWqHuPuPqxtM97b0qyv
QtSJIJaMlI//xMZ/l7WJXGdDuc0AMggAKBHSTbxngDlKgvBKMBGVd3CUmorS6QaPyVibFSSt8xzR
ylKcI091+ylDofnZnNi5e/jLiMrBXcwrrLW+lCrtBD93Z2I+PUbUdqN0jxWLYdN3Uqo+ElgNA7pX
03ogJcM5uL3MUf+bDrViJve8Ey2SI6MpyOaYMaDUATO42bQt6AgcpRFFV/rAh0NqU3muyJmJt/lN
eLcZUgWL8uK+K7NpL82hDqZMI203tg0m1eFwo7Tx+Bl3fXthg8eksQTaxks9Z+O2rX1VzZNLfOZY
XfFTwn2SjtdOHtL9Sy3eUqkg3Vnz9qmXM/8tOvzT/ID5WzfoyZY4tD1MqRz/kBte8jFWgzY2WkIk
DfJsB/WY1YjuO9AMpJmr5T2ZNNWZNUibRw+SUDe5HK+cp8iv2hq9rhFvDDON71onGc6Sutl6Wo3I
gsYMGOwgNcjgApfeHNSyFASvZ3doOR4YvIeA0CP2+jbGhlTQmEm1L049V4co15ONoBl1C96m+lqA
aLwHPBZuKkz3u1alUs7BDPphN4UBk077zsGRHihDpe88uppr5s9Kxu2itppcJQ68LLry8PGv4JCE
56ZocDEafXpt5va3pCIhsZQPQ58EiXs1N+3nOLptiO/YqGGfnWdxvR/SpKKE05xdaA37MArjT/Bx
SD8e+tuEfLcV9umOZxTGhTkCVIJhuJ7V5lxhh74pQvhH9KtoEybJDybjyrpMIJkYmXOmN+ONqMY1
5r/n2nDnZFxc8BPtWRJRsOfJN3o7oMRT+1HrnPu0h/UmRhn0qXUJCas92L15lmY/c+6lT/bXdZi2
8lJN+RKHaVL6IlHAx0fzg6XoDyUSE1zyuN8l/spIJwuakfB17uKOVKPj5MFhy43hCtzvA5yoS2m0
BIW2HbsDIikjrSQWs2nvpt78XC37Fp1NSuRkBzzaMNVhVdr2kJ339sg2hK5ruaLDM/qxw0KxvYNL
9+SGlylFsdDmoFKKCcpAZwVC0e+jZBTnRWLqewktLb10vBZ7Kev2R2oRqQzAIdyTHeEQBKa452DJ
cG0ohEPs+ciCbBKhNwQ89O050CgyTJESbTGtEGteYBbmySg8Pxmb0o8EbCu/ygu4QA3z0pW9xPg0
5EdsCpnM7KNcwM3TTP4u16QV3/thJGkoryv8aKxvmttV/NRKsosnIz7Uk9K2ZxK7BYQTM+pWgGl2
tYKSMahxmCRHux1X5ryzjHp+VNQ52zQELhOx8SNVce50zZIUC/ys1uzPbIpRDMzj16jK+/WgRN7+
vwNHOe2//+8fi0nq33dUyGWviqfX48blb/zVUlFsxo20sTSGg7QvmOQzKPs7v8LV/mTKrnuwu3UU
iM9/9Pe8UbP+hOmL2FtfaF8ovflbAG1k/L9/0FNBYcof2fB3yYmkK/M7E8fTjBf6d5CYYaktE2ps
RM9KvRctFavXyZSJqyJoN6Y8K+6ra3lmPUbXWjAH4Xb02UwG2QUbz/FM7FEK7+HvEM/dfBHXZOn2
P7NbntVifWAg5vebyb8b/Juzmmh6b6uu6hVd1X1CkDxquRXh2MUcIHMKsu8vLvk788ZTX/ffZ4Fg
7vksEDG+li4MDHudauAs8sduU/ti34IApjuw0i9BcIz3dpBuaEfsi6N5/cGhX6s0OPJyAV3NXsa2
2JtP1ept4k2RZjbs1rZzQIKcsc4f3fPi3tW22TFbF/vZxSDhz+VF+QEf4Z0j4zLhuDCoVNzbS7fs
xa1bRjI5HaMiUD01gNp9NozOVovHi7zXPjjLN4diFo3Px1F1BrqsypPrG7b07dXMSgIHxFkdwy/K
2TKlO3JPN7++nq8Hx1zNkyMtv+TFSdmDmpgzu6WgN64H8yYf73793z+NUOEAGjYlgycI2SkheycH
oJOdMEkWGbuNNG4eAAvbeiBLVs+DmylFc4EDo7ICS5nD5mdRu6N9Y7eWV+8zIEjjfQ0pHcKeAw3w
/5g7k+W4tSzL/kpYzREGXPRlWTVwB9ydzr7TEzmBSSSFHrjoLpqvrwW9V5Gi64WYGqRZmsUgFEES
Djhud87ea3fnkvw6dagnJKJba+4t9amENERFSzFJ3/z6g6+P+D+lAeuDwcGMERVhAJEcKA7ePxh9
qjVpz2W2S9XjXN44GRFf8uLX1/j54TN+qOCuUmjwFKfZtsVEvIHquAZFT2gYR5sM9l9f4dSKvd4G
8yAKB8LMyLs7zXscXLq60xKlu8juXyX5IASVotOMjmOkHiEUbFYmWGNFtFM/eIdPfC1/XRk33Hpl
4oHWm//hzdJbx10lgunOuYzv5svopj+mN9P+I9PwqR/ur+tAR2Fa94R5Oixtej5ZjZJ2Z26eQRJd
UHTd0rMPIIWS+R4/+HtyXLYfPFbx89uxVseR06JIIy3gZIBWvht1lV9kO2tfnNVX9qE/AMY+ZlfO
QTv7CAJ/IlP5/i46eLnA2aBtArFzMvPQQwT27Zrpbtw6e+uoXddX7Zm1nTZvfTjuVKjCZUsHaUMX
apOExQc3+92sdzIUuDzZktRWMe+cOpQoS7qRSEng4mB3bLjZ6Tw6c87wEB7UQQvxdtzZd2CPgWeo
DRVssNZv2Zv2at54V86Ve+afgTcI9HP3zP5zF/Qy/e/4rf67hehvRumPH+10OR1ljB6h48lMMemw
Ycz73R16Yw+NHuWAauHyE1W5gfBZ3mOfwxDz6xfhNA7x+9tHO2btkqBONE+BHm4Fw9WMxnRHBepg
7qik7ryj2I4HkGpX2mftc3reX9OR5j/WTXRN4eFcO9OD8aJ+qG/ao3WAkPrBmP95VkH7tk5b6IBg
0Z1+XUhgpetnQ7IDj1sll7hW27vMcLPpg5S+n6/DGkiWOEpCphZMiu8HeA3RKREk7u7SGmA6BxYx
wEnjNZ3CXz/kn79kJiIb1xgrrzBQcry/0NiJphxH8kjT2HpxyoGMCcbKloDyj9A9P627NNRogxmo
FYlURZb5/kpI5rXK4xwQojHfU0sPhX+s8B1SdftgdvxuSn83qNZLoX1HFMl+kLib95dKjJIWSzdo
ob3J7+ar/lr72t/b52SzHv3Qu85vqrC5Xh5pFVTP+lfvg/f21Dpl22jGYCDA6UCaR/DUyZ1K9qaa
GNco7J08a8+iIyKHwGf7JHbyqgzk9vXX3+Hpy4JLh34l2R0wT7DrnJopIf4vy7yOE4LHwzYFvPKR
Mfr0u+MKMB1MOqYI4EzUwicPdEgEyctzuqNGufVuikN9+M1bsPij7EYAGlAW5mV8f4FYuGbjArwL
Y0wctJsWf2P1o/zgZT99UC5W9XW55F1ng0vu0vuraGSUAycpDYiSS7wzmyY5z720/817wcbMN885
hM0BgBbjxDkHgBjHjJmTyNBo8jJzjeguRvC1/70nxsJIo3ql75jWGuh08pX4xdipfq7LsMo6JESy
BVrttVHw+1dB8bia77krWuPvn5hsFjW1fVWGEyxXmifdKvkTva5/NDuczkPr7aDZtsFGYsjma3p/
oX70/TgSLbejapeuZAP8AWg6/GXd+mh8Ilzmr/04QZDQbTBQ2Bgij2WwnmxA6dalGJdSMLzw6a/M
mBSQ5Nrpqn6mWt1QcSZ0F7gk2QLS4n20iQPugsnWSswkfTY+FEucL0EBP1Pf5ba+UCSJkw6HlW/G
M2q+0fkGV9m8ZotqnNlV0ev7WHXGV5MaKsD3OdZvMseU9VrzWetRXiJ3mDAXgu1BxdFAbTjKbora
gsTZD4IeeJpgXN4ks7IfnDahQYoA0jjE5TIW582i+X0ADdSGcwx8p2QTOnQRaNNUX9CkEntLohnF
rUAUejN9yhozcrYl2eTTvenEWJTp4icDTWni2vGnweF3AfNSc+KD5Oq2A9UvUAM2GWx1Z5joJlr+
9TKk4wMFXD6o9Hzki8lk8REn1RZfcLu1NLs9vGhbHEfdnTPE9mUD3roLgVlTE1bSNVDUDphM9zxM
ynCpU0TXYA2o1vPtVVRGTRwjQY/zgh6kLtWrGUsTDSvOrytHDqoK1WhRCnKr1Lkla4H4wiVb6DXa
CXkgsFdVfVXxoQClcg78I2pMjE5pEps9SE69IaG97eW4o6BWdvy046CW6+2U+ZP6VQWoe8wvyH60
bzzp0btN5p6W18JYJBrDElpBD6ip5HHGMlHQ5Y9jNKGDDmzckQ5eKscf5XNjzmUqDoR703iNIRl8
EwAHAVETiVNvBnfo4TVlHZWtmFbLuC0NLDboWklEYzbXopt8QTuFcbGN0vSscJUfZ4BsZPMlEzP0
/QrfWRq6mj8DEhWm9DfGMk/Uu2uvAyDt9x0OGJWRIJDZtRuCJUcC4bdqekoAXWsofBEEB5lvsoXz
spoIFHOo6cJDI6UNrWvIPWQ1Ir6iRjpHG1GW7WMsQcfRox7M5ULNEBI24xDJ9IA0OfJCG7MRMckV
b+CmaXK5s41a7OcS/TCqZGoPaEFXVOvoV3HDaFrMP1yjqj4ZWO5eUarZX2hFudiIemJ2t71dc6Zy
mXsOo5ka94zpxT60OAYJz+Wnv5QOEP8t2cXey5DC7gfI69LqNNSCfpV+ioGDx5/TTZn3YJI70a3q
zglx4FlfYQTcxaap2VT0qQtvBl6nOZhdiPYBUurmybfridcbvKmG9gEh+GMDYa3cYIoq6cJSuawO
opF0XsaB2W2DWLX2gkQo/1wW0UyjyVH6sAXx2y4oHSpSNWw+KeD2vpj2sTa1ydkUc1Sm42nqL8jc
0zjUm0K7180eTGxHGIwWiNq1p41D6BIKwSXxoNk7DZXPnqSLYp+aWS63UT3nArmyMvArZp7+lIsa
36jmTu6jGFP1JO1MxkGsWXpIpHiutiVNqD3xL8OV5866zWAt7Qu7tLMBaHzfPw6mUHckCaAFWirH
HzZNqU/dvrGy/rzTJDhyTJ/6m5gGuuSj27lXmeSwH5iaT9Ms1pppuk+mQcMzRySVnZw1CeZLQnnS
7FvOtlcPRW6NaIYG3GdBAyJ7DgwFXjm0B3sWQT3FpYEOHSQ3Wj4EA4EPe18GUVkep15M93ZlaLei
U2MZqLTXRKhqzX4DkGH5ZxL/TXvw/N5BsRfTGsP/a4CgK3pR4Fqr0g7WPuZNynrIDK5El8pk61OL
B1FedWOCXA9C9CYBw9FtDN2t7GAoWt50DbJAC1mubZbQg2ER76mYxSLoM0hMED1VQrw1ClQttBKZ
DWcu9fh9F8scRZVIaYybiZ8+0/ClKeJb2lJe0Rco7wtGVI7KoZmXLfL3ARGKanom07okKdVTEv3M
Al+A/g+JUV/iYbDscCqtwjwf1ogYWs3GxC5TJt7biICNoZZ17RBkWeNk2xXZrba22bTxDmImyoFO
EkyjzT7OY+CR8gI2vjBA23gFV/ZA5aP4VdF4OaoopRQ/kZh1NcQeHmJrdcwGg2fKCHGGn3bcurA+
Y2kV9tYch/Rbk2mJEzLSI0yPvRHnZxaiyzjIcNyu8ySBIds5xiVK41Lv3uSMXXZDPgPSLpuMnZsi
QYADmBxxzwabV+qQrTZHr9Dn10gllkcMDNZoe4EDBF6QReExtVbpELPsWRVBStnkYrEUs44nm36r
hEOMP5N8udKvn0hB7M1NYhqTQvMaw0cnhpN4ClUI95wJRfFiyLJHFKIhlm1IiIEYr55iiIx1mJUe
zLvEzvohQP9CH7ur2/QzWn4mHnTW9StaqrhiWaPtf0zoMC9brAC6e1gRStmWQ4F1u6rwHhZfoUNZ
OAC+Zn41nBNzRAiLlvFGAY8g6ZuVoByv8VCUyVaK0XxdZL7I/cjhtNlmET5EtFeA6zcwTdKHRukN
PZHWNC0UI92Yb0yI11/gGblvs+tHGIfHhPZUJ+MJhL9q2UC4yTTv8Z7zP4/Eh38lfM1z6J2v25LO
mNG/mP04M3s5cubVKjvDCIuaoYu/m+ycZGs6SnvqXQNhiuxI1N0lBLo/azUhC6sJG8Itb1z2uUeZ
rzY6CH8HhnmbPaupZv5pmoWdFXci35QjUeEvIwjhA2ZE2nwNZGcrtHVb/+Yogd/MHa1WbDuKoOhz
9aV/agnsGgJNg/K/4QA9fMLtjOyg9MzFCmiQtvf0wzojdAgVuI8IW9FJVbGmBTo985zLbvELuQvr
4HA7sgYIIk7n10yfUAd0mo4KEYFZUcmrNlWTt2f1xeYwUKf50sKeWrYmQ+psaLPBJhte2n8UJD4N
BBj1iDL6cva3busvd7MbV+DMRsN5rfpkfEntkQQeO+/bipQOO7qriyni/Y5G9yF1iKvSY9Oju2pg
e9pZXVqJwxK1Kl6QOFLrvWj8ZHimodg1t9Wgu98WKgJJiN+6xKxPwBASCKUMY4P2x+z2RNnXZliP
pnXhNw37QdECYEeNAGYp1CkrPPq9J5e9qcX253zoOQ7rdZckOzBXkb0ByjSPGxO/w7yxOne6KRTx
hlvCnZqXGJdCH0gNWltgT6b41mAg4V1E/0xK8hghF9TBk1wMhp35SB1K6q9jYTPFNabfnxdcGO83
+4gAfhY9UbVI39yNcQ412CYY41vkSfQ9yVDRy4ajNe8Ki82QvmbQ4Ayby0/gUwfjJp3XEKdDNI9t
861vUm1+pIptztmWjZF+xMWivSyl0dd0tM1ejcHCtn/ca8JZBujIxNg8ccKRzlUSNXK8VJXuySuz
jKP8VvWD0x+6pBfjPieNxNwQ7DV+TlKK8SHxBzQO8E1X875pPeK8spyxt80KGJU4GjKSrfI0d9Nb
T0PrvyF7QNdpNBgzmTpllJeBMOPkhSKu9zZNC2tSPNUJ3g5wTNan3sX2tC1dS3+y+LjxGc6HRb80
G2hCoFUnWvzb2Y8LDcdDJ/juIdI000UKx8m3tyXL9cVCSYkteZGVyg9dlZICF9DXzw0Un17k+WHu
pPNXJSbUB0s/LISfxdYnzIam3OcccVBUkZmtXWYZM+3BR8febpm67VV4YbDOQ+LxekF5JdWGdI+s
I04vpJwNSEodEwiq13jJ7llbkRc4xVLEeyGXMr5WSpnjQbNIn9iwxycopB1sZ9nZU6rGo+PXzOUG
QoXxaHVNW+1dGaEJSdBBFsyqkf/Qe8OSfsZsMn/WwHH4+2is3OU4VZr+4s9Z2mxKwibHgxMpKybs
ym5Vt7ETYiT22RLr6VlD0ybZDSVMB1I7ptm4pd6l3CtR5Y0fKqExi+gkgADtIFkHtXNVGNZdVuok
XCo4O26JbJl2u4jzatq3LfucYxWJqDhmxmKkQQU7wbq28qkU+yaD/XnvOnOm/6GWtrMCv0PXgZA4
z3P7zGNz6DylOl9LAFLfcTZYX/z+stMHZl/cBl37xW/GnpBO6gz5JncIztsVggb6TVvMCTmevMdj
SCQ31C5/KCZy3cYqaoJsERo7yRKhzLbSnI6hY3YEfBqO0XY8SIj7HPNkhe0/m2cVMo946dMwRAWq
yL6ehzt6/nZxgeip9mhnEJu5JUiptgLHrNz7Sm+XO+UP3s2EELvel47evtiluwxHW1H5uK0zc/yD
jFRf2zMb+OOm99saKgGaIgOSWa30sHGnhRUPO8z4JMbZig852SRjWJUDPvTYigzjrs/T6rmsRWrs
BUSnb0a6yOJoLZyPrjqdrypw+Tr1o5uLEhB428bGtXLbfDlTZVuzq9a9LndZUO1pLgNNJjysHrQr
abLVgGPOSRKYGpD7rVfTBBpwRCm8pqORgSnH83rRUg2Wn0VURqIrltl4phhy5ZgtYQem1vGyoVqM
49AYvcS+rosUrR+6PGC2RUqxdWsNaWp4FMnrdYujR0ZJROFSDhHq+8KzPtWWztKIlFZ9tSLnO1TB
+xRpWF6CtHHUo97ZrroHklGVYPhG7U3CbS12C+KSF4EPljM34a3HgnSzfG/GQB/RQkoyELIkfut1
a2wD4mYL87XsahV9ases/Dw3+AGDZUnlpZ8u6GztGl05SR8jJxWL8sGrN/dTdlbqVfpNdAvuuyqR
dv1Z1Do5BzZZSdV5Dcv+SWMv5Z9NTV0BtFhAgXEWAeV3XkGZYEQbQ/5oEb/hIUsTY3tD5Sd5LNDn
1UcDPjtmgrLPkPPrSB2bamn+UDLqFYjRrCEzyNabKIAjhDJSIcnRODxb07gB8MDG03FgFRzWGaq8
7pXDGitaORrbslWcIgj7nC6KkukD2V9h08RmdeHecMXhB0WL/piUzAhbjT9+D3KCtT7J7a6/tAyE
5vdT11fpjQ56QxyzZem7C0WYXIxu2mn8+IJgo/orQQ1oDUUvFenIFUcGkAIIslZR24ISVzjJbcl5
od9Ubo2Dk5wX1GYUv0kKUzbynBDhlYddiaww1pW6scRljlzbOE9jDqsv7M9y/zA3pCBuWyVVfzEb
dnUzFImntjLOHU5yizNAdxvmtnpBXercOI4oo31GnEvD5kMY36i7YBJuvK5v95aXJckmo/GvIxYC
7B2aLLPIrwezQorYm0AQy8acksu6GRSgJBPX5aFny5kAnWC/sokRI+OYciMdxTknz5tZ1O1yUQyJ
TiCO0kgaeXKTWD7MCUE+BxVrHK5mhqq9mWdb745u3EcjvA9JoHAhcIVu2a0T2elJSLbbCWchKW9Z
jAh6bVE/g/lQKNM09hXE7QzmpzHJlidnzXUbFYqkM8/NsI3Z+swA0+JMGw8kQCEBl32+FDfzVFmM
ABO1mbLh51B0SPCUWvmauM5Dn4sg0hyxbIg/VfoZac4JNkDUSi+1DzKCAJsyvoTBYeabLqqMORwa
0WcH3M/IyVrNfSaODF5+FoHTsRItnwKMztl+STRwJ9aQM/JI8vE8TIqyq/YtZ/cj3NGpJ6imT26I
TE3yja2q5bj6cFdXSsUXxCGD47LkWa8W4Y5yHtku7UOKbZY9WIMEk3101z3HVWffW8RQ3pNftvDB
jckjldHvjImD36i+SEtOX801NTRIqFFiTiXs/gxYPR6IxWAQhUZUN4/S1fQnM+K7Czth45aRamr4
YegorC2z6p1dSyqsIiuswIgyySZrN8KbjRvTrVB2aVnDqtjNjbwfm9q7beOkvJ4qavibttfzzwRG
6RPvN0GYlI6TrkOoHrk30syqaTOZbnzXNq6bBXWiza9VAdJvU42xc5kPOrt9114o6bmV41ylRdTb
e+UgVCWSC1nupitRVuBNadub0Vas5cBv6UEuk/YtjUvOUl5ixmS4wWkSgeOuAB0j1zE6Zh6djLOo
hX0a2gTrcL5PKBBwHIqpzHRQeCZAWdCwjgwfouz448wsXWW56ZZik3VhDx1CvVwvZInHY5aYJJzU
xQmKtJJzRBNn5Gexa8iYpvwEIUYyPhulCaO6qer4gEMIqF7XCuu+jhz3GcOMWwdTtuY+s+9pvrkg
Fsneq5aKqF6BTHED/jB+y5TVvYDWaWVYkn/8zUEATJXaGMvHXvrTE67H8tpvCnTd2mj315PA5b2u
T91b1ZrakxoIlQ3yOptxY8eOfYvt03i0ZU/enGaU7rBpBYnhrNTawPRAVKm+sYoxmc+daK4/91Rc
9SA1Cv2Y5lGTgmmK2KuJKPJemtFSVFPTdDl3mgZVjQ8C4ViYna2triF2TD0qWCtkwWb3gbnK/7ym
bFJp9rviGV19up5dK5Ziw2k9H6TAgFm9iNv6pZuJ3Nuy98KM5BE3MsOKotS1cR2nMfguZzSf7qSq
r8VY456GmpZtySqmUGIWpMiHy1xVt3OqExk1wf0UQctJOw2ITGQPrQ9YrLajwbx69GtV3guX+gXR
UCz4jZ64Dxl8p4dhAKeFOQwGwsDe0gimxeSUaPYY9igkF+o1SUASaQ1S7opv+EuSCmqB7PSye6OM
IOObjXV02jjeNWaVDBhf6BCBX/Aj7OKRM/7hsqWLOOJmUAY8z3/qqUB8k9HYHYQgWyikstz3WxyL
GjnOsx+KZBc7zuBsTV+O1zUnsoclUcU1dbboorcJMNs0SaGeBab7bueySh4XfOGvsLgKN0SUZNbn
ViaZZJY6Wx5ar9fP48ozLrVRlwSKacXyqiUeg4gSbfc5BqHzVA8jOOlJy+Yvfk5oI4dJl25IatnZ
Bcd5hPwuFWYiEs1iRKPgL90Xg842gxaW7DefsgV/jfDvx0kRIrnJaW0N8D50/6vVKwYe4458xokp
kiRs2dXPFj7mZWuMEE03VCkSgwlwdO/NgUMsq5ocLkstQYdrFWwmNrpyHQgB8ApIhemRuxZTV7Gf
Vm356umN+wk+CdatQc3lQ6p3FeHP1DMCw5rKDqgo8DyIVhle/inqyiSorF5fPXppdEXUcmdvLMlO
mLiyyn/2k9Wko3kR9QxzMZo7Ehnl15j9k9xQ71jLFFpWvS1mOz26s99+tsepYmRayRt1SqY4bCM+
nnjfai8yfaleSvq31cauIU5srMowzzJDZU1I5mv6mCXdgPGlFu6dFWecgwlYhYVq9mjYglj3CmMH
JI+kudYZXRfGwGiSMNwAc6Qkxh5hO0jLep2RMC9bV/rl60K5g7E6uovYYk6PWc090vG2GCtMhlKU
dy9QgifB51P1pVvAh9oQPMsSteQLut1FGADdmihFn6PlPJwws/yKHU7OWq5BHWPMwUS4GRuDXVHe
Y4Pf9G3p37q1Xz4uumwsgkyN6Os00FfE3y0KmGbUqDilwV68nrEePlli3ZSxnA3kK2bGaMM68Y1O
kIOYoFurJ/LJtx6HtGbtkSXIyoHFgTuxqOWFhjFESziKmtj7aYDJhlVgqLjnKLXxifAQCTUnVm3e
+nkHscEsI+UEkzN3WNCUTNKQnmM0HPolEh3ZkRxHLpn9HfGBlET81PJEGeDS80bqBKfHw1D8TsQV
092yjbIpQul64ZTvs8w+W5pryyDNznp0CBEQc7+jr48P0Ati399qdhcOxjkFuStDVEFDMgxlP/rQ
gR0PO1udKWqbLebB0rtctPyDvulP3XNatD4ddJOYA15RxLrvPq8qCMciwqoME2E3jxqtrquiipff
voqp09m2IPOD1cTB/f4qjdcrEiT6IlzqBnokfpQry8Vz++u+9qmgweVES4IkD9+xBYWU9bv5QUCX
da4ljMXOQrsvlgd9bNUlxQiiwdlghl5uj7+p5/l+vVUuiBxRt3BxvL+e21OmYZ+VhdJsqRHMGVtX
lG8fvFJ/e1cIK/lNtC/oqt9fZaCxi9THysKq19GOwUc8WDbbVouizEEifP1AHbC+oT+20VfImsFN
od/mxbBOAw5muRS2m5trJinz2mRZV/rosIHn4MChW7smjuw3yehIXLgv3gt9JcVDYD65xSwVRTLQ
wAvqOo0OeCMoZPdkNpuYZj64u9PxiZqG+wM/wzJF6I5zon3QCDJ2HHwXgSb8ams1kv5+TGlrwgn6
wRd3OrQ8nTSKVZMCQ5agu9NLMXk5c8/tBho5t2qTtJ4TtI3BIenXr/3fXQdqtcPryACAR/7+BSEn
qI4hmIBCHU3zYLtsK9Zc8g8EMD+/FqaFkAewMOkanIRPhrCcyeGqEBQFdBjMO6Z1l82bJspdniT5
81BUtEXMYdJ/+yESkcgUhRGBpAjvuyzrxzFdeEY0ztSoKqeWO2o0xlljy2T3u48QrRyycXeFYqMu
PnmEacZS4y65hQGmVUdCtlFAju3vzhfflWvrFAgumT6qeaIhsqc8EYWfkUCLOIfzvK62RdZOH2iI
TueLFRpIpCRpK7zhqG3N969D2nN0GnppBk67THRGImOHBQCELgmPQUnG9Ae6759fP67HbOsyV7iC
FLX317PHxh6pdpqBQSY8diZf3bn1NL39+hv6+fXDZbLK/uDYrSvs+il+eA+WGtU3FU6T0q0jrlPb
NfeD3XQPUeVqN0tOqynxPDaHv77qz7PFKlFlqnDRSjPBnzxLf4CIpIrEZC40lo0fU52NLIxjlZLz
n5f67yC+qLe2H9q3f1x+kd0/dvBSvhBqXP3HeqmXWs5tGif9/33/z+7PfyMSXgHk7/7BupH28+3w
1s53b2Ch+NU/5cTrT/5X/89/vH3/Kw809v7P/3qph6pf/1rMx/oR5YIQ5Ifnv/79v37v6kvJ712X
X37+8T99SrYPFZGJFGQ9YkjKrKy1f9qUVtniX64k0IkMY/D2uCfAkDFb/MuVZDj/xLfH0sKErDPn
ogj//7f5l2qaJ/RvVdTfsw3/c41kkrUdJsI1MwEps8HS//5tTHs3zcrMI3VX82AF+o5t5jstTnVM
qnQfbhRmuv5MKU81l1o1+dUmHyYPflFdexU165ZtOfmn8pvEJJlvdE1GV5mgnIsgYwCNALegBZ89
GODhKtyqLxT8xpm+nZJ6EPkkb53bOSn3lAp8+16j5PZJpwaM+VVSC9hQKqysgECZETSM3ui3PSjc
zxWyp4ESipdTU0HZMtGhi3mPrVqK/GAYrV2cZ4RzC0hM7fRUlr6BJXtq15Od766n9KZpOZrYmlNQ
cTfqYcd+nCZg4mXRvmwAT9F0lstybM3WEBhOaCCHPi0izqR2kea7Dmui+eBztDyf+jxxN1ZsZvz3
KfNIKo5nDnPgpG0DTdGwHJayphhoUbHRjm4dCQodY2Leo4aR9ZZ6AS1qw/0o0/W7/vzdV8veEZsZ
WCDdsFfr1PuvtoiohlAtsAJaHLI6qEGzG2QAZbm2nwrnFtycH0SoBtF+JO6VjiEXHl+R0ugxRteD
d2hWH8yw72d0ujTrFhOXnsHkylR0uq81ChnDJfTZkQ25eWVozhTUlJoPWULpUZBN9MFq+DfXo9/J
fgwuEiQjc52Lf5hrxwgumVgoBZYguXYDZPcn8r8pXPV192KIrP1gxXo/y673xyDSuRpnJi53qnod
ZJevNkQvoIQ1ASSPaRSCfoCgERUf3Nr7xeqvSzGNCAtcKg/zZAnuar/jQMTmVpszL6y0qYaoKEEO
/TBv/TVh/HsAM5dZKYj0VXWdGE2Wx/UJ//AECQqnBhOnLtos4YUx/JtdEiMo/fVV2Efyd354WS1B
qxG0K6p4XODcz8nt5ONkjQR3W9sePSZNYQc56xQYMdE7R2X2afM4oA61n2i0G9oeQWz6La7ArodR
Rmk3ognU2haNLQQ4zEJJPk3XePYS3JT9aEVPGaR2uYlFnZPYRAVNIA8SJbC9bNTj6pDbtfbmZ05T
XvqxqanDAJ75D2vU+nntP/MCkWbptfGmwnkB3ajtSmO79PZgbonnWcqnBF8i/uLEX+ZyR6QPEUkb
UdlttjM1s7gfTY05oldtXgVZISQx8+A4rNtKa2BdliNJvNCMSsADwYLAtqWoOZhjtLU15Ehi09GX
Zp8Fz9g16q1eJvZ8zCNtsrc0W9zioOGxR5AJ0q8GsuOo8spYyCIPemfIKoSDdBmjc4ST9HfQp+U6
hkKjz3bKTWVRrU2rOboole6kod2opbiKKBY5jw6VB7X1IFHZX9u8q4oQaQdYAJSGXXWuk+b3mbR5
rQv8hYyszxM73xd0o8WtnUO1A+feGGl/Q2SWlmHWS7L21pxp3zzAOJPQodK8Ti+XnPj3TUfuaTFs
gV07Kd3hVeO/gxMwr1UOUtQvFjKScrzlqDnvaHQ0kvppm6RXy1Bp4nzJpmH+ahcRFR2UG41/rQaK
wkFTem2y44oe6TygiLxgoR74dc6L4hJbNuqRRIHLo4uTdfIVpXXO2SbrY2842IjPIMtCfYWK4dFN
1CgoFL77mDPianifA9rMOl3QWlitWfaPXTLU1r1a8IR+KgBsVGEXexOWt7JQlAk9pI/XRbNUsUb+
alNEn2mPmM6RzTWoVsAJRvXMd5HExSHpRxeBZ+PaSnwR8eBq/V4aROS9xB4BEuMWweCYbyvPTxE2
xqaiyov0FDipYgHtK0fTOM2MOT2A1FLVeQFqClxGO3TzIUeJWxxbv3H3XUJHfy/hZg7QOygxswh0
0kOhM1Ad7gmNB9TJ56b0VoEX3TXtMoiD9PP6aUZcjN6aLhKtaKI/pkAfa1rOBTjdKEwBaTDExplS
rTu2UX/0cGvGYQFfGLSaTkATxFpvfvTQt10AXC6oLplofjYFt+qH/arC3dij1Z4tmSs5yLRTh7cq
qqwWUKghEtoOJvWoqZo1ymaEauKTSRKoMo6k8n1hWs0U73TUgPMhERIWb5+Kar/qJ55TwOtyB6aF
FokmRCZ3TZO6zplTNgk9lmVw9KMwbNPZ9BR1OBa6XnUpcmTN1whuWvsBpKnQDjXlTSic6Guv4PS4
kvkIUUnQllH8QNpFb4FX1lhcPNYZchyMITPL5XK2WlloQYdGu+QjLw5fLp8c1TQ0uhJcUYo25ooa
NjFf5dSmwj+A8iyYgdCjtNY+phcDnevYmKIRqMuGCoL1ju5600FOo8Nt7RGGgzn54FR+YhjiGGlg
96Y0Qw4d2wnzlFbPFILONo9GDszZwA7Qc/LIumpbs8nDAcOZ/DSV2ricCaeS6R7qs3juGSb+RVU3
NIcbLAjGvqkgyKFgd2b/KskgNTz+egk5WXq/e/BIJcCjw4rIqf6kHFJVKHHSNksgn1TWtT8Rxosi
B4UYIp8Plt7vFpl3i9Xq9+OE+H2hZxN+slixm5RMDG4CflZVO7NYsAd44xhYorYhJvrpnVwFqKkn
4qvI0/Swnny0LCuC5Nc3fbK/WW+ac/F6iPAcDgSnMQx+o3cmcqw0ENbs4j81i/irxXxIezTSXZ/G
aGQ5H7wOJxsP3ga2AQbixrVaCG7y5CSZ0W+2NMsaA6MZ55VMR/cayWT46zv7+SpsEk1cp2ypOCef
hh8q/NGJVMYc1AS1hLHEV6B8QE+/fRWxWu1XGDx7UvNkd9PU7HuKMp3xn/T6LQoocTZqnfvy66u8
P/EzftasYY5qZGLzcnK993sosxPj1BQFpEkCYkKbXsvWlrRG/NpnhfBi2CqIPf78mv47TuHyrbrv
27e3nmP4+8P2/8iz92pk//eUkM1b8YXF7MfD+voLf3FXxT9dR9g6O1l258xkvHZ/Hr6F+U+8rFS0
KP0w2WHD+9dhnEgCXKHGGtSBd25lsv7rME6oGUVR7OB46eg6cNb6ncO4oFL3fhuMPpxNO1dhWJGU
hrHt/avCax/T1RMcxzklWmHaFv7OmFivi2FxDzErNLsSd2+jLg3aQfPOECz9P47OY7lOZo2iT0QV
OUwPcHJUsCVPKMnWTxObJsPT33Xu1BPJArq/sPfat3FSGaJxAopPilSZXW3Xf5S+0sbhx4BQ6bAr
XLRDsM4okRqyn7DABlSF+qNGWbKvfFm+oqnw4nKy0fKO7RGqHnVPrg20160Xcyd1XO/AJqkzu6Nf
tzu3Wud3zjamwSsMpMTFgEa8VBhMmQtwLp8Bk+Xrdumzhk69b7jSPFTdwnOqx7ym036sGoB+3SNN
OLNHStQoSbtbXa6/UCDaEdpx/WzQu0VKY6GuI2GLda/f+qppdnjT0MMsU3eqENuEDea8reQJoYtJ
pxPf879J1H4svfoN9Q7W1nK6mHrd3fNRUzs7TT2K5VYen1DwgyUGC8SlVdDwVvLEO5JGLaMGFEcl
rMGky/amzJCZ6WI4PbU+JaRTZMg+PqGdnBJSXFpr1cJAmIQItSr/hYRVbfR1Wt9KJd1TxkxkU1Ag
RlhM58NoPQGd43q2nWz4rx/8fY/S7aVOx6Pt9gopu9FtcM+dc7U64SzNs+Uay/Gpy4UC0yqs7pPX
x2Ph/6jGJPSg9sYmHCSDw0DU87tCLgiuuz31Xie3Qdu6x5XArn2yBl+gNm51l46hZRfmdqxxMoDm
UjdRtxhvZkduJmdaMfOgzO6N9j5bkLM0j3W3TjFiz5BdS6sMDuQ59JHoAFFivAz22TocrDIZoLgN
6HMkfCUkpA4igrIJVZ+dstZgMa20uEEUKZHZ4wML4KxjjlmRKr8tad7fc2h3fwydtXqWKgrhSSUn
ZigNwVqJQJvljzsmFF/oqiKUixvIY+e0NCKbkKWiYLc/8xydpjtPAvOT4Z6FdI5pXf12NeRKzSfP
AiU3EKe8Nd5Zv4NLx8MEfVGDpAktILX3I732rYLqFRqtse4Tq1KxDjbzVs9orTaSCpDPInADPk+7
+9WT9IawFUPYscwmdcqIA31nYo2iT4UJn9au6G2Mok1yats2j7wVpNnKSjQfzN1I3A5WOyP0le3v
uzrzbx3ZCn9zjb2zZmHH6NIBUhC5UVt0mLmBOJ3AUGlq/dnQZ+vYOYoFM5IbL5aGl8b4n5hrTDBU
C69gU58biJT5JjprzC5A59xH2XeIKgLh/gM7ew2qPh7ybieRDkR1qRlR45tjpDu5HqEXdmNSDqp3
W8J3rmTafvTcwdAOgc3jkV0g1zZZmIwC4TXLErh+AzLNYQCvtzr9fOflPnudObxiPCQdQ4JIjAMy
Dkzo62GX9/s+BzKJETky5JLs6J5lgkMYq+I4lM5xSGh0i5XyrZzgKqYzQj+iR0Ix5v3R8r48V3mn
cVT63suKDPVpO1/adgA2v1C1bT27qaPBwFAZuKv2yMxuoPuG9erjFEcAP5MNkNHhiuVzxVKwsUx/
FxRVckhHLy5q5psUPy8ush7MLOhaqsCB1IpWaLuwd9nV+ZyeM3QUMZi34KgSFDHkGxnOVcJofDEF
x4XAQHGXGJM8k8PB0TGmZ652zUXwXzNCTGsQA45Z8QfAoXXBxrxZOD8uujc5+84Tz58LARQZB3x5
reLN1Wd0M/Y4DLexcuU5d2oCFuYMpKuqYOHiegqCTl2F75Tvhjf6oWYgdZqT3kMW00x0fV4TK8a1
O8vqDBT4jrfTuW+aDduiIh6rnm4EBiFqU2ihdo4RAiUicoxNLfF/2u1Ybsuk++qwdZpTRU6wcauC
6nNZhoNYyYrgnkhb7zg3epzXbmgEY2wPHlcY7szADXNcmtUsADi4mD7d7hvVGxYnj187OyfoVwfb
vJazfwcnSrIK+OVxeDI8HtC5Fc2p1sLBxSkKsHRCKOMgMhk+q0xDYft7ssUr1D52UMvDRrjxVy7E
9pW+5tAbN5s5KO8pFihjgtBHQvXE4RQug/1PzxvULN9j7l8WItMR4veIK8HGiocnLJLdpLTObJHR
YpVykaFlDj36XXzfwSzLw+JOwVuT+gC7Z4aouvOeNPO0c2hu+GVJukEuaM67haHKaTTwTZM2l8a9
Lv7jDcO24OSFGTkYNK+aplexSXjEJult+lm+IO03GqgE40ab3Ay8LThH+c272SGTRRmnpe4vxN5h
IDS6Kd2XaNEvplpKNtu+QyD6QmCMNyn/hVSQ9IuYAOOX62fcVdCDAYW2FcIT3ALZZbYMsBOo8i/o
xoyPPrcIrlusb+EtaZgS1MDsx8LrOQjenGCiZrBm+H0d9oq95g6czoU+YWlstWWv6lK9TXUdXDEU
N7euyzktRCHxJLgu7M+mUrxzz3+jkf2R7UTfRNxaC7s63fSke9yL3PkwtW45VC52HM4DIPOOibwL
c4JM52y/CCRqbtkOj7Zt1rjTM1Q82vp3XWd0Vj4W/RAWaXUWRpf9mTj6t9LykTLiEUv8/jupsUET
ItMhYAW9bTKxOaR+o7bof9pYc93qexxFAMJQI8VQZz5Y0HJTSDn6AZowfMDW8V8Eq41ryXInxGjk
7kc9o80Tn6jp+sPcrJ+1U+3LuW/5IAZwo+3ihBPpkW8Yb/RDXwTlfkD4t4XjKH9XlXTCksuZhy7Y
sWDlydDnr8kB74R/noUexFgDUmz7rbYlFqTf8AalcVP36zlF6b4j9qnmi8K9GzDsIx4Sz/YwTO7G
DnD758Q15U7T7vtKlr8h6mwKJ+AdgmHvLV8ZlqXPOsjarQ1/60gOBpYpH1lj2IkAU6TVpXsE2cAi
LP9R9J7YMvosWFh2Iqbsoucv62w3IPP8VRno07Dm1hs8r34MPzuJOtVUO2JDImIDKPHaS4fzlldQ
G6LJduCoLvlm7cU7wJSIvSXhjRX5GOMrQZ6bTCeUpB/vjJXimUyUe2ok2YGH+IyfskWEdAsgur68
rai4f0MRDwmAXXZBKfO/vkKoXDlDfexqMd5l59/cBQdnXjiE2lZZ/50Ty3NdO4Oh7aQbZew0mMcY
wN17gmd/e5rtvFtsbW5uUxFXZVhYFIm8x/CbyreSv+I5QLQWZfgANnL0igjpHnsuczKL0AlGykuB
N2NM5n9F4oP697Utzj9cM6IkjzKp/qZPm76JBNYJGjSQ07UNAPnNT/PARFSCu5c+L6nTNC8YUQ52
sXzIFEjzYJGfquPwcn3wsPbRzP2PbJ5/Tw4YSke/kqJKcTeTW+tiCWNAhWoXEjKJIMEOJ+64JxLy
V+468bJiYxnV8JiGlbqt6tAKBEdj0SM/wfYMRXXcrevw4jduXDjltptwBdR/9cGLOgFatkanyy/T
/qk0/88gk4PAr7Nh1PpOGul/yJq3MNAF4y1405N/tZoclGqnXepx3ll+j5cKML9M47WWr7kGWJWY
55AkW8yB5ks6pdXPOJUuNmtvPqphcM5NAf9+FW6OvVvIa8eAkRPejvIMvtKYM8fWUo8iyRPdBVc3
2ca6e/NS/ROhjBZid2KNZ8N5xgIIwnXKgMSk4KazVm06g1NsRVnAhSyPZKXvqlXpmN6XezkrQn3K
g9dkca3XAXV8x2QVlfLF631rPzaZcW/qLN8zAizu84p3K52uSJzPVhoYn8Y0yj+9Y1/Tec6Yis7m
jjE/zoGsngD4WukL6zj9a1pafDNFHsS5PvxYQlNxPbM97UQ6REY7EOabeNMNR/MSBznwETADFjxy
FHb+8JjLntzSJje+vKxsthRQ4ifPMuyrs55/12t3nWtcBMrj0xlHUNZ5/Q7bdwtPALO52Bm1CLHO
Atol/Qy3FzR6ZAjXylP/3NpoYgtH0bVeuUktHe13XYz44hz3R4BOwCUtAxTQznZSlndZZEnog90o
5+SYiXXMavmToEiP1mUxL+BH3juzPWWJzRB96L7zfOmP1VBasYEaYIez9IKPIf0Kch/BZE+KPXxv
m/jXhNlKXC5u9YUCqzvhsgZb6K9xYWVTTOlphmNRitvcedvJq1yCOqRPbG5r7ztHXlxvnV6XpX24
PmgwvAEP6QhyPMSHV/YXt8XrDJ7/2xHsobEKxpMW7LE1HbneiPfQh+zYcgNfIFU0B46j7CRgsrDa
7d1Ir3R3M+flOemo3BDFrjt7NDj+ct/6nbSkRFe2dL9qZWEKto3IIlhttbQoHwOPDr6PpVowxju/
qqonj4HC2J6sfemQuT20wR7AvLkrHT7qKbBHYBlIo6f0fVRskmd/eZhl9u3aCfkTlV/s3LH5GqWx
SQbnx3eKr34Cy97gZHjLClNn300Z3TUcRQnbDXuQXGxZNZ91t3A3qijvGudkwuAQSb+1J35lREJd
aeOWaby7z8zmyJz37tRu+dXPo4siP0fUbLPOrzS+vzR1GNyvY7HPJsd6Q4nCWttp/a1r9acWiD9R
hKqHS2HoIYGRADEINvFUdYKBk19tbKZx4JEKnGN+O+FEfg0K2hon6YKN9Jo/PmvsPRJqd18ERHtU
fVBykxicrcF6t7Tq3SFQLx7t5pIt3hjx/zlamfo1kE4dttrY7pluyCLMaOpOZAbSWlHjw1FZbTLn
+Dw3gdXmkAn0imK5st8Z5pXvwDY6yi9TOyAh7H5D26nPmuc8/SIjCz2v6h/9gMEkQsueAKMEVLPJ
cGQCtnY6YtNNzDRNigIYWXI0CUoO/H3jWXLN/wT4rfZLjy/E1bOFBAb3XXl1s0dzXH0n0mjfCjxA
sVqz+gc/uXsc7aXeerNdRAtqzbCykIIHCdx6y7QSzhyUG9Ktiw9V5sFngwH9ixE2lr7M+cnNQT8U
oHMYB3lqi7mZmYrP2ERUPispocs9iV7Dzpu5deQkmqPuE29HynMRr9W6fjO71naKhX3oLA1706TU
mhcezRhhWW7I68pEqC/uPIbDoDSCNEfv1UbxybLVFg9S0ayX3vKyNmo18jT6caaVegahUTZiObed
4W6NqrnTjftnWevkkwS9d5oxWIUlGzuiega8/vkMsXLuKECkXCNNNERhry32a484SmyG+tvoG9kl
Kc0kqjSvuORmFkHUQo6NU+WYJ6kv+JHV+KFGHkM/B8vB1qV+ADHympVqlw28LemI0c9P3YZvB9v6
pmY3fRpq84apgAt7ZFcd915Oyou+9LTNap2+bU81O0qYZ7qQLvZea+Qvg1g/LL26pNOgrhhy/NhC
MBKp1GPsK3vjHxnSbCiIi5muqIExgRR1Uj81j135OpfzN/EhaxhUKn0tO6uMUnToRgSI6tPQ0KtA
+2CGYNJbP3t6tQMWW2H3kwszwo4RDPB577rY0orMIv00AZxTbnujGdHgXAJC9Dapo1ktwfW5+ZmA
Otqnbj9yQjX83ezskwwJpOiJ/p045AOAB1En6k3CPO01++qb8lUky6c2tecgSUB8OSMBCiPb8dRd
jlptrZFOJC+l6Ij2Rah0PS6V7+1HsiRxHWkWCLXZ8LFiaSjC1VSmwYZdOnZUVP+R8YTczAuTi37U
kaKQQvrbGgyxrzOwKwZe5lPLy31KepHditSeX7JcWL/9Ur+1qsEj2zUJB7NaWff7nc5IMiXbQXOa
pNs0iXme9HXkLST+HIWwQ09Xi4eUOFH01UoQ82hPXARqAcoztNBy6n+Y0iQRGffr0daEuYehAphI
m05ubmk7XZnGbam8q08Zqmp/i1933qAdTN6aWv4nKdOg3FMnkLBRrJs2EM6uXc08HhY2wgwVidbS
O+3QGjS+/59OYzO0VIhNug7nLmniJTBoJGcsapPMdkXtsP3Nen86Q9/dJhARQiaDELL4P5MiEmVF
aYcqsDI+g2Z+LfHenLs5MbdELaaH1SwnwOZB+enmEK96a923CChO1YS6ktL37urGFVVT+dY4Hf1S
kzE+aSb/4DolhefsWZfEVdbJtBOuz7nTj30P1ikDUnGTC4UkTaiJpZ7gi9xMGX7a7X7Q1p7gD+lt
ncTjAVfjF5KTfwA2PkuRUeHWOmZb9WmUlsae2eVrIqUO/ZjBXKJLOneXj4MKy6J0cVKIPzNAFzN5
0/C0J+sRYyZOSsPuuItX42HPEucvkh/0HlhNFAmhlsGiqjPUI8h6xtL9Tbn1RV+b2xRQCS96Gtuq
pyRi1BIozeTcaoYY4uQvXml6R+E8qlEDzRXoHzRmx2CiCPecCCYOSdOGxMDHECPqAu21rp6k/Fml
/xKXJ+GX7rYWdrBZ19bcTJzhxLYEx360X3SnsZCUFP8JQenH0L3+VYkGMZmOI9FdMZVhev026jzB
Z1G8sOIc47ZMpt9uaxbX3lR6CdOBuMuxSiPXEJ8N85SpsV80v8Y4cpRafkKRt/MICflPmXLLcCR8
JlziLcMwsoru5GEXp69vxqvbE+Tl6F51tNo2XH3SW0UrN+BEtVANy+uyEqW2pMuH3ToCg2H9H2b9
rSRSc5c1XnkuF5M4xcnfTcyj91leq9Pc1FqMZ+W4eMtwwV4/7bG0cagMaX1CiffpYb//ZzLmnJL1
3WC4/ZYiQHteoZZxmqrum96cMKecQQEaFi6TJTO2ygHzSAGM6H3M7PszM4C8oox9IXQnp17O3aAX
LdPbvPlLH6zhR/L67KZnK2dOuxhWd+kXXW67sV0IQvLgYFA9DoaKl2YU1bfr10UXSlIHsLxKQFMh
sYs+HJRlRUaTkgs0hxm6yF1iORptATyRJFwV+b9uH9hXmadacUz8PB9iIiP8T2O0OiiwTDT/zgEG
P2hSbfbdYzI9ml0Kr1gzBLFdhErFZBP3LJCXKrTX+U+fEpLMu/Jb9+RAgDlH3NHXkKxL6FbFIM6c
GQzbEIuedXqT19pT4GdmS4eRUeh8rH1wRS1SvU51IU7r/yN6tcARsSYSPRoTyNMWrAs6nSI3toNc
vHtg0Of5eipOWO3yXeMSZEXsYOSI3E83WmY/hlU7OZ79B05LyUiFzCYcEZvG8naL96+3+ZZmQzIM
W34GlKW/B2bKN6+zk41GoCiPv/a2DYCZjbvUJIwsaCET+IDh2nKgBaLxw6VJxU7vpj9T4Dx6vGYH
pA0yRq+TvgTaM6GNzgblJhPOei3ekySnGml6b5uwJjMpwTheJ7zOmJEKrz62BKsdx4JWz0gJJlM5
CWKGteAwLvPdbLLoKCtG3HmfYFPK1YuhQJEU4mHMevB3HLv5q3tmJMMiAA+Vo87aLCsZr27NJ2dO
/Urocp0Mj2pY7tDJODcATIRF4V6Xnshf1H98xdMzgLnQzJ2VreLQpfk7Dc47L6kZtkZJYLL+KXCm
eX76NvjrAavug5xj6z+mXqoHQmHoka74gkQNtnPQKl4LGDZvPsbAAxvsf+kEQq4cyeLZTBaoeDvj
f5UQFzh7zTWfnR975TomEce6tex4bBdU1dToTKCTVacqWHijB99Z/zB2r2MDZQ3vdjFESLxqoHTa
Exkl2NkUhrMfWkkMSDdDPXn69zL50iIQTmB4zBZ6hA3nvYWHlNjuZhZ2XK1evkMcQkgQOj333lcT
+XZJNWxdqCyfjMGL0J+fjPjZcz8CTbqcMXry31CUpId3lfaBiTnhQuE+X1DJZvVLoYbyg71bjeeP
+qET9QXozH9r04Zs7P4ajXRiy6+zT73M/zCbH3aNrMFGeHfudcJOtM2qiA4jjZfsbyQq+0TSSENP
DHb0/m+BwfgfqU6/kZn/j/uvjLMmAXi1xqWf1JfccpYT4/c5bvWufbXdwrw8n2DvgYJxnhrjXpUv
ug6JYAATtZlAMfpTmZibVCtJfkZpvvGT9VblTb1rug6D54jybk3HQwcSc4Ni6O9oe+/uXB8ngSxK
K/YpPIRNKcg660uUZ6pqf/msh+KCPzY1c662VpCwnFXa3bPxEfNB2NXNnKuRXjvbOxXmwdS2ls3a
+tOfbtK9V8Pq9V94et1N2hNfYtIhvNRVQXhtUQBB9Flu2KYQZ3aN4kUtUAwNdlQP3bSGc9eTtSTH
AEaRDLY1kZ2EXT95ZjUAlLeOSjGqVBJEMx7kgw+O4bUH+LblvRv6jZUvcwgzftlivW7wQBIWji+r
OKWu6pGhm3+5LZ9wmokLvmWbCYOB+Ucgk12vslfL19yTVTlbzW2LM9HtJM3jirwEZfcrXZ/jN7OJ
Olf9mEZ/MMqVy77KmvdW+JcetUzkSwoYp49MPKMyAZvhmF+D61pxS9xNlafg9lJd/q3B/AHAtMow
Hcoyqj2awb7RJcGHQX3FUu+cICi2UYPL3K7Sl4RfnGyyIFyK5xKL1Hgz0lke01/W9on4NsElnYdM
aX73OGfZZnncX1Z/wS1qHyEmTvtGLpE29/UbfWEX2pNJABEKN+Am95oAxNjP2A+kQYfhhnYKtgbr
KrHC+WxnrjgrYbhbDTE9Ui24YhKaJG3+6w5mhvK+7pOHK3HwNmSnwwuTn4Wr/dOg0vFfI15HDtBA
wPEFF7MGHsgg3bRZEqv5AmKVYLBl+tUPw08/EVMna5r0rqQnkPID9crCtc8o1sRRfwcuE4KNPAYJ
KBuSnsbOQK/HzDiUynxT4snvyU9KuQSDG/m0PuAwuVcufRmvZmuFxOlEopjOqkO5mxmcp0nb4R+o
0oNJ5lPkkRcPPpaFRKsx5tas7kBqD83Z8AhGtzhmnTxDr7imys0umeforEWrot40irHHNKHfh1v1
PrIt2aeTlt8SVWuRhy2abqpoGYvWFjnLM0PlgP5ozhbMA2qX8oUe+Avd/AkWG5pARrtQyDOzCgia
Z/dns6XZTyh6CQXJh39L3tNPz2n/UgRrQ9E6OkucS7gTgwku1amlt24mI0emtXp/HCaCJ4NwDGYa
7haUA5BH+8Rk2wpFRvXhy9Z+9aUAbjHOWCZ76cKvIvrbF0N+VZnRUyF1Rbhqes4MHLarrhj+4vNJ
901l3FVNihxcaVJZHGDtAcZ1HiK+CRxIdv/tGIW9R/v8SVx0GRcJnkjXAxw3uSwcq9qsDrYsiXg3
zPSU4FIwALPuasGEsvA/u6YnXXrG/k74e9wXyRCrjFO2WDSLIMSS81/sU9H+60yPv8gS9rOCAlO+
eO6wwTzBhC0U5vJmKT5x9N8bw4Wh2XwYPKCMkDUYohcH12vYGB9lw0DZV68gqnBwLLyfGkwQh/Fv
DzvFnPLtZDJeVQRgAnNyRzJtZ1Kq5DjK0Aym33yux0nvXwkPA3nWmIeic5/42VhfyFuD15vzHZEN
Hzdmv5sngsaxz8SMFeO6L0jSqSxGCdxjXcMpvQ7EHlfmocF7mWnGN7iX0ORLyX22g6nO+0lkKajy
WBlMTFd+c9Gr3QoFXQQj6l3rQDvAfEE7CmDdLKArhvtsCJNyZ1BoHlZpGzdUnuhqh0pm79Kbwelo
0HTLUuohk9L7SLe8K4pyvgoiks2pGfa5w3qIuRJ/Q11/XydtJ6Cb3EF2kL46+BxXti9u5qBk1AQg
LhHfLJHZDzqOEIZRBXPFizGZfzyU4RtNGsWBb8MuCDEj6dBCzRD2WZ4cegKOt5K4plDvuu/ZdbQd
R+NtrTMTO4I7cW/b773P5qTJRPnBbYFKoJZrSCcTkJJYfJLUTmogGIi41Js18jr9x6/t5ZZ5jRlm
czfQPSLLsw3AzABf3N9gqfiASxZ7DNPpuXaYKElX9ujBrU+LFkXKeheYLZHqHHc+EwhrahDceSzW
F1gCHIuxI4194qnIdnGuGn72j74lbpXcedYS7NOsOxqNp/BXA3lIs2FEwp7kJrPKBGAlgzGAMcbB
ykxW01OUy4EOym+CqETdbLfFXSJ9Rtrws6hgK+winEZXcNRmKxly1sWD0ewnFERdJ16RoTg7VLz1
Sk09XlzX3oIKigNpvniGZjw6ujq6G/+lKP0PzS5ILpsZyybwQByDfU0OtZiWJ7jzJLRbQ6PwaRnI
r0myb/3dYNdIbuwuM68TA5/nGoat/BB5SL6a/yzaOnaI1ezvRwincFYX+1CQXzo4gtH/HGTyuQF+
ZxV+6lK2+KbBtZZbyxALIubOgVa+BlNSnYbEUSEqUXqloaQ3I6iXKkYwvyhPKS2+zJNQz0E/zdnN
y9TLqmW/GmLT5i7d+a17z2zvBRAnOnumfqFOoHWUGsFrair2VT3oKiMPKlZsYj3VtkLopPO8NsCR
9f88w0erb2he+9uQoop1QxCaSoxE/l7j5kIrKkSab9lED8G18hl7r8rC/Q23DvHXQ3ZpmCzdtmoG
JjIGt16g8xCn3FllTAlKSrlwdKbQnpLC3hhmIHb+yBcZraZa3begXWqoQJ04QL/U3+dszoFPleRK
RPxwPmdHJv6LU8IRrXUXxnS/ykfhV+mRShLtWWA9h1g65xI4zPRHeAl6PXi0S7tGKOlNSNpFGY3K
rmLvOdk0EBngE6Mg0uzx6hDAF3a6cfNkyyHa8KmCF4wAtrwWjfs8Yq0+RMqagvdN24tA7hh7GGcZ
JOW/EceJqHT73+jHaAmsYT3ItkofyxOt57N2yD3SJ2T/o3cQqomZ3NiavxCtgmuuWi0LbjgALt/N
tdDsGn1XGc7bIsVd5xia++mR88KFImmPTSmv+mzevEK+Pweg2w7vygG5bwCHVy+3CKwToICEyXYy
C96XmdRUb9aubWFyKLiMGAZWeWzQ2xd0Zuwz13hm3r6RaN7tdL35BbmK7nM3PK5WJA3rxdCWmLko
bHi9fINX1ux0R75KDdyGQAwNhpzwRtNSzLieCFDucCZmleq0a9MRe66JYIDjxssSCbl8V9qcRw2E
lFA5A34TwWgt79V59KhXa0UEYEra5mbyFvlCPemevEEfuH1q7WxUfN0lqYp8UmO6bWxlbmWdpyFk
gFfgCmy2dEbN+ENigGUqHAQQyNFkVN/AOn1Vox3wSU1IngzoKqSqAJtfLXO7ZPORukSdmkZqu7aQ
/Zm/iLfJrLICASxgUq2Nf64zKj54oR+NC8wyt8n11ZJOQm+d0Amu7bpjXedfs079jGwTsGWmUzzO
WXbXxs7cOJzPMQv4uAuSv1U9UNOJNKrRbe21kXjGanxWrjZVGQOa5Azv/g+b126PqJPr09OsSLPG
ANaQnu6n1WU4v07pfWAgC8jdcKJiYOGSSFsnqdlpQ9ds5reOquXIz3oH0edEq1i0W7H4YFGZIiX3
VbPb2Mk5H1oYsVvXG4s3Kn1SfJkdb0zGOnfcQO1DyRKIIx48nmpiw7zRyWbVzfUSNCD/Qncoszjw
E+dguw2lEUTKXW4MA7v/Kn9YpWOecO9PlwaZ5pO2ZrLOomskAdlVLUzoZXlU4NH+TZXT0D/nif+G
R+dOGbkSlNlDQaNg7NmS6rBPm48F40ofFyjbyqhcSj3S2Aqzr2AJivcEJNvYOiSIW239H7ZVof40
uGK0sEQV/J85KodDDS3XRkApM2gCbKS8QszGqQOVSX3UdJe2F4Sd9stT9lHykvqbTFrpHbb6+mjM
mrGMb7sUY/CmAoElRUALrwMXOa1lZhQysB6xZHBEI15tFeyPxtvyPbfREKx/G2fpdw7gpk1beYg2
SLAtX2yRd3sHvt+w+nezLrfCo1/JMJc/BsxSEcpX/WS3LMjI+q5H61DYkxHQTSIIAdndRsCZToll
vjUyKG+CCO0tzLrzhMH3YYzkY+fl8AVv8GZrdDi5zZq48k11rIpK288Je2pwm9R6KWMzAeSB08j7
7OVqXIw+O6SahHPtG3crn5f9KGVs1d6t9pm9e+OHoKZNgiEmVmLb9eNJ5+lkufqSQfo7b9lhC6Jo
mQScExds5FDGOunB7LQYZOSz22+MUSsIEM4kQeyulR7hh46hNzsZTQ6x92uXYl3rhb2jCvJjt5ys
U5o7/EwkvM+lEcCrbtkSQJqswKS9LVYxKu2UEihgCXgcIe2/KMEGFCBQYnx1Xg4mHOjk+AuctXfB
2ZN/9UVOf7T0AfwNKynj1oKK2VPcCjQjbXLGYNt/UIA9LF8NjIDn1N9raTfuiGsFbFQ9qWY0DT9u
BTedCfeLtDBNMtC4CVP/kY7JKpqMKtDIei63vKTXJ1akm1pkfPZZk+1rUjvfRCVyRdc2fSOJIvYW
vpi2nUEJvrsmy+ENIu5rkWcg/8h6Rqtb5bu8cmLofVzaqOxdkMD+XPpfZeuxGYAW1YbtWltfrdZW
n4DQCLNMwYCxYB5tmrzyYE21E5tmPd9lbdyGCQR9FDCBPLsTo2eQ9n76KdbnW1pK91fxP+rOa8lO
ZE3bNzTsABJIOF2uWGVVkkruhFBLarz3XP08qOOfqUWxF6H9H027k+pQFmk/85rexBF8yJIzFZOc
GBRDbI83UfbNUxqo+ksaw8OIgxC0T9kGdzJwDLoLmncSiqJ/pcz6XqUZdCsTjgcJgvIzbU0F6HOY
Oy9pwTZB8DC91Qs7cgczcyBViukLumqUPWga/wJCkT8Y6Rh9DMHL0pdQlDMW48xHoX3vTP1H4RD9
2tg7P+le9rVNWuOBdGX8DNXHc8FQV89YrtQI81t098kRzm1Rlk+qWhjvgNfrd7oVRfc1k/vErUzz
okoSKtisZFxl/VlGcfxXUzlAgoFmOIMWsQZU+WZR8PtMn4LHVBnTo59Wh9Hyo2NVaY6bN476GWn6
v6Kga+66nnozwsjteWDCHyNzdBDSNp7Txse5OS4TMYs8orIc5sEHzuueNmlGZmmpZ+DR93Ha/52Z
/Xlq/OZuRBYbWEkXjW7SFlV3hKf7q8+AgGE4kFFkGk+511YHE21XRXbNsYYV/+y0BZj+uAl5sbTk
WXYjtUXV1k5I2jlUrMvR+hDl/ME9qIN9gjL4QZfxZ7Ca5rfGiOPxUNTRoUaP+afkgsMZBQQyqTTH
iyI/Rap60oobhBH1x6IncNVE9FfuI1lb9YZ9ayFLWCeh17gUoNJTrrTyAxmYftQsvzvlEbMThsU3
bJxJxZWQY2Pb6qFIx5dcEchrUB7aI/9xRgU3f6QeZNwJMh+wBZz9EaFQGYDIpHuMrJitZx8kiuoo
GSTW6Na99Q0FIeceFYKRymiWvaQJriSTD2tggohI2g32RGLMw6/Q/cotMe47Pf1E6ZQi8JSp+onK
HlisdgQ6IjzkBDOhTKe+VoHdp9ANXfTGKb8Mos6OwMVSV3SdSUddozslJ/mV3IOWcWOdNdHeNaUO
0KrwjNa1VNO70+LSuJGNEp9DElmqH5p3HlMj2rda251KJ7oz4dk86jkS6tgGpajrQjbNUEUoVMo6
UINR3I4C+503NRo4E6nccCJQeXcm7yOaMt4PmK1wRjG8cQkXEnea7AgDD1DXKgHXd0CAQCF1ar2S
qjpxnzbelwCmjmaFSU/ia587z/JvhO4A5+2pMnJvq/43aiYERlalfkjp3uP/gc5qbVn1+6R2bvHM
yfHyHh5wP/qBhnOLxGMW3dMNdSB59gLLkiIuEGUm3xGysuAud9MRNYhp3w3xDzPpPxUheXDrIwzR
l+0ZhdjBbRSjPQ6TqZ3yevyIwtr4aQiUJyDYFKSl84JcPzzZXP3awZ9Gl8H096E6o4dL52xleNgm
xgcEQmoATXV24AWsEbVsJ2rr5gvSDP4NlEf12JX5e51n+rmv4/omVQzvqAXYxQrFylX4q6kFdT3p
X/SseAZuYOLQ4dTAZucW7Eg1Vo1GB1ed+JEWwrFHgfVj+XtzZJn5XgDb2IX1OB3zgEgNviy90YhK
466xbWU/jXUPA1LdKyrpa1hZB6fFAAl5tuYMiDN0ibW5dqzJ/gQVy+AtKynn5Urpln1oI44KGR58
O0QSRTFduPLmfdCwJ20ffgGQ26Yll6xE9gMAjXTD2PjqIxS97/L4ARax+tjCBt4HGJgyL/p4k/L2
nKAIahjEENGACyEtb1ruGzC4A1xVRInhVbUdOa5Vq4gva8W7Xi/FU20DtccZi9690gztJ3DjvVt1
xXBP6FXRUUOlvwvm2pAm9mzqp6KGcqvhZEVdaY61/HS4cSbR31t1ND7+Zq/9EY/v6RpD70Ir5yH8
UVE7+bv5P8DjM+DR/XseH7XN5NdrFt/8v//D4gOG/S/IlI5hYroJD/gfBp9CJ/RfEHSQ7RQW9Dk8
fP+Hwgd57V/8ROC/DXnb0vlf/4fDp8DvMzVyc8TibNTHZkbrQkHnqqLOBYMPYAQ3PXpslGx0aSFU
sJAcERJ/CPSJpzstMOsM9d3cSp6byk48ziCI4hcKE/lfr2ZmRaRDmwnH/0tIhvqLICGmgZYpaVfg
h8uXX6h0DKYP9zyxb+Xuyd+9/3z/+OE53uDKXlIT346x+DBnBFoHKN++jXdfvn30d/febsNlW5up
w9c+Y8F+HAFbl5PDEPXx+cvDx3fR4d20/6rutj5lYY389lvmb32lalIaVUKXnYHunJ12+Bgc+Bg6
If9QcP+tuNLCK/3NMOaC+As1UCOOZllm8nxBnRE5QNQUTuS8xMHVHoLZwYEIQjcOZKIKYWTW9PDq
ZI9KOCiX25gGQ1u0h+vbZWMll9Ixxvj/pnk6PT05+5tHrvX/zyH0xQSDp+u8hC9Pd9+C/cdm96jv
tqb3kvEP851UQejomYF6w0V7KaRW+N5EgxE2Sy6N/qjEXnCwQipUpa/IDd2iSwb3P0Mhj4mVJZVF
IY35V3m1X9C20ofEKZsbSkj5R9+0b7NpiFxUROLb3pkpGTHh6fVVms/sq8Ng6DOfH0oyAqBIZqJ9
fzlmjNjJFFswSeiF1adJhdBhQolC/ULPblNdhjfXxxPL+ZwH1HQxXyZY7hq/BWFffaSHXLpe6ToD
ouCNgLJhHY2ssnhOY3loi36mWZY0YaGwHWlmyDvKN4Vbawgqx45fnrDH6b8XhYpQMrq6s5xLhhBS
GAJ8b9GDobfpRe8VK0XG3EydB+n5tF9Sqs1+hfBIMRD6h6Bqz4ajpXdKFFNDwKgXB7ayPKG6AzJE
qsHRigW0G5miS9vRBb4+B5eqA1zZs2inhL+oUheyEaK5nPO8oSWdtsBiIRirJydJUHnJ++5PRzGl
hbAbRHKhCgQ1ltecYtJRUFFSAs+O0JjpdaeKpG9jlDfL6Wgquh1IQBqwc3mYLr9lqpSYOCo1INE4
1SfoLcptgsDhh9aSmnt92laGQiAYX1xeZZ5ZczFtegyTLEAT5DTivnGIGfllhE94tCejff/nQ6Ht
i9UP+RP9s8WpyFPKgqEg4Jw03zzKsp8wGgMUFuiBs3F9v9kMDlIXPKuGYLnw/11MYER3pgDWTFCJ
JsCRVk9/aBLaz9c/aHm1EPo6KkKkaHWx8zjql8vk1W2IIp7TutLT9L+zQqPOVyVG+HfiOVxrUy2L
Dw6KWMnGDT1vstfXi0GcgxClCVYLi22xlPBU9UAtG6Pzbnzfzw3apUn1BQusPj5lahh+bkxZfQ2J
tdCw1mp9631YXm7cboRiiNbahkC+RF3smBRgfNEZdeIiogNobfJzoEVDnUu4J1WsvsejErTWn820
wVU6HzkiQPy9MUG+nGkbTR2EbBTrhpyJ5AS0FRXyHhPdSoq7yab1gwrkn7ktc5sgLMKjwV9cLDr1
7ctBzdSbUqQecjfNsAoJ6Eg80FMKH65/2vIA/h7FIYoVKMKgzLI4FZql+SMHMHfLpk7vkPVH5TjB
pC2uB+UPTwVD6SpvBJOJDaa+DB58ULbjYPNBFhZyh552JbpJU3f84w/SNV5bonHbktR1LqctystB
Qmss3D7Tc4KkekLC33eMQD+UJffQ058Ox5tuslga0sC0LOer4NXTB63GG2K9GdxeNcDjmSJAByIN
4eD0yT/53L8NCpe3isGBI0432Ye86uiKXA410cMnm6bSo3pe9Wh6SUU7xhk2Qum1UdAeR3FYNVBX
UvXLURQUP30J6svV0lE5NX1YuUqZ/XV91lYGAQ/Mc+FgJk+yMx/yV7NWN2w2R4lm5BLguKjP6axF
YdD+fX2YN3cFs4ViiwksE/kcxC4uh8npk5WGluDLxp58km3p3etqVT4UI0LN9TiMP66PtwiP2QV4
Z7M61PclFKClVK5molLZjvngWjiZPWMvNFcH44ryeYoaidPHh6bA9AypUOvcCBiD14d/e5alRANG
SN4F8selRmbMfSnx6O3d2qQuiXMxGLA+QOM0Ka0t0ayVFUT1aDa050pE+X2ZB41qmmCh27uwI2J6
Z3Ca9w42dGLj6l37JsSo0SuXKrt/qYvpFbWIUBQY3WE0su/MKP1CO6sxTssZLD9fn8FlOmwQxTF7
s8gPr6qG/PvljqmBGYagEBR8nnphn4LEKu136JLlnxDgUx6nKUvrr1Hq2B97z7bfZxUc8SMONQja
AWVwoo3bWXuzg+Goo5+mq7BabdZ0XoZXB8UfrMiIelVFwAeVWKg0Q+fcKDKTyYlyvFEdymYErhzq
BL0IcBDLoUUOmQ+nNL2QN7EHKvCElr0ywLSbouQQRI3ySUMQ8Z0+ZCI6XJ+/NweAX5fCN1mHxiv9
ZvoGjNMwt55GN5Ka/Jl5ikq3TUfXJKh0E2YeyAonteuHVvbyqKtjv3EbL0MidgivL6Rqx2L1rGVi
J5uWdmdaju5IAREZTQeLXAjJNwJ77y8YJ4b3YLnDjU3zZosyKJUbMVP5VZvL5nKNpnZqBj1DxCAM
o+5b7FBrRV2zzr1dh1XIlo3E6mgacqqEf5bmOPPPX+2Ioo+HqsNS1c0gWtOxmXU2/LqUe51G3Mb2
W5vOWXKaSIujZy/jHo6917cNhy9p4EK0pFxc02PYug5CPYgk6cNxoJ+wpRz7O7S5iDDnGeV14P3+
rWS9iPECTQSTBPPnTnlTQcUKElBdjfDeCcTyMCPFnTwZu1NR0LeZsQlPxmAdUWSKAVtUeA8NsL80
0pYE91u/2XIBWDuThIEI55kqhbPlrCihVJJejVR3NBpzH2TU6JPWV/qd0jTVnVCTrcxlbRnwUJOm
TQg11y0ul9yTUWirfaq6cKhgCKSZ81DSyn8BHuIfW3DjiElZyoaxx+qgXIQUN5EsJN64HFRNRKeY
gT65ZQKdHoujGUnR6eUH2sXBezROEL+Jipyy/fUrZGV/U7wQQp9jfIq0i8rXUKLFbDWhChXYweE6
DvCbgpLQ2T8tFvfz9cFWPlIQk6KdZiCcZotF9KsgrojLkkTuM1YVdlEDDMQMrfYROx5aXFaDwEHR
1n8ayM3vGBEj4n6mhubT4u1EXyFPRGVNrkpdFCyiZpTlHqEmOMvXP+/NI/17IG7jeSJx/VisoR0E
QiRUlF3svdoDCVWMuIjabqzY2iiz4jwfhbI8wJDFTik9OeBErLnNVOXdwcS4Vj1o0kzTjYGWVV5e
ZxPxTMppKrrc5EWLmxaEgKN4saK5ZaWqwxH+blsCRwXUtRf+PH1ggNOPdeOjo91PGAbsigqi1F4J
oN/umx7o/A4E04wQtkOz2vj11uaBCB1cHbsXRcjFPHiOh4gp/uhuhJIBeD4kQ+oTHOZpq7ywdkRe
D7RYVnLVxBsFA0ElyXw6t6Wi7gqEIt9rVUkT+fomepPuc8UZPNcWzzlB2PJAlmXT5j0cSxcwgtz7
uGB+tqJGP9fDkH5IgRQ+hYCrDk4qkJ+5PvRKOIEqNnJOOqYXqrMUYR+hLo6J5C4YUyf7aNpTo0JW
dYb3vAswdROQB/e+4o23OGYU+7FLUOO4/husrCnpHd+O8xB5yjJRkXrelg49P9dKEb3Hd7eu+1v0
Jwrn/o8HYmeTf5KLG+jcL551RFEQtI4b6aq+iQZAUgyHemzSjXLbytNFhkKExNuqzl2fy6Nai7Zv
kIqRLuL9FrV7WtrOoevD9AcXUYB0z+QZX65/2MpmlXOZiOidPYuE5uWQepwHM1pbYmnUo1sB3u8o
xnHm/dbeRv6z8nUOryRX3RwzU8G8HIrIyNaSRjMoQzfNtxS0wzvITQq0vTIF1lABJm83Yr9lP2i+
khD+ZINa1EtRm12MaeZVMYLENdxUn0p5ouWtw2rB7fxdpQXIRfRZ8R5tyfZvoxGQTa0p1J7zLrHy
w/Vp1n57Ui2CJrJpyo3ECRozvbgcKcKbqQonxu2a1on28UA0cmq0pnxWVN+wHjWVjviNbc7szLBF
3RGgk27+aHxEewFsNVbECco682iFdvwJz1mg/ijckWPhHzhW8McASx27SDSfMsRvWrTMPTQS/M6I
kr2aTd6HXNeSz5oSpo9qMNTlFzHFlXCdWBueUksCIbVrYVrQR6fUQpkPacmTkoAK2I+6gk4CGiqN
vZ+MyoDPiYBctDftVPtZVV3zNwFomd8HOmCqfYJU0qdSCVLUC9JGIhSX1Pl7s4X6totqBanfoq5l
d8z1xvjROXY/Ao/wUGMoM40p6UfF+YJumESQwhiAmcVmp9gn9Bqcfq900VDt01h4T/SHuvx9JGwT
8hC4VAD31ODMk4hKPMEMkkBtl5b27AuYGcM3rQmU5ikK2+qh67FC2VkgH75FBQH6PqHW9b32ctUG
8RKifVw55vip6Yr2Izal6EkKMEUfRRgpv0b8U2enE6O8qTvRP1tOAq8BFXv43vj2OePBi8nsCMMH
UzwnGvabhw5Rj+cKGt0Iw7QB2l8XGijxzPd+BFkzQPKOvOKxUb0OBE+Xdy85skjeE6wRXg/TitTy
mADlfmyR7KmR2ov12Sm2V6pjb2bpN7DvQtyI2k5ehh7Oz9Er+/anoXYjCl/8GfEO3VEcYk1PxaTF
1+CaibKAZRSkjZqBLB5mWH6OeD6vIaQyyAj8Qqc69XGKDjOy0mckT/MWylAJksjqIHHs7USo3hnC
6tgBU1R7GOKig1yNC4juxhVgSCi4MPuQtUwBHfllr84GZrH4kZs+MmWxhhPJPpZVl8J8LpLvQ9rC
aSOxOI8ytiPENnQ46qYOquZU4cAKYVzN/4JXlwK7qdoE+LSnKtkRUQzli+KryNTGdVI9F4QRRBGt
yq/BPvPhPDcwftDD6Gt2CO6Phz4ZUpSneST//q8uHnrQ8yWmZEo9/9Ej1U9Mp9Hs3yivrrzTv52h
EL/WqGAY889fJYaRKJwStLbhIgMEZ7BSEwhJ8TAEXyp/6FskO6rMrRThE9N26OxuXEArLyX22hSR
qbdpkmDwcvhUoLPfq4XuNlyTjxUdi0OaYA5w/Zqbr9PlJccdx/eRHtLGWXzkAPBI5CLVXb3GHHSE
LZbw8ttqi/K9ygua7FHZlbMEIVCX60OvvS48z/TFsDaZX9HLD0T0yJ9DBd0dk6hE2iU0x5taqNN7
BOAk1BTr6/Xx3n4qsDg6idR9yDbxjLwczyu8DHo/0lCTl8KdDDpFDfdO2RftHUIMIMyV2pyGE+DV
TavKt1tJYlPJyNQQ6Zct32yaTlpYwmI4F8jrOse8keIvP4whCZYq9u5oa8qsPbag3XtYU4GzlXuu
lOEo3NKqm5MWcrNl4tKMgWWMVgSzLbQC3+2wci3B2UG5xv+JOPvYkNJpMDlD/B/pA0DR7IxKpNz/
avOCCEa25RH6NoyhlUdNC7QAITDb4HI1YiVEUAP/pnMJJRXp3rpy7vB2Mm/RE7O/X1/5tzuNsTjL
IKBhl5DqXI5V+CaG2moSnyH7QZ0SIK5tTYfEb/TOybTxfbk+3tudRs4CZIApp3JtyMXR7dDCsKF2
2qATI9wxTOgAljmlD/CtNexmYg2RE1FvnOSVCZ0LhFJiUsZOW6be+KeDzTAFTHA4PbOkcL3DlnI6
+q2qbnzf26tJwlQi/KRtor5tnGDebsnGrIEqm4V+AlwZ3zbRuNU1X1k1SXPG0SnX0slexl+aN5Es
FLM6qxopPCGe8qEO+u4Y9mrPKdWCjSqCrrMNLu9CInn6afQGOSpU4y+3SYRddz+QtVEb1vOE0pfN
9Uc9QyCf0pfiOS+z3jrDu4ZD3Wue591EiIw9gcmX70IFdSfEBQZai5FXKR89BHt9xJNEmiB9ZUDg
xRtmam/qwmyeIxVBykeZjQYW3qPzMvmEQqfrm3BlPwAEINujdYdA2rKbHY46oaXZeO6g6oMGDsRD
r3w2kZSITGAb+efbD2NiIA48WtZcyrucPPTqMGUD+eMWZWuPOzvLUuVI1bj6aCQpuljXP25lBwI4
4iLSdCh/3KuXo5WjViky0Dy3SWvCS7+zvrZWWm1gjdZHMXgqNKqnvFWXozgVIyTJiHssXHeCkVhE
7Ys6ACDeGGjlfcAvRae7yjsxX4iXA8XS6ErLKDx3kqGcQBjDNTc96JxV3SL/X+H9fkQUNrgPR7Rj
NuZybaPM5QDSV7Y9HmOXgyc0+2a2meeqcJo/kvk3+pc4EjifIxNTfLy+cGuDURokySOHBTC2qEb6
te33ztAprlI1qN2VEQTPvCzVc6c54cYJWLlA2PjUd+nzEmW8gd0MGF4Z2qi4fgJ7NemaBuKd3p+w
mfwLJnK3cSuu3Po0K8B9Ukmj4btsJ5tqg4hdqikurXGY3WpZIRxlJfd1jCIj3lqzplhqbeyceXEW
dxaDcmrx2cZpZ/m0NV3QDLzdiqsXqaXu/FQNvH1carV5RNkbAqWV9jhMCEROvyu6Z9/odT0af1za
lhRaQP/x1dSWlmXEOBus1LRaBUr3kGpukHsAwzrf7HsceTqEbHE89aF8eGP14fp2WjuhOKMb/1ST
wM5c7l2OYtC1SNO4OHpZd2mEvqxPOrvxfWuj2JxN+l+Eq5RML0eplWJCPDNnZeMxkDv4X1Ars9ap
5cZAazvW/h2g0fqmQbH4HKtzjNj0Aj5HUk2KnKbYO2H30/CpuVZ+ugW+XTuMHAtzjoroPS+Hw+wi
SgphOyBiEPU2BMYAg2wseDG4zV1fqJXDQQ997r3OzlVvDodtIhSgt4nntnEDPKy1o/ZZDVIDJGPa
opKTGQWfh+qJ8+eXAPepw98mkC7jzSWQs/WRhnLc1msal7Jsspu0yXpJOuozFFuz4/UPXZlT5pL3
VtIj0N/EtVhUWMmcTLrIjg473YPyNQa2oPhY1xsX98q2pMnCNaqCsKfIubi4aeVnQktKxy0iM3xM
9Cy4ba0uuvnzDyIEozAHdJG9v9j8PtCAHkISURH6Fnc2hhFHv4Qq7/gYMVwfauGTCkSLoh8BC4QC
rjSbnXJ50PSkqLQeyVT4RjUMdeorp2HUYWlXquXvVc+Av9t4qIP7LSi9uoOmjafuZ0xf/BtkUO2N
+ufKs+yQK3Khzaf/TdqWUNhIq2F+/+vit/BpXtzgPNLd+tTR0Brx0aOqLCI+HrRyYy7W9pEQNApA
OpPbL+/UEPiYbFPGptdSRfe9NQCHQpgDVK6lDEO3sZdWhyNH5drhAn+TjEP2LtpMmESLilOcA2vA
zpTl6t/1xWj6G4OtXHOOaRPV89/ZhGv+ZV5VVlAYdHoUnB3CHaDU2jCgUiN0sfMAX8C9U52N8VaK
ykSmdAYBKev8vYyFLQUF8wwNPrdGhQr/o0YX6b7V0U07jp6KmD+CTH50R5kfQdvUr7v8GGRIFlMP
HcZk40D9TrYXbza/CrUIwa7iUVmcqKg3aiOyDc+tI2SQoIXSdbut8jQPnqq8otwaJJHtHRHj64aD
ksTxHXpVwy9rtNovyPJhAYLsmuXv7CFE6qbytTS9UZtW3o6U1XHk8LDrOV4/mWsrNkcXv0vzc2fy
csUyL/QHdQo81Imq6leBmulXFaefr+DlEizbos7UN/b/27NHKkanfE4qSGmXVwFq4B4iKKkNKGDq
cYqqO+0r6o4ljjiGSKCmFmEVo2laGB+munb0jS3z9jxgeU+LjKdDnfPcRYLRmjV6UV5sE1cJGOlB
bhjZiSAoeFdOojE3pvftTT6PZoB4BGvDjbMYLQD+2+J2Kt3S923kL5Ls3DaQiK8v4uo38VSAWqPi
wsa7XMQ68SsrzmtGiYPkpE2dgR5YFpwAJw4be3z1g8iDYECBSQT9eDlUMOZtAFhZuokHksaBJOAW
OiKX/8EHEUtQPaS0Q2h2OQpIW3WqR0u6gawyBF+1cl+hBnaWCvKL/8FQ5NNUJLUZlbRYIV34ZjgU
PfV+7guceJEIKpxggHmZa//JV+E3R9PJ5g1c7vwMaWZeJFW6UzB81kAMgcbu6xv82fuN9+3tqZ5h
VhLbTAEGhLLg5fyFJlDDyRok6K68OYcaaslqisIR3vI6hCextc1XxgNJDKITLCCYsmWBxQsE3Fea
BW6W4+6K/AK+MslUHzNR4+GKhc/Goq2NR8g5e3Lq/LMkQ2QozxA9NNwhKF2/a+l3P5O8lfW9l3bm
D9VDbXsjHVs5YhAhQHCC2ptZUYsj5vdNFbdKYbuB0qKMlqPDQhtfHsZiLDYuyLWhWDgiBOJNjTNw
uXiyyRtAZMJ2p2yybwOzqdG15sHAcrDbGGrlNFM65CDPcdAcB14OFTulsBpeHujplGqbCofAocKu
5foRW1utV6P8fsRfRQVCiwDzjrXtcjRAYDr6SONv7D6Odti4Q2pZG5fu6nhg9C2uD6q1S4RATwyH
+HTFWuVThktb7jyjmj/ufIQWToYRoRp6/QNXV4yqqeOwMagpLS5Fxe4khb7cdiUyDEdZOyivgsqj
1YUW4PWh5hW5DDGoBM+qNDzYlIKdxVAtEj1EBRlzWan6vinoTsUGOzJOJ9QJe6G6hU0LGm8+BIWj
Sv95ffiVQJ7xwShQCgFhR9PlcsegAxOj0sTc9jIykKDW/PiXU06tgRW2jWZWqlt1/m5EN6NHgEyX
JVGQqD+kll7fFtTJaDn3QZRuzMpKTMFdAMwTsgvAqmXglVVj1FaDkBSfsE7YARrQHqLKk9/btqz7
Pb3nWQVCdO3fWmnSB74+KcbKmtDqgu1CnQ064bw9Xu3vdMZHo8rgQNfAqX1IrHAPl1g5Xx9lbZOx
uQTgMfiR/AGXowS+xBtSofcg43J8rNosOkbdaB/sofhxfaSVqHpmaPNS/aYtkTRcDtVwpCaqPLYL
7qF76rHYwF+dZoe1R/DF+mpk9Sxa4Pj9WcUCFZ+bnpYvehUb98bKvMKTtO25sUdW8SZUE/iIeDmy
gZkTxI9tXOB7OWZ/jM+fDZZ5TGhZOUAMlzd7ZWHT2c/yLF6Gz9HvEglQ7NFGFfL6tM6ztji6Mzod
ngWthrnmdDmrQerP4AofEVOsQLxDUisCj5Okij8liWeFt32UlA9Ca9StCv7KfaiT4vN1kDnftj/G
ivZ7hqSLayWxdt8w27cDsnUPhl81+2y0rZvrH7q6f2bQIfg+ZpXm8+WXylwnRow1SiWG6L7i31g8
WHWA7YSggRD0HjKRITEqnFfnpo6j9NRrzdbmWftoegjsHzQCDH1ZQxmMZsKhg1ZWW5nx1yHKa+fG
kmmEjnpGwI5UbI2+3PUPXzmihOBoJtB1511dPjzUPnqROjx0diNb5JaCcCdyvMeiasz/g6EYi/rN
fA0TJV9OMXJS6PGaAW8caIaXJHSMXyhGT+YuSE2/3Ni5K9crgNX/HWw+qK8uOFXtMcYcyWKQKFeN
PSrz8dcWGaDzAIYsw53Y196B+LAlzl9eMrjXZ3XtGiDdmLv7Bgu6vI10GpCGMyqobOl9/hii1HkP
XUDfCJnX1o7q3nzR6HNlZv7562+MiSeKduR6Hc3qaIjQ3w+jZRyDEmfhP/8gyqX0kUGLvqXOGIE/
TbNVDQYnUXmOvSk82JnI/4NRwGHOKfbczX2DDGgiiHZZbLlBkgY3Eypdhyksi419uMK7sfW5N0hY
rM7I+8VGpIqNG6OVYqaHOwOEO61+PwrFQULHoLBnxDjOYQx5U+hDeJgNY5DaV+U9CDI6lwZu16rS
azspy+oRYXA0eqbI3FjZtXuXYiHNXzIvBEgWv6HXzaFiAPfVQX99r+aonGqHI7Z96nHQMBe+vrir
l9/r4RaHBUIlvp++b7lF12nf8RoVPzmqXYr5Q9Vb+7QyYjcqAiwO+8QobkHQdMbR8aZyCxuytqOh
GHGZzZ1ioqLLHZ2j+mUVVme5Sh81X5xAC/eAuPyn2MyCjV2wdkRtglJ6VRBSgGNcDsXKBxaCwBJu
p4LAeK0i7hsAfLw+tWtXOtV+h2oVVfg3YTZYajSNuGbcIBjlOaht/SBAbFHmyLN3pdEFG02blY0j
2ACobpNIaG+qxDDfiqZwPIuwfmrv8GF2jtWUKo/MAArsppkBYkUz/vpHrqwa/W9BaA39l0LZoo+q
xw4GWgqDiibB1Scr9EPfo92kt7g9Xx9qZT4hIoCemRsoHN7lTg0mRNrLgFULC2dvaUZ46Ircvwls
5D1h8jWH6+Otftqr8eafv7piE7Wdoi6KJB5YIX5xoa4/yhyXC2coo403Y3UoWhqC2hFzudz7xSCT
FtCt5aZFlO58cK9Pfan0L7nlbXzU2iTy2M8UXaDiROeXH4WuWV2C7vLPeEZ1Ow+P8mNV283d1KOp
FoHB3giu5lO7iCIFGBaol2hAzJzSy/G6MEX9TjT+WVRSJufG67KXKNNmK+9c9N9sCyfm4ywi4e/o
9et3TYy7y/V1XDntlDaAaNCgIqBdVueaYFB5f20fycRaQ9mV5I83qNw47StBB1cXlGRUQmZAyGK3
mHqCx0UpfIKMprhHLAQNb3uSD7KyrHvfa3LnwAw1GB42jv/++hcuVYVogNDKm1n44FCwfpHzqr/a
qg35POLEWXAOMC0uiQQAX9MSSm3jvq17cMYathzafijIJpGMqQPv1kw62p2dkhY53u6tcVMNljFh
wZJUEy7LkWxvesW244NpFxVyDOiIIibcG+UWj2Bt4kyINczd/O+yftQCJReF6YCOoIyLvJuu4NvT
BsE7HI+bW0cFsWTHmBpJvOKO1+dt7djxCNBumtFdb1qKnsy9xMZX28WyE/XQdpqtWM0BLc+h39iE
a+cApNAsx0AU9TbH4NCpaTaF56wNYuemBPYx7YE7J803C/Xbb3YntK/4fgBDCQPDvkcvNHE2SLRr
n4sUmT7nc3R8lu0ukThNZYRtcLa1YZY9rrzjKP0f9RhMG7fMylNkUDWm+Dh3utGaudyPURz5qjGG
oGucorV2yKrClQrxx5v2QQpCctdZTtMfQ/Dm0cY5XLngqPeQQFHdmHFgi6H1nrqo6GrFFdSv24e0
s3GcrLqcnB/jJfN9bQRtufEyrUyswaU641pnisay1jGg81o4Uay4AKVfkrLJXtQkfUkbu9tYwbV5
ZTYJAAEUoQcw//zVOU+kicChnntuklQo2KuIk2L3IrrbspcdXiDgCzKgE/gFbSzo2hdCaSQNYDnp
PCyejVHVGnwnejrQSRPYh3j2jNlB6IvETg7VtBECr1wJAAZZPcGzwbWwqB3JVkl4Sug5V0Oh+zfY
fsJJtcfObtw8MqsceS8br2GZ+B8ytIzHjS20OjwVbXXOi+ElLrZQrHQBx9X2QGnoyovmpJB6fFlj
b10TZgz3LXTe3DXsKK/OGH12yqfr19LKXTHL4FC9pxfHGVp8PlpHuYZ1eHCOEFbvfkKqaILbnP3X
YTbQw34obBllcCAwfNvhhlEVSGPWyApf/zXW1pzZBwthqTTqlocYNFw5xgWYJgV7hrvEbqOdnbTw
hRCa3ThAK8Rw27DpCoPqo7FFo/NyY+eZncSTIhXEdS3FR51d+OoJDRNs7LtRGOdc5gUsxFbB6OAU
WGpaf3ZSPxr2qu4n8lR2aRXdSEiTt+agKO1dryjj49DS39nYmquTMudL4CHQdFxGambaF6pT+QqQ
6n62gypi/5vSdZWx9+IK0aTrS7B2mbEJ6T9zmULAWBy7NPYQ0opBKQaZRWJklujfGwjhirMvCv97
yPkZT9eHXImWeBFBjOvkntSEFlcMMQ6iB+h9nI1RS091IfPT1OM5fH0Uff7NF3EhgYrlqA6or7kM
frngOE2EQ465xBnnkSD9WfqxFt7VpoZgcaVPOKWGQvedW3TNs+GmVeWknPE/MKG4gOCKzr4ukuhz
aaA+j9a1qPo7L+vaxwAt7GbfiK4w93jyyRE2h9WOt3oki+p9SLZu/VKIwhqMCjAA2E/wILbEWlY4
DtA8OTRAdekGvzm+vaENMSjX8Kw4iXDOmjXhOKPMeJddOY6O/9BiaYV2roesClLWNTOcmkaNSLNQ
ksfCQdh+YxutrSm1Is4y+qikaYvTZWlKrfZidg2RXnEOS2yMgwRM3/U1XTkaxDWAlAGu08taFi7K
EruKyrLDcyrN6FYlHH4XNxNWo2Gmfb0+1OoHIWLEPxYXxvI5mtKoCquJKUb2f7gZQF9g3oN50fVR
Vl7b+c/mmMOZIUJc7NFELbE0JY89Ny3gbpxlymTXV4AJ8gLSWGHozYOv4SlyfdT1b2MSEdMi313e
MMnUiaxsOIC6r6Ho7YyGEh3y0k425nDllYOBMxMMkJ6A1zD//FUs4fV2nVt+Ep1jPyAl4hspUoZS
F8UOezQP+WKsSotHqv7dC9Ir0Z+josl3+EATYj3aU8uLxi+n/+bsvHbkNtZ2fUUEmMMpO3I0GmkU
LZ0Qy5ZNsphzuPr/qdknGjZ3EyMswwaWAFWz4hfeUOFbjmiLOTekZR7ucnVeV09Fo4bXouvi6/15
3bhL+VQEh2CKUBxZv+oIP0QVldQ4yK1OnBewwVdzqYwj7jfI7E9iTz1hYzzqmegOAzKgsbu+4YB2
OTAR6ijI07Y6ZbGw/FEkxQX5pumq1sUfvEyIC8PpdQGZ3rb1HGNE7TesomAeGvAgXVbhaTxhEaOH
ewyVjZPOULyAJgADBOxWzxJXtxjjOo1wp0w80HL4D9RqpQXI5jfB/VXbHIpyLVtVAlHWQQiSqlpW
6mSHwwjldBFt9i6sI/dByftxh3ezcdwR3qQmKMUHacquXr6l1PJx6NM4WBACLt4NbWg0yNznliH9
3KEZz7EQ4V9W3i3x9/tfuQHFo8sGuIymLDHfzebUrLTWLbrTQbkg+HQBRAKbc3K98lcbd/q7dCLw
PPdLHRpHmuYzasAA4OwzTlBxdrBF388HxajM70Mridh13zuPvc3/cbItkTxFqmXG3+7/5K2FAWev
wfKi+kAF8PX1kUJQAtWC4edYI1Mfwd67UgXKHsh89vQFt2rUFDgQy5It/FsKkWICh6Cp60kss/6U
NLVJIFziUKRHuMHUcXwa83Y61WGSHOsmVg91l+wpJG9cl0ig0DUn9ONFWF9XbeuOjVAb2Xethv/K
choeEMowj/gdm4fZTMZPrpX/G4p62NkbG+8B2R71CYCjpHzrtvISWyWCuTR80yHsruiD2B+dadyT
HtlCShCxeJwzNM9veVPTXPXGpELbI9yW7pgtvgHHOUFx/6znRvMDGIz43uXK8N3C1wiciogLcs24
LMuzssSpfXG6xYt3otGNS5SiHTx0DVEd5l+mSr89UpmWtTGdewCzTZPi3hkt/9letKCLNMd+NWML
eX9Xb6wyMDQmmhVG1PkGLzg6Efov9LrGhr6LZ//naMmHuLHf15H9vdGM/5UFcJX7Y27cO5J96vAO
Awy+yXbbEWZAk06gkCOj/NGG+XxQXdQEo8mhTLtUv9TUNnfuuo3Ty9ElseDgSl7eal5tI487Ql8Y
F574QaUJdzjUp1DVWZrj/a+Tf9Mq0CcUlIhumtu0ClZBlN1YNmrRJo3tBG923BTwlvRxNa4mH1sL
0/VLu7MGrPO0GnuupQ0PXt4ob4fDEYczuywp7bP1ZVU2mTIkNQUFrVL0HKd01X5qHSuEHWR3dfn2
QJjmM5kNY0L4WgfCVjsBaTUploxJn4FEKaNvDW7ph8QY6j/5sN+GkpfHb+djSBSs5/MhvCatKC44
P/4wKjGeZzxK/uAkUtCBMYcCEkTH1euYIxChi7CHOJPjPoQ7mfq4NFwO7lx2mNK05uX+vtnaoTAq
uYs8CXNdh2uVYVBMy+rwaqgpSnioPKv9SW+7/F9DW/Q9hObWGSQ3ImOjMXLbO0sKtVbbzobwYVvY
J3VTkosnD6xIetTnuaLAInQt9lGgSPZa0lsfShgOOJlLXrYjXy+hZ0z2iLsdx9/FL1eaSTwVZa4e
jNKsT2+fUyp4tJUdQF43mCxlSmxcpCA/1WW0nHv6rIfWjNSrhsX8zrHf+irwwVRIwIWCVlode2zo
1GqidX5NyzH7mKtaxNmbncOA+fEejWPriiFwoi0o2603kfboeEW6qDQGK7N3PtbIJgR9aKrP4PNR
DtC6sX1PmtUGsEvHHyOtmb38euvVAEtpSfVjGcStYqHITJUFC0ASwzgM1UCvw6I/L5RN/lWzKPwP
l72hPUZjZnwnWsj28HxbU+29iFdQ2OcXrDcQPTzaDp5zdfI5/9Dl9nSuXHyMKe5Y39++gSg/AuOB
6AgCV/6U364bp6zjxKLhey37ITw3wsAvdEjSB7XV/wCjDaGS+j0DsabrK9vQZ3IrhaFaz10e8a1E
LgaQG+4+eGQPKbao9z9tYxMxeRJMAw7stjkSWaLok8V1rxL9i5+fYS1fa1CMDZWoMvoxWymvV1Mg
rEQSUT7Mepv8e/8XyLt69VICSuBJ5paV9KfVkZmjrlmMEuCQXlnOocF6+zggon+6P8rGbqFXSJ+S
2iWcp3W7zXDRQtRj4Nr95DrnsTZjWAT6dBFNau8ENi+h6fqLKDcRuFHbvdWfiHO3Ly2cy65Dr6bD
1RqT1ChwirK0v1EOG73vWpWFGEL0fdb8Gymd9bhMZvKkVaFRfVtMFHlO5lA549OIaNF0Hrt6zr4p
4+A0QdrNjoaqUxnl73Mtzj+XFX0XH1bQ8mQPLe7P89iky+NQaepnGsBdc1LQD+8vyxzOvzyB49sh
CVvdOOvjXB97MKHFYZy7OAnKDB8BWXbW0HOCZxw/zGPoN17m/aU54zw9o87n4dxnJKZ2LZI2+6zh
9Gj7Lczx4ai3Xvlfa/YZIOeqrbqDwDAdoTs76f6n4HgfIpXWs5Xcuo0/2ak7T35lp2YRZN1QD/QZ
zAqPbPzZq4OKvzwAJJU22UnLKxwM3co1n4Q3i/Q7QnmGurM3NqJtCH4k25wCNuD6eM/NsIhenjmq
WsphHEUVKIZADauwlmDATOvtgRLjSaATyka3UiEJIWhoYa7HzlCxYMbk46GrAF4NqrdztrZ2PXcg
PCrInUgcyD//7eLqBmRekJuNgtgy0/Ls9EUUYeQWue1ZT3CU3dn5G+EEL5/0cIC7RbN1fZRrwA7k
zsq1Bxh05nmMvljz1PoCDeejME3zSOV43Bl08xv5W6WiLNim9cmu7QZbGBUKfjGMbcDihU8Iadkf
YDt3p/uXyNZlCQkdlVyEoWjUrR681pnMeWwb+hIAVgY6QnpE0cJqEhvpnka4RyObS/OQZKr5AN0K
RTYRO0Z9vf8rtj4Y3JFsucI7vnn34afnECWoFlbxGH0FLYsJ8dK433JFb3d26ssjur7K2KXUzkHM
gk1efXGeNI7RIbF9bQgE58+9V5Q/6Yc6GCFmiRmfMyyN53OPeWf2bkkU8Rh1NNB80af2Xymi/E95
VnldgKWwUhxRTsOBXcXGfICCpJjiOYlsr8Dl3nISX4n75mudFal7GNtORYKsSxWsuOmN/A/shvhG
qFooZxjZGCR7Thb7Iyon75ooTP6AbSYV5z3pVwEsc72PJ2pyimbrCtI3+dc0NbxLNdvoMKuTsbOW
G4+fFOJgHPS2eYLliXp1QIXuodrAiUm7DIn7nLu3rJKdZdyqJFFqptVIY4bbYJ2alVVlek1usoyJ
OT3WpYE2Bs7s/uBpTLEoTPPvCkL+abLTv8YhTlAt0v69v2s3Lll+AlUkQLsbkjFaTyGz8BSOKZIA
V8VMs9Evk2o5ARTSzlpaRDuggY1jwrVHgZ/H3pTo69dT2y52Omb4EV9T4O1+EQ7ZwfSU5NIrvL33
v21zFYmBufZe6mSrU1IvkyGs3lCuFq4/VyS+5uvoNdYO0HFrFBJrCeiS0qrrolBS1FjFjKFybSNz
xqsFYLzegeG9/y2be0WC5FBTpaROAPN63kpXwY99poCvho0TeFBir8VkmB8Gm8o3dp7Lf/SsVds3
B/xtjRzHzSMIMPv5/s/YeEpQVXFRxONGp4axekomb8yxGEoo66dTfJ1hmR6GvhEnQlPkn72pv9A2
3NP82xpUYpWAH4Ath43x+tNrOlO5GY10ueMIAXZVCR8MrS3eZ0h54qBQ1J/0vu52KgwbjwrSMWxQ
LgLp7LG6Apq2TuxpQt0kipPqm4ZC6SnqakCKi5EcJ3yg302w1Q/xxMupFX/CwJB4E5yxSHBuqzYq
QlVSoI1zSZPzfdFVxVHzqn9xYEfkEtLtm48KdQ3AHeDQYeLdtL+E1mmVrrfhNV4c/YtjzLGku847
Z/8mM5UsCKBYpgQ68488Sr9dq7Ned3VHV+PqVa373AxN9aH39PaIwbTzVOeGAwmvApQIfunNiQZD
QyqRgo6Uk4npXw+NZ1ooMHXor9MQ96q/2PjZt+GyzL5TWOEeT/72tEr9cJJvWlK0a2lLvB4uml1z
gWQ7XgWmu6OfWxlajkx82T3F7mAqR62iEHpYiiqd4RtWme5n+lgQU1sW1tn3D+3GtJMge/QsOT1S
ref1jxGis9VIFAPfXqAvmwLcx12b2fgu6t79y1Xr3jxHreGMNJUskok3D09FWT4whEe8pqtruF+Q
VB3p8F8JW4wDvssyRlvs1i/SZHjEejk9VlnmPOh9/v3tI0N0lpklb/lNs8LDNokiSzPyAITNIXWr
7J1amPXkm3kxXrQlct81Td0fgVaHwf2hXyxTXoVoiD6BbSTgpkVEuLLaAciUYQTi4dMrFmd4SBs8
v49zEepHfYiXy6S1ymMleuOHN/cDXaOkPQsV4+LabhfZw2x8JPHif/qw2JP+ublNpRoVDz7/Ajlk
GzIi+O0QlgbE6Fjow7UfFfubW6CDVVSLc4GDsHxpvNj42pv4Md+fjpswg+KbRTEDxjmJDw/y60Er
wDWR1er9tcoqVT2hcZldWydOPoxeqTRnyIrmnm/dzbss630mKmd0bCSff73rEXXXRVQNV68g77X0
ZD6plMFP9z9scxSwQyhi8FjcQMW6tjGLMGyHa9P01t+I/lcfKC8YfzAKORqvEHgB2SN5PX21mblF
k1C0aEbXQrF5KvHl8fY6BVvfQsPeUUHJIh+xhr21s2VW8zAOV7NT5kPVzDH2afGu0Iu8alcng342
/lUAujRi+VUkU9VUKmy0Bq7m6LiXXi+j5liEtvZRRLWVHCvA8Z5PAcR6WpKy/IjZZ+kekcDCW2Gu
Mnfv6bvZmrA3wJEgZU5AQ0dB3p6/nwcHDr+j1YsUJ0h13yiouqBCrpaxb3ulrtD4nuZfb9w1ckzK
a9jHQfO8abJ1VRkPLQCwq0J4+rE3u/Ypr8JxZ9dsfhlkWZgwvOs8SK+/DB9Ky0J0dSGEQbu3NPFw
FH1Sf6J9q1+0JPb2qPw3Dw39cI4afTWCNKKm1SmPJoS4WfX5umSmOHnA2R6dohGfJyOu/EmLnIuu
lfU16pLorR1EOTK9BP7HG0Mt+fWn2gnNIFAg6lVR6ups5kbybM70EmxP6fYuFvl3vdq/cizeM1ZP
gmLXyaFrwNXsKmW5Am02T03ozY9dY8efx8bM99iOt4EEgyF9B8+I4JcIZnVbT3QI0Z7DH2fMlPq7
MerxO+JRNznnYzN4/mAiROZ3rdX9M0ae+eQO3vRBCCqCOzHEzd1Am0ZKfnE3QOeiZfN6gt2oqwa8
T5arXuvFR8ga3RkkGILRbz0YGtpGZPi6zr9hrrweZsi70hIOW5YNFgo/qlG+OHhaNO3l3lvf8/tA
q9ch1fRcqTNjuWq5Yr4TzVCf8jR7M+qKWfttlBfc6W93CyajxIdiXq6QjVs/LobluTLFP6G+DEdE
6KedSOvmaZfDYaIlOT+SVSo/+rfhmgW9xxiZiCuiWMupxDUlSExzuoxiqf1CagCNOUXhP1iy3wZd
zWRRzJq1mMNyda1Ju6A8lD9E9ajv7L/bQ6dRIOHcyYIwm3B1taT465j2wjnA6Hr+GOtzfeocgTUz
VIedoW63BgE7Eh1QMZGRuVFEVxQRd605GNdCSeOjGYPgMft2j/p2+0FyFHmkqTjDMV7dWLJiCeYQ
wX7squuDPmfjYTSm6nPSU32/v0K37wCAFTYGDAKgozeprDD1LEwT1bjOUKd9F2vn07y07qnL8+Q4
gsb9fn+8220ofTAJvCVnAkaT/nobduzuDLI7ZiVeNlxwFKt/lqVAwDeqouQkMry4faCs6k4hZmtG
ZZ8AWUBWj/rS62FLKMIOOhHmFSBnfASpNxwyjWZ5qRjqzp7fmlFqMRJOwbQCwXo9VBHNolbxKrvW
WVoHcdenX6PaXh4XLEz+9WZKtjv3ojxEr98csGYETbwGvDw3mssWCrpJFcP+HPFF+x8C8U79ANkb
QoJR5SWyyBgVWJesyTHoo9IfFKZe/nN/VTemV/ZziZIIJ4h0Vy9RqI9tViUFAlwhlrq95+D+mIba
yXXFm3XS6IlwOti0RIe3jd15julSRdDil9KIL5Di7OPC3Jzuf9DGIkKN4VAAUKWWvsaNQgG18oFr
lGildmjNWUhpVFZ/hDhaXTDXwNb0/oCri4VOLA8b2iXEmCB/KIC83jUOKICCDlMWUFlxH60QzerO
jPfyu41RoEDzsoAgAWC8zvazpsfHtM0y+Dpp8YQPZXNcSneP5Lk64/JbdPzzKOPo8DxvmnOOWadp
BfQzMLWi97M+1U6IWvztDNpS+eaM9owfgYTYmcHVMXgZFUAMSR01ZPq4q4i27zoNlkWTBaOVFF8w
p2kfhhDnVsSHRen5ZVpLGnGfgBpHcsf4mLr00/7kN8CKZm9KDsMaeqkY5jzxqGYBEs7uJ8sg4MLq
yvHrKBQHO1ma94ri1b49i/yvzGyqr/c30dbEk+vQziOZJt+Uf/7bG19ltH6HsikD2szIXM6j8SN0
7NonPusOuqIX7yGHceu9eVQDSj3yAfTpUeFZbd1lbKbWm+syWCCbPUedql9qe2q/terkvhdV+m8C
BuOv+2NubGT2Fx17hybXbfVGK4usW5qhCLyyNj7UpVL7saJm1/ujbGwp4Ac8wDq1GhD3qzoNSk0A
5GqlCJDfdX+6tRDpaazHtLoS2aB2letRUWJtFAnbT0sPeZOqDZvk+f6vkPP32/0uNzY4Nkr7RPq0
sdatrbFzvR5f5zKQxYS/QnP4Zy5my1eSXv9yf6StWX0BHRIhcpGvX8lYqxYsC/MyqMOwO3tZZJ0X
Y0ov90fZ/B7uuJengtKynPXfdmncJnFjNksRtILUkxZk45dG6JCpKG+EO71MHfYelBQg+khL7NdD
tZZVigIrtMBxJv3baGQwQnuFs/seRWAZAevlYAeRiEV1pBBp5W8/GpRmqGSAz3Uo16/uJHRiQNIm
XRUsfaoc236YA4wZ+9NYmvkREW8inqkzdmKdjVUEhOQYKlV0Kea/mt9RlBGGXkMZjJFqnI2wL31v
Gvc8GTdWEVYMPRDZxwc/t/o0A3V+cv2wCGItM/00qapLZeio0CnKcLq/YdY8NbmMjEVBxCSplsv5
ehnTjNq9qnDa2zpupovRhHXr44aTf8xGfOjOFcDzx8huhvk4oIeTPuow9pRTMzv1iFWvV+yJBW5N
Mdo8OMdDj9Nv5B2nPI76RZv5+GEq/qn1sYMMj2noTs62OQzvJwgrCm83uqb91KY18U4ZpHXbPEdj
6gS40CrH+9O7qsy8zC5/PYhE2Qe5IdvXSaY3k1cXgTV4qeEXFDPto5H3Qjt3UTw+mHOM3LQYFHEp
dSQgd1Z34yM9k3SAejgUJDbs68X1MHmLlHZpgqm2jS+KVY4PmtfrO1O5tYcQYSYgl+ITlElXw9Bp
GMlL8iaIFFP96ilN+KFqVOeiNFp7qFJTOVTY5x2GYenOODh6Bz2d6i+Wkqc7KeTGwaFHC2GanqVG
OrK6k5Kpb/QujpoAFEjxNNhW8Z0yUY2KYjTs3LRbUwvmhGwVJAH/yJ/y200rqmSZNGHXQU9P6zQU
kOfYQ29swUqwEsG41IGCdELkt7oJoDuHCplyGqhOgXprxk7ja0Zv4IzyfKpSBLr9GOnh+EZz4ZeR
iXQkNgES8A1YPisIhUQNMZB6ZfTJ6OB9Q0/td4jUN7PI9wEe4gGhGEtcuVqw0Gu6wtVSAYfM6f0C
2qNfzPXeWb/doHIYugWwXw0S1PUGzbMoIUINkyAaas74nENC8K0m96qnIc3H8Ksed4v6MI56a5wH
dUgAs+dWoZzoACypSwdRCD24fzWs5VpeZli2RSUhlwRlHduFVdHqTtyKoKhmY+LdUgkfZzPK6Y1O
bLiTmodzUDXl4vixK7x/DKLf0Icfpop3YZzIRlaXpr7aYMrpT7bR/tBmyElnHOXiL21TpQWCSGmy
x1S5OWRMJioQYNAhjBJirNbM7IcixswpDVCBmd4Ju0iCqcywqMxyb+e53RyK4AI0NRIiN/eX4tEk
zr0lDWAjpdeljXV/KlPnmizZ1/ursTWS9KMn+QWoesO3jfISCFvUCQ5abvud0XRBFk4GwgqZcro/
1NrZ62XhobuSxslCFLfm66tjQLE4wkUsDYg19V+lSZ8M6prhfVVgdM34Hmf5z5o1+CmEmooHG9at
62tRr/6A5NZkh7rpTcOvCXv691Y1WM9d1lnKyckSpzxMulv8rYahqflDOxnfShdDVl/PctCmY2TM
e1+zOXEvlXnQRbd3v16D5KfhLgJnxKUMDLHwa7WpDwONlZ2Ib+uyIIVHrBvCN2d5FapgcxkX4JZF
YCa4AC/9nDwC3YrO95dnaxSebHBu0qiMktHr1QGQ23mZ44jAFp57FDGyR2Uy28e3j8LJ520G6HJr
YYCB7UIxv08CK5+tI55zxhne4Rs9WeRO4wYH+yHBrpK18/pbEvgqcYmhZTCmevRxclHltuw+f/sl
zijEkQDKQemvm8yzYo+F0UeMos7NCR5SekYn3tiJMjY2Gn0QKmBStJ2IdXXtNIpXUv1LuQuKenZO
TpS2KC9Orlv4doWDz842uIncmDrJJpHEVmKo9fue5jESjN0iAuAh87Uf3AISSQYrz8Mr+PukxYiC
q8L4n5qJvcxK7rBXSakcmsTbern2btTS2tixZUFFBKXXGMfGiGoF5pO2GNcJE9v3WjyN3wqgbv+h
Xuz8qlXr1/29uTW+lGy2SMxheK9PgB1aaVE0XhoMRV7OZ6I+t4E9nPVuYHtpGuEgWDfPLfC7/sSN
hdmBsbhpuRNgyfVczwLis4AWEBS8DZ0zJEINLFjSIFaH/GJMLRexCXTrU6eJ4nOcikR/qM12r8S8
sc0MSrWkH0SS7LLVNkMQfUT91sKbdLSM+RC6RW35CdVvsLfQGN7+wJFEctHIkhJ5+zq+MxzQGFZR
BGU9qrqvYY/9qXbr6NdkzPZeSLcxo68G01/fBqkZ1pbVhGTsfZq/U1wRHdHpV/1WfFWE+lcZWuXO
IVqVeuX9gzwArRaUcLlS14eoT7qx9iozDSwUowc/zcT4pS1QG8aGOlFdqaSUT+/v7941h/llUJr7
lmz0UxxYI13LFjnPAbv7IHfr5Rmd9wjpsWm+onWHk7RdjOcB7+TjJGwNb81yOIB/aE7Ej83f7Vzs
0V+2Jp2HEVw6VmpAolZ1LnZPMrW6S2BhCT5YHfqHyXOrxz6KxTEkbwIunmJ1fH8SNh4xeVESVlOy
ReV29Yih45QWtlKmAcboy3NXAgCrVcX9+/4oW8tLJwYKoRRIsdfROxI92Kp3BDJL7CrnAnvqM4oE
9ecG9MGnFK/0nUdz62xyRjiWnBeO+uo5szvC89ZTmEuDevOwTOXJinosaux8T5x/eyjicuqgPDrr
JoU62RPGGXka2I1u+VY9/V2Z2nKYPWvPYGVzqaC9ABKkw3pzBYg2UZQM0H4Q96J4VB1lfAipre2U
WzeeM6koShQtWWU3wsqe2rS9M5Jo4Wy/DB+KsI0mf/KSpT4lqPI3WDFHhn70wql2Hoq4jP+7v1XW
2l7yVKLbwU2AIBKx1TprWMzWcdqFUD4tXMQcQY6r10hBayBQliYd/zK0xMm+F3WJt7NLUX30E2VG
fd7vPKf8OifCNo+iEk17WCxhFqcCO0377FWetmc+trEg/FIPcgBvwC3/CZxxYcQNZ6dtyWrSLMnf
UdzYOTpbg7CPaQvTy2SY1VYeQpPqL+jqIKF9fyGxSX1rmaudesjGAZW5JZsY/Dq10tVjhoJQMUhZ
0MAaG+eTFs7Jh9aakv/NlZt9rYnV9+wCtgaUWknUC146lqv3zAHRqMT5EAVKWdbHLkFLs5ui+b2r
LD8Mmt+n+7vqJbRcBQlE6vRGQbrKDH9VeapC7DrGcoiDLq/LZ8NeYtOHyhdbR3rexWdtDIfyvRuq
NlxBOp7XsV8GyvvmOD/Y86JbZ6NPXXEsZMvtf0LkRg4uQMTz0e7ywfDVOY3CQyeKyTz0k65lfqQZ
cXSyvcRIqWq7BnUYOD6KX+RCUw5lE6UI6EoJnnOm5uXZc4TSPNSha3R+M2XCOObCaehag790zo02
lcnb70gK4gQUvH/kl+sZKfXCdKGxoiEzm/NpdDFQgmxjHMOunXeG2lpsuqrE4hxrWaB6HU9k/NFI
eRV+wOTNQVjoxZeuK7OfcBfVQ5Iq+p/sLmqZCIGgGcXDvtrOIbwKM49wdh213jlGpfEUaSb5JnZs
D8ui7Ekfbp1RGp7U+rm8pCvV6+9b8lTtAe9gJKuq7TExrOhYYc6zczNvvDTgpJGikh3q2+60ig55
VHu2ctX0ToXaVWvv2rxpPyEIkn6+f1y2Puj3oeSC/lazhCCGOrOLjFKLZ93BVNL84pSIUf3BKDAN
KAoAmUBE6fUotr1M8SAZM1HWNH5KXfxCF2/PCHTjQaNpCOgQ6TfJZF5doFkSTxk+DlEQOgaGIKmm
nKCDJ2dotfpDbjfxJXIz9Rhl3Hn3v29r23svqDwTzgbaoK+/r1c7Hd4RJ6yf5uTQcuQv5ZBpvpfy
ueOQW4f7421EkJQucYyUWiIE06td70ELIw91kCwzZ+XZbDX3nFL+O88RDnNoqGQQZ+c9QODmoNLs
ga4Q/1nXqDqarZmw3DgYNT08peMyHPomtgIkaZzjUFrd1aOmuhO1bhwF5J1wxEQPDo6qJ/fvb/vT
ae06VJQWvRu30J6q1O5Idp3+mzJ4xvn+pG4OBY8KdC7PPEf89VC4NtqDm/H+Fkninns7zPxcyaMn
tx5+/cFI5HhAyHmArTWhSRRebuUVimyuVdf9QUswUKDBVuY/crwx97DHa+CqjLMg+BDgcfZ4g2/0
A6Yorro0joO26/tH01XSs4PnveG7bmR/bkfU/E5Wviz5wQxb86dZGvVjveT5Xnv2//NDZPOLw0Jr
cbVto6p26jJDjTzRauMYa3V6wfirP496hZ/p4CnkgPXAVGile0A1i1sp7JvT/cnfOKvyduCNgj1H
Eqa/XmZYPcVoTeixt2mPlJpwfuWG3iLplFoUVmznDzawQdOPyi5Afip7r4fLytHUw1L6ycv63rGc
+gR6Yhf/3YGP3hOm3LjN2U30uagiU7BeNzWmcsHlpayUa5KP4wFmXvMwp6oa3J/BrYMiwYtSnRVc
8PoRnPPa7q0M8u9UJe1wtMBrXecUWpc/dInx4/5gm8tFHoT+jhQ7W7e74lG1y1KHcRgPQ20diq5k
5UKNLogoteO4kBfsrNjWiFAQENyi0GXeGGlVpjPxtsBhh4mATr5r5j0wBhGFT5liz93RynJH3bnQ
txaOwggtfAkKvYGg1pVCopb1USASwTHMTQ+SgL03ytYNTlhGXEHl4baOHcItorVHKN4USg8Qw8ZB
+NJAWDujMt+96+hCYD5uxNbl/hpubBjZakZfE8YfZKdVVOiNFJfiQmVbWkJ7iOMyOaXG6PghsIGd
xVv7+MjLzpbABdmKgtVsy9X97cFA9XuZPTEkwRBHuXrR87Crj3mRhcuhH/VG+RaOVm2fjVzPk2th
W0p9CIsWZIy+hEBjVKG6n1U3po8apUZ5Tft8+JrlrbDPwgotdSdw2JqZ33/t6kZslFlkXZujLQJw
5GjOA+J1Y6f7WGq+0eD+/00MeDEdtXbcmtaJX9YK+nf0qKn/LMMXdVrKQ1nQOjaUtv5Q9pV5bLuu
31l5ubKrZEySpIggwVaT7a+SP6SXm7psiBmcwhPP3ajNvq1o8aHHTvvg2plyRAPD/MHyqMeh9/Ln
+xtv4yiDypHCDNQa5TP4ejMMZWx3o4jiwNYLozhGTUbj1LW6XL9EE8Yc/qw6/V4OtBGGkh4AgiLQ
JStZ5/E5gmQAMXFT8BQ9eaf1ZXu2xjH1FyXT2ESUWDUsAIEKxm+k3rwsMcEZURI9F4rkq8+dokqk
OhjMQKlC+0PpqBUNv1g76KJxdhZ2a2Yh3aB5KMF4tEVez6wz22D1ctkLEaEM6WtDu+R2ql/sispl
pNbLzknZmlW4FGRFwA8gpawGFH0uDBCCIoijIfo+tmkF4KoWp8bSZuchaXuv9LkyvTPZu5LvDP7y
t6/2MW6lBNrkfIBd16Uqq9dCuto1M9vHooc4qpj1MYPHET8YiJ40p0iUA/3OIYqPRkfKSxckVnW/
MdzigxK349eoUYDFppHeFh+gnDbWoYq08MEx+i59DsOke/Yat3mPJi9+qFXlVsu5ca2y2DkRGw8N
dFNoTNyQ2CiuN+fUxLWJFGkc1JWYPmAyqkV+jwXV+f7B2xrGo2dCfkLD6KbKBO0pRYEwi4NiUOZH
t0dUqTCdPRHQjdsT6VgkM9iCaCmv40m7tZbeHu08qCxYL0cDBgq62EoFQs6kLPzz/jfpG1vQRYML
gA/NUxBUq2dswOSpSmWzJDRaNzqHbTUNPggt/XOSm2N/sOOqiHy2aadfZn2uhI8+pwfDup3m7Geu
W2I58x1JdpzF3P8y0HxbDuakN9nVKR3+gilXUKDvPTdsL+USTc8j1Izxg6nG0fi5s+0oPZgFfh6H
vg4j5QFF25oXa+izd2bUF88wm5Z6ZyE3phgmHyI6QO8osqz3C0Ioee/0Rk60XOTLIayH8WJEZlwF
veDfO2HQmqotbzA8UgH/wPiBj7oebsmKbsDdjylOBs09oHOVaYc+V5vcL6ws6g+x3uU/O8wTq0cV
6rh6qSJFjL4dORSYwJW2rq8MjdZTnzfQZRyXvKqP9/fB1pTAiAPXT0yPEMbqli1ULV+mAbx9IVzW
X636szLNrW9l2Ru1Ll+mA9IosE94ZCC+V0N1ZhnHOLpkAUKp2hkxtO6fMA+LQ68vxX9v/yrUo+F6
yO4q/aHXF3oku9sVEjCB2pXueU4N+9ihc3Kw0+LL/ZG2jhHvEwA5yrNI6q6KJWOY9unS5llANeZn
lifuyUN90lcRTXk2vXE4YOWSHketEjupxMal9OL+Ix1kAcGtg5GwsyI1t5jNsuyqkzHPzvsZ8Nfb
+7dSFYaqDEJfqIasbomsNbOibVq2B3Zt1yVVqlM84fel9NqesruMDlevEkNRj+RlAqK0DumSTg1z
TRV8kBvFD3E+FofGJiNL+lnjAVLiAxT/8uv95dvY/h4ICHYIcIRbvHPYSQOUAepMMjctYKg2fCc0
DNtKJ9kBkWxsFMkzxECJGONWZ6dLdK/hNk6DcVKGJfB05HofYi7T6lAbE+yORZTT9DQANbU/R5Gr
h3vX0UaUI7sxXMo8MLewh25ucjUqVQg8qpn8EyrU7PGSjsUXzc6y2m8dO/+CWBeVWqT/hP1JmSuI
Ng0Rr+33lpl80Ds8vC8DigzvwHhhLFuNUWT6WQi99nR/XTY2A0kPjUleRJjB66JS4phDL1K6aRUh
2SXXJ9sv1XS5lpaxHLKc+D5MpmGH7L25RIA0ySapL9FleH1ruFU5qqEzpEHvZMYPzSuzr3NZjOTl
ZnwRbZc+5swvz5tqBfc/d6uYRITBKeY5JmNeD031aC4wg0wD3ZljbLxzqNg+TJVFHDKk2OsjL02W
IShSVsVhGP6PsvNYjhvZuvUTIQLeTAFUFT0pik6cICiRhMuEBzITT3+/OqPbpztOxz/pgVqhcsid
e6+9TOt4xNzFHhLtbbQe//eb+aczgQTgTB2nOWRR+devYek8ZucoELhPhmOcMt+7b3Xpj+foFnvR
//JL/0MdQyWDSAYs9tz+nN/N/zfiMmXLqh+4gKD+RcgcZowY8ZfL/++fiX4XNOIsX/ubD1FJvwJw
uPIqwol+QKL10so23aHkXvyXD/RPx4xmFEAbGfYZEv3rByJ9sB2tJUTBFhTtaZYyqjNPV9GrblXl
sS9Yu+f/64dDhQuPCD4VzRydzV9fEVNgRPtJIy9dgXl7GvukG2K9OCxB2u9Ewf/vV/sHUIJOmO0n
wHJIOftvYUrnAwNaBXUk3mJcxde+wUu6k0H7Qqg4k4wv53jMFgSCw4+kV1WZFkUCfdxMgWVOIRex
AR8ut+LQqbCpDuHoq+4wdu5SYGjkjf7/+QfBsRhrpnPXgbjtv6c7d8bXpMPm8xI5+XSoEx1cYadC
LHLstvdLsuz/8noBX/dfLzJUwmwn4eggHfpbmAd8ugHcpW8uC6yDM9qOKWtiYh06b4su/uW3ON+/
//1adB8ApIBRyDz+637GOYy8NGcRlxQVM+fVumHIHp5tqVNcJOynnrH9VyHmsT/t0VSvmUGuoVM0
qk2JVnoc2nRcZBVew0rXV0KXySckpmnFCFbb6BhKpcocqWuo8q1R3Mb/8v7dv79/FiL/8deEJsoy
9a+PbrTjgRuNEKjqyJkeCuC236qgr0Pq6e5hNhWB/8XgmKCCkgkVqI385qdsW2luwk7gkVyhp6n/
pen5+wnGpobnG2IMwNvfvMr5PleS5s5XtdMPT05thamnkuSwyc15Hlb9+r+/hH94uTNyT8Glx/q7
53xt2UqJrRYo55hHKlzL79Zmh9CUhIA6/t78m2rm75crR5euGEJA/A9cmcanxFttAPenXupHVcHJ
1rZtEO/7MdGgZr3A7rz5l/7n73UeTjOG7MQS0bCyU//rL40aoEfD1m6XQ2uPhz2exdlnOvqXi/R8
xP7+SLEyZaily0E/99+br1DWhb21Irmcy8mrjiEqlvKuM1FwSBxjValUhJtnqtLRL2dR/XyoAj1H
ObYJm0llbG2fhLB07lmWFr4tOijvh0JU8i4YZ7LUJkdu4w2qkmXOVKdNz5p5qkooPW45nwpTYHY2
loveHmbViTCtd3LGM90WgvTh1ZYTjvdR8jHZwnrzx0A+SG7ZEhjPLd7isqz2NBS0VTm0Q+t7x9nM
5N2+9XeOLJcPY7SQN8mu9Z/A2bYGaUSwdZnXouvI+CiVSHHcwzMQwtj8cj7CVaqBRYPjuASVyfYk
Mu0DTmXiye5k+xY1bv/m6L2ZTpUr5pcqBtc+OPW+76mYlCINaC3a9guLmKq/XMGGrDRORKXSISDT
9acquoUAEbSRrX9SKmR1klirGT7K2gMjNGYMHi27j3/XKhmDQ00frk4uyWwtNgrtMt20FqvSG4lc
qszXQIv2epWWsa8hjXve700ktZVirqT2P1S0FretUbjQ1Z29K7I6MeJWuqHFjTdNg/MgumL8KQOr
KDfUIjqxP3c9Jt2F5Y7Ku228nt0sUcDadinNkdWJ6ZJMbYipn25crWEGD6vT9Lte8MlmoQuvGeDN
qTX7OGfrOSvnQoM4bRci3sRnVbjrGwtjOhUJneF5tbHgvtCCv5DCslRd3izG1SkOixHBQXDuB7Lw
KjVmEIjK77gbPD9D79js6dpJ8d6bUiHulqViaTHG8SPGxo6AESar1zEohhGJ2SR+LTi6isyNZ3py
w2WXwHGDuHcgfESOKWweZ0/lLqDqiKlL4FyhmP8sSuzXMseB7AEdvzRlDk8tETlwr34pTOXc0cYs
vyARLd2hGuZ2OmyiVFM6kXW3piF2/yKLE6x+synY52/OeJBjNtj+MHPS1WltlvDG6tYYql3E4lH2
TutkTCJt1hRDuGZbUtU/rHnC9jfAT3lNkfmv120Ti56wzX56KcdWXDeB152sTg6/jRfK5OS2xhny
mdwMkSWYEP+olz5sUqtzN53x+LcNMYk4uqTTHkRfzuYVbztJeVd9o2t9QFVDNlhnC0/ki809c1ON
o4u4pB38qwq8uk/tQc3Xa90YmLtRWfxwdrt+S7hCBbbqdfmzb4vmyQ7G/b2ymnnPgrpyTNa4RfmH
JKTKSmt3E3XWorIsU4sYMpMXbdTFF4Oz6BfPHb2HZBDemtZ92b7odg+ek9JfVbaPJrxbJczSvKpj
9af3LeOm69aDX05x3FcouFYP6f88NBh4R7K286rfzJom/b5Z/PmaHJp4nQqSJvrmHoPW0uGT1dHY
5OvcB2Pumbk2f5DtcZTnpA6qvGf/Jy6sZfRvJCuz+72oklyiUMfJhNBJk0I79Pds2ZD/5j3LPZlK
vPsyKWb1aHnhNOdmUe69X3qC/wTdlMthj2WmdxVUmUzW7q1uJ/FNbK6HbLgbHH5dU0YLT2HXPYyG
VPssMPX6WpViLrNRl3JPyT/hgGyTXnCGDrrxdxsQepUWFDOZzyTUFselCsOX0G7U9xzG4sXr1lYf
lnBbgiyZw+ohGKywPMEnRwhkunEt80pMwQpFCyAwp+FPHLqcsphTVVruyZ9bWR69niVSupXzdKtb
126pdFI9F64L+NX59M1pHzXen9quy+pgJgyjjm1rYqAdti+/vL1rqjwGKiOuFRO459mqijWTdRi8
gu9Ny6GxyqlP0WXu3xZ73rOMTcd7ujuWeSV4u5uypLTkxeQzVGdqbB3MJvBlbfOQZyZJHWvoHtC4
NW8QLOCAbfOy6TRJ7OW9LIuR8KSutz/Ii1heBVwLLAxmt30XgQnHQ4mtX5gmasH3Map5rayp67PG
ArVZkDZFPXyrGgpRPgVhIw/bpqMoG2Nb3LvIAX44qBJ0tuiqWghdq7wXlNxgkHa9xsNzsdjhAiNt
6z72M8GE4+hY02EvO6IT3YikQd+Ri52T9LZMWRxV+mVApUNrSmRtQNpTR0R1i7cmfiikGDjpPrkY
ZwLa4vEbdvseHWJLRXBwIgv6AjxVTFR9/AMve7sIitPcD2fFX+TXfCmuBvHPgrZ1rawbXEceGmW5
L8AD/YjZq4Kgt/a99znLJLlFfYTcMDJoXNJR9mtHtqUwPzy9DTdBW81R6pcT5CauyPbeuJN59vt2
f+7FyLOKUVj4HRf0cYd+p52mdrTulW5aPF/FVMbj0dfE1qXJsC4GWiV2oKnVSF/ceOPmX9blWn2U
PWWBdMSqajPTbOPz7HtVe2w2RC4bMH9/hRXPPrL+8edLPczOB+GDDfEYA//Citt7TZlf7fLQTZH6
Hrbdw1IbYQ9ospwpg/bcJ7eIHIoyN6uJTo7bzWPmFUHYZXh+Ll9BV4gg3Qe7qo6NWSLJKSuTb0Tc
ExGyVBMr3Xtuy0xCA6wIc62JAmUHLb/XOtx2eouqB4vuhW9SB1rBkjnlVIrUUV1yX5UVpim2CXRm
BOFWqe+Nzdsm1uqrH1y15UUkYwOqbYU/Ss/uOf+B5XdsnERAg4GrKQQlLtZ25HdO/bWb7/fYXefM
0DI/FhZyuONM7b9cQ10kuZYFzfHATeSCFZo1hk5d43yLVI9bNwyL6dX1e3eHhFO2T5PZE3Hoegiw
KWlS8f2A38CWR7rgmezdRc8XLWq1L6+zuofW6gjUCaQvVVbG8dBmqkk2nZv2XLXYYpgfuuzr8KJx
m/oWqyriK2bi+uBzBNP20JIgYU6mR+R/pErYDzGJ8JqmwDGHfpVDcscI3/wg3oLZd/LHSOZdYKC6
GetMl+C+MVTkvRTDwa5tsaRDaXPtkNhWRRjiCLu+saxy6NNl6sWQKcQW3I+bHjiiVPuvbl+aB+zS
mP4dvyIzllSS3b3Yl05/Js5anuawCxLOy6Kf+tD015XxlifbllyDWO6zf+jGeSzS3qXCZuRJSHyG
fZvL32pbbFLiCN5BOKnwl4gbTpi9T95V0ch44RMAfabFRFHOHKEG8vOsauvT0u3DW2a5WqcRBrZD
7jfeah/2tnfdTFcjdXHydBDkkHSgEQncGVyOSBLfQwIimSMqqqJNLWWKjsevsm5mTClkOozzxv+s
t+S+F+ztuGciUoULlSh12hZ2huzPBI1XQ2rA1+AGa40ynyYWOqUkqFTMLs9KYdb2k/xbXWCVXDk/
pRzKZytYk7dotrnkS0FNXxtink6qqorpOJGSiTVR6DoTCPVg9aTY6NDige8sVihh179tib0NIHft
ekHua9VdCF17T3Jahcf84dReOkwunMZknZzuaI+WD6E7gKORs9XA/NBWXXHvx+dI5cpnUwwXKcDq
kglLENZp3EodK1Y1Cx5kFt7hGnnZmlph0P5e3W6fLjq/sh6ltDEpmiGqPztngkgWTBiopU0IfTyF
HeFedNLS7O9wgCV6TKv1Z1IPo521S7y9z7ZT3lRkyZisnTwxXjAnO02GpIKbxGLYaWkPpX83+UXH
bjCunCtlLEedJLS7ORWxWp+wSQl413YgCPoyof3eDk1zpcJCtVkXYVaaLeOgX0dIe0taOXOoCAL2
tM6qddqWFBuYYiBxXLXVwVlpxLOkY7LJeVSdLmOVNP2pWn/DrSipoybllrHsW8eCCHLNcBCJ1MU2
jVFqc+XjWNf9nGL94/5Bdh7QgiQdZtXROMiDajoeMp+gFpVi+DE+lFAa+xTngeK3tzrLyz7ISeea
5qPjezpPApPUcso30y4A57Fup7RgaQn7Zhzrn3OzJ/cIFrj/99BM6jjTJvlpMybln2X0ig/Wno7M
gni0tyws/IGXxUb4rmeP9Dn5AR12ZYePEsPAKe2sqb0rB5sFrOkC/UGgEM7wiYMOOvP7YVa5ofP6
7QfO9Hp2GLOOin7kzdqd9RvXPtmiIV3jc5GWZklbupcPKTY+njubDXQZHcBdwT5GHV1L1H8Y0fS3
GEQ1sxAQPKK+HKaWaWIbVdpUPkW40AFvWCkH0xbBjCFnIKbCW25hNAR+1naD+EN41PTHLxNuDeFj
8JaO1bzX+dJY/pu/Mptlvo7UGwMthYyCBU8ypjzftKX068w49VbltHnD+fuRWIosuzDvgQ7HISW+
h9kycHfvHaEonY9Vb4vO2yARE/qlrX+ri1p9BquEytFIRqcUcop1T8ceML6uoyhO2ygdla7rovmZ
RTDWB4LmZ8QL8CwXbkVtfskaE7p0iSbbyrjgm6uCMBSqzdSa35Yq6+ve1XPzo3OgAvWWDF8qhOLt
cVAmQYzQD4l3jQF6PeTxLMtTXExLm9N3DhBYHLMNJ7lhz5DqyXglfXbRd9BO3JXJWfoux1pqkdlF
eAaMZck1TjLL9EVobtymyuw1MyDYnzicL+333fL1koZQg9qcGl3c6dGrv8Nw8Zs8mC3xuLl23eXn
h/q6J0uFxn0M7TFDV+AS6dBEAG3zAntO0T3+jE24TtmslLYzKCEW15/Vrp9tsaNJS6y9D1KGXH3R
NcnopLRW03MZm1hnUYMDRWpNk/UhuDR+Fzrs31uv3HFdFslK7Q/6gIk4pOtyfO3ElL/BSrJGDPOr
EVFQE6ujp+jIvW9+NnZff0CTGX/gvyTfp3B3opPenHHJEszgy3QOzcCNIbu1z6pdRpR/CR04lUw4
DMdt5X+s67TceTWvm9YkgnzqoZWCqXtXBT4CjcdVw10dZPao1YPg/z2K2kqsUygd86uQMnkstqVJ
8sKCeMVJGCduZh8AP/2PRCitoDVcbk2xV5klVg86WLwHbq5UVz+39L6nRMbJu9pDnzqedE1AvcOm
Ph2GIvnC82dsU5rBaTokU+GLI74IcZN5cUVBNYWSr3SNzo3CP31N/SFwSGOPnHk+9vYYf+iiMe++
cperwDl71BHdaj4p1zwr8RLwgolcO6okjMEydYAAPhcTxPdrtI97hnls/Zv+KPFTE1vdFaKMJQKl
WGEcgAeMxWU17OBI82jv6tQkqgGytxtuj3CfooSB1pOnhslcX0xkjFmI4gPLOVSzmG/hrRiT1Utc
91xMIxBUZ5X8+s24TiKd3U5wnXlGxdfWoOzntZrWeyTfNEO7L6sbmmbGNVOJsoMlMW8EUm8ugF29
Wx59IUw/kVYD/vsHGbjlD5vckIvOdftHtc8z+QcJsTNp4cS6z1VRRUO6x5vqMIiI4zqrKsPpWJFU
AJdtrjnEfiV+75uTvNvWMjXk7iUOC9lxT9Z0i41bpkMMSJ6t6+A9efbWvzdLogk5nWKlAJ/nwb5k
blwVHaua6ox0O9vJKoDlMg1ibFdLf2DeCLexurOtRIwZHV1lHREmsu1ABxk8NlXodLlwV7x0PQAu
k/pOiOFJE+n+MxQbMX3lFu3c9Uk8v7SNLh6V9ooiZ8ngfs18mrs2cdETRo6If+h60bxH2ZzVyG70
XkDJkmnbMJSlcwGonfpTUn4s2DmWmezHgRumrOLxMDC1f7meiqscG/Gea2XZvD0NBg9ZaA+x+K7w
JHfqCEAzH52zwu5q2cft3hKNrOADLsnDEE4rBdqyd4CNaPKW3AJt7Q570Fs8DGy8ndSWu3vVr33o
84aL8A0vF9RssdjkD8t3qlviQXQIoqf718iss5/ZYa2fVOOWfF+lCa+sqbeiK+jHscNiaS01Jrdl
FF6RY66/B7zZiH2AP/c9+AZYpvRt7KwldBT6lUWsn0Og1ik1S+ve0JmZ9STPUr80qcF4Mt0N+n6i
jX3vknDFp4Zl/HNCXFzFQD43PX6Qa/xObp142shW4KrQ2KTCg4yZxdq93x6SpG8qJu3edQ6+3GWI
pCqyf7IQtKbLbmG2TpPCDe9EUHhXGA0nbhpv5fquy0D+poNzvz1p2AVU5AgTTjd4GPkMRdRWdGy7
M52Krrav0ZAOE8Tqotd5rMrho/ZWE7NCS8oZE4cknA/LXk4vG1ibS/NetsOBXgBoMVr3GsNoWY3f
wh7tmR1QIf9sU0n5FGC2ca7i3uLk7Vo+zK1TfcPQYcZ2x3V72p1Z3xu/Ur94PrzHkBC63xUoZ5vq
GXYo1pjF+C7xi7gty750T3u7lR+GjjHOpsawB0wihrF0b93+tVRb92tvHftt65zh54RX0Jsl5yk8
KfiD9+j1o4+6LosBW0TTNvkIAtflu+XoE7w0WIU0me7XDgv814yJ0ZvotNQZVkcMrnSq7qc04Pw5
TlIhz9zKIVljr8U4z3bap9AvsM9r3QJSic/9b6cJ1sxJaqRIpiywtdanZAJhoW3plxcW1+6PJkr6
n2tQ9dfOWEftxSJtu8pbvEH8THGZ6HSpPJsUFJecxNQov3wqrNGU7OHc5lUllUXZ1IoIh76fgq/O
igxwKiuft71ecdysRD34QNutPRzY+airIVQ6gvUQLS9O6VYjRa30olOHhXSc8lxCeebTYTVgVvuG
QkR5q4u+YPM6ONs3VEKqim0q8iNZLvXWke/rvO3jMX8yQ6SZFxamnEtv0CpITc8eMR2SVscprcf2
PqIa6FJkLzFYXEMvmwq2Al06DrVPsMlChUklBOyalcnKg+WVrviaARjAsx0bMuY0e93Rh1voZP5C
6Hpuqgk5LjIRSuNoCUbifcBVJQ0ACk3eg56WUEmEeFjbkcjqSsmw587tkyQrm3G6Ui72brzFZmty
SYD5LdE3SZgR1mS/FHoKv2fWFz+7cqPHWFqezxWm7wROGPQ+5Wm2EvL6RPfqLpiVp7qO6udt9Tbv
mSAX/3GESjZ0x3hg6f3Kznr+WkfXosbP8Uoy6mnmrgtO5AEMt62brMwzo5xunBo+xwUGfJs8mK0v
3ldqxyWdoZbHZoBDkYlw6T/9umjwTS9EPOHfGgI9E3WXMDr32/o8zqoCZaVmV6ctWtbbZFnQgpMC
v31XozpPbAyIPwLTDg+mdqIOp4PJUzT/jbxVg+M+tJu268OIQKtO4342340Mveu+isxTMDjtq+Qp
DXA6HtWD0d700Tdj+NKxaAdBq0PGzc5r1mcB3bq/icjNmZiIhGKsHF2a5006DZDQtgXMEhTSerwb
QFcn50L0sbe1gDCBCTygfdv0iw2bKXJlCFgwzeWBrUAX0eU0hs7dhhjcHqrJKZi5HK++Gsj/4487
YtRSK9aOnU/U1+fGar2HGOSUdgMqzpfCBOh1bWfrbeK9OGmHh79hLzQ7yBOZ1j+jxfNZrzAiexmM
g+ZqAdMa8moezjggVeYOY1nRo8Jy1XhoCt4OWw0dXiGN6PyjXSEQ+hQOauXUZ/m94DpXbHQyCQ0l
jlxM9BQHaGgLHm5FWBd3gfZtnW1GJj87NerxwsWq15w2icvrGVywhwtXMcQdAlfq7SC8rnztLHiy
wBcTkA4xilWY2di+Nnllqn25tsOyKQ7a26Mk77owXtJ6HiKV91AxYtqSpXtEsWEaFvNmhIodKb6I
NpnUT4CIfs6aRNjxZ2WLgK1gXE321bw6e5BG3J5VNg8e7dkSF6LlMNGmn1gMEYYwrwwOYziMMh+l
HA34KdKNg+d0NgNgXdq4cSUGgseRuFjtPJCGs0Hd5I57dU0RA/53wdnVcfA9aR9C2eiXLVqXJFde
tKBgDlllpT7ki/2en290syVk45YvWzxcc2nLt21S3kXSiPFPyw1WXWwwc9tjrIxsjuE4Jvdym2Wb
c1iAEBo3GivGjLBNDr2DWjSt14AGsQZgH47n69G5LFXdR7cNg8KfQviE142b96tfKtPnjXC6LtW4
s/RZItCq4Dq3O99B59PZpMBhS3hyosFdHkxQr/sboIeeb3cg8PDg08ZUaSFU+YWKrzQnh9WdvJZE
HjESrFUkX3o8SN2jM2KFkQMK+uMl1OKmPG7RVPV3vhkKnZZqj7pLBZw+MYn6JIVzLmiCQaNrcyU9
f3beKFtMNMmACqFOazWtYSpq7uA7bYs6eLASjE+81EqMXg6IR8UTXVURXtpa9tN9754JYm0cGDeX
dr9/9jVQ4Md6Fm+eFh60hSNvs7irats5eJS85lCX6P2ybSEynarbSec4xuXKbMrzwyrVUZi41VgH
L/zNvvCvcKMKl+vk3HQ/kxsS6z+NsNaZE0zxSVvGR76vuZ71Hd6rK6Wtt5sJr17hebeR1mF9xbQr
2wx5RAOQrlSFc2jBjR/+6cNgSE5A+bLMRDyzH6mCMtkO7CaSl8okFlzAcXf/eMaf9aMownk99Kpt
E7aq3TLfKn/Dt0A6fe2e1GBGdYvBrOWcrKZmqWeRptIfqXPjt/asySYXusC2YWEXehS7oz6HsgEH
aQujFc1L4nxv/OPbDRDc2B49QMzlOaqoQSezdwyPfD/OfW+jPssGFAp0uNjweJmDvchy41pdfbEO
GwF72PWsNw6pitMnF0usMjZPnfNgFWPsZVU8JNaDTwM3YNawr9tdUqiYFSXnX/1w+nVSt2DVkf/m
YAgSHWY9+2xaeuOqq8bEarnlDDhLxpQ54NO5cCByv0cln27bHNh/HPbcUx7XQPOXnhJiuATWxV0A
/j2XyIIeYaZucVlcTMEyVHkQ1mo+uSt0ohTlinGfBPDQnMpW2YA7NlB6Npped7ddNHMXCObYOVdT
B0Fd410jU4ETtEghStjXtrM1gE61N5nMHfxkYTTCIPUqAXj73AfDjhlu+rwcGFwL71iOBU6AJfVi
u+mSkeeIFfeu84XWp//ZnMUT3FU1tjh61auV90RKt7zNtWiSA5yAUGdFv2zvbrtvfpYgjN5THrgl
vChF1CzHud1DpoiEvPqD223dkk0+2bX5TEKhORQ4zLl5tfijeW1j6dosK/01fArmwYmuEnarDIn4
Gmae1fHGSb5bnqdRFyhciKnusw2Rqc5msp33vBbbRvjtYpZFX519vU2ud79uDqhqXD5WuKOnqaxJ
9XeJ6oJH/nEuyJ4P9zIvanbyfVkT7C3Y638ySc13mCCV5oIlX/XqF+friGTx2L6xK22r45AoOotA
0W+ysbNo86qwlMNVUy7ci21l7WEOA2Rn+71E3mAyYNTRuyLDyP/pM97CvmsWDO5SwMq2Y2wo1v2l
NzbZggQvxgXrhY7Nb5+sRXG0N9sfnllEzPwwWyPLa4AMWABzvSxgzOy3woPQFUREeGczq+xSONsL
MHxVHndd4DaKUiIc84HsH3jeQbzou26NrNsAekV8CZwQDqk12LVzHYB9PK9bEQCWVhDC2KHOFhVs
SjqgOb/1SUiKYB5mwnhY48+uHEDoHFlUxyUqQ5k2NdPk1bAHeAKTCug8gswyYrgmQewyhxYaSX6K
5r3ynX7Pe7XXRSbDfZiJyuv9Om86+Du/BinpfD3WU00aeaITF1Nfz/Z90qKhPMpNxvatjd8dFXwD
MmCnyZ6ErgdpgBccaCEw9RGFCpcTD+NODPs0I+2pGgHI68D8te68Avr5j+DsyPHaLlVVsQze2NYe
hqZg7vVhXgc/h7C2t3zdMBj+bJYiHlkWUEcF/Tn4DeCszYM+2gxhJ38CsrzbXaepcwviq3dYApUs
F13pz+sxgR9Y/VwnPdFOoIrrjtrCSXwQm+kvFGnMTxI/6uuJiOspd+tlZ6sIzyP3KifobiKv6YdL
bjkJ01DXQCT1MrMonGpvI73eq+UbeFcRZvUYFxWxMMH6LfclrDEIEKt/OZQTpkwbUpDPYXDme8Xy
6w1tu/4PbmKzCFgW4x2Bii2XmCHggSeC22JDdJsfjbk7NFaBlxAtscYEmaUX7ALv2HVYBz7hXQNl
PSKL8KtZZ71fdRRBdbBUHcMCoeThgz+wtlEcN/cR/kXf25lsgb+/eqFEc0Jx2spsYo8d5W4Xhdtx
9FnTIyvT1jr2abQ3LfHftr1tw22JrfiGXTEQzQ2c13o7hk0/vi8T3CgwqrUGWUzsDvsMrD0LKmJJ
HPvs7gj0xbZPr0wTcrufgqS6QVU8ladqMpt37AGJQQm2lr3tnOxOB82m8woC7NqW5HG1xLB7wglQ
cB5tP0oDVGky1Zanbmt29smpVhSTzJlZGWaB1K4hXGtimlutuV6PXTsOpwWyVZl5BFVVNy5LM5kX
K4rhixiDLFi4pmtNTtTyOmS9a5w9X8qgXzN2DNzYXPO1x17bX63MBFF5q4kbwki9UzHIXtJWdwsU
TphE1RrwwWpnP4S1s3gnk3TTr6abyrsN1TJcmJr37WAILI87c9RLVY3hneF9d1lSxCvTd1n3r0oL
9wMThPbRD8TwXhaOhHmx7f7+cGbexLeOtwG6wl2aMbEB9B6I84v7PVU4yL7XbTBUqbfEYgYCsYim
K+cw2U+7trovp+ZgH4Uulu5IDmIQnDiMS3xwq2gTR5wjIEktvTHDybXCVp9CGAVzNtdlFBwRBM3F
07YyLOeT758vhO7/UXZmvXEq2x7/QhcJKKDgtbvpybPjJHZekJ3sMFMUUEyf/v76PFydeFuxro50
Xrb2xg01rPWf1mB/5z/mdNcDBavzyszZyD8oZTnuTmXTmu3bMOij/VIwzOTRJGP+1Ss8tm6uuuSl
DKMeBGP2xA/oHnRcBbFhX4YFwDCe08n/0aVYSDaaBg+umKKFLc/B9K0Hc8u2Sdbp3xNjf+tdDjd0
CyJYIqsJBnlPNECHuCH0x2IPuz6zk9wssTe2UDl6I2XshrDANAAZr+3ma6bm6GuxBO1vVMNedeMt
do54ucb54I6qqrdSZWBsvp23eNo0f9mXwdcqOyLdYrbhPIJcPxl5IS2otM1DMOnlzUGLUxM2GdKz
hpbSvyDoivyaoYhc+EkQ9N6VWIa+f57QS8p9wlwu79BlnC9n1wLiPaRrL8xO92JEM+NONRbUhMam
AFKaTyaXwxeieVmilhW0P2q8bG8TyusHKyLJedukhMywI5kmzeBc4gJ2mR6ZMtKuie1d1FmCqaVo
YptD0o7j4zqMNf101xIKM8DQRzs3XOCOUqsagOuynFkBbUt7i5hjWvojQiYz7axR2/dYjEDLVKY7
ckXpd7N9TTv4jxrDGXJqkZDRXcrS+1k2c5duhDuvLijmOOsToj9eAoVEu+kZEVLvRTY42S6YB++F
/gLJACDaUn8zapi4wc3IncQgWljtDd4QRT5y6/ZZbABhi5tSFfm3bCqrcqdV5NhxKU2nnqVOmoCP
JmBRBFNyh6PtDN5EslBtvw3JhHAHMb6/Iqmaxrd+sFbSFHRuhiNKIUYmSN9nmno4MY1nJ93Sv7Op
h6dflTZgLEZAz20nu8dBXDVWplB4dUG+z7yCbNmIzD3S+UTbfptckq733dQxQZczqRQx/1/Bm9DC
NVzLDuu51/Uw4UfN12cnK5LmQMIv2WfI9rwhTliowL4o7b8WVWrLGx0kKVqFdHDSeM4GMHQ7soLz
YpkWsCiTuoLD6S4VKqGY/pZRcAhGUozngKupnaBIgoBpTk3FSJjd2ITpvEP7lmXITFpgrLFNB6bn
tiHooKOk9W1pajopXteLbYUM1jUtNjKYfejf3Txm0ERoLW1EEJzQDPpM+cq71VSyO+aQ669rnwOf
SbDjkTouLSk08kw/jWMejac5m51/gj4LkrgD/34o1h6REVdlhrOilcGFnqxNjC07wFIyZ94OPtF/
0shpghhLQ/IPWYRocy4hOvdr4NbFIUpqW545PsdyR7ktXK6IVtMR+6uNhoh+PtunlI3hwefD/7Z5
X5r6dpD5oUKoXL32HUn5G0oOOOlNLhv3CC2QnnHGW+aEqTQqLzqYtd0G9Ux/7wJB6kcVgKZv3CYE
5OuL0JmvODeLaetHbRiHF+/YZoBRcI4+wa31gcYow+2Xlll1Rrlczogy/R5jugRp27PCm/LGQWBa
swNBOWIM+8m56ZbuJhv4/Ps1MPYXyLPxMQpF9MNtXFjvrOd2tMGnbRYPQkX7d95FVrkZIDazHUSQ
I/ZlNENugMJXKMJmgHCj8+5RTp497ZiaM2PpNE0bbgaEcxPC5X5yY1D3EtLPyV3042D0+VXJTJMO
u5wzpBD54FrPshHKus4FhcAu0tDAW88uiatzM9daH9BsgLwNOomC3VTZ/k2FBix7XBTZRgVzrOve
bFGl5DfVMDvNnVinDpKvX7LoIKw8vyTp986jjQ+TcD4rd+cHHakU87DdDv/MaiimqxkMWN1RkiyX
TIMwoR5ubGUfoF4pR7xg0O49yJQaYotOuuV0DYvvqp9KbyMS1++eVvBfyqkyBRumCJ+t747W1ni9
VA7s3Iq5xL8F/qrGPdMEfO+rpapV7JB1zUDHQS7CS5cy4d1AtJTtegrbfFNOxWDxmtrovqBBA76G
GLWPCJqjF4H6u9gPxmPdRFE1I2UUYvlpxmjhDiw11HOKkoZFlQzpb6vtovER6TjEqwet2t17Wbig
IgUsmu5XYcYfCGrLDkkryr2NHtegPngDYqg4HSKrJ9V56futmuV4v5rCHSlkE/UyUAil+E+U9bK0
FsVi5bu4miJRj9NTiA9k+BkACiMl96YBc4xa2/nLyuAQ+34AMEIy4RrP08d8GrmgUhRxD65cPA8c
xI++N05lv+qok98ESn1z6fP0S51WRfTFTQrE4+5aF9H1ZLdpdT+v4oJYhXmoDy6yWzS+gttq27qQ
vQ9rDrJ03XVaR9dOK+EXvGEsv/j4TINbazBucaACStzYLSFSmFQUjRY4l5V0dLZBms/XhQ8eFU8m
GH9GXLXjts/alqO6V3bDIFhNq584Tg/2T/7bXYEmsd4EeWuQXzR0wvcLAJLakfXVJBsqjZrZre1a
jRtksR3pmIykA7ufL2kG9F0jVUu7Mve4oxi7TKhbk2Eru0UBhSnXiG3Keye6yuhJUV0EYbu1OXAv
JSy+wZ1a4L4B9tFQnhO2YLRdcjDMbanrUFG/tLrZEoPMXxhGrd39XudCuNlFH22WuItc3906wOIv
eTlV0wYPqHBjIzPp3fSd4jt6PeHNN+RaIKFuI7ftnyow2nW/MKPkshojQDmcGUW1XYO+qfYeUpUF
KSbdTUGSB5oo7msuwTHwn50WoGlLpevUh9Lq2+5qGsv8yenaut+OfbFYOzOj0oWRFWiWPfDru5UJ
HNaeYee1iJs2Tdvz5Ogiu/LCdqRSFSMaTV4N9WeTT8ttQ2gCEV+6UqSrzoUqaDr7pqf0jpYzfpCi
esbxLI8khppHLTLkQ7Nu29fJl9VvuMjwiek0QOLGTZDfMwD1xrX98q7C+Xw/NWro4hmmAoWnWdzH
ikIYzhu6+9EbuYTgNIlAojaaumGbVC7yZ9v0435qehFdA1M6cmfCrP/BbtBcpUAAUOPOxFQHRRX6
UofjiFli6ZDDLakf/k7nyE3jIu/LeYswrm+PUabF79pC3hoHFaIKGklm7hGdq4s2gI8u5zeDBeD7
3HNHXDjtoN97qy7tO2fhnN9CY7jdSeQmWQ8lkvUXVFKYINylDp8cJh93dy0ivQHISjoTOEuYqDsT
LhzSfTgSYzfOof+a5WUhD0AdsGUq7fOzkEuEqYEE++rIpT4gPZWpHUtfdnWMphXxXI8H82qlslxQ
2hEweK6dyHlQQ6+OSaMQNLk64Uct+ZRQyCjbO4ey5pQVnepfxtpy7b3MCs53+nYOWf5ImqQyrwL9
6nChfJ2zoO+2GfE4Irb9TITHOqfAj3FDeS1VTuOTDZWkSuJ7aVGWFcFU/5yr0HxfFkubsyXt6VQO
6eg9hsMaLh7Ecr7+stsJW4/XuFABE1liLx3qfP9q5eDaITAvGly5rY72q/Hpv8Bu56zeO9bs5FgY
JnOfWVbzi8QP+uHFtrsfKq8KtUeqhV65GEegfdW0yqc+b+zvjE7rsyd8ONNXOhQ8dXO4RLtl5d5E
NSFs3DUd9/BCqf7GqMNp3lnKcJAxIBt5li1C5M81LeZtgebyK6EC0G2ezvRPiVZt2IRl1F5JoZii
HSYGMKdfy/wK6IP1Q+Lt3G/DzPV/MDi8+LbkYS43PYRJtukWZB54r/N13HhVlqPDupCH1yGzZ+bY
SXrqSjk4KMUxXSPlmITlgqD0C+lfA0kaT95ap/AW6CR+SoPb+STHacVHba9Bt5cuQvFtYs9CHwRl
WnLh9aN8O0JkxNrKqL5IsFc/czZidh4abGuAia5b7axJcMAaS3nAVfyg4rquoTRQ8mu0JSgKEdA3
Lg1BXPWh1cdtlM63JCdNwdvKmyRnhYrRvmqlV+OSKow77rM8MiIOJrGUx0rOnuZ9+ZwR1VoNOH7G
bM53tDXk129mCsmemSdwIYD0rfpB9hamLz6FyHdwoxfBUWtHb3aL8mqDcrzKb1e7r3RsBSHaLioS
z+Pleg1nc6PHxOw7zDL9MbQA3aFyV1Sz3eCAMfdoX/sdE0VUhOJmQeKbU35j3EsZIxaT6O0ibcmG
21JO7Y2UQ5/uZDak8joQi/MmZrKLYVbHyTsALM3Loc+jqX0te9m723xEI3++qMXaHWMxwECA+MJx
F1gpLi9KizA89s5UFDerdtRPmuPlkfOszA84afIbqw9Me5jmNPevEIlHT8RT5T+bwSyEnKFy9pAF
Nx3jv1STZ7SURHhvajlyNaOqanK6EmSnW8wG2JGgb1NAJkWbuCcxjXF+OhdczQjx/JWh2uPg3WOs
cvJ94g7FNTHM6xD3lLrlbU+HsW+MIHcrsnTHackIxN8M8fGKM8LD8TnykvzWo9OYd8gRh3/SwJbP
rcB2dRtGU6eOa2cPD7KaRflig0CsX9d0nOpjOCzpwBrFRbJrpB4jSoRS9qcildwtHH7O19kh9XZb
eRWnHMU+xy43oCFXlK6pJ43WabyDNRnP2uFVaB4BsPPfyhqtny0yPvo6A5uIdNDUr1bdUCFKh9kF
RzijII/9rCopn4o5i5mseqG8QpEjUKKave5AFJqdtpHp4m0XpReXjrR8UPtVvjVzBnnnjDiFqF50
ue7mBpdpXMkcPeFIDJs4BhYKkkNhVvdFGhRVOwdhdnWwA5m8BRN/amcSQ+IRfNwdrhGkVmZGFnNJ
w0HLM9TNMpx8sO99GSyzRvHAWqoxxDXd96wYLRea55JA2Al/mg8a7FNzKNThKx5i8YC8wn3jVB+D
i5aqTPeAjTr74mS2adH2c0cPD1k5KRgcVKZJXNTzMnH9+Hl5dNzUpc4OFppLZO6N2lnA489KZ545
iIVWC04rVfVN5jJEBW9fosy9nfltvxv1Ml6XY9mgN0UcSeskYAJvMF4oG1lsvkL+16JlsqQ35GY+
Wg7w9gaE1Tm6bRXY6Lxm3D2YNvpiRyBQc+UXjfbumDmRdfvAusAw/Rjl9/xBzQ90xryfzQpPRr22
OBmQApOW2y8imSE9zDoOyHyJtMcVM6mlPxdSRXUc2SjUSvx2aPEJKw8PnHH2eLQyBKyII6Ke0xGw
/AmB+kL97Gs3vUk70wy3U7SuBh+kXFEv2NghoC4GPC+9wWp/qLskkY/8UQ34LdadZDsltviaKIjd
bevktLsyy6IEMV7DYRxlSAYX22A7H5EPXCeu5ct9g+nhqixZ9A/SJjnpSJ+OQJ8eCxFdoB0rea7K
2YCHNmr67SNEWE+0Xd18sKB5xRm5PIVm0JRij9S9YiEVeXljlDOhTkUj/4R7CvUX61RVjxSf0U8k
jyW+YZkavcXS5dKxEhCaPQU6S1/RGcll3xLl6dNJMJsPx5Yn3b2u/9N2kpQn2Hdg7j/dqe2mDXra
4gaMqMvPTHqox+1cl/3v2c1AuQGD0P1rQgNZQLrha+cU7uve9k27nhVbOd1VXp7f52ld4NCQbOVv
3M4NXgCUAelNhlo6PCMsz8XOlNhREUtC4+6SZdBXdSWKZAuCF37XhE6VB7yDVDKmLov2JDunzM6O
myumazIYAoMOFBPpmYw+B5tN4L23XeX17fdJlewy1y0ItSQujTEIfmMPQwzaHVZ3CHVJ2w/mBXfK
4rbpHaPjFLfuWM0xJICXxHUxAXG3lgi/MlddoUjRy5TcsMmQWFyauS926jnmWK0hlUsiQ46IwMeo
FGD2DXe903P1R6JVwbWZJbYDCQzA4etM8mYqg/U573z0cj2gfLStRQLrFpU2PY1bjMt9zXN4KzgV
cjZwSydSurLJtzbyAT8WTN6Y4lrgC4wbxwOhUCm43sZ0KK22Qep65QE5Thnu3TysvcNsQZaSydV0
BzvMkdfqfhH50QuS3NuPeSYu+jG/uBuGKVFo3MqgvVvrLm8e2L8qOCWONc0njBTAxZVn7jKJk3ar
2mxEMMpLpBYnvsq1W8fckBA0h+eo7ZrbdMHQfooWUkeQv5QrPUS+hKhfkuL3itO1O0Fv0j4BSUW5
fV9bfthuiFgrPVZbsVa7esh8teugUd/6Gio/lr2luq2WYEiUWGv60OMLmF/1IODIciq2Mk4QhwSH
doTtOrZjJ6kcGY/wW3BF4vGQzGfa2YFbNIfReON0PziqDDD3Vcs3OZHjzyOCOsSwILqrUM2pfbAH
dK8bs6bQE0Q+cLA3KX5FcCjNzVOXSGE2cxk4/KFJAe8BOFchV7at4FeUybTbpu6c5duwW7QT10Ra
n+aI43OL2pKYU391g477a+76r/2YrgE8FdOVFEUTpXWXmuVrXybhQwrF41A6IOnf2d7ATG8HYRJ6
Z5Vhe26Ib8bVUfn9tPETqV+hQqDtoyYS9LBehtSQl5ODWVAXlkfE5E4Zu0KuQDWB8XJYMEzFMfE5
qdw7HeD/aUFKA2jVID+lBCvtHjAQed1Oyym3tkXZc7clJD96p3lFUH705zr8BeeAGQs4qEhjMetZ
xKuql6/sYuhEzJjLJnQW5RxEQxYtgQqj96TRH6prFU3LcE61P35jg18m9I0mjetIqV9iEMtv5Lo5
DjJtLWjCQornwKD45NII8T+1BXi7HakBxhtTXXSw5n7ttnOaJGvcCUH/xHK/V2ikfkOiRzs0gBcv
Esh097wu41rwxwXUwhPtBtaSMdV3kFSa8nBG83Kicp9C6vKuCzcqWTn1RETEwxbrTaNihnj46F80
p9FuzoiF31DULt/HyB++CO30L3Mtl2NFTFF+1uDUV5KktIuJdcJ8UzFIBR2vJP8fTCsprjUauGc3
68KG0lI5LTJsDm6WvNRzTKZVAqLJuBV5DCcrLHeLyLAGRRPJG1mI2OHQIvQj0sHSIYqEMG3uGRSm
X4i7zR7zpbReHNNA7NSS2+SabKxKxACVo79F+B5ey2LGSMLEHQ8hlM1QP1FKBBJ14k7HCwkKtYfo
Hlwdhd1N783tm8344yk2s0cQAYEKeMZlqNLgMDO/IwIRRHL0OCxBRIPH3bOhWYq+9WjxcnwziQmI
GUr8Jx81cwFF485Psl7198ArGTslHJW9Dpx6c1yBP79pC8XXBpFxOh9IpbdfWRIkh9Km2PRFcprv
CJjwLol5q+8xR6Qry7iPTN/fM+elQ1QtVudnoNeGbgQertkpSZr2Ll1l+yUn/UfEujXpfU6E1C8u
cxnsLFMtLo20I1DWNlX11sDUzUjQtaSvWScPlZ0oobS6USEnWgXF/NriWUUbG5b+Ubo0Z9sM3T3g
kUsG8yboyKfYuk4Go+HNaURGRU6c0QBBYw5lqsaEa34KnpnEPuFvEbV/l8qUXsgpIvE8JtJ1D0bJ
+aHIq7S6ChCu/A7kmD/3Vstertlb/4FIV7Mj8a6WW6KRsm9SqWI86nzFryFTGR2tSLjTLf4w5nyN
0WzQU7q5WM5hgOqU4nEEDVElM0w35TAHL8s0IxOYTTQkhxJa+srBtJfvW6an2JRG/QU2xhDpHVZr
Xa6NHiZzcrHgRbugpGnFcThF8gqWtK/ZhJq/wjIKIBqfZlHCgZIpsfOdoWhvmzQh4oLVa38tOS2a
A5ItZj1Zolz6xzIwxX3ZL+tPB7fDaXZwVV54cgbSD6PSKVPjF3/FnBQCWEdJELlbr6UKODWB9myk
KBaZc16elenBJ5sBUt73VLqbPerLA4h85vyY+3l6Ut5o9XtMjcHNOqR1dwiIhHjJDZ0F8GpbPyLo
bKbN5PPiWAYkFWy5MUnbmJJgfVSV8ZcNQMKCerezyGFLnQA1i7EWWh66/SU9pmCUsWvPMPxFXjse
hcuofw1uSJMwIC0YNsMUzB7dzpo81KYW1l5gIPhpV5UITt7kin/M2vo10Epg3ydrWSO5V6F5voyQ
RiyC8Z9SwWsi/7witGTUO6khdw3ZVUiZIZPMeWlHf91jNm/uQwBwbg0SSF8nDPSA5qHfv0ZBnVkn
A7z2ReNPKDZYovPbARVxAQfUevcOUDirbBFwAe6i8uQG/2GOz7Psorveqar5gC+TIbzuhZFBQaO/
WM4AMGU3bpTF/lBpto/VDeYumtI5jZepYpRYT/K7OnI8UXFFtcNAX5ZjxeigOSwr1pMkSyRv0I5k
KewYJ9EQikPrej76nf8gRPXFGQq2wTW1XfB3X/lqHllxNSomCqcMJoYMF4M00IGzeiu7LLoruN5I
h+Ei+RFg7+rOeZakbmzNEvwBQGISsSRjJN9hvZWPbrI6SN5Fm9WMq+jk/ZBpTvneUORZtcYdSyQO
uj2ACwi5DXxCKnZrmbTga24r9za8FBqnJhP+1sC9gD/atnqkSKOQm5TtYHXrOaYOqy+Wu8rhDN2M
CzTa5Bf5pYTuwJvXMShAxlSebfMZHfBmTBimdCVau+ovdhRKyTd6GilJBPHdO94zd4nv20wMw0+/
PHjkcX1PlO4JX8gEOvw15wTZk9o1dGebDuYxnWSJDd9vcyRCGKrGjSqQo98AOwCEpar3viVhmdwP
6Zrc2DA1yZWnglVuydywpjiKJqferIsTLFdt6pGfNg92/Zvpg+2LlZnk24J4dD2VJHL9hvzIGWjW
IIHYgCqOpILrDGzMSaL6mnhoDl3hjdkbeUaZPBAqx7DEZamWgPaHWISTJVt9l2TaAYEPaLxiv4Pq
4zNkDT4mP0jEUVqI6PHjBytqxk53cBAqdHZeU+ttybBB/wgtBlWBOqZIdt4qQ8RrKJ2ZvVFWpnnE
82Dul8KMD6JWPcc0gvYeNX42f++8S3+Cf2Q8k8WAbCwsazldccYl9hdWI0aKYBHNiGTN9504TQBL
MIKiX9vQmF6C9+1hukrCGa2kb/mkZULe1dsgTB073ZSMWPpHw7BfJGs4jTeA9uOLcUIU4PQp3WM2
tEj2ScO5Uqik/DhZoODIbUrxoyUizX+l2jjzDsk40S+XzAx3syL5SPY+uMtAYICIvvuJm30jql19
KeecjZN7zXBcAmXb0DCZd4VBJ3U3BYuG6H/qnSL2S0GqxJLb0UFFhbiGlR0apnEDc981pkKTA1Dt
Pw1ROPab1oiOjYD8JwFOSLkxPcrH/nZNch1tUsKq/G3vNBcXd0pdE1upUzwHfaHXvYZoMff8qfNj
x+VEML+lIxDUwBdDvGI3QE/J3RXwunwYztpb+29EPsH+VFXY/uyjUXYbJw1CrorK4NxAxIFmxOsG
lIDpZTjCthBJnR86e0bpQygOoztAg0R/665R/gTUH/i3LMSKzFA3MEnsaJ87DfAf6jw1qK0BLX2d
xnY5kQjDvzrqmPhjcgsKuRKFh5+RkH/eLZ4r4COAV6IdZLHrxmko9j2RthkNVjbeuu5oX0IEwuxm
XYUVfkkTb3mqL5sReKKgy21VFDzZKECIN/Db8irtwkqQsBP1zyOk53yo8djf1lwIjFNrGAubQjsp
rgYz/RiIhv6HxATv2rNqj2gjGSbhNvUQUZ9xstkkOLdqPpFO5J+7jpGLG4wtqCJWKivWK32+/8MB
EP3uoNCkbEJzBKCJfVN+CdxKtPHYjQFJN1zI2x6T0YkgilEf+GdZuemnGfNN5QatvRM4i+p96Jnl
RyUnkO11zKJ059IB1z8AZcMYi+8F0hEddTPtnSWOCArNeRQjOJIVap+6RPrRK+yZW2HCd7LL/UA6
NH6JahJPJLHZX+berX5arJOXvp7VTealy8U2knCC+snS/MSob18cyg5wWUSI3T9ZbTHMDv4lmDcL
99dVxEpfriqvru6tsij97YouuNj4EqnBM8kYKW435hDjTiOeGdx+pVPknoFs3g1zOz3ORbEOjwq6
Dt9U1A3fajBJpKEE0T+jsJjCA/IxoVEBNZyUDIWU/kZrGs/jZCur/wExbjdbd8p1ew2uoc6K+mo9
dMhi3DizUwtLAxIuQnrqOXugDnF/OGlC9dmsyEbQbA9o4Fa70ANxOkx+2Gh4JQWsLNrisK7RgqOs
qSie28COWHNZ41EmcwDO+5oWjlNA9U57FzVeeYuZpiuup7bykQLZNaKrMhUNauHCS2MfLLmlhBwv
PKgmhfGBFDSs676Th80JlUwgtuiyklcSuNLivjV+V+wZheE2cedGE6LM0NW3DHDWeuPkNn81RhvX
Pbsh8m9U2mF1qJy6ys4ApIq6jfFEI6qsfrGfh7C1ftGNN7zdScmHJag9pJdL0QUbYiNN/kUj/dqL
dF5MXLkzHf/qjj0CWJGoPaq64t4h6YioKKXa9TbXWjB2FqsNA+BQ36b17f+gDAysIR+mUxCO2Zl4
zlbejG6eRJtVLrOz+x83EZ2HKLY+rcnIpCynbtqGyB2vqeKJVOB5jwrdVvynVkQJqmiXY9stjYwr
w421GD4cxoly+iTd84Mg0YACh3hN0l3pUS7//L+icSE/F4ie1pwIjLa3jq8EuhD0uy595mfh0Jeg
zXdBooSEgLEGRFHyv3dBosUlLRRHjzkZYhJ2CaFHcR644e1COMwWhEj+sJKVfiKiDoTTRnumqMYx
Ahbik/TNj4IipWB0PLSQZCzTu0hQiyUNXGabUy/XYW/IwyQmOx8Pfw/d/CADM5CEw4WuuEx1EO/i
KK0UGHehDTmZpPvCB0y/CxTmF27ROoEf0ETpCkP23x/qfPiWCcB30DMzPOj9TJMGC+SUADqepnF0
7pExhAfPdaytByGzp+oiuQh9TVz3wbprp1JvGG4abdtJfTaU96OlRWzX//0hl0zS/1papC11sgt4
yWNdk76HzCoMnfwKu+j4yYjWDz8ncg0GQl2C3f+V8BrMQSW9zpwC+OODCIV/GxAb90lm9YdPkZ7k
bQmBsO3d5xzRpxgHhejJZTor6JTnH9XU+fHfv9+Hi+a/nvIuGVsMaYAKazanFlP0iQkVaRzCDn0n
ias5Fx1CSmq+8ZP98MGnYuSPzRBTx5bMFX730xggHwE0euYkyUOM/XYZbk05JYS3Yfv7++/74C2i
BUVVEyBXIq3+XQC6IWwJPUhhTgyqc/HPDkG4RyoJef7/fY7LarAF028comjfHzZZw3GOiIXVV/Ti
Vq0uUtF1Tj9ZE//O1eUplJHCk3gk/5U4S1gjunCflZcQt7gPlXa/JtFszec1L9wTOGDifjKa/fL9
/zxEmUfFSEnOLkmA/Pu17jLqRJJH1J8oEcy3zKfNsIqqjOcmSIlUvmT9l4Ei/S1x3U+Cb/8zqOPd
syVDE6KAzHHmrcrLt/3vHQ3rghEsX0/DaAXOqUToS/SSZ0U0wG3jqtMo0R2eOkM9doQVCDRtiuOf
jcGdsC/tSNNXJXiK4ejJbfErudRbLBGJf2yw0yIiqMkBhWkNo/RcSx8WvkXevamw5Ncx46BQyNZk
nqAUrFbvSXaraD85Pv+9PEm55mLwUMx4zK55N33QiSqV57m7nLKwDJ4IikLHsGb2w98X57/32+Up
l/XCCc1wpHf7rSut0oPTWKCqiBnIrGnYWmPmnqZ27Q9/f9SHPygKojDyiFAklunPb2ZjVV3DVPIo
5mXHpQcye5EOfrKrP/pBDLlggpwIvACg/c+nECAVdV3kMWQQMdF26X2iD1aaOjwLn00b/GADgGza
YKt0PRJW7s9HoW1u8C2G8ymlQVKbqp7IhzLTJdKIAEM3uyZmNXudIoPs1q2sJfvkYLn8999tgpDH
O57Esgov8O4AA00tauPp+QRcYgEh1vC1akKmB+JwpbVd7AKhPhtC/sH7DUEAfSaVccwwufnPH90m
bV7IoVtOhZUz0iOYqlh2ZooFsTf//0/Joy5zEjwmeDBI8s9HpUFBiHzJ2iy8+dlzZ4O7C643EF79
yZM+fJP/9aR3i2bQFhEypl5OA0XoI9qt4LaJ1II1xh1PmpQTONkw2P99P3z40Ag2UTBIx6bi+PPn
4YejgQ4xdPSIN97YMenPuqV5CRvXuakd474uMK9vf3/oR5/P487zeKleaL/PC8e2lkLqlNMpxeNy
1jUeK8vD8QBE3X3yUj96VBi4Hlq8yHFJJPzz95E9TYs6tfNp8ggFnzyN+Sgf/zHzFH1yE33wJhFP
2D60B3cBM6j+fJJePNWMTjCdin4c7kkRFfuF4SFfoXb1dZikyBdz++ffX+SHz2RUEJ4z7kCUmX8+
M19AFJ0LPToiC65hffvqqiJifpfPBCeREWAT/7OgJveOf3/wvy964TjcB8yjtYPLgI8/H4wWrinJ
RdJcen6GfRqyvWIGxi9VG/WPIKQk/eQ7/vvc5oGe7XPPMugjeD80q2PjTZnba7LsrZ6ekSy5usz7
T77hx0+hpKV4djm7360Wp29Id5wHfarVjHwkQrb/EBWB+8mP+fei5McwizbkanX//dkcoFNvTIbu
1E3kmaHe6ddDAJ447TLSi3///VN98LDgcnszlYtIXz9896lgtxap82w4EbhjXQ2MH9xnc1LfLnb7
2cClyxL/8y4QRHBSDQXOZajC+8lc0eT7EApJf2rbXg+/yGumi3LNUt0SUIhqeoR8HM+YfJJ7JhhV
dLoOV/3ff+4Hn5AQJLYfdzvD4N63JSRArkkJpHryk8xc24NB7oLf6Nvfn/LRS6VaiejmmB/kv7/1
wnxVjJdS5pTVbrZP1voV524dSw+18d+f9MFOu+xthn3/L2lnshu30oTZJyJAJudtTSpqsCVLlocN
YcvXnOfk+PR96F60xSKK8N8rG/cCziKZQ2TEF+ezubyK5fNQXOhDbbBrz4on9aYdnCAmhw0Mmppz
196AXJX/bjnNnRAjX5UrEEff8kwoC8wUdNAEnlorwyOnAVQha3LvBI25p+tP9yeAXEwZDnDOHZb0
rF+dd7i/Ymg6/UJ0MECRDHo/s9vZsK6mYk57zo6uCuO2MeviP1pj+x+YEYgj+6D6IsB8b+xnK9+T
CSMEFiQ6cdvyRELZPIhKzLoFNL0vsGspUzpRo5zHDHn99Wde+aKuDnCY7QxXJI7B949s21lqtVHU
ehHqrjulL83PftVmNPw1JIrAQOIRc/jXIQ0E5GydBgIVjIQWewBKnTxPo7jxsJiA5GBaR2qvzUEF
e77PezrWrw93uQYZDhNGzFVUyoj2IpKZetJdoXRqL9TC1gN4UdwoPOvGKJffjFEIe2fDMpVc3eI9
puiKDb/3ay+S7vQB3I5zkwYu4uoZ9XL9gZZD8aVU2yJXx8lj4Zq1OBeUyoDc3yoU0Ouuum0KvUGp
ahenwIz+NWD5MxSLXXdgDroXlo0UYFCR1anq4SSSnwlavtI42M9dWcHG+1t+peVI8zz9a+lpAByS
RBYYVIRlf+pb3zoYCviO669ueSbMo9BCo3JN17h1Le8nXTxqnBSt5mlEIxBXTetV113bI2a3j53U
4iNUSPcBz5TmOMA43FhsKw+JU5fO2taIU7iKvX/IBKtkvItARgpEF7e54rTnaG42uP6QyyXNQxIO
2QheaHR0SOS8HwWYl2VE7Cxenpj0pmf0oUZgPPGRiVB1Ywfzj84+83j/N0YRzEnacN6P104K0ZCv
qB6FQbXbZ1MSf61rGx7d9edamfe8OeIgB5WMenESdKh9RiW3BN0reLjSNR1PMJYkiVx6bOAbbAy3
8rFQnvICSYe5tIMtDgOzqNCN03/AtdmkCamK43s+ru1dfyh9fjt/nzm8PTZ6rh1CtTHCW24cQlox
l1lUeKz4xn2NijwkwWEUzUtVKmjAHNzdInIqQXjKjWbE/aISguN2gpKJfrUTeyWINIAnTmtHp8BV
6zNzW2v2teOicK6mcMQFgW2VtnTqeU9FnUvlAFDHepzQ6pC6SRXdOFl9ErnfADOPzfewFB36a/oJ
BEUxjE5uB19N2j0EmTzc49Kjoh1H8TlunL9rH9jBqU1TqXnYJCzeT6QhEHBnoJZ6oerE3kS/4S5W
0oJkAs1m11/7yhohbcprx8p9JZUUx4As4MlPYLPC7ouNg41HO1p/aI22/G8Yuw235fmMWXxkndKB
zkKZ8yPLC4NT920+qQyHTR9coSnIfmM06XwOcKrYA78VH2F74Pyc4Vdy/UH/BH8XQ5tcVbixkAZd
nrZZGsRNVSG3IrcbmHdlbkRf0UO4nzrFMWevVQemXdgGH6dWqb6KrK1O6Pqtl8ovxJceEsLHjpTh
8fqvWvnSf/K/KNR5KRfp+mzQtCBKDGxQadA+B7VsbuF+FJ9R0MUbL2B9KEpbVF+tOa/3flK5xgTK
QLH40lKFGVnUqHXMKH8oFAQm/8NTzVl6QRKI/X1xMGedqPBV57QEZELvEpBseUiVMPxEx7l8vD7W
ygTW5/uTRYrbwGh68VjVSAgSN87koQ+YkteA2O7zgJjgoU2BAr0JMSobh9fqiHQyzpknnT8WI4ZK
FgVakk+e1pc2PfYgJVG94fTSBuRh02DLmXqZTmBj5JzUTaoERG0X97emU0q7SuToJWEgDoOg67Er
UVIhz8hQigZvqqtb/xh5/xmTOclGTMRD+XExWUJ0nFlgsgHndvEJcQj9nEiAb4o+jf4/h5qPn78C
HllQvw46Z/Qm4cTRMcd84ClL0AbtlFQV48bUXH2ZJtaytqXjabiMCUAFW06IDMRzm1676wH837RG
mv6exfPnYCrLV7i45cYcXVt6gi4ugxo2ZaXl0TaL8sq+JVtp0nT0YQAweCPLOgKHRA/39eWwtsGS
tncYzHAse7nK46amzzt3B9r0BUWKoKjOtClqtEsmkL96oh9ssXApRYC7kaXZGnleNn9/R+CnsTLm
PCTKxH2V2aif3BGo6JC7Z2PQ2l9d2KApqK0i3xhaWxt7ruGy2LC2dZbHSmWWHQX4hK/a1XXBSS79
DkXjGHUHMMGxs8dqJBwOOdeifm8hMfZG+lpjEPy+ewtHy9F2Kg0A4d7JjQDENd3R0NXGwXd2tVk1
mBVNoqcvuof7c7z+wdbmBlkggh/qEsZFJJ6Fma+N4M68KnXSU+8q9gF0QEr0qDobc39t4yKgUAVx
HPvW8r6kdiCejX6avK6uxlNQhM0Zu5zioAbjdB+GxXhz/dHW1hqoQMqABPkmqd73MwI5sB4EwF+9
zvVdcTJavX1A2+IHj51eCMfL/JkqoSWN/HR94D/1ouVZj2KE9gOOeiLlxchWwDmnArjwCmUQJWyJ
yPhRu7jAeNKunPrGQAfhnHDqSqJjXychdIOK9hd0loP5tQebkH+k6yQRoOUj2pn8wuidQzlGoOId
8ALJqaH3Wz0XVRd/ziChzawcv2xp4Ajr4BYN/vQ5rjoVjdJoWkhIUa8Z32VAO/aeniT5Nslpghfh
IBE60D1TvYx9bKNodqoBVX4L8e4Oao6Ob9D1F7MyA8jWwghzOU2Ishfb+hDnsP7m3YH1MmPMSi1V
7uIk7L8jt43TU9O2UXX69zE1mxQZeX5S/su4q8RTIuykQga+oLf+UJX5yLRjZzgiePU1mlU7kh7/
y5hUoA3T1UnpLgKQOiA7PNSMORq2z0fQEDRL9oaTqQzDc6e6GxNuPqMW8w3BBUelqpN+p67xfqYD
KNQ7Hwi9F2R4N+x8iY3N3gTcvSWcWVlSBrlpkyuSZREXLD6gCyGWxrNs8AxoDyGECVVTYPtkuJXC
ak3A/IfTdB83Y/zj+htd2aYMA8Qy8TN/UBR+/4RTHzeWalLbE2DGsYewotE9Ytmjd8dOmGKjfLk2
T5mjmmlo4G7Ix70fzcgGmLU0UnmVnFrYRhIQqBEpYjjYcoJXYgEw39iHV44QShgmU5TLK0mexZRx
ijCQelhNKJKgaj7IZG4PtsLEQvKY/YCQ+WDntj7sc0f6G2f2PDuWs4dy6Rz+ayaewIuhoaHlasP1
1GNPqc5s/ukxkwj0aseIPRxljbOFbdUhr2Nl2pVdVW+87bVva7lcrjEq0MndLWYvKeCM4FxjV5D5
k4OVkIfhwc8JF5ab65NIWxvJhiE+535c4q/5//8VIyQaVK08qPiuhEniYxibJFVpPFDyA5QeKiI7
d8rKB91u6Q3G8yX/XjVVfkak5byqWa6jQqSz8SeroLJuI3Qr0gOtTB7p+u9cWc4cV7iGGIIoivTY
+5+JRkXabjZMnhHSuylaCQm8oQt5Y5R5sS6+O/0ydNeTVyTLvYxaFKHhIAgW0tM49dMbv8va8g7Z
dXDb4g9Eo3LX1zp9NVp8Z2PECe0pyKdv5HEL3EmHhNYWBPT5jWpHiP5tGop/NSrKbkjKQsfkZBK2
3EMUg+YHr4cWE66YWH352Ui7R+y6sf3TUhqgtiChVXHH/TAdz05TYbpsGXbSAzLNbCjBpRz5SFFS
AuCXbNb33TjGPwcjLJ+MKAh+i9LK5MHvtYDuXR8Dtj1mpRjVQMqvb3WodMEhU6wxxyGnF7e62mT5
t+tv8kJOyHXFInuvzTdBapHLS2AKMBZYQmByjW4j8UZUUPb/tcB+vtBfHTaPqtEY3HmjzurvqnaA
GJrzYcI9ibTxt41IPNs4gFYmOhl9lhL5OYLSZTXB0QBcppVmeHqB6n0XmNpnbvnGI96Dw/P1h1/Z
K7kTUu9yuI/y6PPG9teaUt0674vSxFtTYW8B5SYr4zaW0vitwXOKPlNlCP/9PkMWhRQkKhpGXO6V
wRSJCPK/Dgwis6wzUYMbnXqBBc3X0dDsrWLbvNwW68RBFGTCz5sv+ssIImxGaouTpnuZTgu3TtPC
TW3hAAB4PfuCers/ZWr5dP2trhwHTCdyx5ZBKUNbaoW4OdqdzEODoraN/BTOkcBZ3Mn6x7pyCZ6r
jixVMCV3dEAHW3rnlf0HP3q0jih32JHdxSfts4mWe+wWEaUC6KbTCXoWRPV/3+U4xxEGUiilj2Qp
lOsjrFOSMbe8pDV7rCltXLZDbcvufmUlOLMgaFZsUsFfJsVjabq+QTzmDdDvDy4oL5zWpHLUCwqH
17/ZRdmSbYAroAmpynU13t78Xv9aCsjwadzFodmrO5vmcisz7w1HRsdIMaezPdojieJMfjXaTj+E
ihMfJmxPNt7qynKcBSd8OfK2/JLFb7BoQQApFdueSdfRlzQ2JUxzzT8VTm9+wSY82KoLrz01mmJj
TusJtLHO/Iv+emqnSa2SXh9rDnZz/OxNumWmnA5N1ywPlJKw7Rtxx0n6AQhrEPV4M072xn63+tQO
QT4RIj9muVySUR2HMFVtyJyucUpoyt1jlgOuCkXBodDteOvGv7JEXJWctWDLn+XbCwkkfe+pFfut
7dHyFDvwQdwEUK2RH6SDs4ldGrPrtRN9QvcAN8pRG1ztSfePZlzvOjK+B/Dzzk0Egub1+iRc+2Gk
PQ1spASQGHURO2gFBPpeVUzWrmN8solwd2bbBRvPv7Il8qb/3yiLHcKEj4QXeoTbRQLplVPvO7b0
4svQGz86+L+3TS/1jSj1T51nsQ1zzlCwprBLH427mNmQ6YnYHQ7Zss5aZVfaSlufinwocUPBEHgn
cXGhTSeFGfAxB2dBq1IJX+hBxCCF7xNVdt9gtY5nTG787luUKgZ2DyKHvzMCSoERglALwiLdusG+
7vvkk2/1mBklorP2pEfnZnklHV4p4SgYIAZBY2LOZzb2IUKwchMmEgSbjvMvDYdQ/HGMqWPNP2BM
YvqfHH9AllToc1oxQIkfHJoetAOMXdPYquCuLkidTB/tqPQ3qIZ4vyBt2FhgpBuLTFgxuqc4Jna7
qStbDc9aguXrrqkNV9lpY2SfNasd4S8IxK/0Y4W+dXN9Oq5sv3Nlh9lIBwla7MU6caNWm01fLG+i
0HCMrQB3tFjg7eVm6sYesHJkMhSJ8VlpPhcM3z92YiZ0GTmCUyuIwl8JLU5gi0vsCYN6fKDvbTi3
YAhuqeibW5E0//JyZs6iBrJnbArUXhcjZ5A/43GyvGaC/ZabotsbQ7RVKlt7lZRAuSQSZOH6tZj/
0BfHJHJs0+unAa/EQMvY2WL9C5zaz//+0djZ6GhwUEsRQL5/HswysIjRM05mF7vnJImKHyhu9YdI
oqa4PtTaRkKqGD/pOValDvh+KCUHMFiWzI9ssPXbwFSqFyvLxH3EnfteDNDWbaveiK3WXqTL5Yr0
DIuDLfD9mEEMcy3GjNSz9aC1jwpBWLaPzK48gleJN+4G64NxLUCMTdAqFovRqN0qw73H9CLMzNkZ
ihlfrsVnCE/GxgK4HIpbq0rASD8e4bG+mIZjFJmJ0bEpuyKd7qp6hFbtm9NzOYVbqdz5Fb2f8fMF
WceTgnwuocZiKHAPCZuqMD2TNnuaoznkM5iHp+uTw7pc0tq8jSHRnXVnF7k7twv9ULSx7vWBWbk3
A0UL8WS2RR/e4fucp7jyue3dPK9+5bhUAC/mWIUV1iQvOBiqL66BrHBfZ3EFtUqLBVVzaG021Fes
1LBaaKRWH2JfOq+DbdF6roUi/z3R2vDclcjzT35hGSQoB99/s1JaGXeKGQafaRQrsnsHGJqzi1tS
jzt6LBRt73S+9Za2ianfRDAC32wT1AKQbMX8D6Ne/a3Gt+8jtqrOTwlct9hzg+1G2tJFie9hZTc3
oVu29gutZmS4kmmquk/NkMb5XYJBw9OUm31y8rty+oWBYp2d/QJ2/2HsUQRB06zES09zPBKkCpHv
HmFXrp1IyWH8YqR5r+8CKAFvaeKH3bEYYwkohID5ISkVCw+9rJLqLTaMIAE1NVN3rT3T1FNLb62N
Y3zldKLuzhFuz/dFEhyLBRFJVcU0IdE9omAMGqFcucFPtQo5DUm0RQ6Ns0mMlWVouSkcdLKaAM8B
RAJWcEq33giX/sTDi5mMaIY7pMZM1uzlXbKTXQ8pUqUokYXPDk7MID5iYGSwrIf6wRltecTbGexF
TNmqUAz3EBphDG5I16kvKYCDyCi/XJ/32vwOlj+KJDldWVwkKL4uNuApK0BKpoXwjHRsE5AhjpLf
RzksDqaaG3yxJ/Qr5yGPoLE0QM/jfeaqk3JLX45Mb7MyG+KTEWX4U278sHk7Xv4wCspE+Qi8SVMu
fhilLzSmYwGqKiyKDiKZX8bHdOwr92F01fbHpLjJuOuaxCn2oBxVvAAoYuGzYuAh9ioyOahnBc6T
ftBxyS1BQkj5g9L8+LGMtO7X9V+7skkJND3OrKgm9FhehUyMPbFDrXUK5Zn6nOBWOuxHHYjjxltx
L18KyXdUxch+Gc1anGFdSxOWE6q6p/a5+y3tAswbEHB+1IlT4dpgVZOBd+6BDw1NCvCowkZB2xAF
XJ6jHC0o/gGPkDpEJ8hv/OsSptD3DSKoYkPmL898UgdSbCZAjUCLD8Daju45RRK5cQ9Ye8WcAlR0
EMZraJ/fDxuVEJwaOZH4mjqB/W4W33JrEBuLdOVgE4aOFABzLZ0a9uIF+yld/PSjGB4VACziIaa4
b61bBk8G6uj49M+zhlsGcSTJaPrOlvsTIX035ACxvaLMTG/EDORpknGwkfNeeXHcHG3yu9RdETos
HqnqnTyGnqt7xJTBra+Ct6GRq/pw/Vnmf2WxXFFtoNQTLmlergPvP08+SdvX+6r38sj33d9uL6zk
QE+BAfmyYQE+5NSrN8ZcmYkGfQw0GRMZXNbC88kaHLug9Uur9OZ7r87KFFAjOxvEzqGEG3g/Frj4
XX9QfX6SxZNiUmCS+aD3hGzdvEb/mv+NjmV1NOid1yXYmTxkokInB5afuglSpvqR14OLFTajcobH
BtS3oX2Zx8BswnIGxNOX05chriFRlsXaIYCmGHwc6Cz+3EcTNa5ZpPFgp1WOZ0ESltpLGBDv7BDi
z37LCRvuDx1jleRbydXqhyJDrTgnbBgNIi4R2ac+TYDEZoTWwafU6TJrFxbbjZlr7545hSaT3I/K
l3//FuzQ1W2jktKLY3189jFzwSQEqCBSFilOA7lrbFG0qv90/e2vTLO5LIdSn9ocPbfz+v3r5Yd5
BbzNQLuu0UD1mAaQz2EC2XvaXZ0nNiu5seHOu8ryY5OgpA7J7XZuEH0/HvmvlugZETmWquZTn2vN
G9CucA8xAehoLac3RDbVHvJTvjHPVpYtF0v2IJN7A296Mc3MUjSlX1P/bI0GBBqAsRszMIeb6+9T
W3mhjMAqmncHeGGL8LqanLivSov+tKgFVyJNX23OVqwJzyp7K2DCFsm0w6hIUQ4pCKLpzmyYE88t
BqTJDjdlX/6qA8wBTmx0HWAzUQs0P4XSfxZYURsbv3dl2rFbUlOb+5Yum4mwFsG3uI4p4IF6oDRs
lY9jmgLe76SetLuo9lOvGGTqHq6/p7Vx2aLREiB3FmIpKCljHWgMgH9PKezynLYyejLqAj/gLtE+
ckw2wFjr6PX6oCvf5k9inLTf3Bq5rO133QBNfe4d1J2phI6o4uzkdM5xaItXH38p7/pwKzMOjz8K
s5yvKhXpxZKu80Q1OmwrvaZpwX7YnYsFg1GmW9KMlRoWWngSNYQymGiwUbxfVJNZUQrEwNIz0UFP
hz7Qox856aUZ65uPWCKHteFpsHs7ZBpJ9KzCWhc3nVGZmJ4LY/xx/blXvq1NSKPzmQjeEB6+/zmD
nyuwZNXGi7DXxMo7jeynknl8I1tR3CUgxsRRS8Pi37Msc6TIstDnb3tR7JmSRI2oR9BN2AEB932c
E9MkaM4dYcHx+iOuxI1gl0l+cLEly7K8eozuyEU1KhuvmEJtbwaWtqtq1d2rcSRPg176N5qvylPE
WjqFGOm9XB9+7SbGpKKUxF5KgmIp5ogndO2RKKUHNmPyD8JuwRHlWBQ8RoCq6VC3gWChUmK2H/Uo
NUixxlrwRQ2h/m7s6CsRnk0MSQRLryBKhMW+OnDFBvNI186QtOPBQp9j7QxlaOtD0xX1Vn19ZQmz
g9O9wLpChrY8JrnsItuSDX1dfYFaT4btmWtWu3PxzzmAx8837rxrT2ezQZLJ4GsTKb+fyyGubKXu
xtID0kzDdlXr+AgN+Rh8w4+jER+vf9eV05GCLNczDiqm1nI0ivklBMVa0knWyn2raAD5Ta3w2lhT
TvYAHXjQbPOpggS1sR+bggd5fzCTa5nDZh5zLtAuPiPSltgvUpqH6O5LWKodoTomD2027chhqNS/
aBv5MKVO/+zGISaKheGMXwB/K/0B/Z5Pit1xfOsYTJPjQIEuVeyiHL8HntfLBoOHqRqi3Yh/gnaA
BFXWx6ZPAdc1AUKZGycphpmgPkEDDXRf+525+M7AcwxGe2f7pf2slY2S7iY4Zh/8VjN/J7amhCdz
oGTg6SRMXorAhwLc1XmLyKNpn90e+MTJpUkDBKA0FZ2PN2JM2dm920H8sxKEvBiRHUw6EiHrhH7/
uwiB23k07El7j+eLmR9qOJP+XrMiXOJ2ZgZweR9UoWVuTLPLD89SRsdJrkzjTrZUt1jxSJMfGDYP
bnZpPM8QBvc31lpteAMbHSVJmNX0mcTst/6OkE1syd7WfwBxEWkLVbuQ91VBiJ2brXAeW4aMP00N
uhoIxU31EBDN3VAwij8g7Gg+jnSTfr0+6y/XNPHSXO8g/mBT+7PZ/RWDRg2FtinRJ3jLnAmqDWNU
xURu1wNQOY09YdH18S7XNAEHQSCvmusOpJn3azpN7LDC6YceA6PJjxH08qNZq//Jru3310e6PAnf
jzQvur+ebBAij3CsoPevNcfDZMgJ86WuOuHWl5xg0+ZM4LG6uT7oZdjBoKxiRyOeJxW1iEBlPNKL
HvJ4wieD2ke6c9sNSb0R3FAfvtwxiKL/JKwp3l5s/Hk29pL8yVwyj/P+Ve9A3X53qyLRf5Q2DRV3
qhGK/oZOM4zUZVTDFvdhXIOIT+ErHo1GuJVHqJKQkkK4Fu9Ka5TTASNegd1vkU3mTtdkWe1STMFm
eF5Zxnexm5IRD6ykbGHvoKs9sNG0ldeURto9EltMAva/0/0qDZ+u2DCqJNzp0J8U0P8a1phVMtjd
oQob9lat0STU79THXzjAya6jg2bU20cltIlCEXSHwwtyIOWzFcVwMYM0aIM7s3MwlMNgPvjtW3Zi
H4wSUu2haiPKjoYVNruphzq4nzC+jm9I+pcfKGdH6XHOLk0gWyLro0GhJAQ5IvO3giDxZJi+9uQg
fH+s+fF3ondxLQ3CQMWpEoOw5jBNpCJgccdxdU8zs0nWGd77qyY1J9mH+I8NPJ4UH3qpTfHXZsKa
bkdaXJJm94kFOB6zuvzuxK1T/5RpQVIU3Jcb3plQA8cPk6rEr3IcQ/9QVU1fnMCdujedyHX5hiFO
9Aw0NEtuLAsy9NnBtKt4VAuWzFtOTqDmeZUywJLRalBxyUk8w/GH49X0bZwey6Fsi8e4oi1trw6m
E/0QDenR28apOVoUXoy+17JaQDQ08849A/33I4/FCzlkwmqDDvJSAp5Pam28xR7WcfZ5SPvdx1Qi
yUITnWMg4eD34X+zyti6lVLg4UVmnNy+Trr3q2LWTUc+XEuGl3QqhXtw6HzRP/pRbJRHOh6yZG/D
bnZe+wDx4P1UoSB8teBvFz+CJFG0nbBredZr2Gvk+lV72BkxhNB7RfpBvxuGluhqol5t3NVTZMTn
ICtq7lMNKvIdQGBFwwV7tCL8tqeqOQFL5NRLnZoCgBqbevmlayK7/9KYSiN2aSXEj6DSw+auiHJ8
P4ImBGY0sP+q5xGn0AEnkTmcc6VefDRNi22SxktbPWFHoQJztIDzDhkC3wMfIq8Pklx8BHzW0oz4
KGs80lHiTemtWuB7vJ9KU3zHVs+HqIt5HkrZVI5PWGjhq+cEGFK5IJt1/moND0WWjBVYzTxs9wnq
ip++X1vkhpIsLu9yxx1+uY0dcUb1JZ+dRNWAHXpom4pnS9oUdin+rBEOo8Q4xxRPCGvHDQIrPo5m
ke6bzpEaZtqO/rM2EUEcKftQ3sc7FN5SFsomOwSiVqNDPihRdtayVstu8foB1R+VbvxaYFx8Z+Hl
RkXc8dMn1ZSWeXRidOq39PR0423palFzsifb99iDk/4jN4noAZ8RtbhJe0vWeyy7WVh2OFJZHMIx
C+5VTfb6OU3V/jmFuvRG4zuOukYKfHQ/mVYbHvq+CzDOKZUY4qNVt8nebwCE3uA1MD2MtVPd8dZ4
6ZSvqWNV1J+y3eiouXacYheDR5QoVvs6qLK2f9Hq0WI/27RYfXEu+BhV14KzdzTz2TAPPQgtXBxZ
v3KcPbS3Qajd6xDJ/FFLhfbZpEUmuInCNPL6ocm0w1hga4ZmsarrG/4J3escbl67ojap1wAJ2gpe
V+ox5Crn8uV8v3Yv0q9OUppRnEaO58soqIjmQudkZML4YQCPe06MUf9emmb6UJd6/RBFgXNqAmH1
O7s2w+9Blw/+ETdQ+PRYDGgbd9KVGANcEHABGv7FZZ1fsSLhDK1Cm7rvV3umfXkaXHe4y9V6vFO7
3Pz3kx/4HwuP7Df6aDH/nr9OfhlgZidL3kXMvfCpxkNj2HGKpWefuRzu8shyX8bCb1//+exHO6px
ITXJJV7U5PEXAo+bjLbnAqQ4cEnt7n2Kdqfro1zefnmFJO/QvJPn0palgxZhsnR9zfaUVHfTHZdC
HyvpuNc/5HjMv9ZVmN8ZZtnd4yfYf5rqqXq7/gNWIjjgVhYJD0FfiL5MwcPvi4WsebsYx8hDoyNC
LAPksQPOWOfrQ61NHB0BIqHxfL9dKg5U2lHVoRU8K8mxnY9ZN1cyDgUQ8+4HjfanrYvYZVQ1J+At
kofABy6iNxE3DZYFuu1pIvxhBFZ1O6Wu9Sn1J3XjyVbiRJelSh0XaQrZqflK8NcUpT4uErYThHdB
yOUo7bUPZtePn66/v8sQGFQE9Qt8OmmpggrzfhR/tETVaYPjmY2i3sVxoOAxGtq8RFmeqQgU+14w
e64Pejk/aBWf9fFzU8TclvF+UGvC9DzpSOgJHJOAMWLoQAHZRJDeacf/ZShqtswQanjLtYBhR+Wr
fU2aa8SpHg6kvgsNc7zJYj/cWHaXH4yUEzolaqKs7QvVLYZeUUhg53hViLh+FqM/EPVWGzmIywnP
KJQCQNOg1CPL8v7dTSnKmrg3bI+d3FePKDaDdKcHpo0VlILZOiBLSN3//hJd1PdkS8lGc4q8H1ON
G1YD9m3ATMUcU7EKtD0HsbK3ZNVv3LUvdy80yxZsUdBAICOXJcmmaUKJg47ptbNdwQ4UTBCee8zZ
0b32aJkPw6A7eIsT2eGsiwTwQMVvqDfW+Z+EyiLh8kcew3nJPKXc9v6ZM9suAHk5ltdXTqDssXEy
P1CnNY09tQn3hWaE+DftgCbOjMjGy93csFHvm7rPLVw+0CnuKCfY5Qn+q1LcWH7Xa4euDOLk1Dkt
Bg+YOdfOIXCtsn7sMylaLhRjkD8HCu0bD+M0gWaht3A23iKjitMBRJx+jzzB8bqpHikBxYn+hpKl
FRu79+U8Js8BaYstx6V7Zam5q4puGmFg2Z6s8vgc4uR5N6l5u/GCLz8z1BFa68ir0LB48X5dN+pK
V2EjLWA/f2rHOvmGJWdR7nQhNR0rTTu8zTP8EHairoobPOKqL9dn9R+U1/tPrKNPmXPzcy78QnKh
NlFc+xD9PL23c3FAd2Llz31S1u2dk5Mi3aOrdrN9yhXppcPKtMEySsUamq79SH4L4cn2B6lgR3Wm
mQ2vMBV2a3VXxb2tH0elx6BIw0tyqyX68vPwTSg8k4ec68DL9ZFOtlIyaQxPFtp0jGItw0UM84zr
L2dli55nM8An8l4s+/lX/HX69Lh9unXkml4+uy3LhCLBroyY4VOVii1m0byWFh9Ch8/HrknaeO4p
eD9YjPeKDFS6IhTuxPvWHcav3dTbMUYr4fhoEKRW+za01ftIl5tIi5X3qfOEFGZUsiW80veD62oX
6ImFyL6ySdsFo5Xs5WhuHQ4rjcsIO8Gl0SsL7AFp+/th4KE0dl21jgepVj7Qi8fjjZilPzVCgUfH
vWRUSKypUlTc0lkUtL4k3AqSXNF7mvzVQMPY3pp+0MCFqo3Ma8AqKWKt2AFXkBkeOlOOdQg5/fTo
JHF9W0p03XsMU6OHilo6KuSkrb9ZHREHvlKh03YHm9NfPdKI5745moS0hS+u/sHNuOVz/RNKsYfd
gwu3PuVQbjGMcP95r5kx+HNCE/U5KbHlLttlPv8xdjynbdIjxtX6WUeG8+/nF+BHaiAcLGRPxSLI
KVzVt4KB20VET/5+kHaCy0COp1I1bp1ea7OJdiaAYuoftsciedmJlFMUR0viw0Y9kAM3DyHB+kZ2
b211/j3K4oFI6MWVYSS8NhFNqHbK7BQMfvcSYya0MdRKgEgUClJj1mATeSy+kN9HaZkEoeO1qtZj
uzxiLsnejcMluaF7t6JYT5u8vREhrkQ5tC+xHGd9uyOWHUz+JLEe00heGiEGNGY69Se1xyeSgsJw
rHFRery+3a19Nso6NhZizK8LWWCm1kNn9L3tJbzLDxPO2nvEZ85GaLP2LucSHDsroRvz+P0e4KYo
hqIOGBsZSPdbgbm3i10neRX8zm7Lplc8zKO6Lab4ymShv86Y++wISi8ODIcUX1oTSXjpgM1HVCqB
h8EbPnFu6GxE2yufjd2bQhyXXHrPlrcJdnd0ernqQpoKc+6ciSneFF0ZPlDlSR9op8w2xHkrlVZE
cuB/Ee1zclD0ff9KB4wdAjwIfY/sb/AAW8v+hVBS/0J+yn0Z0D8e8kSyIU6Je0hEZj1VceEPG5H/
ZSyD+AccN5QPC9HE8vwimC2gwRXBbWGRWsfvPe7vpngcYJTAJ3gNCahc/KrCJNy7Ig8I0rW8jDY2
uZV3P5Nv8JAieoN0uXgTdpjRRo0C25OaOo07V1WyERWoMv7OJ58tNbTCYmP3Xjm3SdkImF8ICkB+
LeazYQIPDQdXwT9nirwB/cZjgU/evovG+hyF1bDL3XDaddwobv55vdLTPqsy6X3RLz57H2Rm6U4k
L01b2o+9hYeam7vpxnr9s7ktAhMgbcCSuK3OUeLi0I7pIg0mt1JwOxhUDZd1aFSdhtPnLunRGOzQ
cqv/qYqdPMb0RGNo5Y7RRxWj0R9Cm8zpJQuT2N9ZBIchtyZzGj4UUVZkO/TlYGVLrbK0vat0EleW
QIm0k5Sa7ePVFKt4B7WBS6ITY/np2NHJet/QWAmrpE21nu6mFG+w0BodjNTHqE/uu5Q6w65DtG6e
yyDQXmhjcPuzhrqa2kbQ6Z+avvG/wOiJPsk6T8UhwZa7OVJKCeXNSBPs0wT7Co14P7t/S+7uyNTH
ysByNpndhbvIGJ6thN79fQJ+b8AyvdU+4jZhYVVmZumnLg8z64Bjav7SEa3h7uiURBrSV3CrMiNk
pft6yGrkmJW0m0PWuWW2l1jQWTsZaDjNmdSHPnHMdEj7wa20u7AdKmo5xZA/mUWIWxM+DBiHO3k6
iMc8BjeEZFzHLDVOnPE25zL6OzOl+N0GCLzLkXd87IM2+w6QMnF3A+nsZq9SuP5Jo7H+UmdR9pOS
pv+trYP6zUnxXbiN23j6TGMVhngOj1qD3Wide/po6eKKbSU9YRXGnc8nP4QlJkCplL622DE+Z4pt
hRtn78rOPUff/4ez89qR29jW8BMRYA63DN3TPdJIGklWuCGUzJwzn/58pYsDD5toYvbeMGzYhqtJ
Vq1a4Q8AsBg8Cwr4y+C2DHanKcMgwTVPviyzajIdaBU70PUyObgA95ZCQxqBDPJwsqRNRtFgbszP
IFGRy3L+gPRK9b7EYeua4O16cEns3LUC0qjS/IEccHPXMuBLQwzk7EvPxOQhw+DzaUkxy7ofIXbC
oS2oEIZA+VHJbt6diakUpvWWfcGtRPrKB2we48SRE2gqmk3JVNnV6N9fcu/BwKGA/AFVJZO8bD5X
2kUpAz4K9AXJDckax7e5CnH1/ip7X4rcj/dGe1B0tV6uYseT0iTgxS9Tp6x+Nhazrw/TL+Bk2cH2
230eIiyEdUHI1cS1958aUDel3DRjnsfCivoB70nMTevwaB6+/zz/v4q+eR4JFmiZlwDRaHbmXoby
xZnBUeL1EGAf7r+6vQfivqLtL4Ru0Dh4+UB429sZRn70sRQc6jvaXb87yUp/vnoV7l9hhSeYaTf9
E7yP7VxqY+cSdWMRaEO1nJSqKl9/iiAQylxKYOpIKTevLUX7ocDgzsERILEVKrQpdB5wlJ76g5e2
832omGgyCblSIUXx8qX18hoWRdcys6iH4VM2pQAFVA3lNKboTXSQxOwtprPTwFeB6brhI6jhSPul
p7CBjBH6UOxB4Xbj7OIoduQHt5O8OECB8UZjRGFR6b58rsgsyVxUZjE57Q/Jw9uT+XiY2anmLpVU
9wACRvtnGeOEp1B3f7i/SXbCE+rIfDpKHFKnbayINdSripW+O8bVhSstEm6gU1zrUGzr5ROaJtHB
Z9x7XNCIcHAZCfH/zd5fc3qtKeCMC2oQ2S9wv5jdjl24+oz78icpB4MJI0N+6sYWbbz7D7v3VaFJ
MCBFZIqO/3ZtlMmSQVRXwHvXa2+OBqmO0VpvgX/o6kF83Dnk0Ls0fE6oCNDT2izWEUDC1aosUHmR
GbSaUzzZhZofrHL7SEhSMDVhgCF6pNvXOWoDxopdF14c4A4PIBs6d+ji6t1sHXp/7HDWUDNGe8yA
pePQGN88EQBThSl1HF7KhkaPT5W+xL5oGyW0MTT7MyVFO3mYxpqT3/VFN3tVgeO5q9d6iSWurpMf
BtbcmUcw29s9JX4YTWK4GHDWtgogMupCZlcmIj9Zo+hE3zP7ibiofsJ9WKmR2Ot63VOXqE3cvMIS
Nbi/rXaXF0AqJhME2+0Zmu0Ksw1ZCS/JMBiFh1n2MiJtBPrTlaKuehwnWfsCLjJPgn5C1ezVGYYu
k+bRGEGvm3C1CSBViyEmPhshouCwfnTJcfxSrsegDB3tuYiyo1HdTq3LhUJdbSMdQ727LbfatmmY
rFbhRdbwTh/1HjopUgfmeRnwOR2UXg4MJcUBpLan93gXYy2pT/Xz/Ze+t/EpuECQ0DC1buZPuCyM
Xee00iWeJ81bnBnmbN6XgVpaxsEZuz3J4gKlZUrMEDz2zQu2ss6MqqmSLuqMPYWeUk9baqH9D7uI
GTUaaVw8Qqb85T1grf1Ql6Ut3mq6nGQlx8KxL9NgzpCRGrBN8fNs0vzEQsDx/qsU/+WX1SX3Nw4R
QkgTxNS2yRUPEPPCVQ8vaP6aXmNq+ttoaErPlqXyncQE4uh23VHK1qF9i7PKmrfTXlzfdEy+euey
Ag8RdVuRqd9RB4uaZ2NczeJUFkP5xep77XM3lnruWbjZW14Z2kmFN3XV/jtC3fugVR3dnfsvYy/K
gYcEVC1ELUByi9P+n2zTyOw1l9saSEZuZMVpnLLso2ymKkKtKPN9mRZZqU9wx8vvsuREuossfvlB
Syy19afBSlevkWolO9iCt50dIKikI5w6Q/SZNj+qy4QUSmtZlzSRn5eheFMhQX5OnM64LpGSB6QH
v/HXXv0ob/Kv99/IbbeQ98D/qGFQi7jxAjRLNdbMgm5hpJhvhzLzs7j1ACLlT3kVA3tDafPh/oo7
Zxt0EJ63XJs20xDt5SeIojGTtKZxLk4YAwB35DGIc0X+XSvL69ENdHZJKrnOUDTmBnm51FAv8L2Y
nF4Sq1A9TWoHH8pXf/D5dh8IpomYNCK6tU08skQjSaUFcwGmh5EphR8VBlTDj+ukUWy8/u0Z0Nz5
zzApJC1/+UgIUKl6OFNCRyagQrCnpY8ejoHHc3hUA4ptt4kcgLEJWNx7DDC3YxO5grVuS4NzKQxj
SB76EQqZG87YYrgYTs2VJ5sJSHR1tKOPMnaPR4d1J3KxPmkWNQF/2gJ86H3YpFjEEdmWVt+GGBCs
Wt/4lTXmHqS1I23vnZsAIDgPbDGwhc6yidHwT1VlEcX80BnTW4ohHUX95GjmufdUNFsgaZGQc8Ft
7ptllJgDUJhcosUxk6sRKdXHItEIw3JthUOA0tDrse5EYZthLpIEO8iKCTvJTo2o4qxJ+6PKXfum
LtbwLZ24/IjauXcW0JZFDobGC2Ymm3e4SMXgTOzRy1zLE9KuaB239CQ9GWHjg+7szlJMB1HsZrwv
NEE3S8krCBhtMbVLbKlxHKwTkw9aZob0bx13WRHcP3d7NwetWWhWInAhrbFZLmuUdVqRLbqA7Gz+
nQoNJTBwx3Lmpjk18nlZq2p+1tppRWk/alGHGR3Y036WqS1d2A42azDLtZwf3O87u9YGGEMLir1E
t2YT41A/abIigsKf61L7ZZWjL7NRSs/3n35nEUeUdZRvKFPdTMrkONQUvJrNi1KrkafQKbxIC+j+
+6vcHg3R0AKNA46d+3mbenZhowy6AC4OdlV/kMzBWfDrSkzAL2v6I1ki/SCY3kY4FhT6qTRSDLQv
NmcxS/lHnYLYHjy+8ENv6sVpTpz6YwU0yF2XePwK16j0nNToDpr+u48qLnx6eECzt2G8U8JeS+XR
AuQ+L2dQYzXDJM30VAi3TCK116sioNxuMOTk3mAQfhN1Msdkwt8Ayw3H+VzNofLQjpP16qsdrR/R
jFIRIyYH3OzFQUVlkx6RdYG8DM9L1qI3Zbv+dNSxev37Q7GURpHY9UzcN9egbg1jpk4gMlHMVp/U
wQEW3XdozraSclrlxDjoUt6mSUwaIdIgmsfEGLXdl9dua41pbMK8AkKA8HlqJm0wozThjVI4X6VU
XzxUe17rWK6DGxKsbJPbiGt4O/EDmOGoa1czU20d008qrEHYUHUg1N8/3z96twcc1CLwBTFhc6hT
Nl1YwD4D68/hw2wm8Yexm9qLXSvTkaXWbcwWy3DFIrfGS9yyghetR+ASbt9DZetS7UmKUvlQEvHf
ldXsaASwuxh9LyC04oRv9ZGRR9YJjUX4sMhmfu6GGi8mswkfYqU5Qnr/nXu+yJXQrGSsT05Cs9y4
oa8pGJ3ZhdnGV2mxwWXGyHNYgTxkCCG1i97/Wop6mv0K1XXTldscLaLB6Msf5eqkZRBZRol6/zw3
X0qjKv5MJU2n07AOS0WnIa9+xqybnNRmakJPNwYr99K1Ae88a7ZkvdMivpnqRhFetW6+prqF0FEy
5F5VVsjrFirSaP46ZFHoc5kuX7QmbP5MS5aCJwTYNSAfBaCDyL6gaywYrR6x3sIqMVvYbOVg9aNX
T2HzzpBWWlzFGsX4VK5a8WUtJxSy1rYc/13TqH0AV2Qoflw6Ci7t05BD+JDX7HlebWgwr9yw4oUL
Ax0ms3QatzUTDMSiDHE/uoZzF/mMespLqQJwuL/KzRYCZMsJ5AxScQEW3YQZOZaQKOhn6dKBCfus
y7Xm56syPMUhd/r9pW5O4N+l/qpFsNINXNmOkYEwDNAZVtslgTa26uNaFkcggt1VuAfoJ4m2wDan
X/NhMNH3oJk25c4ZCUkpKOGvHTzLze2GXAvyJULkE6LFTde7Xp02HW0jvDBcVIPQ6nNPkdTka+gM
6VVv5+TI12DnO9HlRjRXAN+40DcXD6OwzlzxJ75i6o1ebSdb5xAsnhvH41FVdAvo5OGwmWdKwRRT
6N6/vAoqZVEbYJnSZY3D5jOVpdb7opn2RunTdXRpboyjn+RDPkF1XCeOSmz2V+wCo+dUTedntZzl
j7Oh9TFudLM0uFWlpnbAwS1/Mnpuj0ZfO5+cqITOioi3fI7Nu1FWM517qGwXqyjTD3I7JN8hV8oH
skHa3idgCaYdjEGB52xuSCXKpLwxHYhVtpQwhI+jyeFO1igxlhau3EM2zvbqdmGCPuuC45X0EDG0
xx9c6e0fReJo8QetjKQRtffR+IoLEIypGKko7SErs3ZxmT/2VjDJBM/HEcWezDNio40/KOGcGYjF
FGaKhqzaG2cpSaTOg3WQ/ShnfVy8bjTAKyKLWRLhkBfUAsMamuYUa+jT0eqWwVqAM1r/pQvcwH0L
Q/XIHXrvK5BqqvxBXYTM9MtdIxmpYuBcQB831WOCbbNctbCBUHo/iux9BQGrRj0IpfObKDJ26mSU
QxleGl0qfw2GFr+tlXzWXRPx+ldjvjgJAMzE1YoQp7MtiZQRkQ/a8+ElT8cM2uGquoaaF29A0o3B
/ee6ydTFUlBh6FTRM7yZeqOiPoRayHRiSWbdm0x0H4ost4NFXsc3HY2ts1Rio9PMpvnn/so3zTlW
FgJ0BBcauDf94TFGqVKyJ+fSOEAU3XrJjIekoC2AcGPjSTZ6jKqZA68rjDUAhV8dZJ57Gwe0BIU7
olCEnM3GmZRV5jrtnItRhvF1is3VQw2gON1/yr33C4JBpmmL9AAMuZfbE7HMdTRCybnoVovEHaqN
4zk34vyb4PI9SNL0o52szgOU9+qOAe+XiZO4jphykBu+XFmqAG/hsh1ejGnVznWryecZlBPo4rp8
bceA/J2zzMlglkbvRbzq/zR/O31E4U/s19BuszelKpePZTNYp7YejyrLna/GVgURIpSMb9t0i2jR
obkSXZET7/5ptEgwPovxQL5v56tBqxJ1CeNlaoXNuzMr2ByzjgCdNtrZv5E6TudyhGEb1O3kfF+V
QiOuGWV8LrI6PNgxe08oiDp/4bpiUvTyZVqZZNs9U7BrXQ3GGf69NvmyDuPKv78zxTO8zKwBOtML
oEBnJkWv+uU6Tr9mJWOD6LrC7gvAmT+sxRg4ST8/4Gdy5Km980YFVQ2aKK0OdvPmjS7akuhqHCXX
WKubIM8t51QPi4mhjpl+1hq1uah20X7t4QgdbM6bClPwkGCocPwIcwz9Xj7nnFUOIpRtcs1NMH6z
MhrnPs+zTzBmtcd8bf+FHx8eNFz+RujNywXMiQAXDhUMprYRfClMYIZWnl+hJtRhQG9ZQkLIrqLO
tSZ7mIO+q4r01CdppT2Es9KN1wJEG7C1MY6+5Hj5zu6CStwvmPyq4Y56UtYBbf/1OVedwXDzrup6
VxvZpm6nS9FZkWZTc1unNWzCmCG/m2NNya/taPb1tYvbsHcrq8cwPUH98rddLHAJJCe5jPXQqm5d
OckT2Nroq4nn7tcwkqd/k0jGoitqwHq5ce+ov8Bb5N9KnAqiwEQMKH4yDLx4+8zQnxnQrk8WGxay
/iqbi4fQcvPp/n7d/Y6ce+pbEKs3/d3GKZVhytEsoEfO3KtYlV5xC9WZDLcroto8TwvGbd4MJ1g7
OJI7VxVFNQvjmUqP4i875D/xDb2WBB3zIr6m1pD353zMInCMXaQbz1XWtW/Z8NNPCbz0O9LiQX2D
titzrfuPf9snZR//3VMiHyc4be6rRNHyYdKS5LqkWZ99yA2ubfCMTOwhkhCW3AFF1dWTcE7+CUN9
fj/jVST7cHy72FMaa/y4jloqHVQkt2NtfhbqhuDukf6DIrMJV+Y8hVHXEyqrsuvGgIW62hubGmbL
zBBScZ1CSYyzoox173VLY+Su0Zl66dq5rhxUlXvfCUgxglIak5wbpIo+AJigHRBdVVh4vhhzBmm9
hE95DsYqLEy8WaWy9JMZwmHG0PjX/U8kHnV76AEsMvdD7/G2gAmXsZpap4iupd42ri0txpuQpPrg
HOxkoqiL42ICSo1NuZ2rLzYVIEQrVomoNIE9oYnCKqepWY9C5/5SYnjKaBe09iZ5oQztrNDJuCIy
1Qn6YdY/aKky+WhYNAd56P5SNNt5LDi42/q5jgaymDSKrmkx9bhaybpflOvqDuNwNBXe3bKUs7ht
YX8pwEYvb4R2yuOywvrwkpeZ+YjuTBlIoWZ80qSye5qTCoUwucw9GYXQUz8rML20MP/n/l7ZPc4g
/gWFUjACt9Vug6tYEiskMoOyWN8YcybkwE1bv+vkPEXJBLvY4jxneix0vwlvbzHTqFa/irTpW6Ur
kuOqZqkdmVHvBVl2sHClwGbpBp4qZ8VqEUWiK3fb+BMd9hkoex7Jn62w7x6R1IRRq06YwN1/G3/7
k5ujg2gUlQj5OD7kuvbyk+A3OTJBlJIrUxcE6BtcU35W4NJ/VPMifyvVoXkeFysvn9V0rFAuaeRB
dmH7pejr5C1FqdP31jMKOOnnFRnd3C2sVfqBL+BYeuU6KJ+02lliNymbZnRlbZJ0DxUbZfBtM17o
Kkh1exorXYXz7XCxNlPdwcYbUusjhgi5cdXg/uEzFbd41sZr3H1nfFHmjwWGh7+x+x2p/HOrDnCD
+wtVR+bGQwEoBra+5OlzujTNbylNqsmr4AEAkEfvBG2kIk61ICursCMyLtWPzlYqxUW9vkGXLdWK
95SGUvW1s43qEYBop32M1jkLCr1bu8emm9NfTZwbf5Ionn4ffJDbUPbie2yOSB0t9pJp7M7JyH6o
Y2IFS2s1Xqln68OrV4J0D2QdFicDzm2MGRYKp4k86LrogN6MEdOuchotv0xm4/39pcSP3mwyMdcQ
PpmMh6xtmVJ2DQLMUp9cx8qpHvsVZQSzaiv//io7kQz1T2oh5l4IWG8vRAsQLH4Dc3qlJT58QYss
eSqdMDmVWOccpJm32qQAJUkyQbYAJuCvNgGa7ix6vkaUXifJaX50k7x+X2AW/iOj/fJxqPvp3dTW
xQ+lGZP6IZHjCZOlSRvqYNLt8Pv9594JHdy7vFnKeqQ1tpOj2ABhPDbkJ2Df2ie7X9EgwpflxMTX
CowqVb86Rm4efNKdIsa2accQNUCo3gh6tE4ulU2lxNcGra0AMgLkDgSQn6Kh7T0MTKLP/8NDikEc
bcodrhjCXMMa8ZTXNEnoMQm18o+RUlr8ZZ6E35j+z6ur04XSDiLk3t61ka9kBgJo5AZxQyxE2omZ
7TWm3E1crbRXrKhj+/n+891izNhR1CsCl27gPLO9hxc8yXtLXeJrG4dQlAEIjp9kPUe0uw91ZM/q
KH8vwcH81ZThfOnGOkdqrcOZNZiKqfH6Xk6VU7OOzcGH3jtVgpsIkYHNfjMnjFSoEu0Qk/2rSvY0
SdZ0nkLbeZOt2dEsbedVC8E9ikXyENGdenkX5fFollXdxFc1HuXvVqtqp36FBXn/Te8cFweBWXgM
BAsMwzZHFwPrxlkdPbo2KhfOrK1+MoTeIqeLF2ZQrgYULF4fmYBzcM3S8qPFvg2101yiutljY1oa
ee7rZiSfTYWBvImQy0FU3zmXYGsRnsdzgRW3zQXExFJJzqfkWi+d9Dim9vC0Jqm0eDlZf38qpUod
Dk7IToeBolAIFAv0D0Pll5+tBtGrRAonRNby9m1D5v2xs+zlEVlR+Ron8fBomJ0tMeFLpSG4/zF3
dqc4NMyzxNG5mc+P6mpahWzSRqy14qxbybexkar3atP8ub/Q3t7EVQJuCuh1oACbvblkoIxGcTwr
tIbfARf6IQM3OCij9hYh6QetjLgHXcTNm8RUZtJWGhFXpcNkZ0ZBNA5iTW+PaKB7R4DLQABgQKHd
bBLJUMok7nmYoR8/NrShz8yurZPe50kLkVGuvaSFW32wT/a+FbUqSDHmjrc4bLNEiQWbPiKJpIfv
23oqPFvBF8asliMD57/RcpNxCP47rTxoWATWTc0OY0PrIrPOr5B45/CkDl2TvkMmf/i31Q2UH6GP
oNA295Hua/QbLZcZRv++Rm0C8Owaf0vTETVJKwnrHx1QoV9yFA0fy7xHc7EojbpxJ6e2jpLx289v
MJcR2QRyxcAy1JcHiSOkd0ux5Ndas/EhGkIlQGu4Pmgc7K0i5may6JDdzm1sZyDZtSI6ZFOZ+Cm6
KMHSZPWrDybbWKNrw6eGyH0TFIZ4jvu+QZJxNfMTGz4/t61SX7IWtsVrjybDGugkYgjM0OamoGvt
VO2mKb1aElj6Ou/qoK2KIwGp2zMDd4oOEMdFodm+nQYWSz8UUZ+mV7lH/9VV+2btPfQxrHdhz2TW
VetZaYMRyMkRFONvDfZyMzORIi0QcyJIkttZsEkxhbJkUlzBB2kiEelU2xvVoZ39GluQ2E2VVXcm
iqyo6s70Y03TleRZ/lHn6vC5RB509Kd0gFLJbWoybBq74ldT9AomUk2EpmEMJiB641RJDPgVmPgf
2pDzOwP9VNODFKG/0504eW4UE72URnVakBRVoc3+2is5nn99b5sBWqUakPI4Upcz36tcvCRfUW43
wtHOYTB3egtDWyl6z26FNEveFXriVbWs/7NqFXTp0TEIOWm1UADqeWsjJmTwt+/vldsYxKs0yNvp
naFkuJ0vAIsHT6mpXI9ln55zLL4Dtaozr7Iy5yCY720YwbWH/wtW50Ygpw6XeJK0ObnOCJy6IFbN
n3rWgvO1xvYjnBTs2ebu1VhcLkHmscRYunAoQW9CyDj0itZkpMkgR5SHboHwIlcOfnCzKvnAOZuD
s3fb+AOuQkFnUtyBab7p6HRtj9JRmV4VuzJyP8li/VfamqEiyIAZSrHcQCdrccopAPFi/VKjBpny
+9/0Nv8QZhukOxim7QlvpXEmdeFI/lGnZeiN4RJ9ohedP3bLVLwxe7m56Go7ICvD7z9Ye28/UW4y
5uC13yLKW4BYizqxdpnnjifwj0JDWUcVNz9q+O7FbeF0ZlKH0InfvupMaihxCvZTiIhwMNtl/VA5
RX8Qt2/zR+S1SaZQPaEjhLLTyzsoX7SVc2tmV1UqvCovinNI/92VG6RdgF0c5OLKzvvDc0gUrTzS
rRRGlOaZZFRgaCJ1UFEGWCLzIQX99smOyy4MRDSYfSPq4B3bI90ct20y6c1YgCpqkyT3Sgnfwgdz
QjbMCyGqP6ZydCSW8hdWt4m/dJbFBAsIKBfn5p3MEREPXTPusghngPMK/AUkDBMBbJl65MHfKKgL
ykEz1MO7KJz13gPnNVZBMtT5Jxn/xX/xAS7WR1NOqouhyr2QtW51HIqT1ApMKHapL4+JDQExl+vq
ktP/kq745OSjZ9vCDypEiGUOitDsMrCZ6dgdbOOdvQXQCEUQS5Se6FO+/OomnYxkGfgMCmogn/RC
d1wNHekDDca/F9X2RTJexakTpgOIyc2LXLWk5h4HaOTY7bxcEzxUFLcymY8BzZPK9hFAJ5rbQ9IY
ygejrnTJ0zLGF25nCCqbCiyvQM1rmUIvteTyYxitOqIeMNJndx7knpZupw8IG4525arYHhQnZwCc
6KVRmbdeNC/2W+oRIIyLWct4Qs3xaHjzqJrfi2HVno1qmTRXAR6XuHIXJ2mQqbNt+tEgGZ3f5dC5
AmVoTNWfRka7dFis+Z+q1QrdG6cleqgqY+rdIlHk702dhH+KOjSfFHPBwcECEPspmXLtJ/R55BH7
0qmdx7BEuNmtaXqGpyVbx2/tGheSSwBHZSGPpHQKigEy7RsrojPoVtMktb6Dh/JnsispO62YjF2W
LJd/22FpTa6kt/3PohkXzi64zQgdFBTRXboaifI21Zv5H6XFcv1kQ343yAkW7ajU3emMUcEAz+Ip
aLDf3LCLGeNChA74pe1mZJnpk/qp3kZeJBfzO9EjfHK6tGJa1pdvC6kf/J75iWdZg3oQyf5W1dvd
BtJJFFNguG7B95GqFdm02BcESzQ9cKIxrv0m7Zr2aXXmhlOlxkn0mDnOlJ6LnswAdXspSx66dG4N
t++dyTkD0QqXk6ZN6M8XFrIqGRrIhmvQlrffMDJZhj+y0ia9h0gSLe+C7fJZHowux/p1jZGLj1q4
PbM0ytVzPdhjfar6bPpZ5BbWAGieK9Vb216dt+a6mLrfxmb7PjWk9Ktd4+wKEUPPCv61ueOX98Wy
eFJnTakroSTwLalWOTsVltwDFV8SipI11ovpGUI5h2VBFL28jstQXacuGfATJrjMfu4syjtZW7GK
sxz22UEg2Ul6KCwErIcjTlIgrpf/DGzHBuGcda6ciypjj9uoReO4PfWVPynsASnrGj8myz1YdW/T
sSziFPDKGS5tR3NhJcC6rWRfYqQJ3NQEuTFlReUn9cAka6hyzy660Os7UlFZradHFLfas9YtR/Da
nVyEq5lShN8Cy/cGQ4K+esrYgx8Crcyfmmx9ktS5D5hDGU/9IM8o2hfWyTCOmsA7F6kqdC0QgpSF
AukmgltgBhytFptddspT2KWylzaOfhIyjef7+dZOq5JLinkhXRA+9U2bYi4Zs+p4AFzsbO4/IKqD
329qg792O21l/msW2fohTUbk9q1GZooJGWxIPg2TtH7XVIQTGoQZYTq5URLK5avRZWD+yWAEO5Iq
+qZRM2O3MgkZEVtq8yBLivWqzVNxsMrePhdTM+IbBJEbjBf/oCgWCPb4GqYSgy1As5+WzGnF7TE4
13nILKyYjTg5ygKVnYxbsBqYsxsgX2/Qc6DyJ6tvYukShXk3B1obCcHEwjHArfCPdND5fY0mtDEu
P2cjmf8Qi/pn9g2D1TJbFAx7Y613AlMJjeaBTDNT/dCqxy8LIDMGeVYqney5ZXafUo8+H2yd3V8v
KllSbeDU2xkNreRJUSO46fVKpAJDyjzbSPMOgIBS6G8WDQsLiJ/Rqa4U+XEOI7V1qYkNDy6Y/jTh
k+J10ii9c7RZOq32IH+Mlm56AIcifdX0bj7HuXSk57OTEiOWx41G3QwEdVv5D85qdU4M3Jg4kl/S
tYjPU60Xf9J5zj4lhaQcvKSdoww5Rqgw0Tm5bTXGWQOfpGc9qFP5rxx2SeNV49C+j7j0j1gHu4vR
DLcwwEaNYdua7hHux7TOlC7LPKQ+7SccWtBofkCGzTjd//g7SSY8dUKjQGfdyjhWaL8hEMNzMUSe
PWVFu7laDO2gIt37WgLfzI7mcfhuL28gnpB0Ki6pD3JgJ3Wz5oFOe+gckQj5caUe4ev2XiC3HR1w
6Gg7vVRoKC3WIOFlLszBN8isAgkDdRcljdc3UInsQgCMSYyCDfemqamHoTXnkXi0ZOnfwEqVkV22
MfzKx+Qgvu0+FSBdWneCI3YDC+gnRqxDJl30ekzeDpIzX+hYdt8LJbbc+9viaKnNB8NoRonnKOV4
IchysmSbtho84s9RmLxa1Z6uOteCyR9MSsE1vNwbFvi/CYpveEmx44ndYdFaD6OX6WG2CCL3H2vn
hqAlggqCKKaZnYlI+J9MSGp7NQVPAtc8G6Kg09f0KS7G1LeM9XszxH/0TpkOLuadN/nfJe1NDjCV
q5HNxupcFDOBGoaz3fyxQjd1JDntjuADe89HqwC8yl+k8zblagS8Rsbr41LbZvkk4U7zmDWd/lia
HcqzUzRxCa7WQU9t7wmFNYbouNBT24JZ+Ztr3w2hjb+qnF3NeKDvWq3qKTKm6mBb7sQRfDCFqBaD
LTRuN9tywbtV6XpSymqUen9FktGftB7TPD1JPMp0M7i/X/bWE4KsAr+GacB2/gszOBzGEmWHbBjT
U9JP6++pM77pfa9eE3N0DmrxnTdJdUaXhxEo6eqWa54oSSnlrcCZxDF6xAaOFQWmO2dkJY+8RnaX
4lv9vT9vObRzlcBZhGlwJfhOb7TSWJ7o+JjvBxue0f2XuAPuMtBAQ6wLFQ7G6dtZgGHmOJ6ZoVAe
dZTTvBSSV8+l7s9gMs6SYi0UIiukWshpT61W9/8UU1Z6qlJLj1FEt/v+z9l7cka+JpgF9tLNFEpr
WL9yVIhVKJ4GC+S3B3I6KYjo0h4gUnaOI9oz7Bxx7XH9qS/DzdiO4WSN8PrwQVve1F0VPSiJJJ/a
NcqDtjPez1KVHgBPxBHYFNggAriHGNXTO7U2ot1yV+SI2i/SJe3KKHCWMvvAHKI90CrefYn/WWXz
ZLVcVCbeD9JlNNOEehxLSzd1msRFExrg0v0vtldJgs2H98rXEk7emytiCHPhZ0h7EYqH9QNDdOMy
IUPhjyHsAFJRR3vf4Nb22Iez84/SZLrlJasGjKwJX81wp7qAbCEmFZQZN7W01lK8pxqpWb3I+bU3
rfzqRM6RocTu60XeTkjXQNvfVqySnFpRWtTRtdOM+WrnAGhsI+6fHKf4HwZ1vFPoAKRJgiu9ebcT
aMK0aQDQ2nMM/FJ1yod8LD7e/4K7B0EovtF+oCm/vSIQIXBaOwQWHeLA4S7WghOImeEymCKBO+ZJ
5w1ZfGDDtfcO/wZuoDtcT1uNEIBJymwhjnvVl6ijN6hWGMPyNrMQwvD9x9tdSghKEN/407YYqQif
OdplaEfDvvOWJcNoo5OLS4h020G+Lj7H9ngD6ECgG/LILaib6VlbyQ21GuKs+XkYbBm5lSE7IaCa
+sUwpd8owIzPfTT/D+1ogIkmyScoFsHkeBnMphnxHISiieJx7Zwr5LZ8KxmWg+HDXviiwKJdQjot
5mYvV0GdX5kMm6MO6BgdkFaSL5mqZgd3gLK3ISkchQoBTlsw/l4uYw0Ko1YHuTKpNdbIRZ6qAUHb
j4vimthTtQ+htWp/GI4xRG1XZa79tlvG9lzkqyH6VvNYu0wBese3HAsordgbsVvla/FbLte2C2hv
qkdjoL1tJgSUqWvopJDCvvzRqrrGM2Zs0qUc5eW62m3+yylVLTCtWfkfDqwFbJ8JHoKEN0hCNLLa
Sa5zGhpVYfsCQuUmpjyc674cT1m2lG5RVekBz2zvo/x19UO3jS69vdlhoBqduJWBmknhNKL7qGB/
iQlEkBnSB9NeoCpAx/ofjq4gwpuUpzTptp0pR4VDo+JXfrWUSP+YVW3iocLd/lqs9dv9ILFzcp2/
TW9WoSrd7uwiXZW6S4G4SSUqSYwT9PZRSyLlCd87B2tJIyo+mr1er2dgpUeFz86xojYlwNOJpNOz
jVBWircV7q/R1ZgB3rpKK4PXRP1WPnidu+vQA6MTJjAm286FXoVm3HQGDPk2qyd3NCbrNGHZ/vP1
71K4P4Lbk8mvtu8yLlCRWPWRJiYqSVcGzQhaLQBBmfWGVyTne8+JoAhi93FU7u89IK1F8lkHjNtN
a0Zl0GV2IW3WdijGZ4ZZDVST9uhS3st4qIfRLkd8xuIMbsJgiCeKtTTQVeNYyLGuSdPZPkQFoa9b
LyttzKmsraBInSJ0oaVMM93beGJYsmqD5WltqdUHyezekwsSLfgFkJo3zezKniMjrWDeF7q8PHV0
H2ADzEfZ+e6TU+BRLAggKM//MsgZOeKINUSVC8wI5WGmM33FEq3yIxN6h5ZLKljQInoCeTO7TjyM
F7l3Gn+Y7Oag27L7S8TcHcsE4IU3FLvJGKSRQ2tfcgkVE7+IgS/ACTeSxi/N5f84O48euY1uDf8i
Asxhy2b39HBmlGXJ3hCW/LmYM4vh19+HuhsNm2hivBEMWFA1yapTJ7zBsa/IDw0IOKoNbtM6hcq5
RqClvRjADFw/U+wxPfhJOxeAB5Ie2Mpai96okVjAKtvZyqLHbE7ySwtC59lIJ+2yAgf/w9cGj7Yq
XQDev9EELpYqQlgsYZ87any2+iY9K1NzRD7aqa+RTURLmXQCUcPtjTbNZWR0DZ4UdgZ6Km5qcZWq
lgH/aaOgXtKf98PG3vsD9car0+nW37DzPIrpKq9WV14ber/aIgtRlxL3GJnlb7/LVpvGFWK0Eou3
nQP6Ew26VEJBwCyJHjqjSxXftNv6WXaLZZCJxprhZ1a8/HH/EXfuUNJsoiKpCSpLW4xlhZB6jzku
pRIeDA/toLSh68ziKUpdbC+QHwinzjhKTIy1qNxkpR5kEgIDIZ9ya3NzxzXUdkxEye9rpTTPSY3w
0imJ0WFh/lFSjkHiHMIBP2/DT424/Tm0LjZdTgNADhpmxEWvZqYSQEBx5msPTSPzBxjQ1alp23k4
u3E+fpwXTwF30magRLVkmFIfG470b9qLE5P1YimSS4/00XecNzNxguvb/qn2sE4+dJ6UOMwBgLqm
des6J0kIEwcp5d71TshCcxYhS9BHm7jlKHGdNHVNy1mJKwTlJyd7bubauzROSue5iLvqMfYyj/lP
nTzc/+h7oRn4vAs3n/B8o66aWxDIS61BwFvXk/PQGP1DkURHKIK9w+oZ9ELAVa1LrVvvt+ZpVTBf
V0euPqVJ86ultioYVQyfo9rC3qQysoO+4i9k9XZX/b7gZle1NY6JkA5QPHUqm/56V5xWce73YgIc
yH95vjljipQDdvP1CI0vJ2FScv/V7j40LUCiFP1GitfXD42rOBoqcNIIGXXzflK89pIsQj8pjWH5
wquOJqW3IQruDsME8lEXucBfk8bfXrLSdKmM0YvBu0RiHi1NVH9gJJztKD8qgm5Dxaul9M2jVSng
Ii9dJZtdp/yxFMt48lBSOjG7M951zKl5x8WRTNDaYX/9TXmoVbaZkd1qX7H5pg0ZNtNNvumU6rzP
yAMLCQjl7CZRLv3c7qqPmaD75ykd5lO5/WbP45UtDJpU44hCHN8WfllnucukD3FoGEX8Pp6W8tkd
mnp5TAG2Rgc7eO9jck6QPkBb9lYGq5PdqCu42IeZEPk7I+p6nFSi6UNe9enBfb23FFUhar2/iBfb
VuNkitlM2xxgq+3VQZ+6GAwhU3DuMpSv7x+JvaXof2FT5sI2u6G2qW1Zq6KHFZvMifI0a0r+T2fI
PnBmY/pyf6nb00cPjF4DKdgqerftG+VDocxcO8CrqT2VjtvCMkZxyaIxC2iSLOf7y+2kfKy3Wq+t
Bmjkfuvv+e30tV06J2JELxeZRPeLbMvIn5YIJLJSaGc5DDMINNu44MYwB5hcZc81FlanKdOMgzbI
7W1CqwXWAZ0QwOU4o7z+IXY+xrKW/JBo7NMPXmV5J8OmNkWywDmZ02z5SaOA+y6ldWDmsdOtf730
etn89g4QOMotOcxZ2Cyq2oHU6ereOqtWlr0sLvp8ft0uifRpPUMeLrTWCAcMBepwyCP10nEx97y9
xjgKHDu3ATY06F0gfMgRvpEzmAaGWJL6PNRLLCPKsrMfemVJLqmcKPeKvH4yZJcGvZQuH62NH9Jq
VP/D1l+VF3HHo8a9qeE7U8Oqgj0SZr3lnKKyVf/UhqE/2TibHXyHva1Pr2d1xqYtewMpkapoaCFB
osrq5RsyCqV6clGiCZSudj6XdBIOAsju+yWBIVlFchp/1811YMQmOhWWEodROuQXPdbocCVzYfiD
FtlBZUTm2WqJW5Wuxe+thp4t9kPtQf9g76nJZFY8L/krNfbrzYdGvVt2Aqac1qTuX2rb2+/lnJUX
JDW6J5MM7khcbHdB3i/mnOCDbmgcjpamUe4RNzWXrWUVav5pVtLiyRmV+GOOLvRBqrZ36VLoILWA
ugMRdBNhqnjIjBqT27AYUKlwxhGHwXLCpK4c0pnSVkZBm5rGp/uBbfcpQXes+M9fbf7XrzUWZP6p
RG+o9eT051THvV8qcfputCKGtSI56lLv3fKMan7xYqA1bW9ZvWkLtS/dOHQaG+e9EZkYrZB/znZk
ocdfLJgGxtlpplr2y3z+5/7D7u1kFJyQk4dVQjzf9vQsWdGm97CwjJhT4SwoNAQuNQ2loQelt5dL
gWVWqLe6c8EkYHyhXWZ8KuUSOwfl+hopN7mORj8WZh2CYAg/b7613QBlzqdBhDnzbD9HXOFzPSrq
QZKxuwpVJhBug0OzRW+5vGE3d5kVzUlj/ENn7muDHOG3g3e6cyFRp+OaxZifPuJ23xr0PZphtcdR
S2WxfNpEtBGTJelfBrXGw3mmQxCqbux85+TmGdhXBFP9UoIu9fMBzK+vxNHS+rPHZvSxDB3EabHx
G8cJorH6YCjl6itZZZlydKmvd+X2M6ytOoLonulXTp7tJYVGKW6bjXdSxnh5Tqe4cx+SITHVa0qO
U5F66v13UajSChx3Up+0KKv/Fv0QPdtV7hYBuUD1ZuuB1fqcLAqxd4BlN23MEQ5GXloKoDJFjJep
6Y1LDI7+Hz2v1I9TuRyJ4O1tFTIXGopoJKyc7tdhgK3iKBKB51CHkx5aeoTw0AB/9sP9zbLDjUOX
nwQKlBLV4s08DK0fJaYLJsIiT3PXhyAX/x1Htvm1W/SGnVBEKBlCSxJ/64OjTS/KbBRX9IpaeVpg
vnbvjLnKnLNerDUJ1M7pz9ixQQjUrq64V8fK3RZBITl/B+Xv/Ghl2qsP2sSJD2w3bRA9WIric+VG
mIn6zHTc/jqiJuadq6HC682Cgur6C8YT42WckGe4zr07L/5sVtUT6D5P+KPUss/lXOv2ixqnQ00b
dhDtgw5W4i+HfyT7t4/hpgOtbYVz7mpSpDNcmUZ8PniTO1uX/FfHhxHY3E0kc/Qlq5a5h52rzkYI
ett+N3Zdeb2/ys6dxNyQgEm0ojm2jVPSSyrI/8xd6rRSn9p6bJ7sMunCfMmKdzAPv3pVpH2/v+ZO
EUFZRCgBF8I4cTvh7mXd6UXF1kdjoT5NhVk8NsyAA9gjyUEA2Ln8gA5AOGaWjlzwNnRx6ad5swAa
mpvqZ+25km+azZ8x+vDeR8Irh4MkcWc9ODv0DNYLkKH3Gkp/S6DnyBWASgogApExQ55cIQOXJldo
WAnFaKcTVEs1/Xr/fe4tylBiTZkoOG9mgzj05s08yOixTxTtvIz6DydeOt+ea2QZ6+XIDmLn88Hf
4F3CGiWwbrv0jZN0kJOYTwxtNZJvizV687ct81QlRnrwBXfiFmBOOrfck79yw9dvVJhGLdRmxX9U
DeoQKoZ4YAaNg4t05xUi1wkOFmWRFcy9TYBNCNi1zXi1VRmiXBqd7sRne/RiINBeu1Tnuq2EHdz/
bjsv8hdCiFqTdi3YiNePhlms1aEkqDw2o9mgd7gol6xOGQ9S7B68xZ2lmKsAhVi5EAxYNs+Xd3Ma
I1gGYKWR1cWhfH2RtREXpyY/DFz6zidb01yKl1VY7Kb/Df3TVvTFyEMHzeXyLCMNKqa9qJb0LUu2
tp9QRv5sByf5KymKofBNTU4ZNK3c/F+Wpc0LEbdeAqOFtXyuMx1950nE7sWcXe0PuDyufYq9Wvcg
Xg1whJSx735oUlf/MVxhY5ZSpeNnFyetI2fyveciydLp7NPSuWm1mtNAh2BSsrBOvBah+7kOImxE
DiLy3iq/eit0PbBd3R4vk5vImgQ1uGUu+bUekbfxjPmoF7a3CqhGWGEkqKQf673we6ASmkhcQ+Yh
SMD+OYGXdeqq/shY8WiVTTgcGpYZ9S4PEwsogTHZ8UW3G/U/bO41HK28A1Kc7X0CPB8WO+SSsC5U
5TQa9IuYv1UXE3DqQZxYf/DrfBKsAEECIdz/F7Z6/dpAjUxdt6RZqEUiaU9UE+05sgv3k9TsQgTG
aDkXVH+vhpPFB0X67REmy6dt+qtzidXK5gh75IW2OplZuJRmialTovqGKecwVob5oHjZe0pQiwyw
nBVou8WFxQjPlVTdeWjEkNwe4i7thkvrTK445SXk+Z+6I9EqMAsjCvtphnx7PzDurs+cGcIzmSTk
tddvOWmzkUk0b7mvrfLJXEbxjv6p6rudFV+LeErfQWNTLzDKuoOVd18yglZg+ikabjjdve70CThx
Vl5UbTnhD+/+sGB8Ct/V66N9e3s6UATi+GEuw5I3eVA51vnQoeIfJhCx8Zef42eYecPD/Zd5m+HB
GACCRNyC23/jG5Ia5cict4QsjZxeiXLfZBUBGgRd5cuoIbY2cR+92DRejoZGOy3VlayAFgjKdSSX
233UqqIcOiMrwgr5ia9R1U4veZ7a6rlAKexn3FvyY9+VToC6/vCUGYrITlmZV7lvuziK/YdPS9sO
RjUYmlsivQBRnaKnkdPbrL80ceE8xlasB2qWxF/e/sYBS6wo0TUP3Eo+gTLW+8GOixBkeo6usKd+
nKGr+15ed19abygvDijIg6HzTucDcR1Un9ZBABKC2/jQyYbebSGKsJRVfZltgb6EZk0fRjrNweDo
/8zN4D1kbY8gY96VZ3oeR7PgvQ3Nl2an0TdZ65bNuVXGCK0CJwtbGuQPQ+MapxRc70G4331SUAlA
SUGi3E6cFdMVmhpZWTh5bf4Rk1Pp+ao+eamfa3W8oszH+bnqRXx27aSo/LK2x68L7oVH4OTbrHEF
tK4W9gCu3ZtoEeljbw5Y3IX4qWSLXxvO+KPOoH0imzmJc6ll/+UwMz0jKGtAoW9oQO2AjvBAXrBS
iHHOcblcn8aOof8pGyO78Ycskdmp1WVrHRyfvW/7+8rr//8tYaD9jadRl+ahWynLO3Ns7BDj4vag
8727CtUuLQrmdKCfX68y0SAVRRPxaTvPKkNIgBEap4kYvOD+Gd39dIBOEHgC/Hcj6BurI9WGxxUX
mXpzsYx/UKH6gcmXfio9ZJvvL7YTgokGxEF6sGtpqL9+qqFXJ+FkRhpmo66nX5iTZN903DL095nt
RA+YIFSPqjpM1/vL7jwj1D5GWsQFeMHblk9vziZTagu9924AAS0XqoNTlNICS/Sse9LLQR50f257
vwiXIgqJei26gTdi78A6ZZ209JrtcqS77o/NqDfPrtIroGLdSn5aVF0al6ZM8vjfDjWq/lKMoje/
vP3BAcuuooW0928+LmpKesbSSegCiH6B0loFtd5KYHKVeI6d4UgQamduxnMDpEeLGr77DVdIEhAZ
jaA64xoDBllxVAcymc3n1l36h9axsQ2JM+SWZr074ZPTnrDBfcoUof1JWicPPvveblvvXdBVK3hr
e+si0D6YJo2dsIozOpr5YCrFxeq8+Y+mdZNADmb36NWaeLvsIHhn+FLgF1ag1bb3IVBwi7KCqZUQ
URGYS5kHrXvRCuD+iXyWvffBSJ3y4NrbCRgkqZjRrL2B24E0QCEQDNJjVKZGSLfUvfPOW6ojLthO
WsgqKACuEgqrYt7rAxx7euFRKCF2ainJCXJGe1m0OQrmAr/a+3t3bymIeusuWrHJ25Z+CaClchYE
nLxlhP/U9C2OT1nvRSg5S9wj76+2FyKgKEGwocG/ItpfP1ijwDLuYiUNC3XCpS0B3dIDILh6S/Jj
AVf19qhLfUZ7DDAS3YFtjiLSpTKTVk9DvSuaR8bcblCORvdIiZid08jqDnLfvZdJE25tR1Ox3yDi
SkREBl1hPTl2cRiP0XLuUdQJKqSFzvff5O5SKzKTif0O5STXpllJkEgPlYKkpF5K/ZxNnfatx4Pp
4C3e7nkIZfraW0fhkyi32Y1dJzwvracsRJGe/JLK86z30CHvP9BOmsUyJtYy3CA7PSMg+DYbX2cZ
xIVPWMxmD2s5c6494ULrN9wPSIc1Dw5ypr6iTWZgm217cHPeXijrb3Bw+6KyR3Fvk1FOaY+M0ExG
aVkDG4Yofp2kMj+nfO/TWHuT5RPPKx/HL7R15vSIC73++6/rfdZHZxBlWnbsTXtc7YWNuqBLPqJ3
berbdvuUuV17Fsz3TgPIH1/Wy/yxd7Lk4GTufmQOJi00fNvZj69PZq91AxLrBW+/iPvzgmT6Q1ea
xpt37a/GONPSFWgC2+P1KsBJy6TJELGaYiU6Vfyt09hqTiC6VjkIbHuvUkPeknkomesNuHvl0Ste
X7NU1FfX0XH6S29Nte+oiwdvalIvoCjHi9V31hFHa0cghcekztapymD8bCuyrjF7TaGNETaydD5O
lZn+LKQF+nedRMgHWpMYc+Sxkrwweaubq9c7yZmLYAjsqUu+dEsM1gRhxze3dPhZjF0AHJFa3+A8
hCFlqRgWeaGwmxnkVhp9WpCE7AKlbQEN3z/QezsKVgHwcXQYIBhudtQk6tzBKjoNI4SzDR99LPdL
4/bd2+X/eCoOK4DYlWS13VOJw+B9SaqUqn9o5SVFzvGrizCwRK/DnZ6qvqC2h5ycC9QIjeiggtC1
nSOL8hBas0A2b2X0HVPmde8VabgsS5N90ot+Qq/MEIsItFV18Fsx1RIpp1JL0BYb01GfAwMkm+Hr
GsJvfuKadYwnQlpWvpKADAwmq3O7a74s3fd+0msoGUMt0XKcI/tSF/OUXFVVGpG/zGZsHATA22sF
VbaVc0E5xN7d9jYtFG+LqszSsFX1IiyyaQp618qv/WIc7Y/dgA92nGOCkg4tsE2w1SNPazop0zAG
TPW+kqaBUhkqVecZbbZz0iTTi2uNyDlBcPuf28cg8jQsk96+S9EwQo4Ojh5zpk1ESvtkEJaFeCw4
w/7dtEjl5BSFcxD39s4COSo+dEzhyRs3zVTkiOOyd4EtFFkjHy2nVa5ohrlHDYK9r8caiGDy8dDj
2LzRRbqyQm6O6Wqr2UGsJvap62FserlwDljZt5kcDQiQceh8AUO/UdwiaI8QU0aynKXuXzTE4bFr
p2U5SU0Gi+HOwf3vtLtbwEoyNaPPRRdn8wqHbEJ3cXVhyhdD/YEa0CzPvVNK8ynXnFILWprhjZ+j
LJj7XplVzodkKN33atZDYbr/W/ZeM3q8a5uThOim8qBnKxR3Rs49hiQUuGYbhXHqOZcUd7qDx95d
ihqeGS/n5EYx0QRFAhkUWG8FVlAGWq522suIztcJ4xbmvvcfbO+jUlfSOuWD3oJEYmxRVEfJKKl6
qzxNQJqeRAr2wEsi8ycgzCN47+5HBR8C04h6BznqzR2h16ip03LD9SYa9dxH4zB/MnrTrK9oHC/Z
aazoHqBOJb7MZZw25zpqxTWbauOoP7PznhFWXpv/6JmZ5F+vE5OOtzIa6HXRMlmmU6EtuMkAt0qv
shybgytjdy2CK/UBo1gYDq/X0vOBT40PTQi8Wb/aXtqePQc+XaZBQrn/QXfiDqNe+k2swgh9+37F
2JoxNGK2D1qBD0XR1ZdIjY74KHt3ILkOpqJ0Y7gKf33m35p1xjxB24VAEdootZo+gpTTTzyltL8A
NrnvDK2ssOkYI718GipZcxniOzj9jc566p1Raq+/9t6sDmcT6f5r1fZCDcY6HTPNN7QZS1TNRLH6
lFJ5tz7GJtkK4HGdsznXuff2ow0EhmKY2htdlG3mht84E2aUi0PFNrDjbVzNzwuRXTM7tw6O9s5h
YylCJ9cOGNRtrVHIxJD6mORhhbb4i6YMvXtqoSP9mQzKdDHMaNYOjvfexoNTA2mIlBjM97pbfvtM
cb+g1lGQfeNQMb8Mnek+NIroEU0cvINyYif7xsED0Cn5L5jM7cPVc7VIaH1MgVyRfFBKL31c2syu
Hnj55guUOSdkrtlgRQnP8OAb7m16ihjyGFBG5P7ri//tMdGSArpRsHaCjsd5Box57q2kP3jCvZe5
KmNxpRMuuW9fr1IZUov6dZrmNUVj+8CaLPTZlfRfezHTg77C3lYBRwq2nZrplnSFpmaKxH2f49Fm
p+dEj+unSRGfal1WQem444E20N5ywCjW1B1SADvm9aONiA/VI3C6sKwKM+i4bf4QA/RmxZTZQ2FY
RwOsvVdJy5gcDM0oBuubtMVKMqc1zSIPFzTpg0wfo4AtWQalobx9ZIRHAO0gWodw/G8wMNQraKmA
0grVSEZPWi2bcyqKo4Hy7gMh9sDQBJDUjcoh8OphMF3aXP0sHPSFExSPas/0F/R5v96P8LfdVx4I
Kg4EbnruN63CTFago+o8C922Xy4KcZEZWOy+BzpbPHRdlz3mTaS+uQvKoshZkC8TJ28QuiUIvqYR
GYGkIVW2hCa5y+p/7j/Z3i6ElEJfkkyLsdf65L8f4wK7dB3KbGiA4oWC3vqV18wXMcsmULTy4D0e
rbbZg2ZTdlwLKGDLKrGe67z4O22y7EPP0TvV3Zyd7z/c3g4BzEauTpsHnfXNcp4+w6soRRbOEp7B
AOTgpMSwT0XFCbi/1O6TAUoGqodC7E0KiQfvgqAxm9FUFO+SGHp+1TvRn5I0Uc9tPMnL/fX2wi/7
HjY7KONb2p2hL55TujRevEzLL6TydRitqsr3V9l7geROiFtwTd/OuGoTG19vqBCBc6V3tqDhnmc6
lVcx6O1/+FZMGKhQGbeQJG6+lUvLOB9twqFI9eRSRUlsBMq0TGfEn2VxsNje13KQ1GWwQ5fsptla
icVphUEsVGIVkqIWj6fEQchZXZjXOVV3hEDZix+gbkCmQhoEQLf+nt9OGagTmCcl19jsFeXXtug7
HwHd5JLUnfoVfZnlrCfKEWx1Z1GSRG4YKmG+3jbLYh8Wbbb2yXkBXVjlqCb7eW/3p9nuxclWCoyM
h7b7fn/L7K5KjFyVobi4typNiqPDMXWWNOxKbA4TKuiHnBHRJW9j5wmZnvKyLJX29n26CnYym7S0
tVe/qXBq6S2yTlsWnbvs3VAu8adUS7Kg0CfzACy2cySo+2mGwS+itth+St2JTU9GeBJOTqy5l8jO
m/ciAzn5WNmUNgelxc5GJZ6s2A9YkauKxuuNM+HkkRtxRD2e5c5fTdxED3JougcrGZXOZ9Y6Hlw6
e5+PIQQl2iqvfQM75iUupZTYO0KLU05Jgo+IbsbiasS6vJTA40+mig32/T2znu1NQ34tB9ax7q+E
aPP59MYdpI1Fe9iUWv3B0aZ3lLH2JXHw5HTiJnmYRTk9TBh1fbm/8N7HZE3KA6TvbvtSWtkOGcAT
GnEIe6UnvHqQ/i1GWEzStqP/8C1X0Dptf+L2TXtq1kkZUIdPQsOu4v6ERn7dnWqjjmmGVVCqPrgl
F/3BvbRzT3ABcq+j2A5aYZv14TdbrBkvdLh11mJ7Zf7i4r918AH3VkFHjAKLjI8YvvmAqd1Ai+rp
eTeFVQfZvLYba1keRO0d6BnnjZGfA/GHwmr7MKnIxxrpbIB8GknESVL3ffeaWvnQcgzTU4ZqRel3
ZVPWvgYTKBDCtOJgSQCaqI7RH3QY9n/OCk5dSdOrDdrrwwk5oSpAMJJeGGA9hKyKU4l3xrO2lPY3
HMLr7yU65fhGKcU1Z+4WDFnTv4gJ1cj723j/l9BZXdXcdihjsTflnFyNgjrPrPY0T2bybKVKwpa2
cy/sItG/a7XWvMyVNb9HuVl9iVv85HHQ6d/OcwWkoXpsB+bPaB5t3gq2wPZSVvR62yz+maM5Q9WW
dj6iq/rDmCrNf9h6ZF1EfsL+LU5Y5B0QFMsmpdTS5ZPlNNn7GKjCwdndCRQGmb+Gq8MqlrdtYCO+
Yc8C3fQQ8Nl47gz359zF/YVUuT64X3ZiIYx/ggTHaOVtr0ft91RBRu7klCpk/Laq/zbjKp0eC7fL
36mwF2q/i4sSzEuD6cXgTrbycH8n7a1O4xd5V7SaAKxvEhWxuHWX064IFXqvDICB26RNV120doqv
WWPaDy2+A2edQHbwHffeMG1IZvoEYu7W9Zf99tyDENo85wWtbjWbz6mjuEHsRNkDnarqII7szJ8B
DwCPgIpPSNzuUJRciMLdKMJs6fpQVfsWG5GiOBWdmL44aPj7JVZpD06MT6TPkPXtLEEK8PUS4MYh
MG9H/dhGjBh384lnmZ1hqCyXpV/g2fRdEvBlD17szo1OxORnQj2gzbtFg+B3XqHB2EaPZeqhxqRY
8tl14vnUqu0cZMxtz/Goii/399EOY3BlQKLpDHqAsnLbrOzIvCuRcyOouIZM50U4TIXtxS6K89JU
OLxI0GKoVxtZpcEbHu1PqdXHUPAtO5Knyam1b5omsC1w3fFfdYzzJtAzrBhObVMoz1kdiRyetY5A
bYvzlfMgl0l8TLSpN3ET6uunqMoW1UeWQ6SXvu2q72ZbafMDtVSW+wzh+78ZFzXxhWFX+wf2tInJ
R0cxNZhzL3GvpWXPSVBoovpQQg8cggFpyPwn7XGKO7QclvPSD6a4Tk0ltG+63s9f8J7tjpASO8cR
xVioKYx3eZnbqWuGZCIExyQOrTxqHgqcGi5yQAcvV+r0f2nNQGaOyhgyTqJe73/AnV0DHYEGDop1
ZJ7bsWEcaU1bjgy59DquQjwlYW9O8fCRrgf6GFK0CKJmR9j5nYNJ/g6PHlsR0M7b3LrJscwZPNiR
xSDqs7fkapAhl/2t0Y0clZ68fphEKU+dA/5MTtXw5/1n3sli6BashoXAmFbwxOsQVDkyzaCFkqAh
RP7YJU5yUfOlPVAC2VuFTgsgPvIYnBo2Ab4u8Mfy5mwdsclK+Hj4yqDKy+mgvbi/DOOItR0B43Sb
knUL10MMetEal7Lwi1kUf5dxdeRssVOgoG1EwCag/cowX78zserUsPOxeow966V28SNKOkP3OwQT
gmpcjubZu49FMot+DKQdNsnr9YwRpyivJIkue6UOU7fPP0+5PJq17K/iMQf1uIv54/UqCPtbg+Cq
p9+Hyn8gZtU6iSxP9LenFXgdA+vkviML36I3nBQaO0gkxItGsxe+1CrqrcrpoC2PCiD3t+9vVqJb
BK1KBZzy+qniStPTogEzl5fYn7U1iOy4PRQa3ItZsGxgAZOWgUrZrGL3w1A3IJBCUxjKO46TE6SI
uz0vbtahbDk5ARGlPGna9HaR7V/WVPBudJQ4blpIi+LBFcuAjWoLA8y5UrGkW5ThI6zB7/ff5E6y
woR8RQXDyWCUudmFY+waU1sUSSjsWv5ZWWXDkyXdlwmg9MFH2ztgq9I+VGCGSjeu5qknDTfp8XPG
+5M5ROuFvZ7nJ7tc/ujj/tv959pdjG9GP3jd9ttcAcK9qxiZidH3IPoXz0pivxhU91LjzH2eeBcH
s7Kdc7Y+FuICtPBpcm/2SrKYej4aFRI1RTpfSCTmxwUuaXD/qXa+FquQz5K7QbfbppZJn4/TrE0Y
cevJ8n7qcMOxmQY+D914hOLc2fw2GBsyS07YbbJlq3gHYYAShwxaPDNM1SxPA3sZ2mvlKp6Ft6Cd
PrRs0j+8ZrEPQv7ecwIdhbTBTIm6dHN/lUaFbww+Q+E05m0WRGOhfY7SMa0DNdbny/2XuldzgicA
mcKUk6bm9gwouYhKu7HLMEfD8KzNRhRk6pT7qdMrF+no0TXRvC8UivgfW6UHKVmLA3fIDo7izpZd
3djwf+D6YVS4/v/f6ga05puoTWUR5nolHkuUcE4TWPWLVXgkaTI9ylF2vvBKIlwD3Iox2j62rlaK
2SROGY7GpLZIiyTxd3VS9C5wtGgmc0ns910WJ8EMIfGf++9857gA8gM6AlaF8dr2umjckcs8Mouw
K4D48YEj64NQnf5IQ2kn+QOcRt4H8B/jki2HXS+W3lJgaYb5KAXKxBJqLPfxuewA+TVIep+6tiuu
/+Hh6DiC+UHo9KbwFWmNHlqrlaEZqd1TYbbFYzumzUF5vfdo1CSwYGnDgfdZP+9v2wUcqllnylyG
TIasn51c9GukOdmfXl0ZsGkEUk5oD2dHmPW9L7eOlGmMWICPt7q4wFSAL0ZxSVc8G85Z6ySIburj
AVxsJwAw6YFmwEQICYdtfyyi8Q31KK9C1agr1Vc6SSY2OqBkfURiDl3Ndo4CHWmOHs1pDeeVTfRu
elI0qUQchcj2hqvrjN0L4xb5vfO0uAwcA+zkCZPdQQOAOU+V9XB/x+whgPkBMKGYXVIxbIsUM9Iy
to3LGGeZYKcsg5mpPkCx9u8u9lKc+BqrXq6SuBH7TiaKfwws6/9Y4m760fS6m9Jc7oXmK5Cto4Nr
e+dTcGVzhjRQXjuYK8zjERG0+WkCMVVVuPPFMXLzSumjHryGnQhIDsII/FdYumGEKWD4bZpgOclc
UwfWUsln3BEHvNFW33U41wdRaPe1E2qJQmA/bu3IFSsX0IuBfgxe1L/rUtv6QPLfuBfsVmf3kkyq
smAgOGVq0KH5bIdGbrefkVtFxt0ZlFR9XIrMuALCR8/y/pbYe+2UO2s/EF4a7tqvj7dSx2OlTeyI
KrWKn0oyQ25X0PiIRst8O86bN77eAKuP4E33V9HdfCLhQKDASP61ItN7dttBXgy6D1/f/lAMt+Ch
0INcvateP9QEZShKdCsPszmrgllNEsorFOYKfXYOCpJfNe5mFMOofEWbUoXf5tDYbFpznDRF2OdR
+tdYtsvHfsyXyB8zL3vURs98sGnB2L6ZFojvuJV1Hnv6N28+Ph6BhRmbS4V8C1ZJtVLx0soowsbQ
RvMEtXDIAsBuK6pt1tsjndDbbePRrSeFWOu9le33+g1X2SBdNQZe7qxxs8rm/I/Ztv9G6dV48y3H
SowoSUhhwt50xyXXehmhPh/qWGj5lhotj02VHwFwbm85VkGICVlLLHJvAiN98tGQbsJkAgHer+wT
9UoWl/00ANw5vhrbw1mqiMwffLXbSAQeDFsnAh/AvpumUcalnTbphCrhYuefkQLWoTRX3Tt7Nhvx
II1E0y/3j8btvcqKVLM05SEG3OCVnaqlQrPMJBwTgdX22BeBUjvaQYTde53sCmgWKxDiJu8yKoJd
x7w+7JpcXNuq0s5zMbjvEszVLtQC/edVz/PtR5G5PUq5vyo//tikKnFCpaItlLNJWup+FnH0Fm+I
T3QK588t0rb/joxLH7WhzS+oEAq/hjReHnzSvRdMlAOJtI5zyApfn4zaNUfeCdMcWunFQxR70RPZ
y1Ef5Lbxx9QQYiStKhuI8jZsA/CYNbwf0rBWlHl4mBPTuypc3l+EjpjfRe+lqkKAj/NPIHCT4cQo
tf3w9p0ExJBWq85OIu68flB0+0Rf6DHkgUiKR8NQtGBELfeg+bd3QjiagDZpYFnkR69XGXjJQ49D
Tai7YjnNxTR8yFodQXQhfqQ5aJf7D7UX1wjmNk0skMM3ELkSGReseeAPqBrBTWkNA1ua2H3s0R07
2Ch7ZwQbR22FyK312GajyEI32H4O2O44r4PBs8CYI0YKxcSx41VmuRfXpZyHP+4/4Q5Lm7YI7N2V
pMy1vy16h1mpR7Wi4hZWM0UnF6TNaZoi9VmAef3XKrq2P0Ga1x4skc2eT7FoRudmWdz3mG4pzHdK
4f68/5v2zsz6cVcKLlnxtiQtkEB021nGYTcmxo9MuOUHU/4HR9f1mqYNBcYSDPW2GFRcBapGy2zA
tfoodEZ0WDxdzi92qx5p5v+aiL3OCviwaOARAJlX3QA6KYbRnPII7GmW5Li5Iufw3BRjMfuL0XSA
NDKBT5pw0PW6pFyhX7ATLMSPVlQx9BG9+ybteniv9n3xf5ydV3OcSreGfxFV5HALzIxmJFnOQTeU
wzahybHh158HnxtrmBLlb/t6qwfoXr3CG9qwt5vROLkOW54eXb/Y/pJUpuaj4WgwhJHAYo9u71kH
LHPq7qQMan2oO9fM6Sc06dfe8KY5MLqRQYAmF+BbnpZWTrAA2DV8qVH07ET/G59z1eyiYYoU1VYp
FdVpcj0FCIWsvI/akNuPOcrsO3XpjZPKIuxhjD6IhdcRMDZyvRe9kV5gF/UhhuEMBfSlubfGSd25
M2/EINC5gELWT7mtmvRE1HOzgl7MSdUQlV+mp6nXk0dnWfTvpSrHnchwc7112Mk+vaHkNTolmvkO
d7SSo5KYpvZXhDjzu5H25RMSvu7OvXnrcyHMQV1ILbWlSSi1NyKPkSBU16oDAzpNHqCo9zur3Ppe
PA9ixLTatl3uJl60roJ6eZFznt1rg12HlaJrAdyweqeqXyPn1eFbNcNJAFbtcG6ol3dGhSAjNiQg
HJLWmn8KxCaDgQH+nRzyIagVN3twsIp622e7rlU3HhLZROqpdSxPP19/ubLWa0wXDdTJPPpA1hFh
T/EmLbL2W54p/fPrQfPGLgGlRB8Byhev9FpmyG6NGW3llU+gzukRH4eqDwaToXEpOqX129LUdwq4
GxsFZ16qKgYvMOyuA6gwjKWUaV1clkSpAnssjdNqOnN4/bluvUP4BLQn1tbzxqLIVixIiUtaXNrO
pMUdJ+kFp147AJW2p9VxaylyKHDc5Bc0y682CsJXg4fTaHFBiGv5jqVgHAVM5OyvKSS9X68/1o3r
HkUYUDcW41Iu/Ku1RoKzmVk4plb6lD9qcprbICo6/UMa6WnpS12rkEut8p1YfHtZumh4xWkMedZv
+lf7bljpyfUMkLZ1ZTn4A2Gl9scktw6JNBUraJEtu8zq5O357d16t4xhgH0CJCdLvXremVPy/zyi
SQ52mGIw+LE0sD4tpKq/f/3V3lpq7brSWF/piNeZlCIsXYrC4SroSwvJGRTmfac280MxGeAdXl/s
VnDhvgGGC/hmKzsx4ZE8FzaGHOpk2V+6XGoI3Bqdc7bz1jpnS23cadCHHrMyM/dYwbcelB4z/Cxe
qunoxsuPaQKdnc2erMJy4b1Ujbkc1CZtjmnqxjtn/VZ0+Xupq32TD1Me11JjbOwW2bHM3O44cXv8
XowU06Emif591goEGlvBP82/lV3x8tkMpWvqtMSGYNCm36k5Rg95l+6htbhn+DNXd8N60bFdaA3R
i7uK0CihpMwZQE1FdWKZHwvKm6XyocsrEHMHXT3mS9o5fhTpog9Q07GGIEHCn3IZZgneK2VZBI42
KPPJbly7DubYUt9hc2N8cboidnyoNVmLoUAhrVA1885+Oy+i/S3gKGW+67bex1hYZXnn2ehNnAy3
0eJDl5RV5ysodF9yTcPW3StEpAZJKafftlq6WLBUrvpVs0tPD2Ngku/GcYrei9FeusNU6GUd2rpE
wd3L4vFBkV7XHxsvM766pSLH0BRD3ARlbixFmDOn8cLOasbBx0VXUXAaXZY3Ujdq+1xPA2D3SQFz
H3jwXH9aHYXl+4hOGzEjsoV20uu2g/84L/RpRzTngjmtRB70keJIf7Z6ZvILuEVMEeei7N7AOMJq
uMndvCa7qOSPAsVBJK7pLQFNKWP5WcZSfCJKOctT5zkMpnzA/rn1C7VJiRZEpyXfuqxJp3NRm96p
GCGNnBV96uID2byWBYZQ3fwQqbmwD2oRm9hImLFuENdSQwkqI0vfLAAG8hCzp+4/ooe07/Vcpvoh
VpQWYNSUleOnbKbICRfXLMq3S9V0H+qssR/R14sLf7En2b6d7Tqp/by1l6+uJbyfk73MR09iYuUP
KUo/d4pmt86pVJsCicNpHN8MotTF49RN4+RDQI3dkLpyIr0vLBGHSzFCHhXeZC53KuZ4sR+r3HoH
dPqdPNTmwWyDerKxNqzpTXV3Qh21wo/zujHDtvfS+3KeugHnb+F9RYRscoNeltanxrO60ndA67iP
ujJNF6vWphxpYUi/gcpFI+/GpJobdB/cwkzxN+kKze89qFMwfeqpD3MAUs1ZE4mN+RaXReO7Y9z/
akx0/vwoV+wGvzpGzkGHjbx6X/eL9XlQogQEmJWVQT6UqCragiG1PwNzi9+OFJOdX7h2o3wuZavb
QQy/+qLU3fLByFC5f1vis7v45GzZyKb05vEs06b9NM6d1ftm3Rtf6kZftCNKq3b1G09KvQh03DT2
Gkg37krqQvp/jPLIO64r41rIGMofTAxrKIy3IHGjj17juT8LavMPTaf9amU971wnm5C+MjDQgOKC
JNnZSKV3wp2cBgoBfjpzGnQr2K5OlewwK9aP1y+uTcuIDj9yzZSkiGOy1tWFLGnrq9bkFBe70/Nv
rvSKd7HR24COvKz/WiPQeRpEV3HyZvkZwG5WH17/AZtHZeREHUX7kXSVWeJVhJeZ7JZ8ahCObrzq
nUzkjEVjNFG2teL4vyyFeAbYbq6Ua5hENpZl7KkwAaMJwmZRxgv8hNo66kq051O1/urrC4Vsjtkh
EjZbkkKaLKAd3ZKBbzM1v1a7rp/awKTs3x9oFcflhlxFg667inGKuBtofqonY+TYtovMvMB1M+v7
qh+77GzKW5ckBS/Op2DuVnTxy7vY7Gtj9koKKAFV/8FLjek0MiGWJ9uQpK2Nl8qzOZbaoVI1uXcK
b20TrK9pizFuBoVy1fErG9B3tIg4hR3ekUVvtqqvs+65VPr+3+VwQdEADECYF+zaBk9T2qnaJwt9
VF2D9C90QpTby1OHG8nOO/0DPX2xUVbsIlclbxTj2k1do9uKXaHJykQ7y7MpXBum93PrdT8Ws3T/
sxOT+0otXKH7RduWj8JuE/dxNmtDCftEcfNjJPP0mxqVKiPbicL29R22+ebrz8NvDSoCs9HNDsOz
czbxKy0uSdSWAabq3CPdMhlhXnvfx9gxDq4r8yCKyj0G1SbVZGUqBeDlK4YUnc6Xu63S0mSKm6Gg
DInkQTHK4pDX9XiyhLM86Kk17/VXNjtsXZCKb+XvUjVcR0K0h5uoSViwxNb4Us2q5FjV7+Gk5DtN
qj+B5vqjQ6OlMGEQSUtwfet/lV/Y3sxAdB0mkfoSjb4+xUC2pT5ZcWgafcu9GDVu5ZOxrLTKpmzQ
tJ2z9lkXWfVOxcXpo26l5hwuM5T4u3FALdsvU6tL7gyvcT4VXWdPOEHU4hm4QP4t1yPAS7Pk8Q6j
XmnLYWqM5WcpFdQ+6zEyvrUormo53nltq39mzw+9n3WLHN+1CZ26g9PBKmXKBsXeJ+2xaaoB0/vW
xLElfcoBJw2wGM08n6tw7P24wv7lDWFLfGjRgYp8bXanL69vzE2A5WtBHKRnjQQeBEn95Sssy8SW
SYmufcqzHuwl6j9ZqSL+FVi3rkIXjHEmFJxNIFCdDPsrNS8uat7rxLlUeWyLZk/WcosBYxnmU8Qv
ipDtdCjNstzOAZVeFidKT3keTQfyHTWUaTbw/bUoSHLdfErSPsVmzlqek9YxnhDn2qO5bXKd9Ycw
BiTzg0UIDerlW7WnSKWTxdw/FeZ8wI2IYK90zKZVQ4bCVdiTBMed43ArxrAcR8HEgHTDreOkecsK
PKEHEpf/xVYxnjMldh2f+tI5RmZlPkMQyx4jVLn3GHe3Dj2CPiu0G/wBGfDLB2Zr1RyyurzYwzzd
t2o+AjiL8EYbvT3935tLoXJMS5XVNvI2mVJT7q3YJdSoXRqcSgxVBbUAKRZ3J9G58RldlQErsqw0
5ej3v3wqqojYmBHsucydV51mU9SXWjj2QWPUENRNUt2rTlTuLHrj+WgoIQ8DcJIJ0nUy0hqNTWa+
FBe0tvtnA0vKU9oO/eCn+uLsQeu0G9cD/TK0gmiH33C9pHFGBTGyaVrKRr8dLe1st23hV12OOmE6
qz54/ezQisH9PTEqDOsU0J2w1e4ug0VzUsrFOtMF61e5ysWPGnVPzuhGZs24l24QSk0qYMOrC2yV
DtKk5D5JLQf4FAqPBcESlboj3g7VR9yAuq8LAOKjFIhEIbeRz3evx8ib72gdk3Jk14nTVYxsXOAu
LaX2ZdGFfa8O1lscKpDmnAqoUlic7OQyt5ZjrkMzmLHlVtuwtptyYeJUXGpXUz65VYfygFUgPVqP
+WFx5l7uLLhF2dCGhN+C2yQYpe3Qshvr0suLHtBqZNdvwBHFh6KvE4SXLJF9w5xoOuZNXzuBUXrz
x6jPxjNkp2onR7q18Wm5w9GnitoahOpSydvCBGRT2F16X0B/Qrh3bPxeKdLw378ogy1m/GsuBnjs
5cEucnVpXDEVFze3+4MTp94JwZT8zqtj575fWufb6+vdejR6+ybAOBApPOPL9fRE1tNkDxBi46R7
ZiVrCZBeNj9Z49iaO5/z1v5h+3DomDghuHp1YAbcpmM8rARiS9hrC00sJ63Rm1OFMkkwODL5Hx6O
KhtLTFqa7Nr14f/KwnKtFE60YJVQc1JOS1S+Hz0pDymeqJ///TX+vdL65H+tBKpEixfSoUvPkDkE
Fiboe9F3w0B2r2F664tRT+CNtDIireszr3fYwHgaJeHc1ZVfgeN7zLseWynob5/+h6daMaN0QyG4
XScLM8RX3HhBR2Vq2V9Sh8MeVi7xbcKHTdkpddeddpUyr5htg6nBH8Gzq1coaJWpdImyy5DEQzC5
xnyf1O6yk4rcenursiapuXWj8Js6OzV74LAIVS/Gp2xJxEH21nKsl26vxXPrgShwKDeorNbZ4Ms9
MeYe/aSGQV0X58gS0U6+AN7ZQ7DdyK3YCCSvXANMu6+HIDhw25lssBuDsYkwqtolvunO3dka7eSQ
uLRn02bsTiSEe6Hq1qskQ4fDAQ5wSygv7BxUAZcaulxZCmFDne/oQokgl6I6vr4Rb75KbjhQIgxs
N9yFzpa4TCV2fiG9hu4894hqjs4euPHmbUM2BeWLmpj54NV1isB2IjtnLTkibzhkXbbQKFWTD7Ox
ZEeSyzzzEUjqD4ZY6NRNQ4djsVPtkFO2qGHuvJWWAn+Bi2+TsUYDgp4UPzlm4r0eHzI9siW99Mw8
jhlaBIBK3AJasALT3q9Krx1OVVUgaSwElq1U20XhAyUYzuTce02vW5uNmMMvo2eyBWu3Y5yVkc4Q
oAQufT/ZDUMM21HeFmn1Y4qk+t1Dre15ZOSwc3Pc2gCEBooH6rQtv1ePXFsxvDq/SHW0H51+Sr+g
VbKnTXUrq+aWB7wDYQ0nj6vvjxuFXoq6KC5O6sQ/i0HGXz2ln31NwnIHQiR9T4o9e/dbx4hHWkV5
VkDodZDtTTx03B49J6uw1MdCm4vajzynN30gWfqP1w/SrQ+4SsBhDeLS775GSNtt5y5qwWL8GDi1
RjrVJwQjIvLjNjFPiAIlb2SjTiHd6W6n1F4D+FWAX7HK1Jew3On4rNLVf92RSZ3HqHISDxkome8b
TfklZO79xosroQYexnZnlHljz7xY7+prtkmkj946Au9zbcz9Uu/nH96iZ+Hrr/TmMpChIZKQ0mxy
cMI//MbEEBD4K+VRaSAsM8TdyWRuhSYUGFYqJdAPcyOWztdUmVviYzYm+jjeoTREKwm/dju009zW
QsW2U823ysHW/aTt29LHZifNwwLDsX8eR6NYhX4rAF/KTw7K1U2tOqIl+JEzNlXxbFgCG2F3sANQ
p9W/39Z4m+CBQEzGFuR6dKBGZmtkPUqTw1BUn/vKpWtVVtAD89n+HzKD9SOiaLkOKjYA3pHhvjHk
NOJchCY+1I6wnpKsjkJHjs5O2XarHbQ2BQk1NCU4+VepAT4gpWJ3yKpZnTnAPZn14Xch6upHqzb1
g8y06KjlXQOLHxO1AxzK8awb5aD5mNkZO/v3RvxhR2HXC/IMGQrPe3ks566tXUUjSdbtJP4ytLMW
WFPVXvI8ng+vH5XXlwIo9XKpCp/jcfGASSVzlAbVMDQhqlXFG8WgcH59qRuhHN4AUob0YbwVf/Ny
qc7ADbhbE/JEaGCWHPgJMsnSsyd7cWqQRr+bkz3sxDYSgFwCLsh+pYDjBn+5ptTTps/Klla6jLBg
i2LrI3WjuicKvI2jLMNmpAG05uXXJZuRxI61ePQSx9GdD2mcGo/dpJRhpJT2Q9p1e0oCt9bT0TaE
E8ympSP78rF00VTGotH2SZNa87taix71KRFvdGO0wS/hnPP6p7v1GqF8AtRgKLv2gF+uV9rS67sG
omoXjc6HQdHEm17Vmp1VtnsRlyicJxhJGmQ012VUalLL26giXCZS/5+I5kZHMSTy0VDFjlLc9s5l
JQrQlb5NdXNdBwiTedacAJ+DUlL/XDxskwKnV62TG0mGAgiXni2L2Wvq4hi5cwxuvUvWXKkfVDwY
U7x8l+A4oBsbgOoqfJXOnZTaQyrrPSTprR3y1yr61RczoyQpZr1kR1q9+jbWZ3Gsk3k+2trwTQH4
fHp9g9xaDoPF1b2AjHCDgMwGEnNo8mgdz3UflJPiZD4OFvF9ag/dqeP/2REwu/UFmYuS8WrAzTYT
bLsztGiClXhptUb6duIAsUFEAa0/GX1QwG7TlByzbzi7e3tx7I/n38usiZ4TuCj2z1r0b+o78PwD
BVVxmbK5BxvikEH5PXbgWjAyH/lYN0IjiqogUYxouAg5KA+g9nGywg3yC/mc/R2NVdH6riyyAqWq
aNzZ31tmAaxchqmcWFLK1YPg5SZzdWFNDBsg+IEFeR+LShyndow+ImI0PmAavdwB8cLFOsdTpClc
1Ue02QjisXMf88pJdg72nz19/cYA9PCLKIqJxlc/x1JBQ6X9CNsWRn/pD3YRtUEmDPMyFZPb+kNi
lWmI+2ExH5WpqqvQlUiA+qlm5G4ArMksfDdqbTcAzIv1dKz1Sfo2y9rOCfoxw5DMKRawV2ni0uGX
faurO4+wnsrrJ+BOJgchJAAbXQ/A35ly4yZV6tnFxaP2O5g0kY4DEkNwQt32UY+Q9/FylOLmeioR
YW33xGxvnC8Lh00E+leA7KYiwYXXwzBdLy/u2CpPkzr2R83KrVNbzV5AT2hP7/FGcsthNpBfpDCh
k34dITlcShnHOLw0maeeZ4z6gsYyvpjSq5rAmpcFn6S6AoEAW3t80zRW8RkelPzXtw5Cl1O2qvQg
gbG5V6vSxiieaeYZK9mvTWsWb+G/2+vY1bpr67Z4MpYWFJi65Cseyzq/HtQ2CQvzqZUiDCV3FYm/
Hq7wYDZeIdI+ewpckArc2BOzo/GR0YM8FjoepzRP98jXf6LHi52GYvYKoOWCcqAiWlc1mXS9xc3U
zDt7JrqDD4ZuQ1LpJmGKe9OS3mf0pl1UnvIh9e3Wbd6OQ63aPrb1WRIKdL2e6OWpyl3kzUwOl0jE
H0o27xvVRhh1MbvlnuxB36s/NvuTH40qAWrLdHZR3VrD9V/Hg0a1lHmluOexSb5kOMydTCcWxw6u
f9B3ZrOTtd5YjrzYhnAK+H3L6cEVsItWx9Qzco3yfeR0XcCEGAPwOVZ+uE378V83AmRUwAk01Vbl
zuuN4DqxOpoYwJ4rozQYaIloeDBG/auSR+bbAtXKO5Cg/c6VusmGsOTAeBbTVzq3Jj3Ll69UFnUz
Uht5Z8BG89k1GzcwZ+QFpwl1w9efb5OSsBRtOlh2DBMBGl0Ft3GoZBx1ki1nI+QXusjLxXcmGJBf
r6+z/WxQFaAJrWQQXui1JNxocZroVTnnZsrdMDNz5ewMwHuiJU2Pfd1oO9tkE7QRqOKzoajETJl2
6tWu7PXJbQq9c8/WELfvPFH1dw2AirvYqquLJr3RV5yqeuNKxM5no9hrn2/jBzodFDuI0dHX3oBb
GjP31KXXnHNhqNET0g75N8aWA6tapfWMsiGXsuc0cfj6W95uHJZFj4vLggRpk6wPbY9sPByLc+Io
y0mALw7QF/WOiIlnOxvnxgeFoEkSRvOI0cf1xomLGNlBY1Q49uonANr6eUpV54gfdxmOtcw/v/5k
N5Zb3T/Q6wEuzsm/SiOQKyyqVRj9nNntVPjQvbpvkyvSN7IqUOKf5n/GQ4GOgDnHR2Ssv050X57B
uYNARyfAO7tT6X5Qmlr1M0QfvwI7Z7qjtb9ff74bG2ZVnFxLf8Ia++blcgOGf9SqmneO1opugmv7
ZhaD9mQoTuO3njacF9UYjq8vusmk12dEqIBJz8rWvk4VoaEAT1la79wXphefYqzOat8rVtjHAspI
nFFxVJ6tvNS+V0Xb71kVb2MPywPPWGXd1jB09U0RYx0m2yaUtzz0cXYNcRfxkDtdq1ur8NfRZ+Ue
5zCuO+uv+8nNDGOIetc7N21jfmkQEb1UafzPfUeLzcLAxwLUArf/up1axJ2MPQXyrJOWtOGVTj8M
tdjLpm+c7xerXL0xtzXNmD4/qmqz1x0arwY3HBmqT9dh71q/8drACbMnuRP4OtcBO67Y9maMpK7T
L02oDbN+NgY32glYN1fh0wD11ul/X3O/ZFJ7k0JGz3y2WM6aFGDl4+WfjQv5OEyrHOY4ECu4EF5u
AS3WtKJpUXs0svLz0kf5qWi1NGgce9rJWqlA+Vsvczjy9BWTgfgdcfEaMqAXzaTLFM/kbnKdJ6dq
4q8j+hVP2qImmT8YAomhtExN6U9VgcoauBA9/1yOFpT6aBxskJBJAq7XnNI7BD2wXDBpSj4lSp79
FnoMB4QjDdx3ZZKJx9RGPixMskH9qVaJPfhQNfT3Tu8AEi1p62EtmY3mY+IW+ewXJv1nX5DS4uKs
YPDhgLpNA69PR/2Ya32jfyQpL1TfQoNnPKA/7pBo5oWahVWDTWCA8yuzrtmp7Lf2IkqVmkdx8oMy
mdxs3qC5v0xXqDXshZj7RrTSfOvOA7VRFy/e4idTs8xvSHKte6trkYwcpat+r6SX/U4Sw3kHxTeO
wklBcN63sT75z2zz8n2eozl3Kon+T2gkRVU42Q74S3VQhBGM2L58yZSyeu7GofCCybIKN8zHOpqw
wHSSj8KFWRP20O8ORuROw100SPuxGRXZX6ohbfNQ6SLja9bDwaBVb6yYnUQoh2kwZOzbCDEqR6Gl
zUMhpy4NJqGI5xTFqvSuRPdL+k6ntd4RY+ykDFxPacCPpog9wH+R6I0NutU8YXCmNWEke70OzLxo
zPPSIeqEnlP2pUIYvsGCMYHioqTL0PhW17u2b4tkVEIYZc4QZBX/+a5i1U+oFisibCLIwqFN2qby
kWyFDkTPBfxmbsFAMSuajXuncGT7qOjF3L3rYkP9r6wWzQhEg+qCPzbN0rzVIyFOmV1hrxHTs1J8
sC7tz5rvPAbTIqIsaLoSzojpyurd4sjJ8a3Ma9o7Rdeb3ygR5Mm5ZUk+hQ6ZxrdSN/Pe2lmtq0/j
aNOaoTDpHoi1SCiAhKtBYzm58x13lERAkhqL7H0Er7Ta0arYhpR1yr+SEInIW0WMyAUTZaKifOZi
t76NcdR/5lYZ/zVwwTsEdIW5EqnzFqlTJ4vCEBy7NKyBxJsMAalnJ7W8nSx28yzrKsQuMjlGPID7
XwauYhRK5Ci2uIyEXpAy7XABzZPfvZ4GbFYhPNJaYNYOEIip51WqY6eNpkLHSy9zH0/3mtFFB8su
252S+tbd5XIRUyWSmm54PTP3lsTYBV2YYUpD+FALk/shC9to2nMZurUUHQNaNavIGwPyl68NV0Ok
R9McOfhFwUCJWg1YSSpO1I3dDsv9xlIkpdC/6W3dmGyoeldNVtYo5yjrjSBr2uJYN3b8YPSjt4c1
Wr/21dUCTwm7AG5jzE6vr5besjGSAwSOKYY5HOxZFQersvLvShHnDxNGiO1Ojn9jY3D5k6OhOL/O
pK6S0hyqsF6NZXRenE6GBRYVYUNg2utY3lxmnQqtEv5b8a4edHWOXywZGrlnmDeDF3gt9u0u4iC+
PenmT2tsxZ09F0ZY2HF1PzbzDw5nHsaLXd5NtT4EfVuNO8fiRkpO3xqFOqoNQAjXiSMzJTxsltg9
d3aNd0HsJSD7G/XQO271bM62dSKD3cPW3NhPLAomfPXN3TJjI0L4kgPEPg90mcMI7ZDjuMTAAgbF
2QmU2+1EE3sdhJDErOrl62f5KzGeFxdZQavWz1oc54OfxDJKP7cq1OmpTLr0ezVFe5oQ26djOzGV
Z1bAuJXe3ssl4xIuruxG7ZzKyQ1bhDMPkQ7ePSubvQANoP36uLAIxRT/1ofc4Edq9Jxnt2GmlJmj
2xywjLaPuhpHdtAniDb4s6yd36LEjf0o8j5zfdUsHPdoVFGdBcj5O590xnlxSPMvjUI5xXBKwQpJ
7tnKqXxh6F0TJgM+5ljRVvpTCr1eYqxckeGhD2yKo9JN1luvxXH4lJdz/5wD2f5Py0Tx2fLmWD95
dOe9sxpjJ/BgELLMoGAYzYXqSf2X3bdWd8RCY/rqIA4439WoAjmHiE7gtxL3nxTect4tx97I8+Oi
TSPTwLaynPPKGq+PmpfNbmiPiIHcK0NHqhIjtmOGlpmnXqAq04BQBTYw0SGpJFBhjezwuYA0XGGT
UTSZr0MesMLUVXrdb02v/dB1EJ5JNVzgDIj7OVpQRQPNBXThDQf577FNfNKqKvIVz55138xjoX2T
RWVXgOC7HKKKMLIfVtqmUUAWIH7GTMPMY5l63lelduGweHGZ33eaF7WnlkynCnLT7pLjAN/+hyi0
KD8Oluzfa6IeMowP0kr6JaS03K+MwXiYlmVa7o3aS+JHTyjuGETgub5aU2qTxyYO+tOFJ5b7RJ2n
PHSRc+mDUW0xLzeHqPrVY0iLn1+FRGCopZFQ4Gkb9YPr5WIMEJiZTT+TsfHfkhfFs+h74x5zlWo6
6HksO99xsri5y0Sn3uG6qfb+4BVgQKZS+aXbSB+6Wms9z5On3IlRz38Mbdd8bUvsGeA+vEc7pxqi
1LzLI8P7MAtjzg5dTH56WKMhzGW7yEo/WbLxPz5685gZw6K9ReXftg+uPg75O+yvcDEdYT+2YaMr
88cxlbCNinwcT0o2p8bBjIoeXYY69Z6QeVIa+OdTygzFXvpD4epZci4HI6oCUp76Oc8hRftm2lr9
sfMWVdw5dmT+V8naa0KqRgVUW0LmE+bDAoNVCis6Nmpcl4Hem0Malt0QswVURbazP2myex9B41/N
vyujeVBjCge/LzvLCSc1MoSP3yCkc7ko/Z095ot3x2gC4UaJA+xToyQmp8Ge3i9V5D12lal+mBNm
m3d13OepX4x2/okZXD7zNc24PTS968anzjG6Z2gtELtq6Izj91hfJi0svEaj8hCz1ZySFGJAkXat
8Je+qZIg0dx6Ct16LO5kqtVtSBDW3/daYi1vPEV239rK9n44GBIo99jBq/19ksSUF0qcVvdTYifu
Ie6zCbiPNHLNhwzRP7XCyOEyQiNXTrOCohb84sj7hOuanD4gJ8Wr1DN2OOeTIP9UkUL0HxADTbt3
i152cTDk1LYXvooOpH7pv0QolVkns1zqj3XVNkv4eja4ufbIOVc0EaM64DebbNAtkOqGYcbAv0kD
Cd0RMdbBPORpCzd/6ezDWP0zf2ZdkmgC0niV6bomlzkVs0EwDMDsi2k69ik+GXXXJiH9ifbsLE4a
jmY275Tqm6xjXRR04SrYyWDvOkks6+qPKjWkQNlFnwddmO8o7vY0yDY33p9VVn9eoBq0965uvFEz
UryNYygTsikChqFaAAW/eT+Y1Z7g15rVvkgP/yxFg3XV/ELh6eo+p9yhD46O8oVrZUz9aahxO2kF
0EVEFiK/xxgIbFOVH4WRxl//h03zZ2TFXJzux9XaVUobrxuAUOGe5QRd3Tv01015yJ0eUQWZCiXg
IlCfX1/1xssFu8iEknEJ/ZZr4FZRJOhtTKsKRp26Dzku2X7jKNkzAqh7Df1bSzEj4QPiR8THvOq8
Qf3tS7m+3GUxRTDOSG1rRlGGA54U/9qwpA2MCir6B+Sc25GT4UadKXNcLvRSe0rJfO9bhBd2ku5N
8kdyBJxnPXQeUp/bmg9McrkKt6G3BlErVrPx4FrMYtKmNH2PUn6nlti+QBrM6ip9wCSdbuxVLTGp
CVbzPQz9OGNH9Ipq3CO8ugQxTOedF3jj2dZamZdHartVU3bGSIERi8FdETfFXSNKcWjzvj81lVoH
iJPszm03Pb+1eU7gooKm2ASu/DKtBV1h2X06iYvZp/kcNmg7KlhVG/m7QsmW9j9dE+RGiaFPjGVF
Mr8tJbZPYzJrmj/PGdI3FpvrbnBWm+bXj8g2yhHCIWtxNldh5OugEJlJMSYmXsJK7nY4WWnRuy4a
hvf/yyog5PnADN6u9Xw8o6UdIlyanoNehwo622/IWMZfr6+y3UIcjBW3tUqFMXq6CjJWD9GN2wOR
hy6JsE2MYh9N7+RjP8h2B/Z/aykMEgmktPSR7bpaKhIYFgioE5eo17PHWebWu6hYJun3Qk7pztHY
fqPVJ5UeDxNmAKjXABNYsIYXTyid6rZQg8lI0qOhtXvUlBuPxP2zqp5xE6E7fNUUmW2xVHTxMyx1
lWfRlUUolUI/o0E67eyG7UpYk66ISMavKC1cN/XHobGGukQxzrSq5SFq5l+5M+PYnhr/7JS97jgY
vuv9zfjqejpvZtPSIVEqkGqHRDyWdGjhsim+ntR7sJjNQHldioehGQcieYNH6cF0qchBc7tW6DPG
Q+t882CcHnNUNr9UlW1/4pHHc53GkG8VYGg71fqWiLL+AACL9OoYaOPh+zLIjKNjVVXNDTT3TiNP
RZnanm80qlcfnDoqI99gTue8a7Fb/M/ta02Evce0AW/PCImCXLho2vSJ7fixplj/zOvmxzFbAa9D
ANi6YCB25RmdRaPSjDPtUi+2eaIhr5wqHD53Itqt/JT2iM5QFhE2NvTL94Cy00xax4fAehdub6Hl
b+zSFv40AQHxk4gpQNUte5CMW58fwCjIk3VeumEX97gFILeObD5G6dYBmQUi+dTYJ4N6/NQzlfuE
5vUSiCk5acmeb9P2QiOlw2KEFhkw400Qd4wJ07+aPKdRrOoTpmmKHyNl6UeFIYSPfY6609W89Y5B
M8PtAn5C/299G3+1hjAuVP+Ps/PccRtJ2/YREWAOf0lKaqnddju07fUfwh57mHPm0b9X9Qd8aFGE
CM8OsFjszLhUxQpPuEMgdfAbJsMIvg5RKHlY5gRu2o35U18li6h7VDsB+e21wSz//6AEdNeDQs7n
ikxiQiykyk8G+uCPYy2Y5PWuMvrGjQvkAXikuHjhEK/2EBjgurdh9l6GSaUYQm33gxyke4+I+FPW
Abnw0hBinUJHU3zWN6uoRT086YAJ0SBTP+F0mx/bwSg8tLN0xS2n3Dwl0fhdUtq9vsHGbkWnCJwN
ryQQ2ZuEqgZJWc9zeKlTdfgVony1MF6j0NdXweu6aIY59ceqsKx/tLmQm0ckTJM9YPDGIqswU6iN
C/fZG3ELZdBqqNNFiAm4OYPbjMKjLpV7vMeNUaCiCGARF5ByE1d2SzkR6VLrT1AoeHTGKTI8K6ns
vd25OQ5lRHSDHOEVsNoyIDKmzkTbDrZ0rOCnm4UfMhiBO2dgY8sAeMSViBq/KXoy11tGsVNTHXNJ
Oqt9Xnj0aB18vZWFmlGtvrerRPUiNOWfQ5Bjfx/xkB2ar4wboBjrR1s1InmIETe+xGGAVJ0hBQeU
2W2/D5do53bZWEpKshx2xEewdl3DTkJtGFUubzxzES54bkZL+Qk5LtkZZeMOo4rBT2SoV3L29VIu
cR33Uh+El9LGUPKg1KH6x0hNB7WfKWvsI4SVajqXIbnOTm61cZH9PzYWfS4gUmvsWVYMTWmroDS6
kWqZE6WNH89L5U+FFJ3/OiQmDra5XNCVBT+0umJGpY0zcGzIyFcxfqfkDwUYxTA+4m+k/odp8SCI
phqwr5t6ejqkSJ0HVoiaYdjjrJJF5sMMB5W2clyMew6dW4tI04V0CgwypHexid5cnmNjOI0Ut/El
rXncLfSZ/LEODN+Opb1Gz9Z+FEkpWD2LiHVdo7FVpbMzdSEXLoLwifLifJK08d/7X+oWVo0FPEBm
IhZANTSPVhMqncYYTaK2C9lRdUi0tPmIYhTe682oHaakq316vdiQJpJ5COLRQJlz/msgDL9BCCOg
54b8Drfz9aJGsdUnckBkPsp5fc60WjlpI2rqddjOO7tla1E53UKLT+EBuNmZUuzISYGYappF3YM9
JfNpSu14h1W6uarwkEGP0ctCvWU1IwqKdEBhEFzkSlH9qFStY7nki2tBg/d6uc/8EUExr0SExm3m
Pv9YB/pfk5fEqsIGAWyPbNsNFDKe5yEL5SqGSluWx5gCCIDLcnQBvWQ7q7p1KsjjuTvhwwO8Xp33
CBvsqm8bDN2nELuwfrbcZpqaH3O7i3DYHAqWN5A5cqub6KW2tEg34JhfIN0nBxVVNF+bYnjQsfbX
sFXUVQBZcjgoHsBNWdVPhLiY5mRKDse+bz4DnLG+IkyCWIJjRuZOcipWaBWUCTgFw9FDR0dj9cJK
nG5LL5B0kbJuOMqy3LuLoGCrTSKd5KKyf90/9xvLyHgM94pBuzn2stQnoSqjmdNXSx4hPqx27zTS
sWfgWsHO7th48hCPEUMJ4PgNQXfQqxHOgqA80iZPfINYz0chwSkQTkhz/g89TU4I3Fqf789xI2qB
n8KLAB4G4uq6/iUbpVYhHkvkrpbLoVGrmPtNzj5oQyujcZu0NKZ6+UOR5ePfRy0UMhFvhbAiKjWr
8zDlucQpMZBA6MbJN8Io8jFHzA5TvmsQvHXVsEfxQRTijGQPq6umNWeUvDJsxenw6rVrxeZ0qFRl
OiaFacLe19T62JuldVElgFd+OdW9+Vg7Wv/tr1dbhIaUHCmo3j5XlWTEYaZK2BsEffMUSWnrUXuj
15sGf1IVO18Z5xp/mmCZ3R9440pnYBNijNA9v9nKWNNrc2WSNUW56jxBFdefuiqJD/dH2TgwFL+5
0dF44umwxSZ/8/AXYVbzRlG9VWnMfFHkfjyq4Sy0NHZFTjcn9Gao1V2AWehgTbQfL91Umb6jLJlv
yf1e5WjjdAhrYp2MTOgLv3IK30wIhGtUtSKZTscx/wltN3xRoe+cKmKOs54UcQKD0Cjo25p98XJ/
MTduu6uxV+dD1eahkUltL3qaFwdkuSzaTxRPuT0UN2Ztd7bILZde8PUpz1CcEaH9GrFW1kk7txKi
UgA/wwgQQZidky61v1G8wgVw7JGzclsgP748ByEzdzLtnRGWyxOqgfkeCGRrLwnJAkrzaBAjlHK9
lxJ94etjyXfh6Uer36Kr+mSCZahcXRv7L3+/1lDc4bhrBqCh1/vjzXemEDhpDrAGdIWqHwU9tmOU
IKwMyTH2M2X6a6QQK41SiXhXuOpv+pcOCkagU2eq4bFTXSJdb73E0iU/Ck1jp/a4tYPJSIkaSbCt
G39tNaqDMdKw09Ua0BXARYPo4yiVaKZHPZCX0QppYTSxGUw+SKP07/cw0YcounIt3MY84BHmyUBO
8CLHiwlUp/4jz0jdGGrVf0ysJNvZwht7BkEW7Fx4Q7mD1k+KMmr2nIE8vgzN0D2jGqX/W4dj/b9q
kPq9G3VzLMEspaBs3kLMbINuUG8ipNNZxvSuCEzjrABFO/cG9Mr7u3NrKLgeBOQGDYCbl7IIZHoP
Ctdq1A3R+0Ual6MZ5sOXRKrV0/2hNq5VYlxubngsVMzX4VxajKZcBvRpsslInieAwQ8APv7DdyIs
ZeVUmFMb3ymg6Vzbsug51dH/5rarvQ7AztPQt9rOhNSNA0CDj+eWdAZKzPpoS0jIJQEqD5fRXiwJ
8HJlNQdM0XXnOAGxiT2tyZPeg2sGzkotLPNXUOgI/CaNJv/oFpyZSU3KGbymoaRf2nziX4m60cQc
RRpadHyzkP/dGbMBnXMkELby3EbUqkc7DAP7ORk8J3Kk2MdtiA0flrn2B0PrMTnKRoABQdzZIHfu
f8WNDUNjRcT+kKBE2+367gTN1TtTDpEBGdX6AKNrPjgITn6I2vH5/khbq4thJHBAlDRIpMTff3Nx
SnYatA1y5uivqCgbg8c82ZOZnvBoKPFoy3NP68MJLz4s8O6PvPE8AhPmo9LXFxzI1Rx7q2uCXC3x
FBuS/JCwHm6dpuMp6cLOzQt52JnpxskA4Uq7XedFusWc0OueMW0CA92bengoy2D5DrLe2QnHt77c
K19cFPA3YBFqFC1gGONLsMDPSwZ1/CSNCJMhvLsX+W8NRfMb/yIQpOT5609HndAIQ5mCQmOWfh2H
zRGOSOamkPV3vpWI+1aJG11FgYKHZ8VjLtb27S6ZId3LaoA7i55I48nstPq7KiFi5TllEB/zKck/
QjOtwv9wDgSWAD0wArib3nY9KtYSJjbjRgAD4UtN/8uD6X0fWPWn+7txczF5dYAlEUHc1BHoywKI
NYz4YklhgtJcqHuojererJR7QfbWxhdbkFo2FYubR64bX9sfc4z2z5x7JlzZn1mQyZ7hhPM7q6aA
cn9qr6ZI66+Htj+BEXxqtsvqpOElZoLtRAHIGiPjO00H9VsNcvajDKr1m1Hl0ZcpqzHnia0mGlBi
D9R/S7ATn22INbIn95Y0e8Q7eHRaQ12c0SLoZ9du8csbMUDtjn1iDT8Ho7Ur2p71BM1pMurcb9TS
eNSXQt8z0tvosFA7YCLoGfFf6/Ikb8WgoxiTXIreHmh0S/nvirz3V2klzeDpi25T/2nUyV/oEL1o
o90uO4/S1l2CDJAoOwnm6Po8tIY9WU1twexfjPKbZoIsK9Nw2sHSbJ06UE/0tvlyQgH6+tRBEuoG
QyA7pGYuACrG7WmK8xfHmeoHwMKN52CX/HB/s2ydA4quAidOB+sm0V7IPNtAB3wxWNIvKEfKU5Um
0YOadf1OwWTrGNiCT0wIRvFpnR8sIQUKAi7QMYss/bAlXfmptVkaomu2lO/GttjTGtt66hzgOK+A
QxiCq+WMHPw6TEM4dkdN9YEjMXtOjNdUJdm6K1dj91VrpfmQZezd+4t6+yE1ilkQLYH8b4CiWg2i
SllyU3fOmB1wYB4BTdvTwcZa1pt6/Czr3Ih2ds/tdBmUPB46JEpuNwC9pSaCSRI8O6WgKx5USf81
mqnuZUuoYnSUGR/aoDR8FevLnbrQBlqCkTmZQqyansX6dNizoTXxiKWIXlbpdxqumeGO8bLAQsRW
4AAlGb5z0qSID3SONHLvGM7XoG3L9zWeTqrbEsKqXjtk0d7VeyvQQ98LOoJgQmgbkCz0z1WVpJB8
xkisr2A5CnBMyKgHvqEMxR8MxkoDdoGUfGjnrviVhwsBkd6p2v9SQKOLS+cwz3YeudvLhN+Evg1k
X7JKKmrXx1wpp1LKeoJpOe+7B21A3tRs4CTe34O3B5uyAugt5Am2xBmtIqH1XRJuOUFuXAYptSOv
ymJJdXvdyfdcZbY2HykciDyKEUJ163pOvZLHdi9xRadRLD3mmSG7jpxNB5JJ+ZTL2nzsw1J/1JH3
2QlVNudJMgU+GeHSG/McaCcwH3ugVmBSoAMMIKebmmdMUtBcur+kW5MUetpQHkH33dRbaq1NcpiU
xHphlJ8jCCCxVwSOpPt2JhW4wc2B/bUO2uoxWZBs3dk2t/cnrRfCFVT9BB5nHT+HSWgmOl/wUmtz
681ZnH60Qityl3JMTrqaRjtvnrV1i9FVpbqNOIpQ5rn+pkCe5rguhUf1oCVPsdqNJRzgquggWjTI
v2PLmDd8XJgV3lLakFMzOpY/rdRp7YNl91N5hqIxN58Qd4Mxsmg27NlojMf3g7Z09rchHqXuQM0s
yZ8WSy25FXtQNj75nSE9NGY6BSech+PUbYNZcfxIx/7uONVOqx3yAYwrUq5B0bqUKnoNUsFQP43m
kHR4RQUmql+qEjzm6QDVoLQX8xvdaDt05aguBF2m1J+Cqo9kD1zsUEHq78pPmRWjKjpOklYe0F/K
40OzwI9wrayhZhbyLuJooWeDACFp6IwNNP4kJh2XkG4A0WO51c/ahG6TOfwyQN2q/mhMFh3OZsg4
5LE9W17RLljJqkbXwHNrpWL0F7ntYGVMQ2q61WIMqp+1gWkf1T6OFDer5Hzi/EZ6dZES3OCPPWL4
9QNxnPaSF5XcP+XQPSq/ngb5WabDH7t9YA6Rv3Sjon26fwQ2NiFpAeqdogzAnhB75k1iMFV4pKgV
b2qKpZmb02vx5nrU3yf87t9maA1f7o+3sQcxQTBEidNRkWNYgaNypVw6qY6TS1b2quTpzrscRcvM
DeRQ+z0UcvspH+xq5yXdulKENKkQdKNTvd74PQIWPM9gCuYk1HxqV1gvEgOf6rHrdiKFzaGENwuX
JrpO60Pd0ZGvYzMDU+As+ZFbuvEQlQkeWwzS76/kxpdDPIYkBGEG8TKIV+nNlzNg6C95PNC8RclC
c/vGTD6RaZmnbrK7X0Yt76H4xR94nYWgNkI5mEImpZybyLKzlgFgVA3TObcKw5WCsMa2UuK+2LmW
t2YG95xCuCBx3ohiyWZv0ivBPHyRk8Yb6Tn7vVJ3LmXHgQxm3lNL2/pm9N/gslDkJrZY3YtToCOW
bmMVpMlLdcIzqvbLdGg/9TRwD/c/2uZQKH6ROuKLQWno+qOFvKaDXETJxZT74TFEA/2iVFp7mGdT
/w87kSyAJEeDDKusHSOKGShllkysYlHoB6lNdbcOo+YQ6VAW/n5WotJF/9UUJYbVrDrTnLSoQi16
zie0BqVxSh7QSgsCkkzU3O8PtnGDwLlFYo8a0Kvq1vUSxroyo6ohnP00O/W0xbF7F9hy7yJDUZ06
VLLfU8fYA3/cpqz0DGEiaYBnyVrX91aVlciqysRD+aTHv2hL1YdUV2rbbYwJ/3C6FwH9GBOqFTRX
x3wJpd7ZDX5vSblgsvjXUUmma4E+5fXULbnh3eH9vMAysyhJFbX0XnJGpFarqM7eITZj559CCMsN
4v6g8z1sfKqXXJZz4osYUZqdT7FxUEHFC5MoUeCliX39eyYlVwczLlEJn0rU/lCYdJukVF0jatKD
2QV7fIyNBpmwhYBWziaj9iKvFsDhZQKHR8gUqYnqdrMzPdT9YrtJFVl+atTpg2mV1VEPl/CQLktC
sbkPLouNIer9TbhxF+JcT/ETsL4gwq1+iDIYcpzbPJtJlvUPVmDEH51cD473R9mcL2Vkmke0zVFT
XB2shnYnys8YpCS2wFvYuXPEuFrH4R0ZmHawi7PlVPD3yYO8xkA/JWwB8ugU2E/3f8nGvQUAi7Ia
HRB+ynq+6PWVpYVWw2Wap9BHzpDLxEgXDxfxvWrX5qSBrLC8dEFEz/d6V+VtHMQ5NLuLHtTa4Mpl
axswXdXmNzFi9QEGZfJSxr3xYETzuxFlfFK9Qj23Ubsn879x1Yg2IdPmrga4vt7fqklwslTM2mgl
uLVRNjzS3eqfzT7uTyTjzVeqDtPezb0xLAIGcMt4juB0rstjYddRoaOielaKCUPCcrEjxdNQMT02
0JUKDyY78kFtZSPfeP8zb4wMf45uoaiN8WetUBqVFbbm0KXOWTc666hWRXF2Rms6SToU3QStH8xl
ij1dro2zBGRW2K4IZshNNVBDb8SKCgaN8XE4gpHJDuZAjeP+1DZ2MG5ftGSoTlB7XLOsAKjb9AlR
jk6ArvpSnYR+o2vHFgr1398NuPRRhuYuoji2DifCZYmAKnIhVqAu3Elr1OcuTNSdUTYQNUgCMxsB
RmSgdYaOBavRYaqCxitmZaM3drX0KVHslohpDGPJXfrK1J9kkPOCEVXVCM9GbRm+qynsJH8f1vDp
uKEcxCLYtKt9g7ZsYAVyF14CksVjiWrBy5hahhtZy5604Ma8BesYVDIPgAgERFL/Ju4l6s3AvIHy
NgvMVQsnWGbeOUX51ar5UnuJ4tTdoaqW4HMstCG8ImmHD07XaL/vb6jtH0K0yIMEu+Smr2nXQzT0
3NAXNBoCzKTK2MP1VotdCmUBDMZWObZRNXtqrM5+Hk+qqwa6+ef+r7jd1qwGSh2vjE3UjsThersa
dWlUGF9L516u0Hfm9yAUZZuIDhv5zgnanDAbjRuCF5gtp16PVZW5Hg2hIZ1TYVTmaWGdaG5carjC
ZqAnHpAVULtTGclS4lrBYETH3AibCxrI8BrvT3vjkQDsyHwpjEL8QxP1+rcwnJN2hhHSO2sjYNtl
ZX5O0Hl7n4fV8E8iaTEOTov+ac6a+dyXyFwfMAfVNbdYIjS67v+a2+Dw+sesF0aRSZ4XGCNqIRef
IsNC0WtUZutdnVSjl82KjeAQFDLHDp8rdMH+/iogFALYyglEPxFxo+vFqNtK6weU7y4oeqPAoBPh
vyKjf2HeQOiXpZXzfh7K4IiWnxC4k5wLayEVO7fA7UUuoOZEQ9AKLeG1dv0zEp3NGJp9eEkNq3vI
DXOWvCWL235nnNuwkz+bNF7gFmmtrL992VlOJI0KbBJ9gsxlJeAyjbI/LoYZuYiiSR/vf96tMyb8
RCgtOzqv8qpmEaGUtujOxO2WV5LfTtV0apahd5EacXZ4F1tDCV4e4BmmR35/vYSFPYSFPXKnJIYU
uyFNPT+0FwT6CsQ5dqL3zbHAZIIUFP4tr2KMb64OKzGKvCjS8NIlUQsZGFCk0coT2DJjr922OZSg
B9hkpDRRVrdUkQIgmCITvdtMjj4iJqO/5OY4vMfsy/l+/2NtbUKBh7YEXsekHH+9gm0g4b5uJrC3
9GE86FUgHa00y3cic3trGMGOAUpKMEFN5HoYLQ+NMhjn4OzE/RQfrViXu6cZUnr43BlK/y1u0kzx
cmuh+zxUdfczhrmTnFDUK1IvKp3S8Hgg5hgMn5N8yeepTY7hQK3YrbtZ/j01PJ1uFUxlizhQE6f4
vnSZfmqILBZ/WGYql21khv/GetJULm8RLjSRFk+JVzaZNfhdK8FxXCwjjjyVYsu/BUR7UgPDmJ6x
J5oClwpRNn2og5LtLKOH2XmjoxbkjEljWQ+hLde6N0SRWfCkZtoRzY28RtquNxt/6KbJOZDzpwNe
DGCJnmR1sV8SJZ3yd9j4dghVo4h5mPUEm8UWj6yHzCpy8CFWFSUPS2pqP8wMMwA3KPowOKTTkC8n
Kxul9qB0JYqdlVxl9jvC/fkhDNHqdIX2y3tNKsFEz6PUf23sLA/OkdY0v0lvneggyVX6pNZdjcrS
mCOcAx2y6w8dGHJ0n4IYdcgGSYPSbeU2/EzChP5EFOI567YqVm9uUSgz4lFtQ90slvTyJ7X/ONl5
KDbOAWgg0TSVFYMK6Cp2CWLawSr6N+dEH7NH3nXcfLMQyMdCtTnaOd+33Q1yYWEMw1ON7IYjfsyb
8x00TamFRRNfHDOMD/QTJhe98MXPF7k7oDDgF3mGlqAV7Q18m0WAnKECIWppBgTK1TvQq2WvNZYd
XXQ5Tb8mOC98G5UxQYddtbszrsK8xV0Vmjvz3XiFcWMzKNIIPXaoOtfztbUo6OtUp8oble0Hm0V5
QHX+w6jby2Pi6P/Q1pROzTRQiC/7eufi3uiZUs6jvAwxCFgBuiDXozvGouh518cXZEQLB32toTrh
y0Rdqu/gILaNPpQX1CHV1kWQJP8Bzqh/7jWHZBK51tSdlEY7xVE/Pty/Dze2HJUK0Wiyeb9uANRW
HuZL3MigpkpcNHk6yR+TfvInmmI7u3vru+NqyKVLFsCzstpwMfJr6pI0EUpEsQmldOm9zMn/yFpY
uknvOAd6xnud+a3pcQXrCowUAW9aPZhRMufZaENUhLmvHrlAlHOAKNm7RFL2BL+3hkJOlCSS7Fxo
Jlx/4bQDfkaAxbZWaLca9H78oVEGLLGL+XT/o21EOOTDdJKFfKmwfrkeKhgdG3CKziOWzIHmlpkT
vhv7cuhouyfdKYYaJu+cno0haUeKfqTwpaRgfD1kiEsLjnt2iMtYFR3wGDC+0H8Kj06EKFpqTNLO
gdnYLKLJS/MCQtZtaatMtJEKBhLZsaPyRPfT56LJyh/gsk1v4Zp0jXGe/8PNBDiZlRVkKWimq5sp
Aw5umZND7hjXvdcMqvlBmguS56nNPHSXO2+qqr82b+QrKia1ajSsUIo3V4OaSBjag0lMNxklQokh
JUnLCzgQ1n/4hCIaIUYlJwUGd/0JlbAtUXpbpLOGKbVLQyPytKS0faEjdyrjTDrc36UbMRBFcSg9
AklMHXg1XpAGeWJ1k3Ru0qb6YdlF79mpsbdRxJ9y3XYSTGQq73TTqIqtj50UD0tipbZ0ztpCPY1z
X3jlUtheWzbG3x87OoTwc0w2JSn96oTP0+z0mcNQuhqWT6ME4SPXnO9JUtsHvD33VJ22jtyb4daE
0gQMs0l/mNw9cmI3igzlNGtF5xtRph5Ap+2V67dWEjAaj6NB8d9a64x1WtTOVjA551lfRhdhuvKC
bqnu9YPU7WB1t4YS7GPIzkIHf12cmitoHArCl+d2TsVcyupBryZWsYdNfn8XvjayVhuEHSIAaPR3
b+swbcPZSq0IT7hCLR5MpMb7oxkE4Us3IA8YpSVex2PaOOkBG+vkd6P3zeiOlJ4BKvUzJ1LXZnt5
6AoNNe+M5Nn8LMfO0n1Bt1fvDjo+MrKHNH1Q+3m5yMYzpmnqyS5S41uid+XoGWBzHqOsMD9b5WJ8
Qw2V2N00l0x7T1HOCo488+XvKtNyRDUHu3sKyIXCXzaB5+zC+8DZK54AlnmTqkSxb4Fhl91RCmzH
rXQg8i4y/539q12GTj7AYg1/xJiVzG5mjLJ+tptCHr0glofvqZqM/QkhHOMr9TgeKTIUVPK1CPE6
XVLC1B2sdgZ7MFvJvzmlczpH9z/GRsxJGYK/RP7KQyL2xZuYczHNxIwrFJ0jNTUfszEN/FlBaV00
iEg+SJolQCJ/Mii+O2d3Y8dRdIU5BMEeqZn1NdEqBFAyTrz4YRjlceSf8LOopd4zG9On+5PcKoQJ
GAEhLkqajCfetjez7CqpA2emSWcJ876HmdwWipiUzsTX7EApmyWXx2v0msjUP+iF9hPtm/rj/R9x
O1/MXMCn057QacqsC385Toi9UQBJzLvK8UxgvF7QWMsXrUuXnaf69p4X4j2iyYe4MmSp1bWY53ph
hSat6pHG0APRrfSQpXX/7/0JbY1iI85kM8RGlcVYwPBUBeE7po7Ku3Ie9TMqtuoe5ku5vXWRW0KZ
B/CJKQCyq0Cnm2q0iMBZgdaz+48KEJef6TAtpoeMXDZ4QKwpoaOM0X0gm+1ecBdYTnMMLTZeFPMn
5NX4n2RsHMDKcvRlxkbgYWQ7v9xfjFf0xvWlRpmVlhMqfAS3N/VNyjWZahdjdEHAur2U1GpmV+6j
/N9BssMH0gqEBlWoge/mIhzIe/PlS76k46FKJMs3Bks+DlZvfhgicznf/2kbG49uDdIctGvocRir
3RD1SzzhC4OQut0OJxwGmwcjwN6mMJXM//uhYA0A+VXJlxEquz5ntmTTBsuQVemkXvblrMdzoaiD
Q6aluzJyG9sPODpMDJ4RsJzrBn9BWAAijng0hPT9c6CEmrslZcb0FGj9+NNEf7HyJJApoes0Q/sZ
+MswuKB9up8mZY3uXRcifTHp7aADCaPa40+Lo/6qgHjhvmxDlnGRYV2mYxTKHaU9qaxTtx609gvu
jfE3u8nHyNVo8z7M6pRkfhIGiii9lNMPxwCM68tG3z9XAovta+aCqHorKaii5vmETpkSGpUBeUrW
fnb0YCj/ZqXRuANvyL/TWEa22yGsb9KQmJPaU/EOCahGl/HnOlqcPfzOxg4RkEoybKrRtITE339z
PUp0vNI2Qlclt+PBU6elOKjAtj9OWrkH3RGbbXVMRBMeVwQ6DliDrDZj72SGFjikf0uR/FB6LTot
ktF5dq41vmq38rMDG8LHjV5246Kbd/bnbQ4DH5CCA+0+xHhoYF5PVAFxYPcZheFGS2U/b5zOh4Zc
e6HjYCwMLwRYY70nzbM1ZY0IX7i3Iny4PhThaOWphDz4ZZIT+9DQfzl3ZiuwdP0YfCqCYAaUEuTB
KapK6gp13wARvn8ut+5QQVoScTL9Bmqg1xNHKmecnUANUL3uUvadk+Vn2kCB8++Mc4Pyj0OhqXcH
Gh/nDtRk/IC5E4/iQhtdOjSFrj6PaWJ/VZfC+FcfyxE5RWugeL+M0h5yYWu5aEYA3ac2tFGXqXVQ
XFYTnHNzsWuQE+DJEKmOiQErilem28WxasHdWabmoTLDSH5R4la3d5Zs43oBS81OBS4DrlpehQxF
LJMZpQ3hiebM3qia2bNedNVfUzJIkNiOMAYEU3WdkXVparXotUvnuYrl0TckJ/o0hSiCeuVcNuoR
fe3qy/29sPGcsvktyEmQaW6rImFGjJm2XXDWUlw//UaqzFObD7NzAKfjfLZp7r/cH3HjegGuyv4X
6BtoUavN1yoB0PM2DM4NF2JNUH3oNOoFU5bmO7Wz13rs6nohlkdRDBlT0WxaPUBGWgdpPHfSeZxM
6UmPnMxySUYX2YurafrFhlswDgCLBAK5KvL5nCZK/GukdlP4UlE1P9Ho12oXtp3zJzDRj3Z1yVSe
jHQ0nvEHmUa3VepE8RZFnhC+zCW5PTaDVBiXWa2omlktFfQ/Souei6eG40QMEFShg5vB1Hzqxxgv
U3WeAmBvqVq9GHFLUZUkKcoxUyGVPAxDPQBBCPruF+0WpJLUSdK/DMpCc6mpnOJZolN6dqhnkbB0
ku58IiqRHzEvUxRfH3SzfOL6nrqPdKpAWdt9ki9+oGTgvge9Xj7qhNySZxdOCg03L6TmIU4LdOzt
olYiX1IbHXs1XBVPDnTU7COhP4AetZzRimhsZzI8PAKszot7Ve5xv676D7XcNTnVU4vmaZTJLz1c
ks89sk6NK0XS8BRndRUiOsOV7C0T6MYyd+zPmkZCBXB7sN5rYMG+2kpb2gBnEJ3249Kq9WNE1xSc
+5JMi18sy1S7eTPQ7MLcMmy8jnUZ3CXEkcmtiyCyfTsybe6jPMh6HzuapPdhQ8gZgiyLA8FkKjN4
J2ooya6VVsX/YErgy4SkavL1/ma/fWLw/ITibsN0Qz51nbMPTWfY9P6Ms0wx+dBJavw9Q535KOcD
ipKTMR2xJ9iLuzYSHOE0yq4nj4NTvH5joo5kxjAa8zyjLoZKkl7r6Fzp5WzQkwTg75paE/7JGg2v
M6qTNp9EjZo5e4SwlLY7S3B73q9/jLha34QTyBDxcSQLdn+ah36BHeGhNGv1MMm7jnobqw3GGbo2
dS1azGuipWXmHKxR1c8KN6cHvF++9EYZ5bhXLs5x4aA8dRrqYve/8cYEwZUSxHDJiIaJuGLfTBBm
Xhf3+aCdB67NU2DKtY+0AdyMcU9pfmMkEnOgAvyHWa7lX+PORKU8wUKmB7vt152RfOrkSH6seyP6
fn9SN+/Cq6oeQB1DwNh4H1aTGqW4GtTQOVeq9GlhWS/K2H5x2hgNwUUL9x6FreFUGms8CMzwpu2r
FHoJLCnB4hSPmsMSdbpHMKF4ThJonp4ve/abNyspOmsiMyHuBBG5FnnFKSQyAnkBoxdY+UswdAH4
KgmL06pYpD35iZsYRgxGwQ5JBF6jm0IrBoGhkSEreDbSOA4eCnBEhpcVan6oVbPtvWWu8dsbcOcI
uSWj7EPbL8WOWNzWAhPvvbIgDR7e1fdcVNoR2JpaZ5u29VM461Z2GkCb1sT2WfFYcYXuRBav2j5X
ry/TJpzR0Ngn47xJyXRu7xxgj3OOUttsH2qlzRZfo4cGMRiawgCoCs+QQokNOHBOX2i+0g3B77YY
1XNn9ZCXIzsNX6o4GsE3VG3aQq3Pur2a101ox8+kAENbF4Qstf7V8ZXshedHwgi2Bsb4RUW1+Y81
aH+tQC5GQfoQqhjQT6Lu6/PkqLDV8NnA77Wopx9VPptgrGZ6/CEKSS/3z+7WjARNDEgf5Yebw1Rq
zhgs9DPOqJ1MB2Li/jGuYtW/P8rWEULoxIFvI2SG1keI6C7PSVbY1cmYeileOCfqq5UbONRU7w+1
dYBI6sGFQFvhJV3FcebY4rgIgP3cKoUcupYxaN8r3u2PfZ8H3zJQCRF2R2FD6BpMIPhM2ibzTgaw
dYAA6qE8Jmj8TPr6AyqYWmGUNdvnGXygsAOlbAAZrB0SCrmFJJ8xI92b98aHpJTGqSUl0IXi9/WY
M6LmhOaqeSalsf2iyOsHDdH/8/3VfYVcrg4qGRZxCpcTF+K6raY3ii0lMmZvIQSrqvXLpR2bA/FF
8jlHUKA7JCSytq+0ddthHWUi4YnnVtY8o2AKhGaJjbL2cECRjB8NxkjPfYARigtEPAw9WVm6+b2D
LE70PrCi8ntXGp30uPQIY3mzY4W/B13PibGlYjkit+u0nmxgD6YHEiZbPf4VmF21ipadq7EMvnaF
lfy2+zT9jAu2Zvso+8z2g6rjE+SNTT38kK0ZjMmkj+M/Y6eXe+j2jU0vBJCBfghBB2oG119EHgfb
SkeMyyy7aU6KHLbHYtCkY9mlxfH+Z7kJZqiH0JrjlUfVkIdxNVSRzVFjSphwz8TaHmAQx231KPEh
hSwnQ81JmZARO9wf9LZwKUalYkmvk378DQqDEm5aGcgmnpHokY7k5QXpAP2bz6WiKJeYUPL/ODuv
3biZdF3fyuA/5yzmsLBmDsjulqgsOcjWCSHLNjNZJIvx6vdDz+y93AHq7cFgfsCQrSKLFb7whjio
6OndTkNj3S9dXt4qFDTupZ1noT14cEikqdsvHnK8yZl87sR2sJh19Gqg8fN0B8cAF5e1ZIJagK7Y
9VukWMvjHE/NfzLvpBNwVHQS4sPgOTM6R6aN64VKjUZdhkBQHURFYrY3DoSGPsyUrn5rshxB8ffn
/sQpRyiyXhAkBCt5en9ttXrRijYbohBgMq0eT3qbZfKiYLazajtmtXolp8LbSi2enjDq/WMULF+e
8gPBJQvcPFpv+PLOOcr6HsGl1YdCemmgZEV5WbS9QM1KK25ar+y3XT/qO1FY+pkuxam3B5BHP8Yj
JIMQuf/2s2ZnhdakRICu235e5RzuLaNWmXoHtT6tqzaNVnQ+CeQYTI56Fh194nzHEpLrbBWF4QnW
nf9bFM/7zm5UFVForuxd5PK66iFzi0zbyH7RH6ZFVyoyxLb5kS1jwsLLna+NlZjXIDpGDdHkxZgu
JY3MlygyCVIqM40fJtjR4swyOXUEeXDOV17/L1Gg/Qed2xyD64HQtUrb5mXSMwewQDaTh49GPJ65
5E9sObBukNvpOq457MGWc+JpUtqYNEAH1UqnVFo/7Untv76/8k/MPfkTAAFguhRrDue+SrRCVZSa
Cyhf7EuUt7RPySzlTo1MRQ1k88f0L4i99MNWRAeKu0fRf27IVoxt4oVjXkUXHULi2dYp+7Y8kxke
y10wEBhTQwe8RWvil03nb4tq0ZHiiDICl0qTuGYU2my71CB64wVPLaX+4EXz8K3TTcRxuQjkq16k
Jg4unknt2alScZU5Ih3+fAHtPZS+v4Dw9XRwumxczDLbeYdWfPSoYxi8bdRoORO4HVci1gkArcBN
BhqK4GJ/rMaonLYWqhtOZtRfjAm4pxRyru/UnrgsOW0CiBaGz5ZJcSadKFL1VZGfWcQndgwHm0mV
f62KcLHtP4TImiVXREeEz3V7a9oKfLS2jq5Q7T3n5ndqqJVtRocSHeKjML/ql3a2SlZWbcr4ZyeH
fotVufzs2PXH9/fMiZ3JwgWrvxLIObEPwgPNopKWgp0LO6szt2UU109LlzhntGRO7EzGWAGRYJeP
y8OLS+PSaol6kaJaPquJzC5H/JoeUqY6DnKvt7+9/1onroGVgrTy/LkKKUnvfyuZldKJ1coN6w6Y
su+MTfpSTE42fUm0EsiVWXvJ69IW/dNUQNENBjRUz22QU6t2JcXi6IMQALp8Bw+BaLPTNdXohCh/
ji/05qKLFnPizncHo8r8iBQg8SHzVQsNiba9BiOwXM0uVidn9s8RHoNEYy0tcR+vXarD43deIrSv
etUKvYTyZ9y7hq9ZY77NNFSOS1HIx7lflMBCSujMdfzrvj1ICmBLsGdXfRMUAg82jYPljjPGjR26
jnCWrTl15s7LAdb4Im5r/Q6RS9H6BmIQl7VnRB8T6UQfM89Z7uYuj85t4RPBMF41KyKZQ2QlN+4v
i4gUKymKyAr1su0wOuL7+CPEh42NLMpOE63YumW7vL6/GE/sMSQSHZQEAQYfE6Q50AHJN6Udlr39
0ixNdQ0XITlTmTlxZKAoDeYZTjSWQ4c9UNLKAoI3ryZTLO5LdWrQDZ/7+Rt+dXazff+NTg4GSIPu
CwBvjFYO5jGLV4ftmXp0VtZhhXTL1WoQu/G60fzzaJ0KNDhNWtprv+fgk7VqaUeFPVkhVRzQGaWQ
u1m18jM75OQ6JWiFTc61iEjhQdQ8qaUxRnNmhYs5NfnWVasS5Z+yyJ6iRstk0CxadtOndZYHOEIm
d70A2uRX04gjcqWWKDL/+QxD9179RumeH7W0PafuumLOWal6nVwPFJZqf4R3l2/UwTX7M1fbqRUK
ewV4BYC349IitUpzWtzODhXae4GklxTgA1ycSYlOrRpItwBuIRZzlR58ShOXoaGqGYU2PmQ9wxqD
3GzmHeib/j+YPgjq3GcrLgqpy/0FipShsETFUPABcr/wxin0ssnbRHGrnRnq1NyxNDlBf4GmD6PO
JG2VRUAQDVVHKa8GxgPpOJ2zbDtxmaC3shb/6A/g0HhYMvAolbjwwdlyael9l1hpR0G0SDn6iz0j
dawBTf1OjGSjcVQuBWbddZVvDHOkqPX+0jy+zHmSFdy3ysgSbR/MbRfTMXdTzQodQFS3Q54PgkPU
jgdMop3yRp+lfi5/ODXkCn9ad8JaXzpYOTaI1TQmRAx1mGqX8JZWRRgoV7sYC7CryejPVXOPlyrl
AWDpfNRftgwHVzdF9KE03NQJIRAMm6xs4x31JGtbtSAK35/Ok0NRkEA4bi0eH3aXjUk1QEhadlgo
dglrWsWzDcnSXdNl6hmK6DpN+5cxb0XPh2jaIYY9FJIgAqPRjKFaaIjW2arRNOxmObxq6WRu88yh
JJq4EdJZDQYNc3YedLfS4Y7GJ/9b+f22DZp7f1eqmaEkwH+ccMKZCAxE3H7AMUu7VocIL+BGGy8W
o617P8d5KfWNKhnvkK05h1U4NeGcdVTDgKwcp4kDVLnMMmMnVDut3OmQKwLTmItLTadf//63PVEH
W8GFfF3ulpWjuj7L75lbDcIYzrcdArpGQBUBMP2tyJKZpMVVPhYgGC4Uq/Q+tO1kh9NUYXffQ9O8
WQp1vG5do7no0yF7cvp8+vn+o5mOfvw1WN4IyCAniPDw4T42M5dXB/MZRnnsDa+EX8J8HK1CUwJD
MZxmZy42CmYOomX6DaweCVJ6VubZXxXWtN2UYOAp/MpqkOtKc9CA9qMQStWJGys3rfyBiL9Lt03J
r/eHdqpTf3Dy5idYNrf+MVe2jHeNBoL1RqpVpt80Ht3dj1ZKRuD3GLu7V3o9xMCFZrVeviaF11WB
3ZnoximWN2OnAwgvewX004ybwZh740JxjFK7lK4mjcATkW0G6Hv30U8Hm60SxMGEGFtAJzvObrth
bJEohZ4+bQY047mOzLp/Lewky3cg8sFwJSXCdEGsoC8SVG5fyg3xLT2JDnnd+T7J9IHCveJ1hd+1
WXPVz+kY+SmchMlHxh8BO+SQ9Ac3remgtF2D+Eyez1oZ6EbaEXsCj3ZBGk3Dt9aqBztI9aRPNmrT
8y/bNEoekM5r+qs8bbToMo4aVd/iYgduu4u9sfuc90ap2xuH4rjzuoytFu8qs3OirTAAdm8nN52x
hgBDuxTPwDNccTNlqVZdj5k117u2ICX4NtblpAbA2+0hqCbdrLdp1SMQVSP72T6qhVAKdEaX+aVt
rMrcwPQoPkhU6JVv+HbXd3GdG+oGVn1ljWG3dJqQfm/HqnlbzHjVBI1pTDcrNwo0xSCtb06vW9GD
ZndUu1G4a54tuxnyDfLCgMc0mYDCglmtqz5Kaaj+ojuiDhheRfpnaP3JD83oPSIufZpuygay5oUt
WD5PEHDLV1ocTuNTrc8TH3kY7csc6Up3D1lr0vxWw6X7hj6PcWcN9jKiFmVm33vkS8XnJC6K+YJ6
83iDblRdPixcCck2jS0987MhnztfWvZ0hUnOEO3GpR4+IwWje5tZV8YnLbKsa1XNlc/ezP/QLJ5n
7uDUKYN+TqKvNWmd5attlA+bUc4LigieVjme36dOsgTQTOrXkl5uHJimMB5aihzDtY38HoKGM+/o
G2VvzIEwGqy3Es6XT85YyVfZub2+8cqMzoUKXqe/zqO2NC5yJTX6y3Toqx9QrcS4qTAL/1Z6fd74
uWe1hi9IR3eLtNPXFNmQl9LBx9a31QIJrVgZvU9pl6gafa9c6/146KdHRSjEglkm0s73LJpzft/Y
qbYzAXZ6O2QO8XxRSMM300q1EMngaOR4aVmFEo/y+TI3ShHxkGZ6m+H4+l2OrtZsNE1Mn/p4tpMN
Dj3ug41+XDVs7HYynMdJi0ozMNKot3Z016ErtKZIJNlZr6nPRoewXlgUdlxftzAiIiVobenMGwPa
NMC+xAJpVYkVj9iaDvn12CVehCTGaBH59YahPDmmKJ1r6m3yUynp8726cw45ZO76KLnV2kyzP0/Z
nF8SrAKnT+ukA6nbFNMor6c8NqJ7R0/T9jazhFMHKEx613TKZbaNFW++FZ46fRuyhRoYxAFMBzKt
MR9Fkkv1YUGmyeMoRBuGk7Qw3zRaIHkAX9Wbrgy3M4cLGpHdzUQhwPYLnLRiv0b3BRVJoNzyIc0m
kJTR0OCIuEAS8SNDG0CetVn1POLVCOHB7JcRejm1uYdedMWdgq57dDlEIh+2PRWlmEVXzhbyb2n9
JOpKA3c8M2ONtTQfuiavx89a0kfFNuZ4uV96mTnQXRT1xRZuc4+grjSRt+xUDW53LWG1UpaafdSt
F8d3pXQeHITRTPg+KJPdaAKVjUcYfPLL0irsDyN229vWZm3vEu4DwKJt7gaqPTVZgBp4Mwe2gfvW
pkLWcH7G/iqfd7EBnO26XrQUH5h4SuvnROmkdmHCUP+Q9HPl7Pi2rnfHZT/3AW5nw72I6ngKwASO
462YHaBoqMI4cmOk7ZIjFYECoF+kc1f6ZqMmReDUxdDsily3452oCKe54rS+2Bo6gvgEJFq9s0rc
zYI0HkB/DbluvfXmJDW/6vUCAXiyOJ9CHot3xjbMd+aifppAvnzTlD794Tit8VCUaMdAZ6yy72nX
jt/V3LGzjRjizvFHmAXqZuxn8wOV8gxkqraokGRYf89cyF258fp6/uppTfRhsKfuup6q+efk2hNd
42LuPw3k3ZwT1SSlj/th8zzqS4FpbqEs7a4oteqTY3Tiq4i09AO15ATDm7wQW5QvNQwx0sF9sXJq
xhjcVmm+qZDu+Wm79AWuIjUZ6lDrqzrZjEOi3teukjch+s7p3dK7ox3kIMojXw74zAUISiWfEN4W
DkkJqzrIVKcUoQT+mW3oe9vzjaxt6zkBEhRhDtE7qo+I9/RzdOnYoKSFcZQLmfC2RQDZ9K3WQmW4
sK34xiwqkfuwWhJ02mfZbqKh4zyzcmehFCxlxycDHvhY0m+hyynjaQmUKkvfFhEt5pakAi8hU5rd
yxDXmnieJrf8TG9xVKAi1YjyVFbCSYuzkuKE/SyS0MVpoubcMLyXcZjFm4mLjbnlKCrVr/MwNdYu
aiMNr4ZkVs2tbER1pztl+9VAfY9LftTlba+0+hfqCXIJLKPrJ98YyF/8Wuf3XYh6Tu1N003AXnxZ
LMK9cuBKG3DDuqH187ZIkYVA9g1Rc7uuHsclnixK32XRB1GnRiGhpPPFJtnLA0ps0Ue3Qsg2cOem
ax8IIXXulyIVsHa9zKs3s6Isb5UzqJZf95isbFogCuSOjj0bV5PU3WwDV3/WtpNSTOqFPljtZadJ
x9oodTYkN4XuLE/tUDfmBR6SrHFgT9PntgBPGfRSd/ogcb284Is0JNx5CzQXKJKFWR7xgrjDyG2Z
Ly3UQ8n542j5JOOEt6QSOD+VdTpqgWmPaCdOs1EqCZzcaLG/V7Jr2uf3w97jUihYk7U+hsznqs96
kLwOA7vBTHItLJ3SDHMl68eNVHPAjMZMCuTHahRfd0hC32S9ozVnErATqQcyUQhkEWWCUDtM4mGL
qwU3mhZ6hbcGaXH6ABu49IWdndMmOTEU4EVqvSik0w07zPU4kMtCkZzFCFePm5g4KnCiqLucpfhj
xR9eCEF8ijqmRnX5MIOtDTWuk7GxwqozrG2EtvouHsv48f0vd6IGsAqqUbjVqVIddXZrWfZqX49W
CIZYWXyIMOLzxJn0wYjGFqqnGr+9P+CpGQTYSvoGURxC9UG2OphtXY6FByCTuHKrDVK/GSsHJa8i
P6cremJVroLu8DmwLsDF6qCeOg0QBbEdNDl6aq3ZLmhKbyMxR9WljJTuAjU+F58jOVbcjUJLzjlx
HE/t2p5YVySVAbQbDt60zLu0iusaQKiMzZ2jptG1XoCtNb1B3SCmN5+p6VL2PpF7YoJMNRAlFEBz
B9uwJMxfBlfXkRhMlFeBwGGEdwNP4dtLaxRB2/ZqHshqGIbALl118fOu626ayFDBZVW4AG7nGNot
LiaYQ/Pcmfuqd3gg+Rk9jsw3Y3VoNq3KncpVYdRYETWq9zob7YI+2ypRtSmcPMbQ1tTlsxkPyvQ8
Vo2eB8KsrC+DmpscVEqaA2xehI1wc0TQpqIqnuHAXsKoWVopiJsGRGVIBkSqbHPdk9EVvyVaroW5
nvRE9lq7SQSdmRwR3NG9j8CdzE9d47jpVhlK4V5MTZE8tEKdzZdWMyYDIysdnXQCSi0OBAU/FGES
Lrh4UwgPJrMKQS26qKWCJTDKTe2V53X1qi+9umXdZaXWT5dALXQEPtJqcn1IgYodqKqM+o2ZGghq
upmqaBeUkad8MyixZe9Sb9KqDUFQ1SPUYjf1ZTM5hNyxrmfibrA1hDxgMzTZJwedOcV30VhNr+Et
N2LrCFMgOoRNONZcBvSPTyYp/P0ygbEPMlsafSD6bFmC2EBB3rc78A3UfGb1YSrdobgFzm19WCwv
q4PEg7W6HZJYK7eaF9fYfSP8Dqic5oB5KYZ6eZ2mRfscoezDVVwKEd8omtNVPv0t7h6zrEt0VdIy
bS/A8TUPvbdCt1AkKT3iJH1a/yJKjFsdKxw4nhS7E3+OlMWlCxgLZSuHNpWBg2QUtYreyrqgEl73
qBhuyc3APSZ3imyYgyCvZ+NjJeyij/3Ss0fpy7wvmrsySpv2Z7a01bOtpjbpg2XO7nWqufENfMHI
CobFrJnrVI+tC69SXMQn1aLubspR76zLWbHJWWBpl5+9qmhsGBy6xRag//88jL19JcSkexfdrGXw
qst4vpKF1da+SK1ouBjLTFs20naLL30K4Q8NwsFM/GLKjQ+9JbyvZDjZh8lr9OuYHqQS9IlVFjfC
BSDrt3WleJeQ4/vbwpxhWo754mSXKOV3UdDl9Ah2ssiIGUpwyPUGu81e+OxSFamlRnfv8gQ5I/DI
FTJiXRNXIrCHsn41TYzy2H2F92bGZTKyZRZhbomzVFqRcQwzBUkCbQl0ODAWgon18NSrlZnfqAXq
DFAY5+jZLMulRIDfTb8QHjpFYBfW8tGjIv5zWBp12TZxMX3Ml0n0FwpMc4kiubH+zmxK813eDvZT
vMiVrKE6khpQZVV3Yiiamp6nZXwn+l+U23n0+g9jhairP8BuVreFmzY5DJ7ZcS4it0+p9JS4Uuxq
YBo/lMIWM+QWMIL+YJRGiZ+ANT+hdtdUQUJ5UfcNHAzK0BNVe5F2pecFEjHuOlBnL1YDoveyup5S
MGpIbqkpH6uXcI4XrzdqP1GMaJvmIvJ8VbGbfEcyZ5DYYSTNR1WsnTEmPY0NLZque33os4Cew1RC
BhZ0s51ajh+HtHXpbnp69zFra0ffgCiw7UCzSLxoOhWYNuMX9SXuYlO/sJp42kTZIFAeo4GTBDLu
1DBvjWnYlm2r9EE+A2wKJz3GiEAbouyBdNt+KfU+ac/cDscNFfT8oNVTpAbFxQWxXzMtNAjmaLIY
4bJWT+gCdxt9iL1zpdn11+wXoxkGrBb3HWX3IxUYzanIR5rMDAHF9mhDWF1371VZ1bKVx+oHDfXq
fu4q6yJP0BX1PTsT9kof1VFNNLKv78caxwEAuFl0TFXU/ohKD9/ZXfCWdih/hLgb1TdeRGqq6Hp/
RcnPeaS6lyGh6PW+a5b5xfsjH9/E68gr2R7Y1HFTThZNpztdZ4Rdq7uPUz9ppBdzuTN7t7obtUg5
0y47+aar/TMILQRED6MqM0HYcBSNEa5Rnl97st64jZHuiqh+ibzS/kJ2VFKmbIfd+y96HM6hmk4s
t2LMYdkcxt5KNsBHNGw9tIt4Qf3K6jeTnrsUtNT5zFBr9HK4tJDAp8kJFm11KtxfwVQ18iyzYiNs
jGjZFGUX30oOs3t0ubNdbtDtHGzHDt5/vxPbZnWZJFClpA9af53431oNgz13db9kaijNpgm9Pnqz
ZvWcc8GJ1QIDhenDgRHjpcMWrhiSOkVbXw0nTdpN4PZj+Q2HXXmLzLvXbDs3tc6QWU98NlYLrB3+
D3zoEM6a2j3a57GxhHPOCapaSYqCUpXuesUtz4BVjttjq2czIA2PEJg678Fnw3VRH2qr10JsQZbt
0tr6t1VV7AI6m3nVIsYQkNq16A70JPgop545kU7MLQpRNsIXCD4ArTgYPk3ywino1IQDAnDbdgC9
m9tZRES6ZEE/mv/BhgCSskbgv7Q2DqE5ZU4TrJTqEg56qwZiyWsUINMhtKyhOIP/OtbFAzfA4lxR
N0wwx/r+4mwte6ys3lbDMqrZ2aridK+rcn3ja2PSvnkFNjloYhmV8LPMU7KAbG+SkERb7a6XTQ7L
0VEHHJInr/rjvJJHI6FEM3Dtrh9Og9nIzu6JvVAlTa2n1jDmb9owZflmdIX5JjRqJmd26onjgZMe
SBSaZ5ibHDYFmwKCn+3k8DEAWoSD2k2beTHwYrREf7X6HgY9jNX3T4fjbURRc+WPrSmehUje/geo
vWrSrGUxQiuq5VYbK9pJIx0GDz3APx+KkQAVU2jBxPjwhAdCaadRwY2iVVZEY23siwuEYux5m/do
BJyZzONjjyMP1huJOgcTlLT9F0NSHQ84xdXDZQBKT9nQvl2kaZ05Go4/GQA24KfQz8BYgWPbHyXD
j7MpmlhF0UhNb1uLGDfVS/vGmmESD6oqgtkotNf3v9mpV4PrB3wQvy5kZg8GRUIycsxUVUO8Acvr
zmzysPb6c3pxp16N3Qk8keLKiunafzUXBo1uYhgZwh9y73UQDvTXZPeQ57H5sWk8NfLnBJDqmTjg
1LAccmBzWCEObh77w0qOnnRJezXUDKE+KmmGVk1hpbuB/pcZaDnMBKKDbGjOjHsCSAMfhQllM6BL
xqLZH5iFpJsDFKaQyrWzsl9amrJF6y7PiOkDp2nG1oo2HSHoTqQTimCaLMtNXnXOOSeX4z3Jk8DL
oTW/2tAf3jeKhHqilQ0R6Lzku4hadqirnbXVmu4cfOjEUGiUUKBbI4Pjq61ypEzLtTNjNuIuSl15
l2sSsZJK0bd/umh/XSk24Ct8A7la9qcXpllXd3iYhDotgWajRBatMKsutTM78nhzwLdd3WNXPAuH
zcGy1aekSEs8XUJryuobYP7VZh509cxZdiJaJRiAAwmfDfDq4dtQxqwUS5hqaE9cBBBpYNbspjnL
9J2bNWIILNln32aKZ3SRuyo/tzl/ISkPQklcddbCoM45cLRG4GWYfWzPGlEdFUi/QykZ4kpekfPT
dCwEGe08qj5odP0J7Qo65FBEzTfk4bwvni2MNzWfxi8Rjui48tBmvesbqvXBlKxK4iONy5fcGPXh
Vdf67slr6dz7ag+CNjTQNrg3SIhe88S1vgo9TZoNHutKFzid07+0VrZcG10uFWTroHdsxEyx5sxm
PRESgdddL6xVw/jI+cbK3LrLwfmFBp4GlNkmdMmVmJYvqXYAxay/fH/xHm4T2GDu2htQ+egr8mv9
+W8xdFcaeuXa8PL6IWnpmdGkN5UCxacyEeGZoXR+1+9f9he1FlQw2EEA6hw6+2OhJVa61CMnzqGM
Zl8Xad1doTiTfrfkYOgDr53kNWIL+BQocZp8BTg59lfQxhDSk3S79SAb67b+kpnR7Nw1oH+DFhjy
6xThA/+9tQrvRh1lp06+2yS2TaFotNAuHCwt36BZYSX3XTJZNMhb0dfBtNppBXFhRzHMckf9usze
gnEhgqFyNxUqoqi6aNppo3R20QXKSrTysRaDTa0ubRNf9pM6PVuKngCQLW1eSJauG2+SbBTVwziO
3c6a5DDfmVFJ4aJD1dW7NEcvNR4aPc64TuMhR96EoFSEVPPS+KKmHmJfAsmZMepzqfB+ev8LHN5A
fADuAY02DMa0x8zIXy43tZh7QqK+/yxpfqVb3B6L5qbjump2FBj1L2jTI61xZlkf3UEMvYLQV1Y7
ERK4sP1vj0+KbiqKPYSG28Z54CYCA6VkrOMXtc6dIUgwC1GubImYdKhJRfvM7kTMvCwWgPF/PAsE
amwtlS4OKNZ1C/625J0+AwBPoT3sumjY1Kgn+JmW2W+eCXjBFqUITKeLzxzev17wYPHTyQEUBzwO
WPchaBaPAAp9ou7DEUjcQEpue/daSR0OfbcRPbPMnCj8JnNUq7flFMOZaOJG2hslEx3wHC3OzikC
Hm59Bymh9T6hlUUQxH/35yGp0ixFqHIOzar27uNeyUJXHY3N0nT5mc9/eHUxFLO9LgAyAP0IyltA
GCXZHRe6PX12acqyuBIg7S7e/7CnRkEqBkQ70lwofx/UA8rcWyJFH9RwKfpykyw5ROO2OEctObGU
DepWv2x4mLwjfL6FvtPo5hzRKd7nq6i4iiSg222dptc2er660sOsqdPm2lMa+06rqvHMoX28j3kC
amZUC5HGoLm7/+XqsQOiY85q2I9FdAm4Lr1s4N7uUidywtxo56C24+VMYHCU0a4fkToLOxihU9LH
gzjHGNC2K0Z0FXGwBIqjRw6OtAp05mTXV5MaDiJvTNoTlHc1fe5Q4TPV5hpoXSIR+KMNkzix4gCJ
RCLlzLMdMfF/PRuiCvAZuFuOrrEi9pDpSOQSFlqhX9fZaK99I7f55iwY1IBfGcoJYTh6NJtu7U8A
//GWKlSH1kwC0NVxFQAARQ1qFmOV+tCYSv2ylUQXgSJxyfRt9L3awJDkJUGUjPazYXT25LcC1ZlN
rzfdg01SPQUqeI2v2Al3AkntZqBXQiX/dWT3309lkrV+tIYvfiubsvLVWB1/4mCRUvuUTpb6lqQ9
4BdA6h9MBOy/qr0U5zyrDgO8daqgCCAWw2c61gE1bRGlnuyWsLW06E61KuemzGIMNMwl975XAPB+
Yl/ctzunbu2P7+/QE6cgZWdqMCgBUHo9ipUhj+kd+2cJwemm9daZdetnHiNL4Zt56Uwrriq6b7I+
K4KOw7HarEHDcyEnbBs0U1Idf/+B1lx5/1Q2dMQpqM2uARC52f5OUuAQmJ6UaijKuk53DUIOA0pY
WLFpBprRvkxyekEa4K5yM5tGClCXRXQm6z1xECM9T8DN4UVd/vBqmEyliqO5HUNRtxnoBXXeqkoe
fSDwE2eOyBMnB2KfxF8U8wmODxmdZhdFBPfLFC70ZO4bmdNVLhsRjLFQrypO/k2ZZ8W/Jvm/3qb/
jn/UD/+az+6f/8Of3wgf2pSddvDHf94PP1rZtz/+dvsqur9xIHx/lWld/c/6S/7fP9r/Ff+8Td9A
zdQ/5eHf2vtHjPTvJ9m8yte9P2wrmcr5sf/Rzk8/ur6Qvwbgmde/+f/7w7/9+PVbPs7ixz/+eqv7
Sq6/Lebh//r3j8Lv//hLM5jq//r99//7h3evJf/u+nUha+jk6/E/+vHayX/85Tp/53RFgnVtTSD+
s56+44/1J6b991/yRxSRIHZy5rOGq7qVyT/+sqy/A6FAkJm2jm2xq3gGSt7rj0z17wBTKK2S8MMI
IuX+6/8+3N4H+98P+LeqLx9q2jndP/7aXzYELfA0CFwoOAHm4exYf/5byFQlZtlLOSw7ROMSe/W+
yX9owjIwYDUV/VpapXVnpiP4rd8m6d/P8fu4+zvj3+OuD4+aBB2bQ1dpBIyaCGrIsutszNZUgdNo
ay7iUh8L+wxQaT/x+tdQHAIrrZ1o6KgHVy4JWDRJY2QQo3NFxfuzJxe502koA8FWzujE7x/C/x4N
oytKhuxCht2f0LGBoZxBadopDr4suaPF1NQK0HEe17ggeQBm2xBc2PWH92f0xGuitfaLWEW75kit
AdyZUWe1wpd0HZquqAz+7O1y3qbZom27oqvPhCqnxoMlphsUSEG3HBYrSa/tJELjaFcmBfxCdDLA
18btMjzarTtg61oWCA6//477ceA6uVBOKTSRYzK7lBH2J7fDDCJzQT/vhlxmF5nNhe7WmnvxZ6NQ
7yHUhFVE54S9YR5kNCuB0DZbZ9xZbmFvXSGTyybLzvW4DncAoyCYs6LZ0Niign4Q6iVmp1SVPU67
IcIBKwAsnD5nQtCSHs1FPZehMzH/exs6rMfVSA9MGwNBQT1clTLRhBHZ8YR+hEgv7GT6FOuLszNS
/esfz53DpUuZh8LKGrXtfyFhZFUFZ2DaYTVxj25Oe9EkeBr/B4NQLOPcsthk5oFVGSuaSmwnp11E
ecgw8+k6XiL3zLFx6vugAcVscSquULL9N8F7CWC+y5ugJzZciGV5SnWvvini1N69/zrrqv3t49Cs
RrqEJcA6cPjvYe0UFdXRVawC+6wtkeOZLXPwyymnrzfL2psxuXvwV91/DXi2C0ydMkcvdOlM9PzV
qH0y7EyTj3VZkF8AmBVAU5Yos/xBYPL0uS6U6JzDwME9sz4GzUgDyh4NAJbh4Z4CZ+AukwYhSQWL
88WtI5zGKQ10dZBOuSsunSoxXqZBJPafLf1fI3PsU/dkIhCzOziQrYVuRrv0xY5ScYHufWXtsMiY
Qc6p1pkg+NRLrmREmsnoNWDLsz/XeIlWRuWhZdokivNJibv2jTOtD4fIXC4WveyfcuS1/6jo4fx6
v3VLr2BVQl5zvZB+u8EjmkapM7TFroYTVW17yuPPg5eLEFba1G6mWAfb1Ay18eP9VXv0spy/CIuS
LcIIUI+U2CJdhZSrCvCxXiw/KLbT4PpSVV87ih4XOJbUD5VemM/vD3pwAeBVRWmDLthq36BBiV5/
/tvLmqNuOv+HsDNbiltZt/UTKUJdqrlVU1VAYTDYBnyjsA2kupSU6lNPvz/WuTl7n4h9rtZcMT1N
UVXK/JsxvtEBLT1p40Tftzna2szbKrry//3n/I+H///8HKosmnCefEqt//5zyqrAmDZZ6mST5gfd
ePUfB9at30uJ4+x//1H/831kFE4O51coAu8l39Cve/b//pVKiACNZFOPFHb+Xf1/ttVAuv67U5Vj
n/qRk4WF9Rcq4v8JMfMWH80jCZbndSbINbfN0d2uZWNX2Qb2+IsEuw4zEQDANrOwr90ma0nsZIo7
o6RMSCUFY95OFiUh42brZziYKk4YacWv/ix8i0jF6QC+HE5M8NdISAmdfpQcNb0O33q/XW5bJIYy
9aJ9/3AOb6Kt9tbqFya2OUxxWapLjRhZIswbvVtwMZO4b93Dir5LMmqQDDCNOSP83F5CSfpjUg1u
+US6dvDaTMJ6K7CPfwNrIP6FRoTv9mp331u08F4WTnP4VjVCzhiQAFaj1j+IEBiPId7TcpIHsfPk
sVdZMPfmMpOxJzDV+zbyZG5UggSs4huzymNiskCMwanqmu77GByeStdu9eN08lZ5I+ZJiNxz5mrK
CIBs9gt5MbWTWE0c/mjXaYHrG+kd3gORBmFOj7D7F/jSg5uGsWX+eqVxX8vWa+PEdMwNk1jhJEh9
6erbmqPdoEKfSQAIlqUfsKlJHFxgSLpXWSGtQhxot991GAzoM7Xj3UmhN8DRtTiKS4GT3Ut0tB0z
mrqJ0Y601na5QPlHnUyd05N8uYXTj6JpeVwrepcsNuVOhCNEZi8VaDb2S8G/IJwd+Nq59Q6tqE9U
e8PEp3QJBwCsfNrgJb8XShwPAvOPe/LM6M03VjO094iJC++xGQHkYGzcVvrRpp+hTxzdzsm/LQLH
0Nh1Fz9anPejCvop97qufduN6/12cUrNSYTOSjHPnwgCmVc0mamcrXHINJJkZjZ726r7Riha+Dlc
N53IyFv7U1DO3hOOfsLCaYu7z3itB6xSxRe+D5rc/FaEVe/ehL0c6sextvc77bexdWa+Qa3nil29
UfQ53rl3qhqXZ29Z06WVWHRTg3UF8hn6399ocAFDrtPhWZeZshyqNvsAkk8XbSUewD+R903Qot/u
NTJMC7LrntZKL/88q3DsdNNm7VLGiu7dELhleMKs1Thptyz2d15OHSSjPS1DWhQLGtdt0k6YhsER
28mo0QynchuGPtnDYHs4OjbNKWJD85uMCNSP6Bv3KfcLGsMr0+B5OFsVutTc2i37bLsmZCbgiKkn
xXBQ6gRHE+h9WLYYr1zsufK7tYC0yQxTw1veCXzKDVXqXbED8EgLrGSIpkrR/nSKWDAv7Ca7uy0c
w1fuWIDKpUdfz1bOAbVxpHhlaM6FrrBdltvRrom1xLgYmTfomO0dcxJ6CEYoKsf6y57I+IMcUoI9
5d9xXDeRIbsV/qkSu+umukUzelZ7MHc/0EUvUcaIEoq2f6wFsSpz5GxZOY6ETpX4iV43ZK9fvqVy
eXH0MYqfG37HXxUYBomErTHvVjxD3D18zJ24f80x4Tbe+y+sczXd7qikRVpPffBWqL2Yb6TdjpIQ
22B8aTnfvpTn0/ZeFQJerxFtYCVN1QRoxX2cSinDY/9IwmUotlOEBfnFp/K/dtoeTS46F94v2HrI
+BT9GBY2W/VknQS6PY/GWGUu1i9GOX+pT3LhUC6f27pDgXaqqvlWEEIynAQQ4Q/csPwx313Er8FB
OJ9GfcdXYJg8a87CcC7/rHHZP62wJ/iP24KIlLZvKveuIfepS3oVVgZAXzCigB76fT9jU17FjSxi
a833psJzDmSeMypwihG57RAO6haqi76oCJdrbtFNt4BuXbuFXxbgmd3+81WblD71/oG7QTbL6mZu
Xfgk8u59t5BmpQo3d0u/eAz8qf23Nnt5P5uQP6bterUA1TTs58iunT1uqVl8LHZghVcpBN98ZlUE
cFoanw0ZZ8ew5nwWmEIr0xETGI0rGREtMvMql9W648rmHggujo4bcYYf6diJwoHTY3ucxi9nPueR
ml2+ipNlMiSsReKGuyiSDhn46zAKxHIE35SpWGYrq0Tc3VvrXP1VvvdOr7CljOjtB7WBre6qbTh7
7BNLLK+BnwdSP3k9xw+2BLtcMkqX4e0/QxYU4YVVJCFNLe9sM8X3E6UCr8ns+q41FYmrsQJ9nexq
vS282rkulGMcDD0O2PgPioeHCeRC3in13lkd2cV9LyFQze9imY7nzW0+kYudStu9eFX03OqlPzXG
fjUj20y7eZ0VO5vBfRIs/VNb4+U3CATvvfDQLETFTz9qcYcQyJAoSxNfMJo703DS9RWPluGWAyAE
A3Lc5lsf7Dq/QngG0Nin7apGTALh+Mub5zJjBPwowl3mUV0hf5vGPh3WakmN6N10DFWdWLKbbmvD
57R08mQNh7lxRlU+lCpcr5sZjikH5RYc6VSP3ZjZgme+i3r94WlneA8mJHZ5HY39jxGzzK0KWQRM
iu4O2wmm+ClwrGxjufBvOkCY8rvzXftaw7nPR1XMTz6a95OsYvOjcsai4uvNwKvmFzkv62afHaQD
D2Bej19gFH7HTRFevb5YH3aeIJkyX6le5SC3MHG6qH3QhLda1FObqtJtnv13HRBplDhqKewfYzyV
PgbSJoh/4sX8UwiYFUY8BQsrimadfyKIh6hQus9zZPdpM+3uE3ZRAYihMBqcrBc+hdXmfS7rFGTS
k0yU2SJ6TmWj6OBW6pqqX1IY75WTj6M9/i0oZWtMw1NhCLPET0AY6WjnovG6Iu34HyvDdeb+9ibP
vvauVfsJemDF3mniaWAj9cjS181CM+tvODq8vzUuk+3XrAzpG5UqRpkXC4mE6WBr83G4036LkOyj
F+GS95s13xdMALK1V+JllXb1jllZfKCXJFmoRw+RLGX/a2ev8X2Ho7x9PSJ83Wo72G5XuRAkqEfP
fRvsdbmJN9/+xGf4G+Gk9909vO7ZzOZCecRQ33KsT6tRy7WPC52axnktIz2+IJBYUwart4625YaA
Ty4cU/IYvwG6vKl1HKXgkfV3PW+sraPF76hQYnWJvOhz3Xs70aZQSbHXLgnPQN+msJ6yYQGTlEB9
NT+a2B8QVHky93xvO1d6rgE8l+ajBgL2GA2HlTi2dvnBTvcUVNslto+HyDow6TcIRW616Mcog/Af
fJBk1XGN9hayfXAVy5+taIlvgyKz5VSlRFSMCmAYROF82+w2q1zvtBUCAKBbuXm9qTY3xSiqjLDG
5oYwK69MidMYbotD8cg6w37Si8c4cgnirFkKMabDZLt/fb8I0rjcfxVL0DwPUAYpoYbY3Gp785MY
M2K+b0X35jWL82OGvXiFrUqx2uzBYw2j/kcXFtWTDURk4qaIihITswMLgOr2oTqmGtvZzJdKRVtz
9bnTkhCVxu0wueV5hOmUBcey/Mcsi6V85pEztSMullXcNdai8mhdsdJzeZ32A/9w1U4T9Qqk7HgC
TeGMnamSRS3dLeDp6YEicASspqa0GASbwkIFFkGWHkofpN7isfbV+ssfJrxpJK5pnRZBW56LQe9v
WKuiJDL4mXPcphNsicOVD0xzjzhdCdIMExR8rKkIe+HUmKPjduNTOpWxUwKZ2caB58iEp3mlCkzG
jmxMwllcHPkisIojD0lDow/ZpPu9FhTkl7paxD/l9Gt1BzU+8m68gOv0vug5MfEb63W7eioKjqze
l56Kxem8nPGvnvJI99QfUcOVV/WW88Mvre6MQqXjYQlLCOONX+FNjhz7UF8wU7ibiRKuGTjYdF/y
Oyx1UM8PhA71I1uioLNvtlgvNzqY4NLF0Vj+CGbdL9+17Q8P0WR9DIMtMmO0k3tTDGdlEdbJ83rF
y5Dzz5ga50Oj51Rnjbn66WuLlPfVZD9sfv22sPLOxr15qCySxMjwxQxYUZalIQiFEPYVWqBkjIb9
zDlELE1dlzKG7EjBlRgZ729Hs/hzZk9ed96JZjrtXLKEG49jR785cI9r+teusqwMygUHbcDAA+Nd
eANF97476hdpSZ9g2CLVnVfnAcXPbVsO4X1oa3klnGh5Dqwy6s7+QcC3alUJpMbzGDKTTAAAB0/g
jIN9ehxaM1yrxW9yHh73cVRjFOTBEJDGM9oShgUqtWvlT8E3sTtDZuE7x5SIG6qW9pEulZSPdFRD
InuIjYxn9MXa+VgSe2vrh1pZL+Mw9WcvNM4/cDDml/Cakq6EBE4a7wrfpxrMncf5FGbMgYYT78Av
dg2kq3iSjWzSseHoCXVplJ9skSc8jH4+5myehe6G0jA8e6P266QXvTwHdXkd6+ife8AypnW59zuj
XEKnAPMRV1Stl7CyXjozzD8rx1q/RUVkP5Zq6nI8ml7SHvtfYBfqYXCEeiAPd3/nm/WLSdvImemU
RD0NYXldtzi4Vdo7R9AXntiO3IRbZVWp6SXvLQJARLOdNGnV9W+lBGEQj/Z+dtroyzjmOMf3ImS8
lLjeYd/VMoovqOcCGFdUEMD/3ReKh+rH3C6dlYwB03TcZrMc8nos2u0cT7v8Eangy21kVvmtlfCb
0q/K/jc3I3E45JVlEWcplZSiwAjB+7SOfNjtriCFNtCvuHvsMq33uftptb3N2+rObsomsXiWhb+i
rgqKFPWoCoN8gD12LT2x5MHaWD+dzqBXg5wdgWRVaoSJYb9+kbSf2z4Y93Rr1z8wzH4yYfJPsilQ
KBR9nQhPrFnVjdhyN+rIUxS212otNCX6WlBb9pDqEig33D+oi3/g4dw+qrWqLlINL5NYNtKrIMnU
7NRWLtImJN6xo+b4GAh51AlIPzPdj2qHWmOPY/tegnI9MQfu3mQ4+i+zjD0wGrMH7Woso7/hDlC/
GwMAZ8kx286cUApDMlltzSfcKfuh8DiTM9hQH0Etq2RwpHUfhDhabgOQV9810tY1Wd3FvKEgUlTj
FBHfChXj8WSu1pEouBnxs4KEQltBdffbjqQPps60Hy4Ul3tdRObXJlb72XOAcSwMjLacxIQYLiCK
PplF2CzP2IDbgAetix5GU3dlMszeXVF6S3Eqy2OMea0u8dNLtPCv6gOJZ4fNN42PMqT45O1wk2Ka
DZlc++TGuSr59HEd29Fd7c3ufvLF4blZs66dSMwSzL+WSFLq7+CcbqcpDF4AMYR4h0EKwdjbo2XM
pwU1fyLk3nXZeoT6PtyBeZz4grRbRr6guneDxraSwQVtlIJmqf5gl2wqktjG/pEckQDuSwvxjOLJ
cepMAZKBvQRO5V81cahn8T4EGBg3xiggYBYFa9Ymzs0ZbBc/WGdvRxZsxpI5p4d0UDFF09NGEueI
42dWXRoOq6tS0mudTyuyCVc+Jkj6iZhCHSR6L0qZRE2LiK7bV/zDA+WAnWlCs86MFJqBq6AOcJaG
4fBZsCfecKcrBKaSedN9zzL2WhtDG1zXIad6tJr1MfaOxskKvvaP1grEMhEx8dkJ2UO0EtRy+3yN
d0lsYccGGr1q2NEVujXNSVms/o8VieZE+Js+PLAaNeeeARL0ysBmnbNpm+ZryyeOI7kQ4ADDpoSt
Oq5CPmgu8OPc7zYfsLL2ksp9hJxc19tRsvpYOuBoGJbYJvqmWFJ/MnxNeLQ8ThXfyO5mU4sz5UfN
GIbq0RFXEh7HmDlUuHyXXFUWg5idBs/nqN2TLgxbojzwQFl3ujUhKPVxHoZkLPvxR9t+yYuC3WJS
BbY+/rt+eY2Sxa9oPBj9rUy0Pew7GXaW4cFGT6vTfqg5kQgn7VWiK6YVWYPyr6TEWtVvQFnQhuDB
Eca9r4v49AYpXnXsS0y+Q1xbudOSn4vQCVpKir7O3PvxOED5mTz9ECLDVCmQLOK7/TL47HGF2Ang
Fvkm3Dn6xOOOdtZW3X7yLAT++OBj35xN3JQ0fmYKfOjtLAQTU7lY6PtgY2YrwWJ7EAKbuDrh8vBe
TQVtKh0CyxaXQHdwACrs4XWGdIe5Q2Mv5ipm7cxfQzCmG8VwyDVnsrU+SGP2KLUiEPhZFVtWlGmk
JcyrhdqjDB4aeKmjszSt2uTE4HwWLQUTv9b/XjZB5d0ETtAeEMDK7iyK2sZ9uuthSZzeasLHUNTe
mJJgaNq8nnt2UjGe+zlhFBfYSesF5ncYVuInv3P8THpaQ4nlejJI9yoex9uOHCuPEgjiBTO4ofHv
9Kaa/aZtZv/V1iVd/Uwb+7rOVBn5AeYmyNx9CZ6j2jX8VRJpBZAcZzYPssMfkraxu/yq7NFSGdy+
zv9rgNx63yIr3sw9VS94q1pVw8fuLE6Fz2113GRDDudf54EReerSTwDt8xh9+ZmGgDadix6LvHFW
jx/RO+6Nqo/d9z6pUq0JYFVVi+lIyWyHEPMom0C21V084RPhzsQzufW5jdcfv/gqWCPOxCHytpJU
KMLekpe+JyqLA2poezJAm77sHyMu4y1B/CzppoeGlt21O7LZWpY6QY4Su7FvoiVC9dF51PYZCb/D
kQ1gktaT3+NKf7G9bpwT4CFSn2Wj1zBd4r0tMlaGUAwD5npAWpFxr1mDF4uKm8Oa33wGKJ2MdVuF
t9NK+5uuTQcVo2VbXBd3CtO3zgvdyv11hbaHP4WwabzSHa1mVu4hE2o4eHWZK+tYF4XDYBjjzPfX
4Fx6m9e/zIQhUn9UtNZ8/evOvSk9uy/fRrGVx53tf1G29OAM/R/ukcW7c5u+f18dqeGx4SUNE7NZ
LF0YCSNggARGe78PVLXnJpiiLq/GxpMvzA7G4luzRIpitzfxnnceiZSZoO+xkr1hj8+YYJX6o/Gn
wTqHY9SJfNiVF7/V7cQitdGENzBZ8bsSAoFF4HbQ1ctLXTMeSS0fYhzl0wLpw4KApu6AYB7e7aoK
H6JF+NVtPRzgIonGlEU0M7sS/g9PDO3Xm93uH/Mq7KfBH4M+WXHPWteiLfYX14yzf7eti12dC2fv
4qtfM7jhUCvDW0t4e5hX64oYfMJIEzwuRFQ+MfetOI7LnQTdkz0UIFqFjIgC7ftl63JZ9rGbrA6S
mdeCMCm4WWL1l0efmUJzDsLCMqA9YXNC6g3MH0/g1034KtkBIzMUArkv6/Cz3haHiTOzjdg+UUj4
dJrLGvjZyveEKMSx0OH3L++U5vpvKLE3J2Abbn/JyJPe6yILNotXdSmoo11dBh7J+VTsauguW6j3
T8ruyv9CPC0xWaC7t/+G+zIUuRzIP83QdXR93lg7VIgE4yd8bVuFXvsOMqw1FDrGi3NmmRbGA1Wu
JrFWNmEp+/PyOToon7LIMQdkBrGNY1p6eig/0BcR52X13kRURmn8xDeh83z4TR8SIdFbz2R+Ov25
74J1T2chw+nsHgDjUh3ukMuc3oaleQhdVzegPpoMPG2s7ybnOPxksg/vUfmD/9xCymlSx1bLe0ys
i3N3sDmrEqK2rUeonBv3r1LBs08z/Ee4ZV/fm/KQn57drRZSTwAkT0UUBU9W1zj8Z/MUx2/G84r9
kXHq9mwIf4P/EQX6uIv9cJCX1dBDXher9JtTO9t9fMbytvRcKy0gs3xs60g8QGppn3cZrs5p8ow9
U1aO5a/4ayREMz0LOvRieWdGRgd+jOUBkWZkQHIqOC27b0W5SFp5vmlYndrDVycCHJA0T3y7iW0q
xm/UYYpWeYrG7gwELWrOlW2C7boMNTc8WiHxVnmVNdC50srmTqHpPiNaWZ5JXRf/KF2WO9VzuSak
s0lzG41jicdK+uWz1DE3c9wBLSPjTjEl15bfZ9NBdZp3WjY/gSRX5Xl3j5EiZbHhQu0Q/pnmOGrP
G7Rt74PcJ5PK0i6qFCCBqPrMhzfZ3XGmNu43umK2Ijaj2pkH3fFOAnXtpy1ju8yiORaQEIej806j
a68qm9j9OjeNqdv2JJYvc0TgNKyUEv64Wi+EHfBSg0GGh7gS8UDRX89ruD80lr0yWOp1XZ7CqtL9
c7cQBZePELzZfxjC5dM+3sYj1W4nX1UXQQ+KFUvqJOarut71naLNhhg4+wn0waalLV+mNq0mUf+O
92NwslF38W/4JNQudjO3ZT6P7Esoz0pPtTx0RbV9k05gqIFjj7TPuZmZsQkgvx/isGHa9Pz/mii0
cZnvm3nZyV47PG3ndhmq29mwM80829v/kqNZ37HIa9ihTY19p2ofdo7Zdv0GqS6kgV6ZW1MWbuVP
7CRb9y0u2VuzH2jMmY+E7U3BlzbIHSaHIfzQ6bhUcwssh3AbfF2lPmIrX5QKYebwi1Bde/5UJxTD
I4G9ohzKW70LT52PviBHo8aLNJ/3VZZuwlyZqf9mD3TQE3filiwWrhp3w22asPtgzM60hzkKK07L
BvLTHj/7stX2LZL5aLvFS2UjB45CqkPZz8OYS2EtEWCDcqhvv/bfiD5rxqOggJn27Xa4HhcbcfaR
l7M9sHryt8mBH1PZl60FI2JPLmrGEjnnQZlUoqeOQfgUXL11f9mEpEIeB7NfC/pnSYG38ImtUWT6
i4DKzShVUGSTC2cx/YgZvYZJ0fmmyVuCDK2UQ85+LXQB5Ug03SFvFavuv/Bl9ibvYwGtGMnXV/3F
FEbl1YB/+r7ichxOKFgPalHu3icXb36UgDrz8NcY5N7nCOdbnFQxhzm3/+Btj+1Koltir7V23tjV
uj/GhevIswuQQcEh4MdOsmwtbqwDNtBcN2p+Gqlw2JsVyvo4TND5l4aXdNNC2fpFUdJA4OJaJ/O9
FsVPv3dNk/FefzWkR8PhgBvLX9LZK3yTR41rChxmq2+yttoddcOUvmdYGDlVOV0avm8vIdt3k9Tw
FIccUccXVsiGOIlnyimbZyJLXVb8QeduVVYFAizmsQWi/QO4vpi/C21X16KiE7mC32bWdnjoaRJN
0PJ+xwBJ/O4aiBfZVzFZ3OjBZ4WgqSHXE9RkETyLeowfFkhNW966/vQUNbVZGOa0g2AMNjhjyr5x
8NhcB9uPxsHzcC7tWYjb0fKj4mJ9SfIvi954iZQ3BuKXtx3raaGBNjehc2zDQ6Ormhct6eS/ATE0
X6HVm0WZV9geYNJiUUNOOLXDyNWIqE8PiZWhbosxPIdQWvXvQTe2G6SqYyKR46/qp1ckAdPvHWjv
kvI+srCvQzKV82PR4X1T1P4/qWX9AwJ0sLdJA/LYv4qAZzZ3pjD8ZuCo9EkcmJ6JLggdxDICc9+5
WpkE3vQNHT6bfcEEKPfMtvVcf3b4V0c+WYzz0MowgVjkdpRpdf9HWj5q2w7FT5yaFmLYeeUm1bdu
azEWPzSyyNtDlr79u3DKyblapViEYWJXYJX0B6iXgJldhsRXBMbYRP2hUPJXWCoqkSQGHDu3SR2t
E7Al7Il+4riV2u7Kw4AGW/dWLaclDPR0M+zgOW/3hjYvD5ej3C4Bd9qqENr47gd2FTFkW+k1GG/X
1qlvpplxXIqrov7ntRsL0mGUAqnyHozB3Uax9t4IMi6zSresGls9ivD7clSHeA6nbWsTE+AIIsI7
aD5WJBIe6wj6MFDh/LR5tLx3FpzMYMZNb/qCSmUZzgyzRkC3lOhQw4XYbsd9dJcnXLz7G6u/ss3J
YCImbFpXzQjfLv3PqWks6xuPVPtz2lf7ZwmP4zceKfE403tR1q7L8BcxE2aHzQvHLd2EUN9Xj3oA
/p/e2A+AvS6zcGA8QcwWqzP4B87+GYx1Ic98xuFE5rJwt7zb2Yvf1/Tr/MG+LbijsDH+pgxj3tAL
tq5XRp0UTshtdJXwMKtXzI78o0XXh/T6i3qfmqraCdwuRg1IvGndusod3vDgakKrjk49qrDxHnlk
CUNUeKObOLxLTOr2Cts+guhJphpUF+efbg4NyG6pIYP1wm/zgan/q4bNjkTJgbWdRhsg+RQDtddR
U4ccw6bkjrjYUjb0syLgosP8vMdXVNuBk8mma50LRXPxyqABOO/UWM6RBwgK3wOhLPalW9DTGo+F
nXuNmqpTgKzrz6QcbR5LYyicLauzRzctsOQamGuLe9zhJ2vmPIxmygmC7nuWpGZV8mpcl1y31g83
9+5oibJDfjT0d5IRu8psf/WfYJWxtFV+3N3x6ddxapWSe7sptvm9aqZuTHsiVhgC6e4Y0raKB4V0
tK8sIjgZD6bVShUOYEorXjXVHCOsg8/prvbxWSL3rwqk+Av/9U15rLU4Wx3LzLR1l+EhgB8TpCH6
w4i/vmmdzKk3bOD+1ugwtcaIfT5BXfq6ldj/Mjtqy39ROEEqO8TSvISTocof26kgG6Fmq5nWY+3e
y1Jb/yRv2k+0EeJICr9pPx2MQdNp1hGDum0XfGSTMOZbWXax+4AElzk0L6s6V6QnNgmKgKlKICkG
j/tKBUjsbb/9XhhHuFCLpvZpHrYWFm4YkURqes8dviAFosWbZ/zHVXbBt5nd5S++xuhiti+rNTbs
nWhtzWqWAYIavR++P/YOa2K+khzt80aLDar30YvnncFVG32VNC2iwUQH9vqKQ9DqEyse5PS1L50e
ynWZd/RhDV8wFxDXqQp884/8E/E99BqPXMiWdU1tFRQ/MTPWhy/AnZ9L2f354oLdQFbZzcuKPf/P
FvjyI2QG2iWin/1rsdgQ/Aagh0/2Tv7BA7x9i9HhwsOV1Qzc/lmgxLwM7AXBgItUwT+hTG89Ekc2
O0kDftG9+HURfEaqDhR2QDWdWhRSiKCOtacMM251H+wVg/qJoyGmgbSc4hZ4XqN/B5M3Mkwv6k6x
FW1w+NX9xOZcwXLbEkfPhuXxYdnhA1harnE58RrxAsL/QmCChuDK4iQ8MqeZrDUboB3wrPqrhlJf
DuI+wiRuo1AJKe9QFVNkjMdcfbo8wmvCCehNhDcU83BC1xVZN2MP1zs1U8V4Rkl/jUBRG/tS036v
6aCYbN0TN9HjKeiqGGRg6F5LIETbycSl+wi5wv6MnWYmN3c12I5dOfX3GMsPToJjPz6FapqfFiLm
NamZ6r9znS2oKSwsDMnsb9uRz2A+OuQGcz3+WDAc9GUyQQd7H/221tfjawL9WQFAqf7pSFdNrlQJ
0JPY4R20s4qrv6xHFeT9ben3m15SAcMaXBFflfFu7r9mNHOmlq2+14ifYCjXdl/9dJegpDqYSnGc
SbaW7j/UBeQIVsznjhf+RhOcOnunzSn6kKkni5G1TY+tQ5bT95FCr7LM6tRVhPdlVtvORgFlAux+
4fdgFriKIepvyNLbmfxPBSN9JSStRuLCDffcFIUzGrXJL2rc+2PJA8F8j/0bW5tySYXN7B6ZQhG8
DEGhxFscwVq9gpmEdXWsocjDGp1PIkS37WmnoBoCjEN99Ty53XyHVT1ssiYCE5maYUFRZWPYlhfW
foKErDAA33/wPWu+xRVA6wwjF8JVPziYd0A2W0HaCGm3FP1daZ20Rx1Kp1a7skyh1YdoB5FSaxjl
raTg+63b8Dguayzt8ddqD737QIWDD6vmJlP/6sMX/a0aHTHeA88mnfLetBUxEFBs+p34AxZ90ZEJ
uUr2m3DX3TyiZ4/A7PS8ZoR6fXe1ZIR7jz2C6QsSSay5v3eWGdkgpVKEmWYIbAskJw52GSUehd+C
FLbsJJdkI1bOvRN7utpP1xmYvKCKsDr4qU3AR/av9HU93w7eMU1DMu1bsyVy3Lt//0Xdme04jqRZ
+lXmAYYJ7qTdStTiku+7xw3hHgtJ42akcX/6/piZ3R3hVdWBmrmZAQqJTESFSy6RNLP/nPMd9iJD
u28nT741kyRnsKY52+PEBfJYDlhFog4Jiom9MbXv5lIlxa2FMybYjZh1SvLcKVHdoh5Hpv++OyV3
cz2242uWWWZ/NVd23R/x+xXZrhqXGKcp8H7TPsy56b3KJHF+kH1lY9U4XjxFSW0Xqyg5dDUmD2yR
xgYUAqB3nDNNca+4FeXWxlU7RtNCaPTSZNF+4fKdYL0isnwv/BJssaW7AW8m3EZGvwUHvotY+i0+
CE/6IbcUlhqwGa6bb2aXU+Y7bIHQjRaHcAwMW1Ygk0UEEDHylmL9yAauk2vi76DJkyHuXjCyYXxz
ZI4cDvAsS46xDcZ2Uxl8u6wdsuw/vL6UKdalBV5kXKY+CKxGVsOpQvUOky3JtkAfF1t5xL+nIauC
O1wpJWOJxXW+xsx95c6Urmsy36n4gBllJNkuTiuNC9ascg8LaYGrS0XSxOO1d4MheE0zB4uCLDED
7Ju8nVwG0b4aTlBAqnlPWUZQ7ztGJeUpsdBFjjHI4zhSZQ4TFaK/HCNrmrVgQNdLGnaSaRZ6J7zZ
6A9BR2DgjK1Qmdt06byaHN5cYRCye6TLLmlHcYgF9qo3yKvsYDj/zO3RnkszPWPOruwonRuKglyd
LckOfSlcQCXzuOFUwMRzU6Yc1G96s/OdLdUBponRq2v1FTgufJF81aY8T/bYuVgb+1UYJ+c5PnA3
5NajaU+rQFkYAOyMdjHuYlsp/9IyKNC6GdqlIYcasphdNEbbU2zCim6kzJlIQnlnPBuAfhlolU71
GvttQjyf0ykDHJDJ+Z2y4znjJOcwA6ptZZQvWoNSqPC/J/rdkKiEtwBaa/3c1hhEL4UtZ8KLQk2q
oI3NzcJv1E2gEW1kykDcYj9WMqa2R3dC7xurqrrTY231L33iBHZF/MM18OUsMcH7neXmuX7zGSuy
yUO0D2k0cuxCVpuFTQ5X/wjl6XXEdeKzCVT1yki16WV65PqnUmsbm4XoBlpfJru8dkkvFIdhLjAE
GVRmJJiGGD8OkciMtr2QuSqT01wEuDlmtXaHb9Dxw291FtbZS7CWKl/0Puewu4UwMPaVJs5T62YZ
rX7EIaKX/o3eesu+UmYWhlG8ZEGzrHZxXPLsYRM04CKXSzef68RP8hyoTaIr+4bO1WEJccYbcRtV
CxrJQbmlUVwzZWvrSyRLL3vxA2w057WEZb4B9IBjrypFLdalz74sFzMHT6Dp5M38Cp3HZ0iKCVFI
6WyzUAVHDsAIhxm7OJwgLWZFUg24BTcmp6KvRafwDQ45J+ONYPZ7Fr3LIbgb+INzb3LAMoIjW8Mk
wMHkYQ2ID92UJu50iEd2q+pBUKnkdxcE9AEKHxFC7LJ9D2H5ckfmFFal8zlUFtGAxRva/m4wzd5m
lgRzOeieqWlqHCQiIuZq/lrqmtPfnkebb3YndxrSJtyPU8eYjAUMUmMEzzijknEo7NTC9kB9SbEb
ytnHCKrgBLONTRsPP4DWYdLw9LTRA1mNk9Y3cOGm5ayjelpSdMi0A6eb7UYTaMN9HMOEpoEVgIij
LzCIedNt4cAhI5jCexMPDjS/8Uh/17xESdAkzEWLqmw346jDQ1c78rkBfc2zEn7D3egs5Q8KCpt+
48nR+86yNlDkgUj4EixV/EVg0u03Clvxo+xDcZhMa2mPpW3kX6y28V6gbYnXVAN/IxBTaklVVcrW
YEN/1FTsSBJZpFiyutkuFer29s9U0d95+L8D1p+i+J/+81+n7H9J5t+o79VD137/3hHg//8hj79i
ff51Hv/6e5d+b3HsfNO/pPjXv/VXID/4A3AkKELfhOkGeG3Nnv8VyHf+gJnLQ9gkeQ9iUqy8hv8M
5Dt/eOuf8Bddb+V3kQj7O5DvmX8EHhFOYTFOw1Ul/q1Avr3mEX9Kg8LrIghKAQVIAJMfZ34KEVrh
Qg1RjmNFc8x5nDGEw58ivo4fKIbiEOTdugq7utvpIE0P0qW3dmcAXN54o+1wWJz6HaQq+4Q1Sbwt
cqpewGkXI3g3Iyz2XGyUveLvjB+RAVuQ3kyAyUf8jhv8KXe6/hoeHwZAu9BfUZ2f4rMmKJYGIhSW
Srk4e+UMNCwRcABrScok0kXZ3NeTmx5HQ2BWXczfgUn/zOd++hy9kNynD3qDe9z8FBWcKUYo23H1
gceFxOlm5ld4fCmg6vDornMfLB6ancNJ5aFxpJVwjtLEQPlK9EWl5t2wYE50xHLkXeqbZcibG1tM
+jC2jTioULcXJF0td8dpEHpYpYwnOkyMbUY15pvEfe9eubCu/e0c5MveG6lT+OujLpe/7/VfIBw/
sxSsTxHC9bPGkk3kOvBcECzummb8KUJYJYHJGaKJ6WLL1X2upbiGrOZpLKyIB/u0XqbrMVzDRPkU
hsO2V1OH58ON2aWEIn0Rw1i8Bxxg2o05OUKzD0/Gwt4kzCXxzROD+l0nKQHkf7jMiVcKyxceAIoA
QMav73l0XGaOXeVsur4pri0LaTlXy87gF9wJOx/Q0cb41InpASz9csQ+a7JB67yPuRzKm8GZqiKq
aXdis5c2B0bDhbrOctGf3dwan5Y0C78mWs3drl5a4nRzWzZPLkYRZnViPMFB6/dQ0c1b5Im9RIc4
8DU2e6MEzFUpRHlg+81HPnXtFaUf7UtuO/OP2hHGPc7M4hRkot/HsbKvlYE06NYuQaeBM67V5vqs
Jh3chHMV7lYp+yHwBvGN0o2nNg+X57pvqpeapOyzEcCF6C36NHBdNOcs0QI1ibmaTmkK2GaASvQm
L2nsW6R/rWalr2o6RG9au6FWiCqQF6aF8aVnLdNWiPwe/UZfxx3or6imq4qugGJ8cCg6yyOijBfo
TOQDFn7YJmA+exUExiWwBfJM5DevJ6lvhkLsp9ajbQmgoujNNzB5qxAVYtaXk7FGWwy725FLM++s
bB4rFErsERMTrAg3jmTYxbHQHzJzG4uae9sHKsPJuKYxJFcv4WyI/eAP3S3ZgnyH6+fU4Fbg1Maw
7qdn/t+r3y+3xOfHD4lkB2fMShgh9e76nx4/yk+yCQGOUGk4jC12KyUYiumhObCrbn/0k21SH0Qq
xJAZuzFak65mP3jpDBvrTZsPEOqmBl9QZLmDjKjnrAhm1tkR2U4c7KDUxOKC33FAP0GUGPTyuHLW
zhzyuj71ueuN/vONHBLvCGrkVcojzUgqBz/SuEw81GdxnLiCcLsO3614GA9FYjk7k9MhVsIsfvuf
P77PD5T1fbieE3qWIDUPmuDX9zE5Rp0uNIpsByBgjyLj+5VBk0VsuK293Tb+o6us7nff2T++KotF
QMupaZFTBiny66uaVHHZRo8HmIFcOuxSspyvbtAmX/vccXqmOkk1HkB1Vk9MGTmomYyrFH6OPn6j
b88F6STct6anW8cQIbxHxwrPfjNFOeaK5TcBcd9f383P64tlsbqtvFYSWaQA1v3Fz99VO3LG4MxB
jwI9B1uvD2548x/prBzcAHYQH0QaRmwEZ6oqM68+dIN/HlI7wfVThOkWtJtFZtJ+V65b33pZ0V6j
DAY7v7WzAzQIKxrduP2oSFtlRp2dhqFrt4VXvThzY25dC4ZMVun4wfft8oJTnnkICvepNZLRipYw
ng+uWWG1TFT40MYEcOoxoV4RWDbpV6ZC16HJf2zBoKE3aMM9iKS4nFK72zBM5Sw/hzNhgaF/0bYz
7GI3FbeED2hWQaOLN+RVwv1iLumXTATzqfbD8CBriedVJPE+T3LU/ySsvT0mR/+BOZB5NJo0PiAg
oIBnfrsTJjqtblL3zUtHUnW4DTAY01f5OsGwKTaMk5i8z/l4WRkGIfPA16d2tNtbz2v0XUfW7Zub
UN7J4yy/NhWGmgg/9nIq054ziiSszxjGmCIEJucq9ey7WsvxoGxHvfoxXSlJnHjXHDGyW0M69imJ
q3gn2fxd4I+Nd1NNmBH1jNk71L+T9tvl1BZgQLBZJTelGuAo+maiUHXGmhZFFXj10QeL/KEbTsdd
wnSOgGtCYkOuWeTegbpSIT6Tc3Cc7ewSJZ50iBqc5VnMobhV79ZaEtRRQUdDlLxgTtJfU8Pr46yO
p0vZhRehn3X7MvZebTN2zk6TPvtAdzZ2ywhfD9kVcgBjyNKm22msVv6qV1+6WHoPubeIj5LV5kCu
NMS4VdRdEU2Jqmka7fme8QxedWH7tMxFfKXrLrwJhzX1gjh0FQyYk2PSigcdmLemNr6kOpvu5xa9
1JA6HjdqILCZNqByNF3mXPL2geoeFWkZvya5U9+Nox/eFBSUbEb2Qk8xk8ZnttE281/pnM0kv3Bo
GjxYMwSENMznR6K+GGoLpe6xBOfnqQophJQ+J6qRuhzDHW9bX823gzCyk1GF7nHBTv5Y1OEhLoZx
q/ouDKIhZFyhcPIRMobOzxUmdCSzigI5PXVf+A7Hh8LrvsSqyE6oHPbtMGTeJSe1+sQyF7w2jOY3
0vaJkvtlHJWJISOnL77PxmwcyhpTyVYQ3MZGXBX2aWkEIfEUOwQ9B+AQmvT7WjON5kG0dj+tCT41
WI8xeSWiq0tz1ZvsTvHi1MZdxw1zhwySf1R1coVuPO1a5Jiv7MVMwgNivYKYFJ0ct7Tv3ZTg1hK2
/TPugwepiLaUtjYb3KqlRW6dC3nJamAuNk2zzNI9RDm+gOuKOe27xUP/xWCSeiRmZj+RR1Y3JLHq
V7aq6W5x5HypnQShCx0wkGREEMu71fyxqzTMrr1HdRYxe2nZ1DqKNH41Ot/f0xCSfafx1ymjLi2r
q0wzmcpqd7xAZrEPXGPNhzE1X4OmCknm2vh5g3neMtP0D1aezOcgSbpzBj3wRtutd+bcjq8qWF6c
DEMyd/xe+vrA0ij2iYll3ZLy1oYEui3FJKK4sPzDqkW8D5l/rEVhb03F7JfdTB48U+OJHjuISrBB
W7LxObD7xokm7FAREips3MzIu5uxqZOvc173O8cVRAQ0ZlZ8xcNy6JNm2LSejndCdfFRyDlFha8z
1Drf5M7DuXA9NkP1kMrK4LHArPVQsHdgf20yUqU2aQNup8TK2GUVOZTpY+6T8NzQWHsFDiBX27AI
5a5Duf9G1gj3SbuUL2GVTOCMffejj+eecliDB//s7mJthO9icMcr6Tf45P3GumZOJ3ZjIPhmcI8Y
foQNtPJPw1S5W8x7FColFaOYTeZihzsEY0FDFut//TY3M5gMHG7tyeI5RnLRtQ3ugPXeV0rpDXPs
6WjGZnmT0Sgrd8oj678bYsdG3J7or37Cf8LpzqTdNZq83sRy6JjWt7FfauuG0ECm/nolOUr/KnEc
sCDxehvM8JSJBc1YzPreStWGZWS079rM9+tvvUBpx4piXg81ktq2dh14AYlvLperYSjqudd2Wnc0
RuNK9LHxD9lBVf10S9AfT3NDLuRAZZt1HYQqjBasxRfS4+HblyRxt+NkYUMMapsHcdwCaMD01qq9
ZtJMoHLI6GA3C/YoZ1Sjguu1I2DNBjE7jFmVHSYk90vWcfHMixfNPVhQKT/iqUqcW9dvbPQDNiM5
u2BLFfsM3RxcBYHvflOnZfdtIEXBTkZb10pm7fHPt5qLxL1QbYet2B6tR2WW7dFDl78m1NwerTax
rk2TvyYsFmMObwRG546lKmaVubTKSvsb4vTTLTkQ9Cs3n+9bMSMLEIypn2oqthCPE/yZG0Lo023n
8WkBJfWH+4n2v2tqvIwCcchy3yWJ3GTD9DxINq7hxdaeATqXASpLdtDx+oPMqqBMFQLEpefR47cQ
VaCKV/A+hpwAbWC26k30bdcQaAnVva3IBsIbSLpwC4CDC7ZOaYbMen4RXS18G1rRghbZBgQL/l2V
MV9nbeBC4UsqWk5ETMTHZDenY3tste3d1OwT8eNaokxZOEV9puN1tqLAM8QzRXt8dBMTWrwrtv7m
1oF4xkGbNltzCS2fHcXkvReAN14sMVC0W1vTpPZUEw63kpHIjyU0JOmIOtyDFafSSQku0HQiY1Se
qDts2rVmTtxWYjF2lUej7Bi4WOTRpoo9E+h0h646k7ev7sx2cd8Lj1GyN7cXo1EB4Vt0dSeaKT0l
DL6vU6IvVqSHxdoWUxA/OgVix86V3tc67SxnM3KaOjl0Ih9h2ec3gSPVXY8l6wr6B/aTgtBK0Tnt
aSyAfY90R3JSw2cb4XSoiY3FwYelG/g+DqHAYwOd50zOgCA3Zv5vmlIWlg/6wEwhL505ZKei+vLI
JL76Uc31dIXobD6qlGY2lBLfWRAcWivbV2Qn3qifW7cqtHdumPqzgsR55m2ysiGNgNQ2H1BNj0xV
XC68QFEEV9VLcfS7NKbbvHeoWyTdug06WjolAcWKh6bV8mlbcc92AsLE0Zyq4IxiPn13QwLXLjGo
ixYz1MmSg3Uv3Rb3l+bkf4QtkVy5OXc2zIH5ObbdF/aYDwFl3W1qZ1ujUe1Zz6Z1KHpy/g6mdM+Z
9wx/2o+kduptF9QecO4guVETG6kZ08udMc7s0imNPtBzf5dijiMfzVnS8L15px0SQsXAQt8BiblJ
uqE/15AXb3S5TEemCOEXJ63s27KDkgLszLkht1jt3La08P1kMAGgL1zpIo+v/anXd1VKF+VgOC8K
d9nR0WF97VT9uzHE9XPrqQxOcUrVOkjvLCrmLjvSqPac1I3/1k8GDCI3ab+1mUuwYAFVPQqssjRW
j7RltiEFx4baoxQDbpZdd9ellalpRwwZEVpOAJbedvn2nW9Q0fCnzNTNENysi3b3v7M6qUcZuh46
bnjN4SXZ1SOWI3aiTxXbzmw2b8wca2I1cWJzrPYDOuN9SKbZzq2XauCZ3pjqvo37B5qJH9N03iR5
9m6n5tO/P+l+rEv+93l4/cuY+18iZ3/5fx2+1yvWVX/+Uevc/b9gtv9vcGltl8nxv56DP1VZ9/3b
/zqTN/hWlz+Pwv/8i3+Nwq0/qBsJgVCCDV1bOVZc41+jcCP8A/bZerINfItDIFj9/5qF++YfK/Ih
CCnxEByCV2Dhf8JpBX/kBCbWRhCozCP/HTbtn7Tz/z5ieysW18X0wijA8c2QGe6vR+yFgi03zFgk
9vKhvFKb6+3xfHeOfojoOP7mPA9w7Zfz/PpiCPtQxnnnfBT8cp9eLO9SFE4r3dIENTewTOo2QLaa
C40krgzIUAT6xJkTtq6jvE2tZ/pusn1oKPeiMIFJXS9jEv6I89r6MemqPhmZn1zMxP/2E0eAxzAZ
1W7S3FwPy7JMBzx+6tY0Qv/sz7b7WhGCPNRCsW57nYpjNkCz+SWbuuyLb0mipdAG/BenK6qY8Hdl
mxt7mpohalg1mLFljI4O/mi4D2Mue3GTi6qWUbesOZYlmKYYVgi+sguBPcrao9OFr3YfGmQlO3to
WWTnpad4uhTfEWD98dglMGF2ccw8did4fE6HNjdlgPUIFuy2tfR6JBgahR+xKSfvwggwI93bgsPh
Js5YVS8oxwhWP54u85MZGKAXc7bS0Vg606EqGUc/xa6X6Qg4VnLssN7yEoT83phWF2zHQw5fKxdz
OMJU0dvFDmdE/hAX8wYT83BVemEstzTJk7QsShZQzuZuvItJhBDpHBMMwxgV6y02cTpWp3jw7T0B
Ig04gkrYbx0xASwxyp+9gxrqoL1NR0AiF7M0uzHCFwwgKTPm4qEmwH5j22rKdlNV51f4OyFVeWkx
MQlroCNt/Myt3gbHy9SpFWr0tvOyEFDBDvhBjM4P7wrCexTOppI37LFv3bmLadt7WXBOp6AzVYQw
3ap/XOoJdEtJyWqzI1Iu9EWnOvPDtPr5YGKawO8zS/KGVSuD8dzKNnxby1nzLb7VES+bnpMj2qfz
tFht1kAZq7s7/JVOG/W1nz2KLgC4FdhG9XVU3vhtSAm41zTuXLlEX4+484NzD0LFwEM3BAEGnSEE
1mXSCyAKZYA60eW9YCCIZ3HOgsgp0+ZMow/HDnAO9oMqynYfN/aMS2yuiT5rWG/PNSOw27Z2MMOv
TMVjKIcQmlzCiQCi1BC/A26bvtbNGkYUoea8VddMmHDulmuQmt6lXc/sMcUDa8VE2+fqnQl2fvSl
4Tw3Vi/w3odx/Z2gD4ZoNpM+vrkaNX3LhO49YfQDW9eK67uMxfTQkkEnuJMGwU0jKnve0PnLPHzI
hFVvejMJElhKQDq2vRPL99Cw7P6QSqPat+M0XvkcnyE4kG/cM7Oa5IYdUXUVak8QwJ51T4KaoZB3
4ZOKvDImSEv7itv2g84j9tV5yZHgL5mX1eaf47s/8TAZbvOUpf/TxwnOyNhDlfx5CEl5d2e6nW8B
7Itq0zzi/Pj3WLt/vYIDzBqPiuvSEPHrK2id49DOeYVmJSeuTmL5f/kKnx68QvWjU7Lr2xAcpiHu
GHT6/+QVXNMOuK1CO/A+jdWtJdFcLh4h64AsnQvN+Xc9v3/Kmf+9VNHYgU0zRDFeBWBMrX/++U+T
+0SZaeNIpmFFV7vTVdor82HRZfiSJa5hnU3SKRW/WUL1EJawq4q0985WAZ3hHsTGCL+C9PfN1Jcv
U2O5AREUOJ1MZQYTEtMEDuIQe5k5XeIVkmhexYqP/Gl78E8kk3Ve/ctvwNWDs5z+IAZMVAh9mr5z
9JsavwloB16sS7P7For85Nbmuuv7zSutX+jnV7IF6GbThR3Lv/x6SRFNI5hcGNYG9sljHLbyPAQL
++Dyd8Um//yFUPoRM9CAP9fjLUWFka7iXOT2fkSTOpie+jkT4+u/+8kB8kb2D2B3eujNn27CyWfy
OFuzvTF9YmUDuV4Aqm9T5WOjyX/zWr9qJFxnTJHDtUCMf6wlap9eK0P+d01iT5AsposKgxwu3kmR
sdZn4JH/8+/1SY7688X4pUzikszWYDZ/kjhAA2o3nFJ3Q7x4W/jPpoNrBq9kvWnC92C4b5MTxbUO
pfW/eWEsD/9wjbDvEx4qmA1kGIH412tkdMmeUDYOvdT2+kdig4jXcyuKYMvhJbmpRkav23ougm+k
aopT0lXLvTPil+z01LiR26ZZfWShz25k7dIvlvsKuFZaxyk7O683XtVY4iPzGLZsbZbEs7R69YTl
iqvF62X3iGHOeosXLb7EoU+Biw7LhmGW15CchijQk3so+4TYtgNjI3IT1Rpb3M/OpVRLd1FTB8sB
yB+Hj0KNlb8PEnt88lXI0LhtyMEXnKrucVeO+h6IBNSxpIFSeioZtsFwVaP5ATAiu+WUqJcNBepN
vx19YzkR6oDi7WQiu3f6hNMxEiC9j1UPMWkSAE4TOJ9LtOKpH0btA3jsQ2X7J7AazUOzjG19MUFl
38/o1t+yOeluvSrF+2yn1ZGQYrGjwskC/seUk3AqgJCW8a3vXAHq0gNrMB6GbRqEgNHCoTbcqPOD
wNxPTAE+ZGZgnVr6RbHxnNGtb9RaO0LetimvynYe3imer8+k+h3kgsa8Exx2b5ELauRq178Mlxj8
2cB2apsQ/WTY7pk1not6KPeoX2b/kEwFeHzZNNpeaYlMKbShk5H8iIazRDxPg9mVpAT7A3Qx0LJl
HgSMHGQ9PigIw6huWZi/iUWc1lHX0asn8DBh69yxMRQPI0dx52ChYIGAIgTeGxsuOyd4RgeOL41W
kKst4z65VFlejcSXJ3uviVVHEzSDEyHCmWqidsXCuPhSH0fuGviUuT/tK4oA3Mte5NT+2lBevUui
VsVhCX3jWdkLcQ/R93o3+LJ3uapx+d6yeQi2RIKxzvnSV8TMsrq96qnq2BGYl9hYnBYfuYqhevbd
TAxyimfsDyUf5Q3SY3MxxoLFo6rmEUwd146DLVM2PlVkVpmzVykaLxSPnZsVu95OlnPbVX40aTXO
R6CwXMvEohiEQbwWEIepxtrrzgyKUzMOqTx4jHCwiNQZXqqbMU+0/DqYDuJXDCLVOM6ewHyABUu+
65oO6rMz0WBVEIjPmb3XBb6YUniPPnmI7LJzKk36LptLL2qIYX1pFnz5XeT2WuAgZ1U/uJzJGC7L
buWqMSwyLqrWJJNXs798AQbdgoa19QjK0On2DInFA80m+d6b3UEj1dndu1246d5FXz4a89jeTqbw
2T676odtje5RmqW9z6QRkqVo+/ewMcedl2SMCPFOQZqwMD2QfMsaJlRZHw9HPYfGE4KXbW+qkTDg
RlLr+K3uRYgNcSCPZIzV8tI6DsE4wpPLu0gliV0PU/Q+GAfvpFdTI7eu5e8BbHSvvpOG7ytirQIL
0zsHVJrudqDSbucZYJUZ5zTlCenUMt4DnTrWAUWGaHGCfyqqXCjIkbKnxNjhK0jHbcpDbjjkS6HR
AOcXYLDpe9mW1aVVyeWrzPw4PIwl9tMdR2ECwm6ZmuNhMmyJtYQeqac5axOHLLzRHrwyNkBu8hDP
dibdjD9GkktRjpwp7gf8c/7BFKrwziZlYfZNGmSaSReKJxhVr+2WS4/iX5sAajKb29KbRHM0cBPD
M4yr6Y4T5thcIT8V/TNiFaDBqGH8jtmgy5QbmVUGLKbnEb2PZYq+kE329Mj7riJKKMZ3U06Deus4
LW37tRR2C0My9fG9ytk4OzIgqpsabMY2bSmHQ9VY48GOR6s5BIGsv/kgY2fwq3aLGNEa47afDVB9
hcjcDV3Wxn1qBmWyN0WVPS1EO54YsxNIkJXCzGWlSVT34M6bsJufQ+X4yyXoDfPKmJepf2wI8dqY
eKrqtjNkeugdJ/gAR4EDtAfka+/9nBjtDoJI6DwVJCa2FZLsGbRwi1OXfIl10cQWcGng6QtdqNky
q/GBs59cToWJOWiPudp2b4PO1eVrFxOq3LuZ3Wd3vumXOxOEwKnnDGh9KfrUqtCRvca9BUEiLxur
GO44gS0EYJrRjo/kidMoGezk2nIrH+Aoc8HtgsZKwAy3CYmBrIPQumvmyU/e/Zbv9TpwexA2DA6m
cC/7xUqO09jM9nOX14qDlj9O56AdQMTAIEqu5sFykvUY3l6Qva0f0NCF4s7psgJkeQ/zDNypuC0S
irx3E457dZqnski2biBmubG6BLmvj1vd6A1BbZltk9kv9lIXJu4eM1zyMw3E0Gol84v7QXC3HIfc
t/0ja8OqCei6vIZbrUE6JN5LmdikTSRDhxE6xNAdcYCXcALH5XXhARDsIfNUe7S2Wa6clOECedvi
LvE9TcIV1/IhgS1w25E4o2RNpZOF7DMn1h5gK/NXwC3OvUsqnU92wnagufuSLmsBK+F2fnBybXIk
iJ2dL23k2j4sZ0LifnEAhYtv3pJEWGAieuC9vNTjCRYsMD3SZckmwHuBc9GaUKMuYeDTigrKKK7u
saAFilZyOGllCpT3oAXf+0abgK6uGXkn93SO8ewZ1eJij0vveUwDFYOE2xPGjadevtKSLcZrXOty
G+iquW4Uie5LbGkmY6K2aJlz25yiiKLBKtzg3eNdL2Y7s5ia+G1KJY1tPMvpNJhAHeqFrRUhiqL8
YoBo574bQniiM8pqAdQmU8XGyify1A04vQ/DgC1Zjou5Qm2VCfCw6PPLNQPiHbPQMXJ8BRKREmaS
MEhHimZmZGN5ZPDi+J2TPPq35Y7yeexoO4imthDhtW8tsjy3UygqMGehjVkorpILGZv8iJZ4/ytS
CnMIGJb1mtG2c561bW4d8fRnwK+XPq9O5I1lFDZjB2W31Hlyb6HpDhETvhz++QLYrwTKvxeev7CD
UvNjqCs9PJgww4F0yxMOdiIBzGaiMXGOjeml1ymFfPjuiTAkRCVxV/jJPuHuB+7VwxgErTgdJ9qJ
dkXotUtE1CC8zMku6B+Ngd8A0CpztCbDklEQvmWtzWW3CWJdDndDOTbgKQc7J4TvBd11CnLkrWwm
heGu7hWg7mE+l1qtsZpOuKRSApO2qtHXbgHuUAaQamoMBRtdz9al3WlgJnYG6tCcu9q+EoS5RzxX
oviQLK5sDAyRXFS5TxC+zkf/PA2jfytBzt4iI9bh+5gPSfKM3UdFtl6EZEnzg7c4idt9Cvhpt2au
2EwY5psxwYxD+BP6jkQziAYwrv7ZLq2QoUMo650QYwkUXKYhjdWx4WxTRM3pQg1sF/d1rabq5C5G
/FHaUB4t4vjGG8eoHo5cpmbjgYaZlZG5ZGW94bOf3zsZw363gypuPqwWzD+5+dLoUX+ztnzw8pRH
SIdOv+1bkbLXYowbgSy2yohZn9jZTg0YQQ8TNBRbO4/9XHJOKGEenKDcxheGlYFrC93YgIRXqWH1
O5BBDtym+UHYjx00k00SjvnFTJCkxydQzRXu10r4KfbCpTWgszQ5bY1pciQHEt9MmVk8qjU4/NBo
JkOr9YwbAM9uV94sXsek2srFjFbHA3mJnCWJOW7kS3A32rJBUVyQckICXDtOGd51b86coVxqIcHN
FU/cciHxyjw8a6H+g7Qz240dubbtD10CDPZ8JZmdMtWk+r1fCO1G7PueX38Gy7g+UqagROEY5bKN
KlckyWAwYq05x1TWEtzXdxHwZqFIKqYdXTB/uNL9sJL3eHdVdo1THvzG19NtKoTG0lOH0Rd0c2H5
ilvEIhfLHlVe4/WA8DCJWO+fS5J0OYXZsYUUGWxzrUsYgjlm1V7dJsmhSRXZWtEToLkJgVZB2Ivs
cRfBbQh2KQoWjIgNWrdsyCuyJFD7xDuSQUxlV8dVkB+s1ChUOlZ1+RrV0APdLh3LYdXOHb5EwsqG
PXw7OBQsi+GOQxVCg7RR5WiF1Xv6zdcgzt1kzuAskCqOLKxazl1Rg+SkydtwbaQ9PpygxVYql0az
LeMgHO6tUTMpjhlKfAdNp/pVmU0PQ93SN76ZoE8BjIuEE/5TAeAoGl7lvu1rx6Rx1ile3hGh4fpB
CyOLXARMtAVVdPOq9cs4e2xzi/IkqWeduarUMnlVORTDkPAzuvd9qh6l0W9+gkWTx1U4GvMeOFC7
7/VUe4NHAQs50DI5v54HBAy8xm0d3hu+rKCZwI1VOGonTXupD6ZhVWnyeJOYbb5ttL4elrMJiPSg
Mmjsln39u8yj7laS6rzZUXVMfmkkYQBg8r1Wz216jBPRJ9d6Fc4/dMH+3FPaWo05qKIZmKcmfolb
AXdJ5bObuj01eiR+/RxyjOH70wLfUmxPMuraM6B28AlozPKgxijHdjF5KOu20dkz2F3qTWnC/7TB
lURJDw4bvd59KUDLy3JlrjriaMmsyWVrY/dh8DOmuvaIcrrn5fKt0a0A+R6LupGfa8GRNcd0dYs1
D1fRaDSkRUSF/0OpQQPnKCz3lhLViz6CYccygG6ohUP/AuQ3ek8JzGVPPtrjxtbC6cboJ87lrVGP
G9KSajz6qPVup0Kjx64bonkqNH0CuhPSpxWWMq955fTATfGCuNlg/DZw3l8n1NZjfN3IB9iSFj+6
XmCYiLh4J5sbNkCwMIKOZSJAVr3YiBC4SYayU3VN3xj9SMxHlKQHZjTq0UKL1/z06qgqhXikdfvg
52wTdKobTqxG9LQD5E+NN8rV/M5CI64Qxtva2jfCYTexf8dlgtr8pam7MtzwT9NukgUW4mVE/Tic
ZNXflmwmK/wQxW6YTdSkCOcH4cQ1ZxGfGNgfVrWAx8eSGhWW/y50VZSmEUI1fx5XphaCxBRt0XgV
68GzRGDOWuEk+WqE+MV3SiNBKEgqI7+KFGQ8NvwX+CaBkRylyBp/SHWQ3SN/ClwdmME+pVlzGOoF
oasKU9wUlpFt+0lNaEG35kqmoeTmZlrctk0E5yexe3BSHN6dhvMetMUWikjXwfBpTaUxtvHI80JK
UekdAFk5MVelLC1QMktIzgArgJNIlftPlTFam1kokmfUvqD7N7H/hj21DyNQUAFNgl092p3vFMAI
vHzom6ts0sZH/KjxMRSCDsugj76xIiq4hPulS7PXU4d/ABJrbOa+GXN3NHporVWEEbxQfCoWhVZh
XOwW3U8nhrUYELE7Jm5r6Ax+1ycecA90SLU8gdcGVcgxvUEjRZSFGI+SYoUck6v6oHVgTKyS9iEg
uWiDRwWTkEDA7NBy4P/U4NR/TicSoTYJ68fkCD2FX1tOtjdwIyDnG0p/yIVdN27f1vrfAI7Wii99
/rPTG7eNrPjeb4TaX5dzp3vL5vkJhKb5kHUF/AJRYLr5PVt2+TLBDurX0mzJ6R23g9dnxKIIyha+
rtt2FlTZds6kWzEbBk2/pTbIPmC05A0EOnPaRjEGqUMeCP2tiDTBYkxd1KtVDhbrCJH24LB/VVaY
qGTbswUiRjes/SWnredz1Fb97943uhU+gjtNxEHlNiUnKUdIQ3/oel4dU5IVF3O7dtfkuvXXmKhM
QcuGg9cq4fxq57726jfTcE8RjLOkHev5HpgDuMrCajrLyauEI3TYKTTjZho2K9IGogffnuN1rUbm
yha5TzwofWmYBymTYAVatVMRQYaV7kqRMA96TxPVtdQ6OBr1BAoffB6aNp+ZR3AU7usHfyY44BkB
X2DG2UYWpbxrCpr86wRsVtcc5LSMVrAt/rRTB2665jz+F+a/JFaSj3Q0F0O41v163g+1CXyjFTC7
twPAijdTy7SNbBYwRbsimhbnBEMPQPh4s+W+PiIzEbdjyoOzE7lbJXaGiC4jN9bJROvfaEVkV9BG
NEXG9t3MOrlQzWNRdm8mxuXr2VKme623o8OMlZ1VVtBau9I34TFh+m0nv00JsNLYj2/MWu9eZ4zm
5pXcZuTUaEVVXFOTn9ge4kB2RsAHO4IpNUBDemU8czYcrgYLZrSSDGO/Jf+h/VOyqQRQYFuZR+Rh
zUlkkEEUU53yZl9oyJCNpH9u2Qf/AtbNc6gNjo4kQKgA+UKrsNluy5zJrokgye1tXQPzd8Jy7HqH
bWd1HQ4Wqy9bNk0lHmTKn+xMhMKLaJPcwqiyC3T0KgsHFGfyWmIbxukNSjpkW32L0ZjoZLg6OU3a
X0pH9u4mbcxuR5ZAg+uBvf5b0sVQScs+eZOwwJQePB1BzEM8ymsODxC5osq+5bU8JkhsAXBpNqp7
wmx2dt1p+tpuopSkEPbJ9tpkP3RNeBJZH4Ff2phOgvq1jHqolniRSQmyM/8Ftl8HTqSzhnHBzNTP
BkVY6Fxz3Kj3akGz2O9jbWeAD2jX8iAhl65ji20TuVbwaiLycRqnTTUKg+pg1Nd+MFl/KGj+LZTs
6IeLeqwZLeV2AmmIpp9WPKxC008f1FYDwoUl4h113FSyT/DZeFoSgHsUnHScnWmys8MUJwiefVhB
s1M1OoA+iDvTG+aHDOQSUu1nzUdv4fjAzPYCvAklpS4V6k6ZS7nbdLPU9bCTmpr0qczoEsClXQuY
LsjqeB1LIZC6GrhT5bYyuqzHMW1qUpWQcfdrGsz+5NAQ9K+Bl0LrQfOaNBuk8+oBZr+iwj4McO/A
VJ3HmxBDHEKoWgfijv4/+i0ojvduImXRIdYw7ONiCCZzi9Y3ljboVIw3JA4CVRw7J8PDpNFtEA7P
yTEQlfVYLqQTt2NmHzrIaJSyykBOCEpJCJ6qCYdaYurD0ojvFNskPY2afUfpn1vmcEithjeABQNx
WmpVvfWU6eY/LQet9K5n34sJMlLGbY5goMWLqihHdIUGwNAkF4/SstvdBpoqmi1oPbRwLdmTmiQR
BeAbzUMnEp26eSWLv3OkwqzIxQjbH2QWNfhRLTtXNsL4kHLf16NaG1SghbxmbxJda33rz5tUCupj
EyjddkBKwDGqtufb1pejO7Z1w02uNrikTAGKZWpkk7/LGP0/+YSo3pViQm1cerUBUjfAleNGLrJB
26t6Lnmh0fjPuWrJXubntXVANlNMnISpwt93Ci+2GzGJnzOk37B85nABMYsge667KZlW4IaBUc49
VF1EEtRPnU4K4ueophzA2myQhZQCKp4NrTlgc2VhxpZJnBP4JI5x4xuDJf4K0U/1IM1S/ZRmpU5n
jS/WXy1D1J5mMbFGrBXtpsdTs0oNo+UcbDVhti8oFz6006yBqyKAQTlEeme/py0nV/BEnSDVyG+a
YQPMZYK6bQYEPYRzCdAjaO10O+YJ2pdiNMNdniUaYPO8LzZYdaofmT7p12Asy51st+AoVJTgVZwu
eV5/ITxKx0xq6nVs/4lgGNt6LTwanVQORjag+DFyuZBoxwj5L44iu8IzFluhk+c+5o4kzMKX2A+B
TyKm5miG6QFyBqKaJ6qCt32YPvpCTzCiECaNPyRoSp5igYKkHTsOGmW8z8Kp3TaFYSJTgcsOh4NC
yEGGVxysCbeo6quyHdpyB7ggp2XAo77R2irvV8C50QHbftIrTq3MUrCXESkVK6i87UHzfQp8PPGI
+hlHivQWQxLEO0yghYemJfT5kWSp4ISia4WipC63Mj3D+2r56CJnZuYZdgnbyOLt/kmjTwDxyhWQ
l8xUDfSbGNlg5rPy2GRxftubOTtBgGRL54rTGz5LcjY2MTwrgRLX4ng2RCQXXAkBcEEkSrSXBhBF
t3XRQvvQR7VSXPJMrgI7BvuYDVC9iZmL8KiKKo/WdT2nw0sJjYA9oA23Z1OXKh/bOjKLVS/5A606
qjbHcujnfQh6PznmtOe4MqsNYOG0unWMIpIIrtJ4KiTQxab0NDclIs8At4ojZ5SN9ASf2SrHrc2h
TjEUNjq2MV5n5Wy+qORYBF6AH0RZqTl0O+aSv2YfJa/tqSWfZ2wFZgb2idQ0dVHWW3pdTwXhZvRz
UrU1yeuCvrVR0NfjNg2CWHms2IphaVGFIG8QgRrjgYV0aRwFUNxkA4+aYUks11izpOfCH6ttbPJJ
dbIonX7x4CCEmk2c/Ey4bIfwCUV6oCma0lzpE3CAeKLUh6G1sEwEKtiRROAVdwFgDiR0dU2/Q/of
QF8KyrLeBI0+P8b6wudPh3F8aieCMkqQIFDtpuxIFz3+mbd4MrDtZvXOzNoy2YZ1jgps1EmPSpmr
TuZPZo2BtokfcjGBmx/KpJhxNAz2QyazHbhOW0xO923hE4ia4c/hbNxbYlojYcBPsCjiKSSCL4KJ
h4b/HaOSnBK2VxKRR4wQdiHVTptd2LGH+EVSaz09SUYuwvvGzxKcB3agEp0zgbJydKsenvoenrzn
j1H+1AwIoFdys2S+0V2XJDJ1KJuvZ3xW4bEFQkbrCwbfDzUIsl2J+2+rhUioHS1O5+eoUTV0j2Py
QKIIdSXNH3xk/KrRUW3rFPxJcRWNNcjzoZQPLW7E6CbRpVC+RxrMDI+ZW+Ze55O9yzLojlcxXWbO
pGClWeMB5b2h4GxvRDIAZCGEyIA0xDq8sOqyOyswmweVYz/ZZVJfRlckn5YEM4ixOwyKkq9JoA1+
GGyEYKSMPrVGCGUqB5xmeqsS4CpuFzRR7wY1HxdX4bs97qUZC54rNJjLwEYwCqoB8ae7VMc++FLN
8XCTRobMaTxI0pdcRoHgyKJpH1vdqB/xEhOYohmlRLE/Kq6suapDD0qTkjm22iVAoGfOEG5WJQrF
pLLLiJIhyJXfLgkPrkCr/U6mrt73uV7fCZK/VopWzc9lNYXXha5YnkrL3RMEaV4ZlE0I6dDpHBiO
XktTsJkMEl4dgq8hWTtVGpvjfRy3dD7xZyjHOO+UP5oMh8qDtdSvCVm0FIJyIWR54FyJoKX1aG4b
3pddrcfdgZ6b+VOUnbVXEYRTVq+J3rBz2DmboZajjINgpK4VLZaPPcjRjRKRX8lLOGlPfpOywvYd
C5LZVl247TgT07XEAbNVOo1DVpTbLZxWKIIrnebEO58sgXB1cbn4epy+NV1dXyMtDO9gyKEqZFrl
BfRbIq29XEIJ6eQIZrv7SqmUuybqojWBM+ONbMvKq6hbcTBGoa+qkn9URfeezLsIas0KcHXupQoJ
O1NTTMwSDcBfP8hGv1J7IIhXtH7GFypF+ZqdszxjSi7bfa2GwbWpl+az3BFfMdZKd1MOnb2NELcv
QF+l4bwiAgr4NMbIivFp/P/hXfJXfdnYd3HdUalKfX5QYKjrACDfrRp1SCjLFD9TxnLyAq1n6ag2
E0ht3YL964dK9u4H7P0OEZDY4iqwlAbWXcp6vGWTjgI2HGJ5lw5+9hCLZvip5lGQQ94csNsGgV2r
dyRal9CFDZFfxa1mbEebfa6jp2PBjJal7H5C30A7M67iv7Lizz+URqczgjsElxLlyumpmuVWvg7p
AHIvtKz0d4Paobgd7Ej9q/IaYsjGseypoAGJ4wIOdx9AzAGrVZbiHjYxNnpB1Q3HnNLn61Ci7Wln
LW69gIDnp2wGmL0y+s6sVoDQEbkRmtR5WazO+c63SRvGy2iW0podRYkTmh7hNofamz5OEQ75XsqG
g8K+ziaYjlVuXfBJ26P763B+zFl+p1tsciZfYKk3cwFTlUfrs29ZHtzab9hU31LntIKf/VwpvCg1
RN5ZpovgBVkfXHd4GnMC3vK2fyajmGwprPej41eSPu5AnmpUnS0KabziFYdICaIipkbaFU2Dwzqk
pTunbb8yppJIizS5I28jia6SoE3uwy6nLc+j2OuQaZ/otgfNTSQLP6Z+qAZb+p/BYylFvFdDFy/c
c4rUCPUCFCXs0+O1mUscYTnU817M3LDOldg9w5aTqtGZxrD+XQOwylyjaPufeqyzaJHJmN3h9LVx
x9PfSl0K3wWs3UTO7ztGvdemPNv7LGM3HGGM264d6wX5EMWwCHI6Fj0MTduXOK9YbdK7c1fay54+
1dbgMTVzFSp6tiXlozVcy5TlexpnFH7JTiE4ItA1fzfxsemvcI92t0PVo2+EJ6wG61q3sgQWO4F7
JF4aiYLygih5NdaU6xELq7pHWwc6EpITJS6rlos7CWw/zZ2eV4VOP17bvKpvg1rTeTeGfBOzv9kL
P5zf/DoZHuoWIaXTzfpwqO2OWFGAYT5sCJMN1rq0EXk6GPf6HZVr5dlg5/2C5HyiQq+rtB20SrwR
ioxBndfOL+7GEjo5IRS9xRZt0q6GJKrtFxxp9SHX5zEh3xiL5brWsipz61YqyfzpCKdIZRxdcc8N
WrNNEBa1JWx89EwtIz/ShQinB5QEaf3KtgdaOsE74Vavw+S9kWUL97Gt9uEdR3mr34AzUz21gRno
yr1mmyQWgbxcLW1c3akMa6RKjwznnmUgQbkkF3w/pjLb1HOrPJmC3FSfwha2pkn+gbQPT3uv8/0D
dJb6bPj5ci9YoVmnHEHPNGVZzvrYpz/ULAlrBe0adWyJnqlaNgAJhb5DHOEqwi1QxYB8g/KJPCLt
WVNl00tgSvyxFH7KttbGEhhQV1gxp0VBZYpfPILZs5rxhZCYyFhHtkFQKSuujRCLj2HwAubO+hNM
s5Ls8qGgjIQ6sc7JN0pAr+hlIa4nu2ZrI6xheiWrI/6FS1V9q6ye8JQsyS3M64RSuyRpZDXd/MAi
/yy3bZZ4+i+UUAn1cLEDyyxdUk2bKIyz27idsEJgw6SMiE21nLe4J+wjJUxkIEpgRQ99VsvlTQK7
kfTkKdbZsGhD2d9mWjhfhaIff8t8V/+qRRVOuOoV1h3CTZZ5Hlvjq1IK7WGqCDCjyx5F/nbZnpl0
CyktralnG6DBlVzEB7RoOTFlmUUkWKTY7StgFX8fj2FS70Cb+KbXsVADjgf5O2K0UJaVOuipHmTE
uoHQ1YiZcBVN1ZPVDJuPdDiiR57VbtR+QQ4kZ1NNQ5+PCZ/W9opc3MLY0Tsfjy1JnMXm/7XjnHd5
3bOER/j6IW1r/TsAYrV14E1G90mX4+I3uvgwjcHwpsRtRQ1Wli/ASc5VvSaZZOg+FkoKGuITaWgx
iL4JO7AaSnNP6NR1xotrm/Puew3qF0JbepGyRSPUIktLO/EeySWwzmnJLYVR58rSfYQr3C5u6OWW
2t33Q32hdbU1kGRo7EGM4Wz9rHVFn1WmxC5ozhxyYpP9x6Twj98P8cU9s03ZoMqjcj3yqblJV0tp
7BKGUMtjaT7mM0FM3vdDnOvHLZkUWvA1so7/6x8z1wcFfBISGUm1mohWe/AqSXWiZCMjk51D9YI8
2DrTBluyrgm+5vBiBKkrn+9XXpmq7YMXcKYStzBlvSEijdraGuPvzLqK8JN+f2ViedafBevcMkWx
0YigIoda9XnAopyTGp0tATnp7PYUD2VxldebyL6Oo+sgWPW0e40L4uvzJ7bIntGwKTrGZPlUu64E
NDVttHFO0d8v9Nk+b3Gtrr6/sn/k4p+vDPwd4hweF6gfenKfr2w0pQIhCXtokgDcZmVsem/0JIfQ
Yidakbrn+Z7tUnd0K6932xWplR7pbA4bQ6d0QYM5/sr0dK+74BA4fyP4WYIyAOpv09BOp2tJhlhU
G/wsYd+O3XNrHS5ct3L2RBmAOwtkCGcjlofP1y2lAVVqC9tOtVquu/d6T3EVl1qQQ1zxf68b/5pL
h9RFH+P956rRWrqB57vUUt3ywhsklrv96WksYnscN6Yhw176x1f50c0jhjL1rUyQNzPtSFwjbIWO
J8mLIHTW4oZsjWxvOB1P4Cl0Hv5cuunK2Rt8Mvzy3n14g3s5hrcQMzz0DjxuytEy3Xz38xaTtIPt
zMqdaOevy+1vpCxO7uDHnJz3wYnd+MLjX2CKJzfCEixUGFIQsBus9J9/SUPZ3RzJcwW027mVkN2+
eIl1w60X9oZC8KFU4jnu35TmuaGeQkl6F8Xm9feT5GyZwZyCk4dvjGJYAmbk5x8higw3gD1T81Sh
DoSl18nt/QSJxB0kcUfojUcH6ub7Mf+xVHyeAgxqybgSZeiFdAM+D2qkNpLdUNBbAeJXVy/lwCay
0YZjIxUHONSrbjBu6ONS2tZr5LFaezcC1G3U5JBX87YJgmtSou4v/Kovnge/CiYPxpPF4LL89Q8z
oyYmJ1Nwfzl++6sotb3M1l2Ptcrpi2uLiM9gBHeUd1jI01tJX1pL6i9FExe8L18+EBIhDQs0uKpY
Jw/EVGjyBiNS6ypDqQuZ0CYDdqhINLfElnQ1mNrJ7++v/GwXsMyBD0OevBJKPaH7yBmyZuITre7L
IA/o0Xb1sC3CC0v+2ap3MtjJs4eihzB+YDAC6mh1geHCcDRd+JidfVcYhDfL1BWNjxkP8/OjREc7
LaHtpiNPOhl506ZM0GZzhPj+xp2vJbi/TQzgrN+2haX68zCBKbWt1KqgwnTrbsrld8PSKallzdM8
m8Xz94Od3ThLw3dnU0oxTfSB8rLaf5ieil73jR4nNunIP1RtHxsXLuarfz47J6Y/t40V4WT6lzbS
0qBAszbNxa+WksY8mBcu4ex+cQkfh1h+wodLkGKpR8/CEDKSKo6iTjyYrtl5LUKJ72/W+QSwgddA
QOapaBASTyZAmamV1Oqm70iRvBEcSAK1f+aVv7CpPX9ZGcbGbqyoqoEzbrngDxdUtIHSt7PtO6Z4
buN1hh4lR4WDA6B7NYmS+v6izt9TNusCo9pii8Mhd3JRg9SHLdhoStaM6mhRt+v9fpWM2TGx51VP
lvD34509LpPxACkorNP85+lSFEUW5XSh+I5W/IKHfpOO7X0+pY6WB/t/ORI2PF4gLsrmJtrGyQok
LZ3gPDZMJ2zMI39nsQ2AwTtVrFpe2MoXZvrZDoQdkaKayyYetgM20M9PTSZ+qUPtynrXQRZ5EPr7
gNcql+mwm6usf81JBfv++s6m4zKiZjJFwC1r+ul61FVZlgQkqDsFiQ96BIpA/+sDO/7Xo3CEA/Kg
su7hBz25Lkq5kwIWHSHHeDOWP/Tap+51Yb9wNiegVfxjAiYL2OIsdLJK0CwuLez4HHzgqlIo0+or
M32ZuufvL0Usq9mnLQJHAo0dIt1KoL+GfnIy7VtwPQIOEKmmkjjg92+9yqwIHR7VeD+R/+yrQ4tO
nnpu2efbZMLSWNMhXSmxP16YnWfvncVx1aAfsay6bNZPlq0BwJA9QveFk6cNiHPQtFiZpj6q0H13
c0uma6B1+YXdO+/X+S3AwbhYuVGnM09PbnWFGrJXKyyhnuftPe/a21/z39bLH+u1s97tHIf/uF6v
1/w3Z+dsWme32Tj3G/70//9lYD/55dw7G/7yjv+85+/j710tf50/ucsfLv/ylj+5ruO5x6O35Y/9
lrG85U/82+WP5W9Z/tblf3h/9s/H5/2ffemV/K/9nj/+7Jf/C79zf+FtPZ9xqiYDW9FNmCQWOJbP
b6vWUTqmrYrCh0SfpP6tkOPiJwffePx+yp0/ZVVTDd4d3MfIlk8N28GkV3PdohoumHV92eNF1PcZ
4i5yYUr7/fvBvrooXlJNNsgiZtyTi8pUgiyETeWRdBlIyPIOfzUi4+HQK9L2+6HOp5EKONtQZC7M
YAexXPeHbxSR5HG/ZAsSrAgy2X9uqsqjQOhif1jl7W8UCN+Pd77WEXnA0zJ0g541L87n8UKRqKUa
h6Yz91q9l/0s9ZAoFFejlPUXltXzhZyhbFuXbfYrOlvYz0NFjRFoepNgS+ytZCdoNiwBMCRUTgaR
TXQ/javAnPo9MpxnExXOhfX2n1v3eZFCy7dsM1jU1eUL9nn8Xoc0RRQhZXGncH7+51St3iKaciAH
OtGmX+ND9TL377DGX6Cu/AdcbZthD6TPeS492Xn/Y7nB2vSmK+nCW7OsSac/TeWgTcljeWeU5Sl9
eOozCs3YbArL6dSGPgVUAPXSHut8CFXnRVm+Bqainb0wYz8lCMI6Umd7m440tuDq6vupdF6T4jj2
cYiTuVQKqzNF3TN3I5FvCxI4PH0qul2NwNatJnQuqsj/JFJfuUOe3qqdXLnf/4QvXtRl4eG0CpqJ
8/HJL8hS0ja0nl8gaMm5wE0OhVGwy5teU7O68My+GgvFFhgo6rEcxU+OEzgyJtomHI3SNvSEdCXb
11nGbqv5P46zfHs/zI1a6vGEC8ZBYeAN4tpHQRQtSMn0wmbhqxliC0VXQUfz+ZRP3o/KB8LZCVQv
VSGOVRn8js1L8/yL1QZjM9sdQQllmeqfr2UIEzTFKaWEGuGv06ikXitj44R6deFlF8vd//xG8WA+
jHQyE0YQAlZIbqbTaTgco7uZiRf+bSWiSXXy9mpqwt1bg87fkC4N/cUSztDAgk0aAfyXk4uMO3gH
SBhZVsRjFNwitSBsqmruBmUjI2TQokPRX8njpsQTXN+H9QFhVWeviY2fi7fv34d/6s7nt+F/f8vJ
bdDiNgJ9xW3gt0zFJmhvCiJeYcKo+gHDt6FvovEh9fd+3CNIWRnJepoubI2+mFbsDA0FRS/lTfV0
RyB6Qy0giJtOWcuC7lrJ9xq92vcX+sXLaJD4JxYIHCW608JYhyAf9gT9MryG7wqUb7wSfzEpryoj
/PdDLSg5lWUGFDm1mM9zuAqGSisT1XBoyL/00XQsCbtCW/vbT8pLi/b5+8IJAeQczR6+CuZpX0ka
lKqCocQsVqVNVVm/1USB6mD/+Ld3j2E4ECvAdE0h/tnef1hiph5R5qQzjNn2h3DMUPvg/iimFbWH
C9XEr77Cy0nfoF9Cuew/lJUPY9ma1FQloZqQugfTOpZ0WHeBokrDC7FQVbwm/I0TF51I60VT2zFG
XDHztZKiZJhcOh7RDlO88ZwCwTCv/boc/kK6s+cDNi+8RyZCiMwjaZTDTjvTvF2jXEjfJx8bqWfM
kf6sYEq/k+vUvmLKjC3nkaEHKlpjGRxJ36C+W5LmpanxiAgwjOonsuCCxyZq4x80jkmjysfur2/G
7Q5/2Bj/68V+aXv870bg5H1t534YMBISUROQq5glIzG1hTxsZ/ARq6aQx8fvn/wXCwRdbkWwMaNO
ZdIl+zybixzhdmfltoNs0jHUkuiZBNrmAPUERROYKHRVpJ7J91o8ulaIN6nICRojqxjXi1Di4/e/
53xbb9BwBCRgYtSyTf3ko2rXc5xGpuQ7ItfuNWK58qaGR9Bs4zl8tWZxYfd7vjZx3Zh8aGpxbmNK
fr76ICkNSekIQ6xI4TrEjfk+zO18YcqfvcT0dZaDimWrbL2M02uqxjbvYhUmHkciT3RXc8s8taZ/
O3NORjlZliYQWaQHM0o/4TWiH9HBJpnompnyhQVQOe09chJalj/ac3zfKG6dPKQ6tyotneHez7dy
6Ab3pBWirSMMdDXfQJLfBY/2xlr3gzd44cq/KXaXlsXTx3b6A06uNSWATcGBkJK2HjpKQZTapffw
rO91OsTJkQ9zVSaNMZGt41qs9YcQWiwNOe2q2pT7KqaD7JpXbvBDfiUh26vX/+4t+M/gFMSZkxRG
T5f9DGwB4nMG1+J3dZao7fK9JkPvCRnH/22kkzupkj0aNhUjQeZA7IwY11WjI6kDbnvhG3P6Zv/n
mmwBuGs5JJxmiLUhkbwtQfcubiy+MzSS3N56lGHi+/WFizp94ZahNBzDCsoCYVinfWojwcWiZsv8
1Cm44rWuiF1QlOfvb91Z0et0mJO1OkJgUig1w0hb/7p4k0gAv9dgoxwGT79D+ZVd6kEu/8CPm7n/
DAgqhRK2rlMT/bxaFbKeg4udkIObb7H6PkKErvzbxrhwjvvqSVFJBqO7bKXsU+1H13QDomOeVCAd
umAnKzfpsFeKY2f8vHAHl4Xi7II+jHQy++RML7qwXeaEKDdzbe/jFhubilfKVkqaymQbpgXxSOCE
xqb5U+qv3/+AL28oVyiz85FZm09uaEc899zayw2t0VGBDguqFVR4PXj/fpwvJ+SHcU4+spYkpSpK
ZO6otY/1PT486dIp8SRwjYr1Muk/jLFUXz7sqzIxzUOD+NqVj8ZR7ELMBcfmb1Y57dZ4aIFMPvmk
2biRJ3nW6vvLW/7R54/xv7dRPSnsJKNRqmHEbRz7F8RuTjXiVcZSprLvitbKdCOr2+9H/PLBLd14
ARILvcTJF4ivJ6kEhLC6WfFH0ybXEO/h5AXA1b8f58tXQaVbaFLT5J07GSebok7BrZUCYNjW8VsZ
PUrDqilvIc58P9CXF8QOm2xFgxrN6YqfovUneUbhTUilnVG/W3b/mxAtzDKXqjSXRjp552oUlERM
MBLZFra11rIXwAYujoELk+LLLyh1pv9e0skXVK5SlGW+4JIq65pQe0c1arfP46ey0e7rBOG4XLpj
+KiUz3kU3qGuYpM/rwbrh5YW6Kjq1WxErlnFO60PL+z7Lt2EZYPx4WXpUr0y0M0SJFx55DmU2jVB
7bV0//1DXV7rs/eCbhy+8yVXUD2ZPQGmJ0UAvnCtEeDVe48mOd5RdptKd/jz/VBn+/h/Xv8PY508
1hCoM6olxqJM/Kps8tuwXzeu5QWtx3bMwz4H6bn4dUmg89VOTFvUMBzpkPaaJw9ZmwAgWcnygoy3
xKs0re58f2FfPqkPA5w8qUSVyimpGKCi5B5jbGq9tFLXUAK+H+fLJfrDOMtf/zAjTAWko9Exjh79
jLLZ0cVRJL++H+PL1eTDGMu1fhhD0sDNpcsYE2CdOHkF4OEm0N3j7t6qL3TBvrxvpqCZQC2U/M2T
T9sQ9HiXJsaClRQyVOMQZzrKF0b5coZ/GOXkwxbWzUBTkJU/5JU1SAyit16sOiIs/bVmPX5/+778
zHwY7OQLJwfpoMIdT114dj5EnmZVD2tbPIaB2xBbE/34frgLd/C0p4nZkNre9M/m4BWp8VhuQvUx
uNTd/vq7zbYY7hvaQno/nyeFhjENOery3c725rp/lVeBg3UKZsh0lzvNHRSVh857wxB84dv25Yz/
34HNk6+2+B/OzqtHbiTZwr+IAL15Jcu2UztJLb0Qmu4Rvff89fdjX2BUxSKK0O7O7j4s0FGZjIyM
jDhxTp4BjobY3oFSDrqQiFJofQ8vyfH6Ni5GiBMzsyDIjH+cU7LGRQDeBn5qy9+vG7hoO3yGvhML
s9BXKArDww0WRvm32og2846d9U1Vn+Xiuy9zq0g35qqY5+JZPjE6C3wwJtAshMsSiD+3GYBfsvFN
FPg2j5+NYnw0gbbzGVxhdiuyfvQB+MDmeyamry1TuhNDcqh2X69vxKLDnvykWagU4IrXcqaPnDbs
KDC85PmujJ9LYX/dzNIHpeuh08UH3kIt/9xhk7xOwOLrsVPLm2BonWRcQ7IsvqxOTFwcPS1AqdE3
yJcfom1vM7bo7mC73De76ANhy2jtYbVqcOakeuahrg4VjxPeNb+Z7bppbynS9KU9/kbUwrOF3fU9
XPpUpwucuSwTvIxPBiZ72H7vxU0PjMZ40/62KD4djFMrMx91mfrwlIJVDfG/oCFlD2qr/me91h1f
CiR0VBkTAL1MmXDmEHoHk09fsBjIKAweHJq6G8M1gP30R+a51ImRebSCKFGkL4qRIoHAxXuxmPYM
n8zSrsJb5mco41Yr8XHpbju1OPMJkZEg2ISxqENiivqCzBlHjCm96z6idK1xubKHxswhTKtpZaRF
qCVkr1Gz6duvyo/rLvfZyb/YQQZUAPHSmuLonp9bsI9qOTT19NitXg29QO5zkHdGAVVQJkV21JmQ
7VbQ5QSwrt6YOtSLWQGpU7i1gndwjojwdTulH+uVHGIpkjIFQp0LUV8AZbN9tuRG9UXETR2zBSsH
m56nAwSMfwGlgSTr+iYsbfOprdk2l17GXGmFrbwAyG/Izli+q91Kw2vpcJ8amW00KZFnDg1G0gFk
riehi9ZCYUp7T5FX4shSLEadmUIX9SCN6Yzzb0raZ/oVFOQOs51ozKH5/uv6hi1+nBMD01pPUlYx
nAhkEgx4iJEwdOcoDWI67bdM3UoMJ183trSaqRI/jVJJlJ5mq2lMdRCDHhaPrP+Zd+9Ft7JbS1//
9O/PFlP4jWp4kPU4FuVbT6k2vvFa98lK3FjaslMr0/9/smWpoihuEk6rCI8tfIviVpWYTjB54b5c
36/F9TDjCXiQ2xho67mluEsy08y4iQcVdpSKWRx3JxsrcWPxo/wx8pl9nS5Hg7i1YorWcRnfN429
367dvtO2zwMToGwanLiyaRizZUCa3mU9rCOMQB7GymFWKoUb4H85KidWzFm6mxoaHQOZdcjeLkEO
y13rC0vLO8UFSBNaBGA4WwdMfcQXGKAdvWIWRT1SW2CSOOj3kbgx3WNefueERvU+hw8FRWw0TVfO
z/JG/vcD9NkSQ1ihS8gQpnIqjOmm7eqQmbz17fF/cbs/ZmYB2xMDKZOgLHEkxBZN7ob4haml6zYW
DxEgSiY8UGMBsXXu2u6gVHIbUqBJ5W9a+aIFRzFloHQbrtUul255utD/GZrHBDkbYNahHEYVUe7u
u+7rIBxU5liTg5oeri9Knq6XC08/MTYLDSqsqyg2YKxu7HFnvMCWaw+hDUTh8c7+/n107O3ddqvb
B2Wtz7PomyeWZw/1LkMQejCwHDKfMiaZkwcr17i8ZmLm/mHShZbXY0L5Anll9YzcwAPUyHvIKbbF
pjjmztbut95Lt0m/qncew2rXd3fxJX3yKefun5ql7o+MLDvmT+nFe8i+SZu8tsOXf4Wf1aP0dNNs
aIze69vrZlccaD5Vksm9Wk3gZ0dOJonqfRHdmc1dAe1T9DPWH//eGGgQeLZoV1BcnaUWowc7djMF
4z7KEJeQncbQjs2I/K1kOQFjcnWZf7lucjGsMZbDSAHzjzLjpudHUaldBsBjUtMscFyFIcvIViAj
roUvbnHUTCgRYOeAMbB4iOQ7I9rU/X7lF0xxa35sTn/B5HknV5AAH6MUtPwCL3uQ+83obbRul8f3
8J6U+BeMnjx4/xeb1M2mBhhz0PPCpmb5dR1AKY66CmUmlU7zY5A/CuUtbG2Oq0OLnkXQVa758LSZ
86VaIspGYCDAZOizCBGbZpqkOmatVBE+8mgE+dBb3S26qskxRSsF6oox3hdG3jtGGCo8SOSOR6o5
ivyy2ty3TRetnOylNGNqBoJKMej7z5sggByzqJS9xHHL50r5HpeME7jZyoYv3V2nRqbQefKN5XQc
6sT14RMWtqZ/o5tfSJfCbmV/l2LUqZWZL6MoabSCyFJ4Z9hGocBQvxLj19Yx81UXehYxhZ3P0aKn
LqFqiA2oLv01gMLSBcmEPkPYdP5EfZ5sRPCfF3kZAmX0ym+hYT0iwvKg6P0ts4/7Sq5XlrXoA9JU
4Qf9zoDDLLgXlF0ngWlyGxHuwPqtMH8D1lrxgcWv88fIPNXsaSGq3SS0Dj8t3Koi8IeV7y8tRWsm
spgAY0qB3ZvlLpnXuV7qsg6GdovETn4LX4Lb/jbfpbc8boI7CM+5Ksat/uDfaCt50wUmdarHWEyO
ABrmeJufHbMTH0cqojKLCt/IfAcQNhfUXXRfdC/RMdqEezAK12PYoov8ObfzQh2Mk8hu11BhDbFv
Z957IxR2ZH2k+WOx1m1YdI8/puYFO0kdTDhhWRnsi5sgHKHn8jdy360gExYd5I/Tz2/4KAlCbXRZ
UauB1oM4euT6u75piysBggYK0jIYIJo5CKpaGtoNmKjydwW0cORvO+/HdRtLACqDYSGKMVyrRNVZ
lE/0uGzFAvqdzhl31h3iYjfev+XB/+495f9QeFSeTRQuPmSadvTsUydLj9H3679hYZ1nP2E6KCe+
2OiVh8JFDkFPNbjQVrii+AjBSWggNJvGwfa6taUCK7QYgJl4NgCbnfe3RSV2lVZlxXCK2iGEieiN
uYC30BCIcgcyC9uEiE2KH5Wy3sGcvXIUFo79mfnZ7SK2cogcSMlXVXcCrSmgjC3s7YWjiF9EYeW+
XGpInFmb3TJVlWQRIFaohpXnmnLDWG9LWM8M/1ujcLFTgLtz4TW/vsULZ+PM6Ozi0QagtrXMDqPd
m3sdSf7a83Lp+XJmYvKpE5/xFDODEIl1CcKTq+0qaJbQm1LFe819i4RtkMLg+qEkwi70t37w3Q8b
wIhbqjqOEUP2fIumgOj9GIpXs3XXHGwhR2R4CUixZE0+NtdTVYII5eue39bk3xI4qdpf2rjrcnOf
lK8quiOtuoGja3N9z5e67kCzmfdjDpbLcT4YpgRaFqNrR4i9Ef9VfxSwDxyKjeZEr5rT3KKWte2Y
Plhb60Jg5xkP6QDT7PR251U/xH/rVJA5u/1u2Mq/3J/ydny37CTbef+mD/ou+QLlrXIMn9auz+kD
z7JTDCuWqBgM11woYIqQQCEUCYc2VByhAuncfVjvrm/p4tp42kyjtxqJ9+zsxIKo9IqBrkQlK3uj
f5fj3eBVTp/u+3B/3dRCqmYyz/efqdmJKXyq+3qGKehuY2EjNgcr3SONft3K0rk8tTI7NHlfMAU+
CWWY0R4pugrKkusGFj/KyTKmZZ6cStSoMjkPMBDKju59DeD/DlYQzEuZi8WAL+2QCfcL6cC5Dd8v
hRKW2dgxAnHLJJltoowV/RO5m4BxX9hCI8RDZBswwMrilmLpmeXZPSUocc5ICZb94gmVkCwByvIP
xcGRPkW+KWnSrZW3Fk3C9AN+FNQOxdXZYiU48mOlpVFClSZGEsC7l5DdjOqJztAOIT8QBt4PK6Fk
4SvCSPHH6HydohkOUY7RdHzM9EdR+g111HVHWbgEz0zMcvjS9UYFMPqEQnTEwS4NWz96dzBImCsf
7RM3OYsTp5bmzboKHZhOErGk5N2r1hQ3ITzwk7p6hUhMVCubWvldxm+69MJrotDvkt7fSia4G7gm
EO0yNf8YtPpuQMjM07/KLgwN8nvACBEgSqgA08e+076EyPhc36CFgHD2s2e5nxi0Pupt/GxUB4GV
7zrpmwVeMt1eN7P4HRgLA1MIZh9U4flh8lQf3tOhomyvjyraz1byE7YBHaUVVfF5hmhE9jrVJw51
tBL+/pHF7CfjCCSfEBkR/M6td3GRpLUXgNiKXzLxNo1XVnfpyPx9Jt8mE9okQn3+9xPogqE75O/D
1WvDf+GEYrSzxLfre7iALsQMwF0qJfTpsHVuZgJ8aJmGpl8cPJe100U7Udn33kaHH71yv2jjpmht
w7qrneJVQwXJcRBRRhNqLTQuLReqMp20QyWjnyNRaz+XwkFmuQXKEZF+x8jFfmjkNaT05bWoMUQC
uSDEaDTG5lXGOk6lIq4LinAIO7yKcKKJ35Ib986410oH5Y/75CN1ktv4xliJS58ceednGcsGY9M6
Q1sWnePzjR5FNIdzkQDc6froQ+BrSb+ZrtVvB2iVI1uMa7D8dTG2TpAp1VPWxylvlkQqlQ1ag9mj
RGkKwva4CuCUtip9o3SuvEXXogUhrzcJnMBy7GV2XUT+q2s01Ws3Znw7RYzMg+yGa/fx5BgX6wHr
bbIonbRttp6iSWJdDUs67apHbSY3mm0MmY5jCNCsFjLCHWVMih6H7oE8aw3O+Pl+vDDP+0eDJQNO
mHkhRXJjcOYlhz88yj/dX4qd3wnUqC1HPbqb7K2lRH3o4I+2b5Iv6oP/798jT/icf+x/Xn4n2YIA
g18JkTOOFP/29FuXsXf3u5bsrx/PxVNxYmUWSbUob0OtxYpZPUeTTiZjr9LX6zaWjoSB+Dywd6Yj
ycLPHbOpjLDKlXYaAsof5Ua79y1lryMihMCsbQruykG4zOPAMssMyEESBlHRHD5RFYrgSQ1LYvzJ
sUrZlv1f1xe0aIF6M1mWPl0L88jpZkyc+lMKYOg7S3U3Rbky4b24ZScWZqniUIAwQVeH9kH21Lq3
Y/cihrdWVMH//nJ9LZd3HLtlMVHH1Bu1lDlpD2rUJUTJHW4+PjAOIBYH19+mna2Zjr+KNJ/eBPMz
dWJsTixRkNmUKEXxaYpNIt93wz4ptma0Rf9XV9Fy2WTVFxQFMvdgKmssPvLKSufDcK6QQGWpYrx4
qJ5EiAq/Ws6w7fYf8b22ua99KCWM/XfpYHtHpOUYaMmdwUb71em2CcjclRRm6eCdboV8fihElSmr
Ytp3sbgr6Wha6L2tPGiWAuipidkLLfct15Wm6T8kCJseCSiby7ar6Syiz+lU2eG6Jy30nyZX4o6n
XoUzzUtHiMREKqoPpK35rqofxfENmR+z+jIwglf/ayrHWP2ZCx3ILLRkxF+V9tdFRw49BXbotuGC
usDYuMjThw2S6Wh8VI5Ba7+VV6Ll0sEHnT+RoujTJNLs4ItjDuGdPkFkFdg+k3sRqe+VTZy++/yI
MG3NPU74YiBhli6VhSAijcDATAf/v36bDM+SdRCie6/eZiiNWJFdwOlZ8M9K+3DpeJwYnp/NyGi9
um0xzLCahXyU8k+IYsbwtcpvpL/H8POl/ixyfhRDhICkfFpk7mU7ZDTyUb4RULe8vpdrK5ofsQIl
mWEa5vIVxdbHL3F6y0vE1f8R6wNA5xVrSwf6dE2z09YA26sicVoT2CvjZ1XfhN2P6wtauhUsS4EY
hpF5QOgz30CgpyyLuuGydlUgK2XwbwCvkQ2Z+YCAq4fun17JznWbS5s4lekmZm8IVedEID2s+YE1
AfGS6KWuUZVxBPFrJqHlBF/963VbC1sIDYcBia0ExBBO4fOYiKSklAk6ttCW7uEa11/zWkft1AjW
iCynvzQ7ZXCkqnQYedgZ0rzj4okuD1+TUBWkKKYPwYOXPTLM9CBIzNUrD76o7EyN9Pj6+uZ7KcHT
CPG0zDdkL0nvzten5fGgFAHCPUnxT2BBfWt+FEHljMVDGB4N+S9ziE9rqgn9s2zAfzFPIAHvKWja
1PA3mOMBqNsT2gq21LT3Kuw3yuiuOMr8TT6ZMyaCAiinSSjNKXae5Kt0PtFLqSwTrkHJ9putpnQ7
Y3QkN10xNPcSyZyohsnIYcmbyG5n6SRc1m7mIStkq+2vIBORKTR2gpKt+OL8rH1a4TJB2R32iwsQ
bpSjMs8wgOfklfRe5+neRZ29FwxUZMsudaTKXLlblpZFtdYAmA33Fci08/0bm3RoBQnxcSN7TXO0
1wPDkfS1zbsAF5PhSQYz1xNRsApX4/QzTj5TLFN6z4TYd27fEjuyPRsSu/fvztZ5WmuuTB/89Ixh
iVtSBZQBCkbB1rklH9yoiz6C78j7cgOd3n5/V21iG6a766fqc2euGZp5XqfIPcq5ru+gdvfJRV7C
Rx46+pY320ZhkdN/aCHbt29vm3tre/9lZx/7aeH7x3fVvlNtOgHbfKtt3+1HKhA2uZ/9fb99cQ5P
Hx+3a5nf5UE535fZF0BBN/JKj30RDBCaQZMG+5QZny2o/2eDctwKyPnSkSdz5gTZnAZwlSkonXzw
nlKmxAjuNLzW3yDptBML48bsivu+r3dQmKx89ks3hkoXENJ0S1G9+szCT8zljZwi9u1DS9A3N1Uh
IgQ9dLe5LKwArOYR/P+968+yZlEgdgWjNguW5ZuurbhvSMFtowr+laY/KLD56losgdfTNted7WJ5
pJUT9y0TsYRy+h7nuzl6aqWYfRGBcBodHeo7LdJtU1nJxZasUMHhg02IJtiJz63Irm+VXY0sSVfd
acwFymOEju/Kubk4n1x9kkp9ReLSVWGIPTdSREUuKmkXwRTcHDQU2wiFh7/eLZYA5HmK1qBtZyGg
Gb1GiUvWMYJERwl7V0F3K8bG3/vcNFBryaT+tL7n47uqq1WFNDGphGZka6gkN+JdFL9dX8vl5T3d
oX+MzLJJBLYZMYSkyukD9kzyEI2kxqB23N9QPsXub78vX66bvOjm4OTgeGC8IYyq0HHM9q8N8g4h
tz5wNDl48jt5R9/f6UvxXZK8pz5qUVoUvyNwCGFrsQnUaMVDLkKHhZOLoB9U+H0A+M7csAFVF7c+
gx6d2EJP0BnvFujsX4XSSI4EVTsDvunw9fqaF1yfgwVGHp5agB1zEGPfIZ4b6iAYy1AutrqWRQdY
hYKt13Gor5u6QHdQCp7SMKxRY4SlevotJ7HKD01NaispcAZvN0pwSqYIVI7f3Lg9VNG3Ju6RkrxD
OfvWj6etdhL0wvq9noQ7Hi9HoXko3X8N46h1x5UftnA0ybVVnZKZSIY6L2GN5dBFhcpQ/ZhKpgzP
Z0gWZaUVeomepCf30ZAFuqPrJRKigaA39SHLZO2RPqmwFYOycQ/MrHn+TcnNMAACdZUNcm/yU4e2
XLsp2yEXd5LQC7emGKSqI0UIRzpZ18HLVSSF8tYYASpocPSHzUr8vHRpAujEKiiJU/efA3W+56Xm
IgZPpcAJEfFUpA0A+FEHM+604KzldFM0uW2VWz9dMbzgV9ilAEk+jEzGHE82Fj5oshy1O/TNHSXS
KDUJG8+QtiufboqaZ8kI6+NugB6UXFgiHT5fn171lpaUVDhaBq29nDp8AHvD14luhvcZ1IF1sC3c
G8Xbt9k34G29+VKKjt/+yvNbdVJR2/bNF4jdrv+sBYciL0cfZDpUUKrPdh1B8kILkAtFz3qP+K0t
EbauW/h8Tlws/MTE9BNODlPTF1BWVpjI3yHjVlO6DHZ7M7x1//Q/1ggwFwKTBpsn/kPvF9KGWSy2
xqIv4gxbJvP5AzKd1ZdaVu2s2lRrxNxLfgMfGK/R6c1xMSviGbruoT/PFeblB8SlN16kHc1MXNm+
i6SQP0/OBF0h7smdPMsrYldue0EsQxBWiXIHgeC4yTs3d8SxFQ9S4OkrN/OiPShmudAg+b24/KNy
bJkMQWTN8uMbuf7hBfLOIzdUVx6hC9uHDgvNG+YOuUjm+VIQR7Rog4p1DcUDN9Z77QIEF9YYB5aW
M5GJ83oC7oK817nzEQdHn9Q5dOLwp6R9tO1OVz5yfyUFWLZClRxkqD6plZ5bCdBV9JsAsJ8nHuvx
Y8T5vP4xaD+uH6WlPSNUgd1VeOOS1JybCeOa5Na1Aickk94LgZbcJIUa0KQNwmwFMHLR5pr8etKm
IFvn6X5xB4bQc2dGwKC27Hfitz4xrNZO/VB66gcRScgBRUrZFgVZ/KdKO2OXAq34GiNef8cUiWg8
lpAGgPIceSnvUToQkSgUK/ejcsv+dfS9+N0wKu1gmCmimUNrGj/UMJNW2jFL+wXcXSRVESUIsifE
2UnkKRruqU50A6dRh43rI51rZQfLtVZi6NLXPzUzy5dT2Y0gTMMM4nq7oT94tQh2PNqM7rfr33/R
EBMNNI8N4vXn+MzJeiy1kPNRJd9vEgPJmLRX1e+SGRXPFG2U91H3SQyuW1zYQWQNqKUQf6Z25+z4
5CKkVGZOb9zQo6OArqc6hju3DvbXzVyk0BPzIdcPkZvl4XjnH0opZVeta58JRZXRhKpBOVOWbwar
sWwNxsWcWZym+f2/2AT4R7ub5+j83q/d0h08A5tWAHl4i9sec+mpzHg0Jo8Q3F23tnAx0X2fngk0
QADQzo8uzq5nCmAHxdRvRZLEpDWYLfwd1AAOjXZ33drSZ6OyQnYO/smwLl5wrolOo4Y0qjeaN6IG
F6epbeVqJUQsuCPkuRDUoJc3va5ma2q0LhIsIaVTlen7qYgQJrndJX5lp93KbbGwffg7z16AL8TY
uYNUVqgQUPoQbFXUohXfCvcEkX/6tGI8DHlZEN5dsVIfWVie+qn8A1iD//1MWE9Om+CaQsEoAHKj
nXIXFp2TiAJIq+TgdslKzWLN1CxtMUe4aouIwm+UfctNhtAoJOrZm/+3ELUJ4nK6pNk5C0Sx1pQU
O4i1bryq2hp1cGhG9e+jBo8U/k1BG3j8PGcRA7FUS5SG2Tlz00jlg5vlCGSvcWwu5K6qxVtB/0Sl
s7BZ1GjLLAybip5h+L0DfKUpL399jCapAzixJnIsKC/PDeRuHvnASyNH9ztOarLLFKDv7l/X46eX
D7GPMggUHBdkrKJWmb6ge9Rb4uwOgmO44cWbJv1AacEOguHvP87ZqZ188cStAxWVekvn1Cql9RqX
uRLbuQYWs9SHcgXztPCBMEV4UFgUezjbv6DNAuIHpphTOJqD8WWQ1tClayZmqxk0v/VyFxNl3lvP
o1eGlBU97/m6Iyycz7OFzDzNH5DyGy2smB1UrsQelQ7GsyKsvZUWwhx2Jm2mqYt3wSTVlYY4pui2
OkGhvkwiCK3lHkbZ3xZDdK8I5lodZ+nePbE3R3kOpuLHnptxB+bIjlelnzlZ6xm2Jxc/XNfceYG3
90EGX9/NRavA7abCMw+b+Zuziz2t8gKQcGMW39AXyuN/ZQZfUcBNFMlpzBVzSw/QaaD/P3uTD514
vNylRiUU2IMVxRnKwRYqDRyH6HjDCyjUhDqxNmytcHt9mRcTM0TbM7sz91el3BNFH7uSO+4Vf6cW
T4Py2qn7mtVC5Z9VgzMG6a6pjvpauWHRk07WPDsXOqCWxkuwTVcJz9E1W+yFxyEGCQ1J0aglf1+Y
Plvr7ISoTLgmfjatVb7zJGZrK3+nAxe+vqWL5/BkVZNnnXzJMQ+9ppw8Z7Csba/VP7uqQcrWC9EM
WmvbXzbEps9HhZUBTUokDBueG4vr2GsrlVJurQkw8DWlnRfGezrV+gL3NTxkja0Od2kZAHQ8itre
D3+5uu603lubrcSfBVcieYThn8lxhUGBOVZWNLMmjF2QH11pKc/pKIlT90S77bWxRCwJyt1m4oGL
XJlbJE38bdO4IN2bEK5TJTBXPvZnmfG0pPPZGpBUQLNIyLE7s2dBFspNnCRFBj/Orle/8Ltaq7En
BOmEJ23uLWZnzN9mWdrs70Za1QaZTs6Ffd4jkzYaIqpzPIArMFrd1e2kqXTTBe8cLN/7uO5qF1v+
ucb/bPDgPv/8g6G5ml5io7LUJ1lu7KRRoV98D7XozgrlgxKkP2tv+BEyWSA30hFU3spNPY+T818w
e1cSXuBoM/kF2RShe9euqofcr2/1ut9onK0hWA1ZysLGSjz4mITi0Uy9/XzRKHZGzSipmSNAQ6fv
Ba0raaB5LtyTQ1c/+1qbPxWioCU7WcubynY1w/PuJE+NDkaetcquiVXxJrTMbg0ZNL/op81gbhkU
GS8AcrHZL9P7NuszheqhFmp7YTR3gNRX9nvRBK80hTYDYJN5B7zVk2gwBiN1utE7FrLpyG21ue5V
8wD2uYpJt3Jqfl9Om4nNUFhjo6VOniQHuYCWrr8rA9m2/LURsyVLE5k0Coh08VCBP/+SehbGkewB
EwgYwQ87b5NZN1r25Mkrt9yiHaqgk9A8pe35XJEZm2oF1QXfJRFvJfGdodhD1YuxHWrCiqnFI6lO
s0Q4AlWw+btCFpRc9Y2IY28+uN1Xgp8tTiOnESTSX4Tsq97cNtpN0n719ZWn7tJRPLU8u3jaVC4D
v4wzpm7ujeJeSo+yJDia8mD4X6XxcN1JLlohk5fQ2aMQgkq0dTEqEKq+lwxiBsULnG1qJj8P7avV
5lsPUFweMsWkdPeiCEuJYN5UkvvjuvmltdIuncABQKAozZ57TtDUWlP0aeYAHvpGgs0cjbKzQmC/
JVoJgQyv4tq7dHnFILJBUCLNzSV3blPoB8V3PVbcR9prL4s3wiBteqmmL6F7d7oENjSybkQQdJr7
kSBtc33JlwhVdpwiEKVC6FHw5dmFpri+ZLQ1pyWr7hjcrqujSSOkMKeZp4NpbU1rb7k79IxRBOi1
XbQKkZ1uk/mNRlOPf0BigB6YxfrSCtyqQR3A6cKjxIBarQW2Kvz2iQ26cIiHo+re92sDx0tfGrFP
hd4CcPgL/P0YlF7hTxcM6kXhXVSXiU1Sld9bifUyNsGDEbq/2siqV+C4SyGD3sL0MKQjxjVz/rEl
pWQ8Xa5RdSsUGyFPJH8GSLY6W5S8lRrOPA3mJFH6Zch2kqygjjklEicJo5urpWhkYgbdwLtVNXuq
b5s6Ay1fl0eD8awVN1r4ijLuO8mvYfRCirGJ3aaJLLiZSH1eqM7apgxVhAiO3Sz2XfXYWojOQ/Hm
SX+bGX8u9MTyLFkVMp0KlYDlyn3sqLzUaQkDo7fjZb5yhS1FYRbJ5UXxBUX5eVVEGEYAqAnxoR6V
GxWVJm7+O1/wNgqE71Gi2knu7zLzmXo08wn6vhL/Fij1uVjAi4zBTLCLeTUwHYNC9lMWOwo/a+2+
Qrcjr5+rcA0Tt3A+IBgBC0ODalIkm3lPYyZuxZkkzZWam9Jst4Rq8NXSu5DWByFBHNddZUpa9FiT
C3UCaIJinEVCNTeM1BSwGQVHLTsE2o3k7cv4oIJAMA/+uEmM75pwl1o7OfwqpAPoi4NmfGnWdP4W
1w7KBMQ+7OMQ3JyfnEaxel8Y+B0hgpoRalqvhnZvlq4T+bdWrO2un5yFkCCLf6zN2UfafiiCsCD+
p1nr1OJ3no+bvlftfC3kLW0vEr/s7yQCC9r2fFluDEdr04wg2cXayWmlhFbzDMru1leiZwarnq6v
a/GwEHzoPUIoCJhkZq8Se0YBVClzJAs5DSm382oXwXCt5vcp89751g2e3fRbYCIUEbxeN76Qz6Lw
9Mf27CKPWiZ4y0TGduoBtArvJL/eXzcxnYDZtQV3kUYRdhI5App9vp1tlefA7MzMiQVza8IWoYkD
WWBwvG5m6X5mcEuGwEoHM8pI97kdrVG1Vq0ZQKhKK9sHnq/ao5p4TwnkpptW6+O930BlYOgYV7xN
BZ2m7XsDiaGnfRW4bI5tlgwrkXDBl9hcOLX4Lz7u/KjGqGAkg8FjKYuqRnd4BLl3YDjHFO2bmNze
KJXoVhPcMF8xPK12tuvUBknRKE4zfjwv2+lBpDeZVKRO6W3l8qHTi4086ky25JCU/kqqTd2ufYDJ
V66ZnH1owKhW1/aYNMx+U+RfGUF0xD7ZqkL0aCilnfnMSZHZ9HYsi/vYshxmRFfQfBct6Snugzej
zw72Sb2YskkGkrSw4TCVsNe1wDi7CFwSXX2lvlVFOC0iLjz1lxXolLTLvdqUEFymhyB5LE39EGk1
MqLQtuvBrWvqe58JiT5f43JYdlUUxCGkhFEELcBzV22rJvQGi1OXtkyIhTdN9BaiqaBs3Mr7Gqr5
UQ3epEqxZb17lZN4F4YMjIpr0xlLB5PjCFRsglShQ3b+KzgAUhCNJD6BItROoEr9odRAqilVufI0
WrbEOxOgAM/yz9T+JMWSjKqIm6lkEKrywZT8AzMhWz02ViLN0g2BoiCj4qC1eJnMIkAvKkKolUmO
gqFMED0E0UeQZYjfrOVwC54um8yK8fwCLoK5851Lh0AL67DInaxwGXP2AzHZaSID6m0jtF9b2hjf
pUaSDolv5HeVUUl3pl5Kt2qao6EnWd7KDbKwbp66EmBZeMf41xSETraXt1hbhmOZMiU/vAXQOllC
eV8L4tGs9LWlL6WvFqBfACwoOFJnPLeVCTnIZrfJibJ2G9y52Ucj/JbrraG+afK+SPfxWgi9QFpO
R/rU5LT8k+UFYZO1RoTJwZE25XcKIs//RJCcQWrR3AJxsB9vmKB+bBxjk6yEk4WdPTM929nBz0v6
ym0OmuZHITqxHNvl8KVT6pVtXbgmzuxMmdbJEt3EBafaYIcp+Z1QCE5k9Y7QV8cG2UNF8Fcuh6XE
7XRHZwelQ8cLIDI7GtdvY9nbY/7SBc+iwPBsZmfWbuVm1pbOy4QUgwmNmfiLeZgxTEIjVUjdqKwZ
jZOUfV/uq6Iyqy2RQb8pobRSth4wBdhA6vKbmJfyo6BZg3JTG0kLkXIu9Ts9UsrIbqi/eTt1HIYn
eUD62VFGRYkfCbKINnapahwCN+p/RVKf6Y42eMrWHz2ivWd60W1VWHW3kUtfRb9MbzOfDoFQ3sRi
NhFbcToVkDqCkzSi9GHVYnWQK0DUGzGxhGDT+mFqOFXvmg+aUIT0hyQzf1Q8VXwtZCl+08TEFB0B
KgQejxVSE44aSK5s+1kdHhsQAjyHBkTuJMMv+Q1m89AaLoqPsSh4v6QSohuK6eWLUihdvhmaots2
cKT9hKqJkKaKgZ5t6sTz9Z3mF/KNB512Ytd5x6B3UnWav68S2ENzwstoq1KsbqJqFA8Wc8KiXceN
PNoW/U+Kbn1aEIHFoWUIz7cap/CYJcsk+GaHxrB+R14uHRPFCvYUnwb401xfR/ZcyjZGPcBcUGRs
su1V4RBuCuD/jhjVuou0pJr8W+RDc6+PVlaBCw7dZhe4jd/YZRlqvxPLrX9JQT2YTuRV5XtTSelL
FmQjrbViMDe1KVi/Y43tfTYyw3sopR49K7SUMsXu1PFOrcdi25YR4loS2WTaWfCgpq7cw4VWH5O6
CW/GrkuP1E/lo1j35q+iz7vAllMfzqyywsOEslfSG00blOQ+1TJzKwtt4G3KuElvlax170U5F8rD
kEqGt4lkUbhPGnyXRpycvcnl4Ka2izKG6pTDWBSbDuBi9pT3oX+rl4OiOkU+FiOYq6KIbKPNKm3b
Rz5YaL+rHgRtlF7Usg9GuyjaMbFlJZOlx1xr03zbdFLj3Qt1qdz1nVxtFd5W/7TWUOyBNqQafU9Z
X2OwX3x3UCtn4GaK5pCbnQedsqzxniTnVhZ1x5X3fnEvdz+i4IHx+TQ8KNnvctwMyp1urnHMLZnm
sUzpcEI60cWemc7aiS0rIgGqA+2uatsHzfuI5ISBmHwvY27o2l0md7eTDEgFFrpWs5WgtBACYVj5
P9KutLltHdn+IlZxX76CiyTLsi3vyRdWEifcwH3nr3+HvjMJBfERdTOppCZTrpvDBhqNRi+n0SmK
/kZM4mPTU5kgTmkIF9luBYnI9k67bXsVpxLl1Ei3bhvAFeuOWZ4zXR3odcEHwrh7kkC1WmoERC5b
out3RarbUb0f/Wdf4RXjrYmFmNlczoiKYxjbyz0txh5mswwK269VRElLNb+RxKGlJJpKLSWwIi2Y
laUkI1Org4FkW9CV6/LCEWGuMSp0GPGtwxFBifXeLDVHwALPrUiB8rCNtCInyvBRGCCiYRSPHEZO
ZcAESnNECVTcZa6faoUjC/mTMPRubKSuSQV3GHjlritv5QvMWfrFJW0EMab1xsCkLahbUIRo/Nti
Ing66KmCR45nAZJL7Iwdv7AiFZxRSP2gHk/NMG0Zw4l8k1Nys7p2f1DYpyEKdNtu6tvMnloLl6rw
GiXWXZTp6CmknhGouy7gTZOat4N5GqJy00SZFBxUkPIy29UoYx1NPdRS1WK7Fls4Gv6BRtK/d9cU
A/XomopIgIQDcLlDDTIQZhEWcNckkHFq+zhU4VE9G7wI0dorEyXceDbhiMFxY63HqIPxGQMeULGG
Q/ReDomBGPw4ZRpGPVFUAvR6gK8I42SciN6rvk5GOCFf/a5FLxQNguQ2CyTjGNadtQ8DHfOz/SI4
hlEvuJJKO8Qqax20e0nT5w8D1c2SyFUX8kp71mIEC3VjA095U0g6aiVRRxi+6RTT/H7JwyGq3Yk+
hOmT3v3cPrOr1mGhd7OXuDg/cRPJYjTDhf7JHPZW7k7Vq8prJV89pQsUxthGGkLcyqzdlYFwWh8j
ypOECkfRruqFcFKhZ4itzCy3MEDzVyxksboo08S2AqmtjvBqOJGQZi6dvoZKRqTwa5/aMnVSVeI4
7mvnaAnLKHhSZ6lcxYBFYa1bpM/KOO4or81qbQXR7TMTx6GZHHfjpWwNVeqxE/G67ZDYC5TwPgla
jvnmQTCmVMor3JUBINIULbCjH57l5l9ztsGYIhaALDoKnOeU3aUYVSkaHa0bRAPE4jGrhW+BT73U
LziP77VDtIRhtLqNaAVGfsCgJK+g93kDptHoFFuEWq7SvaX6bvsUrTgTc5EPqmqQO0ITE7M7aYl0
S6ohjNeMoZPnzX08GW4zqGjE8R0jHb2/gENlHJhrkObQWJMaT3qptxJepj7SUxg87WKmriMXFRLM
4akQDttoa1cTalx/ozF6UXbDIMQj0CrhfuprIssfaMpqMGQRKe2MZ8bXtg6T43UU8KJTGunNSw1R
k0iewn4Cmv5TNVzL2A39Lxo/Wz1YudqPQS05/tHa3qFYDMwQYKdH4I8FVAYkGoOktKNocLXcL8hE
1YG06KAZQ2O0W739vr2gKwYD4T28zsALMXv6rLaEQ27lRoGkdR4QadDvg0DbyXj3/YVkePiA8R5l
qYbOth2Z42hEOGuZndVuNx3RwkOswQ0rPHukv4L6HdlmnSTFR+h3onAyjeo9F0WSRy8jZusU/n7k
JbjY1fuszjQtkAfj9xy8vFSQTpYao53pWocIQ9bN6Aal5AGhZsBpXWBvRhaHUXvFnN/RM12fIEtO
P8m20MhoY/ga/VXfPso58TBFoyBsCHM7BiXaFQq8B2xTGC2i5FZJUiu3/53SzeIg4wqOO9wimILA
gKBVcUjFcOYOG0AMEBS3GvVv28Z83YZZWzVkl+f8LihjkLC73B2j6IQQlDQoaYz17FnHgOIDOOLa
2xAH4VVLk7dtuM8o9dKJ/RQLzyoMDcCz9aqiMewi9PFjegUSWYnTNQf08uXdF4RN/PGmFSgpjRPt
ndr3tnFZK/UJq8zEnBL2TGarp/I+07s2ADcUtOEWF426S+pRJGKu1Q9mcxPS16HNUUWZf9vG/Xz/
X8qLtC58HAsc4HOz9WzNFj4OqtDGJlJaDbEeC33VU2PcCuHwLtSK7CZoF0e1o/kmxN301vTF6DTx
qNp1Ej0GivK1l4JXxaySOwFu8S7pMOs4CNAMv/2JrBuB2jW0gqMcHiQR8FbYBlHQiNcCcv/gYFGe
m+Ktz963/332OmL//fnnixXI0jpU01BCc7C0wzvJkJ8HeqbpTjOdIuANWb82NpfCzHqwAFPjTJ0K
9HQSnzpiEBKqIMypy5zCmqvQyyzTHINFox5SGGCXv4SR66bDTYGGZ7zUiGq8aslXRUGVwIAs2W0i
v5T9se480T/JCa9W4irvBWwo8Vw4Ob+ZUDJxiZ0hJoax7qBblaUvGEVNfRyaDqmDX4aGwdFuVfe2
BsfW6l/8pPZ868QlR/msSWCUGp8AriRQzIAhglUZQc91c+ig1MZYuFLhJH5JyuimUd1QjpDtv2/B
1tjFOMa6PZQSig28AcT7rSuA/lB9kJH4CPcl2khGn4D60m7iXWc8Z8NTXzmKGNqikNilFnq9qdqj
72PCN4J+iChGZMAY26z+pmYILQqnpviaqj/r6sky71VrF4/iLgB9E7pkafrUGjdZxgsuXL1Z/ln9
P6Iz2hxFhj9lFKKXQeKEOiUD+oiCkYTq/dA6Sougc/yotbwH2cohulhxZtNjuHQC7QHbjV7bg4EE
6/gEpwzKFmBCBo/e+9pczjr2W0plTmAtjhFCwIlZB4DLx4w04wju4ptkwMy0zpYxyVAfP0STl2xf
OboXmIxfFxVNpwtZpxFtQI6/mIgspIi48SjgrkZz/LODiHvBaVXgJTM3nj+Ovp60wBmnwaZWSir/
KaM/LRQAtWfDAH295UyJU4xvfZU4uuTJygd670iv6UROeyKAvaFQTv3wWXAlCIW7bS+vaKTZD5wN
9mLx/TRQtVzC4msBFt+8QVYSMzJTwOHMG+BX+klHiVRUdo3gYYq+5sUxwYDZRsycbACjapQR0Tq3
CmrJy3uzC0hl3Mm1zrvZVvdrfkX9p1WCsYFophXHscY6BpPsCIZtJS9ReCjBNgZSLcw3dFTj0QSP
SBiA2/wNpCLt8KEiXbC9WryvYM6jXPqDkfj4CrEB573/UYL7LsOEh22UlR4VHAgdg47mMi1kbFlh
RWsqMmlAnqk8p7IXVgdFpSSMUoK6v9Z6N/IvIhYc7V34800bcle0vvQVSJCet7/k07Ze2d7FlzAC
5+huVpQaX1J34G8u9y04BbOkPJryjeXD6a0cSZl94HuxfhRFL5juhvFFBcdzEO9bsGjE8Yg2ipsK
JCyYSpNqYKONFDKoDUnpu6FjymZe7La/ecXpm1cP5eSfczGkz+t0odFCQnvD6kcNzITvyJEYxhdB
CUlVq7sB5Dd+NyHi52DIQivxcsKr6oEtw3sR0aYrtrDA7PS8iyaNtLTPSdvUuZMK3YfagPhlW8hr
R3qW8Q8Ssy+B6fuqUgEJMU88DDD5J/QabTjoLa98gIfE3AVyik3zEyAFiuj4uCqnDL30yN62HKf5
irD50xL9kYm9BtSsNI0xhNmJSt8xUQom46/0pmhRHRmdWyF2ZdimQEJ96J0k7mTlJoiOqgU35JVa
70rxapgT/s/Xfjyhd5xU7X1moRivdHP5Fa7maJ239+AzbnN1OOY2WKRtkNT7PMYLRdMxOwt0F/hg
XfDvhrBxjMo4I0iM3rJB8RIZFNfihHQoihws62vi/6gqAQSToHafrM7Jm45jndY1f/FBjN2YQrUc
wAOpkQw0qvlY2JLYkNC6rUMZHL8F2hKPtfjQNzoxImd7MVZUH1XfyEnO9hmz4hk1SeVU6KMUhiJr
QjRdCicf9UINLTiV32siAscAbwV8YvGqLgGcu8jZGbDAqAKIMWMx7EmMmg8nHRsQP/q14OG/9Xe+
P9MkVLjS0P0DhhMMKf0bgWfWLjQSwkyzNAl+qdRWBjoVEqFUgBq9F02Zi1AiB2bNAcfQuz84jANB
FX+MwxQ4cVV/GwJwplvSq9Igojeg3DXXnvygP5hoG7HEzk7V8Kz30j2KUz2tSzg1YeuLv/gW9dJX
QBE8xfAPbHI7Bzu0XVcdRP2UTwaxgntMG6rE9Abz49qUc9Lmf5c5aJg5Na8CzAMIrRi9pujXl6IZ
N4lvdCmwrYaTX1uXbIHA2FOpU8dIzLDKqXUXGG+DcqjTfdK/KcM5zW9AwabKt33O21u2MgsW70Iu
5tCAYAYlrybk0gz0G735gr+jaJLJHqroF21ABQSCJl66efWgon5g7miYw+zMWmoNXq36CElVHefC
V/ep0JA8sziP1nnBrrZsAcMsaCVWIap+ADNg+GTR7zBcwM9cZXjMFWQPWk5U4ap19XMlF3DMSsLL
lhuhwC2VYLBJ6gnxCcynUfCThhYiDW6a4WbEtMYPSZVI2nM8ju0lNdieUhqnVGoozK5SYyilJd53
Sn7qqMk5BTwY6fL0TTRBjItCxkJ7rJFE0N8n/3Hbiq8etN/LCHrnS4g8EkOxHbBrySQQsS/tTuAg
8IRgzFmSN6IGih6YkDDcKeh9GobgBsVH7rYgsxaz6jdnP1CxAk4htCNfChKUGMuMXBn81kpxIwzE
9c2TVDZg5zsKOo/Mbc1Lhg8w0+UgSALC71nohSMQqGah1TF2ppRuuvGXFsp7tJKU+WDrMSrWrXtx
Qs3WAJ8E8xYFYyca9c4cnqx232oflnonKh+58SEoqCZ7sJrMqfPcUfujYHxDEaqdNDInHr9m7i4+
eHb6Fh+cx6DvKGZVihO5vpcx4QxjkpofilVgshpYE8EwmkavQRBnx3CcIlvoxXszRE3K9i6tHVvY
oHliIl7HIFJktslAvbuvYrYXaYYidUPTQsm7Uom3kp+HpNMCpOSyvrdVK34K0Zpu6/0E2udIk3HV
g41NMngHYC3iAm40pF/Q1YGUz+fKLVZGwKZVRoMSv4l+sahItOw9SCgxyhfdPJQDBk0YTwJGYW8v
xIq6XuwHsw4IseF9m2M/whIhEFnHnNW4bLtDkoL5BLxIBQmamNe1PNtE5oxcgDImOkhlM2oEgKaT
myGE1qPtqIoyFyRndhurRFReTINbSD9bqStU+Mqf0TwZTZmXqqfmqOfTB5xMNKGT+iamJowMaAkd
844a99lY/VL19LHSeXnKtSgqdO03sMlEmYIOwwqxyvOj+rntv0jyr8ASncJ8zqtDE4NweToXxrFs
kdzjTSpZMXoXas6sdCi3NQKYgNa11E67Lz34nbuMY1mvKlxwB16gsCur62Xnj0CJccV2Sb2Lxtcc
1SwjIoXmt8pElQOKIdFQkiMxK9pTEjpThsmN4xO6j50k8vLmHXNpShScTtP7toKvW5xPFhxMKwPB
JnN51VlWpMWIk563L8N4pMpBoV4H7uZh2gcjCASPqWon2WEbdi38hjWZyXD+gZUvtS2ZQNZsZXhI
9haCiYmbwK7M5fYN+K+r2jEl087RDRvvpBDdLhTZIMMGBSIZgx0VHlPZkQ0bc89jhCEb81jzvm/e
+KvDAN50uGJzxw8b2c9jxShDAauiq70TjxFmMHbEah9841AnX8aJoyJXU9Y/VWSBxyiikAc0j2os
RxwNe8RwpKgnoeQVxYEKN1GBPognTTuh9zAcME1TPY1GQuLgZzxgnOhZL3jJ9fUzufgeRmX1SU+l
Lp63R3vP2ulQ0cmTYPLa6EVGRX37OqoyginP5Ygv4tjc/8fU/158tqhORXffgD47jQjwgAvtlvqF
p/snH4mvFM+n4sMKf3Cn3LGWHj3XCGLC7iIpidZIlt0sV2bm1yLDTB80DOftl/Kzui46ZG1wg1nY
HP1n9YtFY/YbRCux3pZA68qDIL3E1Y3Wh+ep6lGGEiN2xGN85EnH7GeWTl0cVcCj9eClhvJQ6DVR
TerikXw35OjF2D7fbHCKkY+16WYjU8OIULreSQ1mHz9X9a/S+Bh4TuuV9WJxGOvVmH4UFxlwGkv+
WicxwolxJhyloL9FgKxDmcago5EXL3IRFCBuI3e/hKZIOO9FnrSMMasjc5SkWdpK8GTkMw0Zo75y
MnCbwVe3ERQRc7oNDJBsCyQ4JFLZGrGNYXFKS29IzhjfRPTqLfT32xu4qqALpPlBsnC3egxYySbw
PdoWYnQi1tHLWjKhy71NTBL0vDlAqyuIBjCkx1EXhRGll3Cq0NMG/HXYxxJIkQSW94A0k3zSKW8w
Bg9q/vlCsrhKCrFQAFUY0pOJKv1Yw3TiXj9UGo/YnnUvPrVzIRXjPdaxkGVyg0VUA+uMSGVJhva7
ata8RzbrurE4jDWJ1SDz+7Co7SxwlcnJUFctI/SWQTdK+tyYdto8TKat8UiCeEvJWJXEwG2UV1jK
UsG4FtnKCa1akiAe02caz6RcRXX/kRKVehJoWmCsGbQyzYu5daYGJdHwkxaSLcrBvTkEhyaN3v0s
xQTiuv0Vo0gqsbLb0BRJCNc8Rsw61embigfb9hGZ8ZY+AvM9LN1xJxhZgcavedVRqCpWtql2hIY6
qtE8QXdQs1jU/V9YGvSZzkTRCBOBmOlSeYWcasqQVcAUcxB4ZIar5qMzFZWDK4VTSXV1D88CLsEY
taKdkJtoQq7ttDwq3RGdLWp026dObrygCYxabyH6rLbX9HpKMYPJbHJaojQGk/dwZKSbLLpPEU+l
BephnhKMjmsdNT8F4j6J3RrF/M1pNPdSfxM2j0aEmWvHKCg499jaCV4sgcq8TQQBRDkKxefUWvC1
T+oPXU52xeBzgnKzNWVVCRMmRAUuOIhJ2UGmYC7MlSgHTGy0u0HPvqDx7by9smtXxxKCMXtWoOh+
K88LG9ekVo81Lv9JeJCSV1/89r9BMUqqW41pNBIORjVPIEvPYIP08ILThAzDLjkrt75Bf1aO0dGm
DpFQMCEWDJEtDk4gyGRUOcmNdZC5uXvm5L6adJYMlhnVAk5dUqsIdYegOfCPhZJxtmjtzkVnx28Y
RpYqorlfTjUG2WSnoXrWhfq9zu5y2ng6xqSGaKDmaPeq+7REZE7bBII3MW6A2GZo/QNZ+08Ip9yN
BbmJBHtCFW337xu4YFRmUrnPJla0cF1asAZ+aNMOWEsxaG7jFh3IRu/S5s6SnhuFlxdZPVcLsPnn
i7u+oEEWaBHkiwrFHdDAGKaCXRaVjRdFF0hE6lxVes2tc1ntxfa1lQiVvO3DsL7Gi2+YlWvxDUE2
URCdQGBdJ5b/dVAf0XySNqBywA0GQhJEW0z1vja+/I+4zIEHsU1o9DVwqykhmEYudmeUNpayV6Cj
UqCY0KYXpFMdCZ7BNvTqcVlIzJz/LO2EGPEieFiYFC52N5M+7Drei2Z9ay0YSzhOmJs8+0SLZRV6
sC0IQVvb8iQ6daPh1dS079uCXIVBP29AVD3+F4Rx7HuragxraNCBa92jwryR3yxrVwm3qXqHrhW7
fLPkXd3cmfmPxuIs4qoxWEAz50QoE1XoLEArtEGLikim6BkzQAuCtkrd2heCwZu0vubPgJQNY+jQ
eAgOL8YYaEUWi8EERKF4HrtTYyEZ7flFj+rJEonFvZm7nOVl02yfy/sHkb1dO1Om9ZgBsTN2jezq
+cOYTMTvcicLG6LgtVEXqDn7t8VC/8Ci1lmZx2PC3F6qTlyZSaYNWmXnwm09nBP/lAWHbdFWtRMA
/4FgQxhBm5V52wICg7kImCucnvJiNKunbAHBHIBU8nuBzlJosUiqJHeC8RiGP7flWPcBMaMSdd6Y
6ILq4Mu1EgOJRoIJFOR6v+DvO6ky95VRuLE/oe9b2fX6OcPMeTi+vB7R1ROwgGaM91Sl6RR1cNup
9FoMIbFoR/qoPbT+F6X/Wpc8HshV/V/gzQu+sCgl0h1x380LaoE/ehrQ2yG6RY7abKu7D0p9J7Yl
YpS8PjSemIydToduUMQZVraEV8H/3tESMU1lBPv9V6lL3V4ueO/FVdVBvTO8GVTHIG9/KWmLSmyr
mbCykTx6sjwgx12cIqnYmeZ0F0svkTTuB3AVorA3KuBnN6jdE97ExCJm7e9yvefckaunZW5ARrEp
xiCxdJDqEI1trJkVJvAOOyq3j0OocA7kqvv7GwLs/5cidwUepFMICKVFTPMOj5c42Zmqpwwch3Te
ritXfgHEHEuh1YzUGgy4GCByiHwkLcDUVCTTHpkcd/twrm/jf5cN7feXMskmYsbivI1ds+/0s9m/
NYhYb2P8PwbgDwijK5neTOLYQB4jDRDNA38E2nYSehP5KBnM3MbAvFQ8f+u/IHeEo7hYSOb4Y0pc
W4AmFNKJDXp6AzIpbqHuu7i0QbMy6nulvCsNjgvOW9L55wsbAHLOxIwFgGayYwjoHwh2Rt1x1nQV
BCQR6K/GH7S/XIIoGU0Hc963LDH3Q1Ts1FF3DUmxt7duVeUXMIxhKWV9NGPMJgT3nk7a4nuVY8xw
btoiRgr5AwdsVe0XYIzPJ1mNkVcjwOY86Ujvig41+8G3OufxxPOAZnO62CE9kCq8kQAUZQ9xv5Mg
lGGi2pnDuc7bI8ZH0ApcAEkMRUBJAJ576VMojl5a1k/be7QOg8o4lOcZ4FlmrEVZ5GFaTzBLEijW
emVEHPtpkHltfjwUxlBkSVEFSH1U9tBoe8kKn0H/uIszi/NMXr3JtD/CMKaijQwatKYFG4t3/xTu
VBQWadG+wXOyDJyJ93rlScUYCJBj9mqbAy7I71BHWcgdsmc87lOeTPNHLNQNwZrQ0tFuYqfoBXIq
2QpjdCOk3yJqTm4jJgimlKAjchU6tc/burF6flEsrYLtSQPnCSNfVda00S0f0NoR3vEgoSumcRT0
xUh/E8rUF1CMlDXFQIasAJSktLdKMIJc7nFI0WgjtsH3rqIHJZjcvgAB07aIq1u4wGVMlComQxcn
AnwfaEebuIMevAQDb5rV6h4uUBjbhCnUva/M0pmq09DHAqV7Ergt0QpdVJYbhN62UKsWagHHWKip
7VpLSiEUDdwOgeCu2Cn1V1VvOYvHw2FMlET7zixFiCWjfmqYvcYyQvA5eWrzmOcxznboyqv5LRMa
BS+PAShyUz8ygWWFL1F/CHOioKUtbO2p9wlNnibr1yA+52qz317Lq8bJz7faApgxkIOgU31KARzV
piPGv2ofA3HNATRcMGVlIuzS4qnrRmJ1ptPDWS0635PBciajs0DujEc0nj+MqcjL7GyrFBj/mfVo
DBW8i9jjJn5puqNmnps8RM3Mq65/TSpeqf/qy2RmYkXVHIZAi4xhVaSxKCoKI1Sh8AlMKZjNQCIF
c9+kw5B9GykmUoZ/c58baDwG0ST6ZNkm9AGjTeSognHFA50YoVs3X2rlZ6lzvOX1CMsCh7EAQjvG
ce1DNKM8FNkhjexa+EGrfdqdR2knyYeh+Kjal5KeR9V3OMq1rtVg5kDiFEEPtjZebYWw6XsoV9W4
WnVEZ2ITolg0vyvyG6txYrSilGhsGHiXymy5r0/Tb9xPlsbFpZIFUzl2CYSeJJlQjBbxB96BXQ2t
4JnzH9E+a5IWEGMnNJRKgDCzyBEgRWHsdXiyaLROQCI1tp4+ehSTfLaXlCcZcy4MVBOJtIPaaIKB
rWtfp4rutiHW74w/kjGHQdOjtsZoU5ii/FSBYjXKnw1c/9sg6yfuDwhz9xpokhZG8GJhuk+BwQCH
Gm5mJWNWJjZMHx6b5GYSOKaOt3TMHUx7Mc1aGZCZ7yPFRm/8PPu6LdX6jfFHKuaw6QraYiITTm1Z
UbBunTI/37X6KWp5jaPrQH9cF2aPQO7Vow0K5lE1epR9x4EtZ6bbodA2N9W3baFWTfHCgjC3u2qW
cqPPKqeUe4rGNT95rZGBxlyzNnBEdMluw62KtoCbP2dxsPSilsCIBbgAFI3RnVrYpXmfac42yqoy
LFCYux1EqTotFKB0yXTQtPZDamWOt74tCNKOl4JQMbaKLAJEVFZoYUZZmUIq4YGW3rYoq+d1njIC
SnaQ/LI12KbVyU2cBgjUD/lJUJWTnoqvemU8bsOs51kWOLO8i41pwiJpfQV2QenfkMqSFDeOPEXC
aI/AFSvQ5+11H2PFeJNm12+wBS6jf/Io1HU7zZcISqqqrrzxJ4Xg8ej44AHIErS+Wt/qLPwxT5LB
RDO0pda3BvrpOJZ3dTsXn8HopYJ+dKVvZo+EtjeFWhxrFHWlaNaWBR7l5CzR1fW1gGKUM7W0osfr
q8Jc5A8NilPFeNwVXt2/gbGaYxU5YrG9h0md+JkyvymDygvCyAaWNdqiyrGMq0ZkLj2YxwbMb/FL
5VHVQY+NHkpajju1/olKnSJPnUh0tOalEv9tgfenU7tAY/bKao2kMQbsldh/lasXvTti9E/vh3Zm
HLPCGxteC+fqdbYAZHYsqX1BBWsRxENdcaDbmXCSKplU+V2qYMoG2n84VnLVfv0BtBjjooUhavjl
EIce/aIjIg1T3DxzDjxHKHbqsl+j3CcbIJRIxbMV9dZMb9qRPJU7R6LDXdnH92JT/6iUfrINdXqp
/ekgmD7ih9F9VEmhXVU0dnN08oE8Hu38/ZinJLZAWsz50tnrYQ/MzK45F+5p19xH1BcaMQWpk00V
pPXrYCcip6fRvNjLsYjqmuQm7JqdWiR2AVssxP1haCxeEOiq5HrWupmiEOOV5wm4n4ZsYSCDAszL
7bwno12iW4KotvGO/0GhmHGn1aRxv4jfG1t8xLSTXfOixjY9C7fjbnst1m6D5UfMirP4iAbD4MAL
jKUoJRRI9pKXq7auGBxjuIaC4vL/Hmdr3pAFig8eGxA7QzVicboRkDeihXoXlMlf5eAWOIyfA/LY
uIgNHGREcfeKn7ulUWPUKS8Iv26d0MRkoGkKPLvM8aW6mqOsDeIY+kunT6ROnRb16MboSsNZ1P91
K8infUKrDZh2ZWRj2PxQ0BuDn6jQFIx6o8aI1oDbFDngIXwewlOfgW4yJkKTE3B0bmvHqtlYADPa
EUSWQHMUbNijUe7AQLvreTRkq/fJAoH1ssNUgyuFpRxMuMCTV+igBjX2OWi4t0VZvSTB4oaeCtAL
XhF3GXFsDXkP1cjCR610IxRciPBKVTfqeFf/qrYvoJhV8we5E7NshirPKma36bVI0iD2tgXioTAr
B7Z0sHfOsTpQZ1koDMBoDwq+kW2QVZuO4mYRuq5gfA8DAnJvAf3b2B5JQrIiuh3BCyYG6N+8t6gb
o9+rVDg3v7SmEfPEBxURVgPjTpjDVdAuSRMDkE1GkpP2OD7oz/Wd/OB7ooMBfAS9V90h+AWnblvU
tUO9wGU9G7lKslj6fCNNB9NwNRTOxg9ycGwlcAedt7GuWpA+bf8fIdk8AxiJkw6OMO7KnUUCMMaQ
APYfhLoP6U26K47WRN5EQl9KD4xKDRhUbIHz3Fg7D0txWZPcNEqkq1CfafDa+DiTCbXPZgVmnW/b
sq5mLJdIjFHWUvQV9QGQ5PgIk9zObVbiUcP0Sl/ZV7pXgjO85AV9rzp42BVmDqEJhh25E7DCNclP
aLzPntCuMgQEyY/wrXnxH4+NQkA853zz3YCX3VZ4ysScG3lKIrGLYbEtEnr+s/4Qv9WO4UYusnC7
ABt6jh3TAdn+QXssHYxxI/phV78X0G6wcO3hNlmOaceHvfKl8sSzcIx476Q1026gnxSEljKGgbHU
ORTcdQn4/3GHDXd+NNgj99paM1BLL4vZ9ypL0es94vIAD4o2osYt3fncRoXV594ShdnnimqROs1X
VAqDbg7EoKcitdXwQ2lRS0EFz5LcUnyZxF1vedooutvazRNytmYLz0ZFVheFi4CX8nMvlGi8rUia
8ZKsq4/ppZTse6hJBSVNoE8IP1SmV9e3U/+qCyDbp+91/CLme608lNPjtnDrpviPn8y8i4RiQL13
CuHUUrhJJuPY01+CRN/qUfjYRuItI2P0KzT1ZpkJ+YzxQZNexu6p8X/9TxDsEyhuMQnDCCCMnEy2
HMm2r0zeRDNnG4a3VewzaDKtUGv7edFUjLu58eFotOahku87ze2lj1g65pIj6ulhG5ezgqyLHYRD
J4khYAPtvUIIu5POmvy2jbFu1X7rA+uHamZcozkVuxT1KCbtSoR2hHfT7I+VJn+PzafajPbbiOtW
6g8ic7oxUqaiqg/EqkS/IVzcVMeU1r/AAGmkimGPGFzKSpVhVI/UzxZEbsO7HIRYKG1T8/bHNsrq
2kmqhRZb1LSBo/bSUIioduqpPKOAZHoUyCiefMyTwlBnpwR1MQLn/xses3JpMI1J3MO+J+Vjpd77
iZeMt7H5JfXPg15xlnBV+RbCzT9fWEFDjOJE1AE2gv0sVA9VUpOQx6qzao0WIIypTYKuR3ofIH5f
upiRhomRFmIN5j2KWjhqx9ssxtzqQRbLiQioHOX3Fspz3Gb6Pg5PinwUGk5bz+ra/QkDsMlEo6nH
gvpwVDCXRxv7G8l0opI3YHnd4VygMOqQqXjlo2S0ts1TeF/tpz3y7Yf0hPl/ckyQQ8lJ5CiHzMZY
IE9MCT1hgBCn+v+KQZEJeFxNymhVQa0SHIHux70Cj/cV9Ysf78+yZptO6XS2tjPsyR7fTLe1lZsJ
Ayc8lfMNnw+Wq9DPYh0YJUIceEjrAOvQjiRzUpCyPg7Hetft4+/lj/CsuEnhInEvuduncd0dXeAy
GkUzedTrErhxTkyBINZybPbyh//RKqCFJKInk/I76jruCxTOGy5v2Nv6q2qBP2v84oT6qpokVgR8
7QnzreEC+7c9eOJiII/EfGyP/qN8508k+L4t+OqhXeAyF3us14WmZ9jzuCcR4iPqaRLcmpe25qB8
PkEW0hkJ+hEGBdJF1ffYP2ozb3ZHppLzNp0/dkN5Pq/+BYys1b4SW/MigquJhsZPBW8ISwrBAPJr
CkU8a0TEqHnlwavG6M8SfnIDLFDVbKrCbgRqW3wIvurQZO+HlIzms44YaVR72zt2BYcx9KACUtHH
gbGLVw1BndibfSmYGIMmHrR4tHv5NtBuFem16h5zXrvYFWubLFmYHouQDCboyqioYG4OFSOlu0mA
mX33vnuHnw8/3LunwOHxT18fP8DgegejOmo8QUTHlK0EQqG04YRqhleNnDyPkFuy2xHb3XPy/NaV
JgII07JRdIfIIN5WjJ2VfZnmclBEtnNyTt776Z9fnnfyTgSw+I1f7n/+4C87ciD47X3++eeHLnEz
cntrO/vzef/rvHeO59fz68frfnufr1s74eqIaJ5DXAdRsauRomnZaKqft5Hd27XteV5kf/7a88Jh
n+UTF8dmBkIluaTr6F+FXl3aHrHP0yQdsfjO0XE8x4PQLuG4O2s7DCJ5FOOoCu5+hKsuQSrFStMy
KiM7Icfj69E5ffV2bz9U8uZytvjawZ/FWSAxplTEeCPfCoF0PJ2wbbbLE+XKzAAAVOKSrJiGoqL9
/lKUCGMtYsyUmgEc5/3k/SQ7qIO9d7YV4HPYDbsvSxxGEDQz5GGS/x9pX9rjNg5s+4sEaJf4VZvt
tt3pLb19EdKdtPZd1Pbr32FfvIlN65nIfcmgJ4MAUyqyWCzWcg7kHN/fP56entDS7TxNzsPigFoe
f8Z/QbR/8N3t41ftPn49jg77/TUjTRGzf4nSYuuaa+AfYHAKwBU517wF7UIZdwoshR2X3Y8dltdx
Pei+dV2B+t//s0v1/wpjR/nEr45WKU9Gw4R5sH4neNjgZEKSt/UEokzmXi5E6Rqgsiz4OIw5nYuS
py6ae9IxUUd2AoIdO/bMEUA96Oexf67v7nee9JpM9VxmRLKJdk0PmYWjOfiROUD/dJ6hbeYm7p/N
y+bucHc4+IJNvAyxmPmeKMu9dGgzqDF4M2FW3rFyguBp8+beipzK6nk/laKfq2dFCph6EqaedwSs
Jjzo3QaW+lNkJhfQO7ihztThbNIECRIY3ZmgVy/YbZxbkQSNLcjFToEyB8hLoN8A8/C5KlpalVIG
Pgq2U3vLeR0C6nvB5u6z9j+/XaW7ZWfg5rqBrB//E7Hc8c+0EANdCsQy+8icV+q+Pnf+iOsAbe8e
uG48z8KpcHBTAk0Cv3P88QXQ+m7vA6LdMUFPXOJ0eoKL6TsTc209uPvCLkFcpOr/s7XsGvWO3z9w
cNjhYTcqrlF2WNkP/MSvA/79fZhwnPDLY8f4+nKZ7Lxc+SqDK6FLTdiAB/b0q76/LfD+5/ZmX8G+
Bf/gRmC/RF+gMZPmv4A1nKIoAuRgcNCc20lVAVVWb0HlwAQjovj+BRf54LxA+1v3hrlJ7z4QBTUX
MQ1AUA2iounURqym8Qi+WtvFGmZDE3egMwBnTCCVE+qQzECXffRwfZm/ifnOlOSEcV65B1xQGtsg
D91Xzg9WFgEQnDs4f/CnxZnwM2KRmw99Hai9Ody5D7uHzc73of7X1/1vLMsuYAfp+X6/vffun5/3
91vqfEXe6PwWNY6yk8l9rMEWBQGBgRoZ36ZiZGMBPl0lQzsda/yu5qxq/EXRADHTTCG1Nou1JLuo
LXOBk13ZElPRDLyoQW+L2WDOKdmh1MyLPmbuhIlaB9Bd1KPV8mrMRnqTla2oV2FVHNAWMPtg64r+
nV04uSpbWlntgLczEAjfdTS2S8RXSegookngy2cq0HZh2jKwtw0LExycXtGYyOicgiClBQe16VJQ
ICdl7Cyg09CCWHqNwp9dGUzliwpGM9Od1UfwodoiIrrLZwn3HbwVAmJCpiG+w0xDx1bDICeBVdwB
fE6vj43thOXBguNEaaEcHBsFWEmQqGDOl7Oss4Xg7oRukep8VvEBuhJH7mhHDlhBUeBHlbeUMx+A
F36rGr7g8AmEcjcChjIoRm4htJ9iP61vWrBw53EgDVtpevtfiALgIJh4DA0j59xGY2wA4CcEJ4eA
O1iKNrXq523ioVUoFIG5sP/VxVISvC5lcM+Cpp0LvuyssvSoVXFWyI8FSa/hZekFiYF1ERo7IWCV
BLMkPuHkfKSyPpQNin5uPDfuPHmz8pVHr9dX7DIQYTZJ/grhArq4jcOlNYFAK3eWDLS4UO58SYvo
azGgGG/aqb6NskV+LKc8DfK6Hg89+hsHf6JSssvyxBA9hC7uI+6DuECvidWlTjAz5MYYzpRdMM8D
Pdgzwr01PIL2kiS7hgQJJZ5pHRPDbUWUuJe1v+8PwCSmqlmInvhSi9pn+mIV+AALqdpecQvJ1/Sd
KR8NZG6NxKkkD52KoMidmk/d2An246Kln5PO7Yc067MxNzDhSt7E/e1ihY6afNizN44vsh3kbdC1
giVft7O/CnMrTsasGcoWCmvhe549zECd07+uq7VypcHK/org4uqqkRelZiJAYSO3nyAGLOwfwwIm
KFEFWqQM+/uTQ6MXlYyJaayfls63FX2XCLKgsaget+pIT/ThPDnJNC1rByalx7AUqEX1zWi7FvBl
rda3iMBtsxDs0tf8XT3ObVekzAyDrd603IGCXCe3pnmYyg2AubL+BpQc1zfrchyLs0HOYzeSaaRU
grySOMtr+NU52nb5yD+iXbVLHwBOssmeYJAfon74tb1DNlNF2Qz9VGjVOd87U2vyNqwIGiTr+2T8
FaWgsvjnYUTodiKDT+pSNVOKcYCMJgvBI5SBH2c7gjvi+hKuhTanUjjXrYIMZjQbSCly7UnF5Cjt
PRmVJkcRESuvWSIg48HLpmsqMXlOR9BW6S2JQQwDZih0Txdgn5hfaUIBo7wfw811tVY36EQYd4yV
3DBREIawMRx9M7pP9dlrh4/rQlbX7kQId4JDeEBEhRBi4dpTh2NhBjmY9+RQ5GpXtdFAYgLGTbSq
8C8fu8eI1tzhCkcxwak+p2F0ZqPwDMVvG9W348ccnDtKhSdC6dLWm7Uf8fSrpYLPWFX371d85zlP
HBao74ZEqvEVZXooxl+TcaPlj+E/d0TC7JGQxXtCNdGZ+50tOJFCCO5wM6vAjbPc6plH7Ftp8mwR
FP/aiiK8ZljKpqFfQHyY9RB3YwFa1i6anIG8dSD5RH/2dfu4TLFBFxu1BFDJKEhp8s+UeVRSmTAp
igwSGpo3uQ5KpMreZmoD4if4fzS3VWC89aPMpkfAndS+nKLv+ziZVofRERtYcn9GCblSEBdWEVHd
JY2pZ0e5+kfGmHQKmrgIJIaVUcpN0M1gyfJ1u+j7wzBok7zJC2NCZNLqte7pWhnJ3nUN10wCEMUY
AdWQ2jO/cywnm4WyniLRBCy6jaJ6ZegXCji7bIfOgm69tVALjeKIcTRDQaTP3St1rWiNZGEhmzai
AXqcv/LaEA3wrwoBLyrQ/BlPD9+iEFI9loDQhEdP1QG7EQTpZSwIYFbXi4COi3GuGjrf92gOMW2W
JUHfXa9m3jS9t0qLAT5j9qZmFuzNmjqACgPrFCBsUMfi1ixE3aGZZ3inbC4cu7of8rvrm78qABk7
9CRgRAWtI+eXICapDCnPoYzRgwKQ7tL+838jAIQ+MiBBLDxezgWQKJ0iosc5prqt3yBZcG2QxTjX
ZVyWM3BGGWU3fuPVDQiicyFVqxZNm6YgggaWkJL4BLgNduFhUF4znqN09BoMIAC8lUgCyevL91cw
+/uTszPU0TC3eZZj1Lj8NQwWUHn/eaaO0427oJQut8HWDN0i9Q2oDp42+QDPCmZDcNuuhX3gmwWv
CXqk8dDkNgrUHJadLmDSai0ldOPmc2rxaB9f2iG9IxMGfPQyP8iZKApbO00EcHsKgHlgI3xVs0D5
sQ8HiJ0HM3aVRvMAkfKRV9pzKWrQWzcT3BNsXgV1PL4oJSNZXJpVk7tDrblmeLCqH7N5Gyc7VftT
NVvDuJfUJ2vYXrdOdkb5eJoAhwVXFCp7eL+f24ieVDOCAmhotvGdCh6v8jcgqTo72+gi0KvVG1Ez
VYB7APMTHDXnoppYV6u5gyuXGnI7oj9QGbVDH4lAotb2DIn+/8RwEXveASOlN+HJ51AbHG2c3MJC
8w14wdChKFg9kSwuStfRFqFKA2QN5Zud78vsmNe3VMQkfdngzW55VF1BewymcoVnKomKZO403MYu
HiN/aJe6jUzRhxsjVaw7RdzeZWXuVc0HAO8F759VF2J+z08hKwnKs/M9q/QhthoV5tH0eN51SrsN
o1QEdC0Swr3zU9kqYRkQkowZpgLlJ6sQiVg1c9xVugrIIeUSPHMGquUi4SaZJfqniZJdPc4uGG23
9vjetENw/VCtPUTIiTROIU3GI3+s4BWpsiCQlqmPlCtA5H/ZsfQSDuRWMV6uS1zNpxKAZGOXwBqE
DozzjQLeklQkEkRWcX0/LoWr1MlPy66eS3l2RrCCG6Xi9WUNdDvtVSPoi6Q6RsZr32pFQGbra/33
U7gDGA7pnOcNrh1ijG4j4ejd9o1Pjd7PJ8ENt7LQGHzAfBljvMJLmTPPrlWXpvgmWJzAQtBtUsuL
ja1pFV5kv0uiSXiRNG5bE2r3w1KUOIZ4L5vLzyZ6nSIVdRo8mciNWW6v7+mKcwEsKVot0EKCOTge
tbOrW2NRR4rr27A2yPtR6bfRP9hL412Xs3K3ovMdpVE4TTQF8P2R+tRKSVsMaOkC9QnGNcetId2U
+lbJMd6t4vVcCwqja+uI0XhVZQzyFu7Vc1u1Cwpa4RA3Xb7cTY0bl9Ne9Xc09Ye+E/R+rtiixewD
yHM2wzzhYi9ZMttIrnHndNTeT4grQEgA/nID2PlhZt2Z+r+SGqKhCwItdEFpyK0Qm9NtiSpMEkpw
1emobqhkOz1KGiPO2fU9W7ONEzF8r33bqbXRMzEhnkVpdwT2eFirwaQKPNlaVIKhNLSQgRoNSDzf
f38SQzbEoH29jIiQ6xbUrRF6XJ2+VJv9nOv30tQl93Yya59hY/bBXFZZEIPnJXb02CwbwV20dg2i
LEtQDsResr6qc7uRYlstelvBt6SH2u7A29W7S8hid0fTAkmGQ0M9hTS/rq/1qrmeiOXCaJDNAbI0
VhG/T9J9U+EgxuZzFdsbiSx3jZWCrkzIx8lU4cKyM1W5uNoIp1DrSi0HyNufqfanYaPqu4gcLLKz
9B+k/0mLoAHjhJHuxlDwhFzzB6fLzDlVWSoUax6hbzK9J/L7qAb5wkiMbwzZjUjnJKIkq2iBOb+6
dGGTVCYEVmjbp/lLs/wsQpBbVKk7Fu9KLPCrqz7BNjGWhZgKvULcVUnHfqmiCmbUY9BS6ra9pQUD
UCLBGD92gnT1WgUF2TQN8O+WDVfH31BZNIWDlEA3zaxl5MYTNICMM2i/Ch1jK0r4qUdp7WfxqN6o
svIohYrmjVZvukgAE1zisWiMZU17NBlgThdFbTytOQdFxrpJjVKHZYW2bxn1Xk83aRfYUrZpimVz
/ehcjuDDHZ5I4zN6oBWL+jpBu7BS/qBK6QCYiUFr38N5AX5f98Yi9cpWPWI8sVY81bV2ZvJUpwc4
aal4kC0nvZs8yVNSwYethJz4LlYHR/oM9BO8K9E68P2YWIUJddGsqX/gathd133NRYPwk6DRVwXP
lskdYZKFcSv1zFtliZV5wL8CsdtsjTu1XZokSCbSP/67RDTfoqkRdElIyXAHd2hQMbNLkMQtSZv+
oFGHPJm8ZMdmUBIvjPpOEH2tPOjQJAMKIzQTGoCs4xYRjw9DQiczHuWd5IV0t8BihXjc7KN5T3gq
hPO++rR08hhDyCAR4kx16k6R5IMVBhwpo1MN02ZBJqVMyT3YpxKAxv++vqirt87pPrJ9PrkBddpn
KuJ5BPMEs9nNr4H+NIENqaBZ4mVSj0WMh8TbdZmr1gnHBAvEIQVxxLnIQpaiLG1hOjkwPsKiO4yh
iAhy1TrR+orEKtJSaOg9F6GESragsSZ3x+4g53trepDUDRnvryuy6myQ/DLQFKAQxeIUsSutbcyK
OZuovMs06aaJm8fZTvyI0ts4ar3r4lbXzUJUCawPjQ2BnSsl99HYA6wHzpY23b4zK3IwF/v5upA1
q8ex/k8IZw91iid6PECIYUweAcKGlGZeo/66LmXd7IBEiF4HuFAYwrkuOYLZMs1M2L1e3Lej4gK9
apeM8VYKa7gUfUtrsh+NPxb5X8VZjHENHhLGp9ncuTbRIkzChODhQXHKkjdFMp24VYMhDt2JFpvC
eB+raYMubYFXvuw51YGZxWQin8zAELgWQGWiCvLmCws9yLYqcwfA4l6UPGuzupUk86arn9oo3qO0
4hGM7IeqTtwZFDUpApTeAoRLvNWpjpaez+u7cTlu/v1hSHUDzAadU3zbVBulQ4V25ty1K6kDtFYE
BBujklU3J0n6rIby8maTnOwSjY5blAIzr6VAWnRqtFC4Ub+ETgOW05eyreW7MlTT0JPH3si3YZdR
3anGqb8pJ21CR8Vsap4FMrPfNB2iEeOLxfQ7L1P9Txy2SdDp0zxhJsVUP6yhNXblOGf7ObLp5IZR
uzxQ0ipPNWB638KuYY1xcYfx/6QrDlJJyTGTh0qQo78I3rAyGO1EMxkAJVcaytCyORQd7NSapWQj
mQtoLRqyA35nu9M0YErNth06MzJJglfkxWHX0cWOthS082LyBA1t5wdksmMrXRbMCfX1U1gizaCJ
mg8vTjongbtPR8vU57SICyQsa0S9B5PehKF73bIuPCSToaNejSSbqcO2zrUoZvSzkzGFFsoBbE50
eBusQMt28yhwW98menaRfktCEQ0sCLKG2ZlzSVRLrWgOER1Qd/rsPdaqbgVwX476mOwWt76fXCFP
3+oe6X9lMuM5uTttkAEOJt6M7hToX9l+9G1v2VSH/LbZ9W4UGDvRll28XTglueg2N/rWtAYIlDfR
Q/EzOWS7ya9d+eH6rq0YPXbtP734sNaokxg4BCwoCSyAezhdYECdQRAGiKRw9peWMXLzLL6aPhcv
ug8PauVIGCK9rotgyb5D+NM9itSwz8Gs4qYHUF24MXA0Bj8JLEGB9fJCO98avjuDKnqPchvk6PdK
MGz7fevDL7zmG1HQsXpsTzaHGeWJQotqFYgPIMiUt0voRe0uVH9eX7PLtAgCXlQNgW/GwjQc4XMZ
qDCApGFJkGbN32rpBr7XqwZ/Nh9CK7DJJlO/LDmoLEE26yJo+5bKHpPs/F4gSxoxDU1whxduyDik
k95Jwm2DS6ASZAD+H+pZaLRUCSJ7Pu2v5DTvVMyUuZ1J/QpIWKH9UsmvuPUdK1R8ewhjp5PoBh0O
XrRkH4LVXdlBBksIFnELxSL0aJyvbq2HKQACEGKl1B39Oii31UFL3Xofblm+dWPUTrlRHqOX63JX
lvdMLJeHyNNe0eOaPVa7m2VwJe03+iTAxSx4Nl32lLErEzzbGGOEcjZfdUbSd+hRDUOCfGhBfx7H
8XBEeDB+JRTpCFmnaEY2s3r6sEud3pbTWGOEecDcNICMuxtglbUPeVZ14IuVluJnm+jZXZNL9KMm
0iK43S/zF/hW5DHRsAgsNvOicJIUtcG6T3JXvacYJy98TXViT94tN1UAEB35qdte34SVK+NMILcJ
RmWwtDEEku5ea1LHMv3rAtZ2+VQjLrrt9ai3JQRrgP73QSRVSSiJJDIIALzrctaMGElgE+OFyDtf
DJNIzdDQREF8YpuoftDsttSQSx9aQQvQynrheYyQGcOw6I3mxzLBPdekI8YkXGqPXiIh8BRBW66F
KJjstVElZrOf/CNujBV9HFooos5oMfbV0h+o6nToy2+FFC4rm4NcCeuaUlDNQt7+/OQPsg54shC+
G4D7Q/neTj/6CjBoIqteVelEDHdFDOPYTOmMWGjekMcod1S3erD2+Y/wLnH7LzAxZwDUD4D55zUC
13qZEcM1aAOPEq05eNvbfEuBrmV9mGXQUHk0HvUb3Zf89EO//zBukX8c3Gxnlw7doqHGTXaaO2/T
zRgJHNCKyZx9AnfEMoMkqj2zRS7fTPuYiuBy166PMwHcLqZyMhgM2dA1PrXE6UMncQZH9xLVkWOf
fpiiJOtaoHS6ptx2xkkeAwsMFhrv6LHC2JwXHpaNDv7uGzA13Uub+YU6qfusPfWCEO2y7sptJ/MC
J8GGJOVarqtQtX1Nd+Uusb3hRXeaylGYIbn9Qxb8u4M8W1x2hE4kxugIHfKE+RWgi8uSH03/XPTn
dOJeCqmcmn3BdCrVbGcO6Ra4rdd94/ox/3sI2Iae6NDUcd4sM3RoyiggGhDZphcTE5AiLtJVOcAC
YhN9CrKwnCEaAxLoA8iMMEh0vxgowdu/wLlKwPl6XZ8VX28AWuE/OZwBmiTrZsBUFG4k3YFJEsDQ
EhVZGgt6+PfbqQzO0jIzVDvUoQp3iR7SEFW4wi9RfIrGbb8c1fY+KXcy+QVireuqiZaQMzekz4mU
2MxZ6GDlBEZGI7t1tddEWyVaQt7o4goD3BTqhfajUf9o0TWrZd51XUQyOLObqyUs1B4y2uhhsbfV
6KIjU+Bc1z0ChjkB+ICn+0USkmKOM9LR7es2JMKKeSTZhoDUzEvXkn8CBVJPntv8sQtLJwQiMM2f
JFHksfrUwtQA+oUAPwGaPM7sq64puqGC2dMm0Kz7oQhKJQpQag8LIOEQ8KhPh7wKri/ueoIBw6WY
FDLQfc83sPVGbLYzSxu23uSFu/pjwUh84xBMMkc/DLc+yg+ThBF5gVimDH8uUJ/+Tyy3qamkpVgF
G8+9jYV35RREjtPuJ5e+No/NXvSMXTsOp9K4h59lZsvcKhYylMW21o+YSbU79P0LDh375is6mVxu
qyWFHfdMitG+lrWnL0d7qJ0MWJtTEBav11dwNSQ50ekbXOHEGytSMy2NCmmdE23AKI4tS39YtwiB
UgeQkrWjvkbIF8UPj9oNSJ5SbwRNg4hIZS33y/oM/u8+fo+Hn3xFNdG6D2OYz/LjPQEw7bLt3PiR
+H/UXReEGLSpUTnc70Vzkms+AadV0UFEb4H4h/M7S61klS0jFMxbr21bpJFdS3q4vsJrryg23/2f
EM5GxwVN3+0M3fpg8IwtvUVO8VdxGL3QGTbjlooivNUI7FQgZ6YUQB9qp0CgulHyINxMT9F99Tot
rmI6siNKYq6uIXr0FYTu3wSW59c5xgl00rB4LykRPB/6dDuKnjnrIv7L9vItkNXYpmMywaXpReqg
YXvKIqcbBNc4u6a5Y8f81n9pDy4wHrJMluwEaY8qAZOFfauIov8V74H0Kyu+q2gdNvlugNwaun60
kcDp4IQz6WtC2S0+xqILYGWxzsRwevSx1oPKCmK06BClhyHeGqHA268u1Ykm3BWzqJLdRFlRuJO6
eCPwt+vo6fqhESnBvuDEH0ht1CIfASVQd0F/3RcYAxyjFswVr51MU0UiV8Eb3TYvCjsLOp0xcQQp
aaQ7NSP/BfJXqTlleYvUDORNhrd0YEX+OdGfoWhCkx3DC4M7kc7s5UTHTNKGFMOFiE+HdNMR61Ee
0FlllU6kmX7b5V6KhqbS7jbXl5b5tGtiOZ+X5GmE1zeUXrSHLjzkxnFS3rT2XVsEB+pyD5E4sAA8
xnhwTKRtzvUrurEBNruVgrNKjp2MNreFKTm5HAsSo5friD4O9ITpwO9H0uAizu9p05eziRnDEnPb
9FhPj2MDZDVtJ/cYrL0rR0HxaU0xTLyzoQAdp4Bv85vqAnRFtQW2ALSzKz+z+EHq3q5vkkAE3+Jn
ULMkYQURtUE3rf6qUdPrRCM8K9Eqw2TFeA0Kvpp1AQgVgscWTySMJC2KU3zZtVt8EQdcOprTt471
Lh3Nx8wTgWVeOo9zoZzZz1JtjeMEoY2F2cm080aRJ1+JaSDCZi2LGpqckC4/t7wGFN5x0oQQ4ZdP
Q5C7RZBuyh055LsO7bpuudXKZ2tTu/ejQw7phhxE4+uXvv78CzgnXOiSWcoJvsAanFraGao/aAPu
rOfrZrIiBk04LMEIGh/mys4VxfECOgFNoCD9aZC9NgWW/ERFLXrfbWHnLgNQabAQYqgy5kO/o7cT
TyV3KmmKvEBE6hQP2bMyAFQ/VVykdZzkJtmEXu5okZseBz8KikcijA5XTsOZfM6TNPmidgS1D5fe
LIHi5YH+ptwCfxwQ/vbxt7X59fv6sq5cDGcK8yU+NE61RWpDYPhuKM4ou9nzsFcc4htHOgXKF9o+
HYHIS7eMggdBwxha2lnuk7tTU3mWWgPtw3hASY/pXXM7PKKh3TyYNdJny4a8Ky46TUJXM4QFzTUr
shnEA0r5LNPLlv9kew1pNpUsjGBFeZgD1zN8yGV6Oy5St1PkUMT8t6boqTT2NSfSMstIF0nD4GCZ
NJmj17+mMn9Sozd7Ubdz/3V9WVcsxwa4J9qBUDDDRCS/qmkdh02DjSRV5E7yr2mmjlk/Xhey4tFs
dgTBVYNWJ2BTnms0KVNfWYQiLmXdUA6Kg9Y9QkBbYJVrYkAOhDv1u7/8YpsSuwD7zognNhL9CQIW
+99DeRuJC7QdARwRo4p8l0BCEqkAMjNeYWXnqdYzhoudWDRWt7YlgAhFFyqThVGw89XSrTypRxuF
Nsm+H7ogpx7a+a5vyEpEYOuAALCBJLlSoJ1jUijN0KMtJQyy5TVuR3Bl72qUaZUAs2MoLohQztFo
ic/mfCRuHFRJMKwFrfi6XrxIBYkjzIdo6E5fHFkPZ7cI5fBu0izYuRUjk4bFrMFDZQ/UI2M8AgjZ
Ru8KUl8SGsmQdAWq/Sgh458s3bgbR0l/LsIOrxGwXdTbtNayxRs0BFRyYfbxho65pngDgqtD1470
gHJje9soc0T3tZXod+Zi4uZZ5iVQ+znem2ohv6tzhVGIxO52FAcRzNAKJjgdfdEVkCugMtGCu5yY
X4VcTcGi2/NHIs3GfdWFoISXuuylxiD5Xgf4YWBAxn1tR+a+Lks19oqJDDd6bpqvA/r8Nmo2x2ze
YuxnT4mk8rZK7MFb5LyL3LmVh1+Iu9F5rEZKtaMm7M1pR0BAjWXbL3v0po3hHZFk7Uc6EXtwR6IR
sD6XcbWzjHh+rmkbB1YykMiplB5DEGNmbuJEW0CIaVf17EVg2h2dRY2lHznQw16zZgnvq75L0Ddm
gcyhGKTUs+p5bG8GHXhiSEfHJdjosuoG26hFvkay+Y/aqOBIW8aseEqoWiN9ZshyUHZd8tX1Ta4G
ktWWSAJZFs2QbgNYkKqP/Vu1RGA9GmI7/VCiVvMxVK5PDjratANoppBV781QNO57mTRCehjtgsg8
YlAPE6TnpypBrBpLTYU3f7G4+oS0jdRvllTeJH3tYor1TyqJ8gzqmkPCcA1KdQjw4TA4mUPRNHHU
w+9Jj0hQlYfXyrUWpzjqADu9HfaJaz4at5nfePSu+Ih9G2GYCnYjwc25+hWMaQ44Kd8DtOeaG2Fk
6YwMxdWywIw0h07C+GPlgrSBxPKfCO7K0sZwquweIkgYgLlIPc7uB/LIlqPekdLT7ptdcmgdshN1
GolU48K7usytqh8hN9LQ/JNjlq/cXfeUIglcbqqfFQqUEeYpcb665HZS768LWAulEFIgrkAD8Hdj
+vn29Hh/VGU/I3asVOndGizrrYwjJBEbu0TVhyxdHhSgOYcXKkzwG/RxmKge2q6L322kpbDfpNvX
yTiIJt/WVD+9TrnQII/CaYx0XKcj/SkhpDVjQXF+zWpOBbAPOAl07LbPKrWZUAsY1edMLTcNAbb5
XN+U6v9C0umVyr02SFHCo4BDFxni98wwvZTWXluOaGIRQRWKLm9u0eSKVvUo4fLu5q3S3nR4aovI
qFfiQwxM6IhHMTZhXIzdJ8OsDvBmiEazMiiMKig25iPQxX09VDbXjVMkilu3qZKLbJaQ+w7rZDtG
uzJHW2Lv9fIx/ue5I/CfnGrFLdykWNGQhShUYETQ683EmwE1Xz3rcuOVIBq6rtfaZWABOAVJF8y4
KHwjRRNVA+0IlnCs3aRLnBo8G/qWtJpjTLsxFRnFmqGfiuMMvVMyfS4liJsLVPsHb5a/wsEZ8ufr
Wq0UCWzbRgMr6ktIvIDY8/xADcRo47Ee8Az0qW9tyeMf1JA/ceWAtAY9G9pG3o57sq1fR+KJekvX
DB9BPtK26vcYOfcENelEjdyA7FjqHfR22+gTUZbKv66iQAr/7pwBoWMmM27UNC4dO8aI6oNJg+sy
1nbrRBM+OVIsmEDKZmhi1Ia5GYHfhgKhcgSuKtijizB9/P8Tx52xZNabvMshTtM+c+uzRIRch5MT
py/X5axUIGEdf3eIr3umTWErEnuFJb/Ik4xco7MckDTD5XmwfBS0gLtyawfJh0Asq8bxcT8wfdCB
gt8GcFXPjbKFC2lDilmaATdoYWDu/YGqj8qMNG7ixVXQz+LOhrXzzRokDZYpwCQ150xIrMRjxCZr
tKqs3XrR9hWlj3SsC19pbwcUmSUi6Jpac5XgXjChokwstGidq4lIeNQsNhcqjToFMOadAf5xYLOW
8q62m1cwIIhq6asSWW8/SukgdjI5JU3a612T4aqp5txCP4CSLNtsTJR3NQul2G30Jsw3BUZSBFWB
lbgA8yeYkARMCZ4VfHcvtrjMTIAmgMrU2FX0aIXN5rrNrJxyomDoHpA2CJyBV3e+lhIarm2don9Y
zrLCNxY59sy2m9CJaP35R0kcCTL7kpMQpMLsxBAz5pamRceB2biG9tJn/wwCyUlhHudESt6WgCmd
IEVOPzvF76jXxJ9G5s9oAEhT77pKl9VNThpniYY0tYXFeI6AvYKRSsBD3cmWl+BNTTscOI8adWD1
z0kkGru/2DZOMBcrq2h+kYwCavZ0A7LNKf8zxaLHzMXJ5mRw10yvzZVSMCIjojrj8joWO4zl2mHp
t5YaLKagLf8iT3Iujb9ujLlN6MA2rrB9ifoJ9eQSJDjpblEHdyb7SRJY/vflcuYtOYlc8qe2wYad
tNi8fIdLQL0B1kt96PfEz53k2KHpstPchzn4mW+Gm9ExHEtgPReHm5PP3UYGoCfimhF1SVnvR5YF
GlzB9Xrhtr4loE9ZRbiHDmDucA9UAqCdCsRcwK/QeGeRfd88x7lviZJcIkFM1ZNTZ0x47uO6BlXg
HDTx70XGEBlmRj1qUuf6kbuIGDiVOC9iDmMRTzokydVnBcJly80byxGyFa3vjc2a4oGcJPPFjDnF
KEJuos8l7VCOQoHI1gWv3fXT9VcCd4JnGZjKtgnrW5TUmZMGs3QV8kH6YahQmIwMrxstwW3yHWtf
WvxfmdyJto04Jo0MmUnZvGQq0KiKvARDtq3HQS5P6I8lUaEaDjj+5reE6oWbdUWzN3Okep0ykbQP
lS7dJ50q6dDq9nSQx6l+1/s4f0AOSz8mCTBkHKDlJdti6Xovrc3Wa2hvf+WjHD7TWZ4/ENHGbt1M
ujdjDhdTk70ETgozirZRjxRp0RvIL9g1yY7WEA1Ha56jXSKb03Pa98euTwyVzfBNXkO05HOw53pn
Z8TYLlaHyUS5SV0VKTIkECXDT7XpUa6tYpM1xqM2SWSrV0BSB8rMXYX0smBDV8+ARjDGjFcBRka5
m0cqVaulKvJ3kfKmNw6GEB1Lc/TsMFn+9TNw2VbHDsGJKPYpJ8fNbEdiS1IBz5yqO1NCH4q9rcmb
pKeuYu2zuEbK189FL7k1D42GOgziIMmGgRzOYhs6plKp40zM6AVATwBgVgA6W9Fda5SbOErRK955
XS+/XNd2bV1t1BNRAkBGEWPi58qWwAuks50DV6bDYUcToZFmMJAO9G/kKIOs/Lq4tZv1VBznysLY
MiR5grhMvh/zzu/sn2kvKm6sHf5TIZwXs1qbLNUAIVH1pwQmXOYN+X3TKs7/Ie3KmtvWmewvYhVJ
AFxeQVKUZFu24y32Cyt2Yu77zl8/h56ZLxLEEcuZVOU+5Fapia3R6D59TpJfqZ5mXx7SOZ88pu3r
xQ+NNdSGxORomEx9MZig5tHigCfer97gRWXaxONx/9ji/NVIfmUjN8cGWNCVV8nihM6PobnNAftH
WL9EouhUR7rb0tXfwJNb4fTSrMn1Lc7nkQ1h0cqUkSoeKixaoKJigU4F8NRHiCBe1fY3XesmXR4R
gnKQFANKIkLADBLnPutx0jOCfqhAd+j7wPKVeGjpBoKO3f8aEbuK4x4siRKaq6wyr5+DjG2yynQu
74uVcYjVL62Y0IstYRx1EToBtCrLsbG07vdlK/9HkPyfW0ccyehNeqXVuHUy35EKF0QaPEU/HSM/
y5lr9HrKn/TRMbu1Q7Y0vPkC/587XBxehqKP2kJfDarkE1eA+PXgEmP9H/zFsRX11D0hY5dNeQyv
WI4OYy3qG5vA+/MvU4h2SxkVPZwRkU/CL00aZyOMtNGDP7ly/zQxN4Ycpee7abiR6vcqeArXcABL
pwqtQf+xKtxoVFLzukKnHzzvr7B8DpXIpt2V1O1I/BCztbLl4nIdWRMutUQP55o5rEnSa0g+aAye
+9Wbc47pzyKgIyPCHTYOeeR7aJKwouLea29V8zDIwL7n+zGwa7/hWW71vh0XknV5BZcuseMbex78
0Y1dAE6cTA1ubL3y3GkAFWgYHNreP1T6+Euv038I/EFTDEEzMD2BSV0wZ5LGDMMI/rBTnsH7oGoA
vk2RbRR4xXTJyvWytE2OjQnbhDRkUvMYxkyIgWh3ilHYPXuH4IPN9F3QrNQXlrYJgixQxSIUQJJN
eLV5bVag87etLaIWrq9XPBqYk8Url9b8zeI+ObYinGp0HqH/s8allZsHD8zlmo5W6rsoWTGzFFId
mxHuxrYfppFOMONP2TaBYEXdtbwixqaIVd4CfpkNt7LSrCzY2hTOV8/RZgQhlG/27WxVfTXbT7XZ
q+bj5f2+Nn/CBgx1k9SqAhNtM0DA1oTSemGor0NGr2rlx2Vbi8OZoRXgpJ15agTHkQE/2nS0q60e
OwHQ8H1P2WsVhvyymcUhIen4deWDDkkwUzR5hAolzDA83azBMO/agn4SP0fib3Av21pwF0jKqfMe
h88DC83pClVRSMssriqLGdtbtSqsvjuQcI2Ldl5nYZOfWBEObjbSPFAYyPeTaltMDa/WwrKF7Q0D
SNDOYAD1jNBz1MZwjD0YYHFtAzDEJ4Vu8vZxguQXwFwfQZ3y2vBWMLgL/kiR8UyhCmirZvqe08kz
vUAjftWgqqsjapI9Pmj0Xi8CHmXXzXXBopWy8sLGOLEn3ik+2O08CfakboPO6qjOt0m6m+p4ZVzn
EFkosh0PbJ7uo3ObBZqW1AEMKeWuoAByWo3mxrUTm896v1HLjEMweohcNrW8aQ08AqeVM7Bw1I6/
QBfagfAwYj2YhCprHG8StJCp0HdYY5tdet2eGBE8fOq3eB3N6xdLo+MN6LSITB4O9XVtIiGhR04L
bxIo/UOOrNfKAP8P46APgsYU+jRl4UzEkPED5WQLQQoEjSyPuQR9p/Alow+1lHNP3wFbwKM1xMzi
QTH/WhW2LBTg1B5kDFCwajeKb2eqhcfhRi5dP+dFGm/iaCUeWV7IvwaFPdt7JEulCcOsaojc3ZoD
VAxXHjCLU6kAbTFLnACdToVBjVT3Cr8AumIWVT0MZjDYcjl6DpglU3sws4KjOwXqkgG6uxidNN7R
nPzDOEEWK8+UL6g+nxHYaQ1kIfqpsnw8bz1ftdTpEOS/vu+tj40Ie0ZKwLY5QeHAykoAO+OfierK
nm3qVl+5ly2dM3bABRybEua0kc2q8hKMRxsciA0M0GRiL0HxMDSuOcS8L5wkvgmSdyK7EzSUgJ4k
PITYnv56+UOWfN7xdwj7pwlRK0sqfIeU+lYBFQIZuh55xCNzjVl7aaeiaxpPbQC+lbP6YoyyEQtK
FSMG2njMN6Mqoe13c3k452qU87weWRFCosBEIzhNYCWC2JBS28P4bsj7Tr4CfNBjV52ebjz1Ooxv
FB3Mc68s/vSm9zpY+Yylm+v4K4RrfyxkkLG1CpxP6OgjljMHko8BhqRzrULesvmX04GOI9T+wO0N
YurTCwWFUi+RdNibJrOwk5qhvqOrv1jD1l7J54q28wTj8UoIzBCs46mpJCqDuAgwwYxPdukMNuOo
mEHCPT7EHEUeXjq9E+5BYZV8VttxE15HL38KJ71VD6GtuLjMXoB3uJa3a227i/vr74cR4UpDLrVs
hx4fVhoPYErlZNrFZOXNMp9KMdCCdCwwRLI+v8aEdZ1IDyL6jFRWWj2XMnxEtG3GPZscRS1XLrCl
mO7YlOCLQnT/DxPBcJrakVG3iNW1suCaBcEFpSVIuuIJFvJ05LVS8nitmrR4cxwPQvAu0TCkIe1g
Iox2rLoKqNOnvwIZfIZOC46r+loZvttGhe0JxvS58daEPo54V7VVlo6RMu8CupENp4TO65qJrwrm
2S740hwBgxHg5sIugHQMXg4RdkHOy329qV3TtOuP0H0ZbQg98dQGHpijEpnqvN7mjrRyHy+57P/W
Ivlv88LOkPKUJeM8xLCoLBl+GpGxTvfh9C92EOsbIGsCT6UI+DK0Xo7qEMMch9tQs2n0ruW3TH24
7LGXju38ovhfK4LDllWpR4cQrESgTtKkreaDu2MNnnQOGMW2AOyCzNppKhpSyKnXAsak1bsceXrT
SA+S7FbDwI1nz39uJ05YfhWbdynsU2MDXVZz7aQtmVehnjVTu+EJBcGVU/PJqPmBAqkaSx1ua9D3
D/q9Hryw4UPNHgHTDya71vYGDgW5BSPf5QleOOZz+giUvFABQjuqcMxrHe9PxaS1VcnSb6Mobb9m
3T/YQJMRgEoq3rp4sJ2Or43RhTyaGnKnBUDbysg2TI/vL49j4U4FaTJS9QgdUH0QaankXtHiqgsa
iwUGSJmdaaK8Mj7b0KmHiofGyhW+cMpOzAmuSwvGVA4nmJP6aONJxg2RBl51iOnZsL08sq+rSXAo
gLojuNRAtj3zn5xOX2DQrvLMpLH6fc6DTW95ds4Z2lvtdp+7XWRNPHfeDbvk7EdnBVy3wNJif6R2
fE0smeuv1crgl+b66IPEuxSwS9pPFB80tWAF/DPqgQ2XHVQJ7/ybohr/4UGMCaAqcGcg/ga7/ekE
dD7LqZ7BnoJ+OC5ZKbUx6o/6Z7A1Y/7apzzXeTyuRE1fjVrn8/7XrOB71KpDerKG2efUGWTugw4C
fJUgyN7Ru/B62pqb7iqBgr3pmG9I0af8l7n7VUOwiBPub+r3Qz7ZEKmwPOfyhliKYjEfIGo1Zoqh
MxUavwll1CrxYd6TtCmufbv5aEtugITKBxiPFxz0L1a6W+tJWHIVx2bV02VAt56kTARm/ZpATBXg
xpfLA/vCS57P+N+BCQtN5J51pQ4Lw0dnky11wkN+iH7WT6HlPTDkgLn/QH8WCCcBR7D3gRPzz//n
JwiLnhYx8xM/bazRqnnrNO/KNbXzp7v05uO1uGFu/+JZWGnJNjizxytjZdMtoZVO1laIHkzV91Fb
xRRI25vhFh3SVr5l2tbYffzMXTmCTj2X3uiD8WC6+v3If18e/tLD88T87PeOck9DBRwRDTF8dntr
gOGme1ds9BFx//5DsaC17BCrGvgKR905jnbWyUKT74xzxm0kejgzBhFCOsWN1XpOXWyYGiI7Pvc2
2iiMys2N5O9ROpQjy2gs+S0MnGGtELB4B8/kzmAvkvFXzCCMhV5oeo95nxo8rknDY5lyOGWLli4h
u9y8hQCM3wIllB0m41CsvX+XLhSwXc5Eq+hvksU7UgKtRU5b2O/ZlRHZPsjdQOfUf7t7e57pIzPC
Ge7BvaqigxuuQ4ILK/Nr6N58SFXwQ2m8lVj7S8rv7DQD0QraERU8LSKpa5CBUojNe8m89azGDlzv
3nCS3fBoPCou2XZXICO5yT4f2G9EHRtcJZvaHjlYoV/WTtWyxzz6FGHYVVTrPWihGyiH4th2eAPj
aRptgOWPYHCoLDRouvJm2uu7lQN1htXGhCPmAcUo9AjoWaPzMCpyoNAIk9CM1qQPrqSaVjOLSQ7p
xINwvEWC9VfTEEet1/TDlhw2UuMUC46X+FkpI5EqUpYjjpXq33jyn877cXlwC8E5WiPmqARHBo8p
IXaUR2b2/nxBqsE4guyuyHWwfil+Ell16pcr1978a8J2mvHnKnDMUHY4U+YFjU6Q6TJqupAfBhOt
+VBWhgWpFyDC37piLQs/B1WXrAmOsPKUSvPDGXuV+VaW3KSV5Xm6nWs/4r4GM9YN/TYvNnp5UfOH
KqyMSZXFdkpgdmgW13B4epg4dYV3In2JUoj2pOShbz8Tz7e6eK2otlRsMBFHILZEsRV4L+HKjWjU
NRBgqC0FcovsoILlV1UzTitHhnJM4kgQR6ASiua/WJvzKt6VZCW+XVjXk10khNKRX9YjWtYaK2ma
XVZpm6YmzogO3BgN52PwennPLp4JbFmgPQGHB+Tz9IKrdcXv2z5vcJWgISqurwc5WXkZL82pipZs
NGeAbnXOjJ/a8KN8lGVSNFaej2hOyvnkEW5WhhN7+VWXZXsPDdcSDbd6RflUt9YsDtVXxAKfwJoT
XrpXgG1F/z6ulnOxPRVslKRrq8bKJMMphsaipneVjok7eAMU99QNumM2ev+g5JqVysRN2nEHDWxe
GgWvWHQN8hv0H6FhugV5ofcWZb9iFCtZW1hZnNyModFzqUlQONdXIqGl7BAaFaBqiaQwRWQgREIx
RSe1L+PLlfKn3l8rJleb18Jw2+AOfNxDdqXJDb+8OZYQdCc2hVOveayS5Ro2/TrmIVAHGZEsv3dS
Im3k/HYwb5QEIiEt0Imb9h/SwifGhW0TJJ4KkmAYb3vpqamjvWY81krjREnKB6/kdHxfGe7S0Tue
YvHoZQarh2YebgGsJXJ8IOiNkZDWqK35Gu9Lm1Rb2Y84oUi7NCBSckMJ3vBPP17p5p+Vr5ldjeBy
T8YvvHNRF0t8ecDX6GDoMYfrL8Qws9XBmbzY0b27MvsJsTiexS9l8kcyHlbsL13V4MaC8CXy5CjG
C66QxUpVBmqL+VcfK0S5NHhG9kVVd0zjlb4xY2AN12rzS0/pY5vCc4OGilIMtIPvTR6CbmOE+xHi
NyYE4oaC5/6KZ1pwfifOXrAWjD2RfDBsWETPf2Z1UezMRq1WXM7CpjoxIpxbGvaSn8+wybDzd76P
lnx2X2mhhUrSBuKUK0d2YQJhDWU/MIjAwVFx00SNng4Tbk0zlB1dnSwjfFHC8LHJjc0YIUBQit3l
fTJ/v7BNjy2KmkEI25Soa2fEJvC8oJSApo5vxck/ZPhhBqihOSpQQNBzeolIEG+BpC/AvBKeZCB0
mt5keaWguTx3f00Ix99TSdGrM/ZUjrItEqNcGzYz7CDz7SEILVX6eXnmFncG6IagRKChUizmcSA3
BABZXmJIGe8ksqm92yp00aBMsu/zjM3R1JEtYat3mTlWdQ9b+pTLd2NT3Jihdt9OpltAGI8TVXpQ
IY7IFWSU+VAn452HfI9TsmAP/c3otjHS9Ony8JfemCffJJwMsyv6zgzxTV4aPZO8fkvl4pAk8YfX
P6coAMaeZ/eS57I44hPN8Nj3P1QNdPGXv2MhJDBNpGPx2kVPM/h6T3dW4RPAxEtA63LF7ctfbQNV
sZdUXkPYn1N4YQmO7QhpX+QxSk+uezSv2aDq9B3wEqNTyIJj5cz9Jd2Mdn07ORD0eJCu11iklw7p
sW31dIydCVFoPZ9tq7HLkmiDitAuJf8ylce7TIgX8py1kTEj7uvsgF7xvQJtMG941tvt95cMGXqg
nEwUCc4aU6c6y1Hyg53QtwzZ1f14l6OFbRVQ+uVVzpzbkSHh2FDWDSGBmJ3VGR9y0Lra2CC77OlP
fgAGu+QVFFNbxUBr7NjYaf1Sq91dy8yXAptVyeJDNMp2aK5JiC76qaOPEs5NDizEIAf4KJlxVb+m
CM1qw011QJXR9DOMK+djae8cT7awqJIktVKlYrLbEWWExh46Owc06V9WFKsJJCNaRMRKZC8PWTVE
QE6WhRXoxcbLM86AY4uVlet4efL+Gpr//1FGL480rxujGj0T2W/KpjtQKLXGhmV2O34Qr1+5HJd8
C5jA/zMs4Tqu+qAOgdrFgSAESQAum7UroUHclO3L8zf/0PlG/Y8h8RbOUyiYsxRo5CB8rVGASGQ7
baBqxl7KwNaN+Gro3csWl7KUiDLAeDhTQqCRWriRYw8g0K8+iikdtkM5cAXIkAwUrgnNDzEZLEkr
Ngb73bafLPujohMZjy8uZ6atQcTw8scs7dHjbxFWdWJqGWcpru66j6CVDCiG3ZcksGkYxNvLppaW
9NiUsKQFyxMjojAVg64k6RSQDLS7aAKZ67DGw7IyKrE5eGyLQR3QjWAxRbrJSxRPiLrV9JVS4dL7
/Hghz+go0NSW6x7MQPjFbUP6IuUAz7PGkcDllDSqFSsABfaaO+gob3eRo4cowVIwT/aGc3lyl04n
vDqYZA0IfJ0xzxhy30olwzau/d5K8opr4AOvTXbdN++hAqqbbFq7s5aiMDAgAaQCrrqZx/PUIfQI
+KrAgDclI3kyqzbkdR6BXcfMSrskKojMfGXlsJ73BiHRgsa+/yj3zgt/7ISQiJGSdI4CpHRDM1ef
Xn3vQEe3qX2nre5V+dEgn6a8uTy782114iQEs4Inx0OeGCkBrwKL8o1EXEMbVkZ2tn6zBZS15xQF
sB5i5aLyFZ/UNaimSJ9ZRHGU7imSXCptW2A5k3ANKnB2FmEOApS4ZcHbCeVSYe3YBAVSI0C2SFGQ
EOmtqKFWHb3lUriyL5dm7tiQED/VBcv8WgctIy2yh3bKHkn2bZDxPBbomyKcmYvaYuYxpF5CjA70
HkHz04BHKcGavJJDWlqdYxPzKI+2HZObpEy/lOX7Jwgo6yHUeSizWt9qyrtS+XV5ty0uztGAhE1u
xqZchh4WZ4z3SgU9N73gvYECw5qY+JohYVsPUqS2XYyZi7y9Yjx1yU1V/9CDlat8/lzx8ABaAxo1
VG/mTuTTyRuiyZi0mT7KTwyIY0mvRVGCsSpb8cZLOw2vQXgHeEEwjQpb2gtkNlEdrsGII3olo+eH
+40SPV1em3Ofj92GUgz6ieaCzFkdRm4iPWt7MAFB8+6tLYmroh9Wgg7byADAHILrvn4nPUAUY7Ux
W9/xcaSMwrcSAOxXPmUekTix4AolMxAcXlhkDSKF1qO1PAWp6tRQ9Nt3A49BIFjRHGq8aExDt3wO
ogCzgGeOJisHZPryF5zFTl9z8fcDhGOhmWWS6jMrkgYl6azdxPpVBspqpLn8VHbaPOd4OF02ubRl
j8csnA3m9ZFf+OCKNKthEzbvdejmPbGn5v2ynfMMrjA24WwwvPtDXcHYRgZ14wySVUUPTmO92vuQ
A+VIINl6806m2O37zIlQaU5ItjK/i9fd8WiFo0PjTjX6eYJrsJMBJk4BUaHGn4l9lNr7GNw0Q2vF
6AJrvxvrfw3eBCYEgm8EoLzTI2uQMYgpgd1Aiba+bnIzh4hr9NAYdqS9R519ebLPIgnBnDDXZQ6h
bonCnB9ML9lYOh3V9kULXlWGwFcxPy+bW9xDDEm+ufoHakchPwtWxsg06iKx4tawx9LOi8Mku9G4
BhVeHBb66MFNDfTmGRowCKe8pSHslOnDfCi60kVR0zbKG6NeUZJbNGWC1Z/gLyr/gvMrqjTQqqiE
K5AVS/a3RLJTYN+9XyG5uzx5S1chgJoAJasaYKliW1s4GkPTjhUih8ZpmK0p9118K2u9pSvX9bcB
59gYx8bmjzm6d5UwLvxAh7GsqzMg1BQZ/TW02akt+XaTo2BKeJ3E8VTSVIEp0h/08SOR7uRpTcZr
aeOByxsRHuJ0kEQKq6TUBsiJI2yIAjCruM2tmdC5UCVu/tNojiyppxMXQYZ+MnNY8puGSyTlinfo
utfLW2HJ/R8PRzhHUdlRGSRuiIppyEsocpQhV5irKI/pWPJ6uC3XSveLEwjcJ7KNqK0gnjgdFi4b
v81GUL4OwYHmm0LeheBfX2t2WrMi7Lpx1iUYAFu3wA5tcjBAv03JtA8V9TYJvDUXP6+EcIkbOLFo
3cR44JAEVxsQ1VAiA503KYKFCumv3iy4Via8pZ96Iu2gu6ni+mF7v+2gB62gxbNa+YaFI41PQK8B
2p40vOSEWR2KchyL+RN0+qnqTlfZBdt1eEPK+gc0Tb/v7A2oFaOzA+23eD4KB02th7ye5hdBykDU
FUobVC8eqTZsTSm/Sn1tjeFzIS6cJ5bOSWSwmoiMdZNSDS0hWM1J1pxeMxzgKi+fg3mJxCVUVQqa
gBkyDB2p010JTu1krMgXv+Zb4R9SQFiiZAXatmZD2JM0CWU9LWFj6lFMNt5iXbpG/nRzeSQLO984
HomwNn0YM4IWPFwjUc4JmM7ADk0elGatveeyHXB/n84YOMZVBS1wULunHc/l2yDctVEBJqSVaPGr
U0ZcGuQEIDyO/wBGIbgoFZ1+JanwrJ4qIMt4W40oUAfoBLY9ZQgD2zTyIHfStjQdD6z/u6Af+t1Q
gx7YD0m2pWFrAuql6VBZ64PYnoyyd6cgiDaw1v7J5FgGwjAoszujMb3UiatITq7CYfJ1nqKVuXca
nDp922YkkcGqBkBKnBQqZ9I0vHj9JL9Gfu1fm2Exvg1+onv3cauSV9qOQAgFUlBxtHn6qGwp2m8v
jJF0TdRUtSWjy9yiKDIQmg1+D+D2ULWeW3mN3l2bVSxBPbEG3Yer+H7wUrEOsp5ViURqlufBazEa
Ssgl30szgFfUbusVarbpoyoyV476kmOBFsPM5gvsHjRthGUucA2mCrg+vQzMxMytEL4WFCnP64I6
qfHj8uZdOiLH1mZPexQs+FEbjpEKa3rZ8xb921ITgFxsLRewtHePzQhbqo4hOGCOMKOQ30p6H3s/
uvajzFembin0h6yXrhpoSlfMMw6mymOBSQINoX/5URBbTV1Cb+MggkbDlRS5en5rlneadn95DlfN
zqM/msS+CfwE7wFQwpLfXcd4nv5IAGHROpDVQDWd3taS04SW1O5WDC+snqloKLSCkv9LfPzUsFFO
gOJRZN5bPfyg+dvUQaeB3fvdUwvteM0fHQMPAj9mu6E5TDG7x1W6mwIwsRDdvfwts78WnMbJpwhz
0FRGIjUKPoWiGYSTnNkSg5YlaSCLmsc76CqsLPZCIIWB44aaWx5BHii4XU/zspCmfYrErfaQJ7lj
GEVssdQ7tFL+6bftth7rh4KuqbJ8QZ/EkR4ZFqmWWKrEPfjjU6vLp50nJwh2jBTEkhJtbmStG3qE
QHF0FU21nu/jQPKuZEighFZX1MGnNxJZsppYU9CGnnZ3sjpG2whMxjkHE1UC3r3Wa16DmA3PnY8m
eR7RoNwHfcf2gLUld3KECznz85UHytIWRlQK9jeoS0HQ5qv8crSFI3+qm6ADD4AidR1Uedsb2agZ
vAJ9hUp87FRV/IiMzB1LXLBJowNhaD8vb6Bztm8V+XCgr8FlgeUEI+/pZtZ9pteD2aaWNj6xQt4E
Svps9gArRMmDWQeQc5atROospa64Egx3QLjwhoUPjfpA2+jGUx4HvQAF/pq018LczJ3RYPbHOYOA
jTg3RuYRWskl9J6BCkfMjhpFqE+3yC1xLw+cYpJ5NL4PEN5N6g+vZA+XJ2bpkAOjSYGxVYC+Fa9j
GuiQTwpl6J1L6QshgWvW+rOmrFUmFlw0sP9zVgxpGLwVxHunjwaNldjWYz9xTd10s/xz4KZtsBL5
LSz0nHFEnznFYxgarIKlWumB1jZG4L9BVoOXN/3Z5Xal2OmEZvAn2m68loOPn6DIl0AYGqIwSbgL
/K0MjCb+7buzO2fykdZgQIuiDCTEiHICcSocLKTjGJRAg207ZlYyWJeNLPgMrBycq45bCSldbY63
j46XlJgIcAOgee3Nze3j/OeHy7m1tx5Gvg34drsS+Z4vJjDvaNaaOWFwrkX4Zht0OhlK3EjgPOJK
aA/sTVWfh+bt8rjmzz51hadmBKeP8JGUdQ4zoOXmPT2M6Ai7bOH8Wpkt4N0zqxrIkFQ4nTh00wJm
wGZScNI6o/yUTXacJW4yOd63pVG+/A+elRSAepmI1SRNmzxsBfif2IyauyYLa9QBAQG/PKBzZC3M
HHsTYc4iX2Kd1lSolpfoYSs7EAJKI9jOg8PkfVZ1uBkl6kODCO/1tRze0mSifoXrEpcmnLxwZeY5
WEGgvAQPiydz2N2o6FJEcOQNV1O8VmBa2oFHtsRqctij3ycIYYtMwHQq6KQarkh4Zay9VhbHNPf7
owpoAqcs3BpxoCG3rSHuSJG0UcAzpyebdjwkzVu2Rma9fBEc2RJO8dDRGipasIXHK2LyP7KCmHyr
eblF9fcJCe4QzEszevTx8p5ZGCOeYqah4hhAtFNkqlJNI6x1mmdWn376EBBTM9zMlMvRXjcj5x9s
Ic0waw2YQD4KzlnqqzSDnEwGQnLg86irgmelYFZQg+7o+wVVZW49Q8ihoLMERfjTw100Y6n6Ywlb
tatBkQJshPWg8Kldmb+F+tOpIeHMFWSstGSAoTYFc+/NVLgD+a0aDrR6Mr2FPNwVai6y+pznO6N2
2rX26PNQFebB/gEiPTTrYMSn48yYmfgIRjPLY709Uwo3oWb1cz1UfwAQ2FLJ75i5l9dx4fyd2BTu
NQJvpqYUNtErvDGjjZJ6W53sWbNWUVsbnOBUirJhUTFUKMCTiEMkFYMaeRt/KAy6N7SzQnkTGq+X
B3f+Rj6ZUCqkQnCXj0AJYXCZjpzbvqntib5NNcUjH7wf1e771hCWokUH4QFkwYTlGwe5q5BGx8M/
Dx0yllZcXUvI9MXlsAFhMx+KNQL2pQN/bFFYPFCchlmvyxnUhgu3Hn5JKUigDW0TBilkwdaik0Vr
Kh7OKLcoGgKz0+0JLtQoAA9BZjVDbo+Zzhlkm8Mxt1X/OZPWHulnazf346FzelaIxqX+hdM9CoW8
Xu27tlUklFstCZ1PEL4JNNWK5BsjuseL7fLanUUoszVQK0AdGOHd2fUQhOiuSjxYk8xfaIuzeroS
An1dZCcxkGBBuBS8gDZlHqEeobnTR7hNdptp+4e40r54Dq33jseWxmUbk7v5tg42LGs6XAqaqRAc
qerpunV5rYclaON5JuMlhOxDc6jz52iMUNEGw0m9LfpvS5gLJoXbNkmhYtmp2B7++JagyilnHIRU
aGIqlF+dATEcb+XsnT1+BIPC7IIKv+ky5G35MBwMdUNAwaGE33WVgg3hGvImf0r1ADYCuGTP34C3
k0sgv19TI1jai3hcIVODRCd2o+BH0BNXB2oIO1XxmBDoCa7p2y9P1l8DgtvQ4mac0nw2MDwgI6Eo
98HgfP88HY9B8PYNG0kUNzBhBJBOgyLQRNf22Mo0iVLouRIhqzNPUx1onPrPsvlPe2pu9pyjfJ0K
0YA3qFoHhiKMIao5SB2r6oeq/bg8T+ftBvOmMlCwJCYIDs9im14LNEnrMArtSXV/dnb8nEDh1VXc
eJe59bbcrtg7u+8Fe8Kgyoy1slrAXrdRHpSf3U/V+hGDVNpW7677a/Vat4Fct1eMzh5G9H3HgxR2
NG2mOADADDPpx7ZfMquq7Mm86loroqBT02+DWWAWIEdQk4Jo8bL1xX1igArSNBnygCIFqeLHWqxX
GLHu3ZQpGAK++4b+mtG/vy+cJr/ruqhN8fuQy7Yo6dAWy+XpJlnTR14bh3CkShCpsnF2cTk4XFJl
68lriIDzDvzToYiUohVtpaj3YQJ5Dt2338L76brbfkArLfjMQKOibdJN8VSuTOCqWSGwCD0znIYe
Zk3VGn/cp5+yFfIUEeFV/wpCrnT3ZNopW3tgz/N1tilx+BTIaCDMEF8wrdxKMmpJEp9McICxD9Ud
XeOm/GzsR5BL8/E2wFnwbRCaPMlXa60v58/7eaqPrAuXcmnWwER4OBIjSPgCJ39ueFOhg9SRXPUl
WDkC5x0jX9bYV6pnQYk8T0Mln+YQILouP8tn1UI6/ErbKe7wI/857CsOHM1VLIN24fLZWxzmjCiG
3gT+oAfwNPYwommY+gHDHOKca8wuUGaIDhUBrnlXMDvyDuVa/XNxsDpK+xRARVyi4jO4jr2uLSQM
Nk2hByk7WctLN7tiPxLeX48b8IPd99vBjZxvYxswy8eGBd+q1WVTdjIMx+ahkfmoPFLgFku24sOX
HMGxGcGbYi1RJ1BhRlZf9X6uH/25vGqLseqxBcGlSbrnqR7wnhyZSDTX7osNvWs4969r39a4wZ/q
bebekx27WzsXC9cTQTlTBkOtjkSGyFahDkXApmqE/EX9pKBWU0IPdTeYz5cHuBAAwQougxkqMTOq
ne5KEqUmA2Mq/Bx1MhRPgipG+TpYyeYurBOSFjNXDbKSQKEIDlv2Kp20GbQuIvPJ1O/lYAWX9kU3
c+LBkIFkeI+h6xPU3metmp1SsjrI08C6GmzD8rfmLeGGG9nepuTNJryKneYqvafo6hsscOY83/Uu
O2h4aWQ8vatv4WuuPIceDpObWflOBR/ZU7IyB2czLXziPEdHr7jACBsJgN4A9BSHuL+KNYd43z0O
MIE1xIMbDRNzx+qpic5XFLPqMwhZRddy8oN+m/pi/n3UdDQA88DnJTbESp0MipE+D6yGfCrVQ9/s
e3QU9XYQrgzkbO8LhoS58k0P58KHJq+aT7z39qH+RhNHrlaW5EsbStw2X7EQ2Ox14OUE/5FMSEuS
vMWAbO154LpTXMcOObwVNoAVlu821+G+AzUZSNoP7D75gZ5MGxGAKz3mzlrR7OyMALL+xaYI9R5s
YrFdi6SZnEKROrAU9RNcHy06ly4f9YVJPTEguLK0iRQw38MA028nbxOkuwKI1DXcwjxlwpSi6oa9
x1AWUEFteLoHYy9VPNbMVsqbxKt5pm6bLreMBBUV+/KAFk7UsSmxMVgZzJwoA0wN0x3N3bbed8ZK
QLY0GmRDwL9C0POIatfpaJI8oJCkgDScQj9oAUnjK68u+VxSXWtbW1r+Y0vz6h25h0zVJuCLYCln
qN9mqGKvksifvT2ww45NCLvdzAxZzguK+UJ7MXpSuep4duHUvjuqHAxx1vT78gKdP+n+i7TvWnIc
V7b9IkaQoH+lkylVqbx7YXRVd4MEvQf59Wex7z27JYhXjN43YuZlKkbJBBKJRJq1BImCyVEbPU4p
h8RaCmbGXUdzKze/oYcKoZb2rVvuWjP0ZeJaECnYXytNuCI0iOz2uXRbomTq/rJd7srvYJPVR0fJ
PMkbN9cVXbBEZKph7+hqRHOJWDxsh6FPtEaP3AwZuuRFM3xWr/Qb/CmmCQcLMjB5pMIUgR8hmKIq
GVOfcyNye6+6o47pWHvzmD1yJ3aHgP02POoULnDgDvndb9UfnDu0vYHPGeB/g0O/rut7OSsP5rbT
jxGs1aqzRm8LMwLsIAN2to1JTpA4e9NBc6Ov1g+D3OGVWwA7mDgGCApW7vsFV3YmXrBkzGeFVhti
LVL1l6UByUt3KvZYAAzqup6XVWhBT8GAWVKQqpkgaPRVB6wgd3VA/PS5cLPHdqtsp81L72pB6qi+
5rV39sbed1sUZ1ZwUBbVBUA5gMRw7SKwPvcNljXYhVnaETioPKa6DKGndZyaFWUXPBCqxfNkJ+DX
VMwInkvpYpXExtTFrg4MI+k5XsWTWHCmZwLmDzhxcTVFPi9uIaD9buDkbCfdxTfUt3bR13QnH/UN
dbPI9+2dsru+jZej0NjGU9Uuzk5ckaqH5MYvgPr6rv3uNtOxAV2Hq99Kn9WhiXGvr0XwawsqHJKe
dHmUKZBaJkGT3bfl7+tqXZoFeo9QZYFySGZfhHtxNNhqU1N0nTLSbu2wvbO0qdm1BRppKx6ttY9d
voVQEJhrAjPE7NxbI+gDqrAy6XokRCLVHXx0+2MKrvWGHxOwXNvMr50R7MSvyTNSBtT9KaPKs2Kh
s+8+d4H4AAxQwH9jhlXThG0EtauUoGkQefsYzmb2dtqR3g/OapLgcufOBQmaVhpLUxJDkP6UHtCV
Cx4AlK9v4l3mvpFvElhA1V2JRRds9Fym4NOSLJ/0xoBMNK8+y3vZ1T46rOcv6xi7aNB1sq98ReTS
ciLSlNELaePoiQh+vUlAfjTPnukAc9GYn0fgP7lHC6TMvKIdnHCtUXfRgnBNgsMGoQZuSmED5bE3
mDRFmAQ9qB7bZSBXsH3cHKiOOOqG/abP5m1vuSNIrfl3B5auFQNauETndr2/HyBsbGwbmK828QGZ
owbSdsIkycH63R7efwJ+ac89esNvMJ3go4e7cPKb5FlDP6Er7+/aya1CB30ZK1+0eIZPPkjYdTy2
+GSzGMmF0TeaAkR8QYxQmf4z0x8OLtrxUKu0EMWCe/Lc9zbp1IVdFyZuzI8KyL2bKhjK+440QTn8
uO6WlswKSNOApsdTVL0AfwGrMTowNYiyis5+SHKZz4y1N9OY1NuibwDUNA5fajPymyTm39dlLx5c
oM4ATQOwzAANOFdzoOBTri0spw7fFJq536xNTc83/oUPwusT+QaMsqD98lwCZZWR5gYACICl45sS
Yh+zvQEg8Ftrjm6Pzh0zX6N4W1TqxO8KSjG1i6OyhWeIq3sGnMN2rRN5/oEznf4MrfyFWCDnOoVl
CPrJFBALplWZwDyYLL+OB+5Evb6GjT7nky5EYYwYaPQAJrloWc2UQYpNFQASWWvcxvSnnXZ7Incb
OUp8lvw2dQYAMdsxSbcr5H4lDrhYyFlPlH1hm2ihAW7xuZ6YgFLVoYLwcmRBzPTHpJ9WHoyLS3ki
QggYCeNMLpBWcDsjCcAIuUWjJGYsSv+6nV9mkwVV5kN4EkupOXYp7SCHpQc1ehmiCHxyDw3xkmpv
oEMtld8lEIdel3rhrP4IRcPx3ImAHJOQLMwrO7ObBiBABoIaI0OUzzqMCODxaEUr3DRrogST7HQD
DOsaRKFa5nNgJrFxAGGBfUR37MrL6uJE/9EKL2PgGoHdUHzjJym3AdmPpYTLANBZmwcYAwWn2kud
fenW2pNiWbG/0ua/n2xcTZNGS2cgpVC5NTBjV7KdHaHct4akOtvyxUFT/8oRbB2PVPTQj9BqpNmG
R4MTlwAsafY8euultZbCNaUEq8dwU0XSmUxbav04tW8T86sNh2OzZvYXV4uwVYLVkzxuExIDCq4f
Y9uraJiAx6B9aM3hnZLhrhuH2KWgLr1JDaat7dyi8L84dGJmq8eLSVYyCNfjzpNKj/NvqdnZWewU
zVNa/qYsuH7cLkPCWd2/EsX+/knHzARQIABl9EPzjT3CEsvXH0t/DPLHqnQieOiNfLOWVrssQgpi
Zzd6YqJ0ANqYVc5iXws/jTxpi9z47fCq/co2+RZTbmPn1r/RCaCvnMRF5wnXAvcy9zeKUD8Aw4iL
MIRgi9zaCkjfUfMwa29lVWfXcXEyTqQIrkUibawqM84fqzd6c9Tp6KL1Y5hQcMdIKi18Om4qAKjB
i9r983XhiwflRLYQPeSZ2celBNm01W7GFEJkTKlJ8aaOje11UYsO4ESUsItZmsuspBCVS8NGyqYN
5macKkNbsZECV0J/uS5ube/mv58YDS/DsktziFPsj1J5KADLC9To6zLWVm/++4kMPQVIJkBhsXp1
DH/2kLVAjdhba43Yi6pgiNOUVfDXAAr6XEzTqm1kJTJcJyr9kleX35G2ksBavr8RiGtIFgK4SOQx
qtq+zCyCUERv3xSr2w9DWXvD9DFJzS2q9H4/le+58pzkxdP1NVy87U4EC646bnL85nzbxQA0tZGj
m+BI2hBVFuoYrPSZoa9krxYN8USi4LQz3YpHw5rvV7RFO5yYAbM+eNg/KNXMjSOvLO1s1xfH+684
sSoQ5XIU9fMFy1pQMnb0Rz+CePb6Iq7JEAOhusZ4ygxSqGHXEM6GjjzKa7iOi9Z+oojgp8a01bWu
gZCuK724l3U3RAP2ZCqIGYq1G/wyVT87fQvWjslsmL4YBVVNpYxkxLJVbFtMm7i4Z+EHOO00+tyq
QAkd34iO6en7Mto1ayD3l2MCgnDhYA9DW+TxTP2NKl+i32jklhpvOttixD0F0HR1UHTH6ldum8X7
3Ea3C1JKBOGQ4LGmqjSbIobQHFNiPAKbI4u9gRC/xAh30xhOaeLpn0nBddtZVvZErqAsbyKLG3Ow
NIHSZIzRtWBQJ7RGnxevJsY/lPE1jwCyb73qyRoM5apwwbd1qHeaGFxEQ33SA9P/tsjvTP17ZMyL
zX1nbqrQo/U2XMMwXLTlE50FryPRidpRD7ES8RtmPVSd4ehhFSjm6/XVXfTdJ4IEZyPr8lC3EQRF
ABgb8QKypDzQMCZxXcyKPn/c+8lNxNDBz0t9FsPt0KkG/hapkyMB9V7pOve6rLU9+/P3E2HASALe
fQVhjPxWSp+rbkh3IYZnKkBvjUMgdwFvnB5nZEXwspbA4EE1Gh24f7ouTgQXWUZbkyLibWvUkPrQ
TTgFc6K0sZD8VetiS9IR/73eaTLzNSy0NJlPKQh/U/t1VH+V2er49mL6wP77RYJPBACRNI012O77
8iEy/aE/At0hr6K9PpaOiR7yBixIrW/TlWBqidTORs3tP0shBG5NWmp6jtFwd6o+aqpuWoOgwdo4
GqMGxlE0DkhAkGIPbTaiCI1qI5N3OirsqvykptHe1sNnQGkN1kfeEFfuCMwk2vcmgLMHEm3aQvnV
pLVPKXqkCkV2AEME8mkLUWllPl7f1MXb+EQRISwkhp3oow5F0v6+b3eUfVegz9Bkj/Jxd13UsoP9
u2aCg63DsgdaBURV5KYlT03IMRj1oLRHDW8KyQQ28vN1gcuH/6/A2Z5P7JXWcmpoA6yj1EIHh37b
AKbK4Gsd3f+PA/lXjuhEczCC9/18LtBEa/oVOo6KzKEySFF2SeJmXef16FtRViF9Zys7j20AYiLr
GKnBbOzc7HSuYGmDvYjICIDL+NCE8SbU9gYsHs+Xjn0lyMVw5vb5gWde3fUOYNqvr+/CgxTy0ScK
EHZMygIO81w+2rPVBiD8CMCr1rEbJGWCRL7RYuKFlYXG1NE1i/tadusUU1TNoy6pXhod5TEPrn/I
pRGff4dwnRCprbuowndE7VQGyAgMDuOR7Gl5fQwLBiA9Yo4rMi+NCzJ1E41CSC4jaBA8wDCRBLAQ
KsIx+y7VtrR6TooVLzN/9sX2gvZrRvfBFotJ+n5qgLUzgng0NEoA+dKNrBd+Z6HxRImIZ4eHBjye
K05+Sa253js3OQLdUaypSQARkwcNavHxzqjRDjcGlP+6vl2X4TJukBMZwrnkhk3BE6jhQRW5lgSz
WeUlWdNCMMx4rNKQz5uDFsAeieXxrkrfrysxf6S4OadKCDbXITNgSxJEmPlRwghkGvoGPbTNPyc+
z9dKCGCGGdRtPmYur25V/rMAgWP2YKkrefjlHQEayB/EVFTizg9yNhoDHVPsSEcGp6VB0q5s+fJq
/UeA2D8fAsBvlNETg1T7U13P4PdR+ET6NVyzyysGq4WqFmA4gBIAXMJzPagZg1BuXq2wpyqwpCwN
jncqQ/2nwbr8jepS8nPSyvZ5ClkEbvc0CVdeEWRxKQEThzlV9FmjJnT+CRMziDVOtHXroLirNuGO
furUARJItvPTV93NXePuZvqpPpne8G6B65S59QGtsNet87LvCdqj7c6am3hxP4igf2qlTqAGiUGY
lXoElcz400D9uNyGTnZAw3nu28/SWj1+WfW/MoVozJJ6QK3YUTtfR0b/TP4dX/1cJ2F361ZiCgvx
+5F6qMutgeZh5l1ft0XHcbJss4onIUMW24MEiOrWNaw7Sd9RK3G0fx6L+bM1aOEGs+Kc8BEOW2/F
wIRjkJFVNRBRfuB5yTED2FgrN9TSmSMI1Wc8GORQxXeCnHQcVj7TkvZGurGmpH9KQysCEZrVkS+e
REDKvb56S/cwUrXg4pMV/KsLq4d0QqK2NWZS7RRTht1vagDYpYDVm72ja/zturQlc0PviYzaE1oh
L8AYUNqrBrWDT9F4sckw3MubNSjcRYUwL4EykAmrsIStMieZqZmBG1gh3MsNf0ZbrkGiqn5r7dN1
bS57EWAW6CydIT8w3Xu5XU2JLpOmhXXv7G37Tm5VjxcOfx/uMIUWOeTb2g3BhC71l/zWOI734/ED
8P5be2s6KjoRCv/69yyt7unnCIe5AkzchDIzyNWwiTwskNJ6vS5hgSz4XGPhPMdFppKwhQg10O/C
WxAE37eeuTXvsn33IXn9vrw1nHQDvMZtdsj9dq0/fumAnKoomGtLmgo1HMjXCrxR04MV34WF5BV4
aF3XdEkQOm1hrDgWmHsQzChn2iAXGiyVUDSiVrtMdhozcbK1+dhF74W5jbmFB3lkEReIm1U2AuUS
WeTo0+rBcB1iWmsNrG3pTKBY/h8hgmEYmPOt2lmIBqcS30/DU9q/4iXidEBKu75uSzZ4KkowkIIC
jh7o6igAhQfDTjGvlK3szGLAcKKMYAKgLDRKqYeEQXvP4i2Pj4gVlfKlMbYaey+GlXaApYgeDhlQ
7pimB2eToFDLm7pguo3XdvGcq4kjERVAjj+j8lszP+N/xuOZL5oTaaJyoZ0OyAmhPj9uq/RLKlcy
+YuLB0p7OEcUR0yxaJGoCR1oD3ev928tPajyXVIi32J/mNo7G91q+L5uDovmfRJazX8/uZzzXh4z
aw6tWK/5FRLfcJngtlx7Ta6JmU/ziZjazOxsKCEm1Xca8Mrgrp1m7Z21ZNqnl7NwiqZKpRLNQKyc
D299uZftl+trteRyTn9fsLQpUcqsJ/h9BSgG/e9BjR173PTZWuljyRsQPP8hCzOFF91do6IAT0+G
DcjcU4bI0cm2l3fW0OBBtL2u0tK+nIoSzFmK8lQLK+xLqSK9CZhsNXqrrNj7/5MiGJkEaCnKWkix
5H2m9C7I5QxpLVBaVgWYS8YMZYXmp3MTmzowPbT2rAr5GVaAIiJuG7EV77loAhjy/F8hwgu1puis
ohGExGC4ndTYM0AXkCSKE63BAy1KMkHPC9QvjISJ+C6kRLabKYg0TQ09uOGRccxg+/1ag+pClRRP
OrzrwLYx43b8KVqdnEyejDHgHyake01Mjujm6zwkr6lT7dhGg5HM3B0zfYPSZWA0a+yPSwf2VLZg
fdbYqsUAQkCX5JPb6fX9ZCsrr/Alf6rCm8LFzc2EYrQJGoIoh73MPToULqfLe09rKPFYZ6MNrtDN
XVuHiUes+i3HHNJKoXTJJvFahMGoiKnxNjm3SbT/huYU47YwGSIHCiaP0jpgrmLlgbxkK/NUzMzn
rNhgmT4X06XAW8Wti0sp9AnYiCmgCwFxWtpV8O8H+USQiDJajcUQlXPsrsoATHQU4BQ/5RkQXZDk
yHAirktbts2/eokPbqToixHQIdArBiFKLDspk7cWxyWfmpXDYuDXYCzG5MeuXB3VWAorkIgEjezc
zIyk5Pmaqrky40pbSHsgD6vZj2UZBWpXHaKEeJrysw3XMB+XvP7pQ08QaAKpXmvz2evrAwDbAd/r
Uj3Ot6Qi96xH9bR6X1ne+T4U020gvwGuKcrR8wvpXEWWov+wGcA0DA/0LuGkJ2PuGVzbx0a4STOE
a13LHAIWXZAroyfEk4vVdvHFPZ4HbsyZVwh5FcFtAwYJ0AQNkios6fahjv5/w3JY3QUdGR2eUqcf
7xkGLZTo53X1l87mqWDBlaMYXyHFA8Gc5k4Xb3MwO7d8d13I0sk0YUTKDLCG3LawxHIJDG/DQMgg
mZsp3MgMhGNf+rS2k7NtiDuJrgIVHwySGVNs+k+6QdM6eY5M6L2RgCBoBKhFkm57pdn1SbuN9fHJ
KD9AZ+1ONAd9urInebRCNbOoq43bFy2emLIVE56SRIiEjtnWHQD7hJZSVlAnq/1y7Q5eOpnmXzli
3pPncmOhwwYWk7NHNWZ+pZSfUyh7PaFOWf0c47V2vaVLBEhrGOMA1yO6cgX/qk0ZSA552bphrDLA
R0/Zti7wDmQ8vFfV4pYP/TxHLWEUTyHFyrIu+YUZrAfZT3luqBb8wsizhtVjgRe9/sWG+z77hYFi
3gR8WHG3S+tqYUobbeNoXcW007k7ALegRBOCp7thvZXNjrGPJv5Oyo9O/g4frx+LhfIeuAY14CwC
fFZFKCYoxYa8G+HmsKJIKXd9MKKmNQRKdFT0wFICi2DAnryRtafpYgr3VK4QcfAkUSW5B7uNrAU/
ufsgbZs6sD4fpVer9uPGr19XvMzi7oF7CQY74wWIqWtjSlGNIWCQt1IQkesHAFOpyg+ZvUR8xU6W
jp91IknwZ6k+FFY8S0KcB2wbp5R/DImrhSsB1UIXE7buRI5gJpSbKrdmOXmLTlll2zupk+/VhxYZ
eQ8ceqGrP1+3lhXN/lwhJyEqiML+7xrGyIi0YAgv3grAx9jZmlUubhaeXIBqxBAw6FrOT8CMjd5r
BUfyamO4ylZ5DgCiCpSLo/JJnyaXbar7Eo9LZ/q4ruDSVYTs5H/kzhf1iYJtGkogpx9glc0X7Xc9
vaV2cF3EH9w98Yo4lSGcuF4GCkMiQQZo3YhDXqt96PGdtWu88Kl4VgaAAaqYZtY9+iN1b9A0vzqH
tba6wtlLmSmpwIkENggh98kkB2U2gW/uoZ2s+75aw8e8WFNMY+HaRZ8S6skAhxP2ss9YbVsVKI3C
/H4CPnP10K1hwi2MaM9PTbzOgBrwh6zrfN/MtpLKXgZglfHJj+BZqTZ9ADSUfks3pu0C/9P3B2+u
RmXeWo5gWTbKYbhv50lN8ba1jJorsYWbNtmyzuFPeWC7EWZG54K9K7mVZ/+aDHe6pQGfnOZmtWNq
cX3/yhdvYZnFpapxyO/c8MHcGTWABywPocdm8HeTO0Se4j5dt+FLrKV5T09kCnsac2CfRdoMEFY4
bIeH9958Rx7hK3Grbw7lvcjnfvhW3q5hLV1yCM4gzpgNt1QbBUhThHUrSdGV1kgT0DC+maErx7uq
33K6mYdXCum+7xIPz4Qcaf2k2VzX+sL7CaIFv162XEE3PUQTk++44oPJwuf9I1jIr8u5dOyCIMGx
tzFRwnyCoPKg/qyD6T3bazv1tgb6gK8FQKFco7BfmFU9W1XRhtBBjClgGRLl0dU+iy332HG8pY/9
Fphzt9zF6LibPwCq90XBvOq+XFnZBXs6ly/YU86UUI4NyI920tF+okBDrF6Zlxys55H60xb1hNyt
nskdwJuuL/bl6TmXLHh8JW0H3ipR4k4WgO6Stygvg3YNGnzesDOXf76hYuRYh/HAmgHqTQqIx7rG
aUj52NjcKVr5lSotovPBaQbbva7b5XCLIFdw9Bx6zczo2NZNf5DZFoh3bvxrtB30EJHj4PE9uQEu
mqeuxAmLizrj4ihAdMaYmXDFlUOTyJOGRQ3xbCRsUxev4T8jWM+6AZ/Txj8ATBXdLqmQnEdJHh7H
NvrtoNu/kkk5ttJYbjFUv3JpLyr0V5h4PnpbTVClhbBI/aXL/oSxV6qtHQJ5yUpOhAiHwIyQ7AQo
DkJF6RBqXm8cmNn7eaYGNdk3ij+V32Qt8bfo005kCuYfsckelRAy7ZjkXp2yW70fNSDZFZJfqGSN
lXRtHQXDyOQw52bBYJDqQxTeVz3Yf1ai7zURgs1HNosmk8bYKusLcClgNHDMtQ7Z5YOloQ8A9CQz
4dn8ESdxIliRdW3QoYdu32LAcKpuC81pcfur2zDd6fGzKSFphBcGDSr9iC4VZjikXclpXr7d5iNw
8hXz5p58hZ2r5WgO+Ape72TVIZiRI7VvJj8ifsw6HWMunhH5dr8Wbi0azYncOb48kRvVCG/LBnJH
9kQMlyTbqUQCPl7xIpcZKegHMWjgBa0OUlLCKjdTx/Q8hBxJA0isBj0UA/36IaDHQ0xLoD/QrWTF
kxp1H9UrmdzZTESXDXBe9DjZSMgBeutcx0plsaHKBcyIjneqVIFkbg0FY16mCxHAakGq2LIQzwjX
PPjI9VEhUC+prD1gF70U0K4DVz+NwtzRtTt+0VpmaJj/Iw5JjHONOObdi5GgZTcFJIL5q+SKR9E5
3DyWFgiu89qLiiDLhx0CxuvX0JK5nAoWltKI5WYkFIJzhnepauxoXAOUCyRvdJU8aPZXF2uqIApX
kegDfpBgmpgS510eQ5YFOHenx5yC1U1OrqfeaKBNp+T+/N/rRr1LlHQL4wP/4Nq7fNbn2jcIcSIw
/9s8HfANksnCZ0AQDzeZkQPNaCp6N5dLxRswI7Kh3Br3ZUzqY8brTQvgo5UK9mKsjKcs8mTozwCL
kXB+lCjNkMfCh6Ajyw1br++2zPyW2iDRA6o5hcE9jC32QMHkax5ycc/nHmJAEaG1SJw3IqONMrNR
YQ3iTyvZJOpPW/JTfSXAWfL14FcFzAEGucBPIFwnTOKqVJT1HGfo+84otlGHIYPx67r9Xuaq4Ifm
KvDc1TAnjwUDNtMyViyGMIr0cLE8tF5zU8ocvS1lN+xS8hKqasDaLAQz2vDFy+K9acwH4PzarpKp
L2GrqSveadE1oswkox3tT6uFYOd9KuFiqsH7kDSZH6rhIyqH23aqXCQWvCSMH7Qu83We+XStNXgx
VkcVFDCqsKuZfuncj5AkG3qkDyC6vK8Nvolr7SvFBGzWPk5K6yk0+mWhCRPopz2Q8vvyo2W4hYaa
7Bo9QaAGkDR7JW1zkTDFBmFfLEzWoQUW+MrnnzSaTVW1I5x1zNk+6R8yddykOvjXQn5X5H0QJtWK
5S3Z96lEIW4qezsdxwkSSzZVjopwrZHTj1hvAcayRomxZOWnsgQrV6R24mSArATRtD3Ejlm+lsP2
upEvXUanQoSwqdalqFFsCBnhHxmrnJhuJHsf4iHf+9dFLb2GTkUJBlSkbRcBJSRxG1DlNWjWxYh2
/Bkm1CN45420c8puxScvi0RVFtRy8EaqcNWyoYyT3oB2clhBErqSE7IbbdnpDPsuRHldz46JNK20
t18OUs12OU+YElSeZjqTc7tMw86QSAr/pG3iNw1QT3jGHopbFbjbN5I/uuHOPnBPA7BYdlt6kxM+
v1cugI/38XP4Xv3UVvZ4KabBsPtMM0/QoyWSYUlZrY+RAqeMfBGIqK27mK7GbIvGCkiiuXBB5vmR
c5WLPJvAx9bAJT9oj0pQ7Knf2x53SQDIuyDxysFx19CGl2x33lQgKcxQW2LnRFEid1A0LQIMwxzL
+2zsB1CXoUFN9+K0HIAh2OqPTVOYayzfS8pamCuYq2xzUkpQtsbQ39DKPaagxmOiBm0eIeb+LzyN
peIORY+uBlRpwXTllg95rA8JJqN/SNMdjV5i+8VYa6de1EQF8CuwzC3EvYIHnUw+prhOcUCs+Knr
+ldWg+h3mPzrR38xJJm7A3XbgoVckDuC0TmkMh8RhNq3euQbyc2QB2O9qbt7WfcLxVfxUDIOyhoW
xaJ+J3IFfx1xzCAO0TT7UORnE7ZTq8diddx56R461U7w1IzGE80GrGJkaqVbq+avWejWjrXcJWVu
BnHZKV6V55/Xl3VZLprE0VqN3mrRvelDXqkN2DYwZQ3+hMy66U3DGyfpGEq5kytSYBi/r0tcciXw
IP8rURMeE2Gbxb0Krm5XLahrsTu7W2N/WwxxTkUIJokXnlYZFCIsKwS2AU6WH9F7OryVhgugZZKj
I2QN9GnpnvjDijmjLqIdSzhsoV7qzcR0mEkPFHr9Y8gLlyeDp4I8Ka75vtWygzz88+worokTqeJi
gieFJyCGhqb8OJVH1t2T6LWW7httW1dutcZJtXQWTsUJC2urdpeABxecYQzMyDeRCgDAKLhuH0sW
eSpDOG8FrwuDEsjQkgaj9xiQQJM/MKfq0Rtbf/pv8nOn4oSDh87ZZKxkiDOjHynGiXPu16vz2POP
CO86AwY/Ewcg/EUq7vxqQ0NwWzUIJNxuTNM4UEhPP4C2YHzHoCYM7ELJn3hhJXcmb+vJHWsqHYFz
DjzdAa3Eh6hK05tWt4bRvb7UC9uJ6xyTi+A1QEu0SABs5aC6b/G+RhYKg/L7xuSAj1ibPVs6jRjB
Bd60YSJ8sP9UwU5yPnU61ZgDRqJwGCr9IFnohaKZfpPyAY/K2t6MPRk8xHC3KA2NgBMqpv9CTdS7
wT0JDmK0KQkepzbNpsxSPGZD68nS7gtrq6zBuV9SD6Mz8FSGcDLUvpxyGzlzMDAyN0kmX2sLB7Mi
nhnWoGiXDgRos1FvOLECmj/VdpMMBO654iRoCh1zYFmqxGnlT/PfQceELxPOk2UmVdjMidOa+rb6
OnQ4Q3u6VuFa8OowbgtASoB/R75gNrWTTTb6tEEaAa9KUv9O6ueofrluqku/DyxCTEqipG9eYCwY
Bd7whonfn7BO4wD6CcW/LmHRTlW0XiJSQqB7EZLRqQpbHRASQH66sdstb3yrcFPzQ4tkcDhv+ICU
y8rcw1J+APmmvzJnZ3iybHWEJuXeznEZPtmKM250ByADH8XGvptQc35tDra3hqm0dOjn1mobjK9o
KRURbFJDzVqtmJ9r0iE1AHlFnXytDrlwGWKG76+M+Q18qpYig2uqndWqPAVjUtSbstswfpFNJyFO
txaCLp4+VHTAF4QmRJBCCP4Vw4+m0nA8TzrAvssvPHZ6B2UQF7xaQXywjjIq+NJNG6SbtYarxdVU
gS+NbNn8QhTi+KYZqdGpeKfFyl6L9iX/tOKVt+BSUddQT2QIRlLkidblFA8jEK058Zb65CM8dIG9
iRzjkXrKSoZoWSXwws95KxOc7eebl1VaHEUTVLIU3ArfQ3Y7tisi0JiOHxFvxPk9ja4qvBwu2nRa
xusxiSUgcEpx9YJmRP1Ll5P+VbOyctuVIflMm9zehTGT7syctXuWKZnPVF3bhoUcAZCjbj80Hso/
KlaEW1mhU8AknSL7YBTqpuhpGHBKur0MPgDNmcx8+kjGVnMNylOYB9fk0pEqq/aykXW3bZzCRhrg
CcRNR26b0ZSOdRXy1pExtbxBnyn9QZiS3hpZVz6EZcMPGovb+1SqO2SlotJGJ0Nm8wCoi9SjMvnC
XGkHrGitCQnabzFa3XVxjFuhj+90s9YbL9ZjNmFmA10gTh6ZjeVMxdi8tkaibbBwwyOuFLpT9Erx
7RBvAcyRWdo2KnlRojRV1YdYVecvC9muBxKhR6ouz51Ri5iX28UQVIZeB3I+2Nmmo1W3Ralg2Blh
FlMXE4zqC00naz8YDUejMs/V2A+1FOgwWiZrB1LK4ZYONmdO2chN43RYxGDIUtXTwYL0wRUjk7Z9
l8ZuZ+q9HTCjjzfZZBvvWRuh50CWpWeGKw49nVYIgMtB8yUlUjtQtGlq6sRAAdY8NaUayO/kRHlT
J4KnPuXGTZp1yo8urckvrYjl+8FMmV/USow3JXiHU0/Ki/QtS4yhcqldpD/zUOd7pkrZK1P6flfk
yuTWw5jd4n/vbiPLQoN5aqq3oTQqKMCq0c7ihN2SWK+8upji0qlQFnqzK2I8DDm1mWN3tVqChdtK
hyDMKE03XRmRXUGa9iFhahVgsNhG56qqjntQFQ2fZh/JwDiuUVSypIJuBkzBo5Um1tN7C/zMd2lY
sdIp7DnMsTl9ogAxfyzyySg8Vkblriuq6oNqRoQiu1IPP7Segd0wVcZJ35Mobd8ZSPwCNqXlPuxk
9TnvSjXcaUMSb7uETA/KgFmvLBl1Vwol80E3q3DXKo2O0r2GGr5fdVWoOEaO4omrsWTsN2nT8Ie0
7Mce7dkAzBh0KQPduNRtQ+AuKo7Jq+ILqLXRs4p1iZwqqqUnquhN7uVmD2IHpvEnQlvl0y4xg0FT
W24dVrIc03t99UNPkXkEmbgBTugoiaq3Ykjth9CmQAvLS1XddJKW3VgDR4NG1/MgLZrhmVQjqR0q
1cVv3g/cV9Dx8EyMOMNUoIWispORgpc+RtGjJzUJ2SGLdeC1Urxfn8lIpKAIOzVy5EJOQfwb8uFV
remwC9Ostp18MIyboSThHVVbHOBC1jlOEajCoqzsb4YhkT9G0OQ4JKkwq0N0K8y8sS8wc1sj8eWA
rIfvqjCW4DqMOhk3cTnVe62WkvuRTQBBtzHiv6sw6B3kOkD+Q32KamQpdQ5CZ5b8BAnQ8FJiPmCX
WamNhjYUC4450hg5aMojr6yL+ge1wugO3hCoqXU2fpkZqYJJUyU8IXMeYTIWeHb/Q9qV9diJM9Ff
hAQYMLyy3a33PXlB3ck0+2Z2fv13iDQTrhtdK/keRvMQqevalMvlqlPn2DP4fk9xH+N1Z02A+IOD
P38cEa59OWnU3oah8FBaVe2D4Dy91qoyeZCCKdobEdFxHNIKB8mIWi8kxXjKprn3y9lIv4GxWLK1
Keq8HJKR+0Gm/Wgbod67jE0UzQEFU8E+7dCW1iZq3vZaPXhxUmhe2af6sMNECbMcM9f02baI0lj2
UMZ166pRA2rUumCAr+gVJgjsXiOF19G4JVCMpKlnKGn2ZCYEpdSiGaUZIUxnE3hxtLlyMNyQfkZG
gXHDsazbl7q0Am8irMIsZdDu+yhL/UnLmm8YG2z3GH2i0NDpWo9RVrlk2fSokOZXTenkz0FLTZvS
tLwHTIxeha3VnKhpzgcFjvjc5RIQaZdTyo1SvwGkCbEwwL4g/PjkQJebYGpwk+aWV2MygWHsuHbN
QsRav3Vj6wB945llghGWp/cY1ARvyxSZKwmOqvRP3e/MTFAGF5lY8vNVRifrU50MI0x05qMFXYmO
ufIk6DqKbCz/vrJRpqzHgDAyU7P8rFMvLW/H6uFvvsjvnfqSmIKbrBqwjAqhotZfzfJ7kIOPSlTe
3XqurL8I9+VjRY1CQ4edojvq5DnpBWU70VZxKaFU43IOMJ7v1LlXQ6eh0V8U8+XyXolscHlgkqqk
zyqsoW2OSffKrMc0uL9sQrBNv55kqy9uBQWmexhMqNpblNXwqj+H9CCRxegX6ht4oPM9hUnu0knO
8TDIlWM8ehJYqOVA9IhbXhd8Lrs2wn2MnmQDlVsYMe7zd4hO3cx7yTHczh96u3Oqd3l/edc2X41r
g9yXSTNAVtVlVYOj4G67m/d3/QnQqzuyg/CtfCV65Gwl69CoAHUPFFI1jCieH0zZlNTaahHHphx4
j+HOlO47/TqEuJIhKNWoWyFz/S7gqhVEy0Y2pHgX6DYgrD57aw+3gxeajrFL7gyXOhE0Wd/aI8Yj
dtVn4eCKeNYUew/idmFBYKnZ8N91/Vu4ZUexNKXEDMAVRx7mGPyRs63Qb6r1KgM1iKWDKCidfK33
L3/erUMBiLIF5Du6Q18eswxySKWyIAalZlePuZ0xkaDj5vN8ZYEL5mFXqaG1wAWtbvpeKT8zIN0s
ObANgo5X/MPKsjutFc1GbtZXwNKOgjUQEaCG42JikzSkUZJfn1YFraIN+qdib3bgaAlv44/Leyg0
xp3JuqFJN0owli6SivFB7/0Oh9/U/TgCncVroP1M6k+B0cU5eYdZr5A7lyVLUPzPYRRKBWTPfuZH
lJUd7YfsJt64K54F5pY1fDWHx4auQ5VW42sPmlyD2h/zXo56zyAUlB0+QOt/3do0h9idehf4zQFN
CPMmvBWR8245EHBZ/1nmdtdicxRCVw41xcyvDtlneCX/YC/Jjgoygq9UOCherg1xO1pYaRywCIY0
KMg8li8+KJchMBfa4NP4mV/rD9BEc9gNpj+NG/ZsCqLRZpUCHRYTBUfIaKEEcx74GjzqVK3CB70u
H9pb806DtuWuRprlWE7oJN/Lu+mERzXExl//5tuuLHNxULei0ooWV2rfTN2+RVqs7AyXULv8YUZQ
EGN27Dan+CPZgU5AKAS36cgr61zkizHkUyBxTpz6BXPM4f5WoXb2MrjVUdrFvmgOZet6WcbeoRy6
6G3w7C9xE2WqsSCJy+Amju3B8NtqNzTXgai1tJXRrA1xca+f2AQNE7RhJPbUsTcSHjpZ4DJbwXtt
YvkJq4wmqeGu8RJaZ3oYQboQKuQvUhq02dFPwpyn+YUNoYRqmKYuOEVrOA0ThpQ8SxfAg7cu4VUz
gwfIK00ORtgeLQNIHF0NZnZs49RVytghiepedvStb79OLbhPUuMZGhVQ03YmeadF+5CZtmbcz+mu
tASWNq8EYGkwsarhifRlNjbJct3oc5gK7pNbqni4f/ojWEBUj/wUDcduedrKFp/YqkoV1EUCW73i
mtrNrPn98De5M9TCgZZBaxH8BueexkZDzZQAYLq2ghRCabeiUcpNL/htQOfaZlnRloYZLS2d/rkY
fCM6lcHOEIllb+4UIMwQg9IU/McdGCrHRQ1KD7xd6W4IfalO7UTUndtaCehXMA8KlIP1Bb1UVrMZ
hQOgI1EE5lZgiYzJzkpPSbzLzryFUTHWhjhvlqWEaXm7GGpaaGTnVnosUJD0aNs0d5Rh6oz1HYYL
DQwbykrjGrPuZ0ZMnE4DO8blH7N1stCMW9TlDCCyfl2tq0iUtWQuZxWPBJr6sopBrOghlE8tJu9G
RdChWJbFJyJrU9xlVVRqjWQBppahnZjcD5EIyrRtwQCYHokOdNWXxa4WQ7Isp8nSZmmbXVXekF5w
mDY9BA3qf/8+n9AUlqmwEX+/Ln4mXeKGBSqdFvVILFJe3hqYQ58KaT1QIgCp8BNdcERANhhMmb3h
YnAH2ajk6yHkLFFvBoEcsNbg/A5jL0zLKwwl3Uyo288NtITwnATtIsqWsh0P1r5TbrrAQtFasBdb
yd36B3JODBnybu6WveikV9O4i4wj5Gaj0qnbY13tiQhgubn1q/3gAgD6BUh2YnS3UuA9QCJiG9UE
IoZ9iOLu5ROxFWrWC1t+ycqJCiuB3OGEhSWYWCDPrXQjy4IIsOmnIGKhSMfRXuX9dJAKkCXIwBMm
KlhmFPTcheCm7f36bYJz1ckoNTQwsF8dpj+cKHe6m8IPPfCru8Ztd5Dc4jN+6h5NQU6wWXQwVkvj
7pt+ppFULd8JE2zxTXunSjYaL/ZP+UqFVLiCl3gq+F6bEey3RYu7gOIis0qgM4H4i2Una54a6hfZ
W9ZcSbloumyzg7xaHY9iDIagTSMQvTjZYb4iJ+Kivn5jOZUXH5of8g/VplfTXkf6/zALeqECl7G4
4BlYBhtqFS4TxdUepOxXhpbt/8bx/3MZPsFuiDqNSYCNtIxuV5IBnYcC9EuZwPlF34sLHHWfMk0J
sIcTeJtlDM8VvV2nrtY/Dknm/n9L4qLGVMkqVHKxa2qruUb5nBsQiDEF+/aVyB/Pz7VXcBEDk7da
I6PfA4k360q7H13LDzBOPXxrT4GfHfuHyRa5w3b0/f2tuJsukJWYQj0ydcJkL2O+hjXX03BdGyi8
GW6h7CziX97JbYNA1SMxMqA4zBlUOhBz6VmHFwsodYFNukrv5iNx4tfLZrZzI0vGO1pTLYiocl+s
SqZ0YThCPhJfxfkxGG8zTI+pyqsx7DvANDRbUxwg5cBOrggCyfKnv+QnC3wfjVdwZfE5ZjHOKZqT
MB01x6KLHBld3ijZCRa4bNQlK5yz9AlN9Wix0njAWD3q9uzHx+q1qLzQcNhpOtSPybM02AC3Hy6b
Fq2P+4S9VkySsdw6lrlL6I7lDUZG/yZMrfaQu3bqIp71WYeNMQ+Blkfw7wRHejMQrixwF0w4VFUs
SbCAz2gHUun0oqGvX9PjXz8RRG1BzIpKNj9VkQeWOhftCCSNM+zih8zV/dqZ98YLSGIsp7823mI/
wqVm+s3V82Q3e0F1YGv6d+GB/O8HcD4y6rEJdCt+wOheB671Iz6xwz/plXFIbogtuUZhH0WE1Zvn
e2WSc45SB/9ImWMKoDCTpwQ5kJ3nQ3M1R6XhUDKhLZlND4ApvGMaQeCXwuVyTkPUeGyNGraN66jH
MLVr3Sa+sYvvi1f9mkaOtIOIseLFPhX40ma0oQpFjQQVJUP/MiGbDtDPWr50rIf3uUkw6/80NDVa
1tVV31CnGOV7Nn7M7QtmWCHKJOI9XD4k72mY38GbVtFAX/OlJSvlg8oUrDwHAWjiy3SS91ov6VBy
rsBNYZbK85/HAPgVZBgx74xgzoXXMR6UNuqxYCuylbQC3ON2DkVae1shbm2Ec1/YHuNKg5GI/Igp
cBv7DDlRx56a7uXycjb3b7UczmvHsZ7CvsNLugLZUDcA0QGwlAosCGm/Xba0FTzXa+J8FOmQkQFv
gael9R6G4At5pNS7bGJrgBrvY/Q8MG5qLUMy5y8PDUCKRlqOfU3d+QoitW5+Jf2jH4en7hTtLhvb
Ou/A4KI/CNQBkhfOlqrWdRMPmOgognca+ykFpq0Cykm2B+udSH4dflw2uL2B/xnkZxDMrMMkYwOD
akk8YwTc02j9HMCqy2a2j/TvhWlcMT4dQW4z1YudI+udpyZx1Z/MdHpgOiFgpyQu8y9b3PbB3wvj
MvOq1BWmFosPpr5ReJrmFtkj0QShauvaW30vvrmqF2qZdzWsEPaWo5xfCR5uor+//Pvq1Qvpl3kM
cxnFmRFan6E9JKL0atPjlrQOyFuQO/GFwj5pMkitKEh86CNrJycZX5isARIFNNchntAujQW+sBmH
MNiGAW4TIxV8bStsSwr0AyxaylUcYDQ+8YtwsIcO3OexwAs2929li/MC1cwkXWfYvwhMOxJa/OTl
spttvqyXUfd/V8N1WwpzKjQ2wkKN0avkWLHHMnxgGgT7dh1gbqgiJEcl9AcA8xQMMAnpo5cVfLmr
0EMEw/IvdSvu6giG3FC6AB4oRcqQQCatn561WAJsjiVm6ZZtUKAFPtYPGTXyW3AtpaWzICmvFbCZ
MBuIM9HJ2wwp0AHAXLYM4Q8+T6NqONRNQPCL+scEUpjDsbUEMVlkYjn8q2NBcmuq40xDKpjQm7Qr
7KBIbgom4rPfPBurlXD3GC6XRdcGZpo+a086HUqktsoxGWPDbfTkaFpZZGtJeNLqUlTv2ky/AKn7
bxu5q21glTKpFNv4AAlt/Vb1gm+N3RZ7+UTuoX3nqQ8InnvRC3bzcK6schfQ0Hax3lfLksELKqs+
Sx/LaFdGmDISpNObR/O3pV+l1tU3TJKmN0MGS1Gr2wy0nK0qOPwCL+EDDSUlpayEBYiA2So09ICW
1nIBtk60DC7CWKNSAfuLz9QrL9SEjcfLAWbzg5hERXIIsladTw2LJClGvUY7L0Z5HvrIOTjasmsp
uMPo0WVLm6MKeJ7hnY14hrFmbilppiQZWablwbRnB+TU959ZYJfJjcQypy29gexp/m0Kriv9DoNQ
AutbC0WjY5lbQAHF4FOfQkujOS7RhxjuLV/blQ/zHgo22qH1riaXAlFkXzEHepSSAKawbRcQAVOT
AW7hCWIDQyoSKQCMDVfhO4swNDt+x0jA7ag/kbQRBK6tiAImHjBWYOhaQxfhPHCVJeob5jKeoWqy
M86nPPkYiWnrpRMVpz51G5FG3aZBDZopkH828Lc5g1KFFKVCeRRQmvI0Nd8aE2XQ8SYyB2cOwqc5
n9wQvAiXv+XWwVv02WR4E0aVeM5/inoNLRTMx6cahnjSg9qfpl6UuGwaAfEnYFYYzvzCYGyZY4em
EmptTGv8JpgPdSTvmtDwLq9lM/0HhgS64aBcQQeLy1zZoKZGSpfHYJxdT+x2nlC4Z80NZAc8DGP5
UR3dQbXoYUoWibD3y9a3oguom0y8gQ00JQzu8xnWXBi1tbw9xsKWxqu+/HnZwOYumkuFAecdY6Sc
gVTV6lEmSB9oMO8WzGslyX4IyN5lM8uFzGcpUBr7zwx3YcskM0HDgCxJpSDfUDFGlvtd8giR3P/P
znLYV5eKUipD32F6xwmQw8bA36UAdSpgZxFhHTfP1WpB3O0cm4EBzQPsW6lCDs56B7hIyx5b7baj
blHG+8b8C+QIUjxcA1Ccg94WdzFXQ2fJrEZ4DNPjNL/Jxl5hf4FLthQZYHfQlugqf19KJEGlWkIN
1EoSh46gIMTdLGqBbXn02gh3yYAcP9GiAkYgM3AnG929VTxc9gGRBXLuA4QUOVQrEH1qvbeV8VbP
BJ9i8zEL1AY4uLWFZ4tHb6TyFIcDw6lszFe5BAnCaVIfpe45ie6VwomupWtUwWfRG3rrDK2s8i+1
CLl2BsFBXJAQGAAZVcuoXZluIWItXVyXP6trO1zAg8L0AIp/2FFqo9jF6nTfj69stu6M+UcOohKb
ph+Xv9hWEFpb5H2iSEGNXeIwpTqmdZvcId1DWnuXjYi2j3OLXG3UkAVYVm/t5jSyZ8OuoTIYCV7s
IjOLd64iEMRSBjJSmKnw4szGyc6Nj3bYV7IIuL40UC99Ji5ya5OSURVwBEdHTT+c3ucAH+w6qB7Y
2NlhWjmqriKT+wswB9pNRIE2Nnhev0hEW0mIUaXlOsx6+dgW9KYXCS9tHa+lowXxE9x6CHdcEA/0
chgxNQkTtL6pl7JANdtx1Nl5QjA+XqMcdqSkcAf9bQzf1OovSOyAJTFMAyPW4N7h+fOMvlPyWMUl
IqNbPpS7BPMN8nc93l12yA2vPzPD3YnocIRaSmGmbTG61463rVZ/toUsuBI3jvOZGW43226u+3gh
icma5FoDUR7FtOv9SK1rSGjYmOIQXPUbNyPFux/4CVAKfUVRJIok10mDqz4x6hdNLb2o+4wCsIoN
j3ApTIJ9WLFINH5zjSub3G0sadKg1626hCyXzY8svbdtUsV20grAUpvfDO8E5LXgfQcfyPnprhqW
h/FiaJjKXWdGfj/nx3oOBW8SkRluPWRkIR1kmBnbXW3cJY2fRfvL3rf8Ui58QER30VlA6Q8L4cJh
G9RVkWLk0ekHTKHEnsVQtcJodW63oubq5moWmWwNJW0TLY7zTbNkgiO1mBqjwe2MPRk7JxPVS7aN
6Cb+moYkkh8WaiCZSHvdRNUJ/BLgZpxANaGHgpt/y88UGehdpOLYNp5zJQxHVQo7CYj2RNkFETob
iQbieW1yrd7CqPKIwmlcCr7U1soUcCOYeEkhJvFPuGQw8DCuQpDut6bsWCyvXWr1gx+TWbC8jbsL
nLS/LXERaZ6pgXFSLC+yNFAvaVdFbx3CInJx0xwuu9/WokCSBzjA0lf58hAGkWWQWSmKwNVoeANk
mVgCJWJmCW7jLS+HvCLWBAwjXnGcl9e0g2pzjBKQlRZ2PO007KJ5Mqg9Jf7lBW3t3doSd+9HUj6D
ugoLKiQfvI22QT96y+vJ42UzG8ktJLZ/L2jZ11V6oUiqHOJfYUafb+lg7cqyEgTw7ZVQPNtxlPQv
kylZnlG0RFHRyovPCdxX1ivtvEH/GwcAU++/VrgQF6cKqaOlStxVd2V3mEA4Oe4u79XWPBr0G7EE
DbxN+PjcZlVjn6fyQuuVY5Qv+1ldxQ/T8UlystO41312ig/0iH7uLcj5b4BePt0vVCOiaZAtT1//
CO5QxXludcPyI9rpZtRfpC52ILh4eaUiG9y1xMaB4caFDVPztfBtUMCSLQL0bcU+NOQXEWYIRoEm
7dzzxkxNwSWNOwnMFx9VHl31JD+lJPGzLHP02rRNJRJpJW/lEsugxFKdAwMRn4npGMoa2hDrivsK
XDQ3Ca6NOi/thoWOUXlg7xhEtautiLE2yX2uvlKzsJIRMeqc3gAR56hD/qOvFC+3TL+nuSC4i1bI
fTmNARkdGNjVqaxKp9XG96CSmkPWN29lL3+TrbD0gti6yYFHti87zVbrChMCkJqXFw4X/O/8iyZ9
lNQV1N8dQMh8EscHcGs7Sl94PW33uGxQjUxcECs99D3xgR/1zPBdlsK7LBLEgq8RB9QvoMKDcjpE
mL5MxQwZeBziEUXmrLNAMXCIq++J+WZQ//KCtz34tzdxIUfCPPGYVVjvTJVxJ1eoF4Lis3dzKr2P
ZfBNLpXrSBd1VL4uDl0aTBUt0DVQufCaVuGcq1MlLVfQcMJrjYypPccOCz4vL26rTgk7UJA1lhEm
4AHPv6YG1o8RTFsIdqpxLaeGM2WGa6nWrpaSU55+a838oIO0Qw+nfah3Py6b3zw2S/0QhWtQ5BFy
bt3o+56B4glvpvJHm+Y4KbGvhj0yiXcMwgk8d3NLV8a4u5bochyAahu1MLDJV8ZLOqcHqwl9Xfqb
xwz+3H/L4jZVB21FYjAsa4rAPiSbJ1pQpON0343lbdLKLota25yFsyiiFS7/vrrmC/wkEMPDbpRU
e1AJO4ne2TpoKEBAfT1OkwN8+l2I6UEVgqxB1z7mlXFL46G1pTbb1WlnK5BN+ItP/Dtc8BhQUM9k
bOiW44OGQRb5VugamgvaNXv6uGxp86CuLHGrHygDq2KE1Wvjd43YebbP0PwCSCRYZkV7getuXp4r
a1wIhlQnVK+WdcVgxJSntwDlaSUU+azIChd8oiHVJT1bPEnHAIgHmhQbSbDgE23eJqulLP++chvS
6l2kLBF97to3YrVXUWe4ffCCuUZPM2Ivjt4LDMdc/lqClRnc8w4abEaAacml5g5l3kiFBkO8q6RW
kONsZb4EarkW9DfwXuVB/jRrKt1K8cALqe4PibEHp9Lub1by24R6vn0Y7InHUEJcafrwmNAIaP7o
JZhngZnNw71aCRcrSwKtwXbCSrQpPLCmulb6B6UwgfExBP6w1dIFWlYDSSgmDQEq476NZrWNRCIL
ySfo1cfRnvWHDKzn5IVqb+Psd8GtPtiFBqqLzmtEE7tC69x+RkjLG41hoSoKaaV2b0THyIQE9wly
NVn3AdIgnAIoBPYqIIKDd/ljbgaR1dK5XW7oUHdsKQiUMXimE2c2dmHcuWH+XFi2JmLx2RpQPdtp
7k4Kw6iKcjxpnWi+0XuvAuZf73dzzJC+PRDpIVPdMRFgDzYdacFCLweCfOHtlKxskK0SNqsgOhSs
h5BZ4xWmtOuwxMu7uXm/L7TM4KDSUJrlHKmf9HwKVJQG9KgHJFHxpE7bZXjIzNobcss/TgjBnI9s
BnKtMhg9+Z7rVIaaLmkl3hWENjZLs59tbfWOGhqxPav68+W1bRackX5ighBcDKrM18LC0jIbWYc5
AB+1XZNWV21Tl67ehuMBtLbGrjPIjzauG3s0u9KF/Cp0joP5MTcqkbzZ131GKrzQ9COJQq+ZD6ZD
yUgHRGHmaObgqWMGfoLUjRrNzsi3cNQEMfVr6D63xh3QuVf7JGGw1s7gJ1dVL6N39fjHxczFCFj3
AQlYqsLLj1hdSmqUjiG1Yoyu5sOPYTTGO5P2z2XSloJiz8Zq4Czo1BsEgyo637/UNSkakQZnjiV9
b0A61sWeIaII+HrDkgVGASJkGdAGky8zKt04ZJg1wzE3PrLgMGeQ0jkwCpqS9FSWr+PLZdfcWtIi
zL5USVDX5OmX5VZGGS6cIDI6eZK5183H+c9RUmSBFv1rgsdhVeqgy7SCCVZfZ+G32vCkwv/TVUC1
G8NDCB04Yl/0etS8JSMS9syB4v1R66B1UdPrTFih2IjB6F0vW7XghzCTzqU/bRL2UOXo0QaIH8zi
vervS0gdTb0D5GVUeI0kLS2/y2v7GoNhE8VtzCsQCvAU590SlLLjMoDNJHeU5jE2GQSWDuUgYuIW
2Vn+fXWKqNolIQhBkT9Sp+0ep8Kn8y3TXv+/1SzhaWWlSgbIHZpYjQ6On8jEwL3yqMnAtjxdtrPh
19g1xNyF8RdqIdzlXMcRJDDbZTXZ49DfF/JtLdJV3IikZya4CznSq9myFhMj/QjpQWFuWAKQ9DmL
+nhfE1McHujSA+kEhgIclvM9a0EUKU3L8MZY3YfMepDNTtB12rRg4mmNSjluJx4aR5QkCuIALbWO
OW3yqpE/ziOwAvQWoKiJIgWaJ+cr6KJqasZf7TP63BCfBKWdBrcFxrkvf/UtH17b4d5A6lgA7jqg
eG3kbphldkhBZIt2riZYz9Z+oXmM9i0qvyAD55KVrsVrpDJQW2bWrVr+kw2q4N78VTk+756hKoDC
JNgMwCwEXM75jhkSreSxx2uuusJM1OG7GtrUrb3ge7ObvNyW7Zdr9Uh83cPE6Wy/5ph26I+hi1qB
jWoIcNrvgRcCKQK9qt3lPd6gPcJPw0dcVMuWDgsXkBjmI4upwHOs0yu7GZ/kLrAjsEphjMVm5bVl
fWqL5jfp/DS5l/tmj+7pU6cSV1YYCJZLhK9a9PjdOIuo7UFeBlcNaEL44866LGjAsIknopGdgrk7
sVjZkVr3JxzLaRZBI7bMQYYWpxINBng0twVlCb2AgcLPWDNX3yYagDs0n02qOmWWQcI+mRQNZGld
re8LKcfUqqb11J5HOhxD6Mt6Vjdnpg2ikbKAuqe5kCwnffMcoDZ8p0OhXncvf7ONaIgrGFLpgGmi
vM63FcFdO7dEGjInnveT9ionV0wEito0gfBhyCDDAGCSO+JRrypsprjl+/ERzbwpvUI+fXkVW9cv
BqV+2+CO96SDaBuc6si/2Nv8XcPXBVpX/0eNv3f9fRYyW+9ygc3tZRGEXgszU4R39rpqO61EYcrR
2SEMP2MIZZP3y8v6+o6E00IK9F8T3MUbKLKZ46ODpjPwBmmffja6mxQ3s+WpzV8ksGtT3EeypjCL
tA6mLIhSh8p+iL+jy3d5ORtn42w53EdKu2loFBk26niy48zW6Mtk5ralnIgoSm6E+zNTXDqm0JoF
SgVTQ/lDkY5Z81mNzhDu/nhBSPWhDYJGH0CL/PMimPsAHV7ElgmtCztIZVeax6MZl1ej1P4sYhHh
2ZabwyDivqrhigEU6jz2TzSiY2guVQ2JQZ62kd2BdFdggnDpPLmstlDpz8GFNOww3SAKbcsf5y+e
RaxLgyLKIqjBGccwfCN1M97hI+TV2CDvJdnyqYyZHl33pY48z/GA9zkGe9Snvgr/eI6c6LhVleUX
AMvL9+MK5BAz5rCRHoYfQ2TaaiOqWG34DJ69vyAB0CNBrDrf3KwPx5r0ATqZgadFh1o5jSCcLt4u
+8zmN1yb4R6+oNKQZAkE4I78Uqle+Ew+QCHuonGihRDyuGxsI0adLYnLFcYiUiBNAls9PbARHEv1
rWV6l21slNqWcsFCwocbD+2X5UesEveGzfHMGoBECn30U0x12mFoKQ5tlWnXWikECKEl52Yl1BbH
pB1vADhHM0EZ9GOTd/d9O0+iX7RsIeepuH3BSYEqnw5RXu4XzckAdQRIJjkT6KDRGoKMg2IHXX+i
teEEKttTq7qhJtlNenAd0fA+qgV45o1Qh54/2tU66Lt1DFyc7wmJg0HDKAJetuonMA12bt4EsnTX
WQNQE6PgDt/ov+EL6NBmXWqOKo4IZ61vALBb6o2VEkCUO4f8C4jivagu6299bCQ+Xjy3bTjTG2gK
XiemRKEMnAoO6K/vzO06qKuhCkUUxCegxc9/RaCb0dgHIJUeK2NoQVOVE9kJjVx7kizw/7VpxyAm
OqZFdAKaHIcsTlIAphQQnR0oTdjTSFJQ5bYS1d7NPiQuJMPmDil6nh7leioiL53xl+ymNZqn0ooV
twqqhS2/aCcvnI38WTVa3MJtqTzJrSZ91kVT76xEUl/0IKj3WTvlbhJp81UUaznQEEEQ2SF49e+6
kI0iyPTiY+e7oeFQLJFaQUkI6hTnuyHHVO4nJcbRU2dXwpt8HL8Hs2igVWRleY6szl5gFbleZbAS
k1OUPHaQak1Fal9f4yJWgmsHE0omKpQa910rlpfBbMFGrdvFDJILlCCBjI3QbrkcSb4emnNDfH5g
FW2gUBgaVcw2Sj/C+toi3szsWkSV/LWUBjI4lOkIVRXUhPhHgQQJZWumCFloh+nFbR+7LX3syxsc
lbR0aS4oQ27kcVCeAlEOXiComRNuB9NxUS7ti8wxVZBKqPSu0H+0gJWkCoOoEfFH0WjNZkRAIZIs
r5AFLcpZTHpDGzqKsnI3eZZ5T0K36F4L+hT17511H6NZhvumCQWP7K/eiHgHT6FAWoIvh3/8DJk6
6ZCuRtYVQQdLWaTe01uDaYLt3F4dtKCBBQIgDXN7516fALXMhqVGXwYDxmw+mglg4tNs2eEIGJKn
0mMPKptKJPn31WuwPIvgSxILUA5+DsbUWhoYOYq8Rvs8d49jdQwTMO3ZqfQss70iKu5s9AYwdYmR
yEU7V10whOfL7MquyjE4gIJ8+wzmspE4cuoGsdemNk3eSOaEsGrcmNXu8jncqGGc2eXOYaKCwncw
sU6zaXcxHffDJJqgW376eXTE0lBUwmYCM/Klo8raoVUzKPIsbFVVc6iH/VTny6hUacx/4ZRrU1y+
lZYhgP54lztm2OIJYOxNPbPlPPMvb5poRVy8DxNQTLAIZgKwEFXj3Zi+WXnpBNPPCDIvl21txRPA
p9HYsBBQND6/WTrtTTG0uGkxFms9WIllW/o9Cx47GXUUUZNd3fIHA5HEAo4RQn18MFFqqa8ZWRI8
jK60im1Vj+qML+dJ9X0TvIA8StKuu/B9Kp3c3BM8U6ubiFZATezM/iRrP5lU23n1mM37wnDjQkQ4
u7X169/H+atRNyTVQyQe0FJLZLsHyzW9J81HGwtSnF9tHN5tEU5BxYTyHkIcF3gIMxsl0rETDDdU
Ee+yCYi0ReXIbtP72pjcSCF22hZeViKyZ98rAu5bJ6t/6OSYji+FCW2c0ZGN+zEU3J2bWfj6p3Fu
3qkVAcQKm1DnJ0hXYPM91NJZ4hLrKcl9I3H7dF9KbhbmbvEXjRyQUMA8IOIgFuYfZ3WNKjFK95kz
Q/MQHVQ70JxBBALaCr9rI0uessp10qayCnBI4HZRvrWtrbc7mvskehr0fR7cqiI05te0h5ytafG6
lbm6nvQwnmDO0BPHNGyN3IwgJrBEz84t70UBUobKK7IroKvO7XSTBHq9EtGWpD1IJQ5sfojwbNGU
90xEfrgRN3Bd/hqdAqAfTZBzU+A+SfJYg6k4eTRQFMspSNrL2xBqosTB8P3lKLXxvc6scd9rSNQw
k5aeKLSv5xqqpmCYiiMQ8Kt2rn2HIBTwtYLAuJGAnJnkvlkCrplC72FSZcST284dymtZ5BgbH+zM
CBdu5iFJArZ0rsMht+vsiDwY22pDErCvBZmOuvnFcJ5Q8UdvBFCL8y+WF4mWadOyh9ljPB4GEKgW
BIQIrh56WvEUJ5oT9T+b4mdsXAXznhLmDpphE9k3oZkXH9rQZ0HmKp2HYXJnzDpoyfrIKFLNLqPb
wfrzSxBt8N8/l9saxMeuUGP8fQZ8oAWktMJ2tP4YJNOjPy971wbzKirKK1uL+63OJzMxljwvWUpQ
f5S620ivMfpHVmun0UGePBb7FbmyFE8t71pQEU+FU6sPlv6W5dGuEl1BW+F39WtUmQM0N3IWDLKM
X2NhmwGvCq/13tFT2W76AxT07GB469i40/W7IneH8S9atGv8Ad+sh8oaacYlNQ3qu9F6AlshWLWO
YyS4ADfP1wrmwK1SmgPJamKYKZq3mA1uWO2LuhAc4q24sa7ecHGjAlAa/Cyo3hDz0E//GP2TStB6
PoKArDT9WN4JHGkJsNyljplPPAbRHzSR2nOZW2/N0TgoOt5KDLKUkZ3Fz7T0suA4arM9Wq8EJZUW
KY5gmb++yRe7IKpA2wLEI5gyOHdgmksTC0oD0B+7eenec498EPd/nH3Xrtw40+0TCVAWdUtJnXfO
+0bwtmcrBypLT3+W/OMbq9k6TXgGxlx4Bl0qslgsVlgr/FWgS41Ge0C4Br9CWrw1N+QowuNb2UdM
JWGWBsgcQD3h21WSqmE+YOV/V30IcbNm2w3e9WVd2UWM282UyyDwtoHpcq5dmVnlwCLwr5sschqy
MeVtqFGUzagRufBFsagFZ+W+Xgr8nXdd+ANTBVdgOfgwGz2maVyi1X0/tadYE+TB19Zuodjvx+lC
TicDokLPbLwnpMAhFpJJA61FZ0AkhIvmrLI18hye2wkxImn7jma/9SKOs5V7DKAiaIuaW1ZgCdzd
kpjSlGkJ7A/1zFNdtI7G4mPTR14xT3V3sWDdVq6yM3Hc3QBcMHAtyrC5VP2VMGCBqwpNJY+RA8Fa
imbFRdI486uMFo1HOaSpplvFPzBwQvVqNySuoT4k7fd1W1+5ppG5QtoDTcJ4zeKpdG7slpHarGmC
xDmiKL/tNmA63Y6Hag8q8L3tSC+Ro98FJ4xs3kqfaNLxym18cuFwaO0F7vVvubSc80/hllmWfTNv
LVDwWDXDY+PQ6B3NC8E9f3nWIATFdCQEUVgHOs25vsaUoRI0QF8VJW29dZkEdiXr0ZL215W5dCKQ
o6H3E0UvlKn58CeegkIuI8hRlO8ErArgA2dvah6DCeMhs3onNAQXnDYfrHOnfC6RWz68q2PF9yFR
u/sEb8177T3F+2jbes8/bTq9R48/s9qLnNoBNmHZgCw8OpU0PRRPwWbyNA+pva2owHJ5Ts8/iTPl
VO4LZczmxfa9Kt919qFuPkDcLGRfXylNLSWBt+98W9GjU/b5bMaTbmpI8vo+EHYbP7hRtDjeRDZ4
icqsKn7poRk8hgoJt2ZrJ8/X93wFfe78Kzjjkkcl6HugBYKlsMKrwQsd22u+Upnejy7wSN0Ix+Yo
7UTQv6vLrGO2hQAH17jAGfcru9IyGdnnht3UmFRI1QdifQyGyyqBJ1y16oWk+XQtbpDMiOUqn/Pc
SV+6NhoVmAkq7QFt6ruwf+v0B70RVPdXz+tCIuefiO4Ds0ODRJDlFL03qRbKEXd++R8qUdi7P1UP
vl1MH8J8GOd6hGw5kekYSk27DtihMq3ab19/lKPnwb7FOM11m1nfuz/FFs5w/UCOAzOf9VMAUQf8
SenetL3c9uRe8CJbda9/FOSL4EpQASSmgCRJ94z0pp/ulfH9ujLrx3Ahg7v8FUkqrXYmr6tnFKHC
y5DMbqYadO4RGvtfuphK474TobqsaGYqMHs02gPi6WL2Og61oCNJhNg+PlnKfWq8Z38fcSB7uBDB
OdcIuMNxPyJHleT3jXpfdS+scKbxTm0FbnwlZXkuifOZA0MnEkqEeIi+Jz90pwJtBe1eA6ffBCft
lrLe0Wn444CY564+aDH9/pY/U0H+43f/LXeXIFmKAiDuSTTW84XxEdBqM1IcAiyFai3Vt+Qg/2Ap
TV6LbXrMAWx5GL6HeqMKXhYrp+FMLudfWIskpdVBLvHvU/kpZg4hjg6HHo+7vzfVM1GcY0HvGrFK
E+tM0u9Gejf/CXunKIGA394o7FWJbwK/FWi34svORHJGlEq6DkR6aId0Uq+8T/K2sk+5qNYz/8q1
veMMqBuTehoJFLOVX2P3A2zqvv3Iwsc02vmqwKesagRoxrkHb86hcg9Que3rEEzyqPMgUdChKhfV
TpCetFawW6snfCFHP793kr5TtaSBnGC6Uw3XL587Uawy/wS/bDB4eBAkLdGSwNlD3pCwUH202/sq
ujnlb02UaV4XAOBF4EqiAYp/VmoE2QFrwtg/CBI9M1GfJqMQQJGsikAn5FyZQmMX32SVhIrRQ+nZ
S/0qykcT42vXT83afs+tlv8TwPn3sFHUYcozdA5mDzKK6WpyZ6WPYeNeF7O23UsxnFlVMetwU0GP
sN5P+avFaOwLLGrN0yxFzEu5iGTCoA7CIYEmpHiVog+78IiEBNyY0FQE0rq6K6aB+EybSelMThuS
6L1Sy6ivGdFJb0qnzphgW0QSOGUSBCtFMVeVwVuuIQ9UiugxVzdkocL83xerVTUlcng22gCk8CXS
n7URwOq9YEdWZWDaaZ66RNKPLw0G/pSzZEAJvhjuJMklxUnLvq/b1Ur4OkMB/StiNu+FGmkV1Ile
QkQ53jaEtraro5+rvGHSri2Zm1uiAcA1XwyMcYz3g7ASQwjcuqG7ASyWGrKO4bhhZu2qBZ5coyuZ
J/hnho726/qtGvVCHKdfA1o5IGBBHKlOvbKLrFdLc8dqV4o6Ktf36o9enLPsOwJ4tAmC2uHTjLcM
Lbe6IPBf1QWFuXl2cq4Uc9cYYXaGQRgk5LXyuS9fonCvB2jFe4pjQcQlEGRxEThr+zbLGBy/PO66
7BlRa1o6HfqyTMGAxeqi/dHI4l6HAYioGgUNb44ZvklpQTE47dkipNBVD22jrxsYUZis4S1ORrd9
DNwXmLhGdYzzVcSVW4yyCyLEVY+zEMNZmtLEsRIGEKPKD5L0ziT3uiWvvSRmQAxs8cxGgcD+/KgW
sRnn/twowKbMY1J4JHHiapG6U8L+KPe3Q56jl0TNGc3tWtDtvVISQZbAQI86oORRLOf7/uNciyzS
THBFt8ox2yLl68oSReF2qw3U99BJNghErnBknoucPcnCNcFTtAAAhEh1m++jx+d8H9RUebMd5pbf
yB5sw1vlQfnUHMmtJCr9ur7ca1ajIeyZMaHnP9xqN+AG0KYch20gd0WSUiPe9RJ6vvbXxaydAPRh
zPEDMrOEh4ANm06baoITUChb1f+nG+9GS5R/Xmmxwkr+EcIjvoLYpgUKEYS04GcsAlclN771oVtb
23AU1HPzx9je1qngcK8diKVU/nCPGoq2s9Q6P0ZNQcu/HzKEWhYOAs42ID75/ESldlM5lTgQzSCZ
raNbcb3VMF3OwLCTmABrbmU7E5zCtftSQ+ckEEvRpI7h6nOjHLRJQYkEMv0GhGsU09VxB1xRiYHR
riFbo1dVt6zL6EZqfOT2xkzZ/geD+aO0zvlmFJDrhMxKs+JHZu0Z+WjbzXUR655mIYPbOdZ3QHWc
IEMx92Gt0L4y0Hxynzb3E1LEte8Wkier3nWpa5fOTOwzY6zh8cT3VaapRLQ2hVAdoVSqeQyHzrdT
KqWvai4IrFYP91whRIYfWX55PpUL1yJnWtvZdouSWRW5U5x7gdQwCgZ6xImGaLJ39YgvhHEXw1Tk
qT8wjK/I5f2ou03/khDBjq2unT1zgKOfccZdPNdHCkIrzdMeG8ZyoPZI1CI/8LBGDx4mMENDEFOt
noE/0mzOBJnJGvTAQKEx0p9C8jFV74E9PWS5fJRzglgBUwK6qMnw0igJ5iTnmWzEP2iM5z1lJIeY
WCnKCsAY6YCJowYZg1E6kSj6JwmBqG+FyL/Kcu5hujlwmdVX39cN9GIf8QH4AfDIoQEc05qc0RTj
oJZpgw9QGLKg+J+BqDb2X75Ud951SRcx8m9JaNCDV0Owx/fozRBccaOzyrF1/y1Pu86xWVx6jQbY
WwNcFgBwp5VhjQLfdmFFnFjuwo2BHOdrCsQyIILrnRdZro5DGOY+DURN2xeXAyeLs9i8qkB8I2Ex
o9qiaY4NLQVnfH27/l3ECzyCCvh3MeQ4Ebk1ga7V98cq+bq+URd+5FwLvvROcMFMfoMVC8C3jCAk
ClUkSoK7hnWC2P/izM2S5qIkICOQXOKb8goVzWutDm0SEDhY7QBsPUyT2q+TNjp1lNxnVUnHmgmy
JyKpnOuSzSg0fL2GRcSHPpXd0jyBQoaOCppVwUFebsIm+1tXxik6G+nSNYe9JQO1sHL0DjdpodBI
aZ+SnLmyIaFXSjTmvLqDi3XlbD5qqw58ExCXGiPV/L3ZPbB6dDTR3OyqHDziZ4qvOWnOqQWY51wZ
xxYdvXZxDH3LMbrMk+ApzVyUXFk9xgtRnEogQbY7o2vgp2rQff4wh12UDIBAy53KFEEzrcsCaAVg
cdFtwyNltCrpyyzHATC0ltCx+GGF6YGpaugCAmdX6UJuoTn0OMtJzuYxo2T8n0CNu3sMS2rzTobf
AAPQXi71gxnVxzqQ93n73oTsDqlMCsi3E8tkHJN0f/28r/qUGcePWATILbxjZkNa+CnDLqZS6cZM
o/705Ru+wA+v2spCCreBRaYWbRNDihxGrtR2ezmMN21S0FSYHl29VUG3C3xeC5HNBewIqcu+CjLI
khpP7VI3UYF2nrpq4JaA8SaY8gN5vS6io11dR8NA6IVpCGwn5/3V1mRZ2vfwK6O/GUz0SKEo7ZpS
I0jGr/qvP3L4h88YYlYrk7oK/bA2YsrPOvf6vKUdGJJBGGhUPzGH91/u7oVILnYeCJpWJQ0iU2yY
Hbq4r7vMqdlnrORUNgUOejaFi+OwkKaee8uJlCBGJFhIvaeq/xRIj6Z9EyIqQ0grQsMQLSb39OnN
3NRzGbLMjnmT5AI6ppkQjLzmncMGxU2EyTuRxDmIWNwFSSnNKOOQqABmuzE6N7YDrwfEVICTDazA
lzQa7sCf8+v6KV+NTRaLOlvvQixmGKOOFBA7j+ugD9MNdVEIfdnwOvsxhJK6CkwrjM5wi6nm4Fqw
ohHRiXQKu9eKvTf1ES0xirqLkQfLd5m+mSa8gOIHIocU+FODcbTavVY6VRA51xVePY6Lj+HWuYqy
uhtTKNyZjxmGzJAcBeCOQMjqqi6EcKuaagCv7hk0TpKDVg0eG0U1klW/CQLLGVkO7yA+XW5hq9Km
m+DLsIQKOql1n8o5JejI+A/rtRA0f8jCQBJd88sYE0Jo7mxo0cVOoL0qpsB3XW6KLuOfuZmPzLhA
nCOpUkVNgc8PRwKMEamLtkWrbwrMYl/X5XJbzsVwHkSyokBLNOw9UdUOoH+y741RIxpWuNyacymc
uUvgHW26BsqQSXWz+LVKI8r8r94QjGqvywGGFnjcECXwg7pkKI04NRH76I25VYi+q2yrpFrfbHtT
FQGVXLonKIW5t3kcFJllHstQJclUAigObIIwg3B80jBaYrkhmouN2MPbA6dWYHirm7WQyG1WFmpm
EqQy7jNzurVqTCrZwcN1e1g1uxkc9f8Qb2zOtjtrAMHaCKUkLf3K815/S3TL3/qJ/dejFyBKxFFF
jhUgGBin5ULitAS+hjLqwCROioMa7rpGu9VrlbIPoCBdV+qyDW2WhfFLoL+D8+yiR7qtCzUhmYmw
cXSU9438NFD1oXDKI6CtE7Sh9e+B034pornx3ynI8/v5XC63YQqeZmQ0jcqx6DM5pKfpvvamu27z
oDgp/q6l+bbFX1uYpafPhjc43Vu9lTziGl7lNbv4VXHQTubaTnEq3Mbr37Rf11dGnb/g2hdyJxPD
lFWLaTN84V24DZ/LN0ANOMS1PXzBsfR6YE1NByB0POb0EG412hkCB3QZwpwv0WzzC2c6yaxu2wEf
gIG/qnpTzGekpPXsftRwUwiMeyXcPRfGXUKRrAaFNEGYijka/UYzkPmLqAxE/mrjl08VKhmlwCVd
PpHORXIHauy7OI8imN4Mhae1AB610OtQ0M7fWaIbcG0tUbSQMQ2G84vq9PlaBjLxu0KycKQKOkga
Bh58OnbMmYLObaujiJLisrCAY7WUx5l3Hlk6KDohL09eGmCLyrdZ+YnXn2MXN9KItsR5cqm23es2
u+Z3kQsEDQteDhic5RzHUA5SmKQo4CH68+O9FNk0DTwltGkCkHP5hYhgZNd8Iia30RWO2X7MJcwf
tDBROwKx/cggsEk2ffVpFa+DLziHlwU2LOVCBp+uYoZaqk0l4eaqqqcpn9y2/dEl0aeeoWI5KvdK
qR9LI3Vl0oPKKQB8xhvYVQRn8XJKnfsKzoDiNArxGdC070unNL6Ynz9kQ7FRQO8Vqa9TH+Apc5Kk
aFt1LZDOUkHRb+2wLFeBM6ikUIzMzrEKJkhvWIm5D/1tUk5GfG8N939vRUtRnOMr8q5kVg1VZWQ7
qxLDk5artb+0GtMtTlLvrO6/OJ+lRM7TFYYWW/UEicn4HLPtkDlBkVFAALpN91JbgYd520r++0zr
uWFxLm8AFbE+zVIH66XQAVktirnWjuNSLc7BkUwx6rqEgDqfgMECjmypR00sj8DsUnia5r/mUk6n
3Hi8voFrzm4pl3MDUu2XJeZi4Qa0jhrDk5401Gospwz/idHm//dZmXkdkSOZJzdRpuLsZWpQjE4B
9uQE2XffdEjGoM7uZsrLda3Wfc0fMZyRqMzvFGs+Ac0U7/x6vNEbHcU20TDqWqC81IazCiNqArnW
IEauH3MAzUyWtslLxwIe/nV9/j8u5Y9CnHlozB/jQIKkKiwxtNp4RvRmTq5qbTVwRxub+QlvYNbc
RQciFcie3RUf3Mwseyiv/wYx4dwZGWqlmPSgdvrU6P/JEn3YzsSx+7y0SAvuYL97lEq9fps6nbld
1RYH3Sh7r4ozaXP9U1Ydm6KiyI+OetSvZmNeXCFaaraRVYW1k3W6G8bPJbhX8UrQdc+KBKWC37WA
C60Xsrjryh+MLkpqaG1VrRv1E2RC2BS/MLC5VPZHpo0u1Dw2RrJlqvlhlSGVAcHeDf1J7r4lkm1g
/vtU/mkrIbrwbfR4SNs48h9ZhaGyunBSW9QHIVof7nRJYZmAkwHfLMn/DPm+rzaldCyQxJVFbwGR
JO6A2bauxWEGScQOnMLy8vK5kN8DFnoFaKuv7/qqa1zsBHfKAiSw9LbErufppqlA7euA48/JzZJm
RuRI7ZsSvV6XuBrhAljvX0PjjhuiF8maTBw3w9rGxl5qPVkHViyg0jDS3j7YI/JLoh7Y9eBlIZRz
xTbzo7axsKZa+YBpByobx7R+SyfFq5Vgk1cNbeeU4cNIaGUfklFwuC6b8+ewZZ70QXEY9E/89C1D
14dVN+i0NpQTLjynN9GhH+6m+BbHvKw+CTqHuuFRGRyzf+7tgym/WUIgF3Xdsv58Bbf0ejK2Za/i
K6y7O/MD3Drbyo334B2Qqe40iN5o78r7wvlZ0pB+o1wobxJX2qSe7U4f181g9W5cLAi3IQqbugoe
p3bQGZNQtf9EEiOiWj66rcz2hl67QytsdFh9Sy63gXNyKaAC0S4CqYCwpPkmDOk/n/ZtRP1fIZ6R
4ObAAjTUpMASAMnSXtr9PVAbZwic64vULCnSEF+QVBS8gMCucotyEFwrl3OF51L4BogCCfA4NSBF
3taZ1+7UbUTN/VflZl8G1X6NTuCVb75EiRvt80PnNRR4pR/a40/FiTbFHqAnbuKKD6Fg0/l8VFs3
GunmzyrbxKqB6QayMITq9c5HG7zThJIJzI5J1e7QMJj3jgVgr0PdRmDbA+RF+4+uxLoOwO7R/gJl
c3zsasW+kZuMNDTIbX18mAa/+Si6hJ3Qs+mjTdgy6kcADLSbMYzB+qL2ie0WwGLzmmiQWtqUpQ2M
ipD5gQdkPgaELaPZZVYHIB2LITfLJOVhkFvzCTmICClby9J3fliSt6zu/UNSBWNAgYDfujhYyHtr
/XSLhuR0G0sD+tXyuvBqHwDVqDH5NxnYtFykmIEDnVXNS1qM/cE37RD4c6xIKXrF+hu7rPP7Alx5
P2wkXW+ydioxfogOddDThRmKQ01psbcaDCleymxjkwMYng6RBPybstY+IqAe3hcw8My1h6BENXrK
3anJwmcJGG0U7HPkvkm7EWzgetXW1JwmZdeUxAB+QzOaP2Us4DFkQQ48RauVMcBkl7JGmR0OO0CD
+3tDSq0ezpo1h9a2q1cydeOzQQi7J8MQ3tVykByAzKPsGeBFvLTv5O+IqWAnKCr5o2tUe9/lIX7R
J1W2KUeLjRjIUpp9hZLUIUh0+UH2e2AxokZFXjq5a25CNpqly5ic//InS9r4odn6MzOStlNIVgKB
PEgr/dAC6dqkatjY+QYJLb2lle8bGUpOSTtQFIXUkZJYVR7HoQ4edF8FkmNRpv5tbZvqPZ7rQAsw
Gck+rSrwa1rEAUiVa6uSgI7NLHsn67l+L/tJcwgzTbqx0WDXOKVMYq8y/fHbrE3dKdCn1Wyvu8nf
SfTLUOlfl21z7019Qr4wkXFk1JvoERHhZ+zeJwff/QmW1616V+wj960/WvtxE1JJlB287HDl/AgX
9GRhXdjd7C/J9qtFam0XPgFDc3rIqfoxecSLH4C8Yp2sO/8WTaEhFVFxroYnNiZXTEzGoJeSkz+m
ONZ6kED7ptBpM7IbU5+I57f9jywmP5OqPVk5Ns0oxv31hV/NHCF5gxGQmf0dfX/n8XDENCsrh6x2
UqXe+FoNeiVi/0hCpm8qrcP9YEoIPSUkZ+UU+AKSgnRSUeSCdMN8I19s/+IruBvbaqqCyKh+OahM
3frSsNWl/ZRtWdy71/VdDQ0Wgrj7uAOyo4QSW+20rEXSt006Wsb+yZCljzYiFI2sgjtqNQ4Efj/a
xXVgoVzAKkppYhuDHtdO0x813DsjcSvrSYFvbgI8cNxuuIkt7++1BH/oTGqNYBAP5fNN1ZtRbdMR
MuXqK7dw2xtvZmVQ0r4Zon6adf2Qj8MoJgCeCf8cR8ej3NQVVtSUn4EUqQ1HTPDi1nEJWtYsfRNh
tlxRBArOVsnbi4EnHNpGAXZo8CWLzo6CsmvyGs4oBwp9fAybyCvxSL++jqti0JiKMY/fdD3cuQza
MWOdj3C6mHZVYlNTulGb7+sy5mfOhSoLGdwzCC9ggOeokBFYJdsoVdPtWRL4ggVbO2DAGfxXk1nT
xbPXH0etZQqkdD0Y2hJGe+DY9aoL/GrBU2vdIABZjO4ckMFc4KFFZl7GkgRRRl95U49gG3cIYZPD
6mJvsMYEckZGQ0x/6KUmOm5rO4b5CPAhgGIYEzqcnngjByBLaGrHRjsEuNoiQONgBHt3fc/W/PWM
yvw/FTl3NSl20rIez8lEwtjc6Gpj8o5O6pdYSj8VH4c8BVplI6rTra+sDkQ7NJXNFTQuqDYSvBnA
Q4e4stoBkjpRtp290VVnUh1zGihTqJVlAv+1tqBowbCBWzHPLvx+ay0MRweSHkheoKqtPRqwl2yk
pia4hFZloG0NkP9oKEap/dw4AbE12UUJvVIzODJ1q3blriz/ub5nqzedsZDCHbS4IVXa9JASYRpR
GYECVSSPzB/uap04il91TlZVrt71Ltrsn+0qFw0Ord09yw/gbNMvMXpSZIgymmR8Nwck4abop6SV
O7lFGzEGM64rvHrkF/pyRmpkSof5Aeibh9ume42GtyZ67UTjzysNNEhfgvwSY4TASgfq7Pnm+VmY
KUWL2GVqk1+TTH6BHtkzrIRqdXDq9J9AOaURCNNpq0UHXc0oyZKI5qzugfoYxkB1/VUS5SaKQL3Q
iOKKtZfY4uMI16WYY0IkCnwseT9RFh0nsm0LxzZqJ5ZjtxKRC6/bMSCQwC2CEX1+JkUFOacfzEuR
k5GWuYJxqGKv57mgIWXV+wC4539iOEMedKD8Ex1i4u6tKe/aKXZHfUNSAs5xkKgid1x7101JpBhn
uWOj+CzsIFHOJqchQUoJWo+LZhBNC4sEcTYbhGapK/W8gtZLYtwOQY/wTDSHuLp+aLGcm/rRAcyP
b4JapIyUGsGmj+aXOnnr49tgjN3a/wEqMVxQtMZT7PoCrp5FwLURIC5pyDpzAVlatq2J4X34HmND
GNn29Va3b8ZWBLCwun7oiQU5AhpzcUGdH8YEgd9UJJBjoHd60vchMn+tlHjXtVl1ZAsp3C5lZGa5
n7CAzChPOQiCNkEjfVgNmaiqtg9FEJsCiZfU9nihLe91TuQAyoveLDq80KSfDegLgBCHEhrxmSMp
KDppFDE1CFvk2FPDz4AN1CgsQYvn2h4uP4F7OgxamKZxiE+wWObKobFJ9MdRH+6r9uH68l5sIqgb
QbOBcVx0WIOdhfOoU2mbiQwuWDQP1G6vPrTWtlSZYEUvixOQAm5UTM7JMqiQeHwMswWucaZhqpN0
7ujpN6Gr7jU3P46b1CXuhNaT0B0cWuRg+3Hzrfvj4BBPsKQraI3nH8G5ssgqjUqXR0wwbePWGTbK
l3303fom2hd7+4ZQ9iv556TS5K50yeP1VZ5/+izu5vSfd2ER2CgTCaukgv6GiQYJJGs0EWrA7yW8
JoIzWo1VpCMKtMMwHR5D+ucnuOU+fhoHcjftkJZ6aE7RZ/ZQPDe30xeYcAPdUTz/x3U9Lw4rpydn
ttYEMAlZw0dUGaZH7mN5o2i7LDsVo2jE//KQcqK4tDMa4nJEkBCFSaIPhpGKgZZf2cupe5W+yU5/
bBJAuV3XbnUX8ci1COgUUVPhdjHJh3wkowwUAwWMfa2NovPP6xIuqwmzVgsR/C5GkZxLE0QUaFW6
YzTKto2Lyb6759iiP2UafpvPbxWVbKfykLJw0URPQtpuoi/ztj3GIkr4CzeEz8FbG42VKhor0V97
brdo7rbwbNIwnqkc1P6Q695IvgvkAP9abcxV4MGIf6Nmi1r7uRwjRQNyJNsw3jgqNnaLR1Te2dVE
rdwwA9eyQ3ITyVl4i1oDOJSrImO3fZ8CUXlCoJdmalZs/UoBOyJjLegjTD99UiXCTmo8DCNVMVy3
w7i3EX3WfV/7NC5iCfy+UTSqqF5FxlNqSzGabmvV3Md1jShSShVJBMN/EQvMHOozMTUwakEGwXtB
f8RTu6qgJcDuZW/sc9/R61ra9xgmoxIDB46q9vrWGFuwf3WMCB7Ll64e4sFTqCtgwABMCXc4gbbY
R0kZZOjpUdmmsZLgnYxoLc/96u85eyFq5sQG4KA1s1Gf7+dgx0qco+DqpG03UkvJo31YmqgDotos
sJ01rWa+5pm7V1NBLn4uKi41qejTOgO0SFkfC2KWDyqeX1+k1ADrKrBTFT927mTBNYXHNRARMGoE
J3AubIgaID2VDNeUkz/bd8VucA3FbVOK2C6myanx/E1yCrZzK2fqwRG95eievP4RKwqffQPn+JSk
bfqgxzd08ckwXkPrI8n/w6KeyeAWdUzkoC0IZEz5nd/eVeEmjp6uq3HpTM+Wkp/pqoapbqQJIvRp
3ChKuhvD2v17EWAOx1zADJ0BZP7z3bJ6PWe6DxFSbG0i07rv80SgxWURXEc8s5DBOWxM3KV5I0EG
89LQi++zF3KS9yo6Ew/2NqRoLp5Em7O2ckuRnBHWkRUiJwWR6VRRG7j1naB59fdEG2/mSwmciQXI
zhTSLKE6WU8hoPhRyjYeddek2aZ3a7dzyJ11yB1Z0MRy+b7nVpOzO1TCInsI8VYmD+l95yoIGD+M
o3ofOWRveSnE26/Ka3fjOyIW1YvH+ywZ8wMmeANxA/GlCROzk03EINkskBvIn+P3AmkFY3DNCcie
X9cNc+UiAA0GcJvBnD6nMjjDhHux07ZqcuB/3I0dECKHwEVlcDBd4m9H39yi2f+6xDWnAQWBtAB0
HQKa0POj0MZhYZcFCks5Qj95OGTxj7YWyLgMFiBhIWO220WQW2mVZAMhAMcNdbTvrn6TA5C1iQ7c
nEXhbNOSMU8LjFcQKKu/D+RCSm00BNNVmGv1X+RD+WTOZqFuGKGI6/8a5dU+E8UpFPaqP1QSinOZ
cZTMmGYhnn3o8LCpYh6BjsEmQbJlZQVxtEC2aWCc6bJ8kxqdbdYdeG7L8o5pIMYCDno3bvVS+vut
kjH7ifyAhTy9ymPwBarJrDzBiKLuY4I8AiHQFIHwp/dqnT1et7wVb7UU9TvPvNgvv9QLeWogajQZ
Her8DmX9j+siVowbFqECVsycB+z4NyzoBRHTlRDRd4Gb+dp9AqTMMBFRca75evRAaKitzbVjaHVu
4G1kS32Qjpkz9Zt2eozSoxS/Bio6a1wSAdKVHSe0fMS3ZXrP0ufrOl4WrRE8grZVlVEHMDQE4+fC
wYtoJaGvZ4760KMqSocT2XvJNtmi52Ok48Z+kPCO7Sn4Fl+krQiMfW0XkRWZiQBmpHn+6SNLkoX2
QiNzFCDLZy2ORLS5ruDaJqKgZyiqrZnApuN8otEahW/iaQH+2VdMPE/qgzBUXHkzYg2Rg8OrBpOC
QNM6X0M96kYzU0y8TY1j0rs22pU6OjxEN9NDk1ImbX6oO7a7rpe6dqgBdYlxa4KJa03jhE6lUTQG
g2IgiaDtAXjkDdgNIowBYasyete56ta+LXfarb+rRsDNZ07iWAad26VEH7N2wcrLj5kD3MVpTCZA
RqQ1PsZoqWLTuKNo/HAT2tzHGzwn5XfrMXICPJAi5/aXYCHm3+Y895ls/g4ieaQkOWR378n3eHCV
wGNUv28/fpJf03bYoVax60+mReMHYFyjM8gRZUZ/m+m1T5jNfKF+y0DpWs17UXj2k/beUeZoN8YW
RucMnnTzoD6UgqruZR0NrQ5wSXhHw7Q1DOlwInHZ90E1V4Ga7Rg6o1ffIO91V9decj8IhK2cofmV
jlr83GAB3JBzWWOQFNVUlXCEyU7OJDpNu0gVgSKvuIK5lxkdsya8IWDhzoUQo2ARiigwIaTl28TT
dNFw2No2gY8YQzc4qEgv8yyUvp+HdV5YmKC/rbfhG8bc/ZPaUvnpPnkPPRAOIiFR0+vmuXY0zoTO
53hhG6oUZjnJILR36m2wUyhB/LurPzAcd6Pu1DsjptUmvMmOCryfINJYyU1ieAu+HWkBoCMg/jsX
btnTUPoZyZzG9bfsJt6TQwDcny/1HmHhQ/4aucY++kjeoqd42wiuzxUHZYI7BwV0E1BL+HMuO2NK
pYV+iNgwv/HD24jdWPZ3rwr84IrZoOQKUD14XiR5+Mlm4JLnTZIneDoDVVp/N0XAcyu2jzwDOC2Q
nEPhg0855HXbjAnqX+iDRMNB4qr5HYjVr9vIvAuc+8D7YIYPsxBC4y48Xyk19XWz7+bHnrJVsuee
bAvrTTf3svHog5JSMiuRUa5Gu7iwUF0BTwdwA84lRlk3SmYH5qsGw8xeQKUfdueChYTmwhfQ2qkD
8ckfWdwBkKYEvKEVZOWgArnNbsivcGO67UbdqHdOSMMb+UsWvTRXrOJMJhdSgTVvVHsFMgsvfJa3
Ba7I0AUXMtxyeNvQA7CVr2+hUEvubSvJytDFLdi1LFzAP+XXJHAaOu4BeI7xV/8JI7qHdv/3zBR4
SSyWljOcvlYBSzz+P9Kua0duGMt+kQBJVHxVqFyd84vg7raVqUTFr98jY3ZcxdIWYe8sZh7WQN+6
4iVvPmdW036cpL1WYljdJSx36Cgc3JjfX85IT2XxhZUi73SDDZCFNKzxZSjmmq72SPeYcjTvm8fQ
u/5FFy4eiO0wroFtbgN5CxffWFpH8arJeCxbtAHhbhLtqRpE53YhBWNtuHDgYVcR4+OtOr8IIMWR
JyQpAO8Dd64CIFAAq5givl6REM42qlKxWTBAiB4whwUFZuf/ASETmoB6FF1TlILnijCnidIPxjAA
wz1RYezE6zFUfP1ELh703xIgQ0aRGYOenASGuem4UwEbPlS2BxAty35QMtuVP6+LWfhaiABAIARu
H/CQafO/nzjMoKhL5JHAvm3Qxs7QBu3H1/Cv0wJdhgKYvgPQFIiU+a8lNUWk1zPsII3IPQAcPZ0C
MzUUvENLqpxKUc9VAQxK0AIcCFJIujVkea3E7S0xm/XffzENg+Tz/KKGMjz3DHQDivIG9mfdLtMP
bCBH0+wcNW//QQy4SOExgBkN/HtOzDhJKiYwQYfX1ARTWughE0dKBdd+vgtnzwwOBiDi8IIA3FDg
cc8/mVpUFBV9YyZX1Ve9Dc6xaVyDnNlrsuRhkHpvHv++/vnm331NJPcGJFZZmQMDIxgoUN1C9uPy
RxgwLx1QsctWWr3WY0FcNv9FTiLeNmRuNsHg58XAsjkVRqkzdFQtC2M9KVKTvvT1tFwbk/XQBbkg
RrocG0OVGjkStutVwGShunX+UaOAtEGbA9KzD6p1m/klaC/tdZFgZe05TV8U5T6K3uxQ0Blf0hKo
/BrWqVD4xGDYuVREVX2c1yi2knoXRsCdx1RKvG8GGzA3ggrvwtOE7h7ibPChGwqSonNRKk0zEMlC
FILgbU6CQ5ulLSonv1qb3V+3liVRKgJC2cKkOYFzOhel0aLp9Q7WohsdSDyVsj1a0cgOZVMBwzoc
/+GlwpgUaOXBbDFzWXPyehXM0oGKC1Grhg/KRscy0Y4UFWKWzgpAuYhyUYzRL1I8205HWA96iIWS
ml5qhqYzZfQ+VjAFWoAlbqT07fp3XJZIZt1m784H1pVZd1ldzQx/nf4zG4e1CrKAKayxQGSlq8YQ
AVeL5M0h44lbaYaGFWYEeWUe/5Ijhg3zYTezQjYgKzdqUby08PSDtuWPepwXG5FnVhibh3q0x/rp
EzB/VkXsX/+Gi0KQ/dg60BKRYnE5My1G2ypmHYZU3VbknnW6byiixdNFiz+Rwn25GdEvTeZZniFS
V3IdvLUgQiPTVxjXgkmIJX3QbMWjCP9iofd6fkZkGpNkSka8xN1D1tsuVr2dSPT4LngYVKcxZ4H/
oGPOu34t0cCuKs0Bpax4kfwqx68Buqw0aO6rGDDYgvdiURzm38HmauhA0eB0GocIU8kA23CbqdyZ
6SEj33Vf+cbPsg+3HXm8bhHzWfCehWC1DV3y30jm3Jtby30rNx0ijtS2v6TM8gmNBdWgJXNAeEbQ
8kGYBubO80PCJQLFSIO3FmWcrdxSr+3HD/Q0HAytC/zkkj0gfjLRWppb/nxDK1Yq5HCAcHUTc2MT
AkyYTaNmAvd/Wb6FdzyVwjkPQ4tzaldQiGVa/g1EH2MXDKS+K9RufFakycRKmVGuMbWSoThvNvuk
RK/coXVi36p23z0aua/23fbvTxKf2EbtBnSaNp+it1k50SzSUOCzgzsSl3dD9XxdwuJBEpBY4AFB
jsWzEqihTu2xniXEVRrvOjlXkvVAlCpyklIPfrCoE1VKl0Si8KYh5kGZDyZ0bjsBA4JHo+MRjrP8
rZdfp5Tcl+inu2izrK5rd1kh5Y6Vu3h2POrYQITxSNUmyHowUvrG5IY6ABATr6iIq0XrRuRHl247
pprgqg10jAC3fa6gIoW1OemYbCprto2xZTDF7SHIhs2Ipyyo212q1X8fMc+DVP8VyX3TrjDGgIYQ
Cep5h2mGM1hfLPAy7N9g6pLG//CeIb+cl1OQZKKtcq5hN46dFkp4zxgF+6kpv1G53BUlerKmemQj
QGZz0SrYktXMG4WA3kCnGbzU5yKjahr0xEbIZaIBp03yaszpXivQZ7F0QSluMVTGfZvfTwi8xNI0
k1QvWlhogNYNSXtHg3s1w1WSfg2mI5GbKng01ZVmCl6hxacOFgOb0TBtxI+qRRiXnYAFOVegTUeh
+V0NfKgACF/Xb8VSFITq+v+K4ZGhGmsM1Xa2T7kO/ZC9SGhaVMUqGidHyOu8dGy6iqB1pk7FPhNn
KaEuKYmazTHlEADDJ7C+7ao3AQ48RM5op+vrmi3e99O3hbOS0O4sDGzhtIyW3MT1Q2GZICwo+nWm
hyt1yt6HSX+r89vEiAQecensMAGBjgQCZxTJuDDMrDoahAlsJq2A0Fvq2i+b5Tt0lkVo3EveHTNp
eKpNTIkpPJt0zAgtpgHU6ZhrfC+w6+2Q0RS8m4unhhUfJFFwufig55ctaYccVL+QQc0Ra2/AoE8S
uHrVyUV4w4snhlwfJR48IwbUOhdlFdI49ViWdw3GLGXHbBJmRwSbAFnQtN421lGXNJZj9Gp6ozE9
elAjtd1bbR0J6jSXOiOdw8uCXzKvgPIhjU56vS8RBbjoZPi94YxB4YUMmEyiTdPL6wdBwIBHR3rO
s3hBpOv1ltio9AfNgRofA/DYMrpBqoqJMsFNvzTKc1Gzzif5DjbvSjJoEKWMtdPYvl0gjBKFECIh
nI/tdL2psFeDzlXgh82nLXVOqgsCoSUZMxUW/ClsEu/yuSKx1dUylmiom5a1Z2QdQB+yFZFERZIF
MRi9hkcDvhOuMt+EGRWEC6WCejNtAOkga2szwPsRluFfx7TIO/7IMbm2GJEQz/dgg3INrCFGpbRq
pMEP9L+m9gF6ze/lYjgTuE2Lew0lGx2epjLw1Uagk8tWYWFVraAOawNBmWfhGoMLDYEq6nao9GCs
+/yAwqrGHc5sgPrNWESWb5lumhytIvas+sMoo5WlADVSNEN+GWnN7T5kctASqx8WJxVQ/VESxJBq
ZdlTWdcvagkvLWNGRaaNo0upm4e2f93HLLwTAAlHaActDVQhOY/WkTDJ2iku3MCUVx35zMZ+PSHW
GvV+dV3S/JfO8zgY4h9JvJUEcRE2wwBJzHrWLUC2Yo4g0P1p+NBVhCZ+JepzXg5nWqgSIxs2sQCP
jqrBvRcFuKhSW8KEIHBoHiy397u9sje21AGMyqFzW0/2ZIBXqA/XFb24dr/FzvNwaICi7svZaR8G
Xd4TAPfGlfUao/SpFAYKaqI5zMshK06Oem6kio654zqDnCiPn5vqOW7trTFmXgMQXzK+DpO0Vrv2
sYnRDu0bbD5jNnTMnq8re3Gq3I/gnjLNzJW4lwnwtEZy2waRG2uNn2TaQTLCHTJBX+81r4D462JF
35gr4HSpCvSGCmJTFO4B7OOUgG7IDcE7LVJu/hUnDofEBQs7G1JqFL2gxvBM4hUhb2PwI0v3wSAC
HLm4jNzH5AxWLoy0isxZnuZHgWdELrVf5VFgn4tSENzBNJGvIgk51wopuJyPDBDWlBzkYa2HXt8e
ifJ2/YQu28ezMidiuCMaJ8tU8lmMdpze0EImn4nsSDfxjr0aW3Y/kw07yk/RNvdltjOLxTwMitnm
DLLBPaJxaDbzG4vbV7zUiPHiXf3LNDxTve0Kx8y8ofuBfdzrus5/8+xp42TOD/uJnYSsIeZYQqYy
rNLk14CRMXT47OSGgVjpuqgLHwFR2FgF8AXaEAjwOPWKiJl53eDS69axpsc2OtbaLStfyHQP5MTr
spYM5VQWp1arStPYAg/K1TIMNRh+GXga6GilXnDNRDrN1/Dk88WKFhdGND9kaOQUA/YLi+/YUFcA
NAL/D0H2I6LuFmimcxELcHrbqg7nr1jeFuFPs3uOQdFpy4IPuGQXcHkIi9GMR5LDHVZNM7mXTMBp
z4v3VnZj9LtJxyAh26vl+vpZLT2Ip6K4sxq0bCjaGUk9TbZB8UM2t3r48/8ngjsmWpQaUL8gogdQ
oBrfSeWXeHph8WT+fDI+SrAbLc0DZba5GOtpiUxrT2l00FwFlnGLuqHsXldq0fYQ+SDiAsPPRYxs
AH8MXSjAj2sD8JuTJHQnY/DqftzLGQVlGHlFpCaQuagj1hlUBCbznAYXINgatiLrHojAeVF76exI
mDtGXqY9XtdtWQ5mvQlSQPWiiR4WSj0PaIEnj/bbLHWTESgLUuiWonnvJT+J11wGgwDYRoHgyl3g
HkBKzYSPWHU/mnKPhMchxXpI/a72CPWVQWDsi/fqRN6s+MmDkZc07NUB8tRpU/QOUZHavpvKkYrA
6S+nDefnFrYBXIcZbYXn9a3VuMfLjk8IdLwbJGzKa7opN/Gx3mXPCvpsTrgN7wI/+Gm3m/RThIq7
6MxOxXO3mjRRI9uz+G5V3GB5rkJT5xPD9OvYazZR8dd2OQ+so5eOAgZBy5Q7RjWXlIzFgCYB2W5j
+j07BpM3iqBsL60SUlD4RBkNnxVEYdzhaamujhOQqapkM+gHI3yuB0+yX67b/uWWN6IbzPUgx0aX
ChOB3Gs19so05B1p3HEH4kFfxf82a2VPbtSdvWIATlw3BAijCXhNdyZw7LTG3cdeJUiNLy0VvwL1
Qix3YqJZ5lseAOhPcqXF385qL5o8SXFysAIWdwBdva7v5ft/Loi7Er0VRqquQ92BfIWSk3ee2Xxe
F/H7x56HOecyZmVPrh2GAywmpVBGxop85Rpba0XWKIOuY8yjt6twHbklFi2ogxjBS3x9K68tQBiI
8quFyBL9HSTmWCxB8QSI4+e/QxunoJcHzJmEL/WX4SsYT7w11hj5/Am44k3yqh+V3SiqohP8UV75
U6HcVYx1e4jVWSj7GjFuj2GCTX3AOM22WUkf9c24uf6xl87zVBxnvoqVypHUQVwyHhrll9F9Yc/9
ugjRd+SjoLbEdnMzQcZLubWOppPfS44iY4L81d7Fj+yoHO+vSxQoxW+VDHabMnUWqI5bgC8TeS2J
IrtLV3RmG7p6bhtjXphBkEGE+UheET56pRM/0bUpMIffXYUr5sB3GgdsaiXtOJ/PtsYCxgG4bcoK
o1VPuAt+AUDMdvNs+dQJ1yApi1eiDXX1Mm4515PLrkIjBPHobI69H7jRQbthq+Q995Fd7YeHbsNw
B03cRXkbb29+DXfqrepNfvwZwFBbgdsQfgvObxQyTUjA8FvCl9YnXnRIVhiMpivbTw/JZ/NWvgAe
/eYxOvZushblXgtVnvMvwb18tj7qejqfxLgz/GBtZY69H30FawkzRglgOt+le2sjIlmZvy9//uhY
zN4FBfYLqEMwmo8yUyzwAsXyOmP5vg6Lv+3BwIOdiuBenJAk8jCNENFLHYDXwk2M21K1VFDsXHJR
cE6ypmHMFnXc+eE7edVNkjFWzJwmRa8DYTRHPSU3hyOmSR/6nlkrqqsCR7J0RzEKCXAQjEGjRcG9
bdoYWOBxmPM9JQI1zc2EvkjX+dG0nSchWe3kImKjpZjjRCI/6R1Uujy23ZwdFS9hUflDFX+gw3WY
jC4S3Iali4myB8B7UEC2L5yT2mJ/I5gTCkU39mnIHowZWE2qjKehDx5aufPQ3X6+/q4u3oFToZyp
NHJV1bmMONEMp7uu7D0jt74sgI7Z5scIqsIU08ZjjatRjNK9UTQ36JOtZfNZzgLP1rod1c1VmYYP
13/WgmXNw8iIJmcc24v0t9DD2poSwLzZ0n3cHYEYpoDMxUBCb4nGxhYiZcwvghEcJR+sQ5l8ClIX
iMF+gxWihO4m05ddSp7SlU4Zj6sYib1JwJUs9yPKQtMDBbXEdVWXPNvpAXAmXdG4CYIcB6CwCT3u
+mYAQVARiZpTi8YFTVCoxzgxmrPnd1Wz4ra1BjwJ+fBhMM3RxtCVE2C83k3YCjRFDYmFAwSR5Zyn
6qDvu5hSYHI9yYkFrbL8HY3auetxn0+/KBDKS13k0hZ1OxHGee7KNkK0nSEsAGi8RdNN2mxl2zWi
fcO2ihUJop/FEzsRxz17dVjHel3jU05B4PRd7yc6SERjSZAAiLTi/HQrGbLUBXgOgJWGWYsfM2Wx
/ENJXjtrb0rf161w8Zk70WnW+eQp7wa7BhkXPmGBJjfCVa9i3yHoQrJKhEMkksQ53UaidSzPGb9B
fxUpwOyABtY8UUuEI7N8SoBKxuApIGt4GGMMk2lmooDEqCKag82hGzZkTtSkm+sfbtGbz9RF/xHD
nVKF26abM0dTyVLZC4pY2YxAgvevS1m2hT9SuOOhsSY3VgtljOZgyeaKmG9dvy3Z2pDcynq/Lmz5
hGZ0BKwfIJLg0mx9oJMdSLBvZkmgUkE+aDTgfDCdiKqCQGVRL4wYYC7eQpeNL3NWxqCQwMDXU7Hb
XxsPpHo1B+zUFg8pVVwAu1zXbOlVQllaNlVAi80AA+dWTsmErXgwKrgU4NlpfVODUaUo78furdb+
dggfHw5M5r9hVNGP5dEfKHB2rYSiVlGEir7p6hBxtJrEa1rqd1mYsKfrmi2ZoaUDVEXHmAo2xbgz
62hRaDkDRjOpEz9Xw5sxHFbXRaDSgs/DRa7A2MSGGCZdCVZfOCFJYeWjngLM00Jxa6cnSfRuhmPq
K6yXJydT0/SJBlLvyyQsQB5I8i8GrCi3I0HxWOqD/BSX+QRoToq9bCqxlZXEOgo5lnToSd3dtEzp
qYPmJD5TSdLqa7Dy5i3NBuLqWC14m1d7wTqhAKkjwKT3JwAT9IemssybOrMDN6/yaKN04fAzbo2c
3AyBFm1Dc47Tskk2fhkDA/wiySJ1W2JuyO/DKdtOcmTmHsAo9WCvpRHQnkr0E5x8yHXZAV6NOnrj
MBqmJ0saEKBSo7CBJIDZmRIM9bkGNCKlJNgBlM0GaUQf9X4mG52PTLL71bWDje0zM4li105am7hB
P9HtqABSPVGk/NBkef80c92+YOz+GXsWdxDVbYZihngf5WnqHGbahZtHap6BGEIlq7jrs48WyJzu
pJTZQ4v+6CZsbCV2R7WLHDqgY+xi2qAufc1I+84dc9lYa3pGfAMQuVslo6oPZgAwZZLB3MGSJJ92
dbOVAIa207vO2o7AsOzQcxgin3VSy77SoFXCnZYBWhG/urR2NTPiwq8AGkp2fTSobo7BTpDPWFOA
94LKlZtnGFxyGBnLR62OEwSvKbwXJlBf8rIeHSbZ9mroggIMsSYYhSytkT+GMUGvrwW/iOFpdjg0
rpIEyQoLfknpVmUXPrZTw6zHLBuwBNnpVH2lPcs3pTaUIHOdclBIKsr4LZth6mHVpiz9XEq759HG
mXkKBfLFeqo0yFRrHQvvUlpZOy2s7CdE3vlmZG2Due28CshxwoICwEgBtmltqNKyw6CWJt01aC9o
3oj/v08rOSqcwrYC8NJQNnZYDLHNyWnjEhUe0hfdqqVUe4nzMA3cJqN0J+WyvKnwuQALF07fdVZq
SJhSFQQUwKx70juieN0gs2NL2LCK8IbtmohiXFdi9oH0WaxCapgmHvD5ww3L+uShtoJpi3ktNCun
IVb8ImDxWhsmEFuWmHlxQl3vQ6/MzG7b1alEEaWATr6aiPKLxF2YOE0XI7Do1CFwjHAIDkSSskfZ
LPqf9tTG/mhP6f3YF2wDMBHlZyQNZe8MiTXtU5oEXh7q5L5qFMmNc1TAHQJtV3rVpbIzYfb3I8zt
WMVyXBm+qwlGAm9KgBr0dwGl+a4OMgmdLZll91rf2I9MrcK7HDxK7/3YYI5PTom9njBJTzegT2kO
kZKZcH16DMYblhr3XZnJrddbwBA8MDkrH3SJ0b0KCCFgJyJscvrJRgNQ05ret0LaAus/tbr+kfUU
o18zEYwxmWBry/PET3XFHAUee4EYGSmxoiBZnee0LjDQe9vMdWsGJR5xIzxpKtwBvJSjaXuYNfTh
75716qeW1aAfwbvZOunucwwBzFocdSEW1gJV4PmP4aKURpbLJkxnb5RhaLh7ymmOEeWPYSDe1Ia/
iuqrCvVDFCAQY8zBNJEgtV1Msk6/Bud5AfSYWXSYS/d9skto67UV9WijAsQUJGqBstE05htZ5OVo
5GLT7PW67/o/5M91Csz7zvO3555fkqpENW24LqP+TCMQBYJVidDmo81eCxkgOHVX+MwoQi8DZZ9d
DgL3vBBSYSxsHi/AgjWGVjn1sXBAhsysIJ5Vt3rQfuKq7Dq6o+hVCzS9QDNAV/BU1PxTTiL5Qmon
k7U1+P5KEHXYvpxUPiqb4Epzx+7FiNdDtGtFwBMLcZyiwlmAgZEYGsLtc6GpnGkApocLpPCA+tS/
ANZxMwE83rEpeEPr9EEaf1xXdCGWw4Ij6EKBkoKcVuOCkQjrUFPWQmTcxG6PdbkQ7MiStMXMM0vW
12UtRFdgJgEg7QyginWN+becfFNwPzVaScbGjcgXA4S5kF56yT5OBczf90QAnkFwaVkQgG0yYANJ
Wn5D++AtS9IReVJWedf1mc2ND+SAAoUpRVQ80K3jjkvTEzhvfcJxdY91/xIlr6Fonnnxk/0RYXBz
EtEojaXUQ8RAgO83NF5TCw5FoAQf8tJg0npDhYS2/rS6TWs+/0N3GlsP6H1hxxsvOUYsz4+FTJI+
pqmCqDqOwHPQwstXIOFVlDeqlocuYvdTFDll1YuQGJbuE5aR0OnEKDaoQbgDSkk2yqWsgt2lUZwg
/5RzH9GaFE1+kz0NsqDSsOge4KfAPTqX3LCsc66nlA+jpDK054wP6jHVyW7rV+UG8dO2+AbuwCiQ
t2TtQH/HaqM5ryfzM7IUVE0NmV1jqjxVhZ9Nn5K5R1x03ciXpAASDIvJoDK/3E1uI6R6MoF9JPS2
qd0xAKEKQQjx96N3WNE8kcPdXb20GTB/wfKa5uDnLMxNM2WHAiFqRkVQLkuXCtC4QN8BLOMlNs4g
1b2eRDALhBuHzJoOYyp6yZduFVYz8SrMiTJSyXNTGDvsZzYhTEFqzdDpDGp61RAHLlXRdL9+QL/z
Rf4ZwgwM7hWm0bClyX05JBoVVm5sRCX+8IaUB6uDe7aufM2d9uUqdo3HYGX65jM6785YOPWOCsoP
i8qe/ADO7nu7TrPMnH9A1jjxsKP0ZzoJ3tqlCvs8k/0fLcGGc/5F7b4iQzpBiLQpsazuH3OffYKr
Yp2tjG3xFTw1d/1r/SHauV4Y8iWQC5xLgkwdHXzuJLGz1oLyBt2tpnY+po2ZO/EH2CrD7WMlO+om
B4Wl4Mb9H6r+EckdKAmnqU8DqCq73VbZhK1n3HXMsX3Fld6NjfaQ7NQb6U7eiHq3i9E2YFHxfzMK
McAPzj+yqpdjRFjQuNp6OKjPKB4lXrwONpgoWKsORjXix3rd71+uW/DifTyROv/7idselayt7ETC
0Q53qaw7gSqg0ZsN8PKG/FFrNuATAZPVISsOIaA+0Mjp9skvwJSt7NJRvq9rsugCTj/g/JqeSKLU
aNJYwwfMaye9YW/0EPsSRipX+tresXX6el3e8s37oxhnnGEUxh0bIS7EmJ6h6I5W9U7WP12XcrnN
jGD4VCvOIJEfl6bSQQzz8hvdkYEg/daBe3MbPMqrH80mFqh1uf7BCeReFM0Y4q4zIZB8YZQ3P06y
q/ZO+9Y8hZNHROotxfrzOjSahRg0w2zU+aFpeqEkZgXzwOw+e2vW6jsGWY7Wrb7TRfax5E1NwJbA
ayPARxJzLqpJmsqe8pC5qKk9kMfOw4wjOyRv1jZ6ANc6NtFW7EeytgU+YvFin8rl7DKmBklDNENd
5Sv1oxfqAXAeRYXhAZPZuqveaB8J6J7XM2bgP9gOEOhAJYDKGxZtORMFcUEVFamB+DKRq01DU5Sp
dTaOnhQl0jYqeqg/VWgBlQTUXG5oacnjVMnNc9GbihfkyrApsNp0LOtSLvzrP07D1+bfhdPfxtk1
m6yaYicZ7wLtXDUctoUkWrpZNGWUeYFWg8xunmU8P/FKTmLSWybimklD9Y88KtV7r0abNO/ckmKu
IP9ZlvJ9p0eCJv+ycv8VzGMlwtytJh7x4YNEWfVmtKJKtr7+/ZbN6o9yPKNzZKDmNwK+wO135UH5
blB+gZuUn63ICX8epOP0I/slO0TUFl16z0++Kc+Ky6YiUkoDdGUTlV9YqW5A2rueTEy/mVoIxt4Q
vIrGXVNq79f1XXpuT+VyD0VGasz8yPikuQTY5M9K2pnl83URiw8EKC8Q6Fjgnb0I6qtxsLAlODsQ
10T9Ur81MEkuv12XsmgbJ1I4w29BGZ0W43xu8bdVblvRMPxi1IR2nozkZMb/4bfaaFL1chwiaiK3
UMKtKse8ke8qz/iqVva2FROrL2qEFBNx/bxt9rtydeJ4J4MiDC/gMTr1ReoPqby6/sUWjx4bzNiS
BisJ6IjPr3GNLQJzAG4S0uQCY8eDM1b33SQLOmvLUkwAawHZH8vc3GPR9+AiD3poMTYPRe9X412d
Ch7kRREYz0BegsrFBXZMqFisYz2cXTX+zsVvAmwFJX3zL3Z8IoazMGvK8XdnD14lAB1PnTzYaMaL
nAtSj8XrciKG+2B2JqM0P/vTcdzk5SE1t63kpaIkYP6xF37ijxSNyz0AGUenLIQU1XSn5CDXH5np
2crWGnxlFJjAYrCFqWzUyAC+RC6A3CRA62t9BTCp9ofV+lXnDzuLOmSd7bD86neJA2IyMBcQwdu2
fGVP5HIhggLsGcWoZ7m7fm3eSg/I545F67Ij85nL3kUMmYtHNyONY48K9M+EOzpNbo2BNDFzE+UQ
T7qrJ+k2qb9TqRT0kBeD8hkZ7z+S+OPT0d6x4IdxfKPblivL2OvlqzK+RnSb0gLFhi1L7vPSaULR
jMuygzwRzZVXSa30ptxCSftrxPzEa/SoPOTHNHToBvj7nZtKLsBq94Uni8A/Fm32RLJ6/mB16E2E
jKbMTQGT1z/k7EDal6G9yZPDUIn2rJYmmUFpjEVfQBACQpWHwZaTqOnrCno2Jmjq5F2AJtlu8sc7
cPRt0Gw8Eqxx36oP1x/lxX4EmJQV9HowAwrYt3MlSUGrVJ9gs8zrXvH2O8FjuH2PjvZmuhOIWvye
f0TxRpT0lh0GEzQs3wD6s65u9M/0Z3Ecb4calAbaSr9LV/JH+B45wnrA7Fsunp8T0bwRjT0p2llL
0Mw4tpOvs715Qzfvz4Fb7IWGs2yzJ+I4y1G6iWVYv8dHXYE+ZHPXufGxc0yXPGRA+jcP2TH/FI0w
z1nANRU595rNdA4Uu5XYt72tpX0q39U9QKoxCeRfP8dF9zdXMuc1fzSw5n8/iROQHyc5dvyZG9tY
1NYUp7c/u2h7XchiMHIihHtKU6NmrZ3gwZH0AIw5D+hSXhew9LnmeR9gb4LeA4Te51qkgLbKrRCX
e0K3hgGrfwLKSTEA3a5s1tSsBRPKS0/1qTjOIkJGsKRXQhyQZ51MC1dtfZTKVS5ajF6sfJ0K4sxA
rYckjMGJBspLsk0Kp9rozuAN+15x6j3G6vSPdi9tgJN2P4jut+iTzmd6YhjlYGeoqEM0WO2+MCNQ
OJOX+rav3dala99rq2wdbic/8KkomxFJ5kxStmpG2hxf17Z+5NEuM5/AHNvSTZusrlvNku2ffl3O
LO0WkDSMQRAIy6uKOkW0Vnsh2+WSFBvwTPgvJjsu97+bvLXYHMNW1A+lAiMw+zB7rbVtFjhtspej
Bwl0ASVwCg6J+gSU/SASlPuWPujpL+BiTznowQ80VzFZfpuNj5ggcDDFgqarYyci8KtFbVVsdwJM
ENN3fMXUlNN8sgaEhvF4q0rfVb4iorapSARnmVLddKo0ixgL5Z4mKIAZwYp1IijuRWeKoaT/qjL/
jpMbkHY0L1sKOcxe29mPVvJr1Q+LX0Q/YvbYi0Y3t2+HbnPdKBf8KswEhBIqiBZmX34udRr6DLkK
pCqAmlOUz65tnDx3NOVxCDAs3gruwMJTdiaOe8q6IgZbsYL0h4T1XUWpp7Fk1WFNFsmde12zBS9w
Jop7zCZki1ZvzJlWl/uAXtuFjYj/WaQNZxp1J5lkZBDR5beT8joqj9b0SP8hZYQi4KkAOg12mfl1
kaoHIV0xBwRD/4ghHD3eUiY4lqUy2akMfkFEkVhAWQm/PFqZhx1pzw5zB1ul7wyISWpY+SyevCke
NlU83l8/p6WM60w2Z4Kjqg623kO2rL0lpd+nu6zcFPHLVPlN9BzqG0Yex2rbl54m3xPDuS5+4bU6
k85ZZEoiTasGfN0cPMeR/F0Dgi2NQico5Jei7Pz/nzTeKO0sytI562rtO4X81LoEaMKdI+d7zHJe
F7WUd6HmidBNw3q/dgEzTZJS7awAmukjwuVKOoAW1+lZeFclEdq8wXtBMWrKlAd0u24tLXas9O36
T1h4Os9+AecJitySbCWFtsmAySTL6hUMuNWKayqVCA1o8RhPlOVSEVCR5a1MoWwb6/tIClelpu+I
DfAywAJH+fe/KIbhE3hYgqVg7hjlcIoyqkAxvdpqgzcVGFpcXxexrNAfEdzbksVdFUigkXUVTIQC
p7JMJ9RbD2m3TtKX66KWbyBI8f5XHc71KCoIDAcFwde4Q+MsOCqrBpwu6MTc0czRd9omuxd5VXXx
eZ6nsA0DAxQgBjh3PLYypEoXQyZ7an2gtzpsgwFYKXRiF21en6xzb/DzVelEO+MG/3CA7e7JXSMa
UlmAOID3O/kh3ANQpTDLPsMP0W8z9yXdA+slN1yVedYB61PuuPmRemXlSE/0mWwjQWi/6H5PhPOG
hFnfuNZxymO2qXtXJnsGqmfVj+lDaVSCp26pTHCmKmdTxVCndl/M33xVeoA2WL81g9ttEg+0Hw/M
jxxzFPIBLhsXULmxBQe8Z1Qpzg8aX7fqVTmD+zIMp8GiEZgSMAk9OcnYHTMdwG7Yx1ONECTboZsp
QKdUU6/Vv7BTJ8gLF6/UyS/hTjqKlKGZujmPwvZYf9RmpDkNO9K110cihzq/N1xGDfzeP1pzBxtb
ZVoqI7TWdvRwbGqnu0vu2MZ4QiIFCnqHuPGq/Za8+wRbu9evs0hN7pRltbeZEUG0ZGJqwcAGCku9
um7B4fcz6kWglMuhw4mm3ONRJjS29BLiRul1iHSnrba1uckDoFtpT7ZxB0ANJ64EOi5GXgBBVCzw
hFkXiCvSpBptUUNo0Kb/Q9qX7ciNA1t+kQCJ2l8l5Z61b3a9CK6yrX3f9fX3sGfGpWRyRNgX3UA/
NFAngwoGg8GIc5wJ5Xqq5g1eCQV8iOurSX/+9Yf8QqK/ZJGW63oFtikNSAEeniKQV/R4qTUFYYAP
Ao4VyD5amElhTq/IaloIvWetO7RIha1yC5LUbSiLZK6vYOjrDMI8RHhMPIayHXJ6VHaWDfU6sMa1
LxAZwPgHib1cxcDs+qJdOwWQULHHaAGhWqAslUqsK2FqVeB3Rjp7VK0Yz4JIIv0mfPf74edsk1cM
WrukyO8VNL2ug19tPRi4JFpkAk7aFn7g1yBaDBu8ew0gdr6Nh61B3iLT2jTSN9Nw1wGvnJECEvAM
4dYLXVJ2WTv0KOljkxSuYkBfNXwYMW8j+04vIl24OiwucCAudOmKdVHKpY+hFZTsVWjZvGn2jNdl
VLm+Zfabhbv+ullXJzTIbHHjsNGITdlt2RPanMMhDGrQp1bGiUylowais/faH1FEo28etNubEi1f
GjRWKaQHOjCalqhlYFZowBRDm9kYpynzzd8bg4YqzA6j8Khcce9j26VSiikVNw1KR9fvhSTL1ywQ
WC4bMldwPQQmiCpdGtPVcpLUPs6UUW/QsOXrJ1Q+2q00xXehLN1lDRJSnwxnRZKOllUfJFK8VNV8
U5Ig8KQc7KNNeA9VKQ3s1v2xIC1mZjASE8hqLzqc6EF3EdPoT7XoSAc6FkEMzYSboe7Rm5mAP6mW
jG2pZHs5hCa2IXtlb7vRiAdjDJHL42cw616sBK7d/7XKOBUPUkHBiBdQSGiwFdSm9PEoNWGWp1CO
QW86Qf2I9r/d+jfnuBdAbAUvE2h+Mdl9maUYpisxjuKGCEJ+I+8MgrmRfL+O8t/dmFlNgwouotEZ
LLJXFN5Nqs0xsbEt0Wa2lW4/Ri/70Ti1Z7los95Nn/XbY+9ad/npnNzVTvr6JD2Hx/LdRP61/ks4
UReriiYfcMFTdjCW6LuLq1xBo1EBbtlkk3cv5lTPaPMf93NV0wzAm/z6USlry9EbUcjnLjZ46Ck6
Wr3ZqVQME1ZqpANbi+0f04h0r1SQS4uEzzlBCSZ+wbDHcV7bttEBBtykTpMaoJiMvq8vI+f8oHJl
GkotGM0At8nlRraQmyaZhO9p1I+af9vn31TIHo+PVvNN0/adL+gIuC78YS8s8Zhbcju1lj9FceHO
lVfUt8nkRBDmUbxhPmrSuw1GkOEFDCjrRl6n5RSVSiJgLIxy4zFWJn1pV2WdghFvL7U760HeFC75
DoZ0zC162aHfJZ8/1yF5HrJEZOxUwbKMITock2Um301qcRwD/S6Svv09CqgwUMmE+jk0NJjT36hs
iK+nWeHq6YSy33So6gZzk5GAAOm6uoL1A6kgtj16CcEfw4T71h6S0RoLfLW78Dxu+wNazFzlvThr
n7Ej//UbOoPGuL2syD50c4DWbltP2hu7CFxu9Wm+TR1Q63d/f/Jj1gDvyDLOSlDJMms4xFZYWUqF
TTah9aH5BTb79Y90fROl9iwQ6Am1yKpNs9Q7OQOCqjjpof1G3NmRIbbmGIqXnPvj7P6AooyokYTn
gRpOHFTZMX6A9q5LVBIr6EU2GsQo+VlBeYhshlTkF9SL2dMA1QyiyDIo7pH6XmL4ek38ehwKNz/E
d9bNs/GTHOzb+Sg/JZ5rQTsWVRxXigQJN9cyhCza4Un7PBnL/GQKC0gCImZltZfXhhOgUCrMca7f
pvHZQOr9B4ZG58Vnm/LADOuyR9C4Kyan95ARFq6F0WMn2Zk3xbl+NfbVyT7MgtDx3wXoelW/gJnd
pmMKKy8z2Ed27yOA57v8PCBqbdUnKIL8Ks+gMfT6AEUkcofxhDfpuOk6N/2BwXdHP1Si4Mk7Ipbr
wGxHQ4qNQMYN1G2bjb43n/ACcALV2oY8lYXXbMeN7Wn76hzdJW9uIqJA5oKjCQ5SZ/AyXHUuP0Jg
WIUNERTsTuPUpbusST1leEhCL/d/1YOXFYLLKcejMZ6OWR1cP1T0RDFrn/Z1rdlJW2J+TIYW8uiQ
4aEt7iMrclI86FUiyhiOL5saBrhgH+at0YZ1aZ809XoFfYjCTfJ+dlrrsw+QqqpkEAQh6qyMT9EB
IdSl6LUAAj2XOLmqlH4YyZSQv5aOmNLGG0Cvj4LL4XV9EQcsyPcxwoUFRMbNbM04NAMjGyZszRfr
3Ty3oE5EU/C9HTnQzB7Bwj8fieJIN9Y2ENUueGH2ApvZr1VcT1VXAZu4ze/stT6n9+opqxwLTmqX
7uyqlVO+yG/r0Z23sEuLGYexkgoOkwK1wbNG/1qI+IM5GwDcINCmUBDswIPJfDjSmUkBgc7ClepN
KUMyKoHA5LOC8fpkQ4Ld1Ig+IdegBSBzWpVJYrdlSQFPxq49K2fzNJ/sjfSr8SYvUhz51AgiDNdE
HFTQykaadiWbCJVh9ArI8E2zGI+dPe6gB+YY9m/V/MA90/EVE/RlojkdrpkYaTRBKyTjTsZ8t6HP
qyHBtRQpfLs3g+E2k0SU6lyPhFngrYG0Me4qzLfTOjUsdPzjom3UkbTXNDpE8k2LKkbn1v0LmRxr
vie4EEY/0m7XI7kSZb48K5e/gPmYiT72Y5Vr2BP+LB1VsyN3WqV/rm+B65iJQjs6r0FwizsEwudl
bMnQeQTuj6Z0u+RJziFPd2zHU6vdSfJR036tY9GM4jKOXWIxnw0ihlKB/hU8VXQ/TG2X+048npXo
xo69dSD6hy6BoNu4+HZMJKvVRIF34NvFibyR8N+mbw9mJDrf6OHJwlB1SB0zoiBUYqsTky1P0WjT
uIxbJPjJoSqQeEp0VxXF9u8NWiD9d59epDN6PUcYiVYKN1Xnfab528SON/NgPK7D8AxCZwcUJzDN
AgkuZt3SRKnAlerD56FVZtrBx1hHNzJKL6gGiy6THCxoeGJgEiSAhgFagUvHMywlS9UAWCQuT10X
3M+TsTPrzEH5Ypsk7V5W7xW8QKQV2nHGW6I8gavxHDQ6xoo/6iQRmM673C5/D7vEbQXdm6bD75l1
/63olY1WK0e9zI9xEt43kBZKlckzUa7ApGfojPlf70NkEXgiwC2eICtnqZKHnkwJnrxLSEChc1M5
jBipRF5IIsyQ4FL/ff1DczYIhi1Q0obUOQaB2YxiNoJ6ykAP4+bz6LT6bkp/zL2gu0qEwYQvHXRD
4IkKS7eOcmf2d/kUeNUkaiPjutHCEsZlg6ocZaWBJVqys9rvUnQbpl4oYo0UoTBRMiztrtU62GJM
bh5AR/eA+iOxnv/lq+COjpk/KkHMbAlLmTFe6MOWFHSrira30whihdt1EL4pf0BYLulw7MAeVtNP
L93k2l1m7uPJHTvBvMX1sQJ3RgEbXac2RvrY1L/KTT8eTSyY1KjIWNtDqVbnTitTp08JdCl8dBSK
Xh14DkdfADBJhDQZPT+XESWNzaS2s7x0LSuG9JiNNpJ8Z7fKy/oC0m/NRH0o1oA0FiEfQCwtW5VU
sTKVFXzBIDfTbO4K/2Md4fqcpGUuZFQ2qjago2Bu5uHQdKRWca8wrSjzhj4EZVU4ZBulyd+HKe4Q
F4NMEP+uP9jl2UzdZnHCUBm1TitwNreBl1m3sf8CjjdwXhU52LgE9zRO+Zc+OVPWdJwxYCOgP2YB
Zsu+liUVvlQYWYcifJNV3Y0zcK+YoUdyhKPxUw7SJ98WZXXXK4v+QcorAxplaACzen4z0p3W1pAf
t5HX2981deNjikV770RqJVwglNlRcQMz9NXDReQratcUyFDL7ttofPfrQ9C91uQ454LtfO2NsOgL
iD22miIx9XRAZqDU38wEB5NIwuM6wYeEkQERVRTY8ILNcik1Wj8XLbia0Bp1mtt7I99J4Vsd7Kvh
VJJT0AgKiLyFW8IxflgEedzVHeDScnIn+TBP9c6P3qVx38Yi9W0uFghRMA8CLXFIYl66YT/jzR7x
BEc+pkOteK/p80Oh1hsJLQgQsBRkPNfhibbvYWIPDClox2d3NQjT4qCg5+EwZI5pbgfrxS8365Hj
OrhTDA0HO971NI1lGiri3pqKIUE2X/zSp8cqPocTmMcEpUOezxlo1kPmhrc5sBpdrpuiVFmumhRF
eTD8CGX/h3UzuMEIRwdudv/FP/rhFvGhk6syLyvwEBa5Z5QvxP8MtDs1PmRT4giH9nhegD36B4wJ
Rqjthl2X4kC0Zs2JkoNuPug6SPnlA9iu1u3iuQC0znA5UZH4yuzYZjtYQ66HWLgK+jBpvQNDmgOC
VOcfUGizH05eyLewNEphXeh4pU0xjSA9TCCvIPajZIomUHmehkTlDwizalY1SIi0AJmxOYtDE33O
ylFWRGw/3I+DJ31kxajlghrg0hPysmzMJAKMleinDBSke1QVGkcLxnezM25I4GeCLcRFBLUr1FjR
uKCyb7GhHua67ONs8rOfNJFoTLeSDhKaettit/6huGv4BwrtJ5fG9VreNnFRwB2mfZMcqqF0bB3J
qwCG63ULGGa7Gr5edd0AGD/dGP33Lnwso9d1S7iLhncSEw9alIecyVztGKJwUZqVLiEPfbxt9aNs
+1Bvdg2RBDzXGAQfsCVhRAVtSJdrFmp+OagZjBmaaFtOqhun2bdRmwQ7lftpFjD0/y8iEJhiLSOm
MEmXoXgMJs/NpBhOW/xDKMUd7I85dGEXOJFhpkRJgAOO1IPaWa/5HPzL519AMDsVxeMgx4NL6fbB
ox7dRfbdPAoSOv7n/7KC+fyNZneVTh25QQ9wGJy6ZFcFmRtqhQMG+nVX41zUkal+2cNeYGo7HRrw
yuL0ycPE0YcGNdV5J+nvRmd5EF3c9LPmVUYXu3HR70EF9b9bTzZrMMzY76sA+AivHXnutZ3fiCr+
Ai9nxXFI2keJVQIjrW3PDO9kcNKbooZIgY+zI0mVUQyKTACiYIqi3fTWVidHU1S64voGiArQY4da
j8VyjqvyRNtZgTKUn37uVNOmTx9SHwOiiSif49Rs4RoLLMbVQ2WIRrMHFtkp2+4Y3Ra3xQteufag
CsYsGZKH+25v/vWtnYKC5hSLhQOKPaJCzWxwySkRXuVntdqk2S9TFMHp7768cl5C0IRsESXiIG1V
y4ddRv5q5R+j8iOx3d56sgbiQC38XzbYwiAmxGIQI1XSCgaV0EuKHPI9P9WOeUO17Oyd+nMdje8e
X6vHBFqzl9ICdKIIgBK0CKPOC8fRRf496B+F/rqOdc2Ah6vf8lPRH7NYx6QdG70JASaDBWIju9Gr
5gYb87Y/1vvkYL9I4E7rN+1R2qm7+jHyQCC3/gtEH5Jx0CYIerkqsLRhre/RVNCPbzp0vBX1Oylv
eiIIldwosviQTFhG+18C7VSgkVz7SM0pctD8BHkZ5bBuFT8kfwGxQ1mmGpRoKMS6tsGmBrd2Dk7u
xJkhG9hBRAcjUjhDw70vHEGnBqzsC7bxc1bQxo3pA2y9Onnt7fhgj8+g+wVm50h2jH7y2K3qf7mc
LIwll05U+HMTBglAu6HeZuQBfKQYeNyR5vuQFU42fK4vruAjsq0g8pxUiUzDSw71hMnM3LotH1PJ
FFglWkomxBCp1ec+A4xcfOox5DWOZuej+rgPB3eywbgv2Akis5ggE4D4WRpV4PnTjdneFsUzqZ7W
V47+5DXvYEJLX6VlZVOIeXgapw91EmQ93DLWIpxcdQVbfmDEPQCssX2dJ+lRsWPom4cPATq6JkM/
RfldmQZeLNQ7F0IzgaSGLhcIwwBtaMWrmnXnOA1OpjkdUw062rbsziXmthVjo4+y4HzgxzBk+Rhi
g2Lnf8FgEURzv8tAmY/DKJY0N5U/wemxC7N5q8ygqK/jm7kwBDUhrq8ggcCsOC7NKvuMrs6JNqYx
3XH6sDGqYZMrmjMkonZ87lG0gGE2ttZZtR1PWNM26reZZbn1EN31EOfJ1F+h3QiWkdOihMNo8fLK
Xstw84sgIoId8C6FIAvNHoxDdVPvg94hB5xAx3h0lO/xQfRiz/1+C1zGTHBOqL0cAhcTlU4LXlK7
27WFV8uzQ4q3pBdsdP6qfj0wMzd4kF/PDZHwwOwXrxL6ea23pvDmBuPvAiBeOksr8lBLgUK0TegP
WfilbjR6N6P5yo0i+TBK9gmb/yGujZs+DEWuwouWSyxm+ylSnkNMEXtgJMkuDLyheOjmPao6GxtK
wyFyzcYSmMdbxyUk/UkL87QsKKs0gnlN+juzTlL3e2xfkhCakpLqrQdOnofQyzX0xNCZihfCS6i6
6yHe1NHAmWxBZR9G78Q6+1OxJcSzAtFALDeWLeEYh4QQqFp2DeAqZEQm+B9C4kjWA2QknNk+W8UG
1IedYQiM5LrLwkjWLzF3ZpYq/YToaBp3PYRKEjSsGH/N8Iycc2kdc7CqhRknLepYIFd6T2RXDu8T
EcE376Cj9XkCPiVwmFvMWYpHoi4wKsTHwipu+9J/RL5wWHcJEQRzluaFVFpFC4YTDPac8bKzqRrR
RZEX5TG9A+0O3BQxzcM4OIpKVZRbCBSqnjhK+L2RRyfW3XU7uBv3D8jVZBIKYRhhGxH8zGl6n9vn
yA4PEQq+40cjPcWR8mCBaGQdkrt0aAjFo66JqVJ23CZHS4XlN/g6yfRe2/da6a3/fa4jL/4+82lG
OZ9A7wAHiwxjb9nRXZigYyAopI0//Uvtw8JzLnoU0IuosjxaRthHQ6TAFrz8guTJlMBy3bXHKhS9
n/Gd4Q8Qy6LVmSP0rXQAySWuFOWbXUBGRhTF+Sv3BcLEORl5kxnhposOfIhjp44F0fbuJQoF1zBO
YyVCgI5iObQ1Kdklg4MXb2L1aEd2pwc9dPwHb/wsjkbs+NvskL8FOzCh7yYvOYAz6SjqAObG8gU2
E1xzqWknS4WNE52mCdIQHAMRBstGTK/bI4b10/2A29K6S3LOKgVca5itAcEmhmCY2JpCtjPEfBs6
rtNN1Hta/4Dew7oQi8fzbp7oYNewvAYmtK5afpMJTNqZYaMTUO822pTtpBSynuDNAzPZvtV+oSng
VkcBLZ6Mc6yLuhx4dqJdCr3GkNxE7GJCljHLQz7E6BnSoLEArTOSb5QhsZ0uKVoXmyj35LASKS1y
4gkG0jAdgA4ETCOyzY8k7/LJV/A4lvodJJTnj2ECE8j6B+QM3RBMHdAiOwRmwYnIHCn9rDdG1uGl
ypi0+6xHWxbQ2hPGnKGsNU24Xo/SPepS5klB/uGSOf4RkxQNXEafOFGgZ04cCK5bvMXGxICqQb4H
WsTsQ3Q5ETkbwRUCLbJPvXoCTbWXlAFWfXJ8wxYEbU78gf1fYExQ7fAMLJcGwEbodO1yCJO4xICK
oRROH+tLzTmRgESJPKF0gxdbZq/kFYoVdoO8rp4gTZ6GSP/TKIIm7iQdqinSt1DbU5xmbH61Y/G8
js2zEhOmKubH0HGEzXqZ6OWhb7VoWUcANMNDHnRnH1JRYSeazxXBMDHIUPJpLkyYiG7dmoCzqQuc
QTSoyQnmF+tIt80iP27zqSvGFi+F0my4mAU2iVe26kYTEQPy3fDrezE7Y4pRqGxKPHUFE9SZqaRe
vlPL2pWszB1Emuk854CUBJUFxb0G4jiXRoXtXJN0hFFQXuohrUoiB23R42uRY/5N1vKfUZpMu6Lu
4xe57jLBvZu3pOhmtDB+h6Fqm52Nb8ckyrtRQjvoXNZOPNftvd42kLnSc1BqzyAJXXdH3tJi5Bni
0NgGuMUx4XRu/T7QElhbZZjZ6V7t5tj5eyW4Ae3IOhLvzoEJ1D9QJvP0OheZpkca4ps2UupFHcqN
RfhNbw03If5b0tUHtL1+TiU5TLLoonrNXgiFkOW2Y7b8nNhzENCrh36X3aZ3lD4z2tzn27F1oCWI
ntfkvvnob8BzpquCwM5JBy6gmV2S90ZlRPTxTJ/uFeKS/qFtHklyzlAQVzbriyzCYpw37StlHhtg
BeNwzqliZQzBkL4BN3F4H/f2DrRPgu/Kg1x+VjagNToK7Kgtopssvu+VApKMyp1UQE6+x/zhbJpO
r0sCRkjeLsEOwSi9DnoPi70tW3FllQNtt+jwryG7kv+iRIk3BYKDgmvbAoeJonjFb/pYBY7lD95N
7hU55t2reynZWuQfvhyye9oFDtLl/6NMu4ilptQlnaojYBdl6gZRtgtMp2q9tlb2unayRKOIXMto
Xow1xEnItoL7epnp/z0RdnIQ7asZTDAQEEydKSumWzuzFS+N/JsyHf6e1gFT8Bh6IGDd0vGARwPS
wk61wgRkNCE5LrM7hEBHSfdytfv7XbDEoMYvMOIkV315AMYYmx9tn5z8KHJxI3xCAn3AkCJUD0zv
7yFNG0wUCp4jwWXExJc+Gyprpt3Kg/IsSa4dfDfnQzM8Z3guFBaLeEfUEoyJKEVHfGjuon3KRGdW
2P/U4hj965DmUn+kqGv6wynS/7qznNBmeSRM+A++HbPLyzDq5ZhCSsq8HZX2OLfgKBqM7foycian
gUPoYB+0XgjYxy8/3YyBtKaiSSAZOsdQn4IIj67bECzOukeCTzxxoTIlWVA1Fc3i8RbVwrdD4yi2
A/TBLpEhHYyhkxJ7XcZrqGRFmyx6kc3XzjgG5mOuRmiteV43lhfFqFAnpdpAnYLtPQdTQRA3EtZU
CclTB7KLLiObEEOGELUSnEHcw3eBxXZwWGOI1qcE66olP8MpdzMfNOBo0HupgwiEYsWBtGPlyKV9
B8LP13U7eTkGBE1pi6RC2Z2ZvYFHtL6BPDK6N1JwXfiPNlIqNMs5oJJ081LQ3SMCY/YGFKX1MVYA
1qufdrAjbeql8VtVbUaMM67bRf8U89iF8PllF3PY1nMDUhfak9krryT9AQ6jf/j7eKZHJzAGxTAb
dOmRAUSQrdLG32/s7EkJ+w+SSd6/QEBcCXUSGfqPDEQp16pd4NHOHRIvNXI4gEgXl0N9gx2t/YH4
7/8vgnFeypmcJkjezbsicsvzeEh20331TdsaT4bzo/ytgLi52DQbaycNjnpYN5B+g6tvhJZi1NVB
JoT883INZ7/thxi1YNeUQeKXO1Nje1D2WQfhHaa0b/n/gTBpQt2nqlXTZxDVfqnMQ5Z6ZLYwlKy6
2XiXfa6Dcb1uAcbspgLUu5WeA4yMkqOgRqeJkkjumpngxCEGOJ6uZp/x0BKZpEZ1cwrQfwe6H+i1
pi9K3Aj8m48DwgUEBai3sN8mG0C4p9MuOcsKh52MG84mweCFpyiNqDrG/UI2iioItEga2WuOJMeQ
htYR/my53rTGMY48vf2ll4kj58+q//j3n4jSfWHcAQ0fV9xCNiRT1Ryi4G45vbUockqiIhhv5b4A
MAZ56dVTNVtZagHAGH6YMKIyj6HoyBBhMDsnxCt3k8fAmIytHT+o+i0S7fV14h2ASzOYfVPKnYxX
KEAM/TmMXa05lJ2nNYIwLTKE2TB6jst2pwKlVpttViXbCZ19WVtv1o3hHTyLGyZ7czclApVUGgRI
tW0tJ7RfEjQXJ8Znbv9eR+Ia9FVCMumyLiJqbHcTUmsglT44USrfzYxd2ggSPm45cmkPkw9VGI6c
ygHL1kfzg25JzlDh2A4Vz9CSl15pvdAGJWEPHvAIrEBz2zt5EW3B4H1bV6Pox4gWl8noUzltco1e
37ujdGc/TQ9UbiPRHMV07B20DveTl2/iF+tNRBTOTZyWy8CckJOmN2SKsdijZb8OmNGN5mKbVih2
FeFx1DQHwWsHfggvzP6hBfGicMDs8hB33E6jzaJBdDOOHxUIE4cNCNgmUJwoT+s+9f+x00Ldi+BG
iKB16VR11RZTRfsdMcHlH9JJzbaoGX4zs+AQVyOStbTT3USPnwrbPsrVVG7XfwAnQuPyhNsTzmjM
qLEXUkpGrRbos3KDAhy77edQWPAuVx92Wn+EAOI6Gs9cwIFf2NTpAyj7fptCa8Q2YpQPrFC61RTk
xXqLmlfkthIm/0BDOYXGZpIbRwb57jo2Z/teQDPbN9XqtgE7aelmyg0ozdPqNfcFEJztAgh0x6q0
woyhpMuPmRulH420ASSuHuLOk7RNbG/9/tSqggcCri1EgbibjmqlxXbK9VOi6JGJZeyNPZmOYfEa
ixROubYsIJiEPpWMIPEjQOTRJu5uKlCCSuNmHvd2L8gV6cIzuSIG+76MYVZtrgd7TEp8mDbZZtFx
Kt/HAKMVH+ufn26kKxSMWNEBakNX2Jt0mkl9Q5IZh17qKL1ju/kPddOdieMLTlfeXRocZLi1aybB
cC47IZLgcTqlaoyudjMdg8fpNgLhoHQIDhnQOtGLKycvXaJdNaQWdimHkow3snO4i8/lOdxGN9ZZ
3ga7eafv6p1ooJ4LiLF9GxKGGrqPmIhlJnkdzibMs/XY6fH+2A6CbcTzbnyg/4tw1bmQkMgelQ4I
snTfj2erOWS+t+4N/I+0wGDSLEuazcHvgTE9gHT7Fpqzxs96M239t/Bd2v7DfY+A9w4ESgh+lHHo
MjCA7Y/0M32aDjJ5RJOknbpIwzNBdOVtpAUKW+k3y06VywEXiE771mpuRk55/NbOu/Wl450YSxRm
5TQ/66Qwgi2x7aS55hTjKY23Uvxmq7f5/LAOxnMFytKBSjfmcq9ImK0ONBmgLkIX+VQT1NyMxhnm
MtyYGGgVrB4PyoI7U+Z73FhZephSVWZFtRCGimSP590pfu9Ence8DwQZS0yNYZpexcDtpRuU49Br
TQ6Zmij8WauelW+jBjPGIrIWXqsA6IL+4LCOEGB+mAxoawNX4EbZBpsmdlBUu9f9TbqRzqWo7Ye7
cgs4xiPKJMr0GuSVrtygFb4E6SptExfsWBEIuVw7u7V7EtX0PBqeqmGfNo9xcPh7Z1suG3NjkYo0
sCJ0ObuKDgOK7QQlMcMUuBkvfCLVQ+sXHBp9xcxiSRDU8pH10ef2wWvm9jTJotYl3g7FIzvKV6YG
f2YLnLoV9hkBk7gbViouK6NbTMWOoHIbF1DtCj8sNROsHC9ZAGU0nXsCGwWI2S8/TouL3hDQkkI1
Qry7rxwiPepp4OiT5ES6gHBDBMZ4QqWitS1V6I0v3xRgFJzGYzPH20nZdOZ23SPohmSThqVdjEfQ
VkAroROy/Xgrg267IYXjx5ss8xofguX1vYQr5zok188XS0n9Z3HLrIekn/oW9z/03R6T3P7WgntD
1UJR3wvPSeAjeITS8Y6OHqZLnH7GVTyQcFiM6I0myWtlvtpoNTcPSrQXyo/x1/EPGFuMLNpsKkwC
sDII90OaY1a/29utf4i03JHM+Rcxxs6xJFk0XciNuF9WsgwmoRwPRkwnWArdggrCyxgQZ45ucigh
rH82RbCehPHKzkfQ7amJAyl/hIoGze9Gx1kync0Soimy6sVyeDda32XD9wrrBSnbLm6I0xrDHSmf
g1HDk2rkyF3/L4GTsu+DVRh1uKumTFVK1dLE3hyNYN80yAui9nc114K0gLsr8c5gQXsRSt0sJY3S
oNFelXBSG/Jz4z+16l2d7+afwfS2vtDc/QEtcLTCUa1Ktno52FUvVTPiZxJr7oTyh21icl3UqsS1
ZpEMMAGtSpssrDSgyEbygN/iJmn86IPzLEuLY6uIcg/+ib3AY7xnLuYZoQynG4o4xKnln3P4XoyZ
K3faFq+eN7MyPfvyi9nUrpFWghsLd5MswJkol4xSnyYBzj1Iwpws/SmT/acknLcmVvbvP54to3WA
EgpBiIUJOkGWdL5aAKmozpm5qatzaG7WIbglBjztwRMp5TQIjS8DW1Ti2cMcZZx+1mc3PQeh6YwY
8wq12w4OM8YOiZ8s8G2uw/KO9SUqdahF2MYFd7LNEKhoIyha2TUwHbGOwPlKMAglIrSHy3jJpxtj
gVChfQEfCRtMG8lLouLyFanBRzfqaFdqRX1sHP9Hw6UG9UHsNMrLfAk2TMZstA38X1J+ggfBM6bk
IOWTZ0EbSI0/1y3jbOkLMMb5zTGgalcAy9JjB+3gwXSGQfA+yV29hUGMj6flPKtKj9LMjCavmbyQ
9DHBLHso/Vy3hXPSXdjCHN9DI8lNiX/diIwvoArYmi36jezKqy37ZurUl2DIN4awv1u0hIxzGDOx
+4FOWEl45DXQUJIVoHM/rNvG8fEL25idZVldoJQ1bIOG6SGzKgjXifriRHYw26hDw9aYBrAjHtUT
ZnMwXWTDkFQQhziH9YUl9P8v9lKY28hH6GwEOM2M9my127EmdD85epu5hcAn+OsGelzQQyM/Zq99
baZkut0guIOu1lObUxWJak7/veUziSoM+gPB3vjSUmryUQKEvlX3GGPdaO7o5Cfp5Va+G74HZ/Qt
P6P/5qbc+ZukdpKP7Hci+hG8Q+ziRzBBQ29qi46AoDIUOt3g2Mp51F1wTpmQXgEjQae4eJo1RLD8
UPVlOhM9QruXWqUAalrpTqM+ZNn3cjz34egEoyCICD6kyQQRdYySpqJlV8MonWHaWZLo6s4PH1/G
0F+wcMxCAqVDY1ME3DSswRmDzRDvsgTtfSVkX3aDSClFtHpM4IjwjDnOGQAhdIGp1nm+j4YEgo3e
oL6vRw/+1v4yjYkeQ25ndSYDCaIvU4eqnuLkiqgaSt9m1vYBEz8qLW/aLkKCIU/ojvaM6K3O31vM
0Pbyex57E3F6EWucyCmYWIIxTUwwaLBLVV47/11YqhStG5MzKVUPXaMRf7+1wx/SNOzB9fjWlvp2
/fPw8qbl7rWYZ6/WKMN+ps5dBhqGErdgiWsg/qeCzDu8MXIvJ0ddROnHe+28AGVCRlQbY9YZCMRw
dOsQbeTSUfb5KTogfmjEre6kZ8SQvPXWjeVmA6AqB3u+jmbv6xo2Mh+fANYaAi/K5IOKQoUpfZoY
GlpH4nrHH6SrWnatRBBB7YA01Zi4rAunbP5lXy0QmCUsTLPrZHqW1eBcN/tPPdgGIjY37nm5wGBj
rFU1ca3CN/T0u2E/zcEtWhPGFLz5KjrIBUvGDUlUsMjElAM0sZiQpEiDWWH0HXuYPKgKXmssb2zO
XXRXSrv1j8PdWgskJiTJdtx1iUajRfMo654ub+xSFJH4DvBlDROR1IBExTzAmkFCwtRvJLXd5GSj
lK1TKW5RD06GYTUV7ZavSfa96N1BpO8t+gVMgAKBK3LrFlY2xU9D/cTcy/oqcs+sxSoyAWpO7dnP
Rmph/hoMj7YCQb97v8PG9bIG6nGlaKRB4CA2E6n0Ofe1PIRBAYgsTdn1Z3cIwJsYur3oKUoExWwu
Y6jJ3CnUF1E4kuj3+hZN3/rkqIue1URIzBZTMUc3mA1FGiQ0Sp8iKXSVxjHGz1HUXMGNfqD7R780
GIRRALxMMqp5AgU4fR6QrTephZyd8dHq942oHZy7uxYw7O4iUdoEtFIzmz8wtdYPZ8MXNKhwXXsB
wWyu1uqVzqQ3x8F6Ctvfk3ZYd22RCczW0ePKAHE7VorkEJBKAk/udqr/+38HwuyfSausoafrRHoD
wp8ZSDl2avDtfwXCnu5ZXcct6gS4l+IcislmlnTHjEQcloL1YssGda/GWkPLWIr5EmrvUbBLRQR8
/xVSr1K8r29uMRsFmpVVmlBLTMWx9yCY1e/eyT10ne6V28qL30Bm6qWto3nN+SVonbxyqpO0XV9N
7mZd/AbmIvA/nH3Zjts61+wTCdBIibfUYLu73fOYGyGdZEuURM3z059Szo8vNluwkGAjNztAyqQW
FxfXUFU56EB2lpgP5Buu1b9CGNyti5uU32iYNL6MtepeT7CWM3DyJFC4Hqd2Bayo/B5CxXSuslc1
MbxuUP2WUq+qRGAR8XEZdXObJScRh0Wu4XpE2BloNxoGjdkcQJvrP+Emg0cO8664Ca9rP39Vg4fo
s7l6vYy/GnGcrFpyHm2rkWxe3szR8M0sXxSIQfQ1CTJNQ4GJOCxPU76x0cs/ecmwJGdSxH04OEuQ
05YQUIoZDX1wEzJla3Jr65BITsUmeQ3Ra+Do08GBMOXwtinpsgUhuZS2nk0Vdz7skwb2+Jhnn5uj
Db9JZi5sl3wLTyACLOiMZSQ3jVvstEfO0CZ3jyC0nr3oaO1yzS3f9CB8TN7Im8qGvX7budR7WWTk
xVYWYGPFcvmhyh1l6qLfH+856+5p82jyjctmHQITI0uZE28HyT7azBgqdTkR09yxONmn4QsmfC+b
/bpj+YMh2UZH9HDUHGDwbHrhomV8NIN0DFlZFh+5udWXsnrK0JACOkfQ/CM/de5bqhrKeMJA0GFj
jAksmYx2QV9zryqv4uSgbtXw1zNEKHybaM/G0Jc8ZiRI3ohRTMj0Pjav6NCGifAbDPZZTNybt81W
UW71RJ/ASVdFHWL+dLKxPK5+mNOVUx3iwhVbEvZr9FbQEfuzKuk2AB9G7gwFVqXsnYfJV4/8yii8
7K38VjPtkOySq/TeckP/sqmsmuMJqnQvWGmGLpMcqK1xg35GdXyLlcNliNWrBxN9GgoAII+XX2JD
nelERChqZBhPVvda6jfgCNZHr4l2pj2yOX27DLi6phNAyevXna6khoI1Zc6k3xCExBCTt9CMo05b
ZF1bUNJpnp0yTcYZ/YAdTR/mPHZ5ZF9n48ac96oFnixIOs86jm4TdUAh2c4xoL9wL9Rba2sQZo0N
Fg28fz6U7O8JFGhGujQ3zpGHifVMrRmJb6vSH4tXSEM6/BpjdTy87pvHKQHtUED/6S1tLzOY4CRb
uLHPXclgghh7IEsBDJUpY7yxpm9kyzuu2uMJhrSbBloVTAs1iOW9HhueEJ92+72dfS38WZl+tUVJ
sPrxTuCkXW2UqFXrEEsyzXdr+qHpz4RebybeVt8wUAQE+5iJkpvMGuxMmVXky7drptHtq8843LDB
VUs/AZB2bTBjk5c2AOp2l4orUPxtihqu3SNID4HzeLm6UJk///hgH1BiJ4KjNaYifyzj9opa6MeZ
u8S6ajFGdxupEC3SzUbsLzuMtU8E+hYHPYLg9oCE+jmwPuajRfMRDoM82vYDuhBH/TrdyqCs7aAB
bRADdCzo55V7ZaBCqZRVbCzHS/dCcO5F1gx5eGN3eTErloA+Rwxno5CDtJdcXmigDKBwx8pcFdPv
oE8LVQZez38QhjlDke6Nnlb22BGggOnlvizBXV5lAeR3nhqUaghqNZcXtbJ36AcxQAe1sLZBDuL8
C4FhOTOd0c5cu4v9om5+GO3oEkXdKM2swhhItBsLu8sXFSYbIgfgzHEyt0/K97zH2IxW39NNfqu1
TwTlRww1wthgc5K92ZwIy4yVzA2d3PKdKk0eVRK/z2mU+NzobkRY3qYJeSvQ7Mv6mRzDSBhMbeeK
jWFFD2ljbfG8LY5VisOX4V4Dv8m2CGaHzzdYWKXG5yoWmLyN2QCJjXS+tVpXS68Efb78LVdOG7gS
0ICwMCWqEL04h8oxiB43aSJcTMhgiKKLQjfMcUdrUxripm6Udqsetrbf6Mb9/7IYkIqTXLAWCqU2
tEa4XT/2TE1Is2vLotkYp1ijKSEWBqVx9MAkgA97vjB1bsK6mFD6LeOdrl71tR/TY664otpFmYeE
w65Wr0hZs8b8ETp+bH7E9SHs7vkWV/AagdrZL5G2OE0iHiVjJ9z0tVkeUvVn5VUQhf3V7VJkIA/x
jXUf+47f7cntFrnimiXpaN9aejghlCfzM/W9Dt6NxZKWzv6BFjPLW6IxG+9VF9qnMVu2/7JFrUIu
XI5g/cHJ/f1gOEluxKMdVbkmhDuOAe2uoNSNP98mS3fLrbGutQIX+c0b+X9Y0mvA5KRPiAmsCZT8
It7nfcIa7qrzbTt7hvEwgeGoVvzLC9TXzswpquT/SBglRTNmYEwS6cK9N9rJUdeK5lsYOtPRablx
p4XE+hUOo1MGUds1OcuIGh4iVesfhinLUZTVNWhpK6N6oFpf925TN+i+KI1Oy91ModqPuImIP/AI
V1SLCauRZbpR7sOURy9xbk6ZVykt5kLC3tooPq2tDhazMCTbFubHpAekVaGrxnJgrkqytE3vIbXN
o1c6b8AsVi/7OGhPg0fOAlME+JnOzycdsmrSwK0OKXVtV49a4DSxP4XGxsdaNREIV2ESDi2My4P4
HCeySN8MNe7EYQJpgi+G2PpP6esuZVOoJ2FAeRf6YLhsHzO4QNvtc8yxsCgV8VaF8nc7l7xkQ8Wt
iX5qEH/ITSPzlPSW0UFaxAhAPh0eNA/ce2z0f2hehKb+7iHyjSt7YkrGdIclV8kBGuu+2INT7TBe
T36+61jnP+k31VPu/sNcN2bH//fj5HYTQysGRVl0T2YLYuPGU0cP+JGxuRvsY95v9HuvffxTMMnG
hggOS1l2AgQius4GpVZ/aeB9eewUnn1cPq5f7hv0JSIIhw+EZBUGxSRD0yBYwEVUwABU482emocG
kcvfQ+iWhjZIFbRDSISc25g6Dt1I0wlxV9kRF8Q8ratEW8PXa4X1sy8kObtSzDYRyxciD3Xsa9e6
73g9+joYxhqC/Db0Ve+/y+va+kySo5u4khZVuhhs9Niah1LbhenG1q2RWpytSrqnTasgZTMAw356
5/586L30G8aC7m40937e34dMxMy84YHhR8Hl1W1uqOQarJnWTaUDuvvPfp7f+7tPcJbvwPJ9dS92
o5uW/xA346JaJGtBiGfLN6NeGhiP7nAZZ9Z/Y36vd9ebos6rXwxpAxXDx+A1kjmhOlokfKgRzKrW
tEsHlaFbAuXarfbitVk7MBdRCk6VZTrWkSxDz7pU735bBi/YNJmfUf5DdNmN3sBFTdnPWrNdzUxc
S6T7GbqpUcrvN77eAvHFm54EydLXSzO11WpjMU4o0/lQT31TqTIEFsWsc5Ulyi60zCe1djKmqvx6
tLjyYSfZo9A64oOeUtkw5LVrE5Sb2BLcagQvI8kHOPmQGksgnRi/Ws0f0HhYzXuy1UmxBSM5gbBL
qkErAZMWt2HileGxS/AFtkiq1j8wlMHRiEQQxsnXczdkKW+qVLhRaidBDzGdhCY3yTQ90+4tzrNj
nXVupfK3jihBns0HS3/f+MArGQhinPyE5e9PAklNS+JImPgJduTFz07Jkphl/01+5d/pCnsbvOhJ
m1hzoId+YMnGDbUWxS6ioQuJnO1gtO8cvI8a0ZsWIsvWhJDeK4yNjcWu5j/FVhvz6jJPkCQHaOjQ
giuXGLZuLY+m73HcsXRUWYzkF++GQxkOG1WPLzciaPHx5IMcKpTbMLAmrU2Jpr42lvgVmZGRiXSc
vLoz/6F8g9QKfB369cEM++VATNxsVTXHDqKEm76MqA2os7dhIyvNgVAKVZcRfQdsB/IkDKZGbLNS
EN2pEfhLr8bptXOCer5xQL8OAT/N9uwtSpq1saAzzOWInthlxENIVFJg6lCsLVJPg6spv/fGrREG
le7N5C6u3AmeSHmvdDcD+1qheq04kOJAi61czOr9CSqehX8X73hwtJ//Gpo3S/Z2iW+L64gyy/wV
jg+QflJCNuhPJAQpp69BiLS+s9Jr1DBCEKpUV13nl8NHxv0i2bhV1xyUiWEQQiFvSL9wL9OxQB4l
w/PBUn/NzXtJbJB3O6BW2py6XEXCbK+JcUiDfOH/tWkYxTUBUuNnXrE3dwgfArAt3vRoCd1bwfvA
tMC+44zeKqzZdaBVYYX7Efsgk3IdNl5rfnrIbx3oX7B9+z4hyOhf513IHkovPMb+62VbXbuaLViq
SU1U5b4EiV3aNKNlDgjf8OaD5cz83tmiAVrHAMeZZuBdjBfPuTE03Ck6zHELN5+svW1VR7vQ9orW
bDjHlaQ9gQ9ZEivIocKZnMMMaVZEGUVuZWhyytk8aOpdDy7xq1qthGfUrfrQd3p3JaZWJe4k4vzt
8l6uv+psG2vE0BGMTLr8cdEqNdJkeKTuIUDTsfFzJJ5VB5jzz5mxEWqs7SoEgyEYBDZjaFRId66W
tJ0dpj2eRkNAjW+5YKqyNZ2zdgucYkhbmqKLuorn5dhE3myzVN/rGWjIiwD8OGRr6mOtEwSliT8r
ku4cFI7zOImwIl7jhQm4ioFc9uO92AkWgTah2NkQjs1cZJRvZvfK+jntt2TX1i4hG7SloIIExRKy
nOc21IF4HjlC/IR6xmHo9IQlXbJhJqsf7gRj8SCnnlooIy5xYIQOhiOhRK4d9Cb+tEWzlfT6guQs
tCAwSBVVH5w7aUNjVTFJz/vcnUN7x7XI1W3hpc0cXLb7LzA4dWCIgcGjyc/Af+cLgnA1n0mHg6dU
h6j/UMOd2HKra4Z4CiFFXVVpTEiSA6LCw0sJb2biczR/9CrmdxzIIPj/sKKTNK3ksYwqNRqnXuB6
3TUFPcaj5U98frwMs7qqExjpCHcV2o/bCscLVP9QcLLrmuXKG2meqXIoN+cVl39Nfpqc5p6lw6xH
XJ/NAWjINLTZ+xzZLBYviJ3j8q11/KJQmfNLrQ7Qd2CX17kYgIx8eqokA0HN2FaiHJdM9twUt6S9
G+ejmtzxp8swa9t5CiMZiXCGCiNxWGCYPkWNybLCbUwP+tazuUPUvLGotesG5AfGwvNjgdxVOsZm
P+Z61GN0tn4XKHzHTP9IrsLHKWL/0IABclAVyU8dcQX4a8/PV221BPKhQFKtayfZZfoD+Qem/1OI
3zfbiU/SJ6Ouhmr5QsPbPPzUG0+rXbE1ur3qXf8s5Euqgeup0Q1YSKsWrt41DExnl01gzRVhDgb8
N2QRL/kiWJaWqC1YGkIN48YCRYTAaM5W9XTtw/8unqpIRiNnKp0jOsLRNuhXQR0dBYTdDAoFgdeR
XkZsLHdtnnrJsOGPViOLU0zJk5M81QiSxnCxEWR385s2qkF/ca2KYJjcJrqF9AMa/C/v5cqpXe4P
zAAbKnTb5ZS70kZJjQFGvCgwItYvfL7iVzKhGaf+NLYIzX5X9CQXATC86XGFWCA0k2wcmgtRx+sQ
NRPXdPunwWRCsAmDDK/8uj0Ygbia3fyRZgxUddU9PdBdlzPqEZb4ZuNuvbPXknCnP4dInf+kCME+
pWDt+Y2zI27+HPnpMdwz5RhfG1f8SX28vNebgNKNEw2gTC8SrJ8Thvkk5njRQ7u3ATW+hm52KHc/
NxAXM72w40Q/9yrzIEKjT4E4oA+cKSx1x6skuJ+R7c8h9pxunMy1J+HZlkrHJu6GAdPwwAPp/Y1x
M/cuZSkrWH5nuur34jZib6T2bvGJMUjfwJ1uRCmbWyydoTyuC9IUv39Ac2z0ADZGgh/R1RvKGqGN
2jmDBM/GVM6KXYOdDbkqMPFTuCT5SWBFWZfbPXhBOgvdgWDkIE7PptTvbRK01k8HzO6D9V4iZUSj
GO/RAAl7ltL/jGQ+CmQxu2ZvjjfUfmrVA3Eeoy73lTrzbDCdbs1efT3vy0+lDnLBNoJf2XeqnE7l
LPBTs8bnw6MmPpC+6FW80sdfl21v2ekz04MwD4F6GyJsFQyNchKmodCTaWKSuV1R4C0xmy1Ls7nc
cJpf7oIFhVpL8Qg35xf/BY6vkuQcnRqg9pqvmqJ5GakOVfucvPz9cmyd6JDZM9BMI6ede6MNIT+C
oqEaR98FMrqzHrmXIb6ENljLwqCMwjUadjS5JThvFSND3g+lqfJjMp7aGVJYKAtEEcv5q0X+YeeQ
9Ee6BIPkui0TCxp5OaWzVaNyxOtXS4tunLh+pdFfU7kvj2QcCeQfoHz3pfJQc5DFgOdJuFqG0HN4
NvLWjaxHxTTc2djoTVuiMcnk0OgE/n9tYUtEnePc2/FQ9HTKTHg7B+mn/xTNE/N9N75e/kxrKAQE
p+DZQ0gI4ztHmawBadPCWhJ/40NifIJk4FjmjleReeNy1r64b2weFLuQyVxMG30r51CVGRGR24BC
tcgbu6veQBl+T4u9Yl5rljvOPkGaLRk+Evsa7d1/v04kctC7YaFmDF7Qc3DaQdih7EUOUajCje2d
7RyQlWGozG0ArXgKB7q6yEth7g/8M9K16Bg8K+kEILTCu1PS3Y6R+XB5LesQePCjEUWHLIS0Fr1Q
69gE4bpbTdEBRT/QnfTlj8sYa3axzMChdQHZGjDYne9XFEMi0wzBhzdbnw4SofZHXWHO6691zWET
+CQqLA+Wjl4JCaZL0oGSGrtlXhcVPQrT9sCXtPFNVvzqGYr0zEIlazA0DpS6BPESryECaP4UudjI
b63uGTIxi14esujy6HTLrYQWPWAi8s7zzzELWdV4mwRMvx8dsmdAaP1/OHDi55tWkrawkgE4Wd54
SrWbx29GcTXHOotJyix6W+BVXrnZFhvtikvH2f2DK5m2XtEs6sMF12x9EDy4eU9Zkjl+P5rMNB5V
tIX9tRVCdUWz0CYJHlBkSc9Xmo8hb8cWYqzwXRCQKhhvBxYar+EWfcXKpzsDkiItgpFSzZgA1BiZ
eLK5oR/QfVJcT3X5LYU+z8a6VnaSoksQ3ZiWDc4nuZ2sU8D2pBlwEk2ZvoK62mujrmNgL2CJmh8N
JKNCjPj//V5C6RgZQtzJzpd+pNTWICGTdLlrjAQ81j3rY4/mkE2sNloGV04bPPxvsZzlWpGz2rwf
6sqx4TpQ3blyRB4zoqGKZNhbPH1rH+00WShZB53Ush9SrGhC5pPrzz19MCA1WhsbO7d2c51lJaVL
cgxj1KoFgMI599J0But50Ng+mdySXGkpHtGxWyleAy6Sbr7mxt828C6PWnBB4NMhMrTkTs8ceigL
Q1PuUkynakrq65Ppa3rxeNlAvkTT5zDyHGxodlqmZICJYsT14bfBqJ5MtfBaXdsX5ZaVrKItN+TS
Goe6sPx8HqtRGZwZi8L3UsviWjU/Of8V9Y0XI5y/vLSVGxN6NSjsoeCIt/rvD3ySLNKURkX/JpZm
8PxeEcaNXX2/jLBq9CcIkgOp1KmOBAWCnfRuHvVs1tpHyBgGl2FWF2JZ4B2D3Cy6saRda3k+iR56
s27jRA+qPT4ZfOP9t27sFHrIBE8qCsGzc59bcPxvUVgw9jF8DJdO1+LZRlbKLJnzlOc+1AJt82j/
UiEtlot2d3mBa2cakrNQKFliD10eg8vNpgqtCXJQiXOXIGmYDz9454fqvHGm1zywseikY5kO5ICk
I11bYtB0jibRxLCPmHjyxoKwcEoZpdmudzTGxdYd83UYDgcMer2gZsTG2tDVPd/ZbB7yfDDNHMz+
xpsZjQcCzfZvdmZcl611zLuGuLMZP5PafuTDODArjbVDbQ7qVSiqg2XWRlC2FSpLmvFyedcXZCmi
wCMN7U7gp0URUB5SqUtLG/iEREM9aMxoXHBJR1UAXbMQTYwTfe7iDTte+8zQ2DHsxaNBbkeO+yDd
wEkd5S4y0izsPm07yMvZ5VttcasLO8GRIj+nsmPFKRQk2PuXdrzv84NqYa4Y3bj0qJVBOfzD3Qfy
YlALL6cHFbnzT8xhvEo4xAjNHajHIDutQEGqqbUN613zNqcwy/ae+DOzbZNGc7B9hN4PdsFazLY5
9PmyUawdEXTY4TMt9qrLRTKHN0LQjueuNt6G8VHUUBax91QN2tyPp3/ZuBMw6UPFal00IkvgdUyV
VdW1zncNaJovr+jrMMNyAm0sammoR9eOFMGi3o6KCzQt3apqmBUbbCBIqfWoYg1jctCLMLAGs2ZK
1TErSV0NzXhWfkwxKt5j8rKvBlZZ/1nVFh3ImpUinETawsLdpMspN7j5cEhiPOjy1vYwxIET/l9a
NrtCe8lnVymOpfAu78SaAdkWRo8QfFIT5/7cgEpbadHzk+HbViLZV2pmuqkRj8fCyMi/QGHfEb1T
UPzLV5YJOwpzisUV9XykE9ppRvWZ2MPT5RV9TZYCwwYKhtHQoI5A93xJaLAgQl1eRXNu7ew0fulb
fmz6X1P40xiGgxO3MbM61UXvyJPGR9+CoJin6CrEYDtt48G5FtycHh3J06dN1GDiB0dnQiuF3bk5
qBni4qblL3r/L570z8ExpcdgDzqDIYsAFWkfpbMf04daf67Kw+XdXfXXJyjSwSF0SMfGAgp1DrR8
m8o7zJH1w8blv3YOFpZ5OBw8jlBbOf+EZpT1CRd4hUVG5NHul6pzpA/f7AbcYAoPNEN1nWkrEF07
Cgs9LYXEJt4r8lHgSaGL2obnQRTv06xiSQ3CtS19g9+cD/IVewqzRHYnLrvVQP+oUMAoyP++dKnV
Ywql4W3i95Y9PZkgNwgDCAPlFkPBqRNeqdH+O3zV4E1Ui8BD4PSZ4iIk0IpHR1fa17HT+NKf1lAb
Qyw1TG2K0bxG68L+FNNMH3tSZyUyAZrzlIQJfRgJSCZ7ETYfFf4VNIqgMek9q5xx18ZFlAaRYvYt
qoKgZWNxi8LkQz0g0+Xh0DZgyE8qCCDphpoGQzwauT8Mg9kEdpMRCE/MhtfUdnlfhtUsGE+yOmNd
2dquPVplUKExQUQtmEMas8hREou7kqJYNlS3tG61mREy5j+Vzubvk5qiuMNt9MQy0O3hVTWaqLzk
TRV1rpmUOrlKe9vwdDtSn4aqH5NjZ07kXosFHX1weQ2Rb496dgetlM5Dr3hEWGxixtzM0EwG9hI1
fI1LOtrHWKC5BJQthn2n1aI+xFFtB2PSIzqYzDJRd2ZOIQVOp8R+GZIKhDld12c7rW6LQJhOmQcJ
bRuUhbk5XKPRdfweqnHSucOolBBN1ctsw5OuHcJTE5I8XD0PMzTecTwEyptNeNuFjzaSPk76fPmw
f63dwpWiqrIIi+D9Drmec1ttEtWMtSXBOI13ebEHEXWiBlP1AsZ/VibXoX0wlP1lzNVTeAIpRTSj
0zd2riAjUqOvv9SrGOmJ8iEq54/LOKt7iAIxehPQP4gzf7402lRzn2fAacd6P2Asp6iSl8Qgj2U3
bHyu9W38gyW3KIxTPnBtSQXPZK85n+r00JrcnZzvZunPs9+kD0m9NX608shYxk9RCEGDEyIJmWcK
DXBRjY5zJOnoMarui+FYjz+i+PtUuIkVTDiw/BnnnIGxQi9bVugeT9/b7PPyNn/15Oe/Qj/fZkwY
O2Eb41f0KWZTw6d6Sr1cHd0w9obyLeYubzberV8NCIiGhXYTvPCRfpduqNwCZwWP2xyKcJZbVkpg
cucwhFswK8lX4CBSQ3mUoEwnV5rCoSdlNhe4CQfyZNL+gfdxvW9jekUMVD+Fng5ubOCR1/L6wAvI
/ELwxNkwra/xBRgFEOigSQ7S1F8Kn7OT0pIvmVjeNEfEsvEuFE7ntRNYd+k8IRtrxfrfe4Vl5WSR
xEDkjB9w/k1DDa3uWgpQUb1y+iuNJ2bU+JLKhyK+99MtaEmmeatus/pZT0DNc1BVhFlUmzCk0Zr3
iUbe27gLitrciDxWzioWt5QgUJDADLuc9VAxbBYWUCCCdBMYwsVtTZ8Fog1x5zSuWfuiOYpwq+f8
qy9aMFFGXLYUd69kshD+7GhXw2Qb8atuUmjQ3IbhhIa6X5cP4+oenuBIhzGktJgyG2urm6si+2yF
rw0PlyGWz3Ae3ZwvRbKNGgqg6GHCUtr6YVYLNkIR5jLC1mZJhuDojW3FORaRoikfN8Uh5c6DDVEG
zE9tQK06r5P9WvbzJFQTpZOgxILF5M6dYv9UGsLmETy4IQu1m0ELWdPqG5Brq8OJWoY8IP0I+bhz
SGpU3Tg4yDDrrQndzruJ3+Y9hvW2KALXTOEER55OHeLGmNQYOLGWXxMt91uSeXMWeZc/1haMbNlj
1pudCpgOFHEUY2WxqL1SbJITrOKAUAdTC1BSRvhwvm3o/yu56iDrWvJh9pKxr57LHnzFObQGBq/q
o8w4WJ2jgZapTriPWTuk0JxKueUq732jnvJvziD6a71BRzAbavSK/f1GoDVFw4eFm8bVdP4Dy56W
lKto64wI2sBqkTVuVA2h35Xar79HglP+31bo50i2UZt4NWArnLB/KkLtZ2Obnl1svLLXjsYpinTO
tbyZyynEh7WHN9qCkboA/0H1gOaHWJ0Rib6jiv8P63KQf0JiZImlJMSo5GkZ68h4c+6EQVKp1lWB
LjCUOrMtqZk1J4aZw6UjBvcqYt/zLYQudhsVC1TXGTd1WNzznLiXV7N6z6A4hpcVomsdg47nGHGY
Ju2souxRQdUpqsEKtNfVfdsH4D7W6L1OYtZ2G3Nqa84F24dud2S/EBFKmIpCIdA1ItdtjRGztdbN
5ukgTNMnebvxtb7mDEGYh6z90oAJNLkjy05pVc9cz1FgFGxWvLmPmEY+av2YD1d5/XJ5N1cXdoIm
JQ1tMbSzEECLkUV28p2htkizNKzY4jf8OsYJ5Vpc0AisKYI+TNWffzZlriH3vKxrslQovbSBQYXH
0Q/cNoqb2Jo3TG+gYnCnajyGmR2EybRhOWtrxQ9AVhlNVYv1nP8CIYoyGjEnBCqBJgjFj86JPYHe
d5XyjW+4dsaX9jOQElEksmUOZCWHBCRV0CFOE6N/V6d5qFk4aDaUhxvT+V6QqbmzeDRgOB/VSrwO
ETL+w09wUKY24TrRayVbLIYznBxtaUuHy13vDMHSytveW86NkRyGkTPbrjcc9ZrhohoEpkIT9yOK
NOfb65Bo1JqMQ6DR+T6DelG5F+jHb8D9aI9e1Gxx368E8PiWeKYsNoVqnvQ19aooMdRVLT3lTnVd
TaYDRek6hqqFiXvKQFJk17ZOE26scvX1YoMyQ1VBRodpR+nCtHiPhaY2krF5yAxjwIzNU0XZmH+z
pjue3pXmHSG7uWqDyyd12T45PsT45LKz8D9f5ks1x+7MaCCID5Xvign1VSRL8mjjCbiSAtaWMTak
LCwQ7WGa8fwjEnRj6xZ6UF1bj1k97YrifkweiECKbReTvdrc6Howc9MdEFppH0LdCHtWvipa9dBc
AReBsQdbilGLfpy0geJ2RIEGXJB7rftZmw8W/0GsjQOy4g1Me2kNhAkhYypnSruka22twG0PvWs3
UVvP4HvwEdHw9fJ3WzkWZzjSihIIroDRECsybDChdekPp1TdQUuCNKMfVmhelWm60UW1BSmdRDsf
rGSeASlaREyhF8ePzYS23gIv+x9xvzUwuL6TSJRg/gKDazI54xQ1TqbbuPSTSGFZf1uina7nD1a6
1X+zahxLby8SM+gNk4cT5rCfdFUAqMneLHFUsgBZZzenfjVs0TWvbuEJlBQL5uVI7dEA1KTcqODG
0kXnZ9lVpGMP0xtrS+R2JW6C2vWflUnHzuBGrNJ62UK1CtI4vI6GLbGBr8PiKEyfYkiGKDgV3OyW
3Zu+5eRxgt4AZIyc6arFtOwcIOmC3tGs3LfJHuR9LuEvA30k7f2EjrhGeb58KtbCgbNfI9looqMN
XDXxa8A41dXXmI1kNu1YD5reklzTsGa6GlTNdZz7m6XzNR8Omj0DzI4onyMLJflwhYBKxmkmlEod
/SMFyZJeDbdKFzNHS3cTLdic195Yf8tphhR6uMUruY7voAMac4BwtbKX7S11GriCELbTyMEwejCD
ga64e1FJz0xhoJ0XyVsRfjdJ/W6qG95hzceD9Q6FmiVRg55AafWF0fUEFLjwfMPbkBMv1GtvcpZ5
3+o1pPrBLmx/kdRyptGPrPR9gKhcCCGzWmxyBqy5jtOfIh0zK7TA/tBiI3KKUkXsq/SXER/VKtpv
mNuyJun2PFuzdMBaR6jLAxfhkI1Zh/TVcEDFB8nd4pn0Hdg2d1XfsKS8N7b1spfy4VdocLEsOSrU
5KQ3EVXbtK8otjsyCmaUvkV+GuqD0PwE86VpchdPt0L/h8sNx/1/mIt7O8m/zCZOVlcBs4I+TOXr
HCp3HknEsKszPn7gTT08Xt7hNd/8BxEsZ+eI/Vx3makBcRo7twgr3Nxg6+JPguLRNE/eZbRV9wGy
H7xm0YjgYBLzHC7TNVJ04PRwrRgsErOrqg+WmbHSfnbIZzK4WTExbr4X4V23JWq2brP/g7akcnEz
KlbqTIBuqzEY9AAKTJ4Axw7/hyLSwoyCPwg2wQkqt3bb9YhXkw4kUbzGYVBPrh4ddcgYa8ZVlnj2
7M6bZM+rB+UEU7Ice56zXCuASdARmtpBppouZq+dJFCsa4JO6dAnise17xsfdDmAX07JCa70QXnv
KNDdBm4ueremh7q9tQgcISgHb1BMVZXWC7MgLoJOZ+HmZMXqN0XKGiy/C3OJLH+qNcmUUoGSQ1bU
L92QPPBhcIf4NVO22raWe+3LOk+Qll9ycjLbsc9A0gakIsy8Mo49A0nKUsn/wQGgPxrWA95R8AZJ
21lo/QhtDyQsMgjPo6Mywes+gs/JTfNbqm0Ja65tH171eBShO08Fgcr5opyqFpqi4rGp4H0/hgae
mrErlOoBHbHuZUNZ279TKMk+jVLP0NoAqFhBQjQ1WotlSDZ7JbF2l5F+8zHKn+oUStpD24IMVC8A
VeTXjf5Np/ekvO2gKlz+SMHpOX9TtVct3Ov9W5E+osOLbpGKrvnUkx8gC5vnY0Wa1sEP6IqfQlyp
zs1CZObo94Jvzf0u23ZhrTJdS1+FZkOjCMPzs/1fGr+mOcj8SO+VCgynjIPezDa2dw3xz4XxRSUv
nnkp+uXCwCBJolyD4k4JCxaPrqEek2xrdGrNbP6gwZ+eW2ioVVOil7j/bQjf86LZl8gM2PTXZZNZ
Q0G/L06cjTTTl+E2JSFK2vQhjDO3DhBlfenKGDn0LW6A1eN2AiNFTYYTZ1wzAfP/SLuy5bh1JflF
jOACbq8g2exVrd2SXxi2ZHPfd379JD0z190QohHn3Ac9KaKLAApAoSorE1HkoSvJZoGJeNK3Ta4K
+HU4q4SEMaB+EGgAZSnrF+DA/D8XNO0R5EYBsd1RztF4Hpr3SSfJYLqZkOAZ2kYQT3BeRMB+Igth
oUj7tauuAH1llOdQ1NDLWHrU+tx0cuB3BE64bmHG7XUwg+E9iWMf0CBmiy+1FpS5hocxCrJG78ox
6q/AhXy37JlmYL1RGkEi+Q/ZM2sRjY8AyoDNDqzaqwtdnP91OUhGU4MKIQaNnIbcbtYPaHkANVWv
o86jb9Gu6sUqoaku7TTA6kwz9HSIdnVLQptwvIsBZwqM0VsM81kuFWpZmZ/ZKZA0qVsVtpOqoi5u
jg+gu4Ag+403E1yAeTguKfIJmaSUjmQiTEYrvuUZgVf376FWO2MgCu048TKQv2jVICBt00BSdT1D
jYWEgrqaM/NzE/5EDwXow14N/cFctsrojb0v/WOWc+Rj8Tg2IRsDBCRigGuTeomkZraQEnSYHSiG
gQAwvTK8a6xjTWLB+DibVwerDa7JFWSB/NO1rXkC3fBUYXhF24I0EfFqQrPkM+8ebp9FnFVDpxLY
yNZqDLjN18vlwtHMoZDidMCYps7XQa4XRLtwfFYBJiHgGMBJ/9+ZWz/nwlypNItsrlM4hS8lJJoV
+y4ZzlHwUowDFfai8opAGB2oOEC7CRZklrMpr+p4amUDVcHRzUAGZHc0SRW3VV9ji7b6bilPpSj1
y1u5tdcMewBb4Ytsfaj2+hRlY+kMjdtBNbzIfhXz8yiLWts41/6fnrb/t8Mc72iCGY1awaGkW9sB
oBiD6hKhyuJklYjPhtOqgr5ydMEAC6OpeC+y3hhOTUNi2DKV+4ncSxPgiQMFaLTvBvRBblCXKasN
oEjo8vCt4ddtp+Euo4ldjn5iwPLQMXPtNblhJkY+T3+ctJM/0vq7qW/UAb0F4L1B+auHxJ9gX/Au
lkuTjKNGXTAVrYFVNNrGWRb7Kdckwd3FXcCLUTEnWGRo86gPMCHV0bFeueDQCgLlqxNklb4NQuA/
L52ELf6fWWTF0lQjayurwyya9fjZRGcTrfVZFJ6RUdxXWv8khdbGRtq3I2+tJYqseE/xK+vri/Ji
59ul3c2VjdFG7S6tvTqZ6Fg9Sv1nEL5a0bGsnhTLa7Tnigja+/nOezFuZqPEkqoWM8SxHDRWu1ID
jEkHBQMjOTdG+dJW2WYeH2ct8qUQVM7J06y9KoMIUSqcfObuSDVjLscKk5/Wn1nw0Nej29lOnpyh
2oj+4WLBa/1bK6I05Z5FaHhAPz5BLZwNXOY5lKeCwGqkuEX3ZLb3wbhJCoEj8+4QdBf9vxUWGZ8m
QV9KOqzoBBFSj1hlsyhbVf+uQj5ifL59GHBisZUcX1uptQywNTC7JjbnAoVFHEW29SIVqW9Ur7Mt
PTVyQaXSQMO5SjNdpLkiMMomcwj0AKSxg9GhdMvhRQ8OCVIOkY7s89EMYwpp8tujXA9UJv4D5NBE
7wxgh181KYC6tEO1QfyXKw8VQFBqs5uHf97Wi+apCyPMxtBzIw86DUaW6b5DHiezUQZGRCuKm0SD
YXw/liylNKvVjvUzakZUFgJqidjmOacpwk/ZXrMY6J1nXb2ooZaA1ms4YeaQ7NUuPWvxZoiIJJVo
cTi76irSZcZjq3GQljJMVcF5GX7V45MZPumd4E3F87mVLxTFeQQR6Fe6PjChLlGqgYVQqQSvYZlC
duMlKt+saaJ697FoXoMz47bT8caF0B14HFzxACQwW2uujSxMRliECBSVusCRSHhUlsBVM1HfjsAU
m7NAzSHV63Q1JY1OOqVbSf2m6QtdSuv+9qB4OG3UqPGEskEejZogEzy0oRpUU6iXztw12WcRhOVP
q1Kkt1Ftq6fWVAPQN5ZZeBj1KDtmy2IejVlFuy2QIdEOVM1436lkKRX0NIKKHdySUT24spYPgoiD
c4qikK1Cpww0QSg3MbNf6RMEWWezREyV4SmzMdp7vYSSRhpSrYSqUvN+e2J4G2alNgGHP6JUYjO7
PzT6aqha2Iu6mqYlsBDvEwJIQ7634khwnHHHhrIvivYrdpx9ZUikKXttHdtSN8q3SY1mTzWrU4O2
A3dcIFeVlfEWgxdItvCe0aYC2lGErXjcfHmxRZlWx0hqVo7eGMGrVcjzoxkS5WmJJ1VxtCHr3kdD
S7cqyfXftd7bP+wpGrx26LWETqj57EjR6m94sIQzNbrcerSSVE99qSQjFIjrIYq8ZjDSbzqUcdzc
0FoX6BLld7hoyHcoSqgIQ3HOu3dFzYFESAHYEfmj62MhqIDQHFPI6kKMVSUn1c5c3Xio1AdQo7vR
tG+Jh5LkbVfhLN+VzXU3X8RuxEQ7DLFaiItmKHpmi5vPP9a8qp5ltMtm/A2ioI0Tf1+ZZHbtNI/h
ZJLVZOPJ5aYkfr74aw1WMbeVAk3aameHJ+SZuhoNzQ+V/fpvhmzj0QgaMgSuzG7EZVtlwx99evkE
QaG2e7Q61OUWD7XoAs5w2xovRsVw/2OODTDSuE6rQMGqJnLkaOq2tO/mYdfXjpSDCm3KUcx4reQt
MpO58Tk1RGSf71V/7TOXTQngVG6t0sXhskM/Lom/VYkTys4cv0TadgINXZgIbHKigqshM+fPGCNe
hSwHJKjVh2j4BQks0v++Pa3rIjFR1JUJ5qKuhiFbJohQO1FEcIWqVFY2Osqrdr4Fz0Kzrqx32yLn
UAUHG5gHIFQLaB+LPZFGxR4XDTqXi72fLVceLGo3P+PAN4VrxjOFPAOI0wkh2heGCrvJSTCvepeT
9L0sXH0BSiP1NMhBT4sIUsO5riGWvHYeaAgLvuQ0SAcNYLWFxGWXo4pZHBGbeknyMdTb29PHe+mj
KwRvCZxtCHtYNixlkI1gyKCuSnodXMSFSfqMkoygm6ntQJExtzIQZ5MtF0dDsrrRzRMof7h1OOWC
FCzPPRUDhVUAP5D8Zb9kCCPIAsxQFENz1V0Zlses0Ghgmc7tEXNWEWRcwHkCYIGzhgVgQqDJQltm
CnHelGZLQGX1CYVTO/2piTpHeJsBNGYr5QeeKypL8TQURVSSGIy0kG0LitdqBstYu28mVOAmPy+j
HS6+22PjPXqRKwWy1QYRgInUzfW9YUlNU9XQs4K0wm859RHSUgXyTxDyGKZ0k9rvZfkaaq9JIeDx
4dAPYE7/Gma7L6aqT+VOg2GCtoi6d5dWchP7Xg9+qNC/q0fI0O3t2kenU2yDCPq+Md/i8H0p79pK
EPnwYDRXn8KcrFMHHpnewKdIUuPocN5RAZAod3X5R2K2jtZs1fwYLi4IokLJARNoUPyL3gh0l0JQ
DNqkBpgHmU8wtUALCcRAgWOyvUQ/R5FB5fJdsNi8KwS4PnB34kmJLhFmsVWzU/PAgJUB1Yhxk6k/
gty3VkduNsm8b0DXY5iiLkzO9rk6L9bI5SIyQSMBkQcN8shxND20y0cZv3VAO8wp6r2LaC25p6Ct
gUZpRVoDf3ptDBrrYZP0OJyyBY3ygSkRF509b6VtvkkZAEO3J5RjDbsVTWsqupUgF8NcXnJsIm4v
kxpA6fybVXXDVo0tiIIuVfowBHOzu22Oc97ZiM+h94FjaJUguB5cFA6xVdtp7cjJYtG+ToHmUlRQ
bnVEhMnmjQzFOlDf6mgjBTPbtakY5HY2eEhqR9EqP2oKrxiG3RSbWwhPCk4CThgJmIYBECjC/69w
aBALo+jYwpSVdNvcnPzIbAU7nDdxOiDQf+A3CtbrejRBJMm1oYEGMAETO0V7+ieocNAQv5i/bq8Q
73KEGiBo5XDtgzOT3WE1WBWqqhkhxQo8MpH7A0Ainj0Eu0o2fblr7lK1BktatVEC6/O27XXzXkdS
eJhaGCZYi5CSYBkXa1ubw6VEACD32p0EJkKlfLenR1N9VaEBAroPxDi1qG2Td3+g/ReNxgCbw1/Y
tw6KG30SmUvtqMHsdcHilV22U/JhY9TNaTQiPAFamkurCrvuF3OUCJaWc7qsnoMKCxCxGnDu10vb
9EWn1ZpcO9VoQM90mk0Q0g13qIZEHkkkyKqYvSK4NHnudGGTfQmgjw87YVBqxKxg5jC/ywgMigxt
N7cXlLcHV+Q+ZGGRcACf7/XQchMcF2ag1uj2sn15nD5qKKfqS7OFit7mtinuMoJxH8EUDk08ctj9
3tgZWXRUgctRdQpgOMlA3BCQUiXu3FQGnrav3Xx4TfHgGIbQ/y/NM0O1JsDuwhrm234yPfT3BJTE
42asCEA6sTQ7uEHOUyjNtE7Cn6aeHAOr+Sn4CM7tCKI1DYxkQH4ggc2cEnHWLMBG6LUDHZt7A6yi
SOhAbjiofyizuk8Cze+BGO8jO6Q4swTvd95io3sB9MYEYEiF5WIorGa2GtusHcQIp7GdHqtweZRC
+a1e7PfbA+W574WpP2fYxYU8QzoLoCALprqqd8u5yM/JYESO0RARBIB3tluoBqJOjnkF1fG1C6tz
Z2loKsCNhTo8wpv3kegft0fzJyi+PvcQRgKEYQIWvDJCMsuWd3q8zKlarXQ8NXHl+rDMn326zTIN
va9vUWccjPBlrnbB9FQrn4ldQYXoJFWbfNmahU9moFq9KvRBzTKKRJG+rirIWhFpIdS10PPKnsnt
pIekHGJoHteuCmqXPg+dWf1I7Mfbk8C1A54nMPuunaFs9/xkD9qA0lnllODZ1ZG7T6AQl2l7Imza
5FrCkHDo/yGPXJ3rwnkiqWqCEbTOoHQuQLX2aJK3OThP+Y/bA/rqOCsP4ZpWX+vzKgvjtFdVMyvA
m6sbMwN8ouCeCQKhUCxvMNgJyOArgFh+eUC2vaS3TYTkw1BN2QEvVulUNqrhqgCMhvMokjj7uvHW
1DEqUSC2X1O6jKcqgdxNS4DwuzEDBG29r0Mb2ihNwWnKmzsbdSmkqKEHDYp2ZomqTkvBhoysg7nN
g081e7u9NuthfL3hMIw/pM46WoQQUl//PujEhtnIB+im6K5W0QBSHyQ6KKpOE7Ij/a/b1vijWSmk
/9fa+v8Lh1OUINayFNbiUfcWOTwameneNnE7cvoCKdQyqzb0DmmaUdq2/SbS/Vl2pCn3YwPwCbyG
K1GXEMcTVgY4XDPQzES+nYlarClK7GGCDHvV1iAp2UiL7KZCHg+OFcCT0B5iQM4QE8j4WzCN5QzJ
CVSv9dw1ygm0WRKyh4mjzsm3OTGeh/JVlzI3DR7Q4fIBCuEDmkUaW3NrNRMEMxxwAUZ88THq9Tq2
I5I1wRqD2/aDBMafqvPCMHZT3Ea0s74VfXkYADqwF8nLxtM0zYIThTMZeBAizYF7CJ2CbKeOOiUk
SsqpBveW9Yx3G+TU+qF10jYTBVPrpcbsDwK0GyB2UEsGxT8z7WWlxDHKco1TzqA4GsB9R6tFvq/N
8EM3+nNap6ag2fOr9h5kV1eyHyAfIQUps1tesZvCGs0OFLFH9Tu4B9zY+3hPXOTgvdSJNo2nUnRf
bV/Ao0ofRDVqTj8aWsHRIE3ANYjwhQ0eiSWB4WvsG1SNwe9Jw7vifoFZV/fC0+BorxpIzvzoLn/e
plTa3N67PL9CVzTaPtcEoIXQ99qv0Eg7SVoJBJB6qo4atfbWLnW+lW/lLt2I4Lp8YyhVgVVqfeKx
CbpJC3oSd5hn6al1li3QIdD0zneLB2j5VihjtG4JxpEA2f1rjTn6oswMF8PG0GrP2Id7iUbnzI0B
ZTi/k0Mheklx3q7YGBfm1h10cdKa4PtTlAGDmx9AUIIcHJ2oCbEaP6Ei0AunmHJta72ZL2wZSoKt
2sPWuO+9n9Mh9fu3+g05LzjIdBaFYZwGgGtzTByqkB4FpHVo3VvvzT/MAxjf9+CtIrSi4VPnNy8P
uWhPfn1OXNtk3jQFYLijUsKm9ZBvIxc4G3d2oqNNN1pOa7fzyGbyoRwrbwr/VbAp1iv4i+cAToQE
GN4yJsusMWa21M4NbCsf9mf6YxOcVAeUfRtkB5Z9uRMuJ+fIg27FX3uMp+pxL6fVupzkhCf3GV1b
ToK5rp3QX0KqnoGkcrKT5RSCUIdzc1/ZZVy2G2cbzSmw2zvVxkroz0fdl2Wxu/LHh5I/iLjRac6e
cJmiVhEoKHHC7VW//5WfNDdyJQpBH6fxhh/x7ke07w/QfhKs4zpvX9fxr13Gh+xC0xKSrPJwb+kP
ZBnAD31sfjae4kweqCNfHkRNOVyDQDcAdWQDCcDWOvQOJJvq6jijtByB2j10Re3dHpTGPdYubDDO
MiwgLShiXBerWJx9bL2zspud8+Nb4AYbEExQ807dneKXXwad30c3ouHGjw6xS+7s5xfLuf01nLAA
3CxorEL/MJJmbMJujPXYSlQVO6V8rubHrPBn0e7gvDKQ9kO0B6FJqGWxj8BFt9I6SPUGUiGTC1VD
RYVKenAKRey3HBgNbiXADpCzRXoKFObXh6pUJkqZFgTSj5Ez7+PtQtV3QvUH8OiUYN5266NMTRfC
SSKJaO7VgRATL10NVNywfW05InVftzPw09NmsLbVPfT2HM84S34sC+577mReWFr/f3FxxHIeK/kE
S7U3EAfKnRSdErddgmsC6LEVta2hVYZ538R9NoRjhvWqh5cIbCuBtq3jnSWKXLhmTNnASxBNEiYb
SzQFEtagQWicUDoaxaNabxcQYop6XL8K9wGdiIwSdrOiQsJOZSYstXLSBibUA7qPyR0d6DL7pgc9
5p11jDK6eN0+oncjLbfBydyJmo54uwvvDnBvysjOQI3yerXsOaqm2oRHmlYP+gFr23f2Jh6JYMX4
g/xrR1vv4guvyBcFoNYJduY96naD5lRAxzmKjzPycfRtb9FpJHkYpQeO2AQ0tp7qDiK0xJ/iEnta
K6twGHIJkDBnnxh9EUdKWsJxjFP7A2p/eHQdY89y5w9z02yjH9pCte+NFz7L28ypPmJAuQUTwfUp
vDhWFD5YPFg1rDQkOYBb+IJ8ATfQgxnUFHQrFgAH/2KLXNhhjvA5r625jGAnyLVNBOoneNhLn0Cz
p5wF5SHeFY+6xn+GxBwtcapridXD1Cw1JwO80KNuu2UNtiBleG2Mj6yBdIEiCN648emlVWbXSF2h
LUMDqwvgxA2UMNRfs0LrGu/FkppkV0Yeygpdp6KJc6f+c4kWFfhOsB+ie2StkTNvmgYxf5EUARwJ
rCgAAKOR7Z8vIPgyTKAZkBqAtiVzxuUoP+HdhHJ3AVanGXh78z3JniDKfdtPePOITBQ0aNeLYW0/
vN6YlQp9DuAJWifPqLKpzmQHWYGT/Nl5gwfcBrBxIoucsPvKIrNypjr3NujJWgdNji685H68t1va
Yw63jSaYxdXNmQ1/ZYt5Vgxq2lflaiuuoYFpOiPyercnkHOAXllgAkB1aJcuD2Ghsnd6m1GpRZOA
aMpWd7o1DOaUzqvJ6Bs7ah3ZNx4it/fQg5F5o/s0++bn7fHwIgVoLUC/CXjP1S8Yx1vyNoO8RdLi
ZYJVkSgI0nERTbTxjZOI35r3XEdUt/boAxcFiQvG+6YYWIdQB8+k6ttn2VsOwcZ2qoYmP4A594Xt
Xlx3uDDHuF6tVdqo50WLbhEwwANMoYi4jnmplqsRMR6XBqRYgB9r0SDkjg/Ej0qagDuJKr7l9jbt
PO1hfZJUtDzGv/VnweKJBsh44xSOkMIsYB3EIGtq6e7nsJGd4B4ouqfys3GiX7cNcp5dV6NlHFOa
enmqK0zoaN/HmScVVNXQHRjQQiQwyrME2gPAK6CzhI6VdeQXAYQ2TTjt5bJ15vzQdChkIwX6WcZu
J5LK/oMRZzfbpSXGJ1VJrRdJhSXjlEh03Bu+7p3vz3JFq+1EQz+je4Age8jQ96KCMqfKC2Kqi1Ey
Dro0jal2NmyXDyA9p7YTnFN/8H73JhXBBFdXuDVMxlFBy6RmY1SBMPp7cYzO3VY6SQ/t9p/7x+V4
GH/s+hwStyXGY+MWg1pTnqPICCAwAOsigBYvuMPcmSsrxvpcZBExHbBTsZLW64CWTet0IXJV6O32
pl2zfY825Zt9Up+jx/mQIEmQ/kxFnJe8HNbVBzCDBcaxbewRH2AFI9hS3+ryzpDoXH7os1tAl3v8
IORjae9QxNX0hqKBtrcEt5HKX9W/k8BsSCgx9wB2rpNwSnbzg+ErB8ufDsZO/sx3IL/ywC9BJy/Y
KPuGxhvTB4GCP51t+mruRDLHvMPoYkFYkfc6b3p5nvEtC1qGB+OBlAJ46Z+szhcfXsGYEBxeezIZ
H06buF5iuWmdAWkJhDB+Tvu7CDFMGCErSrax22+Xe9kX7R3uvWVcGGaWupDQ6ttOMLxkzrKT8daV
nQXbtV7P+LiikX97H637/tZAmWWV5LJIofoBr1ZUOqJy0QRUVSCcanu3Da0/dMMQC/q0pLntUwtr
Js/oU3ba4EDi/VqrRp1aJxst+rhtjwPtxIn3dybZkiugXkkylBjZ93Df1vQXbhDs2sVB0OvKUIy3
ROeEaITq9UVSlpIyhAZG2CfbonIbgrrPJtcdRaJV/huq37cHuN4WtyaUCacsHU1aerd6Sk87GUx3
P8Pu/rYJbsh2OYfM3ahPdd7rCmwkR9npfwXP2UH6nlDjTvsXZdGr1WLuxrbTWgJxIPhhD37m11y5
y4SAZ4Gvm8wdmBmkC/93xjbAUzvqvnBzH5CeDh6R7toN5M+26jfyeHsS/2Rzvi7U2uIMAI+is1BR
vc7SzjAxNPvJ2JsH7ZuN7HFL7wfkYgiVN5XzDSenkyG1K29lV3n/F+kmzO3fD2BWcayTNC5irKKy
kiQe+9CLNH9KBBuceyijBCiDgQU9cn9SlBdxFBoATGlBLtCZEhlN3Dm1hX0wq0t/mcmVBgOjAecr
Cz+I7CmTewsDMXzUxZzkMwJk/S6+l9zMy/xxJ+Lv50dNFwaZmesTKwkiGwZ1BBh0Hum3d5W2T/O2
3IrIm/hucmGL3QHQp5KbALZKTwY/m9d7KZWdiZJdh4o9NSgaTe+D+4/qMfQ6FK/SIwRjRXEiZxEh
BQr+V9QB0IzwJ9t2sYhp2gRZrc61Y6B4TVF2dQd9ap3bO4ITSqB5BOR7BFgV3LHMyUXMdOkSm6BE
VDeuZPhN+gZI7gKq9Ko/R6J+YN6QAI5CQd4CMvcL0qfOiLE0EYBoRiYvT0ZXv8xYUkE7MM9TgB5E
KQHFSwJyW+YeHaHys+BBs5IqucHkZm3uhgZt5Ve1g6yQZ01H9MEt9u/bM8m5Ay6tspdqvqSD2vYa
Co3lZ5Xp39RG9ay2ePvHVgCV+juDTEwCFpGiLDMAFMe4oQpR9x3kIpPU2N42w3GLtWNSWaHaK4aa
mcI6CZSkgIqQAwasaFMPJppDIPBDi6I8141tPQakrp/jrNYFhjkXN4BzCPKA2vijund9cXdDFPQW
OiadWN6Fltfb9w3C2+RUp9/bDlTBD7fHyXlwXpljriESYvgmWfm3Zuxy2Uuhk5bUDfKLrgI3vW2M
4/0QYQVLlQHPBOKIOVVCYlc9BJmRzax3Q546GZpCb1vg3KpXFpjhmFmmV1E3YTgV+j+L1GmTR5Kf
ynZybxvizdvlUJiYPBpxJ0DdCqlR+aEdS1qE0A+rD0qZo8X1X6S5r0bF+HxlQASlhI6m0y9Sfc6j
dPJ6qQ4fqsV+kItOFYyNt5FRX0bGygR04AuH2Zz3pJp1mIN4e5HvmvhTWCDgTR8yyzgCwdkM3Bkz
fUOdTvmsLihkQ9FDp2O/HVO0Cj8NIsIRXjFyLYX8xxIzd9CJV9DeA0uzH/j572XTHX4uKMqYnv5I
nsL7yichsn63vYN3elwaZU6PQA3QY57CqJVscxxP8r05uKR35+gxGgTPQ96m+msLCcbrA8PqhwTt
erDVTU/xuLdEdXLegx/n+hrirCyE6D68NhAW5hIoKc715QyxSdnLT6M/IVDV8VrCxT/iAWO7eMDU
guIHzw0v7TJPmDmMJiSEYTcOG7RPfEvAbypL/8rIf65K9mE2lpld5SOuSjw3/RT8H3lW7jVLEmwp
nkOAeXCFhwMcjsac6zkM7AI85ARjMeXfZbYd88elTOnQ0AUFcfnnbe/j+vylNeYUVCOidGkMa2jq
ML7PEDY9pGYmdUDKBgsoOzTNm+Cd950S6o5etOXRRPPhDr1CrSdLWexAK6rdRUluuGPTWR50Rz9v
fyKvUgqwPDp30ekhg7iQcaq41Io5N2Y4Vap6Q/etx+O7j1Q3SezNWH+opk3roYf+K1q/5OHUaTOh
Y42MV/++WPdZ1OwkhexRNTrrcuBWtkh7hDuHlx/IeN8ExVaUxPCBxmnaJPejH24zvNBI5wRb8pTv
ij0axRMfHU23Z4a3nS/tMvHoGJlqHSSoCZTpt46cclFSh+eJl7+/2r8IqkuSkJQQHBcqdpUGzGA3
uGa0T5L7YEC3u6BqytvDl9YYvy+qQUpU9AqBLej73Kx581ddxL/Au/MvbTDebvTWMtYVZgzyDUn6
rCF/k7rq/Hh7XXjpBzQboB0a7WU2mjyYhQmrMZ/yDENZ1NcxNEERtmvALlEio6j7RrsngBPUoqQH
b2yXRpnVaiFCZwU6vHAcXrL0Wc/wWj4JKaS4RzyOdt2Q0ZO7du1dOwUBliWeFwVhk4uNt7jn1o9N
D6vlVacA7EjUHil5FJUtec6BbmNzVRTCU4i9WGKzH3LVwoyOVerFNSpw7fC6FIaAIITn8ZdmmJ1s
5VYgpzX8I+r8pYRyckOHZQFv/0xlOaVEE1zIfE+5GBfjKeCNa0f5j0POnTOlaGJDoxgeE8dcS9yx
lE0n06JzCYIUuxbxz4rmlHEYNUIDtyZjTgP5Ie7f095vRHqFvNjtcj4ZZ5FUs1zkFM4ST9njYKl0
hsxXazbPDWgBgCQSLB8vd2pf2mP2NwACnRVksKc9uWQPyZs3zXaDp3azOPMO9cVNO7u39/o6SUxq
B6St8tqwAI7iL8pIKIzpcRvAopFJv+Zk/FlkRGCCt06Aya8dfitRMJvT1+KMdKMNOBTJ78f0LgP1
riw6sXgLdWlj3RgXR72GILsdCtgwVWc6oN/3UXJiz9hBTWd56HfDPt9k/vSufAaCJeMODiIk0JvT
AbZiBzdYWWilOeIPfYEu2pCC+butaB4EgkSH+tUQoLAg2oWdVY6Q7TeYdbObjQmqZ+aT4Zee8iGd
A+xoJ7yLYmTIXMUFUN2Xd1ZPl5mSN8CA99aH/BG9WptYsKKc5of1YyBYBmABVDnYTFIXm6GxRGUH
+IK+KfHa2OUO9J/MjXKHhtKEhh5x26P2S9mF0GbxE994ER11/Pn4+wmrY1+sOLq65ibWiw5Z/72t
eirQdaKnzdcbCaNEIyF64WSQybBrCwU2BWTT6yirz775bZOBxshkDb9vb8GvvntthvHdFPX2SK5h
JrNpO/yUx10AAl6wDs+ySM6YU19bbeGFg2SZhdLqOqsXs5Yu6bREAWyFU+Jn/edCjEOn/kB+3jFG
6GkaowNwewl57l+dEbvmPJxsvXWXBijzxNpI2f0U/gupjuuPYk490mK7DHLdOXi7eH3aehJQ3vNu
jl3NeFvqrSXfaf3z7Ulf3eP63IPNlR4deTNMBrud5MaeS01Fmim35Ic0N56yxBSEt18v42sTzLC0
KJWmuW46Ry3AS5hAt8yXU1eqwt0s7aNCRPrB3RAXI1rd7GJp297upKiFOS2W6YjuvShr6UJqwai4
3nphhvHW0aiUqQ8wcUaqbMN2UyYonWhr8x4aWHa3F4k7JDBh4JRR0ezEIpfCcYiSoYJjKCgk6rUB
9m0Pzeq3jXBiGMDRZWOV3wYjLCh5rifOKJqsm3KMCBR1EVBEyNQhsI5B9AhdrTxxIoOq6va2UZ77
rZxR6EhFxv8LjaW5TEZt6VisCtRDXaPdZWMjuJl4p9elCSYWlGoQpdQxhiXFiSOhjwm61UiNa9XL
7aHwHOLSDhMCgqMNs1rBTmFC9qo942G9AHIflV4nCfxBZIo582u1VNKWwFSqFi60i6pGBZTbabpj
Fn/cHhWHJBFecbFCq29ebKemSI05lztMHygYaadS69TtiGc76hk9m07uZjR1FG/x99Y5enxJnJfQ
1d3bH8E7QS6/gTlBALcYe7lbPbMvvLzwxqXcjMAj6MpBCl1J+rxtjrfdLs0xG6EGx8ZcWjCHJqdn
SV2Q0kM3ZV0hX3HbENc1V3gHUImYYpZVR0F2Q5P6vnNIvVm0Y0VOVvhjEXkLd/YurDAnlW3HWY6G
086Jc3+0hq0k6TQODlObe5V1H/ab24PiwMzgMRf2mExoUdeVGQwYFeSzrN9mSPM3zZUfNMgt0nCA
RJsjvQICsVXv6k2H/rDw6fYHcJcPIkyAGK+sLOyVNmi6NEUzxislA03D2IHSqNEKkojcg+vCCOOS
4WxE0p9JDQDVk9VvcS+6YDhQnLU9aO1rRflEhXjK9c5bUrCCTAHmsZDOdXlfhO9N6JvTR0w+m+Fs
JHujOoWSn8rP/2L+LuyuQ7/Y8QHYItJo3fHtEroKWNl0ExFR/njbyuoFbOBxOTrmXJGaIR+WAFZA
oEfKX2Q+qkisobAXVgVFa7RXGv+Y5+R6Ppklm8qqtpGdgl+0ezt5j4dT2L7roruas6dXxO8qko5e
jC+ksgOyAEunwkoVrJLU2gZiDzS1zoMSC24BTgoHJi5MMQsVppk6QqcVCQcAKp+UgYKw7rT40gmU
dQ3NdyD8ONjvigCUwzlOUAVDIhQJMRRZ2B6lqpV6LRyTzumqkxVM1GjcBaqXBIzXY+j15f62n3B2
85U5ZpCdNmZgtIW5Sj3m0qOSbBWR1AIH2gxtooshMb44GdVo1TJsNPrj2IJUFnxDpz5zwYroBLGn
DL87smmsg2w9NMNBL+7b+NyGbo+DLRLMLu9JiW+xMLUEPQumznyL0sq6tIDC16nc8E4791jZ8gdx
HuPjcOy20WO/ySUabNNjcWfQffTSJs7tCecEF1cfwGyTIgCptZ7iA6ZgE0wbiE9FNsQe76pIxG4p
HCtz0ULCKM5iHaa00K2Trayjy5R8Rptf6fEj2STfSsWNd+H9SItjT+Pnyv8hQr2IBsvcjZZVTmZt
Y+X73B2JS8AY1uReHH7Xktf/blqZWzEzy7krDIwVrD9DcKiz/Zw9tvNTEIsujnVHMCfr5QKy6FQC
RiSSNLDUqMeGfO9SQUDNwZqgaRC0sngqgI0HWZjrC6IllRoQknWQ6TzrwRk9LlO2qbXNUhzmycXg
tDByFqILoqU/rGPMwNBUjk2hgXQNYGimgBSFLfQ4JpRj7E5zG5xv0wQ+Qj/pbKqOXmaBeyh1QtvY
5tUhHE5SdKiRPIDipHY36m/G+AAUGlUhYj2Gfhq4STl4S0tH+ZAum7FcpTAbRaMz2SVWcOgDiH9a
kze0utMVktNOr2B9Rt/V/5D2ZduRIsm2v9Kr3unLjPtZp84DEMSgUGgITZkvLEklOaMz48DX3426
TmcE4ga3qh+rpJThk7m52ba9X1UIyqSmY6W9ncdXfXlj1bLXBQ7Fg4mpdrjkAWf2KAR2gUsBb48O
mqlJHICEDKCdg4E4AB4QCNmMXsexQ+UVVGHcy5t0xrefmZo420zoQ52oo6lwH5puBbZpZA5DySXM
NfMFzz5rDN2KI93sSFA18XRsEE2SajCWtNTu0sGTJdOulRdJ7LPmEOW1d3lwMzfzaOjf9iaOrYFW
c4g3KF5N0pOMJhZNfWCV6Q3N6rKdpXFNvJoCrpm8MsdxGb6dVqlH1PfMWGtDsM4tsiXDEgJmxiCk
zKEDB+wXzsc0CympAfGhEN04CtjQWb4Nh599fS3x4iZUVn+9pRxJCBUddUjAIlc+vf5TboEWjtHG
UQ3f6fPHHuXlwPQEX9gd4+pPDvuZnclWzBUt0CswKELV+aaLrxPlIWwXXPKMozwzMdmA2qDREMW2
xql9HZJV0C7XF0K02UGAYRQJRrgroADOPaU6aCbjASZLD5rnmg9umwf3PFqIGWbHcWJl3B8nAXur
EMkMZVgZBTc1IF+zbHN5Sy+NY+LxIymgEL6EhSL9yIuV1iPXhTTpf2Rk2kmtG5nGcECAADBiQE22
gkBFZ4n8eWGuppw9JAWuT88wErkB1XGruujfcy+PYy65jBbDf6/6FwvFyXqUZVzUBjhm0FI/XIfm
3uhjR0D2vO41Nw/5PoWEBw8EHuMyeOysVQGJ3Q4aTEHLbUPIa18c63ipTjAu0bfzdPJRk1uEAzJU
UwmzmzaPJDsW/YGxq6S6atm1Eq/aZgFkOONsz+ZgXIeTOYh8ueWROu7JUKzbkNpS+Jyoaz9eqLwu
refkDDcthfIEHc9wHN02ZXGV8ofLy7lkYXJtZAWjpJNhQegvPl+rtbKw7+cSr2dzNfESZpgMaILB
XCWG/ECiKLIBbwDLMu1vu1Za0Zh4XQjlteqesvg/NT5xHgEb0DIgfBwI+SH1SzvAIW9u0uG2Mndd
RMHGcsUldcHq7GZE1gtXP2oO36oOVUlMpktB66TwWD5fhXoEqI9jdaCOfDXv5frj8hrO7UZtVPlB
nhn4J30yw6SDVkhHYa+h7WdaZg8dcmGNwqHUszih6sxBO7U1mVBRg/OgiEO04O4Bwi4Z8HL5q3Xt
Hx/V+/I9W8hDzYCW0Ml8MrSJaya+nkQKh7n2XT6ET9YxPvQfBbXzK6t3tJVrbJ+Mu8XGhBFhOPUm
J1anPMS5BQXtKoFVvE5X4hPQeeNa34LVI7DzJXawhcWbEtQTJYeUfAdbKHS6HJTn0DmJo3uyRFo4
d8mdjmlc2BOXFRgRGmUi2Ek1ujUT/SoQoSMgtHJ5Ly6ZmTjiRglKLa1HM4bsELGLkF1bytrPkB+c
7Qpj4n570lt9MxqRQHxH1uVL9MD3UPm7yl70Y2Ta4YIbnr3zTidv4ofBZiO38bhIFX9ir5Zt/qzB
OyatwnXrADYqfeRX6gPAj/QuefrP5nPin+E3kzIsYVnT3gV5UrXKLuTHyzYWhzdxIG0fQ5t+3Bvm
tQY44E/Frq/CncHdRmBI2cuw625j18htdU2WntsLDsWYOBTc2mbQFbCNujgQU8qNjkK8baLRnq1+
yIAVWAsIvhn4DfQgwDM4UuB+kVOdnwS/T0Oa1wp6bfMQb/ubNNnF0SrRXLT/u2F07Itr7m+aZl30
rlQconi9MN3jS/7cvYwfABA3MNwoTE9fNEM3MJpwHS1rorRj6G2mueH0so21BUdWhAbgwFwN/irN
VwuWrXE2L5menJyMMBICMAB6TvMKkL+6TMEgtInFNoyvJXqTZvuyeMm0dWk9UcNu1RDCkitN/lCU
VxNvFMOWu/iOjrwtTF5p9SoU16TwN0MbO1b+gCyJKr2kWenSPLIrUB3W5c8ukJ26vmGgNdbzjQYV
EM62rY6GQKQvqn01xCjU/CSgJ5Vq3el6T1E3EWhM061R7DKJrwqx5dLaj7YmVP9qADzJ2uzXZXuM
u2tfuzEYt1nEIM3zBwuvWAoaR0QVKXBxw20S3XDVNVUPgMMcNAD8Jkq3Ue/JNeJV/pQC/e1vImtD
6FOW32k1MgL8KunvoOtlKbFLyo1VHEntpbFm5y2EU3cRuzOzvQQCK+uZouA/7OPyKoPUcRFvrew+
jde8evXFA+omnB6tdpOZttVDveuG4/zIUDM3w/dKB3TvRgxea6mrEJTs6Ytc/cisEGqUvo2gKDav
A+LoyiOPjlL2qvWVS9GcjoClNhmmCwRvhb6DsAsN39XMcHT2Q+4PUFSVchDropCitsDpEw/bz4my
R78AX7E31J81lBroXvZvkMZqq0colIhS2EGxbyFgUPMrEHZz2jlx6zF9VcnVVmqKfc36taHeJJqw
5YxA1uQFaCEvDVcpXao7zVTXwHUG1Ca612SUhabEIqnB/NIImhGM4yhba1t6NWhTIJuzr9CGa8u3
2rX1WK6ww47ozluUIvseuSFRDnZsUAMBwg3A17lrKBIja0oV5qN94qoO5BkdflOC99B+Ppp75vLd
OwpHz9VqqTVgpj/x3PLkYJpZb1olLrUveJC/UneFPTyzwk4Rujr31sq6zlfVvt8EW8vN3Wgtdbbs
MnfpJpjxD2cTMLnogrbKaibwGepIRQLTvmtCZtYW4GF45DZuONfax/YL/eOyZ/oeBZ0Pf3LNtXlM
etlCvaxjbpD+zNVVled2oy2Nb/z+if87G9/kppPjVBSWgfpVaqcH3dGuAi/GOAu3Xdcr/6raNM5S
SmmmkHU+tskNlwZglq8J5jR9Kuxgy71CB6ED8o/ua319SNaGIxbC5qVRTqLmRCtBUz5uY4vuNGPt
dwdN2lxesLlb9GQm0Vp4flQC0EubcQkbkcneZGMzyHybR5VdiVdUnFyadK+1UG2QmseQDkO3kgLZ
h7C9i+OlF+YX097/e1FRtDv/FEoTNadjSR7B4B0NbM3j28iND777Fq87d7jHrWajzGJXHrFbR3i1
I9wd5HGPl+fk2yaGPpKuAjL5xfVrTkHnQgr6RFZ9hFF96aloNizgXCvrehG6/219YeiLURjAfbjw
aW6ZJkOSm9DxQOINdHwmt3Nppane5dF8X+GJlcmZVFttSLoKVsrQJmjsQXxmZ9Gab/xjttUcSHVl
KF4t0fsujW1yQjm6EixWRMKRsrs6esgNTyjO5ZGNf+Jsv0wGNjmQyFhKldxgYFIky9skLtJnVdLM
aNVlfXZtNVHyKTVRt5DHnNsd4EcH1QxENYHbmOzSOAJMph0SgXLgWgbZnYyui/JK1V4uD+77k/lr
dL/sTB56g65CFwMYb4cirnOVzjPXbKf+kKjD9uTI7/Mr4zreGk61hIT8/iwbLYMFCVhLbWTxniwd
swYqaBiDpHiLU7e1ZPsZnQkrbV1toxWitCVO3UWDk4VsWNGEZQOD5nW9D5EZXlPHuLN+ChBABzty
WExHfEsMTEY4cayS0XNhBTBYGGCugSQ62FzsEpGax51qiS3ge+H+3NpXZu3kyd7wJGt7GdY6V7kh
6/Y9S+wKDJvO+D4b1uZNhcAocOpX7KZ+s3RvzR5EvAUgRAHgpDwt1fdKlnF1SAWAVYC0thsxZrEM
0/4721UD/zMa56AXMi0imDWxcoppRbDVfDZr2TFX0r7Y5W/+rbWCeNlwSG+ZV4sFHzC/d0DbgdLF
GOpNLw30WDXMJLCLwtK7fgdgvee7yZv6gH5Cp7hp3hbG+e2dOy7mib3JsTQkNamDIANRrAokS13b
wJ864bpyZVeAMAevv4WZ/Y4/mFicBLNW4ydmKmGE5CeDvhPy1B73pBa8dlCfgqDATQ+yJWkbgWbp
ExIWP/OdtF+i2h/D1m+uFm2i4MOkmOkpBrBM8opk2uiMkr2ufJIlEZP5QZ4YmLgAIMtEymr48roz
gfLO7EKPICRM7nkDeGqTU+BdUMovEzvqdaSgA9vvUOQWwYZB5VfRDFs1fSiFFDciF9uYaLYiyiMx
WqT6pHDpgfE9zB/X5ORzJw6kjUFZLavj7WZuzZ/idbAz0wuO+eY+B48meU+9QbjRTtt1jmK6ndO7
x7+MgDn/BDoJ3DRJ78rEwIyByraQf0rNHQkh8fQMobWFHTi7+CPP4JjlwGNuch9ErQEF8gr+a0Ct
i0PqvOvk9cKxmr1V0XakEGhkjBQh57Ffxy08T0ePDJ4mA0R1h+bgGVca6GR+1DZ7MHbQIABG0isX
oqMlu5P3WuSXsRbWsEtDdavnwx5Vaodl/SpYotqan8VfIxz99Mkt0Ea9MdQMlgh9DsMnPVxdnsLx
hEyPKFAugLwAPICgdRKXWFUeMMEKbElmrCskPfxbqBsKvlZ4ckiX4B5zozm1NnGDqZkPQZXAWk+f
G+Zl9RLmacnAZEOYVmh0ymjAJEdd+QPSoZenay54/GIvx+sHQB1rcoIVtdc0sy2F01pvleFm9boK
PXSzULZ0Q82OZORJ/5clMjmoWQfuXyuGpVCTW2jnBcg4x9F1yv5gfuwxVQO4NKld3tJnEXLQFfH6
SW7RzWCQ7OAn1cKO/47YheMAgwsUaXBbI4qdzGzP9EJrOb4n/gQVCdTnASqqwId6AEgJCZFaXnjF
zh0xMEKinxCU30DQTNyHHmo6CYpKOMwH0YS1z7UU3TWrrHIvr+g3O2gJQbuUCpkCCJmi1e38gMVV
Jw2xlSL3gHZryeX+LbhiBP2ro5lYmRwzYnR60CXoZGPxxug/a3obcZfRYcHnLg1mcr5IbvFeUYBe
y4HS3cpV+C61vHjmcfShtFqw4DuWrE22RJrUhMY+ps6PP81+RcMH9I0nzLu8QN8Owjh16N0ZQccq
YoiJBwRlI6FBDxhjwgJtpecmc/U+XKK9nB3LiZXx5yd+NhwrqDlqZE4I8fq0IWuVgyIcstRpvDCe
bx73azw6mNeBMdagrHhuKUvSUFNaWDItqHSrjoSkU/qK5BejN1Kw1Ma5ZG38+cm4Br0JLDLiGbuy
vtL8FgWkHA+HvFVqj2hyb5vCDO2U0uzvbEVoV/3vMCeesolRfkFJH0jN/pinih2ip4UP6wSO6/L+
GP/Q2Q2G+QRUHHKYOtQw4aLOR6hbyP3wEEeLAyRp1tYqy9AsqyKNjjBXHio3Jaj0a8nCTTA3seDj
A5AZ+me4Eiabvwh1hqZxbP66O9DUCcojQyds+hbkvV1GS3DiGRzFOMpf5sZTcrKOGWiRWrmFOSsA
q5VxsHhkZ/LG124N8RiGHjLFPF5wjUtDnJy8NgeDa5LAJqszB+z8aKKzO+OAGoRs3S124s5Ab8ch
Auo3EuQh/T8x13WQcScG+lZp+IjysYa7VdrGnNmRth/FXcB52BHXYosv7fkd9Mvw9OyLwjelHIZb
n+/l8mdEXrP8sZCAlk8GFw12dqpJ276O7cbM1+hydzOjWbcpUhsgCqe08XwAA2Sueaa0pMExDvr7
7v71bZPdXRcV45qE3T0gm6j699x8ibqFEzT+jW82FDRwjrLkeO5PbJRlafplDxtSUJd2T7lkV4GA
lpeZQNar4QcgfMRSHXZ2c50YHX9+sqHb1BrkjuV4nVnZY9SJtRU0bs6FHYaZB+UTp9VRDS1+5HJ4
FRmfWjxcoyKWyJKtgXyKg51Z14Z9CdTSZXcyvw1PPmziuGSTNV2LaMrROtA9S89qs2nbddK/60Zo
c7Fi+bWV7tpme9nu7EJDq32kEkWoNYXxAPsB9UplnI+Ob0AEsFEJ21Q8XxretyTW6C7xXoLPQmP0
N5lRCtFy6MPiULdl7/gtmJCNdlVblmMAao6X3IMeZG5rxXc9ML2Xhzh3k5+anvgwXViQchp9WGO2
u7AotugwWtjK87P4a3QTH8LFqB0RY/Fo3XldqcOFxHauLxUdZiqV57M4cRnC5HjH9xhKUdpQ8t5U
6+Yz3EhOui83fMOJc6seyUgzkzjNZom7Z2mQk/OacxTpEh+DDGMQaFOgF8xqJUCxf3m5Zt3iyU6Z
nFDLrxqrGi9WEm6NwSPZPXD5kOqOGreUN80SdePSqKbnrqZamY1TmihuJa5Nc292f1we0cIGnHaP
RJEvaD6GxxJQctrNYhA5+/eRU4RyJmgB4EvPfRpolhGsDuMQ+E1dHgu6ufz9sz5zTFhCRg6wuGmo
A3XgzEoq+IhaBlFdjEZvJToa+YMJaEVpJldtV71dtjhupW9Xw4nFyR4oUlMuAI9GsNpvzQxiQbeF
tDGyP/x6YbPNrv6JocnqCyqzOOthKCA3DdpSdDRFddVCTDo7GujUagSI9ZEh93x9YjFIka6Ba6AR
uN7SpNvKPWiLAvlFBi1vPcgL6zV6gW+zRzQwU5ORe2CKZ9CbzPezFBnIgGwq/Zkorkm9egl0N7sr
wNSC0Bc6vGilOR+VlPnQ3jUxdcxM3BIplSgpcHeDkppteFACw7Pwgpmdxl8GpznEoM7yMBUwWGRr
oh7KclVnHzJ5UMzt39h9J4Ymr2YmkYKBOQUjk6C4VbuguorjN1Vx6LCA8fuimZgu1Uh8je4yHF48
Tc4nMbV6hkxijZAPtAaOvDN3JlT3TPRJbUIbrdZb41p4h2j349Z3qdO8HKurxk2ujHXhcVSXIwe6
3QtH4nt2G1f1yTfpk9REDorUUjMrsNDfvEgrttM29VV2lzxr1/nVcIieQyjk3sWybdwWV8ztGYLz
hev0exV4/ARkVs1Ryx3vq8kKxGXOtZQ2EHAJHH0HZnMIdKI5ArjHVWTHtxowgcESC9JchHJqc5LE
6BO/LdHxUzlvbADQuHuWb/tb+aVwf3DHgtgram5usNOvMOsbY2HHfa+fTgY8edYJqkV0ZLeE5F22
0UHC5PdOvJYAGxC3xhrP2H1yIN6SXOZsPHE65kloxPC89fMYZqXN4BYrw852MWB2TvW+Lx70G2JL
rnltoVqkLspizLBgnK/x5Naq+0LIvYb51m4Ub4CmyE3nvd2b0LVFpWgn38o31NHWutvb8fOx8RCh
LxUlvtc6J7M+CadaXpfC9PEJ6rWGXhGo+N4PdudJztfR4176kq+tnbai7mUHMz/vloo3PKifRuGs
82PftXpfsRbzbtkRtla1CqBe0b5oAJ5ZXujkV1EP5Ahw2annL9d45+IF7cT6dNWrhBYWgXVf1W29
Xal0qeQ0Z0FX0KtvjlzwiBrOx5eD/RTbGSzzSRI5Qw794EWgyOgZp55TVzB9wOuBaWnKBYs6gYhC
GSYqEJi7xQZOun7Dzrl650+5/cG27KEH8AkdIE9k6ek+d8Ge2p7sG71StEHxYZvGrcOQKwZlDFIH
0lJZYXaf6Ap2CJEhAgnps/N5RMofjU8DDGmgXnsHh5dj3KSv6H8A4iCxIWgIRXon+4EEibCBl1zy
SnPR0an5yUYRRRimZjfOcW8b791LfB2B7TR3WGvLNnHiVw0PjfTmj4XTMeeJLQNkhXD9YIKbkqNF
dRv5hQBemCpPVmKT+MO09m38EKtPkeEG8a5dkqGYvfNOTU4CTivURNBGMAnYUXzXbkA4d8OB7c+3
8UYYtokK7QEtdK2D1t1j9/SFLAke9SUStZlNDSTqCExAjhZP5cm9B6mIFLh08DZ15mOWOTS9yfU1
coqEwEEUN2QpMp1ZYGS20bwD1QbI/dKJPVUF6aSpFKUjF2m77ig413U/avEQSqKF6G3GJUCGAvQu
wOgg3zOlwkrCPGx1uQJjLpU9kvevgy4vRFOzozkxMVlEdOwg1DZgYuT0qrPBrcVN268v786Zsw9R
ZNSVkVKQVVRIJ0eyaCItzGFk0JAKZTHo/j0Se6n/47KdudQrDCExBoZ/5LOnrzqmpBp4QWrwuiq7
DuEhMIatvtZ8m0k2V7Ykuc6D42Wbc2tENNBJQywZOlnT7ce0KI/itgGfPEk97ufbxFoqYc/luTCs
XzYmYdZgBCZPYtiIcwjbyis8v52M53ateWXtgl+SDW5QewH7y83P0CxFlgubHJSk33glc/DUhJSA
jl/rD77/EXbHrPm8PH2zW0M30PAu41B9y83LQPLxvm3BIY+uBKrYTHu3QI2mLzVZz+1zsAv/287E
LQc8NNK0hp0sd2LtoDcHpXYuD+V73RVrRAy0uFu4xXGDj99wkieVrDDpfHncfWl2N0R+vvHj7Kkc
NGg5yTrb9GwY1qWc832mBNuSaj+o6BOXD2yJ1UifnVZjpDRAmQU3/eQSVHSu+UoMkYg26cD5WVGr
ehJZwG6tpMvfe513qhOJ3II8kWnEbltxcgjiwMSlKcUFxNkjvsEfz9Y8trrELhCX7DtSCcsuqckg
fTkMt4yCpiSU8m4dZnWxBzqhfhx5nks7AUQHPQDMCG8Lwaq7QDLjI6EDZCV7FcXOrreeQiqU3A30
sLkL/VjBLi7tTu3A71er0Q3Q/chb+XlPINUEPFQW99mnCCS8nEYayRUD/cCtwgs8nwulUXdq05Bw
IQUxI3ioob0AfaEjCw7QdePNc7KeQqqHnpToSOGmBGmZR8zzKuuA/KHDpiKKrfXaDgHVGzM+QZd5
JL1qB2r0jFvDTQ30IEKpiJc/YxVsMpXY5JmCklq7kJyf2ddAFoN+CTlibLppyTWBsrFcGFhotQ6v
hNDRdN/tOuv58taeuWPPrIzb7WQmwoHwxpBhhVa5OOiBXgZ2QGKtsmUzhD4fr+L7WKZrZvmpk3fi
9rL5mUHiYI0SP+BB/x7SqbKeMZng8AIXswcf81qW+N5n7G/chVhqEC+D4wQbaJJzMjoG1EsEBuug
sW5yuXV7moB2TA8WsgVz1xQkrVE2s2TgGfBWP5/OoVBEa6Wj06PQvkHnIEpUvVm4hdUWx5IhchxY
pjpqAii+CSGjldpw9nB5Tmc8BDJQiJdwHQPzNaVAL9o+Kup8dFYImtrms4QqhG6sOv/zP7MzubvK
jKe5ZpUIMNTEo2axlw3/KUrITtAhWPDAM9kuDAYXPwGh/BiEn89r4Hd5Eo3btMyQM9SOUR6jFctr
xWPHeu+vj+vU1mRcuh/gQdrDlkR3tFwbQX0ts31iLdEmzq2TgiITonrkDNE4fj6mqEUX1sCwV8JA
JXe9ivjZkCrlk5pgOxtMgz9eHtdMPENBa414mqjw1l9NMidHnXdxOKTjzUFTMBRp4j4VS9mymeN8
ZmIc8omJttYL2o8CFwIi9kDbe1Tp3bqt/oZrBFgZeDmELtASmswcA8tO1o/HWS/fyhTcFv4xkj4u
z9Z3dDLBHz4xMtkGKQuMKhq3QWF9FV9A69/FL1zeKsqjhpYhqNPk6GSpDw1d06W9MZNOhnE8fKCU
pYGVaTLCIZASHn8JQ5iVbekbUQF4xQ4xMqKBWwEZe3mwc7cA6HZk0BcA5oNZPV+3tC2kui/HLQ8E
rh/pa6XrfgJYcZWxdq/r3JEHfWto4umy2bkdqeIImMCmmmD8mnjL3GdSbFZYx6ir1rWaHcBy89c9
P+63XyYm0WHSRinaSmDCkMO7Vk7vowBA5XBwL49kbuNjtYCwRgYLjUGT9UICKx6shsMXltQdssED
m82Wpv2CmZnmYQ23JN6LxtidCZqy84UqwHtaqnoG1a5AKTI7oVgwu/QNCCalcWl4bWCYHmmL7kia
vD3kSRK7CcRf8EsSPtIO5bBGY60cVKoddXVh2RA2y1zZKKXeKYMovjWkRLuWkAVdJYOar/NKsNz2
Zbnb+6017PTIT5+7QY2YXVC/eK59mq5IoKS1XZt1uBdVOdxRXeQPVUSHXQvAm4uWTuCr4ijNnjMI
IzIkTfIocvBkSEHIhwTHu2YkrF1lKniFJA5cI+sCKK8LtcBVqVrCS/SOO0aut2ut6GhkqxX6ggHH
vC1bLfRkpfC3Eve3cSapW0syVko+oAMtt3pguXMKqBrtb6gqD2vdkPS9UeDFZQdJk0FTm8dgju1M
njlpp2ubfqiGp740ldQWVpTfagNq5HbSBbVv9xGH0KERtA9d0inrpkjjHxILFadvQhO4I8kH+Ony
vpoNKAjwnmPiHy1L00eoSqWKJxYehzLUv/ahX+SHRpQgSEZG8wm4Lz+yS+Ds3VzqyEEhTcTtLurb
hVM0d1VRPOPw9ME1jOfB+baDKGokcwlfUUP6NOtbRxdHjaz6aiEcnLvmT+1MtjcmUOu7FBkYUrKV
NXgZjd0BuXhxbNslwe+lMU08AwfSsK1jhC8y+tUb2tlB7iTpqlhqqJ61o8gUjYImHoNTV94wkAmq
FcaE3nY3425pXOc6QXP75vJWGb93kgIG+u7XTpmsUYK6Wi4MrBHCr30XW/cxb9aXTcxdE8RUx+5K
TdG+SWMIvOIqHVlYoPwUoP0DpHxyhudCDr2C7C2TM8ePyDY3l0q4c9uCQFLSULD1ZMj7nW8/SoXU
auMUcmWvhk4mMVtFM1uUbFCeWzhxc8t1amuSNkvRdZhaLaYxtwrIh4FB0JNM+aFOivK+opL2d07W
SbA+2fEsLfoqsZBAM6j/Bs4iajPAv6oyIbbIrPvL6zc3ttOXwWTL9yD5A5gb6yfhXKWQKDRB/KA+
+MGfk/h/3rv/Yh/Z7b+2XfU//43/fs9y0OIwVGXP//N/bvIP/o/b5PX9o/rv8R/++xcnv7f+yA6v
6fdfOvs3+ON/GkdH9uvZf6x4jTvrrvko+/uPqknqr7+Pzxx/8//3h//4+PorD33+8ftv71mDWhf+
Ggsz/tufP9r+8ftveI6fTPj49//84TiA3387fvAP9pp8+xcfr1X9+2+SovwTcQhAsoC5gyMVCJLf
/iE+/vUj65+GitMr6ybEe7DRcXh5VtbB778p5j9HpUlgroE3GbHK2JBV1nz9SP0naj0jLt8Efeco
FfHb/479bIl+Ldk/eJPeZoALVb//dn7IUG03UTaS0RuLmBcx4FcO7CR2z3wedn3q35mhpLyYpZY8
NkRLkFaDqLjp6DXp3sBl6y+4lHOv9S+rSK1i52ECENFMjrZFWB8WnN61YIO1CXhhQBwHDpGTZfhz
qKdDO9/3fxqhYAOzoDepaGTiGgvVLwiryV3MdP1Fi0j6VEH8ufXTG12U/R+XjZ2H7v8yhte/rI0d
m2P8fu6sGuIXZaMTzKPPHrhk/KC+CbqMCPSwOgmhiU4FVNC59fOy2fMI9E+zIKTHDkLHKLKD52bj
SBHW0Fh3SqwUV3KnHZlQjH3VkCUHObdiI/P9n4amvRomp2ojC+tOJCWqxJChsuVSip3Lo5nbjCML
L0USBc99fbJiJqvaNAjMu9Qn9B6/BNKWTgzDDrKrktfTKEkc3WSBe9nqhIXpz0lEwyIkJJGyRkXj
fBKTaAj7ICF3FYSmQNdcBoZd1Lru+oEB9mFEI8empP6KW4n1TKIwX4lWQ24sFPomZKbl25rfdLaR
DPpVpDbIhASJgpZWPrLQXf7U2QlC5gxC9KghadPGvqYsG9BKW3cZBOmhTRgP+igiYaGGQMJPVRvo
ba7pS/fwzNJDWRMRN3IIoNOdTk/fBIEeCPWui2plp5YCTx3uL+XQZo0gvoCUJ/zktypcCeL+oG/k
O5qC0ag2StkeWiLWl6cP5MZYyl/h0rjUCJhhAu4YwG6UeM6XGjntqCzzcN8NrWWsSsMQLzQiEGot
Ie6XuSG6alI7USKrcVtVaaKVwoc2s9GApQBMKsvFJ2qXPnOHlLcjxYSe48bmWJJ1OVRW6kZl4O/N
YiAU8nydFDnhQM37GGWB3gb22L8dwJcp2QWUpWvA18P80TLT/LHUU1PYbVeUn2CCqdFRyYiMfjJJ
q1BCGTpQd6hSrj13bQkyz04FP0Ody1j8VFe2CEJBCMXkRokdOQyrkXfJHFZVXXAQ+KtNt2eS0O7y
DnS+Ls/C+NVQorBzdGuIFCfDG31NCk179IXOid1LVLsvtULrPECgwWNYIiNwF0k4h+sY/wMifYgl
AtCNGOKnqYDwwE4KLgMKVeQQ/y6qnKSQ6AjxK0Xt1x96wAvJiZVaemeN2n2WUaRvCa+tyDWEYbQI
+qXgiHmkW7XjKd0qQ0p1xyAVuzKLLEu3GcBhD2BUVCOP8drfctkSkpNXKs/syggKtkJZRgRrnilt
Bnn6Kv4kTAONNpMUlUEOsh6yvSpCZLdD+DGozQQGC21WldJH2YGDzS3hGDbUjCNr5ze6AC8mykI/
uW+GHfpzOkg96gV4KkA4EMRQSqpBMKWFRnHLUlYcshQWnAiyuA88MsFanhGJPBZdz9b463Jgk9wU
P4gkmj0hCdHcQovL2wEE4FeFTNlrQK00sqMo4MraLMdkU1jxyAtjozWdSu+afQg1y3ilIjxNnGDI
hb+WAdnM3dSi0LoOqAAvUSBDPi03TUnyLFIWimuAIvg1VFpkCjQprCRbwaP4La18qwWXgZEdFFOv
8RyPuy7FQyjQhD1EFsfyDjF7NyBWE9o6HtOgPudl/y6LAl1EaWWFK62L1Wcrb8zUHYKoi5CpImBr
zgBXKNwyU/xDFjdqcl0IyEjYqSEy4ZKYiGMdxvW+0DLtU8YO7W9jQxFXKjpsD1mkFYrNG7XX3Zin
A97efQBB47RRUI7nA43rNQfvdQBct69IXmQMCTBautBl5OJKABbatM86Z6gb+b5QUrRRFHIpwDDQ
CtV3W5q1jd2zDvqjTA6sT0G43EAWmJgeGElwbqoCmSJcLiEhbgLNhmjlaw00UTpFf1TjpPop6iI8
WsKC1nwbmb3pqNCreBVFnzzqVmrcxUgZvNEuJa0b6rQq3Yhm8TbrsJuREQq6Q9Hh6K1DrmfbJs2k
zsFY87dQRWnNHoiRvsmyz37gC6pn3lr1/2Xuy7YktbU2X6VfQGcxD5cNxEjOc+UNq5yVJQYBQiCm
p++PPN12FE6C9cdVHx972WmnQqFhS9r7Gywfomv2sZ1EPwMkPt13l+mR6Q0A6HGfu00uAmOUww+A
0cd4g2pRBiNt6mZZYBNFuWYZ2DSJMULDpejz9BMu7GXqRWrRPqlaWn5YGYl+OIVTQe+v0+g7r1Xj
pdcnZb7MTSHXVtAWJT83I51vlmWW+JqB49CvMeN3DjE14pHCTn5EJI6vtVqLC18nkQnNtW6EbncE
G3Hg9vIKFgxlocMNm1DbfC6Ntn1S2LQGe0W+9HVK4CZSg4PoqQkf8Q36alB8Ohrdi9pb0X01gBm4
m3y2Em9UZZbswJcDRKWAd9m1oidTnpQ4YKSUdWswP4sK6vhtRdV0m5mJ+rsTEsoDMcJyDwhrTd0A
B1jSoK6ndXcNp+y+KwcALBOTqFcAY0IqzmwbXdlIU6sGryfQJPdqZGU7DFPL7jOsewdcKM6KjWgM
867ucqKDpUXHZ5UahXFs0y47tCPcNK97RHL+nktRojJiaElEtiD4qIhAVVmgzutbpZknV45AicjD
+3csGg+P+VyOnrRFpz+auXBwFVdq7aYRuJAjOOtxHpAW9a4jcc24vq5ZNlFnmwI71+SQY/Jt/H20
mXZF79muw7EgoLIwHXZUIGxq3RA43ZiwTUtsLVT1xP5dlNI1NqxPx92od3BSMpKqrD1mVNzvWjBV
9mbSKiGB9DLUz3Rq/RAmG64MjiIeeH5WW/hSt8ivNiP1C2sj19zW/YDyMNzrkneZ59mdUrD2k8Sm
+ok7uQGEYZFg6rmI4+4gIxqnASlr1m9I5Rj3XIvjYqOXmqGoL05SK0/VUKUs4EAMJvvK6WmzGc0k
U3yul1nskVgMUyYnR/W96ZlJt8Ac6L/MPkUhgtgi6/cWSMip39tppvljFyn9Xmc8IxvLEfYNq3tq
7xsHkrebQa/K1lfciiQbqKMx3W9zo3pN08buA61x89dIcQa8I+xUNmHkYvkEBCm8zCuMaWUZVmW6
EDTnlg1D4DiygrJvNU8vCutnL7qs2ERaN9FPs7qtfJd2MsGLvImYbw4AIG17Ix9wxDe1ioyplUFg
SkmNGI6fUlpYikpv9Z4Ts+hD7w3DazqmADUdCewdVeAg2uLqwaLNoEXI0+A2I3RokU1MEiM148iz
c33oPIhQ5FCibEcL1D5ZtsDW4m3RQCaMQi65S7DqN3YWSQ1CxmZmoPLNKAQMSYxj3hJRXV0rGrxS
t7UK469dVJc4qSzmDOk+iVBbv1KgnxMfexwF7qY0s7Q/5HWpv9q4mR2suM7boCGWeFNwVeigLjjQ
yDcz24mDlsItF8ZUkXCfchTRCn47qhUDCzAX5v2Yq/a7VnUtUtNuNeB+MjYo5KtZlOEQ0nOGG1MH
USmvqmp8s1HHu8Gr1YHcahZTB9+p9bTCpCDt6+ldm2M4I+CxtlQ2au7jNJIpRKoLOKcI24DkZa13
PfXslKpdIIC/+N1LXcq9FtUMDxNULXfaEJH+Lhn0tN/iGR+PQPz3nOw7Nc0fLaJLZy+GziZ+lTg2
fql2S609ClNR4udoiLLJ0Hl0851wVQCuJQ6RYssaiLthimMYx3ClwalWi8RJPlpnAL02iLtIwwtE
dWtlV7W0MibvZyB+PG1seJ9tJXie2e2QZldlnxXHlpakPfSjIaTvuvlUA4SAQYHlQPlnjYGeqsSx
AOpZFmbpJ6RHEkwzTKYCOjKoV5JbsDuzcFORPu7AUvWbnNPcG0mF11jTjNZtquJ8hSfvyJ6z0U1d
L+5HgrgMcZJ41xPcs3snJk89CAAizK0W9HieAjUajCxJ32TS2uzwdc//HyWirpMPUdbl7+ZsGmpK
Vz024vOzuf7J5//l/4e5KPCQT548/8pF7cuC/q9w+svj/344zUh9/d5/M1KqavwHaRX8ATKOiUc2
3kD/TUiBefkfZKNQgUSyynaAt/s7H6Vp/4EBs2IAfYJklA4nz7/zUfhXE3cDNVlIoAM/6qj/k3zU
nwkNgjWBBxpkQKf34UkeSqFx3sUChww1EZnGo1swXLGCk8H4JiO01Pgs3doOdV5UGhx5Oqv0LFm/
8ARKuLA1Pt/8n2/Yf/o+e1TitjbYWVYroWvj0QMbLWXt3f/ns/WflmcFRkfhSCjEUgkrOm4YDl/Q
zLx0LHdDf62Z8OBuPy/7ChMc+WT4C11FumzEBwnnWhVX9qqv7cLQzxlSpdRGLcE5HkrcGHsNhijQ
wyudcQXZuDD0zjRwJ/1OdKcleJlggPrAwmOa/zw/HjNQ9N8jP9fPImkSDQrnaqga49bQ6dEFSq7N
ybazy72ZtbcyQ8oHTlF6T/dEq+5sSKY54PG6Jr/qXfOWqtGGMCd0quYabztPA7HJAian7/j+fB//
TAr908Up/3ny3UtuOq1dKkrYm+nbECmQyI+DMYORdn5UzXYld7I0wtPEnnyKyiBXEZUYYbV410WK
OuPKrllaGdMHnjRMCyJqVmPH28rLAMaN1W9zZ4XQtLBv5uJUtC/7xlLQ6VzqG66jqAhgivphx7eK
0PZRufIV7GmH/5NW+mcKZjsf4gyaXbJRCU390+pr2K8lsIFMNgPrIs+M8h0jzlEv7UAt2bGEeDNV
5XOOO+CQQRXSmajDEBMmuF5E0U4WqKjZ420FsIdI8LDHPTan0Lo3imvQZwPHwRMv6sS+V1y/1XCB
R1ZUcxhcqMlOUDCFoGgei5d+eOUS6OHeDCN+XQBiSTSQJdr4ZlCKW0lKz6lQZNXwXJL9Tdfjhe+Y
nm4ey1LbsirbqLheQ/9oh8ATJHB+r1Hig5rYDZHvrdsGlvhVaorXJsPGEJYX2b/6MQ3sCCwX4E8d
4yEddUCZxf35Zb60TmYxsOhwcXXGVAmH4rES70Z6pZbEO9/2TB7unwmcxb00bUUuGfaQVWVePgL6
30y3zc72xzrd93BJb2qAU+8SI/alFm95YcKmyAm6JA5x2/JMHWa0jDzpgu6dRh4ztzgOOMvw3E0B
EGhXFtqfpdi/uzlH6hQ1rSQXWM9ti7uf9paR2BPDu5oMfinextHxoPmyMiZf+mPfLOovNMrJxsS2
7EeVQFVKd6LXIVW3tXNnoVYZKTq0aKHGwT6RIMXWMm8B/shxgVeRdbNDyLIFAHF6bUN9JpVXynDj
jcvYo1jwQjVDblWeo4NIyvh+ApbCxMVvE2SONAfi+0dXr5BK+mFibcWSXKm1BvDHbxWNiLaDKp8D
H74KLFTIreTlTutHv7EcnyqPnfpSllCkjz0regJTplRrL18VrlwIgPPKTgRzo07mGHtNgqmm9D6s
y1dW31LT8wiusrHPiYpppaYfxxAswCte6TexwPdUNz0hQBbh3AcSS313hr09ZpBzNgJNTrAd17PG
1x7a9YMKMUVFvUqT+8KivlStTaE1a2ixpU5O+/JkOVhTbs623CFEPXZPDZxm5OP89184wOzZCeAm
KRDhhYajJb5CzWMDBZdE/5VXezVXV+4HC8HDnt38eEdTANNxyDQEJ/ZL2/3U1yCDS+Myi/0ZR6Wi
RskidKHP3O4Hc+XAXRqVWbzjjBcpV9GuhTASSempde9V4uA08d4Qj+eHfmlcZnHPgkx5q9b4kC66
K62btPqw0hWMw8K4WLOSZAlVq7GkgxLGIijAm15zbf+CznwTl6zZXa9yKxA12l4JuRr7eSp2RdRs
rIlwocCzHRAUpCNFDa8U8Zykh1qFhk1pPHUN+KRIaSWkDlSkCAlsHzqRQVgm2bq1eUyMPDA1saWR
vm3HakcgvFuh3hIL65BIWPL29619oyGLWOc/a6PYkOHQmD5vYIhIN+Bxcfpq0HTlTrc0eNOiONls
pLX7fIhsXIoE2erVVrhr+vFLLc9ijYXcmQCVcXqkPKTDlQ5J4/NLaWG9zkmoPI4YqlDWGOY1Mkhd
tlXaeIMibh8B7sTWXPCWuj/9/GRgUMMZiRZlCJXxDnA/YaxshKXezwKEzJMUOw4XgCyBPDC9GtPX
cfg9UOllUE47P0JLfZ9FCsMoGzNJozFk9EOqYVQV/mUNz0NFKnin5TipRbxBrRy5/PPtLkSHuVhL
B9dA2460MbRqvrWQ/RqK+JassdEWhmNOwwHdT9R6guGAXRVg4lu9dFfGY6Hfc0sjmilRqWTuGJbR
Y42SlxHhFg6f9POjsrBU5uqBCihfBthDuOy7DPYKT71yB7qTn+LM1rpf5z9j6RvMdikyibm0++kz
xL4xnu0MNctmTfp7aeCnDz3ZQ0nJhBwkdirwiBX2aLUyMEvtTj8/aTceISzl5GhX/gTVHdph58di
qdnZ1uSNQ5LKNccQyJl42ERr6O2ldmfbsXcFhRAzutsYsdepj7W1cvItTd5sOxKNc1NODYPJ1Cr3
kHmM9RXXrqU+z85rJoekazuMRcEPpA3i8uGiMTZmh7XmogKXTlPn4l0z7qH9dlm7s7Oa5qNLGz71
N97ZD+WaF/LCMMwhoZqLd0hVodksuU5QmRl3l3V3tu2yCpdEUaPdnN73+nvVfV7W7mzHNRlPIstF
QGL2T7gNow554fhOA3Sy5ZS+qwxWIoY6PdzloQdw4UDM9hx0XseItcYYGtajNj42aw/Yhdg5R3bF
STdAMBwDkfJ7uNXfyzpHJowGinAOkBK/cFRmG5A2cZSkJT4lBuxiIMcS5ZvLJnK2/3hbV+1YcyVE
rb0ZDn2/8j5ZWND/0j6Kkwz/17Gg2b404RG2uai/+mz/ScJTWUGlMRzwaICLLb3sfjoHbkLyA0CY
DPGiy4+FsY0ufDTosw3YNbkqx8rtw7wLzGI/kJUVsZA40Wcb0ImL0qlKjMPo/uzEb0Oy3TDJ7UTw
dRNPBq22SXN32ZDPtiQUaVXQdOwR72SkkuSTWvx1vuGpr9+8e+bs0rwCr7vh2JMKwBmaoqDqiGPA
3J5vfWkFzk7DLI9cplDc9XrN8lUGg7wViOpSw7PNmEIDkxc2hr6F55a9j+SFHZ5txaawqiICkie0
bMcbtdvkwg7PsbSDroH/06BhAwSg/CDlCh55YSAmKPdprBa6zFM7xvwVcchA8oSi9srqXlgZcwsX
YdBad6fo4RrCs/GwldpdAXfJ8ytjBpr8O+v4Zf91esjYWkfBzB1DNX2vh/gudoE/k9sBEESwoTcu
8Dwq+PpZDZG4whtsYOrUB6buBmOrE9gIDso+SVbV+af5/WYbTMXJ02FMZFISXaA3dWtDtht1ay5R
hT/KxvBc7Ax47PrSfuhXKUNL8zb9/OTrt2WCT8jZEEYsvqt4eStWgv7StOl/NgwQpxlzhm9iy12q
Zl4Z3cbpmozOUuOz/dzUKF3JabU1uupXLNs6ymNCtJU1MdNS+GdNzHY1g7yNqIXWhxrAiKTtPVnR
bWFJPy7fozoBFAamoBo5aoMMIWcB+F8acD0BrBrgLm57pqZtSzW5KQsSMDgGZ7ZybEAtO79kl6Zs
FhtGSwXwo8MWjhXgNNNDP6w9/hZa/lKpOlkM/WhXDJcVRB2o4JWHwl6JZgvT9bX3Tto1xhJarxna
TaBwUwKdAt1DJR5WxuMrEnyzab6g7yfNVynEpeH0hPO6ZhCPY9ts8BVoFWawibW1cden+m83fVVa
d5O2fxX2k6HtTKiCmIUVFNUv1hlha2wH/mqM+aaGSYkFo1WuWUE6mrAW0g+8fjHJw/nZmw777zo7
/fyks0JJaxd4uiHksBjNkvsacoc5ZF3AbvfOf8LSLM5iCMo9AM7ryhCWgM3AbW5oLovxX2KOJ11n
AA7GiVIMoYLaHh4mFz6tv+jqJ+2OapnRgSNr16FOQoATHixx2VV/DoVPGO/VPsVoD2Vowm61XZnF
pTGeRQhdNUfQFFQEINtCZRH2OezCRNoXbfZkNCqWw82sKofQQtFTePL1olWhzB7BbmuQ2mLmEMKx
QLujYnNZs7Nzn6DmO6iOMYRdEZg3Fzc7PbFOBsFNs6bNqqgP26cxaf/irP4439+FUKTMth83OUiI
oPriwrZPyY/eSQCCXvNuWFgVcz1emfLEjLt+CAlQY7knLrtkTuio08FoB1yNywLN9omHBG512TMH
FLs/mu2jBtyBEs3qV+ZD2l8WfeZEmk4hCQfVALf3+M607XdGirUinblwO5pLEQhL/7+7DmhMoN5/
uDiazUkmONpa44FMmmI1vVegXUgA9jNLwxsadxM7n3VU+FAV3mTRIyF8W5ah68CGG/R2FDi0p0y8
WhUe0w1YAxDkHMoCWlHVoU/7TZF+dIIcTHXYO9HelA9Nd7ScPXehJeE0HjKNG6ZyzxWGP1Q6lIU2
eVN746h4uQI/41iF6cGzUN7Or96lBTY7+hvTBli67YYQdKja8iMRnG93pgzy/248YED9uRaAnk1A
TlT6kAJXY9mPNKagsyjbvHuLyL2S/GLsk+SPVfdqtu8U15/zn/v993HcWfSIe6WJigovbYdsimJv
DCtqKkvtzsJHlnRKYbgEGYefbQnF0ItOE8edBQ/b7TMamVOzv83yKNvt+VGYfv3fVwI8Nv4cfJx4
6sCmWY3SVwuXOTY+WNZH1HUrF6Sl0Zh+fhJM9XyEF6WObpfRCwg+ibGSCp5G87t+zwIIVOELSxNj
j9J24bUKvOUBnjDSB7P40eZrl/Glzmt/dt5ljY4bOJKAarujrRfx4Pygf38Q/EvesbKVuhXGNJf5
DsxmLy1cGN2vFZeWej3bqNngyNzK0OsSAI7y0PHD+V5/5UO+GfM51DBiHJiyRuJyF12pVL/XhiMF
hjoanoC2jgHGAqskgE/blpXpXaKqHlFvVJdskzj20rraAwa9N43hWKBwqUPUsuIyUEpwa4kZEIJX
CqgyxaeE3n/ypKhxUKi136EANFIRsGzNGQYKyN+vnTmm0WjV1oE0HJLRtRWMtNtIbgQOas5d9SuN
wNhDfolSHeVheB8pziY3YVnfx0HWH1oICJjSPvS47dfiBuQvQNKKwDEk5AzYPsPBLqwNJFEA5qFA
qRmBDugW14orq7jqTcMvSwTsjG1c9bk3fukaiGnZm80JHP3aranlt2X2l9K82BI+8T3k+yl0YYm1
1QuxKVp4PxkfIFfGMQGixdo25V0cv0JF1TGqa1gwBxPVzDFB4MOeGO9bhk42pVdC2kXAQtJxnnWe
B6L/yZj0W+UHKzS/VkDWARuUatAvGGBDZNe+4xCP5s+jeWdDVS3K7B04Bh48qIKObUYFyHrHz6mx
yRQ4Jjkvjn6Vla43DG4AmaqN3e2gOOLHqXLnpFCat8hGaKpX5mClmZs4fdeb7K6GxqNerSlYLSz5
uebXaES0rCD7Fbq6jwpZW65Er5mg6N9nkz3bSygqO8zucNfm/Kl0rpxfMFyHoiJ8N8ctV/c0O0Tl
yvZaWJVzWEdi0hiIQrwkIwYHngg2RTurWq1MLsTLObajVYksXQdfRCEqKCY/QRxMht9Mv+LsiZUH
Vx4i/b5h1Hftj5o+lrw7svqRQHPW7MCmtf3WgpgGNHtc4xqPpr3DqkcFXI1YRerBjn2HgzPiPAha
vsRiy0BdsGprm2uqD3ETj7ibnGc7YNA6wOvkRisqgNO6wNCOcfqS2PcF3TWw7OVruMOFBWHNDuHG
sPtoIAoWBPTFIoIq+P35ILjU8OwYjphIREcwjrkLOz0IJT2db3dh9udwaFD61KSaEitOfZWKY5/u
Sb+C1Z3uUd+F7VmXAQ+vzCHHUdmCaUSzXxWFn1wDNmicbltEbAgpHjsnCc5/kYULhTN9wZMDP9Jh
ddJFQx9m0Z1ZP4ns2gCHsGlXvsxS89O8nDTvTCzGtsQZFIE6LEAh48N77Sa+1aUr98KFnTKHNtey
VTI53ViUIjQK6L06h6g+Yula2cp3WFhDc90MDQR16K3ggMZTTZdb1m3OD/1Su7PEgMoSpmcc7Wbw
cI+38Oq5rN1ZEOx0TZqQOUFqLjv0II+aK4/Ahbn8F+iWc6EWgg4hEqqBLQrAp3MQsu8k8mgrk7mw
9udQW0FkazhTubWrXlj1bpAbAaaproAOihSYMkyA47WLxcLwz3GspZVJEDiRouqbwodMxQ5As8ui
jj3bwnIAn9WI6yF0Bh8yLulatXFhrc/FcFWwL4d4qgomTX2tdsMBBDgw9CCGoLCjQozg/ALSpwvz
NyFoDkS1yqRpmYboZutXBQFPRb9y7coflbsR1oTwKdpx969muPuSK072ugEWbH1rQgGiq0YvdQqv
GbaRUMGFrYKOJHC+dv2ej0+8ei6MZjcm4GIWn1l+TZzMI4nYTmJnlrM93/+FLC90Lf6MOqCEFroj
sLOK5o1B76/qIdIPsTuIaWyK+K8UpPXe0rwSRYaK3/Polln3tvOXANWvwlGX5kAdj1mgZVU4Iq9G
XDdo0y28r3HKQ1rmBYqGub0WgReOki8uxUmI7HviCLdBwdHIgq4JIO6XXpSEdeZIROgRpkROhxQV
f8leQoxDruzThb1jTT8/6XPUgBcXV9MCcT6K8o50P87PHIRmv196c2HvsVFiOUI2PBQolmii9KiA
XMh7rt6KAnmygb5TVAQYf783PXDZA9s4Mv6i0ne9GsBIAGEVyQ74Oe7AL/fp8LsDEVpJ3xh4vGAN
AKb2Q+3KgLFNXe1SqKcZJIXEYQt5aXPT2oZnUdXrKYgl/fAZkSsmwji9gmCmyq/NPOTFtTJeMzNs
hs9G7LmxVckPaH8n4x2pYb/NmifIJ5ieQoZrR6UPtnCw0oX6mhkZ3ndHYf0YuluaQevDeW/ElbAC
2sLwvkr8KHY3I683+fjbbh4MyJ818fUIFZTYwAPFAOLd9MFrDWCN7cV6fR03CqBwT/bwlPA7rXuq
uodRykBSUMsfx+IKYpAKucmKPc2veHU7VI+pEVr6cUycIB5pYMdhWqXQj7idBLxH8ZwZIdd/1Qbz
LPWYDNEugemDU/9iTbdRDPvWqerXAaSn2HqFI6dfk3t03ZC/zs/80rxPoehkRbVUh1iugosaiCVp
c5OQC/fA7JCFjoybT6oTYaeBjHI9roXir2r1NzFyjgmtQAaJKZi9QONFW5RFPSLdII7uaU682HyG
c6CevaWvP6KtOV4R+wcxP6JshLTFwXVereTT7PMHCJjcmzCxa7N9bD+qqdiaeJ2WFAS7y4BR/9J4
h1x/xxMVKIyI555phwpd2apT3u2b7z/HllZjoqcpmDHhyEzU2oO42rX9s94fWyXoEd8vWhZzjGkC
bRgp6gb39wr180BTL7sjmbMT2rGKwrD5hBSAiaQdsDY439+FvDOMF/9cxxmzoCEyAWxasFNFWmxc
+2fcbjUcKQXJAqk+9PRDtz+q4cgTVG1qCWGkY14MWyH2dg++bC19W0dxso0gUfOXGG6Q0mCQWW4q
BaymwChuSH2jW2AQbRot9pSIbRLtt+am+yL/JA4/yKK44SKCbNMx64kfOeOWJq038uda3EILoZHX
Nr019RvT3EKT/sKZmjb2yQZ2LTKoeYQ3fVU9ZOqVjQTG+SFdiAxzX6y07dXMoFjBqraxPmSycklY
anYWcHQon5F8ykEoBCq41luEzNVlHZ6FnMFhnEgSoVjyQah609tiBfS6cFP4WnMnQwyBW6p09QDE
h1N6BV7KsfXU9u3KOM/k3/5Onsyxr3ER60psGngKwuJQxHYIl9zEZ4qGrFSzpfonxBn9aHLwMoXu
5RnDdUXJvaRKbxoOnSRK3u0i+XSJclnsNmYp/xHQ9RwkhwEiCc0v/TXWjV8XzdAcNku7KDOgtTQC
ue7ZUaCtXeUW1tSXa8nJBFFHS7gu0C6sbKDeEX9e1t1ZTEkIylVpBnyMZr0K5XghKNkxpq9x0t1S
z62KlOhubkHCZytXax/TS/Obs2Guz90qqeSxRIcbCDPb9ggTlmcn1z1eXGWQOqLt72LAw6IJUkih
GfE9Epl+aoA52j8UzkecmqD1DuD7ardlChYKe+ND+9iBRtkwiFf1z1EORp+66x3VgyDIvgborX0b
tZuxvKPVjrG9VHcj/KT15rar33SqHC6biFnMSDWm6BXHgBnvOj9W3WWhaK6NXA8QGkpGDBfJbmm7
U9a0lxeei8YsERC3eqo2qo46vnHbmUPmZSXyI9DBSQx4hzXxZbtpjtmlnT5IkPEQlrQCdt2QwbGf
LhrvOWq3rEdT4RDQCmW/l3VgX1jlmqN2YVNLxxKiT6GqXMm3bo3vsDDec9Bur+uSjnYLdLt4ssDt
LUrUSJ8l3ZT142UDMosEUIDilkIlcoNNfi1rpGDlynVu4WzRZ7HArIZJmxZ9t/QfFbR+NP1KOO7K
0TI18k08mCN2dbMwnHpqfDQ3EjpFykq7S52e7UeNGxQydLiDmukPy/3NUE4Rdry5bKxnx3gSlWbf
aVgkFdjYkW+sdXppMGa70lZwb7ZLoB6ardHvC767qLtztG7vDkyxJLprRz+pemXQy+rjc7TuSIRw
K00i5jEk4jayurC/0yY6OXycsUcmSMkQ9NRAq6EWuwImXRjeOUh3sEHs1O0UGedddNc+Xza40wI8
6WwiIcA6Wmi0vRKbNcGPpZ5OPz9ptHMNd2TGf3uKtM/5njpLrc5yX1Fd4A0A45IQKvhQ4YQ95Jhb
f3WqhIR1fWTQOSuisLHUbQoptwwiNEmO6mdBUUW84xBD8mqr3JV4YaT3BGC1oriuipecvzEYvHUF
DRJzDCCL9gGw3KaCSIQNCykRwQGuqUef6dqxhuSBmTw7yV0Kxok4mO2NriGFcgupr53kpm+LV9ZW
h1xHejr9AYSIXyijfshg2uFlECbzIQvd+L1ie4TyQ5Tlh7asj3EMdYl+4Nd1c9NpxdFpdk300PdI
qIQx3ddM22m1rD211wB1NWmAxGXAo+Ru7MowIZvB6vYaThSIfXaekcOXpOwOMKTdGRR6r+AtF537
5CaW6UEU19qXOrvsOTDHTpV0TOyoK1EqyoKo9PiaT+lC8JujpyoFq7y38RpImqtae7PsDMoTF4IS
5vApl8oEdtvYndz8JbXHIX86vzyXOj0LfjXPlLRhI9gVw7Z1VKj4vQksqvONf7/0IcD154aqc9EN
pkZxzIDHmEJ3dKXw8X2noRH5Z7siHwRvVYx03O5wE4f43na6RZ3vtDqlHP59OMJ1ddZ6wkQDASWc
Mz3xRnhOQ04XkfZFxKU3Fq0voKUN8cMgz7VAOr+J9caBe83qaAfx0HtoR690ZGn0ZimR1KFqk1oI
9IrzRsqX/LI7iz2HLMFrR3Up0A6hxl9q51aXF82286VUdRI+VVlDx7VD+NS39Hn46/xsfD8Iztw1
roTyqh67CYpCW3o9rKyf72cYDgV/zrBRc7eSkPMO7REuPMhpjw0QMsQC9m8l6k9r5d9rCAZMf36C
2UR61VWgZuiRBccfslXMPmC47Sf1ExveLhqbOTQ/AazU6FMMODtU1xfWKOaA/EyNLCObMKAQeoBI
dP5ML7sqf223k+UBGWNY6CEPH6ZGs8n1Bw5yxflx+D4cOHMHuQrOQ70CBnLYiIPsDZSQAMtP1ygK
CytwjpwHvk/rVYl+FzVAOY8KWGiXdXt2MdDscYhpj+iY2u8VGe8dJj2IXuUro7LUb+3PJZhH8FQp
EqyOarythxu+humZlvB3S3t2DSeQsYY0M2qpsJXyOVBqKApBmzQN8ijzoewcCC3ZiDX+9xK6dQ6p
p7KEfG+NqrAe70aYZjXle49MG8xBdx2rd0be+pCS3HBRISmLqoy8y6LLAtocdq9bZdfVCWJP9oCS
zUpk+Hp8fjN+yvzwSgEyczmCT+HQMJabJis96Zi3BTLqEUuCaoCHGIwxOe5OQ15uFAVW0uTADaBO
imI3OA44Jz/Qgt8Vu8x5yZXbsTxmkDzt25fUkQcKVkoEBGGktn917c+sfszqvTIeZAXxXtvxhfsL
wsqb84v4axt893VmpyV87IZCN8UY6ipyPUcDiPGS55sOEmiKLEKgcIzsMGS3YC/kterX6n2iPZz/
7IUgO+cDpLEJynOK12YeX0sI5kfjodZemRt2zoV11TkrYDAdq8E6ACTkZXzILksvzTkBQqQ1Y7rT
hyzDXNqbdljb8xr+9+32tOc6pVCcL3JWFrjdmq3XSF8r/7K6K6q8OfVHB3Rhru9pe5tBh7uwf7Yx
RdH9CAwJNEHh3pfZXtvuY3rl8B5aZa8d/ESsY6e+YcV6Sk52EHoPagIuI+TWXOVOra9s/aDjV+Rd
ASc6aUJnW+zGUu4IAH6ltYe+676GGFoTH138yayH3oiO3OWhKj5st/USnvlw4vGiHlorxmdp1gfN
fiLCuSnhQ0GNG6TY4W7n7HqF77QEKhDQGG7L4WHstSDjxya669QCqUcriIooUEjkC7KPbDytLA7+
t+NJvbgu3SqgXb1BydkHVT4Q6UOOxEQ+cr+HellLu4eYK1uTvBT8k9sqCtr4J3fXQQSdOWyjRY8F
PUZMC6Mu2fb63QgzM3gKFFUAuVZIvF+X5bE1VD/udL9pfw/k6v9wdiXNkeJs+r/MeYgAseowF/bc
M73bF8Jll8UmQAgQ8OvnyT59k9OuivCluytcTWKl9OpdnoXksAQzUugYx3DPwGpCob1tI5H91tW7
mj0fJiP+YpRfHZbImcaAjSrS9CPlqa7KqBdtWhkMhKoejp46tD0XHTLJMll0SBpqvxWfzwuirmi+
hL6tBpma3pu6Im+LFi3c2MbIqyTPvNtR9bvQN7J4Im0Z6Bwu7nkeLtpxhjS2LO0nmd1VwPD3Pb+z
Oci/OMCQu0dJGUMPIVSVE9rjl2o7iLhDfL4kiW6faTlCkvsoaghKIyz5aokNRuOa6aHtwlMO0QjS
zbAbhg758lGVB6szElhKBx3YD8bchR68Li33Hl0zdIx8OXtJtgzBWNQBxZyOkF0P4eep+u2K4mit
kM8Cm1OZxxUKiJ60A2AxfZO+13MC/HGoeidZc8N3Rx7hIgUaROqhoJEVlda9Tc6SPrD5YSr3U32e
lnjGH4frf9vaVU4yEALKko9ddcQ/G/xzeqDJGK0ixuS0p1FQ5WGJvjlXA3rniSQ9LMLxctNxAg4l
x/zOOfJ+J8jLsAigahCImy+PvMrqw5RvnpdM2euSvRrjV42fuUZSQfqucHlQ19qhLqOyPmTrW0bS
0gZOmAdsOs/1qauPpN4gnQ6gDx8YNAN3GWjMMFMHzg99ESn9jhaQOweTRWjHDFiKMu8ifTmhjxMz
TUCGnoWSv0zwXhy9q12E3/ZvvNw0Y3/IYPdSVXOskyYeBMAVIL3kGk29Zk65dQIgOBi0oz0dlDNA
RDtSHJRq/u7ZD83Shq6sYVYwPsyQLiPoSUAl74A8KRqME2d4YbntVy3g1fPabuxhjie2G1u4vjDh
F/a2bybfwibVoC4+I+poRubD0SGiIiYIRC64fqXrS6sCJBtLrsrKHyVFawQAk3UOPCJD4SVmVvkF
zhT8Mg+0ONvWydXP3AMuOwQgHTMxY8yhnfDu9heDwGHGIndzDRSKafla9VSir7oC6dRgtos63Wvu
q6FIaa+FkI+IIJDaaJgPA4Vbj3e8+4TryRmmPduybv3MLBPTvMs8+PBUvQ/Xv1DHgGSWJpDmyicw
D+V8DKl6oHTxO2lFrnh1+grMVuDPOxYObH6s0UwZW5hwGPfQ5YXlN5xQ6eMI+9Pr2fOYFdJ8Dlzv
WGEFKH8vbABv4PhbdjzFjB+GuBAsBpnZtPcOkP5t/2jButuURTrXGxu8c3cKwTcA0ArmMeYTde4z
8jQW/ZFAepKB70gB6yBmFwNaH3XyjU3ouzTypdfnXwYQfS7V4A6BS6BZ66t2ZtA63M/6MS31OmDm
sOlRMU0VOAh699oCAl/PAsYLuEJqO+y8q3ZTFVvyYRGNT8csnpcx7NcidBs7LpeNrIddV8c5iwcN
LWInaeb7dQIttYyacVfLF2WdRvHkEBD4L1rzjBaq1m1tJDz4GzPlcIx5a/KLwg4SGUX5dpWM5X4J
SH1lngzsGDLesxYzecJiZ0ryPvLaU6nQqHoqi3sLhyWHl4WebTNCdxiOBbBICp3qbW67LYI1BecM
Thbo0OnAXxtRp99NBklK3HyT+Wi6d6sE2LIOawXmmXhuM3A9aYVP2ih2aJs2soSFtloeuWR+KMy3
pt8aGtq1OTxx4BJpg14GlBYUaDX1JrtPm2xMiaSv27T2pWMfxipxIvYQ0UlLkQ71L2PYlnillm0B
lto404CMcDfZxM/KB7Uk2jSGS/YEBJHRGiG1iN91se4Ce1V8zCDZUXWxZcjkPRUvvRfz+aRN25EU
m2G4Q7MHV2i9qI/VMvypLyOiaUm9Yhe9Os27RC2VG7B+XOD1ghBbdhBUKDekBKv60MC/aXFbJF99
ytrF521cL8d2LH3RIHrBEto4G1WbNFCDFXKNM7f0DQbHI/sMMuCmZscVHexapkr77UDDEKAdvcXp
N9D4vPrEXysjGwp9DAS/plmCDo4I13iztjLI5PAw4pKXF17FCztZZjhX+xw0S7dIdDPBZQzsWFAV
nV/UoW6863o6k51tPa7jyYBJbX02a5houRehAcAFAvNo+Rk5TZ4XG5hBQQejxHWo8ueBhX2TYpQE
UYe7YnrUcPf1HpTUYc8S87VH8xafAeoHbdiJMWCpS23XD+9s0nAwLV9N/YaMWVgCWNbq0USRkE2p
244Hr5Z+P/DA8pAXrOJE+qzGhj7WHHMIZC0cZjmQF4Z7ywbh+eh2uxHRqe26oGAsyKlMNGUHBE7E
XQtZ1WaK4Nzhj9091VhcTYdSyQSGLlDIG31axOCRnXM0r3KJ9izGvkX+pS+Hiux4+xtSkZpxrvPt
MN5nHP5e4nVYs4jJMzw7fDUfuuJpLSCJu/ahZ0YD2tZW8Sr5c0niSkFuboxH8Gu8ChGM4XofS1ic
gK6jdARweGqlICoFRVNgE7mhRA2zIgLMz5Q+1G66Dkdht6Eo7KQedy3lR6NTx4oBpwVhoFkr9gKa
YgPw9lqB+8WZXVRGv8FcTuZW3nVCBF2WhcVaJ/nUfcCiJ53HyMUvnVG402Riz5WCMu4FySFCgRcD
bePU74S3flEU4TJooWxlbJAHoH/8hlXB6u0n+xcxNjy7rqt5lhnxJ5whOVS7AUvgoMIotORqPeFZ
SaN3cVN9rLjfOLKXFTm96aEHgU1sIsMWZh6ryg7J8kvDBedADXjsjwt7b5FM61CocPN0xSo3Qga5
vZ5GW48ay7oeAJqPKZP0MIDoZNqfbi9j+JBEDC5acDLZDIvumz3cXLBvyq5Na+NtbrrQqQckAoFx
MAbTz2wCJ6AiNgonmmTa9yKca5AJtasWxrYaD5Uz3pfOl2OdMzjB8TMS0EHKpG9VtFY7ygAvMUTQ
lilEYgJnhO3BOiK+g43CD7Vhh1aZ+9yxD1ZbhbCpOsNCJOXd4suVJ22Ni03UiRSgg9kGjkYbEITn
wcKqjQS0KiuZ7E9FofW3YPAwud2z6R7N+bFbXpAzpJOu3mAGgY83dww+WOClILgp4Lc+li7RmR2V
aMWuznGeXN8gSOdHbEak5Z2YzgWvA0kujZKhZ3c4GEOgIaEanRkgbYWCYE4M9znnMFEcm/3UwL0K
Nkx2Iy491Crz3jhbNq4cNfpSVLurK0ntuRErd4UIM/QiaE0DOXmB4BAJcyx0hOF1siK76b1AFm7g
6hvRI1us8ACORellaFfx6s5Qle7Oy3gSXRN3lTwUbhNwL08BIw80qF94eCiccPCdQigaVnmj8FKz
q/YTBL9hKBSu2rqnDfBjlv1aI6D2kNcxkBSt5GsA0c/JXJ/CmE6qjT3XgQCDaKbI8CFEQ+w6Mvl8
V60qaXA4PXgJCTSeJmTyc5WfPWM+wKflutv0YGg+Hbc9kWLXt+/SzGBGBBMnXYXOIlNXAqWfH2UL
jpO3g1WRDxHqCEp6qG3Bc2sTSBv72deUFWE2PMEbKNVFE0O+fGfSLX6P2njO7TzJl5jOkWnOUQbZ
oclMFu79LidI5dAmqmBplLOwuzKm9yMMfdolHtyTa+LFweprFIDq43gUnRs56o6QJRnQA2p1D16G
TjwX5NJ3fC8GACJ7QFg9FI5dSJwcw7HHASUic55Y3gaw6smQOZYsizzWRsXqgq6qNpMnvlxog/tq
QGhzR3nounuot/gOuYxt8Ytb+XlBpAELshFJsRYB4AucQxd53jfGhOQOcuAGonYh52bDISwzmO2R
ejvYygcQ2PGV04Cz1QKd7KVZdyf7g2IOouNLQX9BmK/zOwh5VkWOKw0VUDEAwo8oDk1gczSOykOf
Z+1ZYIg5NvQ2hJXSQUFjwDXMEGcr6dbHBmxJhovXVveQUYw6D1LlWfug7PlBh373WMMsDpgd1CjS
SGoLH7hqfjUve6qpaFJuDK8IAAWCUWWRyEffKR8MVocuocGyoJ5AIanKNVA4gnPWROP65EqkBNwK
uOOktDRwoVMtaQCC5AiV1QDt/X4+UxO3q2EMobCzp7WvAm7nx9WC95m+0avqTMWXJyzfAoFTmnO4
gp68Ams+z1YwoFhYPHm0lofVPDUq260DiUiH82jvaHZZUZTn+ZDA9wqUYAFDLCuAz0zS5C7sJ6Z9
11pfFlTpodIv2vNgxm5zZMYWmtA+NV5J8TTll4nCxm/YI24Bzd4XB1GirSFGIKFjB9L6jr48aHkZ
ZBkJqrY+Y8yF/KHzMeZNnIVezDJPs4VuhoodLK5im5HPChmqM+V75T4tk8C0ChkD5WjBrH7RmzHl
RdCAGttUCB6Olpg03+qAYslpQUGOBgN02yAODZcuEwo8sMjuUEtgyBs7mbbLnKOJSkO6GCarh9Fd
4U+Dst9dzYSZh8kBAfeqZd/Ofg3HXwIrJNvrggrRjljGqdDyg8LIWOmhBSqYhkwHHkzMJqFGYDSw
OG+z90XrfCdkBQ+8X0NTPGIqc0JXBOINxrbJccPVo3v0rP5BDlkCuB2qhbPXtqcuv5Tz3bUwDTiS
4WIwg1Id6gYDZpccHAXHK2tAeraiLtoxpz92Ga6B9R2yiIHbmD5ptGj13kr0FBVOEfpGwOPWOUbk
0+rXmBA3b20N2vq1k5PfDf17efWss+A61tWhYF9wv0BfiwUSZ01CqH4x32cAIwmmvg79yNz83puw
g5fEhg+WM6JUEeY+r8ywc2Boc+Wp9lHObVj6RT3ezFVfMCP1NemmdndExzEw8NVDSjxhXpo3ru/U
U0C1InbQerMmCwU+zgRsAeDxbGgwZ3PyjclkCrUie3iG/TKC7NeKwDmA8llm7Mi1KWVIWmt4EIxG
BQRyGZCi/po7CSc63GvW5doWMXCPKWu4L0nqiSOGbmDBQNqs+V2IdyqzXaEPiSFw7xjLWeQ8cusv
bU1sbsck28DgM5lzCp/OHi6dnV+ayD9nO7WRPaA2Nsw1ypcVMU83N8KFlaBsw5KzFOZl54a+NcZ4
bNGNsm3TH+GEWzL9uOLVBtBbJawYCveFr1vdfZ4A0WHa73Y5o62xePd2WEWq+OyJt6foClXucZEU
HogSGW4Flvcbsd95tlXotPepGppEWrEEF1mrDhUyuUm+lM2mRRPDGiNbP2TF4A+Axar8VwMh5TJ3
/A6HqS+seF2/ZiQsK6rLGWLcptxXhooEGsQlRJVs0J3QXwNsW5240p57CFuOVXMsEadFDfMEXm9y
OCvWdPWNEnC07tJMc1gVpt+iLl3nkKPSBvZ7zyZv7+ZmypHCcYf5dH7jw7jTs1MHa9K2ObXMCzUx
hgN9t6QF1aziUGJ0oeN9me5g9afNYFUnzRbIjL/gzBkM2RRNAtlfK8Nqmq52c/D1ydCufMzWLKVe
4mHG5cDVp3DrHe+fuiYL6IrcqrV3owdKjY5O7nCtI+2DyJctlQF4AUHvApsOxzmtBrRE8mABTp1W
1r6bEcRp78PzLmph5Ka5BsgPKuDICmZhoWMHICoMV8SEDSgM8F7AVEbm1LewvG+eXHaVpi9PbHEj
3UbUcGhoiyzkncJfHcO8FEFO1F552Ci82rPlOJP6rhTzuZ8bMO0RxEottowimdoMfQBw+xuVVghV
vfvmOhVMUg3fwnYhOtIQrcDTEDec5wG8LEMzLsKiTzZUXdCdeARLN4DW+0Gs9LFq1MaSxmGwpsOS
zYkElFZHZ5toG15Ddh8NyOtfLy0N2XgTuTM8gidtg+uQLPAFJh7SMTYdhuXXfOcN5m4YhleiAEUh
qELHTMWMZGjptjb4wNp9PqLF1gOPZqA5YufkrPcest9+xQUPTQZ3KlK19B867RJO1lDooOxxa8sN
LRpaW0sUf1sza2cDbrDYsC6BlS7MUsGAAvlfZ+HSvs4SoGixHElmhM20byHSMb+a7uxX2YPNXlhP
t2NX7aBt95qviNxUwe55CewSB8R59ibY3RhfYnoW8OewcjdaNZjoDFmUV13EiTrJvoYXp5PfoSgB
OiCcGhTq9CUfrl7hzfusAN112sMi7I1R9VCU0LXKL90BIynMoVAIKQSiqgQOXmF/LZGytMAVe81Q
e7PHGi/3bNl72mku8ZWlMud5oLPH0o1aB2k+HWBT4EGrgrROaNk9zFxWPRD9xYaG26iVcI507WDN
jneiWL86K+n6DlYqGrpvEnUG7YdYoe7P6aPe37lle9GEiGhFto1c0L8WsYSsDzOBhprvYXobS0G3
fUdQm2GHeROFYFDnO8WbkvccjYsM3qX64KKzKVp/gCsp2o5tqFnHstowz4I4kYUN0LcpIRdrPebA
4ntKhS1MGiKzFjXg1Hc2A41lat69K7OxGuOcEgzBxvj6Z5jFxCZmVQL/HjAkuP75yhWFJW20IhlU
hud3oKkNRXOte6CWhAfDaBgpYg1NSeuKx97okGsxxX5AwiDX/OKS0dfsHL1U+2vOWqgLQYpGci9w
BnBanDPojGGFsU61UxxNmB6p9Gz297J1k1n1vsLUOZuvRpPoP9ETK8xQB+hl1EUwLOM9rFzeOwr+
QQ8fVf6WYeQ6f9n9g5t9rCOuSc2NB7tLhIV2MLQ+pu7T7R6Eu+V0wp0ro14d5ryJ5Qhv5vHkeLCA
xl/v1t+ojqPJ7rajHBNJYa3MM3AoqI8EYDeM8JE6iL5M2PLWLJvc3nHCfd7sqfMkdBl16mo9roca
ugalHnk6uJoGCQr4mjb5u8Te79DiNTBjIxR5eIuG8QIuhQHUl5Enhda/FBN5gp9tjeOoErS+7ri3
1bq0chnsaTeLvb7rSDv7eYDQFAiQbJOpNBMiHTUIezZ6nBfoUo1jnBl2rOMgLFjsMf+cKxhbS44T
Voeao3DVfnrLHLSz91SYkJmkbnXvwdncqACm14A/W0tygCBMzCoDufV2UjtcGxts8GTo9U1vIA5U
05eDKNXKLl2NBwbrEviTFgKrvxQjWoyZGy6e9T4ME5ByxYUyxzcn3NF2AzWtFg2kdW3SZvJ46OpW
OK8XGAUZAUW7b56XqDGLPVRbLvCM2StZ7T1nTfOCbDJNT/XGQ1Vn7fOiuRgAcg2DhKMqubrOxqKa
UmuC8wjGFkZ9YOZjtTy35QctP0r1znAFGNA2qfaD+d7C7NodTsw+KucyoWZroBXM0IlEw0TT6qha
P0r5TJfnavyaQbdqlqM1pejhAyaoezE6qGZuR04FmsLhOr7uDQYK5hkDRaNv8IQzIxcPXRmqb7Rh
O6tL1R9Yd7Tqg5EfCuOgLx8zuep532MbhjDOjUdNu0AUtEFoWvUyqDMQkyu1vOQgdkr3ONmn+noD
Poi8ulscFKSCR7WYAizGZ9t+9HbcmYA3Sty4czTDSXYuAkQiDwou+b2DfNdGE77JofHJYKneBSug
KRAI3LoWCjBwZc2tWR+v5eVCz5V26kd0j5qDlpl3q9nvbVxpzMIoMIUsOUZvCezYGUYF1nq21Sbj
XxApBdxiP+ofhsZS08SBUgf4gkvtaS4ee/h3G1u0ChqoRlXqqlMjd8ROOpOGvF22KP9r7/p970bX
PGrFUQ4n24J0Caa9GKYxdC93qto2o2e+litJwC7a1e0bmeneHO8sOUOLudGhRkPfx3Y82XAaDOn0
butPQ27EqLRiRgs4HsLuaoia4Rdi/mVlNLU083CVx6nHi5c/X52kyfioFU8c86Lh3oNRfOdtrXzr
ITVPLfdTU/f2a1NutF5GcrESqR8NfgKVH2ONQCbeBLgpi1gGwR5pPizcCGrEY5UJ7NujWU+Xojq6
Mo8gkJ7UJHt18kuOiKDbEPhBjoiBAQo/r/AbN+k3KGe4YwWjdz9q9UYzUf/o+KAOzkwPQEpG+oiu
pHbfsU/O+AcVbbROdA+/6Z1D1j3pMHqW0gyEC2wvBFhr5OG08CIb4bsQsYPhI5xQCnQB7iuUpFZT
xmqAhc7gjVGfA7eUmyGZHuELCJ1giZnzTh8+CGzKgZvyCVofNRoZNtfDwdDu5+4T9Csh0cvo8JOm
fBxVe++N94au/QXb8e8IIpfeAJRg6iz7UQEoWMtQazC//4v22HfPvUEmlTNvcf/huZ6MBT107o+Q
8S69QSbpRaG39oLnlhhkjqn+U8DkDVywgYUZ6TwgwJYeYtL4iv4CAPuG4OfeCoIxuM/PA9dwKZnO
pizeJm2KDMfAHYuJLLGSuRIBq0nM6W8vm+/rXPod+q+M9iED5b355VTVX97lm+/kVtMLLH+7Lq+/
o7Axmgqrn33V3g06aKqU41UtvhKdHxeMsjAA/zP257v3vQHHeqtDp4JzMIaMcCyj4m+An3+Hhrre
FWP48X5XNEz+z38Z/12YvVdlBPxmXDaNzRPTO6Js97N6/Qv45xuBavcfnsB/foLOBm0qNAUVU7Tr
RDCuQ8I65NgYjk/Gxi11f9bgQWiaG1SMu8K2I4s8Z0uNNPTUUMxWJsRhdEaMrD3q/XQa+F+YGt++
2s2Br6dq1XMGxDFH1xt2seCqp9AeYF23r8ZPzKA3Ykyb4RFoH8s5dJBQd6BioQkXMg6VX6OGQCUE
V8B9xh+I/TP6ruvdhAt8HS2aCRQytTxEzxlOqT/bQjfhQnh8lFIH0nXAaHYhv0fvh3vzJl6otm/d
fsWDrUQbfHj4/Oh9b+V+XFUZlkYdSDaSQDdRhoY/e+4NINHtrUqoosfrLiRkQB/aaIP87NE3xx+O
eKRZRzARm2Gn13Ex/yzS3+r55LATaNi0LDvjY31uP//8sua/4wld9+bsGwWBF/ziIhxbQGcB5jHZ
VzVatE/mtcDguj4V3EQKmF2odp1ZQxikx3xR1fvOesUIQtP2VrktkE10JWyxiLXBJCKu4JQr1s9m
gqysmo/X6Xyh02QyXvTsfRJ3lOiJoz3kbAIgamusDuSHcZi4cffnX+v6Nf5/gKZ7qx3kkjI3CDr+
u1rdL9AqUf0ELwapXs1OvBcdfsU8m3+4RW8CyFLZ3KkFtpJbntY+dr2nP/8O30R7l/zfqGw21tgY
VoFoz/Ztea0V/vzcb6L9re6hY40dtDaxNpPWIhDDhVHL0Fjy4AD+N4HYf+Sr/m39b6LBVOqmLmyc
gZLkwdpcmnavWw/t9DbUFF3GDAPkzWTuZbt367dGnnCtt82z0DQA3SofXUy0ruugFR98eqPafeY+
F+QV9urOgoYtHDXghC6vU0sNMjsMrZ22jlvx28ScFE7YDulwnT8W1ZNdhMAy+x5GNiVNDIgvuSIP
BvdAxsRVZx19RP1XUV5s44Our+g+B1N+Mubz6ly92M68p0et383lsWgBO2gFhoxvHfo7jujPrDGB
iwSCh91BztDrV3jstvezpYcdf5qyrQA+m27ZuPnzt/YNJhzerv93OzgghQ3lCE2iqzYHikEAnzCq
gbbmMqPR7wD8SAObGXDcaMMOlbCF5jtl+Y/k59xbKUg501ZTIHrtZnFgWar+BqX+ZpPfai6Sllm5
BvzAbvzyHrq/3OnfBTXnuvX/I91YCq31JgG4fjM927AXBRQU7bEAqlsWA/NXoh039vHMjNBYHF/X
VzhMYyLB3LCTm7zaoNpXQ2LXC5qGWGxMNVybHFi7vuiFPFGrAdrAuXhNHkJZMDHQXJ4LZ8PWlDMz
yHmxX9BPrsw9hzdLYf6N2f3dWt2E6sGqVbNWBnKCLRQI1M9UaNxbGa1JYprd53hsccQ0rvibYsr1
rf4lBNxqaF3NBirOsWMyG2O5TxAnUqf/4V3o3MTGQqqxF9Ce2xUrNBgiXv4lUf3upW/SI0PjYFx3
eG7OeEAndDoAJlE/8050b9WadNh1cH2EaLnxgenoz6qNW+NOqZFG1jO4Iu5L9uD8+nO0+War3eoq
VQ6T2gSYzlWbRJah/GHFZd/kRo6SbaauK7C+rMe/KX18c6HdyijxEfLwVsaRy1GR9BR4dGCQXB0w
CW8If7YeN0fPKhFQVG3Ou/ZtDJvfP3vodfH/I0qVUGPWCw+brX8RboQuzs8ee5OP8L5wqd4iTwSK
EWMu+vrnx363yjdHjtis1xQhKOHMMXUBAOasC1xpJmb9NwHe7z7i5vRVBNqaHpC40JXHUOL35FxK
GNXT6i/KRd+kurfKRaNe5qZmDIifi9rPbPJprXYe2pkLOYPM87M0/VbAqKwt5cwVlHMJB8w8pQP7
S2z65kzeChERYU3jIg1w6p/Yg/azjX0rQuRYLQa2OkYEtpFt0NQHp/3P2+WbSHqrQuRkDNKb12ql
qNIKICfkV23eRH9++HdLcXMcCYWlMAfb8dqtVdNmMX+4GtfP+48T2S2ljc44lljKeLnixf0/v+83
O8+6OZKQMBAE+mELLOEACh4gXF8BM3cRSxll1vqXD/nm9Fi3B9SpPDaU+BC0Ra+4DswXLKC+TPmz
i8a6OZ2mDb8QJqHp4AhZ+I5lhC3ghn9eoO++0Jt6gdmeUY0evlA7gxoclB/+kjV/89xbVSAPeuJ8
WfDOxA7Vh1Ymf37df2ruf0lubjWBrEHZtKJq3unghC3QBCyBSZvZvoQ6qzZ/rmwC4hG8IgmuxiJC
bdZB4do4wFzqxHcwzqpboLlODvEAAAbNQ+RJ2ZkYevJErY9Ws1wn/bvcIwHAkld1ULPLHym3Im9x
knZFV9ZMDGcK0TALLEhoZM2vKztCq3RAFd5WFFlwc9g7EOyb13pn6QOgmvcS0O7CwfwcarLcfceI
PjJQZTG0+hyMXPK6SdZ63pChjwbo+3lNqK3OvmbLhpb48fjbxjB1eFwNFudgJk38LKHnn1l3HgEy
gRPwUR8hYAd0wa8/L7P9T036b+t8ky+AKmwYyE0VlLsHcG2fsvnRBt5IA4Cy9e7bBeuTvalSSwg1
Nwsd4qHqt4t0MMPYusOCubxKuXtoMiiXA59qQbl8phiVd/7kfV67ElW77V2QiUibXCVIZjOqAANg
+hZQwYRZIOzgp8t6EtVnSd5BfQDD4aHB4LCx0hWz53mMZws4lpVB3jBUgocFcN6F+mjB+4KEUWBJ
6dcAC7vzDB5QahllXGG6sQKUVGNQb3/CNdpRO3N8nWqacE8ldo4mCRDay6+W/CrhVDKrTQlchnEa
6lijwN1gZiuMoO82M/lCmz5QzvhYyebUacNuqTBUmjCpBElZmm3QA1KWAWNSmdCAVU+LBFJ6Oi+A
zDOOlSiPLmZyIKgBIwUVtAKy+9p4J3MBDJiV1rkVzIt21w7AfL4bxuKPKDa7vI2rtXqa4f9dF0/t
OkdtvzOduNUxq4ee42j0oYsfKv60wgpZ2eqigUEuLPzPpJiAkNX00ARgfFyIj2PQOUfoYPlzlzrd
4PfyAgONoCnGyLQ+arG3FzssnSYwlfHcSAGaIjDpeKupMH85kHGH1VRaUKiuq2mM9RXO1uCk8Fze
zaK7or9MW94t0xB6YFKMRAuB20jm4gzctMubqIZAuasZgSqmzQQUPnPrALaSawfbiXzdaCBYWUcY
7IU14OjUrmCU4QUGXsHGRwsgWSYGKNZ1wBgRKwutrN8YmYwn5UDplG4NUD1pNoNTxaPcHdIRs7ah
yKMaYIWqnxPhfA1TFhcFTRtoa5Lc/GgYoNMgaDEMaD2uR05Bwqa+X3rzKhETOBqkffv6WJPPwj0v
oDKgSRqgHQJoKoV/Hg88d9wMuR0sV97hmgFM9FLT7uKt0GTCBMX2NfARNO1Ay+HQYfAr5ohbLwvs
d9di70L+bkxRCJ3RLzt5q9ob9M7If88MbE0DkIQOyHa7DWbrQVdqS6sEHSXMRbPEBt4CH+3PLMaU
zqVOQIFBByyISlg4HJShAy7WAIT5v9SdSXPcSpal/0pZ7vHKATgAR1tlLmIeOA8iqQ2MpCgAjnke
fn1/oXxVKVFPYmeb9aI3aaknMSIYANyv33vOd6r1kM53ncIQVCEbFXKRc8Vk/lCPD4I7EWnUyJAg
6INlFhRIpbJFExrLeoJBQuzL7HsLe3iAe9zE0TIZsZhkKFPnbDPYB4HMwW0j5GxMLUvUvikmgOci
sbEV7ittLyLPJicRzF+Gs7E+i6dxAwUK9OBaJ7dJphAOvPW2WpBQYzYHI8ecTp9o7Lngvbu04QXZ
4sbBdY1xB3y4BT6rcT43RbaJmGYofZdNN41AYB76Sy4GGqujhWPYz9Hb+9zHNCPb5MHIashENl4M
a5cO6jp0/NveOyLfypA9l/FhgGhejhu3ds87FmiveTRSPIEJXtG4WYkSWLOmtIK4xdgE9WwaJeu0
fRwdns8OmQ6JI739BrFxaQkMWJNclc5zhbq1HT+1Y74Vscfs9TpRYDPVDnGQ2SbLLiI78mR+7JND
MV+abGFm/NB0qOL1s+/KXVm6yA3rne8JunP9osDKmTr9whA8dBh+Lt3suki4jUdnodD1C383+eeB
R1xb40GMLpZ9e69M1Jto7FdFEr0JnR7C6DZjvs6zdNoQBwcBlPcgh5wlMl/PbfgQMO1qkQVnfnbu
hp9ViBSeG65FPzeQD7OYEA2VPKJCfdIoPXIidIpkvnIrcZ+hiZ8y7MVjzrqs/c+ZwYoYjUm9TUd3
5bbjsnboPTt18VT37r4XZ4hSI2gxMB6wDkMgdfONHR/b/sWsz+P03BJPahg3umBXHhlKNidk7nC0
JNv+l6mt9k1pbxN9g9ZwPQX5OSeApeS6kQZTJ7dOCZMZG2Dro69tGR4F2c70/PPaOu/rl4qJfDgs
W+D1bgvHMCzXk9o79biovPtWfaa3tNJxv6rcT0721XZve/1EbthKYiUJKTq6/MXDxzCTvGM13nWt
r8qGuJTwVtefsnjDE7UdAl7NSePzMJmuBjLBYuOQDB5aOlZgNLiwVZdMXDDiOdUi0Q2eYHVocrEc
MsQDWaPXnb4JivbY5/g00OK4yLwrtJsulQmHKdf3n4LpRiQ5OlwELGF0F863fIyVQHQkVP9i98FZ
La4NeT/E25aeMFaqMR72qXHwAnrC/nnCCKlExH7CpWST99oV7Dj9W4E3L57STdaNZ62H1c3n+a0e
A9/cjxFT1gZlp8HNmgqBXyZYOAzpTpG2RjxSCg8UajdO9xFB7xdMC+894y0iPDHAEDMc/emibcxV
zNrc1DjDq69y0Nuc0qpF6BLXOSFQ2NnxD5D+uw5dYzlEeN/ir7OV3SQBm1twW2fZKnNC6jxrVfB4
6oK+o9q3XY/oCsN73C7ryNjVXYEq3MereeunKEPzYuO2iKoQBv++5JLOr0rm0/HiuzNQ0UZdUkY9
nd4evWKK6x14TXUdWd2uMapVzGKM03g32NuqnM+U+VSrL2hgF1bqrryiX0Qz3kuMWCUqj1E7OLIv
SRhZzNgihhkDqbGuZHdEVhiP17pM1yXIeTe56nJMq9o6NictYUmByqivlbjivXKZ5neJed0CPpjb
YaUKey2CacVZ9UuGCdVP5k0cQqViaDBdE5i+KTByxvsBn1jcXjmomOyJDCJx34Nm9DCT6OA8jV6R
0jplfxjcG80+pYd8HXKWVJ13rhMUaXTzAyorDGzMGYqEmMQB63RzgBRkLrIqxlK+qbHcD0yna0RB
LAdz/XmujjB/qISwK3vFgzBAX9NKPGFoO+PMqcKbloVrwgkwNhu/Ovedi7petfG1Vcw7ofcT173B
zRWEqIqNYmdb4RJxGnXBISi3Qbq3hmbputFqZjlzPPScmC2URJxtlmupLnMWZVF1C6stWMWRfGIk
sp9ldzNkNxH+M7qwxalVHV+XCOUgZvi1v4kTClC1NVx8arY4i9OL2fjMloEic1jZVE5lfzNp5qTh
RgTnM5tnXd2qWa1Ca2uMi+HGa86rcV4Ep1mLOIbztZXfeeaVk9Rrwo4XkiF53J133mODLzPdjyxr
LuWyY3Inn3Tx8AQSrvscf1bAJhJs/81tMHwS4joKX/r6GOuHAG91zL2Qcf/ZzkUZvvg1XipeWN8V
dXxKvKbWYMFVWPcZaZGvEITqKsKFM3rolglCW3cYEetM3I3pdcFc3SN5AKHtWmXW3rfMjXKDG0K5
14l/JAhDJfWmLJHfW9ZZW0T7nNNPgES8SF2UU1wef2JcUH0qms9ZcNvE92bmHzAJAQS074KxezRE
eUx5pAvvdXbH657sT5IXiHlb5QSfNfSfuuJOtqwQAiNDVBwC1J92zBeAWzo2wlsEXssGm2gv2ASm
6yILiCobF31wMZHeWaJ0q54D86a3ikWNEcP34BfIewdAbRbjlhXJmSzv+3TbjY86mVZFdwBXdgoK
pWxFhSVZGE37POdRtMtrUocXPGR44PExE93Aw/5s6puO8kJw9f17/F3kjrTDcx0cbabC1hXtEsr9
tYWQuJ3PHXkW9+NWKX8FAaQVx4n9I5OfNU6H0f8k1ZtJpJ8bF+uwL248Gd7nmLVjMCMwUFow8Ksu
QBofsQMlnD9D2N5b/qOZAnWYom1mvgbttFYjZQCq8GUtdzLaTkOFk/1oMsRMXc6+zUOiCwzRCbq5
DlM7GIa+uVdGcxQFoTFV1HJmdoPdTHlddM1jBCDb9Ts8WNFW+oAMmBK5eBD7Fp1n1q5DXAeNrO7c
zt/D1L8YcPV7E6rWdJW54NNMjHemvxyI2NGno/hAKYT7v3OvHMz/UXBxctEATwnUph19ZnMs4yFu
ZcAC2RxtMDRVnAGGUzFHrJ5vjJsIuW8ejiuFacJrDrE4s4pPIw00O50wiszLJKAix8thuuqmnMkJ
OV1Pf9rm/a7p96dNyEqrr7FMdzqwl1jOl6rGECFvJ1oIGd0mA0vWnIYrDB8gK/Zxhwza3Y3jodHq
0pMZxtr43LaB5KaICqt2HYVbDXRFNdlNYMptixMmrLuLQNoHuGnbKUI6NRD2Vo+7Waq914ljk3I/
siIpQMyD82S4p7qCBaq5CRH41/Xnvg42Xoa++Y7MnnIKzqbcu02TYWcqlIeAcD7Yzv56CGW/axTi
XOLLwDN9nDAW4ouO6rffv/A3qN1fdSbetQoHs3cHaVXjUXXtPYvZRQCmZ3SpQ23AEGRETdT/KkP0
qd7ANVCDuEvMZcfZMC+TUe1FM3+K1Ffthxd+8PX3H+r0W/3VZ3rXZqxnv0I/74INS+UioQg6SZSH
slj9/uW/seX+6vXfdRhlovq+ShnplcJetbO4H8JDbhFVNHyNjduwMxnM780BpXF7GNgTu0lfpN5F
9WH87jfK3199gnc9SADlhcs9yG9IH2XGYW9NGX6Qao2S7BAMPq4LUiaLy5EchRinc8NelVnsMvlZ
Wx6Ruo5QFWAj/t/1+u13bcsII1icMBg/RsbWHO7n+IP+IrvrX1/K9yBlz83xb7BfHTHfLyoydunG
4UvcIY245fCMOSQ/UgAR5ZEuc6b+efxapYDqzZWYm9uCHWWO5KrCpMZesJZYpUd8C2nO8fe6L5/s
UG4ct9vIWR6isl9HxpNEIV7Y6tIvHoeyX05hvM6yT9XsLYcEN1y5b5qzYPqUt9UKupGPI9ZsL2ut
lxlQkZpGcxVc2eqgWE1Z05ale4bzr6oeEtHRXoNtQ5jQiKGM1b0pMAQl89Irn0CFpAFutkPbQ+QW
K1QgXeZRPGKTN9qHiIVyxHE0Ftmpk7AMjGZxogxUXUlV8ZxEFIsJQl0AGmmLMzRS56077g2Jov9E
6lir9MwXa0yscsauWF1Exb6ZgqVDi9CiDzHa2U4D4ko4FhQtZnpzL8tkAdANj2ox3eu2WNVdtAfH
CmnrybMp2+N9Uh1KWmxELcXh8zx+zYvwWGL0qSL007gYIbRY9tYZznxw1QW5BozIzuY5vqjjmN2Y
up1ddTA1z0q2Ckcc4AN2xnAbbELHhDblcamxvo5PWlrnefHVLqpdqqZV2p3c/Ycyuovr+SkZKH5c
fIOuuebIuSxjdhxsek1+1yfnVnKOUBS4U6A3/vRiZ+Z6EvrGa9/86FVa0aocgMdlHo0PzVkrWdSW
WI75zihvWq9czXb5dWjyXWvMnNmePHlESI7dtT3LbHsNz4SDvFxCVVr0bnY1YyYf8BvV/bgZioAG
UnqG4e1bwngYpU8KYUGUFmTmPiY0iLuTvRKQojdr2kjeMTMvovm8pXqsp/DeMR4mXR/9/M2LcNU6
2Wq0q/WEr6Ab/AsZ2Yc2tF9imw4Ewg1fvBm9jfeYWK3GAVtbErT+oPFtQRfryo0PXyPP5JX2xAdz
kF8Mc6x3e0qV6J5bJhioOnq6hrdjGK0MhYQkwh03f6Rw+MVa/i2a7LtjGLTW3AIiNBzb5D4jZthp
znxsrb9fyX9xxrPebRT+nHNIoZI6FmKnQwLzxumj8+Mv1q13W4QXmrGkszscx+a862/ZAT544V9M
t77Jd7/7PlzfLobco1PegYfogxkyGBA5wo5z8dH2dtpE/mJzeU/Idbw8bZLZ4cLi5CiTlgxBl3bZ
QYMsifV9JLZTrlhn4qUv1fL3V+IXl/k9MzefTeFNp1+rjp5t71QZ4ukDAfD7V//Fl/YelquSKMrm
juscOoIk8uNotRhQgdANX37/Bt+aHX/xnb0n5+qgRUnr2OyA7nRaqfdxHV8kpXwxQ5r0RPPGrKyt
+er1I8fb9CILHlXNkeSUhIfhDsrSqisBh4XTLik50YrixXezfYvfkuHdpu7NtdbpMaea/uAT/+oq
v1P+CncKRVCOjBpxGLoRYwW3OBvS2yR6GsrHcGyhrIVPM0guCfTDT2D6eAZIs3ZhDKi6SqydDWYk
VQhGSs+58aqBwP/+s/3qsXw37WoCbUKXU/QS0R2yiUz0B3//ys7pyf6r6/Suq1NxDjY7yZ3Q5voq
c6ZtlYVrvx32ljttC2xphlkumiJdAa6H8gONIy8++RiETJraYb5Telhq97OpUVIW9oFp0yKI0KTq
ZeG9hJqVO7mtTqAS2pqmSZlBJqjAITzAggobcFrg0vwg2TWqXdvRUxI8J065xh+3K6fkUzGNuwS5
cRpf2Qzzc2JWO/9zEMhl42/zGPTDPL7IUd6QGk2XwP7gW/nV4/FuJZ8SPworkPxHMy1ogqTLEWAw
YW9Mcv/Ur//n6/i/wrfi6p9fcfOP/+LPr0U51XEYte/++I/z+LUumuJr+1+nH/uff/bjD/3j4rnH
+F68/zc//Aiv/Oc7r57b5x/+gK8sbqfr7q2ebvCjp+23l+cznv7l/+lf/sfbt1e5m8q3v//ttejy
9vRqQDTzv/35V/svOENOWrP//P71//zLi+eMnztH8v/6Wvz0E2/PTfv3vxnmH0LQm0eaZbmW6zs2
D+jw9s+/8v4whWV7CmOxZcpvmVB5UbfR3/9mO3/4ppTK96QrfNvjkjVFd/obS/zheUI4QkilLGWy
L//3R/vh8vzrcv1H3mVXRZy3uFzkN9njv54UWme+a0pBRrFjoop33oOQ1eyHRo41vO4kuc4Zc7bs
oiQoA3BL3lUVLbRcU8uEbSbLVTvajk1ow+j6CPLIV9R02LdpbOV0JTo7zDt67WNbl8EZKie38pei
tjuMjSKrv2bjNCdMAvJQtXd6sA1QLGVhFzLYu2AcS1ohdu5BakN44VcPoQWAxcY6bToR8wdmOiPG
eV0YYmzUysr6sFN30ggLSTPW58FjBCFZ+ZkOzE56MjbrLr2awq5zHm3ppMzti9Eurlwvpk8G7Uj4
zzGTFn2QTkSzIyXyzV372QjMDJdwgqUhC4U4hFZjoLfuW0EdPcn6axAZTb3tpNXXtw6ErvLG7wbR
Mt7N0iejKgxv7w0W4xKR9aB7cuWGzzobOiZ9g4XNO3NzGJheqEaxcOYARE4w1NYKaW7F8K3Jq40y
0slbAC7J+01uWeANvb4QjCn6UnsbXzL83rV1ZtPf03ZO56OvOncVEW1QbmOncnaNVKc2vKxalqSw
c8HzpIkRrUblJI+NSqZzOzCBpwxtPX4t3aDpXmV4ImWUOMXNoxk3SK8adoxlouzg1RR2AxhzjMvh
vnREjLC9DPXUJOtYqDl+zgRxcQc7q09NgHKK9KM/yrm+9MrQpyXV80primG/WEe919uHbKrkdT+k
pdpIVY8veL9ZpukYn4oRW4obo3DgvkizR7pgpK0VwG3KvWRZEgJKCe9AYVrGlUnu4mwr57OTx/Ty
sia0VzWCtztAURJyle6p+RMaUVeeFWDQNaULv2BSyWiv+CuGlmFRWF97SwE7SGBI3MYAiDlSQrIU
kGFFfVl78C1oU3b50Oq1l6RNidkzT6NyGSR2DcGnIn6atXuCLCji1D+0dO0YVYrYwtRKl5+CP1dG
vUYRA41pGnHxr7Fbo/bTHUPzTW+m033ZifI88rJAHzKnpMWscZqEl14TY2sOVY5eoS1d83Oquook
A6Jbv4q+hPYiGskDA07Ids9TaVsS4p1IwZoCGtgPg+E4W8KludIilFPICJv45ziNtbOKoyK9Sb0B
sEofGL4FW7g2GLO4cmZA5nqUnlObwJ4TPgD+hcO5tt4WznwCkTilZ5AuMxVqBx7WfIprUdIRTAtf
zkvLCSp739SedwKIJD2XzUIZ0Ky6rtPBWgw9DrhUp5GPt1oyYBgKB0aOrOfhvuLElm0NbSXXUVSU
xorkIlqVFd8J1B3aiZqDvQvWMgtGznVpxoEztWz63UpV48nBGdNsNXMOY4tETUD9R5KwmSoWnnnH
chveyrwDrQERrFaYcINB3iVpIYYtqUNDCkZMdNEqJAaH8Ngh6KyllZmi2WgDnNkjrW3qNDGUScz9
aCRqNY+Z+cy3PAxXY+HKa922AGOGAcwmPE6gJPzixpqMUPVMgVGUezlk0uULz/CaaiUTuIl1XjKS
ia3R3vQYur3F0OUxBI7STGbojODF6l08Fn3DXKA1043V0pvChmQJYa3mTFnlZ2iH+VFIKW3UHmiP
N405gaqVhK0DUYWx+DzXjnOdkbmMMX90Ow9xVTlAV9IhGLRGwuJjlS/xbA9mtFZmDG8urqRjniVt
Tt8DSYoZbrvO8pFPABmTYcO3pQejHM+kZ87z2vX63kORkyu9qUdn4IbPhOcvkcGE6Lp8t5uii6Ev
Oenr1PAmqsvSBVtbet6zkk3SPTQYtFrgGVkF8GuMEmbIwejb9EeEDWTFjU1nL0kb74FuMTK6yMdC
3CaeXZFnlWtXHyLZCrGJlWe99JHNRMKnXVuszfrEjRVZNHDtjJIzeW0nWQQRy2MI0jXzzMi2a6dp
CQhwlG904SWsvyEz575GX5SEnBqd0FfgSESUVNNVpGWnPYihTdwBOJ/jgHlDO+Mus9D9BMWJfRh1
YFhV6oURUeNzzFxzTtzWO3N0ZtQvKgwDLBR+UNfweqe0hixuOCiNv1jtSEr7JJpCvrpJIe4bVU+6
AB6DT3KkdZ4FLCy9Z1XeZR12k9zhUcumjZdULUM6DbFhpydQ6Ct2viRfcojPuqveUd60jfOJ/ZFQ
lL6Du5KaVpCDZLF0PzEPS6ybDPJluyyJYUvW44gkbRUCLJwvdBOZ417qGGHU5Mku3BYd+9nSs20o
KSr26NAkmV2FexEas7l1zMjC5TbpxjmzbRV1MAdClTyezMKIizR1NG2l1KcNZy2iLlJNufR1FrWQ
So2pODaJcDz4MRxf0nwTOIZqn9Wc5XDVQ56wfGX2sUQ60FSTlX/SqR5ta5XNysVnb3Nxy32qTVsw
cw2mAX6D37bRdJ6PgResHY6K/VESXsW035gGdyutLObCzVGNXxSp1NgxRWeXa4IlC4SSa9sVVtAs
CMwuu+Q0/u5ycF22OTpogPCu9dvJMgBB0F1LiWLg1g1Zm6zJ96LzNLMN93PVOlNz3pui7C6HvB6I
KwTRGdQPJZhm56w1Fegjq6sNlw6rbpMrRXBEvvKrwfNICK+Lub8q3dyY7qqgFv1Ti/bkRLiuK4bQ
1EVTvJ+ssELGEsZZXd84gefSPsi90P4KpVYHuPwHI1/D30mDp8B3igqomvLuTMskplu53ryaPZm/
lF4XQDeeq1H3nwenQWCZRwHtWb9MXHmIqQaSuymqI6InSEV8qfI2KHdp0af92ejyGO8DoQcI24ho
hitIdb0DhND33F3SFXl0nEJbZocAoXC+85J8bh8z7nTuQhGH9QO0MweFQJc/uZZtWvduZmravoox
IEAZUca7MIEBsBzGvGfQzcxDYNgf6m5vqiE27tI0LYabwaeXZvD8Vgh4FH20lDFXZPKh2mq4iQSL
/j/bS/8PDj2X5Vt+29Zvb+35c/n/wdHnlDDx65PP9q3OnvPp+5PP6Qf+efAxnT+E7QnfVzzFjqtO
epJ/nnucP5TruJw7QHkKaTqnjIw/jz0OP+SabHLClj433+k08ue5R3p/WJ7jKe90wjD5+X/r3PNj
U9MTnLtcxQHLN13PUY59ak1812abGZUzwILqGUxB6KGocPMhXLSS25cos9GpzznKja/mmH8k0f7R
qvvtnflWLCUcx3Fd+7183UPloI0QNFTTZBCRvEiIl8ptA9izdkn7xx9cv92T8Zq8NVnHRvTdFfrz
APj9gc/8cdJyen/bcqFi2r7luQRsvZvltLIp2XkhT/meR29nxshhn3pQpxzC0b9vJzN9k9aUQxpL
ZnMZt6VZbFu89B80f37sBH77HJ5lKtcSfBhuj3f9KU5GaVVNhl5qPTtHYSfRo7S74dBF1Csf/NI/
Nj6+vZcrhbR86TrSdr/lqXx3tcuBGOHeaPQSBpXs71QA6dNJAm2ct7bFd96TPnr1++/55xvM9izL
kb4lhWmThPLjDdaMHINx4iTLdk7ZDcpmRFKbIlXJYH8Z47YeY1FewPMUL79/47/6XqXrcp0dJGjM
r9+9ce56k0XtuDTyoHYvAEtxqLBHI8XuHqKw+f27/Xw3S3oRtuUrxc0kf7qKU4xILUEln6Spc2yy
5gu1EROqk9TUpnbaGNNcI9Yd8vwDq8NffMGsIDy5Ji0S339v3Su71lZTAuAyYRp97DVaiJAddpWG
+ktWm/4+Od1Xv/9tTxftX72Sb/eR7yGRcaXiikrv3bNDkEbnpnaVLUv6My+OWXCnalaqD97m50so
hcfa6XguP+x+cwl8d7vmdmNR1QN3HjgFCyItYMMEeTd/mfMIKOnvfyfT+umX4uvjbRxHsvaq9wsC
mnCUypaFZFVL/cnrwV2iPhLd1jTjrlmPJUqwVZtGRILqzjYmdL00b5dUu0jcCk7KiyzK6Z7+/mP9
/B14gs6GsEwWLKIB3z0/iRJh0QYTzv2osifAm9m0zFsq+vM4jvx/ey1iwzFZETkj0XF7/2bzJGQ0
hilrIsS4Y1uJeOuENjKeRg7l0+9/sZ/vodPmRstNsTJI+72P1WUF0jwjBSO1zt/anKHiRVaWYfnB
pOXnJ9MzWeVd34QqxG7z7gtsA3OkJxjijBhy0gImI93Ow+Cs0rlCXEnDMnwVxpjdZYHR6w/e++f1
1jO5fWlfsrWy2bxbg1qOH+2IPHsZeRa7WxcjT7BmNw6XrsXZ/rwrLbaef/t79SwpLfT2kH1+emgq
U4VuHsBBjax5vDLmNP3EyqtWv3+Xn1Ydl7YrS4B/WvYs/u+Pq2vn6VnP/MbMREzjSlFanwcIbw5J
3CGel6q8NXl4P5jAvmMhsO6wtnqecu3Tg8q7nr7v7xaEojZ6w+7HbqlSP/KPgQ2TmBwJ3C5NxLwf
8iu9nT5R6QBdtuOGmlI3/BLnGfI20c/+XgsvsanBtTl/cKm/PRs/rIlcaJcK3lZ0l36uZyDW++3U
G9NydspiS1dV91vtOkwWTKtX4Po9fUSIH10FGUqhSc/5vsESzGM8J29YeIHuOUiwi7Wyu490Jd82
gXcfTilwmRadd5+y590X148xLWobNVlravVQtz00Vl+Z7tqd0vh61rkhkLoTPLGkTqQMNOd6tNbT
jI4jp0B8QGSY76zO6z1Gd7118AgXHtay7jzil9J6nFblXLIkJ47ljutad5xLOn+QesFldMfVVObJ
F05gQix7WmHzZhpVO2yGPMOVUxqSAlASod0sRAgPE0OteusznMG7JnC13oxFlZL/YSn+nTVZvre2
RIKPYPK7eBOenq1acJrGqTTyIfyuvRlrM74SdpATohAnEcDRMX31aDEuMbGQmKDGLEKmz3cSoL3s
xyv8AwAvo9FWRyuUaPr6sqciamksJU90VcaLWAAyW//+MXq/OLGqU8f7TD6E6Zv874839JgmI8fw
giCei7TfZAwnMXGuCvcj0tdpt/hxe6PnxetbyNaVb5vOtxnL98+OHru69esIUKiM3ejZsAyfPIVx
ImbGEnFPPmzdRIs+54AIKbJsV7q1r4IYX0kgAsgI9D3tM3cMnQv6jmVOYJIfXc1w99MkOrNHy1gw
+IE1O9B7WbKnBTfwIOZqZfPgEZWUcUKfSe3bWkMGvj8IQOcMbfx5tnrDQBwZlMtmIL0DGkO6jsdS
PA/NtCvGSj+KOgnrhQqS4TaWPUpRCh5Fo1MJokRKCzjsZM4kG1XV9WlJjDdVEchdEHjlVTVbqj+L
40QvS1W49Va3AhBQSy8GUWMX2AfWA28V5RKTROB5GPjSOBnEOhiUdz2UtXOepIRIJYZwN11kiHoV
+NgJt0ZSutsowkwkPawkCxP8xYMdxvtSlvb8zEU3sQK6EOaraCTC07BtkO0NO0+9MdKsvxOYQAhz
7BrA7SQSdu2kr82+tGGP8immtVm5BukCszIOIgPNy4CpuQ7EVN5UErSqRX/47dS9IccpqvDamKnT
mMuw1OM26MLLzi8re8scoibTsGn8r3VpEmFaGobzGPSE6qJjnVHQx/boYVNoYI7X3thdiTiork2n
T/cu98lZXgXOwSBBwK19tant0UY4PomLnPkPMXcYbGPVQYOkmY+LNMyh4+6E6bxFwfTZ0BG9oBYR
z2PNHXUTGcSTFF1HrFwRD6B7B9N+Yphk7gYfOU1OXouTD9ZVLUwUH7P1xdRhvmYAoIaFQkY5LIuJ
YDu/Tn1BZiKS+ilz9THLHOem9E0Iv3B6XbL4NPYD3qz+OpLbpJaFQWm67RW4n4s0KF+9yL2NdaMW
XW0N0xaTwEwDeE5n/F22+akckhxpVkiSRalLcW1paLb6FG1MMLxNY2l+rYeeeszRQPf7eF6Uid3d
eGnZrtMEIkXgZ3Oy4vhWbGWhoRNzI7YrVi0i/ZKOb1AbhgvBFIKr6as2WzPuCYJlHNf0oUJ9F1lB
i84yqNN9Ugs7WmWMPbaWXzoac9SUPjRjiwS7SBycMXkYso0YMG/GtOiustkQ+JzIOehMOZ8z8RoP
HLMZldTxU29HOUmY9W1gp4DlSa2pOnsTiflTTUKi5uRIyoAFtdXI99NIv3BgH0e35hN/Gw34SA1S
qNKqY3Az977zxdL+ySFU0IxfNXY+XpZF0zOJihhDjIkdE7AwzOv4lJrGvLNe9zJk2jWaBhlQEUf4
ltmRRfe3d6L73HHAAvrhbVm11XU3VfGXCKXZPi9QlrXNHbKucOVmEKBr55nB0HPi1SkiOsIkPlPt
4O09uXmN/qUG6f6op9njfpaSMEkLyFOf3Yx+eElPlfFAJY0HHcyXzohyPgnjJ3P+UhP4oEL/C73x
kWCk6TCJ8JxFCpFZ1689+EDVbFYr361A/zXyKQz9fpk61qVpNABxnXKj85nMNNxlkPKJeRjP8zBI
2U2L+xDV/daZkq8dvtaSzETfKV+gHt77Dohc1y3cZUb2zbIJx2fhewSLJeX0Sn13M9rzHbpwsTEa
+h+WCUXAwaKAATarFroJQdsXGAGDRV+bNxX2h2XExntWIGivyU9YWD0E27rQaL9dE9DvxBWa+3GJ
jvWM8hPXCWAwkEautRoKwjKzFmMJHe2UCaEimAfR2GF0I5qLihkJwT8S+ZWB05GEl9z0NXQtwglb
u2RW09o7IyfmIbf1XUg3mVJnpkBwmBXznJB5KfDxhrf0eW20rcVlMoklepSMSjh+A9gl91RvjlrV
lSWbhTadL3RNbaIbQId+aVOnfXRaMz8EPGdnkqHNUubJxiyxyg4jmY5GSd5rYxrLHtbyrTTq9n9T
d147lhtpl30VvQCFIIPBIG+PN+ldmRsiswx90Nunn3VK3RhVSr/q190M0GigW0idTB4y+Jm91ya3
wjyLeTgvAOy2TXBpMqKErFhsCuzCjlQT10s7AGaoGdctdkXQXeBuc6c4D3b70WThCWJ8uE8moj8t
Ahk6l2ERoz6wW4rFadTg6q0GYlpynT9rxBRkTNgsp9NCP9XLYm1M2yMotXeWiu5z6q8VUwrySRTY
5tT/EnlMcDljoyurVt22suIvrYNJZnA4EY3RhEQ2OImMhcoxcIhZSavqi4PDDlSzD6dWliu2At99
i5gZPjv5TnsYAwcIoYTPZfy1CxdzbnJVYBcK8kdXdfnzEtZ8KQ4bx6Gylq2oDFaOnmzFLCKyKRN7
qmYIy8684p745hTEQzg2Q42+nZPrpDD+sanmh9h2D/Y4PBamuur66sG0U/pxmur7JEoUXn00BKBk
v9hzHm3LOJdH9kcO8yzoF14CoJzYjm2Ys6WMuwTnUeo9NPXwINSF/YKG2/NIrimna1mj3VaV+1xm
NBd+AIO9ju7SLD7VlrpapuHeiWsOun64cdzsJtPVE8BdKk6mFodsHL6Xl8hExDtXcWRzbhjSr5xe
rUa8N9DSxHevDS5kfenIcyINqRnAbrISpXBJjBGuipFYoAjhVGlYMg76GLbTvTTc/TtM1tjSL194
0X3SEV5hPcHB5MCp8YzF2Y2IRmxLhNg6gTHPQVd8obOJV27D+mGVOSVBkQz+uBcXt19Fer4BXnbq
mmDZyj74xAGOryAhL3VI2HjbES9x6SETjq3oCoKjuMZZX+HAA53vL/09uHvi0RycJHNG5mnM6g3/
UzgAUyX2LS4RQBtkwUOQbGuR7THBrKWLxhxR0EPmYJOo1CjgCxSscAmXyRbzVSRYMpkGBDtWYdD7
SKchCYosgoFAIuro9ThCnzL1lZeDgQwdr8SsW71Go30eomC6zcKsP6gIaEgqiSK2ZuvDUHkJe6BZ
I9MNiaEtwi1KgX1eZEeRP4U6OoTjvJkH5Ou1Tb5LfK3jdCv8hrexIcN0hCLAYrsuyXKU2yGvvyZD
/AUVyzG6XNvYW56UAJM+L9ANRoWchNAifoK8kl3j5PYmi1Ec1ou3r+KEUME83anGIQyMu0w81srF
61O3e09aLyFd25jicnfcOyqNnfgReJZVGyYaX518OLVJeSYfYt8IQkasiwC8JWcXh+1u0P4dU+Vn
UYRfU0JqVUfKuedukduTPqIfR1XcLi2u7aXIPkFQhZo+Ppc+GvGeN2xb2lt3cN1d5xCmKv38jvlp
vpv6AdpAIUfUajnJyCYJqTj5OgIFlcWk7U2ajhTsHrsuFCGxhOEfEJGwSozcxwoLVTQ2j3VNSoFl
VSQ5KFQ1w6XgscoX0SF71ZO4ynF1O5G+cQvGTd5kEbSJ1iMXWXfy5gutfoBmU+bR2XITc5FAcIE6
Cw6D5QWfE6Y92zC7CN07qTb41O/mOT0vvrnK2FXfDKb8omdFZMaYplelT0VONf3BL+o7zRbstl+8
+KDwq0vh8+pGd9CQhXKQc2g9J3QlT5EfvHmEmI6JxrRdP/jwRFVorbuWASE7t++J9gfaUEnrpvVn
EaQNcnlcwqOuMarI5TrxScFGJIEnXg+fGK+/9p2vSXzV2BON/+SNNmtY29mVJl/20zKlJ7+QT1nk
P8axpRlr1IAtm3sdTUCJHdWA6V0+u6N1ajqSNmIPyUQuNRG8BOvpNgy3LLLvrIy85zYEhZF6sA44
YKEO4QWdGgLbAFJvGJrfJiGigbb00NQE6r6s07es6b3VbMW3ZZVTb3UTnkq/xWps5/dkzHP4M0da
Ca96aYWDh2uuvpZyvLerwD1W/iyfIV8VK2dESp6zuFz3djsRurDcdqgLNpaDeVxF5NVgNsEU4Mc1
0qz+ysmr64QX2KlegIRKup4N76sESS8HxzX33XKeEvauJvfWppg55yhHFo5QgAdJSSiO7ZlDGJdf
LCL6Th3R2GsdJ7d1F96aFsjB0PerqoDNWeE73mQoD7aWO2Zru6nGle3HzrrM7HQlnKXZptIL4ezg
vmUnjjGlPWh/4jjjZEHoo7czzv6rXKULmbwIQHrzXBbWt0XV/p2I2vha+BjeSl2DFkcLgViZKJrc
I7tWEk4msvAYj86exZD1aTB8sJdb+6DQPEH+GO5Nbt2lviGIbn6Jhu6lhMKwHufoqHWz5zTbiC5I
MKBLIiXae5QOkE6q+koSJxooQr4zEAW8vChykFg89IF+KtPJXauluauF+jib4Dbo5aEvhH1sfC6T
5UNOyUlHT6P22V2sZ7Qn4lz75f3oRw+1XT4UPfZBJBSfxFDvpeG5W/BgDjmRRiWm/0YFpwU0i19X
15Mgl6eig+FVvYs7AsWsUu/cvtmP07RljnHMl87mxdKaG1+VDpmVvpmvnEYN23oIjkkR3tuuwfSh
p4yJSXgMqmKH9filINxhQ7bydrJpaqeMzO3R/t5V0+XZrWx0v9oji0vjWc/RWeJUDR1Bz1peEBt2
jpRxU6fj6O2ssWn6daZGAm1oHh9BfMWErZG5U4BPqvBWWGl6CYORtlhuVE4B/eChEUIB0gWk6aps
iK/r1srup6isv7flwOFnNS0lYy1JbXcArjDNSjrXOqGRotCMCK/5yiRHvVgD2bOWiMebTnoROWKT
nl6qMK0ItfKBfwg7sVA9qt65Cysr5GVtD6FHMFeebzukXP6GR8qvNwIs5bbqbUC3cW9f9arTTxBt
4juHqfIGN9ft4oRPAV5emwn/G1ISLFr+K+ddtU7x6MA6H3UDFKR20pMXzSTl2jHy9x1K2u7TxAXi
DmslQurSo+ONh3vlFD0SF77PlmYhja/xDj9Nrr1azAVaMuU4NuEPLf2dEwX3DILNem5QqBSBup3i
nNHHXKbXzmRlBJeFbfim4jS7BW2wLVP0aWkp4Kqk/gZd4ltN/i/BSSGgBpbEnO3l6PJDxBUJi3t3
rRreMg2WwEViqjbeVN6WpjkP/fAhS1pSDWvRPzXa+UQy4ovWJDyK3DAKr2L9lk4KLk8Jpok11XJO
AvSZJK9+iDMs8ysbbceh4Cwh3ke95LOfPxZV9NEpeGC5N/CHZfxNrlXKjc47uaLqq3Gjl6bzGRwQ
GRJFl5iJeGhGqIUoLNoBo1b9kPTytlvKZBNP5E6wXn8rsQ/vI5gwj3FlFcNVj47llb4sQtHR+Hd5
RbDSlPj5Q1Q5THYT1JYk6Sp2CeMDA0q0Rf4pHr3lDl4M7KgmQlzfe5xnKcasPo3JtzaReuQBf23J
hEyo5m8NgTT4+whp2qZmsp5phJm4hix2HucOgy6vxYbEZMs8VSg5r/JlSe+07ueTXoIPizDWybf1
XSTTD5DSSRJ2ieKOdbC8WOhE0ES65Jy1rS+ec5K9ierJ4u0Yd8VzsDBA8JJCPWLn4k8gUx0Tk/SP
U1cHm0l54121YBbzfe19UYMaXsg5l6u8c19qW/jnGC/aLSI26nA1pde5Hw6UEmzRseSLVVrDvAhm
5+yjqkJYrwDCjO1WxDZL/Hb6kur2mq+FDdrYvLLZzjeNqu7RAo6vVcz0iSdmV0xBzazNjYkagbHf
1FVxHEzXY77Ii0MyILEpKzU8y2kO03UTeB8dm2DMmiIaTNdi79ygIDpTOz2e/iLbaswJCaOhlYtA
6iCN56+HafaGdc/eW8zLozcAFCrRfJ0W0Q47HsAMaFcwrLSikGl8svDm8TvS4t2M/HebUysCdnKc
bRJLucnLGTUwUZde+Rg1orA2heM11121MLGSchDPrkI36jgV+dxRkH5iSEJU2uiJac2C3j6jWBL7
wHeYn1lzv467/m5Ga0yL6OXHIUOV1qFTJy27Qew3iKolVVHpzVSMhJVXTm4dy9lLb5rCq05J5Foj
RKi53JWejNYz0rpHLTKF4b+/ArlcbDyp8k/YmeJPpoUHTqrPiFu20uLViYEfBAyOvwGcslkSSGSm
ZD82r0GQxu5V2obulj06EZpp09pfqsukmX6pTjdl2FOo8OxEoMMcpObnclaBv5qpBSkXp7mCglct
/cAACXd4Cbt6ci19j2XVXNK3XG7Iw9w0TCosptY836MCPNWRubOIYSZxsVrigIrbj6rwZJNGVR6H
sAMteRESD2CMcKB967px4OntepTQXrGY5nPKv3P8KIOGd4GddRJ+hGNg84ul85DaEosQbQVrhZe2
6H5sJTxOu77l8Vqljl8JKNAX4OnsZgxS7F7Y+7oOJdFwk/ZKWiAs4I8CDetbVETeXU3DHx30j3VC
U2dteqQ8JcknKEx76EVS+ff5QJF3coNBy13YtVjfy67oPpRezk1lMo//YxommYKfm9jyMwjRFlpO
Z5qxsc+9lPG6dSZ3wmk958WNhK5Gon2fNjvZC3mIh8EL1o2KQ/or5o7Ms5tiFm9FXYg1GGK//NY5
VuvezoPnFlti310k0Zkie6+ORkAEzVT29YGxfEEsYuzBbWF5+SOLXqBb1UMVZCeZhB3cLKaqm8Zy
NrTbe3ux7mcXBT8vxLdC6710xn0wVg/TmI0fy5Txc2B/sQh4L8r2tsmq3dC0BEl2FcdNYNeHgREz
qUmOA3Agts98259iqtp46L/5nViIRx6XT22ebLCBVCukzHDUFmZ3dFzMG7bzSOfTTYBb5pSBy6WJ
x/xbVppW83MTj3AahWexNopae0cXj+VhkCQERs3XJPAPgzV+tmEU3MCQE6ssmHbRENW3/Ij7yMg8
e5JBr15QPKaHXk1vfufy6o4Xfaiptre0UAQG59idTyW/6yolt5yvmDHltm2kYV6XDUGQ7wEylt79
mJOsDZh+4DSYGnxYrTv48cpUM5LnyqsLedVrYd4id4zqdYY41D3V7YigFJk469adPTqAGdM2oaF3
ga34JG919AWllrQn9I19z3QHrGBZ+jN4jjqd4Q5VvgoAIVSJ2cqx9vTZJFaLT9k4pthxwxBQJFF0
i7MuWkvdhv2ATNEpE0tvXQuJQWgWlV3bA3Ge5xESQHnk602Wgz04AODCqeP31rpGNoZmhC0sao5o
3JV1h3idinmKnrp8zolImwRHgTdY/PfMKURAlSiDDjpWi/9rMUCi3CAks88EbbyLlVthDw/9CEJb
k5XA1e1lJlRKjo19Djo0mQd8Bst48AuVVZccvMsxgZ2B8L7B8+rkzm1lWlxnNWudjRj79hL4XZEU
jWKyENDwvMpJyOGUaFrDJs7PducrpplNfRu5DR2Wo7P5pMqCV6Kbtbfcw0u3awbZWVuJUGF8Ib07
2MpmqpJVYMXtobBoA/Oc8cZdJkh4RUeGPXsZX2p4URDmqjbYNCPby4i682aJTHJkF/c90MsHXqk0
WRTg57qR8y2Hd3dOXA+gvZ8fijggrqzuL8oP4ORGqo6QTZIU44Vg79aCDmPXAbWRccdj3Frxqrks
32fyCGk5vF5+hbVq7diZhx9D45BezVgt/ohsOx53CNhBIeUUHemBETS15dB085UhfpKiLuFeUK2s
z7mWDILi3Atu8C9NByfxwQf2QapoQ0y4DUuovxvuZSr3ojXt02WtsusDXtJTg/GOwbBvvtRWNm/7
Rl1hLcjeJviC95YdOPdDm8AGw2ICyNtaouMixGPvGDQ/uGx2yDM8BjkXtb+TI0ee66DdWVHvnBKO
iPo00ZDtnT7/liOx32RBWD86jUNXw0DO5S+Zl5H2r/kc8KU9xqxPPmeJGTcihwPVGZfEe62Qn4vS
4prOSUU1i176aUEIfVhamZyMHU53mk71TnPfrQNHfnDN4oCi9HrnLWeKwOJMd3iXInd+zli0vpCw
XN5ntv4oRwY7o13422Iawvsw7KtpiyfjrmhCwclQ5mvtmOrabxrNsL7zbzNsVASAM85eiTnP2E62
2XBsgi7f+14WvI24APfVMJZwYUx7I0OIC5oJJd23gjYbX067On6xRSjPuurfmszJCZ73jxi+pqt5
qr0Nb4zuJug0/MSItPiCb/tVJ1lCMEjtzNusMZcZaSqHcsc2kTwYEm/hN2npvvUWRiqIcYaoXHgj
3GHZ6M2vtc7ScZWGlkPbnyZgxDCVxu7cfRxzn9eEBADHv+laEv5y20s2QxQYhhRlNsfBZmZldjNS
iuwI5x6+uqpu780St3dW059SklEtVimjPjBQYGqlGsmgyE6VCw6yXOSnuF4IoJ79GurubG5aNxKH
RqMDWPmIK5e13afZvkhRwnsIdSIOniX+HIeev7PikuD1jr02K1gYcmvXx8BcVPAMxxj3tAVuc4mZ
GdrIrBmTECQLYUUJpvsjGI6h8bHgSV8/SmFoB1BU7llIBiz14tDZx7lDz66tXKyj0Sy7xRXEaVhD
86bnVJK1OnzrySAl3KRejvQ0JIKXYZdsZGGJoynK6Vh7FKIqCxReNGZZ4SLU3iXJiPQK4nTvJ0eP
n6oW1twmHOr5GlK2ejDRSOXRwFojD9O/YYDjw70ND4NaDvRvCeCNPltVgtjfVFpPs2e6+4atGOVr
Uu64/5FHBCLd1XkiP7S2unRuoZLHSHEnElBf6ocwQQHgl2l+DJohOFRpHx6wgjChS2Be+qI88cge
M7Aan1DTMdWOmD2K1GugAIIdjSn76WhbCJw9lpqPo3KiG5UlA+9mJ2aO4zm3pDC+ZDgO0M+A/t73
itQVUaItQI4Xr6ExA9CLWueQJWTAh3HW3y3kxlFm5CH3fxx8k2PYfi0y8y1Pzbhu6r5/HVIHPE3p
1peMORSouu35HHZ6LLuntWAlvvZHWBn0wPlp1u3Oz238XCSfurV1mEIzHJUXLUxL1clx8LRLDXkr
KOdPrUMqJUKS56LIvihIxBwmwDRngk+VEVelCmqXcgG9YOhY1ES1B7LRdopuZxWX+oZ00I2ZgVkw
V5muMrrxdrVM8QOjcHPGd/YwUDmTbJp4m7KlnbB61pES2e2pnAQ3q5ppmaPCmuNz29TJLhiG6IzO
g5TQgjMxGANewAUzrHxYHhcBLS3jEN0O3MTrfGyRUolgG/XukxbpW4FebKd8O4LIN26pveznzs4O
jNqx5QXz56q1263PtflmlbyPEjkm7tqT8/Pi47dbVcmIZLCAxQN/evLjk7UUwYewCAsGlnpO+Akb
upw7AJfc+CGNQT/yJlvVyljn3KKtLofRepraqjs5lwQc0PK80uAUHoKLYYn5VXvb1j4DJZ3jTPKK
GHqbNmvMDf2Nn1fM0Bk7z64v9swUaUJou7BPSJR/wSDWaV1UT4nAfZdxqG5NTmg85qERZoyTbmer
gPPG7OU6sj1mwaJgJJjY7dpudYCdvuEtiPHqQYSaTNW5r59VSBNbMKn8aHnWcZ6tUzn3eNIGQBJX
TLHXoms+46sr7rDgBmcvLZKTYyv7UDdW+4yzxj43tfCvyqiuvzI8FufEqiNC/8ywCiWpf1aUilst
fCuEb1OzdWBNxtInMmsiggoc9YgIA/9SM5aY6qdJZts5N8HOcSxFNlumurse18yNn7C2iGj8nyqr
8u9wvnKy28zCnGiZlvUw5+WDcKpXMhLMVZvzOty181AedFV628QFStZNc/cWADBe5YiqVzR3HM+F
c/YmWq/rmTH3QzTGbIaXIgJZPTDqPVkDo8ZLycgGqBy2YX0JJxZ62jMzsU8kGlmEc/EXmAYBFnZo
Y3bYSwEvTlNQQYiZfSJeu+Sy5C4/z5w004GnOnhsyizHB10V0ybWLQm1XQ9AcZ5szoAk77YzcjVg
4DMAAjPxtCWqaT6EDSUmsw+feMlBDFm7YnInzlNjuaeImQqAxb7Wz27kiO+xPwfYi6nJBqxw4rlS
Xns/uq71DKvauW6Mbk5Lt3xISdm7nmix7mWqmlMReuWDVcwFru6okEdP1z3oOGjJwLlYjm2kGejs
xTRfM9rPt4rGUKwGxvjlMfcMp7w3ROT5iqgZ3I3VRc3a8zryUktVmS+zNHG/DZwlfI7rLvsuszBg
p2LxLvB9Ng1dJ7ht2mBIueWTUgAXLkEmOtWs3BWqOIC7SVkramC7PXdtC845WqjZcrWgAaNvHJH8
aps48UUzT1gQcnpMmLO5L+8u5k//iYA3xUIIZRx4JgBSNQM9wICL3dgvLpoKiqfUi06+MeGajtyT
B8cwaBBVAbV0iktWHu40KFAuQ2XPaxsf3TfRpVizHTyrVRVnJ0ca+022ML66YOF8UBKgdiiXqypg
Bxjlg7kuRyv84CzLWwzol408u+9McY6NSUIYs55u5CSyna6sEee3d+mS3fKr64/HTkCKrYP0utT9
p4SbnGniBFQ9KWP4xonyt/WEU3ETVlVRrFFdmVuFYiraIkLj1KPaPtihRY6lkzBZ6mVKfKkTlnub
pFNY+DPBw9QqFvRjy3ehJekvjPGSXVObfavUuI17017nKZbKJgffT2fAuFAGxFLZqFvSRgU7cFHF
0aFpWMvJ/xLoCJEDYso9FPjuQ2rZ0TEoQ3greVc3B8ZRNQ8QQgiaXWs111N0x/VGR4Qe75xNKaH3
ZiTqbcGIs8vimeHxwpdkxR3YJ7YY1jkQS/E0lPSeG68YfZt/aK4X117u/KCSTOVn7IwnzlV2tJrt
MRUUQy/2oy7LoFXBzeeTC92lxzYy1Oj8M7FtOaRZIBc1eN4eiQoNSXQYPCmbjRLjAGmRCDPGf+Rt
mRHQB2vGC+eX/ZB2EWFN6vMglbJ4+V/uPkfpAx1W93ExCcxAgMoUDr4ZV6a1qo+yVxcMdunqj42y
0ArqZi6uu1Cl51FM/B4UfSE7L/rlqBfDxhpAzktGmi3gPupQA0AWtu+vYlvfRYzSXEhUOp4QeLXw
9qEBR5L5Z7ly2Xfu0JT/kdMvGFgnqMqeBw2bQ45hDCUCZ9al6+x0eJxH/J0s6zWL4K5tMMgEdMGH
MQxz7tjJIHDlNJzuAjaSVGPpZMDsdrJ3NlXexda3optZzmAwJOj9h0z1Xxn7nsqC/7z36v0ENvnf
AU/238oLMKR9/6/6f5B44lw4fP+z7++pb7L2t1fz9bf1a/KlbH87tjn/q/2zEfDHv+I/CBRt/26j
gXXxWDDVdfGU/tcKSH7f76AoMIE5uC9w912k7//xAjr27/QWmLYEdibuyotT4r8MFPt3FkfYNRh1
epgJAXv9CwbKz2Jknv5AK1xEjPd974dK+OfbdaaLDuOOZAtnzLqXuUD3aI+wsLzczZD/Jt+HJq1e
pF2+/umioeObo9L82Yr3s8XlP58bXGxTKNOxpvH3/fkxWWbOp8oS8KDdS9XUyuYhbacaoq0Bh/3P
n/Wz6+SPz1K2QAJE8Sac924pLmU/DMMc7XI/yuB1JtGuJdf8F+6Iy2/8f+X2f3wKtkHMETQoMngv
6yZwUBeezacwVC62XQuzWYdU0IzdzWmMp+LKKsMt4dfogYrjP/+FPzszfnw2R45yHZ87Sev3pilF
F7n4fCe7SSm51UzvG2u5LgVKeadJ7G1TkXLyzx/5N1+gJzyNLTVgquKrdyp2qUK4iSKPLpH0OEmN
kFzedFlDYIl/YQH5myvr2ejleRywbdrvfSdBEFfNaFnIBtoquYNmIjbQ7ZJjqHR2ttr5s8rE2V+G
/JB3zMP/+e985/H449ri1b38lRhsHJeH9M93qme1GZ+tLHR/CIvjSi97MddII4fYP1y2MhvpoDxl
l97vkhRZMRQea4Mpe8XI+WOgHH5IJOoX1+TvLr+0bYffzHMd5VyMbX96zSxwgdqylBbYzzzYefWS
rxUwXqTKfb3791cA6hK2c+W6HGLvc0FtlvdJ7ibxjkK2PJdDqN7i0ifTdajVc01FjUYWaBoosGOf
oWxk+SD7kNa4nurdMnQLM7HQ/lUE1jsc3Y8vJghweCn/YiXD6/XzJVCFqKKOsc8OekgPnCwHATCJ
2Qfkx5KBvAKIlE8kG9k3clgoX6qRerEIw/kG+MJ4Gp3R+oBWmp/C9htvWtdb1pExKDqc3tnNRmro
9AVel8Znrh5ZbwXsnHUcxxpt6JTAXvZG9cgsnJLwF1f8r8+zTwGh8TyRaYRN+t3pmOkS8a7i221i
ne3UsPRnjSAGQ0YpJtb1ZSy+I/XyVv5sTdNGut0FjzEPDth+gzK3IbbnupjoBNcVS5wPRdF6Mzuf
KI63tmRB8M+/74+IrZ/PPlhcQmP45S2Ggf3ylvnT3TixzpnLSYWE9IZI9fAC1QiWKVUK1RTnNC7t
hzaP7ZLD1/TXS+r6dyld/rBKkXpdxKHUYdqVrPV7IB3Raszabu2Olz1/5+C9YMtosarxXbTi5TLe
IZOJ7xvi52DalZM+J2gI7pIpyB8S9JER4IwIOFO3CSnG9nWMUgYfvHpIvNCf6OlhmpT2TEjLgoAb
L4j7TJZx8KVzUQ3aPYkg/3x5/vr+YQKHYw6ZsA9tzH33rErW6jgqXeblMhmecwRCe+PX6hfvn7//
FHAVMqCWYFv483fAKoRBLIqabRAxpUfP+62sWH7/85/y13KBPwXTG2chnmeewZ8/hHhk0PJqRMU5
et0GHRbVtyNBb0Qm3yQDmoa+GklLa4zzi1fc33yybYO/wuVEm4rj+udPTtsumBOnDbaDkileDxht
8ZjBaWrAFEb6eYya+IU8M/2Lvxi0wvv3+uWM4famglBS2++OmSb2EitOJUufkj3Yiu4sfJHsM18d
RpkuwHFULViGLfLQxwLh1CwWLExFRcBN6iCUmHxdXcWZmL+yUb+qx6LdgFaZSEQwefMUOql1HmIt
nxasJowBjIkfrMwgHs4t91ZWQXo39Vn4R3FPZf736Lu/vlL/ODihUDCF5+b8+WpOlUQ8WDH+i6tg
2LmjHzxWqn5os44DHk/Qzg/cG0yP8R5e/a+CYf/+kvLAecJHO49h9edPzxbmKa5ogm2ZVf2+axjp
hxYoN2NVep9m9XDLRLBcVSxkNlZa8oa1FVr1XMg7tEnztjb+S6aRuk5xCOgUz+tKC20OdINA7Bgh
rItmpEMS1bdIYkDqi+Y1TxAgd478VY7pj+//57MPU7zLWS1d7Qv9nrNLeoA9QHbT2zpyNP43ibrU
DZJzXHQ2e/2xQVauseQnXegyEaqDI37F8i5s2ujlnx/Ov/1VJCcxDSjCDVe/K1Umk0sJq5xnpGGp
Vom+eR16Mss92bdHf8GEA22ZpZobFau6bZi+zPrKlk338Itf5HKivb8mlMCuChR0i7/cXgHfJgNm
Ql+GurkyvXNcFiWOsE+SKyo02PkuyMRcRldza7lkYEEAtVPApFg71C+e37+50yV3ODeb51Ev+e+O
xVg6YWFR2G3rtpTPET6Ka48n9dzapt7kbqT3OrJfA3ibZ0u39S9oBn9zKAN5sjkt6eFwCL87PMo6
7HSKVGA7BSGGhhZDnSwAtf+43v+qVf/f9eG3w7eGqey330DwtL8RFfX1tYP4+f9DW86l+5+78hVr
XkIsfmrC+YE/enDvd7pvXlcEiwWUsZx1f7B4nN8vBS3maDpp9Kb2JVr+vywe+3fQPHQdyJYkLxvN
Hf5fFk/wuwuUNODodPAxC6g//6L//rnSg2WKezxgZUMboDxJe/HzUSjcdMrrgngz4E4XByoJAGX/
oc/dc8hKfucs7S9O/vcDqj8+kTcoVnoBhOE9GyEpo3KEvqdI03GeXTt7TeJ5lVrpUxv2j07Q3/sV
4P1wlB9QwXwRl8Y8qd7mgv1ZY8ld0+P0VOrCxlvDKv1YyjnftoMXbd3W/0WiB1/PTwcJ5n9gA47v
SvsHoQNV/M+Xp5+j0ANaBVMuGhdykBC+tF6d3cRJgBOC79QwQIjTQ+d3zlPDCPc+S7I9ATPjPl2W
Z7x/6EkjA8FehglqmYZogYn4GzA5eLiAFKsEO1QqQwB4spaf/T64b1y5kd7Cq76PndPi30YoDrZ1
JpFNTC4qTRIChj4ano0ZJfvxgtidMDk4uA/YdETzGyXszTS4emURGcom+NIi2njoyJpj/2lNDw79
+LpvZM1uqmXA55AqO1Z4fUSP9q3R5WeAbpB5lssmso2xWhoP7GusUvu+pru8B6Dn7S7atl1gKhTl
F1cvKQ4uY1exDazuRpMcs4MmGA8bk87yW5hZIJVKN931kTVtussrU/UWThuKa18nj5D28l1cmA9x
5wZH5kUfF7d6VG1DVKLdrfFbZCew/uk+7XETaaRvV4JI9mM6hi/2JWdbTKSWogcFyBlEzYbBF5TM
Jql2CO5a6DTWKRjq52guxMMyVOO2WAaztWE7XGdj7rwFUAX3IYm3fH8BQquyv41EjfJyMAoXmkvW
Z/qVFXhxlwdhcsV+tbc3JpDxPklQ1rIizEjXTfbDPEr0pujtjyoIffqDIHTP/kxWDcKh+LF2jANc
j0TfGqNRh4uWoX4Yk6MFmBwUynOSFXsAwMExWJxXZLvFxr6siBHvYxJFPbW1c3mnlqTZ9t1i8Psh
2E7+D3lnsiS5kXbXd9EebZgcDiy0UARiyHkeKjewrAkz4A7H/PQ6IH9Tk9UttmhayWRcNK1JVmQi
AIf7d+89N+vaW2EB8R1L6HKtUnBFUeDiDF/QTbUQv2zC5GcRZOn3dBafZump1h0rGi03ufasgrp9
WJO6QN0mi0q0BkNi6GCbxylOIadfEB3LUuRZ+a2RMGfd0HqdSNndeSYvr9cMX76rLO8qc9JPubbV
uw4MfMiFjg7M+Q41owIFXtEIctOBsTmwgwChJ4ps2jdSNZddom45OqgPDSfwjPcC606Y1rGpZXlh
bbq/tTgl0c4cUV0FmMcd77kHN8rFEfVFjSy2V7otbpOkVyh5kfgq87U6WHrBOT7MEE5n0r8ChU6K
huWmjqIza1/6onEkUPFQ8ICm1RETEkC95IxHCQ0rwMrdOb2Jk83XwOH13HX1FnaYksfKd8tbMShx
chu/vbVIa31ZNmPEsFkkqsXpDlNHk+JuGbPkREyBA2b0gEdpuMKFR/WcWKYbP1qI4iUZ3n5XUjWJ
gOvtPGv4Ws3iLnC6Zq+q7mD3+GISd7nJJ0TCxfvue8a/jppJnkwbDgemT6vZuUXfP4w1dUweaSuP
mcHJDjBhTESRIB46gCtN7ueM6mf9fZytCDeiH3xJEvNa44w7LxktpCmTCzyOih6hdEraV78ZPle3
VrhZQ/8su+Ct8NziRaeIkoYZy21rnPSGJQhXEsIqclXYHAyOoDtwQdBvKE++hyIbfixWQ2yfe/VB
aaWu8QVW9y5WFLwnGWjmQCwHNy9JTeeNA/lRfRacU05t0fYQn4lS5YtM7zZ33s7PJbE8qufe0QA/
lppIZz30j/2CWzYzwr+qxShROOy7Pp2eLdd/m4X9KsqhDkjzqRS2An2wpd9RFgx9k8GAZ8+XEKqd
CxEW6FsskD9Az8kr0OTJWTnJMOF0cjqoJKqmZQimqnNR4z3cYzrPr2QPdyCWJFbPnlQ816YeAb0a
7Z1trNcnjXbm7nRS5mLXLpq4hxYkB70Z0mqr1fBF9mBDjlUyUJulMwwH5CZ7+7lloMGV7Zqfvhrq
88rR4WA7iSyu2S+ekG5wMeTVd7df3BhibHvlq6mlqtUvoTPIRELIStvjRrqMsYNmLsFdKBs1VsPL
VHTOnjQV84k2FTehV6gHkv/lnU9d9DnFKn2R4s2AOzC438CnUt0rwiF5NnKASTdkI2aJRU23iZ6z
y341zUMKTvnAbQ0LMgK7VhoC17bolqNlU8MDlsA9pgHGrkMtpIiJ+FoHuoOj+7ZL9HbFqssBR22j
IgHPStBlE7Xhcczc4qZUNFfhnhnvuySYoqPTQAvlqTnag7WO3PUThWowuanAK4eMfCq95NdDkv2c
LBO9th0Hdot3/Gc/yvbKHXyUWW0xznJBaqlbNQTqRCiTnr7WqSuIvmN9p4rE/2othjYLb1rPsz8+
ubpJLrNFDpRceP5BMWc9qGj4kdVpdWtmapkDOaFfV9NlJyFzQ4Po743rR0cj6rcO18BuDkgF8zZo
s/OS03SaVpWKoaoSarDxQy/NGLBMLFNDb2pkP7SW2x/K2cIjVoZMkjylt+/Qmr+IFnysoPtxYPAa
1fouM7T+lNPUb/b965A3EK1ElP2gZ9YN1cC8JIeCusmqq6YnJWt1tPqcwrxwXM1tEpWP0OUJB3Ru
cm31kffmse/AAN+gQYfaPy+DONdj2WX7omeCeegJMcG9leG1rjznovSd5CdY5wk4itMyDs/Qqn2M
qK1b/MwNomEugvZKO1X0mhtuUpZs/PbMOwEudJdQX8b5Mbc75mZU7vaXoUeSmlIKfGmJRzqraox/
XBkuxasJ5hs8UXrnBj+JWpFAyto1OgJjul82dDvpLyMxOaQ3XcYoOqxwqJlgHLE7FQuWlIG3mhI+
r6RA3E5gAsi+oeSSsEnOem3bM8Sx5Cqbk+46HefiLbXy9WgU0O2S199VN85bT1Y0zMdQd8UlORr1
1a/yhG7swPyw5k3NxSGzpWbb6WZKl+DkQdd+pBb2oZ8IajZN+jRx8LuAej5Rl2eTBcSYsW/BM+0A
M1BYXrr9OWT5OQwpJViSAuArMoTeXTiFwT7sPf/aD0Jz2URLf1qFvM8TqgGrud0z0yx/CF8nR2GV
NpJ5cwYYmx+HDUmV9lW0x5PKA+gsbYz/bcEWopvzCFf41pmrt3IU+XXmA9BpQIJMtTB7lpfm0h/d
7007tZfG7wGX1d6rGsf+IR1Xitv52NbuvndpH7dr5+ySccJ9bpds37PiQVqjTxRmHB6GjdeCHBGG
t7xJi9dx4OVpvLRlddT6iiMqsJMpvW6iIviReEbdmLlzX/M8jd7CHmudKJZov6YTcUVVNMF9hrvj
fvKWEuE/nSkqDSRuX5o+RmxThboSEQFxLCjvssN5Y9yJxGuIU8L1qu4WjYwNoVUVrN3MQZz62TcW
QCIH6y/oH3FC2r90rSV/grdzoyvMt4Ialx5L5bXnLe8QmansCaLqonCoNm47SP2RTbRVySdWunxf
yzw60PSDFykrfqpuWGNOed/LIfisk/55adXDylnspirDbyrwPgEhZ88tRmnCke5NGdbPik32ZZ1n
7xUY8QCmug36GAuTPRHajqyK3SS+76+TMemRcdV0UYDQ2QtH0WNbieFMZEIc62Wp4xbmxl7qWd2t
9Yp9qQmPadYXhNwIv9i4SZvcv+ebJCm8dHiDbPVIhjPbE3S17/xBUYHWJt+tADK/Mptfi+3mQjz+
WC5EvkhyFHvNC2xXAImJUy/BV9UY9Qy2MCODnVgnEZRHTG1AvPVIIaGpb/Af1Rcp3BbYOTCvPFP7
bEZDFzszlYKFn/lAmsZq7679OXXkdCwU1sAqrcXjNKvvUPdcitNpAis8MEIgz3azIMw6Bd7lWPX2
rRNBFGlwgh9kKj9w45jz3OXznY8FrmCmf0yLcL1qlE8pZWN12fVSCZy1Pgcu04HLqaw4XaTzULWs
kYDlY8m08Fp1Xn2f5fQWEP8CzlNU/aWZ5YCdF4j9W28sG+/TSuJgDr9HfftGEd5XW6+U22oOODsP
uPVucu3xa1pue1/pVU9IDSChqtDlRgV7e25UFw4XuJ5o/GzcIV5glmIxA826oxl2OA86OkeDdcaz
2XqMHIdm2NXFpLj1OGKuSf8zLW1xwNzOcpy3lBKvYGJAslhL3Bn7izY/J+aFF2ONkRLL5PxlmsaI
kKYbfQM4u6KctBCP2CHtIgM8Be78fJzLtqbYwn80Na3tkKYesNZ/bTr7CQNIeukjFdH3yjGyX+RT
nhX92RWe8z7j4z9pjuSYcl/6iATNJPKPutIEuLeVTkZVtUMymE9RJAdqAP0QtEXEaRY5rGyvSdVd
hAu2YOyz0Ljd9rsZ1vqppJkEAo/AxZ6WdxUPX8ybZSWuAeKVhFVCdTw/mR4IJpviS7AQ5UyXY+O0
dxzW3UeAU6cpqJp1R6LgUbQSVAm+1y+tW3JKDtPgNCRldrJB8eJF346as+BXi5wUsAXnJX6+8YiV
lcsU8sAq1RWxm/c1Dx6/wKFLi0tK4usjNxDFTzjAo5ktsD1fTy7sB8M5fC+Tx2gpy5up2YAetFIx
DQheWlmd/bTnS0+C9TpfObmuNqPKkHURfq7/5LWZ9cqee7gevWC5qJs6+SZnzutBWA2XjCDjVZXm
rSsH+GIksRS5vL1EaqSUdw1jS0zqkiQyaRHfU6Dt83HreiaTsjLfuOhHxxxlR8y14iz7Y/UW9W31
OvoECv1fvW1/a1z4/6OzB2jVX80Qca1g5PnjCPG3/+D3GaLr/8PxxTZGtJmrB57LHPn3KaLDP3EZ
pIHyQ/ncGMv/nCL6/0AjIZlrb1ouWE6G0/+cImLgYbRo2/bvXUZ/Z4r4K+jPJg0BFtdhUoaisvl4
/jwns+VKfjrF52ytikIKby3s/lg4aZNQNGzROQfkgJ5QQPYRRY5ZcPDohZjJz7gEyv5w0f6js4eR
HVxiFCXMAkid5Kl/EXdGkgqaMx2VSFW3HNj4FMfQ674lBtLj/90n/TIclC2xFWiqRB3nWvDoR/m+
LLviLoCWc/jrj/p3F5gzesQs34fs6ga/CGYuRA5SKg7vmLUfT2XL0ZnwRRtHOejChuBivPiaHZq7
CAIb03wE2uJ+/vUPsX3GP1WV36/sH3+GX67s6g+mCJApIcvC1/A8EtzQOazH2YHx9tcftf1R//JR
5JHh0TvIF79BWf8g6FM0UHNY534KcbtfkzVsN1xESf4znSJ6YB3tdMt/mExvX9evnwn5WfA4wOzF
3Pbne1hYa0kZFb9ewbeIYVVb04EuGSKwrbFu2VSz7cjIIP71b/pb++KvH4ufTm5ONILOchOQ/vCr
LrTDNeWQO/vaHdu30BmG6zQb1oKh9hQkx9abmel0snGdWIRdFJNXrOyLbunC8WNZ7ZqsXEpZzKG2
g04D5mlW4h/s85jkj1lm3ygqWBhD0qA93suiUv9JoP53dwV1AXI7mPmI46xxf/z5q7JpxxCI4V76
JRCvLs3GU1TV8Fs4SLZf/vpqgfv9128J0YRLtZn3MN788i0BWoowX4cRiMWVAQBGOqqX2XHnD23Y
ZOE2NFeMPPzKgheFInothQbX2SvBeDRfEzp+Uoxw+IVmA1XbwZF87Vh+IONJ9hKCrGi8/jx60mti
3fVIwyQw5613w3F2XPP2ZYTcUdPDjCNpH6UDs69CUDNFqZhP6VCSKP3TVex+dsIJm3uo4eUcs/dg
kBwTZlnixQtJ40glQvdsjUnXxmGhRzhPQ97k910r/emsdDiR0O44NsOSL9ePpp0V6EXKesUNm0RO
47JPrSfgKaTjapGpY+KRmY1NmTC88/RE1DBhTrFj1gIWLbUBypHrwaxtQh0+OjP5uE4OQu96x2SE
wTD2D9AWs344kDKyyniGXflO0jG6HwDW0qzY+epFuLxrbsi9tw+i1KI+Le3QsrpXq4Q4ptJ5L/LK
vZOd0V+4TPQAkW0avmM9lctx8En30xWzWYuNTMWPCdZXBexxTJj8VZX5FviLfINqH7yjyMwOILUi
uFSiX7+RdYJjXTmt9y7oLrntiin94Szu9DC2nWQmxITto/TCLSXerCTzTLr0DwCBSFbVABxeFwPR
ZDe2wfJUQHQZmHC09tNqWWl6CJN2fApLFT6ucuRCVaO7kN6kdBN8qlutZyVaaq3dqsYqPtG6FnEG
MoA/OCvriKGOTNnejqP8FlB0U5zW0sp/9oVPeqzwrfLaT3RNmxSkzjFeF1uOd4IU2aUucsZRNYvU
I+9LSVDQzV05EK2myut1TlJ7PAXW7AeXWdP6NMCE49aFs9bTWJwCLyxeAHa6krmJTwi9KaaSMEEr
uxfj4tLZyTLy1Rnouk93E+PP9ihHEwCECymr2yV5IQZv17Sa/j5OXbSd3YJGRjDyHZOCRu7QCw9d
reeH1LYbmqh5y5B4ZiHz9k7iAVimra/65mVlPh+oSW8RkjK7GAByjP0Hzc8YATEursQNRtAW58Ws
gkfFl0XEaVH2L946mmUfeUvucU4Z4eZRvV7KA9sc81mBlnSutU+AhMqvhlDDytltP0audZvWWSLO
gPgYlnVBGkw35ao4CDQu9UknH8sBE5pa9QGcs2QLaUKPtTmiYpdvrhiziOKl1Wyldr01Dj7a1qqj
01LO4XJDvmqybtxuWJa3GbPreMCPJ/RRNf08/0hMVswXhI34ayflFAx7Zv5z9dXlIfP30VSZW9Ao
9fBqgiQb71zi6Nmd3U0C2ZAH5cpPOTXHeUIigEG45b0Ju0/C3RosLYQnCpz2cw2iAj4INyuH26Ir
AAHbUdffcgtEb7Yi/XTh45mG42tx9mBqkUTrhcky0HNDtOaPawD2K/bw4D41jpv5O3fKwThYKrJv
RtoU0x1eII7dfQ5IZNfqyBrOQQrq6DA6NisIi2YrnDdhedk9FYLTV0cM6/gOjSeXm2coSfRHGwRQ
/vbMW8rGvsncUbsIEE4najJ9iZZnjp4BcDEmRQHwJAVfE0wTYVXp39WltTFJI9tUacWmKfeYvCdW
jYsTtELwXA2CKU40r5I3YMPIf+dlgTvduENZ16fJV9yEg0sHWZwU6RDuJ+psnzVDsexcF86sdpUd
jj3wT/5k0LJz+bYwLGW0sqgQWg7ZoOA4eluNVjKX9Y1vVOmeEcRM+zQIgjQ8R03wyqxmfA7GJrpG
Pc1uENFX+qawkcoNgJVetR1TwKwMsjhIty5X23Bd0RVfMHkkTxQakGti4CHiaXUAa1dz3XzCmoL2
N6FmMOVdHk2mzEs2LO31yDAvRqsZX5MNybL1k8WUSB061/QHMBk3VaZnaHvVJ3WdnJp1EnQH7Otr
bGD37HrCkgfMLvio3AnRF4xwnPUWSaq0q6tnDnpYF8WWONsGX7oMSyCc4HGn4ktKaCr2vSrcmD29
OLc1jm2ri6L3ckADXGX60I29yM85TVloZslNvs70QQKnEQiCdHrDZ7A61N8ZyOuRBai8DIYk3a+A
bhL65fHDzYa5yDIRTLODQ7Ehcjx/PIzSnCjpyuudPwrujTCtKDffevZgXx/JS50Tqd80rIGN0j6H
n6Y24VFuTB6aZAcoxUn1hbP1fJ4QB041EQJCiCI8RWnFqkIt3nJQ/vytidq3kibFc9dmh8XTvAJc
hULxG0hIbkwhIi1ql0vPXG2yhR0XTgJfz3dODHFbYDGhTL460XTReFZyLhv3WzgpQcNL7Xxo+O37
nvAyoV6O+ti8UHbaYrJ3KmnfIIAFb4lZ1bPHqrdnfxk+0MjiHYCvYwOQw88iU8GBJtYrY/S3WSbE
AzW1oo24iNK2OFlu8UbXw/0UAdiuat7STGkd2kSRMdPShz/XLUO0T2zYTU5FTjihRg2EWAYq0nl2
6W/dN61DVrjR+jgVBmXVB629lOSbm1x7e7LDGCbZG9Skpnz7Pcm9Htj4RpRiVkJWPETb3OkF0HlH
PgOe6Qhzbiz1h9/o7KlxEcB2od3jJe2SOXQZuKn7KliCY69HWHfD+oylwrmdiEFCBtbNXRg4l10e
nWsFgz807ddscm+LKLl0u5V4eeHgE+vb9bJN4RP6TFmiwVxnrkIMkJG1F822rEzAnpED7PpaQdH7
yU4x/Co3+C3CUgISEaXctvz1irIIE/AnQNGytzZSX0rw+w0BqKWdeB/zOr3OFnKlS4U51u+yCxAj
65OYvDty5T9sABa7voHiJGgvogP259QAZM+b/o7kSL+nbvE0up7ZQ/H6loQFpgMKOned599lUzq+
z8JYF/6aPZSceBEOiiGFy5SD8VMWcru94QS6mfjbWh09IzvA2jIewJ5yN+kDznCKLgYA05NxqQsg
M9zpBDEFY2EL3eBAoeBD6zOJzWT9kZoxfPIa57IkDb2nSPNU49wG4hbeJMTUeqk+oQBxgLHME5Uj
F5hZYT9n772XPDNvXPYY5a5USxRGZSm5Yt5vzCIcEIzJLT2fILyUPjRGZ1cKdKmVsOsZaFwHITDu
9EQuQYLrOmVgtPZeUoVM6VtCErlv7SPj8i9DakpOaQGriGufB+/tIvvYXpafdpWDRmuW2AzAtPPu
q6o9sXMTt0G6QVVW0PhyuXz4NglUaJeH1Yr6a3jwrLdLe+OzIZ52LPYhALp0egnnHJ5/v1jdqem8
cY7RwIEntDqAVEHgtuF2j3p2qVFP3LJn7/ie4o3mD/Oz5as76FXt5n5h2dMJGHXYIPm5Rml8wLqd
Pi1wmd9Ar7nwvkSuuWp1utGKvIzayJHh7g/UYIIGRTDkeu9wz2nQ/gEO82St+2bHq5RLjzVRxOxP
gubCyYyL78MCa/oeaZwVJ5IaODTVKvtbqiET/+gkfgvZhVbnvU4i70xnX3bp8gb2GfgGFbkD7DsX
NFPAo55lVu7XdYCP0kAplzs/yryvTN8rJAy7MjnCpNf95DJWcH17VAWTLdH3bgnx+XQo0NMOcg2s
0jX1IRqZqZcfyF30AJtmEeMFyAfnFnDOyGW07OS5oGQ5jSuKZh7DhVgr1gOnuGV2asq4I5/4CSvE
4UXAHIr6BSPAluOH25oxckEbrepcHcZeZPdTvIYJO1/YxC1QPVJsBtVa2a8ce58UHL6QdEHID2ZP
uip3bpMx9YcDyt+P/kj+QY1W9lMlDsPhgUgGMhEZzf4EpdHWuwAJDPPn2H6k6DeHSSTuax+J3j0W
g2XegON0XTwvDVdJuh0jqykq5bpXTIOv88qj2pPCCCBfUwafb08fCdUHwhnqV9q+8tc8rblRHbeR
z05IkdGO9jh8P1mQjgjKSdJ9GGUKrhW8kV2eWEQTFOmz+wyijA/+IMl4N6QlQFkp++oDu2ZISW3j
qLPjwtq66F1f/0hcyfCcMqEHsp/TRwhO4gJvz+JxbzcapQPLy1uP2JUjmOr1BMel7dlsr3Leq4lx
GUp5xPg+XweHgtY8evOTiPWogsfKulta6Rp7Sxe8GGURFe24Mcdd5VXToy91+70ca6RkmWrw8vhH
luuh5VCwp2Z65LgygE45lBAZmIyjncHfhAT1AYxYPHtBjQW9pTuo3eejIAVdkoIfYjlYEyvXvFSK
Z7GZvgdD48G2bUxGm2swOo9+JZEZE4Fog1N4eKwmdgfkfmlMOsEVL3lfMsff95nBn5F74fo1qUX7
sGwu9r0WafWatK7+NtIKeld6PnkcHjMF+35I9XNduD0n3yATU6x7eHOxgM3McIlG2oK9TMCmpYeu
5sVRIvwPuo1CaLZoe98sA2yUV25SY9wahdmkTlKKUN68h8FTHIL8HjBAzB5hfQ9XvGe8ZyTatEHK
IY1NB/nLbBKH8gwagr5bw+AXrMSdfhyrDZ5sr02LdM1Smx6qqrG/60TR65ws9gSs102hOk95CzJo
Xha2pOs6AX5dxbJc5x5csViJ2fpSjSGSHJQ0hQcHNAlusHA2JVKONcPMLquQi9wvnKpE0lnlIZuw
SO37KiRDN7q8L7KpSOXecyvxSIFPEe4stvgv9KKjuTsmRLRae5VBWLC9uj8Dbms0NotOXQDiJAW4
9CkoStDQGGXEkjokwIt+Pq5BX/SncnSj5YaS+B70OszFV6sFgbuTCH8Pkn2rA39p6tqDWCejYq3D
ju4Oj9IJJhAgggBelusPaBFDdiKR3rDJH0frMczsGbiXkeACXejKpJZUN70E1qbOSrp+LXbYjX5w
1jyFtzgtpTmHzDLqk5161UPX45zZr7Mhv9KV2Ui/QuYyPh5LwEI7eiNZz6HIY92h4h6yyEx9O+mW
tyQX7WZi4hV1TKvEHY7GScr/MHf9bdr5pxFhRAQXGYxQDdNQBsB/HrEFxApU4kEhqZoZ+6JQxcVi
3BVJnDcENS8DhfU9WS62K6GNh4kDdHurZis9OoGynl1T6hsDccE5/vU07l+mtPxchIpdkn0RcbBf
Q7R5JExZlmkGjWj5MuYFmNi2zVkQYOSxIbPv//bH+SR/mIO7dLg5zi8z8DLVXTDMQR5Hoi4JsSxO
PDJ9OBMB+BmKyPsP8+Dtqv5y1Tci5tY45ks6S3+xRvtuk7q5LXL6mLLEfFLw04WvAFDagw+ae/kA
gIF7WY9ze1hFH/yHSee/GasymWF7zJjFlyQZ/vydN3ZNDqZGXFhYxCkiSjogxIENbw2K2N+8rlII
23UDG08XZZK/mpzHoCjXYfuoGWrZESRgGXvF4MVOH0xn3dCo8Nef929+te2Xcm1MDrQsyl++Rzmg
LYttuO/Kjld6ks1XPPesxBbdnH/zo6hUZLj4W7+gJM3+y0d53iS7LAOF5ab4Z6TNrqYRnA88Aqy/
Ry3+lqr5fxiC+H+siJgb/3+ffPgfVfqjy1nRftDc0C8X3//7f+Pf/120dKAIkFNg5SGtJ6TrIrn8
Llpa4T+I+xPY3EgCPGSIk/9LtfTkP2zqQba/yNtRWoeY+F+qpROCJWAFROvkwbTZ5P4d1RKU658f
cWzGAbldUkIu4IyQgfufH7I8zZKuLvNLwC46LZ872/j+zWhTFzs6YGTdac7jkG0lXIyt100XpxTj
8rznZhLSwiIcTVbv3fJCs7/Uy5R6PYaMQA10c4z4m+r3NuXFIg+Rny9sRO2C/6/7LDb8zwOHUZuz
VA1hfXI/BBjisfmSUTTFWXG2cHDMtBqJzH+ReTXJGPfmMD8BSRJ1jM9BjPG8TqDTGUZLxP6wwUdF
ixOvXacasyN4pvWJl1xJliDK0tug7BW7VNyhLm/TLWo8AhD/nlL3oPHZFnZGx3xmoYUEuR3sR99t
ecnDDiBKPq+UIsiQOg/cb87Y3ywN6DBr7/uN0MUXn7rJOdunWbcGZ+kOQfHqs/WyzaEacUU+WbBG
w5MpfS+90UM9PVeRiszZB9cf3et8iuwDZ5EZ2yoKt32cGNE15zpUYOzzsS+PbjPzsxDfFRwQGsWg
R/cg4eOhRQNmaLSo86yihqqCCgovvgdUk5MDiSuNFSoO20XPBJB+5x5Y9RHkfYBrq4eywR7JaLiG
uE+Ea6crHS8b75mNi/Lty0rk80bUZTvUMdv8WpYOdnWNkF0fdF5nA5ij3s3XTB/pxwCkHi+W43Tm
MnX9AkQYWMZmflqULVOwi/yzY5JaPknBqJwxsYrVwXAdjo2ub216DDY6LUOWY21FC3uaoSyxjHtA
gK1zTVGDogmjHkNEQitodhPkfnWuna0Ol3Vdl0f6LuR6iNpiLPe50b8JDUZPlykzkFstQAid8MH7
5Wnkz2Fo1gcifHAYmCxsM4l5xEk6ak23WEgCbtK1cPYRRdQvAdOch1S0xRdVRpDksiB0X4IVgiIy
qVT3q1Ux88D02F9bSQeOK8NzsAP6SAwxMuC7ENRUMHCCCvyIKVXZvPbhSPOSnan0J7VoRXNaHMne
jTi1b18n+NUAxhUQ/2I7M1XA233h2mYJ48eYtgrrLiAFDCkRKIDDZrCImkuhqux9xibmHvqcIdwB
B0U47Du/zcGONpNJjnY9m28wfEHP4aZpYfFmtXXvoC01oJRSCrDYbEP4nDe7NjBqFXw4EcDmnQ7S
iNYoNo/EfC0sh/swTPSIJXEz4nJYHsiF1xmaNJ1XpJqmTAJ5A2QUMLKczTtVb9bPMmQzvPMwRMAT
lC4taFk9IWekPWRywKkhWzWdNsVjxAR2iDk/wp5t5zn7UnVass/Waz/tbYYb6cGDIvjJUV/qGNah
h8jSsWLuCL53J2E3SXuQ41C9iraUzr5kDpBD+q4wvAWGvo1QuxxRMRJE3FId1zed4KWv/kiL6qrt
A1KLk+odMuvWC+LOxXBaB2pdSNWoPvzMwrGGrmYwSkPzBV7I//g8axNph8oEz3TGFPZdoiZTPYSL
ED0ZT5k0dRxFY49NusOrlHxO4zTOWxlAT40NhzewAN85Vc5gsPgh1n1mFH43qA4W/Pi7MMtLSgxE
1dneOR0wgL0R5g+bc2S52oeWCbfoCRxrJw5ZMiZY8tehLT8yCq+8Zadm1eunMvMk9PexAHxNqdCo
6/SC55PVm/UCjwEsKSxmdTwbZ1mmy5oPqdoYGRO7+14a1u9D0oAQv1RRkKjXpBgD/xT2Thbd5k7T
1/Ho9qJcSOKodnmvJ+E1D2FSQXV3tt5kcHog99TF7Dq9fJM5wtB5W3qpIxpCKy/wE9Lhk36vLR4t
2mxWutl3Sw22eGdl4CWOWdeo5pCHfin3hQL7F3sTIPBtHtIqRkpN+AkA1f3CEMqynkaom4DxncF/
8JNgmO6XuXY+s9WiRWJFTssPwziPDiYcFKJ3h/S4OZJ1HlyCFVO1QhGzcStng5iq21BZy3QaAg9O
Y4TwHB58hk9YGf0pfQrcwXmubGeZyQstJtzPA40P2HyI5uxlqAlnlJTfUA9FYOGaKogpByttAbXw
HSpZdhrBjkFOIxRAs6xVVtz5unxQ1IXVJ6oqppexxUFNcY2vc0rFK1rE1mnkARuw80KzIVpgCGCX
I0USsGwlaSmRaO+Ckjk0VAjUtkL7T5TzhYBDE56LEZLKKdU8PUzmKt2dzJLaFTM/NIJdNTScleny
WldUxzppjwNIA/p5moqyyCxDqM0qdNNY+Hl3tP1pTkkP8OrY09yQpucm87W+kGXrPAsOMH7soPEF
N47xB39H0WbonTyvWn/W4aBxxCad88F9TNtWiPqaxk2dZrRojs7EoEjWVMdHE8Uqk1MtLxYeb4oQ
uY7l7TJSOX1IZBhl9GXlpK8OWeZzrW0ctPge6w6Tr6YenEBB0S2sgFUG5JMoeogoCNeMtESR2d1d
E/S+vQ8o2eJrscfxCX9gj5NW+85Pht94XekkIWNIUtUsh2ZQpOuKLpX3oOSYjROHIRavSd89L7RG
eLHf5M3TWHTBB5kdBmZaBDRD9cUyA0xYG74jOSsnOaQklZHsSXpkB2Yz9iP21ZJUtlvXrG9hN3+l
wwSnsmsl3gOa3uBdDqoJ24PDrio4IGNKc8W+au7utt5L08XuOjqAyyM9559VpEEMHvrQScIEo25Q
Ty9zMXXFqXTa5NsKfY9OvdzACHeixfmf7J1Jc6RIurX/yme9p8yZYRtzhCI0KzVsMGUqxQyOMzjw
6++DqvtaVX59q6z3va0sTREB+Hvec55zFaO7VtfdIJv+BzAP/ekAqaSGJrHQl4oiN5i7e8+lnACH
FRhVDjIhlo/GPaQKe+2+LRWrZkljA9D8uKQrKSKQYhxyN039HY4RTn5zRefijRnb5bCkRCDJewQW
KOoyGuJlaWnBhOY1WNuaCR89e0oxVdQF4nde6gVmEnjxu1nS37apcqXUIVa14SPjO/mrtOapuzFx
9sh7iyyXejASo1Xgj2v1GRbt3GydCuQDqkc/iVOOh7zYyRLBck2zgfa21AhSfzdh+c3wGGC1f0+r
EVJtZ09mfTsTZqF8wjCU+1LZeUtwC5Ghf6CKFAJgSuJBDfkEHKmUHAUSmt6UrMd+79X8GS3XLvpE
ir7ciSRLWZwNyGrtGbpq9hlD2qYmDO9DsrcmMyt4NitrxnpVd9dSCWBGDVvimloeyp9XyKsk5wiW
8b/ogkfiKbGVZXNCz6DhqNZzLjxhE8KSbYPFxJi9BBd2nt9xusLA4sd2T0YhjgJxZJdnezAIJiCt
g2c5rwEpG7Ue3dqK1rnwJGfwkNPzuu1l8C6jxMaJW3eomKSqYNuCmTWGFQ84ffGHQd3AV4RcFkXm
8M6phYbelKnTRZ9xGhzok3oksQp4Meqb+C4vtDVuag/G/cozy7ndYJ6YX7kjYuAbwkTQlEBuYRcN
Bk/i0uZ13dlp4r9g9YO6raVDxTWUCSCSvS2yT5uEkoTNXdLLC6tYfVtgrN16TGs6mJKizK1dEKv0
Mwk5Kez6BlfDCn5DEBxMlw3/ZvYtwZbf0+iOfTQ1axVX00Nd1jlOGHSAD590IgNQrIVc+55UaMxg
YyEt+inP91gtpYQJVXiwgIcFHFo5Q7HPhYH9hTibeplqi04gUKPe0pZUVWjISUMkiyaSnxmgwQWB
6feUb1HrZ+wdTBlszOlG8FYhg0byu7Xwv3P6P5iT/2JO/4yTd54l3Xv1x1mdr/l9VvfxCgeIP45j
o6xZNEP/a1b3xG8uptoQ+3DAHP9lPf4npsAOYBHAmxPuoq8tQs4/B3Ur/A1tB9oFgqX9+z/9B5AC
tMQ/2/74OFooYYgFpo/8x9L7F5dhL2PRugYwYpNo2xkE7M8p4YkjZn3Gh+fRi6tPTZclJ6xc8ckY
ktcc+z53X/K/tLdvTUJ4F3T9ki4Y4qY7vLR8yvq450BVR4Kla4+58hbzSRTjvExJbGgCpMVtTnHe
sG0SdhyC79JQ0KBWGaEI6wfqv6M+XFeNV/PYt8az5AwZP8usK18G6v4uneN/JzPZ3xVVKYhTcIet
Fp47xWCeyNn9eCGw9RC3YhcR7jHi4C7B3OOZKwDb4Pl1HYcYvnStaDbrAt2dwyAN5kPqlOseR/DG
DmR/kgHPJtzV5mnAvQcAT/PMNdJbfwZUR+6aA1baXJcGf7rRkNGO+jc2PaTASseSK3NMFSmv8ty6
VUpDJImbDWcNahUs5e29iqwKUOht0tpXZkJGHn5s0+6GpqNrjsh2j6cmrMxyC5Wt/tYSRGZhvmlZ
P3GnpLiJ/Rz1Q9zJy0VZ6NZNTYJalYxyTVx4N2XHtChKjhvGdAEwph9i5mHsV218LUsNzNsVvvqm
FKsKp8suLd+yX3mzl2MaCnJ+7iSS5MbKLYDxTkE/OfBox103TS71ToFkR8dJEEY2LOnoiCIh/M1Q
KqBXL0YQX9sCrMOY0W9hWYSMaixA+ts0mclDH9rdFV0u31AoeBp4vVNS/QuhvhcOATNetluyi0c2
xpt4kLd11UN/NhtriXKzSFLejsPKe14v5bBmK/YuHQKexTNllxS92g+hXlJYJttjpC66fcB0bylp
1d5K8pEZTrpzk9s4iBP6KHJb66NMOAb6rWnSOpPK6xY6bdRlOCX0nOz8OKaPqp4LGW3RYQjw5D31
qX2aUamcBfrCbfaoOkYlNt21lnfYSebkxA4nLTcQSGiId1GZ4ORmnL/WNNVSnAasAiXDZQTmqLbm
0JXu8Y8d+1FHb6E1xOuULeGSCBu8zeyOWy7rbD06CE8jFcAKSN3SCV70j2Y0+zdZP7B54aZRf4y0
su5alATMpxWQqWBc9dStrpm6r/Qc95tOBmJXOSNuinR6S4fys7LTvTTrUyy7M+Vkm5IMkkeEYJdL
HzOjCs++mUbfWFtj5+gzsA941zRH3y5vuY5SiRXTo+dgX5N9L39aXEw7PtPTeOrzTIJWmHEuuRBy
k7yqHhgAlg4FyMCXGW1pmYiMKD/VQ0Mlh7Az/NScgCcm+mrAtRDXmMNQL5DksvZkWKK8xxnqPxCI
OHuYEitqWIzp1KvhKoo1iU6b/d7iveNok/QewTDscq69w8rkc3ixm2JHHLXdBzxfq3Xqi6TYj9ms
3kVjAJSznbAt13M72tbWSQFj95jj7kRfYEJrWyUvMVsYdvZiqm6xNLCtYwhOjH3nuyx/Y5PeZV9p
BLfCr3137eEFQawKdstg9jlnk8d9DkdaWdIcPZNtxbUUJxzFjOITInT2UoR9H+2pMeNIjJQJjRA3
7rKjyEcKu5L0PhqH93DMw1Pj+Fzp4N7XTY41wWD//oi/S5/IhrZ70Vr2HhqqwnMVaGMN3K3KtwYn
2OPM/CYOTSjfnNloT+HUWFeco5gk/Tzu9MoZi2zfyQhjpaNos901pKa59XUEn6ySHHgklbEutH7v
ChJPdtuxlWzB+xFqpRJ3YJkyj/VwhYeyVyT4TNQd7cW46ShlwX7U++V15jvyhWyYNtcqbPfEy9VG
42A+eHXwaAcsICmwezRg+hVgVeJyHUajeood66aQZMaMITh4LPOrVYL86Yf2C/dXhTXLH860/a2d
hQR/iCd5gdvqMiOQAw/cVSIFWgaUF86pm7LJaP8ZvYn9scuM4Ln9mSIodWUY+sYNk0atljGtZUlk
pQRPSbp7B4kF5i7nOH6CzlG9DnmWPM09DskVdc2vdtjc9QZZnCqRelUq+cSnnArDwb+DPUra3HTu
PGVOgvmsuUSh+xMayYfla47uviGCTZZE4rpgrOJ4Fi/TCpsqqtGtEjIPo6NdHaD73POICk5QHvyN
ip3x0ghZPlbMHAr7cbm1DdGcJdMXH+Oi4qnDxhYTcm/N77XEBYegAlmi37iSdXynGHlWadme8OPh
wsZ4s/VMiqdVPlC+q5TdrA0nhkBPvzjdsdHsbMswU6uo1WeK9i5ilPdRZ1KkpFs0H+KKXhQ9N+h9
zobiWTwjlRfuYIbtaYNfSq2N+IAtiRizkZr922wOFbCRwAChZlU3c2PVxjpbtq4rT6WchtM+LOa1
pyoKpdOMNzKZuWuGVd7WNA2hxEB3zO11xJmZcjUeY+9Tt3DegTEkag/QYnqwyGEzbTOrYqS1+h8D
Onqzc5rQrdaB14hvcx+kJ9oEq+3kZpw0BrTfU0eXebhgyL25Rfn3SSqz8hDnMY2zra2TM+w/thRu
gk6QgQGGO+S33WvuE3NZC1w2wQ5XfHnrUfXmUI8uikuXk/K8EjAqsSyP8hwSnnj141xZ57G1rk2V
Z7e0NIDhqfJNVlQ/qoxs8jBAbKcPpcnXVtV0j3Oai5HhJjx7EZ3bK8EREd/nODHxlFm8zzM/O1mt
HT7aPa5NLK+lx9MRbmbGo7KSw5ieadO8TyMrWAzleB+3cVuGt4ngzdmlEcfVVVToAnNThy8RW2GG
SQ4XOBYXp43wFjKzAWINS/6O3HIQzDwPhPu+Q/3v16zJnW5tiqSKH2Nyqz9xT95FZNaQ0+3On46O
5GTFqN126BQMiaBQGK9pfhjbmpG2DPx3K9WEa/qF3+pwKI2uUb6FAqiT0Z4BHB0cUdDjoib0G0be
IVOpQWtwnxp6RxFb2+wHx6Dn0fTBlBrK+JaWZBfwcxYHPCbWjtLgeFwZXTXAfXJr72awuGgDdrPJ
mAGuq+vg1Gay26X18MyOU+0knBFUUC5QOrLDJsJ/h8Nj5JO2yUcvZ5aT9F87C0Of10Y+j7nAqTt5
YjQ3uD9vcS6cq9qadrJ2o6uIONIO1RL1owr6fNzPEs/XBtlcVKuxTLo10/8kNwMhj6Utcp6PXlCn
J50ltI8gkR+6nnUGijTm1JSarBS5Mstt6xrYg3+JpgFM4owjmem+ktY19N7huwtHhfBg0V5E2QRr
z2s3mS+zu4SAXcuFMJE3tp0rF91yz7vMoR2a3WWCsrAnF/2gRpHGm8FP21MKl3WbZeoJywxgxzlP
fszJdBCUR23E2LbffJQWasfQiL/3rM0OfVCbn7yx8hAXmbdnsUfuoR1D6sxTwj30xj530qdFy7DD
twa344B9iXrpeNCBfuLOHfQnUDDWaXKV3oLDD54SntPYZYVsvU2WY6UfDJE+4Y8s3zQq5tqr7W4f
DXiwVrG0DQoW7OI9IRlJqn0igUZpGiHcujKzrWO6n67NKWZbZc0JCz2+3ImhXu7n0Z2Kc2/73Ckz
wDywBnRWvMzjUH5QDD5MJ5ITTrGvdD+HR5JHxpYqCYp85NzTjTHXff5oevNApMUv+f8C2n6rtdYm
aoJfjF58CSxaHC6JS2cGwMwqtQ8qi6vtENqjhkvVONU1NtRmpF6Y2xXGN7Z1kSYfg64RD/bDCDq4
OzoqpK3IQOOAexuHGgFwKqxmhvXSWdPewuKy7soGTIXB83ltRJpgNbu67xl7LwgFU0yrtObEp9Gr
2BqhG+Wpmh/CAV7RG/BlztdOo47cCTRetRC0zvtcdaZ5wB065WcgKTUgzoxmnB7V3ycv3twVIh0/
cj/Bils0IcdQ/DTuY+ew+tvlve/KrWwoUdlMIzjjxnHaR54jJeoEPSnR1qiLBzO1ivrUoToNy7rE
JMXCQncat5Hq2o8mEWG/01rehFrufTspn4Sa2hc24lSwwUoJnl1r4M6eqaJhdStadSP9Or+KMBZ9
L6uaLdoQds4rebaqw6c1xNRplE3V7UrSa2BG1RIY4yq2E1S7gvFozYH4bpxJGXCQ6zoKNbmlbIbe
jcOVXeUj2AT8j5w7Q2Nwt2WRYceUtUyNHXJORvGV4L3fC51jueapmqzSLs/iQz0jmC1IBs/fNTqj
dq3qQyhRhs6dHeZ703sbh5a+KeABgG2E7BzSDKWHPbjADrqdQJehRHuee1fmlH7uknhM+3OaQMT3
hi72VolKlyu1LMtPFVFGu6vDzCSmXikIQShcHJPi/FANQ3UNLqX+Pk4sGFamkYpnD/Mec9aQkNcQ
To5fNpRusU+zqOIUZ9fE/4U97CJWdtnFZVIDiYPXfCEJSE+80JaZkGwypXEp0tg7sBmPrpUwUvZ7
SVo/VXEypbsp7oa7IjK778ojJCpnO/pEwx12uTl5bHUTUfFpGTnNFkraN4XQVBWPZlNDxTd9mVCS
F2OOHe1G37vaYflnugiccnaJvtBFRMlpl0ZVdukBDbPV4ynNgiRp63EV9RTbrCNw0dkuD1yr2bpR
50RoeVP/PEqp7jG+97hGZ50e7IGbwAsBIhGd6D/ULef6gGVWYrWOQre2LrQdOvdOPpyKGMCBKTnV
rLxmtG6x3BIImKKpb/eI8xOoD7oAx0sVRtQyzIsT1mSf+LwkIkt4eqmRH1tTCA69yTRvcizY8Rkj
G0OQVqMN/UwDgpw2s0qTh6CY6mkzNiyCb2z8EAQLgDjrI2BtfzygnMjukswMabdtnOHINMLMUqee
aetHXCldYyIUERGXlEdZq2X3GjpQBVcUMHlXRPWsbcanlaM6+6W7KaFCB/KxATslnO49xXDVByLd
RI6dcxRKnWt6f7wjSkx7C/mqWQUGQaWC3fqLTzjozBEkOIbMKw/KtJO3AigWhwa6mFeI4dCcCjvK
KHUlEUfCse7wCwY4Nja5VVrnQZqCY84ChbKq9iTCaSbLwPuQjOl1lwi9QYjlLed2sBmraEqufQIi
YDNMw5we0Pydz8QeM/sKsgtxlzAz8kOcNj4b5mjAl9LzMVek1mhavw26dA5z9FjPBVve+WMVfjdY
DYqc+2qTvw26lGfFHsa7AYTilgcQhmHYs3LrD04UbAWFdRtUrIdM1g8i4K0NXUypkXjWhc81aTaP
Ix78FcVlt2zpzkoUd1rE2DMAYgRRNqF8N92D5Ki9Mnz3Esny4AYL1DGKv3U5z73KPTVD+Z1D67uR
NXdhK++xU/wszQzMvfCpnC23NcXyVmJQt+t3oMfm+zArMFdQfNKURAOE7z4bNlcjBU63KqjvArN8
dZXzQJ/ajS4clxYzEIr42zjNJPUNa/cblJsrHfIhU+b87tb1a40LbAOIBS6OXKjY3KpZwrs/KMWz
PgqzYCqg+oZhI34frXxbVzQJhLS3FiE6SoGN2sXVyPKhpYBP0H4UGN20yhmpMcQW0bq0M0It6aMo
FduamVMnn/afmjJYFn/WfZLV31jzn1KXKtgJhxDTOXaaOGV5dTTIJs8HkYnaJU5TEw94AqvJ2oZm
055fwfeUEz/ls91sxazOPKCvIwjnK6KTxHLn8YbIwIG+yHtEnUsNXoqcyhaW3UXjYdlNJjOFC/Up
mnNyxaI9amOwN5GV7XwxXhltdW1zho/yzFvN3mDQdOytvSI5a88oL5XMBCeD+kYMBecSr3stRnve
kYvoIQ+l4dEiP0VcT95w4GrXBppAguNiW/aBtxVd9xRO/q0yw/oG+uO5ZpIS3J9WnAnG5qnpXEBe
nn1e3DonPTDmIto0V0bezNemN15z1sKu5PsH/MzoaB3ZfC/6GVf4LNJofrc983XJE2yJ1h4pD07P
bR3fYsjc69G6HrrJuceaQ5RlaVYHRx3C7GJd3tZGdXCIEq08vPF40QMw/3kpr6yWLbOTTS9hYuyk
5Bfk6b/i4Ar7bdDraDY05AF/PxbFtTLd8Qjh5b52gY4xRFIRSwHwme1ia2/t5T2PmFExSnwHtk4M
02EQnJbW+rqYaT/N2FBZxdgdfae6MY3sYS4LZKRBTjdhPkzfWyc4enH0rbfnt7TuTyUWur2dTzeo
Cc3Kru17k9O7mCXoRihe+7Ji5JOmCz3TMc+J6bQYCFx7LVps4nE6zDfuaMmD9uU+rcthxWOIjxN3
7zVr1/aBHyPxknF5LAP1wVfme1Nw+qVtgVCIpNOB3JQ4eK2p0JqtS2XpnjQX6bxeYpzzynsSHa99
kMhNyBOc0wbCgIh+FsgwOdFTr+Rkyrqw43VNeQz14V0bqOpUJ+wmF3eXCgsG6Xar/YnKi8R2X+JJ
jDsUkJsuCd6IlQJCc99qf9Bb3wyIFIWI3eBzNG55mzLLUq3jdL4OfMB9k9meYyxvb2EygA110mNT
OCfRNQGpobwLb8rYJ3/AvG2RZmycxDi0PSHYAzo/QmlF4Wb1w66spvhQoan3c5KH51SSZaH0BIC5
TKw7lQT2o0dF9pmiNmutpHgOGbO2iUsQps/qhSJlEN/V7aQP1HC3z5CEaBwcJn/rp8rf9VZHCjRK
5pMto5LLczR2/YT4LyzlE+pH0Kh6hHXJsSjJJE+aYWweMoBlO+VgQMd1dOVrnR9janF3fpYR6pWI
bxl+xrx+DMr5zvbtx5hz/qrpG/9qoJz9kE39oeBAajnWntPcpbKx/tOSGm2SlGI1NyS95y35L4aH
R0rswYqF4D2q1DKvGg4pVF/LLYrkFReut8pR5gC7Nc8sa7Nj3qbloezimdElmzeDpIjIhJhBSOBC
wLJY47UkWieepsY7iFbKjYN8dpUnsvlpEFXB3TOSZ2V42gSKzpOqdVdTMh6rsD9qfzy1ZRk9xLKf
znGcQTX2cyrJPCbIiL30iwTKC8cvu6YI45CBXbiQX+lI0Q75GSOh95o2xQ8nmAGkUMm08oPuaTZ1
8rhgVTZJI/OdDtSJ7jq1j5P2Ufkl7Z7KOikUTpkODTo5fGIrxW459vX32Ii/y7bakEjBteeO3SYs
9GfORVLnrNhWBmvRXQrLmTd2mzNOEqeoGEn5rrk1cCn1wNsKWr8XRCthEkB6mTbe/Km7LZS5J63S
HlOn+GDA4QFviL3VlHCmMboF0do1p6e4xLCHWv7kOdJ7jVmr7/js8csHVOKtwyG/UBfwfQ60+6Hd
eZ+M/luUVs9YZo6BafI7N421Hyd5dHLvOObRZYjmnwDKKKlpNKVu5MYhb1mQGI8sxEpW4SyO2W7b
zi5t8nrXjBP1zHVVxxu2a9Gp5zb1zRb9S9a53RbKxDc/yl6ZTj7tub+h7xBv+UKmtkuCczaRobiH
JIA4QqM8ig3f8yHwOgaeiLdOqfndcbgB9Vnj31L0vGtq5zLYQYecYDrWewGg2FtFAjzKLg66AQdc
E3PoG0DIYqr1sQUp5tt09GAdL6UEi97m32isprhlmRasNnHPuJexfnXGHgWGivQkrF8KmG+XkHf5
wxXY/k3DfYGvq9twpfwp4KpmS32D+cEwWDi6NFSz26OfXOSVfZiHhaUVOWost1LzEhAaiVjINzEa
Rpbt6inWpyGuyCHNgT8/4V7HIUkNLIhrHUPZ69djIcOSB18x1DcDqgKOQdedSygBTl132f0wN6O7
7U3VZzsmKZ3cl4blku/rWNcQ0gtOilvHZ46EfxG9zn5aHpS5VafNdHxyc5peuSPQVRE0dnvKsVgV
q97UOJ4v/HV+csNmPnVPBQrtrkTbIhmZd/Ye1QznI+7NjYxTFzQkSN+SnntnRGoliujhwFyFkqQt
/j8Ms26NbTcPdjoVqO5D08prI3AvZVQZP1I+a7dmOyFmoe8oC6BaqCknAHZm17M4VR1+TTM2Prjd
XFfkpUmCATYJYrL3BOE3Qw0ZJYoyBwEhhLU6dNaHa0EU5dJxNmPdgAZmsmENpG9IcQJPBjkPZCEM
9hIzBedvPmFgomn7il1WJso10JdIRYrZyM4do7PlMWzateZMYUM6zKKCLK0El8ppoGptMBsGrq81
9V/zrkcWjXfSGaIXOdMvnxnYH1bsnUfwpBUdtj0uosCJNl/L+/+6GP6B9eCvfAyPPSaGP+cNvr7i
fxMHLqVcNskByi4Izvxv4sD/jegQEapAwDwD84Tx4V8mBv7JMS0T9pLjekDD+Jp/2hhs8Rv4INRp
vtRmfnCt/yRv8GcPg09yiVJ2yGPCJ23jU/vw57RBNnIEJAUK4dcU5VuR6eQ0O3SXs5EfHjRUz82k
ZhaMldBXpqH+rnnhl9gNP56yCNqTAmtpMxC/FjRBDu8aCJvU0TSeeV1Xc/89pTz5ofMRj//wltz+
HpL6v9sV+UsdAktLskc4HgVi4he3RmlEzthqesrsKisexy7z1jXG381CAd7/9Y/6/15UFlf8VTxR
Ic/he/w14aOqUSmatzjkt8xn6EFMMOFQskmbuQtxNReAPILSRMChoJ0b+WQf//pX+DWfx58Li4rP
nOksFCzEuz+/sZiE8UYpwNtzRP/2QYc6aWEVgDLZNMEI4h9k9/DQ+lPxCquLs8dg55RaFqyCdgax
7w8PZJ21rbTC8//Xv9uvCRd+peXjS4cYrVzwAZeX7w90sXSiMX1e7Gxw+9uLZG19MsqmPP31T/ml
UWl5w32XH2QKmMVLL9cvCcWGjXvYmCRXcqNKo5WHU89dUXtX8zooS7z6Y5zeEKTnKAMfR1NhSC0c
/BAk5w9dYga8SzFr3DVNRX6haYba2PLkUwUmlUw8ZG3t63XPt07JOxc+POi4vS5Dn342X3eE/VU+
WfaO8AEP9iaTzo+//vt+CTpaRNWwMUGjcy3uLI7FzeOPryJdJuXE9VWuWLTnOy8XwY6GB3+FQYWu
+i7Rf5N0NP/NDwxdDFVUw3D9WEsE6o8/MA6zXgf1jHiQQDp1l8y77fHc6ok95m9BpB5o8N1nmPDC
2nnVwjuJgHNU0O1ZEV7i5UVsjeFvPufcB/8YiFxehZDXwGMxyM0y8H95k33XEK4x4MlJlJs+oHKV
2zKafs5tHlzhQbTWRcMZ/69f+V8/v5CqPBdJkJeAOzd8vD+/EDOaLs4Kyt3DPKiPiUVjc1W0w+U/
/yk+Oxo+u/S94ID780/pUwIymbXkmwpZYcLt2NbCDvmb1+/f/S08ABzeWBt21K+VpdPoeJR6Lz9l
KOKjSWZ0U4d+8TelNf/mp/B4w8jHEAwXdHnQ/fGj04RVaYwLcT5Pm/fSsfWb2Sjn429esF9rfHiA
LfFNztgm8hv4rOXX+MONZTSZu8zB/aHCnvu8SPAHHDzESPnTM3G+DlLEz208FuIQ07aGLSqffXfL
fTA2No2Whb7uO7u2rjFJY2ftBZ2T13bpdu2h9bIpXo9zVzfHzulgPzCSATawWLcFq5SINzsERuHi
CoN2YJ+J7/C1DmK4PAEGYytoUwZBwK2Nsv7Q4tHJN5WC84eaj9tobmJEbpxSgpm7p7uH5XYY7psq
xSgz8IaQfqFDAoIFbdffO9fMod90S/wHYz37Fc6yOr5BKLcP2JHH4tlw7QlWV+0b7RkHWj/f93Yz
iydaMmNrP/Sqm7c6NNWPcIQ2t6NDZA7WovOy8kC0j4Uue6ylJ4eIv7NqfKtsNl1NnQpxlXYqd41k
CNiTAlbgv4yB3BtrW/Y/kXRvqkblYgsKkuVjNHNCJRLk1uamK9poujgSYAtNjCO6u5s6y0gUmclj
4M1klrCXhebOmMhbrkxnAojYZFbQ7K2uB0NDmIhmEmE3KOi12YKXJIUAkr/Fd3DAHSDULsajYzNJ
Orw+eevOxyD38eZBwhJvNSCtnJoEBx6zzF2j2UHpSspNDLIspt++hGA0eW58143spwEplO71ZKWY
d2JeUtIJsgta3owJdAoKy/DKmJr/VNoeWhhDWU5zH7/9kxoUH4LCce5NeM3GDd8MMGIemR4kZpgV
AGZxPk3bNI/mZyyCk7jgbEy6LYB9QXnCNFa7ySmr6IgXwRInK5jwFgXKzotbDEqN2pm5lTOAZVgb
OFv0xoupwnpa1pglG6NCla+Bjbod4YUqVhxH0/QysQOqwRl4Y3Zt1nPzKsYBIk4ZcKw9KPz12CPZ
bn8MdkP4KbTS4ZCaeTFtYnx2NXJR0R7rOakyXni3IqrczJO5jRzDTNZD4Jdg1ZoCg99gkzvgxOja
NoCt0f6Oyh0YRCk7pDdCZ0kPGWg0C4g9+YA5JNPZSZO3+t7AhQdfzc6O8JPnLIsSv+lIxNVGzX2v
IjyxThnb3ycfQsnBQzpT23IyrO/ByP5w3YqanRRNOIaziUXZXcMIrPwj+m6lTlnUTMMtZiyXK0Vo
uIF4MyNrHTeK6lNB/somG0tByW6YaLbcMgtbeu26OTsoa5ZUR7l24Ix72oxn/7YfWuvVMxopbyOC
OtETbTxuejImGR3j0jJh3skBNEPZAoJat9AevXWqE48eYmpcXjPdGu06J+uE+j36JtmLsK3epjDV
d3RLJHDcLWI0iBW6cbsV7Ew32zlt53lbyRbHw6065SgnORsSNIS5K/YWTa/4SmITA58Sg28fAiBN
yPBTII9p3ObVmVoG8nKYpmlmCIKkRZnoY9IGI0ndfktKJLhqZAuMCZ5kWK3nno0mJQPYVQgskp4a
SXbNtxhfgAoFJNw+BP1g5t5BbkmQ5sbk2SxQIdcyyuUHxC7/YtV2WqP+Cp7D/RhmmKTD1lhXWSCv
PLPxHvmVGLCzFgp7BVkeSHpetPaG6rfmgCkNiIsAiolXAcDWQ2or52jghtYbTxQOFSx0pQOd80tN
PajM401K/mcmQiPDk5XAYL+QsuY0lBHHsI+WkNGD48/8xUNpxx8gUs1rcFx+cyyDesL4FhSt2FCO
0sOpgd0uN7YrdXM7RN3sHV1POvG6csH84v+YUMlLzDLvyg2mK4zC0Fadr2TjMCTFN3Msw3oLbE3t
yfCQgiy+EpFpiDtv7WZ4rKgkgPPoz+bN/JWeZAnW6nUClc9cxRZZ6qR3zBPXZmmfvdAwrqpGEy8Z
3HDxyDZWDvpReewlvvKaRCXIblpfOc7sK9OpRsv45FpoX6Yl8lnLmnCanhsgVv5XKpTSkA7rN7lA
tslfyVE94kdYJzj0UKK+0qXiK2k6St99I9BD/jRJhqDdoXXjEXZbJCusk8RVp6/kqqCLXKznJdCK
mw2tpPnKuRpzQuYVBZb8q/49C2vb8UvGw4kaj9hiNwo1keSsWkK08VeelvB5/RDBq8Z8Z8Lup1ys
Tx/zbgyeWOlEn2XPLndtIBSKM4PUCF43p70GPZzwbvuV43Vzu/w2faV7rbh1e+xJFZqW95UAbrC0
B8RiCAZjGW3PBhd1s0pzgsOe9DQnxmiAKwNCJ1hzKwle566Rd65RVE913jrkV62EPLIlLIkOXVds
yt3Im6YtPHQ7uMMaVIwH8yvXPOlJER7hBbm2K7/Wp+QrBZ0EikYlF1P8D3qZaPgwv+LSJfRMQit5
0xPiz5Y9/CK3Rx68yhUdQAStoW5yG7G+Atj272lsLEJEsyPDz3GQWctl9ZXbBhmLZ935ynN74Ve4
u09R6FfFV+p7lEsCnOoz0uAGVWpEw1mqdP6p5r8hzU9mPAWrrPInrjJE9Zi084j1ODjSGOoiCmBh
RK+6xr762SeOSUi1oWar3LZ56nnl5utg919d6R8WcIf/Ox7zmPz8f6v35L18b/8Yj1m+6HdlyfCt
3wi0WGAiQoyLpiOY2f4FsxC/sYikopmFI/EYcxmP/ykuWf5vTGYcohgslq9Z/ulfGRnxG98G+oTv
oxsIi5P6f5CR+fOxfwG4LAKIA++f8cxD6PrzeRzTGcKGSRyRlVe9dm2NVKk8+TfCzv+Qdl5Lbltb
Gn6hQRVyuCUJguyollrxBiXLEnLOePr5tjxT0wRxiJLHF8enSrYXsePaa/3h8gn4v1Fslecwr3zV
EX/+JusPDPSqtBEcZeD7+74VMrQcXvtEQjqONDOHxogE4JuJWCkmrX6ZrlhsaYpJVO8uY85FCBof
eJgHX6Ug2cVjTZLL5p+F/x8dqRcljH8+jbc9xTkZpwR8gy/DdEHRNpxRpYcTWAVBGfCkiQSBUxwK
fDjIXZVCxg2njQBfpi0Q7RkPISC5OT3TWqmMcyWDodl1afZXpA5OtRtQmdag1LZaRx5qYQoXTo30
gNGepL7rFCNQEZOcpvheByTz2KGu/lxiQnZqmlbaeN8qLNs3T3fxcbxqUTISnqsmBObFo3DAJ6uj
fVN4zSzp7yRVBUmv56G6z+xQ/diZ5OnTgFoYLuf+MSaxQTe6jMEO5B3w/srakhxa+Bn884N01OId
xzZVkoNF2c7EBy2yrarwUE427yjPjl+jkTR1lovp0yQ5JOCzlniBBAtwpMF7kORR/0NzZAbFsOgV
IVBDAQ8e2+WMG6jpgiazcs8CSvw5MvEmAjv6P24n/3FhiS/5PxkpvhSpcpMSqMzfbEygF18KPi2H
OhkARyv7aW9Tv7qTTQm9ykiqN9bw1e7k8EHZm4c/xVf0NMQqeLM7kcVTeZrlocebprrPxnb83CKv
DOesyD/K4yj9rQRoIPzp/iQqlXPqGmxSVdUW+3Mq8XJn3QReYIRyQCY5YueXNNnp9jFwNY7U7k2c
IBhOps12FuMYqFZfKa1SeZFj2XchsEQ3tdk9bUqb7XaoqxPndyideinNBMxMFqecXzo0tpqh8qQW
5cYQA9dGsurn20EuS3ysC4IwT+QbomDK/1xOVpyTSmpxCRzDp3qNAF1yUtuxf85qp36kdGz96dFN
x4FDgFB0d6nWLo6AiMvLMacRtR97eKdq0cOsIxXXSb3LS+6HMaKCfPsDV0bRoXZHNQ36pnCnv/xA
n1MQ2rvNuQ15fZ9NMQVKDSLZv4mCEJ1m6nRofhNH36x5q8vVjEJVKRSLEYdQgZAoip/9mygMoMIJ
SrfhdzXsbZQIoJdF78QbEIZ1p3j4C0xnsxFEEWXGi6OCCJwRFmkBaB7ZWUyRj2pyxarkW3Rt3g+o
p6LvzuOynpVPGSjTBxB3yalSIS6qJOq003Mg2VR/N86RtZmjpq8YYqGgRyP+/M3XqjmYdNVn5oay
KfdN6mjHOTf8jQX5W69v+bmiEqrRNtBVKCCXYWj4m3aj8LmO75QHHLRhqYS9q2bDB7RPXoFkRIjD
YBwoFx4AyDMyHt/GYAQ2V9PwLoCxw0Daal2tfjsHGeOP1qL8O0148+06Uqy+oailN2ndq+SrEiyc
aSuNWgtiq2jfmaxarqHFzaPRqjLlmiBl2eaeJMHyQ6As2FhPKycmjG3yBpMrjg7mIqNpGjsp4mrE
5qsGGdMlwBMTTrW7sbHijcNZ/KeWU8lFTvOHIUMYenHzTEwGhc6u9PqilXZod2QuvTrQAmpcIpwK
TtfIoG3VMnoLt/f/9abBwkrh/NRhNuncfovQPiC5WAfB7plD03+N8W+5y5tA8soO+VCN7Oy+s4bi
Z8MKfhzQPr1Ldc3fmz7QyNu/REzaxRjYsiJI75wPpk6yv/ghEvXyoi2cwlOD6pcsS7FbTn3q+q2v
wcaloHw73NVlL54MBj7qssy5BFjhcvc0vg0jKoW0FusZnrt1XgUqdYsgeYr9djglWeFPLm/e6ePt
uFdrl7gOuQwtMZ2tK15Ibw+H1jCRUhm63Bt4LT2aFrsWFJ6xcTvqV2ehCEMezosL7gc3/2WYkUY9
j+Ap8/BobT9Wtj2dnSntTgj2SfdTWfV7u52Gc5iFoYfZQfpk4TWLjaCgDSElDi6UfwOuoYEznzGY
QM2GeHSDqXBerU7/AtVlgiTJNcjbBZsVCsC7JEG9x4mH9jDWAexJqWt3uTx2B0kyOrB02BYkAWq0
OSCae6p+4T3S++3B1qXI1eDy7YWYj9e2nEkJus5elo4JLHY4idPMufbH06DJNPQVXo/8tUxeJahF
g0rNwAsn7DQymRS9ivuvt4Ms+pAiV5CJYpFu4aoJRmJxhAg1qXSipOFht/AjKKPn0TRhJEcRwu5K
j5t4j5C1Jn3I5dmNgR3sBt/0wi44qhrqIUpeomKGOwEc6q3s4urEEb+MZzPWGwAbeLZdrg+IvH1h
VzPLH4TaeQaBhv+hBp2e6ty+VwJ2gMopoEeKvbHxro7VReTFmAC2ju1ukHMvG6ijd70BFybB6yKj
gfRvJhktzN99V9W5ynn7WR0AceUemkiGm5tVuK8Qrd7dnuWVHY2OL+Z9HKNIgCwf9YlWwmaQxI5u
OsVDoig6aLP/6c+DqBbXvU7hjKR3cWzIklFFMJszr1bs6jB3qrUrYBptzM3aqqAuoXIV8e5StMXc
mBrqVD4WwV5GcnFEcy35EvrI7U/NUDzCWjLvBmg8u6SWUPz48w80yZd0kczLmrW40/skijr0mTOP
JmP0SU/l/CDVg3G6HWXlkuG1amni7UAyvwQGwPOdQPZEmUeb0LzP03x44lQMD0UQ6Qj36OH32/FW
BpQJo/hCQJzxZLF23qRDQoYUxk6cefTDMPNFygkTkEDz4gJiLq1CAAm9xT2Tg7C/HVm8fxbXqU66
zdED2oB32CKyk9ppPxQoCaG1hC5FQ5tr7mZMWrFY/GAyqW5g5fUhQJp7B0VFebgdfmVTXIQXp8Cb
D4d3kZcSSsWeVOGOnhVQmzFbHTeyl5XpBNrAbconUlVbopeS0VfhzsBVk3DpOo1knqeYQhP9AqTE
Da1uNw6U60HlsORAweOQfAlrhcuvmqWRrJomk1fwZ4c8Lr7gdGN8tW0QWg4if7sEQP6zFFrFPhuh
QN0e0+vFpAiMhYoiEIeNai8S/kEL5L4w5RLgSvLMGY2ZYWdJz1UHxQ/gRbZnkclPVhpsnAra9TAj
HUtJj5SCm8y2FocPXHmEGwIfv/EqapvHJKt9rMtj3ZLu6YFpP1WmlxdIjRrby9iFzSPPAAjHw+TL
WKYHo/N5TGnad9bIsWGinvO1bpTeoomlS9+h22Jgjm4kCnxtbNcGLG/hG2ghy/ZeTiQr2pddx7NF
DXwFYMPQt8pRhZ/zKTdwMtKSoPjWBVaEJaFdlrQuh8Z+5p1zUOm+2181WihYroD0/YY1eP3z9pRc
L3MF2SfeX1zvaCvpYsG8WeZDm6F+08eQUx1J/tpwY+MMVm/ZNl7nquAnoUXRu+Xs5zi5jIJIipZJ
VVt4EgUOPxgflMGhL6Tlr/ZU02Vp4HPc/q7rAiMwR1FbJB44Ks7Ly5AVAn/0fuhVAfjszmgA+neT
XIwH9kdw5wisj58MuTtmJcKPda3Gz401bCVp198tfgTXN0mKeKMsFjwtuiJRGz9D7kdk5+iBVnco
BtlnZQzmCdvKQLmXfXv++88/nguQhW5xZAPZWiTPJu5zwWzomddGIOfh9slPXP0S/DrsqsehbZ9o
9tnf/NZqdlbRILtQxbN3+0dcHzUAxniTISnPTUyX43ICHCmsM5RluTlyrXyFTRKdgwhCsjVU8b4L
kGfdUcuP78FjDEc9SayN+Gsr4OIHLFZA0ZDJVHCwvE4bi5eqneOXUTcSN+oH6RAbRnkfmLIF0Rbt
il4vpF2EVPnGMrzeXpeDsNhefjvJlj9pmVdF3fegze33hj43G3f0WhDF4JUvqnv8fXGot8jTmj2i
Q6wyTPuaXqfLqWba6fZ8rkdBdP33jLKwLucTovbQlRAbqJajdAQNXn1X+wjn3o5yXRTCTwLYGgp0
FGAQel8sG613mlq3K9KoOMMcE0GnDyP2fAe6CNJja0T5vurG/l3u85xHSnAmtRuTn7aeai4EKvMJ
bgV02alLDnrSxn+cFFz+uMUYdLBLYwdlBK8CnOnB55leJHyLDrfHQKQWl5kPUQwLISkwtZQSFvMZ
hgPQIIUhyHXcYjStAlNSIdqLQ8rGK/v6XiSSqdN+QU5f44S+nFNEkoKk01NsXGfEtOHjabsQJjvI
rfpba+Vbb4CtcItjCVF7SP91QTgZyiwcRvNg1oF/NvEyPTu+JG0M5Go8Ojz4Z5hkkLgFXFxuiD4N
FdiyDLSxH3yE0aF4aC6YkL2slqp04f9xNsdwAgEnbeUaoSdyGW/wM9MO4MV4ft5JD+kQWG4y6Rjw
2Q0KFz6SH7cXysr3YXVODxligkDYLE6XPG/AXU60lsIoR4DI7ELXNorvszI3iGBnxfF2uAXmU1QD
6O6AKsWzQcM2wRC/502yIAUFNNdCQjPAkCHPxsmvtgS40bbHIsifETeBojiTvEbJQyxVdxEKVlYG
rElJjlIB+5de3yGBtxSZ+SEtyqOGkBCp2AFqdrgx9eKYWOwhysosHEeRRfNhMRW9EEvoSzqIemoh
0E75QdOe6dSjDDS1ziGrAWfdHh2x968imty32FKwcZcHFwp8eEk7ZuJpcj14miWJClWUQMCNH6Hq
m3foDMuUTsxm48gUq/gqsMD7ohKGav/yidYHxYxmyph40wDhQCrjCp18FJ9uf96C5PB78uHUkEmJ
zWTxfxaTb6G1WaDx5LVJbu9TGlpHKw+b57F1rNNQz9EdWLr5e9pGuGYBm3mS+9E5Q0hMEBjo7Sdw
ZsbGl4tJXHw59AYOL1GQpNq4WI+Ng1kb9lSJZxUGmr55S4YjR8oBQ9OtJudqKE4S8B+mRltrEarC
UoviLl+ftHrk5QggH9Sgzc54WHy+PdAr0yn8foBy8EmUfhYXYKZWsm43dsxbBVZwoYFCxVAu3hg6
8XsXQ2coMEJMHvU2r+zF96ANqE84T8ceSOrEs3vF+dDFPXKNuIV5qJqEr7e/amX8HEhBlsluZAEt
eSj01Xveg1qMPytC3TRAxiMk6OnO7vJiY+uvhuLL6HtA6aL3eLlQO6nIRhT2Yy/MQClqRYgdw6Sp
Z7OL9Y378/cKWwyjI4hmIG8wiTKuJgud067rnYgivDK8OtDHBfG28Iyyrw8wgppTLdfyac4noJsV
AtUzEiNnjQbivWaH/ksY6TqyoXb1t4YheoVkpvGzngLQ4GONVUSfoY6T0D/QUim+N5PURHDJ75+T
WfVBwo3OvpmAQN+eqpUFCO0VaD9vNY1qgRjfN6d8J5tJ1QBt8/CYUA9mX5rwSgHR3Y5yfUAL7zDF
BASiCzbcYpkrmd9EaV9GXlEhnVQYOOH2aGh5ox4XnmlKwBo5k463g14vDS4FbmfxVTTGlirC2hS2
fZaGkUe1JTlGGK65CNL+FVlWv7HeV14fvHpI4/7p79vLpHyE+i+HSLx4HUrt3tDZWHlqrXrXFdg1
DihOAS6u2mdjoIMwDI66R30y39gJ1zNJfwZAGE0YjbttCT3pedrhb5NFXg3k6IiHfesaI+L3twf1
N9XjchMQRqe4y4kCC85aZJFdJ4GXcJzQS8HGkQIEkuLWsewfpNkH0V/72gkNqPahzIr8jONS8Dw5
+bcAAsMDMmjabmIR32vTXHkbP0yUdZY/jGmm9GBQdiYvu1zJWEyAQlZVMQeSf5YihJEB5zcnI5tR
H8vz8QkL49bNkBhDtne2TjPSdzvUimbXb0BI3f45a4uPohv+auJs521z+WsMcxz0qjBDL2hM46s/
TfKx5zEEYDYxNjhA17kIs873Uo8mX7vawgYGa6bWGokns7ypmDaYGnV0riYMUcFw6+idBMi2UADZ
KrWtrXveLqC3IblSaFsSttSujXp8thNPjR3JHUdMCTlAscLQ+uHUzuUDAtd4EvsYAZeT6tlgxj/8
8TjzphE8X25RUuPF+WUNXdcB7U/IwitQ8fToTlqBr3ptK8bGBls5xFQuGqCJKk0NmhuXU6ohmGZO
v281VUX4NzTtu6zPMeWwMVlvDGFVj5rFxn5b2dWw4qBc0v+FTLwEDllg8CeEFGMPyqO0rzGoR9GQ
VuXtUVx5iGsIrVMzpU4sA4hYfluOdO1c6bHHxfc0o7D1PGU4JzihHeyhlCB0B0tnOMi+QiKPWNrZ
bLTp0CG/ucuROqXxaUsPtA7ulVIpP93+cStbCfQE1QFwmjrIn0X2Empoh9uILXtzOj0ltl49xHZf
omlX6BvM1rXB5q4QLWiovbIl/vzNZQgavy3NNIs9rTJjoV6a4W6ld83/uBL8R5Sg+MWLo0oVHRaI
e79BrotFSzImzUqZk4phurH3dTPY6VHzM1blZ86tdGNy19at6PQpYPa4GZa9lbZW5dAAS+TxgvSP
M0j7gxZV+Q4yFMp8ViAEA1N9Y92uTRpABZ4oQFFxMl3c+Eh6OUjTO6SceREhA2QGR9Mhu9V6batv
+rsvvRxO3gQo+NJnINziSsJQDbM2FLaAlyofwhZxr7p9IgF98A3V7UP0YYzqjHnpETmdndZb7+Wq
AsDcPMEEOeQBVfehftL98aNV9qfba/caiwtG29EpbnH1OGBfFxvLshJpItlDSp/SJx53aH6b2OLs
EDCHcZMlxnGI6/JpNtTizCcGbufPvQe3DpMZNdiqIay868TP+Y12IlmmEXC5wivoJT06ILEX91Pp
RrKp3I+YFOIunbwLmuH9EBvyATQ4jQFgq/vEbMe7tDfQaa1aNO2E5u/tARIBr+YO5QBetAIkqS82
dw7uQ1bRGffi0tLPwD2cXV7KKMrlsnrGHp7uceiYnws17E/TXP6LpIlJoXAgs3IEquhyPHrLKkK5
Z3qQ7OQxr1T6HsMrcyM3Wf1IiwqFUKvAYVa7jOIXiIH30kQU2ib7kIrnJ9nG0JZqtIFSr/B9tXt5
Fw969tQUurYxxr+/4mqQeWbSWYVhTbZ/GX+Ms0ByMCfwqlTh8RK+dP0shCHOA6Q6iGRupcEiYILN
znnWck4gRyhxWflrjZLprPhHaC2HtlF2mQLUIkogT6Z3rZ7cN2BS9Dz+0SblgxX0DwAXYQKiT18O
v4ypfEA5bF+qkWsYaC8X47tJDp6UHOk+UI2gZpydibQ75jv72VHfjWPyOauKHyJrterqyOP4Dsju
kafcowYhXJnacyL5njyMuwpADsp3vJDsc1KVx0FDDM3s92Xk34+Bc4ffwOPQdkesbs+ZpLwrzews
T8EPKRnuw0F3pU4YSUzqjmAcgmgPtNAxzeJLK2mnHrq9P+ZnX4G0CV3wLDXVh9vrfvV8tFjwonxo
KM5i3QvdyWoY2IjYzEM31EYUeNow4mc4zuvtUGu3Go8v0GqU8XDJXIQaI2funETcn5JieyGCo7ug
S7dA/utRdOJQYiCTWKTfVeLEoNDk2MsDp7obWEk7U1KLf3FD41ZEximYBEDhLldyNWoprKkh9vRO
wYvDl5EOzcb0fHvEViaHjYiXpkNRgeLXYsRKBJLSnCauB05KB2lUIl+U5D72E1sdWfFfWuxMItGh
p6WD/MMSX2f0tR7GGGd6k2mjLScl+l5OCvusFRCt46QsNt4KK7NEfqfxVAVGplHhuxy/jFIfSt18
WUoV/r4buvhpMv0tbPN6FM5JqtWiM7s47ygidJlMFullHWa6aWZgO9Zz596epdUoJiIk/yT+y7Vg
kaWiB8rY5Vgm3JsRNqi897KNqs/qWqDuCNcLBA5ksMsR48aeVU144XSxEhz1NpvwhchL10Ah3r39
Qb+LVVergZe18DtWQfotx62XI0wqoXSg24cbGP2MrNojY9oMp1opw+dOwn3BjYQr0RFoWIvnGEXi
4a7GfyHe1aE/3+PaoFc79kkRHbhZE9Ti1eo1mZ2/DX+eXXxxjU9jBM3bhcAPWC+fnPRRmQA4IHRo
9fpdZ5QqMphm1X4I5KGTkIUd+gHpODMm17cU1Bp0XnY/LNCoxyRyoJ7JaHbkd+z4Snnx1drR3R5W
5Rf8ElCfhzY/tF5l9J21iyBbDftc6U0vLcAX7/26UL/iF2QiClHo2TlDPpV2pmb8AJCC3YeGsO4B
gmf2XFcTImOqYu2bsYtm7Eg14x1i7HEK8FBNv5Wto4rfN40nM8CYBfFWZB32jZ2ZX1B/kN+3ZgEp
y27b+jN+hc1fqMrAtA27sHQO3NnJF7bMmX8z73AFMXRXk1MDNwLMPVrMcXvzq5bE2vuaZ5ABCmpA
tz3vzSHcVYmVoPVpmcULWg/mqcuUMj40c6c8MGbdfFeXcfCxSuzqPFHufZeZYe12E0JlVjGrj9Wg
dEfZmJD+xYZKRtVSRQevLhWqmZZZzZ+1ZrRpLvgSigq3l9vKu0A0r6iV0LSnpLNY2VKt+FWB5b2X
oZTtlY79s9NQSLPr+J1cYzVVNLa+kQitbVkSb4ujBxAzbbrLzVSHWs67kpq61WbSYWyk2Q0jM9yo
aa4dquwiGdEaxEE5wC+jdEHLeNI99gbeeuQyqtF7c2mMR1VBKGMelOp4eyTXzghKqA5IJ0huxrKz
KsuDPDTYhHpaSzXMTlh+ekFBBmHFj7cjrc2ZbYMEBGrBzDmLAcTOeaZYNUYeqvjtEclq+72U40Bo
YUjuVbz0/krN2d84l9bGEzIMsBpqwKSv4ke9eRannYrRbgnaOUdp94712Z+1DN3dIh5/0F+TNxbJ
ymhSJDbAtHBHgUJeZKu131kK/sW8wssQnx0hwYCM7N8z9KOND1t7nRGKJg+V6X8c5i++DLODukkK
HvymXWevfsplIqM+fKiA0uAtUlk7BRiAqzUx0ip+YN7Xatm4wUzyid3TFhtlZXIvfo0YmDfjbGdx
ZcnYfHkjXgs9ApB7I9NxGw4SkMAoCJwdCOUbl+jqYCN3QtEYUDAJ4mXMFgERw6rZ/02XOq5uIOnb
lZNxnK1C2zhvVpaRTufaJjekxMSpcxmKYz9ARzsn5Z2T9AQMXT4G6Nju20pvECemRn97r6yQRWjU
vAm4uE4HO+5GFYCwZ83g9BD4AXoU6FQJa786GDl2ZvQ4pXMR4wSmloO2b1PLcaHNbSRdYlMurnUK
5gAuKClRX7MXm3ZA+MtMFB46gtxx6Ou2pCidf0MQWnZjB9ncttErD0056aSW3dZ2UkX5YxmeSr1B
5ZUiBCyOy3EH9jTmsaVyZsjCfWYs3MKx90NSPbRm93O2TFfH8cBM6k/YcJzBoyBqb+5ZDgepLb+O
SvHFUv1zambPltwjWdq9qrgWbGz6lZtBhz5Ic01UIcEDXf7IHmpUUIkO0WAiK1bHueMmXTFsrPaV
KI6hMA6UOB1BjbyMkgB5l3MpoEcy2cOu69TCSzAW3PiWlYUneMYcz7ZgGrOvLsPIQlC1jHg21xIQ
6qFyMhd96uSUzaN/ph9sPThSXL4v8tR35To0XNWsZS9rol+3d8D1jhONSh59FmcjnZHF5sbku5ks
v6LoF6rFQ2I0xQmPanSAI6f4XlUoJ///4onf8+YAkzs1qNHE94/WFE8HtNUh18xJgKHmZFAGqKsN
pvtv4vjl0tbpO8hgxinIU9pYHCmqw6KhoaIfYUWF70sNFUg0CjB42/l2i53KDNC2e2rQ93kFpxFR
y8Zd6TXyG03Iz/qddqywZEJ035nqnoQs1+7bsBEmFmAqG+RvzcF2wz4GSTJPjYUssmZkKDqiOvXe
L9kuu7SJxniPt1+sPtj1VFUUWDss3sOulptD043a984xCvSGMmTJdjJY5L8xCxu+Q3DOvkRWgeeU
Ap4C7wI9xiiinZv5XIe6WuGONVNyRx/UTvd6wrMX/xNpPk7IrL136Mgg/JRWrX1n536SnXDkxE8n
Yqge+qhNu0OAoj+vFMmYdwq2CeXBHJ25xzYvKNKDbWgllLUMDXNsKaL0ZUysLnKnKfqMgldTurLv
j+ne8iX5y+T3+stoR1W5K/NxTO9pmY32gVb+YPWNckyRIs0OpjOboIHQ4Xrk18cP6I/X+j6ZcrTy
k07WttC2Ky0LUlaBOcWkFsdYbXG6qxKi0MVsOSgYqOdE6zRpJ+n4DiEpjjOlPk21mxTThIeKjpt0
k1iYYarooXZR9GxXfn8XOdKMD3vTVYg+bKHRfhe4F0sTsAV9MQuyq6i+XO4FVOzUNqps59hYqB9X
gbwH3VigkWocitBS9uTB7+E3oqas4YZo068zyo4v0MEvvDcR1fH95h4xpg+sTPePtymkZrpJyGtw
IxnilHyzTa2ymhSfu+hotRg/zJqFA6Ekv+RRoX9GinaL+nt1/ZGrUuRSZPJjTIKXOWvQVnEYVnPk
YduHrwK2gvs5jPtHW6cQOMZ46NR+g2yb8nUs53Yj6RDDfDENIjifKJRpkWpZFnjnMdO6PmwiD05/
iL928M4c8k9Kgn5r2ZW/DL1/d3twVwPS9iVVNuiSy4uzH983uxrQKfNwBPIx0M3bD+YEdcWZqLPq
mLPsOrv944ILoH6ag9zyDDIZ+uIczCW4cWHPV8qdSQYzYI+J18zWmr66TkQUchjuEg0A2rKQiNoR
vIGAT6sCpTwHhkzZVkpDN2ymzh38JNm4rcVQLeaO4g5NChqgXNtL0ms+0rLErEm846ynqoD1S1HJ
fvRN/MBo/KKNp5aGaFtsdW2u0gTxoW8CL46WCmPzEaFLgD5ZJO+yOcBOqm+2kL8rwynEQcEsUowW
7evLbTiaetMjUwhgAT9hT5oTC2+tMXJNeRofE2OT+XedlkBW1onHZhS4hCUMTAoCSUWyL/T8UlVP
Zpdq78tg1O7KgJXa2FF5bqcu9aYeR0AFmU0sPHA0xJ5Jer29R1bG16D9KQRvqQNwf19+eTnGlYQb
Y0hCPP3IDS14ilAbPt8Ooq4sn4soi02BaJFRSzaMYR+3MfQanXivSs1PqjSwc7g+dvRhzk41HuOA
hgQlvgMuPvHeoqO5c/x4j05Z7dJL0w8Dupu+KShUU+hOER2HiBt9lOWXoYnftRlNEwCPO2yb6h3w
h3uKKqbbtG2zsSHWVgzQA9FLBOnBHrwct6ore99Sk9BrGnSmB54wbmLKH4Gl9QdVN7ZIedfPYxYM
+ipCkJfyBorpl/FwBJBw/7ICD+urv5EvVQ/xpGvvEijnh8w33hvalLhgxsIHDuCWypGfHicTnlWP
SePh9nSunKvco0DXQUJwxC31dDE3awuY/oHnlFrsYnsVoBLUzHtfHSh/pKZ+tNN5q0CwsoREBwDN
AQFeg11zOQC8GINMwe/Pi5r2JQ9i9RWBw+yDAkbgVQn1ap93FId3aWn5W6t35XsJTcmFfUqHCDH6
i0ua4s+sTFEUeoNV3AfKHO4S38fpG/ejY2xRQmyTCHL6+GW0Os4p/yW1rLNmVj+oZ/xdGSRdQ9VT
e+9/mUha7tqUdE/qv9P1OAXo5h+aunuEQoF1cVV9t4yicXGSaN2glPa3J25ls0MA5vUrcIai/3n5
IV2HXdnkMIZjrrZHx2qto6Mg1PAvovB4ZJ4AVVjLMj1FziiCXRB4A8/IAytahV+I1N7tKKuTAuaN
lhAECrbF4luSJKGBiPoRYJh5jxwBXjJJqpwzk09rcezbiQraxlJYHUB4G0JlAvzLsrOWyFHmoD0a
eI3u/KhaRXGNIMo2csLrKgGJNLscA3qKwqJXePlpRe3rKIiqDCAqHs96hWRmo8wymq1oy+aBlh6o
piQu8D/pozD23Fd1KrtgN6MPgNOG/dCPOhVv3XjuZ5w56AZi4oXT83wfl4iNjljUpzhpbIrUrY4O
+BIEC6hiU369/N3Y+0V+K8lMSecgWaoicWT24a/b874eBDFAEnJx8i42Y5kUfm1XBJHNpvXweTNc
HKDLw59HIUuGcQF8kVLcIopmtclAT4uJnhGoyCer3nciK7gd5frhxEwLqIwQ+4EyucxQsy7BTNFq
OUkDOf5UDbN+TmW6S+YcIcFDjeYAPgzqxACqeS7HF3RcLBACQCkTkPCnYZz6XZFgvpzkeXXa+HHi
ClvkfBTtZaIIbg391cvpVAMa9QHs8yN3SfcdNJm2CyB+7eVsru5wfYh5SHO3QDLAEcZMoRp25jGO
y2ZrlESgqx8C/UVINNHIXFah57mI8i5ppSPq1s5zEI0PVSDZp1nO9KMRa9lzXg6Iijr+L5pS2S9f
D0gA5n58KdHkfrk9KivLDzk/Mns6JkJwUuQFbx5sgdMMNXK+2NSlE85UZoDbjA+15k+jCPwk2TYQ
KiH6uLjsmkKBYTGj/GSm6riT27g+h2myJahxfYQShfEUJyj7acks1OXJTHJlxtwT+NihLqfpFKHM
t1fVaDyp4Ev2cq6OGzuLEt/VdBKW1gV3Kn0F9Gwuh7CJJq3Gtss/ph1iUpHyUOIO9INekC27uMgO
XgkuGXlYp6i1fZc16XvDt8Ye5WsDb59BnrmES0t+D9BuegEnJnEJy89m7Dgfgl5Pvo0FSDjXAWRL
F2hWs9cw1NQflWZO8760cHrbz30kf+tSJRsPlW5PElWkNtPPYz1KEZ6KGh7Bvp+o3SHV5vg1rlFD
htUYOdMuykIsWS0NzOChUWJnPEQGJpgHvzckVKcltY7BvqTBYz+10UOddf7XccDKm4JP+T0Kuind
JbGweFbByr70Xal/xAQq+5XjBftXXAZVhLylbAy0JY2e5exEvAuk6K9Eb52nCIEj89DkMqF8ytwj
qxy1c1eyhhLIignhfe4x3I7tih2AkG/0XUIAH3sUaYw+Byo2YeY8wXyH/PEJifRy3tUaa8CLQzX3
erXtQAiBa/0x6kr3bEa5A/DSMOvThA3JS4aXrwHqSJUelFqPfFcDvHMKO40etSrJ6bdQsofPeak3
L6muzAhXy82LTfdoHxrZQ9JluD/XdoeLeTWXFFywbscgpjLuOV2s15Ta6EsVxz6K59CTD3XuTPcF
bW/n1Er4xu4S5NCQ5rebUv6rtJIWX67BwZeEN5FRI6eZ8FRAr01qdrjgOAMy+VPwTcln/OM6Reme
4j5MJq82Sknf/1faxojrVCo4ksgK4WKXuvMiJWb+1Mu58TFFpSTDEmDw342V074PwF8Fu9xOQE8r
mYQ+OA/u4KOdmtLLEGXZp9u7X+zuy/OOGhXkcdphiMNc0QeC2kHIHPerY9AgDeqHCDR0Bc7rVmN+
/PNIIHcEAxUNDF72l1uRzKJS6yCjOo7YyH3ZhL/aLqmeZKeJNlLPtW8CIKbKBkk86PRFblDEQRD2
Y0gkngbHKsjq+7n0jX2Dtv/tb7pGwgOvRZkMxRvOTrqzi1CJXWKEywI9lvjSeaE2Z68SVksuZ4N2
4iKZDqHe0OkHYHwIAyTq4QttHa2/v2cxh/wIfgDuJqLVszjkhlIDSjf4zjHDFfqIn3u2M0ZnPBZ6
/lGdunuI0vXO9G00+DG7QzGe4kbnFPe11P4MnG+xNNy3rf81ss17M9TMX105B6cm1sqNW35lXigk
wS3kJStzJC8Ga8QFSZcL1lorNb2Ht+bfaZN1Lvxof3d7XlZuGx2KJjAtmCG03hYvZjvwAW5pqX/E
ZLw44DxBu6+zrAOFbOFcl2rjTgcJ8ufrjuaPUKsSelrg1S5XeOBHQ0wYStNWIH/pWwX/ejUeTvyz
5r8YSlhO1I/YuEg+LzaTpbQ6jp2EcnDM3nURBu8Ahir0JNt546tW1zhZKesbfyRA3YvXj2Mk3YCW
h3Ps6wGYTOFnlusgse82s+q4KTCL88Dl60qG0uOFVeYYsW5e5WLslmscCR3eeGjfCqumy7E1gyiY
qFQ4xzlW0iNFQxrkuOQeo5mGNZq49Ws18jpJjXxrVlcj01ZB7okDhbV7GdmQszCWUsrmLeRuN8/r
aqeHlX0n9UirJtEQfJyKuHbVxFA3Jvk6/wNIZ0E9Mejj0c9bRLYD5FTqAA4ubjCxO5WlQn/D2VKb
WtuVGD2RmhkWq2mJEh4q2jRRPjrHXMLossEl9jtsrwfQddZGQ3z1e3iFgJihqHIlUK2TBFVpojpH
PTKrJ7qGBSs32gIbiVG5Wilg7w0uGYVSo/gVb7JmA8SEQ8JBlBwpp77WmqOmjOmjXMY1lsab2s/i
1FrGU4VuOcgcanNXLPQ6DkdQRs5RysPq2ZkQvQnKtnSLos84ZXr10Le4immNFj7jcb/V51876jhN
eSewVlTjvzk7ryW5jTZN38pewCAG3mxMzAGqCl3t2GRTJEWeIPRT/OESLuFx9fskNyaCha4tLHWi
kIKSsjKR5jOv2aIMMmcVqV4yfGx5072XzsF7M/e0cDCRZaHfBRlMz+Yvt+/Xa2fil0G3ElNTY8Qg
3Ri0oyv5vXPj/NHyyiyCh1d+WAJbwmmW9lHz3D9uD3x1tlRCwWVCDSIrv/y4vTuvElwSH5f+GaIh
sj76lhBnbJ/lYenT+iMSXN9vj3mlokwJxgSqq3pJZBKbczi42F4j5cQJMdK/akH+Qnqe/j3arnYY
LKxNEUpZZThWtolFc1I9SDR7w0TryijuHeVBhDs74kgLzRPvi6PJ9n3n9O47c0WgAB+YMUIl0z23
dgD+h/5wRPvevBcU14Bloq2KHFzFf2oN32VVJq+3Z3d1+yInjt4tuxfo8+WK2vlcp/XEijqVVnSh
Dt7qcegCAnmcEr7jXUVJ0UjSRwwurNAIYrknt3Ll/qG6y+NiU3ClDLW52VO5emRbPC99LftnXc/E
czb7w7P07PKwWlX9rDtj+eT3XhB2SNeHbdpO7zXyuGNlFPrRLTxxXw6zf56QFsMRdoxPmE+5NKFb
PMp0EJU9BsmPprbq4YTkVox4Jw7XpH0cEfc5E0ZyQt9C/+T44xx2DVbvASJ/Jz3p0qNugkaZ+S0H
d8UdG4lBVNMMi9YyXsd0uE+DRRPFRuGLBqqd9u0dntzVM6Yfy5+GkRT3t7/WlSsU5UPkfoE9UPja
BtH6IFpNl+wppy/HZzyOg5OepdZO+HTleCupdzpUKF7Tz9zsibR0shifMAJKRzkmlzNip42RHxOJ
/Wa2FOJoln0Z1Twm0e35XYtlFW4F3U9ubxKTze1dZ8Y4jQ6vLZjc8r5JrXZ8hKhuDgffnfUYFc5m
+Sac3LhvEg4EVk3osonZO8EEmxeMoQb7a5XJ4WPf4IKAj5CmP/l6WleoTHcdEsyZkd2nqzf9NqNJ
sSwUk4l7iSh826golsLXhKbWrMI+TUtEf/DMuQGe3dbH1bSHo+tYyM2RUERaMOyBCK+dIgtEL++d
qvJtsagJWA+c6mqCtBKI7WLGdtg3nTg7RrxzBV/bggC2KBVxAQHmtS4vjKzzPWTwmKiRjUmU+Wjo
JXqi72zBt5Q11pPgXQVADtDhrdr0nJVZ2a2SCE9OUxYZ+ALKELwtAnwzoRp+32M+fuykTD50gbM+
TLHIxDnTBAb3uLLn5ED10hdhPwfZx9ub9CfydfPkq4IZ2CoqShSW1Cv1S4iBf6CWx54Iogl7x1YL
vs05SEN9KE9V4pybungca/EuiKmRJPZrOen/Ksb1uVnKh0Q2H4Z2Ok1NdnD06uNIYbzBibLw5rNm
1CcTKWMtgFafsGEGazzC4ZGhibTMzvpeeUgp+inYAGRN6nGbBCIT7lBAcfAjEiSQrgP4lLIZ7ENn
O09G0PdHTwFDd9ZNbY3tutFfB69Arkwgv7lXxKIXw7q6frR4Q/dHnOXOSwBsoqLoPRdMt+2DkOxd
/gviuvkniOtJht0Q/KVJSlJhO2bLywLZ/HsMtlEe7Xl+zqnO41XqZPlXUzMQuFxQSv0iCqdP8cBC
Q/Ww4Nb+ZxHnxh6b98rDyQrSOkFVEajTNi+YBzTs02rxoz74S4hyfUT6tryvGhBl/ohSs9QLN0wx
bzxZCcyH20t5pUertJkw5aRpwDW7JZiK2Ii9Bj5JlNMPxvivfTTi7k7L5R964tP6NqpIG8THKjBe
U1f7tw1Vxsy6PSneq7vIo3VEfvTz+b48CDi1DUkBGC1ak+CdMaWqfr/yXlZZcgritg+9+MftiV+7
fUDbkw6pKBA40+WI0yDQeiIvjhpjQoOo9L1DnXIF3R7lJ3Jmu1O54fBggF4Mk3l7wjMdJZeB561P
lm+Qdv2oKnGutACIH82izHC8pBne0FC5n4tKnkEcD4fASJ1PfjxDXs08+841kvZuXVXjNqumM63s
9GlBsfERMUIrEthknmc3Fe9Qdf/9hqUSVVeYIAUywVvocpW61dKqrrFwMB7N4pEWnxnp5tSFmJXK
u2DNtedE0+adK+XqpyFGhvEMwwyEy+Wg1MNXlFlWP6Iyk1PBbF3Alq2zEyFcO3YUKmFL0a4kyzMv
R3FX2UgrnvxIGH4dwVpyKYtOQdSudf7JcbLuKVuz4BGrN/+jFK3YGf5aNYQiiBKYQZlAkYcvx4/l
2AZCY/xiyZFaIRwjliyy+xpkxKGP0+CjJ7KJKGBaQ90rqJ67g7nzI66utIJ9geTjddw2P7UmA3o1
Uv3wU9sIl9izzz2SG8fbh+D2KIG+OWoOeMWZyrkfaZbsnoauQjEg0Pp/MhfwcspiGNi+v1lPqjYL
BZaOrWoMWA0MhndMfERc/sFcwLKgd0RIC5Tt8qsJ5WBoDyN7M0sTLmT3Y4Ua4s6lfG1rAsKDLwjP
SWmgXw5i+lWPZDC34ZxW5ovw1+zdGhCIaYufny3hoRkydwg/tLV5CkCb7czxWp5Kr4tfgIIf3NIt
yz/2rKK2UVvmaKQeOlO5XOF5FwPmBq3vf+vdIP/Ttoq5DjFV0tcww+q7oJ2btPYDGWcRhFj3NAku
O1X872Gk5hYGWj36R4BGHr2OykF51FiYR9LWBmp7MoDp6+a2GA9F6zUvKz5xycEa+GuoFa3qpHhB
+cr1mbxagei+3f6o19IUYm36xsRgIPs3mSOojLTBJ5cYpoYeDsTdIXrgVYCiOZ1zcupTbw3OYda9
5ePtka+9e4okTEeROwiGxeWXLkyzdWmo8wqtSfpeYgdxbN3iT0PKj/7gv6beugeKdPk/bh+kX0fc
bGBb+ABcdN4htJRxrS6/C89czzC/Duu0ajtn8lrwjfcGGDBkfeG1bQl7rRyyoRh4ZcWkVX+Wsp5x
QkbX+9R2aFWkRB5PK26q52rRPqduHzxMqFMeZ8vHrNcf/gZd/9sGgZDLedYVuw+kBHjiyxWXgeYP
Gk2QKEH17VxV9vjw/5F1XPmuF6NsTvA6pjJJ1MW6IEpwh5q4HaEK6NJV7Lr3RbJkL5r+D/IpNNh8
EEwUtUi7rcuZsXcnLVDXrFWvE4nAuhxcVdy4vWPfCnixgOjoKI2bnzifzQZy8SU0aqCKFJfM8YMz
BCnxCjbkc2qkpy4x/M8y75do6WJ57OzFwrq0sv+i/zi+GE4sHtJC0w7rAOzi9g+7cmmSCChUKNmz
TlHxcvqoxdr9WKNQk66uDLkkO+U5SaY06M6hLEqaZ5ZmRKNjffF1OX66PfpbEZkASSe1JkgkwMjf
WlaUJCIrzYw4ImUc5SHIk+kZg/mxOWTwN5Dow9/wWPhd8mq0SjtFkfrTMNM073HtWwenRzDDoV+R
oBw1usYnzJhEGuV1JtRZ4HSFhS/snZ995eaDTEturEihACM39483m46WT6riFJjT8zIM5UOrtcPn
QKTIi4zopXgUviK9i90d7s2VoIB2BL1iqOpARra91UI3KJwNiCJQOxr+NvJ5OOAT7e+w76+M8hMC
yUn3lPKtc7kpghzzaXf1vchY8GoNA7+xutCxsZG//fnfnnfopgAtFU+PW25bTtaFJ626G70o7gJx
1LUifU1zmR8ce/buZtKesAzi4vW3B1XNFtBFQGEUKOZycmzHpikMrEvs2OzacPWD5X0dGF9i15RP
dbNW36U3uzvBwZUrnbIhJExVsEBXbNvmwdMoo/6UehHi2ckDBdfudXGoLfiJYaGtSr20NZr4nQzA
nMyzG7xDPqSJapcmZufTvba95vcTBspkHH1qmQrqusUEpYMfJ35nuZEIYnG2MGq+w+G2Pd1e7rcv
J6PAc0WPD1wXNLvL5W6EnWZ4l7kRjnfiLIknjiiJHFHUm0lS6j0R2b3hNlu3s4KuZ1e5ESwg99Dp
jTwFIwhe3Rvio5mNvx+lc/xJ9uioWQhR/vzuv9SiMqFJbdUWN5qtRt7NPT1Y0WjTzvZ5e+EwigrQ
uaMxe9x2mWTnWlg6dG7kxmZxtOJu/jBaiQUET2M8LJGfPBAHhzWb98iFar0uAx8KjWCxefUpCtPw
vvx8ImmCUiyNG4GA1g6LwPNe2qK9x2B83GtFvB2K6QHnYEEhDm0rm41AHocA0omyejLvYeTF9/pc
tPnOpXNlRkoACJsMuvfEdJtQhppBmUC6ciKRasljkeXmeQRGFNWtV+/c1leGglVLo0YhGWFhbR5X
e0gRm6hSeN2ZViOdt7YHnEeCY1Ove6Wgq0MpYTvlVQY8a/Od0i7NOjkFdlQ5WR1pExK4yWROdwY8
wp3NeOXWxhPM1XG9UICALRybRprs09W2I1yw4dkWMeKPaeK809es+GJIQ7+jZLfufLUrnQmWkVNg
w6iGBLWlzOsGSRPu1BY6tiTB7YS03dz4x1h49sMoCokO5mi/Ton5PQ+s7GNhASPECyaL5jUI7tLC
MR5WtESOrrD7KPELETWd1MMeMaMnL54+3771rqzRzyIZ8TLucQidXR4bMpKYJHCl11DaPpcdd0N0
sEGinWUZp+fbg12588g7aT+zNgonrfbGL3cQPbrAR/7JjnBFtx4JPZw7bdFGdA4xQFm0cvpt1D9h
FvAesl2kOUFYXo43iWbiCIPIjVdgm9KA5Vz6ZbYzqys7+idbCUNnJUuxPTxePuZtIzJGcRf71Q3E
ckrE2iP3z3V+ewHVD95cciSyENRpHgEB38JUcSQXlZV7VAUXabzEQZcgSpDthdpXwP6IZ3GLI8JN
M5uW9uW6taU3O0i2mhFmxdqDFvjxa1ckDV0pdEyKMLO1+uS3zXyP+9j8o6zlElWzPd9L9CFeaNE4
j4FLO9TJ2npFdEcI9CmMAu+VLA0HL127A6BI970j0iX63QWiOUw5U9V8OXze5iLrrbbu3cY3o8Kh
yC6a+Lvvy+SfDKKkXBADRRd120Mz2rUcEFE2I/y8RyBydffNTdrqj9tTeXtYsEkmzUNbiiIRfffL
j2CXSZEjRkBpGYW9kD5Melj7njQBGAUq0dme89+VFOdyQPNyQG2C5J3ProfYhdY/LELW1C7T8sdU
F9lD+pTC9TOG8UB65iH1MpCJZXMaIQs1fS1xuoIN7gWvXVe3Jy+jxkkOWd11DQJ7t9fl7XHjZ9JW
U+VjGirbhp+VrS2gPc+LlqxoD+1AINhM+hCCBbB2PvQVSiRjoR1AEZf7iqfkcknwLQrAcGG/nSVI
IUI9k0ejro2D1uZzFFcNlXLku+/1pu6OKDUtx7GwtYNbtdXOHfP24PNDMDdQlVwSui21zw7I0GB8
eBGOZON5itGWt5Zgr3h0pWjNMDAJaAdAmHmDUUqqVXQx7Wu6Dgl0f8hK5yROh7D1W7Irp0H9ZUGy
UeBC9tiAhkYh0jB2vu+1qSpXTdVvBEe3xWXVeUraQ88/ShPPxnM1rQ+WPti/fZMS6CuQMfAFUott
i1FvfKNWhkxR1k/eMV6m5ZxXXnW6vVdViHZ5XzMKJF4khJTgx3b/6IOcYdGYitLmAQL0jflsrN6P
KfVIuk0DxtNUlA8mMcBO6HPtkCiZc1XiVdo96of98tIiKdvHorVZxLXxHvvOiU9dLLAKN6q9oa7d
U9xOhN5ATBEnsS6HwlPB0pqF7zUNc3UcczpahpHluCr3POqO/fuJzM8UjRYRCFpFwLkcz0DputPm
yYtcc6nvzSEToRhTfyd0uDor7nd16tUFvJnVaCwKuD9TWag8/0DXpCENz6pzVk6frLkV729vlJ8U
sTc7RTXiKNUQPm4PeEbdLwUfyMkD1HSqq3Y+xMFggkFe4shMrOR+tUZaSFQiAK9m84OJNySkj0ac
yxk9XgLF/mjovX2v5xaqEeUojr2W/Q0T0Xymk2cA+XXqs9EbzUNfjF9XAb0iMMAmjHE5vFSVZ50g
PSQhWiDJ0UCK/dgb4FCSPK5A+q/p3e0JX1tfqmgEZ4rqo2/70lY7WM2yUlHRpDAjIYo4ouzAeHAC
aD9axh6mVH2w7QJzrSlvTfoASP1fbpuCBqAep74bLX1dobM/BAePdTymeGocksRqwg56zBnNXfc8
EX9FME8wBphk+pLZk39uh9EKtWRdImfFUEcM9nRYdJgkY1caIVr64/OA6c9TwvtI38TvHoLYn8++
O07HYVVgzylZ7r01kAcgYHodBqgJnxsZ44+Ms4fVoVrr1n7IKL5bz9hu5c6duVj5Yz2jLfAfjSH7
JJPSi4oSAmWjrd2DyHn3VpqMX25/nGvX1q9rtdn8jdGm7DEaRF1gtqHsS+uz0zvGSxvn1qG1TPcO
eTnnEACaOtwe+crlD54LIbmAlJcigto2v9xbc1IHdudlXMuj0z4NM9rqhui68+1RrtyOoON40tEz
VXfkJrQCJTsXLuzmaBQ9to/Cac6ZVT/NztztXCNv0yvsuH4ZabPrytJC6lwkXCNJ4hwss5qwxACk
ra1AjjwNy1ypa/KfLCLcCWJgFaRunU00+Bx92+W8Ok4131VBo9EzyH/bwoL8jWo87THVAHK2hcK0
TZPGbigUFnJAoUbXKvTSJvOh15w9zNy17/VT/1adW5RMNvsx1WSWOIbwCDaL9tgG5kfYvvm5q0Ep
3N4ZV9ofzIqLSWF11FBqg/6yAetSDGB2XTfSXMd7Dry0ibq4Lp5sOFjRHMTNN60W/879uQ/dsU0f
Mp9Yb6ikF7ZCl49D5X4XAP53YqL/x8+i/4FO3BXqTj9WQdaXJefCqnT9zjMwzTwufm2ap6zW3dCH
+4UsRTYtL0252jKMnbZ79Ce76Y4tDhhnd6mBnqFz1P5Z9Pq8Vzy9kjJSfVdNTuDBeEltRYMQuOLj
j3wiO3WRnkijpp4f18D7ZgTrS6qBqtINEhgb5luav7eG+Tya6fOkEM9Dkb1fGu3eNarPtdMfFkt/
13naYVoRoL39ed9eL0R7FO54eGDDIA52+XU72o+9WTtrhKB+fI/K23DQ0QHc2URv3zY1Chm68hkm
SVStrF/2kB/rzoAY2Ro5XdqSDYjnuIjfGWPnHjwdqufvzonXiJI1ICR4LW8qOM0QZw5EJTMaTKuN
IBMKSKyd9un2KD/D7s37qdIPGO5ERFQeNpOiSOStnaA87mtaDDJgmJbHwEnGU5/1KH/hRxWVZtec
E5xPwmatpzP2du2RuFicltmaThqWAaeiXPKzJoT9Lhjy9cmdXLDvPK+n3F2NL/8BHcMABe9g195g
eq1X3nQC12KHMKb2kI1XoHFsWar96IMpBPFWhm9Z2yXxCtuNlMbe96Xp6hB9nfGY6zba7vHcHzRr
NO80s1zfp0EF6DLIKH6UpXOmsb/Lu3+7N/k5FKkUsx2m19aHA//decnzwI1ShW3pZImKkZnYd05s
l2EuVgR/fS07lEqfUBfuDzlWI8RzUYRE9mM4SX2IJDTWne2lvuub704xBSg5eScP5uVmDjRQPYJg
IerS+ImQqProFkn7sR8RM250/Yebec25hPIbWSsKlbd33bU1IUujvYdOF0ydzUNtTmORu3nsRqSK
y9HI5hWzomzPH/rteYWvhhIo9SKiUVQZL6c4GPHUUfym0VbjzuvEw/RULeKTDU/jlPfB7yOZGA6X
OPCYHvnZFqKgqBpDJj03GtLYO8WzlR1bEyXt20t3pZHHMHhW2NSiyTy3ol9ll1qGNtFgqopiCJFR
EgdK7l9Wsw2OC3//bVqQ3JDSebCSGt1p/9nXnGM6zJ9v/5C3q4vFPDKTSCHBUEPY9XJ1pdkZbiIm
M5oX8ZVk1Tw4GgToJBA+kLSq39mvb2MFhoMzxvek7I/C2uVwrTPijOxWZmSvmjaEFJCGcBRl+mi6
tf3bjaDLsbbbkzcV1ceCQmCsz0+uO/7tmchp/oP1w3AItWpOH+ZtlxMSdVw40gWZuSxwVP0h0E/W
0tQnT/bkpN6yVxm5toAO5Gu1iAD3bRXS/vJ6Ycm7KMCwEc1e04c1enUvhJHVqXOM+XR7ateGooCn
UyChpk334XKoSi9RlEDbC3hCpZ+GDAiZ3vtYr3lxsTPUtV3oqmlxiUCV3LY/0fWFQI4rBKmmbb9Y
ddM8IPPbnBJggI9xU7U721Dt6strk7eYoggMFUXO3GL8uK6XIs1qprbqlAQnynqnDOtXMr6+PMV6
Wx41WInHWQR7J+DtpcnQJj0CmLjEH1sfSgDnmdklwogwupd3NQ4mYYXBzc6CXh+F84zMEep727LP
2mtLa/iZgZuvYR/6gQoT2gd7/mbXdgg9UFJBZIcgt212SDPIBvlSPptyBYDltaxYdzaYyNit3JnQ
tR0CKIeXl8QJxMrmMCOlbcAsa41IzzsR5snsHmU6mMeEzD/sIRHvpIZX4g/gwQa2ash4OUhOqbn/
ctAUSm+dNGSuhdFn7zUfwSBbT5ywwJPhVLKB0tBCT/zoBrF51lt9vbfNtj3IyusO8dRUOzv27fz5
OeQ+yMgoUbdt6yTuSFNpausRlST3tNT+AIqvwNQN2ugJutVfv3v2L4fbPAuVXhsjVxC+h50PBUpv
s2jivYxgGf9xe6S3O5V4n4OvFGOIy7YXWoeSQllWjKT0Pu6CNp5OwqjaHeuZtzuVViIvD/VWMkiY
aZdf0+8qJHbrYEVsrqvuCcmTqAL+eU/pba/F/BMhf3m5gETDvgD9WGBBtKAuxwqqtkzINvVoGLrY
Okz6HH9bK9Oxju2E8k84al1cHCcRr0RluKo/5gBNmyiRdTo88K9MyanuzFS70+KiGREm1OSHZfat
r6OdW+1hrb31mOLZ965Np6HCQGUFC9y7vUSltsr87tXUhu9OPjaf8ArLjTBuhvVLvsZyCns5QIlM
R82kQ5FPQryk/kQeUBp5a6D/q7EshQT6Onv1J11MBnw3a7K/Od3AHTyrfsvxdz+/Sz4PFIW6gWKu
b64QXJ3ombqjHs1d2d/JOdPJUdP06+1RrshmceeqeiYdC4oiW/WDlOAUKhoa8vGs0ffNpvRdVa0S
AT1UEfInp1m0HJ5D5eRHrMxaKKb+2L8P8sGi5hpby1OmOdNjMcT9S78WMcxAcFZ7iam6wy43DvuG
kpdqrGD3tAVfrJCehGyMnoryjLa826QH+h8+msOTv87Huba1NXQ009fv2lFg1xnHAZDeTrjORB1k
svtjAC70kZJI/JfTyaxU5li9uG/c2CrPXtATI+R9a4FtyLqT03nIhFptk/1Fo3gM7pLMYYAUEdk1
7CycI6Fk+RAza7BXVUgyUxkhEISmPdhdHZ+tniogzGfTfAfNZ33KvM571e0ZBzK97avuGHs4hoWo
laXVAbXJ4WSYiJUcjNgJ5jCv9RF212h2T0veiEMOXxWmcFlUf3VOhblrp2vG14wA5TmrcVw5L+VC
9QaFefPko/1eAxkBqX6Ic/SIwy6V9nwUvjOMT1ZQdmRcVopeSko7kkowZfnbG+ptAAEShwAM1AKI
JnsLbZz0IjPnqlgia3arR8VpPVpTWr6TvQagpQxSyOBd9eIW857w7Nv7kpHBZ1BBJHF4w7TALZU2
cEBrXjr6eDaBpR4tvxp39uKVUcgaLdxVePk8VCsu7zCCTFubcook/ZBPSMmuWB/Ys/vbAFFMK9TZ
V+xLAr/NrWw4rYcwX79GSd1njy4YsUPmlv4/mMuvo2xCh6KFKm5JuUIuaodj2S51FFjwuW7viLcv
DHMB9EGswIKhIHG5YpNfTBrKV6xYUbVhLTMrtItqPSTccDvJ40/Lwc1FAZAOrCB3pkXetkk6WiGt
sV1McB32QHEhnUvxRZJVyQehmSs3gibap27Wk+pRKySs6dSa8JlJ9KXWwtzSfPfUr3b/V9Ok41Pg
22l8Z8dL+ymg7p0eZKPBfWsgBaLl1QZaGMh1wLSvrsx3fQxn9ji2Rr5XRb5yothtqpKgjBfAu12u
X1FgELVQHY0Wv/AflqlPaON0ilirm9Wh8jvtpJULFfk09X77DVKoOgYGY0UQsyViiWrKccTJ+XSJ
rR9FDj2eErL+T0ZRiEEFdvNJFS8nmIDr9bLFXyISIeqsTjkdNSveSy/exomKGEC+9j/IlMtRpC5L
SIw2FIDFSj+vztjfgVMUdzUCQIcyQHju9ra/wrGkwkejRlUxwAtuA9NpdYUc6MVGJcjnR9GbY30w
svVLYsUIb3O4w7khGg4Ww/kMWyp4j4t8c+eBlQwtf6xeZbV293qdjFiB4d2gjTryb1kNpmky27Mt
WyLwJv/b7vX0E/ShaucKerte6vbhNqUCAmxh20l2u8Yb9NaeI2kbUzTJqnhKl8z9GDuzibHv4O4E
1ldAK6qzBecQYUqUH+zNPUFwM8You8xoPgUguPMsecjSLn6YTf2TO1t5hEgJBBI0D8/kHOXBqO3h
OWusT7e/27XfQRdFBd2qU09V83KjtEucu/rcTwBWq+ZPYFsCchDdv/d1k8h/axpFGUACU1mdrHZa
PlSGJz384Ly/Knsq96Qq3l6e5HZK640wUHEhNyHzLDKHrfFTzZueoiW94clBaO5YLsL87dcAuBAl
DV5thSh3Nm+Ol6eYRgmGGscp+TYu2nDsgO/s5BvXlpfqNfUgYgPFLd8sLz5YgTu6YooocP+BqE58
ECPd2mVFMGYWT2vvPMzeZB80c7x3+vxflBv2gHBXUlhSRZIq0ipia0DRl5/YXBxvFEvKti7QUHLY
SXgsmsmLsK02pLZX0wQIrGiuhvLQT0v3EOd4OdRZ0h/KbLR3bgq1sS8fLX4NFSu6O3RfSKsvf03R
UPoYNWeMysy1XpuuWY/TUCc7bMIrOwmNd9TUVM+Tav3mGTFaH3pExyhaa7YI8Sfdx351hzzUNavb
mdGbrouiLKpim5IkJXXd1nKmCUo48XQLna1s8RoNyuyLaKzl366ZpUTMiVzr0EVCeSBkbQbU8vGf
MctysE9wn3NyubYubIB7yVqGQ2JNn2U1GtoDboK5RClBVESwMFk+1L5ev3oo/Pwtxhp7pwpD3HzU
2TI4f7l7ydL2KVbTogbH9aTaHYBzL7+U3lSajW4YJjaAzU5knf7XGWnm70NlYcPXp/4HETvim68V
yb1dT96z3WhNiIwzzaMMmevGHuWjLD1zCfNCD5iU4Z2B34KQTuGU377ItttK/VjKoFRogBspwMDl
j5VNo7nxPLTRZFfeIV1Xj6hlWneiu+0zwSjsJURMKFojH7Vt2seeVAIBeRsBGoMlOpDjiLSpwzhb
vlUASW7P6Q3YUw1HfRdiGRh8hYK7nBTBmN+nCtWEfPF3J3H7aG0JTQxDax4sOYuzvzodmMrW+mDP
qX3WdUxNgzLXzp3T/iuXE6+pmXSnoIbn0c2l91jO+n0waMvePXdl+U26ygrTi443TfnLXyoA2KUj
0WhUp276zlva7MkSafDB7F15b2g1zaHeiiVGFLJ+hY65vOZerYr+CxCV3M4b87B2tfVhDew9VfRr
P40LmHoZ2QVlmM2FUy3YoTtN2UYzLu2w+Kw0Kupkz9bhymEh/GEUeAXUl7YFDK/VcYSJG3yoFyne
oc7ePWMzNR6GrHKem7hyn5GhLU4puro7OegbPCi7BCcBXJTAmwMG3zKv4tJEfA+rk0g45efSrYMw
sXR0WGShDx9nHMLexR38V7uLvzaFizhzMU8733973aIjSc1e9ymkQymiwnL5+fFwdszJs8ZoXHEh
z6TbPbSS0hVKGnvq4leHUo0qpVikgNeXQyGBqmW9j8zaWvg/umKx7pc6++KWzR4P4s26qkm5JAMk
V2QESMNejoRUeF02XjlGbYwPqZ7iyuMVhfXRXWRyaguUWmZU847xJOQfhV6tJ9v6bS4Bv4GkWEVm
AaG8tX1a3ITVNsZgiFYf0IWVlT2PRb93eV5ZU5V6+zbVVx2f5M2a5s4awJuMB5iuVQGOsosPZEjD
Y0nyf7x9p10bCk6Ww7pST6fDermoaQcaz6vdAeiJ4CazE/FQ10v7ME97WnjbE6mWDkgo54JiOWYI
mz25OtY8pQn99tTTq0Oi0WYZfKc4S1yzQ2u1ulfMe/sIkNCeSeYb3zA1NHpSVJp5KmibbSaJX5sl
p0YOUZItA55hlhE6zQCnPkhkaKRrRaE2rdqPXaqSb329cweAZ4Mhm8clDZpzbJLcctycyLLKAntD
e/2jjat8J+m59i2UAbsC2iiojfrzX3sbtDDiFDxppE8gElwU6u9k0ownsMLOzmffXsIgJhTGmliC
K4I2/ibrJZRfBrzl2yjoG/2w2AREwxTvPZg/lT9+DS4ZxqEuRt1Uwd3g5V7OiIIn+IikbiLLHhD9
Bqu6fIsBlq/wtnPjgf56Wx2KwgmSr9ViSiOklp1naGpaU4wMrmsd07ZYSlTyrOKki9S8m6bE6EOn
HWCSNCMU9rCsxQhRjRr7DDwU15VQK71Kg3vbZV96JyYryhH6f1/nFJopr/cOWKtcZt1BuJX/N/8P
/YdjD/2nxraS5JiP3VjRVoUDF7KbuGg6Tf88OH1PWJE7KWBTe9byk1lKp4yC2EG8w6+M4YMzGljr
mvo8GqFmZPVjq60y6qrSObR8hady6DAMpFeQ5IcMWl0TlhyHl94eMfW4fai3YRHLjmCqevsVs/Pt
9R/k9mTnThOJepyPulU0d1MQ4sPUGJm3M5a6izafmPCL8j3JOkAqd/OJ0QhZgGaXTQTEVR7LwIyP
yPgWQGtoUTeeFh/R/Nx73X/qf12OCkXNxXtVVYiI+zZBxNBA8QTanTHDTgMemtmiOJauVMbj4xq8
OK0IBpqCUw7WN+aPUTiU+nfHS/GSXhd4KZm7xN8Q4Vmn0+Jmy7t2KGrnzq77Lo1sE4XbWMZuQWNK
rM1pRjN/uXcDmb0uEHXHUEthcZ+yto/NsMLb4RQHKVppFvn5fNBya8ZHiOTPPNKmhWPvlX0CK5qI
cYi8KckKhCIMHfV59n8RYg42r6fJz6zlXhbz8l23y5Heklvf28rWctGxwmIYe/hD41DjJL+OQc27
4MAyub1zfvZPLxY2IDDjlCDAxxNLBHl5Yqu210ut6QrqHXzOXMvpm5bDsL7P1qYoIZXURWjq0qo4
Q0Xan/u+sXoqZr32bRXIUt3r61j/sIY1A99GqTQcyhKdpiXNPS+M23F4HYAOv+jG2J6Cbu36k23E
rnGH4hXrVI5WMcHmVvYNU7XU5fvb03uTe3MNsVmUFYwFAJAPcDm9NB2svhhkFvX4YUNOGu1hPdqW
1r6Pl0Dz8IrMguZQaCnvhIA1J4/j3ATi0MyQx061bxtUquP6/4aM//l9/t/JD24WsSR11f33f/HP
3+tmAXib9pt//O+X8YfsB/njfz3/9X+YO5PmyJE1u/6VZ7UWSpgHMz0tAARj4kwmmZkbGMlkYnAM
jsHhAH69TlQ/dVelTF3qnTa0TGMwJjjcv+F+58rxH1eq/fE2lV37Py5P8u9/9Nen+J835cfQjd3P
6ddH/eWPeKV/vZP0bXr7y392LULD9UF9DuvjJznp9McL8J4vj/x//eU/Pv94ludVfv7zt49OAWLi
2XLe/G//+tXxxz9/u8yR/vc/P/2/fnf71vBnV8Nb+/H56+M/38bpn79Fv9OFpjrE9bpMk6EQ/e0f
+vPyG8P7HYMFWBn4WlNXoKvLOdZCsi3++Ztn/W5eouCIUoBH1ny51EzIXn7lWr/TIULQQmJAO4+K
32//+4395Vr9x7X7B7WWe8xppvGfv/2y2aIVQ/9AKMjoJO1yTrm/LimBL9iAFsaM/QLf3MNiVduL
y5F2aodmvEZGZv6d3v//eMXLBCUF60vmS80m+uUevdyg0whZI6YQ0SZgpQJEmFpbZtItwyCvPLvc
Hv50Nf71of/8IX/VUl+GBy8xA9pPiqNEcL8EDKDmKP5CmIwXf2vIG+e1yeJxYbYh3uwtSJZcBjsk
Isj0QYXmXxVwWNyEcvfnghTyXctLATp3nOU1mhx4PP/52/vlELqEF6BiLrAWAJhUEX/pJTmdYnCK
blKMO+02Aose/TXNttG/o7zGXrLVGnNdmKV/1/b7VTB4SXvoHdBXsllpaG0ugdafYrZS+ZQuB+b/
2cSNLunYevY5bjNDLNENmEeE5mqMS+gjdyqXg3XuSxX1Se2OhpUMOWCreO0Zx3r0LIyR/mY3/yNi
/NNufnl3BL0Uwqh50rn+VQbnLm7XaJ+mrMy6xY4NGhT3gzsuNMIEcdbQN2VwgHERtilNstXf21Sz
fl62OTMRjTF+J+4pHxjcFcYNhq858FvfiOTfvs0/ejn/8UahDJCiX/hEjI1BqaZn8devsQlLP1o8
vozKy7wjbKhhx6epzkLU5iEwhx9dXW07y42GlyLX7nvfQjKNXYhGd0PY1vSqc++bT3GmpF8xjw8M
oTlJtQLEj1U49P6RHof31SmNHp+rsrDWdJw9600N0TolFRr8JAIyXODCCuUnXUJj2u71GtXLgxuV
1vuWdT5zR3amsjpGX9WK+626cMiNqHOchypqsEl0hsmhId90YWXHVBq7qEd4OywzWiVrq+4LX5fL
Pg9aLO2yXLhjOrG5oV2aJz+YngJU6BYXagnfA0OZdTogMRmPqgaIMK+Y2++nWdLfw5mNEIBIV2I5
UrHmGIvphuOg5GjfrTMetccNoVIWmx1WIHE9eJhp+3R2BjZ8vbzlVPsAkDOIioqksNzyeoVzr0nB
hNix4fCMm1zNKQZy5EpkKo39MIxrntaTQApAQFDeuFvgwvsvx47Cqbnw01hqO09w3sl1knfQ42IT
kkiRTt2W9fs+WqYcWaTdDZzxZbXsV8M035lby8Dg2VD209xrOHIBd6rYw2/wJLMcmDP+f0X9PI8T
cxmjxo5ai6Ja7xQd2Cq2ur5+wbdihMGA/+KPegU9HXuDU0ARV8tCY20L3k1ciOo4kFVYx7lbL/e+
O7FPb9RIzsY8LU1cG4UNYTgc2dIkNd2PcCgEYNEoym7CPHSv/FWueYyHmnMx4mjDdESzBK9LT/Nu
WXN1RDabswZtZSZ6WtqNTAFXqI1y+A9wJ9qI6V1hajRCGmbwzXpgQmgaqOsLPcVWhe7iWblzl+Pi
1BVArovQSnIES/cerF4qzvbUvmLx7MyHzCn8J+kxJ3JEEByicW9y/YBnEs4L85IL1EJDVHq7dpi7
Y8/s8d4Qk3Vy6vANdHXDtJzRiTfMBA37A/kJ+Ykpqh+U5DyQhr5gq8JIasENEWHRrmxa/G02/6zl
tP2wamXGvZrGvVPa84fX2dWNOVTmc0DIuCWIFrAQnreFmFAPDi1prznmvhpfvUE5qTOBPqpLq0m7
xS2SYpzgi04znx/o8MqFD+HEM/nRxAIq4sV5pQFzCioK23E5oattwH8CS6rYx/VofWx5iAHtBEr9
1WphisWWaLWTdHM1gCHylELgAqKV8sqnT+z9bFRu9BOMl7fSUxmxBhjHunnuJEpUGp5BebLwDEvg
jAcpFtpy522jfKpcA58vRDPVq+hMkZZDOOc73dsB2wyX247lKnLMzvKI2HUc2b82vW4nkmvvyd0q
771c1vZuWOwl8fs+i3PVBse+nLrrrsPmMZam151p77GrdL3vzEk3iWq68qvWGxhIceUVelHjswuj
4aYnV9kpS8olabusOGl3hU0fdkr87MYNGnbmiIpA25gjHE0Ncb8MeRjtkYx56VgO26Mp4GJbVQgj
Nx8rXMJHo7hZJ0NFZ8D3IrHm2ppjNYHHGgnxAQSUI57XJieXaW53gviYU22a9FfpBCzWzM+dG/tC
vRpVn9+TBGPuLARpjZFN427GOOZB5LiP8804h2AMIcarjnZzJLsyKdcyKuOiM7araLDJmUvb7q5U
X4WHiiF2+G7aLU+r6te92dfedN3lNU4ArbnictZhOt9iSJAUdQuNHifN99AvnZvKGmhkNUuWPUzW
pouUrAJkdI9+/7GhVjocjE2ph9XxCzMxy8w/e3MUQhSf2mI3r8t2b7RLFXumLjfGw2r2smJkGgmO
3XfMGl1GAjpmXxjRupw+eeeGD0J1jfGAOZSSR1C5W3TgQDay48yt0KR6vNAeWLHc28JlQssWSaR9
vZttU6eVXxiJLSoYoqM3nkiM7udQH2EmP3fkX9diXtcrbUx7W9j7PrA+mnp7lGb0OVry0epwJRf2
+5rnd8Om0UyX96XBLLM3jP2d6wyMj9VjiJpf5eyphfVUS/9mskiaRzDu3lLr09L0/At8awJ3AmVM
pq2dxd38JdNYXPW4JkI0i6rDDN8wpVHsHDnpgpRpmuozk7ANXRR3e9ZggGmynt5nt1/OMy8RcPp0
/m4I+R4pRPUvuPhkZjqZxqFYt2VkfCj0a/LfqS1Pg7eqNWFgRp5VZc0iHsxaJkNnK/ykhXqr+u3K
WlqzvPEboXRqGYV5FZR6qDF8s0WWvxneojAxyELjSZY57beOdPxYVj7CzNppau+QZbkZ3iAH8sJd
5BXjc2eyqWLLavENi2anESFlj23vkA6ikdAxi1AmZmRlqAHa0SbWnbzruc/Qqk7lMu4JNXQSDYtX
UAbWyy02o3ilhpHSwzWjBsuunM1LFc8xqzkFSNuPO/oG88GC+nHb+z3h++q4EsJ21/hFsi6o8jCI
3LZHhscltzBFSyyJkN9968G/RBScCmYBUTRbDDbl9nwFY8X/wj3bX1erueqkNUKcBJlw8rGUbuT9
xgZ0haxobXcz0vYfYQ4Ln+8o2MHBscOUWXLPRT9UVs8BsX0UT7oZXSYJcd7dh9pwHwLj0iCvIvFT
WrnxpafsonaiLtvjWOR5vttcwWB2QIkgyoX9ZfGd8Gthuw162S5CXVJNpdsdp9LJODnmVe8Ls0M8
0s6UXhEWpG3ZD3cdOuPiwGlS34VGtHwD/S4fqV4Np7UxwwcsF1paN9brjEvMidEz+6Zz6vzFXjXN
2cKerO9QHC/wHD+Cu1FbP6vRCb7kahh3Q5epD75Z79tkZeaZC8eK4eNB4WwGG81jWXvDqw9vV8SY
3zg7ZAd1urbD+2IzTb6RyyXCUfIw2mJYYyHxmeTeJwqoXdyyD4qBge/AyktsukV0svoukPDpeZ9C
O217JdwZq0TRtaiDi4XrvSwnHxXkHpcCpMaym2k4y/K1Coj8NumHJ7PJeyuBBsiVVJGzXrmGpwiu
LKGvZ985l3k1n5ps8ONs8/lh6uB9NVWVhJLbTWXqmDlVvnepcXk79i5921nOWa9196hq+q/Jmjs4
ii0LHRNDhvfam6xnUXjtuZms/nYN5MpYaeNOpExtdCV01+4yyye/NJejsc7iO6lpkYyRXh4iTo19
aIZGtgsw2rkrnBYIs6x03HsOGRE5Y/+jtd3surFm6zwMxviFord1qFa3PzXRVNzYusvve1Oc82q8
C7asvZarMu2UBOCUB8axrQbx1c86/caAWfdFEezs69p/QOe5J4hbY0An4941zB6Htrm+HhS0emky
H1tQO7yyekvdbJSDU2+z8erWCD+6ugEON0TTrmKIPBZ9I58dTY7ehU69X9tVJjYG93FZCmuvV3kd
1NLaRfmkbiMRMK7tX8aignpIJrjPseUs450jRHbUwIbYa5nwXEc5neSsjWdCLisdMP85z7rAbjzi
cnPd+6FK+4tgbh1c+2XN+xqal9zOum112irvvZBFQxyiesZDmnkHAn3ei8z57N2LC4kSG8MFmZtd
SsxVXBRjFLfFat+hxOvwUB/bm6Y1fWz48jLYLYVDNL1CpN+U0FdhUEznVQZ+shj4xAqaI3AR1Hpu
3HZ8LjbxM9Lh+KPRkUjzeYkg29l5GAelreOSHsFe5lW9r83JINwv2ij1WwBhRfNjpdp/Rezdnl2f
dkJgX/xBnN75LpxsTXIpc/adcbwFk2XEHXVb1pRfJoWDpsJnUoUVTaY++xWXuBT70RXbgwonZDpu
Acy/n2mo6r4gBGn76EZVI5QsNWzJWPWsA2eorkz23Y+IyPAzwJwyVrPFOYNDxbEZM+OGoVaxX0c3
/IJVM7nTNNX6bNRSIbyvX0JMFmLheU2c1W2ZzJE9vAK7SY0pq04TCLaLdNkntbJmjv66N7EpiHR+
bQyzd4mKTYrBy3adSd/CuCR/4pos6DtLJ6WlM17ho/0SZl6LhcZSH5fVvB+xVt0B34XV0LXrVd0E
exRuyLoYWZdJj4FBOvvdikeSxfbSYITVagAxAmVxjDmM+VyWJVY4hFLHkPiChK51PmrfbK4apR+d
SXorZ0FUvJqlcV/n5XaFQv3TpzF84mpTBedoOeK7uo+kWndDP92u9YKWvoBVZmqjeSJe2w7Y1dZJ
YducpUt5bStvXeMW6F0DaCVQgNbrdT8z3B+bEcd7zu19oPSVXREcf2sCXewpNzuvTRVEN/06E1mh
R4i9druUwWFzjSJ6H6PwyZ6x35MZegApLZVYVt1dSDUHgxsobrXrXC80jH60da1fdRPyFYA2Xo6h
HmKmm9r7uqqbJtGBCJ4yrPyu5iloFDwXk6DGK7KDt21fS6/YrkbXUSRjnsI9Ms+bXT+jcd+YSVfH
cPEXFzCZotEjpplL2G9FF7sBWZPbkyLQUSL4MOv2PZu613pZwh/9OlVn/rC5C0ZV+MesV96Nm8sK
be8wuF9z1bknf+7mW6P21jdhWMO9tuQyxple+wM9/DdXmv6U+OEgb2ZK1m+1a8p7vzKrU+8a7g1u
Z869OzZuYnakF9oqzQcSSu90MeHcI2FCeWJd2L2MkFvHdqjVyWhDfTOVw/LQFfVw25cR/200HT5l
OE9TsxiUNlz9faDz9N7oqYHNS2V677VaBJDSxHqIRCuceKTidUQ2O/KDTGBEcbjrCeu+yGAzf2SG
u+0iFa4/HFb4Xnshas2g03jcF1Z9brJ2ZGhVyf1SkwThWCJ6dgUoXVN6MfgsONWWElAKqPMv0Ji0
2mWdR9C5TdFrt9VWmQSN6X0ylqOmRGV9/wDIr3pxNl4preSsHrIA4Qz2YRRChRg+sn6JDoLxwq9d
p7tT3no/DIYjTtg6jgm9xOCZsP2pnr3yuq/IaGPf2R403eLXwieULVDCodgxCzyaQ/EpJWZBhe0T
Zg3Tnub4eJqbLbqehpYYaRLyOZz78MEMhnZXsWgOUWWaKU0RCL+ympNWTfa+W3Pj0dbtw7LKInU9
9aA62/qoxwWSf9PpGzHrbwipaocDy5zMuFsM+U4/dTb37EhD0iGNmVKyJA8WRLlkh0YZ8usyeH0K
Yc44534lpssXLmNl5jeNhb+aXxtI3cuq8k9Ou2gnXpqGQg5RLLTFEK7gNi0qT/AtCg/TOqzZIxbo
QhxmJ8KafRuWZS/t1f8MtL/tektXNzLvnhonW7qPYlrcuY5n22uth7wJ5pWqDhMVs6gvs4xer61k
GUzrZKmhJzpXuCDtBjYWdwcMbileeqpPOrZ8ab5bkfTXq6zW6ntE4CWwQO2jfTYp+jCQ2u0z0ib3
YUYpb8bQQamdra5rRDYOkFiHYN69VqI80MrOiysqeETH6FL98Oz1c6YTexBreIjaLJqO7UbB5Vra
OaU03AxmO7Z6WI3pgHIrraaQLMvSdb7n5FvLuNORumc7bcVbP+mSMrfwS5SKLFrvq76g3m8LMdf+
TypwQg68j3layV8rVPpebNQulD+nIeSOBQ1J6871GVViY5nH6qoiavkxW07zbJMQoFio1SMTH0t2
Dlxdv0zNUL+QPfU1oV3jft8G4at92YbedotDgF3uS08WO8/T7q3iLiM9r2yvSPulKJvdStZ6k3d0
KI8NtcSVykU23g92lrWnwFZTHzMrUKYXT+zrFo7xCvu7uISbXb0wsBYWJaHmnD8U2LTXMVuCuEzw
lItM2lbWP4FP5KD8wPt6X6womFCvlwN7emHZdb3LASB2hE7W1O9GrXUWM3PjdLeWuTAxL4LBpwxP
YVIcHOwdhniwbR7fblCN92PDKHO8jf1yP28zt7ef++78WJT2ZN8t48jDUZIxriQo5T1nkuV5Zc3m
usVSj3rYiW2yEOLkhTsDVITBGhfzQDCBg8LGXJ/lm1ddfqmOVLax3PjVGDAAYgXqlYaHPuC0XnuP
fmeAoMo8o08cL4OWT5JIzuzhLHRDVF7c5DkNiMRRS1OkXUnrKRlZEGZSEn0GSZULXO8C5VZbbIUX
3+BaV1TR54hx7XizxIYJ/TKVMmFWu0ijrtTBw+aUbtDGYVb6R2cuHYoa0tH3uZcbfDP0YuPG30Sb
AI4y0RUStFFxqtrluSqQzafl5rsMg8wrB8jslot/3PBin9IMA0FgXZ38UbiDhec4Cfc3gPYYjDhO
+2MKavXi2zqiBi7HO3c0rTG2O5x1Ym9bsrhqm0XDHUWocfD8zBqPRe0v4bEbBuq0THR1NNy1N16P
fW3F0MHEPcSGFcHM3NYvDvH762ov223U4U+SyF5G8DenzvvimatZJ0O0BJzNqgjeth5vIYNKOaf0
0oYQeWQwN6/l1CLcChuYVj/nCGBQCkhFicOoXUJ+6s8t9oguR9I1Y8bePvKGQsZlmDFLwzt33uY5
8iZ68VnIil+9cqeWgNXnCFufhmUrv9pbNzyHuTPdWoPI99QZWDKo6YIwnYgfc7ra3ibOTKObOkF4
X+LS4uRNnZZuw61cbY1j75FuElgZhmXfe33QOOe1buuBiU/Pro+GXbYqAdkQcHAD987SgGr8mhRW
E52XdqRUH64GG9skxjqpUV2eVDk5zQm7bg/5CdHCRoedeD/1PWV+vwjxBzxlGv3kIlVykqJT3BUm
iTv3HCO6x3Wc2ep1HRBSrBlfZVcWEatlKv3dWPgMz0TZMjSHbWjELdPDkX3HDJNpU5CwCK3k6jd1
YgQuH4HZj21OfGmQBtp/rHczzIvPRVS2v3NJ827BUNpOKme6nCHOF3myqKH7PnoaJ4Fe+xZSmXGq
0VP14RsiCfF9tfti2VfSqV8AwnAXbLlwXpjyb6k44htOcR0mBNXFZb4Luf0qUoJgebVWMep0xIC9
OpqlbkmsGaJiN2hs4e+Krp48hs4z/AhtJzdv3aH13rOZwnMz9dygKp+4dIW1mMU+0EB+YvTzTBar
NsLH0XGzlkr36sgrEXZEr1VvNNf0MFeZRq7r3rpRz0dTNewoPQ2YdfqZ4e8QteZOWvbSKFjxVjYd
TdtGqtVanbPsTSyDOTEGBAQprBm33nW6XtFQzFJ3u5qPg75h3epgpxq7v2ujiD2PQ5gJuKZdsisS
nKa9ZrpPX4/uFpInBlOwffXdpvsAZeqNKce4vZ498qPlYSxaDETjRtt9so7bijFe2PVf9BTILumb
jj4HE7Th/PhHF2ttrKZBoFG6TtzSBHvvRh3dzlUIinhc7LAleweeE6+RzJ9ENdsXdrrl73xuNqQR
hYpehLsGJfloOD1GgIqtY4htebcro/wT7F2ZOF1OTNchNz8WM+WieJvC6cXzMgZlBzUg/OpE41Hn
7jnq4rZ39XXW2xHjZGMb7T0jpMg/UeVvD/NoczIUfo2Rdd6215llt9lZhFHj/1DBWKz3VTT1+e3g
T9y8XrNs0zXaq547kEIJ07YMZG6HDruT4ZI/O/XRi6ZsS/sBeQsXqBl+Dp3BTAWAf/Eind5cz3oR
dvbN3vytx792yeqjM0IQfDNLU2wvdnaJDkJLB+HOEzMOSCE1iv7JzSqoA4UldtKaIpUAJCzclApQ
mbb+SN0HhwLODJooZXEEpFCSXmqpBOMcASfFu7sV5cY8lh4adU9Vvhofmr60v2yKmfLd2EfI+81u
RJEIUFZ5d4opIKK5vEzD2TyL1rIfVd6Kq4HS4GtQi+0jL83sxtsAaZiZ553Ro2yvrteVRNgjMst8
6w5yRW6DhJ1uzuSHsJkGcdfb5ZDa0jIx/8224JpgjleypalSurLBE0DY6UM0Qc7yYRYCCW7R39PH
rj8tOcw/xy1fSu6qNUu3eu4fy0pW0VmrJmSGtPeH1BCIaBitiaJE59n6GphLeRgruZvsaCpTgXPs
98WNsm8jItIvBqFvGkwshUAUPVKk3PvEtjR0Yybt7JsZh7hjMLfmXYEQPDgUl4kfjEpXALF1J4e0
7KrpwGbgHUirUNtRKuneZSF9NnClmfRCVtVyDvXFm7O5F8DWQgUg1NEZbd1y8lBvJL5lRCdwznQO
4TzfogW1d/46TWGyNBu0AHcB1UojJLP2TV1sT0Vp+CZ9rNZ04xyZyk24ucuhpkL4ZiMsS4Amizvu
IGmkQVETVAbFqD409l3UDWlF0fSeq+sJKzc7AbKFo0AkyhYBOZnu1Rz1KNa7oCnuNuqteVzKkdaq
l69t7FpyzmM4Os3TBiH8J71sNjtrJmMrGtOsEkrKEpp7U9hJMReTjldXuDvi2vakkXABvBNlAY5P
dVxW5HHVXGbHNWKgogpD9Q3QWJ2qXg3X9rblR6uraY5Z2Stufi1nj8f8aRJAefZ2G9Y5r6u2foal
W91KNX+Bb7RyFHZit1LRuqZ/ut4tshAI5VwEdd2kvTQYQtXFVD2rZMhG74SxLG0Xx1DPBSY1byve
EdcWEot7iqks/E337ZXpDaBgvJ61EeUl1NcM3QuDeXWUE1+BqsPM0nWSbDb0VeBLOEBRY/bFewMK
90TjLQnnQQ6o9cphX2x6nNBHMHbmhhdsmiY7RpjvPZlL2ODHRQmUjnUYQNyv3IPNd0a3mkT/3lXr
qmPp6e5my2R0JEGuX+g4NClCM5siW1vQp88Q9yE8jqJz1aruO8Q0TjHN/PwXLcPgttyq9Vske6zr
QppMFQX61xYQFRXdiSO17AYKFo7AX+9KaQpZ8dDUZ8/gJF9bG68EcMlDqg350wjs+eC1cgJki0Qo
+W+FtlYudVaBPGUAP1buZO/42oM18Ur44yrPuhPK2Po4AscFUq3/Duf8V20O0g7wd4yVQU4IbI/p
pYua6U8KmYH9kjGYgj236tmpL/j885ap+UN7Nv02swnuKm0TWf7nkqC/iqT+eFnmCH2kXxiX4Uv4
y8u2qly8bZ1oaLdGEMbYnLhZWlPzZkttYMLFASaWf/Oa1h+ky7/oWBiRBiGEuh1xIGTBX/SFw+hH
EzRMxSHkXqqZ4BToQ5lsXjEKomm4KhatnpdsoolrEVMjhsC+kKY/Gd8sfAwQitU333FiieDngMon
eQ3GRb569uRBezSomNcUZqrOe6fdTAwtPbf62YgadS9ugqhUcD4mPlgra/oIoo4WkIJ3ZHEyR21z
8OqufagoaxhJX2/O7WxJ9SUky9VJMxHWPnQDqtu9bSo5HQrVzGo3VXpdd0JnQZ9ak0d7riIx6t+j
1b0oSAwp2EW56SiVMdP7HJWKDmpfTcbRzFZh0FXSvUwCf96OntP6jwzTXiwNyRXe9aI56wog9LuC
0OrKMQgukz53HTet8oulPPW/bKQGx6QfI+ageI4h9gFQPMcWPW5tkrMtwKvYPYdenvB96umbkF+/
Ilns21RiAPfZtGFJrLEsQbCnY1V+82uwL/uymkPUp5m1ftQhgJPEwGysj8W8jOaumheEAT22aekk
qUSTaHbgXAyqY0YCLFr1x7qZpCCbERSOo2AYztEmOGbCTVc1CiLAw3EedKtIpYwG8jGjbPd5MyKY
6wCfN8AbJxhJnS5qygKWiNi+kc14MbiR4eRatYnt6gK6SUaruez/uDn+S4LT5w59Q/OrcvQvatP/
q770L4/af3YXEef461P9fyhCjTCAh/r5p53kInT9ixL1jKB27v6sRP33P/o3Oapt/Q50DScRXAUc
7DEvzMl/k6Pa5u+0cO3LQX2xrWbX+Xc1quv8zrQvJDUYRKxW7Ej+rEZlKNZHkYzamvInFPP/ghoV
FtZFcf/nPejivMAInYle9oLW+ZWkWlfkQ5tP2cA2++ERcOJGxX/Mj3SdMposo0i7Oi1atD752oGS
ssf6JfDkj7yrGbx2TlSK3iqzjUiNmm0nV4B2QTezbD0UK8sWOA/LDN9GRRHuVPb4ljNXgen4EHcc
NWnIUE1s9PouryCIOG32ooM5zX0TI/KxeTAspzwU5L4JMppklXmUmLl1R5p535grkfFMdYG2yA3y
Hvtp0KcutE5LNeSnwSi+LOX0Sc8erVKp1S373BYb7ZylmRqZL7VoXRglAjK/yKgu6kPh97ft4l0v
gfiK3P3kzk1+zt0eTHujjpZs8t0cievM9lSifPmIRLHZt1Wt0gCV+kFv9S1FKfuYGfUZKM818T91
OtO9KUvvQa0uPrdZSDrnd8kadd1VL6q7CsnQbnZURvd5vG8IKU5uuCRqwCuBOes9alIY8lWzC8W4
D7rASqgEzrEkqF5s/2UaKYQNUTI4I3FAIJMqWvD8dpynPF9uezknkds9mtG6oxt/oOe0G7bhWCJ2
o3R0DM38ejadXViqaw2lYMH8OmswvGmqBrGgfAYZzyP74Es0Nm1SZs7LyiGRWIZJoI8MP2qGLzZY
XG/NjMOEvdUNNdf60irdGZCLdpnDm9H5x2VyHQekvVynIBVtYR+LHr8mmnJH1FhPDaM8DL6g/RCb
g4ZGkLXSePHcYVcVFe3iAO94Wu11KI6Gyg922x96z78p8ZstRbVvg75Lc/bqNBfjWfY5EjSYXQxW
RLFBEBtzNb5aFuoJ0U7EbTOENyi79hh8UgfiwJDZbptRK3e9g0qAXAVB3ge5/zVihhyi81rFwg4S
yTQXvR0eZ9V789KxDLbiUPVzldBMfKvN9TtNvv0a9uPVqtrrrW5ejFEA/lR3veWnYpyfs8aNM7dO
BbhHy6atYE/TbqysfSmpBZIELSkh23tfN/sFod4VQBiOEGyA0Z2WIE1UdyJCOmTW9LjM2KI4/rWD
vM8nW2Ic1zJigdqRWQoYFKyfl6wN8OKqe6CW/qMVoiWlSX9tlH2O6K8/iMWRSWa2u3UTeVKiyUs8
FaUNY70oVpuddPMnSbKYX2CYa/aKXI06tT299ygI5VZ8uLbxsraQ3pzcTdfZ/diC4G0Yp3NuFx+B
SRJjLN6zPQT1h/LLJ2/IjktgXTveeu3QExW0texcBTQ6aVEwPlX51t3QghahXIEX6EQpP7qm4Pyl
6KuHnIi37Jyn/n+xdybbcSPZlv2XHBe0AEM/ReMdnT0pUppgkSKJvu/x9W+DyhdBUkqxYli1Mme5
QpK7AwbDtXvP2UeEl5UiXcV0tkJyE0U9o5MyihuR8BoOUmVjMWg05AU1YGbfqeVKxFbPMEbSQ2R5
L2p9SefDq4LutKuqHUc9zZETmwGUvFOSYeDAigaoKp9oW+8T60lkoeHIbXnNEfcA941GXKiFXtP0
w8Yq2CRShk469LZdBnzENXLth2U2wx5QXr6ppq+qHJ4EYem1ec4FponowMm54f8Q+YwYam57SNzi
G0sUAU0qznITH3VSEwijsOHUknRQ8FwGqsjO60Qp9kajb4yyv6mX9laM+fmgoD5qkBmlpVK7ncyQ
LgB6gI0L8tlSRbeWNHoGnYQ6te9igs8sUZ4OpqXQE4h3+QnyEtv4ahe3kXWbWxO6D7XcINiC5DKq
l0NMXRwuw6kcEMU0ia9p02w7O/Baa/5RzkgbNAzZ9kzoGBJAmPHdJHyFFMsulOjUxmdyMkFLR6CA
9sk4wXxxmoMzKvsYXD+PrpOMiycscaubxYWp87D1S8JTIqoIem1nOKJV92g0v8WmfqVli1uIfIeH
40Jo/R0Sjt4LVL1xg7CxnbxhW8u1s4hUB7dahids6dWWbqzqwOe/7Kfhe16GxpbkvfX+Wbc0pC7t
iskwggTdNfT8AYA52ra8uSyh1uSLVDlCZ8tlbnM3Mk5zWpR8jlyU8a6T7MdRZ17RT+phlIsLtoLJ
4VrfGamyXA8MsFqteGQ8cUSe+2PWxAVt4Xu28z3ytn022IsDC3/NfPoqN/1O9K3sBn2zN8s1xCDm
ciczyR2oXBzeHYiVDQYftYo3Qp7RBtXxo2RIES8wBJGImb0q605nYf3IhjUmhpG5bzfqVzgTJhkc
WecHSXXOcI03E4IUJbRfRg5Dm1mgpS4QvzhTEYd+QvF9LOvw+zTK91aSHRYt3zYlSGhebqkT2uaP
ZRpOyr46j0HcIiWQaMhhfHJsdgbHDAsOo0AWyCy/wKP2NZelZ8yOAgFEt9dm5arDQec0BjQJ27xk
Cn+Kje4iz+qHcuGluiimY1nDGTGlLgr5npPpdGJZI7201NwxMDbW13nr54xvO5O2LmcPd4wp6hNV
PJmJuOB23rJxNbhpql3KKcEdAqtCK9BfmSMsRksicF1GG2/PBg37fnqeQuUa5QYmOWk46ezqjFdH
6mRVt+KTZb9JEs47rYG0utzE0nyZNcnkjK1Vg7NOL4gWO+SVdRmX1OP90iuOTbypA4gf3eoYPrYT
CoTBls5VLf3RCusQrcGuc7Ekp1Q0KZsNsg58dnejpiduR5o3XfHZLyMkyzgXr+Iqv1fUGueBne2G
oUhcyU4rfzEa31KGs3wtu7r+yFjtFp3Mi2Sru3LhhEjj/4Wmri811slgRcs+r1BJ96O81bRh8NSQ
xnsvegUw0TeDI2e/gCqEIzmnw77T5bO0IyuxG2vP7pbJMZWF7aHdjDnyE3rLbsSoVGdO5jKt+h4b
1uOs4G83w95yel2mb5UgFlm+lQH3yUAaFxO5wsEo4ZakD63QohO04ycRx0NX2MMVHFbI40m+VStL
sO7p5FeFeoxXMYMmVSQv9H3lTmU+bIs6il071x9UdaFzEY+nWbHI/mDog5Oq7Ta3yIzRIAMh5U1u
dSvfz3Xxox4MPDR2fFqHk+IqSBnchjQaQy3GjYIXxEv09IYz9FHoQbJlI0NiMGiEyqA78MMSEXIk
N4NXhZzAGs3OHCtD7Nvp2rEGBuPMLbsGLuV5aAI3CsK7caox/s+1ulXRNsMfZ/iZd3K4ifSMfTEk
+qYkuyDFo8Tvtty2KM8KUzwoVVE5zJpJxZgZOanGyaACeFPDmS0xPjWt4sHMuF2xpK2ES0JY45l6
q0s8ZvqBI3WM5WlhF06aTDp82ezcQDrqZ7p124n5yujjb+Myn4o8PrZt8mD2JqpDs+Pb0Kb2BRZq
R+9a1Ztp2btGXVEKBNnsEhSQ+EpoPldqb8DOlWIvSefz1R2v1cmu1+rTugpkh8HSuSTUxBvhmnQT
G7NSyGdjMzmdpnbIXzqGGZJ0nY9M6KfuJBfqgSk0M6BefapMTTkxp/F6qaxbxFc+ZqOXcdFs1+Dg
7mbVpkM2FhlV6i16Xm4gdfBoMWvJcl7hqlVCai1oFQ7MJ71WLtl05vHb3DGX0fC4RPZ4nBuZCWvA
jt9Vgxfj690nWXA1zkNGkZwwZm+SB4iPR0Whx0f+7ugtYjwzaN8gHktArkbtsgHHtktljfd33V+y
+iJnCsRTV5e3jM/3Ca2OJFf9alA7V5uXG5ChTEqz+qZow4rUSvWkFfM9nSYOP0yanWaab0TQHKdE
vQHBdm6ly1WLnYI1nHNbxxsiwGs3UWjj2MNpJwMXC6XpQG9kN4M0ZcqGeUITeIMSKi5T9+eEgkor
+wvyQgB05tKzKGt0fhTDC/oNWk32eah3udNlA0LCMnXFsmYxtURv94vuIUDqUI+hhZLsC0GjsmvD
F+wk/Raznw+68GsiKQVzu1I/1Pl4l1phss3C/Hsvpb7e2HtkA9YRqkq+zelsHtLIYECWZD5Xz2Ev
2pC8eFrV+o6yy1er6L40J3Yduer3Mq2SHSbKYWNIcr9jIIx6Q470faSzXTMK73dz31GNs63SbUdL
Rw7bCFGnOCz6dBvU2smstkiVY/uBoVLpt2sCEaoej4HYoepXjRjRxZu4lzLKFHkmRBP+Ysdg2G07
+zCpcrqxNDn25HG+bzPgNkLWLyI6rf3cJj4mek6haXundvlRlPFX4mlO4sAi3KuEtERMx4Na8TRq
Jalm2Lc3U2OP/K2GMhD1H2boZpNIRuVJDCLnuslQMYAXiCNSwJSxji+bKHlURLScaL1OOrgaukiH
BKc6CcN52GzlpA/cwOA4ajLFVKP8Ior0h05vVAfk1BlCClwoJEtKuHTK9RNH/dI06VUt1plGFesk
Hf+IxrKQal+2ynuh6DEHvxDVD/pKTHV2QfU8fzcG1c3z+JbH9Qe5dOdRvJ4vmlxQlTdPdsVgVlqi
a6P4MavZnaE2+aZR841Gbc0Jtl4w66Sj3+Fy36TponyP0C66FmpVHyDszEKUVDw0VXbEjfigRHTX
A4I/HdBiMn2XCOZXCMiSfGHkxag8MPd5xixxgLARGhG3lmuxVxnH2ZLuk+gypxDsMuUErRHc2bi4
Wbrc5RgSOwbRQWporjQlFzPDk1X6Cw3QYKAEUfeB1l1U9Clp0Dno97VdNKRXhnpuFwnZl/RvHGGi
AJ/bfVXNB62sDyD3aO7B94iDdvEYl5/YMlgBwLj3RRjRNSEuwtF6Y/bpwMa80bXLTr6fxjrYi4pU
Zg65NE/3BqIv7A713YTIzA3qBbmTQRUzn5KCt0r+zspWbTY4k84FWIiSTFCasvupHC+LlPRP0cVn
S1mexK18KuvqaUcJFhnFbYtcIa/0azstvyqjsmujCAaG0u76RfOjaL6hjaA5ld1emFWsUJkQN1mK
MfMz8S0oO8XBv4K0Mu/vk+Qsb+vbJteZd4Pc2wljfmoW7QC1XNtoVGABTlne4PiwKtrYMr4RF6k5
+RP4jrKG+R1Ts8Ngo/JeWhuYGs+xowbxoUMfLAU/VHE3siEOS30ZD3O0HcLs/iQ37NOyyk+HQTnI
U8bhegjOo2ZgJmsFh4LPIbhFdXUjem7N+ljJlouQdYvNmbJOr48mJDzNxEVnxPdL/lD3F3r1oNm4
jqG6eqY0bLqKmkROGPnjUmXwFaAAOGub3nT0AMAVAAMm3nnu6VN0PaumdCKPfed1+pxu6mGg1jdl
xO/aTZlat2orcHHyB5y5aZRduqwlpZ+p5RMqcmRnxXLG/MRdRI9Kpql25OedVegjlWDYGU17g56l
2RTzg57oD2Ztmvt0ekmyaZ/QSUCXfV4D/j7TAaL1pfSk8I3uNBl5mWzdFzWT2b5Ln8qAX2EN83A2
zzqjA81whRGNnlnrFqa3RPiky0Tc8UDZmGnuhTOisDmx8PAZGolivbQltcpTp4LvXvKg2EUsXhoY
5lwyCh1NdMFWaGVyitpKOuitmZwYHfPHSaENMNKI9rRAQluNj+2fd57/79rK59Vzcd01z88dRIT/
B3rLDLr+1Fe+fp5/RM9Z9ty+7S2//qWffWXd+CJgG5BpYawpzJr1V19Z47/IKgCjtbFsCcjdf/WV
JfULLWhY7cjAdZA+xDD81ViWFJm/p8G7gBcA64K//U86y+/bynDaYaADcFLwDpPxZiofB2pzj5IQ
vIvTY37ZEHXQOGEw0kqdp88QavzSNx3sf38UXXLQgWtY6Udo84oyhV9OgYWmK+L5xnFemdln5Jpf
PwWHlAkgjatGivsrb+zNYLIuUaTHNZV7Yqm5x5Or+Wt09M9RCxOQ3+MhfvMpIJAYExD7LbgLH0k1
Mr8hyBoyx7EX7pCPKdQkbbx5s5Z+x2d4T9daLxkzRwRqMn5/BuofEVfgPXH3ZEXkWub8VPfHGt/w
VGhOn/SoHlEjLOaBfjd6uOyo94HX57Kn08AqZVRkmACXkqJQPqX9+fOB/4+///34d/1i+B0Zu6wY
OiYixoeJaBe1eo7MLHSTXAlcZD/XJWXqqjwl4jPTwDS0dEE/uRq/XnQSBdaRM0MVPvJjsN4QFSOn
/wCRc5FYvF8lXGiyaFeXXbvl+IgJx0AaYaXJuEdhKK/d47MiMqYth8doDw6zdlBhWv6fv9crd+/v
0czrxaCahlYBEpOx5EeEXTOK2e5a/CVZgfnGK20MXo0iJE/LiRlwU5HPbNotpUpVxRfMCvcGTjRn
ie3yzmKy4CJoGI9WEjTbxYyw4Fomq9RsQ8sDeNjQDjQD4xvlvnQCjXW5GsTaN0LxTC8FBqgftASz
MVuIRf7JJf/NFYdla7E7AfBdY4bfT/lHCAZ4XWWMjOYyuSrAIlgK2uj9+QKue8wv1w92LkxrxcD0
9+FhWlJ1BsmFv1/S5cXPSgM/XpgbXlVi9MRIa7p//rxf9zwbdhyVMDoWi7v2YfFqGjI//Eo8VVFm
MrEaJEcm78BD8vEZBON3FxCvwSqQ0Dg8fsxaapDgy1VN3KNpLOh5ZAxRPYiJz1bgeoU+XEGDFAse
CsQvsqZ9uIIKvbUokbmCHMGLs3iUp3PT6pBQx5a27SpT3shKrG76Hgc2pnzzPEgUsVmMMXLG0yHA
K2WO+yq97iJm3dHccVTJ7cmNW0nf1SL5Dnkp9spQ6jfIgxafJnBL/T7JfpaoAzGuSAFEZhl7yw6y
T/bAX7dAPJ7rq0lFDSDz294vQXlIy6mPpsjtMnpYsWm1HIHTzDPtTLg941pP0vrTFIb3J6vkN7eO
OSsfrssqZOmPChfRqEYbYmxw6VFHO7semUr2SfnJ2v/NRsqrVxdrksFKOlr/+5vX1TjhOSwABLoD
PmzeWfO0XSYV2tpgG66FlmgTsKl98qG/u6ZMu2UY8roC2PTDh1Z6Jw+8IrFWRBoxIFOSHiUM87ho
RL1rYiW+69U5w1RYxPs/P3q/uai8mykzAHbxOHzMuk55RpZxZsKBNxwldYF/kbNB/8nz8JsH3ObV
aL2+KCikPjzgVsc4STVlNmTEROy/YtqZKEG9CsXOJ8vztUB6++hRwykskdUfzBqBP/X+Boo5oghB
TcKBG9dwzAy+n9DPSMl2xOWFhqa9Ds2u3UgWe//cFDfoDkcYhJbYkh+Ubata7feTwPRRMvb7h5f7
55cDOaoDnwdm9eFG2wFjUFXhyy29Hl2Oy5KfBu38GbnqA5qbnfv1Gvz9Met6e7OIgV5YiJyYMRQR
I2xl7hXkiDQkpWVeHlOyxvetHrRHuRzmmzoLI2ZKKOniPuovQWnoXtcEPybEGdhzNXXf2Eq/keb8
Gx9s+aY1hpevJ1NhMl9XxzTeMPfOfaW3n/+8OH95kVNXUwuLda/m0aeV//53sDEzcKlBRHaW5Vv0
VZ8mI7O/8uDGsheb/WMXMHmh8koJLS/NRHeBjmDw72dqraqNsm8VBlr8/Ty8BKErZuinKGux7JQq
oIYC5qQzlzqzv97utMlN43HEF6kNnAvDIc40TzD8dPQ+HEK3Xmg4/vkHfuBarTdqzRKXCcIzoLYT
V/3+B9ZLkI9mO6/eVoVGMhQbhnV95k+4Cg5UHYgpyYlwgZk2Poec8Sqm4xTbheEHueTmrf4Zp/7j
q389yZAMIKBasjp1W33/hVoBmmlVn1PzlNPXTFdfgLnQEqiX0De0bP5k4/uQFPB6AUzIFIDx4ZYa
v8gW6XFqyHht0xnHyZ0G5ZgaBiqRCf1Xj/WCwSwW94WIArexamS5KTIA1Z4+eSzFWje93zR4JNj0
qWHZfeWPzyWpK816qrAcFSyCT8BReNP1+H0ouftjHxWLNymLfiqytjwBBJW5o10zv81Ly8dmii20
SpSHSuRsH4gdDnGDqSiTNPtmSIeaBoj2DDv7k4TPj5sqR1EofRpgNEz2MkKp97dK0ZnQLgE0sxUp
trEL6UcWKqOT0pT+5C799pMIdOBwi+AJPOD7T4Lxj/C8hq8kScVLnuf1tsLF6tqRLH3ySesD/e4+
KBhdOS4KXhev8bDvP2mumHPSBUdSUeNx/r6fIKFugKuN3hTTNv/z0/fLWleIhTAslt9aSZMU+f7D
lCXqa3ssqWTaRWw1BNuunWnbsvKtDNjEnz/s119mcS5TdI2zPbGKHwNwUB0jSxnZrAIDhBBdp7Lx
lRIDlgwc4xK7+XKiRHjn/vypH2jePF880CsXmKsJhBEI8fvfOBHxyVwLBiduKM+S+5shn07LgdiF
BpF0PB5SU4P0Mx6p6z55qH5ZNTxOwMpJ6sLahPTuw1klm7F/2yOz0ZWR76sBGg0Iwbj3DCjtf/6Z
v1xcPsqgMISeyA9WXneZN++7JKi62lwdH1lYCG9ALepE+Pj8omolL010hs5V/VlW8gfK6XptTRSA
2IRB6rFx2B8qjUHQ3w3oI7rk1LXbus8SD5FJeKhHWpBlCtu/sF0zUavzKuyYdjbk5ylhb++bML39
8wX4dR9dvwt+BfJsTNjtr8DZN1fAiod6mbiHNB4nyROImVGW1KDEjH6s3Cwwq20VDPJ5ZWzygkJT
Lpgryv3pJ19jfT28e36BT9tsR8jrTJb5R0yxPILsh/jFfIPq+oKtpDo1BPEADcctKFHhE3nBwTai
we2JZFLOjaBqtx3iefL9JP3HlKvb12/0jyS4/382QpU1xvE/o17PHvqmf9sDff3zP3ug3JgvnLhB
eeIWYAdcy46f2trX/8Igbo1okoUKAuvvHqj8hYMXTVCOYOyYloyO9u8mKP+RkhZPEaUtYljYpf+I
9ipWlOibhWTxL61fQietkrY7Hab3+xbVUhbhfAsuqB6owqJkcNr2kanfvEPmsMNkiuRdTxfKAlK9
0mdGcjfIUwavM2ev6HIIgMApvyqWG2Cthg/apzhETebZww9pEY//XWXdvPKEhSr+tMpuyvCdiPv1
j/97kX1haaG35t5hR6dw4Bb+XGSS/AX5tUxoMv9b2enYR/5aZooCbJjQ5jXvlw64sq6MtnwFChtf
FN6b9BxkZj3rSfmfLbFVDP5mjVFjsGXy77OCwB3z731YYyQQzLqZvJgxHrBtMWbS0UwKbT7t+xId
TGOS/PdQ4S04U4vcVo5ROyUUfrEdnUlCyV/MSEypo2ZGgDptCr4mBP1+j2AV3II4jmRfiB4VIYM1
/G8g6GkyGfbQPZSSqFVHGiUDno6IwhrIaM2UKdWH/pzjSsA8yI6Y00cc91f5n1ZeqJm2ytzqRq6A
Z9XqN2VstfkHEFIcTEqfBNG2aaHQbMMkjrDeW2m8t5ea5jPueKO+LZSqpKjiKGTcqhJzJzyUkrXR
5hSV0pCV6eQPZmfUGNjKSlF95F6zjRw9kvq9MStDtU1qG58jcZ9KctVqVUOsdjhFaE8ISzrKMF5O
KYFTBvQYsHFlDtDqnSlqm0cpmZZ6Yxld0jthWqbnJWMUZIRmHF8Migb/zZ0Dpcl8u5tUAhBHYAfz
edO3mD0JYDJWABQcdm/poxhVGQEkASRVkrddrTb7mww1OpomUVg2KUGz3BZ47KFCMNvLQScp6AVu
9XbSz+Jiint9A2jBqJ1FRTx7iZNAecLTFgw0fMfiReuQpA65yaszaTQgLF1lZW6tofxFp6cALbLy
8Ekjd3Z2sEK1qW8PyB3oVWaKxaiGVeyMsLSurVTY+lYP7WH2GjYxFU1iGqSrJ3PBmxroi7ydk6Q+
4gWKBk6awM0c+FxS5qIID1/6ALWLg3WVVdDMWdCgr5RQSBqJnbSIrZf6qR2sNkKnCl/DabskJkVB
xr0P7KmFitPWrX2bZE3uDOUcE9KQ5Gj4lyQcDS+s6mBVZwwxLcJEe6ApexLbE9phnkgNCW/Qp9f1
UPLDGFantTuqGaCpVDezMxuh752w8HacpNmAAG3Q22xywMqYt4bag2YYZ1OA3enMaHbVJsyfjNpo
B08smAhwmAdQLoTVhJnfYRU8W+I6fl7wZpmouOLyUhBTrJL/vJSPkErHkzCK8GIGtgSnS81RV/lz
nRX3EzatR1AQ2uKWUW4+iyGO2/282MljaCfRxZwWORJCc0zwX0GWQ3QfSRIqn4oQG8cc+il0kkpD
roq8JtwPKb5G2EpFkpygFQcqwRlkkdwoLaRzAR219+wJe5aXqN24TxaggFnYAC3KseZ2Tg9hB2ti
zGi9UkEvgvRouat1Z2TfVVtKv6EsKzt3ileVJ3Lv5jED/qchlbU6L5FLE/kQUv1gZ5ViyGGgTQWd
xliQ5LEoCV+1k4RxrSZaILvGUnWPzWLZtW9qQ6LAyGRIYU9DpKNCh0oAUVBucHzgESOJPeiYXkwc
AG67Oqgxg6CNfc6w/dYbdL4oPRfYAGQeKICsGF5P+eXSQyvVoJYUXrJkyTP5WultlNkRFFXW/Sr+
yvOrcG7t3mmhGWyRu4N1HmBJPvR9VH9nxdCGlgFolbuCHcXmJwfVwUSOKBx1Co1bYSc1soYSoJOr
6QWwjVwB3aYNgf6MQ05tHSUcjCM5WXjcNVjFwolXB75fAWJvd+Zigo4qzQHTHFER2rawowxVJqrh
baZnRro3kBPZP08Y/60j/7W+9v5zGYk3iL32bR25/vmfb3hV+8LMde1kMmfjdbyaP3++4VXxZc0E
UwjSI0KZevHvMlLVv5BDDrGFNzj9Jaapf73f139vnSzwt0xCQlfL1z+waH0oIdcu1uoC48hLEUGL
zf5Aqy9tDTId4c1AIZYGmJw91soqXy57evtZf93ow3BJQrBytCsteCTAuqERqilgKRMQFI7ZtGIH
crG6TRQ0SGicLd7eulHdt8HKPaNlZ3Y+Fkz0V+ZA5OGmEOmibd5c7oufJe/bSID1gP53Ibz+CtpR
NPm4XjqO19ci5s3BrqnMkeExFHtdmZkpEjLmSC2NzgSZtFfS0GzzxA2T/ts//1i8tWszRlbR+Hy4
ePZEh0fNMLTOyGdHPL38NEfI+fkyLYdqGE5H0s4+OcW/bxj8/KlvP5PK823Xml1UQgC4fqY87ZWg
0tFy4aiua/FJTObrQPHjReVqIvFg4Mi6/dCakBEWxVKVCDcm/2Fw81LkSFohFNVgeQbppptt7SSP
ZjrFJaxkeE1yhyevnxs6s6FxIkmlvkPIQdLgkApaslWk4swd4z7FtC+UB1nPJR3l4YLoKsC0e1Eh
d4JpD3Y3+6Rl9vqYfVwijGnXwC2Lh5AuwPvrpvSFJgoSnN0kwbLkRhWVtzsG8CSY2xN6T4AN2fVB
0ZsT+DX4BvQD8hRM5lKZ8XYc9exkGQflFAUugOMGpjvy1rAeniMNLjZeI2CRvkTGUOUByy57R+H9
gGzv9TeK9edqqUj3wNoCerVAdbAcgE4HNbleJnpe6PzCcWn8gKsI9jvunez12rbrZY7XC078FIVw
9nofRmmsffrFgeIxFwhlR4VnE3lDlGvPc0Kt6i7sHeWBCLISxMnUT6tLq5Q8ZVmmF22qYOODhOwV
Pxq1kbKns9UXoNwLWPtcwZrQCQkZ+CAYxvDGHoIJvAFBTsc2AsqGwnAqYIa0BE16ap1QpVOwQhnr
wkUoPgpAlHjTDGjdS4USJtezDYc3TCaf3o8YDhSAgasYCxLyAmIN0tA6n+4KwkPidfCVdxs77K+i
Mtdu5lQdvkGPl+VjpJh1ewHgfFQ8VLn5VZ515T6a0KZtYKSPC6K41a8wTglVcGXa03Q2ESwWOvqI
Kc23hna+Kq1yCd3ImG0WdgsJfmtkqao7mQbfFZieluMQ6XRzba03yuAR3ZXtGfygX8kJS2qdVCbz
vmUCJAjUAmCgA5GbeflSRLrQ28nQBok4Iriem4OQEfpt+VusEMPsQwGa3l6gLS96e21gi5jcNgjF
SxRMAJvZi9XnMkas4dWck0hsSIf+gSyU8WullKNGYCQ3Ogvr3AJgsNaeE41oDBucFYEYw5tB7y5J
SB5yEAN+EFUgUtOaiaJuNUaNcrCs79t1g0ZrNCG/X7dttEZiB2WCvbxYt/WyFezw1rrZB+u2364v
ABOTwfX/yWe9TruaymmxJduvwsrwp1BG5WlQ+kQIBSYJJW0rA1RUjdS+iTH/ap/sf8ovG6BBCuEa
JApAQOORXtucb/Z6/ItijEwu5SLM80LNn6xkHjzKRJttKD5Cf+KtJMRLhbII4F7rLY1x1OiX4+Ea
ruZl3lEd+39+EayH4HdbJd8JbQZv0XUGh27u/Xf6+8LE4Nw03Kvrj7dSAEL66zXRX69P1sHFdOr1
shHwZP/8Dv8tvv61SpP+UHw95I/lU/zwtvxa/8a/Gyyy+YVkJSH0VTRDMfW/1Zciiy+Y4Hm/KYiF
kCtqf3dXNKovhqo0ZbittNf+Kr7sLwyk0XLpDAmYnJOJ/k+Krw9zB0KiUIbh7MA3j1xO/JJEbddt
vvQC1Geh6+3JBPHGs1FW+PEk8g1Tg+aMkSogw4gEhtTIAeXQ8Pv65mL9pnRS1oLhzdpdv4Rq0qtc
9YACJfeHgqJgwt/Rf8BdGufOqK5YPCnnaI9FbDZ7F3GAfAU1Y3gUxZLNm7kb5V1O3EeJeL6Ib/NU
zz55xK1X5c/b77Tqgeg6obVgoIjG5GNhRdYI6tN03JVoLQl0SazRcEibEJHTkcuB2r0PL/qiNEE4
ZSVitT6yoF4ugc0MTBNNBS5orUYH2rPjJpUkdDbzyCH1ASxo+KKjYER4n+RkXRRdSNufFgr9fq2b
lvtsLvtjQ+vjBzh0SOuFVmFf6qAVgigNrfgKFZzIdkpXtvWpGqTT4Eqdat/P7KzHzGyeNfCQL4gu
iPdeF5J+qeVjEPpxNqmRt8jhOPmzZUnGoUg5yzpljvt4FxNLfibbAzZtXm9K7gAZnsIThWZEvoVF
C3FaAlVcEzuylIMjcI7WhzQTypMJyzlFjxLZ/KRmbmMfzHne+kDNVNx1PW96B6KJIm0gaBe1S1gs
qES6EzWR7vS2nrJaWFg5zPpbqJb96IisX4INAZL4jkD+Uxx0Tdof8yAv76XKAHFgtzaWO52kj+8d
/yiI1LTkGIp0hJOsFK7YZj3sB3uLxAtvrJbL1V7UvO4dzrczbr/amh4ktJi4UwmrK31rzKAjt+a0
tlZiCYpuOGlF5OQ801AFyr55XNpBq4BXdk28Sw1rqo7YsRlDt5WpYjbRG21fE6BXX7To0ml2Bc2a
gJmN4pzw2vk5iNVO207zJN8VMMhW0CWpAl5APPG+IzMrP44EhEGmXAZA7MPQHDWtIWXFKowIELhQ
vhZtEHWbBrrUJSmO6o9Gwwk8S+CevVgd81stSqOUriTEWdwDIREtKDyls9gGnkrASSBabsyi15si
G0e/jBUwCHiZjROhdZjGSOyCozQE+YQZgxtNKrxRoYFJulw0bsNk/bFnZmatBE0pJr2ED11JpD0T
ZnO8qcht4lfLgbTVoXA2W0Gqh4W0tEWHS/xLccNuhr/YDiKMktZkEv7RsfzCxJcKrdNuMG6F4hjP
Bfr/hoqoAhqGfc1th5a0X6uCfO2VYzKvnZaqwW9GwNxZn+fQFVqCVa4rYwIuZWfGSvXKrPml15rl
uEDBIcUAp5bp42ouy72hd4NJozK31Q35TiSi2FOv0wmS5ubY4TDQLycxwNbUphxxqgIcruH7lvqd
FZm1M8vR1yrPNmYyPrOJM6uwpsjv9ap7IG3mOgFzlZgyXg77kUiJYa/SvDkdS/GjCwLXaA59QGgD
BFg0hOCw+MvWbThPL6YBa1W0cuQD0G42eKocuSy8GZ8MJFKeqTilKWjnT3I1kX6zxmhXDjjPw4JI
qmjM0wquWM2+6xn5dGl2wzExu0McKDcl5chMJV1o5DFhGewSLd2oIdhfvGZuI2+qqIq9KL6R7faq
TxOv1Dt/itL8SMbOoaxGEj6LwOBMMBihp4yl8kKSxXRvyfWJUPgFlh7t9PJQ9i03bkBloUj+OHha
x0FmipKjbYyHxkw0Ty1UeHS5roEbDVA9Exm7wphye0zRQ6xhtaXJVZZhBhSaXaEgLDEgNifKQAAY
XNPLaJCuZPBfIFVCr1vsy9LCKl3EMwe8nFZ4Mk3fm1x5jhOrulRKJUSUqd+1eXpay9m5mQe0A8Yu
3WbrnGlqGXUTKb2cFJp2Xoh7fcwu8IDtlnLeNKkiPy3hS83hgURg6N1ZaR3qScWEVAg6kHRx29M+
Y/GlYx5/Bd98y1H4zG6zjbRgD0Xy2Hu9VtUSB7gu9YSB/qSKJr/t8hH2E6jSBthpigHpEoPRbdCo
l3pbEPTQPAxTdwjlpHrhqJf6Cs2Rb4E8AeDTYgHBTlGdecTD0xIFtCXH3fabUL3Kezh2aC+dZZiv
21BqvCywbiTwJcSfEMMX6+X1evoVpZR48ujPpPKmG6DCrqxWL2Efpp6pzVdapWzsmdNbxdEeF3dd
OzWW2L39P+ydSZPctrat/8ub8wb7Zpp99VWqRs2EoVLJYE8QIEESv/596XPjPqukkMJ3/M7gDGzL
dGYSwMbea61vWe+Y1TESSbBsZtkDN7WPM/O+c7lAOH50jRr0xYvbx5wdexPwIpO0QEu9JaoR+834
lXDj21hWd37YOYDo4Yq9efC9Bq1uMo3HvZPrUecZwTJ50I/cCEYcqZkePjmzd1WdIUeyCE+ZzO+0
PyVQsgG/vq5r2W4TRZ4cVf+z0xZHgMW3U9avXxZPIrSVbnDdTdxqO9eol7w1ONduvHHaiuYsRvOI
ZUE9i1uPNH3UOfSFCbH9iDT3c7aI6yR9YJqa4O2Nr2Ugrpsm2WE5DreFBYDqqksul9zzws+Bu1zT
h7d7i8aeoM+OSAhbQE1jir8pJwIVC5AxdXM9J+JunURF7ED2yVuC4Vj6hDRApxDmgO1SIuHLhge3
xAyEPBIpZEUC8HWVQwjz8obJT39c+uQ59+viht7atR/0xLe58hlvoyVSAJod4JctjIPwKEtTHofe
36VNtXwgX7Tj4mkdhjVCP5GLF2HO55K86dO8eXIgbslKfCIa76KT5efWLy6MIY1MxCbeR0RvcLoz
XSH9koY9+i//YXH1fWpacs1SFw/7iY01OJInuwnUSxZXoAu4miW2LvZcZI+D37UbVWZHTpRNQRQc
5liE1PkLIW/rxTToUxBn6xUZ988Zl+QNAfM7vTiEQ4zAmxxP3qsEX2A+2yuHvx2VOWtAUptuSs57
csNvqhwi71Xbkv44+NGTl1TNQcflpVBhSPctKd/WRFyRzguc2M5H14I95zonGHxc9gncuK0skvbo
YyeoN5mrnWlbdv6ND3sHWsNMH0O1IJIHkZeHUMfeNz7gXay4YWeBbznLo+cuEBOlS/rX4Cg4mMHk
u5A+l8u6z4/EV5fHOu4gjriXXqW9qyV27ijHko9+vX73Z3Wlhik/0mq5yUWS3i+kN5xQUF+z/Xb3
pJ0P37IUQsjS5HdpE8mNUd0hiZJtqtULboaDLaA2rCLLGPaxN1CHkoM3nTi81JYc6K2fgN/Qa6rB
TvwF9G23JJ/I17/24pCiqCEntw+o0sQuqNWG6ImnspsvPBIgQ6yFceuvX2Es1pD42ntZ6srfKTnz
rkU58czu2+rN+1B8gzzJiLbYz6CP4l69dBxf2wDa01p1b7Ab1+PohQzFcP7Onb3UrXcnVVZ8ouXE
cUQ1k8hOX7mSZKB2Jc8fMvjXCYgP23504WJTvBpGG13qOr1aXbF3Qk7zua2fkyKNHletyQ3wey1f
moXId9JzFrShnT9U3x3SUmgdOk1eHca2rB5mtRaELrQOQvKWiC7O6DoIjqGeKGWbfgDBEZmE9mIh
ES7EfZt+rpKl/Bz1QOPof+r0To2z81c1rCRNupoV72clGUwTU7aEJoBTh9uOPvBy0VIxUvY0ZSqP
tZsQpB8Rdt2chc72U9qRgZHGC9eAwJk/Cz+F31L1zWs8us33rrHL85A3FReQCWYT+ZD2OpiDlnz3
VYU3rgwI1qZ1JrGOMgFjazQdXCLlpmRNZWMSfhWZQ+WeNvk5P93GwQV41YiekSVNelfW0C+PazDL
i65nVLMJSR4sts04E5HmYFDeJ3y18qZLuob1wkAdr42qEvxUUg+PdTvG6pAQXi0OQ74MX8PFut8q
lydwvCblR0+QIroF6oHeq29bF5CRQ/CrydRdlSn40ZPXNM5tm6WyOYwpN+ajBbz3KKWbPZtxIZa4
zBGk+6Rx+FfET9UIxZwWHaAJHD5QRGRwDgMFIBsVbIk+WEAF3SS1oPHb1MIlm3hKgSkuGPbvs3ol
qZDFQgOH/EJyTaYcBFsHV+mckpMNhOOSvXYpKJEAwUYO711fVLzLY1DYj2EPtejo5oAIvU6SGUre
1/SwopKqd5oicKTN1pUVoQotIWaeXBYQE5UzpTtG/s6jaoLXvAhaRN1Ztpvm8IJEVXK0JZTT+yYa
ijdWOvQ2/NzkbJDQKuzWVWn1Svqko0mxjufjuIr2u8URwDR5xs17y50ENS6NvjbflzZClJt5cw1u
vfac6gSxEThY6RMbDuexruRuEiFqiQn0w27u5pX7aa1Cb99SDL8OWTTpLYCvyrmTVdC84LIo6SIP
BqBTB3eSzN9RV4JSYyLAKB3jrCWuK84/tzP5kzRBMXdHNhUEaYWU2Cgx7KQOZUGaTw3DgJxmeI0K
z1cdEDo1h1wawPvBkpjiIiHCJyM2t/Ync6Mb03W7QhQxOSCj2zoHnXtpuQ8qDMyfIreOHuOhM+6u
6QT3kcEERBVlRUq8AhFodJvxz/tPbimLR/rDzStp+NFnuu4Kw5RBfHAB2c4V3Bmn4ftQkqQJd7DN
v6gAvt929YT6qyHeoCAZtjdfSlBY8S5xo+YzO1Q17l2uN9kWz37IWVYsVCeYh4dvqDTy74DQ2GtV
MLPvZQVhKZuhDb1upxyVgZ8j/b3ctbMQeEZRT30Va70+ZaNCEV8i4OCEFXXU3cei4hIMrYAcPwjy
Dyo1Iy3zhNn3NtFaG3rF8fASVbE6g6yq+qtQEXT5YTDZFXifddm6jTmTbmzsfub50LFWgKz/zquF
y80LEXTSvqEhysT2vVfLKyeDHGbRJ6Ya5SUJfdyZSlwqv+8S0Qz7oUn091NSF+EigmOsve+armfZ
pD8MWp9WxTw9XePPKODbPwxpfvEQ9KkMN2nsooZ9/1EE9dRUlZ0+VUtHiU/L5WOqq/ry9x/lXf/4
/IVxMaQcpn9M9MN7QSqBT8MKR0ef8phxRkYa3d3U4r0kuqY+/f5RP/XWeBazQeywZ4tljFPqx75w
mdTSJU9InzyqVVh0Zc8NEpGEt0ljOT46oZPTLU7AGGHXosJbuLO+BdVKdkdPXUJ+D0MM70/ttZ9/
S6Lhkr+dNZR0731UthpJvkpKfWJpvKYrcQJEFtLV/rbG4rsXnAMHnIF26/+0ZH/VZXw3oT1/6wmx
KqAKWHxIyt+9QP7UejKaEoUwMXMPYKnsTdgu5tLHRUampvYfFLLnvd+P2b4uiNXIJGJvWRT+XRA0
ySWIMIlYZZhvm6Sns+e3gXveiucDXqH6D+38X7wiGTNP1NJnljqDhh9/tsB3EAkjUCGimOhuInI5
cflcR8578e/f+SzNMAmi/g4TFOA/Pmoux3TyUdKdKv6RXeQhlE786U8Wmp9XFgZfnEE0ekmj9uN3
T6lmyCCtsvIkVOAcKEyXXZJyav/+Rz7/W/7ZtWVITLuWGxndZObx6flr/cdkhqyhSKrUkVBng2SD
+GUCTdxHAIzCMnwuuZI/4YBf7n7/1F98toB2Djo0xIos63drDDlP0o6Z6U5AKM3GVWzfbOTdeWDw
uzf4V4+JA0xImBOQ1AXnEdA/Ply/phmGG7c7lUVb7hO/q26maKn/YFf5xVcYktqNKAOMBQ6td4Mk
p/YRNJKCe5rwpB9Ag6xPBPqbi7XKuH/ljI9cJ//3OyK2lfMkLQ5YfFhWf/xoWTr0FKurPvlOwjHJ
dXRToJzc2jkc/7Cyft4G2AiZvsGRQjcYv9cUROiz6Amc+wuN03+P64qebhjqAZx2mDkPBhQPl8Ou
IOLUJyvyD4vt/EHevaBoZ3ABhSxtpnTvXtAFmuIaaZ6e+aHZxbno7lokGuhTx1zeZEQZF39YEj/v
JBneDkzi57xxZkrv3pqISgflw2JO3dhhnQRFe8CwJE8r//R/juj/P//7P5h9/7FWf0rJvvj2vfna
vf1z/vf3n/jPAJDh93+hpDp7l8jBjpEX8xv9t8TaR0sV4P3hDOS9Pw8B/2cGGCf/xQ+BNxarG5mh
2H7/ZwgYk5+d4fvDT8ib/Hd+9r9QYP244tlMqEL4HwJv1h5vmP/j4gO3E7nwZM0eIfGdIiCHdLVh
OTIh0bsMOM+2cWHE/OP7+cVp/OM6OD+TWhEJDLsYY7SfnNRTDIcSdQBQYgBWX828dDDnvIeOZMx7
M7vRHx734yL4z+MwSZA2wbLj+Hk3zRvdMe/rAMZcR1o4MFVJAqFPtiI91vgPK/yXj2KpMTvkaUny
bv/MJ3aXyas1hD/HpaeS0Z6CipFnG7cP/1Qm/Dj1/+/PlVESn3PU8VO9O1VBwfVe6/V63weqvi0C
BR6vboIvQ1W3j6ODjFg1vmSgFk/qhoMz3P/7n5FaCq3/2ULA5/3x1TGum8dL4yhahGl7JQnWIsVU
MUWx0zkg0Qn+8Dv+6rUBqMdwlqbrz4XjGRiMNidQe5vnw4fUDsNNvASG/Ko0vcoIr/lffDweg8cG
SyCj+h8/3tACqo1QAp9v58kuc8iZHmVP24BX7TRnaXP698/DHcfxEGN3CM6ay3+e8HqVZVfOqNdW
RLeHUcTevTs32U3ri+Fu9hn4/P55799V0iHwe3AGnncg5sHvfj4iM4lMqxd648gU72tdVAfkb8Wu
kV35+fePeud8Q5L+7lnviqTMn+OqCwa1n7pOXwBy7OjAa0XSIP0CR4jpVgj/HtOaeQj7zL3KkBud
6kQH/v/iQ5/NKWg1iWZJ3+tNGSCahjRevmRghLs1cbghZ0V5ZRhuvv7+Q5/fj/932v/9mRF3oNNm
08cGE777zMgApaA5NaDQwotQlmR5R9ZbHscVQgjBR/M3elZRu8ddkh9+/+j3O0OIT5Yj52/XLE6w
7N02JL06G9YBpm/7Uu6d25DMj0/OcVp39vH3D/rpM7LTcbidJY1cMSHB/fjOAodtwo4+/n4t/GCL
uTO6k2e/yCZJnGDfZiK5AOsV7Atiz90//JS/eDZfMjU3VyR0qWhhflgvpoyDkp6V2IeNKa8CGkUn
G03LdVqIGnCK9zYX4XghbJf8Yd/76dv1PA7KmPMZFfTZgP/jg0lq6ryB3IK9QesObGvErkBj/nLF
2sLEXncktDoMPEwXk0OcD3/YJ35eTGffH+ogfFzsu9QOPz4f8hXyh1wXe20je6AvakkdHMItutzY
2/sNScBpsDJPjccxPeW609fMzb2NV0AR+7e/P32fAI4wl0fW1PtrtaaidYtxkHvGqcMWWN1bGRJT
O8RFd/SU6XdD1mWH2XPVH97wn3/884Mhi5KZy4XlvS08nxk3556UfFwN5QkQ9h5nTne0RDLeorQO
n5fVfIgtgQW//8Q/7Zo0EnggF0zqMlor71a1iw+K/hYhm0mV6p0DzPjggufcApl2/3AZ+8VnpG3B
+iXEjAMvfVe3zLFTjUat/b4bGEbORYYzKvbNhWzPcY/a9z4QkJw+Eudf/uEN//nJ1J5/96cSRFAs
7B/fsGCe8Ve5M8EhbUQqWe30nxGUvMg1DE4BpMDLkOQucqC77OH33+77Iz70KHU9fk6ESaRtvF/T
sz+gp+I82EeDAiQ7p97etVFwla7BA5HuzsXvH/cuh4bt43zS4i48nwZhjNPhxw9a9ri9hgr/eVB5
Fllq6e0SvxjlJiEO6pQupBbnTiLQjpuquBaWgO3EcYLXcUrVfiibemPCNbyQs9RPENzMCUfQ/Icf
432FHrLGQ26NhA7RnuC+8ON/Y72WZObmEYwD2lE0r5FhhCQinEj6YLC8FGbLZjQe//DNcCXm3/vD
+cU1Oc3SvwsuSsz3gRLouoaRXna8y5Ola7duZJT94gV90PwV1mM73EJL6ZbrdoH6ewVdtAr24HZs
fDRREZCxYWe/Oi4zI5BHXfZWRYymiUHYuRNJ31+mfHLdW6IzQu8xh66VbUOlyVUNhj4KLgGI0LVE
+91FX4y/9t3JFbVF0qRX5Yyotlzh7tukye1lyjylOU2kR8zb1Zd6PDhV07S3jMjSr3qwbfwxhzco
bmQI425HjPGKyFuUoLsrTF+v7hKv/qVTCPNiV828VjpK9puOd52AV3+wHxjgIhgploD3ANgqrMAF
r6d/zofO74egaGDK9FSG9Eu81X2a0jn8XqOtR1bZrZ9WrGJqS6Zwd6YCZ+L53JY4A91HSLpGoqhS
eOe6e1sE83ThFEPmgjpoY8P2Lp3rgV1AHJyx1V/P+mxJwLqaj21GTXGBop38684aPR0ZWq+fpjZ0
H9SQDCAIbJR/WWdy2ph/O5gFzKKS2yVdHMHYBxoxYs48YhqZ5QAieY0SMszCwCEGMYUJtnEN/yxG
Cr8+Kn9FYaFL+EadQnC1J392fEknlNtbhWkRGM2oBKGuulq+Lmlnbqee/IjD7Iy5uTMAkkhfYFw0
Hcqy9RymKxKZH5cG54IIj+jaswSxFPz7aKviMrwlcLz/K4jcsTv6Ks2iizV2kGzwuc+w3Lmw4gRD
0L8Ab22768RzQXlMBYlxlzh4nb3b1plzVFE0CgYoDsQNSN9o4KJxjcOdykV8mzQZfyFW43DOWPa8
CtagIf6+mP0E6FpRpP5hjkElXQJuJJqocFZ94NQP8n1FRSeOKNyXeecBLaz3rl7nqyUUACmcoRLj
BVqfzjDWHMJy0yxej3zG6+Py4K8y/55lDnnr2nXPxINaEbwYOICfgLybp0CqNd+UUlKFw7HF6MKg
Ngd3Epv+Y1OHfrkP1cgoiWIr7NAgBPVTAAOSn0HhJAB7m4+HwJZj/4EertPAqPNF9eBi19v7Ub20
V+B2S0LL/WpM78bepgjUuEDegigPxBVpLuHjAmnS2RQ9xOq9u7p5+ijHTl1LuwzBHqlfzxPUvEKH
rsx0Jg2siBk7qCLqqFAAHN0O7dNxisL8PmyUbk8UDlUPbgKK5tYdNFDaqJXumUITQz4qlmrkhGnc
6tnDefrCgcZ00RY4S4gQyrP7ackxWMdjHDMXaJoAqY/0icyoAHYBH9EcUpSnznkYmq3lAfngYO4L
L6/cB79o2mFPh6N5CH0RO8egd+XBd92u3Tel6ke+DnfK7pntDdk9tx5MN1KXgbyZk2R57KXv1Zdw
MqfrUnkF2U5YVr8tdVnPCCcndKgRw8yLrkQbuV0o2aptVnoJfxkLCdaVxvUAEkXD5ODxDJZ+Rzt1
Wvdt36CQ4rpBgGLHZv5WjT4BjsKm/o3TcPuBZZ4VJ4M7NNuMNnXvRkWcd6VLktDVEDANh3LPbsLN
CbdNgoKr6aJsyxDJUx+ZhSIYHaXuzMHUBBxu0iEZi7tJemW5Z/opi8u6neV40fczy7wATJ4c1s4A
yBTIVWdwV9JjqtpmEUIqNrTn2tShoQYR/K7VSPTqhzAaIhR+jTtWsI2i9HtLiPW0KWPux3us23ip
YwXImrmKQWRKAtLjyKy9BmTtLQcLt7qDnJVM/mFQs5tCmk3IDYJ6bHPkVIV0L9DYVXcMXTu4WDBM
g7vJDaeXxFXQoYQ7zQ9ZJoonIMTxJ2L/uV4ZOOJYgnltTrXX+HDPTI72qlhqCdqFerBEuhCEwz5O
FvSG69KBMzSt4y0kpZfScu7Mc7uN17J7rkUerfsy76r7WFXomfoBhDW+8jGhGTCk7ePSpysb6Bp7
j0nXiW9wC6Q8zz1pmsVqld/rlTKSyY3u14v6zNk6dAJd3VnZYPRFmNXpgUwjoDaxLieOo7QU31uB
2pE8O7cUx2H0kmdmqcW482ev5mqVrnkO6zs3WCWjs2MN0MFx0WN3GU9Ywugv5eOjXPoKR3jhzFdW
h0yl1ypvNNvAIuxxzf2mRUGWOJ+Utvavrg0WoBcVocOEp+cwOvTk41DuCik27aoWZ0P3qC2h0iPE
3QgfpIvN1Kw3/pyjfyii8QHoyiovVpPLPUMLXMoVsrsWVEgFfqVwXP8ytGh/EJnoHKdWAIb+QBgt
C2PWQbRsqc44iVDSr2Y7L15S7KD7osYtYmh5CLcN+i+B/69nfaz+K4BIAvEKnb1GiLwHCKJdBtXN
NFilJeIXAmrwFG3qrLSvwjMO+ifp1gvIvdn2u9pJYsDOAy77rI9NtE/cOi34myuQnRFhGZKLQl8W
ff+GZoVbawCT7pa5j34al7b+OommuNT49FwUR31I2BwH/GtkGuhyjgnFDacgNnpyFZLXPhw0fI7B
k/CRJ59IKbLGQ6AB6GUWXIpp7V6X4xDpPYBbfRN6pX0SyTJ8btbRnTaF1al6XJM5z46SzKoB9Iwn
3uDDpfEROYlXPDNPI6fB9g2qZ/JtNfKoBoKRcZr629qH64WKBSwTgMxBezS9yJ5WXutw11RuFG1G
fe68WKQfOxWb+lueV0hkpDfhRddpXAMbNMu5zg0ofZIwhpuCOTC6wpIxNRdtuKB0nW1WX7qjt3ye
5eozWa0xQVThQrHQ8IO3Owk8zdkbLxXPYgF5wfRuJbityL3v+Qh/Yts7o5zBcbD9LvQOipNNgCmx
5N2UiEunQPYju2RF1eyW6WXfOaO7tcoVDxJSFtrw1IO9B7tHeTegWrU+NJME3W4VKUZEe6QEPocN
aU9HD5JUgjUjCOSV4xFjwCZr/K9AYZph2y4Lu1cTqy4kt9ULuz0GA4OMDC0tkq5JyBXzIJGGc38W
sKevVJNhcBMAlsBKWWRY5kcn4N9I5G8En9Z4S/nShSU0OaF6lLVkySKONoQXPgP96PdEF6ZPCDIG
tcuGfJ0vC+rvt5lClG4QAvanzjHiCcOI7inwm/ajlf0s38755scsHG1wyPSytDfosqszfGkW5dY2
BJ1Q3YphvEaJVl1PI4KkOxOp4bLKUwPFKumQiDEfDeYLC9iZJPx2bU/WaeMGFD0No01jgmVEV27i
7lJBXyi2cSLpLGD2hCxXL2UDtZc0u/ZWGdCzh9TRhd3OsUZlKOcBcQny2Lo4raKaYTgOYdheNDK1
oCraufG2dN/mzw2CwYTckQ5yEyUvlCJizjAlMrlLLa46/IHZStTCJswNktFSNc2Vz30RAJxQLZVN
motTP40Bwj/SDbbFvBTBCZZbz7E+a0iHtefpVyeYvG9yPIdCroJoQltGKtjNU2ezrSHBVeCSSLwn
tyqJ+Y+t4zho3gqWqMVRCJUkFA1hh+AWkFgy9ncGrPSbRaW8sEQzzBmOU8t/XuEXGHmNazW7T02V
uwWdmJr9subpRC9VVg/VgH4JJaLXnXzNwXiSCw7fDVdPntmtfvqGop5EpCVcl28OKBZNrTuw8yXh
DAu+kOjLNkhEeipOFEMlNiCEdBsSmAkPDZEpjbu59fFwILMPvgToz74aDBTjUePGIeJwyjpoknmG
LxovMXpfA9AEAR+F5FiDhN6XKRHHtKpm/0KRjkHZSXRYTjnphQTfJPFEtqcicuXM8xiyg6MhY2/9
qmZWioIYtrC3dqq6SKGbHV3YUiiAwzoa79bUplAK5VjKE1NWhypkxhpQRCV3WGYact2vq+NGu2Hs
64+Gs2vZFQpE2hQucETR/DYkY2QVXmSN97i7XBrXhHufUo8sD6rXjQnqgdTlKXkSi6svk3FRzgE+
Mxc9OCbzoQ8JQ9lPLG3FGKScCHqvHbJvnAhCZZCp5tQ5GhPU5EzTS01TBOFgIs8mDunE5tgjfuIH
5WvlxUzWnr7mYrFPSuGbN5CVTn8ZOp12CekbdPCWpuN6Ck0GIqNqyu41HRqwgQgM22+k90EenEPy
MgnwTQK5q2fmfogtOel2Q+91eKjCpCERNxjtMclGrL0x35Nz7ArhgS/tlorsgqlxdnLGduyscWNP
Jmmdb3ynxm7gC6INVpK7Lwggk12u/bJ+4BZLLCxMdYqjMGaVeY6/VHeOzcyF8tusQ9sn7BWeJYwm
04D+FPlcgsoZyXj/oTZy5O464x8lX5XfA3yNntWOwAV71ytiQdl93fnZVNQJ/PEVQKIhuuXeo/B4
cWJSE7eGOZGL1N7PH6aQdC9gfJyYKBWHwO46YSl9iyVvrwlIquDCM1h7rlu35DURIdsfDV687KNf
+hjDGm5nC8tWnbImGDE7zCMlXQFKrWUJdlQsXmr8hfI8Tg965MiB8+GDsG38BnVxVBaPUTtQMqRl
6T43JAXtzCDIB4V9ZOwxzOEeTOvg6EtdkrAJYJsNsk8RYqJyXsrlMMpCHSaxSMLPl9GP9l6wpIjD
y4CeM2M41LcJOTvDFjeWPVVtrAfWVQjgp8g67zWeMCkdhsJPHlOcCtdlOK7tg9sWKVS1olqo8Hqc
gxvSGoGqBcQvpZdIxaS4YxgVP+EvW2fY3CK4QaSM6ncVPrZjigLsTdDHHXXl4LyGPl5MwMpKwqpx
eq0jJidpRnlbZMm0Xkjpw21iysZXV+q445Xv/FRcIUxMpiObvjXbrlv68NhWcZFh+M7iPd9onj+m
UVWfL6g9SJ+pakN9iKSV6m6KcTh+b8pKnK13E3s1XK+2YMjjE8u1n1oQdRvGonV2MVQJYRVqqKr1
FFncdFscSe4AngczxlH0lNf03WT6FGO7s0+DyT0koum0vqRuPUPj9fL5Iu+7otg4CwXddpnL5Yv1
pXNavIIdCeEkZxLCz+l7WGt7Tf66ZRsJo3K+Lm0Mw0cXftchDe61tyspO5Zr4hGgRDIpmJB2epqp
d5+yDe+06HPngiw7cHkBIbEPZyPOtO05PfRd53CCE381BSVYKvyPB8T5GRE8lZ+IUzcJ5qFD7RDj
Q0Iv3OcYxlG5w39BlHSu65bSLBTo7Sds7TsnWNq/wsbByZWRw3R2aPGTuCoUnPhmiHcxV6yC0B0a
02d5ME5UXgP9OaEdRupyjU+NOIHZeLsgG2f/cs3t8CW1CRXaEhZO/LzYdoq4evsgpCcr0m3FgPoh
WQNRPJIfpP5m45bJjlC4EVcqwcIC69bif+tbFeZImRvk8DQLyFRZvEYEW/6MWq7HqIRVtfQc5hhH
ncw/cFrB1jAwJ7hRjFI8u1RgzhaBuCoI/dOS5VKfY/ZXO6fF0YV0pDcl/nkASoMzK7IdXOxLds0R
BNcNd0iuFvhhTzNxRWLvUXpe1AF/dFdV83RDLyGxtBFy0iq7MIqWHYhBhV0t9Vt/606l5baXOOXX
xdfTbUFRy0Ltg7ijajYI6+hulBUXadXYjQcA+MVrS+7qubcs16oRdbyVZHZd29BBGlfFMv+rZOd9
RfUOXtXRS7hth7zkE4SGiYtNpXrkkdF6abOhfwngXC6IpYv8rVhVb08Q7B3/RHKc4kQh3xtLjxyS
OypEggFiU7bLvVZWLGTP9VLuKvKn1m1NC4S9x6YKFmA16ttKC8yO7YRiO/HQUm5bKrPv0LaTVxdM
311o9UTXYklTqvkuhpjbNHRdrnoaNwWUuii6rgQD5tMY+7a8IDrYfVEcOR9D0+JMxGNdPxP+5r4N
ibf4t3IgUW5vinIMdi5WpfjCNuf0VDmI+FA02IfDSPjMrOmVkZ5lw2/MC4+S48bfGhHEhH9XQ3mc
dMAdtlcU9pgfPXsfz1WItGyt34KhQJDUDY73yvYxDR+ooYv4pPOVuOc4oYDY0Weoed+5jhV7Ynio
RmgNwRjmjjy8CY0GGaKKhyGADpm7j3RAx4Y0BH7o0MbOF83VkAtzlvL/Z98EZDHI0e4mdM0U7LKZ
IkrSMNEYvAKMa7PWTohMiohAOUGv3rlBs9BODNR6iMqWXgO9R6P3svUTrq61NdBBy2T81Aa1gyM7
4DQ+GKyLr1MWckLQwmQaFiFDeaziEO9KrpY53fghwUQbr2pm3tiMi+RVDITjIIapYxIxCjxOLkH4
ZqeC85pdHWUuOZhaGH4qSU99L0l2y7ugvmsCuLVgtEZ8R5XQPkyr1OmCQ1FlE1ifMOYWZWgXf2Gr
w83D+yBu6zoT3xMM0wB2iaSTe/rQ5O0YMvvmo2Tg5JI5wnLYTqFdGT0MK/AYggBYMIYKY9ozTu/3
NT/jFsxWO5y8IeA+FUiM7fvBkBJEvj/2Dq7YyNJp3yVqS+h7/9kpq9Ae4tzMH7qkNSvKHBsrjLwp
jtKkWEgWwj5Oz2GI2/aEU6Y9p4do9qG6q+WLcBl+XWSGTf+Rho3KIHaGMWUPbczwYOwUkQwpxoJO
ddbX/aEG9lwe6YRwc2en8BT1ad8nm8ofcZfE+YTrY+jO2PnKMaY58tKNdy4GdeJzmoyrIe74Q5ZY
m3InkUbvVltoOrdY4bNt6Yh2RGcat7eFnApaUUVkX+jlMD1L3R5Src3pa7g4hj/pENDtCL7s45RN
JgJDH+NjwTqN9loEDqGAa6NJE8Fu3UN8IliGjqSQwVvFhkVTKQnXY26roN8k2A2Oc62GZ74dT24D
pymuJKMqEiGNHa+SnhJoA70tOrIhcJMxs11IU2gb0OBE0DjNhhsfsMJGEty3wVevcuYtaMFPVBYu
pYUdJrIkPUnnvaN85kaTVimke2GRE3i29ZItg08zXY91ud45JYmLh5WkR31gozc9Fhc29WNqyao9
LcZtqWrEmNbE+JRqPPieHD7Tz8WtQicu8nfCwL1fE16X7cyYyhydwW+exmot2lMUieRUoP3BTsj1
73NNNzfc5o6rH+JARf1V1bjihu9+XHZVmjt3ObHrOIw5FPKtrAuX+kUgyd26Og/xmBN5s4Gdw+3L
B2NMzubcgmEcCefGJcXQPcM/2ObhAY8oTqhSiPpDJtqCW0iTzl8LVPSYDrscCl8zB+ZlKVPH7qzV
llOWadBOjqn65Iie6/ZK3yHfC+aQ3Y5wHvK9q3Uu8HLFUTOdRt6PL2pVHtcho7vuZqwsb2GfWf+b
b2TRM9Hq0m9xPfhPoc1Qip57vaRV+QscsEr4wOvXIvieaNVgCOmm4WOsgvQYDymtxCx34NjKpAUH
WVC/lfhwgsDdM8IOCP4J5k+IG8zrMs/0SfIy77HAzJiK28GuTEdkzu6c0wIJ8FE33P+nrGnifd/1
RQ33kgnXsXfa8rKOkzraZsIO6anVa/Qh42ZUsY9Osb4vuCl7tIO0+L/sncd240japu/l32MOXMAs
ZkNSpGxKSmWqumqDk1lVDQ8EgIC9+nmCQHenqDPS9H5qo0oZwoT7zGueKXAvX0XYwQ2UblKnpxm1
bvuB6I+MBf+iIbpznXqIvqb0Jzp4PYk5wqPMw6JlKP3O/067JRSHYqYVeaob1uudMU+YY9qlXzpf
+mlClDTIMhl+re029+/d3EvVH7Bi8LvOrYzqMl3K7gk1Uq0K4VrS+wxT9a5/TYcWKARMC3w9tKL7
216tW6K2SNI4HbCBHG8m5XiP5mSHV2xyztFemJTnNu3/B93+jwa4/xsf/w5zu/9R/fgLBP3flUpX
DWT9+xviVthI7rC3wuAR9K9h2vwbcUv0+m+IbeCgcIyjBSXm0OX/PKAcHXWj5H//j2v9L8w+WAuQ
ZvgBQu3/BcJWi//80kjXVKIQDTSy3DBAugeOwttJEcgFoQnIZC/gYZdlpnyYVDhys+CHRn1HY6T3
YjRJ6EuwodQ98etTFidho6jVxrIbjwMV27naKUy2s25fLmUHc9CNjdiHg+KhN/CjUGQz6WlJR1ow
jyjetjH626a0wu5mbFORlQ8gkfIAvYbFNwr7mbgvSF9M2hRchprITI8G8Tkyuqjt7db6koFwRNgk
E77Fv+KBTkq6326LuhKoiaNLw8mhQWMYYdu+BAS2iHrgC855c7DgvWI+3FZhR51pF1kRnV2ap9SI
XCzuK7ONPpG19zQc5j94BVA5FKW0nr227QFBeQlHpWOB4jB07t8sL66oz8mlGzxUTm1IKRVEzSam
U2n0Y9T8NCaxELmniV1U0zGHWJu+gifT+hijSANeicKhr0LqQNlRRfOBwcnmm8FQMSg+YjGBNGyg
+iBs6d3QO7WvvTLvGAEMLRsfDcGiHB25j2O/BgZcxH3TxFfUgAruKzaBRptXsUGHNzx1MWc7GMSm
jOzhFolqmaNHA4vGf0bVJQ5wYkLb2f+rrXOr/o6RmL67yjD1B5Iim1x6ArtQFoSYCpOyvRBlrOxr
o8sj/wVODGTBg99Qb7fuFmdBX/CUI/nnimMAUwoj2riSmfyrxayoH4+LGuvJJ+3oI9/fN9SN+fym
SQmL7gP4C7yEXNHVH+7drM64WiNQx0BlgJ4ht9A2zeQapwIfEPRMPCzb+ZUUHg6PnWS2aD6BWGoc
0tsh97WPgZafpzcNAeftympzJbwiG9tX4vIJrCEwtWgZb6G4DR5VxaSGjH5lx0s+jzeozy1MctK4
UWXXVhkJ7zO+3VvYFDNQgNQKBKjNAJwyVppvb4cGhrIR/Yu+I0GH6i2qOyb62wfLG2ejxDsbe4/0
NKBhKpNnwy7QMrpH75oG/icYtTPy+817IUkIII/hnYouaKA3wF+hxFT306yXnJg+4a8ovwwte012
ats89dxnTYyKvB2AhbEg60U0FAIOoiqDxdQC2+aO8zFaev1lGHEHAYzQS6GsRz8bZsd4LKdiCH4S
YaEa8jChnJ0/BGVuef8VFoy36WnnA5PlDBSM8/QC9wQmjr1JyPn7BHsfHL03LA6v0e1HvCJPidM1
znBLxtLVU70eq/9Xo07L1DC+N2/Qh5kAXYOpZYG9utyzQbm4fbI48Xev9MDvf+vRufCbo+q8hjGM
SHO4uJ8Oeg24dVuSNplGh2znQ4W2YuV8kfYysSKSNNYrdaCttdD172pLz4vYSFp1aBMkKsLHui9t
W5zAROvtZBySms/0WliilDytxWcXrodlCH9HDzSb5FdZhRmr2E3agv4DhG0sjI4OJwCLjOpK5NEM
tWsS8msIswW3OU8zMvn70JE9+848tD13VHaBXpVGmuo9KTImj8HXVkb8ZjtMucK03Q8SUHgShxKe
BLrDzM+C9VMoSemPBgGQ8lyT2+mNZZJJyTcDWuL68cBw8bMsDVn3E2plXNytLbQ5/4zSoh/nu84h
Qpe72qvM5iebaMUbrrqFnfqKfDSxQWsVdKep6IAy5QBswzIjlFNWgLf3DeRLHPOeM0mvMT1V0o+H
6FnmfeUZ6PefN8jCjxsGb2pUMcnfBypbfLQzV7zv3+j9qsy6LzK7zvNr9LHqTKu2GKwGNljyeX51
lIW+64Csj+cKs3gwXtwBFTZ/X6732RjpaLxgYaPP0Vr4cZLt7dlGhohkaDQ7VOF6yuDhroJl01FM
6Ean+ellymCYto+KdYzjPYp1R53o7kxfy9Ikw2zivBvik0C7TdnfkM/Ug5sKj4LBb2qA9kBc64+A
gW/zBK0eblhRJ+7vbHPu2GOqyI55pb8EWk/rGvhV6/iCVCzwXfZ9HTVxxIoAXtnFujSMgM22rJJr
xANk4N4kTqW8+JZsQ8vfdRE02+C02G5rTVTo+wSQ8N5FeB3CP5WoobXvc8TDmp80xYIqf5Rz14/y
6eObtPVW+5/1q1lVIBYtjgT4oODgLwPxuS9sGjmDc9q2YgQvPWZhlVlM5bqldAglhzpzYRxhQaD7
ku2iKfCDl0kB5ZAnUmYQNzu7bHtkG2o6PfHerGlI+7vSxfWVfWidB01CFouLOMV2BAh60RZTsEva
aHASoD7ZyKDYTifyB1HMfNTHj3kG4v7nMdkjfQ/ir0s4oFUKIXK83egTL0J2ZAnUaw3CZcmxp6fs
WO23hzaadmL60t9feGpEb88PXzX6prZfcdK0a+hRZKUyEDsKdODkkD2xotSITNnL0EZmSTm/QIPP
P4WJrXc82dJuP4mSQhOk8Zwc3H1Bf1ukICTREaM/8KJqYavlq8lrjL+iiCsm776hyGlatKpsap79
nbMGM+vrqdFS4wLrPyzH1HtNve481jDrGDQLMn1+Cncw5pGWCynVcAt9remMJ/Rp4al5uwoZXJX8
tkUe1C5nHtzA9aJHGcEITZjbBqgE1gahip4DrZ8iRraPgfmZ5rHKkt7272PQvd2fpjBGNlFLCZt4
x7GWXhpgFVTTebcid+OIslNpofV0KoVVOR5lpkhvsELiXfMZg/pCq1OTckNmM1wdh4WimzNvR1qW
LgKQochfMGlya/MIEmgmIkdUiWLYfgvTIxruGR2VKaQouwusLLHEnTM7IyfkUqPE6/6XkUaAZDsB
BjUc9M/t90H3kkpbpCCUvwtljzz8MtT6S9E1URc+KDkI+ZWDMKg5O5XZTeOfYRHS+D1NdjAmxp+z
qUySk9Caesc72YgsNcG+ioqBk15rPNP5xpIrc/0HI6BwiitXRqJz9/EyeouwJkGzhdbqC7Dno5uN
4NfbdzuJ0eil3dgv1tw2sbFPh2mJKXLm5BnkOVWUica5sY1RIf5C+wbN8m8f38FF5MgdsI4tTzCx
IXVCv357B0vbWghdNuNLjCQdKnijOU1iPhqhVTLlc5/mEzJEAFYZaytw9ej61Dzm6ROs+fv7CFGq
9TT/G3D8uzdBncktqdXKl/WcsmErcziy8gnBjoruF8MyFnaoFwSrntBQJaXOQT5+HW/LKAyIg549
0rgU/rCLsy8ne5b3qgUC1jEgHbqULe3jEDzHDkUsWpX/xKem7PI7oEa+H3+SRr57A1yYqNOHQgXl
4t3Bscy0tet8kS8JsDcycTYLn6N9AKPNl23zcaoeXsYNnnnD/BpFVInrT94AaQxD/svWjphBCMMI
piPCvGQVl+9gpFBLkzCUL3XST2x/zrrAkqxi9K4LpdjOT0Fetyy3LaAsy7kah/ukjrLRpFQuKA0c
rTzRW3ZumMTpgA05eROFUDlnlhTnZ1o/2CGoT6gWFDPGNvsxmQQtvaSRhpq+USqt++xRRaWqAVj7
Ob4SN0hiUGC7s6tBB31jBEjspzACHcS1YCW0BKHtxmn7NabpwiyWZttn8y3ZKnytnTQiEoBjlpgY
cu7SNTVWYVuyKRseWEyO6XX7zwZm30+6Yjrg7DCIyLr7QUxOiri4ZepDwwJfR3QB1RiKx9EesKb5
Xk1LyxmD7o1LvLWegIigzAqcu5YR52d5VZTcrFvThwYwueiU/WhaxDHWb4YQRf4FWSjgbQ9RIWyO
I9pbPONROIr88r6V5dKmOwUu00yPURBFQ7gb3VziJeoGoDUGFLd6b1YIQNGb/857qTlpgSEx2Edy
+5xbWIRIuIV6jR/HFra+gS7X2ZmHDT/lZ4uN0i8OALWrzys5LCa3khK0cGNFIBZScsS1Ej5MTHPC
r9hr2cDQfJd2v/2BxbJmoiDBqRN74mf9giNnjvloMjFK8ocyATH5AkpNF3XMbEAA9ZqDXkfj1Ui4
QF4g8RtuMZc/zygaizroBRlQcJ4WkhPevLJExBZ6RUCgz2prMgwu506J3bbHhcp7lBydspo1TqAq
XfyJ/jEhBTsjy9fXKa0G3I78CFwCjSzj2VShWPIjSAlFJTjyz5mUpWbekZHVBFe7ADyC6ezjalAk
tkZMJ+wBWiDUrL2/Lo2FAhn7k1o0IsrcRQna0cZ9ucRtSjk97ubGBJ6KwnPyz5LcDCwQ5Hsn7J7d
Qi2Tf9uCNGYU8Bxb6OoTsRZ1R2sBBJ8rXg0XN7vm1sg4lqxdAfichKedOsfsj1FXAqzxwP+l8ksZ
zVM4v7BilnpBmypyI4zAzMJLdSpBF2JJD0ZEWaG8sdb1ZPpK8T7LWJZgrbMB7LqzJ0yjPXGAjpFz
IT9uddK2ZZrbeFseZIWRdOMcTiG6rT9lO5WN3tA7d+gjCGtfr+nMxxv3u90zgF8PM47T1LQJvS9O
UvBO1ujSIPi6nh9Ub4h8HZ5oehbjNHB6uR4EjhHcEyo7QjsEsbY/vod3hwd9FI4NbOsQioIjqO/x
F6WUJvXrbGiN4dkELTU9J2bt5Q9zRWL3SkOUvBOeTlJwrH182fOzvdmwuRh63rBgtayBd8nTyhBI
FylCXl/RowsDMKdlmIYZ5SdbTkjiutOYdA8WakyhubespPHrK9ZiPou7MI/UsnxHpL/twTnIhdG+
KpvCD+QRBW4C1+sOBCRjnSyZRdTHrhaBvTesohnweRJAfXdNZibZeLIlutHWMYbP05OKknZbxSll
65LOoXAiJzE/yQfdt4xIjmkK21CWQgRNKNOgsPT2fWNdh5WqV/RfQzp5Vvsjm1x623+mbdcz3k5t
cVFwWWPPhoAAiq3ryLW7WO0BSrQdgK2OXb5HRU1XDSyzY6DwrzL5hVpCE6D3PkNFo9Pv97oAlK0f
jExhlrW3qrcmbOBCSFtWuPPwGF+aO3TK6FJfJQid1lhN4YlF+FIOXcPLVpWhTyML8cDU/bvxDW8S
d9aSciexBJnZHoDkSzHeTnKc8+LKxH3IDXbWyClENzGxrUkCvozMsE+fJ4lNorym2hIOxtHn9LVs
MLBhD+Z5Jzhv+hyqw4zEm7iTKkIBlGdXqUWLv6Wy9N9Z7OqhcOHxa/Uy7RvwrgSedVMaRnMfPjtu
OgzyH1RX8ukZZlnMWtMxC7s3Lp2CtwFhRVf0P14Dl0uPqrTJFCAX1WH0u/CxRmMdObsyeKbYXyxY
wJ/X+oyAFlMAOs7AFQng2RP+6+uiJ4Jjju/DzEbL5O0UFKhUp6O7uM+ma3BdV3a6pj4ibMWa6SaH
toZfCIvvfXxd66JMGNi65YBFJfo6uuF0Gbdjf4rU77gsz4PF1OcZVVNCG9zCVTaoxEYau0SPzLjC
FxXDpqemIGeDn5clM7ThunEzv72pk6mx5p3dEQf9g3JPMI79J6G9pdfhr/uTbeM5wbCQa5zlDy7q
NuFkln3qOsnzBDKZLBFivp4ILh5RwR/EAFkc4vdbRu33bOion+0rlMmzP8n/emLdLRWJ5Igj0R4o
UJFVEDpQRh0PrfT1i/743V7U9s+u2J5Ww0C3DSfZywpO15jADapSPIkZWo2999JEzyIw/LA09/J8
cKRjE2YHYfc2qB4Mo2JOltx2IvKSj2/m3cS2bQSbPLJE/Z9/2WjQYQL2gNHwXCHTx1oye1cHV47o
fK6FJwIHXFchdvn68XXPFrpvBw3dOrIhHxkxjH0vN1d8BmOSQ5edxm8MdQMOQ5fCgWc2WFXaSuhS
LkD9fgh07Akd8XmLueLO0QeGCsFQjbsRvhKhoYBmwm1v1dFSNp7mNVmTLkrbwxz36RcrTha1HPyp
rAkc3HrMRfrPjx9KvJuJDigKX4+tpeOFy+UaunOyiCEbnrfqeIjxqfcIYVKj01KgQFJeDxSWl+pQ
IeCfx9dpZYMl3HtmoduisP40AF+1YEaN3UDeUtTMY8pVXxfp+hEKqFkPj3FvKsAs0DPcKQQq0XiT
iUqMX8Id6m98VL1z1H6VQfD7fXBQcDKu1mDBHoUumKduors4LUWd8xeS4e73ZAk8QZ0YRkc8Xfmz
KQvn5BmpK2aAWKA0qysYEIgt3fYgoIyXpVaFq35uw7HMg65ILf2sB67rKlwQTzSt65iHg2wNv2JY
ewRU2BCbxrn2XNcvpoQj8NDTsKuxljIkZ8p94dT6/ho04+bxRJ4XlIvayTxwK+MmLk1ZW0TBE9Hw
3h+sNGk/2f0uyya27pnTeUOfwEbX6nJuouIEFsjP1fNQOXqFLjVV8J9FEoWsU8ry+h36VhGpmy7N
xaeb7/vL60WBqhlgQs7zQM+yX+I8Yq00o+Uin7dSpmtXyMngxRJ4XD89txtdEHfcRRFnDPonj38W
I3izNnHQRqZH0HkmoHj3/InSNLcFumnsxTqrytBC0jVSNMAB1IgxWqbwwO0s5GYNJQcG0F5c5sgV
oOCapGLLzQx71HXDng2Zb0YSuD4B/Nqf2cL5uQ6ZS1EnWhM5+ioekGg0xPmq28wq3UL3m0DLq1IA
pII6g7WFqfrMOygLBKzckaOya8BJhuJXGp/skO+2a49aoHbxQWNLa5ZdHMETnp52RyP9aduiSEdc
hnwDDoAJtZqf+Zywh8HkdZgtMxoh0/NYtp8mAJcBKdKFaEgEtO98O9D2gW8nBtBdwI1zMX0rK2XE
As5GyTXGvIdW3YUB8/Hj/exdbRY1U57GF67uWIaU8N5eEL81D6B4H39LXHxenD2iQCRswImpXhEy
1kk4/EDquAR/1KmoARDAXgcmLzepUaC0LmmefbY436FOaA7wCnQ8SG/g/ZHVTQVCQ5j7fIvBrjGh
ZgfwaXbM6WcS/q4B2kjDbnqWRs87KSdTB0jL+ZzhWHNpWSTzqE9eahS8Rg8hjvyhSw09eutGich1
ubz6WWdnEgUCxuJrM0ZAAfZANnXrew1AG2JnVmHn4SzxvPUYU6fT0xx8J1MCxWQiD1QfB8gLYenR
NN1JH7LIPfoxypz3seFLgcK2o5d246dY2YGwT0uyuGFsznWONtTxrOWWFrcX9IZONjFM1qvu4+G+
jAVY9DS+AEcgyodSiXkxvXplpTjM9fbLllmWra+GY50C0EeIWeAZvROS5f3Zdd+emkK3ebTqEHaf
mEgy5S5WmC3nNIjAdT5BmcL68+8qovtSvNIcgZv68SNSb30TLArmDOIrCPSxjmxL14PfTmlE3HGQ
5kh9gg0LpAUeO2h5c5cIKVt00RN3mOrr0oYCY/Azk/kTx9LC8pT2n/4ii6jmF0HB6cPAMWETv6wF
h8FyZv1752aqiADWgIO1TDBEjLLreX94du/wPXCBFtke5UidP/bKxTroziUYzZxbNTqTaR+Q09Af
xdG4cBsB5XHjxepozLR7K+v74XW00mzBNj1bZIZdJAotDvSV9UaNpNcP5k+2/uMoNrHOTgpSd/sG
UU4qsweJd49+POoVmsw+OV3INdcmbEVjo42OosVtofherS9iJCua5t9KUOaQc2x8RkznkS76kM63
ZdZ5Xn9U4STc5s6bOhrIz/AZ9eNXbtPAPPLaHJ2sQ9qVGi4CrzQpND1rWNIJJHqmD7KB+N0DEIvc
kpvQafLoru1dQpcCZXRcurjrxI6aPr+P6fIxYIsu7pk3CWHAEj0Vrofv07EeXJRT9oqwlZJqUowU
BZ8jOtPeH1ER6FtJHWwbwoecMglH0jYGCLBQ2doRYjVV9HVbx6GZexRFq3zsEnnVOIDngWKaKkDL
JUS6DgCak1sLiA14S/r+Fqp0YKKssBhL1BNalB3+8IxJPzJluxFKTWdS5HQOSZcbjDxbvQ4kalHT
aF+nkEGkxMDYlQW2/SpSszuXB6CheQu0FOY1LxFwJ4h/sMyFUxrXeTTHfHNrYEytaZnRbYpKnD9d
A6qgo3OIe8Pv4gdzgBsU71AJoeZ7Qntn6P0v0mymKfmWRHbZta+2lwuujgOO4m1IvxfjfEMXkZl5
k8pGz/cicPXPBmcOXZShpMLHcoUEgb4gZHqYVNaIawO59Pgqtl1cSh6zJoGMeejx+eBPP17PF1sH
nWEX82efAxF9JRpM+ue/hEqN18yWyJL0Gs4y9X+KQjqVUnVofVZ8Y2pd7hxAz+lEExmirUTGdLFN
8ZyAk6aifhqIOVyIPOClkIJsSxFDAmuqeiJIdZRHHX+/YkM2EEmwwsXmpMe0lqpoDeuKhrAn48Z/
NQDLBPE/xohJWu+Q5jLAGmy1WbAqdKMbcy5KbJVCoIc1dA0TmiWuqglQk5tJdibjOND60p2UrtFH
zwbHC82E+uAkIg68lK2fk2VZAYSCj+D3kgFCvLvDiGmyIBu6rWHAlKcnHJ/i0cjpF9LLCEmyyFAc
qvFBNBf8WQmHW68dlLII9bcedpNVhTa/qlsqiFSV00pGPhoMCYocdwUCUGX4rz+c7aIxgj1s6wlP
6aYZ/BkLXbVg93sQjqsCrH4sf6x+2wLG2JFDKY8TkoLDtKsN1he4njWYTOxcp8ZrM2TDAdlBpLE+
Ymmj9nGReNACaYxyCV4GRb8GmvfOWQv9dach73et3vMT4rZZh6lbtNphN2SkCsvGXlfv2KXLOn70
AHq0zDAZDoo2xRapbhiVTHTu0jzBABFWc53Pne7T2HBLODFJp5wWBRW4VGZ6ohgx8+cb1CZaw+Sm
mhwGcethbYAnWxKYEWGYdAkgQyQRWMGdMhsv+72zqH1WV3YnlqK+qXBfIVTfSuchU252QIoatO4/
0fl/m55QjaJTb2OJAF0AXr59qWrd6hg0j8PlS1zUuom6VizMoicGCnh4pvFWkfMT8/NS3Nt4nMvb
lP+Yrj7FeAHW5WIZDoOhtTCC6YuNmRpvtm+wCoDosYblHBzp9BynpclthJWnF1VV+rp98f9SxriE
41AmIyuwaG+jtobU2mXMRNEXP5ZEZAwbcrjlQwEQCIPMQ8puYGJ1XHZONl4Nsq5ZK+GoiNeTVOoZ
TEql4cjbbNU0VD97ohJEQwuLorJjuYZRrrtgEBqJT2P/3DvsDablj74O4nL4mueVPjy3JmPKUe+V
mpMh589SAUqtl9sfhUA2Raww6OOb79BRbqJwHATD9VjFNd3TKwKfoKqPBD1MewhprkZV00zVZ9pS
0Dv7sh0WYZ1IjJXnjrOyvLHxuRHQRMweIp+KhFEdI09k/C3LBRvrxRnw94TjliyvWCgtRPbU+yms
9kWqsa/j3Oor6K4pLE8XEBo4oLDU3wvdSHdgkEjSwy0pR6OFBScvhIc19BS0Afn1rf4Qr5fUQHZ5
l3BOuLYi1i/dMuejGo4pCl9VgE4g6BPKKrTKAbZqBCnoPIdIvEFhgl8xRpM6I0WaMwCSPJ57zEy2
+Ee2R/AFGBN6+Xxv+yGg7LvAwCRlPhUoupCkRFPsYCXSxVOEBABOp2Rwx96GpweVR3TACs0xoZb0
7NCEzl/kCED7Zs0ypjLXkIVUA3P01AajtBz7Ni4Ridjg8bkC5ogvaw/rhfCOYZB3a1okIQXy+AKS
Ip8RlK2X1rfDyHlXH9qhJG2tDZRjxmlnLpTL+rsYOhSX6bJQpyJeDsPvwTU1F2TnIVnAE23F1q0U
3jZDzpbQQaT1/JvMa3SupCbbJAhCBKaC21q7RXhdhZEVzreZ1Z4rm+sN+40VcFuqDTQUvAOvyzVN
zOP0i7O7CGemsiqKlgwpqecI4bMk7w17V2cOQruPwkRQYDgFI0429hHSt0tvYsyRfiupvU0x9zWv
Lw8rt4HAEMGrKe73PjjY1DjaaYGqxAkZoZmqsGI3YwVmcT+G8XM6jDJuEW+qveQmAR1PCCmXHoLz
HZNy4pWahgus7sSJr/GzKyhvkKxls96nJraF7WvrgQhEZXmNlwLMrJoc2Rm8EPNrC11VLre9TAA5
LtZ+QW/JRR3Z0gM2+HZB2wArwfXPbbPvIEQ6/BB7t5JGc/0Y+S2QhhDCOaOPKQFUrMOEuBPTWk26
hbGfYOTJr3gLTp53WHNkv4o09oVDkim2/aMulo6/pZqiR10hfDMBuTxDl7Y+HQ5MQWxeoxa+oPrT
I3wnk+OAx5X5Arkrx6QpEXarqReerZEbtVE3lXMnYqtKFCKFZxLIthjNtPIHfwfn1jLkoZ5NvV7i
dcAmD9UJeK3nQkcoaTvm121f6LL4rlvnWj8s7s04Z10Z3OED6w3xfMDH7ByNbFECdkG6QWUpEMxH
5MvYkI6BaacCZdckc6IX+mPWaN5qJ7/Zu4IzOI6omq1PLMZWVmo3YVLRV1/qutJbErWGXNn72uv7
6mdx3kZGliX7AWc/5lhPBGK+3xcwYGMUqO4gIxbjdPKTGDbJLkVCIL/FCM5t5KGA6jCEXxTpLnNS
DUKPVxZ4DdiDca0/GnBLGaNQMBep+gSQNoBQjQzTq6kWK/eQs1lbgcNg6p7Ghpqzl1mwsXJw6S4G
on4LXcwqxNgFKjRtS8Z4w8HDZtV7j5FD5wHXzzNyE9vbW5TR8cixbMz+ZpEd/n0IJiEkM1b6dqzM
1Y2D8RxnlhGld8qA/thbBJh+1djmVW0V4IzBiIMdRYDLaNOzJggqRvLFjxky8yonzpirq7zvY7+/
/VdjhOIz9x0Fhl6ROdonekGvva8Gyw42IbyxrPmYlt4U/nDz1mZ3svPQ9XbKQyZ62GVd5/NW4VwP
3oBx47rMRgOdLweqI67EVDORc2tTq3iS/BoVD5REzmt5CFIPBB92onoGY0EKS+IG6rl+QCDcJsDr
1iZJNP8FOfUXsAMoVYkiafmuHMJUT/3M5CQ6+inVlBjJNTNN+ptG9CDDg3zSBfh8bkq2gpinZQtZ
C0dtOoQyv/OIw5vqKUJGiMdoLKiL5cNEas7PtnB86wkanpmjSVcPdlYErzNIZ3WTEL8zQtv9lOuZ
Zp/70FNkuNL5uo0XoGJdVbL6zCUDp+Bg6A0b3Q5XU3cyKBPqCJWUsuPDBpJDKKHR2+SKnIPRqSfo
WLWEuV/rsGkMcUwbQLt/x6NJzBOlujeaoGozPU/nymjSxhongY6n3mM68PnMabbn80tm6+dfCCbW
w3hflvicZmgLkVGbV4PvUWvciw56zHjyklIvOjmkNrMh1qyvnwWVh+bnHC74rYCRPS+T7QFVQDuT
WWOWZ4hpUeltoQPu0fzcthj6IywAJ8x0fXU7LiNI7FwZqJTL29927LJHxri8WqEYmBTqAKSRgV5F
Nrqx3P7gAaytngZ0xDkEMSzRy85ae3noPerryKnS5YF+PSDbqtajAMjrHK6uwIi0jXS7K0Y5kp9t
tYkml7qEJKpB98BiKCz8C1E+oZd5VurTvw86fQxsnep83QFRCeGMx36aYYD+qpvni9ufZ53vz7AE
mh4zwOBoG4FicxD9qHGZWzSf2XHC/Mwn/KWe7RX0gsKYvkrWKL1EiyKRHPu+Vwys1NIV+q89wCPL
azpFAOhvMMy1zekWiaUIvM723Nsk2l7GtrKFW2tARbd2YIMJjS/nX6WZbRMOsWyUzk4RiHnZIR5p
ExHGIF4W+/vEBkB3Yw/IYUbHcQ3+ql5gDPkwC0qy9d2kYJUX96It87GHbdJE498U+9kscRiOFDGt
TTXB+8Plm8Sya7UO1RYHzdEcghZSX5USuo4WE/nzV4LDg5oXjl26UgJEJ+DPol4PjR1T0/8DfwWH
wtxStoIvQ+CPXIRZ3VIWwX+xUuHDmGLOSaWschw+sRWF/hK6KeA9SuxuNP1wBsC7f2hILQ/mBJNe
qK0IuEUaodyucnoSbDz5iDQhg2d2Lr8Xfaorgk4b6Ipgt2DPWl6tBSoCiI5/bCUpNN31b8hW6kXZ
p6mugio30sXpjws3l9kEHXuaTLQzSJrI5s7Zxi+Fm6Ro26pStfNlTDlmkFEtfART8Wfl1fyECaVn
TmcjbogAXDZkTna3zruP7+JdLgmgJMQkxqPSxqh4F+Uj30RAxkUn6yFwSqbLtnTyhNlA2nHuxGfT
oCOQal2w5dqDT9bI6OObeVt+J7EFDkBXA5Oqs2z3ZXcHK2QQ+CIaHhIxaaj5NBBlscOc84EFQzO9
FKtRc4I+vvC7scD/D2I3UT4FeFTKLzJqWwUw5kL8o8V64Pothbv8bmsW924DcmKLBYa0DxP373iN
2z++DWDhb1NMJoLlAbSxTDiPdD8vh8Nkq6bpNdhHhc+jEez8LK5cuB+otTbQMdD15UttpaFHijmi
goCcehgk9aO98iE8B8iVfZ36rWX8tHoAhwCs4wDw50bv2IoqQw0ECtkOn2IOAhbQlg2FTNVStw8t
aTYyRqWfJG5Gm93UZeJqLHqtiQBqkyU9wrSG9gR2CqnUjW3BcahzeneQA/3IkIInbn+95p793PCt
Ne4jjYEzcLhYw0kCDcVFM8mQMnyoLdis5QmNoc7+AWmRssoVfsKO/5ovkaAn77tG3+VXSKSS4d01
dsRhgOIqkKgvnK4zYl8LO69E3UjkaZ2dijmsogcEUPV5wPFmoGzGhotEzxc0OQM02hRCokwnUM1L
TFo0QKKcb8yOVhkM/zFKjfwqr9FsgI7SdcFk/DbPwGBrtBVa2J4YxyJm/80dTVNAv6lDlIiPOThO
2z+lgSiYvOjxYGSPL4iai/gqHVCdeQnO5Y8y63UmHtEY8f8ENppkp7iIxsbfJXlFL+/QNmqEarSs
5L7UA1HMRchZM4AhuIib5mGYOr9BedSZk7jag+whir8pgd/27TfOAYREbs0mBPv2zFmKhB2o39o3
UR8UvUTuNJlG82fYGHZw08vWQhQxn6KiT/aSagxFtI0RqM69wjRIegakzaN+zu8HdJB01fOMvt5o
kiT4Or42GFLWpkIluPk5LLXGQ6hcakDrQN+g74A3jKJHMJHNdfhrJQSh3sH0TFAVp1booYNitgcE
HwfoGFlgZK+fLDFQY2/XGA19uKcubBvgnKz7y12GDl/FZiDFzVAnqYORsAzjOvuGvLMP1w72W3SN
62aIeBWU/aoIWwnMz47867GAXnmYkADN72pFM/Qggfneoy+EQpfbW/G3ouhh8YdoiI0Ptl92HeIc
rndr8g56FjMHQpzfkrzURZ3vi1B15qFv+VmCbjdODI9ZjgrArSFBb596apsoRNbp8CNCIjE7Osic
0TSzrfYrqKm0vmokJtL7dgnETK3HszEaJSYvjrUThfLQYDSOv7KaSDAOmD9O1l0YVvKL4YMg2JmU
7BFjLJPxMAZ42aDzHcgD8Wgd3saCsjgSAJV/D8aoCq9GssOAh839l6LqrYeeevFIedmx/8DwIb0t
JtF5sCH97Etbhv2hBQb5OpUTTsGq/eElSfOKS2T+pXCNCT0i5bKTIxljRiXi004C2fG+oTxjByjI
uEsa7jOnRYfpnkK68VeIzNQJnk55QDZsuSJPjfe+6IJrnhULCSNhD8Jqu8bNED2wjl0cwHm4YFUV
ufEuLPwZmTIkiRSSpfV+sIrucUgb+RQhyf4QUzw/5rMSX1VgOKcoNOurOpOakSNEdQemojqZLiL0
1iILjUT1HxBKiK9RqFTfTCnE72h8Jt+jTrXPKDhF9zEw+hvsj1SOZmLnHuq0tsDvjsuVN2UuBdkl
m25MR/V3WhLzsbY762oZ2+wKv0Ib+P2AQDM15/kvGYz5SwNT+6l0TXUL2D75MvoI4FM2zdDUQyMY
jfMifAE9Xtxa6Fo/IcIyuygfIc5A9h/cmSQz3wvRt9/D/8PZee3WcWxp+FUGvu8zncPg+FzsyExR
gZJ10yBpunPO/fTzVVfxjEUD1swABgxK4g7d1VVrrT8hzzhzbGr70cEMyGmHmtOkdIs95ysG69gd
2LhbuuWnup/Kai9mKidrGbWnyEyqm6Cqk71rmP0nOm2ipevWOk9eZd6aVqQdpnVcXzPivp8jN4HK
u4Qa6QfEzHdraDwbKAEusD7MLqzEWe5XU+tv8Xavz0Y8jpfxlIJFhOvCfCDBUBTrdvsD6mfyCdBO
l7yLER4JNF+u69pedqmPN9bJz7PwDzrHx8CthmeD4+1M3RnsMnhhIDUO+2GS6Z9tNuCjNmf+PR5D
3gXm+cTXWMSsHKLCdT770M9g2kzA8uQiVOUTLutOsoNIUd2wNJM97efEc2KSGgBNm0cGK76bCD7q
05zYGqOSFggHGtmlw3byUFUJiDP2H49QUtddtY7pU1xmSb6fzJJpiIOvaliHBhwIJA10faMFbD3l
5TMbKp41Jv/DOjvkCiIqNq3dYmrNt0XzhpMDxH2J/yx2zXm8Zg9IbfqHicOG1qUrzwOuHDt/tspP
LsUz2RVFZWTZXkvGGKNCgn/n8ZRHRfeb4fXlXYxM6KhNxegdwtHTk12UTdERuPhxStG1zEP1NUaX
colLxsvYWY9ujr1TxCzwpOEku1/pFE/YAtUaPl5NFtwwciYmvA5za49qo76josAuER/8cDw0jcmR
HJN1A9Yb1myvJT0NyvdUfwJqm/cTA53Xzq6137Sox/ewbhO73PGp8t/dtXQu0lizr6t1ab6DPWlX
WdqPPFz2fBvZ1nQ1JBib7UrXKQ4Q4ZrfJs6Oa2Nx3C/ILZqHImx0+1DGWX9yl8l9NA1i9Q5hqLWY
yToeDiBwQV61uMDYqxyEGypVX2ocY6dLbpvZGuDAhl19qDP8V/HKhaTgf7MLUj3Mrl0QuXCFrzAP
MA96NTFqWN3uY4UY4TiY4LGn0Qn0j+R9Izsp/SLkC1XsJTRnH2HvaA94+1WvlbWw/QSJdcOkDXt3
Lrx+NWHfQnTEUHwGY3UgJ6z+U2hVEeb1hCzsKnxI1h1Xof5kBKlzSvFsXHdJ2OZYbPrJdxsS0IWn
LfGz3VndpR32HgTKKd4P7mrmOzIXQh5NEPoTQpXmiuD28gAnH5WBnYWHNKmT3/06bvaInf2H1iC0
YOzs6CL313mfj13PoNSMrot1rK+bZLnjg7/AfyhemhWDNzdC7UIiI3t3Y/VH2i0s5nKnDq4yuw/u
GELbxyVx2pPVTBF56MR+HFJHc27senZ3Xq1/h4prX8/ZDJCHD+x5CgwxwuDZPSRtnX/DoSzGT8Cp
ul2R9cGFSH75jBVUjvAiy5I7LdJIREu76iO+iuOFG2jrpc5udp6WJbywee/04I229jH2xxGRSkn4
32lOcUzHgtqP01c5LWm6UHSIa+JDLMtWQ1AMsbUVswYJAdQrhVqyT3AtoIo0gyhh/g7Mj/JVEdHq
ZhTQimQpKkpUN5UAyR/VZCJjQ2GcIqfQfp/FjMHBWRD6HXtULCTJzXk0rcmjB/pNeZXiK8M/cSQF
nuJKNKXeRsdfoZcO5U6vBwbhO8a81Yp3WR81X0MnIAx7J0U7AcaGvkXZD8pwGWBxb7/wbIr50YzX
aA4eU6DOPCzDOK6EaLtRe9GGmlZDZo/qpd7x1LnlXVoQdYB5f+D06XHAeyg+al1rETWjlUKJE5aL
/6ojHQyvsMEwCobSGSWehmcKDrmeXZcP9tSE6bfeiaq+hu3YVclHRGmhYezrOstN/RrUc3bcM2yp
iMSbAWkkot0JU47l2BP/4MOQbbJqB08sYu4eTikH1w6unhhvdzOTtlxy3tIAs7HDYFDpHBCt89fB
Jpxo1rVeAiC5pOhfEc5mQ7/rGTA5v79pVkxM728nx6mjq0XHkHnne1V9DjM893MQgWx1nyjIvOQ4
pNOgnZsGg8oPyumjWEFNK25HVK6PkigX1Jio0YPEXEYvHo3uDzR/Yh6mL5NoF2anEEMT5mgQCO5k
aZzomoC+YykOZkoDvLcDdWi6B6U4URP6ILRzl0AAi8OvvaOWYi4+qeF0DqiDVmcw1yLdr77WLdEZ
QUDNeybbNFJbURxdMiGhaM8wNIbuvpX9quFnNMtBeWKdC2YFQhMBFTaD4EHE8s8QXonOXA3SqwkP
YnxQdRwb+XYbKC77CDXeksClIhY3SQkx8JIuSMzNdMnO9uRMEyMpMdOUnyazfG5eKacPHS0dLy5Z
ev1oiBEiAGBIpgibjz8bl7E3OiMhRFDbEsiyHpemOtN9L615H45VW/3RE1LTptf0xUALu3FyHb2+
WiNsfca9CbBXM5XET4GHXPrgkG9idiJJSc6//cqrBWylE4no7EI4wNwp7Pc0ZO2tOWI7jHI/A+I7
qykg9scCXWviiTlLlCAxfRw6W4xZXN3noitIqDeLmGFpZNId9Ec/QfH1ihFBVMFuD/3SwdI5dtP1
sR8C4KomwAvTv6RZRzK3q3AhgsW0Tis8zbNRtcOCYYS8Vo1tzrN+bD1tNFHRQLrnjknkdjTNlZGG
VmUxkHCJUThrQw00CSDYlk/ZirFxWdXudkc2qNuRt0kNWCN78sUAO6wwfTyMcSBuaEjBkuNIm9l1
3uMwjoAFg8tt1KSgUToLMTF259iY03MxgZ9T+4RZi7OhCNbko9gm83tglpJMGKQ/ncZwG6xQLMdm
YTrxvEjB07B6vVcxIZ7iiGSlqW7sLyiHhMysR9NBhEOS0jmAHjizP6Dz2gCUYSEagLG0BHHchlAr
wgDsINbrXY4MY36ckRF0zwqWq4IEBDh3CwEjd7AzEj7F1DVLBz9yFUPDIFmChUNgWObvKduC/llH
iVqzOwdxWpyACsfxO11b8lQKtey0TyE2ZR/1OB+Qzs5Wy3PYtU1qPxKHleY3iYtJwamlH3Mf5F7S
uwSEIEXaTpg+KqBDaA4gYLwbe6zSHzTIeJiwbE9xI4EBxREZJcxRjIm4ombes1Eo4Fph5uPWvGOu
x5IkVEIgFHCxwCigDBUuHF4/cQCZWp5a5/vkoS95wTSSKQ+pAKLRb3HI5nfUQ7vxNuQUqAt1h9MO
CoWYofc1pIOPxVKFxVNtomjAinUZ5kXfLTbC4GQv9yPFXE63zQkprvg4EBIwdF8KP1j2oVfaNf3g
ho7WwQT4IS9Rm2V1gYV3SLgOa4H2cf7mMVRuno2uirhStvQ4wPyZSyARJ3liZ4EnIMNytsVpL8Kg
+TQWAxX+cAp1gdZPZQR8IPdodcwvXgrbOsgW67VzKpu8IWLA+COFRTPpFXDKljzxYC7kZkGUQchp
EmDTkhr1WW5lCGwFUqLI0Dl5QVBA5ABFR02l9feTJH8UPYFsnGvNBC8mxAiseVbkCeZeGx9sXsST
Wo+IUYZ7xdVtC7g8FW44FAHwbmuqWBxFtmXC2EzsqFhvii8vJbU4d4jjRw1eq9KcK4DV0SxmXJTk
Ruzq2sJzAOQrYDwDT0IxfRzh08WHIFjE7ZLrpbdx84L2lUwTW6KFoR9XfVzwZLiclxLzsn1E9Ckm
m+wxWepihu0UC9tJM6cCDxvdXOwEjAZFzRPlOnvfUgeC4lRy+lTNzsirhJ2+cN0NQaKh4X4oWSaO
6Xy6EVSU3XbC+Z/jQt43xc9SN1sCNRWmDbxu00YbyWMKxfGML7Rg1niVJyo8YYwwP8CGGfiIJZog
DVsFAMqA4nej6rQbOcdes3FoL8Kk7KzhCMe0yvMrxp9+056NDge98kMZuPOMwM0tWPxnyP6ZDgrp
Mc0ZCfOKBYqEObdwtRmgJ8A+JkQiB5W9AAEXrDw8eDc8z27FzooPolitUC6suN7nZV73L3gIVzDa
rdYuSMpydCKMppNhLEIxoKMk48pYhcuDU42BANhwzRIIOKIOi/+5xOnND+525GgYGHPlJAsnogEV
EJdHOfKsMCqlQ0C8JC4gZBdRAdQuRO3HMBsdrpUuxXXy8OLPXeBwS+Cj/UFpfMZqLUk+1CBiVfUF
XH+0J1cVQmA+2pqHLBu711eBXRdFbmN8rdFSHgBR8XW7w9uF1vQQWTEBfwfl76FoZhC3A838Qjze
mgenUT7JahnLB7qMx94Kb6NEw+t336DJrZrvnQGZ7VhhajQuRN5uIK2qdAjNFfc/KTTP6p9x7tmW
16a7iKKqYmlnwehwxVyvS7hWut2KXVdh0orYIel6iazC4TgK7pW6gFmbCk8GZ8oFvaAaWvGEpmEs
SFfJ7Iljtm430WCHYxaXsNVS+K4I1wjQpU9pY5ZLvGlyB2JFgc/biFQO6jYJ3rQcpbxikdOqIhKU
ZELF5lH6EK1DpggZTEojFb2sJjqQxWPZOq3LQ5bBcLfuKoo+DDfLlAxVTlOOYH6PMJsVdn6W5gMj
+hlvDVEa6GEEQ6gv6KFgbbrwtzHi6amOEHfMQMfafs1yV2PiDEe3wLpuK6OVVg/QDlesy1GzEq87
vAlgMNjjThjSsq6haOGDVVsZLE/EMYA06VxrDvMf56BAcKcrhMhuwdMKMkG62JnZPmWZs/FHZGnL
EKblBiJxgbJQtUvHIlNrpq1Nofea8C7hD3tM39nYfCI3+V+CxmMD+0vKMaoy8djMJgmqj36ui4dM
XVecAsSTEliLeAznsBdPrz6xnTi7oIOWpR/mtp6KYi/PNkbpQk+/MIycjp6lr2V1SF0rRUap1ozq
PDCt2BqQDtHYpdr2E6mec6Q9A/4oAjhVbdKC6pfIjBKwGPxDdqRRhcqfkzqNBRIuD3n1TOMxKb87
PXF6aqQ+ZzE8bJQ44/BRz06S5aE2bE3yB/jygg+iHAmLOo1ZBwN5clwyT0qWSQMWu65S/tgL9lRw
IyQvUCrNwEzFkaO27FTu7YOO5MPBS2OjOeUpNDXnIGVoSRza9XmYVmsyLuut+lYcXa22cAC7jhOD
ne84IHDgy8gLLZdcQGXINZJ/ZMLrEyfAxuEzJX/i7W4OpjjcorYTN1+3Z+ZNWHiLVmrtYAJBpxgE
RxbPXI7qhSneoLm7ZQ38jAkjso+y3hFAzNS5ZuSko1GA08n3lvfB6n1x0yUK2vqRoBd7m7ZKldzq
IA8kcyOQlBr1E+MDcYsUeAlbSRzQBkl3PtYhvh05UJXkQ9F0tfj+b44CcS/OfoiZYrmWkuQQS9Cz
xXxBVMzMWvhqykFKfeS+nhkBKB6H5LCSCSduouUA8lFCifCtB9w6xFKX54ArBxrMKDdvunVFP3Dq
rEZce32ZBf1HXEzWikL7ddmSCqMOrndkVqITU8aYI0mD/ARpX3Cl1haSDGpMxhsojsdhFjcDb3wh
jqmYYPNGyrtAcYNU07s6uejMlDXHINkTA4Y5vKZo18Rn2WoYVS0S1IYhwkFogCsS+MIJHfNOPVv0
X1TjGCOJzb/fKjY5tIksnwnm3mE66EWQ2syKe0MzKvgkiq5SaCxbWDKbjG+aTYFHymJXHd34/VJl
2i0aIPqQGB80yjBpyCENExqmGiwYdxuNSOaTIsXJKqqzJ7alQlb6kV0LgX0qd4osHcaa2SjlTahd
GdKODp0M/c8QoXoQm7eUzFvONi2Ta11dOy22SPoiOUb4VKgnTtaac7J53Cj6jfIStfplo/Bs5VMI
7bt5LrOGlt9jIxO3V467CP/ZxmSS16VsQ/Q6GwliHrNOWzv0ifGQ3UE91Ndp3+hzYFD1iHamSlsh
dpSlNpiCYNU68spZpLssgmatQylF7ylOU9jmoow1TLignExyPudY6fZchIawMtk+LAf5ImTgEd5i
j4o3pVhKDG7E/i5bAV/u8upSw6TfRhhMsbjrntsJSa03h7E53/qME0lBcKUrrmFSyzsHRXq0ZSe+
mnrFWlQbEM4oNuefnH/JBkibIQ7c4tVkOMyIB2uqfHWIFJ2ZQLZ7Yxn92ZvFhC8uHjodbAiKHxwg
LhFRxLaHXC0Z8gCGIq4DYtqjJpqqpacXE7W++knH8oF/ou5sJm1YeUzpEuVyUCNMLGIXaMG4iuDi
UbRY4D6okUsdpb1n4mQy66fY1cR5CAq3KVa3hSy15xgS9lw8CLXinjCvpIqlTiSZLLG0rlOk2Xb2
p+62YPuuHmjbi+WecBgsA3f2bLHK8GAQ8hQlnFKno/Q1Un4qioSfNLQpxpFMo7Udr4y6oFY54dQC
bfySvbBjkap9z5sqcR4o5nEjKeeK/FxvNVrE88pTruYpFU0dt28keZFFoFoly51E2VBJQyO1WSl6
chvmojklC05UbpVD0DQMpoJ5T3Vp6r3gM+EvZ/kdBynudvUZyoL4RBDnhaOf4fhxP8OMCzNmTOrT
dlga0WC6khkPsiy+EAGqs96esQLxjeXAjE7I8HPDs3guEcjzgyuafy6fJExjH8eqYzbGrbaQ3vCt
eIiFRc+0DQ7lWMCS3hrZ9hB5KaN/mtLGFmVGq7uCsAlpSryqV5TAO4d+gpCM6XfDVsZB3U2iSMZ8
S8iBmZcSc3l01lYsBVWYjJL6t8pKSvnDCLqXeE3dH/gFsirE+ylljIYbsQci1hNgSwjXxsEKV5jU
5sXk9B6lo+olLWBhfk3WB8bW4g+DgRjyGDeG3Wef2O5EYY5EW1xwX8doAVHbAjDCMBRjYsKvY2ZW
DXSAbWgR55pLgJLfb9YGtuQfyZ65sm1RRNcZbooVkW+R2NyV4Fo9FF6ELuM5YKbL02fj8ciFCaXm
p7MbwYJsy3jxeDIzq2NergYQkhWt/LqCuYuGIyldbdKBO22lqBo563J4jPYw4BbGsupTTMRJDg/L
NRF9KIokMVOYBiLx9D3502TdPGox7G06Sr80jPlqNXCBwpvGLfJhva0xv5qduz5ARkqMSOqsIdno
rwg4qaFOXlaa6cc+g13jnmPTHR0fZzUjGkhF8FBgQ8ppUR+Q2tUvzSs2XETaHjS8D7M7Wm1iidwa
2/Lha4eSyvYP+ObFqE+ddbW8Yx0yHDqvo1cTvcY0yrjtUmja12MDKSo+Bzmd+IclJjvqslzKKn8s
WUZ/OBqw7mPuDsF4Qpq7gmumUOUZx0OduqqmZvim101b3aHaCotzOPL5YFFZ3UK2NqRebXGOHdbJ
Z2Z+8fBhbllbp8IMF/1cV/q0XpPBTMBwlZowgypyKfdOxPYL3cQOqmXXO4EzHPRphv9ldfF01Tqj
S2jlQn9n3JQrtLhDDbmLpC5gPdicJjnG136Sr3pLmnzQ94AlPj5+ycnOJw0zyKTShlsNE5F82fu5
uYQsMSBAghadMpxELnWul5YHWquh+dgPK9HwsJD8tBsx14NYZs/7KsEYLCU1cNWJJIrZH9yDzmNg
HRrf1p2bkArfrHZanI1ecAXzN+ndnTUa+rweRjCr6Z5wmKIlrLeE1RIQrzRdG4Y3VCd0v2aJo2Ku
XyRpSph86LbjfY09d33ZMPG0b4O8q7Rrp0LX9OKzKdcvte66KTNQze6X78UK3yk7xsM82uOuG/AI
ZDKs+96zm2NMrkEA/hpzJ6Jwp+bYtRUBErFEBLThcHDHBKxq7pqwqj2r+u6slFdk8w0z0zblsSUH
h54RRdoNzBjT/QBJhiuza+1gqSzsbDKwKJxBAKEInHTsi0hIFpddMehMUSu5LWuQWHhUFdlaFcqy
xDe3rSipiGv46jNppzmQE6YqCsUkTSrjTOnEJm0cAjNgBjxb+OLcSsGHfJFU4pfsfmJCJl/FMDYT
eizYgCMUlpEWRPDxhPEchCTXbu566sCRI08JkYYwedno0OvDNtvjpCIe/AHdMd/EK1LixDRzXZ0v
4di0un8/E6mr+cesJ6znMUk80SKtBky/1w5TuaoEUhOF6L97NlEczUbD7tb5VVV97ms/LJ+TPnPD
3ydSJ1D+6qNePPR5b1d/SHhTfttFzZ06YcdObiEdcLJMCRNmh1h7kru9Ln/0OMmWY8V0cfCR7WjR
bB3Qlor5RCaJrslWlUR8SRMOB373SXnjDGntn5e5h5oZ6ibOkfeNQXb4ciZDoMc8a3BoJzpsto2p
o6QYMEEnBDZcvw0UHkSouBApxz0CMeYFR6vPCCl5MnMzNbRz1eUJbP+PXsfLe80FVB8jGK9jRJLu
SIBxKCKS0M4nSYT5Kkz7ETH7XOhOfRzapm12kKZMbd/QcVZ39Rw0kJ+WKSLPbSJe7wSRuT05PTHr
56BfoCeh6vSCE+775qdM1xr9rgMoPIxOQ35Ul+e/ZX3iPKL1zy4q0x9eOHz6+uCt+nIMAyeEqLzE
vGnuxf01Q0QMMtqxnl7HhBncBX1d9TFminlX4JZy5afjeERGxoPYM1+2f69x4S4PHQar7Tke8/ml
taGU7fzVnJL91A31cxPVZnuzwAE6QNr1PrWO316ja7Nv8K2yyAGf0ng5mUS+3rnOnD4vVdPcs7vl
3OXUjhnKFdaXuG61Cy9kn4dLv4wXZm5MLfZFUMu/Y/3GrpajkfxKGRJdddx80qjCaiB8OoLreWky
/f6dGfR8hbguhvXRBjpBlnHMxSNN0HwGgsicW5M2r8QrYCIsMwbQbnZtmzAhN9zRPUceld4uAdZy
Lx1nTTJsMf0ohQxmds9kTMNAikxXsN/B7+BR5GQ/LmZi78xUb25xWgEtLj3C3w8pDRK4XVNdekVi
HVLDmm7SMDK++XrlfR+ww3hJ4my4gvlo3U+zwSoL3PAU1KYOfym3r8ypy/x9z9x+3pEo3V4Zhln9
xtnGyTCuXfabRjz6KY547mj1vgyFG38L6YdwVZ/SD6UeFKeeSNqz4+jzycKk47tZmPFjmDju3gmy
5DRpa/gxTuHueBN5vkzCievVSre5K22LLTXR4vEAw65ozlbhJb/PlWZ86vwuno/ZqLcvcF/Jp4HZ
yADQjrWx3tVZxM4SokraNy0qJazakPXm5JPd+cRBd0d9MIviMAalBdFUT8az53rTUxrQi5E/3Ol7
k6BxiCGzfZ0itL11OOOv12iANxgvziejbPIT4cSEUWDscYl8IYIT2U9TeAl3c4iO7EvVJ39YohvE
e51/rKngHohkn343iR8HgB59EHkrrbv2wBexPlnCvfcDSbIIoMExfJ2Mvzm85W1zIhDD9YRxWPGS
a0iGP6f+iHM9v3HyBT7wR8KZ+UT8Txle6NroDl+CBTKTc+tPs0cwJu33SlCw43OH5oxIkhEvnTMu
CBB6MXwGQNXI1R5ik4jrsiIH7rgujIIxlu2L+X7Noqy/NSfEAESs6rVxyRwtM56XBduSdO8Hk+88
RkjvUrLJDZ429haTkTGVHTbwxb2um0XGwc8Dqc/FIVs0N1jJgY9x3EzvE/xDYBL1dDTUg1fQlTnf
83aZDkUZDt7trKc6SHSl6/rNtERAu+WIxvpsLsn6gVzLydvpmdN9SNLArnJcT4hPaiEoQknbpToA
+8WCZV2F9QxY0QFrpH45s+82+iXLILc+pEPurD9zP33HxTeR+QutlWcgSUDW/t6lkEdq7CIYerdE
k4jJlW/EYsCPdY1on5knCyRI9Q8/ISn/mHeF5ZowctRx9sBy1fO8965TYLYRJtOhdhNL2Cn3QlTI
Rz9tavJvJb9a9T+zBAQHvxGDOlWG2wyUws9GTeX0M/Op94IR06BBwkzDAliyLOe9+YBLDYt1W6jf
KL27apjZ8YHk6k0wItGUtwGBBOSc/40Rwvu8Eq5ToAc26QQGJm0Bnwmq9580NK0Lg8+xOShYmvaK
WbTsCWmZR/3jEkH5HeD+9J7+lGeu6KYNqy2Np2bAij/aBw3JDLTPkRcAqDljTrH6M2fO91YRbkCd
ZRJ05DLkBGJ69wn1UEc03Kz2zVSQKRp/tZy2r7NLiMU2cgDUVciLPNLeim8mVwhe/TymAdhfH82U
LnezB+FwOpYRfM3hTWox5eC9JMgJl7Dv0HNg+SkYELeYUOtPf78a34tjIPbajm8SGMnjYOMB/eNF
RsM0iqxU71bNc1I5BSaSXMB7EmVRDSv+QR1JuoXDpf77D+H8aMeK9ZxJOg3lOR0+bq5/sWPtAS4n
JoHLbQpejvBrbLrKb2+DMcjDx2ieNej6PZmRAD8rKB33NZPpbUo+keFeZt/1nrPU2Rkulk7RGPZR
9hRrBhEh1s7tjBGbSH9A/5mc7YWTC+Hupp2ZDDNC21J1MS5UzMLE0EVJQ5sCeJDgId0TTu7Kf6WC
Q0SbijqOkfpz4DoBkgo1IFfeFyyJipccJqKopp3mg45mCOeQFVT0To1JHZDpgunJmvZ9amU1wXe3
qJnID5wEsYY1eqS3QqW1Or+kx09jWvExW5jJn/Wx0eqIbxAPQ3HOJCYb+Z0o/nMzjok/9hyEkvVB
BwDo+6u2iXHaPSKxj/XHv797xl/WEPkb7Bu6Q5sKjP9ec+H5aKYYyCe3ynemll8fXSED+StMO4AU
Cbqa8gAHMjmSdaS/uTL4aMxVeCAykhZDEH3NhB3+yjnAT7IrUV+7gHFafSGZM9InJka+G/7MQO29
C5JLEYFFnIsLkoHB6fvnwSJTD0sZvb1BaVw75QugOzlJJzl+VCFTShRFywPLjyJZgORy245HymL9
Z0/Hj5IW08Oh0iVnxCW1xKNwf6fiG5kPtx4WWzfeqnGaQmsMCys6aJLo8f/S6nk6o03HwkXOE1lu
m5LtT1svDkZ0PqlT3CgjMSWtbNpNOEnIYEKFjzsVmq6feDK+31LZAmD3BT5+VqZn/UU4mY2NMGyc
6pskTj02moK5nvv97f1zD4PoD17QCcet0EDo9rP8jr+8v2Vg/uNsljc25lvvtvQyX+J+oRi4Vl79
ExuCmN7+ECNSGI4ASBrJhvr7p+kvH4DbzDTQxWMXhIvt+ccN2cXXwyXvsLvCQXfbPexN/awOv4gx
mNiXHST1CfhG0nlf//79xRf8H3NUx/QZwVCXCD9QBN9/ORCyebLJRoqW65TNZf3s+wNyobgj87vY
86FbrTu5JulVP1nk5vuqCF0m+2iAAyktH2vu3ffOHGu01qJqr4m6iJvhzrPrankMijZdL5WJXpkZ
lfW1N9qOngrvpI3T1DUeFyQJzRTYjlk0o5dD52HQu+7JbsCL4dSahcBblUsfMxWxw+MUVrCGgB4F
yjhaHC00j0wBqy9WT06b8xOH9feVFbbYLGybw8CBiMpZ9+NtDWl0Zmij6XUfjHCMCfE2kwxNIMdc
1sBFzUYHIFeGkTgL/jXPA6kuI5xOeuPB/clNdt7fZK41t9kXn4qR5Xsl6oTUM6LlTK/lHCrZ0GxZ
2cmh19+vqb++HTsXJT9dt0dA0HtruTSBaB2Mq3MVCV/P5zcSUj5SwPZykv2TN3yXpMk1xgFCd9nE
yPXUCfJ9t5y6LpwFfba5UiimJBnOEbwUmLkbxiBC9sb8mvRxol0YpbuoLu7MgUlPfiK1K9Tba6i0
GZwGZSOhEj6cCPD1jTYyb6wliTrCd2RqR6wkUSMfnHXoc4g6vCrzfUdQWYlqCRdBgKglN4dTXqxd
RTeNQ7ACUkG2yZbEkBXG7AyjgAq8pBC2dn0ctQyy3iZ95SS4ySlOwdBcqhBBz0MiazgQVoQC3ViI
XJFiBOl89IxElHVv1Uo7JqvO8KmB9bUn1wOmeCIdkcZSE7D+6pWiOSLRQoB0LWEtvIlqCqqoFJTP
sR7EV+L54Z3ldehSVzinMJYRFgeKOMuQUyCtatYoO4pcACLPC4qt7uS3mh31u6nV2sU9dwVJHMFl
2qwkoEnERtcnaNwwYibYHicnIvPtg7xYqllR23GKczidnHI0UC4uFQqq9VE5umE4sfH8tulrvNHk
LUtE/cmoW7109CU9h8TVLMZeWuWqTtA3A3ExvWYUSJsyqYIQKgJAJd9eXgH5S6qktks7sR9y6CAj
BGesJ2yqmmke6z+oLv10B903nZ/khBTHvTzpdxGXm0CRAvlvimlFIiCxsDQE7qpJOgpufW15qnms
AveqMOspuEai2Q2fUwIkyabB+MVZg4MsSwJh3VyekGR2BUZV5NVFFsRk20bujXCyeOoHPfH2PU44
bnMc9VrAvYrFLgnUsKm1CBN9DJnHnWugM7aOVZ4RxbHjj7CW6LNUd86KglYi8A+YiRhEdHxbpd0M
nK/euo8yd8qXg3JHUcQBuFOC+qDw1XDAjvgZ+h/suh3JHJl91+pQ9SHtrUO2fpFYo9WAP74WoPlk
acbpGjuPkoOVdZTEL1gLGPbjwDk93JOdW9TmCaWLtjx69gpd5B5Vg+AlOTCuAEIzZ1o7bIzT1ejy
QycNupR1C3F3giiFHH6zAZL8Uq8BCut39MquQedWpxUDLA9DqPWkaHTshmKCvxaI+ccHz896Df2q
tD5RbAjF0FMFXLC4dvKVsbSRPshlPbgzj2y2PbgQdZwGHfzom111hPYmlqFk4IQaRjQXtWbCptyP
0mdTtuoZKUUsTEkZSE0zdXQ8mAlaXA81XETMW5QIQ6li3BS1YHuEgOMMeGvkICgMmIjEvPMyC0Rv
1ykf53IW3C71TeUSg70PQUJBihJ7V8oR+ahnfuBrXxGojtYxGDaQQpkyKdBVPjiSQ6LjLjI/qMv0
RkFKUdFDSJJcIQmvIrkWMglJ9ZeEaoWg2riGs/eQdRvpj3NPdQHjQSptgHOa/lNdmIzdKssZC7xV
pPuMJNC4/ixWI5wyGBFnxbBfZ/IVsI3jygTRodnsjRRLQwGtSjUT+NSr1U7YAzfPKgVYIdwtrqNs
8KjNgUIkXV2PDeF+0xixE986SeWugO1yo0zK0GcTLebK4WHMiDDNGKwFGlmQu0Cz4/WxkXzPSb7e
ZkPTWsvifyFAnLu7C6HPwVciw8tg0KtaTHlr3tb2tut1XAU2eQX5y52SgAbBpvdbAf8qzEqJySRv
7Y3wsJFkFG0lQvq+Po6DK84MdUooEzRJQlbbgyS7KWqgwrUVM6HFX5J1WSLRy/MIvVgCJxgrA6wy
sKClAR72pdYKwrchGXsS/UIRZ1OlE70n2q9Y9sFvmUubMOzfiw2SQnyYFmbiWJDD2OPfW7LpB67Z
aBuyopQEKnWDFGfGxIdiTT6mwL6YOKpjzkaXAhTlr4K0oeYmylyik96di0QdgedNDkyLMgPxjCLO
9HJfqYFLObQGiEtkTsFEdvTqwjB7YUJFnY7T0rdaEpegMiyiTJA/GZLXO8t3l7UbRo+icVAmoRml
EusoY0MVh/FQsvjIohIEPU+mctBxFsZtqvmLftOAtcIkqQHkvrekqsRfI1y/8PpgxKC95ilAsIz+
yiU7RblF1fiiciAqgxnJApQ0+jJFpkx4ujmyYhU1JEA0pRH/QgAPg7owCsrMOmkujrwV2MBGBOqk
osCuJ0FpxsHFzv09ERxhVB5cBoBDdxx0nXTYYy8N6+WyhWsr3k1VAuq4J02ZHeAS9fSALy8h8msZ
7KOG6X+Ml1VhaespBwtgIUgChdqQVeGoFrqEGo1sEbWFwnJRNkBqUh2ikjQoi8NAI2UPcZOUYqka
d5BFlTLfNE1L+EBCZxbcaLKGxK4jhTFOaQrScik5tMz4BxbM2rnx/KnHGKxHLivDOlrplhiadHPV
LjVwpCKvcYO6lSmgMu+w1StSH7JzI4kSs9FCUquUaafUTEAWEBivzlHAp+qkvEyeRxJ61jb5USx3
J1k8tbI8VKIFcOxt+Uk9j5Rltpsll1qeklMiuZKuLEjlkKeTlS1+426EQj+GeYPdKVaRXEk2eWZG
lyl8dh70RPNFTK1czYqumEpDl1QYmwtt0GjhtNx2KHq9S78vmyoBDw1d+7mQN7vapAt9Skwf0Xox
5q8PlqsLJzRrjKJu/BxGY+lUZBGIBLrc9wRdjhZgpPaXWLSWbiQlh1qOa8WEpshxeIWuZiLxsqmm
98ocbekcFOCnJCT3BbKFFAbiNieKalTvgsljUF5w/5sOamr1QZ8Sy8AOVErqXCnfkRdJPWPY5a/t
cPD9ZM3dSzWs0KKpz4x9BOQdu7smHbdhM6dkBgI/shmBP+o4bGGfJt1mrdyBmS3eB9bmzluiHCGf
+tBvBL9ZE2vR4Ehm5aiLrKKHOKGrxt4LH9B4vuuktyN2NfD9jzQhc1UfyNeOuvS3v2/v3s8oAt/0
SGTALMkh0Nx+P6RbHXeukqjMr4q8hoqvlNmKjr5IXylFMv8/vbGFMbDtMJ5hZO5YxH2+G8XlmdU3
frXGV2keN/7zQqfgQU2tiQQlGrHRiFc/ltAr2ea3N/7Pl/m/otfqgxzAdP/6Jz+/VDXk4iju3/34
r/NrdfdUvHb/FL/173/14+/863NV8N/f/pPb5KWtOjSw7//VD6/Lu6tPd3jqn3744ViKYPuH4bVd
Pr7ixN9vn4HvIf7l//Yv/+N1e5XPS/366y8v5P/24tWipCp/UX91+fuvvzCA/NMdEq+v/lJciV9/
uX3Kn9DVMuSVr/bvX3l96np+2wj+YRIo4wGNbBF3DJ2wnOBvguAfhKvYAXWfzpg3cJnXlFXbx7/+
4v3DcoGeMG/DB5z0Dgewoqswvfr1F/0fAjIErQ9g4xACxyL45e27/3AP/+ee/kc5FB+qpOy7X3/5
cSzCCnYB/0ncNG3+7/GSP86EALUwZRnr7mwPa33hY+y3R+IEBRNF48WfLot665+9FVfAAXAEX7X8
d28VhVFczf/N2Znt1o0sWfSLCDDJ5PRK8kySLQ+SPL0QLsnFeUjO5Nf3om432ufI0IFvVRkw4LKS
QzIzMmLH2kveHQjwaTsxkbrS/wDMZ66Sv8p0/eeuDOIT4naKOqgtzu8qyYt69vK4O+iSA2inUc3F
SKPZOfg07GsxGp+1dVDvirFtvhWDzB/fvlNxnkj83/GpZpHIlaDL9S0T91vuei07i+OwjkCY7/F+
9QagAYvIUB2a0aOVVtlhjVT2VBkLbUEUm44YEEBoMdY6vHIl53WR/7sSj5QXFUwXntH5lSjEa/Cb
eb8cmLvcJ7HUf0LMtmBGaZcnrUPF5i92k9zSRNHeeVNVvq+iJPkcTdDDiXZQVCBM7R9yu6rCJEOh
o1NB+rJYuYN7Tu39lRnjy+U6G/oKADoXzPWeX641pwXxzNofvKWNgISN9UDk1feBnc0ODRX58vD2
A/rD/McJjCQ/pRakmsbF80kJTQGuM+CwetEeg3A8NXCjvqXKKa68iwuT1//cHFV+z5Um6zeOj+c3
BzHO8PShZVbo0QxeBBfuE4qFEesDsy6/UaevdnbmyswnMV+u/kwP9z2MkpT/dzWrD4g8x9UvvRKS
TE588nWtVEsjI+0vOwuVEz4TZi9vOEL3e30zU9nR3DJUu2xOo4R6Yr4a/mg6bXnlxl4/Q4f9G791
SkSe611mcunpAgidRt0GgIp8DDvGQGYagf7aRf7br+u8MrE9Qoayza0chWestLYP77cPq9NGj96L
mvmRjtrdIGfSCaKiLTfqXOdDgtuUP2Cvc2U5kfzU/69HvIxqmYg0JCuJbbOQn4/6kp1N3AxYDBd2
ivUeW2oxpPu37+3VKKSmWbJYhVFAeJ55cW8VHcvM9LFF/qdPNzBGvFBIJJ5/P8omFdCZ7+Tfre0J
//YEm6qTw1y5CjvdxnjwABkdyWks/ZUXdeEYyjPbst8UGSywl6bnvRjg/TZOK6Yyy5SuDm7nRtnJ
bLX82et6YwBLaPcPhkg3dWECVRIYnw5t0qQre/QhCmsZaCrp5u85tm199ADG4p3qZtVcu8ZXE3fb
Q9HfGORM2UhfvCZ/u0ZvGRXrn4BwpeG2YLlOdSItLv8BimwdVwTc/prMdmjaWhyij1h8HqtzzF1j
Cm1E+TclXcM3tEiq2546/u3bL2pbDX6fdK5O7QDbeSo2lBAca7v43y5OlFNba8lUHWbHQ2MpIw3V
J7WKLAa9DeXsyhx/tWdt49EtwLwjt2nQ0XE+njf0omx1CyRane4c8IXBaA6Pciy/tDmgaG8AticF
3bxGu29XcTu31qe37/jydbxcAd1WNEsBpkHUcn4FtpWmulJ2dRh7nBY46qAqAHoVsgCKw9tD/eHh
ssPwlRmUs4mlLgKErlBpQx2yPKS2FRBqa35iFA358xY3GeVcebaXm7CrIyghYOOxWiZv8mLhr9ux
cjJjKQ7CycrOB1JYQsQjlY64pVQf6Ux2j3pnm+YuoxH1vxgc2S5vlHIkEJKLwV0X6wtUtsXBlLkW
JtPAkuKW5XRjAGvYucLsOF72beln9oDt6dvP+XK95s4dNlVDbpOLDMDFahNjITHqQhUH2ETWe0Ev
z6aF3nT2HhZEdbp8wWuzvTKPXg0K7RgRiGewzXJcNi/mUSVGN1bmahwyFHZHCnz6fmVevXOn6hcN
SVA74tladm/f6at3zKAIULCtAgiqM4nPJ29EORMXVd04YM/lvmtbNz22pLCPi+Vk9Ba64pAVVf40
4SD+7u2RX302jLzNYxYyZCPsHecjk7PzViwDjAOKIu99T46h8cwqsOABXXmblzsUy6TET5ghKNm6
ljDPR1rTLm6sMTEJa5tkxy4idmU/qyvf5suPOVv5GMa1+Wfz5AY7cvEocUTOZsrf5kHrIgVOI1t9
rRJow2OEWYG0Ov1mKBZ87eAvnJxBE7edAVpMX3v9UOp9cec4Eb4Qbz/lVysGwiKE0mwSNqI9PuPz
ex8sq6692DYO6wAovJuMOCy0yAbcAns3V+mV6fTqUW8hMOs+cQCoZlIN58OtObYLtOEYhzHOB4Rh
i32EjTf87R6D1o3Y13zRENpCXDzpFMgevWGMYqqqBG2aoupC/n9oB0Mee7Rf+7cf4qu7ogZvcvxj
JeQwbMmL8Yh9MO1YZXFoHJEfbaEceqXX6so0ffUpMgoGj4RsOkIOTsnnzy6jb2GwPLs4QKmbn+tV
2O9UV9Y6dE87vbG7uL0hDa6nqHesPHz7DreffTZ3N30Umxc+LB6H3ctQkeh6pEQ8FwerGyOF1tsx
MrT0+GREtTmd8jIGwQTWDMsao9jKd1FTfnz7El7N1O0SXlZAFm+SUxdTp0dAwuojigONv+4nuu7M
ACFiGWwlRTqNJuOvzMrQgDIeGmbu1gZEyls9f9xpY7ta6dbFocTDZx8ZAkwMSuZ74IPFvshy7zjT
0H98+ya3mXL5nFnvbI5SzBr54mD7W3QknRY+otYXh8Xt6JbEv472TRqIrYAigbryRC9Mev/vFv9/
tIvQnNoUl0H/zEFFXq2Cee3E8yDaPOi1pvlS204pbqaxdL/L1HSgjtrDBlQ1k/zKXb9+tZgSb5pt
G+U4OaDtz3+76zEpDaim5XTYWLUl9czAWmzTB/YHITGv/3YNsrfPiEXPZS2y2NkuRjP1ZQE9PR1w
0HL2lZM7h6EU7pUv5vVyzzB8sEgdqfoLzB/Oh6EPM9cyqY0HZGX2GCRk1PayWcZ/YKhpdB2RXiUT
YWXNsYDCkoaCvoKvjUcE58sUEItfm6sz+yU59/bKSvJ6veI8y95qc5xhIbmc2u1QtOhYu/JggML0
3Q7fjjGbtCtby6t4hVPj1iWqEybqREkX26pULiiBhlFo0Y39oW6A8Kyci+TiqKBv7S9CG8SVMV/d
mcNqTyYZSwSL08WlunJWfTVVTTocXOL5b2lkVXedo187Bf5xFOkQnAh7y1puf/7bfM07aAeasQyH
qBlof3GiaG/j2XYlAHr9/NALctSkq3wTO1waXbAKbMp2fTjYYGACzSwUB7rFuGstlnvCi/7DqvLy
b6cGazvdJKx5/IaWp4t4IGJvwVSDxFEvSOCURbWEXi3W8O1l7g8PkNOzQR8EVg7IEi82zMKmV4n/
+kOj2ysVJd1p9pHInM9vD/NqNWUplWSgmYd8g+5lMWMagTy29VgRB7hauGRyCNTWDozCR+3fHur1
HRk6B0zMJS3XNjh3n08JF5OvAta9OlCQ6vYQS+ydXWtP/8UgAJPJp+F5Tcx6Pgit0YUb0xh2mKjA
7dwlid55cTReiZ7+dCssD8T9tIgQUFysj5NVYWihTepQepl3BHjTcVY3zCunmdfvBswXSmScb1G3
8xWd30uSWaOa4PoeMLpxqYGZOfhhZ7wbxlZdmQavb8iE40V4S4BLHuAyuwY+B7MHHCcPFM4Aprf5
/LBoq356++Vsj+Vs696qF5zNOOVLHt/ltpJEFoqz3hkPRTyXCAxc7SkfyuiG7vvpc+pWy5XlYZtR
5+PxWbC2mpyCbcGp4vwB0qjkDMaQsGmCDD7gWOt8tupItr5dC7wQZte7KR07C7CgvObj+vrdnQ39
6mhmLFa1ZMV0oHs82S1F1Ib9IiGAd3MR/u1TBYH4IlnHZobI4GIyYo1ZWSXSbEJru35ngBT5EdNg
/Wuz0Thiajde84V+vepakAF0KTigsO5enrLp0TYWVfQ9KZTVvsEbOYM4wYluZ8Zpf5ulevkOPcK1
c9HLUnT2NknWUPr0GNGTlD8v1g+MctCvYk4A7V+NCGBoBfxW5NV42+YjeoIszpNvtMFWrq/brGvH
GeTZvKcYMz8MZqWSYPbi9TNEcDX41apXQI1Tt46PWH2X5cdFaQvOFEXddkFWj9ZP4BbjNWOmV7lR
Zj0zcqvuSVduGvfzGVmbo5bRU6yOvWa193Jp4mRnFrk1suCWxg29UnRV515CDWDKtQ4wBgX6L9bW
sBfaIww0muv5uTf9iqTYV2Wmhiuz6UK7jPid5kAaMEjZbK8WQ4jzS4xoRpVGHZkn1DhYObTw27ae
4WJ5iNq4/kWqKH4244yIIakyQ/gYDzV5iDhSLL6aGxow6cNHrsfBQKMZ1jCiT4PuLF/rbOlk0OoF
3Ke3PwBwzK8/9K1rkLWY7AENFNvy9lu0kUay0o3KqA6082G67eWtW+4wK+yflfTs3tcaOF4BCghp
7TJtNr4puiB/ycZM/0EIgVGLQ31Y7iodSqofVVmldlJlsR7QNMr60AGSvqMdfkRvunROv9OLBEsB
5BwaWp7JKnKAN0N025hEtIGOCcmm6BaqxiguB9UINBz3RYFnSAPQ8Us2gJIwYuurHnXOEnhdMe7L
ztX2aRtDrndlQcoDALg+Bi3985iDjNJ8yN0GMohVr2kZxJGBExJsjFr4S2aTWq8H+D2+ba2TfLdY
9LkdFWYjDgRCI/0oO334PEBY7wINsN9TB3z6BD8SEghiti67nUescz4h6dPnXYXEefYrIuOPNUf6
IaxrK/4oRZmWO23QB/O2X9r1kCJd3QzKm/LbtJDo98H2ejiwjGM77+usTu4K4eW0oQlplvuoSKPD
2OUmxHVozKUWVFNaaGGly6ILbWc1sndbrrSlGR0rzSM40KSBBCwjK2BpyVNCE+X+BEenlzDmgQu3
/khKKtnJThl0ureQ7IJN+vV9kFV/q1zInwfZpmo9oiHDqly4brcfJsuM9wBM5AP2dh3gYXfOv5jZ
oP3UVGH+MhfASgc8i8bTEvV9fIDAOA+7loopumv6Bx7pGshsxBZWVeyMtHezEE+jotibcEy/adG8
lP868MdlhLhrBSnjpLEVWD0Ql5/QZ1YdxAo6sCc7E9Sf50aY+8EpaFvvZ3hb7+wF47oTq7nXQ2Ks
Z2w82hHXGydDVsJHn3ruMUmHun2OllUttHj3mjzE8Lh6v53Qm4bx3PcfcLgR4z7H8PE96aRF0tuG
6NrvhGrjo74mZfRu7KFFYCHT6DnHqgGyOG4yo+v3Ylg6H5JkinbTXsx7HeeSwQc4Ij7psS16loIy
nf0Rg4ZvFLF1jCE95Dd0Zen3i0ChuEuNzQ2mrcrxPmYLSXy7xAHKj4a+n/Z2DgcyMBoMBA5rShwV
jK5XSaTWcfsc0+f0o9Fr7TkpKqzYo+iRo6NfyRn/lpas5M6WYw5yBY3Xp8GtmF7Kytzal3ptv6va
tdrTv5VPoVHCWjhGqJkeBTo/LK8HiJx+uqT2Z2TZnk3GS0QHaTnzusdP0vP8LHE5WROOLI5vUki9
b3PRujyzpXm3mpmX76Y6wSKAaDKq/BkFWhFO6dCtgdCL+YSzQER1BmP4Bm/oJdao6dfr6scqKW47
LPYemGnZx01l2NESbw2D34yALKFb2eZPcKxRFaKHrYpgpkfqx1zTWOG3tVg+9izUIlg6PbOh92LD
sgOtmNBs4Y7LPob8F4eYs+rYbwjc2gARxejWOiiqzR6rNOsxMQygObTla9+6yGie6LKu8WXWW3mS
cTmoYLJqCce6LpGbDWyipKZaGR0c3LpoD9G3XRBQyfKhhxGYHsDjOnMooAkflary6r6wVxzQaCiS
TJMRF9adAe7LPox2a7c7UUIy2mVY2GweMiVW5bljxmvoVIPS/GltxWPtpOzI2mRiNxnL0tsVlWWM
e2/EGtZf0cl0tFSRPuTpYvvOWRxeUDjTB/ue6Ws4IcyBqfFJBEfWDd/rMt3OFMq/GrXWP5lscY7f
JZbzj5Pm3uR7s73eF4AiSt/LxvYrEHcL4aPqyLWKmV5ff7TN8pcecQ18EnHW7j3eJpAU3NbCvDEz
gGCJ1T6l3AVogTUrSn/oStJ8w7JYxS5HL5wHKs06bJDMcX1YUizpfXAENpTIRFdr2JllWwZZMuhN
2PKdDD5iFf1b0Y+TeZeKOae9cpmw1kqcEVw1m78hwnnouNBIJE1HodssPuIKW8LZR4t2169AzMIZ
lx9cuVpV48VE2up2civis4rOnizAD1jZ7+dU0J/uQ8Az9sma2NyAmyrziFoyij7Uc46CzJgqx4Ez
yUIcmPA5VoigneIT6k3jxmt08dmm3ecJfTouQ31mgCzRiWDy/UQP8wLAXDjdY2mX5vKA7hp3eBcr
1J59oHP/LU0v/sLKbuoB4v8BxVE6j587kjDEb30XJVR7I3MMM4OzV0BuS7yTnduOwdaMkkP9Y2kJ
4hiXJmQQgEj2zpKCk6hUX2OtF3s5HqjsartGbwqxx6Oua/0UPm/po6ks5S6fqVwHnp3Uz11BcmnX
0bkgbmWPg1AwY9vLVMev4J/GwjnOFzlL3Ue91/Wv1EUqZ+8VhSaCOa9L87ZGMZMdHWFVA3BHNx/D
YaQz8L3pDhG4mVgb5DsYZeV6xJFOv9aoahjnEc9LlEb2lR5Z+BHU9y4inmHBcEmPVnlamD/vWd5K
h7JemyACV1JEQa7IyfpUvHqP76ZVBaFHjWdrNU0P1OIB0ci5IdigJY64LUV+IXZO77rvlyaNvTA1
aykCeODOP63m2tW+zLz5Q7U0TRkYiFzVlRBuu9zfYvv/3M5W9KH9VPcMeREXwwlBmqdqeeqtaDhY
djvfaOCfrmQgLsLEl1E2UgLZL53clH2RbrMqz0qkauyTXhAjyGnCjmzMkxOIkmvlzz8MxakMkShN
l5DvL8/uIDwmZ05j+4T5Yrr6wjWdjFXZJcaXhPVvB8B/HIyklEeeEs3Fpbxo3MwaGiwUTpyhkQKD
FzloC73akZVdq3L8cSjuChkO9oZ0Kp9H2otOWXepe/vkGjMUYTnrYWFlNWYG2TUp30W2YHtb+LZS
Y2Cak/S+lNI1CujUqhx5GiInf1yjThxFikfl1p+W7GHAZleOPhfpgv8MaKIetGykRtgvnN8b+2Du
aGRdTnDrvhE97fq8e9So6XZ99u80czLzFqyC3n53fx4UfjJhB4eJy8zL1HpugT7POkW6m9yC2Bp3
SW96uyyZbByQNILbVNen4xDJvxQ3vdwvk5S8iEWqTLyQFX47NeGV2qEhBkc15cwTnL/bQ2E565Ub
fD1jthymvelVJckYd1vJfhsFxbrjIDRdT1W0hTuO0r9vOZkgYQO58h28XkVMVkK5aWdR2fESz4eK
XxpmQeyjbuTUJDPZ7t1+/Pr2C/vD/dgW9bWtpXgT5F7czwI4sDE6iY1d3uB513gGuczG+9D1prqi
ibwskPCGTPgVaP6oRGyZ5osZGekyxxvLHU4j7U83UVyLm4qeyR9t3Ws3c6fNH1HNO4FBW90Osq93
LKQ3PHhlPkAvsvsjxT/rrz8Snq2LmBd1h0Ee9yLBGgPeGwVwtVNp5xoQSk18q2xwj41VGH6xOuvN
YPfFbZG71l9PJGpSZPttb7sA87KEHItq6xpvRhw72tlfFzXcECXVobvqzeHtd/x6IiHeZZCX+iJ6
1G1p+m3ONlWNv5I7yBOwDwJ/lAohcfa1tdTY9pvzXQ/IA2VTFNibhOQyowU6M8obxbfvFWhkYkxZ
A5tGVZ8k6bwn2WWcSNvjBNk4xhONnNHOi/rWl+tQ3+gelo0TrdYHTu7Cx7EFhY81pY/zZK6BvSzJ
HvRKdFgbASzGTlWgwQPaCV1DfPf2w9om4W93sQncN4ER6yUlWYuEzvnDooeQfr15VAcDfHwA3kvc
q64nqKb2fJASDqOfFNN09/aoF6+IbDWaFKrcWw+GS6X/Yh6C7Bk55SFVLzsnDc0y5VgFVfTKbP/D
KC/6fZYUKqHuqwyylcxzbjjdUa8mgSCZo84RyQb+0391N3zoLFvsdpRFiH6Y3+fPsE9RmPRmIk+J
3qtfjcAyDntA79fbo1ymH1+GQVToIS/RWe/lRQA0qaJDUmiZeJhZEoKHAqURrK1p9DcRPXI/cSDX
fiyugy8itpDFB7yJChHIdeEdVs44ZMFCcpIEKxvzv1SIomtb8MXz3i6QRP1WLzTE1v9wMZfm2KUZ
m6zBSQ6ZChsT689qkdXx7efwp1FcapPkfBATI2k6f9pNSX7S3Ta+POnikOS8GVrlcE1p+HoUkFas
lKzeKDmpUZ6Pks2N2yIWNk/t6P5APUCFt6pMRCB/ezMEfZBvUQ9vWLdL/tGKw9dor7F5qrNOfzB6
Lbr3sujaWvWnm6FuzL82UTp1ovObwcqKTl5EbidkAePJgviAnYNhhG/fy+u91SJeRqy4sWcIFS7m
Z9uMbjoCiziVorTuMhHNH62lKziTq+GKsuN13IWei2AZ0R6VDIY7v6E+Ncpp8SKBMGdK3LAFLL6X
szkfpUz6u7yJwGOaQwMTue+q/u/vk/YUpjnqeUKvy4AdeQ6WtDXHnbT31LtqLFQISGS5sRGbBX/9
SAlS3O2cSKrjVRSt552kzUVynytJNFO0kT8mkiRnXovd20P9YY4Qx7qMtv2iZnn+SB0Q4e3axMYJ
FXp2FGNLC7UW/xdzBGqM8cLp2bRWFws/vBDoKLM0T3E1FHtuLgpwEhlD3KSnv/+0Nh4Xl0tZAVbj
xaQ3tAEbJmK0E8BokpaOm1I5jOb924/tD5Oe7Qu17EbF5fx28dgkNqOtVxVMejoc7shBrX4/NcNn
lvFrpcKLrZrlddsp+YY3bKDxqjupSrw57fLeOA32lH1KSRPn/qJbk3ma7TI+erKdH9N61PQrk/CP
44ot/kdl4DD6+czQixUjhro1TriNfW/JifvamB282ftHyqX19dF9+C+eqQn0aFsSOVZdDIjX+4Ax
Z2awj3gd5pwptSnE7Ltmyv9+JGbjdoDa5j3mlOe3Nk5D0WVFap6MZBCflOUBqqid4QO5wL9UZXmc
8CFjUjxELeR41kvl7reo1JkiF0EKmyMuqDOi4rV733mrdmVhfPWutlEQ+fJtMQ7Cq/MbgoSj+qVg
0ie48uE7vqjmY+9o2g7DD9PGeQbWOEfwpPj+9iu7bEMgmOMjIOW+nfg5B+sXTxIzFDwZxqQ+9ePo
jH6OZvzBtarxUZNNO+xyq3NJso4iO/a6FdthiRVdf+smY0y6smppHHj7grY58ltcu12PQZMkzTKc
NUgXXXyXNYucDvugOo2qWAMovenDNJv6FQ3l9jgvR0GvQicoAhEql9vr+O2lanNk2fEy1SfQ4PjR
l2l/XHCF3Ys4eywyPEr++qbYBpxtG9/6Ti8ld+4yQ8KSa3nq+4T+yMYc9oWKxN9+7ygzieEQI0jO
/qZ5/irfvmLxHxnXxTOioYgp4W2yK/bN82eErYPIoiFKjqq3zC8ACKmNJLo+/BrGXP0ihb7WqJZw
Qfepj3SYwUpv7AK4y+XHDuzJt4nI5nGiF/RfXAoE/pnZnLdBlU5ztGOrcrpDYmo43lWVhMNTSZGH
njVS/WkSMeRUKXTzfbdgwB5i5t1tZgJFhVtGkVTBGun4teuqam5MACp50DSShH6eLEbsY67X8tdn
kJig9XMy716clPohtus62rWrMiJ/0ebl5+x0JNPTTsvgglZDpIJ2KlrKk9Qcf4LDWKJbJ1oj4DVC
Yo8tSxjGgadF4tnKnCHfdUPSwJeityXIMqr7/hgV5jeIn4cxTTE+rVqzd/dp4c5VOE2L9RmrGFkE
tFb1pT9jhYEUQWhFqEoITVNmrstnXEZ6JJium0gqG0Wc+8YQU7YYHTne01LrJnuoTQo/FUsvzWBB
bXhaJWmKA/D25HM1oFYICfSSO9DpdbErMLJV/IzKfCpzCwTd6PLHA/0wMdAkRNJFRFtjTzYai75F
3a+iNwcfpGlehRTrHQrTgzLfK0crGl8g61O+nrXNfddV9PBoIpu/rkndf7ISTTo7LcsMdM/xYnl+
I+3mGWPW9VMS1bPr841B6S6dmWpJa1V1GpJmQVlByZGE+LpgBen3ID+PWiKm0U966QXYiRdBmmjz
ezODIIGNFRcdukT3cN2piH33oLlRkqbNZ77JvXKEb9GiIAgJLYp3Wr6UCbisyLmfHc14NBuXvEze
9cNXb7KWbOf2k/E9l1nxK+rRN4RdasU/YjkXNiX9bOp4RhH0sWZ0tK3bAW+iYKTVmLFZMTM/mXrn
RCOb0HisSQ5sexXPRjFxuEOf5sodKo/xA4eUnjkJM4pZ2mdEn7QE1881TgX4culpxkvgkHfUlsx9
ssx1uE0Me2zC2RxW2ydnj+gYeLacYHRNeeRPBdbnB7vF/wpoPYYOVIK1mFyEp6/MKqmWInCz1vjH
qrQ53bXUmjv+Uq94khgVCwp3jbrBR9Ve/cVqytvZbGtYJMJ0f0JrU596j/JLPRYpdkT2nEOrmOlS
3nULqvMQpFjyVY+99Z0wKgoeiRb3n7B4UF9RESBgxNkSiUY8DFguZzj6bTZ4YvkF58QDr9nUnaRi
HucnSmEjnhykgyimQWL0Ar2c4u9JqltPHMpdSo3AtP4VdQIOvuspyVE7TpQZlLbWIchjx/oGrW79
x8gi9YwxT/spNbLxsWQfn/aZllXf8xo+OkBAV/heqmYVxFhsfvXoCLfDZERrFBRaW7b4gCXZLyeP
Y3mopV4at020rl/jItFSCkoSaQl+j+gf4t5zn8p1AgUCrNM92TXF4eM66+tTWrSUkHU117lvmqn8
uKz2/DxVJgV+BEXqach7UnfJJHNfilTd1RXGNjtptvqHBXB4sqMUut5bqdI1TvnUkHZiakWB/eta
PXe0NCSBA1ypOVgTTf1giFEGBY1NrhFNGK1kejsllq91SJNOTuHSrFjHdmuGsi8drjxaeghuo9dk
fi+7hgLikFaGDxvAochHw+fM7xf3g8GMblk/rQ6LRtftVwQpcvmwVKI+mqvXF1uDeoEXEm2ynyjp
Cgy4kSRY+1Xjfm5jJ3WfjFpnL6AmRyZhkW4Jh1kvmCmGpZxyN8aDKnfruNYnb1rqNQQnp8SxtiV3
sa4qeY5N2qt9GdGYGwiLmIP+VVc1gVsmtFMbZmV8MRrFD496y/1kebVkCR9gVvkurDsrTJJq3aN4
YanG+SL5qbpUf5rcvDH81Uvj916MazWtW5ut+6RhV4aETXb426yxh/9N1ymobmVWRbsG8abxJW7y
jtVLrvZXNSFLOFKLUbrv6aP9VXP5NHyPJBVV59Wt/m27Ipp3UNZQWGDvaqX7BUuUFUOBsvrumrO6
VaUYi3CoLYIBuax5F8rKXodQE01RHVt87J+gPaVMPUAS37FdgohlD0BBIf14vXVwykJgOthP611m
L87PZWxrUEuYCu2KwhtS/D5WypEJxW7bx7u1+9kiNMECr7Osxya3tB8ZrYOpP8eWfbTjGOj0ApT/
F3Q5PkJKBMCWpJ4r54geJ/41D6n6NndrhcseIjoqdznQVR+lEfXPPC9aDbpMNX5HR8BN9KjU4pBM
mxAB6CVtvB2dGSqZSMaueShUYhtHkqymFspGK8cQppbWBYY2FVgEVG3rHAAc0+yLEmRFc+dK9YGU
WSHowbc7z4+nZdRPbTujawrqEXfXE6ef3gtsR7lmUC9i0B9sjDPGY4d/QR7mMnafZ4GQ10+rhBer
x+bISbzXtK9ZmXXmAZg7sINsYWMLNLejzozOJ/qcWogWcIVxfsmxmn9FVhwj5FHWXGDR5gD+cakE
R/6KVEcFZFZSF/PtOPlKUsP4ZDTO/I2LWL7JTi6fc6nyf5EReL/GqWCi9ZTnMRtQXIhWu/VusGfA
XUORfNeQSfwroIpBv+q2QvKUppoD9DmLfk1Rlz/mUNs+IVx0P63DjFsFr0Hvb4pGTkcHy5jSJwNJ
psFrIVuEtZbTx5wmprUlajUkdr2Gb49PdsT8oaoBdnead+09q5Tu7Gr8KVAjNVRndwq3kzzsxmF9
7kmldQek0mAsRdVWnl92FRqcCIRbdBjsTCKpmJJm2AvlVfZBLrlxxyccTSFFhSzbUeldnr2xspPD
JOg6CaB+T496H2fAMdx1xChMOs1HZRXpD9xPuMoCuy3keYbKW7+h2jLQLzyluKuy+X/RPMR/oTuT
c7OH3KuCOTbLKdgMJ7CA5ikCaiund/iTDE9tjwSQ21g8DJ/KlucJOrmcA9ObZ+jBpRvp7PMNeLDJ
wGogwuIsIw7cvhaqd4SKFXnoxl/SrurIC3fxJ6XwFPCNvrA/usz9xM9b2AEBSkRCTR3bmyYkJEzH
vQHUfAwXZ8g2dPem5dk0N/f9NOV0D9lW7fpoh9J/B44M+onQdbp1VaLmozt2T/ocP6WZjFOfIIWz
36BneDYScD50MJf6MLKQ6viza9V3uZmiSGSaOe+VJWlUXzIjdUJyb/oQSrCEKjDK0YyCVczpHaQI
kwTiMKwx1+M0QyA3jueXBCziD70t9PerntX/jJo23mmErc/CK0xxHGfAEmFRIwwK6kLMLQXZNaoD
qJ5FBoVW463izlO0oZlpyj52hcG1O14jn+1oNR5iZOLtXskGlFS22Hcj+9yyc1bl3s3RIFAv5tkS
+0hce+J79DnRHhPSoUT4kXnfMBUr05s2r3lbpssOGo6gJFVIHkpMt966wn5ujY5FdtIS7XmJJ3wg
HPK9Vl0W5o3i4DuGKqua6VHDs+/eHOIeWYY0ZErr0ypdf+KFPBEsOLRJxl0j2LwM3uFsx92HVDfH
p0hP6sZ3G6+jqLP2zXsMyxHKyFE5dtArC4nmMCGIC2aFZyHEgKxBgZnJTO2aIltddB1ecpxFlL1D
sGgg90sRLAf4NWdP8Gi171hcFoS8xHXMyp91Je6HynOCYjFutaL/rszpqLIFNAOyYD9uZuyMNKZ7
EnW+5bQfG2vdW9Ld2Sjtl17bLzQ3PUbKXAwEwvjJ+aZq2ZNVMf2kH+V9603D93xo212CopYgkN8V
nXdvEQl8wJzF+I4wtcSRKabYi5tO7X7SkCX5tYrdO1AB1q4du13u1OGa95/MiS0Q+amFQGrMxI5s
BTq1TN00k3OfygKrprncT55UQRnxzQWIwDlEadY71D43wLp3etUj/43KO9Pp0N5GeRFYSHEh1daB
mFLPjxz5wegU0s/cHn+IyFh3zlzFD6WW4MIwOf/D3pnsyI0EW/ZXHnr9WE3SOW4a6AjGmKOUSk0b
QiPneXCSX9+HUj28DGZ0BKRdA12oTZUgeNDpdDc3u3auPOa4XGMp7LqPWme32srRo+PoFsfYbpsN
wGH7sVO6zhMQDVdRnbkfMEpeT6X/TpAI8CJgqreu6ydvxxD/bbX6okRe1A7yjdSt+xjpVzVF+579
ce43p/AJA0X9MpN9zaB7AGj4xdeRgtL7skHTuq4sZW1X9Qb54coJrYMS6vsukw+2PXlW0b1VgzuU
o14cB18DbolJclC1rqKJU75LVRsbvbREBdXrkJjfwQne4Lq2JvZbd3ASJPnxYMzXoRAr5BmklIEj
Rx+n6cbuIQf1Nn5UShps4e662P70XjhMmzS87bAa8loR5RtqohOmTbSmlrwCcqM9scDQPjr2QFZS
C+ztmOkrMeXJjSKyZtNq5Xd75GqhUDe6taHffODE50tAhq1XWy0uuTdbWghYNx28ybJAP/ntHns1
z+BM692CQ6BKH+Ok/FqLZOP4XbR2+9Z4jCrzNgvH71GaTd6o2P3GoqsLM7PqbeYE0Tu1jPSbvmvU
r93sEoU0zvGsKcR9Xrq4hWvFJrKddm1K841Fl5OXKTSWxOnb0BLKTR2X+Vpk4pNGwLoO0WOvygKc
B5eAOy3LmwcVk/Nvtl18ESTzPM1Kzc3EnXxt1uldlfU7h3MWY9RpXHV19Jl6Qn0TVEO2zpx6j3PR
ky7ityM7AxJFuRoq6wBI6CtOX+9E9R4Lz+9ON21boR1LBwCvBfNx1HZG5LytaGlP1eBZBd+JeI8W
iN7iFsOu4EL48ErFpbbKH5WIAcoVvgSfk1B8cg3jc5iKD4Ksp47I349XVhj066Hj/ogU83kc6MSL
DFTM5bNuBN/spgx+BCCx2Xp1K+H8SnwvleOnYUrzN9QUEbwXHwOlHO8RaQ9PRh7aN1pi5rNtyprv
dwdDkdR0QrBuNodaKwnjsmZc+X1ZvRUFYmTdztpjaed7NmhkB2miTlhcGgoXRucHVzr2F1PH2ykL
vCJutyaBz8oow23bltsibD/HkVuuZ6Wcyc3RvyVSLr4bkeV+730nfuLLr1bwbCj/av1Hnyv4dnDF
HXDfp0QHe6SowXDvW7giUClN1HRNcnQTxUj+CfNvBsW+HzDVE+gHB7v4nBtNtG1D7NnWlTM9cqxt
Rebc08+6rwnpO5R6wBYGnDJz/WCHQ+W5zqD9HFzMIl042wD7t6GUD6wVnOme65w8SKW8K4OUyL82
nlsHzrXi2wimykHlx5U3xnAYYsPntMTK/r7TOuuoiUKAUP7MOp88xPJQI+gz7DmpSePQM/GmSuMs
WdUkWjzTbbWjXjWW65W4aK19R6CIqooAa7Ng7D03Ex3WpkUgqMHE1bDVm3yPO1Ruc9JoLhGw2pJv
Uck5rI20IzsW9IRQW47a9GDDxbNwkVNU9eD47MGArsL4rasOaXanNrGOKw6YNA1iUNdY6ie2tcZe
a7UtlEOdFmnzEKZV+6FAgMuEDmVj3ZMujJWtzHK9eTfmYUF+ZCqrQ0cGI93QK0QjMe0tcbejPBeg
wOV/FDSQ2qH8VlM8oZmgUVmYqWuirM7LEoRc6WM0+yx5E/VX4ZSj4IBNY8/oZPTV0MtR2fLX2chJ
l/lb7l+ZsonBekebMG5Qizt5LxFmdoMMd1i5lfk2SeriB52xyrBCHIVJd19oZFFQ1v/IpcWR17bQ
G3Z9Xrbvdcw2vuJDF30Q8GztVVzhvLySZKc/ToG033IM0CUhe6P4Ql5FF2tSKoO1Skjvv2txksyw
mKyC/paJKjkvUpEaa8Mw80cZCt4ZWipjPKQ6nVWe2hVx8EAy1E/Z25L6KQydFq5JGG64+cv0oDdu
x/22KsCPDaRL+zUIuURudfaeb74NcphvYFBo6dAGU+Mja8onHHKj+86yzE2g0vvTZfFwX5HO2Lpq
WX3S6WEq94akxQGjDwVROFp+8vpKS5yJeyBf4FqY43RTh4igSO1OvXwsujD6hv6aPpIxUhNumZim
NJz4UUOw23X5J6UJiNonY/4GxskpP/IercRr286l2UBEPbLYSVRf7dpXxRr7Qjvh1WTEsG6VYgdX
NQpiWIoNpJ1Y/5ySidaV7zkS0h+IjhEK13qF1l3DQPFuskH8eWELt+OHMdQWiTMToE6o07hCk1w3
fEuxeNdWyZiSSgkAwj+Gkx8W67jOy47zK3c5wd3af5fWqfykjbnve3pv6d8zgzTFOvbFWK3HIpWZ
l0L21faRiokAnTlp8raZ7LuAlOuXuMtl94DFbHXEYggrRsV0RnauBsdjhNakUtn9InwipS+UH60r
008iGcWtFgqoz+qgEp/hB1Jqm7r0LZxGLWt6G2Wj8tTXkZutO4kpCkc5rJBVaUfaB6ub7CfXz6t8
q2tp/yb1ETyvslhrPumhVT6X9ZQ9mb6FpQB5eoIz0WJQuyJEnqWUfkpjhUrf1q6oIpleKau8Lt44
BuroucdOp66yLN1OfMhNlWApYQyK78GL6R4mw2qujPK6ZsWtCHEeiAQ6+7DxPi10/GcajWMfqLV6
GJVS63eE7tYbNy4+1kgXNvTFaZtxsPy9DpfnCYFfepRk4rYiN/0rdZ1XRWTaxJEnCWpoyNWoo52W
SOLcKYiMgfE6Na7pqz4eSBrm+GveTmZoX3ns1zUry+TBkV5R79edpTJ3CFMN76yoP5Sk83Yt17hn
yRGyGS2TL780rSs11iWFg1Icb5OXiVBuxnouRbJax/riOtsdnMT1m29aY1hfYOahecvLFJNRbmBu
4WWRMZIY7mNT7qB8B6ugAJa4u1yOerWwqGeB6ZsFb7A1KbieTnRXyd6ucPw86L1RMszQ7Ao9t/5U
eYDSBtyvgwZ6Bv0u5TbYWZvFaGoTM9z0OxDl6a2bU5a6/CyvSr3zKDqwJWS5tgWB4/RZpJNWIo78
6eBXlnZvc+3bV5bony2URFy3gm4rfDO6Uhs8s1LpP0TuBikQXM6SeYGmy6Rd054OTYSZOK5rNClq
cD6QjkxXPooz72qWYAlorDSFvupqTyKlrkXnTIdBz6YfWluK+8Axmisr4twsgnqF8ManN0vKTmfR
8UmW1ZM6HSwjEQ90UlrlKu37cNu1dbHNBFdJNaAn5/K7+6VBPSmK8kAzPAQpn4qsYqmVMsNqxK3G
mg5UrELDk/5IhGnh+/ydbKzkBgX/opvLWcOzKeT4YSRras3XIjchddaIgZKEnMNoNTFu9TpQSOZi
XUhjtTY3W13+tWfmCAENYgygkFwXliqJwbGBxQ8SEbgk42VUEGWLNvVqPOU8FVe9VViie7085qtd
iiL3TEVDnMrrV5fdHlFK/19BVfgQUmFrMLzyMhHP3Pn4Y0759/Jg5x6QTWomN7NDWc5CTlY5lYyI
uNRDLkYAd0XQh3hGKFG7kXaovs3pt3s3jZH25fKwZz4mlPsALOl9nrFXi/MnNNyBHmKbzF2bJje+
iXoix9XzoQDWdmU6zwyF0AXiHLyeWdU4z8ALoYI1pug1K304GG5ebyq3pxtaBHZ3yPI8uaIFOTcW
36ztsOEjRVkqyZxwFA7tvdPBbY3yk26OFFIFyaRVmo7uFSHxmWUC/hfED6p++EpLry5i+NBozI5N
sLCsgIt2Cj3XyZJjwOt0COJI411+aWe2JRqnATNyoM1g2cW223BM4+vNDpj4RbXNjVQl1ZKJt5dH
ObdBwK1CSqmz86EvWWiKe6VAW67xYJh91N8mVu8DrVGU2tuw0D8oVq/eZRHNwYhh8zcuh+kNxV3r
y5ChQlzpIhpufT8aNl3kI6YgZRjsqDuPV970ubkAd0f0b/6Svyx+ZBPlRVkbynQwEKZ5zdQUXtu1
3ZW1e26Uma3LJMwK2SUVBpMLd+hrdzz4k6PvsogqSaUF12TF51atC+8IxaAFjshZNLGFmdb6vV/j
GIhX5l7PDLkdqchw7Udc8uvl/su8f/y9zy8Q/Iv//F//V5L+CaD/ofyRP7X1jx/t3Zfy/wHmvj6L
A//nf3HtXzH3n/Oo/fH9P/53/eXrf2yyqP7S/mhe8vd//fXf/H3T+gcJGw00nI0aF9oZq/ybv29q
/4C+0g12Fp0G4F9wpX/5+7r1D/I3ALBEtjbZiVlC/y9/X9f/IUayiMfmTZ6eB/dP8PuLJcmY7DoI
3VBk4neKeHuxnbpZVqVk2zx+C736bKqHyL8aR85L7kWQ8GsUsHHAO9H8U+xcHEuOwMqjhOno6apZ
r5VCis+kn4t9iKX9LUIrZVXRTeNNbSjepzIurmgJF1/EPDxgN/4hWCbWW7JEUlgVhW+NRCfsT4jb
Zp91rpueqEvnyie+0HP/O5QBZpfInD118aQiBcmhK4PhpRUQuWx6Bw7BXGdxUa0mu4lWvZKTwNOj
P9u/fg87ywN5iUz0Qun2n3VfK2ZKTdOTYeyvMgAG29L3+92LNf7v1/7SQGFxRv0aBfINc4k4Ewnv
4uESXViT45vgDpUwuh2HNP9M3SJdaVFm3KpJ0n27PN7yXjsPyPfCBQS/EexYlyRJt6wKrZO28Fz4
M7P6AceA2NQoVfh6AcoIACrV0CSztx0Q4J9yyj5HxI7bElrr85XfIl6vYX7L3BEyn9DmchE10QiE
MqQdPuv7cgWf1huH6MHPLA+wF1YB0zSuC7+5w7pGO3AVWHVYmX0OYkkbPfnU9eWfc2ZJn/yaxeHt
ZI0aUfqlY0TRM28ymy+qH6hHFQ3OtYjrzBZBSAfejpw62KxlTNkaSYvQt56/nsY9DFXylJaNfgVl
dvZ5mBX6P9kS6VQ+3YdSUlcdqWbeNF/qkSYCcpt2HO4T8sdXVvG1oRZbHkoaZ6BOD4zCDsN1YIcU
hrryrg2aZHP5JZ2dOSJVKFV8LdaynVyowWQ07EgeZft6U9hqdSO5CP7xUkB2w9fBvkYulfjxdOqS
mNpRaTuFZ/qCwD+bxkOfpNnB77rmL4aac+9Uc2GoaUvkVshr8nPkCV4ms/Z9FgfKniwzmqDGr680
nb6eO9I6rDhOphk/t9xrEB3EFKRAU4zSLnchCHPMGOvhyhual9XpwcSrEVic/zoaOBtO52603EEV
BcXVuU/rh9WI+LaZLMR3VqPuKHZqX2O99/eXl8XrBXg66LzTvLjCdINdZTaGlJ7la857B+UL7iKq
3ZIUB1hyeazX0zi/Kq7oLEMwAMuWh6KqBsOsrYY3RjK9HdzqWMGZuEK4e30w0B2M6IXV53Is/Eqc
vXgi7lBp5lMW83IsR/eiKe39DN9bCYnMWGqKeeWydOa1UVwF0kCu06RXcXEQUVi1Q1FrnTeBXSLv
hhR17dtDCXIlH48VIHl6VIPiytl+5r1hAzhPIo1M2AMsNg67CAPhZhgGJa4A2p/X2RFOW+s5Mc41
l1/bmQklA0IuFyty1PHOorsoDKt+RsvwgGrXc42uuyd1ihyvKIdqa4RUgK4825mjllPWJNIkbtF5
kYuHo07RDHoV1V6iomfTmzaHpmBVZrVKpbBXPvI1SqxFbX4pbQOYKS6U7RtXk9WbyK2cP/QM4OAn
uGWO2dJsnLntxR0mavMEYV9be2YqfGc1tKmWb7S2TUaE8UH1tonHzEaQZmkTUnN0VFem48wCY19m
MZPLZkLMxb7Q542uyZDxO5qjSZQrJbXipvXSRvvSxW54qDrEz5ff+avlBVOZEEKf9z3SocT1J9uC
dKQ2tW3TebqWkynqoxzHU4fSUpH/uDzS65c945vJahBf0fpHM8/pUGUrAsdqMuTJuVanXmbr/g61
qHuorVaonqykscPIO95MwPJo7PdD7AOl0R1tHDoj7/KvOfPcwGNsQZqZPLbzq1v4xeaBonNqO51i
XZvRa4BDVvUWiWP4rjKL+Mqh8uqzsmbzAFCAvxLnVGROn3vKndFXzAznULUIkYLH9twaODz7Ie10
wdg5Hy8/2qvdl/G458+t1FBNzSV+06K9jMrebDEWuu63ZJigAbW1crg8yrKfWtgMI+YOdLqp2eWX
rxMykx/hdc1jlYl/ozXU+1ZFUqReq0S6dhwNBE0JhWuECCLcjlWAAiUZoqMsnfYxU5KAmj1WN7fY
/1zDZZ6bAZLfZGxIr6A1X8y4hY5LwXebDxnjoSM8qGE7FWl4JXqc1+vJMQ44mPiHfxmC1O68xF4s
oajzlQAyVuONSVTiNNVPyW2Er6qPx3OHuYCixncNW6oHUVLZm6jNlCuLWJsf5NVPEJTeuCCxbS/z
d0GlJVpBisoLwkTfAI73vcrPizWUUvOmQxywylLavFeBM9jPrFH3sZFdtnES8k06Wsh9Sc3/yrF8
dlpMje2Tjs6ZEHw6LYFe6BRdO74sH0bZxiiR0hNPqdhHcZgle1E0w973GxQxeetuRjo3/Cub2quN
lDdjzWR1IuCZNTqvjxdvpoYooQz2vDRjrXoomY2VlYzJoaOc93NCL84anbQrn/mvFsTTlwGRgcIg
lwlBPnrp+mJ16qDg1SGhIooPRn2fF+2dA7s0V4wVYqg1TbYHQZZ1CMebeNpigXwQ9ve+oRVN4toc
ADwMpofLX+nrmcANhsCPrY6WPfJApzMRutoQqnjAeibFoNvZWfYebWX1OBmEEEo81Q/2aJdfLw/6
esNjSdLNSyxB7hV0xOmgY0Ut3rEK1csbO74ZfybNBuBWBtuH9oLLQ515Po7MuSxJmRuC0PznL950
BrOUGlcyeWZM84nI4m4j8jx/QhdswkCMHPiFxjXrh9crnGMDECv5nfn8WHaJahjM5pXDpEYOsxjq
eXwMpqbZp2OJciuD1r+HXqOKFa0A432rk8u//NSvDy/GNQiYOFgEWYrFBAcljVFtEk2eWnd0/3BT
vvHtovkkazqpLw/1eivFxoyIZOaNMMPLJFoZl3M8No3eQOnye5b70fu8E58uD/L6eQzMQPFKUrGY
mX0XTt9iKTuU/Q6DSLWrnyrNLDdKEYpvSY26+/JQr9cmQ3ELUKHHUDpcNkdLGvQGDZalp3V1erAa
A6WxghWyVzbwNsJodJ3N5RFfz+B8Qs4uB/NZASjm9OFoJBiLTm1Hjw5mdS/qSrnT5Z+a9XEaz6P8
um7RaU5QvRhFDepOlCkfupKAqIwR5E2o2LZ/8SzEx2ABSElRWjwdZep6+kajZvToJRrg9sbWDaXy
4cqaO/OONE4P6mxIWCyIG6ejJJ3ak11zCBT1QT8UBbLOTPGrt9ApQlTNmrhyXJxZfppDPpoMIxVl
+G6n4w1JB+vQZLzMiZQj8nkF/KhBS+QqG4Zrx+O5h6NWCgoAK0wTYsTpYA09gL1FP4Wn+C2th6G6
i9XgJ47qj6yeP0TrzKuCexU3iXmnms+m08E0WvisanRar6orlztTa6zbsOr2l1fFmfmbvyVAItT0
yNMs5q+gLz2khN55tEv8yPzIINgRn1q2pN3fDMQljfspCdrlIldQywuNtm2aD6r8LaqqYC1Jd936
U/fnOxKrAe3UfI7Tdbq46ytORpevT/uG6mrloyhMsVFspXwaykFc2ZF+UcNO44Y5t/3fY+mnL2ky
Qj1wAAx5VWkHt31dYvclbOig64jmzjeibXprmyma1qxhveMbZXMhb3cV/aqNJ8amcNe2j0h81ZpF
P9FIptNMNdvBoSnPsRl+J5W8/FGbvT43G8L49bB/TGzv8rtZ6pTmtQZ0gmCL9UZNR11OWR3GNKcV
vUfFWt2EoWjuOoDMH0ds9jamC9sWIxRcLlExKpD6I38/2kb5F0txnkzQYIBYKHCdzmU3cqEd9Rq6
s6FVu0AnzkXbi0SXLvgrQ535kOc4j0gHEhyh1WLVj21ZAFKUtLWkVXKXI1n119Byy9saug7d86Ky
ruxTZ0ekpGByZVVZMIuFYua8gj5pUSqTNjlEwur2tRsYqCo7X7sTSRk+Xn6nZ44uYJfgDKBAzPW6
5fYxNRiy66P0QreANeeOAK916xr36sxjIVSigoSm4Bd/4/Sdtanhj700JP1BperFMu2OVRLX+0mN
6geloaPx8lOdW6noRhwgImRgmc3FSs1iPbb0op0beOhxD4DpbQFH55gcxcU73B2UL5mQseKBCZFv
otp1vzodQdBffPfEcCQvOQlIOy3B/UFQAC0PxsFTLTTiNarCA7QPO1gLI+xuB/o2HkTu9DejHtIZ
bhUgtmFirKUyYXmcduVjqmcqGUhkDJNTZCjjG9pIe6iAqc+nCBmYOhU1/+7K8Xxmu5/rUTCOiKTQ
fi0XPvcXNSkgHJQOAuQVBMRh72ZSe8wB7H67/K7OrUBWPJ/07Aj4CqDpygBxfJYxR2Htb2gAQ9M7
mMH2L0bhYwZh46jIRhbrXCquM+llPpBJLv09TJviWAK6uLbu5qN9sdHPMk5UoySQqbEvJy4PJcZj
LHQtC6zvkm7zbp1NIdBwCAfuQQV9362ByWrPI2yDfM1uq973jZoeXGH9VKWd7U0iku1In/yjadA9
vxrJctBpoPbvL8/I2Z9KuE+MgjT3FQhniEwADAXzTpIDTUcZYWsS1PE6mHx/J1M8XDutNL5eHvTs
woIrM7v/AiVb2j5VaI37woVmnbXJh7pz9LWqVnTlutMf4m3ms4q0zX+PNG9JL66NzWy3rAJ/QDCb
195sVnMXTqm8kgk5/zwzTdPETQ5p+ukoXWsFPqm4wSscQN110MEviNqJL1N3aby9PHlnvxQH1tns
E0PJdLG44sQHKi/Z1Ohd0LZjgWCsbtTyyiOdG2XOm6KYndP1y+i1sgcODLMZPEPKboNbBSrWchiv
HHTnJu7lKIvvMdHUptIEHZYZ97gn2vR7rx2K8b1R+vKagcqZtDRCtDlFy6LD7m5Z9ZCwFdQ4aCXL
oJNeYDhARZS8kcc+yJwPMIq14yCc+uNQqumzTu/+rQ+44cbIRse6tkPMK2K5Q1A5Y/3jSQ1zbbEu
we8LVzEa6Y2IvtnpQYdkavhh0Ox6F1r5z15EXt5FwTFqm2llAdnejs41kfLZd0yyCLMhAm17SRyK
gQ1hNjBIr3bpTjF7fC8KnESvnCK/BNbLZ+V2Apxv9l5DtnL6ddilAXawYMqbOrBvpixI3iTErvec
tY3j4SjRHmkGwwJgTPKvioOVp4/e9aNOSg/eAimhKx/QuUX38vcsvlajTGyQ3lJ6ju9MtBsyAdQz
yk0xN+79+bdqgJKkHZgrE1Sz00dPEsISSiEcBKOgY9U3Ri8rcZS5PMr8lSwnGKnXnJPktgmK/XSU
upNOb8pQ4ihAI/oqmrLEWMm59vQGtkSGI4NLG4o6NmSqhB8XyZWv+Nw6os6DrfHMvuMoOR2fmm1g
T4FJq07oZseqR38MqL1+e/kpz+TA+VKQWRFL8Y+xrOToVZh0rUPSo8bH7QtC3SDy7KlT3o29a95o
xdBk6yHum3so++E3M3ERYeML1lWHqdWUD5OK1pV8xkTR+PIvO3eGMpuzloD+DSRop88PzEIdEnBB
pDFUsc8CdVypoF0eJ8fJ9rRMYt1iZOa7y4POO8Typc8RJSg8g3vCsoYYBF2kJxm7GR1T0SYKG3qu
i3jdWeYnrVWuRAnn3jDCUgRgxE4UghbbFV4qiHnpeSW73OlHUTktXCqz+4szB6UiLgEsZPRt84f7
4rDu6Ye1s4h5FIO1Cdo8e5zavn66PG/nPhbb0ueqGYV2LPpOB6F7ZgbOURlIbdG891tXu88AMR1z
pW4/+4oBlN4XDV2kUrvyeOfeGFBZcmoYQFCCnSf5xeNRmuvjAnUQHh5KQAayDo9VqWjhBsi4FmLw
miXPl5/17GujfIe1CLK9V60hVaF3Pb9o8CTmP54pEsNT+ugPjRl+xVg8ERo6jMnomFrs7+DfdEfi
6OIBFdDuRTO4R4ow7UEFCHJlpzn38nCVw0sWWcYsLT2dwrQ2LPrik9FzAiHvEyjTzz4eITgwBwqw
M0s/BEokP+a6L/5iKkm24j6BSM+Fqns6Mu3hDbVRhUhFDNH7qChhY2W5caWKc+6Fkc0gE8UdaKZT
no4ypdAFety4vLoJafVyJTwnqRfu3+zYeP7OtbtZbegulmLJ8ZtbJTfSyR20DR3X484ay8q7vPzO
7YuUKwkh0e4waYs5qwJWZG0Mg2cavrxDYp+GG0kTGzAWt7a8eswUz1fTa9D0s9d+l4OIoenCIXt9
Ootl3gatqhFVys5QwZ7llf3ot2PzzOZo7f1+6A8N4s/dVMT9g3TD/JF20s+Xn/1stEkPH1pCLleY
hy+OfgPfCbqd+SpS6WOeoLn9rrfU8gu90tFunHLjO3xx8YkbQrMe0qaNZsMi8zGAYPIXQcjLX7LY
8eLcons5nAjlrbK70fJQ38ZuXV0pkp9ZuqjFORvIFpDUXwYBZtmC0DELAusJtxl86wRGfkNaale0
S2fGIVolbiaTTzywLPmWmaaXWdNqnolx9e2Ai+Wupq5zZc7OLF3KuzolMU5XimKLoyhX86o2RajB
ClBqNk1r/JZlSb6rUeZQ/sObDLOrKthdXjQuC3NxprNcDRJxdPSaVHJPF26sh1Ue0HfqySrU33SJ
HWLjpw3rBNvHdeeP9XGKIeupfjjzI0sa3S+PPz/Vq/GpINBKgFDLXsLcaxqskzAINM8F7fUIwVLZ
2Hk9PtlS+fkXI5EOI1ik9sOCOX1SB9eqIKWn35ONM95URldtpqRSnlTRXjszziwYNDIORxOHID4j
i6EiGZcSD1QNPF4CsdG25FovQv/KXnfu1XFnQ1oxd++S+Vk8UG36dQ1g0QsqGgs9AGrhhxmlJLaW
U1jtWs0pAIGCc7b4nHXFOqCfLL9yOp5R6hA8vfgR8498EWFY4Dqt1o10r8vK/mdSGfVDb+jtBktF
v18XmYEDdicxDVWAGJBLHLSdi7/nez1SbqDIbIrIgdtoBM23y2/77CvAE3aWNc774eJ3SYxx4oIc
Lf2QWYWubkw9ewRFeXmU3yqY0/VL8D37EFCUoCdmqUhR7U66MBE6lBiTDaQN+8iPk9BXhjZ9EmB8
kpTW/53ZO5TH8qEK3xV2WdCQpYUuIuDOz+8DhXrKugWdoexr6Kzmuy6qlQCYkJPfDZC8JBfG3qD3
HDqTeqygmber0Rkc6xDgi1riblrbgTeT/qCuJJX72R/KqF5ltV/QeqqM5k3ih8O4n0BFcadvGz2A
yhOOKA9dDmSc5UZ62rNaGZNd5iOoYqYCulqiekA/osbcpj1NDxokLo1mAUNxGvgMcECx36LJztm4
ox9gjlrSrV5M8NCCfGL8wamg0zm9IYONI2u/PSawjUA50mGRU8NIFCDBkm7VlS5t0mVql8gABpyf
6V7lJsWnup46fZ+bMI22jUZWDchPbNqwqdDa4EvYlM4u1cYkpCAD3Jf2OymwR5SxvYttxU2PTt01
4x4cKCikpKBaddOIJg085DtBsKbN3HrycV/QsWxrpbIqHDeCf0YiHCAopNjkGd/lwXxOnGZ6o5uA
JEmND5NYcflSgMV0EQkjYkMbql6kRx/o9cVuTxF9dVdUSvnRNBsRwNCpj+WI6n8FtrAs1il0kCdc
YEWCvH2slKPSEzStXNwX9yW2rFBV6aobgeT5jg1tR8T9TQoi2F5FfdO8bcwIZoYG7bKCV0o9eZd2
VhJD3vLt29iy65msOenDrokG9YMeZPG4as0E/8Ng5oS5mE1UB/I+sVjbrQ7n0II6UN2Cv8r0LU33
NY6VoqtuXOEjr0vCdAo9t7MLlU7F3q72vaOW3YNu58p7v+z7j/WYgL21JUWDG6fLra8jK/aL5eTy
odby8sbJpozqsyp1qAm1am2TPpbvVOwoi1Vs1PJoFw4NHkhstHatBUULLWgcsiFiiQMjU9vGVfYg
woLhUwevFFbtqAtIcG3bY3PZplnspb0qfmLVCjtEUUW865Va+VlEZFxWdNbEcksfJitWzdPxLTtm
6m6mfMo+AEBLlVUekCvBj3EIPwN1cw4iirIfRVNHj1Ib+vjBD2zjQxJVIFJSZEn6SoZhqHq0Q8L9
KZwMoW7m4lC1lkGTNofMHhv4quYYfch7tU4QSki/eBz0SUk8p6MAhDNwVH83bWwqVkma5yXws7L/
3EahLOFw0yC7sWM8jEMllf1O0y1fX1NFEg9JOLgmdc4h3IbIaZRNm7pTswqNkY+yz7Os2xgJPpIb
u7ZBiurK5D4kQaqANvX5IRGdSVCKeWnpSgFV9b3mvnOfu6L/GtQqRpy6NIGSmk5ifIgQ8wcrxy7h
VCZhTIf3gAQF01F6aZyDqySt6mGZS1SXu4oF5qWZokedbzlYVwGKlDXOmpa2dvwhV1ZanOYH14gM
A/hkLqhG1ZA0V7Wlt9iggu/t8WyO0+ZNp+jUjwd8eA2vUpO89KRj9vGdBT7UXEcYslgrRwlrPE1d
PDAAsIiw9ri/5B91qUIP7fqsAPzqQtrf6mroZKi+ez/Z19ICroOTapd65ORpIolyv0XX5Yr8zTA4
5pMSykrfgqMHxD1KAKOrKUwi6WXd7NDpI8Ed2XBIU6wQ6StvNBzt5A46AVBDKmHWdMz6JgdVk1XS
RfKLKa4N5UkBkaI1X1HJ5YPyRlXkTGRuVYiO6TOeoA6Q1nTwdSpr/5lXtNkBhDW8ntbde1Jf0PrY
it6Zeq2QTavcZmNFVnqM4SOtAtBZbCwKOPPK1p/HUIv5Y7epn20fsBLM70LJrwSKr3JhDlKPGUsy
w0JU9DOLi2KAthFSqmuAowuemC54cRps6gTMpVf0PtFpXlee8JPvv9y6u1ix1wV63JVrsNmUXfP7
evz/W3X/B4nrF2HIq1bdJ/nj+4/8tDmXv/C7OVc3/tHwVCGaJexELDFb4PxuztXUf7D20ua2FvZb
ZAyETP8251ruP5QFSBKR2ptbXua7x7/Nuab5D6q5uc0UuATCQDKN/9VD/Pg7DvrdPh38KP7975f9
lqfJFDSb/ACMBizKO2Tc1KXGq0tFmHP1N9YKhZ1NW3b2mzSxISSHk743rI4PDG1HC/CUJOvji0k6
M/bpTeP32A53F0efJVLUH08jVT0L+IiSEt/zGmB4phvlHSdq5Dmlll/h+JwfCiQHNTOTvMr85y+C
YnAdoaZDVF7TYlB5uHRPwJLJdSiw+6/cn07j3N9PRW1JIBPhAsXt8XQoLUiTmvYkc61FoXGUnTl6
RmWMV27A594bDCQS4HRNv2ZUdFkQxD6alHVJL9m+FaO/7Ue1PEIEqw4+jdbFitBBYCUQg4W//N7m
y9J/R9j/PqFtoMDV52bVZYteV+lWGseVua4UHKNWnVHnBDBpse0xSVwXMrIB+zrdlcj+3Cvkwj/L
YRj3FRnJTWUp0bdx7rTpuCa/PqwrkOr7sk6aw+UHnF/R4gGRasDjEOjK0XcvkplOq4GXyyxjXelj
mOHqDkk55mr6xqqpPBiQar3QSTEpdOrhzi8bsbk8/pklxMKZNwRAI2T1F7fVPApj2t14uf1Qxzek
/lprzctszSvjzLm35XOSYZ/hAKguaDg+Xaq92g1uEMcmncUpACb6clZYIDe3Zc4xXhehs7/8XGde
4XxYYeOM+p39azmvykDdOraNdYKsExI6epxxtP4PZ+e5I7extesrIsAc/jbJ7pnRjLIs238IWbaZ
yWIOV3+emm/j7Gk20YS2ARsGBHt1FSusWusNyzerX4/MZndDybYqBVRU27dF1IJ6gyHwnvDnqflZ
tMK54KXdf0qsXD/YDXuLxSAQhUaJvdwqdkVjxjVvpUziQv/QMTINb8sy1l5A6ndfy1mdUbu2RPKb
mkfaczOqZXB/Vne2o6zV0HbCBMqGFX79FR1eq5miJ6+Kq8pXT2q9Ok6yPLYrqjynxTOKgNfBkdHV
zgHEEn21Z4JBh/PUddR6XsQc60xwnZLtNnGdINNqWOd4npSnXCjDZWg96yx4Ov9S2ej1+MEglthS
8Qgy4eaAXdB4HvTeNX3UyL/jzGFdVlzZA0H6dnDk7I6RIjKyYTSKbkB/FG85Q7UIGK2N6FrfNDiy
9svyrwCj+VKi5v5xLBREplJhmkfXyM4C5vSR/US6YSh7bS7HNDUzRCQtahRJVjwg6pRRovDyMMWf
42BbbsrUrzNKxQpwHEAlMEDb865DUgMUBrHi1uVx2RTDybEyN7QWbHvUpXguolS/TF1jfzHKWg21
zPlbQaD74Njd1Oz/8zuYZ5rInA7Gtr9CmXBEE5XfgU4jyzlKvo1O5dHXxAlgFQ1wwcQqfdPL/sym
sjkrg/rP/a20cyCSo/FDAG2BSdpWfPuhQoA7MU0fI8QmmBUrf2fkQ3K2zRklU6M9Mv7e+8jgAmhl
yQzR2IrfiWr1RtOaWGA1pFs1FSgG0NFGPlRxD06JnWMKaBJdR3iJMuOTP+VNBrTyBletqDR9xMJi
v3ZGV5bElumLPQ3tIy4e9kPjjOIfR0zFh3bE+ez+1O4MFRgmPHGgz4gVbLUtbBM3CK1AkNWORRSM
JMona7XbJ8tLjiCmO0MFDyzrvBLoQx59PVQh+rFCPsT0aSFg9mICo3GQUEb+KenORWzqGKOocZib
Pb5XedKE90e6c3u/DW9vbjm0QCGGLQqP8FYu2VjNzw2eWgff83qpvqbqNl+SXAj6Ff0W+edvvqdq
L5NAPEyEVUHjw9BL+7vjxEZQe2oURrmdH7R2rr/ff+Khr8MNQ1ce9P91PANEejxp3HDukLcXvZji
hzxJS79wsqOr5fr7vYZCuAqWJcgzjeb85kJT9Tiixjn0oSo6PFj0PD6vq/4jpxh37kZVe2d6og7s
YYiDhBz74DS8vk7/E52LjUIOhFKeJ9cDVQbwaGlh9iGVv56TaKG8qKOnOqhWG6bFRLmEMuLBU2gv
qHwhsmrRSnO2rRBtiJVF17I2xLCjfCyqqQjVzsxCDKbyfx03yz8BcpkOPun19fY6UkkW5H6TYjto
7lyPNMqKzM1z0YYKnK9TntbWQyoW21eb1UlPPSVgXNz04RyvwjiY5J3VC6eDJiFVeszlt52SIUr7
pUSoLCz7OPHxhomfe+EhijE6Wqg3q/p4f0/uDRXUkMwFJY55C7twEgwidExbQ00dhA+SznlyrKnx
xWzbz4hro1HeG0r7WWAZepBE7A4VFTzeauSiSNdezzKeVihxJHxatCqzd04FtDzp+/k3gH0S7jYf
Te0Waicf8ayk1/4o7XbH2xx/6qjbVRWbbSiE4Z2rEjlqYSerdoqtVXyrHbtxfQFeNkU02kv+SSrX
+5ih0fxoIL4cauPkFAdfe5Ng/N9Ko4ZCiYHWJp2xzeWTKzO9iRWBGgcjGvaXewYtBo85s/DF8vSc
FoZuP2exYYSuiuV9Nk3G2QUYf3Bo7hxi9HJ1ABzcDSAeN3tbNxSHgqKFfrblLB/TakICaMx+RFnn
/BqI4/UjSF4MelVQ0z1989UVr1KTCRnvsIwd78UEv3EZI9H/fn9Z760t2hmSmUITnBfI9drSuOSS
xa770Gu1Ek16rzgX6qJ9Uwd7oEJc0fq5H3BvAqUgnC2hUwBg9OuAfZQ0Tqo2fTi3RXUeVnV+gjw7
PSL2nFzuh9obG6gl/kJ7SKcYdh2qMWKQ2oPZ4bHVYOqiOtXDWvXLCZ1wDy5H35zvx9sbGrx+cBoM
D7C4PELeXKgdSJSpNuwubNpxOuMS1D8IG7eESI+OkDd7pxEJH2B7qfpJBeU6lDmrFE6SpA/72taD
zlqrr3Xn5h8KM9ZxlqB+n2kFXlP9HB2BUV8Lev998//fVkR0BPINVEFKR5utuArXsRc77UK3tF0g
MKsZzqk++Isz9mddUYav6dJFPxfAhA/0mjz1oY/THHOT2klOCd6VH/oEt8Vyjh33nQ0pBWCjkkSP
pta3vo16k3twS+1kA7y/0H21WQ3sKJluvfkuVOOjRveGLpyqXHtBluZ5Bq3+0cPv7QMCNsMHNVWM
H9BUK0RUZu/o6JIr+nq+0Iym1gUQAnfXG/Z1YWULNcyIo4v+6KmgQWyHY5PhmJAqNS2VZKV7S0On
836IVrGDbhh6rKvMzMUpomq/ZdZq/HZ/pW7eSfIbcnlKs2eyedKF1+P2zZSYQjRj7+QijGjYn1Gz
dk8JtjtPKiIdZ51eNS5mUxkDGSncT2I1o494Rh7pAd4uYnmD0wBBu5Ya9uuPfPMjaNYak1d3lDws
p/GtJvd8Jsq46N2gPDV17T6s+HedtKWtDnbq7vh5LEEgp9xC6UoeHW9Cr1RSHHNQCA3u7EFY3Xrh
2lKNSyNi8a+jrPZjZ0OTn71IJCHVYPMbRqjTwQF1e2B48C843uGNIiCmbg7fxIm0ta6WOjQU4WC8
o2tsWC1DY6FeDtKX/VCcpB7UfPTxNmcTm7mu+4hQ+Wr2fyGGbYVIanS40TmJfbDf9r4rXvAk3/QE
IARs9tuU55aRGaMIEVSHdpDh0Vb4Rm+jhQRU/udars4JyS9sanUMH4/Op9vdTlUHXCyEXxCQNxSw
OcPvJvcSAUMu0d9FduL6qRpDfDNKoBs60iq8Y5WHnLbjO7P6RXTu68aCbQxOFrUb7tRNfoDYfUMP
vhB4SrngQMRIV2/FQfHdaqn1g1bkv54cwt2B50Fi6BBu+1Qdl7FHrRh708xu44e0UUa/6PAT8Xtn
Xt+lsYZg+P3DQ67KzXlG/gOpRx6oOnjd670TGQLn6MiTtqAo3w3c2y9Lhrol7cDoXSYoAY9efqQk
sLdjwZJx20lqAi+7za0z1iJz9TGvQ6fvowvC+PnLbHTxecYL5BNkcueJrrPEvMWwnAFI5+9twCN/
3x/6zi7iwgOMSrFWUhk3P6Jz9crr4r4OW3PU/lq0sbwYDkZputW23+6HkifQZpa5pukB0V6jeLil
KayqJpdp24RjPsT/dLpXPVWRPuMLoqJT1GVrc/BZ92ZYppq8bmSVB12x6++KAWAdL27VhPhujVaA
tX1UQm7Jv0aWQlNYLczxz4azVIQpVaBLh29KDwg9corw/tB3ZhmwAzxpYMVIFW2F8/iTUSmwGww5
u3F3LbyWLtgMKM6IGqqL94PtzjNIbO4YimhcRdejXl2wPSgSNCFYc+tlKEvj42pP1gO/4a9cn70/
7oeTm2P7WQEQ0nQHV+EgVnEdbnbWKB1rxoZf4PKArgf+XjAMPt2PsnMCU9MhhnyXU9/eDAo0q5Ja
oLfCwWvxG++N/CnK0w5vOhIy35j4M2S2hkJcMAbJ/oeVSwLM4UDrCarWZohYCbaJhXxkKIyoey5x
1vTHZIxmvzJBCtpJjUP2/eHunEgkELKNSaGdxbsdbj86dWtEVJYcHLNEXzW+mzjTH4WI/lbRqEPQ
alT0X1+l7EpE8EyKzZZqyrTvTQoBQmlVy4XaH/4+82OZe+57/H2rz8K0jhTadtYoC1Oqjcglytxe
hzJEpwkld8ggjQo/cpTqT1VUKu+0FDxMbNfVQbKwc4UC6ddQWkQkhjr65hLjWzmZ6xadNLISWL2y
J3iOLo6fGokd9HY9PbdaW3PH9Fj3rMviHBSz9n8AkkX0p+U62gzYGp2EO4wfMKxR9WcbFcMznqf4
4VVD+SwAHp2sGYrsUDn171mrf7+/nPamG6oB6HA6qNL05Xq6s6HI1GnoupDkAnAPUMPk1Al60uOo
z0+c9eXlfsDbgssrAod9SoWHK26rhu+UlNgsq8Ajd82dhzQXMKfnWUPCev5aZZXxOCbD7C+ropxm
pcx+WwYl9bPZE0EDgudXCw/8GBq6cLRU2BbwkK+Hj0VYM3hm7wVpM/Uv7ZxZweJG5vn+mG8OQqLw
UOQYBGnFm3mzxiIvr5Z8st3AcIr1nPXwFZqxPWpM3XxKRO64QmmU0jUwEF+5HkvNGHW0GvSg7qf5
5Krzz7aMnIvWWtMJxaj44f6gbm4uaKmSosk9AuoGyuZ1OBE7HG+QtqDCxtUfE7vjm7vgwYce5VFn
cScUyR6CRzLRRsppc/x4c9lTd8Mstoli7C6Fkg49juVx1ftzbeLicn9ktxPJZ8J2gmQEwQMa1dcj
s1rX5UVoGtBt7L8UdHRDwLPi3I4OHZByUg4m8uYAIBLtM/lmp5DCKXQdDm4WxA9n1mm7oOGUVnbz
Psuq/oM6WeML+uHdE8ifMgmiLlkfxrZVzKMtKSNcXdRyrHxGlBItJNMksurt8Q6iWwDLxQ0AYZ+y
82MNbX50c2bzezK6A+Bcs0W1L1txMgSNPgLGxOyXnHjWyuRk5C2Gy/e/gLzEbn4QLyoYXYDAqEFe
/6BJNGsOFcAIMDw3/3QFSrf4Fjcf9bj4vCB78gUYSf9PMmvWr5afpdYQXx8wGWruiD5eBy475Kfo
XEN6rdPlaSqwCm7UuH+XIVJ4ztbOPjh/bmu9BAR3K42aQJfRV7gO6A2rMcyDjRm6YVM2aTXgMghf
tAm9omLoslNnCV6XczTpOBjS6KFaAhqnChRjtX+Mqk6N7/7c72w2fhFQEKmzKx0Mrn8Rsu96WXFK
B/qyZI914whfqIsXssuPnJhu03CJp+Gq5zNTg+cOvI6l66jdxqq7BAbtuTBzkzGc6hxZl9GszqVH
UW9Uxipc1wlBwRGf0GjpjiTUd3Y7GarHQ0fCs26+wKhguTPizhQMjtY81pEGACQy01A0vKunoTii
nu9sd+qJ9OxRtSHb3cKI0q7AKz631AApmx7kQNK8aNhbPnVupfyjdYbRQDbxUHHWbBxzV9LbIy3l
nRG/SlRAtWPuUfC6nvUMFbJZXVnkFMbyJ13t9RNuUeu3Cpj3PxMqI0eqCXtD5sVBiYJyDNSAzSKH
oJd5GUcg7frSzT7nsZE8GcjcWr5iW03rS4Zzc6rqEpncbtW0j/ARhgN24c5v4AnCLYKcEiTXLeM8
ySygAi7Qd8Vds7OKxPF6WtrCvgh7ENYpwqYcGwVklxsdobBiSf6H+5JEA+I5zwSwBdtJMIusBZ7Y
rjCLB/2UDRpG2Fo8h66BDMH9LbyTY0EqlFwxeg7kAtucco7HAii9awbzULVxkIvVCCfW/7OLVBCs
ydz5o5MawJg7uQ954RUmuZZmvV9apw0mq08O9F9vz3OuNRTQgCJKDcHXc+DN+2Gh0qeN9PKgtcbi
JU7t+YHMtgXxvhZPFV7d/pC00s+wOpqK29SL4hR1Xy442mnQBK/Xeg632pq92QrmzkwfnMIanxS2
5QFg9nZHkQZJ8LFcXWhKbM6xdKHHLVLTCtha+hc3bvRL1mC+lxmNGWDDUsS/fEgTjtQVwi4NmBti
vJJ0YJ6N2MYgLMfaMsJD3TBws+FLi/P9xXR7HxBKKsCAR7F1sr3rGURyzFVc3GUDLmQ4EUjKnpYO
W3tkk4+Oxt1pJAPhUELS6oaousZtCrkfv/s6N54xDo/PqYHr2uhCxcNi+kgKe29Vkt+BB6ZtJqsH
1yNT4WWs+MLb3HSN+AoquDizdYXf6132WazwcUrNiC61XWW/nGYwp4j/cv1J9dgtCHE1x6Iyxok5
TbXWH4WRg7xM1Jeq74oHOidHfZndiaUzA5MQNYqbrrrm1hHCg5odeDQ5H+Bzll+92OJ9V0TVo52K
9u/7a+b2sKW2Jjc70B6kR7aKEVkZp1jBEm+ymUA9NtJTsljtM35A5jn2MKJVBmH7buvljz0Nh4Ml
uzdcWqBUujjvqZVstmOPoLKRF0wvFtweetqWcQHXhHhc75lP6wzb8f5w5Ra4TlfR94CIivygRG1t
mwBoA+RmPMLPz6OsfSnoZn9ROtsgf+yjAD6Ac47t+ChH3g3Kk86mMkhvflv3MlagqhZE2QDYpfnk
xUbtS5XJEOU55COVsblMotcPZnbvw8JJlegMXn94A1xvGW3ODA9tUSvo3Khu/UFL23MHOAXVvWS0
/83VuMTVVEtzUDJppZ7M1km+3p/svY8LCpBqKbcod/kmmeiTZcKWTMfzKuqtp3o2xnBFJj0QytoH
w9AfvY724lGP4mXGNUI9fHNKeLNbYOSVUiTWjeWnio01RKuh/kMDXm+curzO/7o/wJ0Dl/IXFQNZ
K5A2BddznBeqqMvBMCB6I+c7JEt6tkh7w9g5svPaGRolA4OSO+UfLhJ5eb65ltHJLgutXp1AgLXO
uupHvVoI46RYw2eNfdTH34kG8BrYNVkJmJtXgtabaHVeKPOaqg5MWXilg0FZwhkMLWjyuQ26PhkP
ko7beJxA8GQA68vawZbw1TZRUtpKGofzohVnhwvaR7lSwfstm/w5GseDJOAVFHp9DGAqTh+M1jul
RHSdrqdTFKO7GioPhrZa9J+zmbo/kckpP5XTqL5XV8P8syzE+DFJsvgxFUOTXyLHS85qmU7PdCNU
eg1V5xdobH0ngeXNe39dya+5/Xm8cNBKQJIVqYbN3vUMheZ4BY0fDwj7gZ0pfH0ppsf7UfZmnZ2C
dA61W5nzX09CV48zhIwlCtJsqi+iq9NHp3S+lo7XPfZK//N+tNtDkK4cFwwCzhi10Em5jmbQ/iNz
7KIgn7FT1sGX+15UGyc1ruZzgjZSCGPrCEx6u0EpC5E38JW54Ng910FNI+uyxF7j0FQLeMVrmfhZ
Hptn0oyjjs3O+JC6QwsFNhz9sa38dj16KyjSjrdxkcxPfew4J9Nu6nAtRH7KJ/zL1to7ull2xmcB
CuH4gSEhUcHX48vmZKbxZqfg7SxQLmo5+PHkDF/Kvu9/TeCJVjxXJs0v/ZW3d6Pe4y5ap2ernlBh
G2DSi8iGr2rDGAiHgnv9bHvpv/dXzN4utbimwabwHORfNtuA5589TVOVotMx1/8Ie2w/TNM6FP5o
WcpFLQ3BbW0uiT+72OOqQ1WHXRXXVTDVC5iFnvvGw3nn2xJPyUsD3Ca8/wO3mtevc0JVBEgtW1Wl
5nk9/XWBw1I8K0k4j0tRn1rNSJ9SXSgfstRSM7+bCnFK51L/uE66eB+1U/rSmVV6aZpOf2mMevng
ZV4MzgKE6qy2ES4zkIY/6EpSYZmsIO5A6kBPs1EOPavkytgcMbITBi1CVrzRZLr+6cIE5FOi3R4O
avWlRhTyUWvyRBKmEr9yQAQl6NBc8kHAQ3fy/qJws0JTGNz3RaXHIdgRcTCbN8cRBx6sQhqDdNT5
p3wDvLl0JGSsmpLV9LPJSR7jKu/G02RSSsy9zvhsqVF5vv/59gKyZ7gF6GLJCs91wAibLmWYFdOn
Hm8+6ElnPIlBnwOnqOpHMSb55X68m80K640woHWpomGEKf/8zQCdZh1MK4JQZabTdG4grgBTAJew
Tsim3Q+1MzTSaaJIbTQAcZu5JPNVstGqTH+cGqs9YU+2/uthHvTFK1E8rmqvOwi4MzaESaR2IX1H
bvBN6qXwDutK0Zj+rAxuCE2rCAy61r5pDsPn+2O7SWyJgO6w1N6S3fFtI9fos5ZKFIQLtWwBVqw8
o7WlKkJROqg1uFMXFOVSf050ZURJrTwCl9/WgYmP6C4bB8YAraLNsknwcAA1lEH4gNITWAhmvPPW
vj0bVt99FopizCF7J+rOqTZpX71uWl5yRzQPcR5N/v2pkKGuNrH8KQB6IFRS0aCvfb2iBAgIzYnh
vsS6V/qN0BzMaqru1zcmWQJLCfkdSs1bxpbaJKOOC4Lpg+Yfz4OHkIQCbvHkitEL8to4ehPujopH
Gm6BtFt4CF+PaoEe4szzYPoG7YRH7BGq56EZi4O5u7mv5dzxWpAAN07Bbc6pTXTc8KUzfc7Z6G/E
MHR/qvqKwgwtE8UHL29+XIAbHfCb93am5PCg2u7CUd/6mmakfUj1OoaPCon9e6dX5XyybKGeV7PR
srA32qOq0H5E9gpVPUrZW4xdq+PUoTnQdppxpb2YQ4RYkglWo7ECUs+iIy++28+HaAO1EnAyFExu
DCZLfLNWvSKejjPdBbpd/0iz0TrfX/q3n48odBjBqiBjhi3U9SIx8ajEUlJyodY4/6C3bhYa2MO/
t2lvVn7lNc6/tdpZBxjC27kk28KoCRkxIJiwza6j8vxhTw9sBRMy4cMQtdkDgjNuKF023lluMR+M
8qbuxSGuIedO2uVwWW+tQmi7l57oPHDTvVmFpjNXj4OnO6GnoalM24/6m+V2J8SvjmhtO8ccoaGV
uPJLgtXbnC1LbCoTUGrDt9B1D1CWdvy5t/SwRXAkWIAlow0ytudykMKppT6fFVsxPqsW6N37X/r2
apFe4JQxaD2xV7fnbT8CdrUzDjlFG/MwaprEV7XeebItZJLuh9r7vCwr6vFkdFKC7/rzdmk8KXqE
aEQ89FbgCGP2W21RHlArGU9a1x8hbXfjWcytpBvLF+kmXmFoE3hRlhMLK4yVkgkc7OIZrXAXfmy3
HLx796YS5AgbE4FwZAA233SwJ5t3AhIOuYuUsqZmRbAkLhm8ph915vdOAcnapuYNDxSww/XQ0k7J
baMiFIphOMqSzAXYQBxBrPYmEOAClUPSWMrCcsBvUqp4WuIkQswQTaTWPUVJYUuVoshvo+wvZ3S0
X74zyKlovrD/2Rb6tlmz9mWSKRPfq5sz7VLkleIrats91U4Vh6MWe+FcaEeswb2TjnsKj0fJFqEd
dT1GTSx0fh1E3VD3RT680c3hRYfi9heHhvWCemNlneZcnX+/vxfkB7rOLaR2Pfx/2F3QtbfMPSRc
Fi8H+uUv6ZIEhTpwYwxNetEUz/vK81bwbKm8QLHF9Ol+5L2PSmmWtIY7Er3YzUc15q6qEUYyfbcQ
zbkz+wbVszq9eHHfn4bOGIP78V6J9duh0uVFugEXcIrDm+S1Kiw1t9WYbdh5E+pCcWXDkowH9+/J
5Zkb6GWhV4iCRHYZ2EZsqaelRDpJncf6dy2qsvnU8JyZfM6OLqPIKxyeT2jbT1iD1uOIFFoxTb4L
IO97l9ravwU1ZryNEDbqHsD45x3MxEqM/qI1K31mxc4/u6lmSg2tCtiGla0DMnbrKA4gDbeZtAQa
US3lMcLi2iLK+jqhZ73CCm9mmEFJbtsnwyv6MI0TCKLNUPmLZzfSwrY8FX11hBV6Pd428w6UjwoN
Cj3sqe3u9QyEaq3IRbIJk5w/FsNEpqu0W/XnVGhd7A8Z1s29Bhj1ZFp5hc5gauhfG22xu9Pap+bv
tWvGtMaTtrEueT9EH610aKKTTjkbRHJbNKufC0c8xqXV4JBDvwXqUVJOR7nIzrFKPxiw06usAY+C
6x2aLWtpJS05naOYuNZ5S/FlwkTzxAN8Ce+v1b1QljSsBfQhkd6bw8DAMEdobEtWD5hLvh/9Ga1b
uTGK/qAou3PuSGrQ/w+1uQwrTHw0M2VUljVo70ZdFL+v8lF04v2XFCfgrPPDbNXr+f4Id8NayCpT
buKQ3SqammaMkErKCAu6bsWpFVa7wJsc6vSkikH87nmpEkZm6x7E3ZlZWqZUt6g2kWls28+J21Uo
NJJqqa1RPuSAoYHsus1zpKs/749wN5IkG5LTSUjj5rjJqUZ565KbLPC5BA08O2fPbFr9ZKGq9/1+
rJ1rmFvxv7E2GcZc1WMVD6TJSVeoX0ZUcP4Ushl9P8ruiFCGooZCwogH1vUGMNXaxU1HoOmhxQ0Q
7sb7PNR69ZTW0RFHai8UPpQ0tCT8CyTcdahsnlN2M5WNQYv7D3HZTqGZdpCliurv+4PaWYikFDQ/
aNvxQtwCTsfSmSc9iXjHLC1gJ0Qszoo7UcsVY3zJs0b7jHqk9cf9oHvfC0ybXBc0snj+Xg8vdQfP
qUe+V7GULMV0dBFEBTF/P8reJPKyJpeA4cU323wvqqWDvTQMrWtb/Y+4rf4Rle58tpv8f1jqDIX8
BNUpClqbr2U4I8DUcTb8OhnTl9pquEn0OBbBukZHVt57gyKTxuGVo5inyyaWkFIRhQfzOdHxTLZU
4Hb9QA2zXpYjCu/eVyKPRs/lVQ55O6xk0SarmTgatS6TptxxcnH66AjhuLcAJWMXnjWzxJq/Xgui
stzJRgoD+dT2r2VGRZoixXo2J7RigMjYJ80ej5wHd0cm66Hk7fLZuZlEG71OU7gD5QnKo8/4X/Pa
igonUoP7K3B/bP+NIz/mm8Rd3jqQ1oljTHC0sDUUJ93E0tNBaRRRDCR1C2F6B5XDvRUC9Q/YCphh
NBo2QaG1xHZRrQTtoJqecO9Ov+djUv8elzkOXfdHuDeTPE2o81ieRfYus9w3I8y0vMsGlaWfZKUV
FFbV+lWsHpk470dhlUhqC9R/Oc9voizuWE663VHcKcf+yWsycPr6oTPF3teSxDKMKcCAsiCvo9Ra
VpVprxs+6KX0Gc2Zwu+LVFqOJSkUYffd5EX//ur0UWXRqesAfMTmbMs9yLReF9rE4i94JQSeJezP
2mi4X+9HuX3kyFoOPgaQMmV5ZXMQduWoJ9jZsdzB+18SYZsPY9q1n5BaFX4MvvVEy9IG74gj9/8Q
GX1MSsmcVjDGrqcUrQgxgSfnw7lYwRiKkX4HzTy8q/umfWzG2v3Apphf6mkZDxbm7S6gkiQrjxJB
CxVLLqk3S4bqZlck7D4IWJN81VjuCfE47aEs0iNLXbnGrxN8GQoQJ/yg16LZdSgtjW0Ee2So2sYN
1ks9P+IKDeas/7ko0RFKbC8c56UnvUwpPG5Vp3oroxe6sr/zcYBrBRgvsNH8P2kQ/b/lQ6kc1HJv
N59F4Yb/DakImcgWE51qSARNMe8XJ+60k2eUHtrs0ZF3+e3mIwq9a3wTZNVmW//KUOUlYxjBl3hd
+p7373RRpizz1XVC4jxt3ADiXBXcX547Q6NthJ6IZDqCj9gsT8CTXg8Tmy+nxBOq4JibeCPHzP0o
O0uRZyceLSwTYmwzYbNx7LIviDKUC/Bap0pOqWl3H9D6yn/5NUOmI+sn/LeUUrfNt4kq1GiX7HQ9
UyMg+TOC8Ym7Bt6KUrpmVoOPIecRJ3lnQeLpJSvFPKRuO34VWuemwGjeT8zhDy2P3Sfpjv1dUdCA
d6Myf7w/nfKjXG83SZQFX0F7iqbmFrvrWCVd2nVBBsxdpo9mNs0hbGPHL0xe00UjqFCUSvk0x0n5
GUntI73G268JLYLEQaVBgwjN1n+0SMZC9RYHUH4ZT3+6dqQ2QQU1LlzrJR5++RQjmCxd8EFxmduS
ActpndVhraACN8h2NeliPrfrYl94pmqX+9N6y31AgQbvCcmdp3aKPsP1MVYpjl7Uw1IGyVSM0H7G
OVTZEqGXDcu7uJ/zZ2tGAmlOLBjByvxsjm778f5vuN2PxKVVJa8ptGO2SAOwM6ifr2jhIMM7P6qp
JsI4XZPz/xBFXraknOR+pvzCb64GnuOs0cIt8Xob+oeUPBcoBSXA+1Fud4XMVCDRyBofo9Kvoxh9
Oyt5RS3N6Kh1G+k6Pur9iBukPS3lSav77uAD7k0eZ5hBqx8nwRvMd2x2aCSDHwjWxmg/91puv4zC
7R5+fVgOIBAAK7qUttxMXpk5SNuuSQVKLjcfkhnuf7HWM1Jnc3nqtfgo3u29wAy+iSen+c3HWmoa
ynBSqsBZlJcCFNR3NFmXB2yKMgib7p+9l3gHm+7my0EopvElYXMU7QDrXYdUo2oQOACWway35mnM
Bs+fTKd9MCXeXEvrI7D+zYlCPIgAlKFcBEN581/Hc5Jq7fpsZKUoSXpOWkHXxwDPwK/sDy68197O
1eEpY+HQ/LpIYE5vUsGZ47FGw7cMunZcPN+c5vh31tL8wVmHEeW6tKzouC2Fv5SDFzbCM36oaYY2
fZur2XO/Jvq3VTeQFF0y1HDzoqSQNI+Ais2q/IHcB7+/LOvvPOu7BxwOlk8UskcU24xmPil1e9Co
3J05ziy6L9ywdEqvZ64SKDzPbKcgLWf7eVKdIbTGpT+7XaccLIqbdSgnjjBgMaTA6BaEMMyOMU88
voPCXv60Jrf6MUXlcqmyPgEr33TZ6JtFeiR8txdVQsIgQfL3Df2v8hJySmMug1rRltBbZwHrwVJO
EVI557JXVMD5uhbe3+J7s0q5RNrK0ZgAnXk9q2uOq2xjKwXPOXTI2kxfgg7tTQqF1RF8ezcU3R7A
ZUgJ8sC7DjWt3eLg5l4GPRCwk5VYjY9NRBQk1L9/9TzmAyKoh7Y7+ABZeroOlbjxZE6uWQT9VLoX
HHmSYLT6MVTyJDkbXhn9dn8Wb+9TGRCwIuZjUuRzC71QZoptOriVQJvjDKsbs/bOwJuLp6FV6ucp
Xrt3yozPhJbl9d+p1+qho2b1wY26s4CIAu4Dxhrth61yi1cCF6wrF4OkMXWCNjXqYJ1NcbKmdHnv
RV6DPLpZHQTd+aocneSE1NW5+LbQlg5L0wFhjTxAwjANIzSIvq6a09GAASVxf5Z3Q1GhQm8YVgd5
2fVXbSpel8tEqLhV40uHG9F5dPXhfWe1xa8fNsB1pKioJDnddOjT0hhNo8J2JsY95FRHq3tWUFLy
66o9qnfcpLhkP1LLDjAvus484a5HhcmQxChFONxEvLbUOLcuAply3xo976dtNTNtWJRTWwlXQE3q
6Fm0N6nAsaVGF08JKhPX4RsyIluN4iJo0fw9jYOCcKtQdV8T0XDQq9+5a8GVgnqQLQIOgc0JvjpZ
0pQWPjKrMarwxlrxpYiQqKqjtnrQSqO43F8ve/uB0inZnw2uhdrL9dCMgSqJnc9FkMe6eCodCzEY
oVdnBH9oo2llecqSrDk4euQgNpcuWuD/Dbq5dNOlXMcWEc1gjoyx5BlYLF+gc9uXusqdx9ww8AjM
HQ3PB1PP/7g/4N3Y1LMAXoCeBid5PWBXm5d+1FeeK3NvvFsrtT+RGVq+itmP31bDj9yrtKdhxlLv
fuC9RUTtWKrhItgK2OQ6sLdUlaukaRGo/Ro/LLx9v0G5jX2OqyMc6G4osrXXa1LqNV2HorRVVAI7
KogE2ie8oZ0v9ehAVR7U6AAevhfJ8ADK8jaRiv2bQTFpswlHLw8A1qX+2q1KOM2gMrPZac/352/v
w/EWg/BOsgcccbMzKgqDma1y3CARWj0uZdY2J68oPzdNq1wMAVeZS1KhDdDO3+5H3ru5KEbScSG8
A19ukwDb6YQ+4WRx0q2KFuheZpybVu0e3cVO/KGdl+TkpO73sUnq9qTLhvpIfe0gVd3bqbTM4VVx
LHBrb8a/RGku6yZ50JuZ9zjoCSJ9ZpX4TVH90PAODmjmHOm53TyhOHclzEQqAvIO3falRKqXY4y5
XNCnkD5nsxs+ofrjHhTU9r4sVBSEi2Qdw95KLPRlvMxJ5+Ucr8P8oTL5nu4yR2duyz+dCNs/v+kd
8X6xEbI4mNS9iwVuHkwuWjrcYZv1i4sjIkZtWQTmqLfCN/t0Cucujx8sK2+/Z71wf7hYwyWn1i0X
v1tdVTn4BXsHPq9HBHylsAdZyfVe7Ye8SRAfzQObS87n+QxEJBmyAMOx2M8q84jqv7dj5Q1K9g6W
mtL+dby0sOmgKsSzMqvw3cVbA62xs3PitcXBjt0bGqQfHv1Uh9i2m1BZOztdWuNDKPDvPHm1a0Pg
j7qHwq6WcOpW82Ad3Q6N81Wqd9I3o7q47eXbZqutURznwThPn+O2G556lUSzAMzzywkdGAxKMvIs
ojmyzUcKKfHlmV0elJkYLpPKZgclP57L/0famfXIbSxR+hcR4L68slhVvaglSy1Zkl8Iy/blvjO5
/fr5Ug8zIosoojWAr1+M21nJjIyM5cQ57WAe2MctVYDEe/AP/Wj5Ym79nteVJsXggohVSabvepcN
jW+KBNqpthuX15mO3r/jlE+nzhPJJbEt8XGoStvX6WNcinGsDrzhrR/ix0iCVFwiM5dbNGGuKo7Z
Lxl+WEnyz1VpjdkptzrzwR4pV/lhUXdfIlGX0cH7ubsuFRaYhl3ABttGr0Bqsu2HNAuMwf5nUpTk
DPbAeScsSuFk2zNaepbxet/z71kU4xvoEUj2vxukvUfzyywa5FRN9CeZEByzi5OO6stsIKXxG0vx
qsGUhxcgT1rfy2UUEX+UY26BNl4sF/FTr2psNEzaI+mp23upA9bAgHmxJbJ/43K6Lu4tYbLUaOqV
P2RMuPfEuEETReoDqLOjVsbeV5SvFhAbMKHgNtdbaxNb6GXecFtK60PsttWJt7y8uH28PN7/iHs7
I1HAOiRS8+a9msvEcJWRneV2IlmJmFlYmiLypyTpXvt8LA+gdPKXrwNZCRIhamYag6xye2imPkeK
UzlpYGtNcxkcpfvQuK1+gIzc+37gXiTbv5xg33bnNb2ixl/UaQCn6eBT+bDPVkarS+Bzzvc/4N6G
fl1K/pRfqosl2q9l3LOUW2Xah6wP0ysE3sNvXGXyKJqQYPmZUzfWq0w8hVqE7g10Ydn07JW9+xK2
cIpawxT+cEoGm+u+qv37W9uxDakwIjlX8Ftc5/WiUVcWKs99EtBF+zcMKd0Ui+EggcHA2RyqR53e
nS/5k2MbZClJP6Qy6+VC+KjcCrwGwNCmuyBiPf3BeNTbJM+gzgZN9rMQRrRPs2JrgK2nF2bcsIpU
x259JQ2rU9PW6V9TrEzvQZkedSR2bJGhBOoKRKLctG0tDP49lxUNaYtTe2L6yzrZcQyZcnpINrK3
FA8ehQXqmbx+GzdVT20WZT0HlodFG6D50F3mkscG7MhRD2vvkZV1TMapiFWIdjcZkxFnzHjjdIN8
DFUUZVvtHy1UTKRZE8mpkkuhGMQJAiRy1Ws0FvoJ3pP8WoqyPI2FLf6+b6t7W5e4BBUzJbXatp5M
JsxHS2kTSNmV5IO25OELTg9mIjU6AkDuPKsOLVK6lbQqJQvi2k47dK/sYqmTAKmU3Decpr1ktQBy
HSftADGRFp6rzFse3rpBXh/AAWCN4BuAy2y9aqzTxnPVjIGrNvHO+iRaP5twCMg0pwcp6u29N2ik
AxBj4p1O8FbjATy/U6tZkgTFNOZ+0jXDGcgaUi0Vs/yeVh9x5NxefPB7srJKsY9NbvM0RoPBifUQ
6i+QxH2l1lucGRlUrm/+gFL3SsrcYK/4tPUHFNlk50yzxwHK4gaywGkDQ1aHwg7aLweOc29DDK+S
mMFUdcvWjnr7nJaaEgVE7AqwN0aTR8r8wf0Nydu8fkpZgaow+h9YIda83hCMo7QFh3gKEKsvP6qt
l15sC7apltzwmvF/8x2E7D92zey+3UB4xKkuEg3JltMmTWHU3Jk8VGMDXmCUXHpPXDqjm/8rlxS1
iDKbD2x/xyCJhuSQg+ygMHuw3imaS2Fn9awXtsUMhqrKT4UqokdPb+arnTPEe3CAt1ec5IFIj/6r
JrlhNjW+vO5hFSqIkLu0Ca8187pQnC76KUxa64lmlflkJCI9CFr2FmVAFR9GZg+12CaSGDKDyHya
poBR+fKsZ8I5Ox0SV5otlHe2HlUfE2TNDgKLW78p0cH/b1H56X8JX1S9BSMBAIJOqB2eqmZxn2lC
jae2z6NP9+11d3+E6bD7czNu5pH7LG/HocZe0cWdf2jaiGyGmyjlJdFnJegKTKmsnDePjpEHMoXI
lacWDbnr5ihNqISqKc6nILMYVqHrNgcTZOSMIqUe9T3LfbubYT1CNFQEZCK/OcVaLB6aWeUUpM7c
nAh1+rMJ9+RpdFLncv+D7jgAUruf9H/0vXiL1mcXhko3VKKego7ezfMCwcK5DQ1mjdI01bQHGHCU
a6ip5UtljOHB2jsujvae7IZRhqEosrEbqNVT0XjLyHs3vna9N3+YGjP9fH+DO8aJhDJjx7AyEWts
yyFETVqJfOsYiNiQxIoiufK810GWzM1BXrJjnGDG6FlKxwbvwCac8ZIsmysP7+mWdOfbbFioSKrl
U2HR78vrtPtTKYb8YNGd/cFyQAlP+lGNB3d9gLOqLJRmELW3vcnz4zJXA5jWu4fUGTv//qeU57F+
LBjjZkac6XTKL1ArrJeyrS7UvJFJfywy+UsBCHcyGZT6RBWvCFIK/weVpd31gG2CxAF8RPVjvd4M
4qIeW+Ihc7bcpyKfkpc4j+rUr6ao+NF4ojhY8NYg2SC9WcnORtK87Th1btyMk7YMgdYijhI1Q/+c
dFN/8BLtrALfnAQYSSIgODHW24rjJTP0RhEBBstcMzCIJ/SJygOnvPPxKNowxwgUB6vcFoyWweiE
xqsaDLExGkTU43ANxyj7qrQieV60NjyoAuxsS85JSZII6lO8s+ttVdZYJTR1ReBVpnqtnUE5x8cD
9rd3jLCVRgSk5HKdLVR5cfWs8exFBL3VJX9EbR8+Ke2c4JlHjXKycP6Ay6Q9OLG9bwn5BGEKFE4y
tVxvLUkUQbxiCTBNhfsDxt/8FDEc8xDPEG6nw3TEdXN7p8nAqDtKak5mA7ZQzc5rGPqqiwEdqAKF
nDhpnloTg6F6ewTj3Tk1+isgm6i3MZG5Rf3MIvWWri8x+XJonprU0K5ZTEpy33PsbIhbDBxMsjqz
p43JL1aqtK7GhqYwz//Q07Y/p2aFuGB8RKl6uxJ4EbDWTNMDkzG3PoNmVez0aUUs4qrtB7NTrc9e
USy6n4yNFx9s63aoUk70/DwlKJJxwZvXE5KtIUE0bwpEElcDLOClxOgviev4cFqQXi10WR5EVMzD
1SKmge5nTix4o8pULU9FMYvMtzuBhEO/KFZ3yry++qK3g/uq2E70bo7N4R8CVw+kXgMB2sNMjdnw
81E3luD+Cd3eK6YAqTDAkyEJM7YwkYHRhsyIkj5IIgo2fjwV1ZeMvlHkF1CV+PCrM4fljQcX65b4
gJic8hBjBfCyYvOb18vD5XZFXPfBwIzX1ylcFAiPB2vRzrUQc39NxGhfTKmve2lHRs/tOTT+pzht
bftLFpvegQ+7vegwbpM8SgwH9OpbbfkpjvJupMUA7XiXPHekyuc5ylGuGrL+OUuc6ODB2VuPpjSw
EXrjGK28nb9EziYy75mW9kRfhaWfCihxz17DCG4MeNIXKGcdPAq3t506N1rkpCV4mJsXtRvoq+QV
gWXiJA1gh5YrWGZH4fLeKtJX0rKl6Y6vXu8KAVBw2qAxg6FMvWuFBO6FnlR7YLG3N11SEkkuQ15s
ApJNdDAsrVZFyMsGke4mZwpv7UczbDJf5RK+GR4ilyJIhaqZTvAWRJDOoNlzryH+R1gMxeli/Ktw
EGMlJp8e7LCK/rx/Gfe2BkkF1EvQXEpS9PUHrGFbY5iJwLg2J/fUwkee+npZwVhm2Pk/b19LRiKY
H9V7ajbrtTqlFhgMRFVzZ8bPPH/hmepT9jIoc3mkL7XjZDAIglWp2kSksNlXO00lniAie1OF+qBM
nuOHelz5NSikx2a2ppNOnn6+v0G5gXXUCpUJwTEs1DwMIMvXGwy1ZvJ6VfroqRGgFZP4tchGIXUE
3NcZjrDHOhycSzcP2rf7K8u/vF0ZwmaARSD96PpuLHTyIm9Zco5RNEKt4VeDeIQHYHR/3F9nz1wI
j+HpkkNp0OOtd+jmjiOSkXXg2UyDgkain9du/WKO9XTwMfccFixDrMPjSnK6WYoOwjwqcwitGZfP
T+GRu9QpLAap2z7b2Th8v7+znbMjloQlRoZ7BgDC9c6WKUsQi5XZaWlpCIUC0RSJVzf+sCzaw9yj
RxzHwvMHYzkiWduxVRl5kXdw7dnxJuYDnqHpRZsRSERLxpSkkcMWkQAWMPRe+UaPsPQnp56u9ze8
c5SrVTff18ijeVlGKg0G1D8IFObzsxZF06n2xBGdy/4GZf1ZMoViNutvy6aVRp1xapMaJZfJtGew
LBVFDcEbjGb6+Oxm2pG0hfyjmyshuwpwFEu+bWsLlHTCaoKQQ4P3L1PhhY7a6H04Lm8HZPOk0oqU
IRUpwpaJNJ9GFd7YhGfOi771eep8yhcnvLSG0I/6Wz+T3u2OKPBR7SaAQgpRfuZfnnCoC8Klr4DI
2J1bfLDiXDwOUWiCHU6q99o0Kf/2c9sHeud0T9BAV5+MMeuXE84h+5QMS/xRD+1/o9gMT8QY3f9o
s1J4za058NxIHDUa9+4TQ3RkZ/S8UffaFEHDaISXsObN1ONFEkvBBZ634Cor8EUBxM3VORLlcqal
rxw8obfWRnUZZ6jiiGl6bK1ttHurzxwH+iq1Tma/cbP6o1qqTAJTq0/+0JbZ1R4Fkz7RwcK3N4pK
jBxeohqK9MMWwDAMBmiRmbpvP9v2Zekb75nEPveXIQzf7BxZSo7wweJMA2nLUG33amhPE94qnZWS
+V1nqAOlHe0PllI1nZ91hv1md8GKMkUEFwIuZss7ripNC2eL4EHtrTFIEs++FOhm+Ineag/3PdOt
6bAULVW4e0CTYzwbOw+FnpolplP0jnnp9SX7L1NK9wMivd25Hpjzs3pmQFU1O0Ln3745rIyPoi9H
3YSyyXplIzKaBsLbKZjrZTp52RS+qwreuDgcYTgos7p9vb/V3QVRWKJrTbELtOp6QYLWZvYSGSW7
TvPsML3n51VanYp20i9xAi74/nryFVu7EBfeUJpX9Cdk8rr5tJGpCTOs8cQFCuhPSWuMT54GBc+M
3FMAQ1P+WoHjuFZDvfjm0v795tVNR5bSDX4AzZFNDhvpeSNoB5L52SYt5SihXusbhYv38tr+lDHa
cWG6rHxJE9GfNb05Aqzt3NDVD9i+tGOjaMXo9EHf0L+jMwJ8pC+Gd501Hc043T4/hBN0rfi9YFlp
PK9PdtIyxyu8UgQoXXcBLJAQm7r9EQhhb0N4Oy4kRUR4YbcGO46WXQ+NCBqbbn0442jmUCACj9zP
6f7h7ZiqbHrSlSBQkezq6w0l/MdaM4UI1AyZ1FAzM78c4Ses50I9xcohjdTe1pgiJGRgZ0R7m4Bs
KNuptmpVBFYWlQ+ugiON+2p5qQFpHmztlpGa2gr5Bpy6tABRotrYRZ8plQBXQkGR8olK3EX72s9m
xflBN8tbfPR/rQtKy3N5nXVG/M8xvDsfXBFD2REmAnYhgBKaOFNcrl6zObTf1RHh/4EL3jMpCgZ0
hXlUKYzLL/bL+0+zjRJQ3guYjEFatiQDflHp1cErtlMoIS5EFYwRf0CA1KbXy0yDG3mNpnPQVd1d
2q5Cj06hhlu3KWK8ZYkSnF6LC/oqE1dWdU8uPLlPDGm1B8eyY3H8EGIHKmxkANsnp5kZvBUw1AWV
yD1UVZPF8mFss0/ksgYTipHz5uyG583m6xL+E6tu+6gxym91kUZjMMWJeHTcgQrlMFBms0LlYG87
jphRARDneAkSxW2DQy0qYHjzOASlbaA4wFTY45IWaYCkSB8wTJgwRaAOD80SL4FRJEdYy53LRWWb
8htryzRuY/DCZng2qVz6K0mkPrm58aNAZOfPoT28WztGS/4G7JHLRe13C8BuYGQp1SSEs7msjbPo
s/rzEjbJAQ3A7n6AllNWRieJHvDaZq0mN2OS0SFop2J5SpdxPMd5olEmVeqDk9uJTijOQH7BhAuw
7m3o1TheWdBzGQLLjosvYunKpzz0jE+anun+UCNBVSba5Be9+fYyFLBuaicUojTAdd7m/jsKFgXG
fAiKvNEChmwIcZsqPc9xbxzECbtOgKkPyQwDgAeHv/6gUBnDsWTR62t7r7moWhFdizKtzlMWv/aV
lf0xWHr/Tk/6IhjsJfOF51ZXQTJ08LX3fADRNCPlTCeDjtw4I024buNW+RhUM4R4fr50dJhULZ++
xqUJRDqe4Qy7/9Dt5A/gn5kYZm6Sbq6xuRvmrNv5ktLG9Zo+occ/GAhQ2c6zOyOnM6E0dlJCOKLu
L7p3TeTB0vqGXZVMef29Z4YHhW4Jvjdpk5/bk/LJmKv0j/ur7F0TAmppQERgzI6vV3FSI7HMFrU7
o4+scxgOlQ9jXfN+0qujmfLdr4jd8I5QKQLKsF7Ki+ZUoOA1BCgaw5mohQzVJmKoznBA/tdPxfAl
V82jnH9vfzxYYCewGJfHa72oWWiWsKtqDKDimDBK0VWBKmz9PVoWR1ILexuksq1inbKtsO3U5e0S
6mM843K0IXYfbatPkk8NhNHWF2OSr1RUQY5r6WN+1AvauxPgTakD4NJ4PTah5bjMptlDrRDUKnT0
EbF7UA+duIhEG8+gCI84OY7W24TtoRZORp2yXlL3aaA2Q3zOm7a6qLPnXqLBOCIR2ztF5lfADvIv
eZzrU5QMQoOYqyFQQK19RVoPRWwRmuKMCnhy0BY5WmtjpsbEwH9GG4w2zKifx9nynsqZAlg1x0eo
/N2lqA7TTIaXiqbheltRbzSQQtLyN+rC+tKLPjnFQ6GeJ8V++9QePV0wGvTZZCq9rURkg6eMlY5t
VkrrXWG0c696S9/f43pc7ruUPccFFxRCiBLtRidhvSseILe09GEIGJ0ytXPJ9xzk3MGRV94zQpIA
rB1CJuDWG9cVZwm1ddMlKjXt5KOp5DZtBCt9qh0z6qAPXo7u995xSZFWph9JWRlxWm/MRRQeipoI
iCwR2kW1hXlpSnTXwknoBwWP3aUkogFx1p3REHq5UakvIYGuOpfnDHHQzxiGoBRgpQdL7R0XeFx6
IlRFSRg3n7ENXR2932QIvHDoHktSuldFOdQm2N0Q6HGbZ5Q27xaeBCfX4sYQBwUVcxPX1C4QurIH
UflJVWcHb9qeHwZX9n/X2pxTb1SGmzpAFuAXyK8ML7nPjjK5f/c5o5yKGjtByjDZb1g9DTp4FQCU
U+aUQeIvqVie1n0jUlwUFY3qv0JrmdmKejc8iAp2v+PPwVs5ygzAZr2MleepKEeMnpnmNH3U8sh8
ciOTSyzCpQnu3+TdxZi8kugMiTrePCstoK4qmmtygqEzQ9+orfhp7ltlvpoaXt7/jdVAAEBHCSsR
8tvrrWlQVqlDlv4EnlTv7XBEDGQynqL8kK1rb198O11mkNC5bU0+1FJHU5iqC+xIpfLjzs4DAiBf
4qFSDoDGe6kBuQcpJCk6Eg+b8MNemtYuE75gjZrVV2WCS8Cp9EwyXifnoe9Vv5yU/LRM+df7H1Pb
844yREaVEbF2bt36a0a2p2TFSJYFf/bybI8IelfWXF1TMUDtLhTrmhfm9EdTD8k3GJPC51ZPk+UE
S3d2ruKqu9ppZPylhqKw3+V2XP4njGH+3/0fuXsOsiWAD4ccZGvM8I7Xqebx/nnqaL2m8QieNlei
f70hPdIq2fscNGWAVQCRlC2I9eewSkZRG4dHqQw9SGnxDxe7m2H11wE7INx1NEa9tzWJZSHSBYoA
yHS9Xl9qCU/JxNOezfCHlXb61ZTc51Xv/k4SyAwhPTOZe8JyuV6KqxvTm2RrdpOiwIDmU/sVFu3B
PiU16iGnt5+ZfCpcCIAY6NqmX1HFcEc7a9iVFblB73VRUOoJ9IEFPAf3l9o7M3BvMu8CpgLCdL2x
YXDiyBwpDg+yYx/paFVPpTmTSUcZAtrekP91f8G9Q6OgSdUAgBYJw8bfDWbTu0aSCvjKTOUxynVI
oMshXrikfXjwSO09u5DNwWtA4UCmJuvNkcw71WyyVjWYw6css3slIB0cnIPz2llHtlgZFmNokVbU
5l1y9G4uCwhqA2s04kermJtzHjbF9/tfbncVQADgbsizblqrzPAUAwLDAkbArqsuQxXrj1Gij971
/2+dja1TwQGLyBMYgMWa/NmdarBacXJQ8LzViaDlD/HZTxung7vNN5BHTAYNwdeg1o14frLzatL8
qs5xS0OTZ9/UPqn+HueqFQ9GlWskIyJmvt4ERvI3Mla6cVZnq3vU1EiJg4Ims/DLJHdwb7rT/9WW
mqb4qhEnr31S5noQ1iXFhVaDwvT90GaldIOzMfhDWBrLSTA5m1FmSM1HtyOVOLdVtnxu57wND0LB
nQsnB/zghSEhoWq2KfGMVseg5IBkb1jCiusWyfzaVpH7oI5e4hud1l3efpqEg9jNTwD5toGQhaXp
1TBABJ0Veh9nozUfQV0YR3H7TjxIZY5RWiJp6mHbwoPeNUU61PKlb1smz3Rg/gRraoAUR39RagKZ
nqzowFJ3fIkco6DtTP2R9G7zACz0Exej51uqkHg8jOmUferqQvMZCDAPjm3v8kniSto9UCAQhK5d
icgpqiB23WOtmUX9q8i+GnSDD0KZvVVkC0ASccrxPWk8vwS4taIPuhKVtOoaVfkGlHRM/ZHieHDf
JvbqjDJqoWEv2bt5Q9frWF6fmZ3u9nBOJ0INbHeK/hhyxMtPZZnY/zTdyPBL03bR+DK2Zf+KRvv8
I7VtRTubWoa8yf3fs7dtojeqOmgbMXiwuRPa1FZLGNO1C8109pdI0x86oatvLzrYkL8B1JKDFAzE
rTfdjOqkhgsi6C7FsO8IDJUP8Mlmkx8iI3oQZ+9dB3mOpA9UxRglXq+VTVGWd4bSBVqnONqLHjkO
wMUhVaqTCY9t9slLFTf3Yfqbftz/lvIvb3rNNtVTHAzNFN6JTUw6d3nbaQjZBrGlIiwy9zkyO2jy
fNC8yD4xhj4fHN7eJaQFykStQzuU2fj1VmNLcU1FGYggcj3zFUdx4FGGyL+29frAbnf3Rmwpp/Up
xG0ZFnJkrc1stPqg6s3+0Rlz+xRa8XAd7Fo8WpLw+P633N0aoF1o38AK0OVYb62lIExQi38xuyF8
jivFQDXH056MWDvqb+xtjZay1D+nfgSAZr3UADFRP0ATEDiTGT/M5ISnuHaSi9OF/Z8K6x+ELLsu
AIQW5N4Efwzxyh/0i6sh8BuhNGXkoaC/cyoG4Xp+P03P9VQukT8W3fSlXMz5H8tBmM83xJReadBG
H20jK49uy953/vW3bG4m9bnOjKjDBwPfBjJ8RjVhCLbgP4mj33gy8HcAXH4SJWyhH3FsDI09MDUD
RZtABKzUgG2m3aVpJ/N833r2vBrkv/ISSsWv7UuvqWMKKxoZcDwr2SnT9fEdpVf12/1V9rro4KMl
+wIFFQmE2hyka7bdpEw4z7Zy7HM6avPFSNwmAObPcLHtju8sI63exSWAvK6xZjxsKKb+0mbCYXaB
UssViHf1uQwt67Enaz6Iwn+C3LcuCXwswGBYPrHxzTOtw5ZYQismGCFr+/+qJXVeTHWep2vJPb7W
dYcYcpE53XDV9az9DAzf+xabRnZBdDf9O6kNrThZs9vVQVuP5cEp7dkerUuSSI1DIpVcf76yhh9I
o/INArV1klMzhu4D0Ezrr46x2gN/snfJJSEAaQIvHfDI9VptKuB5mGYRJMM4vWYIkpxKNwyRA1MW
v0kS8+N929jZG9NMgIbhH2Du7eaO86wuhGtUb4c2qs59M3G1rZQQLtCMyc0OfIpMczbnDDE009z4
FHq021FTEzrXcXAZNUpD1/RtAXd6aY6OPzZ1+QKoV78kmfpdn8buIJfY3adkcKPozvu+xeM4XcV4
aM70ETXJMTD1NL26GcB6dXCPGBZ+xiI3mwRsyOsqBSe27eCSwaTZ0BpudWkkD80sdL90auF7KSLG
Su86Jy3sxo+Rgj9RxgRlAWN+s2wTK9OvZKgXbjcGrra+OwTlFPf0uYTwNCjG7L+F6MpzB8HFgcXu
b5f0DHSGFJ3YKuw6btoAuafkOiya8sEqI+sTE17ukzcijqLGbeYvy+wEBUTxvmPMztlNw6PnYSeY
Ioz6v79hC2p1mc4g94Asvta79tuk0oC2kRR5hc2gfBqnxPvYpUX29oCfQJRGNNeGpGZ7V7vQi5Wi
ACoydMPow6ehP4eMMh2ssuMR5NwC7SkKB1KiZe0RIihY+9xmFQ3Nhs9RnFbpqTF75/0yzuo5jKnK
HJzozqvEZK9soVLHkr399YqqmnQi7FQ+phnPi194rVr5euyZ/73d9/y6ziagYSAwRiqZuiPdjvoy
TkV4bmpQNmMxNgccX7tb0kH0IFVCJriNQOt4yYfFERxVU41nDe69i9kkR9XNPSuEXRXuGEwRCZFN
Mck24KasU45KmMT1kR7KYNeczmJumyDG1T4Us300abXn2YhzKdAxJQ3pw2ZR167g4hQ/q7dV+aTO
0FX3FlJjSCTEB9571xRlkQBos1Ri37zS2gJEou/pUdkVTOclQsmav7i4N8BxeRCVXff6GxYiCYgM
hk1A828scXRhiY4m4iOjMRgvTxc6pYoTfbG7PLv+zlLEYmQooIy381bavLjKLPtvWpdlTPXOVdC4
qXt2KuNoLHvvxBCogked/1GWlo/kL3G12cITrynSWTVV86dolugvBDusd2OphZ/v72rP7mXoLifA
oR/Zvrck7b0jRtk6UlP3MwPS+Z8KzAQHdrG7IUpepLFQv5GkrzfUqwpzJD0PHhU75YJ2R+OPWVs/
jKV69NrsmSCjIwCVYXKAnXFjEREaJJPm8o7XuYguMKkrD3mbZp8XQ7QXSLjCA8exd6WBBLApyVDD
Z1xvrWXQPEKLgGTAnJqgFqr3IY6myXcpcZyT2IgR5F3CH/dPbe97cl7mz4knApbNPbNTpa4nFFAC
dNLczwzxj2h/i/o5HOFLv7/UXkD2y1LbDIRkOWuymhKr6sbFdEniRHmfV45S+zaqmSent4qXySmB
QuLuvOD+4nuHybsJUSmxA+Xxjd0sdZqYtUJRRyoDvZBefsitVg1UfV5eEj0+kljfuwwAuBgkkKUd
IOzrs9RRQ4TzdQT5bapMApnWdFE69e2kTWiokcrJwTE85Tb668OBqH1U+kBEsfaouTWSNdkhadOe
XWKPkniOugOwsfVe4hCGJpS9sMtFzOBx5vmMRHXp962lX4zMQLMjhnj6/nntfkBAanRFgDgBkF0v
mumFnkYdNUFgetm17hGZYOrjqJG2twouGLOn/gjCY2MVIfQehp3kNDGmogYygHrM3IfF+f5e9u4Y
4SqMJADMSYulbf7ihKeFAVtrwPBTGDi/Jmk5+cztzJHvZPbvBFRyBo0xUF4W7QYEC7V+LmyKF07t
WpfUqgqGZ9yjwa6920Qsimc0mFEmAFnvSAq2p7FQmQFS+h4edVMGAlZxrYuseHScKjq4vXv1IaIA
0DESmMCam3eM1p0KyILxSFSRwWMmi3fNlcR+ZypLfB5DkPrGUluXZkkVv8/sEi06M7wu+nwkE7+3
c7rKUrwDAjjaReud9+Mw6rkzkteZlvjXMPP0VABrQdsMkQktSs3vb7cd2MqkTggCxgD/1+upcx2G
hT2wXl4pLwTg2Sls3OSTmzIDcH+pvctAF1TCJKBHuJVKT8LZ9UZG1+Kp9S6R12VfRkRSfyP4gWKK
KAtaQALJzYa0PI8NbWLaqQ51xS+1NApmxSV6VbzfGFdj+oZxNSxHUptsfEjVjjEoO9i7UrsP/dQK
K8Tcw+FzPo/zQatkx0fSL6BHDkQHks5thb3LOkphniQKiy37YqRd6c95PV7gQGsZXXDcEy3YIxLC
vUWhOyR9gpNfig6sbWMIRZK7Wj/CrKCkf+mpazxU7SBObhYpP2xt6a5eKIy3o+xp34EopItN1r/t
mNfAHEa4sMdgUBImtaDQOlVpXZ9I4/5+oz1SKJLDjXIax5SjeOvt2QOC6EkSU2eL8+40dyACKrqr
n+6vcnOh5So8bZwaGCTaPutV4qwpqdXnrDKI8ckGQvO+RAXkQmT4KR6UN9OXy+WgWmC6HGMhd1sv
F+XG2A51UgdV7LpXRRVtoAxmivCqZlzv7+zm2WFghrgAfim8Bw/CNgaZ6VWGVV8HjTeJJ9MrlqCb
0+IZIq2jqFz+qVUZiqUI/GlJwrkrZWLWu1L7qHCKqG7AM4xSJqK2fKe1M6hcFe8hBMrrw8vSPNZU
uf3Rm95M0yeXJyGE35RhMYqL6+ULmLuqpAPlU8BldKZK1nyqCzk7ShwWtGVDm6udjyKUvc+r0RaV
QH3ege2ea7VFMayImkBKGZ06Zs0vlYJsp5GE0eXtJ0l9llyE1egYbh4de+G97SyjDpzFWa5dquNY
bCL1unXmg0fgxqfwKYkcoJGkOi71dtafUkpT2aA46kD1IrWliBZ233WaoZMf1abysTJ66yPzF/GX
+zu8eXvksj+BATKFBAK7Xrbhp7RjpNXBpFUQEcw8eElU9b/xHeW2dEa04aPZ3vXRmiLyXuykHPry
aliKHriJq/n9GHnn39iQRAPgwiiPbvVqo9lRPDNkQ7rq1J+MgktKKc2GSOj+OntWSLEJsCYvHZTo
G/c19pS549ys4e5KirPbpP+bhAcCZfCOGkh7K8kpPPj42BB1/PURQSHsKdRIqoCXxX1wQaf4Teqp
74bUqt/6xmANNKo4IxAOEh26XirizVNGh7KIVSejXw2jenWXiYe0M/PH+99vx/3TA2GgHaNgGGY7
T4kJJAP85GUQVbZo/G7O1fRFJ8B7zOAbTk6149bf374kjQGgXZQHb7vxaL8ZCRtE3rQbk3OChJKf
dtPia+hiX0vXPWqJ713pX9fbhAlTHnKYA8qfltB4rOteOaWTPj+6IjTgY4jja91kRxxG0hq2LwJ1
DIxf48W7USApea6tTm3KQFfK8kxBXD3llFOep8m1JcF24Y+56hBlutHJmGz94Prd7pmpUSkPQgLJ
qLuz2bOTWK1dt7ixEiaxxzxajGDsmfAYorx/VbOxeXR07sv9g729IXJUlSIDSTJTc1tyO08Hp9IM
sDDwb4NORKk8TWQSvg4NxJs9GSbLPxQ04FBiufUNERXxGQZNWzWfrD+7YZr9yQqL16J16oMb8pPE
fn2UEH0ySULjDlwFU8frtVLLzpWFnYG/XPoEKYnOTf1SqbLv+VRWzP8hBHxquiLqT2LSuhfA5by4
GYNmOg9WlHy3wwzmBNcECHvg/W6fDdJqYkO8BYMu7vb2oqXeFJlp8xkUI31NKc+dVKRUvtw/11sf
Qa8JOATE1RQJoIxafwD0IPs8doluUlVnJDxRLD9yBu+zyOpv+ti7B/3DvU2xIJk6tQJA0tLMfikX
LLPdmg01zsC1e/PSMu3dfFBj1z7iLtzblhyXZbITppKb+uY0mOWC4TSMGjfwivVxnvmgSiO/BOL7
vhPKUU3/Z8S5tSTSeDi4gQNhuhurhbVJpeiG1bppHD1O0VS998gHP/cKYzZoMtbmZ2cOmRSEIat7
CYUnvme21wVh5lVf09K1n7s+cp/VoSSVM7xmfKyb2EQkN40+5bWW0LdqDmE30rxvfjS6uLIqC4XD
dszDCcmVDTNpGbbtS8dXvEz92Cx6/mSgqfnec3r1XWnNxrdZU7yDrHLvhMApSAwagR/srWtLmGHV
mtzBIKzuzf+JKfLee0tTnhPX/LMF5HtUTtxbDnARM7a0GiVKeb2cUSZeqLZJF8wIEP1bKtb0IBC3
gOfBcH1RmEdVnR1/+ZOqzMFZEsBsa/lJaZtlPygtJBz68D7uW82nbGo+1u54xCW88x6wlMzwiP7J
uzZ3SjXjXs3QwAF32g7LxW1EfS5V8oOnqOEC50bnBl2UJAcl/du6FWxe6GfwEsFhRsVo4zvbCkXZ
NmMAYEEwFcartAPRroVj66d5FH6JlXr+VKmiCtIxDBtkLb1ueraM2a391ozyI+r021eZnwNbtGzu
ygdiU+8suzB3u0pvA3UU4lsqTFjT3WJ612pjfEnpsn2PnanKL5U+Jp/mMhOX+5505y79H8quq0lO
Xev+IqpIIrxCp8nBk+wXlY/HlhACFBAI/fpv9X35rseuM3XfTtWxTXejsPfaK+CuwgkaA3HFmO28
Av/raKttoNBbW7szbOvfFII1mpJ3/EKXEWurToSnTbn1pKbys+HDX9YaWLmgmJ7fBa7oDw0GdIMk
mb2zO1VF5U4XK7tPY8avQF6QD//+Jf/6KEzcMM8+g5UfOTwzBNEYoUwwfBkRVTwEljcO1L126EDt
/vdH/WXHAvY5u8tUZ3T045R0cgmk+TDd2LkYuTPHEJl1xtVMQO9M5m3Y25R/1vb+ZSf91yPBoPr9
FVYiQ+wSrDwRkVxiUGpAELxM0jH5xUgRtauCeQTJhX/89y/6t9/0/78oyAm/P1WXxSaiiJodq0LY
scJgSDRv4Zr02WdHxV9/0/OGxRD4P15Xvz+KICKlY3De3BlZT6eudvI6LCpCDvXWRS3lK+0+qWL+
tisQIwJwG30pDqgPX07xQsWhg2MpT13X0GmcLuql+9mlnbmH/Hm7LC2pb+GA8Jmy5y+VBtALUElh
/wEtcvahSoa/gbVZZ8yOur44xv1gWvhp/e+NIxRpAGXO5KDzaP3D2bvpwWUFOu8di9X3aZThJksS
CqnmNu//51WCrD6MTgF6peD3ffg+1qopsAWdVUGRJwkjPr1bVyRDwOP2MxbQX05S1EL4WpjtQY78
cYafb0kK6USCDZBlzrY+EfrKOEj/4AUU2csK5lkvfFnHyzEf+2vhQLP79+/6JxfqPLLC84F5oUnG
CfD7Og1VuZTjf7gKDgIpSOnelwXAno6m/GgyYDcJL6o9Q1nUjHNRH1G7fxZb+JetAikluljUJvgM
fziJiXjzc4eg9nxY5aEQ+Xq36hr8ZL/vhlqe/v0b/2W1/gfIhNAcWwUMyd+/MMzPrac9zhwYV/Ar
ORX8eXG2++Qpf9mMeApEWmjhCHrvDxeFdAkvUYngOyEw+OsS90VTZ4O+qUulrnrEHDyilFEoBsNn
B8/flhQqPWjNcRjA7epjteerja8mBi7AEnLiRlW7UWC0xDqxnmxnI8zYknTnQzYdysrLl3//ef/2
MiEzxnDrPF8Dpvn7z5uKXlKVAyYQSRZw5JRvGnXyAba1v+KIp5+ceX850M9id5x34C6iuv3wMsHs
yfnY4VAIWDa+mexoL9Ox724DBgGfbJU/Xymm8HgKJjApqrGPwtipqo1YNBzY6pVuD7wgtB0QnNGA
xUeOMGpXO9ZRxKRSfJB//03/pEOjlgZ5CRgIjIJAQ/3wTjVl1nGm7K4kDLF+PSfdPnWRwUGL1G/Z
xFuan8qwkr2sTFXtt9LKg0V/0x/6iedNPGsjGuH6Mm18xu1uydf5+ycf8vxb/97hgP0LuAKx5wAR
USP9/uargompW+EaajzbrtJwvolcPzVu9iPMr6r5OhSPGPHvaogzeRP7gpy6zHwmoP2zssDHgAAI
qw8QAaYjv38M2EoUijEH66spKy7maPnKLIK7tiWXhwSep3tBw2fw6Z+LHjLts1zk7E0FJc75//9X
QcpCOnWMWkickD8j9lHwS9JIWGfGRzDXYQJZz2YTx3//wf9c+yiAc4ztQPPBJO1jWweSWZlJh8bb
IW+kxTCStX4p6J0VknyCJfwZGVCU6FnRXJztvTEc+fBu3YYtUQ+woaLRnCO3SNMhNJZmddokiq+X
cwcL8iPSIDU66hXcmHYZC/9PMNGS7etMwNglDqS6qZwxQxuB1/h1TQ1yKKJqq16Kci3KXag13SNv
mM2NHWN7Ny2y+qxX/PNF4QUR/GpwkjiPOz9c7aD7TlQKrEwn0BXleGwLqlT0i01cQi+5DE//8ztC
n4I6ArjX2evww2mIsGT882VvdqXIWQEfTFU/BFgdPhmy4rf75GF/nlBgsqFNxGwHpy/+4/dlqHoh
yGZKBJvLeNI3fZpR8nXtV0TWw0NjqG5BhSFrEyGCd95FMkLYJBmcoIcSw3RxkOvZmnozUr2mmCva
ZpqKlDdVPPEbNnRAzt3CKbCUKNxmblgQuFCr+lkryLgbQGuIXaBrVd6D9MifggsqbeISlvMHKgi/
K2nlrtcqitlumlAUNVpyE3a9zMqxBa3QTntQjwgCiykIf+0aOUIQWI6kv9MC/dfWerVu3SHwUaiG
QUHLLodeuqzpJ9iVt7X0MZRhMISrrxDpwgTysTuxHOZIV+5qQZnH3wxIoMgqSGeW7rWp4XmbsZje
Z75P1Ak2ZYjBGBNpSuBkRfUtKLgg/c+dFpgRgGFAwQaAhbnE728IrNOUpwXwbFZ2dcMQxd6ShQ2w
Ta7rvdx4+T+XspAgwUH4PyyJs4zh9+chI6VILDjfuwDs8c3mWu1nOC/djyu85P999f25tdCloluF
kRK6APTGvz8Kzv9MQ+apd+mqhyOtEn5VbgmYV2W/XUGB8lkr/p/Z1+/3DQZ8WFU4/c7XzUfcJ5u3
DIQo0Ho3ShBguqUmvKbCde7Y4y9cj1lG/7Fw4GU7lLGU3cttyod2AmgT2rKgNX2eKr8+477upqbH
VJhe5cYk75PSRje4YfSrm3Nx3/kJOArvWKhuYfWMll8vbL0YIgH/OLRcqW9NX+i4mdOu5rC1q8lL
aTP2RhCt/aQTM9KGFANR+4FJz5oAwcyL4YObWjBl1I8RIaVfYjFGX+cFtDmYSqzVC7ewumlMx+wF
Jroy7LrRmQcmovgnCOgw7lY1FaEptxFV+/ltvKYudy9wfisupe3Tn9uCkJJdkYfuHxR5Ru0Tj1iX
Rkmk9d4FXg0YmAhdPvBF2hekEgVA6xG1Q6sstOVXQ59UzwEyO3Y7Wh6TZsA6VV+C4yu/L2mWz3A4
sCLIXcrikdzTAc7hbY3aCxsPhgGXsqr9SzZzMrdRppe3yAydhUjLdBtwoULDhBP+QYCxkE7Z7xwY
ZgPwDdo/yP6cNJ0n1N2uMGqKGzfCvq5JFuCnhwkoxZOLBHrYEUkhc1vQfBONgxToKrh6Wu+dD9Ge
MUzHPlnfH6/bs1U6yllMz7F3odz4sL5XbDNQhMEE84VRl8lcy2vIRUTZmg3/45OHfWxSzg8rcd+i
goEcBnzJ3zfTPENEsTmSIPM0lq2XrjxU1H3G/PkDVzwPO85RfbiZzlAeyX5/DMbyuYacL24TMfJo
P1bMXwFzonvCcO42Jq39F8qIuyoWbWGaK6t8bWQVR6JNxkR/RneF48e5kv3vTY1PdP6dz6Tsszf4
R8ImLATTzm8lEidG1HZPpZPRgvEeqQ38yYuOvK4Msba5zc9awETDR4GtZAwnWKkIeJyO2s+gGKQR
It7VbNSLR9p7BhLVykGuYOPKd2lt+rKxyhlxoghqAMal5jhtQTSZ6YMios/2k00H3lDf0WTfDwVy
Nuw8sH3Cqbs3i2X405Kfj5xa2qZaq4kdwF4MS4sEyW1sHFnKX2vc6fFYZ0sn9yKqkwecFOW4l7Ov
70xq/beBsvyskKOkO+qJzW+kU+q+crr+vuQRtjinFj/6ygrrW15M+XetFjA9O23dLZXQ1DfMZol7
Mksfnmiqoq/9xIrbEq5iMZRqhq1tQhhcS/Wg+uuoruFD18sRkeC5TqcrwblfrvPYVW+T0fmGDBoz
XFgeLGv7wHV8iE3lv2IWOF9sxgsQRXqaPLm8mkkTuQlejz2b7jBXmsTOs4BEOF1VPYWnRTVlLUtL
cQNBOFYX5mvbU69EeYnIAJR38JXGfGWYqKsaxCQB0Z7hne2O6K9gwdnLLVwxOYzgkSMCpS1huvMN
+wGfMAVJ4NLFjjAIagcEDSkZTetBs3yDWK3y4guMmUiyW3qi0ZhxJDU2pjS92tFl4PdsRNXy6Cpt
vnERwwWaIYTwGUO/sWo8TdevI7wmI9jS+PE9jm0oThPMi0PbR0P15jtmIlQ8lvUtaBHkDbDt9mWR
c3XLK0S/tls01z8CPvwXbxQiG2DCUXydp0QMbRzl9XPs4QewtwWnareNISlBJ6IpfHq7TCHHYGV0
breSsjuXjDxt/QxpUYOwYibA1cl81wzFVtuXaajs+xLJeNuDJq9uwTvDQCLrEnI9BJ32u9rpIWuM
hvoXbMUojna1ncTBDBEMowzcILIDxo3l+zjL7Sc6+RL/tE5dNl/IimyiDTJxv9BZjGbPKx+eCaQs
23OZMaSWIn89sm03mjW6XjdDdFvySojd0pXFAwxcui8OCklyRXr8eg2a6LOWztgOPqRj0Q1H7CP2
aLKlIrIZTZgF7sR5uSa5G+pLwvJpbZfOF35/FuDxZp2FHPejxvij5eO2ZBej9eMbEnCtb3RZRkcu
ZiQHwKiG/9P5kd5Oa6Ulwo5U/EbGdC6bIcvYg1sRsAwFRJrvsCHQG0awLLnPIyLTtuBb9nMxspyb
3EG+03jYtdymvDJYov0ivzBokdMjnKbkVb/QilyXCQVbkm25ii+QjZGTVoi+I6JhYzmmLUGq7PV5
rPhtiHyK/ep78TjSM8bm++CfKDLTKJi+rFDNQPt1aWsPPpbPUqVRhyQ5InEmCM1uixXs7hNdOnUH
bX7xXY1raZC5hgCX9pxPZQ4ws3FLkxksqstcZP09i3KGsjxzqny1PUuPw9qhiSJsyFreFczdOZrK
7iFFpq9urTCThDctproNWqOk2kXz4h/LLDXVDhY01QxPV+W/lBhBjO2ccQqyDqvkhCFrgQcnXnTy
EJmR562oKA9XNl+NvBxCLn5EFL3rhRRs2vaI+OHxQVcwMG3Bbi7rHcVPFprKezguInhifUTk6VnN
m3f9LZzJwTBJYWqjLyFDLVR3FFRNvJlYqIebhRXsF2YWZbkHu3/LDlHuLDmWcou/+xUj3waeJivZ
maTP3tF2oxaaNpEdA3zZi/bsZHgPT5KBtlrRGVydci3B+06FBNyYkzm+jKKpZtiKIVtbEaDduUmx
7GBYDk7mo+JpebeUSf6NdfXanYJSa3EPibCTBz3VfDiMUscPW0/CdjavHO/KleOdIA+IIx6lkwHL
OpXqQqRk+B6fDWZahJK6h3wZKn5EgO3oL7fFj66JpiF5CYOZcTSnnl8u8PgkmFqk0xuAu3yBu9S4
vvQb3M2bNZTzjNg3ZEOvJsN2mSBM0Ych76uHxSSI4vLJXJId2MWh2ksHwk4jO+LxcDtWv4x3xICO
oMcXbMt4aZD0EsmLNaXxD5EHrS6DG5IHpGlkbi/sVFz2sNhTRyWlrfAjTeaRFgWqx9ikRXhYjWBX
EUpUVBYUr4VZmGlflEzJp6iLYosL0Q7fO79MaaO0iv+B6LZLG0q3+cZQLPPd6mHwdQlXKztBDpCT
7kB4XZ8KvwSomBBQaxoL5g898HVe6lYZlMhuhKhkB76cya9qbmZ4ygvlNZhfuj9jZPX2TS9nknid
zPNrPm3zneTJhrvSGBg89o7G6nJKFG5MZIt1X1Fl5siaT+ppassFLObLtVt41+aIAFeoDpLoEmUq
gbYKqz7II0L3JiQj6s7liBPdJljME6FypD7P2YsxGmdhF1z3Dj4vS5tI55JdaNdtaTNlixzvqbaU
X0xhSfWNqGBy8hxQenfXE8YqvMGIJdTIuhzFmQ/Dk7s+JEPdFNlA3X7Dtl5atiQyQ2cwVxD3yrCZ
plg2TIDcmk57UNSCBdph7XY6W9LwnSyn4SWWQtCm15O6s1Fffnf5gD8mCkbgCOTNdqcEJBMtYzip
DqqrRd2AYyBeu0ioB4Wp5Lxf+qT0BxiqrukhzP0sWlxOFK73pYKCZCrWVLRoxc1BKrYBhGApj5ul
8lgdxpL1RiU6LCD2+GS9ThKPTvGsSclbojR9RE43sPOEKfoYRYkbWwaSzXfPRJ1BGhtTGMGrGK9p
i425TfQUl8e1M525VASKiteu61DJlcKRVyviaG4RZ1m+VQHoxy4lUgxNmcIA8+yyxW5g9k6rBkiy
W28Iz13ZBPyroA5OwC/qOY1k46c0A/DBuijfdm6qMIKvVCzQvCOwE/eowTdv2ZD6u9JtAkFfNC7u
0VhVFzZ1a9SOeNo7AksZfI8ZLDpsJjN5yEWKnYjXP29HFeoSEcyCkO8xMPS6ocrQH+AYDAw1bR/z
L2WvbLZXRaZeRVLKoRH5klzXxRLwboYke+FAGWByFvXRCc5EUbVz6ZJnRxzo+ro8uyc0ekvin0AN
CGIpvUM9sFZ0p71E7RRnlNOTr9YuboUm3LSKrETs4GWRvEO7EJ1fCUuwfpOs3/U0q9wB9rnjYzYR
huzQLd0UWDWdDk0KLfs3aGVxefQ2B3U6kchAwFUxTrydmKjWqwynlLiqFuEnbGgLMgqM9MrLMICm
3WyrNvSAfWl0OxRzuMlHm9Jd5Zjcmg6TF1yuZW6AboB4trZycYofHQTMDgoNjdE5eBLID2auWk5d
GiXlIZnG9JWMAISP8P7BTtA+jh/QI3X9vkzGqr7mPaIYm5jK9UZmpO8vZIIbq1FZBw9aivnJl9ia
ZN5zF+LviFoz8YGy1JijkKt+LWOPoRIaCXZPVnRTreawg2tIvSoEqtoNw4M5RsoSK8bqEuV1Bpk6
QNPhCPQqKnYas9MYlu0ZNvDIcekcMLmJeFOcLduQ7oOsbHR0U4FIRZ3aJkfjAcgKqQggghDIU1ok
bNgnWhP8PhZuQ2+WwewHK5RvMI5wvEJVOZJvvU1n3UpEBOFEwtrGfQ4M5dp4rXDOxBbkrRRjqwhQ
Ram3pk9nezN62S+NHsoA7h7UzLB5M1i8bREkyQ45A4zQUFKDTo53D0kXnsyWRq3K/WNFV4w4f4b6
RRSuSlBGmhzjb4TmFOJIixVEQMx4VIVaDDGcTQ/O8zOq5xzVWl4sVaNXlv1QI2zEmhThUfZQRVqJ
p2r0NWYbMEYrG0IWv0DbpwDyD3Up967MerufwDkkDVjqkJYMBC0nCvgaKSQmRIM9SriTXIbMC3wN
WE8lx4H0Q95mUKKEJmRjH1poFn3SZqNb7kngK/imoF/81IwVEm1BV16bSedIJhurscQ9CHeqe4qz
/KsjM64RgXUZmj4U4RrHA2rrbDKoT5Dsm/4ce04fzDDqNxuGaLjO+mWLYDJH/H7lGaxsznIW2oq6
7J/jZdt0u9A1LTBfquorwTbygDeSZK1BL3CAICMtkaiy+BcmNtBeelDakjZfaCZaT1h5lfoOrHEI
ctQNWTfc8Karxg4qN8xId3QtcomKS0U7YSK3tbU1xa+CBFJfETXzF474Ebx9t/g3B3sOhODNkXmf
8hrYVrLk5UUy5UvaVjbL7n2WbCNgPy2vfR9bkDx7rp7yiaHWXJjAa15nJCe1hUb2fGOydJjb0St6
lWr40bUrpKfZrvN8kO3CNP+ywE1YgwdrwIDp6s7xK8XdSndpV6xTA3BzhtmgJ2G/WJ5Pl3CYJz95
2eX9rpsVevIiWRl8eiERm3a2K+a1MX0dPYcxNVNLgBpOx3RACk2RuqFqyFhAYIs/AWhsiNEO2GWY
XBPKxWOCltWq22F55v/g/qPfeSTgzWi8cogNx6E+IOSdzu9Ezy69KYcg7T6r5+Knx7wEgaFBSbTT
qE4b24tO7NZaAHbrEQukcHcP+CMhQybZexKF9IfTDMs4FuJsWQCBgMWspNt+brTjl0zMhYJxCfxh
2gXA2KuJctAukQI/YKPFY4SD0br8GVaR1a8y2QjSLZK54juxeFter0M+P4yu4F/h21bIXbfEtm+A
3tpwGRC09xOJAPNFhbKrRuBoLH8kcR+vuIQ7AAvOVO5LqtaOneYYtMtTRbMVGzD2469hTVex71Gd
9UBDx+zNj3L57koxRS2CTmIFJGaogcTI1fjTWQWnGqKQaNWQJV906ypXPkSGYFQC3+gcBFkKXztc
33S6liiucLhMJj1C4gKi56hZVjbwJOp+SQQL8POdCXfuEdT09xnZRv84YXmPXqof5Q4cKtejpxG4
i7D8ET7n13Pbwz1f9A6lmRQAF52+XUua420gBQ/AULmkmCngJ18PsV7IW6wWTAqKWixzk3VTOWGm
ihDCvfEx+aWLAk3F0p2Hn3BjQPMtOtCdsb7wuYfRri9QpbCuZaiivkReRTOqAx+dNKY0VQNFnMHl
vDjRRD3sLJqMroiytajzX/SgM0S2+8W9RyPTt1J37MfQT/TVb133zaFkBmANL+hnncC0uaUjC88b
ssvx/fIIGleZV1uTscBYm0qkepdo0Lom6Vh6YzY0OpChQtC533zCjguilh/NNs2PW9UBc7HKih4d
tca1aIBCu13EcUO08PdWT1WJZNUmZ5N/wHkNIEH4aP2uonz6pdU6KWiZutK0S8j7sQlw8XuArVf2
hTraX6AlcL9ImLNHjh3006sJPD4J/GRC3x8Dv615VkA7pONibSicdKsmRiOKPPt8q5412sOl4cAc
vieJnfgO/JZS7LUqUIPD9dhivEKCuQeYs0kU2LNYWkxmRvNA0Id2l1kdoBkQ6ZB9NbwY712aLt/r
XvXLtd5ktWJIuZakiXXB1HVneDXu0YPDvdjX67TrrK6nix7zg/cOeP9VjSDI8RLekuUDHMvOXnOY
Pao230IS7yENVNfVHM1P/RqFH/CaHJ+gxy37wziOgI4dJrk3pQ0TQ3BTAddg8Ld621g3ktdh8I7i
2ESwerNuxXK31RK4f5JHoznh/FWHOR941BQpxQnucYlhOBZPUdwOOKgfQoK7GkLnGagk+HgEDk9x
MgEiFWx8TArjtkvgGvmXgDoZ874FLfMexFLdNQzgewDWKP3FMgAtbWUXW6wZEwHAHwaE3jXCbGPS
8iqq5X6bMz+0xkmYn6Ug2d1Jk+ntxOq6r25zDA9/wc4mPE+wanPYgOcamm99dcHosArUabFeH7AF
AAshKcfdWiZGAxvqYh1aWcMit+17kz2TfMLcYkZMxHnyEo3JtebZfMkBYdBmNVDvHjfDgt7Tbiwl
munEY9y5BvVj3Xz3DKrupHew4mNiRzlBiIA1Lkc1gDH6L7qu/nrTS3iXPQ7Sm3hKVmxLSMHnI+rf
5ZKEKbWnTcvoVGwxcxgJFY4ehrWux6NF0fK99h5dbKZCelA008NuyLV4QGZsdJeXKv9iMUXtGqeL
8gEC5uGr7tao2499SVRjoxT/pN+QQd4WZBnRFK45BQjgN9wXBh0jaTOc3v2Oz/TMQLbzOUdy3OZv
qGTFK3cVbsOSRoph01eYYHVGuBNQkeCges2wK/peoM8qt1jBhjEe4ZfRa1QHNel+0GwhtpkX8LP2
evFMYhaT2qGBhH3yDWQb6TNqkuIxl760rZOVv2STSupGlSS6kMs251drASb94gbXneSW8uchAEK6
5vB51AdWzqpDgb+gL8kzRb4GdCt8TwBx404QgKpOc1nRut0w9H+GOxARB+jRJrJzctP8gPEtewBh
SiJSJQEspaakPoJR774S7csb46Me47U+jS/A+RcTZksGG6Ef6v46wSRrbtKl7+6jNMGFbtxixX6c
R/qdgf6nGr0YnIZIbYZKrJIhH5oYNdQXui0Jakc59vO+WKh9DXIED9YoHBUN3BbNM6SM0Q+BBfBj
BrGBt5hW0Le8T8WdnVE2tGHVGSbj8Hg5umCA7vFOjW6/FMwi53AZ5KUcXcQOSWyjywqnXbGHYUo+
7uxS0vHUWxmGtkBuwtCorsBtYy1JrvN8duUeZgUouND/QtSclh0/1CZlU8uNTi4CIHpMFibtjgIz
MdI47lGvFsOyVoDX9TwCOSty3M44YlFiMJD7ahw/G8bEtbgpzVSjJiIhfR/AxvhnymH82vaJTFAI
zDC4qFmHk9rBNL7F4M2WTT1Rc7cOoUt22BlDCVOPDTF/ee22/FgkMmboHHh4nTOyxm2/FVO2myOg
PSghEifacvL56yTB677iSF5KGwOeyc0WbXXS6npI7pZw7i1x+BB+Barp9ESRCnLmlKTJI0H1bBsM
0zDQHWR/uZwrnRYeZNGXUsNXpK0Skd5JtDjjA02H8D6A7lBdTPnonquuY/eFrg4dU7E9+SjhBji7
SYEI5Fufg2hQ1zdzva1vGFZU6gTB1HCFLki/R5LhZEC4Kv5GP0TpfViDrVFQLjOoougB7hTuH4RU
VQGoLUXlADinzCX6zD7j+3OXveyY6qsdDlZWA7ZZnT5N4HoBN1ISXhgb8t/ltZEZx2GZr+J2y6n/
qnFXP2Z4OV0jozn9NVUcpe7ZO+96zurJH/Edp7tcCIXaVXgKjDzD/4s75GadbYhh9xxkLdGDlljm
DVIucihlhwWUQLzYh2ylQPUB6pNvhS9RNqSGdj/AioD70wzTT9GUcOyobzDaBdxXjTmgKUTbkHi3
YYUSHN8ygroJDBNzx0c2xM1UwEIMKe/FzPbTqOenvEZc2JXDSMPuNwktHXrgAnpdVQSFsBCkYH8H
j6RXhy1CY72PV4HLJjWchWMNuP0ZgunsDBgTtCvbgmHTaQNe5ZrZ9hCWcZMwUIxYOeRNL6oK6E+E
uwPXQ8HGfR5GWAyi0kvkoQs9mJD7uHJ1rJtMrxs5LNk8RLcDUGdE2apezuqn4sbwW8+qlZ5W2/Wo
cpBhmW04Rbu0T/dS+gjUk4WB0WluXYfB9NYWNtPuWTutwxFVi2JRI2gGVlPtwd2ET13Koy/p7PMK
RvRpD4ZUw4YC5+C+1MkoHjNW6IU2MTxGJXxEN5095YjbHW/1GPkY6Asunfxk4wIaK0RqpiitxziK
XmM+rMOF8Ksuz39v6KYrDvsK96VIloD6KqpCNf0spy5FPYOBH54xqxpqhsZNEVnR24c1Tk7E9+l6
o3PA55gVqGX8lUXLEqYWg2R0XwejCkZ/0TqUSIyG1ay8siMCcV97hK7M71WCu/M2riZatB6e8/4F
gxYTPw1L0S+ipXUxJF+nSJG4OEiJ6eCJJsuCcbLNQhXeIz+dqTyo4fj3EczZ/ojHGMwR2TmAe8OV
iFyCtyyPYmzupIRrfo2YajrDG78yuYXz0wRqAmAXzFLg+9Dj14GAwrqSnBYSXPRlIOmESsOtimBM
QhezgeE8xxpbioBxUf1T6Kwo/3FF1ZfzscOElPEm94VQFrBTlw9vqsIt816jX6V7X/msu/JdJ+c7
smmYY7cQwcHuGyIYWl55A9nGscuWZbiO0ZbnxwrhGuteAjQPD4XC55+auMKQAO79CO97Zx3z8qng
ceS/0c3j2sCUZKtPBusbX61I+voIQNwtF8m84MrkcYohCjC11VxukYOpc2HLfjnZYUWMyDzKbsVV
6ay4BRWK68O0lm66NCEOYr+QIeu/WdNTjebWVmYPvDOPTwYkk9CIEfXrLou2ocQUAwhLu5F8rN56
7JhHWAQKf203ghYmxLhf97OfYZQAv+ftq2Oe/zQ+JOaiwCHQ73ze068RM1PcsGhZn2G6ydKDj2vk
yU9D5hro6SXylXD95XuYmvXTN2Z7WqLBymp/Ygp/qMW9sdELhu3y7ogWZBeD6rwdwctMniFCArBE
gNbXjasBvjUQ1kT3mKEyuesrEb5tupweoZBOnv6PufNabhxL8/yrdNQ9cuDNxnRfkARJibJUGlXe
INIo4b3HG+1z7Ivt7yiru5MQh9ic2IvpiO7oKmXqAAfHfOZvRtuXLbKkOnTrMggz2gfEiKughHu7
onkS3GYk3A82eh7gmPU6NVae6QWfm9qvlXVnVE23SotifE7VaewJZDtZ3iitWn4bESV/7tt4uJYQ
uk4AxOTmVVsjdk9mZrqSxr7A3zK+0qKoBC3QTDc0gLrEzf1OP+Tsnn41qS2Nm2L0qn2rh318k1j4
Y/Z6Q+vB14oiXXWBWuAPQEucnjyVn6/ppAzvi7ywqJlaSZdtygR0+2YK6PkeI07E97JU1VSjkTTF
F8KwgpGOhgb8IFFM4B4Bs/s+LA0w03HeVc8gjuyjF6dKvPUzz7KOOV7fn0q8LIHq6IPx3cm7eKQC
Y9TjxhuNNFsb/RC7le8MQu0hthBpRkMsWfcDBrg3daP0CHgkZXrVyX2w78Ey57cGdCbsIUKD69up
MgoYyNrRqUF7koJPr8rBDTR2I1kXrRf5FJxrrHu5+DNanqVn6avSsKrPpc/d5A5jCpIjIl/nNo4d
TG/byRv31LJ8fVPbdRocwFFJKaaGYZq4oTe1HyYAArVL7jh+TU0l+IaQvW2v+sAYDik6UN12LMvw
c9X0oJXtIIgemkIPaVqqdg5icZwa+iuNWh3Il8hZkeF3bgW7wV8rqRk0azA+dGBoq9LnbboM14Mi
xXJ1hddozWXVJbq0Kr2peQoC0uGVHOeI51tEOtVGH8bhoYm0rmBKBkNeBZxA08qvrIQTT3GAWvld
zXHuOMVY7xTqmJ9o6YN56GKUqdcsS6rV0RQWB38gxHI7mDsdh5vwIzSmsPwzLjX9vewMXoIlcc+6
UeuxUW+koqrClUwP6Nn3azMhx6tBdOd1FdlbDiM72OKjGmxbuZDatUXbStkmilM/GrU/CdSfod7m
fmU+ILaD6muac4ivpCm2RzcIx/EhBJT7pIVlmR4qx8wD19O7yF+XwA0a1zM836bLQ5CxtSv64aJu
QC2/M1q/oICpGOVWUdMo3baF7lD0IQGk8toM3bodlfZzxt2rrxMFZZxPMCyyaVPKoN4otgWW78qB
EyKQbmn1gfbJmD8r0WSH7qRL9hcrr21tXZbZ0LlsbvQUojRLcXQfake/KuW8ue0GDK7WCCNRWrfT
NLtWc4m6daCQyW0JENSPpdFVL5yhtLXiUBYVIsrZMunnoNjrKsIH+kMUVdM+AkSRUHiVaMoCDIo/
VEFlvFcGdIoPCvfd45QqJvHAZXjmG0QZYHGUlmx0kGRiurkMUpY0Y0tQRfG1iKptOgTGVRctjjIH
36P5iwASMuAI1TmoIM2A8CQppZlOmb0uCgrPVsLXN3IF1FMMmmMYNX8dIkm+8GpvkHli0FcgKKxM
yoji57+g71tf4SbyEKnWMRg+IJucP+VYDOxSmve/PxSGycB00ZPiVpnztdDkUZIxLqx1oYAo0Oyw
2flm3O4CpcwW1EvmeFohnyzc2V9NIRCmm2Hzgr7I2HadvfaiIlvFHm4JsZWGuzGKzFXRTkschjML
RECFsaNG7QxM4OzTxWMxeYBHHJADo3qVTN1wZXOQLkzgubcCywyvVUUN9c0CgeKeWvEQOWvAe3jN
9mC/NU+JN0ln0PCNKmMBSHlmbShYuKsE8pAl6NGfrg0VbHhdQ/xfO2b5NdTleOP3oMvDNl/SCjk3
fyglol/Fwc5qnOFDYciVRSmFzpoKSPUEFMC6TQh7F+bvjYyGWBYOND1WhInYwpyrWxiVQXbIZ5Ia
Kvde1hq34IcVSBaJdN2VdrdWKsNal55MFlcCeEnjQNsBptFFd7F1VcAyT799tMD4Afytc4XCrxEz
88v+I9Oz4Gswx3UFhn4dOmBWgGtp2pJ1yVu8KlwvsURtKnkYQWuzkdQogN2N9+kaOI68aZSQ6qAU
wG7gutki3avyYVUjoEuQ4q4g5cqmimusIfpiSfLz7brCqgWpKYHQ5VB1ZrtTCpSa5gr5vhTEw1c6
LLQ/0egunyHlhUte1HNeh8JrC16vqQnJel7/dIKjqFY8GiFUxyzFvi2s7EtJH3tLCPSNUlm6hoah
b2K/6xdoP2fHFdoebFaBfJ6NawESpwY3Md14X21sOR1pcaIHmDpFsZF8cwRN1X+2yyHaXl5RZwfG
3ZhVBS4Zrs7pC4M7GfQypvvUUP2AAA8qHjjguB0wJ1w1ely6qlICOs3aJW/gs99VmI4IPq4FWeh0
5EwvcRRKB4dVXLcfhnoYPo5aQu21H/r0/vJbvj0xoPyimCwuTC6wuexMqNVR0ZWOI/o19k7ux3Kn
THQbLo9y7o0MUmBYSBwYylyygDzeo+5qceIORgXDOKe71WbpYQRKv3Blvb39WaQqTDHIp5boGJ1O
3hQ7dWkh4rR2AHbdDc3o3enAhP5UEHGQ3SnTvX5F1BAZ7uVXPDeRSOhhmYb7IrRbMQW/HEBSJFMw
bUmFp15NPyeqb6SbxGm0fnN5nDm1VuxDiJgWBFAD+TJtdpnUkoJ3wmg6sA6gFiIhy66LGmVDCyMG
2hoRNvat8b0CL3nXa3aw8Jpv707gNdACLPqb6KrObeLbTqWJSwt67SGyvdYRe19F2AJumj5CHlFu
lkT8zq0cZB+FlqtGoX+u0Rmg3BGN0F7Xdit3W5xjHj0MhjaYqdkLt9rSSLOJRYF0CseSifXNHA5r
qmAYEcXeJi0L/eryNzw7lPBzVdG6QLFstsGpf3l+5enOWpdC/SvqFrima2HxsQiDJT/zc98LbsW/
hprdVkQkZktnyll3gYPYtYr3qE/BzcUP3AC7iQ/l5Vebn5qqQaQjFCDkV4VoYzYe2RB6cG3cur3U
KzuISgMArtHZxiqwQk0buq3lU/PRxqReOMnmk/o6MvpC0A/FtTynOUZqC/1RVVvXrmP7R5rnzlVM
j3irJkq+sAfPDYXooszZjGChoc/OGBPh/mRs5BaSbWf/AH2vr2FQvG+6SlrKK+bfT7wVzDKhL4zO
MLfv6bGSJG2lhj6AV0kbbmnRKB+rtK9WdDPMY2InSwS6+enJcILMi7wM8EY0M2dvpjQtxim207mD
FAKnNO2d8cqvgG5BlzXPeQ7afQtfbn6kiUE5TojcdJEZOrOoNTS6srFyQJw2XdEbVTLifddL9YcK
bvGWqMNwqQrl10Fb2l+CceiffnvJEtbwFcmnNN55tvE7n65bNaaNm45Vs2vibZ4ftdRvH9LANlx6
sznAknzppc+sIZj8DsJoDtKJEKxOP2zXEv0zSOPGVURjx1SlaU0Ma/7wqxDEweVXPPdZBXtft4WG
LovpdLCyBT5CfNbAqdLCtZOa/V1eBfWDp4zBtimBpElFLi98VuXM2lWYV4sFJWMOMlc6T0LLl/24
aACtV+qdSp2XNo1tNl+TJnf2Zdf3761giq+jplYfSQmTT1SRNbeE3Fvin0NvzXPSkFIWzA7Xyz1t
pWBEvhRFn31KcGxCfhAk6nzJD2T1OFBH4JdluHxlY08rVomxrxKp3lemkXy7/C3eZE9iuVvQYmCw
g3aQ34R3NbjGahxaN4BRBo9xsD40Tts99Xmr3YUqpWLV98L3Tk0NOCmH7IAXa7iB++Qd4jCp952V
98524aHEIv+V8/b6UOSmOlKTKM7M9WYqCqWqMEVy48JMD5Tu0q2Fffre8sN4U9TjtM7rxrit5alw
jSQHBM5Hd8sWEXfsWvOFePHcesW9xib0Rm9Cn6v5AP/3vVylTT31QXoAdd5si8bu7smzvsaFb9Gn
GsqF5XpuTFQjCIeRnuUCm91caHjKk9T7jQuvKAI1o3aindVYj9Fod/GKBiAVidTTrYXL5Oy4+A8I
6UugDXOPNYVO+hRQqsP7XDPpQTSZkKNt8TKlIxNAupVkBM3iUl/45GfHRS1RHHzQwOdfPG+CIWyN
rHFlNdH2VhSbJnjkJjp4cMY3XT4qNFagoi0cRWIa5wuN3cathsw2ipAzFYceXHCravBEUODsPoTh
UG/U1jQ+XF7PZ64UvIIgnbOnEaCcqxAAQk2Mxplq16zyyHUQLrqCVAAQo/Z/QHruyCYHdU20oKHg
2moL8d2ZqYXrKWMCqivA/eahCKHDWMVKwFJKIvMQmWDubWyedgSttdtkKuoDZb2kuXPmHGNQKjIE
CoIDP1u/XG7o1zpcY21LH9oaYy7skcJ8bHnh2jL67vf3KGpJqri3cW2W59emXQsZZ9NuXD0ZpUNt
1tVjACQ438owK8O1nDT+dnSs8eHylz03t5R5iPKYWBUr59OrrIFvYQDDb1ypnZrdmCvpvjEK2YWj
az+oAN2hF1bj439jUJ2qh4q6iginTwct0jqUE4PL2oyD/DDo1M4r25C++UUx7ORMvcOcd4wXdsqZ
CIHIgCWsMo8quv6ng45eZJmJ7jVu7qU1hXKtfWow60wAt1cQWC+/4Zm4Ha8MmM+sWuErNA9HGqCH
bdcTg40wkzXIZ9dGP2lPEr3QVQP3e62h/L1t4ql6vjzyGxdTrh6aqRjQCu0tYZt7+p5yNnHrjw6Y
JIoH9DjG8q6kkfkD5sa4DQoNd1WtqIxvduEVMN8BNwMIkVT5OsE4/AMdnf5QqH0WbEBGQTS4/HTn
dhU3NRuLQid5xewjGF0vS5zc3Is2gDcbr3WoR755S3ddXnl+N/yml/brZFD/popLmIb9xulkjIGt
WGVJFhO01L2NBu0DlYrmLlQb9fcvACE4DOAU8zYZN5rToeg3aXUAm8z1AKfviII/ZuzyHQcM6YxT
GfeOmsbu708nfrpI5yHMj6XPbCNBiMtN0N+ta6Q55QMla+/7MBtdxwOcomMfd7w83rnTApk+29GI
72yMpU7f0c7kKe/GrHM73ZP3Q9AqMPDr5gPcSQWOvuLxDZV+IcI7t2YQSMUZBuVMIbx4OmgXBk7v
w0VwKYxra9MpAaclobQBWygJPQNt4UOeOSg0kMW6xufEYWQ+XmFzANO57l1j9OPbwgirT5Wqjzsq
bPGfl+fzzKtRXUdMjvejEGyKn/9S5TImqp/TFPV0MkFwWnZpwUE2YS9KLaBx9OenhajszIA6FG3u
cNqFQh3wdMAs12GuQLJw49L3tpnZv6R6qO4xXwPZDLh7YX2emUoUOREMpkmMIMU8UaIX39I6lnu3
5sxyAQfGO6AROqh0c0mM/I2eFVtdhEF4qiEURn15du6ZAegzMxwGt4mCcW9oSB6UodQ+YmasbMy+
qUlI5ewhbGv5ui7g5Ri1M93Lfet/DlHW/golXEceQav2nXB5sTTDe/K9qr2zSQOvWQ/RPoP8svf9
uFkSOHsVmpuFcfAbSFspQxpvbbMmRcOUEwida1R1DsrIg8BlqINxwPQu+5QDBiGIHQf/2eE6vsrL
ENES0EbSS6PlIWQS1ATqzeW1eeYKo0dAp00h1LHogZ0uFVnK0VatWCqK2UjglVJbSDd1SLoACisU
Pd5PklPDzMy1hQ1/bmSq9ZS26VAgczQ/ZYwWS/nAH9xItr7jYqETr0/NHXR0w1UaNflk1l246mun
XQg0zyxXGiPCtJguHLBP9fSVfVhjWVMog4vIegBCzYxXuA5qrlF2S3beZ05S5LvFOFTHEUeZvaPW
JL7GbTgg+OAJfL/epzvAPgNt4AF85DhVe6tUu4UXPLP9xUmDrwVxgazOq+qjYrRVnMOKL0bkUWRA
tcC90frYT/2QcQKgC1KsLy+jN3PKaia+NES3ggLfPEEBPZArg92O7L6wvquVINupud7vQGMu9RLP
DcWCRd6CIMZ+43BXRElnRhYiGgK3eQ1nL1zFnQ1UiRr3QhxzbihkqjS+oG0aBBanKyVTijGyTWl0
4RFTs08rvUXcuIsCkE594l6eQnGLnxwOyBBSqkR+nSMO7O5sJ9rQawDTorkQgri+A8QNWmCactRb
Lo/zZt8xDmmWsB+RkXqfW1NCaughvqhoO4w4+Zq251+HRoFFEqwxGDR4CAdta147A1jnyyO/2Q1C
aNEkUOYAJxF5Fcv85R40Ywc5A1FRh/1a7pu2LtwakuamaaVxS218/CQrSb+9POiZb2hQv9OEPi15
wdxwK0BvD86rAowJQBwaHGp4zEaKelYD3Pa/M5SGw4F4OSKn0+ViQp9TwEEKxFSDDa5Rg4NCyw6Q
vWP9bNj9x7fhf/kv+cPPdVH/4z/55295MSIXFjSzf/zHffGSPTXVy0tz+6X4T/FX//VHT//iP27D
b1Ve5z+a+Z86+Uv8/r/G33xpvpz8A6QKmEaP7Us1Hl9quECvA/Ck4k/+v/7wby+vvwUJ95e///Et
b7NG/DY/zLM//vrR1fe//wFG55dZF7//rx/efUn5e8f/879JhM/8lZcvdfP3PwzjHX12WGK0FEV5
Uvgl9i9//YTEEOgo3pi041mHf/wty6sm+PsfpD3vuPss4C3kK8T0Fl+uztufP1PeaYjVU4wlZydr
B3/1z5c/+Uz//mx/Q4zoIQ+zpv77H69FuH/vchTFicnwy+T8IhEnPZrF8qo9NWZUI2SeWXEg3SFA
1udre8hqadMNJFRbbZSAw+ppGnmwgB3QaJ6KzMpBqXToRENmQpLSPPinO6nLB9QsJuw6rpRBlVDg
KZHdubYUqQBeagSyvrLLXlBEHJoEm5rzANYmiLeHrLKkbNMGTpasdMrZ9UpJreq7ryPOsE7LVjs2
KHAAZ6wKUJx14tTmJuzbeo8+iwZ3RCue69bMv/mQBL/qWZV/f/2m//+W9//EhSuQef/xz7XxZuEe
0K74+qUJT9a6+Cs/F65E9+gdTh/UFqnw2UBR/7VyKUC9Q0mOOoqoNQAG4Br6a+Xq74S4MH0nCpLC
QE3IRP5z4SrKO3GN8K+xxaMobJi/s3BnsStDiDuD8xMfcZuCx1zJ2AhjjNWQfHoY9V51ccuCltaN
37l+++9lGUMkLxsDzZAMDomso+CgwDLpW1OHHd4qCzfJLA0QT4OUAtkNnQBKd/zf06MWHH6SBt4U
P/QJjP9K0q7hRCQfByNAn0UwLFMlY4GHSrotqJm6RYA7TKg4e2nKPmtRDxilRuq6RJLr/aAl1a6r
9PLK7DX5tqG/e5N1DrphGCv88sn/Og5+3f7K6RX487mp31Kkt0ToYojb6pcrcIg8KGCdFD3IRX2V
ZPIuy4TqCpikDXl//AhM1b+C6dFcN2rnPGRoLmw9oNU7GA/9oa396htKaPXHIvHujOE6VZSXy0/4
WrP69wH1+oQGgQgOGdSASYtnl1iXJ7o+xDxhCvvrqKdF9yOEIQw/zTRckhvjINtA7ie5jNdKy7FV
TvBhQWGvKCgkG3i95T2hRP+Y+Xl9Z2WQ9GOE0la0tgUbMs22Q9gl+xwk/31J5/TGGYjlkJIwN8aA
kufl15nJEnJqc+ZbGrV6Afni2J2FcGEboSIHOPo+1qCkrjpSP301toa+te0UE4IwGPq1EUzH2pA8
5dA18tcSgN59WCtFsw67EfZj4yeIVBXRxpfq5s5AKCfGpaGt1uVUSN9SpPIQFKeKvO4TaSeh2/Ew
WUH7ggeaCs64zaz3hfGkdc5qBK18AzS92aHlAsGqbCqlWXuTFq+lIqFGOmrwmexCI/mxBErEkbo7
LZrUT1M06O+TssZfIMfs1YHcHWSfae9NG0VtXvheJbrVjawJyqDt3IFFVDMkS8LiWW+G3qXo5rXX
SahUC+tFbLRflgvXqEXPyaRpwPYHPTRLpmT0+qgNhfnTpIzKCnE8c9vYxZJr6vz0eTPMLDjWtbQx
7DzInxqg8TspmoJdMlUOoie573GFAa5Tgs+sQORpIj/9mHly9t7R2vfpKD1fXlKzK5wIFgCD6Hdx
FpNmAZo63cO61Q+RNprFcSJhd4W3xV0+GRahdG7ftIoC89Nyql0/BNKa5E/5MTq5dJNyZB3iCnJO
BkbyWi8dc21YYs6ivsNOwELTKmqyei2V2vdBxQxZ1ft96vfslcqsDwrCrntTb3SoJDZ0Pdp9+2Rq
4k+0wYZbfxiLewTkB/x0onxvFLX84CS9cuS/kIHLqPxIIGbvL0/FDNbJVNjI9xKZ0yfBCZj+yelU
DKOpebTEvGOBIkM+TrcR84CM+XqSAeL15rVZIG7VRNuwz5/K1FwvjP9m9QEbB82lAVwhNLPmquCF
GjYmqEL96CFFcW14EuISVn9tJkjwlrAN973shU+hRC2zp4+00uNBXxlICmz499W6V+LkJo7HfqH+
dvaxRA/CJNMSeerptISNQY+sHrRjroyfYJood0YY/B4eSsw9785FLOJSYMXzAuYYxBjr0uU++qGt
7UwIUIOZV1dt1SxU10/LCWIg0lKsz6hjE5VQJzp9G1WOaFvB6zpOERx+Kc8JF9HdCDY1EsYf01wd
Fm5J8QtPzhS4NqJowuuhJwu25nTAKii7NlG05ujrtYuCzv0AeatJze8dbfUqFKLbZrow5pmlDDyX
PhWhEhUTMsbTQaNCjvE27orj4CDdOlVPQnlpqtpdOtRfLYqLqHu5balt5Cj4oarp7vJSfvvOEAZA
NqCLRABIWfp0+NBMdURw+uHYS4G/QYN/fIxDRNMsSMn3daN+5ZHUa91uu6U9PFusNgUi4jpggoCy
WKyvN+gvIQlk6rpoYVvf6xBv7uQiXKeSkl/3wF4jJILGdJUgMu0WXp5vpzj1PumB322NMS73JbIv
X7iO8ofIK9WFGZm5BdLsIIVGEp+1QGArg84/nZK4QwmIk9i8p3NJbmp3xnVa9uo6TWvvaerrlYm1
6arBEmabFM7BqlEMjNH1sOMO1rqVhfuWoGUb5EbOeYR9RSqzjkoUvT9mRTEt1Blmfjw8LhZHRKIC
40+F941iu6QmkSLFk3SfiU65BmO3a28U49bR4Ntl+danF9VL0spLpoVPOFs7NHXB6KFuTelIpjA+
7+56fgbZuG/G+zFrVthimXu15tRPeolCY6IY27ycor1TDgvHrwhWf9mnr+NqJkBvqC4EASJx/zWY
VZIIWk8QTPdaH4boWuS1K1l1vLYce8m5eRY324ICBeSCPg32L/irzrZHO/ZKY4Vm/IA/r8iapZts
kiSXhQ3tBbGNgLrVn5d35My7BZgu9VoiYQAmXC/UrGbrLyXlCuFyTkfAqMCb6L1tUCZD90nSKgV9
jil1fSwAruCLW1djbX7DPNHf5lamXMtThRx8jwK2BzIQm/cUeMrlx3s93/89+6+PJ8gx9HkwtgMu
NjsljSGIMu6v8ZhmzYdciSfXb6twB/HSuWk7zVir/ggjsJWD5ygc+xvPpzIbthjOA4jqD1YS5u40
6BGJfWG6tjmiM1ErdrVCvg59qa6Or9QpW9tRCOM2NIs7NFunW0SwylUz6M+tPSnbWGuHa63uoqXT
+PRQ+vlyFOllcb/xP3OLlLAG2Sz73XRMosRcwwptD1rfx24xDRMagYgjbQEb19eR/bVNqWEEKOs6
Tps+sog+qKNXo5qbTu23y3N+utF4KpH/Ci4epim03ecIK40OAZqGo3KMGpjMht1m+yAr4eykdUbR
Txr+tNO8An0pL0U6b+aDkUH5EWZR1RfGSadbTbYGJFWyXDmGngVrMcAucUBjY+GmP93Q4v2o4IOu
Zq1TP8Oj4XQUr/HNXint6sgR1+0qzfhUwgvYAENYAjSd7uefI4nJNKmWwgial8E0s6JQhiTY0Wgi
H78FsAJG5hyQeUEtaYCsHzjtEiphhpkQgyJMBgBGJmQkdp+X822UfDtug/aI3Fi+NTG1QkEkq1cQ
QpuniMPHBfvTf2xVR3blumvwXkHztzZ1LMf0wd+HUIHhDVj10kkjktCTrfz6YGIPazIuI/NqhmjL
aHXhtUeYcAQgoap8DlW9PXieNl3lIwp7Xox2M3caihtykV1ztUSUDmJ1k1GsCMjCtoluII05RSou
Eii/+PaLnknxukF8e+Gme0Vqzx8XfiOIHgFIYEWeLhM1g/0jgS45VmpvbKeyH5DPM2V/Z5Ud/N+i
vGaTpjvdqvStY7fDsevsOFr16hR8NgPJXvM7KVkqU3Dj0cC9I8tqviK9l+4MJ/QOKZoBL2oWpteA
7rU1Pezw4BSi4aPTko0LA61PFVUvvQ2LO3QJPuPsWn7kYKj0lYQA252WBFx3U1/dYdboHLumsLdB
hF9bqxj1NUIO5SbQMhPKWRpcXT4hXoPh2dxwPHBfibOZJTbbqLY5tKnZBeVR8xDjdMbc23tjqV8b
Ujdem2h23tR4OQPVbh+MfJo+eant/IlgEdIMFQrUNfg3BDxRTTEwzhmdeLwbJRw2wQFlXy8/6mlY
/7obhIEET4mxJveIOAx+ifsigA5gKKXimNAO2TsjwqD40hcIISYGsv7IMl4e7+2WJ5oHusjkENmD
S5iN1yQG2sRecSTNkJ9b1Jtzh8JHhekwcIjGvHKMaol0+fZAo8vLOQ2sFtQ4gJbTMVPLplhT+eUx
H/BhhxSgIsKFQA/bWV64ss5MJ6AgmQDFEQvgTWUPlRVTrxnKTu18JUWRf5dHcb8Ogzi7TtAJ+O3x
HHqEDkc1tUSTKu/pq1koFQTEIPnRrh3pfV/0cHC8YEROuehcBfLWAkXszd1HPG4JDCrEN8rTc642
qmVNFaJof2RfmXv0QVA4CINua4Y1rGZQDauoSPOrSu6W6BWvNaSTPSWqDDoCA68pIdnK6asOZmsW
kcmrho7U/zmU4fC1UPDXRBH3ToXlsKNsK2+h7qsIpYTGNjYK4wqPqt4toNWspEzNN3aXtc+xivLC
gMLPSofcv3LCncmv3QzDZ0nh0vHsutpnuiatS72tPrUoHH1qrREHBCdas5XDrYYCVwhiZ+z3eG61
h3xaAnG/WbHiXWlTUYjVgAzN3xXF6BGqGsvID4RDSemF25TjkwA3Gfe/uSFnQ83Cd6/Fy8KjV3S0
C3lYS0n9XGRoBCe986kJymd1hCB3ecTXwsfsS5KlkNtTRoAHLM/OANSuI0Sl7OTIUpWvB91GiyLB
ZvfZzEtl07ehttasAFnOXn0oK9rTHBH5HeJ/wRr7ucBF55V7ECqYfAWA1pVQRdlJUlNt6YeF26LX
zGNeh9Wh1IZsNRqo0ExS8yLSCoTgJCRshgqZ1NWUT9GhtJGZGOz8uklRo7j8orNkkBeDJy9Of047
auhvSxjSWOS53cZHyE5uw2l4o4zDiCyGXG0z3CU2zqA/BZ3W4LKYYNijDx8vP8Gb40g8AFxY2E+g
pciaTvdM0mONinpWfBwkL6AKLZn6S9rr/ZZgvfkw9mm8uzzgrIDy85VtcHs0ZGgUkQqfjihjKwQm
K0iOqISYGOB6W9yv9kbOrZz1SrX3pVy/y5Cd2xQ6GghhiYiNEQxLZbG3UR5vDl+HLppgfOJ6ePoc
bYUKO4p6ybGKxnDXYp6zi3UrR5/cQy6+rV9Uzwv2qj/YrtfV3oY7mWp6x2fyYuOx8yr4UtHS53i7
renikcLSrKLCAtNu9lC1mtW2hNa6Ehr2Jxi/yWbqzdA1Ykl5vPwhZr2x1w9BNZ7EkHyZ+sncOg7Q
HLUs8oVjAWlmhcpc7MNwH9BvQutFc7sw9a9bDTNIxWaHlbmkbmmJt9cj9o/XYF4iMC5gURCmghyL
hnq90pIcc6BapQrXVNOVJYI9xE8NA2kgB3uPyy+gMxenhwSUMu4a7mswKm9I87oi4UMbUG/EjNYU
VhnhljqnvbRFxZS/GUbk9SpykyR1s4IfpwEG4H2XHzvJfwk7a4/hyqe8RALOCA1/3xrI/OZB6D3i
KFGuJK9VdqahjB9iijz4JKhLdLNzGwggnAF8ig4DrD4xL78EZOgj+XLoZPlRyki5sUh03HhUo2vE
VN8T/023cAjrqJYOVjm9V9O+3XdLiYh451/mhCIOy9SklCNqrySAs6DCx6dBlZq8f1SoG7htM7XY
IMs/EGDH78eqq50PjXSrZV3rIlC1StNuoXI+y4QEfUkTetI6NX2ad3M+kRb5Md08uToWTWeuiwmU
VV5HH7NIWJEUEsY3gb6JzJLSrKZ0699aeD8HB3tFDsyqoJZ2+gEgXyDFbxb10R/C7ziR6TcUwxeN
Rd/MsYh9xRzzksBU5uB406i6qejN9khp1d5peu9vJ7rSKz5HjhsGSgBEUmZ+QDg13zZhgIBd2Peu
FATee7OY4iNyU9MXM8rju8yOhp2mxN7z6BT+n4iThjs4/sEWF4l2i/teu7WbxtgGrTptwxRZWFGw
2Te9TYM88+89r6duiqrqYUCpd2cpwXNnJulOQ1ASdGJQ3ZkxzgeZ10vuGI3OYQLKfBsMGDVZvhW9
7wZLW8m1mmwDFdlmr+z0VRDkn0u06sYDDib1rrP08sbfXv5QrzSrk3VKFs+St/lUVEW4bU6/VNop
ca1hXHlEif6bNiL6rDoS3IbUCY0VOFpV5PR2topCtcdGYiw++0H9Z4zK66pK4vAronQIQxVV8Wgj
yuv6QVBvpQI0bgfe74DUq70Ba9/fG8EoNBEMVPFVz+qRWhzVW63z1E1d+cl+Kid54dVmhx9uwEDH
oAaB2wTvgSzC6ZtpqWThIhnIR3IH7HRR5X7MwsB7+P0JpMUC0hBAFLVVdTaBJkYPSIhVyrFNhk0+
hK4/Wq5EodwMqq2tIG1mm3tp0Hchx17cI0+WZQ9Kusv8j359n2U4pmjjrd0rSPZlSDDukwqRbCHD
24eInbQrNtuq0PqPBjf+wv1w5utTlVVQ23QgOuLQO8sH+rH3JxOvnGOLD87GymN/XaHslq10dUiu
Jg0t0SoZa5/uBR4ZK5U24arC4/pWL2sdz00qO92I0mwR9dO6RHwFV81vHQbvOwM6/HVJO/uxk2kw
4HmbfI+dKthyC3WrUO2EI5dBm1NV+30eOcnC3T0vH/D5RbxGDgkGFIaMNQtelEjHaStQpOMQa+PW
03KcqUccUKdueJimrritpMD5WJtjs9F6bG56azTuerSv1/lIZzjUw20py2O5KgU/aMWRIiSNB2wf
7DBZuEFnMQ3PigwDF7Xo0lA4fO3f/HJfWTFaXb3Tqsccfx8KzWgHVMUU4q6hSgupytmhqBfS70TY
mb1xuiv8sZ8SH4zHERE5HNi6Mtk5gCHcmOV1vLw15vHjz9fivVBe4T9cQqdjDdCH+qkptCPAi3aP
5wMyIaOP/romH8h/V0GVh1eJHfu7UXE+ojCs7h3ZQ50cn9mNqrA75Cj/vWj+9ZkEw4yqLBgxzoXT
Z9Jzh+bdVGnHMOh/EEsXmbrDMfwROd0lZu0scfg5FJcwH5TCEC2t06FiQw5QBi+146CkHyRHxtUF
3ZCNif3zykLsckGp6MyK5wQS9BFRpoEjPjvwhHNgEoBhPDqtln9FJcLBaM6OESvR8Xm0QT08D71q
1ZswyPaTZ0vfbaODbh5mw4RnFynHA2Z7rg6U65OEr9gVivjFlULxk7ZbHv0eqZGgSNQ+6CrRJRZN
6nnts++GlHriFD1hjJdtsPvov2lKoe3BCKFsn6jtVZWFxkJUNA8NxaiQnUFl0QYTgkOzEw82zQR2
Oi2f6lY1r6Kc1lOamegsp9J4XzWgQLJ20L5wLKOamzvV/ZQGgauDfPv5uX4LmPlfoolPEMgX0cn/
E+GbIlH8r+GbD1+SL+0JdlP8+Z/YTSiY71AyJCYRYTtLmT31E3SsaMo7SqvkF6KzwoXLbvoLumm/
A9Ang3amWAjlTSTofyE31XecO6KGqAA0Evmb8zvAzdO6HbxbCi2v0muiXA+5blbl6VThYJNb4/9l
7zyW48a2Nf0qHT1HBbyZAkifSTJFSiQ1QYgqEd5u2P1sd9Yv1h9YFX2KVIXUd9aDjnNCUTJMIGH2
Xutfvzl7admHGtOLNWVg8WeN8OyxWbDkN5aNmRrl5h/X5+6vauyfXEcuxz96ifXAjE5hR1HisjfA
Gn2/kKhExnm5NnVnpii5j2bDDgxFr/bazPDq14d6XzT9fSiWwBVbYuvkgr3rnMaiTfDIrLpzHXn4
3dM6bGeL7vrXRzF+vpRsCognUGIyiOFuvz8MBtPxoBbtcEYTIny1w05VqFbx2SHe49hTUm2tHPvo
Td+BLfR61hLsY5sJZsKmNxGamGibyRS2HRLh2e1YO8iNtbH1IkpMOvptawxqFmDi3D7XaY4jrTkM
ftUvy2dYGOIxH9sJBkyiPDuKsSaltp5FRGk23uCgU7M49/n0nOf18E1f5uyo4Eiw74gpCfVxHkAA
8BWs/Mgo56+e1JT6N0XZv9wC2hp4AIztbBMF9vtrw75X6tqk9ud8coYtSStlGA0Ei/z6FrzfnN5u
NLx53gvGONyAj2NDO1PNWEyuOBPp9YX4H2O4Sdqp2Rl29DthnPNv3wh1KLU4WiNAvPX5/kd5g2vW
jC4mEudooajCxFyPIQxHxjZbgmL4HmfbRidlAmfvJqfmtbrtMPY7wVzD7YfQ7e704VuuZoe0rX+Q
7rpJJhf/vVt4YUzCbpAlrnnJQTIZtBpfXIzPSP+FeESOFmBhdzemR7UPaEYjUq0S9auZPhJlIuqg
qAJFxkFC7E+MiX225iRkw/bNlFbutKThocMb/TaroRDlfeBFZ7z//Dm7LvaPqP+ygH1OKcbQPQbA
6KcIjtfwzV+Cyd4abrzRx4n//IaN0K3b6PtqAEj7HQ/aeN/n/30jLUNfbacwY/3ouYnfbzXWQhNn
EBZtx2+3NrJjFIDVjzSvmXzlWnrWk6zYll5c75J+TB60nITZqlG3VpQoIfRv+1Tj60QUr+rjwfSk
6fp2NH+MmtYFBdmnYTkSGpTRFN9FGeZ51HMnHJqKTZ8YRqCJOQ1oYP4sGqs/kOQynvDGdi4McVq/
IiMx7NqiujdyNKwkB0zcpWrZ6VXzu5Hhm97wP83s39cC71bkJaB20GnfP2h4yKhNNtj92cLLOMR4
It2yBC1H2UgrMCtjfPXWkTjTnhGf7NJ4ikWlHypjRfQmWKSE8ZEZo0FRs7ohChTXxPNHHb2gsrIh
iFhf9jOEiNAZ8nJjmvnvbuYHsPuvL0CzCuCIlJONa31r//GmKENiJb2j9edymcgT7mMCimMIrH2z
mBvhTtWuwCDhRCAffCRteHQyffkN+vwvmw3+aazO7DNMxD463k2VOaq5ng9nBS0NlvRKdgKms3au
RZLBr9egfz2UpQORQUPiS3/YBSozaVshh+HstcwrZ3PRyGTJ1edkGJPw14f60Iv8dWUhR1Dxw65d
ndPeX9nSwDhdHxpxxrUlupSMFkMjK43rBCvwxMUw/DyRbuBMXX5ONJVEigG43Ula63YZanur95m4
0UT/uynVR5cqNncog+yD0BX4FQjh/YmJaan1hh3lrOrKA7Z8+kYkhH3R3CZYjwuiAhWEQqETu26A
n+MTwVQ41OPzvW1kUR4Gu8r2djHJPdHmExEzafX460v38169eh+q6LzeLBc/OqCaUZzY+mI053ru
ayhS5Lng91ocbdlVOwfy7CEj6PysGX31m+fjp30D9SuMJRji1AhQRj/0qm2sagMzrOq05MLd4HDS
hPFAytWvv9/PR0EPRAXJ/zABgYH9/gY0o9eM2Leap1Lt5i38Mi67UynbXx/lp/0WqhE4PHPtdVyn
fWQz2LFKSugyylO5aDsYHwQbSDJMVruNUIH78Xa0/99c/E9agH9c+J+0YXcIK/v6f3xKv9f/bDHe
fupveZht/YH6a7Uo0lno3tRcf/cYiu38sQqGIWnThPDUr95pfzcZmvsH/xR7ZxyO8JbE+vT/dBma
84cLfor/M5ozHTza+e90GW+V1382MZYAwNg3d3pmN9CoP4oiqnQkSDYTJb47tgJNb5hC4jec1Nch
GvpDlRRhSzFwXHTn3lWH+9TIqw1W88mxKCSSMcIg907akbTVE+UwZop7tovkZam74ZiQ7xEQU3PS
yOfwU2X0bmNdU48tfpK/qfHXMvWfXwP4DdiNyS0VH0j5x2VjakwtjXCn3jDx6gJlGURYRumdBXUY
YcZqi5BpvxNkv99QaOqBPjgYSWjroJYJzPtXObaYYFdLFW8i5nah4RWvulN99dRy+s128n7N+PlA
H2r0wZtl6kYFYIlZfCXonRSo0nv4x4P7L13fvx2Db6MSs8LT9RMrtR+MtEqAwjZKo7h+N4kpZD7/
O8eRD4DI21d5w8Jcag4kSNaHr2InjVrLplRCMk29MC6KU116j1Fq7Yh3exq74XMntI2T99qWLIFr
6c6/QdDfr4x/nwAgLZxC9GVAk+9vmk3iotdk+NN4OQmn9ZRfZK/DPx8hTeDR6P1mU/lQY/19PMai
hDNgIQNj6/3xUksaQlZRFGLouQRYg7wkZUyuXAwUFhXOLZw84XeWebWG7HW02/tf39a/YM/3bwby
aIaxq5+5RpX6YcMxqlkxJeHPGzwxj41FlikN7Ma0s9d4aOQV0to1ZVCwK0fiy4g7eTGN7NVIi3ND
EbLm14gwX1LPr1WZbI1EmneD6d5A17mWTnl2FfuGjJpXVcARSIH/aqLCiBGHwV4PLTqE3IqOpSeS
OyJWGx9KNMpTJQ06lV+WyLiioTOQn6X3ltZ+zSP7QbgmakrryjRchKYTf86MCYazlb04DRhIKzsR
rkeb+qjy19OgrhV+jFhvqmugvFm7mkP8EkF28L1BfXYXVHfj+ldWrlv3ajRjbLaG1hQJ0zRb4IyX
EDMVEoW+xofqeagsqryaHbRxKFLCb4iRSjOdhoTB1Ns30zPzsoztcjLbdc1LlXxTwUs6qqTfXdJc
POVVzbdyspnZL4GCOJm7oVL3+gbWx01LekAgLfsZzn312HsEKy89XWWtceWUMmGMn4+Ek1XC2+kR
/IeqLV/swrmZR/fGyvqamMJaXgpSjLeL5T7YkT37rOHygn6PyFXSxwLLiFNCSKsxZOe50ayKkcLi
waEifJ5sY+Pa5OVLvhhfYNbpoeeIp6hMCkbFnIKGRdXn9b5GTnXOesf1i7lIbgcv2hSZowVD44rA
qks1HIlj3JgJUW+mwLN+Xi/y22WcTUKoM7d1Ye3Fy2cnNgh9q7kIC15r20qrvN2SoABwU+fGSwpv
B2ly2bULSq8mSRGmpwR3532zxd/D9WMP4bJQErmdiCvb4+lxrQvbOtXkoYezxIZn4jIkxKBsu5wj
ZdJbLlGM23OrGHlo5a2OgTe/jSq2uLYtXt2pedIT5/B27kXsVNjaOYeqpImvZ/ltGvVXO1Ie2nlo
IKDyuqILMPyxTV7tJZbbPEbNEgtGjLbmjD+GFD9LN1vafT4W1xKy6M6tZ32TGpw3Glq59SLxJLNK
DZlTE5KteTOxu5MINSzMfS9J461B8teuEryCTtU/SYsHQLHSVyU2q129dE/97OSb2bUr9LgQPp2S
m1l1M9urlzYEtmpXcmgJYxg5MzSl/HRUndeXRh35YAhaTRA1/PH6ug9Jzrx6JCxiJCoUDn7ERw+e
6y9l/mqNvGRIJF7SzoaGq130aLptVe+hXD2vcuJQL63BAy9Zt3dppEPOncyrjGhbWzG7IYD4TVVp
04YUNFIpK+9GW4wrzpDQte34hWgxfYOPIceISL3S67OpNE+KwpVanPTREaQNqxM3TJN8Td1LlAey
7JdLQhgBKkDMHa1xfUUd+X2E3h7MrvugSpmHUak8wBiZ/fVPjBhPDVG84PJfkbfoPAhGc5t18e17
Jw9b0T0R4nXt0oaXltRsxIc8+Opq66R1Eb4Zyhz0cKRXkg0DfpMlQzrdfGzSfj7OZeOGpa0YZDuq
vQ/gldwY2Jpi+xBzOx3BrbFg8ISkA2YXVXJOE/GtYLbFi9XbfIMyGRs/lfFWadsh6Ma6/F7K5JCb
LnbFDW+8yLqnzkleRmN46sruqajXa2/WeoDnE4uyw3PikvexkoRei7SV27f3lAS0h7JQ5W7IXPKE
l8ELurqr94078lbEFtdt5CFxR+VhXnIeLsU7ennRbN16yT+NZlZ8IQZ1yQk5zZZd4UU/1IlLq8+G
slFMfipS9WuRl4bPlhl9E5k1Y9rHGxp569LYztrZcMifJp3Tou0QE6kRljPdaj33UsbDfOcaLIIZ
8s1NBxHtYFaxR0wkj3bU9sSGcFOUfZx2blh0yjcMtZI7wy31IGP93g86C35uwTkkdIrXBtXF2STN
dqvFUv+kyXQNJFeW7jQ6CyutkRPi2ieKWtNr45SYa4Oyxypn9jV7WCDELJwELdLVpC/HW4N1cR7G
oCeQ2vajNBOPHRPd2xyzOWy/rG/4OeShqZUinDzhhjpjxacZTsoJ+VqzjVqV1AVAjJ1bRctFIf+b
sLwseRGxQuCeqnzT2nxIgzRb71+mFiUBpVLZ6BO48zi15p9Nk9f7VDMIHYp5WcbC4Q2P4zVoTRch
roXuFpq++jRlxctMSmmzLk4k0KHjYcN2Zz63Gbunt22RuvW6TJ2+IZWxCYS67ot51J3KtdgoXevG
wGYuqBxeg4YFw8DYPdRLqzuZWg9XR0CgGPv0K9mhbvi2RuSpfaOKprpXquwlLpro2MSJ5ve1nm5Z
4tc9pXggV5JmltzscF2PkRJA+q/T16HR7xpjuHS18x1Q/RkDlVO+KAkmSVQJYsbkqq5Kb5uNmF51
aH7xu+SZHIh1p+goiE9Lc1gLebmc5lbNz8vs0KhEbhfWjA2JQhcHPR/vM/J/sb9Xh7CfrflOn9hD
xCTmY9WwrFNRPhFjx9fUVYK+SZD0i7yVX4fUw/cmeUljrl/epa9NzL/W2vWlXQuMt3KBoPinxc5f
WiJe2bMElmPuWP+mUnwPfKyFIglQRE/Z6hpP4nw04zNKWj1GownxtaxVtgM3nCOxaGavU9rpgUyd
NEASmv7muPbKjnpXIMLaIjsESGhVhWDj+75CnZdKDEKLldBxxtskdcK+T46GOV7RrjjgfmhX4ipV
mZvg1R3VF/zmvoAjPGVmsnNy2BulyX4uTYOSLc8CtWuxgmy3BK/dxxPykZjGLcBe4hD16neLVHbf
iJRHZmr3VgPjV3ObbTtbR6RRnzUx/JnpxV6LCV9f69CxiF6bLusRhaVHO24p0wpcSKH45cdy4V2u
IhZuw7EP01q7TykvzfrMWZl5YxAmGSD4VzZlwQop+vx2cRsS9rqUfZPBHlVj4fFKTkIGk4tetmxy
+NSNNDaDov9mXv5TgwrLASCbegWOIHqtD+gS5nGNLVJXCW2dImQscHQEMzhIJ37NGlZPNtbXX5f+
zk9PFIeEkc4UUQeq/8lXHCl71bdRoYTVeqW4OeaByaa8GokXb4SQz4PrHNqMXaUszN0YuTdrOalL
FvTSI+q672kANMmeu9ZM6kQJtN7ljmJgMfKXlXoW4j70NFbuYUlH/AMczA/14rVtuiejodIZJH1N
Zlxnl3XeE3kTMOOnCmLb1xMA/bE3r7pJ6biWm4qkcigpwoXK25nqbBKiYA3AqL2naqNpeavpxq4h
dkZ3H1zBK0LSYUhQvbLXMJQBa7BuGsm/pJF6mnGyeahR/RKDPmWYahBjGsqIbfyvnZGeK14tdKdF
VTaEZmJp7InOC/SpYWEt2YsLnV3B8xZlLexESKvyMmDCFq7lFmTpp9zGoYbiOTrGmSW/vt2+/xao
9lCX/P+j+de7cf3/3VB/96NebbjEx4/6f3CeD0z2j+f8J8jt4X/9V5eny493eNv6I3/hbab5B309
OXeEEq2Q2mqT89dIX7f+YHldGSComcC8/uEjZup/aGC+WPswIAbJWQWGf8/0DXzJUOmCtTEUt9dJ
z38HbXsPPjAQgECKJQNHZ5HnkB/AB8cbhN1gDIEYLnsekuk8Ft6JyB2/nKdv/7gq/4LnICF/t67/
dTBGRuhvVt0p3lTv1/Uc3ndftRYlTa2U8r7M0N4cRaWliT/0NTNlvZl17UIuQ/baga4z5UyMCQ2S
GNy9Ksh4p/sn8QLUeIiaq+K2g3XI4zgTd4h33GqP3VufbC2ZV8qhFaU94xgV9e3edibnAoLQ1rd5
QsSpJdI+vqkS1MzUTt3cnhK8e9utNPUiCcfSjWH8IFwTWw3BNQGubB044CJiDueuWH/I0okANyPL
yHf90Pd3ac+qtx2BIo3j0JQ4GhU0yeXenMyI8Fp9vF3igU/qYf9lgY197rOXu0zbiMZeVULCaU2/
GxMuRTYI4y5DdpkxDp5gHdqd9Bq/5QOCSUdJtPVqoPNwVDN19HtXTZQLEbvoWGyvHsKunyYy8aRK
RNqusjFoP49NalVmWAyAMX4m7ag/6F6FK1yJfRHlbpMSI+EKDauZRNZE12mTgo4Hir+ms0pnnkP7
MMRfpmWQ1UHWo/mYKZnpm2OsvMRZudE05dqMFr5LOmeKnn4OEn1UcEqJNF8XsvUJuoX8P62flEdV
SHJsHoyus0unYWOSWrQaV/XYyM0xRCzrxmucTzHQXKgxZvbomRGjxXUou95Ha/uUDM6DvWTQ23tK
ZkW/5RnXL6LRQQZkdR2ceDtGphqAtRLy5KiHdnGtg1daMP5ikpzBBmLIhQNpwWl7TO3h6C1qGoyz
ztxazX1mObu6bImQt9Igc5TbcZ72ZJ9PKNzNPYACyvd8uupGckrZNsIkU6BHF1OA8nQKsVFz8QPr
/DKN/ozg3podjk6a1h4nLEh8Jqj7Upb6BbveT2aFsGLR42+J0I+LE19wk4Z4JWzkFDIqd1oltmZr
3bljEWbU15ihKTejNmwl2uoFd3IM4ZV9I/ojgihkZ9AzVEcMpN53FyWawlknNESZauz+lp0zLXu5
VLea5Aya2j7X9nhn6ckPnCiCOOm6h24Y7+GOoKBGLYr41S+H6LPRjyfVjPaKmcnN4PUT1y86zLYE
JlIoYgsVZqyTwkVhw2LMs55bGtQ9/F0dr3g7nqtD7MwuDBRJdDE7K30zcdEd70lYVMmj2eE+rnjD
7egudeD0SudDXgs9COuV4v2pKV4N5DLfOGmb7RJL/AAiowRchhFPb8KsAIy6Qm4jErDpKgQGTuWD
naMmsVrvhFYYh4f0rsbEwMfja1VO3czE7fmUa2TRUYRsyyqrQCPqeeXJlj7l4Re9QViTuj3bLWmH
JD0xkeyfONGz7vJVPCpHD9ChVZP6TqbJa1fAryiBUDUPvXtrn6pieLINKPLsyz4cwsRPLfGSdB5J
xfjLbsn1NgNEvUq4dMZF8fSTs/CldZjn0N/Fi6EQlysiecjIij73DVGpi53dGU1t7shevPPKqL/p
MgKEx1buB3KrfSNxfuDWusVfomZmGH9qtJ43ccaTGRdp6ZstsoCh69ygruTZjOF7lKSjBkStv5Iz
A0l89L7IfAl6TVaw+ZvnyCOrLKqsoCuaH3XqYdqu44zkKdbWMhHaz5nij2U6+53rhUWaUNhAPxql
wZ/06UkkarNLFdggZZpA5nYTvxi8W1Nox2QxDnGUn1RSlv3cIwZljK4iH0xftryhulNesyjrKI0t
3Citog9yw/oSu1rO340wrhGu+3WkJ/Sg9lcNzoVu5e5dBONx00Nq3WS18zC3tnPI2mnfWvlBoC4P
YBTsCUPfuFN7WCRHMzoiLPXcTEnx1OQn9F22X5vlZa7aaJcPGXhF7sA0yw526fw5dUkdVuTNKwQM
+aMT5xv82ZAarjwSFovvstDCpnJ13/TmJqhyMiviVt/irTifVdHCwsD091CNynF24cn3eLWKIG5z
9UtSoiUbYDxFcbOhFUgDM4OW6yBqL7vvrcXzXUNjrdME8zy33ZSC4HRnTZpWl/ShVL1QF5Pj21OP
wtHqALfQw4vW3SxL52zsMpkpKdXqhme93pDZ2WmXuaDQ1Sah3KoGKII3JDECraz1jablvo75trDF
0fGUedMRA+Zn3niq2+LYNoYIEMe9GlPOagCbhn0x1olUh+/vhhj6HdxKObbgiyfaq9pPzSjfD/WM
WK5Kr4S1P6PaudSl9tAbpe4TEb7rsBSdAimdx8prjR8kOCs3FV2Ej3Dn4hT1pUoGFOUGRJbCWrau
aF+8JnnQp9r8sQAxhZbd3jrgKNe8XYodeX5bNr8X6dTPfVO3vle2yyFT1H2ko1NAPL7HTk/3s6px
0YjWB4BYAiWc6AWMZz+11utYJ0agj427p61s7sYywznVboxNztySLbIqH+KIHXOAXhYMRWFwobhJ
lTp/rjB58uFwbDwx0dXj76ZbixGaqXaRdfFaVlJsvaGBXrUYN2nOC4VlE37QadVCyCp7GMkW22w3
AHGLWGel66owLqtHiLpm0DTC5cXPqRe84UvkRVVg507hV4ml+FUZLUena05DjO+7SuFK3Fh6yng2
wG5UUuSd7Lnqq+HQqNaTuzSoc2r5NW7Kq8LyFDHJBP7yugvgix4aWHWeVQOVmj4PqT+aLWwpE/fv
JD+6dXpFknlxnereclNjoy2xve595CAkuvkJyDvC6kYtgliqxb1ry2drHnRgXnMX1aBNtaGmexC/
NoSPPFxb0WQnU1cujWi8EMHAc8wbARtJHc62ly2s5raz8aZS+XMyiu/DPNc3mHd+stLVQ9Gh5PFc
4vmQRG+ryUK91NRKUEv7WZLivoVv62z7RAdOLbntrbIYtwZxc0LOPQVLPm1GNTrkvbFxcXIw9eEW
Qe63yZwvPOHm2R5LDK6jYjsUMa49lnczlEgj0AvVkETZHCCXUzI74MtrwqMpT1oO6FpX458ARkB/
2qlIrc43vPybnRu3GA7eZn36QLZBqKnFpUug5sVN8T33VoFgzO6GMjJMpbqXqXXHJP/ay3K36ObT
LAu+LtUFhVwS9Iw0/LlQv/UuJNx6sL7wbWvU3vMLwPtn1ek7P3WmU9lpDx4PYqmr3dEc7DFwMXUK
hy5Ob8uSmPvZ6xg1iPa5ycDAwI71m5qTmQ9ZF1OUmc1SDDu3m5vkmrpZybbiMrkJRnuCZwerPj8w
W6dFz5ei/BSrej5fSjYeLUhz0OWwk5Z1atJStXeKFlWKX2f4uewZiqrVN7wM88cpIxeq9fEBZIc0
Y8+4iMFUKQkNVQuyTvAhplNV4lbtMC3+DQfmPRaydibgDG/xTRgTuPz+fWcSVzqXr0jUoC4BL+DG
ofOveehwb02iOFjSZe6CzIp+F5r5wSN1PTD+cKv7CQ8glngfpc5N14+DQ+4YWSwrTK03iklSQda3
jFBcl5Gd0npOFmQLM/8gs0vue0XNqHKdPRGSoJHfE+047pS2MJ7ydTucSHVRfafs41DmvVuE7rLK
1fNMWqdEZasujdzJfGWpMFpUO0t9GLo6JhBYQRj0647v56tKZ7uK61QLxjo6h/dXta2clWnoDEFf
dsUXYXmg+WqxV0qdXVhZFOfJbnNX3fz6qB8m+m83E5tWCNxYHbv4g3xgQeSK7I1YndTAzvAUDs2q
MT4brWaKbUcqBbo9fVwyv7ZS3qSynOky5gVF9bq+QPn2WlJifn1G72Gvv54uxgprzAhjfpRm76/D
GOMGqOidGgw8zafSqdzTnAvlktGA3ilNo1za2olGiG7K77y9furv30AHkAQIP6tz84dhv4ZHzuAZ
+M8WzhS/jLHbsFxUsotxzsm46+QU27/TQwNo/AO+xcxvRY7x/AVRQPSEXuH91530uXOcyIzDoZDH
0tlX0bAZ6qdfX9O3M/8PSMxRVpISIfAMqF3UjZbx/ijWZEhYQZDDtXtviwb+cFva4U74L1/HY7Wt
n0xfu7JpaG0IiB+4exb97a9PgaN9RDRg8GPQgMCCIFFgoo8nkWe0eE5cRwE2Fyf4Gw8JJqa07XQm
zJ2i+zmZurBQrOOc5LdNaR2anqUXJE/sccnBCk4gdKziBN5AzzJXO544zg5DXWU4RPFQ5EHZM19n
r8yveicT5rNFRs2aPPaNk7PMm83OtIvQwa1WCnsrAA2spb6vC+uIyd0dusTQJjjLVuqbvtP3jL0w
O1TWRBij9htg7KgqF78fXfZrA1wyo0RElAAbnCY+8adyuhuM6KlTI5gC5T3RAN+lUZ7c0U1Cmpeb
wp4eO+yjLWTsHHl8jIbpWRfzszo2j5GhHzOjOimsrmHWZxunoaWctfYwlkSMzor3wNw6LGPuUbTa
rti72pwPqtbeeqPpnITrfs90ZSv7rgimGFRKChSZMAvutaS8aUx7u6TTTjjusTTc0J7pvT316xS1
90lvf0vb6Dzl8X6ZULvVXjCMacdLLp5LjeLQ6B65Kg81SbA+ipwtAtcdNg/HUrGeqNDomuObpFzC
hYFSpcS93zXD47ii+ZlW+fRj29hUdlaifM/ZX7EbK9kkxx+1WT+wTnt+3kuybqZjRIRFwNsJ3SL6
XLlIKV0iWWUigjx1PiWG/mTlCfbm5Rfp1cehNAvfVnPVb2axJeApSBrbz6L8UHc69AbvuZqtQyxZ
RrL2Rl+yxylO19oYQHjaptH4rZy80UcAh3nGdF+gcWxLY4Nd5VfYf3scfqhfubFjIW+FKB6SWDuW
ZluE/SgCaY5w4PEExmJSVvQyWfVs40UXxBnIg02ZFjhqck9B+XnqRRuCyLX4F/AUYUKjXQcFRGHq
b3ujeojxWdy27eq/FnXFd7I1nW2namfo8zupVye7HDa1ihq4NFT0HUp6NqVznD05+lHJPWYwJDct
OAWC2p3SLbVf5f2uKeR5sbB2wRP3qgxGfwOXiMq3z24MV5xohG+VFp6YjR5+qyTmMbObE63p0ZO8
Z8PioLTwmGZro3R2Q1cYGyXW031S5sttXjfnEZuKKBrwFDEz4hJUIpyKkQ5zQO+uGHI5mJ3y2QQd
O5jtoFwBZ17JkJHB2CuPfdF/JUTZCaRCWqtalv1h4G3bpHX63Hv9g11GJU579hwKroXqyB3rQR+Q
uWbBVEyCqqzPClZieIfccl3Dqq5h6qMcDGw5j5Bl6tFv6xmvsY66T9VRh7RLR/pjegHv3xe11L8s
s8z4xOHBI26GvyY93RrrR7dhM2yB2c7d5EUBMdJsdk1fhAX6feg12A8xMn6NdOtYDfGqWaiTTauh
tcJ37eIl3qdJDI+KmD5NSQfNJJGBExlZ4BhAZA1vO424+WR2antU2mQv3WoCi8A2svQuTbZsNANK
hGpsCrjgiKylEkScvT1at6o9Yj4fP4tcx1Kt3XX6vNdKa9fgt9MLi0wKsEZZL7hNareRZ211nhRU
s9/qpj8ykd/osDNG8AmlnbeNqwXVkt8OS/qCEc8mqdV9Wph3s62i6pYn4lQtXysKPErqXetqz4P8
piXa4yCb7OhlvdntzLJQkkfR4VnYT9BOHIP2YOpqDIoH6BpT1zR84ZiTS9vN4Hg7rbR/2MqE0a+J
sRwymMXx0yyVhwiGE/GnQ6N8cyodaK6LpwCqRHVfOKn1aZiyDkiYi+6xNsZ6c9KUsbq22KzfQESb
d4snc2Dh/AsO+IKHf8m/eE5CGIeY56DS9exB8/L2DhD5z17RDnJUImAUhBuT8qoMJEpH7jhboU12
73SQGDxvpq6/c5raDbTZUF9nCUhyTHoYABlETgK7XPVS53QKbs74G98S34pxi8LQXl6aVP1s6aP2
SVVJHAHXdD4PRKVtMmEKXJewWKoyrWBQxZc8uV1NOWs4/UuMw+eRCTXsg0iFwFvEecSMf9HD2O1v
p6Wodm0hDraXnqpRNQOljzBKcaUMJE53MNvsSzqO7QYz/LM7uXf9pJtBRHsUwtUXQRKxv8dDdqxi
zfSpBTTQD0pbyERfemE8tZAS/L7Lc99yCNDp7FY5Gm57I+bpuoz92VwqPL0cp6+/41D1J8bw006L
bI3wEwUQuGwj0C1IvP2zpzJcn/FMVF4KJI+lv/RgnqPspb/U7bPKfO6Ix7DU/MSlPf9Uwv0A6iiL
9BasyvyhMXXYCk20ySZrTW3ECbKyQBTzpJUnPPMyIxQSmQVcJaOAARfdMtI0lQNLazKCxnhaGYrC
tQrMEyLERnFkzl/xAf8+xKpV7j1n0m56rxy2Mxyc0FHKaBsrABZhNgr8KFJ1FsLP8ya5gJ/YfsGv
vkyN69JM3bYmRq6FX9tgusu7nG6IGAQ7LVy9vl2kGJ7itmhvykH73+SdR47dSLumt3I3QIDeABd3
QHNcupNWKU0IKSXRBU2QDDLI1fdz9Peg0UCvoCeFqoKkTJ0kI77vtUWeytCgjwMvFlh5H/6aVBtk
MJHDix7a/FxU9T2OKvRJpn4MS2SI58VzFpkwdxOeyHzxNhvFeBltsSvMHFX73KiNBxnDkQa3SqkY
be55GHGSYkUgxvq6EQxyDI3+YwHQ1qFjxCFmRzSEXZXVevOIXxiOYUk8ZV8Z67fSG1+sSPWY4TgA
0Z75z1K29M4sQfRp4NYC4Kpy9y8lbe7bTgvXlm3Onri6fmrtPInqIHMHaWYjqjikseGH7AcrNngc
k2CECJajJg/S7gKKJOdevDKKEGAi9/BM96l4idqufDc3tW1vUe8WSxzSweEFpn5YCanCWV1KHJxm
frBbt8gikK5jV0cIAp1xTUI711c04d6x2aP15EaqmU+euzlH1gdJJXa9cKBbbnWTnuT5Cd+GzPIZ
jFQXy30X6vUTXsxHf6he4RL3u3FGudKbeQ4+0kThG+f+0xis8kK26VDGPQNeMjZydQ+M2DUKQfA+
kgnIvPvJR/MdGcxjreybbOJM1tmx3vWRCKcglcFaH6RqChM8fQxOFezmn8UrO4KB0X0F3QCq7pn6
PKoxPxY8l7fbc9ndg2Mv4k7bHKIEihYx0Z4jBsIcqf6U8+NCVJW667KfKQhH64HmyNjJ7JWBN1zx
HR/DvJqeO2/M1r21TsESZX0lhjOUiBmvLq0Xat0feEO2JLLUmBlyBdIem5/c/u1J0Sq5lTI8VH3z
cy744cwR8ZTSXq9TO6QUv94YAarNV/Wn8L0X36Z/vsvHi93V96u90u3hqivJ7l+yjvbUqFW8gc2k
izcXMSzMBrVknWpZp6MD9Gs0PIBGsT6Y3YgGaY0utTEUsFfzgwzDa9EYSbVPzYliJpnoRR+1SxWs
LqD04DK4DStyzjpCIuhZ3t9DK393C99OoO1UPHbrm8g72pu8nnu3E50F7cAMgegijCec/T9WhrAm
vk2UzlqjUIWEMc91hQqS0NKdzzryqqta4Vyn/WYBHlaBki28jiJ3HgJluEdj8cxP4Mr5kk8C82CL
8saOsDxK5tcYfpIVGlujggzQMiEozQvOfApdHLnIyqeOFCwdEm+FzedrHMuSJHW4o9/I2G5Be1I8
zR0qTOHqx6YLnVdzNZpY6vA6TKI9eCh4fvjr9HALSSByrCSY0difZcekimrwXUb1x+xVW+zlGBON
3X0KiMxOCI5bCSbaiHsF/y3W8Ufo33o8zZnuNB0G01OvtuVv18gh5WT5XtdLQPAzgSyTuXx2Tc6y
sDfVfVvwHuFJoxYUPOAgxw2x6sTIuhbwXJNd1amb9+GhddQet0tx3fJoRzISPPZmL35PQ6ufbbsJ
UisYMucf2pD3592Tx4YzjykbGrqdD11tfOxd8NwveLiX4VBEKvELijwqIt4SRInDS4USqJtFNpl6
RqCXl/NRGyr8NVNsBoqZI9Lub0MJLbDnUix1lXrceghFfLd4dZxFvG6ut374y9wNR0JdcnVdqAZs
4mHujFTPIs/2jnFebWCFvstlbqYc9PCkXJb2mj9aa52pJToyXw+n3ameoS/jsp+eaA97QuKXUYnz
oly4amCdI7o+dRgDKJVxiv6OTTgoFLfzN3c1cCPrIAHGM+9GnRuHzUIBjJnWSNRGfepUd3li90MX
l6hlhoJ6y2I2qpNf75TqdD8XCyVrY9oPve3i3ukvIEtfUBkugQM4CYrAJXic+3oFnIz9YFhiY5V7
XOrxitnzTqFKjvulfhVdf+/AdLahvVOntzZYHbrEHuDRgmJ8lLM9XrUb3UWU/by4grpvu2N2ICv7
vMj1KvwCvSKrl4SKkDEuIpW0g/mt2mZOycI5azSDJbpuTL+2/VMK+502IO8F5p2Byp3X74G12TH+
JM0HQ9xQvbYk92L/Xrf5e2+USFdt4Z6ran8zaHt5joqSQd91wgwJYx/PW5cfeH3O3hT1SWUXA0Jt
IAE/LyXcK1m04IzWI5pXnRCh+Gn2jIvRQtRo4NX3zpa3mfKYsVf1wMVnxzyTCAw6DNC2vzgHGy6c
MFP7uZiil9zgY5fB3xFLfhLU0XOg/YJOSbKddK+KxDVY0b3uMeo2G18uVLww14TmgGu5R3ee37fn
itkmpqdxR/ZW7BcxVFtWL0V94d3tEDbM0R+nMq7EB/9UuzciQOt+OpN/J9t6vDY92MASfMxcwawU
Domwbn4WEw1dHfSS5RQhL+/4ITeyhme4G2L+6msDz/RAmD711gWFeGQb3S+G8o5FM47xCoxqJyra
gzu5juDd5XChR7eJ3Y0aB7vdpmQaO3EqlL2d8qV4hd2gGHsGh2cIOeSDPxcHszaeq9E7K2NpP4la
KTCZUdSwGQ5/3y5PxxImc1hpezKX15l+kyQspkchpvBt8WpI8WYvUnQZVTYIk4i2dSeQ250+9ESi
Gj0YNGY2JTvVtHWn0Vu8pOzyk93jQtg7/btf3T5eO9KldLP/Mkc7vETY3Amq/i6lCwwUDN9bZ7zu
pHtnxLAbZ2LARNasJQa0ZnhDdfMnrxrErpyxWdc6P1GzdskQzpS7Q41P5RrgHdBQepNM9qG6lJMk
BU2THVV1dRI2/JhmwziQGfoYbBp1MMiD7S6voVZPfEJVuvjtSS/qNCn4ntLz7xy7JAsxl80RUXUG
8PxUL3nPhD1EFCoTu019LUq+8H1T1l/4RpJ2+/5MaMO1tBb3ZDfVpwAHPLL/GlmlRgkbRn+VJlnn
uK7iuhU1rIvYw1PUltxTFUQo/Ve/hgnUnEwbI2bUf5xc9wpSLZNuaJ4mObRx7fL5e4b3ywtqvgS6
+fPuk4ggh+EFx0uYIBkSqaXMu65djo0oqYdgArzgQuh+C0F00sxvIZDkU9m8nMUa3Pe8qg9i0K9N
CdYuQ7Z2NQ2Ptnb5TvZKp6U9vEtpvm9RcC1a3AH0IfONUH2Te8aYYNl6s7zqSQ280ISGPUN7/0Ck
P8WRV98NjiZdwZFbPKrqztKzdmK/EYhWW7tMPG09eUND+SJvTuUZadk4A08PI2IrTcRHFVpuPI+a
0tnbmhN6RrKti8t8nmfbzo2yjdGcuvw/zBDb/bQN76UUr3uAPELWxtu0iG+9W574FL3Y9PiXTVz1
0H0y/J4jyYbL7gGcOOoGB5Ex8oxEOiWNpE2A0eA4Zlq05fC6rOM7jssqNib5XFeCMRXhbS2LB8dc
T6pexlMu6p6wCnXN6VIjU+MhjKaXrhZDPE7ehzu1czIaZZvUZvutMz2QVvFEl9d74EJfDdVycPvt
rHPx0w31e12bR3rgm4Rsmk9/FPUH+ap+vC7moeSDuYctmID02j72ubVjaqbuteq22AJm5Cfu1mcs
sV9SE2haUkGF05ta8ICvu3x6DKhT3bBitDUpCk2f2NLvE8N2wdBAlLR3hDZ/8gv0D2pCPlMUiKH0
zwUXxGYsTB710B9WES38J+BsP5ivy1B+yHL/w8vt3rm9qFNYKJEVucwwWuUgZOFzI5bXgCc3Iq2B
7DaLuPxlPlmqfvI1E6XhjXnsaYM9EE6B+Qs+n8X+UI7VlcWwYiPaHSaW8Lq5rQRiEv0BxjRrZ7/5
jGoqoCRRrenKEeRuUIxirv3M8VuZbUbI49TVP0Ux3SPeW46suYfBNsu07dYy7fRylT4BJGLyHoEQ
XtbQ+5QRWj7hkrLF0YcFJ9399iA0+F5f8RvrCIiOngBGZz869QLFxeqO4w9Pj1+ijLwjG9bOqaiN
xN0LIBnh2CQnlp03X5Cie6nt6IZR37yGrN6ouT2Wtjx/2jxxv5nLPZTXQyGBp5xRtSikdPgSeNs7
Lrgxc4T63jbYZUM2LdPPL2j6auxVXIS9xUCfk41ntmH5WO707pGu8TNUFr7JiS/b5kOehYqQU8+z
4zlAfeUJOSfoFS5NtH6YffHWTyytkWzvfZTyaWU2b+7m5jwQ3Um0/piqOvcS2Fdg0fWhMOXjsIaP
Q+7cmb3hpKWoBKK85Wu+Gf9KJV5Lqh6FCw+IRYKBSS7n1d0vspmYocpbEFNOMqHopy7de/NjdrnV
y9BmYrerOVk3CVRui3RBmB4bYWOkBYkhMTJDhy2YVlgQGjOaTtpAa4IK5Nnee50JGKQH0+leN7l6
XJZFeCqoeWWX7nY+KtvL8lDzTokErflPmqHmT1MCnLl9y4HmXIuopCpx6syXyeWmixu7Mi6bzn+T
NxTQKYe5S7eW8RDMg0iUGWXWmt+hxHMAQLvtxcp3YOyIkPQx8pE7kcCiJzO6K3vhHLvBGJJ1rAi0
NYHHcg/cseKcITrybcqBEoRQBjrCwToYo5HA7w5POU8rWajkJ21TsDByhij6JhoMPlDKTvgX++lW
D5RfV/qrsmEkEu0+95FQWFajsGX5ioo0fFvlXWFyWXJyHmcAUfby5VBFFWcPY1wvf3m+chMHvu8e
hXt0GHvHjaFcd6Iml3G838bypdImyZGt+1PU4XZa9jA/MfKx5pufnc6/JqP3z9Lz3neJ4BQ1loyt
kCTJtqjo0QRwavz1+96g/NhL/9poc6PFUX0ga/hWRT4pLwwQuMJur8wwVBmU2W9KMazMUvJp8BlG
TLe2TxDyxdEyNE6LSQMFbvYPUVgGbyt/fX+eT2upX0ajcs64tQlAd+w/BHLVyWJbbNiluDOWnfM7
RHZlohSJA0t+k2XD0Bf0mVmEd2TR7pcBP4XLDn9AcpjJZu8ymELUkRYTu7J1fZT/JC7gYlOOADkP
HLYIA78qTd67v7CELmhjkLqf25KfVBNwODp1lSkQHVR6zHOjb4apMl10g4H3S5X5o0soLhYnPCRo
przH2ZqHByIwVj6YbYwnDxewti5DKMtHAxgsdYoRhNvZFlSZDa0oSeCN3A2I8ZKuKybUGoN8kmv3
7vcekaWrEEad8r2J5jDumEF8p5BEn/oV/I41W5S7eaRkE0M/oVPGyncjknzW8pZxx/Mvk4d9tbAk
qq8bgl1aExtrM5ykPTzi063Zb326lQiwjwH6nWT2nascYKw4cM5LFxwGjGSPxMji6OxCGWH99dqD
MzADWSAqi8VqG7AQpvSiZwQ9X6Afvy2G/6sd8O/x05HJ0EfvtqS2OYxeDdBzUbyDPzxFlCE9bohs
U7VF8sQZ3yDRdE+6s0w0WXil7dLtb3+ZphxJHWMMrK0c8Mmw0eDK8xwNoBntdy/HS9vh7Ow98dDR
OBbjwvTiwJjPLcbpOMo1gu/1OPbR2+iwpzS7/d1Yl49o7R4Wn6XCZ00CsNgIJNr4vGbkUMW3vFw+
l3VnjQN6121oHqw9eg+c6XXluQ0GtaVA76C3UaY73s6ScbKYfuBzNKG5OjfL16BLZ5c12w23ROb9
B2KVbF6681bnD2oxv7Rjv4wYCAcnx8G6k+8ebXORCGd57NAXkQ2fri7GnGHsY69vXkQ7jRkdIWHC
d/wXsewjbrvpKPLluVnxtHV+Y6Z7qwVfUmQyck7FHt7lI+I0r2Y6a5rlp9MS31wuVkrrwDmXDoTb
rVR2WK5O+aN1ZJmAzVyMLspCQ6R8Z9/gm9/y6c+6sfCyM5VGm7gjkWIzt1Zkb4lRlac+cD/Xvnzp
AwnpVjgp1/NdAXg62dOFhfKk9PjD2ncCsmnnoxVrmmZIV1JxZV2SBjc/NL6JsrN80iADPDVnVpaj
N1Q/gn0aMMdt3Vno4DR7FipNfS4t99zi+j5GZfCKG5oXze7v5nzrDhL5Fdvjjiyjqv+IvPg7eO1f
Q+7X3HOfmMe/USl2Zw3FDcZ2PgpToCsNcoWKzGVq3w1EKwFZgPd0TyHe9Rj2XHt9r9vtmflrju3S
IrJ6u4takboSlNMMetKL6tUP+WBAfZPG3J9st1IP1rwBr7XL8l3aPguBUvLFK4b8lTMKdrpZqybZ
XOvSDCPM/Iy8unKGNnVrA5hfY/brjECJTBiz/3cSdvEeFZS2NbsEoLPnOekUuRtn2mOT3eudzN66
d7siPm1pLWRy0L2jQhexmsGQOm29pDQ0o+Fsyo48VixJt+29Css8yfPgKy9W+dp3AKSU8vp54giP
wGF8Jypbdi/DN8Bftx4cQpf38zwuCL49L6joXHN8nQQFgIxYh4WMcOLfBCpg0oxPeLe3J6z3HBGD
aR2Z6b4mEURPIZ3suwubQ7Pp41xOpGAZ84Q0LawP5qzIuHbNl6qwvZTu2vsdmQEqCCzU6HzcAI31
MA6vFDfUSMpb3jx3jc0G+bMzGL/toQrTzkeYHk3I1LQ39I/lQKGOEUZHpNFHU9NyEVDvhKTW+8IE
OzwuhfsW5OVzHjDEjfsXIKaXWb00st0tA/7GBcDfbf1xguK3QsaeGlNQnLcSW0BdfASbexbR8DoN
3mUdVIJf93ZMmi0Zp2zLzXRna1McBedTjJa+igd33NNIRF/MJhhAKAFBXRv+LoSR/6p3zvKos+UB
63oIYCmNCimd307ErXdgfeH07IqNb6GYu7u1KU+UDGIF38p7zA8yLtBDGz0K2zr3m1M54zDpWQYT
7NFYzo333R+ezC1YE23D8rUKz+foe2QbaEoAvSALdghYt47IgFhJX/NsNow9emZKSGFWFGVnzmsr
IhTTeqFjuvtGZsOXbFrGtR5qMLhvdzfOC69OrIZ31p2vqld2FojAOExCZWLnVgd4V3FR+2McelCd
zKF39YDLwyHZO7HppctMd7zsxpqRtnuw5lwTUQnlO+wRpkapzlvotBk/9wsJBPI89gDkdW48jgtZ
kq7zjbx4P50IBD5UU3HdHbU8GFv9fawoH1yD7TxPtGAPYU0yofK2mFC9F1ydh0iURBZOpU5U1/Cm
mO5hHJog80BL4PxcrtQcvYFa5B25WaQbUPSAupc1klQTIw0tQU2v29KanNfBXT0bh0F1foxsNX8l
B07dfDafiGnokanEtRbWYW38HFWPq3+byvi2TYrvWHlISKFZSMF0AnbDqjzyaWDVDcMa97X5h/CJ
+dVdOowM3cSh3Ng7lDzqkE0z23d8vubQ3nk10manNSLyCfdrVRbOi40HYI6byeO2gb5ORoRWiabU
itbw4QPlOVGVtylkYu7uw4+pHRU0GetqEzWw6JKbUYJgwDltKgXuPIu+JFWukxcfIyN+SCYVpZq3
YLWfm5ba2yoS9lHNJmqWtQEoQVt007urTrDcT2U+AvwOJjI6w3LtI2pMe7k1Oi7FHT/7PTpUQ4Ci
ObTGKXhySomRZd0KOrRXaW1k9pOUAroa0s5wJ8ob2mWqRqUOivctaZp2tJ/wRnvNw+YTkJR1u8Y1
Q7rEkgxSmdWbJnNtz3SD++QC2x8FGaEhtx51LMO8NA4ceYMdqkwZh7afgR1sfTb3FgWUls/WlHnr
UvM0bL7KqMPom6cF+/2fRTHbGHLg+JYzf+h95QXblAUewx1Gm4YXcooYM1ij6vqPTyhq99Fp3vK4
ZYI309mi9/JPKyYufQtF2Gmz3H38NgK3CgjBD8BRPv1Czbd/FjPCS7oTmg382WNu6qRlOCfdRkaf
gP39dpVjw+LUTOb9BP2bE7zQ3usyXMYLxBA/GIvo2+/F2PF9aX+hRKNA6/5LWnO9fa02dU5fGvHJ
B+10ZkVKc3PLi6Dw4LQXDKkvy2r1bmrvbfPgWIQQJFYt+qPGarE9mCoSbhoyrndHfy0cmaEIpmsW
NRaSjZB9qUksKg7MV88ijdTOAzUeFirh6xO3p+Zz3801PzSjvwXXKHSj6K7ZzVB9Z+qr+mRC39kn
ueDojNcoXI3PesJpS6Io3CKv6+ybgA0lIJwx7b3D9AwnTBCJj/kB3RhtbpDBTGejsx8LGqvEMZ9W
680N8qjKMHhY+3ERnTHLeJlU9TD4gVGeI7VOaIewAba/wWRKfSzBZlAZ1b5ixC1XNdATFzbdkl+g
1vGGa7HK8Yn+zaJ9nQzfZ7iCL9bPfQszfZlcVPepkHTmXgoSi+yHNcAnBzYC4ZEPNcBIMzqGSbyX
qb1MW+vyBYrVkegfUIX1UC4BU72JCR3cmlRJ88XyN+9zLsZ1yxypUCw4EwTwsz0aokNMV6+HsPBH
CNGSgmF7lJadqpt29GKqqRzRw4gtZ8VTQ08xgrvYAT4Pdg37yULRvrz4Yvfd01RU/GSgixG7ko3T
B/cB69x5R41LnukmbFZ/PWxLaqCAC+G4RG083VLQjfvGDnz+rDHY7nqz2+2zZ/h98Lj7hGycONYR
R0dWv6ynZp+Qj5p0uxqQmqgB4or23DpBRli+us0ODGM2/vDejUXpQZnRL/cgzSG8q9H3/KbUimQL
rpf+BLGw3qPYpwkBAjLmFkR1shjL/NwO7VQmve4G+ERvm9/3W+9TSVCQQ6JOaSDoL6YdKwbY9WUZ
WuKLrZwwXSpUBTTojbYMdcWlKECeY13OcLPoIzoGIq+oq4Vn0Wp/oRixflU1F0vsLP/kmMxWRuo6
s+d+DN5CzRabWjQ82E1dacw2C0lNxcCnc205ym4w5PDX6YjUOhI3xXG5mhqpWo2g1zmHk29/Mzyc
DKSrBHg8ypUWrbiYQlWfUZWywNd2K1D21fPinYawwtmgfEO/eH5JC4ZGnKvt1djWmNQbe7h0frv+
Lfi6VLYAmwC3lYK9ZXT7JWcthq7Cnem+TeAdEqVW482ZPWzGjjmiwi0PjFl+BVqGtCHV3Cyqs8Kf
9AMNV71E09VzDVCd0q5h5cCwwJj0LSyJ6pA+wSw/20+65ttJILrE2avX0E/r2p2/ettGcz5qJeyH
BanfyRUtRp2dvDUMcF47XxgbGhiZyeTwNHXRXCjUptKQOmgEXAzPxpSgk4d/datbEhYCEo5OC10V
Pod/qne/Qoy/tRY6hanL4T7Gm6h9y7VKAaXkI95mjkiolfd5nnC9ODalDlMv6RavNlIpibEhejfu
wtl48zANFWntOM6JFOvyfgb0vfYmFihyD9sgsRAhyMMctNYbGVVq4Zs1K2wqhjhP+bq9qrK3rkAa
AOaDBK1MRrNr01BUQ3HuLYdXkxzx2QWpAmY7+qrjZJNtsTwhzOo/EdtyhIAsTdj7d3faTg5BZjMt
XgXnI3tUPlBMvjl/cJ84ZeqM+ATnqrGWtM43IwKiQM6tKug8cJ9uPAym39+P1R7Ot2SA/txa/vLp
LyEydnLVuYcIZVrIqOq5cHuikWPd++uP0e/rNvFdKibZRjxvJTHLmh7KzTd/oXNi+h+MHgyDivYn
9DX8NpdTAreLNnvEmMzHZSzzhUYndMdJVGEtT/LVwqlLzXPoxsUOpplxvOjxUHXYx+INW2V98/8t
fjZ0TCMXM2yJ3kBTwjFaTsZPsdfLd4pqkPKGq75idQ7DlElffEAZUtK3WhNqT9NALgrPW7iPjfI5
wy1Tu3k6TH3415yG+XGJsIwxAA9ooiYuTsfaZkIV6jb8vvR6eEMCpR6qAO/yKHkQEhwKPEutLTCr
kszuv06dj+ATASA2PncLf+Z75X6isOPXdjYTxDVk3ypTUowbmJfcKF+icegRI0yBeMvL6d6dac7N
2MWZ1qdZvxG9Xn5GkwTtMoPWRWnSlKL7OZH09KwN0/zlUSV0LxZFyJVvSWA7D9u20VisU/M+gP4I
1b7AnqC2M43BSVE23VKESFc7T2r0/1Zk9Txsm8lUggOZFjbqaz6Qppb4kLyy4CezI81pzcV00tXS
3qsScjJOLlTLIyjMktnrIPkbOeX6wr77RsOqzWHlrgiZZ2+r37Yx7/6ohWYDlPmZDxK3Z/vywthf
XG1uo+cQ3rC5q4MRcbiuImzcZYQRd/THRMKMojC5OXUDWV5l2at7p++jlDSXOkBIZcyPeyUUcvPS
Kr+qIsrRjbhT/16JigVzR9uTQPU1GIAXHLamtY/PyCTC3/y1i2fXyREYzUVv3HvDZL6PKiAdFcUJ
rWIuIWIkeYdwJEQqzG6Kv1edqxDYnGnAICqoANtFTmjyaNfC5UqznZsnV4yb36Ji2cfHmrVizHZ0
0PoogDd4of6ZJvZQLeroOFsEhNlaV9vfeS6Z9njuLTJsfASiLalxoYBy2CbCPi6kc3p/IeiNJ6sQ
NaC+uQB///t9SxVB3mIIkSlqiv0OdVdEFtBsfZk7lrQUeG54KUsVjRjknREQBc3RuTFMzoxKU1CO
k9rhMc5RiR6d3EFuMwW3oJFacvn03NBojjx+mXl7n0TR9egx7c072ybs/jotgIfoHdFdSZYZouoY
uMtbSwH3OvoLMmwsDylKXTe/RkQ1qWfV3p0pfU7dxRURoSgAY5dO3rqyZhRbX5o8t+kwK4+U+RbP
wB/Wi/yhx3mcBpXeDmZBWAuJfOSKqxoqMNiBHGNtNiGuHIN0daSuJDCCk3b1sY3shZAkzLldhi9T
/Fo7tvcUXgFfER3twcHq8aJnEaD3X4TKth87heV/rLzIHGWWkOuxIxeNnDo7KPXrZAc2FJ7TjehJ
JR6RaDUX+/f878Oa573cP0BTxAcvsIcYkVWEVgQxa8DXHFNWt1uKu5P52R/DDpOi4BOZLcAt/jXM
H9CKG4TGEdjSRZG+jma11XWMLhoXAt8bMQNN2+Mra+uii979sCiOuMzdV7uHONVKex+l7zBctkxd
Zlyz0X26lu4wNrohyiV/Lp/LSe+PKKzs53X3izE15+6mWMc9Wj376GSJofJM6WaRUTAijVtZPgcq
spyLM5NKqOQ4fAo4o48yCrAVVOP72KNSHkPZ/LZ2WXAbo6IG4fUf4ACY2CsTzSqusZH+N+Vj1ZX4
6QUNpND66HLovMq6TfD+7Dm7Xdz3MIIxpbbqxWq38TKMbvUIy/llkfyhErOg5yMrFlI3Pnq72fwM
0wY/UNE23CPNONvuySRqb8z+c/uvlUJrjSWTV6tC4J4O7kaNlbolS4b5yBO+gLMsd1Qs4XOPtMdG
GfzzvUW3q+ahm4zJObQ8KaRsdiUw878/ACScN6LHnYvkoO4nffVlwcjlRLfNzVcel9Rq9/wfV2te
/KaJeC4xzltmov2+NOYEXZb5q7k9K6jssTh6prkdZp/29AefoP7mYd5CnR92i1w2T82Rj1Vm4QNq
cskfgu2TC2qdN92cnFHIKCNBxEOWsSs2Y3tel+Y0lJpf/59TAFImpxGVJIFbUVkjdYKGtcHv+e8A
w2ZAiRdI1FKFST4TRUSyopsDkYjK5oshkUUQQ1rldCAIt9lXXjooHJWEnepd84SGEz09egVjRoS2
gqw1l91r2CUI4WOEEgBddIPh/gXdT8J/A+HE4WO+t/PeDHdABE57RZ9GyfGsUCQm+GPt5lB4gRud
otKfx6Pl3/SQKy/qcc+pYEBEyXuB0lk0H0ZbSTowCpDyeELdw1ONTvNPNHKfEkdl2SSELLMfJGpm
kCLeL9/NpCvZq5LKr/hJ0lgtuvth01Z9UoKvHY9G05WpYfTjN54hH2Cz116RaaEVyFQ+okJxyKR3
E9uNitd5Ggn5j+a5uAxVV2GN8CcTn3XV4OaQtr0JKCN00QTFdZ5xLK0KL3qMMNCe3z02kDBjLMJE
qKSPUiowbuN7HSzi4z8/Q/LmOC7FVDTqtHSN6cWSX90n7KvRFyzl4hxBguCETWci0qbyBNFxVjiH
iVmaJiIWpTEGiTL3wkNNyVO6mvjXn9kX8uDo68rEnLC27ZfjA3Jy5m9bm9j7BuTqrbP5VnSjK181
6pz8wmbP4+eOGh4GUVTzMTkRj3wF8tIRodXkqIbq1X5CZ5EL9sSSYA7ARTKnmK7x8UdKd9Fp0pbz
gyk//GxkntWhgYaqwl5zU/MaRfFC/CM4TNF9FBW5VU0vHpfVxejhsPYARVBq3xYvRQ2LjdNsRq00
/7XH6Dv2QU5Ez+OyPsym/vbPtncLjir+9P87iGj6n//+P0Op/q///J//L2OsTIyY/+9aqtefVTf/
1//i7kya21bSrP1XKnoPB2YkFt0LEuAgkpplS9ogZNnGPM/49f3At26VSKnFdu++L6Kjuu4tWykA
iUTm+57znF3I8egfL9mPf1z+7ML6iGk1//2/GfLqF4N9CkUdAm3+glD9iyGvfhEmqTpwpfBLKsrM
lfubIW990TEDA6MHW6VossCtihK9Cf7zPxSLECtjdgorwKH0GXj1+wmePtF///PbwCj12PaKAZXR
51wJNi+GghnkBGtFQQ15KSG4TiQ10cHM9fhWyzSa46nlq9fRECOqEHlwYeSh4s8yanYXOFtgHFCA
zmpOZ82A3LZXXvM2CFfywBvCdydjpc2N8VJtlIoThTohc0mNVNolQ/Es/G74biqyWXAoR2tEsnL1
U1f01nnzWP45fd9enDLbpv/tfP19cTAlFEOTdYvba80X/yYkxTZz3876YUIJbYYvswv616CY0p4o
SR2NgATWf2FnylYiG/TOBsyuLGxtCh8ntCI60vrmL17jH71Qn2a0vX0T/+uqI6GgrX7+4/BS1P9Y
tdmPl1ms/P8AB06Zp9n//AJd5NWPl+ztG/P7L/z1xmj2F8zf8PmpTqtMzTni8i8KnKZ/sTERk5Io
NDJQYAD8633RtC8UQPQ5N0OQRqPN0Rz/fF9U+wv/glxJVZb5A6TX/tH78juN4N9zikkkq+QlM77B
S2MQJ3w8pzqObE2ttmQ80X3eGGraEvXEjpA0REAvm4b6JOohnxAqvSYoZkW2rJMYbAfRy+rNzp+s
flsr2tc+Vcst8dfo38vmqc1Dh7ZfT1h7OD5QW9LuVamys2XeDv260KJhhbR22kN9A2bD2f0aokF5
qI0U7ozWK1Ahk6Hmt1AlIDgru9BSMCshhagVbIS0QE1jqiEsdrmqDy2ynIa9jJmF3sLEMRH/TIzE
yF88UevwcbVaRwOOuEZI7GYDkh5RIKn0r5sIHZZwKAUMKCP5RCfLUMbEovV4kPuyM8tdYQXCnTBV
UieIOJTQnFRBsVZp6jm57xuXSdX3W5JjVR1rBXBYpZmyQ8jPTeEvaWHrZnE4w5iKhu36ZVjTmmHr
WJXqmvOnqaO1roqMWpcs8hufmLAtZQPdv+gn+CecgYLZqemUVuhvK+xg91rdemitaePUerYk+6Lc
GTFOCYnt9VOZDoO1T8oiu8SBK5yYKml3NdQ9gpyx6R+ETBntoNvwxC7pjPJze2DeC82A/P+itX7F
NYQkM9/L5pil5NzgtPUWdAb91F8FbJHA1wPPgapSD50H5obSXmSjdx+8B2Uu926LSHh1tGTpoqBu
x3Y9FYju7GTeSBrWq48SQsW4EBnWTu5Eyi6FSdRQ7DeTwUUBnQnkKEoXL9nI+cVCF0TuroyabLIi
ayo2ogldhJephXm2rBQPFaVBgof2MyP/k8JDkfrLqR8J7+qRw0jLPk4JcwaCR6lukKbXRkX94wzD
pBjLzNPlpwFgjO+y7QnlO5XAX39tWrr3tcG+9ZLo04jNrwPuM3N/bR10SRDftZA6m4UhxgS13WDl
YJjoxmM8kyPBtVGf3wkM6TyStrWuDL1IqBCamnZVA3dHzQNDJsGHXGKjRsYabr1e6L+INSWnXh09
dCEjwoUFm3W4EHpexBFAf93aS1KBVyAsLXuTaNTL6KT00206WVigQp/6BW1G3T7EsogoGk1JtqVB
EZYrdYp0jj75NN4Dh8KGFvZx+12ERRM5PHDrR0B12l4k1iA/VlMzPsAZwxBHoGOe0YaFNoQfRlMg
ipe0RvYqfs380I6Bhronx7YA19ojqMiv4po2pJSXP1ssnJ7b6WkEpaaUybfQUpriONoM5QA5sN5G
QiD1kCwbZV5B0YODmN5NzhCPnbz3hdz0jldl5XxDTDSytL7hR+u6J7ML78BdICSwJYyRolgrMYIK
CWVdARadUPTFFNvpvYztxzFboV+aclYDHDSnkGIkVgIHhLscuGYQVOWSg3Jr3UyFNSQrYsiLr1bl
1z9b7HkaLElpeAyrNL4ViFYWRjVoysbG3YouOO8G3xH8IGtVWtZwZeDu5QwlB4qjjApdcbU1QZit
DY/t0GpuTscrTd2rA8cbo80XFWJbsRrxOy2oA2EI/PN97v+Oxfrpx3veBrzmxViFPq3Z//r9nWYX
5rw0L0f/AIM+bMYb8ofG2591mzR/79/mP/m//R//8fP3T7kfi5//+R/srXib+Wk++4Oj76oJcuR/
/hAfXpIfYffzaPOqzH/lr0+xpX2BxooIVWYzphlvMlYt9QvIElOW1Tka2YQw8q9P8bw9RR3Efpfj
oK6a86brn59iSf5iyfgZ+ZuGzl805wz0vy/+6Djy8eb1hBajW5QFGIXkr/m7z6f9+FMMamgMzbqB
/tTd2uYtmeTZUm5KVgsgY9hQK4T/9v7NDfpgT3mctWPp87ZDQWCtUkacL/Bkv+zZQ0Btiv1yU2ax
g5W7xcejno1E+nAYnaw39uQqMUXc37c7V5pSqZb2AbA2GlCqpbmat6EiM6CLJ0shfMrjb3GygXFW
A5mD/2Av8YghzWZxG/1t+SApS8m6MJPLQnK8HGfHsgH5rixkf0nLAZ/WVDjUROrWwfmTohaZuaIu
TQaxVy5xn6FG7btdMS5IkjcVGAVLkouil/iH9gISgPqmJCFgxYu9ilJnfB1fsROyCkX+SseHbWKq
mHaWvc/8u0lCK91jFnYKEIAd7VDHW37+TN7NA54JX0j4MhZfG+rbxzcLSXMp03mXsahSqZHjidxP
29/hWbyNjQTOC7Le5TiZZ4LjP3pGnCtsmJ98nuEDHw+bZAUAGZ9hIVvSu55ahW4PDpbPL+40tvP3
jLNUlQvTOKoR/H48TFcTLVvq3uQE1rZDjGHBaaJbf+hhfebdq25SdcXWVr2k2dc6ITDmKkU0W0Qr
wfQfl3AuQEzqW+UeuS2RTJX9DQzLMpOvLPVCsXZhdRV2qKdmUGn/NGoPWBcWVvfkt5dD/L3Lzrw/
H16O4ECrc+vU+S06vhzqq9aQWpEM2WCpmFc5KiIriWgv7IF5402ncRY1a8NMllY3OAMSNKO/jgz+
kZksb3KxbourdLaj7JLpZc5ZwVdUwuyFsVbVD6a/T6raLfptXLoBaYjRpa1jGzfQHwxOH9+YLcJz
hK/t9vPnNO/735wLfj8mAYSNYEYmIefz4+ti5+gNyKAmJ+koKWlQ60OSCpwY7urCazvellI/M++V
Y/z/X4uRrcCQgtVHjcE8uZca+vggUw3Ot7p6sMMXpMfeZWDo+96Y5SIl+seQClpusxwi6AjWYvqz
6Prfv8JchSAcldY+132yUOWaV+D3h9XSWhkFT3Wvoe1Nh+wVl6a8/vwWzy/UyS2eU/XmmIX5dbdP
LhcXZTvvTia2Ekg7UM/LwrJWwoPBUtCVWH0+2vzTTkdDqGTyoVKojpxmjo6FBijGYCC10fYoESnV
R/pI99MAuJFUX2PLWkZxjQNQnHnlP1hY+H5S6eVbzEfWOPmuUUCnGU8z0Rki+kk9ztD12FEm/fz6
PhhlBo9xniZbTOG8fTxh9Zaeqs41zjlPwG6zkjA8XRudz0dR5h9zchsNGVYg3zKYwbI1/xpvajBx
qOWZ1soIRbvEFeRz0qENXI2iN6tMg18qugJxAJdmqDD9N/2ZRfqDbwN6MapALJw625X5f38zPHyI
pNHRgzkhfVgRyS9lg9EObcrginrE/26EDjP4zKgfLAYGqZEsAzrtfPV0Z2InNOCMxJ+cPBvidaAq
07K2I1cOX0yvU8DtYdv4/D5/OCKr6u9SHuKZeal4c50xETV+PxSTE+UtvHGlZxEPYAN5ACBwnHPQ
niLbP/NwP3ghDY2EDgpsTCSbOMujQQtS7uumGygWYqesMOcin4bzYOe/ELaema4fjqVbvA+k9cym
w+OxPL2HXRIzlkfEQ49G051TZhe43jnJScqZV/Cj0RiJSit7XFabk9vpNWHiJ0wQJ24fuhGTnw7u
famONItpUJ25jfMrcPqKcA/Z6Zn8Hwvp8aVpsj+oI253Rw37fqkOEkYG6DlnZsj7SyJhxlI0nCO6
rKn2yUrd+shmZJtRvLjTaXQ9gy3+Phqc6tSzwTTv1k5glgaoZl0QgKrzdTq+ohDPBgJDCzK5zuev
jwReVQTn1BfkrzT4qQcp0xajz7I2gzNhLSdFX75IjE2hnfwUi+0SK9vx2PRyilbr1XmDAWW6yh4g
JCfLQe8Tp86pBMmlkxIyRYRDuuJwXUFcrR/KEJ3TH76R/B7QW1B5WLZgZ3ryVL3BN7O6r2Snn5of
IAmxx8n6evTidayisgslurufj/jhpbMdZSNADhERtCePGJUlrpmulR0tbr2FaD2nL+0bswQ9XSKa
AKag3oRtPttB6Jm3Nngf0DBNSWzYmd9kHuloSvNd4dZz+rMJV9Xtk4+LLAn6HVbI0SyeWjdMG8xI
qnQhR6X0tRQkZfsQpxKhiZUtJ/fD0JOrI4sLw8ZdpnfBmU3nu4/AHKKJiQfsJFkhsnryEZCjsQ2p
ysGFtwviDIJgXo2XZTZS0KsQqKvBRVoEvz6/B/q719qmcUGkLc9+rkzP5+q3S7LqI19IQjE6soIZ
Jf3VcUDw/ce8+Mk7s7B7g+LoystcKXABUtrT19S81GOyup6T7mvbblXpGbBQCMxRLxY34ZVxkfQb
v7eBE6CYX7cdHJqfqu4AldHF1kruPEiTiluo29z/Go1PXfAL+3MfH4ZzMF6q8O+eLzvdeeNHZACb
Z4rqR9c2SaYSYfLmc1NtdPlC4vRpGT9GcZ32/qqqnyDaUkS68sb7PNl5glPrvYh3fbFCJ+JgL6z6
r4rfL/zyRm/LRdg8mu26sR5FsYEpUeRYbBajDRZxbWxTIm07B7srhi3Ulr5bmtd+71bNNq9XRr/y
om2i7ZnZWXsj+T9UFG3qTite8uyg96unWS8gu5bptOaNBj0LneDj8JSoq7b51gV3SUKPamO0e5sz
lLHIvxvB4xA+gio0pV9+cDfpWy1aAb23QVfDHsG+Q5oEpG6Yh5sMH9VoXDfVDsG/Uj7k9gbkR5nd
969RtEzD28wDuAIOYelFjvoA2C2TQX5csh1PMHZCIZ1cu3Ase8Ux29B2aLQEXjPkK4QuKP2D5d2h
+hGokvGOT64ktvNWtAqxLwCPA/24QQVYuoOJSo6gBYfgj+5VgSy2NNsrWV2l8XbUF4WBTOgiglE1
vprKNZGRq7CBg/c9Db4PGfbfRYbVc9ro1cpKIcf39KVNGz/Ci2weym0sFqrgMOZ6w67EOG84nr4F
rZaJM1/4d1sY3hfKTZqgtER/RT056NKEhApmsWkKco2ythLt2BJGLny2b12UkH3Iun7mm/jRK0rc
DLtfSjo6trHjaRx7Sl6BdODLy39Z4nAjMSeR03Or4e+q0PFyyM6Xdq5AICE4S5wsBWU4GGj7LOJw
uivADDLOR/WGVkFGiMNrbfIkn9ESju3toP/Q9J816btdvRFFBHB1C44EjiriKZNqbee0gpznTYNv
w173ytrCz6VgpxWPEQiyDJtb9xjcoC71bqUdbqsCTZsb3HBo0WdW1mLaNXv/wjqQJhCYq2DXHBrD
AQyf88Nhrq2NA2yfO4TvkGQxw2WhQ6E9v6GkgCSrVNb+ZUeAYbtJtZWdLrZauiBGLnntmnsR3lEI
Xoy/ppUvu1npqC0oV4eXHucsGpR00dOBko1vBY2FfGN4MHGWiHXFSJtnK0H69x+r6rIg+0ABBO8M
3R0VATGT4t1mWLeT0/UHLXKmjFdkEZQrXVzU9ZOxHJsbb/qWJw+pjsmRt6xTnkWqzwLPiwZ5fVeG
oHzhW2z04kqrKYeZmVOVJBVc5O2GRN14/PH52v9ur8WZkXYjNY65Q8//P55XTd4kFowZnrcZlY4R
dq9GBf1GMvQdhDzP+fPREANoyOBl5ALiZHapZqZ3td6P5G1oWGap4vWlCm2v9hS8ktGZ0d6f6Cj5
UosirV22eGPtk70xjQtJw+E2OqTNQXxPOyIXNKvC0Bkf8OmAroitYYU+DhIYyOlKN64+v9757p28
TWyT2csig+D+/i6LvDnrRLA5gzbmeodpTidKgIxlql2feWs/GoX4berLbJbZMp9eplxPIiYewDFy
9LP9CA/e7s4dwj+YKPxwGt30k+cnd/IdVaGZaHpNiFZqGatkqlBsdVlJpdZDRikm9cyze78Rmsei
WESnxqCwcbIti8ocxmBXjk6Vm8S70HKUKaNx2kG7nDnE1/AZF8G55PjTixQKmyBuIntCqqX8t+O3
AXvSVBpDB+k7658K2LBLWRzU6XtZ0+v6fGqcHjwYimFU9t0a226UXcdDRd2AZbIn3IuWeHuYTdqx
APxT2g9aQCHdAz5aOah9x9Xn455+u+auwCw8oDegsb/8vTN/MyUVadLUofBAfnqstGUKMyBVCKO1
MkJ5rN6RJ0w4nw/57j0UQOpnqDtlYcuclUTH16oFmDdFhym6MArzopWqg9yFjtWP8HPmlGfUOTFK
lzV27S3sDOXM+/H+qRoQ600QmKgriN+b3583lxwmEkLy2MYUkZSUWZFTEksxLauRWkMz2befX+3p
zOViZwmVhl6Kbo95ujmgvESoiBQVjjxc1X3uObKeQXVXgkXRWMGqFeK5yX59Pua7h4otkRfF0nie
Km2rkysszK6Z2Mhmjow3AxlvyTvpGblTwkddAjn/hTY5PDOBf5eG3i5uIPrZ+lB04BBgUQA8eVkQ
rEJSab3UyQVxWSs0Aa7s7UX1YJXaVVtJC7lgx9j7sC1Xwh6XRbGV0z3/0EnXU/8cx6tJ2gCamOTn
oHuIlGIFji2U4e0U+zY/8J9jHrm9zZEXOzvOWP6sXVy3ygM/Y4a2xyuD+ED21pA6+KtSmi4Ubz/l
D5/f3HfTh+u0BIUINnxz6frkOgnh1Y0Rg6EzFtWd1wOcKQu9XRYDHDDDxKD/+XDvFgZqOMycuY1C
tIRun1Qkhr4AKI58wGFD4Iwz2yhAxy+lheomSfJr0rBM13J43WX69f9hZIXh2dxqc7ns+D2ZFIwq
ZDaGzhjFPwOcj67V41cuu0Ba2zK7KMCVRHuok31m4Pd3mEumIEjFnM2Brp6sD60axrVWArpUEnk9
yn5L3dzisDU29hLhh/v5Zb5rRgjuLfdV0efaCzXXk7cFL2BSGM00ODmk6q6qnaoyzU1aD1ujN8dL
NOOrDL7iJY0y3zGTGoazf67m8rs0fvz2UACiH0q1md+FZszxzYbnYqABHwYHsxSmgG2JGNjvHpCP
kB4tLYiSc+X+Id3Iin/fEZc9x2GFWx36SJZsmfDI8FeeHO9mLFL8MoPmbXXGe+PcREfOwewuoDMl
mpVsXtvlloM959A0XrUIPoq8dGCeeeULzRcVJDoxnVhp59FzvI9uh+ltSr724aqxO/bECaAHBtt7
/OigYS/6x/0hHgnMZMrudJCpftgnd6OLFIGh0ugoQ1+GCtAqYaTNLuEgAsNNWfZ41fI2N5zKN25y
cgoWqhEEZxa0dwv33CxHRkAhVWOvJk5rLx6xUwQAt2RXJbCXQtkdkJUV3VdrsAAOVaM7+dLq87n4
fubPZnmBnnPuC7OOHs+CRCRl1FRl68Adx8mPgmSKQh8wCmURXV58PhhNDH7c0aQjWInPwyyRYFi+
UsfD9VlbwfnpG0e+0V7z25mb9tWAMDK6sQ+MA6iFyz9KrxnZlrQzCT+HtEnRpwYiBuMSt85Cfph2
/haUJPzy1LsqjR/8Zzt8IwMwGZdRuRZIf9SGBRsaqvaCHs1iCklL0CK2voXegmwrgQ2g3ubj06Bv
4mAkCJISORNvmaJfZ/cqLwu47+bSBKrRLvQSEB/sFMcuKchQfXDBKVilI+DJtJuhAYzgxNpGCtfo
09JglUib0lh72LSIiGPX7ZF1v8iuSei6boijw694b30DcoUCAZ7VSKozQLxobetr3f+RidWA9ogj
w6XNka7DEj4XtdQ7E76nuanIcLIvC2NVVasKR8Qs79sWeKKUdSYDGiYYeonlsLTXtb/mX+ojECcw
cOux2cK7MPyl2a+i5zq60vwL5akIFzIOsb16OTz2v9Kd+ayupX32s6TOEhuub1z5WO3HfU46Xdut
Yu3BG1+r8qGIX4EOI4OjDKBcF75L5AdpgRLSKFyxP4LDdGaFfvdRmieOSnvKltm20oU7njgSIQh6
6k1MHGzKixqFIT5fijoa7mSyB4KLCRTgMrRU35Hp5m7PTNwP5y3dDSbvXC0/LdKGwFKE2ipY1GTM
YpjZRoqV8JHWUh0JnpZBL6fDRxF7hPP1XZqe+WS8e025fBMpADUfSxcU648vX+GCYaf4TDWpvkgD
nL1m2d7BxKIqkg1nBnu3DrEvp9Bj8G2S5+XoZE0QYWA1Vq01DvI+f4MV7kCFflWMBuqWMXnxGyYD
FJbuzOqgzie4k8WBcRELCb6LglbA8UWmcVhWVY/rLSUVba0AIkC/oaqLLIn0Nat2ugsNbdZAAJXt
4+GqSUzDlbpQWdIjnZyUbZpL4NpumrG0Wav+BHwlLti3qUQXG2SuNKFEfTFsiFbysv5PV2+NLQST
c97h6zIiq+PffkID3Ul2XzqdVO4qg/CceEARyZ6xrXGcD33+rY/OHO/nJ3F8xxhTNajWz90wMr+P
xzTTgvCduinZppXTejKGtUnucFeqOxo5EssqBpjP34T3ExENBbVsm1gVlVPqyVV2XmNTQkESReGD
tBSyK6RiIfpWugQDef/5WO/n4dwLQkY2T0PFnq0iR8emHAcFUOscLv6or0uZapw10BmxJTeyWifz
IXyyLc5Wnw/7/qYy92Ry0FEQmZQ6jeNh7RBDXZ/lGdugrlxgYHeR28DH9NTRxeD0GEd4Sj8f8v2O
UGPCzDVPWuG0HsVJcQMUiwI0O84dZei0BT0guDcdNU2shN42I6CGQlzSgw1Dj920oKIy0QfLTon/
eJm1+TSz9+esauvq6TmuLWJ8XiDiHMAii6EBQJraCcpikjC9srcWJVN4MANnMKabz2/B+4l1PPLJ
XQdY3VoNMBBHJs5nEKh8sfMtTeB8LqS+z8d6/zE5HuvktSmoP1ssZ8h8S+l5FJz3g1ZDBukvSH+a
mr2uRuVKAWtxZtx5X3/8ujIuyypLAVUyFJ/HMyslgtUuWtJUfF8pQNTD7oikzD9zfvvoTrKt54jB
hwJV5Mkr6k9G5BNonjlGqmS4DgCSasRrk8oJHCU4Jzb4YOrawH9QXnJKNXhP1eOLigAb2UQ6ZESJ
J6+hGf/KIQqMUFMOPV+OHL4w/uzLILGsLZ1Hf0MrdPv541Tff53nX8FgAdR020DZePwr+BXNSj6O
mZN3z0Uwl9NJiaRvH5EeUsDqkqsu3OUScRSNrrzooyQtPBoBCPvJN2oA/1UUNpYMAZ2qNUDtRew5
RZDCuZayCBhpdmYVfb+y8Qtb6ixB4ejFbTv+hVvNiDQFWewc8n5VEGaj+HqxMqvYScxxRbmqxxZQ
KWe+UO8mhk5/mZIQYlxK7oZ5socSkpeiQolipzFhWedF9CyRXm3r1jcNt8X/ZTCNjb5KgZFjzfwu
vKl55Z7QG4KCYscOKziwdkxPIyYeqyjWNX3bz2fA+ytDH2lTXzcpdONImyfIm8HQLcmwzGh4DH4F
gKPOoN7Ya4KEHNI7zDMP76PBZsUZe1GMirSpjgfz6jZopISsQuqX8A7NWYvf4ScAFjeE5q/Pr+zd
x0hnraCLwH6M761++naN0oCoTaG1VNI8WFk419nbixciZAkdtjrwPL15ZpVSzo158jGSUpo1HXxb
R3hoHzozXueFCUUO+ORjWwM0nQba2KWyihVAkEpAqEyg2sCpMeBkybdp4nBmDpK+szy4C5lmndGt
vHt7uCeIBajT0DAy5VOh2gC1lfVPDx1OAcQN41m5UpvvZe6tTaJYHIBl12DHijOrzPxYjxZvxD36
XJdn2PkMe7o7HcxKI48cRwkv0jaRpu+Kfbb+/7uN+u9RBNUgzbRQ6lOvnifyqZoKZtjkq6oXwjEJ
SJgOc4S98PEWYD9vav7V96wxb+zYVyC7zxxdW/lBwP3jSDp0EBCJAUSv2KpB8MLCW2zBRpHIqWh3
daVFZ16D44/oX7+p4L1WeRNmb+zJatLmetWDqYmoSpoHzU4vm9LL2Ov60bbgjGtrT0Ho70Nz1M88
fuX4STCySgmdijo9II2w1tNyepD5eks7iHcibDYR+SH4k8ZNVZLCN5JouSbhbI2lnvADxQ8x5AVu
OO5S4tgN8O9+P339/BU96S78/n1MKBe/P+toJ2dH5dvVZ4ik3iIVPXJCoF6OVkI9n6mDVuXadUq8
T048ZWM/orzB6RdTX/58/OPX9Z/DUzTScXewSz5VUIZeK3eETAL0r1E1jONwLw01ZgL5uqwBKtUd
PNvPRzx+Af8ekVOaQdNWe3dQK4bWHGkq8CqQNAb/a7Ku4UhPuUgdIxi1TdlZW82zjL9m3B95gv8/
NR9hTf/EfLRpM/+lGo/sSvPf+Mt7pGKOp700HzmZfSrKyL9twIr5RVHmkwUaNwp8lA/+5T3SxZe5
6mfwEPkDCDv4cf/0HunGF4uOMUvs78MlC9GfOI/4DBvHK6dMn282zNNzn0dC4Hf8fuDJrFuYNVTR
hPTsDWuF+I+AWs6mJlJ4Q3JAhi4Bn4KokRur3iXIEHljpVMJ5yLQVmQwGss4y8FexOkDpzBzZfWT
7rYWjHep7+ETEQW7GqKpdwkU1A6Fhk6pMMwXTYTRNTioAr8p4o4mB6FPtsbT2Bs/Omudtt5LBUXQ
zQvR7khcnq6p0JYXovO0pVplwY5IAcktwloJF74Y7Au2wP714FMrhOSnricQjE1B8i11o2tDsp+j
Ee1JUUz7sB/2kkJ+BJVImB6mVLheq0h0niTtMJgS6blSOSMZswlCp/CsVZJ46TqQ6/iWBU2GR2tH
4t4P8tKVmzp2S5iXX4cOkj97Rx2Wdw2ua1GZoaY6JoSN+0LCX80lSveF0Diu4QPO0Kv63be4HgoA
6bBbsBEb2ka0leByLB/+CVTUaVuQjnPf8ifm21k0vTvMx4RWbgy0KQNEFZhXZCeEEiZEjBIKKhp5
hiv5lCSh0Pap49cGZVMJv9cjXu91ZuUSSalj8TzFVI4kcLhk9ka6RE50R7o8KYawhKR8msNLRKpe
jHJECRYgNCkZkxdKe77ENTmtSUpG4kQWl9fw6AhXoMSGkdKDhqJMCcAdoZACAz7sWzcO7TYKxnSL
IWDcDEXyqmHezZPp0IST6Sa5Pv5KCPxB/yW15TKPovLQTxNY8BvF30RKk2IShWEMyapbAqMBUN22
EW3MoB0fRyWodwPyxReJ3B7FAAtcDM3SD2ttPdfgUjHqd6OfZ9u6M17LEiCzJD0N1rRVLe87brur
uJrW2SBvUiW9xfzOBSRodUoi1q5bvrA/68CECZNPBFkaPD2iXVArNvKAyEpxVD8uXLPsdmokknWr
pPa1njaOoMsKCN0diXcIrXbvY2Wn+j3n/BrVd/YZmwk+xctgS4jyoqBCiYfNELdqJ2dbtpr2pUnx
cMBloI5fR7Xlx2lQtVdkUSb7xARQJsflTV0mcHn6QtyPZZ3esPsyl1kHVVPpemnT6HCC7QrrKm4z
zfV1i9RhyC47gg4sQiRB2lcqdqncdwkLkV2yLYeHqvRjcHRNuG+LxHKrUva2Zp34W9VLxGMn5dqh
72YDMBHRHT7F4iHKqieLqL/FUNSmv2wikMBtZ7K/l03aoTE+bz16BFSDnwjA6dqOyO5OETgtUyN/
6KaqvJQz39+2qleytfIT4OsqRTnNCPdW2b2OSUucxVjxe3nRGHA2BzFr1BjJl7nusdfmvW5CTOx2
Qr08zBXZURM4Vhqhj7fw6oc9zWh5k7RGto8D23yikXvHIZxwujy6C4PsAsIeC5XaZRc9q9rtMHqy
Q2xItu01cZVn9hryU8BpdCRXU8XSf8jQ0LjaYJk7wmDKQ0pPKrTv8iq13Ug3a+Lj4OHp8S8DLNRC
lfrMiTtVXhlwia+8Ut6TTWmuMVwMW22yrNuQ8uViXqEvCpZ9ph/eYOz91qFsKKGHAMFjn+SmLHb7
ngy9TmzMHKeUEpJqnK0T6LcLyey2ItMOXsOrVvevoFzY6hCgPPbQx1O2rh6kLqDzFljp4iaQdHLf
8DhNrR27fggEcxCxufcIudFG5WcJwBe/sn3RjVVKCGXvE0mUFDTX/RJWtHkLqzW8sbMJuY8SJxeg
eyeAxVr+wxhAiCdF3F8baRht5C4r7g25csHNoqI25xQTmkikn486tviqI9HEIIYaV82UKU+jIrNK
CGvXJJK+lPOwWqh6bW8HOrUAC8zwPiBQAcUhmtVtaaQXA/g5I4sEQENoSHKceaTxCCRramc9kATB
jxeYLCjH8AziaFjmcHW5/9lBrUlFiuPE2+jGZC618UetRP1abot0zfs2bEJt+tZ1qBE7gK40FMr2
m2GnTqflHbjovu6Zv3Z3HVXpi+G3PvvbpnCjDkljAwu16vrhAo88Bhb83hRBQBZO6uU4KptG86Vr
ZazHa68kc6BQsqt0EnfCC3axkvOL4YC16vBa8oqnXiOgt2iC0TXVMnwEoEvyNEJ0uHY++mnKIKpF
p05FOXKh4WK5MqW6WQRj6WD1cInq0C4pT2vrsdemA7m7A2hN5K9JQuhqT/q5EYBlSlu5nXPK2gvK
Gy599kXc7kdYtosoKwkTI+RYWXsjPeSgrDm08PUF0LAJcPMtorR47OpRxfRU3JGIIS6y0SKHUeGT
6SNK3eJrrdd5m5JDXla9Q+HnJquB6ivUqH0tW1P2SDZdUcsXzTjp941y2akkGbdTZzpGMoHV1COZ
GAuh7+voCXaYBPbLsyz4bc2t1kjGhpyJwYEq+S0AVUIiS05WbCnb1208ouEJm2LL50HfJKwey9xX
7RWwjxArcJSba7MHRLeUKvI4DMkn2kUjxFdjszwZ7QFuRoZYxXogdWatmY1LlhGQPgUNaB5c2X76
o6IPUtYJn4zAe024F4tWNE9g8fizEUkeFDO9FRQC77GUuv7WF3zzvEg2loDVlPVkB8O+kQs4fp1Z
Pgd51RG2PVWei+lpIvCY5QZ5YrhJJ18DJVxgeciZTYPfrljRv/VlsxppJGIj2k0FGWbxo5/yrYwe
7Sa5NI3kqoR1rg9YnSPwEFRhbk3KjrX2bcjHuywybvz4u43EVLMTwkjt57QiOSk+2JxxLW0b5+2j
2vJd7Wqna/IrVJEbSh04oEXPTBiEK4/khUBsv+29Qb4oM9PxlQF2oFVtiWL4pstSRwKWeYtKpNng
ZganVGnX+QBXtctpDyFpb7qudsNirfX2KjeTCz18HEtj1cokZPVp9hIPyZVcq05SqHe0cB4LGYqT
3l7WjX5V5eV1w4SZeki/TYWIq9am2p0bE+S9YBDhdLyV2LESFDuG0NY9+taK4l8mgb+ZCrWgZccz
Eh2N2zR7FjGBZUEonqW4V+lrM11Ew5ehy4VAq54WIM1kK13xESN2K64919N8YxuVpvrfzJ3HdtzI
uqWfCHfBm0kPEumTZNKT0gSLoiR4EwETAJ6+P9Q53S2ldMl17qinVaxCAgiE+f+9v71XebXLK/3L
DIUlBHw1h9EY3QqPRFPbJRy016KZuFsbECuvMiczeoN+T9w3kv+XK5r4PdXkV1JzYd+YBYu1zBd+
IEFTQY+90Kum0E1ktE1lcl1O2g8wjtfSgdTnahXHWvl9Ar86mTS1sQYQDbzNO3ZfcMs3Virb0Fp+
lifkK3s1/h96GDdinaKjAAyeTK+F0fEeM+ItGWgkuWnNS5Grm9533yksPZScYG7IJvzBxqw51mSf
vVrSuiNml19VmGBcUXVrD3Zp3PkDuWSxOURno1X3IjHu+6jaSSaDFmAuD9Ha9s5Y7SYutNf1uH7D
jJY9BEU8HgiIoXIRmqW/jSD4Xs8FGx5J3l4PNPkrKU/ltT/Q+5ANMZKgMolsn0txzzdFDFzxXRnZ
prYNjaDrUj8MUz5uKOUAEB4oHq0lyShXFkx51DO2sxF6fKpbXLiE83kPneYn+srJp+kJRIr3jcqi
Dz5R5VcRiTi0BFjgxeShCRZ+t06Gism8RphhqBHSrWdBtsM+vAIElIa16xLpMU+bKI/ZXcT4umti
O8jgNW84JPWEFuRf+ii6RwyZfolkcuWx0ncNFqakYQNOmIE4lUbbEO5O9Kad8xuNGnRBrXr7zYKz
uS+Vi/U7MrUD9S6mXlSdTIfxwD/MlDjFHBnII2Tddw27PJlBMZwIwc42hkc+m0n/81irRhKhOLfn
IUrdFeCx8lGbjHzteoLMrZjUXiK14uDAakm8hgzibep5pE4DpCZBLwZwhKTvq9+kMVB2E9EZc/oO
cG8dDmXWhsyTA/GYdb1GWtkfGxI2iDw134xGBd8nvg9cP3F2XxVkrxOhjbnf68j01pMvCaCnreaC
rweuVR1Lgs3xG3m9PEgZG0+Az9DC2IDZYFbLd5MMr23eTqeqicFMVrkRPMmedXgINJeuQecdSb1N
qAuWZBz487TyymEKe37Vs4b3rA6VcLzzmDAlmcrw9rnX2vveVeVqIFFL28OwjkJ4nS8op4117DV2
wVMt+nMWNNM+zscvCeqGak3hN+vIe5jEtUPA7FnmubmRhTftyCAnL6XR5uu8R4xizI3YTYRwfw1U
jX3H7dTRoFHDXGMzExfCRKRBP4ggEaIlB1etIUsNYNVacWyDAK3zwIHYbOcnz8j1FzWYRui0vXqe
2Wk/j1OMIGruJbh3p9wZflXuPZDHYQ3B+l4fnQG0USz0UyT6xY+BPkF6UXtNysACos2MsyBEahlH
8udgoYgRQW5eS6vbpUZ1PwYvwFQJ/OrKZw9c0RtxmdEm94iOjgnN2puEGqB5EO9B1do7wkECAgym
iKSYOGl2nj5aVwhssfW0hn2bps4XEWjOUz0Abhrnig4Q39kL4b6caRx3SZcvx12UNOD3Xc25zhPx
mEni7aSynQM1yJLRWn7pSsZXBBVhklkLK6Qnwbmt/HCSun8iSTaFnBw850aT3/Vg5re6yA1wsumt
Fbc/q7Fja2eV1VWN5O6agznI38HATdhXrwO5dLvBjpOrZsg7xPlqZjqK1cnTWbczFWUDKCwnImh6
zp70GoVPsRDDSDHSt63WqB0ryJwEI1Ih075Rhoxe/b4WMIM6d5MOkbMNIBViwfI8/BtwTj0vWTis
AR4uvztqBvcSDS5hB7blHKIhx/sVB9NeeEO5qyd2u2tCAZxXUwTTXW1k5j0bNeeb5cvuZtT7tGcT
aKmzYE5nJkrs7xr8Y9cqh0NsNWIjogidkPueiH2cNrcC9vQ/vjxxMMV9Uneg1fZEn36bWNOPUHyT
MKibch94rdgGnoD5bapMuwqEo90VZu2QhpoPz5bNUqsRivHOiFzoXlLbl4C1rrSeEDAtm++z0opf
efA4oywv/2FHNlwTYE47AkuLRwirTKwwQldCnx9NUuNDrYjG56Q0gtdKdZxblCm+jENKdBshjF+l
3ftspegahvYgkTjDqiNrtTfWeU3beOhF8b0OMgYCCQ96y7RkzCD8+6nXMS3WnlxFvjUnhChn7sp2
4+7UJXQTNq6vkZLVydbOEZ7Z2v3IppZz3SDjV9uOtZz9P1mi8UiMIcm1Y31fuVV9m3OPpEuxbQyd
eMqvJssmYNkhCuYMEl0/EEkL22fywR9zLk+MaxT31oubZuXNWJgjuwfD1iBzFTYw+UpF6gH0qprX
FpdMNrVwb/TUKJ61xiB0DcX+fdm2nEwNr2hgxflg1sdERI+Jsti6KFF7tza5AT+iPhnXBVtiFjG/
ziCAE/u0Ip/aOyE2Tne12U9NKETik5zomxDqPROGG8HtuYg5PQuz2TiChNLJgL6RAEkGQwecXHl1
d9SbHr8SxQyRn9xc1VrI6T34FgfzbRkJ86nOOVuUlSB7S0ZUazhawQ8XoKgjymBumPhAcFMxJYvK
d24Jn/HfnKQ+DD2h5/pC6y80ZIdInvJjQkk9JKu2uSbJFFUucQ0jfVMv005VYj1KacAsM6H0xkQ6
cBzp4za6oyvVQL8viHquSDnoW8nJfSaMOZByjcpgJ+3rptQJDC5YISPzjrs4oKJ5tV0PqbG9yXqa
ir0rDj4o9qxehsGrUEOYeQSpkb/VwxH2Ux960A0GQHk/+V67dojpdLI5QNaYY/ARJ2KM4PikBUuM
SisT5E5VbojJAg34nBfuXTPNa7NU23TyH229JHsdGpwa96r4gV3JRdGnVm7q3jtzWz9yMhx2RNv+
RPpfrWydwy0Jz8RQ9FZKVWQQ88lNXMLF+9wlEhOSjh6/qzj5YRHXdGWn+d6ZsHVYBvHFE0yAVWoX
z1Qv8lVDTZEELzQWgT/tnDGtdo4fnCp9QbUnzsm3nHe/XfZ0Q0oiie0H7OCh9C1HT5s14Q5iJBau
Sv+BJ1mHwpSW96zAG4Qd9CQzaoCeIvnFaah3mBQrE9vcsok6l8uEhzQAy1WQTWg4DRulJ/s8mlxv
VpOv08zcUtjblIEk92om5EUWJKCYIsS1su7pY0+xc+9URGdQQoE8haKs/W6O3nn2jeuAY3zfBE9V
BE1Iy+zkXnIEROlsvtXStmjeemsigGnogXyt44mziR/zYCdGBUHoqQUG7U4zp62tGhIdYjJlXX8J
y6038B4ebKdGmIDXsXVOYxB/9fy9SPsQCiuYveBxJgemH/wTUberoDfXOdZF6TWn2R8yWjP+U9Q4
90JD8A3xiy2HdrZMa9fX45ueEISXccedOXIUcDew0L+6JIyxb9iOhcfiXt5k0RURCOOqTaOjKuQ9
O9Wb3KY+XJMytKki/4tIHbWep2VOj++HCsOyn2J0bCLzME01gZ1+tE6BHILGBv8jtF2VWXhvJGLf
gCPMqpbCPrDqP4P9IGACjuQwtleZ3twvaNrCPBic+zkjrmsddBAHPGheNDdWzgjOKrUtRmMJAt47
UqqB7SGJMiIU+7bWqnwPCfroBui6Kj1y2C2BLddQ0DrDQhTfE91JmnK5n6xbio5s+9WI8JzVJFLJ
aiIaYFXxaKiBoXoj2r51F8hn67lkIFbjXk6gNRqdCtboOSF1v1vlk52cI6oGehB2QzDgE4FRnokD
2YP4G9X9bBEgLghLdt+UQvAEOJzFPPju1cXOynJSafMfjYyo1dszScmVqd/JloAlLyEyXImFZJn5
8XNQYmyvbTPdN1FfMZZRC3MOeisQklc2bAy31q7dkgmvGEmUw1smwdfMlNj66pgItIOB/UXKZwTw
4RAEZ5whoUiDrSdINhh6hP7FWi54UvshSq8CwN/1gK9aEY/iNsdAGWslXhrjh58ab2zOURoZgpCW
1r/NKys6xM54qgsoDo3o59M42Guw76QcievModrKJP+twqjECeRQKvXSjvJKn14Cs72vBMHMVJi8
jWrZErRW/pKl2S7hmOI2vJSGONwikse071hwR+1JM69TraGdgZRb7086JnS/nNdzVhA7iXS3vCJ+
96Cl/r6Sc3yS/J3qD5YxhsTllfG0rdHzyivgygmbIPvoo5yOiifqDuh6n4S6GVxmFG9+MMyeIn8H
HWtHuNpiq2IL6nJmpD6teyFR6td0U+CZEj//wlREmh4nxIGOBmpQT96n7EhHW62JwoWlbt26zpPf
k4tjfnGmb3n7RKeFwx7HQdaDlnm3nseTJPzTg47qv7a6FnZ4EgzqHfqyWeiqG+LahrjP0Wgwp3Ge
fBk1sr58iAKzTtZ4kwbjY2tP1rontW5j0qgJC9N/HJLA3lajeW97/XQtwLCGygSCN3c/7NE7lnm9
sc3+XHDE26LjyY92Q5uB/Qt8Ud841ZF6bJr2RmTaQYp0GdWEH9pJUHJo7Now8er5yo7kerYIiM16
b5/oHEPNiOlv8u+y2XY3LjlUDffA+W5y45Np9F8rx8KCoMneu7bK7lFXdrz3O2e6opxlF3dW0f1g
CaL64bGTsZP+CrIGiRb5MpN3k3+OMjzQCsk0SZwUPph+aWa8RmD/iWad2zulP3ladZMb+WpJpwvb
xHLP6Ry4B4iVlHB7ssaoDrscawR+aA+m63qO4teus6crHElb9ta06obXBuofrkNv29b1lWnezpKV
1tzlaT7tWzUGW9/Cw2SM3mMys9QE5K9n+rlpnpUcqHCXj7nm0Z/v1mZHuFilG/QG7C3UeugH8z9F
U3OKj6mK1d4hAmRLKTzbl0HTUAKcm2tbH91D3jXXqe5QzG3WiZ7cNxRyKbPgw4E1elfOBQEcysFQ
NLMV06i461az96KSmlJAjHXNEQkOIC2OtmWnNQVZcR1Hp8xEwFwMU8w5JBKQ+Wt5ZwTeK94QMMKY
7teGTINz5UXRMfXyMOEphI7XeNek0h/I6jsnyRYdKY1Sw/9W85+tHJIZd9qAG2LyHAv3ee4Z+4ra
KuIwNEzkD8t97aZsgBiEHqHzczx1K8vVvjjsDQnJSPZsHroNlhyysycDUE0wjFvhszlS3Yag+Ge/
725iNs2Pk1t5LNUZ+1CvvB+z4K1USMjN4Uq5froj/uVlKpAs2/VT7uR7zRn3RuPfzVlsrzu9p2IV
DFT3neOc+HcW27oeD1ZUAFVIOivdlKJ7KkV5W5u+F1pzB+TBTruwzIW6NtrO3Di2Iv5oGH8S/27g
qPHlfq7zb8kUsUN0WK+GnH0VuQhvmf/mzeLOgwJMyYHPSZ+uYe4++ZwUNcrvu5TccFYA29hylj+I
QjiHcjSDMGuI9pGNwBCowVvCAV0c2y4vd0GbvBc+XbyEWoHBShjrD7OfHKqZDnxdshPWJ0ZbRtAY
oUqUeOq1HudXmmeRO1cpegilViVHl2BVSmzRVtXDtBtE5OJehWId29aunucwcSV/Q4IDinN1SGuh
haQt6k9x6RMrq9ybQdfZ3bhNEC4nlCGJjFVbIUcaaLOGKcFikxR3rLTpKmnMBRoi3J2o1I+mp0TR
uxlBj7llbIkEhMcMtGtDuLS8yQvrnGaqO/DTEhxlfkk0cVMeY2Ex36BMWUc9in+rtby9a3Rfo2Ru
thQszLWSQF+0ttyOmvHAx3dLvNni/OHAU8Aw3Yi5o607UwnD1Ta+IreGpqImxUlNipMq9Oy7SyTe
gVh3gmrrmI390NtU8CZzmxrYsx3CNzYkhqRb6SbqIEYHVIPrI4WqwNDUOXad1CI0ysyynuxvICTW
OLZhVSN0ICGDilFaiY2M9e/5mL5oJXs6mWX4IJAbmJaCMUGS8Lrzm9eYltEt4ZnN2qcYde+PdrWh
bAQcWxTaWvm9dm3NNv2KetAxU4wahpnsYerl4+RFX4pe17bkEQfIXplJUDLwwySIpaCtOJxAMqk5
AKe+lCct1uQBxVr2VM+Df9X2jXOQPfVsAxFbmE/6rbm0keemONeuWe0AvtffO8/GFWVK/QobcPBt
Uq32UucVyGPCH3c2Ej3qnjHV/1J8NbTK5aiDbclNzqQr32uDuRRl+QGwkeuHUSBddjw6FpnFfm8U
cg3V6TvZOOsEh+TGM2EtU4Zm8wNGG3UCW4aSvfi8EAiLg134CAZM5d7HqW1CDmie3ID9TGaSzw6N
e9i0oz/vCUyaHjticfd+XrZPptZel4aefqWJIvcjEScrQ47XpcszrK1sN6Rpc/DSyAkzmV0v0bb7
iBSxldWUW4pQcGoIkyy7qjwkZN6spaXSQ51k2zoq86XqhSi6kGel+rfIaYsNqgdmtHY2icxK2Db0
TdsibZQQB66mWH/rqB4kGqa2Nll3VrXUpvh6EnseoZSgW1/Rgn1AU9vv6qKo98RhW6d/1Eb/kfDq
Q57zrzjn//XfSrT+P6Q+L4qo/x76zJTSdL+qrpY//3f2govoCnoBng1CM9D+IZL9V/aCaQN8doCc
QhmxCG1a5FD/ziqxjP/iMELYhuXr5Dggtvm/oivT+C/M1mi0SN9ARE8h7j8RXf0u0FuE5a7j0m9E
P4qlFJXe74orCva1IdmmhcoH0zNa+7Kmfy4QVCyIrKLdivTxlwdz+y+F6q8BIr9rMv99xQANAVcl
C+RSDdqUiZ/IGZtq7vknSwdLFaWf+BoutLH/5xro/HXfgKAKEfs3naVrzh3dNY4pzTo7MF8Rcer+
ZP+xT1fncfWDO2XdeJerYxMGh49v70Lj+c+1AaggYuPt2cjZLjTRU2E0hayIV4vke9Kei4itgNuc
GkBD7DjWtn5TsoMtp0/k339e14dVwyBawjyA5V66ytIeHn7OLj+sOmudRzUHFIO6gX9ycaFahE5l
zZ1ZUNZ0P5HUL0Pk/wmRuWEfcKSxRIUwlWOFunjYna9RnZjITK7tOmKpo/XERmhTDMNjbVkK7Qrz
38cP+Y9RyyWXuh+PGPqoeUnpSAfHL+OeS7bN9K0dx+HoZctM12u3g+49ycAO7tuSTd1/fFkc37AO
fDiAhnFp/tfHQVA9IlGgnmOWZ2WY3/IIZVo05geVq7UVHKmuau8fX/WPD8YHeIeVzkIXBZz98sUK
w6eQObG3QYTSwhw2uoI9qV+O24+vg/jz8j0ygLCuutYCGbxkKrhx4cpWUFoiunglamNLnu2KoOET
rZNPHuSFzpMhA4QdgQyBM6BWoNhcfJ/xgENImBkH1Y5o4pvRZLKZP7nIn89tuQgyZwgnuOUu6RTN
zBpnaBRuUomSrfOikJPW8C+lMcvU33H5f70TPJUmSCMsW5cPrRzLTPYDdVSZ1NFWGxBQjnPzZmV6
sv749fztShi1WEnA3IJVu5ip4yzITL5xhgFFTObtkMD3kI/vkxv621Oj1chShYuBFehi+vLqzLfN
hpJ8bCaPniMfEPV9cokLWf4yYywa9IBvV+fV/EHv0JTRN/rImxlamm05geu3hGTXewpwD7OOSLRS
QU5pv4dupAX5XgYk/Zj0/u9NJFpmiN2w20CYqz/5YX95xNgUGDC4GnFWXFrHS82gCxf7xIiTB2TG
nHTp19tSfjIw/1ye8CMsImu+5UVxfbkEorExujbt8tAa1Tc0nuM27rJHPSgc3JSOtjH1+kfg1e4X
p0TglnDWRXhGi/SYOnp+JWKBjCMbncNSd+u93vrZ9Ra9j4K8Zoo4+vePB96f87tDbddH5W1aOvzV
ixHhejEJq7bHU5keivG7F91QJbubrKePL/PPwvj7OsJ1iF/BOONhp70ErxvBPAT5aOWhM0Beaga1
VWQJ3fg1wbBhJcmIhUUPABW0KKfGlTXKfZ+b/UaS9bebaFC7G70Qn0yKf6407NnIgFl2Y76Ju+r3
mapsWhN1DOkttUbKg5wQdQfDW97te+cACk/b00nTPlnd/jIMoT/hWiERi+X0j9lRKyumeyMPhe1t
asrDyICqY0Rn6+Mn/pdPnTWF2QTtgkkk1cWMMqZNO+s0oClqoq6gjR6pbUnd/f4/uwywddZopkhW
TmhBlxuizNAo1ZFOEDZTrJ2DxKI3osz2k5u5XL0ur7Lc7C/GPup3EY1zKBl5Lcw1LVMvJG/IBSJq
iU1Ryv6TgXH5ki6vt/z7X66X6EHK4Zq7cuS1bZxm8Wx89uD+egn6ogFVroV3e7lK1novu4BLBMWV
izy19Ont4x38+PVc2nKxxkGV1qn2Azk2cUxdDHEzz6l/VXQbHSdWV62luTjYm/HL4CXDja7L9q1t
W32b0ggYy/EW/znAS4Qw7Sc/5HKe+ed3YDcFmmEstOmL2x2LyahaYPZh3Ca7AWH6yo9oCyXUSjpT
HzZZUH8yZv4Z4b9OOf+65IKYwVOPpf7iC/AdZYHpoD9CVXvc2U0Z3ZX0t1eRi4hqTofsIWoJOp3y
yF4La0CPqZnbEddgbpA1rGc3yEv2lndHHqV4xNX2CTD9LwPAtl2MN0yvoNouCafODMgktQlOo7XU
vmu+lW9rZNK0hCPwtB8Pg8+utXxfv4xn4Vu1Y2bMvpNIw0m3vruwgse0/uSWlpf4xxP/5ZYunrju
0gZVMzt3FQf+VVw1xzyliuva5ylI72nQIuep+zdP1sX64xu8nO3+edf/nJzZq7F3v7jyTG6fo1mS
Ye6SMjxKNz9JE13Lx1f582ti9QKVCBQCjN+Cqf79ObIG6x15s2xrSvqfaUmfkGPfyiGiDaIgJJ74
qVbxPoiq49AnOxJ7P5mY/jgIsnXnm3Z1M8AOjInqYiYE7SvH2bdRMcXxd6+zISMXD3qtp/Cyk7Mh
6ZPQ8G1Ta4X84fDx7f8xii6uvfz7X0ZRVw+BnreDDKX1rga0TwRWj+hVP77KP17m30bRxWUuHjK6
vVooygihUNPGA62EsvWto8Syck0sXHDY8mGiBE7PztPs1VCRwmy0w+7jn7GMmD9+BaY33HF445B4
/X6zKM2A27W86i7PbkUyHBcPmGZkD1ZBj7aGE/yfX2+ZB6CuM5iJAPj9er4XTbmFjYeKer5iytiN
i32aMeU623GoP7naXx+yZ+KgZTgDULwkGSUafcg25l0KFeyTJj0mznDXBumxssWdkQXXjSubFfqb
qyaNzFUz+SaV+s/m6MsN2DKaQWDANPSwkGLe//2m89RTveoMgXStsvvHrjWZo2at9c5aLmz5TA6K
ah4KQlcE6oMB1cLHD/1yRGOxtuiz8HZx8rNburh+lwyTVSueQlWetekUtDbSZ+eTZ72M119H0nIR
XilECmaMpaTx+00SU0jDLl0OOSnguxR21AaGLf3E7JOt5d8uFPBCeaM2G9tLaktTmHYJ1Rch70ib
RENGUOW0SgiquU9hvn/86P5yMYeplrcHqwkv/MWCTjfBNv2i42ID0VIuGFyL/idIcCrRH1/pj1mX
BwjZiMWSEiZhFd7FA9RBpcYUx2Q4vNJrRIcun6Jy0yT9qpLEI6db3zm4Rv3J0/xjSaFIgkmVxYRS
Hx/cxcmoaonz7DrOJYTZX/EFIu9zk68f39pfJhmAtNSGPYpdlIovxh8N0bI2R+6sGYsvjtOjlQda
0AX3rl6/dtH0P7mlXy5n/j4SVZ4gPkTeA24m7cmxFEd6Vw8f39LluFhqS7/e0sVjG336/r4xMy68
3lm5Sq5V5W2GiJl64Rf9ZxdjZBBfzDBkI03N+XIQpojFYz2izFAAZ1knrdBfyN0lqy0vaNTW6BE+
vt7lmFiuB13GBHBjU5i85BYmlloiXPmUQS8gopmRePa2sfmfXMQF8LokIoGY+P0tOXrp4ReD+ewZ
NaYikeOTS+zpk6/q8j1xK6C02EhwEnWXffnvV+l5R62yeHSVfy6H+0p9X0RqxfPH9/LP5HYx+XGZ
BRXGwkYn4mJZ012aXWgnRYjTZEvW63ObqrfCI/AZA46VZbdsGbeWXiCyJ4DFk/4+z9wr06MNqfwn
s+IxayhWkAMHt576jFi+pNtwn7/+QHcJMuBgRFndoqJ/+QMjBz9GUSZYEF2hhyP2MmPt4NGWP/vZ
nZZkTA26SOtqebQJuqh+qClrOavO7R0EbXOEjnJVtJmDJtPPmrMfo359SWLfKW7SzKi8YzMNGfCh
bnLmB3P2xptCGdrrVOneySKgOv+KjoKWtNvZ9VnVFERWaUNA22rKMvxyRuuDkJNC3vreVDY/Kj81
z5E+yPwpMObYYEvSz1eITO69DGti62neExDh8k6ZifIJ+WiVv59UoH0xAqKhd61q6zup11aI+tAl
zHoexmddmQPHndmfzkhBywPuSmejCzP6mbJpf40xmV2bteHdZJ7T4BbokC/kWE6dlrCPNh8DZPeD
QXRinMyxIILQJZdX2nq+mYo4dncTEl7iL6gViF0ECIadRJC/Fbkv0U4Z5pFoa09tBuJtaay0yfCq
NwHozjZCmG+6MRZcv8ESjd/Rus0BxhZml5yUg+hEGPkAdtluKaFJ90XX8lmiNTX0K92o7LtgLFER
Z/ODm9fdjUir7qDmBItXLv0tAB8EmVkVHYw2QK5lkoqnVIWcSqujWn1rnWIqw66v1XbobXCEVuqd
5dCZt12UN/2mdBaHEW90jVVl7h/iqDKfnG7E92PPaeOsRxh65WHwK+zleYPTUZglD67EloNAfaXh
AEChoCe3qpyOys66cK561F662JVN7r26cIF/Sr2zNtMgUZTE4EbJK0v0SdyWIwoNRibm/WL86bsl
1YMkp7GMzhf1pyh3jTMdTR2lz1zY7vemnJIsdElJyTM631qq3I03e02LBDO2bkRp5rcGSc93vK/u
PKapjohVzN8cfSa4hZeG7TgueM525dYI2eqjFVQ/LaLMOCn7t4s5iCoaXvgsgfCEDjGshG4DHZi/
YT5zv2SFVV3h0wKAUC0/MM0bzEpug2TEA7zmxtrBbMyfjWVLLMgqwUic40ZFXtF7UKeL/CkbIRUQ
1nzwB22iG0SwefIjmFpcuXo8aa+jU58nqNHYQnIDC5X1OFuyxqEyNUcPYB76Ew17gDepo1wOE9pM
FHbDnzpR05vnNGgnKh81Noo+qQEe6MY2MzC5sotG5omXVpWUJwvFjkNs5kJ/LCyBlo+vLkZ9v5TU
h2ElUEp/rVoORq1T9uEYiXdLl9lGpEWDi9qYjxzL8nPBF/ZdjVAXQstN7GMkv6LQOlH0N1QYdCAN
X71xIjunPBfd/FQ6r020Ub2hnmqGR3Vn+smIAlj18JWLtN8nLWZ9Pswqf1AazeCVbgjzodd/2rNZ
rHW/X7tJsPaL5Mtsmm+xxjAb2VCtPK1FGWLm3WNOHfHUZm3x1EYglQyRuRv6b0l+7JjaBOLrVa+J
ba+55jshBO42FXily5hZYROPpEznxrVs7E1coOhJQKzFgfMDfNSpLbBcJ/FWTeRndy0fUG5vEOGP
5WYonA7yrzkjsjewi/ld/RwPRbN2kZPg/+pWhsqwc5ctvvDC579XCEeSZG/77QYd0yFBIgTp7KuD
c3rKinXHBqMAAT8QXD9k/cvo5Ws9S7lcti6MovsOxZwwk0nft4a76WxoCmO/J5olQ4hmoCRWENfa
AVR+OGLFrFWHW9i1XoQyxnVVta/MY+vALfThqKPIo5CGJEOff7p+F9opIhowBs+QQIabzGVaiF0n
WwnYF83WoE/wzdCVYhNpnjXGxdGW9nytA1oU2zRjY8F2gqIM8s32vc3Euw9hetaLYu9nbowHMCrF
ubE7gIhaZsiNW/kPVsybBrmRnLN+1jC8ArLY9jIS9yOKY9631aBYn8xFnoNv2J7s/Ns8exGGxei7
3xokLsSD+wwRodjPVnJtV9FVl2jPlWO/ZvUQNn6GMsr3b10L85bXWvt4msWtkw8C9bhnrYJgZHqt
NNztsUCUAwsEEtXBEYYsj3Ia7bsyoMdhjFgPV0kg7NXksT7MRfTSVbUZRn6fFRvMGvjXI4omO+JC
dtHI5x3NWv/TLht8M9mUTslj1VXTLViKEaRGqV3FbhG5u7ktEWhWoDwWY4Ufpm1pXxe2eeSTi698
v9bWOPnCBr1al2QQedGJkUZovLeAovVhRLhMsxKEzKCi98AjNXiFuXghqDq3hVVii2RGJQK3uSGT
E/Ub5mQNUjq1CBRX05FTGAjpZtNVFWe70g6HBRnRtPj5PZTGq0BGDh2M3kcdx97jJSuq2j7qRSXt
+za2rB/oqdkiN6rfcD7e6BKQhA4zue53bdSSNg8lOl5F4iYdyPuhK9EEqKQKzCo4dnDaKmq6uOJd
cS8n2R+LBIUnus5Fra/87NWPkwkxYDJOBu4fqB7wDFCBTsFY8EHziTrYEfA6IgGNLfkcIMg7LnD0
FcgCbA5+VRXBaYyJrhZUP/GJZTo6eYgBq2qiSkyrx10lyYzZOp4f/aGvucEGSeQsFda/UnK1sAWG
sAlib95Hce+t2fq8x7pVvbcIydqwNppXZqo3+mio6MvORvA04i8j+E7tZ2KVbwptyLx1G+nEZ7XR
ZN1oVgHcw4jHCatekBNRSHwGjNLMJ45pMiJ0hKNWX4/epK9rx8qetFzizi6HbNwTPY6BgSIlZg4k
XeneFB56axkH8U02C/+rkBjpxsDBRqMjWI/XZuurFilAZfTrIcV9FhZO/RJUY5hl7mvrNXC+gMOr
FSLPqw6TrIMSc/SN+mvqIQ4u7FlsG1fDMus6Sm060ipvSvz4t0kFKiXVgxcrQwLfeNp+rGoFUDXB
Suk1oD/4q/hsjPUi6mSm1jAprIwhKueVWaNl1KvyqXUyOqlCNfp6EkF2jf6txptLYh42WTYoEVF6
3aoU+6arEswizvzFnqabamz9bO9iiga2EGpW/L9JO7PluJX0Wr/KCd+jA/MQYfuiJlSRxZkiJd0g
RG0KQ2JIjAng6f1B3edYLNKs0+4IX9jeezMLUw7/v9a3MMz6HHChkvvdMRJj9rOYLDI8SrbglKPH
u8iOQm+oLuEo1PfVItrDENhuusQW+6JPkiMY2kOX6JZBGyPeznPxrcn6gyrzJtnW4q6I/MdSlu1N
EHnPhYYKOC6t3ezIlq7D6CCmofGhgZApvsbw7oPLvB1EKFkfIM7M0XUrbG9vz8NNUCQPviBQpJh6
9oeDGHQQEW5xbxnDkK4E39KqYgusAWix77Ml00lzNf3CBgh36ZtJ+zWfxvs4N4gSG5+1yQqVl3cx
jAqmHETFjlVy5JIk4vwQarZIcGssTOpCN7JbK2Wx6aJDM9vDbdpVbQS7RsPmL/yyeVHwRp+7yG+w
2dv6DexJjjjtLB9RaF9O2lDAsFfyPk0XRXHXhZbocABVUvyaEz3sMZUiI/cKMqhSGkF1bj8lTkaS
km7+8Pr0tSjm8ZiYY4ysMHWii8brr3AoqdAYuYgKU8guEemTZWGDbkRfbNSowbAZ8njVq/wydioQ
7nlmho4jINkPbMfbKcU/ph+7xtwGs8HCxrHzoZ4TeFvpuDCrpEc2LgG8DU6LQXq/Gs+lENnJ+Kbo
/Qs3FVvpuzuKG2sXnYzdV1rYZewH8tqqjsqwyj3GnGHn+kmLCNcvWYd9hJuaB09JMQ1sNCj1fI+Y
itzbaQyQQ5v1lZeTFzFPgkQ3kim6MBDUR5Qk/mJNkLQ5XFrOUCXrEZuMO7rmGqDArzGraCbpSInb
VTXqRSisborXHoeSn32MblQ5ylzbdaK+I/8NSLCIX1xzHFY9dgA2zu19EFTfsVQn20GP5+JYN41a
MYeghTajRKB2NfqrWrLJSrpuvAmA02x8h+iVXRa448rFKIhlDKgfPX56EasgSoatNNxdbdPJtlPm
U29sEKkuHK1fppXglBhlsB1wpNssm17SbTMoRHCWyXfw6rTamqLQkZt0eOnT9qWcOKp3UfosgmhY
ZYod1ZTWTOIiGeQub3p7b3qx2NAkRYJaifGptAOxsivtOh6B8Zp9c5dhEcl30C/ymxRjoIkVamTF
SnvFPtTAMoGQDhdnvOHDKTHxwGq74NQcxZfDbMryOJbmNFds7C2s3sJJg3ucsMi/OGLGxJkb/pCv
4YsVYh+ovkHz79Vl7a0C1szuShSdR6c9GhE8B1Lw2yZosO59Q2XY2tHNHYxNOunwd0YrNy+ktJEV
Q7ItozVAsVbtqaP6DlLoTtsknmts+3yypmdgTKa9jh3FD8g0aGH0hmOsOITgAe8iby92dSt6Nqti
SEO4DqoOjcTImpXVe/IHGDMytDMhSrZHjp5/mdrBy7dqhM5A71BYYS2n4DU2Be6Mwfbkccis5NZr
8+4hcOP+W0/eOaLrecKlLbNBXfBvGtp3FRMjEsLa8vESz1AApiofrRcEw8Etx46KWVlmlnXDhsRT
T0lvltsoToHeAD2b/KdBi8voJpEDCJhYjl56zHp4V9eVNWHxYHqSTEkAYFiSuiPRbsZ+bNQ9sPL5
oJW1w7U0r00Hdz5xSkxRsuCgtWC8GwsvD36q56oc+v6SVhfMPYhUQSiEE4Qp+7FuP84pyH+Nc5Qp
sWahKJ8jl7cxuJ7sTl2h7/kB/uKy1IhBgDlEYAvq7Q4SSzCIn6qJmy+pofCxNxMuAbq+TIM99k6n
6uzxSzpYjhpCGT1qwUOa4tpyKw7iGbPKvJZYPlhJ0OkDQ06uK1Afmf2axvVDk+2s6IJSjnnkaB5f
sJoOm9jmFKuHhn7nCI7FY6zn47ZoLK/YJ/OGwKA4VRzYcEBtogTKl+uQ89uaqX+MptmHnd4Z2wE7
drnhRl/j1Lq0UofI4enSap5t7/s0B+u5MdJdZE3VdZw2Vn7XNKYb7bNirXBbzrx3113iVHeyxHkz
3zJg9VWZJEipIfsuMrb78YwNwriao+cGGChlcnu8nFpyhpPMocKbNfUuyewXCh7aWg2TjeWnKY+y
TY9JrXdX8OfwDqwksVKtuxjSjQjHpjZ2aiVSPRzGWX9t6Ugi1HfmCBcKhvzHnLOAA3YtmGh2D80l
9TnrHm9D/YSb/YvEU+s2R6+vclZLyV/HkZBx3tY6+2hancz1dVW2m7jQtwIYi1tnccl07gbaTuKC
NHY5RqGb1HWnlZn2yYYTe7bq2ewl2ovpYlSFdIADa17rTLLl3EN2kmssd2T0GVs1oPSfJ1hy6ZCu
dcXukDuEI9dYSeQPsBbmOt+mjVtotOxTDHMiJg9igcndTXphLZaFKumuCke7SEzzezBP408YhmJT
mZoUOO4tP1nzQnK48Ur3RykAIu4xYkNJpNdXHn2Rds1OG4mTNfnmyF7H/l/p+dRex6KOKOhYEWLC
BOLBio1bvu1rD1TUNF4K8rgXPI4kIVc/eE0EuSO1+1Ftq5g3/hqoCdiZPnmsEbDKrfKIJcUlQzX3
mcBoE+hf0SUeJavE3XhIIa5hYlirkrV5K/hOHtmTxvddIHewKbEUR0nkHEyDEtSsdOvGn9q2IVMm
rv2VBRppfLTdyl5R+qrXqeFHatN67VaPu8fRLaX70huEoGUCZ5KaUwdQZWZgMgTlBKawZb4rd4lX
Rtqhd7QrIVpjV+FnweRzPTQY2qMyIB9Pyutet7dlpRtES/it2BBXNUiszZpj4NqslEUTptAccaTc
TCpLF2u8UnPpXMm66WllDvKHESns4hM77QuvBPLYOQI1L8WEUVsnQz7eDKVgVvTTmXOYV0FnTPLs
rqS4/hDAexzWRju35NPki30kS46j5unlDQAk2CFBB/Wr9+vGjFYNJLUFVdP088UAs+9oId/0t1FU
tSW7hYS3LCcqVwxscAENtBCiglmUj4kI1GFO3OS5Ah1eHlu8qNrax0NvbmPXFOpmiuAGhbM5edOF
IeNHtk+Ttg1gLONBH0f7ly6mQm1bscCrNBMcMwXTQ1Ca3c/IdtVjy6L/Vw4aWAsHXyvuZurfbEwH
wkaFxCy2MluwFEw1BYL8GTlcEudh4EzxT6E6/TIwsngfzQNF80h0leWucsR8BxojxnYiNdzxd1nr
jXW5o3YtC+deku8XAadQQL9UTWCV5DT6TaWWzclLs8dWcoJqoRhwV/sYIaOxgwHGn0ATIjStD2c3
QjGTSElhwCnT5JY9lP2Fmvit1c7lXtDju5z01rkZsdFvjN7SYLIKlV3EXZ4/Qs0nyKt1DOgHhT74
Nuczoly2Zg2pwN2PuS5VhEe1Medaw/OMAFDT7QjY2DAqJxcrZoBp/3kf4oNux29RJmxlG+nn70Cq
P6QLhmnPCZClZt120B8of03M4W7wGI33nw902tHmPUfn6Lt0bpbsGnv5IX8MZI51FxCM0qzpKkDO
y0y5LozsWSTuM4dWTPEJBwNnAF70+bgfdKZoS+FFoSulA9o96ZEmmE1iLaczNRRFHurQK66LqZJn
BDCn/crl6hzEhPR9PYIDTm9j3JHjmOTcxsSGyVGS6l0QQjJ7/q4soEJ2g17+b9pUPrpUWqQeUsOT
Dikpb23d82VzRjSKvSwpqw0TuMwGlc7aQmd05kVZmmt/toOWJhAhFgCmDEDadN/ePj9DeRYILU4c
fksUVzytc9+/zpqA/eK0VxMQvKR56UT+9fPH9/79tFFL++xgFrA8fYG3w6Z8obXwGtrnICF5ukBf
k7UD/DLqzoWGfziU7WByoG8aYD14O9RY1sIcltNEQekGjIWO3sRo2AqfeVfefwnIKlCG8jIC2eLp
vR2npCQdtBI1AomK0BWnTddLekDzloiGDSjBZRU787K8Uxl7fNyW/Vuz4yDdOYXz+8q1Gpz5DT4K
IBvTCFMnwd7NNoV2lv6lNcS3tmr3MbXHWmdPKThZW919ltFv+PyBvrt6G+AbWnME8OQjvdNiDJrR
QoXjPXLAlkzWXaX0NeX8ldWwlcr35TnTzLv3dhmPVDI4mJyXmAPe3m2HWrTeVCaVvW1+210CANyg
9nvuws8v690EwDBL/3vRty8RVyefY+myyXdZ29eUrMoVNg9AUtF0Lx3tkYWCZBlz2PxrI5pvLywo
IWSaFNqh//3V5LgKyETULQqFWreD7nTmsZ3q69DCQ7JHUoDLy1868Mtz/WP+RqpUd7GPjkXCkjPc
6Noi80+yj+QIU8V7Mkd3sdR2ibT/PvI/Za58rAr+59/fGCT/89/fuCrD1+r6R/Hanv5Lb/6b9j9/
/2NMLpsf3Y83/8e2hEI63fWvzXT/2kKX/v33//Fv/v/+w//z+vuvPE7y9T/+7WfVc7zjr8VpVf7p
kjSZWf5nU+XqNU/n19N//++uSs33/mYHOi8ZydSISVBB/F9bpeYHf0NsjgNPJ3JiCeb+f7ZKw+c/
wnBJxxivDiYXZr626rvkP/7NcP6GlMci3ToAT4A55Z9xVS6Shf9eIpg3A/4A+BNsE/wtXE5vXxFS
YmMkznobdlpy8IFYpWWD8Xze/XE7bv/+B/+0Ur791P4xjOHqAfIj1EGnyno6LUFgzlMb9pp2WXX6
Lp9eIusva0xuc1v83dr7PzqdTlwr/xiNzRHrAlZDvu23F0WSiGtEJjwsv/Gu6SuBcarV11TzkKEU
RbBuaJZx7KlX9mJl9pPbbNC+A959KL30Ss7JYWzubTcRuyhuX/QgQMunPX1+Q060JP/4jchusS9x
85Gevf2NhgL8NwZjG0YBxIKJOABLWhyOdYqXWa49JEb9WBvm3om1e0ro9WrWZL3SsvHWzoKjbo4H
oSWUQxwco0ld9QBJizMP7SSD6u+/kXeM9Q6RLlHfJ6teYjvVLNy6DQlw7OndQEvrm92QUX/vM/NC
s6uvNsdjX9YxEaDjFYB36BY1ck+r2DdJ76x1rf8GauA7rKGHOS73FdiXFfgNc/v57Xy7YvzjlzKF
B0sOq6ef+pQ0ByFX7nE3Y2SDIfoA2LgpHBmrRyNQBRTcXWNhMuE05wB6ZlZfHtXpN4TOFWcCSza7
hJP9jt770hWRbMO8ScPSjfiOtG+fX9/pZ8piaOjYUgilWQRip44D1/dTmwNdGxbAGQlZ20NGC43K
PX4+zMmKwd9fxmHPv2y6ETmdKrLdziimrEzasAma17j05VULCXJbWaA6ncLLQ+FnMaXNPN7MKYdm
KNf3n/8El4ntzd1cfoLhe9juuKGkoC///I9FyylKLwdg24SCmu9RAMbYNoUcXnw1TbuuqBqgmZ2i
WCpTbTVokfEtFo69avPeP+oUz6jvF3n6OsicgAG8af4aact4AOClyGnjT+1cR2u/U3K/impiZ2Hr
XjmlF4Sobw5zRgxkYhsrPSUQVcAyDY3eveklB0kLed5Gxd7NIKolmSP6UlXs/OD2H7Fs0E8WzlEj
lm07Cc3ZRQQuP9qdbgOIx4ergOit7Ki68aXpbe0U3KUj4LeqxiP6VU+OSmjUar3q0E06hl0TgTh+
NpKhhfYM4kbs9CCmOGuPL3SSYxqWKVFWurZ1h71lgl22hi44OkFy5sOy3krK/v5GgHdc3P94Q1gv
3j6Oiu5IPsAnD3OEXVszw7fUU7FfMzXcI0aGrpLed0kAUn/0EXlLlKyhR1P4kNSW/tqnzhM8B3Wj
eitYVbzZa3suvLAtoBrrsQ+df4ivCJhYxUBCAO96sfY8NvxD2dBsb2oj/h5n5UTSRr9nEXE2sVXP
q1j3f33+2n30gbHntMgv5wVkn//2MmFSEP9IpikTSKt9AdTbXcVz+1j3+evnA73dS//jfrJ0W7ge
LAycJ3OqYqPfsM43odRzgScPbcDaH3NkAr3OrJUjId/Cgv6W8R6c2Q9+dI0cYThScDzz+LzfXqNu
VY0hO9mELVTj17r1rxJ3NL5Fc5meGel0uecW2ibbS0SSi5z1dCTqL06X65EMsevdOj2QBpnbDzHb
DHuGYBvJv/7pm0qJYlG/U6gw2Om+vTKD8lOpaK2FZLjY25Z0NmOcqSKTuxtJ48oWxrqjJPP5oB/c
Tgb1OKZgGlye5ttBtaol9yNVTVjEFpGAbna0VUIZ2caW9flIH03LuBJ5cB4ORZOv5O1QjmInSQZM
E5qefAU99MMiLYiqWr8eYB5vaBgdVN/9qnWqg20hfn4+/IcXatlMyJyBPfP0lXVrf/Aa4C1hY7Wr
wnGu3KTbtej9Ph/mg5fGNfGN6+yScXTbJxcZ9LnbRVHZgGIyh505l09pk29I3EEplxuPxD0EZ+pM
xunKzXvqmpzmTZeToAeF4+19NYy6mcdGq0OzC5xnuAJrU7aHJA2Yfaf8ntwx8EoWwj5XAbb1zSb7
5rdUwzsaPY6r5kNCUNwZ39nHD5t6AumfC0Xh9L1yKVX7ZZzwsCN913l9gIpy+iGDn80I69mbR2I5
9P7WCehW0XNrz+z6PnwMnPJxWFJb9F3z7T3xQAM7jQrq0FEZFXwVRsV0NN3yejLjlyyf4s3nj/2j
Z7CcUtlxMCe5p5c7uVpMTLpTh/lMGFVdPdfZcOY5f3RJpDuzeHHUoiB2sobFbtbn0Uy3NG4Se0eG
JxInrZl2ypi+xgDt+3O+6HcnkOXF+mPEd7XFICnHppwYsULsmEXacCMbmW2KcvjROtJc8OFlBjjK
p9em2r3DVq53xbehNa9zV+6DzAHh7bU/hsK8imsNBp9njfvMS18/v/sffdtUWVnZcRpyCDypgUyt
UWIr7etQaNmTl49XyqqvnSy5+9eGOXmpRN9D1O2HOnSxNWw0gAJxPopNpMO8/HykD7aP+IP/+4JO
ZuUqb4J0HrmgdJ5/pqheikG7yXv3qQPc9/lQH36pv9c5HC8BgteTBVV5uplAHqpDQF5A9O2j6GF1
AXa7bn3nCurvQRP5Xk/tKvRoh30++kffDb5NyCTo/HHHn1yoQtZMdA+vWGGWZJq5/vDSIqT++q+N
svyKP3bjVZeOZsLOLJz8YU2tYDvF+ZlDxwc7Ih81Fd4QJn4ObyfvxhhEddTWlgybfrwaKvUtGOd7
oyXlLoke9LrIN04A1//z6/rw2WGFWuAhPiXdU2NK6fYm+BNPhtFMZVUrR6Re033JtvYwekx+UQpd
2m2NfVbm1iEy7MczP+CDjTUVH6Y20C/UII2Tc05GWtZojsUijze+k9D2rCUiXsPPJji5+DLW4hst
418dSYLbThgQDKti8/lPCD74+Dkrw+uBisQR3z15f6uU10vIUoaVgwBpbvLXdDZAHI/eqnHAeA7J
NK0dL7+r1aK2KIQKu8HcJim0h5Fz6oZiirhrpygJjbq8iFuXrLl2yHdj4G8s6Y6behTikGN5IXlQ
rsmCuw6cgeiLQSO+lfw5I1ZPIOwHMHjAn8dAhF0HlrI2iFhCrJOuDQvcX6e0Q16X89ce0QkKTHzY
pdYS4ccTczUwpKgSy1VKxOwKueG4miyk40meb2gq38rGO2RJlVwkARxn6twko6viCt1Jd8TVgfOX
xKC+ix/HgZQ8wuIvxmY8xn5qhSQn1Gsr9jPaC+5Ab1joG5vagg3KtN1mREPsBq1+cDGW7CYtdg/R
bN0ko+UAK05RiAlVfjNmlDB6FV3WRaPCdtaKVev7x6FySHbVYZO7Eq+QSbrOym474wIzh7YUKn4V
jveStuLaKqdDqiEIj1usKUbVOJe9YRBhEtv//Mrv62wyDW/B3fC/vv3Wo6wk8lafZNgp2Ero01HZ
xsmdTqRWHGT3/FdnPsIP1mUYQUADSNzFLHx61Pd8D7ROQrJg2QfTWuaYD3qCtCJDXPgzigrVlWcu
8V1Ji4UZj5RJCw5WCtG1J1+d3ST5JFq3YpMJfKN2JkFegZM9VAvfaSjTHyA7q9AdRLCVgXNXFMWr
rLojP628ik0K5ZFM8oMRZCa6u3G6cdBLv9iaiXnGAEab+TmRSp9/pieW0d9HRtoUTBMLk4RP9WSC
nPxCTEEQEzIui6NP8mc/at3FjEUeUTySXx+JaJTN2SaozV+D5j/YjerPzBUfTBWgkNgheBxBKNAs
j/KPdcBWteV1vQcDzyzWTt7VbD2BgtMtPXO1y0v2ZzFteUAYjJkPCQui4nAyJ1mtlL2qiN5CMvjd
zZwdB44zO+xlu/duCCrqtLbR3NHVe3stVCvqPmuGKhTKfGoV4vOkLJ/yCi8GCeEkDyR3CIrvvNY5
54v/aKlzlyUHl+zC+jrZiJYiywNrhCSYtemF8J3XHPGYA7d1SspbZK3TusyGq89fn+WNfne19Lmx
eZoeNaOTJ4cvDfVJZ3C1AkP+FM0P5P9tPdCiO2AdZwb76NbSSKAevHQ73lU3+imPqtEPZJg77q2W
9QBB+mKNL+RSetWlZnsPVu0+ZIl+xnv80Y2le0HL+Xc33z55axzlJpVmGzIcjBWV3q00o2yVVyS5
yNrYOhPaaZKFnj+/s79PpCe3liIlQgUAf5TITqknSGSK1mFhC4c5EAdba4+GwXHNbsmSISQWkxkE
dX8sXlK321Ne2pRCXBqTO6y1dua2eEG9pagKYVURcx43FgmknYddUYMpEjfZT9sGtay0FgM8dtES
JyMCoubBE85LILpvGOisjZyNL5bAntwbUGs9dDmtRkS2XyU/pGXSpM1aQNUCgqVFtlRvE/WH0j7Z
Ni3iK89rzF0BiBpHQP3w+e0xl+/o3e2hlMYhMljQCCffmYNVTwYjfMcRwuFaX/gW5nIAky1ZP3Pl
oGTvPWR4+gURwxLFnVl/z6eSXKp8ftAJi+36pN2SvXVw5up3CpfNzajtdZba34AQF5sMnSnpd4Ru
ff7TP1iYAk6+tE4pQ1i0rE5miJhGt2gkq4Q7xvho83nVlxDTVTtixZE81b72/TPfzgeHRoM+Cz2h
wMUwzdbw7ah5PjpmMztVSFBTt+vH0cNoTAVCsi5TApEL2ajAPYZQf0cyGHktBieLDCISEm3rC6a3
l1F1T/1AchQq6LtMuvbFCF57q1foHT+/RR+sSssmARoE9ROLbJ2TT062XYzjxC5DPaBQCxXOIkN0
lVa0mwmJG5f/Nz8TcLuRSzjCfV3slUmywuc/4/2Eg7aFvcpvPB1J8Scz6pjVxI35qgy1SVzmkw4G
KlmLFko3wc7lFBxVyhbWb88dM9+fH0Ce+TrEiKXByBqyzEh/LIhOM2JdGNIqzHuJ/dUIQpkQrDJ1
/iIVRZj/wFtKlHF/lXdnrvndWnwy9Mk1121KVgwuc6pW015E44EUkqOSw5knfGaY05I42Vt54tWC
jyAYrsq8p7hK4EZ1rt70bsFfrgadEHA3CIPQtN7eyFgv3N7KuJFqtJtD5NbV5ZLNsP38Pfn4eZm+
vrTMQcWYJxs/c/Z7tGBZRZ9C7MzOfkhc+9pNkxfyQZAEEipFU+uybuq92Z9TKX08OAs+chaDfad1
Mp/IfOg4DMQMLrWLsrfIVcr+mkSHdA/dflcfcBrnQPsey6k6nLnwd+fM5f7+MfbJhWeaRoRZzNiE
D+6cIN827tKp5dA3uZtyGB5rO/s6+tojUsoj6bL/7FS6DA9pir4lFVa6HiePF5HbrASpI4NPVgDR
PUV8qeobM8/2YGzODLZcy5sV52Swk5rIDNudA7RHOC6BbYNvkjbVbxRpuySO/YtDnby2ERESAUfD
MmyRCVaqWMfMfsZwT8jEmTLTxxflGAHLAlgQ92Smsexe1q7BB9JDod9K1y2XVhF2Km+erk2XYL/P
35gPx1tOHXyRkLlOS4IFHUmHnnYZTgEswtQUJCthZN5FTWFuegwtZ97Qc+OdvCGeEkNvom8P01je
eoa6apuaLOturZvd/n9zabQXFgYPKpSTh0YSEebhDG+ukaIEkL59HeDEavICQT0p3p8P9m5PuryM
9BUoXuscck+fW6uZZQQ7k+uaQA24LrFkjXtN4Pu2redDlqNH0M6iST/42lFDUMxdekWmflpNtxtd
03Hu8fB6IlUnE9pHlLx0dbGFA3jQbNxgCfkvcT5ty857yIfmzOHqg1XjzQ84ucW9LW2lj3zvdYrs
JncXf/su99X95zd3+TMnXzqvKCc4StY0D36f8/9YfvPand105Oa2hpFcsDevV7Hoz72aCK7ej0OR
0Gdfxk4Q+fny8v4xTtvNTNsLo9w1te+AJKJ7OyvcHTsCMD3ltlU6Vg6JbWKypp+TzGjeUvLbCDO1
KH7pD0Krf+HmrcmeMIfQ87Pm0PXU1/JaPgjddHcIPPeT2V7WlXWVjdBqSwTtWeqOh8FIhp1KHW2V
DOjq+2HUkYJirYlM+YX6VHucqjgIO8rdu7gp7cuoKEEQWNTa124nqpJwPd5zmuVBs5LIQ8N2KPxf
5GfE+yZPnGM1pPuhBETeW8WlYKRN5WITCpR+gQze38yDdRkp0e2GNuhv51LD8ALjeGgMMyw9rl4U
81+yE/Z1HdkkaJNSPtLzrR1saF7RDaFva0SA5/mRh/QdI8j40HE6XldBjPHXkjM5FNBn5iki10SS
3WI6eX1Qg9ZvNK3DIVlnl/087itJWF1QaBxX8r6+w2Lkhz0xPTe2XRghKjl8NS4aC9vh1ERAyiZO
MB+mkf5Ntv2j0iJtZZXmjRcZB+JMSTVzJ9PZNa100RuY3reEcdepY7bHwrM6Cn7adDUJXW0SMUd3
OFeGdZlmRMOMhr+u+cIukkZ3VxCOCT9LhHjVZgtzoTnJa500M4qJ0Wrq42YbZJ2zdWMzO/oE0K/1
wj40euJsbbfTMRTHR0Oz6P0UOWEztjFsS8t4sKb4R1SoDFvkQ2pY6iI1cFcPEvpH54ufpZ3LayT5
LxyzZy47AOUekV5tz9hwrTzbKp3cN7QFWxtBGGugmFaL0GcP7RbtcGYAgfDXARA9HAMTedlZBsq5
La295pY3VN55dioakjAdSQCb+8r5OkmbrsYYZ/0l4hxiyn0r2uUZ8bpr0kYVLrXkYgmr/2Igclkh
9SOmySvM0CCXByOZXV3YPRiBglpijDer2WZx9bXyl7xrIuHWylfqzicFgdOh1R+0NgLXN+nPSoud
i5i4oNsmkpa2rfqMYKmAuLrJjo6EjNqEYNrqu1M2WVhy4zEMoQKwdpiydLJiR4OIOLsWDeXjxikx
mxFsZSYrnKXJbrDm9q4vezP0ZoLxOI+JdT44JEFqdblyZikvC1oVB00ft06Lej6rKpf/vHry9G5v
FKr64fRudYgy555ztHiit6mb8DDwfNYkz/5ICE7ZZiY1bAADrXp1ksQkpdhWQ30RmLXCPzeBFRdZ
/5iCY/EoWKzMAtJQNG4lYTSFFXS7POnci9F0vnnJaFzWGLcJUsm9lfK8+QZRIK6YWAOSwTOZrZ4T
ct32DRYWTmygMqJ8DVdkCHOjxkOXaUodzTj+0enQclDik+1kOZm1MZt4vulIXrLC2J+QF3LsufYK
HOHSaohfk8bUxmurmM2dPleUPf24wd5otkiU4rg2Q83rFcjkZvT0rZdV8kbTyuHKK4LhojX4ZnZG
1pfbwtXah3TSDAJslvBeVdjpz7GKbrzEb9cAFNxtNdjpetAj/U4baK9C3mEmm4ol0ThTh0G111YS
q3VUl385vYbVXiZpvJV1gEZeS7HzY3uPXABITtyGZBOpa6d07oVVYJThBB1QhbkUIgGgIBdKrjau
dWHfiD67Rap4pwwb55B8lk32F9GHuK8C7dLJ82ufqC4vVRf2TDSah8dzQ9wwbIzGeNbmmbKMjgSj
9zMqyXl+MSGzCYkZvfTdHObJRCUmbcrtDKB9w/njK3qEduOWbrfDiP/sOawYpMzhKYytW7/lGALF
zgjHpLulZvdX4fNewPFSm0HFByOx1Zol58nM+X8HnfeLgcgMQcrW1cNlJNMvZW9vlPU8dNi5eHzP
rVs8JzpncsxaHJJ1ea+C7kH41hXsbnxLXXX0U9IINRvRU30/dPaL7aEHUq4iUHGiKZ3uY+6MMQV3
GsAWPXoK+obUNVff5lW58/3+qnTjC88vnRWhZ0SdU4sC4UAhFa/9McIcgIv6dbET28FTQrhlvUSJ
lumOWvehspNfURaHWdFexXlymcAYGf3+Fa7Il0HZm0QZ6mIW5lIsZRePS1PPrAfP0C5Z/dfkiYdT
6oQUz6+t+Jsx4kQzouQZzs2VJTxzzYtZr5Uob01r3gcucwHcpfJeM/jSxVw8WQNcoskPweXc0CuG
DNA5tKK0n8mAMV3gUraNYmOnxjcCLe5sMVYH5plV7/vf+aa+C8zQnie23WiULwEFvzgpLvWm8cMY
6mHk7jRj9H8UlYBm4V41Hflu2cDrqIh2nnL7ooscYw+TYT1aUXWbxUm+qW1n3MDIWAtn2KZsSDZl
0GUbe3Kh8pC3a9ftPblTrwpz90VN757ozlbFLg43d0jbr3i3h/TOKeyyqe6iyhuBAGj8kjgVM+FL
zq/Pt2EfnWwXYTsQeJCPbPxOalbRGHm9NlEpy0xsuEOCHhCdn//NxGlo6jeocZ9iW+17Pz13oH9X
o6N8ziuCbwveNMSFk5Hrchw0XiMocNhygsTf5522FtpDlavrIHJvLakdIp2OaktQp3BfjdS5mBrv
rjO8y7n9gQVz051TBLzf/KLSdXndKAotx4uToxrZexD+/b4M44j8YYzMc4EnHTXo53f9/aaU9Bya
ZgFaPvxxp0opIUwAQ0Ne8uJjo0zNlQaEbJzvFw6OPiSbqj5XEH1/YTrqGVuHD0bDhFbC222wrSc1
2mCqJ8pxD74Bf0z0V7PmbD6/sA+OgosEObBtOpALBvPtMElGnBqt0yoc2v4C6FYIyxA1ZLPTa/PM
KfejN3c5mLH5AfmKSe6kimZXrso6MhlDUs/ZAEBinX6Y5ZPdYt63ypamkGVvJkrL/8XceSznjWRp
+15mjw54s5gN3GfoZanaICRKgkfCJszVz4Pq7r/ETxwyqmfzd4R6UaViEshEZp5z3vO8LeZ/rz/m
/qN/C17+GvpSHinqPmnykbe5VusVFvIH6VX70d+eZpeO0Y0DcaK5Wpru3w+1f33my29mUBalh1Ep
DkbifdD6IbaaNp665lZfxjc65l5aMaQQ9vZKwidE+c+nctksUGENaSelIdQ0tAdClEC4093rr/KF
XQALGA03AMqjLsWY58PABtLsjfL+YZon3/Y+69VMyQka0FBGOJG+EdK/tGhc+iD2Nh6yzgSfz4dT
7cnR22rkO1iHsw06rRZSOfYuLLK+JYXI68U21/iYdrhN0jj8+sO+8E4ZlMq1a9L9A375+ehlVpVS
1ILp22oqAuNaxoUD/aanQ/CNL/H3LUal92jP1+lIAthpnw+1tliUL30nDpncrKvWqre4rnVJ8WHO
waUg4tqGbYncbbTfKBu9ENn/MjIuC89HbpWGvQG77IMzuKe9epi45uH19/jCNrPngJhGKPtojy5m
Md3sDrIe35+1jleNfXSNW4NwAgOoNwZ6YXUiLkJZsxtWmM5lk09t47eezOwxbtk/6jvarPwuFDfq
BkxoB/uNr/ul5UEfCll0ukSoSV7snpviLn3J7fpAySzoR3DrQsdE+q2398IE7fEhpFkHMz4Ky88n
qM+rDZAqnxyShD/6XZpomQ+vT9CLQ1ASIFlPdxbF8udDLFWzqa3KEEu+4vNdd74+uh/+b2Psi+SX
zE6qL2A4PDaoooaEBl0Eo9no9SFemBB62NkALcQMnGkX3yuql7klndEcRk/95Ir8u2xN7KLX/+B0
5ufv/YAEqmiGL16XXLBYU23GaZztk6yLb9JogNTMbzluvfw8f41z8cocM5Wd1ZLbQ6oDirWU4ey6
Hzoy+q+/t5en/69x9s/ql6lR5tVAg8fz0OL3oDrGg1Jnb5UKXhwDEPuf/VSA5i/e2bTave0l+/nk
JNGU6Ee4G29s1y8PQWWSBCL2Fpe52NZd3QVZAgngUTkXY3MtpXl8/U29sJORatw7/GkS5VkuNktV
eqgTPdK9Yqt+msl0s9bZt26orzFG/vv7ske+wsbdD4vv3+p0Wp9UNtPfHLDsGPxs45Hk39aqcKdH
HWPYOpPvOnvT7a8Tr3mi3HuymwM6pFtPEZ0vXRmb+LzA5X0jUf3S7OyXP1rqAFg6zuXHOY+V5WEa
SBVVfdiGdylcv9cn56XPBT8Itn36d6lQX0yO0Hphp5Zkctb6eo8qRVKSYszf0L68NAwSFJwSHB0S
wGUhvkJAAqibQ8ZwChhpCylKoh6jf6MM9aeZ18WtlePS4XZO9QSgxMVXuZELd5OKBUAS+k6sZBOz
GPMav2270GmtWClQoHlOOALhhPZAwUE/zMOX0gYDZWt+3jVB+QRAjDvE5pvwEjYdVpdoQ+7D52Y2
34P8ihQHEz0DNJRxKy3rjQPyheP42RNcnPtDNqAE8IzmUI0G2eVvo6kfClXc6GYfmXp/eH36XxzN
QspGQyXzcxkzpR5e6EA1+fz7PFQ3PDlWX4HNsIifufdWkfClRcBN4/8NdrE11wvte27OYGpGrhYy
bDY5vmN//k8eyaAQycUQFeXFDQMe3zhgvcseYAHTTdxgUbNDiu695W5vO2/sny8/01+jXXyhUpJz
bgWjbcKJsXI/WMqnTH9jW3t5EHQc+q6Oo835+ZaTSKer6hYZC9DvSGkeVE8AVH+LoPHSPr17pvx7
lH2t/HKiVRJ3BWd3E1+LxIcJuo0LnmFLpJn/x8e5WOIt4mi5GgwkDRG69VOlf4Ez+cZW8OLKRqmE
1SIRNPfN50+zWznJetL2e8BwUOafht0dhOKEpLsCpfPeCLpefHd/jXbZS4N2IZ8GsLUstCFaUi/c
6AeF78gS/9vi0z2ntJ+myESoK14uBrtTW0O1VxaDqge0IsQ1yLHXP6EX19svQ1yshGFKXVUqCyvB
0UOyyq6Y8AD8j9YbDbtcPjnc0Pg/nyHqOXlCdaMhTr2xcGHNUxG1KlHxW02QL04OBxxWQPzfb4LP
1FwB08EwO4yU3BbHjlZtDEbQomb9xmn6+0jk1qDhcDmg3vtbCqrRWw/8OVedxrJjw+hOw0CFpJvu
CgLv1+dofzvPTzqGol1sN5P6s1P3+duTeptpEy1vh0RxYrdbPyF/OGQaVLwyO9TGNeXaphjfGPT3
hcGg5NjwL0Goi1bm+aDl5lU25krcFsotUp3Pnqhu62F+Y/n9/ukyCg4hxIncGwlKno/iaROa7Zr5
mostoqWEAmAdlernXOpkFew35uzFZyJsJiNKR/BvyvWOpjIr7fieRqUMNRpNKoV64bxEr8/XC8No
pNP4YMkdIkq8eCiqkFWZFWvNRUsPuHFf8+R+NzVvbET7j7lYFho94qx22oZQke2/xi+buLqh8M1L
tz6kcMPt0G3V8QNA++ItlfhLj0M/2e6JxxaE2v75OGkjq3z04FjUwnxvWm2ozdY9zS1/+wK8y+uB
BO1x/A4Iej6MtpXY7TkGaNeiBBFmoZHMFeuN8+iF9QboDIANslb04JcyydEtZLuMW33QvTWydHFd
q961XLtIh8HSmM2311fCW8NdPBOh9ZxQt60P2O3FlCTuoKz6exXA6/KwF8OX/2A4iCPwe0hWIxJ5
/gqbTKi6tCXDwXSCsHNIrO2QAcKsctcvqA2+PtwL+xKSF3ZAm84I4v2LhbF6Qzb3eNoc5q32Fy39
am1dhLwvcKzbfF2P0+oclfSti/8LG++zUS+uYZPdltsqmvqAGiFo8w2V2xKtQ34oa/ufH/Lf4kb9
b1CoZ+Som/yJ2RI/x0t01LO/9TKC6v9DuhStt7+shJ1z9S8q1Y7H+u//On9tvza/0qX+/Pv/xEsR
+P+D1ilc6P9NleJf/mOPove87d7lwr9oRL+To0zrHzBR965udNsEpnuG8F9QKV39B/kphNx79z13
HGS4/4Zp3f9zD4TD9b8SmLDxZOX/tVc6/Hzid5rY954l1FOX/UJoHuS0SiqvHsbRVy4mRJCpkXjY
ubrEYtG2wFngAU/j/NH15luqxcl66L+YuQhpHTnBHr6e1K921fmqM/1ol2n2vazyB/tc1nkcb9V2
SxzyxzDyH+YPnp7AM3TmUEeTE9AhD+aMZtgwVa0kqHIn85HU7Ii34qtZ2JT2NyWP5pRkvYklIExp
UoDDVoF8w/Q5qIIEG4FHONhb2BT693SFWwsNn16O9G5IxytSx0/j1qtxveJZtBlOGqXte6iHe93G
lNhFeUbozfpnV6xPpl6bR690uD0Ag40GIavPQ9HUN8agYdbSj4fyvri3Xe84euk1uPbU7HHkUE/e
diXL9J1Sbe7BmbsWmLKG/01J//+GLQJykM0f28X16ycPiy1nPhvVwdFPq4mGy4hprAvwfnBX82kq
KfPUGZQcdeDwXYy1CawGnnISpSlCJEUJ4dhbPplqH8Ny6odKgDVO4VGuDmwqddgQLUbh50sp/G4Q
2rHRKoJ0ZzR+tkrf36Xb5IaJYpiPSq98rQ0zCWoHaxxzAGxZpxv0SaP+XgyISoYU+NPYG8JfzS09
6OpCHwNg56CRoOiSTTzJaUF7lgoPYUQxnIe1q8LF7mgyMGnghNKf+Wqj5jf1PMwR7kxN6Gk9/ity
wNm46ou7yR2cw7aYS1gqMrvOJbRqbSwf024eQkepvslKxQehqASNqEkW4Bc2xRsF1UdKrhq6SK2+
xRhNv5paGlLwl0HC0xSh1o3rtTEvTlQn4puGWjBgw/3SVCn9OWD2AqvzdMD3GGrQKkdupLLeM3l4
hQ1peh5NWQROZy9Hzv2H1YLUUbW4r3YmfrvSWsX7pHTSw1J6Hwnyy9isUcAlha756dSYISKp4bzN
eXK/yzvjIVvNq8ac0y/GbDmYtmz02jYad+8e6HSo1hOdjHbq7GZbLPKpNK/g19uAhyuIy41aRFO6
inMxNM5pqFEK6QhwiN1cwx/I5yKcWE1UN7WLh0y/+Jmutji50ag6YCDj4/iV+krqoFAoOnQffd/J
n4mXy5vaNmZs/jZHj8o5EZE2qLPvOnGuxbGcZ4k6ZEtCXV+yO4WJjPISfqarKFC6clDXJX0+oY6p
QjwoVM8cDeFs5dhATZI6i00hjSMgBzcYTdJPWl92jxWcNB/zOC+Y/mxPcKr+ShsWPIUKXOv8fMVA
mL1xDuhLKWPeg0oyaqsimS1jUFgVo+eY70LfHoCV5Yu/4KIQjakwTgvGCIECAipYjTrZBToQqiX4
KyeVH5ul3anfBswE68dKEhYyl/HVdNnI+sX+XI46Ih78pILcyX+SOMdgRIJZny2eSJnWu6ZvlcBU
0jzy+tq8zRw+ZrNJ5zBNZ7iXm4eaCzKbn+e2e1ipGYWyF91NJWhG771ixdYP/5tcw3lKh70cAdOd
/Cyp8LwVDZ+KA8+7T9MtAuZc0q3EJ9yUKPPWdE19DNa+zoqF20fpiHPKEyNFhofhqn1z1JNKnupp
+8KNDoWf6WEDITc4KBSXmFS0Tlz3RNS3g3OkRQRXiAJV3S/H27/Ok19xgXuW4vL02IsZdPMhZf6N
IKs0O0na6Jt7eimuam8C1Y18snUBZdYfEzsdcdt5yxD6zzbaZ4MCceBqBYgRfsQe+D2/zJVzCxJw
WbR7UxT+1hXolhCWFt+BjcWuhmpseK8akes8GHxSBtzz15/5+a2fE5OQ1txZDlQKKBleplcn3Rz7
zR6me7nysMqQurdCTURgOHgVvj7U80CGoSip6RoPC/gGb91LGmO+AcLKhyV76Is/Ju3n+lZS4Lfp
4+ejdyefRuCHT/DlPVVxPNa3Y9z3ZfGHkhePZrFiVqMGNX9y6QEEfqvS+sIjkbWhsQeKBBTAP5PX
v8RmnE7uZvaNfp8k75fPVfNGGPPCjydk5tJNBw9v7zJWSrQmEZ3TeffIE/3Ve1KzN3QMv80+Ca5f
BrhMcq21J/ROZ4ABGfhwW5gPRf319Vl/Hhv9Oet7SzXBA8VokFUXqcEZaY8CHsu9n2YHWP2Vuc0+
rmaq+bPNnl4f6oXXRWF9p5PsEaxxWVvhdVWqyDXvvjPOc4Na/m8VCPdHId539msvLQ4mq/j5p6on
XV/jK6fcKxoohpCLzeu//++zoTnwk8gGwtviE9lf5S+raVi3udf1UjzUY4ztPbnG/K2+rN8uyNyJ
fx3iYjaw09E1ZWMI/NcKccLwy2iD+S373RcehEqahRiNt7UTUZ8/COoQe5tSWTy4yIklClwvX7/0
s/vt9fd1ubTYt/D3xSSNChS1zsvMSGpwb5vxSLnP2puqupNT7EDhwHlCeaNH9vJ5GIgdElUAyfqd
TUXY9OvErJAbtdVN83uKXjTHflXy96V5ev1hLkQ+iGuYGMhu+9rFDByN5fNBpNmnCWsvvacZ31cn
NO3qfeE95NV1syt+HIB9Fi4jyafXx738aNBS7FEZeyefDHKRi2GzZm6X0jaL+47GjR+N8tahahj8
3r8ecAwABh6DFM5V/lxyJHIcENctw6Z4SdfFH6UUN72BZyjK7TbQ1QQX2LWBpCmFGs2tNwbI2Y0/
9AlV/6iIR12dDV9I68/GDOuhbmp5WlX7B656+X0uvDpwkCQfGhrCI01abeAq3FOGDEuUguM83YXQ
XOztHk05AuRo8KzkzpUa3A1z2GK7Tqyj0K35jcPu9yWzPzVFZQB6YJIurc/LZFUA1Dr5vVCPeEB5
4lYr71+fubeGuJi5yspNAC1eDupw9uk2ybgxY+n2+iAvLA+egw+WVDtmRpcw70p4vTHbaXHfXFuE
Z28x0i73IxbHjpvj2/X+LMFf3H5Q0dcknJhJUdxkxk8cK0f6z9fx74ki9o+L+wpCPVLPQPfIdT//
uCABLJk3d9P9LDbf/eAI5W+/p+cDXJwNpCEVjGcZYIEyAEf0re5rbAV+3+44crhC8b9d5HspUyhs
o1BTpXPunFJHft/gHaE7ZX4c9YJupaUdQpBH5aNeDKg6OcAogxeaSr3cS/hGZsdvMJy5IUeAnkZG
SyETf5NeHrd59mQNhn3vJd50xjkmQZU6619UCh/BRPcRPWV5ThORkMm1Q+BNnmTWb9UcT5phqqEs
uXMHJ8hyr9KucDCmmQahn/ACm6OGl3IrxVh/ANbaHtZ5qaDLGunPpVtqOJ1tMZ8do4ULgaEH/Dl3
ift5wjt2Bm6ZKv1HQIky8yFepA1eXTZQbU9s87ncTGzYBjyCdJmNoe22X9oF5a5sAcW0HLABlCvv
NlezOixT/J7EYkPJVNnJfRxhks9GhlFg4QEyI0+d3QwVzqq2ISHlLkr3zilV/Iubwf3DLqcBuX2b
ZDT/bN1HE5PWm8ys7bNj02s1DY0Xls1c0bGamd9yNsCzazWYBc/YL1qV63wfknEG5uCoYdrOKqXE
vg7wnEkjWpdVLGgIrZTUmOPeXZ/qvCz8oZG03ggzNMtpjLxqb/pbs+7Q51Qe9TR7p+rtY5rRR2EM
ix0XLdik2S2Wq3RIUZd3Erd73VhkDN6LN5WY7Y06KPC8ENKABcY0lEDTxiw0824E/pqYessmHi3c
Aqe659fs1+7YpW17mHJnJNg2W7wG++koJAAPrSUfiwNLis22gi2oN6rOTWeW1amrdJIibuU+UDJh
APoKi+PWjJ+0kc6CTinKeDByRHWKStskrbYnrS68K9opzGutn9Xr3sZ8tays7cx90QOGluWxTRGM
1JrqkmjwlCJWBvpnfxSTdUOcjNt0rUJcUUvxzjZVkyUzmT8cou/dH7mffgz19ti4VXJa3H4+rzBy
rrdkwOFYets7YXjd1VQ38890cr/JGj8PteztePA4VIysXWJetHI3juv2UM5WGbipnR3hgZaRKxbs
pOgyYk4d445ckX0qcPeNM7HjmBycYu20M8IGr8jAq1OcYVMZrwP7pxiXLKaoVP/06NyHpE4XUz3h
3Y7fkA2MTHNPm9ZX5xIUCd4wa3tqRMYEFxt95aNpxUNhylPD8n23TEud4yMzGA+9lHZA+zQmhIqF
LU8ik4CMShtVm8Vl0kE4V5UDnWwrjeJIZL72ptYgkB5zshrtcKS1u+efKzqxbkEJiDbBH46s8PgT
Bpo+t6YHqcRybcuxmoU2ETWW+kDfJnxukY6nLJ3ErbLI7lSauDa66WodS8RDJ+Lp9brHGjPuWs04
4UWY8pdtNdTEuIVbj0rHXumXwe59rUJ87QGNuOZ85XVOD55+KmIt7VVf9PQ8ipZkTIvItLBrjWTX
mp+7wbTDKVnPiULO9GttfyT9c0u8kQYJ2qRrm1vbdUlTHCZfjYhTZtB3iyEomg/ubIUepYR0KfZM
xZxH0ii/cwd7Pxo2PR2OJ8w/9HTpQ2eQH2d7FX7T0MtpZqKKM+xf77Y8S4553SMbGtBlYxcHF3su
slNPEvpYC5pSq7Ubb6YVbX81o4yYccLBNV1PycaMlXzo2+lprbU8nOmMuyedRcbN7M2wNXA2zQfb
uFmVpTgZo1B9k1a741QpXjRXqcBP3snwF+5lWNnwt/0lX9rIqlfr3SJKxcfc9Qa6tH3qR3YybVTU
r4ptDVebu4ApYps99NnYBVyhnaDIVr5T6WUnYdOxXSFMiXVsyWOVdCGY/VLcazM5xjo3cF2hiexG
SmuLodR934rWu/aAPZyNXCVXkuNJKTSB8ZlIHifL+2Ot1C9zg+OlnbcuTJY8jy0JdK5ZmiddqjgA
YisFcc1lsyyr8tuy1gM+vrV40LpZ/tjUrMwCYzL1ABG8/CBbmnPZFrvTOCTlrdNq7V0qCMTmssgh
B+TvaENso3arloAb2Htr1uSxSVMnFpOVw0pK1WDY89BTVniHbJsWxDcijydjLW63HrT7rPBep07x
vuRr00eiSOvT6q3t0YTJs/d6OZEtSu5bOg18s42qOm8TcH0Y5fiblU636yzprGrNHCM7PVOCtC06
v8EI9sPc2mlQiWQ4Dvp+DCbsd0BiZmoFSj0+amtJs1nu0oZZ7ecDUJflSe3IW7uKKk7qBF7QE6De
fJyAcnKbEIw2mr1vx+pekFQrSE078xN+3uoHyvpT2BedeSCD/a5TxRYb+ipjWvkopGXzj0YY0Hoa
LOr6ohbBQuR7Y05gK1KuZAHaRcoJRfaj9QqWuL25GF036hEXUT2slVoGHKT5/eIY30Q+pN91OSuh
geH2nUsr5rdi2LAzzGwlDxV9aW+dwgB611gVKgY5nNZM1wJFm4urxVV5dRP3iEkUT9Ni1gaAKM2w
wtoeygcs7lfe3UynHj1vNBxxknehOk45PLgivV89acJwHNQtFtwxbgVXhchpjCoYRrfzO693Dnje
FrFaZ09kJVes5jr9XCjm57kX2o0Q6TeVhwjraSA1v5Kab/wC4MTke83ACZkY4r1pkqvvcho8Fnrk
u8BK7PGhcaYM+pCl3mr5WF25appFqmuteMnvPRKqOUHQohndPCuZk4bD4ij3IrFrnzU/PCzVhPN2
0rW3Q8O57roYQWemmsbDpA6BYSSA0uiSf5wJZU71npcWPbaJg6X/oa5jeqXa2At01E+iPBF7oysS
PymzOezk1NO4VPwszKT/mlnaj3n/M1s4JxfueM6GEQlgD9b7xkrnr4VN4KBlzuRXrl5hgNpVP0hy
YSsFK9LHIOnJLLKvOBQqXyWheDyZ7hRBo9Q/rDYqvMlqVvY+Zetvi1KhaJXIOYQ0l+4+swVlGncO
cg8Z0JzDC8RIWwmGThfRoEqaUvuG68Yg1/upUr+mQhQz2Mf+m2ZsP0yrUU7tpPV4AyrLCtnIya9Q
5+eRXVOymW35DQkBz6zObB5jphCUjxNHpiLnW7tKLYBfzRA1BIIFBsnCPXjSvpvT9dagKIY5QtSb
n/oUd3ePZkfwZMqM4e0szeXOXMmwJlP7U6m3Hz08APLUgMygJNqBTm3vSiKsj2tcdQjRkXusAubh
UKogPG1n8F27l4HpjV00VHN7cFvsqiTp/3DusVTFRbG8wYC2uaVA2PjLnnGFHqDGfdfiCYwh9V4k
UbleWVp/mPp0pkUryUOCgjSsi2SNJ09PT1AmtcAq1T8aDc7vuuPuptzuzkZpTAelrb1zN9oqpyfW
a7ue0jfy1Y3BfNHHueEaiG+njGFkPBnFOAWGSt+tW0z2lUhmi57ULvuoeDunBBe3UzmW06mkzR4p
NCJSQA3edaY4t71X4TvdbMonmB5mRCeQ9inXKgqnDQXajuOWSkDRFNl5omuE+stq86styzmttS7o
OtN9t7oUJXRDWcjdgDsT5vjUyCG5nqfNvMFb+autcQXLaw3NIiBU0Ap9Ko65W00+1yURbq3Zwmqj
EXZpJuuY1vb4bV2a5HbR3e4aRPoc6EBu3/UmF1uN/Z+DNzsVi3hg1ZnQBzz3rnBleV8N3GXtRXxc
MrgQxoAiH0PF/tT0xufWHU1sRGvI2UnzfeXCFNkerM3MYxOCY6P1fj9kE2Jic70DD0KxzRxoh2xz
GVFmQa5Vd2Ty8WxuutjpVMBkFKzwUKQ0fZXpJTG7ZkxDXBqyD2fZJ/d2JecbmVrpDRvdepRdpRwT
q+jRo0v6jHvKh1qbT6zfKp/Y9ZPxZpi7ym8Lwe1r7XS2n76mXT+jH/3dMBjWEy3XRYTaFBe10pEf
zKI1ODU7iTtsWn0sWyeP9K4398XYTv7QM00ERuACCZnONJFYNLvyGXaaOZ6hs31v9NSOuobqtUj1
7DB0WRaqxZLGiz5bEUxdwKCo+QPTzL1w3XScN3tQF7kwIyoq7Q3feRXWRArULrs8Xrr1W0mKyC+K
dsVYLv1BqQkeT5HMH2rUT36WW9ntulilT6BS+07P/dEwJRZiKNf8pdTTAIC+HlKjy1KYpPr2Hkx1
d5ckkjJdTSP8IR8G70hpHcciwxihhWAiGVhtUhyrVZPf8sbYbmxVpJg0q9Oxq5r13jWy9VPR5Pq5
w346NJWt8HEz7G4ge1infjW7q3aV3mOFu+9HRdEkGOARe8pMUUrU/bZEqUKPe+4Z76wMZgrV5GX2
cUPt3xsL1rP8keV7SXblwCUtO2ONU38q1I7L3NAkj5LyXcxO2RwsY5jDZkgMGkRzUmYzrh3ehln7
mK2w7tTtPYGXTZ1+tfxRZGtOUdrLjmtCgXXLtflrMzR2NBnpcLc1+GYb2lqcdphbqGrpU9p57ylK
K7t8e/ABr9jHChb/DQrl4p3NqjnZSZcezIGTiitpcWta5nLbbRbd+cbypdaRObRensVYcK8Hz+7b
aNuI/OHIZEE9U6AmhK79ERDLeUZSG+Y2V1B1dYy9Nf2nXbT1aeZjPYBUdsM5x8G1Z2MMCcsfckDN
p8zNcr/CMfPKVoGoyUFDrJFJ/dpBxRAQ82Jz3dj9Q6NXxhk/YCta7QnUvoAUXQ1Vc+xbZq4rltFk
JcmNSuy0UWmDRepvwvsCzuGHIlRc71vLOnYZ94w98TDWfAEg4T7bqC2OqAk1Xy294Uo3cCNMJ+8T
gRWyBMmdCcyaF+mDNJmWDqds2YhgSwwz0jfu57YprVOBs3Jg6tOAGabBN5/zXho6/EMBwBKBh6aG
WWajqNg+KLnODcziMIB4Md8UniSnOVjeWdaW/dHM8f62UsM65N6mB2Yn5mOCWCooysE7LJ5e+Ame
XZGLv/DHZYSd1eRbGsyz9h2lRBm0tCpc10X1bU2s/iTLVQbGlix3Y7fDE8v5x+RM2JS3ShcWFBLY
CcVySmvEZVnPlp4pRXMlDMc71no/RykQ7mBYHY66pCByykz3LCfHfKSXygmXXLe+6N7kntYyqd/x
4vBu2pbyCd/ifVnUf5jSwG+8NW75QuxrUekYDkGSivTRsvzKMFp/EraBhI5INMPcOpgavQ4ngQZ3
cgnZOrQMRKA5/KOxTIJUYnekTJnkIyFcXkaFareDIG5JJgmVbfyRiJ6EUDvZ4aCyHkw3daNh8iaI
Q1MKraYZwwnjhrNI5zJ2cxAIgFkUoQ0ntWv0Ix9GkM8mDaKldWeUZf1BcTc7aMf2U+n1SWQ2mCS1
yQa0JcuLuNMbnkCryOdbIGscZTBPbaE9mllqhHOdzFHnQCXd2pLkQJPA8PHU6bHseyVSYVNQGTfm
A7UCPSYLTmbeEfpyIN8F7FXQFeFvhMOnWS1HALs0fBl4SaFtImKQOtubVu1X0QzqSVHNdeiAnPe1
WUW0N4zs0AKSyiYbrvZ6qpwcMf00dvTwCn0l7CuMsAdtU32EpzaGz2b5ThRckpxuaA7ZvHYn2uWG
wyDm5lhPuDranXRjaXp9BIFlvOERmqhbzOrGBKZxvSTL+LUotC/oGkaMh8YissxmDdO5VuPCxJu2
yxzzUHQVsXmSrkfSVITnOZZvrN76Ggli+0GkhbhDovhT7NhyrSunwJaoswDtFHeeWeCqzC8Q1Ltt
XUOONJKz6G/1dgKt43jDfd4P5RWwoG8IYB12NVIklZ6XdwQqEJClm6Jm3EpuO6B+Tl2J3VajzN6x
bMGqpCP1g3lE95VhIA2EqyvODvi4Ry9V9a/jZqwRxybkhWHN0bIYzrEt+B6LrHXYp+kqvE7SJA1a
yJx+x37sm638CJhFDxqMR8KhH/VjOqz1yeEt3VHyYPlD7TqoRac9tKOLrmcbVC6PSX6Y7UJECrrQ
OE0mL5aYsfgmyJ+AHGZ7KLZpOuIpIzHCdr90pj4eGhJf992aL5GXdwanNEt2QSt0V1i5PIgEJ4JU
42zaCN5iJ++1COWHRzhrww7q7EfZ9+Kooxbyca1GY9Ws2UNqauJkoKa5QQ80hIkxd6dt0dEn55D4
3XFBZJWh0IAOU56SqiTNULhlOK26idgkt49o+Bcfn682Yk2yGY61FrcreQXs3/rvc9Jl73FObEKb
hepTCPe3JN+zxMSDc6D0Rrxl5DDmQ6a0IWdYHgwDp8aEnek8TOYR7zj9upRVFzSORpTfpglXtbRp
rmqA43E6aY9w9tUgLRLXJ0sz+fm84WJfwrTIsokkte41vo005VpX9eXsZEiWE2KdCKR0e6274+B7
FQ08Ygd90CQpbrYKeNfowHTq7FK7zxBnHXFXzvBQbH5saVmf2F+nWDRk5LZ6Ws8FaBdW1u4fgOv3
gYlMjjLdg0Fr8CAsW8qjUUk3rB0s4TPDXs7IscQ5h/H3odv1vpAnkWy5mRrP9QDumeSSVm2Knzoz
9/+6BaW/6cDMXZJfwaSU2gEQcxGMs4NeSAfp1eX9J6A3RbiunRGtC21C+Ig7pxT07rt57f1BM2f4
Au3sl1yZfM1s16B2weYTJ44k8YjPK8Lez3Calmt4WR9sh/zf4CRq0KazyrGAEipVHYTDLqisduue
zIrkAEVh8D9qp/lNsfX3exI/8AaX01l31h9zNtbkl1QKoYZYiyCfyhTL9GkH1XTK54Rw4BpmcRPm
ZcVNgejdh29uxj3JuHdFea82V2VhKt9oUC59GDpe1Ocl71bDNolMJTa0GpNrGhDX8DYuY0W6xQHa
nHNaamf6YGUJQspcna6WXDUPg5GOMRd4GdChBfRFrfbqwrgTzvI29Ay9C+TgsDrsKb+ahQPVujZS
vzDt/jEvUcz1lfY/pJ3ZcqRItrWfCDMGZ7oliEERmkJTDjdYppTJDA4449Ofj+r+rUuhspSV/Ren
rbtPtYgIHGf73mt9q32Ed4E/rsfIRuQAGJPahpJo5rkFqaU2X5izDEHqUv8FVd3EzA8qIDxWmW6j
ErGUXwNNKor7Seu+tMPa5h+XZpMnNcmS5theuz6dkcob27dc+sNdZGTATutkPIFEG/fekr6QHKhO
6A7boC4qR7KPTRhdOaK4oUuXdluZVDiij+tnISoTV68Oq0uNfhxMEWFxo0dfTdm1fltN/o/ZWJx9
k40GnaeCahAOWmhPs3cyxmUJTTY8yDwZHEFO7hv6qnrQQUreWV6VXyfUjrgR/Zg617bwVA1JiaRv
KeIpcDD337V9FX/r81q77W2qKzUt1kaP2iXgyYnuLQ6EuyorxDdiI5CvtS4dMdoEMfy9od54gkgP
lTpQuByjg0XQLV861u6d0iWYKw2XD2pK+aUZKiRlRiufBOM6YfSvRLZB8Sp521h2Wvyghb0cJJEX
9w6FVmBF+XCI8B+HNiDk7x6RFb85BH6z82i8ZcKmf4dil71kTt1rvLMG/+gASwxMyuOHhm4bhjX9
SRhpHDQWpwJJ3rvhd9hNvezF6mpvxG7Rl096L2UgElnsu35Bbl9LTAxFwxSVSLJCettFggPTehZL
mdU0rlvXvuMc+caO2N9FFnjualIPTAmTQ8GrgPYtdcNgMmAfahpgjqUI9bYzJ/RVS+KHyls2XJGd
iUz8qY9pcdIrzhJZEw13rZ5y4GwkrTyCEzdRIoCzNeNP9GTONrHLZN9bxiAJ2TO065nJQughDA47
Vsl9NtIfGDp74JDM4d4QECG1rLUwYszDD2PhnZyL2P7pOpHOaKEcpjswpdpWWol5BGZM56LQEPFq
NKQ7up5ErSfs+fDA9N9LORKm4pvFg5kX2WMKWvTZEbYCvlUueyqKITQ6X31TTPtNzrbFdxyCy0HL
1HCV6I1VBuM0dWQ7RglvprT/CSFLXNFAHu8L3Idz4I2Wf2Q3KmDlt8kXP83l0Vp6dRp5N26abKnD
LPG0m3pm3NsZ6mA6C7mYDLO2nL9aK4SxlwV2Xc2bWprWSQ6y20svUxt8fmTLubm7BxWcbfrYhKjr
F+P83BtexsGjofvauom8QuSOztpTxp5MFy+oe0uFS916v7R5UDunjtb3M8csIJJMWdNa2/tpzfcl
twWdg/weWco4GGb2NlkguBj/fZ385cXL6jdX0+lD94ln0fzhBDwErb6YT17vP9b1pKs9q7TYaxoa
6nFSHbi6ThcvjWaIt6wx5zRUseldRznkvjqiMVWnTskLP4+vu6K2znOxlAyvGvfoObxTg33UuCcw
pHKvy0W74XMRrD5liMbNssk3musleytH3N0t0chRiDWDciOLLQXqYZr3itu0d6J4+JZkVnY9N7K5
zTtmMJWB4jQtnSK0GALe1ka8yG3uDOSVeowZw9wH4Z+B0/tSO5q7oaMsiBChIDDjut2lzIh3g1Ex
KEz0JRSRSuizJ8kpQkV41LF/HpKIFknfew0HGTff1KPBXKUi1LFk4HEWSzIcZDNzfhFl/sA5DIlu
I4bd5BP5ahtU0SIy/W0GzWRXqije1eWwMHtnC+gL8l7xATJ8m+vlUA5WhNTapOqPRbEZYi/fuLll
BX0eOeEwWstusqAzuW9Rec60b0MjZ97kCY01q4FAWvrt71TzFxlkscAEmZk6Q/m1XrOquIAwvvwQ
Tau/0cXWFX9vbh+HtvK2fR8DpKsLtcNhDepVlXqAtbq9UVHBhGkezVADcr9zO9c+uZM7bYSjTOo/
2uBTl75xxDbDcQFBCKrWDDq/bMMU0t3eYgizISUsO+hq/uEZCafrcpmoOtjg8SjliGw3qp9/jgZp
gu2KNU2H+JH3nniJVtsDDdb8C7+68eo3JT20Fqi/k1spxzTYnUxBtYCd/bVw3PzeYoy0LafC2eQw
WR/m3re/5sSuvWidrZpwmFaMa0xedTd0Egjj0AXk09vMM52vdldbgVtxaPadOAkbczBPEGdznFRg
MtGcMW3kQDTQ2XGp0jOZ6hudic0Pba6bZJdhPzZDpedVOOXT9zHiIQ+WrFZXfoc/i1I1t4KJIuS2
twbUzhQOEhQ07WSn3ZneqA5aBDHRrfrhUMZjDKvQEBuncs2vcwHcIcgSQbHiu+Nd30g7tJw5ORES
o3/XCkHFZHcRiZDVZG5Yc1Y4WWZ/5XJ+eXI5Pm2SuPROc0/gb+AZ9Re/ZSVn9jyHsyNQ7MMSDzlE
wBVMxuxY6tJksohRYGEeu1Ga5e6UsIytNtYKYpgx7Wet93YOoMwvbUWIh65H4pjNQj4WgPafYNlT
7WcIkJw4jjklq5/R1NFOdCoyR6Qu6fj1wymRXbXLDFXiBUiTo7YI7gfEUi10GU3XQdq3tgLsMBdP
2lxkb4z+ILhHgiSPaBp+S5nWO87v476cjPwxmyP/YOhN+pPEL9r0LeeZJbJHDpGl2i6RzJ9cRqEP
TBGZmUJZFXXg14YJmm/Q73qT9vyoD3gHrCWdz7wNmcXqXW8GfZSmHORHjgVDi1Wnd0uqRJiNti2b
nd9b+taj5dFvYenOJ3qBSzgkLlO5Xsw72ypurawa7iZN2thyrDc44zqVIs3p0arUCZBWRugz6Haf
0gB1jWa/6n1JL1O6Ot1A+ydhzmBNk3GBoVzqvxLqfpCRGkRUc6USwI5bAMAnw7gZyJsNyGtMOK1O
9OKURs+njqPsEeql+5AXY/ZGQ66Hwi+X9J6pIaYCHpf90NcIYhoytQuWeLLxDXMOaqtNbgumdvTY
F/2qKOiBG3XhH/i1u3PVDGYZeL15n+oWE0jp3A1UPWebg1uDxKYY9lHPo7qYKEEogvUtzMLmqs6L
dmu0B1Oz4c7hiMqhX1JVlJIMNUvvtkuhSi2QrkFkr85A4jqtTHbsJimPVh/VbwISLeMSzTo5tel8
S4YpwxgBylwWa/FGobKjy89Ezo31LRNg/6gMJUJwu78SB1YUde3cbGTLdiJ9SS8whhiJ2jGNedRF
bZl3DB7MbyXHLjtsF4p3ZOpwQwS7DeebVLQbxxvnFylVd8CSTtPB0dMITqBFT741tNs87VFauUm7
1VRnM6LCFVTXNr9FZM1qb7eq+D0YIvoadSYRKZC2X/w8olmVxVRhmmSsULgPo5WJbuNlbJd/VvH9
g7gUzwL4Rp5YwVTiUo7Y6CLWFabo+9Q1b1zGvv2Ubu2+PNnNfCes6lnF0XcdmUEth+2fr/1RQbgK
pgmYNoEcwPC4kN4NfqMT2j7G98lmaff+ePi3f97HkYK1EMUsY7hLFGiSGgzr7SG6M9h+enq/nxAF
P358gjvWzBm+AArWDwLIqdLHHvDtnT4VN3CCQqV9Fnlirvrhv0tkV+ktxoU1A49/4f68Vyfm/Tzb
sdM2t6YRG/SVNGftIqrxVLQKl5BTdniUxEIOuztC027EbaTrOQk9nJe1rCt+9YNHJpM/JPpxiHt7
Sx+4uirUjB994CSv6EbSTu1R0lEWMAJwa+qYT9bYfz7m+6+xSphpDeBm0QmMWn/Kv+nXdSikNi1X
dRs7HSwTcNwMtgwqHFQNy/gT+kUCi1pI4saQPxDqvn5m9F4BZQCNsIW6Wvhl942eAXo6euTrG218
wVqN501ilerNtaFblOxttDR2TZRXB9eiM4MObBmuhro2d0ZqLtczJ7CNraioGEf24VIajHj87qrg
3BpWpuZvGPa+DGZfhbhIJeYvQ0Pw0LqHWpvpI5Y0JgCB+8eqrZ6jybWpmnBs1nFiEiVvIPmhNGNL
wlu4j6oFmZqsIlLUE3VyU1XvUrfMbxVL9nHu+/bWHVk31dI85VOk7lJDh+RgoW/yrgwZoSaaCJ2P
kNEcpJy0cBrlK+93P+jNpntxRw25VzypsEUtEWZ67l2ZXnukbKWSTtJ6PGqi+MXq8c7J4DEyd4bl
xvXK5sqFjPw1ZTBAV3hw3N08G5L1wRltFlTQwZBhTsMX9HsuQNHj4NDC0bSKXVfR22kAkD/Wq292
UkN2WyCuOEsZ5/ZuKvPlam45+VX4wrbW5JRH359jvAStkT5hsIQ1Dyl7Q032ajqNcwX5sNzOOIGP
ZWQ4KpgqF5doNFlBzj9zQzgiOx5nC17L6USkWF6QYavN2UNXS5JUXCD1Vi0RB8IH/wXhOtmO7Z3R
iK2X4omKk9OcmkxAUkJbJ32s72d6fr8gadAhnphxySB3aMtGCxrPrnPcK9Qx83Vsms2uqIoqkJpP
W0fzBfmea1PEo2w++U7/ltLvPPuZK686d6HYNrTs1ljq4mohcycslV/uOUZTHxDuiIUx0jXwu11x
zrp63updwwQajgdylMGOxG72aIYGhl32J0UnMTRUhC+wcSangO0809l3ltdB47+rWH95kBCCIALX
lGLXg0DnhSlTSbc+6b8yNOR95i4El+ZzfbIr9Z0pRvoc14QdZzm6IjwT8W2j9CnMsja9aVybfjyA
83AZFe6YpCbvAQ67Hnh4Zs5S+zZ3X9QmNc1lj4ITF2GbJM8EPd5rbX2dciAZyqi8SZceNR7AaMRz
9UuVdNb3Novzx7ghjnihpXMlodQfe3gft/4ovWve5rTb+AQLI4rCnijbXeeUzkpuBSPoLzUywOfK
oiJZukNrkIoY1FllbFO8Akxt3AkQH3O1uIq+tfP0GnWW/Km1XrTJjHWqR/PQu9XQcaDctC3Gb7ER
NoxrN9gBiiu6t+NRd5OZCVLPYbyr+mWPNtzbtw0hFYHZhZm5LdrQyQbzizcg5ywFb+qAwgG/AZHO
jJd9DW7YQtLZjkGLeZMMc3yMHe1NwkYkULH6FaPpCbsCLQkfIfqNdkXuJi0ekJK1/cac8XfPbvN7
HjgMOolLyzleZaCF7h4KKf1wsM3xaLLnc6tTBz2awWHc5Gg8OtMPh3rqzWhj8xjnborluBI3WuK3
Jw1e0HaxRHMd1eOwld3oX9dd4WATawhot7FfEsOS047HDVoKSQdXLVn8CZvkwnIHwNCESKtjfCNL
GH/ahep9aceojUE030PmdKctcqbljjiE9DEW0v2pPKd7bj00gRUS8c+ylNe64X9vG16VvChX8wCE
S6gUJIRevm2i3FsmRN4N4/1xqxc7lX9Surx3J6yXsIDxrO4B08H885e15W8vtKpnu5rVQMChH0xv
7RJG3bb/7O3/2UUu3ppLSTBBZHER8oqLJmQmbKUbOwv/XCZ9dpWLKozuRJHl5ejfUlgv421kbkCU
5P2/csjxg62ZlPxcVHz8XOYlQyazkPGKIUl5cRD7FU9jc5vNQ7z/d98FSBZ8U9cSuBcpNS7vfJcb
ndT1ZrlnhEkGwjLn+xyRx05n5n7UzCL/pLJ5D0DxgHIB7cX8gk0XBuEH8JgxxoCo6qQ818kXRMzL
+NXv6G7dm93XKK1QD37mmXp/syDa69jnSIpaL0aC6qURMFdLYsxzZTJGTbaol5Qe6mnI8/wJ2eWy
tr28zoUbcMRMycm2Nm/EMnh36eLNW43YoU9IkZ99mwuPT+8V8Ol1vo0E/pDQJ3rVEEH38yd36eLL
+CZBAABAiPC1eVr5v/f7wZRaTSFJ935MCeTRpmZjtN4ny/vim3CCcfnzBoYkrNpQTtY6/m/7AU6O
yEr0Inpkikvfkdbb7NKg/GTXeb+xrec0tlPQVRw6TBvu08UXqUSiRXpT1w/KDFd5gxvOnxk0L6xE
XMLCiI2V0UHFyV2+2A3w/AqLAVDzEFFhpJYMo+TYToeMfzfanwEVL28MFxOAWdZwMPyF/HLvfzWr
6Qvhyb5+ML8zum2f/7wZ/MNfZxPANEk1SzDmJZ1IGy3lL5FePpTk5mwRKf/bP48nE84SNx6jJNHN
7z+8bU8CPoOtPQyjH6RnLACfLNuPd9s1edJBAnM30NJdvMaadCwGERn2w27OX/TEQs9RfeLyvly2
YAU4wnIq4/RqsZ9cPOZTU0apDhT6rNvjVqGaGXSU2C8leuQ//1h/eTn/905m6ZqrGgXnL7eDk75/
8WtVsjK7fMmts1N0FtWkcWxtDGG2QrtX9+XdKsyiA3vqOnxRy8R7dXzBMfLvjux8CoAGwM95jNgI
PhDJcynssmum4SE+RNq+0v7tklj/PI8ma231g1/2UgytSZCc2MODqS8/bGl/BXnz59/xw5oGKODY
VBwYpQjUu7TlZz3hEQOKtYe5DH38hPHuz39/veHvbtNfi5nXjGcgzP1A9J/GCWknz+RjAURXU/mJ
uUOI1WIDYeWqy2uCn5lS/Pmal99JwO9dcwnXIAG2t8stx+hqu68ynOccPBp3Swn///f3L3ZNYcq6
Y1JXn4vi7DOtlJ8UHZe/2Vrq0p75qwRY22gXPZrUj7ooowt1by/RSSXx3hb9sRjcVXdSBS0bdUVH
4M/f6aJt96HyuFwIKFKzZDSrEtRUi69dZNctoWjNnLzlY4fATTIcQR911OruVMr+/Mnl1+/0v3Xy
/y6Pedtj4zDdS9fsbKUKmV3M0Klpj7wuvvYLM0NkHUOapuEwRCRSDxijZukcnT570phjfPIR/qn2
WhHT9JVc3iHionhI89YyFDOTs6lZt5OmboYiQ5JgLuQbLl8pXwiUS35MU3tTT3Zot2kWMO1DfJH9
yDTn0GarFNLYTKW3Mcz2hOx0++dP+I8fkGgINlnqXv0SOdYPJIzMqNLPRcm2txDH1Ph+oAQCngpT
jFPPYeuo18zNPylG/nFxMA8yHO4NmRnexUu8k52Ri6wozzl2oG6mEV1xTKGvW9rP7ErW8N3rrrXp
k831Yo//z6L4+2UvHrSZUULSShZFJCYaJodmIP/7+xyf7cQP0+lrFOHI7O4QhuBrTD55yv33j+HH
q1+8LuF71FimyvKs5YzusFueCrexmSXgzHHKn4ODCVTFFUfgBB0+4/BXZom/isF5tAt3w3lv1yzu
tcQUxM59JXRmkpMh0d83r2PSaszF9Xub1tPOID1OjlyjXcp7b1UN0KrbQ2rbsFN4u3nof9clxhu7
ivGr4+2jz2hUWE00Z5tVOJpXX0wyQSNblq8YKE5ejsDFGyUewS4s62Q3qyq0rL/yuzjsm9OhjyRt
UKt4LqL4yan0+yiXG5zPUzBMFWKZOTRkdfQaYyvm5nF0/J1fI2SYKjIZx9LJt3Ig0B4j8k5gS91E
dklnysjCpjb3rWP+GhrxA+8QVspRbdvS2rT0jlJkkGgtkPbG8VOTdv0m68wvxhoV4v3KmSnTiXxx
BD1Eox/2EiYj8gksyfFoIO8ZSAMVT5M2XldZswWEKjYDnmHZxQ9/fsyM90XMf2/8igA3iOsG+HFx
49kHaLzRKjvrjnfPxBLelz+tkFLtOIF8T4B72iVeGWfZW9lyMqboOUnHjcEUnNnOj6rXzjgmPtsh
zQ87JMpKhht/lW8gLi62J6tm/pmKWp7z5s3mRMh9EkgmNOO5yXbkgZG3+EMNTxaJhvNnpHfj47OA
0oZZzkpAdtZ/97421RFvDc6cU9dhSjotSI92lma221QJeKDapP9uUd/8XHySg1q3lXeqWH4yy0+O
CwE4W62wnGM/+uqubWZMUGmsjoLG+k4f8/7tz7fvr0iI968SPiu8VwE9hSrduXh9AomfEATa9bn1
r9LhLa2/eAswAj9jvH0vEEZk/U2sf0cqGdTNreXqP1vQgPZSXbfTXQTGAzNHaHk/qhxBWfV7mliY
Wsuziy23YJQFqiC2ric9peOb3/vZv8J5rKsP8I/BEXO913SDLvbaNIslE5xZnhehTtGc3+cpecbk
YOafbHD/sKtTWxoUZUy1gD14Fz8UMESjNVGonasCTTCTiOQNoUhxUJr7NlVTeZf6YroBBjGfUEAj
Zk8n8a/Kw7++LIDaFQzlguagCn2/rhw3Lceo7+Q5bV7m0X6oygXRRxOgavaLV6EXn7zkP75C+cq8
P+nk2EyNvIuHSNPjWrdzfty48p1XMS4FEg9oebGrkoNdT+ZzmbcVEk8DXb1ikv7ntfkPjxGX56zg
uzqDpkuMkKb3CNWaSp5RkuAMZpQWxHX1kKoS896sX4m4Cnvf+aSefF8P//dHhqZLSckTYV2iwzo9
iRgCrD9yAvmzo2XhTv++QuCH/d81/noo/9avSN1Iasug5JnECZ/JvZrFRtovqGYxaE3h4G8rI72a
++qTBfT+TPvf7waxzCS0g07WZd0oLQMXb+Txixr+0+AZiJuG5wXJ159vnPHxOhxhiIbhSEEW24cW
MAmmfW1WbnvuDPuui6pnrR6Q5haHmDYQbpIQKtET/IYrJdpdPS5U0O0WKRVRwaV8GHPjk5W0brjv
N7n3n2ddaX/7vbF8lvPieS0V2Z3dsTuxclD3BhpZgmP+9Odv//GFuF5sTfihc4Ab6mJLmqDcLGln
Y3xK0yu9Rk7dq6vFKw/Iuz85h/zDpQyAMXQi174kEYnvv1c6s//NCKdQiWaPjl37ZxKt/V2cmb/j
aHY/+RX/4a5yNZeUNN+yVhLu+6sB1O2NbFDr1Si2ZLfTXYJ8zU82nY9PPcd3Gnm0rGHS05d6fxVo
QGmvkqk7S7vddmX/w8WQblseu0C+zVR3jSPik8fi4yO/XtKjgchDT/P6cp8jB7SYDC6ZL6MJmYE8
Wb3Rxi9/Xhf/eBVYexya9LV7cLEuLB8OMfbT7mzJ6lwN4tGykk9+u78OuxcLnRa8adGiBG6FGe39
j4eEWeA6WrqzV/5uzXoD9xzt6tvkcQSUOHOnUFTnBYdS5iefrI5/+np/v/TFM2bhDIk9b71vnTw0
hkLcNmBW+fNv+A9LcO0e8fYDCWPSJnn//SqJbQdBtX3vDiRnr+kQNzify9NCCt0nlcXHZ4vKDfga
XD46jB9ul5YNfjc7WXrubXdh4aEkTiwoPDMz2lA2+fLJpnmxRyG4EoQVkJxLFIP5cdvIYxrcfT3M
58EAtKpVpdwvvQ44t5jl1tfjnkNFZ30yJ/xw0TXUgp3KBsVvrjy4979nVJgFFpvePXtR1+8iw+fA
k8z5abBHdzfx+x7zUcs/W6UXdQUQUHK91jEK0YTg8j88CQ2tk2LStbOJtPhKb418pxRogb42sEp3
sXGnuen4hQMlHB5K5aMXdzkZhkOef13cHPOfmSzZxu/H4pxKwAtl0Zn3C9Gp53iqk2PNnPzP6+5i
cZsItOjKUSbDVwdYdJl/OWWp38Z2yd8HWeMk+8F8/PMFLlbbxQU+xFwKLK7e4FDrxI4k+R31W0qv
TLSQn/4dzdL7z6VQM9Eopd3IPXh/z3nVIkdpjPpcL2jmX7MiKKfPZsD/+HX+d41L5OvQ5eA+ELee
sYgI8QVbP6KQyLI+2Q7oqHxYS+ud+d+VLmtUV5+cOSqt+qwbZY281/dui6zsw6lhLtBhYbkaWW63
OfbrUyfMHwUura3homaxmzYLJQwnmlL8D8CxeVdtY6BoLbtVgFpoRXoQlorxBGJ2xxwpYL/Elfc7
NUgJrUf3W8KmF6Zy+ZVrmnsm3MQJs7lp7JC8XhrpqWUr8BWmf6jKAsRdG+fbBKfLrh1B3bCFrBrw
hIz0idy02B5V0OJGwuH2XKBQmMHEhRg85R5d7Kun2gSbolFv4ib9jurkbUTKvs2mRgEA6kAqdQKj
0jI6v9B3cVgzc5ztDAT2ZQ4ojawwExJMlpyXaT5WS3kYO6VvPAzwGop3HOpOZ3qbcQF4X6dt+dTr
SLNvML2nMJFatC84IrD4p0IFqQlZwswdP/CNpgpdG8c/+7UPXgTqSW5O0cGxM3lPDsurVcZii+Lc
/ebif9xbQIv2VZP0d7GmIzw10RsxZMGZpasx7LzS3HYpu46e59A2Uifbao6yHzpr6E66xC9Y9VQA
kFfkVQ4hPjDTRhwMI6q/uSru9vbYN1vXxKTn16i0vcRyj5XRkxFVFNq2xfcYuuSfhFE7fO9E7Gwq
G+BxJIB3mK09Ps+NY+K7naceIBNIolm0vDWXVcLcygjfhmfl23To03BpYgNc7jw2AYoqex83gHJ8
v1LPtXJEmJdVBJwN+NN1MSbmtRmXvxtDj9Ez197V0A91gLiXSNYFEkVf4ZjGKmECKOTpH1Nv+g4W
GRQNvtut7kXEKFWpdSCWjE6qLdsbYme8Yzm26mD7RJUiOSu4lY5xSuLmJ+vC3RXmbH2LFwfnhQkx
Z+hj96pBTBnEai62WTu/meNphPQ9VPNT40ZQiRKaZjJJhtsoktHezqKM/IPFPkz9/IZiWcOw6XE/
vKoJHWgARZgUULskWr090VPZ1usqddU5KIhGieozvR7yY9oEINPxLPSlG2C+NPeoduND1Y3iENU9
fCjQCQi6CwvLzyjyjZX3v9tR+97MNke+1o32kduat50o6fp1RDvBb3K/wiWZnaArSmyoKcPrfGqX
fVe0LirlzsCmGWP+TxPtvhpr78QEQu2UnU0BWcITzpF0Oo3AUhAHAl1TSRPfdK74pfk66mpP2Ruj
wRI0FHh9Re5+n4yMHjW17qZCbLwrGAIHkTKmKyMtJ16XVnrT5slw1UVG9BDFS3rVyRoq/tTUd/4a
8OYv0BYxyQH4q0CtayZubiEgeuS447ZlkRrYOS3vNlUJWH1MHHsvsV8dSIw4wlB45Y33ExbfilYX
YuPlJpaJMuJ8Ucv2hLuZl54e34yAFK6qyKPfivGQFkhy7+nDFCa1V73EJXF8Fv9xZ4neDicgaLsh
W1y8SqQsShLIMFFE2Ha00dzJ1dppy0qGTa8DzcfOB0VxNcdNuFHKYuWilTSmkJDG1w7/cZN2MHaS
vk5Bd7XyNdYwfgKSAtcnXI3mRN/MG2W7iL6dKog71e2x+yVEK8TFxlIeYbtZPqE2d8AWeh5hAkNc
h4nSHaweqjs5USoCBG7DZoyb/jGmQbZTq9Gzl0t9TDzky0MFXMCplwaT90JnP2+igH8iujcWvE56
Ir9lfWpt8jkGU9Clgo/ccv6zgDNBRFBAyZApJwmYkswnBwO4vr+tUwRqC8SqXanlDW3WSvwso0nf
NNh1Nmnjfm+xHG5Emr+NVfdL4idhtpC9Dbb2xZI9PL/Jeq2iMtp1Lj+AaCTufq95tW16Nq4ZyY3R
9yBALZIyl57BTalk8sipMg8iF2pJpbSnNp/4mI1TIKxL0NCV+oIW0yQGQpU8N2WLa9CrrL0DqyAY
GwqHQYiYmQv8nGqYkXjhmu+e+Qd5EosUGJpIW84F7BjPqdthVbGb4sUty2cHKeKXvtfK04hL7Dgv
dXyKoZQ3mDDBFPWriNNdbf24oLRXEXt+WFa45nC3oWr0Y8SLvoZ7huN+aCS+c6xi95fwEGcteEav
O9eHZDV2WkARrNMD7yYszRzx4nZgIu3IbG+OQmyHrITKwHOyw5jvPGS9Me5RHHU3wLTUrZQiO7Yl
e+9a0F5TKedhPiUjJkr7N5uQDAdiLtjuiHwZHIV6N/eynRz8eV+Sh71LGBSxtMee5hHGJHxKOAiF
NW941y5Hc+jHcOk681FmiTOgw+17cM9gEPcpquNg1P3sRUQdb3WztqtXTYLOCGBG4SESLT+mPsbn
bFoxr+aAQcxnyOXX3g8/q1QAZxHShL+gES/qHGQOSRaBiX0P1KTIr0HNf3U7+5vd9y+zDXuktYr0
AVZijnSeGtAeKBkcZyboveWxL3otvrdTLO4+dtKN6iyO5FOOjnyMpiKogJnifEkNYR2iIuMmzLFN
rKoUzF7Q6+A3iuM7k7vGrAGkuZtXBMFQ4u5UgdOlWhkxQNuLgHNWFBRMlTau28PZSKoiKMgXOU6u
mHZma2VXHVaw2yEXjBpjAeE0Er/KhmlXhwfuqCultqNReF8jYyDJIi3rQ2EzDXFLiAceBv+Q0a75
tQPOhe8YcRkWj8V+WmYPl20vMuwasTE8lFBwWPN6dWMIFPKjVvyWCxtkkqFf7HSnhd+ppXdLjZ64
tIf8wGRkuZNoG/h/W118LZwRJTKOw9O8tk1hG8Uhb7zosVOF2Md2J/ZKBydV4IfG/NLLl6qhYdWX
jbfhoxo7DeXbXlUY9ja1plpgvwO5t9W6jufGf/Vatw68VjNCmF/+PVxWbyv0ETXwpHhaC4onIMAJ
vkr5Ylaa+uFgdsMKlBO3YEdLifVaX9jszbzHMC9G/Ww0TfQU9TFoi76Z9nllRGHsV/PWiRmq+dXC
rhx5JJ3YWtnvFzXHTzrYjId2Qko4WtLjqWSGlJSReyXjIdpynJRPYnUEwtv2tkpjBwL/w1RwsrId
Wltvn3p6FmbNgMXUp7+d9d6jU3WwjSJqyGT0xpqwpOaXhWkFqmMxMtHH5V0Yzi9dMAJrKkraDsYb
Oy4LjGQRP2ewYdo7Jll6oGuorXGkeiCx5/ZJVwPi2oxgXABARV2estRQT40//3A6vaME6t/mCd7W
PFntzdCaepjrxttkr3duor/mSBO31ugRAANRAX7EnBymiUkPAylsAh57u2wS4zZhIBNoFTuqp9Jl
J1uyKUdsmTsxG9NjNM1yoyU8kUlRPI8IvEO62r89M3OxbE/pEezpXV8aIfGZabl7JYj+SUdLC0aX
czrGi3k/NqTljCAQAn0a+z2S4/QwZfP/cXRezY0iYRT9RVTRQDfwKkBZtpzDC2WPbXLO/Po92tet
nRlbgu4v3HtuxjpHiS35y3NgmWuOGj7MA3RluJa6CBiKQyF8WqSgh0jz/pgkefMomyLdN7OiDNe7
6QIXuf/ig192xpjhpJpgtgep/X/H3HR8BHN+ImcoxWCbhc84mzFa447blbSz8PkcoKfUIQLpfNye
jFQMb33lgAxFkeG7delcEG1HW7lSP5m16q8wmWgIdPjsn11K87HN2mV6qOEmtFSsY/NBos55nuUn
wqUai6QTlzh7ZNMnph/WbHtuxRzAXsydt4cyG/HDdyZxOKUcg0b140bqo1tskj4UIjB4VRdeeyg8
FzVxP4/KsjcFtvKD7DErFrYbX7PSUoHr1NU+WxO1kUL7yLs+A+CWuNu1KcyvrBE0ME4RA91trZWN
BDrUwqO16zdhDmfeI+E5OzAqWIKxSOOrqAnuQfje2k8x4csb0VpP44RHI4pZfHHUO1eVYC4JbZCT
Tdvg8wFEbfcfSA/RR7LqcI41hd/BHLVk24AxOAA+YL1IRe3n/Ot+Mk4/oC+kt8QdWvUugxplwbJk
plVAD6bk0VXm4qeszUNa22/E0PKSOER1U9bj5uQw25Rx+JGHfelZmWXAHjVSP5tuxyDuxU2t0piG
yZGAm5b40nQLfzHUp/K5AIRE9HYoM4p6R+MnFTklDHgMTkuZLheAI2QhiVSuF0fU16zJPwaAs/tJ
4fzbDCaePi13Wxz7sF7sWW/9GOd7gJqw2JJBw80AuBX7HQ8kps34lSqAuRGcyx8VR/M/Ww/H68Kq
fs9fMMNm6eM7MH/j4kWrFHCE7THkPBDVe1/gizRKxzzY6WzvDZrPjRaClKLiGA9GMtj3Wdjyjpc3
dt9IVAD8qKbw224B9+KE7j1jKwBdsvuIbPtXy5k3GjQgx5kQszeEqdquXbTqy11CsAIssXzEULUX
97AWtCLuMdyFGltPE5si54EntUbbY8Ri9MWub6PDNvebMGrPakL2r5vEYTkIVTjINaqDyZR0UvWi
7axpIrJKwQ276t3sbCDEGIEIodjIKF03RQZMjxAyplymvXpwYYTvxuWvG0GtqCtI1KKMrE1J4eYn
Fl6MNE4WP8bGgtlHs/zKHdarIRfjsCYlEhquqEtkZooWw62ZnLXtzpJ1dG470tjNQjrQ5ZLhPivk
sEOTN3xSdhufYtR2oRvtaC+os/oDavBxW8COf485X05Y4jM/nTPIozxUxpXKFupDFYNYc6vhCajY
7ziBmI/70d2wFlvPRvw05FuC8FKP/ocvxMjEBxXsyMFC4VNrsvemoWNR3Nd2EPPv+UZkyI3oa/o+
zJmZn8Rx5uuL475blcIOLfHzf6+h/YVvaHqJjLI69FKDMK8XS5Uc2GvAxpGNAIHuxL36izM5H7J2
5uyZ0zzIddbMdR0imhC4KoNi6aq7rjd+lGlqR4hu8yZfRwNlGJ413q4Ef/zI27+SCgDTQH2SXdzv
zbxiSmJbgvqvxdRM5LiPQo4NHW7YV1df3mzsNhRXC1y5rqbE03JtZw+k3GXFDJmtpGRFjAWGJ6tw
q4C/5+2z+O3avsOWvz4wvxiR9qEXYd+s7s0RT1lis+1LG0D0SaHH+8QKo73TlO1jbDj2E7+UuVE2
D2fiIB3qpk8wWDjSLKzBOlXUhkEugIp+HIIpK6y3IamTYOlz85Mjvz9j0qKaagiR+lv7nPAxTtLT
aCG8yfsOXI0evmGPQiIRa+TQGUBPegvOV5m3xr5zx8jH4vm9ttkYQFvBQeyYnJ5oRLepa4d4vurv
GRbVC/Ml6ClEikHUbCGEWXzFy7JYj6Udv6zpRAIjxGS0NU6FExoNJYNH3iY1/E6GnXu1yOp9PLQW
xw/fnh4PxqFaZPcox1I7tbKyTxH4qTvbytdtkTlZsILUZWhb82uIW9uvfbiVWd1n9kyp2pctkz2L
2UUU8nLKf9wov4SMQFxCCeFZC0btXpuxVE3S9dVNLxQlic2teUOVK2e4T3AZnu2Sa66EWcHPp2JC
GYwmiHT3i+1xs9WGcqY7lN3XOjKCRGZLbdVNW8OqijvKwvFtLqE1mW0Yb+gaK7B5st2FxZDdkBh0
BWutsg/SxaJtWY7UGIssAvoZSPj6go267vN031eAuyPb+AMvgcSuXlevbiTwNMv5q2u9AeabZ0dO
XHlBQFT6Vj+hioois31simGmgc97PGrkJW5M7CZbBysqiWJht63x7W3MtPhG6xrz2rY/8QzlBFu9
MI+q5OkfVvHvZiXfxHrNgA46MfU0oQK/WYgTq+qkuCfprgngMjONs0bTH/obtzJ1zvYKZdZEvXp0
HQ4FxloDOT2ZAxMBmAIrcCBSWqy95kunP4ymIH+sM8uLmzn2O0ZAxlO0pRs+XFDiK+Z6MCVyb9nd
cnOFmgGg8SKwFBBB3Uh7X4sGAxZT1RUffa/CEwS8dh8TB7gPRRdf4QJ2fkkw4G7ma/GGdDJO5shX
E6nI2EB3kkE1AXMqwnTdVSkRVQaW+6CdBe5JE66464pq939ARRt127Vcv7R4sJm61rM69JMVbzGi
ADyiVNuKDipAV2vTnlUcLCcn5uvIJ+IwEksdptnaO3Xy3CgAAXHVDUFu9XRkepwe2I03dy6M7aPB
fPa0wtjkYmmF9Tfmdv2hnP49rPP4JCBQ7bIOEs+cpD9RN0/8+Ex9rfUW7Rf2A27QpAvhlqjZZ/PJ
nKqpISDbmX4PzZz3W+KwXyJXJ/Xb7Pe8nOaWBA0Lm5tRH7V2Lp+MMLXf59X5tsuZ50XnvMEn2W8r
G/zQrJXOwZJNxVnSlM+d5nQ+GUYgNEqSgkSmJR+jYfdnIjuhySbaGMQD1g9tJZkyrXMcd4VWv6xJ
D8efsQREctWT1caXIWj78tolJhMigC1qCL8K/Z/olPxYVjkeJQcGnLzZADDc6tMLF551G+saBxQX
+n1cM5kw7HDcL6N9QwdyUQIrZuVpQR0paop/ycD9J0XeYmwYylFVxxHIj3LIiz/mrqjCnJYTeRlm
RSprPW7LwkpIQTWJOhqz1jdlpl5nC6F5CkSDOMSQEAwiXbcapyOPAM/4fTtruR/Zc8UYoydOO1xm
itN+lJdBMZRbDYB6hIq+48BEJDA3vxgLpz0xMjA+5qlHLaFjedqypwA+M9Xl1hRmfDHaaoIVaa8I
tCB5t9hF3tRivbNL0ync6k+ZxR2G+IYRAASV/mA16D41Ql6NMBx+zMIVEUNdHJ8sNOv+6LigkUo8
EDiZ+vbdKAy4LG3R+SO+Y6N8vwHlpu7JqCwuib6Ufw7H/9kupg8EnPWRqJhN2TFyYpL5kRRokOeI
9BgmCL1HPAyNJUkkAQheTmLq4I/UhtVkFDh5h95On0ZRtWwKYCTDE7S3YVrG+6kWBoU70hDyP4pj
p9i38vLJGC3koCq4XYN7ql1Rf8i1bkPA3p2xXazkZXBjOhRz+ojrG2Da4vPzuAusJ4ehAeDeIU98
HA3ruCuKwuq3ZmGGGz0NH+t4mi4xOZ9pwFi66V4ShNXDNu3b/gVbxeDpXeLC8+mA6zexqR8haDqH
Gf7oW9jqnc8LzEJSdeEhWpgdG278ykJB90onImuDfLRdiDt+T3sTHrBZCF+mESnHFeEz60B0pRZ1
+S4dJgZ57ljdWKvSb5z6u9DL76wqhAcAE/O5tBm0nUZ6yTbIw+GaO7AQBwfEMjEhKT1TbAQN0CGm
vNn3IDggx7rIb4nG7FT0wQ7fGn2pKKpnt9mTnhC46SdjtCo8l+VgmxeQybc81rFPkl3LRvhuxcmK
/slKdijsiEIG+kJmaMu8qxCA6ZWmftYM8myJ0Qene/UvzKPbcPK1fSvSk2q24un2CyCA9qtqq9TJ
AuAFWh7GkzUXh5X7hEx0+dQ0ABSqkJQRYTZipwRA1p6dEgAkd2LEWOPftzgwlnrojzbK9jUatc2S
Zi94KG5zt1Zs09yRj6QifS+GOC1Z9rzy6u90tI2EaDCazyGXk0h2saZFkHzTETahJ7/QgXG92Cd7
vBZ4EyV4RWaeRqEo4Ys8fF+pyy5GwbrHsxct/qutaXhOldN9CpBovrsAEsDpLFZueie1grToxwdb
N9ejYySfjtm9RrUOgjx3ob+IkWGYrQEXn6uWL7hMPBfW6LNZQVrYWBDT7odan05WBTeMCfG0qRIN
k5nGXLpMmE4MZRUxBO5bopxpUgEBsS0xIUmaI6h1AAjTJi+Jq8kFA37GRjmLDs7jhU/LsyYIR2Nt
jFD3h2QLHgrJclcQ97GUMfBQBjYEW3C/Wfbw3M2sVZoktk95unxwshs7m82Hx7Gn38vCSf0QrYxX
IklWvPgYoTc6agxkgMyANhZuPxaGxm0OxDW0yYux+y0w62zMzKmCqqNsgzVA1tEU/c72HAckPq1l
wLrjveEA8li0AFQK5y+sNunGrJeVpYxOdQKOeGtoFj1iUs/6j9C67lT30B9SEl42EbMcIBpk5DKI
mihRa7IUl6p/TJMY9fcIouTRNoqSKnmtG28pp0+Tc8rP4Vx7oHm+CCVn/2qoZmFmO1jgnlPry4gc
cWF/U10kZwk/iPyu6I1PaaQWQKfSYoHCNCPuRIzNRLChLcKMVj3/0KOo2eMVco+MoL/7eJj4a1NG
hGnZ3FzyXbj4eT/2T42rM7YNoY9XDSzFJCdvWdpR/DzW0XBfFu1X4axGYDUuUsSUW5uSjiBaoKoj
2Fi7XVjGDG9WAYgfFmRx0Ya2qE+FkRUXnY2SjdK8n6HMjuk2G/mCNKz5QRnpxZ0558Z9zUwfnlxJ
2agP/cuEH8g3U22Gj17fEgqM18pixLcYmNkHKdPjarvZUem3yrvlu2CxSjNtRM22ibLYb92+37aj
3e5Z3JDW1JTkZaoZbETlGhx9pb5xGbP7YSrfiQV9Re7l8FZ3cbAmobEnRUru3dmglAv72dmyslwe
RxPFV29P5gFaxBxMXVecq7kFPtk5Kz4s3LEwxvlMzMgljEvxKFpqvmir65zsiD9BovBn1YH+mzPB
XkA3CGjvWuJHiDn3aIE5NAG4PsSijVtfD1Xrgt7LoksL2JsdjW1sWKuP27wLr5wmFilMoTgqkWf7
sbeS/Q1BS59DsKFIXXoFki6CbAagjDaeEM+FQRYsI2SdEsEByv2WPSSpE3DgNBYf6PZnJrrbPmI+
rmPV+jSoithvRJk3i6Y7zXhcTrpMjK+MfKUNaHBGMy0YLUig1d6xxvxBUJztonR4yAj33KWqIUvB
ysWlT2+ybcsc/Vjl6wkBtXVUStYHS8PrUDkhEVlt0n7GSVIHEUEwnkUZSk58YXCjcPQTrJARt6KP
T+bISgZeSneCo9/Cj+27QJYrx0csEHYLSbAYA8F24y6kEbnZuu5dN1LBOFrxbsonlszr29qM7Z7U
iyqwR2t45HxeWBhBEUnxou5NESbn2mjrEzwUIIbm2DwwUnTYay0DFR54UquJ0vuunZ4sqs69NpvM
xXrNIrDutp+29C/ptt1lsTBXlHavDt1iLE/1ODBwoqbwbOqYEgyXGafFfRsrJ9Dc6SeBy/EeTSVJ
8suN3qAyToJ6in6KcVHbzElCWucpY62t8wfGG32vnKwHuonoq5dmuSMyjRyfPmOtGxEUnaX2eId6
GIi83uhcYWGDiityj4QkuUduYeMQZWmN4rcAQ1NnQPe5idcuW3YMVVufAr+5tlk9XUpRZHvbcYZb
Zah5ZM9QJw/ashdaXSJqUBTHSwXCeWKKqlL5kteDu2PJ0x5r1d2yyhqd1nfEhqF6YJWhCzClCj0t
mea7eo4qSNM31LXpVoTfuH9EJf5raUjYUP+TaC4OytHyt8m0sodxWSZPb6MhwIJn3ZOFagXZyHLX
kFF5TN1MHiGcJbu0yF5Sy87pQoV+6qQx8wH0oFbKDGYKOxsWTqja1ISojv3VcjBkGL1l0fJT9s0H
pprYE1z6XlF1yZYlqr61dconS2slEbIE5szS1u+jENGya2fdtpKrsSFcxfATzp5LmXfxJlsWVuRq
fhmrvNtpbpwDFmYRMKmwAP8stFfSkQ5oMe+WSiRbdgF35DU623WUn6PRx75cuFwdwSMOYy0+u3yr
O5o0ceeCzntAvZp51gwkyXbhfIdD7vxQowlAmnbFxiiDEKQ57WHpgMmYi/wEAVTvUZgiKHFDqMbD
bG5KGuNtTMYmr4L56aSs+BC8NvBTb41Zo7+v1pSc3TIcjnQ0eBpYhydctNqEBo3RQILq3hNWyeNS
p+YDAWTZRdSQK9cYi9Aax00gkpoUwqoV98ZtYeCWtIYW+riNVGT34W4uHlSkHPAM09vEtHTLQxb7
DL1gFYlO7tfQZQGvNOsvxFV8exH483QZXuimMK5t7Ucq3QbkWH+4MwSXeBqGS8ZhvU81fp3IZPxT
d9YrUoL4Zkta9yshs55aiwdnWvs3xY/muylLMaEb4UkjV9DP+vgDEQ/0YUs+G2Ni+yKKp2ensm1+
C5C5MmOyBGypP9S9vW470DxOP75WIevEdCJxSLRDAijGdX1GX6HntGMRuLHoD8aQ99dBD/tdlyXl
M1Au0yewxfBEJAnyA1RXemEzqU9p6N1+dBbzPYIy8qLVTgRcsiKlj2UJGikjl9SzqKU62qnAiZkU
Lg1VEKBcaOi1Gh5as1wfx3HEYsQkCtT/sIlROV5M1XRfBG6VZ4ZSFlt+O3yGicS720yAGqPSm2gT
WG+yCLs4qtX/ZZ1Dl4N56nvtw+Y9F866n+PU3pox7WjL8rHSLK/CjGyAW6FG/+2r6S3WomdSrQiD
uEl05pxhIGweBxmaml6diH8BJGAVNB07RFqiwbekYd7LdGq/9b4ZX4VOt5PS4UKjXoaA5iRjbMvF
2hF5dkeDGAGmH2xvyCZwrOBLfNceRBC56A/msIwAcinjWQzmry7dFIU/QcCzYaaeEE344GJ82nSy
EoSa44zsFUsMkgvIiTEodJCfAhVmZbEXZs0+XxvTezOcRo9MOxgVRZsOmxHG+DtKKGObjPaL0ynj
0bRqY0+3hUBHZQ0nfM3V4sjwHKbNul2mIiWcJHxK4GSe2BYWL71EWVEuTn4W6ogwqoUDqqVvBFHY
Xl3ZJGZWdDyWg56MJYX+aGafiGUZ5jyACqMC8FreVp3RcwJ9KGPvP72mxVagKGKFeGnKf6NI78J1
YeF5JSu6bx9048SQhsxkSpXoB/w5dyWD3xwO9G2t71yG5QUt41aqdm+pZ6JUCMASfiafanGSkknk
fRQfnWQPujhh26ODdXWdvWwo7M6ENoSkZ7hFSctjEa7zbpEtZGp8vPs136vix7UfaLU2iU630J0Z
Q4qV9kc/9Qw+yyFIWm4VGEZ8W1+l/VDpLyZ9VHkfJ7vOZrYnD0tFDk3+W0z7nBFUp3lGx5KqOi/M
lJKDmK89I6aBxWI+9l6K6ivjbmv7PyBZFAm/neYDqW6H81z8DNggjfBujf6JoiVpieQWF8FK3G6j
6jmy3rXmLOr0INlVK+vBbtwt1965Cm8Cmyqo+eRhEvvkXJ70YTt3PwszC5mhZKSX0qfXhblUFwXT
iMKAZgikW8lcO5/2Ij1ay8mJWbFaOUHxez1/KOvnklenpbm+OD1jfpCUY5/7tUnAt+M5veNX48/t
W1PxH40lgZaYm1cyHwLp3Fftm86BGdXZMTN2kzgRP3MocuCcNM6cDIP+L42JL0SHKiAFLxDupqcw
wr00gKSdfziBNgVswYFJnFUf24mLB+B7hs9fL18rdVBMHwhj3CThtGnMY4zYiCeGi8Tnp87ibSOu
GhGt1kdUXXNx6OOfG8wcf5E3ST7Ai2aQYHRxi9sG7IO5ymQ/uKBrOkl0+T9LPC/zKy6oDUuOzrqE
zq5mlYXCXUOP0+9SJDSFDHrxk7NLLbhWwWsnq0ZY1qUK7xKLmCbkWtnF4SJXhCVZnd5sK1pcgO/I
v4pKa9ndjtZLPMrywGz3y8iM7A6qY2CvNFTZZSKC2CHvjeqrb2fUUNbVIdG6MAkEzkmF5dCB4a3O
odGcYriKIt/ndrmZyPmCu0Z2AAEyAIbQ57JaKjLfni8muUYWR577MjacvC67tZwxarixxhf42D7b
Ya+hHEyzXcJGecJYhpB1v0QJTsanmYip4qIIc5lp6mX3nkKqBsPCjtcxLxnUJDeDWdbfy/lFdx+b
cJeiwVzrP6aTO6191ddHw32J2t2a/01kHrC+qhpxc57v9TFFkLa7pWkYElb68pE0LwnBgaO+D6P5
oCbdy1BvNBWmWRcqPCN7qgX2B4cF4Y2FAs4Flt+WT5147UzqS21PcXuojFuEA3EVya81uCzqC6j0
rMGJn6zHclOo7xm6X5GeV76tIUEOwhhnCT1Z5syQIOkrhurT6yzBWrg/ZL9x/V5t9YP+z4timO82
fDzG7auxG6BhpRy3C9v4w00IyX6yiC/uIihJOBB5BuiTfC0vg6TTXkcUaIBjN074kMnrHGf7zPw0
0LUvJeBbRq9R/VmNERKtZ9CBt6twvnX9lunnGhqAeuMSfZLmlKSFQJ3yTNypTnNIbkK5XCyiCk3c
EXP4Jl0EGXF4DMH52uGmT35sjQgPM9DSE9FRG0fishuvAgLf2LINZ11Ezcq53/gkj59aIpsWkvZi
6Ufma1mRsc0nMtPxIAqoFCyhLStPvrBnFXVMOu7A4lq4dyPnszduStT5Llt6v9DC726s/SxmxVBe
1HLQirdh+if1/VLsBFVTBrrS/arkFS+wBwKSprXiiD62tIal3JVEEk3EQmUCA/AD92oCSVB6+aR5
s/1v5cydmn9t9mzLM/3FRtYf0fCBmiyQKAdQMaC6vFtTZOz7Sbs48x5zee/wPlwHQqCKd636YFLl
1xZtrf2ldU/RLQEs2RbFzkhfu/GfXda7BZUtggMkbk8WVJ0GiWGpDcTophzZEDWKLyu62h200OrA
dgZD/1NXvy3OqSBQ4H/DMnky9H/8xQgZx+9aXm+hfK62l+oxn/9YfVTdDxLbPZRsWuZioxs/xUIC
obtbmnPacHlyivdAmG2Uima6W5GjO0hj13slr9xuWwpqD7xB+NcwJfkDoUuM7W8PUiZ6TccHfXkv
0IeI/qRRZEW22+9v2mIkGgknkoL9m6JdCshY6o85WUE7vv0eemhFtLip4lNj5tcJgxRffLylfvHU
9DBOiAcH5oLFnXCZOqbY0V6TiYxJ+c+efzukJykkazkDH16jW0pRwMPgLemvxtbBIUqoR149xZaP
iHSR2o6BIsEYb6jKAhWud6Td7NZZ3YcEP7PVDkSGTR2hU66Gj0WY2y46FM47OwJ66XxbyLc4/FV3
PUAVvdh3X86h6e9VzX840SxvxmLXs49bx+gwxQcFuL8GIRyv55uMZ1xeTE7VrODMuB0Q1k/BPUXI
NbCpq11gDyPXrHp0CIuoM77kDw4xl2g7AHhllvuKRGDOFkdgwFk/IvnUDefU/QXsn4/HaD6TkbdR
/eX2prGP5iU6uFTcxl1SP4YG63hpB2R98bf9VnmwUOUxHpm6b5chGIsTrp7Wa2/s5eQrzS41ygPI
B6sKBudNk3eGcb+IQ9vRy+p7a7a3I9eG6RyFxg6i21rpnWIvMq0P6FORpt8t7eMyfdmCJ+YjTz61
mBxzB009ETW1dhkan91/ACnT08ePyT6t1RWCZMVasI7PU0KW4xfjHq2c97BFi+ZZNxFefun2SVmP
4fRCaE4VHVa5beNTAehq3WFX96zizmUYW033eXq1ENsm/Wee9DwEJ+m8jHI3c4slEV6VF2k8R+l1
GM96RAg6Aqn+PVVHqBDD6lCvBAkeVZ5QMKmPrkF+JoyerRol7+P7Ku7dIaCT82X/j/uITTd8QsUt
9zsrEl3Ks0PorsxB++t50AJEpdG3+oc4A+JpwPdNrY3Qt6rBJYM2KuRy1m8RWJeC+KeoOgz2Y6pP
59H4jIZwlxsu42lysto7OhpP2S19T7kZ2VrM+g5fIZGAdUCZTsHMvJoOQFM68b60JfEdiRobmwvY
KR8xPaM/fSHVmdMuPc7g2fPuX4JwuihBh5eHQvzGo71pjLeUA8DQUyygqcccuqCAn9klRtPvsMS+
liy4eJf7tCsAgTC4FVxz/Pqie4X71tXTYXCvtwx6gmO2K8lgCxXHbAc2pNdaPRkKkPHUPQ4RmPrV
4pSJ/Db8mCW6/eklrC95KD2tIXeKWdUq/8au8Nf4aaq/whhICarOlPOgYmrZan6i33euvK5udu7r
aDtZ3FhRsQk1tNJ86BPZtq6BNFFx4g3GC5n0wVDlENSjf5bJlir9bcaS/QOqfcQ03IhEmw/HEV8b
i23OXODyzJhL/soSZUtIrKzN9Chtn8bxnWAx1d+DYkd6wYkdbtvyx2S9DiOVhedf5QRqsHYiDKEl
p3TizSG2h+0ofpqmBW1MDN4N1TMU7aFm6qljzYFjjaRXe9fS+VCVwwGhyW22H/21IYnIe4HCTSNA
Z5m5yOLnxYCXW7UBk79zjwN5Z68SRf1f7ZAZ2b72ynw1suZr1dUmJ0PZMn+a4i+W9kmSzRBB3yjy
96lN6NDRvLH5Y9O8joTWXWuNizd+TdyX2BDB0CLrXb9nVCHhc7n8uQ3BVxhuxMcACnbgJ4731nq4
hUMvdIm5+ozIDW39dNX3oz2eB/U8NVvFFpc6mBDZjWAhTMejtz/kJg7NlzQfGkKmWbHF86mptrm4
H2zAvwdpC8IUfIwYAdoJr6dGVGWyGwh/nFD2GfpD354G69SyFFfxT2FKb2Zq3GsHg+1ozSQ3FS+2
fRk1sUPvudHppYBMAEXmm8ewgi7AS24dGZOb4XU2iWkYiALNH2bnh5Cr75VEB6uwQMXeVeYzWtVN
Us0Mfn45463wrtVOwj4U6W7ICKfkZ2NpLtdHV/4NZAgz+M/bbRG/TXYIXZTTCCfSUeMpYklA0MaZ
nbMpf8uoRiD6zIYkQeuGdwVWS5r/6fNFb54lEtXyLFIeTqyCkX6nakRf+/YW1+Gc6o7eR57H4s9U
yo+I1WgZWCXPamDDRKJB3VxD9ZJN0huXu74JWfZTlr0JdF8LaBCb2TpNHw9AF15sKMpV+VSMr1rz
5LSP07Ib2weSED3Gv4zNjzLnf6ivbfdh0MFY7qlL9EPFNCNbqICwGhb5Kxmw93NyV2snTIGkfj/m
9qlQ7ynJBOvSe7YiZzSe7mMAxCS4rYJdPA48k+lqQUsdU9fp6d9IoEM97KP6khLVmFS0udzeZfnj
EuxAJvcuETuC/EyDBHLI09HiNylxglG9H5LXkfgGzG0srP8l05fb8xuiOdDM99L4btpxF5uLb+oH
MgpQdPEcr87wMGiE20JmVRVyDTDafVviFBy3K+E1qsGCYRHTlE3fFuK+Rc+ALA1njF1Hxg3hBjff
KyEX3spJjZw6O4Yuw33NucMz6K1Zec6rhR05RkfmPcSPJEtgjN2xg97F52EjaHCyW+xTezXhvQxC
wxHXBEWIub+xvCzS/5wWQZIxBzCwP9wI/xDD2JLE8rEod8gqjna/7HsSUfSbqolEK+TxPQT2zNDR
Rq//RGjct0jR4X7Tgrk7s+vJ975lV4x+U1r7ZuFlt5fp4FTR+zBX75al7d11DByln6uKwM969RiH
bdSSXxloBuY4Hxnyf0gKROWOx8lMH8js86dp2SY1ediGXcF2UtDs9EPvaOcii06xqW1LNv4b1hm/
raa2QzE/RovO8p4d1WR4q+wOHW9N4iKdL8wPdC/UEmSrcBu3myTTPIA9T5aN/itWh9JsPufMUYFR
AQ1wc/couHCReXv6YG4azQxW0OUewGccfn9L8dB3T8oaKZERKBvurZvL39kIXack24oZt4C9HNc1
2qOFu+YuqyHT3ZWtYDlJWIvoLmXBRq9kMT+0+zkMr0Yygl0Bujas3d2wFqdSG/2MRV6ok/7DdJl8
3pPDAb2J1vCKnvAyw/IpI/lm1P1m5NLsMwOzH6ocIzqZUe4PS/oiIGPNxvrSrV3g8v/oaCOHJfLc
OQ0sDo6GBMF1WZHnkAwTuWgq1p0mxbmrir3Z8Z4iqJxi5bWOHbCt/Gg0Z59V06UVs1dhsewIZGOR
SVbwcmNM6mKv2vmRceTbNA5HKwt9Er0INCSRFkQKbc+tr50qaruOuTxBNM5CGoFl3evDzxDKnWto
+4T7JNZlINkyk77GrIjo9np90CRXsOLt7f8j6UyW5FSyIPpFmDEGsE0yybHmUdpgpVKJMZghAr6+
D693z9rapFJlEtzw6358Wa9ZxfReEoMbhfXomPNB/NccBLXPHfZ4y6Is60/dMNKUNB4nU9OUQ4Ua
Sz1aVc++3ewFCUCn3J4ffnZezHiaf0Kq15TlXwZr3QNruhcNE9tsq5cZEWn02zg10ORMlB/t6X2F
Co809WMu4XMOtCjyZhq6meF++obPO5CH1uMVhcG2s7GcOYyQVAZTHu1SQQvwFEMNfg81FudSVfuw
r86mWRPwLI6drn+xSK6o2s5S/jVG3PfsYjbHoV2D1KclZu8rDQwwidkUUwxP8D4rUpD2DT1dCW8D
wb3UFvm1DBQVOOkxmTXl2qGBkag7VLq9NilnebC+ufhe55GBuAPPT7sa+695K9YNUQNNs7/iKTqX
C8hX0nxJmHEhoUG9Wc+4hSaudTS/CueF/rY9BUkPlBNVYOjXo+zTj44vL10IwG+mp9rxIfW5so0N
q3hxxvdy5pY3kIq3BOFAfp0cGV374o3lr2IROAEpQvfqk5YpnRBMVlPLWEcmFPtjjeVM7jVbpcSq
bj3rsHbkSGb64etR8P7opvZhwTM5ZDwUVh0FOB+wr5Lbxga+csonOfVaPAltx4DBBcfrs0udjLsi
afd1wzqbYANdaBgi26hveBFBN8N6jTjfHrI+ONkIrBAbD8WsD+Xo7+zSOVIFsbe9+p4x80LQl5sW
Q/FoRCnorMAmvd4L4kKELX1ykHmNHuZSa8mCAH9B0UReRSZr7C4hRXHNdmfLKN+V1nBymXr7Sf6j
J4JeNGf9tBT7tnm5m7kZrsiyrY/nOVgi9Dq29IC6a05MQXyonkqUPZugH9j4OzsMcNl2qCvNdeBC
ODRVZBkq5mQ4b+7zZej3Ns68UFXv7VRcJl2YEW7ZhzVLaBFz5XPjYVLEOMHNkPBa4dafA4E07mss
WhwcsYVl3nUzYnnAD1rhmeJdwn6WkWxrc86OJLMOqmD1u/IpIoySTtoniY6gj8VO4u8mEWAgoA2w
EqTIqJtVGMN9JPmyddBMiKTyeS7YmnJVqB3mLj6crTN8TQ4thK5qVTIShoeuUci9IJzc9iavXXJD
WbDHpRWleruvd/S71zczIGhscbI0Q41ByaZJWvx1iJdES+lGmcvO3wzwTfMqNemiqwR5/WH4aRjE
W35eY1V8oO1Vi/6QrObBQd5rLefOQvrvyG3s0hlwaNrb19pdX53COeHtPlKu8gLS84m18F3LL2fW
4jgZBx02aKKFOmU0IqejOJKV2hMlO7CZezJHRlUWkQHhQDgcT740frUKh2jA6s8yVy4cRDFExuo4
3FP+GrnMcNlkPIcO1zdVn0cmdloYaUD0NChVqtKHnrSz7R9D/WeL18wt/zQSEAMOXfqqZ7kfBYEH
/leLEql8ZBR20xXnu/u9wOnCbv/Fd48Dlviwi/d49MfPCnejUxUPCoFu1Blb4Zp4V3rN++5IlJ8V
zxgJXT64bnO2JhJxzXy0RfFM/Bs9lPUsm/uzKeyz5Yb/OpHTNFsSwMnqlwa86LZjd8wQTYaHQofj
eWJfLhP3sbHGPQl6fspBUpOJw9DhQPL8z8VAiB8H/57Z45fCPkix5YzIgxGr3P7A2maxFH6UbXJb
J8JpasRJmaWvYa3vxmoiPIj132tBzk7LlkCamyMSM2uNnKQgjal5wYqBl4NLNhHb9bZQMQ603lPA
qxoKTJdfdkEZczDj4/F8CHqEt+0oryZG6NG8UOnBKiBpgTF4uLl7NqyHbNS0WGFWS7ikUkt52uya
iz/cUZF8hF909adlOrFi+xtoJ/by4qZRGaVrH9pUfJjpHE9J794r1SAfBnAsmpA7TbD3WSongm6f
GSim3wX7dLs6yoW7PLFUk+uE6If7rkq4gVs3p83/NU7wEwbrXQ/ks6WHzXUH5sL6onqAF4ETaTu7
eGl12gwwzLz7JcCEtolAaEoCIcayezQTve4cL6UqEwG+MXhjBwi5CJTp9jI0bJtsPP6yfsFvRMlz
V2aMchTBFQJYhuzSA66GWNs0TrdUHbK3j+eKxetAnrzWfXN2MzeyASp02mPodpFXICasDpr4OB/9
qsZXOWE4L2pXHiYgMM/GQjy/IER337QCoCiQZK5J5lPIA9pWsqd5NdjWRLP9ZAVNG8Q0bI5HmWck
Oucq+C6G4I/Zm+G96XXsICwoZO+rwxrL9m7DUPj9W4Px4wNcTnVUxLf2ypswRgsMQg5g01Pi0zez
65qShnanemgEzi+sQwBnj0mW1jd3ggZIjsHgtuN9TrPbXWmH+V7LYTqSLMzJjNeCMqS+pE0vSx6A
TpPuTNdM8wRlNh48hDwbWIUZvLdtb39aSxo82u4iy2jSvX100bQjI6Dn06pRHMo5KS6z7V3aECCG
25OnXm1l/dfJeCLlIu86UCDHYXXJuZG8PLGJHQ9d6WNaGvDpaUGqeCQJiXuIHBMBteFO2j/w43HW
FvTAOIFvf1F0iVFrxhGftiO7viJNLkPOpV6WkyaJGtqsnshRP2NGy85FT8IAjSTvUGO74nUqp/5J
Dh5WfrbW+iEP0Y9B7kNxsQnrPBWQOAIIJql6VG3ufwvpASpZJmTPgJLUcqa21/LchMqhwcB/rZYX
Vv9xmtLy6C8+lIeBTqKRShJUqVnJ78Ba13gq+PTMCoIH2aSvSRsqxRw1IO7M8AZIT+4LOnZYK+qF
inkij0/+Ojb/ynXkjps3NbdQ1xYh5msf1giRYXt5LTFLHNRkvkit/rZmX1xqz7qTXgWbI/OZB4u6
BH6/vW/HgJyxB1/lMcxb/+hZI8HIXlmfrJ/DV1zJ+h3QC7h3OiR4KJb52g/9HKc0GF3NUExv42Cz
Cg7lSirMJ9WDL+uJ74r7WAMiODSm3f018Ugeu1XPp5rVKWREkfOsFAnrnT51GNGVY/z1RV2drZIc
7pRzryBU8N/XvgZJwbFWFh255c7k72vVd2mCQwk1oGJncV7yoLOPnsJBwuzSlsYFt4qJOD0gWHup
5JCyEIXRA6t3orOb33OtvTjMZX7DF2Pv6emZLi1ZVOaxetTn2ZbYPsQ0vc16JpcRBmiAZti80aXH
eDobnNElwRZzVxUu+bmC3DvmxcHFEuKNx2Zb87Qq9P+EeV8dtvgXOIC5I5VYgj8VA2NZ1XoaISNl
os6zILKo+kSw5fipAVe98FdwPNlswBtTTvc2PB0OUL3tokVKxg5h4TjM+Q/86RxLs0IWqsuQqELH
/ivrJP+1ttQXVg0/jeUMAQhYujorufDKHYA9LBlG2wA5tCim5cGgzIwqufIy5Yois34DSOUYZXwm
Cz9sT21TfjvJ+ipLTYrlbs7FY5DBgSOWCZEj1AtWP6w1p7RvOMrt9qVgjqKaKOMolVsC2ku8+qnU
TsALiToBbqRucqaoc8NKWN6boSdUTeozYy/hN10mIcmQQSyPoy9p6WrmAJ8uEsNe2/TkhlxhJ+bf
z3KxGsKW9nxWbwAEsjnmR+/P+bB2PP7or0yEU7OXVH1Rilqlf50w/c18st5Zum4+K4Qhd3lLqxbB
O9llcDUSkAbLyjaM2CkHnEySf3ZbWx+LRdIiClvIELHXJPnZT4KHhJfgi1Juf3UNjIXSoDIMyFvI
gbIdGNVqHbSXRwPKZ1dBbFoFtZP9MJ8912K1n9KUvXcV4T6io1Nr3xxfJWvkE/VpIxKv7ckhTxTB
w0VjncFY7x2nmz9WkU/7rEBvLbSN4xH1ipK9NIv5bNOzQW827VC8nZ3C4lu4GpZ3VWAd8D5xXbhV
/afsP2OCI3uV1CR/XTzENkPaGiRsaWcAzIbQJhXiBpOz6NZPY2Xn7SrD4Yvh/V40X5nRzg8zKCUc
sdxcgDYn6PkGQprSTHtQudkZN0PU9W5yHMA/of4UXawySQzSzDrzS1mS0Rvf1ZhbJFZkxWhHboIh
nXQfgHETbFWWCPK4OH548s0yxhbLMzRJskTsune9nfMyos8VMzR1xVNqco+RTMmp4X+tpB32lTnR
Yl1SUcEUx6hahi6K4ZgMUZsvYIo2X2ASwlnBbNdFQ9anmBfEU0paJI2yFs/E1I/JDnGraKihSpJ+
P6/tXavGHxM67/wsmMqwISTFY6+c6jz0LosiskouSnp274zYpUks2uqf5FUO8Mux/1Bb+BcZKzy0
SnK9YtovozBh8xem82X2/+DfxV8gO7uFdmAb2GshEfNGlx9159lP5BqmTzJHJj+zw+IwQdzKK2Ux
840gx1JoZmf2BeM5WDHbuOBZH7vN9FjY6FM+15qDP5YyrlJewKSyyCi7Q/jYVTYGxsG6VqUeHggG
tFgr8w69RhjEatrqM1grqDxB+8WldcKSlJYtTz1DiQ85xI3CauAwDoqsvINO0LOQhR6R9UP50K7i
XzLl21jr6W+8vX/bBe+T7vyHUBj6LskS0rxWyCXJN7t5PECyc1OADGLga7FVPoUFmr7WYluWh4Z5
cprC+kp0QuOhSEFHL6F8JEDp3eQEsWGnQpWx/rS19y7xwB6I+yMb0Lpr3NkZvsdAUfU8ej7bYQIS
UWECKbg1QhThU56GrKpdCg6XVKDv02v/IiCypDr81Y3YNaFTiNjz8ocUUbubrCi1P5ORWwQaS9Jk
bAbo5/yh+PIZGNhz505og+386CjjVvdl954kXoHjoUMPmGbn1cFxzQJkmP9KezBZGbtvaqRsufbl
O/0C2Z2bpdObx/WDK7xGp3XIp1OM/LS0dAjV3msVEJlyCUzy9uYQ3a1d9zEWWtzLgsHPFQYgoxym
Tuk26lfn4Er9JoHzupIPlA9mW7136ZYMW3y2WbUyLNo7mIk2SJKMumllLxDwoggQJnZyHv9VtQTT
UdRoUbiDhMcGugNBxWNSpNMctY4BfMHkG5ocrZzKVppRXSz8FBLt1Eh2emYcjbrOqI8cYL89eCVH
CBrhdRnTrUwhxLvgFiDb+gzdcOFyFMHpApo2OPZpchoM+/kcNtZeF9KxWLG6FtD8YvhHpbU8VOUM
pmHFcF2t/neOEBfXTf6rbWsyJAv3nrYy1l0BnSWaFr9DO1hZdQRwLg71ksnvVpryC0LaZuIuESUP
bs/CrCs321TbW9O9cFuObHthA+lMfvts2YXFzZ7TbIWxVrwiaXDr5A2GJWGg5zVvsrk7GSr0lnjq
S5eKz0BbZ1oQFU9/YuE07JcEnk6KS/yd+4c4920LYGK08A3qRtcHS8zZkXJxE5QjNbGPVqqm74rn
uzwYgfGhFvFHlmx7YcfVMVBtiFH+7P3MTjU1UW2rBzUP87tnhVifxYBHKs82mgCgVa6Iwysr3FeT
lCRlVIZPEMke465ilc/YnZFtMN+B0Nb2WVNbteOO4x9myaU57kAxnR1vJfpbBYt8GBZkt84PB/5P
Hpcmh5U4XSrFXVYOT2tPmo/xzWYWKzv3SWY1qwi5mKxIGZd2ZT2R/Cd+weaJz4MWRrnPh9FHOune
FqGCJ4PykXjOZnlNxGQfmGU6JE7A8YEHIn/nu1lIYWzY/5Qbkg3HCTPi7BuPEzSpv2Cx9G103fnq
2EN/TnWQ7FF8UCfD0T8Jd3X3hjRHriDmdOPxaqLK5XsGEUudBH6kuzkU3TkP8uBc9ZSqBm5BbFWN
DWqZ5bLf0PVDrzhW5IyuhkLpbFoxCaMeBgkqnoGvczs0IDzNnyBs6LL3J+++qe3uV2kOw6Xrw/Jp
0EVyZztz8WH6dNPaypgiVeZLPC8l6yZoVhefNQbz4ORmBE765eJ65veKOc0A/LYzG9jpsgiN80zQ
/OSm9nTwEMWiwnfaE8oIPgXb5CgP+NGSzLEvqs7F12R2VrR4udrbQA72plG8lf93dOEMJLVAVo++
i+mgcwNpLbSS2Jqtn3UaP8VC3N4szOV3gGJzdTS5bRbwzQW+ffmymljpzErrGw5uMUZEUVg3D/J1
9XKILwJp0jVwjxmi+NO6PXwSZq3dEI7uP3/0eB6ZniMauJdnMlt2pNlP7QiWWTt2+Eir8pKHywYN
MtpIl/lmUZ8rDv5VZYcBwz9wHwayMSEqNKStFQc6tPamyUZ1GpYWMgLSlYedRXrjgScf0EfS+tce
Evk/ZRNtHvTEdWjMjTXOGbv/lmCYHpfQxKiWdUz9wHpuk7YeK9P9gVM27PpsZDHFaBsyK5QCytpc
J7H2U5ftQ2e8tH7p7UuhicckTk05l7JF8CWmNntnvgg/CRT+zkHi469WjvropVscGxI0JPsIEaP/
dM3H6pMLqzFH7AdQpPE0W+JfLp7dpjwlwlNPXQUrMpYpS8E2THlN2Et/6RyjAAlgGoQsmbGBqVWf
rupARDSEJZAVl/yDgp6FawfhR9qbJzrUV9SbDZh6FUaNhpLhamLK5oqNTnKpjfoXbL1yTx3uazUY
H1ZInQom6vkGoqp/w/M83LOAdogbpihWVplcQ9J7hAS79BvJhgp1k0xK0Cb9d7dAELEpXN5NXBZ/
Nc1qIlgpdJW19258vVqAFs5P1fUekYFJnjLprvbVs9Nm/Kt9Q+SHpgiG2+SnFuq6nV97DFsXGCDq
KGeh8DAV4GxGgqN+Re1sXyzoS+Ziz4y35JYSxnmKgE+1F8zEu2WJewNVZa7iXnK2HjxXB/fpUCiE
aMu5di4xx0Umy2nFAf/isiHFaD9UMRVH9LQQM7hZ5coSsxDN3g4Ni4qDENBplWeHam2N/er7ykdP
MjG590vr7PxAAGMqTQ977RJ8jDnKe2k7abmvnfXdWR0WRqCiHOTRJMXnuWA/apO2PI2W9VVmRMKW
dmHTMHTLyqKzaPvPlcJ67PN2g1VA6ow20HaC1ORbzmNg9TMiu+3eZ/QDPyUmyCU9Y4nRE7s3GF7r
QWZDfyxUuv0N4Zs/VuMf20JfGwZiADYesz0LAhmNkxse5FpWf+nP7W9lW9B4XyeVEtHgsPfrfWE9
rG4bEODuvbgdi+BQcV27yDYb2fSxgBpEzWiQWd59mpXhU2d60z4UI6B7A31OYc5bcrineq3WN0C7
zWltlPVoOYaIwqAYH8lj13FrrzCLBouCQy6fUSvc5E81M26gSzIsrI55JO+KWWPgiM+LHMhWjT8u
AV54rILGAm+Okk5OHH8WbXP09HhMbIP6UsXQPhS19L7BBsBr85DuJVzHlR+Zzd6qO+OYDX4WCeaF
PVn9eS+0Je/WdsGo4JR8nUAYUk89A5QpIdXH9WLlBNbTZD/6In1zCrZvvDQM593sDUlYfTRuVLBC
b+XVcESia456MGWc69p65CnYtk2omDJDAYV1RgXBLENoQdPvqUuCnUHU7Ih8Wx0sM88+tL+YF2lO
/auc+IbgsJDYKQW12YbBTrRyTQO3ZtbCPAVwHAA1ASzLAqys+99Wlnd/1SL1C9r7dCJJUl67VLb3
9ay/TSHSeyYIyfcKB3PYdx2pqLU+haJVj2tbiyvpXxh5rBz3YvQAyzhpTVyQRNwccKy3PfuNZu7o
dE7ZxYU5Glc+0u5cNQNpnA7mLxa+VeE/9n9loIdpN65J8wByiNOBh81Cot9bvclMWabbF5iDbFnQ
LkZCNetnmU7u25AxpHFdBsA2jwLAYxDGlefKk4lQtSvy5YO5E/2bOzAkDmGiU1CLsvddu33TuuTN
xKzC8gfuC6F5fXThJP7LsI3tqkYlJ1MSFvUknrsZqgeiPxcaK4eU74pSIXaHecwmzDlOCh4rMKTm
YTu3dj4hy13N6/ZQ05BA1rgBTzX1vxcTJ27uJfeJILqeLHWx74FL4VTJ/uXMqjth6c9lxkzc94lz
ylT1xqg0RoFpvFQOw9pOKrf7mESFxcdS1m0q+x+Xcg24CETq73ybTGywGPLedkh9jrRePvjA6T+7
tkKVdh1Mca3FaivLf+QasBCmHe695Q2yt2m+OJuLa5zTxOXazLb10JsurDzflxcQfZhGsjW1t/ca
LyxPB+Yfrq2oR46BM0WPjn0w+H5EmWBq61xLHIOGy69yrPk9LerkPhim/tbk9XzgRoSLT8n8hUUG
afEeN3AOpzjbraSgdmuf/wll3lznpq+u2DD40QEncd1PsUU302jdqrJFVQlGuFFOCrGQkcCtXhys
GKdpra0nNj/4uYca99lMMAGHzvY5pFbB9LGO3oC82jm/PWXW93znwCtk2Q+8DIxqudM8+ImDFSJv
aKjL89HZDw5SKfoGTL2RII3XGvYucGumcvDRSSCdgyZzfZw7aqPSrmev6jeI6XbdsRnaGsKmwQHF
aNvX1cRR42R4jfFrYv0aGyIW2JF2GnTW0V7H52pixLQt+aIn97Ga0vZgNqk6wvU0v/zNQA7iK9ye
HuZG1+sx5HrmnZiNP1al+jgfXN3BdW37Q1FY8wXUiAJ+X3yRqU4iKU2cu3ZAbDftzDgMu+Wara7D
Wx1SEXy5Oe4m2+S6BQ3Xn7IvmDYyTrFTADgr9a2pGy4VY4iByWD+32duyzBv4pwIhS2P+Tr4h3Sp
+jHGhsYyeg115AiDW6ONXyvoNatLPV5DIrHLLVhqMF6JG2bb0V8+Zmj8f1JvfUObIu41MDld26ax
6carRsjlrEsx81eTHk72OPY/1jBmT7kIgsckwznc06H0QBHaBqRKes7JqixQxYulabCp49ElbUSK
JtuM5CPejr9sib37pNbZgxWQAKzRjwGXAOCy2+rHzNioIlYT4WOPzUo8JVUpV/e9o8/tlEEpOZKE
JcgvUhPGSGhGqoV+KtLVPSxM5kfDJv0zWEi1eGXF3nXSL8Ul/eTOrXrKgCPti54chDF1eaQ4laNS
h+I61xRB+br+SOlejdOQXG+5NIpkUBYcRmtxXvuGHvNRMVxZxljF9qI26yUfq3SbX0UaYAIODL7P
M4+UYw1/ucmyRF1tMjTFSp4UKsmLPY8hz7a5hRDw3fN8QClSw0xmg7HHcxGLqwS+qSbvQatAWOV3
Hho6zrbQJIqcJu2TZxQCl4QEMZe55atDKH4+DGu+fJLqGKJwIOWc1+G8S8SGLbcWJr8+wFHhtIw8
qiqZJEdVXEJHQzuupxfl1+XJAQof+cpgDwwz6mT7c3BTLomAndt0bOK6ZuArVKS2Zr3dm2K5ytyG
GTvr4jVp5V+OY3DmtdiWQk3xPC2JfvHk1HBGFYQ3Ax9/uMjszwX42s3VS8mYj9MnZHafEcnzt7or
APKvODkSX2dxZiLluyIxcXisTnPEicCcH4Q/qS+/Ri6cBzla+XGlIeHa6o7WQuUz9bU9ZNkMAh4v
whxrAGqj+ZZCotj5CwZfE3I2muma7h0trGBXsGHYp92aIygbzoiS2kkrMh1+ZePq2y/EOq1nRxbY
Phz+nCL/jWoQcrGW875SCfMBgCG8rE1yWgkU4PjFP6dbBDwjYdtRzCx0zYTju8qNk5z67HdlCHYG
iGUn29D9Jaz8Zo/bAhd1DdbxUklr5CVrjJqPhgGXWoLyRm8n/pR58GJ+SRQfeuEPBbTYwLs0vFZO
z7WbJwiEeLtyC88N5Nuw6hkCEuDgaUJMFQl7Xq7V3MHSz5v0aHENi5dlRr3U6QYBgTHBMrnogHOn
w8F1huZYBIX3ohxRvSx5Ck3Bb4sNUuHsvIGYZarY80zMK77tD3HW279mqvEeFniy8eRY5I0Tl7eY
48bKPSf2j0Ku3pvzJCDvidR6SXU2vFtBiR+TOA+i+TCiIA38qwYDA4Q5Tv2ld43i1Q2YmO3REWgl
03Toa8xlhlNUP4lRlE/NmALv5G3+FeTEVcuZiyK4cB0hkRPScgcbnu4C3DrA5FfPwjnif2BM7uFI
gvXRbP4K/QQ72roYwhu/ks7zNryY7h9nCxiIEZRDZFXtX4QG52eeLA53dm8HYRfcoAO4DatRYt4g
OUAOxhW7pOOqbE2Z/BJV6RwmpcfPeuKKAYGEiVsF35bD+2PKEidmoMDfEng9Av2gp6es8/NrMyGa
WhjVtDNvgRZHZZxBVvkrYJ3P9R2nwrh0xmOXBfKhCkT3ZCNlIagiCDuWS75HrHgw9SKwxpc57Qug
8wmB8JTHgcNVkMXbRHOF8veZaa/3ocdgQVYQyYddCoamg3bq4dAVbb6fbMS+Qv/gLa9PgTH6MVHi
5QiEsD/NHWUCJt6sr8pWasV27Q6nhhNj764Dp6ury9tCIhkjrEX3bgGYPumo2aoqpEwHb8cdd2ew
9Yr8DUwqzsLG+mEQYmTzqu2l3PeXwWC8WGmTO4CMpDBzoI/xOQlw3oJZyx4tQuZA+dnjnCenCI6T
ryThddEdk24doW/4y1dPLURMRJ7zAiYgLwOCrOwJxvcqW4BnuVKwB9iSJQwLJ4sd06seMY6bylzv
KO2gD5QC1CPYVzjAJi9jZdnGvR24c8xFzD6pfsz+tMk6nDxrktHa6D+zR8/e2Mj8Xw1zD7ejHmKr
UG2s6JuNPfQuCFapE1srVl3pMu5KmgBilzIOPKk40rLGGtxjtSA0Frl91CC5d4tDNntOPYgLRTIe
VmfwcZfSltGMs/jsW4Vatx22C4m+8+wYySXQSOC7XPe/S8MNfrtLzx6xEW1zBvrb74Xt8XkADkjT
X3LCd4hnrj6whUhOfkHiJqEf5VBToAwcwjdOZZYWhzydDA7XtD44C6bkzg7+ja4BAmqDf6H1wOvJ
SiAmFgCdce2QDYFt8J8IDew5B+M5NRv3utX9PtudzA4g2MsdsRNcCpNnnZMSQ5oSdvDEToeXXyB+
MWfYN4oAjKsAK8jIAlUqcqAp74kJ/7CW28xTwvej3PShLQ0NtR1lOcF/LMPiXHl4tyuoaSK8bvwe
YtFF9enXBhjGhjdpPZO7ycLVuhpl2354E5wZQdzsMPF1enAYiC4FBICoF/hRqqJI73x2UTfFV5+X
1KhwPZAFqMt1L+cGbGDm/WE95DwSOf/G6oc6R5/xcVZi3HepI44hl8EL9RPWNbCXIeb92x6rlcOv
6OuQtKdUWJbdPM7LIfzFHk7vuFWau05i+g0FjRX1UgxR3iOg8AWM4JWhnkiclC24kB0bmOIP+isQ
JCIAdwyMZcTdnMwZ9daRbhocl8aMrh/U7jbX+a9gAchFAAoCNgf9kEhLtkXSl+yYCUV5Y1E3USGM
b17yuQtQjINJFasbF4mf3vC44gJcUUo5jbHVWo0b26b8QP5KDx2yYrTMtsH4aeRXdLzssBg+45Ns
zX9rFr71BF7eRGXwSCW1Fz75kzbvSBb3MTMPExZBN2L0DjW8YIuhWODmo20s2PcrlppMau+U2hhL
UjAKPWAPNrqsAoEnfFgp5GjuKPPVNvl2rM3assVdWSpnZAVrM30GQ3Jaqckjr9WxrqMUlIlsqZDC
SC/aRl0dS0mumtGAhMBgmIehggec+aaKGrM2z8i9ICmqvL2aPudQFG5FO45a/AfDxA80og+B/iK+
Uzb+cXCq7km2tKpbbO9u8LbXKLcQC0KRN6eQHcYJky1UA4txJpY2mACd1+9DzZKcAzc7OyAUfez9
CyN0C9Ryp4PR3yu6aQ5O3eUfbr3QAIJ0iFsTNf8SGJ7zgbnJi4dtqpjnuT2ONhI0uph7XQmRnwoA
XLHUOGjzfAa2obANa1c272Xu18+GR9qWC/SCWwsJvKza13DRdswpAfyN1ctpLE3/qcqMJsbD4b9j
54TiUQXso7AlsPBsLEKrbGh0NUGTb6YpNkswHjvNtnQfbLshsYbOCse1xLhcWx3+jiFEeQ5G3g3Y
SLfeQtN4c0sJqaLK+jdDapBYbArvIUXzKx5b+QS6HSKHC0FyWNthn3iqhQRuIsKXfXVLqnZ9bRjA
bvROPypIFfuinn44VLgwh+nEPAgSPqHRBJoIU66Hx2cnGBRpykBrBrqGQkFjxljN5xY04C2RaDh9
h0LJL5NLeNIt93PTbmy5KQNxjOkrqebW3Pte+Q/UZ3PL22Bi+in74zDg2AXFYT3pVH2RJPk9gLQ4
U+O0vI8I5XuWsXO8pPxheT2GDAKZuGOd1hyHZOZ+QjQaigL1OCmlR/+5sIhEw18LES4iQDLhrizZ
KMpWNJEziA66MG+entb2b1qz5a0LchaHM2Osaa7ZHRe7jisKRrfnNijlMZhDd58saESb/4Z0L0UZ
SyWrB/x9KlIcaQzK2HzmJtBQORE0hzrHA94k/k3bLQnZ8rZ2T4MJ5wRqv/nLayfvT25vzCyfMJAA
tBIVkE7vrET5kZjKJa7XRMSBGfYfhRoQFXzuyJQxm0g0mb5hMbe+efBJmRaVT+dMSe0GV4I7aI28
Q+10IJvDArqqQ3nDMCoZqBqGDrpbvvvNKtx0EHNqXH1Hern9K9u98mBrZ/hOsin7azRgJ4syyWOr
y2eqFze6ZTljgcbtBszaQdOa2+k9x8/1YTKrYbwlXerPyFa7MKGAqGin7I1tcMI0XpXPiiaRpxAO
Pdb6ZYRSpZK48TrxT/yPtDNpjltJtvRfaXvrhhmGABBY9CaZZHISE0nN2sA03It5nvHr+4P69Ssm
CEsYpSq7WpRuwTMiPCI83I+fI4DZ8Ef0qYcy4dYEDXFXtiQtr2IyNkDfkwT8a5hU5WMZZyV5kzK9
45CaPupGodzrFO4PSdlyshCjaC0BEzgYnoiRTaOdp36Hm+YzoIBTC3877P0kmRLnY9F/zG2SexqZ
nGM52PLBB2B+1TaA50C2QvliAAqM/ThHCNmem8WR9Xt2ply909MWtQRytQdDj8MP+tz9pdpa8Ei+
LP4nNShAq+DFntQcXCn12uHaaYbkgddF7k5DKm4UtM1u4GJBgcCKP4WKUeZX9W2UI+MCK5xDmlaS
XUcDZW/6UCbfpvLaANso7oL0Ha2qcJC0HlWRotFp54jIQ0jIfWY2lOZT2M2MGhIm06pPAZEA66QK
AGpvMMLpSrer/JrzI7xu0IPARGje9LxU9yOYH1zBqIDV597008sTweLPYI4sLO/92o9AtSoQs6v8
b1Aii5M5Tcb1CAnT3hGNc5AGK2VVkA+oHjReUPp8Ir2sfq9LqI6tKH/2hqm6UYRm/IbK0ZeNmPhO
GxwkjeLhq+xl8Y6WpuAn99nwDhjIQIlb02gUNemeahEGgM6pTV1ywuPnLucooPqa3/aJ/bEsh2pX
2Xyk07yfxqTpJfo2POggmgY4IMbPIw/vnWkM4UmhJHOYDB3GgqTBUdhiD1HLNMADj74KPSctLxAB
ZeEsqEIWqnjwgc7vQougymmC6xYq4ow22V6fNWAa2H0dJ+ivGtvt4qD8mAuYdyDhDfwHZ4jFPbi9
Ym+NIxVP1RjflVEqua0b+aRlpMlQ60sOfuvgMJ3tAKSh3E4ZEGWN0akeS5LOLvWMEPbX7ActKv41
JNG+awWldjt0cMVFFA5BEOnpvfR9Wm1TPT90BkxyXlv5x6G0fkJFn91reUcfr9FLePW9aTfyTntC
TIprBeg4JwXPc23IvWfLAg3p2wWcqBnUjTEVzPcZwKlrnUeOO9i0EoQayQajh2+oiQr5VHU1l6Yj
5qCMFo9oUGOShqzaqNKrFMcoJ+DsyjV6kOFtKAFR8VbTZ27n7LZlJ8JmyzHVNw6KpCFNJ9Bk1M/m
KL0bzhIIX3yUloAtKnTdwInJKzXk/pTFD38Ol7Oy7P6Retf+TK3Wv0kQ94JIDuIVUALdgdxl9l7t
Rh/tF9FQ24JaNoqA5diGOpKthmbQA1jy0Ni0VyMXioyEDo+AGBmkXjUPtU1bgOmI8ROSVzq5RU/c
A8GhDdzSvkqoI6LI5hls6I0JVRsq4nBmOgcThMQTbF0h/VfgN1Cy6/dIdrWALQoyaQmwYYXGac2j
l0wmBToKmTdA8QRhT+MkKiKImrgvAN/fWEbn3JXpVBwUDeBMOynVLRuPELomz95Edrj39VQ+JGBf
98RynEZN+6UAQHhbA5Z5LuVU41soI0KYEN2Qiu7vYPRku9o1Qfqoyo+epj7bidnvo3wUj5NtftE7
E+r4hEu1yahPgK2Uzy29c49xw1WXN/hHaQLETpQ2uKWwEsHPgDDG6CB+XZUF3G5pySYhYUqkpRgw
1FJyeoe2VbDvY4NGG8i1ecjQfF2P9chRX+cPmkNTgNHSGgptZgvTQ5bdQp+lAvJuIyqiZvmdKJXY
Btwp1C9x0nIECrW5g04Lx4UKSAGmxIM1/SFERTm1S7ubwqmKJ/zKuEOObbrl2dIe9QAaXVh7s18E
PjTD2k3xFekjmoQ7pbV3Gs9RcIk6XSUV0A+SeDzJbUPjrAReNMQVrUcxPTIKUPNng83FEaiJvTXR
oNKJio6q0Ks/V1VVn9QaBUe/lPHBHwekyQNh7sHifqfoT0UQVs3HnCvn2mp8GNaLGqIFmrGvgPHY
t0kEZ4DROhz2o/6tHezysaZqTz8R1Z9aA6ScAN7edUgT7Xut/446mnqgsV7eyFS0/yBLZN1rTkTh
yFF/2p2R3lQQqz47vfM9sCVAtop0AbWzX0B5tWsKN7xKwwQBbAU6N1n0wEBEi2BWZ5HoU/ODKSCN
0mj5JpNqejf2SPOfQKdrL3yFFnkH7a180HN2fGGkt61i+K5uNumz4JEIPrwZyNmTnb7HqX6WDSWK
Is15LciAi8jr1OteV8GN1pq6s20l2w/06yJKksFFSPR2NUz0X4ICzK9bn5uv8Sg2ocUX0AkXDodB
CXT6fci+kLoZG4SxIDx0TLu5j9C32LMUvLsDdbyWSfavjljiHjqn5EczkuM27Vb5XiLnRWbBaGg2
FM8lceUTtTXoplRv+Eaw9xVkmUWGle4XdE2HfdWSJeo7YApRlP9icGzpfKCjYxYXySMKUbII6vsh
EWJXV2V1Cjh2boMCQkwwfhQnKKnqGd3qoG8QUaGGodP5FpvRk4ns815L6ZUVIc8le0AoZad7o3en
o2RCaGWPAIi509QJlpkWiQ+wUSCZarua7h2ng844kPHnxgMmKXXqDXXM1WCqPXNI2uuqyRWFRFtV
wYpf1UBy+q8oS5JHjhMbHhEVzn4aRoYhv6VCo1zFMZ2OnWaM16CmJZ0j9EyoPfJCU0aTpIOm077p
GuOgxzWN6NWIEgJlxgfaTI5RHMuPIICiqzIr7QOwFlicIPCgV6sNkHwc5/oNVbQwbwkCANfTJaNC
UGMr9aPZWCWVB1A21AoE74t2LPxr2dn/+k7b+ZRJh2F+5StwV9EiRduMuc/7UZDz9UAnQ38L0Vxk
je29BTjdJwo026aC1NnnvLuyJEElNVLtM5ijz+UjcpGkowzUe2p4wMEuOGZHvdWEeFGZE32hU8df
+xZ0lm4pEJvDWghYzTfv68InkQJq45fVD+2/vgVVoYDTV0mKfyT52AMAHCSvRznOvy79t9ZSse8M
KvqBzj6HGQL6wJmtVOUovgolbN1pANGP+qGELnOXV5QpZSL6fWmp8HrRa/tA5oikfU/8tqu5eGl0
s+PbCo0niExhNQsljSqto0MEHFvVI5Ws6ZOFHMJ7/l30CppAuU7bULkWbTDSuwcKCRyi+ktpwV+S
hyt/xZYR8lKIkREYSqbGmAkPREfrvmVIbnxBSZAG+vhzjT5txAXvz3Dhmg6WO16mHQ0GUX0Xt6R5
4JCX1zpFPBhDDBt6kMi817U4RBN0uDFKGpEL6qUQ1Xedon+iqE1jpNBJTFq2dS88YkwuDrqaCBSv
i3Ss3kEbbl5XU1pCD2EU3+wqpKmN0y8dDHiBTD7iVXWJ1OfM/kGSGiAa8HhRtRDXWCZoTt9UDlLr
wgN4GgoJNLpT8DG6r7UQ7Qcdki44VckunUoDmFluULuaCg+qZQNfrMIRzEBYfZKUxm9s7+jQyUC0
N6uSqBNA11IBU2PyGH0kQQjzML1hYD/n2mnWim8+UcOXMqNENnWJ+tgHmemCPJ9Tv775rBYFLWqD
49BfD7AVNGRFTt6kykslnMYrEN+2qWkPVk+/JOzkX6d2xkvqsNGqIb3kPCbb66YJvwouyF3Skawg
tS4OOD8JOdELaGhArYXwfx9gswMyoULINrOyKgrRSKQ6FF81mo6I6px3JiokAGSG6hPPYe3Q0RhO
K7T0vPtS09g3EapznhYNtzpXGXhYZXiyyW6rt0MJEhmtsdguTvlAD68HsIqTiRyZrldyJ5ME6odC
smypHrKtTJjvzSz9DKD8k91YHD5dipxxiJSw5YAYgKoX+BMv4BoOWSveT+kInxhCxDunpC12DDjX
lQGSsoYfehWVivk8gZICmRdWn1GH0Q+ySPr3cWBa3C+4Xa1TVaWANlFYhkdGhrp40HXg7NziGtAV
o6W+SiZLzIwIYZ3lh6kx5M88apDYlJQHfA/41GWZ9FUddkNKQbepsPnPf/2v4uf355CA9//8l/a/
AcAhmxzCVgw1GiSF1ue3ft40dMPRTYPij6mr2vnnWzYsr+4xP9ED/cGfaOLQxm+XTbxWRseE6RC1
G7plCnWhvk6ezW6jsstP2vQ4yk80yFkxDcr0Pb7RDlOkSkcIqZOmBrB1PpRCTXTKULkCndf3eNwj
FU7lKR4f/s6Kfm5FlOYUzz1cp96R79mZ+XsrILcLmE55JKg3bi6bW1t+Fh66Yl06hhDGublY5dVv
hHZ54uLhMh+9DT35re/Pf//CvaALSLVSdcpT+Y0CDZo+f/fzzfPPF6Qpacbm54vx2k4Oube//H1t
Hn8Ow2ae3f36P/8lddVkuV/Mz+x8L34/LcU2bWZeCcWuKz852snvoDEDSEjf6hVMZnBj1IB3P0/K
82XLWxO32JcNUEtuElGeFBMi2H3Rboxs6/vyfGBFkfaBpZosDIBLusuDv1z4xa4cYTRR1ImVySYa
wJ9phvmr+THV899vOwREecP3fYrMmqBh93DZwOw6r1feRqcL9gyN9Oa5gZqKc9FaSnmS8n0J9hDO
r/rnZRPzGl4woS3GQKYdDarcr06dGK6BXuzalpBKflZAPWa8ZS5b2xiQtji/JPgkkPhsRVpkwMT3
9V0lNpxqy4R+Pme5kTjGOO92cBQZveEg76YNE+t++z/L8nvDvtiQsGb5GmjB8gR0Mu92FCUuz9LW
9+e/f/F9D+ryDHxTeeoJbGlbf3/581szNP/9i89rCo+neGLJYTWiZxFl7r75yxEsjizUChMrTGR5
qogqOZ02FmD+v79yWilM2yHAk6ZYfL7gsqfKWVenIUUJgMg8iq463i7eeLo8Vasr8cLQ4gSUtZIC
5Kuqk0O1DpV7iJwuG1hdC4k+OeB9wWNjcfelNjVarY6gEZ9JjmkStspjar/7OyMLf5Ie3WcW4uEn
K4STdzJpY7apAWb3l82sHiWOkBLcum5Y5mJzt+nUIb9ocFodwC0CO3eNER5N97KV1bV3JBY0iEBU
bbEkZlcrEuEirlso/LwHA+3LvfXlso21ZTd03bCFw4vbdBY2EExrGs/oqpMCxZ+8KWh4/DsDi5vP
otRaTRYGnPqqLb+FZbVhYG2WhKoJVTd0jSEsRwBzMDM4Faf0e42K4HAgZ1zkj5dHsea8QpOm1DUa
beRymryk8SCjbYqT1T4qyZehemq0jVB0nojlThe6KWi9NqRmGYuzSjqJ9Ls0BnwxoBzhlI+KKp9M
GK1j37+nh2NCZGvINiZvbflfGl0cL+Sou5KUHthJ++dOd35cnrXVpXkxpMXSjBTX+rRLihPpdcu/
80LydPumPf6BFUHYIFSUhIS9OFgyX0ZEpn55Im8VHmXwU8RfJn3jJlmdKIsSkYPwuGHJxY7XVfLs
BSj1kxXf06xvbSz+qn+9+Lx+flFNsu5ok1JZfArwkX7isoKp6fI8rTqYZVmzF5MbEIsQa0qLPNLF
UJx8Co3U5UiPQLc4F65jUnq3pvFHU/Y/9pYxI4hTKxlj7CWEJen0fgRqcXlEv0O2V3vGYdVtS8xn
5GLP2E0K83Xr5afKBl1yCJw7U95A40bpmrbO9AdkSZctrq7TC4OL/RIGeWqlFQZhxUTXI4BlKb+9
bGJ10zhUSR2T+8VYPnxNs0KiO8MEkpjaABds+as07Z19d9nMqje8MLPwOLa9OdkpZuBgQP/tAN9/
qR9GI9p31Mx8DF+2N+/15VKZqqYK02SdbH3hfSV8DPR2BsWpztzY+5V617H9WEKT323M39pOfWHI
WIT5FPBozJEYkv+G+aMhni6PY80DTJW0hGZS3FadeV5fhJQqsDINqUE+byAMB3QZnaCNESw8wOCI
4Rwj/Wlx1FBrWh5o0Vj6oOHF0QQstm9IGTzpIkRcC8rqR5Q+aV66PKbFlP0/g5YmLMtgYRjY+Zgm
h15TfEwc5zZoyDcpZ1+/3YKw4GeatZFp3lxs1FiT0KRPpTgWgXECt/A8IdR92cTvF9ULD/s9CiHB
kIIKx8/UpUdPFrl69MxQ0DUn2JrF8DNP0STogTddaRAywdnch2gql/rXWEApYnq9t+cwLDd+iT7P
1/kvkRqcH0TthCWs48LXEUxEQ86pajdE6TOn9mNxcZcItAbD58p7mICZe18665sHcFyFMFVSGYje
y+7jRCeQZqdXSW3TSPPvkAx3aQ/TQPlOdBvB5WI/zrM1p6HAVtu2hm7e4jcGMRpnhY/89QiUCLMV
+OTcv+YBI9S3Lz6mHHC6/DkbPncvaEmMejKEdjSsu8Q6af2G+2qLs2z+pIW+l2nA0ewIcDLnBqIU
pHwB1ewR1cP0nso/uem2606e1WigEBJj3LV1GsLENEC7X4M7hRJbgprOfWAJ6I4/mkg63YCZNp4G
qg/XOQwsH3zLRsENErxp4/fOP+eCeziLEwouSroC26Z2i/qattycuyvemPItE4twJUgMIG9DV7tt
8jkPXWMWzFE/Xt5wWzYW+80eKxFUBsOAWEnPv6VQf3fZ22IWVnbeSSbJUugMyDcvTltlHKOO8mvt
wtrXP42pqhwB7tDdDWnnVTTlcwOm8nFMgd2/dXCmbUvVMnmtauqrYMkDqYDovWEchXkzFfcjElzh
xtjWTl1bcoVoELJREVhEx7TWOCKpLeMYdYc82IPZvDwEbV6Acz8zYTjRwTtJ0wTPvNjiZdKPVaHZ
3THwvPqmQjTjowFmhca4vIifjTjQP0yFBcWll990oF7RI+qap8hKU04tx+vuNn7P7HSL38PjieW0
SWdwF8wO9fLqbGxUO+F1PEYibsmxouuQyU4C48oHeYesIg2fDry6MnDa9ypqeWRrapMyjA19z+Xf
8tp3zbOfMl/BL36KGfu8fIGgHafqTnFufAPyjevLJlaWl7NVGjAqkvLQrMXsR2MdjPBHDscxezIo
4yrdj8sGVsKElwbsxTESQ3KsqRkGzPcOXVniFiy202/sg41R2IuDRDdb1NdjjCiwfVVQoP3BQryY
JXv24RcLYY0ssR5DpCzVb2kIyu2Q5c+X52me6KXbzeugk0NjJziL6CbwmsnRerU5VskIOADQVEqr
W6tmv0rL8X/CyezvqoK2p8GmuZZ+jFF78yAtVbMI5+CQAYq/TG4bMIMEtOy2x6Gnw2lGz2iVjbYe
9cnLQ33t1meGlinucZomMwZPdVS0vVbsx+RmsDaCm9dxAxEgBWhb1xiQvjy1TJEOogcMfQQV3kEJ
ktJketOIU7uVWF2J584tLc7+oodicjJCuvz1Txpiq0j2DR/17MYMDvSeAZM4hOgfAWC5PIevPf7c
7GLfKqPVwr+J2QiOIVQOLPN+TNt24zBcsUI+1/qd19NV7plzv1dBtIpOA7/sCRqIo8/0qlwexuvT
wTozsDjhUr/iiZ/U7XGMlfIqLuhGCrsspWEg7m9iUn43l+293mWE95qqkbzSpeQ5fj4gKRUtjmOS
Oyi1fNTSKzkeEJmFQCQ7VP1Glndl8nTbcizpaA6Zl2W8R+sWDxY71sEmIrfFs//tc6fbPLzQsCPk
sJfvoYKkfm6LQj/29WOEjpV9pdU344/LE7ayVw2qXXPJUzrAXJZ+BtgI1WeHAFy9LSMEz/d2tBHj
b5hY3hA1XWW1aXnacVaVBHOkU7rb2C1bJhbLPtZpQ6cBJozhIf7WId0WbyzGigXhcNoQIvGHvkzv
geJTcmTYpyN8VbCZJ/FdpoP2t8zq45sXhOwerzYyifr8LDr34FhPFMR8x+koq+JughcB7ltg7yPF
kMuGVo5QDIGfkLqjsmsWF1Jr1iCEqpoRzdruSFUAu9LDDLq9gg6c68vG5lPy/Pbj0QVOQ9hkXeSr
QDbwgrrP0cd2LfTjfeNf0zvReGu1dyE62jbiPJfNvV6tM3PLpF/XhlOeQhvhttM3K7nLKRqSj/87
Gwufm8ZsSExdyd1MeZdkt6J/HxifL5t4fcKcD0M/94VhMIMsCLzcBQ/QA4Wrhx9/Z2DhA5GllY2u
BYU7IngPV6CnZhs3zOsLgBNsTj6Q6+VlvHTnSe8sOg14/NlDDz7aDG59H4idX9g3sP69/dY8t7a4
rEWDsHhXlaEbwiJsy+gpMJEZvDxnK65saCZJqvlFZqG/er4oXYt8vB/agTvLg0q3q0/0M9FIV9an
0X/zYWBTTiKXRK5fnxPM57barK7bMrBDV7UBKaNvWfggeDeOthUvM+YjgNy1VI1XcC3RBW0tqi50
G+PuvendXp6ula149vWFDyPaQvcDCEiXmuwJWOqTliuQzoJnvWxnbVl0R6igBKhdoV5/PlVZONbA
obWQLp3DED34yV2ErmmsPFTAMO2NQtyWscXeD8rOaO1a5aUgvvbmUUXKF4KzWeTpSpj/eHWwEe6u
T+J/BreYRCQFevQYGBwECmh3+BC0pVehvzGqdUcgqjaIrR3unvMpTGs78i0db0N1I/5YRGV1byut
tuHTa1bga3OEo6oaz9J5rC/eWmHR6oEwvdA1h/ct6Hn7y2VH2Pr+IuScDK9JM1i73VRXQSB+bRL9
02ULa6vxcgSLeQKQNxi2xgj89E6NbgsV8vmN2HL+xOK+NAxVGBwvNmfNMtywuxAWzY4Fr5oPTfbg
xdBbCVS84QoSdb2xddZn7D/G5r9/sSLoRPOCD/FmlY6hMUeK5eflCVvbLi9Hs1hyE0WC3g/10PWU
9wOKBNGAzhFcckW05wUC3cpGHXNtQFR4TMsmkBI8EM8HRO+ClvH+DFzvfvyK2vzl0Wx9feFgutrk
YQzBngvT7+6pKLeC2bW1f/nrF+7VADnuIZQM3BBtcx/N5vxbrH7v/OPbsx4UeF5M07xsL9Z9EhnN
WrMh5GN+yhsl+f53E7W4KSN6o8II2L+boeTWXVnXlz+/tg1nRBKME6BzXwWwdp5B5QzZiDvVNm1s
4z6r7d2EUMVlM2vLwSOWPIMlqKQsi0b96PtAIoLAhcHEQZ5OfTa0HhIr9FiiX5dNrewT6gbIc+C5
hmYtQ4s8GhAYMUbfzSCnCLz+Zmz0e3WoP2pFdkvv4F0Ko8qGN6/MonA4a8AP2XPFarFXNAhiy9Jx
fFdBkfSHrA/0/V4e1cp+MedaombMtUpm8tzN4lQ2NGJWiauZ/sfUuEM8aeOFuWLBpqTDxQUkwqQE
f27BMJReCUXuux7NXvfOsHEYv54i4iJTClBuFo62jGERMJeKJZTWLWCOUSBxuJKy+0AH5MaxNf/M
80MfO5ZJkQGUHRXQRTQu0tTqdZhX3TyWxlM6ZN2ePDZiDANEFZXe9Rv2lsCFua4xo0joAQAMBxh8
EVaYdM+oEAx2bmgjf4TQZ0BbXvMztFHgPVY+SpXNdNVoN2/1Bx6A6owmc3QqfktoAaQTNN6YcPJn
9nRb5dkxCNLryyZWsnazDToDeHlYdB0vjh74W+yQfvbOTTL4AxR0qlC8K27zHBK4rEFVPkc7Wu4G
erNFqmxEa7+zj8uF5LELioq0DQmihccjX92UglyrKxvr3RAG+xhhKM3KbsIuuocZDJ0DmqlKgyb2
DLICvyJtaaW0SCFiYhfFP0Uo+NfVPU3GGyfMmiublgBhN5cqeYuf7xSlHtN8MsvG9VUDrVYzMuE2
lnJXe8h1XF6DNW+eS89kyHj3E06em4qkkdSObdduZMAlh0bKdJNo+278ctnM670vQdsRTJpzxf0V
UCWQLdxtkV67qQXdX6I9a0qyERevTRoNjXMRkA5OfZlNCGxoCqwgbXiGX2s2fcc0riX5hsuujeOl
kYXPyMCG5cFJGtdJkAt/126sxuzwS5cEyEE4SabSBhNwvhqK2mgUp/XW9Uy5a4N/BrgapvB7LuxD
qcJ941YIfL19ZV6aXIQX6WQ7Y6FqrWsU2mfeAh+gp/iDo+SlicU2R8TDy0NadFzYwDTzPqs2Zm11
Uf4za9biUVnANA/rHt/3M8g1fhb6n/x+sq7sRgiw9CWgE+IrvRa0BLgd7dFRAuN19yduxXqT3iUe
Vo3FLoS+BJqT0W5dIM/OlZdvoB5fRyyStMRvdDB3vLoMjrS6QnmgNFryeuEtPKy7pmp5gXePaeJ9
DIzoe6wZ+8tutXprEarADs/BbhjLgwWyQyuoUwebMe3AX5LgSdOtXewLeMh9uDO/0kB8ixrVZbNr
rjB3gOkMeP7vYiJ7yw6gZ1db10yOwXeUvf7u87P5F7F4MJpaBNsB+xMipOZ7XL8NMPb7qic2EmCs
yfcSYJx/v0GlBqJGNqNefQphMWjNmb1sA5C+ujQvrSwCCimNVhs1JsmTI8SDihDwPvjmh7KslKd8
oknUspBwCafgKx3OwVE3xnTjN6ytk9Tw9vnhbAOSPh8orJzF1ExW68YQlCY3JiQDl1dq7TZ4YWCJ
m6EjPLd9JBHd3EJQaE/78B/52ksTi8VSbD9Uh4FdJZrwWkciuvjn8hg2JslZrBPJvjBAh6RFV+yH
+cMz/uTzOmomRP0qWk1zaPDCmasobJQJ1VPXv9V0bn65leddiy3m6AWiUkCQur64zaDwCjXFGdmM
wVd/9K9T6C4QMTWqjTbT1XkyODYhaaZkvwwjrd7SzBL+Dlf1nsJ7tfiD0xNyov//+SVIFCbt/z49
VVQB2j451LpztGL9Wi3GJ9/Uj0G7FZWtjwh4mmmCArDVxY3mJBkINUTnXecWAh6Csq1bf576RaCh
EdxLR9UMYb1K76lwOFVIvBZujOJN352i6q4tyzu19SBw+BMMG1jeGXSvz8NZ+EFdTL3SeXXpOjmt
/EV3UPXhMUNK6/J2WTvXzgBgi0NFLxzFtJqwdm20V0pxK4onBx7KIIHyQbh2cxMX7hS8PbLVZnQD
kCmizldZrADViEwzMSrARlcPWvHr8qhWNhF9QzbQIDrBTapz57u0hwiV0EYv3CiBtbL8VkOSMyg3
XfiXduYD9cVpgKyB7H3NKFwhbtRZEu8xdJDG2njMrhzLGmkMqQHD5Km+vOAKw/TSsuwLFxnbprhL
JuhTry9P2EqwQ4YB0IkzP+rUJbRX0YUBiRWuncw6ttqzzI/QqQ7VpyC/C7cwhysb9czYIt7wIjVR
J4kxdFsK7SrWN0LbtX36cjCL1RdjGPthy/fpJnHSr2N569e/akTahbnxfFrzM9ALQggeguRRFuvv
VGAYPEetXSP4bof1VUa9DC5xo/p5eXnWZow7n5zGjO5+5c96MQyyH+ra9Rplt2tRgH3z9ymM4GDI
fVP80xYzFqeqmHInGt3ui649hPndH3yerB8KtSqNJMtkTIzj9VCKj27yGFjfbPH5Dz7/OyUOzNp8
1aAWNsS1ReQMrg//TAhV+PQnBrgmTQh9AWQtw/KBTAwqvvrgdiJBYAX24M1jeD5mF3cLcrUqL1hB
HM674/wkgSTfogHVIkHWOtpNKKr3JbRXRlA+DZ19BYnHrkZHwxvRuunCBzWTv0YSWxIOvT6fbqMY
RdLEug/T6lchLBf20bcH8S9/n1hcroGvagpEqp0ryKXB47DbggStuDh5M3W+WDnjyNmdT4CA1nAY
irFzbaTqYjCrTbyxiivHAtXt3/EzsKZX6ZSozNO+rZTOtaZplkUr30skp8qy2dlBDJavHvaX/XLl
dMAgbB4o+wJ2XsZANaRUidOFvetViEHU7fSjlyWE0VV8N9T9v5eNrc3f79yqbZLztLSFA0FXBxGs
RSbX3lXjo/PG/sz5kcU4+DDFzZn6ZHFCGJ5ZRKKWLRJA11l00yt7sZXxWJsuXVdhaRBAOdlo5x5g
GEUjIcvt3HHUjnaQntoIYrUpeR7yrSTqqimyw0DD6Wplu52biuj7ra0p7dxIRF/QYNg3UfJBDvK2
abd6jVbXhXsbDJpN7X55tPqkJb1RnTq3LpLddcEfl9d9LYAzQJ+QDp5B32QNzscCS2Q+eW3fu3GO
tKPa9u8GtXwHz9NtGejTHR0ZN50WP5mRcYBZ9w+OBTpC6aKDgpFs9CIRFudJDyV1O7hCP1nmc7Rx
L61EPrStkNTlyYuNZRIpsSN4uPqxd5EY3uXBd1UckZ28PIFrC0Tng825g5MD1Tifv66qs5E3fOf6
KEn9UEhnX/7+mq+9/P7iQUqPPJ2IKt/Xq+hualI3a+LvfdyhzrmF21odCmh4x6HQNjcdnQ8FgpXE
n6aod03lexff6sHh8lBWl4NE9FwxonFjeUmFnjaosnbYoe2jXj0Y4bGt/8Ch5lz3f5tY3jNKUFXO
GGMigwtOBOlObrjU2nKAOlUd+B6khU8t5miE93No0B2HdlGmT6P+1Le36u3bJwpdLWokoEEMUGLn
RvzYaocBHWW31U869NSQpG2Bj9bWmlNeo8Fl3v2/j4UXTw+tGss8NOvRVcKPylU7vL88grUyE88n
zuPfDUL6Mv0JYbXaTUmpupDepF9gh/T2ibD9gx+WBhop0yyMoY33zRRbSMWg9pJmFRwdsxTn5V+y
MlChzwAuxwI8+oqkISuM0YSKa3K1kRwbSitptfH4WYm9ziwsDrGhrXtpDVgoq5u6uvKV9572GBPi
tGjpPvbqxoBWuulA2r4Y0cIFAwU8nBeZk4vQxpVhfFJT48Y2nyTSP8jrepDZ5uOz3yACmvlXJTpd
aCv5lrdTzYPfDYcscXN1C3Gwsi14xRA/S4qltEzNwdMLd7JllotQRcs60vPHFO7VxvpSws+NPM+n
t68nUTrwQu5eXVgLS/gVLb7CI0EH35yZXouw3bgSV44phqKRNnGEycm+uBEDx6Dx0iZWQdD8qtTf
JcqTWuUbq7jilibRpEWGDjSDuUSU9cigaNA8du4QfYfpsPvy5lk6+/zCJ6MhsyOkfTpwRf5VfciT
rat17fcTbEE0N4fcr7Af1dANZpg7jVuPV9GNNm4cs1ufn/3tpT9FoxGWBZ/3ocZUj51pbizyloGF
GyWFBaNr4jVuOMnd+HVCjfnyCqx40cy+B2pUghnUlgusQoap9UPQ0zKF+tcuyh6aYSOhv2oCokKy
+Tb36RKgMg4GRKYxj76qCA8Z5+oEv8ofZKyp1hMfwoZngbtfvNzGMLRDM/QHtzSvUCHZ6gpfW4eX
n1+ET34jEli4lB7t8n2eXf3JNqN2DIHODOKgIeXcj5LObtVejwkwm2Kv8c9GvLG2BCTapUaMyVGx
zODYSJECFDMHN+uuGn+H9i2yjJcdaW2GHLJqNvw5cwZn/gkvtkIXDB56jBPpCVPbXTsE6W/+vsXD
2aZaMCdX1MVx10lftJ3VDK4+XKGSFAUbXjofNYvUBE1v1Jsk77+ZPfD89/MktKIhYYU9/91kNLvC
qK6M8J3MHyKaquJho5y3chOdmVtMF/niaag9r2djX/1A6QAWXOtPZkxXHS5hMuyvWqmSrupUBOx7
Fy3FKT0EHy8vyEo8QYcbu41mLYd30cJnmy6j8TUrWfBBUx5IHNqIWMn6H30q4CTXpBLslDH1H3wI
bdEXKYM3v2hIs/GewbrBm3D5VkfZxvCGOVfTh/+o2m5AQOzyAF979LmBxRKlbdOYHlqXrjiN+kMw
3P3B5yWFFrL3XE7O4kjJNI3oM+YZg7QSnPSfdXPDo+ffd+7R/P4XBvRzj2671Ow9SWIGfv2hu66i
46BvPJVWp4jy4JyznyuFi+upD4NSNpXs3Lh88pWjub88RWsjIE3PO8nm2KL3/HwEikB3AOWvzkVx
9REJlAD2AYiEYzlsZLhXDGm/XVnQ4MIxs1iLqgKgalZ166Zqfm2nyNPxzzBuJWRWpmumsWLFITEB
tLcIF5yxDjMRaI3bHC06tHR1K7m0ZWCxHk2kq5lIDAygPthLZHWMDaf6/ahbeBVxAglueIFNII4L
E7CXBVXrYCLKkRwzT4X5Ian/Nfsv6XirCmhsZiHrBhXzOoGBvdqPXnWdvB12Q8QCWkUjWzujIRaX
AQmoTBllIY+zPLOUqGqaG5XdFY/gRWuCbvx9vi2DFt1uEYyErfSoI3BvwAKV5fqzmWQbHr6yYKS1
wD4Tt9CXuByI2iPWUCSlfUxNNNnSEmrs5u3HGE9nw6GyBnCQnOn5JhKerAPPieQxtYpdnhpXibpR
uVsbBIk5jjEanADzLSwYodOr8KY7cy/33BbSvf2kJ3T/z/cXB5mt5J7pdJFzFONVk+zrz5dPma2f
v3CmULU7BCD4fF9cofoOp/5WlXvVgm1AAmKA2+S0P1+C0m/6IoEb5lilKULV4Pe2ekG3LMzu/CL6
qiqUlEsdC0F2mj7xzL48Ra+DI+5YZ26YI4Ykw7uYolIvkBv3Aj5fRe/QUY93Zeh0O0uxfoayva0c
5U4T/5e0K+uN3Ga2v0iAJGp9ldSL20vb1tizvAiZzAy17wulX3+PHHyxmq0rws4gCRI0wlKRVcVi
Lac+w9OSKLdrqDFG33Gd2JhFFLupJLu5qDNgTcmXFLhdaxO1Hm0dFKZ0T2M3am4wJGN759YOBhcK
uv/wKEGIl9MNNg/xwCAY6zwS2dFlFA5/ONCAc4ExxqQlRcd9z98ppIB31AXmGcMT2ZeW+tvff+2n
Xi7PmftSHyZd7bE8popiyPEx1IFldJOI+n1XtgnNcWj5n9E1bPiVl/IbUUJSIPwHZ7lAD/ODnv+1
zYZofU6AiylHHSuie+cJM/iqPcblfXx9hGIwHQXokfpVdZ6WT7iJpjo4m+w5xjihp+3lVwQV5f3v
y3PbE1NEMfIeywOhpesca/LIx73RCwrcBqW9nmpTBwrojeh2GFexzcDa/uNdhaQX0CoQU+cCPT0i
ZXFutgHuOdm50TCGcHv9FTFFOhVe4txyB6giTs2sSJIx7r6WYP9yDPeiupcV+WODYdrIDgmcxVVa
qCGYb9MZTZl7+CjAaQYS2QB31/7ZdN8BeNmr3zGEdZujtR3Dpf0/KnxAQ40lc2gyUJmszDN6G+no
Txw57iMoHWw7HgrzFyzuDAwklSLSDcHZM7LOtdr2EzqxXJ+zrmMZ6nJo9QEQUDDP5ZZMn7ggNDTb
4ImDImIAX3EHgXYiKenRJXHOpb+s8K/I2z6BNaVbLG9xrw+t0ZoAg8ess8JuU/0n1X+qksCbXjtk
ZDUQl0Q9NEoiuC1qUoysI30ZnNOwwLxq+Z4WypdtLmYDzfnryFwCswEV5NgqgztlNTUrNQ9t+1wB
KLOdTOpmhrLTC/tgqnQPdMFMcOxr6oFrCDFFvPnxN3cqTO902ivgCbDpbjMkmLmQAL4F89QFGrLK
2TshPjc0ZSztegZCUvSsDk8hZt+SFlNsB/ssYdD19jauc2Xrb4ge6CDjuMIQJ4y5UyDMBJNKdv0x
nW5H89c2jTVpgA+NBDMATgHswQlcFdAOgHFw4qY0RsTGKYHwuE1hZcvQWA93ZA6TXrcrdAGJZSkt
jDOxXuLqWAGhLQy/xRJm1xUCUivMgBQBQgk00wRe8KV1KbrEonXeG+fu3lJ9vfu+zcnKeSB7iq1C
WRqGw/MRzaayJBrXsQlwU8WLsr+zvDhZw6Pdl4Kb5U2MOAUyZvMyI5q+9aJdMqKaLUkx2844s74Y
nXyKb5MwP3WG4YUJ+8mGQb7Bvr6oGIU4YML7x9lEUydieMCIB/YXd6/RPB3VqA3Nc8/yU6gdwwe7
2NPM/rgdMuYybFSTokXyKj6MGmmt7gqQ6ZQDxXR2gSys7uFyfU4Y9IEhwoKZuudazXcJO+jNzSA/
yuOpwEwvmmGIYncMRMglK/b7gqlZGRb329QYRRzUYEo6G/YrysiG1+3DWdGmCwKcU4N4GJN6AgIM
U6LlBGWrCE6FZeSgvBH//mWb2opCGYDWRd4SthWNuJwoxEYdhIoBhZKisyH9qCJRvHONHWBHaEgU
EKBH8CGPPGdWgX5KCUBphlMGLzrFeEed7ZU032Om336bnbXTWVLjRCKJA6vFo1I6U1XBzFhMyDVo
cgv4WMG2rdGBR4iSUgtW7yq0l+UhBtwHunQu6+mmK5u7CI3mSSrKrq9tHrAw0J6HOxY9OrzttsmA
ASFgR41SJ0Df6BlhkKF10AAiMEgrcoBqb4S44DDgPc5XQknGkKSNJgG+BtMuaesmtsC0ruwYENEA
WYOGbNRKa/PvC73p7NSMCi2zzzT1dNvJx50yHrYPf42HJQnu8M28UvWozBHReQoNICsLZGtlecDh
zB34yBNd46DIUyVpXWFZZyD/3dRFucuyUBAfnO977lZAug6JLrhWKFbnT2GC68n6EA8aW5NcW3sp
jafC2BNMA05/BM1DI2zLWONpSXD+fXEqUTExWyMg2H5rMCYQd4BArlaOHVDxME1ovSKYJ8kdO8VD
v5TbHDAJgCiRjjYG/X0Qyh/llTYq7/FPpNcw+Y13ovohHvKBYMprcJpM1H0ct6VqRQeBgAc/Fx4H
qmz5igi8+rKJtgp9ZHVO3K61nCpkx7L/JZFybpibvmzTWzuSOYo/NxehC5/PGlQKa9g8UPZxsG6Z
G6s3n1geYAhzpw8sJY+ZiqRwxLSuDh9N8zdrY8cWfP7agWPdf9dXLyVqDLKM9kEZPiZlP7rGWHpR
0O/kVmsEvrOIELkkVOTAj6gyMILEYJu6Weo2vYDECkgx2ocQZdNRVmvM9WiXNNTJsCKzAchHwei+
Mcu7LKmOHSNeZql3aW6mGDate2hFqpwcyYtQsRGJHdHEv31mb5FQ3i4svoN/lMSUdmTqA/qoYSbt
uSGJXuxKoj7ZdgCs4lRPdkg6lLeYE2ecrVb/lmIs9e0E9FqnrEf1l1yJ8IPXDNXygzi3oUooxmgX
2BhcXnu5Cp02/QLsZEof1RnsCqX+wyR4mL1VYV9twlxFrWgAUbjCjCvgTeamAcWwcfJAv/iB8iLH
VCqfodnf0cq+OZhDUbqKVdF9l9iloxaR6U5d1ztVnTFPbsrKiyiGLuNBq3lxHKW3SCzVe1sTNWld
nxgQnIHSBwyVuToF5VSXklMHNiVSPQbnoC1r1EUoylMQmr+1QsoPzVjb+6hOawwvpYUnm/WfXsq/
o2GNHieMsz4XJGQv2yLEWTFk1dBqg2AG4rkYpYTUzeX3RGE96WNm509lfC6lv7WSehjf43bR96oU
DT3ihOOKFufB1iwgkYzI2dPIvuf0j00warrCMHE8n9PsvmluFVEmYb7ZF6LxRhFvXCS8Zix2lQ86
aR2GL1cRy58UbYfe2LZ4QNOasBhl/m6Oyoy1huIAVMACLZmzOJ0CZdIjKX/SyEnHaOpo13wb7WOq
Hqvh1/Zx8fIzc3RBa74lFhczbRE5ncePPyEDs0uzCi2ZT5rWAOHt91RhqrBUeqF2mw+/bNtnyT5j
H0T/+ucDrBk/BwlRBCQ5Z4oGBXrpiwzDYE8mZqKLbtWVE0PQ9n15Th5tUjY1GZPiSS7v8OaQ44NE
T6XxuL2N3B1xxQQniXPrkWUNoFJlJxp6k3bTaX9tk1hhBEDTED4No7FQ08gpesqqLqz0IX/6mRY/
eoowsY053942Ef4imhmZkzEA5nrrwuEhoGKqj1pDoFLJX6bzuzedyHy00hOG4XTSSese2Ii5xK/b
RFdMxpImj28SGBPJ+tzKn0ygjY3W16S0d1TV3LTwA1tg3FcO6oIWd5/Ega1OJIR5sqrUGRLA74yV
q4hAYVY5Qk8FYGdmnEF+YEOOvuqk1aFUqv3aZN40eFJvu52uutb0c3vz3oKsnLGYw3roXoJs4G07
c7xQ4AaJiUFuwRGGtZu36VOyJ3vjj956qful0r7oJNj13Uuo37B8dCJGHabtovRsF/cYTR0Ftyk9
p+M5ZjfVB0c7oEAafyGdZKEuEHEsHkCapVUrSaGNwoO++VarLyQ3/mwzPxunC945Cpzxav+lQIqn
3H78j6tzOwvUHVsOY3x/rbS7IfEkTCvf/v4rnea+f/59cXZ1YCgdQwncs6ncpYVDIyfVb0X4qsoq
FXTEAz0M5hUtNJdUeqWiRtyk5Jm1geVken5U4SkbPTnm3fC3pNr7hjZPKkt/AANkj0o030ZFLY3T
g2G1oddncugEgSh7fX12Bgqz4b5b8xPkCnsmKQKGVsMy9Dv7q2G8xB+LCWLhy+U5prUpaZMB/XZ+
beyMbC8qX1/5etS7YD/RkgtoBj5jVyVRCd9JD56NCX76IWYCyVhfH+1oM2ISlJq7tqK8xuNGUoJn
IIRhctIHE9bz7qgqXhq4UFB9f9Xsq+aVUppyYz7XzX19W4hyG2tfj7wQWgQh4PNEzUuJSzSCqRwj
C547ehr3tagke2151EwiwIOWblg+7ipUygKNjlJKfQN9rioU58OKj1zWnFgEoheMF99CRUINHRWS
KT1HqOunxZdK+lhJ0Nv2LwjwDVSsM9Ang3DbMx2dmGLYh6DgZd7fS7v4BhSIziMFuYurdhxG51r5
tqC+3R1G4oyZM+qfEFBEK1DrgGAF9mo+o4XpKuUynuKykZ4b+su+V1GW/VHTOHfrI+Y5u9uYDcFd
1LrUttJY6pEPCzTSfVI5ZDraqsAdWJGkCypcEEGRxrqtCYn8KN+1o1t9MMc7H/TF+pwnj6HvadH0
WL+tb9roRggGJPp+7hTw5XBtIy3yx1cz3FvV4cOH8NZxiTcmOorRZXZ5yJFuYWwMI6lf5B6i6ukt
XlhSJAh+XDlLEFGgaAFQC+hQyOxx2txUmEiDRFnqy13rBNZLkN8BkbfG5OIPYo3OpwGNmItXzbn/
kjdLWdSVphl3jZ9ZD3gnJpKj2R8LrF6R4G70qghj3MRV4ydGQfcsb7K9RcfqXo4m+dFOOr/BVJUv
htYnjhpkmgii4OpFDA7xPgDMhYqO3CvMFvTnh3WCyRB+Sqjp1lNduIZE9YcSecBzXOrdQZ6i+GjH
sn7TwOsW1JasiOMFeY77PJQnWZOU2t9X7FsifduWxlnaOKuG1eeuMWBgXAet9Yrpo9qS2mfKaz35
VeuOyL00/Y2Nmh+J3mxTW7Gh8xQ9ZEVQg3E9qdsKa9qqmMvlo1/XUUPLq/TfpBQhSa0IP1r1kWoG
ngQaXXnhT9scgf5Cr/0AwBF95LHs9zBU6Grcmclxm6G1w0HiBW3uULXryR55VFUVAEpqfwjL59qg
p0Engnttbc9QV4RaeoTIryGR6zxikxXXtV/YtH8O7FB9TBTE0JpYkgVX3JowmAi8AfUP8oCBapem
icpxKcekaP2eSIVjkm9SoB4Ho8mdFg0vqamcWSBKZ/PV42/abcKNht/3ZhA5U0Vo3rWaBKKZkncO
sur70Dgp6Z9JDfcU9Puu/zrE3eMwAWrV3iklQAltbV+15vP2Wa5t9OJD+DhtWw11mE74kBaNmUb/
NGLCSFF93SayZkyWRLgtrpBuTMq4bv2u9SbpnIwn3TxICnEC2UcDUyPS7zUBxaMZ+oa+b2RyZqYX
LkWUJHpSjmBKBjho3T7FQSC4akQUOPtk5kGvaFne+nWlUGfS9cRhop5vvlrgHyGB64ucCuJOuGwu
2UDeSB40fWz8RnqcgttiUt1IebSr7wrBmJbg2ABEX2lEofvVw1pQnfVlsXmB2WR5Pk6Nn7IcuGc3
ufYaDCd5ukmGzCWIW1e08bblg28//4dTBMjhGMzFLPwDPwjS2G6isPXztPFkBVNav4fBYxkcKkDi
hTd9xJxY+t0A9Hib8OoxLujOvy94pRHAR0oagW6Iab1J8zVA1eQ2iVUFA8oJMqSA+byqkgyLFiWS
ZdD4BO8X4z4LD62oC+Q69IrLGp4IOgPemhv5MG9g5VISwaL4bdaj+tl2Y/vJaB7V7g5F7K7S/CnM
nwo9S/1LWD5k4X6bw7VNRNIPreTo3lpJmGaSPVUEujAiYYHiD1E9hmh9TteseAQcqob1CXo2clfr
BA/8tQtg+f2cmiV9kaSJEsM6jYhcB3FSeJVGK6cyldbNGEucMB1DX5rk/8oZp2paOFRxaoGzYppg
RHonE2FxzXvDezo4GLx75sYXFMxcCrgyWlDnrIRkGEfbeLUauDhPkfLroxKATCNecKiRgPeNKv5L
KjHgf8kIwCBf2Uuk91J18LYJXCvRTACFrPI/lzRn0FGtqQGtvgcB9rUNDqpcY1jihxUVNOagFlDF
4K5psxgubIE2pCxRQ9r4Q36oEvRqHQZFcGtcnwZI4JECpxNhE8AVXJKwKQt6TQKJwvKM1pMpbsNd
kgh8p2t9uaTC6UumMlJ3mlT7mfYtJmdb1L13fUFgfXRDwNV82ymOCyST4T6XOi6I6huydPBeDkwt
HJbeZc1xrB4sReQurR3/7JmZloLNA7bS5b4hHZJNqAlp/HEoPQnwGUMGb11wOAIifKG50hPWjKnZ
+GF5nvSD3XuNInC2ri0NnosQAKD64Q18BVofxHHF+hj6HiGO3+702u0NR4u9IfSiUmDV1tl5p8Xp
pMysMK3rDB5KiwpnJJL2sQjr6PrJcckOdyxxLLPJqFLcnkA2iVFy3JlIJOmqo7a2U9eiJ+mKl3BB
jwcxZ1Gv0knF9oX0OYC1jCQg2aKLX/Fa62hCEqX0tmInpggUak1tF8d2VXEYVAx/4E4S5a5Pzir1
NPvQdgIbJ6KiXgp5r3f1ZOqgAm+Pxd9pfBfWz7iLPm5Jl7yQSyplqwIrk4JKKJ1s2yMWGh4EhnTN
/ixJzL8vDCkzKt2qRoiFpe3VwWlUAQui9Tn7U3esnVB5ABbYVxa4sixIwa6uPxceADAFMVv+uItC
K+R0gOYM1eSGxcPU/No+g1UCqmYiEIbExBX6jhSHRB4qguhR/DXcx+XrJ5ZHzR/QXnRUvPAleTWT
464flMbXmEMqVxUYsdWvXyw//744Xg1pT2tiWF5WpR0ikV223/7+VUXQYc8V9LzDoeVei1EAMPVe
CWrfjItTPr3WiD0h2rDrapFvvmrA5gg9BqLiKc7fx50lV1I94T5WhngnG3SvGEXq1CrLnLbL8Xqc
jtusrTzp5oAh2ELBGcBZ+JssaWOEuw3gffapfjNqmJUw9h61D8Q8Jeb9gNEpUS85piSgu7qlSG8g
9jo/Rfj+GrOL5p4KRPOGpAbgr+Vo/UOefbf0m23+1i6dOTWIICyK9a5ScXSII8x3zRC0TPDS14Jd
lKg3CdMEZNZEEM1tcxMd5spd5cwkC2PUc5O0vmFOtqtPwyGNJlEd6JpwLIlw9rjUpL6VUq31KwQF
O3U/GonTVN+Lfo/yqO1tW3nAwZlaMMRZ5dqsgg5NHKCVP4bBlwGYAXq0H+XckWRfNu8Q/mnx36ns
9FOANg/BBbe+n3NvxxzRu8oRqj1yqz1y0z4a1dyp6e61oP++zeIaCYDcA15JxyA7JPMvrQZpCiUh
Tdb5COs5mN0SCi6dNQlfrj//vrBK4RAFaFTD+iYJ3dSYHKl6MLtdTg7bfKxJOGrR8EiAA4zycO6k
AFFgdWpWdD5AII9TjC4ydNKm3bDfJrPKDnAXAQePMBYecJfsyGNj6Rg7B3YM1aHG3h5dVXUaIXja
ikcKO4RKZDQGALiWD7z0AyOUhjLzC610jXbYTcrNUN2Y0YNae5XIJ10Rgn+A2hGoRs04X2IoYSxc
XGbt6Bv0V+vWoubmlU1DsT6aCGdM87kn6nLT6tgYez00GQy31w/oHLtppwPM6fbR8EOxEKxCzhMP
OFRvo4TqCj09kzszlfoJewaYUkJf4pJ5uf4sJU+a+YBeQr0IgTccOWVsAtqv8PIa9aXUM5oHQ/NI
LcrAr3KtAdkIeH74Nj4FXAAdwKjaaPS77FBMu2RAicUp/rHN9OrJLYjw8ogZJMogxyMMVOa8FNMn
Ht/o43hngjO2UY+wi07z0Y/REUVdZEdIKtBc0T5x0jGWqFDsSQYW4r/t2LXuJN2NelG2WbRR8+8L
OxQzaZwqA6cRNkeGeG3ztH0QIi44O6q1TAFybYqN6k5h4QX9/WTf2ebuv1GZv2LBhTEmxIyjZPQj
/dYIJVfvMwfNdpoo97K+W9BWuAwA0eFvhQKICqMcFqPfYKycCcSD/TYfovU5PlDToETWALFSpj0j
xzgVPBVWbgOI7fv3zz7EYp+C1MpQdFCPPsWUBmVfAb2sFLCwSgLdaAStoyjiMbkDJxbN0rALmI9R
DaTcDXNXneC0V3dpQYLbpYrUAKPP6Ohn9YMxuFP1/IlTWKzP7VJYo/o/HMCC3blm70Hvttdf2yLU
sQIeCwWtuJK59TFhaLL6Vp183XiO5b/HsnfiWFDfMa9xGUh9w/MG5jVad5CV5PZoHHWWs6iUfRS1
OpLqU4wyieOjaZ6ingmOfO080E2F2wUuOzjiLJXSlGFWDK2MZ8ltI0voEhlFd9jchsezg6otlD0h
CYnR7FzoppYnVlC8UXyqFYcRWp4nCnBZWuLGZnQ24wlzYZufXaSfplhUULfmc4AvYJFiVJx+VTzR
6npLK1Q3+HYzV2lb8Umlp1Tb28FODQSMrm0lgMzgGWJiBHxbTnuyaBgnRFxVv9Nkr0OtYh1728I3
Hzy/k0sKnGA0U4veIRMUhsGjD/Ge/aEiJIE1+UZOH6NHIHmQc04ehjHPJgNw776ceWbg5skx/uBo
2zefBgBiiEuj0wKuILdPZhBobNLDyS9UCTDIyH2bAiVdOwkLsox09wxQykucFEtlOGFmp99aaA5G
G9ev7XNY2yRkn3QEDuAGgYtLUzwqgHvTZPiWehvvlOw+iKWd1Ave0WtMLInMvy/sPSDREa5oy9Gf
AoyZdVR1t82EaH3uGFqAq8aVDSYIPbSyixHj2+uvCevy+zlhRRN9oMc57isbzyOlZI6uPrVAZS6J
wFyuMzJD7ONRAYRpzl8kahBUQL0f/SSedhhqCs3+OCsIzqFuEHAAKJ/mIynwsZg5kGFAGCrZK4V8
T9rBSZm+Q2mK4Hm89jxHhw6gItBHg6oXXjvQNUtSnVSDz4Im92SbKU5RDJqj5Za8y9UsckmvNq4p
1e2+0kr7CaB51RfVyKUjQzzcHXuZ9QLLtnKUF9/EHeWoy6iFafFNVR65bfarl54r9cGS/9qWmLWI
1QUd7nKNmJRVslIPPslyhyVPcvxCo8hh5WNlPfXSbmhfNENUzHTdPWKa84BHBGHR5g9UVU4RdAWx
1zqhvZ8QzTFtpBRrZ2o9s9qV7ICphc4U266cf9Gmx5qIoC5W7nqMCYEZAdolsvZ8/6xkp4MtWWbn
K/ZfsZI4qLrLLQAf3gYiaNLVQ0RnB1Kz8CvwrLy0Jw1LAnQ75L0/qX9Sq3HmmphyNJ24/HA9nYmC
SHmuIcVlhSf/JSEMRps6Xel6f6j3UuaEk8BwzefB3YIosMX1hEZzhFN5RkxSSQBNYIPfYWoZXObD
pNRuTUTp7DUyM3I2vAeEX65cBxlTNtFUWTE/yrwsOjbasyLqzRaR4PSqrqME3UMgwWwnkl1JOZmi
CIKIBKdSJFYxfWgCCSLtx+gWjXCKSIRX7C/CILCKc8CXXLUBh9lUjIBZZb52iGXPEg0GFyz/ZjQW
92ComnkpEyw/vFraQ5t8/Fm1/Pq3ROBiec1oMxbAhuIu38XSbW66+SC4ydc0b7FBbwZoQUIuaI+G
T5wBfa1bZyocwMnlooYZ0TZx6j1NGITdhDXzO6DQxjGM1u9t6ywiMP++4CJSwqY3Z33Q2A/pZ5r/
+cTyc9E8SjpQ38NrddiWmtUU0Gopd9IOrZzBJ8IlSIO/U+AYULWKyk0OClHpYuxpsvsMA/M7A0+c
Oeh4uT/ZqAKRMGwGv5wqV47Q6r7fJrB2VaAS9n8EeCSHykp7SwtwO1rmQ5q6DNUvdMo8iTmFJSgI
f9tt3sZidACifKjyBcQf51MVLJ7sqR07P619Rd/R/obEL3Z56NW71iS7Vp2ntaBHejeg+TY2X7c5
XXm1zQ4QjC+msqBIj7tBSkryolajylfT0bH7yhnSzp3NZBg6JUXUQHR2K1uLiCYsGKaGImrMVz8a
Y9ziB7v0laxwmuCohfdSzZwarfuJIULtn7+e29sLYjP3C0WqLBLQjFilP48oLfJT3+2l5ommv5Lw
xUyIYzAieA+t7eeSPW4/U7g4XRgFpR/k6bemhQEK1X3bjCfA3TiVNDrqNPjbR7hiLRA/mqv5MR8C
D0lOgKLGrmwmK6Wfq874qxCsvmJRL1bndI30kpp3Jlbvzyl7Hc0bBVPN85dtFtZqQC6ocCa1Gexc
qwmojONxSDA0Kvra0Mjr7D81aqht25HYIWhOjSaavCbaPM5S6TWzMoOBcIledoT6PnGlXjA2Ow0L
CZSapsomNNP5KDpoM4eK+gzn/5+XcAwiAkbuWxM7HwkJwqxvkVUvfN36HlV3qnWqk5/bh7O2RegC
hOcMlClMcJuDTgsW0hZILSRMSz+9kyZPZwKNES3Pia9sxmhSGrPSl0en77/1nSgJsUoAAPvwx2X0
h/BQfd0gK5okkcIftQcb01dr0SSKNZMGPEMbzg2CIHgbX25QPjYE+LJIw0dFccuieN/GjZPogH5r
rJ1aDoJH+JpGzrUGAIQBdt5V/Thi03nbhujT6K1nYIe7WZF6neybgrfFimQBgh5xHaCLIYPMS1Ya
SSUFLnblR38AJtD8jdaubblaMZXo+sZFMONGq7gMLrcNEbZJajGdzE/jJHFqSTsVQ7KLu24/YP5Y
XQL7S/owmAQqNJY0OXVPLOA3BVZW+VX2O5AkL6SfCE1eUOAUPlPMIFcHcFWOgWNl+8QS9QyuiNsF
hVk+FvqYDVbRxRV4SOrGCaM9UGXk+oCGAdP4un1CayKA6OrcETSjWvHNR40lmWwIaOXrzLfa+wro
zPphm8RaIALDVf+lwYM7AGKwGmINF2bd3LRN6OrSS4qZbbbxqAFOGaPMqkddFd3SKyZhHviMQb2g
PIORXm6hXPRGMpkq/ALLC6wDab1trgTr80WnUavCoNVYP7XuNeI17Pf2+ismYPn9/HCVsI9qxaBa
6YftnKBSLS9J7rBZ/40Kd/XTsC8GGhFQydwmvNFUL2jdwBBUtIr2ijMDiSpVaWeBl75vv1WkuAvK
+LjNiIjE/PtCY5C9rf7ZrjLcNUgPi6CgRcfB6XwkGY1WEGzU1CBvtJOqE5WcSaSNIi44vQ+CoJUr
GVQwwBEgY2rp/bddmu3OYpe6osN4FTq7Qnh6osOQdnfAZWtet6msWq931bM5l7xuysnoM3CRVG4v
36loopf3cfyIybbbhJRV67WgxCl5gXoSQjIooY3sUETjwzClqWMpraeSSNslVlBicJN6COTkxpI6
R7Wbr2kkHyupuBt6qrp9aH7f/qZtQUGV6OUWx4UCnIwcW4xhyGHuts1d8h3tj9tE1qKsC+ug8FH6
qcoiOU2gUUGnKB6cH0B2lrTzkiYaAOCaTg7cvecEh42plFPtWJHFnM4GdhxFL7LgGNalFmnPeVom
eiM4qVJCw66GCu+9oN4nxV4S1VevvZ/B7TsBTqDsslSAIW+UfkzqZzNpd5EmHYCW51SNstPU+Chp
9r5n+mkAl2po7xHDPNSV/LS96+tH+/4ZnLRNcjIhm4x7rOjuzD50MgzWQUUzHtCm4HzXNehfSny9
fB6SwdBrUJq01ym8LeTHPDwW9FbYobWuQO+EOL/WNjHyvOuxs73qAV+hiRwoxfaurV//76dncHdM
EiRDHuR4oVdAnzaUF6N4qLKHSL7XyrtaPgz05xiOu22iIr6464CqVlsiwIPb374jzUNm4XH+qavz
fevmT1jYUrOtDLWeSUhE2Sl196Qb9GYsmn09mPttbv4fdX+nNUvmgtZER5RKVDqu6fChVX9l2otp
vg5BjQG/wLsr/+7VF3v8keoHQMkIRFEg9PwYWLOhfdoTSEijHJp2L9svebBLRGO/Vs9LfxvzjuHr
cNkuGZRSUk55O+G8zMaNnvBCcAVX36yc3CsaWfh3CpyRsgJdxRhEXBV6fWN3R61w9fJLIu2rcEeV
27ERZB5XbeKCHGeySA8caMMccAcazgh08I83IM5FBe/scLaoTBNaRgY2rEoOX1uRRRdsFh8PQPFF
Io8KNitUPAS16seI/g4ixyzuqPuZSo8lK4SzQcBq7hUys6KrIXrRqBMK7LZAuAhngKpU0RqjG6Gp
6b6jKJUGEP7NtoYKjpuvYUjSHnOSOmxYUY/Ocy+cGL/OgjYDZgPBH/MiL/WjVLOYjRi05pP6GPS9
01kHOolqi9aZeCcy/76wMjorMJG5nX3c+jjGj4P+GR8d49b/xwRnMXsla7q8wPqjvtejm+wTTZoQ
pPf1OSOCSR0F7mhsktI8JdLJDL+r9GBmolloorPgLIlpI1dgJfM20V2sH3IDPpXA6K7e/7oJQ4ii
IdTWchIbII8GCBCE7C22k4Y/SX7QY/QDmT8KuO3bkrtq3xekOMnqkZmNBh0BABofR+1r23/r0Kzf
mIIn4PqmvXPEyVZuKuFgZvBoGvrNKFzJuE2S/TYnok3jxEvt8jjJDbihQ3sHEGKU9jtaeAoaC9Po
P2VR3rnhJG2sckBuvUVNbCetkLZxhbBOq+eCcQm6puDPVUNONpQSw/MGBr5KPErurPy+qO6NToCh
sqbzaHjQkVRArc9VQw4zs6LsYgbjG+4AYieLzn3V+1sS4ETZtCc7jQNchF19l2Q/u+KQmp0T9c+t
+aQ3f5t96hW9gKm1vVvS5GS6Atw9i6y+9A19n+dOkOxVc5fVXz8ub0sqnEgjyxMmSgfOVOlrNR7i
DDXd+0jxJhFKhIgdTrCz1ojrJm3warcDP2uHUwUc6VQJNSfJR4FXO/slvJu0ZIqTbNPs9KzAsEdf
L5wwcYPkNLGdyrxBfrTUl+0NFPHFGVKFURRT9OBLUb0xQgHzcWL3yQcn484FkvqSI84Tyzu5IWMK
CUdrlll6ZEQQVfDEWWdkHtOABnHAOHHOmFLJzE4s3AiYqXOnl+WzYg2HCJ4lsKU+UT0Gdv6lxccd
iy7AtOrZW6pv6FFGRXPsjILsw7pNeCfBOWQSMGTUrEMIw8oOSvtgaZ/wA5YscCaho1E6jfEcIgHI
j1z91dRUcCAiDjgDMLGWdXEICqZPJkf5vi23otU5xe9QJYXKB/iTWXEwml3+mSt5uT+cvncZTahB
Z3GSj1L3aiSPdfkzEs3/mFe51vT3U+Y0XQ+NLlYNufRp8Zglr3L0LPW7/7ZRnIJHo2miZBWqx8Y9
Ja4oK74a/ltuFKfauhwkvR3gmLsk8ao48mjyGqLEMS9vpexRY9keZceOZf7U2KlX70P7NyH7TBc9
kUXywKl/0QD+wqRQyQ4VFS3dy7W/vY/b9gVFYZeOOS3LjtD5AaMqT0w7RtmehWclft2mss0G6tUv
qQRwz6YiAxWClx45klHgAorW59QeUyeHtC7xRlIrNEbcpKJKyVWBJqgsRh0jxvfxRRIzRIyVljWe
eVmPYlfiWKz+GZSqwGFeZWNBhmOjiBR1NAhuraZ+rKOvAdD5P3EOCwKc8YpGNa6AAAI/tsRd1f42
im//jcDM4eKdN1nt0PYMHGBOhTIB1V1gfVfFdR4ng9GfCtqjOfvVKzGKoQD4gvofN66d1Dgo0i4d
BD64iMr8+4ILVbIQ627mixBtCUzZDfr3Ai5/aooyiSJCnBWz+zzqwwDbRSlzGvpFy7/0QO0cRcPY
VgUL7gNGY8EsYerTJUPj0CbmFMPsTxLqiDXIL8qntk9+VUX+JYFiiUsSRSKnUTDB5ss2QjvOFHyt
RcH6bS6u+gcysw+AvAgt1//GAMj29zYDotU55QtMyWJsxBO/pc8olUsEhla0PKd6tVRrmDWKI5DM
Q06AkS7Y/1VRWuz/TH8hs0FL1DoyIbO5cbD2xfcnIsoMiU6Y0z1a9lllzGlpPXXH+AHZ3EJ0G61v
EhA3MQIL1X18cFAeW5QQ6WACmelkcBNhwmCVByiAhXFgwIkwuWu9ggOapUmFOFEWY0w7c4zhNjIe
hlDZK5HtkKj3lOLZbH9O+ikJ7kr09cX2HWofBacl+g5OIcnQVmnTl/iO4HH8P9K+bMdxHIn2iwRo
pcRXSV5yK3emnbXkC9HVVSWJ2qiVkr7+HuXce8emBQvuGfQADSRaYZJBMhhx4px2S6DAsuYQS3Pp
gUh0ZsCflbeVO7fgrC2cXuYA+hh7mhWh3fy+vWOWBnFuQdkxJYPKLO36/DhZf6Lyi109WCCnuNOG
h6QbSDBM15m5vtTspJMxU/ZjU76nQkv2cRmRJ2R73AcxErpytxjz4l+ErZ+2HIq8GNC7V1DIIQXF
WVZO5XvemAHnaOoZAvCWhF2+75rnLrP8UkuDZhRB2aZvkLVIMrE3kuLZToXPXDNokhTo9DX57vkS
UH8WZEcBckGjHDoc1JMj66ZRE331HjWub5F2o/FTCWCvwX+33gps6+oUwRSc21JOkayvvcrNh+rd
877FULnLrDKIueknU/IvFvbc0uxcZ+fVqJO0qlDbfScR24wx9+GqG7naNLQ4eR46APEeBgJR5TrE
kZ47XVlV79z+pYkqyI1DEkX+OGlhUa7p21xtOcwe2rHhpgT/dgXGrlzGE/AUiXfQc3912uSpT+MV
J10zoew5UBYTG+Ln4p215c9U8/YdYyt5mgUTIH2BiCr+jx7Zz6fR2crYY185Wl6I9zbVA/HNK9Yk
7xac7MLA/PczAyg4mIbGS/Fucuan8hGnxhZagRtn7c69Lm6CLOV8KEp8FaHogM6dFAsyHRwjBvNp
64NvxM/qJpzKB8hIbHnbhlYW7zrK/bS+t1TnAdAJjRoHvCb4R+2wqpzS7ctYlu/Qd3+IMdhOX3n5
LPj3DHiHqiNy+WAUVw4HNxeGM9axeB8Gtuu5OfhMTn4PZRw/bxzml026YnHBPeZmd2PWhAPSw1Xm
1NO8KOYMFgvNxA0NkeeV6HvJAIQfILn32Xystvm5PQox3HHK9679GONq09M1RqoFB6SgvAItioeU
GrRQLx2wTfu2RHNz+e7guau/+qGRfL19bc33t3JmwwIFlwSE1q7pyjIHFPxDqZfvCdTp7Er6JPmn
cJqnNhsCQxKI+22GNVmo5VH916ZyNKQDtLjR+IWrckDzp/3W6qfEKAJn2N0e26KdmXkCHucilJr/
frZ98150YFbo4NSAPslhqjcRBzROCrcPcpBZ3n9RUHTXzmhl9H2iz+XSXNx0WQbmwPR9khXKLdlG
ApFU6XcTFII0DDEn9iq4OHUUQi/NaF1aaJRRPmtZjWG51qS45NTnn1cWx4ziqQNJP38XWV0cascW
jy5ZTe9dRWTgqwfoGtIy1CKARSuDqMfc1ID2j99bGW+1uNhAAWVTG2usqNeBEtpFCfpwoYUNdUh1
h9YWBDpdc2jf0f8Vcms/ph9u/Og4TzrdFtnP2+52PXM4DByAbWfqC9BSKOdNQ/JuIhEiwHGMgg6Y
67sVQqDri4ZxHXkRD2hyFareu2XXyUkTwLnYW0d+LbNnboNraPpw5Y+7x3JhStk6g0xEWwtXvOfE
p7lfrfVzLMwVZJ2hmAPKdBTc1Gg5sjLwqQEN+85zJn1PI5nf1MVKCHK9/+E1oFRBC6mHAEGlB4Nb
8bHV2+4d2jm62JIa/eyBt0Z/tzAUtCnMUS86exHVKC+kBtBCI5FT/M6YNL/UQ5FvHC8RK/1z11bc
WS8efR1wMchiK1kLB4+wqWYVO0V164TQVKgbO7x3zS9NKHvS02NNGiDrOTnxWz4cm/3/9nnlYGFa
OlYteBxP4tNrs/TuHie8H9EuQucK7lwxVs5fu3Dyfmgr78T6ajN+iRp7c/cILgwom4JYYCatIQ9/
mjy4qwcJwXtrtsoIlBOkht6ljdeGdxrKJgRax/+H5oiTprtpdBHrmfNbAwoyBuRyFWdKUqmPhfDy
92J8Gos49a0R+W7zfp+9NKM41DjIcgTfUf5u7iDhHUJk+G6PBUoObTtIsOLBiUzJ5VVojaY+1ZKm
72j+9b19r8u7r/TZwJyJxA5HoKeuuMNYanVa+u5kBzRtceMj6Y63ner6kMJ9AUptMFfOTRrqdV40
RpmnXp9iLVq0vwYl1LXjjaDpymF4fYBc2lG2HzdYNkKNJn1nDvXF3wlfYxxdM6Ashpe6jWhGGBAD
3smDHRjJvTVZUEnayHnMylUWwmFlNdKoskajJ/IEJjE8lUNvWuMSuwpLYMHR517x+cK4kiHKPVoO
XiaHk92FbRRG7kbWK0Hp1TRdmlD3Hl5avCAcJgwU5g50jXzgyp2Uzyt7jrfMjTyJzzPjsfvDODoB
xGN5dw/FbAUnLCJRcBxfCetBAD0nELYYTsmjpkNAFt31d+4KGJifoahs4qS66sob9KlpEkiwn8bX
njz07J2N37o1ecbrdlzcFDii0Fc6t3xe9UcVMM+IJ00QEODGkM5T3lcBJGv/mrp2Q8BvrGlsa4/2
nxKtWrq2duFe124/7TvIl4F3ZOaVujy/imqKuFflJtg6Ml84RmhZ+2wcA5TwAmk/ivilH5+TNoIy
746Bk3NI9qR969bO6WufmacBs+18KiOoD5esivEA5L15dMsoaEHp3MRZ6KLfrhjujQHmARt4cEKp
F9OtQkQr9CTocTWaR+eb3u91594shvL5ee+dPfgmaUAHQ+Dzlhw2gNXH7ZoS4LLLwF/ApAfB+StI
mlNpjedVDkYg8cCTpV+ijZslG5uiN2EDqLAg20K6vljth7g+mzB3Z5bnt87Z4NgkUyubbPPY6I/1
9CKjJy95vb3rrs8mmMA7GcMzwYJDFX9Es2XVlbFpHpPG790gncLb319wNFPHlsZtBxJCvGMvhwDS
EhYJhOwoamzaap89NRWUD1YuuoV5Ak8zcpsYwkyapwzCZpoVJ1ZhH7VaPiRa/5xYw0tVTdvbY7lK
nMwM++iz9vC2gDaSGvanday3hl7bAIn96OwHx/rToh2G0UNjbrMKgCR9rZF4YXWAeTLQp4xtii4j
ZWBVOxUFLSznWCZxUJuvQ7WST11YHuSyTBwFeGeigqF42FS79VCxmByb+FX2k19+1IB0Cud0e+YW
xoHzdmY6tsGiaNjKOBxrct0y05xjT7emFlgro1j7vDKK1KQVkrb4fKO/Osi+pNNK6WHJACTGUaAG
mwjYU5Urtq5oUuuMOUdSl/4vN13DPiw48Jzx06GYPhdT1HVOKevrosvIMR3e64SBr8EIqXt3LAXh
AAMuDN1jdPSr4gE0n1CnKgdy1IGkp2WQRb/uXmUX0QEcSof2MeCHl3t9NIvEGGTlHm1j28WhvUaI
vLAKyIFg9nU6SwOo9ZLC1KUVI5V3zNGLg7Lihm/uHYCFpDxozXAcooVRPaxIR6tsAAPo0WJhUwRV
dvdldfH9q0CQ4aLKkE446sZT+zsrV86n680MzSyAT+Z9DD1ZS5n/gsrGbYnBjjJP/IpOX+jQfHH7
D3dN2ObaXS8NzX8/u5fs2ot7sLOzI4825aM2bNbkapdGMpO7Q6nbtK4ZVwfTjfuoygA6oUVg8B/E
fo9632j0lYvj2qOQioINPDFAbnFF2dOiedrgtohOkx0U7Cm2j3c7FL6PipsJVRbwSioTlYnBrJqu
jU5IDKb9nq+Rgi39fkRVSOIgD4KNrdyunsQklVYSnTRZvDnt8JiCWHIlLl+xoTptAY6cqIGg3WlE
P63Ut9Rd89trC0Cm4z3vuQ52NcLiS3eiOadaQQ3v2IbAXrdr3jqf/hf1DmQJzj8/O9uZt1pmUsRI
injHMd1IcwisXA+s7ktruQGzjCC6/7kHe4hGoKGOePeKfLONElH1ZkJBuextSUu3K+f49e67/L4y
HkKnrCkEw3gmyOWErHvR77/vLk2o9/WY5ZaRwoRJtlrrC/Ph9r6Y/3t1SWZa6pmIzCJX9ymbhiaa
3FQ7mtMAyQHEneXei/aSfaEsujvCRZ7ozJaSBRmSNKuHEba85g1ZYVqsoQUW3BcIFhNlfDweUXZU
ggPm9i4VmsOO3lcOen49vpsbETHn52sNUM4Fek89sqF34rbs2DyWNt1MltzcXo6FHXJhYB7h2Q6p
Aapoatawo8HTXdS5j9CMcfKwNkNitntmedvb9hY8+MKesuGJNmQZSTGgzNF/xWm3T+J8P2bZ79tm
lhbGBubAmHXBwT+nbJRuqIo6yTEsnr2CfYOspG4XPw8dErxr4MlXBNE8txNgBQSDcsKPAs33xd1l
P6w7wEVgXoJYKaIqxbFkYjQV8Qp2rHsApbaVeXdUC0VxCG2ijgHanavUV2J3Y0ca6hytOuyNIMvC
2/O/tMx4Kc0JZ3DdX+U5+xK4g0gQ+5hFxZfUzp5Nq9tFFb236D8/yc7MqBs8rkvZ4XkInp1Q/0df
a0qcvUQ5qy4+ryQ5HZCMg+GQ2scClIxVkgaTy4PIwUW1RiC4OF9gDMBp5aFAqhb7WrBF8ZJzBz2J
0089pS8NGoNazne3l2XJb1FWxKMbL1mgMpTDvRdt54LrmhyNvg2acisz998sPEWGay7MzECqy/ME
vBWJAL0SHGuaIMpTgUt0M64dIovDODOiDMPW88yWPYyAjxmlmdc8ubf+NvvVmQHlVSl44aVRBAPd
mKObgvv/IlC4MKBEb3pTonljniYwiYX0xaX3v2dm/jHwUs/VaWRtlXNWLzNux8y1jlY5PchE20xi
5eW94LIXFpSVNu2+Ywi+rCPTvo3Nps7297sSDlcLpxRo+gzAiBRXKjNh6m1CjhEbHjSICZRD5Zv9
9u4tAbUFG00UwDGCYUDxJbNJZk5vRo4ifrYP0Jq7//PIgELSAYxcqDYoxbecNGzozYIcJf/qHTTr
27/4PCCEyOPM4GH1nohLoyxkBz9Cutj6SMaftz+/cAC6BqCdUOzG0/IK4xlZNM8moWlH8kGcPjAy
EghnDEq6Vla/bpoFSMw0cF3PFPzAbynzVBpuNk1Opx31ZNroclMUT3r1JRl2iZEGrhXqSIh75cr1
seDCn6zpSFJTCIi4itHJrHWtSid6lNG3ijgbW4h9Ft39EARgDLHb/zOiXOWRpUN6bTZSOIdym90N
jQVXMCYOiMiZk/3Kf0dL1+IJbLtHN4UWXle/pLG+afr8BYSuK0/meSso1yGwD4DyAGLjok1b2Sqp
rNMp6Rg9TuiXd+lPQt5Y9mB95cYaIH5hYWZ3BrOS4aA6p5ZKdJK0NS4XBO79uKvxjjJqtLE15u62
e1/fI0i9GVC3BjIFyEE1qzRojjOVfd6eCutXvnPEP/d/ftYGxfELGW2wUl8eYB1Ua4ah8JoTHf7y
4sAo/8fvKwckE1Np1Q2+H3mB+363NCslEHKB/uH8+/G2Uc53SadhGhiN3kf9oXa2zd1XLDjxMfV4
ns9AUXXuac6AOHKT+tTvXZJvaL1GiHS9uJ/hM6Jo20DWUy21a+bIkI7OqxMQ8DTe6OzujN7l95XY
s9Ujwmwnq0Cpk77kflJUKwauNwFmHoQHSKch+2yq5TMvNaLJK1pxKqn4u+3GgPYzlt/+uO2l12c8
Dtz5AEENFiUOFXUaA3mvF33WnBr5I7WtYARGl6Ggn1drBaHrFfk82okL9jYKhNb897O3Jq3rWDqi
bU9xv6uoX60xFq59f57Qs+8nTa8lVovvW1E4uH7y6/ZErX1e2RCD40FMUTbtSUON1vmAypZ/twEA
Cm28xhyk0q+0tIhsRMU8vT3lIPauHwwox99vAJcrGm8+d4RayyiL3k6msclOPP/eboq7dVMRIWC3
oVSKHoNZVvdy/ifijSQXgp86L2yghrByWi/sh4vPK/OfRBrsl/h8mDkf1UPR/bh7di6+r1xvWd5Y
TJP4vgmilr+FF29vf3/p9zsUgQCZRauQHL6cnnE0zGnSUn7K4o097gy2GcyV/OB1NgeYMgPYxBn9
ineeciN0NPeiSecckLKTl5RBW8dBy8FD7LkA6RS+XGt8XdgTwHUCBo1TCoot6rvV7susnryYn3Sp
+0X8UPen25N2bYCCDAaVXTwlUDxUUZ2yYege1Rw0oKavzLfbux8xl5+fzZ8dGWOSciRi8PmJD1tn
GP3SaCGlQlaWfm0Uys7Ajm9KPPyLU+WXPIQ40O1Jmj3/MjC7HIWyMybwDeKhgc9n9ug79ldtM3bf
gcW9+/hAlhMVcLxlEC2jVnk5WcDmgWIiyYZTXQrfzRK/XrmKFqZprsGhxRIZu2scUJlBBbAzh+5E
Art7zcy7I/FZYQYlSijPIuJX38SNBjX4PtflyUiey5wGcVTcv85zsA9EhT4LFqpxK6oN9Tg2dDwl
yWO0i+ndWbs52P/v55WAMuZDFEc9Pm+Sb11+IpvbbnR9QCEOAwEGeiggeoeI+HJ9azFWmkNK/QRy
ee2x1I3cRyrKA0qorVd5ONW1RpEVmsR48REHh+GV6o+d4V2UV9Z0qoyHvzJjf3so6o74/DrCOwh4
I6uG6OZyKMQY5cRFNZ28fPQOIJYXb4aWNTtS6RBZzlJWBbcNXg8HQ/HAgzLXvwGrUeau89wJfRSJ
fIu/l94mqlZeqtfjufy8cnfEQLZzXuPz1gipp/a7aaMheBuvFWfWRqFMW6rHtRE5MNPbgfD8ia54
2Nr357+fHbd4cES0SfD9gqJMPT412cqrQnVhRJaA1mLvASWM7ja1KmowvH77QfZvRnUyaOjp2OSv
d6/0uQk1UxFZsZbWSD++GaZfV0G8EuUsTNGs6oB2GDpvQ7VXglOrq1Ir7986fecVz3StJLr0feAM
UFSYC/lAXV4uQafVRtkmcf+GDCSY3Lh///QAQfHZg2dhNxhKCGKC6sizQOL/Njf9JejVzf+5Pf9z
GHZ+2WGJUXbBYx0Xvw2AlOKjbdI3iQN4w5sjHjSGLk2feQ+461LtdNvQwkxZOuDySBCA4xkZwsuZ
AnA3w45m7VtCfBaFxkrosfb5+e9neyF1PaieCXxeZt80+WHfS1rwOU9nP3/eKuffH5O+kBLf1/Uf
Rv3G327PzsKJBPgBcqbIUM/dxUq0rBGn8ca06N5ArPJRiWbrSs3XOncLjYCVuGNhU1+YUq693Mot
JPvz7i2ptkb/K8s2ZRet2FgbjuK2pdOXhAwYjhGHjIdatqGVryUrm1uNzz/X5L+Tpp4dUNFIajSy
d29DLf2k1Hyw6viT0wQ8+WNUD22yNqylzYJAb14odB1cdd6NREBMMar5m4hc9mF4AwQbY5HaD3HG
xqeBV+NjZshsjR7hCuuMgc50FgDN/YchTplOTXDgI4TL3+o6tQ9QHScMt0nhgthCQnfFpX9kG3db
lpHqWWDqY7/Q2rHxB4/IrVZ30LljfCogNNLk29pxo5V74nq54bMAJ7tzSyJaSua/n2+O3kqStsK8
0GrfDJu2fyEOD+tyTUXnesFhB1lZtJTMp4j6fKnbyXPShvM30j7zIX4oNBFKUFsm4EnI34DNXXHj
RXtogEWrKOqi6CW+HFfTo4NzsBL+VuWxDyz7o5t+M4e/NLJh4sGU8Yq56zMMi2zi/YfzGDkkdXh8
THNnmGIsM98yX1+TGL7e+DhdIAaK7BfKP8iMXI4mMvQ+H/qMv0F4JCy8p6Z4ndYeBUueQHHN6iiH
43WgPmqaRth1jGrZm3DbQICXj/UnHG5BmmrhXScmnh2AMCJGRJEX2KArpCdB+YqC9rt/kdMrQjm/
dZ8K+5uh/bptRnGBTzMQ/LFmIBKSq2pideRa5g0ug0eXQDlFaBnNx/y7O6T/gCm49SXNv06dvUbr
okzjp1WQS6BPh6KAjfv/cqniTFpU4/300sYskNFhcj4iVG6mfA0XfWXo88WAZAA62fBuVlMctC0p
AT8HP4Dn3i7AN/G9SLe5++P2JC5ZmeHk6JNHHfuqfGqwMXdT4iRzH9iQSmgRGQgzIL9grrX5LloC
Sn4Wu0OaXV0ungpbxDZLDtyxHg0wPiCn4ndZ+ZgRb397UMpuRTBmA+8xKzKCfwfFSGWNut6ZJKkI
P4z5k7sV03356s/Po53AgZgamr2vOE1GU5gs12h8qLViW7npCW3fG9JMK0f359vtLAD8j51ZnB2p
ApAxqWDmgeqisYc6OVArDy2xtYs/kXVM0heGCIHseHsU6GDXigycGm8lotDbs6hcqf/XPNITSJYj
nff5886uDq8t0xx9xsmhki4MQxNr0D5AuRpyJh4nzv++bU45A6/MzYt6Zm4auMhip0kOqekEWZEG
hvM9nna3jSx5BoDV/39MSqyo24PMnbFPDoVsfNd6pM3KfloYBbwO9XXUqS2cgko8EMXoDbUlRlEl
dkDBg57bX/M7yQzmqYIRXOtIHYGpS4XSa6kbd5bmJQcj+8HI17WgZmHhQe2Hcgjq4J8pksuVgN/p
VZtn/CD0yt1ogC8/FcDn/U0FISHPEOxQT65Jxy9OHKCFQOsYc+lVWRk5J3SlgeNhpHpgelUw0oc4
zoLb679wCAHMZuP9TdAngBTy5dAIGp3EEE1Yfyv2O/u1GL7yZvQt4+G2nau7CZcfrMAS9i2Q9spo
7Dw2s8Rx00ObGnw7eoO+bQWjoS7td7yHIdSKl1hgc7GqyDaPQDk0UNvCAWsChzH/hMsRalXVk7zn
2cECSbGh2Ttk2rZa6X0MZvPQl+J37TgvKZlCuyqeze7P7XFfryLoOwD4AVsI4JpXUBZ9tDKv05Py
oL82Q5C1fsS3ty1c7+ALCyqUAQ0SuS0ILAjw0ry1VVX8PaRmv+YoiwMB0agN4SMspXpb1TxiVmxE
5WEYtsWvoftNvPvyB9jEYDyYbye8WUC0ox6vfUezaqoLcbA5xbtI2jXYHKTY3J4utbPvP2bmJDZ4
KRDAqmGfNZg8rY1aHPQs+8J0MxzMeFPSr5ApLrj9jGbjMDZIOBY0lG0e3rZ+tVimMSd48D9oPePQ
UpxxlMSbKm5Mh6bp6UPDtWZLC9Ks5AznM/XC5RUr8684uzlAZRUZuTdNh4LtklGGyIiGyIZuqvyh
zHb21Pq4PG8P7OocgUk0UxBKoOCwQCw1RY2Tm4V+cPuBPRdWMR2gjs5DE3XTkFo1X3GWRXvoLpzj
mVkUTZlISotm4jWbDkOdJ4EUzsYt8mcq+D9dvkY/cOX689jObCnTScvCshiN9YMmpoNnNbu+Ht7I
vU3pyB/PZnBFoooKXJeahIc+aW0lOIgOYBcy/alug2yA2mZVy7/vXitwgKES6eBZMm+CS/dAE7Qx
jWzUDpb5PIlvaf3Fav9ueLzi6yrZ2TwgDyUFgOyABkUf4LyGZ25oVW1adbLVDnppvrnW4E/ptKHT
UwG+fTuvA94bRVjXg/Mca6zZ9xBO3Hi9tpZEurp65p+Bm8dCfIpZVa84bRhLO8tz7TB1hq9Hm6jc
9AnzNXYs0t4X1cpOWPAWmEOoAFSZi6BbCXhSh2hIVWPUSfbIvUeTgTZsJRBdMaGyktIq0RybdRri
kS9a+t0ku8Zeua8XDqrzUVwJFXV559i11A5ZtpXIxqzRVKwNwbz0DZSosWdrzFKflmA0hUJqm/nm
Gs3w0tIjqAGdCiBlBtTEL63YeplrueaxQ2v9E3tZYNC/ZPtgaE8UbTRe5Kysy9KkAbQP9Wpc+Mgs
KM+sgsemFVGTHeT0I6EGtu4a0dVneko52gEn+6+JecRne2rUQHZmcpgAjYD3THLrKxTnHiV34oOW
iXzfjAP107asax8NuH+ZNEr9oRv/tgYn1ATSAsx6KxPS+JPXrbFFLK2pgbED+AbcG/Jel7+ttriw
I+h6HrLpqXSfpyEHVnAt8bRw8Hs47+c7BiBnRFaXRtIale5m1L3DiFTDw4k9WfUKcBchDb6hTvKZ
DVV3oo/LxG6QWj2Yg2ccxmxMg6LXx0BIGgF1bmZ+Poh/BHehxOhZ8ntJqnLTDJb70BMiQry2fhiz
rFvCo18NwsLQaAw90KOSBE5FedjnTo+unsZ6hE6b2Fe62T1ERa8FfdrXoNU33X6nASmOTCF2OMhc
9M739I74dhbFD06Ce7Wy6sQf8772U1CJ7dtMQDPJTlAScZIPtyfGZuj6IgQWi4RNpYOY3JJh03la
aCe2b0ZBZfgl098kIb439iU64obYFxMNcj2rv6Qckq9jVLp+WxfYoD0or6AySvzUNBpfGJbw826o
nyU38mdTunKvD4m+45SUILKgeVB2VHvRiuR7VbhgiS29If/egLZJB7lFVoZZZIyt34y1tqsm0W56
izubNo3FX6DABB8/ngrf8ii2dhTwuHDskvZR1ix5LEqSvRid1j5qHtRA9DxBKdHVm0Mcu0Zg9CIK
xs7hu0RzoY6QWY9MumCpMd3i0Z4avk+pU++6XBcbGlfNlxjZnbCxErItc1Qkx4SyIGGgk0YUjfnM
SRsWGi5iaC9Ym5pYxVY6BV4urjaEUOmcwmGI5HPZxvZjYhERRJ2R7gcTSqxD2pkPU0x0H8SE9CHP
Bui+UDsORjEM4VB3jh8P7vgsRrCSN7gmn5mHDvPBlmSnT3p38jRN+IS77FC7nG0l8lKHBrBJH0Xa
xM+EqHysJCTrdM3b2g77YrE22zQsrf0aPQyBEev6++244eoZjDw2MuZIMs81BcQPl1svg/Rpk3g1
OQyJE8QMKs1s3AGe/9wzANay1Fi7uRcOFBjEHkcSGBepWhE1jDaC5mhLDjzx/EybTramv6BX+8/t
cS2aQfYSuBYbugnqi0AXI8e7hJGDaVeoZBnm98602l1pOmJ/29Li4TWzWAFziVKsGopkdpz0Laho
DujMCtw4jQJp5KHR49Hdmd9u21q6++YeOJTCkSm7gocnniMQ6UXsQIFE9nGUPtlZ+qKZ4MYrvHKX
jmloZHfiVD5DPhuo7RnZgcKpGlqKLOnSPmvZwfzwhF9sbg9p8Vw++7oSNNQWnUqtxNdJCcFozkOn
W8lkLrg45gtAmJkjF7V4xcXR85XRyRnYwcizRxT8d6iThwV1/mIxglYtISsOsTQivEVnvLWDmEF9
xniu5FNfdFikKf/dgbS05sm/GJKD0Af1ctyaV223I9JVXW9JdijAMdHa+rNbpr5r/KqcdhNrdOXy
XNhLHqA3aCxEzIWMsBICDaxgPC8NegDkMdSm9kvq8C0kkFY8Yc2MEgZxLvts7Cd6mNxDYqJeKwEE
WCupLTnD+ViUUKPNLel1I4wY+aGUD7nwreFZyNBs7gNvfu6aM0Oe0o0CUbpp6D0YQqukdF9l+Uby
yC9jy5/En8ZZSaOvzJ163E2k1eqkGWGtp++WxnctGZ8YLrPbm3XRDHqfACJHIdRS0zlNlCGOAbPG
YZyCkv+VW6GmrTxSlo5T8GnN/azAk13BEmPZCdubTIwkYlBfZ74oH72SB6bxdnss80qrASGqNC5Y
Jz97G+exnkXdzKn6QrgRPWjmcyv/JIizrOSxZhuaIBbUNylawP83i/PQzyyarOIdi2GRNtVWlCJw
xevgfHTgC5flPjZRTDbW6htLN8b5KJW9SyRi2XqEzcrOg7QABjD/SoDj6US+bbIqkOgNuD3KxQVE
MgwEsTPrKVGyOCPhth7FMTsgApsMaD86sS/ZD5788y/sUJS/5iQs6JyU42Ls2yhFgYoezIaEw+T4
lfgAHm3L2pWdvHSez7cHvBE6WAAEXi6bofWpZulghxK17pveJunW4IbX+csZZIirCX15eAEhw3Bp
AuDTzKr7gRxq2zoUlb3LPXKqJCTvhfPW8HED6FfmF01cQU8k3lFu/bo9mQsbGwWPGZVICLqW1Tte
S2XkGElODsboNn7eR2UwTlyGXqVNm9umFk5gmAI0debtQ8CpeGSaNnpXIid2INq3adhHIFwrU7JP
zJ+dOa344uKwcFCh5d4E4ZOjLJ3Uq7QpR5McGt76LrO2dHS3svo3Ma0FVi+USg2MSj0WAdxoROnF
5EC75tDoZu9bVmRvezuOdrcnD0RucAXl2JrxhC7yXsgGXLmKRbtUTxzpHGqPla+j5naBOTDDT6I6
qL0vTt8HYoAUXhbEVb2pSILaFi0zX6vF71zvy29Jms6dt21t7AvaWH7l5DUPasN+rdJIPiGoHLZa
VSYh4bkMokyKyUds2AaOXTohftXvMTXkS2OAzCDqyyFMx7h4kFUnHpI4I35Da7IjdkSf44ohKej0
TQD2ZRb7iVZUX9D3Yf1lsrgLiigfA5K4KdJ2k7NjZhsfGERPwObYRhtTxDViwbLfRPnUBxGwfW95
zcgDuCCg6K3bfSjKOPKJUxbBZHfTS8TlzyLHL/ASN3qUgEwGDa7Et87U2V7aQ/poIT0WoKd98mVU
052odOul7RvvOan6UyT1YTeUuNMih3tPXlHHuzhi5dw6NTxFWdoi+I2k+Y1H+8necsAISqN6cpCd
Af+u1xWbxNJ6PE4991GgILYHYqPfcR08vYaY9MPo2uNrDsrbEyou5lMTOfpG06Blw81U9+3B0h9z
Mri/C4YBpbU1PcYFpHMz0WSPlcRUuSmlp7RukfwZAX7OCia2YKAsArcXxgP+DSwyaQf6cpF0YWa1
hZ82VuTjMRf5ltdUvhtZxOdtNQa93Zph5uK54LKpC7B5wM5U8hZyalX/pxtcbVewhAS6lXiPeSyc
F8h12I9VnckvZIDeCOhc3eeqrrOA2Vzbp700vgKsC1y5aQ1Aivae8V5kNVs5ihduM1Qc0XeNPlK0
raoVR+l4ws4b4hxYPG2K7F3rfveDCFma+kL+FM1akVhtZJ6juAuDypVtxY6taWihOPT1oc5/DNbP
gn1J4r1jvSLd6Tf6FPRrOoNLh9b5IJUDElFb5HVoZj3k0z7qw9rxnTs7WD6HBTISqBChZAC+SMVE
wjuwrTjMRezThj0eyEysHFRLgwCRDjrNIakwr9bljZZGpjUNcOdDb/0ymLVxIaY2kjUqemPhbp5F
+lDzw2hmUr9LM4PZ4VJFb/MhLRxty3pR7tH4EAO6Wv4cus5+osyyvkGxggfQcjIDR+p1mNW82E4p
xHQxguaV5613fziOn4XeP8D20I6slgQdmZrZwDC/jueXeh9UOKXRZnj7LliaYlB/AOQGXoWZ0/Ry
7FqXaTwCRvAQVX96EB63Ia1+3zaxNL3nJpRcuxBZaw3/h7QvaXJbV5r9RYzgPGw5SOpRFtt2t71h
2G6bJMAJnMlf/yX6vnctgQwx5Ls4Z9NhljAVClWZWQ5MGI8NdNPTcQv/xbfB4jYDSAFvCYgFLxhn
A4m6LDUzA4Xb8ps5RLMXleBtRan81agbRORkq33S2qwZ6DcE4g1YSQtcU0WNrBgp3zHM+gMMXAwx
G5MEGi23sGD6mrcCbQEoFi6bu4TJIJdMk3m2j7FNmJ8M87DrevYqd5nqyan13kwlem6ruRXYbNA8
m0G0qS1I5/apWgJgq8fPZof2nKhyEG9Oy3RXK7P0mCJQRM1LHYN+os4uz6l8J9noF2qxGkl6YpZI
YTqQ40pz5a6sdOIiW2k+xGZj7p10jIMRl9LXdE6qwJSkbqejD3PeGrMbI8vrd+hYdZDx4kJalI6n
loz5HZKpXAJ+1APcKvKuly0gKxJbwjXQ4y5uRgjK1dqW892YPhFebY4q+l5Hin20BsMnQ/Q69MxP
TTV2ARja1xMULIq0+odDBTanwmWOoGokoo5KrTTbIdZhFPLNU1V+BcTuc0wca8PO2sk6tyO8XpxY
ZmMxG/ZxQFZgQs9ffd4SdV95iEHi8u9QhFSH6mR2Cpls+9hUX1Xo9RrY5fpLgnDsupNYPVF/7aiC
H7LaKS70GkOJ2dfOVBCdfCn7DXrFRwgtOoqzwYgPFKYrU4bY0z5WoFwaKciRpuSqevPcNek7hSIL
RouGmkw/UC19IkR2jbL1J6PaiEDWB4t7AYV9SFWJLzWpKSa8Nxv72EuZJ1WAvpHGh/ZzcH1OVwMP
4H7xUOLcJ6R6L527MSYFzaTBPso08qOC3Wel4faKftAn7Vtt6O8tmQ7lPNxZc7qRgVkbIqICRAcc
lrmgHbdyofVVlvH19CTZ07E3N1Iv6xY4Mx5CGiqAn5eDU+tyziGDYB/N4lkecsxhWDS3sU8/QhzE
HiCPIQjhgkCXNuSolXsEt9axjtyk37XxxiyJpIiFAeEEG5JT1XY7IVfJnon0Lbc7txkPhvUo02c7
Cjpk+gbnMECKvTOeuupppK3bDRvv9tV9cj5M4ZCzXJLSccYw5fxZHolLEtuT9ICWP8zO9orkt4KO
bcmf67tzzXmdGdWFE09HFWAr3AJHKy+PQ2Z+bbItdZr1gQGwjfAN790FcgyMB71XE2IdyUiPDOxC
uwJgQS+ro1FHb0aa/cCz+6Wto19EtTdm9QPPIXobXjkCSZ1n8MVTnlhy1BhKifi405jstVYG2aI5
au7sTu8OJqtSz7Tj4kuWTtGxSfBm7eYWjbDkFonKKC5cqZJ+NT2UXABH6f00jpKD0qvWzp7Hwc8m
K0eXEPXHNNUm6siOE3SOSdyEyfLX3jQAZwHsf0eBqHSjQqtzd1ABvr6+hh/6DcsxcqFq3pdjwcWH
kg0wS4llHVUKR9n9MRupeOwHUz1YaqXsSpJTrwOXx2Poqu5ObW3vqlwt8daeHOxnKT9ZSIzt86Tr
TwOLTBQwZ0v6JtPUCEjTSY03RbnjolARHWKER3AkpnyPDoL1XkG2wQOwUvKAZ2D3eKTrj04OYh4B
8+lTFHVlUElMe2QGCqmZObGvzhY5/ePCEIcPnU/AEtG7BZkh4eDEbWvQLmuQjC2Qj2DOz3pS3mbQ
7fOW9+alqE9GJ9luj0h9nBSpBihNe3aUOXbVbEYaRHvL0Zmu1UjvMp09JvafpEerX0nbOgmrhw3p
VMThiPMXDMmRtM1cIwA5pnMZaEYXmNrh+lZYdcdnFvgvOMtLp61eTIaC14rcpX5OG1/KM9cqbqO7
/8dfonEgJh0aEAuQh5EkErDeqnW0K/ZZzct7qDFumFh3Gn9tiE+ialBUyK8b1rHspPusQ2eywpx/
21ULLhrtj7pCgnGU7ou+COYk/XZ9GtfiLfPMuPBY0lsdAsg45MdRj91Ye7PMU4nMWhFvIEG37AhJ
zZkB56dkGCSzPbQtsNpn9NNRt1QZ115mvH6OtzveMIuOiFaTSJnECvvYfS1n4F9Q22auZhT+FvV0
dX+fGeLDPdt9QIebfQdk/BHS3RrnDG44uq3vC4FAUptNn7b4/ls3lRz/4l5f9rXvg0kA8W7UYoGi
ECK1yJ7BbqKlDV5k1Lm50z63Ev2HqBO0JeBigMBCDVbYWoo+JlpMcUILKKPmYfzWFhsh2eoo0EIW
DoYXlEXpF6lK4sTsNQuZctU1IaPmSpC+/pepQn1Dhr4dRGZE6B4gMQ0uewVG+uIwa+3OMf1/WAyw
GEGSBYgYBevLzaTSJFVzqFwcq7jcac2PKLY3xrB2Lng8yWEz/Gkv3Bsyk6ENVibOMZYPjvoTcXRA
6L1ezwcab7izNb98ZurD252djGTSJIoqF6qt8ZNiFW7Tua328g8Txtsw8z4MXHnwcsKYI5d2UVLn
aMnTJ5Rc0SjeOv2DCQsUAxS2uPKPsCZOY06xYvT2MZGRmKvdeZMXvbp5zyyol4OgZLayOsZjqcoh
qeb+A/oXkpmozUHXHiBIEZ6IpqoDzSPkcZBoGfvfdXpQt3oTre4qCGWC9gFu0AKjElXKoJh5BBNM
Jh7NHNwbQyb7Sl7KXl136t5S6Zasyur+sqEECqwKEDii5+qNNi60DG9qOvVubzyU/cNobzwVPhIm
Z3EWCmIomyJhD0Q/OhssgFjgf4BkleQ0ZG3F9hba7Kau2SrmfVUMGlB8qFq0tl6j787YHZiNTsaZ
osQ7xYq+AX4u/+6zme4dxNNPBdTUXJI5FA1u8q1MpzAXi58pbCEFHRUjhm5+YTMlz51e/JZ01Vd7
6+6ms8DNoHKHhC1YNwqgO4IZQtrRmVQIOKgnSwnYrQJe/POIaLGL8DxD+zXhqM1pa5hjrdZhu5Oi
z04V3v7rITiNNgwo3YIYwifx3CGpSs70htVh1ntG5huDd/v3ITaNywHFOWA/hKs6H3pLZj1tQj19
IIcu/4fJP/+88GKPSGOUWoPPT8ZnI39lG5e04IX42oLYhzrER1txQAEvZ2fKU6lNAfENa823SRBb
G6Cvje+LpDCG91maRPj+QH0wvocNN71yAs5/viXsnaJNq3LoJ0x+09xlnRHETgsQgLXx2BCi149Z
4o9OJN8hF2qKlxph9dSWslGHhXGYUwOcmDA1as8hP6/vpQ8BPsHxoCYCgA+Ud7RlBarQIpPFCgIl
/Bok11tbQ77YpB6K4eoukVLHq6y5CuD/9IfEKWrfzMYevsnJyDsahNUvVjJ+0wDR/TNPKQjqKhk+
lyxJ9wre9UdGrHHXEIh9yPGYqy5eh7ihrw9hZUWQH+PNwnEcoK8l3M2DlANJYxdZiPj4Ts8m9cCy
dPbrSHu73RDayQLYBaCEttC10PMyt5y0ycKmKvpPaFUmP1hUnk4zCte766ZWlh+rjhYxiGIRPokB
mmaPWZpXUhHS8dDRu7h67NPTVG08kVaOCsd0AWLM+8jh7r48ihBareIht4qwSh8Ve0e3+iGvrcz5
9wVPwnoJ27vE9wk7qc4TI8823TiOW0MQvInGuhGNfWFCVvbT0az96+sgBBw4hnixoHjIpUUMKJTy
dTpz5U7eqUlramPImQP6N4gyQ+8jTn7O79ftLIfBG/rJYEZCw4ILP17aaec0twwyDmFJDmlA6w1v
svJ5kL+QqkZfEIh+GMJCNCpL7UZv5nDs/iSH+tZGaJglHrLgIkV7Kf62v/z1Y2+ApxE7fdhkwFC8
Fje3nPmPAQPpaZDQQacX44G+R9hkZEM4NO+q9b5F8F2ZHqwxpgaJfAiiiJ+vpxmSydIEHTuAKeke
BZSNG3t5EIAH4swByKAgVfuBVjrbRoNFY3TNYWNoUMON69CWX3jS7+Y9BJgmb0+A7li4V4V0cwYU
KLFYCiK0je6Zft1ulAqWPgk1CBlcMhwEyHaIgO25yxK0NMzNEFVu+atdZQF1ysBQXq8PQ8xO8TOH
WgciBC41wSOcy900R3rUJiy1wjoJlV92vpf0Xf2nn96p+vMAFvZ1cytrD2uQ+jb4a3VB7h6KBPqS
E6x1yeRaYVn8w7JgMJAUB84Bl6yoDTfHjl3KY9GGmWK6Tw6zbl92fB8ZCRliS7xfweV09Yaa1EnS
tiEyip4aOOgZcX2GuHO4jBC4vjE2lQ3GOC81XBoYS9kCUsxuQzMZ0BDmCBWQpnywv0hfK5Bar9ta
WY0LW4IfLHIpcboItqTSrVnqSWwrMbGyi4F0ATcEbXqg1iU+s/VR0s2pmdvQkFEU1Q42iLCjpbhN
3e1uHwsAsRqaBqCyiRtWmLc6y/GEqSE6+KM197G1/4fPc0kJdIdEkCDibWNoiUkxoR3E29zOgubM
zXE6cLZn3xeWolQStKaISBcW84NEvMzaoEusbSuEt2hGyBU+Fs/qqtIkTQHrLyT673L61iTvVf0z
k7/n4x9DYRuH5KPtgLiJkZYwOM0cgHkRAWX00jCjjtuFDkiihR7I5NCcJsAKW/nVzDwnuyuy++on
Y141eRA0IfkLOhDj/YZGtNfXTUQxc/8GN/33pwj7oiwdp1MlrQsnq3KZ9NxL36f0O5GeabYrCtdo
wzk5qunn62ZXriAcYCSweJkXcuhCCBBrFSpkNIEbemu+Qyh+E2e1tp4AAoGSgE2DQFwY1ljJmqQT
7oesNmDpoXbqu36uQc085E66K+1v/zAgQJRwjD/6EwvXnWyzNGsUpwkjYABrKfLHavrSO1ts7TWP
hOcFshGQeuNe8PIUDyMpmFrh+QWitlTtpa2eRfzfixsTJD9EZv/REBMCWH1G03UpjupQrh+bxPSH
6VMHdnN1bFm74ZDWtgDI4A5UKgC1Wog4FRWI87Gq4mGfMC2Y9VJ1k2lgATB+zsYm54stjAo6C8gu
g30FLYAFLiMySjMdhy4ctIxCrGxsAiV5LaNB81UWl2/Xt8LKHAKSjCAUlTEUKcUMnQn9eis3oTAp
MXSCSV1UtWz1AOzrcPuLCXOH7YDHEp7li+4mKLSj3j5zLcs4yNrW6+0bifTcO9gfSuDA4ePlIdLw
Gsge5clktWFURriY/ARk5+uzxXeUuDZoDYJ9wHl+y1QjychYSsUQtnG+mzIw4sj4LPfk0IMYRa3y
ydQYA3JOvn374SkLCR08QsBfl4WTpMrxNIPT2odjBBBe9zagSWw8KRujWzmv/A2C1CHwQEgH8ENw
FmrXYxv1WoXcXvpV+Tn/uD51y49D1BIdeuFGgW3CSC4/zhu62hVknMO+pw8Iih6QyNq4FpeH9NKE
EG11ZWNHDRxm2MqDN5f2wZasJ2feYqt+wM0udwHs4LWAU4P35qJW1rEREKmsScMsasrDpI+9O0cR
8AZz92w55Z2uvMWs8Rs1DsB7jh9ZRKcfcUqKn3ZVVzuHmoM7Doq+r0FicCHJ0LtlWegARtrxzgHd
d2P3LK8XDVBsHG4kySGQKV7gMdR09GmO0zAl+T7Wa89W9sU83fX2eGci7EUDl+trLSKXcBJhEV6S
07N4Ik7YScCgZs4I5EJIM1nxdIW6pfro+m3l+ATqTIGVxYOrgqfhE9tEE4VY+1UzsEIKgFmCoU27
DZ+6EjjgByEEVyz0GgHcVrgqZogZKCa6MYaEfJkyaNrKAaMPZXRvD09Jq7mZIgdt/dMxt4g7S/+K
JsVwFlwXEqkQUcgumdVhhrYhDQ0DirbV+EohXOsmgw0JhlY7FVrjb8z9ymoj9YXkF1gMK+GaqlZV
TgqFhDbV3Kl5mCvqJc6hTwxfH1870P6lp7gZfU2FZGTuFsqb4zDPNHyo/KYT5As2bpiVg4/SDypO
eF+hyaMIk6M5utnPUU9Di+6a+BBvPRJXTv3F9/l8nHktVhBI3dGOQsTsRMHPaDrmUrbFctwahbCB
AOp2aNwMNIwBPqrYDwWaFNcXbmMcIuRtzCczNqaGhpPt1eXdiILcVt+P1UHYKA9BH5CXAQUfHGt4
reX1RMP+ndg7R9l49qyO4Ozzgv9tEGw62Yw5wpuwR/MYx6220PyiOhT3LMgmArGKMAJ5B7E4Phhm
FpuSTsN0uh+cym2NXd4/4v+Wfihy6lOQlbqTPr+N0VY4u3KUUe/nDVc5nwXH63KjFYY6GjUwgqHq
PBp0l865ZyFUko9oerbhsVdN8SuYPweQyxZM6WqPYoDOsFCVH0d+R90oOlAwlfubKz6QHTozxIPR
s8PTqQYr9AqGdOVkV0/N3fU9vbbhAFjhsnVIrlliQWkc6p6pbfZx9ju6GzY23Oo0Qf4A8SS+v6AA
1UOLtrJGTUNJ8zJjLz1rPyDvUpgbt8favsbbD0lO0NSWQrVmqrMq03F5TKNvOajZumh6fX2iVkfy
18SiZlUquQoVIBLGRYDVLlWQv7w+CrLNEJavqBC8gLzw38F83JRnK06iKRoS04H4qOK2EFnod1MS
dN1GKLa68GdWBFdQVw2zi94mYZu6w+CWW4Wr1VHgmYQHBcfuWoI7prI9SLKZ0BB8Hg0ZqNEt8juj
DK+vyurCo1sB0izA6kKB9PJ0gIJeor5oYFXI6JrxV2u8q4d/OCJAJKGajswKeliKR12hnQYSQQGp
O09Jd/1WC5W1mTr/vjCGolYNfVaaIpydL8bU+imSdjEIUNSRNi4wkUHBfTMoVsjOIC8FrXxxuqo8
j1LLjsuQZAlkgQf9W5bYXwD98+QKray6EoRVyaXQRymq1m2Z7jYaCRrr1k6L/HcgbYhoD9lXiLgK
Q04zndrQQCpCNQpqIKLJ7f4AqgB4xSIpBLiOqFAIdnPHwGnOQzWrnqso+kWd9i4f09vPEG/sBxq2
yium4tNczRu01yENzCS/fhhb1euVE3rxdf73Mz+QznWNdp11HibqJ2qFW72htj4vbGttBFShRtos
dOZXJzCzLzefzIt+DMKvH1Jrjqe2IaEBLlvxWTI+39rOlG8isG/+2/FBGMCMfn5qw7gFPcj1YHi9
dQComqFVHHAKyPEATXM5/b1eOwgp4VpUWu/V4kunQkA2/nPdyHIRLo3wW+dsjSezbosRchkhWpV4
mfZZL7dSBnwWLm+TSwtC8B2NkdToIyxk/eBOw9FxPBOyI9eHsWVEcPZm0xRmEeP+1epDUt3N5YN8
owghXBfGgfIo/gPFdyHvq0zxjBbrWA5L2s2z4g5oH+2oN7+ELo0Il+IYOxUyfjAykNc0ea+j29Cc
/28QiFF5fw2opgvzNBPdYPKIeZJU6tU5QwNslILA0r++HCuPaT6O/9oRaZOIGSF4MCOEaN9AJdWp
X7D92O7s3WB5zSuYhiBQbpjkGenFPjszKbxcDLWfUzQHJmFaNC4B/Tpjd33+KBHHQ3WoVHbZUOJB
/XLdLD+E16wKC6aNw9wOI6yCFhp1fjUdrMzVby92ASQBijngsQYIMSKUZKpbK25LCdM5xO4YPSvJ
r+vDWHMDH2riBkoMXNjg0g1Iel12SSplCJMTV4mgSub/gwHoAmu4ExVgYoTVmaPBsXXC8lCq7iNH
8u2i21+3sIyP0ezCxIWlcEg0qJGXQxitSZ2NxMzCrvUzPfNs8li16J6Qek56+2B4fhJKvBwRBQd9
aSrP0d7IrIY4jBWwYZIHazY3BrOyHhcWhME48TxlrQQL5XOtBZW1uz5XK59HJh865SjJo3oupnEl
wshU9XICxuNd6VX05oAVlCawN0HdAMUG2IzL+Sn0OVXkJKtCNvzIdlL78/qvX3H2F58XLsao1aqk
qfB5mnoRjjcxB9/cIhQvDzZaTeFZ6iCwB2ZcbEaGJGkf2U1fvsi6XxYVZNsT3yCHVr05hLu0I1yP
UISpcqmDHat+GSpckO/XJ2u51EhGoETkICENXIlYYXPMPAPMiqYv7S/TfEBl/vrnV6YJGxXYCxwG
qFKL+aKOWIPco3keoFX2N1OeduSTlNR7FDm+XTe0XHSODucC5vBQKLMJHipm1J7SvIvCRvpUdLt4
3kFO47qJlakC0whxOyBQ8LfiWNRSc8YKZf+XeAyqn+VWw82tzwtXhV7orFQdfF5ir/bPqt2A2iz9
HwokANkAqwko2kKSuqibQq3VJntxyBdNe0nyNyd7MVM/ut15oKkLXjUc8oazoQvjMIBghhhCm7+A
fglVGMm1rODmhUC3BgTWuDCQkzeEA97r0HrodLt4OZaZBCr/lmjJykpcfJ9P5VnQWzm9Dk3rqHjR
50AfDsWwsRRb3xfONBDeA9Lv+P3qeKDjbotMtnIUUM3GtaOh5zDkc4QgjimgZ7C8zF6I/YOBy2IQ
AIpT3b95Ec6tiIm5phiLOleq7EVy3PKX+fq/fV244Kje2GVuFtkLGrvPY3CrzDwCXRvFBH6cOSoD
fIfLJe7ZgPWFiOLLDCoO8acbRSgX3xeWWFOilmZGkr1YelD3eBB4YCpfn6LVZT4bgrDM4yyhzOWQ
7EXVd07ip/Ze2VKHWfHe57Mk6oOSPhtLC8DDF2pb/ftEdC3U2TR5RlNFAUKs+XB9SHxWLqNlrAr0
UgFzRGl0wacf0XddmkGeeTGgz4Wegn487kvjd2NQt9De6rlyr9tbHkQUNJEeBwYKV8cCBUXRPYxE
CBVeaulH2gzbzd63DPC/n3mSrksyTa0Ytll9MtkdG3b/2wD4Hjn7vmGMcTmNOOrRfJiLu02Y23KP
XU6Q4GnLmLC5czBBce5Xmt87z1l3sx9x4MN5jGBoiM1V4SQWkTFoExgGIZKwAGCV+cYxWVkCNO1F
lhfPFjyQRGKclcRlHuexGar1c3Uwt9o/8593uWXx8/9+Xoz156qq9YJKRljW1bOtS78di9yDIusj
pbG3e7IxW8sTycWNOUORtwiEf79c8AytSkali6Yw85OfVbLrC7Tn2rCxMmNgo3BOBxdwRNn/0kae
gtrXGL0c0urTOAbaFjxp6/tCqMbq1FIzCd9PtLBqP6naxorzORCWBA9hpG2BH0A65qPLwvmhIPxJ
lpl9WJQnTY7ruzGtnxvH+A3G2B821ved3ib3TvJy/SwulgbMFDTfAA4KWw3a2sLSJEovTXOidiEE
NtxSdw10VJCtr3H//g92gIVDduY//T0vl6fWulGyZfQNTtEvuOn9nPmVXrmn61YWJx+jAAda5cEu
lDzFN1o0dhbLSdmFtNijhJhY/mbrpsU+gAnexhkSJhBTXsK5VKVLlJE1IZXs2YMe5JQ408ZeWLWB
VD4EEqHchia1l5NFehtNLQcdwMton7eHr9cnaeXrYBhqII0AkMTT+Zdft5uqItKUTyF6Gve7mAX/
0+fFdjtS3/dNNuPzg/2o7DtyaxgKMuDZrxeh/qSINLPu8flW2sWBoe/+5ddzyLoBniTW+nJysqwC
ltxUp7B/VMpDv6VttLJB8ev/fl6IEDPVjPrIwucnGtj2k06e0puZqghCANtFgID35FJhx5RSkOpK
JodpE7n5/eRsoZFXxgADwDnhNOMgiEDNthzVapgSGTzDyI0lzR1z5vXDVq5iZZuqsIJYlydzFvx5
w0ECAedZDnPTr0YfTWWvr/TaMM6/z+2fOdyxl50KTUXksJGPefqpKHdzuhEZOvzSuXDqWAtUnfk6
oJS14IKVhNgglmpzSONuvpPkqtqpjZr5ERSMEvja5pQ09l63uzfcLcM7U2eCYGKAuLJL0TsmTKW0
8HSdKnpQxlYCprdNXadpyB1J4swDZrF4Tpokfcer1RldqsuDtFMHZ/Y7azDvIaDR7/pELfbI7Y2e
NpXZd5CYs2NaDNUIJC86Dlij07iKZMUetQcjpJratPe5UfmOxfxWm5jhmfJg575VTJAAb+QpIFMs
nfBW1nZdpiR7wygzv5KHJHE1QFF2SZzGP9UxGU4RNNilph9dA8A3l8h9NwdVYwFki5Y6sjJmh9mp
Z+JqKlEewSuU3Lae28qrJd16TcokC9ACJHmoKWm9OsmaU1VO83usa/1DmYCrS3NI7Nqpkni21Mi7
OqorDxhI9pLbJPbqrGxcO1f6Hcn1xm1BrfglD5a1y0tTD0etmgdXiY3Im6YSmtnOrPyitj0Sr8om
doLvl2PAHozegIpyhFZYZCRo1xv/bPXI3gLYLjcjLn1wDJCVw4bHY+JyM9ZzprdVn+qhpqPFe7TT
0yAyf13f8MsDdWlD3PBDx+oaoI5QSX3nOdnSclj9PE8yIcmx0jnU1iqtLEdLC03oADVeCZzhP/x+
YKA46RjtbUTpMEkv66KNsXQxAgdbDbut3qDLWAgTdGaA//3MI/Qg+sTKaOjhbPzObM1FF0+XUfA9
tlJBq4aQuwRdF8/FBaKq15WGZRHTQ2q/DONei75M05utkps9HF6kqLAAHA43uiikm32mDgPev2Co
NW5S3xMAPkn95fqqLJ4SeP2AQ4ZVh4gWnB3f2WeTxmhCO3Ql1MJ51PzZyt1yfGb6ndJ9IfT3dVNr
OwwQPoA7gafkDWovTTWlPLRyNyihxj6P0qd+f/3zonAZ7hhogOG7yPvCYy8KUpk6pooS9UrYZaPr
TH8oG/aoIXkJvXfsd7W5J+xxkGNPaqygqh7G9guoCi4z62AuQqV4Htrngv3S5j1LNoKeNffw95eZ
Ig5+bjobrfIw8pR8YjM6mUGZfCN0XptcTmgESRPX7aLlcGaOJCdDrYIVfZCnh/nT9cn9eONdXoUI
fICGRStNE7xAsTmBLHeyiisNe16TPau03ULNvJF9hpx7ljWeOmU+k54se5eosd8Pu6yyd0r6O4Ka
QFx+L4uDWh+krXBsOWiV42Sg0wJ825IFYpmzbTZ4jJ1kUnsuteuNQH550C+/z+2fHY5K6VPSEHx/
Yn8GzQp0tQ2m7M5utzodbg1EOIUZizS9GmBIw9XUqx6FEv/1BVwdCuYJcDDAN6AAeTmUhIMIYpDU
TrpefiJsemmrCr0J2u/1uIV7WDPF6WbwjhaIE2LLnQ6PryiFQCLUaCCK38b7pkYBt3HQxUqNv1wf
1vJkqWiJ+9cWj+DOVqgu49bJMtjqpFcNp3mIH9hWOX1tcZCx5Z1bOLJGfJVSZxj0CI3yTszq0bmz
dW+GUEOkHV27UUXHAULlTYgeioTkGaiKxinRR1eGl6+iIcDhuT5Vq8PgTaehxoKgVoR/SWgNO1MI
LZ2cOvFkF80vNrbY2logLwUejoLDiOTX5VqgvU0TGe2MYXTozdfLPiXN504aNw7lEsfBp+vMjvAI
s9QeLSjgqE6pHXk5hzPnSqCxlw4MxCzo+86bZHQgyN80++vNU8j5q9huyB2AbSQslKOQBKwXUz4x
6BhKrqPsrn9/ZQYvvi/4myRuR5ON+L7UeZrj69RLX69bWDmbFxb4Lzg7L1ZKnTRuYWGod4r9LQWo
8hfZAtSv7DQIKyD9oSIphfMpLFAfmaVsd4N8goZqlhxvZpUhX6uBno6CK64kRKuXY5BikyWd1ssn
R2Me6wMS2dBHDa5P1KIqIBgRsizRUEmtHGEM6QzR2uhnNpWeZX5S2I6kh4ZtLMvawp8NSTw6dW31
ilyOWJaUHa3C/GEP7N6uk41BLc18CI1x6jisLS4BcGxiBtnsGfDmIB3uYvS4yTeQ+asmUE/BTQNs
mi2W9hOjSHSFzTMQT3u8Ent6SLd6Wyz3MConILGhdQA0UxcsrRj8+0qjxgyIo+kp9Y5Kz4Z6Ksat
xtPLbXxph/+Os7OCljrlTNGiPFQggfQ+NxvucuXzOo4JNOCgdwaos3BK0pJoaSrVEKBg3pz54DRd
38Fb3xeuRjbaLTIkjRXSPICApjtmWw3NxP7MiLh5OIiytQEaGkcgXs7Q2CZqQk0ShSPkf380NIpO
uW39yMB1f837hHpUK1VobAAsig660rzjTFrXIepDhM5IvSp7aLHyuzakF3WyP18fPg9oLgPWCy/h
CNMLAWmA7Scc4Ll/0KJ92oRy+qSiQ7NdbqW6Vk0BCQcyMhBYCx3HWZWUWGupfDLpnyl/ndXcH8Z+
n8ZhUWUbOanl5sewTGAlQR7g+t/CpgQdDq2bkkI+gZfvF/KPiIfgiK6UH9enb90OV58Ffg3HTHCy
Vg6lKNls5VMW7xUrRVPDINFfNPJ+3czSXfDh/DUjuNlJn9RObRv51MWJl0tp46JdjTso8cZw1uxw
KJ6JAAuPz0V5RtWJGbNUOVn2IVb9anadjf22ZUE4CwaYtApyecqpRdtipzg0EYCXG6NYHmkwA85G
ISx+UThzkc+wQXXXmvx8SwBkdQw41CiQINu5eKHHEzKqSpQpp1n/oWePiNidfmP/rg4BQobc5yHP
9KHaceZU83gonT4plFOVQVrzYCOzd31HbRkQdpRayNTI20Y5DcZrt2u3uicsWdQIDEB6+f8DEJt6
6JlZM7VjWOemeGCoH7cd7jnNGt4s1h9MG5zUudhHY/uad5ZPpMRH6B/IEBWpTBpQHcwiWjheQkY/
0ZCibVI/o9UGpHp1EpAO4GIZmGOx/jwNc1oblaOc+iSwYz/fYkpvfF+MV+KCa22jF/spVfYkvWNb
HnX1+8DIaHjdQwJMrHGhKpHFfaTi95tf7Pbzl+tbZM238X6OeNHxSEi8tszZyaa6iFUeQN7No4MO
WPtuSIJh6P3rltaiSFCaP9R6wOEWU14qZJ21uJHhrSdyZzl5oBTG3aTb3qBInTuNIOTa+sYBWB3d
mU3h4jNyu0knCpsokLmSczcXaF2IHnf17+tjW3UWZ3aE+IJEZj5lbJZPU/EVmgiG8T2O/yFrAXGo
v/MnPLh6pUFTvgg2kH166obpqVNQFKtQc4m28NNLGhg/2Ge2+J4890y0s6Kpn+STPKZ+YRxL+mix
IDUd356qYC4rN4bYYFG/lePXSsYb4OX6fK6tGxr4IX5AGgbZS+HGRXeZWYNKC+bTQLB0RCta2XZ7
sr9uZW1HGmgvimzeh26PYEUvGwNVKYxySJ4oOdbtk9R/bpLPEAgJ5GbjWbPUOMacnlsTnDFhWjSO
A6yBRXhvzE6QQnBk1JmHGCZQ5OqOGf2hTCvfrmtPtufv45j5LUOfLU3xu3z+Fte21zK24R6XgnOX
v0t04lMVt4nG19qipes4v7XojlrI8nWunB0S6rgyGiJEW7zf1RX+O/ciGyCx1TSNGE6mqk9+lehf
zUHyq7RBV5Ot3hhbpoTD2QIQa2YUB6eddsXwCX28S3bQtqiTq5fh2fqKIpZDMc1Ms/EUjyT6RJRx
F6GzRJWXj5D8R0cBMFxjA8nMKTSKbNdmxadmNO8nBkUFku9IXB/QAd4jCfW1OHMJGWuP5fHh+o5f
yxehDSueo1BoBglfVPQc0sppiMO3fHZflgfLlHaKftfVj1MN1nUeoR0rYs+CuSNKoNdtr91j56b5
y+HMp9i0S01sf/lUNwG9J1Jw/fOrh1nFG5g/w4CaEVy9iXqthOcAXFb2x0GQnuf/R9qX7ciNK1F+
kQBR1Poq5VKbXVaWa3G9CLa7Sislaqf09XPoWZzJ1KQmPWh03wsUoEhuwWDEiXN6P4XenejeqfiZ
JGvYkAV7wPjiSpJNLcAmyF13NJw8H7xW8zIkRSIIKe30Ty72E91ZBBqxu8tDk55Beb7hMSU5+6Sy
A/irTk0lRa57dsIwc/b02bizn4HjpHTTgxvp6NQa2AZQzZ3QphW7C7ca7GJ48BCo46qCEuigSZqI
JXo4xHsbgmpJQPOVVVvYFCcmlLOJxOlg9SaGpo0Ql61fgay7ftudWFCuzVQfGidnWCcHLDVgGQFP
z/D/aUK5LYtSG0djgokof2rbu/RqlCwx0DogoZnoCpTdrKfrb8RxXLCswJs6MzbDvAUmZnN5hy2t
9B8hdgSB4GdV69HdYCV97tE5hKz4ez4WG6ADP8pVhN6iGYLnOqoUqE+qOeOsSbKO5c4cat6dZ+9r
LfVnNP1dHsuCuwer118jympAPpriEYCxuA73taqDTqgvyEOermzdtcHIvx85gKIcy8zLTQzG3CZt
4DH0MK6YWEimSJES1LyBkJZ171MTAgWYqjO9OYzJ7STuEHINL6N1dZYS7MWAa6JOIQEbZ1nKprMT
Z9DncCL7ptk35R7QnstLshRPgh4ZRNsOoIxgBVXmKtNpi+tomsLMMG4iPfbTvH/sgdYZMmc7VMCb
E2PP2v6zo+29k5nB0LCgo2tLtuBt8DOAU0BeCmzEKjRF9wbNNWs6hXaQQazNnKvg8kAX9t6JAWXv
JcQcADl2ptAEBrnYcvNXW+g+a65lLsf2BnZQKjOjRHaW9Y3amA+oxIF7HRx8vpeveIOlKAFszXhz
ggYCDKtqdzAKyR1I5rQJocwA6tPspqYsqJz7nGo7tLr6E/lqR4XfWN905/f1M4geV6BiAMDAvaps
+T6CznkOrvuwtXed+9vhCfLyO7pSwl84WKiaSeFlSTwOIqLTgzUAuTjXOaFhVjywrtk0UwoCks+y
8gJUTf9hRJI2C+I5NrI8StxvgAeXTj01Q3d8nCMoLj4WBOiwbA0is7T3gPIE7geokoU8QWOYSVEI
2MnarWndtZVPex/NHCt7fOkQHdlRQbHtZBTOgAaqcHS/Omnt91eT2mN3HxtQrjsUm4CPojCg53fo
sC3WIPznBFTSAEjtJGrYBJZIWf10hMpyXelmWBmFvm+tvvE56VMfFW/2QGPkiaK5rfe1Xf002pH4
eEHyoAWWwPeSYa2Cs3CN4BhDPw0MIciK/NGHPrpGmBXRKtFGK6y6hxriDeUD6VaeeMsmcOfKoj1a
uxWv1HddDNQBt0K75T8LM35wPSige9bKbbW4MYCl/d9mFCc/5nEydzrMpCb4Tt1xI/4hn4m5+mtB
HoHjuUrdLrXtygqL7LvYCuPp8kldCOlBuSe5wVDYPn8cpQRyfyUnZmh3Gyu6N1MEKbssv3f1YBVO
s7gmR7aUPTi1AlcFLqmw7A0fUt8uB851LWW0uCJHRpSHQ983U9b+MdIFH/r16GwcIw99W2A3Q3Cq
Bg52huL2kCZwOFhrWmkPhjPdXl6RRZ92ZEIZgDMaeqnVKU5qUrn36K1tA1sDFXFbatznZil219tz
kPK3AXHG7acrtw/wWq3d6yXsdebGbZlPzT7Iy37TXo/9x4QRCMTJwj2ECxQn50xcQBuYm6FW3/Ds
5ubyOJYWHlcbbgK8fcAQrRzFnNoFYySGCy187Sdbow9Z2rzHn1fOYVn19pTKZRnMrZUHXfPgmisw
wYU3L4LFvyNQzocbswgCXhhBXO6Bl69KVAhuSm2LxuzKF/bKm2FtQMo+g64Di3kDa5S7yIB/HQkB
sG9/eVHkR5RnPEBgOnVkuRKdMEogABoqsytpZoZp/jRouc/QGhxbvwz6wt1vOdzAZXNLZ0dCT9BF
hsgDdctTZ4l+/8YDaZcJ5IkBCP6LPWibdMzWtTPlh87H9deQMnkR+L2L2oChCb14d20mHvsEzGR5
UrwwZDM2bk3XYp3F/Q0KADBVEvmPck4rrx15LnIzFOKbm2zTfiVmW/4+ZM1Rj0XjjIraqSBebVJr
NkMr2fPC98bt5bVZ2m+gvoMHMOQeV88niue1W3BuhHTc9eUOJYm8WHnWLS3/sQnljBbJOBZoATLC
BDT+80YYd1WCvoiVTbY0UWB8IOA0cLHOKh6wn2PQIxuGEeZd3fgpoXPgdfUaKHBph0miNvDGIG7D
++10K+spp1S0KRgVCd2ms33rFd6GThreiEmzo04dXF6exVEBPIw2RZBmnLEwjVGs2RVBUQxCg8nr
sPa+WlwaColIE9V3gIOUk2k0jTdPJIe63xRHLw4TdNtUDUt9azK1wLNG6x+uAzzxkT0E/Q70D+R2
PIqbxlmriElbA7XsB4d/tdaO4+J2lmBHMI+jL9aS83n0/QbtR2XHdCMsCNvUCdiJPki25qMXZw1e
E48oHcBTNRnSOJCNKEcbs8YtX5/tDY30nZk/0nYlXF4yhJSnVIZF/hHh0elo2sH2JjfF6vcDKYLc
yp+N0Wh9gwBbR3PSrWy2pc19bE5ZnM6y7IxBmSDsrR/gWizYLoISxvBMvbfLu3pplSR7s8wZyDBX
CTkIHgE59TQUkvs3Z3yP5l2zxne4PHV/TRinU1cbAFbNA0w4zW3qbfl8a7a3JN1fHshSbHA8EMUd
kLJ1M1ZhxgCon8Uuvk+4Pzr7NPLpZxRt/sEYNjX0LFEdR/r1dEica0YHiV0jZHU33ep2YT1leuvg
gcDIrSU81ErqerQhie5kOjh+IVpw+QcszilIMhA5oCAKwpXTH1C7bh4lLjNCEvdf6ib/JdoI9Rlk
7fwhWtuMi3vkyJj8MUcnOa4BzZ60Ap6v2Tb/ldnNKu2rPD1qtCCbp2WRBhUNSxkOs4q58qRvHaxD
mn61q5Unw/II/n5fGUGRQzWe6ZkRIq3lt8Z/TXkz/QO+CWH7XxvKnmBTNrfeABttNItAWPMrdr7h
p9Xwennt1wajhFZDH/cZsXGeAMLZI03rm9qwSbWVHba2JEpgWiciE9yEFfj31G9a5yYq3X9xqiDl
wnME/zmD27JhonxAPxQ21ib+okGv+ItYY7JYnK0jG8psOeiZ1DQIWAIp856IXUdu+uHzHxYEbCUA
hMl/1JJY4ZVxTipMlVHcldGPykx9fYxWgqrFcRwZUbwo74yCdDTCOKxHvfH8TGzNdI0Re3HRj4wo
TjTr65RRC0YM7ZtkzLg+O0AlgANyFTKpBXmfU0+C7toBio4WErkVMsU/R30t6DgfAMj9QLYIHRLc
ZWB4PjUw6wbK+hpyuAL6CLZfdlfTjUnmdkCjQO36hydPORYRmUSj5RYeAZm+dQUkGOaVR+65a0c9
F12AYFcB/wqEgU+HUAsxN51AIpLyKX6IR/KMZnhgr4rq4EFA/PLWlU7p1PEi5YnyOPjTZHOgik+I
ozG3856ZYd1t5vwHNBLRr6/H76BKuWxoaWFwkmED6Ekk6+T2PrpD2gY0EmnTmWH0BQiHqFxx8Muf
ByhTChHh5aFsXNEZ7WBleJvp+f3A/LR9+oefL8tuSNBg9VXuxaYcIktL0X/WTkEx7DsjvPz989ON
eUFJD4UV2SStstglTiHczEussHZQhbpJbWAgVxzIwhSB+1hKlSCZCWyTsnOtCmj3Gjj7kDBBvvPU
G981kZgrG+rPs0vZUYiOwVMpu7UQmChmvBJoy66bSKhBVa5DFh1UTz+FcBCXvNSW6buC7Zv0rhWP
E1i+Zv5f0a8coKWBAhgp60VoGYNmyulWA+MLjy1T08NdZOr7KjX2l9dq4YBKaeD//X21EDZXc9zr
BkDGE5l2cdtuRZn4RqNto+jqjAOyl0DMA3cHCDiyC6cjsfjcaFWJu8tsp+1X6BNtL49kYaYMCGvh
+qUgBUQge/p9YpZZlY45DTX3xxD2a4C9xc/j0GNLo7h+BlIFtwUjJuAroQts7/hiXh9xoWT79/tn
Rae4KB27cSmgep9T9QCEnu+JlcVeGgMuFClxBm5DkDydTlFjQTndIiMNc5zJ9L01116w5ycfpUaU
n4H2hl/B8T81oHeCdh3PhlArdgxAlNRP4821ywwTyMdD0gAiSWBoPDURJ1ExcBN8FUX2HCVZ0HYr
AdD5iYABzBCYqaQwlOodnd5CY6ajDSEtqh0uqaCuNq22K9yV87BmR/796BLhwK2TXMBOjDC+0TYU
7EeRdcNWWygXFwVNEAAFINd3xizQEYOBZM8Y0ERSbppO/z30jk/tNQLnNTNy8x2Nx0C2crIyMoRl
Z+5ok98WvPrl0uLn5fVfmjZ0s6F4jqYFHYmSUzOkxNt/5n0fZlno0BRgJ+Zn1rRpm+vh3HgKIjhC
OA93ddbchubWzu4c2oWWvS+tb4N3Y8ed7+bfx/jnlL1dHtbS7AE9gtciMuf0DPDQWl2O5KDWhfV8
kzhhkd/QduUqWTSBfLlMLKCDSwUeoNPVKPo678MkM32uQ69Y812+/YdxOOgSczzJVq8yu7V9WuUg
TutCJJZMsTGJb7krHmBpHCCOpgi98UQ9U1fSE21INBP7ueDfO5TKSv3RXCteLe0yF1AeSclBJQ/a
6S7Lmp4UEHca4Y3zO4ebX73K2vGh2XDLvb08Y+dRKyJIqRfryHzBWa40zR2O1EwhQnfufYfdjukW
5LobOn7PmrVk9tLUHdtSnyyN143AWYrQHCF58oKGer9eE6Jdnjq5yZD4Pae0apLcEFGNqYvFO7Ri
RHbH58BdS5ivWZF/P/I2FomhHtfBiqmJPYmHP+01jvFVb1eANOd3JpYH+wwEdagFn1FhjHHvJQ1t
RYisPxQUa7+YVm7lxUU5sqAsiiW4l2deI8KG/hbVXZQBJ7+GK1iIZCFOjsgI/MzyWNrKfJVR17jF
VMKIeE2mF2bczbm9Nb0CwO3M79lbx97iqgw0464xHpq+XhnkAuIKP0AiG/AiR9yuFpzc2E2ywTFG
wJ742+DQO8j/PeW8fpxduqWzHUw1vbdkhtEGsny2mx+Xj9n/5QeAalDqabtnyWEODoNhNLBj3OZQ
Gp9kGDYN29Xard6/utm25zcdeTDp1VkhOey/VpWotJy6qWU2rEI+ya8RGNWbKf0VWytOZOk4HJtR
Irs6K3orm+wxrN03u/zBqx0HtOhq3m2w7RxbUa/4qbISXVoBA6mf8NRP3i8v0pIvBDIKNEioIwPh
Lv9+dKobNoMPdhqxSZqMB7poN/Fc7DXP3aZ6/AO8Z6+X7cmjdfq+w4DwuJP3yB+q71N7FH5qSqIZ
5GcgcTPqW8Iqvxe3ZDQ2BvpCimrldlxyJmgPg1+UvKFoaz+15zGagRsoFiF/y6Jnc400TN5KZ8M5
+ryyC4o0Mtyhwud1Dob6ZOPEYNU0fJSUwNXmM2/Y6NrVRVjZvYQHlyRiOn910SZJkb6Nq9Csnr3R
8M1sm8Y04OnL5ZU6nzmZDoGkA/QcQBhLla0HesGyBxVXGVa+DTZ2b5WR/Xzr4eOohaGUi8jijMcG
tKqlyOapDJOdR7b2pzehHrYt9peHce7rpZU//bY6Ml1qXIFOx2ROB1jJQd3q0xoaMSsLsjBRxxbU
B32VD4XlSgvE3UkePyu4PILF74OPA+kQlCmhYH26hZOWtj1HZzKiyAMLaLySO1pcBtyzJjAP6E1W
c0czs+YxoSM+70w+S4mfDz80bUO8TYU30uWhLC0GdVHPBTocMAs1jSfGAoxGSV6iNePJwWui3AKH
c9nEuYOxEDyiER1gO5TX1NbWZrCcPBnGKtTTfEP6u3Z+swDaR6vQNi13ml7tLttbmr4je2oWIbN7
wUXRVmFtDD4pwJtvpU8mg4yiztlNXLK1wGJpDsH6gmSc9AJo7z/dDp2deVZp6mWY6emrITKESVkw
Fd7KuJZ2ncyASQQp6EZUxQczK13Wpw6OPwhabkGJsLJOi8PAewJROCqhIA0+HYY2TMxlo1aGruEC
DON8kBLkniIa15p1FgIxZBNBy0VA34z/o4KWqDDgApKswhVX+B2/1epbyFz7ug0abO3Gtm9b9n3u
CX5E5RvisSi31++QY/tqtGmmfV/OsG/n/GdjkgcWZZ0P6MMubspvZumtIPmXZhaVZaDdUZUnRO0i
M7Ioc9spBnlqEZROgyBruqnXyCCXtsexEXksjuKGuc/7NhUwUuobrfajw+U5W/g89gRkz5BDgcdT
fV470R6FaNaElp+iUrXmhxY/j48bMqkFCRs5hUe/PvGKZo7KiQPLGPvt8FqthL6L35dtTyglAGL0
h/j26PuNFoENtcH3I/7C9nr2fHl2FlYYaVFc/xT9TiYaeU5/fhQRJ+5ZxkOvT3a23mxz+3FYc2xL
Y8CFADw7cheInRQ/U4y8rZEs42EW/+yG1O/E9femvHH+jwH5A44mSR9aa0D0xEPDfq3NT488XZ6l
8whdVqX+fl+ZpawdEkjWjDycWOQP1l5EG8+CRuDbZTMLFwDggkApoc8N+VcVQ1SNbKjAylaFTIcq
r2jM2jfKJER58TUa3DctXpNfWlx9F9hIKETCpak3HPpBqqJzSRVaQ4X2Q4FSTx0795rXrMlqL20B
VFyRuAKnN5qbFM81VbzOSmHUoeRx/16OK1fA0udB9QG0oiSBRrnndAN4UV4w18YpiTnhd2Ji4gBF
uuvbQVEIPbIit8nRNiuTCaJeKbZZpWt3+Wh+4f0aPmRhIMDVoxSCKBY4b5V/1LQjkgyx0YX6u2jv
RHl1QkQK3P39vLIMcw0Hk6T4fG9vkm+zvr+8gRd/PSoh4KuQOEi16A0JYqR1anw+fjf7H1Rba9Je
2K+4wxGKoU8PSDvVGWbc1epkKvpQBzhZR82+qDbOGn5raRCSS1wC0WRHs1L2dlJdG+qR9SG4uYN8
G6VrlCkL3gT1W+TykVmQuWllEaoqZUlvRV042feC36XifgJKfU2AaWmugLtBNpcQuHdVb8Lr2jrO
NMzVBCKvuPxojQ8DsO7rF/zIiKt49gGAlsoeMFet9VYHfbly+S2MAf0HkqDOBQO+p3JBCfQeNb1O
2lCL9pkRNPPKg2Xt+/LvRweacN1llYXvQ+pR876PNJj5Svix4NPxqIeEFBBy4NNWl8FIEL8LN+/C
FivckGljGm/QyhblIe5fr14MD1oWLtCnaJY9y3bqbUN6UfImfCNeWEwrc3V+LAA2sPGs8yDfhgKO
UrvpW8/qjFQ3Q0Ca25uoWwk1Fz6P8AxXEBoEqcSbKEsxGxZPSkHhwWO/Ad3D1XrRMp8tadigiYVX
llpB6XXNEag1AWASf9wNyX/Xzv3/bMoBhAVVZhSZT39+MdQdIdlghdOXov0a8ZUAZGF2JE4Jfad4
6uINpWxUkxbOWANiHHqFsaPl/AIKo5UK07lXgmQhXruQK5F06Wr6LiutNjVLAtRg4ydW0HibqLmx
+pVI7fzEya5dVH6BTwTMRG1unNKk01k/ktDt4m1hbzNH35X29ZwqsIILVLJGwT2puP/arIUbabUB
EMvoV86tNm35FOrmSsZzacrAegAnDnUXRLaK96ti25mgtWqEFSlvdAsvwTkuviLHiqZq9/rucGRW
oVEDKDwcOuAYpzvMdeOk0KJWCx2/bF6T6OXyBl5YGDR8eFAFlLVzDOb08+g6dWtSczdMh+65zyMY
oaDN1Z4vm1nYyCdmDMVMYZkTc2o3ZEblk9kfxMqaLBiwUSVBDhClivPmiN7uINtHcBDN5rfx3chX
fr+c5dMsrRRFABBGZtHwlpHTeHRjRDQz7LIyrJAVv+Nux9/06kEYO33epeLz6qnCeksqCh3V47Oq
MroJ2zSvwTVdb/X4Lhtvrv88mBvgc9EiKTu/TkcyWzSZB12zw9LwM9RP1rKlSwtx/H1lQ7mpnk06
SZ2QPDVR7rvxWmvywulDWIPkFTBkQMVQZSlAcOOVThWTsAQz1AgmjTzJ/JqzQFtj8lwYCsBbiGlB
UI88ucpBleUaayde6yGECYZv0bRSZlr7vDJTg1FnqZaDWTP3nQi6EcHVC33y65Ujx2na6Ezg86m1
yZIgvZ6KEr1CiGXRqCfBNypffZ311pzF2Ryy/tDb38z8XWTXOydc3bKTDocO/lZZ6knjYJ+tGkCO
M9dv0VDlTHemWFkG+RHlaCPKRPyBCxwwKDVSS0w9n+0iA10k1OVzEYqW+s7w/fJiLBoBxwjuP4BF
UBQ5PXWcur2WNZEecvYI8ZMIAn3WGuxw2QaUp7EsVEL2Tm30WYsUoQVYoG3cxXnnW/PjaKxRLi+c
PpmnQEiFUggOhjIQKFFFWZSDVUgvPyvjIUpuIw2Iq+fL07VwNE6syF9x5G71yYEsSJ2Alc76qPRv
ebS7/P0Fdw65FgJeZEhHyST/6feTIgM4vABHr5UdzOxFa289dkun2e+s2i/X+o+WRgM6YCRAJMjx
rIw+xrnn5D2YkqLB2jqj9zr1a5t4oVKOdlrZCwQWI0nbqgSi0YDybs0aPTT06VczGtueWQmwD/ym
QBE7seobV5hbu7K3BrrTGtxmK0/Chd2HJgbg+wAbRzypYgVq6ODommQFarRna/pCk9tiuL28akvz
iGoC0v1oFJNrd7pqXRpxDaSgMxinnAc6dF8jb1h5Sy1tb4CgZT4JkeQZzJpExI6bQpqofxkMOg9e
6Y+ge/wHsJKNgaCYiOQIIm/V63RYBYvXI5y/Xs0+Lx3T1yexsVOaBpyLl8szt7Q4KM1LHUrkBcAM
cjpzblrilVHbuMmqNLAGJFDSpyhNNpetnL95JZXSXyvKjeNWqWY10J0ImWZ9YVXvd2UPaz+1tNvb
+oqLOB/Sn9AbqE9IVSFNKzfLkYvomiZuUpHMYdZzVMpJQEy2NbS3y0NatGIAUCqDfejkqccqsVHE
KkCdRCItBtHK/G0eS5C2VvHKLbRAeInx/LV0VgPW04mjWw+WiOEz9hQ5rx77tNLvLQgf9B79fMn/
Q5rifL+jzYMCBA2XLrmV5PiPZrHPNd0sQBMH5kVQ5mxBrwlW03mt/rw0i7J3QbpavDHUR35k2AK9
bwKnKm2AxZrw0P/mZb8vL9W5d8BQjowo3sHq65Y3bALzWa/fzc34YNF2ZYMvjkNerkjoSN0MZTeA
p6Cf7daaQsfbs/lRmx77NY2shVGgFqCj+0YSmJwJGs45uqzarK0Oj25j+niIrLjppe/jYYGsFPDe
cKTKLIEdEnhjL6kOVlT6Lsn96/uTUFSGXhkSncg/QlP3dEcZjZUxvIJLaHxtpnKXPF+9ysefV7O0
eVTDmzr4fGI8x/POTr7/w/fR3AzEj7wFVKhyKpqUZC5hh7kbfQM13WoFQr60AAAo/+nfQjrNUecn
ZkUzxYwdcr+N3qrq6ncwAB7gzfOQe0TCTi2Kz3rJHVfo9QHUFwH6w6EIvLk8Q+exEyxA/9RFyghv
bfUWLk1BOlKR+mD1QaL7lXefEV9nD2UGGOxKcup8smALuD9Z2iHO2b1Fh3Tkld41wD0/8Om+npur
jwO6BsAwjloYRK/wv8puTQD1S2arPiRTvmFQ+EjWENznl6K0ALwVeDtAiKpuqL7Tyllnc33YtN5X
z9v0fWD7RPzLOHCipcQaUgcqQoHpTtrGo8cPYC3dRLMX4NK4vOxLS4E07f+xILfF0U0h3AJVHgEL
RV8GY6pvxjW46fldhJlCg4ukiUMMachfcGTBY46VVyCHOdT5HasASbtp+7tujeRkYRwoKyBFiHwz
Umq6/BVHVuIJWNYZx/zQdhwCS1CzWHtcLFlAVxB8LKApWHjFxTpJlggvdusDTZ/L6lt7e/VCgKQU
ThrSLkicqx5ci6qZFGnKDlP0DVqq5fUOCtQpqEGCcQq9kjByOkEc3UCOV0TFoUvqTWRRv9NuLo9g
YaEhSIO8CrpB5Eooh45YIEuZOrs49OaOa1/s5g5kkcUaXcqCFYldsXDuJE7MU8YR2aQo3HEoDyD9
aT4+cu/3mvNYtAB6GaQnQBkAb3g6U3bPoQLNBVaC3nH3Z5J+R48/Wg5XpmvB4cr8h0QI/iGfVM5F
jiy0sDpceZqVP2SjtdFGc1N33k7oaML26/bt8vIs7N8Te8rEFUkdDWD9Lg9DMm1ts9vqa40A8gun
KRcg+HDQkVlDFhJdp6cTN+jZLHLhlIeo3rlR4puuX5v760chG3EdAjCfdL6nNuKKJGUZkerQT++G
8QER5MvfXxoDkDke3BWIfZFzOf0+KRynL1yjPDhPtPO95j4twn+wAFeITCdCGjANnVoosnEWrVkj
1EHvj5umgWdV/pyt1XKXdrH0uP/LDFUmqs7RTdVYMFOxrVl+07InNACR4PJYlvYUaveorqOOj8Sz
YgQ04txlXV4eau+DPfVrnViLn0d5DG80nHncUqdT1RSDA4yDjg3lISIZi22RFSvrvfBAAwLBRRsC
lRhghHCnNnSj1tw2I+XB1TWf9DeWG21i/pFl2ZZpk5+g+jNy3eerap1LO032yMIHLPEkuUVSNu1s
sQOfP6j3TOoXY/q8vDwLQQr8PYI5wAaAclS71yEC3sdsRNRrMy8gFX134nw/W+V/bm34Xnw9n4vk
/ASRkS7VbxBon06l2eGB07YROwzoZqWgztNq6EN6K3tuad5kO9gfOUWoQCtJjypLBuiMw0o9PLjO
fhAbY60/eunsgAMfjd5A6WFfKCZEXGiZU+OO6dk9kB3btGZ+O35txzVwysICIU+ENzqksXDpm8qM
jYZZAu04JYeOibehJBsEar4OhUu7G7ZidF6v3g9IIwL4iRADr3ZVFcerOzq1eVkcPBbq2G/ZMzeo
P+FfPfp+2dTC0QUGGdJ08A1glFdxmrlgCJAHC8GA82r7g3H9ZYZWEXCAoYcIUYC6CaJpjpoOy3Io
vqd90MdrXkGusHKVoX6OUhS+LpvYFa8QVzNWpkFYnNm/YidgItu7HQvyYdfp+9jbRW22rcqvkbEW
8S9svRPD8u9HcWxjO+3s0IgfhDZ+6exx4wj6ULHoFhQtKwdpgZoY6VBkJfAAk+ISjhKw6VVSgIIJ
kTkFz1icfXWNL+bwJeM/WO9tbfen7X2nkIiJ7C7o147YQvSDVKyOvQG/rsM7nY4THZ0xaWyXH7j5
X9fce/QBbRhbZ9pH9U08zmtDXdiOiBeQ+gWqHIUaNS/b1J7gsRjxzJm/oQgRcBeCvxMP4pwFhfVh
xzdmvW3R52CA3ovX3zy6rbwfl4/EH8yFsqmQR4XDl8l0ep5n4rWTm8bYHIZZeyQRdi0qVJsoSXdG
TL9TZuz6lr6hNIb+U+Yzqm8Hrd3FeBCwqWNIu5YbkoK5r6HVz8s/7cwP4YksO57laqArWdUziZk7
JHOk10+jeAQyxp/Irmm2ZrLX46szVTCAO8mTND0SRSVX6miDU8FH6N73/IkyFux5vMYYvjQUvHFk
GQt53TPOAHvSJiNxO3yf+NDA3Iiy2bS/2/pnUv26PGlne0pOlY73GiS8ASR1FOdd5FlHRWk2T3Yw
iy1Ldpc/f3ZC8FyD0i6WBQ5b1v5OJ8oqjYnMjT08WfQzL59Ssdeb/agdIgv8Q+bKzbAwFhBEWmjH
BF0EntByVo9Wxei1saF21TyVUIvX78i3y2NZ+jweziYoVB3AONQqUsvyaDCLpHlq6Ge8peXn9Z9H
6QiYKtSpPORxT3+9zN27uW00T2jW/t2tBRxLP/7468rc8J7ZvZPS5qlmPwObrmT2zsIZ5BOOv67E
uGbWxYPp4re/Z9NBex/7l+vnBtkdOBwTjC9nlV2tHYsBhar6qSh/dGUb9MS8eqPKNma8ApBYRZJY
9a0V6GQ0kmJxE++LEAib7YfR/I8699N8o7VXv2sQJeFSBh4Mr0ykSZRjoZm4GN0qa57GBAk31kFA
amc5z9FaN+X5qsMOoHMAQkCV6Ew+BlgXrxrivnki6bZKt2uSZGufl38/OnBC14u2LPD5vn1I+XNx
NQGXnCYbvfKgzYC8hprO5aaXJXGE7+uduxFV/FjXLCCEBbpbQh14TfT3fBcDtIMIAulpGEXW5HQ4
hdd2TjyL8Qm4Rp+MH7EDjbWv1+5kyfAGsDgCBjwzVEjjOMc5wspMPI3OuLGqZmNc7QRhAME4pgzf
P+ufiKO2SOy0H7GR/Tb5kmjXfx9lYZBRAvki6V4VR4KpqycXgiNP3a71OPByV2OoDLT8AFGD0w6R
5bOOk5nlxWQ4ifXk5e9W9pRCy0TfrfU0LCw1zh4OOt7k6JBSIzdA3SfEN6n51B5AlAwdVbZNruYL
xECObSh5haFzOuw22EhTAzziL5CEWYnwz29XWACgEFU5mdNVn3hm1fdoaYUFnmwY/YqLZVeUH/p0
C4GlXF+DOCzMGV5baGhCZ5nkqZN/Pzrtej9UgKVQ48md9Ztc34ChTOvi/eXzgWBtwatIcJhspwBh
3RljZN30czRGNn1C5fvF4B7/UsYQVhSpmcVAoxmHqOrqx942WGBEDt03xgRO1BHNXL43M8ECT+iT
EWSeXe+FxYqHuut+ta7zS8+BZeNW4XVbwmLn50yS9Hm2KzRuOAlKX4FJo+jWHOlv20SbC/BE9LbO
S6nI7IlskzUa3459qe29xhaHRPTioE2e/dPEAxKqLoWj7TrCCbpA4k9eJ7veyUBYlQLSUNcaxJMo
aYIhdpAo8wS5TaPsV6blyY53duN7Zl7sKEnqj1yQ/kGAEvC+dDskHxsjfU9KNB34yTQZ2Kcd/GER
m7u5QXNzUCfWe8M6C+UhJ31r6s7OffTPP0FO5KUY22ozO3P+yjyn2vQpGXYYPt1xVopgINF8k0Iq
z3d7km95pOGq6/JnkIfED+2k6Vvaa79mCM42/tDNRuI7scs+tUkkfg8di62Zc/srn8hzNOr5cwPi
3xvCGyhzWL1TBHEx22SToKmHbns/k1J1eee9jahktVsX+nJ7wvufeT28Eq8UPqkm4971MOl+6elx
0HRc/Mh45WBxKmtGEyZjzxOv8OYxNC+6nShtA2Zk5jcnHc3Kd5uSFZuypG5o9saIykDCgqhmQCfk
pIm/ObSafqf68AHVgnZX8/a9nJEP8xOqxcQ39QTVhGJwX0ZevIjWfTXmeUp8tG3p0OTOuQ8UHqit
tSne6HPpcp8NMTj8bE9UTdBrWvmf7QKLU8RRHAxtVB5S5GZuTK/5Dnz5u0UEZBmyxNiMrdimrf7R
kbHxo8oWj147j92mdXur+tJqVb8fm/KzGE0n2gHAj7b+drC+2+lQ90HE0f29IR0FgWo8uK0buGJK
n4CReCvtrsR9otkCqZDxkDfpO6mdcMo63vpaVr6NhP8WSa35dZ6YQZmDbWO04jGIzNTxU564u5bb
za2n9TYY41NebgueJWyjo7/svoPOS+1zWoNjIqbc19No2Np2lu6rbI79wer4hqAB+BMaA/w2z9lz
MYnY16vc3JZV/Nq3Gn2xS6O6nab2v9ru2sG3eVze8WLSgr6z3vuYzs5G+x+cfVlzpDgX5S8iAsQm
XoHcnGmny5kul+tF4apysYhFgECgXz+H7pkeG2c4w193dL1UNEptV3c551zf7ui2zLT1Z3ChTl23
7RjhNZMrAi3f9pspOfTTGog0lapXEEjkNfyaDE2wEwShqNt8Rw8PTbbQQE1S0Lp57xyZCSSB7lod
Nq6s45HZPBqHwIv9Ivvr5U0V+12OEWrqFlAvatBrFAgCjaPkkpAo85BPtlmFzuQ0za6bSjRP710r
8nLVRFXSQCmsqCESb0FiywRRJEIqScbmxL+RFCIg0hl/QTa22aC/SBIp5rhRQBqbrFWK+lbUTfSP
rY2uPCje3nJo2t/OXfIIjkb7SMryMOXGt8KvhbHRg6hKNFUy0fmcZWc2Fs8WzWF4VOY6OnYz9UNA
jUndtDTLD+7Qwqz1FR+s0BD2924kWDrkZJyjsE2winjA1WNloqX6TrpGslWuSE4TVBIMUIJ6AXfL
rUJuJPaGapbsGllW2So3/J5tcFKPvDU3kmVZ2BP+wzfBa8dT2MYefkDU+aKOUm70fZgkJLsldEzv
25HxWA3D0KwmV+2V2eDyVZkwRVyNI/1N8Fiux5SZv1m77ov1AIT2ymQK5x9M7OOYO4QBm+Ml0K01
6V2bkTKLee22T7S1pzMKgr+g/GzuSzncVwU2w7Ac8wfASVSFVtalUcD9JkELHPB907SrQq2KMSqA
/zkkLi3WhWuOL71s2cYeaPloGuOjrvJnEGjEjpLGPZDCsw+0qYs1brMRDe7AQqCyZJgbZhYjQ8pA
5q6mtQZQ6mBwZlR72xuGMSxK/QtqQbmxsZHIJn+azqcQz5MOibkaVdzD2IdF6ngxioVO3HtNAxiS
dLUZFV4dhEo5QWjT4vfQ2CoqjAG2tQLLYzeK1Cpv+ayrcehLQHIm1Km7uC3QDQwy5G4arOoS0gaS
oOlpRjyF93qEIBzabTLWbe1+eq6ngsZeCQK0ILrcJ7o9dCqVoRwKAPGs4ldAU9hIkR6lr0ncDa29
cl2I7psKhtVVgxN2jjCe8W78nZwsMyNZ131MCVqkh3qAoxdWvSkEps7Q7d3H88djjaZrfDNNVYlj
miZ16Ghpp5HssyJMqwAcRLd+NKdGiNCnSKjZko0xcCPb3DciXYDnalUVlCDxE027xKkqlL2pDZus
spTQKOtpfmuPvAyLvtgIl4XMwr7IAT8ML3V/AhjZvCdtUkUg6OKOOkMDDY0c2sxhU8jqO0RFi7WY
TLJyM85waFl38sYRYodMNN8Uyt9bGwrgB+Akk00x6jSkUv2dsJQRHlwRURTC7j2Q/Ddz9jAuA1ut
bEehEVpGmHpuCsiYoUX0PYAqbFUZuXyGGVTPBZ+mGBa6vqlp2j1QdEKGbfDR75r5it+RYtI/srSo
7Vujt9RPCBOTULetHQFBifsmLfbctuVvq/PctQebEJo8I9EwEhYJo+c7r8NyBH7/x7Hlg6ks+FZO
A+SHQU9U5Paa9qnXRtmIareN0gTyMx7bWnbbxUykdQRZySxy0LvmMKVejnbmVbeDFa7CKqf1imet
f8ZT1twpm/c3LoeuBie4HT2p/TwqEXVtFHf6DdoVqn0QsCSk6UgJ/FSp0Zq3am7BM3ae7SF/koSm
35XM69AdabMvYENCkudgZXXwm4Tf4OaMcObuqW4CsTKG0Q6T3K7+dNL00Rq7xnvedUUZTsz8kxQo
7cWDMM+OHLtxa3gDl8fBsdLfHYEnM9jtTRuQb9IpswOUIAPUMptA842FvgxtpOv2YGb+A/cUx1G2
itBz2+eEynuRN/XWCMosIjzdwF2j7gg5zHGdp2zTdv2w457hxJYxejsopckIGOQmbM2BDOushkhZ
a+kZloQX257KLiIVaOK9W94l2k5WzEnb1WhYA/6PLg6Sl7bzy6hvjHaFIwK1F8+OMyHQnCigeoPX
9q89Wb+UUGuoJ1SAjCPfz4ONk9O4Ye6fxK7MUHMG5D14e6HfZiB25CXSclkaBrnCJDwhI4R2+lYM
2QmNjF/BeCzWo+DoOUq6J5s3WVQQ71lPbnbDpXtUNoEkFBV/y7qid3li9n9ASTEPGWX9WVPGNlZR
gcdvqPyxSmS9Kpk5bRPhqWA1OYWZ30KrvwmNMkj2JpYckqhgH1Nf1UFM2t6VIVqkwfPiQPyvAjUB
akrxmrlVX8N3M9DTpMNT+UNMeOpCs7HTkwPB2CkyssZ+6ZXfPhPe/YTy6otKPBaVOu3gteVoGaLO
bKrHh6aVcPpSmJeD2clBxAX3CjPKc4VW4hQP0p+RarqB+PTwAo+hjZG1ccPSyVAwyWXbrNLEaFYu
K6ZVwEm+B4+9PZJSmfed9LJ14wkXm+BxHuVJVwahyCb2yKUAco+RrvAPsvdrEibOoHWc+AZZG8T8
y1I5HAtSPbaeV65gdhEvmFmztSp0EAWkBrigwSiTl6yrJBzU1muxOl2QbmqYo0ih+P/TMdp6j5gB
Wl3aSEd1qJyyIedCeFW1hWpnJtYeHFuIdbN8zYuGxzxLzyis/ak5XLzazSPb7SfYux7BRKD/BsEg
YcJd2Bofv55j+1clp/wJwCt60ILkqzEH3nnCbT5JT8N9rxv5MyOuxGflfWE1Adx6H81Xk6mPqq4p
nVVdlJCVq1LrjNo0lRtryrMcPl81JMaeB9DNLfByG6SHZ4qqgeybBv6irtaJMkGD6Q3vecAGPbMi
cJNbVyKl7ANotjWzsXZ2YrDuULEcoD842HVUOr25LXLX7lcpbZHfSSYUSgDUdu4aL6NgIRW/Se7C
l4XE3p0VZAq+oEpvhgRAmtBCIuq70dfJLrNZomJBoE1hVB70kAD6r2+CpoS5EQVPn0YvoaHhF1gH
AHAgmSVqsA0su16B5vPiuZqbwJ3D/3VGei9kJ8KuTRvAIXUW8SQ/m9aEpvZtdSpN+Vgje3/jBALu
XaIl3ne082NpWR5rs6yiEfXDp8qr7rVI4YiZvR+hFx/uc1qnOwvvxSazBN1AuoHgMts0Bgi5uoFs
odk+gMNCQuqwprpNVNqUd9CmeJCe+RN9grr+wBLp0G/MNCEqpM2+CFlT/C7d/mzaxSNpWhfn1Rme
UtMVj7ToLPSNJpN+Ek4/3g0NutuViRfjoeQ49QH9OWT6yaG/qrTCGygMc5t4rvEzr3IzhL4MYN2Z
35B0nfmqfGBQf3nyEvx6p679X4Puadg79jeIM7uraRLf67zPoirHvShp99oNNMEtq58cNaIhukYo
mI5NHfqN4aIhaVFFnQ1qSz8G5hl+72NKnewJCuX+C7S60hvtWg0e0M4vwmJk9R2rydhHdYEAtgDh
YlWgTn/oobFkri2dsIeaVkEVowlBJbba6R+6yuPqkPFZfbLwENOlAahavWKv1jC9ctnvhwbNxzuv
fJl8faqRteCIl8RQ3vYp/W2zygnLBrDJVZP2eI6UafWQpKOA0lC/gp4bhcITyrSyxoZDXZ3sAln7
IMk4zc6tzV/m6P5ygj6P6goG0i3NX6QD95DAFIU6w2KgylSi3jumWLOGye8aUJRoohbDDSqGv42j
jbBw/SSaWl8jAGrT5CCrob8RttHbIVfiwHRigKPnAk2Sk8G1Yp54T6MAXN7Kpvux8PwYkT0iPZXl
MCzBuTXZkyEyI/TdwtnorBDRpO1iqxVN13XOevy0rPnmqWpACC9mUgHL258gm8s40/CwEZ7CYKdT
fTdSG3NQ4NhxXQxnQ+nihaN51g9w/KphC62p9pgDVRwSPD1DpHznpKEQ9dhAkWDrqzbLI5Ka/AAJ
MfdR8CTDDfdaCWQaGhOF8BftZwHy7k6TUfUxqw2/WVd16W2Gvlm7ojKfEA+ruATW6W6AKuaqK+sO
CHvbeilq2U/bIQExGbETkHwJLAVewSAMpNlEHQ30Roz0B5aehfBHQJOgcFQnbZ7rwlFbniH494ct
AsF1kMngxmx9hQYHLOvvpOStcwjqXq96NyM3WYd+qigpt7Gj5HdkR+2tZ5DnIG3GcKyDx3TAxGzu
hl7qHlhunhSTcMB58tvvxDNcMn+lUzvYqRbxX4CK/OhzdRJJKuWqbc0iak3VFpFhmlXc2CyLW4p4
Rk7slw+pqsg1CmjzOcW2LMiWNN62NqayjeAiN+j1q1cNHKvAK7Z2+4PaW+l1oTW5r2RM2nXXCGtv
pynQh8i6vrpIfLykvkT4XZlJH3vFLBlbVEeEmt9Jl/AVH4YSHmeXr1XgdyHvu+LgKGRRp8Z8noxM
7MvS98tYMfFiGVptYFezbZtq7445jvqm2oQhpISajOnn51Lq33lSu5sB8tRT2Nlpfsgh3PaY675+
KTp3PNMieKwMs0iBnPKQcCuyIUaXeiPi0gp2TWGUcQ4xojpkeFd+Mzwij0BcDNZW5/lvAQ9hn4y2
eZslXhOPahxCEzZmr6kgR2mVDlI1pWGGg8MgRUuNHwFR947WaB1fOWpV5zI7KALNXAa2VZj11V+a
Gq+tW6N3Ms1PPoeGl4CnHIO9/IuxCiqiDHAhpjN/l7hoF3kzQqPru6OR7uqQy9n1iLrCpHYex771
eDwkLaWRm1jy6LS5hhyAK+APBEaK7Gnph701CGiD5+Ixq5K5X7P/NARkiIeCWg9K2eI16xt0DWGw
oODGa/1D4FnYSBuh7XpEKPit9QjiR88T4ndnc8iDds1Da0kC0V0I9EYyT5WMLFKdK+6NN3htUcDz
GuiVIoG5NvEfsk0NUjLi15hwGCdvUP23viPND6jFaGgbtuUqaY3grvT7ZJ3r6pWjOXOUg1Tohy0r
R6QNg59ICuRRIsvuSQPVdfRGkiQRpUxjinBfbjzSZCYahzB/rdikIrPPIStP6Pepa7PXABnQe0gp
PQF15G01mewIGWENg5JOzkoz78lCCq/QMLQeVNwhp5fy331LZDQFeVcgrTDkWayEMT1wu+Ov/ow5
yJiCUQwS+6dE8Lk3NG3+sH4+BqZzj9/dxWPLJnjdSJjFJOiHFSBBzZkFCGytIXggQ8qiwan9kNg1
LmdVqrBwMicaYYTW0qmTlxx4hweIF8gHq+v0mmh5O3jKvgeKLe9DRbI52DC4g+NljyPMLqLiZmit
TZVp5ECA2AXCQCBBdaNtb9w4ZjndgypHbx2FpllT6Vab2Xg8yFYFOs7NiqI/ujGEyDzjNiU2JIEt
4EG8qLFsfqUke6neAHURa65sgM2xBHoJ4VjwtSb75A9P2l8N9rZWXy9mQbkEsARoWIA04ixKNNyn
8DZKbqMaF1v5NrnGSL5UygBIZC6UWfhnicBykcOykWuyT6Wx6tzISq5Agi58fy4fA8ABLD86SS6A
viU3WcC7gJ6k+wtmFQfx82rMhS14+/0lGNLrfIXEG75fiAE5o61T7RJk4D4f5Mok7AWKCsn5iSLt
Q1GkPuBpMa5UlC59HmgKyMcDagfy1/z3b8pWBNketBHxfECHb16Ta2r7H78OqTsguQFyQWdS6EK9
/zqdAtuws94+Af9l7Gi5/XxtZtDHO7QVuEVvP79YG4R0DulSfN4Uh8DfDXqnpo3Pr+ERrs1icQ+Q
oUTZw5D2qdK/9XjOfn0+i2ufXxTWiehEgkKxfRJyiwS3fWWHLy4SSpMgP6IM6rmLPYDYV+VlwsWv
N9eUh5MIndf6mu7opTkAHI4uNAHCxg/6PUxYKRc56t7liFdyqkO0sfz6Ks1qFbP0JXDOS2XTLO+q
MoP87clBTjJzVmX9VcYaDtPbAfz3Z9XLa50LaGadensIFY2ZeQ08fWmRgKJH2wkbfF2M9X4Eoxls
ZJ6Ic/qOPFrosWvEhkvfh6bH3F5qxrkvC94qoDyzRe+dFN5DePG+Mq5swrwGiws3YzPw84Gz/Ni8
tOcOyqiO9E+DutNJDOkFtWkfgurrN+LdMAvAlFHmPAkohhEoHcRJceVduHAjCLCJ6C49A+Y/tDRp
aqRA0rT24TS7t3yM3XLjoGLcIjHz+Zn9+EBALwsQRWCjwdgFCeH9hkvPsodSBIg3HJ0dJrc6oUbh
HkU/OFdGujAlML9ANZoVCaBBtBgpSVGzJpyaJ8t6RS0rUiODz5iB39B/fSRgzWZQ8QyaNj9AdDKo
UeDwTSc5EXRlb1Q77AE0ID+5ypCZTCn7MrAQSQ6IRgDUi2MHMfr3i4j62gTkm3ROabfqhpW8pqn9
D01mcagBIiUAvYI3PINq3g/Q2j5ClxpuiBUgcZcYbhGVWUEBF267W13qZASrX6ATNYo9SWyMlgIK
wvFDqa1mry3Kdyg9Zg8W0AVhgph6g8STfwfXdTrY5WQam8nz+qOF6uydPf5EtzEIdnlbbrlyXZiJ
WlUtGEKZKfwqZG7eHU3tJ6vRNY1fXcGthzyH6/n5ubxwWkA2BekG3cIBll5KIAdow2B6urVPFLY0
KM4TIeGoN0jtfT7OR/j5zGrFUKj0wQfAuXm/tCMHD6vPHPuEenVoq/seUgzIdE0dklaogCfjoe83
pNwhNkTu+Yqx+sj7AV4Nh9TDwwTyBYz7+9HtORlVUZOdrGPnu1DmTbDAv4XzGGR1ZIjI6pF+u6IG
8dEG46gCmQPyCgYmS3IZ672a+qNgpzRJNsww1t8+X9IL3welGryFuR0XpOUWK+pPpio8JrJzU6u7
yipvbOuK4N+1EebD88YjrEsZdJB2zM49yqxyZXhfpdFjUWb67owvgywlXewKd9ESqbd5ds5zeAnR
VXrfxd8PrXcPJw5YuSVhLehFbxbQwztZBOCYcgNx2/9hC94MsDBIHRsdMTUYQJjr7mySKwb24+9H
wAJ4NrC2oJ9/0Cg0B8nsGhmzE1h9XEBU+Mt+Dr6PHYBc7hw6LokA3EoMWStmnEp/X1kbRa9cu4+P
HsCo/1y7WQcWmjXvzw8xJPo/WC4/U72rgnPuravp5qs78H6IhX9QjY1rAhbDz64Rg9lUXpN0ubAF
/9BPQXGDT/vhkiUQLeZuhd5zjrkrb+rkyzcgsDzARIFxBYHqw4MzqLRQpTbyc/U7Bbh5+PoBAsUc
oEcYCNg+f7E6vClJ2UwBP9tImJOwfvr64r/9/CKqJkPrSX/A58tqT/vb1r/y8+fz8f45nhny//38
ZRNjB5VFPjj4vtVHwgdMgYRI2aOCHmX0mk7ghbOKzAmw38BTzhJYi6s85p6XFkFZnX3vse6HcER3
s2vEpI+P7aww+//HmA/bG3valB00VeCenY2VUFk4rKw5nbn68qa8G2TxLFCvAu+fYZDaRt+0fK+r
L79rmAUkqMDTBV0OruZiFo3Lxi6vqjMM+ko70w0r+s3/MIc3Qyw2Q3XMqxgrqvP3brod8y8/a2g6
BfUfiNu4eHyWZokXQzsmKPqeSv5L1pFNrvg6F2wG2GeAZgdYKNDXF9tc1MAEjTXzTqMZZzugY768
OO8+v9hgboDICrS/dxqycQ0NsJpPV+7dxQlAKRUqJPBb4N+/3+GCZJ4etMICtYA8+uhlo66MMP/G
xc0GggjvGppKIZ24jE9z1llIyFL/pNo1gG4eX7Nh/fkyXbhs6OmBGBtpv39u9ftJ1AD2kBpFzxM0
bSMnv6uNvUjaqPhy+wKoQSJjiSaeEG2ciZXvxxEIEDIoQ9JTkos9uymvekkXrOC7ARZGPCVp2k4o
4J/4XyALZbZ2s8gvQBW9cumWTjLoFgCIQLYK+aE5+FmS4wfLYZ0YfeMsffhjBLgDcmP0330wF/p+
p4MpBt4LBYp0+/lO/UMieHMaZh4JYkgEB5DCQtS6zP5WMrOthI32eRoBNwErkzthAkzEY6Ane5Oh
vzTKF/X3TLrqlZWkf1W1F+wrodjfMvDKm4qZ3wX6YaxLwoLQsDVBhXcAIs02EFrIpoM8xVSk9CGV
DVqY9SQ9QqBXocM7lPaj8mawI5BMVJMAmjA+GrQCZEF0K7SaDzYARoiN1dvAiAKIuOuAX0FnDz4C
sV4GvDgAcZo+qMA9g9Vpxp8vzOII/7suNhKmoDhCy2WpUZ2QYChTf7DPmbv/samrA//x+QCLi/7v
AA50RtGs4oL7UXSdDEyzt8/mkMTA27cDuTKFayMsHosOvZaJk2IK6ClhbNj/MAEC+Vqk6+C/zhLr
7y9fWiGNVncWPu8YmyxPt1f8M/vCFoCyB16mA56k+YH2aasMeTTa2Ge08ILuJ+P8LvEt8WjJOrk3
XagcGa5G15qa5TGDalDkcuHeokiNstag/G7t2717Iwj3HsqulhukDMhfT6lbNhXl1iSKIjlj5HGT
G2IX6M7a5K4BeoDfwx20OuDqaCfWgwTQagD7AGC7dIymDKy4CACALhS8N/80ECEOewZahZ5Gew+0
0jVp0gvbCPOARbCQTsRRWb45OWikqTc6Z5v8DV4S+/vn53DxHMznEBtoWg4IU1CwXz4HQjIalJTZ
Z+QUQwdQhHG8ATD880H+UVlfmJmZkAN2D6SpUClbTKLUvhx5kDhnf/Ljutiw7kewGZC9cX4CoAcU
uF3H/HUGvHtxOf3xrG+e/3NAotwYrrhQ1pxI+vBTXGtW8PbhES4jLxJ0DBKKtXMmfX3bNsVKOem9
hX69Q4LeRKm+sxnQTxA7sGtrRer6yq28cKpnMbb/hl/cSqCN+j7PMPzQAVjJQ5B4DLFPHH0lAPww
T6SeZzYlQcu1WSpoKbaouz5wGW7vHXKFRwNCIZ6AMVeCr+2iyVcq58eGZj9GY2V1/N50sisTJXNJ
4+1CQ5r1X60NpAyRqVwaCK5sxOjIrR1Jj5Jv3QdWRAyQFpJanMvGLG7R86jepTl35nQe2eHsSKA3
cQM5Mtquue1pkUTJEPzVMocGd5kIgAhHKCa0g9oC6v5F38tB/RZS/hSU+Tnq/9D83PNkn7vuGECY
co3q90Sv3YLFVf5nAGS8EXai7gA3eOFbm8ISkqRdcARJorUiaIY6zq6ZIu6cHDtuntEaUUAvLIvg
uGr5tYzDh8HnH/cmAqJymlqIkwVHlFiaX5AoKdZNTsnu85s+e0RvNv3DKMuL7tDazl1M0U2dsAew
wervA72tijsr94BIOH0+3NJx+nc8nHKIv865xWUSVSGz2jStokePEaSxnCAFgMUEp8v1Zdzy1goB
/ev2Fez7xiIN3ZUmb8+f/4iFl/jhN8xX/s3KFpmH4HLo6dGVQ0RyYO0bJ4iGlIDHRL4VbnPlZi1M
9v8dz/NhuhEsf1AbGmpwxA1R0KPTdKsKPlHGWIwK9TULsrjA/46Dtha4FiiefBAAkmhEQgaGcRCy
3SXuxEITmF0Z2AUQ6el9X/svdT3+lMyNHHRw/HxR5+P44SC9GXxhJ01pAlASZPRoa3qbt/kuyMsr
CaxlYvyfCUKLAacG3oXzgcbLG8eoeOt7R9e8DyrQENmNGr8RfeTQlFaQQ+7VihEoOnnJRl4FRixe
gn9Hh+oRAlUHT8JSWgeltQ4EI4xeDu3a1uVfP2jX2mVxWTRXqjcXrwn82P/GWqwmB+LRrEEoO7a6
a0APADgKjzGp9FkC+4QSQL0Tol/7o7kBz+VacefSXqL9EVyYf+a69DHSlDFJcsM7puO+e7TllSf9
2ucXkzMZeknmKT4/F6XXcAyvXISP9212kEDzBlUd5YTlS9rg64pBJOpYiz+VVNFYbl3j9avHHWPg
nZ5DWR9R4CKUbSdXTr4/eEcoCrs74lyJ8z6etfefn832GxPlTaSGij4+b6fGc0XkXdLUB4N0exAA
rrwAH3cDQ821VhMJDBS3Zv/rzVA5QkDSJJN31AF4Z0As8j+fL9VHc4sBUNsBL34uti71QSG0gbSw
03tHr9wkKYyt/jni2RzE3qbXTO3FybwZa7FuTa2zfEikd0TZal2XXewGq89n8/HBfD+bZRjVgY6T
ephNjnaxflxJGXXBbQ9er9e/gnv0+WiX5jNndXEVZ7mKpfOrC1+m6OeFZqW5dWhYsNHq/PkIyOJ9
sNwQ+ENhDM8DEkAf0rmJMdFROlNy79Vm4685tastENR9LPFad9Ho9u4usalelUS1Z+UPaZyPTbIT
nT2GAxpD3Y9G4+7Mpijvq0qk64Ry5wm8i/FUV3LawIKpp54a7kNlg0MJinixFaAxhloHLGrMLo9B
HQIlkAH/Ae6W1ay4L6dTV3XYQ5Y6GwYOJxj3zbCp/WLYFhUpYurJ7Gh3KV0BaJ+v7YGDu2vy9IYX
EMyK/LHnN7k/gL7m/fUx+r6zCvNeei1H6oMHKzSeftaNKTdtkQ9x2nJxMHpHr0EpdfZ93bgApwF6
AtZiPR0LMDCObtnxSKPtUtSgULR20/zXCNU4UMlTK0qE3cdOw4y7YKrUgQcZX7VUDntLcLEOlOlA
20DVsefo+mTnToFISfDYBfw+JFmargIGutzkE/HAesBu04H735nh1WvA0cutM7jGpu6SYo8Go14E
PVGya3znh3DHNHKROQynWifffJMNkQFyRmR1ID7S1ir3RmP+SpSVxlVnnNKh16+BuGJwL91wgNVA
HCGQhfkgIgbkdQaUtJXco+HHOij43vWA8ifOI526TWVdCwkv2XfANfBCoQAxYxTfWyzpd5arLBf8
+zRdQ04PonPJvvCvKc5dHAaYIKhFoCcu/n0/TCJNLwVzJbmHAngPUk56wOYfVe+tP7+Bl+64g0IK
/GEQCFD4fz8Omk8n3eTi/vlgmYBCAQbQ5wNcekzAc0ALzrm8i6TE+wGgscHMtO2S+xxcvdrUYMAm
KBKhPORuPh9pGcTCR4ItAXAUCmZoDvgBTIXczoi0ikzuSW5tg3zc4ObuBRUxYjhIBphxVyqAu50X
LstbVphXYqZLW/Z2+IVn0Sd9n42gdoMpS5+1S767qdyogVxZ0Es7RlEPRjYQZxCVi/cLOkDDwPZr
xo41rX877ixBZ7Erzu6lMVBIxSgALMA6L96ZVpIStI/OOJLJAFY7D9viSsLugpNJZsmV/zfEP3//
5uW3wPaFH9Mbx8ETXpiIYAjrkgOxHICO1X/zWj/uu2nnjTBvhntl9EuHcsYmwR9AEwtIs7xfQ55r
6ma+YMfRL9Z58SIkXxXTS66vrOPFcXwI0gG5QwAvWYyTAafbQ4+eHZtqCnn3GJjo/OE/ONWPz4/+
xf2CghviLgKDQRZHT0yF6LyOsyMrVja/5SL+8vfxdDsI7mCQ0OlgPvpvNgv3OgPBOGDHvnyAinv5
8PnnL91cfB/okrktIsrsy3UydEArlhlHGHOCE4FEf2XYyY1uq+QWyJMhNruShmkqu+0IrGlcqZGC
ym1fy0NdWEj0NIRgro33ZE5EvZ+o0siEAZWHU9nF/q07Rp9PlFxw4JDYnLsFzwKbH5AitdMqe4Sy
wnGSqVjN9buodoMhciuAanLoE/yYFKihpGroBopVImrBaN2IzHTxxrL0j4STsR55IiK/a/JIWGDA
20I/0zahMbcYPAPOp7CsDXT+FP3fDC3Us8F97Xnv3OqO9DFoHWXku9O18toF6zenbOccAxbQoYsj
6DRWleUmZUdQRUOW2auk8NG3rN5+voIXN2ju5wwkBhpTLcMreKkE6WGcFJuCWVvkUXNlgGUmcn5F
MJH/RliCr1UiClUYqXFkTMUVb8IR9cmotv37Er16qKz2EH8JW1LFHJwnx+/vB5fuJxWAA1rtAJ6L
jLTd0FHdorvkipfZ1gKl/vNVuLjYgLlAgRLOM/58f0wtF5WExKI4puLWo3FtJWFzrWPiBb8Kolhz
YwJkviFbt9jQonUVGIiWcZz6B2Y+QoIkJiaQCoG7LqcrBuDStQDcHUlgULsQ2S6cBI87yq2yIrnP
BHa1+W1QqCzxTZ9tJoOAoPT1qHMmr4DGMoMpP6C6QbRsOtcNjOM43eX5tvnz+e5cPEIIznE8ka0B
jn9hRZDgQ0GbKOOoRtfaG8wzIxAcuygXOShKepaRlQH5BimG/MB8MMUdjUJxItkPRLFJDGIBW5W2
XZxAkGe/x8K3IlE6gLj7hlzbzeDvnbZJTp//6ktnCpqms1dhIxpbCkY28C2JAhfqKOkjODGAWxSo
5hqrz0e58CKiT8R/oyzlWd3J4FBqco2jaeFgRfnPXu3z/EoG6+IgcyUDjSgQui6h1ZK6jTdWFYxE
5wYxQswylpliaLZcWivatNfQYZeuCgLzuTZOZjW5xX7rIlGIgmrj/5D2Xctx49C2X8Qq5vDK0Emh
uyVbsvXCcgQBEAwACYavv4s+N0hUl7o0t6Y8L54hGsBG2nuFowEdkQYp3SH6W/L7Dmzn3ryyVC63
hQwkIADIAK0TGo4Ds3NVo2+LHFgBtWJL9Gk9+zgLQE/W19wjLq1MuIX/3+aWv3918pdubUNgDl2b
GUiY1jaaQFKInjr7TKUdy+rKxnaxOTgvL6ZWkAJcA7udAcIEqlkuntW2LbCDxiDcb124K5rXamsX
BhI7fYA3Ax4/S7rubc+8XheytXA364thZxD6onMHSr40k4puIcvw6byj/bq5deDLgYq6CEec/KCs
dve9+PbxwrpwML75/ioGy0CJYPLxfcgIIM8lrkKzl/F4m2NHBwDmx4tjgQCvq7JBZzrKqnp0QLm/
7QCVuXjeehqXkwzbdAGGz4Cjb/AzU0SPAF+8mELHCxAFt76ncRhuIX+0y016Za1fiBj8LFAqsc+i
sLM2YvWnEWzpGjeqOd9oo4vL9mBAmIgXxW4kIgmlH3880Bfj5lWDyz76akVA1ENzcJ7yY2joO49H
hwrGi0aEmxXUjqC5e2VF/HuLvBt3JP1RZUQx/N1bzDarvOLzgHHX3hQHVX/nQDLEVC9++VjHkDaa
hq2T610zu1tuY94hSHNl0744xgCZwYjPxuV1vedMRgcCuLE8Y0D8d437ftxqKK50xyh6Lqsr59DF
OAP5AHUpWAm9e5vJBuADvrzNelD33dLLQuuWjL9rl4IKgMAOk9y/8kz7Ryt4N8bYufHWxbv6HdLQ
0qE59bXMj4X/UI88biD0SDsnnl0rDrpzMH4Lp63hwjzHtDINQQQNrnEDXRMFoSoD9G8uSFwXeOPN
dzwwIW80xBLVdBb623rcwT8Taj1OoiDAN+Y7Y4CYp3sTtDfUnHBWFJAxO0I8Bn4P29C7Z3hzk+Ge
0h9evvMgc2X/MGBj6+3ndg/tm/TjcF6jLZb7LjTAXWy5qLdgAFbxrIoBjw1N8yMZX0DWEdOxMpFX
LGZI4f7ypwqE+p3t65Ph3VcDi2sINioxZXY0xs2wUL9Z3AXh7uNfZV9aZctPgpwtIG7vIO+5W06+
Jazo6JO70e7SsX+OcOOH8mXStk42QeQDcvjNfFM3Lw6Ml4Opj932OyADiefNmct+EtUmLm2gAn/W
UFt2Kz9R02bq/uYMOhRumrfXMjP/3NDXYQQ4JoyKcO/D62R1pHR5G/SMedGR49dUrMkKhExL/lbD
nNrWwRieKrfDg++5a+5qEWTcyTTyN3axhSKwcBnSl06sxIsHw+A8v7GMclvK+zn40uitdo+qPqvo
aXB38/iiu3LvV79FOyK1G+6aYv/xBFwod4Ky8o+Es/gVgRT0dpsLwxlqTCp3Uae2Yl3cG+og+M0k
zx5CnjVPXfvHpXsUOjgUOz5u+8JRBjsG3J8X9iuISKumlZzAUCOhizL9qW/umvPHn18CejVLANLh
ag7/HaRm1gHvKq6Lvmm9I/Pdu2gstp6PPN38Sar8sq7QzNKBJSEJcM3bAQwUcpUNhIWOoc1SKHJ1
1if5te9aWMbx1Uk0kn7WSvXe0XTPxFMxc54/HqlLExEuxt1LPwBDWW8Nrg8ly87zjjb0MqBFdY2N
f/H7cPTCROBN8C49Bgk3AKyQnT4KFYNI/es//PpXX18Nj5QqcvoOX2/aL5V9H6prXNELxyIy20i4
IZ+zTMZqeKJ+cjSpWv/YaPfOHfsjG8OvbGy+MDtPp4DsRk+JK9eBS8G7kFAAl45ghrfOXAaDPVia
IXg1UzgUVSAfaz2SrNIQe/x4/N41hYUPOs2SrsLJj1zz2/BiPpIgtO3Ls+kcZPXk683cX0H4X2vC
ftuEDalqrZu2PBfVpPe97aBu1RflsbbDa7CCdwcKeoP05ZJfgMAEasJvm5pJXTFSoClzIGk7dFuT
sSCO/LqIO+b87km1/Xj43j1ClwbBUgWlDbDwd1IZ1tB6Th41/Mzpc+EfrAKKhxBoupavutQvAF4j
aH64C3Vo+ftXmwARxBZ9H/EzUBty0xVi04TqJmyGX3i27bwu+Ptxty5NmQMheGTNkXx6h6FqZ2cg
eeTzs5r8DspA/IsikGCy3c9WUzB8CycDbzMgqkFcf9uv0hZ4bc8zP5dQU5MKF85fbff8cV/eLeBV
G6vwY4QWLgRn+BkvxN+uS56hGXMA8gG19e6XTep7YCavOe1cbhOaCwFiAiTpdRyi7gHsvMtxjlL4
GTz6Q5N2zgsKIa6+AYb4PyxiRMb/aS5a6u+vwsMoJ11ASYKfByDHBd6Gpm4T8l+CAlwXXNixN2HK
VkGoDU54X8ryXILIXo3B2Zui8wwRzo/n69KSAqQGHpY4jsD8Xo3dEE655bCmOXMVFA8umb1n1hZQ
NvtCc2y5/6GxAFhY6D4sLkyr8xvUf1IiPVCfJylT6JbsSE33EcgIk1FdmaRL/YIDHAoCIMC8Fx0o
3QaKK0I1EInCbjQ8TdDmUvMvPBU+7tKl2FsMKLBwF/Tqeq8QXt1zx4GTVVsSa2NwqNIbs7cJmfXb
t9kjbq23Zud2Vwby3SmPVQZnGJyTUKyBQPKyo7wKwcJgCsJlaLWzby3jNrqSALj2+WVwX32+4ZAY
oy1pzhAOZymAnB+P2aX97vWvX4U2NEaUYdeL+9dL3eLdpqHffmWru9aDZdpe9YB5soRGNnow0wzW
Ys7/5wCtVw1zpZDAQ58hGGrcW/b24wFa/vc312lML+RjAOOyIU7wDowG3eVCw9KjOXfGvK3FYRw2
jfjG6odq3Hn2tp2uNXhhteDAw+sE+Gvc3tf6R70cnaqHoOi5MluAdTti3AYciuNRbRspmdg1aszF
9gLIHuAwQr16veuMcq7zth/RXrRhjyh//qnC7OMx/CeFsxpEnHW4myyyTihIrKLMmyzqG7qozjCT
gJtqODIjGbCmEoCUwqA5ycLIWD0kBqT9OmhvSY8eIa/tFQlAQEN7sj1UDRtqsRjbdP+lnufxpg8L
TmIbgq+PmEJrjqewdPZoZwS6H44DkOw0bxvHo2nT+mbWVFRCbZGTPSQ8hxiiqfSGFAyiJHLgJ9VC
JstuYLwA7W34hsAPs2UqriTsPkSd+MRNS+RN/XmGP8LIdQxJ9BLPcBLtXDOf7wUNnBsg7/IU08SO
pBSVtXEGB/lrQFBilCOgrWO34mUAe+ZottZLWOffIbk5qQ0THTCIlJvZYAQQIw1CpWUsAreKHRb+
hWJL/uQYJsxTR+JbGR7+X/xG8YeycdnZtIqoTJkPZf98LuSeWQ78Yy1iHXzLzH9A59jWcU9YlBiL
unjpVt5BlKCZ+cqSsdUY4l6Mk5MONR/uJZQaMTyDvLLJXNgBAE9E6WVJZaLott4BAj3Ce1GVODf7
2z9CWVeSzxdCGNx1IHUXmj9ibHWZ8rqwEtxzxZlAQJXOLxa/o8NBYwA/juMLmyUSldgDUDzHRWD9
IoKJci9zuGefod8dR/y2kSFQHFfAGxcGC3cAvEgWcjOIiKtbW2E5sGdppDiLYp8/Bp9UKsDPhxYW
ZmGp3uFpui4e1ZMHdldrlOeAfB0gheo0zpXVfqkDsPa0bKDSL+Q3oqYxqQHD7DNtE69/8q9VU698
f13BBtN1ErnG990oizKkID+e5GufXwUTiXjumRM+H9wA/N2x9OPPL1vdaisE1RhmSeAJIgG03grV
VBIJZbLyPPt9opp+7zhHXNGx4+3hYXHlRnmpL68bWy28cCg9qMrX5XmybkAndezHjztzaeEtqDqk
CYIIN7vV910uRj8EouDckayG8HwPVpWw0nrzcTMX1h3YeCAL4Q5uhu+e6rroHFR/BJYEJL4cq4Iy
qrfLR/vlvzQDjA78SEMgPVanFO6J0KB2qTgXTn9GrSEeBnvXeNOV3ly4USCrsjzUEQTvIZYE9BvY
rBJ5nowhhoxo5g8sc627Yj76rItzPcR5eSUTcSEQlinCVR9pWws8uNUdzK0Qc1Ytz8XJEFUm6/rz
ix7CZSC5LZg9EDNXkSACJsOgrtuz0yBfB9H/K5F2Ydl4UBgCnAF+j9iAV6uS1pEDFXu7OXt2Kh4e
xic5puzKarkQzRDpQcEUolvYvdbO763bW/B6z5tzVE6PuskmygBJNULoMv+X0UL9dzGMxb/XgLCg
styWjejNKJqkx5/zx5F8abpBorFxJkI94R3vYFKYospkCLGiTGBHO10bqosNRDjOAaaAENp6uk0D
Ozzg0fKMelCblvjz+Q7gPMd7EdsXzvXVdJdWHUFbXmKAAnvXd8XGsfYft3Bpsl+3sDpmu6C1ZEg0
XiWkjElgp7g0wZrkZ31NfejSUEWghEd41CPZs4YgF3Se5DS67Zn8aItd1FzZTS5+Htd3lGQWOLW5
2rRgl0FMyLm1Z1U/TfAlCK4xfq41sFrZbOBNXzhowBVby9zmn1MpWe4jKLsiXQSmz+KK6Lzdmdwe
1hJ+azRnReVfR+Fyb1fX6p/vj1w8ACAEvVRDsH+sgiksmxlopaE5O4t+DwBvV66FF0LpzfdXoaQs
sy+6Et8fCrXnxvAVOZyNn9Mdsnyfn+03Ta1GyxkVckQFmppkbMIo6+vHi+LCQfvm80ssvHqqQ77e
riXIE+cAjsxhnKM6NXx+60PiGJ6nAQ7y94wYg0pRdCSqz65fo9oOZI8RwRP9435cnBEHMFQwmBft
mNVxB+Fxo/bzGjMCh/VZqRflupu+E1neiM+frMj/LOxTYEeQGlytP2uEIAG1w+bM+O286/mVp83F
GXn1+dXq8822sHvfx+cV3wdmpqxskPzKXnhhib/pw2q4LBiKjciFN+dKbGCtNuw+no0rn1/rZ+E1
MLQlC5qzDxfgOjau4TcuzTZSJg5YcJDWfgdvsPOu4UWNkGorTe9HZf8xaE5PHSfm3nWG+crhugz5
6gaP+wd0ShDHQN+td6xaQQXHwUvzPJSVdTd3AZT5uY5iMcHQxcJhleachi+lQ+1rcLU1WmaBkAJ8
jHhYwPDhOyS5KTUffeoUR9UZXkZHq32gcpwAe0Z1REPV835qrCpVsgpiVgA7mzvIV8Gaymz0b1r1
PP14aldDD+Q/5EjAA8WNGeiKaI2acpiJtLgo6XkgdrVvBt7dBRb1krKHYdhM/WuqzhfbA5sSLSJB
jlT82w0qMhWM80jNzkWRwrlV+mcHfnLO59bD//TqVSurDZ3ZzTTXPVqxrN8RKufRNavh1ap+18Bq
G5e6HFVF0YDM4UIYfLX0g9RXNto16+BfIygxLUU63Gkhwfx2rKBHU0g4tZIzHaYbTut713C2AbJb
cdP3xxGelhYI1jnNT4EFW8Aq/PpxbFzqJGozADogJ4/ayaqTXRdSOIKY5FwWfUqos1XBsZm+fdzI
pYB43cjqxELinTsA0pCzDSiPogymu4DqGWdDf/m4oYu9wYNteexi5b0jenlDBC+rqDjLNvhZ0Pq3
78OXFMW0j5tZbS7/M2khqgl4H6IsuH4ZWNU41LRyijOjVMR9oXeqh9sNtR6B24c0tPO3ta6xQi61
CYdVXI7sYIHCrCYK01OjHM+Kc+T/jLwdo18EPbgyittIAZR97fFzaSQBfkVaHUhYCLMsf//qkqFq
eMaSoS1wXdpb8guTTxAL+ngUVyfOv1EERwOZZuS5UNtaHcoc1WlIcobkDG/S0HqsriGwL3w/wMMK
wxUtmS5zicpXXaisYp4i2EudwFOIrUU+53O34qUDEEVBKf8f4w9OCG8bKAG6BCPdjU5iyMxNcG1v
uPT7IVgaIp4t3I/WzzcrbILJIl50KvX9rfb+w49H+RxoOxtPRBCL3/740XQqy6yD6GQU0Ox7HsSV
NXJhzSN5suQacADgBbqKVyA3mDMVAzkrL87ZL8dP7CiW5HOvhmUK3rSyjOGrOSbRSKuBaGxfZbWF
s+GPQPLP3R3/dxMovwHZAFz9moOiwSjGZRg7pD9NWxg43UjYE3+8Ei6P1f9rYjVWgqiumUc0QeyD
Y6ShlxTVtrumMX1hSUNzEDr/wO0gatcJ+MgBykV7EeJJgsnlPOTtvn38uCMXQhYaxNh9IdEFLr2/
WnJWmHezhIDJCaIArtzBFujj718YqEWWA1OBROZ7YxBh0pBPnYkVV/8xkZgzo0Oj7QQQ0I/beT9U
iCoQefFS8DFQ4bIZvwqrsQw9Ai/b6DT/6vixfOr1p1cfGvAAOcPRizn5h+J81QDxwkp6JAxPFbml
+9b/dMwuwoyL6wVcmiCTuAooy1BQ4i7t8ASZt+nOY1euXu+GB1oJELRA3spdsiVroazRM8K8pK0N
RZ0b94893FjXipHvAmlRY0ClHsg/HHXv/GWkMeYSZTf31MgidRXM0ubPFbyRZQCdDDSCBY+Fguf6
4gPH2rCQzHJPAuJAYi/CK6H6/hWAGcYyA4AYbx48BFang6cJANp5M5+Ksk8FVMtZsYWmXGzQQ9UC
pR3e0+lxML8TL5P5Lm+vhMD7m+XSvg0dpCWVvFAT3saw9uZWwn53PlnegyuROoPqESqyMwhBUKo8
AlACnTJyJTIuzBuSBgvAArowuNauGh0sA9qnuT2e/AomzDe8u7LBXIi8BZ1iIvEPGzFUK992qi+Z
4Yq+mU5mmeb9nasORvE5qMISGMuhCKU9CxdIJL3eNoHKauTkrjmeSvu3BXKvdU05Zw1r/t8tIBeB
rgC8tQb/2gSWbaQdRgS3jCn0ecDNxANm6I7GfHJ++d895mfeCJSPIrtPbmxL5+DYBI4BNN1ws3jb
OUATa7OmzXhy+uhJT9U3PvmPjrwmRnopDMBCW/LCeAvjKHjbjJjg6wN61YSSvakxUVTuS8iSXFli
y1devfH/jSNCG+BGhAKqvUuwvNpEaSQMpZkxnf7ZWXbYi8w/JpsSzxRJ+8mC5rvGlqPpVWM+gb1k
1RAsZwVrP5HCJuxKd9ZyBP/TBNL0y9EDxZt1f5Dqxno2PAR39BiWsBb1y23ffm8sEDnsIhETiYUC
6+bKPfziMOLyEQDU5r0X1NQDMgIogUynolcs9rX/ZYRJBPfrJPf6rSrNazsTcgDrmQMcHbBNqIos
sj5IL78dTN3ACxBu5vPJmKFRrHI+/Z1cERD44FkS9pRcJjkIkwK+6fczr9rUYKD+gqXeJRwVlRhl
WZ2MjRrjzs/nrNHRFIewZ4znCt7pcF8URQw5gnansYXEJbA6j6R34DUIgOCOCjvMyKDce3carLMz
9k7alTq8q8cQ2joWeXIaNTwL1xl/c09EO49Q44lP7m8jGMrM1pI9AKMiMjW2bhpgl08sb8DchNXP
prfgJ+iYcyPSvgYoLOajyHdz1IiNAbvufUtHf0dcqeOu9+e08wdxE9FpylrTq78GisMOvmVuRgtH
nx0xeqgHCyA/9ASnvqJp7vq5hggSiocbVfbBIddwCbXqqknhQeUmbgT3X0uYQxa0i0uL7mCAbedg
hNkWmR4CyujDYEp6jFw42wJu+rcOQagOAP+Cxo8HYggSUkmO0lFMeA1ZZ1ga3wmHu1mDGnU6Ot6Q
tlzrrJfdD+bA09r1UEuW4WSl2FNrEJBEfhsQ37wXKG49KOHeEqR+GliuTtUI2+VcZDTiflxUkux9
0k3wN+V3oC5YG+IHSHuw8LfniTmlTFLAbMBFLhk1M2Z6GNKBGVnUK/4Nkuz17ehVJpIWUNWOXX8M
rNuO0gcPWcikBAvxzFj00wFkZjdx3WgMvYLAh4n8wM5we4AcveJ7NElss+PQfLNAYRmSrnZJn0g5
f58kVCGTygrF0QiNIQWg0f5pj7Ny0wGKnC80JOZ3u+tUZgzSYIkxBcFXe7Krn3kgrC8wla5vTYFo
bO3ojzSrDsBesHIxNI8IjCnLRfdHGKPxmPN8vhVk4i+hqN1w71AY9npBP/qp69EwRiza9Q55qL+F
nv2HQcH4k5II9rnhRHZV5evEp9rfIo1TPKCeGDZxBB/fp8hQ6idtqE5Mo0DeRdrDj1xF4gypYSPN
8bYnsPssjAS4n+DOaYfHwBiLG0n1XB0btydb2hgAbI2KxhCWJvtRCHlPm87NrA67bLEEyeQFNfxZ
p1Pj1hrjTH9xZ2IvFQn7Y+HMTVxhML4yIFz8fQ562WZwGv9xyjH2sW8XEGwKe/B6rIp8KdvmxQ4a
8awa+zvP4bc6gfwPq84Z3qEDMIlwTf42G6O3wSSNR4xt9OxMnZ3AcQNMObfuUvgm1eACCagRcPM7
3DQ9L506BTML2jdgvjX4lwR6lpRd9ARsH40hAVOlJnFUFoygMxKszCaJAkHu3Lbr0dGwjLsQzr7T
z4D91NiFSV5BTPIPKb059hrOU2sQPSa5wX/owdPbhxjX1hJMJeEQ6XRGhSP1uohtusmF0zxcYBM8
Y4A707LdQzDShfFzEXxVLjMPYMCRpCQTgZm74yYTYi4e5hxOqGQ0k7mFEiIwbPIg+8GAp7EPP2sY
i8O0jQ5063KnfVbaNX763aIt5sI7VQQNBD5padz4BR22cxmKRMAiFzqf2kyox0RiQ2ykTVrqqseg
hD6AndNwK0pZJ7IPxr8al4MbiUfMz76m5d6xCw9OzPUC6uMCRq1Q8dxh4zHBKCuGtDS19cScStVJ
VA79raBt8dMzcPbEFM+pxGFy3kbS1wcH/JFtAyxdNpSWfrYhDtIlY9hYKdgY3ZZMAwhlkGRN25rp
R6gbhzHjkn+xRUe3kkKAWfu6uNFQpj+PeY+y4WjALhm+oQmzevO+58zblIahHoTvT2dWqj7tuxBW
W9Xsp33I65M2Ov9ggGGw63pjzkBZ5d9gdS92bJos2MF6VdyVZnAz0bo++AoWsznvYNDat3P9Rzkl
NrupZKlhdsDRwyad5dGZGFaewh3zN1w1KNjIlYrdsnxGjlfENQHqUeR+l2rh0o1pBNg1omq+50NH
YyOsrZi3LQ4GuNbfqRau9HgX6dguR7gqdNyMpZtXmSrrBuxqGIcfZIvaRY4fdatZ129ox/u72YaR
tlmHMnPggpK1ZTcl7mTU0Jed3B0hprXJKxJlI8TQk5ZY/QtO3zKbCkazecRbKDAaeOFSg2XQbcPT
qHb9vQRqNBl9F7r3Rskh0mVFd63uy8SXVZSoyP1bRv78iFK9fGhYI7bKQbNBL4Hrzs0qjggfn6qu
DBbSC8yHQfS5z4suip2emXse5d22MRSoitj1DhFkErJSaH8jFWs2Chv/XnJzTAzJ/b0LNf3HXvSA
oSrLj5G5btOgQewoHthZUGg/nQW0z40JMvnJALAoDi1FIGwxRjHPO/e2nEJjB9M7Y+flAVzbC/ir
R7WCHsaATQPaEPLgR6OVsbbiD4pFZOvAbvtB1mWzF3Luv7YA/6bWFLpnqSz86EqWmTZ094P3EEEc
w6mNI/CjIIvZDduqt4lMGQYLKCJSZV4J1i5vompf2rmTBk7d3jSLJb0zRTDcRhBjSdPu0R1d+ov5
PUu1hJ25TSMAjmxDQLqj/117C+gtwJvShq5LPPLausGSzRMkDO1NE/BiG8C7O566cN5B4R2LLA9J
yqrOgRZoO8fOXLr7rjL0PS7xvntADQhiPADaQkdQ+Y+ckeYwwqw9qzsTMevPRVrmgCPBI8s/NMTR
m1Z4QRxqW9yBr0ISXzVBatSegNMCbldFAElyZ2xwhSTVd15Bci13Z3eP7FS+aVHF3Ayh28emWYbx
VPkqKb2+gccoxCqbEfJvILT9Cmf9SwZj8F3r3MJVlGLL621zK3UNLTBoc8UTlFrAa27cGzYV5E4Z
Bd06vK+f+Gzkie313ZaXlZMIFcm0JZSlJiwSNp5Zy20FTf1b3AoQg5Ou47EvzI2E4Cw4xerckyLy
Yug20KQEe3JL8xoGEbXvtum0HDas05jTacQdYuTuw+jWVexyw5QJ6EJG4upFItHWQ5r7fMxypeiu
guHsaQZwaVerXt2DiV1DRb7z77GOpmxkhBxrxc17WdVFCh8JY8MsY9jWA+qGEwT/g1iUJkuRzmg2
jHd5l/Z90D9ONvlTenVSOt6xxf0ys6Ak8exD3XlK6tmQL04wqZPV9vy3C4GxbxHk/DKPwXZ6MItf
3OJWnBtDmeAOArmrNgI/XOMquzBjd7Wno00nczODcQo4xFoFkGsMx6yDxlySCykz3bgwDzdAwppb
cIIjFFaz0rAQdHiywW67/j7VkYUNIxLH0J1Z6lQFfDPcGTbXfhPGI/InGaq0RlZYE818jxRmMliN
7W3dapr1BkLZzUOloQroFuSZzOAyk66T33GNKLzMRZnxBPqUvvUgRlQeWARQBy6z8HdAkbNPwTpw
Dp6M1H1Egt8oyQ9xA7bfvZtDpHPsR1xKBxLu8mjAsSNwDNKy9jOIK3So4ts9DFGtYhOAtfcdQjTB
LUoZ3ZegM8qDUvV88iHY4UNRbVb1jQQPyER5Lm8TBs9wKykgWX9UIzaEwp7HpEdaBEcKZOzLiXdw
S/EAZwc04gE3M2hY5E25gQC4f1uNOvwKhFveJGxo+sMI93Zw23NzaOPKyumfUlf9yTUC8ViSgN9A
EtSMcUISGg8hH5Ou8JukxQ1vm9edsYnkhO3Bo7ASn50wnW1r2JU1EE51NKjU5cFLh1i4y5umu4Nk
sHgaW5/d6gLcHy6WfNGk6deC9dNmdPw67efQiZ22Nb+EdkNPNjFowj1a4DnU9ltnAifBJrr+qkto
xHuzqBJwD5dLD2ruBKnnQ9HNVVaT5tlQclEC98VtxfrmBiJk3R1ePARnvtMevVKOjwHoKHtTMoSK
cvi+9dhf/F8sLQYHxHYba9MrJr2N4Na4x3OrPbVNi5u9tEKYBrhDnoFGoE/lVBuxMQQsA0O/jIWL
J4YoyPDVyT1740vPPEZY2F+gdVln0H0WacWGIqWLcEg9tvrG5FC6mHw9PVBXdA8un2FJuWgyVEOv
NpKDG8HCfaXGJ567RtozuAYQe+AJE5W+t0e8lRS2w8R0K7Wx7dLdLH6hiaPMYVt42krzrvqTc9lj
s9DtoZbUugf1lCWlCSt7H+IMch4gzkbD7taxiu5HWYHCadLWuauBkI1L4BRT0C98HNUjPxRmzRMC
YTcog5nbAno8YVQ1sTHb82FAwS/rcgZ1kqgnG8fLZUxm0j2gNGBDRNW107GTAqrEebQpG0aScB7C
WwsOzWnDomijfYpjXdbqi2tVvxntwqPpYJvzowbXlqE1UNR1yv1EaPjDlpBe5TTvU7uTHaSPK/fG
qqLuEPTmHx/ikYndS+vARmjoKvihx0jIlYuauN4UqLQkUdUBoSrrKfOhaZnkRehnxjhaWwITvxhG
q+yva/fI/TvEOLY+Zwda92LDyWAmqAcWmRoYhD5tCpN4iYOBeqraDmaHS2gEryJor8lTbXnzzphc
qPrxJkxNyo2ER0W5h++odzPCuDXOh6aIPUqa713Lpswc8nw/g4qezGY5HyJ74j9gweFvoDQ73s5y
+DsxXn51HQNj6fGnAQKWm7rPf/VKiUcJ4uCpK3PYFo22fartQMe4jpJM2361xUWcJEBZ2inyI0PK
itqJLczPvqcGbISAvzv0hOomRubEvIc4Z5703dClpVXdF9Zg7XOIXWYkmkDj7JCU8Jlb3yADXd9p
lw1nQY3xK4QUHucOQOC4WSRy8sg9Oto0vhoRteAPU9Y0bllUnAo+fI+KYryrnQhSC27+N6p4fwOo
2HiwdVvtXRxZCYUUSFz7ElKJM2Ds58oWKqkxOAaa781g7+dkSDljIm4hRZFU1AzjQUmS5NSD+nUL
qKKuzDBpm1BvRJHzpHW8JwfFn91My+ov15MXz1O3PLmKMuMe0XiKyfbodxaPOzuavbhurPnBh3PI
3u8taPGVnbkNAvFXljzaabvlKRg5uJdR5dy0EO6DYK51WzQDdHlIY55aRy9DGEz7LjKilDr8hxCc
bks8vjYMrDgkFRyeQBaxTCHnhRs3XmDeAZiG8Ws9+uMmn028KEcmvnHDkM/5SP2Dj7WxRU2vhZBc
pI8G7lMx5TlJw7ZFeksLawcvzfkeR2obayr8c0vhKoKXa37DAUjORDMaOzhmlyAUwqset4ug2ACO
DuR+WXYxbUQE2WdcMknf/glp38YllvjOQJ4p66QRxcEojWxuFp7qiHVgAJEUtyYiikQeAO1ytO7C
fixvCyHp08c55ovJPbCKUUqEphWA4G+Te3IcfA9amvOpt6AbcztfIxpc+n6I9CG+DIAX1DPefh+i
2MoHZGY+df39yPaFfaXGcOX77oquPMAbKbQovh8dSzDPPmlnh3oy/kHdCepC4Ji8A8KNQYgzbszn
E+zWkSk8QHZlYtco15f68LqRVQFTecIbfI1GeJFwI74mxHXt86spiAAaU2OHzwdIOQLSR75/PoSi
pcADVKgF++5VZn8K2snnyD6dhHo5KefHp78OCSuIB0CtFtR+b+ndq1R+LofOkNo3T4a0X2ykh5AB
+2x1EbTQJY2PIguYdO805CC9CES2arxTboojSkDIq0/O34+78a4W9q8NYBJQX8FbZC1RgwpC5AAt
6J2gUGSpk6z+F2nn1Ru3smzhX0SAObxOVLAkyracXghH5pz56+9HH9zjmR5iCOnA2DA2DLCmU3V1
1aq1yFR8vG5iLmqcVVhmE9DQ0o02w8P+toyezFSr5zpqXrnhttyRtWp9MBK6Kp3kmwUD/UrN/RLg
hK0Zgi/T3nGpbTKSaCynIjO4IIebOO3uJq+le0z5qNb+T6ixSEe+Vqlsbt6dgZGIuGMT6Pn5RpAL
abAjvTTcHG3V5C7wf12fvvkYiNNHeZwzDkwIuIJQDYWIgHgm8yxXzX5NzZGeuA251M3AwUfxZy5S
XLd3WUFiQBS0/xJWqAhZCwaNwnGSDJF2N+ssZV+qnkGBpLozPNLDebCPw46UbfZx0KR9nxXe9rr5
Ba8AlIjXO5MK/kNsiiar20j0fZouEI3t2N9F5ivVIGbfeWZB8Asdd3rQR6rp+qCWIGOurTdseLif
5+qUCT+TiEnPCZZtsknsCBT8qLH0ML7FxXzNSq+drBlDgb6NDvSTjm5rPnonR2tUiPt7q9XcmhQa
rG0Sedzry7GEQKBziRI2aGSLNiNhN0STWslNWanuRMnMb49p5mZVv7GKu6koD0Zaf5aa9Ivs6cfa
yY4B+Tx9+H39N1xsCerNuHHQd0BcaTQVTlgslwbPWGd0LRKkcZC+m7R6pZy4aIKeQ9q0LNpTRJgf
lIMKuQRtdPu6+CNX3p2V2sfro7hwg/MoTkwI5WyQRpGfVOroxs13JVM2afY0ZMkmMA7X7awNRbi1
eX/YdJxjJ0uRHi1CAu8VD7FkgfAZZwemEMoEYSQBwIdoCEIszKlAX083A2naFSOXbgjgEX2G8KgD
oriktpfHUi+RE+/dqrb8DKwZooXlUKFUEjk1DftBUN4kUZ7cQ5wZvuRmaNOGn/24PpkLZW0UImcS
Yfij1IsOgFTys8hqE6AO5EAsSHFtlcBXjzaaUm+7eE2+cNEcVhTN1mD1F0OWqCa32Zpa7xqo4Wr5
l6GtNwk5/Lr9rOcrqMeLe2We35mvzLCgJbw42FaFzIWSD707DPIn1fAPlWlWGzrsoUwYx2hj9Nku
NJOfymSv+JRFyw6xxqw/dknC3+taUXmK0rstSpB9a21USstQjnvaO6V7rvts60nl/vpCXgQGjJYm
ihlQRGPxRTtB0BkmZSW7d+FAn3bZmD6aNGMGebnL7cbcjDgzlHnUdmWoS2bpZEVZkaNyyUWt13Ur
OZUzuHQbkwI/BrA+RDCBt1zd/G9erCzqwtEETQdSDKwF4Y8YayXOwEva0tivSAunZAXXMHUX8SLz
CMqfYhshqXxBBkjBysiQQuHs86i2YfzMEDRPmldHAbMZ6myzAixsLGJYyhEAbqHWgzvp1m6YjCcl
rm6v74jFqZp1LwGN80QQIVrBKFHjqLrBjYu8fR5tMsm8R9bIyJc2AKxf1DZVgPegpc5v6NTxKsOQ
8sFlS1ICvTGquZ52V7TttjVuhu7r9UEtXDL6qTnB+Tft2I2hVw6uEgDhGJDS+jg65mGKfl63s3SE
aYoCeEpIf9nq2sqFE/hGNriktt4bXoETHr9Ghf7JqhWUmMKt01mPKZjqlfO0eCtwnqCJAzw6yySf
z2eedAm62tHohvDdKZ5EJqjcG0ZNpu5X6bzkxKa+9kNf6xNa2vbg9Am1rJlUQ8RBSpJjNHWoAEmc
XhReLUb1p5B+XZ/TpVALGTw+DtKSLS8iYk3a5+qinwbXl58MPLBah/DkPLWeuQ2tGhZb2upuNPkh
UP9I/e3re6Fm0h7A9uiWcPPQTXk+tXqfV3Syyao7a7ykJH1hlbu5PsSFM3dmYp7mk3jVbso5bz2p
rg1R5pAeJfX5uoGFC/TMgBAQV7qWtEbAGJSI0pF2CNrbvgCiEn1t1ZXQYHEskPpye85S5oqwE+UJ
0tSIyqBrmT9N7/saLnHl83+lGU6mCt3oyR6zhM9vCjXaTMla+mVhS8MNw9th9n88I4TAHh0cylih
QoaqAjpcjq3yUoISuot7xVi5lZT5W2dvWBqAYQ8ghoeujR5wwdaY19mkoJkFpN/ZKOFXXXs3SeEh
yD/pwS97mmtm5Y0NsG2NfHHB/Z4ZVs83XGTEmo/03uRWkf8BWPE+0D57vduoNWzDN+0a+caSe8Ie
7QtsDBDhYideIWUacWo9uYXq/zBj+UehFnsqWZQeAn8TRtlRDq2fk1e+0zrwLtc3/8KWgYsRtyyj
HQZfrLAjW6cw7LQFg6nSLVNs4q//0+dFBsYui8MxUPk8usSkpPeN/ecNBgj5ZwY2bkrR//l1WEd2
345u6kuf2kEm4vbtNdrKeRLErUjDxP8b0YTEbNPJkez0JUBVKPzRcYPeLTZeyNr/GgLKHbL8VXKQ
MMrs4Xh9dEvnDR5q8ngma3RBx1RVFA+gCANKX38xibGbI8XU6yYWbn94Hv+ZmDfIic/Qa9Mcujqd
3NDa6d8rZZ9WN7Xx+qcyRmCrQvOMJ7moEVIrqarVE0a0aWeMkGSuzNPyIP59Xziy3ijJheHT8tAX
h845wu/YNzfqWtZueTX+WdHOp6pu7LHNOqxo5V7WNuEXbW0cixb+BrA8Y5WLzGpujk3cBH/f+8DX
Ezv4lqj1o1IZ++uLvmJHJMmyg6DWp3IcXYN33DCL3FLH3hhBvdLSsGyHNxtQa9QpxXjZy2rwfS1w
fCN/yABO1y4AletDWXRgCBf8vwkhenX8yvLLBBM+SKcaAgEjesvmImykoR7Be7Ja58suAXzI68gk
CUP4mPWoGLTmzivuerV6w1hwxHOq0YAuQhUikZie6HGUdIonpE+B3q18fmk1Tj8/B0InRz3h0eqk
wFrB21s79XcHIFd/gzch3sVZ0XrJdTb/hBMTYy1p4RjlshuUO+QH/FsgKObau3xpyefSAIlMOG1o
Pj43YnXSBDEpdTJ7AqMkN8Umso2X69tqyaOQeaPzknQsDWfCXNmJ54W+4suubfV7J6puIg/yQAcF
pehw3dLSaLj5ieLJWzk8j85HA3qWBIQ0UtKq7O6owAqz88k3rjCFLFnRZYN2XstgK4uRm2xJhimF
RFN9fZD2AJCuD2JpumbFBIOOamqvItODmQKO8CZjckcN4KhfbhPL2rf5jdmshIVLe5ikjEmTPQIp
VJrOZ0utM0MP0Bh3Kelvuvh7BsInS1eeHCtGRPcI/rjW2mI2kiPXWn7uII6019IVi0Z4Ns3dWDoz
JuwwYvUMnQdjYEUQSJH+YGtTrrWtLS47AR6JV1KvF21XKvm6iE69wbUBCd/VU6EePb/9c33x518q
hkesxn+NCDsY4Q+vrUweuikkf0n5NQN0UGhfWRknf4sp6qdQOFM/u3iA9HqXOpMF7D8axnyjytW9
IynPXT49FJH5UoGBvj60xflz6BjjMYK0tOhqiqTSq7jU6Ywyio2t8DDUVpzy4sn5Z0GUxorJAtY0
44+uYx0jaTclDzMwcC0AUxZ3G7k9tBoIYIj0z88NjJhF0ehMXBaMNZHFQ2+O0NTWn/0qae69tgRJ
Q8GEzHFqf5Fac6RZQNU26TDYxxa+3DzodpGVtsfr87v01jIo2oFHIDcDI8P5z+ryRImllrJAkVY/
UiV8MKAT20pWE24bymEbJ5W7Y5mlr3+HW6dmhR07+kUPyiYYXXQet8AS96tde8rSzjHmNkv2DSW9
v6++k5vQcsLWCeizYWReT8YToFqGFt+BYNu8l0elvpe60HkE+U6rBRpemyGT0n2UxjTHO2Vx9NW8
3KKLHq28yJY2wtwlS1V9fseLhRgDUvcg05nxqL8PvrTlTg7219d00cJMfoROB8wyf1NWJyMPA1ra
QlhlXAUQamxXAH1f8noNzbJ0bhBHQplFpZmPXufznVPaIMk7Bx+dDCjiTs0dyd66od/C2lwfzpoh
Ya/4dpY1XYQhbwS4gRIf2KinIR0glHH0z9dtLR0HKAZmIXfSQ4740OxDf8JfU1LMJOlB7cd97khH
PQToolA3SvrosyyH367bXBrfvE60sdKZcJE298su8OyKlsgEVW392U5kqOSRsl/xc0vNx4Qt/7Uj
XqqyAzk5VIcEt0O2y2lEqkGkOYO0keNPVnKv5WRYOPDRXZfIt0WzRmS+NLWn5oUoPh1LzwNEN7mg
VutxW02f8/pOMXapupGtm+tTunT2uQ+ZTO52eluFvRnGQxmarcpDsYJ7pNCbDS/HNT2IxQFRiUM2
AaDPBYudHYVW7visG2+v7qhJ0vROK31v62kN6aM4sfaR3scf6jRYYw1ZtEzgQqiHjrgtBvlaQped
bjCVVX1Tqc22om4wqR9DRT84pqtYK6HrQnhBpG9R35y1KnlWnJ/0aiaKaj0wX4b0zOM+HQ9Fdc+8
mq8m37BlAmMisVlkg3SYkObRG3Oo4UuQXboetlP1izaIJvj06q1BmzXbAioBMAP6fBpPnGMtK2M8
gkR28+mjNx2M/vYN36f/fQ71eUmKLf5F7qdKN5SKWzvbYdyUr+QrnVvF+fa/7wu/X64mP2u1RHFV
J9rGyrApX40gnC2YkBSQETXhJZu3w8kMyeQ/0mTUZBd5nY26mxx/xaEvnE4bfjiYMVTuwAuHh0JQ
n6bI7rj2wxhpG4nOp+trML9BhHiYrTp/mrsftOV8QZ6MoJG7BO24TnX1JLZ2rZPeepFBt257rw3G
TWU08bbqnYleyPjLdcsLvhzeI1Blc4WNkrXwOmqzWM6kGR6J1k3fb81PkrPvsvdvMQKuDDpFKk5i
UkeLPSWyhkB2E7kNN8k43rae7G0DZ3oxtXQlQFwckUrikEqaPp/N87nUe0eVZJBlblub79s2+jB3
Em6kNHoa7TWmhQW/RhH8n63530/WTarpbFWHmDd/9y1JvinVsxnuwInAWIHs8MomWYiSbEqhwA4B
YTngAM+NaVZmW5UF0rQrgdyo6qbRedAGwcq1u7TZKc2BZoUwDmZswaep9IZY3kRxIdOarePQWP76
1C5JBYdyOIPAnwmbvfJ1euELk/wxvQLGfTS0KxO1PIJ/BgSPo5kTsIJGm1y9PJj9XfP7+m5eWgce
dngapsiCL+x8HYaqtxpYcyc3+jrKd7bmevVblgBWQIU9TAlaTH5DVR1MkUM9yU5/FdnGSNYc2uUF
CZmLxj4iw87fos9XVC+JoBSynoyQVgH/zne+hLRya8GwG17NbQfICGMznTR8OxfeOc/olVTC0XzK
lbvwPvRevZvOPy8cwbCHZWPK+Hz2zqaVey1mWiiXg5HC689AS4ptojtxitGk67sxnmjvCSr4I6an
1vfprL5VjNtClXdm80uZe6ele4XGUmX4+Nrddm5fGJ8zjjntc73xJDkvJb3NVXjXpsrKibnc0hiZ
CbJIw4JfErl2OqfPyilmkEr4vmxpz0w3sfV8fSB/MZznl9yMqqQ3CzwWkYaI8cwnwBYRIfATufny
UHWp2YPr04wPQRtGn5ll2l/z9L0z1s2ntlA1AtEiROw3UbztlBQ04jdOfT+oVvUIsJbq4+RF4edW
au1jg5zkvR4GvttkbXo7RX56NPwqPhYaEDd5BHFAo7ja3BCK1OPOyMbhbiB2vPFJNGxq8BC3IxKx
37sy9J+pPA3U8m3lczwN0md/NGBMHIPC7QIoM9tqSjaemdCs4E8xsrVKvLXS0dr1catkRy6ejva2
qXiM6HUEyqxrL0PkfGjy5k/YS+pGCuSEjrkpbKYDebDgthpH/2s+2tN9NdrtrW2WIVinrjT/DGDJ
fifqKO2ur8TSas838V8uRfh/hTvfyui2klN0SpXyKaFrlGbuVxNCcuhPTIhPN632qiwoMOEc2ph2
qcP1ESz5L/IRNoRUKDleBBR5zkwOrW8+yXJ/CKWbqfxdpM1G9+58uhCv27q8Teah/LMlHMChbHQk
VrA1dvbRh7YJmalXWwAhAfUaeTaCQLFcpOR+ppXc/E9Kdyj2xhqR1mVARFSMl59NED6IrJCWX5Au
9BX7SRk+tDyBSrRv6XvW17I4CxMFh9ac9URoaGZWPL8X6yj0S0np7KdQ/tbdZ/aX67O0NAzGQfcx
kTIYSyGuI70vFYHvmE8KfK/Pgz1B32GU0scp0fpHo5OTFa4pVeX3nvsrHVbomZUO/ChwTuGYeG3r
d1NSZaCkyvK5L8ZbxaZDel+F8QR7kS3D3pR9teUi3vdTXD9aDRxKUZYFG6+BpkwOSRfUdu18yHFR
NsJCSXkYK0SkwLpaW61Q4+8GgL7nmfpgi2Re++qbY/bo0GSBQpirLMLvR46x6aR0Sp8gDZCNbkOJ
YlO9uriim+SGAffO9MIX5dqAWFunoTN6suRyOwGUq80BNokVh3W5s2Yr5GKIhxbCFVTTEEFrrehJ
6u4VJ9j20+tdIhaIGCnc0YLAW+h87wa+j6SGnMVPWipvDIvGf7nd9MOf61t4aRyQyvMQUnho8548
tzIglkXxLk+exnCLUOYa7/K8oMKG5YD8+/xs/uQ1EilNH/QGn/eMr7M2YvMOMo3nsjlGzfG1atqc
Cx1dYCI6vBaJK/FNRzXFGuWB3aVmyYNFczdEbK+dLThsEQSfy7YQ1YtoSKg2rchu8hq13F0tHfP8
5vr3Z390Pl18nyeIAxTRvJSWDXU5CB0tqp8UtY4eOtkOPsqICt7Fhlm905FNukUlD3mPoF/rH7vc
B7PluVyPOtAl52CgF2qdNGX91Pzqkk30cn1ca18X/LA8xrBzRFX9VEbh1mxuuzfkQyiF0GdCgdCB
klRsIHDiBA4LXN7TAF/BiJD6Wjy6NARcFqtCtpCZEg6K5is6kkYs/Vg9St47WVtdgfkVKyy+apIK
paHJVtjGc4x0claUVoVzwfbVpwZbez/rja1Xwca0lZPUcm78qQ0/8s5DqtHJdDQceWVsnaYreXV7
Y6jiGwzpe+451baRvWrLyX5hxyibBC5VmbYRsz1I1FGf4061d0Ee2IfSSSTIIEbUFRPolAZN/eD3
jfFoe4Z0EwUZyD242qeXwTFHc6Pkqn9T0xdSwCRnQaWYR9N9r5b9S9pwh/dm2AMtqSVL2taVPO6y
qrBe/bKana75H5Uh64IgVeUsmFkaqE+Buis1uONfHVidf3++f0+WIKyKvq7NeQnGD6n+WTe+Xz8H
l0Hi+feFTdR0SpSluqQ89Ukou33V1A8KiAlIF+VOo1k9UMNHiMXLV7stNpTBwSDVDSW66Lb+CqyM
zVi67XRrRR/tcuXKvTwb598Xpq20q9YrWr7f0a6r4D6GFb+4AC/FAseaGGbONonZgTrwh36AgRt4
8/sEdIYxQJwHjUMC45v0UAbJri+/jlm6u75ef8HGJ2eSBAEatRhGwMyBCF88k0WMOrsCScgzkkTw
D6RhcCxGSAHz0BylzeCN/aMS5/a+bOWvURenW90zn+Ug4vdoHUBsOA9uS1Qqdmlmf+ANGu80lEqh
y5ma+85vX6wE3rLrv1msUV385jlqPdnECjQShpIa2XOhFzBoSZ+dJrj3SuWzA/K40rptNkvt6sON
nRrvQARtkUS6vf4bhA1x8ROEwHh0vBihCqZNnr5K0p0GMd//ZkC4UIwuGORgHmP7CSatMl75vPAc
/c/vJ4jkQTpvALEuyyWQNgUsLc95mcHa9FCk71vsvGEMJ0bmSTxZpyqykyaUMQKP4GjSxbqyedcG
IdwnIUx3dTIPYmb1m3YjbIVrGnmCP7uYJ2GrwcRp21EvI3rcf4vaW10p9235Tg/ygyqt4QrFtNeF
MWFT2cAoVKfSGM/4rZbuPaOAnOFTRq42bV5y5wkK2EOt/+lk6xDmXyL/cH255rFcuIKT5RK23KDm
eiJ7mO+NjaXRgXmXxLupX3Gli1bmpCTNAnAZi666T1CqTno7e56SbaRuleIYt0T/++tjWdwaoE25
QckZX7SAmZ7kk6zg+NTpXlUOTnnI13iRF13AiQlhuqYph6PONrNn6Dnj7qtjrbyFlybKnkHf3Ghz
tC88JaEcqstAqfNndLT14QjyZzhW0crFubS/oWLRqG7wmEeR6fyIQmbkU0FiEIX91E33nkpHTf4p
8T8O0PRcX5J5PsTtRQ2F8tCsy3qRP9JbVct0hGyfLagW/dznevvo93f1+DNvblJjBS/x95dfmDPp
l6DaAQGdyK9fTmQMfJ3dnHhNtzH7AmbVKDOqG35bsUkGOAcDo423E8kD6MvsegeQsT+mPUw4niQl
Nw40L3AecqXYfRrcmVqbHGLDTrbg3ZKtFBSQzbVyWXysC6P/oJiTv4dR2HqsjTJ7LyPwbURlvNfr
5ocxJu1HBLasj5lpRrtMtYfbQQktGFbrrNyUuQ13GpS9P6swarZIxnvH0fRoo2rIIlTFlH2kWbpe
q0dc7l97Rj6wxWZR98t4H+pPf6yocWfDJy/9CjZ0xf1fnsFzA4L7BzxiF1OIAXs8wjazg6FRbtbE
y5aNcJGByyWFYAqRGUxo6WQ2juyOerYrp2Y7Se/1euWiuTyK4BnAYc0SafTfilVAJJ7MRpXa8plV
2Wrmw5i91M6Lp+crR+RySVSFjCT8Y8ACAAHOgz25MGW1CTqJTfCc29vU3I7dyvcvJ+v8+/M4T74/
FVYTDBnfnxP59sEZ9k62AgNZHAIPGByXPadAhUUfjCiLJccLn4PG2tX0hAX5il9cGgTSH3PZhLN9
AY1LzUIO9DILn0v7PoyOWbaL1/Qg10wIrr3zpRhqqTR87tqtmsNhyGN15XAszdPpKATvPlqZ3GgB
ozDrA5qWabG77m1Xvi/qNeboC2q5iaifnvzx0xSO3ZUIeGWOxHt8sEazgrE2JKX22Sz+dFW1ldeS
9Gs2hMNtl4WhWgk22nIrj3Cu3elrMaSycLa5Wzly/yFbEc/cCDdsIZVS8GzlsL8rxXaIbxDciTLw
Ei+ppm4b7RY+9zb43Zq/JOd3Ft4E7SGu6sP1BVse67/fIZxNR+tqDwrP4HlSd616sIOd2b3BBA2t
vPPgD7iEfEokS8aiicJnGMs189h5H6q1LpylUZyaEI6/VXWdFcdByLtiK0NN2NxIa8ijpQU7NTH/
hBMn5gV6XUlQNj6H1hcl3UvZjVVuTeN4fTmWzs+pFWE5uA0UX0p95sqjAf2mXFPzWJwokB5UOdBA
ubh9Q2MaIz9GIzCXb6F9LeB3VPZvGMKJCWEtNBK5XZ2o7OwGfsWtnd284fvIU6HyBIEQSIPzhagl
JS6b0AyefXMjyTBsr9xWiwt98n3h9zta0eakw4Ln1nmkOB5ljzb0VOFbDsWJFWE7IQhihJVnBM9G
clCj+xiPb69V4ZmI81CUaPfEhLCX+hGSrSq1WIgvaLfZ9hb4bNavGJkvjGtGhMdjbyfAqzNmqw+y
Q9nI8FJB7mp8b/V9az3DZpfk7/+39RduSaTjlQC8S/A8jAc4xKM117x4BE+mTbgiO43GRHOYv69t
QfyYr1Tu47l9tixivVwKM8cOLb4PbWb9O1lj/Fn5+YbwtNKayKqqiAWZ1E35xfzxP02+IVyNatxo
Nr42eG6aO6M8rNJxLB4+OLNoeaNcA6zv/HA3fW1bIwqNz9RdjRJuuscQWmXt8xtGcWJF2EJDH1i9
WuEFY3trpDBt765/f9HLnnxf2EI1XG65b8nBcz3ddm6U3g5rUugr8yTGWW2uenrdM4IeWBolZTR1
+t+F9+XV46AsQD8IqVplzjmcr0bZxEDLB99/bvJNOWyL4jg0r6OknE+DCtiWfCC5AJ6FwlIAxQn1
Imgluue9jWP9KuVhxdMuTJVqo/XBH+xcSNTKuifHvE88d+i13RjfO9EHq79JIae9PlnzLxU84Zkd
4d5QNMnuKEJ4biJ9o8yJiMaz6uQ7Ez2Xofym5isTN5+Ea+aEC0S1/QHpBszJ2pc0cr3gOKZfY/0d
+qYrF+Llbp4xnJTQ6MOC41iE2HuQpk1j7MmuYd4gqmBlj5DYX5+7S6c1myBtRk5gIelk+rwaIGhS
3EzdWr6+b4K1CHHFggjfn+wkqtO/FsKvswTHWlpuaZJAqgBaQeSKDKOwHEqD+kuWDYo7+iY4KON9
kY43Ut4dr0/U5arTaK7PZ4YMI3hk4UQWEZ0VoPcUN4e5B7Gmo1QVvxSv3PfAIsu6XTk7i6OCYMKh
WwvyNrFMMxXDmI41o0ql7s4IvY2dyehj/Lw+qMuTQ8ZGBk5EcwUSgOJbCG59AMQBsUIVDPdR2b+v
rSohQzb97D3jPpumD3bw+jQnNinKz2vFw0TswgmCzqmiPqGRIIVKfYrT7yPeB72pm0qLwxXXsLT5
wEL+N1skhKyxplVGlAeK69S3zfREhHR9Ale+bwm7IspMqZ08Tmht0kiI8swrgXG4TmYLSD/4d/hb
L5pfDLMD10tmzY31D2H4M6HycX0ESxsNilaVw0+b2QWXCdwtJVAvA2qAEPUK2wvMI0K1cOl1mrmy
pxcna04+QzYCrkQMMcq+L5ROYjF0s95R4d8a2luW48SCcKchLq76U2mzn+XiQxDlH6jdrqVRxRbS
/ywJGlYwplC3v2hx1OS+j6XGYsZMhMT1iCsmkN9B5P4iBdrGUiZ961f173yiBycIQjQH8xuvUDZ1
JG3MsthfX7/LS5amLgWEiEq3Ga2Cwg5Uw7aT24GuFkPblp8kOowUt5zesHLGTA9KD5AOP5ZwjORx
tLrWMxQ30oL0xh6Q3isLa633Yml/GGD+ZzIEUjRiU0TsoNwt04rlhgiZ+R+509+wPU4NCHNlF17X
4Q8V14rehcP9W87q6efV86Ct0g0/rsZJcScP4MMuf3XszEqfTI+wCOXUGR3EW4orWTddcZvLK99f
3EnAGNFQRKtVE6ONthiyOG11Be2+bVMea+fJUd6hvHN9vy4u8okVYZK8MqXHNtPwyGW0U9pw9+f6
9xfAAnBQ0AVJZAnF6mUZTTIighrAKGH62VA+ZGaMroobqI9qmL+r0NU1Gm/XJQN6SE9d/zo4z1/f
ALUgfKggBAG9CcFI3kwIVNME7do2lKt+tru5PrqlKMTC6dDHadFFICZh0eDMi0ShuzQeci/cGLJd
bQ0pbj8NRECHTpWzWwMBq5WId2ln4K5p6HZANl+AXLNIaesW3JbbZ8Dc2jyZHoya8lreGO0d1cR2
pUi5ZG9uN6RACb/rBZ1EOMaBVvk1t6piHtPGvqmRRzMPkbcym0t78dSOsBfHEYB+PpbzuLwvU1zd
IC/z6fULNvfmsFjoTF1EWCXClZOjQCPjjfnRCKIHCFkQWu2Gh0Q17hE8e30SjSk7MTjP7Um2NAmU
KLBlDGb1F6O7y81yV4wfO71/gy+lHx7wNGQ89G2K3kiVvLK3ZBmGumLbOlt5ynfXp25pdUALE74B
HQCdOv/7yUi0aSyoKI4kskI0bgrEi15fHiOwQeGYxy8CZjCSn1tADDX0jWne131Bg7ZbmAqqkj+u
D2MhwDo1It5qY9JUVhRgJO/pyyUIRzrXAgGhqoe3GJpbCmc070X/d4TEbZzO9V2nuamlX15zX/Uf
r5tYWBJuZooJANbgw5KF+CqO0zC0pFhzU/2L7/wGq3b9+wsHn1ccLJy85uhhEq+gXGmmSpLo0I/y
h6r+0pXHODAQun5/3czCkhAuwV050zlz3Ql7tytLJR/pzHdDxHfQovqCMMcbLNBqrNJgqM6B0/nO
QtLIGElGQTUwFPsw7R+awduX1Vpj8dJAZjQ9RKmASLkUzs0USqXbo81dN0kP8oRA6BRtq2Kl/rqw
6HQugxyjBgIMXXxg50M2ac3Eneblj/L4mPx+/VRpcGxRFEFki/by8zGYkoPgrU17f4IIHzosblo4
L5Mnr/j6xani+oIYAfYXjJ2bGRE5toe2Z2t16nGUukNcNF/CIF4phy+FHzA7GLai0o6P5I4QY4J9
jSsz8/G/juPNEp3jVkvCW2AhhxgZ1E0TBTeZjxJSMb3LqvwnVBT1poXS9PqsLgQK/Ax2IDPKy1Hs
SxnMAEV1J4I+pBsOfYKmspF+aiPzs+YF1AfGL9fNibSwc+ADmIizy2sVhhmxg7OjscNLugY2CNoG
D1OhRL/ayukQV3fkXVAO3X50AIANppR8qVrL3OWe3lebHGnlN/gQ0jQzZxv9MhcdkH5lV3QY8Ev8
YNjQ97cZPWfrpzQQrjXdihje/wxa0zTIoDDEa1DYU0YalDXCz65q5u1D4MefY2nw0W+M2+CYmHn+
mEiaeSdXer1tPNPetZL1hicvB58nNbgxegVEX2Z6Cbq+LY3SQx3sNbt4bjTr1Qg+1vbEhHARZz39
VrVGqzcpgY05POiOtKt8FA39NUTkkquZnx+QiNGGBE75fEKDyUG7WUkmF+FRf9gkr6TV/btgBEes
FgcDGijhcMb9RCZsgmCz33b+oyWvxMnz9XeeGUaqeCaNgzqOXkbxmexEvJE7FRInJSmAnX0LE3lf
Kh9S36cH9z2CCNcP3dJtiTeb54nGQ2B757OFdl3gZF41uveq9fkAN9Dn13+fdmEDB0LRly638++3
pU6BMW5Gl5beZmcGj5P6GK51mS4sObtL5YbBg8xZwXMjPOIGq0TWz4WRx/sYVS/Xx7D8+ZkVg6ue
OEycI91vTYmmayRUvmXGbUhN4LqBhTXn9/8zMP/7SZSaabVUJRkGcAXHSq0YRbdz7I+q0e0HGBc7
1d9dt7g4JNrl6dKz53qdem4xiO1+lMPEIGm7D/1junLdL1yUZNAM1KnmU8878/zzTd9VWV01FiJY
CJZvu+csesMATi0IUxZ3RWfWRm252fQrphoUatbKoqyNQbjs29CHkbKuLLf19oqyl6tdvXI2li0A
b4Uznj/WvEgny655mpGTtrfcoL4jNZvH79Q1JsqF481C/DMx/4QTE1JWymNN5g28prNJpdkb6vG3
7OX1u+nUyvwrTqwYia1O1cRAQvnGSo7qGtxi3i6CT0SZEQkCBSZ14C/C9x0zz4C1JpZrBN/N/A4u
7iL8rn+tptcD4CiXUK4gUTHXM8QOByWD0cfOcsudkq+19NspXp+UOPu+sOJF2Som/tZyPbvb9vK+
Bq3p6b+KceW2XZ6wf+MQlr2p0UDqOsbRK8dOv/ECdJkP3g+n3V9f+MXtxd2haHR96he4fMRUpJGE
j+lKxo+EBjf7Kda3r2yTnC9cJu2fEcFXlV6rZrrtma7c2J+DVL2Bk/T79XHM83G5wf6ZEB5z0ajK
odZLJtRX1teyiw9+1o00Mq11bC25XW5DyKZnSQ/Uy84PypD7yDdBT+BK+WYsd/4ap+nCOCAUJecF
czIRpfhAKSckd4exg6nNORrpbfvLWuMoWBgB9baZ653KGz3MwlWr6nXX9PANui2K5T/DcGVDLQ0A
UmbF5j8VyIJwcZil7CBBa3ATFiDvo3IbVEgjfLy+2pdjcLDAzYcvmbkyhTGYEE/JaA2rbj1sR23j
dLfXv385iJnicdZ+nFksL4AXE5Lz6I+Rnq5pHwW7sM/V+OgH5qsPOWbQG5n5eYl0xSKoTSNAXimS
6o4DAA/pYFrPqfKuiY+q/HJ9QJfH/NzSPKEn/j1oTDnOKyxJwwenvEtBgiugNRESvm7nMg46tzNP
7ImdwoykNE8c5FpgnNG1p7ZMNkXjDlq2q6p3zethODSwUJAnzNbYzeJpsZ1K96FxU13L8tkFaHL7
D2hcbtTp/fVxLW24E0NiiiUfi8SWZ0MeMsxD+60CaXfdwqXDB38DbRNNSzPkR9zSPQ3AsPCWBpS0
5W7SY9SCov5H0cSHsIt/qFP/5bq9hREBLCJ1O79SLtXiJNgou1YZBtfqrV+JiauxoleXQWYfgzQG
JVIS+OLDWNFyHdY2fXAj431w0IOVNVk4pAqBkTk/fAhSNWGvNSjpqoHP563PcfuuCh6SeGVNFufo
xIIQtRhWmw6pB0G3F8ebtvkwrgV3SwYQe579PH/hz86PixzYVqipGXy/4bgtGnPT+a8UuuLuJSlw
YkIIglPfNge6PRF5IXJspl1PfjDpV7ItC4kfrKC8bZIfhKhNXGo/HzW1a9lNXX2LAn2mbbLyaPpH
X9pyHI1xjyqDuVbkWJg96mtomYIr49GoCleN31VpXDUNqW613/4faVe2HCmSbL8IM4KdVyAXKVNK
pJK6SvWClWqBgAgIdoivvwfNvdOZJJaY6lqP9cPIGs/YPDzcj5/j1C16kz9/D8ACEukoewO9Ngfg
RcZYk1aHYkIevztJDiBZ0GW72wdxIX8EZTAkb6FcN+U/He1yEzCmR6ztUKsR4mE0x22GHjA1tzyV
3cXtQ1zcs47fieLTgSysot6B9P1EXTPP5yLR6ySDhiR7nUFpVnY/+9LYqLnxHUw3n06DwxSazhCR
o0KEbPjlADVqcqK2BZKu7j7vfvfkUfkkc+u0yy9MzE5qmgk077Ql8q2NEmT9+FDX2cpeWNptoBnA
78eNjQf3LOYoFU7KTKHIbaZdDN6x5lFT1whiF65PBJag3kHdBvHNvBSV5L0uJ8HrUOndLXfZiZeO
b3EwXpZREBHIbNO6XHGji+NC8QBpEfTDXB3dTEnxzM+xOnoTeyYylL9u7+8FN43NhMQRaP2m2vHM
xxWW01FLRGNY0Ae1zKBznXod/fxVA2IRfBxhLTCSc0cKzQknq2Ok9Bj4itJK+nztobQwTRcWZn50
rKWSdgQWsCLOW7vWJjv955fvl4lczUVjCFI60FWbbWCB/h2tMpUmTMzyvuDU8FJSgJl+fCxT7dGJ
S8vLiAGRk7VEz9K40N6IXChaocB0OnOi5ZBURdLmLUKo3q+TyO8/j03C0PCgADoXcQCcwOXx1yNr
NNoxaUOl6T2zPo7Kbug93d3c3mdLdxDsQAsISudIxc9z4IWqABShwI4OjsG22Kq19aAq+6q5txy5
J00SZHm+ix2JDsiVtuOF8FqfUg64aDGPVxll1KukEutZC+GTV0VmPmvvxxbINvZ5cBTm8szQ7K4Y
9WZKmLM2lJYOiufCSxkYam9P5NKO0EFmho5UFS+TeQc6ykPUTgXrQ86+KhmgbCtndWmyEHKCVAoh
D1C0M0fKtHaIRYYSX8mdbQNfSlrrTo8dyGusuLZpZ80P1XR1Q+QBpbgr/TywEZtgk867sK+fZdxv
MvEjVlC8iOItFW+3Z23JzeERAgAtXr8TjuBylxsGt4y8we7TEntvDaAz4mnxS1HVlXBh4YpA6eJf
O7MdIOuO9BCeaEP6x4rrh+qn/r3pi4fy51/sAiTqbFzbBLgLa+a2myLlTBdDE2ZdALrHNZmopema
CI9QKYEKqz5voOgzyru8rtuwHVk4oOEuKqtn21nDzi/tZaA6sM1U+B7kbS5XxQJQQeu5hfOSJcHv
mKz1oS+5bSQ1Qc6FzYwC63zVC8pIT6M2VPOwSP8Y3VcE8KQ9CjR8pd/tfHt7ky0dHWxl1MmR3px0
ei+H4yh6lTMGPxPVUDRM3irxk0sUjtfSBQucJB80nP81NM3r2Tve7VHb1urJEH/U6zQw8uEoZbTX
LfFa6q2nxs3JyIotBxmOb7BfaWwFWOSVPbhQRsfPsJBXx0N16sOfXR21KhzZqLiccq18MJvmoac5
qriqX5kWWAWaoOEcqhvZse5y1wNsdE8d/eUv5hy+CsUQhDBXD3PRE7cqWhw4rTU8zvZO92Tb34po
Tevxw0PMvZXjTrgEQLeQj53tpc5i5qBE8CBmD4nsOD8U4/Ai+g4tllXvqaMV8NQIaP7VaeL3oYUG
nckhtS5zv1Kdn5oK2bhieGwdlDTJRMfLTjYnm1pdoytYOrrA/aAfwTDx+J4HqW0eo+ROMSHM2hfl
MUObuZN9Hlg2cZtOiQOwaiIFN1t5ZHFdE6DNMTTUh5zsyI/bi7rgF5A2QtkGoDJwc8/jxQKy7S2o
AQeoTtee+GqOnwcZ48EI94ZLFBBNy54m8ewASVCeRWaO319k1C+RD1tlBlxwPQaEihHwfKRY5l0b
XM1ioZb9ECpM922HIx391Iw/dfMlUd+j8eCUX/5izs4MTs7pbEixKNzMifDGL5WjUmuew7/9jQEk
deHhsO5z74Yap2basTqEprGp3GD4i42LVyhQzYh0gWCyZwMojcocQfnXhbHteo+O9pqQlarpQsAB
C9i5tgaQPB47synSGqewS7WDtkz6TZHutpEN9VwAI7OiTrzOXNPfXrgQzg1+5BbO1sQwaNbQinSh
DWUgNmzBqu0L+kVtPv+Ev7Az801Dkdl1BXL2MHPcB3V07qukfUncant7B6wNZxbcVKTX8ryXWKEe
CTft0ape8u5tWKOJWjr9JtRqcK9Mep7zzKFmgWGprRGBQlxemseoXrkyFjwkemhAOIo6C2o5czBb
IftUlEk7hMbYebUGCAugH/VKwLk0iEnfB9xKiKPUOde0ZYz/exxzSaGt+lwUK9WJJQNI6SEfjfgG
zUEzF+wmolJZX/VhmyC8rJPd7bVe+/wswKwcvU0LWfdhOQTS9rO1CHPpLJ7//NlZVClwdrLH9x0D
gsNelO8IuRdi06+VnFcMuTO4Ul8VFknRDRzqdVAxiPQ9uaPPTGRAV16Zy4bQe+PicXtdIsidxlSc
pOhDCxTTrkH9GDKBmf2sgiZ/aFe219IehqgLXk5g0rqm7O0LBf8/HbD68k1kXxz1KIwVpzKtwCzg
wfvivybmE4euhXpwna4PZU134FIbGnQe+lVxYOJoWdTr17bEkns5NzjzYlVukDqTMGh1Pzg79PRY
lG9s7RJYnrlJfAc1xGvKYWW0DWBl1T5UXFzKaF8yEpB1o+XkL84PLpv/MzM7P6hxRwxYYGy7IpC1
sXOVtWzk4vqgzwP5KDSfo0v88jaDJAQZqhgOoKzU/pB1XfngNj3zI63KD/ZgE2TZ1G5v16O7T7LR
3N8e4NI8IvhHahLo7GuOUnPMkN8f0FVZRF+Ieq8PQbfWuLlmYtowZ9dnXaDFFwBdNSTF25jFAXG/
uGiVuD2OJUf3gWYEoFG7xplbQ5lbvNZQRLDf6qBVV0LZpfoBkL3opZ1m6Zpa0Yn6MRKyRfM2EHpm
6UHTI2+PI/s5mqlXWD8M8PDa9PPgKhedqCj2oJsFrM7zvGGhJ1Br0aQaNqCw83EbscfBMrqTFMoa
Y/xcHmDK7sMW7JjgKQDnzLSM58ukAHKsDijDON24rWuoHjwh3b9Fatk3q6Ah0mdwvHpfexWSywo0
RNR7C1IV/SbnkWeQd9Efm/yn2qJ7KLsryzUJDrJ0UtAEM5UHEI1fpR4d4Y55paNVSRq7qLH9IiIn
vbV8PJvBSns06A69rohMQTH4wzTusvIJh9c3BoQF+lPX3SEgCQRbS1lr0wGdO1iwuSM7oQPNgIt8
Nm92HmWQjFSnV7zBjy51vEbdq0r/xIt3JU+frHZTmoXH7eNQPtDiXSYc0N7OE7LaRbp737bCU6oY
utqnvk2fnJr4cd2vBM3Ly4vpm2AQaF2dp87qLIcCLsHyluk/rpN4o3xUm2dZllvIDfkCWkM82rjD
H25ujfzI9XuRh8mQ4DGeBxqpNhWzfNOGkEwRecjSP1np0+0TvOAmppaHKS8/qbN+9AKf7b+ocvoh
4uh96Op6fB7BF36cdEQ2Vj6uIRomrz1bMuQ70PYzhabA0s+WLI07xaxqLJlQanHMaggqDmk33ptj
V/uOFPWLk7XiuVJc5e72IBctf3B0InmJ6GLa42eDNLXMJClqLGHvgIrMUgMyPtbjY17F2x5sGrL6
rFtEnhzZP4CdgNO3rwqQOclSQ6S8Calz0MbDn9ujubrq8XWoWEz7HhUhHK3L0YxSMXo1I6inFKbr
522WeMDntj4kdukehKTxSsfH1RaZ2ZvfJH2p1L3bN2EPvsuBJZqXq0AkIDu3Mm1XQeBkaKoUIRs1
SSrMLuUJqJk1/dCGpOwsH6TuzgHdD7rnKPRV65Jxh/lewyktTuZElIeWFlRwrny9y1quW0YTkuFY
G1D4Sw+yeK0//eCYhnZmZhbRIKJoOm2AGT03A9XIvGR4u70rFlYJRTycriktg80x2+O1pTNBiKxC
Wyb/tLJkz7mQxNfdiHy7bWlhytCSBZlgdEZO2JfZOXa4BawjzWEpsn6A0OqkcPcu6tmmY+0aqeTC
qAwA/4G2Q7gCEPpsVDmVxI5Ls0Q/3lPRPjF2p9ovt4ezYmKeZ0A/qZ3yAiaIcl9Dk60kj/1av++i
DQ0UQRYO7pT/uTyyHPXNhJaRCGtq98iV8G4jCGOPPJL2yiFaWB24BNuZVIDRWDzfB1pcjm5TiArF
3I107ky5r7v9wN5vT9rCUQVYAN3LEzQcgexsD/BIIEFnpVXodtzkXtGQYd8q0LUgSKUciiZhe6uV
dAXYcZ00/7ijJs5aVJKRJ515iGjkLdVjDI5192jbENFB2Ceb4LyeDNRbmm8ZPUXlHXdWDpcxv7om
u2D3RjkEaI+rrIdsWT8qWlGFVpNld5Dplb5jO2sh+3W4C54LHGHUk6dOREQ1l9uktCF731uyCOO2
eWFE+9ppxO/0OIjAWw64SxYkrQhIaY6+C2nS20t6vUc1gLVAOoykkYnn3eyokQg8l4Pa8zBOuyBT
Y3B8qN7n6ZjQjXxmZX7aDJ0XZaxKHrq5+tojDxZJZ3N7INMPvYgzZiZmhy0xLZAF9oSHFv8zFs8t
KtXge9kZ7UMbfxdJaH8aoTMzOEvtJULXFDwYeJjovktsT/msTBLuJswajhu2BVpuoYN8uTGkK8ra
aWCh+FMd2Mqput7clx+f/fy0cXInG/HxTDuMJOii59vrce2RLr8/O7Rg4B8gLYH1UJz78mW09jzd
G2J/28ji7rWQQII2OP5NZhdsbLlKbNY6D1P7Pq6OY3KwzJXi/sI8TXlV9F5MEmKmM43zLIqsczfP
rDThoQpqSK9LV7bt8udRzwXUB1ifOWK6SgvD0pWMhwPkQTXbk8laWuXaacOvTLSd/2th+gVnA+Ba
1wHxx3nINGs7MLgWnuxFau+IFR3Hka+s+9KAAPpFMQrwbwTEM2+W0NYqapSfwqZwvF7PINvt3170
61ounCTSuNO7FNxoVxGjGhVOnw4DRpRFh8Gl32LJj5HZgkBbPSiN4jcW2xmkvU+IsiFy8IeyeKBW
s/KImjbXzONc/IzZxEJTuXaLTOWhNLvMp3Q4ATW6qYtmZ4OqD5D737SSK1fSNc3zx9jR6omYAlQi
V1QCYA12lLrjodnZ4eCyfVLTI5QIthVIX0fJN1BceRiS0SOuCPRa+tmQooacnhJQ26pVtinRr+zd
XpCFU0igQAmRSBPA9as7pG3d2pKaykIyVgBWhGD6D5hYK0AuOHhYcVFLM8lEzD7bWI1dQC/Mthkg
ScfRgcTDKUmfk9zyRZV5Tf9cZf/cHtaiQbxIwNw09SHPoRBov1Ek71IeQsbR7movGbcl6mw0eagM
26uFikxC9nmHBuZ8qKlDzmahW0ZRCtmlDdyBXu5bthlJjD7vlfTE4nL9a2MO/Y8LPH4aC+NKkE5z
Elig36lcU+hasDJxPAL5iR6AKWFz6XYciSysxe08jPOvQ/k146+Z9np7gRZczYWJ2QGk0rAz0pt5
2Kr735q7u/31tQFMfz/zmw0OU6RWGECiHS0AfaExpqTtii9buCUvhjC7XYpOS4lewkhDvjYq3+k8
A8fW6MdrJMFrhmanp6yqasAdl4dm6yV6EANGmN1xfW37Tqs684kX45ldyAa1dJnlMGPJ1s+yXzaD
HKYJVdNki/T3xmbvdoncIWTxnL7c5RbzLL7Le4g0Fye3VXyG6Fc9qlx6lnIsJfTuijc8bvy+sz3X
zfZj1m8crfQGEB3ndxrfarR5kWTcSncDvRLP1X6DOMTLs68MWs25liOlFZQ2CeJRDVKIgjnmL7X7
J8tjL0ufR/V9QGKjKTQgGl7d5EEla7fvwh7FUUNmYyqhX+uh0W6AXjrPxYQxsLRiU5vpypwvW5jo
O7WpWX6ebCzMMReWmYlQI4PfO+gRXAOiLpwEjOFfC7NQMUa/91jYVIQFeemiHR2+msrm9mFbG8TM
W7RNZ7tOxURInHdNO1Z5cPv7C9v/YgiT/bPD3DWVKtQM3+/VB9YDM3s3ym3crJzmaXfPdv+FlZnL
UC2zHQwNS2Hr1gGJLS+OdoiFPEtsFaXfuO377VEt2gM7IoQCkSmBhsjlqEimMkXVtAIIfu6LmHl2
EarWVvRRoCmH+NMd+iYg1bid0NoDShugxy7NmciYGE0fFeEg9YNRvzH+6RL6ZAG1f5B2Qs4akMBL
C6Om4xkaC4FH/TG1vWYNkra4zc6+PxtBM6oNumALnEbzm8Hei2wl+F3cZhNl5cTRgvf0zJ3rrJVD
WWnYAFDwKdpnqv3DShQb1sD1a3ZmC+92RkqziIgwgnIEtdtd2R4iB5JNK4+fxQ1mgcQCy43Qbo5A
V9I6AwGOJcLM8lD9qeU+J55IvyqFL9faeBe9zJmt2RElnOpuXGDuotHZCi6Dtsvuutr5fLA6sU3+
d0izM5pLwR2qYUhKtHOE6Q150KRrnPmz9ZkkKIGSwxEBEHgi5Jq5swYCWqPokyTESwWCDP0zk/QU
m1nguuJzeforU/Np62ILtK1pEpa27lvxj0Tf2tEnG9M+jOCJjXog9KmmI3p5Lu1RqnFfy+hUg0/b
ZPsC4NTbrmx2Mq8szE6OEg1mJFDLOHVt2I2b1Pnn//f92YlpqixNmIXvq795Gpjd5y7hq58/HaSz
+2VULd7kFT6fRy9N7BtiBbq0tKHOF2B6q5x936pTVeUOiU69dajZuGuMyM/SJ2awle00zcPZFfaf
gUxOHsBd+Hl1tp3yKBVcc6LoZEYPinvXkzRwWgLhzlNkrAW/i7awo9DIAN8CwvbLQVF9UPOuMhQM
KnlwEyDLxJNoIHlakI22pki8OINI5QKLjKzE1SNVlEx1BTOVU5EOG5TpNsKIviaF8quPy93tvbZo
Cqkc9PC6aHyal+poV7Y5hd888Zr6enzU6nGDCiujayRZa4amv5/tit4E0aMuYUhj91TLPdbcFWbj
D2vc5jPX/LEp0AYPgmzQoF13jQrc+obb9dFJKsmd4OlDDGxMPcYrt8284enKzmxDoA3ENCO3jU5I
aLwkGf3RU6cCbNLd6Fw+KFTzC8hZF7W+bdCG0uhreN2lDYl1Q6gJriswfMzCg9hUWI6KeXRyM9Ce
i95TBJ5jyivr9iz/cnuTfDSEzE/aubHZYIuppUaDPuIpziH4zQwjBmLC/iVSp4UOb0d3Jfqnfb2k
qFXrRAgPheth71aT+8KO8rQOIho96gobe9SKXzSxvyqEH8BKslVLWR8jS4Nc2si0o0kaFlSRnm4b
ppjoKrA5JlJ1Qa1lgTdYNm7ATUNAaSePn60si+5EXbkHPiK54qLbyEPjBkrOWR3tKzVqvQ6iFI9J
nrp+NBL34Mb8h8iG6iBbNDDIRqa7fgChezZk/V2ZG8XjaHX1JsobzUcZMXqoMvZnaOm2pW3LPXQ0
QXIttbpHpamFX2UjkisaSAbHvG7utNb1VBPN9uMAeMQhlW7nJ+6oA5GSmNsYVOWbwoj5Puvot1FB
SxxKcfjBlny3lbryOB2VU5RTdSulgYaKuk92huQCJdKh/2NSKIjdXtarewztxyqQZQB9IE11RWyP
Bn4zdjnPUKvydPMpX4MYLn0fjF+ARaE75xpDxguZ5DJzs9BAzHeS2UpV4MqjTN3T+pRddIHBBRjv
0qOIOindIdZYWJk/IAvZb11ta0Uvt+fo+pxPVtB+jnQ6ZDuBXr+0wrI+0soRVkaj9KovQxpY6YHF
gVoHikK8vpHeiCyu/skeDHQWwK4DADBoFoA3mCdPgVMhJsjyYBfH46Wv7m6Pa2ltPjomp+jvmjcx
Yrk15FXPwjQOh3RL6funvw8vjAQrFh6/9ep1FJvgK9UpDaP22XgryxWav4Wff/H5mffLshGUiC4+
nwgvNWiQDGuqLFf3CFi/zgYw968FzxvSMyUJrci4ryv1y9CnqWdWn+yLmNYZNCoTEyLCiqlUfbm/
NIAi6tzgNFRrUKQ5v5vuSMXKYi+O5czGdJec3b087excsoKGzYCkd5d7FoXMdbeSq11cE7SAYyAa
gEVzKgVRWbQnJKVhWUrcRC9qsRK4Xh34ifAYfgR1dUwb/n05jLJV8zRVHMTdnWfIp63faSsg74WJ
Qpsi+I8JXg4TSOXSgh7hGmkbuGFHCfvuuxC/ebtyly7M0oWJ6e9na6E4mVbVRConxkB/74m1rPza
96chnn3fGC0gEEx8X/kyHIqVCvzixyH6O6EbgDmau9wmNZQReB3lpNKk9SSzHxSnWpmgedloOhGI
5eHS0ZA/dXXOlllGtcYaAb9kDLz3Shvaeuj2ie4ddN5u0Umc/MBVyDynaYRf8HTc5qpW7TI1TX2T
CPpTFQ0JdLDebkwJR+EpJfhvb3u3q+Br9hNnTyi9Q7a2qlkcdm75s0zrZlO245OtkAdZVj4FAvi2
veV5/3dKZlcd8LeRJBmNQ5smG3CH+LT/edvC4ohMpH6BHwGUZH7NaSJVLJEoysmyvo4uyGr4wSRx
IMWzO3y7bWpxMKB1QSRG0KUzx//EvUG5dPo4jNLxlXHjS6n029smFs/xvybmhO8p2nfN1iIxGA+P
bv6PYvmM/s2EnZmY3UAULdNpX6jYAk7m8fpXm7SB3YEo/xtFxe0vhoPrAUxCeO4CW3R5pu3GaiO1
qWMktcGIlt9r458m+nPbxuIGOLMxrdqZ3xBllJt60ca4I5SAo3WK9O9FJby6Owz6J2XK/3PEcVOg
hRJ47avgBgLDFDEDjrgymkGsfe+5ti3V6C+mDd1TEFMEhxDww7NXiz5ShzsZ3uwOUXbxcGdmO/B/
7G7P29JWOzcyWxsZ08SY/OKpAo02cB/vNR1+qEPy+SscR+XfscyWR6GdBJ4NKQHhvI5ZWMhH/hdR
wnQaQa9oA+R1Rc/eITunicFWTp3oUn9U2j0ZuhQlsbXVX3IA4NsC8ALZTeCP51eUHg/Ao1fwNbvB
/CcnK5f4VZgA50zAbQDCUx3V93mYIEBE2dAWrqwb3UdUy/cx1e/pmARqb/h/sfiA5OJGRysGXgmX
h2ZiYx+6yMJ9SN6s5Fdk75NhJdGwuL/QKY2HmqpOb/BLE4lSjE2iVbgNs11E0cewidc4YhZNoGN6
qsoBwmrMXFlZEgNENLpyqkWa3I1xNeysboh2eV2uJWeni/EikYCYGmJ6uK8RZAF5Ppsw5gy91hQj
OZF2/JK53ISUTfxN5vQLPPbvSiKxNjhkDY6xaBUdDjpgp1AEmgMHcxQjpQnhwJNok02s7tJ88Mzy
nxR6EPIgkzXmugVXChDTVOea2KQg5Hq5ZKYTxUpXuOopKv7Eue1V0A7s3dbT7UM5rDm56eq/mlGg
7CEfCfDCFQtjBGEwq01zcspQmj7YOtJ4I+3YtiJl6hlKuhlz29yAIIVCJ81eK7MtbB0NKagJOIG+
yKs+AmDtqz6LU3LqSOOr2reqeo7QcHf7lM1Rp9N1ARYU6JFMNQrAP2cbNE5F4tKakJOjPSWQ9m37
e61QvbjbpjZYYDcIot01zZiPXT+bWBSSkbpADDrBamZeqomQVGOsNE9GgfbYwS6guK0r4PsGdnPP
1VoPWk5eM8mrzrMrWe+6psl9KZv6t1M5Q2DRgjy6Iqk8V0BsJlOtZqdVSfXW6XXzJa8q6enlmD30
Jai/cEtpz1op8y2JEVmrI8dGLQf6VI3W2zCWfD/Yg+aratttkQ7jvi3GjgUFo8XGqlSodshs2NTl
qFOPuVAmHuBKTpFUrC8ttG/8kgjycntVFtzsxfxMfz8LGOJGV5PaaMwTUCFBTbZJAbI0hCfu530s
HpMTwzdySXhZzk4Taw23GCrinExnXwC5jdfAGgH+wlAuTMzCeYGQmLMCJpDQ0TvfGu6T8U759en5
ghoIKgjIiAEbNo+wUymyrKedc3KyLwbZg5wXwsXYHyuHZcEfXJiZBQpNmUBNicEMg0IgsqVE/530
wVCeBIQxefnmrGnxziHv0+m8sDg7KEwDEgxIQucUMdeXjQOVD7IxI7pp3MKLOPqLtjpy1Bp5Hzio
KD8fGIH1Ev+Ay2jSfZhtj6G0Y6EpzDmV1DwMpXWIaP3SOzS4vXpLPgg0emhbsSaeyCsGwqQajcxW
BCi6y8J3h01U1p4CeRMTXNRW8kPL7nPD9PhfONgLs7MYlmcyrbK+ck528dJVuzQBrv7zEcaFidmd
TCVVKNpxnBOPi5/6mL13A90MYLe5PYNLh+x8Amcbs+U12PpjTKA+fC3YvpyS5equ1ze3zSzcSMjd
4EbHUqEFY56isKkmajFq9gm9Tp7Qnjv6whzjL8YCtkA4DeS7rl/LKty4jSZI+2R0+iYfXV+Xmi/4
j3qN0PuDm392C+HqQbIXzY/oMp5vb7PQ2zxVY/vU17xBN6Jj+0LK7lXnbrIZLVp9sw2qbCOijl4z
0H5rRlG8T/PS3Y01B2ASA0i2kaLo96BvKu9yIFb8VrfTDaBu2X0K4Yx7i5YJEnaG5ktNH99Mqxh8
qwRmlDZwHe1Qo3O3dADA7NQeYLTCTKvnppPW75QV5WGAfsEWT8RsWwsDGQo7NYO6jZxjQpUxMB1a
bdPCHh6JTOnd6KYTG0dLH5tRi5G5Ac+iqC3lIa3aNQDNwoaDu7UQFIFLD4jfedRgJ+CnjnQamqZE
lPAna8qtoRwqFG5ub7klQ0jUQ2Ydse0UolzehFplY5EkDOnkPWf3Bf1ZdYHd1CtmpgMy2wofUd5H
i8U1xaLaVjE3JKFhr41B5CZewYvP72uYQDQ39SgQ4AAvRyIJq1TwPiUhRXnNs1Sxd9L8VbeVvSLW
cCcLB/XC1sztaGNJwTEAW6zTXM8FJbYvRgVoMDOSKz5hIf6/OESzBTKgaCcVBce17F+NamfUx8rS
vba+F/Kp59tP7wZQQ7n6R5fSxBFzOYdFhgYpRHjWqUsLj/I9L35gq3s9eb5tZ2E7AOYEdADCftS5
5wUi9D5WaVob1kmahZ+Q76jkreyGJQsGvj0JhwAuP98N3GzTdGxj55T4VZt47upDaWELIOGog14O
PDoqOAYup4pHLbAhRYK7m3lGFqTZXnX+YjXOTUxn9yxK1d1MKMZkoiZPWezZqh+lx/jb55diajQF
bTB6QK8SGiZLR0Omqn2qzGclCj/Zd/MRYIHcYEK64H9XEXCvUVx2XY3tqyPWyB5jZU02eeHFiv5/
8DyAagTtffOUSQcS4hQIm+jkQFhFdN0vONS7Ang2HTK+XiWalVVZszc7kE3H1bY2ANJQWPuoV8Yu
j9t9rKEYH7n3RdOsVKaW9hkQ/KDBnfqOsaMvN0GqprU5DA2AQu6pV3537XHo/iKIOjcxi24S9LnY
XIWJxn3QyTNrngtnBVe1dBwnsMeUN4dvni8SYJSO5ZY0OtGh/J4qqEaCwH5/eycvFV8m1iF1Il7H
XM3LnhA+rmVuuaixOZJ4BvcSskep0Eq8NE/3SlXcQ23vrqDpLiIZHLZ7ZynNprWjr4wZu9s/ZnHA
qEl85G/RLTw9dc7Obp/raqcXDKCIhCRenrKvdZ2vXKpLWwPNwZoxMZQixJrdeEpTlbGRa9iJpgIt
RFFuy9YYwGSx1gm2aAj8R0jiAqyDt+zlYJJmEA5NBmwQmz+0RN+SjD1acu0pq2mTR5uFCaBp+dfQ
LOxBeyCJP/CPbqfTQylSa6s5lO1YH31FflduVSBKUqXSHwZdKbdy1KO7pu3ERkamtc2Tuto4ZlkH
knSl14oMT2LD/KkDNLNjYxnf59JugyYCYEfRIr6xwKi5SSgnAUQeO+TzKgW2hOW+mT0UlFju8iCB
0spBIqDeMVulGzG2lVc1rApKjdY+K0kOvAxQPLnbdQdGB3rnNi5UWSoHmAs7KqwAqM7K7+hobnNR
5PdNrLtbg0rwc5QDyGdaM/cU9Atua7RI7bICDjJO636vJkBmo6IsX50RIiVF12e7oaLmPiUk8i0V
8J2+btRnw0bGW6KUaNXgXBaQWFWjWLvTTfkKLgFQcXRuvpG2lLuaG2+2xd5lZthbbVCsQ8zSo4F2
GIZH7kYpdX5KiCk3nVCGjV720C0QOtqUZYzC/pgC6i4ZGMqc2PCcNh6f1RLBt2DQcaxEGgWWLfEH
pLU3eYKKUqslxauZJ1XQgqMlQL8i21VtYfhKoQ++rRrNo0J1a2corbVpHTXem0MxBLQyXc/qxAtY
6noCmj2ibZBE4ZrfN8BGo3gFBFUtkOGPafxgZ4IGJR2kN6Ct1GO6/F2OaCCvWqJu+kIrT65WNWhU
wfsBWMz2scsLdWMMIwtGPWEbjRvdoe4pKKmstsOPjL63laW9RuBsv3cru3f9MVO6Hw1EV80gV3QW
mCx6dZss90DEP5Htt3941w2e7RL+J26VH1pf5Q+S4f3SuDl9bkcl9eq2h9JEFIHhx2hUH42w2TfH
3Sbkvo++DLnjhorq4tmjI8caQRruIHL0WcZxyfzYBd4rKFrwDWY55Q88UaXftcL1xlo0gZZz8Zpo
dhlKh2EzYivldwNOjaf2g4ocBsUrhaTCs5VKA2ALKjdblargyaiyN4M1f+yq4o9O2+o+ihLaH6OM
na0BzckdEPz90U116I5WhtgOwPMHrMlHjxl2fWJlA8YkLRbbvKy7e5ozkIoDD4dOoLpVAhs38aE2
e+seBTMMdOA0YCr73VdRu+v6hD4pKaU+mJzjV83q0Q/kph1qt3HcqXd2kY07LqrS02OS3JNUcfca
WgogUJwkdzwizq6oyRAUpO82pagMYHRr9DblfXJH9VrsOvmnazU/wb6tUWILdEOsNWMuOHiwc4Ag
RUNxDqn5mU+0pR1VmqzTsDI2gIwYm9v3x4LLvfj8zBOqrdIlalSleDBFW9dIH1Pnf0j7rt3Kcabb
JxKgHG6lHR26ZbuT50aYTlSmAhWf/iwa+Md70zwi7G+A8c0MVJtkkSxWrVpLP4NAXHEvSw7cKzPC
FZKkY88mwvK4X0M/+afJDmlzSBJFjKmyIsQw2YLVCpI2h870jdOcNfsL7feuivRZNWVCGAMSEK9h
AVYELRshaDSjzL7rA0X0J8sYYsY4MMxEnREKPNd3Ie2BJ0WHfB4v4BjBDqj932aGDBp0fJf7gSIF
iw1TkENQ2VWUD5W+s+cg31WkUKGv5B74+ksEFwG5tEZoil/iJTtr2YO9bNsFVd8XfIOlKQBLnp7H
5rJ3d4uKxkkSR/tIcYBHBc9AJMmF5ZqmQoNQFZZr7h+q4t4cHpMitrIzI6rwRTqQC0vccS5iMZAq
Gv3ajnlsa38ADljrfz8wURff5+5/8f2u0tyVdNhEQVd3YWLbaMbHgbltRJIbx3ShXAVlPA+PTmG1
l1EbElD45xBXwPU1R6n2c4U8KW8a6MkYDtXvPleYlKwQR0A6Ho5IyM2JIuA6mkEnqFAnnylUOMOq
GUARWKcH/M9/acLu3G78vT1GPlFi+MebIXhbGraWmDCcyWCBNrJPPrdzcEK7bhnSuT/RLkHgY6ry
RRKv4E3nLz1kfEqFQwnCUz41A+DCU7LDxdOoGoak30cFFRhi0NrgYXrtFUOXm3WeoZWksoe92RkP
Paf03J4wyZHn4HWNZyGKSyiyC57t1YXfBX3mfi7Ko54d63yv5PJUmRCce2yHQnMWmIAwil+boUm0
sH53Ww+SnSD+QOsDvAwZYz6XFzuoRJxsWGmGHRQ27k2XK97QkqXAAvN+FCS20CUvjsHEW28pHOwd
iCLt3Hf3VOHXAx2DrmMwxwGRLByUmm7wZrcVF0/Vh5OHounyZXudZQPAwws9YQCHYAzC/FRQp3HT
BenTnkRdGvmDYqervi/40Ww0rMfBk8Xe99w+zCqGQMlBAnwwJ67QOfuRiJxoSIdXXwYMb+MEN1nw
rZh/5qALYR6qz+zXB6bqwpYwVYjnnToAL3A8Hxb7Sdcftz8vHQon/wdFP8Yj4n9mX/N9d6F5DE3i
B7SA4K+d0QOyW7tadeSrbAlum9UQzZjwRIutqkohAZ//WEcdgD3QrkQmuv/RIWp/3x6eZLdDsYLj
aHg+4Q0oSNMXYrElz+O0zo46eGsyepMlz9tGZN7G83Wg7MSxBae43u2JZy36iKAotoNPoDcrVW1U
fF6Ea8QH6AKJZfSFcHni6++bQWblyEPlcdJ54Yw3JNN/Gcm0T4L3o7WuDAkbH/pkvl822PiW8dv3
f9SaHSbdF4cqELQSP7gyI9xUVd0ZdVYjEMvWfyiaeJreC1F8gGbpQ28qYhmJA1zZEraP5jdpURhm
Hg9NbCXHsYmz6bi9/FITQIK+dCNiBwkJVDtNmW02WP4i+8HsfY7oUle4sdQDgNICaRFXeXzTQb9U
bo3XAHZpUULmN63y9Etq5elj22f6rrUaXZFClT0LAsPyDXTrG2jpEcsBWpkT5qRjGiOs2AWIkjK6
/vF77cas6c5J079mr+9nlELCxAv2Y6L/KexE8SMkE3v1G4TzAgqGq7b4qEqNBhg+u9rf91n9gBf8
B96+V4a4w15c12u/5n5CdfSX+O5dyRA9rWBL2m+7ieSUgKA1OohQYEEeVexnqPuyggiGncbdEPUR
oBn/2+cFR/fcZSYkcVEu9HcGrtSfH/g8IhlUJuCHbxSajWDodJN0aVzNPTR4nOxuIoGmGIPEzV+E
cv/PiDCGoe5aY5qGNNbb2LL+TV3raJpVZJhP24OROhZeAbxGxJNagh2aLpXTczuBd17YEakVZGtU
GAvZegNViZUGHg8pYMGIl/lBzdoCjT7WX5Tuia5ouZMNAgkSSJeipma+UUudhqDpy9zHgtd7Wu4C
ui9VtVrpEC5MCAd1WldryUqYCNo9WEG83fuXAbgQ8DvjnAAmQNh2yMSZDVkQJUMtO6wcI1zYvqKK
XI3knQlhk1cjwulM9XLIJxcRAJ7lTh/r2Y0G1Z7mVJT/Du1PNiqa4eSr8mpOeCWxou1JTmCO6l+S
NAs94+hYiiSXfFn+syHGGzWdq0JHwRm6U+fCO6pY5hUzJmI1Km2tfTpiWWYHhQRtPi3ZfGr1Ye+X
w31vV4/dZB+QLldsfr4QQpRzuVBi9adpgXXu5wJmtX8IlNXyBHLGcV5PRwjBhkDw/k/O90IZf3Hm
B9MyuHqFSSSQ4aQaeMwgg5WggXFQPNYUHmEK58A0JDPuTxhy6e8kfXD9JKzn0/ZgZAfnhZOLUbxH
wP7eGSmSt2SfZae2uQ/asFXV76V+Bxw9r31zSks+0ospy0mWuR5Ua2Otyo5Jke/YB3raIG/3akG4
8Q3NQvYfIKvYo004PaONI9yeKNUQhCPHXbrC9zU4GSs+16eRfOBiAfYbinAvSCdHWGuwviH37GqA
BdmQqJ0f2uV7nbw/euYSgP/ZEFaBlFXFZj/JoKRGI6hIr86XfjjoKxqh/25PFp+MNzvywpKwGpbX
k8mhBHH6tGdrFzYgATCNMcpRpunT9bBtTb40r+MSlibImWuRHnOnQTbUCOdMcb7wX7s1GuEiALrX
gSquj4e0cZcnP/38Gy38cCx+bQ9DasYBIgCHGaCwrnW9Sdph8FtvnZFlroJ4Suktzcyw1dYoL2zF
20a6PqB/5u3nAMGKeRo6VkvJhiCLu6laUf832d3IUCy3IYxwO3YEJTO0dimmUbpM6CKHcBxwSG/S
gAVldg41yiz2Uyj5VIs2hXatevFKjeAtDbAgmovfMGjPJfrhkeDKYrv9mSc1EnSKcFZ6KF8YEJwB
bccUfORmFmfEO1EfSOLAfXJSst92Bvk40MZlIAfxlnE2K8sOdCc4bvLpoKPAWZ//t+9z+xcncgcq
S7okuFuKby2qiSqeGOnP99GG5HEBpzeksX3qQVOvr1AbKr7b7Ijw7AM//+L7Qr5hRtGxYBqetcUa
kfEB4/jfvi/sRXPuG9dP2zz2p11Q7VVPLulW94EuBOcREO9iOxjoez0Kxh5kedffJljW5xr4LPd7
veqKeZJ6KwJ9PCZs7DuRHi7owWKPABrXouGGFcAYQIJEzjTttqdLNh4gRNALBgAap8y/9qZmmKek
qCZkZT2uj/OrAkfM6uwGSFxuGzJkA7LA36Qj9YsWDFFZ28qbxiRgYI67dDymSf1F69ErNWp5FSYG
sA+0haZ3Ou7q9DiVYHQLlrCtvPsimY+0tY9e+mP7B8kc3TbQPAGiAU64KWTYCEFesvZRUVum0zOb
FNGZ6uuCm1t1241jgiuB/bCWnaVqyZJN5uWPF7zcXrSmI8WCrF16qPvdUn+22PP2/Mg8A4VNcEgD
7gKiVsEzVn+ppqlFzBEUdth88W6HKpo7FfKRH7riDY3GOQggAVtivEE+FlSfGfOwnxIC0UvnE0ML
Z3Ga6GMTBCA4UBWbpMtyYU64Azq3mxewu+WxkX3FA9Rgj9uTxiflzXAg34F8Hap/jljMClLXLbLE
J/GqWxDBmpZdmixL2FvTTcPsXYCMJEmG52FU+ZssLgCDGA4mbGLkOLjDXNwKk6ZreWCA2g+366Ga
5p1FzcNseifTZE/dpKJ5VZnjznNhbjWr2W9qmIOWcNhM86FwtR2qPpFTLZ+Bs/vAKQXeESCVLZCK
OWKMXYxNloxrlgJJkj+3VgH8aIF6hRY6g4r9VbazUKaC5GcApCcaq65Hlmnd5LCxT0FjuRvbIwiq
gATadhKFCVHhQm8gaso85NWa+tmg33ryaw5+b5uQ+TnnSwqAHQeUVDxsWeFUDhgys3hpb4v+Rxp8
2/6+bAgoCCOFw1la0HdxPUtzllbEd7Iirlu8D+z51jYeG18FDpWNAkUW3Ua6zgGljXCIwsuQJfKL
InaSnzX5MS/H7VGovi+conWj5fBXEHDZ3QHgoaJTJLNlR+jl7+f2L3ZJ6etWYjn4fh88AVuop391
/ZdbKB6HqlEIWx/dmT5haV3EU/95uXOYYhCyE/pyEMJWJ0ORVyjeYRDsbtKysM3/lBT4zuEWrSmN
pnqtq+ZM8CxtaUbPZDA3DxF0kGny6CxHZVpDZUW4ByASshgJlHqgtt2Hef+c2n640qOn0gVQrY1w
mrjekHZZj9H4zd9urdGG/rztwi8pZfHGuVge8TCpdY4dpGURF15wYuNtEdxqyVlLvtLsd67P0Vg/
su6XFZwH42BBwGpUbSLFVL4QuF04ueFlKytz/ICkiZZ5R9ITWdFFfd4ep3QiQciG4wyXK6Rdr7dS
WnqmNpkU6CrnaAOOovi87D4D/+Z/nxeCwaoPutYEZDNGt1DuHIo/UL9IjGOWKpbr7TCAtgMvLvBI
nIVKhNSnS1BW44qyLt7UoY0M56gIs9+uBlpxURgGOTYYOPEKvZ4nnDezl/qsjNGHGU7ZD1AjdfrN
XKq46t9eANCdABkYDAE19iY6pEuOOp0HerymeR6Xx866MVWE0jITto2mDk6PiNwjn8sLx7KBhJz0
bsziWmPoDGhCVee0bDEuDQgH52QvtUVrGKAVC4FHYMoeO4kFJEzAXgDMiwOaP2E1csMfGWRFq/h2
ab5205ftPSGZIEA4UDEBJAWvRJE3BLnZKWg1DWsNASum1aCsLMOgVlVK314AcCiw0rhIy4DCQyzZ
uKR118JJSxSiH6BFCjD2Q5k9zAjUq/7GZu9+v19bE05mrXY7p/NhrTg5nzJVd75kQSyXU6cZ2B1I
1gm3y2wG1dwSyBNouR/Ojz6bFPtPZUD4+ehwAN6QwYCf70AoOKtkbSX7+2oAwfWmqLXZ09cG36+b
H7NzM1URm29y52nbs2RWoEeLPkqgB9G6KeyMLJ9ZG9C8jRG3NKfROnfkVKgEuWRThWc3DkP8QYAn
rEXTGYkRZF4TO7/a4JutUnyR7A78/NfPCysxTJlOZ8Nt4qYcI9pDrnvnJ2u0PVFSI1CItyHIBVib
ePt6nrZmjZ2DxH+46dIgHNCnmS2KAE9qBKw9JrCzeOC99KhfHISQ08i0lEK6weuW+VRk5fhsZ/nw
1Z7aYLc9HtmagLgJitJoyAIKTFj4qmkdB3IBkO8obmPoQmx/XTaQy69zt7sYSOWuJdRH8HXm3HRZ
E1p6E3aTolIq812QlQDcjvY5cEUIO6QwypRWDZaEkhlIzPOyxBQdLKtiUSQzhQI/5ginLzBgL5TN
F2NxtCXxPHAqxLb+AEnm4v0LcfV5ISDRcPFqfYnPQxLUgRSJ4piSrAQQBMgtoqERerpiugCUNZ7X
zhaNRw3dOC3g6g6qibtgNZgispJackCki4wpNyVcgY6eV46VQ7ESPhcWoDU3xiyaQNqx7Vp8Va/D
YI6zeTXDl+tiORJEoWNiwUzRfGs7yLiRIDSdzwlE3rTY0lg0Lb+2LUoHFvBqBR7YkGY3ry22fV0z
stpY+rkKZ2u3UMjcKs5hqZNd2BAmj404wypuI+t+g719x/w/24OQbBaeDQPABzItQC3zQV5Mm6+5
dVFOK4nN5m5dH7V6OGYDPelQk982JBvJpSFh63tV7mvAaoJGLcoK9LJBZ33bgGQ5XmQLwW2GTnDE
ENcjGb2yQZcpp441n3XvwKyzrcJDSSbLwZZH6A4Y0VtmATCTz3iajtpnM3iyc7Cquz+Z14arSgZd
MldXdoS5Qj9mUA097NjuFNLyuVURzr197SCitoD2Rhczp7QUrsaaZAugUIQAbNFip/jQAzLDHvr2
APqFVvd+fo5rc8KJjOphUtQNWGuL4nvn3AfJvk+Ptb3bdgAJQxB/J6BmxdEEoEsQPIDR3tZbMwWD
pgEm/g7tpdXBgBAFa77O3g8PnOFF/SVpZoXjSVcL5AwvDFlATwp7tADyB+ndhsRo7Kye5/x//Dw3
f7FDV3OogjYowHNa9FFm8l5VxQnNV1s4OjFvrwMQzoDe0Ysg6MBwiH62cufSo5Z911O0Hu+TaHuJ
pHvUQRcD+g1RUxBBzYhiirzMwNVZVvqjoQXpGXyE/dmoP1AkhS9cWDKvZ82CAORccrkQvwP5VVQ2
ikhGuug4aBywTYA6Q3wTWSBJHJwJBKrdL30+Zo3Cl2UThScjEtA+ct5vSCeXqaOpXYDKeybjM2N0
X1jBLTz//TEMruRXM8I5wKrJZtCQBGO4Zj6Pmf20DB/ZHUAp6bglEbyCyu96IRLP6buhZllM6O3S
nebjtkfJTjKTq+EiOEayQwz2+sHKKbWcNK49zrZo7ro8gA7gDU2zs2EpbmPpqrwaEzn1bZ02QU09
QFXXYp8S5zuEOMJxsv9sj0nmW0ipm+CZQLDsiaczyAMMWnowM7KbP7mu2O3yr2O+gLoFnkisUPmk
sdB2DEjy4u768V57P28/p5Z9/b5weZkzq/HuAq7aZo+B1x1BmhGBUUBxKsqW4tKK8HasCfS6bR2j
cOiXg5Z+dz2FAZljcSVXE2QcaLl6UwbSs3HsKbaGZ6IVuwMbd1I9Mn0+54G2T7VclWSRLQu4ZRxk
cpBWQ6R0vU+mOmgsL8E+QbgWfhrwlNx2Ktl4oMWFL4NRyHtTENIrvbQzdA7EM7txx3sfDO1o9Ah2
2e9tO7KFwaHIA3F+qYgkKc6wlvZgtrDjV3noDunJ1Jp731ER2UrnCwKKBnJSyFGI2lMaiHG6ucV8
NXfF6IdQklZMmNwA2HhAEYCjSySRpQGQVo0xg72sS/e+ux9zFXmxLJxEgoJzffFHhMiKs0Jp2Vv8
GWdXp+3yKQkH+2GY0h34ARRjkVtCrAelFgTHYt8t6Q0f4vAL4j1o2XhVOELQtAlnV3G9q8yY1z68
2mVBfA9myIS6A7BPLfDdtO+P/vxt28skrz1UAfDqDjgj2xsUTgMqJXNeGQ9gQ2adnOlgG3doMnMH
vPijpFPc9hIRGgQTF/aEW4wmIIEGWQSJFwTKNYAqVndAw2odZocSPGa7DFg/+oEMw5VRIWzW3TbN
U+AxY6uMmnKnNQqvkG1VD3T2nBAHGofiTWCAmMsyKHQAguA+G6GA296mfvs/GuE+cxG+jvri5iXo
GeK1/TJ6HaSYzt6ievzL9irSiIAoo73cRyRwbcQKzHkqPDwuqfvMxsfFPm27m3SmAkjIc0wHlDcE
xx4gQEoDCEbFg5V9HublPNRTPEKdZNuMpAELKQwdRzR42fE8c4XJ0haz9VkDYMDQaH1IWHJD2uRg
aQVk4+doWXg1z47oOIQQ2oiGZNq55fvJzq5/g3Czumbm5NRp01gLDr5+u4yqAq/sJrocpLCXUtvJ
gs7CIMfpForNml0fvNXdQT8ktHWF98kcwzd0PDbg3wgRhSfhMDceBG49hOnstBZnTxFLyfwCNI0Q
uQStzFtIG79tfeS2SFwb1cM0u/eaOT306JjY9gvpKPASAD+WjiyX2JfXrgjLDYAOIQ2x9Ici17y/
Zudkqpem7FAFgxneZsj7vs3HQ25kBq8BYunORshGjWPdnIMyDQnIx1Jn2jn0aXBUcZbszrg0KniD
xsyKmcxIY5+zWtUp4H/PbZpEqa7yBdliIdPFB4hjAgDj60Oir5IaVCMA9kw+vU81lMwCmkVZMPx6
/2pd2AmESjX67NfBGtFoBqGVHZmNXapiZZBeRwFIE5CoN0BlJlZOHEObE7Nf03jW3dtmbZ6Syv9c
D1qojyRG8/6XpG+BFXXjohh2Wt7ut0conUlkvhG8YFMBtHc9k7o/LoleJHzN0k+oPcZjQo6Jb33k
ggKNpsdRiCiwiMchGpNnYGCnNLaaBWWuvzP74zWqxKRkMPBq8BEA88Wl8oTB0JyMttmVaK0wIS7q
aOe1n45aMZ+350zi5zDjutBeQHACro7rOSMgp6osE3OWzR6K2TOIfdyIaA9k+L1tSDoesNFw5Tqb
l+avDY1NOmWUQc/M7PIzGa0jM5zI7F1FlUVyJiHoBgYA3CBcvVgwUxk26BZAdxFr/omkR1VpXjqK
18+LbH1mOufMXPD8ajQQwi0MVIu/RtNQXA8qK8L1UAPfSrICKna90yMyCUINCbClVsVAsswkuPPB
IAo9CkAlxFZurQPV2Yysa5wP3wOtPLRjEpV2s8udNRxBe2gUT4bZhnb2sO0Lkqv2yq4QtxAaTI7D
sEgOuulSmoIa7mtCz/UKprlUdX3IPMLC4ECKAE9/88JcxnnV2nHSPqPc809Z1VGfTV/fPx4AXEEo
jb/ophY20cDcyXRtaKsZ7Ec3dHsdgLfgJ3DlO61UdNpK9quHnjT+YkaCzBP3a+t1FNjwlkCfEVG+
DzGuZL8OaLNbP1BC5oeoC9AnmvzRZHe9YW1iIxdPkcqoln5frMZpAJgmaJ399ty95KGFNO+VHeGm
rV02NJRYQJ0u2n2iOVHbVYdZ749Z+wjul6NllJGdDNGILi+UnU6930QzVbUB8HNh61cI5wbLoXMF
nj7cjswKbUajqkDFfL4t1u9BMoWFDiqo9XF76HxkGzZF7FjeGxUgVwhsPLdHpuAT8fNoHtj90JlH
h06xyxSJQslW8BBlgAsIh+Nbmb6pzltWN+ihhoftiqbf9aoHsMKCOKShza3RYgGCmeweIObQZX8+
MGeANQCmBnpWvHyuvXIprGZClofERg2axN0CORRjFxRf2uk4fQDohWLAqy0+2Is3YjMF0A60IOWW
LHti3Xrlkz0rMt2SkxAmkE6F8BGCCbE2NJsoPaSBg2fodGvkh7K4B7e6/dlTFaGk63JhR5g2bTCI
nfAypxU8rA0kCX5uL4tqHMJUQRacgu4M3++yvWeeOjcCI+/4J3g/2xHv+cC/HFqGopZwM7Zap0EY
qsLLxvXIyV+Sb81sf81Gm4XTwuxzDto+xWUsGxqeOBCexBWJxRJMTnrtN96MADZwavLJXwKyS3Fm
cT7aNsrHNTgEU0H/bs+nJALwcJ8EuoHqwVvNta63zR6KLTAKAbmm+4nS4s+EKO4SqREkkJDKR8yO
P9f+3RtQZwFbK4n1/icLtDCfv4IISTF9Ms8DWxDvS0PyC9fWtRGnnpnbL3jeJHkfzk4Tqt5P0vXB
g5azRiFMFoOY2vd6DQDDNKahN99mwa3dotLy/f1xJbIsABuCbxpgEfFt4VG0ZdC8xttCf867m7R9
f8MRkgGvBkTOUxw29rTqFdIP7u/M25MqsgqQ3YRmGc3Obtu7pGuCwxOFdowIpB3XazIUZR8MjOBF
rd1oe98/b39e5ldo1cb5jvrX2+IXg/7EULe+9rl1QY+zNOiHAWHQ3TAlqrYpWTR0YUmsfEFI3GKE
ooLPW/bW/mGsWAQp2rB03o/+BAM+VGPQAQy4hvh6YYueuOOCq8AnUGcC0b5/m65GrYiLZQHBhRXx
9qycMhgqnrfx/PLZtMZPdHBOpu08kcI/IfaMguL3+5fKRTGJJ6F8PJmE3dmarO0Wl8uzsGOVspCY
kWUr5k62SOiiQ+bQQlVEF7F77koLAL2AfzCHNTT0T5WBeMrrQ9/Ybw9GZghVBNRFXhQLxdhg1Mop
nykMJU5zk1CShKmtHUEpuyN0/UBhDNc2T3XAKaDrIRyeJHBH0B+gbZQaZgShNu/9zKq8zPpqgI/2
IvoI0L7gjDqa2ycH1M0gZB4/cAzAAni1bKDNISAgZITWhiQaJTY6X3NwW+t1qHAuyXoAJgA0H9cp
QiuvMALirIz5I8exp0sZMmxRanqRR8Y/Xf/v9tLLnrIAVfKXEdwZFWQhfq/WvBgSF3XEZEzu/I7+
cdohSkFBj2bHEyFrPHb5TdDYe0ZH1XNd8na4tC2eQm45ZzahsL2i3GLNdxVwfpN+y7RpXzvPbZdF
1qQ4KSQnOEwihcxb3XgG9to5SuRAAlIi9dpmoK9fjrOeR9szKjnEQcUI30DaHXMqbqa+noI5SDp0
6nlOhKAntCdnVwaqeqnUDJo1uCQmoh0xh4ya4JzpxYo0l+XeGIMR+X5ySu1AEWfL5gvVC2TcuSIm
ZGyv5wsADZdqnITT8k49AeO7IsqRnNy464CBfkk8vXmWVO3Y9PBKFESKKnLaYzKeQBY2un5IwR5T
OSrmC0nQ4yMpiPc53nNohBa2rlW1vd7XVoHnKo2WvEBFGwQs5slLyanz9tuuIN1c6BXhHekoy71h
rqQs6do8aItYpyTUIBSWlkGYjgaOpSk0QYIfDNA3+VM5qufRS7O78ETmuEme7AhQUxW3NZKSXtqb
6CEE1sy7BeipDNOus29ZOc8h0j3VzrUaH+UoSqME+UUoTAxFODrTcuO7Fdjn3Pouybq8C1nq5Y/g
JenR7OwG+5b6f1JvaW6GyZ73DeJXRcAoc2wO9eaUazhlxYihNv3B8fumwK1XfKH2AiyTjWuCqoBM
svwJGsT+MyQGDW5BmwVUX0XcusEcUj0792125+ElSSHcO56QEb3rpno3Qy7DIPSgOeW5h8bato/I
NhhQVEiKc3459KtdbzC3bgmULZwKrAXsOKXaKf1AARAkva8WzGsL3twM6+DBQknDXr8dVKoysgVD
BIRw0sc/eBVdf9/qWqvEdqvioVpvuvKLDzoIYv76wDTh+WADVQ7uDJEcqzHMorL8pIqdkTPx7EoV
zkV2EIFv+z8Dwp2btbaVNgUMAIVyGMphPy1Qx8Bu+Yu6zc3U6VW4VFq62x6WrEKM7AKaILmYEop0
wnk0A4Pc+nlQghaWRlYeRMQF6VTxx8nqkHk3UFQOxs+uWx689ncGqM+2ednSXVoXnG8ox9pxEg8N
Z81d0gX7yiIHv1eBLXgsLJ5FYKEGXTuSvBBX47/iIiAD7tGHKgGpkEPpQ3uoT1AYPSdpC56Q0jxP
yAsUvPJt+zerOX6vF/PWn/N7OpA/26OVhVW+zzHSvDEUR+P172AQGx6qooajtmgStoOu2WuENXsQ
og1hSiyq2NqS2Q10VNUQyqHQ+0abW6sri/UBrVHmrSNg96LMezTGL+8eFI53ZDy4tDIObmF3B3pd
zcuMC7TPATgCTi9kLtRioWAdQgVy25bkrLqyJTx6oIjsVEniF7FRHewgLExF6CTZgxgGWDZ4jhVC
fEIsag1otHNmtArm1mNmOPukuWPl37a8H6p/IIOpsGZIws9Lc2IskAwdQNIJzPnmgwEdy/ZsgNE1
Le8dHfLS8322QOTk38YfwmV5YuRxmeddDdHd6d8x+Vu7By34+4H5fR2/mKSzBmsd0epbxvN4WB+M
8bz9ecX0vpxFl/vQghhPpxUlKEW0KFgfmA+xpIeRPpLkW6n/s21MQg+EiPFiMIKzeLXRj26QwVqG
PvL1R0dum+UfXfvT+Ld9wkItuS1pHybMjGj+uWRnlGfC2lbE+7I9ePkruEtfjLk1EL7gai9jrX8a
mrAk4aqizpAcKxgoTwm5vOTs8Wm/MLF4LgRke6xa4Qx7Z9UOjl6eisD8DPTeaXtS5aN5NSVskAHq
U45ewZRe3lZ5D2H6M1PRBEkiZCQbAJNE/QoFZzG5CQhZk9UOTuvGh9CY+08w+bvlrox68rw9GNlp
gjgcH7TRcAfc+vW8FbOHC83H1Vfmhwa6Vfvtz8uW5fLzwsGY2ox1poVxtPkpK3e6D9pTgA6O21Zk
KwK4EK5vnXddiRVMOEXALGYWcZPu9PI8ddBhVtyfKhOCf5VBvzaUwgTN7F1J7imP5T+gTYocEzoH
gCBHR5Qudr/prbvYk+HhwRBm3h0pP3B1cEwVbl48hpD6uV5szc8HtKEuCLabIZw/gc5G8ZCUzhLe
DMA+4hX5pgHSHvrcafUJzwZSQepIj8rxznYVp4ksXEOMiLZEPLtRCRRTcrphjktNMEtN498NRnam
OrDXDogbweqPPFpkthrkcIkR5m391Ll1ZEL6cdvlZI4NegCoHIHh0MX+uZ7K1p5oM01VCTmEQT9A
u8zZQ1ygOhUVBMqYO9ZPH7CHqBtATDxPQNVxbW+0g9rumrKKM8zogszMcUx/oFC1bcWQ3U4AGvxn
hg/74hjlbRpWMINaIZ+8u6lyQ59Un8oi3de2d5uCzkVPi12N9FDqrTdWY57HGpz19vivw/JnZpaf
hqzZN5Z777a+IsaS4bPQuYNubTSigadTzPbyFJmpL0kZI+v7y20ZQ+SKztcB8iE3pADnx1jYRdjq
C+RujPzO7dsjSLFHhfdJF/7iVwh3maEnqwlJQxyYC4R3v606haxmH/b2V8VS8JNXCNgxXLg3b4TF
qgubNcX13FitU8bWkt9rWn3US+Nopbi087qB7mX6yZ3tx85bPhdV/dVdVIGKfKD/2RcRd2W6gLuF
wH4wP1nzI7FCvYO4iMLjZCcGCmu45Ty+l8SjO6NV2zK7qDHKNrLYpxr9zHp22J5LlRHh8O5tqCXq
ZVbHo/OzZidt/LWaiqNVdmFzDlfUiQFreVNnbfsl8Ahxq9hEuV1v7xYtiHR3PmnlTdu5ivFIt8Kl
NeFaBZPabLe1V8Ve+g9KO2iXSiMkycPRQrd5nkakA8dwdWPb92iuVayY7Ii4tG1dHxFNazd6ZcJ2
PjhhZT+NQRqBYDZ0sfn6/Ctqc4pLRZbAA3D2dW6FLechB6CnnV/FEOc9zD1IO/UnY673w/Dg8xbx
dm/YEFocVKqzMrdxXDPg1EI62pOFnMrYUeKVK0POBk0dvnWzlP8agwqqK3McJPzhM8jccMaO6+mc
Gq9vFoITt127p9UJbqvauGG6i2rW7J2zRIWlkPrOpUE+6osjvgd1M53ADh4P3SFrQxDGrtau949Z
ATLUcDQfSvfEVHhQPgrxMONXNS93oh9eLEBb7jpM4BEA2FqLiiM199sbXPp5YA349WSYb1pxgtIm
vemirYiCDaxq7tv+tG1A5gocmfmSmkKyX1il0mUBWzNgGkfncaRnrX9MckVEIRvDyykIQkcDCRJ+
Hl+sC6Nszn0LKhdmfVuN371MEcHK9i0CFX6XvIhUCpF+MmcmTUcMoQaZGPWdXTNoD0jQoNthja1u
3Fdr9bg9ay8tHOKyX9oUzqm8BOtcmwE2Czb3Q1kXEVh4joRL/vbFvgAFL0GWe6jKHTqcDrRND4mb
7ZASRiIYbx2/jttyjcC8ffAZvatYegcKknPtNDuMJkpZ+ju3i31mDrcMNGla1e78gUHhPbi1Eu/c
2u5er9bd9piknmDhNHDxskZfjLBMQGmv4NvlLYXjeaB7jx6r93NRgzkC2VU8W3AiADF07QmIYHPH
zxp09w47ZHg0V7FbpEfAhQGxdGqi84qMgOjGruOHjnVeQEDrsPLgag+lt+/7B6b96kBupvuq2ZM6
4evQxOyfZS4tmgiAQB40EOG3Yed9IXPc9HFCWVSqWEelW+rCmuB+VTK5JjGBQq/Y+MTSZTcWherJ
I02xXE6mcB+6M4CJQYViZuIWp7p3w7FzwsLtwiyzzy449dp6/QH4w1fbbA955T+UDjqNHCtKZ3AH
Tu63bf9UjZn/94tjZCxQL/J5bdXLwFrJUFdaFfexdAdczCr/7xcW6JyM6MbApjagX7Qkp5U9Wipw
t8pPhF3mMi0zvQErl9MxSuwvC4jqSHleivFQ0F9GoIhpVJMm3PR9wZzGS7AhtOHWglRG3ioScbJS
IPY0Xt3gg3mpel9PGslB67tC9DsmkJgfux9J/gXJBD35NBsP9fjJdx61tQ/b4uvYfK/KNizp3oZw
tW2xsByPtPxh0J9shqK2orRs8Jl8c0Rf/DDhsMkWryLtgh9WuJ9Gmu98QOZJF+vL2eyXXWMB1E7j
wfy5Nr/1+t+xPaTJ37w/1+Pztt/+f/bR/80QCB2vZwid/7WRlTj1ytWIWs39NAPeF2ZGfXAQl6xM
D3tw9RC722kzO67/j7Qva25bV7r9RaziPLxykGTZlqfYTvLCSnYSTuAIAiDw6+9iznfPlmiWWMmp
POTBVWpiajS6V6810sjG54J3+mCk+hG8Tj+uf9DqxEDVygE4D9X95cuES2iZdRKNxFSy0Bpv0Gpw
EFoaU2fj4l89T2eG5rNwdp6UYLYyJjTk2KY8NqhL02a4ZZsSAWtHClhJdJCDhAzgnMWxnUotzXOC
+186ToTOOuqKqHOyEIpOoLTM9iTdapBe3VvnJhenWMk8G9QAb08ojwq2C/yvE/LQY/BUFXo06ejT
qPJ4op+nYoduocjUpsQVJ9oi3A62JBhWnxFQ+HJArQyc1QcUhRFoFunmnqRGvctuD5nJsBYH1j04
vAh5980eP0/V4/VNtOZYzm0uZsA1c2Lw2bE4QXHowlzlh+sGVlf1bFALz9W0NDVUhUE5okvQ7hU1
3ZfA1UJFx9iwX1i2v25v7bmCEBLk8haKiR8YSkfKysmT2EVDV+x5P8UidVCgEffu3DZSmRvDW5+/
/5pbRiqWyUtmm9hB4BrrgC3nG8NZO3seiN1xvoEWAj/I5dlrKjD+ezqcjgl8r8P3DrqAi2Z3fc7W
z8GZlUWIgL1sMwZcw2PHUf2Qz7Z729TVHgw00/DS8Ge7fEjNOyiThl73qQOHbUqfp3FX1zfXP2R1
s5x9xzzbZ54GXBimlo74Dq7u6regjDgNdSsZ/DvX2xrz1swu3A1luinKErby/JtGnrjzA/6zKD5X
soNE4FvvPI5y75Zf/X7PvS6cG2/tLWbE1UAX8lpYYSS7AbpfTLwaG6W1IEd6tJonfXzVJY3K8VCW
Tggq4ShIoSrn2aHrPpVb53IN2IJH/dzoBEAJ8ngL077qVAEiOzQgEdEno234zyOXX0unq0O01v90
3Z4kem6kO8cdSwCly1+FNIcXVjTfRUm3kiirS49djqrCLE68RLh4YgKt4ty0NthD0mf6Yw51Sw2v
sGKodmSoYsa3Xn8rJNoGpuBfm4vDBS88BJ2HBj3AN08AOiW8MhPSDImvy5028tiuywda029TmR70
tojhKuNuLO64ZcZ/sfPPPmWxGq7PzUbMLwFbeiHItaNiFvwbQrcgifAPevd+3d7q7j+ztzhphsYb
jZtwkzqF30d/OdRzfkmPfLtuZmtVF4fM57nQSzbHrcOhsYKYsLduhAdL+yjTUWjDXrtucI4Gl9Hi
+ZIu7jOn6Ucw+8MfF1nzkvbNj3qabvK0DRsJ0l+7syPW8ASFk417YNUukuC6hW5fhC+L5IWvWYJA
0AT5o5zdG4TeNXr3BQIHSU2qW11rbopKxR7/i37FAE9800JuCTIgS1RV6wF3aTToLzaD6lCo9qYH
Zm8EVqZznI2ZXd0xZ6bmpT7zzW1utKmd47BYRCbc0J4NxWJe1htgo3mBPiwgulk8R0en54c6Uj2N
hd3rMFM1Y0iLWxNQijoZtlA+q/f2mZnFPmkkMzstgBkzHb9Vmv2rbL2NkaxviX9HMkcq5xNmZWkt
FDwaqBbvcyu/MztGQk06HAA7NAiS4V1VMmkltEOvH4K1wWFsaG4ywWIF1N2l5QzsnlxQyAQ5QxVB
tCNM+42wZM1CYM+pH4BjIX27cFeiY6XBbQB+veZmPHXl//jzC+8UDFqJ5AR+Xqu/yuJbugXqWf38
mWwTOAw8NpbF0VFo+HwFSDkawU9FNjzhCG3EF2vHBbX+/5pYDAF9bcRiBgDeth8XTlTzKN+apbUN
dm7iwzK3Y8EchqhtTG8DsHp5HYdGt3yoJYsMu/qJa/RBy4bo+u5aO6EBCmIowoJqERR/l7urzVQ2
NLlCPqlAVk6NiWWxN5tkJ4CbNybxoynkyoGJQ/cEIGX4d2mqgVYHiKOhSoctCNxj8bVHJEJT76lt
fTe+PqyVWGxOzCPMtizwyJrLqr1W1CooZy0l8G1HSv0A/CFUsgy1dk/Fu250OEbI9bhFUmpbL9HV
gYIv0UUgGMzqPZcD9dioTDvtIKzkCvSPAscc6aKz9ojQBiN0wWezZfHj/sRoUayHnh0AgeaydjQJ
4KU7E4/6XmivIIWGHG6FRM9G6mB1XDNHOurE6AJYtiemQqU9JCNAdiYhYcqcISGGfSQsuDPlFrHa
x+OAEZ3ZWpw419VU4Ay4CyuvBDe+dlvVZsxlsOuGNC7qOtHH/mmo+Uab5+oQcffOOwaaRcttoyq3
c8H0gAZJZsdDM6FfNRNhUIzHqod+3/VNurZq0EtzHcCAkX1f5nxUOnVO24A3x+x+BBIoTpx0T9uI
ZT56R1AmIf3wmwRR/9CbYg6p0ecUiSVHqglJrR6Ft36LD2rNiDnD6mcpC+zBxe3omUwKe0TA1Pov
6LQInXqLc2Btrs4tLAIWIZwq9WauEgVanKZF9R7RX5FayZ8vCSTKAN51wT/8QYItM1O0QzBUDlV6
7LWbxg0nseFxV13TuY15D56FEiDnyvRhRFQr2zKcAkhMvNWDjN1ynzIRCvMpHU9yoqFhf7o+uHmO
LqMxRBBng1usEmgdDaIsPEtKa0i62g5z/UuOhtNOVShjchAQbO2L9VX7dzoXq6aNRjZwBxa7wvnE
6mHfcxKXoEjbOEkrOY/LoS2usdyjwHlLGKrrfZ990ssmCtqDYf7K8+8DqeKe3Ar7DQ2EoW0da1By
24xHFrvx8pfrc7zmQM7meIljaSEJBxk0lCs8fchDXTjPZsOO1UB2rDdvrtvaWM9gcc8UfeYHqK0j
yx+cDHmH9H6gV2GKnKervnhb7a9b+zYwL/dtQXlmtw6efyp4qIqfujmgoQgbtvuHQUEsbcAB0szY
/n8M8XR9oJumFxFqAXkT0xTzrPax3r4DK110P0XwyH3c6OkXS91DeSN0Bfnf3MESLmGgVajKNQw5
GJOaP3XGzcQ2xjYfuiuHctlt1xf//1AiKnqrbPMmG/JDmUNIm5GYedrGSVn31P89kcHC+ahgslLb
x0xy4xd4u0PJP19fq7WL+/wALJyMn2tOGQzwoJrlhrkGZqQRRLW8GEFDkd9SzT8xe3wU7C9wmrML
wAMaKTiMbwnYm4a21GqC6MTy831l5KEy6j3lPBJNG6luV5lHkhXxWO9K69YXG5Wt1WUEQ4AJBgpk
+5fIZmUY1JlqOKBAP01p7KZV1MoXV/skAQy9PsPrpubynjP3UC6hek1Wdpx3eCkIEMeZ0djGbbbP
3djZqmGs+hcwWP6foaUvs71Cn8oZGZCC0MV461oezgDEOrsz7V9e+3x9WCsVEyzgmbmFO+uduqyc
Zta7DF5IA1xb3UKi/NXtjrr1g3r3dXkQ/cazftVdn9lc+LSsRb9/i6wZSGi9fe/fmb0T0vHeCTbi
ytVjd2Zn4cCkles59IRRxXaQAXzrpx/XJ29rqWb7ZzGFXeJt3JsYxzANCevM0Oq9xONBLEErM5ht
nA+oaV+3uXq5n41p/vuZzUwGftNAafzRcQ85dNJJVFvxdRObe2LhrpreZnpRY94cpR4av4izxnmi
VnEEiWBc4y3Z6foeJfCDMckN26uODNRJqKDPwJvlm6pBm6wO7kU4soZGXnOXARcEoZj8JS35zk+/
t38uEYX9j/IduJBRAkbj3OV8Av9s5kAvFeDNMHZtHXwTdRkjT/fz+pzOW+HDhYNawdwGC4WlZREK
pHw29xt4KlJ2kQi+dd4G9GvLwGIcndFy5Wa4NEetfp8ElM/d7Pv1Maxu97MxzJ9wtvV8rRS0bmDC
cWRoFc++8vcZ78N2fDLKN3vaii9X3cSZvcVWLytPZbTFnPUmskufcqGFIthtC6yvTh1ScaBydlEL
WmYO8pSPRTeBBaJkEeSVUn9/fd5Wj+zZ7y/cnaaPpYReJQBRfpSJZ6hSbUX8ayNA1mUOMGY+hCUD
FM3BkBlIDyMo3KRFgUWn8Z+P4dzCYgxMaiyvpI9bCawVAQZiW90eZc3rVtYuWbSt6uiN8YMZMX65
wxTrvHJsNFyy4PowB5ZI8UXLaKhsK6roRiC/Pmn/Gps/5mw7t3i1lyaFMbTh74biQfO3JAdXLSAN
gFZcZG4+AMbHvgsG4rsI+8ogrBlQfkN4fcK2LCyWpSvIWPeTUzx+CtRr6b1d//W1AwgMAMhdUTwP
QHJwOUOpB07UDJjYRxq22kGKCAXVaasHYc2rgCbSREYG9ZcPeXBlcxfS8uCtKuqfXQ3nWBQR6BbD
Cie+yUKr3IBrrO4xHyUmZBrQTrY87UGficITsCexsdL+a2fYUel/bg17L90v1ydwdXmQHp9lDudq
zCK4agGIdqYGaaDe+DwC7/Pj+s+vrg/arJF+h4YLhCMu16dPLY2QCj/vCifRxilWtgdy8yLqxYal
tUUCawJifHOm4V2G+T2q1ibTERGY3ImoKKNSu2/a224QcxHylOfVX2xsKCuhnVu3oVOxpNVg0uc9
CC+R22piHhI9uj5z5uqAkJ77Lewwy+xcTl3QkjSt27J6LCXT0V5AULXOFPLEloPa5iRU3BVgmkPp
9d0AqP0rb8BLkDtpnxAFce064yqC3L2xF7QUiQbytRB9uB24R6R4KNxOhCpDD2waGD/sVrZolOu6
GOTI6CLSggmlYkuPicb8L7xL1cYOX9w3NlLwyILjP6TgPQCYF160F9aYajUTJ9YXUaOfBvurrfqN
GVwEar+NIFeL7PesQQp9ossJ9AFyYKRs5akctA43GwSz5aAPBGgLUxzzsdXeK9vOni237m9tULJs
BcJrZwvVX3dWsphh2ovooCtH5rggIX7Uckil6NBfwynYKgMuptICm5p+bmQxle1EtF4RbBP4v74q
Qx8JY2H9xUV0bmRxEUlvKMCHASNa2Pi7aatzdnWi8J4EIBBvyg+FEasJwOafDxVoQ1x61HsHAiZK
KzfizzVfZPug0prlyTxkoy/3gy0HOwN8En2nennUiRbWvEnQKBWqzt7wDauLAsIuNGGhNgseqUtT
nk8z4eRO+ajbnTxMLmnBxJt6oe51xeG6n/idXlvG7YA34iyBf9oFc/KlLYt4bkU0Gz2gI9qQHIVz
Xk+e9eDYDTQlcl/4oW81E1CGKUuoSpFAnqj/GVP9RZdjE+ncbmMK9qUbT+M29g5Xoe50FrLAwXDC
nTvElq6B8mccxGdSQDy2GAZ5RC/3EGaoHv+TSp2noLYa7IeejF90LvPbYOJ1jMSOnfikQL+mzfx7
H4WoSOW+91gjqolc2X4GX8b0POiN2jsW+4wE1Depy+rZyNDrWQJMdSt9t0pGtB+B/gmPO1l912Wf
7UdVzqQ8wLE1UiHBZ04vPB9KqBkz827ynDQc9cIJoVd0Ag24exCt54SjaHH2SV2EIydf9EB+zUH0
EgFDonZ59VZPn3z11AIjCbaVPSjX5K4aGKRfGhXmaSliAYwWZE4pB22TjNrMidIWGmGe4e+7oK7j
nqLX02otdGbbSHq2Fmkjao7+0QfYLepRh9uVXdv/jQMABgDQQfSef+TcYS1RrOJ48irwfJhDHSn7
veUbDnstJDk3Ml9W55EoIyYlWV4COK5H0Ep+M0mQqBrCMiLbYcU3zs8KDHvWfIOCrQmUJ7qpFvbI
iLGOZCwfS3PkYVOk4jHItfamdYP0tsWmjoxcTomnmcGtwfT8hfaopUWdPol79OO6O6svyXFCimA/
ZsTayA6tHW+Uql28xJDZ+3C8XQu9NzLoy8cpUBHR27jQ0VBUvW6cbMzp8mAHyBuiWQ2yih/YF0iT
dqU94EFT2C6ZG8rEJ4SG/xBfteEw2u5DVjO+N3DD3Llu42zcnosxzrcn9LURfQLuBDqZZfsPDh/1
U5GNJ+Y2B+bJlyHwIgHapY2lXvP9wHLN40SKFo/Ay53VEb+yx9Elj4Z8R1deujGJa1HU2c8vobvE
QNlF5fh5WRz76QiYsOfseJdYxT9N8RfbwgdI30H7LVZt+RihU6uDRgnd+MRNHzMvu3dBrc3IFkZr
7R5DBRxoMACfceoXlzEr28xgwYiW7Bk336CX2I7z1tlpbONq+V2eXe7Ac0uLU+hC3xl1TwZLbvZQ
MqGHTDNvUuivOrKIgIiOK0rCgIqD5alEBOMpN613N58iS3aHkdSxJsxYiK2bfLE3f8c8YF2YWwgR
QSIGv9wzuanTVKSCPA7eP7b9NWA/nS29pjWHd25iEVY1liH7rpQEzP3fRvqSBQ9mt0ur5wysfdeP
+dZgFpNMQB6amz0G49gyDOqbcZq7lzdO8/qewYTNkQ/afxZBAlUF2FsbCrYYpM3TiUceMjyFd4O6
5IalRdT9f2vzr6VF1K25+lCkLSyhoUSPQFgyRGWhrKOZlsUutXA/FS2UbrMOt6MuUW29Ppsr6wao
M4Ju8MggYbocKDipOlCB1+DAcoDlMbl7p9LyJm2cQ1+6742tJdftrTBHgdgL2WCQVIGXAp7yci+m
FkhmA55NQJhBPq6abt38XfOMXUlPAMNoaZ3Q/HMfDKHX/xK2iAr92A3/+NYLXgwhphHtzsWD4W9R
Gn70e4gEIUiDp/D8Gl7WnSCrp+VZlspTY7zzqkvc/rMsLADHfipqH7vg+fo0fJx2TPf8nvNwI84c
z5ezMPVupWm2Lk9d8Szq7339hYB3uzaqWDe+XTf1cYNdmHIW72IQZg+tK5U8VXUKBM4uKJMKCGPf
e2XZYy9jcPZdN/jxhsJdj35xZJjA+YFy6+XYDKKZORQm1Km2diWP841bY/XnEeiCIRZ1uw/ZpY5I
S0qHqNOQkbg1flnpy/XvX6mSYwD+zOOEEiTSFYvFIZB8Q05Wkyc2PdgjNHfMG02+D/6pGnfUfqzt
n0Q8SWfccGyrA/vX7O8azlnM2CmgArqqVCfg3NzgOf8LPB0IsQHJAkIRYL4PSsq8cEjelUDvV+MQ
2f1tUcytintteNuYwN839+VFeGlp4aNdV7K8qEo0yDRoUrZQ/985Qv9uZYP/WkMBFPwFrft58L3y
piadfVPZbhczkAx+bVI1fPe8Hk3GDj5Pnzy6G9Hshr4TS+5qnb7hpeicgNUCA0JRuQlg7d5rlmY/
KuY5LCqUk/6jAl2CiHmiO5/07LNVeJ9K1ppRR91mnzk2/1QbUzklWRkUD0Nrmr8KkXF6cPEcuDW5
ql99AkffMRe6fyL174q6m577uh6QDdLGp9zX3nKvCp6gpVEnAWn1PZETkkNZU+UnkbnDHhVfpwqh
qWAlXg3Go4gXPr/htAIZtZtreGIyoBeJmWUhBxR3b/EKvQ1Mg5xEZlu7jqbsts6n7qY0HLwbe66O
tiuyG7vFPVCqMd9r2DAgnUe7PAUFwo6T3oyz0UwfDUT1KKugD8m0JaLekdLItIosCJmj+59FU2sP
eTnIPnSEw78LX5Cjrnb+wH6lwfDNBvJaFNpBlVbsgenlOS/d4Zbq/CnXRnvfTD27Kd12SvIW0Cc0
p+h4yfUy4p09Rh4olR5S3g0nhmLgF8cstB8t2lh2xVTyFzvQtFsV9CqS1uh97d25PFOM9YMzyGFf
ubLEChtKRoZ08q8DM/ynFvcjKK+KHwpsmzuqkDcEeW+xq7ueJmaQeztVOG0UeKk4ouoDZT6rTg8i
Dzo8YqFpALgLcIetOUWGUZU3aNhx8SuCR8Nkfmet34B0QKpYOX4eIzAbI60BWiR61QsjqrSpetZH
r35V7eA/V2Zb3ufgsApbVJxuGy8zHnhKwMGRDjVwIBBh6oyse+9rxvYSOygi4KHfeyR17g0rQ/cK
2iBARo/cgjQpNCshnY3ueW8MDYd4R+I01jddWtovY0QcFZQgQXDR5Hoz1BVLeKs3+4LpmGxRQzbD
F2WCFB2UFGQ77jzN4LHpUHbjpq1x1Cw27L0MpLVFite4Jo0+6mnKI7Mszb1r9wgqat/Z8PsfY6bL
Q79wm3aqdd4wVOUD2rp2ZvC5L/YBOOTT4J/r7sVbudGQ5AfbBrpC7Znq/fKCQXItm6pmKh4mK3e/
9Y5X1pBNcugxtVyGM4A0FbNTP/H0UR1wkbihEmYQd24/HD2jCsKprjQIfn9FjjFyoEJyPw1lHZns
S2frkLT1xoQVaMAXalSPea2L7z7FjjHdYkdHYUYQSjGjXhf2Q4OX0h5qwlNSCjTmlqymcT+Q9n5M
R+sZdaJ+r5kq3fEUAiGTqcRjwTQt7ih5lwEdDoWDzIhml17MGQePK2ii92Xdse9sJM2udoN/ZAOV
v6xHrtVTRRC1QWrdyx5JqSHwd6bD6LMulUj8wO+B5axc/tJbFTlYeKkmQzX+qqkFdZIBxAWW1Nme
u/WAKEAb8qgm2BATaF+Ac9DxEkktHnq0GH+NhWGHesnFPqVQBsor6Kr2hBYPtcG6qKF5/yQauZW/
X+ye/7yfocqNKBT3LnACl4uqYfxeINl46oO8C1nb3iIW3DUmRE/0wdvgfVrsoN/GZvEWZBtnQuRl
1BuUVVArVPBPXu3Ek6Pdg6z6EfqUdZT6foVWM3MHCZ4fZqtthNsrdzzOrI6MOVoFUHRZxkZFSzSH
G/kDvFwLWjZ01DVgJNs4IJiq5e2L5lv4BhNyhB+KSGaaASsvVf5gitji4NZMVBmjwF+y+Lqh1dGc
GZr/fhaxpEWpKXhPGOIPqV2ETb0Ru66FYsjRAV6Bsg6a+peMmk1uSOiUavlDb6lTLvNXwgQHz7f4
pQrxlOYOMrbmPVo67mgufnb99Loxwjk6XswlkiyYSXt2OahoXg4RIkylDfrF9OSpVhZh7tbBnoJ8
4NUxayvsofwRuyMlB146MqbM6++GmtBEdAJSoFNffkH7vnEP6ek0IRBxjJTbZa+t4dVxwLEDBgjN
7tJUDw5D6qsdLohf6J7p7/uA0JtszLoBSB2D7Cqn588NUe5Tjr6WyKBE3okcjacmGu9it/CmGClt
pGpVUE1fJFblKZXcewIRafYrHfz2U6Yjkro+OUtU0X+OEd4vNtQv8HRc5qIqI3VGaQb0ZAcvunZA
xBYWQxOnWgXlyDjX3geRweVs5FYXT7X/WLXBhAmYD/p0PxQSq554ma9TiLp0MYIOjscxaAgaDekd
4gT71qvz/ZRuIZJXnmzunFoFen7mlFq23dDapxwIquKBWN59m+aQL0nNN+n1x6Ah+yxPnzZmd34J
L7aeC/q3WcIGDSnIL15uvWrq66bRPfiKzmvv3GKc7npkuBLhMDNRjVMeMQs6h680gwdrdINbpnLt
iLJyuiWoNe/ya59iLj6FoaPJ4G7+MBNBtDU9Blb3rKzpjytOkMz0UAYChMPDy27pHZlTerxy8gfP
MCLcVCF1X3uJwqvYeH6vOa5zQ4v3SV/1moRsa/7AgvcShEYEUNPrq7dmwZllyyGzBx2iZfFM9kHn
tj5DqsKYQs3RIQu04eUXxwCJowCNUTh4Npii4ZwWkxWooKWljv2oNESQvgKrXxMOmhai9hWD9j4y
t5Qx1iyCQxNQWXTaoJ934Qtriax0QTssD/G9Wzz8vTvl6Coxmj445Z2Lm1MnNH9Ro7klG7R2EYCl
UUeqBGxuc6bqcgcSySvdT5V1Mo1e7kthma81+L6ePVPVN0EPhJeLegsEstxul5W4UvO+CHamMrJf
f7ywKLkCSYSE8m/WyMsPMXxpiYxJ69QRcizq9riVRV7ZObO409yIBmJkpGsvDZh9U1WZzLxTc2c4
D81Wc/TWzy8XUWhTQS0Q9Yz8SMgBNc/r87PiKi4+f47zzmKCltvEAMrPOyH/2/AfIHqnW5rb5sql
DHwCdj0OGDzeEusP6J1tyLpwT51HqhR0AJoHFqYCAnBgCBBen3hQJHia849y3xcAdqMe2x21FMhG
OmTPkPIM0exo7SrutU+lZugJRyHsW9U38ktfILAKEXYiYW84WwDIxez/5+7C6QkAsNfRJ7qY/Soo
ldB63F1cDmFeuS+AYny/vgALE7NfuJicxQKAWLQkFRrwTp73XN0Mw58hsDEC6N5jbwLFA6kmgBAu
19dvAApIbWacWAV9sJLe4QH/fn0Eiy00m3DQPw2wEHJv1gdokrRaQway9k5+brIwGLX8Tc9TgQcY
ZxumFpM1mwKME4HELHo2y1Jfjgb8AZpAWMWRYsiCOiS5zb4XGhIrfzwieC+0JTugu8eDdeGruYmC
N96GHPgdII3aImL8PTf+/An1+0kxx0QzpfpycxU9kg5OI8UpnayEgLqO5Ymr341sq+Fy3kJn4cDv
WUPFzsYDfG4OXoI6jWFMha5GcTIM1tx0EFFO8gE8etTPvxg4evGfz965ucXs9a2HRmAX5vq+DJER
iCeVJbbz47qVj29CzBkeZ0iMoiL5offSZI3HTN0XJy5m+XF378uTbYuwLL9RID0DewA+rtpdN7qy
1RHa4QU6K6JDCGERiHjgVJmaYYLRaQgn89Ed+rCwNgLmtU3uAbMK+jAU4FGbvtzkOGajRQFgO9mF
F6q3lP5hU+nv/XBuYHGKXNkzG3tcnPQ3iNWH9s42tqQP5zVebrlzE/MYz64VCO1IQhRMZAcdDGDa
j0ilSMRt+M61jQ1oIsiDUU2C8NgihdXoo5+2DFYUD7VgP0EQZuf+1WzNuSsgiAEitRZrnnkeoyKv
+CmnwQ61jFDiLWG7P6/vrJXHGfAg0J3z5zQDmGkXp8Yd/aGvDHR2NxQHc1egxZAjMZoD0nNbOSBS
e5NbNGNrG+3c5GJkhQa0r5W1/CTvrTYRzeH6kLZ+frE6Ag/x3vQxcTR7GtUDxNL//PeBUZ8Zj+Gj
gRa43GOd35oG2l/ZqfPHMJ8LEluEymvHfRbKsoG6xcosC/EDGI0yYLvZKS9fzcyNCf9ak89/MYq5
/DYDELGPF4dRVZ60HadiJxoiTI/sbiuHtToIFwUyVOBQJFteM6NIKZjEdX6qTaTcb6pgNzb7vxjD
mYlFDMMG1zNKZvDTSI9cHsY/i1Hhr+aqHjIW+DdjxhdT1HG98svBZadgbI/dSO9d+gxM3Z+OwYCM
NkRlEMyjErq88yc0PRjNOE2nbjyilI/szvXf/+gR8fu/2ccRAdsgDLjcrYaQFWPALJ5s8G9x9xdD
jSRXx9TmCbHJRtF11ZiH6zFASxXSEfPfz9yvD1HbQs/q6RQYzU0t7wN0qUm9CPXRCXX6FzM3q2Xg
PkSgjJbkS2MdwK0BXL08Zd866+D7GxO34hmBLQbIeRbqwTHxF79vKqsh1aBNJ9TDHi2TgVLJ7yLQ
gjyjMxs0skPwalfVi8az42iJ1+vL9vH0ICFrzNq0KIChPr5wYhMfMptZjJ2YYb6RTv+EBpmfFk03
BvnRV16YWeK4bHdQ6O8R7CRq75cuwaqETNH1kcyH8PJKhgnIHSGfja5xJOQul6kyej5COIadMvV1
tPwdch5gFqExSFTiv7CEdAdideRUPsitZ9SnmuF37FRZ8tbreRZxp4/yAaEgmehGB/ISxTV7hxmr
6KLGrwe4C+YVPNvraZB2veVN9NS1ot3Bkoj0uh+ehJF5t4Ewp4S5emRXD8AAl+HgN9mxdJ0O1dah
epEQ4k1yswjCrnNV0jLXDlPOx5vrM7JyHi++cV6bs2+0VWuQhnN6GoieVDn4folojgpcObbRvMu6
S67bW1trdNIhwQMeoJlC9NIe0n8+R5GWnrLebEMz0w5mzxM0Jd6PZJNzaPZcy40FdiPk22fZXBC/
XhobmNPofdvRk2H+VOJnoX32rFcuHw0Q7DbIJx/1SrtxBmTP+x+TtfG+XZvZc+PzwTqb2cHUtCBn
PT3RhqJoZopvvSdep0oPItW4B4tv9ZEuhZF+7zcPYofI9SKzBLngS4tTNWvLWZSeiN7QufxoHHqr
gPCxiRxBPbHytiNW+cBMsEMUg5NFwQDolDMYLMLd42ys9Jp/QmoFsbZuz6nFxakee1ITnqvxNAh0
RtBOe6g4+TnlW7i3tR11bmcRK0KBGakvHYXHpr83WBlrRItKkkdj84d88v+ZX8TzCFXmItKyhuRn
pPPTdAAyN9ey7yCLoWFVlfmP6ydkdd5QGQDG0sVTfwkgczlVkyuN8TQG/aNs5MHrpqSg+QZ31BLp
/Xs0PqoB86UPDN2yS4cOo5UT00LNRXGVBKJRSWoAi5SOmhU2iPrjDGCIKLM68ok3pE6k7alY44OB
XoLOCXvTAHNRg6CkZvofwibnjwNxEQAYyAlAlm55JQA8PI2yqOipAY0IaiShlR0188id9+uTvXK7
AcmElw1IoS0deajLI0MdlMALDjtcf5/qn8bQbNxtazHChYVFjCDRGF0KUgOUOO069H55kO/mRQ3w
7stgoE9EvOHtHrqmiq6PbMX9XNhd+L66RoW+dmGXdm+9nUU+BQfGgVbPZfr255ZAezGT3CKu++jS
06YJ6OzonOobtD3y6cSbnxRvePV83dDaYp0ZWjbmMTO1wY7JcFeZ0MW+25KJ2vr5xV4IdJqXdopx
TICB2AEHFmIr37W6G86HsNgNKHrUtaXNl0J3krjbvTZFr2C1q8c3ZTYxdkpUGeVOehtTt+JU0FCA
4xTAc33k/TSdVIOid07Bw1vLhLX2mMzsFHeZBeWU66u0ZgpkL84MiYDQ0LK8iXZ5ErQGMtNBUN15
uX3I07vB2bhct4ws5rGphQnRbkFP6aigIvNOvW8F2qKuj2TtCJ2PZHGEXI+iNd9HbJT7N9mMsnAP
tvnqWJ/sIP7fLM1b8yxW6MFaOnYEw1F5XHgRXtrUiTJ6X44bXn9tj58PaZ7XM0PcUsDU6gol71Te
6pnz7FXW9+tjWbmPQZ/37/rPfz8zMRHoE1saZs3FWyhrvheWEZkA5W2xc6wOxfOQ/0CKHwYX8YU5
9l7eExylqpTOMXMdPZ401SbXR7O2B5C+Q+MikMhzOehyNHWFxhu3mONVUgfPfEA1Z6j0Fmgsy4/9
UYk7u7DIxmldm8Jzo4vdnYsyn9IGR8ggd0Co5BZAF3da8/rHQ/t/pF1Zc5xKs/xFRLAvr8Bs0oxk
tNiSXwgvcgPNTtM0/etv4od7ZhhiCPk7Pm+KoKa36uqqrEz0GTnIUgOTAlnJWSjeJtQl0HfsH9Kx
kpEuG7FX88o9uOCLCrk7sijz+rXupqUg1UFcAwQEWk4xp7NDxVWcpFHD9pBKZHc/Wse+b9NhAxWo
AB1nu8bmoZWc4iQ7xbEIW7ny3llwHKBjR7kBbNK4rOa7puo9AIMz1j50RukPxITM2ld9rWt3YdPA
CP7HrWiivWo2RmgyqE3RFO1Donl3KQFErm6PvYBAX35X89UQY9qDs2cOiAT+gszRB4B64+UeNdOB
FZRk7UNbZJGVx6qvZy0EQukPq5ug7ZSmPuHma8Fbv7WTQBRNtr29lxYO45SDQA8Cal/mVWMez5O4
HQuvQTE7++417+nQr7VbTnH81Sj/MzFvP8ADBeRQndM8UG2PvOopG20I9TzrMvNrmz2Z5j/sFChm
TEsIbh6I2l7OqpGjo5SYZvOQlvUPuxevvO+eFYHw7fbULRx2nD18H2H4BMSYrV4vLL2VzG4etMzE
K+1U9C89i+z0/baZpRVCdgVhLlAPyBjP3DL30B3kkLZ5iCNmndw1beGlUeCNN4V/gJBcbfmx7Aes
RIPZUjZDc8/5j84BLHzFGy+cXgAZAJ7DqxIdkvOMCvrVa3UELO6hyK27TukC2UMLiIoVMwtbbeI0
mSBaAMRAZfhy6QGlpmWTExXFNPFRJ+Z7zLzfrHePRaHE/oi8jq/hT8HtFbq2OpWpUTQCEM65hmml
DvNGUY/qgwVe5FD20g0bXfFtYkIfgpJgjNEKrY1r2bfrjTGZRQIeORkNKOgJI3F2X+dCDo1S5upD
rYXmK9d2t0f1d7Iuz+3l92c3KB6WuL9rfB90oLkPGmEo0UPGNuxF/gAtwA0tzF0/sF96Wr3hRfOj
beW2VpCk0WQZKHkXh1KztmJ0H2Sv+F6ig27M/JLFxj5zRVRzD2dF7065bHioGv0rmJ1fBCGBTupd
5fKNpjfPtKwBnOJoiyNiEyMPx4DjN3r7awteery1U9TS2deytfd0sAJbMQKNafeU8x1uzpUM+Bx0
grctmkombm+kBuEp53UVr7TdzKYDJrxO6KOkbn83VJ1+KoXG9yTRtSfIfqbcR2NB9eiZ6i9FYe3z
SKhn+3a/i+2T/D4kfZ2HSurSkxfbZWjX7q+2bpEzZf24chquN8jfnzkx3Tuo1MzTSorZVw4gofZp
dNFp80bC2xsEnO1Xnt1GCQjQRORk0UvvzCI5p6FjMladdSpduwia1N1Y2fjW9TIwtGEDCZfU1xoS
NjFqqKWxRZfhndUaYI5sygN4LH+g1cHvBAM0uY0jxXEPwsz2Zdke8LmwgtiISqsAdAgI3UYGfkbw
IZUu7cNR4AHeuuRRZYzeoZ0QujC5+aGP7j2pdFS49fZLX5NjkXtRU7XkXlTtqU8qZI3TZmNX6BvJ
0l1mjP0fYjRAtMdZF7YQpPZrB0TFZTzsRO1+KzOWAU4kHhJRDj7Vuo2i5ff6FHykRmP4QwLp3N6T
3aFJoTVWDKbuczcfNgKS4mFKaag7yh+3zgKB9hw3LdG2U0H+Uml8h4N6BkxGqU/HlG1j5IsbP07y
d+HaR16yb6nlhUPpHsy6ebS07mRlWWgYyRNjyUHE6sFk3n0MAv006+5AVPwNPdaHxLT36B8CRW8f
yk6GdMi3mq2fCtHts6p5ceL2IC1ylEm+rZCbkuy9qrRw6KwNd5QTlGXglwdvYw01hD/HfTU6L5od
P+UJR93Ya9WQSvtIWhVZyGb4YZbqt8oYQuRLH+xC3zSDhwaX/KGkQ3IoFA7kuSs2eoKd4OqbJLV+
QvLqTiWsD0ovI0EpPeKLMU+2lUZStCSkD9LIkHEcsqdUdKHBzJ9KaTlbE9pDIbD6oGkZyu8Gcdq7
Js12dg9RN+Sz7BrdP8YY0j43dxYpDqZToLkDBJsB2rQARnbjH1matHd562mh06hAkDhD6ALv7aPt
LAl6Un8XDIRhdmyt4FkXjiBozwBUBvsZknXzRsKirLSho9w6mYr3XauqbwlfOeR/y0WXbto+N/E3
c3F2DaS48Fgneuukep36EJs6AeXhoH8blaocA/SowTdZRqip2xgJ7DF85K1+UNNM3bTFH0N1dyXY
cRWwHYuPpgkZNtWp6jtURY3GfijUFv07dlgaI99A81uGYIqXX2mmdUcKRZmVO+c6GEFi0wJAxYCv
xWNjlhJO40QFNEITJ9uug048dFCXautnlyQrs3btuS4NzZ5QwEtbDjMkgja5r5QPVMaSz2c6zk0A
JnV5PffWwBU8ocUphWxC9lI324Z9OplyaWJ2Q9cleg7rabposZFQm1S+q2vhoTtDWuLSw/ZCylzF
g31qWpnNFNpV6hiQYOtkt04JnLRsd7rbP5fAdGqJEXhoSTK8noZSlcPW01J9q9eSha2q/NK7cVMb
fRjTpNgQqI5LzsEn49nT5XjgCn1S7PKtF22IJrXhIEWew8OS5JgxqFuPgjWbukN3I5XNq4D29cFW
sqCNlXe1qaNBUdEEPjwV0oiUsQTzm3lMh4GehM4L6LGNT7ZXbnhv7nRcAH1tvsU0/+4VybecFJaP
Hist0NoWQYMnfpQZ/25p7Kir9Wk0tTDl9cnJ6wMZZEATz/BdcNuMLP2O4g1CGcs6pijubUdCKnRw
6kcGlmnamS/qaOEuawKTG4Hatlsz4Uh0ATuWcO0eR3OfZvJZyw3LHzLviMTs8+0r+fr9isUCEACK
aUCBXmXfk9xFG1PK7ZPFOMFl1tR+3Y9PvZ4+Varix7a98ga6Dn0n6DlqdBbKdGianyU86EirglOp
nTxZgnElSdz4biwFex6oBz1S9BfjZCUjO5XdWG1vD9aePn7p+eCjbXTRI8GzgKl0dZQvnD4eTgmo
2o6N0TavTsGKQ88aI+DILu3QU5e8oqapTHIe9s8cwKs7AHxAPUpU4w6iB+0kQOp+Rf+udWxTRiFY
XeembzkJmnxEk9Y+OvLS57HMxYYS62fV6uS5H6uaBnrdkS8iU/kTXvjWxsoJSBpQglG/6rWh/upi
8B6anOEaxjkAW7EEIhOsf++xarGtVzneqxvrcECjUiLN1gxHR3bx0exqft+4SXpSlLQJkWJm+1ED
BTHvYwZOAi297zsBti+dOl86Ho8vcWwPr7ys4bERB39oeod+aezMIEW/bOw3ia0UoPC3SZDFvAWT
qDB2YIdey7lOfmC2GHAQyAvBd4PgZ141pJk54JXs8pPRsbdWTzaNxQO3McISXqKwmq0c4qd0ldd4
YQOC4nV6uKqgNbl6WLqdo7ipng6nCiCePv1Tpa8JO+QJyohogqisHyt77nqUeCJjvyGjiAftvJKI
94rL3X4ccW9s+v6RFwdQoJtrfv06akApeOqAQYMrPO8cJNY4vKmJW46nrInG8vHz8ENAXiyIVJkQ
QsfpmSUuBkiIs0bFtVF4QwHtYlPxtZ58U23I3Xx+unBFoY0BRW3Aq2cXFLhYC0cQQ5w08ezqW2w6
4dwPa3C0hagBcLr/rMycEHaFVg/TWXKM1Ic24i433tmU9rdebw9nIWq4MDSbOKUBXW6lwpBa/cED
AmSZqvrtfzMxbY2zaE7orrCoDhPUC4g4dWagDCutr9eXBJZ/esJOoPfrDlRGzVhjxTRdHdwbFCST
Hw0LOiAN0s+Hc2hOsmAHqWr9it6p1kQvWaXxE7Uc/jstVLmjEIp6TDND34CGBXj727O3sBOmbihU
oPF2wk04Df1s9vKqas2+tvkJPJ1o76Z7E8MqgVyIxZr0+MIsAjwG3LaOlLSludNPOTOlWtIcC9x0
J97Z+kH2qdyVdd38LhJPPBtMzQJHDOgXvT3ABc+A3pEpWweIEpzsbIBGLGjfKDk/WWbbbNpRVbfc
GZWVdVvY5xawl9A/nVo6rziOLaPtwdBZ85M2tOOXRowU+RyibcbeWINm/MUNze4NVBwn+XAk7IAm
m8WXVNUImnQoPyWSZw+8MCtfAzXOY2833ZeklsYvOjJ5chyLPLRSKj+yhKYQFLYHwM2K8p1JN72L
cWtv6jiRQcmAQVPyPnvyuIfneKXFSCRBzMUopfTtwtL7gLAi3+TQv/BFnoAjQzAwkDdVsxU8d8Oh
leSIC78Pao+pPi7OYZ+I7herTQ60o4Iz01fNZhTVTqgCr01eg+DYKEH6iHvaH22xaRNw/Q0uTRGF
COID7xfUmUW2prBQu8gd75AaDJ5XJnqoN4p16EtI3NiZmX9DT/GHJpj14QlpB13N2IaZWn+na0O8
SRPW7LKyoY9q2YNXrket5AMoeOWUu0zPfUPLwDNit90QsSweypU859K2wJYAobMNDOhVPqkuiC5V
dJecTKbGp6Gquu8U9C5HjVXjSq5tIZpAWh0pNgDXHeRxZ/tctnFtJJwOp07py620LfeRxjx+bBRI
Q4KpydjErMqPjp7HH3iGJv8w0omCFoy7wEag2nR5uGlHFSBv2+HkauOvtkeft51BW4rka4DzBS9y
8eCdjbPX8sQA15A4JbGPnl2XhC6PxuyRr2lZX63dVF/yACDAkIBjmPc1dAUts0I0ZTSaRZCzfZsj
Y1l8dtpgZGIORibchQygPXu+o9CaT1m0MqLtR1F/j9GHVH+77QCv4r2ZiZm7cKmG42PDRJ3+sI30
kHs7F3kNAUVZJD76hKwMadEeKDUNhEl/28Qud0JSSLfUlbSMuJL7TJqB2RW+UvCw5Y918kvJDrfH
d+XgMT4ALKG0a+m4w+YJo9EcofbDkzoaLT+HMoczrhXGFy2gCGMgTp+aeGcxmRK7g20kTRWBTYco
H8Oavuva92fRWFablJWiqiKTGr4uPiDw+/kpQkgHhi7gy1B9m7b62c3bs0yvelXJIscIWszSGk35
0lFBfIzHCk4LgNqzxE2KKwlCJTKLEIKhu0FRNo2xvz2ENROzNWgJQAKoaGTRAI1xtx8irW8e08bZ
fd6MhS5tVHihVX+Vn09rGzSrVU8jRsBRtR3YrlhTl1waybmJ2ZFPek8XXjLQKOey3rlV1+2onsUb
2oEM/X8bzezoN3GeWaIZaYR1++IMyYMtDnJNreIqgsT5mwjqUemZ1n7e2Nhw15MtukOirtxkxl7a
4J4J4p+3R7J0RM6NzLx+LdAeRDydRqPt/ZZKN/qxNqys/ZINRInIkOgW+Crm1WldSK20tCyPdAvX
CoR2V76/sPATYgHINFQJLcC0L09hq6jS86CQFyndmyJYCBUrhn68T0/UhZGZLxFt4mYEQU0E1bgG
qPO1l+PCJF18f3bPJ4psB9fCIGwDRSj+RNu1BNniNE3YCqArEFDPA5kUcM6iIG4VFdIf38HkRFf2
0rIB9BD+xY5fERk5QPmOSMlXUQ/mTmuswZ1dHaGy8Hx7JRbuQdzt/5mZZvLM6VKuGjqloorAVuKj
vCptPRCi90fyYGrvafJ+29ziwqD4oEM33sO/2cKXuBor8MBV0ZCCUg6Rut79y4DOLMyWPq4stek6
tYq00t2DSiPQ7MeO1IFwvpjQQkyLt9sjWlwnsFVOWDSAp+btOB2xMgIq2SqSerYHZ8WfcQBfl4yV
lQBi8h0X7ym4eYQq/29ndi5Tgb4JtORUkaNXI5LT3N5o3QilV9EboF5nCjLmQ7FS5loeHCAkfwH2
oMu93B0Wp2jJsbE7himhtOvjO9KvvAjWTMwumrSpNBAvwoSXAlpxR16y+p/OKnAc03N00j6cfsLZ
HreEzQ3WKiCEsJ5K/gFQVLrWRbO4OmcmZlmDupCFAtrHGkrdqCxYUYoXpm3/TuhvLQtvb7glUyAI
B5J3ahO4IkMvY2TO8zYuoz7xAr3KT9BGCfHmQVMo+O61wvo0xQF2HuImMB+iRxA9e7OdZ5SKmpuj
U0Z6peGpCj3wCsVc6ga3x7W0Ec7NzFyDgMvWEgfjUvTfWTVAn++XpX+/bWNx7s6GMnMOBZi+mtZ0
YQPcPZ1eh1YepeAOYSrZ2Gvo+IWQ42LeZq5VIbKoSI4BeVgbs/1qjTzkerWJ65UjtORUAYxz4S+R
HXPnbOuqXgAupxLwopTWvWKQo5GsUfMuLQ4Un0HMi38AUs4mziFg8CQp9gAFBN8YwUz0tfe2txdn
aRjnNmbz1WqDAqZCq4wKEdZgRl1TBV0bw9wNjDbEKDR8H88+v5PQ8eDc79ZQikurjn4kB9EZnnpX
6EEODFtj26KINKHvFPOxZXVoFL8qffMPs4VOOkSA4H53506ti9MU7Xy0iGLlKbUOsfRvf39xHDY8
DMqNf/3mpdM0iqHz0s4uIiR3WQ7exgRdefnu920rS+EHSBkcC+JHeBvP855mIohwajwqFWDLknrf
y+9Gc8cTHjoGCc1uLfC8bgGFM8M2nhJd6EK86kCsDCdvW6jQRGDxlfeOYknIY7VGqApN2WVuY+5t
zl9jdCluat0aN8Swsw0fetVvKyBNtcYeQXFrtD74b6sg1b3qLgZuMbw9LUtbFelgHegrvPGuWs4c
ZEGHkXlwueVXqte+tN/0/h/u9nMbM39rgxsU/EhKGal6pDSPrVWBAnnlSC8u79k4Zm5DeuDULTx4
ps6r76A19eQY8rXSjbsmq0OQkYGOJaMrXb5rczdzI4Wm83xwMXftG4iG2iLkzb9YAJ/81AwHDNDc
GQJ2LR2t8RDyVUDH8UPCf5arKNDFYZwZmQ1DFK50xjGuIpSAA/To+w3Yorvs5R82GqI7A4cQWM55
9+/ELmyjMQ0LVN0ng9xJ3Qk0PGluW1m6dhF8GeB9QhYRoJJLX5Kh67ofRjByebwKZfoSV7sCOgBj
85Lkv2+bmqZlHiafm5rc2lmsB6kkZH97xHpCfB34g7Hy+aVVgWsHOldFDk+fEww4JficaQwKMmjp
HAlKnxqYu5XE/fIPo4DQDaYKBZkrMjEnBkLB5hJn06wzHxCPL4rr/rxtY2EoSIVhOaZe7MkZXs5U
W5EyVgyHRpT9mniAtS11VmZrytzMFgNFBcQlE14V/0/74mwxPOiNW46l0Miu/wzxHkSWgacQyI0f
0joJNe+xWetBWri1LizOXhOU4o1GsTZYfuFTA/yxiV+g4GKr48qeXpo+d0KjQ1DPvnYCScoLNaUe
cnBK4YsMoqSNX7grkd3icABIAFwA4nbY15cTaBRFIh1UnSKdvFlFDSL1fdYxSB5/Gsc/CSsB8DNV
WKEPaE7H6myl+rYpedVjM5jKN8eWYJ18Y81K8L04Y2CXA/4B/I1X8mxEB0GuTLA2pe5LJTSSR3X4
uL2nl+ZreoeD5WfqqZwjuW1oirlua+bIZliBS5kPNESoUkQv48rpsRccDcpYyPxYADROJLmXM6Zk
jMu2b/PIM9PuS2P335siLqvAMqDD4MeF8iUu48c0T7dKBOL/rZJb2wpxSRAntbJnUivegC2lG49J
MBzWmY1noyzf0AaY7gep0z85kvlbT+reidqtccc5GXeuVNqNVVuoHyg62wOgJKK4q8EOOgxiR8E3
HmIj8ajNs+HEByUFXm/Qf1c5U+7tWoNgsuwM75da96YI9NLtQ/CV6KGUzfCHmVkbGJDE/Gilmr4C
TJf9IlXl7as41e6sCthbF6JOO4AQXjNecr8ikuxTxZY7tUrMLbNVFnAFtVq94ij2xibd5zQtP1Bc
TjeKnQE3Ztt0C1jHWl17cdlxDkGNhOquPV/2LjNpjhoqzmKzAxzuQSh+ne1ub63F9UaHGlJLIFky
59onEA1yDCByaVTU3eZBLdvN7e9fjwGUvlPfH3o18d6elyZtGz0fZocTGI/Vh7S0DWvzb0OiHcHI
tOK6rofigoIBZFVAU0Coxp05SauCfjavKUzt4h51kJVM1XVHIfrsUOwCWYCOrOHVKQT2XDa5hvJE
MUHvu6RD8NJIFHUqDrQYuyOVuBet+n2E/gYILXe6Ub2pGV35GUsTitoIIEoaatpXbc8qLVu1cJCM
BxdMJNJsr3K8w62q27tQE7m9eNdx7jTi/2zpl87AElVsWKlBo162QL2z0JYHKtm2bp/c1j1Bdfa2
vcUVRELG0dF/h0zQ7GId+tYBHgbVjILH25poR67bn97vGBKSPtiVwLdfQbw02nrMRQIwolCL1clH
B9jjPwwCeGw8w1BdBmva5aTxRClTNhhZJLeefQchzdufX1p/U0dxfIKvIlifrqOzK40orV5ZHLW4
IukfcwA3tAyMsqmTvUCdZiVeW7QF+OAEu0PhZG5rAKcHcLFxFmUyGw5Fa4pt63Qi5I4AW7oHWPPt
sU2//TKwcqdbDmLlSMohLTN7V1E+xp43ZNjb+o66G4Uje7W9bWJpi5mojCODgXfBVV+u3UPDpXIq
mBDE2RJHrzfgexhWHqHTRr0cyBQ+AYAOSU041zkKPdeLsvPoVDEbXzIeMALhsDWK82sbmCzEmYB0
2dAWmXeMV7lmUjAIo5RZ6hu1+Go1P0HZpqEkROw1padFW1BmcFAGhPezZnu6Y63NLJZQpJoL/mIj
3RhYeASjxGXE8S7LVOenhLbBiqtb3A5nVmfux0PgoU2ixBFLxH6KIALb6LUAPV5rfBmLlgBdBSwX
2Lir5DPJR0q7jNDIqt5LCGRnw5Nur+AYF2xgSwPACH4MzOJ8cw/CNcY28dIIPQea5KFX6qG5lrBf
2N4XRqa/n3uHCSyRQSQqKn6YbhNmyEfcPj+Lo0CFFssC4P7VE04FoDSv+yaL6gHdN0z9Vo/5SSf9
Si5iaRwgW9IgeYK8NoATl+MAjXzfpbmOcXzVu1clfb49isXPow0AbGlArwDqefl5V+cMQTU+D+WH
wN7rkNi5bWApWMDrcypkA3p23acsxqKTuirSCI2O4zHXlWfwPRXbFvFn0ABBFTqi+tkqFhpV+MA3
ZcXKO7fK7WPNM/Ad3f41i8OdMIuotKGWNy+ul8rYuIMw00n+K+QC4MXhkzKsJuItwDtRKZyye9fl
m3FotWZUsPFy46ttJ2GumrukOzageNAAG6yNlRVc2od4gAMihjZzlKtnVwXI+3NeOuAhyOL2qbDa
B69J92wgb7dnbuEGRLM52kXxVMWzeH6ZA8AKhZ/aSKM2bveEq9+TKj54UkRpb77fNrU4ImDc0U+G
APaqXdft0tKqUjeNnCZ0VAAUHoYuuG1icR+cmZj+fuYdIENiNGqNReKDVoUTdCuws1W90zUr00DP
rLSiJSppHDg6uteNB2vY/2+jmNbs7PsF423Vufi+hCiNoYovVkVWAp+lIWDVAdsCWARC1TP301lg
zcO7F+6n3BRtmK3EOQvXKVqQkGQx4NwmVPvlCIjRwb+aLtJfbK/b97r77KXfVHHvGJ+PduDkkJtA
CwhA7fM8KHKXGROMJhGXypZ73sYw8s8y/eDgI9ZBARpDuc7lWA1l3vRMjZKXyvPTn59f6/Ovz9Y6
98YU8tf4useCqjx22ub29/+mAy8jtcufPy3V2WZq627MrW76+VoTVoUX0E4LlGzcVLl4hO7h6Be9
+Bg5OxFTvNb1Wrpy6aIAIgka8kDvQS9qjqCEz8/Z2DckIlR/tPiXmv0slR7y6wP1WZoHmWHtSqZt
AJbe2kR7ptraXbWw2c9/wbwjV1hq3JhguYo62/yiVvErT73D7Wle8G1AqE3cMfCkkF+aLSOxzWYY
0IsWqd5RKKeijUZv5Uwtm3DAcDIx7IHn5HIhE9dunBwy1lFqbbviDoLESry2WaaAc7ZZ0ByCFwrS
AGgwnVPD2ClYqg1TJZFSeOW7jr6nUIBjaK+4TDmiP5jsTAs5osqJlWDwkJZKGhPcayNRDtRo11Ir
iyPG6UNRdnoBzO+moa70VhVWEjHtS168Wc0HqVYem9c8cgbIcsEX4/zlc7vCg1WFyhEZl2kEf/sb
tcRfCZoDKPtgTY9e/QL0pu2rQSF6kTCQJ97eNIv7copZ0FY26XXNjiZzk4wa1E0il6eB+CbTT8Pm
p8GdGZhFgUo7oikmdpKolkeNokcW1cKVlufFMbh4CALIMHXhTWt45l56dQBHU1cj0JTNZmCaXzQv
/zBLYGdHUz1gQIC8XVoAv0TJOoWnEcmGOKAG2J+qHDqn/5uV2elimWmUNTrxoozrvgloSd+stflN
s311uJDQAg7fQCV7/p71wGbvOW2RIsnddMJPR0T9meTtvZQJ3Y+1Nj56KtFDMB2vZQ4n93NleuJE
wtMPeYF5ub4xZeYNJoJ1penvbMHucle+6AN/JaO5siEWD+2ZqdmeiwVgqGUHU8C2xT7vk/pBr+QQ
uGq2tr0X9x7KbGgKsaxrbLC0KkPJSkT9Tr8rn9GYe3tLLE2apkJ/BAA0sLrN6VrilJLa62UajcYu
r8SDaxw1dCE1nb393wxNXvnsDBmqNNvKhaE2f417817pnoDYRyvFGopiacIgn412IbQb4t05Q9LH
4OzIykpJojjftfp+XEkKLX4eyRPkGP5Kts9O6khyWsgan++8h+E1bv7hAgRoF9AKpL5RMZjtLJSN
ai0b6yTqLY2EULSqXwWxhiOI1ddQ9ItBC9jGvalzH8ipeS6jHusuq4WeRGOnsCAuAdkTlLYPTszQ
7G1kmp+kkDS00xApKhDtZTUJaqraH8bQeyupgilYnh9e9DT+LVoiQTVXJxGJXQ89KwAczIEYRJmD
BaAXr7eaW7qh4/AiKEmT+33pvTqaI1Yc49J5hlWENIAATKiWy82JNiVuabFLIlu491qe+jnEDZJ8
9w9HAO3V7nQPIgE3ezAkRV2i37BMIrViv9ys2o3S+4Am4J6xNTb5xQFNCqbottYm/vrLAVW4MK3B
zZIIusMcFGtj/dhbTXk3NMMaI92Sx5/y2Igu4PavevBHSOhCtQy7KAHt3WOXAztjNV+szh5DSNvq
p5Y0ZgiahHHlybK4fSc6zylU9Kba1OUYQd1jN2omEqClyi914oU5GnNYDmGbug4ZypC5w/PA6Tx0
1OgsHFD9iEfj8/hdFyoEDpgAwICBbNpsUTPQQNSyzgs8+GsU9ROfvDdrL/4lJ31mY94cVMetE+su
bIh+Vw3ct2z0g44HY8g+n1pAOQLixMDtuRA9nA0GHCuDRksdJWq6d8zAKZ4/fwLAIA6ci477WfVm
vhkp5rEd7ayIwO6065o3lEV9jX3V17gMlrb/1GkG7hhIVYI89HJrEJ0qI2gqishIpB+j9AtMtQJQ
z+dHMyme4bWCh/mV5I1lkJJ4lBdRO26lHqTugQFL++n2csS351ZmQVsGGrHSMIYiQlu031ottCfQ
jpz4pfL7H4aDXAmwutChgFTI5aRx1SzLgqh5lBmh04L4zI+rHyP7F1+LjMn0jkSG7CptEgMB0aLN
Oo96rYe+WVs8VAb73lt05dWztAdgA+oxSODi2TZ7eGSpMDzh9EB0yA6vOYM0vuFVO1l0r7fnbdER
nVua7TbAJThIvkQeaUazLQX1M9U9Dorn09w6pKkd2kTdSuk+o6XYr/P01ay0lYO1FJVM6U0cLZRE
r2TMSZd1mpLLPHJc9h1kPV+qZA0B/Te/PL+iUfCAjBQgWYDLzS5JrbZEOaZlEXmN9WKClYvKNBwa
DA+EebhsgFc3O98ZxBFsLCEV3l1RZQfR6eHt+V5cWLwtUPZF58B1riWTeuGlbRFVesPCTmlC2btJ
2AED/A+GEIr8xdMhQpp5K1rQNO17eKtB0OyltFKyRZcmKfy4d+MVW4sLONGj2OoUGlwx2ciWMJth
crVu5z2w/B+iVpQZ///zsy1axE5sgUKziLhmg8jY9ftvt+dqOk1Xm2OiQ0ESCrX5OeK7zXqblzop
IlLL305959mBUpR3hrQ2Q8c2t40t7gCw1SBGBk7kCj2heYQJDeRP2O2P6DeBFNRj7lgrK3ItefH3
6wjWENmgG39ever61MuboisjZqq571Xy0YLer5tmW5PwrZnSTe2Pfl+HJggVpHKqEu0xrpJ9B37S
lXt5aXZRRgOhH7KLaOaaJuTs8VTE8QA9djTSu+ii90btvanszB/xWNiIxvnTJ7nyD1OMggzUYgHy
BKDIuLSYqQOnMYoZ0agcJ1CRl76Z+o/by7gU1oDCCzSyeHxMQLVLGxAqIowLxPyGu9MpmN22urcz
+OG2laXNMmVkPcTBk4j6LEx0iKckeWMWEQqIu4YVu0HVHmSernilpTAYMquIbkAk6KKAdjmYNNYQ
anteERXauwd+x5h8qB14yJy33gZphrYG8VxyGOf2ZgtkGjxLdNeFw8iD3PoD9p6V/b9kYCoIqLij
UVyd7wAoKjtuY9Hpnj6k5N76fHEGmjVgEEb4jB02fwwVhcvxnHAp4uYBPL+tXzdroiaLI/jPxDwl
jly7pMQFwrdMQNA2iiZ/0BMyrJzNxewqoiV0vKEAAGc0CzRw2sdWbQETsdLCeR9jke6VFPRnlsmH
vaAx3fEi0Q4Ny8EKk6XmtuzHfA2vtLTLkTZH6RapZPiq2Y8gvOlzZnNEO4oECVD5RqXYg0BuZbBL
U4qIChIK8AsoSM12nSOTVJPF1JgWx8GIfMCwlpVYszD9/czVjaQrE/Tc5xHiTxfsF9b2tjtY/j6o
KBDDAG+jzr5vxVALdiolj6R7AgepWMkMTi+k+T2IgvbUPowa/ZVKJWjgedbViG65eXQz5oMnOeBA
uuBuSJSjl+mBpa2MaMmNnpucOTiCUDutPIB9GUITtxJB0R50VPEMvr89dYsR4Lml2SaTJgOcr2B4
HqbOvmzpvgRRZl9k2z617gYQpPi5Q+5cUAt4CvtWlqBwdZWXPs5Wnv6La4gQFIEsrsQrphyHOJxU
A0J7U3SvXj7cAYm+MtYlE+hwQHkIgR/+m210q1Hsqi4AE0VHVvICWY/43nW4+Hp7RpcuDTToT2ET
WunR8HS52XkFzMzoShoJW4QJeTUzZF9PlXVkFvcd5em2telr872JgAnZoEmlADRbl9aIKkknCqDm
DLssfHCh78FVfUhofiLUuPdyvvZAXqrLIp3wn8XZYfOUDvXzDOi2MetOvC6SoFTbu5FLdCX8H2lf
tiM3rmz7RQIkan5VTjVbWeWqtv0i2GVb1ECJmoevv4u+53RnMokkygfY2y+FViTJYDDGtdhwPzfp
3hi9aGkBHAqwTUBU99P2+qKVB3nyEyTXibBlXbOVAVsDOID2ljJNmKn+PjxRAHqhsiYTGLmjDSgg
q8E7lj6T8n0FVNf1BagsO+ZU/hUgORZuX/RG3uLUMrYkaBGubgezfLcdHdiCyoxgGBANQIKwG4Ca
59pRzqgOUQN9eilG7yJ3HZ4ttmzsovzugBXwL9aERhzXFkCuF7F5UFEfYDrQCyRvHkEc/Dlz2Na3
q5/XxSgV/kSMuH4nb0kxBwvzOmyd6yURTckmNTETlxq7oqgipguQlQd1Ik1KnllmZcyug0Vxz9pS
AIdzClZ179v1NV2XconwDAvLyhr6bIz3AQLS9lPtf7zHEfr2v6cDdIXzbcMozv+I8NsbMh26n0SX
01LavRMJkk7zlrW9LyxRaQ8PM7W+MrQ5tsw92lbyyU+nl47opuvV6o02XrQWIESVu6A9CjrGPJyL
YwuOVHoo6j31ou4vGtNRRUPDOFpsAT8p+0eos0xG0KD3PTS+FHFQ/3P98JWLwIQHsnS+GFyTTibp
3CGsKS+OIyfInAIoKjXdm3nA8E1baeImnSzpjOaqD5i3dDBs9obMN84UTe6uWTV1H+UVPVmR9CY1
NEDrKcOK/CTMgRs8b/vWeRjX4LbAkzsuqy5uUi4LqW2BRObiX/GDTmwCA9byYrYY9KLjXSkGZpZN
6xtIqv7Nu+C6QuGQ8Ea18FxOate9RxpWHoP51spuys11TVCaAUyviMFFWyDqnn/eLzyMsVCET234
3TSebf4+5m/XRSh3CuxbqAo7hFyMxCWcd0OZYQU926zubV5GI7vBJPx1Kcr3MxStApi1EDXu84XU
qV2OqTiPnqW/GBheasN9vy5CuRAQ+mIsNsCLI+OFG0kWZoUPVKpi2dRgygMkJ0qbunhZYdMEbj1G
IeFdoTYsLQT9+4lpwNcVsGq3WC2Jlr5vo2Zyn7s5ePQr423JV121WxFvnEkVaz9R5xqNZ56foucd
PUtPGIa7g/HYOO7w0lXrbzIb3w0+7GuqG41QqB/oT9GQ6MHrQf5GWmzF3QmwpZjSCoL7lhdRl957
aHW7fm5KISKMQvMuiqYyHlOKXmeXBQisG/uwrk9G+JTpwIIV2oeoXfTAQ/sQr0nmh/dDWfHWw0NU
brrNuHxcuc8+L93SoKp4QRJ8fs0AWnXXfBz2ELXqP1D0aGxG26ZkzPqRLmXloH+6xwDbsqk0joBq
d04/L/lPAwdp1uzh8ynblfkrwDA0J6y4mQ562f/AHqJDTMYcx4x6QsIczS2I0xG6poC9oTcL+G7n
RjfmrxSFXn6RyvLQ6C6ddMZm3hAf/Se+Q6OmAlIz+W0CJ3cmjWZRKkOARpo/KHg4fbkinBR5a1Z0
yNDCUR/t0rsxe8AuLSFqg9z4/yRAU/f28auCm/2HIwr2WvZu1tIekcVGhxrJy3gOyf3Uta/Tons8
VQohmOfQYuHB1MkjCBapeeBkOZq2m2O6Ptkfvy4Yjsa4MjKoxL2AgB7XjPBqIPORtPvga6YrG6jC
0bPvSy4NC6bGbwz0/QP9uHDdPXeeZgIQ8iCy2N0Yfk7bLyvLNrazvX46CicHYzDIoqPFE2loOZXK
QESHeTh7wkRkCZq799K+Z8btVN3wVOO0KXQPRR5kfEQmUuDvnD8HPhvtykzTCegfR2O4X3KQbq/f
wEzVLP+YdaM5L4WBhjS0mQjAUhyYFPHYrMyW0bDHIwvpo5F7cVe5r1mvYxtSaB10Gm3HiE0FIIR0
bHPjrq4x9iOM9Bgt9C38izmlMwGSbQjDnizNOGA0vY6Geu/owGMV+3T2fbHAk0e6w2g2ksH4fsB+
pMZ2Nnd++vO6iikO/kyE9CDnScBSf53EEj6bU7blZQ9T8+SZ5S6o7nmlw0VVqPSZPMnv6JOeTq43
jwh0AD9OkPmDp45fsC/6uA0090elAAhD0f2I2gqeaSk1kYXDVAKJbzzm7Yt7sMbPH9+7089Ll2YY
TCdhPj6/lBHYpfJ+Gw5PoFTu6KH5OCIjWohRIYWHKAaXZUOdhi7rgqYej/b0ZPVs26xvADjX3EvF
WxeITjY4NcDEu2hnA5w7UnItGY4g0RprIPQ4LmDbwUUZfBzwFT2KgMuE6yGKhLIFMIIiB31ROhwp
raLMeV8175rq5E++L588r4wRI77lcOzjztoWtUaxVBfz9PPSyU/gNy/SHj/fRqNGfr/Od12jiQMV
Z4HRHXSnEctDlUiGZui62ez9tOyPwKnA21LaN/X6xHQdYgrosABiUHYI0FiDp14yYUtRMstipD8G
zojB1zlKmi9V8iMhb1P5WrTRG70ZvciP6S8j2FBvj/kYN725fo8ul4o4Dkj9GK5A1hdQRudmjnch
RVWe9kcHv6F0bnMKtr/vdf1hrzQE7yh8HRQPAaoht2XgN9SlkYYdrqsfgUEhynSD0pdady5BUouZ
8DpshATKI9RweKFRO+X3AVcPl8BBfVWeHDMqv6nNnHTH7A08cHP9/fo5XGo1fj725o8uXDoBpCnb
kZt5D2fwxsk2dakHYr5YAYJO9N6gUUXURi6mOsa8X9BQ0hixdwhH8KGOVONEKwWECDCBySNm46X3
jCepCWDPIonLBzBo4n354BaJ33/yeUlVm6Ziy+ji82C8xpBylBs/U93gu24JUnCG/hGgPSV5EieD
HbltEU1EY+dVEjAXgEuPpOMlqU5odykQNYcwrpfvSbBjtPyLbToVILyOE8fFwywHI2Efxklbm/u2
A/NciNHhB466nMZzvVBakcZAbEYwKy6aiKQ7V9nGnDcoW8aO9WiBRbNBX8P04eZ9CPFFGxR6PZCX
k/lz0LxPnbThRpz5A90N1ljfl5VRHT6uXEjPAvgSI/ZQM8kWj6wohgm1rWMwzEfMk937k32wunL7
cTGCdcgEWwkMviwmC5FGnzKSxEgGxuE4PaFpJworV6NkF1YdewYBYvhElCkvbiLhvsFsI4ntuYUv
OW3cPnsCVhD4JSvNA6LSZyD9YRLcQicjDOO5upVt6SRjEabHqqrMl9JMnVc3CXVYvjopctSyWgub
RkqPgPB8t7v366ei/Pof64t5c/RrSV93pmbxGqtNj/kyB7tw9L3tCjC73XUpqkMJ0b3gCZhy9IVJ
KgbKy6XowU50DMnvbvm+8G/c/DZXPz4sBUlToPjgSoL4SQ73y8Ud8j4oMbvnC8ysTd9jbMytt32u
y86Ikz0rTYts4okksasnhgZEVsVsYnjq2NHkAfNjx5EseeSOGKN1s31O/BfGyc+/WB3q7hjZBb4P
OoXPZU5Z7hFA1aTHhYC3EOntwj2Yy2PmZ5obdNkgLFZ3IknSax6sVkdaPz32c4HRt9ATA8Ee33WO
4b5kBpmibgFhc2ZVAHw1XX5f85VGZdnYO2TgW51VVygPlovhdDG6jvsmK09eVIyaXXqsQ8BYVM+A
t41s56sd/r6+wQqTjtEy9K5j1hagLHKpxeoXYs1unx7B55xu7IxZBxIO4GDmYJ++Lkrcqgv9OREl
7XBfAnht5Et6XJcxNpal2gATLY8IpvPKdt2sLIzWddqixUHT76NU3ACOPeItQODLV4TlfCGTYxhx
4bI0WjP+G1lzkc78BCSdN3MZvgXoeP/4syyGesCQi0Ij+r0lGzM3eQXeb44pabs5sIkDOKjZJj77
uJGBGCTkEFEEiCKlC8JrmzmNR9NjCSCUzbp01lOxWM1uaJZlU7As0LybqkMUhU3UFIDNhiaV8wtZ
W8Br8MAVDnMTdncMYSdm5Zf6aRwejXmXN7vKAuBo08y6xiaVouLJEY2+wNWAZ3AuuAKYKaGllR7t
KjnQJSuixlt3jpNqNlQtB1H/HzHgSDmXkwTFBLcZFoe4e5Rr2uFHr1uK6m6Lpvj/FSH+fmJIBVuq
5xQpPTYtSBHS985/DN2HIvx8/b4pXjns139iJNXokXUwZm7gqKjRgdGu+A7eNI3ZVO6W6NwRJ4I2
LMkjLANzApk7hvL6oN+t/mOLXnI2fHi+FtcIL9y/Usj5hjXgrR8WdJQf7Rq0g8XalrdVgJ7y6/ul
W4uk2l1irRy4aFgLJoaixTZ3Y40guUd14Log5cGge0PA7aO4LSdkHCBxIl0qzn8Oj5OJbBntNCZP
tRZM3KP7DoAFoMSS1tKglLp2GFOPAw70b6ur2I5Oyyd/JqZGA1SLQXMwauhiLcgwn5+N53NwEvsV
gsCUvjDHA9820dgc5WKATiBwBDF2Ki+GDrA3Rl8nMWuXcNs5y8/JXtJ7wAvqGsVUNxPhAIifbcRr
F40HhYDnIJwmcdeVzcYmrXuorXQDX5RvvDIINC+iamHwJNCKjgZrPPTSKbVzOdpDC+PdzvueNSD8
uBlRDbiubToh4gBPrM3qGL29NOKFwLCT91S0j8X4F+vArBEQ3RxRE5IfIXuuC2+xMtjMZOd9T4q9
++vjazgVILkOC2IrzF6m6XHA5OOGJeCYd2ZvjtyhCnb/N1HSOwPO1MJNaqzFhLH0S+CM/DLr27+Q
gXuJhn0ioGDFkZ0cCZsql9QNHBKK17q8J92x+4vEhvB3/hUhvTF8tF2MwHsAEQ7NTT4gw5RquoJU
d+VUgvS8eGlrkXTGItZiP0/WJlv5rkqqjT1rzKXK5TgVJB3+GqwrIQ0OH5hBdXHHx6ewvOvsyAmi
rMT//sKggQzzT4c+cnShtHOVHaDcbGBdLKqbapvPupyAymIKQlu8/7BpF3PfJDHatcE4f8zqnxZ/
19V/VfcdVh+Y/CLjdOERToM7OniGkQvgxjZZyVPZv9aZbvJKbLrszAM/DYN3SCUjTJFUeMCJ91lW
waeuOBujpDS9Q+rb3WZZjA76QJdDmY0TRkamgH20tRzuADpOYDPhh2J2WDKbbmGWveWVRuwUCBus
OnJzjcop9xCRe4gWIEy/yM5mkeOlm9rCiLkPApO5NpO7Mq/tG9YlpcZ2qq6RoEYSfGbwqmX+Va/P
eDXy1Yjd2d1O5hfHG7dZ8RX3V/MOKNUOEFx4aBAqAFb53Oh0fb0GTQ61s+nOH7dU1y+s+750b7px
pS1LeyMO0wcfM6bN63Wjqfu+ZG9s7sIH8MW1mUC8kwMr/+t1AZZSp092SDI0bdKFfSckZAE4LCIr
i/I3490+Gu/Wn/+PxtZwova3jZnCLErsm+Tl+i9Qqh0I0QWnLOAs//RGnLwLRhYsdpaMMNrDjpYb
UJNbH6b7BQoeYlL0HyBhCHBUyWEnqzUDdAt8Ewtg24112SSr/amefl5fiDgLyTqcSZEc9gm4O+bi
GD5GnO03FrJ9PadxFqLKkbLpl5NNGt1WyhMTz8hliKBberQbE3AorVcHcQLu2nCob4A7HVUC6Gdu
7VvSo7Z6fYEKZUQADLIpH6PAyCNLyuiCaLqitA1iP5++LyHbmkvzz3URCmWAT4PxJwGChh4+yco1
sON9sNZ+7CePhL6AM2tsNEUo1bbhJRJONVpRLvqtumRal7zKw9gz6jyqSuvJoACEGhz2j+snIxJO
OhbjP/VFWTNORYqNPVHxjtgNuEmyMJ6G6WCU3SF16x1lwdOEtkuLYtYkDw4079+GsftkrvNu4uWz
t9CHnJS3Lm1vgbujefAvhwMF77WNOjzYnACKJWtPN9PVBscQXswpfeFGdpxYsctHdtcn63Ye+S8L
RAXoR5tAOaHjg1HYHMzpwW/GGCecZ/mlmSEqQU9FGNuYDTw4XtJvQNjOD7RNgZfNmvqB0/wHoENH
jQZfNlqJVePLGO2EdE9+ePKyCAIvMcLYqgbnYUUS82bumPmYgXf+YWzc/FDPBX0Y2pk/M6Dt73r0
tt1itOzXdT2/LIuLHwIkE+ghWofwBp6rxOz5WZ+1qPN5GUg32qJzonTl00ORL9ZN5hfjN9aAy9mb
kuFT29H2oWqBdVuBh+9z0pF6m9Z5tUn43BwsHOMc0dZoHoGyWHy5/kOVR3XyO6ULOVgcEB9ZEsbo
56DgGuNLVMPFfu0XwMHx3qOHqTPdbUhr3VmpTMHpDkmXxmomZAyGLIn7xd4G9K4Ebo+hK3grHJGz
YxA/4uRmzkAq9soZQlgZ+WRHg309blZfEzWoDCcaAjzRGgA3Ts59FL47GBNNw7i1nX04tvs506VE
1bv1rwi5H2VCq0sF3zeIp7V4Y2jpttDcO01aF1glx0NrHWo8mFYBgs35hlVTYHheT8N4TJ8B7hE1
s7NPh1/XlU61X7D/gJMWwM8X3Zw5GZxytWAvqxwFABCPz+HzdQmqcz+VICmXt3YmSQpIqNcbHtw0
3g/2btsaa6O6O2DNwwVH1su/6Br1w6py2zIMgHrqg8YDLRvhN2v4CZSQHe7Lxs921xelPBukilzB
iCJALc/PJg+dJMknM4xLkLHsgGDN4ey0GKTEiIHu+RD3Xn7S0AH/ryzJfjFkpzi4J8N4doJfLg0f
AMz36ITLY804+mvc49Rl372ERFNt3nRuuF1GEs8+2V9fsvIcgaODDkzwICCfdL7kkXbG0i0LNAV8
OW3klLb7XrQLxpp5wd5XkGVrshg6gZIPlOets4buCsV5Xe0yqp3vmRk1N9dX9cfNudhdAIPDbfUE
HpXUV1ilWV/k4MmKu8GfbjG38bZyYm0wwl8+jkVZ78yuWLZt47mvXlLatyWYdIHJh+H9EbMJcUbH
CoxxwXhDVzYcHN60+84exo1bhdMmRM/nfiposq3Hhjzgcakj1B+oZhEqP0u0+YFbVUChyd5i3htL
365+Ehd2frC9G9e9cc1m12Iaoxy31zdMdSqnssRNPDHj1pQ1mAkI0TVT+/w5sMrkZlhS+jOgdb/h
Y/NhUBy83j6SzJjzRhnqgoDDqEfgJRCWxPO0t77x4qOgOOLzAisBAwHAOpH9I9fgZVV3aNAJinsv
tgoNwoWq7EvQpAaqSHgvqNRLhiLoZgszz04SG1m6vHh1XzwsPmi+J7hOG7ul38c18R6NxfXjwK+C
H4thmmnETGs8AhNfB4+qsvY+OJkBPojUPWKZ88Pr06RaG5G2t+nWdDeFoVEOlRmGs4+ZNKDkovlU
cmHWoM57t6FIPBr1tyaZ3ipe7foaVMbgOYpaxn9nia6xXikTtWUPk3zCiZFiM38kVc97KORkPNB2
Ozj/8IZtjBFx4ffG/DDPsNAXMdgBbx4gaXJ8y1HlSH0gKcX2Gq/kPUeiANNJmm1UHtOJEMnim7Vn
ZJ0bJLEJbLyaskiXs1cJCNCaBGJeJPLQ2XGuB1U+9faQwRdbdpZ9G+jApnWfF38/sRGDNXD4RLhU
dLZ/B5n/CRW17XUzpHqAT1cg/n4iAiDkecJSiFisT6F7l04HZ9DcXd0qpAfPDwu6cgub1D2Z40tL
NZ/XrUB63tLBznLfT2HYTPMu7ZJva2U++WagSWbqxEj2miZV5y4pxGTVIbG3ybCZdfxFShGwKKjQ
gPDrIiMcdpVdpaMfxkuwDYybMUANTeMLKM/iRIS0igpTlH3XQQRFFGSjS0bjP6peNZSW8MCENvCO
ZH+OFV4+z+MII2IekhTZ/327fmtKTdeyUgrgpzAvKbjnZEhKEC+GlW82eAyGDf0EaO/uhelgwpRx
N7on/xUi2cMBthCw/zyJ26p6og6PGtCMjvP8At+5j5oAPv6wsl/DOm/ToduU3Hq+fjVV3sjJD5Af
mVkkUvsWP4BVSPqkzf1cuQ9TZb+U6bzFdO5f1NVR7PbgIAClD+uWTEFedHMBUNow7jPQaB6AfWQb
GvVQqh8AZkGoC8QZdG6cW5sixMBGnSI0b6m/L4HLsnidRoTqGQscxDCA1BJtRJKjsIKue+aI0OI2
80pkJHL7FXVdsjf93rpLB4B+I1uYb8cGA7fXz0sohOwBY+fwpgnET+RVzxdnl37OaAA7V435F1Td
jg7AP/mMebGi3oULIxvDX6Oq0yH4KG+DJyj8AKsImj3JGel6e7X9YUVlv1jGm9Kw4SbArwbYtGFu
kCxv99fXqZSH0TuBXgm2PRnb1Orhi+UZ0nCZ/TnNftPwqUw/t/z1uhSV9oe2KLfDQxDc9Oe76cNd
LcuJBDG63nYWXJ+p/jTVr3mDhL+lcV41suRMBNBardzIbaSlhx9l+jqRiCNTBFzYqfl6fVWqC3Cy
Klk7SWpOYLeCpJFsrWDTamJc3efJ+aYVU+sZPcL6OA++T82XD8+UwmkDLBqCO7xQ8BCl18MoSmQp
Ew8ZmyJKi2j8MNul9H3pzMfesFdi4PtW9SUBrFKW64pfqif2vxUgHXS+QakVpNPEgyD26ifbO7jJ
zkxurx+x8uE4lSHZgXb2bcSRIodiprd1YW1J1t8hbHrtauM5CKd7y2HPVjF627onX8xKB54gdkm2
Q6fyJSVoOxtlV7yc8djzqAxe2XoIWz8axyfe0IhOx2n5eX3Jf571C5HIyGMKD+lhZMDOtzWBNcj6
qgxiw2yy8cBbDMul9Zo9D23i/AwRdn6y8hHJYZ4l9LH3l/XQtUmOekkxRCmnX8ZlKkDXajefPOSx
dyPP10+MJgDyKuk/NSjiDkbttcjUTPPHfQnUWF1groPiGS+GpNMsGBxvSRyEjRMSXuxpV+MfX9d/
p7iYKByLmQwxsnyRVzOX3LZGavnxtDHTL0H5USAjbDm+i7w5loLbKfnAa+stgGJBtZCn/MXNsu+L
a3ZRZ7Kb6wetWAYBPPy/5yz+fhIttF2NGbw1D2J3uJtAtp1onhalIcawuhi3RMO/3OU8NmHbpH4q
vt/sUZs8TIkdrfXBAY8BYK00roJyNSfSpKNHCI0Wj7EI4oLdgZUYOFZ/sVvAwwCiOaZCL/ALaW03
1lhWQdyE9m3Sdq/AN3u/LkL1FiPw/FeE+PvJgXRkaVsQywWxk/AIUGZIbG2c5L6fP1+Xo7SbyLtg
0M4DWoFcekuHvKbgPIAcw883pecahzav5h0PjVJjP5U6gEECcEdAATDAcr6k3MYzgMJREBPePfKB
7ZEMuRtL+rwu5e04fxhlSrw5QFmGzwZWShANnotLDcMuKQCykem9bfMbbRgh/vsL04j0AIBRUM2H
jTn/vmu0ppv1LfzRYSl+LSjXbmqfhWU0m5NxsPqQ3K0og6xoMIYCNphvvakK9JlETQ6cW9pxIwKs
j6nxeJTniT5dDJa6+GmudJFLo+680UNFeSXOHhQle49vWx1GovJ+hb4YeoOJBar/+dINP82BpV6G
sR8M0VPPh4/fL7zgokkGaSuMyUruAnP6sTFbOFPmtxw9PzqkAdVDDmArYGPDrgIxWm775HVFOmsN
8TRY8yc3pz9tIOt5Zb4NMuMzLdHY7LNuR/zxuansh3rVQSmoCt5o3QK/CcpKxMcE+vkGkrGYG157
aM/wgsi3H+0y33T9C8DU0fY87hsXxC6VvzH94/XbrrAqZ3IlD2Ilc8qNEuTZtb/8COvlC7eCm9kB
2FNv57rpVKUw1A3AMyRYJuQwF7MPc7346EHpnd67pfnSRitdk63jT2/hnHsa80KEVZcuJLr5TKAz
Cu6MCwK3tCGDP/gMpgzz1Z9dl6afSjJYzz6zrd/ZGgKxAHB+//SNbW3XmpA2AgNg9oiiOLZ97Kz2
lg9Z8Bhk9rTNMz+9bag5bLjRTRFvnWGTNuYc9W3hb2jXTg/UXa3j7LQpEL/6buOHSfilqRD6Ijdd
4onOdASOiqttYy+ROvaRoL5ARQjtNWVej1ctG7dD1+DX7wr/488BZGBmHK3rCubmGj5C0oBNKA4G
f5OG8541n9wu0NxvxUsAKagpiWF/YDJJ6t+ayTA1DbwNe22jiTo3Seo8YYRzT4vMiCzf0Hg3ygsv
JvTQ74/0x8Uk9hpkTgfmZlH9NL6Nmf3iZfx+LthxWUkXlYziPUoiszV2We48l+GHMaLgxp3KlxyS
okoKMwPXUDz3w91YpPe9q0O5Ut02jB/C1UUvkX/BLTCl/dpa0PI46SpyZ4SkfZnrAWDuXhHc2nR2
NHuqeAOEc4KaOEZf8QRInmlGxtGxKJJKlvnkog00T3Ula50EadNKPjpGgzc+tuc98Xa6l1L5eXTd
IN/hgE9QfinpPM9hRWt0D6B91liG6Pd1W/tnqk22RyjxoOwCIEXQA0gOwmIYbT0FMzqtqoOX3g2/
/QoR4i4LonbZTT+SZcfrTelvja/XBYvXUZYLxgeBbgArcdEZTIKV9HWDMLE0n1jyRsBDAqbOpq6j
pf4yrT8GneqJg7gQCEZBgayhIqg2wtqcGXyOKmd7lBweiMHuahbMkd0umN8pEndnoK/q+jJV54cG
wH+lir+feMhhW1HWAeIinpn1mS3Dl4GjeHxdhnIrXQBhojap4MSuEifPGCZVYmcdNkUyRRnLI2P9
yvrj4DwPXb5dZo3jr7LyBJAd4LDALPHFbNLkZ6PfUBcWuLp3ioPX3pbl7vqqNCLkrFjTdxMGhc0g
TvP8RzhYL60ZrhFNfE0BR2Xm4d2gdowLBiY3yUS4LHN4ge7ueMr4u+3y22os6Ma3vV9Wjna6hDvm
4frKlJoomEERXYSi4nmuExxJDKj/iHyfn8yYK++XbZgE2c6mOduYfW/uUjhe28VJGs2eqtaK6ipS
p6Dng7pIT1pSNslCZgeEiuttSzYzBbnaoS1u/Q+T1OApwag5UqdY3+WE1Dr2ZjLylh5JsJnse8f9
eH8YHAwBjgZe9vAChq0K3K4tF7BEO/W9UW5DHRWc4p0CMB64EQC5JFJK0kYBfsEGD0Pqx+M4H0Az
H82Wu6tmTH1/FFNIIAsIJlpgvwKh/g9zzYl9EMGm1YyTFyc8jWorvzXn9RaNlqWu0qowRBhSgLuE
cTX0r8owA5nbOGZt9m485F7E+yhcdIP/iguLsiF40tHnAZdJ5n1s0aI7rTlxY8ed4sYuPk9G+7kv
P4wZhB2DRUUJBwRZl2mN2SmGfgXIRZxP96Jrm33cYgvHBPAYYCS08O/57cwaiwk+WDce7W2xHOr+
5cO3/+z79vn387TgxF3xfXPa1d9YV+y6Nt8FQQsY8yEKOk2orTp3wFejJwZd6FA0SVxPvGIFWrYT
O6iIIrbX2LJLaiUcB2ppmLNBz555MZxorGhf4+nkxCATMZ/mZA2/BlXZRb3TjHdpDRPjT177EFQI
CWxWmSj6WuGhRnb2UGI0O7JT19g1oTc/hJMW2k6lksjkYDgHY0ACjuR8r9HU15ir3ztxOgUvcNNu
3LSut76R6JBVFIYV5WYxQwuTJEgSzgWx0sx54lVObBfgdAS2jovB0BYhkJUdfJJvr6uQyjphsglX
GQU3tPFJ1mktw4WzhTkxMWLSVlsbcKuB87qSv1BVF/UWtGuhoIi6+vmqgqDqnJQ2bkzCF+qziJiP
q/laOA+1cT/oHELVWSEZBF0F3fTljDinRe01YenGbjqNG0PgILjZAEq6xv+LYWTkw/4TJV3xIAF8
EXD3YULmF4c/h57OI1OqA2D0/lSBL30KJPvGYGpx6aYywAxqsGTbkpvLbe5b+W4cXf9BTIVorqJS
aCgiVfAw4NGSdNBj5RCAKBH21yTbpEx3Bdx4J3joq2eav1/XQIULg3wlHHcgVuBRcYSGnjxbLpKj
VdEFblyR6rdD+abyq9uxtd6coP++TNXnpAESy3WZKgVBXAzARfApQ7qkjQZBB33IoI3AwN40LLbI
je1XmqulMpcY7gBvHxFY1XI4VCWsSqfGdYB/+sQBh+ZxzYOvXIUDpFV0dsABk+3xgDEhe059J+Zk
a9b7hkSZjr1CEQ+gnvefCMnq5VbW+ivq9fEABpOFGZGR+dux+z36T2OFTsX0EM5frp8NEZVLKbpC
vgeumJjzROpH/KYTheDZ0A0MnO0xOnP6T+s80ruMFt7BsUAZ7HIU0D0PQxdrvpqbdfS6+zYYuqe2
XsiGFvkv7vM5LoDk7NF9jcZvBOqJf+BTB/wOBr7cCOgRQGC//qNVFwZXEflNkDyheiUplAPCl9af
xG+edwYiQPsmRNYMpUpdb6NSqZAZ+lNXsi4qMc6YV+gehr1OmzzKGSpJjufpmgGVqxGEFSj3INiT
HTxi1sTwm8GJV/OfhcDq+GE0Nj9Iiy56azxc3zr1ioTDGopbIvvHpEQO05xWJzbXT4F/O+uKyKrv
o1EAUQrmzQBUJh1NV1KWGgROksGz17aYnkpTNy2jekRPRQgTd6KxlALN0+gSJy5askbhaIBFBMYS
LuwuHdn2+n6pcumYaAC6PkDLbcy0SE+2bRtlkiIbHKdd6m3qpdzaRn9P82o3DfY3o7QfM9bsSJW9
DWul6R1UrhRmE2El3JOLGjNfmWFNrQnZdd9u23budmjTgB11rGnvlkujeRxUJg7pUrCmYNwFxlo6
PO46fV/y1Uc53oqG1D5MC8Ekx/wXOohLBeJYZO4F8Mv5AWZ1ZVud1/mx18SJ8Vgerx+ZSgVB6EVE
oh7kxvKgxNzYPgUVqR87y6HZVjp4b9XEAlrE/vu+tEvW2vmFk+P7JUj43MhpcxY36+J9CnLLyUWr
gn1oDHOoN67pfOkSM0eYy5Jo8qmxaUxWHkrC6N4v0C1QYFx364Do84vXtvkRNRNUatpqvq2XOrxJ
G+QO7ZAHX+uS6vpNxM+UDT9KYJZIPgGpRq6CpeD+SSE0iIeQbYrVjsBex4FeOQfpnYMBvOuHolJl
gMiIYAbNX5etlyQ3AV25oNOgvnHCt+U+K4/EvrkuRKG/KAghHEdyC++ZnBECGKNlcYLyAitfymqK
yIjj0bXN6YRI5sdMi2EscwRFhLKDsx6WEWWMULMShQ6juxrKC68QBUq5i415VUA6jhJiaI6voC0A
rzPV0ZZoZMh5uiTFrHi7olo3V8lL2i8PQbG+Xj8QxaljGSB6FL3uSDZKe+Vlbjo4LfaqpK+keuv9
l756yzTBjnIdQJAOkUOFZyZn5QyvHXIAfWAdY0TAk6SBWlJ9HnEoomU0yqA/U3oAUtTl1mBsvXiZ
o2rZ1p7Gr1Q4fYAi+u/7UkzTWPXEkbnw4pHX+8pn92M3Pc8V2442BlOC9TvmG75iJFUjVmy9fP2h
Woh9EUwDrUTy+0jakTCjTRB3045VW/OWfTGaaOo2IBX9sBLA0/hXkqxn6JAMqFV2QRw2xpEm3kvi
8psUsAQ50TWUKfTtTJR0Vr6dGLRgHGP7rAZ2o7tdAx5lKxLry4/ri1JoxZkk6dSsCrw+dQ7rubjb
jEeGrjqlXAmiafiDiKsvqrFLNTaYpIcpG3L3rgH0p+nvht59nFPjbxThRJL4JSfu1IypbHMWRrPr
v1eVFY3he+DMWyCYRXb3M9dVB5QbdyJOej2DhNZZ5aDlr/QIqEpFwKCxnQoDDVby/7ZOMjqumbAl
XGB06uJm8fZk+qfU+QC6RUiXJ82XvEWIg4dmevb7H46j8ZA0S5Bbs/EijD6l2CQevs7uNzNzIr/U
tbGpZuNON0puE2FNG7TdAlQNu5sRvPH/R9qV7UiKK9EvQgKzvwK51daZ1VW9vaDumh7AYLDZzdff
Q0tzJ9OJElWNNA+tKYlI22E7HHHinFfLmr5Rr37oK+Oz7rWfLU/85rG2M+1sY4HFsCJrsiLLA51r
GuBEvGZIKyCp3npkdAFA9J+ocHeJn3zng77yYFwzM6/nmY8neWpaaJ8FVgS6JblP3izDR9GXrGyl
RTMW8m4z8MC84h02/JETT+vcY5Z8rbIfPPm7yFaywovnAnAkM9TAgM65sn1o6pZO2gPpmGqPNnj3
HRsNcPSFFC+3z7clTAOyzv8aUnZRzrt2gFaSe4xlHYlmDD0vDpv+k9CygMivCTu1nRs0kEKV79bn
wF2LeEFHdgo1L5TbLlfLSY284xnAiWX8OLFDZoV0jb11cQOfmVAcguSGk1UtTDR1YPe7VLw/aMAQ
kE6eMY9wbOUiMgsQcycJYpIsdr9z2n8l5hr99PIKISaZrczSKco02U3KDbMgzjHRvycJtPQ0Ltqw
KUGa5mQN6Dygt+rKT6zSDv3UbkewJdz2kUVfRMCN8c1hhCoCUZAMzwubusdOBMKOnG8FAAfVSvSw
EB7hcfKvEWUmY66XrmbByACRE3TN9vxXq1nl16p1h2fN17uf5ZQMGyqbFrj/eFp5gi+WSXA+zUQD
UEC4AqIUAGQRyrh7NEbnLq3yHTpMohZtfAapX9DWvJOpfOMJ/cscmwOoTk606O881oM9u79jnff3
7TlferWheQ1dcsDFzP22l3tjGJKp66vYOU5alwQ0bfuHpMrYUaeNfG5S39olhK8ldRaNAoszq33g
ZFSxLBrYePVRzwFoLO4y8x46sSi0W9Z+Klau7qXFxpk2cyaiIHXVvwxS7LLAj3COBOEVdHs5mr2s
LqBl/zz1k76RpNomRrdPxw80zSEhgdYyZCTQnq0W2BPfy/R6SnBDlD9a6w0QYgdQcsffy7XAe+no
ObekRI50ioUjpOYAPb4zYzCwRLc9ZImCCUMBsBUXBNr21chej4tpKjrDOboFZzxgoB2LDFmDjyBr
+M8pFV9w5+cBEXqzGVK9uIMmePEw2A0/dUPfH1qayr3ITB5KTTobUTin279w6Zo8+4Hqg8BJqeaQ
DqssTXrXVsiTlE3AnQ8cwedWlIMjzY1cA1UJCvQMteDIXEvbLo4ClzxOeLQ9QnTncicWjaXHqYnL
HrpfPxorvoud6lsMOanbk7W093DCA9fuQ+blSkeqAFLS0RxESD5I/1nDQUwkn2onfjPK4ZtZ87U+
yEX3PLOnuKfb+narjeg4SSY9iln1FIsPwGhcDAbJYWhaXBNk4pXdEtQjHGCQQhpHjdgOziavAlLf
m2vvqMVVOrM132FnkV8Pwj1plzgvee4FTvXTMURI1sL1pYsQGhDYasiou1dlXSv30AufIaGp8UMV
p8FY1ntBtcDs15ocFocDVCHmDtm0K9Z5NrWDZPYAhLU5vnGJCvLkfkY0urvtdCtm1JsdqkZ0FDXM
GJY8CivbI9e/MZ21IHPR10AI9gdKCKLP+e9ni5OV+Vhn4Bc/GvH4OymqB1JYK21ai9vnzMQ80jMT
oi3RJipmE0gO2aGXbzTtoR5DvlZyX/ABLD4q7gBT4P7ylQ5BqMCOA0pjztGh0JnF2jdblIyF9Xp7
ZRbGAzMzqt/B9XiFQs8McFg3HDKPbNAPyB5YATjeHg3Zbc203ZsTXwHZLd0ms1NDOxMcSJA5UScw
zfVO86r5GCXPFvnK07fkwSmmSLhO+hzrSXrXFim6rfwORMTMODKWb2OHgvXPKvSfXa6zA7qc1pKX
Cx6KGi98BslkTLjaEU7qTnAIZiNScO61+PuoQdwCFcAPTDa6e2b47kzWoRzxKTWhetKC89xAb9zc
TrOb9OJ1Kt0vWIU7G3XH2/YWwh9ILP9j74oLiQuvmijHwZjkCCEjr5t1z0LqhhKMNVkf1tPhtsGF
DYj3FZjd0dID5JWK/GJIometOyIWcSOzCcrn//Z5Zf7GNndLXcfn7e7beKe7H/k8CheQNQH4BMX/
y73tlVVf6xo+z9x7v3r6SJ8f8pb/fn/ei2dnx4BwSTYxvl8ciLEV2fb27CytNrrvAfiYi7+gaLv8
vBS2RhHU2semYG3QOF6UTc13NDluyqHflFClM7zcBpPOWmS0dFSdG1aOXX+AaNlIJDAgELwZ8i7s
behTkrfBi6PbQ1zyLwBXgCQFLI9cXVd5OVgOwC02bvovVD/5K9fUyufVa2oQrByIwOepngO05QT6
+9GqeGvNiV4cfDjalSVyGtL2shvMo+XWXtgAWbqzIfq0YmVpPXC+zt2xM8mcmu9o0wQvD66ZR8J2
xbQdxJ40exQCb6/FohXA9oH+nqWj1bEYXjcYRV+RI0diYDTdg8cIpLe1JkIxa+14nrNDSnUBiWtg
iXETmvP9funbFIDoEc3s5NhIM0FjwAApGfer6KrvUKo3g8Lxk6DGw/n2EJd2FCqzYD4GUfCsUntp
leVWApTpaAJ5zu8FYJoeR8eASX9CIXkIu6z6ZvrI1HeFv0bBs+SJANvNzWjg94K7X1pG41kOSpLE
POpd95Iy/z6f2MpNvHTjISEH4W99pmFT8UdlNooi9VLzWDZ7qCsFsRZ16ffbE7i0bDPUFKVzHzgt
9ekI3hrAAvwKGKcEWYXAGNgb80EpR0qn/JtAOWtfgNwziiuIp9y2vDg6XOXwF9x7V6VbcMDZJtex
B4xm7H9wrx6/eNwpIk6GNWXeRVN/cFaoR4N5WbmVismRxNWEdYzz6jHz2D430ru4oiuZ2kWX+NeM
msNHAX+seVrDDNuJMsz5SnCyPAz4AXpxfMDRlC1mULepRgffn+pHIe+6+KdnvH5gUaDlincamg4A
Fr70ak8rs6ZCbfXYV/UX2xr2fhb/JTrvv5n5A8E5u2cn1LnioXZM3OOmiCqS+luJGx9Ji9RZeQ4s
Ttq/I/qTUz0zlTp6N6WlZx45WmDtFCmmLHCdlZN2nnn18ANa7p9p+1N3OTPSIH2d6TIBsjpzBAnw
AtX2zK2sjWy6PNQZYDyDuYq8WhoacnR4FqI1G1ItyuE3QbpghqdbR51tNGufJo80X0mpLJoAYgcW
cKEDE3XpD7yTmTUyHfDlqfg2xOLJLNjGhijY+90OwPf/m5lvsrP5c4yEpXZlWkepMfGSZ1YW2Yxp
34fJ6NZMzVkgda3Qz4sMDo5U9CcoWaLR0Jlppol9hJSoFfSZ1W8bmjWhcO2iC7KEVg9sknJblaKK
vCZ2Qs61MWygkYmNLYF3ztt830KeczMmht0FAzRzd003ViGp9ObOg1hbQJ12CCa3y+6cSpwoWrM/
6bTOoQlkx/sE3UZbHcyhkaw6aJ+jnUQ6Bo732nlzMm9IULxu9WfEIkXgD0MXDilJfmuMAIBa6T9s
Tde+4bFINloqm4dGjoiDUT9Ee76FHmHkzg2IKurmZztOjIBmaRZZZd8earvKtnofr+WrFo494PYx
o6hLAFikvum1nCR54gIAyI2NjEByfts3FqIYfB5dC6DisnD0KUdSDbp4YO9G+yiaBz09VdV9U+8z
ttZCvDgKBC6Q9UU65+qZnXMBVq7EtI+FGUKHiOsrL715pyhuN8upAUmM2B/AW8XFe9HQXAyNfWT8
yW1fJ3TIZ+8PjuckG3Bqc2kG3JyXu0i0KDtB5gomrM/koafvD0dAIAI8jI/853XPs0w4I2PM7GOb
/hKDHYIqOzKmlTEsrDYOUjQxAAOJqVLDqkpkY2O1gOP7uh+ZJii8tBrNtKC2yP0PXKfnppQVSZPU
Ev6Q2sfEB0/JY438xRqD89K9gFQugImgZUBTs+K7BfUnWri4sau+fZgz07yKE4jQ2Z/K3rO2pb3G
PbngxbNyG+qDOqiDrihROqtNmk6zzCMgcz9dV24BInt/Lv/ChDJtfpbEfV+YiEoNI5KG/eyPxn4G
MN7e9kuB6czE7oFDCBKRV5dblY9a2bkmWIjZl9bgd1M97RxmAeef8qgFP19Q5GuI/8Xpw9GJXKvl
zwyGlzto0hKS9xmeEw57hiCM3a3M3cL3fRTx/nDM48Wi1vIg7WvnncPNo3TQbOllQR1nK169sIHw
KJnLw5CK8nGpXg6hGuNOq0bEO47nvyWk1T93JuMbxjVrYw2Gs/KSXRwRCqXAQODtd6XkN7RNP3Y9
2rZck25iYkeiXzl2Fgd0ZmH+BWexwaAVkz8UsNCl8XNp+/tOS+/rbgrdrlyLsBdHA9EOUNHgyYzu
80tbvlZ10xx5H90+EK62iW1je9utl64BvOb+saC+EaCqhxQMwatH0vhn4gBNPA78qzfilPuAIXR9
A9eNYP6q7RYiX0NdxLF5HFr+W4uNNPAmMw0YqdcszZOi3mw4qv9vSVkgjlbWiUh4nPatpRvryyyc
4IYdjcBEPcn3A25AkTTLJqAajsLtfOKeeQMksdGWMyHStpr2i13yTaEVAK17K7e1u+QJs44OwBzQ
rb9iFLHIVLeZM5BjO+pFIHUG/LLF7I0OVfnPsmvMsKw6PfCbyXw2s6Z7sfVRBibi/TZwajoGseMK
5MhbzXvQaJ7taTYrnkALakvsdvxWeKMDXuDGezB53RwcT6tewKOZh0YS889YvPyeTThgLdBSh9IU
6b7tY9DAxJKxLboxh70YWjDOUk4fXQ5qHze1nD2r2/oTiKSKez+J00jm+6ntDjV6PL0k8ooIjAO7
BPJ3I8T9tHBM4qh0vHuaCOsRgSES3YzXkQ56necUKpdhpen1veH19sluvORvxMLexvZps63pMG2p
GCQ4zTv7Cx8Q/HaOyEKEV+7fsnKzwK8oCQjvtMiymnFjxl6xBXA6ex4z07zzY1JHba9PK+u2dFjY
7oxaQPpRd6z5VjlzD0tMVKB5CQ0TgLU/iyQq6Sa6vbEWTaCTwTOQyAUv1vz3MxNNXKcWNL3soxNv
XEh8ZrgoGH3r+c/bdpa2FchE/m9H8XSX10mKzgz7mNLXlG/SZgM5xpwOYTZC/5W3KBas5fCWDqdz
k8rsAYJhVhVIEI7+sAUA0Zm2yZqw6PLseTp6YkFwiKzW5ewJG1mt0e8RROp49mQCqe/U3E8D/a5Z
a+TPS3t4phNDUIzrHCC9S1sar2TfNxRnLbkj9e+k5CvP/jUDyl1bDMxscw4D+hDFd47c3vaAxc+j
TICcKnoorngAesfiLCGVCZyu+Lsz+09dtUY1sBCg4mUFMXOgfGZPU54Mk2DG6HOD4DEc70EmznV3
X5Wvsj5p+hokc6mxCsagyADO0bn5VZmuqpcQcCkYUjGk3SAyfgGL0BbUcjuAOvZG13+i0P62HJaE
QF693J7LP/GieksB0+U4EGhF/kyVmBzbJgcAEGGrKfIaHTfWfZt6O4J7kULKfWpyOzByjiZMT/tO
RtsJUj/ZIRswBiwBqcTKr5ld7+rXoKcIXSvge0Q0cOmaJO26dMIFcXTyuxrordgWAU9++WYbxZAo
I0Yepfwx03/dtru0wa2563AOcecM36VZrWK2IQxJjsy7J9Mhae+afuWCXnLacxPK8ch7g0/2MBIw
Y722j0W2Eg2ufV6ZuAkxnzB93Mtp9810v70/g4u66L/zoxyAtuBGj55fciRf7LGNnMSMbi/A2s9X
jj/T6gopWxhg497RRYAHx8qZtHTAWniiI0qCmquntl4bVe5bGpD2QCV0TjBkzNq10oA6jq6BKdJr
P8AFP8NRwVmLF5MB5oFLlxLMnepyIgRFCjtKJ4ntood9vrk9b0ujAlpk1gBBngkUP5dWWIIrl6Nq
d8yMMqiNZ897ZOWPPH/5b2aU5YmlmEZTwkxvACVMnk33acRD00jSlQNg6dydszRoXkJL/tU1CDrn
0k0zTo4Ukr5SAK/WGdDqAidgNeEkiO3d7YEt+R1amfAeRKccekuVgeVJxQyfw+9GEg4ZDSwcd//J
wp+u87OwiNWa20mpk6Pdfx7bV4DUP/J9FM9BSOeDIkXxM8+2MgQPJnZO2UajnT01lK6UCpaQv7ic
CHrXLDAvXRGsgd20aTvRGEeZOfZLPPrJxq0q/bUY6yGquJN/MWzXiXRu8Zdek8mh5ESGlHRxxBhS
r3Wa1a+l0P1HcEdmr7cnYMllkDZEzxsepoidlAmop95MBjoZx9TMd5nPvEgn3SOJ6zGgnN239WpJ
d8lpcFnigkJPknVVy0fCOZdArsJp0JC0bbv97QEtfn7WwpnZCGZJgss97THwLmh1ijuwRFuB+yvN
187CpSkDLyt+vzN3Hau0kMz1WytzY3LUxiOtfhiJF3KAxifrrhs+wNuNjsR/bZHL0UjmNtzRE4wm
DaEAsy9YvjJfy/HTmQml3lMP5SgBjSfH2psYkqJV9agJEmPubAJuMqlv7bYs9xWVHOAS9KgbZvUB
pmoQoP8/flcBGIBIU4myg33MdQMCbNlmKFfO4HnZ1dAIOxDSanh4A4c1L+rZQUIM7PPKnPAIgUSr
VT3PuGkIN9/2vT/h3pUVoOlRwQc7FfKMl1aa0RUF88CKYAyl86kt3SEYQTNgB0SbOh7YQ/eW9Lzc
T7E+BUw6SZgN9C63HwfTAtP4UFhx6AhmPyW+BsZP0sdWiExVLYJKGhSHIDM/Nahwb8CZiQpSJptN
Dg6LNogNJC9wWDhvUnfTw5T2uDOlzLOtHB3nG9fB3JswX4a2JatNbwryzHvaBwnh9RC4Vfzk4+zm
HQ+TZKe1u8LVu9+p5PREpuwvYtfJl7Q0yo3dj2VYcbMKvEIW9zju8mCYqmFLxqkPfGyLvR7T4tft
eV3a02hinnnkgB5EoH85rWbRuW3Fc+dI2zvPv0My5Pb3l5wDvRlkrn+jnKJ+n/bGMJYW3vcxHit1
owGi6hwoROpvm1kcxpmZ+e9nPlgYldlmNnxQF2FnRT1fedmtDUM5+iZS50lJ8H0bdZr+ySanbo1O
dXbgSwc3gKpA2wiuMXTaqf1Ihja2Q1GAyKQwE/fgd0DBpMCMygm8BEXrjffZOHRRzQd7c3vurscG
w6AZAX3F3Gms0qQX9ugZoGq2QW6CZw2U6R26waF728j1Al0aURZoKhjwyQWM0HrHWJh4Kwu09n1l
gbyMMzOev6//3def8+bz7Z+/0Mk1/35kmZGqRzpTTYPYTiEwgdQGYKDfVboVDkIL4tpFiN60D2ww
d2S09ABs71CM78tf2rRWmrqOqGEZLfTI27pzhUo5ZkEJonV0cKyjXvODiSdDIDO2rUv2ORbtiktc
zyZa4hC3IwWD3DfqOZfbiejAhU3ctY6OteXic7zWUH89lsvvk8vvu9Uw5pYLfphUPuA/DeR5ZOtn
0e1FWxuFcral1mSZ7TwK5oTlc7cGPb7eN/MgcLkiGwB8rqsMYgRsFtBQDGJqA6Q/2vI1FSu7ZtGE
PXNmIcgFYE7xakY7fxBwrKOcEjsoyFiggQ45XDPd3Z6qxQUB7yqga8CC4n14uSAaxzPGBjLv6IOT
9dks7GzbDzH9OSVJ8iLq6QNUYIiLgTuF4Dt8TI1KIFEwtkzWOE/jF/vRHL7fHs7iyp99XvFf0271
3hvxecMIjHuyVohe/DziEEAo5jSfp8Qi1iT9yrYq+wiAv1Xv6Vrf0vL30R0GvV0PvKWK4xKn5CgQ
4dKUd5UGFGby+wPTAz7qf74/2z+7LRsiS11r8X0bPeuPfrVSYlz02rPPK87U6i0Z6vnO7796MrD1
XbFGT7RkAdSJOJyQlkb4opyFCM6aeJqw9bh34MbO5Pmu43xlTyytwrkRZZVpLO3ENmHEKe9FmI8r
qavFMcz01bOsOJh8lc+jBBSnnsPto+l9ItVDQ0Jpbd6/zjM+BtTLqGDD1uU66w0H2+rg2Xh/HBDT
Vh8ZwaxEABV5ZO1VoE8MmiVAarlz1MtIZq9Z9TSNH4jrZgIEnLJzm7laHIcwgy0NC+EpNKb6rdV6
9WYY6mp/e56WTj8EPjMcGiSjV9AFvOEZLl4fjGgJ5Ag0K30Ex95OT7oHoHmjD9gCMg/JMWS3ke+7
XBNzlNAOBHbvqPVeHYK5mN1lRlzvpqIHAo2YqXm6bfDajQG0hvgA0qQEIoKWsleGLIe2yNSax7Y5
ZN5+7ZK9duMZxz37F4Z0zVEFAYDUYmllHUdzCKEbEdHE2PrTWuVmznep0fGZGbV3K2M6KDEnjohB
K1p3J+yYHc3BKL+MaUmOSUZyYPKKNjtMFZfg2R/T1w9MIyrzOoR+AIBW5f0apqVgEQMOIEYepxzD
spErnrG4UGcWlHii1/oUGSPXPKYvMtsX5PDfBqBcKnH7zwDoRIORh0W5RlI9e9LVGp0NYB7g2bVS
cQCe9ckBAoikYSG2RoPH9N76Cf3pdx8LcDoERd7MgjdHqZeWuKzytOzxVrL9X94hNX7cnqqFvCK+
jyQMsvIgs70u5DEUpf/w5cbkpWu/gBcVXfsg9wychIVMSnR7TUE2ugFFabc3tp2TBk/0/Rla/Io/
6HEQDM08H5ejZNKWok5Rep3eSgvB5fPtUS75G5CHqLuDpwRNvsokJr7IWNyV9nHUjxr9arwfm4Pq
wtwOAVwbLjn19smHxqUNLo/jgLwraEhW/Hm+HxVvAyUN0NS2N8dIKhNiJWzIsrrQRs2Q2SnMX9Ne
+4HenaCwILjVr+X/F4450Fyj4xkvL+RJ1ItIq0u7ILnwQTMaRzzelR7fDrH2fr/GVKG+MN+nCG2U
y0GX3AKdGKQfTNCLoqwwvD8bCMYWIBtxXIO4BQ/JS5cSqWHyrtLYiYkvb1K83PaohUmagaAz3IcQ
UHIqIU0LpKGZl7I8mehH6aPS/OH3KyYWnPbCxHxPnJ8xjNHEHmDC3mq4AeoVLpGFIwzQ/BlJCM/F
60RZAK8twbjudezkZf0BehihZRxBg4j0fqhP29uztWZLOe+LMYO4pt6zk5ZuMoLhhNpPFxKa5ufb
dpZyFxeDUk5+AzS8mtG27NRVb9hSQYNOWVM8ZjK5c9BbkxSAmfWSz+imoOn9NcLuhSVDLzw2zZxk
RN+VeoyNEk0CScNOrv2JB263smTLwzv7vuJ1o0VZxduanXSxteNX4j3YAsRL+1mJr00P3NrY2aOV
rDxyFkeFDpI/NVREBYoj4nECQBh6Hk7pcMc3rlj5/KJzzChaAkgbHpnzVjvzc9/IzI7Qkp2o9tg7
EyoUL7RDkz/E/Mbk3QgA9HHgEQ6IIVDoYIi/tFVXhuBJAbooNoZ6pwd22q2cawsHA25R5JMQfqIh
QIVV1zWQr9noYSOBA8loH2ukTDTr+20/XzKCZ/FcHpjFlixlGIVe9wOUvYpT2ofUCPMsmtautDUT
s1OcrQrP7FpSUMqewC8a0eEVihI1ShC3x3H9GoGaxNk4lKXPhV4ywTCOuIhsLwAu0262CK5vW1ly
sHMr8684G4rw2JjH0ipOg+zCKv+rGX2ULN4yunO8lYVZ3KHntpQTQJe+4FoGW94k0EyjbzQAJaEA
E8ie/047uW297idJRJT48qgVaIL5b2NVTggX7Dm+RZ3iJJsszJGuqdsHXu8SsbfoyqG+uHiW5bne
rB6BOtXltBYZOkDJgMUbLWA4zafaDQdjazsrZpZOHzBd/2NGjd0YCh4GKgRwxJQEPhVBS1Zq64uu
biMIBjnsnzrp5UAyoqUsFQRzNv5owcwjvV9krXd7cbLObMx/P/NBk/lt3gIkeyrTKHNDipIaSLvW
LoiFkbg6NG3wbAOA8aor12xEBdLxojj1wBO60Lgtpxc/fXcuBCH0mRHlZAAfjK6j+bZAu9NTnv01
krtqDVe/UE6+tKEcDCUymgAyIBzh7c5xH3Q/QJzVGNsUMF7/3nO/N2tEyks7F8MCBA+i4uBwUDm3
6sIs61xw+BkqoaCIqOK7NrkvUaTsnF+O+73V95oe6enm9oadd4kS21+YVUIjWmjUjROYbQB/muDh
KIWOIZHB0G1agra5tfB+wRPxlEDkOj9fcYMod0du+7mBPHt+IkWEMwKoazqFzpp+58KT5cKK4iSt
x7Mmlk5+Qv6eyINrHZrhZ+3zKAMTUTP9uj2Ji36Psq4OtjaQb6hFnN51alFRLT+V5G9DfzWqp6Fa
iRzWTCjrVA6VUdgVTFT1tsveKNvoa2p4i65wNgplZYDVaVjhYmPhybE3yh8W/eJDeoP3f9nl14Le
lfFK5LU2JmWRRun1aP+kxUmv3A3nP5vmUOrDyo20aARiXkDRzKUdlU9CM/pext6I09W+L+Ndj9Jh
6X5kIGc2lIGwomnytptwuhYhGm/aKoJC1PtdDE9VvC7AHIKBKLddaeSZBxBGfhrT56IEE87n4f34
cyRkkZxAYxQSwVfAW5BpEaiGdfnJ10APcSBiX/Wf4nENST9PhnriAHGEZAjSpHNb8+VVpOVJD4xL
n5/sPhT9nunPH5ips+8rV13u87mTbP7++LVPv2vVb69dQdou+dT5EJQoKyNssAcqc7xWI9o9sSz6
AHs/FuNsFEog5TQQn6jYkJ+mZpP4RmDmhzZbO4sXxoFU/6xDhKT7dW3QdKTBgCYRp9IDQZfUI+7d
C7IGSFiygrKLN9OBAFyu3mzM6ZwkthtxMto7YewtcZDpygZcuFQQoP1BVpgOclTK0dVrMYfYQVPD
dfvItPZ5W4Dg8a9U7m771qIdH5VUwPRnGJay8Kk2iLEq0QJg+XXQSj/wsg6iGjJotG+3LS1NGrTo
AIQAu5kHDcfLXYK6KqNxp9cnUeYRpz8zwO7bkqwcjkuBDvhk/zWjTJwYS+Kl7YABGTxKKUXncgUa
nD5MzE0uuz1LvWAQZiDF1/82PuXIlLU2TFKb6lMx5eHgPDGLBOVaIn5xEkFDB+4z3MpXck6usBOn
mrBcdT/e9dmwm8bXuH5/PIp3Nmpzs0AomGKUk9lqW+5ZTlufqi+6jqzLKUbn0+3JWjgyoRuBvO6c
NkB4obgdcCOmP7pw7yGXB98uInS9rcQXayaU8wbRktllPkwYDITgyfgXAfbu9igWVgNVPx+lcFxh
AJ0qvjZlpGMeT8VJ0mJfN+yJSLG1vLV00Z90tHLBXNhRXKsoCNCGeFGdiiKXdwCa/1X3LijdKmY+
5G5mHABWISFQbO5G2kMc5LHrPbaW+9vsdfskEt3e83ToX6cENJxUK6FKKCy6GRz3t8ZpBw0ayBzU
Ou/vrYkVh9pKftMOSb3J0l4cIaywMWkZNqP3Jet7nKmu9XnSqbnThOvvua/FL1Olk0cvSYsvllFm
odP4JBhsiQYXSbLQ7MCQ44o4Doxaz5Bg6fyw9KdqnzplvRVpOYB8y7P2kolpW/b2GCIwSPbE4WaE
IkMF0YIsfalo3hwmRvQwHQzri28V7QYMIu4LcIgNHjV697UXZRfGjtNtkrT28Vdf/5SCN/veMzjo
zT0j+erriYMuRTnkgYU2K4Cr538m1Co2VbZJqzsImuV36KexwWDld5/qyirv8kKAuwPiScHoUiS5
RqLtOt1uNmatdaEsCegDCwFKm87yNrd9bOGAxg70PZSsUDoAUePlsWmIdqy4SKuTW33v80/NNAYC
r6a1UHnNjHI6jxxszDlLqvl2ZixI88cUYPdqe3swf/JoqifjGYNYCUjFWaH6cjQyTRINXlKdmDW5
+9jKoRiIsnVYipIGtjlqu8nOtIiIEuDcXmSBR0YWjJlj3LVO3Z5oy7K92XbZA4NuS9il+nQ/Om2+
mSCo8dwyk4YjN60wkzrwjmZXRyRpi7DymvF1bG1/V2bDFBAhsJKC/+Rt9rvvSrobRr/baDpYGRPh
JWHt2wLdrtDE4xLVYFSJvKBgpAwNPJkCgwwnK25lUJa1FzSsT1fS0vMsqLN0fq7M585ZbsNJSjpB
XV6cBP1dJhsKahgdxLZ8OKT+WsS08K5EYvWPICZO4ytwYuI2hi5ozE8EKBJHnoT21USRF5wPB+o/
GO+nzQLBOAAFNqRfF5jjuG9NGQp+1YnWiDSN7Im2a/xCCwc/TACSAaoxRJxXwLepgKShm/PTIKYe
ra1U27Yl9aIVV15YIzxeZt4NF3tTvcFonVUZgODVqT7Q5AFT9d8+r9xeskkTPmYaPm//fPDLX7e/
vrTbUVZBKRKo6vnRculgaWZond6BETxpWgjcuBULQKVbB1WsPSAHuTJVS+4MuUB014MaBZGD4s4W
rphMG1JYqygyMvu8ToJWR1RBQ61dqxgtGwOJHuq6LmCCyp1sZaXZFHXBT6U4FMWrjeA/8dFAIeqg
8VY1VuY6t7pTgan9vzXlZta8MfE0B9YG9MOn8RQkWtR63z1xSpzPgn1P9Cbo2c/bq7e0ZdF9N78/
5sVTkzNGOoB4YPCrk1VCP6g/1B0LYksL23GfjTvm1OFte0thztkVpMaDMibuZMi4PDVTstHkwxgD
pbHWnLxiRIVltEnddtoII2mj31sJPQya8SjiabUZRF0xgCGgfQiRerzgELoprg/Ihq03ls/BWVpH
vd+GZdvuaqSPb8/ZlRvOZiCmgBcvGDmuYmikgWLPyjMoIDo8yLtPXooX1l0tURV2X26butrMMAUs
LOr+0BfGWaSE666DwnkMXesjaDkSoMDyQ5lqAe39Q1qs8QFdud5sy4SmI5LSiDPV+xv/P+WZKDEs
dFDzaGCbhKEevO0hN5qt3ILz3rnYW39swcnR7gepPDXPJR0qeivJxdFrX3VRIjz4wBqBFPn/BpTN
O6XgZpliKo5jo0Vef2/Q7xbaqiCKZO5uL9GSN5xbUk5ARL6VHuuYNvtzPkQcj9FqG3eHaVxxhUU7
gLNAOhcvOBwQl+e6iHvJEpmKY2LWKGAP+j4rYnQ2l8fJIvf+lK7YW3Q9FywSiOY8vDEUe5qTFnrV
Y1yp+Vbqb4ZeBW33y0jebk/fldfhvTtDLAmAiEjkqTe6aNHTgHbt4jgZ3oMLETNQiYAP8fMQd7u0
0O6p6a0ceYDNqN4Hm+7M3IxSHASCVRw1hBnkxDG+I6GjsTVqxwirBomYynFB+NknzkYryiRMu7g8
xNJFjCnr6qvH4v5+oAONNJAL3YFYJdtaLJmi3srQSJBbTWj6Bd3iLdqGtd7jr34PCrrSjaym+Jon
A8gSUkeDbJrXg85PMwHYp+Rzz91k00xNG3hxPWx6axB3HlRIQzfWSNCN0thJp3eCqU3LBzlp2oZk
WffU0v8x92XNceNIt39lot/ZHwkuIG98Mw9kLVqryrJk2X5hSLaaK0CQBNdffw813XYJqipe1dOd
mOmYtiwABJBAIvPkOYx+y/VcW6agIRukhKozNrrIVrWR4z0koQr6uehvjC67qwp6+Rgvx9i5dGkZ
5HfapZZ3nxyNXCYtyZfgXx+XYmxBP2hMUYEOpTgNsVmQ6AKJFpg2ZGMw3r6P0kXSJWHg5mA87GsU
T6Ri0H1CciOIWVH7VHPNdTqwIWjH7sHUNLnQStNZMK8Wq7odG3wRauUTWdlBCbzNmqTRfcZHZ5Vo
oxsUsgZ5RRN2gW5EL1TmkLMbeL7UCok4MjO1gIE+CpR7YbXSWgBWSI8f2I2WLup4KPzBrExfCHgE
PcTZLwrdeykSh/slG6yV2QskxlwrvuxSCNRUUWhBXMQkfhk2YIzMjQHy13m10q0h9mOSkKC3kUTT
W6B+tTKxfZdDN0c0Y+ibNr4wdQoSZE6eLziG/NWmdnzVMCiYV43XrECPo20RHokjP3THR11P0hiy
4E6/rj1ZISPitNcelKBgWo7pp+loXaRDVS+RdwPFcpGnya4uzR9Db+vfXGnLyzIFaUzcIWbfG+Yc
gf0r3vfNkQwpSwPHPoqJYBlAh789X8YwF2GLEqVdXFc3dl/6IHP9JNpvte3cQN7ETwvtk3DMa5pu
BAXZNVvLUN4N5VrXwXPR5UuWmD5zUuyA8JZV3iKt8QAEUSuPwaApEn8cskWXRn7m6L7bf2vYz87Q
/c7qgxHHC78SbbRsIDsO3yDKNlFn44DLfSu8j8p2GZZbEkMStl4neDEJy74z+vri9FH07oSdZgA5
C4TgHARmdeWdzIc8qca057ta/DSlDFjLl+H4HMUbbbb89p1LpPSl3E9UQpvUoB3fAUxOgK2BJnsy
fLjUXulEuZpizUJhaIFOavuR5p9r+u30hE2DfLdl9iZsukL23rK6NBIcc2gf8Su/SZ68uTtvroNp
xfY6cGJWhwSForsYh9KIYtnF6Q94d8cpE6TsedsC7Tht8QF9BSfhroASWnVf2zP7am6tFScu5+B6
bgZYVkPDQEjhQ1lhUWsz776ZXl6D53tzJfjYOUzDt2RlUJd3bfkltGa8tpnpekUF7HVhShthxRFd
lH8Zrp8VN1qzIHMVm3OdKFbo0qyAPjrWPA/9xFwZyTavAufDBDpvV/5deJdxKK51Dd8hxmengVX4
oJk/vbneo8WVPpR1Lz3W2HGqc9S26tYyszTEWXHK4sZ0zaXr1JC1oQS0RFSHinev2SBsw+Vb8Dxf
8rp+KjP2w4jdrwimzx0MU8/vDBdKRMBvELDMGsq+58bg5ZZTYyEZfYgqkIx2y976Bv8CNMqBl8aB
2c2E7A9uTw8ZB+AoEFFX3dehGQWpo4xPbGsNWaFaNn+ZmW/z/VchTQssDAH2G3BC5bQAMtqVpHey
HR3KS1dek2jVRTeI5QQcCMmCr+rqq109dOkNa66dvpmh2D50WIHhS0e59FTwokaNChe0Dm1N2C6k
u8ZM/BbSOqe/cK4HZdmarEcYooU8QW4uqjGQH87cYMPuf4GyYeHnhRZHYTkkCdvFOGq+UaxPf8Eh
497rQSWX6d1C5tLU2S4iVzHyCGUMInfdXKBMf+ZoP7Tf9ntSni/1YLa9idw3CoPGZUGcpWVD4pLM
ATYOfxBCDhS+AzXUaoNUd0u7dUy2a+pV2X6K7IsUZflztPQHe0FcFUg1SEe944LVGyYzLaL5LgXp
PSmeqv6u0H82w93p1Tm4v4DEhoQbRJMgvfX2uh0o72QGePRu/KqlQdufs31xAOC1B2kWy5q637s+
rDCq6xGgy10TfU75BptxpoNDa77vwioHgG51RuWFEu6Ct+5ccPYv9WpmAx/sApxcKAQANeW7gAyi
3yTkscF3XRy4RaD1fqGfsXMh4IE86ZR2fBeHYZZwBfXgLkThZmSfhPmtIjNZ4EMLvd+FcpD0Uh+0
rJ18/WSRIb81B6w9OEvYqYg+A+D4LrzDijFuLC/iO1At+V0ofMuTOEw+DM6ZLlhgQnDYgvrlHTWG
LK0mo1rKd0AbLUV/aTp85g5/ZXN/d1PudaGYRN1EuD2bhO8Qe3MWdeUMl25tWX5FZLNA3jVemwN/
6DjsRY6iu82cnl3YQ1cvSFqBqndIXX804u80454/2ggPlXWM1FMe5cGYGBDqLPtkiXiEs6QdUqe9
Gw4L2kE5FUJ+eDga9MNF5MqkTbfonhX2qMtM0DvfFRXWpt429UcRwq8dIKpn4eGKIn7lFqFtlvcZ
ddkutZ/kAK7c4lIn+czCHNzBqPD+uxPV222RIUSpNzoZjczwHQ11OJHVntUJRKAnfScYonKe8KqB
P1HEHBHR1t/qqMM9fd5Ov/9+c/1uXzHDNAxlKmr4RHgdR3zdu6tw0TVXxrfT3Ryeq9/dKAuim2FX
NBE+o2HPYXpje3+dbv+9Gv3riv/qwFUqBnlWdOVQo+4qC4trFA8uMmtcjmZ6x0pjYff5EtRdV1mo
04CM/TJ2EAeziuXpQRw8coA7+XutVP+Smo1sQoHq37zcQqbWH8KHzp7LCR2cSaDekVtAogF0K29t
J4yAARoczkFPgegeAhGmPUfCffA79rqYXIE987TyjOBorvhOR3Cr7xs/pFc442Z23lwvys6madxK
0eJDwCMSgCsmgH4UCKVXp9dkbrqU/U2iwQ5JLDBd4wKOS/dhXbRp3+3NlbKxPVB7g8q64DveP2Ze
jtDplVfcZ3PSWoe8r71uVFIS7jKc7ODm3mUIBfUF8ccIxIvkuTfPeEHsd6T4rMgyaGVn4XsqM8Rq
JDflqP04vSQzC28r91kSAopSC3xLZYhlm8FdrZIFS92ZFPfhbn4/MJVLhqEbRjo8MI3idkR9dE7u
jeTT6U85vCy/+5h2356lOFknzXAs+a4ljp/KW02jQZQPEEeYw1Ec3se/e5q+dq+nRDqRGGJ8TTh+
S3XtUY6I6Z7+mLkuFLOPqFcNWoMuimHsfK0Sd7KgF6f7OLwov5/gytpH+pjUgwGjr6F49DOuVnKO
luPQkhDEj4Hwoyi/VtmwQt5HRUawgTNjHYK5nSQbjy8jiCOc/pLD/UxEQeADR+pIOb6E10Wew118
CbImTcMC6bTg67sRH2YpxglDULf8T0fKCVZammxs4eAE028qWgd8iM7wMfZ7UM6wfkAgoivQg2df
QXggn9P1OLToe+2rL+6w0jvCwRy0k/SHTh7N8rpqZ/bVNAmqG7PfhXJskcRgAskomEexahmiWqV3
U+O8b7RveGUGZfPz9OofshUCDgEkJyclM1exlRG5i5YiN7dr20cb3MgW/366g0N+GTxLkCxAQApU
Esr28lqpJcxjBZRxgJux1238FLfZovGeOdA0p/s6OHnI6QL+B2ZWlFS9PVu6DkqxqY0HJaHXab2w
E197itbmEyEzZQAHZ22vo+nne4eYmaSiSwk6cisf/lE/Ls/4EAfc8xOI4D00C9mZcvQKh+1AVroI
zSjIxY7z54F2gdZdaPGX090d/JxJzA7qqyAmo8qZjJx1ZhTcQ3wH+b7ogeY/T7d/cA/sta9ssow5
0Ibgkz+JzJUWwEXqvVVWbsUcI/ZBA93rSNlsVoOq0MTGhxTJ4BfRna5xv5hDHc51opxjJHGhnkrR
STVUD9BS2EDBKDDAJn560qbD6t1JgBJXcMUhyvuOLi6Ebp5Rmgyx+yFdZUizFj/1ka1KWoCFnwW1
zZdDFs50evAy2OtUWanYSauKtFNk2QNvIFsM0UKYfGGb9eL01x2cRNRtQJ0WKgv451sLqjyvDdtp
h0tjY9dICq6TZsZID34LSjYQ4wOh8jvkYW/JQgrdYDuOxEDo3VSl9BO2dd37059y0Hr2+lH2g+ek
8JSKge2EFjxmYmaiDreOghMbFFmonFRsU4+GsHGjBq2Xxk1vDfeaO8y4ygfXAhwL/3ShLHqXALZW
xhLv/68k/mzLm9SZWYq5HhS71NuhtEeBHrLoE7Ty2ubGDWfCcIe7wFcAdAVSFxWH0tA0sQqtZbvW
e9bTLx0Q6/LxnIX+3cW0VHunPpRNgPuEGPCuM64y9iTamWDPIYtHJYmlOxBnAV5R8Sm1WM8dN4Lf
CqHLS6fu/GH0Fp7xZbD/KjpwE23s5pxX336XihkihKzJlOCFnETljVFWCwaQCLhqr6o+fTg9e4cW
CN4soEKwx/d6w1FhSBRjjHDOEkBLyiezNn3kPE93cshaUKClA5ME3N17qV6zhv50gSl0gTjWhXMZ
uXzOyzjYB7JiwNtNMteqR+NETZPlYZnvMp+M61m03aHmoR0xyYYjOfFOjkSyluCRFDPwbt3bzZbM
GPuh5qeIC4jEDRCRqhixlrktkPywkzr3We9DhfzjK7DfvnKYaL3I0zzCaWjnK5f7gAt9rH3U/0Nn
E4lWD+Lt0N1UjARepFHHTidvQVLnU/e5aOcK49V7Q+1BsQkzBZ2jIXp5m3UXutg43kN1k81pTxjq
OqAXPLaAusciEACjFUe/17zBM7tE3padsSUiWg1hdG+YfJ1nTyz67MbpLvemyLVxpWlfbPMb4F6x
37Bs5sZ/F3CcBmLB/8dgkEYiqlZJDm1ro6ducxuW3ieme0+Sh42fJaHlN1m61olz2VvWBTih1rTU
n804i317dOZUINXD73UYSGWD7QfjwRH+9nB1a68EhAfDMCCv5VFv3dZWvJBD99CLGNClDGl/12ax
b46QbTu9p15p0vZ9LRjDVCTuAeRqQUJcLVSNQGuNqs+muh2BVV6HbcOuaM1BoeMOAU3CteZoX0Df
696Kob4KU/t7ZbYvVlT9NPrmoY2AaEq88LPuJgCYE6ZvQkNWqwr52WU4dHc5tKQWOTj1gdQbF1Wi
Xcb26Md9vyroeGV64wbXWUDrcJE3CfIUPV83jpz+j/Stwbsux6LwofTygsLUG7s10gUK9tLAjZLV
KOx1AqBlmyH1VJfRSk/1S4/gqtCbz4zQONBo/hwZTTYzZe+3L5wReFaA0EK7CjXjb5fLa8LRdMe8
uq2/sOjKjP6LcPifH/3/iV6K3X/nvv7P/+Lff4AsskqiWCr/+p/vL7xK+P9Ov/Pr77z9jf/cJj+q
oi7+kurfevNLaPjvjhdP8unNvyy5TOTwqXmphruXusnlawcY4vQ3/19/+K+X11buB/Hy7z9+FA2X
U2tRUvA//v7R5c9//4HTdm9XTu3//cPNE8Pv3TT9C3sumip690svT7X89x/Onyich0I3tC4mIXp7
UjLuXqaf2H9iFcAojf8gkarj9P3jX7yoZIwf6X9OVJo4YyBuNV28GENdNNOPLO/PSV8Ezv6k6wo1
XvePfz7+zfr8Xq9/cbiZRcJl/e8/cIFjxX/bEKhEQD+ItDp4TFzwQ4Gh7u2OGIQdR2YTWT6ppfRN
YG2XkkUcmod59aMUAvk40bGLOGXGpwEU2IFdauYy1VO2iA2UuLTZyJYQEkz8pHLJGsLa7heP5M92
Pcr1CIK1hSki0/ci+ZQw50nQ8EtRWd/GngVxadKVayd/mcS51wfeQQ4XVAlGLKRPKlMEkt/I2Pau
6BDdAVT707KSxq8tUV72Y0l9Ecd04Uzik8DeatfcGyqgKcLnsve6b9KohqAf4+Rz3yVDICIUgo6R
Tm+lAc0LB9qlqAPXGcpXSIMdVWT4zhqSabweV25k6Iu4YNYWsHbvInS6/sarujqI4hogW8nX1Bwe
XB5+j1grrzKSfYpDM498HaMMPLst16k9ZFeNBhRrllAHiF3jOy6UTyRO+zUQ5T9o3OdXnsxTn9XF
sjfCa7BFVH4Yme4KEZZnOwFvfiI9xNuqqFylxAuRqYSKoT6aMsDilH4p2joYiwgcVQxle47jPnXS
IX6L62mROrG86nsWXdfS/Y5K+yjoaUWeCz3t2QLs/PaFRVh1Hadj7QPlTvyoow9cz1ufa2y4zQep
BYLoaZC+KnlqVQUS2fGSudpNl4BZJy+rEqwpg4GCoBSKIsPQLTzC72KwW4OwxashmeowhD/JbW7X
KQZaGX6VxI5f9jULbFF9MQdC/bAcXPxDAnzslQ9mOuDSiEAjqkOL02kgJNqGbuDa/bjI4/aLEFKu
MmO4tbvaCDoBBBMJkxKsVYMLWjMq/DweDD/RhoskjKC5ErLIj432UXaFu7BI+bk2ytAf6hYFxFD0
KDgvgJBg2L1iWAluruxpBKmbPyGT5oOBCYx50vJTgyVBWcabEdKiCyAyn/UBGHkoyGD2RLESlv6t
cczRR+rKN1jMFjgJrnOZoWQqGqTPPeO5anFLgFp2q0X8YXSdVVaAG5X0mvQBTs1LLVzJ0OlXg+2W
S9mSOihEXwUVYpdLhlvuvoOQuwucOpSWrZ8ABwOUz7tHB7l4lLLquJ7qvvdzN62XXtV8q8zoXsR9
+NnWwNoB9T8TGPd4jTivsxgsqEjW7gXYSbkPLgbnsignHB6+0lglwJkvAY5DRZno60udGxNtQvWt
prnldwAi+EMFxRWUUKOSVLZXetv0F600L/XUdS+8wVwLGzWnLfbXoy6rZ+no2cKAxOyimBYhis1u
5WjlAACc+11voh9uWz60JiPAq0cDpF31CSQoHJ95o7c2msIJYopx5m2+EV4fo24bE13U9DprDO+y
JWK86VFPeFVDhmTBUay0SO0CDFB9jIi4kXzHmRCjMADrGvdEXxhO9li5VY7aycxY0Lr7bNrptyTp
loAvjAuXtCj9RoHJIoxFBgrbIb/E2UjWVl3QoLDdMfBYGbcLB6JoK1eTG7salxBaswB/cFF7zoV5
YSdNskJJB/Mj1Atj1jLrbqC1fU85eKBRB5EvQD9jtKgX9MjCMIZryG9e1njTBYbmJMs0j1HHm9V8
2bTJJ52Y14R3OFW0xAj4k9WNkyBsfhmagkCqh1aLkCHF5I069TsiN140PFdhl0FUZ4Q6tx2GP+MI
2PRS4H8JffC8FPJsJbJEJAoRXmnGh4bT5zZkN3mbwUSLyPGLtDRXYVg+5p2XLXgXX/AMKmKoTH4e
I6xyTh3AbPM0XIUprLOSAAJpzXCdUuA4u671YD4YjyH76CJM6EtWAeSt51kJ8rf2tif9z2IAeAhi
wr7ZgQPXjFDgT8PO/e/T40NOyX3B8F/V3Xjjohx1St78rfVLMV38tdrU/4eey5Sa/59/fIN3jksQ
J/xp32eZ/vp/XRa8Xv8E9waQJXiRvxZb/eOyUPNPqLyAcgpeAyghXuv+/nFZ8CNwWMKBmLhhIQMI
1/Nvl8Ww/0SpIAqW8T4Gowxq4z/isrx1YTW0TSeooTf9+V4YR6I0xwW7bgRK/a5bmTyDumuHKvW9
SfjbQdp3iI61rrxjEGSD+JzUol3oDUXQWXDSqxRnxHmtK6/fDJwPqJwy3G1WgT2FNlBibUJLXJzX
uvImjSjJHBul51sR4qhG4ua2bECueF7jin8YM9RRU723t3btPSCG8+BMPLlnta0yQrpp5SQl6Eq3
DBcT9JqvOxzI5zWtRHfHyuwyOzWtLbR/73H+pX7G+rlo+CvE6rfz/GsvqpBXJCu9lLaatR1EkT3G
mddcVbrk3z29p6sCog3LvCjMFRD25CIph3RBC2dO4fHITlVTf1DbcozSphaoOyY6vtS+GFvy47xZ
w5Gwb2Ms9EQd9lgQu++2ked1gHbSj0EJfk+aYsB6pmnCsTtzK3VQJCVjtOV59rE40+/GFfuFkuDg
9kZOtvbg/BDl+ODk5st5k6IYLx4S4PMOOdni1ksXEAS+FR2Zk7A6tpqK7RYNGk3CmGwBg7NWhaHp
F8RF8cF5Q1eMV3eaPLIQKd5CZfjC6KJPMRg9zmqaKpEE6AxUORdAHzKmVYs+jKwV6RtvfV7rivmC
v97Rpanlu6HLPYAo7KLeNYPdfgxz8mu7qLBG2yzblrZVvEsHGQckGahv1uLh9OBfs2EHjgeqBlOR
mLdplUc7bqf3EzU+CkYZcuhFCp5OQ+PtqtNq48Xxms5vUxtaJ650lqBP7j/jMdUubE2QObzIkQ2m
JolBo23leGKU29BI11VsuReEC3Z5+kuPNa6YdAOdzmSkcbmVefg5bK0icFBEed6lqRbIRyQaixRc
XVu79EBKVIrnPjZm0k/HBq7YNEJBsiwAMt8mCPI+gMkgSMD5PLP+xxpXbLoBqNnWWC+2PHEQ37PG
EC8SxwT6+bxZV6y6NDtIrzEmtjRrkqsU1cCBg0qb+7NaV/kWIH3hiKYPiy1H2MpvPKu7tSEk/fV0
69NNcsA0VGkns+vb0fVquu1aAR3iCEVCKEGzr+yKxYvTXRyZfgexs/1LzAwhcREOvbt1oAcJPtzY
98wzl9ZRLNvs4rASpeVsG8cD7t3LRFAT/jGti1+nksokUwwmKU2jJ1s8xm+dML8po2wG13NsUqY/
3/OeuYPoE0jNii2Bfovua3YzPFahKM87r1UIjwt5TsSDDLo1jfDS1e57SZenV/PYhlEsNQTjTann
A90mQO0vw8xzvpA2jwMvaYwZe1UqHX7Pu2KwjuaK0Kxqd8soxGtyz6ivykh+FpLKwHSTxFn0iNl8
SYoOFf3lX2Mameuyt8eHwayJD2kSYy0jEMWBlYQ7V0YS17gQS9CMxX0GDqL6GSyBrR+K4q4pkks3
6SGEKSx5WZWMeFd9Qr6cnqsji6xis61MZGYidWPbUTyR7DQHo0BRpTMrcaR1Rzl2dNpGFYJUfAsB
zCFgGZFgzZ3lGD7Suq34E12RtKIkI9kmTfqj7bqbrCWfzpoWW3EmWqCL4kgrvS3VukfT6XfjyH+e
17Ry1uScM1QLFt620QmCnbrYhtQ78036Grrfs1k2cAvhYjQe2fTaue4MNnP7TR9+4BC2J1vbaxjI
FOJKNLqlNNc3tshBWasbCFVWJVkiUlo+ubGwA1cz5sqnj1ixPa36Xo+m9BoWZYJugSwabsowz668
UdpBJHt7cd5SKC8AaAe1dqmn3raAWfnCy29pm89APY5tTuUQMnhtZ3FeeVukN9L7vijLr01YzfE5
H2tdOX4YQQ0MMXEnull5VZLiuyAf4+D/dbKpuH1zqJgF+RJ3Wxl5srFNDRp+sUauQ7eZA74ptd6/
+lARz1ksGpCCQKoRVU/0WzbYhi8chMHjJKkh/WqD29EF4JaxJnSXsSHGNbLU2rIruHExpsLYsUGW
C1ZQZ9mLlJ/3lH0lwNnbcbZuQllH6Pa2N2Pdt6xsbTji8ayt9sojstd2ljhOZZspPAwvu3B18OSI
NJmrgjmyGyzFxeCg/jNDWsPFyCqyspCwWcWtN+N+HWt8+vO9kSMfFw+d3hp4btapLyrde2zdKDzv
oFVlZszWEBrSMWTbIPgCOuKo9bVCn9PSOzZ2xQg5gve0NUJnG2W5vGRx9ZB7ZTNTtXGsccUG06ix
sspG42bY3jmMREhn2mduF/XitK20A7qGbHvRX6fQNOBpeXF6Jyq4lF/GZyrXZtsiwVxEpbNNrS6/
rtwuerYaGn92QqsK0ialpo8KXnln5SFSE0VCPxcj/YG6VHbPE0sGhtO7j3E5lM55jxNTuWzdrOl7
EzpAWwDlBMSzkHf+lLTWHKb/yDqpDG3AVXpApedsW9oOOGrJMyAtc6W7x9pWLM8oM9cA4CTfRpym
q65G8aql5/2ZE6Neul4Ya5pL822iUefWBQS9iKy5wtNjQ5/+fM+ujdSonQgv/S3j1mdAsNZxxBan
t9ixppV7VYMOLw0lmoYjfGPUPqSsZngxjrWsGHRmlU40Oka+9fT8eUxGsHZl55mzqZgzGxmrJR2Q
a9X0Z16RccoQz+GPjo1bsefMrVK9Gki+7S2O3F5KapTal9Z5+0SF6NS5m4Gd1g2h5CDChZYWICsb
jOG81SSKedLGMQYjScatgQL7iz7PLJBDu3OZiMntPeBYquLTeuzopAx1dxta+svImVx2ecHvSmoV
FyZQ/kGdjON5safXx9zelu+E0Vo9hBa3Q8Oj64JEqOgy8/rM1hVr9dxCy3ObZVtO4M9robzX0zmy
rSP7h0x/vjfyBoTlFOrT7rZJBb1EpiteNT2dgyUfa12x17htsmzswmyrhXm9ZqRd6YCzzEzLsQVW
THasO8NJQfS2pbadTnxdeXNrNx2AAQXoGMGVKRJ3crRQXXPW6aNSMIKkumvMcMDXOHgU+g0x5CIe
BJHBee0rtuwNZSgAr0y3oGdNFsIqV0OkzYkbHVkKQ7mcNdQ1dZbZZNshEqVvS3COt9Lu5+7+aYwH
rE2lMNJjq07NQkPQpUyaZULBTD+CC2DNaj1csbiGekfrDXC5TZTTVJ71IgsDXt9ZE6fWH1ZhSLLQ
MtItk6Axb7IL06s+hHn+5dMYyj2claVe6r3MtpELmERsvfRhfZ4r9vqG2TM9KFWXUWfU49YC3gZ8
bSRA6eSZJ/erj7bXeDxqvWUwKI2B7T70bR7xoJtTyDi2lRSrJlg60plhuAGx1E8tx+sNKr9nPjle
scZ7A+9p3wrcZf2Wdi2k+bpoAwqPOc7RYyNXrmIc+LzXizRF7jtmlY/kvv1NQsfhLAOGMsrbw7Su
unCSqOebtqHFcrD0ZJEkc7Xch8eOcq63jUepIYSd2XyTaPIZLJbXvJyrSD7WtHIRMztt874fxMaL
Y3PdNcBIEpDenOVaAcXxduDgI4fT3xO+MTIQkiaRdslLcZZ5Akj+tu2hzDozjTq+0cQiB7rUN/Fg
PetUAWb2bdtW4bq168TFRm/5jzyuL5MBx8s5J5auXrt1XOG48jqxSc0BELowqCCzeV7TinXGSTs6
ms2KTVPTLzbYEerw63ktk7cTkiXYJwZvsU2gW+2XAQWu+8xBK4YZii7iIknyjQuqKl/IMAfuZSbd
cDjeB7a7t8MGCV1GIu5gj4CdPvNp2vR/VQ3EODs5dvdnTY16u4ITEH5URfONlQCxr7nptre7j6kt
/HMH6erdKszR61B5n284nCiQiF6Cj/esOwgUp2/npopHPhA9KzbUza5McPKGtPx5ekqOTLt6c1Yy
8pCIGIqNYOBtlhYvgxREvJcWHc8cvGKgwJk2fdmFxcboarKE9rx1mwpRn7mk02G5dxGBY1pnLkpo
N5XbgFi6ildgME5m/KWpkffuEmBsbxs3Bg1Ukm0kNjyy12Cy4rGY8YqPtawYaVNBI0/LkniDp5sO
iG/9WWbJeaetSjjacMduG6cRGyBmGwgb0W1taGe9knWVQSqRbWoZFU7EIQ+/hlp0m1TVl9M78ciU
qAxYdYZif3vIxcbNmy/N4N7ZVfJ8XtPKzWm2rimLqhCb0ZGt73kC1Nb2zIxMbRzYI7pim6bIuowJ
JjYlSMADB9o9d9TQ07XrSG/h2mGHxJ6uBWVURuvTX/PqSxzqUrlObZBZJjV1i01eyuHrUIN/0I9Z
mC4bjybXAGSj9xYkDAJY3tyvmJfdAeebb5yCise0cvs7h8smiDWoOWVGyNZZng73OrPkAoDaOxMo
RohYizGoPS+7kZJyP8tAI1zVwl0nogIqpOvcVTqE34uaaWt9gDjVOVcMNDYU/6nVQ9sY5MA2tuN8
yj3vhxEaZ6VkoIX41ppdGzUrms7FxtQl873cbPwKhUnnDBwEbspB5IkkqhIHewzsSmA/H8G8nFZz
RIrHbEM5iFqvwDGKbNjGiSKEYIDiG+zsY5Vevy4utRo5T3lEQlDtbYbBWNKBpKihpx9jbPnduOIy
FEULGEHS5xuUOKQAEbg7z0xeThvCsVlRXAaaGl1TRDbbREb5FfocFwNBDcAZbU9aL8pmKSuWQVYx
39A0+hFp7JmAG/O8ppUTA5UUpRc2mJLUsFGaQpd9W7DVeW0rR0NCUavU1jTaZAUpLole5DdG69Uz
k3LwrMOkKBbkUK0FbKNgG1Ci5OuhG/KLsRi3AoCuIKOWttAsyJR1ra3NHHUHVxgdKkYFBvksbrsx
31QtQflv04AhxWbGLKX5sfYVu2piyoQuOMeRQNaouJO+Jop2ZraONU7ebqFhoI4MGZ6CUFx40Cyw
W5YxylPOW2jFroZQcIKIcrqx9MoEJFAHJbBtndm4YljjmJNQJ3G2KXUI54QZOPssnX46a+QqhNux
zErmLC82hVZ+TXqIgnqSn4UYRoGxYrYIFmso4omKTZy2IZ71N6Ml+sXpgU/2+e7anYqX365nnUJq
kcQR33DQjVoLvW6g3Ai52KCsHHJpAfZ+XUT8LHcIvb2z5KwZrNxgG6tLPsfsEgWjj6e/48i+VIlG
smYECxyRbDN0PPNN7nQAJLG7041Pwzs0SVOne/440rl8YJSwDareV7HnLezUXete/s0Y54TNDsMH
MDWK1fLETkw5WvgA6eo9VDuTn9zmyU7LRbrV2ti4H7vIuY4MF3V4WatnN2aGoKrPGrPcWSHFSIQx
lXgaYdz/aKH8MscccXRois1bbWc0E3fYJjHGuvRbgds0j0Jxk3Aj7QNmskJfVRZJLgTeKeuYVuaN
BSj6Vz4k5hUts+FC6/L4tqDUWTjSLYPTy3JszZXjwiNRwtpSY5uRQtkUAjh+glKxGcM41rhyXEh9
dKzUwj3c/F/Ovq1JbpPr+hdRhU6AbtXdc7JHM7ZnHCc3KjuJ0VlCCAnp13+rXfV+ZZNpdz3cJi6a
QezNZrMOUIS7SVbo1m4wM/Wb+n9g48vMYIqnh1yJs6MMNu2xgP2p5+hOwlATXE1MP6LtEKgwm3d5
Nujxunew1MWMw5MK7g81elMBXXnG8OieKajQe31SFzLeF6XZoCTc5dG+HoaWfi9g3uV3dLkQcECW
0BTo0BVoQeHMqj6us3COr9yYztXCGymCn7fRTymCLuNEoD865IUEbWEvQwuFwEi8s22nrzSTLuxI
Fwje9vD9igfW5N0sxHGau4dlq65tmUvzd2KchBogbbt0edOJ9V4wth8aFUQIZsV9rirYOE64VlWE
Enyou1yxRL+2a/Uckbn/7LdxnHBtejl1dGZtntg5gIlv+lnOxbXkfGHlXSz4updwIelXzDxdso0P
71tBnr3m7QLBSxsvkyg68oguOLRLKTwDuNDffj/4hcPdhb2Fe7+GOuibvJ1tHx/k2NAbFkT150GZ
4L3hDC6PJmr9rgAuJqXoNC/DJWzyYoMOp6Lwz2m53zJFTuGwDWUt6n1vcrOVwwEHX3qAD5ZnZjhr
U/wcvMHQ9WyrV0QW9Ew/rSk6CnhmuoaavPAVXCA+HIU57yeEFhCyp6Kd3gnd3w2ROFWgKIes9CtB
XUz+NsLOmBaIgEYWX1KZwk8Wnsi/30iXAsBZIBDiwhXQxvPYUI6h5Z1Mk5ffD32htmLnn/wpccJQ
rWmTXrVo7Cm09sto7O+pSelt35j0DxmL5tPvf+jcbHkjQ7vY/J5TBQJn2oIVngB11DIgSsBy7W/n
na73PdT3sz62wwTvPdosh0ov196/fzwgvvHTkfM3pkkPr84ZV8y+heyaXTf6kc/QPa8W2d/MMzEg
fwAMX/WVui0SSQ5hX1cvrOcwwN7JevP7BXjzI0K9yUmRQoYaWjasAjiqvB1Tc9j5NVOXC0O7bc5x
B50d1u7VE+UbDbMugrlMFlReN2YeUqee4fvStrC8BCjejgPcD9NPxv6PFhL/18wJ3V5nMNVNKXdq
oeeZfMYJ0hz6APK7XmtOnbw1wnIGIF9pn3Yt9Cnc1jTrwXg++o3uhGU54v14hwLrU8vr+B/LGwi/
tIv47De6u2tJssVK0/2pLad/g1A9QVjmSjf/PMH/BAQ+aPRr0IdxHyx0XOanctPVM7wuTTYmVfs6
8dXvDeU/coRpywy8etT8xFlTfyBKQj6j62Kf6yb+AKeWmaD93m0J108lwKR3UzeKRwBPxZWHlDdz
IkZ3IrWUiyZIV/qJl338lcFL9Aiz0fF2k7BCVQZuuVe255tHEw/cxjRbq6SYp2F6UjNlWTNO/Cvv
hvGzFZAammM1wn3SxPLOZ0NBCuHXrw4Bs1HCHULkoUpuqpQcSOWHRYS63q9DRzUK1pJa9UTNVuEl
XlgYTi7hlWV6O70FqRPFdbNC26cLBBqQ6v0QfApU7QVQCP7TfBxi0JFVLPK9NuagV3u7x6sfGRyY
3V8XpepFuuxlj2lHsTxsDe+ydiv82vcwK/h19LiH6twIY9OcJCVMcyHT0/upFgRp+OvQfZRastKQ
5DUf7sKdPK9096lksOOdwK1MIe0AUkTOIB85BAEUuepbv+3tRC0RIXx7ph1Dm/4TDJMlRLXMyWts
t79IazBbh5KSvCQQ24PgF8nmbriWBi7sb7fB2IZRxaYmIXk1pF1WNwTSUcZeuRlfGtwJzcSkLOba
kDwYwzWrBpQ4cX3NFu3S4E5kLuiZyGGLCfqu6yuh1UE28go77NLQzuEayhr3bYDZ0KKBNlac3Ndd
/6ff1zz/5E81LzM6gGcBZq375iaYP2vqVajDhM4JyiUwabKIjeSUdu+XfboZtVcXGkM7QbmIZNr2
ApGDpsmHZWJHAetavwTrWvYE1DRm0Zi2lerRGntqR/bdb62dqJRhNG9DOhPw+4Q8dIn5M9GBX/Z2
u3hJqjY4A2PsIU5g7rXa5zg0r17z5s5h2doNvtwa2w+qGx9Nx0BLXPjst95uDw/+JhLeyxYbEPqB
JoGB/Bb5JVi3g8eKaWrCOk1zu2xhtm24a5h42W/8VsUJyqaLlDLVio0y2DuWkCNoL54Td4JSN1NU
kZgWOaABpwlkdhD/r5S7F1KJ27nDCRbqJMWsy6XPUT9AZvhKpXhpZCco12aVZioWkm+wfocYnD7E
IvzffOL+72YET8tf01S3aKRtzdM8VttrMMU7NBzM6LncTlwqGa/p0NXqaQ8NtAJN9ArFt2vaB+ft
8N/7xX+8GYH+6ksZ7NNTsw+fqxpizhvfP0KYi5y89qHbttOwm0pH2+EHxspmVZiorGSor/xGd4/M
MUBlEjPIcpSwF6r7IOuBA/cc3DkyoagZ7AskIp9qYaID+qYtFC1Xv0PTlW5ooFAZbdGOmSemPZXp
JO7hbnmNg3We4luf1QnRFgKA6w6H8Sc8O5m/krQND8M+mruwaZKsHQBgubI5L+2f6NedPw7cgg6h
IC0SNQsqIpA9TjOJ0hfGGGLs91/50o84sVss7b7BW2B80lo0z/HO+TtR1d/6ar8m130+K95aLzeA
R1jF7tBEAw8p1jCWh9X9cZdxndfjHnxUU0uOClLxN7aHIZTn9nLiuhLbwslEzmdi9FKkgA31ZPr7
9yt2Idu54ggVr9UqCtU/hfBqujOKNTczesF+p7mrj8DrhET7XuDWIW36Lp72e1Vvfky8wJXdH9Fc
wlVbnsW+yvJxjAv6cQ/q3edphQeuRELIZEGKdF/Q7Khf8F7752qS7so2vbTo5+37U7EqIT/VRWGt
oQrSPKtaPi9sFH6bxdVDWPsZpujdpJ8SiofKsRmhAL77PJdhTZwYnqdwjVXd6Scqzd9AfjwHbes5
tBO5xqCPsYStftKAar0H9EkdIRJhrrRJLuSFH3LvPy34oJc0KYlYnnqx9DLTHe4fFV3mTCwzuGV+
oeSE6TAG7TaduS6jICN8DuJ3gTYfvcZ2lRCCgIRzuKntCaDvB1JwSAL/b8Zf/78kceUMCE6UZJ07
kVtNWKbxisV0dM12+cJOd/UMEggbs2CpShBxN9g69s1HqAD6bRlXzmCGws2yrMUKgrp5bvbiLz6H
o9+3dPVurDJc1rBkyOERlGZBqD8kwrcXc9Yz/Tn852o3lRm7NC8rbJRt7qdjBZip59SdIEWxUOt5
6ucn6PO+p2J7X9TTi98uDH+deC+X0PYRGZ74gNwSb1EWodPplxRd/wu1FIQplU5P0GX/U8ZA8A3o
4/ldcmInNqGWjxKN7T1EGNRzhV5pXV4LzQsVlKuTMOBrNkGNE5Su7N+xD+TBFOxPM2t2N3Dffqkr
fpCkNmHFRvArHC8f9cxuuIlXv2PafWbuA9inTHNRP7F+me/SoDosXdf79fDcd+a6XTSkFYC4ajiD
8DwRSdaViR/jGY7uv27JTkdlDaPw+iksOQRSQYc9/OgTem1495WxGwZR9sNcgcObvhAZwnOc+rHM
IX3868xHeNqgI0SrJ7tXt3tS/L3Dn9YvB0ROoELBr532RVRPYV9+ANHre7INflzUwBVACBu4pk98
qZ50YfhjWs39n3EZkSsn9YUDwyVdpl3VEQqq5ROryUfarf/M/eIFtIVT0PkZ+6cqgOuqIVE1VE+D
GglOOsB4dVt5gWExutNd0tEIocGIlk+toH/AiuqzabUXtg1jO7dXmL9wCFQr+dRsUKBaZXUXq8IP
eh+4rEuqoYu96LNoLqmKg7CyhKt8+tkrglzaJeQ9wrpPMHNa2QFuC3AwrS275ll0Ybe4xMt2n0u9
iKXIU4jZH6ZUpCfbbJ79lNCJUN4RyMh3Gn23Ov0rFOZBwTvQb1mcACVS7y24GugDVexWRdMLB4TX
L/hdYYNlYdsy6krkpE7oqbazPA5Tf80o7tKSOycpjFI6uGQMHO2x9A/04I7jwl69FsWlXY5Gl6oI
JQdgbh0Ah90I0KeeK+7SLoEZSOPBkiIfeqLv0jQARLT1fIZ1iZdj3EPfQTcsj7kVf9l6Y98tQ5fZ
74sG59Ljp8Q1wLRyXMs6zrdRiZvJxMHJNOl3v1V3TtACxjNknWG3jjfZV76N7/Zx8avQXdmCcIcu
KFtZmMspHbPhENbMs0B3KZdG05pAJ2LNSRv3pyWwGTOlFzuGw0Dy1/UGKK6gg5ArMPXiHYnPB1Hk
181zSZcqrft4kcGaJxtNn6Y9ouqmlTO/Boy6EJ4uImlTQgxQz5jzam8avM1U66GdtV8ydzFJEFqk
7a6iOY+I7rMo2v9NN+q3DV1AkmqKGRxXwPfIEJ5AzaAZb4RnSnQBSapeooVGwZyv3Xy3G/LRFNfK
/wsL7sKRYIEjR4tecj7CQCcL9kjCPYq8eMWmS0UsIxHbKW3nXPY9CMvpl7Qkno+PLhERYLzZQlJU
56yOu0PI2hsoPXuWWi4aCQZxZm8k1/kcxa+NaZ750vklFZeG2KzTNMJ3VedJHacyC4QJ7rc5SfwK
UBeGVFeGQVREnIcv/+komq1shbee3/d0Ds8dAjHrUsHeWEWlPSSihYH7rj/5DE5d5FEglgZG8WD/
Wzj/HIQpk0M4Sb8Qoi7SKIbrGuK/Bhr/DNg27TGIqdcNkbpIo1qU85QE1QCsRHgczdcQt1u/JWG/
JnKTdl0yzxhZMytvOmnHo+SR5+DOwQmzmljNte1zm8LdqANXqj7ACLbsTn6TP2ecn059k5rSLDs4
QiHbCnWsw1hvt1CE3v2AO9SFH6hWLiml+5z3e/uQ7CY6lunquTou/mCjZF7bMBhzuhfJYa+bDxDs
+Of3K3Ne4f8+wlDhhBFZ6w2OgLBipUkkHoo5iv4+l2AD3J4Gv4OUulisXWi6RSrqwdMu3y1Gg81H
n34//bePDJj6/vph8Zajl4SB8NlGta6yAPBVmFklZPBMBM4bVWhl1JJEdfky4rH2EE22/x7APumj
3/Sd1Q92U0BEcB3ypF2Gz2QsWLaQLvQqkKgLy4o6pdMykCAGdvqlSdQ/JlZ/eE3cxWTtquXjNtYm
V9tfvaZ/xzH3OpOoS/ncdVKQtsHI8xockn3P+o161f7U5XfiHdHE01qZfKGTApyeHmo5+V0sqEvx
rBmXICEWc16YpP8bDaP9Fbckr+IFPt+/bnMhIQQe0rPElYCCuYy2T2xPvEAa1AVlgfEoK1HEfT5u
Kj11urV3eLS4pkV4IUBdEBIkekRTxeuUBxMbq6xYVrDXq0En17wqLv2A0ysqOojX6mmfciFJMmZw
w0xOG4mjf7w2uotF2iLAqFcJ9ZWdyad2Gfuj7Wo/PBx10UiDKTfB4e2Z15V6hMfkU1XUXrhG6tIJ
RZd0Buxp1F5L/ZIu022STH5pxSUTJu2w43WxQRqvCT/g4vjSMfLNb7mdPlFZz4vqw0rlS0yALdmj
e6uV33MO5c5hsRu5lySSKm9UZD9Awmg/bPV4TSPm3EB84yR18Ug82WcI9hOokfQ0HY7pAOPMoSpt
Cb4fN4dkMu2h7ljrWXJw5+zYtVUwVe1UTmwQH4oWj1UnAWDsdPz9p7hguEFdXuFUL4LGhZ7yseGG
f90DRZdHMRf9F7xdC/PaMbWIBtK6ksNUe5fwhIA5AR0/r1j66SHmQ9QdqoDo8QFd7hoCQNFktmwe
mxrVRRDthzmtIdwlmoW8FKqRbW4m+mL1lK73a7Hx7h0U/SIDK95yy2QlbZjB1ph78SZh7exkDhPy
YRttOOYlH2+B6f4y2Wu3+x89gjc2g8uqE4VYopKMKu8VuP8PNh2o+DMhP6zFh3k6Ww1t+nUYtma9
Hw0IZjdToc2arYOO/Gpe901Xy8ZGGrjsvCngl97X36A063dGu0+6coBEl4bBXb43+ijS4SYo1yt3
xgv1qMsTrEW/FpPYVc4raKKdZmEsPc57VStcZ4jwwwFRFwlGhyEYdROpXOzxMQ16fmwYHMB+HzkX
jiSXNKhI2BnRwCh+o6P5GLRcnUojtd93dZmCIQtgWNbMKjd1qV76rotuKmIav8KOOTmScUi/wDFJ
59EGgjLFrBnUrb3u7JQ51TRsiaECaLBvFB5hs6gQDy0nfnvSNb7ZF7Lt4bxh0dsC9Jp0gWFtq/1s
zqiL7cIGMqXqrUKHJ9Hw403uORmuLPmFLe8iu0wxd0uxFCov9jY5QP6lvOcVh3FVZ4srO/JHa/6N
fOQCvMK2jSmspXBYdGn3ten19wXig3dI8dAF3qX9E66MxTtCiuFoLd0y3XTmDjxXfRMoU37ooqU8
zvDQjjNbc31fFqF4KCG6PWUB/teVhbgQNy7CpU/HKNAj4kaWzfepbUFzLay99QpKF4TG+Nw1NOJN
vkTVhz1S5REO8J7Fv+vV0/GU1CtHTHLb/lvK7X5UfmYg1AWhRdHSgeDfTnmcpCfDmnfQav/Hb0mc
YgsO0EWR6EHl4SDUe2y89M7obr6y5y58zcTNJDuI60OBTK7r9ZHy5yIhfpd+F4LWWDYUg0lVnqrg
hZuSPRFeb343fleVAGRPCxwv5IyqyOK+son+AAH+F68Vd7FnhSkhstygiZb2Q3MQpWgzIxBEvx+d
v12BuvCzEuISE5FyyqlBI5d0yfJYb7R/0EnSPnRxNHxGZWWusAYuZC0XeSUlrFiGZMLFqCXFYTAQ
kN0IZIw3QIX9jgvXqUZxEfDJjmMeB+QB99Lbadr9rkcwu/6lIRiVXT+mFMVRxZfkc4OewwfLxtkv
17j4qzgZSugG4DPDzpMchgqdb+jN+Z3/Lv6qnZrKrgRRWy1kuGlXuKJyKb79fgtdCFoXgYU2aVyV
BTSS4af7TyzXOrNjV/nN3AVerYMsNtrg/sUmYo/wC6gytSSe9yEXeQVWD1FhY6BKTap3O5jtoH3i
uu63Lk73e6dda1aNB4FhL7+MKKZ1u/hlMxd2VaAmSqFtA61QReYHPaTQfYgnv33uoq7kWNgV/L0h
F1F8hBPwH03ffvZbEuf02MsBr0YCQzPAxY5VK/8e9tTvRY26qCu1zqowzYjLC4WDoWXyL72HnvW5
C7uKYJdN1gqpa5h1cxfG5FkUg5eOBYPg96+ZhVCo5KwMYiR9EH6p2uavZvTigGFop3y2vQERroHc
dcy7m6bDQ30/xV89vibGdroJ6RaqYdgx9k62D3U0R9m4Dl42FCx1q2cV7LaC0Rz0cfjwrpBJfRQV
m33ejjC4c42H9PKwQH8eUmimo4fGzF/xbT01Sd26WYACM3WTqPOqDHEdYsC5R9XoE5yYuZNUTFCX
zSBlA+OC7e81mObDvja+Mz+f2z89eaE1E5JgXiAcOoc3y0y+zdXiRd3HxM+nx09jJ2WpVmbxPVO0
qgHPH75omVypK948gTC2k1aWZVjHVm1NLi2NboqCJQdQNSufkxmju9GZhkHEa2jdbHoinyBH8jAE
y+5TOmJwJz5HG2xbF0OoKd728m5IRXsPqeprrgtvFlwsdWvHNh1KBSm7Oi9pXJ0SBvp0wBJ52prB
SzQBP+GEUsS53BdumjxSILDZ9iOax375xb3bjUlvtLBLBc3u8cVOzbfNDFdaRhd2jNvoautuDdU6
Nbm2vDwtejAHtOilT9GCNXHiaO2rAa5G2DGrNSyr4vShpWh0emVdt4iGd2wK6SDIOIbx8C7ltMRe
T7zQxZi5E0kUqsThCL+nPKngdpHSOqMGGlZ+M3cCCRZ/w6IsBEFhppG8F2GbZnQg12rccwb8T7sC
U3ciSQWNgrJf0oCmHWRkSf6YC32kU/dap7UXsBu/4Zx4Wxm3EK+Om3zHk/dUQQ+jqXwUFFjqVtHo
loezGlPEUd2/gpTcH5aWXuvLX9jubhWdJGh0pXKGHJyqxwxNB5sVxWyOXt/VhdIHbUysNmiTdEF8
hH/q6xbGnqvibJklHsJQC6RHti9ftLrpVu6XXNyCbg0gnNyBZZTXVt23a/3StOu1R+Mzov2Nreii
6Ccr9LyEUw1hiW7q3qmR81cZ9eVx6HuwDmldAujNIp1kvC/Db9aYwoc2yVIXYy8iYkNd2w4yCDH6
BBosbvhofvf6zi7EXsUROAdphC3KQn4L3c74dh4W45cdXJB9p9IWAlS2yQkJ75ap6LMl9a1sXJA9
m+FtEhuKsqlZopcmHOJjqJflSoVw4Zh1UfZMTkmSsBJigsqmd6zc5HOKVsp33SIpHfwW/xzaP9VP
ItaWmmHBXzC1OutNC6Xa3nquvZP24YIdT/GEenhMyn+7QuQrWFWeE3dDeIXhQjXpBr4FkOm3423d
MC/mP7a7k/OXQexsqkyXT5KMp5CFNwGPPU9x1+poXfYxrDrUCJM4u2uH8ln1u1/94WLtuVnadZUI
pTWZAFkF0qn+qgwsO7w2i4u2H+KtmuIaEpQhnmEPmpl0yOqQS8/94gLuE7YFuovHLq9Y/IlWawvx
ydSLns1SF27PccpWqoLGqxyD5hCHpM8Sqa6ZI1yI1R+S4D/FUd0Ko8y58gsBirsv93m/I00XHpIm
JH63Sxd3H81hUm/t3OY0LlU2Q0eMBtd0bi5N34lUGcKsDor2DbSqp7bPYF8/nVRj+w9VOS4Pv989
/O3jy8Xfl7Ro0WObIFlN9/Ek9mY9mD4wKNawgVbOvxipvASH8LGdCE62FV7WETpZqaT8aStFdy+q
2PNy4sLxJ1BO27bDVXxpx9uh/some/r9Gl2oqFws/rI3pGRrUgNhnZjTEgfJLVHFq9/g7p1qWhNI
JeHaVsx8OLBQiqMNrA8Uh6UuGB99wlV1FrmhCMPuQPncH0lkvvjN3GlP9N3WpqLY69zG7O9u3FZA
8lMv0ULM/BwTP4UuVfPcdGxGYwUokbs2LuaHuO39GisuHn+CzV/cw849H3WxZsucfisj7fk9naCF
YY9YQ07r3Ig5vbcQMDlutLR+6cZF5NftxPmUwC4vTOxHFa71CbJ0Xs/vWHMnPvlE90lQXEuArJYP
JZu6Z12m2nPq7n0KcnSjphCAX/Xwjwjtu0Fc0z4577j/1uDCheObdWC0jmpscxXuMywDUjg67AFk
F2Etre/6IWBXau4fXcO3fsoJ12q3OyXMtoARtG3GKllkDafibtGzuU8mKBjM0v4bjanuDnFL4qyj
XGeAYui7Dtpf7yceshvoxIW3xVSLQ5DQ8jliJj5uhpoPKRDQwJwVwR00OtjNMNP6pjC4Fx0SDZ2B
Y7jt60kWRXSzpmN76tOloFml5viOmxXYhhkU+VO8b68l6bubqbZDfBPYYbQH2EAUKjN2BeVHtmP4
0lQh3GHtTLrlCKcy8hgWOwg7UEs5UXp+GKnA5Lnt5hqmx2u5c5GJMmnvKzYGPYTRFCu+xCboPkFU
C0LdAfqfn0Wot2c8dYf3XKDQoZSPz+Bz9leOqrfTsHC5C+XOhq1rcNQCmZWH4X7sp/5KiXbOKm99
VSeVrQBxMhJMkPFeKn3D8CIHHcmWnxKySB8YLRjETkILIz3ZpsIeDcUO51JF/xjG2XrdyoWrlUp4
XHN8KdTdnKeH3UbDqVm70ecFClN3UlqngFZTuGrmHaiu2SuNQy9cBEZ27wtiByByQ0NRN1t01w0b
dAKxO71uI8JVS4XDuBggcIwOzqL7gwC767QKPZx8jj+ROvlMTks9RuMIu6dw6A+RSZ404CNelzTh
QvMTwnmNJitKPyLvWNqXB/Rb/Cp64YLzg7BFb64bAHXZ9E1UL+9hRCM9J36uM38+txd4LyYwwss3
uUG1l1D5mi4yfvn9mv/gnL4RqC5EHy6BCST2Q9yMY8nfRaiL/4WEVnS08JTK9q2gn5tOb4d5pMNt
hGR40680Kg8q2Nh93a+2wr/Ev/LbYO67VdKSGrDRroKN41C/j4vwm56a5UrCuHCouYQBFhTREgMa
kHeEwIQ8FFsI4iNenI5qPlsAhArqhp5f7Zxyf/pqIupWhutFnYuyeD8k5bOwNPAc28keadSu4Vnx
JF/l3qDY6nA9HfrELwpdYlWPPg/FBayGH6y2GYynY3jjWK+3JuESq8rRmkRyXgGlG1FoQUicfF3s
VQ/BuPDXNa/KdZ1bjuw0pENwKHqOU9Su1+5alyLFJVZwiMGl7aTQIo83/amqbXK7wRLnBEc9LbIJ
zbz3G4TXHjvbQV+ka9vnXkw6A9CgmA5j0ponO63Rlb184Xx15WDXuBNyN+e7WSr+0iW4h3LsCVqk
Vl85oy5Ei8vDWPDIQ9IyqYAm67YDHOZ7mHHIHtayIlmaQzmMfiZPwiVlSBsUdk9SNHzZ/n7Bn5ZV
bXTlr7hQ4jisjN/nyEtjOLHMx4FN0K1FLLMVray1RuXWGK9mk3C1YBODR+LUwOMQamDslKpkO/GG
vP5+5m+j4plwCRj1zlYLa7E6D3SwHlB/AgRXLgswxhDBgvNhq++mVLV1tvN4yyDCOj2SBrTE3//8
pYVzrj8hdE06M1ZIJUn4tZbNLRLXlWvDpaGdWO+jTcyM4ZLfxuYD36BcCmVOL/1zBpv3XxNJqxRq
VYVv0msL5sQ8v9rhajP9R5fyjRPXZUGU67JtBUGZM2y0heKqKtgnbeFqnNVi7/ds7ZPh75Y3ujgU
K9rJxyqqi/HQ7HS+C8Y9vk3mgnyWS4M4mdriGBZR+LDBjgf+lbPIoIKpvk1FSL06HsJFe9AkWDnQ
elUOqsuNmIcW4Df57LVBXLAH36EKNm67BEQ44lkabyIju1czRbhYjwg4hr2MWIllNod2G15jQzyH
Piflnw73ESZuc1sFZQ6E836cZ1W/R8eJX7k6XdjaLtZD6FUR3uL+WKZ99DzbZP7WNrzxyzcuT2YN
x3AiZqtztpgXUfeg2No29ivfXC5JJ6OkROULzEF1qCzcuZMkvNZ6vrAsLoGEb2m81rg952YNt5MN
wwUML3klUV4a/Pzff/qiIpjGRsVwp0+67p8Nb34FbLn9yjWXPoKq0xoBJlIekzHImJBPM6UfvALI
xb6ZNQbQa0BJu9XdfYFDCg8VnsHpgt+SMJ322rZVXvBRHtI5OHC1rp47xcnfHJomVpq0yhepv+qw
XrJIRsvJa1VcRNPer4nG54SJXsI+SdE9D6n66Dd0+OtGaZo+7FlsMXTbj4c0GsRRR8IzrzjnpQD/
Cu1qRh7TuhsPtrsdrZ79FtxF2UdjEtagA5LHhSiYwpKiyuJx3Pz2uAuVKjltLGokzLydg/cJouil
Nsvsd9i7KCkQOaMiWWyJRmdzKsdjqr0A0gwGUM7n3COcluVU5rFQt2pY77Z4/ea1U1yQVNypSC7h
WkKgYuPHmM3bEYer9atrXZDU0Km9owEm3uy4Y8QB7jpTFXvxALAsTjqM9wkNzRaf05Qrfb/GNT2I
kBV+ZaELk6onFdB6qcnj1FXFLVSet6OBBZ7fsjsBKvnZhmTmxWMjx2fSm3eLYr673InPcoe0U1qW
iKGmx9nWwm2VjJPnJncyojV7yOwylDlh4V0SDPJutGnpV1O4+CgxSpz01VjlfNvbU00rcUj67RrZ
7cLp6QKk0qiDZOSK0fX6tKVf5+K717d0CQaQ0K7KKUA5EUm4ezDzqKprGk+Xbkausuu48C5gAUF5
2Oj4QwIKfNaEqTyqoRHv1oV9l03fP6qiXHJizHIwi/J7VxUu/2DGSVcC5VLCtITtIDzty0navj76
LZoTuxs72xVqJvMEi6bLrckaI/2yjotVIwG+MtzJylzQajxEZH+wEfXybGPCZSCwXrarJLHMxVQd
x9gcYj8TAgztBG5qVo5GUIChC1Zndb//GZXK6+lTuHA1qkCMIw3Gbib2Pq3U96HX11yYLwSWC0gz
KysbEP8lHPJklfXU1ncrqjK/q4CLSKvXjtgmnjD6vC4ZbO5OfWE2v3rDBaQ1DWtlaHqZd7WmWVkT
djAzNIi9NrmLSIOiPARrLRZmn7rPUAx8TefSi9bEhItHk/A8A/yvRYkHpPpdXPSvZcxbv0Tsir6K
oJ/Wji7YLWGEJ0bysAI35rcm0a+1zIACKRypwLFq8fhQ0D3MVuHnz4NVcc7VRPaKQRRH5pxsyWFc
IxSR5ZRcSVrnm/MbPREXiga5nUbQNiWPNQmKDE+GcC4VrT3u0zp6rrxzvnbtkK5NEJLHGRp8gB5L
CEDAftVr7V1EmiBDyua2lfmwJP1hj6pPOlDf/MYWv37X0AR4v27D9LFEIbPVy50IUr8gdZFoTSTH
esDz+yOPagn+VGruZr7Gfp0jF4rWVWJZm3JLH+Fv1R66KeBHVWx+N3YXicbnCn48m8ErO4x0i8q+
m3h/ZVUudL5dBFoXNhtEVVbyCFRBfxPrYb2vi2i+X9icfEGnqvZ6r+Du8ztUHrpCLlP6OHB5JHbb
MtQdnu+drsbsVq1c7LjmPUI40DzU0Jy8A73M74LtYtyETEVHRhTZxdbR06ygKbP0/4+zc+mWU+W6
8B/6HEMQULtatW/R3JNzko4jby6IouL98uu/WaeVTXalxqCTRhpsCmEBi2fN6d2yjPtvA3ohGthY
23yEUukZSxUJ3urk+373VO/wiFzr5du2Dgg/Pt1yA4vgZC3mtyEb3ujWL057fDFeiOX7chXifoMZ
X4pnWfAc3fGhC7hO+57797Mu/9Gzlh+46h/INLwZq25JoEDRJTxcyoyQpgLZ5WSbLCKbolu3XeId
5SjyEj+Ibj1020X/0Sk02BydoJTijc2L8l3R/lQW5VuANLeK268cPmxR26PSrdrmHTcp1mTRFkIY
DtPzxhq71rh18e5aWJNUfhDnhQmziUUXOtgtMtiitlPrlV4jqjjXQ7COid58z6SGjY1bDVFkk3Rx
vFZDSUmcL3qb0nWOv+K53y3Y2yBdQOaBzOEC+2jpS3GaFrWqlLReeOMEf2WjtbVt4dqHx8IVMbmu
5ZAWXAUPK5+rM5nk4RYcbKKOlhtVwyTifBB+rvsWnG3UOF4SbKJu5+rYF42KD0ki0SR7V1L1sMVG
MrfkhO21XcXGg9jFFufHJPokRprvrvXaW07eL0/70ObqQlrMmkH2I5fz9n7w/H93xp06Htoat+ux
IEYeBiuK7qemPfumdNynLvvkb8lxeKDRLjAdFhRjdxxoDQodyK0H2ivP6qGNcQFmaOulqvBFl7k6
bWqO7kZ6jGlTbOaJdmV9wh6pv+GpyKeJHkTxuIbGO/dhrO8rjf1ygVD4jan7smqPCG3sqxAknIUJ
ijw0/vhkorp9ilck2xJ1+PLcRJrB2BEalp+HdSiaFBg5VKf5ChrqRIlQT3ivU6c6CPs5QbHx/tTI
Y7q7PMGqxC9VfU9qCDz8Pfa/vJJDm2bBJZnM5dBHeTsF7bmgU5Ad7SY+QgUtdNpeQlsEs2GQ1BBr
EOVKsu+Smm99L5zEagTwxeeTqqiaw9dDg62r7BhsbwaeLJtwOuuHNsMybgd4grGOctnRTxxFmens
my9/H/crS9hGWEQMpBTUUJgD7hDnUh/3KP8ZT06N22Dg5mkTyDmKc595r+Jxvidcv3drmj4fcBzZ
ADWGOG32B/3UDhMkp5bBrT49/AMMbLASDj3GeTCz97VZHxssVrd+W/e2RQR0YN2EkFlEb4uGflti
egOiufYprXd+UdExGAmaHun+VBXRL68KHZu2Lm3bVHLiX5ZOwNs65eE0Jd7YOd30kdF+/ilL1Y/d
oqMoj8Van4oZnPTW1zdi4LVBsaI9C4pm65BGz7cIdJZfN0cqTeg2CW1EK4awa+CDIs3JUcz3xSFq
lLyyD3+fKZce/nltAJf7fFgYDN42PEFHuG+K5X5tKj9hYXGc9HogwlQkvnGvvQzzS3/H+rYNbh90
ZHOE0/yMVMIKHc0yCSJiTkL49YMfL6BXS8jK/P1nXfkgNogFI7/+2GsT5r3xv8YtjM4IccoAhjZ5
FYXtQEtvCPMWD44JF/Obg9dv3bp92bd+OzWIOAJbCj2pfODbBzPKb9DEdjvq2Hq4IiwnISuKfWns
CrhJluoTVKydRGthdGPtTIKy+NhgFJZHe7Gc+oH+0/PQjd0MbSDrqBZqigKN1/0RJVnMAJP9fbwv
s++lWWnluNeAlbSEKHbeVwF7FVSselJVtdwH0PNNdNCru5rM3l3rS3NjvV1ZBzZ8ANOTcovWPsxV
y5HH7FWiGvkr3II8xMvNierl499/2rUVYG0BWsUR7qEwbNthm/vaeCNJtRe6UWqhTXsFEZ9lKZYw
h+MyuOe+9JJi89z2ARv2Oup+BsJVCWTYtD5J2Kqdx6Vxi6Y2y1N15TCI0IgcIEWmt/q+HYofTkNu
kzxclUtdho3Ig0jFp6OK33YXaXi3xq3QUM9jf7BZcGQWEK1xQyw/gL+RNx5krjzthbYaLIfoBp3q
DtMFGhRd0sKw8Z8Sujev42380pF+P3f1MZ2xWOak35bpFQ5bTgLjAqaQz6PeHPnjth4Bz1GqJE9T
G9R3jGrmtjfbSM68dFTuR8hzshcBNn2fvTn8Lrh1pbiygdqSVJqWA/SnQ5HHQwmJkV1Up3AiuLEU
g7+9O/BU5HhetDl/FMkelCOzkgvCxvdcjFu6cW1ubNBX4oWNLCpJ/KaqmMh5GUfngSTN5jtehv9A
FidJ9uWYeL60w5M0wQ8536rFuNZt6+SlfYXKYJQ/5/64z2dO9+Bx5Ks5OS06WzG1xpSfAfZfhnyb
04417MQh++3W+OUn/bbZL14g+rphGJV1rRNk9rzHoAmd3EZFaPNccmjNsBDMlpB00O2uN3KPBPR3
t67T511Xi0KRfBUjGHkQRe9ojlc/t9qd0NanmuNDy7pEoBtF7SfmmO9gs+kYRW2iC+bOKFrvDp7L
0fNPhS5QAwB5eLfpYhNdvN+6XYkNY76qX+Ei1tRIVMo4jbkNdHUFSky0aDAXdVuNqT+BEhUF427V
N7jWPv+msO6JERw1xn3Z3/vI3yUTY47nQxvs2ttl6Ejd8lz5XvE4DeYHTAcntwhvc13y4Hh5Ai6f
x9M+PhZL1N1B/uNWVeZlOb5wRrS5rpDWaqKoXMddmnz1Gcm2fvzy90962btfatra+GDbjTrW6KA5
q2v6rt389tEMxfAgt7pyC+u2hCyOCGsP5zCGdznjQXEsTOAtIdK/9//a0FjHZ4aqJ8Ibj+UBgeyP
5N0drwIn/zER2spXwXBEjb/2aFytUwLpxyfRHm73LBvt8ijyLh4vL3PdH0/9inw7hLwdUyQ22gX+
qiAwk+N5GUG0qNEpiFTHjluLdOYcU0Z0PC987+dQVV9qyj84fUwb7ipKSYJBo9dBHb05tup+IbeM
Jq7Mkz/graMoW1Mqmge646dt7U3Sd54bRxDa6rG6KNewYobmZiq+EOWdRp/9chsTa4HSreW8VwXB
ZWEpz3Ectkkn2eEW0W14a1noAQK4Y/lE2n9irjHLAbm53RdsfMvMKIBdcL3N8RywJXUlZaIi5rjy
bYCLR5OBYsjC8j3sTAJt7f8dW/Ov06DbANfRh3IY45XlXRP+ooP/K+r5J7emrSzUoLooVosguRkg
N5xAo1J/blm0uOUY/+AH/KFbpN/TfJQdT1jnv6rjyW152mzYQCMx4FxEsYP6J9HWfqrL0o2Zg/jD
872/m1blF7INcl7oHwxPLlq7raA/wDAIXRIGx4TcP9hbiMe+igk8PN2+5iXc/HaApstaFbJfST4x
CFKEi0ZeV0bFg1vr1tpv+1jFOxtIXmudsh2qjpWblEFoc2EdgIM6ID2aZvxnLMv3DRQy3Hptbckt
xUMf4Hyai2XHI7jyfprZMfNpy5NFw7CoYN1pTqrJPzdddLfAuc8trWrTYHD8kBXclYK8bNtPwdFA
6bKa/nEaFFuczATQ2lkm1FF246aTbRBvDdLQqVvj1pa8dxs0HSJN87AT7f+C2i8/SFL+dGvcWpgX
B8O96maaD96+PQRr/a6bNsdXCxsHKwqf+XIhJN97b78Lxt47Ratb/UloA2EsgJlm1SMWTqb9uIQ9
rLUn6Tjk1vWzNKpBjmUi+SLrIZW19JKDAM1wG3NrCcmjaKrJ4FKr6+7XJlesIDjKuLVtZWUh8tSI
o6J+rqqG34deM6VBhAo3p9ZttEmOsB8rifHz5mhhhEMzj1X/c2va2jlLaNMY2mof0fDISx59XprV
qYgjtOXB1oH2/caLI6+3at5SVMqyT9O8FR//3vMrlywbbWomBvOC1ffzeZ3K5hRWQ4cUZhF4XyXM
km7kcv6j+F64ytl8E0DZRbeH9POgUbxIWWD0e+03bQJDVp1GkNdNNtZCnSzkEaEJrCxhGOAhjB6e
3L9zU5bnv//cl8/awpZV8ZvaxD1rjjwK+X4feeJLP0dusqOhTVpBer8M5rjYc1P1W5+OAzR4YWdL
ojidiqh10xcLbeDKbIEIRz8+8nZvNwhGrCJtnI/dNmvVmmIy44j51uzrL4hBqpTVt8yhLnH5pWlg
xY52ieM93MiRhzEwflZR/aWcJT3vfsOf5qGruONStwKJj/GQioYHsmR8/xIqPqQEaqW3ngMu/f3z
d4DPeH60MsfSq6hSRw7Z6OWMApbqp+oj8d0DxfcI+7USn93vh3O3HOQkeBCnLCRenyxH5eQnLfD0
+bwLkg7lCBFFPz/YjxChOBl85ZZbEDZFLMk2dXg88XPIkvG06c3rQNXDjSPYf+ehlwbP2rRXj4QG
xbpHvo++hJgZBDA2qJtnU7l3p6KK1D03KAxct6ZNC3aQRMdVm9aka1/De7FOxAiDswFV4GUSDV5w
howt3lLLRRwpK/f9vjJ+0JyKdmicLqKQvHg+1OvSdHTU9ZbDi3E+jzHetQ9/dzumQxrieetGGXGp
QkfrrSwTvMwvdyGLVse+X8L+b5cA3xuawt/0dqFoUM+566SMpNt2jaLO541rCgx5PKI1X2u8TLUa
4pIwlHDruQ3xgbiFg+GOOOSROoM00UOHf5zCA3Tjn3c83o+pVHF35Avbv/ZaafCk3CkHBeH45223
TESrJO2Ry6n4trw96uq709Zl67BNKDaBqeaIwNw2PbwABNLRyewFbvp0kH593nHtHxoV3eWRM4gO
vopWY1I2zLecdS9D+9KqtyLyXCytMYU5csEmmuwibM87LOvcPqgtxQYnTdr1PVr3KS8SUfZ+svDa
6QSGWr/nA+OhDmAvtdjzHg7eH6uR7G/FOHqOXafPW+94xBrqRXvelp0+6x31qDGb3GrmUCvwvHWv
0qxrSb/kAyP/o2SoTp0iblqkwkavZF0Bo+s31E00S5WOqy7uwS3KGxvFZSd7YcbY7BVONAFty2nL
iajDuw3myPoUKz/MdM2rb/xiT7yFEiRBPE2Ov8jWwCqiYDUQdJvzrUSw6QfUevu7U8YEFNDzT4Fk
hurZKOccrML8WASE3HEUCrsdbG3uKmCrFrCSnnI6EJH0KgzvCd6oHVu3tpHVkB34hhjzumUPevoA
PN4JvMJDxvNRGYOYTkfHxnysix+++qUW6lavJGzqijVbuBS4meUtP+7g5Tck0+r/cgrGNnTlLQeq
Teg0gqp9FdabSQBfqRsR4TIhXpr41prd26HiKNEb89gMwx03+3QG8BE8BBMpntqloN9CudyqWr8S
l20Hcr0QXIpL/JDgiEjCm3h5t41j9dVpmGwQSseT2Y4pGFCTMx+P4NuXBHZWbrCSsEmoXXQSdVjN
kNfl8nMt/JyjXtqt49ZiDdqajF3I+hzVMp+5t31Vsee4Wdkg1FQv8UJaTPl2HLu8osKcLmHHbana
okYd94LC85Yhh3l9unDfT+JNuclVCJuDaqtyhpknuo5YVr0KD6Ak2jPxvdugWxttMNbeJqcVgnHV
UUGRe0YhxDa9c2vc2mcBy8HacC9MburpzoMXZBKHxq32TNgUVYirvhgX0edwVvYexipu7nc9Oq5R
G6IKPCILQVWfty39gCKEtNm2b38flSuZGWFjUxvKnPAp+z4P6Cgeii186NcFW0eXFkH31iP8PMTh
FyHX8klPsnrFWsBP+9bceke4ssvbYNVebkj5rFufR0TvBiUtmt2PfUS/t2W5Ze1KJUlWHazfVF9W
blPBBq72+IC5WxSbvCXjmHXdYM5ty4aPfx/SKxHVVombMW51hKNuDptUfVq86R+jHe8ANnHlr3NF
Rj2ZfGw/b0hwJN3Yrje2nWv9vvz/b1fFsOO0j1vW5X3onwYyoTLiVt7nWtPWwt63bYeeRY0hWaMP
dwT/uA21taYHE0Z7pVe0i4IfcnR1wjzmVqwqbNLKBKMHu8fN5Ahz/V0ItdJzQFiRunXdug/VvCv+
O5znc1iQxMgmGVBj6ta4TVrV0FibtUe6fE3r1g+TcW8dNy+bswKrMOF8EnT5UPptJvphyWjnVmcr
bMiqof1YRoo3+ajI47FMn5rtllLzlSloI1aQ026qIjzavBLRV5ShyaRf1Xunb2kTVrVoCtAge5ez
iH5cvC2rOM7gbm1bqxLm69RXeJfLPSYqnTSmkhmEBJRbKLSFs+JtZr6mQufRNvep0tWebv7uuC3a
eFUZdXvR0rjNWVx881RxJPM0uq19216QVrRUZRRozJWRnI/AG081UW5JHJuu6oqJoejxMuqD/4Ar
yuehDG4cci5XphdO9zZcpQKmKsJ3naPSQfzbRR4/8QPvBCNsUm9UZF+Z6zZhBX2fPSiKDpGceR9h
ZgHB2dhzu6/9IaAVBrTaxKFzti3RyQsHCUS0dZMUFDZl5TdiJpLINo/aZU/Dpn86SHvrPnht5K1L
LJ9KsbVeZ3JIOYzvJkbXU1hE/StdgNr/+2q99ies1VpF1YGaQtXl9MByOsapSkXflWe1+YcTsiiC
4Pk2beRyrNFUYU2JLodp8sN8iBsZl2vzxtpOy84/cEOum3yjjcphDlqcqy3YbozNtdbJ845X9bTB
yXw0eQMx4toUceLx9bPbuFu7aaQCaAh5XZOXfnM8ypVHmTFbcYLv861HkSu3cpu7WiEC4i+8aHLi
Gf+Dt65aJUG9jq9UFYE39ipx3ksqbkSJK4NlS3yMlRmHHoJy+d7ub4T6H5zTb7zFXmnZfgWHKoOQ
cjNNPhz8c+x174L6loL8laZt9S9/kBRsWtTlYzjq8zRkR0/dFN3hZ/l89ngaJrvIS+Pc0XVh0lTL
EyGF4wXLBrwm5S99vAZNPnUlFCC8pU5k77mlEmzGK4LzEGkhBZNz8muPQBsuSjgmj23tr3pYzEhX
ZfJ6L5Deimn9OM4Lv9Fz8fJWRa1QM9EwGJXX63wCAhM9McrLKgU1ucJiIeTyp+bGTSMDKjPPP+8A
UG3ZTashguvfh9PywSxu5m3CFgJbx4jWQbe2ed3U35BN+9d4kAByijs289WtAKRNh0NIGZe6T7Wo
9o/1KFEeWUEV0+00b7NfzazrghCc0bZxXdJIH/C4K24pI11Zszb8hZMIymB2qnMSsDglYm7OJhrE
jfG5EjRtNTCmPB4304j9PO77V+tatLDY7eBphdf4akkJDc393mhyI7Zd2X5teTA+dv569EuLtzfS
wfRgpcDkUMRItPr59w9+bbisMwSTnGjUqGKL9OokovCuoFy66RKgTu35IujGYoTzMBpfO8ayhsz3
vahu6cRcGxtrMbfrGG+Tb7AMoOZyjsv+R8Mm9VRTqm987GtjY63hJg5hUTOSJtd0TccC7gNsaz66
jbt1eJjidVdeM+p8EfJn6ZlPo9ffOFBdmaO2KNUMi55D7muT93yd3gtglv/0qPaUSV3zIelU38I3
NHJjiYWNcy3NUgx4OMdn4Irci61Xp7hgpVuosGmuJWoPgYQ7QkU1/lR0fCBQiXY7v9kM1yK2yhy7
0chYl+1pK4M3op7as9P3tdGprdWomoNvXK5DGp1iYcJzDbWVGxvZlZlpE1OzgiEJjWed8616HeDO
ksTD9M2t59asn0tGSkAsOu828diNokwknN0dv6c17VV7+GFXmDpfWfRq89enZprfufXbOjLP+1zh
aEKqvO1LSJr13ZaQcXK6SXAbkPJozOY6XKsclj5NCtrHSyU5nK6g3EafkI7bpvkgKh/a4nONe+Kh
pxtNvxwLuE0+eVOhzIjyxBwG5T6y0coUj8wM09Pqd+St9DwCN25df3H5BDy+nLt+y7jGYSzaYp9V
3kVz/ADfSJkin1ncWK8vB3xuAzTlKLXg9aHyeSq6r+s+DXeSkv1pgu/kjdD58rriNkfDi2qXaptU
3qoC5TljdaS6J+zkNjzWjjUVOoKyrUTrfH9cuq08b70Y790at5btPq6bGRshUdOxvDF8fijGw83s
h9skDRHbVDAdyLwC8ZhqKYLEg4eyU0zgtqdhjcrZdgl3ma/x/G9dwkI0LD84DYqN0YSznkMK8g9s
N/9UjMPrJmj/dWv68v7z21wvmDRTpDSaXqOHWXf/UO19d2v6sph/axqm0sUyyl7mah6hz8MOXOGE
G57H/8Dzgq03Red5WajH09qMjwsx/7j12zpLUm/1kUND0wWhn+ghTFJ5sERza/yyZH8blB579SIq
JXPPC4PzBiAZkgvKDSvifyBR3jJ3isZexv32rWJbXsyR00mA20JrskV1mNyol0XKhG+mvQvfyLlw
2vTAkj8fFTqvsplMKfO5C5Y3UcnWcx9HzCnvCrGJ563vXriSveMSPBS5VJ8r6MT65NvfP+iVrcnG
oUqF9dME6LqalVcmscf6Nxw6zi3k/ul0P+NF+0Ri79bN9uV3WW6TUEAvl4jMq5fVvad4unmdOnVS
TL8iPYk7JNvau930XnowXrqFZBuQIh5s61SovGw/5u6XF3nTCReKwqn6kNuAFNkWIrdxxg8i5ttY
yrchRM7+/mmubIOWI+D/lUXHG0gHYy8RvyCv350U5fTGJnjtO1jrmAUjjiKtJ/M2ghBTI4y5O8hU
P2mN1yAdxHPSoKz/CW+1bglmbmNTopjjdppGL2s3zOKogmVnbdyKegHpPV8iJYsXzF7k1shmzpDo
fGsGeePsdu0rWGu7iKegAocYZ/Oyf2rW6vVR7W7nHBuSKpdVeS1KFnJW7GFi1v2fqeBuk8dGpPx1
h7Rciz2X+ftTEIpfTTy44YzcBqQo3UYloD6Vze34qPeiSSghvtsOY0tFzQxayFyuRVbXzaMe2Zcd
9atOC8ompMYyDKZFBl4GZvIHMau5p2RyUwrhNiAFO7mmH44tzia/+VUS8MID8mluhzMbkGIac5sW
A7YAA1mGSC9fQ392ewvmthJUEJteDWsbZ3u1f4HRzLvFrG7HM1t4jU2TKjafF5k6IBN6BMu3feDy
Rujll9X955snt/Eo3XMmJDaSDGI7bb6TcLpbpmh+LavZn58ULhH3PUrmExjsFveh5N5bhLj2cYc1
Jbwhh3n9l8STfEsJTIwSCBqxdNqmOErMUk8/GMpgPoZdUH+vxMFkQstavJurNpRJ2wjkcWQczL8U
+MB/A5+BbfL6WoN0XOlZy0inU+TP38rIHHd4YEBR8No0b8qSeHOyVdMKY1YchBPjxdOclJgyeSfY
AdNsSlMhoxZ6StpfE1aWeJxfh/AVwIvqyxZ5JeQ5o4Xf0fWoM9l4+t6DmO6jWFeDLq2xGzTHbTjM
sBK+EEEAS+h6VMlRjXjKd3N25DYctvMRnP4QFxmHiUu3ii6ZKYLI3xf5y68L3Ca/TNiW9XzpuEHN
+68Bl71H2JL+VGEjX0vaTQ9//zNXtgUb9ho3M/CeiSIjvX9fRPrDiiP9jZ9wrW3rAq+EhvzNMkRZ
4eNdx9P7mbPezTSG26yXbiJxAJkoMjEHmSr4J+gTuh1UbT/QYkF+RsdjlGkSFUngffAIuVV6dyXt
YCtrRV3Y+Vg8cVbUKIGfgl3eN+NM0nY83AyOYfj5/BAhmmWcmx4u6JMY20SwPa/gf+v4Ta1jxHoA
zq09EWVIyjySoyJpt5DKbXuwBbboAg46rI8om/iyny7WV2lfd73b1cnGvmSnJq+EXnvWj8UP1ZHv
cHp9//dVdOX2YWNf/JggUOVPRVYurDkpSZdzGMBfu4pg3RO33vF4QDz/xh+7sqxsDEwjLbNBLb3I
NlNRJOHat7wJnVLB2Heezx0Ul7OhVIg6+xSPaR9vZ7mGbsggt0GwhbMxavmIjhe+vjO+eS3Hwk1t
j9tKWyhNoTBixtdd2ohBiiCqzlw00envH/jamAfPx4U3m4BqAE5F4yiK1CN9lcQHNW6LygbBRhPC
9jHkccYMnv3gAbIkB6s+uXXdWrGyIupifx1nop1hw+L/UKxwC5Q2BzaX21DvDUYFasYPUf/Qhb3b
bcXGwIyEe5x3kDiD0VOOElsIevDhndOA2PxX6A3tzNZLrwUKrP2iTsPIcysB4DYAFtXkaPvqiLMO
vjOl8baEwdPAbZ7Y/BemnQyKlsXZ1sWv22YeTqVfKbcpbutsqT0YoSkgw2xT7X1bBUtaRaXj0rdl
tsaoKnWtpMjUpl4FTfEYbY7Hfpv42kolOsFLkQWrHJKWrPd0iL+6TRX6fNkbUhI4G1Qiq8fPE2vf
1N3iFsRtha0GOtp+WCmRaYXVHlPx6LPWCc/ktr5Wg8hEot3AHHHyMm/5GtTHB6fxsCmvrSBN65PL
WHvCz4hXeQ/bgHSbW+uXJM9vSVndwLts2BuRIZfHIQywbmkdkRsH3f94kBduWTYiNTd6g9UD0DeI
FWO57+3sp1sl5CNsXHB85/GP2AvLZI82/srnjfiGtdw87CNiT1n0gUpk7a9nEUwcz4weigskNrQ3
m6ElwRu1LtK96olbYLXBkADuHWKNNc82klwm9XjnNMI2ASLk3PFKo11fiBU6Jp2ftNWNa+yVLdKm
xAo64oJHgxDrsH6FWssgoWHo5l7ObUpsNW3MS7KLDOmO78JvvsxYjU5jYkNiLazKBaExz/bWX0/K
H9a7gB+3EpTXRsU6ONRl1Y1ESp71C/vAa1MlgH7c8kA2FbbFBGY9gvJMNXGK8+X3eDvcEh42FebN
sNDmHuNZjMszZGgWZGvqyHGTtLmwOJY4mY0QtYCc3s8lgqYbC9y8frmNgx26ht74AshPMeNBMKfv
oBpxk/K4UhDGbSBM02Do9ILZcoGQkuViRBEK2BYlBPtb2sooeCsLOnz0CximpsUUDyqBr1V83+7T
mpKp392m7R/6W2O/+F5c0ItR3GvvMBkqq5wq+rkNWimF9MKwzywbyyBrTJeRQjo2bS2HSO2zaE0U
ZP4C1s2D4XMwVbdwuitr7b9v9tv+gZim/LkNaGbUfAqEvifHkjoFCWIdoifDzQg4kmZ4SD0rXr4q
N36j6SsZgT9YZqbwoBBjpEVnWtik7r+Ckfeno6ba7eJrM809Va2emEczHKQfDzI+Oa82mw7rqrXy
IZJFs6nBmAj/ndGx21SxUTCCg0C8LTvJgqiYk9BTr8gh3cKbDYL5XBljCNkR3vrqFJdzmEDBpnV7
qbNRMC8wFOVIpZ+Zjf7Yhx7vIupGx69MFhsEo3PI9nA+jkyV8f7KNJdJPi1VssTM8RRm02Bcb0c5
G3pkneibJC6KL6aKb92jr2Q1bfmsYRhaJaP+wOuZWT62TFbv9NqXX/im5APrq8HxVmDbFh5IPrKY
7xseA+IPqK8EKzq5HXRsw8KCNuAhV75m0aL3B092XRrOoVsdCLPZMD/GIwbp0HochKcpGvs7rXzm
NDOZzYZN4X7UchkxKnOzJt4Uv+mRzrtxfH95bjKbDjv0XA8HLpGZQrBJG9Lqh1FF8n4pa3ojVr4c
4ZmNhKF2f46jFpXPsgPLAmGvdOjordv1tf5f/v+37cPzPU3N7q9ZuIdw3SamyaCqot4sBTNO529m
E2FFWffgIsY1C8q+fxg9yFhXyGSfXDYpZmsrQVymg0Q2RicAjpBoSr8E4ex01mS2vFKvuwpWX3pD
0UoFUYM4TAbYNt2YOdc+q7W7VnTuB9j2bJnPu+UugAPOvd+gbtltWCzupPFjEpk6WjIRtadBDW/W
drwRjq903CbClj6IC9PMS9Z6+9tIl1FK5Ty6TXZbjBHpunFixh8yPXmnuf0OXxinR3VmS7ZRxsWi
j23MWEzg9tl253Wp3R6QmY2ELT2bNrp7Q8a8TqZMRu+8qnSzumW2B2cfsiaq/G7MyvhT7Tczrj21
63hfPvLv6z9efBQwoO2ZdV+UHN+jutVtZdpAmK5N3euyGsF1eCqBnGcfTNpt8dhEWNkESH9xOeKG
CTqipH7qiT5y2zBsImzf2kYOy6Xj5XKkpiuexBTQs9PCtIGwre6gCwJXnwwmY3nth9/2uPrg1LSN
gx095FI3lNtlBeRdkiqY3qrYbf9nNvs19zO20agZsrnxfxaL+Ojr1Ql5ZjbjhczxUK8Tmi5G/brY
7/1pdLouMpvvmnlRmhg20VlJZnnSRpEUng23HquvxEEb8dIwVe4NrFSzEa9gedAScXdJ4bsFQlsE
C0m6TnPpmf/n7Eya7MSVKPyLiNAACLZwp7pUle327I3C7QEESMxi+PXv3F7Zei7fCDa96HBRlNCQ
yvzynMc1Xt4xQ5+Ktnq3b57w39e8T0pYbDR5+xiu4XaqNfnubWJfM4vv0lzb1nZViS7AxzFf/mUA
U6bxbrD10og7R6aQcWy2VTWPi5ifwr5N13nZlfT2XZyrDIoKuvuLeZxgcZjFYWwfCNX7BCB9F+hq
wXtMPpilR4S2KkX34cFfYNS363O6RBevlaIMifpHA2XkY+s301FEHd2VV/ddpEvONRwaFtY9rmv8
EASP3IZ3QpQ/1499l+gy1mclahjmMZaVNx4724DsGcjUfBMwtn1DbRFdxFxv7b4V5UJeooph6UlH
jJMfkqMUU5xWQ/9130e4TdlfzlEWaOj4hqJ+FL33rTNCJ1En9b4zw4W8JPpG6ebF+jHvm/cUBsUq
pvuCORfyCnOydWps9KMnJn6ZhuBQyy3eF/m7jFewqpjJcdSPQwAmefTQJBwRZAz3DbkT4mJ/jNpm
KvVjoEl7aGyP7kvI8+97uss52aUtNDS1zeOWi6+6WR/lBLXAv7/5f93S/1+W8V3OCfxRFKMJ1Txi
dKZLKNvCJJ3p18Pka/0MZS91Cjq6ve5nMT2N5bAeNW3oQ2C8EnufGOEHpmp9uG2GcTL7tRxSSDF2
mSwnS49BD+qLdXrFaEONOq19hANNmdsnOM7uw/1hmvb7hCcTDJs6hdXLV/Hd+vTcTeuuXAPi8t8f
XTBRrhTubY9DJ5OmhblmMPn70vC+i1Bpf1s6WiKPVDMJB67ulax2+pP7LkOleGQ59rI1s42+1PDB
/VnMTfH975PmhcPPhajirZrtRMst85T9rof4MLN4H4vhu/TU5MsOWepqywrCITtFB2haoTtpn+Wk
74pANEsVLZGSYQYI4Rkc5ZyUTflh37A4MQFpFgDYq94yCNR36YKuy/Mg/H2ycL4LZ4Wz9KJYjmsm
poVl0tdlAkWPaRfw4btwFpLIUdTqIMiWyWwPlJcqrdW27osLXD6rjCWK1nklMi+w7wSSOkkRS2/f
9ujyWALmRG0R5CGkTniQzIgkkzIP9unO+S6RNWpUJLtwWjPw5N1pHorqNMt9vq2+S2T1AUTWBkF5
Ngfic27UyR/afQ3RvgtklWTCVh5UPGsg07rG741s9p2lrioXygBRGJqIZTzG2hdFz1OklfddlFwW
y/IBAQYMAzOvnDI5wWObiJ1NAb6rylWaUBpc11mGztn1MMTCP5R8Z4rOpbGiSMRN0Q0s2zrap0uD
DIOEKO6dg/qFPdclsiKDPm5q5ZI1flF/0iyah0uxkYLsyzS4eIaHfjBobNQ8EwV62yKVaFLtA5F9
F00oROPhLrBh2MO2T+gMJcSbkOauXddFE2AAV4eraZeMzHZJmmIQhx4H1L7NxYXVFsvg9ABLrqyi
uUogmXmto3vU6kuf1Ilb8hmWIlvtYTNvVJvM7XDpiH2/a1RcVC22q8+hFc+yjhf+yXhoArAxkg77
nu6k6qOZV9DOG5esHFeWVmx8kN6wj0L2XVbNqC3cplywLEzrlbdJmPc7J6LLqumJi2CTMcvyxb9A
Lwt2mfpe+eWlr8l+DxXjtRNR1YVhVk/xu3mUJ7T03RNue+nZTmRhdSuq3MwiowV/jY7it8Eq9h38
LqzWclP3pYmXrPfyOk/7kt0k/oMVfhy75orLrIV0pbQXPlYQZDlRyP9YTvXHfY++DdcvN11SmzxU
EgcR0jEwJxmbEG6Wodp31XX1paDECWQNDnFZwHAJylE2eq2WZbrse3dnupQt49w0iOQarx8S0UYn
iDP/s+/ZznTJa6ile8PEsmmxGR3ny7ptO3db56bbbUG4xqtlGQRFl5PnTyhhRjPZmch06aF4XADB
Uox5uwLwaCQv30WCe/vG3IWHui2GiHdolqweBT9FCHmPlV7qfSvJhQbpoDTkhbo1GwvqJ6izz4kh
6OXa9U1ddBCSiiXMYNWS6XAugXqw/mJQHNiXM3JpptEXYz0XDc8IKZ6n2V5XK/a+ubNK4540bA29
OQssia9xsdpLSBd/X8qe8t/3AG3hUAS/uTkrN7h0jVVRvxd+Hxz2jbqzSmnst6iClxwHRnQIJTnC
FWxXq4fvIk3DLJSvBr1mZRt2iYe8Tgrzo3226r5LNeHWEnbDiheP+449xNGqjxJKEfsWkks08S6I
y9zHoJOgUg9UTX0m9XZPkvAWRfwhJeVCTcLOBa9xg8MmkI8nSgT/XsehfsvXqb/zB9zyN3/6FU7o
Rca+9iApTrNemOhVHqn+UId9eFx05OEM4fvgVt8FneIOZuXdLGgmmuKzL7rXUvJ9EZ5LOdWe9YbO
+BQoXEVe8YibJB/DcF/iywWdLPNxrVO3p8/iDYk9nUw9+XfXonIJp14FLQSu5iWDa2n1XtfF/GoW
HDrjf3989MK3ddasWCciwELPmfba9W1LYWqTwNi5PdYV8w4b1/1r1efof9BFoe+kfm7z5v/nE3fr
ncWCowrCXVPW1DQ4rx6ursrzTgSQ20c4+q6vR9ohE/r3P/CFaNBlq9aRN2vV+9hQA/sPegC+iljt
O8NctqoLizloDU4ZM0fp1Az/5u227xzgLllVwhW8g2uSRdqgLlLbWtQOon2+ItwlqwJRE8j4dzZj
VTg9wPrNHnHX7HbFsNxFq6jvtxM0ZGw29hCduBWiYMm2byFzF6ritUCaALxNVgcNTyKK/+TLnXn5
56nCXZWtgMl28TqKF6ezd1huJEsv9D6tJ+7iVCURoMEIZr3OoYMzezaZyLy82TPLuUtT9QtsN2rY
J2e4wJYXJTyZTGsX3an4/fkAgEY6FvIvV4dlqNHk0tZzZqGp9m5kUJtL6hJ1XDoW0LIby51SR9yV
2/JGb5XohJwztbHPYzAm0iKvvW+MnGh8AC1XGRPazKohSKCKUoGj7T7tergLV7VNUIP6nS2OgNzA
ADd+WqZlV5aPu2yVxVrS1dxNWSyW+gh3kwYpSvF934s7h7ueGoAEdpqzPveH89AuETQ0YBWz7+m3
GfXLzIEhwQwzr27OujwPU7JZnZAo6Hc+/RYT/fL0RsI4HYU4m22qm5JqgPa7jpt7Euq3p/zhmHIt
MadhipsaCvkZErj+iWBHfsz9Jrqsoax2nSAIO37/A8BGF7PN8yGbPf6MZoCfMw33OXpyF7UyNC/D
rsJ0Z205HoOJrEkQhPvKrNxlrUYdj3KUcsw8f22eWWvspRoDcSfifGEndmGrOC4IDqltzta+bZKF
xW9LFbzdNSVdIup2YIdyLG02++Sh1F9svq/LhbtAVORXLAwIm7NmXpt0HTeWbHxq9m1fLhQF0Uqu
6Ywx4aS2R7KO6uAHfJ9IPTJ7v89EWlnmdTE2XsLWMjNTATF8GAftfPfbd/5loc4Tp2KwFZ4O9fGT
2oY+7aJh13WcuyJXcRVXi0eUzbqIvofI5LPYyL556EJRmOKTqUqMecO0OZZGvjbEW0/7JqKTePKN
grIV4WOm0ESf5qQ3aWfuPPuFvcvFonQwVaA24imDteGS6ravz8s4VAc1l/tyctxloyBqUKh8VGNW
8oicBmRdz6oO9oXtyL7/PmNMbsjSbdGYReBaHj1v+0itae4gxS+MjstGbZbjSivIkiEjWlUXyPzV
byrSlQ9DzsJ7v+SFPczFpMTUGNhB0zFj5Xgx1P+4imJftOcSUdOq/fpm8JE1tOfJ2Ht9UpH1zsNv
I/yHY8+VvVIQbybwDsb+qAL01/c2Ps7LBNdW0Mxv6chMytqcpJ1Eu++uheBiUujIYlCjtjbr256l
U0jqI8m3fVIB3CWl2BysFFIhfVaq4XEJote8NHfSaS/NI2cFK79uGRmRNg4N8x+8uQP6PrH20EFI
6E6E8NKvcIJWEgE2qAUKdlHBlh8NicvjPGHVJb2J74VRL9zHXWQqghxWw0bcY+OunL5NZUGO08Cb
Q6lW+pCHA78EK6k/7frYbnnTm/CN6y2vsnVrvpuyK48hwUVr18NdPism0GCN+tZmmkcf83ZWSZ+j
p3Xfw51IuQDF6pElGFAlDH6gb/yKpqGf+x7thMlN6SONN96OMPA8TcKNrf/thpbuM0XhLjxVhaqg
bSzmjNWsfpXLAq6fttnVbcNdesqUrQomOQxZtCTzZtT3vpbk276BcQJkAS8Oq6e4R3qq+aiZetM3
0bbze7LfjxgOqwCQAWuTTWodkiEPHrqK3ckIvrCJuoaDxXhrNu2CJsslHVNeZIwYldi2okkVzK+U
kNspqPdVPLlLO0kTIrUM8bgMlJxKOS2CJIxqddn1DVzaKSaxhob0OmUTz5svSIiQi6VQxN739NsI
/hIa8jW2DTX4CgNcwF/JtZJnapfizoZwW0B/OMxc3Gkh/mS9mE7Z6K+8SZo54qmAg0wOsAInmRbM
2zebXPTJD4YIaoNkyOxNaLCBs1TC5GrSv4/SC8eAyz6FofZs1Wx9RsJVvlUGFgJ1a+hpjCABcud3
xC+MlROke41npi3K5yxeapquAg1RKzPe08ym8lDFRX5qkHlOopkyyDvi1rpz5Jw1DuN3MlbhQK/B
ItvjBs/so7fs4yO4S0j11rJu2Sy9ennBE7kF4Jl3dpJwl5Caax+lxQAPr4vaJJD3a4Jo34ng8lFh
z8OWUzw6DqF7Eo1GJyPwrr/PphdCUxePMutmbSOYzeJtRijBIdScdZVY7hTrXpisLga0KhXmwgfW
XNtikkk3NMVjbgTP9BLxO1HqS3+CcxhXHmvJopEfX0L1E7WiVI1Qt/j78PxXVfzDruHyQIXu4emd
D30G5LWIMfCgmNdb7aCA2+gRXYLtReZV/zCvpU7HvNUnYrU88kbrH39/hZf+vNvQ/rIriqrW04yv
lAUaKqlR9DWU3dd9j3aWecWWZTTrYDOPLvBy+qcU+1SbuQsMld0G00R/RBSjq9cQ+uB2Hy3IOft9
OOYAyKSJUbAIAu8Ncp9f/XyfGR3/P20rU0j0VPVYC0T9DAV6kYeo+nffUDvBu7ESns7r1t3c1b8O
yxvmjTuXsAsK1fVspjEq6FXHGgHdcuQ6vnM7fmHuudS3pHypzZpj69HAGkQ7p/5sPu4aERecrOJh
K3yJZ+eTAn84GDRAhPuYEu7CjWj4KDltVJVNxnzmOsgUJ/uANe4KL/GJeK0UMbkW0/o29r33Yqru
xIovxCguOqWacDZm9Mg159108TZEDn7bRs96IsEBikbbu31j7ywilM1MswlJrlDNTGQln6Fu/X7f
o52L8IDUewk3SnqVsflRDuowwVr2zm780nR0FlHpLWsQzhG5ogfmBxHi09rLeyoKLzzbJag82Ya5
yTEkuWmfO82CAzxxw+OuQXEBKixPzEOGF+90+1pFHWw042GffBDSp7/viD08gctOBuQaz/2rnE+X
ad2nQs1deArycLGOKjw6WlQa8eBrHpJ7HVQvDbhzrjW9b1t/8PHaHKXhuPnm4Zq0b6K4SlAVb6Nc
RZxcw6h6Z+r2Q9SYOxHNS6/thKhqZlCA6vHafKMPVsXnfgj23X9cHageflpCdbcRKb42/XqNTHgn
dfTSSzuLkmjDbE0xHqypjtGYLlqd9s1sZ0lyWXodIt/bTlJ9INWWrO2+HjLuwlJshWJorzAcfZm/
MnWVKF7vu8e6pFS+TkUAAzCdDcS2SaSX7bAVwz2TlRdG21WA2tDFPk9VyeDCmL8rvBX6adu683Lp
klFFwWZOesWu8SQ/lzb+HFXLvhPZJaOmqJsXbm+rppPPZlZpaMi+qe1iUbop4sHOmCZywn1uzBUU
w6Q47JqDLhdVx3m15mg6znrVqgvU+/lhKvm9u/BLX9M5K2sg78TTFAs+nj7buj8u7bRPNIm7RFIU
bapsqq0CbcijhGv/33Ze9sVuLpJUKhZKL9cUSKqXjHY6b7Pe9WjmEkmmXKSKrFdmDH5Ifpksw+c9
X5K5NJJgjY7lggejqQMbbJPqKdoVlzAXRYIFmIYr/LRdbWB5Uob9gk5JqI/se/FbQPfLJW3xWCWh
6VhmdiqfaFl/68JuH0QFRc/fnz36WyWULE2GBQSAigCl5QnkwcadX/M28X95d/hc2LkiQ53Zqtgu
Yc71IbQ7UzrMxZGWvBriYKiarCzbLz1vv/Vi3ifqz1wYqfakrvVitiusSMJkZZYkTPm7Yjbm8kdb
11hWCr1dNW8PvpbvOS/upRX+vKcw1+yvizTpgXabzOPVZ7mh7X3Qwb5rLHP5IzJEUdM0E7tO47LU
adCXAnL7pd3nLc1cBklahc2K9nUmveCLB72NkpT7InzmKjwttUd6mguDSrKE5mM7LCeu4nvttLcV
8//JHOZKPM0DGSBkFjfZ2rbN17nyyT99M6m3uY35eddG4Ao9RdAI9aONm2yb1y91qZ+YIrvYL+ZC
SD3riKRoM87iRqsnvxXkoQq66c50/09990+D4wS2YgzKZZlrk0HZWx/EorsTb/z1lNcrTVng2zTv
GiITqsbx/RZG23nGHP46e/P4CWWB/BPD+S4P8DWX58oW4delR4ojpH1hztCoHFM46FB5ZCToD7ka
wtM2BGZXBMBcwIkXEzQBMe5XFJ8OMOyrkn6p2K7LBHP5ppWrNfBnaKdG05aUuj1X471+wP+yVn8a
dCd8LjcfhhW0aTLlYQtOFWjoA5QZJ3Epgcm06Qh3mCAlZQf1N7h+XYC8em3qeXJJbZz7x6HykRUM
xtI7sDqiZYKWjuEdrynJZG7VucgtOVSQNTkLdJJ/mrpIPKNJHY3kKo77g6QrPgy9RTUGOe0P8ySL
E1Ss+6eeobys1bA8QK2wyWTX3atfvLD3udCVHFRVdgOGM9Tf+znOyLTPQIa5MLmAR8pk2qFBWOKT
N50dl4SNsdhV24QG+O/HpBqtHeMc7w3zmOdw/lTtBJmZi3PF8C3B/QDdSTLMD2h+/Bx5wT54nLkw
V1PBTFIGXpV1S/82LiR8teSdHeOlD3n7/7/EDZXwWI0mwiJry7lKxqgvz3Dv2dcsz1yUS7NFmLZu
62zzOv60iGaBgMpO1xXm0lzAlIJYFrHKwlI8h4QANan3xbDCuWtLsnBdQ4wrAxf5r/T69xv1d05B
Z7doLexfPaVUhqF/LTxkNIVe9lniMhfi0qVqfPgYqSzHnSRZNcpjbV7uSkAwl+ECiU6Fp2fv6pfe
l2pExgd9Mjs3aJfhykftrfk2ele+qo8sbzK/3ke2MZfcUnXhV3mDq/zYD+XTYtRDp3n4eles4LJb
g7fWYRHZAsjv8EyMtkk5tPtKqcxltya5BL7w2zwzrFgOU2tgmZBv+647LqbFTe7n8C9DtZMqeUQP
5JpqbXblCphLaRkORzoP2dhM195ybJiMEnSDvd035s7q3MY22hasoiuyVuNDEG3bQfdsX4mZua59
axPN9VTQ6DpufvekUZi5EB3vw9eYC2fpYoXSNGzGrr2/2LQpA55MhfV2ZfKYC0yZpqfVDIHI60Dj
Kh3odli6Yh/Xx1ypqTUXAxXhGl29pomS0hdfgnYc013f1BWbGnro+cAFOLoqjxfP0uNfvHDs9s1G
l5eKRlp3EYFsQFiUb2XD52MdbPe6r164kLi8VFTUPaSnZXhFU6V/Ej4vriCoukPTcrvzszphfddS
r1oKEl7HZaIH2rH1Xbz08Ye/D/1/Ra8/BLCu7BTfto6TohbXXgxMfPGpEG/nOiZJsSl6HWEjkoYc
onG2k9Vr3/SwZxro+nYtfPtmhNHs9xGGEPXJD6DuKeuan4JymP8RTJJXPoLVE0y/yHuq4+pswy1O
JyhEP6AlAPbYG7xp//5HvBDIuLxOUFjq264KrgHX7TPEyvjT0ISQctn1eBcAgz430BkZBld/lp86
r3lLEaLue7QTEFAPU+YWy1y9mq7XLeqWNA/je5H6C7PTpb1MFEOorluCK9Q5NNo+u3BLWdjTf6iy
Zl9g4CpcjSyAs9YyBUhW5OvnaIrWo6iLe2m5W2z+h9npMl8Ngbehga/UVaEm/k/V5ctDic0zT7sp
HnhK2h5iQ6HP7ulT3tJ9f/p9t5H8JSRG8XOyzdYF1zmO4gN6Wtdzwb3qAEkTdTIIU77d+e63D/yn
X+TE3oRu1VjOqA+xeqL2beNHZZ+2vaGHqO512kCFPFl50LzNdUD8AxwjGVrcaDPhCw493AriG3fL
+sB/CKvS/6iCJX9XVWv8BujX0CR+ZznWoyYgN7YZ5T840N+C2jcRqYtX5ejlZyhwze9qCKo8TKYv
hoTkJsyQNni/lX5+bIqmOms01PR1EnFLz/Fq1nPHPfO+5o332NThOCewKS+TplbDx5zBkvPO4Lww
Ns6OZ+AxXKtOblczGSgpUrMcheJ3kqUvfWGnGsB72yN3UYXXEqv6DCGC8hRovznqqm//GdRa3qlQ
/afD8Kcv7AQqxTqUnYlbHA3QJyYPrZ47GH6Al0hmWBAdwTiZj5Aq6L6hOSI4Vqz4QVnlJ1SvdaJQ
CDkPxRrdwRJe2CD/j+bxO1rl4IavQ7N9H6BKk0iNod31uVygx+saaP/5Pbv6U/hl0Uk9jHf29Re+
lcvzcC+vyrBG8E48syTWqD4lZA4SsflR2pN42zfhXCkgGKWHisqO4VNVPPXkeDZiJ6/N/o/+G/IO
0sOCXrGWxM9WRPLUQ636378P/g2t/cMsc/G/aVohzzVR/xrUcfxBkHG58jLUj34pmuOQ581pbqP1
Kvxo3pcgdYnAntg1tFXnX0ukX68+puoBnopy35XKtbGkRbcW26j9axf7/VUZQ5Ne0fjt30frpXVw
m2i/bO9rE3KyBpxfzbYYk/QNIpJ8jtj7vz8eDZm3beRP38M5QJDwbmuFlPG1IWGR+2lRQh+2TxvC
PZ8lMYROyD/bbMPhu0IeOzZJuZULlAZYOXsQE1IRC2SfbBXOgzaBtZ0pw9c5iou2TvuBTraAL3oY
oWy3NcNKq9QTvPY/jP8twWRcUEb9mU9dnC8JygjT9lyGVZB/g5hBhdTUksM4gibtpkvzzNRcH/s1
ZuccKurecSANDovFTuqi0egbHQu0dH8aZdefUcZ/ZNVaworQwNDZtiYgqa+L4AD5RgjD0QIHcDyi
Be7SeVHwWENb8A1VRPoHsqliTiZZFScIJv/Mlbd9lzeJnXoay6Qj8fhRikU+N3kdftbxMr3qCkNO
hYAq+rxJXf5ch7VvknoJa/mqh3zGJx1FxDsX6NKuX4lpwPRIBkR/GpNclV5Scdq9ilXVHwZNygTq
LPjGa2WjQz8FGndd3j0qqgo4MXdtUoX127ba/McYfwMEo4txSeuBykPoVWValZN+I/oF9oys78Sp
xed8TSAxY5/jWi5NKgMTvIJGvHzlSaEu9aSpl0zQAk+rDYrAl61aWPsWODY82gsdf/JKSLpFIg/Z
gWv23s8V+SZ99jNcq+balqr/EMRR3iRoRyIqBT9WHUBwBwfdDsOh98fpVEb5AAREeRLJZAFBwd4O
7Yd2qBk8QOoCLqd9EbPpMhcbI69ibwGEX9i5my9lLxf+vmvaThy9xuDnpzVYbnlo31SpFaG+dCqk
D/gADd7SlIDrH9o5hzBMOyP7MyYK1nzlB5lHM5THhipeiyO2zaYcU8/UkXmkEX404aqx6dbn5LXS
OfHTGh1VJ5k3Gl660+xP3mEc5iZ/GKtaFa/MMvUnhfn+WK9wQJx4O8DiTrTiYAbFkwCXEnMwte7b
N6KKanIKhk6Qk4kZD09lsMS9PLR6Q04gQRK9aV8Z4U3RU9DJrvhgui4kr5qIbmOYSESOJDWFqboK
b9LV3hnJQ7aZVBmUkq6hb6b6xNZh7k9ooM35Vztatb32pIEvjAK2335idq1mOIM1nM1dwlCxsEnV
WmseGSM1f1xQmFLf1JZT9UjVgH+qMSbBG7jYEC9Z8TGCU6ECE5740MfRZTayj1JDJACzpCVw0Unt
sMbRkzQizj8LsLH9CaQ7dHmiBj9w2HTjQZRgXvxRvoEHBOS8AHuH86noWl/9gMjXgFoeLmc2f9Vy
TMRzNFkbXpumLeHy1mqFfEObT6hyjzCYta+raMqPZe9JFHW7vLMiGeJ5Dj/WYILbz90K68g3ka8D
RCwkwvL0J9ryy2Z8sfwsWeFZdFvOqoOg++LlD1xDiuFAi7IsHsawaMcfPO5L/hSRsho/V328RBfO
A+W9z7XfIoBsBrFEIDJK7qeRmFv5AT9lptdtF2xEJDP3IvOsBBmmMyQXw+no64GYd7Xwl+lJUMxr
yAJrTxw7Fq7tR+hrTQFumnWBeQybjPjcVlPcPW08H4tLXJa6+0S2iOmn1W+HnKa278iUJzDp4uGD
gASB+d7L8tZP0qCr5FxSaJNc6kWvedYCuaSXsIgRuYPjXurtYYm1nfO0CoJGHUay+LfddaKe/Wi2
sBlP7dS1/JFhN1qDY6MaWV4rhZaqj9YPQygAhSYOWWLMLP08QSsdsJ0ae4V+WPA3lW969B41RxnL
IXhAw3JQfzZyHcS1gM3kSfVFUJ/rGf8eIuRbI49QA426N5LBoqpOSlqx5oIwZp31ITCW1Bc0HKrF
nLY4gqT6WuPDPHuhj2ogHGYnHZ5xEKFvgMZKjQ9zM83mh4DLZ3hhDVojEwXhijwZ+rDvD+1Q1fT7
1ltvOmsK8boy6Xth1yQsAu+QD1R5OiW66aavDRMLeW1qUxlYl6NROofOFCVdjjRViDTSUMcl2ZKN
Njig4kAr+S86eWfvH9FROl0NlHmWs69rET3SitroW9kwSt+PkDQypzLko/zEaT+zJy38bvzHLzFJ
f1rmWfFQoHzbkaT1GPX/9Qkb+wvffI9kg7GLSQIQ/90PYa1di4RbGGx+FEwN9NQoYNNP1UjC5XHu
OC5HSW3zqPo6jZOMnyNaD8XnBQvBFokv5kG+j1YlvVMpZxaemFiX/FGhgcBLO77SoDho5nNI73mz
d676qQuyGVVs9RW5I1Z36F6ytBwOUrEYeRaCw4R8gxMeUQf8Il1Vh9viGNZU+igFzQkzrCfiyEIa
VI+KwfZbpRsUOez3TXdD9bU0QTl+HTflCVzP1nJ9HzVRVbzjDSiRH1Ot+Noc+sgLp+AUKo580nEc
Wxo9QkFO929Y6ZGhuGjo4UVzil7SsbtMRbfw/NLGUq0/NHB1HA8q4L48ovEz1iqJ6rANliTctApC
CCOj69hPRtZ69pFFnZKJiaUvcNpKOUAIN+zHPqBHcAFhNBwKboLGP4vJjtPnQUFIJzjPcESAHOfq
g5T7Uk5BN65pOFkUy/Uq0QiWRKvJbZiEhnqRRRuQWs6yjpqhOksehjk9qDCOPHNFen7ib5iFeOCc
8iUOu6+lNlPbJryihbo2xU1UKvUVrfWW1NEsKvQu2XYLD5EdjSjSGDVJci6NBy8lqNXxMniAyORa
XYRnqP0ZkDYU55kprz0XSD1Fh2AL+zkdhC4RMC1qKAJ1oo2QeY2ijA3NMSzttp7rcK7YZ+9/HF3Z
cqS4FvwiIsQiBK8stdgu7+NeXgj3YgmEEAKBJL7+Zt+3nnG0uwq0nJOZJ7MT09r6rci+hoNN8V+m
9lReZo/AFptkST3afnpOIk9Jlct4yM5IUebFfckT4hHkRgsfLvSI07sCrtcB97VT8tQt0U7+m1LJ
jzYvo44OZ554GT2ENdrj34VKyAUm0dlwLpBTO7Rw4F7pXpc7UvpuvSBxctM+wCuoBkqXQE1kXPfM
FZ8wNa723WAAIg3XaFumlrsNdrXzBofDHR4C5xJl1PITNC6Ea/jK6VpcF1k6U1Zi8iVri7SA8qk6
EIswXR0qS5wa/dBvVQkHzJcCGqzJVKiqXDadg7RJ8hofuefRKWXE+DuV6354ieIVFnbw0E9QrmHr
xvDoYOlUil88Ss1yKXp2FxeZvooEBlM4YUv9w80l3MnMesi+GVhIiiuN16XAz9YpWqsIKFz/S4YO
8xfHLiJxh8o6T7/bBTfXE0R+Knnt5oPI624LLMAc+gQQG3agVp2RRW7wSQqZHdsF78/LlyOnyDtd
Vf8HpBMuw6E7Lhzxil+MrWJbK7dP+/ycwpd7e2CzCMNTirEk+hQ8wN23kEKGe4FOUfWi2kdBYU89
piGcEMmw6r9lHEf0NHJLih/Zxjb3RjcIvd86rpbu94DPinpHMnaIn51liEyHYPgQ+dOhykFjdHIc
LcE3I/lUCTL2GK5Ys4D9u6y7j2sgtn2oNMkYvxbAt0+D11A8wb9p7s+J3NmKs8LL4anLNx6hohwJ
Ui4ha+hLBclIuxcFgohpTpDxWJNeLdHbpk0/uxbEREfnyzgO47lkBa5qy7qiFPVSTlGK4uyg7E8H
C7bU1Pk+O/KY747218QfVFcJfK7Ph8qGNzYojpBlydDHnfSgs76oHNmIumXFMs2ikkOhzGPSyVHH
1ZYj/Bf3c7QkK15cxIfjBsdSsel6mEOo8P8jiKtGKraXFRcEjj8IabvFV3ztpyYNi5//0C5EL/mR
oXtXsNm7n1Cm2wMnWrIcwOuyiL9j1cL/lMHW0l3XAkV0hVGyQB4RvlyAjO1KWvKHHGGAGUqGXRdb
i188XiSMDPy7YHPp/M2U8Wyene4Ca8ZtHMkLCoWeYJRSBstPkSI5e91KVCunacm34mUpZ+HO68a6
h6ywGBsuKT+j5OISoydEluoMCXYaPx0oA1U7J1hXul0wY7ya6041nQ0q6n/4noj36NZvg9m/VjdY
9svBauHD5UnxF80pDrNTGRSMhvek81szw2r0T0BEU92DSjzZFV4zXb0UHc+mGodPuod2cBjgMeds
Q+dsrhyBzqZFg1/Kosm2VLl3MQvubANG1hreRNlRpEgC2JZke6bl6pJnhNlGP3rjCshlODqDok7D
1MviA50x/EQ2OSNDEAlUyKZl9RAteQTXKECrGW1ENlmYd9nS3oRPyeea5kbMtR+iIemaZJ+jmFVq
wCTAdxNnkWui1E+bROS46/ab8W5AYIvtUMluoLvImLSr5938s+jnwrUSO4K+FvgS211pmKNjDcrH
NoOZw1Zla6HHSkX5v+i6Ca64Cdrdedw/dUrj+ByKf4k8NfPREn3gkFX5gt41kqE9BGJRXFUuic9o
ZWYYK55zKai4Bb+k6cUhhXRDcDksVURluQLdsh5gJugb0n3k8qBgi5mUcAHccJN2JK3YIjWuR2AE
d/n4L7U0gzNjW7iNNlPK06RZJPE/eldEZ5Yk2dO0hShqIo//Bvae/jWYqp5PdjDDDWslv88KWYKE
siGq7T6nV5WG/X3wuX7bGJW+gp9ZiXYNQKatYrBFoSKYd9Hle55lHjTENP9NhzV1gNYhOTGLPyrP
y/yl2NFioSSBDV2MtvDc46SFFO3IMMLn5POaLjjhfXekd71Wyz121xrXGlE6ALrL4yphrVHn9rCo
vt1+ocSiQPELgr5DoWqoqJfzMO+8iemxXtaUdmfGO3c39DiginjX9aw0vcUxAJtYzAMKNgjjiqxb
4H5/kJatS1zBk0/WRZK6GpmH+rzv2fxj3VccWnAWa4aOxS28qHKUCBOr0sJ9W2wp0ZZlKJwsWu5j
XEkrBpwZW8KOWtrcVYVGlGlIAXggjPwjFbvFkoPwHQdF10bATxI8g6g7WUkWdEzaXkPkfyOcM0fV
yNGwKYbP02vp69ivHZ4/T+K1VtKae6TbJ+gCsu3LmDz+bx5xfGR9tP8Y9epqky35M+Lbhv+GdOiu
CFvs7obCTDhPzFqlkclrNcS8DX0K95Y4V7yFahxlkyhNdMGk8dYEM6CkQyCG/bmFoajmDvLpATqR
d0yNgW3KU34qEFp8kTOKQAjv/JHVNFIdTPvQNgdoj87QeOX3EILpuaI4Gs5c7znyddPUitZ3WaFg
X0X9r8wsKIDR3GbPRuoe7T/z81+IJ8llzaLwmmHw86w52yVGHg48NN7Thg+GtGNq5t/T7or7Lc/X
N+7nBCs/6UGm5ECSBRbDyVAO3+1hzi504KqFWTYW+qKmy9gv4ahDad1JRUaKiphO/OWj6p+GMuXf
tZN5leyRUm0qYv0xTp0PJ6mGNb/riZanXtl8a+JsnN4o5/PLnI30s4vn/gt5bhGipXIUZmVR/Hfo
KEpvsE4ST/sydVeXiDKqPJwnGgymowYIctPnHiTQp8U5aC75AZirGQTvzgPtkHiYzSMR9dF34dKV
MRetJlHkKkbkEDez1hTg1rqHBdDRsE2NxPXVdkcX4h+r8riXq34M5D7O2GE/EmphuV/SPerbEX3M
2qJbz7JqPUrxmB6M39I4lxvCW9kIEEmF34QE9SOH3uCWRzB7w7tDi4i2cgeegHsyai0rlje4qMHj
c9kQdfLV9YOca4Ia6pEPic8hKbWIEmfyWJ95jBLTHsN2F7YEiV9TXBj+CDZslo8Hyl/eSpvxpywp
p7I5ODJ88elRX9QFrvrPPPfsCp2fPiV5tHx1liwHME/X3UHbK1g1oValNVbHwOuRIL2sTiA6f0qZ
wzZy+78gMxZTmACMS+ToKfGULdXCyhLGsCubFeY4h9RcR4bbr1UqNf9MyeceFaSiLyIxa36LFlv8
IayfRJ0j2go9HkKMf5A5Y1jFYABIC0EMyhSGt6rbsQj2J2q89Rti37q/2iwpreIi4kmduwylsdim
HWpwjy6zDnu5b9gsK/nea7c94lCIPxcj3N8FtNyzKzA8WBEisSYjd9ibc2V+5wQXv/PR0l8o2di3
iSiGnoxPe3Qf4H7+JTrUb1UyZ2FoOOqkx/1YxVFnPi3vY74mOMztmrxKi+qtIlj/ojr2kd8nqEBE
bYYpWU+dX4/pxNds19c81urOxP8gEIZ/rKzwKyaLulMB1BiNGOsUkxDsG1K6s7HhdIPQOMGQAa03
hwzCR0uJhFcomzGQ9rx6hpOtyHD+PR/H1kXfPaq6O7p420qY2+XNQTwQV3gfybKFwMO+wSYRLvok
8wVFFE3Hy5cDXOsFiAd6MxyKpAMwVIz6wVhCTM2mEEGZa3BeCG3y5Jvgc/l0JF6/6xiuYs3BbLfU
GRJ/lsaabj02XAd+NW9jnh2/rYURmyfFmrVRUNNrihjyn5FW7KyXwvb3m0lR/lGTyfUSXN9/5Eef
7g1BP/viYKb5dzjkKC+Q2B1bvXhAe6dcYWwTAxGj+jFCDv2E4avpcWaY2mk7qsXSArPI93pCD8Lv
OFD57YK/Ud4lkBhN55TF+dBk+aLxnkhveO0LssxtnkNjXAvCBHoOaD5sY5csfSldwAvF7xamYmI6
noiCdrnSuCwQ5pF6XFkaZpnTveOD++zpui6VCSP4jNxkxZlkiwWAEgKK8Gx1UCHvvXQM4CwXjUAi
89H2qef6rj9G7FQJqUZyxXPjeUtTO1z7Egyfm2xMrgke3We0OUDvIwqTW5liMuHUkXkNVyalzq5T
mbHvy6Z3+czyHhHsmzwmbAjcbLm5AjwQsl0YALLLEfk9r7NNFfed8AGTJcgpAayd73v8hNorWHQJ
uxV1sXvSo4Ubdtd0Jv13/yadLssLt1x+y3oi5pfSxiJ6YSFOQo0CXftztM7waJeBxc/bPg2f0h5o
pGkfAGfC0kWCW4mz+PcoGCqQtKArb2M7Q4RNliXdbhnJqEVPuxPf9KZnT/MQ7b8Wu/Vw6JK6bNHh
AVjBaM88IghKjJ90H9KGHduQYKmHXTRTjspgQWOmT0XpxHnBuCWrZE+j38fO2A2IRJGfQ2rC9V9w
5fA7nRfyui9coRdaOvUwk02ZZyZScgUE+SxGlz7FCKO8gzMcnqwOGrOVS9IxgI2TEul5Wj0kq1O/
8R9zOYahInG6X1Vuh6xOes/PRwIH++8WgQQtMeuCAl+7hzkbMnTpzk+moZ5yco5YPH8z85qUDare
RUO7rrf5bMIucSVvaMyqWSZFqwFUlpXSMQJC9kzMtyQuBlutqCxVlaXKvooJhg84XZw663g8/oh0
Ays8Chi8Ps7Jvti2LDHue0cNjn6gvAWqC9pP6z/PoAjFGkkMDEcqS/tMND4/9N4iXb4cLjInRV4D
HU3VCXZMyjUTyfuydhyD/PnqcnAeIQ+6ynsgNlVMHE7UNJvKR1pEvo6yov/tUyl39Bg92U8DWTRD
KqRHzUMCP+XJVA5VVCILBZ0DTPgqLrSy12Oag2kmHURRjSMyDBtlIGGDhfssr2xL8yfg1rQZxpQ/
Fl2GdZL07CO3CfCqAm1uBeuLTn3wyMIXWfpyRKk3lP+P5coG2VDQjf++CkQglSs3bioXp/acTtNB
KrWmY+spVT+6TdhT4jY0/WJV4Fn2cnndFh1+UrJRTNYrEAi1W1Byt1vf4yRIClqQZwF3+ffxOCQ8
uLpZvkYScUyPpkCcDJp1B6MPDWoitLSLPNBRSJTns0bMclpj47GpWme4x1eg0sKr5iZsDTB93APJ
BvyvsjOZ7ZXwkX3yUsjp60hnN1RoL4EWkFnjIU3Iyb3vlnRI6mnKJuhxOxEdzybnnTwvOtoNKmRb
PkCrb5+7DeZpbT71RdH0EK3ZxrNSHvXSGf7qMdmx1wEeC+9g1pa/c8wCQlOGeLjQMR7OuOdxM3Gj
7hRwMQw5oWv8xyzs4ql3WFMwqwsjvRfGifUu9CyfQagBZ7hsvFS+HYcwfhqA3S3XXf/dZfn+A5aw
4U9AY3MHAB6rLg3+He5NmBUcMaxTnGRnsqcNrc0VW6t3TUgzM9bTgoEldDcjS2FdlEbre6wzm59z
pcf5+k8iH2qQA+5xyqALuAeBNZU/gz9isHELqm8cGIv6O89L+L0cIuEnR/b4feBgx3hv4iuUC/n9
5uIOAaMzXc/+6HpU6CBj/tp8wSrghY8hn0lnBmI4N+h7OyS10hzA345ZkffCuaeko1mjaCb3CwoE
XQ1JEKgpjP1Tar/uN6StTkk75fy4l1meXAuTLg/WKXoWpED4MGA5QYH5Ik2pQaSvv2q8aACk8NG9
KrbigkM116+V8tkC2AFwKUIcMShxhrw++SMMSJVqj0DO2H7Yv3bM//Q46ndZad53H2E0nmF5rUw3
PFp2HDzO2BuNfP+lshJFMIXjO0WWQgaWhfHe3WY7GX3RtpBvPhIgOTE09p/H1YbLeD16AJg+AxFs
iumuU2X8GqIUDokiIu0+J7qNCbiyAWcMDroUlWFaCNamCeF3x7xNJ5fin4+JFae118D8SolLRoHk
qSZWiBNg4ZlXju29aTYga69SlujEYLMJ6n0h3W3uNUreXXr7uQ/SNN1CKW6VaFTVXCTHqevh8AfO
ine13svk4ti0fzC/bWNtF5whmDhhN6fYfElDN2Xgdvr8CR0Y+G6QZvU00gUgQMfTH+vY7yerOH+B
cqBobM5c42fqvm3RGpoElPOrYdH4pBCXUgPm1BfBuugDux1yUQIP/QpoWHzeuoW0bgWAgLuQn8d0
k9hBfYe2pEAgWq1Uj32pjgklXMC8R+7EZxwbjF/SQqN167fHRUHvWXSoe+sY1NYlWYEBkIX3ty2d
kgqQqEfLaWGW6JdsqZBwBc/lMkuboMzrDlVIk6QYpaKe0YvSnb9kMcjYaQrhAc1GOHnsiOedRv0F
kiR6HUddnGykjjNcR8YHO9Kynczwe8IoW42/iqGseen6atMSUatB96HRpS+f5UDJh+t10oCYJE8A
dcfHuVfxbyz2tDkyoes03buu8ZqA5eAJr3QqSNVNR9d2ch8+Uw7MMFWEX9Y+Fg3jx4pTPIo+ITfr
AGj2n3HI1RmxqcVpL6DHwrrI/jCMHm6iPZCUwJsBIdkvgvX2BEQatGjnfZMubDszG1hU9d3+C1Z7
gGaG7bganf1Bwf3XcJe/YkwXAcmwFXj0AzgrB5z+nXDCzqB9k6aPfHktyiV6XJ35zGc9t9IIsCu8
K5HwCWoPLciA23Jg2TuQhfUM0EreEYqhNYgODS7yMPxNMqsvwCHzl3Gx7ysb+4+R5Ihl21ADYEJp
7WDPJuU9nFOL13jsWXMswCNOUV6qSoqlTCqtg6qCZaTppvg35spWPM+dNke5KOhXRMhZO2Fqd6mh
ZJmq0tHd1QLqCYHLHqMLjZGQNRlv+bOP+h/JABexT+Gm1MMplJEpz1qObMd6E4dQ6dnZDRehzCPw
Mc8mDIQ/qG1N0ugUcoxWAZWylh8UG0DR/dt+lH66oGwL/g1Q6qBBVoUlK/8T6579pjJo8USEZ6bV
cRGWrz6kh5WVd5LOjViFSW5HCTvlz6I3RN/hcWNcnSZQEoDmXmbxlMAqPn04FiWbjO8q+RbS+DB3
iYwV6MbUOmFeS4yULbj29hi3JBlN7P4rt0WYv0XkchOqae7jBXJe/ADVBgwvXQX36U3UWzZwYLoh
Ln9udkQNnbGCP4L+lHG77FP3/2nEoU2Yte/Cbb2q3FosUdvtZgg1QF2G0jKzkI7jRkTILDSks07E
ZzAyA+fVRVk+Pva8Mx9oKGfUSCOOG1X34xE+CLzBl5eyL5w4wdgqJnU5mvkGUCWBnEF2cv7aod6b
3ueBhuk1huH/Upc9Ln6P9A+3DFWPzTo86HU2qi5jOGyi7wSNlVW4lqfpabL2wJPmB9DaSgYA1vXo
4gVUQ5pBMnNXlmkWHjDv2fHvNtKheEK1RfqP4OgxV8eWze6jnwwWU5KAeorbNLjkB4jXIn6WAFn4
l4D939fGoMSGxRyE6n2zU1Kgm9VAGK562eK0BtJ0RM8ofSxv10JE76XDKoH/bSaFIRAm9Ex2iM2m
FOHZ0dZPSHSzPXBjS3c4O9eFKDb/ZgXImaZfoXqKKqYh9IWWVluvQPuSjmxfsZuh4GvB5+mMPvhR
IC5ozTtIH3Dv26VFdnG0fZc0mtzfEpBSkcA4b/FI6k42eLn62uBaB6aM66kH+bf6mX9LhwiMOPxB
0iK6qlmshWqGGXKzuzGB5EiCjEfYwK0MVMUX6H2WcF2XaFW6YasqxsfVL748MzEUs7kiPoqjLELo
7vEz2zfFa0dSTMvyaQPT1CgFF9z/BKCt9MUjEmE2jV/Zlncwy0D8OnxT44M+Isij3EBaJ1BokAxP
aK9oB8HAXEUR9w9rDBN6dY+eFN1uNSUwS/tDA6V0PaV73h+Q/wgNyOIeg71cLyff78DANsLz8WbA
h42/QWBNx7cVBxb9GmJLQEzm/eh6ciEYA80UagUGrRy4LYnv3thE9UXcHnE+TeidhI0sHEyPOALa
cFZ4mXy84jxBA4eYO50c3wnf2dykqy16+QqyIDj9WJCEKdLAfcQcv/KY5/5zZJuQYLhDPv7yQAQ2
c+rTlIvTXPTezPWa0MPc+AECG37TOaaKPeABdT7+zc6/zgeyBkHA79bU4EM5OiPYSRIMhQ6YT6jg
nJh8Ae+XrMXuG4u9KWxYblClj9MtpmjN9Al3KSuQ/LtR9CchxTmBJ63G+Rc285DdiE16UxmXuuwU
D1Zg90tEtNZ7vBbwH7HlFxek/9xR/3gLnkvQYq2RnFkqfp4zfoyvXb7iuj4IYqxwmOTDFeSWom+y
6LfuyZFxt7dohjr1DkYVSE/r1kU10KzTFknzFLXJboo/ohxkWfl0MNiiHGUFSkZjow+FM1u3+P7j
1vaQRo+Yny/SNs7JsT12GQCdT8qPfP4JxVfyx6T+KAAtgEAFrO2K7IGCpEbPAWojPXf5AsFVrMvx
tZj7EgliPid53uwjSRbYCWTjdwGRzfZUor0INYhRZm5CI3r4FFLs33YuQQJX6eaPOamNwEzwh9PW
pW0ZE79W6B+Op6C1O3S1Y8DjqIcB+OtzBNULPYFiRjDLkAYaUJB4c28Ss/m668ZOXOAZJ8BKioC8
HGweTHPqxL8aHrnsG3E58Z8E8dZxEzY05ABH9/Dhk3hfUBzDtvHHHpf6bB0UaynP2bVMLWA/Cm1p
ncgRAT9FQrCVAGQM2Og9A4JdIkWjLnGPHY3WUAFU9BAMFvpYAMl7JylQonmMRjjQD+PzmhUmf1pR
7aJoEXbzYAsHdSdlz45rjhn3K+Tr+W9aeiJaCDbI9yRn+xvHm4X1oDMBnq0qhxqUkeV1gUaA/cmB
zf/qOuyWi5eTmxr4IAAZZASl4JWBfc/uIErYX7I+CwD51VQgbImS/dHJaJD3gxQa1Uaqts9sLlP/
SHw5/wSX5/+ojilZl3MnskpvWQZWj2NOJIJ6tXZltxf1sA9C4eJAkgpgRvxxQyUMqgkvi1f9EY23
eSzyduJqP9OC+QFe8w4wBPm3kXVSgg0J8/JTOHtg5gp0Ou6KfeYMUGgiP5J1139HEIV/4ICsj7cj
o+ZniDB28DIgCqm7XxYZwWM4RHt56sCQLy2Ek8fclNOqUJi4VEyPNMAOrZ56gCgnzHwN0WsOfQeG
vQ65/AIl909n/A+uXyvv9QZE34sZlJ3kZOnAxPAhrV2/QQFHQ1pqRHgVqcSFSkn3BAAXs14V9K5y
/UK2FI9bASkLii1SbqVsJhpUfI7mJUq+E91p84Fdxdy/+QcAXM4gQPSpBIy9VHhxiv1dy1n+6mNt
YqyhYxMn+HDO+T00ZLiq+xVzX3kpDauPKE4uECgNK2YrASzYVc8ve54YgJsLpAr9M090xl8BVOWv
gGAl/5Ov6CnINuzfNbwbXzBi6qc6znE+YGRqW3H2R9sYvXKcXS9Z5zmrGdtp0eZeSMhOmYmy/t6N
czp+k9k84bjkIqIXhwaMXcoCkNGJ5YBHTlB49VvDiYNERYUCszuUG2h82DiQ8GbwU79UyJvJcC6x
bCrC2iJ9AHYbKecmeVce4K4/j4k60kZicO+ZW6QItBlUSVhXh3KqFgipBTzrkhLClQrG8Ew/iSBF
93Ok40AfAAjtXVHnc1dkFUCkw7SpyRm9FRyl8ROyqZar0n2agYReDM6lbSjXO1sE9z6vh0HYME1W
UZVGgXXQoDjPKmz8yhRO+ssettUhjBECPhAcOIfu57Ai/RzyUSLfNG4liNqnLODr8RlA5Xd6bDpr
XTln+Bi725fGHT2+Rd7DATXfuumt9I69kzIvvyUGK7lGnBuJvoKfBf5Mp+5vYtPlZ0F2pk8eDNZe
iW72vB0PQMd1hLIs/53g7ItEtZVwGXktXE6PdldiNR8ZJvuj0whvk+7PhDKDfTtmur8sPBnvI5Q6
r+tcGGhQ5IL3NXY0gGPYNlaRKBtWAMcsrFj12zgZ8ZyZaSRPewwd6sPY2ehhVlC04OacwuOMkPkE
6uxBykdjBTgVKD8xcKXEOLaURQI+AKM9KNjymKfvE3RzVx3bnD9PahG1Q5dQzWim98rRvLwsE/Sd
+xSZ74gPWstq5Il4mmNY7zxTnIqiOQarf6Az4RAAmAxVlwaIM92kGhdkjiHRaIRuSQ6iJkXmcYhN
SQlbmNQnOKMKcfzIQ6xryJbX7Z9cPnke15XwF7UPi34rEOg5XBcxmn+1P7ZKdYQU8FLYU/rqc9tD
e51A4HcWqP6VrVgXDmhfgFW+oSMpdWuWZH/Mkone+NyZa4l6AUKLMkrSVyhafNag2VrXj2NMIK9k
Llfjez93ZGp77qHYicHBABF03cofSVqSJxmTiYJhkKs8cdep4jLNO+0fIOIbABDvxnZfoBQG+8OU
46zfO2RE0wqFlMUbONR66wDIZido4G0B6HHf8MPVanNeIJQXuIjAMV1KbXd3HaHsfR22RCanOZm7
sQE1HPhzfHSgukUEMeajAhkGgxkVozevUp0Q93pEG5b9LLm1mJLAzUdvILjxJaY+gVBxwK7CpDxd
82rqDmtuKSzz1SWThzhAsFhoOYGRH+dVR+o0QuNzNQ5HRTVg3mKvUajaxxWZ13dLAUueSWv+UrJV
39k9QbpuGeVQA0UB6qkFXAttKdJNbxz8V623CEmaZunS9DsqipDXLMp0es0OenwNM3bRuzvG/jb6
xPxcMXLCq0Ej4axGu+7Czdoyh74CV4etQcRC+TcHEg/3G9gh1yoTrVcHl0N8TKPZM+3+WeFGW7o9
hnHufy1lPp+ZtwTzSTb15AIJP11OpTsY3AUPFMn19A/luQOW2QHH6cRxzhBouv8tSkpZne0unuqt
t9MVMoTl1egoE6g3QxbKhmpcXTVkYE4879sBFQJ2okWrxsgXpBOqVlYnssU/bjLQDSZP71MTzeV1
VWYZG4yDId+uk+jBf2NVbz/5EWwLnRfGEbK800s7xwq9fTaqZD8lfJ1REEb+iZq9OA18kKHetw2W
YDbGYdVoQ+zZHKv+gwpLtjuV7oFmsTphYnJrPMq7h40D19SYOfjpSj1gQc4SRkjHrJtsteo5HrpZ
ncc+yCdQI//j7EyWG0eWbftFMEMXaKYEwU4k1SuVOYEpO/RdBLrA19/FGp2rd88rMw3TLEupIogI
d99rb68PmbXU972ROzFnmY3muOhpJ6mFNkW4hgfRFfqBT3kYY0rCqoMm8cwhosOFLnW6dDem6AWP
HZeN5AGy6vnZXNgR5IbduAWpIMx1SUdgVVeGEN1t6UvGguvMfaGUiybSyosr1vS76NzFfi2kNVju
fsZFZL9LWeQsHSjm6mwrUzzbmRd8SyDf0giPUTJtAgOR2Me8qjayLuw/C3TUujHDab5kop0PlVMC
wdQrAm0jb2MD0tPvCFAPUj576fxy2tJrd4ireAeQt6s6mhqi6Y/pCj9RW3baHcxEhA4lgU1ilZm6
Z54YZcAiE8Cq0urJNTbda8LmY16vzjWGncCdc79kerjwQ97Btgg2IYhgfcZ7iKm1DGRpRUk2modV
QBvFaVUabSTh5VZSmbgrglWlx3Q2lk1H+3UAH1fPbSmdhJmSN+knP2gYNKwk87WbUvqGvgLMwoVT
9Bmv3uQgh89yut31a7u3SHYY9ghdeokbrkTzj2mOty0NkE5lxGACxnB2nGrdDvS5+p65MLAaB0sv
uthYrXombdrirlgx9rT7xWxcY9ujjmZPiEvsTRqNkMZig7jXU1gWZmiEp6TIEgnsU9EdhRBH4s4f
RhRSzQV94BgEzBqaLqHBnNvpgX7e/Qg75WE5cqdsYXG0m755wG0n0zf6B0Galxu7q2ytK+XmmGyt
FkT+m5mXBmNB0whif16olvnSBoee7wR1GwV2FgnaR2Qxi31hW0xdo97UvtfKh7WZs4Rh3mL1TL5V
mkB0wNY+U6lMI/9tnmLJqNrmhZhS3zjNHR1frEKrf3XddtlyoKQv7I+gtCVYL6f8ztfQY0UbklS2
gdPmIGCcyCluIgJcScej6EKVn2KesfVh0pjE2egKseOqhFVIwYbQvEoq6Y2cS8iTWUPYXiYKVi/i
Nl3UmTD6vthZQCD6wRp7ZSGasP5mdzuH2XuDLGkGG1FBMUR4SawsTtfC8x7mBW/4pvO6xbsPa+Gv
94B82XyEi7htLjB5qy4Fr2p9mnyh3INOu5zez1xmdx+2iZX9sbEckBdo5Iw6MgTXeWOWSfA9bAPX
e2DLrnJ5qY3MxmnUVunWy0xW1o1LUnrRwKHQRLIbsJlseti3/lEP3L0c/WkFhBWR1mg2keICQYwY
kwGaM9IOsO05HHspgGgZZhuv/N3JPS7YjlmM6wTnWrZtcrGkUyXx3CzpmzM22Qf2MMbdbiZmfyul
FoxvQ9cNxjfUWLe5q2cf0YcxJdgmOGsPl+30ateZdNCbCcuUzVwVBmBbQsczLFLq1ca00+1q5efm
vgn86U+adeEu81bVHQaHfmHDYlS986E+U9SZcbz27TDWu3XSgXxq1rE0gF7ylEURSdbJLJ7Cpvxl
IOKra5OlgYpdN9R7zzdmvZnbKjM2xc1lQL1cpzud5DnmEczKkbd4wW84M/epT7r8nLU+CmiQ2XS2
wZwDm6zroHeSUmKJcMmY3Qu6LR+9kfomU3jinotNWk1Ochjbrk6ujrGaN7fn0DgA5Sa02MUloLD5
3s4qv2+axtcsCfbEi+hYP0qPbgbF2Ra4Ji+zQpz4k5Y+Pq+1yfxnecO4EOjQkE8uE+16ZxdiRY4y
lvXCF8miki7n9aCUSB6qFbTyuaZhf3C5dGEI8NVtE6GW9WwXeenvAmTuHxRbZOrZDadovoFzXr+Z
gwglXkAJeR1oZ2LUP+buprRXwRen7b+rsG+2EuXnj5eamlKFPLuDMc3Zt2xWzQtvM8KlSOzDiMr7
q8/F+rwswjvbjVp/6ryodmQiFWff9D02asA0oD4AGOay+EXQRddElS00pmuxnA3APBWNsl9Q/VL5
XmNooDXtRv9a4wzlhuDutIymxplYMiL37aH7HuaegZxWrW9AjMv9ivp4rAwf72CdhHlcEGV/Zyxt
frWqic54TQymX35PNA6tmO1DmKfjrrfsaQ86MvyAKzPu5yxHYYfEvMNY2ocxhrbmN2iUGeGYYVqv
ZuMlyGb51Opu+SCVezlbmFUeFn85lXyR9tRK/bM59dxdpi/HPfB5egomKY+tYUNXGyU1JvFfZmyJ
6RdzCdw4KivOUGG4wOzFYnlLKL4DDnek+Czh7WKsgXLY/toe11SYB3tu9MXnFAY4qdtvbQpUa/BE
fmVT3v5tKg8zyzIYLwvU0BN5BvO5nJbx6AKBnB2nkL9L7RhHhn3zkR9FZ0NZnV0CrwzP6XQj+lRi
VZCEFjZPSV1cTZ3ccpIFDB6tJkUMM3WMZooKCZAtGI8tMDdhgTaJix4XTDp63ROZTMsEAhYY/YbW
s360bQBHMRtNbA/5/F5PNSNXhltZuNWTzA4qWwbaYjLrI1nQ9E2Om287v7a5Uk2gUxbTKjJvBBPu
KK3Y087IS44wgH6fXpTRgyLIpK0is7Q+VOkbRxZUJKckWPzvi+E6DOUCcUEDGX7qwhiBNszibbZ8
VJdxts8ILPPRmNbxDiNMs01CGcQpAY2nbjTyrVGw9hxZlCDWwFw2A5XvzX1o7R2aV7JIlx0GqQ8f
vvYwrOF0oJl1PoK+G+7UKtpHhoZMXx1FrU1yXWR0/lQht5guR15u7GFjS6wJZrhbMGES6Jmsv1YL
p1mBGfybNzTyZ4qD5hFpHMPzjFDZGdW0Z0nbwA3J1wj6WI5bBli2inTjr298f4FW+jZ4TdC3yq09
melfXTZGjBBAz4pmfbV45xBvx8QcqErN5qJ0KaxIOK71nBqiX5Dmzfqk07KjkS4W+0IXZp46BE8u
G+KYgZhRbVi6wN555uziLdNyiMp+TPMNK8awSAczFYS9qm1pj0BATFX082CMXbBzS119CzyXKSwj
uJh+CFbOn1TxABPGVIdBgXHUXVgfWgcNkDV9GIc4o5sNlX+5xXM3/vIaL3/Hn6EQPfyZoDG3vHRp
Vj+FSnvtY+3iIsiyrn5XDXtqN6EmrWWTDW5Ag4MvGkddBVFkD+W1Kx0QLsCyfSWK4jTWCWNvNt8v
aICLPuWda97h0JZ7A+2ljql9y5eFohD+D5cbZgyjQmFkEZmwO+db3ZY/msDr8R0PIxfh6BVsBSAk
BWHSc+zImoGrD4WWQLrZaKNA49reUlVMW4+ZAvjQWO/dQosPGyjvqvCSbO2g4ablsXrcIjMtUIY2
EVEVlxHfsuXNBDIbN0hj+O88tgIdhbkAk/eKDj0zmnw3Q0Pga0dv8E/4IZ3HdvbkY7qu+tBbdTmh
LmcjVFNv/WUFb33Com7C89cG3GHo0oABZfXhn57JarrRN+tfZDmso7XdsbyQgDP4d4i7hcCaT2t4
AFHX0E2wRcWGYqdJNjOmtAOlYHDpM5nEDIPBSWTnRDVLAn7ia0NIhgQbYlP1w2uCB9P6RpRB+LhY
GlAj7fOxKjaeM+MBxIwy7vx6sI61BNXB8jnu9JTi+cr6OhmjyRz8U1+lpPK1YdssJ4tsAkqzwWr2
g1os0nHNbn0QHkV7GXbTtPW9av2WeFkS1Rm5rPuSOJ4faeupPxQV4qBpqXarqMwY+0z7Yq+B9bI6
k/Wna3GviDFIuJdWJL/ZqdIfmZzsDLzHds9Z3QwxabBgxsxzRLkhoJ5/NJ2Jgw1zwzpBXMzMIQfj
xxBixmPA7Jev/Vy7x3rIjQ9GDG5z0Dig7zCXERJb1vlxNnt5EanRAHmGbX8ujYnvBjuErpnm/y0U
1La8UYykSKnN8DCpOdww/Vr+ul6uYhwHgt/JFC8zyfv5BskbXQ5695kMsORiAq9cU6dr9ozbOvxI
vd4NjA/cjZFOXRYTv9c+T21Ps1ZUjGKywmmvOm/an01uNA9G6BkH4ffrSw/9hf+TYdQaDeHYFXhd
CiaVnhfu7LGsHtd1dnYs2RYMH9rwj4c/iQCD1bzB2CwKHkgxYjXqED44MsjPZaLntxsSc7VR9l99
353eq4zqAz/V+ltaClh8mOgdNjSw1YkRmo4cOaqTAf//eDMZYnsx+FJEfWhOl0XVmGkGe/2VmY7z
5INaHxMnqB8Kex1/OtKZHcwbXtly2iM1QPoyZSVmrUQEoKlTWCAsDkLXH5OduyTTFZKPkENi1Zoi
clXBMBs4woOMSoP2NZjwzMbcNPo+HcaiiRX7BJ89k2uixN/6cxld0KIlRIi+mnixio88sdCZLA0l
HjI7+WtCGsauHKv1T04U2U4N7hjcB5MFVzQY1XiWKb6LE5uTzDelGFPFmTB7EMCh84tjlsKYtAyF
06HcJqqAwckLovH2OK+D+pmoldCKlc7aC6Sw8Wp3DKF3YeP22a71UbCjEt4x3WEmEr+7LPHave5x
ymyygPubMCS7Nt9Ky/OsvWQ3mx3piodAoMY0rdKD+mtwZS+jkZyUnpawjzquAXLrtLASHdHwzf0Z
yk6zLjCU2KkYJxWTwPOTjZoeFJP0zh0Np2AeAGaz7OQwiKPh697+USPIR0OVWNMTl6A/vMxzkGbH
tbVn95FotXXZlL3Bm0sz59z5+h+8XCX6HvQrqM51YlSkuVFIF+oqVF8sLPsFxtiR1AESvsjcDbZG
109Gu3OE12+B0G2W6Ejf7Dr+atrq0dzqzDfn78D5N7mQTtfActS1AbEmhMScK/L3nLcGPSl8QZst
W07GqtTfuowJbH7pPOXANDT9bMVmTZSg3qtV0+8iy5biQlqKPUdMd3rYyBAof3pahpI2qPSAX+rE
dLslKoSr5AUZLQhwm9RCpnBkPvTdRqSNXO+6MXSap1VC3t2bngn8HWE3XOWDE9C3QzkLEb6YjSmH
zTK543Jm2qY/RBsCg2zwyYy7NkPnDDcyAWejoPaFN7HWCvMKoQWD3AJTtI8JAA62IXYF/vCWAH8G
A8LFidDP8qeaGuUdnbA/8QjVcyjKhDGC4WLW8IX7s0fv/pFiWjmNvQulb81EOLRNzVQpRDH7yevC
YFySVEO3Ke8za8gjNomXGxFIEJR58HBTYOD73jhDQ58YVheddcELt0K4d7uBiykvuXvtQO1XuFV6
BGbgWzpm97tXmU6Hr4F4tQ0kgxUV8kbFMHasoyqg0drmzEzY3dA2O68CZVeqqARz06RytxBI9kNZ
peJukFN7gmxrn0Dpf7IBOMe2V6jvlI3FTtleEeuUVyN0a+vZDLrhISzL6mUZp+RRERwgIihi8+JJ
H/+9qdSUPJe38XnkGVM6bfvV4KZBt2x31qgJPFj7tHx3w6Sf3+Yk97t9yCrphaQSTnsi2WTKteda
7gSl6ZL+EMzwzVtujYllIu3SZPtMcBJTkeey23nFwsU6JfCKJBgEjNn/mYzWsz1bB1T44JHnUVTx
ugRWeG2LwCGYYwDr35ZVkLW/M8I+kl1Ocot3hRmqdcR2Hllf/GbJi52drX2/FwjXnAyLb1wq3Cuw
WVhXf3jjite3b/MPZYPBxaAXzoOZ9Av1pdfynBD2nPA7MUuo0jaATbfry5FXeQlJ6Tl6ib8OR7Q7
5g6zbNTHDGifH7FWVQYGt4VlTBZ+2pC4mwJW0Qepq06N180f/exP4BagEi7ziD4wN440cb1hO5bl
YaobjgUQC2U/rOwBGh+8IC2GvRS29l98aLezPeguj7UmCOTA8GhCvFdjOUSgLUMdpyK117jSdl4/
2UwVaLoBnDBQAHW072XNCvZz32A1305ZMVJHi9ayNjUQIE0OtUB3ZoUuJZNvIorFJVOEaJnrZXpo
TJ/fsiw6o9l2SbuKXeeLqQOjKdW6wUBm09wUo/fXqWquFK4Y/220O3UYlrz8ETCtEbcx3cSp7YVH
k7tFJBu4X2/EgFqK5OJPWCu+92aIe8dcEC6elDDt4izZN2lu9IhHKAKGmNSDzlD48zq3npWLgW2L
i1nvByxUEkC1CW47eWFaGG7hO4vbxaj9yF7SxgYhZuKxY0hjBKzN8LF4TKmJFAw9thT3uFC6Hx4L
ufPd1LkjpRAZh8tmJuAB5SyVnDRqYoEFxcC0vjRrkf4oSjVzPPoNc0YIII8UHCvvcJ7j7FnOWVH5
73rOXBGV7HTIjyMB+XFhL41xdruyVPvhlkCyh7Csug1Bjumytxh9Gn8IRp+KSOWpvPE5YZH+qnjZ
ZnbyTLaGPrcIZv0wRNjBrhLH05RPOkxqXqVxKIkbGBM3c39PedHXf4faR+FnsF9WR01wASVKshCO
k8kqm7ahLRvguyCQODrWrMrTO52p2wZoArx8bge/Ed1T2JiZm0Uu7dN0qtx59vc4eUeFgalVYu/k
sy8PxA00Tygp4ZNkp/nLMHeLHUseSr3lPl7qizHU43zHzKR4bFho922dPF1F7LCe853j1XOyqwiq
ObSd293lTcn8lbYfwYUICuu08L2LsrIP3vJB4jhxKVh/5SxfTk5OS3XxvSAQyMMZQewonJ7WH5q5
bc+OlFl9AHsToTaNlJh3QoaJv2fgLJK4B1W9pKWVfyyYkZ4dQ7vfBmofBHJwFw4lkeXuaSRUQW9k
N5pEIFHpBs+oB3P/XCRtBAzCuKnmHu2C8C4hWyAOihF3W4AtY4nJWIPmBy8ZnlrGtzt7WM2rJpTg
gpAoIEGMdCDPkUQjcs8YtbwCMBQAqmWa7G5QFfxXAbpDfybyqB7FeCwSS4ybebbBjMyq+ZFWt+Hl
OgXzB2Po4jkbl+rPsqB5RrxhEHMDRdCWA6w+MLpJdiz+LBv81Un3NhJHtp/8zLurEwIk3NA2rmHK
tTN2zJ73qTXPoLUGSlzNT76GQ+Db+2od1FWRS4VFUyX+efGgZorQVkWcJVSXUWmW5Us4GtZ7E9YO
Kb/2aB3pZAua9bRY4pn94uaWOb1AfwLp54pYjQJqhwHb3k0csQ0DCz29Yzc1ERyYUDZrV1uYoerB
SJBnZc4Yj8Xrm1IRTiB730Q1W/VRYDwkBKd3131C67Ehd3j66P1uxmpfDuF8HEPt7yTl507IormH
hyKIB8ylOrUFu25Q+OZrVZe3SiHJrk1bJAA1g/Pq14ZVnoqqxts9olFcg6EP904RGlspwkdtutbJ
JYMHeS4pwxO9cPd7QDE5+MWivIemT0J1Qax8TWlf4sK3222vF7KlQiPjZEIw47Xu10d+C3FhGfd0
ZHCvCJWdB6LCABeIYqlP+FZd6tNGHBWN3nBfETKDaY2c4JRoggAOOMmz+o9BWvNdu/TlCcPZHK0e
27a9UqW/QEeH9yBvJNwfJn3iBBSRIl7AxysI5NtYE0NppAaJp5V9SOWZ7/uwr0jziKtqVPQL+EVv
ncFNwJlHid3Tg3LeJq4j+A1MCEC8G99IqRCR53S/a7uzrkNDsB4nDEbjbKr3TbiKlzE31S+WREsU
jSE8yrx0nlvYFvKNaSpTXgULxibwwTgCq9s7BkMxBjPo8mwt6Sk1cDt6G1IN9J2jlpmag8ptwztm
uYwLXXcAqGxkwlCwZrjUtSXDV2/NLrCkwame+oU/E5G4Rng5m7elt7o4Ib/lnHVu8NGVs/rZElN0
1t4tk8bTUFAIyQfsfBbAF/LISXlEg/i2m17dufKeuFmnbW0xWSUKQzzTpRhnr5rHc29l1bB1efrN
CQDQOnkuG/h4+YkUabGn3jCAMXxr4OutaOFOzs9uVXUfvZTWocsCPlYBUxCn7lAcagJi78pknG9W
7mE+TCzaO6IHj9skHeyflAf6xUxspO5g6VvJqCrtY2yv3m6eNX7MoggPNuuc8EMlFSUX8d3flehh
9nvsQxsBSbxnasrrmJh+p2OXZjU9BG3ZvwTSmt/YRpGCrDUGCXgdtMBi88UEU+ABgsp0m0lNlD8K
s/BKKfhEUqI4B9Y/nMRs99RcBocqcq3dberBbK6UcgPcmWAQkKyQ5FUm+4OuVHMRWZjEg5sMd0uB
sA7dm5zc3jBfWQ9Ncoo2DawL7S0LbqN683fX097NFV4Qy7OyJy718t7zsn6b2l73ZpZjdQBR8C4I
qWqn7YUzoGPOuy/6IdwySytPHGzINV6Ws08Y1GaKh3r1SK2k6kig625yEO8q8vN309Li26xGY2cs
bnGha8IsbY1V7Dvgl2kbTIS1kZL0u8Ty/XO9nbfat8t7ejVLb4O8Xi7W2OLFHNehiAmKsPC+tPRp
JGmR2TmzayEnMdU9VjYRVHoXsiKhIGQhJxv9Z1G0dncuuNQy3Eiz6BW7akDsqw2hYVTMG2n4Irma
GUUb03PW44xPQJa5W1AUdzVzz4IkHFIYnSwMalhP0sJgnyCC6gePPl2Q45JkAwdr7XWrujL2pr+g
dRnq8p57GHfzpvUqGMsL8jrbQXcrESPpH10TOL0LVmi3JwPErP3z/89M/W+RrJ+CsId0BsLxWTdM
NXcNQSp7/Oxf+tGf92qT41D7s+7sEx/O914tp0aa/5Ii/V9+6897tXPlWn5VNdYJiySWsL2qhi9u
5fm8VtuwoFNKyujTMmhat9XbKHPuvpbVbH8KwE2NhNmHLO1TqsZ72p1vXH3/Enj93z6ST8m3OuEQ
A8uzT8TcYdZOn40S4PtrT/LTl8SbTVgRG5tEWyc/3UH/8Pmqf/Fnf0obR2WAc3H88USKTcVZbR1z
44u7J/5JCf6PvGHHwZZpM/U+ZTD1Wye3HSJoAvnFh/kpYRx8PiiESRQCJSUmp3IH/PS1VH/7016C
uu8IZshFdyIVeNO+O4X+l0/79m34P/KRP2/pllygGT1Zd/JgL4yogoMDnwHCyQmQ/eKelc/bul1f
YLxoJf+IVf51uvoeL/D2S99E69MSsYXhAHd8052qMPhRyvaBScbfr/3oz+9m7wxl7ZesjSbA2HRj
PK5f2/ZjfXo1l36UCEq5PpkE0QfLg9Dl14LlP+/pJnQuxymd6lPKTsOta922q9BcfO0L/k+0/n+8
Pn5nmb2tjIXXPnDuoSX6I8Tl+MVHeYvw/o+fninYYhWM88mbpztlpXuzLR6/9ig/vZk8ybUnn346
NfYQs77pu/KHL37in97MwCEAcLDUdEpYhRkD2ojY77X9tU/cDP/3Z0IeFm534J2TpYvkKhdaXGLr
86/dmp+3dpeEN/TCgVVVN594N3p/kkR88Tf/9GIWIRzDLEmMFRnKf2i0NAu1W/7LsfVfLrfPS7ul
UXdJba8DqZL+AJDNTCnJrK89UvPT6xmEKitJLa3Z/+ID66dn6bZfK4HMTxenkaqgnFLZn8AoQOwr
bNW9RaDXl77mn/d2u+kiiKAmuZwDnJAII30tlmL+2hVkfno92aS52qIcu1NiWTc7mk8xWxKl9LVf
/dMbGligJKvftqe0WQOCMqYrQ/n2a/skzE/vaEMGUmHl/OqYQcoNySA7C5Prl3649Xl391ipvB4n
LrfcrF5Id0GLacZ/W98r/tl58f9e0NbnDd5YuExHF4IPBo/si20U+9Yd31ARSUzr2LNILk17A5b9
Y+evp6WVkVbNehZBWK878iTSNwyN5bEQ7LPxExXS68g2ujU6yLTqt1ggXEC4xlvivIyQuh8TSbdL
RgM0iYG3VGqYxBHKUGhbnHpNvPs8/fIXolFxL24YBgQPcxOW95UJvQi5tlxxY+QnnzCpTZYZx2p0
n3MZ3hdsqBrn6duisyVe1pIhGW3e2vDPdn5jzC9B05S7wTPTGKwm3JUyvKmq3WOJvSSu0tGCB86m
owUgKEAUyE7Xd8vip7u1FaN6ZQHAwank3G6wdRm/iQD2mRyICQKCNN6JUBQgHmffobGfcaK2DKEK
gmSz/D7sk+SePMzYTNX0vdA2DsfB22qWw8bw/HdWIN9X5NqjO1b3RjMhPmS98eLLdvlYQioDz7yr
m5IkmaTzD5ZBIA+eSkIJgvyW9OtbE8EOywSAaahlYzkNAApe3QaDjrthxHDO0xFgs72zuupI09o8
L0GS7IVB+LUHxn4lugxrmwbxm0gEdO2HSTgPUyDmHU1gjWnUX3BzYQiPmsQYYqeYx8grwupbkYNV
5YOxt0BEHkoCrshguyJWNdu6LV7Xqg4iqrNG79bOOJBX8tIZemYsgoWSenMboojpLfnKDy4unAgo
lLAjuegDuQFE2ZdZcCaVcYYy0GcDryXeNxFZaZJEAU+/Nxzh4933ln1CsujBcyxMBo2/g79Sb0wZ
wREmFGUy/5lW+rUXklZTQTFGNuFbEcEm5s6bDduLcNbiRfNseRc4JNSTZuP2JCyj2w2OEseu18M5
CYdry5fxFk4bByExfftAUmWRozOLqJ70YRy885w2r/Og91YZjE3cTpib3NCrnhRK/VkL81KQRBkr
0oKjzA+xLFlEZ07kzN7hbhqioTdfLYiQnUkKNl+0IqwjEdTlyV8RY324ei/A6eumewLz0R7VTdcN
+EC78W9YBnpb+/ixfYZPxxFL1LZ3MUimXlCz0WIlF3g0/6zu+jgMrJ16CFNfEWOuJNlC1nIm+U6T
59zwCnvXwIaiQXhZLpplaGSh6H7FH4lehF1wmJxTyp6Kd3cccUHKwHwmlsI7i7nFSEB2bf1tJu2F
D8GdIxZehfqZ8JqLYK5hvybtyKKD9lg6nnnOiXR9V70yd6MdPvRG0R3WGXXIz7bEGB09B10/XKad
umnN2NusuBdyM7rMLwMYrH2Qp+TjkFdAXgLf6ehm7cEDszyWJAHt6jk/DaVzR47ZTz+dgqtV2KQ3
DZI3W6/d+r7mVUUsQp6LPdH/dtTOzEynPjvVpoPmVStNxAQRt2yZCAHIPeHn666fcucsbL9It/a4
mDvymi8iD+1gS/Y4YBppXDFURWJsG93dKqsfWcZSC1JOWO5eeO0fK2kMBudl/5bnSN6WamSc4fc8
T2vyVuXezR+2TvW9y+hnZ9ftCQ2ed4Pw3XC8zbBaF2oQaH5Dbg7HTOIecBl8YJC03kKDJg5knY2w
qKf91mDCCQMIPsufJ/NeEHQRL7M20OG7G9zkS8OIA9wwrxluqThQ0t8GpSQrx08lzyLDXKdzszkr
Xd0D1iQX1jbcGxzhXcME0HEM4GwYGnaJzESMcRxYRIh/t7zu0JTywBfMuE+x7OwSPyP0GIEhWOC0
WllDB4ieFC2MfrzOSb/+7hrAqFI55TMAlw1NOKfvlhHOz4Xpeu+yGY2L2UI+RvM4hOEPxPHxl0H4
riRVp+lfEjn+AVwz7si+g5XUPEoI1/GUGkTSaZ7oth/89YmiYt0NddatWxBgEABUsl+TK+mnJ499
bAYGFLPGAaTd6geDcc1K06nEPNfZcbjKfpuFsiGxXT4MM0a8cmDVnuMOKZyJXHgybuuFRIOHPxgp
pgdz6PNvIAFDe5oMd9LRAIF3LuYp9CMnHL5LBQfqECR+muoZnK5UgUbI8YaPEf4hasJhBctwxUvo
3GCSAQNignCwJd4ERxkZxbg/iKCxiA6JFLFOh3Dqgv1atukZ4YTIZ0ue8AFneKt79wHEot46yI1H
IzSRHOwudgRh0pGu0wfmjiwoWt1xnonycTIk1eUv8q3n3xmkhvc/fOSdqFxkuhedT5xXKF+mrLK+
mTxSuL4atxVxFK3bie6V7KZ13Aa9bJ1tUNj+ezWFKG29aQbXvl4P5DHrgytgfxbWP+z7YsXkarjl
R1pmXr1lkN4AnDl/idUInlqJYjpU+W/HRKqDqrPa91E35l3HUvX36aaQ9/h7txUHMjkTbeYXG2qa
KsryccD2kZN7UVTWdG+M+KnHpCadyh8C50io+wsOLeuYQgtiM/WzV7/v9L1R1O7+JnNABLuLFYc2
JjQC6FCZCPu7L4ZpfXDNlcbDEScOtJTIxIoE+l2nKr9giwVQR+Sj4/ZRbVaSK6t1YLFDC9Gj7hp1
B01IXBWLmcbHGdPjS1tM6hz4U/OKWWqMB+Gkb2CpHQUCPPywYyuQPqD+L+2ptNgCRBJfJtg2pZDp
xqzhDCqqdjN3NM/G6mLgcDNjC7ge50lPlr6nne3cupeZoNwNlmlOtbl6dVUys6ogeexhuC3MS7La
29yk1HVk1Tgj/0L5j7ck718TCrEIlqx50GnBk6t940s7Ma3wUyc3tCBtRIW5p6F1+zIq7F5Atiso
mn9pFW8Dlf+rxP00aMFqOhAyoB0ySyB/N4Qk8MnbxOEQJm4T4Kzn+UudnRV+6uyKDH97RpVz4oah
ihwVFk7GrwRcfKWLwan3v9t14vemuuiwXSnHXvVD4i0VMM6QLHX4pamuFX6ajlZtGf4PZ2e23baS
ZdtfqZHvyEKgi0CNynwgQFJUZ1mNZfsFw5Jl9H2Pr78TzqxbFuUr3uOR5yHPkS2QQCCavdeaq2/w
VZ8XMfEcF43Li3FeJaHx6c++wdEpL4WnYyL7M8+lvQp2a/ciqwibODGU1vv8uyd9dMpz2W+YSTgs
52GPDeZgaohoo8AFqWdURjz80TFYuEfHPVTLfWnbIeNJWeUnpymmR7SezYc/ukPqqCQjRcNwdfT5
vJ9apHCkSY4XmLDwmf3Z71+TBX8pg1VJBFMHoeF52mjkUvScryKaTFX6ZyNIHb3O9BlNc8BSSXUD
mU0ESQ9HVsaO4s/eAXX0NoOSG0NrpO9AM1IiHTLBr2tzifbnz+7P0TscYf4Hj6mmc30BBVaPcXfp
DqF7Yi5a39TfjFB19AYjWmpQ40Xi3MzhrXt5LSEMxxwJ//DTH72/5F4HwBWa6bxD3BnD5w1LP47k
XP7h7z96f0OpdQtiGf1cQD3npID3LuUh56cCgP9f9+foDbbIjwnQpi7nmY6uPFctshYSIsePf/Zw
j17dFkyjLvJyPEctKW6MMS0DH1mgVH/2csnjlzfDe9QbMInsLOi/FcAUiAS09ds/+vTy6NVVY1uZ
fRuN5xgykXqVMZ9bqbz7s1xUIY9eXcMwGzcfuTvEJrglkB6h34KenF7+7OMfvblZbVoNFpfpPMvH
zEdawjmn55rdn41NefTmDrbTVVZrjufBosK7ZDD7eZumqZ3/a97/z+fpv8KX8uZfr2n7z//m35/L
am7wf3ZH//rP/Ut5/S1/af97/Vv/90+9/jv/vC9z/jn+I6/+Br/339f1v3XfXv3LtkDKNn/sX5r5
9qXts+7nb+cTrn/y//eH//Hy87fcz9XLP/72XPZFt/62MC6Lv/37R4fv//jbWvX7z19//b9/tn7F
f/xt37y8PPOM//Wr/ufPv3xru3/8zXD/7iAnJrOAwENUjeuENr6sPxHu301pon0xbANa6s/NEBk4
XfSPv1ni7wTQKuWy8sLel2shuS379Uem9Xel0xPlNG1TezTpAf3P53r1YP73Qf1H0ec3ZVx0Lddc
3+f/nWYldgNH2bZCwsbRHEX90fs4ZkNcaA5APBi15XkA8RnIUB2dAa6kUQPr6Bp83fCxCk1t36Gc
O4uH0j6xEK7D7vgzSEfYLlkvSN+Noyl5Pd6YeC5Db+4tAZJLr6+lANVUzZgBfnku//7+v37f17Pm
v74u95Vvi+vGUcdbaQxWxHph8MdQQKBmZ5BUgxOgTU+Vi3+GGL/6Tq6uEMA5Fg/LESDhXm8iCAZQ
oyLUj7IjHZ1+KTG3WSS/7bNucK5HstAssHt1gusF3nJHWSZ3tEMt+/nZJofvqoGgeB+EBUol02Eb
SAHOce/TWUwC/xK5Sl4NJ2RBfCNIKu+CAVoK7K803epajVcUnBWEBSp/1ZcpNshapMJLXSODxLAN
6278LguQn+jIEOFDJ2vB2yhM4htjpsa1XfApQiUNneqiKTpr2dHvSQLUTJGMtsi2K4vqsgbx5y8+
HVBX1O9tNGWuC7HveCCYRhZITQ+RqE3PTo2lLhi09ET75Gdz99dHw3vI20hwGuUzG6DPOkZ+2d/V
NQbUWEtDT5LLeKaxV7qYg8nyZl6WB3cwG1zDNqgHpZXJmRsK8WFUoBahQkPNFXRbc1PggVEVweUD
g+nE5LxO8q8/ntARX/P+G1i1LfvojWyMtEMNx8ejSqR8mBLpmtgIMb2mg7olwlG7f/+u/9QuHF2R
IqdDM9phz2DbR2v+lE92bNJr2BjlED9gT1QJmQhLfhZynH0OQXjBWbaG/FEacA2J8hn6J+VCf9+K
JCYlD810dG4gos93A7gHvB+NpSVekuFpUcGCOa8iLJkjOfs6ojiqqj61Ff3NPbMcW5fsnC1DyeOQ
7H7Bjk/sAQNHzx+WJuv2FIBjv++sq8pwv79/v46nK+wDZCooUzABmzZv+evxo8VNAUwLLLCVmsFV
YC3WPi+y+QNVYPOUPmHdzR09GgJPXQj7lmmYLAevr4WTMyUEapXbDeTnbGGKuaj0ecG31GQ0zKTK
CXqC1LDjbWbbCl+ABrk36MCV9PKiEjYo21Cvd5OjJeogoih9oMsvb8j5pXZho5jBb9SRMuDrVmaC
2nPn7DrMddV7RABQT7UkggaYdsNwQzQaXNjBnKJsOxA0qHlz0OqzNyIu1QCHF8ZNBw7I/cAPnY/j
MttPk02mCHBbrTovCyIBsRO3TFSdUy5w0lEMXrcMkuhswO10Ko7d+N29kxJBKhnm0nzznFLl1lT0
G54TzMIaQR85jBAZpyhCKzrYD8RUNZ/x0rpis7QA4pdB4LesDel+mGqwEhvQZuHnuDebJ0K8gs9t
Xjg3Tp04N9IZLPJLIBkbu2wY5+/TElJmqGsiUd8faz/lM8cDgBEg180AK5ZztGXrsiYdANWxjiDM
pu02F8MF0mCUkG4bezr4imyDsVbtOyJBfVR4sGdsrdk26Ba9hRyOjBBj6Ju6ofoH06mocmksOz7+
MHhc73/YdeC/+axrmV9hrKZdfPRZAwSzlrNOrElKoBmQJqr5rUy2719lnf9eX8XQ2Se4UkiLddVZ
H/sv0zdAFsIL6hKFZhVI0kCL8bYhXPtQAca7zO0cjik8OL8izU16GMObm/ev/2bLZLCACJs9G3MN
r6V9dAhom3mgqFthf82jGScdyGI7quZry47ChxJQFBwulgiW4IzqpgYJK/YN3e5PfI63cx6fACQi
s7akQ2YfHRZkHdhaD4wfGMXS76I2qS/tkgB3ayZZGB+HOFUP+d0FQQTYlnQIlGdn+vrGT8TKDJSX
Qw+9e0fnpnTOOqduNgQWiM3UyfzEuvR2OBn4ukiRMjGyusbx3NcxdCKQS0COs3rw8dbgG2VL95cH
LVdhK2jDCwX7dawuzSYoKxkAJS9qXOusxbbnu7qQJ7a4v/0uDlBB02ZzIMyjQTsqcgpQaoWE59Yz
mW9kEGg6l3p/aP7uKtIA98a2xuHdOBqZecA0PWDJggqhLZgtIeTbXZideAF/exVFsgSbaJtqwNGa
ZIe5pSu87JTv+wzEHGGKZyNw2tv3v8y6Q379nmPO50ximDCvoEcd3TLdmIhOhhnjjek47kpzMrEG
Gc4+JSbiwGs9f3ITi75OWpgnvuDPb3B0aQ4iJus7OzEbi+Xrkc5MYuIUYiKbWQe2OkFG912t9bss
mulYLy4eatKNvKUjmqK3nknsvmcjFMAUjk+JWtY58+ijmBh/mMI5OsJOW3/+y2yH36CNI6tfsyL6
6lsIOpB4RKs6c4mnPVET/jnUX1+LAwunUe41qi02g6+v5WC7m3QrDwi6WvBnDIPbktHSD9Lj9GAB
ugN6L3fxqOuAZvAWk3KdBJegVgOTs0IffapIyQOZym+5naw+nza6zdFyR/8tzfy+6RcmRVwckObN
NgF6P0CiwfqaorBvKeaSQdToA2A+i2R4j86+s2/1xjyzsPOHJ177t/fVYlBZhqXL9aAm10H+y32d
iAUY5wCHdTiwtS6wQoOa6vqzBdnZibfy7bzJFsIENeI4lHIN82je5MSQTZboAoIwK/1lLFFKaARp
cfp0f5R10e3ff2/efjMbKJiBtZqdCmPnaMSQGJ+by8jl5hkhV6LB7t0QyCY2iFnoL75/MbG+ha/H
DF+KMzvrsKHg8h+NmXyQASluWMYyyEubCvEDbNy2IrYlw3SHJ2Y3Zjhi80wZt33rNgfdTHU/FXZ6
eP+TvJ0uHCEMjo+CXQFox6O7bEK4HCxwJBs5zNWjEY7tHp6jKmkVk62y6c1gIaNEB8UR5/aJbfrb
W77O6+Dcmdt/c25NZ+iVec8t7wgQ8EiUIhkybmov0ojRef9rHk++eHqVhb6PoeuADXtz0gnyKG21
pCeMtH8WK8kwkEZ4Ygj9XMp/faocNmxOgtZ6ELUF/3v9doBOKVFV6NXKUAZpo0k32M94FAkNgsSO
DshMbfNs0ScwaTLFuMT9LTTYEaRlrzmjyo0h4xFzBR4K6KBXNUVNtCDwl000ToP8yGRgw7+xM1uH
o6jFjwNYCFyfcBfKmxBvVrUjZ5MMyffv3vGD4ntxzJUW50Sd0NI3r6J0KlH3Q+0luAOu4QsOu3mK
tMuBKM0T9/DtgzIFEHto5kDoeT+Olq/EsgjqgvHqEebQnU2a5qJIAPT1/hf6Of+/flKmJSmbWCzF
6znh6ElBwiicHvKJZxdD/WXKiGeGLTxqCUc+e/wwQKdQHsLr/q5ri5L5fNCYCmjBtp8xrHejNzew
F9Osh7Uf2eT1EXPpiyGm6IrthiyMEv6XFmHj92przO1VEVKMfgWmztyMWLABGhch6t9+SYJTO843
W21eZcoRlBIQPQibh/d6HLr0lhbMyuBWs+ReuHnzrR2JY7LIDzu3WovFGPf47YQQ8T4AbHxJ7Kj5
l7qMnB55rwULLwJYzjQcJ19/hD7PoIcFACvIM8t2MZZJZpAlPLFGvB0tFhtDviEPcr3Q0c4tHMA9
jMDWPYFMA7S1YZMVNujb90eLtU6Cr0cLcH1bUVBGncX8cTRJRl0Zx32RdV4uiXPfhDRMiJGTaXPH
MbP6hsdVXDVqam8rGU/XRZJOD9UEBGrfVNDmN2zV1kwpja0R+Xb6eEbWQgLcOZBg1GLHNbPzNFv0
ELfxkH8NGig8aCYMFICoruzUo6EiH+CrDJ0/w1O+JiiJOMOhqYOrGMTIY5kVwMzGAD+kF7bTdAV1
31JeTIZH6EEcyL6ga52gbaGZJcWaXJmnvDKX56ycoO2InnT0TQOh8iEL08IXYY6V+v07+Ga9Yzhg
gMUFakE8csWxgSldBo5BwAo8NmbjYy1z9wc8MRC3daCw+Jpo/Yy2nKBNudFTkFNSKThzQJLpl746
9WHePs51RyFZ6NfTKFu312MzErm7JIVNliRRtMEGTvQGHDU781PmpN+8iNTWKJnbvAMcOuXRMo8p
fchDKHgeydR2f0m2Aspjh6wonksTydQbowEGXgOkf4ZhBYMNyTJR6Td6Hxr3J57Bm6/NrGrofApm
cEd3jvccUxsFAf7SwgN6XoxeYNPDYLyMrrtxwrj/0Uq7RfBq2lnlx3psXNDQENTAcN0jBDX1GK6V
AlHYVVp/Yifwdnzw2UwKhOuuCFiPezRj5QKsUK2luLpRuvU7QULxdkpU/8Ou0jI7AHXLkEGnqPR2
yzznZPgNCi61JQLtosJpfmrF+9d+7/U7L5lUuFcMW9tgsXg9SHrYx10Y5tAijaSlp4NEjXKimy2C
fIDRBqlCVN9Hs8AGubFYOr4kJBNDqUyl9gWBt/7Q9aXxaBVOcpfDXd9ObpE9ZD15zb4LRv5R6O10
T+UquA8I90kh283iCpwTaGf213yhyTK1eytotfCmbAERbuAPODRPUaKocxtQ15VBK+BrGgvtR24S
LeQNho252EWu+qmby4mJpyrkoRWd+8xeGtBJPpDEvI3UYqkNKcimSQ5BJGGXs3uiDwIZ74kNjsIp
MYGwmKHgsi+kLvYSG/V4RxqAFWwhgC3GZqxtotZNZpXPoGzCZVcQ+Pu1tpltqFQLAEi9nlH/hl4k
h52oZ/u5li7+9lkRswMS2WmAzNuzTm+AgBvL70o16QCuWFsh7qMKPKh8tr/aEVQJKnVR8cmip8E8
FTr6cO6Czq6Rh45jDH6yC6o9kH+VnCVA08BhDUjwvRwaoYQwK92Hlvg9bQ+XsrolkKaB2xeCX13o
2DUbDqdsL8qgT6/TKe4+EZo3VP6AQOClMsbuq4pmgr4CuuNeqJNq4DvEBz7rkwMhNCey/GCFNHqZ
qMDw+U1SNxcwrBC012WpvRAJVE9eExfLJy3RGMLmEGrGobUN+iEpwHFUqi1q+x1IuEXbsFWQTyVO
hI/zCFPQligmt4qwYBguQd9/6wTjBzcATjnP7Jrs2xp8OsOdBk5UpHm7QJzQu2vKS8XnaHSSxxqe
Qe/BpSG4FV6j1u6IXzc4/TsagjVi6Gx1ATILVL40g/wK8aw7+dNEHDcl7QB7OtigHDd13SqYv/j5
t3pW9s1135v57GcYvtnl4NgtfFt2Uw3EuK47gk9bvqruLNDacK1GsOtNl5UlRxD6AgpIoz4O+AxF
J0reaUOUOKDSAPIBecrmLGnamSS17AcFwHQDaoVV0q4bmEUz/QJk+Qkoz26wY0jYegfMAUyZCUCf
iNNDPrnNevOKZVt2otPxdWDP2ejk04DFLYir1EpAkeRCpXLaTXnQ3VcEdtHDyZPoM1bPTnrjsgxf
8yBriDeRRNHvekcGVyP5BsZlsCTRw2B0UfOpH8jEAUQKVXjrplbfIlxNV+pBpIp+m8kqoUdqcxqH
Q4NQ3Rsmx20uqH5XD8jCIWaJwTB5Jxej+phJaCjr/mx+If5SXqRVa2R7Cbb9HixF0wJjZePPx8mL
L90gonDTTbK9DJWq2B4MuXYQsS2/gA3sP0+VMidyKeUABslOSGZ1RIemVy5uet/rQCIv0tlBBl11
qrgcxsqN9lnKPhTWHnMvuH5rpo3R6kbri6mfvpR2tBIsqmG+iZG5QPKAGGydV1VmQAwlxb270MPQ
pgub9OYOJwPJYOmQQvcxVFAeVu2oAx28cM0Lt3Bl6XEgBu8V4AcRfg05Ea5Riicgn7Jq3LVoD3ts
PCYhLjQWyqs5m+iZgKZ3Z87ifU7KYRLoe4LkhNxFSQUGgcTi6PsU1ku4JXipRahfS4zBrnZpmJQP
vVkLqidOWqh3A5QGN1k4VK5PD4gtcqpy4zmMLHDLZgXpyS/AqkFxpl9zBa9DbQE7Q4djmkjcrVlF
xUTvswDV0CsZVQc96gLiYNWQExig5/FD1xlkL9kErlhklpgpkcStNoLUdDu8ioM7YcQnuIYI1TlC
4+BbHbrxnQVQcJ34a5Nuc9W332OXIDHPMEaz2bQkY+tnQFr0elsTAX8rl3p+yQoZZzviEc3PONkj
oBmhyeIBxxv3RzsZbk6SZNr6GRmuEEfyudSZGSUcjG6Jh9QnhslabgrVRE+9zBRhEi6L3lmn9JY4
kG6k6xO7HGRJJksg7yfgjf1UZ9ndRH28/FhKZ7ybSMgFohPaIWFoDj0rMS9E36o9hOb6btETexfV
4oq6lL2Zg+FCNi2VhVy/zqd4q8nwSavkU25r+yKkh5QEk5+vkWKaM20rcKp52t8XsbyZiGJUA2OG
jiXGqw9xXX3JrPTAGXI7pumLvtLbdFKQBt1TNJ5L27kOHJ1Gppv5ShDxx1hWdtlvnJ+pgM4dqKvH
lsXdqtqLWQTJXZnE1+M8XNhO9pRIgIRNebWIL2V/n4b5VpnPoiNOQsiDxW9o53iXdWSHQSxiZZU7
PGOpH1uk2fatgxvNbFaGL1+DjMHA/Er2C7MtMYweATQfejiP5GHDPL0NCsnem4LFdEbn4YK6Kn/W
hBCm2+QqZ62e34SBnHwdMF0s2/t+yHd6yIvR5+VVgNjJJlkmdqX8aE3ZodMs0JNTftc1zSP7jftW
w6epumj8quNWO0PEty/n5asT2du6da9Cw77g+d+aRv5ga+WZHQ/Ea3cGcXPhR7JdD3b6oMD/2nnj
9wIKX85Kd8Eo67bV+COtw3MyC+9hbBNOHnYPogqvLJT/YJfHZW8u0aGdTEW/crzLW7EfB01sKvx+
jW4+APf8JpoCSIcBzGWo9sVo7AjzjpG7k+shzM+gm28E4eVJRK9GL/U7I+581w0Kr1I21WzNl3xN
VNaLse/K6A5IMXpBhdZ/CGGSRMsWnmbIx7hxcvvzIMbHNedoFF6oJc9Jl31How7BGYKMkUyXpK1s
QfKxH8o/BNlEZp0mDkkozK8q5sFPc+GZ2girMCqAUc0X48IRbUn80dC/lwygbU1ofGx+xbixHwnT
wE72mPE+bXqw9fijzsLerm9HodRAecsBMx0Y41ZX5XfCSs9mbKOUA/Z2XdsbE1ORX3XNF0NrS7+M
05ssbs5KMjoxBunA/vonXvwPBGFkh3IugM9Kpri6nAhWJxgPIPRz2qfwH2OS5wjHzhs2SRNmxaEs
rkbCzy8bPZA7Fmb1GDF0rIM+2lcIK87U3BJ6MplnqmqgsdN2luqyhoBAQDZhFZmpXYPpXliwTRqr
8XQWsI/ZR236nSMvoKG8ecEGdU9I6RfZkOvZtt+GwYH2g39E6ocxnDht2Z2lB4BHy+Ayze3pk1OY
2lfAveJ7bmThjMNTzv1GZw8SYoBL0AtkInQ/uorgqo3NUZE9JBssF5TxXN9OLskRh5YUwNLT9XlG
uNsaovWcpiQNKiJW2vRSMGqfoUWLwJuJFSj8Iajc1muiIb2WJAWK7VxTSsNGxdrSGgSpe4W0nBd3
DBzlYxQjHsltSn3fJaFF+wKHiW+1Iv5AHE1sIVVtoE9HKHCk16tVlES0ZfpEzK7xpOtrNBBWv8Xa
Kpx8lO3LpGG7WYmRGOkiEpo3GiYQbuhn9fmsq2De6kvTCTBHxcgcqdISqFFsim+5bhUfayAAt5Yz
DskuDSPaAB1p8CNJ1WkQIBRZRuXXjSKfsk+irx3J5Yxds6w/yoGXy68zQi69Blgo01en2d5YmbPa
DNSEzrtiwvSHWbrI/GomZMED+QuECdRxALojSMmwbbOM8ofV1KTeTiwutwo72MI6iIlJc9vtksaj
wA9mahWgKIcAHjX2oOiENbENsSfRPFctthcc9cohOrgu8EFajoP/iOVkTb35id8awIbtorEaMZk6
SvyYgYblvGoNAOmwzgYLYQ+4It8cTUpvUNXZ3Y5Gms/MuVkyXGBLQiA2i8G8NTP0H9c1E2zq6ezR
JB41MyRYqImFb+pjC+dP6wlcLWoeXwm66dHCnwpHXGbRk3A1cF9O2jWYkcVwWc64LdEr9DPNSODf
fO2l1btNC8/uSio4UJCzOq3B2oczyiuTcCm90R5DUMISc5K3EHZzQwKEW2/jSSwPGYknoY8SI/gk
67Z4ssn+IjPILsQ3/DIu/7fXqw8WRfIrfCYiP+QDSWO+AMxok667tvmioncTGFUkap2XWKcAR5HQ
1DNCAYoRiGTql9RCOnVGyQNGfei48W06ivxCIxnjEf4NLl0Ql5JNUsddpiuprbVl+MSbttSJolCG
tsrmiEr8ZJcFu/M+DYyvTN6G6wUCozJ+OgDKGyJO+S+qs/B6EVZCLn0+xJ/DqTAHkgliOXgqdxDX
TYbZP+lWWN7oTWLyYlvQLAH75Z/GNCvxV2Vrrxf1jY0mA445PZKwUJ8TWLwoTmaVk8hRVOOhNQUp
mIgO8ouY+BbdMylkCR+KVvwRXkHv+lTE6OKC2Uw+BM7oLtARZ8c8s5dmuG7MFdoLi3Ukn7KIUbiY
S9ftKvC5V8QtRORb51r0RA6T+dlJTZmzBiuj9msa7z3I51Kxh2gJpiQOxe1uRJAV38D50vobes34
VpLvdYUwqReeO2jU0zQ23s8aG+ePscgXTgYyF2qft1aScV5SVMbYdq54tsQAoa9GjmK7bukF8fWA
G02SqpDAEqk0iHZbLYNtn4UVgsYb06qaypfj0j9TnNE7X+Wme+eEY3HDrx2+ZKLkKJ8iULqLXLa5
fsdBkkCFtu5+EHwfkHgG/LdrCP/dzu06NyUUDTgEVVbkbKgUucNVMnbRWdMUmNSw64bVtiktdrQO
MfJsXtyYssc8t3Plj7FFdhVocnBlCpf0owij7BGfzMKsISd+NldpQ1fLyT80WgZ/sbMyNpRaBSRg
A9lukLjjl2bemITSXcYNiYZbInUMG4wvR3bieybel4FtwEGFHGo4SlQAvGnZ699HkKnSH2y9eSwr
izQ56g0SLjHYwXOg94UFt3XslC+x+lPD1aZJkPiQO/tc2hdJm1M/aUhaRbRV4PTklEq3w1ZXmd7H
JEO5on+Op4Hc0QKRC/jNgp1jq2ukTGU97j+GfMIL3pjlGv/cJNOzAgRobQBXB+xs06n/xI5Wa7fC
CthlwU+bWFUiO7qZ5yK8hyvbPpRtBeExCvPR2lKxYEzUScfC7U7UO/wOy21HBhFYQG8Uk3tgzKXT
xsmnyt4QHgXsHfdQJPZ2qbBRdGhF1xxrMXqJE6mWREwyNVbHRusZyazRk+rS2QXFa3MWQZY/KCya
WneBCMK0thl89HrFMMornSTecCtELb/UhUNIAtponZx1Tq6Qbxv9S+80ywug2eopCAOrPSxTLa+6
0YnkBk9N8HGOMDHvs7np7jR2EmShtzFDLGicKvMTS5IDzyF6rXCRtfki8HUzGKKaBJGxpfpEGoHd
P2VMXD+zuebYt6bajX1ycYhasbu+25v4I4jLbZe+BcLYL/OWMiqA6oDAzIjFq0g+Ug6w9POZpavh
VcZVvq9luvhpa4UfOmreWJT1gM1NFA6mtkXwDjvbqlm/8HGE4Y3dVAwGp6UmShhDbMZeQqaZsem1
hfjkqBHZ57zr7e9CZ5FhfeoN9swm5GWNqB/mvCUmeHBxShjAcE63csLAv+LnQfkRHfRM/RHm4JRC
AmgdxlTKntih0NiM34gnqa8wClFkQmD4Ux1gaflfFNqwxNAukrqFdGjtSB+13Yxkwa65AgygTyYX
Uz5OVxyOTygl3nRruIgp4f4YNCskvdjXJVUxuPSUC06nHD3jbZNxo9K8jE50tN8IlS3eAOizNo0G
XALqWGhjELnXUOqpCOgJq6tZOJKVoLUeCZXSIcBn4qJKXPODWVDWptZebLUMQElPftrM7vi8RjTm
z23LUc9iU/V+Ef5NJ/XnZ3N0gWLbccVxVXkqSlXkbIfJFKB8ZYCK39llcFuQXHOiafUTTvaqgM2l
IF5joFA4Kdxj9Bp6icRogpCo0GnsSGFsG/kDhz87FwgaSEkGOOvrBq9MnA5HtglAtU/DL4uAMR6i
obY3g+z0yzY0521PdvK56nTqXQlFh7Ixgof3b8xPcdDxx+VYi7bcRGhOS/b14JjojGckYJWeZkX5
GSxqOqTSbXdT0xqQsKMGsx8ZRwkTzrnDh9+ymehh1wSPJLu7fsr25ZYSVcjBxtSvVBtizlxyK0LC
Dyg+m0Ttvf+JfzOa0ZkzehwUjfQJ1kf9ixSGXWGB1RxVjqW59UtbZO5TVInur1/FcEwFlZtHiKT5
qFelw7WrkrjNvK4L4ksKu52PaeGU5/GN6Jf3n+YQ7Q4UU4QiHBO1OHi4pcTcA1/AKDYVkI4dCuPm
u50Dw0eK7l4V8E+8hVSDTVCVzlU9rbX33FjRWKhntZ0zDaGfEvq2n/UO/xg5ZssFRb/oPMtku8cN
at9ZzjxuQzav/vuP4u1bxacnDRhhB0oWmnqvH0VcGq0q9BrUjzVDtakiKPlBGdFOaP+qZH6dXDj8
KZNeMP/8bBX/8tSrMRNjN+L7qJZSEtIXhh7IOt5nw8Elpcen3uJjoRDXs3QUV3iN0I6SSfv6q/W6
xmFeTKXngMi6Tlict6VFyjWaguaAUMfe1f2i347SqCCfy9I35dDs6U/nN+/f42M51vpB2NkgH1aw
B/j+rz8IRNp8ktSqPVv03YuWtAF2l5GoCWpslN0L54QQ5O0ztVCW0qik2EPz9FivPAU6EcMz5yd8
48UHx2qLNW5PXo4gWk6sS7+7FKvFOjWvj/ZYc6K0iLrCSGGaMja4t9gg5ZYcHzoLRQzP6f37+Hba
4EDLbdQdYjIlX+71fbTsfiLejmk5brBPqQZkREQ494mr/G46xevGCGUJcBHRHc0bZTqSg2DG6Gim
LrDBfdjBo0J0FmxBMcEZ6gls6cEVOVNL7nQfg3ci4tPYZHRhM1+mhNFts2qor42FWvmmwaDywZiV
cz+0SQv+OMiXfkP3Ify0DLoznpj1fvNEMIIZyAV49ggrj26SVsUxxQvyOoVcbN+YJu06LkRxGYje
+fT+83g7rvn1CvUbOwbcAsbRpqQegkbMasm9akyHM0I1loMm8upQkybtpWaVnJirfne9n7stpnXW
OefowZACEFQ9Z0BSF2Z7P/Zhv6El0Gx1kv/IlMBGdGLLsTaqXy+sNssG3XU2XYiCrKMZZOjEKEXL
OpWh1OYUYAR3iaHqK9kIuQf8T1mtD7u7WaiFummRZqd6+29lcQ4iHVR+9rofcbEsHg15TuAd0liI
VV2Rf48S4V4kZeFSGq7hq/rhnI4aoliiLDZtkerfgUNY7WVeqZC4Cl5D4nzDcJq3uVapR0ckxURn
pWkpeuaSlojSy0Dj3DhDH4kSa02JJ6ziWcK3J4I9LqxqS2Rt6xxod+qk3811+sVkMyE3Vgyi7SoF
Eag8uvUWJda4aiZ4c53iGi6MAR8YthajDJ+6q6iTtbUd0lHeCZDcRHT1gwNJbi4M/YK973pARa1k
bzpDp0aI2CEkNcE1fixjQEE9iazHNq5jEon6pP0B7a59yrlID65mmchWSXE6emTFOS94OUUCRBw4
u29xCHYfYdGUaCSNDl4MmXe24U9Fv5LYnTH+0hlF/YXqR3cTcijUfVb57lNEuEfkzWVSIRym5Gfs
ynaFDizmzK7PCMnLpW5IM5GcFbtzvSyzss/g9RGllo1NfLq+cOQ+g93TaRj4op70g2XoDm2l3O8W
DLnbcEb+BeO/WL5MZDMile2WQuz0eaQgasi2DnBKDjEFc06ThBDS+t7MmDIfdWGND4ZVDqTkEmPQ
b+rBEYRWIWUYiMO1OU43k6Zg5GhtxuMoYnFtZQWakJlcrdBHQJ4l3gCf5i6lHkbdjyLlJd8u+aGT
otJxcjeG1m97K/6hEZB6QGZPRnkXTtF9EpqLgFKjwot4yNpNClmFywUWDZfOrS0gYIXMnkQrFy/u
7OH+/enm7fTvGBYLqNANtrpULl6/CwQGxW4eR1h8yL/b0to3ts6Im+z9q/xmkuEIxPvOrkEJ1pvX
V6mCorIYoiTUx4V9bY4QxYBqNeehqdO/MLnv71/vjfQff8uasYCSGJMRKZFHs+hISEcEtIQJ29du
lzP7c7bL98HZ8oP8GNK/TzG2f7O8cT3uHkYXxUurjmbRMiHUyeiLyvO/Hm5fbg+H/WbrnY0b/+O4
ObE7ePvEXl/qaC2i9ZTrzcClpvaRmN4NZbQTT0v85nG9+jZHd4/w0jjQ129zsbvf8VX2+/2Pu4uP
J77IzzX/aCXgMohC8cYrloQjSRMMurDl1am8ets+EJ7mzTfDmX2R7SYPLYbX+tMeqcaBLnnoLzfa
zv3y/ih5u6pzbezaHGT4CG8saNQ1GrzSVexZVPE2pBGqg2vE1a7pFnXiu759aP+6hMkA4Whz7COH
QGdqTU36GuF74WOLrpkds/tXPQPs5ADEIX8DAMDwP3buGXVOgxPOA5usOLuvw8K+JUqUZmAanVIs
v5USci1l6ox3vBAcx1ch/y8Hj8UZJ2u269hD1QljHqmJ1wz0Amr0Gxl9Gz38muXauNINzV1SGOSk
xkblXP31R4jT3OLNY/NqHRPR6X1RcOdBUq0W3ZZO3XiwkuKT20T6if3/754gtXRGCRUpAI5HgxX/
VVI6MctQohEBjb53waq4mKcmrvXY8vqdQAip8Ob9H8rOqzdOLAzDvwiJXm4HmPG4Oy7Z5AYlcUIv
hw6/fh98lWFGRslKzsUqBk79yltkh4rMGTAVlIyt9hb2R1wkfXew5lDPdyg4xvNOG9XcV3Gxeyvb
NFRIjXP5W1zJ9nOeV9HzGNrzVz0UznuQKybU72wBdRj0pNpdFQzOPixF++/lABQYYMJZnHoUcNck
/Cah9QSGZymhNdRkF6akVVZiY+wvDQqoTkuBmMJkr0khnew0ykRLhhZ3n98GZmE9RVrf+Gg2JK81
y1MDJjA2G2vrwoxD9GM2iPyJ+tdkP1tYkpNplAeNqDOOjrAqD9WhfOPbLm2kpdDhwMmkGmmur45Y
yWhuaSGCcIWeqABO02R0Q10k5DO5idDwpOI+4QdamMPPKmfwuXaS9Tfo2MrNxsl/4URUoeSC83Ec
IsN1MrCY4SkfOGASzcSzVQqwwDung63Wkff5zr1w+lM+4gwBN03sYdrLJfTXARI6fQ7AE5iXBTkW
gdwp+jkRMqEbCNboSIU+Rr44q/xRCpDjFXHt9TCDoGCgOE3n0LpJ7Ga8a6m+uBXYqninoBaEI3kI
WrJ2Kq9FePNaC1EnnZqx8fKeDsrnn3BhtKgNwiskrKSm+QEi/usLEOSKRiXCBEdtLGtf1AAOAUbd
0Oz7d+A2FBRVYZNR4oNO+XFj//0oMFAG4T6nrTaTq8+4HvjwpqsHrHUI5Xs9PKpzVD+l9WwegZnT
ZpQKZ0Pt7yP3XB1OS92PHJjTlnLIasoqE2PX0Cb9wErVxEAcRO2dUU466HHM0zzJjv7UY6T5YZjK
B0kd4idOB/19tMd0AZ0o/BCO15Q5POAy04/1DBFUAXkiDkGvcQcDCRl7eEp0lpMsi/1eXuB9+KW9
jZNSbCz2C6eKZkOesGmbcTtbq68JFAFBWJlY4qU2vdHmsJ9pWfY7jeq3r8iD84oiQrQxhhfWDBRl
xQaMzRV9RofNyhbE8cC1iRIHsI1OSW6bToCjsyN5I9Elpz6/TOih0HmwVeo75jq4p/OcYhqQSLtR
AK/ZGUovDUiJk870+MHB6upLGuqNLoNtA/OdvsTp7CDerYmnImoc8AGaN2GGd1t3RZwQvGO06RXK
nLzM5gJKNNoMUGe3gHp9PO2y5gAHWNFdOSiRCw2RwPyhpqXyozJn7WcJQQe32XZS73tA7hIJo4Eb
roF5HxiquskR+sBFBaDaOOavU5znBGZVqZk7yMXSYxspQ+IqnZPdQ241/5PSwrop08oAOB3I430q
0IJ1e1so96DDQ5zLelWKXKsV1e/O7MpyN+ZqCb56spoadC+2t7uqS8yXrjWUr304Vv9poMXFQpKt
pi+SZRfBHvlsfEGtXEjXGELSkaRhkFw7eOuSrNPv/YKVoqnvoO9rAQCeoe53lD8l46FMURVZrM/U
dNcbITgTSDvXNOdAYYpwEncRJSXhAcSpAm+a7IbdZA8YjkuRzFsvdRcbJowmWfs8QI7Vd3KAUy6B
A8g90yno2OC3icWXDOgb+3Wwlw92iFjjrpkQ49w5zTDdd+aUavtJQoB5lyGSjBRGFiZvdYAzqEdP
uv5hljkyGjW3T+JbGfywnZkV/FanGGfVg6Ne34KXsiUvmxe3rTwoWix/pVaN91KmA3BhdVWwfvWq
H9E7buf2gIYDuEKw7XPpKTQLrgcHf0avquz+FUEWsFYSbTLhDWNSHTMjsPLbfMQCOMhpC+9SCqvv
lAjm2RWNHGde2prRXd/FZukD5u/uMuEgK9+AzAIBN8pgokGk2r8jCi3MLZ92a1Uyar961jmsVZwk
MXlv+h7M5CiwqRwHqQTJoFej7k9yar9TKBrT61qdatVFqh3ARldNEga9IdbjtjTM36ox7Ea3lfsB
CXi6QmAHCoLeXVTEIGjVEbgmGAObIsZgOOGD3E4aixgvyAKWZD2BtVFpYvqlbGa/OFEosIkyLXCa
G5ahLk2lbw9SHKLtq6Q4Te1nuJXC76rFVy2ATWYDxF5kdmkyI+icm4NeURMoe/NqhpRFtaZREJru
7QjsOgsxp7eGWuTN3Et66wk5nb7XtRL014ZatZ0rpWZm+d1Ha6gIsgrfVM2JYDWLAk1nq84cwxVR
mM6HqR9r86oHsVHdo/EOZNIBVp1cpXkwgG6pJEv1UNm2iuNc9aB7MRYoJz+p7eE5tMpQv+KW0i0M
c+PhtgRS/7XnwvoRwaqp/ZRLEhxW7gjZAw9aKb4Ump324HQp4lrxqIZwJ+LwPcZs72UoUxIJq1GM
8lZvBg7KWu5YLAnS/LKPI0EHhrsOcNCapvYNoUbVBrEyWL/xj4F7avdNOvgF0NTbQYlL+VuP/bq8
U2Q6exAKAucbOMYAQE+fPBrga14lIu0vEdp9+1weUmMBkxaFK9nZDM7CaJXrpMtrzU9lM3yfYNa/
Aoso3z6PLS5UMKAdQQsjKjQQDNKW6PSvGx9oE6X5BgvTvq8T+QsEqBwz3U5R8KOneA7LQAqjx4He
9jcJSehrqYcDfHBIAPwKeggROd71G5fXR9nkNABYGhKWxSEuk/KtNVPKyMZxCV0rIByN/jrR1gbZ
YcjGjVkWGHY0ua7/Grqs0gCh9FwNZoizN56CA9iRTtbyH0YkT//pZqxN7jRFxY/PB+1CZRcBvqUM
Q+C+5GqrpBQ65GQpPTheJTWS4pYyK3CwplEgrGQwnxoPBcz+PbADXELF1LTYdgQ2DumVZGBJkGj9
D6hC9WPfN/OCNlWngluqrWClKvN8yNRUyyHpGdBkLCEkcZCcKD2admCLXVQJQOyiE1WzESmfj/qS
gcik9ag5KAYAtNOl0JD0OFVP+oMm8owbqFN4JsTuozABxY3SbHpqmvQHWkaaq9lgzw2Aoeh7tdiS
O5Cjlrt1AaD0Xz4f7uW5J6uB9zKANJABfnSdV5Wo1pJmS+WKpABc2Q9lkY3PTbMppPbRgVo/xtah
LFKigfn2oa30104I6ljNKaPmrjRkfjLM+0B3oNXKL0Zo7DF4fssT6TaxZzefoA5OcJa4YuWHOu83
EsKz2I30E1EGtiWkM4XteToPKE/ZKOFDgA20KfjpAC3yinJuboQJSvZfh5a8E11DsCnIhmjWErv+
9c2DLvAERV0B/EtlHSotC/5UjfXPABjIB/xymPRY2hMHryZQdybDaoDRwb9q0/2gh/pLHDfhRu3r
wrChz7EUMyybLGYt1khLj/5TRS22DvoUxFc97wHJL7Vz6/s/jxrUZRrTtKhNVt6qsVNrdlNYULtd
w2ZTIG0y7YNK2lKNPT+amRHIVTSOKLNROF8++K/J6SDXN0mMJoDDVQbmFnXH1J1lbIz9HEWFEh5Z
H72ylQlJpGSCX6yZQ+mOxpAsaAWBZQkWGf1GOnO+GyH2aghnUPqm4L0+mxuchnSo2lxUdWH6TTfY
Ptpy1v7zIT6vDVO/R59DoWXAzXS2ZtQKo1+1XBDEQwwuZozSZ6KT1m3aSuwLuTbuUxgYT8qoweUu
jDJ3VamNyMEr49FSsuR17AQQ/LSwnRctQ+KyL+rh34cCdICjLOqqS4VhtQ6CeUzqJK2Ei2UfzEG5
hcfrgPb8fCiW7X56LjHUiiKDv0DylBLk6TLQE9ucca1Ckk40C1ttAU+xXVHIiGP9aUaA83XIKvIg
uIwgU1Tl+PnzL0w4X8fjKT+QTa5F+FNVNDDMSGYsHBluhdMN93KG+/TnT7mwe0FsAQ3mD42iNT7A
6FKzHxKlWlCbNTEeiGgDI+urLNCLrbW1zMvpiCLJtiwuwh6axGdglqAsI1USiAZBFnyMgD++Jcg0
vXaxEV2pc5A9dp2SPoVBGIPDUk2w8anxInpri279ge46exM0KMnUFwjiegVFFa3rIAbabZIhx9dT
MMv/RWnX/tRtM85deI1psxvEUNg35LbamzKIJLruzXjK3BzM+XOAncurkpawWIq0k3eZWnbHqbXG
yM+omv+iMSJ0V51xxcqcqWr28zxgvNwOcPvAd1ohuOc8/4NIeK16yNhH0i4Gr/n6r5NLYYDSI+0/
BULaGs3TJuZYKcEE9JMM0COy0Km0Jep/CmpLG486q7ZQg0DTEzFd/gI4tLo8DbnSsKem7Y8vQqxe
17KKrFGVlPq9rVX2eIVSJ55fOEyJLWDchSdbbBSI/EgTG8DWTvepWYsJDSUQsiP86TekFEcXhFiz
1yyhfVejdNzrgUg34nfzbClTRAWWxDxyXsofkepfdwQ93YYVRGPCnhuYQ8FgGF/JS427JohnIpk0
3din58WepeVDIZ52BwIcTOvpZ6a1inGeDiAKxXfxnNszTF9lzsHqi9DutOMUahgdGbMmfYlUBwyO
nVbZs+UUHbj6Nose4yGogF9WErmp0lXiOaU37Wkw4hp3rOnoHBUqVb9KXJy+oFRfyl5uRPE3YMcO
9Xcg5Y8NSiCQlQpb7sF0S91O66Qk86sQ4+fbMUixV4fTJCwABxX9b4EFkeKZ+qxInhwb+h/JwnPv
KoHUrO84VOnliBq2XTyn03+1tHhlVcjTdFdjSJSClq0NB/kfNwTFb7Y92D1zgTivY83agFkHCweA
/dw0t3QiuqsGYsNe7+StAvha6YrOGQc32EYmjfajs4rq0YBD7DTuO7eA7nqXql0C+Tps6ysAduKq
FXLoDbKl3gdlSo3r8888uzp4Nqc5wYuioyexPtQDU0hh3M/dot6AFVMIGJV/oP3rBYU2zdLwXwSo
gH6tszFDbyMjn+mvQjS33Ywuxn0uyen759/ykQmfnNXUOClHY1W43PbqeuGbdsj2bnkMGrb+7LVe
5WZ32hFtS0/zir24c+6Vg/QlvRqvoj1qt3vnUO4zX/HLveGjkbAr7qYr2weGv5Uun92dqzdbTXFd
WV0dKrwZJmO7zPuNzrf/GzrG7jndxx6aFBvTekG25HQolhf669QpwcwN8fLAfPfzy+74zfWfnj4f
7a1PWs69v54QTyG0t5EnSFa7U8VtiFqzSDYCgbPlybiBRiSGB5lITXP1GUqrtcAdqThXoGh9S/QU
xTRnS+TlwqfQsqTdBU7EAbC7+pSkgekVIXTrplJWH43WwCQxGfPHpipL7/NROwsVTYuLdgFly1xA
BGuno5YaBdRwBErhfpawY8IaaFbVm+XPIZjN67wf0UNA7a95EVKNvyP5u7S1NM5uQVJ03QDASAGB
9s3aIaCY57BD4gW1nRTrNfqlqXZXBE3/Xk/18Eg7oArcPledjo7fVP0qiOdjJNIr/VmKRrOFmKKN
vjY4tnQ0lLT7EplgeTDmQ9jcLeB16/7nQ3ahL8qtTQwIggcCiLUOb8EsiG50ACZmC9gfXfL52dZy
jiyrSJ+bvptgAsrKrzmd4+8RXco9wghqvrESL+2oRT3UofumEegbq1QCTzKcaBHBpDs7ONKN1dFE
dzNkTSL4xxSN3aifayjmk3Ce7Clvi11czePg53TBfzRzkf7cGJaza8Okm8MFRfuNJI8W0ulS6jP0
yVPgiq5Rt/gLVG2JBepo3oSqPl4nxFBHxRaynxbx9Ngm0fjKukBXQEmlB6sIAm+gB+0DPp2uaASl
e0cJzAOQXP2uBWe8seyXHbQ6mRd9dRJF9hjqb6sqhoyw8QTuhXft4nDfiQC/u1rS9oiXhW4w1c3G
4Fw4N7jT0F8jC16UnVeT1XdDYuXBmLkmoLZ76IbVlcDh7WpjChb4/uqzHGsBPRhc3/Svl9f46wyc
RZg7SRhnbhzjlesGY4OomhIaEqw7ynF40rErCgp1LSoYmdwX084AQPwtnGVz44o5H2HiPZYDOS7i
duROq1exsnHirkcwp3O6/2KltP0ma6c3Y8Z6DIpZ/Pr5t18gZpBsQolRaJ0uGcOK2uB0BUBIjXS3
qO0m2NOZA1vZppL8J7EH3Bfz2jF/Ue4pVPpebf1oDLCZzTSv0aMwOzCullbqd0jVDYuNsoaU4QzP
jSJtuUhHQDsQP8KsDp/0ebJ+1oMpj36HRtEmfOn88Oc7kHRcxKLR4FzvaxHg11gX4Gys3pF+Zw0q
cJzQypNIaHGKKNPviDcEHG2991pMn4+BbQ2elqHOgwuXlD/OCkaFCM7S2Z4Da6PSeOHwo4pNw59p
ZSFTAjyd1ympHTWMqMw1aQm5TsPktb+bynBskYW0tD/xJDVfqPGEbzWAEOi7taTeORNGyhv3xoVx
Il0DjkRYzEmxnu9GlZtknFT4PqNjXLVoRSAh0eo3QJ+2uGgfwfXpvoJXRIaIrwvUkjNuiYrHMNR5
5OYpp5h7ebTb62I2s2cDXcJnBYHMbsf2Dw9cCh1upkrzkGlGeNMsHqxWUfdHUvniPnVaZ5fGojxK
UjJfKbSNtnKt8zOY/j01efBvMv2GNXSljcBWt8j5k8sO8jcN/zpUUOT2pkwQBbYaKUISqK+O8O30
LdeT82ucRy+YdZs+A/C75dX+Ons6OdDqWaOqVll1P3GQo+m5T2GrkWOOWVl5wo7Hh1YO45sgmVvQ
w5ZwfvZJP7w6ct/Ifg8X1EaLo2huizgqCm9ucsvcZf0EdNwMa0XbuATOD2XIORaoEZB4Bv2A1RFl
Nf08R5yUrpba2S1NWGzQlXraSNwuTcnSHjABt1CdX0MfHUGHsetRVbDDsn9OcwvlIC6m95Hg5bFt
xEgvL2jaXUEktiEtet6ggDpDSEWLhrXAIbHKvE3oupk02PQFHKSnDSRMbxoz6d0WFYk/EKMSH8/z
YNwjpjQ9ZA5Unl0SaOIVArZ5iPMGX9J0rrfgLZdei7KkRiEUuWqAZauBD1WnBh6JOWyltAlGsIgX
PJcUBHZW6mgQT9Xkp15TrVZzlUOsLpSXLpXT0Udq1joGIq/QEgmbLWbvhQOFyjHS9miUQ6tcl6ml
EWZYCijenZNufs5pH/vAHIxjagN0/PyyuvAo8oelOgp5h67lel4mRUNYMmjc0kFCr0ZwzlPjOL0r
B3MLCmYtB/Lp2bUQhExkbpcDAYLk6b6Mgq4JRKS37lhl+vSAyEnuO2A5k2OkhNU9WlYdev5RheyE
VLbA02ozQP6mcbSvaVLTXi7zOXoR0J+UXSx30aNm4xe7g/dQF55uSYt2STKLa8tKpq+zSj9l5xDr
GKgK5LJ1b/etZu7bRjK/w8ZTvqIR2XzNEJd5UyTll+pU8huCIfL32myuwVhm+7kXae/PTh8jvVjM
Mir4QudyaTMRHsrEwqg8iFvtqXEa2YCMIsOEaAWfvmu1mFI66gmIREoZXFNXqnqwkb2UR/1urJzg
tzIg73JIM2dU9hEMg25HZQ6lzrLIHcRm5LAfASMV6ez2mdqCVoG99xYHtSqQZQjHn4PJ8O2SYWxH
KG/9/NWYRkTclByFCf55LBEvtKaAqTRo459M5Tw56JAKJnRxzOxFC01zK4M7P3dB+dGDXDwZlgNm
lSwi1oW6hA6Yg/EMjvThdU+vnWFfpYZ6hexiiCLL2GwcaufNFpOLUAagtkhQL+jQ01WVDmM3NzVx
iDMhBmLAXrk1EPl6nBPZpAMzWqbXDGoNh0jqrwaweR5w0u6Qabn6VMvOvIfzoh9DJCZI62Th3BZ4
QWyEoNp5DMpVDVVt6YRB7dDU1UtWg6zG0UIVMpJS8ajz9AXW6hG4qwGjbvRpdKP1o1HWvkww+V8m
u4xV31YKBdwgNJofqSgR1UTWKzahXcXIKzpVmbxEcTDNuw7TNeIwdEbuNKVPqB1WOLl7ioEOH0JJ
JH1gIrXB8HTRxc4Vol6W6SJeM8WuHTvaezwPiMHMaZo81JMZ/Graouv2oWNOD0hPCvx/o0gnhdKk
320LEX/rwr5wMCyFqUWwfIkY1pGcZgS5RGmvcS101nxLdlKPyzgDQrmQ/EYkx+GRASejOK49lISW
t1lvjgclCtB1+fw8vLCGl8IK6whNWwp7q6ASAlZoU/prXH2WOo/6Y/sOhkTx6jwMsBFXemB40Ra/
8OwQpk2NUjsAX2S3SR1WOWDQxHDn0U1060zKj4GVNNfoihC/VNZWrHoeQPIsW0VfXAYpTo1jtRK5
U8GBcbC49FxSyw9GSbyDtFJe4iBKvkt6RwRphFhbAQodnmH54ZRHbdK4i9RZea9V5Y9Z06vJJ21+
MYQ1/Y7Mpn1KkFb/+vlMnEM6wLLDPTE0zj0W5LrOTNjfWrQKK1eTaJoc5rAVg9sNuAXudUVM8Z2S
QID3KqUqUGCr52BAoG0cwGXaXURdDCH62cULOJt2XRJ35UPeV9pGEnLeBOMlgRvT/XJMqjBrEn7B
fmD2NESaJvzqR8AufyYjh0/o5Grw1TJmLEWs0Zx+hVWSvPWzjEAr0lOENwVsX90NFWRG6OVlAgqf
MuThUe4rGhRDh8j7ERV9YndnSRp1p+0fYEAir0p4ZqEarldQHZHFTHsP8Va78lU9A/ZmS7DGDo5W
zvpGlHpe6LEw96Q6t+hi0/NbK2HoVltYQwp/oelz/dgnCmgxTeh7O7J6yiyZ7aFi3vsdZSI36kA/
OWj/IBoCRHZjbZydGMubIJlPV5lqLqiJ0/O05e7UMsR6eEz+zQbCuaMDc6Axeh3GoXJQ+3EPSeBo
TQj4izkHDJhtnVofZ/ZJOPPxDpSacI/Q4YWv0vyAo7NsrOUd1Ga4H0KYWni7qOY3M9TtYNeEueI2
4MR2oSUDkwvRtRxkBaNHsNqPCyjea6JiPg5FQE8vjOQ7Rwc9GVA2u60Ho9vHRSBQAh3Hw+KWi5ow
hT1ggDLaY2nmm6Ve79nioZ+LGiWwphV7u0DErZTBNEmlrd7Ydd2+fT7w5yeVChUNvVVy3QVCsoqX
kwRF/cYxiGcaJ3jBFaP327Kz9rjEiy///igGlusAHxnErJdX+SuLQ34zrduYrkunD8BkM3PcVy3i
VfBuy41q1QdN5XQqybugnbGP8XNjNk+fBUprCoVIuEOLGWsPMUyEavDu81rpfbSULK8snQLEHhqx
u570xkN1asRjlI05KIvKsTQu4tuErtC6EsOVq6w7zmWG8NVQiq+qBkM5tplPO1T0xzzKpQcAdMpj
6Fh4SCZxdaWLPtyPad5lCMgV8lEzJ3EscEW8FVNZbcHez/cP1SkYNYwtNFCwk6cfrEzVBJQMpF5q
TeZvOSqywkMzVnpMA2Dwey7qXjpkY9Ohk0TxLL4iMUZsH6wGjQzGEWEj1Mzpzuty3l+NdiKe+tCu
DkphGJU3Drp8VSk2BGkxWFFOwzQz3tS20n59vkbObmtaBoay+GaxCSmHrG5rwsF6juYUTdKkj++V
Lhgfqs4ajiD6UphuDhWSOd46fC4+lMIp22Chxq+dVTAVbGMdl1hYfUP7KGuBfo1/xfeW1fVjTsf5
RW/tagMfdo6n4ksJcQFEoQ4BcmtV04hLFNup8RVAudPyChs35aqqCed3gO2d6yDVS3fmB8mFhIL6
tChxDnIEEKVTamjXibRV9T8rWfBCrBCKSXCTCJdWJ4GmI50/ZDgTGDHPEqCUDwtjb2NnXghXwKh9
fDbXzblPrhHGVeHogExGDMqeMUPIk50cACvyEmCz11M0gLbOx2bq91E5Rzho9BHgRr0T4yuhRVP4
KHV2kS91Fdj+ObSnYEcpERsHMlHA4FFUUWz5fFVemqyFxk1isgRYZxg76gxpSsMKgu5U27dNnIev
kyqAECLKd2ydxvCCNNfvSyShHycdyhoKmOOtWffNHpHc6dvnr3PhzKbkQ8mfAuXSalgdpN0cDwMS
1LmrxF3yzUxyDI5CM/guhw7B1efPOi/KUr3iSmSmaKHRAdBOD5YJETS2BgdL6ASjH8XmNaogeyrV
A2p7TUFdOP7GskSU1kb7Ls8OG89fDq7VSa7SUUcXhkSCc219ImQp5DxkM10xJflzYggiJ/Qz4d1y
NYKMGL5O9DQfcLLsfKWp9MMMJg1531x9aQZj2ggPL2wSsgga7/xgm6yrK1LdC6XQosJNFQgFoSkZ
VwamYFub5NIML7UbhTAE/tvauMfS50iNegfIOdku5q1280Wd1Pq/FtUavIjjUn9WK/ArfpnnxYH2
J46vms1rjYPcRLtGSzP+gc7dlhZymFBWzjPhfz4zF4aCa3yB6oJ3IK5fTUzU2TJkQCYmNCgxthhI
3JipMI6fP+XCSPAMRhoRNViaa8UjZBImS4+xJZ1s1GvnPsbgO0sgxSLstrHLL30QqA2yNR0nNCiO
pyvdLh3axQ4HIM5vzo2O7neIRGcxP3/+RZceYwNDcahvIAizHjcc9VCebkmDyxmyn93ozg3qmlsO
whfGjRIo5XKWz8L3W8XTZVSqdhtT6EyUsEDFWm58TdJzAc9wVjY2xbnYHygzkn1uDR5Ep38VONcG
oqURzXTgLgPZwpLSEGgVD0WOFUNWKqibz9rs2UVp3akaDvFpWUhuEOrOA31Fyevknui4dtqnEfbK
VjHiwlDANOYFaWnTwFtfbEo1ORFyGQV+BnXQ7ehcyb/VOTR/LpQP+24KCCGPCfJL91Wi6aXfZkX/
hd9El9NiwQWI0Mp5s7OtkSBJU7m7djUsyi2wwoV1AdxoodVC5liMkU6XXxnGVA4hYrjUMepjp6In
Nmtbl/x5fZw2E5VaTnKdwj2/6vQpuFM68Ny62gW1jDVZP2LuUc2dp+J7vkMTKfYs5Ijvk7KJ7kv8
PjIPn6boG3YfX0GsaR6Yj2rrtFs21uqIdxyuMjDsANDMtWVp0Zc1lDwd7dfSGp4qvV1ktEX6Bx+a
ea8PU3cFisSXkvx3S7rt66NTHQaFWvPnG/O88AgHnGR4WSULQWCd+o/oyjU09AWSQqYMGTSDeYGA
42NNafhLEc4thiLYKiT9NMHnHd5TW31SB+RF7brX/9SyQB4Rko1vinI+KqkmNmLG8zhVQ7FSXxpK
/MemPp07DDocoyqYNkmCvdc2pX2HC4Rzk2kjXq6IehykbLA3Gj0XHopdGHsbtjc+kfpqWc5V0TdG
h15sE8wc80Nr36Eh2h7EWE6uCKTCK+kMbkUdZ+VVEIksCeyq2bCg7lfRcR+Zqap3wMzHOm++RSyb
5xJc1H92Nej3aNQj5oxutfPDNCNsMai5qIpbGMj1oqkUZG9m1EY/G3Qp70EPqAvMyJq+dWphft1Y
MhdGZ0GlALoBrkOAtPz/v3JaAfxBJEYlXL2HssnRjj15pujzf7Zahzm3lJr/rPRkelSkcPw6IZ+9
CGbpue0FVWv4MQxj9arkFk/8msj1ug6S9Dc68jmqrMmIHc3n73thWFnfAHoIG6lyrV+3zLpGamVe
t7Tydl8HUnArRbn2OppW9xXTr3RjxZ4fvWgHmooCbodoADTy6fBkgCwXDZqlgSCDJ53D6B6w5yLR
j+TY55926VHITi5tL9LfM2ICTkTUBDWKNz2SXD6i786uspN+N+HFsTGKSyZ0el4B0oMOheDMBy5k
GeW/Jl1tzGmEPi/An+gZmMBZ/ZKxGX/OmhpeS4484VyCcw9BSpJJ/1UgtDdOqgvfyqZYlEcIVKij
roYVGeIMkXYZsUmlFn7Y9I5X6EW6c/Q+3Ii/ztmFFggwIChLEEljcU0vsosEXI++PCuAvuKCWo9+
FzUCKTusonDlSEeNzFlFFsbZj1ZgDL7FyTRfVZmJC5gkId6/I4KL8LcTjoQnR05v0sztKHRR8q7V
Y4g5OxZBYSd8J1RF4EEiCL5XZlLUux4+sIOzG3H3xglzYePSIKY+74AcIRZbBXuVcMBO5LCm0tGI
3ohAu5tF9+fWwE79C5gScN5zkjx9vkbPr3jCI8CdpPtkM4AjTxeOHVLYw2MS2UlRBn5FQXSnJYP8
7+EYj6ErAIYU5QpkUk8fMyrdgKSJg1hWPKnwrifzyRxnRMFg2M+7mNbsEUMA1F30SlxXsiFYtEns
Y2Glg/hB5rQilFpQjtJ+blTQSp+PwvkhBPYaQAejjhgh7MLT17MznXZVJaNHgCfbdzOLYFEjp+pN
Jl4UuzYzo8PnD7wQn6Je9MEZMmkDkbCcPlHCNXDCma121QiUPm42puPhQ2c4yIwqs+Mm0QArOsoL
U97poWbtO0D/i7OsyDJcEQKIKUWTWd8jOU8f4qDpENnvsreNt1ym5fRYYZktyN+FcYR822pcOPTD
vpXK0M1LofkoY5t7VQZRwSFifSc6jhIkjWrbVxJdXBvZOOzrBhN5jLHCL6BczRsa0lvQt3MBa3pm
zBSzRGS3aKWeDl0uFQqeKSpioxiSVoi+2NavtIqSb5FRzb/LlC7w3qE4E/hpBXPe78uue6ZklZf7
ILBxfctopyBvg9b+V6lutXcwzo3u2c2syO44w0ZW6D/82hjK84iSOJKKAesMx2kACqdvPQigbXIt
S3AuehwS+yaj0TQZ41Gld+qD9dXRYonGvVKbw71wrNbwerg679i4mPvP3+X8rF7OTVBkH/EBTbrT
V6mwESHmRkAfSsUPxJWUG6fTfiF20G7cteeHCw+CeAC8m60Phev0QVJkxbmlM1NNPQSuoqQJDV/a
Fp9/zqWngGtilcKKWxrfp09p1CCJREvykzaws8y+sP2xxLPm86ecDxosDXoFiKWw9rjRT5+i9iVS
fKaSunFU1u4Ck9yj3h9eN6rx/vmTzr+H9oCpLXxGeo7ERKdPEuTJi11WCK21KG5g6FHRH5pNBekL
H+SgfoPkDtEQQe3q5G+x0NUUEUDHGlLnLq7G4XcIPMSDpZ7uBpbm1zBrkx1CQhbUmBnmvtL1Ho4R
wg2Lmq4niqA3WRjjZZV21sYdf/5yQLkU4likI5GkWveA6CooQZBlKObo4j1IMxXR/kb7kthpu8FV
vtBwRHqQfhPR/SIutt6YGoqlHCGptENOvWX7zUq6SxS1uQbymfhDMjo7WeJOc8HAql5gRs1L19Th
G4Gz+s/idjT64KuBNIHXi1fB6mhLChLBgT4R1x0YDF2ex6OphulWdrtM7emxTpTokHaD69cR01ut
5VDqpiAViMcXap2+OgQBu9imO4NdDMgVXU6oSGDzlbZ9966RVnpwqPqfn6/y8xkGDw3bgkYYvW2o
zKerHO0lRFq4siA7mPE+mkgVKWZ0+IqJrVG9UGHgG8mHuMngXPDQ02fhOM6Zm+O5bkclFqZGmS11
+jhrlZu+NAoMRiLD+JOVMwTWJYi5myauZzeQdSBTeoNqIminnkbI3NiJ5X4+EJfejmFYouYPfP56
0otJCwalyXOqLB3hV4+K/EFFsOilBWP5ghVVfZ3IvRy7oQZdBWBOeMBb6Itd2PBHJhKKY6ghFrfx
WuenEMhfkPW0FgiJ2BmnY4ZZXhZJbZpjGdllINr0/GhiIfSvVxHIasDM4Nf5uSyI06coY9LKpICF
S0dK+lllcXlDJ32m22/IG0W3sw/iUQsJbjnEKZavPwjNXr0qQDu5zoCNeJ9o4YGc/Z8rtrQlQL+a
i3wfKvXrRkgRSNirDxhQwUuoroBZ4TdU25b3+ZpZNsfJBiZeXwQ1WTTs4LNCd5xZ8xjg1+FmdjG+
ijTWXjV0lN8srZGPoJ/NXWjK9dWIpZRr4MX177OmaybgO86Oj6zzdNaMIMQiFPC9i5zC4HWSUxwq
u0P1aGyMjVk7S4rAgpDRMm24bhNBrLYu9YI8khr0D1W1RC843xWqgq3udUSkrLVbLg6Ak85HluQL
Jhp/CJHWgCB74JC3BT6G5Oh43Q0dQuEuZTQZBEqhDo5rpCO+d2OuhQ9IuWC8PQEj+5HV1Md2dqnp
73EIEvAQGeHwY2616X/mzmw3ciXLsr9SyHdmcR4alflAp8+ueQy9EFJIonE2jkby63sx6lZl3ih0
V9dbAxe4CEhyueik2bFz9l77zPB42Dc4sc0NPFATxXxZscUk0pkhljH9XpDpBEvPYlwg5VwSY7hH
+eD2+EYa3XlwXc70IZYDxFr0QUkMFsbcPorY7J2NnSgbOUCvoHN7rZrLk+2ZiDMrFrwNCCkI0nqi
tQtdstEAvtTbeRoJqDXXnRbEGQDDsTsPYGqJ7aqE/1WKeTy4cio0AlqzhQAv1KQQnka3vWb04meQ
2BUh8UE7WGLDHF97z7xUnQOB4A96V2rRbE8SF4OR8rS3GrL7S+LFJjne7fw6eJ31mWS19ibxGVch
gC5Rh4OZewHr7qBdy6TULMQQCgN0QEXSXMaVMhrJsSeVAHcYGPFcX8CnInXJtOOii3Q/2YBP92Xi
iiVsmEGRnlBLCGXkXuuR1pnBW0lGGn8gRrFX2VVEOeiDTgCvNuPduumFzaJgwHZHkFdORLkOxey6
28FpyMctsoXsGdI2+Jgm03GyHXNU+WMs69IkqKlboCP32fSIXte0Iw8S2hPZcWUVDUFPyCKa29YL
axToTYTVhRGDY8wwYzt8ujJUsxyeFyLZH0lwYq6cyaavdgV3SYIYUE71NiD3vT4tcnW7yaUq6f8P
ZGKQq0YzPRpJCxpD7jLXiciCYRpF8inJvFMl4XlzeDSnyF1NavCWluIzW7qJh4gsLjNMJt/4YRko
TsIkcEhGRUE1PA9Buejw0EeqOhq/uU/4sqo/0UUM00OgD81zbjs2uj5UUNwhnPouNOR1Y9MbHVrq
lIJFIIiyxlu9BxO/qYTXroQv/Pmo+YQEb1bmkO94nkSYxMp7AkuY1RtLBP61XNrxYnE1eTkvWYOw
rdFetgsGRyuUzaIQkBdrsBo3orfq7XJCmOvamUK6six5v5bYf/05/a/kq77999W0+/u/8e+fNZE1
aSL63/759xv5VT307ddXf/Uu/2390f/81j//4N+v0p8kh9bf/e/f9acf4vX/+P3Re//+p3/w6KX9
fDd8tfP9VzcU/a9fwDtdv/P/9Yv/8vXrVR5n+fW3vxArU/XrqyXk8/zljy8dP//2FxCU/7TbrK//
xxev30t+7lBXn0P73v2XH/l67/q//QVX2V8NamUOQ6sDhtKcjVZ9/fuXgr8S5cBMC+rB6slbt/OK
Z0vwS72/IrBkr7Kp+DjWrGV4Vw+/vmT+dRV5MGlZ/Z00Ee2//Mcf/6eP6R8f279UQ3lbp1Xf8cJ/
XsGpVBCxrI7VlfqA7kj/7Vxj+zB9RO6SkjYrjDmzxM1WOedez+4srbNDRF7RQAp06PhpWDUvsWrc
05KU5nGctHZrxEDOKwKcSyO9/6fr+Mdb/ee3Zq4jgn9s22sRxbgC6brPDN1lAPhbeZ96iMR7GqL7
RRnxjyKuYn3DAwFJGChHTthdl0xbz+nKo1cvenGRhDWzbjmpOOqxNj8s6Sy3jTV0j5pgBIJZj74F
rasaIZRabs2+Ny5KJiK9zWqc+By7Y3vcLCxVH6mbEQI51HH8heYmaLeZaAlfiPPYuGi23f4357ff
NDW//lSKINpGfAKGyf795xKhEwRpimSKd3A03UcyKXpF92Va9wzDO7jpkD6Q6rAcfS3X9q02pD9K
R+Jt6GbYdsSNeOkVeMuM1pZj7P048D+p8A2QLHL7f/9QfuvE/XqnlLmw0/hg+N/veGkE8+aoB6nY
gzSbbrPSKxH1BMw+uC3wHqqbsZ39J/xL7Y4Fyr4hq9VnNkukUl73ybCJB3M69nGdQqCZ1X9Taf2m
deHd8YawuEEgZIZAj/O36+jWxKf7E3npUnb9AxUBKzpV7kYZRXko03x81uf8xkbae+pQal6cThn/
jZAP+8zv9y0qWHIBINTwPhD0/fZIVV0NHrFNrJ3XuVpB5FeSWKekRA6c2flrktkQua1iJgc4ayPh
dDb5mzWsheRpGdoUOCUZ5nBhzW3nKf2iOcNeb5TaWCMRiV0y1veqq7Djo7o/uHWR79zKMW+t1FHs
7WCdZfZGSp2xaWs9e64xHISdrPLnbiXsl964L5Rpb1pNPQpXyKtG0b+wZ/KJQtcY0kdhqbUtlFAW
7ZnmvmdOQrZJkZsFweImcgR3xCfhxoN4KvWm2NOku6QmELFQsf3sgoryILTmZDzWbUCbIJl7fZN1
jv8yxJhQ5yzuLd6GY5OETSTSLhj1bWBkjwytp6jTsPCCiATH6JbFm2+AFElpuoSd0buR5SZ6Q8bx
5PEsN4XaqsLp6lAKVX5pGgipBn7iJkVxHam+pcKTQO/DMWjSZz3r5zBOXHVYprJ5C9zWvtbKYj4n
0p/3vcnAic5sehQOSlYNI/R77HebDFbAxfeXftfMY3kawCCEmdVBm3FAL5RdfT1VeRl1U+Ncqn7M
9rVbuPeGk5WUYJrczu4o9gIE9IXelfgK+iLfUi6PR0OTDxYY4qhsx9cKKeqOUCm114d5efWwQ+LD
d4MboLFtlKoRq/LSBcFbr+IfUJhvl1kH+DsOjvVYKwIMSEN/hFVJCqggE/kxU5r/nRQyE2fE7y6F
KHUQKHojJKUx2Y7agv5hpjTezV06XScm+d7Q18zywZ3lGM2V4e6dtqZSnPqHuZT1LveQwsMpX3Ny
7KKnBBoesSwEUVIY84CwB2NUUdbaNkj5ECezFrvGmIxjTB/uy+hmB9RihdRJ+WB3EEAWtfpREEj/
pYlObZAKilvHqt8mQWVJsU0Ydq6rrZu58Z6GzE9t7rdNTFTrVKj2Jp77D6MhTw8RATQgz9I29Wiu
KdHj1iGDbFu4fbNFb9ZFKTdS2U3meVy0Owr0uyJ2uls4Epig3OFY5AQh8DTGcHLi/jMvnFvHiJe9
Ap9dykQRlZj6X9Aif2ojGRijSqrQiMmKy9Iy3wxByidmpswk1lj3WMQERZudeZ7GWHxb7dxds9bA
ldQGYf5QS5/gJsjdnRHX4yFFOdSjH2qNSNjJfMRX7mw1GXyxVSNZd5J+wz2pbuScLwgQ0/5xJncq
JAvBvkU4uK3mhXMdPP1IthxsGQnN1sWhuCQ6oUr1LbvG9FZWU/BhlY19zBjHv2r0Ud9kZdnhHNjp
JS47HWhXkZcqTJNAHJxuua/NYLmeGBjsC3rVN35T/USX/JJ0sOFZ75xLJ43kQO5AvANobz+31tI9
CBGfoJwtJ6bg8V1Ovt2F3GEL/6J7MNDfbLJ4douwNUwovJxD8tDJUOqHNPCHb9SV6Rtnd80P48Is
bwAYJwdk7gjYe5Vs0BodZ3xWkZEs2b5vrQAZfzbJl6HKLLKxFY9bYZ84gwzfurOoazT47dbBF7ps
67iYCWGhpL8Nuk7beK75msn50lJJH0W32r0ssp9QazQnuCDjtsyt/AyIOr/2URe9pHAEUS2qqTrX
sc+J1k5/dAQr5K0m7uFLN9d2khSHhX4ZkGlVnQyv4VDjq+BREQ6Xs+4a953Z15Fudt0OpQMllD7F
4D6NScgIJe0NSDZrR2bkS43aJ41IboJIX47DcpfZpKpztiDtyWZKvMdG6e5rr29PutWlkKd8Erxb
4sCYktZJqCWFG2Z9cdekXRk19AGOMKuyVyB46ZOOiPBbJou6QkvxAS09PTMikEfmss7jBLM+qtDN
HUGVfwdu84AzQ4UGZIblV0UlElntRFk2V8mcVce8cjmjWdK7ajiF4uEf45vMLe/KpX/O7NoPEbw+
sE2Jk2VNxla1w3QsCADUgcic3FZdMre78WbH2qrZupZpQOIVA4JNnrbt0ZPlENHFNg55unhnO1lW
JfddNRQDTVclAU8r7JVt22t3o8OJK3cBiVtTOkV6m4pdnMUf1Rx7kYBYtikbtzgkM+mSHPBf2iap
342mkU+pCd8rBcBMONjYRvlgO/uUTkC4FHZ2rlx72li2sA5uHiQ8oLaJFXoUR1s03h1SchGJpcE/
gt0lNMuhDAu/tW+GMkNQ3Njc3+x840GrxvwMCN55moPqIROl9zmZ2hUOiqchM6aNMce3zTiSA54X
2Tei4+Gqst3yKou99OBPyN28PlZA76fU+aq6tPj2EmCJDSxuXMHMGqoStcxoVPotuWGyg06tlXVk
YlUHt6vJzDt2YzzRnk96li8mbXRT/GQa/cuY1EO7w9TQ+ec2HSttW/kJ7I9mnHV7m8d0J/Yoy8hs
4rA4FdbDnHprvldKPnu8X5pGRLjQ6POiK2oRCDpGUOwHaZU/MWvoxVUzZso70wBtzI3hk9D2WVpe
xomXbrWOo8P16kMVyNbey6ns8wey0ssLmWsD6xOU+HB0nb6/7oFuuIeEKTbEdkCAGLH0qWGmqqxW
3Q14jWRI/5C/TdIpORMublwRiZZ8D+0cpMSCC/Vg1tRX19zmWOj8Vu67SVQXJ+ima6+cuB7mPHOF
wGlbigIsGy/AYM0yWsy5e7GNwngaWpnv7XEsrmmHsujOjkbCWhm863lvHVqvtrZV5ntdCFGHJOY+
kYStVw6+6XDUE9J3czfdWIOwt8MyF+BFumSGKWt50z42CB3faDrz36g166XeirlL2pBIVFVu+r7P
nrzcLrTb0qaltQxucjuINN+Ns4ILrwL9vECnvkKqYFwKVcc/PGbM7bY36XtFozeCNRciZW0KmAZd
0RGzSTjqZXzSgAqcctODYg64vjrKylUPdA+akzkMrROaOgnyIjXMQ2sP8wdXgDptqNBaWGPm3tdo
H04iHanNllJRPeGXjpdq/JCdmZ4IEjBaoLlpemviTyVFXrfeqLWtLd+yfGiWt2yZx1cBBWztfVlV
TzPeSzv7wSvVQxsHHeeu6hkLVR3FQfqSct02iBoY42fXuea8dKunYLEtCtZxhGPrmNPWzLv7sRmt
S13BslgUqXND2qiwr3TiQU0Cf+9jVtnskJmLLznEGnV1kPHImLUhFD7T0MgjP4tTZ9PXTnYqRR9n
W9sbCO6RBbI5J45Ff4AgZWhXgt6XeUcUI/P8hfzRT8X8HAtE4n62idacdX8cosoAdd1Ks3gVATZ5
l7TPiYHJJnVc+ajVMAXTIkG8MQas79g5brQxS4/UrR6R6FItYbbM9IiNdhr3rtU4OmRNW/SMmuYK
469ZvSulug8/6OZXYRfu0faa7tLl7fyJuvrHlI84Vo0Fb7qoiZ5Ju1a8ucjOI3tp8ySiK2i+ZyQK
HrFBJFc9npJDGo9PCFycJ6sDdkym5lVXkS+BWFAcqolqIXLlUL/DxXVjztGF/kTkiGDk4Qr69mnr
ZvRmXTHRcjKL7LOU5a1eaBm907m8kpOJ6Hvg7SehpK8REQ+KOX5JHGob1/8u88CN6P+fRjnuCfXQ
T/oEPnsbtJMFZtBqt8Jp+pvGKMstV8IpIkQAEnxIheMrnDpffqYMjAiwtKO6s+qwtGoNoopfqbeg
KPVI9/s7iyBvlCC5P0Z6VsUvuU1w4kar/H7v2Dw03jSUN3i7DpW5UI54bKnCa1rCvYsYID+Bf2h8
y4vftFSf5EvQ+TY2xgp7tCU4nnGYbvIuO7LvssqROvGdTgbsGzxofnAYXLv3olbrXXxKVV8fertL
sm1RqMDYeHPe7BOjX7qjtGV3xTX/rvSUuAho1weAQ/qmsrRtq9k1+UrFRnWWOGoOgutAL+9Uv2ZO
5P4LlrllY3cNxaTVviddokA583w5o4wfIa3cAbw0rqbSq558c2lKmj1AKpOUpzIsAjsOhyYod25R
TB+sKMueDIJomJUecl7k9xUGQF2psNK6nFG7wRfHhAU4igX1V2QlPo0jgoW5+S1wca62Qv8FPSSq
HbI1vOy5UNiAnYaSk+J7vKCbFAdKuvxst4keNv2kHl3HPhZTf2mNpniYV5kajf55G0uXw1xGU/iJ
zOgpEpM3rkKgzoECY2vWQz/l6YsqB8SiFRa4NgS1256FPbPIA81/CWYYAlNmk1VVTNa2Q7D2gx1H
REE2mvtWTj051CNWztr13vWhfUb/5l27eZx9lEiPzqUK1NaB70bJ2h3JVXuwNT//ATalcfZ6kSXH
oLWynz218ouYfLVLXThHFLbauQ4G4yJLBh8rF+FmmZsu0q2UDXdVs4ij7FPL3naVRfmw1OZPHWOZ
CHEE+ruydWFv6GwGRxu0+gUhBAkngVGf0Z1mX//zJu5jXfLf733ZP/Vy/4/d2z991/6rXjuk3e8v
9f9hi3ft4PzrfzRR/0uHN6yLdEzf/7nBu/7AH/1dh07t6nOkuEAbADH3H/1dN/grrkwUV0zREWAi
t/nP/q7Gl1yQBgCFmebCWFj7sn80eMn++yuOHDxTrgOvHaed9T/p8GLNXad+/2ikukhpV/Ec7V0m
WAzBf5fI+GpsqZk8KErkYCTb2KXH6ZKC2w7jVZWkpnrUzHzWT16hNCvEo+guUVsb9vzhzL39kSRk
dr314HiSbRdoWr9hksvJqnCR2g0bOS85Yb21Vt3jIRLpTpcyp+roMyYlbHrTJMKaXcu4aQqfhNwF
mf4SOq3lNBddr21fbqgOhXqsDOlcqUw11SEeQfxYhARjLbZXyEvTbfuRh+W5qJsmP9pN3ZY7u/UU
pCLZv2UJE8Wd3yNOSGdIgZViFaJ6uJ50a3psB9yKsai9bZrVN+D9qJXLgWPvnD6D56p/asp0om6k
4vCS+YOjFdXkhHFdT+KN8EY9FD1lBFjEJpS4H9lkDGxqmXZmhi7PeQ5q2Ety5DCujI/zGJydzilu
rLxK3EgQb+FZ9l03L2tvTzYRvDDaMEU/Xi+5VYSYWt2o9sRdXCpIIll77QzMhXoxtw8cW1yiYhL/
SBgdtfTs9DsaR19VaUyR0Xg3iUuAfTNqJ+nX34Y231kOfBqnTrRdO6VPKDmGvRqTZefNWX1nFOZH
kGW0/4KCSgCo/5MsU3JtzLLaZnr+oSX+WzXVFju4Xu9dfflpuUK70a0BlgFEjNCm/Raxf1JUsVo+
5BwSZx6Ceyn5U1sfeHJRJfFTbs75W8odcEilK7da5xJF1PpqYyT42HDiqGF6TDkF659qgWJNTznN
QpzJg/vQwIA8usQvWScSkFbB4VggCWjrWtM2nVU6yrxGKG4HO5lyTNhnmqtfpLnY/pagqEacMLZ5
DwS2Vwa9KhAzRRYZdpMagPBGw5+HK7+3hXvrzX3g1/i3cEj733hO+3m+JN7QBeYtTRlNYX1SvW6k
p67FtUHh5I3NvnFKazUwLsN9ost6Pvu1brQRU2PjQUnHfPcWz98Q4TwdBoR2dwzpgztEKu0hhSq1
MSba3uHYxwLaY+++cttaG7gmPidq16Fg1cv+gM2+ucJIIL+txAL+lVSwZFZ1w0lVCQFZSe513baW
McHOzx28GbXxsjze5GPF7pYofNeTdUuakRU1LsbP3tdG6DSlK+yI/Yy72FeDHM8l64V/MkECktbR
Ndq0HLrZk4zJJ+1My1w/+AGHbTt2rI2taTPzVVNyMIjXSlM2cLk7ScpPRJnItDZESxp8BKKJDwX1
BmoACuUeOW4SH4YYyiTb3pNoa+dNU7WgihmZZkulqd08SHHLvjvvPdTm20Azgl3tV/rObto+VAHR
gYTVwPsuOcGIOn1dJHLMuK8aWhacx9ps1foKWr5BleZ3abYsJxQ4vo1uAMSqf9OlZnpuY8lRJ2l5
YB1sxr7eqp2f2O1rXc7s0b2yIlVjjvEXlb0nCZjYfOK2T+aFi2ElqNid9VsWUYVK2cWeMHB/T0oP
52JyHVPYDqO/1+vW3/um1h3hO9H4Hpwl7FIZXGi6+NekI1lRTSD6Aa1UdlZCaWcfqd1T6uhkUSSC
3l+HU2pesmMnpuZB5zkJf/3KvJ+bB3uOCXMLfr2r4DlpWbFouwcpPCXZ8HvTvn399QnCqtEPNbRD
0jDXV9Bc9dVObXVwSvEOmzE9AwTQTm0t1DER1fRI/i7flqn4pu+tjvk+PWHRyvRYjSCcOrKPzj5D
iJ3S62BPugIdBqr4IylZZaggLd403qi2fsHdk0pHgHpxf/jxnL3/+v10AsWLgui6zzu+Q2+S4PrX
NSQiYHrE29of6aCI6SopHPGi8+h9JowMrjDqWp+r6OkO8Xb23nmo7jibZO/5YLWvVRUvH1M5llFJ
ZwQ9yTiz9E2d+4MEEYZMiRY8esCnHtql0p5TKdY8ORI3M+x7YVNUPsFaYIBL01ffqdKSKzrD3jlY
9eRGS3vCf0HpFWjeUcbZpOfrNcZazqMORWI8WZNLi32TM9BL6tA2DZj8aKWH/gSZpmsp+p38qFV1
/tilUE0nb572vXJv4lp/6Jv8fnarAyL+Jap9xdlG7c2iO1besDOH+TBY1of0faQUZCJBqOiqk+4R
2yZILFIW3XgUi7d+sryMEE9AFHIgka6d75bS6PaL1mvkCA7cTPMyY8uEpxgkXU6b25HbuPatzTwx
sCESM9lyoAEd5Av7zKGp28OdQDkyptYGIQkTg8RJDq3LLd4xkTFWpsm71xg034cWIY2anzEyAFz2
6sfcjN+GNv7pNAFskEp7MFrVXLOXBCshqDoYHIi32UAY0uyxFA+LCLbj4heHgFTOpwlhAnC/pXud
RS+33uhpa2dK23e1ENuqNaa924mjEeDP92bb/550widm76AbI1qJQrFlpct918fDWWunfRdb0QiQ
LZKzkd+YueZdSWcSSIOJ+eu81D/PRaUTOtBvy9KlFy3FU1wh7NAUICDVdKemz16aftlL16T3AN1q
30OQDZkx/UztdIaTy7SiqM32u4cKHmrYjaOgi8ewTQ0OU8Z8WAaNQDwkWVs9mJCL4nnXbOXvErs+
2vNoRnPmFhcmNU4TqnKK6orwm6oQLIOOp51G5CGh3g5HntdsD80EkY0hgRWsa3UtNj1hgu/ZnE5s
ir11pxBJ7xMQdhsnboLb0umbe6NzmRt6hR5VfuE/1K1n7hMUlGsYHtoWraBtmpR0kzvQTktUeHZ1
GLF33sWJdaQa9LMoDZR5zAtbEcEpRXoNd7O4CQqj3LFW/zqlaPpd68ftSzvbLuO5MR2OfuoFEQUp
AqikZhtxZ7M/eUH8mY7+fB2bhrrSKwSm5E0akS9leZfq5KfQWEyOyFiMbVyuQFUqZM6W9mDtW49W
Lymn4jomt2jX6ln7WMqcpCKlgT0f3GZ5o3Oo7b3BaaPJabsNVnB1HJHLnmYrG3fp1GjntPTzo0Mm
4NlyM++gWK8+p4F52+xl2k1WtyO3aZJfgJ4vO9ZF4zi69kx05aSmjRRaQGfQZpHBfmLNkdnTO2E7
9GgWZL2cI87RCv+iK4ILzesk8qQ3UCvW8qpO6zbK8rzY1TMC/wrh00Ol0OnNFhWj668aZrgvb/g0
+jAjHzHZJK2X3HM6IELQGZdtNSnxlTm1s1XVkO1pwa7NCYTW22E22rAvmQjrVOpRvKj5ViozuJNx
t5bQ0w7YuXaN9jD+yQvnt4GCOwA3cb3F+uVpnOa9G0NRdFMtOy4qOFkKe4Wbz/NXYpbupy89cnFd
b9PIBB5ybtmHNMPZSE+MkbORKTZE10MoVyPhkil7kp/F3wFJqFtCGz1YiPlrn6vuymjT+s7Oq2Cj
qvqZbOR8K4U+nao2F48BJeOa3ZkeXYbWGwul676fBxcHLy/EJOabHf1+MSGOxmxlIQDC6zEY7pEd
i1CZoMzZls3h0LbsJnEgyjt7Zt5CVcOq1kzeSxH0jxml/QncwacXDD/1wqX2cvBEVznUUAAubGaJ
ubg9y2XV7siu+3AVY84hyd6xfbH7LczajKG5aXnG6C3ZzNKcgZ2W1hz0LzbOxHfN0M11UmpjfdmO
vXdVVpV54SxS7oknJQ9TL8QzgGYjpQ9W+OcEp9WmlklPqWxusHYj8RO12k0V62jL2S6EMSN3qW6+
E6DN35fp1Xu/3hEU8adZojfURB0cYjuVdxM0sM1gFM25FHnFx2TGEdmY42nQp2WT6vPDXPnuwW4a
PUyJaKIdzWwtLuxrUm3f/aJ7Is7b3OlevmznfnBIJHS1FccIUEZnVLjzFknILDWln/jrh/plpT5h
mY073Ca1mrZ93nypTqPQbdoybBEewLIYqwdTeMPdqNH2QuTnmqdFg6jmNH7GzTbEz10jgYFQYLk7
RbUUznJpjgyE7H3gCZptRfBzRPi4yV3Ez7bN59S1ZnxkrtsfCkt7zGvraGl+c4ptpR9gfbo3xMde
abax7PHHJicyXBPIXXSdfRsnYwdJcScZem8w1DLx5TLiHzCsasshPTkmyBMi6sks6tNFv4+Fpb2o
vspC5il3czW8G4ssnipFpmpvy3tkC9ljYpvmfrRb6wfnqm43+fpng4jrFJA+EFlec6NP2s2i19c0
3/bKp9KqEsLYpFxHam45Hw3Q3lgyxUc+pRfaQ/5LjBg8pFznczRU2BVpcCLWqgvbuEP05xCH6xRd
sR3NIt87vWmSgFtI+6IAAd0r20e2oAHQmpkzhLmZ67sR3ewhL5Z4azPvO49xQnmmvXmVGK68YJwi
q9TGL1A+7bOVGmXkk2m+szXlHFi/4MDmMn7GiFFdF6mu9ovrxFfK0NjCYl8nGdcvIiul5om5mC49
rFvlWYCa5865SWuRS2b7dUfgWK+unJ5A4LVLeIXmFpd1OfTXGYsz2BdrCpe5bIhDnsu1LYcH1eAU
vxH68lnZwRJlkxjvprnQ9tN6DqVYccPZ7h0O3s3wYQuGd0Zrzri43bnj1LNCVbT+Q4wplZLHNIZG
oLl3U2e41DzYKpfGDybH5cbxM+PEiMrm/p+pdXr7FW36GhSyjohYs18qzWuRB8TeY9F5+h1uP/vC
6I3mAgG9FOZkT4+MG89pld+NzYL6pXetHUrlFz8V7sG3pYMyxPc2RY8KRI0Ad3zRoNRM3LTZYUqO
b/nr0m2DtMReyhxIHozQB4KFfrSujaTWzcUQDtIObquKCXcamN1H7ZbkX2U+F700YobrOpXIMFQN
9ZkLLUMxo3Z6TWeumcWRj+N5rTaCO9sqxofON0n2ZWJg4qez5ntRJ8aWs3CO7tER1H/ZcOGI2m9r
L/GOozCYzrQqf6yDsr63mLR2oc06e9VYxXIoi749W7WTXw+kGHwyWWMdLxvz4JFL/FDi5QmLxa/w
m9naKzLc6UBnFNRSW8mbUsubH3pjy1M6aEKGJHvh7mtYXHobf28nsjuh11c2h3/AfG+FI7unNdaV
bBKv2ElF7VoFcbMnwO6JgGNnmztz+dqYRXPJEfkwlFbpSyO94jJgizoaxvLemgxf6ezPe4ZeywXd
45cejMY5UWK5xMpkBm4P08HKp55qYmAkRmYP7eKkO9hQYFGbwH6WcfKznqxuu06ex6YDY9uWkBf1
A2Ln+qb1purOc2f3O3YJLbcSPDs9Fd+dxoRs7zHcQhIwJvINwndx4dKB7yh8e+/NZhDpuujuPIrx
24HD1sHHU3eWNB02SFkLLOrN4Eaay8OyXiP0Tit8iTe0VB4PBHQdXaB0XgRgTnRXTXavRDcdxrTy
9opu3iZwmN4FlaehT2+010DGZKA7i4hqIi8eFkXiWMLsnwsjGFRRDu2gM1ErZybjnhxlKTehNTkh
Kq2RCIXZHPe1lYnt0MfNdZ4N8fUU5N2GgrYk0rqy3+qZN9XhlenoczTuwZRNeb9QVm8rYWhPbs/x
hDhohJeMMPfV2iXQiX/ZaRm7LVqaI7nL/YH3JY4BHXYmvE1xZY9Fu0/sPv0u8Ci9V540dirvi4NX
l91+bMr5B0EXHDoTGCRIKRL7p2s21kbWi/8OIDlnnFQNh8Xp/YOL3H0307Z5LdBibbPUTkSYDr3x
Gfxv6s5sN24kStOv0g8wbHBfbpnMVUrtlmTfEJbk4k4Gl2CQfPr+6AEaluyxuvpuUEChAMPFTCYZ
ceJfpV4/Dr7oy5DMruDOEL5+3RJo/FqjXN86o08Wy+DZPyRwUpQUcxI1OaSlRDEBdwpCY8Y8lEE6
iUcgqPgF/UpzFedo8+vBay4TQUBHglfgNQvkk5XYBfGV9BXKoWewcYKp+TZPk31nTroK7SmfvvqZ
GFhCbP9lzJb0QsAjHwo2bsglNbt3vaPl92Mfswg3ZIqpaj1o17N2aiZjifo2XWvq2YSalFNzmFS1
boV2Q5oONFJ2IXKZvViFojWcbSeh7tKs8ht0+cSbjhaVX25PAvfYd96VRRfRfKHQlIh96lp9mFXu
VjOHIrJXWj40iPo/kD4zYpwIWiQnUMG8B21wXU+ksoC2FWdDFMn30mypvSZuNws7tXSbMfXHp8pI
9Cie2f87MLcHgsPii4BGjqicNXNn0pR5arKMdnerTpn1NO2HFIRwm3p207fJeGNSrnxqyPfcuAWS
ttiA8wa9OONZTfYjeONl7hXxrcbPxlA6BzfmRLlbQUfzZqYR+ixiqHLW1uoqLaCwK6edrnk94PXn
ZHgLGIREk7xYZvCiOfq9Dbh6qdX102DE95m1MA+NOlyjQ+wiYo4tRoC3qpJygx/qmytX8g9xI9rf
5AJwsXwY6OtkCjIjvfC+uATToO0DNNTnZGdQLxUqRKeRwduAUNtEP+T0oSbIYUhLc/Uo5LuaNPG9
044s8RSdhmIWp5GsqvtO83ls+uI8ponJclcuu5FqILwxpnlqLRPnBvUrSS2fG+raN6kjoaPGHeXI
8FCxPp4NAwQxjun0yPGNoEWOz2IYzGgB5L7w9NrDPVUKbrxiXLP8JEJR5tGmN+RHAvmGwzz1837u
5jLSsSM1XTycOSbhETQm+2X08jxKE3b+TJq3VtOqA0kTO3uk/RCPTLIX3WL/cHXR3btFr22Xwgaa
pcSFSaHMN1ZnuAcF5xZqQ15s3NQxt5ytAqB7WZxVHYC9Ymck7s6hld7P82f8LFXkpbZ+k+eDds5a
zcgh3KW9ZUsJrhGjp2gZx4cqK43I6D2MGGgu4CcHRKaOVe7oTk5vxwH0QMe4E/VWf8aJhE61BL5F
QwEZ2LvNuQZL2mE04hxlccjGOrsndM3ZkL6hnayf34zHAb33fBfUjMrZWNghcydTXwvtvJ6sTLxC
W+h/D+XAdFrV01Hv1eJK5c3RbPIn0SdnyjHeBIGS5EOYhKPOXnZF8u2tPuuIULxh3tBv6B0WErYi
nSztLWEhL75LmkLi189APIhJcdJyiILPnWFxNyJe5/bK3DVrlv0iq61mm9btKCweAFUBSVv6hnSe
eZMvGmVB2oidnHxjer2JL0p5uTe2SazSmBfV0a+8y2HodwRRPKtZd8K59DgGt/6msLMnKombLceH
mHSR0t+19tLvnMKlA7zFjwQ5cbbz5mFyfjq2wGRry72sg6ILrQ7GoEbjg8Tfm7ZLNWXb3BeQ1/h1
2lSQZRhPZohl13rwtP6rDIDpTAtwPtHI8B5s/YKOQonawldRhVH7wvbVl35VDgEJ6LtK6M+5j7VN
Woi5XBk8NC4jVztY09lMMzp4OIsS6iysk3DknecK2JGpHK8IZE0IP3YRAAfNlO0INdoF5vhtTIN7
JwYSyZt8z0ovo2IwY9ZeBPJyKvQHxsd8nwWvC65n8LsaAFoPHpgjnyDZrzloNGFiNek9PVRvM3zO
VWF4+k7qXn3G1fDmxR5Ak0AZuCAbGcQ+aJf6oNAenSx/2rNj0vwieSQ8A+XqvB4DghL/lC3exqE6
4qP/EpO7HzWFfrfEdnPKkyq/7CpOtgi0IzOov7s+XQldxbnHyEaoLbrEj4XlMF7EbB/oKOpLMldO
nJKSk8KytTepcUA08JAU2fcxy4xTIjSkfSovD3QqwCQxsF4kQ+LsLUa1S90tupRztTqgoR/RTy/B
9WyZb1Y1lveFjnOg0dp546RC3Fp+O4Z+nTYRGsoUhX/W3SbotvZ1Lb9m9DxklypRUZY+sKSrY1kh
HrRKOe/NNdOOFrvkm5iEsYqNeMTpC8Idah+xBuZ8Gy2PemfcW3V1LNXytYK/7xNJnd80he0kT2Uh
rxvJA5g5cbGjH/rr3Ni33O/jBJPvEHxj8dyhg6fTDNR131MFNPVxNOVQfy1SqhtKbEjHkdVF1/Yz
vjtxB9N2Z2GbkCaKAMeP6F4uQvaarUFwabi0YriwY+ohadmQgfGooXfWxXQsCivlTyX65amIYs14
6Sv96PA2jDwaeyXzs9D9I4Ht94aLwmC0q9PUJyfHIo+XdoslKEwEhI2BHgv6jsRrP6K/+VQ2fcB5
snUf065+dvKB8bcWX6kKu3GKlGq2/t5uU1wMi3FUMJEpp8UtPK941pf8Ko0nzGtDxBYVTaX4opNz
xsEl2NWudWUZqBWNeTaPMojnqyRuDkio403nZ/Y2Q0QMMwvXRUlXpJLpBa2Xd9I6vziNmpKMWfGz
s04WjsYE5ZYycmWjiL5L+m05T1+rFPH4tMQEFQ4MZrq+7bAQbOGIgIA8GNwmuE4gEHZ+650SPw0u
2t7A0TkThvkEIIazIsnxOsWDuqYZ+KJdVvEZR81t5Q7ZDqhBPNvdPNxMnp2ftDzLzoG24B+VXg6a
6nZU7Ll7cBbsBDSb7AazHHlzPSke7TZXL3bLwN5P4C485HX5PXMdTuvM1fT5QhtYs7bV+05sSZ6m
o6R4c92RShsMeRAyOuLYYEmQvvVwupXew+cBPaWj7W0tfhnXC/JtHSBvqRlN7NiIvB45tARJTkAz
stG7z3y9OIweMeG4aV/togB5gKQCswilzI78ghumQfRTs6yjVpHeMUvHOZmqujMqd4TSwMoo50c7
rk+tVwyh1PUbVy5YGzxBjXTcPpapvFGj+QUqFD+WgP/XXDuPWiPpjvXSzVHr+K9d0hoczHW5R1PY
PMhm9E6+nd8Ni3vEwWRRvGetyl4D76K93JpiwRbRjc2pG5fILbG1LLXxdRzwaahWoCoCnO9tvbh1
+EVxk2ChRGsXjom3nyFGQx+AFuNkv6FRqIgmP74qquTOqwEtem+E4Udcx+5zGNNSxyoS7xrpfOt9
45scqebr4BS3o8iMsMuHR+SzrwEGsTYOoFJcZzvaScZzbN2klIfsmrKHCir1V7egbF5zfXRWHvyc
V6Qeo4O5HX0MrrIsL7phjBD1usfGy7/SsIMEvUTfg/gVwZW1R3Bs7Ja+vfNjgyO3cze4XnedTN4U
dbQnXnaNLaN4AN4eK3Zllk/r5NfIKVXSRHDQ6WkYM3u3GG1zCArGduhzwPSYQ6jn0sbVJf6jQY3N
VU0hzDkdsou+7uXWq5ODQXB3bvMY4ha+KmIOGHTT40vptzCXuGoKqwMBgsEtsJ0pnSgINGpmmJPv
v1HUFe0khP02tRkUSFlMeevm7Fj6gNakW3io/1LmyXK8RL1/Py6ju50cdYu1AZzR0x/7PsdxmAib
fzXpMRvN79YEjNFU5yGpq+1s1uVZT+ySAZSQXcPmoIKRltNNpXmE5qJEa7DNqBzc03ocLSzaWCQT
YVg/FlMQ+h63sPehu5TNeLSIyy8upmlxZ4yzfWmd4WTRsBrOWHTH3tcM47KlY0QTQBUtTBQqTy3f
ObRAdBE4evc9F2kJTj/0y1MKVDfdEnxBaloGGKn2/KFyznSbBc229N05vWF/j7vrTmvmf0gn93FR
lroAr688Tz9UldPRsxvXY2LioTZUg3u7bfQodzrNuET9wUDozl76tRUqsa4Gx/bEnQkpxjTNc19k
l5OTNfJuREvL4EoiWx5JNEr1qU7SQO4C6G7Ae7qdXIyU7ahjW9I7uOZiaQrtAnnyMl+piQr3KI6J
1OXNsvshytF6GmYYjKORIcCn8t1+rlu16CeUdQtSzhz32bBl7nH96wzxBM+xqijeMzR/jpSR4702
Kj+4QU3hX9me8YJt6sbvMLYjr3Y3pVtn+6Ho1R1GVbQguLsPfRzjuieqK/lW5Urc4H4cUdfXw2Ju
SNbCH6KTbnVE6HFHq4fzUCX46zpv5+J9qlIj3qDOH3dJYd34qnqzYhlpKHDoaJo7+xbivDklmi/8
DauhXB6JL/H9f8auM9frj+5FUPdflBhcFhgqmJP4NbWlsa9Kbx/k3V6MzMBdeYmr3Iji3BjCKm8y
qJB0gYQhB2HyzB3kRYkMnz+s84FM0aopo64NkP14w/TYLg6Z8VNzEWPe3NWMvReqmuuwCjAtUVOe
okjlJpGLaQF9dzg/rebYT8G8V5Z4qTX/KjVxgJhZe1Lk+u05HdHmVC3txGvpELGesI66pug2esob
ogbP+BL3NFZqk+meS+zHEejljJQhj4/a2NlP84RwXVPLkxiKN9LQRTRMeE/6JT54FA1skgE1c7Y4
+VMtgjeTPJWjbORV43XFvhnxFOLEwG7VN7dt65dbR3kddin9Wz3UKVlQPbuMhfIXF59IdihTZY1w
Pm++ez4HWuKbd/YETz6l/TEeqHOo0a5xqGohItr5BGlnHcikl1Ewm2JrG2rel/hemBK8ZwpmOCnX
/XSbUA6LDbgilcIM8tWzlWB/8IKz73V3du2LB7JIsEXIxb1F0xccVJt4EeRK+xqrkjSnLEi2QetM
cDO9cehHNF5d13OWILyc45lJiDDfPmSfpRm+a+sjbzu4q+9fkEZXvhFSnAPuL1urVmq59s0Z8S7J
r2HsYOZRcfG1oFo06jFthY2ZU1g/TpvKnyhB1Y17DIrVmbY9aN2APFrpySGInCqfHhvbqhhm0Eid
ILzljNKCex8Ci85O6PnB8h15mPlSBqXT3A4Bh0MTVN/Y1SVmvBt/bvJ+N+ipfsKgKF6WMQAPXO2R
zqVdVkuz0Ur7qciMDIaxEV9QtjkXiB7lRrMgOOXSnZZ1yQqHPi7Oto8nSJH7WCIX3LQ6mIsIRB+p
dbgxem05MHPkjzlJc2ieUnWiYGc6sYAxWPtxWWw6wXOwreNOpZtOGkxdRGUI/YTPg7fPGuTkv3Ho
q/sNRsdg609xfYmtJmrsVp0m4gbvNIdWOF9WZjTR73kTVNO8g5PIr4Y5re9SUb+S4Eq9aN0T9l6V
2m1TVLeEHoljh4z6HlpkD3T8w+lyP9K6/NIdHZbCxbZvBemBI51ksRYtbpLHaIDSZbjw3eSbVTY0
UvoymrNlK1tdO2JohfPNsrupgMhDbqxF7MMHUlG0H3WLxqAJvE0/N/vcrJvNRDDDkRVi5zjoiHxe
km2l5WiU+7KwqQfDX44FsDhTUHOPBhwAtDT2MF8iNG11IezBPJr48glbCszNmKnd4hfce6wA2Y2n
E26yBDV8JJ6KsJ2rJHIQCHwxxeBdJeT/9RwMe3yHeadvyK8ejkZazGGfmt2XJS8ecQixecv2jQPQ
cIcED5VDo+5Tlt0F3dU0/SBX/wGAKNtJ+BaY+ruk0jGpd6vwXqoHRtA8xBacb1pZqF0hxdMSVAHw
bKlOca/z0xgDnLhy6/V0oTpF+Vg4T8GQXyYOFU0Q6N4Xq3Dtc6kcHMdtgA01MLHfW28zaRvbFcrn
2uBb9AqCg0u32VboaykwTdva3pmG9iJ1392CE/lHc8r0K1+SHENjOe+fgU5FdTSUoefS8RE67sFC
HaBCd5iHjbEUxtXSDN8Kp1VnWRjFvsz7eVvKxL6AjOyvrKklcUqv32qex4iw7eKixa0tcOAnP9w0
QynUbvGn7UD0L2eTNy1o79XYIGeDtDhULf4izYsMzGSHykLQYQ2LwTBeZ5vGIrIKjrNn/gmQZrjN
roVo6FH+QL2fUJAfJJScOa+u4Z7QyA5FRJ8b90Ey4GUSlxVlmiBjzbgTVYLAlpLMIiqxsGxJ0hWX
ed5pyHdy2npQKkVdTThWkSgjclMCetrMjw99Z4uDBHjj+yL8yoL5sTIGUpO8FDifu1T05KcPeY4r
bMpJ3dFoDyxm+K1AhIEzxeGg5oWt3rlpKrxvZe3Aaa3uVLymF1qh6h1i0ANUHfJ9g5G8aQAqrUKn
wa3wcQSTpGZP2qtlkN0gpLkZgN+3BTEnSuXaThsdDPDzwvGQyIgfK/h8VIv3w8gH298Y7jhsC0aF
UBnLcqy5Wee4ljUnkH8vkv+fKeCvxx/dILsf/0EcSv8fO1CZ7wPhIv8fCOJ/BhL/vxXxV02nvs+/
CuJ//oX/q4i3jP9Ebb6G1Fieverh/1sQbyOHZwlB2k4VpU4NsfnfeniPv+RZFjL4AL08cmj+Ekz7
mneCwJ4AccLVyEnxaGD1/H+jhn8fkIUAnlwIA3Td1ANWSONnHMovyc+xaxDQNzRLZIK4vbqaIW6Q
m3hdiB5h4uGuhuqynQL1r+Lh1ssi9yfUAC8Ael/i1N7neyyWN+tmt7gRdj4MLFTN0oxW95/EiHhr
ytwvQv+fl1lz6CxuIwkU9hqE9su3C2oUZ3WaONHaTPZk9LZ2T8dmd91kJSVWQUZAnjUoD0pbH/wB
2n2w78uBiOYQ5rIawybVh2xfcTy3OBW7AUCigrPfdtJMXvWfd8jtynmISrIBTBDgjnGpqnm/w1qv
jHMGqgjmQ6H3siUeQZ92nhrTB+TM2AVIDsAGZJgjBZqNviZEOZO0qTIPyqwMR6xUEIZ5L9/0LKuy
yFSN7CNOMsZ3KIf8IcBGb2+aPi+SC8WscJ92WG+2EFk6xFzWEG2Pqa9Bl7duLZWlCk6jTIHjCbt3
cW+VuTIYBVd8b6j0gOMgIRzVnv0zBRtnC3HhEwtSuXpMl3TVTCgrWMWsZWPg1DtiNgWoNoTqrkic
THuIY4IROZoNib35PzWUbhXEHQB7iUW/LtC4hBXoyUWxTC2z5pBypzI9z/LV+YPs7hdHyh+yct5H
jvx8vtZSNl4Pkv8sCjze//CjPjeWgYsLRxq2CdTWBgNw10YtoeLIfrLPAkft9YH98KTxAvmQvOvj
hsvl/QVTuOjCK6QZlYuoAUJEbF1JEtVRxSkDfDhfkAF6ms3451giRx6c0SwErThw8gkAzhgoa/eY
dIxn24GAoRScnZBxdqIJxWtdzPmz48j0xVrogQUzkEodPGKU/inokcl2wMDlDlZLjKEuRvNu7P1u
/QET5GZFDzi4TKo7JiM6QqDhGBWHFuf4GvpSawNc4iI9lt5qPfe9ZWITClpsHQR8aY/92At8l1UQ
UDbaYrcvKAekU8uDtcUqlGTflrrhVPGvf0AoR2JGUVf6rv7zzf71zZ2Nxq8cz8ACibQrLe1kn5WT
Rn40hBKKKOOTiPGfrUsff0BSNGlj5277lAC9/wGNwpNOqSdGBGrlvRDeAQNHCMfGQSkMjwVsfFcm
ID6+zJIHTh4Q4WNZtVuCG8RjAusXecjovyxOh+QRoVJHna+uq3Jfoj57tuLFSzdoRPSd8vlbxPLW
nzzyJlvCh0fQW5Nf8TYRa2hie3r/DZLa86mARucLWolQtedzX1R1Wa7TyRjAXw0Y7MusAltyiFpD
NrgshB1nRcXbW9k9its6nSoR5fGaG9MuHDgZSRh+oGRwMZB21aOhdsQoL9b+SBViopRoA63OvK4y
3Kkh4CN6tBn7sLv9+/Pw+/tF5heGEFKW4KR050OQo9ujMLG7ErkQX/08oHpF0CLrA816+ic38kNo
0rp4+OgqIfC4m2iU9PVG//LsgRR4nZwWLaJkiIbdlMK8mAgWD2us06MU2GSs6DeODOof7ZJhBHBt
hbPWqgvjk23y992ZEnJ2ZsxvbJSB/mFVadCDt52lJVs05mstAuLHpeXMXLU+tk7I0WwzCKqk/n6v
f26L798FOlTJjsYpR6klAVLvb8BQJ0VbeQO2nnHuys1Q2XOzQ9ErriyKC0QI0lQUnMF9n9qNAsB5
LNIAzW3h2Jdli0tiI02p0ZC8hqKHS1qSt9cFANqIkxLn2kI56KN2020jlFpdxChqLJNUbBPNZkTo
SPI0thRxcZI38wsrS0or9Kmj42rSGK+lX4ztruzZyzBsWNkTKZAlJupmyZetp8+uHpkIiVpieTRN
Dyfgs0cqcuvmWFXpZIRTilz5ijNmdjCq2J6ITaI/IIGuTkCs8uoa6TDZmKyoy74nv0mGkJ0TPLSQ
QO5/v9W/7VM4HUmqpm7F1YH47A8/8JAu9Bh3abk1qzH4UUkPt4TynMOUp/FOpy3xf3U9hyhU5kbX
dZg4f320J7YF0yRKapv14E1e56N1cdEWbEZnsIlbKOG+//4Nf3tx6RPH9efiIfG9tXXn/RXnyUxc
DCHl1rKnitc1NfZzn84Xml2oh79fag0BfL8Crtdy16ZNRkqqPdbP8suLWxmUlhRMJ1sgZ3VJEIa1
l1TVgMlLOTwJorUkGUjOdInXXdwvqYvecEjXfK+Mk+Y/n3ya39ZjPg1J78wCZPmCrP3227qxMKkc
3vKuGgORLyYwMhnFhEa15QkXQgPwUCxvky9pZ8376TlLBwawwc0iazaSy6bL2j0Nu+UnP8mHCgQW
OD4ZMYd8NgB0VroPi6kGrKLawimgyLK4gIxtjFvfmJkEs3kgITMuZhJUwbIX4I82i5eNIC/u26J1
dIeRyrS4mxi4qNuajuaBbYxjdqOnmfAPHk5LdCGlVg4X5exp3f7vN/UPTxM/r0u2uUvUI6eq979w
DFyUW+CRUaHN7kF4WXvBO6zf6Vrb/OttwNCxGNpE+7FCMER+uJajWNF7TFNRg1f3ZWjn4ZDbSfV9
TjLjyreH5Fvqws0R0IN4qDf9F2SByycnmD+sD+upkYeIn4vJ8sPbs3j2NCYu8RI5O262m3QbZtCt
8v1CbAXQRYXV8JPJ62c52bvVf114bYKZdZYJSrI+rBG5Tk64Jqo4KrNUOPsB+pwKKN2mygQOt/oC
kzpc00kF0Vw6miRKTbRUILv8apuGjFkg3WD0XHi8FsOlKucWQ6PJLiWszPuCqmjhOCH0/MtYV67Y
/f0B+RCH/vPZtjkeM4w7CKlWr/i7NaAhJnVdcahDpnQNARXWboKm4w57s4rdXG6WTnhIn2rPHiNU
koA9uo7FhmNb5b72dkINraeTqAN+q8zxk4/3+4mU4FOS80kw0Tne41Z4//FskcxZJ0aP2OtiiU+q
62YtQkeurlWsMqwSPI03SMqpKB513JBK+jQyia51xSZppTgXyGGfJ8gnM8QtieJihsO9nPKRGD4H
dWcXOZBt5UooamqTDZ24Ksm1gxQu6u6HNhnkrglokykazGVtXOUMgXAi6CmGIYS3ll+spEOeJ2Wa
Prg6HqcNm3s/fkV+OaXnbHE5LmROXqxSA/Ug+8F8xYhS/hMIoPSwZaJHkiBM8gylqCxzV+pBCRMt
tAIxY+L417MRLPexOU4/aoK7+rODqNYmn4fATsybOYKcCqWnG4rOqll5rKy7sYsh/rrk3njX523q
bkgTGw99DmoaLnFSfc2E5r4V1tT/MBxSUberUNgLvUWW3wnzQyc09zWbnJdYazJdV5U81oNP6K+l
5ZaGBq0RQzT1KvnkVPGH15d+FH+tmgP9oTvg/a/tomKwhCVQZ3YTpqfO7KO6IYOkSEkZSiYmlU+e
/nVN+vDussUyKgcmjnQWsPcXHFC94RavtAhDtbolINHYVh6BfjQlpCc/bjgHJ7NHwlrp9a8O0PMu
NSCT/v4p/vSt10BURKF8cUab9x+CBJXaJHxXi6rcxvVHivyRtoo6cgb5Ms1ZevfvL7dur2xrbGnW
x5Yh4rQqJDs+xh5Vka1n+OQkITR8rYb6dlEuSpa/X4834A93mSJNZI/8w398WCHhnbWAdUJDoxkM
48a0R69YRehtig5hwUGDVnDCwu6qUuGgyyu3ggWwu4cxr+jBAyv3VkGMrl0UkMglWREMZVHl+pO9
pQ3cJp9XkteAZ15/aQhD08Nam/v+4Cwxy9hid7zrVprDNHTEBGFI1zBT9GmamZvYCbK7os1Rx5g5
BsBNS9WujW5Jp/DTgQlFw0I6qYMi0OgfDAfgKazLCRdtovVfmhYgGRVndTuUXX6DSivW0Q7kZDKR
Ug7zIromvkUjIFKs6cvy5rBelhuHvfLKxqbwIksCCrcUIKVWJKl1An0eSvq3VJzjlJ/kUp4Nhdd7
52dFi+zXd3wEvgtZT6AgyxKcRjzg3zrP0bTQqmz9WwyvoUcEqg6AN9jAXvQ2Rjk10Vp9N+NBkUQd
5Qu30BXybumR3m8mBLN3TZENQWi2ffYNI3CDe4Wcnhr7iJudPUSZeujm9Fni2s6c66aXUDSuri8E
FyAxQPpZ1hLQjMQpj2AHTcs2LZFQBSx4bGsbV1rlpd90nUT272nPWZylby3GVsS2lJVc8QKIZ2ck
kGolI4cfJJpVdijdSRy6WHf+MYq12Tiw7eoGd6/7BdoyuCFarL3HKaYeZ2TUxE6vYXebHNvaxMKs
bB89qqbyTSW05Gk2zKImV18Lik2PmYXMOSAvYEt8lU+p1rn9LhsMl/SuYIEds7Laf8hrF9/Okgvt
bDsS87SxMGdFWdPoe1HlyJBdd9b1Q95U+XXhOQoX92r5tP2maUKnWDHLRKlEfv/7+/SH5WI9i7ig
Fgw4YGjvlwukjAXilIL3t+j8R5pkiJtUmoHhk3gJYKvgk/f3D2/veqimumgF35l/31/PGC3pkYIX
RI0I3I1fdasQJCkZALD2/f2r/Q4l/MT9GaXo/SSA2fywUmAvJfrfwTIpSrt5AmRaiNuafO2o8tnY
etlgf1nspF/NHdQgMOz1t6qQbfLJV/4NR1g/xnpz6fpwOYp92BasxnYWO6dU0TenOYDYMtSydSnM
GTYObo/kyKdvaAya88X6X1yaxhQLYM1yMb9/mGD9Dmu0FXRxRMOjeRvIETh29NZOhjjeBYk+n1O6
Xz85Jvzp+9o+x2p04LQzfTwmaB1F6c1U8khNpqX2rS1ltYPYZ60kZdG9JlCUTINgyD7Juv7Do8yT
zLfk0lz+58bxywFUkrfjkk7CkcGfWKlJGlAcnQa58Zsc5zlkr/bJhMFE/vtmBINDsLZr8iP7H2cM
U8cOXCy0TDYJ8rodDVT6d+ScvUKKgbbwMAbzhILVKZM6QvMcGzsjNRz3duysdIgCm9pfduzG28wm
YXaI4r0eP7euBTsSQVjgai1jjyhmMu6xBKPbJ1FlSW+8uMtf6Alhcu4ADc+lxTIeZf6QPGfMv81W
2QlRmI2aULw0Qes+6/jCUQb4EzuB0vOerGGGxXPFtIoaE63VUxMMqMAttnraNdIhJ3hAoM3HrIUh
hABHZ9i6VJIpmJt4OBktsdphL5OSlUuRITITZY8wmNC8dJsBgLzW/Uxq4Uig0zdVuz48U1wOxLAY
Di2fc8p+gEMMrY03TsTRmiufrPWl04WZJVn+p6Qo4rAVft9EboIYfknn9hqJPdaJAII439jWUkj8
yKb2UAYFUXpEh+AwrdohBlqXqfadFRaLr8DyRYn9tJh22BFhjC1c71wNWD8dfjRqdO46y8j/YarL
CDBpkyS5z3J9yCMiY8Q//pzFWCR7xNpYdi11j+y20LbTJCiHVb1htyHuZmJNqiFNrTAnwkgjYlx1
yaVQun5bxYFA6RXL/qBAzTi8A55xQMJlXu7RifU/gsyg0kpvVksnJAKAnj0TVdOw+55i7DCU5ZiW
KMJxiU24rdYS7dNUtuqVRSe3Q+yMMPCAa+JoCfZ0DhhzB1fGTtyFJu7GNxYcXD6FjWufSJiGyARr
TnEbwrW5CYpNwf+lyuLOvkxMEwG1gSfO3QzITs1dRRQoZp2gKdqtPiTgj9B0vrNpaEeZ0EO24zdV
lVW9J8YCXUg6Se95yjQSlssMhxWK15g7RFJ+iWpKr+3b0epII3KVNr1kCbrRCEXj9Kqnk/OaBLxN
obC14B+GFwcFbkGDyj7zJRm0JWaN9pQBfBAI35AvZS3L1HM0xxbgmGY6bpzO7YjfqUloCuvFnr+O
Zj9dCEevs3OaWabcNKmdPw1+bb8aSywo6mw1lqLMnaDDAkK85AHxGqFWsz/bS+RRtWaElnCWZDvN
o7ZtnW7GCxF3BL9jVV9jsSEkl02LgcbZOAkJ4/jb09GJ1va/Bz5JSQJuRvH3hrqEyTqiDLGJ/sGz
ae5QzyTpJyeQ31dAw6RUEwBhhdB5Vd9vrn4GMWXgoYzmEecjB1u8yLKZr5wULY4eKLX9+w77p9XP
gjsHXQTRQj37/npJ6TkTaRGcsPgw8FYpWfjeaE/7ZsChrTnA5l7rTrd6NWLfJY3Z/+Sw84dpIrDg
qX6CfQwVHz6ARzHIoPUF7zKVRCdnbIxzEi92mAXpJ1WDf7i1OkcOn22UMxUFfO+/6iCGPvEm24+w
cDOQJyYK5FAj2nvvCMciBTdxPtm7f/9u/JgG3a3QIAZlVh++W4Pt2tYlm7XyY7o29I5qgGFqbhck
85/cxvfdJuvZjUuBiHAQxEMAuPf+y82TVertCGxjEglwLtyE9Ju66LieVVx7+O758VJXPvd5+fXv
T9CfvqTPloJ0jyZxhpT3V67Sxs56rQKRqQQhgIa13FDdZN1SENB98iV/H0sMkxvpmCBAPt3L60f5
ZTyYcxy3pa+5UYbciHTpwZjxS0LWI6BEVn7s0Xbvi4aW4n/9FWl18m26C6FS3Z+4+S/XzbMuMZC4
8eS4yrjSG9T4S2r7jwvPzCfv/x/wN4MzsYWiBJZuFZW8/44OMm1d2kg0/4uz89iRHMfW8BMJkKHc
NhQms0yWtxuha6pL3lL+6e/HxF1UKIQQsntm0UADySBFc8xvtC6Phh/1nEAwHdDmoRmdd/+6bSqS
S1K6zhLw0kpiEkfv4sBbUJ8IrBqd9GBGYRweFYSgnUxj41NT1zRxhLMNS+fUXv82t4Lca+MscUQN
cXxrGtnyUOZadxR+s9dD2/jUwjJNT4CvIfhdH9Y4tWEhLCI8um0yHkwNLZesQl+9aUbtqeygJfIf
YLDe/9C3t6EhqFXTBRHkU/TNryc4W06OsZ5AX4OeVnQpwC8+pPkMgzcxNXQgIk+rHmnpQnY3TVTE
sNeCK3z/N2wtMrkcfSQ2gn8TA9MQQIux1kMUhZviD5aJ3g99njViFJqBH+6PtbHKNLst08W/F6TA
Os5HEcgS8Jg9pHYQ0zvHE3JY0LI0Jz0bcA+Zdax/taHf78T5G+NSQuYWVhU8/kVcr3ONHkqDyJt3
bP2USNcxUsqVmd58lQWkyiYau0uCUsrLM1cuD51rSrXAgZitrqrJCTUHRiJ6GLZtQJ+Z2bZEj2V1
wvOg28ksNm5kZghOiyDcMgkLr+dY6i4kPA7KKaV4fkJ90ANfIlzvhKJH/ntGDeTRskdXHBy/1fbs
hTc2ketzTnUeHhZ53fh2M5Q1AFnEII296FM5yP6RCr7+Vsulf3rxHqLmwAsuhCB/WrdgMw/A8Gwh
2GBgpQefBOXqU5h7Q3gqKBGXpwLu+UmkMnzxOTGZnk1xGJSBzst3vb4NxrHwXmjFGtJy/7jofX3T
PegDRjjYD/enqLbjdVX4eqjVp7RGtNtGk75oElGoCPIiRYnaBna1cyzU31mPI3DtYj0petP9vJ4S
hckeFgp+5GmJq4DnefJdSVcLBYAFWBvwsvP9ea1swlTUYBpICVPWgIFkI+t7PWBP7phCaM5PPmL3
gFXSwk/qQ8Mbg2TeIuqnMGnHT40f+9PZA175IaNO+I0GWntBz2SIoEwaMJfQesDTtbHS0j4UY1gd
a2j0j3jfaNXOR392410vkcfTSF3CBpJor24OkrjUE54Wn+KhTUqApVH+JR7rGCV3Kms0YPF3T4LQ
EH53grQW/+ndApV0rS2U2hL85OyCQZH7XQek02GLmUIXMJvK/dnmEAguVibDTwOKrD91UzbIXy0h
3oxZWYxngEDDl2LxhHssCoESmCnsAsErYM3moTY7aiP3v87tGabeBcyTbwREG2jc9ccx3MIiu0O9
R07Jj2gyiveTl/0ThsL8fH8gY2N/U/jgIfB93nfE8q9HSvvZLVwti06WEgobC4nNpzV47zsvtZ4o
Xi/vK70ZP/YkLE+iAqmS2UkILyiu58DNjPIUp2UB2DV0adXc/223LwXpEEhErmsDbOAzbvCv0Gup
h9yvk4TvjYTmpY0LLMHQa0cWMF3eGR1hdYLCzM4uW5kYPp8L9GwUCgIHPRS3V0vvJcOMJ5CvHY1h
FqjTY1f2NtFzSJZ1OU76ISuNRgSWQMLjnGez6X62o0j+NrHo9N+Gg1QET3+kJoSULvJIINbc78iU
INlW4LrhX+6v0W3UQkBsGsQrloeR87pICgoLFSAoGieEJTCZ6KCIHdpmynFlGMLEg5mdQpUre0SF
ROmnTyS7/r/3f8LGDuInUCMFhM3/n3fYX59JOX9nngG6no9RnNsS2S+kgJdv90fZuB9d4k5f+CoH
sKzVdYXqPrCBJYxPVbSg+ozAntLumJE4gtSkETdQvrg/4u3RUCg2T1Ag9IDf6Mpt8++Uo5hrs2ra
xD6h31NFlALq/LO9uM1boNF4VlWx8T4GAHSx57p99Kkgtlji2Dq94MxtP41xpL/pliS7JAaNq/u/
7eazmxxW2uE8fipeNVentkl7fWhayMICt4qEgkEOcWcp5zaC7201xqWaGi8OJGacn7tysAtAUg4Y
lfu/4uaA8isACZvIjHA+SeOvFwjVGq0oqsE7VRP6L11BsxIgNfYdnRYeimHOXuGCk57uD2ptzN2i
b8jRtKgZ0Cy9HrUzI3Q6EY089VJIKoNCLM2ZuLVckOQYMpx7ESezzlEeWh9N2Mb/gqiU/3PiYvw1
yrCmfojcwx9UaxuudwsvZsygPEp46L+E/5iVXuMM2izIj07ovPxxR8Dx3Pd5i9hqGg5QPQXiEIj6
ARJP5zE+4lgqDOiBhRJNniC0YAkx/bKdtNJPYGCM9/mg526woGK3PA4idU1EsWHZIYeIL5PF74zf
EykP9qvcDS1nJ365baPQPbCpQ6jHhDBtDYPRDL3VrY6LGiXfDma/Y48YRKFqhjtFUiHb0zjlL1Ac
Xf7Fc+OyeaCJ5HyXmQB5ff/LbWwX38KB1uFGUNHxersIbWhqC0u1xMW/qZyL9h2SdtFZIJ9CKhmf
KV34e3v05nYipqKwbzAvw1Av3fVumeVkz02FRkRjxPKhoiSPvMPkAmO5P7mNdSZ4w2iBtJX/8Z5e
D9SPTl3XxsLsPMt42/O+B9pkRxeRtuLUeGVzTPHXefDjVilZ9BM02sn4ev9HbK0wsTjdEw4jF/Jq
siDSLFTuRHtqDT2hqpbMJ+6mMZhm1FthwjUPIJjjYmfqN9kOlwBOs8BtWV/LdVejGsCSwIhO8jSV
0kKUAUZMoWsJ1MQwP8VwKBBrkv+0pdRf5FDPU83AXIIAzdCigOyzeqpjrTFLqHUSyWvL/wHTegiy
fm4sTAnTAuK0NNOgNVJN7MQIN2+RGpcNxePAP/66QIFoOKajITYShdFmCNP5/mWAevaI9I0B6Trt
f93/rLfgTDUgsRDL61CFWsM0WqGFXbEkEpHGTJ/RqC/sY1ig3aXQGt4fN4IK4qRt4QadYTXI5CHU
9NSME9CAxGz1fueD3yKx1O9xKDXiFAHEw1H78K8nv9LcGAlhNFK0ea7KBAGJ1moCgM99dLRSLUVc
fGlL56DUCf0TPj0K/l0W+OVURRM2gUuR6rXeQtl7BbcV8RiIMhLTNAHMjOjeyTXU9x2jvrT5SCvd
1Jb43yUHtPQKbDkSEUStPxHJxoQ2NEysQp0cr/M2ohp4bCadyBx9NrG8kf2CEkYPDAQeNhY/Ry+U
Ej+JcXYPqdD5UXmPumvc5+Fnto313bKmDH8uKPpfdS2b0GiQy2DQezHwFJwivXmUVW7KS401xHcI
HvYTWp/zfDToDT74iw4T3GmAh55ggFjh0W7yavodthRjKXTAWTFp/JToCC8GxlaIsfrJ59aXaDfm
CQImZTLG1UOYoPTzSKSOTlsip+LRIlNBH9aguQITabEeIDEAQxqsrjEv2dC7DzTK8SUO7WL+M/tt
25xwqACtd38TqsN0lX3xzR2yES5wKpSAha6/eR3RqkNPtzq12jw8tKxhALt6ebBphew88Rvni6ed
mNZXUCjCr+uhpF445ezgJeJqfoywgaTZGM8+ArpyObXVZH9+2dTgOPno/jjEUUTStIOvx6tzA9z9
6BO4xMI55fjOHPM0VCzu1rjcH2o9teehbEWSAUnAgV5dWZM2V/DqMLRAEugBCaH0bTdNuMP2NSbW
buXu3JDrj/Y8HCtoAkkF3bVOD9ok0YqIIQMNCNIFncX+6JaQkXq6bP9hZgpuSzRoWLQC1Mz/uhMa
5G0FskVd0OkmaJdyLPw38AHFD9ywvCecWts/95dya26KxGlQB0IpeF2ZFzN0IahqyIfmi/sgRPfZ
0LT4IUmksXPfbX00njWyAcWJu+k9iBgZtmZkpNBe6oe68QdoLABkm1yfHnsKNnsxmwph/z5r6rMB
jgP2QjxBLWF1ACjiR6bbsJZlYeKjFuvxtwmI8CsLB3s0Hic34RiI5Sea++nrDIrek+ZF6QMy1b2+
M/etVYZmCgyfFqFP8Hb9WWUztgNKAl3AvzTv8rBQPjBIMEPsSF9a9VDTpm4naDEItdarczgQwGWL
yzrDOscLsPVM+5WsAFuANc2mj/e3j/pj6zUGxe9zWfKAcTyuJzZpba4tDoNRK11+JFmffW+Qx/hQ
YYvZHUcHl6mDKQ3/x/1hVTB0MyzgcFhJRInUaa+HFa7kL9uiC4opnM9oV5NJKonA+6OscyS1kr5F
vE+VDESrvsqRrKR3uT8ZJQUWcoSoigyVNwAumAt8riMjexN2OaJ2iBYeQxswwX8ZnnaQx5VjiJvK
DXr9xuw76mhKizdqtk7Wgu3c4nbLq862OhQEMTpsNBE+THWylx3fflqqmqqN4jue5d5wsGARNvD4
kQLIoO//mLB8OoWdCyq0mvyaZkroorCNIb3+4nfE12GtMCChNxRt8/rbooZfVUpFEi8KpUMwF/p7
6SDOBDny+/0FvqlNUAehGEJ7jOyG6oS+zqU0ksxUApsYkD3Bx0H3tPdGIsCZYPWV/QAhY15C09V+
Ei+V0L5i85WfoGQkqy7/XhuD9mZIPe9TqYfVztbbWnyaDkSH1M/oaawOcW+5pZW5YQ86LgRiL3WI
uO3gejg56KTrfgnGhXd8Dzh9u+M5zBYlMNZdcYhXSUhHvEri40Kp8CHZYhLnzSjVS0f+IFcynKAK
o/RiYQj6M17qJaLICf5k5668fSf4DQ6hMRcmHf818XYpZO1ObjMEcQX8UuoIeAITrL+auYMnBfY/
x/u74PZufr7AKNyatkMkvtoE0GIr00N7HkVmzCCypMkwGlj6QMh6r4ywMRQzQmqBHhq7bV0m7l1f
uij99kHOcxw08RAFIcjUI0Ype2WCzaGoWaCsQkkTQMP1KdLSrnQasBOB7sdPgE56Iyh8o3wNyEzb
S103x1JsTcp8Hq/bagXNwQXaV1vER4VptK8ne6x9igRyPOt+OX+9/7k2tgcoe7rnwGlQS1qfjDj2
E33wGaxujPEcxuIptZYQc4jRLY7GPGZ7NYnbtwYOAe0dok108HgMrleSVyCxupb94aLx9LSE3IBG
zU3w8mmx4clKn2vma0S/aDPN7iYQ6fNiIkbg2/MCSNFBp+WQOC16OzV2yTvJyObMHIsHlOYVQeDq
Fe0j05lNEF/4E6FGHfgJetyO7oHsuj+3rf3B9UrpiAvttlmt9xSk6XvCyrFo5ErZVZditGAxW654
+WFmC/LXLDJ8Vau7/lhZnYfpCHgSIIceBURIxqtiGP4n+tLb6U7flKp4PABdEdTRUwH3uj7MGhUG
wFgg6oQnm6AVsvpdlYt3RG4iQ7RTc96ITnyMhtH4hSLp8s3nNdlZ2K0PSIDCeaCAzd28mi3+unbn
G7wScWqBrXBQa5PIou6s6cajQG/a5C0GiwWIenW86zEuqpbeXeAhusUTMGLzgpXDCXXp/m3XIOCJ
sTJSD2aeXxoL87GX7x7ASsDrfBu6i7XapRYsrNgeyiHAmSE9T7hSHPHgHUAcTnsp89ZGJSnHAlbF
HXzf692DwZ/moV0wIDyf2oGEb3Ac7EwPJtFoO2dveyiXroPqzYGZuR4q6prUavR2wL86kb90JC6+
4F6O6DN9/52dujEUuwNsmyLbgtFeXWAFQIkSOdwhCFXHVhRxc9ImSrfFiCzL/W+1cTk/AzbUnNQD
vtoqox4OBjZYvDoLt39iInaKwJqdHTy0xpWjlpge749oqF9/nQqgGoQSGVJEhm+TV14vZFvYqjPA
m1pipA2HIl8q+32vjaNxquTU/M8Bbgq7GV1D+2CNqfsBYQEMIWIZuu+mLLQw3MM6e49S8lxMvPlZ
lEI8WKDkDs8c178S+ZSitUZblqe+nJqzNjpZg0TbiAU9l0b9r2NDhlQ6FbH5Vcaj8xYIWgJUvynr
N5ohoFdRh80thEMRqEVotdA/dZTV6of7q7dxtFUJBRQIcjpEJKuztUwA74eWKletlU3QNKjFRE0m
0FrM3iXNQNmMFtLDMDf9OTexqr8/+tbGNOl+gSUC4SPWwMfKtcnJnYHR4wQBW9/GDy4yfum9Y+zg
QrZGopJvUlkhIeaBuN4kqZ9H8LPRlkfWrLzAJpJHUQL6s2H37ExKLdn6w5Musqw0k2/r+KJC8G2o
eIE4Cf2lbsEdhhT70FAz+kPRT87ruAeJjDhmvjOymsRqZLr8iDnwKUHerevJbjJU0iy9gW4YW2mk
TPrDsavy3f2PtrFlFJZAEYi5IgFIXS8lFGEjHYQYAuZDi2LpzNexzKx//DR1zxo+vme36gCY+ojl
VroUH+8P/0yOWs8SQJiSHkMzDHzH9fjJ4KONOWZD0A1+Kx7MMMQpzppDTCIx4YrDIGx62pqIe2vi
hMU0WpC+DsMgRcf0T273+k8EuZpL1VvJGQZQ/DgKt/giIQc7pygbhTxbY4yRRZLHyO60IxfqKakk
PPGZmliCcYrtiFd23Rmn3EJBeGd+tzkpwQQdEcXMps9IGnQ9v0xasnOIkQLN9LFIHS6+snobMpWU
+nBiMq9AEHWea8W9N+l/cuk50/y9SJwPZRc9Crv7cH/Jb3JRtaMcnQqayiMgyVz/otQesgR4Hupk
BrzGNG1wuHKt6VFK3zy7nVccqTlh0Xd/1Jun5HlUqruENSgt+KtRa7dZRM4LEkSz75Og+/IsZEcH
OJzd09Bne1JtN1fE87mhB89YQMHX/TcoTHgez8xyGNr4ITT6+GEQoRV0MNZ2Yv2toeguUlniSzOz
VdEMawhzAE6Kh5Xethdo+AldTaS6Ze3vAXFubiNmhY6fkiSh78BnuP52fWnaEsGljiC1Dasgczvx
T4HHw7duyCGOVEb1WKfp9NTPi9gJOzaH9l2SQtURcMWqhAE0s0p1MfIBUSVH7B8AgFenw8WbxujN
hNYNLCX8n+RUR5f7W2drfQF2ADmh9Mu8V1dUpsnYtiVGTmm9LLTPzAX9dWcEVIlF/f2htnYp1Dd6
1pxWmGnqp/z1zKO5bqe2P4NmjjCiopo4YweA3Udh2yihD475+j+MR11XYQ6JxteycpQj+cj0AgJd
1/RTkZZ0yYSoj7kXyzeO08U7H3FzfqSGrCW9dq6j6/kReqXTiHJcYDTZ+LEDnXWUCDY+tk4Em6pF
Wv7+/G6AY4qHgc0lqZXJH6d8fT2gqVUNNfECF5gObf+zrqVFc45RGjUCWLP2uwKyk3dEQq3n2fG1
6F2li25E/AVm98FPYxjP9M+Vq1DW4xLRAZD4xn80P2WonL44NVE/1re4MgxA7wBOr38sSehkeHiq
IwXumie4jSl4T9JnMtz8+87CqL919e4xFiIwZOr06sk4VycZD/mygKJA+wRNsO+c2fp7Jhbx4ELQ
+lUQUsBzasvoFbeA81Fo3vIvmJX+pWQj9XnIrtkN1GBQx1tdXfiHQ9H1mbGeh8uxN730nxkyAW4C
np5/vT/lrb1nKyUlXnvHhf1zvbrYT+WGPrT0wnqrfzeFWdejGDdIqOZhmtHHrK2XRlDMjssKZCwM
Epda5/WICv5muG3DbSkr7bOfQReI43AngLoJ09QgqlSmCCCIbq12uD8NyzK6dRfkgzZ9sTPNeZtN
g/lwf/G27sC/R1ltF6hDMte9iucsTIojwgyYb/k5onz0/0/3h9r6TtwQVK/oWdK1XL3UXl8MQIRV
xOK18xtiCP0DAq7e95oIDt3kmVt3JzbYmhyVADRVlTqSv0bMD2Y9lahAIRBdC6oPmSsvOAVQc4RW
uLMlnh/j9blzYVmYIOSV0sZqdovLVT4B7AriYYIOYHfS+mBSynHOdLjbT9pYd2lgzA32Plg2z8mJ
eCZyDzaeCF8MbQAkodQfcqzPxsh+5LKYylNpmhh1V3mNxxeoWON9Gks42nZuZo/p2GtIWltF+nsU
JnYeQwcEZ+eTbS4gsyFJRwMXktD1Rpd8E0R2EZz1XYwbCiq4Z2huOi4KiOa9fHdQpqWCowPzoQhx
PZSLRZGLlTFdWMxHT+1Q2L+oi2XB6NjaEcu4vZR2a2qcXQA1bAzV970eL9YXnHLDhfFMapql1hPC
uehVCQFv+P7UtoZS2sVq8yuC4mooI8KEPbHo6rqYBgIBHJs36TzDu5blHrFhI5iiloBoBC4grgFl
4XpWg63hOTTHPZqsg/ZvaNo5nG4s69EM0ZpX0YwDy1jr1XG097UbNqZJkg7ZBwkF4KLW6lZspZcl
FbpM2KuhCuJADn5Afh7StTFm5xevKGU3iGMKnAxqZZX8uMYMBKoktEiS6M/QVdbZrPuBDtSY7oyk
vs3qWCsoDno9DkWjm6piDe8dr1CeU8QSqlNapPVZ2LV+evl8bO4Nqqe8XzdJBVevb5Y4pgadPUAP
iZt2/N50JhYaLUJ8v/7LYDyUYBepOumr7zT7Ure1hFjNSZYk0PpRvso9y3+aKml8uT+U+lM3q+eo
Cgc6jhior77TtNggc7FcQ8IiCY+mWfkXaxn6c5aNkMARZaIivSubsvHOwJzkGKiAm3b4qtKXdiEe
JT2DAmcJ3/ShD6/TGs0zQoBTMJhzv5OmbU2SBI3Mhb2vspjrM2fiqeW6CQ9173SYCIh+/Oj7oXhg
O7klFqBt9Yg7QvnyiJvoVxUNedtUP/J61GUS0qbyxnvTtO4pL0fv0a/R9I/tpD1EPVZD9z/l1umm
YULfiZebOuBq12RpElWJKuJX6D+fECHGrEIb/wdCf6+PsLGeQB3pscI+oui3hpyr5kIn4fTxznkC
q8La/JaJ3NSPla7L4eDqsPiAi5vi5/0ZbtydhFrMj+I3ofMau81lGjbg+bpgai2kFlIN1PiUV2+r
QizBlNsIVlR2TN+maHaytRsuMuEy4Tp0tGcQyY3ST5v3eJ32qGs6bVd9zMzKbALqquO7bqDwLAse
JzfVizMq3KgkLG33AaElHJmFo/2vnvX2FGkpOur312PjHHEl8bOQLFDPyeoc1dZk9XZFegziZTxp
dmM+RpaFurLfzY9OhOfK/fFugLfPqwARWzUfILmsA0Sr9WI9SakEYE2Pq43UKgKkzCwS70HD5umj
MZdSnPvUxwNxmSrjOGrZgLZJPbd/Bm8gdrj/gza2PC8ppxoatgoR1H//K2lHacSLTJ3fg1KHPOR1
idaubv6gMPEfQmNOFsx3RbGk6b9aaqtPZiorKeUBvWzjy9KQSx6Qv+vEGXn6GGqYhaf3/dltfV4e
T1ILYC0CBeXr2blGYddoKSmbnrE5D31vHGYnxFGVh+rjkoOT/A/j8Yaq/gvPtr9KCXOKtXBkTRm4
U+X8RJ6hDjotN+lzRDQRpiLe2U5bX88iS6P2rNwsPHXc//p6Xhc3fd7ZsOdcER7EKPXAorJzMTvt
vwzFZe5jdkFMYq+fOW1x89huDBkgVE/nM22St6hX/Rb+GH18+SISHnsGqL1n0uL1pHCdzcfWmGWw
GE78YMuxfAPI77uGq+TR78gF7g+3tYZchARYBEEKYXY9XBL1/izJK4Bj2z3alBP2wAiXohe4W4zb
CLT4VArUoEDIJALXQ/UtUAaQO8ARPXI1AmbjAUpmu3PTbm16ha8ExAVgihfmepR6ScI4NGj0FSn9
WpP1ewcXHx1uAa2SZm6501DavNOIHxG0QKvW5G25HhDnDoRAPE5ZglkQdwglQBwv/JPWGslxycb+
PHeedkSBFNu50XAOvVnIC1Z4YueXbM0c/W5qJEg8A8FZHb/OaxuaiLzfCIxnaOaXxT9m7bbPIuPY
JdjydH/rbH1PG7qczqRRGnNW3zOhv9tBJwXKmkewXCMX82xoJe/vj7K1QRUCDbqGRZ1pXSJPyC0M
Dx3IoF2s8kTx63ftRc3HGnDHzvptRQeq+2mAlaWesIaSUkRsR8si3nK6vAgSXxY/MFqs3lDpKCg3
JctrhIwiFTtEn+7PcXMlOfRcnQqotW6+ooWI9VlHiSYeCuNbWSGEEaHAuXMy1PdYheqkwvQ8eXqV
DsgqnuwGgE1OTXXGFKOG/Jaf/Egwy7vU3jidrFEOARmS+YA8kY4vXJ/sBF+bH5LK+P8Pb67OSYvp
vVP4TBIutkPDe7Lfzz66NpaQycP99dyKL3lr6SRzAdA3Wl1qMaydKou5A7QQQ9rKiKhnxLb2qgwX
K6Cr1p6nJql2Bt08fkyPEBoSD5if63sAs+F+YeVl4GlRChxt1o8i1u0gJrgLsKjJd4K3ze2qRgM9
qK7u1euO32Hatoh6wQGK8yc/LsLLPJRZBEUat+lTiMPQx3Tpu48LMrQ7r8aNMLcK5IjhgGdSmQf4
pD72X0+v03VZYXoRRUV6KjMm0xbie0uxZF/BOujmI8mnaxw6U4vfwy5CJrlw8+yUD3GIAXxXNwiq
pY2OT+MI9BGRd19Wh2ma9PEgGxcK0iyk/s1LB0iTfENL7Kzd1l585psRj0F5W0cO2mxaMm25VGL8
kE8E40Z8mPQlB2VM0XuPpLK1Hf8ebXVRYu5olKnJRdlqbnRGXk2nnYyP0qvZRZawM10j0LUyfbp/
CLb2IyUAU+mK0nRYl7BHIG9y9Kk4mF2zBGRixYM+WVrg5ThoIJQe71zUW9cLnxZWDA88D+JqS0RL
keJeS5sWXLT22sIhRT8IZ551pLbnoQ4aMWcjSrx9/BV/Ju9/0yycPcm3rYsU4rQqPoOUd9c6D1kS
xxq8cYpjONa9XurW/uQ4xZ7Q2y3ygN1PKqdwu7pON3V19Ew+YxpKiqaoOC0Q0nMz/R21Yy7xVV/w
lg+d8DMa7gl4gzAvcKvM43/dEFI07aG2R/w7j2icjNNUvNUgtnVHQ9YDCpOatfQHry2Wn3Vfd0Xg
Ib4LtU5qoa38sjDrNjForZ8SaRpoX0J+y9FD65o9QubG8RB0Tal3UD6Cnba6P92mztoCqZ1g6gvn
3eCFdYCkenbuOn3nzd0aCYF/eGK0aWE6qQ/61z3SLI3bZDWVlayxBQ7Plf1AmBVi5woY+v55uFFo
4c5SdRQiNOrP5HurDZoUI8GMR/bvhymuUW5dz2GwRHn9M0lN7QPt1NQ9RGle+I/QhHr7U1fjvnwQ
djQWh8R2cEJb5tR461EIw0VLx2PyTSvb8YOcWcpzHQl/T8Bq4+ZQUQHYZtVog55wvTyo2GTKFxLs
GP46J6Qs54e8c/4xwsT/koYx3rleXuxi97ZCWsHNTseNcpeCe1wPW7u50yQx2XZr5eJJkyMajnEC
0bmiMtIHLfLUDXXLIQu8rBlPw6z5B6f1qhMnfM+7ZGOHkE+aVGuovSlp5uvfAqq9W9zFbwJZpdav
JB7Mk9F4IF0lggh7b+rGeiO5AVSPNxze4hpS5CFhOBnewJsaNqgGZZ0VDHLADbmy0PLJzeKnZVP+
vr8xN2bIoJS5uU4IAted1NbNIj70QvtqbPJj1ffmo+h1PfCN7j90ezAQoWaqnm3q9+rN+Pu46cNi
4sYmAymG4uTV9E2HfDJPoUUN5P6stpbyWVSDI4fA4Lrbs3jeZBc5id5gYhBakCMFEr7SxakBB9eI
KL52RdzthLhbS6mWkISBFBoi4/X8lhEfYHOEse31EIBFmnZn0bk0/xPZ7YR7m0MR6PEPjwGvzfVQ
+agn9pDggRwXZnyJ/NK6dH49HvE1HfZuLvWzV5E7PVVYKZBgoB+sAeZJole0+qk+lKjIHjLECgJa
QPFpMufi6OT429uI1pzSpIYv4NMW18dM7iztLY4VIS0bESWlfIF0zFqBEyd7HaHsisLEXMjmjDu2
9plaRfRlaWu3Q3gXH3eU57Q8evDkAKNx0lFwOBRdl3uBs7jRa9eYaPdR7XMex7K1fYj30/zl/rbb
iHpQZCAgfW7gI3Z+/VmGuKlyItc28OKppKUTY/XdW19ka+SvQt/ec9XY2AVw4zB4orhHSLCGk1ZK
6Z7SAMk/A7yrGyxcLC1E7LheXmyowfulyHBKW4wwC02K66kR6w2hNVFoqJsJXr81u/3RbIWF1i8e
ZQ9T2VQjLprheDGsWbvgKob/kaPZexKeG0sMWY7HFAkf2MLrjVBTwnGTiexKH+b4aIw1GGoTaQzb
79vXVdlEX+9/0s01BiCniDdKn2d1adU6icK0kJdbfu+AIcOplEpH92qgKvDicIScRomqkBKg2L6m
FFUTZgZoqLQoyuT+Q90l+TEzYv1cNJ19fums1FAMQvMMSsO6pySLehJgntug18vpbMMJPiAxBbo6
fDkDjCoNbye9cPWSgk273jhY5ngZuuBtoBfw8XUxxI9OhQ9IHmV79ObnQuj1VcXakQIopLtq8aiP
+dcLE5fCreiPMS1K+VZQDp5dnQetRfpr4Hi8mxEKx/Cigrh7wNtOvK4y/FhOUPwjeYijkaTBGqN8
OIRuWWSnunCsV2kRDr9TrzDPYZh0GUr6k/GGZRuzY21a8XukFMb4dP/z3JJ6WDRCTQsINY19Uuzr
ieBPg3tfxqJlQoz/Ur4vHitXZo/IE2HBiEMQltaT5l8ahMQefS/Uv1Fsb/dAJ7d7X4nIYe8COohd
sqaLx1WF51WeSDRSY4zNgPA8pbaFT+tY7wlBbUR9qOMxa7CLEHwIta5njPefZWnqLsuc2X6LPDq1
BKtLtYc6jw9enp5jR4xvbEdWpyjxh3PHbsXjyH+8v/K3gQM/A/UZE1A5017zJcRshbjQ8bBakcC0
xHT7y4SM+HFs0b1cKDk+ZCLdq++rua22LTEmgGsqfzRM1joSNdnQlEu7DfzWg+XjVvOb0Erk0+hn
qOrXCILtib7clm+UKK1yBAZizIqvQpXR1csqnJaW6qkGCKDRZ2VpgNxRQ8Mr0TT76CSjfnQHs/l8
f4FVxLyeK80SlJFpmij8/vV3pg441WNN5W2OJxHUOOa+9ZZ90YXNYZT5Gc+EKt6uDlDTS1zFJp9b
RzRISITOXD16cp4PxugTHRhzPpsnrbIGhFWpt6aJln7GNck46n4Wf+g8NNjObRjH5yW2vJ09tvW5
4d6qOjnYUvo610ugySRLzSQjlkkr8zPig+LU4kR9diPgLUcD2TDjeH/Rt3Y1fVZFA0FhEFmn6xGb
0NGpkTGipncIucZCBHHnue86PwuDRuPRtqmN7Qy6Nc2/B13l8XZTLQW+afTZ+8yhK5E2R18jXhBO
aL4bwsnaQSzc7mnOreJBAoMia11n83gMp2OUDW3gzP78CKqsPTRQXk7YOyyHHq+jEyVLcYn0ZU85
lzbHalcTFqkUmaIM9yRByar82tSVSO3ILE4Z9fXu+6CJ8kfulYZxGKTynNNGzf2FIGyI6cuUTD8Q
I7TMT6XU8vmMEqH+v9SW04CDYF7pQbUM7R9CgVA7erq2zK/7MOq+ZCiXu4+0sRznVa7pk/lmLEsE
ILQ2rSvctt3hs9+1dK1bZ3bEMdUXHYBBl5Wf0lyH5Vo3GgLc04QI7HGI2umLL51RGduL2Xvf1g6y
gpPtWMUxxFCrPTa6hfF17+KHPfQSjZtBx+g84PCoQpPMMRcTY2/bb+w2bpsH5GX9d1OZNb/zpFwm
/G17nvccA8EPBlU49+jnZhQFYwe66Uispn2qELvST24UV29AhaKEAqhbNq/gW6hgK0fMOZiQVrKD
yC6qn5nGzXHoO6fCmbuICcXs0XEf/EpGwzmbsLJBVsuOUJGMjSEocesTQYtfy3icc4RJj06BCus5
7Av02xbqPqiwl2P5kBSkbEQmnfE7ceOm+C6iwbKPU6fz9qLbrj86gwNnfZ6wBzosDj2YQ6bF2m/E
A2vzZM9R9HbIO+/b2KELzd9EtuEJ7nZlsc2nuj9owp7DD3PU1MZh7DKKrejEdD9wtBUDMvdW8q80
s8b7BAWwmy4x7qcOVllj2B3ynuiaIVsNLcFimMIDSNTkZxv7OHRpPgZpVD5OrtG5+UMLjTA79FE3
5p8hecnsXTt044c8co38NIcE6Mcu9SEnIoMlzjJNxuE4G1Ib3/pGlH2dYGqJS9eXNfe+5sxHd2xL
EaDCKMdADwVnykR80jgYuYNoPQS5dDnMOsWhiwyLIQ5CilmIN/KPfWl9FPwvYIUWfO2Nos+ORSLa
P/iYpN4ZpEDTBlVu2/8k2eRPaM8bIPjC2FqeotBdPspG17+3eELRox2iNDmMpp98t7UKRK09Sfk5
MyYsvI2s50fJEB8Lhbudn3DLin45eBTDUeraZDrBYNRA6UdIvsMPTnyqwUZXfZBR3uYfrN5ZzIOd
Dt4vjCEz65j+H2fn0SMpkobhX4SEN1cSyPJd7bvngtoNnsBD8Ov3oU6dZKnQrOYyUu1OJGE/85py
lt/GbLQ+/beLd7sXNmrNpmeHsvaeNCz1YVGZxipc6zpFeRni8ma9c1O3Or5ew6J/K5ENOOgv7C9e
BoWMvZEWuIzYbFcXL8KYU7uIEBax58+kNqGujHbkmov+BXiodf7PH8l4cEHw90W3Yk+RGkdzGesE
MTFho4IzD/mKj4scQzRNhlsnnmzUpqsjZ6t9bMpHbpq+Ona0CFkQ5l4+aUU/1UrumPRPGpF/aFss
d7B38h7wdMoOvu+V+dxcwFH5opmBSOkuqzfaDv06vR9DJNrnD7MHWU/G9W/XzNL3BNBHBf79O8aX
bVromzWGTiVwTxtKrLaWZWqMYR3rBME4RKCGuyhtAUynGEMWHTgNoN/bGpO/A1LAVZl6G5wEisYl
DDRKvttc/JVBZQ34cGPM51BtVOMGi5/ytuF/i64QyRvSs0NYtplCLT7XkMJPygByRPuRcz9T8HLo
PojallFr67Pht/SVA1tCdlL1wXIPwourHGn7qSgvgWsihN1QP5c/dUQiwrIgnIRp35dfsGlP3mEB
Lz+ZTbY6vjIn8/dWpGqYKob1Eb814MJjPBzsjate5PYrmCdqElvviRj+8lfE/C67hvMKMLMsirM5
2En1qUoMVYYlhoJ90Bay/Zhq/WgHU5Zraqg1RfV5NFbta8IbggIXfZanGT/QX3mTqXdrbs6O32ol
wshiFtNX8rP4oxlr63+/m+D8ofwIKxxQ2F6EWWRJVtv9OoTCW5z7kWJSCE9+ulebuglzjGLv1rWo
wrfvCpPp+Dv8Z7oAeBKRg9wAzLSfLiXBZpDIbAwdN+8D3aq7L6JJqG+/Pcxrm4PbVqdgSY4Dw3G3
OTAjyuHybD5pMGxllC9u/b3r9eTJ7WcTU0dHdjdV2wxRmZptE22CjA+xFtf/xxxTfaaqz+1IerdL
Q7wKSVPLbcaw9fAMMmdVu+/WtAsoceYPdb/+1niyDmrf19cVpGsghVDiN1ThPhbF/cjz6CuNYVbn
5W05pvJntsaGe0LdMw3LNDaOirNbdHu5qPQrkFC1KOtTV9rXCfLStsdKXbkgl6zUAlO25jlNV4Ec
mYYespa62MethY7fnYD9hhizmWpPLSrn/yjFqP35z2uP9S+1St4+5DPA7VweyWKUVdzKaQ7dJE1x
KeeKoMNQ3Sizi9tZP+pBXavTIwitIrAwSsAb20y+v/0jrkpRFKu3SxyeP+JttLJ275PnTV0vFWsO
R83otbBZNxSRXtXePVpqxXxaO4Uf4vZ9q/hoXXXv21UiciWka753EkuXvj4kU+yrXdd9j+2lLcNc
a5QlWNCp/S4p86Z+3eGf49e0ZfXAGBTH9gsz1Y8YyVdcSD4FfN7WjN1U6SmLXM7nhPJslky02rCx
hsMl1v6mcjGG4GkymDypLdyxXX5boJgdCiXTDJwAcX71ceFGZ1uldUkxU9w6fVPdZanaELoaR3yb
bVF3e5Bc2sX9YrtXENG6/JHNsJRDiq5BaBG14i9A1WioBUZxhVA+4Eu7PE/1qN5WuAmG+pR3Bwf9
1eHBiEFIpDiu7eHyCCPnC0ZrMrTTCar/lBvdAsJ2dOKHyhGKe6IHsEocI0sLZqi5WN1m5hgrB+/3
i9HHfhrwjyUTJTQywF9cTsNquSXqzrgq8Qw17mNfr3n6kGmgb9/h7diSTVFWf45R7/7eKOAVnixY
IAISY+XdefVQF6AiDSNnledRsp3caQ1LbXV5pjZumT9p5Hi+p4AnPy3AOvRbI7ZmjNGIWNpbU8mU
H7WRA+Gs1Zbgc6nNCmhBLBBV12Ylv2mrwjV9oDiswjIC25Gdld5TeR0tv8g6QSietMmNvjp9HNWz
BObgeEl+25V1TnkqVWPPB1219hTg7f6HC8z3SxdPCBzZaVF8nmNEj1oiq9a3JRGwq5dmc5a0XB+c
ya49QGaq+h+hZRwP3B1hXhG1oZW3D5kmOSBZPJmcdFtmD7VJ0lKKnk2uizp6+1a5Upl5GYt+31Yp
hCex72vO3uqpkxrPIUzw1kx9FaxuHjTYhcFJzU0qeCm5fvWkKUlLOpqUIz2EZlmdX1pPle+2tsc+
/cRWRC7/7Z/2yquzgV4oKgIi3NgqlxsP07+x7Xt9CJFHUr5TTqoD7H3bn/PUf4W5tgZvD/dKoOrQ
KqcuTeRF+Lcv8E1trFKnpeKiKEJd/l2mGY3meFYdhCETCqaRU6rCuIuHoakCj/egC6ZKlFq0gDWs
Qg+r5emEJhe2kmK2U8VvVqP7NBVdPz1TnIqfJ+xT/6vSDBEiYSJvJTx2uF7mDlHheNlse+VaICsf
Y1WQD+MUjd083zd9Gh9BTq4zJMJR6qzc3cSoBCCXK9LztiRSX0Woaa1zV4CKDxwVd4UER4eD1bi+
/XjjiIG362/DJO2C4LqMLfSk6zVc6YuEutuIHwqSIpFZ2knjw3sUNzNRZsSbmZzWpu6PKJBbAfPy
2qPu9wKD5nmiXbP9/a+0xYk9HUMWbw0tAutfWBc5nxZPKLrfpY1DnddFjmaILeHcvL0NXw73xcDg
eaj80X/dVJkBJV4OnAqDvmibo2S94GB+Nyaq+tT1a1E8WhUt6Cjt+iY/65id44I8EwP59VTnnyyt
wOtaLWf3D84i6XNTEMdFVoEjCQ88Ikx+PtJo9csu60d/cqTE+DXmElcM/BZ8PN6S2B8KOTS+XCsr
Po3CxOfVBjj0y1QG95voZDIGDY5v611WqcsHysKUdNzaQwWr5bf9sZFpn/wlniA2UqZLCoRUnPTz
2/NztS5MDzMDNN1AahJgy+X0YLiXmnqSreFWgyp8DG+b227oNRECTdccf5iVJHInxT7qV18l0RvO
CmXGTUt6K8HsNoSsrZjCgKmCUpjT+m6JdQj8mz4krrSjVXxuUjtPTpggarNvpOjWvP3dV2eP4cni
6ULSzgXMvf39r/1YJMqipUVPsleWvHGuteA6n2vR6pK3vz3U1dmjkYLlH5pSW63sColrmQk+WHXH
FPd1Fcl8nL+gGypLP7EpeacoBz1Ik2xAelgxe2l8pHLyUk7aHQH0rOhkQKkCnrHXkgcfQiKVNFpo
UXXaPBpmQYXYK9sHEWu1GyzYdNSB4sbWTZlNlQL5oqZaWDt5DsUEqjGVy0pFfHuKE6zfVbnKgCqz
noeiybOPZoeW6R2Sf/kQ6E4eR+imCTUYVKHL0BWz3pzWQTTvVl1a/2R1avL8NkJ73yZugs9PV/UH
e/oKi2KxlxGfcNTNalGnrHe5uNasITIaW1rouePc3IGN0X4vhpN2TyM95MT3KiGSKLac9aeLKYtz
r4LTGwOg6UsTdq10zlXfmcnmhb7eLISC8amrS3Tx394Yr5y9zSGRbiaJCPpvu54EIvR1LI2tSt2n
Q+YbWbdifNcDjXqkhGTPZweJ9fLkteDYD4a+jlOYItR7EfkgVDGBGFxO0bw4NdciCDJtRvPvJGXm
fp6mQf4LAlelO5BRbnVNKsRYQTlPaCprDTXDNPluYt99sgYMR96ejOuCAL8I1OwGq4Ojgi/A5S9y
jUTkrsouNTBq+CDqSd6uXM06Evq5d0OSJu4GXudgrZvivQdSLVh7Aqqjidke3d1hscBjgtrZapfQ
ky9/hlZ0LpMh1bDAy1G5c7yhpOU9EEKCWDKWX42TxOXJtHBknUApFTfpAKnbV8cGjLoSp8MzV1nv
+EZbmeoJGo95hE6/CuRAlEHHBnm7iY9clR/10c7cSjhmiNaMiWSvTE4cVe3DCKfnc1ke0sVfGW8T
/SN8ICIiltudpgKjP8z7JiN0WzMGNGX28X2uKMV3J5lS6Ts1laSDVbh+HED8Uhza1gFJ8T15YRZW
libL1nYdtfjUw0UpfLUqus43JHa8eQ6wLc7jNYIDsK4H5ZlXdiIvkgbYF03tF0mZyy3QUZqfMkFR
fkqpV3eJp9MoUZtOuwdsm8WhUcn6Bg2QjozJbO5gdqjpvYk34sEb9crEkygzBaCRN0HObZb+eqNa
hMYsN7PMsBm5nQZziH/05M0lEUWJ4vmS6atxcAqvn0UN5ybKIaCJNfM6aF+92TDbxAoXWjx31O/G
OhBlp9x3dmYeiTi88n3UNV/0wzdvmz3jrxA67itLxWDuSDEaKR1/KsvkUWbVb1x/moP28344xFkI
NTa3XzYUuKrddDpGVelW0yZRuerrM/Tp+A4HYtmDUYutuzpddPtgG+8v+JcRHZyaSLOJMfbsyVok
XOOWqoS8HfYDWoxDlA2teK9OOWR2Wsyn3h2PPAopr++usG1YIEFojdBdoi60+9BJr2NnyRM3bLNF
fyJ69ZqoXNrlmzZiuuajh2P8NtVYyU+0xSnIFLRx7zwaoYPfx7G3mS9r6jMSu7h9T3ZvqLR1BdAm
PU/f9/wfSN1rw2pOspfJhzY16o+gdtXcV9Vi/D33Y43ctkjQIZzqtP8xZOr4tVqGBdyptdoOUbY9
JqdEQbH9JIcMA2JB2P20uqL9s1YlLEnUC5wIt4RSvevzZbzT69YBFTZl6T8p6laWL9wGQoTaCwfq
gZwpzAulI25x+yT3XaVZJ1x/LBx/XaWffiQYyHZbyziZgi3U4T+FzeofdskYn6qVoBrwA81nKdC2
OaXmIP4UKfQfHwz9AJI9lkseFmnOh3edEpsBZlTKM54KRRoiMpg/SGtK1hPCW8Otp7LWYQ5qraIJ
bOS/SAy0wq/ZaLG/eHb3OSbsFGHc6g1WkZZE7JNmLrW6eTSKR0XN0A4SKEuOAdxo3UO8v8K9rte6
RId/q/QryuIJDbxRbyeyA9NQUHugPvnQ8bf3cYUsq+/pkwITsa7JH9IqayWpVWu8X2fa89EkmumP
3btEgktu9t8E7as/A/4MuU+m62JaNiTim16h2QbWTrb3YhBxGWwoOte3cy39l5sTYdx8sRv9NI6L
J5H3j93el+gkNEFLorypshXOVzQitOQmr9X8BneEuT5JDasyn3CnwbGwU0nquVUkblUA2eoT4cYi
fdqv6R3tkMRgNCzy/KrwFOsLPgsGcIeJhoyPEUuNiFviYU+a6yNilsaoIX45e0rn4HkwLc4J2rz8
vaoxFKpZronpQ7gpH0eUyj6N9rj+m8ex9dsFJlGekGWhzGYXL3Lq3pQ+ULot/skRdFZCrZpteRqh
C9o+qjb2LyGtTA0lSkgPrfDyn0yc1+LOm3EvH0RE1+eY8GOjem8KpryGu/rAuHUtUEepIn3EhQlI
lI3Q6JpOpEsZ0lYepeeYDIKst/lXXZIl5U2U1a+pnRIngN1VPWdtlqSBbIR70zSbFWLquiv6bxMl
6YNfe33XIUVCDrxlcxusS798rKyirzIjbpqIrp92EqhWRxm+fz/GMvs6peY3PlL99PYEXc8PL9RL
p2pr7sEavxxyNakTSYg3aH2vIsiSTeelR7HXlYp86BEsPmij7END7lU6UiTL6NkROu+vc0sKYSil
mkYx7pe535jW9NCIOj5AGV/PJLJGwA0dhMS2osku3nIp1692OSSRQc9cC5WkiN/RX3da9Gym4Tzl
RU6B0D7q178ym+h8EFqSi6DetM9GUH9WqJ5naTRMSR2qyardVHI0nsjL+yc9Tq2j/f1CT/o71GY+
NycDMM6MuhGZLtfPMVpZJ6YR4yinO/3PcV2G75m6NF3ogfbz7t02SW8qA10kvxOu+DZMcU8cqHWG
dhraOC6/YO8DwApU4PhU1J4+3FjCa1uk7CAaByhtKs2pHzTts+ZVMA97Wjq/MnreIqobNLJ9SRfY
xayusSDlZQr1D1kXxr0SV+rkJ/Uq31GhMzvfi3WjjlxpqQ9p0UwunYHSHHxFbWcFHFZVR0Ri7IgK
JLIAUwV6hssQHf6TkZfG51HRSaTSchi/2oUEJyRaxVGCCQijftIyTfkmKiX7OSErqIflkpjtKZdN
83G05DqeY+6s8WHsMl09NcLpYE6UOk9WLnMHxNOGQw3AUGozYXHtcC8nVXLfFYBpkMNK7dpvhF4/
xVqyTAGg0sE6CQQi85Da8yzP3F7e7w7Km+mvFmVoGG9e8UuqZf1YNp463rx9ZF/0FS7XnNAac69N
lGOTvd7FJk5rLbGmTkW0GqlunWQ9559wFFVOVWJhjFQibXfqsNiKxlRot/0KHdIbi3g+lcK1cmhk
s7oyf9nwp64NeXZkM3+zuH1vqyGTH43YdO491AUn31ZFFixydX2vS0CaJ0l96mxzeSoTq5Y4A8T/
LooYo7e/74Uitfu+zUSbWiPikDRydntauArhTtM1kWqPpusbIhY3S9GqImzynnphl2p2fdIpf1Wh
qdQT/odKtcig1oceJwGptx04d6f8BNir1tHZGOz4nd1O9nmOFyI2Ni8wzdgp3c8ZNrnwexatbQKZ
2iAZXCwQn2HmtcOjIb2VfuoiuqBH6Xz9MIrUyN7pqSExuTcdXEphwL8vKmVBr02Niy+ZayZ/kjGx
vlrg5bIg071F3hV62fxYaYuPQZpAePAd1BZauAgpfWQ3T+qnTFmGn9U6JawZ5l6Zr+ba8AkvAbM8
19z6H2ykm7TI04qqv6UE5nwl/5inOwvU4XxCgD/5Ps4TlXwHzYZHRLthC1l9Vf/bpagBUVo1kK3N
Ua4L+pbtS7s2Vs4VaD4F0Oaa0k1wylGcyhZ03YnAYvrWLBpq7alRjN2t1tljiid0aZzouHjl52Ht
RHGeQXa2/qBx0oO3d8ALKuNqB1DXB9xC14m07fJWg55ruEiO55EBqTsNikQ3CPhVswfjjGy+My2t
Axd+Km8syQvva4ttfRZgMuuzntqLAdy31f8ZStz8Hiaj06unZZsOXzWIukmQJmE9xrNeAA1XK0IP
Q8pF9/WiquaIEzsR3apxLd55UzI8emkh56AsEsPzAWspSqAmivNnwI3tucJo5LdhV404CAWuXxIL
BxBCFjop9Df2taVlqtA9g84dWYuo7+S6FH6eUFGuMbE6U+9LDpLW63eZ8aB+8ozYKIjsy33TXHYT
7JEi0qs01R4rotP+0SvL9fz20u6TY3hcvIuUrBmMytDecMzSknnFTyuPplzzHnOnE1Gpdv072eny
YBe9MhQN4o1lSp2aKGB3jYCrpGxnLWXUA0E7W2uMy2hvu8/UZ5QD9boXeuBuw8Ic2Qo89ADoSe/i
jVhPpFO5WRYNVWdVkUJmPPkKcMibhDa89zRPi/sn1vr4drRG+XsZeRvGccAMws1HmxyrzBrllKsW
XP5itfMbr7Hb8inO3TUJVGswnr2iHHmVR9BpCO3AJLkbhrZzg07R0KG3J+vfSYcd5vPQxUtAuWf8
0lqbIA82vPRbJC1i6GRW332WojdsLL+pjz7EvZ05B1vpeuuihrXJAlHmgty8bxW3igA8CLc+glAJ
QXCavdH7GDuKcq+UHfmx4k6wnd/eVi/5+OUCbPANwIt058Bv7DFIWYV8cT/PdYSoquf5/WDp5z7v
rftqVNQ7o+itmyoTtS8Se/xjKomUp87NIKMYNXz4El1/yynEY1ev+uhbk00q5lWY4HWaOm6uikZy
8IpfR6g2kKlNGA5BTHyatln8qzDFvcW7DSpuQ2Wp0YrmgC964IfWoBenTgWBXC5md7A0rw2KVgta
kiiIsT67ezU1zMxeJ7eM2DDOeR5Q/eAVCJrWojXsdNX94KTDwXN+fQw3pii3C/E4/+yTmrhxi4on
potmtDhyvyws63PtlCDDGkqAb2+DLfK53AVIU2y2XkThPBwvqhJ/TaqJOY2FMYeI1rXxwh6fbU+U
UeXmFgz6ynsSCRwg+Anq97fHvfpGGsJ8mUpNDGEMugKXiyltbs5mQQGuk+5nSg45bC4YL5GcjPbD
20NdLSFD0fq1HOQqEVn0djeN4i7Ygy8aaL5Skw915wisMWInoshU/QQIQNXGSdaDrO2qnAvGC2Ed
ml/YKFDP3ReTTd4GOO2iiQbYuB9TnNKswCkW7UvTt/O5sjSoBmk68Hderjt6oXVUZYp7cM2+9jMQ
N8IAldIqGIw9AKkqp2Z0qrSLUrhMv3Jtck/gL+xQWukyUzubzXtT5IqBfbxb+iOc7lCiiXxw2Vxd
cJR1ES3nguN5RsFj1w6XdKPU1VrHCDVp+Yjo2howee6tViazyq9QgAC+vehX+5o9TXq6GR/wNF9J
9WoTfJEY76ooLsR6U+oUPKGR5OcqWdZHy6uWjRO/QrUayoNE+npnI5JHhxfYD4E4UOTLnT2NBroJ
zdBHmY1v/ebvMN4JiwiXSCyPDz7zem8zGMxgDhAbjnLv5WAcXEW2q91Hbm8YPwAcaDd9j9Bya+pz
4HV1f7ugSHEw6KtfCKoTMQPANoScl4N2k0Hv3iyHyKWwE6h6koZt4+k3ZVMMB9fva0PxLsJ5xeAB
GNUOKFAXK3kl8nGRAS3ZH8fph56N01ezd5LntzfMK1uUrbmZMfNhyBrs2qJLugyzU+pzNOnm9Cjn
ZXifaLjTI+vhfYnVIwTE9f4EprS9vty6tNT2OnXWuCjOIAfaOspc/nLiIj05a+zavmvRmvb1pTI6
KFtdGSjScj/+12+FvQsjDENkKnzEcpcLmOa9NwA+JFTWSveccuq5lXTvATmm+KHs1/9juE22xzS9
DQO2B8OQknfLpFVltPbYuJhrL32kzgrfSpzi+zy1Xfj2510fCupSrCJ4uJfQebdptshyShubz+th
19ijvdyp9RgH7Tg2vtZryn29GEewqtcGdSFZAGoBnABB43JOK8KeBQQib+co7UjWnnue9WkJPZoS
UW+K8sFupuTgS6+PB5xZthA9S2TyrL3fSuNIz23MvgQipBfvlMZ1cGwdZODRUTm4wl/7PiS0SDHR
laCEsv39r0Ah6Rx9JmMuo3nRpoe6IPtDRsp+rNLK/VmX7gyS8lBT+wowAILvxaJu6wJvgkO7UYEE
OauyWmVkJ7N4n+S1vZzXipYIiCj91lpRTB7mNKabYS7lY1bm8KIrz/rp6ol1Wt1c/fH21ro+tsDZ
KLPoW48LEN3ucgfVldTjzFb2KlU81xIu5miQgWhmBYHW7dPQ6Q0l8ETn/uelZuLRR9RgLbCxvd2m
TkmNXAnvPlKbovgy9dRSLF2MiNq57entj7wi3Tse3B3oGGRmlEjZV5drbQ0akYhWO1E+ON4N6Zfz
RCNpfTazXrkpJ8tAaUqMbjTnBjQRK659D5+vL2WtHoFqrm5lfgl7wAMpRm3D2usXOoXmNJWF/0Oi
ggoS+vKJ3nv2XvaJS2vFtA7e7qvlRYRoc9d8EaTk33bbrcxrdB4Me4mgBLTIqbsPwgNyoPRtc9/S
4Hw2xdj9HB1duXl7yq+/E4AxDH+d9I+W7V7mk8keEQZa1agdhUXDn7zLzLrhHTJMP4paP4LJvjYc
KkE0eUhtOM67kDiTLs66eaNFQ9/MvoCEe467ih7VTMdnwpvu19ufdx2GUkyHT8v9j8YuaLDd7Zh5
tSptZcUxifLPMwrF+bsxsbOzSAmCfVlOrR8j1Hxr5kX1TabVcupVMzkqEV2xL4BHA4jjFgMCSOqx
v6STRsGVzu3UqB+tsv7cC2+wn9Qm175BDAEM581WilqSUw6m3za1G/WFkM0DXcGB4Lg01i+6w6EP
29jQVl9pVfwE4jlrQVxLKDd+X7eblQi6GNWJa6nM/DqBrOUvY97VB6H99V6lP7FxmZhU0gt3F7Dg
DT+UKDFrkQBgLsFSOc5nCfDsHZY98Q0toxxjQLUNSns5wqps5//vpBHHaUjYBNZ0o0DM7EmWA/CB
UZO0g4vZ0E+JcO27vJnEAXJi/+Jso6BjRHiigo26WqwlUXSzwzDlVGv6+it3sn/qxS6fhsxTHul1
0LlNu0O9ke0C338a557oiCYYj+vump1dhGiglK+nhOAdJ1p4398FKonBYib6J61Ls7Bs4ECegKpl
H5FUdv3Vk/WTWYvu3GVTe3AxvDoJhEyE27y5CGRcXsXmYhephaf4ie3IPesMMB8QcNUkoAlX3ECz
Ns4tiJaDEP8KR8/kUx9Hbo4YlQR2r7tiobRIj3FYT0q2qH5sVN5Z8bTykzF7+a+8Bb+RN3D9pebG
7anUySVtGhxP4M/ayItBDZtI5dxoMR7ydTWU35akXvwEH7iDZ/FFiG63YED3ONjcxrzK3i61zHHR
VfMe8GCHqNqDbdAQTyrI7+iaJpBL7M4B+Fl6KuIE6Rx1ZmGjS5Y6obNJhYHkJI5BTubgbF5xo7bp
2wCOwPm4bbj3LpdNUwRVokTH+KNonD7sR62NKI+rH0SGQVrQr5qWBKkyUqs0M71T/KpRx1ugfrg/
IM2qCH/FQe+dUtbFl8bOjGdqjxmcLgu0R/T23byPIbefymEmmSNLJkbfXc0TSJ96mAoJnC/rn2fa
LXejm9bBaNtH4er2rOzXiguD4ThYVLZ2szKXNmFZCTAk86Tx0VvL+BNQ0+QRaaXxZ5uopg8wKz9P
cTfcYJ7nHKzKa19KJrnhk7ZwYs+SsZOeS2owlxNy+b/TOgW9EmveJ23ozeXo/Gy37+5Tt+CJ2tb2
1MAAuNwAHVkx3GauSGMd81Oadk6gojG8ddcLbERGEmdbFM4tJ0s/V6B9/WJZZOs3Rjy/f3uB9489
C2ywxhv5DYDd1WM/eVVligS5XTNfhyhv1C5q1gV34RjHOgUF84NM4YVMtv92TKB48ZFZpPS2Cx8V
hMVixluRU47bW30GxP1kiaWnoQbjEzHZPgZZWCr4X/tjPebop4GX/zFa0AV905oLIyyMvENeI1bk
zylXUAGpsZZZAOKo6C21I2EpsCGz+0drZvN9Ui5VH61JM9xa9mDNB1fwa/OHRit7llIld/AuWEpk
7+FntUh6l7Xi97NdPEkXpbAZ5P1pLWLzQCP5lSt/c5tGZmp72IFLX24deynzJBdCnuy4XU7I9Bab
IXpFr7GtAr1Wvo9Jnv/Xb6S4QtiJl61LlI3rwuWY7ZoABkOdJkhG072fkE0OYOcmNwiFgCEgmzo4
H1ffuI231X4tGkAkd7tvbJN1XmPFZTy9Vx50vE3OWV1LaGqWjdussMNV9MPBxF6d/5dBGYxSGZbB
exm42M3I2wuvDugXtz/cZk6DvlORVE0mcXr7zL02FJJ9G84UmD1reTmfXc4hWNROgBaHU2Msa5SO
qfUe2kt+cNpe9IsuThtfhZiVgf8Zh5xGxeVQzTL1+sQXBFUcr3eUPKiueMxtgHFv/MmIi/qEYkTz
jz1V07tUk8DW+E2n2q7QkogHx/o1tJMZIeBpH0zC1cFB1g8aFHhq6gW80bvYpdPbWY8xHKdEaHgf
SfKW0AYBfYp7OF8TQj8HNfersJTxKKhhowQ+C2LbbibiJLaNZKVlnxcFzaBN1Wmx6Mm/vbSvfRVb
9uXLOKX7m73IcgkygaMSjwNo+BysZp8g/ziIHg1ZqSkHs/jKVuJ7NjsLpOe4gXa3KRyxorQgTgRp
Xixf4bMKP13i5cPouEeF3av3mQlEh4FvAuRPs3mXUrggAVRzBdUG/0lmwZy3VZijyPWTo2I89OnS
PKHfNClRq1h5qMJPOJjb134An8mtR1MSUN/uWhCDGjtxXSEP4rTLIxAi5V3dVe0NDb8kWpssQ+d1
ye5mVSlSuo3LkV/yddjLDFBmQUuW1gEqIrtzS+4qBs2GpDrngxChbY6bJTS9ig5SqBHftCq51h2V
B/rGKZJGzjk2q7m6WcHemv8Wa91G0Gec/LFdS/NzKynA+v2qpP8kqK+hQo9R+MHN/cpNevGLd2uW
VLWSdOTygal4/UfHltMtzLYcnqsJNKda3Y+TSUz+9hl4bVC6SRw0UoTNaOXyzuH5GubeMYj/09x5
gpvhfJJdh9aUVpSfm7lc79HbND+/PehVMZDoZWvi0bXmXoWss7tP0G+g9KdUIkhbzUu/Z16JAbrk
2NfnddUgTsaI/cNu7Cbztkz74p9+tYbN91RZlue1i9F5cqGifXz7Z217cnf/bpJDxDlbxnTlGyfK
HOBkSnAzzZUTLRNvF0GJfqsXhv6+cFEy9NXWrCK3KZuDZXjtKgJ7QZjg4EbJalwug5ZnqlnKsgn6
JWt+A9bTzkjgWl9catzvpNb+ePtLX1l1zj8sZUKh7WnbxbTtShyUgn4O+qJFLGMFi7VOOeC9clRD
roT0V8vFGb496CvXH30KdHwoM2xKIrvrb7bX1WxjBs2F24drjPBtIVFhq8pWPcgPtv/UbiVR4qc7
qYF+IXrfHf7ZYSARJ02QEOPp0ehadXqLmMqhMMq2LvuBCMnJrWk5gWTYDdSg/RK7M13W2NjgYwj4
2+dpjPsH5ERnRGkW5dwqTXGKUxqk/lyPw6O9jPD666SyfYoQqT9ren6QJ7y2vDw0W2GHyIU68+Vu
yqWHUNyoIeAHyP9p1IfipIDFuKm7uP8AeM546HJxcKZfm3IefihjW9+E5+1yTJjPpV6rGZnB3NdB
mZT2o6Ok7cHCXp0TkJHknIgQbHcHqe7lKHljanNlztChiZyfNC3AU0HJN5yfPmnjwX3wymBoyxCS
gbRliV+K6381SrKcip9C04ZlrTO0hoc8GGIB33UZ1bsR3NPBm/naeFw80G4w7sbkereZnEbvdXVy
3JPAaxeE8uSd6XPaj6pbt6c2mw/BtFdrBmJrowKygcHcg5y6nM2V3oOjLzoD6gq0HaVMnV+gRxYc
Iy1FyYIGqYd3oKlaEEJr01O1TxAAS6Fc6KehynrYxwBKzoicdkaoZAUI85JrLLKyMa0jpyrSfxcg
w95Jn5M2bI3SgT2UNcXDnGXNdBZCYC5BdaA5ktG4OgB8GAnQZrRAYdzcV/+NJOnruqnck2spMN10
wLAI8sBvDGvZ6GcNFcfIsA518q6CHoYl4qEqQUuJC3Kb7782jErvTKIb6Z4IF7rYbxc7PZvGigMm
NUf7UejQlIC8ecHSSywtoFNHb1+xry0oJSoKPQatb2jMlz+gkuqETCk/wKwmK71xc2dOT329JPNB
1vfaQGiAUFTUqNhxmV8O1Chk8q1SeaepBlttDvb8QQir+vL257x2IBB9QHlwu2CZ2stRZlsYaiml
d0LjePigzS47dSwFAhOZeju0KF69Pd7VC0VHbqP1cxjoU9EhvRyvS8cJ+lkFqasuKDaOdS8ehnSy
NV/oovv59mD/4+w8dtxG2rZ9RASYw5akpJa623Y72xti/HrMnDOP/ruq/8VvUYSInsUEwJgpVbHC
E+6wsUe5WFi7132KLvT1YCMUoDhJy4DqjdI+K9r8Z9HGxNWrtD87RZY/ZWzjnRBzY0F1ABiKELSj
qrnuNMzIopHlGI5X2gOMualGUAp4rSepWvxrGdQ9OPttoCdWlB4NuAjaG2Bfryc5GWm1lFR8vQXZ
KCDoee4FMzl63eekXWkpH8JMig5dQxNgaqwajvDinMyxGR7QetwTEdmcPsGd+Dnc6Gu4C6pFQdmr
USAAGv0pHwjoxq4bf+aR9Z14Pj7e/8I38SSTFyEdnigkIBSdric/UBiZ8pTrldDB0J9COyv91BmH
pwR19F+LvsgPUif1/0IckYKdrby1u2BY6phliTho7YGsc8t0A/5LXhJIimcgQfxUx9DwirxpP/V5
Mn4c43Hao5a/tt2u4iGmDGWUHQZsm+76alO3tA9yJJkCr2hCY35EiCbtfwDULzhNpTS1pYe+PMLc
aKplLzYeV4M3Dkr3P2lpsa/CU86aYBXC0TzZFmpbnjoF9scgUFH8j8mAihOGkArGV13Y1V7lSE7u
F4EBya8Opkj9teRy9DkZuoICO2ARpKgHE3VZHS2gQ2WWCN862HkXj6k0NRn8zzCSzmEjNdojSmfD
Q4ETyug2bZ5/MQMDi5dZs4Nspxm2eSYIuYV2nzCefCUA/PVKzHIQYzaEE6rczCaKHWg0/jGDMr/U
oIX9Vl3yn0jbIOTVO9VZWZLWTSpn/JQhno8BaDjj2XV/n24cC3ACELaJO9A0uUH19DaiIu2kenFQ
9N+WGndinslkeEzQ8RWKwmG4U9/ZeCjJdl5x0sSoUJuvTwbSvZiJOAlRxNTqXr+YkwdEXTnNOZhK
d5A6Ss5Jhf+YS3TSUOaLIda+edKkIYTHhO06CD+xKH99hRQl5WYIa9XLWZWHSgtnhmwz2Tmgyty/
6/MZJtf9IW+fF6FZw0VISR3JyrVlXlnMDQ3lSsPgt1yeRr3OXSVqM98x+uV8f6jbTwoUn7IzgzhC
n3D1PquR2pPy0NzMktH0FLmYj1af/ErsJD6oSvJW2SsuVPj33HX4KegEr6tr3pRGWcNOgBweWayD
PQ3RqeK2+zorFL/vz2xrEUXQ+v9QsDc2v/OgNqjom6rXppaTulMZ97/6vjCtI50qKEP3R7vdqGSP
SKzQ/eO5oIt9vUtma45JOCKNQDK1H+3UgOUMD2qO3RSl19MS437id/h4hBRMqvKXmo3S3qt1G2sJ
qDyyqnR/ML5eZ1ZOo1t9qI8Ae6sG18Fs0T6xa/qdmW7tGORaaZdTF8CnY3UeRiNuwiqD6ZZMJYpU
5hxofqrBYC4oPX1ZHG7d+0t7g00Sm0ZIKuDOB54ECML12spNjVJWnENYqhy7PCqT2h+6vrUvBmLn
H8AswNDKzDT36nyovwV0PVBaKIIfGBOqH+7/lq1NBUcavRbAviR6q/3bzt1QTyMcr86M7GOD5elD
3JnyCU+mPZP6jaEUZKMoFcAGZsFXMeY0a5pkQXvxggRLJz2xP5GjB09tOH2+P6cbFSPWl5lQACWj
hN+8lv9wdDUZkqTR8Utvio/U26rPAQFQRUgwx2xgQM8fQCTo8yGtw3Zyp7ixejdsYUq5kYkrpBtZ
RX8I+7o0XcOES+opNTz9tx9oHkFkSgSyXeVNuN4GtirJbTaAW6fNWmtuUujlEfWJfEQ7Qi39nUUR
ZYjrAEVsN/IFQBimwFtej4atbdp3ba95uZyzHdyyUvrFjW1liT7a6axDkUjC5seUOXQDkBMa/81t
upNUrtLek/Wx3Ouf3QCqxGdiIwiVaf7Jd7r+RfSxGjlvEtmDfJYdkFDQfvcYTRxrJZL+18H3beFT
5FgjgIWI8Xso5OO8dO3OwmxcdED3ubuJ1wE8rNUWo2IRypMhv0KmIhj0C9oaSEP8nkgoz0gmJbUb
OlIcEYAM2Q/KovlOS29ru4qYSHjk2NxAa3mVGGFPKbBymkpFNl5kvUses0RuvhhdOF8ojzYvYT6V
XlQvBIOZFKo/B1kuH7IpHk5F02afwPmUP8dSzi5GaST/3t84G5cwCvhsUyoiJIhr+KKto3+al1i+
m9XSHDRkyJEjacxoR951azcAJ0fRC7QJFvPr3TDbQVnPYQVVu1ZNTCFHEzuyDiKHG05VDW9Vnz5X
5HAqUYMjv08W6IQowO4Zz228BvSoYJMJKVJRKb7elKOpD5YVNzJhWR59VtO4/qarcfwV3QbzcQKt
6t5f3tt0RYPfIcSoeH94cFfvrIKQjlPZ+HAYMPXfF7YVHvoxyy+qM1bnTmtAbdH1PN8fdHPLQZfj
9IHUVMx1QDYyG4z0UK41efv+Ea2xCy2P+TNA7OJU2EsWQxEOgj8mGvffcyGXBZBfOJmQqcvv9HAy
Z7cL5RzsgN29jHnZv70kyLpQmqMqYQrkgtiWf0Wp5ULziUdE8VKJvlk/V84H6Hho/0Hsrl8sfWl2
9vnWh2fz0QcDH84luSrjxqnTj2mRK/hqlmHqWfUcvxD14KAx5WZce+owIEdz/ztsnS3wh4IdYpKB
vLby/pqk1FpypdczNtWzvnySuugrlknjj/uDbLy7BMP/f5BVypEWkV1NdMG8uYE15UNkW9D3c8Ii
Rxyzm/7LMgKPxUaR5iu1yOvvFiwNz38xKB7Ks1p+IB3sxwP7f/b0sS79oY32dPdviw2iogNTDe4A
9Kw1f0hadEUqqpi4OFbzc9XP6WVKW+PYY0xzxunnN8WP6lKA7n54+8LC0YCxRKkDkIRY+L++noMb
SGq1aLaAB4ZtqmHF16XN8A7OXLuzUTbnyDngfSJChRJyPRSmzTjIcfN7rRNOzQ8lV4LxaUpK5Yle
c6EhiYWi1DHUcGfyVGUK94oqW3uIQ8FdwYEEdrLaQ0kZZ2Nkk7aqCF8dwxndhUZeig81miKH+6t6
i4ZE/RkWCubqKHzhp7u6ESs6aSV+Raq3mOY0PZpDMk7vEW8bQw/1BRa5DnSgzIWcNtLzEI9695hj
eSZ9yDrkMdyuUhrraHVR/zWSGz3eCRe2rgnUgOnd0lknf19dE4G5xGOI+qenhrDHKgUnS22J2idc
en7Dblt2goOt50EwudC1kUWQtDpOXQ/4xJgoZKF3Da0x174OGJs/BD1mv/ZYW36A2e/Ovt7KT6gU
0hXhI5BtOqs5FpYRa4PCtVQsTV98s9MpuuiNU4N90bLqUsYJounzsEi928eFpF3GNh0LV4oALbrk
y1G5tyc2LkrSUdCW5PXkwGu2FxAEpWTnyV4kTaV0kkND6Y4Am+v0O1Bmyzk2tdVmh67SlvGEfbeN
hEsdJizPkOnfEyVXBzJ0kNGuPBUojgWjEu5t3K3fKHas8GaB6LOmqXaqlJMztzLFvBqniDhQj1lm
z8f7x2PjJPJ/FyAhaIsgTFYbgq5rPwSDoVK5NtXzVC7G17zvX+Sklnby4tuRuFTZAQITgNHT+gV2
nKBpurAyESgY81Mc2sh+UC7/J6mH4tP9Sd3ucoaiW8VnFCOu38GoiEOt1VrTyy0eezuW5CObCRcG
CeLBLCnjcTLmaWclNwcFKyjagKDp1uoN9aJbs5Vit8aT1FHFMCnHUwiwjw4C1k9xrk9np5b3ZFJv
7w+CFooZYMp4Ibnerm/yDGsaTa0tTN5i6Ka8vwiwTLJxQnAsP1kl1nD3l3YjroZ3ChBAoAUxqV1T
xxFjGvuUKo/XzPPyJcorevBgv7JP0IvbA3ji4FlB4A8HQVV7DiZr/tyW895T+VpJvc4+BfuVmVN5
FFT21QMSYcY6IklnEl1VipUiHSWUmMJkGgqfK9VKKPpa08+ujNT32SJ0qowA8pCrJmb9Ry5N+6dR
JFX3bORj/Q11BiQ1I2OaS9cZUvOM9nOh4MOn25dYNxrtAq9E+nJ/IcWzczMDSqasJAjamx61Es16
pyEj5VlKPconM1diGw88taQoH+Evd5iB6Bx7bq/0kPZaXHolNQp9J3LfOpQ0HQnX2LhAucSf/xVz
NKrZyoEGMbDVi/5Z0nvLr9tIxwei63Zijo2hSIqhsAssHTWK1VALXouVtNi6J0+jUn6shyqTfH3S
pl/VQi698+hsjkYpjIxLqNEY61c/rPs0NB3d06q+0i65qejF86KifeRZZoss4f2vuTUclSi0DVBt
FTpq1+u4yJOgc2EasnSx/dO0k+LQB1H8vVR37SNu3wVIiAoEDxtmNvfoqu5lh4jRlUZnedIcOY9R
r9momE976kkb9wqjsHQIwpO9rH1Q6bhhlZy2IJnkStKwXijTI6W9CG7P1CzmOUdC4uf9Ndy6Wq7G
XB1qRwUoYg+FhRsH9CkAD9FBGIm+4AVYenqaoLg5K3aCz+I4nZIpkh+Hdhq/3f8VG1/y6kesNo4R
NIs+zJzLGXHKgyVA52McNS820I6371H6mnB04AWwZ9aoEWCEbU5l0fYgsjQqGjdLcJGWmmtKmpa9
wsDGfQMUGlQeIY9IEFeLW9E7rJyssj3c4Pr0ATdK6ZNutIt2cpS8Tn0nVlGSNbt0GR9Uc4RLC8w2
yN/cuaE+p4BIJikGVqGvnis5CPWG9rTlmWlr/objmf9Dxj4NbqKp4146vPUpOSHk3mB4KYqsBhvo
3hfQKxgsQwmnCWv7M1FD86Dac7/Dkt0aCmc9hiEd5Ulara4exnEyKAD/lNmSFB8FA3t0lViOA7+1
h/Kf+3v0tXi1ejz4hLweiITAjF0vIxJ9oPR7TidpOn/Xx7HvvLqLe+BbWaZ+ipd41l3uKhx2INcU
p6HRKLkUQDKzbohe8DEe3pzIgJNjg2FNTg+eysfqBkT7L4yQ+sU4We+/oFsDLkdawLUgEYyPajP+
h52EBhHrzW7Gw3gVuMpVlPRL5LDiuaWdMTvSfzjF9KftQHruvFxin6xWmwYAWSRit+Ro6+pWYM0L
KChAMpFh5KqLgbD8G3VfFJY6SdPcRsrln0le7wmZbJxYQHogGMjTRFFt9abopTbnBAS2N1a6XaAU
EdXHiOBSP2KHt4TuPJv5clDlKvzcNVNWudnYWXtzv+EHQ9ngynBg7kHFFjzs6+/q2HZeBVrteIHt
dPZlHiRl8RsLFLELqk36GEl5HnuTaYWYGANSCd3SVmLa76MyvJPHZfl3zrLyB/BbFrA3FZyRiTKs
0MWLVms9W27RM7XmpDpLdTSCYNGqxHHtDnPUt59Rg6hVyO4IL8x1f0SKY60daqH2M2mODxIAA4pM
Xn6bSa3sVJ9vrwOMTBgJ9AbdTiKr60VrR20qh6CLfHoE3ZMVozyDZmJ2wHSu2Ik8bh9qhsLFG4FD
SDz0w66HUjorreawiXxj6OtTagrhZlsrTumMey+gDe14/+65DT8oo4qIm3Ip0NE1FkcisXJA50pe
4SAWGmYtOt99sod3ul1AYbZJk4ChKIbp4lf8FZfWS1xkbQdxRNLUglpxyqtPjeqdVnXOm7cFQ1EK
gIYv8qg1Vs2ZBhsbtIkWaQm4pan63k0WnCVaWyt31m5zVmIglg/YxhqtHwwadtrOLEFjM4Njlpe1
hzSffFArNM3uf6bbbYF+3mvyCwmKRsjqekx66JZJlEqeqmbo9yWOMR9iKZgBL1nvc1n/c3+4W3Yv
pC7AxASMFNhhGq2uCRkZX2TLQPwtKdeJS18FidIuwJAVPwHUMdF7lzvRIIygAUNna5ze7TpD/mGj
wIrliqXNneu0jVHjc4czzzt6CqN6QgCtGU13KWu8b3Z+sgiUr6912gA0oGjRi67hukIfEEz2dEQk
bwpK85PZTNOntIwnt+4xJOSnDX7oWOWDmWgXFRng5zBGqfT+b7i94gV7AOEh3jBy2TW4LJqNEVjr
iOjuaI4PQylQ7FGtHpMmL6mFVerZqoLkgMh0gggRBKv7w2/0bRif+hLzJ0YCvXx9zKwIa3cQoQj2
p1zargNZx0uQyP+tahL2D4i1tm4O8/JHNCvNx0hf4iMN4eE3/gINSHitPxmR4hzLbBiCQ+JgpHf/
B96+vPw+cDeoxtFRvWllvtblEtmSaOI59kFPg5TcQIk89Kj7E1oTs6+0ebMzqIjV1vsCiIgOmpJE
FcTK9aJkcdvULcrzaNMp0tdUcr5jgTv4amV1/iyby7mP49lLpCHaweRvXQ9CuQJVRRpVN26sNRxh
kJsZUrWKgq5Bolq+kwf2RTOKvQLKxlCiQ03AitaW2HzXc5QiNS5mnYVtko6YzRpTQFtTOU7+WDb5
3jbbOGkMRpAGJxOfnTWICofmmL94M0LVmu0fcVV2Pm3K3pf7WU4OmZqFf9DMcYLjqKNHBVHccGD0
FXuCTVuzFtqDEB6YPZf99awdZUmhm9oSbHclDj1HmRTMIKPAemxtIz/d37tbg7F3aSUhYUOmvhqs
bC0l6Ps8pI7UW6GXynj3uAP2quDyUFXfgz9sDSduMo6yQKquWypDqcp12UDoqJ0RTIyUld9zGXCu
hH/Gt7fPjCuDIJ/SGyHOKtmhjNuHDggYT9JJWzPdyh+SNsaNY0KJ9D8MRftPKF0JrLF6/cWCdqzQ
t9ICL5wSB9eJRQu9Nhnyf6XE3Hsyt1aQHowJqxdBK4S9rseC6t7leMIGnq6HQ+8Xzig3JySd8UbM
7bzbS5i2huPBRFmJArzKPrkeLtVqPtgIXlnFwO05MsfUKzO0xgmMtXBnGbeeZ5wX+VSk3ABT1w9N
rCLJ07dx4CX6UDWPPIfd18AwpU9apRR/liCtW/R6av0dKatFtRxB208SxZYKPZtl+l+PWH/ADRhO
CKcTS4BpMbX0PQnY8Pv+B99o19EJg6lsI7PFpa+vjg10jzlCiEQcm7yaXPTVYWZLQdUdktrSPxLA
9YobLlH1vqrlaPbHEClEOOT6E0iL5gMwDnCaUl9reyTnjbda5NwiEwKYSaR9/b3CFlGzYjYI3kJL
OrROaj1BfXDcRh61AzVP3dfKCT/nemgNN2vhi9xfmY2IDvotOmuccJZmzQAI43x09AQoH56g/bHp
peGBUi22BNP0DsbIXnFqczgh1AH/D6rhOq9ojJlircNdiSXxRUUaysMFnJCozcaTMsmH+5Pb6BFS
AxMD4UIBAHb96OaLrLajjOVh0nXxsaFmdoDuEJ2dCbOUWkurAtsVo/+8DFn1LbSc4hy1g3luhsXa
yQfEuVs9/8ApUf+lMQzW7wZSjXRAj7q15GmDulyEwS0qtHr7cH/CG7uJpJ6LmlCZk7mWKCDWkZww
UCO/l2bnIV2i8IOUjM6FbLryciCCx44f7c4dAmGx0r/VJIZWEVqbRDjicaInvtrMhSb1tjaDstEq
VTnmeE1gIa0gINdEum/UhuzaSI/sxAEbNx5ULprcr7g0pn19gjplEpI+pKq1ElgHcKGpj0medQjG
/QtvI+RAkIBqJ+hETsu6PNRwazucxMhXlmaJPcAe5le9HqdLo8uirJxOT/oULy5SxJQBxhRGQxfG
e3IPG6EkGT6C+ADjwcevi65x69QI9JmhHy+jAiNbiw9NAvATpOaMfJateWZv6O96ArW9G19Eqatt
rAuZDSAs9PvltYp1jBuURVc/QmkiK88VveTPjSl1pyJOs4chb+vvWdo54mEtcCaH43vWmwrOSGYE
//Q1ZOmpg3iyk+9sXCqwWgTWQfwkamnXO6AB6KBrCSAKyYn/aC3oEi2M7IOZD8mpdNpp58rc2HBC
xInElNIs/JBVGWapdRCQlYr9yFTQ/h1xReK6rqHDRLRHd+a2kavolD5BXlH/pUGzGozaaotSfc9g
ZSuTuE7O02Iu9lltzeEEPFnr3Ebrlp1Rb7VOeCsJxrixaHZxX62CMWtUs3gpzdhfKlk9DZ1mnSzY
r35gBCdsdt6DiMXNOhmzc0gU4lY4kL5vm0HxW5TZLomGXOUQVsHOfb618iQy8JfobhKTrl7xBDfV
2U612C/l0j4mi/mtQZLNb/sg3PnGW0cMjWLCNVyvgLKLc/BXpYiqorxYBpcKxen3ZtTlvzpcfiko
lN2TUyjmi2F1GLFZUvbh/g2+MUWaGFTAYPzw2ddnO5BMPQiCIvSlAlW8aVrwBWhjNGe04T+EiuDp
QarQphUE6tVqgj1y+g7DRL8ciuVk4M7+aEZwmNK22NMW2Hj9qE9pnM3X1t+6jD8HyPDnYlZ2qATP
WhRqz2W5RG/PjdDoFoqJlF9Axq4mBFEoympjDv0iHsLxUDW9Ux+SEf/5NpaVncE2Lh3OJZ+fFaRT
sI59taEDqhMTyVC5Np6cfOCFm4spduPaGRo/kPTux/2tsTUiMYRwraVEeqOakBZTrhYa1/5cl8HJ
qpbah9n4J0KL5xHw0B4BZGs4sj4EN4TNDRbG10egCeVlqC0j9Nu6lvyuVvQDF1HnRktkf0lbO95Z
0K2dL9IIlBGEc7i+SsoWBH6CttRD3xyJetOACow5o1+Es9V/yGqBYWKAKhMYkrOvNkpR42c46MKV
qq4WPw7KxrPy2HgJeJ3eHp2wR179dbmyYPder6K1dLCvCi3ze01d3DDopQc5xPghwjfo7YUeyksM
JixsQF2shqrj2LGKRc/8eazb95qamxccbsenZJHGnfdh41vRFjDJauED8Ditnoe8tnPA9XHqq1GF
rEDaIcuk101Ru+kwTDtLKH73KuYQ3AthlQsB4QZqqQ29vVg0xvzUkOuv4FvqxzbclT/ZwAmYiD3D
/4PwTYyz3u9Am3rRMU/9FrLniaDyc2QE8sO42DhhQTB3rUYRKp1zDxU6qR6ixnqrRx/xM2RAQWkT
B0BZWwPWfNPKSUaW1bSqoypFoWfNdfETFdDuXE5JsLNjttJiepwUixmPNHCNg57oSGSaUid+mjfE
GGYX6FSIzWD0p8DJnzvKinCgC+ugNQNVvbLo/hR5kDyEha7HXpnX2j+6Mcb/u3/RbXxwinpYSwGZ
oK63fgOVQnUaLS8Tf4kHGXiiBMskSvcYLRtPPJuJZjdoepQo1o27YCaW6nEs4XvPIEVB8GP9qJKq
IIKxpOZpGi3zUepH5L+Rw9jzDt44QZTTuBJImKgJrwMMiCFzFWVp5mfZnPxbWFL4FI61eYnt4tv9
1dyaJx10UFiUFxAvWV12am8NBR8aLEbRmBeylfRMRCAfqNxrhxGp/qfA6JIToYD+cH/kjReEV5ju
jULVBUCaWIO/gqi+jeTKSJgj3cz4T2cY7WGctQHXYaNuH/p83AODbU2VwjMZjiBt8fhdD9hFiwn9
CLBz2svDke7v4LZJDF0uyqJjmtT2SzAslasieP3yH6YKZ00hNgXYtIa+k/PEaPawyDqqES5a1uOX
1p5/zvI0nezC2fOx2to9FBPoBZNxC0rBaqIz4B89mdALGIzi+9QYoUfVGTuuqFP/vH1mtN7oYJL0
wolfvSpV0cxOsciZr46FCdWsUP4puiz/MCj0UTUzc3bwWreHn2IbRRv4VdT1ecaupxY3S9MOqYTz
YbykHp465bt2WPakP28X8HqUVbCBmV5alBnyBI2aKV+GoqDiphTdh2mkc/DWBeSKAe/Gs8KHImu+
nlBEV9uRq6XwQV+1L2Nk/cTO1nwwozp4blD9PN4f7rYEJHr29F/I38ALrwuK+mgodSqHhW8Lj4yS
XLV1U7hq7+RpaZCCwcnYNUaRvU24QfKopXGzEx2IyPD6weYnOJQI6OaDsXx9af869+iJS7IVFmj7
jX3wGcCb3SKnqlefjantL4HmSKcije3f9ye+9UmFkoZow8D+WL/fQ6HTcrGrwpdprB3SSmi06cFE
S83IdzQitocCIsXtzWd9dQn9a4KtXjVUfmqUIvsBad9CH/NHMO4JWJXAcHZQH7e3qIXZKOR2KMmC
aiZ+zF+DAQ7r7NAZC3+QIvmdU8Rozo/oshkJ+DpsoeOdoOD2EmU8mrdgQOFy3IjPxeU0GsijgY/o
wva9mSyqn2iTc5xnNTtUajef7CiYYXlM8q/7X3BrZIIQgi/C2A19JiuN7NJWc38oB8fVRlKqgtNz
xqk+8QJ9ms/s+9mX53zYqc5u7VghlE2ARfYBlud6jRdNCvCsCnK/lsznDuKSbyTzn7bNK/QEIB56
LZn0h/uz3RoTfQQhvUMMAOTueswkA7UcylxBsrX8HpVF792yGIunKQKFi1pz5fZRF+3s3K0lFoCU
V8s72MyrQUtES+qsiwvf0ekRtQFRVTj3MnSsPvjY90p6SmMn/qpIfbhXHN7Yx2gJCBli1KJErfZ6
vkVcdTSMEI3V0Rf0yNOL1qUiCJ3BstAhNZN5J1/eqP7zHtNyp03ClqJQej2iVNiVOThG6VO1RUWp
cKRM9+LM1H5yQ4TdIQRJUpwlFEUpolmIAbkYQzeAkwehxNqO6h7KaePeABeCS5rgKoP8Wy8BcWCf
yAj/LUajuHVqLRd09tGzUrtg59neSGeYMK7bOF5RxLsBdJcO9r55gaRRPBrmrwgVg8q16obX1IiH
p3KMlm8gzwnBFCWOL+qEb5JUKdrO5bWx30S3h1fPoR+B5en1J8ibCdqZhsh1rRvDR0hiqRsEXfbN
xtmeYNvOzwZKJH7AVbPzDm4tAI5GjP7q6YrY3PXQ3Fu5FKRk3iGRmPxcR8b4rNuzg6hAk4p5azYK
v9yidvMkmXH0NcjAkyKMotvRzoO49Vvo/wqLDZYCksJqGaZEmrEOD1N/UdqKbkxQHqw66h91yey9
ogS7JWmBdkmmUXIdCJJHJ9Tz7/fvm9vNB2SQVi2dC15l6izX6zHHOk7SA5JTy5y3noo/nzdpUuQO
vdT494e6vdpeeR+0SHBuQh1O/PlfTxbqJ9UU43vrAbFz4Ngq1dehSmcfmfX8LOGm8k2fTDnz7o+6
scoUWhCpgKJMGs2/Xg/blY0yYa3g4GPSqQ8t9Bs/hSr+DLVq9LFYdfxsMdVPsB8e5tEuH5WpzXd+
w030xcKaov9FSgNM41WA66+ZS1nbZp2GWfusxOC90hi0Jkz9MoPNNEiWq9iL8TEq57ijet5MxYG6
aHa+vw43q89voJ9Mj5HMgBxz9aFHCeAD5xlFxcAIL+nclSdLr5NDlEjWy9hnWEXPu/amN7f766A0
UJElEFKA4iL4a+Kt0nbhUFWIDUplhRxJ1D8Eld4f2jn/JoXBcLo/x9vKhRhPiOFA+gPvsI6q4U4P
GhLMI6qYufO1zMzq0jhRe6mWZfY1FJseOsccL4iIWx+aPglecCY1HvrO6Z/KSdZ+1mE3Gzsf/+ay
E4U+EG/00kUcsUYrcqmkKCI2wsxeso9FWal4vRedpzfZ5BpOOnqphXCYOrT6znLcnG0xMsIMryUT
JB9XO9/AgtPpaeV7XeaEh7qpGx9ie+LNVrMHLtycpKicCq8cMeb1h85p5eqY3g2eZTbSOyQSZReq
rfLQ5AnGr44jHRu1blyZtuxbA1MxSYYUKTZB91obxjGXQnIqJmkbA8y6ZqqV5wI8169ZXcpTqdjN
SyRZCHsiM7f3jt1kpYwtvi1gAhqvvCjXsx50uQwosI5eUHd9fi5jTftfSL11L3vbWF3xPuDdBZcG
fZHV2UXuYCraqRk88PH5aRkisJE5vbjnpjGWwzi246nUcqQl5h7HyvtnauMIoxLA7iHdQJ1+rXiJ
1LvmNFM6wG/Nl1OgjeaD01kYIoWBfczDdo+6uzVX6p2inwz2+8Z2Ckg0lqcmEoNt2iRYHze9j6u8
5tawpXyClOC3Zo3huVuSPR3WjeMCuwMF2lf1FPja11+TtrUyAOpHebaQi/OsdOl7Wxuzf5VKUXc2
7daiCnVJ/CIohVHZvR4qnWutI+4cPENv0YsZcETCC6Nqn7Je05+LMmy+3P+KG7e/ELiFEU2kKbCm
1wOqaohGTVsP+FNG+iFM5uycaQ4aF3LRHOImQM9viou30mYobLwCEqhHcTesb2NuYlsBWT94SRlN
xwARuMtYteEjTOxoJ67b+nY0RyHOoABLP2VVTpFZTtMYOCENIqWnOGnkZ3tsci+2++DH/aV8Xaur
QoaYFiwvk7Ip3ct1ibhrDTwYrHDwpETp3/dSmoBk5TUxPMimTuQiexg3x1lXetOtJSf44YRD+jHT
nWB0sZbp3yljncIMCTR19pHAzD5okioZXjHKkXXpstZyfCkL9O/OYuXPSZGFP2tU+fHk6yj5uzM1
2TfjvSiOEoNy4qBh8kStLjIlbSs5Ghwu0R5wW6917amro/ClwG9BILX3GumvThKrNRSCx2JTiJO+
xj+ayhwuWk2w2YBwsHHwwMf9XypYmeEmWTCGl6Ub0x8WK7k8DEWe5y9JPWejTyUTycveCuIP9hDk
jmuoBXIb1EO7+duUTRP6EgZCw+7SL8OnbFDGnVR54+SC7RDURs4vN/FqpeiMZmYUSBSQ8hQuON5w
4e+mN2q8ImMnCl0I4bG1kyhsPDNiX1MwJ2sjWhe/6a8oSsEPrBlbZfKMaq5eQsf51amlurOttwbB
XJXyuGD2U/W4HiRvl1jpWpVgIcp6Nyp0E35KkR7uH56Ne4gSJBA0wAUAjdZYsKWq7FjuJKJQZVge
+KTDWV86weoP54clR3U8jRzn7XGQRjeFupzwzyURuJ5aos+dky9EYGnTFH+idFHyA84Axdc0QZ5t
J9zbmiE4N/Rm2CfEvataijwsrZaExPpVFWc18Dq9eulQhfvWoMuIHkXSHO0mNF/ur+vGq0lxF5w5
PV70PNcIrAQG3FjC8PCmUka5PCzM+CWZ0WYcsMtFdiwz0idZT+PnrBulnW+6cfeysLAxhRkJtbbV
9gRQFyuFw+UhWnSHvpnl8EQDol0ER0/a42Ju7VM2qGC/g62/YUwUsjMBIYomzyoK8wffXFVdOTH3
an9bkxJesJBVQOBCmr7eM4vj1MRWbFQ862bsj6v2cZgg9yOCgd7i/Y+3NZYQZbdouFJlXPfNJ15n
ee6BHvdUm3wjmgh3WkVunpK0af/DWRDa7zxcxDrWWlKjQM8R6CG+AY2CtnfA9vBm2q6XWVaSnZOw
8aVIxLi0aaUKeOTq2PXjMiISyknQZOTB20oPHtOiqXaCjI0LmVIexxWKm4DCiV/x1+Wo6UWn5TP9
WKWO6CiMlWLRyjO63DWGqKwvc2aaO+UrccevHi/yTGJh2EIoDa259NRMal4ke0D6rIqlA4db/hcS
k/6MvNL8B9c9EA9K0la1G0nzjFVnbkXq8c17RuS6ED7EbUqX/nraUR6CdyoSrmuKJm4yzRbN+b48
jWiT7Ex3Y3sCoOK1I8WiJL3mBifjpCZUNQaMdUvzZLSd+aWvEw3GWprtDLVxjRlU5nRaixxwQA/X
szIptfVNrw+ehoDHgzoo6PYoxvhOstTpvbGk8oNdYyWA6q22U3ffmiSPLAhpHP+Etsb1yHHHOgYa
kzSMOXoXZpVGDBGPFYLjuTbvKGNtDUYSQyWWdhjeQasbs7egB/ezNeL52aZf0gQSsixpxhN42eR8
f59sHA8hMEekShUGnNhqKL02zErGIwCupDS+m1tFPRoCwdmyr32tGffwYRvPH+NZokuEVCuozOt1
TB21dSrFQHW26IdjSEHMlYb6i6lE2oOVOdO5kHftsDbOI3cZ344YCTvDNQDUlGSUROOh92ZDT3M3
pEPXuvrsmO9C9DUqt9SG/FvGf2u6YVWXn1U7LavD/XXe+KQU1wBvcFQgV1piZ/91DfVOoMChY51D
I83/F+lS+nGWnfnZtLt4L1rfWmNqXHQY6WyixbRaY7Mx7DjUI5I5fMTPvTYZB7hKw3OCObYvlN9A
Vmd7Et5bi/z3oKuN1CmJsoQmWU9l/h9nV7Jcp7JlvygjgKSdwmnVWo0l2RPCsmxIumyBzPz6WtTo
WlZYUTV7g/uMDmSz99qrmZaq95k7D76B2rftM4SHd+ySpNPbiI53s177f1xbmD5i2onZMUxi/upf
+yDR7fZ0OO3EO76GiHKFmxqSXKfPRgQffUmoMcB8QquM++Tdl1Rx0wA6wtu17eJO4YRma4A6ZGe6
NDz8e9H8r7Dl3U0CxjI6ro0KAwPZd6cOonkmZWw8V9mSIl1Lie7Sk6i7VGHbf+cZPATKopPyXs4R
JrvzaRZjKssxVgzagiE5bhU7ymafviGcwHdotOfkRzvD3PTff+hHpwg0cZsSaBNWptvi+M/qzq2P
UtCpYUTnJvKW2dZG5dQH8l4LyLBhBhI+/PuBH3wEqBhwZOFD4NW8rx3A3Z5M32E7QSLGKoRw6OsR
EPIhU41//n88CpqjjRyEMcz7TAG6At5TSzDDQ1qRezr1YCL1bsS5JRf6Sff4wf2GywXsebxFVEXv
+2xMB+Q4JeAKyhyO0IRi3qexzx/nqSOwppzESYDUWCqL3Lx//8oPijE8GaXY5ogDuPJdMRY5DXw7
sXM10JSckEqaVgVtw0/Wyd/DFlASACRsZItik99uR9d/FooUaC98jAVNxmi8SFX/Jcvkul/zhuzj
htT361J0pQ2gQ2pEDN/FbCo+ufE+XDpblNRmdbnBpn/+CYi2jjVeBG6DALs2bvJ4R3L0tWDuud2/
X+qHj9ogfVhbQEn9PrFKNwHkS12OVVq4/AR//x6Gmn14wKmyfvL9PjjzUXJuBC40JZs28M9flQfN
0HqKF1uIrN6zBRiRaaPm2LRmrgyaZnh88880LX9LObfPuSk+4DS4BT++WzW+TYOxnehcLXA3P/gx
6/fwAPQ3OfzhTtBCZO4geCwPfd7Rvkw5Bss5r5erOhjWA4269biQFTZ5WTO3+8H0+W4yzn3m8Prx
u0HrmW5VOTbWn+9GqrzpmiHErtLNcjsz1+Ga4MUF9HrdA1wRi12KweLp39/+g/sQQz10UajgsJ/e
EzVi+BUgAg3LTM12OUP3ob7BNcxdB94jQn0e+6SM6rm+6hT0/KSdo89yvj/61dhlG3ucAtx8f0/Z
zgDLaVH1UGLz46Bze6kaNHZNDEccSRB/4SMyfEKJ+egY2dYBLAMARGEt/vmqmYl0xIHJV0vC8+sG
ESLl3KyfBXh8tK8waAdEtJ0kACX/fIqNIwEHbxxWsZR6H4pp+ilH/avupPmke/zb3WrjUKHdwIRj
c0p5T4+fa6wZCObmSug6L+H0SG7FZF7S1Ew3EWkmjCrjaBc0xMF4dQJ3PuB6R5SMr6Z+bL/9e019
+Ls3lt6Gjm30rj9/N1/Wdumj7XpAOPyBGvIKC9jlEVMP/skA4oPFgysogeMF4FXQgN9tmUn3EWrz
2lR9wYOm1NNMzlPU6biEmbi/ZYrTO8RO1L/+zz9wI7ID+EPsDExp3v1A3xXzwr0EVx6Y3Pewlnlp
E5Pe2tF+KkP/6CfC3B2cUYDMcA94V7O08NevcQ6j85mD+CBEa7/CVARoRLSmYOcpjFwyOem6XI02
yKKCC+GhZ5k8gwE+HYuYO1vmU9fF+yWei3PBMHbaNYST/ZpI+9mS/6vCwhoE/6cAiAbLJCyAPz+9
YJlLlcKAhhKW6VMcq2asEGqE2DdphqA/Tt42n83L/1pvUMttrf0GVW5j1Hf7rPZtN7gGzdo8Qwt8
jGaqryCKDy+nNKz/z/fy9jCMnsA636hX7yF/p3sjIs6324roSwSPJuAu9rAdkVP2+O9ltr2sP8pq
PAryPAAkaBcwQnz36VkAY5sCQEKVrjCgY2K1e0hWROVk5kuIdJFfZnFXwyz2M/T3bwYCHg0KKAw/
QIxGSMG7jbXV85wTbCw41oc/5oi3v+p6xRQldjo+SANyCPQ3lL1ByeSfsPSaYguJKG7qDjL4vRjA
Gi6xKtX9v1/JX7th+7sAaCKmASpCfIA/11eWj6ElBkcLTFgKWsEd2B/mATquZpkU0tNEsl8cXK/K
fz/2r/sCtJcNDtiyszaXm20F/qcezOrezHC4NVU61v3zNOVtWK4kFv/ny3B7DmjNAFEx/4PZzJ/P
CZZaKiwGPMcG3XGIW4Szh7lltFqly78OjvO2JGReXv/9+z5YaQBxQC7ajlFALO92UI+6b1wMnuub
dsV3UwYW0DwurYVvg+Q8AsMIzt29Goenfz/57zcL7GSLMsLxBupWtH3w/7xZaWF7y7IWgEOXzddh
TdyDZOaznJ+/jyUg7RidwLdpm1W//35zC3Utbk0NI5QGsYR6iU9gCv7w3iyn1prP+sy/V+mmlcCF
j+gs8KXe/yjQpAsMwGuNuS1YihX4DPrQR6Y5dTSp7+tkjS4U6cQnXdnfx+DGCMWNtBEisU7fHRej
WGyqE6Irj2vx0PDR7vhIWcWQovfJfvjwUTiRYPkA9uNfHYOJF9hk5p2pZsCtry239ZvthvC2A0j4
/O8F8uG7RLeHbQ+AAeXUnwuEhO2KV81NRVLMn07pJJpwN0ZN0wKxTlV+XhvtZgxQoUT5pA388Fei
U8F33KD/9+C0I1SqGF5AVRrI+ijSuL/MxzE7UpF9Ru/7ewNuvtZbDg0GQjAVe3euMSsQehxxjeqs
zo8iXnp2LJRfjpTK/BeMInkO88oku46nNv3+7zf8d7cL7RQ8n7eVCsAT59ufrziiq2+RraWr0SMi
EIFUE7y04nSWGK80wj8vUbhMBxXG8r7tmrQti7lACjOR2ZJ8gpx/cBxs8yNU5CghtsP2zz+F1G2/
2jrSVT/qEaQEV9dVOExwffj3b/7oORtjFFf5JhN/zxdtQuDWM2hyYK6M6rKJiDy4iH2GwX107Pz3
Kdtf8Z/DLRvSbhEMT8ns3FfgIndVrmsJv08jzAFg6/Lr3z/r7z5gk8Ft88Tt3gZRj/75RJ71OZnQ
3aDl6CmM6Fgq07IeouxmMrn/tuAYvjA9UNDS5is9R6kzV0NB2T0E7ONF1lI9fHJUfPgONskMcKmN
DvVucXFLctbT0VS8H/RTSvhwgSjg8BtUttkuh3LGfPJpP9q1KIPQBWHjAiF6t5WS2YzKeGaquifs
tNZ9sauF6/cGSevnf7/uDx+FNgeLCPUn3vmfb9ubzK9p7kD4F8QcfDYN59YF8GoM1+T070d9dECA
NAcLMUjIge+92xjpSObONNAWzEE2ZLsk7+Zfpq0hWScy3hp3yEYCxYJD4Gl3/PezP/iZoENiCgKd
8hYesH3i/yxj3zlHYSlmqgV9A5ABxIK5fE3vtbGfhacD5fhga0YwgIXpPToIGKm/Kz1jJODmUrEN
TEZg8CWxfQ61iEzVjEE85feqJfiZOIYif1ThDH8jkGmKncoVMWXcZj07hNyYB9Kn5AfmlvUDV3Wd
ljRB8bhDAq5cdzqXYVGCxuzc0YVJs+zYkLHgKOZEvEkYP4uDUrP5mU7TZt/loQcv9cL0nQswmK1Y
KuK3XNr+LTSIADo538YDTDuF/YKp/sxL3sdbnd7R4SfK+vBpypVKdym8xF9WnS366DzvXjZdAa+y
LtZpiayP/p7FFKWrikALguROt12ZmTi4hntbIU4w8FrSrepcVdkFXr0ti0qHmyHNyMGl9cAPKFxB
rALdqq53dmAqPYIQjZwCCqHAoS18zk4wDCzGqsunbIHLjZvaynGH2JY1YJPfER4yewA0MpwKAWtk
CM1ITstxdLK5Q2Itf/GSNj8mNc0vIEHD+zXiSM0FuL/yTR3qk2sIAcBbztZ0ufED3Gh3BI5+cCMr
Ihte1h2yL0ocEt3PKTEtuc6zNrxXoFCB+8Sy+iFUIix2cydqeIq2A2GlDqasu18wg+/2cAU3AAiT
yT27LGth3B2Z2eE/kd2Tt36haIrQIyeeJ01Jl1ZfTx6mfiDpTPib5iSEYK7IPPtVTFkD5lrYhwg0
sr3Vt8L4NYN/XTOJQ7OKQiH0jEU3BKN3dqF9Mt2wLKvxS9uiv2gSMiaHMcfyR6IAGG586dofSP9D
zg1gOsi5MGMJqmTp3HFUCPXYszCRE+ICO+hn67hBNzxMHUelDTboNZAxt+4bnklaUhZaxO21EL1e
tHJ249EICrLU1NTPy+jDZLfmurU7tSJI95DNvBgqxibRX+djH9KyHmGxKcOAiQq/Ijw0JmnjC4Lh
uqryxsR9CcFKK8p8yebplCxZAPeLWUcgtOfaXRDUAb8Y8yAZiRYJ4nihpljPQz934CQ0QfYjXguZ
HFK4DHblANJKXiIgghf3s516d2TFYPMzLN+gPAfBhydHWtf4xwix7mKNWUJOUd3xuzyS/BaSFGFg
J630VVe39H5dWQCkG9Lp72nKkrSK4PSaHUGGGvqqRXuSXIR5XVN0Jegy9wz43XzwOvchOBKJTr44
luNnDtlih3OQcmouUW5PtMwwy72H1zrIiQCgDT8MTkkGbYisf85p5vpTLGvzk9fR9GwTDM12K1lj
xOtB6MEPrnHh7xbeiVcQPDMcRRC3LmVsMxWXyAqMs3KSqnjQEIaykjvZ6+0d9yeLtchLaGCGu7pB
tN/Roiu4sMBusiOkGmgmJx5Nv3VnIFp1KSxXqhFM/76EE58+Z9mAhFC42AbTYYD3vIdgbhjn0zpk
9a4I3RTvISiso3PvNO+3TbH8TF1CZ3DQiv6+wJAz3y1qXM+YI69f4XDAg9LBDvZbarFUdhMo9Oq8
NLb9hY7bfUtimcrdMtIVN6VD3tWpxpcOdiIvyFgN+Vzcm3RZp33UtH1zJq1fbWVGEhqoX+Gzs6f5
GsDFP5kDX2q1Ip0EBUiu9kb1tSw5h5C+Wh1AUFjzIrAKQFXgIduoRZPvdMCnoFRT28kDkMm5u2nb
Gai7ZrNbdg6ZgMuJ1Z2tL4uJrwqJnFGjyzYDLRXJrXZZzjwnA8g5Rve6crbBXIY4ZFaWWRsQ+71l
jR0e0eTGb2G+thj3ilbx61AiLr4te8+Vv9P4c9Y9HN5UfMQEwI5XoaSZPRoPjsolXj5GBamTIVzu
oDLszK3LLWWXtSfw8ZV51vG3lC7p+NK0w4Qz0TkJd/9ySZGmYI5poorsNWWNzl+b0JmIwel5gf3z
vm6AzD9HfaJg6r4mfiYPkJN1xS+HelFA6OwmhbittrYhKROYDdGitGEEAd+BiBxG5uXUqNUFFQ/6
tD9imKHbH41DFGlpqM/9GwmXRSYYMadCnuomAWJ6CWN6nFlVyAoTPBo7h/YpxMQDw7SQh+sNiAHM
vPUzoryfSYxk8kuCW4VWWqRN/VtRCOzmg8jrrpuO6JBcd5faPlqvrUVEj6wSBNjmpNRjSOBzoWpF
+C9W+AhGnQU1fH4A5sz4ZW9XmcHOIPcQTikEQL3wySeBwPIJ5uamA+0qBreysfwKKkrUYIihTTR9
zCMCeUAGOHOpy2mF+f09GVLdN3se9bTDfSVNnYu9jKOWPOC9BXQH0+JI3+YeTyGl16PGe6t93CBz
Fx1mwpfnAQHe0b4LptyJymo0zax0Tb7WJ5jumfbGjMUifo3Mw2miXCmW/g3sJlxyCLE3AlkGCQDB
eB8AtOl+wYJHN2q3UGihzi2a6GYX1el4s0TWmJMCuxGOKz1IHZc5J5sFUDEW8MypUiSs1bcu4lvK
UZh5F8NfUKxFVPKujRFVIWI+mOvYI4zzuh22TAA3zrpGcAR1hUSokxqL9HHUDB8FTvNk7RHHBysQ
cbR90dlTP85xdOJ5ouNzzxHpdZUGvOgOIg2xE2KEpemKE0TMVh6ZZgGcutqiad/yzC/NDdzS0qj0
yTguFTw7HaLcZhg7l5pABllF1LlbjY057OC8gsJUDJSDphOtAvNEngXjYbacxpVcawvP8q4xrNiB
zTmOZdqzMCgXOmHSOoFjs92Svm53YIEB1k/CebitV9VZ8KHD7qk1Cp62fDEJOVIZu9tiShtaRpwU
825ZIvMc+NAs5cBwjO8QXrqe6yiaA6DlmYXdOgMHYMf6lN66weoXatPVV3NMQlWiF6rtxSQKmBvO
A0A/qNzgyw67PejCqzQzw1D6OsJ/H6xD8zomvENcbrE008klfrgC0xt6UIq4oUtDwqC9rsN8cnu/
1O3tgnMPL07L7GsSIU+yLX3UpzkuLLBSKzPJAS6HGf6/1djNKA6yLoumamkBq1adgv9nJbaYYcQu
ah18F71GTHVrCiVKlIqIhivqTNADiIxLccxhhZmUq55EvssMx8mshGwRZx7OGiOgYHbmUYxmlUfG
Rr++onSM4pI28dD9asnaCbAzpFyPtSbLbG8axNP2B9/41ZNyhQO6fMknhD1mBw/dEsx+YQ2g9lKn
67CXIcKaX8NFBd+ECtCfYfwg3TlY1ZqXaavh5eVYx7J9AIkgKV2bSITYdnlkLieddKegTth0sYBC
l0O+O9bzXRisQYD6G64yuyaoJ79P0dGpS2ess0drZWRQ2GbziKXemXjHmhH6hXAsgM+mo/WmTMNl
BeEkyeFEPunW7wo+JeF+YQp1WYl2WjU3OIzD/gZTlba/YwYQyK2D73627yhXvDIktw8jbC2GE2iZ
2ZnBdFxUombCH2MGnO2qwHc8xoNPsDagP5/3qkfvcsdTR+m+FTK/0B3xvzIRkTsrt7p0Gth00yej
eh5AktJlJgOUKNJi8FBJ2C6kZU4ZUo0yT4dX7BrzmoQr9kkkvUivhDdi3vNgTH+n+dzoPU1XOV7Q
nme/lyWGj2eDw/OKI3gE/zPtaVyOKHDHKkz4AMtFWYwPK46J+1hLA29DYGm4p0c21TeYHFFV6rkf
sXrkAsvVaSiieytYx0uUx/yLH3G7nXUb4aYVE8IfLnAPq7XEmB1VrFFNgyMrc/gjYIoq7XUBqtc1
HGlhPKwUQUYojlSJQG0Cnwmi2Ki/52Ls73CW576kZhqfbN8P7Iid0D7UIsE/OqcdEnvsNDJUZguB
DcbaMY0yrgHjc58ah8frouhPJArXrIS314qJfl/AqkNpgnYMiuyi0jIZwqq1dXDXsi7pUFaFYA8i
AodfNnYJxmcAdPpHXUtOK+QNC3WBPZkdyQzO3re0HZr21Mdj15WY4tZPy9ItyGq3ide7ohlUUKLA
Y99NKhGOKYsJfjwLjGsffZqP/greGoRVAIKNuRjsLF4XBIPgDwaJMSsbCj+zk4lxCowdL+aDzNQy
XKQs8+de4Wvd8zpvr8IFJ+PeqciHF9ia9XQG2sHHMpaY7l6ts5caTpqYIhx6OanwCNtQcK0SZxa6
Nxkkhi9QR/TTS7gG6VROrZy6p3UkaVHBuSWGvU83yXEHtgSMToWU5kdDhmBa0fnAbAihC7PIKgu/
9AAQdoQCN59E5A9LN6z5RasoIn5G0QbqpaOYWJRNxuqXCGdrVqZIb/8ad6b9FvR+fc59LJ+ky6Yb
Nwr/AxOubjjDC4TYki1YybtohGvjsebt9DVrTQ0QlOHlTWHemh9kzuhaUpXWj2sq8yfZpsVyaowu
XvPaeH1MoMqN7wvVxcleuij+WZPQpruim5L8jGMcR2rCUKkq3w/hFeJu+VWboqgqcVHkEqtEBPfL
iIb9NGDeSG/aVRl9WqE+wyGT1Xy6HrRHJtgaiy78OvpZqC99iHr3SiwMSWuj7WD7wBZygS9pf8Ye
DgVHqIfX6cuIwpRexXM8/27HIVY7NUCwWMa5yRiKIa55NfMObESTcOKuWzaobB9yrsPbOspJf4Yw
JX8LEJ/3iMxdb84AM1hUrt0wBdczKDznlfWwHk9InC/HRdMapZhJhuNIp7U5MR6wL2QZV+T6TpFZ
T4hPrg8tIBlzNa1dck6XEDreZo18cDni7UDtlSUEmeQ2nM4YwqbduZkofaSNHFBcUNMzKFJy+hwG
HtQ2w4HclsQAScTgNxmAEWga9Xh6Mg4liOhoKnhf2Jd5rWUHigDWaCeCOtrLKBT30SrpVOHOJJeb
0rfbrRlVFKsbDy7lKtWvzfkAVVttYJ9ftAObUdqa+FtibT+eIyUUkL8UAZRRaxAuhjhmS7/AmieH
dDfL6yPkxNFQKuU7uLiC7oqAgRGLaYcTFIcb6j/7M4xbmIhwuRB4Ojc5+8U75RAKn6b2gq25Ql88
hA0FeAzKvL0aODwWy3g2gIooYzAZRW7BxA+BA+vviCbP5PjhxLdIUg0ncD9AhMj5TZSQ3p6IxDCh
DGJYdDyheyjUJm0ZLiPfJZcOjPugDABWh3cdZI/+ANArSg4LRuzPcK2JXCW7lrFDAKSgQeLKZPwu
T5uBYxkzGK8hjY6XRnISHrGto/C4oEYZTza2MjnHjXfssnN24w7kXR2Xg+GeoAdE8GuV4xvJk6Rt
dpwdoh92OHVCXRJk/yQHOD22yOHBteGvVeMWs58KHs1PhqBO3Hv8OXvUrLQGkFED4VoE7WEvu8mN
sEcLRGeGMgB2ovFoWTKSZQ9wTp0yJN00Y1s2fAbSkrcNlNakn2oE8vSjvGUEEsKyB+1E3caty059
AE+LHXCr8AsO8eEFhpotEtxsPL22JB4v8jnSTUlGFvRnsaJOLMM+WdNd1/v4vjOm/46/FrZGdR8W
+tgBo/imVkEfYc7XL8chknLYxyZOnqfCMVlSuqprE+Ny+r2aIP4qBryQ/SjRrc7Nknt0JCmwH0Bo
7jtyNGJwtxcbtdXaRQG7Igovq2wXvp4Fp5rv6zYK72YozAnMFkGGu0owDph37cjTy0mNvt/xiRXi
UOQ1vc9HouD8wKJOlWlKaoWm73+/rV8L8gaUTogHWDkKfZvF4Bjv5RzDIxZadtiPzCrUDwkOiV9+
QaVawZVsTM500MvXQEXM7kXf+GKf47oJcfrny5UV2mDlY58ce1sgxpVP/fzqo2zlOzO0VB7CeB1M
1Q6xvzVS6OG8gF9mStyf9GkMEw8v3HFu4eXk4vrOR9xiOwUENfJKAglL3hbmJPAtgEAI6WyFrKiB
1xOiKoyk+KwNPttc++xWZAbYIZaPQYSc7OE866DfOq0LqIVlJCgQSjsFgdrFvcSZJep5olUGg7of
C0mIqLp6QEIiyzgDbDia9t6tWx7OUqOAPq0dSpuyT3R/Z8RC4wPQWvWokh66QXDVjKralmDEiSTL
/A29jT1nBP1jCSxBHEcWAXsozMDnV1NEUh/gYE3F5ZQ0ivzwYG/+LhRS7ys9tPFVrQbxlgMY7ved
W+Ov81yzs4/qZtijZECWU7LCArLMASH+pj3As32L9NBNBaxXWaEiw0C+xNfv53sFc3R/MFuWwQ7i
0uEco5ge9h5H4GNRc4uRXUv0U0Ene29TXD2DA04EmbsKH7lrl/hitGK4s26tg/sURcF8IMGK8abz
eY7sDoSV3Q4R1k2Jo3W6JR7N4z6G++k5Z2CpVPBsLprrxEJEv9IiQ5/gw2HcR21nnqNJcn0e1mG4
EYOukcfTJGY5hkQPp9zyiF2MG4cETU4ycoBdA0fphDtClbZexzdI1a0D5KyghF0MRTm/IrW0LcfU
m3rnotwiBx0dStlDtPhlc7VBP2hzuN+AEGz2GXyQfqA2HZB7ZtC67RDljNSNOMzsiyjq5AvhshuP
TZ/FX1UeA6xb4MuEIPLMFYCBed79mBcYt1Fcqsk+hTH5t23s0Vawt+viSpHZ303xiBYObpSz3/mg
bmHB6Bv5JSQt+OPjms3YCGLMDvkaI3ltSWXRgE3hzd53c6pv5pygYkKMd3+NssZBvsJYtOxslq4h
YpR588gb0MqeetmPeE1+CPRDgAbsW+PQulSCQgdzIxybr2JO1gS7QeJvw5EnYlr2rfK/B44x29E5
JW6WvE49pgFRzm4pS7HgADaLsou6rZhuVsmPzaThWhkHfbyP6AgJQtT14YOBa+l0mTTwYtO4UR64
n6IreMSCSBblM4ety1jU/o4UUIN1HLrl0gLPhFQmICK6bmaSvAIcTMQZfXxy7SVPGxjNygDu0eNK
vyeIjH+tcWIBxZaiv0JkFuMlCi79NFA2EMxwyHqdrhzq5AWmd0tlkLJCq3jMmd7ldRN0JeLQsT+x
VYt1D3dR9Hb467IrlzdZvA+1lbfdBAXLLVT2wCdcMUPCig+QByUQp5iUUZv7R6ESVBbSwQJyXxOK
eYwmCAOafezDqgmFaEqgHtg86LSAgaLmdHCZotznKB8wyDjDRk0EwFB91J0AUi8PuKORZNq7jLt9
2vqFXaWhxr1jUbfJGyCUrrtaOPKyS2jUInEew6alcGOL3G3d+fF7JzNzALcChHaag5R6E+sOr22K
IkaqXpjBX9uRjs9LggrsaRhT82NYWJLcD5Rq0DtNModXObj5F87GbNmvyCjAjqopi4GlTunb0CML
rMTQjLfXrQjWa6M15iga0XIvEFRmMPwHwnYHQZ7PSoXEg0uRAq7djWOLxJS6W+YHtSCueZ+4QYEj
QBuByU3ddBeNhSPj18IV0bx91rTbLevKv9FMju0ZlpeW7OmS9I/S2gUrlsEL+JUqgHGNBUDztK5D
/mzd9kczRLViHpYiRWQ3cztz0J5pLU5ytJm9HPJ+unNYoO6CClF/zYdQxY8THzNZtRhB22+p6NQm
KwEHxgcU8SijihAgBfOzAixfnPkG9RJ+Ck6UQSwVlykpTjVgYnKaNKHkemAgIVxvUOKPtKOpPTYq
RVmyCB35nZvggbNbl2Rxe0I6+p3ORpMyJAUc32q7SHaQK6ZpOx9T9QRIpyAng2DJV6iK1/hG0FG9
pSbobs2w0L7C5Y5D1UQu6A99aFdRQX8PBxRsHfCGmrY4OwTTRo99wjBMgm+Em3dgzWfFs8UUrT8B
UbbLVc5S/YDsn9q+6nieu0qEhuOgT0e3QyL7gnxLhwa8XLxNk8uowH46NQvEV1fMiy3CWBYtO8Mz
2A2Pum0VQw6vky0GPB5wqkaDtwnaF8rwFjMHMDvtb+CjGE93xWr4b+i4YlH24HjhNB0bok4Gc0Jx
Am8cPwj3vsaraeEkfwIBJXMVVwk7OQI75h0igQDzRGFdX2Lkk6AfYFNxjXAQaPtGVnQQpxZS/oY8
lgLEnTT496mfU1/RYuZ3NbX2VnaDspWAprvGDSoKOD1jRAX0G4fqvGvgbn3ayF+QjIhsZl8wcu2h
65Bx/TNAx663MFwYhUEOqnyVp6G6YSBNq7INmf+B8S9GhKBwJ3WpAS8C28YseUOSEnvJ04XTkxZ9
9wwnGJwcY+ebn3rk9bhHz43/eI1TsLFB3IY7upiBnh+6Ma/ffDqqXzGTKLbXPmSo06fkDtbfvbyR
rAa0rgUle5STpD1IJidzlyyrOIWo7zzQxyHhMP1Fx3QA9p4IhPpBnwnoa3QPFL5R4b1E/y2PC/zW
norBuLB0iyzCI4tQq517YlCa9kFrv+SYunR7A4Oh/oA+3a2V9B4tC9AkE+ypD3EOeq1D90KdlRgm
Ii0YzWk+TLqyEHnZymc2uJ9bmyH/pIXy2v/v+phAqB92NjATZuB+DfvdAnbeS6B8G2KSoYefU1in
654TbmjVjkF6XHJ4Ge/wT3YPjSQyfCimZVrKNdKDPhRKUn2MTOaA8Mx0y/uabJIeMC6LO8D8AbRO
K4havkx4LaYLjJ9GUdYqsTApECwOdn3DG3ddx1F+65HhgxIQe/T3pLPhapDA6o5D0M27GlGw6b7D
kbJBkaMcwFnBNm8LsVUBao06KBIpICwxm/yqT3JBzlSEvNv/D0fnsR2proXhJ2ItcphCUdF2OacJ
67jdTRQIgUhPf7+60xO6XWWQ9v6jBBGQ96yeuUYcRU7bzhFU9cDmLfIc1SH0s81qClcd2lOXTlwC
AMi5ATA3ifE/5Tg1rG/YjjItWrtnU9G2FHE7yeVrmtXAvbc4zQHlZ06TcC/c8khiRzWcXfhNvgfr
9sA2cqFfIGf0InewMcuEhCHwsaHLhnwHjpLjsXCy1o2rzva7fVYUESFuXRHZZ1yEiCcMZ+OlN9q5
MdOm1/Khr0v4SLQldNizmMgv5udqjVnUGz+2AkYyMky77rktcR1cqjlgCzIGb5mpRt+cvfSUULut
DebqzvN6KVL6m0IAFG/JL4Rp1eudMeXlXTfMG+Ld0YbCc5eCTN8h73V35Joy3zpbmH89e8UhUtxE
qiA5ncCT1VgU3G5GRvZlwEIjU2LzB9J56rb9WtqGIX4iUv+B5LZb18LSKjRRNjEtSW+sg4rDruDX
QXSccSr1BrNAtnDjxsg2i5e6dBtrP+oMLovxRl+gsufiMFgutN1m5fzX+YAO57Sg46XcbHVHGW+q
bRQM5zo955BRQ0KHLI2fczbBxTvbqs+rCKpyz8xMOyvRTCxx7FnzKVpr6iSh2eqecK9te55qP3B3
OZ1A4bEpRGmdyiX33nv4yfO80b6UdHD1OSOTnpv9KlvDiBuWCZ+12pJvAlzlvd3WzUuM+SZRmEK/
GXdZOQTs0/D2/dmAoH7pGZvcN7bBQT66ztIHf8HdC2QCQQl5IwCEll0zFxYYD2pEpt587n4oMR3k
gf44m9HdMbNTJqo8iIe1dsuTQ+Yg9aKo0pwdrHm2/qPOnP9wYgl6QalBUNzmDJsTI/4hGHToo2hf
hoUXcJ6K1T42jaxfqrwvv3MNj5wUA6mSREhE04ZXvq3+wmlYEAwbXFzJcb6Ew37d5GjvwAoQQjCP
01sDV+UvcRGN0aVd1QKsXvQrCinhoSmaOil/2BQYBbYwaP508GZTvJSgUCnJuNN2WevaSVecdtN+
K+x+56F7lyd2DT2kTY7DYJcBRZ1t96Y+IMLMFwnyi5UbjsQLmHLptSYZee6mrt3a9C3YWGMRyyk5
2voGzcFx0h3ndaj89hE1T+8+mTa/p29fbs121JzlBAmZU+G/VKG0g9TISff7XhqW5gd4D846mGVA
OHug4CSWddaoOAfm4m31mxaYRZBVwfzjvMMccfWLscrVuz9z7H80btmwgt7ufO53Z010NA6vqP2z
OiX1CaMhX7P86Gcd6PuypQ/5BMoC6y/+/1E2M2xcfsHMOk8Y6BAbLHKrPla5FpRjiEVRQSjzqr+r
ypJkhVZv8rTQcKluamuyouw+s7hqlRF8ukAZPFmIQ0Sy1IwSe0u4XFUB//K/fva8GVQ9NF/9bil/
zRXdaYzoxPyhI9QvLpnqA7GDvPPHvbVK+TqrVfwNZaO2FBNgNd9JLXSUlE7Y9+nsFOuEf2YunbNl
Dfk/YQxhQUBo0Y1xFQrzmR0ICfoI3o2JyGTJmuwQJVblWSP398CRnrRZJue0mVX+RyONeh0R0898
gMry6VGiXyNWrmvYOxW1+fwtg6F7wTQYIVLahrzZ4xSy0RUUpb8T3TAi4wdfWs2daSn0A1sfjeUO
X09R3g0NKRFxVYcjtGk+AN73QJN3G0IAlEXr4v1DdzvX+7GU/dvoKBXElQrXF+FLy4q5exyY6zrM
7btNciTubi0t23kEHs7uezUA8Q/9YgSppCNm/tZTa7rJVClt3kO/U8vktnIrU9vImms4tPYCUtVw
i2UDUVRP/mz4/k4pWlgIdDUYGVSt3Hs/IwgiJdSHRNCN2lEz5XiTZlyE2KJ2PXRN2oVSbZg9kbjd
8Nn1rg0Hy99P62SRW9z1ck1bGkp9eL61eTcm5IFABJrvvJ5RAD5lZRBxYGvpXzLmhJfMcRF8ORGy
1QmcBs9J1vvzPopUcGUM6b4gvBz1EA51dRxNe5mPXc8fna51Uz9YLrVQad5LeTXaOvjnbw1TAoRr
2O7h4d2rYvT9gizosD+y8rGwNbbdJ71cgjD2CgQQp8wFYTJyO5z/1k6xrXGFOgR2dKbXe8eUifRl
2KBApBjcMu37lrqPwtPlt2fmVQjhYbIyxehumEFNifg71ZCAJRHCNBgmYQNZk7aeyFGAQec/95iO
vGScneE3WznGLtWIPGOXWY017eRtk2SVrTSDdZaXVz0sQr2WNXq/O8OR5utNVLrFobtuRx9Uefhi
nR1+oGqF8zA2GYE9qGYyLzWYXO826ljGxMIDfVcOy4IPZCiJFi7A9/XdsizqpfA82sV5kjmC1tHj
+AsnTz50m78SNN2PaxNP8yq+faG9+sx95v3MmS4fVt9bXqOh92uuSg+9O3KJ+q0osokOWRPEFSUT
YeRg/O5IwSsXTyxVEfmx1v70u5UukPxsOPl2bOyivqcKuUQlBZcPsKEG5BAEq4RnhnSn2BUWDMhu
9XPxOk/E7uwLYSvzWhUTJw+7pPpt16W6CpWRFg6rXLCIZVQWWKOsKghEkNiPtRXjEGPwYh9mmF8f
OuKA1B+v25YrXtgpPDDcZ1Y6ZuMUoWE0ou9N1h4LYWOGoEqoiqw/gYNWMK0npzuY7oiVTwunYPQj
ULRIOIrm4VI5+TLCHsxQzZNfOldpePo/rt15JVeVltTUHq3uI6/IP0miIQJSaSNzyc+y1gOMZy+i
B0tq303WLIRaniiIto95NLZv7N4CSnop8yuHQB/sCjS+P3INqi/qSgDjb+DYhyv64rXKOidIcjAj
PjOWdB7Gug73GW0LZRpsZv7WmEVnHf0RyRHqoSbLEcl1HKj5MvTPUB9RnM1dB6fbDQ7g04CqlfEh
LD4bXTZDWoeRfM3KjEMBxYD3iDgWIZfF53sSgxd5HBV5JWKtene418LIvwBYyyI2y7LLYvqvOWb9
vB7OjrstKylh5az38zAtf0H1akaKUW9NoisI7rQWcPmp1fuRuu0igflc6wYnk81OV9xMxeJhi2rn
U+OwsM9TaM1nljabO41bZTrY7uZsTzXg139VuC70qeuArYI1M/f3pZ6C941gwOqBRkw7Z4Nt2i/6
XwOdLj5fCWdsubGVlENnpsEajAA/RUP0RaWjrkBJ4eQnsOiq3dO3V118B+UxnHjDldqsKyj/tjX2
f8biUieRN03Ox4l6+74CZDZ4SmcldzSVOfw9q21/roPT+Ad0/fPRZgm4rfuqfwxnwy7SwfN4MkNE
WF9jLYBF59xpkY43xXOpgjxPeq29P8IPUBwJ3Xpvlmitl7I2JgOVnF8jSosm/C59wOixN8TofQXT
2PwpS2t6J2fU9xOfsDZmQMvYQLCqaIq1F2z/JqQm+mD7PQVdGHOdO5z/82eJiq/fz9A45EVbN9oZ
Uk5jZ+yx0yHwZmoradNYE8RZOWNxK5vLmAVzm6jBrt7czLHWZB6DxThs4kb5RzDbTwJtFNxJFjTv
KHjcDjWCxRdll74HZcwe8Vh6Yz7Hsozm/yaz4rQxkANg8EdhuZ/XOZxjsNr8K6u1iYrW8CxBAGYj
1tioYN4ZHiPUHnkpqxSMVHwKhIxIs0aruZWSdhJJ+bAF4xGAlGplzxpsUMMqf8p4rBGXlwZAxaDa
EEmL67dbsmjHPhbaMttjb3nL1YfSqJIRsU8Q96gPq9iwBqWOS8tlTxTQCumCCVpEj0GdGc/IpRBl
5MNYvU0THF0bT2yt56yDL0NfNZeInkeTebdgVIQ4MqR72NTo0tiqgqjnD8yR06F/6La4Q0RM8Z3K
JEkeg4IwjNbCZZeY8umbmMj+T+VmwV/0QMHFUR5AsjUz16PTIYBtF0YUOaS5s9g2JZrD9hpEpe2m
iOD0SZvIQx8G8M4/c3/r90CM4U3noVsafS0sGT7Bd3Yt2XTKfqxIE5XnqbPEd4voG8mVa45LLIxZ
P9g4Jee41k55h8hk7GO2SOMdhrBAd4xQPbGlz01hz6J56qQR/MxdOUZ/EBs6475Cde7CZ87VPYJ5
wEep3ei3m0JgJQdlWapwlRYx2sGuTMJpdI1jvU7Vhn513dqzN2bUHInBEvTpoC507yBDskcdwv/v
F9VKYHgnz8z9MlSQ+0bf13vc6vSGC7bWFxP9a7NnsfD3ai1MGv98N8chsslwQrGmIRZrSLc2XUKk
IM9Tr5evfOimq/bDXO51pnsIAl/1GWZCEza99lwXJGAidWXPGuZd8hnpX2wOUaf3dcPp8z63bq1+
AmPgnltFXxm7DVlbfe+Ea9s/e6Kcl9iUDAsI96fainW96J3fs+TGHrJ3K6YqrVN7XaG72MvMCmBi
pNc8kF+zMSUjd9zb9mTjg9DjesnbiaO+KSakYaoT+W+JQdpn6AaeufBcOCnFH5yFELDSRnfcc4X3
St2amgOv/5ntEM9R1s3KTXxzrgB9QoKEuTX6un+zRhtYh0UVdnG+eQ2QkvejOBBj3dXHrMnb57wu
SYVUxEW0zNTVfEHjIt9Xw+sva5M7FoBVybFm9rgioaTWebF2rjOHVmpIkubvQz2b7WG09NweZVea
K+EeTMIgTQDBseX7ARc2/rlj7yHjxmPs1AizOqv+YSlyMRcpaybdoUT7ghS/mFBDRFVx8RqaEJIi
KCqehNBZ7kWrnCZFiNamZul3HetuKPlRmkV9uVgY9xQYiO4U2RJWmScCPnzmtzE8DTJHiKkaV95H
ktsizo218GOEoyq7hpNVIhii8C16LCI3D9JaF155H0zsQom1qsg5jU0uWsYNv5l2xUL8GDRvP95B
N3fdgQ1WP3naRZ+Wu3iuYysLbXXi2BpGVrWu+xsGAFuI7seRg3yLwjbxUDNley/s4GUBizrrpEEn
9owenCRTobdXVTb1bxDAk6VyAYmNg37QnwYwu8NpyMJHKp3O132H1Gw6hLIa0GpZU/Nml8Vc7EXt
mFZsG1yuqVFID2K6n2ZumjYnHsqvZPi+oZxgICfSCvSjWpD2z+gG2Cc6hLkl8lwgs4wOKMQMZr1b
Sdn1ktlbp+vI51lSDOqlSrZNU08BqtQ29y3kEebHyK66Xb35jLcb3/vCe12vyw7yFS3GaPjGYeJU
m/bD7NjFvtjcm8ZgmbMHd5kk6LQh6djrzXn6qLxWPc2dGlkb27EoE4n03oOyxCgTe6Iul8SptdhO
M08zYK5Ys0+Pv/LRcYLxRQxTVqYtXwSMYTAhNFZNoOSZlEj7HiRL6wQMgqQFm6vjquatrvZhIYMg
rtdywYKD+lFRVW2a1e5m5Yc25dT8CTANOKkvySVOFMQV67herJHzMUc+XLod4tnI5VBAZNhnrNgT
oqgeDY7eF76oXoypDNRJZ55519o6BFqzsDIO6B7BDrzO8S9mgAkLb8NcPevSGWDYgna4EL0e8FKD
Uv3Umdn5ewBo/l1Wc6kmgBPjy8jckcUkYJdXAAUvTMvFc+pr4En9MreOuXxUdOvap1HXyLzayV9O
zeAoA7I+K8zfFaZMPbRqoX0C9bsrk9Gqm/GQ2Ut9sBHrV3+tsJ/9f6Y0ly5GGFAYl8oerD5B+Gg+
OioEqJPb4L1sFDSKd581WQHHEivOo77dHhm5CqB3Q4UHfkpnPeKE0OfGETmNZ05jI7INNpFaIGJL
ik9XNHBP81SfcmxOC59HwbZngHafed5ythgo6/+1uWv+ZnOP+IhOTP+a4WECal9zHIwVUFN00DOw
dqJLwxihaRuNjNys3A/QM0ulMpDdAg07eb/RKLGTIJtEPW0hiP4apTS/M6Ui/14106Y/Zi66T66R
Ldq5/oJ8CDVHLiF1hP+DMwaYVs2eKh8mNtY8raye+D2n8IyQX0s9H10JXYQiqqj9Xdv34B40eJsv
qoDjPPDDoIRkYZEfDZJgStGQjA6pXTrIGVgEmr8DdsXqn+Fn7W/douA4VEPgjLuO2KZnr4Rtq9TG
/u8Am3gjVHOxvps81mTalF7O1hNt27VC5rueebt7+V4uASKueJ666RuYpB8PLgT5woLqjg0EYrCO
bw2BT9XzKD1PM5X6aOvdLRL/ZcK17hw1AxHVAYPrToQhwF4+gyZbq2mtFySIzZZUW6Ofx6DF6MHd
OZ9bd2p1vBoCiSSMIe+qIsipih3dcPYoPfqPhd8sSNmNPLwfnG4Mbw/MCNNj+ltVJ7mjouJTVGte
xYyQNaqm3rUSlI38Nih9zi8lkkJ1GqegR8s++CwEWdgyh7puphiTifefd4aLQyUOtaVWJhaH2YIf
wn5cYJfGw1Sayysvl5qOVTVW5iHn4jvClCGkGvvRvqdnw1p/JuiDLOVLRijqDq6B1klreRfVBJzs
rIB96LRgNXRR/LRjHi/dYqMWIz1x+290yaK+2gS9ZYcJls69k4sI902FUXxvD1XxO+NXvwdqQoy9
gAClXnVjevh6TUjjYP7/UVxNBVhzp/+NZri91Qopa2xR1Pri1j6f0WwGdTVWd+0Ord8A/7XGLAT1
GDkYnbPxou/1iF6AHtWKxLCamKD2hyBSKr8jq8/+AbJQzlnb/VTv+wHHSFITV1ox4dT5Z9GYkGjM
rHOUiHYDb6kCcOck7xCsnOcVnEiLAZSWClUTmkGCy7MXVqI5VnBZzqMy5lu80Iq7bB799dKwo3Ml
m2PBrT3QVBlvuKyZ1lyBmbIETfQflgmTB247DoSwt81nhBGUXFrczsH9JFXbn2iEZip0XR7JlP1q
uTKTVnVcleDGLNa4EcF+GxaFW/WapvkL6+DOG4GMdzUNNa9hxch8tuqCRcmZjewiuS9PpuPrD3Kh
4OQc2m/FnhUbAdoYclLsM8M2P2bFiBaLqtcvHq68R6zw4CftlDVfxjhlryYQMjjcSgVM0veKqHjJ
acG+ShLJm8lM8Md0QFeB7pjkoVyb9bHf1omHvsYccwhNAvh3NXfTE7CLB7ytse8ewjDz3lanao23
qHIyxmERhB9dJ7fPjrkRlcVWMnVNFCsmbAS9mxiTibRQWWJ4aHhQmzTIsUCyl81+eZeTAwFnxM8E
KFEY7BnkuJh7V4emfms8EeQnsxnz2+9HFFhGisVhgGWygxTxnCb2+6B8AYzMymNr1sUX9hhzAYdr
Ffyhh2VpzxnRttdWmB7VMHOJfrRb1ldRt8Ynv5p2TZDJibfuxukmnZMHf6dJ1/86ZTLea0c63m7c
QtX86nasvNsJas8dpLE035Q9Ce+MtnlrX+DfaTyttjEEu6kMc/xVvJkwdZnfM/5WhcWgVpt2UtK6
hCBrNaoKjqeuL1kwOcsz0lvnrBUB40ntoyw4tq00+qM9AMQzvYba3YMilCjGZxRDUKlVBCOt3J/R
dBrumcD2y2NdzOMjQUi4PCts6a90zJt/nCFfz0Nu1YCaVPFwAoltecT6K5+Qq+UdsAYRM09u4fZv
ZWcb71o0yiEOPBRXazCN7CgHw7hH45mNb3aL745i4mY6RsMKiG2IqXpmSnQISy7yiXqhmwI57LsA
WW7EExTboE9EBniLeQyEDrqDU+Zrf3DXflooA9HIQ0M5etVjtGR1+eV0kYquAAPLRMMMw+VOLv4h
MsjzGLX97W6V/QKtYw7M3MPqHYqMiuzjgLGhu5Fd9r+xLDMwVFmNT8BjdXFE1Fhe63WbikfAB5rU
ys2f/zZLzfFU4FZfjLhd5lLv3dIKOnC6ttzoIQy4odsWd1gi3dINDusC0HT0hBfItCHn8SBGabi0
pod5/0WetFcQllUpOOcK7Rj4FlDATq8hLm8UDqyIlKB3RX1qpO7/cnTnrxsha1NqNRVUlXQGfDIV
mbD/qEOtL8jm1/nSBWy9iVvOQZFqa3PS2ZZevetFWIX7zapL3BQLiH1Di9PBgCcdY8+jixKaV1gY
Xa3Mck441csPNCRhjcmSNoeEASjrX43VaH/wbED/SIDRBlBKSwejiMLnWXZdd2ny3rL2wUhj9GEe
8Gq/r1Ywj1BhYNhw913pM8R7LoMyjdEcBG7Eo44e9E8Oer6wsrc1+nJMy8DjxAHSW1nguXN6y+ZH
UUtY7o1skh7K64mOKKQo+LQYR/UnxGLz7XAJWDxgLNSIkKt8T/IZPkMUAsErNETxsGDKKeK26d3u
EHo0ZO8mfyMKkspV985iMv9nt8Fq7Teq2VTcExXzZ2C9L06Qc/Vfu/RQJebTNP1wiMgFjT1j6B6b
XPdfaZVBiM+FQyfG42areN0wxO4a9kKcPF6bQSy7UfCNTVYQDFKK0IJJEt1PEOCZVuCtQVIx8F2y
fAyLXaNc9YdRAA1ZN7teRMpF27UnB6XEc1tL4LqQ+hAPnLLu/k3aDL9cjeWBbCRIXTtfeO8jw+Vm
lMMgwwMtB0hac79dfqC1q/6IeI68aSRA63UbkZ4cWeYhGMfR3DQuytH8xXcGOIZPIT8LEy8JQkir
aYgZdhYrxcCKKTMY/fBigb41+2aLsBqSQIDGz7VC+6/crOBDK6kf4GmByNuwnd5G3mPBW+6LC2YY
xG6txiVVCQfOwlzr8joP5GXv1yF3OUpyhdK+QNx9NjxunJ1sPXWdhkn+hKXl/ltlX1+2FT8AdJnb
wehhevwn9M2zwF4KWxq6g7Evg9F83uoJlNF22o1iVu2qDb1ijviGH5DdFsnE9shbrf6geMw8YEyY
qGNtSf/IAECQQtsZuJGMoUWH2KAP2RW9Y3tfpO4BtFa519qJ20bFenTGzZ5Oc1O359YzidLOjTZw
j3DfnSBru2A96ztzGz49Y7WtE3JyeHfSDQTiJQRzA1IQHvx4Dtrlji2vjM4WK9JwPyFBfuoWV/gk
EYiS+zxktk1Dk2i+uKqm9d6ZbxCMVc1RsJsH1+UPIa22/i5JL8kOAOM85mFtGeqZVCK3S9ysii6F
YdwAt8yvrp4xt39NRCQm/3sZXMwizL/ZBKItDuas8U+ktbXNRTag2c9W2RvlieDscttlKPoRuNKp
DUSEzSWoKlk/0k5Z0Q5KYMS3oMVT7Ny2hUWcLa8J0zG3pmJX4zZ/wASKXZG10sWs7c/LHR5LuPeA
wcOOpS00klRNp+7TUAt32dnWUntcmiv3jRz0dGdnQ/lrh6PbfQXFYv23wAu11c4UfdameI+KhxB4
qzlQNxKh6gt6uhxHDuorYgzH/sP7JLKLKDr7gXOy4HDuvHm86zgQMDQ2fD7rrgFac861n5fVyYMT
vM7FOP0XoEb6Ndkln0cFI5wuWzV8hkOZT2nhju383CL43hXYbnHt96T6tqEOCHm11/xodmKG9cxV
kdIm2+W7AEV1vncyNxQnMFcKGZos4vTl56eAcYAGftPRYI7Xhi7AS8Czs8Jb9WAN2UT36kEDAhMZ
1dRNQgfuhicvDLF6zzfhI0r06K0N8fHG/hz03/lUuDcOuirHuPOrW7oeLHIZu16d/9e1UDKoJ8A+
48iErthxqSwvXeXzfpUVdszY4FxTp6zKpk+PefUxt5qO6cG151/PUvPrUmUYDDH0OfsIi9Z3pcpB
7BCPGUeTIM//QjWykNdOO8awWfayu0mXnV0BiT3tM7csup3FAPiJ4qn7z/AqmkxyEhwwilTBs6As
KbvY9WxfiDVZnFMeTj3kCqStOBMTpJ9bN5DbDuMehhRJnkh2YXtCchMICP94hXgYYmX72mEP6rwv
SLmoOFo89lyBdSDegZGG6S5Hntfs/RV1/p54hPYfg7vnJF1GTyy3lN1OO9wOoXtUbEDY6Ia+wxJi
L7mdVNVNrXarExR3BNBN876ORgcGlx7bJwELCTRkVSGy/iXztvu2YoRmntG+c2p7O+qYWuw6268e
QEU6BzQgFCDX7MVwEIjjMtEnNXbfCWP5uOLyXG3jNM8MKOk8Qk/FJvgIioK1KwiamOaObYukJHUZ
p5sg3La5bejGGQLkVBk2MPSZ1XXzPLgsp1oUUTTzFLh3Qrjb3s2xucZmQ+5LTOqc+p7noXnNhnYV
52Zt1+tQZ/qBORiy0nHtFdnk4PZ3GbpRLNbUUTOEO4a+2jj9bXxV3nQZ2i7a3nH/bw+BSTMYq7+N
cpphVgG4bSFGcl6J5yUgCGlvUE81PPCthAERL5xC5yrktj94oyCw2YBq5LJFSFel5BiIa1YKXlqu
PveZXdltKe8k1YQQrr79VE0WXDaL4z5msBXvvVOJ+8nwKVbOG9Jr2cJCjGyAPCcGXRRMddc1Ia4C
M9xT08Bes1BEAW0dBP32KzsX1YTcvH43lln2QKDJmN8BFXpFlShhRnysfno36tw7S0zefKtQaIel
Wd0pHRARUpMNXAowXwa2+LVndy0uusLwNsVG6S7dR0PEyh/RO6jHjNFayK9XVnOdJ9db4rZzumDP
SMfwQ2sSBwzxhD10Wb2iS4Sgt/JUTJl56Sz/ZhXC6FchqDccZAg31WNSL8jO8cDZLigtjSVMInJZ
vV1wg2EAZtwM/xw+9S3uUSKNDwZR79tV1oH/I0fpoNFnQFDpRvSs+cENJ8PzstVkl7g+h29cLJ3C
Hrb4BnoIr9rOfg0fQ3r6PI3GXvZMhLvR7DnBWzSdiYm3P08i5IvYh7kbk6UMpwfwcmrFi565bq9q
fKpJ1FqLc0FOFc7EEuTUgwIJqN/M12P+hnK0GPYez1GWjF1PulAIu4W5v9YK5y0GwuJRZ7Z8RkY0
4YdlFwwTsjqiP+6sw/oUdMX0K5a1uNfh5BPqI4V3peTEs/+jBYj1H+t94MUSdkPTraAKloKixnio
ptWfSQyYby6yNfeffMqRkLPZhgQItfUwPIka9zx/WYttLPSXckjDsnefs5sVlonbdEXKDuviTh6Q
ZuBgKjrzCXEF0rjJzLuHm+/otAikHkArAoSD/lLsTX1U9gOrdxuUB8YmfA2Ov774kojU7zXHATZN
USge184t2lORFar9S60uQmUsFJD7HTz1cESfG9yjZ6fUrOttvA0RsBowUBbx5gukg0+w/ww2ytbk
/vgE8nyoAPdI7Kze+goW7j4prZafEhb0y8826Tw4BIsTZsMGDDgjW8EUEDT/LHoq/ppwOFk8bnp4
qfmBbqgI7O+uLnAnsouV5ufQBZntxJurQl7Nik87QZlJqvNA4zsP0T5zEvRtTsVnRWQGjARIRmrl
PiokRLvjHueQec433yq7A2eGKs4cJaaXFIiY/dRGR8itaTrbD5qiaduVfRSG57oGgkxcVy2XXnB/
pbVd5z3hVHbnvPhNX6hz2Gb6vw7mAy8UgSrvN0drSZRCuTxwIjJvBSWX814VAthZDWzrpG2gs0hR
WxXiuzAkZ66mUC06VcNsPRUrwYtHi/cmj/O1nh4MHa0E5hO9wJLhDUz+Q680PUbtzToKJzBj3bTI
H0br37V/rYLMwVhEtTemTmsbVlJhEgAMMOcM+Mv287sR0ddXAKEBKVAWlkpcegujXU5WSplUFEE+
du3gfBhi3YbX0eEJ4SnljUcVKoV+Y4Gv9EfgI03HAruNbwYxPR9APTfvfl90j1le82mgSfUdyRy9
meDQR6ETtaP3EtH5JJK5rDZuBZZ79JAYD8IkqszwGlmjwgC+oPad4A3KbrhzAydEqWHl46OTUcu7
t8io+AjgoP/j63a8o5ttJgv7gG91b6p68Y9IbKuzlRVZlziDZwGaAQ4QDDWi9qVAqIBAzll7w/uo
WViHpy7kj119ej4vfbfOd12e98N5LrMABi0kJiYBRAqBRkAesMDyT4CI4Oi7PT4AXELTQJJcggVE
4+KqzW3eMcES3VGsNm/bOuWZu6uHAoGuVjkSAKBURlZJcjJaAfLSrHTBD3RAbdH7qYGVj6EAlM/c
YbC0Rby1LmZyp7PNp37IcGJzRHYp3tfCSLRGo5CUw7bZ+IjCSh3n2f8fZ+fRIznOrem/cnHXnzCU
KFHSxcwswkf6qqwstxHKpbz3+vXzqGdToQxEILvRu24kgyJ5eHjOa4gvUZL70a+Ut1WD5g5S+Ktu
7ItvwTi5+QFsn6lWoin9T6Hq/JcOEjy9S8ttLHwRsuoHpSq+lxPE9bc6EYLuEKQS7HFkWN3Rlqcr
0FQjQlyGHAJnD7ew/BW3KFUj5uGM3qoNM3gfHkzRcdeiBv9hMvmYK5GB2EXzJI2fUZWZ9D1WCBDS
PMUy3CT4qvYJcU3MCseozyXgkjTrxoEdXNyEiY0EQUY2X+95tUfPY014X/tg2Br+AKXkrQ2Vv98l
GaIrKydEDG4jA9d7blMR6Y96nqojaIA2XKOz4+8QYY6Tw5gFTXgL6I4LrQbJKm5cdG3zFZ2zBn6G
i34goCS1pxtZVXc6Amv62qm6/FPdm+4nHRK1uas4ODPpPdf2bRGW/p7tOUf5VquI0m0R7+jqtqCH
BsP+UqsUmGE9aACYOpMz6baGue/LFrxGEhqps+/yulWbHkrpbm7XwnOBfjpXKE1KoRAcRbEbmt75
qFU5oI/QzJoEV8Sy/Tai3GVvErDCH0Gi023yYBwDRR9NwO5tYVgpgigBGOahquD0aHRKXECm0LJI
v0IeaoMFghB60YAu2wwmDEq9jFYNcmy/O+7UlyGf0BoAgGSUjz1jPegT/Ikt4hmaz7hJfRihTGm3
lGilWg+w0HugubF19CCotpskCyiYEjl6zE7pfs0xuHTCpzQyKHyWdKdWOr1G77YfWzxlWnTV3Vkf
R5p/ahwGHpyyqXra8ajngJmL6kJfwV7GwDnEHPwDi9clNDOy/KfrhtbXAkCPfWNLLxIH1JJHl7TZ
MLI7ObST4rRZxnfoXfZnbvhY37YgPnnthrr7U680/RlxAF6/NfZMM5YxZF+H6W+3rCdjnSIn095M
nq/7e4rY7p9CIcl/1KXw0T6nCK+te9kW07aUUBPuEJ2Q4YaEijw4zbvqy4RHcbCqNCeHwKwFOgAW
xyJnj8FgdEddpQ3Hx03SYSdzSASbwqe6v1UWqh7o7U2SLMr3NPsZpQbIF8oHfbubKC1S1LMG86hT
Ai5oxJgIr1loKd60js+7GL0xdA6GoR68lSFMhxACYBEv2iEy6Ue31LkDYMK30oHYjh4sR3QT0TFC
uM/Qhh8orHgvUmlZeIBNZvykWYQwJ+lZjwxnaxjbkdqbvlZOXef0uSzIw3EXozcXwJPhLhc4mq+t
bpahBjhMwmeD985WaABnryb0rvzGtsjN1lHK1b9FA9qeVfwCeJqcK5dHP/oj7QvJFquU98MwbczR
1qNvolT1AGitQBDFD6b0Sbp+RE2DLJgdTl0g/YhGZ06tcjKpJcSEha9aAub8ADy2Rk8ytSkoOuSm
4LAzQ3lwjfGGB+2i86kfk4rWxJHEJDGOvKaG+AbQjqihA3Yx0qNWEjjweh2EEyBl0/6b0pKbnGAx
Tbd20mZwRdIpcR6gzuLCQQFafbNLWnKfNFRgnO1I3Y4BNWBdCFtMBdQomUTTXsFQpVbWhn750wX2
eJNC3hrvgLmJaS97eMP7zsGN5ZF+qvfY5ir+KbKmDj8CAge3yB4cKVHCNOYVUUoxrkXbWfZ3Sck/
uoExF0abOvXJKGIWMIfgaQAFK+u80W4CwxOf4zHQ1CFuh+iTyBskDro876ERxD48IccJk1s+TPfk
1nkebrl+8vRnVJPzbGstnMp9a4XjPXhy1MdHvVJfgxh44cD55tj6VR0AgbX94TGb0ZVUoJyPAnkq
6L6GjHYl1X7Mm6HMlx8zXNqGHTyCuL2LXTnYO6Gl2X4SvIDg6IoSSQpW41bXi65co4fmqm0XmZ2z
69BSBa9vIdgP7SJqs2Mvneob6p8FLQpJ/+qQDShDbvuah80hQhRiO0Zukz+6VpN9tcIp/uIgGcgb
SPfGT+MURfmdMQCn25LWOMbWN8Avb/xh8r1N44ygMAMEmTgbPlgtKss6nSIegvT3B8cARphiPB0g
HzTdDggItfvc9WNzzfeLO7i9/sBmzavsY6JFvfYCvLjmCorUZN/ZYWR4W9DHgUvPTPBI0vs+Sw68
4eLqvtbK+kkMsui2XdN3ISiFKLC2OvKXX2OQWeHOrt2m3dNcCW7QrePBNRQGKA+aJCkX4aRF3bZ1
y+JOyrww0ZGxp2Rfe4PBKbZA8fLu0NL2R+MOoK8KCw1AKOius5+AMwYr3hMG78lJTyXij3GTfxm4
k4B76BqupRCEMrpn1OQHWFZmlCJ7YbfFCkirHJ7IB41ijSYkhVxcDK0bIwLgfeyqvA+PBWtBmQDo
a3EHErTvcZRz5X3sdL712DexG9/3QzjQjI7rYQ98NPzda5otdokXsWi6MRlHqmeIPRkqmw94rVmv
WdCVwwO9X7va1UlauzeDBhOQ5kEPCZzWWuNvdeQ+EcKqTfFZy62WSsikGq5/e6TYg25OBG1UhQ5s
BSudOWqaI9ZOkwn0Aie6kVTeDF9/rAvX79EpU7a1LRD6JiQ0ZF07vaBmhGIRwnyT1PrfoDWs1ziv
4F87aQTtWOb5eA/vLfhNFlKkM+292bj9AP5vjuUbnj4DXdlg8D/mVUR9F/AGFUFRCYlTlJdVf9Ar
C3/yyKKB5JHv7W1qAMEdbLHa3eSgz1qMOZqkfQ77nHddE0jvQ1zq+e++gX+MkgPEwm2s16YH22+i
qKE7OlYMNtVOFy0HA5kth6DBRQS94XOQlrlz4/l5+3nKpukZEQ30F8jG/0CWygk+tlsXiDDU7kHW
oLcQ65nGTyIurRnMMIIIVOyuD7UMokOoKf+JZxMNKNVAnL9JrJp30qw6lq+RB0NGwcTpN1o5Tafb
xwKbqt9t2UORNCpo9ejRlnCXHKoP40HARig+FwkitLtUTt4PKx6a9ibj7O5hK3vN7dBk8SsVxVoA
LmvMWwuYRoP8KByUV7eDLUUlD6Qv59cn8e6cVJZbROlyd1VJL927ketXa1j2ZXIzRFGi0/SbDOq2
FkwFUDNF/IBWmZ88IFJDKM67mCxXSUq+mzLhyTg/YjvvxhE0FrfCmOx8KyoXzVrMpsd4ZSInCz4T
dnvzkHPSvpuV2/wu7dy7Q/gH823YYuBB6qLUZyF5Xjbk9iqetpMT6B/QgQb6VLlJ8QF0BC3ummU+
1EiB0cDnjfhdgH+PN8B4EXZGORb59ckr9HirxVK9sliVvs7Q4A6OZjgYVGsKZBDXnpXE1i1XXevv
0SMygz0sSpaA/7M7OFGWcDNZ0q7v8DvkxrChkrAF68z5EpCjVAdfIGOtZ5n2xxJePB2mrA2N3RC1
Uz6zadIPIF6pxZq91vwQKARJYBrN9JqmyOzdI99SyV3QieYXQvbBH94zw0MItPGD2efQ/rJELz7H
ji5fCHruQ9imzVcXnmS79TXXgSKfmrC1euOLTyL52Zqmvl/56CA0PNOmSNtSNM+OMagmEHGhMLnO
xdjUm5h3Bqx2xwH13xQtssye6VmP2L81GiE0an/xXqZ7mfSh/iMEo/m9a6X9TRQdjhGzi6rNY9u3
nhOjBRiVywQ26Rir/hZ9LCXXCYWJXHyjJZZ6xzz3nX6bUvYy1xHk5WpHlUt7nrxw+m6Iqqo20mus
b5TJ2eaYE/FSQni2ehrRMUDCAMEWWt/AkR5Nn0L4iiTGIFXK9PBBK8FjrtzGz/utq6mEyhm9oE1d
hU5LQ50OBHBVo/9jjlHyhPumB8qZKwylKs+sAc55KkzWlt0P0R1anOKl6cgLtC7xkjW0C0qXwqHP
1lt2pq09F4e3B2dydVQ3a0t8U/AcPoDeCYJ1DBzVAb/pAPB1YFwf6IhA489KzfmC9ZWtbzRywB3F
TLSI2qRDbASzpyHYZdx44AbA4q1hR1XRFk4YdUwrRYrtI3B7AVcONRHYZwW+0dowtyIymrxQLRL4
Rf1k6M0+AFYwKwLUCW+ukB7wqrboDaIcBnjsBvlCYy+TpC8faztC8AF4jmbsE33AYsmjAClBhxcq
/dwqpLPANDP2h0rVs3Ruyi8ay6r5jf2a49C4w9P1hlwqv4v6RkdgY+iLPyPevncGNRpK+TTI72Vs
FO3OGV2Q1TEHVt5RJpyijSULl6grubEf9BHIxHZKQy3dFUnrfOFtkKRrUSG3uKKxxF0ajhMSfmVU
NYjFkAH2u9SZSLs96eTV3Fv2w43Vw2jYmJExt3k1y3sZ1Zi8NhlZ+iv+eODWUSLV29u0ROBmhcgf
GvldSRdxZUZTrrZZxpToMVA6WQWhab30QZHTb3AMavtRGUIhpx9U/B7VhPM7IuB1vwkhu3Yr1MhK
a00Go/6kYPxuq7EWrzOwyF/pHW8Cog/Vh1WLuuDMOQKyjyTs6D7rqd/FT73mtMFtWBcKIh8kfo5j
BekVL6IIWlTlN/s0F7DrlOkmvD+1afoZUtJB/C6v9F3uq8akpOOY4AMbhJTvvRIdnZU1oD5w6G2L
ihZ8NFGtvEaznkPkgn83Ck1kJFzc/jF2K89fW7Imwnoh53dnBUAVdklljdZqlEX+gNou/XsNfRb0
YwfxRdWy/tkgQw6ixiAN3TuqE38iDI2SB27b/AEyU0Ba5Am93WqVJwBKJxAUmYAfUf9EpfvG6Zvo
E/In9KOQzKteCrNsEOgfo+4XCl1lvupMW/ypzFx4G2QnaGSgeOY8NYkKyA6ItmjZlWb06nIEUf81
uoiuk9mru54EGI5S0Nq/UiRsO/Sm0M5ZJTwF7RUqTASBLBF9D+O+gk/n0na9mfCjHHh6DWQGaPOo
36oG4l1HVeWtjcTj9shlZd+DPofgAhLJ/QKmPDgYVYgaT5X2UJEjC0HuLesBJATB8gbAzuDYc5st
AG2hyzLOHkVaGL9yMAHF0UUwMkWjvBa/cfbQ5Hr0MwllNFNNtBeg1R9MZ0ibvWt4U7dOKnqb2xEv
HbEHdTc+KGdooa0Mvj5ssK0sfiS+H37zADK+mModEHobKg7TbzcORLpH+6mtVyoVvgBs07YfQvwi
vENUxXF4BOtATg3Irjk6Zq4jIgV8/MuQhc4XB2l98peuG4C9pB0q0/rU/QhTSbY+NRgdm4nJkxNA
pPVpckybYiayXNAQLaxW6MHgcfqoabr1orkJXGAtNhOElx1q3C0KBgqsRFop8MSUnOY0IAeN/mw1
E0GxKGDa0e2su3qnusz61vp4WK9jY5Kf1ASgEMcEX2wj+tQgNdDWMOg9m7xOOUOBhd4oRIsNcGQb
0mUBP3AlaIiGW320KTOZHZK3Kz8ltG4CamDbHn0mDGErOvXrzgb0/QAOpEGvjCYQytYCEoQRrhnL
Lbei7ePkk4/SiIfM9UDzEeyk223R24V34Kl4oB2HyXd64EIO/Q3lEDM5SAmablsYnfyJ9m8VHgoR
AMYO7EbeoWbfxZsWBD/R3cQPgs2mya965atPuC1qzlam+pQAUYLetpE2WI4NqB3SVBiM+d2AXcrn
FDzEzzavtIzWn2O+pPXYoZIB95ryhF/oX9GeTz46XTUyfVBe9y5SFFVfZJj6jTelULjouBThXzNi
6wjiLQ8cxBS7gpo7Etj4atjO8JJ27fC1nAC7a04UA0Gup+62CgdqzNIUIVq44LtfEnB4xu2ABwG8
MHKsWVYAmtUeV6bqSe8MNkgPpO7TWMgc28KcrwRmCPoyIo09eCq0xaFgKJCc2g6AEbpSDWaIz8jP
+cZ3S9XUzHvcvx4CovgvU/eNcacixKnvNdgl1IpH14kIryi8UwxMpfNkJgH0gxYCR7mdjABaZRSM
ctz4QDCP3ChtgiBpDnK61kzrY5taLTdZwuVUwCFtV6FRajH5pKpuVBe67ibKApskBYUYubWHpvs+
2aP8rAdjZmxqurL2WnSlw7b28bTb8KVHqscZpBoJ7Ci9HS0hBUUW12u+BT307TvylfEG/rLR7CpJ
Td8nJECxp32PHjh03vwJ7CdPVFq3wUvX24Qzt/VltKEd5FCY96h5bHhSxV819D7KNZKVo73DOyz+
mgW1GhCf0Yab/5Q8THgN0WWyE4tbRuQIdXRViYj5f8rA7fsyS3CicWQq7ip8RH5KPYioAqeC3knn
wU1AmruUv/wG0ik0NOBr6BT0/sfCoqODq0tEuS9L0WigDCMagC4tuoDfKY23zlNZBVl7TyvbIIfP
K9/7pLeDmDZGOJlHuEZhCtOmDLLVf9xeyjEjt9uArYlu6Su46Iaz1ePdf/SCikVBgXAT2J76Ta+u
eclkFM4JFDAs3FG7L/+ZJsiMopOwf1VteKS1ArCiBrqVWkiRqt1/IE82rrC9ZJsrI5BrweV5I2JM
eA4RGObxii3UGT8jY3ZW46/YAqGK2XPoL08hXfiIu8iiWYNJGlGasgC57Ia+GeRhaP3kbgJj9330
4vHoUDjY/Pd//a//+79/Df/j/8mf/r+F5n9lbfqUh1S+/s9/n7MYMul9k8ybpnD1hd1hT05jE+t4
+sDuALqEJC3lPPeKKe852ySk8kxAjSBMXGd2tvtrin40VlgG8XrSDJqrqDC+am1TPfDOGK7Y4M4e
WidGocQJUOemkLx9LD7o6Ug9HrE5mlpqHVZaeNtPrbHnMu3XpoYvhJXKH5XqETjHYOO2ttpflz/m
G4M+GnAMqdsmlq+KrvTp4GXQ+TE8fLwjsio6FiLEshKpjl3tNzAEzS5AgydOtpcHffNt/xmUWQsB
oM5YWitPY9E3gQXqbarb4rOQCGNnRak9IocfvtdWkYm5likdib4P/mWLZaRZNjT4G0AwK4p6l9lu
toGq2mwGD1el987K1Kmp6JZtokyoxMLky/SMrkADH7FJWz1XbpTcD7J8NdMufXj/QLwlTdeydRqo
YmHKlujKAtiEWgA6ufVqoCLwaBBVd/TAYWdeHuuNARyTMR18IF2M9hyouqf7A4Ythiupa65t1EbR
kh6NVSxzGhaghFcYYnTvPdzzeO68XMQVA67c6XhR0fgInTFeBRp/j+ajtjXbKf3w7llh7Wm4NCkE
pY2lx3Va+hO3uUPCiR3Z2ssjdwdhFGXcRiB+Inv1fHm8txseaW0bbq9r2HSElkdc1+DBpgIMXiLa
em1YimZuiTyR2TvT58tDnVkw2JWGxX63+YbmYsG6uTSQhthNTFmiXqKipeFgF+Zrg0DhHrxq8N44
aZtSGGD5KA9wwIx56n/FSQ0/AC5IUHQaYryHyc/JyIFQrbm9rxkynvmKbAss7JBoMmHHLA4YGgfN
TFxAcAYd0AOGLpwAqjNruGvte20ImRUgMOIU/7rs/NNZGR7MFDhE81k2y5VmhOLoASCstMi8EqDO
rRcxg1gI1Jbov1ivwgBkOARMpQLHAEOXB3bvD9E+sHoU16Yy2l3eH2c/Il1TUykM0MXSLBivjz7p
XLZihhHyfuilvzHxDNs3dfT6L0YyXInUiCNsLuzTbwjJH+8cG2J4XNGWn1rf21a57LbR4Ff/ZlIS
OqXgEypLLobySelNPRyIUr2BTh5KAUfLg3aB8IN9xTXy7W3NzkDWk74aAEVsbU9nBZQc0I2HpDBa
OBlg5h7VnJ1PPk5DHr/Q176qgOs1hkYXZAKXfDO6kgfvv/i0jnBcU3cc6SyN2nMe71k1oPNgeFqJ
BxJsc4qV1UE4fXQlIP/zt07TE/jLAhMLJej+4mJ/OmHhp01OQ0yusykLvmoVHZxVM2BtVIAyexRB
Ej+FVWXe0hyr7zDDE49cudOWVrtzBIpj/xnjovsDLDtzeN+DzaK7Hx+iUKe4q0F/uXJhvUlNObl/
/9zF+mgaMNVYOXId06/ws4AOrDdgfYDRxRa5drFOxyZEaxihkMtr8k/eeelDGacfCmUUKC49I9eI
NwJ4QFkudR4VhbN1qavu1p0hARQJXr1KVnciTIND2XpXfsW5403wZ73UHLicRTiGPGRGEnQPTD+0
Jb0QjfEauP8RkfDyylDzoXozXwQUOOHAgJVaHDpKLlELdc9ce813C4zmnqZMRlsXHdkCEaHLX/fc
YHI2FgXpAf3BWOQ8bhE35qx/S9sx8/V1rpvFnWZH1d7qh4RavAnr7Mr89HPf0qFSQEZiKNtY2hm7
cKzJIvDgRMClRtsXLwIQ2F5xtEnXjyNuX4BRDLVDLrB/Krgp6HDhCbClNBK9aIarbkdQ3+UG/ozY
lRTL95e/yXw1LBYAUrGOfIpDrY8r5HTDZfPnz5HQAhUHsdIpwdubtN62l0c58xW4llwSWi4oQ4jF
tvamge4rsgfrehRI6poIpNiWsYJ7P+4uj3QmtBK+dS52gy8u1WLvJr3sQNuR+9Edqo5TkHnHgu7O
mjLK3IJQ2b6r9QAtSFe7wzmken9QJaEmeChq3kTVxRZLB5ifYR9Ya1fLtQ+NEnArxFjkd1Cuk6+X
p3pmO1tYHJu8FNhY+vIBDUISDnDJWAao4EMLJHlVUaej6hoh8EFGcM2a98wqKm5GlhCHbotu3ule
wUQHMU+Lkj6gtfqm7GO0/4rGuasMx72yjPOfWmxLhnJ1g7SGl/PSwhmXnhpjII/LOLFpASV12CJR
GgaIgGOqtu1NYdzjjKVdiRBnZ+gYjrLA3FiWPp+WvxJRQJxVhDoTimiQLnbUOUGRFGiiw+rID+9e
PToT6JFzhh0budHToZSGljz0UpLcyRPPZllE9A3AHR9gVcYuOLyuNK4Eo7OzcxWvSu583XYWs7Nk
oxMD2TDC95tyqyEqdo+yiRVtQqjl73+u8BVZQuUoQ5IBn86v4eGEGhyfEmUVBdKIPMfGr3tbFcA7
L3/Kc/MicjmuYWIHa8vFvGJktHPwx9YawpmFwRDqw1qCR20L+PDKBvknU1luTE4AjwdKOnA9F9OC
qy9U2zItTJ5sOkQ4Y0ebaKTNDOIW9lPSu1nPE23s/1RV2R2x8aluplYnL3//pBXXGH1z4qllLSJN
nWAIZfdIZOK3ax9ayE+7wa1f2h4+7L8YyXWRwgLaw0Uxx6G/DgUPN7xJ+QUkigZeAjDDUDkygLxi
hnfl85479vb8NMNQjZavs7gn6qECnVWDpChA+h6RYqTBhnHVpqJ9c4NmtHaElej8i5PI0wLqLUGb
8oQ8nZ9bIMlKZ65eS9ctkAABgZEGSv82mukhTUvj6+XPeXaOdI5sk+wKKcvFwuXQGxxjRLLJC/P2
gx2a0Rr7nemAmEZ8B0EQtwlkCt//QiRsyxlVpZPRqcUcJ9TngNah2p4AU9W3M18UiGBjGw8uY/+0
wiD89v5pOrbD3mSHKgLd6VdFBM30BiQ81mq06pdhQmO8ykGyRpiRfu4DJ7lre238fXnQc5GAkjJi
oi4vOdNaRAJRZXZp9ogkwIIZNvmojWuVaHADaBTv3z0UJU/KMRQE5/rP4otisD2TzGgbwPzVNwGF
yjsqyvEuKb3uymV4ZlZUyGE4CZvnIunN6adsYS7Bx6oRiXWF2MWAKmmDJArla+f18qTmv7SIbjD8
2JSkThRixGLRBuF5dVzoHAUQJQ8VftUDNM8Me87L48x7/M04kvcvLDkqJNYiijp2mcURqrZAXSr3
kGiOtpNpI9Zk53Q8oaU/yQ64QsFNiP+BHf+8PPwcsZbD20KBKaFHpijSnH5Qp8pay7dlvfaF1T/b
npg+AuhGrdTpsl05ZtqVYuuZI29jc0pxnPKWdJYRNG49mMYx3cQY96p9aLj2a63B5wy5PNAuwZky
jfr68d2TJGaj/CKlFII3xOkkUT1Grx+Y9rpz0aXLEYh4VDSmd0hBImfCY/LKmp67GrkP2Z+OtDiD
9iJ4u0k/0iGt0VRr4/inFaT2rznE/xQ2bE5oUxXS7HowBLCXJvgeALn8TynFR7W5PPG3X9uylUsy
IUmwMBVfHBd4HCg3hdRIhdKMD/glJq90IzA/hXtwi0qCZa9GuDXmlQv57aaybI4p84cRgl7DfIr/
uiYV0sKhg58S1oWYjcXZrGKCw+QRKssfNmF4ZZZnh9Odub3k6i6X5ulwqBXqsJbAN83yf5+A8JjH
KoESP2gDfOwgR2Hu8mc9M+D8RbH4gv+uM8fTAR01CxLnfQ3zR6MjGXFgn6fWVMfI8nq8M/PmygzP
rCNeboxpc4+QsS4uSll2YUp+BevTTetDKAuE63F12GieFx+CQPOOk6YZV07NHHlOQwPlfOI5rxse
cLysTmdJbTang8RRxc4DYFM14C8Yk/HYelH8VkFZ/o6aGusA+EVXzs/bKD+PrMgMeIorkFenI5uI
Co1VaXFhIl26petsHyvpGHdI/ORXuoVnlpLirS4pyFHFJQieDqV5RlQEpgm6oUCusRrGaQutGpzz
VDznHibel3fO2ZmxgpSUANaZ1uJWiVM70KYQ1Ans5myXk0GC8Pe0Hao5yZWPeG75dGo7rnLpOAl7
sUkjY4Dekc7SMRPcv67SkILJsh4lK8fY13aCKAWRYDOSwF45HnNUOd04JFiM6bjkkXzSxW6N+xFX
orRqoH9QW9JwKNqFFD2unIm3K8fbg9IxG5NY8+YQdjp6JJC+m3VdR8jpQAjYIEBT7FDpRG0IV5gr
3/NMQZIB54cZXSeD9HhxHipRIJDcyIaGU2li1BuYWyrlHbxwWDR7UdRwBJRID0WZN7BKfYmQR1/e
C2TUXi7vordLq1DsMyje0Wvm4ljsIrDWPqQ7lnborQyNxcrOPyRabH9HGUh9aRq4l4dogE+4AbkN
rPLy6Gc+vMvLkmSPf2BqLKK7a6sBJm5JK7+evvsIHtNqwVZ6hMRE5NtdHuxtekTw0WnMclwsSTpw
ej5nG1wkEPGjEIC5D1hwIatjT/3BSzHJpZRmH3M/RT6ybZpoawE+eH8F2ObsMD6/QiHBvjhGCUVR
gaRTu3bi6DfvoPoeT3YP6djY/HB5qm+PDSORh0Ea5cpmvqdTbUvM+GILhI0xZHCMy6DZhzQ4r2zj
M6OQePGunDMCuhCL1cNBCO46KuNrw4GbO2L3c4OAYLd991zmouM8GwgtbJfTuRiBpQEnxGikqhA/
9ODhIjaMZPrlUebfehpobIN8gX94zFEjWySvHRJlcFV6bFyBHuNe6ts3KVLDqHvI5Hh5qLdHjvNG
wVzoaFLTR18uTuBgQqNmpRhcHms4Ea21Mwejv9cNqvPwFMLmmER6BDMeNfbLY5+bpgIbxFwtRUtz
cdxR4qWQk4KXwqUwu6PvPW3zHgHKWAzmlXU7O9SMTnD/WbVl5w+xl661W6NHd6eEDxXDGoPkHj0h
a3itBTF/seXi2cxoRqwIlKPnn/JXkuh4uFHpI7TKUk7yGWG74kuhKeOLoQHkXXWN427SPMuv9NfP
bX+CuOT5qFMkW64jujzDkPhmtx7ATN7ioFRs9N61rhyyc58RJzsKfjNwgI7t6dz6EQdoYaLFDrUQ
AdBJIsoqp2qNad/7S1JMhdcjYYMOKqW/06F0A2oyaGrwTTbeJDZqrFss76yVL9Fdef8+nCsnM1qA
Vre1OG5GVeP+08luXXr1uJ9cJLADOsK7pBt+Xh7p3CrRceN2mXFUdKFPJ6UambpTgq1GWRXtsalq
tc4cIP2XRzm3Styj0oJEi/yltQhShfQo9EWQLEsHfxDk99F8rqzyMDV5d+XOfDMUkyCH5t2LmxdQ
kkVKNCGoVKsWE1dhdfbe933v0GtZSQJf6NvLs3pzruah+HKKkih5rbm4sDQcuyEQoWsUZ6l/AOfs
ozXUBE+Yr9Xf3M6EexphzZFfmeGZYRU5LT5CtAu4Xeb//tdxbulZsw8KTC/1BqEvu/mKP6K+T9LY
+IO2qpOj9mSV7z1nPA/+HnSx+S00b1I/GCZE63JYaAZOOshvNLsx7LvD5c96ZgVp2bnMUIKVEUvM
UVu51pQjjjC3z+QRL6MRMySM26oSqYHLQ725a+ZZgZGkL8u3BBlx+ik9UCShHOLZgTMZ8GBDw9WU
KO2AU9D2RWeo76Rf8fNg11eO3ZtkazHwYusg3gJ+3gymddPo/Y5XHzJFoQUnU5+i4gZZ9WCDZBdU
e1yG7+ggp1cO5Nk9xGXAwadVQh36dOKo6U1N5eJpIgLcplahQL9y4wdJduehBRDBxSiRABnRsrhy
u5+dOI13BKZol5Fong5MvlXq2LEj8D3C6EDeo/xh4De0h/Nib1y7wdcXnsUKv0gXXZmwuFKSPjdv
2uJUAbkIwX4tvntfaK6eefk8b3D7a0pVdXrXNrzWfk1dpj11QR1pVG7z6tflnfYmzoIk4vVL1ZbC
iQRRdzpvlU9mOSJ6s0ZxQZsgkLQA4TEptj+9fxyyTkm+SWphLdttXBxG6VRQphXlp9lEh898GwRQ
Va4s5LkJEWSpWHD48FxcTChsJttMvFjMMsj4teZYLkx1d60leyYW2H+PsjigQYwsO1of6G00SMP3
BYbjaoI4kiAV/v4IB5aHudAkoY+/BKciHVWmXWCAs1G58S3QRv2D0dp0uYAQbS4v0pldaJPZYlSv
5nbzEjqHN47jZokn1oi8IbCHTCVC4P14jOx6OHpd6W469NivLNiZWEfmohRtAx29TbXIKYQd2Bq+
Wjqqcmn1i4rLD0QQp4ee6HAL6z7bWNNsJ+fa6Mhfnu65RVRzZYsiAnX+5VbB385v0phd0qZq3MNE
x3sxgthnIK/zLxaR/H3GQALseYOPdenxVL6FKoit19QmGuc1LzJ7h73kNfD7uUlRKAS5Z0NadJZd
w6CvnHasMG9DQKrcuZNdHpsyNw84Asv3lrKIHXMdZIZz2ryOF8FaM4a2znWGGiFmb7Fzz7/ALfwG
WEFcuXrn8HfyUphHsgkfgrTd4jV5GqXo0RT+qDESbuYItml9v5J6WSELaqJJlZTTlWvo7EfkKqSk
SFWQLsXpeHEIRj+1E2Nd44R5hLpgHgs8U24U2yW7sgvPHTpWi8BokLLR1TodC6+EqGlUyAUjqz8x
BMVD2MCTi/HE3TRYRGBXPeX7yzv/3Pfk7fNPtZyayhIkUABx97OBqD+6c6NJL+NoM5Z9msGax3kR
2ens7vKIbxsiLKHLzQZehtgCQ/Z0mhau9VkfABeM0UdGmY7SA1HN2YWBhdwchEJ9N4T4yEPI6vBL
KUIdYYXB1a+s7Llow7R5xYPzojUz5wF/JamxrWMMFYQA3iLHeNIaD8IjlMp+TzWt/5XljQVXCR36
rq7kNfzb27E5/YRXnPso4lNKOh270Hw1dKOHP1celZvWNIcYYbyV4e4gI9Wb0gz6bZPW2vbyp397
IzKspbONzRmEtXzwwtCnrDVf65ipm1t7jLz7GLG7K0f07ZGZBwDezYuae0IsJxc704hz3AB41rOO
Uvq4Z6HvshuK8svl+ZwZyTaJAvPbmlxtmUpghE6NbrAN6IjS2LrxFOx7xy33+tSrK5N6ezZpn89I
XUcBwXiDKvNVaGlZHYLFd9FRl1mOXLjQ0KHKHG8HAlZDW6C+Vjx/ezjpNoMC5d3Lo5Tmx+k2aW3Y
260Fag+yZngwS8xsK3zlDkMD1bYOAQ6/93vOZSWe9bwX6TAtv2fWxXGN4RS6WMHUQu4dKgJDzgPk
LgVVc2Uzvj0Dp4PNi/vX+StaL+j7GTJkVw3K006NOITfyo2YrB5vXoj6di5x/MLG+0rd50wEMsB5
oZ4A2HxOcxaBNhdWY/l0POmzR/Y9voXdWgvMr5lmYU9UoHOKEil+sQOapWWFxbGVGt2VKPh2aRX3
JQyqmU5CAJj321+zz0PXCRqhj5ux0twbrR/9/ZjY3iFOywlJofFaQvf2qDAe3Wd4KwxIJeZ0vATN
RjR/3BHrHMO9p+A84H4WyI1vtteKDm8X1hYEGUM3FM9jmBenQyEfM0yIY/Qbq6g6ZAy7unkJXUTa
s2yAqz/R8kZTH6G0/8fZee3IjWVZ+1UGdc8eegNMDzAMRkSayJRSUsrdEJJKoveeT/9/J6vn7wwG
ERzVRQOtSqUOj9tnm7XXCpBf3zhUl8vK2GwqUGadDMuypyqdFAhUx2LwbLTBH2Cvlx5QqEIeXlOb
Yygr3YaffLmswmuk/Iv3YwNa1M7nikTOKJmRNXi1VmG8nXh04c9A2VSuP1+/my+FznPPxxKIVl5O
6mmi0HU+VBrWTiU5weShFQsv45CBInJrHW1UsH1a97GHJOutCbXOG2C4E+T+MbURVzBCI0qAoq47
pJm5UTG9fFAsFQMs4zKLp2wJ+4MtqpPBDUOb4suoDMLfE+60IZ9+XZ/7ZUiOr0dPDX4KqYALO0hj
ODJbit57vU9w7FqIje+A+lTRUUFoFESaBqyB1ijbg5+z1dxsgijv+iesbDTJFzE6STvYH8Shf3Vf
dceHLDaxOdSGnJxwEdobuTbkOxDy2kYYtHKGgdyJyqKw+UB9z4dqYg0vpFEGD969/E2TtepRzUNF
34VNA82zpQ3dhuO5YhBJHBNyaWDgRMS3mF3YcxBleEqgPyIVuetUhSZpiHTuNPpUd32r0KyuTdGR
1mD7sZnr4G0wK1tNnmu7TMMsRSIb7DZtQMt5QxyoKsWIqJCinCZVQxwmIouXZzMkhUjAQm+pSl6a
0tSPJ9N9uL7Dq8NztzAgBmd6GfLqaeOHCcbDU5QE5zNRqCQnPb3QdmyMkCQCilfj9mujwyVhl+pW
CWTtgBGkgY8ndU94uNiC1gTT0Y316AV9Vn4vUSk8QkMeunolD7/99ohYjeNMHyhpkWUjS6B0dqvO
wwg1SgJ9BqrJN8MIsBt6mwimG7U9Xl/ZtamBOKJ2Sy1TwX8631ilq0qrSFlZ6EwMTJTaIiuXFSfZ
COKNodYMksiOCI8JkNfyILedjFhkBMgx0Uq1uA1zG4olxM8QG7g+J2FtF9aYJAVPN32udNUu21yt
dOrLoOCRKyrNvkcQ1dj7BdRDRdfO71sDomuwz87++qArC8nbLRIyAlGhKovXBm5TawgSSPTMoBwQ
DkMfyCs1IQxUNxB+bViFFyjcco5U2cEZ0Tkieg7O920CcZzlFG49yAT0QYHjPHcQ+Ztz2TrMVa/M
+8GP2gKu5Wz6DhGDAZ88FKuQ/FaCgmaoZGtwWzmGAjRByeIRYHY7HbMJHo7D0EEfP8Ov8bWTLURl
oWtjj5CKMecnSQkk3zXqoLf3sLOP7V2sRsUDEw9S2JjV3+4T5axouDx4SA7dDeoi75SHRZ1aRgcR
H0yY7+ViuAsGKBbRzbLuUh35hN/eRVrgCDhBxxqkTMQuv3pKIPPrmzRNdaLezvlst1ZwKiAl+KKp
/bzh6a4cGLrmbbpEgRPQMrIYqhkqENxhp3uVltnvoYbJ7lvZyG/MEXLD67NauRCipkVixsQ/uXBo
uyYEpdoxFOXw8R7/2vaUdg7v4pRaHb2W6klF8GhjfitPJf4lJU9Wkmqavtg5bVZry4eGzMtyM3+K
rIgMV44fVg9A4tt2C1y4NsfXwy0uRJ6KqJrMhjejceXctHYAyZo8I5DoOg0vVU+xFPUZvZT31xd3
bR+hxYQngACUHOni4kfQpUIxSJZ3mEb5S0K+5nMlB9VzmmTz2+tDiXdmcekpthAk6MCpwPUs5tgo
MJ0EVOu8aprlfRNVCHh32i+EdRDuGiV1VyD68qtqqFBcH3hlcRnYArPJZio04pxfC4M+Ebv3G8VL
WgvunUGVPoCb+lV0cv84tgAqzUnJN9Z15fw45H5I+VKCx8YtJjvYJXTJFmP2fm3zUEBK8pCB/ovd
RkWZKQeXfLg+y5WdpDVcFrARyi1kZ89n2UAF5nQzpKUD/EdfFLltHic9RraXqt7GM7+2oJQLxG5i
xMl0nQ8lpbSEZdA8QDXayjCCtvVgt09Wm1sUQlpV3am1bb8dSjqEfn+OtDNqGrxLOFKGWPVXBi6q
yP5o+JBe7fvIBrUwo36QIjQD3WhKpQ1veW1BOaykFIXDjCU4H6y21DaJqLN7ee7bn7RiKhCTiBCK
MO1o2nAR1+6GIZ5DoPngRpbgmwTJvhbZF8WzHL9u0H5T+vs+tQ0YuohFycgIS0DVS93DBNBtoOXX
BkdiEl+D/DCjLxzEMMkk2t3RRUKE1JTvJisNbiwffvldNQUgxdpU1d9lvmZ+AE5q/rq+pWuDk6cU
yHmqknzD+SojA2oZQ1Np5KFrGNPNWXG6o16kxrc0qeVbA43xfQjsz2umoNnq6VrxzPGVgJDxNANT
W6IYNKoLY2EOGtxgYZ7uJ0sLKrgt1ep94gCf1Qs/uUcfwPQIVvs9ne9bgK+1M0ZwC+GCIBHiHT2f
fULtvZYgGfLqSMvhvW1lNyod/UaCjeNv2AcaggViHtfgwjcPlSQOLejJvWwIoW8M7e6YIel6m5UI
m1zfU3ENl5aeIYA+Eb7jVC5ujhrkCqxmseYhT68Fu4Hkyc98AIbsIuUy3PeoM//+kDArcHXIMIJF
hormfCEDoyihBqtnTNLQv+1okdwj04lWDf91/Fb60JRdn+OlDbShsQKqK2iRBKPP+YDwidcmvICz
lypq/LmqVEitfElxExn1pgx5RBfW5XHD8L48G+cra5NbpIQjuB1IjCxuy6jKSD4n/QThZyAX3tiP
yv2gGz4s0Cm8t/4UntqggQB7KnPzpqXL5SFB4Pg49Y785/UFuDy6OIB4DNTzaXG7qKn2kJrCCSGR
94P7/4NM1/D3HNTgQ5lX+afrQ11eUxxAAWniNSUgWnoOqhb0WlzHs9dBrr0fM9XZh8jT7susMT5E
duSj7AubRhrF0n1Zotx+ffjL4yz8TywE1VXcpCXSPKAx2iQZBgkGnIk5JA0JjHgxiIZkp42Gf3Sc
tNgoe66cLkUTqAmSYBQlbfFJrx46m6boHn3CyVNEK0afmvVe6yRnjyrL/B3Jo+qYqNbT9WleWmII
m8nR2zywOJnLxDGaZMrYVTAS1k0UPaeZ+rbx7eIdllC6UYYQilHifs/GD95Y37WThPEDKAwEm/Bz
MdkgQ6PTCRMZpVXojtpRDe6lFDh/0ibBRlrxxfQsLxCETkwTgBwu9eLaNm1Xp4OBnoUGNBQB7iGG
UD5BN9Cu/eKxycbBTVGU9WJ1GG8tJZjeRbhcH2BXRfq0TZMHtbKCm+sLv3a+qFiSqweMxeO/uNSI
icVoF2BKopn+AjeEaRI1ihxXmr4pI7/NHQOGt+tjrm02DhQ5GtrjQE4vUmJxgWxXPA6z15TlcEIa
SP2ILmt6azda9meOTOM9SB7LUxL993NE5Jh5iMB3EhWT2z4/2koBE5ZfwZBMor99HBul2FGYlT7B
gNXe1WHgbxiPtdPF/eU6GYBxKXmdj5dZqjVYEUKUdIt2hxH+6R0OH5IQo11svAlioxaHCzPFalJp
x1QtU7lFhuSu0MKEDHdsn6hM6GxjOzz/9taRpRGRFNkovODFdamg+5vsJp7Q6czGaocyoXVb5VDj
6EYZ38gKujJeE7XoiNLdIW2cmxXDhJNGsy+eMQHVEggs4KQ9bT2TNwdziU5WVd0a5aA+doiQ3ZMn
79xRGYv99RmvXBA8CZ51gVHi7Cy20KDUb0RRLrhSG9RbdR1xDRSgD3JvPNtJpB6vD/eCE1juI3Bd
XBcIDgwe3PMjo8FbqybIOHpUSJMdNM/JHlHK6TAPhvlUal3xVYHj2ZtQR9mPMvqH+7qWTfpM/eRD
1JUw1MMdqe+cilBo49NWTjN1dgwt6Xt015dpSLw4CphNO3lmYalvE0eab62+q96DeMu/B+i/7eUJ
4tRkqMPPIMa0HzHiPrJLu0FxQNsy2s8oBZxazNCNnMTDxulYSfeTMqFgJWJfnZT/wpTR/13OltaP
3mAUDSQ65TCkXgShzpdG1iTrYEkoot6Z8GH8GAD/B7siyOUTLMwQD2ys1NqhISksU7GjGgt46HwT
s7h3xrAg6W/06FGio0djSAeX870osc97eFu0uwlhtRsTNWSozZ38R01nQLHXRpj2K0vKHwDG6sfI
KrNTUg/I7XWJZGwc7RXXBiuIDwX7pKgQiJ+/euijvrLifJJHL/aLsTxqsx7dq1OR3fNMOl8hcYdI
t4DXnaXMp9KV28n/eH2hVm606B5QIbYB+oRFPv8CA1o+tCFlLleE/bgLEMa+Q8GgfzZTm4pN30Kx
vUeXz97wZVf2h04rhhRdiiBWFu9A3FZqT6keVT6pKxEWrRGE/hnWmkTHtAruAUl3K1Nvf3uyFMYV
nTYrgGvaMtQ1fAUZrGiQPbSF6vJrIE3hTUy5szraqAJEbtCgC3WHps302/lEcoiYbfIlGDGu2/kq
gz3UEUDKyQfVSVmheOOgyaIlVUrTsi/NN2jTa8WWsRB2cWHHQJYJplqK83g8i0eebk+VDukEpvrC
hN9O8YcEMcGuvHf66bsG+OgQy93b0Un64xhbxY7Kb/f++oJf2iuSEjTW8c4DN4H47nzeuhbPQ0h+
1gNhpn4iRWTQRWdA1dTksHZfH2vF+gBokfFgBfyCqu7iyocOoY48c1lmdWiK+wwDlXtaGlpf9K5u
6odsnib74Oj1pKMAT3PjrvFh20adJiu2urcvfQFQINZLMxeuLQyY5xMfIm12fLoxEGHvJjA1lRIe
Z8RxNm7v5S06H0b8/JX9aIeS5hJb6zxwbnaABqnd3TclGgaodzTfnLjXD9cXeW1ALiz5IgADlMEW
Z6qNzc4Ys6RHdY5WSbtAGwjRUrqo0Dp0fXA2G87x2joCmRfbSS4B3rrzCSKnqYBEaHpP6+vgoZib
/INqjFtP/qUZJksBOYYGSRNeorJYRsByzpBnXY9oQNUcaMJMTNdBbOYt9an67Ww4/tsqkbSHogwy
D5kJ/e31VV25JoyNd4ODagigyfksyWqE+hAzPrQ4uYfKFpribdM8TPNU7a8Pden5k/DSwHpgiPCc
lu0P0FZ36kwXjYeAU4IYShlLn+JMte4CRUHEmxo8mh+56v8kMki2Em6X9Hwi3UZWSONS0OS1DOUr
CVGBQG2ZaISMxQ7tD//eGprkPpdbs4LnCG7aF/HEzyGqyDtfL7uPbdX9yMJW+9BEc7pPynCESrC3
TlSG2nfXF2ftHNCEC1RW9JXSW36+D0U46ogHZT0F7K4kjw2n0DvJLMLjJJWahkK0bdGa0w8wFsWa
/B76dmPD+Vw77/gB8KFixAiTFl/g27nu1w5fMBhorbqhnwHUje1mI+e7do1p8gTxT68p3fML85Qg
oter6Ml5kiT3z1UhJ2hKIrc6HZ15rg49xeLb60u7OjFyZuZLa8ZFrT6OGh3NgJyLzMP8SR5V/1Ez
CVKuj7J2keADgXIJo0GLz8JcFKIaaxfYwyqgCXJOFNonsl72VAgRvN8fSvRS80/CKkfkfn5W/CjE
2oYW/Bi9HR+LYXA8M5TDvR845YavtDYreIJIj5CFUi68xK5QijTSnM4DSgqna9e1ezVUkTAPw61k
zNrBsLDrgk5RJfe0WMCybWu7NLDvE1Jm96rcxh4S3zmyzrEp9CyGja6ktanR8AxzHT26lJIWB5Fy
Rl52KA95Pr1DsHpn9bEeq8BTEGw7XN+wFcunyjjZICsIUHACzzcM5JMWk0rrvdayIZf1Z2cX5FLs
pUQIN2rgECRIOjjNIfE3LvVKRAkRESYPAJJIPS2pqUMVUBPFn87TpbB5zpPJijzkNy1XiciW3FSl
o3yBUBqtaxm1tGkXDmRSiUL1XEipIz+VtnKHLhkv2E1Q0o34+2dZAFdJbpLQFTQl50tTTHbZpE42
eDqaBse5Sr+UCAHBDG5uGNgVK3A20GK7G58QfgiBUc6gBUYP0hDESbTWaDYSfZdRDSEozY24DQDQ
KEacT6hDanvoJI6xOs/y0en7mshXkfa1LtWuLefyo1Qj0XP9gK29bjRTmhQFiKfotFucMJWKQKc1
SJJ2sRkWu1makPzVZuTY7SFXv0tlJsNfIbcaDIZlNCDqoulPuVaW78pqgnsay9EleFF+cB8Tdh65
MeOn69+4tjDA50XBDYuiL/l2EoQHTb2EJyVWJPNDivzqXos6aR8kDqmVeLQ8ZLPNDau8YlRoSQKx
LxDnhJiLBM4gz3Og51KPRmfd7OOw+JoCbtq3CJHeVh3Kh9fnuHbRyaWCuBE1A1IR55uPRje1fd3p
vdSaAAqZRf85gQbzGJVtfpLa3r+NFCtxZ8naxNKKqPU85MIr5hoCdhRKJ8uu2tIe/FYxxbtKD0Hj
ZU1dPEaTFTjuVEzGMSradJf58kAjilION3UKOGhoctCtlMy3CJ3Wlp3YS1BkiT6tZUYfJcs06FOF
ZR+1+lbQkz0OgfqtterpzhyrZsPKCdfkYu6CPBa6FjZ5Cc8mLenHUoW6xDwb7S+0fGhcbrPS2BtD
hfI6GqXRfQAT3KNf6dmbUM1/HzMNRob3nSo2hSJclPN9V7l8CCk5rSdZyiNUNdrHKRhKCoHDuDHV
lVcLq0LehPZ3GkSWvH1JVobUqRkJj3TcpxmixpJZF4fEsLqN0GDtMNM6S7YX2Dv/Z+FmxPk8JRlq
qV5kqUO0b2wDoTlyoOhzNc0N8Un7E1pnREqBZau/byxE16IA8IJIvBRiUYMiyQLG7nLJPHRSKyTG
0Ad+sPmv1U7P4/ZuNCt7f/3+rhwkkDqUObEZInGw2McCBMJk+Ejxhr3hfwSsNxXQwMsDwmQS+YNY
zYPHKppz89CrkvZ+AsD++/URB+gHuV9TlOHg6T4/SiZqffYs+Y0n2W1ycKb0vVX26FfPaneQS6e8
hV0/9Bre7N8/WSAhBJ4V4w4l0MJU+pFVO0ObcobjyP6K+Kx+TCe1pCyVdxtvsbpytDSefAifBWUw
bU7nk8zl2fZnGWGdYbSM7zUKxXfUotRj3af97dx2oRcGZrizlCj/2KF5aNL8ADBjlnVEjhLb7wOX
doThth9HzcsDsIduM+XQN4M0bz5XpRYiipSbbwZ/jjQY1ef+a0bv9sB6zsNdl0bVDith2C65KGT1
YrO6CadoSzxjdZY0kYqcH/2qSxCmbYdo1jZDi+CUVHyQ6NlI4V6bdgaYmp3ixLWJMOU4P5BqrTYe
ohUDDFSJiAejBE55eZBV5AvD2mpar0WP6guG832lFUED0hU8ghGqz9fvzYpzReJL9HIIc39BNdJV
sR3iPrae2ZQEz/Qndqqb5Vu8KSvGDzeRAOFFzoiA7vzYWFXj93kotZ5cdSho5EkWoRBXNtNdaSPf
eX1Oa7YA/Kx4xODxpC59PhiyrrGR9nPn5ZI+Pde2XudPc+vTQN4NjfYwkIaa0DRqe8QrCar3Q4IG
3/VPWGmQAWkBbQIFSxjEyWWefwPoKKPvaQb2OsWoRqJK+GHhiSgb/2TOOQiXOtDqj7CD6NmDFU6q
0PzuA5hCWuVHUk7JTyXKhh/XP8pizMVji2tLFQh/HWDj0kCFjZNWqYZMMbjK4ZTF6FP3rdEesiCf
9lHdqKELi84WT9nKqLQPC7ySg19FGep8JUI1cRCXlCqvLxvzk0NPGaKCla+/l0tVn1xqJc59EnbF
70+WcjH4VPJWWKxlzqq26x6QKuzXfWzLsLrSHXRKCuo2Owepkz0M0oAzeKk2ru+K5YDvSNDFkz5X
eJLOZ9tbBvoP5Vx6OfxHoTvoenrQCxLaNAHUQXmQ27w7OJlfe46Jesf1DX7JOS52GLQJjpQotKLG
uAhh5FypE1uVAOIn3LAHTWmQnu81J/0+kUB/Fzu1lrgpvd033aTnpqsklBM8f4grFXB7iJ6sDQ2u
p8DwnbsanQqQl7UokLlzIQU/r3/sikl4CRxF5ZsNWvpDipGEQ+kM0FzVuYrQsJ460fTW1GDjyFBn
7Oots7A2IMacGiNRNQZ28T6DXCvZEni1ZKsE3o8vnd7XaRndZS0kCBtbsXLquWIkKcRB4OAvzkE3
2o0d8uh7vh8bn5rafC7KOXuwEQ72xqovD1EVbPkBK08HtHP4ey+pb479+dmbqFLqSWlV3lRIqMDE
aWMhGy6ncM2a1fCpcoa/kQOnEZnmcREtiDzA+YiIIOtz22Y1WaxwSGiZiOf2JrRHKrhJ5MCWNitS
+GAF+pDdDXOlS7Gb16r67bdPEr3dkGFT5Bae9WKtI0oPflZXladkYIonq9ZcKbCwZiG6dYfrY62t
MWQ8VMDhPMHRWxwiJyUbUKlj5YVx3b8LlHR6TuQ+cxnaPuZzGW6k8VbOEQ2TyEHAt4QzsGSctXTy
HABQCAtTpXqC5w9B0FGOwxFOyzZ+U5U+fp7d91v9Nit+gWCpob0QdxoWssUbqqVKbKgNdbEI6M0+
hAjCU2yi8euruXIl4ZMkd01hQYO5dFHQjWQnspykbLw06Qoay/XpLkbcfRc6SfX7C0nZiwoCnpUY
czGhuZjarNe61nNyo6rcIAHQlRSB/Y4V+EkbkXWgqSHYX5/fymlxUHCkM4viIpxny/nFRV9k9Cl6
mhnlD/2EmO2MdgnaVJN6GPxNWNzKaYEYRJBl/fXKL8azkwT+/orxzK4Nf+VyBja4BZ9Qytr0WMVy
8pQX6lYCY22SFB0I94RXQQL93Ah0aV7XEF23XjXqVrvnoY3nG1bbuZejIfjYZirtztfX9bIbjBoE
nWc0HpOcp1K6mChNkVHaTz25OjWF7mCwIHk4DKTDs9iNaFWMvaqRtWclsubkVunJ7R6CqWqPNHVG
38PmhTdaLwz1e22MVn0MZCP+aftGPR0yqCxxD4Y6zp5mLqbgi9D8t0GTB3+Gbdki/wYt/KnvZ/tT
WthZtpsabbQOVKzTYMOLvNhOrgRPOXgigObkoMXPX1VqieTGzohqZgn65SnmrfLIyshuWurzTWz0
P1iG5+srezkkSDuyFILkjT6UJR9KOAOBTPLC8Kq4sft7oElEc3qKVr1LyqCeD1KC13PXAejZchQv
TA41VCowRLI8JZTTFma8881YnuWQoYdUNb1AKNsHWgTU/voUL4yOGAeLSnhAuR3hi/NVbWwf4YQK
2RmITYbJneAP3xmtph6UdECZ6fpgF5eDwWh3AZgoGnmdJbkKPB251cHK7sWa7x9trbQ+17X2tpNC
f19kHQ/ib48nPE8hqoqwBxnb88mpVlajYhkYXiP7Khrgc2hMj3MzDzPQfc7we0fLk62W7QunV6Bw
qfBThAYje5H5QJm6VlCDMjxgQTCiy3HjzWWceXUddd4EamdnIC70Rg20LV2Ylb3E2aE6TDaCjP3S
pyuQFO6aKDa9Jqyk5z4Ar3YTQ52xU4NyU33yxWk7c6+ZJ3tJwhAniwO6WNxG7VIZAXjNA5aclm7T
hvqpQpF8cPE/4ifZpsPR9dVAJVyvVFiujTCW3iiFYb9DQib7pVYZ1AeMmGkeDTKzwHrmXXibxDUO
sINW2IOchAo0FX443nUxHVOu2sqgJi2/LWJXlqDh27F/8VezSKYv14/OZacAdQ/ZBPVDHk0gzBYx
qx4auG6IonllEMknmgXUwXVGIxPI4jqu3WG0O2NPqFfedwZ8pDtrMurYlcbIalEj0azs5voXXWab
xBeJNniyW4Suy9q63OhhTbqy8BxAbsOeTU2aQ6QFs7SHjVGl7jHPRCd5A0DBRRA+/akT+UATGaCX
t5tj2Wx2NeLstSuDgs9J6wdZ4c2jrMuHiEaEZBc1cfw2r+Q0cmvNnL6Q/jZKt4WjPtkXSJt8mFQL
Eqw00dHEQJG5vY3mwYkQFzAU2nto0v9xfc6XJxriDhjUaV6FkoWc9PkFntKKdqspLz1a/0wozNT0
ps5aYA/zsFXwurRN9CBR1SEooqJ/0bBa1XSGBHlZeKpdd1/CXjfp3jIV5Hhg9nNlwsIN47R6wih2
ES0IVwFClvPJIUKHoDtgWE9t42HPCw9UNq2TvV20NHT2ee1JlS27YTwb+xkcx00++f4utIroL9zX
f56JyzcvYvM/inKqI+jeF3/87zflz/x9W//82T58K/9L/Or//6vnv/jfD9GPumiKX+3yb539Ev/+
v8b3vrXfzv6wz9uonZ66n/X07icK0+3LAMHPQvzN/+sP/+Pny7/yYSp//vOPH0WXt+JfC6Ii/+Nf
P7r9859/iAjhP1//8//62eO3jF/7n65p629p9G35Kz+/NS2/bDj/oM9WhDdEVHDzYOGGny8/UdR/
UADHb6arGBshOg7yom7Df/4h8Tv08wBsFpwK+NeCDaaBW0D8TNf+wRNLOoL6Oe4XyZg//vfj3v5l
Wv/aFtbiX3/+j7zL3hZ08Tf//OP8oSGUhj2Q+J3A5IU0bJnf4PJarRMO6sl6k+duHrrQhw2fC7It
yf7VsqyMJK7Zv0395Ujimr5yvebA1xM0FNRTYivwve6D6M5M3RkU0WNd3Uv0WVwf7/wuXo63cEpG
ZQ7kVGO81nrjVvZtT1oGltvfH8QAyCXaU9mRZU211PXYkKpJOeH3eXH6Vc1+8HAfw2JLI/fciP01
G4DmWDHRPA05/PnqZVYdjROv8Slv7NsqKndk1HdJ+VuO3MsoAFXxjKFpoYAuL9zjtCfHWWSFfgrG
fvgAzLlEOi2yvCRttI2XSBimxXFgKOqUIoHJUV4MZY11nAfE/qdqUO2dJURKRj30N/z9lUOA+0un
EcSfQrh7YR77Qi2Fc6yf8qGKQC8aH7pgCPdzaZcPU99sqSEt/Jm/FpC6KxAhhH3J4yxm1dsB5hYm
AxC+pP13UmZlz8VQQHE4RmMQsZqanbqRUfcRrE29fJckQf2tq5FQ9eD4aAziJISFXEmf63TXW6X1
rYuHMjgoRiuR/Anj+EOBSPQu0uT4V1jVQwR9h9p/CSJL7d720+DcxDzYxj4Z+eHGaV+8Nn9Nj7wi
2C4yfvhti1PYNYMMJ3ann7QIjFWrVI96EgVeKNn6jTxbu9GX3mR697X02/kubaQGgjVb28g7LBDG
L19BOhh7SslXJHAWlsQsAU22PYusapLiqaPs6k77ENtTROUrPkhytTfK1s0d+Tas560rv7YI1EO5
Inh00BgtEzl6ARd4q83GidRgsdOCcnrKlXdN3cx7vW3TUxTrHvISFfno+DaRYGM1rHGLmmvlKwBs
EWXzEhAEEQidG4TWVuOsjTrjpCpJ9dnscv+GmsGXvo+Tm0hVh/2UyslDhz7PUaracq/4kXLTjJsN
+hf3mDeNJwzng0Mvkgfn31FqTqMNdiHdm8lkHifHGt/D8OdvGKbLPWcYg9iSoJ2kFrDM82FIBDUa
0YJ0Xwee5c93o1X+6STS7BKX7sI4LN1BsWOOW/QQvL9u49dmSFwrwIyid22ZjYEsIxlqHOR7W7mr
FSitza/XB7gwUmJu/x5gSXMyzUEN8nOQ7lX1KZvu+nrXObeysWEKhek5M7jEIPRaQHAiqD8wvOcr
WKSW0jmN49xTpVN2SmS8B4V1iGoVJdcYbbHATsONJ39lYmdDLs5GY9d11iSWc2+9Sasvikqf2HOj
PV9fvYuXcTGvxckYkjDo+8J07gP565B/M5TbIX26PsTKPHDeqD2SFmPxloIAYISbRNKj8CRJ8y4O
7J2jdrsxeEIg43B9pJWzdjbSYpOGJs4VdQ7DU6f4B6LcI3Sun64PsXIOhCcqQIaQRsMTdn4OKrtH
YaaKw9NQduGxn6tbOwmafR6Y94lfTg9NGG21ga3NiseermKifZLTi1n16dS15FAZMqiPggupNq0N
gM7WEIujRlvCVBWwr5xqOLEptFHrKo0tl/LChaVFCoAoDfekKvC/F4MoMzW00u/CExfVD/o7WzpO
POctxyB37u3qfQt50PXdWjt6ICYID1CsQ/RlYeY7mbQH5cXwFKgPcqCKUycNT1GzVcpbXb9/j7M8
4gqkOFZvDOHJTOojbGC9G07Z6F6fzEWwIdYPv1IoENjk1BcPt4xUdGT0DKK8MfN9obvdlL7p4+lo
Z65UbTljq7v1arTFQc/gPp6jAjKGLADE2WV3Si3/mYWTW5Bv8mPE3JpyZwxbxLcvL+/C0J7NcuED
KpPZS4kggajDdzIZctL3XlDdlShsqOrnno7WJDBcBT3bqOsQzrsP059BeJM1/i6Svg50SEU/hp4K
cdA+BEPvwr0Sm8khc5JjoxnHkbpATpeRIt0E9fQ3LN3rHRI7+CpIa2WrsrNUDk/lEB4QqrhhCb1R
0lwj+3b9LKyZodcjLQ72YLT0ME2chbB7quXysZrDP4P6UxDRuCvB93l9tBd2yYtNEflbKEbBWC3p
VXunkxCT08JTb5Bqsm/ITTjNV2Wu3Xnqvmi9/SEgIB2rz0DRM8P106e4BPZdT7AaWiDv7uL+yYxR
DbF8F9aowNgqD648YyCW//2Bi5X34y6Ua9vB8hepA6hBmx+7UaZSME9bz/LaXRdKS0A5yC3QK3y+
yZE8mkrZKeEpLdLa6wzddOEoz26vL/ma5Xo9yuIaTL0Z+q0xcg2ib01XPwzS13bS7zJkXa4PtDod
kvMwqImC9dIfpyhvJATH4SmRP4Tk3np13hhhbW9EH8ZfI5AzWS4Y/ZN1z1RaKXUTB+x6/fR3/BgS
vULcnvqUTIX6fJCuaKe5jubw5CtPwaTdFHK1k7RyI+xenQpNOSqUu/D0aIupFBEtBVCCYoI5+lL/
sZy/DuUGAn91DBhayInIwISWZSfVLGSTCkJ4ivMHf9ZACh3jTYWyywCIx0RwVv3vKIv10mAHNOwq
jE6jmstu1uqQ2KJof4umdbmPYvXB1MrP4Pt3TWB8MZqWEqQG/+r1s7dmxV5/xOKQj0ag+UidhKd5
bCQXWUfHm8ZIc6NpNFwbHVboJreSNKtjAoclhU+qgTzz+UHxo0muENcOT7fZ1Lt9AXBh1ne6+mZ6
d31yqzf41UDq+UCw+nd1bwmT1HeupH0zyAvxSEH/v7GKWwMtXPhYRC39aIenwnnfwilOVWRnaHd2
We6vz2j1ZNKdRReQ6KpagiZ52xxtIJFyyqXnILb29fQsRVsOwOpsBC0T1QY2aMl02KmVNtQAh0+x
+stCXz2JHx079XT6ga/PZtHQRCJEXAH6hYiMyQKQSz7foBFAuCV4gk69Zrr0rnh2dqyGh/x7EpL+
yG/QoIvd2fHk/NBQYZE2tm1lNaF2oJYO+BEyXnMxfDKkcWSNYqLOc6s9h8RfW6ZkLe4/G2NxNNQa
eN9oMIapS0e8YOvOnKJ9eWin9GaieUJK/5RsdeOYrLwoNHxhixVSLGQdFqalA+OPoxpEJ9sfnuLK
8AAuhe71zVtdPNxghgGOQCrrfO98q2ulJs+ik4+8KKGxpCX72t9SzVudyatRFraiM6W4RY8lOkEo
4XZW5aITtHEK14YQPW9ArPnfZdcaNBWj7LTRabYfurw+BL25McLKhSJQJbsOoJqeyCUHpNOHadCi
znGq5Y+R+jCMxbtQfdDkdCOxuLYlmIaXljWqd0vDGml+E6aVwXk2f+rZO2l4bgHTX9/2laCEYsu/
x1jcmaKh+hGjK3dCe6+7CxKt2qHvVR5J6d9lpfUpdppElL2fhjjZCr+25re4S+0sV1LXM3Zjv3X6
j7HxpXV+XZ/egtrrxSSdzU+cllcBxGxHyjg2ZnSS7hvFPBo35uTOvesHsav9zKbKtZSj3g0uoZeV
bS3u2kF5vbhiAV4N3qpw54coKp6SLnWnfF8ZnyIAW07y4/osV8fBfbbA2TLli7J+2dkJsBqcqM/m
+G3o93r1QZbf/Y1BKPTAgYSHASvp+WSKUTdjXTyKmnWjJ0e6JKz7dOtIrM7k1SCLFTNz0KTabPEg
Ts6wN5ronVmrEGXUibaLRt3+GzdZIJFg5CYKoxXkfE5WAhtkpWJYrZAulaD0zPYurXIvUreOwoqT
JECWAiH/knRamNdR16uutng3ajDjeNRqPOxMsDOI3rhZt8V5smYDX4+2MLMKNfWqixltrj3rU0Z3
a50+KTNc0S5cR12sueX4/0g7s924lV4LP5EAzcOt1JPb7cROYme4EZzE0TzPevrzKf/ZSbcstLC9
gdwFMLtKLBaLXFzrscsIvwYznp49wH1y3VsW4wpdNBHQLsjPeWkq7fPIlQxiZO9RLwBfrDvN0Jk2
MBh1U0popTPsOW7glOv2mZtXK866GFrOzM9CCyRbUi1N2y1Yg90Ehu0Kj6tl2NkIyP+CC+iyqV0N
zgI2skv3GRPfFMSmnAJ0bQvC+6IN8NK7MPkScL1Z5WfjUcpuyIo29NNWHjULtSsoRkFjWvQR5Vdz
lY2oUxTzm+D0NGQVWqmZHSNZkUW3Rq/sFOMN77QLc9PBPQtlWRjCyFhiTuxjWzMe4vJlDJ+u+8zS
Rztf0uzx4qkC4lo9NvL2mGXPQfMwrA1jLx3DcxOzqoYp+H5RtJOJjSrfpfK2EA7m8FJJK+6/mCeq
YOZAOXLoUYi/3C/XlVrFHPD/ym8cUmI78z5AqLUJG+Fn4+cnMR1dJ21v6ihaIfFYNo1QMF4xZUFz
0ww9KDBDcK0muafc6GMCXXzX9Btmi829Icat7blFuae+J52Usur2epL8S0rN/z8aIOhAcdAU5FVw
uf5QYI6PUTPWLz9k+sAQbFNsxlb5mQTlHaJwJwWSuqlsqMBeHwv7trsJUnGlxbToUGc/YlbTE+uy
9AK1D06FdGeVQMSqh9Vm2eI5ZKYbnu7p5TMvVJtaFbVxnZFAlWCdUtfSbzTdS7dNPGo3Ud6odjkM
t6KWqz+un5ZFV2YCiVkvWmjaHEqgd2qStdCTneo8Fo9Sq+5DSUK4OYXLwvA0cwMr+bBSQ1tMp3hg
oTo04fmZfbv8rA1ilGHcFIR1TbhriseoPcjKNqvrnSRsLOqRjfnkRirMiPGWqtK2/Xp90UsXG0PP
FE2NKb2fD6d2tek2eju9UhATNGrICaQ1NsVFpzkzMXMaMwx0vex4oojZ05gXzijeKXphX1/Hotf8
NTIve5W+D0GajxEhyb+QnYaTpnZjJ1Xw0AY/4njFV5bSKpwTihOGeOA9nV9UrquWg5WzpuQI3Zkd
x0eqzX6ycusuuiQgdoZmwBfR07v0DiRazMLVcckeiXJgXI6hfYu1dCMF6+ducUkMQzH+SVUDV7y0
JcVhOcQ9tsLehCFKdursVy4P0AqsXLQz/o7/D2XICkCrCsQEnMmlJauL8zqvCOUZCmi9+9Mfdsx7
m9rtGLvOjWXmDs22oE5t0JUuGZaetrtu+HndYRa98uxHTP9/dv+mtcFlInHwwvDZLwOnDo5j8P26
jUWnpEo0FQEA4P3eiDMbiZn7IhCO4GSRnmnmoQ8lxy/uPX9n5Dt3XLG2vKK/1mbO4qHEqhUl73SG
9wtGVpNKsnP/4fqSFuPF2ZLmKUWqxlEQ8+1quXB095uXv+kkn1mYXXSGArwpq9i0FE0E/YOXMEvl
j7u47R3rqRy9tcRibdtm4anpjbDs3ZYaW+g6cv+e+U47rN5nwc3UCmqCY95nka2JH0It2WsTB2BW
2x4eGa1Bflb2dh5UIl3qwiBh5X4cOqHx4LprfAuLazVp0COFOlGbzk7eOAqWD+sDUTJoflWNMd6M
uvYl7ZVsJWdaDCZnhmanq+gKrYcDisAVPUtJ5MQpKXWSTGKS9nWHXLM083rJLVUwclhKRxie5OxI
6waYwybNnq8bWvw6Z0uaeb7J2EGu1B0BY/TgFNJfoqBc8/217zPz/UFNOogDsTEaj4mvbNPquxQl
2+sLWTMyc3hUHQzFF3Ezk48Sub9AHKwmcctfBWm1SQeD99zs+4uhWiVqj6MlUrzv0AcTkl+D2J/q
YMXRlhfz19Ds8yte6luqx44ZhX6bKC/mYG6F0lxxssV7GCYadaIbYk5Qubws8rozskEm+e49zQDF
pRg2yO/MDiVtW8aBdGt60ppC3fLK/tqcndUsLoCPaths2meEZrd4XN7nK9Fv8YYC5QjEWSfFmAeE
XPR8XvYjr4rsVxQrtt4e1OClFRkB2fWpePPvPW8aPpyg7xNR1cwrUkTiQqu3qPX7qbgvMgG1MTfs
9lWUrUm+/G7CzPAAtD+NiQWTrisA/ctPVjVR2ahgIoEkjYfKkmyTSyuKt5Wf7bN8b9W76RHZRdV2
Evowxgc4hT7WjXqsxNqJBBHiKsTurq9/6VRoaENOJBdAybXZ8ZbNdrSyiN8UBP2GVE5Kf6VIEfTN
9rqdpVDFBBCwIpqn4Blnh6KD9qzuzTg8xd6HwftFE+z631/ymvO/PwuFoe9SeRKS8JSlIHt0W5Ei
O/I+50PjlFyQabS5bm/xBQ62G3gmHMt0CmYG/UhTi7GeFmR1xa4sInU3Rrpih31mwNTHVBO8elCB
6JFlIziYfBksMLrXf8TSeZzwbUDDKDu+Ii1VjKjONJ1FS96TjNY8rTBBf7puY+nDwZs4iXRoTMvP
hzWidER+EprcUxonj9BNBTbwsPwNwYyQDMvHRKIGtvjyZBRBMcCSloanokpVpxH91hFBA0E2kv+o
8pbL2tL7N8QZWrJIu9CcpYw480jqwuUgZkN4GsQ7r3pstdiJsq+SmzhJcjdY2coSpytsfviNCbkN
Hx70BvOpjSC26FH4TXgyQ+Mphzyl+RrKhz49BL17L+X3vD9XvGPRIuwpTIcBIeWpdrmpyG0EMXIq
4amttuQ8GQSztj7UTqZ6lEwN2yv6L4Vm7q77y2/208uFIls1jR2bxFRql/Mop+VwpPUejYofxk6N
N0VyK8VO8919oULTS47Vn4phr3YOkwhtdBwZ7vOBt3ir5fjXnssP4TkFSwgQJ7DUl+vvABPGuVf4
J2s4Taoja4SpC6VhDDAeo6PGwbN7LqE4+GIBiQc4yajjyYE0JFxwpXuvDwVI6seuf2EA0OnKwlEE
993QrHErvg55mKczyVQl7UM4nS/XV+SGPvhj5Z+4a2BCYLKTjnwrlU69rdWv9BVXPPh1xsEIGHkE
8Xuiv5vPzcZGnpZMffmnAoW0oP1W5b3Tdj9ifecna6K7S7YmtQtYAUSTq3lWzIANIPEzDxiI0uZb
Ofk4fhKMESi0nawptb6OoVAtQE9P3sI2glC+3EWr8Q0/ykgABPVXBC+rFR+lKFiJNa+PIppoRE8A
E7AHvuIyT6RaCMaEUlAd0B5JHos+dKznQX8W0hf5s9WtvIgXPANz6F1PWGsoAGZHsEzkXqsYpzxl
XUxXRNgo7mfV3ckR5HUWCdXPlSMvs0ezI39hb/r/s6KCACIlSCue+ZIe73JXctpcu4F9f29K7ZMC
btjrf431N+EmDmp7raKxUK+cNvfvameXRzkx1ZgDZRPBFw6G2dvZ6O5cIz9WwTGM3DuLcecqNw9u
V+9ktNNy1Cl5A6ycjoWEgJ8xNYiYVWJ2/9VwmYhmljZVVnSrv5Fr2VHFb0P4NMTBvkJRUVG+Do0H
jdPa3bngwBz/iWCYeil55SwRcRNR8qwsJszpkW1arU0Lhz73mgsvlMgmTTLq+QwkUF+c39GUawNt
iEG7j8NPce+Lm9wfHAaqHV+V7CGxH7UbCITbQyrYWbXS7FwIB4RZiu8GGO5JK+vSwaYAgSJlQNXK
+CH1lR2Hn8ryxQrvw/DHii9PkWXmyxempqN85sum0aim0GGq6J7D4SXT3gWMzuveB2Pcq/rRNXdZ
9nnF5sL5Obc5r7KoEBTnNFM4r1FlV+98DQmU29Dd99/r8oOvqTb/VIsK2n7F8NJiaSFRdaHoySN7
tq8eErWm2XN0/Pikti9i8Ry9wLjieFHjmPUn1fR2ibD22J8i6nyH0Rsm6ZomJHkMXO6wm0llM/S8
j/tyOxV2XdNiIHd05HQlDC5g1cBBnlmaMoTzbxlVo+xNdbRkbBymGIXqM8RVW55cisXMrJMJsTOI
t37u38tysvetD+6qcuPS8eQdS2EeWnWQebObrK9cCAym1baCIDml0MELYQAQ0ZVwVfZl2RbspdAP
c0HPQUuDW41+Ig0Bo7SZoyr1Ic7fewmt3EOhoqGumk+SynSt4W4MNdlOXUI5jk7M6W9L2X287lsL
Vx6Z7t/fMtt7XW5DKALoy6WUDPMUPU7rOTJKW9cNe2wSO/Shdli7C9Y2YPr/sw9uMZY1PeeJwVL0
aOXmpoMRyuxe3rC0SeYU2gUegPNtrnJdY4jE4riO0qE090pjbeoajlS1fAnNzQhTf9iIh+tGF7JZ
nka0d5j8ItWcd3yztG100ZeovcSMSbS5KjiJoqxxwCydzXMrs8tEhiDQRAgpOMlCvK99+dAUDwqi
F6s4gEVDEoGbyWS653P6nqTX2sZtBNyDQtoWOF++zzTjl8oB3EmVZ650iRd3j2QZhkJmgKj3XDpG
PSInXEDce5IHEDLjw5CtUVAvLmiaPCQ9nmQoZq4XNRVISiSpT0lhOYp2J4nZVvCOq9XFpTxDnrph
/xiafsiZjzeDkI79ZEjytZOR+NvCl52wb2/oEmykqtXtYOx3ohX+oOzw9boTri1y5h4IWXkl+oKc
L5irxl0R38PBaCOWuZJMLX4u3lWUpOgDv+KqN3NmBV2NyRnyKYdhHQXdtusrWUiRma1gEnF6PMFj
MrvmlbjsYkZFmHyQU7R3PiBHYevSlxgGk5x2s/HveMOnBuMkKwO/Eqg6aDnmj3ElLmDcMpgcCOvt
gMTQeKj/fSfl0sTMMQZBaUPGOIPTUH8IUeKrvNiWh7VR9EUXOFvIzAWQMhOhJmUSoPuVsQTDeGCc
Y8yfr3+e6a/Mc4Tz7ZolJjnJLowDrKWXIS+Ni23R30b9uz5snDxccYW1Fc1cIbFSGsLAyk9NXt2Z
4XDM/Je++CyH5Yfri1o0BI8KVVYwQ+IcOo+IYCvVIqenQHRPLZ6kQbmrUKTzypXn5hRrXu3emaFZ
hgWMq9S86blZSTm5uTS9AC3tm5sW2sqttPidmE8FBgUh46vuXZnkkpVGfCd4AZxBOcIeGn6qQ9pq
aub/ur59i0f2zNYswkoAR/sxBBdiqNX4vktdcZ8M5vvakF7Kygj2aTJ818Ux2183u/jVYL2BEI2E
lZGDy3grVXKiQmyMWbHOtobHrEiWuh9TVWP03w/7t4Q+BDNgLGf2X51rKVSjOKiFhrnYoNaqoXu9
axnhW/H5JQ+hcj2pZCjcwvMH1Vi6uZHn8f+gfpzhWnlYj+JrRmYHK0BduUX+hB6HdKzRRc+sOz1b
4wdZuiqmwQkqfZRwSIwuP4+bF2DzLWodlaEUH6UWVlBNCLOVB+hC7wYa6jMzM+cLvUath7Tn1rWs
7JCGhQLWLv4WQzC5i2MrBFUsoaRZjs22txp968rIWreu4G9SxA627YjiWhfrykHyA8gn/dE7Qh2z
Oroy5THzk3/+M2fO2nuy/j8QUCk7mY5uQlVvew+iCkU7mOqxcW8VK3J47dWrNa7lrw1oS1GheMOx
Lj+EVLixZQV0tKotg9bmsEsfrx/EpVhDpe6PgdnaFA0im2CkykTCcwvE0NyWaro1tDahvOO/V8dg
5eQvplpTfmpKBO2p0nu5pG6gZecNZMNanlvbvIFUL+nEzBZQitpGchnZRYNCVmryqMvrLP9aatla
lXlxW4kEZHwQQr4SfY7DTm98V+Z2kr4xO4lqge1H36/v7FJkpVrPeCYgYwOmvst1ph5MIEgY0wQ0
NqJ8LBTUL3j5p99ALHhrAnS/q4+vfPTM2mxXJSvTxVQh9gSyuDNcRxwGMuXhgSbQtq3znVB+SxCj
95Nma8rVzfWlLoaLSWKPaizcBnN5KEsKcj9ViUlpuy9Np39L+OZb/fn7s8W57cDZEPj7vZtsJDmD
YnAtOZ7C5qv9OzMxOwdCj7qU0XFDqEW3i+RgJ0u31dAgZ/spU5603l5NXhdP3pnF6f/Pnhy11oWC
MrKoUP0R94JpW340kdNvqsF/CaXd9U+06PFn1ma5XyIKstmNeGMIeHksyvfTpdF45b+evCKiA6mF
5ZOqDEfrclGuhGRs+Ht6IXouwu9hiLT4WlF4ceMoCk+iGZDmzVl2uBiiphwIWaO/oQX3KTVhNP7U
r7FOLB4pXkoAwqcyMInD5VoaYBSxL1LoisPmts4yJ0w+jTqA3Vq3kZ+zTaWDTsGnRBE0+yEx14rD
S5+MQh7dW4XAj7jkpX1JL9Qg63jNa/KvGKQTTZQG09f9YiFK8df5VGQt9NXm0VhRkkBMM4yULS01
pbLzZh+HyoaixSbzM7tLV2LFwkHDIG810CjcAPMkCdjIYLgSXWkgcE7ohu9VeKRDGRrBwXrStODY
iMcaov7ry5yO7+x4T4o8MuVuGGpfNdyRIi+LRi/CU2lRu9N1AfXT6K4WCneTikb8758KBCsg7QBC
4S2ZU3AjNdDHah/9xmXEtChz6a4zV+qwC6fgwoZ86R1amDIE4IbhqaZBOajuMTIG2+/vuuapDMyV
7Vv0kqlPAVsazZB5l9LtSBUVrw1P6vi7j5/UdqGp/k52xXiXid2zUHgZ73v95fpnWzgC4Gn/2p3d
obVqxqMp5CEycwjF3onmc7VGKLJkgmXphBIKF69eIhlvLNGKu/Bkdead59a3VMzbfgUKvXBB8iKA
84wJAEqN4mwdld42ouVhxJBB6bxkxtoE+ZJ/M1yARiNSuxD5T6s8u0x6qdIYkDTC05QlQtEQ7HQQ
mKn74fr3WHK6czOzW7JSUpeHG+iHIIa+Jt7J5o18CMpko4Zfrlta8rhzS7PbkbJboZQDCzKGndCW
qR2L4pdeK2j2SXZqbmPl3480IkZwtoXTLzrbwlSliyCKanhSrGfNuNODbVv4NoM2/21hU3w8M2MZ
Q12RLYYnT7pRO5iThOw0FXuip6gooa8vV+Lton//Xda8VRK2ilYbroJ/j3RpDbdyqonjsUl+XV/X
0nXJ/tFIZHCJctwciDdGmhWlggsyJgWhZSRf4XK+EbvyXZjVP4p214ov5YvmUxIcM3GN2GXRXUA2
gEGFDg3QweWulm5bupUigFQzAflVebrRpZQx/DC2c4NhtREOpx/XF7xmclYPgmjLHbsEk50kvY9R
d+tTyBlDmDyq6kaN863vZW+I+RN+459VzsIIfJ1p3spRdIr00Ml93duViZLZWScJdunHh6RroxWT
i+5DNjc91OGymfcV8xHC2HICEcvxtqHNHlKerPSVRsKiEWawp+EoiOXm3Gi9UOUMqtCGUZtnMJt+
87jatlz8Wjw7p/knCJPmksFx7oeQ4vLiCzrZiQaGy8Tvbs6rE1ijfJDdlQxg+TSc2Zsd80jI/DQt
sJcH4YNXdPaYH83xTgp2rVxtESCwE+UmQhh47X29uJd/Dc/H6iyhECFyUChYSzepyoyibm5p/t9f
d/5lK0ALpyuT8zYLlmaduFXQ62BvqIcb2bGMS6in9teNLN2aUDWK06QSV+d8cB76PiOoE4yEmnSK
yvi2Vd3n6yaW1jEB6ii2QnsCg/Zl3NBlv6PqgokIjPyQPqvWI6x8b7ABgRIzBfziV83qFJUApEoC
Mt76KDDplwwlAlTF9rqVpQwAvPEfK9LlSkyvhatG94jzJRrI47avYZZLjpqgrVwoM+WB312XCdn8
x9Is1up9jOx0VnNR+l55I8RaYvcAyQ4oXPbbMshLpElq40EUYFREmla/D+X4oeq6r0Zn+MhPjf0+
k5Cqz1Uz26BQWdji2Ix274vQKpfmZ1P3GLPPmKyvFM+6KcKA+b4g9vdGXzenGug+1J08hFqvWmNZ
WXQH8tsJJk+/f44ZcXMFKhrqz6cxDB0jrrdk7ujkrKQAv9FD89cIjzqUm1EymCjHL7+VgkyoaXrA
nLV4B9z5aCmDY6rJNAeibwc5fJTjj7I6oZ5BeZUPvh4+SWHhtPq9kn5vQn8zdtlN1b2DFzkxHwDV
70T50RPQEkm3dfxOCGALwql31z1sqVyLLgFwIQCLgCHmr4AkhGFC9MnG9fw27JKHoAXdO2Y3SHls
xGE8DaF/VydgxFN0SO3Wh0Y5a/ZFVdnZJNBuKMchkLdugdzp9V+2+NnOftjsFEeKHuaVBmRbb3qn
D3M7OFaqe/hvRqYfcZ649aGlxAqY7SoOHOGp6F9Sc6V6shjwmEwGrT3RFc0HJotiKPCXktywR5Aw
dERxJdwtBokzA7M1+FVRDUKAAVTooD7FvWT5Y+Q9Xd+ppVeCfGZl+hVnO5WFbZZWIY/t3rxJ22PX
H+F0iN+F9YpDLt3p53Zmb4RSMi2ciUAka+8MYdODvoYQtBQs+gY/8cDrq1oqXIMHhhgA2BEHYP51
mtFE9qDAy0iFFHl0OoP52T4B8PShqjZhKd3yyG+FtQfDFAxeBYszs7NvlrmChMAJBZPS35rQWKok
tHY+9o7kG3alWI7eS3YjFWvY+sWveGZ39hWDLjDjaCpiKO57EeQTC5MYiNOsbUlGfX1vF20xYT0N
8UzkjLPLa6iYNBk0vmRrHOM6cu1IYio/bg+VG1DwXaP/nbbs1ZaemZvdYKGhBa1a4qCW90xfCaKB
xyxZufUXM0AGIaA2BNuJ1sMsyFtlompZz2yC7Pa6I+X+cTQdaXx2mbhOYHHx6n2eCE+Q5qIg9PiW
/fxje36PpWORtH2H7S6+d4fqUKuVAxLIzs0XK3hLtetsoXM5Wb8Vyiw3mPkQeAXxLImzfQNs9iGN
xuQNuFw0OuBSmiae6LTOHl2q5Gdl1lGIus0RWZJzGIfFfmXUcNEZz2zMbpOxgV0w6SQCvdjYdW06
Q/Ksl+Gmg5aedt/1L7XoimfGpv8/i5UchyGDSDs8JUb+WRKCrasZPxFo3Vw3sxy8mLaGUwWWATTB
Lu3oTeHVfslIWq6U9qDF73NXu82TY5tlN0I0vsvTY245yfcVs9PBfXXSzInwbaIQBc5wabZvxNRI
RswWiL9noeEk+SMcW3X7qc9jW2kzW6EFuB+LNczd4lWKQiAF5kkk8PfpPNtXgQQmHFHZQFUhMRwj
6PubzhXXxBbXrMyW50rMOZfyZAW+Wkcw8mHjRoSv67u46CMgQSaaVLQL5p1EUJ9N3JdcPAactc3W
msimx5Ve/PT9X32oMxszP1QLphuSnkeKEvryVJvXnDEWueQG3+mZSfqPS5q5Y02dTdcrlqS4R7N7
ljZRtDbyurwiiLToNFPd1WfZQdT0mq8MmBCRM1F+aRCV1Z/CNNlf/zhLLjAV4sHT0dM2zPnVhfJv
0HXcJXE9AlW4GXx1e93C0uc/tzBzMtkLlUiWK14Lxo+sAvHgvi+K1exmeR0QM1ILh9lt/iYRgl6I
BYSKT2V1ZBK59zZmGG1o7W5UXmOD08d3UnIQxHKXeh+S9F3qlis+sRR3GXGjOQQNKUQ50y88O7Ko
jreovPDBVBwcBnv4xxp12+jaJg30zahFj2/Y1zN7c5ePrdqqE+wJiXnD7LqjNPmdkA0r74alURpG
9xSVKWU4h+h5Xa6r8OIgTnoeDk2bb0rjzuoGOy+OFNVgAmwhUvRNO+H9pqQbRHDD9lOzpj2w6EFn
v2Dmo0Eo5m068AvM9Kkptd2YWI4ZrnHyLnrQmZWZn2ZREPUGWownXdtBHGeKK/fy2ipmd7+SjyUw
g2kfy3dM/3NHdsKaJunyGsCkQZuhUeSY+WArt4IW1TxxTVf57nu66fi5NG7e4nh/jcwcL4SVIXWn
wVwKQkEhH03tR+2mK263vFt/jcwibKRVqdKNU44b5AfXMzd5Lx1WEeeLVn6jxKBnhA9heqKdnVmz
LcLMFMn9Mr2A9aOBQq9qIbccBSHZXd+1xfDAUP0k3AF83Zwdo1xCzNALMeVL+tb4gkKl3WcHrfO2
6pv2DsAVzjzJ880pfWM/0yhrjVOPWnRS79sEO6+SlaL30v00obr+MTI7lAry5VxeZH6WHOi2NHao
zXWDsVPUJIUbTFlD5C7unzbJFFK+mSYELj9VYJglcmAirq0LEgXIOnSYoPF3ghSVm9RSaZkEXbJS
mVkaXFaYlP5jdfYKUv0kH+uS9tNYlUe5Gh1dEveDBLVVlm7H1roxBjScn9XW2vWB9ZPpkHeG5p30
8H6MwqMiPExopYlR5rozLfotM7D0G8CfIul8uRlAAQp5tEzSbqpvkbEvVc8x6Zj+NyuzxWtxVQ1a
YXGjibz16JRaj/qwViVf9CNwBr+1KRmDnRnpPLTMyXSjUyabG9gfXRHqNWtwxnbFYZf37B9DiJZd
7pmbMZk0CEL4u1YetepRNGobkcG3RMc/6wGWcmmGRyQiyS3rya1+I3vWQVejTbxKMTx94XnCO8Ez
/rdtDJtfmlGrUJiAL7AjuPKOhuw9Y/MWyrhNfTcNDDLz8YbrC1pJ+B5gK2CUdXZ9JW4UikLEeffF
d/0HKWFNb3C3cwuzyyvvOr8YRcKW3330x5ehvWuCtdr1khMwPTIJ5jGOQ7v3ctvkLI9MyK5JRtPw
4GfqgTnrUPNXfGDp44DNZP6YxH0id7i0IghG5TVRGJ2CarDhod5GIADoZkhC6gjFaIfhysdZCo5I
q/NAZRbX0NRp2Wf3mMK0rzK6dcT8TxPYaTO4P70xMByzaE0nt5AWkF3pLREZXBd6JNM4DrLyl0bd
PrbMtkuik6p+ydMdl+leeNJ8Jyjz/fVAtLifZ5ZmnqF1admnXhmd3LbbTTOovrsrzRb6CmKeVXTe
QVTWvHHZJs8vJtEY0J+T4LRFJ2fK2EWnpgAzTWM22+e1Et+MVoQmVdSLWx7v2yAK9ZUq+mKtA9qa
P5ZnEXHI3D5PoRc9DeXAiK/kgSge7ppGQlrQAR3m2zJKTmX4HWT3yn23dDxITqYaJsRQDK5fftI0
ZjRWzrQIlYPoc58Ow406RF+CQfdWgvHiIpm7syBaQZIYLOSlpaHwzSwOyFSVLt9mLim377RRttO+
V4p+2+ZPSWdtKvPndUdaOidnVucUEvLgmm2ikrpm0p1f36a5ANL4Y+8dAWqubOXSvXZuanYPJJ0M
GebURUiAjFRA2oryrgo8moKP19f0W+x0fhWcW5pdBQJrEqMJnVVmdhrE2yIAYNQnLwDcIpcKldHu
IjG21YE+pNt9aZJ92B+z7nnM2nfd2lGdjuKrHwOOBtoD+FWAPVx+18bwEsPPKN3qZb5B36pP8t31
9S75KEojfyzMNjagNQaZDBbgHN00kbFlY1cfBsv+yRwgbUJyzVdDTKJrkFMGPTm0r+1jJtIzkWEi
ck7X3XRja2dKL9t109wK8drI9qKTnpmeHUKzlILMHXkplPFOIn57vW0lJeTxtdPpq9Q80wd5/cH+
LnR2V5lGopHKk1f71iP4VUf3gl1dRWgXyuK+UvddD6GlJb6vQ2Hlvl90FYYt6ZwqKMi8Agi7oSF7
2gTt8p5N95fnrRyMxRN49vdnISYPUKWJShBx6N/kZfneSPean21hh15ZyLKhScoStCed99lFGA6R
1ccDFXdVzrZ9PCJYJ+3HdCeAx7/u+4uuQQYGY9TEFjfHe2hqSGY5oe/qRHSmRi7q29ugMreFom3K
tRGQxZN2Zm3miL5SRTQo2UDBunNNkB9w6evfrq9oce9IXWgxoRv0SsR4lK20auE2Panhx1rcKMq3
EIaWFU+YvvQrH/9jhP7BZVAyUdbxc4HnEp4mQEMOE7KswzPxQkfwICihHfdrnZ4lngm4Cul3Twhg
Q9KmT3mWkoVu6ped4lLu6T912r2glJuJihyA905BCxrOmB5ZPyPfapliOH7tJGmxzeG6PObJv1eC
wi0hgmEcANUAaQ6vdYVQiuqK3xLACV+PwV32O5JBIGi+pXFxbmoWTvKha6Im4s0Yiv6+Eku7kqT9
dZdZPAS8euGE4+n7CiwJn7Xf6T0vLKW6k31zA429XeijEwehvUp1t2gM/CAjBgxbkRNdfkbLbFqh
zjFWVv4T6tm1Wu4EDy1reJNy9GOuL23xxP2m7cEnIeuYXeUKd3UdMUhDTffBNSKnTI8xwnXXjSzG
XeQWQcIDigRxfbmkssurSDOCiPlc4ZsWGsO9CGXA++tGls41UEUGP5iogqh+5geMnBdapOTRSRxT
O0zuKFPVQJ4YyUibFVNLmwZpH/B3HQQcFbbL9VTW6OZhyOtAPUpoK3xbo+JZcoHzvz97M3Zakgth
V0QnQ9qIo7JPY39jxsMxp6yG9Nju+sYtr4YKrqkDuOM9d7kaq4hbLW2IVb2o20mGsHhoOW269rxZ
THAMqkf/2Jm5WioOngBMgcZPfILI2vbhEzWqzwXINvgOd5JZ2n3+UkVrgXHRMaghiCDUaISLs1u5
jeMEBWZiEdCaqoPnr/jsJz/jMdxc38clLzf+2vm9/rP4W7ZCVmsegShN3pfB+2pNvHTxOzEhD4si
zAcATS6/E1rVgNED3vgwGOZRuWW8ybfWlO0WXe/MyMy1W5+uhFxwVKOUziygoPijFOkVqPtjV6+p
Zvx+3c2vSWhY/yxp5uhuknZdM0yxjkFdehO+BvGy50hf82qvZ/JpGM33sfhRj0fH6x78GoRjVdww
BTv68ibwviXlQ9LcACuyJJKTDwzFNlONrS+0D9e/7dJ9zhQPupoKlEaoOF3ufZBKrl6p7H0aO5bw
TdaFrVb/RFgXMZ4bHljeW2Dk5wZnO2N2lRroDch1sXQ3tZVvJhx5OqyAKRa/9tmyZkeDRprRByJW
6uYlRUpEiA6i9UkLN3G+pnS5eDomcmNVgemEcvzlDirgVoV+IDy3hvvDig5t1f+4/o0Wz8eZhekX
nJ2/0O2l2iyoYnR5ts1p/0M4mDthrQXb64YWAwrjjTrUhtSI5nOOflKZQSVT+7LCby4V0Kg7di7U
XmsVi8Wvc2ZnduDFLOg8TeCaoebetx0iPrd9cAuF0D4v2+0QO2783ZcfmyZ1hv7W6vI7I/QeUJA4
pENPr6da2eC13zM7BGUBAXits8FwNPvhodOMj5lQ2UXR7L06WIPxLX5OEjvKfSAFSGsvP2fEgIou
tBlHzmImpTiW7Wh3a1QFSzW3CWFOVZGyEHfTpREUga1u7McIqED3pfDVByWodnRM9WxDFW4Xgqdf
yYWW+FoVE/Z3Og8sDuauS5NjNOmawsRw8kzF6YRDmxxdxLcNWvjFrZ5lG1WF9o5ZtMbRja//3nNJ
w0yadFQYXr19ss4aEiFOsS3cC2N7Y2UQM8SNk4prwnBLZ+SvpVcPIDRLK6EU+XrSWBz9VNihPtBZ
2j0vF/u/rImpl8v9pORVG7qOJSuu4ZUY3gMUvBOSxhFpr698vCWfPF/VzCetKEoCX4CtLhhjG1nv
0rzv0+c3rOd3AZgZS6BncxsS1awk4ZTV3V5V/VuvuouywonHaiVfWUTVm2eWlMud00pB8ES55TwP
pkPpyQJ2vrXcjcB8olTpP71uuANHtbeS5H4IZScx0gcjzu4nqj5pFA/Vc9XEj1HY7jxPou1g7KPu
q9+Nh0GsLJuB3htfqEcbcDBPQHEtrVs+SHAZagZKzWjIzMJjl3oxmiD8/LQbH0NNQZJkXw4/JNN3
TM2phOi20dR3WmLe+l5tM829Ep8XXdygV8sszFS+noXDJmvyDkURDhOtqr0UmvpNmyXKkzJKxbtS
eIOE86S5ORGgM+DLNPjknGf3G/pEfYhwEM5Hm3Sjio2+q1MGi6F9lg/XfXAxV2cyEbIReP4QjJ45
YasP9NMFbGXufSvk+9EwMyeL848U8o+iOTyaXrnV3XanJNX9ddtLicK56ZlX1n7d50MhRacYjg4H
YhXQaK28VjVePMmmQbFuemOzr5ebKYN0JNej76BBms1Jpou53tFZ8hAqBmCZqB5bXDCXRkYXOdsq
c0lv0/pmNNIbP/o/0r5sx3GcafaJCGhfbiVZXuRy7dXVfSP0Uq19p9an/4P14czYtGCi5gx6gJmL
dopkMklmRka0u6zvOwegMkGibm3aAPIAQRQkmZEG4m4/VaZ2jVkSPOSV7NlE+lipulQQatcm7dwG
54EKJaURj2w8Ebi3pzu6lJ7wTro6aexqBeFXMIvzFIZWUyiFDsqK40QnP49+1CiZxEnvp6DF/rqn
2WeWuOWZQYvR66EFS+pfqNg40vD3toHV+TozwDlZ3WhhFkN+6phIW6TjnAzoGOEVRjRf3H0CzOFp
CBICnBfkTs2RJGrv5gEU06X/HwYD+AfaOcB9ARzOpTPrI7T3pBqDQb9cBXQBegCERZBVJz6zwV3H
gLrK5jyGE0OlfuigPQY199ujWJ0tE+hq7BEZ+nGchaGj6JgrsvzYZNWm7eiWqo9NRjcR2tdvW1qj
qsZbB5z4nw2faIq8nDB0y0VNafcIMV0yOkqMCx0BnsGT9QGqK70SZcEQhRJ4sFriaSF9V+fwrofa
XKAPWeJVEjiPTX10WosYf29/24pjXnwa55gmmaYUKm94XQ6ti3YjmhuOkHBjfQIYlJxl/SAOwoUk
Eg1FP/VAjIAb3IsAfUij15E4jRo5VfiGUrMxHYg5OFpUu4mB/AKa5CQnVv4DBAMlXzwjcNOQQVvL
3RATUx4ks0KWwWyJT8nGzhRXrV6/PqXnRrgTcy4j67NWcmQiuYkKWSIrc6gpIuBd8V90EoIyAK0/
OJY1buXyeEpwRwAEgqSmB71fMJh4BK4MbtKv7xRw+SDfwSC4eIdxqxcWetcaBJbwHRCvjb24r30o
ceugGbs9deybuSyQZqOPHY0WEMS6EhWHcpRKCcV7GhlxtD1S7WCWaHRYSPcdmaPKHZI6EmzOtQ1w
bpILA3ZtFFSXkY0AyNepw/kp11IvSmXv9sjWVou1SYPbkFFJ8deorJWjcpFnrNaojM4AFeVdM+zi
/l7Xc5EO9uqQgGYDHgf6DshOXIYbpjzURCnisza/gnNbfxHVtFaCM1oscQFl3Hd4p3EG5HLIex3t
68c8Nkqn1BXdnexW9D5eGcaFFc7BpbyGmi9ABbgz+VM/ORlTO5xETIqrVrAq6I2CsgcU/y4nC3KQ
DSRs0/wIgfSYLk+o6Fu0Edxk2YnI+bUOrfd/jHBDUfI4KSyIWR+byhw3QPY8g91D9+KUWk6iVfmG
kt7y0iUVvCDXB4dcNyN7h9Acd4NO474HUBRZdkmeEk9qOsjmjqNn9l9/AGF8/9rhIkRO7CgxoNJ7
LOt0Z5dvsTk6djW55iB4jqwECBgCgJI1UQPdxu3WsW1Aq9i2+REyNLsQBESeop2UXNkNRAazbBbv
b2/b1QlEh8qnsjX0Hjh7qt23sdmW4KcsFB8PY49AFDI3Be6x1h4OciMN8Zqh9vAfl04Iio1FyTsM
a0TzCEojkUPzfGNm0l2MnvC5D0+j9WtMzfeIhi5dDrEBXA0IWrIXkJWDAuTVKkUjXwlYF5/EjVy3
Yz1E/iRnqggDnkQZlKFwjjEd89tTvLqk/46dx0XJ1WDN89DlxyF8nUJtJ3cj0l2VW05+0VcC/1lL
FYDiCaK66MZn93Fuu8dKRzG1dX6sZkLf+iJP980oA/8FRJpLiqJ8tGqrfypB2bVZ0iz1oGz8E2RD
6WMzlPb77aGvepcBvm9G3I96EbdtDKi+VOkC7wIR5guRGhxApgRtuEhw+KzBtPAYBKka0gUQ4FK4
xbQWhS42wRyHSz46SIb1CDx62Tpa/QipBR+w4W2o9dsBUgGhtNWyvwWKwNlzlj9OscDZ1wZ99i08
SktdhiyfFDhW2uFVB1hCPFUbYQ/xmledW+FueqzlAgJuWGcp+0YqR9MciJWr+ndR1XwNa3E+tSp3
26umIkZuvkEh0+khddVuP+rOnRVHzZ352aydPvT+iqhX1vbm+eC4sK6pXdGpFsKFVKubAlWAIu3c
pnhFgVNwIVvdL4A7ICPOwi54tS8jE00NOyISVmtoHs3OQ80UAWnRD3K6VzovJs/E3GSymw7Pt7fG
Wt4JD4Z/DXPzWqsjztNkxLxOIWjMDmO/WVSnmnyDfhYEgepyhiYX7JRV5zyzys1s3bd5FFs9wkNq
OAQIXyYwLHwPrVoBha6JTB36KFRuUqOumLthgc/kIBaLOvCXjmLunNUdgEI34DcSAJG8ogC6a0lr
ZNjzIOqN1Xab4aXTgUsJYpq5CE631rGP8xgMfQyDJqOqd+kmQO0XZNDK4mhp/YYq8h4omV20+NR4
BtNKOA6bqNnozY+U/ocFAwAVbznwSgD0xGbhLBWa4P4emUlXHMP6NEYovY2Wk4uMrE0ls8CazRmg
hDOit3JhdKZdHFvT+NOP0gs0IP2pUF5q4LcmaCPd9n122l/cFhGogd4CbxjqUeC64c6oeUKmmaTR
FIBdEyVLIsl+jPtvJweRqm2jbhLM4Zo9DA2HDBMOBWfr5RxaBWRDp3EaA6W3q9+lmbQuQl7kQYku
9YdS/4nylbWrUrQg3R7otdtgpCCLx4MIHdrQ1uBGKjVGOLXSOAa0R9tSocfZ05QZ3xJtsXdllt1L
avOnp5JyVMt0OMZQGdrbaqkIgtzV8uIrENvQHs62yxWGcizBVkxJPAVFryIf+6MsdSe3m61dBxIK
/bfHfBW78X4G8EnHUxp0qgovJ9wOelZHmYnFnU4QyNhkmn4HQMwuKQ2BG12f+gwEBegAYGp4dF7l
6fIyirPZhCn6rh3GO+KabvIavWZ32kN6Iof2tfrV/Zqfvjw+GEXGFjkWZIivjneyTEUL1btgBt5v
HivXtrKNQjKniEUIlZWpRNBBnyHOJmx+/p07L53Vg4R0Dia0RdjNAWJwjC+2zN5uD4n5P7cf0U2D
TgGmNMlgf5f7wywqQ57Tfg6U9FvUvEOR4/bvr20DMBMCfsk4Y6Sr6GkzigI1s+agahOfmG8ptEGB
X3PTqjxaOfRgStzya9NdlHegsLe3ra+NDqBedgFFhgeP+svRqVK/5FViTwEe++BXiQrAQfNGxEO+
slbgbkUCEMlO5CT4qy6d5KTNKMAJnaRvDCo9tol0V3Vt6rRIXd0e0Uo8A3EM8mJwDRkiS+xbzs4E
RVnA4tJFmE6jHjw6QMl2qEd0alZK8SsxE+kIQhcULYvuyzIW4JdEUhwPC8DngGtnX3ZmOV7MZJ4L
fQpqaJnFMmXu2HyZ8pEZAWMCohayL9jXl0YklVRyrsRzIIEuo2t0F0YURZA5WF0v0EzjtY3DCDTe
l0ZmCMOoWZ/MQZ9/ZBl1ZDxO7NG1NreXaiX0MvUr1dI+UQh8JqlSIq3tIT8T5MZvk/g6qmJ5ftBs
oMsHEYyEOTK3jbG12DNLM0EGwldNdZXQMKHJEqCwsC3q6GVYisOs/k0lxVUUV25fe2N6vD2+q5se
1krVAUNFaRGYGJ6yexpL0uBTEIKN1Am1x9LKPeRKBA6/NosIt2jvZo2FVySgNjBHcZWYc1ADIJOR
Td2pH/lcn/raDMa8FKzZSsBgZUXQrH1SgvI0mZWktW3WLktQJn37YRV5PzjA5VlfP0hAAA4OEAAf
0AjAcyN1U25UqabPQRJ3mlcbNmKGqqv3Q4ZoX8lUEXQDrEUNxnCOf1EhQIng0uNVqo12aKpLIJfF
TqoDNSa/h9ZpzczvmsUHS7Tg9rPij7gLsKwcSIUwSi5MdWlvQ/Q7loJFp5tYXjYlmmcb9c3otoWy
mTQP1SmByZVdDZOAOYHo2kCI4kzSPu0IuAghMdnEPrWLDZnAOPihNoK5XHFIUIzKaEgHEx8ONbYt
zuLgvJhIYhm9FISdDH3JOdV+VGDu9msjtrYk1/J7aQmb7e29trKArAwC2DLTT0edgjNq6ElXmsoS
JNOj1fV+mAeZrDt2qOPZGDugBrhtb20yz+1xDlPjDa7p4AsN9MQpNku4oVthn9LaRJ7bULgxzbnV
hpW2BIO+N/PHkY4bW9ka+V1Nc8H0rYQqoCBYfQfIbBOpsUtTpa6bZTUXcwAc1ZZ0QBUXw6YdQ0G7
8Mqs4QmFaMhgb7DGzRqdGlrOWj0H8ySnThK2j2hnTfshoLWotrlm6lMqB4w4Fi7cnBcWWdYmZVHi
DKvdjGavRIPOqd4pngWahNu+sDZ556a4jVWZs6L2Mkzl+pOcyQ5OlnARBMQVXwBeD2U4HavEaFYu
F0jH802i6TQHRl85snav/e4H4CFATSfKF65EeIR2FAwYeTWOS87rwEMKLccMoResrg4BwlRZPm7P
13V6B09GXM7QzY9Di+EfLwdDoOUpT5qMwUT1Y5U8hNEOzdW1tG/H/7HHJ+Yhk15uW11bJTRFIfYx
wUCJv+rCJ6HBECs4UnQyO5BA36lqljhR1H/92Ed7McoUWC9QaPF7KVVTNRpNjA7uEIUNGC7xkrdF
TfDrk6jDBHu8wg63ZS1jbGeDYJ2geunN5G8W/hz95L50+/1ATrMIJbMSYFFyYezFSD4yTZDLNaMR
EnImyZcACAcvkgBWLRwCBpBUObTzfIhVsrm9XisbmBE+MF049FwBB3RpMJSqJc67egk06MdD57p6
TWIAJkJ0//r1ovy+be2abQp970C4WdDgxL0DNi/N2UoUm/3ULUHTaONBNaEzO6Fq6JrZOO5qtExB
LCRtnAQK70GWTOpOlZLy3jBzo3WS2aZBViwiua2VrYjSOy5BgD2DoILvylJkiCsplOKy1ccS7qig
th2aWtRFurIxYAUeBHoKVjjmdiPSx2UUNf0SjAfpcf4jYuFbuemAyIAxCkJBEM8JFtnOrgNUsiJN
qkZcrULwxYToK3qy8t+5mYFYMJfQ50GzvTpVgt2+Ei9tRouKNydW6arNn/QIJYY5Y+qMyQm70htm
sK/hKOgWr19+CZyHnVvc6+LcGl/GGtteAfvQAF89mO/N2wQqDN/y5nerd6u9IrK2OqPI6eAPggwi
6eWMhlMDH+4wo61Jg1qRdugg3DWh8TL3v/P8Xg9f0dV0B900c/GaOmikjYIm/abApS9yC/2pkGJp
l6giyde1DYvUpQksJc4NRL/Lz4oXY0FHLfxIVZ805S4dU0dbTunXuTFNGbc81oSJTn9w33IHVGSB
FknREYmM8VWzn03U7Jv8rmr/6jJ9SxPNtez70DiQ8OtvSBhGuU7D+AwkDTlPjiDczpiMscrdr8Ye
nAjXW2twDf2j/RHrTgyOwdt+db3QAHGgYIlTEkxQVx0mswTOeKib4JIplSfESBRge6xgfewVtFuM
+7SWRy/XZ8FD4TogMLMMQcIuAqhKXy7kaIM22aQIhUb+jahbaj8viSDcXp8mDJ6CWAvSGFal4Kay
7XP0l8UwATareU68eVTBOPJmQxBbGio//DLOFz7DSq1oOkSSS+Mvnr2Zd0TXEA6kXFF2lYbKL14w
8Q+5TgRoiOty/qcpkLcgmQwlt6tn1rxoE46SJah/l025LUjv9Vp3bOnk0Cb2IDXid1GJBqs4mLrT
SJvHYgHtSe5WfTSg3D+6Wi4LVnTNkeCwFvYLQHj453JFMySTZMYoFsjFd/ScOLPfoyaq7LroSJFo
/PJ9GO9abFGg0BnshU+ZLlFjGSnEb4OwOo3kL9NfE6l4XZ+Mlya4AaH80oaZJmOSx2/D8kv9+nsI
zUDoykEJEp1+V/x8UM8wSsh+SwEQ6D4Yl7D14v6NmIkg+7u2D1DpRNBEyhIt8lwsoz0k9LIowZsc
6GZj2wNnsq/b07SNjMfbseT6QMSIziyply6wWJCWUxtYUmLFSeXehz6qh96jYI5iL7QFDicaF3cW
aMgeyvMAayk5fCjUjVRXnzc12d4e1FqkAsAM3crIaygoAV4Oqp31QqcWc4My9cK89mqU/6ZZqErD
luHyfMfkgYsJeRNWUdG4iDjVeos7DLILBCHDSJxR7SGbO5cQ32i8Mf5T2u2zPNX3YxZtVQLWHSHN
LFueW1/AOTz2bhniOoOjgKY+ibsji5p2ZB/mzMcrJpfoG1iN/CT0wLKfUXeSRJDT1blWoSiMk4jJ
VHJzHfadNg4UcyDVJwtYg0qHutxXO+oRO9GdbeIagSwcyqCX66mTIa/pgIyHMf4slyf0PAkT6GuR
A+sINAP8BVUXbh+MUkkhhWLjluINu/b1tj9eX4Hw/Wc/zrl9oSldtFj4cUoOWfVUx3eLgX7NzW0r
q1sZPHJIseEOhITA5SwpEcqVdRLibtvuwsrVSTBWTtq6/ejfNrR2bOD9ijVn/bqA5F4akpjiJK1h
CHWdOxIv93mYfaC3/01VdmE4vIC90oSKkSB/uOZoSHNgWyNesXrRpdWU5EM2SpkU1Fnnpu0dUe4h
ry4IUKtDOzPCzSF4h4Cj0VMpmAb7rY76TTUNPqgJ3NpSXCtTINZg+kWVCQLWWlzEO45VLoE5xegu
x5ZAxDmuxgbxvn0xzAcD/O2qdo+ZTVO8F9pvt9dvbSbRtoXyCkp7KDtzQUPJ6xnOCms2nd47EgVk
6o6QXtvfNrPm9edmuEGVdkybJq6lICk3+uAWaZCWyGe/3baytmIACvxPNgsACS4GR3YGTlJoqgXR
LpdPSuMYsz9sQuKV2yh2bttanTj2XEVlFLh3HtEyN5oBGj4cX7qC3HEcQZ/um43j5baV1XkDLlwC
9ADVVx5ZYvdl06E1QgqsZDejS2tQ701U2oZMkHVdGw3oakDCg3SRjTbJS6drQzVK227AZQZBQovB
CIkJk9NfXx/NuRXO2dpSLZo+HqVgfOy7D5kxDW+VL/ft4IDAzRrvemRCQZzMbdsE8M0hryQpmJXD
PG+p5Ib9NukFE7YWYOFgqMugZw9FUDahZykLgtWv51mV0Dl6KjEGre/cKXLtYd6IK5Psk7mTnWmd
Q6cNEQ8FGhYyzoyVk4IE10SGYAEHaUChHOOkoJ18vr061xwbqMko6HfCsQFPAJnxpRl8u9SmczgE
TRE05vtY+mEFHsKjpXwn8lvbeGF6mD+0B9ApF2WQgOojn4/Wc0IO8Q6axlrmhK72S+29LhecMiuZ
zMtP46ZbmrvOntBFGlQ/h33uPS3b2f8uHfXvt6dgJcV3aYftx7OZTjO7DK0YdiiYCpa7MUodtfJM
e1Oq+xh8nt/H7FFTd/GrMJ58XlyuF/nf2edO0gxLr44DTLfVPpH2arjVS6SeHUU+6N2uSL9pILV/
J1AmmkM/LNzkpSIPtQ+qmpZABOppMZBtjY7ZbtE2iv1BlW1rHNvlLsJfrhzFj1/TpzpyStrsOnKA
sjdpFycsBQHrk9Li1jA4X7XMcWjVwR6CDn3vyQH6O1YoO8r4SmXDyVBpMU0nRb6pj/1ldGMo9t51
ReVH5ClJtxkQ5Gm1t6Z3vY73WqBH73LzUJaerpUOrTV0xHn5krl6D6Ha15T87cbIScAqkQrO/s8K
5K1hsKPmzBGMeDLtZorGQCsfUBycQBgJMWgj2jHymcUZ3Oo1/l047d4MvQXxsi+d7F6vXAOr0AQ5
MDLxLjFPxM2ib7PlgY2bDrGXpW+V5DZGQO+Tx2kfHZSNBoY3KI9g0hwsS3uQi+fKrx7I5CrzvfZo
2Y9F+pqR0wSea2d8nt4a2Umy++FkZE6lOBPa/pSjFN7bhQe2GzsWTMQK9gg7AsgmKCxAOQ2N3pcT
Uc8W6SakHAIwZgHyNxfdxmibZV80FXi9p1IJ0gp0y5Fq3OdzMb4UXQ8mymkWNZp/0r5crogi4/2J
HLSGqzlkii4/RM6Hph/GZAwWuAswmK6sDy8D8t3IrLpLSwPro4F0fAsgRdXIm9w2Nqq0t+cfUM91
0lHdTLozI8dCHQJywnzMNuAY27Fkbx5nTiOByZa4dNsb7c5imX30yVpFQDtjJ4mIBYVj4SZV6Sul
qe0YuEZygAqM+a7vCLZFda8GUbaZIgsY3M007cClm0BFtYiRLUZpstpn8n16r5qORnbJJhm2VeaG
ijdUfyo/PiDBaKqPVe/guHBE2pTXNxFMP9BnuOyg2ILD6HL6IcIzjKpRjMEPbf+gPnw57l7+Ojch
iRrjUZnj10O6YC1av1C21AJuvXJZNYPIJ3tYNnQuvvfqsasjPJpiUe72s/H9ysPQXQORFDxocP++
HKKVtqlU9OkIRMl8TyTyAD4wKADHD1WmH0rwfddKC/AywliFgsGseFLjhmG+rRT7qbeW53iYfyN/
dxe3FkS1h+5uaMIdqjZPEPXEorqJrHoReheJb0MwolzGDVV91QrM/mksAYc2DTcigv27umxAgqFt
UrEByuEOtFpShyK3yjFo0wIYyNSrigHFjk2ImsftNfx8mFxN35kpzkPqVtaaNmpH3B2MpzYq0bQL
zEplPIIV5FXVEy8vCXDfpiep890w5u9DVnvlE40/8o46YJvZDZbk9OrPsT2oheYq+rRVip3gK6/v
UvA0hjDAJQeFUV7xKYwGq+riZQygHWP6Mxn8spQ7r4gMwysJdPIqEp6AGUfMzyCRQ6D4TrUh9Ug3
206Tl7K7dETDxut7vwGgxNdAQ3GMoxLkE1NZbpLGchAlC+RZFgNPRmr4naLRp9vDuBZ/QKcoCnFQ
/2LhGZwRl76KxgcwctjdGFQgfTQVkD724Akllb7XlmHb6XvL2k7zT424dnwHnQTfsp1SBkO5PO9r
3GTG7KfSiNRXrt9f0HVBAyuauEGyArzZ5UcpgMeyqR2D0QqfSntLq0c50vy+K3aApTZDEC8iocqV
5YRJ9IGy0iTT37g0OTXoN7YzCSaz1l3SA+gjBTea1UGpLDwB0Ia3hXppoabmSGgO9HuJC0Acb6ly
MpXc7YZtjppzf6hmAS6bzRK3j4Cp/NcgF4bQIlnqVQWD47RREwfSeJO+nfXNINqxK2c71gs5ZUbT
gKocj8VubTKN+YTJk81dWqU73LHu9FMknbrf7duQh34kEidjcfx6bP9a5F6AYW6FxRLBYpLuoJv4
G3jzPVQBbm+OVSNMZwt0YKjYW5xP9JGWgRJfHgOrDp1i/mGHxE+KJzUe9n3xYxAVAlYd5Mwc5yCl
Vix1FWNM+X68kwzXuu/2JHXKQydwjJVYDmrKf8fFOcasaHOTzTA0QMa4KnAb/WOSI0i6/Nvzt/La
YiLU/xriXlt9lxuFaSFGqu/Ftv8Ivxeu+ldDf6fTCYob6y54Zoo7n3Jloeghh6n0oX1QJYdser/w
DL894AAxBVtZNIFcfFqQd63NCcbAF/2ENv7xHiwSgrljq33l4WcD4m4yqYragtmyubuPHwbq0F/D
t96LD5Lf7wFo678J7LEdc8sedxBksd52Fe4SAfXRHNC8Flt1Kx0hBr7XgSgWUT1c54kuPIOv25XN
ZFeaOY+oMeyG/tRN8EURSGDtbDt3Px68kAw9tRMJ+7eHynniFrsydsrFWwKldOEXsRMHZGv5kuOZ
wyb+Idhlq0OEz6GWAyA4moAx4WcvPzIlZUlChF90IxzyDpEeIsClqJFwJdOAmTwzw/minRZFQgg2
cxQsqld90MqbkGkYfMiI2HHkzg0if7wBv5UruAKJBsh5qEkUOU3ZkallGwvKWPrWWmbRNljdasgo
oxoGoik0QV/OYl30UUoHBc+Fcg+94aMaVLljuOl9Sx2jd6p9vpEGhzxqreDCux5RWM+YxJq4QUhy
aZmCXSUDfwhcFNmQQVl2/butVxuzDKxsBOsruo7q7+BMc0ctFMSXT8w5vxkZgQ06HFl3Cf9GzRfa
1TTUcbw18aOWbzvjm5kPW608LtK9roJ0NvrVao6Wgg1LuZMTKEBGQd9tx/ZlZh9nf5dsP9J2XyeJ
NRneBqhGYA4ZNpSLEmFSDaCIzdF4kjzV41+y/JjHN0EkWvOrf21cgcRSJYmZHNkUpEfd2IFbz8+D
+GQ40w50U4/GszPu1e1tm6sm2WUT7F+AifC8QRIpzaiWMax5+tkpp6naaubjbRNrlwmA8P8xwT7h
LByY6qA0PTqwgvBVc5cddezTdIhFV7G1O8S5Fc5pdZBK4fGRTQh5z6adOUZKtksOwIuxbaV9R3dC
MrBPkWzeV1G3wNMBOX8D7COXA1PqsSjBKjEFIMvYVLtog/KCeWru9IPttrvhMB3Mh+TX4hvb6F7d
357UtehwbpuLDmZRWvqylOgp2w6onqA772C83jZx3XjPXB5Vf4Yggg4UX0crkACStQ42Wg946521
T7Z0l21Nt95qT8QvfEtQEmDXr6sJPTPI3QMLKdMmWsPg6E6OiPlodcbOfpy7+3VqMZopLTBjxYgW
9+Zenn7FZDhhBQV76hN9dGscnMdPbTiH04BxkGe/eapfuk30ExxL+8Gx9ssuOTRedjD2zX7a5jvl
PT2Z38PTHHQPgqvh6t4GrAYEtKA3Rbce559pqFElw4h1sHufcqI7ci3SJF09hdFfA8CXBVMSX762
gEesVbZmtp+80mftYG1AOL1Lju2p2/eDL/BJdqhfTe2ZOe7oVVMjq6qyRpfj325nP1PsPNVPNnJQ
78aH8T0+5T+fkf8VHPirvnNmlQv+WbnkiWEzxwRd/7gBXNItmpesFyTxBGY+XxVnkbKQprKvDJgZ
rB1pn4flftFOsygzv5ZmAizjnyX7PP/PzIDoHf09ZgUzza4oPGtb743GcUoPahuefOieNWcBgeKD
vmlc9XE4yAfr/28++bvNHFWgVusbzKfxLk3bOJadrJ1AYyu4TqzugE8KVzRAAHDCJvxspOgWleyq
o1PQLFuASFHHnkUNqasx68wEdwstTBDwhkjwB5OdAp16kjGVAp9nsfza5xkR7f9Gwfl8ldRDOlsY
RfE4Nk75XVecvLwrhyeg5j4MCV2jQMwLjCqsXn3LKOfyhhkZck4xLmTPI0f9tRznn9a23YEFzzfv
pN+48Bq/091B/Y7nBKkdEUXDNS8KO33+mdgrnVuN9lNmdy0+YL7vHOPQucYfrXa6EckcB53vP3sR
Qfltb0FG7NJb5q4dpKTGPIMSwiLbJNl0VHDCrYcvuCJ0xLHJeGnXIiKG1uoIXxY6Ooy3InpuHsA1
7Ahr+KuXeOzifyxx6yeFzdiFHbZY9jYewIbrK3tILe9qFzwl/yko4/Jloj+WkRhzB03YLbFk9D0C
iuLdq4OzQJfufTwt3+zIMY7mYfxj9G74u/Lw0i0j0XNlLV8A2px/rHObPArjUoMmJ27NhQsRl+qv
jZTfPvrIFAdZRuu5+dOVwmLO6kPl3Cq37yGDqTQDID/AqaOyaUdHSfXUbp/eT6rkWnnrWPNjae+j
/Fts/LLj2LEzPxz3Cf2dReW3qHxNp+FEZ3U3i5qI2Mpe7dyz+eDCRQPyrUqr2Wq03zSFgCdps5iO
8rtMHqPczf7bS/V8KjhXqxJwci/yAFcLN2rjyTiVG3ePMjyOS1R6nHJ3rAsvebH3/yUw/jtSPpci
h1q6LND1DtJmnz+0c4RWum9G60fDSyv/afIfg4wrl/VIhViD9bvxmWkuVvTERqNUiuWXHsM747Fz
webu1pvRs5zGmw6towgix+o5c2aQu/BTW5eScJSmILIq2WvIhK7EkKiC1M3qDeTMCncDTxQ5n5V0
xLDSXas4Mt4WdnbQhC9dNj03fJQvFOpzlWVRz0ItmCP2yvC9kO57WXPS0FFrg5XlK3KvzoPgVGOu
f8ssF6hw59GkOcfwwJuUufYp9K3dTJ3m223HXDtI0JMNARYUVQw0llweJEXYxmlOlymoZkguTtuh
xq1RRAOzagTtKmjeA8MVLF0amQhEytNOxctdOdi17Db0UdFFzTEiI1yUiyvQqeihgieu+hb1liMZ
e1o+3Z6tNc/WzwbCxau01oaoU2DDCp/D9BeB0NttA2sB8dwAtxxjO6JPQoYB4KsgdNhDe6feGM0e
jSJThWY1wYG0Oh7krtDgiCI4mhYvFyatO7mXK5ir98QVUUOsLsjZj3MLMsV6mlU9fjzboST4TgQv
kM+ObX6HsGah//fx3GKwbOQ0Nfh95a5wHqf7CfJETvOY/pQfoxfq/sX/+LdXZzWUnpvkl8eyrJGa
Ml6QySt4gADMCw/UbNy+0D2rA0NU9wG6s3J+rpsWEEEJ7Kpt78zRd8F3sKnjho42FDZwJPls9Hpf
rlsbRhpNTQ0bKk8K0x10tf5pWUl8SJU5jzZarhuzk4wSQGVyLhXPYVxrYK9IZXnaZ61p7wb0Kece
0RopAy1bYR10vZyOVLf7CDCxWoTjX/te1lOK1UKsueqBslIrJ3Rkbt2hTbjsC/K7app8C1n62S1D
PQ7MRRU1g6waZdEGqlJocuILnpMySQkY3/GiGl6V8afd7Ztaw7vnT609316PFU9nfeR4AbAsPwTl
LpdjgDZLPuawlE2q5mlNbOxSpa1cPAxsgdevDArcXWBNB+Et3r78ykdqTXpNAqoW2i9Sk6GfczlC
lCskd7NRvNwe1soRBLArwCRIlbA2Bs7bZ7vVQogcA3g/SN+QeQXUyj6xljy1Oknp4oFI4/G2xZUz
HS1WkAJkrBOqzRNjD6gUob1dltDJYEd+sWS2Z0Hcbt+DAq6Dvsn2P5hjE4mEMtpm+bd9XFplNZZA
D9ugzFRRJCFU22aS9RGZreh4Wlk49CWxXhYVLexXrKuJVUBTbczlQKtCkAe3bjwtboZOdkNbXloq
KjmtrZ0MIj0ARiR0LvJQoKaOTYMC0A4upcVP5h3tWttLUrKxIvPQmeV7Y8gfX59NRvCCmQSuHASh
3C4wI0kKC0sKsr9qof4taAO5id+yov/9D3awZACdyOiF53O9NGlNKNr2clBmr6WWuWhUp7LTdY3g
cFzZ1QgdePmCGFhmaMjL8chKo5cZHUC0WMXvpl3746J7oD8VOOFaAR7dw2ivBWeDilcpdwhXXdYZ
ACTJgULq5VHXC+oVeIX58iRPG8sezM080e7DslMCmtwh2g+6JWJ9XPFOJhHMyLB0RvfCnaW9kk1R
glphYAGeSrPBz63at6LojtrKJs7+3F7BtRf/hTkusshaXGmQr5ADM5XcGkXJ2mw8bfqFEGrn2dbA
AWRokTuVhh9DiPTrlyxYB88/II7ANvI0ttMsh00JPtagkivHDHHkLeF2tC3Ape/qeptL2p+c1IIm
2JUNifMaXDes7waCPNwrzNLUrsPsy0FRxi9Q1C2/lYO6J9JLpee+atSCpqm1BdWBawSBBQzq/P63
5DIO7QGAXRA7eWUKcHlYH5Mm84sugqCqHgoS+GvDw8UVXb5MZEjiWWyVbFGkyiiUIIrdRUIlFHDA
qLkbIjBHt8cUAJbbLrQ6PsiooC0MROyowl5uTjrPvVGh5hxUS+8w4mP7qOfJrgAqu1BE5FwrxxI6
cv4xxie7jWWcrMbslKAf/o+z69qVFNmWX4SEN69AuW07t2n3gnq6p3EJZCaQmK+/wT7n3KnKQoV6
NA890pZqkX6ZWBHo/ZEGR0MTgtoqz7NPndzSU1Sc8qU2AS1RG/44OsLwFCr3qAE9vLyVNCVT07XH
uRW/yzm1/yxGX4zgWcfVhh5jiIapDfA+L7RBC/yMPO+Ot1dm5fMvftm8XBldCwxUlfDLWmhEGzG/
ymJ69dnKnex14PiEa5SRKf+Cbr6TYz9rX0FhXoMnPoDgvWWfnPKNZU91OkWmeExNdPS5kfCD/e1R
Klvi40PgEYFzEV2X6D5b9udZul43qrYtsrYgnV0cs5yWOyE6FjHLQ29AvqWUvWLN9qBg7aAtBErF
HxDzM2taYkCe0TYX3vk5RB9UaGQy1rPdTHd/PCy4l46LRlg0eYJy+3JYE4cUay+Sgvi+hgak4RhU
81+FX0Zeam48ryoxwjKFTgBqzgWNCM4ilRjBqajtQ4uxIHmRfRrZt2o+6PK1pwc5/uUApAvZ6cJ4
NgGHnyGrOM/dQdfyUDTHuvjb1eiGY61WB//zOT7WcmkpRDSsDL2uemNqdVmSCT7VIW+L2goDqKeG
bMjugiKoX8bRQ6NhkDpRYTQ+WgygMDFIAEAwlVmUOm11uL0aa9+EujWan5GrxiXnKYEFnI5sAjNW
SZKB4qEInku/303A0phvjbDA4X2o3VAMiAB9PQuTbA6pu7VMy7jPYs1lXtCSiPBJR08IAinFNZhG
h2ZQx6Kkce/h9z0VJZSxDpl9arxTa2IbAsvt6lu4MMX5WqyClQsOSQBwz9LRf7kRSypSn0mshjvY
YQ4NcI/97jO2sd1X7io4kOB5RK/JQrirjA23uS4cnlOSG/4YceidhlCg2KImXtvpEITEfW6B3BoD
Uy4LhlA9cfyBksSsIjPbCwe5w6w71Q7YAeqQNVNEZRYxdBoYUDER/r2kv1DBjkWvofvjEUnrjYGr
JauP+YXwEFJ+C0AeihuX8+tmDnOSzqSEZvQ1SHxoVIqfzrB36uAnZzKakiTUpuNk/S3quCunjetz
beKXTlqg8sFndUXPqGlD7comq0gNkdGdMU7T3kmNLQ9+5dr0UJdbwgRzCZqVI10Udj0YVVeRStII
ZBenaX6bq+JVq/7VeOBvBTZaKhGaKO+S1PJKZraL6aybfaudunTLQ187EDZyTxZKqwtxi3IgcmMe
LDPPKyKaVI/awf2ZjH2Bfmc0923cOisnHm4jCmSYPLwEahRe0pk3PWc1mQ56nkWDuy+n4+iSJH/p
zU/a9Ma3gLQrg/OBugKkH9kTiLEp04cWHXDxcSxUKU0nzHuphYFmnXTz/fbQFq9Qucvw3KB/AK4/
VNnUDcGCJp0aAPLQ1vnWnaw2AqgsCt67/qEQLwI95LfNKU7qcsguzCk+fyIKb6ZTXRPdacq9N1ky
7ln3dz6NJVqGAnS++H/aA/RfmwsdNBgVsYaKTVe2RmLMsFkYf8893Ts2i5yZQKp+42FYbgh1Lk2c
LGDxkKyBy3B5g7AkqTSbtjVJIchYBHtj2o3voKWruyrUIXhyeyrttS2C4AmbA/EpwhrF4U9qv7Cz
oWpIQef0wcrtfJcgUP1kAvUV67MPXGWqj3GXmsYOBU97zwV4nD3NneI6Lce9LXX0cTomi4VmtXtn
1q3Q5XYQjQUDwGkE8SioBLPYHFwHXC5Fc69XrXEMkgE45JQha+l2/V7gvtqDHx3cNWwqT6JgxUPL
cwd0QLn5To3ZixJMSggdA1ziaVa/lNygB1GNKci63M+Dxrs41czsrhSU3UELTH9uZ+SIudf3G97D
2gKB8ByLA3I05LeWO/jMaYSUj1nhjw2Z7ApA8cSo9/D5x8jxCjRtVtTYS+GJ94D2W/teje8/NiGC
QHji6EVbLpJL09kcgE0DDDmkD1hoG5E0TOCOTwP6YJ1DKYqY68tzx/aQgjzd3igrdz5elIV9D3YR
/yqmmebPPu+Khgy+/9oEn6ESSLzlTt7Y/mtXybkd5QE1nd5snCRrSML3FhJRz7qtIZnw1a/AAiT/
6raEfJfvVo/buT1l/4NRw04NCnsi/+7LlwG84cFdSZuQYffcnsK1owaOEFCtoO8MpKXKxmk8MFB1
flATbub2Sfq5CWIo/2kaaPf3bUurk4j8Mrp8IWAN9OblPklk1dC6wqBs+dCMDvTt0ehSZI9d/xOc
D18a+twGGyGkSnzwsTehWIK8D3w+SDgoC6choWZYUsMFmcUGO6V5FvriR26/DWYfOrTYpdXRd8r9
omydgJ8NDncROkcE02BTv4OqDLxsM4+74GHS6Z2LRq0eSQfdf7s9NWp567/fCegN0kZIV6kZlS7z
g6wIcOExqAKFeoRW1EZEcLTTHUDCX1vgmPowEyG6KF9vm15bFXQa/r9lxdUAV52fJ07ZkLrzIzaj
p5GV8dyWB80f9izhO51nn5Gd3ThRazsc5EVgnIbPBhUfZYf7vDIyq2AN8esybmUVZfXvPPjp0rci
eLk9wrWr8cyUyoDSs6YWwsTcOsISeBryyDbo8Oi7I4usGY2/nkPlXYAe5Y2jtTFGNe0yBq1Va22D
O3msX2f0RkzGA+MsHvOvdCvLurqMYOZHBAXdcFRVLg9XadX97ErRkCzJQ8afm5nMUNHxCzBG5E8D
fdTFxtlSYeYfe9ZdqD7hy4EsT1UbR6RlMrcvGZkND/T1YJ+onaoKDYvbETRqp/tAOmnol7N2QPlj
PHZZ1ux5UE9gUJsh7Onmv+YBffAtt7ujb0h6rBMmjyae+ASEhRuO7tpTgW5aoOEBT8c7aV1OkAz0
xPRHvFLJGICmiFbVyacz2IwbLQWTm9gqH6/dq0u4hYwsSGiBhlDs+TOjs1YxMu5PY7SRgF2L6HCd
/fPryqmdKR2tPMGvW367N4bXsvpGnVOSPDvFc2EeepCp+GnM/IO/1TXxwbKjvk1IXaMZZikdIGC/
HFjP6mDCIWKkm9kuKe+Rt3jtrCCyc3/Hzf61L38xK4as8yheOO3D4NNM7ycHiDfwg+Sgm8gghF4e
OzrcQbUuStgdqFgqzdu4YK5OPYjqLDBHO7hboNzjKeutz4XbZIXGCIiA7w3Ui8bk0ZcPLajxeFO8
AZi+CTlfJv1qZrylGLaocSDZdTkzmT22aOweMTMylYdMjAj6qQGJPLOewWVm0rsM7x6YpUd+7Bxn
ejKLqTrkVh9AxTkxt/bIssOuPgeXAVhrPQQnKhDH7rnRlxpjxIZ0MjeOLQ+T9FR7d7UWzS+WN8Xo
hy9/3r5sVXzux60AOkaUkvGMLWn0y0lAhmzqZr9mRM8NqPeFTWvcpb9oBrbcFFy5bKwiPvrfy3pf
1mOo+enjMAzRwGa8/trXdM52Nk+PDAQw4Cj2ocN3+/vW7kmQXaItBtEuWtmVz2OOBlK0sWdkYANg
eGYQaW0yhTak0E5onAlCqDHRYyI1e6f1TbuRCVEbID9mBysBjDuY1KF2vdwaZ25650Ou2685Iwbw
juCTGSvkHAs/7b+BM6R6GCCLlkaWmGvANXL/KCUH4UcgAeDsisJk4YSuqHvdbtMvrO6ho44NJR9A
IsWGyAFv/06DmtS32zO26t+jeIyzBD8K4orLzXr2zW6hp8BS6NhH5nTXOCNA+QnAMHB7h3RXvVru
fZaApsWOhnmLjFgtl/5nvsA+iHdmYbtWee4NmrZNOZqYr6/lPQ19/GdFBdygfzXGf+wozyf6s0qv
CGDHrX57yWPmuwDlv1D2bRZ+NLXZLnBDw2+fgi1P//qZwCmBHouD+GkRolZuU05bXqNpipHcB3NN
EnrZr2qTwXTLiPIW+SPgKk6J18IkKTDQ8q1NHlPIJUrB4qI4VvTd+uY5DyX8TYoGxgZOqLbhLSxh
xOVlhOgQBW8U1xdch7qQ3OFo+pkGPIc2KqAV+H10etpYxOtUFiJB0C4jBwjkBQ735UZdZEwl9NQ4
McC8U9o8pI0dohB/yivQeLBI86aI65+bZGNs137epd3l72cHRM/KgRkgwCOuez+Lu9E42MGh8CJI
RN4e4do6IisIVQDDAhmHrlxeVWP5Wp3WnLROgNgp65NIA69vVHXplpL8ysnDoPDM4zpEygdQzstB
iVHrExN8UKROxUPe2dCdaUMPuCAtxXPF2ZEV2r2ZNCcUSz7dHuZKJQS28XLBw0FMekVtw5N54mM+
cRKkLih9GRwNT8/ccKggRTba0cinJm7dAsRKbUt39QiEjT8N7QmycuzEumYrx3HlTOAtWzSvIC+E
0BV5sMvJSHDbOdOgcwIJylfNLV5cCRKczPvZONOptuujN264LyseHoi5kNFbkI2Il1Xv2jFlQruh
4US2xc7Lqihw2WkaCNLoJp/iAa41CjFRaXZxPQH9+KeEALh68QH+QhaIf9CfqCQGrL6rclSfsNnc
Hp4lBUUKdeE5TAjWNtb72je/NKW8iuh+bObSGDDWZv4+jgVchd/pQH+jA/hu9kQkrOEBfW6Rbk/g
7qnuW2lHUOyA/6KDPuU4si2uu7WDhkIR0ISLPiim4nK9+5IHvPQoJ2JOQx1CFajEys0exbVhQ9Rn
yd5CERgxyaWV0qbl2CPXQ0B/eGiZGbZ68Dez2dHg7W5jilfuxgWogQIMFhT0x8oDZ3Pdysc+EMRP
tB3XWaRLn9AO6BAIQkSz1N6aRmujmpePbra/bXzl7oe0LKhhUGEADb8agKPq0HhzUAsSJG+N+3Py
NjyUlXlEjgcs4ABrg+BUhb8wU69Hfe4F0YFyNcGYOD+a9DHdam1e2RQXZpRLILP7njkGzIivVmx/
6t9uz9LqzxuAZH2k4lAuv9wNop2sfu5nQag1RDrdTeVHY+C/MALXE1J3qDADUnxppNW9nDI+CjKD
noFneVSgBD9sMfqtLDiKuP9YUTYb71OQUfWwImI73HgDVxf7n99Wqzp6LjsXKyFIUcm9R7VIt35z
84ef/ZtNdWZH9ZlSPed0gJ25O/lQE9GApAqKAyu3iFfWXrsPsCgoLRZAoJq612oQ0xWNiaNJgX7I
kGGGAKaswlzb2wif0WW49FUe4H1m71JuicCuz+dCJP4f68q2o3ldDpzC+jSPkWUhxQg0uS+1OIVU
xO3Ntyy74gM6H+86mKmQMlKDn3q086RpaYvN5+p7i2v0oJlyPNqAm9DBYKHITT0ukRt8dI103N22
vna+QLQMdCzkfAEzWCbizEtjngcEoFm3ZBIvyST2VBbhPDUbVtbebYRIgHQtaFKAGhQfTTPqtjdd
1hKegxSIcblvLAg76B663aG7kGroOTtOGT8Fbh8Xs7V3HO14e6QrwClAHCBb7gESDH/FU0656YFx
wvBFS2on/cb8RyfxUPzUdxNEQl3/HgQuIau12BnM0PTQhMgN/qDNIL8V6V46b0a2lYxZnXsEOHBZ
XYiU+sphyhLXb8a0b0kObA9EEyUF1c+8kfBYRnW1vc6MKDOfQsLQ0gzZEk0DiTDanf3pyRI//PTF
0E/GFnhqa0iKi+BnhalRYPaI1rHQGnroqrikMputQ7N2PpfY8H9Tp7phVNcK+OIt6ZLQrt8Cfw47
82u9eQ0tr9f17PnAAiBXBMkh5XWTOrOzHj3jBFFS2PXmLs1OPKFha9g7UNTd3qHrg/rHmLJB86qB
dkcKY7X7Owi+pf47qtYWkse3zaxdOEux2rbgZS0I8ssjP3Io1nrj1BGO+Eivf0rnqwRUcBgPevlm
pvdl8/W2wevTvwAsl0QJ2J4h866G87klZ9NJtQZeO4/yoY5bh4c8yBbigkA/lg9Fzw8ONDscIG36
jTj0aksuxt0AykogUUCfkDJcf0rTHE1YjNDgHQ5dAUKmVpp/OqfIq5qYysCAO2ldCV2n3eTos+si
YdG/gOf41Lt7LzkY2r1FZZxtIVdXhnRhTfEkaKn14MVzGHB6xEj6aLDzkJvzVgCyagbBTrD0VwFv
o8ycVwdJkQQ+I1xDHsYbXB5Rj9+Nqa6FiMFAjG4V9i5DoHms0EZyMDUTzRW0t/ZiAj2x1HiIFM8Q
Z0u1/faWWv00oMmWqH/plFGOSsD9tsxkwkgW2eUvMb+5W7T6Vyd/WdEzC8ocTxSdYlYBC22OeJLV
ewv3JXXCodUfrc2u+GUqL+6ZS2uq/9ZzJxV9C2uUZSgf6Ce7gAqVH0Rl4z/qjQwFsotdkYW4Hbhn
HG/P5pVnqlhXFhp9aTMaYD1GHC1pwsydkyj32BZcYFkTdYyAbi16Y8hdGs6ypmeuBmhoqS8TjNGv
DjM7Fs5RagNIsiqU/ra66q/TsxgSnnmILLpwO5BMvDRmsQly0mPJiTO5dyLjvzzxygdjx8qoSGPh
Gbt2Grql5rbjhUluz+d1mmix7oKtFkrdCPFUBEY9ofuhEpjQzM5Cs/lt93bc2N1b5jRkLLRH6dl3
2ZC+AFa/cTCu3pAPy6gyLMrd12x+c9NUhlOmnHRcP3R1u9d+iDY4SDM/3R7j2gkEqMaAKAT0J9Aa
dznBRSYmOgskQnQq+jjlvhVlvgBMAtXEjTFdb0+crQCPL8onaHVQqxOyn6SNNnpO6EznaPQ4hEfd
zt4Y0JYV63JATa05sstdTkYTvYQh5/HtCVvZkkhPoubmg90JoKMPtMPZ/tcodfG+eZxkb+CMhwa3
Hw70kAfPU2ZFbrIf+d6vQPz0+bbdDxnay3MHu9iIC5MlmO095SYbO9srjDZHLCNMYGUyuL3OCIcp
1yE+VlLDRDXaLSJalkM8gOUYzfz+dERjBLwDSd8B3NXAAyLYi2Vn407U+ttcF+I4sb6JBn2o9pXG
9zzR4RXZ+ktjp9ljOXnWzkOkuBsSW+5z4Ruh5mlb3IfLl1+PDAccBVf3Gjszz1z6Fs2QQrHErhDZ
zjSsfdPFgMR1cd+B1d7st5Smrm+xZTb/Z/OKlt9KhgAbPxVE+1K9l9+Dz31YIWbY8CfWNiMK8qC7
DjA4hCyXm9FBk0PpVwxpjzkAtF2HBkQ363wjNvjI2KkTuGjtoCsZNPC+ektqtWgosBgCXAToWqJf
xqmNgMY2gLZB8ujQsSJ2NagJeEOsp02UpvNTNhdhN2iRn/8EPT72ihFWTcSQ7S3pMxtO6Co4aIx/
vb2Jr681VK3hgcB9BCzmCrVaWhVDab8SpCpfwdSQvifWJ2psSK1dP/kwAo8EZRIfkuKqyCfgCuMc
+MjImckn3s0PRS6jPrPvkHGOg2xDFPP6/oQxMIQDgb6QT6hIiDoJ6nksBdJzUFQ2S37UiwSu1ZbU
8KoZlAnRlLoUf9TiSNbhgJqtLkiX+208N36Ogo+lH9EkvyXktTp9iGNRWwfWEgm7yz0rrESgDGEI
0pp3eaDHY33MBhrS9EvabUze2sFHxQdt0L63FGIUVyLPOU+LyROkz7VfFaBhC0nuEOoC0A4DmXKd
fdGhknJ7D64aRfEHTUhATqNj7HJ8zdykaHFATsjrD0kCGhuZh/mb0UQWfJjKO5T9r9sGr7FEyJXg
Zf2vRYhRXFrUZwgsarWLDXkwTlSLv1iRvZ/2ZQxJg7iJxkiE3U4crFc/Sna3ba8t5rlpxSVMBrdj
1axhMbVEe3UC/iMzupgJcBd41VDvqtTyNwpcqyYDJMGW+w45cWW0wuNpXSz5GV6e7B3FFd4Z6Mk4
pNWWiPiKfwbfcOGGxQlESKjuHzsPDJQNkRSZxu/QHrKjwt6bJej0nFPmO3uuvwTC2fBiVOYMXCkw
ilIZfD/cL3BpLleTpS2KaHnWEge0V9/5e/M+vRfPCWhHvN0YTV9NLfbk6fYyrr0jAE8i+oXj7SFR
f2nTz8zOMhreEqAuALbpYqP/dtvC2qlwcWWCPwCpc+AhLi1UIm1q2xhbuLovRf19bI8UvRFBtjNq
aweZCKirbSWZ1p5g9IkDxQSr8GyWjXTmSPlaWdiTsJA3Sx2IixdNfzBeaCBiL7U+I2TcWLgtc8pb
3Ka095LEboneTmECVWbJzb1e1j+E9WiY99C12Xj8Vw2itLpoEC392YpBmjae1jOjRVXKmfepX/rw
2vzyUNZ1dQyGsds1HepiSQnFrtuLufZawENcEjWorSK4VmYWdMYtiJIws22/OKRZu0+9ooqbdJOd
YW1nLk1XUESGA+KqSDSZ8XESSd4ROjV8B2YU0N+neDVuD2jNbzi3snzF2VaxjNkodTB/EZcmYV44
Ozt7SdN3CLdsrNmqITyyC7ZrYZ1e/n5myO2kE3RJ3xGh88jUstiS77nxpQu2DK3MG0iKwI+JhlFs
f9Wbz1kgys7LJDGrYt7pZV8/eUla/nHSDPI5QDFChhGILP+jFeVsONDCGLJU0o7gnn8HBojMWb7X
nWzjSV3Zb0jKLU1wJqhckM+9nLWKQiXYYl5HZF6HKKuHmDULLHC3N8HKwwIMMDptoR+DzaC2kErd
TqYgr3qSuZkZaX1dRGxof0vAK/cVmhDBHuNu0UqtjgyJM3hvS3oqUO6osqhMA1ItsJn/1WXPVvWk
5Z9vD2tly+ERQW3XRyfXAuS/nLyJue3oA/BGWh2FMDo4Zqwx4Ef70nPiFpC0jWlc2XkWQB4I91GN
daD8fGkP8KFgMjOnJ3Ub8P3UufNJZ425uz2qtcXCGXKA+1r6kFX5GSeZvcQthx5ZojkyEvHQzE5k
vRgcZBx0i8xsLSZf6JFchLVAZ6Jb7HJMLWh9sjR3Bmg2GeNT1oHEKtCESdCNCYkyxLNRxoMB9GOa
uad6bt5J05V7UTbmxkW1NmzUpNDhDOcHR0I5CdwuUOf2ioEYnVsfbA24eGGMsdvVb6ZbPk/Y3hvP
2kpWHhA75OLQ6o2eMlPtXgta1raBrUnizjneTiBUYwGK/n3Ayg61TtY89V2tx/AttCe8N+y+SkEQ
MuhoGtE9rdz4nBU/4uJrlKdHQzJplIMrydjpLLaapNtJN4AEfBXU8Vha+V0P5mooIbb9nSHTLWTR
ypsLVBGcCeCt0aylvrkB7/KmqqqB1HhoPeF/99pHSN5Hc/d75vMxS0AYenujrw74zOLy97MrFo2Y
QeoD6Yr24/bQyG/8vUzEcemkssLRe5iyL7ftrVwXSLui+xpZQVR61Qe3QcdBnbjNSObgh1GTIfjQ
dEM5cGNcKzcfCOmQfUTLzkrPneVJxxFFMJJi5vsezDWoyt3Vxtfbo1mxglIu2BQBKUduUI1rfeDu
BDWHiQjHe7A09BqnNt1pXRts3Ecrtx5eWxspEjDIeIj8LpdJH7p0rmU/k0K6EC9svBaEYybfcLyu
rSxQgwC7D68u/lXuIe4OEw96RxItbwDQFKG9BSe7njBYAJ4WwStaU5DLuBwHz1ItTRNst3biu4Cj
M8LzikjjWyriK1fqYgg+EGAF8O10xVAJt1QaYzcQfXrUrOyBN82TOxcvS6HPDNn8rc7+Toaf/bAl
g3W9wVGlWuIQH8xGeBCVWMfOqWkntB3J+DMPdhKopz42rI1HcG0al26iRUACC+Yop9ZKZWagrXYk
YuJx5XdoYm6izv99e3evbAcA8VEkgQwAWA5VnY9WaqaXpu1M9PSZMagozX/dNnB93WEroFMFvw42
NoQZl7vBkLIQbp3qRHjNsGOFbiOH4o6fgO6L60qXMQO37G4cnOrlzw37yGoiegPqDg/PpWGvdQxa
zrkOqL8fimkPNm131sATGeUS2ATabRzflfVC/RcrhX5YZDrVDrDcT8rBltlM+NiH+nB0SxmO0+H2
oK4fbySjAAdFoy9ibdywl4MqkaLCnVDNpJmOVftXZtlRqT8vKX2n2TC1sskXCi24fZaHTa7q10/Q
bhisQMzo1PD3I5Uv8+DGQ+ccPG0+3R7Vyia0oYmG9DMm0LVtxSVBPlj4uS51AkXNIPJ6PYuF4Gzj
3V9ZINTn0CaNM4ug/qr/1aMGQFGjTtJqiGpK5pRHXrExa8t2vsxzLwh4Ez4OKiAeatnKAuVC60C/
rBNe7ab5WSv9KAe7dmYfLEtGXZXsTP3H7dlbWSiQnLk4vAvuCZmdS5PAgidl6Wg66Ucn2xdtVUZa
McxhCSrbrgz0jcVa2YIoqeoICIFAwPWrnKvE4LbNXW6Q6kk4dcQ9b5+Ayg54prHeYvpYswUyHii0
L+GAqYJiQGgbsDZxDYJMfJ6PcTvmUV5mz8y8H15vz+I1bwwIP0B2YABeHqCY+6EifuYlWZPRF4K2
JmEQIU3Gx0xLd3QQoSvogel/TS0kw1MQxBh7u24eqUx2elbv5oGd+sx4Yqnc60nw5fZHrVye599k
K7upd9A824zMJCXLd3Mej8lec+/Am1n5773dbRyQlWTlkl5Ddg1JQ6yu2qM5Zv6Msm6pE8090rQK
E+stFzSe+N6rnkrtHUVedGrub49x5fDjeQC7Ki61BYW9HNuzec8bYYPmtzZIV01ZOHhyRMtssqVn
tbKTLqwsh+jMilfZ0pvbwiDLuBoHnVtGF9ZijlJzCq1ig/BtzRoS6phHE5EPiEkurVVIeWUllwZp
DSiZs8hMHtEWPIJrst3YISuHf4mrIGqKxCu8IGX2TKdkOgiKDQKizp1TyDLMeCHD3gaEtaZb6eyV
/YjUiYnbBnSxC8X45bi4M9SDMyUGCYY2Ttz0CXwdhfNmyO+Glj5qA7m9NVYCR/iP6CmCpjA6l+Bx
XdobhFfSmgI1YSKhxuXb3Py26i6qIbXrOLux0fZ+8lfflA9BGTzIZDxs2F+5zeG/IpGLxxYes/pk
FF5HXT/lOH/Vr6lIv0ymv+eVftI69455VjgBhlQK6wDPaV8Y+g/ouUepK0+8IZ6nvef77IG9oOP8
9mdd93ji2sWcLGxaUE/D+l9OS09lxbmH5EHTidiisGl/Ej6BCDH1vxXQNkTq30ehqvy7D8IUrRMC
MG36Ltkctvrf+WCDI5LFSbD1YWsXCD4MIF9AC6ECra4XZKidFJAxzBeCl0mkYZFOcZGz0PP63cIT
P9kgeKHToe3tjbVauUYgUwf4DXw+uOUq1tDgA7U7fzBJ30OVXmoSlM2WtlXlWDtuaMgCKRTIXpYm
0suZHwbHqAFfMonNP49DETsQuReAAoDGe3d7kVeukOX3AQwHNuz6Lm4LKLf7VmWSGiKWZZXGQLuA
6icNc5DvMP9fWYOX7EPyOkCwezmuKh0t8J1g4arC9/bcQViTohV2P46aH45IWfzWhqz+c0/CcxF6
gPsQACKkmi+N5q5bZp43mQBVfHZqLwY8GrLgj0PXH9x6K+tzTfGBQ4MlW9znJd5RqUhskfVdmrgm
MbR514BYuweHjJtau1mfYhApRInLjm7+lOY/Albc9cMvZhwHCxQk07BxgNd2ERIjoCZA/I3mU2W2
R3cw+GzOJvGnU9B+GeRb4b1O9fH2Dlq1YiNl4aEJHy+OMr2GnAJv7DST6AX9ZMjx0RJVc3D87q8k
cLfAKteYd0zv0tkEyj3UJa5atia3qJoSNxapWmS+xQGyNkCE7522vBv19jXNX2r5kwW7roeKWKDv
TNrFtPLw/17s8a1OzZWx44TaSzShIzVgKQ/HXA8jeHipTZrqEIyQhkI/hzO+gcfq9hxfN48AJ3Zu
SJnkNHGsmkLPnjT2vTYAoZKW8dRrELMcH6y6fJ38F/CaCOgUmMEO4MfPVattkB0vT7wScoDEBY4G
3mVEN2rgWXhyZqBTsMlcJ+ku7xp5TAqhR9CvT/e3h7tyyZ6bUsGjhihznRejTapGf9BG+laCRfG2
ibWVW3pTgPcDfBNxp3Ip2GBFrXLbJnrdOS+tiRJvNTTaaRynYW9vVwHW7GEJkUlCVIj+UsVeXUH/
cMDpIXKqd8LpYtd7Z44dp91GoWtt7s4NLR9y5oEavV4WuA8wdxwMMXUeDv6Gu7S2EXDUgZXEDYcm
guULziz4vaByNFuHoBjEs0+BB9j0BnBp7ZijAPCPDWW6pqllnl4JBwbG3cSirD0FWnlvJO1+0k/M
BJZ4Zk8BjfvxU+DIu148s/590PcCTS9/vlPOP0WZUH3yZV4BPYEXku4as42WSc0Dtgu2Xv3VicUj
BUfeRgZLTdlPTjshZsTEUgousBpEUO9msZGXXfN1kcheKNJRIwE3hXJlBS7nIADwHJJUHaVhabTw
M5mD1KYnZNwkVvpgGvJF2pVHgXbPT1aClpSm99iDb2dbbQZrxwLVPhxC1N8WodfLveQEtdXUMnHI
2B/q/l62D8775obdMqK8g2CuSyYOukPSmHbozfdJ9okmRfTv1u9sMErKIu+BsdNl4BBRsrAqvttg
TJTahjezuknOjChJLGTSqrwUmDG3OpjjMc9eZLkRVq5dIeeLohzwpk/rNBMYB+aqtX8O/haFztqC
YMVBvw6uaHQrK69ZEgBiowfCJVnwUxgz4KDfZqtH1Pr7j48uCikf1zuIM5EavtxdCciyZG7XsJOB
uqqta6iIB4nYNWXOoa3Ct8a1ltxZsqWoRaHVE0g+ZQd4rO1EAYUaMujfzLYMbe/JG+7rtn6iUIR3
QYZbTu6n3D0Ublg53tHvTvIdslB5v6u3SJ5XJjkABfeHdwKlFzVF2NvNXNTgfCMJoreqedFEAuUi
aL1s9XqsbJcLQ8rx6kXvM3jd2C4uVBdyaBI1f+56YKMgaQMMETLtagm9RAFfn5NlHU0IMxdIqwNz
lrz8i81yZkTZ9c6CJ81S7hIBuWLvwavuQZ0y/HF3OciEgalBxhZVcSBSFCtgSO78hPXucnxRpg9x
fsFdvvFkrZWsAAJAFKKj4gJI9xL1nT3RknWZMyHXQTgtpofBSd418JfFkgPs5dFaB4d+AJpBREvs
ZEjfP5RzCbJxYLK2xDlXrivElRCRABoGoGxPOYIW0LpTI6lHjODdcyAz5O75ZqFs1QiS4YBA6guB
0fL3s+FO+TAO3Os8pNxP4HuyzPuk/fTnuwMNB/9vQh1Hn7LSaGAisJBhy4wfPfvaU/S+GBsQ9rVj
e25IWbrMyEY003CPWOJbmfnxLN/Tnsh+qwy8ZUf1A7QEXR19DzvtaR6c1yqdnlie/y31DYd0a3GU
y96pfSpF0njY8WhtHcM288Ms+317eTaMqH5EPgw0MRrmkUJHqRntxzK/q5L4tpFlSi4jIOQ+UQBG
AIQSDrbz5Tbz+i5x6RQgLek5+g73nhm55WTtRDMHUY6ujSxP/4+089qNHFu69BMRoDe3ZDolUyWV
U1XXDVGW3ns+/f9RZ+Y/SiYnierpi0YDamRwu9ixI1asFZwCs9nKhy48LPcJ6ZKZVUOkZA/HxuJa
CfREjtkTspsVRgxqzcsPftBMG8Nbt2KIvE9wTSRKrocnxrXXGnElu3XfDEc51P/oWbgpf7BYqf+M
Bda82QLt8PJifw9xNLWN2iLyUgHJsasmmp4zsRqfVeA7exQf0alNtb1foA9QeHV8EfKkt6MBbGAw
IOmFi1bOBb2pNsJUW6CZ5bvj/3wdlDgmCRwLoNv1HJjhMFWl3MtuACNsZci2HFjHWLceeinbpYnr
aen3NmzdmjYH85iVBnnPlyo9miiG5sZGrL7Izb1+DJADNhpCdFRiFydHEMQohccOTSPfaevvFrRI
VX70RqSv4w1Ta2sPJQVAbm5YqjKLcQf+pNVA8yW3FrT2BKkWVA3xUGw8617bb96coNcRkRebe95I
AsI6dT29SVYVadf6bLE0kU/5JKun3gu6kzYwvaGZiR8mRBB3uel/yT3WWQt68Uhy7EH14k9QDrQP
rdkPdOPS7ig1ZXkY5Ml3qr6jj4BftqPKq20oaISd2STyYew9CKQ8Cv+mmQs7S5n0U6cVmp1lpbSj
6edFU+L0Iegkj2kVv9btoB7iNg32f+U4XocNeAjWFyJDyouL81saedz1kyq7pRcFp9YUPVctivin
GtT/9GlnnnSpMndDUikbbnHhsf5j2KCDhVr0/MJa7KAgtpS88S3ZnQT9UHnFuyzIDkVdPRnieFJ8
eP4SaaPAubaTiCXIByJ8RgSyeJ8IYVsNgZoobkDG2fbD81BD03Z/Ppfxzeu4QKKSJCIDIdF2dL2P
SgjwcdXc8212HOtDeQxe6n8sOgA9G7HvH5uaqsv8243BxaiaRpRa2cNgpAy2n+6lHwIket/1j/T4
K9/9Z1/ZtbySDxvjnH92eV4satLQs80B4zKDqxaxIVWdQRnae+6CXfIEbdOlUw9omkjvtCO9es+0
QGwYXVtByA0IVImGJXzh9eTWmQpxPgUDt25bB0R+FO6A1GjiF1iGhzN9nrBn5i8RPfNJ9IeOuQ3z
8zVzM2ZuH14uwLsI6K7ND7mH8Fjvya4A7fsxjdTqi5eUxuSoJuFdmhf9oRP1aT+ZUv2z8udWTd/I
z7mvmjvaej5mggRnmtTE+z7MqktdDR/vf+HaDUZ/MPpQCgAP/Nj1B4aWQFuqECmuVJjThzyt272s
AFjJFbpf75taO7//NXXTwBePY2Ypia+4k7LXke3Q1QdL9uw2yR8ICi5yvrX288G5mfz/HRtdYddj
63meVnLM2Fq1OI9l9zim4gGBg3d0GR4i5E+BREhKAjxgdIK+dKrs+78Y8VxChxyd/OzyqUchErSl
Eiqoypq53ZT110IUd7IxfSt0ULzR5B+zcIt8Ze3aN3gjI11F0Atz/eJe0kVvEPwImctQOceDefQ0
31FH+Z01/Wq++O/LRtkpw6NvFC41id3Eh5RGfxwhcNo+fivbi/POJTzzs8CjtAiQPN/ysmBCVNRI
00OoffJqwS1D3Qn3SfdubEVbLsSzWDz5+qlKP+iZ9+yb3yjOb1wdK8EHUSdkUawBrffLHoPA8OtE
UXvJ9fJ3rDTuxwNphICQ/zu2wq19t3LosUYjLIAf/I41//3NCw4MWNkX3qxVCf+WJg2HNBuPZhF/
6VHukHuSkMUubBKa6FqEDl3D8EH1+e+Hqn4Os2YvbEq1r10xSCn9B1wlz7Wm6y/qRj1IcwFBSfpf
Xib5c6B6tpekH60u3WtjYleD6duWPzw0yhc5kza84Nrsw3I3CxDPyLilXEMb6zpsD8RjnSAc0vEs
1fE+o/d07F+kLeL8OQhYnHnyVf/XFti465EqVc6TpcKWVJ/Hlyaze9W2vugXvTlTBL5/vJc9g/NF
iggwkbUx8x/QWHttLGLpzaSIZVdVOpvaoWPJvh38eh9Vn3IhtXvdf9Sb0RmbwKm6fem9H9XEuf8N
K/cbjYPEBxIktTPx6PUnQMgVxWprccB8s9nRjuo5lpFs1bCWreivI9Vmzg5SkHOYsrjHZHUIRdMP
ebR1EOf4PyiqfVJQENcrspBKcM6Hyu28XdfEDyKZSPpvy3Y6FEXxB324o4UHSnpgaP4vEuTOMKUP
UhEcu1J8iHx14/jdXjNzEIUwCM15YOmXeJtELShJxDXColXb8+ral/7nsNnXqDV5u9A3ft9fgBVz
xKLkf4GBzRJRiz2g6JEgVQOPLNBsltOPVmlX2qlCcSPs6AppqpELvN/SW1yJ4fCm1BgsvCurvoxM
JSvIcHU0OCa+Rbr1R+oVTmrtLC16bNuzbrxE08+k/KX6eylVUjtutuS+/h9fMENr6Te65UczkW9F
rWeUXVSjI6eeYNUtvEsren9G80cq/QmE6KPfaw+GUP/2Qpl7PnO6ods4g7fnfZ6HuZsBNCx0t/P5
eONrhyDJfBoRZFf/TA56DyuGPKaHNpKd1tJOZfx+3Hr/rDjTa5MLFwMrg592KQ8gTWjbXRgrQP2m
SfkgN1G/N0cj3anouv2q1TY9VImSgGANTZueUfF0f+vdXq7XH7K4Z/LI1EOcuuxaQiQANw7K59Ga
koNadeL7+6ZWHAC2DF45c6RI5XcxaF1A2DkHKOJWgXqIVBUqZzV8iawdLMPQ0T+F1ntNgTVl2Bde
7ug5TCn29NLoUKc8pcPBHH4as5aIQzswD347NzcFA29v3esvXMyG7wdxUzUyAr+590tFlNNvDorV
oU1twwdwLpKPIIcOofgFLcE0vRD++dK7kHdWK+3vT9YS0oW3vP6UxXU7VeCFJibTbQ3H+NiNB0l0
0FLuO7qvnRSBr2gjLbnkIviPRWsGBr02hiqL5QmKxGqAAsquqNSwNvVPem9P/aUqTDvSpAfZ/FVG
cPTmRzDvqEgfKunTGJbHJjAISw+j77axY/obX7Xktnn9KiIuAJ1zFoaqyfXhLOWizGl6VHh8dckn
eQzrfeZ3qKGN02PlKcLTpEWh3UCO8SHqagsHlol7v5GgTaNeCwnIP6QpYfeAitEp8yDZhZbZnQKr
/s7/5Fo8m5+ByH6VGiM+N5QC3uexnNIXl7S7ASiao07p+NC1tfQvnA4oJHRs6fSFcnlxG85Xvt7R
BTKnQPrOJj84vs8lC0JvNRec3NSfFctHZzcXJcum42pLAHHtzoGNFNs8bEmhLvbXLPwgKxP29U7d
lZUTKLptFqEdZEhiordqpf5GCLcUgZiXkqaauSOc5SQZsYgzdEMwvDLIFDfV29bOOrH6OHRmvmvD
JPgJEG28KGqHDlVYx9lJy2H5Libl4sdSdZKTcKQ3wbe+90UjOT4ctb8tCJ3sLCmDi1B6ysb5W/EE
XP1kbVCtYO8sOQVRik+iUuoUV/SnY6nKHfjeVgZdEbeOHHr9X6cb6SFgd0NPDLsgUfb1Ls+GTora
pgPL1HyV4frLy7/fbjgMBLchcZgxN4vl7kK/Uv2kV10vq+0oL3eliaQEVbfQc6A/OCWxvQWRnn/y
OoyepUbmlrpZlw+Uz/WY8jTvjKKJVHeCouOUKmL0mLSVgiisKTliG0V7yn7F4e/9Jle5TIOnQfKW
GsG1VR0n1qhJqLnVlH/VffWhVIJPXmidprZ9KjvX94djPYVn1dsCGq2cKN6pIjljWDI40ovtPViZ
VWqdqbpWJVsPjYqkS0SPNrCYQT+EsQAzKxKqvyuYtjYWd/aBi5mer1WaQ2bMO0/l6zF7ht6aHi9W
F71NO0aGPihfqnHj+r59JUBkxCsFjrE5m/mqj/QmSjILiUQUdQw3rgT040YY/Syh3Oq+W5tEBe1S
2P/ZNFDFXA9lSIU8ikZNc8Wmc3tVcYzg++A9BH6wL0aPVO30cWPDzJOznDzelOTVeFuCAlpEf50g
6W1TmJo7+Dv/w1xkwe+INgT4zWiXqVN9+5NucQesHA0iIFrs5+6/+Y1xPUpuhZoOk1R3rfBzlkI1
cgyn7jj6qZPFw0aNYc0WqUvwU7MUOYX2a1uILvktRSTdNVoUv3VhL5WSY5nCUclSWFy+bkznfG8t
pvM1vqOdjGQ0najX5lqpLoUGzm23ER7V6aw1+yw85rkCS2JM1da8UHYHsercN3u7bShDMqOorAPU
IUN8bbUqzZACv2e4qdfv/UzqnE7jvWDp8HoP/U5XUuBN1bAFQ709E5idiRkImyDeW/IW1lYw5bxX
TVeuUI8upOhUxZH/cH9sSwQ19+a1lYVjGQVVFnM1g8C6DL4qfmxPUviBQ7jzzPyg1N6uFMrn/otC
35QVuDVkfl3wq4vCfbHVmHG7l/gSfDoZKUgvyIlfT7MhlJEgwnLvFqW4T8NHUt7F2NpgJyhDbizp
7KivN9K1rUWpxrPqstO5K9wsiJ4nE5yLp+8VGOiSacvprATbs60Z/jrfG+TdrseVDL1aahWS5NI8
pUIXfg/jekCHEk3I1q9iJ8sr+eynOhJ9UFo86mXcf7m/ymtbSSEMI7uFJCmYnutPGOJ89Lq+Nl0h
6ExbbJreVgp1q1tjdaQz9gQmBm5kUk/XZureV8Upa03Xjz4ORWEHqWYnylNaZnTopsfIK/F8Jr0j
P+8Pb201SfqQTCPfcKskI9Ne1hY+M5yXaQm+YhjeQ4T9aAQDZLt6v9UsuWaOvkL6KuhTJ2W48EKx
UFtZF0/m640oCE999S0MeLxIW0mUtWV7a2hx9VqDko9lOaKDnBbA9t5H5pYGz5aFxYppYTi2YIZM
5M9c2XoZtxh61lwnZSWohqiJAkKY7b+514e2r1ShEU13ECbb+9W9b5+UCWLIA2Ds+3vgNs8yE0HN
uH02AtfeYlGyNNbSoRVM18r/8TKbSLr1d8m4dxDE67UN2NDatLHFicTwnhSaF+4jNCsmjS4yN429
xlFzr3IKqdyiWLmNvGaGQpU4F0K7mbHpevLQ5EDuo6oNNxM+57S4jwjqJuPGULaMLOatiC0PZprG
cCM5gNlctAvp8f/byHIjK2024/AYSeI7cvEOEN0u3AJwrIyEUIsXILuNF/0S7mBJPN3lMRDdMfRP
IJTcsIydUq02NtrKln7laKfDhyfPTahayfSLhUIqunoY7sDWPhX+JVZ3VaJ+mRIU0ethA4+54m5g
/qP7DpqrGaa/iFrHbEonPLboFsZR1z4ZTq7MqikbuZC12Zt7InWSZ7BOL582megP7ZhOokvs3J3M
MNnFQmYcwMfZ9w/qmiFgLxCv0H9Jxm5xHRq+IIqNzPxFWv6tghQ+C6znruqP/8LMTLSJrtv8cFl4
Hgqeupx7mFFiOMmNxyD62Gqf79tY2wrcOxCdwbbHg35hIyhiBB6sWnTTsrFRP8m6bt8Vv7vsy8zs
sTGglfAIx4b4yMwBSYi02AYZjyKTOqjo+u8a77Ep812p6yTrzluKByvODfI+qoOz2yGfMu/HNz47
kv1JpElWdAX9h+r96fO/TkfAFvzm9+eBvvn9WpJjNej5/Wl8Z+bf/93vE2fNCSHC9mXySxmkKNFL
kJWtWdY4zSi2Y6s63V/6tV1MfmvmLqfZDzm960GUWhpUBd3ByF38TlALHEBvSNlGXLO65G+MLHyz
p0kCcB6ZkXTh3vK6J/axrwXfFfFb3m9l0NbczNsRLXy0XPt+3DWi6DZdfVTk7xmMJ7Ee7zRhYyOv
nRpcNG3t2izmYS72lzLqKmRIGAKKn9te/TJMH1RM6od0K3exupXxMtwKJHfFJf2D1/g8XGsLX11T
EZxsHfnb+/tgbdY0WPogbuSlRn7teh+oWi8hQs5mztL0u9yoH8SxPKNRmfhb2O5VS3hocpuAk/AB
15YCQZuMgMKnqyuHVLW1kueonW9q+a6tzuydKcdDw0Vh6tqMCXYuSIl8XI028/ZdI+0FcsRSh9gR
mPV+izZ/7RxRDQf7ydsa6suFVysg/sgVUgiu4QlPEZVq/h86Rv65v0rLPqz5lTsDerltCA3BFyw8
dRoBI9KMcK7wl4+ZD/FIrI3o7ZqHRjvrVms3oW9LVfuhyf3LgOTdpvLj2rwi02fBIwOyiKTv9bx6
sm+FlRRL7tg0ttq+5OazFWNqPFb6Lk/e3x/wlrXFZpn0QodAJgVhmgZ2pRb72hdpfzAQgTxMwrgv
G2VLZmHNWZGSgSZ8zswAZbseoJjFSSU1GmGKd1RD5Cb77ihbv6FfcTp1+PH344O5kgf1K13qkkyb
ftW4U2MgRH3BMg6W25KDMWdegtIGg2lrgNLvW1wd3kwBOsPRAUwtQn498hVpyNmoEKfachrDxFHa
Snoi60yQuYWaWDsWQHbxkFyURLOL9TP1aKJUWEtuEX4o9DNUI9oWnclKmZhw4o2NxUlPpzC3tJg6
1UDkD96L46fCRfapl6TdqMoIY52oh3Xhz6b9F3M5x37EMxoyJ8sbmhu1leu+kuY0Htp88AP/7FFB
hViLcPNwf93WZhLifxoIyA7MD8PrbSkFndKOPrYQ2EYaR3tBKNxp6r/kx3t1MEAdSA7KEBvdBE1z
/90YSy1Fv/y90trwNaHOsUV2tXYFsBmoVIJqJiE479E3kRN5yFIgEJXcHparPj76wmhX5vM0bLwJ
V65NxAJn7i6S8VAaLPZ6htKeoM5vgQGyNXugXHeS83qLqnVlNLObmJNFZIxo8bgezaRK45CjE+Ga
bTrsfUWt98ok2ZBz7nyzEDY84so+4G1DchFl1JllebHb8z7XlKAnllKjj5HxONUfiun411sNEzPZ
I06QMsPi0Ho8mFqv5YZOgJPNhHiP2Vh3UMDWG+uzPpb/GlqMZUC9qigZrKsXf9rQLYL3o7YRpK+a
oBIzJw1VwtvFhdlQ85bDeSzjlEHyeeb+srOtCVvdZzDeQbxC+QCMzvUOSIVQCIM+kFxF8prHlB66
B6qmX+6vyuo245lOxQA3QD/RtZGe/hYtlgrJTaCk2hWeBpOaqnmnZgrqX6EFtPa+vTW/OkebJm09
r4+ohcGptnotbzPJFaeyfegRTtypWhk5pHpEckVCsDfCVDtKcclG7yLaKiS52CFmtYWAWhv5nG8W
yYxBb7Pc8o0VEvMIESFHHtm+/Fhb3kuXIcnSftgY8hy8LNLpPB2Q0QE9Ca5UWwQ3co++aTaWkjsd
qstUnxtkLxP7GH8iZNwS75jdwo2t+WU6F7XBkyx25kDpoDN6bIH8srXi5I0EGLFkG0VxUNXP90e2
EkfNiALQizROyxRgrzdP4fcjRCesZZ66aeYKJpBc/dvUFjtTeWm3uB7WrVHcwrvLYAPnv7/x7xIl
6zKoGFrFDZzuByqSjvqrrHaSbt8f19rW4JL6X0uLk9c0Ec4/xVI3Kyv9KNJvvdY7evYvvMgbM8ug
N+mtMBJ6gqba/NLplSMG31Nrw7HPn7rcD29tLLyuP/R9XHfzfrDNY14cW2P/rpmc9lefbIxmbecR
cqJ1S3s7h2qxPIj7lB3cKIQSSiHvzHrK9qoRVg+EqK2TpYX/NDXB1i15MzwwkkSbYGfB0lAPXGz3
OoxEIwID4crTZMue/9D73demPQyW9dCphR1Ov/o4eLm/PW68P2mm2S0TYwCZA6R/vRHFKlS7qpMF
V0jzJ6F8iMT0g6XVG8wHt/Wi2QxY2Bk5Mj84l0+GpEgFC30wN0nLnWR90n+pCHvSJ0XrnX9ow/Jh
yDaSqSsj4yqgkEvDEm01y/c6ZNI0NahicIF9y47qY9NNttVvbMktI4sbYMT5d2UsBxfEYYJwD3uQ
Yn796xW6Gsdi6jyvk5VUw0Sg17ZOlo4TXGyEGTfX8/xQfjNXi60nlBaPun4MLvo5O1R/fWfw64BK
ZuVo4jGKKNd7rAsTft5gJfrsHTl9W/tiGf8kw8Efzk3+x09Hx+z+flvzCACgRC2KVMOy8aTUoRpq
0im4jD3oZ6uy6fB1hm7DTdz41nlg5JXmvhI+XFz41t4PKAU1enAhxnYEMQbzUdtSeh67P/f3wI0/
uja0fEaJmakLtQxHdhd5PH6/pOHF0480HjriFsLrdkeTCZrpy0k8MaabSxf221yvtPQScmxKKngJ
nHV/fVvww2+NzB/x5vrrapUEyYQRIfDOooUFoT6k6V8fTqzQDTuHtZBRLQsD3gihZhep6WUyv6tD
DWnwOdtqkL9FVcxDeWNkMZSmC2LShUp6MWAmDdJ+36XGririr/AbPVpRKtm9V9lyi/7tCApRqWgx
LMoLOEVnqAqakbbSF2sLqM/vX1WZU67LTGgQNPnQZWF4sWCv1AzKVMdyq6V9w8aS2FadRjWCUSG8
DNa3SrSc+QyX7VaeesvK4r5X48DK64qRVPpnrYb6R/rYylsyOVtGFh68z+qxCGcjlv8hFAtHQt1C
C/0NB7vk/AS7SBIcqAQYHw4XucHrHV/LIUy5qZhe6g5yKDM4jZ5vx6oNYMJs40exLfZ5m9swA1yk
/Euo/1aS6tDVKXhtVIWT32yek1irDzJsnFP1l4yG89fBwAFoBAASD9vlelpi0BfguPJLodZAhxHt
OLSSnjphk9b7UWnD431/dnvfXNtbrKwRF74UG0F+KYEfqRNktFsafFsWFssaJ20woeuZX4YYgiD9
d7j1XriN1q6HsLiWO9EbA01jCNQzuxZyngg7wm8Jnptc35EW3evDxkW6NabFLV3HMU/KIskvSq6h
QIc4sLixLiuH4WofzH9/45etPq/y1ovySysdkbh0J+2M2voGknDViMHzceaaRWhpsTSjFgZ+MhT5
ZaSm4lC4/doV+BAvq37//S6b73+e6Bw4qurXo4HsMKfBtcwvaTBpGT3zofqO7rAtMNRtFMBLgdCG
EiF0vhi6NoNirtcLtA5f0g8Kkrnm176m17Lf8CBrVggyoDmY6Zthpr62UjeJ1YZENZdY2KeF+L7M
xT9q/QBmfQuMsrLNWBna5gxiNhOs7rWlrKcRudOz/GJNWe56SGEdrLB+ub82K5tgLndCNUwFAXDN
Ym1EOkQKNVXzSyT69cMgVf4PAUZeuyF9t+Xi16bura3F1PVmLJMaxlY4fRbL6kHT/hm4k9VM2koI
3WRHeDSSsZ3TMESFlO+up67pRjInnc4JNYRDQkTgTHF7LKrKUZRk14mpk5f+UxLoD3XzfH9CV/zR
lenFhJJUSmdmCE4VVXGbvS/vEkLRIN83yS8rgpRKSC5tCHHufburk4sCF43qBIuQfF8PWYq9Woqr
PL/U9mC+T0Q4iE6b6pSru+W/RpavVAgi4BLpOMlib+684nMbQXaUGSiq3B/M2tYnVUJan9Zg8vuL
SQQnCvNbO7IrG+R8Fcj7d2NSbnGk3kbzcwoN8pC5NWRWX7+eMtmstFj1/ILoibqgkLqD0b5TDeNn
SFurbanyxut7dfZoBmE/olwFQ9C1PSVv1QyRkPxihnm2j8cp3wtIdhxycZN3cm0C0SSbizA6NDRL
X1jHraZXSlxcrNI71nJN26untWBk7q/T2oiAFeE8gKDSI7HcdK2U8gV5canNZ/gGdwEvoTrdIkVe
GQzJgxn6BU4K/75YpyZMzEkpm+Kiikc4P7HwL+IuEiOEhGhkQOmyvAqDJhJQJe/KSxwWz2aeuHkw
/Vbl4LeWbSko3E4ZzBo00fAygPSE6u31JmiTNM4kxA0vUfRdyL/wKlCN93+7KtcmFhdhk7Z92+VR
eqHYN6B5TJOFlH2+b+PWzWGDfgcStQBN2QLXw0Bd0usqyKovSVc+eLpbBp/L/tH0PyjJUYSfRtzY
abdn9dreYtp0Dz03UcaeRb5CfBydOINI9UG0dvfHtbY8RENI9pBTJxUz//1N5CXH/EMGP70UtWVn
vu4m4aMKOcPfWiEcQpKEfBhMMBi6tmJGua8L2ZBehkHdDyNstNluM5l0u0QYQaDHgmqDNtBlKrgs
cZ6lzuO+LycnHwxb7ek16P6EweDQbJkf6zzZGNftJXRtcuG3m1FujBZq3UukCY7Uvxig9NgQm4y3
t6uEHSgzSZWS7qEJ7nr+ABaF+iDK2OnVfUqHlAXTwCaGdmU0IA9mO680FTd8xQWXUKwb6UUuEsfw
JF5lKUkD8ePmUs3rfZVRn730G0sLPzpOqVg0Gpas9ks4PFr9FuvQrQEQWeiGERxQjwOKeT1hsilI
JJRGzy3TUxZDMh1uwfNuJ2tuR5rBn8RegD8Xl1ucBYpU1LnlCm21j4UXP51o7s7OmVxsuIJbNpsZ
iwV4Ce4WGpJ4/l0PZpykolKU0gNG8Strdpb4QsHjgAypjQiNMMmnTjjT7CyY44+CTELRXPzqQWnC
vbbVQHO7D2dydZKboHiBpi879YrIaielm6A7G83+UhhdgpIRZYLKEtPTfZdxC6ji5cRGBL9HsUpH
JOB61EEVgX2NG49aSHMszN9NEO2VJj8Ngnwe0uRZz0Qy+bXdJT/CYvqcy9FfvxdnxNhco4BeHRjx
wgX3UK3VvHIEt1C6naxcQv9zhpTT/WHe+nmGSYM44RF3PlXA61EOuaUofTOrEKrewUJsDu/oj9Zh
DL61yvf7tlZWj41KIWTGD9zqD5paVSpF54cXOBt/JMY3xJPiTHu5b2Tl5OFAuCq5I2nlXJIclnXa
xKUW+5dwKNvdBNkZnCfqFk5lZdpQ2+I+porJ1lj6ejlpy2kkOQ3a7hFWlndK/S5S30tpd1bHH/cH
NEcP176KVy8VbgjWJboel5oQchpAXuMJJOrMbpdCXE9y2lPqA8yiTlL8KfWN5P7tKmGPpvp5lWZe
90U00waEzFNghRdEoU9qMF20QnAtiDTuD2s5g3N2mvQEXdszORf/eb3xQnWYjDBuSXKGaeeWtVBS
Qkqzg5gLxM7whjoRs/GXR4rWOxIvdBiA++HfyiJ5lUZ+ovIKjS51dhakz3NJqflzf1zL/YcJemHp
0YIoGYzM8qqsvdDI5DiML4FBe04++B99Ld1q076dPITUZ64hNjokwssyT9ibkRWPTXzxgLCZYCs8
Q96PXf8zh7Ew6rd2+3JLzGMCUAR9GGAptG8WTiLslEzU4HG7GDUp2sgmeRka/9yft2X09GrDJH9A
TomtvqwpGa0ZRpU1xJcsKxxUHG2A8+htwmVgD+2ntLK76tvfW6Szl7uEsJPH22IzTKkcpoUZJ5ei
kn5WbTg9R7naP5k49l1ZV9FD4OnjcSj7+hiX9RYj1/JYz+PlVoHRifQFjCGL/S8OkNRWSNxcVAv+
iqgxT0WrfUUKatf2w1GZzptBz9oMgxHU5zkGxLXUTB2qRg1lqMYu5iTXOzp+Fcfrm4MqloadCHHk
aImS79NK9BAb6OqN834TRTBg3uFgk3Fj5PKW6FmhFVpz0JLsMrUmwWpYVkekTjtHDcjqGnVfHMWm
KPexXLQnqbAieDGHyHrIhqFV7EzPxj2a6N2HvPESN0yr/EOSiuFGMmnl8NKfD0E6Ie6MCVv4vs7X
vChFUuoyJEa8TwS1+pZoQrWRl7jhbXqdCsBtrAI0PvKyEwkascyUSjO5eJ/z4k/0BN4xP+qfIGL0
HmPZKQan+K0Ip/vbfcVnzLD6WViJRz0tHdcO11I8U54klr+Q/lTd7+CdLJzTj9Hn+1ZWtvWVlUVY
qrZGnlLvSS5x5voER3FhS8Yn+LBKLbHFLZoffXE3/mci/zumxRHWlMbwi0hJLujSD04vVz7cNXBp
e4ky7f268Xf3R7fiCMGKQP8xy8LzXF0c2s6P45n/J7mMOWyN3PfnVN24fteWiWHB9DTzpvBr18uk
JXFbc4KSS94WgaOJkfXIoyhAIDwxnnM5meyi2oo01xYNkArOkLCa7PfCJhmksIlT9mPrPY97y55s
afoZlH+i3/enb8UDyfiAOWAizUj71fXYRjMoRaPiGY5+M02lvq9+0HW9fiy8rNyPvaA9kG4N3o25
8APU7FZpbNU6XJw0J3AM9CV/jhDTnQ4tTnoph/gQJP1oF+U/Rgk+u9p3QvVxqoNvWbyxY9Z2KME1
+UeLVBkB/fWQe7UvwbHqZB682J5rn0Pw3qs+bgnhrW1MbmhqMQTz0GzOf3+TRslCrTH6CjNJc64h
o1H8x2Kr5L+2M2mdfC3k0nG4hBX0itb2ozjbCG3jBHhhkByjsvt8w1G9tqq8jXjnU40yGFCw+V0C
evp6MGHnq72VFtllLJ7DMCQtJDpQcEf1e0W0xQy+vfyQtmAKvlVeYwvFU27tPMHaV7pv91FkB54C
yLoxaIwOn+r+qxScvC44F9PWy3ht1t9+6Dxjb2a9Lfj8LqqziwKJLgVre1IOU5zu75+a2y3EYwbe
J2PujALbsDg1YluO/RiDE5O7z/EHhTf3JCUnqMm3rqXb4ZCcn0kswbjCdrJ0A03ZgmYsxOwypDlS
TZ0tSD/KNrLFKUe7tHM0ZIWzJvgsxR9NUeCdH4NORaaz1Q6B8Ov+oFfCBdMCXUQrkUKG+EasHsHW
yRh1DzxOdWizvfcusY7N9CtMzwQIh6DpT+kkw5mtuObwq9DC96VSOaP+pw8P97/kBsLAsb36ksX8
T3pZCLLAl+jGTh33IJ6e2n136A7JQ/BsnrsH5UPe2XFn18mhyN9Nsb2pAX6DI1x+w+JaLRTwIHBT
k2Lefe33gRPv7fZr827r6L2CZK6P3vVYFxdqWDWCkDYWPnLf7qVDd2ke1L30yTrkZ+66c/w+PE9u
5zYnY/8Me+xBOMIafORsHf2nP6f0Y2XTFnXqjvku28M2fDA23OntTcX38d7hLMzvN33h58qhikqI
ULNLGcfVIVYmzr9pVI6UtO1R1CJlXwe6t8+yZusNtHIKsTznSGTeDCjZXJ91ZUoiXY6i7BJPgt0U
x7JFEdaum4f7u23NDOxNdCbPfV8kPK/NpAJhgTiU2UXUUFMbWlQj1PyxSgIn3ErHrM2lPotZAfWl
DeaV0PCN97Lw5SY65Rz3CrI+DbBo210Uz4VJDTxO+Y+2pQO2EvfSE0X0NHPl0quw7IaYzGQEQhVk
l6R80MTyIPS/DQYWffNoYvckGsoTWGL9i4aC6Ubz/03PwnyC3theZmxohvQaULHZpZp+WsGxlkhg
+/8kZbND4hrh43b4mXcHv914UWzaXXgPbyqiOMqxi27kwegtVMme8+BBOlvso1xxphb+x/FbjjbI
/Z205s1NeiLmNLfK0BeRRyTnU9aNFUdFqCIniLOIQjw5I6nOt2psazuJ8uxMg0JodSPlGahjT8Ok
ml1CDZpfKwiEYwtLjm14/XTIrSbaR7rRQkeYlRvH5TVkXDqsN6aXQj19Wk4JOPbs4uuao8TqZ0v/
1vQHyYoOndo8SI1uA0Gc4Nn8aKGXW+774RzKX4YqefT06jg2zyTqT/KzXvLKvL8ANxnkecu9/bbF
0htqqBjwjrD01lk2drV08gPaVGYur4M/Plv7gTcL15fl3Df8WjS7nZS5sw0aCgRdFoZ7vSmtMmNS
0g8kUh6e4ED3XvTc+V3ZkkNmxW6cZC/bhf3lH9ROnHhHm4lTOOHBP8z/He+Ip/be/v5X3YbfzAa5
I7LpMyhaW3i2pmr+h7Rva5ITV7r9RURwv7wCdenqK9hte/pFYXtsEHcQIODXn6Xe+2xXqYgi2t/D
eCZiIpwlkUqlMleuZUNykyOAVoeB1kE9Py/lvi6qQ+q3med3yxZN3PUJwKSg+AhAqqLkJ3fLoeUy
6QPY2x6yYrF8p0vuiacmvpK2x9tLuw7a54ZQsr8M2llnMN3Me8D6Rvee5M7XBHRenekGnbqxiSb+
pssvKywJmLIguMUA3KUlSBRxVFEA1PCG9AeqS0MwFmW6ccmuOO6lFcl/2GAPaW+PQHZBSk7R+kBv
fnltG+BFF8z14qdWt9MGiBsoO8gqML+xzI3a3OqnE6J24HbHZNf7Lzy7myyTL8okdtTxXlGo7bRH
VX+9/dGugxYWidljxCsDFQT5pqWtyyqi8vqBR05/aoPG8pc0IN/ydCMOXL+bLg2Jb3q2Fldvq8wB
Hv+h9zAWHyrNYbT31me12zj2q3bez7uocGNFl3bm3DDbbFCxZ72F0/RVyz55bAhod3JBhHt781Y9
/syW+H5na0pJ37pNAls92IGM3aylQdLuNosh1zEDW3dmRvyMMzPZ0CkmcSeAu5wgsSGHvQf+Kdlx
yBzvJn1/e01b+ye95tzE7cpy1uoHm/520wyFybhA/U+xN4lutpYlXc3zkJdVU+iAdQ01prmqx8yZ
Ol+HGKUOtPNY7cmsPc9Qzv2/LVD8rLPdZBx6WYWNBXaL+VgQ8+hkY2jxI2oUvmNs4DbX14ig60Dc
G0NW0qdj2pQAP23B2PSb0H8tvfet0oczaiUNnJdJ4xsuuf75/hiUPl+1APYxt9hUzfqREZ+5bcDu
iPlsx7d3cT06gl71/69M+nr2iNQqBXHdQ0Yfhi+W4n6e+x3P3uZuPCz86CFv9/LhDu90jEht+Oj7
GMrVBXBmXPqG4OctNLzBmwdA1yufNhCFVawclfwOsEs/sedvjjajWQEMprPLcg9klkZLvxLbzkK7
zKqT2yug+FTA5L2xLeLqufplNpgX8UpCFcGUPniZeKNCONB25RO9bwPF8ZXX/GX4pJf+spVUr9oS
M9tCUgqABCnUWUbJPDrjekjdAzW/GbVvkCmwPzEe9FDKhcCw2xz+Zn346piRBWkM3kyXp8crcIsw
C7Goh2S4tSPet7H9pLsH24gV/posv6Z244YSq5B3FCxvAFejdIjxMekabjSNkbFEkF2a6iX1vMde
m3e3V7V2StH/ArZD1JyvuCO4WoDAsHLhy86xRxjg5X068ICrLyUp/LR/a82PtWBBLW0jLUV9D894
9BPlRS0GqOFBPW5EndkHafbs5LrPpy+3lyXd7e9G0EPEQLOoJCIPvvxWRjYZDjE7I3L5d8eLFs6A
gn/IyV2POaVa3XB9KfL81xqmSMSwMepzUuRRWdcCZjAZUb5QBRVIutOHgu1M6oSNxe+Xftyo1Imj
dOYY/zEoXnVoQaAKIoPIvWkCfS3g6hGfdtkQoe4LIvcT6Hc2MgrJAf9rR/CpozqAmocU6Ywk0Yoa
ZENRlxlDgGc9OM8Tbasuv76aP1akkNZQDgkCDHtGKRQXLXZItd6fktbfxJeJpOR62zCAAUQ1Kory
thWsbLMMeJfIVNSghAoGrS2f2BsX3/py/ljRL30vmVpQp/VYDgaj9jx/6owR8nGd/1Ggxn+/zh9D
kpMrKUrTtQlD8D5/qGKwlrvORh6+5gGiQY6TCigbbF0uZpkXdBYMHCQ25eZ9VtLxOTeLD9JPv69E
1KHgSqh6oft6aaX2Bl7oS29Gg/fJTZ4ttR5jj6iHRh8/JYrR+lSfprvbIWLt0AJ+DNypQAZDpPbS
ptE2QzaqnhFVXbdzu19EiZeSAtg4hyiq7G8bW/OJc2NShHDJxIqsUeAT+mND/zGbu7QLyBajydqS
BGk/aDQBdAbO5XJJytj3i11TM9J59gXM+YuXBfqDZqfHXlc2Lo41W0IGFNNFDqSE5U9mFC0dEIPM
KP1MxzcbkNDE+Lfsx122hXVZcUG4HrADeA5C/uIKIWwms+lOmR0lZOnueAFgbVbk3cfXI6Ic6GjR
/0eok04tyKvBjZbkkPyuBt13RysatS6oATvwFZL9wGTktw+7BAq8Dq4LMKyCHkb6WNZignowK52o
wekLFb20AqeFBAHJ88Cat3SKVhwQZNXgiBNs66K6fOkafc5ZXTNYm3srLYMxYZmGmi9u/wBlEveH
PaiAg9xeoViBFG4hTIXyIy5FUa6X4vowUAPlXtxSIKQzElQ6S1+p7sBI91ST7LlLuo1DthLedUQR
JDKi3HM1v9WCH9krmWVERANlff29FLhrjD/fXtXqTp5Zkb5bZfRL2wI1GenL0QC3SIXxX47+z/JB
2mIRFC+WI21fpk45+hm2EWnmMuxLDXAo8G2hptpuyt+uHGaEXXRakVELYifJO1qDp/UAGbioglC3
uUTKTF/aZLyvjMIv+ifPgKJX7beQlYHG9v1sPRs8VJIAE09LWQRW226VTsXarlxHEGaoAi9kvOs+
n71UK12gkBpiRAuSXg9yZgVQnE+pfVhI1GAcxc95cvz4d8VrArQGqK2Bd0f6rlNb67ldNlZUGLrv
qNV+zD+V86+UbZVOVtwUTDuYf0ISYqBZL+Ld2dpYNTtqr3R2NCtPrhKZdDfaGw/9FR+9MCF+wpmJ
bJmbjBm9HaXLQg9uZd/laj6GJCssH9Gm3nh5r0RodOvBV4TtEyJF0tYl4NPMdJfg3qlpcu/NTekb
Fak3IvTavom3Fx5C6GbornQe3FmbaD/mVpT0KKKDfnHs0LiBh972g5WzAByFwIaKuT48iS73jtlI
4uexsqLU3GVg6iyq1F+UGl2EV3XaYm9d8XMYQ34NvKiA2ko7V1bjAEBqZ0XEQ8806QM+hn33o5pf
WZHuVd038i+3l7dqUTybBV2og7Goy+U1Hsh1zBoW50R/NdI0Pw2l8co6oCXYBLFEp6Dp3TgrSrjU
zhzeNi6WIx1rEIdghAmUeCoA/JJfVnOeEApRn8g29xb5boRKoA5HPpyyfuMuWDsB6NMCOIFPiTk5
aZkt0iSiKj1Os2L4pf42DalfEBbkW9xMq+6CjqaLqCnwKuKHnB012+OTbS7EihSoyfbqr9747nRx
P/A95xufbs2UwGWIgAiFC1sKHB4DLSlClB1pfv4IfR0UPLamsWScgbh0EJT+2JC+UO86WaHllR25
kMzLePuagHzH637VVQm8RxowBfJPCXnJ6FbIX/tiQBWh5wz8IAiTpPLKAMnepPYWOyrtCpV4wwl1
TgKr955djf6+7YdyFe19mefGJPfoE9otVTZDv0snNT2oFGTNu9Iqmgdn1Lyf2sLtIzWoDQLb8TSW
S/OosCF/m0fF3aeauww+gY8nAct17+vt37a6DxhTg4gJ/rwa3s9SrvHJLeyItPXPuX/TE2i9JeVb
SbbUd+TW9H92AaVZ9GxRrgPr16XvQqyk/c81Uc+K7yyhooWkQh2oVwKwVKZgfx1q9qufyr2ufb+9
yrUrA8R2aAZi2ljA1i5Nm7Sa7YYSO+L57lDwjatibQ/P/3YpmbcwNKPZBf52jMvM8yEPiuVQvN5e
gTgJcizDZQREMyb+BMfT5Qp6d2Gzm6RO5NZPaPf5k442y8df39gaHHY8TxEtLRERzoJLYRV9Uam1
E5HyvsZahi2mwbWNEkyrAmWFQqqsVEDnKXG0tnWiLt1ZYzAnR2hj0GGjXLW2VbhphFCiheFVWfob
KK46Z/MEhhD7kNJ9+2lzPnE1bp2bkFwZg2+lO40woSrJwXHbu8KjOwKceZ7t9BbN2Em9ox0Pskb7
eLkHWHrxDAb2AYdIyhegwoHChYhbNdl1EGPVGPAc5kkfxr+4PM8MvW/BmTN4xajk46AjZqUM6o+B
Zj0oGgpyCjS6wLbkGX/z1QQjJEaOxBtVWthgdLMLHL4dNeiMql69T0ANmXfVxntq1Tn+mJE72lq/
GDxbYCbtHPe5ZBo/Tnz6yWh+uH1g10IOOuIodeNZhcEtKeQoKSiFUXx2ImDG/bLPAt4V+9sm1o6T
QBbjBYqmMtSALs/rvBjT3C0JYoLSBDpnwaJHpQ5yDyhtftgS3A1HFnMr+DielDjOzZQqeEXYkYNh
TOTbS3cP/NRS/UU2fGFHcgLSTwt4x7Giortz3NjNUn+AurKjRzMAPbfXtOIJf2wBkiZlAB4fCK+E
w6m94evTUXFBeG4ebxtZ+USAAwEUgmcu6C7kVwTQZ6OnZrgaECjMsDaqxs/SBQDCDqOcne58UH5K
3LHgx4MmKXCDSG3kErrXay7mLlB4afuftWYDR/vp9oJWd+3MgPSFsmRZVGLCANX+yYsnBnRRtSWh
t7ppoB/QUa5C3i7r8+Rln7BmrpzIAqLK+t0sD7SJWL6VfYqfKl2p2Ks/ZsTPOItw5mhoSjdgKQVk
VXdWV+cHr0RPoKo1GjA2fx/qwbpr7dr7lBbNRrhby4aASRR6tcBYg5pWcj8DiBqyVOBysTIW6ON8
rEbfXF7x4vRdozumKTqZ3wcL3AFbZPFyR/ndSc5NS6FJhwDhQh2YNmBTM/pT1y0HLc1DB1HqZwXu
/YS884cfK694ZmSL9nV97boGXCaqhKDjl34AzzNVB/OrG/VlvR+m5DQX6QlFkF0/P3CT3Ot2ep81
TeZnbh3X+bfbLrwSmU1cMshCUYq/nupuCzMfa9w2kT4y6heFngdUVbfS3ZXHJ1qBYHZCNiUqFVIy
tSx1UZdt50bIDMH4/k9WF3tuxllWB8CM8+H37UWtvTHQWAD2ATmiji6kdDCtzM6ViahupCXhNH3K
3bCud8AaNirB8IQS9nYXLu5nZZxemxaC0Wk4eluNFbEm+UThOQfqC+BAxd5enqiGDfDWHoTEj1Bi
J+pxBMmdEhZbvf81MwB/QrPpfXZOhvblAKo5yYwSvcLtHffGY4Ln1JDsGtu+S/SNPGgtGGEIBY96
WARrm7SvztDaOeOmHYFLje/dCv3IghnWXak39l53P8or+X44UUMA3A41bBSEJL+ZZyVRcmrgYQp5
EwiNN4aPmv4Y1Jm+ke6vrkxQLaB+LXAUUgRyx6K2vBErm8f+2DOnCjoQLfht8pBSe+MelKca/rus
P8akI2/1UMhhyGijSaNW5nOI/R0bq3aBJ+lIHS7qMgK/YrLQSGi906ZyZ+kZcBa9/rkmtQqq/Hre
cyPVA04c7cVlwNZORWuc8CqqjsqcZQ8G3ZIFWIsUYmvE0M27AOelP6do2KpdadtggZtfoXoPfmh7
4x5YN4HESsyAIvGVcrg8basZMkh2RAv7V6O1b7M6bxGzrZ0XgYLAkDj4VFDPuVyGnuRsgv4A9h5E
gAXRDu4w3E8upMS17tDr6Qb2fc2vBNccHilooOG5d2luLvKS1lDbiJaSa4+WUaBZN3v8AMKl+Ucx
TWN0O/St2tMwnAGUL65SmfTaG2Zmjx6S09SwfWte9pTVPqvBzl/tb1ta+1hwYYzbY2FI6SQnLhUo
YPNapMGjQ/dQVxjBedl+kOrt/aiIpN4Qs7M22hKX+9cwa67tRqRYFT/ken3Xj3qwNHiFFd7dXyzo
zJS4xM5SIBdypdpkow2p9CgFU0J73y3tDwoU/mdBrg6OcDF+bslPSV3ALZKUOpFHGh10/z2DfuAy
7l0oZW58obX0FHnv/0xJX4jzAkOz0H+O1No+8NJ2fQza134xbQqRi+go33UA8wJcjqIS8Cril5xt
HWn6KYfuGh5f1Us2/lacPrQxUDLtqYM5tTrfefQlIX9xGYHwSRCLCRUF+fU6ax6g6xmMWg0mpAbz
pXPrFzM17y2bxX/hGsgmkEtgiBZtscv1pS3h81igVqOaxZORoiWobo1/rR1cvI6R/IK8wsYldGkC
lNc2lHAmJxrb/o573T4jyZcmVR9MS/1xezVrIfDMlJxtFyCnbKFK7US5yU4WeGqNr/rQ7j3wNGbl
hq21ZQEPjakDMVaNGZXLZSFPGFGkcZ2I17sEUoNl4I0Y7j/cXtGWFcnTF03lGUq6TqRhsmKJmylE
/bqpN87TmhXwJ8Ln8FZGjVP8/zMvxxq1RisR8fQBo5H0pCeGP0+AWwKb9eH1oCmFiIdHsnj1SZYS
dwGJlXgPNZjbCfDo+qY1dOf2Zem7Hqbfbltb8QcxPgRqCmQ/DiizLtdFvMSYjS71oonRQ7V4yEDw
NYNZqYMpH36VBik2MqCVu8MCoRW8HSSHgu3h0mIFNF87gP8osuziV0uBSi4nZWsUR/xsKShZuAPh
c8hXMWkgOQUrwSjPee9F3RDohd/dwTMIwzyS37zVze72Hq7EWmDlkVSgey242cWKz3yj1JBVuHTw
Ii3DqLMKmVOf2fRzY1obrr72sVBIgzYddFqhQCsdKOKl7ZIanRdl2i8w6XidsrdhrKj1wDG+/sWi
BD23eMTgT8kNkZI3s9fNXpQMMUBulfaYb9WnV86UeKf9z4RY7tm+5VlKMbk0Yt88M0CjZJ+kFcSt
qpDyD86CiJtXPIbE+wV11SulY32iZctbrGZ0foyZcapfu6Lzl+Y7ksSN87vmesCpoL+MKRfM0Uj3
RQE6bm9ENysCIyV1oNG1e8qA/vb5J3SUbn+jtfoBaBX/2JJO75y7XTKDED/SiqA8LT+A4PRiekdH
f6fkO3fasLf2wf6YA8Pe5QfjyVzXCoRrIwf0Uexebx+mr7b67+1Fre8feBsQU4EMk4u5YHBWmDub
XsT5G6NfNPO19ELOBt9LnjHtFU5b47FrpwrAk/8ZlALSaHHLTfTFAyIs8V272Knat3x5qdWHsWUb
wW8tVNggwhThDxeJTMZTj6o2o03moRMfMf55rF9422+E9LWvhNRcHFro0qKDcPmVFnuawSxSkGjU
OZSDIwuswsT8revfb3+otbU4gh8BEDOUBeT2UkUL1msMjk7SPg8BJm1ir1PLx0qvDrctra7IAsen
6MCLKe3LFSU92h+LSeB3xhfV1PyaxqitpH/ReREBAj0EvL/RYJQujcYEGbindiTqSJhbAZT2Sufz
7ZW8D3fLF5ODviUqumi/Xt8VZW9qhaqSCKRK2R67y+5crWeYWqyyoG8xr6wV2VcoNnU71NKWgDtc
OVW1g9nNUoOO7ayNEDBIl0OZGurOGHNgswx1ftTTbvJ7UF9t3G0iWsm/VwA5UMxygeqX4ZKt6cxT
73gk6hf1kXTJS6U8VORTMY4HC62p2fvn9gatHcZze1JEI1ma1GOtkAgQe49BVnMH3MP3ZIuYdq1x
+Q5Q+e+65NxUVbBfmkVIlFr6vx7RHN/JyrBD5QTQFp9C9c2qyT7DmE9nbtUF1g4OAGiiuYfq69XB
cZcix9Cg60WUf8fIi6/0P9xmq9axdmbAbgYzeFOgqiIlJQ4vXIP2GYnK2SnAFApRTy03/ulbs/fR
wNqiZFn5biA4A00iAGkOGLLFzzm7yzWue6RPEXQsK9bp73YYxSm1IcFaZRsuuXJB4DUmMBpwR9D7
SLeQ1yxABTeFEuXKEJp1dkihBqOND/MoVDECMyfBUm/d6ivfDDVP6AZAJRXYfjnHIxU4FIrGEedg
BjrMT5XE33LKNRvg5cY8i0B2Y3mXe9h2ypQps6lEGdcxq1r6pIIUQr6xfddWBFQQRWOh+WYg57+0
kmitNU0NHEPH+UpS0ze80de3BomFe13GjUsrV7GUgPzboCSyK2humHWYbrGlXzu4sIC2rwUyP8z7
Sx5HVAFL5BWJiv7IjW+Ep6ECqc/x5XZAWt+uP2aE45859sDVkhi0xjmqlO6eeuZy0kh1rCtvi2Pl
+ghdLkhKHOnETAr6BhJhathiYRpaB+8wbUl3rllBgRV4QPA9AqwtbVtJGRKQUffEiFZJ3EBV9w4Q
VRmDiIOxke2s5KdIgKFLAUo1XHVXVCedMfWl1jTwgh7MUc/qDDIjExppZaAUezt/KfTPCYdyhVdv
oENW7llhWegfgUwYCE/ps+Hl0rDGwmbW7IeWvXagMnRA4VbuG/ugG/GS7lkLhB11n8lL1e1VZYfB
SW96VtP8G0afP4NLL7ztSNdhC78ImwFuOYAU0Ba6dKSUjJZBUePHUNdbNU4+tYOxPuHymV71AWPc
G+ZWDqAQ2cXogVB+wEm/NIfiYgdGPlzcSYGg2I1KGmZ1Y27kmiunQ6TpUHkAlkmF0u6lFa6oycI5
wzbPCFegbmS9325NFa7sHMZQcLcgt7OQl0k7V4OvFlq3CPhLO+09FhTjlxQoXdyczRzO88/S+ff2
p1rJDkADhPo2wLqaiualtCzN4GZf9Z0SOTWbul2raFrhKxiVyX136acf9thlkDHXtfKzgsbUELSA
7/Y+Y733cSCDcGBwgIvWm+CTudxhi42t4laWAtJDC835tv0+mePWwKHMEIT3MayICwFPY/RNr152
8zh5c21gwW6BgfjyznSqEIOrvjG7gdfvi2rH+kfXyJ8xsrAfFMxrfRw8iJ8gkLyAdYEJTX4aQaDO
TtDYVSKun7LuKxS6XBZ8lMn8Pws9syJtZ9PNuUU8R4mU5hvEPIy5QtHwcNt9rnNmrERUgpCgoGMl
H4pB6TvoC+VJjNIJLQ4Hh79mdTh/qj8+8ojiDMYqwe4ClB86JJe+sfBB44tWJnGWHAAeDvPm0Vuy
YMj/ub2gtVN+bke6MxxmD6y3iyROMwDf5vbUitm9ZuO2WLmZLlYjhWy6tCyxbGxbli1ojpzq8Ugs
269SJxi3PtGqw0MXFocbJDWqLStTtFPbDJrLknip/ymMXWGGmeYeDUV7scw7iJ6FWfdiFa0/RUxv
7wYwg21ETplo790Tz3+B9PHsMk0aQZUaf6E2GDF9w7d5WEagd3H8NA8aitJR0JHgISjbjdtxbadx
K4v6ABhLkAte+k2rFy6uozGJzdwn806I1aoBDtw0b5yENccB3y6eOiiLogYnPdwXBVTaim0kIPR4
bpqdOxxSvuGbK2kgWOn+mJDuOZCX6jVZzCQWRUTF6HzbeHKK9LA59rt2C7ma0BlxBGboiratrFwn
pV0a9y8zPTH6a+ru+6YFy/33oXsmKt0gpF29hM4Myu8cEGt0Zqf2aVzZtj8uv6BduKvEAkkaLOpD
rYHPisZNkbGNMt9a/BLzuaCiR5EKD8hL9xB9V2eA4HScd80+dy2kSV852siziZ7eowtmytvhZe0T
ntuTvATCubg3HZbG3qD5bI6WnPhECeetQY73aUvpUYLeOJJfcavjP6SFtWD7nFjF01jPj9b8tWH3
qf2Tu7XfOQ+AnCEVrpNHnYmhbm15m6pPTNm35XigHxS9fT/75z9EWrFDUxUDLHoadyNYVd+Y/iWd
Ntxn7eiBpwAjTsCrAmkuhZcCRN5LCgnfuIGf9EQP1Lz2+3GrW7XmK+iJQV9CKDJgXPjSV6ZBNzLP
Tmjcp6FWv01N+0Urj1ncO/333P38cUc5NyaddTc1u5z3bor03UWaad7n2kva+Trrd/83Q1KW0JYa
kEfMSWNK87CZf2lFFZhgd+mVLRF2ef8wgSZIejBlgIIPSOvkq7XHaTZIxqO22nmZumda2LR7MLOG
6bLzyMYV+350z0+AbE66YwfNzDBml/PIxI2HPp9ehVr6Y3F+Jnas21rozv/OdG/RDSSMfOEAMwRS
dzwT3mcVPVlqXgdPrGURQ42Wrt2D3j3zTZfHHbTogprldz1Vf9/+gGsG8dpCjUh0azFademWpdZ1
o52XGpCzHjRv7WOhfnHAm0ssGoz0g2IuAG4KDVuoqgn9b0Gce2lN57XTcqPRoimnVWAx5wep1D3p
3G/DOEeQQdl6FMh3EZjk8RrAACPeA4DayIABt2xq1mAEIlqg1uuM1kNlLF9UpT6hrh0kxfAC1aAd
qMI2aiHC7c+9RzIrgwdm6oDoKIdZJBa/PSQpnsq+3P5wWyakEJ2B8wLPzBT131w/lUW/R8Nz43DL
kVHAHwBER4EdxwhcANLX6pokbQaHJrGXlFBT8g64Lo60+3p7Idef6NKKdNJM26MjKZCbq1PhY5go
qAwvgKJ0UeR3KWoSvfeIRuSn20a3liaizVmxqqAl0cceRo0BM60JkKD1zmu1jdMsNujSDbA0oQoL
GCigbXIFcc7NpZksWDEr5htdGzjgf8I0aQHZiNvr2bIkeQPx5krJ5yqJe+WE6sKk7qb6kG+11Vd3
DZouEI9DpRyIs8td41Y1TKyBFWsxwsoDrwsUHrfu46t0Dm4nVEeA7sGxReVfstIqDRQOJuTCfHIA
q08UnzkYPi5e2L7K0/eZ5xzTcyE4I6Lbu3h9pmAZToy0FdUwCMldrq8qKpNVA/TGzRSkYEOVpeGU
mc7+tpWVXUSVAlkjcg2wT8jVa7syE0Zwm8WeXt2BQ8HvteQutzdorFY84sKK+P9nHg4CNT1PAYSI
NdfdpdVrY5/Svtkr7cYo/9UDUXwuvN/xQETpCWUnsdwzQ5MBfQuzRGJjkO85VJjc1A2tKmqm3233
VLK3QdX82brjE8YyxgMAJ7vb2ynfYO/2URAGigWbijG3S/sA0wMIm1QUt6QWphYNq+l1/gSE/lb2
vfbdxASAwOaD08qSzpielC7zUrwkMrIcqtF5VEfl6JgbV8fad8MgIoSGBPYHb8/L5UzADrpFOtFY
syiYXZxAJ89MBf652XjbrhpyIfSMZB6QHFlKprerzhncmcaWe2CFfYeYkUIcz5nIxgN+7VRBww1V
dNCdoQcuryhpk7waVRoTI30jSZlDiSDZkrG4SthQoodWl3BF7B68UPo6ICmoFCgz5XE5vJZzNDhN
uGj9XWHu3bzeA/4RLC2o32t/ayjoao5CWMbzE91DFaAZnOjLL6YPMwTWDCOLFWf2raTyF/eg2hhK
f56U5dg69OA0wUDvTYft1b4Nu+Jbl5nh7VNwvckAEGI6BZQdiJsAR17+iI4S0iiU5HEdVfEWcc1V
CQZLxOA7qhPoxb+75eXfXpm8UTInKeKkxCzDnVff5SSehuGBjvnRU3c58Hf0ycmbg5sevGp69tJj
3egRIs6GM10fQoxiohuMVzc+sqlJF3dnUpDrjHMZz8VPo/kXOMmWb0S0NRPwJMD8gDKF/JHkrxQi
RKMHDHrcfWuHZ+3xw+g07Cb4f/4YED/gLGKmaWHVeleXMbEsX2nvoUA0I+F+zFCov+0Vq0uBZIZQ
sgP415HegXNGhPZvW8Z8mO44Odp19VSYyoeTD4h2CTU5G7gTgJula7Nb+o4NplbG6WxDXrD09eKH
StqXcv739nJWUgNYwhkTlQk8ouWCiwPxj2QmOj5NwQLaFkJjogLRSn6qBxZocxbYJpJIsoWKWzsA
F4al1/uS2O6sZDBsN3HKW3+sX6l5aibzUJRNkI9K2OBfecCW0MDFM8y/kbpCyrn34ttbID+Dhe+A
Og3Nb1ATQAZF+qIgpQKIe7HLuB0HP8nAqMo/1/zORugxnccZvfC/sPee/wOcDEivtHAnLVwHRRGc
N21+NZve7PyiqTqUWif7jhtaFixaVewhTDduPMGv73UxzomAjvYSUgwZTl7UozKBSQe0geZwsgu8
BJzQVUPqml8nZdowthbEwQXm4SIUJS8QW12eybawurZLlgonpUSyAtjJs5k1NBwaEmYKBAvLnvZ7
qzT7EJNwyqF2oYBFWt7daXWZHpN+zkN3qoqNYZ+1z43mLM4VIgaomKRQwTH4WM1tg5DuVdC7tF5L
u7gzCnI3N+SprZ67DPDF21981dehEg8ok2hwoSN9uRWWxtJpoHYVO9rT9C3lB6grBvbUHtD4bZPD
2KZ+Pb7YzknXmC9AMvmX4tRsMRKuXGho42H4SDD4AVMlOXrdApeTkKqOuwQDbYvRujttzOaN6+Q6
CQKGCohX1KpRWboSIug1s9Txdqpj94B20JfCCdWNL7gWgs8tSAfIsOZOX1RYSJGCUP3fdInMDRPv
znn5zhSVFcz9YNADaHFZl5rxXuco71Txono+ujOm8o3sdP7TPLhz71dNaJKjnqo+ryBBdSqK7+BI
4/cE9Lbl77n+Vj2BnmGZdrw/cLy4LH0/qOiy3HarlX3AFkNoDIBsTPCa0j70ypBVk4bpXDuboWrB
/m1McI6m3Vad9WpWGRES3WjMs4KdzRU8yJfuu5TWoFXmWOFpD3Vup3FDmqkBEOG7wTqpPxr6pUF3
vLGCnITKJnhhxaEurEt5mFctC69S1MVV8FW5Twt/UrRTTr//xWaK144gLkeRXNRUzjIIakNcFQBH
hAWi4KGT+32bhxm0O26beS+qSo6FUrV4hIMwAoPJUlKtVh5RlBShIFmOrEl9JXkeUftnUOAD3Ipn
j11zyBaOF2wdeG5c0T0wiKBBC/QcVOruKXul9DmZ9v0UaM3gF950qNwHjXQnhW88Z1bihVBlBR8a
ojcmNEQkPd+SnoN7SnequKhBA2W5mIkcmnwLFLT2eYEFEyIyOHEQCby00njTMo22WcUt/55M6oGC
sVnoTbi/b+/8dVEMPXFB84kpJ3ChyXPRqlbkbt4Xddw6nzwAXin77ZI8mAFE837wIuLE3vjWK9ft
hUUp6mdTX2QpWh+xCz65tgrbrAqb/LfeluGo0A1jq4cUtE5AdwN4DSCk5MBaapTGYvI6nucgqzk+
1ZfaefEYC7uuDxJqfwFBfTeaqFmYUUs3aiNrj0VkFIIUCfcLwPNyjCiAuEMZBrlc3fgVn3yVpo/E
Hfeto7zwZn6r6gRSGOPncmI+Wdiyce2sOStOFargoDNDiiM5azpT6P0BJhlXKlH2rG+rrzNT1I1S
wooVwUgrRErwjoHIzKWzenZaZEWbN/HUMmfH3WW6K7NO20idVlwVVREkT3jZiyE2aS+ZYreeM5pN
PJjfiuSJVsqBqNpRo9rea5zA4UBCjG+3j8fayvDYFXObeKVh9utyZV1b292g1W1c5r0bQDHCCMbR
3KIdXTkSMADvAFMOinWyZmWxpFWiKKyNQZDyWS12NBmPTsIDav/aRBqsXI8XtqR7ozEzt61RHYit
Ge3HxbxP2XyyPL7h+dcfC06vomQGBBEKBTKo0aogSczaqotVcz8Mk3E09dbcd1N2yrLmSafdW9+r
+t5x063RzetMFpZBeitSLeD6ZQhOgYMwQzioi+fyVEMDc/CeUAlSsjw0vFglWxM/1/spzAGBIAZu
UXuXPWTUgTxz7C4u7ZCN90r9BNDMRhRb2Uz8YoDXUJBAN0seu+6EQqVXVH2s8fYeALhnl73l9B4E
knu0+N5qujM205trz4fCLB5/SMzxEMRU4KXn847rrcOyHlvWWPuZZ3qgDABo3j5fK7uHKXyoLQjK
SFGquLQy2l1VaIU9xJ3zU7GiyqqhuP3tto213cPoje6ACBzAIllr1+N5S53GGuLM0EKVKkhU8/Q0
siI42br7O28SgI3Y4bbRlWo1cOnQUsI8AQoI+OdyZTWvbJbnfR9bpfFc9x7QisadNyY+mj/t/yPt
SnvjxpXtH3oCtC9fKalXeWvHjp0vgpM4WqhdorZf/4487066ab0mkjtLMMAAXSJZLJJVp86JjWCG
nCul6QujsWeGident2nWCgLzSh5j+QrADYBFQ9GVj//5nCVpyMruBGUEzxx9HJSEZX47verarSLJ
pCx7t0ZPgGD0K+t6YXdZk7NLkkTtehjGujuxX4Pt2Tqh0qnSd8XsGbfxs+VPsT+iOqURp3At0TNl
5dS9GLXN5YnyaDZw6MK6nMhvTf9zGLZQWCaj0vqI4lO7A5kWOHA8HYfu9YF/juRLHUkBGyJAhlAn
407CEelNSAk1sFz8NIy9OuxphYomI3Pb+tdNfWQgL+/Ml7bUyzkGGSileAHAwxZOpm0V3nX6czGA
xgAiGGCGnmqJVN9fteGuaCNkNILc+YEiZDP4o8DNRKPmntD6hLp+G/XdSY37veGADWLcZsZbrtrB
pCcCYytvhWXcSIUjLGE++UcoRBgskBzm3akyM/WnrQ3yAfkiB2LApdz8YjMbGjeBxuXsU5A7MGKH
qazsadMU5UbvB+bPkLav7usOJaooN/TvbZFWGUmgdP9Y5oVagZiBDoY/m2ryoKeN2nqgqKfSVpGz
Kt/GpcHk/diaKQR3pSK+S7ShEDHG82qONnCIKlIxyAVCSQVJGc6FW+bQUTUmLC6R/XI77tI7bWft
woPsV3sJMhBkYFvz+Fh+NyNi7D1LkJtejV/nH8B5ctJoY2MUc3fqXqp0o5PoQfVzehzHH7O8S2tI
Wu6b2qOK4ML6+d2DcUPlZ0GBArlh805dDSllMcbNEpa5lRmGhKlFvhutsP9q5WF0EuyiZSI/7aIz
g7zv0qJsHNAMndKxJnlS71TgcCx1T63S65B1zMfnXJ9dSdSetXK+osSBpgP8iQwrT96EfZrZlaJ2
pyRXNZdGdCBGP0eb68Nbi8NAzOMAAJf7wnV9GSMko2s62crYqc6PXfIaqu+qJrjpraTx8MA4s8Hd
FKwwsuQIWkYn03iR+1OdHfrGH/yyDgZQFrRHAGHaJ4iPHtX2pqnfIgCwrw9yNd6ffwF32hTqMEds
oAy39EMcsZum1TzavMcUPdF+d7S17tgM7EtHRVwNa4uI/A/cdemZB0/S5fRWcas6UlOzkzTb8mOZ
4vqCzoDw6fr4Vq0gpYBMPIpEyJdeWgFHTVRXasNOhlHK+0xtoBmMTmIBPHHlqYysHi6wIIAAIhPl
lUszYdOnYUU1dkLv3kZ/g56XW7rqvnrW3O620AUnpbpsLH7jnZvj5i7W+o5VicpOQ4KWWyMZKVhj
R/ZNH8zYg1YwC6pGmu/QSoiWfU0pjpoZIg+k2MwFYU/iz3PUechpyLdo305Rwc7tfTYW/UaO52HT
SujD1dWwfq6pk92W8gx69SgRtRB9vmAB6L/g1VE9ADLgExf/hKeP3iZ2f8qlKv6p1ZCnLoZGuS+H
SAnmtgrRh61lYDaAVgMIeKq5Oyhgk/1x3UM+bXN8BZ5ZH63SYNrjX1tMs/p2SrMB8HFtn4CXpImj
fdeJ2JI+OeJiBm6IHJ2GZmy+9C3FE4BaKhuw043sJbI7cwSvy4Beh+vD+XQIfNhBehl8z0tyiovJ
mlTQaJia4VSjCu1lWv6r6MEIqGcTVKqS0rtubXXyQGr3H2vLqM/uqmpqG0WEC9PJdIrQdcxM8ucM
LO8NEiV/Go4/BoYy09JljJZZ7lAtaN2MYd0OJ5QcSK2GhyzvPSuZBYf3+jr9NsMdojVAP6kG3qxT
bBtf0NoeHtTeiQVxf3XaQAAAImF1ua1wUSmR2VAlcY9pS5ttoYy+WTeHwVb866uz6gu/zfAgLebo
1O7RVnrq1PeuPwzO5PbpY62OAjuC4Wjc0lh0rgzJwNLY6FS2UM1IW0bMTqRFvkS1i6iHPBL2ENKR
QPeg+ZALspVD1YSG43CS0zp+La0QjKZxE/ZkkM3e14ERhwq7OnmQFhNlEVZGCLosVPdARQH4Ev+i
zyqoGFh5Np6Y1Lp2hoegCfFidE1fX7C1EYJAFZEC6hagO1s+42w7xUqCWVPKEcksv9JPajuRJBsV
t4kxNGYDJp6LOndWfGShzkcnJ+AauDRzk6pWLTgEoXEN1IiWk7phJbHk9D2JS/RmjN20uz5CkTnu
5LIbTetTcxhPwzBsHGtuSQf+AFKF+egZoS04l1c2Mxrc4TDIjqBn9xN8qlObQovl8VRk+U6X+y2K
W38KH4VTnpvgtrLO1AF8cep4MrOvejt4rXRD9bcwFMnjrHrg76F8HKZnrlE0DKhsVRtPNPsKURJf
oTV0SCZBYOIvMkjCLWJCSLjjvxYpT84dtLnW1TQPoU/KXuSlItQg62cp1VF14kOZy66atN4i/gMs
n90CTBI2giOF2wOfvoDzECeqky7RpTJg+gaS2pQaMaFmS6iVH3uwbc8iyjVuZv/PIMAqQKtA0ZG/
IuoyOovxVioDPduxPkS9dYdcsvtHfv9hBMy54BTEbRfHJXcsj3NRQFogLYPR+KmNx7AE1M0kkQj8
y1/n/7GzDAQZcaAgeT1yuY/imS6atk6Uebb64rgZyn6KQRTXUbfq97587GJhpYjb1R9WYQ8es9yk
cL+5jFvypC/3Tb0MomdJOqRBm5P0i2xu8qLwtC00l0j9M4RmQ72tJ3fUvZZtrk8v3wz1f18A2SmE
TgBv+LevPOsQ+pIs6LAf7mqCLgn8q20c8lKSzcKdf6jekpf663Wra64K7nzwaCA7CKzpMi1ne1JD
bn5QLMgoZ+BL77K7hOkA3pRunqAr/6aKpj87Hj4GuVAgAW0DHO+nu10+tEYvRVoV2GP3VDZPepnc
FNlLgaKvJTm7se0erg9wbWsszS4K0ORAcvF4AKUCIaVTxnWgQrLtdlAnts8G65A1k6hAxWem/hkb
+hEXnjFghDXu3qVQZDQaK6mDZd2iXbePdtEOSo2+solQ3tsW+2pvH6Jjt6c73Q13TXwTZYHsARER
gPbj+rj5p8mnr+G2q9LMFBwpaR1o5WsppW5ov6ThTRpa29aUNlVtHNKiI71Iq5nPB3yyy92nW92e
w8mA3XEcNzqqurntSg4Jwe4dE4W6di15TvQSZRvl1E/gU4QCYucy0XZaovzZTWv5DHTNAzCLXBLu
2jxjQG+mYYFsUh1QZ/BS6yYFHZMyMqIZkauL2C0+WJc+WQNkDlgmiCx/AoM4kdXp4PCpgyNIK0j9
3AUQlCfNptyhWZN8+w7cC4m9yI83//xN3ffend3JU/yQRK7hyp7ijv7kqQSQGEHKdO1EXHDzaDxc
sMNg07rc5HTq86kdMRc6m4mD5CKZk9fZGO9ba97LKfLE841ks/1AJ38ysl1XWwLUxMpqaEhk4jWM
Bx0Q2lx0hVQudGmGvA3wely2ekSaaR8rd2nxh0DCZd2xzxFf7EUSxOY7nBM9luch79tgsG87afS0
7KaVO7eYD8246+L99V22cmrAGjDCOKfAuPGR5TgLn6k1qFXfz23QgqVhO3uQ9sxFqcLPOxk+jHw3
QCdAgqCcw8Vooy1j2uZVHKAzVc16j+5scEBkzMtUiyS111fVbag8XR/ZsiIXHr0YXe6FC3B/4WG/
9JlEooVjdEMcyJBM9OdeLQJpikvf6ht6U+Rq6baqRl2mtXctlAIFV9JP/oK0ytJ9CYYnZBugw3Zp
HbxV5lyiXzaYsjwNBksBjErPQ/ROWc0hGiKT0Inlgmsbd9W20EKFRwvyXwBMLF0ey1FyvphjhZYI
XLaDUpXdOlRex7YXsYB9Om8XGwuTCRwGTsqft6HeshEU+3EQx35h+DIllrMJN3r2LfpD+oZ/hnNm
apnjs+Fo1AZzbWXGAVzlMdFqYk73Rn+Sav1eKU7XvWVlvS6Gxa1XCRJeBh3JOIBuR1Q9qi/Rz7Bf
SDavm1nbCgsoG8W1Ba+LdqDLMfVMnpCuUeAX6deGma4e31r1NjuizyM75t28G6t3gcnlJ7mNcGGS
O88itZe03Fi8ohpPEI5Ff3jnJqPhmVPn2hFzEwB2WTg+yGNETMud9fecijSbVuf3bNyca/Zt11jQ
csNHWF7ZbuguvwGCSBJE6eVXPg116VGHSo+DFxQ31L4FXe4EiZOgjSeS5bMLZvSZiljkPx9Hyx44
M8MNZqJdUUB7Go7ZbtWy2S486I6GAlvykHg3CvMWNO5MchG6/lOw5uxycbRU80FyQtiN1ffYnv15
1KF4QvKmE0Sv/2eESIsZNqANn1iYnBkVkQIl/oDaeuQnlZ4QvCAS15nLRyWFiE9Oi1elmn6UXZK7
WulU7hQXXzRWmoKzf23MClLCACHgdEJT9OWGoUi7ANiNMVO1OhigrbZ73xlA5yKwsxY70WmIpBYY
dnDt4uaWOXVitqUdBwat2i0r1a/WoItwBWvB89wIF9HSvFRSbTIwmIa+m4Nb/qh0Cq2I1JWTyjMh
ZO9e3/yrs4fSGbLr+sJ1yt3oWUu1BEV9eKp8T6dXBw1Wlul26uN1M5+fvPBMFVhSAE6WWxKvnWcb
6PtInSEJyt6Lra3SmW6aHnqZkekRFNkTwDf3KuiLr5tdm84F2IaeB5A5o5vt0jciiE8WRjPCS+Vd
jOpE6VrfwW8jl9DxFjXIr/nHuS3OPwZoStEkhy2lrNwBvSzCPkORBc45IAylTuMEC46CclCK/hH2
Z6m4jwMV5VqAiSDNioIclyO2cdlTs3ZOgoQA0i24Sa7F3vMf51wt66fUhhZJEsh1447mN8Oo3KIV
4BlXz89zK9z5CThFXJj9MgSQbX+F4vbuh73JfJPsrruWaDTcSSKrjSHJEhYjjp50hpyJXEM8TFQc
WF/y3wvCOXAWAhU36VMSzOhuTthDrv+XK855baibpZ2WmK5QjdwifmjBOnd9okRD4LxWazoom04Y
AnKjZHKQ5kkEXRtrMQwFJ1w5QYeBBAh3kQdTXkxVG0tRK5Zbq5NfpDaYfL/VItb91XCyZM8g0gq1
Vr6A3Bt9qyO5jy1u63sjTZ4d7a7VTjib8LpXbnoqSsSvHrPo0vvX4vJFZzfcWdVro0JLdhDfS8iq
oCWvesyOk2dYRHHNAt1zgvNg1a3PDHJzOciTlZpIWQWK9RTR3K+bm8EUGeHBPx9xBjkEEB+oaJrH
++tyWODWbpu6lZNAfQDRlHKUM6I/Rb65ZT495t+MB32TkeFL+mYd0Ji3r9ONSPvpA3LM3wTxDEKt
aMlnAKdy+QltLeWjCs2EIIO21cP8A+jB+uiEh7l6MDIQhmrPLbJYd9IPVISJpXnXN8XabffcOjcB
bZyh/qtZiIXtm9bbbgI2NLm+sYf3fPqbgwlpc7w1l/YAFJwvR+rEZQxWUn3Z4qZDSjrkHrgbTMGI
1rY5bl/IscroYP2kqQiqHdwAKi0JTD3ZOU56mCZRZnVtny8Qz2XBkCjg6UyLrmULoQBCuywTHVTg
L+b0PI6CdOri4bxjLGTIkNEDRf8nxa4BHNZqB/H6ILG9uQDQAE03OnM7g2SDTmbwyWpxJth1q6fW
uVHOG6mGba4DJRvk0zfUbYZQJs3W+Goq72Y0bUwW78P++boLro0T1BnoNwCpCuifueO4C0H9EaZO
EuDWJSGZG/lzYN/X+eavBrfkJ9GtBvZDXDUvHRDsl3ZZtnEaWOOIp9AWzFbWlIA1D21Q8UM8aiQF
P9Igyo/y+NGPKIOmH3Q9IkeKTA938pRtCwHRDptMw6kDDA4lLIdsCTBMyJDW0e30VVLu6rA+qOHD
pLvq93zf15vmPTW/AE0hOAY/AI28X5kf9SswN0BlgvsayXayFqozSTD54yNwrA/293nDTtEDAAZ7
VNF2mBiPBv1Dk7jRdxQori+3uqznNfvcUZLY1uxARA0BryThjeEZP8b70UvI8NAVJPmmbOej40s+
cLV9eBu507HYZzvz6fpXrDrd2SRwx4vatm0i1/BzdXiqTRRINZs0s9vkO9XaxKghZBEVTPzaoY3T
Gr2E6EoG5wfnfVWU0kRNoVGYzRrw8C6z2E2PrqzY2UT3Iv2ptbh+boy7TjnJ4MQRhbHpkOzSRwas
8kYUBlffUqBvQ88iutYXmoDL/ZQojEkly9Kg1wCNzU3XMLtfESAWk64dKlrfL9dSzaE3UfiaCHs1
1rcVCojQ0UEVGn9cmi+rqAnbhmKMLuIjfShTr3hMX2bozWyH+ybaJHfoEn0tH6VX6XUQkoQsb5BP
fozOG/RHWSjT8utpqUyZIwM5U2gq7sGVFz5TSuqX8D5Es93Lz+v+unoBQ+nwg5IZTYo8IixuK0i7
Rm0aNN24k4eH4cb+kTCiljaRhqeucQ3viQmSK6ubBI6Khj7ULT+pDVhIO1eF06cBe7N27Im65V0G
+qajiP19dWec2eFee9AEKKo+HdLAMJ6dGdU6G1RUga6/Sfu+GQXxZ/WIW97g/xkVd96YKpwWqopp
0Hm/kJb6EnosmG9RsBSmUJcd/clD0BploWaBYjdfTcjnzgmphPkr88wd402tEwM9ILvE9s19/zxq
24yS8rm1blSUSUNRAnztmrKI4/7HPLc9C2keADPFQDfjd22LHszv131y3T1+/z4XyCmkUSBHgd9X
b/SJOCCqcIoby/qCF09lGqQWmPt/Fu63PS5mp6M9KBSwiKBotXcIIG6LKt939n1Ymm5o7MPxNoKI
eyZ6bAlWkS/p9coImfUcZrUNDQ4ikZn14/D3KvFybWWBvqG2xiz2m8kP37oN+DiUffssvTievY0O
cUYymUw/wlfrm64Q+WbaZAZR/5CW9Z87ytlncLtC7XtwebX4jIgmRJa+9f1dU4tyImt3c7RHgeUF
PQfLDf0yYktpjJC5bL3Ziw6v1m5yjWP3NXHDY/OQPNZ+ur3uoauB5cweF1hkvQSPUzKlAS23ub4w
RqIme9KGG2O6K1Xh/XL1RDgzx82hITVgGbJhzptVkvYkf9C3c+XVgUVdo7pvhEBybS3AnBlc/v/Z
q7xioE3VI8zn4Ob+9ICLxKENfs5uREa/3YtYv1b3+5k17m1QatCrU+UPa1Wguro7kv6X4f66vmar
UevMCndN0hhkvW20rwb5zr4HPPMoalv9DJvAA/DcC7m7EdojiyLWYIG9jUfcxW/GY+5XfgrwEd10
W+aN2+lEC3J9XB+41k+nwdnAuHA85wWexTG8Q98qvUu/6aTwWg9QNeAS6MHx24rUXyZon3yVtvJO
e43delvuoB3qg7HZi0noTpvuL7Ju51PBhfB5qM0is7GkoZ7DjmGBYiFnIqDA2rbHnQWoiI97El/g
Bs0EkE+xlAYJQPtxWCHDINjoq5MLVBX6KiDFgSwKNxCkeFCfSBw87Ta9hPuffhgO9bb/CTXeYHyM
jkXgIJMDrbFdG1Tb7lf50m7zL5rf+WzPvOo2+lFthamdZb/zK37+UdyBpYVqEmUjPkq6azaqX3mt
25HEj98Mt3L1zXX/4vvIPiL4mTUevz2pSQXSv3A5SHQ3cROg2n4UJHcLkm0nInnXzX3QUl0ZHA/j
nlWUL80cg2N+4Q278eWnsonh0PHd8KbdyX73ff7a+PnB2Cq78K7CsZXe4LqDdrpdtO2ebDLupG0O
2I7gu9ad7V9P4AtJSZYwLZTxXZ58I91Je93V9lApyaGEii78L8mOHqZnbVe84dF3MI/Ax1gPsW+5
1TuEwVo8Q79EPzRXvpeDlIS3scBReVaqT6vEhewWZDZSSbFK6Mglz/Xyj+W+zsiiHt6FDIoCB9S4
iG1DKqzWUxiTDw5JiLbdvChEJ6n/JnoLrl2Szp2Pi9qGEQGGsey/TH9n2b1W/cpFqcrVuH1ug4vb
TJJTtCgsDo6oGd9JpCcpiTfTJvJGF6QDJN0+/7ruTatvzHObXNAutUYynBY2I3vaVKxyEygmlWG2
7aJpV4XzQWLtLhk60F+zO9uJb/sh3FTZ6EnztNWU2o8U+2lmd5KomiGcDS7ijRNLnXbClzmPFAC4
ydd2zAeXIyldye19aAi8FAeRTNvqHfx8PriQxoahjocZ6wyinNO8AyTjQffyTe11grvi2mXjzBBf
TQd7UWjKDMMbfLTwH3XibFN/IPHD9QVe9VsHHWUgY1vIMLnxtLSVJymPaECTxmuUbW6VbjoKNv3H
6fMpVv628jGrZ/c0vQ9bo5TQJak0+yT9pYzxzrJ3Dl5N49Tfj0lFYtNx1b5y04K5vTbsYsXNw8nt
AHHL5vzLAKK2gnVbLSw3c9WhyKfvaC35Udr4naXdOXJzE9bZowP5iL6t/euTtGws7vOBvFuIDUCg
DPoi7tpeKQNQvXkXB3o1u1XXEF2LXTV6KgbBaqy5lw2IH9JJIDf7XCLIu1EfR2oBCtfVu9LO7tpm
k1DfkbcqfWIaeD8iaFqL8g8rToCrAwjpwLjmAHDPO8GUNXjhtUkQAfzW9PFGM3F7LmcBcENghs9X
TZFOWwbSwSDrDnGfepMSu52cCQ7mNSuAMC6dzmhhAWTy8k2AhWRKqiPx1sJ/fCa/C0u1K+4AhORv
C8sXnHlzLTllp7copGZzcRxK45Db46ZppueZidr4liDGeR6kVxWwrqDUCXQiF/LDZq7nSUVVWM3A
MZBAo0GBYNE4eyz1R7PNtn0satFZIvpnk2AEW7jHPlOfJkMP0lYH8wcV1kIdCWQ3/JSZYDordsA7
CLJRq6sFbdn/WONeqIrVjpZSAougD15nvtHweyi6EYkGxL1KgeW0WyapSdBZ87hFD7kDkjwHaoT5
+M6M2CKprouS/Ks2ITOz9DpA3YMn3FVitHRKGUp9SufK8c2GWdt63hSiiuLKIYG62G8znCe2lV6p
UYnaad2oJ4jbbJQodKVO2o2z4tdgT16wPdIoC55yqxtARwIDvZiQ4eTRKZmaN6HRGgBDpMOP0Zi3
jhp7A81Kl6KN5XrsXd0ByHADrYToC03wy81mlq0KmWwMMVH2tasBLau51UzqTVgJTimRJc4VJd2c
tLZAXQYtVEr01ERE1YLUn7qjSNN61TvOxsR5JNoSuhIKZB+WKNT1koNduCF9GsK/iYVnhrjLtgzM
lW7TxVAqb9Py0M3UF/J8raXmbbAx/7tEXMQd6t6R6IwlAq3tNlGNTfkW91sTrIjatyzfFhbKaWZM
onZy20awaMtvf4pWC7ErlF7QEcE/+tBMKJlGjSKENr/P0cMo6jER/T7nFJYWtmgJxu9HyS9D/iY8
S9Z+H2wOMoqjIPxXzcVVzs6S3m4tZ+pynFZV/QZd7/kwqk4v2ENr+/XcCHdV7ow8K40q/dhDwHtR
dACl+r3Nfl3fqmuxHC2BC7gQCYhP5TB96obEhHpS0Dg3lL43qiSIO2v7BglEdBSjXg6FMm4ck2G3
RcYwWchdmc20lSGkgehAlPwgpcIHxurSnFnjbkUxtVgIov0kSGOQFhMlLDtviiO00WQQFqJM7f1c
pt2XMm0fZqvpl3aj4ZaxwvAGJW+9oRiebDpngsUUfJbBBUR7bkorHhbsUxJJ7qCD9o42sogff3Ut
kbCCoAcAXUgqXfpl09ZT15s1AJva6CIUihdz7exCe96/Frid1bNi7DoGC8AsP5YZ3UhjCLahgZhs
3+s6qVT90CWCcLHiQejVAgEiXjygdeKTNkoXKws0ACeXKbldT49tW90zJrtKt/QKxdHuj7fEhT0u
0lt2PtZ1DXvwIxKjxcOKbqb6L87jCytcmI/jDA8UBVYq50YfbzL2K0tumCl4ka64hINOnaWlcpk5
nr1cd3SNyjXuNIUd7jIj3aOBzP5z5wYZIMhnwJ+nQVfu0imuz/1aQvDix7jJZwC+mVTHudSmLN0U
UbJvpTi6b7vSn9JEIQkYmTalVf6iPaVBatbAnWnR16nR5n07MlGr9ueuWxBFA/xigtJkYUniOTnM
yEj0PMNpHDnZsTDrgxy9VTT8CqG5jRObxKyQgNfQujmTtMR5aU/EzjYlVbcWpcdMH17l1Px+fZJW
NwQQYSpeGGgt+8j/nJ0/WuR0eaZhjiTJS2bfONZgiIUAnSgVJ7LDBdM0rKtOnnC5iqvy0GfqTp57
AnZCcM0rxyYtBft85cTDZeDfYfEvdjkzc2OA0Bd6fwlgdn3ogZqkbgWPF5GVS2/9n9ayqnyKsaA5
kcP7F2o9hyIZ9XUTuoHeNERiPAIv47CSGl04Npg3NUVqdjwMIKl50fqH614gsrKs3pkX1LEV0z6D
FejPjpChCECFLYxSKwcX1gRvSvRNoumHJ0uoW11P2Qz0WW3bjKSjYbkTHUXwrpVb/IUV7o4AnIxd
6Kq0XEIOlj24eqttw/l+0RsCe5PbJYfrU7fu2L9HxTm2BuZS5AMSFOWN7pia1RPNvlXZvWy2QHE3
Aoe7OjgVzS+X6wRpQx25WKCaUk0likXBd5IR+YWVd1Rd6KAEbrEa8UEuicqVg55TPjgsZLRIDWFs
EIvAOdm+DunT9dnTly3C3d8ReYzlBmyin51nqel1eyybGiNyuijx09yqvQhMve5UU4lMfZF+YYVs
gLiaZn6d1nQT2fXLqLUDcaREJ0rVhi5uLxCV7Opf0wiQVRTHmjsnfe5i7zjuPA5vRtYyELoXkI6H
poWVp+ER4FabtLEWRWjvDIHegDTmswNpDLdXovhuBqmWV5boOq3qzCZFDaI5JEVKVx/NMVBiUEbo
cmH5SjRIpNAbE1QNmra5Pjnr0/97bjhXju0aVEFplAZVPHhV3HtSJHDe1X2PxjGAm9CJBw26S39C
1LEZ0rLIZhsPShRoE7Qye2KIbl1raU2s8m87y0jP4ovJMistZdgxD7njZyGRDDfUcVc+JD+kvVYK
Jm410pyZW4Z9Zq6cU1QiLDhVfE+YgPFKNGVcqISAU6eGCn67BGJUv2sO8+v1VRcZ4Fbd7LvGLCfM
VZSGfqM9NYPlRur9mD7/d3a4wFVkmlZBYwGl7+zQNVsbiOD2RlYFG1wwGoeLWKyEVl6uYbrCJ3Zr
3ydfRNqKqyHx91pzN8b/saS+zKDGtpRhlYS0Mvpkd/H3oYOirmDCViP9mSXuOgnsgqbOOSwp2QZt
pMz28S5Cu6Us6qZe3/f/7haHu86rkTahdA5DFuqyY0L6+Aabh1xf/tXRoJQBFn0FNAn8ZRTkSwyr
vyx/c3IAsJJMhl1pE+vdFFFWrI5nea7jL+Q5+DtMK0VFWYwFgB/yFtdfoo2gzhLhyFbHA4LvBf4A
wB/Pn5+BzUBKjDoN7MHT0PhXtBbJrXgRGaxNwbm46nNIfiJrDRUCvFYu44tTh2FelkgKtbmfJv7Y
b4DAK3M01vqVCOO0GsvObC0b7CyWIR0/pBKDLbshQKbFghNA9PNcOFPnPg/1ARBmxpAVaqlueSwS
0YquOsDZGLiQJtVa3lgyxlCMt53xbpQH8PkJrkar6w/CEX3pbAXFGHeURSgx4NWKxBAy7vGMlsNM
IU0GXSc5gLjI9b2zep6B4Q5eBmAwJKy4RYkqJjHIWQP5iWKJP/XzrTXU8jZqC8WLJpa4aE670e1J
9yY2VmS0lUoQjNamdCnZomEYcB8k4S/dIoXQNB6ZJaZ0/plGX8a/6BGFysDv3+dOB9OOq4I2gFvX
4D4tqEms4nutPQnmcW0UaD1b2iohzIWtdDkKkJgWyHmiIlgNx0yuaxfZ6qDr7keWkVytSQHtJqsE
ggULSvOHlNmbwejIaNxbkKS7/jGr3wIgPaSNF4o/nv2OlakZjjG+RYEGk4ecUO2WWXbXt6Kn8Kqh
hWQFkH1DQ9r3ctBt6YSqnU3o95nV9zksHF9LJOYl2Hf+9SEti8Rfrk2ohIM0Fnrhn4lVym6MK4uh
4aykT30FntvprpD38ay6bftSopVxzgXbcC00YgYV5Igg4IVm0MvBGSOjY9OOeEnSaJPvoPFG4tSd
ItUNp4iEIvqDZaN9GuGZOc5N47yD7KSiIL+WWHvFyb+ANx0gA6UmjZzs/2I2f9viERm9WoIRoMfQ
7PIZ7fokHhpSODMZT5r6oMWzJ4v6D9YaTEA+gsfRwtLu4IJ+OZtFVyfpnKA9sxg3hkKPJdiSspMN
ClTbyUmWevHRTO7qZBDshbVTwUK764dm9cISwNmFXgckoZDYiOsk+oV8fOdKQ6n8RQw7t7K8Dc+O
Njl1ZpxuGJ3Rp7tKwxMn3cwQdL6+bGsucm6Fu7blmTPJLIMVS52+qRAtV+cDaMncRBfBXNY29sLu
a+IRAFIRPsHRwjliXcZzOUS6YNfm+Xc0KstuEo9/UQMAvxWebejvxMWGp3Qfazvvw+WNYM525+cz
lD2ythbp2616wW8rvAiqOkWWpOlI2Ejau443OWhhBH62mhIF8gTEJcC72OD1uXSBrkDzo9ahMmXU
vgO0f7cpn2Tpto5IqR2d7h0ar9NPdMMb00saFW42u3m5V0XiJWt3h4X4F72maJkFSvfyK7RZYp1V
V2gCpvtkiDZxua+T296cNlosas9dc0e0HX5oBgKfwi+dZEENrGqA6OjDfNu37mueQUSxF2mfrcXh
MzP82sWKnVeWvOAqnhgl5kDsn/JrmN5RUZPP2hlzbojbxGOvGdBtxWlGfzWvMEVHcpol3ww9UXvB
2vZCmRlRCSJByyF9uUp20i5XIcT6u+YRBHKCXq9VHzj7de5UboAxyEIDv54vArByYBkvEPIglvHa
hLvrEWltICDvM5CfxmUVz6/LgeRSDpa1pUO7GJuTWRuQbOt2hvT+F1ZQaVh0lQwI63ILM8X41Q4E
QEHepaBOJfrwaE0invbVGgtqvkBbyepC1c6dUNBCkNsxA7hmbPwaRQutZp7hfKGm7eaFQ7Jp5+Rb
M96C5YQU2kGSrc31Ya7tp0UcHP9APA3KS5eTSeUmhXg2JtNqUoYmcWdTAZvl0bxoSCRF8R+nf5B2
RTf6Rw8/utq4WZ0Z2P8rB0+ZbqzdvgPRYz3slsSJUQmuG58HBks4uODyoD0HAdnlwGbmWFENpYQA
D8AEDDOgmZGTxh/REBjq2+uT+NkjL21xHjm3CmurFLbyZzMjM5ZRFVhYHw2u10v7OThSuc2b21JV
tAaeZ3QA2jNVtHRXlHlLejNxiG1R+7+0x23nWcOmaHsGXIiEDhfnl1b8wg4TMp6sTxyS4yCjwnOQ
V73qmjoqe33C61yq3oBdvS/a7FaKMhF/0grGRgU/BvAtaAZ1UKdbwtfZXSks7NwuIoxHyQqiRrFr
5TKB7pdXRymu8R0xnXSXtWgtad9Yte8qy7/uImsLeP4B3EaXcjB3zzMehKnzpBg3VLrR/EEE1Vu5
8P4vade1IzmObL+IgCTKvsqlLZdZZqpehC7T8hLlzdffo9rdaSVLm8LO7XkZoIAMkQwGyYgT52CY
eBWh/oueYuhZXg5TyCqZVHhUH5PQqUtmogQadJHtFykiC1qAIIjYKpkpF47yvxc7Lkzzd97cp7pX
Tb1kGXrxkg3AG+JasmWB6wRlbcjbfpP2aiDxvBwe2PpTgfU1JrEhDsS09FeGPnhUOkAMYgfDRz/Y
hdJa4O2mWNEmBtmYt49S6eX6Wi6g+i+/g9sdasK6oqzwHfHzV2Wp+9JWju/ea+CyZ2NfuGSv3qdn
7dG3V+xO0fHyuXZpl3vvFwUk15UMTuQ/+5mTydaE82CmsGPSXqgd9Jxla3nOhVwNbCIfBNKLiRSW
l00UjDTvvAw7x89qdOHLVtWbwFg7ExZO9fZNW5i0OQZreqgL/QmXdrn4rZZ1O6Yi5jg3SW7eteom
sOX74gloTNz26lOhmxDUCmKzexneV+Z58qMf8wwqSeTDVDC08H0vLIxBw0EQbWUCVa/yw2gCJwj6
jWT0bhPkN1Gd3SehK4ktBp68KRlUKK5/whSPfnyBils9qBGA7eWpRkrWegXEd5E/GrpboUT7l1G9
4471UoDyv2rl1+vmFgPHJAkLGKKA1lpeI6QZ0wL6zSPoAYTcBtJ9H5LONwemn5QnPbIq4aXsIRhX
aGYsrMz2UmSEb6kTDwLOAZ4Np9QKFLUbCSXMO/hydkczJ1lpU1yczZkJzpc03GM8TxMR/QNbh8Zo
VoJ/SjVJ2FjFGljw56sPfjuzxd0FUnWk/qDJSG43+kdtyGYoktP11Zqi+A/nMKBlBcQJ1ovP1Q9Z
2SLZBecYcSukNXFQfMpb8KqJXyG50UkDscj/+c6NUWGFVE0BKR32BD5pdn5SdRyg1qTiNqVg+6tv
4HgSpWYlvi0u08zI9PeZkajMGZj1NTyYUyN3IkP1ndYQzLGKI5NpdWCWRRqs2Fz0PnSKIMaBKQkV
lkubZaTj/EiV6NhLz5kQmHr8rPVvOUCI19dsaWwgaMYTC8KwE5vDpZ0QxHFQBsMG6zESGyjN9jh4
SmvLYwtt9C7+BNuDuGJzMXZPhWnwoE13jx93YC9oh9TAmdyph+KlH+7VAA0JoW/RzLD6ZK8XD6m2
steWJhRiquDWh0Q8oAOcp8RZ1LZUx3YOQMdELC9CCprcy/ma/uDihM7scM4yxmqvJCrstH35LuTn
Kg42xgvIK92BeMZKOJaxOvyOA8ku0JZTOhgXkMvVK0aWx6QO46P2IoJeYY03fHKyaz/POQdlktRn
XRofi/Gt8z2TgQGfkXND9hKU64f+67ovTj93zRy3RFBsIwC/Zmgn6xQz7x50ULWtknwuBan5lHHr
Uxl1UCTlBAxsDfBU3XtdYov9g9Lbhu7EPiBfxUotbtndZ6vE7eWM1H1fZjDp55us3Eb+M0h1zRY5
ZlK+1NVGVP6KRvnh+mQu+vvMKHflZqC27FPICiHxAT4u8YSOHFMU70bkcq4bWrwRIXEDiWCoreGp
zmWVm0qKoZWax6CN25QqeMfqxPQ7A+IjTXA3kHATKqrTQ8qxjHet4LliOjr5WQFV2CjkBwhqr9Qq
ltwIlJA6HqVosEIt93JT9GJSQ4irjI+DcKPJT3girrYPLE3ud0oRpTSIq/JDlokhQ+1ViY/ISZhi
+3tiuvYr1ZTEtdldcleU0pAAg5qNCs68y8EIUmaQYlTjYw4Kx2Dnt+KhzvxDMvV9Z3s6xo9t+XZ9
QZeCysTDPP2DqDaPU2g1OggVlaF9SXszwpt0FYC20C0+0d9OVwWA0BCOucBSlobXhQWKgrp/h257
KyI3U5doZ3fp23gQGbqrKEoTeJEKTtW5jbqyJReHiHvDtzrA1PR3OatFQHqWTo/CuNEzN2DkKTMg
pHZ9Hpf8EI/dv41wO1AOwsEHPx5ehV7m0jI2S6231vlfV8x8R5/Z7cSvCqPWKR5CSSXt/P4Bucnt
uh8uWgHIciIkR0cLf7djzIAyHxA/x2hEo0YmAoBbZOIvYjRr9E5Lhw5SSWiWBUny1Gh3uTbMaFD4
1HHzYSSxusTYBAZq7TJoh01EoU1T+QIEAtbECBd3NJjWQeMJd1R4tXU/VFCiEqbrQbkbiHYo0PzR
YLmKfzS8SbwBdJQCGIOky+FRLFeZTcMD6H4bUW0LDi0lwuMmpG6aD9AjWLtuLS7dzCKXFRDQNhvk
Cu7IRTzsaLFpBki2KCvXq8VV0/DAQLM5RDf4hi2lLKhXt/CPWP0LvTOVq3g7sXsuGA6f8v76xlrc
vVNliSJDrSMsXk5hHSRlirIPUjpaV9/7qUTu8rRonOtWFkekAzqPZyeckU8JK2quAaWFu1WDLONU
/xg687apwKFz3c7i8szscA4hVFocDjqa6CXnVTBXYtCiW6OJZKIhxTHFw+haxW/yItCR15bQZSmN
Vt3LkMm6z9OV6wZdOqjA9UuBEpjaf1Tey7BrRwmPlqNedfprTWLFHrzesICdCfbe1KwajT7SBv54
jIpIskCsEZiy3KgH1hIHuXfVFpJU3ha9+BQQESJImZS4zIiSnThQ9Mp7bLSrMqpewrpXXPBUCKYe
IkOaj8mpTcvO1KD7bcuBxO7aCN/h940IwRIWbvukC61cBeROyNXBAfon3rR5Ghx8/LJJI4CjoHik
rkz90kNg0o7CAxUUebgXXXopSJ4LPVfG+NiT+DzU8hmpDPUhiWliF8wPXgNSKismF89VIJwB08Dj
CtJF3JFT+ipTQ9rjXjKYpS2CFMUyXsRH7SX+Ej7ST1Gzo9ICgu66By+P9G+rfFEyTMVYoBGsMjs3
qn2vvfrlF6H+rlOerlta2vkgeTfQUokiCggVLuc0VtDvXeWYU7kA4LAU4sfSK9Ymcbqv8s8QlI2/
qQBADMHfH5HjKsWGDDEaoqRtX7/ERnkvAJ5k9JvC2KZZZwpJYTbh4/WxLdTccK7N7HKLF+JXSQu1
2mOQQyy+E+KnUQyLO6Z4wiHt/ezBz/wIbS/dYHe6QnaeJP6V+SK1+yFlO0AG1tROFh8usy/iee10
oOAKgvYwaCiZ7Ki9+6IrfbS/BLPJbb1a8aKlUIX6G3Q3UQPGG50bPqkqsW4CGPMjtOyVuyRF82/q
NJjr6xO9bAiIHyQBUIrga1ZhIA+xgah7hNSOgOqDWNem9iv4um5lcVMAswi6D8hfQQ7y0lWroQL7
Z4k4pJnvIJSz9qui9YubYWaBOziGpmzaDMAsVPcoNGge6i1YTLbU+QzMwSa2Dv6g60NaDi8zi1yM
TxQtjtquBYmy9lE6SPIlcvNKsnorBltAp5G6HPQbpc1NCn0ALTHbbE35Z+lQnpCg/5nVaU5ml93E
b5Shn2YV5BU26FR38SZ8DNY85Dut/CMEzMxMZ/bMzECK1IN8M2I3oqgJzfANtK82oem/IcVvutUR
DVuh/YI8oIMygF3s/LvWefoanTWo39J4kXRDQRoXGrRtcONtaQvCEsnDqVqMVgTWnBJs4qx4HmQn
rVS8zP5HhV3ACoAqBIYBSj90gm9ydyukCUNZTKMEbchQxDCE8BMNlrdpvJYmW7r1GAruCcB2oz2e
Px2HEjACAExgp3ro2V7Wd6BXve6uCyYmWmHMmjqlA/gso1aNSVLkHfQxHeUlOQRrjLsLO1zEDV6B
oi2a4nEaXToJSl4NC/M+mfIeMlAD26KFRqQleSvxanEcMzvcklRyq2Wq0SbHlP0Gxhp0CKto9IWQ
CDgJOvAxEHQC84K5fhjHOlGH5MgSzR3am6lttRK+VhHWi0NRjQncjGq3yje5B75BhKRRk2MnbpTq
poscAHH+warPTHBx19cTvS8jmABypcr2MAEO/Osmlqr2E8YLsBhpoo/imyyQ461J0gCD422Ug+dG
Lo5rs7aG7efTWv5n6VZwYYuL8kijtzSoYCuKnrRuTzuwggMkatDcFAI7U21QV5e50yUnmnyspTDo
omPMRspF/NBvMlJMIyWBaXzoiTkc/Nv2KDyNLlK0VnJ4F7e13R9qJ3QbuzlHVrIt7Pyp2UDz+DC4
8rZ0UEgIJ+LWM5jmViP1wmXtYnq4AJmpJaPpND3Poi04vTnuJFjTLNUsLc9+ye8F0Lw8G2bgXPeB
RU+eTcz099kJAdGdMWK4nx2TztuUitMJ0kYf3etGFiPMzAi38/sG+tUqgxGFPeJ6nZKT0L+I1mCs
OPQ3moo77y5mkbtX96Gey8o0GtFuzOK22YuuvlMtivdDbgVWtBO38S1zR1s7qHZhibdv1b7cBWDk
21Ab1Om2YMsuKNys5gztL8lNHkRo0wbbwVQx89SM7dBd58Sc1pb/6qnUOKWecT7yWURmeEMhTUBW
6IiX22G0r8/+UvEZUD4cukgzKqAA5rZe4AmNlhCIKTA09FNzTF0vRudx/Vwljl+YLDE1Nb1LtZVz
a2nPzc1ye05SSZUoIYalRZpb92h2iXvpKKrNL7UN1hRLFy4YGCPUtKfs/cSofunHKtzYpwrGGEvq
Lqo2yLKJme8mW0NxK21zfUaX/BlvUyT1cMOAWAQXm+XQ8xQ29aVWZWlFQnZAbtup8odQ6MFj/b9n
pKZ+hb+NcauXJlBu8FrAtmkw3CpadeM3r6rW2mFZmIIYu528Jia2uHBQigZlxoSN0LmYoPvI+bEM
TVdRBWjfwAqQLqvoV8pKWTQj9IZsr0/nsj0kZBWIVUh4ZFyunRGBisxo0a7ki7u3XRThvtaztdfw
5G38JkMKA8UU1GmRSOJikBD2vlRNHUlMfBYYc1ukbaTwLBV/BfKua3a+FJgJWn+1+KuQt2n5cn2M
S3F2bp4b45CFw5h4DBoKngrYbo7slTee/aI8XbczvS5/DhMV8CntjGwPt+kYuI98IGvR+kVfZUE5
0KjelulZ0n8V4n0SpU5br9FMLA/tj0lu6/lACwMAAtQU+iUqGxRrX3INjF+qFitjW9p2qLf8PTbO
L32aklFMsYRDVG5q1bDZ0D7UOgssqhYmgcbA9blcistze5zLjCHx0BQ2+SWYjEL51Oif1w2szRzn
FELXGKI3GWCPShNYLD/LykoQXvOHKW7OzvciQotGW8DvsgbyZAnoYBuccsI9iPdonEBX6TcFxuv6
sBbXSUSLCbayALVQbp0GZDeJRAFCZvc9bjG+FXfbmJo1+3XdzuL0IUGIdDBeRj9YDL1CiL1xgrBF
lfY+eG1seaJ30/drlJ2LfkDxnphI3Kae5Ms5VIpE0bN6gqv1T2qzJcr5H4wD9BKCrENzAbLbl78f
Bk2OlBjwRh2oplIFyBXgSoV2jXZgqcCNzqg/diZfmfmCJwwxUTvUNogIU56bxmCaRPP+b6ThNp0m
ATZTyFZS6q/orqrNrLpXYqC6pf6YYjF9dMdeH/dS3JcQjJFVlibUNTduSvpiiLupQoZcobJDOn+M
TX1NCGjZCm6fEDADDR+vA0SgKUyUEaMGMrhi7zWehHJ3L8crd89FZwS13H/McMEi9dWuBq0SCkdg
TITAcdyjHyhZwy1yVlCyFCcFSzzXgeVDVoObMqOJdK2qtf7kQXqb1p9i9eSNK2F2zQbnJqwJ+i7L
SX/qwYgYFFC2L6nVes/XF58LEv8aCahwgLDTkLzkmVUywmJI6gTDCZgL4RzUIHhSciHaFkxMHVKG
0q3qDd1KNJymZ3Y6/tsosA7QTkbI4FFiqDCjcVZQ+lNQympnGx5JddA8FcPgjqFcfihaKL/kec/c
LiBetXKe8Hnob/O44sCyCupa+PzlBizIOJKUYGa7iN3q45bQowJug7zdte1odlJ0apSt0a1cfZZm
WkalGSVvALvBo3xpVVXKDESo0XCSm5NMEgfVJdK8deq+Cx6vrym31f41PlSYANcBshfNIZeWwthQ
5cAI+pNmQElC90oXnb3ozc5TwaKevNYAuLSak/oiNNrRn42L/6U5LY2HLiN0OA0+rU5G1aEypkSl
2oKuDLctsy11ID8GfwCxrafm/hqGemliUb4VBQkHA1aVfwYkYyxmrTSeRlYeuwL0x6mBQkv6lZD+
lVLkj69P7w97KCmgqg+czlQJ/cHr0AoQlW2RbDwF4D0elM7skhZ82O8k+MiylbP1x1JOtvCYAoIA
Gp+KyAUBES3tSUX05qSGnZsxyQ363hpbfydJK+75c1fAFMrtOAa+i+CU8xoIjbZaRcv2pKqNo3Y3
cNeN7AEJ7n0mGjN9XFyaIHxs1LX2zmkMF9FARoV/giRB0Bzo1O938+w81FK9pHGnd6eE+VYfvuvB
PgwEK0kz67X1lE3zPz6sUDvFPxSXJyZzkErxteWkQEsxBKWEUykeWdZaXsAepD5y86RdgRYsLB8s
QXsYbdmgTOeHpgdhWcZ5JJyk8IVJZjFsIl8C5tFfccmFKYSE66TPCwJXFKG4LeCLYd8HoyGc4lK7
ZVLtqNNNAfwpWmnWoNVhffSepysv4qXBzY1Kl/seBFhK2KAr/eRXyNkEO8H/xP4f6Pv17bZoZmLl
0DE+AYQIl2airA6aYsDYgk8B+vNS9KwCfDDQlVPhRxRDAMNLTEd1HZc/nEyXZljtV9BNq8QTC4JX
aZDNOrdTWbyVgxbJDKsJ1qho+HwQ3BC4JzDq424uTvcIbmDA3vkC7WX5BEgKOtoHi+bKRk8MC0gF
E1f3Q6/3ltCwMy7Yhz78uD6t/DUU5kFKIqFYAnAeVIb5Xoi29AhgPKN+gk7vpg5uszwGnNRAXsrJ
hbMR/mb9azQ+ZJuCbiOoC6jqG7nXc+f6Z/y45ciAo6vo6dY0COGgm+ty2o0ho5kHPZ5TQgBizdSM
HDrUSDAXIr27bupn3NbQ5IL5lqajCmWiS1OhPiQioNTBORVkkx4NcldUOJbYxKl93RKfZZ/mVkXN
eXJYHMDwpktTnU+CVAPDy5ki97b3/eKvrgvF23jIJFfJSPpiJJJoDwJNrCoRxl0hqndV3FX7OKsP
VCXSyoXrxyxPEDQDw5aRKsMFfPr7LMROQs8aE/E9rX5XtY/gHHZibY2Iju8XQ0kMzUQiho14DulI
ftSxiP0SfI/at9Pf2l1rv/fb6Hdoda85hAiYpZuJA3BMZPb33lop9+f59W0dYX3q7MErZkrtz8bI
JLzhad+G515HL+f4qKXnoEFeInRi6XfOSkeSILlKnetLzT1K/zVmcPxMBAgSzk7OfwXJ1yCRh5mN
C99RIEtco0fvuomfgWIa2czG9A2zkWFUWTsE0+r9hauVZEW24YQ5VOWYyZ60ldbl5XmcWeN8hYRJ
JrVCHZ4bp0NZnFiq3di+JTa2hhr5/3P6uD0pKyTOQasQntGGZnr0MwzWehr4bsp/rxCAMEg5ovmb
J3mlnpE2fge/qEy2iw/+g+G0+yYyW0ewy5tuSx5rW1lrdfgRa6Ylm9RZcOMHvJVvrQuhY63GEsYV
4SS2RNbYgZbgPK71UxXGb6nkryzbj1OSM8itWpIESJn48BGkMMzU8PeR9F6qf6msXTE0/dDFbe3b
ELQ98EBDH73GOXwVlkksKX14DkU5slvVI2aCG6PV6cJgXXf8NVOc32tBIoEEAaaG5DwQ3RQM5IXR
13bdyvL2wtMB+gDTEcRf0lToGvWj5GF7CV9+LoKHoH6oUnoT9vskYTv6q5OKHUnIbaytgZR+HhTT
bM5sc3eoxKOlVGtGeJY1a0wsaNgzV2ys0nsvyE0hIQ0OjD6YrEw8a64Pe8FhwLALfm68RRU0HXDr
6JcKWPhbbAtBy3dxMZwMuQcTQyY+0AZUENeNLazkxLKMNxMeavIPY0kOAGcXYiVLCh4TvBZPREmy
TauvqZ8t7DuopkLZEL0GEBfQuYM36/QEH4K1FO+U5lzITkhN0CGka8W8xQGhVo+AAo5uzN9lSAZ0
KaBZSFC4kIwtMZ7i5DbSxZULy49bPR4nE6oMYUQDOICXh2n8pgyaMonOcmyipS6sS5uIp0jc5Djh
elbbdI3PjYdkTcHywuQ07tlRE9NAwjs9iM75b7D5Brn5V2brr18SsJ6ogUuGqYKxaMU5ePzDv43i
zoS8IHqvFW4TiBmQvmqQRueRWunv/DZ9k51uM6JizOJdCsWEFRKX5Xn9Y49z/SpSCgCJYK9t9sYL
Sx4CwQwzC3QBkrIhn9ddf80YF8SyciB1RFl0jgLDYR5ef75uab2tkXNq7Lpex9PCXwmcSyENy/hn
hNwytgpYTlBlis6+15mN/FgIZh/bjHZWQnsn9r78zi2Rq1G6ldNhdS25Az1REyr0A3xW/MibaNeK
+pY8Ff5wjmq0MPo4MDRLbwPLiAB+b1fecNNccmfTxbCn6DDzXjlpCyEtMdeDTNBezdoR96Qic66v
6NINCQ82BE+ABaii8DfNMmVD3kZZdM6O0CAxJW2T5LtQAlG0U0JVdTysEa0t+tDMIBfVUpReKgPM
mGfVGreAs+bYi2BBGF5WfPX7hv5jAmeGuJ1YeJOsA/B65/B5+M3O2kH/Sn81vtk5yZ2Ymh+JSfev
RwkKob2VnURLfFqZ2snAtQ/gt6Yg99FQw33ywfRPQ2/Sm84V3M4uHuuNtrNXzE374Jo5fnN2yji2
Pcz1diBbb9LXvXzHHMj29ZujcW9HX2v90WsryW1MFkBlJyZwndK7QenbUs4dUg0iknpdcMofoyh0
rw9x6ZgHNfvEvaROeoGcQSKC+JjIWNGO3fadK2a/k7dyraS1PI1/jHCbvqB+NPh5FZ29QkrdZlTf
A6kUrXDo1wBaSxcm7D0NmpdIV0owebnFszjKqgLh7VwrEbjt94Pr7eixqZ4Ude9HHwWAO48lGumj
XlgJqv9lc/wxzY1SqyQlAxl2dNb7Oy/5qtQDrdHRZaXgoRuEQyXZZfGhPja/osaSq2cfyAbvI2GD
WRUPivEi627E1uSyl5f3zzdxES9NoXpmhJgOPyKerRRx46aAlNjoKD2TsXOuO9PqFHDXHuSI0xBS
KDjMqsAtZegdjUkLzb93X2nv6xo98P1eTSzG9v3vIBJ3nb7tRTeKt2PjshwMACMO2gdKd02yxnCw
vLP+zMT091nsr+RSL5VpdYT0IO1Vq093rWk8+ffCmo7O4inzxwX5bl0FdT90c02ToJSiOQxlaFdy
tkaRunySzsxwQT+XjUBnHQZkGE+S5gAlD3Zbaqa2/hLt19oLlnI3AG4hIYgstQLYLjd9JGhI7dct
jpjUEYxbb0jAtfEIYV9zkNzCeEp2UfnUVdaBferVYWjchOwq0RRf/4mH/fkO/mxVjbhvBBmhJFO3
+WgpbpNt5PEmUdEYrd2l6q0a2TWrTEmxIQxl9nk1lUMcWTvG1QPxtg35paamfFr5rB/Z4elePPss
bjGidmQ0UTE9bRu8Et3Nqu0QbJPiDo+1KskB5yisUWX7km1j40OKXtMWPCUnJPwHGjlZI5uBt2UD
tB1tgPF2iXTjp7k9ltqBdmaiD04arpVVlkPl7Ju5w7xL5CSGNCeeD0/5W3KOH4qbdNM73aP8EjzE
Z7JWB1w8BWb2uLM7oQMwQ6DEOBeeP7pDhZ5eufBKq9Y6f3d9Pb7rXvzBjegv4K6CcwCQ+cvdnqRl
jWwcNkdGfcggpVaY+juhPVGgkYRtDZ4moXmko6vW1qi3ppc+gldYHEw5BcmPGWq1mforrrt4LZx/
ExeLGTQNCbQSMN862VTjqwxURxiFdk5Gl9YfMRRCWPuGGoa7MhnTxF6bDC4qd2iVlIsaeybwD3l2
pnlk0vBOAzH2eJeHLqqT3r5jNtOOobdyKC69t+dj5sIGCMKoFoHv7cwE8oKlIJGPvgLRDP7SpTVG
7KW4O7P1Pf+zCK+y0ohq/Hcuc3QiCgCBr22ZpdN0boHb5VAeEisUm6JzKkHjZJB2aVGhE0myBG2V
5G36rR+LhpZjDSRKQN3wWSc/RC+pJGA0VebgVHTIL81iG2b1N+3Nmuz8smvOjHGhYBw1cBCCIfJc
CQ5qDl1jtxo7MMeTcKYASjX+NajhymVhMZcANaq/R8jFA6KieF1RxEypTQFftRRAICWrfDTu9GGf
+yH4HTc6qKnyB408V+nKrliKRnPr/NW+rxJNqhD9PPTNbnzkhGyjl3Fudbjer2zApVfL3Nb0LTPP
BAl+meXBdAvLDyrIh4UbUSjNIL2BghXpQc0ZWn55l7v62lVk2l7XnIgLg2Kv9WM8wHCgbXv6u0AK
A4xHZlx7m1D71B6vj3PpEJwPkwtwMTGUkuHlew6z21LIoPfcWT5980C1EfgjbsP2dXvLo4OeOjKG
CPMq57VtTyTi1wOC/E4pdmMHsLDFuk1a2/qZlqu52OUd+ccc568+jau0Q5Pq2UDjEnP8G7DcWAp6
DtAeI9vIQq+9zRYD2sRHC+gV2NENbj7LMmsgkazDYEAMk3bhaI4KkgjXZ3GpAAK84R8z3PEghZkk
KiHO5Si5C6gpjq5W3EFUCRvUlCF8p3zJnktBxpyZ+TCRulqaupYWWoyss2/gzomeGcmoRPiGTnDS
DT2Ioil85ZnFqpfyk94zW41vE/FRZ/uKZCi9r+UYv4ltfuyUvz9AEbjqoB+04dRjhcNZQJF17z+1
manoYL0GWmhTMFeOt3V8iruj/pC/xGxjkH2YRGAWjaxWijapBtUg6T4sXjv9FKXD5v+1RorAnTzQ
q22QfMHnpRC/idy2uQ2A9q/fx9jNIrPU3dF7IBC9ENqdQEY7GltTL9aaKBf392yOuP02er3cdpKK
9NnGCGwQibQP5zWOwsXUJGRBIWwJjwThNOf0iSQ1heAD8m8c4ggVD2lw5PAz1Y5Z/RaVjdkw0S51
R2lfV6Z4KUjPDXPbYOxidKh2Q3j24ucm+J0+3hLVBJ+o6Q+fJDKb94frBpdcnkL+xQCq6bv99fJQ
YPUQpEVWIW4o0Wao74T0qfIVi0Vr9+6lMDI3xA0sTMYaVI0Fao19Z7KwsxT9+fpQlhxjboHbvV5b
KFpdYSixwiwpbqyxO8bJXRe9F5mrtGt04YvmZDSiqCIyVkDyXs5cKoYgJJ1WqhYLq2CZ7QEin4Ku
29OUyMobWbRptCZl/BMPgyfeJIICwwIeezweJhKJxoiIUlxt1x/knPe24tn3KYS10IIYf1LHklpr
O64gxBavZjOzPNNN3LNRGAuYbZCbN8s7/42eBHd8E17IP7nezk1xQUYMQTahdiiORQnkENsD1eza
f1CNlWvCfxkSusAAkwRBMw/1BvJFBtf6lK6OGwEvENLboRTmT2VYHiUVxMnlEA9mWhTGkYJdDSBw
yARf99jJRfhwj5aHvz+BuxgZlU5J2kTRWRNtuazNAGrR2WBm+oHI5nVTS9sPCMZv2AuIIPmMZCPU
fSYUSAdBc1Lfp6xUoGUjEvu6lcUEjYa7NFwTHR1oI7zcFFrV5jjI8TbRhnPr77viGfuOjr+LrwyQ
TflBBBNf+DkqbvTuCXZnbD3mdHf6+/XPWBrs/Cu4SJAPoDKpKrz3fF9QN2rOgEoVkjU442LuCzhU
QLUAnIRKPHehHhu19aoIl/cE7Z4asfpWchRyIPm9h6yColuFfiMc2/qzX83u8WQN39XIuW3OdWpI
gWqlgWug2t9lYbj3arJv8nSX9k+SsG9B7MPiyOqrV4l9hG1iDaIbo1eEoM68a6v3QbGhU6OIuyp3
4f+27/0iLNrFYrSVQ7R5pGQHbhsnbNeuEEvnGzyDTswO34IAlw6iqklW1gNuy13q+PV7LtyMo7Il
pqx55vgcQLME+dCSudrK4bD00JoIiQAGAcAVyLpLu/VoGJWAO9K5CmRAbBKDHnQaFJuBUNX9B943
MzVNweydpSYd0s3diHINOgicoGbjloniSviaXJgPHfPxcM+AVveA2awFPFsZ2pT3QTlYqg8dJ987
e/4vr9MdzV+DQS3eiuZGp303G1lbeAAupVg8XfR3PhSIlSyyNIrnahPaPs3tAOhIdTz2lSlEw0ps
WVpBHSwNwClNXHX8OytRAZ/vOrxD5L5vHClXMpfEAbHjSM3+QVzGrQ9kmmjkwuHOjZOA8Ss3amNK
VaVmjfp72NoQnHWEVnVASXTdXRbHNYksIYKAepIPmciwFuoQBfGZekFlAtYzWGFXhXaTjWuPxzVT
XFyUswGAljSNz0WdqJsYz2Enjv3QFVL0kF0f1WKAAhjkP8NSuaeMACZnTwIlxVlgZUKdWi8nhlRQ
EDVuGbZjcYNuvC4d9kRBLssSOiqDTyLsvLuqG0XFiXENCh2mSiHd0gjKSrt01PzmUBtSL9lSGOH/
fZrRwmo6jaQPmp+H5W9RCArkEVWp34DQOQINX1aqw0HvpMowfbWvim0psKq02laoanMcgly3sI1A
tr8y/qW8EjTOwEsGpv5Jc5qba2NIk7CQaIwbU+G8j2ZhQ50gND/QtW9G1lrWcengxa0QTzKAzwHX
1rj4Voxxgg1fJ+dS/xTVcq/hTPJkLwCiQjiT/AuSKGZAkHpOxmMzZDdd6MjxY9Z5bke/enL2lE8j
rD6vO8HCFZkiFSOKQDSDvYhvfc+MLql75qdnOShNiQhmJmSumgyOwVyBUpN1r9cNLkUoWPzul5jq
rgZ3LOLiyCqw76bn2q3Rg263xDK/6K/xqTmnq0xh05xyMRjACtzF0fQioQOGi8FRk2p5Z8AYjtRz
umkKs31O9lZ6F+2LFTDQws69MMVFpDyALamdxpXgeA507StgwS9FTNdC36IjzQc1fcksxiud50E0
EpaGfRdvm3yDSoQ3PNE8tz2yzclN5hA8hhXHS83wWRdelG4btXbEnlaWcsl5EA1BdEFFMJTyJzYk
YpjG0iI99+VNLzlxbyVC7xhd6D5Jf5WnonAmcjg7KsxUGMwkPGWSCVkIJT9d/5CFS/oEn/n7O7jj
fJJEiAqSp+c0BR3eYIvFAQViQEv8NV7/aRF/+tMfS5w/qSxTu86ApcwNH/K1IvxSNepiIJwPaT54
7zMPExoOECIFKeImih+jid0m+yreoXfVfo2AJFjCy7DNnvTbDgu/dmdeqs1PHQfoLAS3M1rhuLBY
J3JAW7WGe3n35U7Vb1lj9bZQgTfbLF/L1hK7j/rZ7/eQvKqokzf3RWuKG63EYzNbxawvbisA+ijU
G8DKb3Brm2b/R9p3LcmNK9v+0GEEHWheSZbtaqdSy70wWiOJDqD3X38Xeu7ZqkIjCrH7zJ7YMxGK
qWQCiUQizVrrSM0GXzMcZ1qHa/x91O6Yh0LUUu977Q49ASn5bjuP89Bv2dgFVMuOJFWMNstqoKBa
BN8vBhMBSCX2g4K9ZdYMa2TnL4b9upZV4IEg2R03lAQsj8xxHxtnW/te2K+TpbqopDvicIYi5Hff
hjGvD/zcxE3reTPs+xNGPjcH+7D+bHbZjh3cZ+C7+TvgUv/0I/2h2nd3g8KvyUz+r/B3CU89Hduy
tld2rr0CnQrdHdOVrfV8E8Vjxd+ioLJEDzPm3K4VJHTp3KzQYXLr0alDagPKbpxOqROSL+2Lnwa9
u1Gikr5lRG5JFdJDBEOKbatzzaIxmjZllBUB3faPNshjgzkYouJJO1qb74f+kZzmz7vy0/gwP6R7
8qeKUAH+lP287cbe8hm3Pkh4mqcA9eq8Ch9EAvPYvdbbn2nYhfmve4D6HMZo2JCzv5/C+Hezf67u
fHxje6d9+qeL3E2y81+8CL0Ch36f3NPgO+K5HXhp6zVwd8PnPFBBcL2NO9z6WNFNVE2fmOAcOoN9
DHNm7DlzQnoGc2tkft0Yn8hm2McP+tfh0If72+v0/tpBJzOCf96ZjaKnmOM2u8bNbXtpz1TrAwtU
9X66Rcl4gHtCli1G0ve2PK7JtaYYeYJ1oqOYN4uJ5ZXaKsqxaev+7L1A0fHwD1o02y8sUuVfJfku
Tk7qoa3dQVobBSThGEy2xzAhB0HZIUWDwfDJN0/TBGyZuY604tAMGBNW9IbzoyUqByAFxL+ITDH7
LNxonT8mTVVV/dnOyZ2RY2LXT3+1o7UdzfrP7XV870lcjldsIZ3HoYje4pqLuCWemZ15aK06J51+
Ajs3XlKZInnxPhK4FiEYpZdPZe0sTX92p3kLfjrU+PZNE2WegR4ZxZ2gUEecByqXwhlIBllzb39K
aLG1YlUXtEqEYBB67eSVMXB1lhakIAS0B19v78n7s8RRNPimWPh/UGpem1zaxVUzEoo9qZcYPBFD
1KVetGZVRCg4hZrpj6+3inlflUzhSke/ja3HMevPADPlUD+HxUuCkj3BnwTDiF4bW+EwZMsIsAQA
GViA8QVn17WSuZW7pV1iGcm6OJvFBSJV6+jfbq+kJNfIl/KvFOE6mZLWpg04Is5N0L2sQRoVp6/x
EKzHkGTRrEj3y9fwrzD+5xdnKevLaiV+2Z+XcFmC7NX/0S8BCb/c1ul98HWtknCcmN8S340hZd6m
n9MvKlxw2Wn9u2LA0LhWwpiwC0kP30M6e6OtZ+KPCPDOmNQY7PC2JjI3dylKsPOpqNFwtnIf3v1T
myzo6PZF61WoZHIpLvoeTWBwvntuGnaTdlkGKeusRazeZYa1ba38Zz94wUf0+SuJm/zF/vt+ms+V
2ffnqgTnfWwmnzKjvEPf0RetqRQRoNQKMGSO4Bet35j+vZZF+n4ucrLA1pokKkGJZRs/VwRltzWS
nx9E1uDF5FDbYhA4oYe+NlaISdv7pENTttluNL881IBUd9ON6SYPaWyFYM78Rup1Myfz99tfINWT
Y51g2BoQNp5wgLOEAaSj1PszLb5XPtSkpyRVtRerhAgH1xkqp2WpAS19bZtO6R3VpiemZQofK3lK
gvUd8TRwCGCHqPVcb1oMSNvBtWMYCPsNnLoA04MhOrZ0DHW2edAXLKDrb3OqUPthmBvY5CMwzSvU
I6r8kRRVaOIJ2mSf6zXd315lSeB4/WXCCqBbpcmG1sWVg0dkpLVR/KlFo/ufeN2wB3c/GegKjtwX
94GMW+eXdwZPakDss+pd89754DNQU8cb1wQUmDjQMPR26cXziOG+wg9TE9BmBuiLjgsLiKMsuvEr
7TrK4plqvKbRFM2riYLOmqaRpbPrgXcjr8BgZIe2eK38DfmRNK944wbo9NTYb6AJKc7u+6sPXU/A
1AHkC+IuX2Re8OoZICEuRhhT9wdx7tri5+3dlMSsEMDxCQBPAtZom2t+4YjawV4raufjue+m0Qn8
utCN+7FApf/EBs/Pdvh3/6eheYMV2cxb3cApGndvaujTim5/y/ujheF21Pr4mwDToWIFXC/WpPDi
dD4jSW1kEVA49H2+OHodgaZOhTfx3tVDmAl0S/4o4Kgz13oPGjMSsynns0bpwWZLF9YGfMacz3g7
lqrQWaqa5XO2HBTeffEJEs9rNXhdPZ/R5qIfFyd2HmZbtw4A7MsVkYVUFFCJwNyH/KwvNvDHmaMX
pT1CsQXQVZhNpXuTVNadFWPY8PaGSdcQSBoEjx3++OCfcmk7XjY2aWzO57zKuiAx9+CpJxiEmDeA
0183t4VJ0v0cVwpZSrSC8PEOwSOi8j4hmq6Xsz5r/pOfON0YVCQBshUHuQdRmrvUxRPOMQ2LJGm3
Luvd9pg1Lv1ZDyPefG4V0zkoXWP83E+Msi+3P/D9UcX3Ib/DeRl0nh8XVmMYqrXESOA5RvPwHXPt
kk92mYpleL/mmN+3bR3GC6hIzGtfS3HXxNUaS1vODQa67jCFvxwdTUsPfdVln3V7ahQdexKtsLvA
xEEPDucEuI7xbq/Qe9PEt1/8lrBCSBCZsZPYy9l5tn4WB+fr7Z+XlCauf1/wZYB0SWItw++baVj8
KO7SM9D/A86m+gJeO/xTIe/9FXQtT9gLwnJrKCzI89MT7e8oKBe/5s6Pud3N6BX17E+ztjF6zled
pyGKdME0P7fpr8ZWzfBL0pvXXyJ4s7V2SFLPFqZrk4013DmvTn1vIh3XvObbpgz1kgR05w+Pr4oV
4Lt/fS9eyxU8gG/a2orazXIe/G91E7XFvlu3LN6iVv01+UdFTSKzfUwu8jZZkEHhOry2fWsELjPr
yvWcFSaq71UGuncWP/pZEwejWbWKN4fUnsAKhJ58jJcA5ULY36zr6YLrcT2DhCpyst9FFjSf48P3
1dgPoxfSTeZtby+o7LQ5wHjhDGS48H0hzlh8o8usSV/xLHC6ba7n9XZxe1Wiiv+KuGuXUoR1bKif
xvM0rmevBXumEe+qejfcY+Y/iO/Af6YIZWWnxDGA8UzwdMf9LpxK2tMyN2p/Pftewh50vBMC2rvN
wdA6a9fZ1XnM8+rwgXW8kCns3Gi00wQnDZn6mKNJqAYQeFN5+49IQQkeCTF0sr6bUUOs3bt9huqv
aff31Fu/TehVUgiRGT0HF/SR+0D8Jzr8ufA9d9BRYjb7OblPDHdrxtYn6npltGTEViyczEXDQ6Pf
inMlYerw+oghfalVcc30M7i2STB5Q/8Plrl8IOXQKG4ySegJQDNkEjmcIRAUPcEwktFe7S721jPa
Hq3DPJcUpfSuCkEXuYRloSdfxh51R3eqq4empcvRnXxHES1JVxe1cwvRC/4hRkt8MMVwJ+QuVuRN
j3nh9UFmDUtUIHMSpqv36wMWAxRwvE/RoeWKHKhrYbLZjQGr5o5zt12ZAbK5ttYUjkvmRTBH4KJL
geOaikC+hGlmQ6ZUP1fu9AyCYLCK+cOn/16TSxmiD/EHzc0obL9gmhFkY5+Eo6+qZUpK5ehh44RJ
8IjIcIv4um7hlp7FZkhBBv+IadvuzvUW/xDPS/9p0JGYK7zO37SJC8gau0V/abI4gREny6ZBo/eG
ZJq/nboJJNYNiBwGzck+J7VNw5Qu2fH2isiODjBgUNPAOKKH9sHro4NSelP6zNTR/xnHUYHr6Tz2
AHwaclqcPyIKBO5oaALQqYibq+VmmXSFr587bVhCk6bjS9V5dkAWdILcFiW1JQ/EN3j5IsfgCDHb
TEiW0c6CLelD8rDm+bqxzV7/iDVdSBFcQQ/iTTeDxz6D6tHepkNdHRw62Lvbukh3yAd3E3p4eDpM
sFnPpPNYOIlxBrIFEDhH9A7Wq5k/ICWlYmmUDNvAcv/KItdx8//UNppwcs3TzwwZBVSAvLYcT8a8
VNM+sVZ9OI1LZi2B1q1jG1l+w5a9lfl6Fxju2qFkT8mAFBm1nUDPSJcEfUsw+lzZOQYVPrIqLqBX
dZBmOeLbdNCrQeuNWMeAXFEfjd4l3xZ96p7jofIVJRe+wGLg4emAQuPvF3RIC0cELXFu3fuFge5G
82Veyc+2MT+l5JwYGABB9Mx7S3pFSCXbdE7qijsGjGeuCCrUpvbazB1kTm2dBhpphrDW0nSL5olE
IUoW6QAM3CcoUQDGUryqF4QDo1HVxjnNyyC7651ojjdjt20nRUwgO5SXgvifXzy84zguzNyruCGX
TyzNQpowReJJcjHiekLjBuf7BDyosFWTzZ/a3CqSLjmWYJPPge4RkImhseXltgHK4mxUaOEygaRj
gVJNUGcZW3Axj1BHB9Z5aCZj5PSpvc3mdn7w7FYL+6yaTn1ro7JPvHtn8JavTLNqxapKJj+QLsEk
EmJV2IohJpBritnpZM4NtEk4QVLR+9nGbL75pQVBFSYMwuZo9wD4ScxoqvHCX5yHjg5gkhwfWVUd
tDKZFUdTcl6uPsi73ue6BVb+ZPLzkoaOnW1NWt3FWIUBnMHFtABHGIys0e3dkNgWZAIQzoU7wBtL
cMXeXNt6mnWQmbDIzp/0UjUrLtfqrwQhOJ/x5PL7FhLsNo23FBU9fz4PU/bSji2SGdlzPcenxp8U
7xBZAulKM8HMVqR1a9r2xnkpfznFV+0h8ZFBWpfPuW7vKlDrVD0oTLIQtAsbTNQ+FFWQ+QoAVkmV
BIsLfjcw6SLM9kWQ9HItEVNr8BHoyrLQp1JrU1i4BJSLBpo1S4bkY3zMnX4bG7MTlLl1smYV7jU3
G8ENX32DYFZuhxvFX3APtlMxvOqajpdfOY7D13lEpLQC7Ps0FaMZrazsFC5S6lYu1BeuYGfySiPj
6ruYRtC8fxC9hrb7c6WqZLLcqfyVJF7ATdvkCVqW4SPPoBHK80B7QPI6/9J8nh7tnyrcFMktgyUF
KhbKTxaCJeHUtHGWpWPeGmenP9nWWeu29qLIxElulysRwrEZR5PSZWrgnZx/oBFQBk32mkwerrPD
bRcg36S/yggHpWcTmRwHB4WtITqE9sRjQeVUj3RWBGSy+P5KJ+GWQcy51IkOVzAgP9sUh5Ztnc4O
Lfu3iTqllk4gmw613AITCdvO3q4esXlZ1NoL6CSdrzazfpNM/3Vbfal/uthLvjwXt6uBt5nBCBba
M76nWaTHdWCvxyn70WmPpfFopYoQW/YQRp0eKVYHuMyYORQElkOe5chRIG4Ygxa2agEl4dX5xczA
Q6dS/alTtcHKvdCFRG5rFyqyatWXma97l8abumkCd/V3dfGcLcnO1l4rEOEO5q6uwLrXjV9Ir3DF
0jvmQrzggAbWLKkTD7zl0m93qWfkQZc0+eb2PspicKwrepaAhs/7YQU7dqsZgHklxDheaL4cbJz+
FRBdJzNAtgbgGqHqGSM9ohcCBXPuNYB7ax4Ojg3+kIW2weCZG834zuo06tdvt9WTupwLYYLVJENf
Z6uPPayr+kc30DL0csMIGKVFeFuS9EBcSBKsZXIXd1pmSFpJv2HkufA2rbXvnJO/hHW9hkhGKSRK
PdCFRMFAfDaxfHIh0R3LnRfvl/FbxzA0N25vayasITB+8ey5YAkSNHNnGyCnFciILDouUaY5z0NW
YqR++HNbjrCC/8rh0N0oW1kYnxDkYFouXlcwe50qFvt3+eJ7IdIaJGoKlmGQeWp3LUZVD5XZANkV
Y6q3pQvH7f9LB9sMUkKugTaQ69NeLKyIEzRdnsaT/9NS4SbzvbiIJt5+HTx+SOUB+txCzHj963lq
FrHFgEuL62mDvoBDRvpw6sYtqz+b3a5yFCGUbM8u5Qn3oD9jvtbVIM/Fg8TWirCqq8Cpv95eM74j
t7QSfEdVd0apGQaI+5wZO+Tfr53/6PT9cfTrfV4o0pCyHULYi+E720M6R3xtwX/5S46/T6296mHF
kjlE2KcCKxYvmn+3CsTYeINjVgjpnOutqquK9VQHs1lDqq2t77Uq4kg8HkB2HaSTKY3wSou6XFMc
M+E4v5PL//ziuqnr1MIQKLbMYQ/+uOtZt/Xrp6FWKShdxgv9hGNGaGGYVcOZ20DIc1a9uqWGd/Hr
glPS/KnsR756Zsd5OV71RN94haE4rFIpfGTdgZFjXEE4TlNN8mYmGg6rX+8wVQfYGTuYakWyUmre
F1LEQ+ST1NXRb3EixhcnrsPeLEBfpG+q5XdnvXzgKPl43mNSDz0mYg+Lpndws60OsnkwNwUWKeLA
KjI9Mtsk34FAEi0DddHtbguVLSO6BbjD5Z3YvpB/S8rYgJllBZB5f/cgc6QjCgvF8weEIJuIVBav
zIhTrDHUZbVXFqcZBDEj0R+SnjzMi//pthjZZqGdBqkJkPOBwEPYrJGxcTGLpji5y7ZoX137VCYR
pgKj4iPcoZeSBK83jXixaib4/2B3hzQNmlzhCaTbQnhuDKOD3L6vPUEyWfNQ9xAAgOaNN+/0BTwg
icK4Ze4GbT3/ESIcIYdq+qAPCGLrbhMXmyo5uuVuHRVBrFQVPsaAZkfMWomd99ZoW2uhT9j8dqM3
DzloqlLc5re3XqYKGvsBiI5eN9SgBZ9TrFUMsgJSnNp0Y8/3fhz69nOhaioRe/reHPSlGB6/XDho
Hc1tnWtl9KS3gKal4zqF7Wp8N5YKGek1dmIwUzIaNQ5QqeZ4AFZ579ZhZWtDoPfxkVWAdbPcpdzl
9qRt+tbBLDAYfqPRWseQzKO9WRZr/Xx7bWQbcPHR4vxza9Q1SJOxNhMy683OWjeGqjwoi20I9heF
awRvoM65XhfgoObJ2ILSNHHuhuEFnRuPJtqO/NENyuH3ZLWbD6iEWV6eRkDbny5sNwCRqmowpvzE
/B6kGj3R76y2xIRMmxOFg5TdleRClKBa29qoVecDSLM37kY1my7dGoO3aiGvi4S4cOGvdBqMlq8b
RcNqx9wwxTPBnxTuV3o4LqRwv3lhta21JCu1IaUzwU6A4gVZaOgPr6sznD+wLzAD/kKHQJF7rDMN
ZMO1MT/12Stxn9fkeaIfUQYtgihMGQb4BN85LZCbUYDcnUj+svCZobUMHP9ZGT7LniLkQo5wmdh+
V2jmiliMDdaG1FloawBX0pawAwVBuuihbwD2/L/NcfzrYdDHirwy5i9RubzeqyVLSLdMCJ4WQEel
wIxqjR0ot5Bx3DtlFqbxP2BQCr1uUJmi1M55ZR9lDKR/HUFwXZn5DEi94kRzdILEf3yM4X7AOC4k
8MNwYYZoe0Eiu8Pjbo5fpvmIxG0wDV9uy5A6IhdsFGhDQp+C2DiQZo4zOTmecF6507MQZDuWsfHR
IrSEc67wDLJwg1zIElasm8ZiyTTIwtDFdq2mYLYf42Tn2u3WJFSxeNLt8THv7vAWmnfDgKmzIue0
IITyEkD46KhnVRVVZE7FZvo348NP483Da7/vitju7LRT3+bFKSHPvtdhxjDosiMSiq+auemrL/Y5
t0Odfo3bTY4xnM4KLJjmHNUANi/Mcnt7L2Xri/YrHAbAkWCkSTjpqLauy0wZgLyBnVmyZ3PEPKoP
qmX2PM2+IoCQeWJ0XwENCP08iB2FgKuKLRSOdMSO9FDpIJ7y7xmybbcVkrkUfrCBr6JzmCbhACyG
X8dztRQnVDaOec4wkkA3dasHBRqxoBaNLAz2V0RT1cdkxsOLk6B6wzq+q1X1TgFkOB3pG30qgQBd
h9NcHG7rJt2sCxGCuywG2xm0GDzSuhcCieVskPvcaoHfjaF611JslkqYcPIYmC8NjYCB26LbYqpP
bRJYbbZNbGDH2qocm8ylXC6esGvaMBtdDggXHPPlkdAVHY52QAEa5caoa4I2xVSGmVJjtAgf5AKA
GfrZrj0lq/w2NeuuOLEOeY6gXFgF2HSNIZbUU1P7CtpHDLdQj5VloA+G3wAauOujaqnMnzbauZsg
SxtWBwhDh39Y63ZPbCmyfMNBArf1Stewitvpd+LzQWK3i/XP6exmceAMRfw0UMOLcbjHNrvXCqqa
6JPrxos/4NAEfpIQ8hjeXBRDzX0MRX7ICJIeozCqTJ5UCNq+Ma+Bv8CTe72AwFNP9AXpvJMWF4G5
Apq/CXT79bbJS08VwBqAzMRfN2911Iv7jGm0xIujwCMQGIF3mbsuG2TSVRhesuAN/h6r5QEd4h16
T+6tQ+sZeKQ1SJNPUcw2Kzn2huL4SnVxOFQY5iF0XADXC5bOXdm5Ltwfpnb8cPh8e6Wk2+HqWCq0
YUENIcmQe36RdR5+nYD5K39wgcHTp4qbX6rBhQzBgeu2VtllhhdzNzFyiKtSAwec10W3NRGL4/9e
kdhtjMkDqBHT8tcLtfZavJKVv5kB2U+Dbx7qI2MCoo59mwW0+ET24B0K9WFHXm5Llvk8NB956ILC
XAMy1NeC52VJF4c6uKAytmy6ZOhQTyjXgzau1Z026Sewrfib2zJl+3YpU1DWGPQy73obtldO21Wv
7xlS1x3aB2+LkavmAYQPaXFUGkSXkHUd+pDd4pTaVgR856jJ7cjUyyd/0DHGp+jYESveb1v4RkKH
XlpMGYm9u6U+jXadjLB1PzDGh9SKmmNbbhzAFjq7/ttehe8pW0VkkkG1zvEVQGd/vXPuXCYJ7ZE0
aKon8OkiJUo2Wq4a1JItIjC+MAvp8JYR0TDrzCoJG4F53BC05aJ8B9650r8bdXaqlQg+UpUwWWCY
aHbkxZJrlao1w1NytYpTDMAl5BT6yQ0GFeGzVKMLIUL8pzlOjGyLiXCpmsN8bIGstF2tOYxjL7KG
59s2KNeII9+Aqh4HW7DBailzDGnBBkcg0VfT85y1wTgrEm4qIVzjixsjr/xi0ksIKQZkxleAzo8k
IrpqzEUlRsiO+Bb4IxsNx7YfgjndFUDKUgRgKglCgDKydenAiImUEgCG65EgeO2AoK/IHMpcumf/
Z0/ExNWSkDmxGiyXR7pwHLqgXT9QI+MBFpJWqCLA+1xvCCDGSBW7/NDkTuD6P/O8iECZpYj7pavl
+LjEMdKIMR9hPwxAMviWBj2I/qfE0Hc2hHjA/R+FCFtSZ3SIPeoVp6wD9Q+5Z0ujLofIghG0H/+v
JiKVUwG07Cblntozjs0rje8MukkUt4FUhmvpQLJzMdojoiXkMdBTOhYj+E2/WsOf0tpN6amxFTuv
kiJ4MGPxshRj6XDKxn0ZtbmBcPppHBVeRS7Fx6wuBzbHAMe1fbUjXrBmntNTR8q9mR6L3t9amDCr
Xm97L765YhUWbaH/kSPYcQKUPLepC3paK3Rg+hiiA0AYGh89N8ecxk866qEy4FLpJsTY1YBKN+br
kQv/kfsvw4ObBIWtnGzgX/5OM2SVDaSo+TynEDr2zMZ1if/iVK5Pq2eCtcNEM/iB9qHV472iB539
u14/N2sbNJa9ub2ssoOL6QHc2wAXIKgHX2+fvZZ4pfsz2hHqHYowTXvvZl9ui5DWmpFzQwOfjdIF
8lbXMhzMkXd+jqpfDYzM0NTpzs6WB3fsNox+spbHgQA0BswKpFNhzkketpiO5fOByNyjyC3cRlOl
W3RI4PzW6rtWBVMTEHrs9RDl7T+3lZSYChBBMR2I0OSNafhaxzUFzf08N/SUT2SP1B/Yv7a02Jeq
jJxcDjTho/GY1hfWslmBHN0YLT15tvYy293rOLmHckmOFZ6j/72/hU5/ZfFvubjLE71qWFH29OT2
R5JtoFU6KnyUJAC6EiFskNkUZKlcqAOUgS5kWT8GppU/gVD8uZjpHsMQimtdcuFi2o8Dk/C6I3pV
rnViltV0lQ1b1NOvqzsEnqqsKfFTVwIEjaiHEZm5R9y4aggYN4257BJ28J6SKt06bbez691ty5Nr
hNSyzsmtEYFfa1S3PTGoyQOVxPmtmeQJUy+fb4uQGh36Pf4dt8XdeC1i9ldXmxfo1A9h+avu7xJ/
n9SKS1GqBxq9+HQorhERm2bu9LjRdDj4cmb70SPbdP7vgy1cUX8l8C+4sOdVT/y4ySjOTuoEqN30
aOe8vVASb3olQTidyM1bbFkhwTGfG7Tv0PYXiqkfEIKqkOMha4ZMuYhXQXLXqBKK+4K5d/XPASNw
m9tayHbiUoCghTPVi12UEGBVQWwF03/ZRMhfp3hX6WBPRIUL8N7CGdRbfbRRJoYC+oiGWpKE6+Lv
qekG7pIF9vRsLPqZmCq4GpkVX4oVDgrmBCkw5Up6SuN7vfut2ch/o8c9UZWZZPfdlX7CnTojBZU7
JvTLqZed4tLE2Eo/0Wgk2RMlj3QxHheME5QTcFM0FqvmdWSX3qWeQpicGONgmzXEt/HjSj+P0xSs
wbDUm4VUYRcrcg3yVUVBARkblG1MIUbKxi6ltQVpYKRPAaJu2pFGjyVR0fxK5Zh8AsnCjC4eNNeH
Fy9lI7V97B56LNbhSKpjSY9+oTB9btpCLMbbQDFujzlg/JuwdZpr522y4hqHiHh6hibKUrVKhLA9
NHU7N+GRgm0D59Ir3K8usu4AYFbcC/IF+48qIoZO4fpaonu4WouSt76wKVybrf8hZwSCWI7gCcgT
8T7VazQRNu1IT7334iVeBHc01c0HLm0M1oMkAFcrtp9H0BeO21i0NtZ6LJmlaWXEGhRDtJzUir3n
5//d3r+9XjmkDFJ111KWvjQx6QYpneFE2PxYf2qMY8vGyFSN3cg8LC4K1HAAJ2GC1eRaFNOmEpg0
Bj35ddVGvkv1EPnvRbFsMkszDTSTgkYCuGFiW5K2mmTMQNt7yjOg3Vjx99XMIurrqqq3zNLwesGx
RK0DhQLBBdRj71WEWrBo9PvsiinwrDBzFe9MqTJIDb9VI3iYfb1k1KhaoEqaOJkIQ8YvnR6BdPj2
vSczAAyY/68IVwhzFtD5pr2JXWHGsW5ztJrfO8kOMNKhX6hymTILsHiHh4dXFx59ojpWVjQrGdmp
a5ItHl487XxbG6kE5Ek5VCb6wkRICgqiRCQAEItYWhFo4BwvP9BcByS0vxKEpz+rx5lYb8/j7rUr
2LEc/uj0JXHp/rYm0gv1UpBw/tPEzUy7hCpodoyT45JH1jN5QZ55GTFcFbXTByKsS3mCQeeD5U8t
D+P40vE+jvaZuYqXj+zQ2DoaEBAL8WYUwdi8YliGwsHjChgeO611ggL86Wv/I65ahTZSSRhzR7c/
zidwAq5PTsOq1h0MuGhL/1I1Tz6yCpmFGhhToZvLjijmtAC6iCkGG5maa0Gp38fAR5nf3osArznA
GArltSYz60shwsGBFyjqvIdTS4BKghCg6x3FeknVAEg9r6vixSOiN+T2EI/DCAkT64IeNcmO/NaJ
4i2iEsI37eJKsxJDc4AAAp+Zscgf/vAD6k9TdPvkqKQIIe9kj0nRZZBSl0kV0dFzw9lrujDOc1V3
CV938fYEXxC8J2ZaCZIu1wo1i12mmHHCS/6b84eey7UI9uBQ7NqvqmKTzE3bmA//l+kEVMnXkqge
+1q55uzkt6sTrWU7/eqS2gvSVNeel7J8HZ3BVNiE9AzxMUgXBTwX/CrXMg0MV9o6LRiu0hilzzls
iy6wSoynT79vb5lMEtDzTdgfMIGRmLuWlGkpYF9Lyk4GOXUgOqzTZ0zmB1qrQAuXmQZauziGpQOy
V7FhfQYGAlBaSnYaNnET/my9D5je5e8LK1aXo+a1gNY76e7dUJ3Qdp2MT7eXSmZylyKEM4Q5LcAz
EgYR6dd5ugMM53SHHt1wsH6jNBAqJyVkrgfQX2jM9GHlYEq53hoDJaESrJoMZ3YJVscGTv2X2xpx
DykeIrRPvYE8IfEmxuxm13Zz0kKjAjhmQwHWFedb9r1tt55bhaxQsbtKL1Y0/vAWHMwUwONdawSW
J6rXrIK8uHvqWPpcoUSQ6P1dnjtaMNOfSfkHHDBGvCq2Tmbll4KFpWzH2DRYB8Fd2u60dQmWbNzG
7JmqGoNlZu6YmJZA6yUeqSKgRJ8RUi4+zFwbdm51jIfdR0qe6ML5K0KwdKbX69xhnur0tlhZuAzH
Mflz2zBUagim7jQW4Ch0GIbRPU/5hmb3rmoCWyVCcDwOTWO/9SACK4U5CayUXR0/ogXvjkGm3MKG
XJubRXIM+LY9O5lWsm7BbGmEreX+IYuRbG5LkrkGvBORLsBNgdKnECXkSVmDwQ6SvLmfMJNhjHjI
EXQU++2shy44xO+H2Gn2a9MbP9bRVBX2pYv5V77YDlTTzMmJC1fh6D+wX3Hx8rH98sCwwsF6nHdn
t080yuuYOEJeHXpA76vW0FaNBkjP6YUQ4Zxq3gSyMddjpyyZdglAnqfxOfPMp1oFySFdsAtB5rVp
0NjXnYUReKJywyfQkHlxO0XILQscAF+F/m8AbiAYFmUUgO9rSMxOVqoHbXvfgfin1LVgo7j6ZF4c
dwQe+Og05qzW17pk5eq7nWa96aKZgd0E6dn7PKb3yhtJptGlJCHoIr3Tld5o4wY0kygtX+Lmj03H
bd/FQT3ubx8pWVORCdAk3jqC8TP0HF6rNaHj24aDhVp/KhqsGLW4s6InbwhBN0F/AOZUIU9mEpfy
BOVGlo2ZkcMkrHU4uaMzBw1AKr3SCYAJtFkwPoCO4nk3+b+LrgAAu3nsB/LNN+ewKRyF55IuNDIc
wIIAKhEyBNe66/EIFIQ8LU+DfpxSazt0ceiWdz05x5MKeFEiC68PPq+ElBqS5YLeGZkXD5Or2Umr
feexWXQnsBLGAm3CQJbbsSriQN0Kh/mGIi+EHgDWw3wZwgADGywcDsIAX2klbQbaWpA6fqnIljnB
7AeN+bjUzca3sicjv6faGOj0xzwho2x8Naph06d/rHLY3t57idvBx/BEL+C6bFNsvnImQN6Tsc5O
pt9vwSfegelU22VNpbAxuRyeTcIVgStciH9KQlK9NIcM8xp5s8XUTRfYdjZvMI817THm1ig8A9+6
d4uM2w//Q4CPmahrM9I08G36WOjTAly7YC3iMhpmYiqkSA4OMuR/pQhO23TtzLVySAEa71S22zTb
lg493N4iqRAgMvLuJUw9ikWcqXZB7ttOGcC4yp1rPjFgz8TZR/bnQgg/Khev5JqVeN57I4oomA3N
P8fW7zSoLMW1IDUCXpTCax/pGDG7XGgMbBUuNBlN61jom9/rEnptoUguvr0O3u39hRjBhWQLWcw1
nrNTUgCT2jgWziNI7Xc1WcKpt88eyl9m8myUL4sOrGon9Ls5ipsuss0HcNYF7cafT27+Co4Y19sD
dANn+aQV3aGawCNoPJIDumc3Q61t4u7eU0VuMp/E4eqRTESjCPpwrjdiNKemSg0rO9EqaLW75lB8
H3+Di+K/t6kLKWLKklUAfOttSEEIitguLAq8sXoVgYxUl/9H2nf2SG4D2/4iAcrhKymp86Tu2d3Z
L8KmkUTlHH79Oxrfa3dzdJuwnwdYG15gSiSLVcUK5yBPYaMhBQUFPs07Amo1SRcpuUYDFHhmAMY/
Be1X3brcX86qIGCnIdbApDYCmNtNA3CY1IEvJj4aaKd+Su3wd93GwNIKMmljhBMy2CXcyH2Za9cS
LupvmdyNmSNpSJsOi4PLoGb2Y1T2cSfwFWsXBtP0GKFC3hKcCbyraMcBifiYHVH8IW12aqyfhbUR
QSjqa8YS80rwAMjDIVHKLUVhaamGGcRUnr7pj9IWWAu5G+zKp4IOm5yRkFhEIQUFZZ0f+Yn39vq1
ptr+tfeMbfhU00Ylw87a5BS3hya7xP2Sk5yyTbrr/9zfddGncpnPfuqiILYidoxzxELNz0jb3BfA
wzQtdgO4+/9sBncBpbFvUjXAZmhmskE9zjfHlvTyBYya3php6GPZ18az3ruWVQDBTZCt5PEQefEf
U+NXhjgYkjDXOyxQfba+WTHpZtJ8R/tl8mo/9j+Cb+2P8aGKSPSMlN/9la9vrf0x9Y4t4LPXoV73
MksLYLxUIebR07x0IyA4C64NDz/21wLRnW/DlWEQxeF8phnkFRx2zY5APDHY9wCUzZbJtmVHEqI3
MbBYLYKCYD657Zi+6MMWNUgz6X1MeC7MQpOw6LFmPJBV+PuDuEvmZGPQhCEmmq0oJzXmHkaFjqpF
dSAFzqPAma8vf4GuwE1T0H/DmSojijI56nKoVwMgpyAB1mVEkuBbZJOkO2mn/OeoFkTrfbVn/nhS
XuTJD5WnAhmbXtSitbryq2/h7n3FJikExhwgYkzXmn8NElh2im1hkjIRVa/XZl0w9WigKQhZ3SUM
vDXRKTBIHWPAlH0gP+fMxsxOSxLlJFX7YLL8IAQJZetazqWMvbHcTnpE1KEXZGJXQ+/rj+B1r4xR
DVAwUo4X/HDoYbXo3JxCEhckvLTvzugq3xmZMPBwaS6i2b81h3EtnNOzCP0vwM7D8D8Ao93R/I6S
FW1qgflarBMf+yz47hqGerDJfLDogJukGmessN6lCHxVcKLm+yH7KWvHvv+B1o7/4KEwh/IBXIrs
CJ/1A/0YuNQMHCs6F6sYlUl0fcYF8j6izoS1DCrA+oAMvyRt8SzgorqQlYGEFjx2zJOe5tFLpVh0
qeYFcUmdHkMcsNJ4JL7cN4prb3ENvVMIYlAGQWKT09tMS5iVRRh3HUvHr+aUzqkf1L+B2akcE+ac
nPlVyec9E4TKPLvIX2YSkQwanxENohpye18UOSq1dFDZ0VF/MXVEIbHwgAtOhuKQR6ELiGX0ck2k
DU2Qks3EjJst3liCTMRa/AEt+vsjOGM1BnnMGgMAArL1FR13dABMAUY+d8wSqNGa2iKWQpsaOkUV
nPHtarUxM+xODROs1rVbf/7RpiTsafzLxl0UvA/W/BxKChgFQV8c2BA4qweI10yaZxNPndj4U5T1
QCOJWQI3t3wwfw8t+FAM2S1sch/01FduvEmGOYNPgdoYnjo+R5Wn/SiiIzgNO1ExeM2KX4vi7Aoa
4FCnLSFqoMUX5ZieS3SNkv9wDa6FcLdPL6I5SQYIsVT3ezeQMiM9ZTNRGcVUbPR8X9zq7oFqDqRT
Bui4Pi7H1e5ZrLCZHUJaYMm7SV/Kz2R8DkcFCB09CRqBmq9Z5gV4e5nWWogiuDtu2TFbeoRgNAct
pnkVnJw0fQ/qQOT8144KNBQOBvcW38/HPpMZhk4iA2+k1eqtofRulh3mdtNVVIkO6XQMK2CYmw+q
82WhWx38VDa3TQ9OjEuoiHqW1q6B7QCjAP8gEuOLu2MxyDXQr4B5ppXJzrZa5sVhowgu29rFxiVD
B60N263zXWtgXNWmctTZce6DTZRKXh6jXT9qXGeMSZvvm6p/ZlYpcPRrB4phHzCkAQ0MbxpOWwGF
g+EPFEGOESiDgPZglYkrdLVrG3gtZPn7KyVVlEJXBvTQH+f6uZy/6NEsuHTqmrpcS+B8QDAjYWOA
fuAYOY+F2bkBBvWNrNjLAJXIrZlk4fKszjppH2WPLDlJiFgTEB5XyabM2gEjbjrBK98b0hhtnNYD
G7wwnX0dFEAKyZV626q+FYvm5UVfzTmNZKolDE8vR54cp8ILR5sE6fc4pW0iMn3r52yBtWlxHbhV
t0cAkAjQbjpwkkACQL9STCSkFFPFv2+NVg8azfKYaEcUgIGGWykz8BP6JICUqAYBVR1TKXm6L2F1
HVcSuIOWGmUewYiNuFRBo+pgUjs6FrmoPWldCujYkYlB7dvg1tGFepp1DW6FNVpuj9LPksMap839
tazZbgd01P8rhVtLFgdVBPABYB3NJzUwXGf4g6JfX6cIRt1cDgX0FmshCijPwLuIjhhk8TltKwCS
q2cOsELi/AH5vGxMTh1QNtGpFwqu4+r2oa0K6WsAyX8i0ojrIMmbYPwLinJCxOAMr6oiQnZdXc+V
FG49WOpcWAuyKwhZvLSbnu1+qaLuZ7D73j+oNdO8pBhBV4Q5ZfT83qq1ZSZ1awU4qNSMYU4KWhnU
SL9hVKPUE0/pPWRI70tctQxXEhfVubKYcW6FUhTjIjVF7waq6k9OFRK7D7dFG32tA1GpZVUVDXSW
LTSymH7iVDEukqxKZqwwyWsH08u1sR3NZpfnSUmqNATdKfRpk45M9FhZVZUrwdwhRkDCHOMcft5c
Rsy7k6r/waCV4PxWhYCICOym2oJTqHK7iaa5YA6Alhs42gYdoQmyKI0piMRWjwzIYajhwvqZ/AhM
GEQNZsVgM1AAJZ3GduNXBzjbrV5snKQTBM08ePjy6NFBeqSABQ2PPHSI3y5Jz4O+aSXYQbuMSaTM
W+BVOnhp9aiIpyQqaHSS9xkB/Ue6sUzPql7uK+jK5UOnKFq4F3Yy3eKTb1GoSYqRpglyU0i/a2H5
rYoqWhaDRYOwEAQpq8KQbMUEFpLWss05L6urxzSRAPkyyFPujnXa06LNNNcGcJqHgFQE3LQqz0Z7
8gL6gWo5fxsS2wDHQAsIhFHDgGuv7BcGXnnOPTWOft3fyBXdRKc1SBwVDUG1zWeUs8pWSxmXD+Vy
TA+E6Yi0EobjXb0MmEBpRKI4o9KAASiSAJ1zVAJkAOKOKCMjtSKaV1lLzEIzYUsWSF0gz3J3egjj
ckJ5AbO15ktMgCDuJpdkJ5PgsTiWtPeNvURBSLO7v5Er9+9GKmekERYwKZOXSIpG1CJ/rE3i3pew
3CnupaovsEMICjDr6nwEoVdGWUqnPusszGnWQw/4Gdn2MZX/dl/GiquBS8N08MKNDFvM5d2iIcyt
0sDkpF6BYgIoIAc5TLy58LRG8Yo4ewN0VCu93xe6phjoDAFzoY6JedSdb43JNKSsKDQbcSjmspL6
e4o8viQ6nxUXg+IWJuyQpcHABN+Mm5m1xVo8oI5t2NDEUX05fDH2kUVl6VWIfrumDOj4hbEA8pGG
1oXbFWVTZ0ryDGFF/iVzDD/+rrGADCyjaOj7D5uHKSB0zC84rDwjUVuWtQx4EayLFRoBxa+8QRNW
Rst6EpEfra7qShT3WJPmFG+cEhcYnHdAtv0+DC+T/VgjT1KVIse8puwYPIGxRVYLxQvupd/1ZZdm
A5blhC+9iU7PQhd45bU8JVzXgvZpI/2DgfjbQ2LJEFmDBh+CKWISOhViXpBG1RNNUonEzbyJs98G
kt+O/B9mYhesRTzldRvDvbzCa5KZDCHD8HCpkeatryie9Pe1Ys2FaAAFsmEwYNo/JSWtIWLIqAEX
a0ovaTeSoij2MXO8WFQGX7u815I4a9tH8dQxE7AzYVuXVInNkrBgVKltpLLAAIpEcSZWm202FgVw
SKrovcze+/q7rQuamtb3DYYcVxfJeZO7uLWZOWlhYTWyzmghLXxu+7wI/bgTuIv1taBpbHkRY+KX
1++qTOe6xFqG0euLbYrgRZCYXl/KPxK4pdhaGTY6NO0Ivtif6BkKwLouuEKiRXCBbTB3VRcu8EmB
+haVpO5/zCKnJxLB2RxAqeQRsAyBHVDudN9wPGd7/6asGTUA1C0g5RbcK29ozHKKnCkG2gdYJequ
JEF1SoLdYD//vi9nzaBdy+GOo9aSjiU55PQgEgC+qsSyzb+XAFBsJFgcZEdh1m7tmR0YTmGNQM6q
FRf9MJP25f7v/2jS5AOQawFcAOeUg6QGyQKrkJJGazzVKwqKAl24tebzEL/P+Y6h/J7N3tCXtPza
AqN5plX6fcocwvYs3JUu8IUlEQDImo4AeBpjo4j30ObFLXyaJBDm2fguywYirfRnDJ+Fzbhrx4dq
FgpoABmBr+XM3FBpo9VbDnxfDlo6jB3ohuC+rhWcEXn9I4JbRhCqmVNIIeaGM7YN1dPEBmqOLjr1
HwOG7nMtkImCpsexurS1TapzUrjGZG0KJXG16MWID3Up6mtZi5qWnhaoFboA8Ni61alJK/uk7/BN
oVWcVPMcTb8VVh3UXHuoNX0HwhZRm/qyyk9KhvaW5d2zzJpxG53Ks9oD0BF4EcWTolR+af3ulox0
djCz1/sKvdZ/pi/N8LgtoHZV+YddGcxFUapAzwJt5j4/ylv7pLmtbxz6reqCyYlmnnmOT+3j/BMw
ha5OSjq5Etp6Wqq7mW9tZGKKZtTX6u/XH8XX30cpU8wwwUcFKi6RzrYIu8EerW9j2d4kU+O2AKHU
u9M46dSO4+e8GZ/s1v6KTl///v4IP4WzWaiMtEGjw4VIj9lW2iYP2T7wla/BFriTR7bpdvH5vsTl
cPnDx6ljIBNT7UBL5gTqQVKq4+KzOkyzRgNRx699CdhwQfZgTauvxXB+K4Omq1KELR77s1rRuPDg
hJMt7FMrkLRWlQaTJSh28arCYAIP9KTUeq8xCzXMrtLPjlH/dsL2oKdGS+b4Yutukng52hqC2nKV
2hT4tjXDiKc9HiJ40SnwCre3t+mkTK2A8XtMtE0wW7RqI38sRF3pazcWrdloZUAjJFKU3G6G2qQZ
FUNPH0wFMVkloRszxzAtRiTKXv8VNZKgVLUqEPVaAHdDUzB5drssZKbadjSxp9HO3hmxn9EaRO7e
fVVc3bsrIdzeKeoQAqhZR9cgajU9YAgr57tqC27YmlfBqOHfK1k+4upJP0c9GrBNIz76RHD0H9AM
/FW6/tWcHe3KxkrK5VdPXupmJDloG1aiQ01326P8p3nOn+aD8k3z2U6neC0+AQ0BFNOvbby3Ra0n
2nIg976F82yOXOOx4+BbnMgND9HviBrfDB9dU6iEp16w146KD8eW+8Mxag/jBj1FyZN+yN5Gr3gM
fmWP7UPiJ2R8ddBs4N4/59Wo5nqjFmNxdQZ9NMtBFEKbYN48oMLCHnghUO08kN1mSHrvyzenJTYU
mk67eDdKD8Pv1otbKm8twaNApNjci9RSJzWeF8XOkKJKv8Qu20WCtsU1C/vPauFnb1cryWUbgYUK
au12J9OvT4LtvK/RqMHd/v7YSAvZkHDUsueF9P5R3d8ezAvc/u5cD4bCWE4KUeUvcE9T2RUxf92/
9Qbfu+RISYAAD59vmgc52w/mVrEFJUTRDi1/f6Vvkjl3Q7q0I0v9HneUNIqINUK0T5+sShChgrPs
U0p6DbigYE/4nQC9B/mN+yeyVvgG4Pr/GjDYqtvFKHB7YW9DlBsUDyp9R6PtG3OTB9W7hIfhNa7I
H2A0qn7ypB4mvKY3ybf+Nd2KpnZFe8oZGCaD9ztBS8hxtk/FiCgtEgXni97+3yYMwcPtQmdFDuuq
gzvQ0W+tkcRVvrQbVDAfpYFYj/nm/r6K1JAzBAPY1LQ6hePOj/74tRPUM1arN1enxicfNDNq6nBZ
TPt7epDoeE42KTJRE1FpecbjLt7W5cNQnCZRqLCam7+WzJkHNaqLSamwsIKUroM/jqwn4VZ9a3bV
btg4DxhlG0AYJ9DTZb/unN5HK/nVndP7CKOhAdR0BjayTYrYbwzSu/n0rtnnqBMoi0gaF59U1ihJ
AHyOj7WLqc1v/TbZhVShkff/pSR8t8MYSfoYq4shkdwqKv1ES73KFPiL1bWAPQQzQCj0YYziVu9T
q3NKJN6wFrjuaI9uMs2LRpp9nQ4i2LR1tbySxSlHHeWRGTLsmyyhE2VUiTOrZBytTe+gXaaeQJLy
TSlIlGbPcWehETrdmLaxsc2sJ20iagBftSlXX8N5G3tUo3ay4QqsuGd0Hq0XvdSE3dbLb/mkmVdS
OF2x9GkI5EUzg1Pqzr61lX3taB8RbsR+74sG2lc9w5U0zvfYkzaayBbD+8ckw8zHzhrc0vovQe2V
EM79FEOiOKO83PFc8abqdcokgeaLjobzOp1utFXmQIKTf8+GQyGLOi7Wn21Xa+AcCqaQImPoIEHS
vrBO9wK2m1jnZ4mHXpJ42CtR7xagfLCRMbx/q0UXjnM0RWoyuVkUInuP99mm9JSD9Koj87O7L+f/
uG0fPY5Ley1vE+t4rEcn7NCNqibA/807w1Rp3CVdTMsxyxXXlovJwIMumQYC8ufhmSk2CIWr2ZpB
NVNo5bZTlTzeBHlmYhq2jeEOnVwTQaktC/58Q/75Tu6GRD2qvEiYwAIFvj4iHq9L4oXq0zgIdmQ1
NMZrcmEswbjQp0ywMqumtswT1UlAMWFDgskPhsrtpT+CrV+99FeSOEMn97Fmh1OIbu0mpczE2Ixz
YtJlfGkxyfiqg6DChEUD2ZamnO+LXl0jSLYNHU91gKVyem00TirlWgbKRjUjMdMU0tuOZwbaHucs
itdXT+5KGKfK2iwXfTdiaiWK5+/TEGo7Kx+X8lok06rHqNQEfjPfnmpRQnj1DoEvF9y2KGNjAv/W
aYH9tDaiDG3CbfDTQXY0Hh4n9RgOfh0+MnQToSnl/raurvRK4PJBV/FFaihSEPUQODXDBmjH6Fd6
GIGGEymoIhmGG837+wIXG/rpUtgYs0CzD+as+HOcKzB/oLUHl/edafl+UpovpoJ5oPtSVt0FeFU1
HRzBCyjf7bKKGMR69tiwo2+BU2/cgPOK6SQU4RiuVmLRrLEcGCbtQfJ9K2dAv+BkFVhNDkSDGZOL
6q8i3kxSSpT6CYOppKjQSiuqXn3MyfGbCERT6AcGX1GC45YXd1HRgzBlmeAbj9PW3Eeb4RR+H16s
gXTP2bO5gxf+qUpkPpTb/HnyC6R/u3PVkfoVqfeN6DW1apKvP4jbh3ZgdhIuHzRRy3e8xLNosakP
zE9edT951N7Y8yx0dYv9vLcLnDON0kkbggBCZayfPf0M3NqTNjNVjr+yJ9HDZk2jrlfI2R8LSDdW
LX1see7/wXAZyb37OvtBEHhvPdzlnxvdiOMBIlBsenDA0vzgNPSITOtBfapfqm1Juy2MkK/sg7dw
V++7nfz1/ies6/OVYvHmIANzrNnhE9Kd4eqbZN+SmgR49YqeAGvm/Go7+YdcUKtBljgQBBifun0u
yz1wsEEY9uX+gtaszbUYzl+hsXAG2xnMGxLlMtGoqN1UE6gFH4v04VzbZo51aI/VtvNGFGECWr7p
e2I9FA/6LvTm/bjRzgYd/MmNN2lOdC//yfz5YXLHh+g4fMW/9ypJfkbbnBqCyGBtxgtNhn9bCn7M
hc0sQg4T3zflX2o0/p10WkYkTkG5ROOH3JWtn4FzMPFMub/xq3HotWDORI1NaGbA0YKJogOVCaPW
QSe2m+1UYgsuzpoPuxbFGZ8576ssKxdd8oxd/YS0gLdkPAULEqkSZ21CvdXAtQQpp/H3U7IbSUN6
r4dO/QHNxs55zAS5DtGqOIPTK+1UxRHkta7pOX7nLusSsUKIriFncnS5tGOnh5BZIdLDvE8g4/6+
fTS03rFqfLOSAdwfLAPTyBjfRFa6BFw6LfaqZ7rGl/JR3nU97U/5w/ilgPnufv8ABcz9L1hdI4Y6
l7Is2pY0Tj2cOZaZNcNHO/UzZmKd8XujvVqdIN2waggAn4LxQozFAknlNhKYMOgUBlmLxnODVHlH
Qc/GHHcOqZBRet3ZYkAA1K+IONBSeSuqAJJknmmYEtDOFtDvbX/A5IsdfxkVxe9tlaIESzrMXlid
DpwhDM+djOxHBgSS+/u6WmTFwB6mNzFAB6rW5bFwFTsyOTNHFmDJSkuH8ndo+lXp9WCV+BbL32tA
KZnzSByWeZlxnLW9qC9yDUYBRJbo4UaMpyxYVrfyYdxT2xiX7vRSp13yS59GogMrMh+2w3vG/AFU
pMNOGfej81uw9NXTBvbYMjiIXlMe8Vm2I0MvI3SRq3ZPYFfH4i0GZAJmkSR9W3Sy32YbFKGX4X6E
jbTVn+W2IvNUkoUdRcSltXjlT1cMHQfgBQNCNCA2bjciB4OaUabLLFqS2yStpXNXOOe4BZ+eg5FK
j6UsIgO6vwGxlbwJtmJxofeEcy42acu6lkpMXICIzI1q5aJrb314xIzLbmb6Q9MBMS0LveI9+g8s
Ajp6fVHBRb+5AfrZ22UjyxEWbYe5HFC/tPYpto9D+TiK0BrXNncZYLEXLFzcOE7L8yKuzdZ04F3q
/hDG+V4tO6ysulSRitdS+2OulW8AiPt1f1/XNOxaLJc8CJoZ80UzxKqbFoMJYZl5UpCTwKpO7dQJ
rvKab0PTPjTZAVwtuulvd3IyNalsZ+xkUr6DTLDAvK2QOWrNnwH3CFCry51V+adto6dRJCHhBc0I
aaG9IerTi9xNmDd1QAcqFIHZX83YA5AdtXbkfzEpwJlJWa2Kv0ZzSgOV0eZHWAH8v2pIXj872y6V
/DJClQlT07KDCkK8rVQkbtvZs0v7RxnJguLZ6hZjkga4L2A9QKfI7RZ3kpzqUoTz1PSaSMpromEi
1xLN362GXUDzMZAIAjAi3te3YoaJlWpiS7gTwHXRdl2bEDmxMBfZuz3zALqilzTOKWo/99V1dXnA
W1nQdNGn/lGrvvIFwTwbWdQysOD19sK3YIymOwQCNV1dHRAnDFAKQY/QcX+7OlVp1VQrO3Snx3Fx
sHNZo4nWRJ4TyGzXzmrrI/+pHaYS/6uw37ShMg8dsu2CXNQayAe6r9Bpu7TuoU+eiwXbumeOhIzj
sZ+ewsSt44GANZFoxtayvGL2DEk7gSiqmhs3zKM3Vd8G+klCEqJYuKzbcPvvN//6czhNBze2UWPg
Bq2mFtt2AH2Zx9dcEunWmiEEDiZG2IHWgJl5ztCDSjgfhgpeJmssz3K+T2N9KCwMB5sAcWzCB0ut
SFX8SxRleDMkwuDiMSCAISb89+2R6zU4HAy7Vc56nQF6c2AbuUUmB8x9SVy5Stb9O0Xm5fGD+gEG
yZPWaJTzaO4a3E8dRneWBX1A3G35JITbykwpQOURY1Hq4HidjqmOGYBEr/e1go+PPknhPBcaxdCI
WUOK/Nz8yN1q8xL8rre/2EOVUBGICRdkL7LgrRaQXMz3oLC+rPjq/meDo4HPU1bORV0bRycIlJeg
MOSf0VgzNxwcQ2BO1+UBWWPhqQHEALeDOtPsNqogr7c2k3EY4T4kNfcnyRLcLT4l8j8r+0cSt4uD
Ixf1IM3KOSw8AC9WDuba8xNz9eqtSR8BojAMIoB67qb9JRKjD5gAAyAvQOpvN3NBdRgLbVLOZT4P
O7ku05e+znMfczSm13by/GKwOp1IpuvjNhx1bSfQnGX3rmK6vz4A0Q6ytOi9+0TyqIYRa5chynP2
hf2GyxwvxsPwLXuSj+1DLhoaXLkMILv7RxhnTKU+bc0C0s5NXB4yufbSNqHT1HqCRYnkcLuKsltR
agBUOA893p5R+NhVthva877S9mWr0ATPJSMzJGKm+WM5ODs7SfZylGySUHWVqd/c/57VQ75aNhdz
AfBHCaPBwLJDYG/oyH/NJ/DI0EnRDnGq0yaXQbvdCHZh9d5cSeXMKUvi3GwKSEUnj9+aoR8EsZvk
qt/2Is4awX7zKb5RKphjDVCiVgGmkD5/s5qHWbdErwA+xcUr60fQcGV6+p4NiDuxJDl7z6xvgAHY
d4pNZqXAzJCKKWxpG8FlyObsF5JOgGpFzUTENyU4TT4PaGDcvAh7KJeUlSQejL091g86Mw9G27tG
1e3StPZaTbTHazYel8dRkAxYSFo+cgVXiw+rRJesWIKpeMPsoYLxVDLTfb/Jn0uw3ZD+7b7S8hHY
/2z2P/K4y1qx3qxMBLnnNrK3JdChUM7xiqynY1lSXGI6g9I3M0BNosm0cWJfIH9VqfB6+HjrooOW
s8aOk6CC3tvKOQdCkDWxEyJeKmv9wwyU1d4ZNsY0024yD8181JvkPKHsM8dbUwLGsSbI0K2e+dW3
cE+0elRaZB+geFqKXAOjjU4wvzJ5jAxzTEYRgsfq1cXA+scTwlL4pcuhVKWNiaOexrcKQFmzr+gk
F+Wx+CrEXyd8JYZbVaPYTT5YhXrO06b25wyUNj1A0SKiy6yXAOiB5BdlQ4NHU8MCmhkjmnPbcvA0
u3Dcxp6TvdqMmHvoJPSmq9NbbI3VwXKaADAyme7N6twSKylmN270/iHMSra7ryTLU4r3XkjJAGz6
g4/NWM7t6k4ModObuh6q5ySoHtu6OIedLf37MBHYXvCPC3GvZvEwS7HNut5SGHbJnKYtwLatnd0o
QKULClsgatXAAXsEUQ5A2jBaynkK4I/ojRKX6tlKtO8JM30z3QzqA3CBiOGcE6DQpvKPqIppmjSe
MRYhzQtH4DcW53izpxj1A30SoI4QDqAMzT1frbGcAYraNBfZKIncp1SPA7QTvpdm6Ibqy/0DXBbE
CcM7A/z2qG7ipcFPPEuxNOmK1DeXPinPUqU+x2Phh2XbkVKed9JcQu8xOixwyHxeFfNnGN6wMXYA
UhjMSWlcGi2sJCCqaWNzaebJt9t+s9BuJs+4aFIz++30rQb3knwJW68HXMTQ7OZhg4YewSOX7zn/
+Azw+yGvCQBr5ROOedKwaJhsp7nM8ev8CFxjwFil/QZJrsBA8QgUxJJnAbz+HQWzqTzEpp8pXocS
mhcZ+3baygOpjpGyiTWwzhyDAqNXACY/oFm3kx6bswgj5OPRzZ8WuuwWuDEDh8UzMURWpTWguGku
5c76mf2JvZ5WmD+at4HbHuSn2tPgj5pt7bf+sO2OtZedh0Przo/yw7QVjQ9/lBPufQ1nvqRCTyTU
NJqLugFhs9fQzgPBJEW8DscYkF9/JpeR99AVPBNW7oeKVJOpIFxGxolva8i6uQqdXG4vSgzgzYJ2
6lfLwNYXsJiwnffvx2eLAMQ/zPIh9YBMCJSW09SqQe9d20JTWV9urby+5MmbU5ebJGqRLQyPRaK4
s2IAaH94b6U/nf11SBWBnn4OPZaPWPorAPVh44czCcj8q71Ums0lcQArYtY7rWLP4bNRuExX6dS6
GAnE7EkPSqrBIuCN/ybYhRUzoS2U5nh3YiQdg363dh797hgsy+P2orOvwdACt/IPC9WdluUEaBME
kG9lEu3GL00NGtNTmYbbOmopelyM8FusJLRUdUFEwJdElrsLhAZ8DyBETcvgcyQSeDW6KtPaC1An
UBc4FjWVwg0ad2cghhSO4Y7dezxuTPZUyegIy0ov0VRBcmHZd+4GgG5hAbnEjD7+4J7GJlgC8gD+
6RIWlUKYMwFQegCRhmD3P70RsVR01qDcBVmaxadX+zqaUBTqu4se0SYEoZWX2F9i7cEC+N5wCQpX
Ltyu+y2Qqn5aHGAVgMKGY4fqgbzk9sx7h3WJzCLjbM9b9NtMD9NI9bEnhnFADRsRAQHRxbidha+Z
z3fOkRVkrUHkhbcEaCx4w8LA7WBVqn12pa2/+xmjyQUBN6XmQWBKPjsAThJ3scD/Dhb4GpKmTQmQ
XQD3kD85aucz0SlqSe5EfYVEfrsFbOO29+KN7ZruSBUvdqN95suH0J+fDPf+zn+0TN2oFfdVS2R+
FVUVhtaBkkuxz+CIoaPLftv7fJcfe78Cbrt2ULapn7oF/YPOmNpr3AE/smv60gYAgBuwe5J0k/jl
JhX0k30KwrnP4h4kc6rJDQqU9nmgCsRbXk5KIrmWYPn8jDNy6rfHzyme0hQO+rw+5BRfZIpOR+DX
X0Ly6+sPdMiQ5hgQmQi0na+d/yUUqPwqwLzxyOP7vBxZGjIjN+zz7A/Yc21rbOdtTJU9Q/dI5taU
0UcJ4wB77Ovm/nkv6+GOG1UKpH/Q1wYP8wHof3XcuVq16hj3zjkqLrZ6qtDSxuq3uDylLBa4s5Uj
RIoXg8zo0l8QP/h4XevNqGaldI7RKF9RNOoAcVgtEbcgH+PKpeAo9c8ruxbHk7XOSjRDlSvpbAEW
vWI/s+Zfbx18Iji0VQzca3ioLR9wtXVGNWpKXffxRWtL1AQaYpc+uoQpAgiqhCJEs88HpaAGilK0
sjQTI2i8laZLYbMkQCDNjkighaR4U7/qDYaWBMe0Kmgx9qByg2PhQ5xUn/oib7X4otooZaOqfymR
P6u2VSzwop/1AXuGrsilFgmUG96JovEWSAlSzC7WOUVtIdJTrwDwVoXJwoLEsuqNIsyez49eB0PG
S4UXw84gI+WPDJm+okQbMbu0PnhXTj/1/UTfJcIeMxBShJuE9t6b7LabEj+oLQk08nOOeRGPMX4D
VbullWLxelcaY+ut3I5ayi7ma0VnN/DLbePT7uv9K81P1sKc3IrhXNigVKxmaCm6ZCTYGMQgk4fi
PP0JjOVd7YUbtP0+dG7tos+YauTttaShK/IjH3C8t4bl9iO425EiYLGaGB9Rfgu3EpEwutWTDqZ7
JjHR3dF7AuosxXQHKTc2gXFNqfGITg5B/LKmzddbzrkzk2VKaMrYcotMyqMGLgZGovKQ1Of7m/4p
SMWeA+UPbfmAHEd9nVtuo0+mmSctuxhIDNp5RBqqyyqxlOdhJ8ZrXAJ/fnOvpXGrqrouLoagYZfm
R+KlgIxzCNSJ2p5KVXTmZmhY63xMZpDRnd2fL+123phA2Y43xdGgIFlxW8A6mQSdpaTeyBu8oeh7
TdhWchmIVxwX/Y2utBPRFnzUSz99NvAlgftkGPB13GdHjPV1ours0vua2x92MybrLHQyz766YLWQ
icr71i131Yb54fNL5w++SYodJo5S+N4fmZvvx5GcY1d6ijb/4fzgnWAdUPkEmMjt1RyHFt4CUMOX
vgMUjL1tu9ltK2VrIs5gGsnkl/vyPmX5oC/o6TY/oKUBhsnJA6aHk0l9lVyKxtzl/4+0L1tuHFmW
/CKYYU/gFRt3kaCopfQCK1VJ2NfE/vXjUM+dQyYxhPW5XWZlXa22CuQWmRHh4Q4xgNzbqByBitIC
YO0+lctYYrxB1ZQI6npYQnOt5PiQTGscj+ySciVbHHIL73y++d+NjTkLQYWOPC4rMDZIzkTBqemf
2rA36qWR3c+hCP4WXL4qiMcRGTIPijCNMyGPuegiEqtqdmly8fEYHTeBFEP2BMAIGe/Rcddy624V
PwuRUXzRJZ8++w06GNpwj+EdxVJh8mMXoLcijC/qsK7I0Qt34GcShc/HM8qCXODSxf+pxyMaE3Rm
qL3YI/Lm4/jSOzpg9qWdfhenyBI3gOCv6jWKaQafG+VC9XXB7F0CYup78PMBZus9pGXd3KVWA9z/
uG0c3im24H7G54gLg7132Xgg4hROeTrkd1nF2STxuyQW+/gScI53ALQsXg8eUgzCAt8z214xTSpe
HjxwOiqUlCGPcXvm+RBxb+HzyQW6mO47SAINPPRDG6BtozfOq9N+/7b6On19ee/dMT5yhdEuYVZn
horc8tTGp05IF4lZ1jTVI6BMy+zifWQO91uw48WL+D5ThlFOpFNgLZZAv8s+u4dCKL226rPLsJVf
m4/g6H8AX7FS1tx5AE9E9+y9wbEeYt7ICytaOqOTd7l1+bAOaUqkeUFNpbMJdMgg1GkZSNmlsPo9
qgI7f/UmmJoxqXolh2Eppr6/GG/NMW5VGOI2iRUV5jbpOnWhv5SakOZ7qnbqBmD4NegzXpQn6tS2
vqpX4XP2ol88m183b8Aja0/cr+Rl6SU0k1G4/SbGAfN6GE2qoNMU8HbhqGa5ChzF7izRyh3vaamD
Zdozj2ac2dVF0YZVmJPswnHg8NFcKTkow1FuTL16kUBnElmPfdN0aT+yx1zqBdeSXpFhj/eexDax
pHIXykttyNNHM0YgPv0jpYYsJIoF+PnVyzlU/UEiFR9caPXJC2/FUpprZhAgP8KzTUXeCTTYzCDa
TM9bUBQFF4X87esTl61CbwlyNHPY8epHLygkk/FO1Kcn5NUYeiXVexkaWZejZMn2WTToQkB1n5ZE
bHFtgXEnSEtmnFfAguCf8z6BwNxJSA78sMqVv5ro5BfZ38l75TdaAUzUcB/vg5nUybX1u8sCFalU
FMGhfJE//NLsXuMvxRl3yWdn+QdDWg+RLW/CYlO8SOjZXTA+cw1jVkHNC2r2CULGZMrlLJMaqSoR
8qRGh2BnXbnqkhoFuwfxxEAuHkZEaGXI4Oi9XT86diFVcz+/+AMHcYwnDRnRhSlkzy5rgjm7WeOR
2k9hIkPfJPcHw3ktX8Xf6TZ4DhErKdvYM8bv5Ck9dRd+wXfeJfr/MQ5aaswkxshmGNqqq3JtiGD8
Iu2Kt8AMntV9YnPosQsDY+lmYE8ca206LVenIc77sugna/mYWH29B2zY8NrXxxPKRmWTEbyywTA2
1bvRHnVrJGr1EZwofA7Xq6Ft4SVOzX6EDFS3kIu/i+xZQ9P+vBpN2dVoTSrH/CKhKdv0d/lLshO2
xRNYLpeWib3iWFPMxKkjmnlEdC5fuJ13KDbJ0V/5++AcGcnC3T23QteTx/irUo/hdlUYIhALk72/
pbqJ4tXjBZrddCjtyKgCT5BxNiUiqJwUexDAuXRb2cYWaD+LN/0lWicv5KRERrq0UGw5A7OHZKek
oqFAQuJOZhaqwqOwmJ4kF+koJkZ3pq52xEtzJ32HxyWnNLP7bmwxK1WPHMhnuaS8xLsQHZbeunSa
t3xhP0x/yfXNyA6IWaUA/c86ITASbJKTtOaPIjqFHy/S7DiADoT4GGJJFL1uN3fotTGEwcryAmHH
39JT8ClVhvjm/X5s5Ye6nRkJrniUmIGaV6d6360ZUYkTdOHk5SV5D8x+d145Tr8z8FJ88ow3011H
RrMwsJm5g0UQXMPbTfVcxj2kehc3Pk/LS3r2S0M81itsu/3jYc2cIuT1FUQy2GwEDL63o/IzLi5z
jqsuvHCIEt3gU9P3l4gM5owgYwv0NNAbINVmLn4Q66RCWwT0EgqbCOiwOFhpABI8Hsn9/Ydwacre
oxg46fgxO01J9KosygzYEFKg4JioUCmAfIb9v7PCDIVvAD/PeViRg2cO+qV5v9izej9b00DQKaJP
DRoKS8+o5FBpox5MNMJ2lH/znO6AWURVkY46FYMxgD21zU3d33ISevwg8rKwJWYnEjpD2HDo7YPq
yu2WEGI1ViD1TC99W+tGSsrUbKphsTFm3swkk6qgfo5jdWtGCRpvGHzAa0C3zCsGWLZBhZy1pkgN
QCTFdz7+aMePhlqgilkU52UfZNiKKlA2k2NHxx6AhLfGRy4FtM8DPqMYoE/Hv3kqGoDEVxot7cq5
xbw2xE4mIGyAvxN6qTNUp2XwhRQnZemauquKssOZvuLqfucUcFcEOUAQCvSrPx166D/9r4yayN2t
gVJCTTC0itUavAy9U1muaGwDozEUa8q++0i0Pzf4478/KBMZ8yQMAOYbtlAdjLmSpkJRXygJg/PE
Pm2NY7AkaHhXMvkZORD9uETIJKzL7CIyDmOgaVyNYoK2FXbp2XLAxeMIOzSHgIRhm6zVHWq+omXq
m4XL+gcAdnsjYBNd2WZ8Z1O2E0UMbOcG93ZAMdosrGqjbtsjdZARdvLN79xJrVeosjuJ/fz38QTf
1VHYoTNBZ9IWktD4fnMBBNPRVsURLb8Gvyo2XmIgx+4oq35N0PCPIsZZ3PdP2Xap6n2HEWA/gT1G
Xdp3vIQZ8DU0FH2St55uPfIOmlzyFsnQekSQR524BEnjKuPGVVrroAjls7+DVAIos29iQyX5Pow5
K6eRWeVoWLZSHf91PDf+Ku+/lKE1OtFs8rXOO48ncOZVjMwHUOiTQAZAbgqzfhDzVYOwAXbERzda
sae+rXI7aMK/ZQd9v3SZz7k73HwoWyLdNfme2yNaNAJflRzfXPjmdyvHhtCF1uPxzPk0PEtQuJiY
hIEKvbUQRqFM+ihuLgGNkm1f59mmyrTK5BtdNwCBLxfs3aXup9VHalsC+msisWQhd3SIScJBaQ/h
i2IcomflsH4GpO378bB+ag3sMbs2w24ykpAMbP/NZVihD3WrPCt/hJ3jHARLPVVrb79SPoyVYZxb
47zR7ei3zW1clzeCD7cB3uMZbJbG98LQpelsPfqmabWvHC5f0VHRG3yTCmY9bRcRQMvOfODoqGKg
mohMopu+oKpVXEbFad6z2ABXIxDZxCrXA5jQqV2/SNFO+K6FDRU/dUuEDOreG6xgKf91V+lkV4m5
G6qU1llNk+YixjvaHqTCXGNCfCczdcvsjG6HPw0GImg7squVKZ4td1FY8gfN8Gi+mL0p9i0P7YO8
uXTpaohXAKbn/CfwWn5l6mtOd6my1VM37Y5lMRpSt0uKTch/FmpiJsRAvSRNTYl7H9GheyCVpavW
oJ9b4N1jW0bALG870Uk79JN+F5tq6oI0BG5Vxcc8tnvN1CHy1zwFxVPvnSJqdAU1vUGF7KwBHZ72
K05XDXTY7FF1pE34BwRXO80Hptnwe2/hUvzJZjPzAI4QFA7QU4VEGwuZpDoFX7La0Mv7x/EToBnO
qDelkZ044zMElUdoTOVnZPchV2n4dmRNv3IT/47/CElZ4+lpa295Y/s7Wb9I4OGIcLU/B3YA0NWA
lPU/vzpQuOAMPD6Gc6ed4DJHbgnPUklkmYmbqkrTngx4FpJNwvN/QrU5yG/Rb8KtVd3JqvqiNa9R
VDmP7U47427GIOsw4b11PEeZ7SvlYeIha1dfOgVyfHQsP+RIf+cj/6CH45JCztyVQCSAJ1FagSsF
9uP2XEtRFWaNOuF2pWSXDheqUKvgZYsgM62+R9IRVJm0XMpNzr0kbswyx6OUSr4SJ7iwfnzVjeIk
l0byHG/9F7QvA7cm2YIpGtyGtwSk2bgN3WWrcr1EbX1XCYCnQDlnSjBP+Jo7CcSOhIXMtYBsivx2
4p93xMi36pfhGZwSvQSAgo0A8SgvKTZMvpJdYXQUQJAa+CEFJaDbOU+HKJUrHu8YTjnkEDOloNZ7
vIfmR3ZlgplfLiiRk+q9+lIKqwJLGWRGKwar1ndibluYeYHnb/cJ8cXu9bHlmawB5vTKMpOcUItI
1NMAg0MQ41QbSNfgJH+1xp8/wDdgOQWzwiXlWzp+LWHi7+qjPwt6ZZx5c4iyn41NEAAce5C3Lfo4
4VP8bQCfAjy8+I7erH5VOsMiMdx9DvB20EyQ3BGv8jUO003tClCNwFRNAZDBeK8ABS+BqB5widzJ
3NjSAXwRFwqnd3UGZthsTKCnnt/mEsxzu2LPPZEn/dy/kSdy6FfNp34KDktpu//PKiOFC7g1GkVY
FHLli63q9zg5Xm+kr/G5eA6cca2b+Z8Agw8MqP5xv6TLM7V530gt72mJfGomUTlN+X++gFlqXgKi
IJWx1IVkk8T0VhRp+HXM71LwcIrQbuRLm+/+Pt7dd8Xbf2YaZAsIotGxojFPM43jvUyieAYJf/qN
in5W35A/eFuWnNDfoL2bPwnDXkNw+SwnF2hAcJYIEoiF9Z78w73/+M9HMG+xjkIpLVAx+VrSdHYg
wFd3oZSbrVq8PR7vrKfSIb+MWAHKcHdAWL/XxbxQ0F4xfon5ga9q87GBaZXuhnJlgHGFOlglSET4
+tLvuXdlrSAQ2o0v6sKEzd5yELn6f+Ng3KEwVhmROqG+xN/SH+49/tJftL38XB6zfGFA8/vyyhTj
/yA/VoyhBFNgDhc/RhyFQxKY0Dhpd/y+P+idUf96PIcsLQawNlOfLX5TZWQ1FTbbSPhRSMsUxx/S
utUv4JZ+pVtF2XZW/xpHBt2RS/oGChLI/C4YnnY7u3pXhlnlIZnyHJ4VOjpBEIRXe3Wlv+u78iAg
JPhOnfC0pO0253amFBYuTbyLsCmZdYwydKFmIiK+ujwgqA7UaqVEL5X8UpXjuob4BypLpQHRj5Ib
jJ5fy7JZZdIkL9zk2yr1zCzO1nnm5HRp2Wem4ubLmGVvukoSvAFBB/SXxHKnoPukPQXiryy25PHJ
45zyV30Yt0n0+XgNppvlZgkE9M0BhDzRdOCtyjYiV1rQ1Q2eUy760XQA/VUTl+C5GU6lV9lC56Gj
fwk3ftewhw5MOP2fFQDxGhJC+KarWDCETCAK5wV1A+7oD66nc1YvH7MaiJ1qO7wFqimp+7xxpM5A
EiwaVnzz9XjU91kwfAJgAeh8m4SEAPa6/YS80IIg1GvqNgRtxwZXmwP/kYi1HeS8IyicqRLEWk/h
sEnKDQmsMj2J3Pc4DGjdKo/6Kqv++pwhaWbDLSzInUebvgwdSDrIgHAJsVXpUambCn2j1AVBjtXK
+5L7rumlG95rVV9LuC4fz8TdXTCZU2UeuhnQf0a4cjsRdZ5yYAfpqAsJMFMOdnofmio9PTZy/5xk
rIi3VnJFS5NB7anbpd+kBtV0TSy9LS3KI4PEn+PYicR15qVm2ayz8aUPw4XzNb/gV+Oczt/VnuOb
QFF8tD+7TWlGQbYiXG1HZWYSbtjQMbeE0JTjwgDbbRr/+tWXezn+qOsXUMrYXgCtka1MKEjxTug9
E/xs/Xh+ZhcBydhJo1VBYY45ELmY8aEajdQdAUFo/HXvUTNpN//eCJJdE9u4LENrlDHSaFpY1cSj
bqtxn5SG1TqeBA1QU1+idrjPcmK5VQk1epDkARX7ExlfTTaVmqBuCqF2W4j2qqFn+/1hDIFSllci
xJDBJjF1HknrLLWodG6bs9RvlWYdnspd5KF7Kq33IH8KRCdAG8FHaEZ2h37Y1Du25SZvVzkxOvB+
lGZZLiE2ZvfJ9DSbAKDCvXxa3seqNuqkdmNO2MWdYnNdawzBcA7R3CLnkK7SThz99rBQAcXTlHwi
DjdoeOpCIIvTxIgTR3xvEJ/UhZXIvMVhVz9eyPsnAqYXdFoaQZMPKjE/Cayr6ZWHISpT6LW7ZWcF
AlBwebZHF7lntxBvfyZ/AeEcrMc2Z66JG5OMv6yFyFfUCiYDs00PDfBGXH+WBrdFoJL97hb7BafN
yFxLE0QWhSYdpVaZrXWFcJDIOPmN23zXNZrjVUM/p955OHV9ZeCdug6VhYa0mTMI9gRwEqKdZGrD
ZOKBXgJKNVO63kU2Z7TSokO/iC/GJuVJsGBqemUwg5u8O3LoaD1GlwHz/uZzvQqEYexdYK6sQoRe
0kStBx5i/+Pxqs2O6crQ9POrjSK0ol8VNd+7bb0iSQGG/20zLLEe3b3x8YC4Hg3zptIoxR1LMZou
fvOjz8J7fTyI+zwaY4DZe4MnqGHkw4AiGAJZg6k0GBy0RaDsqVrl+NS+tgvv/fsFAo/B5MF4EZVx
DO523mSxSWLiBb2b52G+CpQi3tUdP1jaOIDtthGXJOHu73yUN9BAg4Qden8hIXBrb/SUCJCMqnf9
kKzrYyL7hudRG6ru1hhjw/vRUhf4/aIBwABshgizSN+xPditDJoqFON6N9F0pE1DtHzHGVmych9Z
gAnhJ7AgCDCw4ZmJHBKlCbRQwUS2JdlUSao5wDGAWpovYqup0mIN5aJ4nVSILeiQfbdaM9ghhG8N
P+19GyxOvoEWk9YBRM+3tbhPVpJfLSWZp+m9PY+TWCUCgimTByZWZgeHrRLqpRQMLgSHDV0PTR6o
Q6HTLK1zIhC6P97Pc1N/bY1ZbKrrVBEHvHvbMrd8qqxlmi0AR+cGBJZFDQ97CM0SlmVtQFqy6eR4
cCWAvbyXUME2OqjSKy+cH49FvAtbsMCgTgaFBKhW0dTPeM048UJFTpvBDYrcCZIPvnI0AOuj2uyP
1Yn4aG/Q3gKts0pAt4PhI4zOqb+K9B2YDgr0Hrd/lF9ZSAxt4uToPx9/3b37Aw/HTzUdLLMiygi3
x6ojJNWHshvcMvb3oQIoiF4ORhlkycKNPLekk1AzAkukZHGEbw2peUPEjqsHd9TqJ1+u1mIavDwe
y6wJ9E9imlFPgKFbE4STGyp3GEsgBAhZMkHBYPhxYSAzTwtMGbCwuJSmRlgWGjbkqlBWqjKASzYD
tyH8wsonQm1VSl6bQaMNb0pI23XGBZWZDgO1VcCgt3VVURMk2qL1eNBzC4j4jECxHtOLyvPtoJOk
y4sqEgZXoeSoYOMkTXoEvdHqsZkZd4/IVxNUsHGhss1CupKEYG+o/OCGXXDOwIoRj5ldVb+HJbax
uXOpSoBugEoXRXT2nT8qVBVLKR5d2kZfVaxbGX4zUCeyQBl8KWu6VJ65f7Yhpr8yyJyAuhZ9Set8
GGzqVQdtGKH4I2eXhAdw2xC1P1JrP57K2Q2kovoEThWg7uH0b5dsBMFjmgKo5KbRVmgkS4TqhZqA
0aw2fITVvvx3aGRnGP0jAfcrzZY4VefOCZoRQak4ZY7wTr6130VCKYHLcnSBoRzNSvKLFSdKSzIY
dx3+GvweWHpR28MDDhEVcxyHKuDSMiRIXpB4LRRWO4BN1hBry0tVI3qWyApNy2DhWhWcviqa0pJG
cQdmH4rSbBh/QOYzSsttVUvPC/N//3DGh6EvB1SeArg27gg9RVpXmYIP67mjChiLKJkBZ4vlUXiR
CidUPrqlHO/cIcVEAFAEaDY6n5i4UpRRKo9lacTp8cF1LTnAVGyyZCkCmTukU0cuSDQlqIexRS9R
zPQeWu2j2/dtgubyCOwVWlkZagACpS74+3geZ15keHyDywk9TtjIrAx9HRSx3tc+7wp5za/yMH7R
Ek4xeV+q9xBFSFdpJRC7lfulxpWZEwvDYBCVQQsggNbqdv8CHazJAw1g+FncVpduJXbmmG3rb6H5
9XiIM+t2Y4l5h6R8KglFhCHqabYpFVB+gFoyGMjpsZm5AaHYMRGhTf2UrEOQ02TU6ywfXO2QmDgj
5es5V0wpMPMlUYy5Nbu2xNwWQwbiGy+HpSp2dPULMEKz4t0Y/du8dqGt8+/HBdQQNj2A5/fMan5Q
8F2kV4NL+MQmgQ8glmBJmjVoqcHz56xAgdS7PLY5N0IEJRMUE5Q4d11TYjWCkjcVMUJ0JMjugJZu
MMdlIKh02mgBrLdka3r5XcWOia9pXqLj7uVN/ikHjh80FeIuX7Ay50jRKgAs9UT1PnEE3ZqR65yk
WikP7qADgNjkx7zLLKWPHC9SN3Gyjzi7AgKlOylht8rG+pVDxsH7q6tPvGKGSM+7g/a3Gf88nugZ
Z3PzVcwp7Dmh47gQz6DeR8ez1m7ECMQ44AeLQRz82NTsPF9NAHMMPQ2HkG+QSvFFOTFohqqP6P9F
Tc7QsXOjDku8xAg+8wxByRVaJ2iPh5Nh3ztD5sdRMobw2DXvev6q8HhbDzZt8qmo9uPRzTmZiWhR
hNOG72YRb54wxm0l5aMLcF2z7jxtcDgZoWAkjeXmsamZsgLgsxiTAOzs5D6ZHZsPKvzmWIxunDxX
4msafyXkT33UIiscn+rqNeHesmJXpxYwlWCyW9IAnBsqHh5AKqI/FrgM5h7kNY520DbDrMp9vEoz
+kcLR+hI0XhJbnvOpSK5itthCldRuLk9MyKo+/RBwI3bQRf3LD3nw1HajWIIggPHD5Y26Oy4rqwx
G7Tqx8LncnV0lRK1xxYgYS20y8ZfiFnvYXdTNgIXO1oqEFGig+N2VPWAB7ovc6Mrt1YKqXWk2wtX
139lkN9MKYBehR0p65arzC76W1HLQ3YkPkEaO4q3JdScxciAymRSmOL4pPSXsNCMuCMHNVsISuYO
LLKvQKSBFxcdIMw6e30p95rijS4Q29Amq6RTA+p5s40rwdSDsLUoyLDNXKv/iywRegyQsUFeVEFz
JLPs5UALSsCd55L3GAT3IrU0HxDxTVr2Vvr2+DDNLDpeWSh54y0JLDrbOxij02lA8Me7AYgEbSFI
BaOo89CumqRYPzb1k41g0i8oc0F+AkERkm6sikkU6V2nkk5wNeJf1IRPrdzDyznpBdEch4qHLAPa
kPuKQyP/qIKhUhkFp6n4dO3DkZ2hK5vtYzWsjLFRY6hLKMQhbds5Uhj6RpXozSESIaKuJUK1L+Jc
s7OqKRIkDz3hXWr7xka2WbKBhUhPycAH5z7wNYNP2txK0O+14KVmbpaferuG0AjdyTKzy4umLqOg
ySQ3b/ZpXR3S4aRRlAw0bWGbzrnDa0usP0qDMC/HNpHclDjALwBAOuIlVNlBlq+F8IkkYAZrQzMO
jFz2nehj8HZNBjnYnvv1eIFlHFxmffEhKmJCXke37Z2ECmp/la7jQ3ghs6iMBPsSIO4et4VjcW1i
2s5Xj5WaS8dez2LJjZWdmj+RCg0GeEt0jbgi/b6nTwRIQCRVk2Ffq4Mpgp0osiWgfqLzfzNWhEO4
0XHpsT1VQkxjWqul5Co8t5e41iRxuBTiTSH0/Xz+xwazhaKq4YW6LiR3MDPJStRVauaJSVbVNq7s
0rOS9//VmNiNJLZor0pSjClE6l0BMgsQ7McW7vE1wAahJQVHAnQ9aEVjhiT1VTFqGSe7tN/06jeV
32pIgn01npP+KUWbcx7bu/duMIeWMZRfJq/DM56U1uJYBSDoc7EznTA79umaT+iCkfttL6GMRCRZ
hYtE4ZUJRyDJQtUYLJ5uF6B1fchqsHKjqrRwzKeZud0MoB6A85xqSfhNZfItHE2hpsWpils7agka
+XHPmVzoVsr7ixAt4SNn5g1tlegBQQc2sp2EeQokcevTOPQVVy3TfQnoGGdlUrvQpjwDFkBLKpJH
KEsANn2XJat6wncSoRiSV1QOFeoKuhkQ36n4Id5nfRDaqjxqThl3wrorCKjeGhI8EanOV6Xo5+tO
iaOFtbx/MeOTfhJKuPRxJU5vgiv/Uo0RmInaQnGprZF3jjdK+U8HuBm3erwxp413u5ror8POUMFH
DCq9OxYpiHmBkpwK7hhYCi8Z+R+1d5RhqcXhfh1lUUaojFc5GhaRTb4dTjDRHw2pKiCCLJMV6NRy
Q6wk3UY+rVq43WcCvMnWdK6h/4TzzTyXdFyhvEIVwRXGt5DqbxBAtEWU1mPe6qjdktBsCDXQslhr
I2BXq1AV1zEEmPNNyAGgdakgpAv8Tfv38UzfsVug8IU2XmzkaabxjGZ8QKmC9j1E7crtQKJVgwm0
6U5F+U7L8bOtBbNEzjJpQVbr86YUHaM8ROHvWJVvOd9dSiBF1Ez8K43aQuB5f5yBh5IxUfCGyPSz
TkNou64C0aHoCtyWpLnRDbmBtkStCpx8fO05oxgWvPvMO2EyCWvTppuu0dvN0Hd+JkT4iZuehzYF
WN+zojyJDJ+PTa7Gu4GPNKN9KnVDjaVj0Nm8EpleSzZ+1Swcs59k0O3+B60R+IGnpi9wE7P7Xyvz
uO2GQHa7ytNtkcSpU3pCv4Z2O3VzueCNIuc8oMXk1vC0XF1zQGyjD7Vrvxe2x+Sd775ER1FAQe0B
wFUmmIwrmqo+F8ouEXpDCWzC/arRgU21yBDAIJw81Sa/KyOnIPZjy/c7AFNwZXi6Vq5cDV/HRKIy
piDWC3BKDjk6XlJEsmaqb7n4RIOFuGsmYw9eZlQ9RAVU3DgQk7O4MuhpnAAQVKW6wT4PLs3QgQB8
xbkRUpCQm8vqzFA6g+qSwxcLOIgZ3wDTcHcQfJg6mlk0dCylHue3jepKkL0LU8nQ5Y/OA4gFzoEP
QjNMQDPpVIUtUcP/AzeRV3aRrHWvWA/yIYw2vp/YutYvfNe9t58+C9UDMKdo6MhllkDUIMEZyZ3q
coq4luim8EGJPQpWliuO9+9BsIIiQSJNRis+xCoBObqd/zYQ5E5SBuI2aIEt9xV4UqdsYjQ4UfQ8
AP97rLpDLm+CaNgRYekxeX/jKBJgNjwyJ1j/u/Rs02UokegtcWvJ7kBzqXrPbbSPmuek/ZuUZ/La
gy4766PVOPWBvQG5NfQL7fPTbcMctZtPYB5KPPqwqz7siKsWpsA5YvwK7CmSpwet3kXgCH98vu7v
vtsBMwdb0oQx47iRuAh/VejfQrKJFAOwJFq+FLDPvGRgC3wE+GfiS2M7wLqsHoM6lYnbB2iqLF4D
lN7UnTACyy3n9QbZiQjAC2Il3iFuTo/HObuwV7aZWYW2TwR2Wom4OlmFxSn3zn6y7xacx88JZdYO
yA4JxwQcxujsZpwHIAxKRhMpOsscjx1SJp4cWj7xWvAgZDQqLT0SUEiuSwmYjrAGX++hpEL/FhZ+
URoROqG9dc/T8HcJwZo3TtehKoMiS/YUpT3YHNp8gFaRjv/ZtzI+QV9GGwaZt67jiNfMYkxGDWIZ
wPJard+RL7Qmh4UJtt48NcNeqF40pUvf5WDgfufjlA3AKRjJKpJS3O5KNxJ1C8IQrnFkuUCaUAiB
CTS5TJ7+0ppLzC6uk9/1SKFNBMYPkJVKHmSSkgpAJDWI+7eOb7zOykK1RZumJKRmFkno1snrkmRm
DCH194j0DSIyJedOKei8wBGGAqliDtAR1E59hbf7FyjKJWyCrkcGAwjw4bNKO5oZfeop2dMIX/fW
0CYBiTzaNvaxkCSlWVReaoF5rAO9YKMlPSiyam4/8pIP8Shk2KilYm5iq1PG7lNVA5qaNG1RfGlE
MddX3KjI/u9UL+Bx+EbJSyfMZfBrDmneSi8DJF/3gweE2kKunznnQP9gk1wJUTI7MknUZACiMtoX
5DsVW1NLWnN8JT3YWJHvQwXc/Fcn4P/am0QuJucK93brWAfaIwcnEgiIxy9g7oA73WoAjDaa+9gO
41H+sQMPhuQlUASgxru144fU87UBErGc/B1wmoWOFKMWOfu/sIJGQ/Bdo44FRXTGihx3dVtn0FCl
IABsvvyIOP749dgIc/P9M5QrI8xxHsq0LJuxiPfYQ+ZQfvM51LFOI/gku8p6bGr63ivPcWdq8l9X
zw4O9fOe9hgPKkOWtm8gO/HYAPOQujPALEuGSLXhozzeq530JgS8kaqN3VfyBkhIM+Dljeb1dhgt
avkyjvfO7nQMrgbm9bne+xkG5lPvb01iQwn7vyOIEnA+lwjQ2cTXP8YmUQ1ASkByzO7xigdTp6/B
WFvbcuDyvcmrpyx1tPaY+b81cORq44GQwCjUg8+/++jGzaEt3yf/svpx9yFMHkIpdLGTO3xIEQJl
Ir6IamwU4+rxks7umYlZVSUKMEo/cMOrqdXjIu/8FttT8H2LpIERJOrCrpldvSsTzOoNUCBRuRa7
xqfBE5BQFqmoExD5bwqhusejmfUbV6amDXw1Gq/M5a6dRhPSb74Ab3rwtRhNzNtAegjwNxThWRy1
UshCx3d1vK/4zNS4r0oDFf8SJ/uSEWbtE71Oiwbnba+NLgcNcr49tANZmK1Z1wS8zf+MhLk9OqDN
ZDR8x3sxRZsoCP25i5CDfR7MTrn/679ZmR9mTxTboY11uzIi3w4+BOgwawKCkeqlILJRLTWjzc4a
wgsoEQJ7irzSrRF0n3ZtMIliE+ohzlK6dq31uefUgJ4sbOolU9PPr3ZalyeC4OWYOy97zZrU6kp3
iJfqhLOHE+zdwCZC8w4yfrdGhokIwJO6eE8r8tKN2hdHvYU9wOYq/vEy+g8tqIB+mZ/Gk6uBpCRQ
5RQ0KntkPRuworVPgpzusjSx/LpxwrQ+1TimYhsduCI2y9ZWMz+0aRhYseTvO9VbyFXOTuzV9zBr
KApx6wVqP40ZGigdWDm+ivj18Wac8UiTVBbyIkBqIzHE3GNV1mKcDfZJ1jR4K2vRShWL3AoSMhgd
v9SZzcYs0xTfmGMcYCGCOdfvsYxogQBJBdxF9ymM/IvGd29ZBbGFZBOTDUcl9KWndlZkVrjE7jDz
UESsBKQTelygZMwyYXG9J6vZ0OKpE1UGTyEnwzWA8ox2IManqHeD/t/fKzcGmWWM1YAf9GqM9zVQ
IUZfQgwU+uHagpUZD3ZjhTkgFFGHnMkY1pB/I9oo0Ge46tT/Q9p3Nbeta23/Is4Q7LxlkWSJrokT
xzecNLODvf7674H3ec+WYHzCJGfvi1x4RovowFpPSbymCK/PGD6l888YnnUgt3/hnjHmQ40xXMen
1HpssjkY9VvoCZgPBdaKUXtxdzvAoGqUva7/P6FRWUEhl+HY9MtdwFBLRy2Acowy61OB0zlpdsjt
qHBjJlnomKtv1njYr0+Lpd3hBvhnj/v/NByMDQ1Pblfnc5nIU6grhbhltE1VUAx43UEFpny63r2C
iyVy77aJuo4NnXle5N1pSuihOGMeZW8Ae3aPsXEq4dlXbhESlrhl/r4ejtc6+adR/8YzuHdM29dJ
p8IuOUqr3Uxv0qg4pEgWBeN8r3aFV6ao2b722ueVljAuDBPjd9f/IuZ9XPrUhIm71ywhuVf2hEge
dNIv4w5+2L2RoTDRExbK6Zqnf4v3OMqyQxq5n5rPCd6be+eRpKECmczWBwEJiVRVfWBEzwOkNb65
N9e7SnAEQXoWEx9mQCq0aLjvWex8QCprxQvTeFus19qRDIVwBRv4D1Y/AOHzGFQlH1WCvSKPjIWc
0vlLNnlaGiTmm+NqkswKX5/4Z9RRa7JhaYBMFC9q2WgJGbQMr2VCvEL5OlcBMb5oA8SbgIfTq8+a
TsAvtCOkrSDcsKPLfWru2m4MFFz/Let1keSTxB+E1y1kZ1AqgN7P5crO8KHp4uKDRvXoTlDqCoo7
wPN3ifY60qeyPLW2601OQJt9ZjxrQTO+bsYhRSXBBS3yLwaaudZhJOCdxdsJ2iAGbWu25RHz7DTN
b24mOXSFa/wsAHcKbmDjA2+MmRT3X8B62M/tcqM7R7P92RnOt0X/AvFUSZvY9s89iFEl/rdN7JPO
7jYkxzxoJoSk5bORHZMcCbNSD653HF9p/2daMRdqmEpBAYFP2GHPrEleOYjS5HVYouAYFrBD2Wlq
irPWHYYd/DkhnKouRZAZSryfSDZJDkJh56KcCr4FkuwfataVNbdzmirYQJvv+lfMohDvVqoWQMdv
vmM/Xm+y8DaBdYT8pAX3VR6COKl6nFQw1oxWw7zHbhUsSCn288Gc6LF4WFTYE18PKNyFzgJyCyVW
67TTF+SDpuE22fCAgIXv9QjCDoQOI6uRWw6Uti+nSpE1xCycrADCpIBw7/dq9Env0x9WEca08RVT
drcXBzRBjkEyzcJKvwyYN9BYAZwij2wzxT5uRPmyhUZehkkFj14zMNQwNWQiyHw18J+5iucRMBpo
qMHDDdoBSKk8SYsoHeYSEgzg6MPQ2gpGrYz31bi4HkyetkApgX0xXehm2Gv3tLpJJpmvopVJAGAF
uBOE9g92jjp1h6wY8R2VxxShfO3r9eHkoY/vDT0PwD7gbOknujKTBSQDKKDoQfU9Cec9eakO9i79
Oaje/nPt51u4RuY+fQJ0HiLGYXGX36AI3d/LFEqFG8T5t3B3R6DZ+zJP8S3MhnhPajUk+ttkzruq
e+zGVxJHaSnZbIWXxvOY7Nw9a/+yTQqNCTr4di295uV264J1C2kWzHjPYVuA+9ofsjD/0+UWe3oj
lwR8wmXIOXYHY1FL5CwK20vbN836dn1QeVGtDxG4RVp3im4VrCPBV94tN2MwFD6J9GyXHbMDVF0P
fexlcnEV0e4DUMN/Ggac02XDhlUdO6cvkIibvNyg37U5XE7qOH2j9XSzDEwlP1m+JPQ5gZbjpkJf
zZJsuOLhZHwPnQFI8VC//AQDFZ68QhojsobmdzHRxrNXsivzGniC5b60y30CAVTUd5Xk0CfaUaPa
QdL57KbHH6ZM5gLkDHQFWH2Xn7Dm5dIkPXL/Ckm/gK8DhxLsjZviV4CXaB04DRrK+rTzx1zZLcbf
7Jfn4bnZVU4qOsDBEWDCP9SIG781oUf/i6SGr+q+2gW6/YeYnn+m21mLuelG8txsl4YdquN3MGqB
oS1wisu01kUHAQPNvdfGIezB7VQZHWp1JTGA1lvpDeoEaHDYzS968qrWUWW2O93oJDkW4Y4EeAAc
xCDIgWstm/Fnu0NRuIWZ9ip2JCAAev1lWKD8l79kVRxsFObw3W08Qz12miXZJtFKApnAgOCDA2o4
H9dOJ61dbRup4MLynAW3Wtlzle2l/Cw1mN4LXIRYjYpbKNNM1r5QsAk17q2uQHom+zIurbckb9eX
A5vt1+Jw76Iq1YZUSZCcp8YSlEOc+XoJvTdTG3Gs4ITFe6KYJXcU0bXrvG3a5agNW9OpToMc6lbs
nPbL8supX8dAYxqyk0w9SzRSuB6gyA4KNtJGXD8mXaWDjNVhq63flLj1LPPPhDTeFxfePfifqZer
vJukuwB9bm9Io2+f8v5WWSABP8iAIDwa5p8gLqgjDjZNcOW4TSNXaZK4JZIXQzZohwxcmWDN6iEA
I1nxe0Unh3VOoHNLM9fXp3IM7BlAtc5sTVB5u+a1nAqAhpygTuLYT+2Z3ZbWLlzqzvHjXql8t0x0
yRoRXY1wKcKdEF/NtFouR7kY9TTPVAVXo2Hxi/7GcTxrsiRTSRgEfFYUfrBGwDS9DKK4JqrTRVtG
UEFuKjx1X43h4foKEc0gJuTK8qyMOsytkGyMDQfkjTICScAj0xutZdhZ0XrAKx47CUjJmKLcibT0
fWOkKhqBXJGv4O1RQc25t26xXY8aamWzZNsUdtpZPG42wUHLXRykhKJEe+wqYzfVsy/NTYsahZs/
pi7KMgBRcgsvNSeTanYPmp5meWuBLYVsoakuoQshiLHOoW0h88cRjdR5SG6kzEnpa9jOllGTfEee
OlCdP5VgfF+I5yG4Se2qpTl08VxGYwu6E2SPND9T0/nktm2yp3jZQXd/2PaNatdHJWuQfNExXaq0
JI/t4Koy2yFZi7n3ZLmVymibaHGK117hAOIhQzCITnXIVEFpAbhTgN64U910ZnDy6qGMhvoRx08c
kPwWCnwRGM+xRFpHNC1xJYSuPzjqENrinheDBVZpNTVlZE4nDTDXEaxS5fn6YhYdqxCwsFE7gMbf
B+/mIjW7LiZs/GrXn+gMnNHNSNxAusaE/YZDhzlioljB735jpzfrRAGXwRLxt2XbG+prbr6m1DzG
KZSCVjtMpew/4fUaxwQge7g3wL2HzZez+xDkgxSlIXYZaT3wO7P5WNMZUEnjWOuf52kL9fVrZRe+
naNOms5B7EKN+noHi+4TQHQD74LnE7Cq3IaMY2gCszNm7U4BZsMyhP8Ezf1hcY6rTUOl/0PSHVuS
TI4JYkLQggdgndvNNmOua22pUJFVNmCzTzYkF4z7dSt8q3yFqsEft49pSDAFdYwt+G+XPRzTsU3n
EuOaapFWfKXLz+57U99tstKeoB9h7wS5RzAeGQ6da1VBCxtlYAu4PHoyYpDYzPu175/NcfMg1vn9
eqNE6RSmbgI5x3e8LW9tXLiZY08sWm9XmrdNkK1oemicFF0OEZLC/Vy61XScS3vwa1DXfDU14LNc
dn9IcngfSyxP6JIwmbUPY9k2pFPJWFWR0rX+1PzcxsDBbXSUiZgLVqcF7SPUaph+DLG4WTrAS5ou
S1NFnYEk5wyLdOemvdFdHwBMw/hNC9l1Xjic/wbk371z3dM2JSxgG2R1iAr79lUdjkRmqSVKxVuY
NdjiiM1KpNwZiLUOB+AYPdjnBwD0NXhHx0YwpL6jeeVTglTD122/vFmZZ/oHGMTKagGCDfYiPndA
NnlWLRnciiL4wXi6+klpsoC4kPXMN8lOI7hgIMGJSzdKIOAEvffE2V6nJ2S26QTgYx2HiprvilwD
Ht1Kd3PtHihkEJGz1mQLhR2o3HPJwiEIhgiuauAhcBssTFfBAI2HKrLJnN8tvfqNxBbAE26cut5c
1o3vNGAmxKVj3o3J1uw1Z6HPS0FTwF3nLYTNEB7f11ev4NyEGQ5g6YysgvoiN+TGHFPNiYsqoslU
QVimHP0sxYZkT5oMziOaxrikvm9+gHLwKKuugOZSmrtlZG+/rW49TiqkoPGY20+KDJgiwq/hDAFZ
HzwLXAp4KYKG6BmZMlpFpOvmuym14zAGUxDYwzQJTY1k0LYEYzcDIsBfyQzMB06JcJnHJiznrg/J
TCdAIdT5tGx02al9W0s6XtgbjFznAuHMfFQvz4JBp5W6rl2F6mtd74u60fcmTd1dUVslqMhG9mDE
Mb25PtqiBQagJwP2gej9IeXRD5m+DUBjRps93iW2/rCuLx2sOz0VOqjXQwlul8xFAha4+jtRi7v7
kRK4aADVq6jpjqb1WNayJSxoiw0dRcZpelcuY38/W8LgFzjDlmCIG/Npyp6U2JsJ+FXG4Xo7BOP0
Tk2EbhkryvNIyCFLkEghK8YpxXnq3JWgk5kgTK0aDGOWn9eDCToN6rC41TH3RHB9udVIaOUmVkqw
Gul9PtxWVKZlIwqgY79jkhmotfIItKWnMM/M0ZoeUtVhoROwgPrB3l9vhmhowE9lMlF486LKcjk0
hQVB9ClGlFcg6dwKOpNeaQTXY4jG5TwGN/wWbbKkXVhLgBZi6sphRf0eOIA/tLdl1wpGtv1vY7iF
umIaQz8dgUaUDPRl88nyjASmZLnImsNd2dR+Wqu4RhRl3C/NsYN/g3Oz1X5W/xkJ6UNzuNtLrFmt
MhsINK/7DRzEt+Z1XgNLtjqFEw1QFpSeiYW0BPv72eoEsQ4a5NSpItdApb7DIzFEFU2mESuaaExq
XYfED1B7PL+7B5mjRrm+jtQ+/u7GD3Fqw4rKOUCuQzKlBeckYDnIpuKZAFoKb/w+6F2mt5uB8Wla
+9QZfe/ZqVEdMiPRw+szW9AoVOsRgqH+kZfi3uVt5ywpVdwqcpQyWNvnpnrT+xx6pZLXiOjBh2Kv
BkNb+DkxM7zLMTIr2thFo1URyzs+KcaX0frRbRE1VW9WTo6/6f4Mj/tBsnJFiXfQg3Vs3qCkoo3c
LpcuMbtd6FWk1gNM2GAdNj25dD7NkFKwluS2NjtksE42LAj/vGeB7wZ4HdsfWNDaZYOT0Y1RwsKk
ZC/cwdC9pP62LJ6qPf9FHPiWmtB+hfoM//5qlM5aWoIRTFpYzS1e3R/H7pbK8HiiOfnO6gUJBXsU
fzQlPaDZzZjRqNTe2vnWXV6JTFJaHAIYB/gpIBnBy/6NG+6rql3RaFFeqf2aAhc2l4/Xe0uwVTiw
icCBx6jpOJouRyWtFifNLWiNoxkmyoh99TfDcRaA28HrRl06C6L8UefeAuG9bYXXdrfSaoho3bIK
FtYUQCgQnbhsR5OQBjythkYtuQVmV7cDvNBi2UYkioIcAvS1dOAGPhijUXWdOovkNCLTqXFguF78
mJKXrH65PijCMEjzIgePrDKwYpeNUVYNLpnjSCOgh/dV2IMB1mqDL9X056Wc2XkEZfT/BnrfLM4O
itUuik6pJ8yw0YXy4hAi4K4sskdcGvvpxN492QwXNvNzXgbZbkusyOnd47ZAlOK36n7+42YDzvN+
PQaOCRexy2ZDAahZhxSVM0pfjelbbD0p1kNm/vlhchGFO+yTZpxrQlHILt356IZmsUKFSqbRKtpm
maezASt2Nit5rUkwy7TMNlC9AuKihrfYvEdftqrqxyVseGD9aHmaLvOsFmwYTB3aYTsfUFEaN2/y
qiFtrgGMnKn7lFExlQcySA4uwdwEixp8Q1yzLBTN2IZyNmVQrrVtOq6geBlrMM2Jv9b1rgDhKoai
w/X5wD6Xe7JfhGLNPQvldoCntw5CreqtlU+nrBxwmblBzgt8zt9pTw8JCa+HZFPsWkjW+rOQsU7V
fhmA/XeW5xbc8BMU5b3e3AKyNpJLp6x13GxPu03VFBuhGjOMv6xt/ZBbJzq+dtZDW3yL3UbSm6JU
IbQYwbNgxkDwYOAOYCyKuFuh3RdtPYQANK9TUm9t2nAz9GBNU8/IYEbsazYeDFXr/HmJ4CI4d6+C
mEhFtAZjqdG3WYPmv/5oSQ0mWAv40TtvITc37SE1U8dhLUT+LA+s7wrxbXjtqR50Ll3VWxWPlvvW
lFn9sd+9FpebqHgkJ+tM0TgCfbGpGYPEaiX9x3alayG4ibkOW5yoMfASferPewAQLb8P+htZgV/W
Em5Swt0COLGEFNF83MkUGMS/bb2/gKFfzxcYwKDs69hFLyFHq0Wyw0N0lmGG/ffneSucurcmErNK
e3mzPhv76nd1dP3yExAs9114rBV/Dd2bAeaw13cMSatc7uIBR+a+mQ1kEpWh6+/6BBYPMVHsm+tR
hOfJeeu4xVu5fQmnBbQOOHFvCBav9Grf8MpQJnsv2pYYfpdZuCEXxxOfFaoOJClMZEZvUfBRTqkC
CECA8j+yL5Kuk4XiTmKUaXSo9iHUrNWe7s5+kjoB6ZB21l764aYYnyiUcq53pCwm+/vZBq+oK2Tt
W8SsUcvu5h1AbV6X7/oVHlXuaVR/u8rN9YjCCfJvh354KGipgk3ZQCvJvhj2IOpe/31RuhUwaFw0
8BCBCxv/4IFJQx/TGOwcW/fd6Kk5FUcltH/U+977qbfe8ATLu10WXI8qumqcB+X60aGzMk42gnZB
Ej7JHCBFxzA0ZKAxBRkTZvB1OUpahpezYrgAG2rfCCwmVfVgVc94/JS5BCMius6cR+LmYGynhKQ5
sC52G9TZ4v1osbca1e56bwln3Vl7uN7CA2vC0RCzg2nx57nxF/O09aekeNYoAW+L4SxkSa2P847J
7+F+j/cd3qIm1zKqJZmjmEC/9AA87AiZob+kyqaB4FLBoiA3q8Jc4qMftrWW7aKXZYnyGPycSmWX
T36rm3ttIl6f/FxHsGCX7DR9iU3Juvo4coiMNPp7MhUQdq5Pcb+2RocCezMR19tBSh6SXoHMDVoS
5B3edbZdWH2T4T4NZIOh3c4Q18TTtdefY0OC6xFwYC8awxf/yiVTy00DsKds1UOdvORjg8dlERaA
lXbDV619JsiauEsEr8JqP1Eb+AcCwSSlkdC/hLMGGT3U5FVwrT7w4JROt2DhU0ZWdaej+Ghuz9eX
giQAT3zTK7dr2rIGjsNuvZi+5jLep+CoRF8ycRAG8WRl8cvNo3D0seps9KWWGoeiN3dN/0DV24k+
5OvoQfGlXFQvWXPJyfLxhoawDHeOtDvTl+LW22q67AayIGwZ4gnW/dIgD5NV4aA6gRS7KOxFeBgw
yAhbftytY4EATzEtLFhqe7bygMe0pDkfN3g0hxVfQFTDk/LdJOhs5uexqaVbighFauEGvXojeJB1
LbMVlIVhDT0LgwQaYJ4sTAWIFRNM6Ontao5/1RiGXHXgpIEU5GWUvAM/eow31JAq6I3Nj6BTKokk
ty8gWcOGEVMOUm/I14ErywUpUfY0VMjbV3dG5YH04PZ4Nt7l497QXs1e95MYdjtrAX2SBFB1yboS
biHn4bmehMYeyeIKC8tZfbzR7yrrkwbLTUe9VUriVVOgQGmvGl+d3AwHrT3YNWTIFCZ6KJX0+Hh8
M0NKZOyRwYL+GW995vS1E1cGVqCxb7ufSdaBTv47B7Nc3ukMjHj5LroMxa26JSlNJW/R6ryj+7jd
pcndmhW7el79Kgtq+DaQ2ac//3wPO28ft8M0sTVM61qVLDFrG8/1JDu72Q98bJUDlgNuPzjDuVa1
nVqr6gZ0oKpiBO2wzZ6S5DkxDtZ+eVYUyeoQ7Vw6vIvgrwPaGejPlxO33NSGGiuiZcmU7kgD9Y14
VVYE7osba7RLbxpB0If5TnC9HyWBeWyN3enUdBIErli945DMQQkLdXNvFp9SoECvB2Pz/0Of/ttK
fst0Oq3JrQLB5uyXU93Gq+T3RVeFs17k4eR5CSBpX7H7SO14pvGcmAkEgqlHqOQyKd5omIcNS/Ux
Vf3L8bKhXmOrMMyJVmQR5+GtSoa7Jr3tf9bKUYOVub7X9DhUoZo26UdLhtUVDhrcUaDjgEw4skaX
0RlqrxpH7Ng6uKzJDZIp5AkusH47/74+YMJd5CwQ18wpV4ymMIH47Jbfk+FbUU7DfvRKUND/t0Dc
asurdRm3AS3Kv6Uwy/HWIAMJRfJMEx10AGMgbYpCJrR42fQ8O+i01s4bvUFrluoVNPasv6Xp2/V2
CGcgipYMUo8DiJdpcOp0aeAkgxt/qHiVT3zZFUc4ImcBuDZMAMsUi4YAzQ0JYOfow1VRcv98p8d8
WKZnMbijWlHtcql1xKiPlvdseMURQO3jgxs2h99QePdjD4KtYef/onjd+r7jv+i7NnwzDorkS4QD
dvYh3DxXt7zM9RUfops3+XCnzju1/XR9wN7fKNcay01xSF91eV8jRhfBMbY/tafie/pTf+sXbwkh
i7qbfLPzmiflk3Nog1EiR8BbOmMu4vA8ayI38ZnIYkU2hB9De4d5729edYQoQQWR2pPhKZ7t1zsg
5hIv/9KEnZdhYXQBuc92ZE+/b1+0H9UPEpIbDX+53jPCTQYQHCYDAAgDrwUwVoWej4qOzfq7HpiA
PEbkYN3Y2eF/C8N1gJWriZa0CFOUxyq91ee3DlIx9KC3v4Cq/Zsd4KxN3DG7LZ2zxQxYbi6JB3Fq
qF76sy4pzwhnLaxyYNMHpWlomVxuM0bsloozIoidPoO251nKl76T2WQJwAuYOGdRuHlLKtC2cw1o
dRtjk43BGB90I5rNb5P9itJrOzg+ZPEKwFah4nl9yISbHFzHQFgEwBpSA5cN1OFhmcGQDpcVMi77
ZNMNb3U6EpCqa6nXOroMACzg/KKxKMHjNfx+3nK7nuEkA3zAHbzNjS0YWzCJvDIoxsDUb+dm9HD7
9Dtc9s3HIkHxpgCKwpDMHOFqOPsCbk8kEEmDoCm+QPVn82sH/9yc7ssjwBt2LrsMivv339ZyE8i1
0hkviRhb0gaNkvT3UnxSYmiA5F+uj6PoiguhD8JEfRgehF8Ntgls35BXkfmSwgDeDnr7K83WBzO5
1+AOrrUyfwgBIR+S3zgVWZoKsv+8q8KimdBJKlMAUNzOOPYzRF0HfcjDDL4ykBMrKuhDWdsOT/zs
ZlzrNAR5Tzm4Qz/ez0Wj+8ws4DgPsfK5duPv1K5GlMuRsTZh4uNT8Eo9CmGHcKpG8Ivo6ByLtDOA
UVrcW4dk7gkw1uTmeieKBguC/5ArAqgZRlkcVauES0QPCGkZKU6/QzYWfj6ZP6hF2Dl/rmSC3oNF
0TvHB69c7XLdwU55LiyovUYmDietCxPaeoq6u94eYe6GISMZywda8bwIBiMFxn2KjWX5Ob6CW1/v
UaBccMOEpmwv2SqFnfdvLF5Xqh5yIys0rCok5ml7NOujSW5UU5baE71QoSuEOxnecyCtcxNdNTbL
Thiufku02N/mNQkaZ/pm0C3z3Xr+nhdjuSNd6RtGBUHKaQ0lfcp2RP6ScfYBH9rZTAN4IUCZNwHS
OOC/fNZ89+v0I5k8ZQ6mv8noQNoItqEwtQJOgNusNBj/1QnMtqOqPACBuu5MV9YiYZcCQw09FtBq
URa7nIuZYTV9OyvYo7oAim4b/N92pXGb6o/O14J607frPSi69jLI9v+F4067fCkz4LmxJaJI/6sr
n0k87ROtCa0qD4ZBcilj0+HDaGHmo/JmwV+JFzlYYALUufBIgAwMPEJ3ys+yX+5y58Z08nugVL8u
0Kv/i+YxYwrMTwYZ5jaRNbbbqU+nKiqqIUjakzWCXgYKCKp/aSE5ydjgf2gdAEegGkGe44O0eDcW
2koKYODrttu1ShOqtXusG9mZLRyxszDcBLE3ZKWqfGRhwBCq0/0EnRMgiwIt3o4ZDL0lL0hhGYQh
lhhp0GYlq8sZqaYxtD5tsIS0+ssyHHIIWHa0OxhwmjRVv6P1HsWrtH0ZekMSWnQ3OI/ML7cyRQnV
qqtoSgKIiQdwWjOTZT/0yhED47vz4/XZIhpB6LFpqA7jQgSzmcuWklLJtdYAdYL0j9TKfJrdwpNM
Mk1E43cehOtOa4Gvgh1jmpT2Ia2Jl+d1MI++W+zHSobpEzYIxyd828BcBbSPa5DV1caYmkD8WpXh
T2Sl/qZA/hK2GrJmCUPBaIlxPNECXv7N3npij9OMaalP1ikn2xrUqnOjAbAvWdNsgvPrDDQGxkDE
SwCF2stG1fpqbWsTA+XrNHBNW4Ix/aJCgqyQuZ+LmoRJj7ZgLmDX4qZDQ0sYyEMlP1qLYw1BXZiQ
/01TziJwc2EY6eCsOoDSaX9bF+EEj/r4hsqy96JldN4O1s6z9ExeqBOkIdGOzNwpG1T2pyfV8Npn
J6ahM06fry8i4fCctYn9/SxaCkX40WaAdjwFl3DLdBAlR9tfGjvdGTYeVNfDCRqHeQCvVgJyL2wd
uHBWPpvwPsGZ0qeLt27H2foBkUttONL2riokG4SgbUj6A7/5j9kKL8Lk1mPdzCPbkNrD2kfgg6dW
7E9OeL1NgomHSg5Of+Ar33ejyy4sQH9IKFBlkQo2tOn47Xg0FdmCFexDF0G4jkNxYTF1xgYoaDh2
/jrdQmqbtpBckeziokCos8G/l8n3YXe4bI2+mtvqFlivqBymiREqy6ullN5ovQJtLJkNogECyBaA
bxT3AJjmprqmrZWSxwpIKGQfF2FeHyHwuMkc32RRuK6zG7Mg/YYoFTmaFLJCntY+5rLLpgD8Av4o
lCuB9EeeCA/0y44blRZaKV1Bo0pDUVf/7DjIWI0GTn27jtzeiPT+TQHgTEUtOzGct0I19uk+Rkkj
JSedyooAoswItGSAt4C4EBNd4J5JA10HaoDAiHpUmC6p5ziAkSrdLakTL00ejNLX3WCcXhKXwrmS
/L6+KN7lZLh9H+GBywUOGF6VJrdZGsqwLkkPQDctMlhAH+f5plVOXaqg5Dc94tTZJf2K/Ezvd8uo
+iZ9ntUW7gG3iwVRhZOp/I7t3Vjs5/GOAtM7w61F/02R1FC0U6btqwHO1ZKzXiCRAzkHBjYAM1IF
ppjrsq5SlTHdekD3YZqToXZiJYfSNXwQfFLf/lWZXpOsoUI231YmD181qV6d3RXzLVlyr4f3C56r
93Mve/GyvvrQl5qOej5o2ZCK4qaWulgT3rwAaStanYQLLsn7xmgHSdlYsPIdFfl6UNl1RvRgfz87
CpLF6FK3yQBIK48qhI3173gvufaDrAQu4JcD54/EGXvHMP1tLtBI4t4wO6gtuJ/S+TilP236jUIY
p9Zzv1SDbt5OS5/cu9/z7jfMyWB6/GmEpyrOPlstDqCmS8ZdsEGwQggoyQAPgdbFfc+MqWADSs70
+At/KMe3cdP2W24/zY1sGxeFgsIjcyEFewydcNnHU5xtccu8DKqsCJz0RjNzr15y36Uy1IQ4Eh42
IOxgSD+IVhlb5hgNYP8vg7uf27vGelllwCdR1QCKnf8G4S53KOEqdB5bwPw1BzZTrq+UPxSH+mZi
3tnLr36fm8gmrNPO0YdPadwHKcyV9GmXIB+M4QQSTImGPwfSwXaSsVpR2mK0FW44c8Wx4PcKQODW
vZB4l81Hq/m2yOhrgjV5EYVbk1RtzAEcQVAC9s1BMiHZF3LrHZaJwNKAjodEE0+RN8nUb0MMiO3Q
H0EErY6me+qc09v1LVpwb8E2B/Y3Holg5/L56xXySqjtQ4AOdUBnazxgubz46S9i4Dh0UdxxgLTm
LuVWB6Q//GqQI9c+m1tUJWABy+gEopnO2KX/F4M7aVa1rOK2QwwkdwGYNPy82GGtQ/3SDa63RjTm
mFa4vQLRBVwVN7OwUUyNlQIMmtV3Rgb98UQmvSu4HzvnEbhZFbvA71cVIqzbQV0AqHJ3UIECbQDE
CNOUNEfYcaBlw+kCpFbwaC43I9gio+MmwISyJzMLVwPJ1GMaXu8y0VSGygB+n2W7IfB7GQOonk5b
Y8QgL7bzA45/43ObgPEpubUK++0sDJfatCmenvbIkHavCtCe8BmEGrz6WbWfetktQZAWwx0BxkcM
dwPMJzfdao0mzkaB26Zlf28b/Sc3Ue9KC/UXJ7c+E0Xdg7sPAku1SNarYLguAnO3ZQXKIGXWYMfR
kiXoDQ35/d6DVKtnqJ1kAxK1EddYjXkQAMrNZ4oT2NglygR90w13xo3cuPOv5p5Z2D3rau+Xlra7
PktEVwJUDf4bkH91IJcyFuWAK0Fct+TBtAdYxuu0uEuWoQqrbsx3XakN8M0jYE/E8IDSgTrx3aVb
/QxCYN48ZdNuRcL+czWXmQWCoknrnQaRyB1MxxZJQV6UZLv4XH7lQHxVdxIIsDqVHqXuc9pmDzks
ZfX4lLlej9pNXiXBuKyeY/75o9ZlWw8mNEBZH+whCjATCy1FT5l4CQ5k9Sbyw1FRXrUUyd6tsc2Z
O4aYexCuRI6D7cHlFlVMaWs3Gi4reg+J4TZ08sFbTCeAWCp8S096dUrgRYeaoN87dJ+nHrF3tP1J
s8MQu4Ha7F3LrxekjyFSvg5e7jYv+ihb+aJ3ztlXflDnHNY+KeN6BB+lCqf+GzJm3rreT/q4UyCS
CyD413TeXmh30093+lg8XJ+5go0HmPZ3e0roD+CJfrm/aVujtGmBa1bJlMMerZj6CnxGp9VLYj0A
rPV/jMfNvLKZC2WbMSZDFoFj5OmzcZO4N81QeROKf8pfhQMaDwrpqOG/P3rP3gSZkjpLYaNzIVHq
Kc6zoveeZc+eAtMPRfs8Jr3kTHrHl3+YdO/CJ4yej3P9skMbbGbUXGEuY86o+k4FKIl55qX6cOwU
K2ggt6fTw0qfu7w7lLO6y2Lbd9rtuVrjm5g8VVvU6DpEkfP7od7V7i7RnS/Xh1y0D+tIK+EigCIF
vLUuv9Cx2sTuMtBotGkCPkMBsV+zh12jraG16auEbifaitH1rPtx1QYG5TJa2tijVsMuISrqOjRK
HVZeWOzglOnJQ9ubXt9rvzdqHa63UXA3ZGMOgDITbMQ4XEYdBgo1JiCEIZz0WbGpty0He3u5HkPY
j6DtMn4XsPF8wqRWW/DxW9w/7fz7MFiM0cCkSjOZQ4MoDh4CkIRjOBGABS/bEldJ94+IrJYfG3f1
4GPq03FnJbJ0FvshfuqeB+L2S0XrdZpYuIj26bir2uTz4jzCwWQyhv3SxaHeJ/vrPSi4XEHTCuAp
cNUZAJ+bGwC31NPwjv6Nn5fEuKXGrTr5jWMfK00mdyeMBRVWVMQhtATxsstehC/9lAwEdAwnM6Dx
Po9hDbnSxr0biuwA5y6ZXrHwjEUS4r8BuSnYxUO5Vhbw1Fn1a1N2ZWo8E/UHHBuCevSX5HHLjSDG
Moca8V/0qoUSJJOjgIkJ92ahpTv1sNUFr5wGpWfo/poGlewpIYLOunh9IZkDzh30SrmxgxSz2ecG
oJ6d7SaHSWGw+L7dAnsbDZSXHGVPrbg80aJNTpbVLmHuTI8pSdxPWauZtwTaCJKtV7TmTRX8LOhv
QOuaTxj29pS6bTkDK9+DY+G+Od3jkshulsJhRbmOJbPwDwhvl/OoHWxrGnUCBJEx380wJKwXOzCn
6kgSC/8Oey1zg14xjub4WAzb7vrYirsdajqMf4HdlCeV0k2n9jLbeCgkJZzfYm0K2jUrQ7VJ8Xic
28nH1jf4RkHjIB8XB5ynhfqDhYfrNDZKpG6wFr7+TcJ+B4YNOSYLOXD+ValWS11mJsORwTC5yG1v
W1+LUaZyLVq/GFmHQHCQmf1x69dxaT/WMxMd7dtgA/gjVPPG9eJszPf/j7TrWnIcV5ZfxAh68wqQ
lG8jqc3MC6PHNL33/Pqb7HPujgTxCLG7sRuxD72hIoBCoVDIyizb9KFOn+8Pa8kgilzwo5nGFSf5
9UJbOsiKuw79eHWkH9L+mySi9fmgTtVWD+PNfVvzx7OR99IW41STpXvDNDda1cEsDCt7guOPqsE5
FBd9F7qQwDLi/o9b83zSXGRDuWomvW9hz0ZWWbggrImcIDA9F5xwUHId+2Gtie3oKIOUOXoyWRLJ
Mq/aj2aqr+4PeOmomVuioB+AVyes5/WXKHk16h36sPfqVICHtwPg0Acxttv58UATJWggYWCd+7Dp
OEFi6TBFGggCLPTCGriFXBvO/DJQIw8z3SmfFQr2lnqo28g2/wHmGfUvC2ZQm9BvlCAKOa4H1cMA
ARlCkmOq8RrvBKXdjD7vQr84JFTadEANRbBEMvF+7HAI1AVONk0BvLdqDrEC6d/4E9d/TvRZ2uko
lgKKNMtTIepfT55aqF5fzw0LaXVEkz4JofIlp+M/iCcQblLA/AvPQK352gpaykEU2+GNNUeWfsB1
4aVRAmM9Wb7HqboszRxyRNSy5S9IHrPF5TywfM3EA2s0h/OSGPnDkPzUAs51e3HaLswwu3ucsi5M
TFA84gVXDj/9XiMW79V9cSjzKwAefyA0wHYeAegfN1/4Rat6DrzCBu2eAV25IP24v3EXx/LHDntf
xGNdVpkZjr+wrmYh6wDiH0XMiQ5L4RBXdjzjzjToGstSh8BUxDhIEA4lBVRJqe3B2e6PY3m+/piY
/34RCvtRyIQmAwiz8FaZZ9qq/IRGQvEfgMhxMfhjhvFlE/lfJVcYSQKkhfTSWpvK+31/JLzJYkLp
UFVt7qOjbC8FJhHKkvqiwQmay4v+ZxTMvveATBHUcqbGlgxwOVaBbaLZDLzx/yTAWEhucOTqaHlk
NT6APrd8w4OhVo1dRf5QYvTHmJ/3J2xp6fE8CH4zMDqi62qe0Iulz/Ug8+MekChsR8v4XmsCQbuP
PUQNx43naWFP9Zl1DJdfC0hpNlyGejF6kwWCQB2ZYfIcdh/or8+hNBIIb9XgO9Lwt1MW4MCBiAJw
Dv/e4BHKGCgPo8fmjAe0eIxPk1kT0QeWX443ffXt704jGtfQ9PJFWQngAON38VCCcCQDXqDOIHT5
Oeb7ov/ugyvrvpnbTAGUzihVzPzCElaLCZ5CIk+TXKFAJa9CB87tFI5EE84eul0pGEE6jzYIaNio
LPpbzI3UsiogRnrwe+iibYqpW3UFDrgRtEc6xQkCleVxfX9oC/nYTFcNJkfQshqoHjP7SlP6sU8D
lOJBXRuFK035VHovIgC3UQEUOLEakyHMaTyNe9H723satlF4xK7G1KJr+3oXhImIKlCClxocrptC
AU10P6B1lLcHbjfbtRkmzqp52KhmMV9Gy5pEqdug5q9LR91078/lHEiv99q1HSbQ6lopZROasPdm
nzpxCfhtf+iVhg7juRd5MqG38XA2NqsdwmGQOzAZl1ROUST0ATKu7DFJHqW6AQvC/v6AGBsm2nLQ
kornC/glnlLZHnhJletATqPwiHvlU2SGjh9/gOTs130rc6y7mLbZCuItfh/8czoYHpgMKNXS0orx
EHCEKOab4DUPZo9O2Ps2GBf4jw0TF9YvmB7sXHuap0idrw5CdKzSiHbBLu23pjXY1d+EAv7HDmAZ
IJWc35nYOpmgeA3ICJP42IBicfAD1wwhG1Gi142Tzy1O2oUhZtsOg59JXhHFR7H54WUvU/Vyf8I4
v88Se3TQzAHmNI+PQK//sESBWHrL6dhgW7HYyWKxuoU25ugmSuNjTMxD1dEA/0C02dV7Km7AP6PN
FOS8zl22KeXGKhPMvVJLBEXAyCDA7I6/vSd1A1Wyvfc2cQ6nhd0DH/jLF1Rmh/q60Om1Cl8Y0M4D
0fWJNGHrDhZwQffXijk5/jsiXGKh+jyzezAbCIR1agO1ifgYJVSmZkTknlQpUfcZEDgcWywxxY0x
Zvq6AODTCUJux8J8TD/6B8EnKIYklg3Rhy1i3SFbjcRuOcfU8lz+GSI7l6E6yr1QxsdWLfCuX66L
FB1acett7k8lc9J/jQ7YLUsGazSWju3X8EpgEwrPMJ8TT36aUEn3Co20ir4dm+cm/RZKPNGIpX0m
I11SUd1REGqZgYVRmHlJ61vPSn+SIM0Dftb7I1o0gIEgIKH9FqCx68gni12ty35nPdfWXjUfJ/BB
3jewNGWo8s6KPyj3amzrX6uh174yPO85b2TqQcV+GklYp26LSsDwopYirwWLOWa/1gigG+Dh0YQ1
pw7XIwI18KTIZSA8o9SXjkQHH34bvlb9K6S5N2lLBvRWtycrd83xVQxJDvoWz3K1sqBRzomSt245
H8CAMWD90HPzFWsu0/i8i/OyGIRn9OJQpRqcFGqxVsR5vmILrhgxikXQtZi1nXUUfecluDCTCKVR
elnkH3c/xmP0runbaaUNTr4Jf6oerQvsuPtrehtRvhp6VCCCIOkpsn0AhjpmaqAl4VFvVDtGLCmn
VfaUfAah5PqZG/K0FBaCMgotKIKgoDw3ObA5gCGIw5DFyDRyRYP0QLpSrTcLVRBbk2grJdvJCA4Q
WeMMc8kstMFQhQTl3kylyqQFkaHkud5C8qLGm7itm1PqplZnOJ5S9ccoLbONYYF03Cr6YBOHpfRi
xRkva7z1IQPfgP5IFPMBVWMfJ4UuRVtOPYXHIhzRaC0Y2D5NLmwKzSvt+8t6u3MAfp3TLHDx4aWL
xTMa3dh3khhlR+Pk1wSUoNGx5qSMt55zbYI5i5RW85Ksm01IxAROuSUGHlgz83makl3ir9Fd4twf
1JJFhM4vti5oVbF3wM4PUxN8a9mxkm3TJ5OFxt29b80vXJ2q4qWd4zQ8e/PfLzYjpBgkJdZgTzXt
VJxIUDiy5kzxFmeDmZzl4/3hLRy4KKj9GR9LWuclxRTGIeyB/tZsPvSKaO0umABcKdZpTjt0Y4Sb
Bm3rSqXS4BktwymvLYgFdSMAzTUwGWcUEnRw1cw+fDHmtE7ELja87IgHCbA3VONDJ3x4/kFqz2m+
a4ufdfED4iTm5yA9NxADynKJ1mECjY9whzd3sLyk2wk4Is7ULPgzPgtLj/iI9lSR+ay2wgMezgd8
VmoL/l439+k36UOBsioRf/inGmSgK+3Qb2pX3k+84LHgBzN6aN64mB4gvK7nJGoSqTT0KD9KYFtv
wCWA4A+9EaQM8b5MDgZnY93eYLAEX4xOKOMANsdsrKxtI71ShOwYqNk5Psom0qD0xefWPVnm3a+1
Rh8OdKpx9ZsVtq7HVddVM0Zykh/75kNVe2J5u97Gvkqdb5+lY32G3iExz7W2N8IccmJgObm/qix6
Bex0CIQAaUC+YMa3s5zkY6uIoV6L6rF0in3+kGzUZ/1Z3kYbfwsdl2fre3Dsz9rKc1W7otZG58QT
tiJyY5/xKs0chjJFk8ox02vS1XgrDonf2dBzxH+ejFCGUvmjNWaQ0fU4tr/uoVd3YWbszIFUFX42
IIKrR5lmm8KNt+mq2WVr9KC6w25Yhyt/o7vR2n/UNvKz8gRqNBdi6atkxQME3x6N85fMMIX5DR/Q
Esbf+lKcIEiNWdClg1p8qPIWlyZQB240YaXkx0Zz+4FH3cTi0L6mHrTPeDxHEwUKUkyyWupFMZRh
qR2hl/xZoDnLTg/+HuIfTx7JH5PVfU+7XWkkGsgjkeAgy5nrKNeuLo6mXreyoB/fk0f/u5pBap7o
j8UBV7UpskVOGncTrWbcDOp6IMgAzA3AhWtrMcpvsZ/E1lG2nLbbJMKuVOmIHhEe39ztFp4tQbYR
nThz+sbuoLoraxTkE+vYrbtd95adyoP8zXP7vbmOH6NV7QT77LfKQ5ssju/CKrNv4jFBSd2D1TH4
9J6F/hPIB9KsjKDixf35l652CTM+ZpekbeXXQ42ZLCrby9+guK2tS520x0rcg67FGl/l4HugqXDX
NTQrY7Dy3vecmzsPrtrziyq67DVoP7A3bq8QI2NUBu/YaiRcK7uY+v7qQX+5b2VhmFdW5GuHkRKv
SPup944pcd/o/d++3d/MEJiLp9nmgiiO+PH2YdSI8Xjun7yWFETGknFMzT/FLBcQVgjlUL2BFBPb
ElYmkTwIveIdxWeAbIWflpudvG/iBo4fhdR7s54mDuSSbSSE5BPuEeBnAYUmAH8gpbmeOm8UfbXV
JP8krP1d2NnDzrKcYZu6p3Yt/qgO5kP+ptm8ZoClSUXPOaqYQBfjVs8Cc7S+1KZADYIT1LxxW6lp
HxEFCkwKqZzSrTkn5YIXAmmEVwkETPSGfGWOF1kZ1K2sss/C4JTt25WRkl4h9aMHvU1Ooe4m9cDK
Ic2aG88NgKU1JuPVIdIaTkIc49KAx4BfeXcahYZA3IWzq27vueAXwcMR0DXzsY/AfL1qVe4BF1oH
yQk9IeZK/12JJHgL3gScBvvQDX5rvwYOP8fNFDIWmS02yJ4P7WQ/OUk/M3TvvE1gW0W3Jel4Ugw3
wZExxDik2g+lL/oYWuiTgWhHo4ZizPr+RruJF4wNJnMb5c5IJBwxp24m2ONVqrirM5u/cLcBjyhl
pODng3P+UNPINh5ifd2+2+CogPYhUOw84vjbCjEzIibQd57i+fUEk73zo39JZIpHzGfHbLYe/fXs
KZxAdZPRM9bmNbwYoCV2E0hMYa2E+yXEe4paF9nedLCeVN4r85ItPAAjz8UTKd4UmcmU5NYqpVrG
WuUEzcQCSiygV6fmWugJsML3HeOmBohohFzgC0eGwg7L9hQMSjz1eG8+mUIQPbZRX9tgsOSpJN26
OEIDnlZUa7aFhunr6QvERij7IFNPcWp3mqPhUrhr8qdJfb4/mls3hx1c93CaIGsDsci1HVUbkyQS
WvUE2LPUoINMoKH57b6N29RQvTbCrE+aTmpZ9oN6eo8/4A7hMXCTt+xV/9l9xG/3bd1eeL5sgWVp
ZgtAbsjYykQZGsfSpJ4ad4i/q9+zjuBibSk/U+8pjjcaCHWSeNenVEfNW3qWZZ9U4AHcWBrRQZ+5
T3jq1YsrCTnn//8gZtv10O6KxkRST+VrOjp5EZEIfICJ7IrKhjP22SmucoN57IAIz10KM4Z3DtAX
e04pphatMJp62vX03SL++rvqTBBDCeyQDvRbff74+BzJqSUKZ0/cRv5rw/MGvTDsl3oWN4GinswX
wIdMO/rwNwEnIN/eZ65GB3L3ayMiaMEMY5Jh5FCcis0PbxOvrK2wsVYgqnPvT+VtoYgxxpyeeAFA
eRZZ76mr1iIKQ4/GUfHJijTbcK8T/6l70D1b4M3j8k75awVvtj3UiK1JjDCR8asCLjKVho70bByE
Awqqzv0h3iQizAiZQ9SC1IAUISqc7PJ5070KnBLLbdbI/D4TWQxpaOPGg9/Lz2lJI9kOnsbUbifq
E8OpsStTGxTMP6fRgbrW/aEtTSMOA0gdoggOKASrc1AoQo833UA7VXswte68feN4j/CTVb0bV//O
1lcae+H7kZWnpa556klcDfvIJj+fNFo5+Z4nQs+2JALGghLZn0F9DfrCUB2EkyqEBkL1qTq7SkOa
nfhNfcp2td3aJlFo9RI4FjiNntBvyhnkza2DsT1HngvbHZRMRjW11FMVOP7Oe3oi00r4DrG+T3D3
B3OD632DCwHlaqyMc5bAcUJ/EZOqkckVnW5trSoS2/eNLGRE1zPKuGhaQNi4HAT11NNokz2VBx+6
G3aFCVVo9xJs27eaE8QWDoOrcTGnExqbqswr4ZjmKif7weHs6fmDrw4Aba7eIgcSgVKGEuc8rRfL
pMbNoAyRqp8CKFJIxZuf8Hb1vNA3FgD0nmXyQOPA9mSEVpLON0TjVLyLn4YbRdjMQk1GN0Eq7sR2
wMuUbzxBU/DIAgzIjE0DiJgZUhXmWhoqkn+uweh1rnKUCitsbpoFRuSaFZAOUBFWj50V8ILxTYCc
LSPXQ+8feCOgtX09mYECzv8pHfyzkW9M3HRLpK49V5hvPrWuJ3S2gtIwOEpxzWXTSc/zgyKKMD6t
DFwlBD1pCOlzAA9Waj1tdCO2k5XU8Bq1lmYVcEm8SKKWoIJq9npsCoA1jY7c5wzAEJ30A17NKFRi
CfgApeinkkyc/Xzj93gsR31nrn8iHEPT+dpeoyhBBcbw4DxuRcff+hvJ6TkX+Nt6wWwD3o8C5Cxb
xb79pcIQWmGnBudgo26H/bDTN/VedSOHC/Nb8IwrS8zseUoJeVhVC86VK6yFNbqut+WhWse0cLy1
9BxupG20rXjYgNsEiBkgM4mxGIVtP8Fsvw2ewrVKsyfp+Vv0UG5MlyfNxp1NxvuzoJ0EAdDac/xw
hsiuepoo5vJQrnmiCdxhMTGxlEXfiz0MS1ibK8P1t94vXHi2kiOugwOP6njRES+cZF7aiwjZp6YS
JBmGFT48Sm/ZB1py1/dPlZvL6NcqgbYJOws4PJaqIFPQSBeLSnAGI7Wjb/31sFZW3iPqIPft3OYD
MISXMsBrviSwWX9H0T/XY70Kz7kzuTKd7MTWdt1Ot+PNRBUoHOTQJe5Ju37lGL4NWSo4GvGAps9M
tghe13PY5pDf8Ao5+nJ//6jhJSX5NFbqLqL/0hKzWuoggUalg6XG7jYT8dzCeVOcepdzzs3bTAAd
pJdDmt3mwi2CPg+9aR6SgmvTw/fu6acL9urD6AZH/xsexnjHKG8KmVOtGKNJKBrYGxGpBGo4rdva
qKhKnCvhwjbGwECqCSop9Iihg/p6YGGSqiVa6aMzypp4XrelB/NRcgJSntTj/cX6Ahhfn2TXpphL
YB5ORgLITXQunWqfuCVN7O+dm5J0HTrDui/I+CQ/mo/lRqPi2tiMx+HnL7SJ8bpled+hM/fEKMV5
Wzb4jn6bbCTsjGaPtueciJA5zVzf8Vfhpnfb93iTvEYP1kqhDQVBz4brVLfHxNWE6MwdMjBLExkm
PqSwG7sGCpwKx+bt57eIVIdqFbqe4znR3wZ0wZMV9ObPKGDovevMlolTGZpLPTyrc4FuABkI9Com
j5q2+Fjum48tjZ6LQ/km8TSbbwPrtV1mB6VJNhezYNf/ULfSTpbwnixyXOw2tF7bYJx5KILQRG/B
vGsEMpEfuu2dUpd3RMzhi/VjCIZCv0cDKBvZ7PWWEeQQFB6Nii2joVX0adR+eSMveLNUJlBLwFAu
jDDHa+FJRdWOMCKu1K23Erf915t87YYAWLQrb1WvqrW0nRwQ5ru5nbv9mlcuur0sqOjyUFDzA80c
VPkYTxmtxlfCpE7OejaSQelIzKO0nteDnclLC4xPJG0UQXS9Ss6dGUNP+yEFExtI3IWYKN1RabjM
K0v2gOsDE41siKLOvhhBdiNqa02Nz7XyPLS0EQC1c/z+KChonZccDRAELxU3eSuvKs2N0FWeqa2d
o6282OtBTorcvR8Tl1wJN4iZSwIdlrrIuFIlpy22oowp9iB9jfrqZKdJAu3Krvq4b+m25AGHwjP4
fDEDYSSc69pr+wn0nnpfpOf2s36Qdind+5vyp/QSHXiML4uHJdCvIOHA0yDYppn0t4ijBmIKZXqe
kmmUoXLvF7/Vvg0F2gZC/ttoGmhWBEYz7dFiXr+P8jDqNPG9/qBLTS4DymZFuOjUQvKz1vS2XHGm
Yh4q63aX38dMRahHo++XTXqO892QjXvLQ0PYBFoaaLzKya8cZ4IK3tXRL23lJRgAxOg5VfWlrWXp
YMAARBgUlixOWBNDoU+nJD0Xpra1hu4k1CrvgW/BhoXsC6geBY8RNwIXRZq2PurA6dmENuQKKCMf
mgmdxfHgpcW20Lk7Q4gQtNA3f+1Xc4Oqqk1pdq7szp5sCemsudFtFRB1a4sH77XOQXbcPo0h9IIE
UFUVPDrLaJi5tphJqSrIUpada1Ki/uk7Fn1yPorV2njiJZhLcwiOJPCJASCFA3P++0XapxldWTRe
DgwYfeLVV5dn7uLHmXFY3mBkY1VkZ69u+0dLqOR3bYyqZ6FoWxrMK0ukmVqbyINRwCeLWgqIDGCs
QgcdNYFVY6ZSQusimbHggQXOq/sb5fatBFxBAEWgXAOYGDD6zBc2njH6IGfpzmJB5/7PoAp7Wk7P
pf+7idwecCjr2HebSA5PQmCRsg3ssT77bQC655Xv2YrgWApwDiV06Dib+AvAc72J8W2oYuG1HFhE
dLRdL404iWWiC1V/Fsp16Utu4f1owdJXRBBO6qk3gXKpdmKtJKnhhkK48TrgtsBvkEJ7Jafp+2C9
N8IesJU8cXXNCdJ1Eny2oMEzHyEC5eD/bqtDBFLGDiBzkE0GA9XBCZYXjoCKlohHveJdUN1aO5RF
bYvez0zMneAh/J12qyr+oUfvVk9qwOHvr8ntEQYaNRWrgT5CtAGwsRVBtInQ/9+fU6ARSKZ3uiO2
ieiqUfhZq2Bd6WTzV9cKsXPf7tdpz8w3iqEKGg9QDkJdjzmrIZCqh9DjBRhwePO0YTOILjR58uw4
5kcxfFIMEnqv1vAaCsiXA1JYklM8Kj/0jSxswTR+igw7Mk0aPQwjLXyqSY9BDSTnRt2ppqvptnQY
Q8NGh6wxouMzfJJBJAn6tqIiwyHXV11IS+XF+i3zeG1u4bYz0yKGBd5n8P2bLKQ50+re8CqhP4tx
AIAvZI7VR0td1zo1wHc9HdoSOq+hbTxrVN9p/kk3DmU1ECNamQ/pzLvAw7oqc8hkp/ryixjXHip1
iMfA689dCA1Mty/duHyKLVr7DYVK4WrU91DCwatIvtc3evABhfCAVMIT5DLS5l3obPRse+YazngY
A2cybDkF0xKOVVsCcNlbxwn0lnQ6NjvfboKn+45ym2gAXi/JKBmCkhnEG+x7RwzBp2GSh/isEdsb
nXHAzdU5jUR7Cjh3mTn8XM0TY4m5P8WyEargV4vPoGTXNoMmSbSawIDTg2Sfs+1ubhazKeCqvlSc
cNAxB0HpmV1STlN8jgl4U6AtCJhMNRLeHfnmvJnNQAQZlWW8TYH96zqo1WYbJUBgwwy0ACgypJbK
ZsM71b5qxuzEIXRgmQy8yxrsDUay5CI15Do/19UgrDNfzWVaiKEXr6RSzzWajwZ6eZJGrVZT0oK9
P1HBLk77eIxBIV6KwD4JYGsuaCab2kgzbwSbuBcYPbBfRVhHq6htO/8hFIQgIANadiSiKJ58KgvF
gmtqALjTVB8hy160E0RDxCDuEWUrz0JBKtD7j8QCzb7bTlmgQMlH6L6HeVQKVKxGQ+AEtttjGHOu
zJrtaHMCtpzlnhDVKutTS0rOg9tsygfFrleBG+KJLnr4UNfJANFMzg65yT8Zi8wqg06qmzofWT84
+PaHUNmmPQ03CHCT21DB9o5cfPGCRQwSqgWo50P9j0WLtGMFFTYAonDPeGjcvnaBLu5R+nPrzmmy
V3VX/wrQyoA8mDPUmzoWzmi0MqObAeow4JFhMgipML1RCtP0XDsGUbeHgOqbxhnP9n078+HDOPSV
GWZGEyMY06ZFPt3S9OXb6ZMHKLstkzHjYE6/2iqCxC9gwFsZu4bsHxQnIvTvQxoZM0wBQzS6qSjq
eRxOSSKEGZM8BABk0PvTdZtCM3aYE0YDqXttpVgWgGBcDMl1faJuTMjSGtuI8Brclo4E8FOATBu3
wRnpzkTPrhLNKlRmc3bvNBv5d22T7hWskG+/7g/sJjuax3VhiHG3YJiisS/C9PxekmkHrUcndTmu
dvscMduYdQcAAkXJin1mR46Ex50xhw33EdO22cf70zO3Lru0Yy+tyNcnQWSWJXrKYAVlB4m40hr9
nYCWvLwU9JNzGV2atJkTAm1q4EbCm8S1qUEy40QK/ewsBOQ9HyioKXyyXt9fmYUDFNU9tLiIeDAF
1zAznryylFJVWtykiPddecw2HRGbFa05khCLG/XSzjyvFze2FqmvIGSw8z55xDoQ/9wkZHsyeW3g
S5N2aYdx6TxRBsUKYcd7lmlN9Uc8qDgcV7vJA+FplzYYb1bLoG0LvcnOO08j6Ov6NWScW9Tizrw0
wcQ1AVIvndXWmK5kI69EKjjCd4WeeE+v82yw8fnSzDybF6siTo2ihRJGEm30rVvt5ybFjVEd1Yyc
ghde8XTpNLi0xji0JHWSNdYYFLoRPuKQ0E/OwswTf2c4rChGgmKhXum4uTcb1Y62nF9fjM4X3892
AxWZaqKwhp/XtzMrvKOTh4quf41UIeXb/W3JcwC2JGpUut9VQZmdR4qEExrWAi1tKNShV4ZbF1xK
Bi7HxexNaxC7Lu+qeV2QCLhyRGI3dAWb422crckWbaJeH4RqgrM19nDqEM4qGto+b5F4PsBszjwZ
xn6MMXHlZ+Sqm9/WboOmTM2JT+Na3sm4Wr3eXyresJgcp48EzS9GGLTD4+90v13zhsTZNhYTC3Iv
ET1FhIF3lUpr9Sf0ljb3h8CzwISBviiFdhKxMc3DbnIHgss2b+9zzhn2MAsgG5nEGha/BztHuaqc
La7ohHNiLuYAfzwZHXTX8WxsE0E2oBUFTx5pty/J+Kt3t2uTCptf96eMEwxuCHsqH1p3lYJNYwc0
sp73zosokp6ob3VAMsrrcuGcn7c3BXA+S6IwhzbX1kxgg4uP1E62BeVN4VKCczmFTDCAeLzk+cVX
MNBIZ5u0cidbW1c7FQ2+lCaUM49zMeB/x2x08VwvmV+bal4p8/aJyXdlF9m6vX+JH3mb6P6Zjbbe
azONV0Z9M2L+UDZUN/VGJGvOQO5HUZVV8BV7cZDDCr6Hi2pzMp+CHXWoafyTm9vl+jDRICvqphdA
/3EWPwmp3YnSABcDXhS9HxFAYXc9XV2mSNmoI43qKZ45TQoE8GNAQ6qS7iPD/dT4bPcglnZ4F7pl
uzMaEpUqNAEwwTT2QceH6gSit1PZh5qkIeGE6+VA9McCM38pRL9FMU+ys3TKjwJttgoeaqPVfWfg
DYOZPqnU+koEBwSy6u8oxbtr5enfGWBSKVEfQlRNYCCdSEIyYv6MXu5b+B8R56+JYuEYVot2mXGE
iUNv2jqdHhwlc7Z0/NuQ4a9s+o+dOUBc5KBe0CGvAn0hagTiKwiAH18Sh7M3OWvOUhfC10y1bOBV
PbWIgA63wdkWB46R/5Gy/RkIEzmjotPGyogQYlxzlQL/LJB4VdvRQ7Lmbc/5VnYbNP+YYoJm0lep
kja4Gkb7XetoUEUjHf02HTK65lXFlgPnH1NM4JTKpusjLcSr3vY9JPqJM5Rb1A+z/MyOz6w6lKoW
ayPVW4NIsi1pRHoQHvB2Q8D9SBxw59rHY/w7pMZAZGRXnICw7OiQ3PziVAKSl4kIstZpRdDOj4lE
psNGIsYaYCOwh1HeWTd7wM2yXVhiwgK6Pduk0PAmK/8ufVqhpBMQy94Nh4KuOcn2Uvl0fo79a1RM
hDDSLEnDDqMa0fbi037/QZ1kvf18VZClyBzfn53gzsBYygLUxnqUg2Es2AQnWrr3Q9FiNP0zFJWJ
EGZp5R4CRHZ+/T4F5Jj+PN3//cXwgFLoTLkwF9+ZZSmBCgYDBNJfe7DtdD2+RClBZnXfyPwjN1N0
YYRZj6Ioq0IakOeYKxykqxf0fPw7C6zofSWgBSnwkWIH7xNR4VrNSlxz0sPFhf4zCoVZCqVo/5v1
HlfPHI9dXOWLn2YqUfIYAsdZY4Lk136lbWWirjnrzLOgYIkuTpqiKawYza0IZcDWNc7JO/7LITBh
2QPKDRgZGEieOtrbDvcKvRyrLiaJicZgSOvHwICrgmjn+COnT70t7ivKGQfHV9nnrsSqQMWkwsr4
/P7D+kCG+etfbQY25AaW0EitDAPBeVrHq33uVqv7FhaPrYuJYvb0ODZpruEJ6Zxs/BeRhNxy8+zp
d/azwuxnM4deVzLfk9TVa2UrOzOYY0Zo8x4FOQNhQ6uh9lMUl9gW5YNP4nNGeTfzhcUG3EjTFIA2
wDjDvrOlpYcLRaPkSFtwM8/p6JLM53nUUnJ0ZWUe5uXeQ0u5VVSwUjuK+0Mim3gDJRrcXF7vr/vC
Hr+yM//9wo6Ul9kgzqPB/X8zT9jI892FBYGAGUAuwAfiisKi6GNVyQJA7HLcxF05AZx14Gn73jax
oufm0gQzWdNYgG1FgAnve+v0r4+FW78UjmhLrzT+FRDObl84/q6sMVNmFbk0NYWen9+9gyuWVAWD
Rofsp/p9f2l4dpgtWclm3yT1bAcY84EoD9R74F28eDaYXYkzRND0DjM3Un3lPaPSaAM7D9nA8/2x
LJyDl3PGVprjxuiNeLYD9mSSd9xiwkJ0gUwbLsAAhgJOx8qyWE0vScKEuQpfe6cm5ibcEAX5In/7
LxWyrkwxU+YJPfjbZJjS0AVr4NLiBjSl8IDAgcTZG6/gs7hCf0b2dcJdbNA6gnRiNI8M2huuQDv6
ELufnONlOdpcGGHSFFn1h7YdYCQm0WY3OtMD6iQvz/d9gGuFyVhGrbGMQISV0lFXh3gHUvwX6fNl
fOMY4k0Zk7cMxRQDJvE1Ze2HtNZPTvb98/5YbtFWs8aH/h+JTvAbsk/BeS/1VW+o8xXZO8QPxWbc
pg/e6uzZ4SE8AAqx/za8jvvcBg7CuW/767eZo/TKNpPUQPnFhDI9bKcBTX5VdmjXhdPZVbBKHV9d
t9UuL9HJX0Hi3QYUvB7sTqGiM1Jwhgzf8nTmCgl3aNNQP9Ot4ZRbxU1yYlYkPZgHeRurxP9dxqSK
SPqjUog6kui932e+7Xvr1k+pckhSi0hr8cMzVwKU2t7MmAbDB1CHYXVuplWXOVGygbJgx1OLWTh8
wWqhobcSbQvA/DAF6y7LQABeSbj9Snaxg0DRS2jb96eXZ4LZC52Bq61i9XNNXKauvv848RovlrLS
q1EwG0ERZH2UGzE75xV5Lx2ZKj7UJTGPz7ze3qVodWWK2Qtto+ZQZcdoaifaFAl9BxtiRcuEzu8u
xiblnI0Lcf7KnHqdTliBDM78FOZ24m9AoaRv99dmKYRc/T7j+lCtSpoJiNHz9IhXfgOIroBmZP2a
r+XjfVMLidGVJSanKIFcUHwJlsaVTA/1yvy5/ncGmDRCjbUqUvRpfkQS6Q/9qeIMYCEKXg2ASR8G
qc6zLMJWQWl4ozpVQj7Wn5zl5u2V+RsuDqeyD+W+jeHIIXru3LF1RmXNqzfdXwigBq9tVLFX6bkB
G+3nIV+pdvHqcZD492cK5NzXFmJlakxPxEp4Lznpzr1FaG5TzhnLGwaz571S7ySzxDB2HQr1L/3f
5SSbWTP+Cow3HTiJVA9KKeI1JSeHkET2/5F2Xc2x20z2Dy2rmMMrGGY4UdKM4gtLupKY0zDz1++h
dteiIH6D2uty2S6X7WkCaHQ3OpxzZ9gxaxKDtQTqcgNFP/P7akDeh0dRMrFKq2V0wi68FX6sgrre
HpepYAGazEe4QZ+wI7LazhkGRKWrTn0cVqLnQQK35Tf7qWoCKK3eufct1uzr9buh8tT95pGjH0Ht
iftXEp2YPjoRyjXTvi9U0X7sGHXLixww0HGNM3nC20qEl9fMcqc9bBgh1XW7rtJAMxhBy6VMxmLO
LvjEV9ctIWOn6BAXWi0bUYIf51vLGUn6Ee7rkplMZuzUl2bMbFWepnLVBbCHnSk5L9NcpUpAHs96
7jKMyVfJfSbGk7VA8XIomEIchz+Z77nNMLqLEkSAa4PMABQNv946qg58hFbCJdHQTZWPRLkl3Tsj
ClrqrcZcxrcUyrRXmTSGviHioqw1YlXJukT2wamBrgvA7Jx4KG63Kx5NxTkCi/igrtY1RvGbx0/7
lT9uWHnURdPz/TW0iiAWDyWOx5pjkr+U1jP6qxm7uqiEMwmUE8jFPPdLDxLqmhigc992uK7X9XzR
us1EUC4Aw5BFJmYQ8YBjUyElZ/FCshZBRXsRikOcXEPHk4vlhETfBSA5NBmqwdC/r0rKTMOTJijF
roMQhQQtqfDyMI4OxmLy8/XtYsmhnIHc6FVY1tiuwXy5jI6BoQjTVu6vC2HtGBXmXXo9rFScynl7
2TnoTbQuDyzmZZbuUo4gbLs+zjuI0I5Ou43WLMvGUqtpibPzqFQtN8oK54FB496qAS58ur5HLAGU
KTCyEXVt2P/zeHpS7hqH2Ve9aJq/L8bXY3u2AjnqgzidIOqBve8a5Ck+9ARlzWTjO9dXwjiKr0HB
maCmlzDQy0FQ9icnR9z08J1xxwWG1orUJa+4plEbAadd2rUlOLypoK6UmRwKzSFmStuLqd3aF3J6
ZzXDMzSZZk9X5KCZZiCnTRSsKiKPm44o79f3j7U4+aeqgUOpGIoSMiK3s/WHP8JKW40f/86+fFXA
Z4fU641RZBqEdKaSA3bLEszny+FfCqHuveSVQwLYFdz78gEG7JC6GLoyWe05S1XluRelpw3hYOuh
nRTO6o0VxmFb063P5VPsyG9bec0S9xttYXoFzC4SZQqiymu7toLyPbU7QbXD3f6MKcSbuMd0cb+R
Hkyz7y2sU4jtT0yP/mVmY/YBlKmIGj9RAAQwKeHeX/sb+aSTk2bpf/Ni+xZDl27ltu+yYHLWT/xq
O3w1qWCSMH+7ru3LeZqZGComGAMtK0oPp9fDNaAP7v3VM7MV404tVS/mh/YVic30nYexGLQAe4Ze
0s4GfRFYfZFGRGEpEPcRKWA9WNgxzJVRgULohRqG47CBVp2RPCKvyKOFzhrkJ/9yCymLEXRROcgh
thCv0vQ+XD2+ZqZ2w8qoMWwfXZNLeM7TUkH5avntie+2Nn/3LxdCGQwNDHyp0kPEPl07TvSeVY6Z
PF0XsrgMDDJOnTU6CLGp66uHRtlfch2RAkCdn3OAx6nr8G8M30wGdUOLOFQ5AaTeZzAfxUDLFTby
07BlJVEXHcW3lF8evVQUFKzVKXaLnqVb9OFPzb4aYy3Lr/mZGOqCquBMHTXEb2drMIMbg8hmTYRN
fVhfP5evjhYq446h8X8OhnbqYG7Q/TqHnLhYabb24pEJdYyYNjA03c2hOm8jl3P0TUU0vIgKAPVi
oprxBF9O5c4+grqzE+e7WoTTYsV869+CQEg9wYc8BoRbpRbLlyybiJk46uaOIGPvuQGKst2LmJa1
hHZqkhFXrGUtBn8zOVSYH6Z5l+aVNj3tUJkgT63lb8bPz+snyLhZNJXrJW2TEPTiaKDISfmwFTuC
lxGGUa5LmWzANTWhI/3eCDyAN6MlB0BDpAMVzV/F+rPNoizEkKXBULaTIqpEtjDc/P7vVkBZh1Cs
Md7U4fd7zIIcMmZbwxT9Xtkh2nFjCHwYYgU79FWmdd58O3TN18hmoSEsTTbMbyzdeBV0IrJiHBYy
9TWI5nEk6PoF3Ruz/5+hWbT3bnvVyz0fK0oJgJ/NhgS3Dw2GhLljcFO4F37VoiqMsR3tfP2kGBaW
nn3n9C6bytDTK9w4ccf2DLwARw0shkovLg8gHVOvH5rM6X3E/NkF9tWA0Wke6m3s3scW04ovWoCZ
jElpZgHQ0IUx13WQsVVX2Y7fCFZPBsl8/bt3po75XeBVAjqKRj8AbFYc+mGY46wekjMAlx98EgIz
Ba7p+uEsvjNngiibprZpU5V8NAnSwOeC6UBWm/Gygs9EUPEImJxHIRnjqQ1JQHQ62JX50Zvw5VZA
WFnmRV2byaLsWl/3Azi2sG9tbB6A6ocXRGgZrJhh2ePMxFDGzRj1sdAiiHkarXF3ox6b3W3OSPMt
7xtYOzHFD20GXcFPZavacQARRDa1OrRO/tq9Ii41K2vIieyIFlPlpgjkl8H7FqdNuj/T7SoCXRjH
Fzkes6MzPAClkNyMpvck2AwPt7x7M0lULFQamdFGCiTxYMQ+BpYMXqYUC2Ipw6Juz+RQtxWUqw0n
gTrybIF6gYOf4/5i9tnQ0KEBQpBpRJ0u8jed3MZdeoG6AU1SNae4Y0o3szvZl/z1XBC1ZZnn9Wrq
1dM1jQ8hGLPai1Xv3npSWuIfaES1K8+1+TcHNZdKbSDP1Z48DthAiYxPKd6VNUDmW+SEWIKmH6J1
by6IChh7oeX6IW3ys4a8YPIsmxW5y8hoXw7FhpEiXLxWc1lUtJhEvJ/VJc6sdhDBDbYw3SqnsgpY
CxZpxZI5msuirKsyNFBCFcfWTmi5a0xy5Bbg+q3rNlxgacf072dXV6skA8TeEFOg3jmhDgPX9Aim
Cqh8a9Y2WMh8mEEmLBxLLGVs0SMraLVRTQZqdC4uQA4t+VW20btc28mhfxEeVDa//dKlnm8pZXrj
BO3LMfAMcRPGnDQPg605mmM8da+B6aNQpukmr9jpDXPUiKk4lD0OW6nXlQuWe8EuY4DNLLaAkAF2
bLFiglFMSvifL8QvZhUpTVQxkSfFccQJOX3nCDvVTBWbDCeW9iwFNd87CpTsn9qDZ3bE1RiTgZIm
76Ltkz+d1bje9pahpdPvXFsTZU26ruhqNYEcoBC9pXbgfNR2dhBBIsGMqVlLouyJMcaF3+UQNToy
yv8gGEJhO0PXIzO4mX7p2qIoa6JwssgHJQ5K0yOidK0jSR+DfGug+Jjx1gVx9cVS23VXr4zmtSza
/zdsNfKoIEyVv3DUAG5MKWWiheElqIap6VJDTUiCM7ULvPgz8/rpLV+7f+R8+fSZiUHErXB+8yWn
eukcwc5Wf9E/CthMIGQBQF3HgBO1FE6XuTrR+kkPMfs4nRm3V17ZLIZLegjOVw21el40RLoq7XcG
V/nAugVaAW86GbTjRlndx8779R1btBdzOdR6FKEaglaDHODo/wHVLgndwTFWAorPvsXq9f86AFoR
Z9LoA+pDWU49EdJAKkze+u2f8WHDQksSl8zSXAhlKkavu5TBZJY6UNSlRPqD55ylDgRYRtbxbrQc
vF5vfFeW7f4zWm8Ml8XWslimmH8BZUSSkBfTlscXjO1Gybf321v/0BCeHDoXYZfO0PolDzeXRtkR
b2xijRshTQHqABIZzVP9el1Llu7VXAJlP3p56KGkcCr+K3rr2sDU3OsCfnMuw0LMJVAxiCYOfK1U
WMPFEidQm9HK0AeuEcVNydPevw3NhHTOjexb/b1tvW4y85NlJZee5vNPoOKThtOM0VemkAt4AzES
uSL5ZGG7s2RQwYgWpuBymUKt5sEt7Np+9S3WMhbzmvN1ULFHWWX1oCtf6qCB/fSMLmLbs1p0m9zz
W+Pm+sGxFkSZjyDhhTydzId0dCYxvTmg8HFdxvQbV4wGnfyu/dyrhhp+Eokg8VUmKajbwK1gXZfC
0HG6li0Ooxj2IaR0UDuAO4+Befi8LoK1EMosZHJf6RyHzbJCBLskNkczRscUq69w0R4AL1JXAV0o
K/ST3IgKIc9bPj+/SM7oxjfy+voyflNbT5f1WwD9CC84kDmH5Yh1ZIHtqBvV7AECERExJxd49UN2
MZl0aYtGfSaTMuqRlPiRVsLvAhHezImKYe0pulWt1uQdszz+2zVSZyWWeXGJU2wi4nfZ5ECKKN4n
Tmyq59Z8DWzO5acB13bF0MJlDwlwfVHEHZYkWtnbrpAAtikg7bBqrei5MgOe5OdN1DPrH0vhJ6Bt
/5FE7SgnwxgNEiQpIjS+dhSy73NrXDUic5yIJYrazE5T814IxMlDOZEV73cbQOizq7DTz/wyFLMV
UY4QcL6hnko4sypeI10M7meZyH8E2+xGh6UfLFmUS0RAmxVRgiWNTgvE8SgApJxkVsfbECMqrBzR
Yk17flaUe6w6JUuBpIlRHyAwSXa6My5IBNSr6VWClsFtvka5zAxW1y/6or2a7SflEYHK2ud8C6mS
vqqqh6K50euVcs8n93zjpDy5Lm2x+oh0Jfi+gLmM5Di1pXGh8RwfS3ilHF0H7Xbdfteje+xvKrZz
MdReggKvALShPL3NDdLIRNgWL+ob6x5Pt+e3Ln4vhtq7uAZ0vOBjMejpK0nwNA2D7jyiPQDd8Pq+
LZ/StyQqpmhA+TtWBh49vJ3aHwnZTU9IVozJPJwpEJg9rS5G0fjldDhWsttnFhD24eklm3Wtln3X
92Kmxc7EBJ4mc2oAMdmN5fRWY1f3pcuf+teORObFahjp6+mrr5wSXT/jElBO5B5u8dOYkeJQoLsz
Y2JMfdnsX1JkcJgDhHSimZ7M42xRAgfw0aCExk1QeoLzFFrmQxOa8VpaB454Rme+294ltsdSwkXN
mMmlLDzaH2S1SCD3gorGS3l/U97cXte9xf2bSaAMe4EuxkipIGHr7TF8aMKuM06ItQbKpg8gvUe5
DBLAupKu/UPvAR7u2FVrv/ub6V2kyL/PiTJASnbxh5KHLAzwWcIdT7LVLWvacLIuP3UBIN4YrwYA
ugJ6DDoZL8t+neSG3Jwtl+Vmp8+79tM/j/v6wf6Ohn9+JnWwytgMgT9KDRBVKifdd47JKriyNoI6
2A4Q0J0vYyPe7m5Yfams36YOUu3rVG00/HZqMnnCFt5XP7eG9h++wTUA027OknVXWYDrsXc+nO/p
/fRw/QwWZgZ+SqJ8SAFLyLXTFsXEBWpxR7YwGCfVIo55ustW2xcL9822bIwe2oyOwK9C9DVloryK
h4nK+NJCAfbOS3cf3ut2an4AfHpvtce7wALdu2uuw5NtNtZpfUgtz/Qdw32/vgOsc6ScDlhjI769
4COcO+RGGX7zt6v5ubuUq2lafeAHHT/ekw/WLV9Iq81//NeUnd4oSuX7SnN+iG3ukK6Kt4QAwz26
tzgWg9r1a0+P2/2bDQff5U9PJQreeFHEacNvGEfJ+krqupdc5XlhCV3+1788SZ5513ZsJMObTBWw
o1mNndcVUKVhGweOT8NuwFcrhBBGVnwhT/lTR6jrncVpHRqTjgD9/q4ybDG/v03uagcpZWv3vmuA
Gzpsd9JDrZjaPngLehLtIhYU/1ev3X++6L/m6jrBGzR9umMgszYlEoN10dlNee2KZOvSebofyGpt
f/5LdaBu9qBpWcvx2NiemIyflliqRl3svkDjZ6zit/Eoi0sS3+arjX3cDeTOtG4bslu/mu+nZmuu
rAnbbSNFVsmKYxmfQOW5r9/J33RL+g89+QrNZwoeBgLGOUasZ/vSEFS4I8vZe+6FiMT+AAvAdWng
2bsaRqhfpm0mrhONUesSqGVJXMsgbm9xbzF5j1EyrdYccS8OxgpTkpdElq34sEeDjOJyths4W3dA
elv0ifR2VA5PdWY24vbcA9QfbLmpvVcI75PS9gt7Pa6b1VO1Ouq8Lf1RbwWwu61kUPiujJ0EPj0S
6CQE+WS/KYFsQfS9cAdUEOIHaEtN3CYh9Y36KaCL0gX8Av6D0Qq3PZg6Qf21SnaPn1KEEr1+uFjC
qcqs6Kb1QOFxl+2K2s4fNCc3a3wu90d/VaKvjogoI91KcsAtWpn5zkNyKV0J4PvY3+QTXtrHnndr
Z1U4HwZRMOHqomJm8pvS3ncQGsbr3ooa1LSR0lDeeHvc9seStKejbgcmEtlgIlPNwCqcSCdPbklA
MA1vlpv9ET28DlcT11FW0FQjNfEcNQEbLJHX3WoNLIg7bRXatmYjI703bv1tkaGMcatvUhvQnp1T
oHSevClg0BvJYPWCaXxoW9GVa6KkqPgebgIr74mrhlPflLpFgu62Br1m51nvCqYzdFJ25u6Vf0tX
m8dyeygt5eEotnZLTqBPy6wUeE+Sy1m33qa4185KQYC4CkhjkAbZHELjFQCHBdQ11EPbWcOat91m
c5+/pZWprALL1BvgxoSOdoDvs2tTK4Dkhbk2tGhAR0AmEI/I3nmuXaxPHZGAiZt9vneWeFy/33eP
ikRIsLHUzeDqdxi42KBbdk0uH2pHVhsVyj9ypN6bJEPkYcowXX9A0XTWJOJcQF0RfWim4UYHtLoc
iX26kMQurdgC0lcLjuPH1mzB47SJrc9GAAzU+kLcjbQ3x9tD6PBEuLvcB7CAZwS+OI/2cHDxPzsd
KXpsGjJXLb7F8k3s/lp9PyjoDDJ1/Ch2gjOfAit7G1cO0Nkz/KNgb1PigGvpkUOx/92z87cOENcJ
mnNl0llhYRuJfVg/msmHvDrm20NjYqUAlNBQEl6F4Ec5FyvjRhC2CWms+P4DXm6A5u+8HcBji/07
BkWJXJB3fi2Saj1qzmaVbHJyZ7z7GQk+Q2t48px77QaU1cV9g5rrJsfIsYWLxpPeRr5+TaTVxuUy
y/OhlYHdmNkeBe+Vqby/xibQY6W7CfZn01hVZZJ1QrC1f5AJ5dxDUpPhWG0T+xITsnbtEiDxhoWZ
ad8WbzjEO/GxIOvB9LA3n7BVwCMl9fb+/Sk9PqROfxvso1cr651xzeMyNMl+o2L91w3akptVAGQk
a7IkY8iXNp9qEGkcF3otenAlB1e/Jy/hYWrISKw6JfpRdSYYeMPFUW1C9H0z3BFTPhVTCWMlXRLZ
aAEfKaSmsA3PZycEnn7joHfoJncLRM7SjQEzmu0ZL4ivtVHO/cfaqahLTYOIz3TILgfycjaAYhCa
HkGWcn19kxeaezCBMNvkySHOnAbP+xrGwbn2/GSF9h6oN9KhfMJlUUDnq7FrXL+zaz/FUW8wX6+T
Ub3gTIuCPD4LDxHZCg4uAGtZC/EfliWBUkUSJRUQdT+XJRZtILae350Ngmp/xjuwkBilz2/Q6x4B
D6u8YSLILVQAprV9y6S2Mi6jJvV1yASyexbADYLbJXQ+O8baWCHKz6VdP37Wb1Gf3Eu5GLUFIhTr
jvGVv9M/P2Mf6qADvxIuoHObAnCDxLZyUADc35GcIUZkyaFicUCQ5VyVQM6TA0A1QvZHznzZn30b
ro6sQbb0sLV5cnpYs/AVFzRslg9Sv2pts4vjx1UppNPrBcUs1uuFFQnTA1Ca3hcdNz1fHrat4wTW
OUIfSUYezwhAnDuytl1ltXkIiAmo+PfB3PgWq13mqwecskA/1kcF454sJmXdY31PlrW/ez8e1yV5
RmjpbHOS2miidBzoeW5u261ngWoK+G8+sUYUR83P1W1v2id7I29PcA3kJrTuPuGs3c3H+uPAw0M9
SmS/DxCCrXX7ukZ/TZJe+W66DscZbQXABkTBgnP0rL27tzp86oujrCs8GzCsljoS2YHBMD+yKviM
2/T1HpipRDQKIKOe0j6pabPUTf5divtxoejRK7ULsr6cHhPW2Sd7d9rplWm/ndESExCEaZnVWNZ7
iLfggJzOFK0plonQSiV4OjFyu18w/tc2+acN+i+pUBMuFvEx4F2w3Ke7R/9Wdp9We8stTf2mJvZ6
ZZIT/o7JGbQVqLaNDzRX6xNINgGTsWZpK+My0hUoLtB0tZ0OHYiKLFc8rYVeq4H0vwSyVIxM/HIl
weCndQrSXDxYLgLCoO5JX2NMlLOqLeuUl6zZXBZlj5UAfWWAtGthNUO7Xf/xyGk6y+tXZCm4AFX1
94oo2zx4YRr3qgKEJ3Mf372lZvKKaQYmAvwCBAC84UwOZZuNRK9yQ4EcDQ++zn6R3i6gBAHabQbg
cg4t+WA5Jfb958W5vkDWLlIp0KaKUOFNvnaRt/0XDb7npHWE1RTHEqP/jDGCyBjGsMDyrMQjUkq8
PymUIsENvL6cxUwPBnXAISoaX+SLPwUpgRbnXq8jRtsLGN6CP7isObw4AzQHXfCKSC3f6daam3xM
CAsl47IvVRTm0qm7LhRSMYTlJL25u6vczH6/vrzFlOtcAKX0Q1JdhEqCACF10sHKNVv0zGff5Svb
eBg8C0fHIi76DzKBD6mJmgCuc+rs+NGLucHApd4bgCdSNxES47U92mZ2/1er+5ZE+VEObK2NFGF1
lvcQjVZl4fEaW82ax4FxjMzkYgpoms7932XRzg8Q4tmlDbGswlJIB85JgXguj0klQPhrQCUijMUt
OaW5vJ+Vq/+K5X70UwGLS57HtXJYmSIKscHGP12Xs/QUgyX5Xhf9FPOCypNDPIeQSMnXsiW1DmcX
W7RSiNsUBF3J3kNcgXf9JkINXT2UGmEZlaXw/sc3UPcgAPtLFUwHOSBhFNv1Wt8J9ql8+9ebSt0H
L+I4TKfjEAdw6GB+BFQ6zr1++ItJ/sk8f28q5QYiUSyNdvha0IRilwJooXPArrVirmi6Tb9d6Lck
yhGEqi4PSY8VTXyhBqCzWoynY3ruME3PeYiVIuQpQgxUMiWzFJRyBRnPXQxDmO65A+jKG9XiVj4k
CjfXFXTZFXwvkDInkRxkXODj6ZdiZiReJcBcfg2Z3UTipGLX9pGyJY2kG6BcwonJtx0yquD8NQEg
jAJjgcDWMD0nBNToqoX13CR7zvWP1ZrVz8c4SrrxIuGqVPRk+NbBrO6bBpgxql9YamC33uf/e0+B
b6vKoojACyC31NGl3VBccg6LbZ2nCiBhF0wenFi+dTn/MZNCnZzaGOPogw38/GCQwIx70gOx1SeV
JaJJJrFDxz8Nb0ypCwf5Y23UQcppIsmpDLVsna+YEm9VwUYu0tkwmTcWDmwm6tesT+WJoV9Ody8l
PGZjFVu0TqwWXIklhPIDgqqWvg+QRwxXGNvsOUOerF7Ldnlr3I23iT6NMKPfzSwQqOTrz8utuN7B
emdkc48cqWVhBNUCeo3Frw1mk/1SFPpjA2jfkadDlk0njL3mdbM0DfTyvHm7m49i+1igA5Co64Fw
7uChinZdhZd8hiKgGdSQMTwD+ndKdqbwfhxFsAuDiVlAb7d7LZjh4deEO2UVfgihHFPaRR36QSGk
tNODcZCPzb2/Ud1ypdjhbYyZ3sknHjJ7ve2RCv9s0JD1md1ySKGTAYMWrOTF0vPix/dQ/suIlb6s
NHzPxdmLNi+TVW+3hxoNWqzxcub+Ui4s5bSiUSuIsrypDhMDA/n+ZDyzXkwL5v3Hiij/xaPfNlEC
iNm/+ZsbHSrTEdW+riuLV2imKpS5E5uSL+UBMoobb3exZecWb3hGKM9aB2XsYlWIfL5G9nUf3YT2
H251wRPsb3zuj92ijBvGeMTowmMlpV3Zud3YaMKGe0/ZhMpLYfxcFN3QnvhCr8DxdmfMKBNtK219
lNwOuVPfF3vWupaSHj+EUUbOGNELLXPYPeEoPPEwJHtXQ/VTsBwMG77Im2HvbxJLhT2xnhvXzF6V
dW5y5s6WZALT5hGzdDfBXkIdCkUw23MOm3X7fF2LltJfPz6StjhBKxbJtCN6j2GFx1BC8Quzzlrn
5O06UFeNRHLJCi8rYMZHwjEcyKiYwWheeDNJbS9C8QiN80NhR4EVjZtLcVuVK744MT5z+owrNkuj
bFaEnVTrGmUH3vQ2yqO/7b8qnyub3wIgeB0RExv09l4CECV0HhjCl6+aqkkYspDBXkMdZK+qg5IH
OMjB7F6fUKvsSI2CeWaFm26f6KjvjWYxEjs8y0d4rgb/Nibd1rAKi/Elk6Rf2wAOWBVhji7+osvk
RU7yOTBLIjCOWiTKBZTBUb39KN2bfh1ilOkZtbdTROQtpuAs1lDTsqX+Lv7wlKXOpItnBC2eVVJj
xh8gHk1dXNITY5WLVmcmhTLSflyoQuZju3nz8s6Z8TOy8ixc3GVPMBNCmegEkFCiHkEIIokHFUM6
IV6D3Zknt9ePbCEbMq+X0WjWDV/yF7mAHGAO34knCS/A9XUJy0ZtthTKSo+XVE/rST3h1Nrjx3Oy
zi1GbM3cLspGSwpGey8ZZAxgzhDWxbbdVO9mtGLxICxete+1fH3HLCXuBy1qZl8aBu3uXe5OdVrk
qK7v2LLRUzRJVpEgk5GjxTWbSQllPsyaIu6QNgW2iPdgxKa0Ra8IwmrdSdbm8/QeE9GdJSNLoDxc
Vu8MFV8OMmdfQOm4HCR+PUpBd37qMwIoQX/Tbg10LkxjdRHht9lePwCHEszL2Yr5mlg0pjPhlO4P
hiRzfQzhfYMhbTcj3s4mrW0zjPZSWyv6nzVVkUF8ahgytcgwChopUC4d7piMToU2xJkCTMPsM3Cx
7cO1vCmJMlr1YxOR6gwWwW1RwmzxEcAi1cf4hL+uC1bX2KJ1mX0UtXiUerRRTVrETeBsSmJTPt8D
8L96vK5iyxdGFyQMuAiyJHxx0cxUDFwzWZiAQOQ8bEZUkp7Ne2ahYdq+X85AhxvgeRXTBjTVuQdS
hD7w+mkl2ZP6spVvk6Pq9nd9SjJw9b7cshppl/IJCkbiJRwn8kCyRh1ojvl1hfOS7hx+xg8T7+yU
WQ7NnfP454Aqjk+0vXA7ou/mFKyKiDC2dPLx9HoBKoo6hC6qiiRREe+Q83kf8WkHUzpgvuJyjm1g
Vu54kLf2qxNrUlmYjMA1cZRZDXOhCPW47AA3A26I8uD0gPD30H1lciuFBYf2Vev7JU0Er4Kiabgu
9LiAn126MtOhLxerd6JznZq+ZqqQlqxtc/f8PCIYzJ95TES/M7Z1SY3EmWQquqm90cvDtur+BxYf
HVW7KbMBCtx30RFJiQwfwyUu3cC5QCrk9AfJy7kGSw08spd2CVESwjs1y8gvWTmoqiFp2qQ1KqUu
bTyOyQUA4uhm04kEOsAyMyv5Ni3AYcy/9rqjcoaJUTvTANZTfvCS55RbD9prFIikLTa5gPbGrG2J
mq+FAMP8POMDF2b9FLRYf38gpWCVmIdSMd0mXCXNiTc+8fcfHiAznn2TXyclG/ZzKRiZS6S8uBpl
raT72HkJyHflJqlglStp6kLkvCdVdQ/j3kBBKDBbxPjAo2Ci2i7FryJsIm+oqqGoGvUBQchJ2hDh
AxTgVe7uDAwV9OaBY+Zxly3VtyB9yvPOzK/eXYaxnnTsAcjuGIp6iolsG052EoBdvpGhCdbhVdwW
ZpORaGPc1HtWjmupCofj/Wet9KtBasU25kt8wnbCM2/d7qPcF4/Zdlyl7iumSEFvv7Yjex2tvAMr
kbQURomyqmK6UtDEX4C4Y+KJSVIMeFKXU9YMvX7MfpaF4XCo70wGdZaynqAHL4eMfX2TxeaUS9kg
cFndIy9J0ELDWayUx/KN+RZJl6s8oSy6oRs7FKKVbYpX2NQsa98AsD3Yc5bglm/Mwt+i05mJpKyj
58XF4EVwstZEa1bdgrEbmGMYNYbWsMFgFqUpEkhSFVU2ZJ3aU35MWrCUyHDprhPyZmYB/kg9drv6
JdoMjOTO4msOufL/E0a7HK9JgZ9SQdiDhlwLasMC6JtEABMlrEhwMWs+F0XtohomMbBqxe7srep3
AEgFB1Fzq9zBH6UdoBzX3yurEWnHrmFUWpZKnKDn/V4l5W2MJhnULoXo2tHIMRLtuibok0hua/Rk
oCucFSQtRn5zgdMZz0xPmpVpDL6SKccUCUgxwsABZo1waF38G8+tqBOhn6RrokqFsjHeZENqKFMA
CCgTtFNNb4je/CNa68Bm9xUsPjQRKMgi3mD4U6G0U4pVjgMCDaxKL6ERWG+4diT8JR6PagoOZNI2
uVFbRaoBhLT1yrAkdXIRLiBC1BvV9hqx/pQ4TfhzfRu+GJB/hU4YudUnGmZD/Gr5m204P8ZcLnRx
f07wZJNNoXkaxE0ikb7piBHkjg5MmeSFBwCrgMka/S4a/zQxKaXbBCWi5El5NRL0tCvlWyLcihkR
h0ek7uzqss+lz1QszQRtmeJbXJCYR2M4iTNTvayGygVUg6YyKvKLhhsAOYiygQll0GvJlYjXOinq
z6AcjNSP9pTlgCV9jU/S/fVdWz7Mb0l0Ya7UBP8iipAUuQbgvzGJ4b8N/SYGFxZO7yUMVhGyWp3L
ELtQYFVQnfu/BX6NI84Oa4rWfICT9Rh1FNBjhzqdZG5qZqZ/KdKZaJPRqmGAn1WjYquol0aeQw35
HILIdDxUN6xc2Ndrg9a6uQTqMugSl8cYn+nPWo5+Vc4j6mAP9iXDOEi4GXe9QVo3OxayqTyJgZsE
K6/AXAvIWULS9GvAs1WmKFm8BGrRbs8jnxZBW0dzKFzdX3EbkEC26iHRraZYG8yn1FJsDJso8ZIs
oKNKoY2i1PFxWsCRXqz0c99ypuoW4FuxzeKj3bPDviWtnoujTOKYyd2Fk7vJBk8vt/05AySYZj9O
dRHd/jwhacpMcixpwFwmleMZPKWv0KnegTcdecQj0MBy8Luobgrwjl1s5RZiv7XCguRZDDznYqkn
clY0aTiOEJsDyxp4EEdAKMAUEblDdC9bU2TErzs0NJbbfHuxon1uo8rJSC9Nukfr5pR0QQ+YqoE+
nNLNXGm8VK/4qb3gLbE0ezRfkxVr3mIxhzWTQufqsgiPOL+UOlzlkrwdOYISigmqvprUp3gXbbWS
NWKxGADORVJxRF6LCSCisLDBlj/Gs+W8WO1OtvybdiWv4z+BzbBWS/HYXB51T3ou49HJCXn7AvxK
YWF+jIcYRN8oyEzvs3dW+nPpLa4AyUkQcDF5EHP/jB1qLi7SoUVIJrdeYgUaXqh9WCcmNwK+8fra
lnXkWxT1PO4GjxeFRkfKeyU9VQopNUvDkBYHMF/RGWWGtEV3owDiUNYAHq2jhebnyvxaDb1Axsos
hLbVXb7xLLiXO3UbMfsDlzfxWxRl+5t24IQuQlg0gG2zd4eSeBa6C1BCy2yrOnEumgZYirL0sJ0v
j7pxfDn2IRqcp4ctbzYH3/7TWCNaJzJm+V6edOD35f5nefQj6FJ2lcRJEJWk0IvaFOTASlRTQB/W
uIkbq8gSO3nv032eh2bTWLXdjU+RPpIOGGTZRpL3/03alzXXiTtvfyKqxCaJWzi7cRLHsSfxDZVM
HECA2NdP/3/I1DtzjswLFf8uZm48c5putVq9Pu30uz5AhvAS12c7DKHKXtUegtZzXlrnS5rfBXTf
pX830de6uHeinxMATORpTA4RMMbCfY7Iqwpsv7c+kvqDGE5BurHOdDG2RKcl05ljWyZQgm61BYlj
zlOgMH/5evdCqJejo3PvPTi7XwXG53abTUq/vQ5Vptf0lOMLiJnXnRkMwOYe0QXpAHvkGaW93fnz
+TPzPu3/+sZG17O99HRpjsAnwerk8CNmEX6u38nfTteb70DvB9rsDNNmlvIdeYJ1t5L345evX5Gz
mACgCly/6YRWhQFjI67v7r8LdBN0x8fCK46/sFkctci7h/WvUCwDEN6xtWBO1xMLrr5jK8LPgnQg
IoxS38o/GJPnZK72XWg4dm/8YjF3nZhyWd8QUzgeSTUVXA9TvxDks1k6Lm/Ke6OvN+zPBk9UyQdl
Fc+5lYOnAKCTkzsRd+zdIPVC9LrmXh/+b1xR5Z0qOy3IMCqX+hQjzGl9X+gPlG0oi2IHfksOoG6c
U6yns4jq4raUkT6astQnAhvl6xenDd18fF0/ni0iyvE0NTDlU+A/+5mJTGj/Wc+AjGcl3riVLls6
IIppBQfvA7Nx6W9vfAl2ii7NU7/PgF2fnAfu2t1rr9sXptmHIkPHaZZtKMUSc4gQbDLn6fCv+e9X
sYheUTZMXZH6TBA3Dc4FDw9xJ3Y13bBnS0p+TUh5/EzaG72R1anP69RLyCWPfxJqbnCzSITCWqI7
HV4fV3wVx54AQzQTMaIIwnptjKMTbqwYWKChoy/NsOfuNJPYil6j674VpCaZzyxxkOVldLB8CJ0h
f6x0uqFbaIQjc2lLLc9WfZyOtmNlvuy1BwqsQl5zj9nfxHBcJ2TdPqXzFQIhZtO5D9ayHEXpgo63
Emiwmd+0w8xOyYoNCvPJXhn0fygYOoFBtbjhqDU6HjSV6As98/X6IekLD9l3L43vSyc81PbLOjdL
h4O4+h9as+hu1XkYadIJgsORqbPvxb6xsPS9/3NVnlMTljVnWuCmzh9xdWfCNNK7oDAzv6as8aWZ
pwet6ohv1d0fgjv9Izu8QqgTUKyyVsvHQhKpGV0q/Zgcmybbtc45rqoNXVsSGuJgY37pTKB0KUKL
uc3NRgrph/ED9jC4OtKDTDe9Pz8aG4PpkBwFori6dMgKMxrhYZP+TqtPP/Tk/I6fR5yCtlGdWFTN
5HZOX7VFnku/iva6fc/k0crfcfNhlv8lodz8hglrTAQ46Ke9NX2V6YW3v97BBUIfSk0blXO1VSYR
GiEFqnR+XEweACLdzKLYnrChwAtGX0dyHZBHJkDdKVe8GyF1ODgdqNQ63fUxSl/Gg21/w/6c95w5
AN2xwgDVTlTob28KTauC1aEu/THfO9Z8KJ38vi6xJeti/0dCDQVYV5dWmhjSd8LPtvVUm0iix9Ql
BP3JWrFfJ7YkuFlqqGhBzdAjcstPCvAgnVWO9IdYngWAOHAf9Vzuoqk7rFNaMsvXlBQb0+paMYUt
lb7ufttqAd7iYv77lf2KKQB2ooJJ3473mnVfR/s6ux+qDVktHAx6JKDCjM6VblOhInRgMUSFlvpT
+jIO7VmXp4nEpyydmyg3ygALHN3Qmr/liiMyUq5FGmj1F2uMdw3AcfxU39LmJSp4W2w08+ioWdsK
R5VRa7nWycwnjQS2jxZi/U7594Q89o6RbAtW7bfmKu/m/JT9S05hahpFlABMGORe6qh26/pznVUH
K8Q+o+polV/s4adduSZCMXHgoW8dKcZre98xQw9mZEfGk7YlgYWX4uaTFMORhbnIhAMJRN1dK/2p
/xjR0x8rPkgAvwSt/3jHHcWFQ7+CiWVeReYbIzYrhZ/16mmdwDIP/xFQHJ487ew+mgkwhkEG8yyr
T71z+N9oKHaiZJU51lqV+S1/7MKnngOHJNsw4mpzzuwb3EhqZvRK6fXW6gRgKyEpm7aeocfNI68d
vqP2EHpDXjYfzSLMD+hgj/ZTmuSuoRH9EFtNcm4GJwWMs2Gj9t8ln9eZXzBdN9+lXJMQgB4smQXM
+aMcf2rdj//t95V7EZNmtIIQwqXptHfs+q6Nko0S1KKOoKsMq0ioCfdHOb9JqxPaEnhEA2DPHzX9
8vAOFlCTgdeNWIXYytF1Q8JCLcHv60A8N6LLUG/d1MVDuKKgHEJnxpIFYyz9vK28DHV0thU4LMoI
3jz5JwxSvWATz1NItSnzNfE9Hi5EvtRywxbMH/nGAl6RUJgYzYHKsQKJFp10GYoVxoE8jrze8H+X
ZIUykIlCAaEO+hVvL5JF6k6ULQKUuP1OmpfaHDYILInqisBvnIqrmzoGba+TGMGcYxVHrW/vM0ru
RZj8WteqLTKKf1rTJBQ9BRmrA8Y9+hAjbRMIYUNWlnErq7G3TG2YDLAStq7Ovxj85zoTS2du6ia1
ECVg2abqAcuutUk3y0r2xgl7GF+p9qFg4eQ209YowSIvBiJ45CUobroS9+jSYlGE7TV+XTwPHXVz
ewvuYH4PVQXGWoN/KSgnohW2M7AIzART+UuyBCMR/Tkv6y/M+jok9xOLtihu8aScD5YVTy0zZp7S
xAV4fdpuPTvzN7/lyXTQaYDNGNxRLmWbCR0FL5b5XZh2u0qPXh2j2k0JmuhM6iVIUxOOMRj7a07G
Mwn4YV0/ltxK02AmR6uDiT3nswCu7pIci2kcLJ7BrSyQvoyiS9lZFyafp946VmTYapRfFuh/9BRT
HU4F4ieKV7aznwRKw93GU7Co71f8KOKsjXbKqYbfPxi/rK/fNn590SRA4MhWAC4C7cq30rLbxjKR
scr8QTvYPHZHcpfmWzq3eCRzdgKldIJkuaJzZoiAK2eh9LNR/ChTpJbDYU/rU2pYu62M72+UiTfq
hwW8APUAxTedLnrShn0TIyPSpx0aCjD+53ZjOJ0mPnaejtZsjyQ2feQN+pqArS8Ooi4fCiG+dVxr
vKqYLK8Lw3CnO8I5JUGDSduywIoapx22YrhF4aPxAlkvOjvyivAzWlRt2SSIszrbrV8FaSGZP097
AKwN3Y0WiiV4KhWPfEhzi1WZhCcRBp4+OV4OWoN4Xr90i0p6RUV5IZ2mNTPDApUi3DX9MbY+TNUT
/3udyLK4/mEFINJqGkqggXlMEU37rLk0ziHuHxuxQWKNj5mEYo8JFX0SztJK5H4oLtK6LwpvMyWx
xYh6H5AH1cIIVMr2x1g8ddWHtjr+b7JSghhboIm472dGjAfUchz9Mk37d5DA4j8TSNAGA+LDremw
ZJ4LHlXSDziac0cbsKoa9gAh/7VbJ7R4KA6CPY4TseBz3xIKA7PE3gOEk71VHfQhdmWku5QCPXTY
cOtnNVVtxxy6Y3KDIu2l+hZENAbRG9gOBrheDUD2/Y4HP7Xx756LU5R9H1mwwdvS63FNUbmeKUer
blFn0udEcxPnOShzd116WzwpV5N3RV9lGiho/XCquk9lQdyGXkoOhNTKt5p9Ir6tU1wy97+tjc2w
1wWZ6dvzwm4qIhMH93QgiF/cMffQoiVfrODLOp0lvUCSHRl2gFHqbxTQ7POJFSUUcOKnQnxM79rp
kCQbRJYOCFlpwyHY84XZHUV8Y5aJrJ0sWDb2agr0b4p3XCMkwDCjhEeeYo/mrbTqVqeCFXgch0hm
31haVh5lWeSLDjDG6wJT225/ZwSoTcx5GsoCTo3CDDObAPtxYBXsyYnc/KEGiGco4j0x/IJgKgkQ
tpX9mqEZdJ3wksGbkRqog9w7Br3mv1/5ZKXIWVFHPe5VOe4LEXlO/IpB6D8mYqIgj8qbQeCsq946
i0Q/GNGQ+MxO6WNVhIC4HczhUjRdsOXjLvjtcHDR5jvnrS2UeG4ZKuKq7UM+Jn4eB4cyij+a0XDo
jGY3lceBXYJ8gKtB0HxvPhkDwJWd7oF2LTBtuYOG30RHn7wToxSN7S3rQli4EzcfNqvzlaRp3zUk
cbrEx4r6b5GDDaYYF6SxOAm2YSvVpvFZmW5IKYfajJJFdtsmftKOB0ncMrrE01PLHdc0P+rmKSh8
OmB2P94PicDzE+/ewyp6mikmZQzcnltWc7sjaYBMCd7q2h3DXwZaj3P7bKRf1+ksKC/4/I+OckFR
LxydmtqJD/Sc4GPTZ9nZjscvdSebjfu5SAnjtrpBcEOZuuaW25Nm98WU+GYod7b9EkXYIDjQwzo/
6qDBPwd3RUaxAl1Jg7QwjMSnGENkTuwh2+BOMjhMevcj6SzYgHKfNNV9F2K2N+8PzGmOljEUbkam
PQ9bj/Rbk4SLrOPqwow7c+lJ+aaK0qlkPS5UDBgr44yREldslH4XniWYPErRk4/JSPgtt/oypVo+
otKNO0t4fKpktUvt4YlW5UNG2ueBD1vdg4sEsagOztFcqXOUuzgEfRkhckv8UPsryu0dmdz8W5v0
u2T4tX6ki+boipJyFU0bvjEtQWkcvxj6F02gcRyzFJQj2T8eMIywTm4ps2wisYd/kBRhsLq3ohSJ
I6JSaInfCzJ5pMzE3i56tNiZJPSaAdCNQ5lgoguTt27Spmjy7sLyZBVSxybR5EdQNMMuqjByuP5d
i0qEyVeURk3Lxvaq28/ivTF0NsFn1fKCOrNbTpVrtI//GxFV1mPbRjqgDn2Ao2AQ0e/1jcdywYRb
cHQZCmPwCWxbcXclmvoKoTN0B4+Vs7PGh3bOpIXFA9Dyxv06M7NEFIcXtCxYcjR4wMFWbKgMQH4o
YNtsab5UVXOK2vrTOgm1T3E2N6DB4AzCi8KjqcQJIu86wiQE1kzlWXJgenYIuqnr1BiHM9DrUz7n
mJTOcrek6TejF144DDuGAkSPwVM5omzVbH3TgqbcfJNxqymlYaNQx3niO4n5dYqnU4qmCSuLPfSh
98NjhrXLUu92XfOhqmooM/kujPzFgq1MrHjDmVgwEzffotilJhDY9xyiDw7thNaZdilzSTIWF9YW
GMGaNOwGyKb+uH4qiweP6RlkY2Bw38C1yDgq+qbHoZS2qL0iqhF96GQ6r1NZFPMVFUXMJMT6mTZ0
4JJFR0d8pEA6DZ7XSSz5tBZaU/7lRBFfH9fAxC0gvgybueBTGfC9SPWLh78CIJNVI5bGMvOklVuQ
XIvX1ODzaAhAbwAwcKtCSWtUskUXlm+RI80uUfe9eSL1hi1YsrTg7j8qyuUp8qicJmtKfS22Mbll
DM0+TbFjpSoaPd3FnT7dMepUf4leVOeiHbQPyG5h1EYrQ0/XAD3ERY2dqCIINty/ZQX678OUo03r
PJJ9LlK/3neftI33bFlv/vtx5UxpW48BjCDaNol0a7vcjcNrzB7WNWfrAJXXorcSs644FKcNMbAa
Mrcdf9URoPX51sDLFqWZ3SunnMjGmbEs0ekwHELjfjp106ky/zz8udGU+SOuiDR10rcihD4O7aWc
4SODMwd0x7rMFm0VAjgTO/1QmlRnb5O2RK577tltBLb7tAeYS1H/cIDAkn9fp7SoX/9RUtu1jKyZ
cPh4y3XWX6b2s4jpe4zTFQXlatEQefvRgHHaSfJB7z7l9GmdhdlnffO4XhFQrkiYdUI0AsLSexvW
9ZKVkZuxT4J8mR2TEMOg41YEsXw+NqHMNtAVqmbaaa4HIhrR3zp1WX2c6iB8qLPgGKJZP4Oxghff
ig0uF++qjSgYJZDfM4u3epfDDEIhEE2U1rfEuaupcG1tqwNRHRn7x4m4oqLIcqJ8HLKB4iXpI98a
vFzsegC4DBbGTQ3AA01W7WLz72MLB7TnFdZiJDWmUBGzdMjjOhmgLWygN9vYjlQNOxMtWY29k22A
XEv7yHS5lXVb8MhR6pjL99iUQm01OdoN3dwNhO+Ni8il9bjro79N85KSr809ZVuh8OIZ0Hnc2EQu
AhBst2cQNwKstLM/zqt7gmfp2LSGV1q9s9FHtUVo/vuVkenYQJosh9+E1gHPZg+sQaQRju76xVm8
+1fsKKYMu9G1LqVgJyEntNK3G76POtT/jzLhUBBoc5ReDYULrUbnmajARSkvOhBPdHlOZOs1GUow
X2RMd2Gzf2Sb02TLbDkW2kbQRIt6263w8jQravidiW8YDxYL71nnbDzKi1qHJNv/o6CkKlLGBswi
4A1ondwdTOYaMXmJwzutKLEyNPIHa8uRno3kGxt3RVGJ20cZxMU4j6akkXYqaITJuG7PWgnPHoC/
kXOi/VnoZDdF6V91uZUBXpeo/aYihH0qJGHgt6LybDTZKS83XtXFp/tf/my1IFSJGq7fAP7K3nTb
KfzEY+tjY1HXEluzCVvMKCaujdrBSWZRxqjX3G+FrVu/rrhUrdYAOGOAqMrLcDyt39flC4VxCopt
HhiqUKXUxVreTwk+PS9brxLdscvpLhqns5z0r3Fu9h4KqY+V0z5GVeRH7VZX/yJzDlpzMI7lUKbm
tXmvMU2fB2NqLD5wDYyrfJZlNfxYZ3Op4RL5a3RHABEPObrfk7dX1s8xosxMhUx9ZD69CdXyIdN3
k42oMTS8vLhDC10zAljygsHDuJn2SUcOQRqdmgSrRFl4GPXyXAn9MJSx30f0HR7T9dcpVrNoZCbi
AV9H6tQNa+4WyfO6AJYcGkTzxLEcncPRUwyY2TIzKUrMAmXpOazqvYjLQ9ePGNaGd4B4vjtJS+zW
aS55NNc0FZOWUC5zjc0yD7+LzvLCpPWy4ksAcSb1r3Vai3qszxPhBHVNPBPKJemstBJMh/vEzOcM
DYRZ6ZzzcPiWAOtpkvTeAqpNFe6HyH6JE2wO3CC/LN//yM9qfqVfPBdRxsMx9TFHBiiP5IjSPcbV
ymNXkvum+Rxq0W6gaNyt7kpUiGQfYVcJkge7NtpFbXVAE+fBge81BZNnya1FGEtvvz4PZnA+N5aq
RRw9avoosyEcfTzk8YfsS1JveBeLsbxuggi44+gUUWPqhJpV7iDazbHzMQ2AsVV/1u3cy0Lyuea6
VwXBntcYwO62RD+frPqOXVNWggE9BaZ7ZxAY335y4xprdPoPsnkditdyeDVNQLhIdJiVdxrcSj2w
9vWWcfn/8D7vImKYg0Ct+/bwiRHyvGMV3m5SeKx8yDlgVjTidePkTQZ61p3sEjZ3VdxtWO/FG4YM
kAXwXvS5qXnxJrP7rgt7CD0w/MzGXExtem1euYzXxzLeGmJcVKMrcoqSo4EjreJogMcQfk768qhF
D87mXMkWT4qHN8UV1XOrRdrErNyydLAQ4LueXTKnOOtJtl+/t4vEMIOFkULknS2qWA2e9yWm5KA7
RuV4cb+vbCzfIC8FEnlTvPEGbdFSpJd3JZfVnA+K5V7UiOfqH6Pmtoh+qFVuLVNfcn70K8YUKRbJ
gDdlJhZl2A3DLlw3Dmj39VLchXURLlveK1LK42XGHQmJZiCxQH9kVX6XGHeBre1DkXsj+wHXtRPo
lS/9oug2PLxFfbQ4UKvR5Wm8GXCdNFpRR8Lo6jzymv5XFZdeX2wQWbTsiM4MlKUB8KD2RAIGLteb
FpLUI37k4aUW2S7pYMyDQ9N9QSrRbfQt7MTF07uiOavS1WvC0F1Gkx40neqcGS/SwpS1mR25zT6v
H94iIYgOPQUMtfDflu2KEIbeuOyaEk90OozHfAQeZIMuzF1NQsdt2nwj5lg8MI6c6D/lZ65ct6gJ
q7Lp8Q6lYebqxlMXVy7dSg7+9uXePAhoXoVPa8GnfTOZRkSXNwWsYg/kq4bX7TlgKMfahe5lLXdr
mj5VguTu9Leo02OBdopOP0RZcpqAKT7yrdLWoowdPI0GRr8hY+Uwq4akbetAS6v2Q1lj/SrPW9ey
pr0p4ASsn+eSgA0d8zVARgQ8lDryHdpB3gaGBS8IHacg1XVP3eaNnw2VKt9rIgpDlkGaOh5sTP9H
xa6Slww9XetsLJnKawqK5wh4k95oIooTzFPPaH/q3ZFGptugzmtg+G+d2NL5GNhHAlAK1B3RSnt7
2UYHkXYI9w3NJ7lXSnEphvFcRx/MFrdhndTi8cxLcWc8OxPRyC2pAi0kcAJ46idUeBXgU2p0V22N
AG4RUS5ZxpoxiyiEZztPsqvdON6nWfo/cqI8Zlag9yw2GXAtugvXdI/Ke63aujmLinYlLuVkZIJh
oKKCuEjv8VO5Bdc6a9EbPUajOxAGLfhttsLD1AphOxMmCztafkF61aumBDucrMtgkGOdF3+HkbMh
tkXFRq82sRFqE3TY3SoAMFO1xEQs6sdx6dsUrTXmOS5QOUSnM5Kc69q2KD6K9mHAzGDSyVYUoTCt
oKybBMP5pMFbDOS9Ixdm4a1TWVQ3ik4JDINi3knV6S4zZaQNGeYGE4DrCqO0PIu2Ot7jXh7XSS3e
VMoxn47HCtPaSsZq0IRjVwQjik5vHQrruYrCwwCsQyY+rBNa5ulfQmodv0HHKgtyjLkVreNW3bB3
+qekpRvns8GOijZRNjVipqnMfJsFbp/xHxX/FKXYWkTD/To/S5oAmDS02CG/CERNJUBJxjytLRpm
PlD50XFFrTb5G5MJWwq3pN1YIAIoCOC1YDRGIZN2ptW2FK9PP3Z3o4YntgiL16jVP1sVKuNZ8LjO
1pIAYbFNZx51R5exouC8z8KwJJiiLavKk/xVGMieaPVB9g/rhBZrudeUFFMByM9w6kmd+QJAO54x
RuiYdmr7obY4PYSEJ14xVs3ZCpMOcxjOa0uD0GtNogF7x/GFVlKvzszwHffh+qsUa6LFIu6GAfeh
MJ8Z/6kTQH1eomwLCW/pNnAbzgQ8bIxmWArzRi+zCM2JsCNJsafNZX5N+mYLU2jJGgOiAn266POa
e7hvTSNNOTcHAwOBRl6HAF/dhW3+wpryUhvaXrTIScf6xrVY0h/cCUwL2BytUCpYZ2WHjUQdMcMg
5WS6UfcJC4+Br5oSYKtumcktWsYte2goazj2Gc9eBvsq432bil2IhEAQTLt1ZV26hUjzYSofDTsG
ELJvKcFzyoEName+aQy+sHUfGzT3et0csQP4UKTJRg/MUnyEXjKO3l1sHEEX4C05S6+sImvQBA2s
3sylLf1QD1/N1rmL7DsTLUD4vy7OQDcstAq497sQhD42g2L+iQF2RLn72DBCBy3CmK0dIasUNQ9B
XH+USBJk3DyaNjK2k/SyXNyTsr+jU+DGff0O8+MA0RWIwRgBclRzZ4wiHg2GOVxnLC99yf7KhOkV
SXdi5VZ1aFF7kLlG0zKOFi1ft0KGTia5bmO6QU4jsFf7DwzNgd1o3/NN33uBFKoxwAvCZg+KsF45
T9lI6jhYEehz+cwrbMJqh10pGfoFntb1dJEQIkE4QoD4whTbLU+GXtiyZDjBUr+3uf1JZr/keNEo
+/Og0yaYNACQiK4jz6G8SnbNE6TFMEVhaeQcoq0xI/XxPSPTN1SUW1daQ1TzDpMTBdJWgj3EduiK
/B0u6w0VxYqYUxMV0TwF0HXaxw49mVR7NDQs9kFKuYl3AdtaM7F0z0BxhvVxfr8ByikBZL+342Ke
4GEU63Ro6jnJA7WfR4oXvdjnVe7mYeeW5K8QMHMY0Dmva8nC4wM0brgtM8oM7rui+bkjta7PCe65
NbhF9guBxnvAf25oKOFmTVEZMVrQyKzCRWnc5JZrZ9/fwQhq/NiWw/DmqP0dcZqiFlkAzEYYv5hE
KqJ6EM5Ws8XSnTIIAEw4SuMokSvSaqeSdGWe5v4UW/mxHWnhBpn5WpDyIxC1qo2XZpEacFyBcoAK
Isjd3uBWWIPtJByzIeF0rgxsyCnLR+xE2km5tW1w4VHDap7Z1KI7BhOiiuITG6CNsRXmfuQ8VYE7
ZWdB71h/Mrewo5f0zcA7hmwNUkiOOopSEqMoaKBJn5b5XgbNBfnh+6QzP/+5NlyTUczFIKiDgmyS
+/WESOnIMtfpN+ZJ5puphLcYo/6PE0VkBq8HaZsi9/sudfXuV4tlGe9hAuhlHJ0yiABn/bjKHrZ1
RHLWgglaPoMAdZ5I92udxIJ3Mc+C/0tCUWg2NHyKMQnr6xhAduOxq1ynmdCesE9iYGwP1k4rizst
o8/rdJc8fuR8MSOko7RiIzV0y1sh4Rw2zAbIRl6ZR6fIimMRm60bB1hnlhEO0wtH6zgMhv3cmwwj
yAXzEinMPRfMOqP0KTxSjACtXP+wpTuHUWyGrm9MOqLZXPmuqo96B1lb3yjHo+0wBCPTYTTv82kr
L7bU/Q2AbWDgzW4dnuj5qlwd76B3NQICXAVd2OeRl4cpOZsl37Pe8XjjEZRS+9g5AenHCz85jX0I
WL8b8/hTzwfPqB6ptdUstaTSACbA4gCwj0yqcmuqEegRYZznvizt0uWVFXqRFXTeuoiXTMA1FeXi
VH1v5J0JnRuGuoL9rGzPiIAEyYOxOKyTWnxe8b5iiNAELC4yNbcyNvPciPVJ5kgG/WKl7vVoMyvi
uUjZEyAY3RX6aTDuRolGb4edaTm8w4SjN4/PkGcYNPk9kn91xkWYCZrJKkfp8oK1EtlLXRTuxh1e
kifiOoZQxHTgUiqnNvZYGdK0JU6t1nZxepyqYBcNG2HIFhHl0OwhA3QEAyM52tvgf3HgYhtb4HqL
RJBswFME2E7EILen5ZCgNlM2gEj0gJyAV1b3suvfcSToh0ETKKpNkJdieZw+m3K4PAUG8uvcZel9
0YlXw8ZEYvoedwEdUvO2VfQGoGBwy08tAEPXNGXhi6o+Cqn9GI2/9Sy+w+Vd1/OF5xsvhGXiWqGK
xtT9tqMgMXCXmhwoOU3gOoV20JrwwhlCC9Hv7OyvdXIL53RDbrYjV1rNmiBDHqzOfd6ObpB/1xPU
mfLyz+0EJnJ/F5o4HLvfO++uqARDVpIoINBr9ATLpj6Gp9hONl7xpVlNyjHDOJ+PhYnJmddrKiSC
Rg9F4dcaP/aO9SkKn4o2vgfg/GGqi12ef0crrSdF5dZBdkTziJekzcbtWjC8KKcBRfY3iigaPG4/
AoMUMo3buvB5XpzzqrrILejdBQ3BgB9y4mjtnK2RcrVQtWjTVqSFX81g/cGHyDqG2CFmZpEbDFtP
2wI7SFbDrUCdzGRcHQBhNJScpWOB1IhuTjtof/liRxFCtnU9XGIKVXWsL8J8FprOFKPUW20wTaMB
e+E06SErDXmmvRSHTlq6GxSY8+NTZG2o5QJz8MVRYQJ3AM5WlyxkqPv1HUDafDst9snUYiWpMN4x
+g7RWTiqeTwSoD23CtHo3NacwSkwgeHwY1NoySWOHO1i5UO9cQMWhDifEjXmYRqG9RG3pGRFWiR1
US+J8R8cBrszL1bZxi6dqHmQMnZcljfmRtJgSYggiCwaQ3EIeKq3RIfGabUskKWfBtV3LZpb1J3g
uK4dC1YKU4IYeEemDpOPKhxiHNikGiKr9KP6ngN6o3IKIFdsIWEtUUGOjP9usER/lnJ1EzsQMmei
8k2g57LpCSXhStv/OSfXNJTLK8LBqE2RVH6am96xxPyfnmy0YSwdCDoHENXCW3KomgFrutGoeR9X
eBXFiU/VaybeM8QN6CnMhKFNDmeiBplmo9tVaxYVJpnpMWRYuVeG+7YNTuvSmnXnNjADE2TOclsI
LQBofKtbMq/qCUieCNJp6FfWC9Urt8oaLBDeAtzcoqTeUlGkeN2jHKMXj0x8ywLM2NGPifZtnaG3
ZwOGYAdwNAjW3pxNLRhtRrPD6/5DH91mKyTf+nklzVAA1yls4RH52M62s9lOJnT3vzGguFxWSeMw
asFAv6+99rz+428vIEIV4N3DvcKjA7Tc2+NGw8LYFBSfXwVH5mAddvPMow0buUgDuVpkDUwoltrF
TUqJxHDIcALVA4+fAV1MjKd1NpZOATbkXxLKW2YbVR2WA4XW8tGV3TMA6NYJvFVWoFDB4M7XAg+m
ei0sSaIxxcJaP6mHyo0oaf1KL1CVLwrhDVo/bbyTv12K23t4S1C5HcXQYywJUDR+1Xl8PBbFrn7q
yn0VHrRLLO/1bkMRthhU9DiU0hoI6pU+zQPT41YZnIdM+yYJGlPNKqs2LOastG/ZAwoEZrgZXPz5
QK8cxyzQItmaE9jTzH4nG4xaWfAD9L7aG93P0mx2g55rbjD2G/bt7YM9y3VezAX3ysb4+C3hLphi
hmUzyNl0x6w4ZDLcYSdAUEdenDys68wSj3P9YMZUxwCVinaO0THRSgMOlsMqPwP6HcPmJexu4NnB
CISbc+bSLafu7UXAdCEghfBK4NGmTJFrnuQmnBxS+6b52swQ2xut1Aviu/l9RXzSEKxPTPx+P8RI
PHwIXBF+zGM34RvCW9BHPHQQGzwQ9IqpUBAzRKdjTkYNp/5nn36ALtiYycs2E0mLDM1kAK4NP0fd
fZJlNXbSD0HtR9Q+FQy4KF9aLfemsruk9kZdcBaOovR4wkEIjgJiJbXTAft6s8kgcYO3NXZzwNpY
EaKJb+tat0gEe0jmvOeM9aK4VFWuTSG3QCSEvHLx3LWHtH5ep7Gg2Zxf0VBcKk0HplQbpg0AZYjH
U3HBvlFvwJqIMSb7qHg1+8QdGiPeiFgWlZszuLzwtXCzFOWrOiug45g1QB/5LOVD32/ljBeVDtEs
ltyjSgHcylvjkPIcw3R53fik/JQOAXI0ww4WaTCM/boAFzhBfRgLtgDRihzuG05kScyxH1o/BoTD
3uzL7lw3sbP1iMyvt6Jw6KtBzIrKNzqg1Fer0ZoocFqr9Uc5eamTPucRv+90/dAnjUuz/vPYZp+t
SV7s+EiTi86fafeyzulbVUHbFdp7ZjRaxH2qocf7iMomNTtgpwRyH6Gz4CA0A1lhow/cykjSfRSi
NI/VJmd7GLPzOvW3BwrqSBzaWGqBXJJ6u5sCbmFT8s7HwJ3XOZObYuMex2wv3QjJ3pqRW0KK3dU7
LoMwYJ2fiJNMD31x6DHaE95rdOtM5/t7e6aotOPh+j/Srmy3bWXZfhEBzsNrN0nN8iDZsf1CJNsx
53nm199Fn3N3pBavGntfJA8BAqhY1VXV1TWsQrURWMUI0q91tA69yqz1Dnup+6iMAeKdlFtRyUwn
A3AuDScgWFpW6lF0n1ekGHzJFcQ6X92X662TwUdgmgYPXrxGUDe8/ohQSvWogQbv08mzBx8IEljI
K1Qqx+AXjg95WXT3wFBQNGQT0IPnZaPWA47R7J3osfbnUcl9UGQcMrc6Or/dAQCKrRF4/GjzZ1wE
IzVqJ4kRV0AV1EpxVyjtdAgEzDopXfKzMYDKrY9ivVaT8YRGdIUTkHxn4q4PFDCtmM4BxByawrF2
75p6MXWTOeSGtNcAXDSqWIY1YQPxIfnsIzveWdPzKEdExHrI1tXibfOMH1qN3rn7ytRT7G1EPaQ8
DLZbuZvzGDNQFjGXiMz/LLALgaRypmGiOJD34VAXzliJlfFkZVFXUi3QcgzmFajocFziwqASwPUA
5DMPTOCo2fJw18pJ1yQT1hkZHVEwepZaLcYbTQJQU6KWlp0nhjNOkVPp/9wdo2iLnSEYPUQiDFN6
1/z6UpTkdSJJeyUVsAUv1rV9HTbl+b7RLEgVzUDo5MLzAdimbK6oTKoO/e8+pJqF0kbs9EogOcbx
SKvgod0DioDjlG6tFHcY4kE0kc3Yo2werIymwTSKUd5julIGZJ8OLK1fSaVV6SEa8tDkaPLCmwXV
L+sbLwwV/pvyX16hrhHltbQXdTstqWpgmxspFBvw+VjwZh1TjOEM/9jDX9NkQhEx8rSqN3PpGwyj
6B9bO9ewNpwHNb3gIoASC61ELx5QSkzmgRmXeFQg0yftjVTtKjppjZTSJK8yvFuSuMwp+nWxN8Qs
msn2gwkjaKkA6Mb7CnR7ySD2lr5z+sCAuMF1xuIyUxiEDh8hSPIKOSbTHoB55kpRZWy0KXT7Vg05
ZrlEc47BAcqG/AmqcdemAaD8aQC8nrQfRnM/6sFhRAWQ5IpVYdWHuPetiMPkkqTRrYGCn4H2OUDc
XRNMBKVWG2AZ7rOs/ysIMKwItEk5RYslYCfXWRRTIa9JGVcc7V0wFtwCMH/crmiDYft1pSqQq3CA
z0OXoOCYQ9/8zOXUok1UdyPnEl/wBADwwCWO+R/0yLLo6FaaItDENgNgPPnPTYcx9rh0Wh1YRIhN
7uvMbaSJWw31U6RdMEdwA5ob90JRdQCEwyYANfhZ6lXnykIlcoS3TAWJYjR1wu7ZvjxfC/NJggfa
o686JOlYtOu46Hmd4ktHhNc7fghqgcLgLNaLa6nvm7xPjEjZm0k67UWl/VIDv6ElOik5XmWZ0jwq
jNZblEbYOxmWFkdxouy9RPs19Npp1Jqj0Hm/7x/OIhnc+gg+EKIDM+2aIZSjUT5NUgWNNjIAfAbf
Ws3ZknVRihMnCTdfYUyUAV50XK8Iw3Gxz0+FC9lNgagJta/LwIRPtmiMokr5o6xEmnaPiiCs8Pcf
s4aKHLyGhKklLNNlWCsNQw5aNOLv2+E9mxJiYbhN5sHG3KodqtDQOHRgIndpmAwRUU1CDQDhOkCU
VYyoF+N7pA8xxyEtEkHHFQot8yoDk3FIeVhBnwcfRNS6Fe2yzFH2683CDP8NIYCDw8g1VJPYkRir
jYs800p9BtcsqZyliHv8KWs+/+nJ4PhRL8WqE7h1zP1da4I4VWqEJZ86FqLWqejUltGV625ECETa
rJSi539ODnonohaHygge1tfk2sargOkWGPvEqFrSGd1JDcy1/s+hOtB385/gY54WVRgyU1v2AKEO
jX0glPuZCkDY/nH6xkKvJzJr2NaDpgQW3sdKUj1PBN/Yd034gkeLhyqf8VkmJm8S7/Z6mAkBtfY7
SQmnfS0yNUL51zNjA0XFjzoWzjlWHKWqG0q8BMESIQ31bNwMKrZNsRtSq74VvSIAhLOeW9TvgdDr
Y6xdBLIz73juU7pZ9dmjRVNsRRwPYLMcuflQzMLuW6Bhmry79TZgQaDyN09YAHktvKApLTxIQUnx
DlJeHYHFVAj1UfJLPFI52dBlruAUsGoPcN3sW7wvYcZTCfnJURjQzJcDtyrCxzzNs11m1hzDXXBE
aC5DnwW6TNHmw3LWAri9TcUeUUOAyjwRJP/VQKfzX/ftdZHKXClDnIkIjJ26DmNZ8zK5lIFMFBUl
yRS5WkkI/n7fJzO75uv7CDDx323bEB9iS0bHy0Jq/CIFQHxjJIkdWRjbSQRRoaUuDc59UoscYQQE
0CuYA0Gv/bVG5KEsZX3dILJTw44CI7gD/odhcioay1Tm5c9wD3Dg8/9fXLCA3Z1MM+gAdRGl1jMm
LCNXzwLTvs/LjXYDuRdOGwNshogEItthKfQA4vMBerRvU59UnvqMhXF2reA6N9STktcc0bENPqgi
IGAAMxDfnPFlLwutbs3cirz+vBOBRkTaY+AiGnfR2uhUT8Pq6z5333tML7TihhzjxYElJWZ6CXI9
zYk+kIOekLSilaNQ6VXcO/L7saLCY0Xo3qDOS+h+9SR1Y3vLQ2Fl1/3cfAkTL+XY6Kv1IyCuD6Zh
f5i/4yfLRUb42Sh29OWr+TnuaUB4jeRcqowSWUnbdGkBqrb/7KakXmtkpLKDV1D3RZSI4hWfrYID
L9/DwiDecDtb64XydolWlaIJuY8vSkAaYaNvhbmoQwdsnhff8sehpOF789p8laNPUb0IXes8qT+i
I2YuMkBz/bqvCMwj8OZ7GO+AKymI6xpySImSkZXoYhMHLSjHfX9P8dxTNybMry1Rr7sKZDo7nmi2
EQGOTPzja0R+dg45tUR7AAyV/yzTYTMRgxof4So9yG9H0V29Wz/RGbHyCKXdl+j29vFddBX6pHEs
ns2L/VcWgHqEk8RGTXaYzEvSOAYU5nCOSWcHNKC+09Fy41MeVj6XEqN9odeneTGC0uTawzmyExI/
NjR2OWJn80Q3HDHaZqiDGXrAFDu3FfnoNsVOJXVItrG95qVtuCwxioRtqG2hJWBJP8TH9tgepqO1
KmqSrHi2y6K43XDFKFOl6ynQH8FVYQua4xki6TB7NMgbySDZ12kI1llJim2aUnQQlCZQyTfAJ6q2
fuQauXvfftik8n8/BiOr802OSjfzMVaGXd+yAc0u9gcTG70JAK8CEh8ejZHk7pe5ppNTb6JddejX
PIWdXeOtVf2hPT9FL5yJPuHdp5YQxFDZ5s+h3VWPlYp2ZNo4+jl/0twmcFW5+1dk51EwNLuKiJAY
lgeAfHV1bPbnOF7XPiBET9Fn6mPeMnWyLiUihjH/UhKKN/eGN4LNPK7/I+0L0gzHZpGFlTrO15Z1
FFpgY5NhtC1tNxa2xAOuW6aFxSQG+htFLAS/lq7mIxIdOpxs47bbycZqnXKT2p/39YdHhAmiVctr
hrECQ/LWW1m7hLxLrynvwJhK1n+l9ocT5rKP2zzXp9n7yv0Zd9sQ0+ZBHVdNuh3HvZG/mLzmiNnY
bxQTxeP/FR1zp09WhcV8LbgqneJT2UpU4YVLPJbU68NpJkuukgYUNGKXz1jzDB86OMOKl5NgYYRu
ZMe4UK9AljRRQMhcaTIJnTHDRmX6LpNt1Nrtj56Yjknv6wQ7dfRfmhZuIAlLF7Bc8Jq5FI+uOPNA
s6dGS70vbGYL3mPnMfmZFbvUTpzTfYKzwd4e1x96zHGNgRh7XQB6jfapG/1L8YEqdvdiNSWH0HKU
i3m6/+WMObYALQFx1gXD+e2XP5CcPqr2e7Lu1/V64JRkeDwx52ZlYRSYkYUAT/sR5sR79mjNeYgs
33kX3LB3nqjmajMHDOJX/BI0JCNActz5tsBxEsv3+AUhxuOmEcYqpxFiC7/e4GTdDZbMjbZMdv/K
U6C0hGr9rHjsLN8oirmXYfkVrtb46K8fDPojPUdkfV/fli/NCzIMP53iqw0wNBCXaBhaplriokC3
0s8/4s/GSd+wy0Lf7/uQdCth+wVkrnLncVJMi3HvxRcwF0k3VbJfafiCCM8fOpDalVYm+enzBDr7
7xvTuqDDPImjyC8asyxmgQY0cr1H01Y378lTv5Y4Cs/hiL2uJOTRFa8GpdzxjwF99tbxBnNrHN/E
o8LcV1OeRFFbgYpyCs46jezSFt3p6+u+gix7wD9iYz0gBmoirNECGe+38oB06Sr9bTmm7bnCU+IU
h21POARnF3fnnFhMuhzI3r6egmDnGuQhPzRrf6VsjyOxNjtpc58YT4aMExRjsZdaH7SwnvZnAOXT
nL36xqtH8agwDlALUa0GfNFwlg9CSyziE/FkHEySc1R8/h1WchgLNZHpRjsklkrg/y+C0F5qakUd
4/HciJ3ixKJX2V0Y5quu6Hm4WYuvdtRqkHZEJhApppnnC1qZNnWJGKTD2SD+rnssHqzCjmyVGCvJ
yT2CPLEbkJ3p0eDjXz1wLmgrc0RyQRs1ETQJJaDtJg/Bgxc8dk77Q7Rs0/Fy576CLKr/JS3GyjR9
xFKcArTafKdOH1jHlYT22G4Sx/TsWHzUaxTeN7Utw/rU1f+TOBN9NJ6RJVadwJF8eYedrdN+5eNJ
PsdXzQogWE8cekvB4iWzbPQhRkmnpqBXocHJeQsdgYob7SnbJeitct59+pV7NOdcQYtx3dz+Ajwj
YB7gDXV9nKXphRg0m6+g54MLwHaVPusEWUvZPp2+BI6NLEYKl9SYSCFU0hjYO6CW2OOxiCmmBJHQ
2E4jLyRZ8mOXhJibtcr9KNb1bDjbmGhDizeRyXr95Tn6kfcMZ4eWv6PUS1KM4RdiVElhDZ7eAP1A
4qP6U0ltk3QOT0F4PDFWH+thAC8DQjsXgNI/jF24aT7Wtkdbwgu9l5zmBU8qY+SZ70tjMYKU/4oy
Rr0XbJsrNx4NxrjHOkjCBL1259eevu3i44diu4GNQpeTFoSekAx7vW9h37njGxf9R9dVxqLRpqwn
bQd3snuoaez8+lWSzcH9UALnrNrR6LR7Ku5Ovr2mw4GuM6TWNp8Rvf8RPINjO0Q9QKsqnjSf4qFw
Y5/6Gwx00vXadz/XXcajNgvxHsvMHVuVlVK1E1ge6ZtBkgfd1olEI2LYPDhs3nEyjkTzkkYsS1CK
iR0eVdvfmORT4cQn3yAqN/wAVxzo7bhiVZFxIGZfJFgsLMGu1Z/NQyI77Xv3SyfyHg/QZ4Xozto+
1Q8n2u+QfHJH0hPIlZdOXLzqLz6CcS7NUEm5EeAjXu1DtQ8eJddtf5ak2zz/QLLN5+E8LL4WURr7
m2nGw8R5V9VGBHqF/frW2SUt/zpS+sTja/6ZG9miQg8EBuDAAQX5+ipIx7FWilSDbBFYOP0mINTg
XQCLorugwYiuiIESlmNd6dlOf6aG060tR7f30su2JbsDQEJ4z9/FjDvg2P5mipGd1VgVsHJAUPz4
wBqZbey7Pnl+fp5ISf1tunrYnAO79O1iW56+1k/5r6d14NAX6gxfnePTlzU9PcH38RR55vOerBlf
nsQmdkQCJuv8pq+G3bjhOJnZk935+e97+CJIS7Cl1UgL/DwAuf2Vetpu109PT5zDXLT4P6L9fq1f
EEk7QyorE0S+ey/tKkFlgnIuvdk/sYyg6IjGBOxqQ62TkZNYSUqLpB1UP3hWYskuYpnjImetvqEA
ECr0YaPkqLNa7+dxoUbAyzhnfeQWbU+1sqe+vs4q3o33HRrfkAKUHLCVZWwoYCHyOrlsax1FvvPh
l6KvAJrZkPT3c0oD13LUx9WKOifxx1f1Ef9Fq1XkfPW7nkyd88k5t+9msnvfwdy8bRN0bdkN4/nN
PmBZKXnAuDpBkyU+BXsayIpW5IR19/jzlRx6MnTOjnOs0q3UdQWQzwb63YB2hx3uOJUL3ekjPcBw
TdOfhYBg38C226eOGpFiF+4bx0J43azk9fgv4pprsrO6XZD10I049RrIasTDAZibvUkSh3cVfpfe
rwUMMrAMOG0k6dHCdU1G6utK8dqxP+srTSTe1s8ci2SnyUY5wCLWr+ixjG2VFvvMsjGR1/z0/8pQ
Xa/RdX7oXqOBFw3fuoPr72GsSGgmwK5PEZ4ysaV1dm5gHYzUav1XIRYAeasloLiQSirLszV25lHs
FSMkYt9ioMpTcyMjvZpmPBf4XRK6lRLmc1EwQn86O2CeGpHsoeMAuXiSA1CAxNtKJMpRfqjt41dG
X7rDKTrkP+67xttLbhbFH6KM4omK0umeIaEGsCpfatd7OCEUWt+ncesYgQuLhioMDKrz84CJni0Z
e5z00pi1bHRiJ7C1lU+RQuHY8UI69JoOY8dJ2oR1WYAOVr654evkVj+kY7opSEN5iaHvWQH2sC55
YmJnKR6NyMpBq99m+zMGqB5KdEwYdhA7yuYN7mO784lGEtruTNrY+lbGcJ6TP29WfmBHPydHdSfq
hHvLiTzbeOr3I9Fsw45Id7C5OYrbW+NaMMwht0OM2RnoNzQr2ZTO4WzahiNvdLItVh7lHMOSRl1K
hvEplThpCZDD5tN+g4UffmaUy9CSAV/SYIJrL2onS1Ah/fmc57F832nWBhUOwrag/zy3eS09Jg4s
jbEMgHP5H7t8aHae6/g2b0XS0gVwyRETCHqlnqN1E0TKg7RCZwGvi2HZBtFABNw6dC+xvZOJj63Q
Y4paHzTV/+38/Kp3r//Gyv9QYMTU1oMwxpjERxJudCK7WJsktX2b6yZnZb21vD90GEmNrW5Uwtwq
o7kPbwl9y4lrvnevqcsNzmd/cY8Sc235XqBVQ/LN0UO4iuyUZgTP4H7NfQQvG+gfnpgLqRbFSLFK
UMLutXNJEIz3RD3pBC030cq3yx0P92Uh8zQr9d8U2bTlWKaFFlmQ4mv9VNLfEz2mD75N76vEQi7o
mgrjkaNAjTtLRyVMI5P7K7DFd28vUbSNGXbMuci4HDEeOUSzn+jNp5WS1nFRkf08Cna7/neSw2sb
F/SMOMoiduii4Nea/N1m8uE/4X4uiEkEpF8JrytsITcC8V2QYlxpnw1GGUvfpJCtcHMa/PDsyBWO
/oZmq7SmJeemXr5CLygyjrXWfdkvMlQUo81g/4oPw3ZCm53vPvGC/0V/dEGI8RaGV2e1GiO7Wzpv
g0FIbCdU2dxXv9kT3NjvBQ3WUwhdFUZWPKBe/pbAmpItR1w8JhgHoWFHsuEVyKrukg2Wf5N4g8qQ
6dznQpl/5R4bjHMABpnWCi1Elb1V7kg/gtMBs9SIEgwbXTVbkUqblFQ29imgR07+VN8NijWmruk6
7zp2Cbm1PT7Gm622AQTz/U/jfBn7rG4lPcjLEtpyULcTHtajHeIY79P4ftLeYZ99VltD0zapCiKv
XUYOHx5NELNodmUfzEdPtQcqksA5bp+J5YQr8Wxnv7G2iRPTfLco3/sIxrlURuglsfXtyCwiHg6o
m8WkWL+nm+MLzTehqz/zIvMF5ULWSZpxEOamZotRLisZ6kj02/78NrlIcDfr2s5P/zx1hxILAou5
q1nCbCPD17wBN/TmNhZs3HKRTnC7He4CKqwAC0C+PPp5/zCX5AiUwLmFWsWeIyAjQNcvHpxlnKnC
iHViZ+wTpymenAc3R1clAlI/JKML4Gs7W5nPwLsSn++TVhdu8yvSDKuCnIVapsKZll+dLSDdhan2
yJ6/4C04FPYHGmyJcCwJ/hHYBu1d+VE9DfRnfBqO6o7SfL+1NrPm+W6yMh450dNCDRMncSEZJkaX
ta7S0rnchT5vKuHpEONrNKePSOuezKNz9I7ahldyXui4mKlq6LxBMIBRf+aGwZh5VWYhPJgCiq0z
12vcxPaxfYwaFAXU7akn2VawNVLgxcbThvnXGau6os7cNlqKh3blIUcuruTVQXakNaJ4Z9gWxPjI
VvmPnKfu8xmzBHXs8gIgGbr0bvC7Y6/ABLgKdjVSbSS7XeHdQLStsJ3vON674XuE4oYa0BmAj4/J
K3B6rexV0g5dbKC0gSeXsXNdxZW3Bokeqh1AaI/CqnCc9RPayYlD37GY9IUbKs/yu/MBLFw5gso8
aObaSoO3p4TIIV1hmfEh78lxi15YpSeo/3H89VLMpwLz3QKiA8aMMM57zfUw6WlQKCbSoPJ2dBTX
RWLv+Iiqpv/XfYteKH5gMeEFJcaiARwkRiGwpM7xekAvSIIrcHJLklIF62Cof87QPj3Rx9BxhI+I
+jZGmFMS0bVxlh65tfk5icHK+vJjGPvVRnHM1K4az5Y3DNusUOIPNS5VUpRdsMP24ZB6ZorhDTGt
VipAWdZej5Z3jkR4H8GYM4ZPw84vIXvlFFmbJKNNR7BbuXNbzU4Awf0OWGKTtAkt0E0KIMbY1Uxb
hFPjoZktOvpLcTCm3QKjG4sNDVROSlvYqwPNlZWRr9WYYs/xsD1EAR3Ho+FvwmaHLX4rkY6/DMW+
L4+llNqVhjBRZtXIWMwlWQhQoIm2bmOoYO/ZkAnVd4ggnnjllaU7+5JrJuLMUox2mhm4buwcEdGP
9241Eh5TC1HXFVNMYJAhX4tXAZhSZCz+JLJUkL5zwk1t0BHTOmlM1OlRsn601mfUuXr4HDZnEXOz
zVOqtZyp5oXc+bUNMj4unoeCk2y29iknh5RMLf0Ij9HmkG2iTfXpO4ZTGHa4MVatnZF3bSXbjplS
m5ffWOj+x4dg942kYDxrhqy5djuC14ieFvrj+XV4+zAPH6idWz+T1dEmiIbniDi0eUnAZfW6oMnY
fOFFRidGoCk+aXAs0ukQrlVHScljYDfrHseDaSmP8tIFSyHxFa+MmQv9+F+1NjSUruu1YK2Nk5F9
NNZKHWwsDEfnZIcmSTeNaZnszMxVTGA9vSjSFqjCSvoDA0RB7Vo9EaedUdSkbA5NvCkq6p/uW+DC
EwwgRfN8OK5bEzDv16dSizoqK2U4nhVXpQK1tkdeloZHgbGGqag7YeiD8ZyuI9uiyZFan/d5mJ3E
jWe/4IFRcUlsR0usZh6I8osOK54aLTqNv38fXUfXMvKwbVZuRnBgTxBS8dCQd+r9us/DdyDHMAG4
i7l0CPwCoGsw/jgpUZvBQ2A811t5pToaKD3He4v+1tEe1z1xQ4+FY7mix3jeSW2AwieAnnWas/HI
jtfoCtU3/qp3rZWBiTIR7RDn+1wueEZgzWJGF706KDR82+vF6yKWlFGrRhTyWvkpEzBkZB3VSiJt
s8585NeLj/vkFg7uihyjemXt51YTgZwCMxRMg6jZU2uaNJJyYqU/gPxGi5D3TlgIYa+IMtroS6UO
xDHEGQB3f21X7SHF0/Av4E2+hOg5vM/g7EdYpbmQ57fPvZDnKDSplcQo0AZ+dY7zwK7GYP3/I8FE
i2o7yqOcgETahjSrfkXJ5l8QANzGDIiEfCeLo20ZWBjYzjphxghEjZzU/7zTdcZE+UOBuQVMITTC
0BvHs49m9cDuOaa7EMRf/Tzj7BPFbJVBAQOh/CHIsW3hogWEKrkvpiV7vWSC8Q+10Ba+MZ+DhtWD
ZgvUHw/jQJlFreQvjQfavjBmfC0yxjskUmKEUyqN593u8F1yR877nPx1zinZkL/2nbOP9+QdI500
c7Yn7NGg2eETOWMO0zzRMreTJ8hDHoX4DHHqSK381XcaaUreO3DRii70g3ETdaJhpDoRxzO6pVER
9Ht30GWOknzDa9yY6gURxi1EVtiOOd4gaKM7uP1zSPCKJ9ZxINHp+VnBnme6z8iWnELsJ3o4fZnP
Xzvr/LkbV/fVaCkLf6GtgOy6vswMoYm7IYW2ik/B47BJn7sHaZ1++kiS55zTW5QrdrvOvW8a4j75
mpQapi3Q4HF6XpURU/kMWm6gtXihXJBgTFuLzFBPR5BASIWi/OFh2pwz9zzskPtbrZx9bxfopG3w
hD9Zm69Pjq9fVM8L6ozlB3FfapGBM7WqN638kWVOWnPOa5FBSA8JQHT8AHPiWobDGGlD2IXTWZbH
vwCiYbfWQP2h/mxLsXGkOMLakJ6HELLIF5aW6Fj5gx0UBmN2aolGrymMp3NVHrz4WDWPksBbXsOj
wTDW5o0UAlJwOkfmr7ztiCVvBZ+HPc8jwhidaiVeIloRXBdAwhVl0xWSUyL859jUoqJjvwrgnOZd
Y6yiT0YxtdKUT99VtJ25EohEBOq5GRFWuT0SXm1mKXE1AyQD4GsG40Q0da0VSEyMhjkUEyLeQ4c0
jkUA4HqWX3895E8uKe29UZH36jl9rMi4OWV0/XSf46XMztUHMPeDqg1NmSb1dN69DSHxEck9js7h
V+G6KX0OaWk7rV2UNPvpbGW7QoUqfEBRlpfT+S6K3zjVCzkwilqrk68rdTmdX18Pxf6jJr/GnPpk
JdAVhvr8x6OMUbTYBhoVifAs4Jj/om1eUGdU2JwEYWjFajp3xZPqn7Aoay8WL54G/J4OQa3HW3jM
PXZGnQfR8kag9ULqaN0YnY8Hy/1VHway+R3SlRMhB13R/HR6Euwn3k2sLJrSH2bZRSRaG7epbM20
d2/m6iP6/FBfJsRTG7JyOqe337c/T9t+/bUVCX3vHOclIrxiyKKZATxTAiy0AqRFxt02au8HKYCa
z538OxeeK/V8X6t5v89YlR/2qlB0MOMo/YjNF13gZLeXfh+wNNjgPr/zAB57bbVVJNfS0OjT2dDz
NyWo3qx8oPdZWDolAElb85Z4FKVu2hTjbprKQJzOXhkSa9y02ms+2vdpLGVV5uWKfxOZ+bx4dUyq
VUeRNsHqNFenYoJBzOp0/pHKtv/YOL2Lbsw2JcaZQ3YOF1hjB1Aj7kKg5QGNljF20YhSOW9x1/fR
IEQUexRH9BX5VpMTtcc6BqwVBfYzTRU4450+WtYhjCQjIYAzUj3ShkXilglQGDneX174LmxFA2I9
sICxB5n9rlDvqwwtFBK8vyDTAC1cbnlID+cJlQThBSXXiGytLaBQtut1u35d/3OxoAlYAVgFsE9E
gFJdn4ZihmnqR5N0tt8OKg23pY2Q/OuJ4+uWGg8uybDQ/KUZV6Y2gcvSSQl6etKPyvHf+Z028+cy
p3xFhzEST0uCMe1BR1gjnjs8/BoAKUSnlQPnRk5Pa94dspR4QasI2jjmCw0IkEwIqfh+OXZArz2j
bTQnwcNmBWe6F11ny7HN2+vCgHZgBhJ94RbwNxizMRNdLsMWA5e2W5PxfU8nXrizENxfk2A8mGeO
2dBXCYL77bQjzn57PPGWry0owjUN5ur3y3ASSmOeG0VluKQbsh9thyOqhRrVNRHG1uUQ4UXQgJGd
QNT3I1oIqI0WF96txhUYc4ULIpoUEYUiKX1QMKeSPfMm83mHzlinNzZ50VbzoddP49tJf+Y4Y87v
fzN44YutQYfHz/H7NZ6SGaHN6sTxL7P+Xxvk1VGw7R2h0qEjoAMFjcyT8CEN1uv1J+8keHzMTvaC
D7+Y0rLTcBDxT+snUMt4sx8LrVrXbMxsXhAIIiFtJnQF4/2trfMVRLWFVo3kiYfus9BMf02JsXMt
ypGPVkFpeji8tfTt7SOg64ec/no4uAWGeQZMWz4gSuPE5DybYTPIYuFj+eJs/NLbx2NHyN5xIvLC
scxb9zwzhykICylceEvGYLJIb7BfIcdICJox4JjxwCDT+32VWwBbuybCGM1klbJQS9m3p3x5fgDQ
1rB+fvYPbWM/75/iybYK4qN1FVldDmUOeyqTHQm6eQ5eBuVg3z6j52VflyRww1WzNiFS6XlPfjj5
BuO5L+gzNd6//AmzViZVuPawUC67ksF3t8yFvhYCcJwqEYJ+NV9eD7gx3A15NOi+cn44R8pT2v/D
Ef59ruyoaW3Wlh9kIFeWqG6gFLd7sv+Vq/pDgrHAQdUx2TYnxu2SxDn9AVi8iLcPY6GsfS02xvis
Bqsk+gYHeLBd1/0tP64e98485hXR15QTz3PPiLluByMwjLGA0JDTm9wHV8Ihrap1tt6jZlOgA5SP
MXQb4F/zx9y+nZhUfYEaynnatS61zvf1///wkn/OiLl3tS5TsjGtwdFbfDxg6viM0iwJ1sXR5vah
zJ96e7H8ocW4khi9dZGcQ3r2YQAaBNZ+oauLOKcQHWaWzbsAFgrh15JjnEoeqbUnqtCM3S4l9gHH
tdk8dnT1u1k/I7rcYsDYwoAH72L7P+Klv9lkh2uwGAWzSALYTH2qfWyhiiYaxeo1RxmXL9A/ZJi4
OQdstoYxbWRCcyJu9Ad73fMaG+T5N+6cGLsQd0zHsLKw0Pi8s9/cmqKbFbkW3SaOQ0/FChObvEcH
jynGZWhj0MdjWY5n/UXDK9PdpPS3aq8wBPeOkVeeCLlHxTgPRZcaI9egIlkOYDL/UL9tMV3/9MQ5
qoVWwitV1Bi/IQVK4fszHaghfAbqAOiMXTnUWVsbCxcKR4y8+1RjnEZklJMlJgXukhQNut93yfk3
+Qv5cbyp6Nq37U+OH7ntc7rmkPEjVqCqoe6DYkwOdn+oXdwpDzaHCOeyZpeRRR5SsW0B7Xiz0cN2
Jhvk/DHSi9nhnenw7Hgh+XbNEuM/6riWe8kESzuQ+wC9wH0mvz135WToD4Rdfz19foocuKtFdy/L
piYh0wu0HkYjMURVI76Hphgtyd8ApXpfhMsWffH7jCYW/Zh5WgeLVsgrJhg+Ph42SOipBM1AJkS5
XnNUcQEaAFK8IMio4gDUAAmJf5gYyl9AKZsf9tQ1ne79PmezYG5c1QUdRgETIIRrXQvBaWvV7n/c
//GFDNg1F8zVVehVagjJt9gA4IlR6L20Veh2bT32hBsKLjrBC1YYxWuNsdY7AQPffoK0AYqEvMTE
sj/6Q4FtI/Cxtwc7psFOgRzSA9z679kdIXkASBGe71v0DBe0mHuqU0Y0QWJr2dlyo4dijWpnQJ4+
ecEFx26+c3YX0XOT/O/xK6dwpa3uH/9C9ePq+L/97cWv+7XYtckcLL/u/tPR+hGv3XO52qyQiN9P
tLed4zG1U3eNVx6PtYV84zV1xicY5thg/Q8kuEPT8rRJJEyhVxh+dxtK61+AS1x/rk8v4o47EjTb
zB2bYkcU06RqknZ+HEUtTbz3hlTjQye7gcJxehyF//bEF+K1MiGLfeAsn40Hc6Mha8rRweW4/UIH
GedQSZMQN/ksQRu1DES5D3hbNShk9Dbdjmte3YLnLr716YKhqgM6NSCq55SZgXEG9z9O1nY0urX/
VRbggjfGW2hWphqZOcNDYErAoNLqnW6fnhqOe11+L/4hw44nVppqFPEswnAgIlShB2IhZuBl439I
+67mxpGk21+ECHjzWrAkSEoU1RKlF0TLwRKGhCHx6+8pfrsjqBrNujG7ExvzMBFKZiG9OcnJyHkO
g8XXH6zmP0IXOqKrBdHyrtn/6l+xxsT18LPh7YQnpgZ1TqVKOjRULA7kqSHtytNWiCoMlIMB8OTm
+yU37aZ/8oZKscXnC6BwAR+Kr4WqFHFO5Bwed9ZaxLALbxVsPjOecMeYjVMjdwctg1Yh+6HJzyfQ
zBC8uHbwFW55iALzRbAJNSawEM1sxJkMMOagV7D2Di5GhxYPJ8d/WbrLC9kFSE/CD45dpunAn69J
b1drKj2VyPgWuT/rbS0he1WAm3hX7x4XyE/kBXHx+QKsBX99DdeKH4fsvLP5JsvITZ0oQm3KV7L7
/Z1uV7hC4CKot7UNDertL8zx1pgzFwO0ZXhNxZn+BXUH39SZHCnFEH8hH1u0xex2lT2+rhfkbIP+
42bDQ+f6S7j4TYuRoUzJ21gbQSt8CluHToalxHvwW7QaYDtdBN63n/YvQvtNkBGjJlYb8UiTZ5px
wmwChlV3fNS/tvqGQ2s+S5o8JBOaKgfrpOsG9eqiv8dO35oGw5H37Lub3y6iYdcJONzRv3hLXhk/
1Jt9lp1p9A1PTg4QGYxu+L+PPhfl/y8xw/c7MgFrcxBPdS3AtD217wZRoB0LvwxGRPrPuBMy2qoH
2CgOe39xs99EGVdkJKf/FFNPbuuECSZUzBXxseva2faHttjGzscTbyKMow7os+PNJ762bRO1t2gs
e3ScvWivjeAOc9Qn5+x3HP7+4tb/yx8uI/4kJSfG4XCgucyrdRc5C6Ki5m5fM2reoJlCn+rvkoLT
xj9JtekAqIOEJp+O59zREP3h4Htp+IoiJyow4G+1cgPJtneBA5y1IHW2xS9eCW2+OviPhhjsZj1M
unE4GtRBQve9x5SgHkPGJeoH3Led98Xfb8tYml4wBMU4UoEFMgEWLcsACba54XgMnUeGsS+mEivD
cQAZMydWgu2z/cVW3g+kdQpcaUQ/uHewsHYii9LEz1i8+/7qZblEXrRzXbJIvMh5f3/GAsse87DW
tlrZHxGS5uXSRfrcVbx0fb5ANfkAjIkS9OiURbS67QBWr15gy1lA2LDlmKX5FO377RmzlGIL8xzR
okOFlVtbeBU9exvwQL2oxbkl0YxFMqSyMmOaQo+LxokIxTq9zcZ8wWbyWIz56WO5lU9nsJETFA+3
e8yqUOy8B2yZkRaqunHt9B7QkrttyEWpvR2JYJ31p75mtRZZIs0Q16B6si1XfLeXcUs4LM6Hj/98
qau8TIxdbp7y7ExrUgB2pDEWolW/JysUZI/2DqAQvBYOx6Qb1x7khGB1OSPzzVByC18buoqNAOvh
XgeCk0y+lritsMv82yzyRP6aH0wodvUZ40zXXqC+jAYibWEHtAH5hvM/EmIsTpuI9aWlaXXlRy9w
97huEOy4gnE7VjTYJm0mnnNTOUMwnsIaGCjWRnxJd4W9vcaGtzm65uM3VOyKaTd5ul6Q41QTqHQ8
rdcSXD4O6xA/t8sAveGdHSgvBk9AOH7q6jInJHPNHCSrxCOGCUZ67ZMTP2555ul21IQjLz91KwaS
fZsfwNbaSQOUPu4O+6/mGcc1kFJw4W+vR3FuPSJjRZJWGUqphMSfPec1xN7k+u5x8ZCuPx+LuwfM
Jl0U8vlJiH3CiDmQxKxVuMt3lyDgvSwnFMZ9u59sZydkpyVVvaMT7l/vvMd73OyB099tjUVhc4Jh
ntpdM4HJh7wo6Vg0lG0h8OqERIHi2hSblvMxOV6ArdNpaRbjTDrUAVC4vaOuzZqMhSPydJtHhsmR
si76T8PF87QAjXTLfiD27yV6+NA9XgjK0YFrajx5ujH+ryEJ1+h0R/cAjLut2LzAky3E9S2qPCcd
WnbxHRSU7haZ14bvsPp00YE3682xWGw17lzU2mieIQnp8hOr4h8cXnifhgk2tPqgxA3toTsY36bu
BOPjvku/DDpvTxxi9I/dUGa2EJecC5wlvoAXIBG8PqJuGq1W1zZHeHjjlZP+Urn6xzmzULCX2kqV
msp2d3BEHHLVg0wLivOqsHZKA1lvVL9sHy5YeDvZt/nkvClbnCv7XBJ7CWyGw5f8ctx8cbR2Zr95
WnP44+hl16VFVtKw+fB7jenz3PYX3lr1PYjiQ+yj/Uw2LhaZBvKFASuO9HOJM7lQLWD2+XgCd5W7
R7vi8dVzQnUtNc5gj7UbdVvzzr48O9vga1esswpmK/wfrSNbtmu7TB9NTErAbDkAZUaUjHGPAv9w
eP1LmfUfGbru6U1sybFUpPNJpV8y/Y0xMsOW95ha41DhiQuTBCGry6ozzWObyq4DnVSPF97MOMcm
KkzickkMMxVzjK0gK0+Xhh/wrBQv72eP20mllWnxCRT268NGtF9JjZoUAMF9YXFbuXhZMDsC1ylq
2+kUSGSwcfliFZPcf/DvN8cHdO45pKTb9upaFph8/jjv8mGAO3l0nEEnI2bIyW9UMhNOkM0RAJUJ
LQqh6dp0BEdIJivA2iJZUTk9HU51DSDKP8MXRRBrs7igSDrYALZx7nCxNSafyKcJtkg32XUM4YSz
bDyQ+PmURcFFNkvDEp15FZzJG8qxFBkxNcNW8OTl7qPufKJQ46JrT6sl/Jni2fB0Qo/RpugsJKes
xDfTSHgOrF/5222hmK/lTQgwutRiNaLAhjkkHVtA3usbkj50HQtCXjbolW3DfyeFE4KMiy4VIze7
iL4gWSz8yMPUFIncy8NtvmbjjAkVKqST72TWh/JcpTSsHx3gxPFM9mxRY/Ln2Tg+LorEaqgq6dvU
L8i1JcAxpDxZY2N0XJT4T7KwD4HSRYfjP5GOr+yjHexQGeLxNFtl+OaJDdKHUTGTgVbHk9UbPo2B
O9ChDiwXy5FeTrxO3KwJnxBj3K4mWqUs/x8xZ1144nvg8PiZNXcTEkyYXui5ZaXXKqdqSw/PqPIj
QeWF59e0948gcEJF/SloXdGfDqmCVyucV5zz+TwD/ooAngcjPHHt3hZqLjHGGjTxcLkoJog5+/1x
dSDhYKuYDPXUF9G8axbBqfM4FOnPv8Ueax6aUgaMHijmQMqvfILqMEHDJNAWPGnnfS7GLuDeF0Jp
OtCLJjoWdTAS5WtoOa/QLEFaai0GLL4+3eaOJ4SMkRAwPFJWLdVi9UiEHLsn3JYT7/0YQ6GkVt1b
VAjLRbo+h5Z9xvzwFw3uMvyfI/LzNZpvYWRD9W48641lgdrTGnV9PCEwZJ0HAGDhH3SeKMICzgp0
RERL+vZTzrdoJ6QZj5zLuZBdLAjKETClFKjUQJ10sK1dfReTy/374PXLcams4xwhdBDcpj6/rTCh
zpqTvKn6A51XDV8PnydPg4RuTfeJB5sxX8iY0GFsijpeYrka8cAKiQBpvzkMOL6zDHYprxg7X6CZ
UGLsSiq31pCpVDbXdDwQSPI5dGGJvlrAw32Zn9ia0GLMinpQDpqYIAY4OvvORZsLjrklOEWBNTm0
gDjfiqN1f0TvVYwDsNT0Oxh9fIsRuC0e0AjB6AAuznPtM8dTs5G8pmuR0F5ArbPXDYldyceBG47e
zQfxkwdkDIkBhrqGVs67ZbHC2YMvJdQOJMbBvg1u6HxxYygeU4xVOXeRKKYG6F23pwvHehXub38l
XlzIRvFjrlCmQMK7O7gocvXkHSO+Jtmg1LsNlMfb5DgywcbzpqmXphJRhtaFI21Koj9wKyickJBd
SunS4SK39NEwZUcePukqgotpZXd75DhNHiHGSFS6dTKMGoTWuGC7SDkYfLy/zhiGOlNkxaQF61AH
nulpcftD8Czp9RLGJHAuZKsuTzL+fGcPS+dMD56/j8tmYYe8EJ0qxZ+hhY5MSrXogWvGZqcaJqSa
DDmc+dk5duXglgPv4uJshU75JsF8iUjQ5cosQcKTQvm+IDLXvPCYYL7GacS+7yFC1IKR5/W6e80c
BYANzxdS+rjEhmko1Is4X2g+UPpmirHWppkPR+UCkvJrgTPCq3v3ZWlzHOp87qHiKBTgbAGcy+6Z
SKOZSH3d0bjvQC72GvEY5mVagv0n7AHCDXHih1kDMKHHhA/SoBxauur4OL4XWNxRlrCbnHfjkWDk
TTn2adNbPf1UwBPAGNkddiUWqDai3gbHmvO6EfPRGO77KJZiAWyZxSLTThe1Gik8aGcfSHoiY0Dh
RGhU9po4ZhpG78sddjRSr1wrWbjlDbDNiuaEPCP8Fz0q+y4B+bt4ixDlK+Y48vkizIQAI/tCopu9
FFFkUpKs1ol952VO92tBHsQPTAKe/R2Wr4pfvBLMfBVzQpaRfzy2EV9G/fx4dkZy+JX6mLM9tYhq
OfzNysuEjv4zsyutsyAeTNzOe3oy8NVM53LXPHNkctaRT2gwSQ8dMWyNBryETgTEIoy/oO2tvXxw
yNAv8YepnZChojIx6rjPekxUeneweUhxrOXhOsOIltXuwmOIKtEtSvRRJ5TQrhoK4wCGsh6YZO3J
Jl7+GfuxtuClVtdW0d9JyexslqyZSaOPEL8QQ6H6Zy4D71pN/WOM6nmVEFxuoSjfiSduPpytkWE3
O9Q4IjIf+P3zsDI7tFWm7el0kfCwjlPUhGDAryTlw27HPbfDkXqZndmqgcWSWxHODYZ1H6JzdoDt
CIzFliMps9HFhCHGaAxZMQg5UMEes8KLy5ic+oJkgPHtF6pIJGmZOooeRu3+lzDet4o3mAvOD7gt
qn/iWihtMpYZ/apr0a5fTummAP7IxUCNMHKNmpe3znc/Jwwz1mREw/AoWXhXNV2YYkmk3O58+f34
1Cm2qJK0IWd/KX+cw9HVkr3Oy/NmI5QJecbIWIMR6YMKQOXDV5qT9H4Z81z5fCY5IcHYmBgngY1T
BhnFXjFgnvIQrpzgiI2x/K24O4e7lMVjiTE2uVbGolHQL+gMv3FjmJbHB+fsHklgcwybzKPFmJs+
xtEcMwWtJ4feeahc3H5xqs36tRttc0eqxWpVu52n32lHgBfkDq/wwKHPTmalRx0g2ydIT+m0bxsX
bui2OvAYZGeyukNTD1ZOndB+Hy0XqQv77ckLNO5oicOpgjBY6l5gO9xSB5W8G+aVHc46A+w6rahi
OOv6Y3Emj91nTLw6iFQb0NqB9nib0/nE41tM2dEsM88wYXS+0qvI4Ca4i5GvdK9EmYxD6bZjl9ke
Tp1quNtKbRyNyy42TtCu6uC9IHTidvO7wgFshxPdzteNJswxVqaq9KpWU6h55T6pX+2yLsiSu8t1
O+CTr9Xjie8trPTUqSMCPmzAC++qfV4eetyFvv16HAdxtacTIufeHOuMarf38HX7L8+POEweiTEc
dTcUTU3PGRydznAuqZ0/GKp/jNy+IfWTtcZQVBdUPBw8ruAxNsRshKrsWzxbkiDIIz7MFWa/UNjj
Lc1wNIrt53TK8XzO6ffJf2e78Xdw+/k4poht3yilniriBR9mHfme4R04ppYjXOxslWnkTarSV8Lc
X47G/gtA2W4zwJEsdg9SuwhSXFdgIFpg++PEuQLLycYAgPozMpX6rr8YA9WO/XpY0mnsdlWm3qmw
ASiJUdPtzrbdl82DX2s8gzObsX8LNjthhTNEsqW11OAs9+YWmVI9OB+8Xdj5lH1ChYrfRDPVusf6
1wEMAmVZ8l4pwIEPUGW0T3DvxuZOENL3uuEfrp5rQg7QIemQ5vQ9C+fYElsmeEdUi9GY5IbZvAdk
LIMkxNjDEmAZuiPZ76vDrg6ypzHaJbycj2eo2TGrXNDbY0fN29E7rSMUO44+H4jidtaH694/v5Qs
VVGs0GspFxxaem7WTU/sLZ8MR2XZZcfyfJLNTkYuNizXum3e53aP/h32uS4OXi5U7rnzrbx8iMWu
FXNFLA4qSBoBKsYuwTZDYMfeB29si+cr2JkpSxMz6URVatCcCmd0N7sP7QMNNdon/B9zInZsShsU
cWxaSF+Ohlb61OMqX+/0OCV2AcbbkZjt0hW927bwGoPc0K4rgOpEu/I0r+KoAE2lA3jIQ0HeW0A1
AXqI4zU4RpdtxlSdIqtChqNKVkvSiJx4Rv0v+RWmSHCpxbRUdsunSfu+lC0cTQFaiFN6wkO+frFx
9225Sz2Hi78437YAqOd/yTFWvjMqs8OFd9pIoBuF2zx8NBfqe4pThZYTLDMS7IItxzX+5WN9E2Wi
u64WJetAj5KMd6G38AR7fMAx+y+uhafJ959C8U2HsfCny6FXeoG+ZQhwzrtF5GBknCJSHXGtDTh6
XILz1ZxvgjTmmEhhCyjLOolA8IhxSLr/hgVNCqBJI2X4FbgVrNM7HNGfD2S+iTLGXsROUqeYEMmn
ECS99TDg1uZ9tJMdEXD69rYJeZdD/2L1v0kyIWAjNm0yiPiAAJg5EfN+RaHuAPLF4WzeZf5Dhs0W
EyDqjUeaeDwVq/XFHj3Ui6r1JaVnhrnroBxhufI8+XbWSVA0ORPocTDPey0f1d95TiLvd9W5HL54
SseminEutqVKT1RhbygONc/D6nmwIEvMGux+bbqFgsiAN94zH0x/vyVlf8KeUEuRalaQkoPhRDg/
naQcrniWi00TjQinp42emhLcWpXJXvXR2X0aTF/3UE53OF6GJxuMDamsPB7QfIMhDrHqlz7fFr2r
r79hOtjcsI+UuMy1q4ly9vISV7RxZPSNQm6dsXGS2i3Wy1eHBWZ7CsBvOYWPvc/bP4H7nowxqVu1
TvMzOKxXh81b6cCGnFar5xXcQcAbq51N8Q3DxJVLE4dO2WC/wZlVua4zzIeegF+GSwoeIE1QAb7N
0myANaHCfLPiPKiHQQZGptDaheY2lavhCFi2yOrw0HLEcXZQXdMVg147wpU1FqUfSARNol/otrwD
G9W/VTbgy2D/rc2n7txjPDn2ujD29M1HDMBT0+V8vjl9m5JnfE+pNSb6XCCPG6oVJrOSz9tvOdtN
mhJgxEOK0gvAxtEBDNfem/epL9qADvSitVlCGD+eBO82wdmK+pQg42ck41DqwwH9QOAUhapbB+l9
ED7dJjInIVMajGM5n1vVElPQ2O895wx8qqzhZM2z5YsJCRZKP2+PQ6bQDxOu61323LxjPiM+2R/c
o8hzfnlKiCZpE4vbd1JvphSuAWsK0TJy7jEgVJAVjUkD3eU8HBUn1l5NidHIZELMPHdnJT2D2MnF
urbL8x6ziYqhaBqA/yX0t9lqiRR3EmCnRTrmYGAjW2qJCeC1I3jZCjXB6gWHnzlBmNJj+OlljHEP
KegpKcmeC5JsS+Ci3ha2WRWaEmF8Yiwdh3Mvg8jR24eI1jr3tXxJXfnlZJF00Woo+g/g7SuIRDvz
Gy4wxNWLsF9t+gOok5t8tSFuU10TRhiJHPWV9VvjE6SBkk9GNwgkzogS9xsy5vc0CBoaG2AXxNy1
A2x3/ZEW7y7gkmP9ZkN8Q5XRW5Z0Q5FNJmVXZEkYm4F+PzC2l/5jBLMNuTzzbMY1/f/jFSe0GEW7
YMHgEJ1A6yk0iPda3xtBdndGL845Aq7N2UUuhgB3tu4BJxBOjVtHnn/YyQ9ghDXPsUE3SPgBzv41
Ag4iMowA0bDBi3nmlHz6qIy86vGhUg416ITAfqmf491tfZjVuQkbjDRWuXCOzkf8+QJ5krjoHDc4
cjGe52o5Ux4YIeySqgKYhoS3wrTX64Kkfm+rzuq5xDat3RFpMXACxdnSx5QifdWJko1xVTVRBYq0
HLH3PME9eWS34+5A8ThjHPI5VQcZF2IoxBP2vS1QsZfqw+1PNOu9pswwTlg1LmepQN2aRjVY2cRB
epXIzxzDOBt6TqkwbniopTHGAAGo1JhOHiEOB7sMfffXMog9nqmg2vGH+iJGw9CUaWJNiCGmVyX2
rDQFxFp6RMOV0PgMYBA5L0cF6wYZtohoRVamipIKMnSeaX92jI1KMF2O3ty/er5vjthC4ulcaJE5
GpQjb1066IUf7XubJAipP87/H3P589Z2QpAxQHEi57IWy3S9Cytk+zfFUZ0Ck6dfPNZmx9aNCSXG
BB0KMbPyHK8IVUK1Ibk/AdVgxAhJeC+icw37mu7EEHQ/dJenyBxBYeuKlVmfzKjRAbHvRPejv9ot
gy9tYdq8z0f9xS1JYUwUEOitfOxBJxyWloeVgOdxK9lbDSOLt2VyPgCZvCZjmtJUzk+Nhdd8ylGn
x4Cdd8Y+o2X7vr+Brn1tA9O+TZIrKoyVqvW2Ojc5RMU5Otp1sO/sKY68KJ9kZ8l7yVmTOOGPsVZK
Isdm0kIRnJ7iGCibai9osPLcAW+ecjM2RB31psxM2HgRRYd+IWyK8PS++RpQu2y4V3J4n01lgpte
kOrscMYbNq/KM/a+VIW0Lvnl+jUC/BZQGIGp+lsU2mFqGm6FeNZNfz8qO/tdnzM1lY6g/nRycVI8
3njrzlcOBDenxu2L+Lx94k0ez3udCUnGvkSABC1FnA+mo2Mwmg8vsJpfOAPxxP2QHB1XGftSHLAr
2pw0PK1L4V3rlgiu+hx83NaCudRsYsVU9WdIgJFIoYoG6F2j+GnrC9inXIjPVru+TWY2XsO8Ng6O
4ZKjJjLqjcDYNEfZxOSxP24C/mro/GN9/31Gl/NWlPVex99vXAf40fRYRuddHOyh3uZjPsCdMMLo
cQoQij6yQAhD7raTP8TLeD2Ktt6R43qLzv9Gezxzxvb/Yqi+mWNU2uiPRSYpoKkBfJuILg45own9
bpJl0pCPDy6qwKxM6ArEWJTwbibzmCoOOfcRlbwjItO38u7wS8NeRYtSbPurtmPAWPNXLikPf3ga
3TJNTPSj9nYFSJuEpjLWElorwn1RgCkA/1sgWpBItrw4H3Eg50JyL9gWtiz+Kx8wIcuoc3IceyuV
sxGRKnRMyuznX3bQhYHCNcwa1ddbHDL6rLS4xSNnIOXorxVRvNLB8RHvAUsSz59osN67zy8XT7Ij
8mu5XGLidE9TG4Qw6H59fADLzd68IJfawtBwfO+8fE0egbEBMQr+uVnhl62VQINF2+CAIuAypAVH
d+jfufUCTDTRiYBZE+k3Bmvrai0rJF7Ytf2l3Feh7nKIzfrBCVOMxRnUXm/kAkwh8tzj6hGKCRsJ
D1jYvPL0LCgiTrb9I7uMvkRj0pv6hZICCo7p7xXcpIhzN1oFFNknCGyA27ZEH7Doj1V/GhfisBTW
O7oQ+Ti3PjVraie/hrVQRhJrhYijuXvndQyVzrPsq/tPfqkx4W4sXUPNWx+VMU6tYLSSrIAc7dKO
TuItHhbJnVnaqIqlmRPAKEa2KQc1UCkgxrslvTi1feJFxLOhwDfXbC1THJREylPIFj7B4L6ecCEs
Wik+tuvR36R3vD7+XRo1IUmD54nJGk+ZeSku4DzKidcsxYwIiEF8N8W1jkB76bjTBJwvazDGKo4S
rNsIIBiqPoIP6YCey1IMU1ygAl7FB6+aNF8umDDIWCw1w6XQsaf0MCaf7S53QQAwT4714Rh+gzE+
eZ2eK80AETRQD4AQRZuWW3/mmF6DMTwo1ctZ18b0THHoWZ4m2i4cGXBfeZgYPFNqMFanE+A7hRO4
eUI8ipsqZxIDh58uvXOe7VpmvqF37G3sw2D0mO6N6OTAYGcrA3tJsDqo2EobEdDdp8XXFq2cyNZd
bmTKseMGY2G0qDuJwhHPmeNYh5NulQe6d4n1E7sUyP9mxg3GvGSqHkOxKa0jCfdrubTFjxotdpww
JZrz73LCb5Fni7V1WbZGmVMn/Xry81/xGgCMO8A3DURY8ao982HWP27DZOxHWiaHeqhgstawWd5b
iYy3DIFxmu6C8F9GyBPOGOOBndxLLgBdhw4xJncjUmq8IG9xjCf/JmMyzmdLNquYmmEn354N9EUw
IOmgXsC7PsGlxNiNbpBNuTtC/rFidS0zAv9ohWZByLXz9GVuaJrJWA8jj3MlU5MRDSXMzgCaioJw
I27hzczw7K3JGA+5rAshUyDr4f607kkZ1AR4RDJ3n3l26mISsLABfqRWZXno8XYXP6kIgrHUFVzD
sqNV2ZL64tRHopPTCtHSR5ikG6u3b2v1dZjv1pMyFkQwrCrKLhATFHuwIqrbSohLyoWTuoBRW0SN
HQHs2BswGCqnbmybATxqjFiC5jt8pCSuLDFGppPkQ6430PrL0vMa27rgVDywlYUFOiS4qnib+fmS
8rcmsheM81EaK0WEPKFAucbBqAUQntcPzybB7TJr8cGhRoWGfWpTxRkMXTFxh/ua0E6ilKaTtX40
CoSDilOtFSwK+kF6V9of2foDaQ6H2pyuTKkxIjyiiFf1Fqhhq4aUTmo/XxCdcDPUubrklAwTcY9F
1WMq5XANGgSSAw8yuLzxekyzYjGlwkhpmZRpOWjX+AcD/ikw3ABOj24Wt0E+O4A9pcQI4KXJpLyP
wM8R7cF2xMk37LXbdNAR+cMXchYL50Z532ouQ5oQvf6oiWQUWhldEo1+q73Ti+BvlVCcRCRIHzwh
5JFiXJ1mjiUgVkCKFnf3joXyxUBOe/UAak8fxf5/k0J248CQUL040g8X+clOGYl+QF+XdhsyHn7H
7HTU9BEZh3cECnpsnsDZxW+wQhZ62Cw2cfkCs44x0SynwRS9LYaUvLEwMGIcXYu+XHyZ2Xhw+kMY
f5gncp+0VPOctdO2BNRxphz/+0LNAAXYjydOADo7BGOqpoXsTtMxTcdoR3IQtFSoTwiqsUENaf0v
0hLnW9Lf/af9+ibDqEZstZ1g9iXsF3a7sHAPuLxftJ3Di8Y4dFhtUKVRak2qgshD4m2Mc0UpwA4J
Hu42Q7POd/Ju1w85UTsjwUBArIAh+F2PIi2dgzNw4FHNoz4HZYGQV+Od3eOckqRWe0Ky1nDHyixA
EoPNgLJ5XSveYamtu4WITlwKv+rc5nF2KnZKkNEKpe8Fcxgoj8VdAxjlYHvxOSR434v+9wlPw0Ud
i66rwdN+XOUNsbYZoiU6N+p88K4ISfNO9B8hZNdwClXPRbGHrD/tYbIcHRMBgDcKgLzA4YpK8w1p
v26uT7jSTDHW5bSh+aMj2neJXTXkGKiPxvJrZ7zQu7D/H5dhedwx3lTQZB04TiA63j3hngMtMWdO
Hear/BG4KrzRx1nMqKlwMIYjbqu0LCQqjXuv32WRgzAPJ7vQE37++PriAvfPhyTf344xIOIpRgda
BTmKR7J3EGsGhj08cg3IbExiKjIQ0S3EWyIjkJfT4awfVROlZKCXDVvN1ZZ2JnuFz82/ZzmaUGIS
kk7O1dgEU3hA7TnDAhWWp4QFcAo4pmqu2aVhAlZScehFMnGq8qeOycmhbKNWhRqr/mP9Zj0ML8cG
Y0Nh/HZb7uf6iD8oMQHC+agLQmlqoBTu77y3x/b5wXI/3wkyfYDYF/ZANG5kPKNr2HmTRMm0dNpc
YT5YJCZVU8XW+KijVvMkkMpuBtsEmK7bOL929br2/7PL+cEzXnPxHnpgAAeQDUUVMUj482HTy+Ug
5WolwiB70fKRnrcmLxdn8xtXQLjYfteNJsao/KDGmP+4Lo/F5dyJ1xJthZNk0PDflncibzHJvAfg
2BTXm4Mvv48b08PKX20DfyUIkWrd/sxzqY8ug3EZKBSSoV/FYGLe0l6ru3JIRHTPwrXsNioa4Yiq
RVAMvqwFPcTEoUiNCcP7D4rMR27FS3o+43THY3GPxrBhAG8V5WDMPF2et4irn/iFlplY9wdFRjsv
vZDFY5SJtBW5VpzokSKfodzCPW48F0n8oETt+uQ1y+IwAuQ3hxT1qM/ejaMjfzwHdhdYjx/wgzIF
GLQxLcrzUuqMw9BlSbbQHQbEE0T4J+FjJStI8woIlEbOXg8hHleA03Fx6t4g8JCZTbujqMpgU6Dx
zRcTUwFvxbPl29nZHsIAx24AiW0nT/WDfbjbOT2vbDg38v7jFzIfoU8OwxEnsfALuyUaEzhVsYa8
jUe/dYEViKexiW2uDirR6K1N8w2IjD1v7n3OfP74Ecz3aXI1PyQinglw1hrB8i56Ep5JMm64Rd/7
DyGffA/GgWdZbFVHqwS3yLr7nfxyeHR/fTVvvPR+rtP1gyPGdQ/jiNAuAUfd0nECqwXwOLq10XYd
akQhCRYbay9fW9gqQETr44TzGndKIBDCk5EHNrdrPJf0/Pg9jG+Xc3hivaef2XHe1JfxTXeAwwK0
y5b0WHmkNaMwsjgFnLmcb0qVHXoRTpF8KiRKNVxfNulWbgALmDj36sKPV2eUCXCZK3EvBIcjML53
Cj9i5xJ2bzzTNmtovr86O/2SGXFytkz8jAuaiKiC+Mcg8s64smrh9BrHjNKA/YaEsYh7Q1wVll40
Ivwz1D3KnP4hQGGCu+g2b9MmTDGZg9wl6lHoroQ8lMULhUgxyuJnW8A6BxY6bDAXl9xbY9fHusUg
Y9JygDGJVV+DwYpc3HxZ2WMQk7c7L6mJhtGbTVGQykGQWvu75dm3N8BssrsUcFjUwtKkHi17086f
/03z6oe0MaasPlWjlejQOdjTPbpX2PHCbT2+3+IYkavRn3gTI8tjoEzg5aPtRarJIYqJGX0dnDjz
kur3EJF4dISM4JyGtbyorxwBm4lpf3DJmLCqttRejPD+KEaJtpB66oeaYkp0rDye3nC8l8oYMSwc
FqVk0E/t0MOhboxt/RVN57og8Xkmk/7uP+RKUXTRMiVZM9jBJ6ETutNg4FWLi2eRYtjo0W8xNAz3
37zfhA7zfsZZivB6oPPkOVFGUCURMTtM5ZJDaNYSTAgxrzco58FKTkf6etTB58vOe0ngDW6TmZuu
RXj4/W6MZUfFsNWiCGQ6u3W8y0YJI4A7rsj7Ap6lJEG7vlYuijW3WDIrid+U2VXbTDXjvu9A+Yyz
aM+fkRd/ZGQ82wUMEPcM26zSTYgxiUCnAwtDsqi5k92TncJvRTAzOJ6043bzZ/LT6Yteo5WJfhd1
n+C8CvhSyDqUMMiuuS9Hn1fA4L0eY781I9I0tQYV4Q7R1Qu2oTHvgvEL+7Z8zJW0fnDD2mvrCARY
Ku+6YTvyZ+QAT1utsaXcLQQn+KCjLunddsuhOutyJ5+LscWmXDbFkNI37O3izlx1nrxvN07960tw
PhKfe756rgXxg00mhDyYB+lYGyAIUALJOa27juy+ujfYKu7ZcWnWLk6YY0zI6VSK5kGjtHCU6rUh
3iImBbDedtz64BwA4w+2GCMijhmWEA4gVTutR6+cpo2NxWKL6HbuCg+HNBzt4/Zr/BXsSv/LoKND
HC9AKdywy1f5mmgDrgwllkXlh+ahla2/P/Em0OaS/CmT1/8+IWEChePQtCDR2dcLwMi2hRGr7V8B
8DPtDx7UzXzohLqTicxalCSTUYlDrgmnAbsqj/ryWJNhXX3m68Ov9yRYtrmz6+6Q84a0ocl5ybmR
WF2e0GWU4mx0mVS3oJuswv3xEQUpZYlChr3DECFHAWdKNj9IMeogxudjehJAKifFo7RBu3/3wVHx
WYs84YbRgjyKj7VpgkTtrO/6Z8PFqtwuKHxevXA+RZ0QYnTAbMRC69QLIoNjgMLkgeRf6Aphb4/O
EMru0STSw9HtnPzRdWvsoHvCdkCaT37xZprnVEGRdBHn09BAQmkGqjKR09RIxEjTR1qMqnNbaYjD
C4Jm6z6KLCMbk/AvlYXSP+V5fBJbk2qb9xD1boSh3qNvf20HDKFgBZjzDeeCrik55mkVrcoulwrk
cuK8vo7kzgf6dEE2vwLuxNBsCjqlxQQqwkWAEz9R1pADr/d3jx7grv0oUIFwguI5N/6a/VrfT8km
nwUKv6ZW/N9T6vb5gGAImfZj7J9dQKx+bBNeLeWa27GmcsIhm2cWSjQiNzCg3ylR3vJxKUhuilvt
SzNcuj7W+z7JKiKbJaEoQ7q+3Doo5X3oD4BF+x0DncThfN05IzD9PTQEmcirbB6FRqIvLh7c4yn0
/YcE+L3vL/YFo5Bfdit7/2qJV5/SZMIa4aJkWnHCG4T7fYIiMXneLOUg2nDCJx5rjAk3FeFwbAqQ
gfZ3Ek5bpedtK/+OBVs8+paxuv2SPNllEfsNRY9jTNhB8x9jQg+huVZmL3yfYAQcqV5pZ5+w4Q0X
p2cu0lBkDKRIEi0G6/+Pte9YjhxJtv0imEEFxDYgUiEpkkkWyQ2sWAJaa3z9PeB904UKYjJs5r5N
b8qanhHwOK6PM7fZoxaJvSE+ghUBzMr0FaRzmHYsRjpWFkozPIXZ8knX4phbzXpYp6aBODhRvTfG
Vry3Hn2MsR1u3+f20/xzLMYQ+npR9M2imPrlCQ2KmBi9/fc3Le36IIz5k/00AuGWgIPYo2yFT9JO
ez2qH9h7vw/uucNdmz72WhxjCoNW1mJjgRosxU1tu1T3kxtYzuS+VYdj+77njo9vMS3imf25QQa4
s3gwMCKBA6JQndtY/4MdRAtl5O5h2R1gLdXxgRpORzWHd7db4dFaNIPjk5wEspGG0vVl2sEcY3lj
MlCNp/ocFWHb1OvCaJSixJW2T4MNcgo0GHAgZDNyXh1EXw66gseqGcppxpoXODALVSUIzq1lmPJi
eCCPwG6+709Y1fyT++22av7rb8d2pyt9NI2FEeAC7c4R8OWQtdvx3Pat4vFfUhjoyGeZ1H0ODXmx
39OYYk9z8CDSZ5GidyKwl+1YPPd2+Ytfzd8/OsmWCUdjLJXaxH12NZWof5izpVcDFQTUXH9zPt5m
yUDB3gzUVVR01rBUPfFca9VIMunaTZYtPktLvequeLAMl0fft9Vtqq1FMWDSt63ca2YqLSbNFoND
hKFJp7s/TpLDbTXbRODVsRgkMeS0xf6MHLrxaidOvVcsG7xlnOBg0+tbCWHAQxvGQW46CLGNioo/
tP1T9o0DwIul+KILKxEMSPRqOadJjc8zQBf2gXNtaGUZB/1dso6txqV+2db2P/JYuKhKUa4HA98I
9TTlJO3LhzKzyqp0BNMOs9M4O/1Aa9dMbBDryyUmN5XYKbqH28f+dM9vHJuFlDzHzgwFSdPrqXEw
6l72QJVlYroL6Iu/w4wDzT8uFxST7dgloJfSrtErZsgOR6c6aAXtDvDyuT05m4C9uhvGDdSyvOzI
FEvX0qDJsJ9nC6mmif7WMo5Z570UncEcsyJ4KgK+Qi7boYmx0n34uD8+H6uScrn3Fg26ddWMr0LS
Ts+iCVe95EXO50MMsrOe7jzv7XjksjRu9fCtMYAdjImEOUMqF9LOY0Sx6zK21Ff/G49CbjMzoRBd
QW4C3BYau+5c64JW6eICz8YK7hS72vkH5ZLvx4u6LN2tEdSiXob6ifIzodrzbeXdtocr4cybjeJe
89W8kuDFgN74fK9Z9/B2Ly1yW7UzWkt1fm+rl//KbPwRy5JslKlUtdiGJV1Juc/3d9YYWOoJbRXL
cpH/qgC8uuDPiuXK5o++1Cq+hAtGI8u5dwuK9VtmbyP/f+KSn21qqKYiyQR+PDTtMPdJFJBP+FO9
2A1XdjQLAe/lB8U6sePTbxCl3v562wbxjzT2GiPZL7tsaiQkl5aiXHAcP5YR1aS00UfAkbVpQFay
GM/JzMxyJgpOdj7Hga0NjiqjibZyn9v3pwRrYXY8i7WdF1lJZDAsrv2czDVOp9DezWXLO4Le1hkd
2UTxxv45P90+IefTKQyQxXXpF7MySFd32OV71X0SOdu1uZ+Lga8oS2YhHSChFuzpoQW/bIINOocT
b2pwG5NXN8fEWnkYq0qX4+ZspOkiB0VijEGiW55Pjr7psq8kMX5S24C7gDSjhGTSq71EqleJXqvn
wjoY3u67ZSX3+6fUeYL3yeuz2cbNlWjWberIkMhDi0Oe3s/v7nWqKDYpUivdh1RcevUf9zzY4r0B
xomak6z01Ranxb0SyRIrGj3np2X6/2lq6VN87D6Kj9tauVl4ACvEvxCF3S4fSnqolCZkijtE6GhP
G5zobNaWsLOa8pha/CTapj/6RyKbROuUIddDAjV9AXlPaKFfft5Vh+bD4IWVn0/qiz1fSWIwJa7/
dZ+kACsFKhzugs4v/Ru6ks65a17I5dfliq2S3fO4F0I0CBUHbUD1ihffLmp664cwUCMXrVqP0qJL
YHWo71M3B6Xf6+dHXShO0cvB+aqcd8Pyl+hBXRdpjBfaonPffW8PJm2Qtj8N8DTco/aBKh1H4mak
trprBnzSuotMZeyWlyrdY8H19NmCpl7nmhtlK7zrZPBHbkJTNGbIqpzaXZZCvObeZBngZi4ohuik
HUjc3kbH+bZTQSmE2RosxEXpx7TtE++iecrMABSRVU0LAzyf3Ft07KOxtPsaD5YbMS5nuqVCDBxJ
aIHPfBNnBpG9ugNtIljX4m8lbGTuWP9XfWWAqPUlKVd0CItT63xyPypileXOuLPRlRpb0X/DsK2t
QEhl3Jpi4W7URKjrCd4h4rqImhYs5N5Htum2nn66uzfukd2QWTaTSoposSgvdnEM75sYU1+Hw31u
V5ZAaLuz4CSeUis8g3EzPf/kdsV+bti49QsYVAoyP9a0boKZds8nbH053zfWR0ST42EhhXfS/bGk
svv2/MSdOuO4IISBoSAbjbwPAENnG/24zTeeAduiWVl/x89/X7nCfi9hdavU4zv27hm9aopbusXz
YDqmg84pRG1Pw0duWf3uiBbQ3Y/eerg8ZLsOHanPITh8wNCxm3fi/V3vYON5au1fxmE3cgLqzcwq
1rBqSzSERn62KyhqWl2oJnFBKmGPAeb0MNpNYpPIFVI6HMyXY41166dHXn5psya9Fsw84bEPzVYK
PgWLj4TmEcXAx+tZnEC+cOzexOqM0XpeSnLTK1xLZd5yFaSmVIFs6IrM4Ov9ObskgSVl6KZTOU9r
0y1cS2JecRa1GpiSFkkm+txVK2+tHnd5VBzprL/dfsebfaArYWynEHi1O7VIIOyEEaSgcpP38F67
ZqHdHaxCh82pnD1WgmX2nXOnWMfc2eNhazrl2b2lQMu+5vXvYF6zGCLwLurl0HVoC5d0olZ5XFiM
bp93M5Jey2HerhTk1ZiZM86LMbL7+8q6YOvVTrcceoRtW+azY4tXOt7Ci7VMJmTp2qIPqxlnGzvr
w41RDEDD9pHLkc5T0c9GnBVsVGry/1T01D4puzdQDj4aFs9SLw7IrQ/FOA1ZPAcaPhYu0Lw/nxPM
YqNjNzSXttaf/Jrl8jluSWP8grgvKi30Ic2vKabrj8d+9708PnK0b8vNW38gBlHMqG/zNpCkq5wc
hAvq0XNo+QJv4ntrQEhbi2EghHSm3OfGonsvaE26R2vS4UIfvjmgVgKj0IlPSM37VgySzKMUN3G6
fKtTa9sExA/P6K++r9yQoP+Wm1XZ8l1X52ObMMYhTTEBDnFgUTLd/IQRCeybQXPE7Te8WULUNEw9
aUSVJcL6HtJMQkkBg+G1mPf6ksaNrfljCO3nI0r4MXwPbgZny1NeS2TQqZUKISwkBV7jqUYTsYCG
BQSTyIQ9PgqcgvamLq4OxwJUGc5dNyxKgltUc4vgEl9uX+AmHq1EMHhUa72AbQOydBU6Wp3JNzDu
dFaEhbf/lSVbCVr0cwVI+SymcdTjLINlpw+FVdd0maM9cVnZtrz69fdhQKkNQr33I3yfU+9TeNnH
O2x3Tu4fnxb2IG4laFPPV8diQElQhDYeBRW2Sv9RvklYCJFJdiLaSJ5weRN5msdAUxj2rap/qsPJ
fb+faQV1QAUZ9Abc6IF3LAaeKrEwQXCASyxtsBTNdrHTn4UjYIJXIFxeyxdQX90fA0siCKILoyVL
xvDcX6XLUbafF8t7W8s3M08rpdCYnrCijGojyiEGCWV193p+f78/YAwDq049BxXJZ+sU7m6L5CET
ywDZJ0Leiwk0AwyQ5xqhrOyEtRvfncqYIhj6P16kxmDFYNSdYooQ9/IqUPWA7gJ0bNw+EgeO2DaX
UK/GVoohIozp8EtE14TVyzyN2LaMqBjry0y1TkwGkYIJi2QSMP4iovJ3sI0H9/DrIbJ2MIwgX7Kw
kJSfP9v0OFcyGXDCBke1DQMNrxjjX++9N90JoPjn+X6fTtdXZf9zNAaaxnaUw6pZxGB0E7R+My1d
LNdGrsq3eM01CxjcksUAU1YPvZEheriCjF+6+PTIDfq21eHPaRg4iuSaSGGlL9CH2OT1XDnnMQSp
r3JWX7P7cvd7z/ditsH9j0wGl7DjqAZ/PU6FdONrLdM2pLqTfg9K+oR8Ncc2buPtH2EMNs1yq4Vt
igMuws7R4fZr2kwTa/8onSYymDR2QxwnCs6iux9opb5cDvl+yYaj76/AfjeLI27TfV6JY/yW0lAH
fyYQJ8CbeB2c8ik91S/gcrE5grYgXUdxdCFHVtG8yeiFOIR5OqEbA2O8tv/2kNlI7GNukSNly0Kt
pTCaMGKKIMk6SEEpwURSX6WO4mAfHuc0mz2FazmMEsRpNShTBTmfe2RANnI9oB8W877fv2OROq8Z
dLM5dSWONVSJPIOGP4M4cO/YbgB/4ure67RDD8t5ekSzgk7vl1EGemnepoeS0Adn8mosTcVI8D4/
P1bfwHd0+6o3kyzr38RoToaV0FXYLB90tM9XTNhTrINF0xAQGWSkP02P8+7ULexaC2RsGRn1REGN
XYb3Ie+Siarv8A6y36gwDM75nkbnS2Gl7vVwuYBOf7TiF+T4iAWG9sxEI6sjOU5O7yzUzngsfVuI
sP5hjG0qySjIdYEf9lKjDcTk8w1u4dtaAGOIprwrurFcrto9N1YqUmX3v8yG0hvPGm2mP9ayGGvU
m2PeiMs7RdMqBgeRAcntwxWEt+Lbj/ibRotDiXH7l8rntaDxbnH591UooLbDSPpFxxXsnDfvUue2
vm5mI9cHYwBIztKwmT6/0un1PcTy54vueNDWGJvmuWmJLSuo66Ypm9hGB/YA5hb1VhKnES7Lte6O
4HOS3Xb5aEbiGTrHid30KNeimHvrxa6dcozEXE/gGHx/z22w2jjmLrMxucyBV96pmCsE9XA4khyi
xN3L+UO9Ji4HVzdbddaHYfB7Ji3GzlNIKJ96B5MFC6EERw+2TcSfT8NAt7kQ9OsBRNgLbmBh6wEN
Ovwe2M3gYnUUtqttnEtVic1+0WfXnc7X8P4X/bF0OGFm9fe038c73uf5N5D8z9HYDrYZHECjOHew
Sq9nF5yLwMLdA1zkZXCPl/HYrO+sz8fAsS8bvTZKOB+IMa7FY0CDYxqiuZ6iFrjDukXrqazobxCf
Cw9LN/NPji5u5jLX8hnUXaZ84lmG/GmHjgWAIppVEQXwbO+iDqzHvBbDYK9OWt2fW6gL5l4aGpzb
pV7C0cl/A7p/PhwDF6kBtom4wlmQBsHWbJp0IJWMaeba5a61jr8xRvf4O8J2AM5b2PL+1odjsKOE
r153BeRCXYDxxlu/Fz+aD54Y3h0yuDGN/4Lek208vpr03H1v92qLrrQYXw3Mw7ule4Zztq3obX02
BkoyaQxTOcLZsPTgjGV/BQ2/8w7Guz8GSzTNT8pyMZYFTR9UVEA+B9d42rHt+PyjHSxdM6nrpDMU
qCD0nLiHj+SIqYHZg7tnWnje4eXuaHUn9SSfMCPBuUXOCVn6Zi0nAhAfkHJypVNwNK3KjdwTqBY5
crat/58zMmiCUrHcSTNu8oRK5tjSQViaKGzkskCh+ZG1qIbz9zFuTmKsdIQlcp7NURTNDqdbWNPQ
e/RJVIjdZxjH+PGw896c0Pkcxmi4gQrnSbBjrGJJJpSml3sdZ9s9oLUQrBtPwsPS3w/Gam41nvcd
GYRJhnnSCwX3i9YM7I9V9tjD3ljo8n9bdjUELjq7sIP69kfl2SOW6jmV9RLZDRwSs8GggYStvf7a
gTLHczCSz7vSTWmGJBpEUSVEtJrKOJBmnAl+shzxPLtIEaHbgFb2N7I74oRou6Wc021d6Vrelytt
DTVdAiAw4R2RPGzoFa3h9qRQYt2J7tHCoKKJRhheDmfLC8P0sy4TZXEuifT3OeW0DPsJO52htG73
rqNBveQ9+y3tXItgXiOJq0hSGgnaadv3H4P7xAHnTedoLYA13rMZyCSFAOS8liADbRmInzH/5GDm
BPuMOPK2EHQtjlENoeirVohwZUZN+wC95r84AjZ7XNcSGGXoSDhi/AMSUDVG5e6DZosHBBLB20rH
lcNYbNCR9X7XQw4i+1cwZ4bWdac/wvUBfwFH1PKTWc9nfSTGaofRlCLN9XkkG8CYutIOrHl4SryM
2mZotpbEmOqurkLslZ0XcEK3oNSAol1tF+QP6RHMvjaf7X7LOVhLZAy3ofdFjaQKPldF1SscOr5F
4zxTNmdTtGWYkAEiuqVBD74jvHFkrL+hR+Lx98vtb8XRb7aqkJeVEuvRiAucnDByDYm/EHob7f5B
HbaSUAhZU2Q+vhFpHbF+SeKdPtJQsOrIqiSwSeqpLdvleL19MA4QscWFop7MfFguEWwdMWipjnuL
t81hM5e30gXWbqQ5ppHxrpaMx+urZqmgqQQUeU50vcNWZq62b5Yy1vIYqFC7JDH6BYzsV+lV/F3Q
+nCPTtVspw7WjPGi/bGQ6HMV0senn9ynxvuMDH6QZlbnYVqE2wN2Ny2MjTzc2HLl1udjcWOsplQW
oSkYnWgujbWsVcse7vZYJYsuZ47m8wBRY7Cjn/xJTsNFQ17PI6gZ3athX3Z03D3/5Lgzm8mJ9cEY
0GjKHFtrFbwysLsr++YHeft5W9s3/dGVBDZnMPdYmYDd0jjMGXZX2UcUw8FPl2XyBG0L6NzbPQ1Y
tnriVXY5UM8mDnIyzrMU4xKj3SO3GZIH7+zMrKT0SSV2+OsvNvlxCg/IV6Ma2V9VYqUp6O6Q5uFW
1f6NN/gPXrHjbGHqG0QIPm0K8mJYaQIi2I/AeQNny3fHag48y8yBYHaAVgH1+KjHi0dTP0QPTzw+
aR5KsUNsiaTXKRp1Fj0v4F8kTrZv6JlGAVUCqvbgi+8SOAG818y9RwYwyiQZFVBCLCqJLdfzPrSX
xd3fsWx4/4jOnf/jc2YXPon9mGlziRcA/+bsSva1wr5hgk3hB0DVTx5UcWw0u+PJJwOpYvnzvRH3
/B7+DB6Th+RaHIBV/x8eAgMgpSYHWTUu4mw4ia/nF3H3arqxZAUF9S8oiEXYOnkbUniPj00e6LU/
gyL2E42ReXHvLzv1unOOx88BPS7TG8e8sOmCyoiUKddxwgFNNa/ns48yc+Hszdh55O2/4LgGBhOj
VFnbzqry+e38h8JDeoBX19mszK/gmE0P9EaBloMlDAJbPIJlMKq/obb1hHIBz7ZsZlPXopgIJcmq
clJzPDP0dIGYDLE50rcBlqA+GB6l3hv2pGBbD3b1LIuBeFRCPHBhlz+hmzgMZAkHBSGEm9r1frez
HHRIIYJZOis4Qcwnc/KNyILNC/Qk7kkyQVxnIVGN1Dg2RI8UI5YPO/rNy7/D73qavj2lj+XCzM+d
ONskcVhfNuOhpJmujboO+QnN0YGj2n5EfyMI4JyT5zAYjG8C1plIEJQFO1Fbz5wQvfa89DRXRxlM
mTRBx5alRUcRYsx7ZfeMzhGba8R5rgm7z0lCqjOSKsip3Vc0jyDuvKaoRPv25dBS1aYorlqOtU8E
i5eM4KmLySQ8enCOzokC0a9LH477ccASNFiFcb9slt2Nj7670+iInSmedYfBB9qcBO9nOlBexodB
HCiEjA1TukmIoquK+Lnva12hDBtQghZ166WpS6r9+5SAAatRrEF1Il5jBuNEf8oyscdKVExZ1Alh
ggRSzO04+W3nJSIyoZJpmblpZa4aTNZtA7EAy+otLoLQZKKLJtJmRCLstKw/NuC/keTOa7v+JTCm
zDVNQeEIMTeuThONhRIfN6eC8uPvnFUnT2URdM3s1aQQektTpjSw0rxXP1I/LVubxEKu3I3YgZOe
4jjuLqYSGuYu6bVUPxd+oRJq1IoxUyxWDju7UUftp9KWpHR8okfvBonRUYfGYmxIGc12piOGFu6U
YUAhpRKk6pLVObantGVhvhRjqPwupqL6AcKD+T6NjeSaJ3L9mLaT4KSBn4EfQFdQgJTHHiv9lCIt
7HLuhks8ddn9gP52ZKN1U+icXhmqH3JeJB/Z5EfX2A/TnJK8LB79ZFZTC4PW2lkBYS14svs6VKyq
jsLXMJHFivr9IKI1ORwmV56b3tyh7y0lbtYXSXTF6jqsrFNSczrXYIpW3TCSheOIjOCHBtL9loZF
q4hnqYrSxz4T5vwujwQps2ZxClonrHwVrULZIFwDMUpeZ2Q73ge90Q/gEp1eAUhJSsW4ywtLyWvj
ex6naeU0WdFLtuAXaeSkfdc9BZXci+5oKLFkZ0SqYkyQ5gUSQWHbYPt8J2vPzYxJRKfJ48KnkmSa
38OoIMm+G6cYe/a6WXjsUddChjKq2sI2m1BqnaQCLSadezK8RXlQzIcOd6dR0g9Ke5jGIJM4ysc2
jiwqrmMICd3gmoENH5+VxNW7xebrsJHBm+JpmLYbLWnqi4aqhTaErjibQwoqYV28dHWBDEOWmtFT
W7R6hAtRcpX2XYFPIVVm31jKJGXf/TIdTaonsezJ2GiWWUTK6xi3QlTNlkvN6J0USWrMcGhRplMp
0duzkehiRiPE3Vh9reh9ZamiLJ4NrKRx6nKufnT+XFe2iQrIL6EM8sTOewOuvTHoJoZ6Ejk8DaXp
P+lRlgl7qUuzztWbvh53rVl3k62k6ZhTrKLQL2MziKItTCRInX6cpwILuppgLmlXKToWS9W1MXHm
4TewSjc0mWBZggQgYZM08dSXYa5NgzdopdUOO00J3b76JaQ5LwJf0sIMWCGxrYL30zQAJAZjuA00
z2LDRzB6RhxIl1nQRmqajeZOcSk6OXwoGnVjG9MqN9ATJQApOl8X3EJHTVUkZuAMahW39D9G0IUj
AiQROsG+SY2xwKMyJlqrZqOHjrDJUnQB/Eya9vu2ECa8hA4rKkYZYHxkHVaBMAA6dl1TdJE6e5pO
XKMvrFBvj12jIX0+/TL9kPNmtsQRUTRgHDRTl1lrP89arxZzIHqFZpD7zldjVy+hvFk99Q9FNuuW
Eo2ic/uMX/UIJkhUZWJoKng+WCORGo0+NKMwe1EZmw7pOoS4ddEdSaMWdkGIxPlwTNbj806JiE+m
apKOwfxF21a40DfYySzKoeiFcaRbQaCWZ7MXeptgu8nx9tGYQPN/RUmGKAKiDVh0xr3XB0UxazkW
PRHLjA9Ey7/LrYGRywhUhKo/z3e5JrVWKgmVe1swOyv4KRnbd9F5aRKsifiM71eHFIU8CrDJZPbA
em+ZleyIRr8fOvMRVDXWpMa2PF77NrFm5RAVzUgj8PDT0o85ofbnx/v76SpEEuHIqKKmmmAd/vuy
TVFpTAxRSZ5KFNHCNgtFpvqg9TQe88oJJUl3urLWLEDlaE1zVFpm3DduFnUJ/pcxoNnQ/6oiXbU6
qc1PWScKZ1Gc5+d2aAYXS5xqG3yi6SGvR3OfV2H5lKNBk0755Lt5Fld3RlC0T7cv96vvhDPBuODj
wakx2dyjWEZy2cid6CnjdFfK1be2VHjDnhtKCvIiYuLawGpssCQO5RTVHTya0ZuDtj3L8ujb0Ofo
Q5c7HtnUV1GqCFGqhPopQr7PVMJKVTKQ2xXgqJC9IqlUapJ22jfZnFkqiric97AlSoMeEBMD57AY
TGQk5loRj/AePJM42mA1/m7IOK/7q8uJK4O9x/YemFWs8flb4XTVDHGtpuLVYlSd5LaZHLEn2iXP
lOYEj0CjWqe1Fhm1wDLnqQ858tkGJby85QcQAu8dAwuGxhir2kxroviK4kmjS7AxnfpmbA/Jh6Cq
tjk5jVHu1LmhpTi4fVBY+XS4rZ3bP8AkhqGoJo6rMzbDyAzFzLTlBtTM7sbASToQ/IvVUVfnF0l8
rqTqkOuKFwvGvTg0tI8a5/ZP2PjMcL1UvA9d1bFBk4G9qoP8qZcAe0XWP9eSWhxjPTVUK/R9qeZc
+MYHl+EdSBCD5wKa578/+KDocRurrehlooJG3FifsaS0V1VXT5rhZRAi32nkPnFzPc4sZTYLzmG/
mi9VNhR0uJuyDKVjC35GOAo+tEn0+kYyT2SKegda3sCn1dL3PBcKDvp8tSmQR3QJ9LIqLLXImC9f
EsS5MonoRXms7XUpz49oAExdI5D7hzTxszvBH9R7o9ArDpiziY1FtZXlnmXVlMGpzXojMpLrA9r/
RC+VMQdbmI9TPL0UAjjOugHziOZjWITXJibWrFacr7xxaog2DISTi0FjLWkUqOFoCDh1JeaLU2D5
/VsRe9hdSUu9tKJmd1uF/81Z/whcdHyFikrky7LaQaBZDVSo3hIjcRsluzdKTFTFzTEKo2NeVTkd
dIkje+P5KLqk4fvCF0NAIP8tek5SJdSESvY0rEiwwd0qWUnWg5kT6TOOqK+mTFV1VcOSQDSUSMg6
/C1qiqKwU6pc9lyMH1m3r5CtISzqsv7jrA2Lyg7MiigKemNRIAin+dgdjVw7z376U4yaOzQw20JS
Hcoqugxz6Mgfw9B/i83GCUTB8RMscBVnOse/5WpygkF7uP37Nh6uCtcdXtnidMIE/n12Y9L0Mh5b
2SNKaPVaYUXVe5wjg41p1NuSFsj/2wnCRawkMbrUzeAkyQdI0kOnFOxYp8JDmJ6eb0vhnYfBfbGI
NLEig+wlSW+L/bnVWtcnh9LU7f9CkCkRILwE95J1GLSyMpvRr2Uvb8y7oX6P29I1BkKJxMmkbp0I
BhST3LqCrieWWpHE4ygZ2PzupXFq59r3otT2ijI4QqJzdHXrHSC0RCwHyhJRYdNhpq/rPVEDxSNx
m+8DPXuGH9Hvb9/bhmUmMtZJI+TAU9Pkz/aoFaZIiaBJQZpIntL4gTUY3XDArrVgprUmd7SIyOxo
2tjsa0MvD1PZdc4EN/Q8GGb7bKp6z7ner4cm8MKA5AoxYDdZP7YNBbUP60T0mkaeKTYANzu56hOO
tnxFMwI/QFYR3YmygaG8v59ZkuiwnviQXtbHh1nzz23bHQKN41l+tQ9wYAGVCnbUIivBzpm1UyYk
S0LcS+TGabPCrUqCLN58msTxu1/Jj8rIgc6vykmwTwL3Jho6XG921iNTzcHsVQmRDShkH6Wy6e0k
97WjoXWzJwza+B+rKKIouG7EwJoJnJKBagEJH6OYa7h1rZyfwkJrvF4LCx5WfVUKTVRVxOJwMOBE
swFbXOuFGomj6hWZSuxWTZrdUAT/+XvTkeUysDQMSmFCL/5WilSokz5sICVUM2InIzI6RZcZnCv7
qnqQgu23yHCbyCywfEyznuX+2CqqZ4x+5SF0lD7w9s3HqmkU5/bb/grxUGNIQ4pPI3AClb8P1GTS
HMVpTDyhbOMdKTNYLDEX91kqK7sp7qeXUOh41nvrfAqifNhZZNmNzyLRCk9GX/ezvGiJF9Vqn9lh
F8cTFZFhVqnaFAHhmLGvqqEbSJuYwHyAJIKbv89Y5BNWkg8V8eYMVApGP3du17Q8tpCtQyG9aSIU
Rb5AYWNEs0z6uUIXrKeDd6KY780k2EuxzEGlre+F6N1QQLiuYy0MU1zK1LIlcptpXmREjdX3anrQ
UmXYG34RYvcnigGV0QccJdk4mol7g++OihKRTUbrC1Ube7NTiZdoZW8bYTieECGWdJLMliNqw3/V
IcvEemsZ4QnYV/7+WMpEklr1TeJVhp7uimwSTmmeaHtNqjuv0+vgkKdht58ETbHUQY5P2ThJvP7z
DYunI+2FLk4ViUwJmvr3r4jGPkDnaq55ppgjKhiPrRo4av6mpZ6WS7SQWhpoqFxQJXvSuUHD1n3D
nhtLmlpB3mH599X7KGtTDPxZJF6Y6BGNm3C01XAKKXzvknPfm6IQa6NWiJXbiFH+FhWMgi50naF5
hhYa4okozTg8xFOUytQU+lHhkMF8fYoGHFZRUk1N1lT9M/23OlmWpmGlNormCYXvX+tUb36Voy9y
TNzXQy1S4B0Q1AoXWp2/D9XMmgB0FTVPro36u9ybipsqKHfRKGk6zoPcPBH8POxRMgGhbHt7oQsk
TYVU98w2HEAHozRD4Q4F+v05RmFTkKZrKOZKiLLY5h+pMkje9PhSMNb5S+rr2V4UxPJ82x6wvRUI
fhbrhrqAgawEniADME2Mgk+hRb5HsL/41SwxjWzEjXBfD3V/7AYinoJxlo75KExODH5GN4nFbNdk
WXeppPSgxqCGFBM/dfS48neG0KvvYpu03+JyKu/1cNDsvm6TnzpKixyY3/jqiqGqhopPIYqSuUDn
Srf0oUboHzW+p2eBbxUB0qlaRp5IOnE++QZG4XFCu2C74N8TlkW100dUYInsey3Ml0QlMQxfNdjq
1EHeJPpRFVp1VcOu6m1F68PcNcAP89InYJrgHJmdpl2+FhxUuMPQCJTE2WJOkWLgQoxDw/ONGIO0
sTiC5Bl0grYRJG4V6/4e1Iu+nWRw6+pBqJ128u+izKzvh3BIzmlivKh1rJxSAD8nTN34HHBf4I8t
lDVwnxnPQpS63my7wPCMTpuuWoCyZJEF5eOMZAvnaXw1iojmDFh4aC7S8WzHZtstWa68TM6DmVla
9kNpA1p3CcUCW+qX/zG4mJjVlPACEYLL+O/fajYpQdORQs/OhXGnmVg5MVNN52ze/Xp3S8kB2UFk
0YFTbDIYR0F1LZGT85yjMpuN0k9V6mdLC5Czuv3ev0QDClI1yKCYOBQiKraIpSRmjmaqIj37MKb3
aRItqddQt1KfxEc8nd69LW8x33+lFJZGFGIs4Teqg8Cyv28vFPWs6FBdP+eZqD5NSLPYvdrpIKgb
fs1+S9Cd0s62FCrmRRbHnCP9S7QF6XDckegGPqA6wRiGrvJbpW774twngXqO83l2Snkcd03Y/kqE
MLovQrG2QjORnm4f+4uGLoLh6CrwJmAr2Nqd0mVKMGdmcR6r3pypogSliuYFP5DoJKNe5GZzW/+K
y3H6T18hBAOgkGlGrIe6D/MKIyFusOIlLM/dnKPPBB6lA3WKqJEOLedhfIXFRRb5H9Kuq7lxHen+
IlYxh1eQVKQsyZbl8MKyx2PmnPnrv0PvfjsSxBVq7s7UfblTpSaARqPD6dO8oIg6LDBgR9dnGypp
KMZSku+UonOttMwNp+7hpmEGgnAYfd7/1ttQ3rh1H2KEqReIBwH0Dav7O02PZ4FPga/QUCdFERFm
54dm9+IZ6HTPB5Qhz3ejUKpPMgfYCq/0E3pBk7ABzbgLuyFd8HzWPCUK2NxJEEfDEVwLMRmNSN3U
nKItatf4FL0xXYzGsOjVkjPRq5d/3P/Wm2v+86moOKDwgkQbbb3zoFUMkHrlu8gNZTsW9YcUXvYy
T3Xp876kG+cBkmCHUc3kJR41d6qcibJPJKicku1GQwisQm1jggRDwrDDt8Zkul2gcpV1dPqhNnet
AIFeuUWgFhIqoC7GmxZtKiL7W6rJsa74sDPVtFb69f2V3e4hCKIlEa7KVNsErO5aJmLxIcatVp1C
Hr3xKS0i8DelwBcV+7zHyEn7b8XJKAvz0CzcZ93gqSUqYKkf6ybWnahrALTSULXVd5gzzisk4H2v
+mu0xgQ/w43CLxh4xehcVy6XVcENuuZ4YiQFxOX1EEMpVMP3GJ757T7KWBJkCHg/4f5RlxcqM5ZR
GuhOD4ifqegaBksCKhY9da6vBAxFuVXHa2HUK4AMnq+AcRqzmoHvIYioMBCtD/W/tvYI3aZRhnhq
MN6Uds31KvPHpOU0JwBXwVIayxbGVhFaEsgT+VunwVlQahkdTZIaMUBGtwYfbigyXijEwFmAS02p
pRsOZaf4hjPqvZW37jboA6ADqtPYCsuCO93Xypn9BJ2wqmqiIOv8Ta7Sq4esC+EhOk0RDxoZFD7m
zFpXI4PhLtxoiSxPMY4BKbw2pYyulyXrGPLZ6nnm8Gq0CjS81+iD52xDZNXNWIKol1otdAljWLLM
idXWEtPvrDtqecB4K262DatBhMgrAgYUgDWMinVcd6j8wO0zwIbqcBFm2Snlm4SR4Z0V8gO3QuLc
QIRyvWWlz8Wcq2uZ07QBgIyK1wQPvJem6d/eqWkxPzPqkK5AQo86GsWIkTIy9MzpvcBdd4kRmKgr
VwwptF7jVYdOw40BqItHIZcyt36dgKMRodFWHcxciMwGJO1uaJfasOy9vzTtkAWYHuZmi0jE4GJS
O9epg6bkiqtsY/6g171ZWFpdW/dvzo278CNEnQp+BhIggJFcH88QD1OmwlC3fKhywLD64XmUtfTc
IiTaFIPhvdaIVTcjMHpLTxoDU5cq+YVvVO+o9mW8bDg9JaXsVZs0j0vM/pV/ZZkhVUQNZU9lOAy0
/zp9rAIUiKoDG4rnZzqdC98G8Z0b6mOqbr2zltsLZSnY7a59u78lNHYeABDUppBpkDVUB6aJUpQU
aRxKPYn1LcB9iYk5Xdla8A3ORM2nXKIi2FvpUBZ23Re6FepB9KBWVb/kajX1kBJs3E0m6oWNyav+
g4YRrzuNC7JTyWf1Y5zomBE1dNxyHH03tMrK4626FgwMDx0apbJlDfhu4gtA9DIsF+2bYFHGlOnW
NWA+kTelDArA1cnYj6q+lUHFnuVLQazWXPMeIb9xf/tYgugz4gfgOipN37bjFtAGU+okkgT7qD3/
Azl4RpEhRFYbRc3rUxrFtK4DGXI0ZcAMe9U20uA9lwu7H7XFfVEzlx7h4R9RlGkB9UfGJ76ub2uj
ObiJetaKRT3sagUsRmLHsJcsYdRBcVoEhpMM6wJnHudZO658XNWs3oi5QzLwIAoA+UHL6XhMjJtA
aoH63sbtiLkeUpKuq6zUV/rQPMjaIDDOajqLy6h3Uj7AP0A/gKOCd0U5V3wr+ZgEB3FdafQkUtPG
KsWARU9N8zIhghCkCTguaOKk6DR+KULOKzRAc+h0YpAXZqB4bm63ft2+VF6rYXK01okfVVdNtnSI
/d7sq6FpTL4X68GMMqM5NTqf+lbpdZ5HkFeXPLDbZZEsoWtzGD9bNYmPKojKJTuNZNGF++RJwi8+
LyUg9Iem7HQLRR+Es4HoFayq2I3xUwWUxCYuTuQmgS6kLlYiyf2ohAq3BYS/eG41oq54weTCpVsx
rvBNJIuNhIcrolD64zjSXYh5pYaprjeeAwKOelE8FCT9HEprA0ZY1vtzoxoA86JwKSJVhuD7Bo4t
DE3gakLvOUYITE6rH4HoX8mlgmFiKUdq4b0tPCuTQlTGkpcR/yvEdZeb1h44Fnbz5uZdf4pGBYkJ
0jVCFnSeU3ObhA/h2hXLWFxqnU40Ll3+pU35EabhOQNIHMSDlLCuzgbFrwfPCeKXQOLsdvhu/VOc
xdu2f70vivYlcZqY6YLClYbTnJp6ri0lV4OIswI83BHCwhLdTY8+h8Hf3xdyY1FUuA8oZ4KzEb4x
XMprIYYCXjI+0wKnTPRd455dIVp2foKjYkQWN/AkLAeSsBYDiST4AZSBbA3Ddf2kB4hM4LaKhsFs
EuKMupCyp66QhmXUZ70dC4q3UD0hOvS+Xi0GX49I5+vtEv044pHvAFvPBLjWBTyXgwu3ft+k0mPW
GtojAMqYdXZ/d2ie4Mk0Gaj+o5w9OdpwhK+3R3bROxJ0Qej4aL2R14Ln9Moa9d7kYGwEDNn5qL5c
11q4x/Q3vvm+8Om3r6zvj2xE0LC/OBw6m6qmrl8JKEw4TYKcm1llzngEZ4URLvuOFAxwyk3p8F8r
/X9pmL91vdIhAIQd/CahU4Rfvlesg3ywxFFeaoq+0Ax0Ig3bNtKt9AW2NNZGxlpnxaM4jE4AVANR
KabEF2j/KQdeCR0haYlcZACluShfKi1BqxIp+B7PgnJQlDevfGkq2fJDIPTu7/eMHTEuP4G6CpkQ
RUqkqNjv4cMLzxpmFLqc1da8KbGQVjNvAkKqCTiNOt8U5l9vtt9rco44O3TcYdUV3707Eq99T9Dl
KHrPSsRqsb695CLy5ZOtlhEF8z+tWxf+d5dKdVyKje8IgdPqqgk+fisFJlxJPu9v4cwLBEkiwh9A
uwDVp8MS3Q08MYQH7bQLhYhmsYsx1NpXSW5VDIW9tY7ImgG2gFw8QCCon1xvYcflvJ7JEka5duLU
cUES7jlhCaF7mHH/IWWarIVDQpKOLsmGQjWigugFTmf3jrtRzUdVtj2Lw+DDkPGyzB3SpahJPS8O
KYxT9IbGEFVkvznO9I6psa1LRiR206gyLQiAYh1GDT6XRNec1HCogiytAkdcFo/SK2+jG4+U2uJY
fMY9cJLp832NmDumS3nUMUXFoIhhA3kZCKfi3Ip9lJ4GVnrz1lRer4q6T5EyVCFXQUow2oG9AMZJ
sMuj8VtmZBvpPvAffZjCTFhkDQlc2gHnNE/SXFUJ0IvyoknJgfeyZab5j3oZLfLRMIO0Mkv51fDy
nuh1uR8H7rtAHyrXrO7v64zBRASFwBChNWAJWP61uhRwo3MtSUJH2wt79ax/qdavzOJXpenh731h
c6p5KWs65AvVHPshNya4lVOlm1xEQ5P2WRYN6XrWSJc5bcF9hoeAgAPB7mQ3LwTFQeEXsd6Fjooh
U2kXkEbBRPiQ4fPclJ+nS4BWCST8NfxB5HEtZoIDeGk1hg4KzsfwoG6ACU0ek8f2JDiF6VpZlJIB
Q8/+fhcBltTQToC0P1Ke11J9GcOLRlkOHY9vCAdfBe3OBDmaVma4WrNWa8L7SWhlxBAP2knVEMcL
UNPAeVUW6kDGbXdAtyTGaiMAYlitWT28lEW9mvkY9kLMQVZnTmPy3ivyAi+BTENDO8YDPW3QtUOE
Is3FssTrDaxKXqyRHQ6cylbsf/TjAE6hogwEDl6v6x/nhVb0PRc9DlVYHzIhAZsyHDPr71UAmNz/
CKFWgOhQUMe+hDupeETN630uZSQyjl6pM3Rgdq+QxdcMhGm3NJ2iXPSGETWhE2pJSEou3PNcx6ry
zD73AF/BqZg4MoE6vt60vsjysoxxXwex7ZelL+CZNEbFKgEQRnlC/zWAmAM1UyW267Q3bLczQoZS
3HptaAMCxA9UEbjKiGGuPwHhfI/xZDzsYKBgYqGhb0u0ods+L30PVa5YPdhrGDo/Z6UwIgcVY9Tk
4XlQ5tAdMf3YjaaLHBpLJGvGFYLfyAwxY4uxuBnDC+8GMAfg+dCLTZfB1Zxvii71IkdQvjPsH1wC
KSrNqZH2vmLOLOlKEHWQnt80uRxyoaOIsQ2M+sbtFAeEGPZ9MTPv9BRrov1FmPI8tAn00KXfJkEU
OUFnFHbupl5HhtH4VMOkMlGM9EmouwKpU73z0OXfMSFQ8+v88wHU0Y1cUCK4ySKnEvhXkeOXDa/s
44FbubzakV6XH0JVeim8YjU0lUdQ4gR+MixiMwkb3+rjhCcBkMkMszD3VROl7hQOAIBAF6DTDFg8
sDtEjl8qROtDOx4ftVxhZCjnlAnlNlSdkdZDkoiKZYtQ8htg2Ka1V7ui+PClvSAGKwOJmvunPLcc
CSkSHDSwmej1ub6SAfJQAW/EWI5U2gI4RuEvVMVfl3RUtMddSKENdiNpnVslkdPYKjAQfvosVL8z
9Fg/31/NpPrUq4MKlTLBatG8gT6869V0UmuEXTnGDicaqVm2eYaQtLPvC5nbsksh1GIGpc5lL+Nj
x49NyRbB8vP3v68hXYdUGHrA4f5cLyLxSqmqlBzPQfUqxudQXJXh930Rc+qFShRiTMyDBI0CFb8I
RYIx20YBEd5D4j720bpxLTVZ35cydxoAweKxAahAVGiWoqJxlbJXYBGlbMx/o3kNzJcK+pwZhncu
TgIw9o8c6qUuqzzjOsGPnPw1hjfI+cQVUtDJuIT3arMs+KWbxJs4L8g4OLHmP6SCzLivc6/r1TdQ
h5ZVcZODdgrjTMCg9YWqlfpbf8u3pW75me0f72/szDuK5mXk34HcAPaAdr0RFQaV0oWRk3HOECT7
Pq5NtVp1kW/7Oas1a0bdkUBFqgDlQDyiNDK/KQPZA41j5CT9SGr126tSEmsK41LNaCRaeICeRc0f
GbQfUtOLaKLlCr9zywFnqH/ycY2yzAI8NDhEFp51djlIBqM7DIg1lacsa+jpTVH1Ip7ppiRi5pnj
uBlSFuZxRvWnIurU/TR1N0rUBeuKNKhCTYNZ1VVoo2fyVfkPdgxHj5o1sDsy0PXXZiLuqtCrKzVy
ivJXMB7bNsDzjEEZ5dN9ZZs7GTTmoW0aqgbHjdowNXRl4IINLAV+sNT54AnyTClegqqLcZHnjgaG
YsJuIuADv8v1ilDoKXvAeWNHSTA1Sn4xwNSjhX8f2U2mYsLxTkQnNMY9aovWTdoKQlRwyeq24e0F
f1fELHTJtC3UU4RS0oTkmopJQNhSi0FXSV8lkFNFLgmCyC7LYB2phVWjOS3zNn6jb9AIwXB350I8
yENnC9QCL/pN91jSlMPYCXicHPGIjoGG8Mt0r4NdxWq+2giQPMah3aZHJ/zEH4GUeuR8iAaraBJ4
Eu3Y4p5HO7Wl9X0dnBMyodOAhkOQhLbC682MlJFPknaInVE4RD3RTDEH3m/xJecv9wXN2XEFryLy
h8D5I99L3aow1DE9u5ViNKuQxNbTx2gRR0Q7j7+9yBxYNYu5u3UpjdL4lM8LDnlTKGPrAVX+KXsN
afnKZCdHp1+i1fFS0mSwLuzrmHmCr3AydrDZjlq86t/xNKadXatmFplttA3CRZVbTbGJFve3dOax
utrR6dZfSM5VSUp6Q0RX0y73nd6uvqqG6J//mxDqtrXeOAaehmPrq+V7+BG9jZnpPt6XMWee0AiN
0BnOPyArtAy+9BtjiBOnqsOvDM031YhuJrWy/jcx1NPBVXzvD1ySOHmlrNLUX4/x8K7JIcttmlsO
XMAfsDqiDNoQAurmSukYJU6HLmjSoL1mEXXeVGhQWNm0udcQ7wdAThOvIlzzaxUAagQAKCFNHEMK
VVNw0airYkrH/X2buUuA3CMiA44UiSHag+i90jAw0wUGtwpMXwGRQCWaKI0CE8eQNJdZRicwjJ6A
4j2KNNS11fRCjxu9j52w2TSVT5T6QYxfimzZ5EBe/OLbzRB8Jt4HSs+FoJhDzXIvZtc6kfggmTPx
6FAhSOiWmdR3UPeMX2kI2vJg0bnBNLDm/p7O1FQREqKmAvcPwDX0TF6fnF+B2xH/JRjLLC1kc7Q+
k01PfhMJeesUsyQjlFcYImeU5UokpSxj5A2R3AUJqh7tgt90Nm8HxK/JQdgU636J6e4MiTMXAQLR
PW4gGALmY/qgCwMlCJlitDxMoxsnywx8YKhOcf7h/rJmrCD4WeSJPG46L5p5qFFz9H3UbuxEkozW
3eUYY0SEdKzdM1cxUuYzjyXcWjB3yOg/Ac8TZXDrAvgcJcJtS0F+Q9rEC0EJGCbLZJD7dd4gnkzQ
g7kL0IH5D3YSvVhgVkNaFgkF6plGskYUE/xxNNlp29+NE7Z/DyBBuxnw6qjxQy9BnHZ9WFLrZrnv
+b7T1J85YPi8glbIZpOgddVAIfr+oc1oBjKyAI4A/za1l1H3HBxmlcqNQ+CMfm6mxabyZFIOjGBu
5i7DO4QLDQAvwnE6LwuSz0SMFBn1MPmYjI3FK9+qgZrG36NHpj6vP3IotQg0H46hjHKYpjyqrmY1
3EeYPQLUzbAZM5oOG4/k/2QaoYOUQ6gLSl+CtjZwQHlq6wgYrEARUJoX4Hwm0fvY5gLjmGZ38D8S
gRm+1gm5EqQcfQeBk2uxKSP8F8PHFByrKh8z1jarEBeSaHMY52EqpC5KipULKFXHY4HqR99ojCCF
JYeygUZT9BNlYOAkBSp4UmgpCcJIFjHIdFconxCODNIzMqCDSNBRdwn9a26k6ClAFKXSLw0hWrVS
xwpT54UAmYhmHaAS6cOJukrhuxDZLFRhR9X71qLh6/4tnbF3WMYfCdShtJ4XNbEACRFf2bH8AQZf
s+S1FSfswFtgIbQz7wucWxIiYVTlf0J8miChMUK0AKsQiFLvPgUzAj+U5/sibhVAml5bAJkmiAY2
71qlwfnj9kICG87lupn5Eanrz55VG7nduEkIqOEmNmBg0ykhbaVFY4M8uZPl7iI2lIdQeg5Ueev3
/d5PatC1aKv7y7q9qYD244FALRfGCDb1elmly8kGMNyJgyZt0uIh6g+efmrDvzYI12Ko6yM3Rlxz
TZY46CAAv7LWPIz5g8pCybEWQ70OQe7WfpnmeGdVO46VgAQVMoxJEZPS+H1/325tKhY0FZZQvdNQ
JqYWJBpcrId8lwARtHeD/FyD2ybvKywLGFpfte5Lm9MLUA0ggQ5HGgVQSi9cvuHgFcKT9kNU9gMk
x7j+XGA6aVHW3+h3YidlbtR9ur0omcGbnZoUafY8ztNqjOnNG0eOw9KqANG0wNSVraSmZ3EFzYiC
7wDmBuAW4MDTYYIGbFU2+ELrRIEr75I+fu1DT1yMmtIs72/jjZnAkw5YxETxMbUy0ZnG0lVFrija
1kFJ1eK03PJjRlpkekqvDPi1BBobkbixWpU51oLbypGm4RsbEsvFmEb1CuC90OT4UlzISmVYfdQL
z/cXeJtsmuTjiUfdFMBXhWb28PVMSOGEtk77SxaPsrkWNALyFGA8wZxplpgpdF/gjWL+yEMaAzEX
ijt0n5OeZGpU6FhvX5nZbx9oKPDQN9bIMZ75m+tGyZl06CIiaAvXR8unCDn9wlMKooknzyqlB5FZ
lJ/VRu3PiqirJjVyKLoGVgSNL84gll0Hvw27JqUdYEY1b0ULxpmxljb9+8XSPC/wixYACmc3/jr4
lrD5a/zRtHdg/0bmE1VjPGHXAuCxe1VXYO/GX1lgjmYmWvZ9Lbixu5QEyhhmOTKOyaQFlbqNQWvq
VgqoTcGQ/Ou+nNswnxJEGXh0bzdioUi4XsFjWFlBeZBlUq8ctyV5TDAb4qWXlpHyxaJ5YgqeLMvF
IeVK4Y2xB8HKXjRywpvdwi/Ml24h8Stl81Z+5ISxp7N6eHFq079fSBzrIhJ8AadW8+dI2sneOZYY
tC8sEZSqZ27AD0EoYzelQ9t/dvouk94ZJzZ5+jcG8WIZlHYDtzgmyaR8kZ9YoP0yfFN+zSsSWfWj
kS5dkWEo5kw8GBHRkA7/GTEptSawpIcSuFdbhw96wrt4jKWcIWJu2y5FUEuqfLRTh17QOWJPurW6
DRiPPWsJk829OHkMY0ghA0uow3ex3oftI+NMWAKoeNCXBK4qZL9zXGQf8jUaBwr/QfroTu1Of+C3
z8E+NOPjfaGMTaMp3uPaA3RW8zonTgsrEwozAz4xVRm4rVkp4NsA0eGUbdGnf7/YujwA90Cc4mjc
3hQJgAAlI9CYe+9AMvUfAZR6gUSni6s66pz0C9gNM1ROVbJsW7sMljKrFDFrdBCiYS6IjmIfyGGu
V+OnsSuCSahzBuGdn2jIF8hQYcIixkDppvyOQ2Ksbs57+Y/AqUeaEthGfV1qk0Azl0w+MLXPGiwt
HUbLIEPGUPP5rfz36iDs5llqok4Psw6JzOHbIKT//vh7bQAREmJc9GPAPaZ9dL3ROjSzQefy8piG
p9jfDeHpvlrPLOJKBPUgZVmeaxHITh1ReMviL1zXIttX6P8/CBnj2s48sleiplt9odtik6PrGCNe
nCSukOj4kPS3HhNEBFYMOi8HxV6UYn9mXFzLmYxb10q4Q1ABo9PNVEciD5NhZIOlATOeD1b0RxJl
6CYGDGHQcJnqLDQjzOuRU86OJJNze6Iydm/G5oE0WkdKBQ3UBrA816vy+EEc9DzugHFvSCqPpEP2
674uzG4cZvf8hNHgM6SMjyJIYx3lUOiO3ySFtwBlIpHVldwnq/uC5vYNCWtUlNEFg7o8pQl60Sud
HDc9mv4bEvTrOH/R07cpvyY0f+/fIz2O8vw0P2LCgVxvW5yFXRBIWQ+cfHuqOJIKdl6YwJtEfw1N
ApHepSRqUWKYeR0vV72DiQdgopJC32zKlBVI31aTJzGAGuA/VA7hGF8vCHRPnqYEbe/Ukpk7vO1m
S55b9SoZ42WxzljduXP24VIcpXadnmgZ1+OofCnaql+c6FnB8CJ6tiAsgTJmNFjMPH9Xi6NOa0Be
0ugjLE5pQyvJeJK4x5bFfciaDU2bVTBeRWXcYtRdRKzdrl0X5HN9WpPCIjl5e1DMaVju0bqv8vS5
gfdg4iSAzk9kCLfN1Jwk5IaYQai/ri0r2JTfmxVryjZ1gW9kUCrYg9UlBAQQYwrfXxhXlg7Mb36b
Mg4ChnWBHxG/vdj16723DsnGXLk2QwxN5HgjZlrixSPRcqJbgYUNY4x3CsEM3h5jwn8dHGI+rDB3
9+v+ofwAmi6c+xtplCdcYyAYGJghbYsx4Yv3Xfe4Xz/+Wtrc8qE2++XKZKkBzVJxI3G6bxfrG/QI
+YZpG62dsCjXo/Xum+v1muQrm6SktSXzOSRP38aasVS6KeRGMOWLjTI/RHw5CW6t9mWEkncr5uom
4/Pf9xPFtOvVuer/r24bO5ixujhhfuQ6tB4Pv16GhWlyb1+MazV/gmCnwyRRwCfAz3otUa/6ZixV
Tjy91tZuUZH9o4/J5BjlnRNMgSObo3VmxdLzOnohk7JSzdClrhu64ild8+PyYXDedPJgZ1a1nwb+
Pj3x5Gl1vq+pPznEm529kEld7SDuwHDVQKblr3d5a2JI45ewyb6gLCvPOmJiLUMgFff+S18uBFL3
3e0abPpoTEOGUaIULWvlml//aCT6hRDqtoee1AG8ByGyyR/cx/9106jrDUbYNAQBp3jKLWhjNNrt
qf8cQmcVL1fPZvl8jE2WSOq9vNk26n5LXcIFNUL702BmMRjxX3+ZZrrT1sfVxizzxZGpjZQvdSOQ
uteR0ZS+GHjSyVK/Vt9ngeE/0c1y9O/T9AoaWHVkHuNZMJqcw3zmDH+Xb6K18cnKYqnD/IDmP/pw
U8yJPF5pR9xmtP2bu4Ts9vv9af2orn8fDph8+/EBsZuOWF8s15d1p+nGWFC7VRInQPL2tbd2vrlY
rw/E0cmbZ5rmF0NLaDKEm02lLIhQNVWPJkTp5Dtb6/29MpHmIQf1tKwHgpHvX94nc2tnTfPF1lIG
pCylLGuBFThttwu8q+1TbFVL3xJDImAmerddRU8D8dDWzHwUKKfuZrGUJSn1DDNWYblP9eK82/mH
XbRaYKjx+lG2lo62dEzBFK3SXH0d75swxs2g8TFeFKkZiJLE0+cJsFxSM5KPzEOkrIsc1GWcTk/P
zuqtBUb6PC4PxLbtzdM301OZd78ujo+yK5qeBF7aQWO279XRMLOD5Vkrho/wXy4BvEQUX8AK8mML
LpwTzFQQQkmIJKzoHRPKwbxK1ge8pZsQ44qOq+ORRWhEZ4j+rRt/JFIPgABSH2GYJG7j9Xu7llMT
jle7G8jqyGJB+C+uwh9Z1HmVQeP1AlhVTgk5W++CdVo8wrL8WhL0xj4/HY9fjO38QeTfvtl/BFJn
5spC6hVqCNNsfTaPezQZN5YHQoSiJyNZE3FNHNLbH8HrZvUEnN23T+LjFHqsxkNE8EYxECDzT9Of
z6FeCqPLZSGqsH4rWg0dSdbJkxW/3r9z/0VP/yOETpPWRQoofI01Z9Eqf1HKBVk9b1bnhvxvi/lR
5QtV1cVGq8cMi1E+o5Ppmg1RLMZSJiN85/jobohcLr3ES3zpdLb2amh31mZjdWTVdoShKPO+ORjR
/33v6C4FZHz9MU+xaRLBXCfy2tmIsYTOshjvDvN05GtvuU3TOvRzCNpyT/6T29guWXlPx4AnW4ao
//KU/1kTZfXzPhajIJyUf/eKMcFkMLGsjLzz9nvyHG+90zGHs2ya8cOb+RSybPO0kHtnR9mVrtET
l6+C6eq9Lt4X69OPLVsSYiNsfcZ7h78sfZl/5/6smLIvreZVozbJbMyzugFJzcMG7gp32H6tmO7K
vHf+RxZlWrKhKcIoh25ut4O5W3BksVgvW7K0EUBuECjfvwoMy0HTIHVFV4B1DtKsiQfpWJ9X36wV
sVRTokJHpD4b0eOnFSmk2+w6uzJPOYqxyHWybAdTFpVDUzJ+xIis6WbvFqDDCU3Y3wV3YsVQrPdU
ooLToQakS/05pdfBVJe7909yIoeXt7fO+kAAzjgl5rIor9IY0sRXo0npBbh4OmJDM7Bi02L4VT9c
5HcuFw3yaww/Tvmfh+R1l6/fPzmCGB8OHdHsJdHJR0ieMd3YHAhcBobZn/XpFHAOAEAOsBedzlUk
2GNJziQECJU9Hq0t4/enN/BmaRe/P9mVi2dFlXopqYYYjrmBCEQhaU34r2HNOqnZ63shhjKOMmyw
q0zLOMMZ1nYP9hRc37+z84HbhQzKBGK0vVtFBpaSgAwQRmK3CEi7BfVTdAp3/jK3+sP/KJEygH3k
uV6apNPhiMvaegUhSER6ExHNivW8zDuOF6ujDGDQ1FoYGYl0KhelNZ1U75Sx9fy0On6zsqo/Jfd7
SkE5TjoGSnayjJ1sIMda+Jbq2Li+R9aiGMpHY68wAEIeZRVrCsGXdXr67oj3yTgihuLRUBolT7Uu
TyDivJNN0FGSeMDorQXTmk/35M6W/Ziqi3skRgVKox7kDMvtq7p8TzZcT9KH1apgbdq88/RHE35a
uS9EGXqZZK6C09ntQp7kNrwK8OPhyWXm/VibRxmH2OWKpNEhqbBfrf1i0ZPHdPsrJjY8XHN7zlb3
D2v++bhYGWUlxsodhTbHJoKKl7wivbl+fNTMA/pWnLfVVEJnHtv0IN07NspmRMXYo6EEEoOzyi17
016tjsYpeYnIP3sbLxZHGYss9rywkrCZ0eTxagSrWy8f5akKY5sbWAzGq0VTZv8r1LwQSFmMAmgh
jF+DQH6pvm93+8W6JuND9ctcfR+P/2An0ZWAJmqMXgdvpEzHQa1rgKlAruHOJNFqXGhEPvqF1Yqb
OrH0l/uK8jMC9vrYroVR/gxmXMmtEBW41dtXpK+Q2Fkvl8YRNRP8YbyQM5noa2GUU4P5akVSZpMw
pDjJ6JQ+8a01sR+qZioJscRNKndvbZRTU1Ry2WIMonSqSvB1Daa4KUg2karvnMAUT0qPGMZkvM8s
mdRF9+R0iMKglE4G5qimdiYLpOOfCoMhhrmV1AX30yCJewFrs14RGXXgj7OrYbFJ7afVCghU1lbe
2q/rk6NutxByhtA1WNb2dcerJP3gHVy0+7p4+4Zdy6CudVq2gdelDWxkZy1egZU78I1Zm+Z9KTPP
/7UY6jIPZZ8Bio2ldOaWNyOckUcSc9jLjdkIcDhYW3ebC7iWR7kAmh7WKldBniXtd+Up4si4Qz6M
aaUYmkdHQcOIjq5S/Dmi5Hf5zFK4aVvuXCaanzOHizGqBU4HLOWvUAJcYHhOv15bS7YT/5E1uno6
7HviKFPBAVgw5tOu7c7Bh7/oDinLqDPOhW6na72oEjC5GX7G8XUbnuTOUrlFfM6RWNgyNHvGob7S
ATrs4ZRAS0Ydss47iyM74q5bEyHWU0dYKfMZsMC1KMowaL5Yq7qLjeMMEtakOfiQw8oGzeQnr6VQ
9sBPMrnOdEg5716b8/tgG2TMNyB5V6fA8ck2VfIWE/LAvW13W26/21pmsUfdGJWf//W9/PnWCy9O
DbJOC/pJ8QOVNMvf0Rrk7PaKjcNgaQxlOSI+1ptxwMPcmagJduFaMw3NTFVimRbjujFsoUQZjQYg
26r2WuQoydbKW6I7w6/oiWWaGJeMpk4eQRKNMRGTWipkZ+lLkDC+709kuQwxkoKcGYZ30rw7V1qm
XI20dP2I53FOr71nK6R0LIN4ucnZyrH1d+y6x/TU3pNHmZBKzErRz7CHO2vvFxsH1VTNtISDYTWs
BN5MgeDqPtADMvlCrPh42kk8Ku47XO6MLPZrlHW8dbB2gA1ivpasd0yeln+h9lrj1l4BtCI8gNfd
fkeSXbc2ma4vS0Uoc+JVhe7WI6Q0Zoe+ZoKkV50Qwj1jahuqH0umQIanQfcaVsNgxK0ELRn3Z/0I
hrlVw0wFzQR+18dFuRqln9Vu11WTQ/9qjch49Za73IGw6r7KszaPMhhjKnp1Z0xWMgGVasr4dZap
lykjkeR+ybctVpGcM5XomyA3K30tByRbGG8G6w1jHAw9US+tqsFQyp89ay3+bCzEr0Yk4qpasQrO
LNWmgYqhHmOSpgRR1g7OrWAt+F21KN7wkrGSgvQEEYR2V5pAT55vhjLAcCeIUoEZeFVLENEaZI8q
V0XW3oZ/KlO7Xxa4vt/McIhlNGgi8iJVK2nI8Z6ATRuZeNEGngvkElay02xj2fwfad+12zqyRPtF
BJjDazeTsiVLtuwXwt7eZs6ZX38XjYs7Es0jnjl3MDOYAKjYoaqrq1et1RDg+C+0ppme7BaC8cL5
MhVO4ZOwDuPxKIsqQxzomaGRqkvD0m1ocSUn4YNzkJLWBez0o6N5Oq5fkYmaJVKshRHNlNruV3KS
kqDZpo+FLhOA2HnZQXagPkn74R3FNhdPb4sFtynN36+NMwkhYK3FbXa8gAEUscs+VTImc5vFV+7x
qx8cYtIkhADHG8esBDMtfbkqB1PnjbY28Bg1GIYNNbrHAWum0nE/iZOQUvBpH8rjlflF4pDfbwb0
e1kt1TvOCAubkoDYtqIvCd0sxeMpU6YbieDT4sfJ9NDN5lDKoknq2zWXsuP5gAxia7Tb4h1gCjIM
0y4o2rBHclzTiCXMUSzpUlI1pjG/V+wfG5M0p9G4uveqdgxem+7VQImDfC+9o/yHss0/Ria5Ta7G
RTc4MHIdUaAlXcUUoKM9EEfrxLL/x/vLP+bGzPg21whbgS17ZAGb3XUX72ip02eUERembgwGj2Zu
ktHIciLIQ45BvWQsQfvaUoQYJ+XR70+CUVPxasgV+P2QvOwEndvvcQezFxFa8y77z2RNAlGeNp3T
gQ8JG6D80MxhszPxB0Cm1ZdGk33uk3ZLexunmWrS7+Cy4MLz5/Q/5ieBqVdiRyxqmDcPJhDQRq0v
VpeXFmoSlPwklz1RGkd4xQENIPLhfAbozbUMgOABK11/a/r3wuaYD7gyWDJB/ySAuWgc980eZEDD
VFXKgCsRuJ634T56Y/+Kh3qVGCG6bp8DexG/ODOT0IADU8ioFQL+kckwOynWXKcZ2HPvlIOB2rb7
5kITGeYzFm98g89vU1XrbV9Da0MKEaA9cqTi3zVyjecM2K5HXUIwkkrQH7gfNnBinMQwPHvOymMQ
gfMyMdT09fGembkpjRASBcqTGnrGptoUiu/0bFrm/LkLz5C3J34tLhwsP8zmE9+DiZEACj3XUOuc
DEOV0GHA5wWPtD4k12iFqv27W9BDhDdGd39YcZsTQ63E3r7KBD13BCPlzXpbbvfGpbGeFzbT7IAV
iKD+sLtCvvt+UsOU96WkzgAe9lAyEHJdKpeooebyEQkUStCIAIcEeE0mNqIYlFFu5SK7q+h10AN0
kimkBSUbiMvN9RoY+i7Q5b2zMNMzvgnGORG8XqBTATPL5AR3Vd4V64KHWVEgaWM3YCeoFzP0MeBP
lhOsB1BpRp/xyOs1ORCqDnozOVQ/z/ohf29enS2zXn9Ds0160h9vzTm3v7M0ORRCqXWHzIOlwtwo
JDhrRsjpoW5vQNtIC/OxtbnrADpEQA6NZQPjyJReNo1yEQkCIltIQrLLE6PhyeCiMCIAJXNqqIhO
i3LYMzt0TTXWBU9c+sLWnKvsA7HCgt4YMhxgBpksYO92XSE6DFLmNb//7OwKVC42EnSFteIV9c2E
6sOhtR8PfAYAAu5etAiChwMdb796wwKJrYaejcWzUKwCza5bmbLbsKTBKbM0GcJWtFYIxM0XzM4k
S5jrkb1eQdcgWL7vHZFtw5hRHE47ozBuNBt+la9AmPV6XIrlPzijyYYF+wPGCKEkkOBOhWRjJpCT
LhdgSO97qucf7IgvKF4icpBXLkCVDIk/GvyTsOM8+hr4eCcS1iwBnFRVCPe0dIbOZdp3HzQJDwGn
JVUEYvgz9Mr2u8j01yV9d22GKPsIdA77wEg9clxCJo6/+mgaJvPttJ4juSymIfKJdgq3cKTnha00
k2PfDAzNzfdLytVix0ageTr3jQ5pTT/adBsQiUhL2dxMmnVnZ5JnqzUY3DkXdjbBqjZ6jTatqe1F
Up6pESU6FXKyDtKF6DrOz3+eP3Be3g8uqMTYrUFSdIbNwQCfccPqqfMBfVGHSucF53i8WPIUsQT1
DknMM3ncs/waTc96W5LAjKkkk/1aoIZ8TfXFMu2S0Um89dqICYYY06oXK8bo6D6hSyoPM86ogbp9
lJ8aNVDA7XQ/i9DbYqK0dbSzoAsksRKQuesgoaTuhTlUq+ZVsspLgJsnJC2kHZiO5cQMQ+rigW41
nLJ3UFpVJIzOrmQ5fx/P+e/Rg16RZZGqIEzI7LRGzVadG6ee55yHXJfLbaXEq1TUCNcAJhxFprLU
k/t7P8Ee+rJB3wqKGpCR3c9El7B8leahc4ae2vnsgcmcXJcOa3lcsvtNe29kciOQAfnUsgJGXq6H
v6a5UekGtS6T07mGxHZq7Ux9s0MbwmGFnlbX9g5Pb+u14e0/9vu9sI6fcBs/BkDnrde+SdfrZ/qx
VLz5gTM++sRxXW6Se9cfXNmR8Ik6EPafnxqq542eAs68y8nZ2q8BmhrWa44Ohg2ogEsXqWXHLffr
AyQojI/SEMi1J4ERfM0SXxSOg9fAwWwaItmD3b5lPYns9MC8LWFYZpfkH3PTy0wMerVwKDTnLKoZ
DeSrlC9cG2bSTyz6jYVJeHRzoUrbBhYKM1n5JXnPCWvk65xq1Nu7bxnpXgrK24/dh/8dlDUwjCmQ
uAOFGovJvF9HP8/ULkkTceyKTUlORHrwiXkiFnBHW2ynCxAzS5tnppsGOQRyUYDgge1EAeveqFtG
TlD6rXjGpYLTASgFPCfXncP+oyWpURsKcrnnj8cj/XmynWyYO6MTz5UTCFyLFYwWOrymJGhL8v86
+srcXTdfmv71ldp629h5CrdZJ5Qe5ZiAPen48vg75tb57jsmzq0yXMNUOb5DRCHITNeR7h/do/O0
Iv01MeRX8ZNZOJdmYuSdxYmv8pAj6oO8Fs+JT94zgcirwjWXsuAZf7wzMvFHN+DBuyfBiK4d3uW/
pyEinYVHtOPj6fudrNxtnSnWyisTpSv4Rjyrlnc4PQlr5uuxgaXNOe026f1McVgNFoYD+16hECTo
6ChYWUTUt926vUaEXpYU6WY6KDAsGWrJPEQXoG42hp+bcBr2ccqAqB2zh1Zx9DC4xrncnQm0QUm3
OVkKtahEn9lNT6DJ/n1cEkiYgXnf2594JCN2vBdL3egcMQCI4yuOmdMzkpfdKqRPr2OP9f7y7K09
qPEdF9Z0pjh6b33imsjQEj8IMfrm6n/Ia3hmZwNwiaBuPL1u09UeRA0gMV1Y6JnQdzfnE0fEXR//
e5zzsQFVNw+SfV7JDPrgTophAFSy/u4/xxl3dX3xFWvWW27We+KSApihUc6AbcAxXDwFvkTPKzIc
DSN++hC3AUrQVPtf8BD38zzxUWhsNcqgYJVLw0z0M4KfJQKC+aYs7eeZOzEsoQQnIlNC1X7aYitD
QzRxVQ4rCvf55DYrKyJbEBEYeI/w9Z4soY9meD7uDU7qGymYUipugMGNvoMw5Qp76KTqJ1m3ADHl
x5yVogCx+NozG1pvxjnxW0hZNwD3wyzwJbvMhG54tOe3X8p5c4zex6anpQeRucTrbmYnnqoMcapo
HSzWdKOboZ1bjd29plQ7/QV6yKrw0vRxuRS7ELOsrY7SQVmpRmSI+4WAP5c53H3IxGn5ypM4L8aH
hEC87Mxm1TkEjSGWv91uhXVG1qkOZBH7X7zDzh+hN7M+8dw8kGNOCmE6N16AZ0NfRWoVPRJe1j4u
9l/NZPx345y4qugITdeU7DjO4KlJznVKJYUUrBHKBzlcuK7OVM/u9/HERXlGYEDTNVobaJMgDrLP
b+sSMMfj+CqqPw6BSxOpTq7+EjRdXAcil+MzkcmB7R8vbOjoGft5wBiyEOZnMO53Y1O5+0NOLdRi
EAoEPXWXr8HyQoiFbiI0s6HtGHIQvq6sFsb3+0Hg3uIkuwXzdeiHFSxKeEB6N61wZS9YmM1H/tmK
6iTulEMVq1ELC5luSrZLuL1h7Ne47iDzWSp2zp+TN8Ym0cYXpEKQEixXo0P9CaLr+vknP3hSdYux
Ijs2GQhqZAu7ZD45uTE7CTmeFgc8F8JsTDa7HZpJkA+ZK1Un5A/ZtjquemvbNb/spWacpRCjTkJM
BNWZqE9h+OW6QUpimhwiTHphDGL92Rq4Va6fGT0Bs2BAl/bquG6/bgs3Y56EmKCKylZsYTol3hNE
Zwg6FnCYbAGTND4M+oxS33FJyHfRHSehJu7VALVsGGXHliqs7Tmmp5XlmNaeB6pqYesuDXESagIv
jDSxRqjZbOQWdMvP9vgS/b+0R9w54VSiupIKNfRUXjx7b94z/yXjDZV5a8nmuLRRf+CPDxZtKjfT
aRwjs1BIOb944L4N9+it3tUvxZbTP1c57SpyOuF83O55tOLvZYJ0fmso1psDae6R+SP8/P+b4WnZ
LHBbbqhHf+UNjmA5SUitLbp2PUM8PTY1A026n+RJHKoSsMt2NSYZHsoQ9sNcdYQQn2K7XjoLPZrH
7yUXWQiu2iQaNcB7RWwi4c6SmdEBIkbsCngGmzK6prebZ/DuuLr2xmzBlfh4sD9IyUfrPAlIQeBK
RVRhsGFBdAUExxWjn0wUJ2srd0DUSoBbHt+DgJKFH230zbP9TN/eXpGaDPRtD4jR4w+agYvfz/4k
UHliXngZi1NA3uXGJ4Oby4qzGoOielKTr8fGljLA6cuIymal15eY9/AbOocGCm4muLBWvsXFhP/z
NrYrKlsUM3SbfqAejED5+APG2X00+5MoJXthnfSBiEP18w/0Uh//+Ayy6H4qJ1GpFFKhdVusbQC3
JeBnM/YfxmMbC5cFEK7eJyLdUPnQC0Dkk9yNCc3LgURPHkVbCYNnQ4a0tYVLWHUKiJFrNkuSy4Lr
jDP0awahRShDFJWH5vckEWKd2vUDTYOzJlvpU/wD1qgFC7NpyY0F/n6ERS9UwATAQugdeeg+1HrP
UIkhL49ncv7EurEzCTtM4yieMGAvshTvj4b19PrK0RF8iVx16cI+vzVujE0CTlylKT9et86VRors
oH438YUbkCQnRnnuN1DEBLnF4wGOjvtopSaRRlP7Jik5zKP/fS2jl5RZ1+rCUs3flW+GNQkehReU
DhereMkl15EGa+SvOF0uI0nSwnIt7btJUsN2lSuXPSZw4yf6sBH1QdX1xSx1ae9N4kPCh0HkccqY
Ll7Ra9SxJPrsDNBj+Pp3a2sgM3pZxCPO21RQUYHijahOWSvYQMNRJHoSerb06IBAiIPou93gEmN/
LT74j87ze1P8P2PTxq1Capi0DUGnjQ7xnR6pqAyqhIK7YtHS7BELZuP/O6xpD1eu9hwPzQUJtws0
ImkkvS7yOM7fOG9sTEJFX0CEWOKdnxLGO/SSAZ6weLIGOVFkLey/GdACgvuNrUm4SIeKU3sHtjR7
pwvAZZn8qjPit3291CouzHvuP1M3CRaAhCQ5yzOIgFik8Wnq/bCrjWyll9Q8n04nS6OZsbW2b/V2
DxaL9fc3GAIX+0xmIP/3I54EkE5zPNcpsDE1Mxm7yJ2VWa/4zRKIcIZr9N7OJIiEvljXgePCATaN
nuMgQw0ZLB3JBvUgvB2t6XNCj0d9iWhrPvO5WdFJSOHaJnKEHuN7ue6uilnvhuP+Mm4fung7mote
I8xHhs63yPPTnrymbnLBaSOw2K/xHJoSuUd5hHnxV+IViRaSza+N/jj6j3tk6ug8FINHeQZBgWzg
/SnqsnlWFLEgnUU5JTwkmrolGM+YzUwtQKEXKEG8v0Ekc7I9JGgspgo7jolkHCkI/eD+Lp1hs+nO
rZHJ3mhqL2LUJpXQn0709/Ij3LP0uom/d1cfOCmUevR++1/Q386FyVuzk60hiqnsZMNodlfpnj82
/pfoenbOFSl1C2RQRkXX2JRfjxdttkpya3dy/ohpPTBtH49BU8F4f8iSwCm5NS7gtVtKSuY25a2x
SbrKpmpVFXEmnYeaqvk+dtbDhxdZmr7ESDHraf9Y+pW0VqXUODw/TucVWGjhNdyumwvYB5dGNFum
uzU0yU6bOJS8ejQU4iUIDMIm6ulg97We0MXAm9Iyl9H4g//ZCYDju3ezQFQrsR4XLCRgIgTKm35/
LbNQLE7g5PAptKyJSlxYYabQr6ql4LlbAYwr23gniJzq+tJM/jR9PhrY5AwaAreGjhgsolZ/3Uko
VV8Zm4XKm6bLf6huv4xctf0af1lHdNpeLmtjoK9JBFA2Bb3N0vfMHvW3KzuJNoKQd00v4Hvw6mTG
Rmp1p8awhXbxWjC3oiIazKXxBQgAg8mKFuCDq7u4hSEmITvtyoNO1nTxPvC85Oxzid+tpcmiig2j
akENS8Mz0mcmogrRzAaRBjBQhNOxkE2wmRZCzJzX31qdLKzG97HSQdngHGikD/XYYiuUzoYnvPeM
bFg8qr9fS+8t429ON5MoA/IJVDl43adIp6ZG/2jRS9L5euVAtwR1rJxwxDMlTc/svNAdAkFluj7S
2o4d8IUuSW1wSx8wWdRGdJAm8qJ0Bh7T+Ygzkz83NutRN/4QWQp8bYpOgj63BN96PN2zB9jt0CeL
HEAQlukiDD0pIXOGF1r2TaPbbY3SM1INolivlAUu0jsOS2q0sxfcW9OTlUZB1pUjD6azP7zRFWeR
X8mAutcOcHCtzr+pb5pGWWcTAi0erdPn/+klFQqrI8YJUFhuCvVntQQDHzwFhWiQeh12L+nJPXoR
uVzaVw/vml8Lcz3nULf2JgOOY/Rz1ArsbYIM+bnHUVlviINGwOwVcGbUv3tzC15mbSuBuTQ1PKtH
65ct/A+dbRoghzzUT2QoViILuz8VILARjuR9yjlC3xIrEk85tqa0rsa3ld5uP49HcSAA7iz52Yxv
39mdpA9xoXgOutsUXMfBSw3SjGuOltbz5wBfO4kr8fwnAfPvenhfVzubWX0ri71iS18wySnyige9
H48vcG3pFW3In+hpPb5cxfV1U66/XLO3FxZ9bpePnQGKBDQWylLT9oo+A69GDJjYuQ2f/DOv40Gn
38TmWMY5lhvPkt4e77Ifro5JMLszOBliD90rN2oY7DJgu7mYevTQ6b7NNgZziVcf62dn/7w2iPfy
874E0AAgAxUIq0P0ECx8ynjoTT5F5FGO0CDSjeaIKXNDmSpqp7Ulc1ZdM+yg66Oc1c+CsQr/SUKf
EpetW+EtHRQitd9xaob1MWh1X+uIz2Yk4z/ybCcFBQkQAiMwgdphsIVaWJwcGpU23YqJasqr54LZ
ewOky0j0N17Ci85dq2+H8PMucoMe6rO0rzK5YM7cc/ktVCte80D5W2s7Bwo4R2aVO7Spz4/nbS5N
vDM6SRP7QeagGJMzZ4bVC+ROZvDFcIa0gcAr9B+IeqDcjj1fWGBZjktozLlr9Z3xyVkUebHiRRpG
nNQAGz+HEau7T7Jw6jM9zSFuy5z4ZKHsPdMAABf5Z6NMKSNyQc3FTs2Ys8TTvDQdlXI80eq/zeYT
lMHC37xY1X8c8keRyCAiJuYBt5R3LOxVcRKch4hB5xuPORcg58bTv6fD+DSZGR1joI0UehT2wiKP
83jnHPAK9CVBE5GHuu4vajO1VllowHbO2VWpuUv32bNoBKaikAjvhXuDNgYQPTQ+LDjlz459ZHey
uYpMDSSPh92SW1WvxcYdoSWnkgo2Cin6ecfiQS0yiVWa1jnRTcu1AqTPgbd6jgxNBngzsSIqPD2e
jd8F6J/ZQLcNJgLkTNMwKbFpJ8sO75zzF80nahmS5hOPT595rBfaM8PWRM4Wcp/fO31icxIp1aZy
Ek8UALRW/ggb7SjR9WWJ8ur3k9K9kV8VzRTcoei8c84oksU2Dj2FXDeZ3niG/BRaaLZRnxTHkHrC
ghbIxAmMR75v0Ejww7/e4eOXAFrPy5wkcPiX+1Nfy/sm4hMZwxUcPPgfPg8joTTkUxMHHTZrb0nP
+Xf1fWJwMr9sLhVe3EjOuSvsqgLYuvmqd8puMIr9Pj4jZJs+qoO8vbDDfyMu7+1OtTaSJksczLhz
3oTfm2u4T0lseJAqe3fM19AfwXJAGYy3F+3p+Bwdn48Le3nWs/+ZaGXiYSpEsjmhVJ1zKhG2JBVL
KoM5xk/IahCwHxv73T8yDhb9qiIH8QdOmQI5arfWKlb0mPNGtJxj8JRsHaMngQFMExXXoAkHzhSi
GK41oB/oLW7G93n0cj1/P/6O33nO5DsmOSWHjro05RgHdAJWmJNUMfgtDXVf983vwKhy8r2Rjcc2
fzfSTmxOdrTqMRzHqy5z1qMUjLLd1oz+nE0/JOfVjrTvokA+ZNPmN+v+9WjbkaF8fPT6xwVZ7lJm
O27laVCFqDLgxQI33icmp4fm5m7p9Mh00Dvy4qIIOJybg3eN9yIN16rV7lqOrCOjxFVStLV19R6s
C7rOOaIvdbXNRrXbT5lUInqhKxinxqeUkS1Vrx1LJWHTPrscCaBTu2VWjxfh990VIuOg5sTdZRw7
Gh3uw0qmthXkh+DlyFPqPeKo0UHoAm9SHh6IFrLpXzeo0RZOSwVaqDA6TShjVolTTcYmkyrag58u
2TAqeqH22kIG9rvQ+WMIHZJQmROwqpNBVX5QF7kSICEhenyq35sQ5VX5IH1/8HpkNBcbJX9lkUzg
dxXp3uwUNNiESoqSZ8igvqqHmEsxINvclE0k7UsSS3OBA/qHkIUS8DceCcj9uoVdq6VBClvNiO04
NrYp2O0lfD+P8YIAzAPpL+NZfE0PeK8CrOYTbtNuarqEL547+u8+ZFKCSNVcqdMEH5LLRNwH2lp2
DJ526rFW/lQ0rknWLuga/K4ejvN8M/aJu4ZZz3ZDCJMvm12nZ1+m+f6+22w2dgY2u/KQwItleuj/
nsuc1BcjPnNjVSB/w/GcLBdpR2uT4IFbOLgVJIhrcuhUul8JjktDPMBIzDlyjToDf9WGdQ9ZRTzN
rDVLjajc7f03raNtY5WaueC/v67E41zgCEG5FKAJ9B9PrGea6NV1iyCqEGeXoEfJp26gtyYPTt+v
dNQEWaI4nx0wzMroQoZ46U9IublUJQEThmmtMOeUOzSYWjZNlnKAX8+7+HmIe2JMKuobkjyd08xx
u76uvQuv7gEyoHGwEsJjxlxlEeS3icnQ2JBBB+C4L4nwpm6EgWKC+2wt8RspMAbNWcg2Z/0N/eSK
MIrPalByvp9nXuOK1Aem4zIwR69adflRbC9d91qiupdRNaV8/sL3FRHKa8PrwaAYzUCGl6D9UBTa
oEdZcVNdGCBw/5dpqa/5dEjNVt4pgt4AY+hXS/ni+HY13ZaYREkAyF7hfwkzu0rmiJHfuBfBVBxo
IURXUUHCWCVkqImYUlUwksLKXdrjihY/Re5CSvGTkE4/AIQKkixKPAgipphDpWrjMsol7xIneMN7
UsHAryOPS1btRyXq7ccA5mm9fBmyHZe/VRmIMmQwyyufaUoBXQnyQJfMGCwFplrRWhhrm6KRMh/D
Kb/EGuVcwsonUSO+0fQGKxmxYrIC5Sxnq6lUM7twJb9mAx32/qp2CDrQOU1P155sOuhQ/3JQiDhX
O4dCciiIicCQ2te9jxbaX87XYxedDVeaoIkqIE3jrp7kVl5ZOxLryN6FCah3yElw5am69mikm2CE
p3Ag3QAeMSFPB1GP7FA3stM6ND+UD1tZSXplanbrLpZ3Zg5JBW9lYDEZ72zgMpkE7pj3RMXtRfjY
sOMy4g80e6oVlkiFa+f5rtn5MWUikj6rqZ4wtuQ8Fx1pTpVMa3HJu36HFHwLwpiGNBhV/Gka3OOV
Kxn6wL9U6EzOVj2nRx9Y4fyvFJh92JEsPBcu5TmdkdZjHtSSMmhIjycF1zf4yGRWmkST0OCa15ZZ
yg5/ByMUmPEHfAl5C16j710/zoI8TNvYv3gr5uqZqfNUBjb7XeLqvXdykqGpOiUh82f4G4fvAbvT
AjQLsDb/r/tgNXwHhK9BIqJClkyY5Mtp18lF1Rb+JeqftGe4j7SNL3hmqPsjU/tg8TGLvzIq8IPO
qlb+rDQL5+7MzQxEM3hh4cZjDspok4nwmXgoOI8JLjkABg0tB5oqNP1bOq+pwfSbNgejyLYhRb1H
usoUpy41c9doVZJ+uodQ2jkM0j6zDA7BqSqotFCEGCPwfby5/7pxj90cS0XnlYMwfl2Fdl2PBj4O
JoTgYaelJ4clTaU/9uuZC7KCEwEvEAJEjUdml3uDeTHUfTV48SXgtxn0MD5Yx6gDPWc36c5xTIQY
/8wWNicQ7wJp9CEn7hKC4XeBEzLorIA2HInFCxg3TQOdpAjYRgiTS20lULt5ct4A8UJ01dvXehVd
WHfhWJlx1Dt7ky0Qy1nVOQHsJey3huMOyMnHs/o7nxkHJCJ3RyYlS9O2kS5OOMXVkuQC9koXgsDf
7ed/0Z02ZkWTvXJnZbJXOAddlbJbJJdGXdXHbiOY1UZbo1jtFnaqixumXvCdcS9MDQqaqkAEAYgW
flpUAN6jYgTBSy9O8V15Zle9NOmCbPjM1RFcojc2xkHfOEDqj9q4OWxkq2vFEzbYyGfGYjdFj1ep
f79KIi5XCNeQX1emCHdHi12+aqr0glyi7g1UuxLwjpcG98IsdhLOrdWtrYmbZU0eRNJQphflT1sg
7hB243nbMHhhqoN8LWtaNmaUGo8HOFNnReKJ/BZq9sjt0JB/P5lBnQuJ5ivZxWtoMyCBUK5hsmoY
E7LDnrBtSj0ODfZJ+M6jgaCeXYVnt7aZo6ttGend5wLCcyR3bRVwrJZIgc7HNEpsRblWzEtdrobS
UMtV46Pasu6RmaBFr0eeGNC0fnaWaqW/dx9qlDi8RrdCOj29D2eJ0Hh+2+YXz9cl6T1NdmK9cBH5
HX1hAjUEVBBkHjfuMR292XxRUjqMow35BWzfpOueC8AM/BPbSna/So7y6fHy/H5y0FQQvAky2KWQ
N6BycW8OaDihZ9kyv6AY2tRE4Wiz8grLq/fyqtSLE3eS0JithSHyzS85t5glZxsD3b1D4wPgzRqq
d8hXprQXQRC3Med3GG8HsB0o0VyU/4Ecbkmzc0qqPdV2Ji6cOL85vcZR3xidlCaVrmWB3oTRXXfm
L5/mZ/AcDXq04cA4s67Q2GEaVLFAcvIsrWjQ2I8nfW6JtfE2Ab+H7tjU6bOycQSurfKLNOiZQ9pO
tcIOqGJN05MPv6JSydLHFn+YmH/Nssxj0CAA4cAbeL/MkSZUTl730GjShc5M8a6YJBzheEP9zl9q
UBXlRDMShjqsHiUG55t1SlqRDifgbIi/6WWa4OXtIw9Qw+V7HZlZhFajAqJBHi0iOri0fOr+Jhnt
ABmpVxnYb31aD7vOs4vYlj/5kjaMnWdGhrvJInPWb+0BXCRH0jkMTAFJ23QTcR3vq0MjFRdPIGwV
0ah4DWLq5mYR9lRo3/3UYp0XzTPDt146daIuts/CXzwySRJI+2migcHNFFRDi+0AzzslANfFqgGM
itdZXEXxFKbYWqd7yqbm9FQz8R8l1LMfL5L6+8i+H8VkV3J5lMmsJBcXtLT7mq4AcKTsBLByDdvy
e/gEWgJPQI6V/IUWuPs2qKsgMDnFcnqqqHYZ0HBY86zV672sB5XdJpY2PEXsVmSMNDMLh3onSTik
T8q7fxIywxde3RaKknhY7g33IP6pHENJt9BIdF47ZlNYgryWtaOCS93fPLCKWGf8l1CzyvAQcubA
2E5o8hIt9inu3Nm+DzIjbHIqemSw0Cjh4Ve8NSORQKYCzG/L3GALk2to3z55n7Wn5xqPUg7+fGqB
ffWkhen83ds52RTjeXgTSf2qFORCFYsLvw5WO+Z6qK04JxFqaRarg7zTIzJSWzL8zSDZi9urkViF
5ZtLz//SuGwT3+NkNA0guwQRCvdzG7j5jrxhPBCTqcVFOLTfyp90n++rlWdyIIFwz/HWTKA1c+jp
YIZ7lyg7yQr2UFBFef4SkVcKtktIErHQIEOvIUtfoOV7sSWLN/1DsHB7nClBqndfOrkY9UUqhCWj
FBdWKWlSfo/t2vJzcpIsrGpoekv25jb87cxMakF51glC4WJmuENhlnivGRVrB9CCqLpnOivH5Pbi
IYJ2cb0QgWeeae5GOn2OFBJWjhEzsDeO4Yu7aaTT8CbuWpWWJZHrt6FfIe9I9SBcpxK2Bv/82NX5
mVPvdqaFiau3oexg+2OmNZunvks7FJ2BBrq68ATim3iT04VVukmo9ObQcp0a6UZYjeCUx9/xH/am
DDJZNIOBmG+yAhJeQts4Hr9jk3/Ix5J2m0QvBpOXcfvcwF3YUe8xWmUJqb/Z1+ypy/UchZZ99cUG
VPuj2HEcE2mdW2ljBCFxCFMSLacMmI1qc9w14aE9M5zVDluHVnqsN3uXJ/VncGwQRNah7igLY5pJ
37G2igBMAdAUvPLzFH3jb1zbR1qs+OWlb3WvQ/L4LacaVZPIrvkty+Y0yJl9ofzrWzOsIodCTUHV
UHyZrKjKNrHkSw72smg4Ealfus4jyru3cZtneYnRdea1abSmoEyt4tKs/MS+mzHmIg9IDhOUFw/V
nfKvV/GmXO2K9BXAIDGzh+CP1PikEiwfigU1TSJ+IaOYdd2bD5jU4gKv9lo2DcuLGK4igESRdq+q
cKWWm24hSsyU/e7HOolK8pAUnqBirOx6xxyC82CyHwdQB8k0tquxlQ0Vv2ps26evNah84hXuaiSi
Ca2Mj4zk5ne0sqGcgKOKuubSrWrmRnC3EBMHQseg0Mfi+HHhisvsOBCJ3J0ee+lvwiicZArKi7gQ
oDfll5fKiYyyZ+X+7OigfMulcyTZ0iEOwb+qXOR+k9cWk5kKmIQYICZ2eYU6rVF1bx14EXuL9Q+P
P2imYjN+kII7HT4HLzZjpe92+6lu1DcyVl/BEV57++7/kPalvY0rObS/SID25atWy5aXJHaSzhch
3elo33f9+neUmTfXLuu5MPPQc+deoAFTVcUiWeThoT0g7kPU1GIGKOPNGOEjsYaqAcSjM/4pNaSv
dJvTAJxrOoinJVgZwbqJSJp4WgKtLJeV1EIHwdnfVbYfvs7FH78BwMAfKe+UNVnoo1UUZRkXLJK5
y6pMkmGQw/YCPHb7B4EMgww3koWoPyDzTdlefiViUBdkKkAqCoJa4g0YKk0/FnPVXoRhp3Lv6jcD
zmFFAfmPngSOIDWGGlhVk2z5hJJeWXsPcteiiXvNyWVWRnnZXuo/3O9EEAxhMkXJKFoV5FGR0eid
aBYvsuSMh0aMjBwog6LeqbSH9koJGIiwqy0gLn2RDwWGGjftBZOF3XP8IsHM/VKcFxXJ4qNi8pQr
tmpQr+UR97gXy6BkOcjz2S2GDSb8vsKM2TJGxeWpHVy1M7hEZzlD6TfKWesp1nQ18tI4YcHd/zgQ
4sQ1YfYLpu3aS5ehoFLuStESK8Mf92UrWbUWGw2HNoBK9+UzRdeWXyaj02vJxIFPeSdzDVqMLnEz
6F2OoFjJjGy2AhaVwL9JY87tZ179yaaXptvxmhtMb1lrjL8ef8Y9A8xSCkSELMCmsKzwEzBdWZSE
C0cpVbABE4LgE1jQRZPPjWo/xbp2KT++1cOThBpOZHPGRXKznWrFVqc3G8nlaVdgWfHdjqDMJiIT
vLBWLrfz6lPCJOqEqoBJ75OPad9XFtKM6pIZmQYM05w/mWKXiK4SGtE7d1QHsyg3jzfjJ/q7+wKw
jiJBoMK7K8SZ8MvYdb7Jmgv3XljSaUBCsOVTXWQtNtrhnQKIU+MAL9yM9rQDt4jjpyjJx39bvLa2
dY06WPSOgbv7MDCk0VAiB/DBfnh6/JVrFhE5vf98JHFDS7/itVjCNtWFPlVGBO+a7aoSZdrAQNT4
WNh9a9WiHyjQozmFhbqSeV+JyzDftKnhAg0QZMm6O6NfAA9Nc3pPzpMbWkj9UepVqzfjSiShB52S
J2CvappLmyCbiIdr6B/y2IwVymNgpYB4u7blsXClcHUXF5g9/rM2DVQjpdehLU4wkbW30BfhgrnU
E0B0llo5KKUf7+vqIS6I3p+WdhBD3opO87RXyq5vLuqWOw5BatQzpMTdMVUoDnRxxnc6fSWJiI+5
eSi1NISkNgeR/JAzkh001dvj5ayUcZat/Gc9xJkFQsz1IsjULkipXZjf8ndcbXJgOARPznW2cMN9
41OSiSsRILjqRY6TOU3iMZfjdgu7IQpEpZdAT92GVgzbmJS/JIGiIz8PUmL7bqQQJqHzRzUCSVZz
GbaTIVrd32rhwi7NblNZrZmegp3we0RSjjNYuzci/L9gDG5vse6IPtjxkLzQEPIrqgOtAaHvUi1T
0YN3u26tlpC5jZnmkg5vkYJR2/1Tj7bUyBbwhh768X/Z5itxhP4MUZhWM+M3lyr/2xUYrqL+LpOI
ch1Wz1JEQ9BynDLmrNyuCRF4PLcYzXvpNCPxvzMB3RQJDRC8JoRTVXgWlkOCXyKOsuTGjpniuLsE
vhWImJjbguyc1la2qjCA/aCdC+UXXiV9CFPLIoNIsbvUZuqOJmeKf0NwkM5oS63RJmmpbmRkrnpM
XDwZw2ewjIPe0BCOgFZY4oY3a/378d1cQf4A4o88P4tUA6q8ZB5MG3xVq4qiu3C5XjnVhfvNdmZg
aUZjt8hxKQaS0mg4FlnQeJiSt0PjlWKLxq5HY9ioV7uU5ujXNPj6g4jTVpJZ63Ix7y4K9xzJRpHu
mGEbJZGpxnogBjrgaEhn2Jmq88Kwnd95R8awjVd5opjGNQeAAUaatuCWgUAjHzIjN9Zq39fdZZeh
0A7uMLc/zhvleTpO6IZGcj21Mr33zHLL7WuKG1+xyzeyF229cj6+UKl9wuJURhTVZ27fjgXFdy/6
TJoujExagG6YXqIohE2eZrEps7nrLkIGoNm4b8ud323S5iT6NkXFFiNwLUpbcDjoYUSNAyg+/Mft
YqKeU5VODIZLMJjtO+BMgGQ5AFbkIH/co5Fz8gKw0ajGYG5QWHws/C7vhPqDiL4NIJOWcUYKiVqd
x0Kcy7Tqz0Xsvs+4Yu1v/wiy78ErKN6AVNwfSTKqhBjKghwQOeWzTzu/SGO+O3epzg/ZthzYfRhj
kljYPsWTC+QsZWNJJfmXQJAVLrAZNO8RJkuOWD5ua7U7Mzzywegb7MWGYt9XRSy4cZTegckhQTkY
JZ7miRb15zRDpZcP0fzyXxr3n0Wg+RDwI0lDIZx44slayORZVPdnbpZtRjtVQqIHQUVZx13ZYRED
CAmOZulzZDXhVgc7ueP6eRFTm7JTe6qjbtXt8Kpugw1n5iZjKVaEmTaVyxmaU7jloXPDDa8PsHcU
hSQdzfIlQMuJrIiyGFi/iQVzs9rMCJb6Mwot0QYvKhV0BHrGYFzSLmQ3rMcXbve72DWofvz3olUN
eRkMsUBiBt9BbAKbxmqtJeNZRiUhsqZ9genw8aF7TsQXqTmLndvze5k/SbkVH8C0R5FPmhysXAW2
CulRAU4cs4sI8VoZVnFRjecoCo2KAe5RvaAa1Yhuo1BersJynrc2Z5EloLEDOA7gQ4nzVgeRGYKg
gyyF1eFatfhJ7PciinUMepphz1H9UvrMjPGCkxUnE0Ojb7/8xpKFWp/qt7DZJuXr0OxS9LoLu4Rz
itzyY71sDZnbAob7wrVbubC4BGjHSqT5nnuTefv5xElJtT8wtYKtahWXRw8sp6PiFzwn2nea6Jqg
p5qRfvwv2sEBVCsCTAEFJRQzCkU/CcN+PCeq2TabxhK6Xbnrt7xolW8F9zKBJ0lz++Qg/eqADvxf
pGPKDB7XiEQ0MnBFr3+rsHM7nrv6WRw7o0b/8eTruM66D9ijwOl8ucnVGnkYl4ktrjCK4ZVTR8p3
LBt7qzcaeqHhEmElEG2KhI7KQMzgYTmyZ7ZMGKPkxQyx5pRTjMDy+riRAgQHgNZg/GfRJ4Iq5O1N
qAqemUa0ZJ9TNdGFdD9N9sCeuNh6vKl3vbq4bZCDGvyPHFjxWzlQIz+J8Nfn8ai9FLXebEe3MVAO
Pvueyuh1oPfbzPN+De60C7cRR7Htdx7xR7wCxwsg1ZIyvRXfKz0m6xUQL3nBuI8Gq4x+9RzKidwC
yJ0pq70rH/6sVkQUC/sqiUBw3oqbOnnEawTiuPJccRul2jS5lQmYwxTrUaMY7VxuQgxRbrJyH3fd
Z1Q1n5h/ZcSTU9HM/OoJAzcpy1AkPOSJnRfmJC+45VvGGuTFY+rM8b5mTolAXfWyiaQuAR4pyDz6
7GDeiU2epUpE4TTizlJjidNTfhZzQ2Wes2d+qe+HeMPUkxl0x5HhdICYzCTJKCH72jGjEQnYGR65
CtAJ3O67rPqlMpQpd06H71lz2vSJ7yCSBft8epYqlhL23GUll3PGvqpoCsGcAfnOjRVTnoy+woJo
EHwo+usOE2w+jkf37PagpvbeOhNgb/0lRBPl5un18ZVaO9dr2cRuZ0LDa0G43Nzx0DWv9a4C6L+d
ncdS7vB5P0tUJcDaENwtNabbLe3iLBpaJefOe6wN7JCig3cOxtvpdmE4IPt3nAQM0e6Z0xNr1sFm
dxEs/O9z6bqf9G8qhdDdw/VfH4QYCqw+OGoSHdUrfpxWss+ezR6UyoVx/th/vL/vE2M2OntwKjM9
1M5u8/JyODyBbevt8X7cFR4W8bBhmEqqqRh9eNc1OwCMPCYNd1Yaq7lkoGtI5doQkH+P8wrjDgWd
RwT51M+/MiXfaieK+LU7pgCRB6cIsrY7Dq5s6gOEljV3FpDSTAHvrjd1mAKv9KT1H+OQoVH5MvKS
1UoYVpiYwnCusmUS2uPPWGwGedMX7lge1k0QAQy4VQoFbUlJKI7cmZftIrWqAVXtz/KVT+x+uEQI
Zh6L+ynJk/IAxYcRQwslqnmEDas7SW3KhOPOcnFIOExBdeZRgzc+YD58O6ADYJY2QmqOvq35ZlNe
4lcRE+/kxBnls5DpcuDJkjFi+FA8W2xvYD5cVv8Gtit1i3E/N7k+ZVZJG/x3VzNaVAXBJQ4LFgnv
d/52l6axBbNHjauDWCF8n3cRimLihgPD1ss3mBAf79GKYiioBAKXvEz/vSNQAe4tSRnMpD0L70Cm
g4P67+PfXznym98njmCWgyoXohYc6l9If0jo1XX7nSo5m8di7iLzpYb6zzLIeERDaSXuJyzjA28Q
czI7yv2lbBMJrMmUKagqBr/Pmb6p7blfjz//rlCHM7/5fuLMW2nqWbnH7y/8kAr+GQ7itnf1MDIK
iqwVB3AjinhYaMJQKqUGUf7+d2RJ+/jp8VpoW7UEqFeZnzLyJWFafp//Dm3U6ql9NjQBy99fCYim
pOukRaUSHf1o+uypaDcyOw99998L7wCdFY6ixD+UrVcSZz/MB2DXRIwfajDlTdOPnI4XGMAhf4Cl
syZ7PGy+aSCqlaDk5pwWlb8SihZFoc4yLBPDK2SD+dyoz1+PT2rNKcHGIL2E9CBeTOQbM2HkJhmX
4Vl7dp+/cEax7fXuFGOI3G6gVL1WLuiNKEIr4igaFTGfMMrtV7JTLDHS+R2NaJUmg1AMrUe2IhQg
g62MxtDDQ0fbsMVBEQ5FxesKDwJ0vuBNTtydMFXYlkm5RfWAqDMAGnBAUTvpNDl3r+elhexKDrFb
mATBiwzc6DlA2Vr8dANXcJITILQHGsvD8kuPVkTsGZOUfp1HWBHY+H3KU3T1PK5WQcSAeCBJRRLj
t7NGBzZ28Kj5INo+EXdELKS6bJZ5SmfMdX0GdFy0BfQV5M+0y7hiAW4OZLmsV5dRBqy9nkMI2gXP
9u/EEKzBpARHK/f9RsTyCVciAgndCjEDbn95uw92vtlbg8tS3OSK7b+WQQKsYrCjyjGoEM/Rc+ek
r5pJG8u5KgAhNqiGEGMrZJirxAHvA1iFcELnzADA58cWi/bzxAMZM4vKQszw8813fCqcecJo9McS
1qIvYM/+WQHhiVWf41sfBmBp2C90aNXzqP/das7LJqUcOG0xhDFRpiLvR2Q6z6aE7ElnFGfKUlZv
BwbMovKIfpC7JE2aZGHfceCzB4droUf638bkqXPdVrzxkvz+jxDiSNp8qvp0gJDQLC3tv04jLobw
6teJ02CVSqqmDr9e4KXMGzbodiQMqaJFwXcFfsRfN3KIswjiqE+aHPzuJqYCP73mrmRzG26gkiGv
2pGr9RCGfZiFAUYL61lilwwT4c+lY1KOfdXsXskgTDrOgy2iGGt5fUVaHsgPxCuY5d0GOu89PT3R
oKp32D5y7xY9vzJcmhy1/gjvfo427l55Ni4vmJG0ez+Y3uX78dJWTeTVyghzX8xlPUSJhtDyKbVF
15vB4UZbDm33CEsvhkkRqy1WE7uNHnnb76fHa1gL9W9UjbDzE9qSMUYXx7PfBYfcPZ+fW/A96BQx
64qmgfwM1JA8cPi3hzInal63krRMJs3RHfkXjTGXgsaytyaEk1BWg5MHqxyJruvBMhKrRQhiXUN1
JovDywgsAGCDf7xla4byWgx5aUp0mE0dJiKoTrTBW90JKMDjNb26FkDcGL8JFKadIQAomO/qwr//
ibcT7VquWeNrIcQ18YuhnUYWQtgU8xgbXXgqXPnIbQOz2RT/g5+/lkVclLgC15E8QhbvcJ6/KVxa
OL9+JKgBKqiFAXlBWH3wHoHVecR8j1lDH6kuuvGMmOjxsd/hFxbDAuILCRlEZHC0n/a8K8PSyn2c
1L4g4AX0Lpj1W75DNsYoDeREYcV2GIv6+r9IRM5FBfYc6Xcy3z+zwdQWGKtwjvRirwfbYnTGbX8w
NkAePknmF2N3xnikndbdDIyfhV6JJVRjKvzYZ2JVwCwKU2L1+CVH6xvY7czvJ/C7fX+j8xB/mo0K
bKoETjNadPuTjSVfAaAK+s+6CX1hMRO1Vwp8AHZ6tuECX19bM9krln46PT9zh5fv0Aqt783X4/3m
F/d9J3eBqKBrduk6IW523vtDxpbx4g4hGb2V2UUGZ24JaubtwbA4HLd/jlGvA4ZYp6567TX3A1L5
t3Ti2ks9H8UtD+mvr5C+s7nE8F3ZDZxfW7TJvYDzNjJzhwZwW401rsUSp42pFlwrNxDrgxZM/cq3
GFi6THB5vLdrtvlaCnGkY1SKbFBDCiubx4WFdNTxjORCShC7mkO4lkP4S6VpOybtIafZghOx0PfD
c7eXUhPYqqcvig0V15zztTDCqyVt0jJSCmHifkmUDakubPyT9vwbDGMfgxW/+SbC9aXje8SK+10m
nwpu4WAujajEEKdWZ075X1CABubL9/byeUGpgeJ4pSVUvNNp1F9RBkaBR5IJ09j6gywl6vCvEO/9
PXUVJKkUXXUWPtBxsxzF2XXF08QBgs4aSWbpf/4kICvHGOB6U1ot4JaNGVsq1H+7+fpeElqBnRvf
pfP9/UW1eevGB8l/QBokIDpIEI7AB2kxZUgCNRb/VHojhuGcCye0w7fatRun0QPX/5M7grGNjuBX
NAsTLdvuY2W9w2H/WMCrjyC0KB6zIplTfIRwTD0BzazpS7ZPLtq+grTADnfViUatuNiWu3MCSAE1
R3S74Yl0GyFVg1ILZTUjpVv2pbEQQxkIpErKNVwN9wROYBGDYRwV6ABvxZSDWqCJr8LkqHc0v7qz
O4iAZ5gAV1kUzVsNxK9FEYaFHxhBzpRCPAOiNrvSW+6GBlc52se3EgOEyeug2flW7cCUKdRHa/HT
tWDC1vQqCFmFuRTPtRdZuH2GjIYBmkG7B8JhAhecFA9wmsYCC0W80eomjoA9UuZz2VS6NL3F7csU
O5UoOW9jCmgyV+tiTitZrSwN7UKofwOAh3+T0N18FKe4b3v2vNMkq3H8P6ANKo40hu4VT3QjhbBr
qdiWPY932zmWvoNPpjN6THmZ7XT8mr5a0FUoIbXKdO96cduXXhSwFksSrxA3Lsn6VBHwHD2XGDfi
p4Ktza9NiFo72u2C3Cj7+gVg60Y0fOkS8jblvt8v+FY6seCyrbqx6rnhzPbmjO6HqhVsv4j0UnTL
VjRkZVMn/A6UTBS59w4EclUJVGYC2BhZkQg4hnTq1EktAEua7LTfMkqjz8UM1GZpickhnL5rzY4D
0IeNO0nCzA5NeQaU12kLw++/2o7iz1ZCAXwOSACXjmLgWH98yVWEKwYBryRaPZ6VP434NNdP1bwp
mI/+W+5Bu/ACH9ptaPSQK2biViixB5GIuJcTAc1i2NZSucaqO70fvUrBcMp4M03vTAuaIFctht+F
OcXHgQMtIRPpc/45ifs2v1DOZHGIt4b49nsIC8lW/RBB+8fzXJlTvlMSOMbCknM0ez4F3GnS+bgw
qTipn9jyXixIakCfgBQT2Xo5p0NRcf0wntktHxiK+Kw0oxPwktOUH7H6S1DsSs4OcQpO/hcN/Yhj
sS8bN5ldod8LqZFVp5Eb9DY8C5Mji0c1qiih1bLuRx9InFMfoqWtYYEAjAfhvdSY0Im6cMfk/Ey5
jXeNwEDGQg3/2QriBJRkChnQeY7noH5N/BcFfM/IgqIPPyltRj4raB6cTAGwJ2xBtq0rg/f3TPMc
c091+sLxNhv8oujEmnVSAONDwwSK4WhYu/WaUjSXqhBw41lLI3W08qxMjEBMxE9tUmc7l6q/LbDh
x1qqfIvlxh0TAyWJMvbnkKoZLQlJGCsknCTwGKAij64tcDRJxEHUI8h8J6EdPb4+oO9fNhSQrR/Y
bB82OoPBH5RSGdkGfSePWPzgc/IwSN3oFVZvN0Z8BLfWoQK5dQvO4AEAma/MDPfa5vGeLyb3St3+
LVUT0daBFhL0kdxuec1JfdC09ehN1S7yaz3vQWpZ/aorXfC/VOTbOlr5hjDGi0SFhWNFtQB0RTJL
hA1zVSdplw+j15rVvtQ/t7QM+3IwxJJuBBA+DkQtPcNE4+gNwn4h3Kj9/37PbgQQbkwo1JQVO6xA
TkYLk1WNrtT9wEokAFx5sP+D/7I0Hx8TYRXITfuJkq5cxjhUc9IxEMlVAqJWAPSNPJNpfpJ4xNxJ
IR4xU5D6WinCK9SgphXewb/325O20/vSUeMbxdvjNZFvkH+LkwVRAPIFVVpiH9tabDNxgMYPRnga
nH5Jv+si4CKNDZIYM7KCXePUVuEdZiSAPGaHXl2zsL8efwYZYRKfga6P2ysQo+Crlh30JYndfgqA
sZaNqm6sHp2hSWyyAZjMkOdi5dfHghc9vNfT/7t87Q73mbJ1EvRYPhhRzoPlY7Rr+Uyr/ZGVrbvV
LTb3SnPQYxjPmdaMntp4aWNyHZo8IqAp+4+qexeiwmJHSS+032Ii6VOv6iq6B5LSerzUdfX9Z6mE
lfHRHldJcDXe+URNeVDUCI+E2xX6RV4j8sOPB7yoM4O6FxPelMN9i6XGjNEgtp0V08+eq9ASEG/k
doNJSCBvwiS01ATbRV/ZRe+7YlIa8+zA07TaoeFoEO11u4fqKPwuXoUkNhJdFf3UarjCHes0o1kE
2wbsD0Dnc5TNpgkiDGwto1uiHCbcYntgdHfboa/98XH+P5Tqn7UQJpYZ+X5IQlyZ1gSdGW4tZwPl
CarmPsWIAhOd45SoaP2S4hmI/DZwnJJGSFS5oBP9mB29CA1/Y1rqdVvraf+3yyRDAQMyxq20docB
sY9Xujye7+7olVjCRAHINklZiL0c2RcNfErpWyCCliigeBQyE/KvW/ofOXij3OpwiG43thYhR9A+
1dRJT0zvTJek+dHg8FcffDRm2Qv63PL4d2TQqEOXddytExExSHgUMJOQrdt8KQVxKmN71Yj1hIix
hvJbECQwszUGH/U2M14Yn6ZFq+7mSijhbtJuaMMhhdCcz55UpjAkzMuJiy3aRyUJVEeGyr+KSuqy
uK9hboUzrSmfDIH/te1LAhxTvgWAhAnTgcRCNfAzB9MvZUh2tedOSCw8vT+4yhYx3a1TJrcCG00g
mGHSGnldoqXmpQ9BjBMWbhLs6vlD0fZd6m+zgOIeyBzS3cctRvXKcg91HDAg+oddkyVb8jOz1U5+
5wij6df7AVvyzE1u6fcUlV91SyBtRuoKDCJowbgVm2dF5s/DItYP0C7qtIKRZgG6ALTPeZQsVWUo
eaT1hV5JJPQA87h5lEchUXphNmf/xG3HLX+qTM2NKCHHuuG6EkV6wyxKwwotsl6TWZx99k3ZlJyD
JYNmMD1gys9j67Futa7EEX4vr6I8xlNn9BjOnGaDm03ZY76ZzCyfcoPKgLdqrK6kEdocqloSoSdy
9Mpccue52wSVAUYSMJLLsROCrUDk8FevAluAgBPtiuikSdx+hjuqBfPxylcd/kJ/vUzDBCiIOFJ5
VpiiDHh8Sufw/V7iz6VAUZt7PV0aI0GujAISnvMqYZqLBoR/QcFN3nuKlm9YRFrq8d4mLmky/LoM
NgZV+MGZX92/eWqEaCohQAnyM1MbIEgJ0FIdiVaFRtxc/MWX/dfjbVtdE/IwIA3HcPU76lF/Yvt2
DoTJE94HZFRjzANmTt0RXHiP5ZCUgbAtWNKVIOJ8eLYV2WmCINxu3mh/gy9X2Eyvgsnp0VaxRnSV
Nvbf2lJkHfzxtamdht8v/2UC+d8fgfy/yGJ7pZ882dUGozogj+hOmDxeNgIQqoHh26RxktzfCSwU
JQ50cIMQSCbzPZpfNbmcoss+U5HM69C1anGx2Yy0HV09uSs5xN1LhGGea1GavBilNx0zPEBaWL/V
7BPAd5RY6Ad2fuusb9dEOAaGS6OyZZXJG20MGLVauzVFsDkOW9WYDvpsSJa2/DFqKwcRQuKUsG/b
XMd0rFhHIEyNwO8v++33LGdwdY5VohUJl6n4HjyV0tj25UZXaKteF6Kq6IIGeBnAZULI2KdCMECI
LNotmPgmjCkZW4rZWjHYy1L+kULEztpcVKXMQIoYv+XK8+DkmS0iBkqFjwHsEmCzEkYa89x9vA6y
F3npFFqyTLgHtysTQ3Xq+QAylcSOtT9D7CjtodQM0PhQrv2KkoIcHpcN7yEeLZaEyZy4TBRQRhk9
HzPlz2gLTnf+sab2Ha0cFdpuUGDAvQbrOMld0HLqpCVNMntlzGLPumOpeXNUWY9t2ErYgKTVAjSG
j4EQ0gF0ZduOwxzPnlIci+faK7GqrNwIHUbdHkGy1TI9zo3mFVbydBCLLlvQFWJq2h0XioKAUUly
rE7dM/oxd1ubtQprxiOIsf52thAak8dZtKTW/dHdSl3+/uqOyVkBziMJUhsQ6PEgc411ccQUunMQ
x0YbbSh7ex+a34ojNAWEBwCYtRA3J2BC3It1qg/1uR+2/nMCBl2FsUTBYsRpM4VgzOx///+JJzUo
SGRmyNts9to/6gUMT3GxYRR70xq1E9gtZhkvzJSUy3F/DW+WrBLXsK3msCzyfPbyqDRE9r2S36Z3
UMwZw/D9eHnrktC3hF44SbwbLyk2XQpvwUBNupeYubD+R1h/C/7fgkYCTsI04GGxpgWVLaPSz0Hg
rdaoWt9F5RTOXtwpGPAbWUkV6XC4DBKJGNBQgQzHT82e8SaOeSo/+rahZdHv/e/yBUupC2V0IH4I
sz2nM19ObTp7oVtYbWgW4abk4Jn8l/BZ2/rGS/eSP4V/aZ2X97HbIhbgMTSjYtoV6S34jG1ZLYD+
Tujsk/UOiLjZFkW9BZ97pWz558cnuuI3buURfoPPujarVdiiid0z80vzWRjIn7KmHKl6ObvIl1CC
AG51Y7GhIB8RBYwwIQxCqQhZoZTF7PV2b8vWvj5inOLyxxXR0vEVG6weULzjqg26EkkYBbUTxiYY
ytljDW4nmspWAsqFlokg0WH/0tl/pJBNfbUSJH04Q0pn5UfeACdvaMyb4/PvXv8VmJyxgFJSp8AU
VMH4enyMlD39CbyujKwysWmbsDAB7QwOQrECkX8NuqZjOLmPBa3ke6AvV4vkby8miK1aTiogSWQd
kQc2I5tNCaTt7LlIAd09lyGYOnuHZwOjLDkXLwVjaty2oxja5f7fRpK3n0G8T+smV5tRgxJp/q9I
+53QyIZXLd3VMkn7MwvgsQur5Syz8ln1X1PhyFdmItLeviuZHAWJQVwFhPloQJGJDc1ryW/SGloz
2qEhvs6AgpWbdpOain3MdWHLAZ0i2/kWnArNG1X6mru8lk7s4xB0Tc/EkC5vJUy5rIzMCO1oX29A
zwM0Iz4AZIu1Ke7jPeOKO6TYdVr5cM3iAbCyxJF4tMrkPLss97kiaLDVLcjvmeNoq0BQSWZjlQsT
C2fKg9GC5BP9FKk96DmgDbR4bM08YIgSgFUcRkXB4dzqNMpfU9OH/ewVr21nJM/1OT/xn0pv5ofh
jd+1hoD56xg1uBuOrfH4Pv2MxSMV+Vo2oWiKlKq5yHazV1mVPjm8U7v1aXT9795rnpB2Ec1SF5zA
+PxVGq/oHzU742uZ6HxxDpeLiumcmvGc6p+B8cs5N7ob6ajx6o1hfXqg07e8Q33gQZ7WOi+XYSc/
02LKNbtz/fVLQH1ld7o5Vfgiw86B/d5rd5mXivrjDSIxJz9WFRz2C0MduL6QTr4VUTZ5OqXNDNsd
pHupCNEZgnHaG4YF3UXJz8w+Gzqg0/OmNwq5tFKlqNwMZKIoDwWC/fhj1qwO6GPwAsGwUhTXl+24
Wm7L9txURfzsRdUfJTzmKcW63lsdLFLjgFMHfwtm8xC/n2Juhi+GkuoBU3RKvM7Lt1S6vxUZ4Odf
xo4CrI6rT8iI+EZMlSEGH82lemXB6lug+TS1R3Bl8u5kyjposFJreHu8cytmDvAPIIcAHAJGApwO
t1snhWyfN3zte3YZWvMbZiq4/W/xjJAqbQyn1CdXfMMAONY3Z8w7PNFQRCvOGfLBHA+mmoVuSCSW
zWSBMHRZ64NQESN0t/wrc0g+8q9R513tQ9uDv/hcnVon3oBM2RBO7IE2hPbeyIBJQ+NB9MQCO47p
WbcboIac75e87HtBlpjgAqqmk8SckCBDQnPgKSbtJ015a1ZupRG3hmtLTkPjlo8KdaEzx+iT0Udb
O/LOYEl29NzoqZ04sjmiKzzSz88yaHZPhzdZfztwRnYa3NFiTd7uHaD79dkC7br5WB/ub9KCNkYO
l9fAsKGRuXotnDHdOgl8LwSdiNi63fT8WMBKoHIrgVC4iC1Tvx0ZzRMdxpbeGweD7EBl0r9pFwzr
eckd7hTScmkr0fStUMKZ+1kGVOCIZTXP7W52oOngEcbQMIMGq1i5xUiHYHomxmeBAoh0mupQhtmo
4v2DmU96Vx0yCwONRXQEtM7jfVy7uAsFDS4NCFkUTJW61Vu/aEGME3KMl02YCB2eelfYpS9AVrFo
o2FdfxMeJk+6iLvg6B8Yr6KEB+RCUVEUgJ9dGmrAwMKTXJZcJvdjVQqMxyBFF0RfeYnZCsWk10Jj
FBVlsWvCEAQgS4e1IpVN6IzPTrxczHGwbxs3P8G7bLJg1tW8MsOZgqElzcGyrmtRhKa0U13zZZoE
e8H33WhUO52pGLtqkKgLAvDbIEvABrQnChlqkUKJQGecgrLOM6yvPh/V2Iz2spvA2kJFfz/WGrIX
Cnd6WZ64mHvUKMEedas1SEUKeRky0IcUlK28UdqpGZv1DindFEGLrI9WrRd2dtROzYYim8S/kbKX
U77y0nLTiWAbg2xNACA1OMuzMwybYB+5Y/kdzJxeRl+PRa7uK8J3DA9CPQeMercSp4L3lYbBvnKt
w0tmNbI6+x4XmGPlP0+uElHuxPruwmii4g0bCrdyK69IBj7FxPpgP0fpSzoWZtXnOteA515whUuY
vfARaJX1Ud1VxTFOn1KlNJre6THXIEQPevmXRxPc4y24yy7+7Po/30T26qdg70WfOvZAA2kpJtT4
2w4dEdMAK5F4hRcfUlB8lvuI1akAxLW7BDQoynXLYDHkVG+3I2yHvAuTMthLOlfv4z/lm/+rxJwz
xQi8cTsLdoMBb55wmTDYmTYtjKT8+9H0a+HE2XMDBgqqJYRXoFrJrHHXHrNP0CgbyT7yJIzl1j+n
HRjIXw7MqWd0cFc93vjlJl17euy7iB6jZVzmMuSehJ4WIsxjN4j/h7Qv260b14L9IgGah1cNe7C9
43iI7eRFSJyEpDhJlESK+vpb+9yXE/dBBxcXaKQbncQaSC2uVWtVFbkQdZTr/Uwftv5zHPn/z8t8
+KAT5Xw0QVT4Mv+2N7CH/PeH+JgO/OchchjLw7DqKjr+ITCFWcQUEiQE3tJ+7Zk5k5X/BdD7qKh2
XSj0KIoU8Dew/eQj0YmmcYQ629LLcC6P46G82Vt5M1+y0yXo8p/zBeP84qZq98v4MNT9fQ+U5nRC
uwFNKnGp0NP/90f+Xx/MH/cT/7lrhSonmI6s6G6bF1t+Qx+w1mu7+HfztZy++LnF5jGuC8zP+Y5j
5H2qmfySAdv59/v4Hx/PH7fx4dWXcKUNWIzXInqotvY71E4f0qDl603Cj0P2l6v9o3+LVcjQYLnq
d0VXodgP+8hIWkxEb+xCwYdreBO9LtAl8/UO9mJa7/BZg99Der91ABx++9uwpVOtb8EpOf37Y/+j
CfN/bwTwbvofh+j/5D3/dUq4QviE5o5dqu0pzmqVfHLEwCVkq+mJ3wP8vGR/KwE+UhmuWzBDCgWh
UXT+K2A+fy55tFVJvlWeXeR8h3n9DdpZB1PcDOmBPWzqlFSHdGrz/lmwnwS0VlreoR6Cl+9fHv16
mQ8h44/buH6N//XogZDckXxnl4R8d9HcjJgX7ed7+bmX6N7fruNzPLaj6vJ0Banh9d+v/j/Oyhy4
PmaoofeKHtuHeLkZShCqi+HC89eSQmw2a7Kor/k3DdYXi/pOjX/jsv/nAPjjgTGXgNACfaqroCHk
JP984CiL4Vwlpu0/LMwZ8EjewOCwiTv7OW/2N/zvbz8+f/Utx4bc61dT85bWsPfpRswx7MhWfgWN
rV93iC9ioPi0wpfQoTBqWvAh61vSjgDKBkBjf6snrvDJP+4baAAcidFygTH8n/e9jxW0wzACe7Hj
MwvghAKbe/qXD+Efoff6bpDhZxiij2PYTf15DQEFYtJru13WYqwdRAL58DeUKPpIXilQ81+xPRDi
Qhg+oLnx50XWJXCiotRffPPtcmvbU/Nm2v197cgJqGfc/NjqV1Z/k3iDb2kH/Q/VHvMz5nqb++f7
qo7q+vzt+fxua9q+2tp0Tw8PSd3e3Nnm629Z37gD/Obqz4CGUMCK5nQdqvkUHfGfpv1tm++/1+4q
YCIa1/zO79M6hgFeVv+0hwx/tzGHpxIkwLKGh1/9CSBbdg+I/niXHF9d+1XVX+5E3a3N/+Nn8OGN
fEjhShNiEtUTvJHjPj9nQRu+bwpbE559xblSf8ED/qMb/3En/dcCfOxLBla7NS1wudvLN/ingpL/
ouvz5ee38/Hx0l7uz6bDP3fdzc33490vc3w7tf/+vOl1if/tDj7UVpJt8LiOcAf5t6U1d3lz/nZ/
+HU4fO5acIghH9vZ+pjXx7o7dZ/umpfTXVfXn+ub+vi9LZu/bcnrl/Nvd/Ph8M19mpJix93weure
imb+y+P+M0X/c33LD6He0pwNlcMFFnMGTVHgkPu9/gre87XTslbY9Oe9m29h7MoeghHaCeoNXhv/
/s7/mWJ8uIkPgX4uSxbJCTehx88hhnMx6xzzelhq5Oi5h8Zl0N/qDJhxcEsw+4PWMYfD6fi35O5v
L/sDSgzZhJ6oFLdxuCoV1Ze3ew2Zn1teXyp84c81Pr4Ge+DtcHhccP7fHbvPN8e7p9ekaW6/POAL
/Pm35f/nSQznepBy0W4AsJziXPgzIPXWVn5kVlxkjPmYM+ytZq3a6RtTr9AV1fPQyvCOQE/BX1zf
hKBWAmReAJvNcP0Wf1mn/+jwfdiNVXTVfAWxLyzQCPnzboqgGFwW7OLyFtS2bZczgf9s8Encb60q
6+w04GQCs/xoTuUZL2g5lqTuESxbg1YprD2Hy/JF/W3s/3+8oxhVBfK0GNOKkPD78I6AR6g5UnS+
MAUtfqoncsFhBK/asQ+PVdzDAz0j0zGCAmy3mH15TxWc8VSl5SdeCNEKr+hBlTHrVOXl0c06uMAs
gnQ7C//GFvnnSYl7hexKeYVXgVZ92OlbnO6Fjof5MuqvazK3Vj4N29+sM/4Zwq4XwUpB/BQQ0Uc5
RTBO6WQrXCS/orbPFTQ1dYM+ea7/Ej0gwv+PHO3aX8CeyOG9d+02fDgfNh3rKTHB9oyshqZwEE2z
vV57Fj+kK4m+k9QO7zvdRNjkIYwW+iBYfnlf5uIIalIPKW4v1Z1xkHZqmZHRN6Om6JP3AfutBc/h
maVdhdI42daDGJGOu0r39zugvhej3AjXH5fxuLbGYorSmsCSU4KmytEFMdmO0bqrZ7omQ9YMOd2S
euoFBm2ykK9HDyFQNPI3HURnkVnxCr5sqVqRGDgBDy5dfk7bUL4YPdEEhspBAk/JxbKhjQuxv4TT
PM+8KSap/XiXjfM2kRqCj+HwmyZFT8DxK/uqsBgxnd1+0Gmm9JmtlfQHBhWLeKjpug4/IL+UIZmD
r/bSDpndkUkwDwOMnCy7h98ET5gBDsLTuY5ymkNNe2ZD9inVpZbnuVIgxEUjG+HknKyra/NM7H3j
9wHTl9zOSdjZBNlOk0y8lMd4z1d2wq1g/CYgevm5EOweTCmnGpav/RxhzD7ESFxZ4AfXdsiXV132
Gz7qbGH5beqC/aLkHNEzjdT2OAluZL3qbLyjIl9sa8dofthkSF53GKv9MKmMYSPiTHaJB14tmGLa
y6epiKvpOIShDmrh08W1kbcQ39Hcgoo6zsN83MaSE7jaOfNri7IqarNCG9GWZTjhgEpgxnXwLOFQ
rF/DDLx2Gf+asqoPjqCUB+g/q4B3TJcbCK3Fdbm3ZC2yuhRyoc0MkTByhM2XfIZQPPhIMctIXCcD
NUG7sGLegdhylzZLpULZQXo8vIi5Qhxzho/3SlHxlC1CC1hOsYQdpBn7pd69MA+6Z9Fwu9PU4JlG
uhyZG3uIvwZh7OE5UC23bgs9tHdAtfnFc82Cc6J7CVTVLPF80GCeDLXXYfZz0KbQ9eK0qLo4SERS
my1MHkzievh92azfTqtZi7U20xxCHSzl9F3Lcn2vEgtCElzelqlesw10Gq1KsM7nyA71lu9YL0KW
NWxIHhsG3G23shMjXTE2n9oKSHXKzRfOYWxcT2j9+TaQM4NGVJUTC5c4IIQx3FV8471lSz3QkP7O
QJOEhaTx2XEcaBQ1SVBoXDLEIFTJsBoHHYHx0K4M+gF1skerv3HMrMGlADe2vMwBeGtdpJgGgpHt
adygE2O/b85Uz1sf5g8Or/FhDZfqKBRmmRs12O2nJX6G5zsDRN5E4Y5eHNNL8rKnbPgiAwpYMctp
X8dbBSxrtQTPr3tssbrY1vw1lK7AikbF9AvcCIUayST7DdQK8ekvOP3gvbGAS4Tp/WUWDcxe9VID
vqpEXcxCgzO0Of4SrdDNaYBVmx+b2rZzFEjPaiIzeqsKWk3dWFpSNVeu2skNasAFQcchTcX6sDED
Rdhay7F4C6ZEGUglrMIChx36vd17SbtwMtcTXmcBXFUjgA/wZ5i+jGMm1ztbxgJvi7MAIa2K5U+x
uIk167riRtmei7JZMhmxJhgZSPipDiuPac2yf8Zkx4SGSA/yQA25Z9RqRSqzn1dfmblVjlZ46DyX
GEbsTfSlAH3Rt4Ag8h+mWJD37TP0ZBoaMv6smNy+j27iFOzcoYCZNr0uqqgYepLFMM61dHACv24y
BIQqXsxN0IOFUnOVI2DBIRVuQnuxh8lpAE/zx7qNVQHiVx9mXRJNhN1hAHa+Cbnv0btBPehqFyY8
atLUYyGsq1zeRdHgsxajpA51crovYxP2MnnLo0WnjUlWbevK+LDq1EZiUzM2lw/roJBjDpysZ5XT
4YXKqQiOxarka6WSwJzLaoYGarit41FmE4SOsCYBPwgtq/JCacVgGRQiarTBLOO1RiPG3W4rGa74
EKhctRG5uMz7pHPo4gfLUwXHmE+AhLl4cnEwD3dBuOoIk4JpcgRzioBmh6j/hoa083US7cuPeS2q
pQNEwL7DWdo9efjbXp0MyuxhXYtlakpVmOd9EeiKJOOWZQ1YxQn4S4UM7RHmdNXeiWoFoszItspz
mvYznAtLMqpjwERu64FM+tlwNN5PUb4G+XHOfH+/RThpmpxbPHSQyuLHNquJ38NKxC6NFOAYPIWZ
QbciTfppvGzzWF7GfBwwiT8VmraJFjFvXDlB0iN2GfG3weIobWkY2byefaJUp8hSoZne4+6bCPtz
bHJMMOE1DoPoP6/w73hGpuGiGgoF2X4r6eRxPZOWHtzvhYxNFANFbigcWL9iELp41MzRr6jZ3IAD
OkpYnVVsM3ez66f1xGWwPXAMaQ6HiYXIgURWaXR1dh90Ybgu/DBeL9YaWsb4xnkJh2KyjK5J4iGs
XkAV2YO6JLElbabMausSiobfCAw6trrHiy7qMHDp98SOQdIosP8v1I4yPlAFHLfuo7DfztlkYEGN
9iCDms68evIEGL7irVxn6hpLkxDzMpvOxQ3xnBQPlsFYrR5lWCyNHUMLqajrdHaLeJ5hyCks4CxC
FTZ301fz+FKSPBwbPm8BRqQFWYYjZG9S1UGmjPzeMr6NnRyy4h4DRVfkJCkcb4UL4OI1527CB8ow
Ldb2AENNGzgdw6VuLKBh0pAEVzmuZMK8QxwgpdmMocsN1iK8D/LB97dztEp6ylb87nHrK5sfbaSX
54KVamhsP87hVeyDT7eEseA26Mn4Uw2ZePSZ9Vu7UIGxgpyMK+sqsrgSqKJO53O1p6m804G/qiMQ
BVUIyAAA+tRJbKMD2SL7AGUfS550widzX44zJc/ZssRf5KKhjD+jdzbf5kvsLU5zD89NsOymkL2o
ZQuB5qY92kzIPBBulm3yrk0DZKmNX/YFgx3LuL5qF4W/dytG1XgwX9wJU7CM1Ejcq+jQL5NArocc
FJM8MrEUVbLO7WHlEbtZslBVnS6mcgT1eHHZicTxRB53VcW0LcdJoVbjaySe+q2PSBv6fvgCqol2
8MXpRXpX2GIf2n1eR3LcqdGYAE3xI88oaFAERxu36ntAqoI89fiGZB0EGAtr3Vq6EBkWR/6EbKEs
nH/SXNv4k8Jd6dYWW/K6YHd8i/s8Gg/9jl8cXYh80AwlZl1hnPctiYKNNgkINY9zQPb3bAlL2kV9
KR8kOoc32paoVSwT/In02TCdzSrDx2Qr0QS+HrpIK0Vc/gSgQL+h0eX9o+x5CZE1SSakD6vJ6CGk
ah8bukawYMhGTYaGKQtJQI2M4VKRcHtPhS3L2rEZ3kt8YbBeC3KDNTQ4xJIa9mcpfjcm8iftIxDL
pV7Nbyl0/2UqLFR3JoRG0SQsK5c6KcHXQ7fJENb1soA/rN0l2rxeWXlAIAvhdjcU5NOAaSMkLuEU
f8YZkoual1591R5pDgb6LIoKzxy+o43v0MaWBG+5LuFxW6H+ENb/ipZieIh4v4Pst8j3ClGt76bZ
IjCyYYKcCVKN6jVWWY4kIMjVCmpB4i8VmylqlzDZZQe9xOQ4LrR6WLdCvoxb1B+5itHRCarsyPew
fCUBl3c2UPYhNGHfNyLto7RLrIm+VTQEckPXacByLGXahkOW8lOZUBifJ3rN6bEg4bR0FAJR6iZe
w9F2LHNQLtvCHQok6POnaTuni3Gf8IqQf7PSAFYXlQnQbZrG4IZkKIy7bOPTSx9DoRawP9L8ehcw
Wq4DuoFPNy8xVGWWjVdFx42mKO8maUF/y/qUtdmqQ92imNkVUvcdjSIA6mBxiYKOtIHUTDX98q7A
O09mQuH0NsBD+WiHal4QtnD8XFB+aXM0QybPGTGMn5LApnEbh5CrfygwmynxYeLMEseUBHZowfeG
0kshoCukwhWCLzYFlBKSa6YRJwI5WrglBfjtBoV0reEax2qcnfnbqlT2miwDCo4xdfFUB+UwYT5m
se5TsJpK1i7nPEMPAKN2mPe3m2m8JqWoNRn3LkOkjprYoOFe5zRTgN/dNBMYZcI6j2RgXMtM4qmq
1Om7eGWyQmYVlTcTWzdMSuYYtK33Mhj3mocVLFhLVryRmCW6npVfMXi7eRk1Waqq+y3R6ViLieRo
TK0Zz+t0lnAYKgWLN+REq3/vSSHCOrGVGFq65DDoHfSoHjTnwc+wXAtgbJWVvrWLEapZ81JV2JQC
E6wVDBmfwCBMH2bhlrJLZ1PM9RSQjdRGxsUloFXGGp+iUVKDtI3+yLQwZKIOY+y/DVo30IFIbQoz
rCDam9Bm4h4cM5TtMuHyl40d/xRxSlRXjgaf5JCrkjUCWRNMdBlPihZCXhk4FIPCPWWp9Z/DkA7m
EMYINIgoU/GMnUefrKMlsLqQkqCNKqExGqhic79tmphO7GAkt5vGC8DP0O6zJCmsZsnEGUooWw43
yR5z0YT5qFyTu1V9WnM0F0g0ZA4/FAksytjNZjW1LqQ1MvDldUnE8FjA+gc4E0M6HGrY8h4lmolx
TcdwgrwWvgZW92mElyXjkf8apInCQ5oRhEFqy8p3Vb7Td7/O++PCXAotqB4QB/7KMNzizRqCbBAW
SzJD0Yq3XgRPPhbp90gnOuxCM+TgWUY8ydsYMwekjizZXxCtN9lyMvDl1BfU522Jyu5rKfo07NyQ
y3vJ9i3vqkDQrx7VKmChNVuyehqRDtWCivIexFwFRQLhEXVjE7Dq0WVroo8p4zC3AhUmXDsHr5gu
jRGCTxKdVEzWGy3gxZiW5GuUplbdoJjQEVLCFbglKwOUqxishF2y7sWku8JHBBKUSc5Poxt80Tkn
6PskrPysgUfDY3XiyXSa5DyNT2NFBA7rNZx146zCEImYpCTPOlKGHUq6L3BL1dDeOy+RNG8b1yVO
xjmrXoiU4w4VslAVdbpDExfxbkTJQmQ6RidIY078qPsMMnkRRb5bsi0SjYZozI7DI4myZg6i6D4n
AyL3psL53sSRRnLNgxjfPdQ1dd3rIKZ32kRmvc3MioIRFEH0RzAgWyHXB4B/Au2Ywl7QROs1UsZg
yY40VUhiF5mMdY4tCKh9G3q8rjgdbTvTLS0bw1AHtMCGX/DjoKHGdyBOlGTr615qvTXLZDSKsQCt
ynsZhDMQmAVwVF1tYHfcJFm0MWRUMAJuI7iOg9OFnRA3kUlJVM8cvIS6KIZZ1wTl84QINcfqNh9g
NNHq0IlPSSWrsUZxhGi3hyqFQ31C0qFJCoJ5dz4TXXS93jk0VqSaMJ/Z+xUSpoTBxCMaILOnnEYu
qa6kltonfQD3GJGjhwCEHY37EuXJr3DXwdd9ypbokCO7XnBo8jSBHSHY7bXK16W6HympeoD9vLgf
DXEVYMItUsguOR5DJxSKJNqQuDyJJJPfqmjaX+Ig9mB82GD7Hct9Qy2TrBFv03Qrm7L3/WMFk9kM
SQTH+VckBMf4iomCV2hFQ7I0yjjgrwqQ1YQvWfnDWCJE1xUEcBD1dvAsD6inRwyHiXTOLysEvvrj
6kUh6iBmiLErx4p2YggG9Oh9sc6Ng3Fo2Qw99D8auuXL12RWm+7oQExao7wG2kPdun8v3Zr8VD7J
Ad+oLH6yk58hTDYjN2oKleJj1pCsTGqfa44ztErku+V5pZr8muEDHDQSAXwmyXUcQ6+qWZYIbABR
CcQxx1A89dIHAeouW4DhE3N93zsov3VluI2kFYNMkvto67el4QgHv8TIq7C2aagv2qgE0CDT82sc
ZSI5KpiyXspy0qyF0DYo2YzOobpUnOf0lBd2jg6xd0l8GAKLfjDlUuEji/rEHtDrcdAiya7abzw2
IWkDuH8OJ4vY/rnKBhG0MYP9QQ0oqWDNBL8bdp/5YGC3LhkUqecogoKKcXqMa+5LljZ+Wpf3hC7R
2GZjKMuuijEQ2oyRZGUHmdj4RwmiK9Zm55NtGLKduNsTMpvGmti9lrAk/SS9tjgF4lGvTUwm8y1Y
gwrZ67xma2uVgIefogMkUV005m8uu0KQGyYhz7oKtDuPOqRTM/oo0V2g1uxUAc3xrQQtIKoVkTAe
XVGAdFUlJDsqL+FUj9ZPhVhKgvLTtATVWk8UWZWGbiRCQ1uAkQN+qMeBHXjgMysx4nGSXAAydhru
xMOSUNiUIrEqa+vLzQDu1wkIOqA+aYCaadk3kSQhwGWJzuqhmgyQ4Ql1GW0FqcBom7KAtxjmlMD0
DE1v53QqzImQa2kx8Q2fWI8jAsPuADQxL1dIs0D7diumdlXx9m3ALtONFYIj6R1LBuCzomPrbDzc
BGsuAwzLBAlAGLxEfjNznIBIs9LxVlsOKGcDWPoJkvHONBWqtpPJk3huud5CB+xb6ruFriFuIVsx
UAARCcjz7Jq9l7REDCQ+fAGow30baZ8gYVIgfSKVmfRQV6BbLpBTRNYGpGgpf0esyk0daDuHx3gs
cLQOHqP+LUQ8QnVCIiJ1E2GPvlssF7ICn9LiWHjgwm9rYvrvyMg8beiwMSrrcRpjmAtsEWMAdkMZ
3AyRmtxht/hXjU4SenBlsk4x1H2ATV31bkrAQn71BSwg19IcMjXnT3yK+I0jIgfNeEynDGLl4Mi+
ELvx8QHi3yQKa7eHLK7LoeIYk+QYoJ62zXu0rNb+dtiBqjTAVxJo2gtt99bwfhvbAhDxm2cbMiSt
B/dIctm/ZXTP3qd+2NUbV0gzP884QrLnGIe2P+89j+hn3OVG2z2cMxxt0KmLb8Osj/tvTpsdC6am
8S4anbSNqgSBzfLiLMTNkmLiLYFSyFcD4hQ2Q6rK58mVoAv0oZVITsKtV09+5A5hTcoZGGs8e1K6
RixaQjyhnPNF4A+Xqb536TbrM4kXHUHoSueTehI+iLAWo83ZPR+GIWgzpLlYaaPZoxCaYQoL1ZL9
KdSwlADI0SxAmY8hD5nfmURlGwjWeygPfU+DqsG556AustqMrDfLEBQxAraiQRsgW3U3kAeJvgAd
Xy5TgQLuyJFF0I4YO2QXvzvzg4jSeBDCVbp8SkQIlYSEegkEG9UiSu9Kl+jS4yfJs+TWTqcl3zbR
rnOx2RuLbhXC9FVfAplbtF7kbPz4MvtcMCAPOgd9Fwg8mJ/zmJ7EtobytFiN+eQ6K7elP2Kwl0fd
NPQldPwglkBvRr5juVYbhF+R60Llfyh5CKWPUmboB0WQIsY9pVguN4aQWJHa4fZWmRe3AOzmuUNm
mtm2VGs+12lkMN0VxIA8Gr7YfHw0qJFEx0rE0TYhvJ8O2RCR/gh+SPIlLZCl4LWVLGjZIvw3Cq1P
5JDr2Pe22zFDthwjZ8VwXuBbqG63qFzzlg7FMLQ5XyR7dTtC4nnokd5AAh1QDY1qHBNL9iuBzDCm
6vYoPy8kXXJI1yblV7B8ozcZzKP/yRZS9O9A6rbiAcdrgiLEq+tkopFIkmg03eyp1gV6V0wgi1VA
apDa0+A0p6kG0GWovouGHtAWugIYVvQbwDGTVvsJkcqEzV4pDdliq3d5G2RUugMdC3U/s2jCWFyw
J8jSzLxDUZCaWDRsGtX+yJGHvAQDErzG5zk8jgHsGAiEBNoHNxWrbPk6ihhKSNOOXGKHMJY4+x3L
04xlKMeWzKEujrl0OruvXMSgJTLy+UfEkhwTud7B432ELXB+Klex3BduHvLaz0vU5UO6X/qYqbgb
e6R8XaLlfrvp0OQ16SuMR6bKDD9jysPiYvW0hsCiAIQhSc23vEHAmelNklhjHjMdb+hzaBmCYDlw
JLuEyxSQ9FZKIJxLSVGKxGBVWCX3czyVwzNF3wzz8kGO8c/ViuVxWrV/tMiu2RkjDYAXFM7GvB5H
jYqI9mH8gpdZfkaFsV344vJvtsJi1Tql9liwvS/rIpfz1z2rlqSWmUDKRac8IdgFxYQh/ZEtAEid
yR8i4JgSeEFegPUxTZAzBgjgobPr8gB+9TBhrTHF2SPcqx5ngQPqv9XV6AtIvYYshRNsr8FGKXBG
4yuaYt8ViNbPzo/quwF893mwC/KwIDS6SWG8d2YC2FM3elR6TcQX3BNLhZlamdrwt5JRAtehcYre
BA30dxLzYK1Hu0lY148kbVcU3Vs3x8Y8OKiP9DWkVPfXVSikamOpsm6nftoafU0w0b/I+QvNdxTl
Mqdo9eQx7V+4mDNMOlyB+gWFd7dh6IEhl50G19LNMtdaLvIK30Nqnir0oIFRLcxjkhBAimpmOlZv
nmKy8iyQ/H/aQSJ8Isyih9dHUwDNcmf9vQgMIOjIU/ud9AXSfcoEBjciIGc3sxp4fnCRGs797Dxa
augJQaMCUCbWEYU89miQVie0gDIkNAPMIjwwgBccDsk75nzQGSrRDUePrYdLQDDgdEfFtI4vCV6k
qEOJM70OjAw8IHcWf8/Xufw0i2lEByOaJt4E5WIRxJLYvCxV2D9EKfQXymWvnn3Z8xCtHeuDOmIG
QL9YBRC7jUXmAbS2DPYPHOc1IDySva6xo+w4FRs9Uji9sdqgD3W3ObXj+tyzm2SrFnRndDpY0+TI
AM9blUoNsctq+UkK9EBqgJ/wViERnGXgDeUfIQWhXIfR/7lquPYhZO0iOidNJpBEo4awPVaa+uSm
gOTbUE8bs+80VOBR4lAGUBtlbnIn5JA2BUiPVnYDtrxE02xMt+Ewzn34eeqnsKjdBpyrgeQ61ndN
Q7cczagBUSwMnKDNxRK9ZCu2L9z2w283VpNqiFoKdJGGJX9WgdIJJNoS/YJu/67qyqEGbtQsSn3E
U8efCE3ZXs+OVcchQcaAHkQP4rNk7NFMezyfJ75gU6WwjdUoEqH6ho/c69M4DQKtDd/zJzrNu2wj
Wm2qy1aIRDVh4sv3fUhAPFtl7x4xIMA/QzF/u19J5rAj5mtXA0Xx8qaDRd8BGCA/vaUzSkdkbd+X
KdkvkseAcEqf38joyl2xS5U9JZRmYGwokf9W2x5XnR3WXD1tCVpt2IN+PK8LtpUJ0/gVtcUVMrcF
ZswsUfp2WqmAYH0Zz8iHwvhMhe+Lbk4yj0m0nNPvldiWBz4CV6gXVMv+AHxy65vNJdv3IFVKHfxq
xjdMSSDrKWE5mbdIK4MM4wHrfONiD0lN54idAEOyaTpz+X84Oq/lSHUtDD8RVWTQbWfnNLbHvqEm
baIESIAET3++Pnez90zZ3aCw1p/WaodTQ8n7llXRNn4hOZ09zGJJb+Q58tDQ7mXmjSfPlXq8m42A
aU6j9brKGEK1XVIbVvEFviKsoMt9KW/mYVnVyaUuis7V5G3hpemE/GzYajFIrU6i32CxU/COqTbS
X9SWJeoKS4oP/HdUnUKv6YM9B3fwBQCv0vPkTO0fO8Zr8QC1Sz3aKH41YH6GuGyeA5IbkEBPybOP
LoBysC6G8TbZqGQPIYzwV6qgxg8FZ5R/VF0bI5mA3kdKTvdRX+jLCrvPnS3EadsmkpniFnjqLJqg
G/GXrSMgRWb7f7mAgAJ5a6aPjKYsZ7WnPMgF4WK7Z0NMf7o8lxJx+IadSczWC25Hant9iuQMCL6T
zajeVQlJ8yfnr7O7ofa9eq+HSHBxoiCYoSNKGR02XQ/k8a9QH9lBb/zAe860WNwNhWneuxn8nPOk
yJ6TNY3/m8fVL45THgzBrlzr7DtXAeb/3p992GCY+FOaNJ69NBU+EeTQNKSImXwikFcTLy2UKfPI
u11etZ45JtZxyDoPePKEPTk1R5YdqABcdYyOblsVhvrFY6Oq1ZPPUd/W9ZNJerDRFPQEJUSMuuaW
ujUmIKzuCwJb6xgFUcGVK/ddEtdqH+lwpXId8+TND8S2QBqvtJKJGVt4e5mNlmZPVEBpEdPLT8hg
cMmvMZIjWM9MQdXNefDehsGV5+jI2Llxqy0Y55kvacC5LZJp31WC5memos93XgZEagUc7x44Pv/N
PnaIRoZ5gpF0kykPBHjk63vINDJikaWdvCPSqaG51bXfsDC3ClpsQUaRHpeUrnXPgZrNuKTKNTqQ
m17zgNZG9odWhpF7Kq0JYHg1/Nx29ELDdPl5kGv17HSZkmpkYKCekwjhX8V5umTzswVNsweV9Ft1
2w+LbJ906lf+eYm70N4IbYHrpWl87xlJlasuddqJjHbTqYfc9OVEEe6JpXkHwGsXGp1B96+RXmuf
edl0ufWPoEhawciHDNJlZiB8whMGZv4sq4EJMiqQYPRi8+2PiPYs3VWBXq/hu5XpDm4Vdj2LgqH1
h6DxcJ/33uD+ohUDDvOjJltOyPxq7wxaGfWntt1ycypWyNY+Xu3vJfLm+RR4heoPqs9Xt/c2XVT7
65zMbbfyuSBY6O6er8NMy8tCgCv3k7KFu0N4N8k9Gj3woipZgCN8ICiQS2mV2M9RluZ76g+LD0mG
+OTktIHI5pMehtdSViD1XLR2OwZtgm9irMVVWOTbdD23Yz590eWUL5kr4UPCrDbh3qBjGEE+iN86
Tq1aHjQ8P+PSvLEsCVGgsPjZLNmEQ68e8uLES0YIpzrY353EojEdBjv0AlVFuAmgD1WM96KpGC0R
55FtjrVj8iQfMnKIyvTYu58dUsVxl+nQLB8b37J/MQXKvOOcyKh6XWbY859l7rUxIrSCAO8k6Dtq
btfJ5UljG3gYPVlPn0G4LQN5S+nIblu4fPfFWBMeWwaGKNuhJJtU7Ip1aOo3KWFo9kWMvQAYGHIX
UKvaiodV9TF0UZa11Q4eI2WQEaHP8a0yyGyPANa1Ow2zwAu6DMIFJyrUPD0C4igsBrzy4matS/3k
QWL1lxU7S/M2C8CsDz8fqvBWcfVUf2eV5dNdsGJb3jHPIXGX1bbpfdBnU3UuCye3varWgJTSFCHK
Q+E6PNqoKsmqmjdm9x0qL9/otyEV6nfPzyLDxIasF4+T8PL5Kx6ihtUVlza83ahzCHwtYq33mi8r
D9tkG+hIBCMzuVDM+L5sbZHl96QrZeI8O/jFS9dNogUrZXxwsZ8M++cME2zmXSTDODgRY9msxzFK
CsEqmzIEGYmJq1uVW1alRWTlzmPvp+pfMPpbjV6LCe+7aRBCwomZ3nnvedzK5NjMXtGcUWm49uAl
SzA8cSp3z4MMuAb7IBvsc8fXExelXVd8qNlzy6tPvjsfneuqeGhtQXnr5FL+CTx82fdBm3Eyp2DU
3h3sIWMKOvBeQhqGKmj+WpeGDH0wfaSPpetj2FNw+OKGqbjcYK3ZHIwUB7frjpuzXXDyOZunHx6U
znSlbeD7qDdzNImA1EV1M5dh+Qckwipvh+gmWg9Kr0W6W+DwupsZJgA2WUgdnjwlPHtK/IQI9jVs
8vI29fopPCdbsP3IVFFvF29twuq8LPDfO6Pj4k+blshzZlznHSwJ1zZjmg2P9Sp5odmgP56xWWXe
MB9gxlHje8uUcn0ILmvEaTq8SklMNl28fvb0HdscIUO+ybj9rTr6sd0ajkFytGIJ00O8zAkwURAO
KbFpTjV3aZ8td2JsaAHXySOWaYq32N0srmEcjC9jrz55a4tgJEr6ON6HJkHxyy3JteoPK22BLqil
xxYW9tyjPXY7SdGjd/6ST95BKkXo9VyECPBqQB9oDARaOGwE1OexUWPafLX95H+reFxGMAeNDg/d
hdA7bbPsC4Y4zs5J3gdv9EdkHK1jE3P0NWasHyFNpD07BdVz06joupcn37H3G+lSaKvUcU3rOB33
Y6t1cudtPiOCnMIBfuuVXsgi2BLA7TBpm203xNf+Ss9htKJbUUF+ozAArBdv6xsoWVlSkHlxEl0r
CEMviv06EQdVIJugDexy4ojmrYx39WDMf7IPt//KtGnSo4Rbedn6FLRGzMrHBlxk2wcnB06jkT70
JRKQoeexMO7dehUGf9Er8wqgPzyJfKwLWiCzvtUEethzPSrNIC2a+w014Rj9U6ymZAfMQ2VTB9Ea
Q5luKeRiagPURSKf/ks8s8aXMp0DvjyZHy3o0FqT25El3i9IlKlGdTekr2aFadvPotFyX6gJRZku
/eWBjIyF9BUqFEZIr0KQVTit67hr3VR9+rUIv+jOhsdFovHezVb47X5BbRxcNLTbXy+MmwHheCr1
3l+TtjzAuxo8hVkzPhByXGKsqhpEPivEwXuGELC/ZCsaod8auHtGGpixbNGPy/oWmCIeSb6Ui7+b
XZ+jKitZ80c0Y4xCpINgwbV69EEXTOr+ZUu3jXjizOCdpnJBVeEqE2xnlGT+/cLuaQ9KJJYSlncB
85REFK/a1OGZAFCBNEDlMjyqCGztMCPZ5Z6Jo5WRvX6vmT8et5M6q74m+4/tirM6S6cGSCev/Jst
yj3uzSzqFuIa8uTO9wU6RT0wiIS7gEsLhYGrylM6N3m4X0KKDjaYUcxL9EPkiC6FwKXFuuoH03B2
WNN6dEuwCjZYmdxRsMCLZaXhoTby3cXIZnmsUIoroDgqCMKwGpIwNNCyPVIaNxePqbfDAxS6+CHg
/7tjFs8eOnkj02TPzMstummQo7pbmAN2g7chqz7K2lIL2GhU6FgbYKF9WpejpIjP3Hue0h/tQTmD
8mzTDg6/NULXR53KONj72+LD8sl5fNWNT6GRZLn6smkyIKldlyK9hHPOZ9bOPEZTm/9L+sZ7Q5KT
PS+FRmswGNR+t3wY8C/XhF23H1K7oDYfc7KcaAPWPxPz1NVPpwd/2GVqDc2uTZsyeYasiCqC9KQn
Q2iWMg7Cmw6OjmUHuRygwkdrfNS+Sbb3Kge+3YFA1URSTxEpp208zN3JpFvyGPB2xL5PdD3eX7U0
v4DEJcOytrE2+0j15WvRaCp6ycq6hShh7UcJPeVJ1ca8VQzpYerLCpl4nqbSA+00fvGT837LT5Sg
W3GQxQA0pw07fJ9tqvUfVBatl2gzJVrbdVKU2vUEvMw3b72fWbZpOs+2xjSz2CguvieYoMt1iESC
UIMlvJ4TXxo0/rp1b54XTyvD94A8vtUUafqVYSSAjxxbLyB9n5MYKKNdX2SxKjReqWb+RDbgKzlF
QajdreSI+wEPk//RCerGmy438/eIhqI6jEnM7grRF9tLrTOJRToz6/LSM6aI0VLVaqrPLLaVPfFs
FcfgFHkfixmz9NiUnMP7sZsSd2v7stAZ2o44ure4ORbEWDrC4lgnDHADRdiWU9YWIj0tddtfYZlW
fGdDkP9Wc+gGVMAq+uFJbX7Go+dj0YKYao4qLeZ1P9db/mKGtuG+5aTRpy5tAg8De0nGFAKOAXpW
5W1UPCLIrM1hWnKiyig7kvENNiUlY6+nEN1nNiVS3h8GEO1plf73HC/Vc2OqiPFZ0QrU2HW0a4+h
YKL7YShrhxrGeiPp4mrKw8PV6TGCYDj9EVoVjsw/XIsflsFYAwLYui65EjjIjnTG8k5mU86lFpeg
0NRVGDCAk7tP5Q/TX+rn1j30rQazyewy50dPh311U/MW/k3J0LbfsY8dBEyKk+ewzBa0ItKaK1QM
3sb8w6SspmNambL9xQuskGbToc4HR4IF6bfcxvKQRnH7a+B6fPKt777R4LbJPt8S9EtjsCRmvxk/
/TW7aExOEydnTWOYjt570F5dclDP3NKqL8T6O8LD8NQOaM1+a90478agivYP6PXq8a4hV3B720qo
zH2dNqAKsLzgwUdMNLK7AU0uzF/KoNg/TXnqwtvWOTU8eYHWnGtus9FuiSz8SKJ1FKB0CIo2upvW
xBQHBIJzSj7OtMSvyeBiYj0aDoHLxr3A8I3S1mjxhnCpznoztj1VsRm7S2JKmd0uXNHeDRgxBGjQ
j/DwaRBPwYHbsfJPZZjAj5c0Y2AeeTm91kbQrftJPH7YakgZzZvmML4Bmqm3VEx1cOAy7AhNDbG1
I62ooEMnmY8c7ls6PA6rh5Y8hXtaTkiwAz51sSKLZwqHQ2C3RRwakOGLOo/a6+N7lmNWHt1EH78v
A4Dw3YjTIj5zDm7zXuKf9S7CD1DxTajCeLztMO9L33rfhDiMb52e9PwiTBfFx976xe/UoDipu6Qr
DlYV1d/SxUW0K6eorh9ctnoAMliyqvuQSOTfIBvi99JntMCt85P8taPbZ/y7QtHWnlvoMiTGMIXz
W4H/CSlGJQ3lZ5I49uKWFf7J1NNa3dgE+S/nlF/Zg6+jkdmV1uTFve8XITeXzcPhmfEoVX2Ytbnq
95o0M/l37NErsEi79dP2Uxucg0AjeM+LQQT3S7rB/ji1rdFDESOAOQVZuFFoBEG4ZMNRYbIYZxQ+
HQI3UDDlhuqc1GsyIGjogwE8IE4y0h2bbeU3eYiMlRSx9xAEwLIluzdIsCFDRA8/JJSjOkkAgW0/
miLkbBCy/Vuz3tBTwp1mtD/BNB+lp1qPe+46hKnxGxv9ytrIYAYSkcW9loCtkF9hqg38mVrM2kX/
HuDB/ok1VpgIQ4INXz23qrJibGPeAWMMq/7RNpMvKMK90OvvJr9tOaK6cvjUmN4gjxa//9oGt/zQ
/jpHr8KVjILqh1n9DLWc4/0iJ8t0QaWC9CeTBQaUozVq3l1YOckC3OwIlNhQTIV765I1P0U5QRh4
dbKtP7nVuLsw1rQ/yNS26smCVAW0zDUIzUwKcf8nHjaA4ynvp45ZVBCA8mhsvn2sTIB8lpiVNPVy
2GQPPnClvC3iYirvl7BqmAdveDsPsa9V+eIitUWa8knUEiUD5dWKgLJ3+cuKxHl5hxgPvowPQ3Qk
w8PrjtWE1oVjusq4aMEXmDOtZnJDVJBUP0iba5fLEqCyhuZxTj5FRXj12+C5szSAzMo4Fp3HrVF0
VfMHYt0H3kM0MIvnVBMW99blBEYyytVwvyCvzr8m08gfbQbHg5NGSmBZ+tfgZFqRspqKagr3CGGn
e6hfulfTx/IR/fPVWu1MaHdhsCZfOvM3+Qz/SfXkCFouD1lg5De4VcQtBheJ9mdOepwTAcD7kjai
2SVbneKZUFeBs18HNr9HjwDV1s2ZQR1FE9bty7ZuBffyAPdfJPztf8C/ZXmTgiL1pzpFqkTVgdCe
U2wKGFTqwRA9FEFXBceaihcRTN4tiCI7P5L2qaRirG9s1mzz2feV/m5gr4le3aJ1oe8PlnqXNdX4
zyUu/a78ceCYUEGzb5a8fe4Lm/8MsIJ8Z16jESKWAebCIMtNclBzjz1UB337re3sBXd1EuCTQMpe
L8ewFEwotVOS7wq0csl9NNl6/tnoZC52bOGMmR6QqfqQpTUK5zn2UP8OIiKRv1FdBBc+uvyTsrrX
uxRTAilPRYkvDcU/ekhRrI43lM2Fu3o21mrHo6feWtopGffYvyefIj3R62EwMrBfs4mABzvZu/KS
x0OMZ1RcnXeQSRT0ew8KqcL/uMoQf1yuXxK9RA+gFdMMxtpNf5TLM/w2CUgocBM2mu0f9ZL7cJBt
86kcBsrRU5mhn1U7eil7CNOqI+WN/o7mO27dvM/rgvETZuxVeCgqjc1CxZV860VaDUhHZKr309KM
xPYHi9ej1yjUC75NFpsIF/+WQr3ID743Vm9MOIi9uy2UgT40bi7WR5NWktpXDyI+CED+khIs5axi
UyDu0DqYPhmlZdL9nMH4FUTVLDB0ufssGONqPze3AUbrMK2Z9qyvy9SWbfwPuIb30OC/LC7+PI/U
3mxr3pLbonAPeZjwJuOFqSIxyqxDNsYeWRv2CnAU27VUGssIp64RsJoI6mv/bq0F1vZQ1vGPsRxH
5jfmIUKctCwNeFrpeTMDieb5B8SvQpPT4UEA/6+L4pCF2t4xHqYBFuVJPtGdt0/pVGApAonq5T7p
Zzsf863xl91sri7pxPOhdGvsnvEOWjO8AxuZv5c2WOzOLc36IGn6ai7AonBntVwlm7DQ/ovzeSiP
ywRjcQOttgyEBBr1B/H8QJueJOqRB9g4UDq0rdAgdaRPgWh7eIYlDjAYIWvEI9Fv+tl489AdGGpP
x+8JPsQxiXX+K4pm7AZAoajQZRzOlOIl4bNM7tzwfLMd5Ig64SrttJ6kffRz5WPfRSS4B9YUn2km
0t/Kb3r+G1T7c+p8/542tt72PazTR1lQMu9ju/VYB+aifTGY2IId06bJ1G4A53bIycFXuJTQ/A7A
zH84fcfyhJIeyyCvxEUnVxcu2CVRt7LfS0EUONXSnD3Umz89l7W3PldhoPwDFLUcz6kU7j854kjZ
NckEf8j02vkdHmN4x4LENZVHXZtcAoMK/07DXP6RbYFrYWujJTlWadW+Equ60PKP0fyYDND0VzkA
17Azo3yLne7CIylpKCfLzTW3BXPacOQpn1yXdEgymv8gKpTiCK4H8cAZ7CH+Kpi+jZYg8OrhO0aP
RAIOLh/T/KpRRCJYZEXI2yD2RnvQSSIwjpTMW3jxffrw53hUub7l7Fr+I3UgHu9ptObqPMpEfTqm
oCXou5re/GiGuPdOteryxxp8kru19nmxfBFEdYsPNEKUQIQUYWhiCD3a1Cm+C/BEjtidOhfbo1Qg
mR+bTMpn6yD27oE6/dfWzzt914gUVHuKhqh+tJlJ9F2hoqswexZBdewc1TtGpHb7g40Y/og+h8KG
NhDiGaK4/MoNtRP/okj+izJwXd5u1TMWkV8DtTshOrzozeZir7qweCLjqp6PixPmxXouiG4S2OLg
Z6GL6Ec8NebXFgd2RKc0D9Uu7gZaVgQLYsoQUMjWq3ZzK5hDmGVFut5ov/O3O9wwff6Cv3p9i1SL
IMI1I7b7a2E23ZohqxyvscPmh9sDNs11Te4dmkGPCChrGxXH0JdcFgipigtUwfI+hSr6BHppmBs0
Tw3B6ibN831Zlfp7y/MIkffir/4O00f9S29i+hJUcmxAF2NHcYhP/4ZUSNCIBhxnjzzaLZ/Wa2eo
vJlT8QTzE8X3JnD0xXiKpvsO8ysWOVFyHNHEtwex9i7elblEMr0ARPTcCRsU4RzFPq4J0jHTU+xT
578Ia4V4znANofLLbPnqgRouTy61gnCGiNZGgbp7CG4xdBbEUnkKUY3EpDrt/bHX0SWOKpRoLT1F
dlgh9sR+jEvzQ7XJgn9uxiYE85sVxyWO/PhmNP0AZVNl+mvQnjHnRXZ4Wat57g6BrtOU07tQI+p8
5glSbvlfw7L58NFq6AFcm0heAvDeq41NyyPIRGLYP26T+6UJ6ePmOKwutuOwuMUPX6Bvr1vP/qTa
kcQuQXbVjy0CmukfbZwiRKMrCAfagZF2Gfd6tT4OuAg+bDghnlUTtcQuCkM7vq2xiNHzbWhK+bh5
0n1Qk871Ddley9+2wqC0Q7A0cj4MWfSVKG99bP2VRdjX/dCelnEe3l3j5FtWdxuQhB3X75nL+u+C
TCW9GqXmZ1XV3nAgo3sNUff7qHqz3CVvSbGiIUx0Hn121XA9CtaskHtMd6rjfVDqoQNEW7mrx4kk
nSlGFnYQfM5st3IWfSRkTaC40nX5MRVVW79F6Lng/zlXu7cxdNV7K3O3olWc5mfQYT2wFDfMNHPp
58sFQgggPiknmZz8ALvubgCA/Jet1JkHE23N47QWOHRxnBkUL1jjfnRk0BVodEOiWxg1umKyWevu
e2JQOYZL6yFX5Wr85bO99QERqfrOwN9Jn8KLuBwwc5BjoKyf7aGo7ScJcWuMF7FpnsjrFwzfy33P
P0+UmA9oI6pP1Ego6pNha4hXJbrjE4vXok9EFJfjuUD1VCIUN+34a+Mepwbz2+iNPjOv9jJSaPv9
2ugXtCeuvkW3VPK/U+vUTUq4TH+/dXK+jJvWrBIopZq1G6cIoSEGPknu5xVkZloe262Pv3WI6HSX
MfuYEF1tgbo9gaEHQVGKagpo2PyIadL/4PSQ01kWOviP3I4xPDpmPzEVCI6eqZlLeX0bc1ijsCfU
bJth+PwtwSwyDBC84xD20T5rh5X4dL6A95jprf8AIIP6KQurPjl01aOjJvD34LQ51ZKpZ73L4qr+
wwkwBztMYU7cr6RWQBiHjbgFL46SC1JY2b7GpAIsfM0eNFDPU06ZKFr7kMWoszjyBlJE65GSale3
HQfO0iUmfV/IZat+YVspq7NKl+Ye+VQkwBdJNmLRos0YACzdBXBlHC+mmolVSBpElPs0bJiptcZ+
Fu63IbN4AxIl/l4VVg8LLIJ/3kxuEwr2cdV3Vyz5V01gRYtEIYve2yQUYOfOVvlTH1gzvsJW4TGT
+TXawKvbQD92kZra45yp5OfUlCuhw1RnTwXME7U8wqefQ7BiallCtUGae/WqGHG80iKLpV1gAPqy
UyBHV+0GKDwLga0wYnH0F029n41r8KjMVj6R3NPcz0GKD3vHAafbN4ltTzymmVUBVdrU4Pze+7Hv
Bf4jISy0Eae+GZMiR9o7J+b3JpnHpw+gt8hldzKPM+tOzHtdvPkFOX4wBs/5OuOvOgdVWEs8PfgB
ZfkqVhIWxrs8QhlMp0i/FZXHFEd9kmFQwR1e3zDNL/eY25wEnUedqqvxVzqkm08HiOrp0NbLgDFd
pVlxqgvG56hDr8OQWNImp/omAWrx1X+DKUeUmbDW1j54vYjFGxr1LT+GvbVUXn5NjELUT1mxm6Ng
/ReR3dLfbgUFBxRDPKgfti7kcFtxEiaHmekT34LwJv/ZwOdf3doc8vlfb5G2fA6zVcDc5GErSKh0
dTfftJ7MtrOKLPOfr3kiAC+2lOWvbU21vFkHW0WXCcyzfBCW8M9bUv84M0OzVfJg/SZzbxN7mkHE
KktTvBkkInyMc9hsdyZvk+IBhxF+q5AGFRcXnChiiIDdP4U7BHnYsnaK3ZVQt2IhOYJ8aO8V8ATr
jmshcG89IjbdzicDht2zkVFAjlGHOKecxMqPhUpfdnTe9gr0jczDtFIhiRNB8EyIb4uyfnbBhpVY
QBOgu2jek0Wnv0JMNNwXgxWvwbApBhqHQJ4rBCNmoU42VDbcO4pGXBTJrs2K9Tkuknh5gqDiDmNH
xu8myhnBWbLHHxdvWQg84HWLWy/R4o+rxvJ3ywPYjhXCcB+gAWTnOOvU/JGVpXy0cQ0QmklYpCKy
/My62CzOuTjcvoat9IpL2A6evkDiuY9FZfak0jQ058kUbnlUThO9kqMqeFsEQB/iCZzAF1cMuE5J
/7Gslawl/XRhBT5uPTfsXZUhAEI8yelAYFBTHKG79WWT2zQe+2nsX9f1//ddFLj3MYKKO+iwgsvE
QKPSfcXvzfaVFYEDKU9avCbjHLtL0bfVJ6EjNV3DLMU9dlYST2zc9ccuDpJsh94CrWqdIEbfAeDO
/YXjfeDMihfSf7aqegHsCvSOth24zvh0YFfgKoiOBifmG0Q+BHU0dt7TWlUAt7qUWNeLRcz/WZtO
tKdsoOHYoKqgVQcv7gEJ8aU9llhEC4If+mC+cWAod/k2IZ12zGhngCoZPuHdHA05YuvSoKDwIWhH
NpR0zbGKBsNXK4tpuw8zwFDM6bpY9taATZMuEmw0JIb44edOR64+5yavrjatcfTvwwV3AQSCB243
aLe4gy/puPb0vz4KirVBkZX1BkNJuRC0AC/X7EoTRv0hbEv7DwE9vV+B7JSQzCqb43NvshIjCff1
uWcKyHYkHSx5rUYyEw4kdywvvs0huueioHFCpcc661C9vU/FGEMZC2MOWQzijIDO1y8EwNTgWRgX
9H1G0NjH2ltXPPZMnf3M/VUf2jCcl681gvgGTV9FQ90La8/+hq3FLksgKCpHvYgd5I6v9sSEEvAS
NECRR5QnKF0jIgaQXdCaBTg2dfI5XNueQ5GQE8wnTgd5I+KteNd+husZ+jZ5ywZ/PWAtX57GRXen
DblriZo+nf5i4kfBgz8EFJ6cPpqNDfDXP9LF+0/EzYirXxm2dAcC2eJYx8IdHD1cTkR3oEZGSYhy
AnPpsEG3h1J3n620XXGXd53nUHp3/kE2KXEBIsj5sxgSUs5sYreHkab9T4/ZAKu6Z5vXatNJiJUO
c8wOHfIcwVaiMD41ATw/60yYu94PipDJJ0Kr1yEuwVGUr8x/KliG3z3QMJ9Aq5wmHcRg/b0kUmfH
XIzuSQJt2V2tikj8S30PIimCoT+XQSsY37QG0xshEumAczyXdEXToCR6gTG6dbGGSTEqqcqbPjX5
dhAQUcMxn0Pm6uRo7++Ca9DQce2r5YmDdWmP0E1o0QKOA+98ndwWPQ5yXu0dfgBsE5YEkuBmrHGI
CZpq1IC+Mb/TLBPuHt+ISJ/Br0WMOxZjR+YEgVKL17Hl8BpWXnNJ5YwVrI6z6he+gQZdsBF2eqpK
l5qHaHZXddoS1A8xHorqqZ2ljB/8pXDQJhha6vaEmiFn4doWY2CAB/hPDQb8S+C8eEY9hOabgmLJ
iAkSOB75c9g/ZBgcvBu6liXEHTz13XGEi+pJhMBIAyhRo1TbFdRS3l4wY6w96Y7GiZ1Vww3uax15
4SHtiry45ZQjyTOJvKuUiHA90miWzc7PyPIJMmfhDzmRJuWG7m/aJ3U8R0+lgTOodviJa8ulVuHQ
0PuAw1q+ggFtODQZPZac7CTK/iKSFnsilNscnTayOeO71UK9XZHgkMXL9XugNd2qfd0F0187j9Gz
jMm17vZiBuV5WBk0SBSVSv2CI7Ncp/EOqY2MfwYESkAFJ55nX4CoKv2BZrLCUJ2hJYgPDaIXNDEh
JCHYILkq6qPOlvRPx0GDBiSCo8i2JYb1sSnhjwjbsu5gNWJ0NOHQryc5tFNx09l0yc5k9WhzFpaC
hQsRJYfY+41uBxTPqSBR0+lmvu2VxJNcLTp6cK70SwFKXQXR703F+j5UoPs/M2RdwfOEAJGYr22d
8tdmmMbiXmCVBL0YPI+c9I1fcx6x3Xo/g9gsPfN8+WlvXQbefxGjhtLHAxMiwsMk3sbyEBbl+DJ5
kwpvZrCFnAim8H+kndeSo9iyhp+ICLy5FchWyVWr7Q3RFuEECCd4+vNRc2KPtKQjzszuiZ6+6OhK
cplcaf9f/RCpYQAUvKziXBdxS3+PNAxEnihGyCt83iBaXgJu7OLIrrxVZ4Uo0zlXQA2kln38RoB5
KefAZta7RrWKchq2Zt3QrFxJwZLJ4kB28ybrmOliFEGRXmyS94B2+c7R3/txrv6Mcikolrld5Db9
6Q5RCAO+5jdMSgW+UEXJDjSnwG5ikg2WZlNCK2mMKb5kPQ9gzhRdeoxXx2MkV99sGX+b3ABz8NMs
7AptY4BOd1xkEf0IAKOBHjUxSORBEJxEQfwZoJY2GDp1DfktK8o828IBDMXEWdPLclc6BU1vPVsm
L5kWCvDZVcnQioNe5yaF6rok6dG0IL55aXnU0x1p88tlpZk0/0iNZjIPYOmZzzBb3eh4ihejXQM6
3f/S7cYIac6toh8jILgD9OctuKoKhCG9JIas8vyqArhq3KSKTf9TtaZ7uA4/qEk6TenEQyAtTvKk
l4JD0CezOlOW9qJyXXZqBH1ZeYROaqs0GcmQg8ASInxCYZ6s/OLwCbDadcBdB1OARDy6Q9bpEsIK
N5iNsgsM4Kx3WmuqMUB6a4wsCoCoEmo1iRXU6zYpumlzhgHlTCMWVeEWekGmCWitcLBq8aWoZ5Jp
fT0xuLaUm6O6DRhU8Ecgbu9YKhTVoacUvntLBkJVRDI3atB0jllWryl/TJtuEaW/neALMF0jm30P
NTzIAeydxQb7xxZWum+VWmVCqV7b+0t1yNzusrTWhjStXEs5hKf12dOCeQocg5vB5rhNx5hZHuz0
jXwBM5cEyFEFY4EJ1O9E1HkFo6kxZaiv+2Ws2xkN5gsqJ0dldnRGFlh5qDlJTAd2bBXdRc2tECo+
uarhX8ndvt70oGYQ7ATyHAQCh4fSyJkr+EPYSdp5mg+Nx9Wy0/6orTTLs3jkyN+vAwk4WR62e2Ca
FglJzxVjng3IZWuqO9ugmFFCW0fF2/PdfihEgTuT822ZinioqNFql4QxhrWip3s6+l60+i3SP/wL
IYSqlAHwzFSRejw+BVpl6n6zBsz2k2Mqv5ld39tHbQQkW9SFa4ELwlCg5ZBXNGzhvpqSU8q2kYOl
FH4+K2+q9dEuRkSIJwQRikyLCWjCBj6jMvAmXdE+KHnjwCyuRlu6UfNqemao1FyckwU9Fs+XTLzs
oiDhKOJCG5WNV7aN8n0Vv8X+H9X5ca63z6U8WLEbdYSrFsJZ0CdnJdqW5x9q+Mt2tv0YSdfYigkg
7sYxTqhVsmKJ7pb1VuPx6qa0gZvnEbsxpouw+7l08Y+XUIu2VvjRNza+/kvPFs+Xa2xThk+42n2g
2C6607Bcrb8zgg2bIkdvXfkPb4u49QK9y7HRGLWSkQKSoJsogGXYX3Rz/1yVsdUatu1KlZBpAZ02
0GirMYASS78BEWT8cuR4DUt+/YD+pQmOpabIKjdH0IT+gFzKZTPaDlhkEwpnK7liHPe5Jg83xaYY
b/AomvS63WpCIEdXM4Qo22O+tUGUjYAcVcJf5zYfEXT3PAzqqAYGRrNIpGiacFus5qTIxy5OtmH1
SnYjLF/tGjhnugj7/GtnkLWjzgVK5qxXt771JQbgW0tt90Jl5kgHpgMY2HPVRTB18YOEu3Wper2T
fD7o2KvTBBC00FAp9QbeWcoZrINM5fNzgY/W+noFhDsGBYZvliSFto0zV7+fwJdMbeqaoyst0s+J
igkXrbcKkqZFkGxjUExTOpeZt6M7CNA3Zw6onsMAZnyZWUxAPNfv/USKJ9bWLF49TaHZWzyxtR0r
MtMhydY5SVvGJ+mr2wGxxzwA8H3Sh/jN+kGk2LymK/M1BbSJNPgYz8ijNbZ1m5rc4OzpprDGkXY0
6o4Ovm3uHevpUYJLhfl+4zSm6vCC3KlqKKbKnIEBs4+wxp1i+7QeVsm2qN5I+U7ATEsI0pSv/sTa
6zNgtWjoS9yRBRapiywV5ibcGVPGwTJVUzAJMS1eZxJM3U4FzkMmji3BhoCgOWrezPagZC8kBiMS
NrU1t9UflyLZDXtBA0wHSFi+IOsxM5p05Kvu3ijhowRjWIVhdwH4rdvVjF92l0MIHIIDwFhN9kLJ
Zs+X4M4oDsLwrTXgdRwV7oxbe5WDAWqkPitgBW9kfibn8+9/LsDk5w/UUMAwiZESKUtajIy827VU
8TQNoG7p63MJ727OzdlBh2sRgg5SczFsQvNuhz80Me3Xo/4LnTd6PG0B76YsvgQIpCmckX36P+QS
iVmWgQPmCHeDnC8IiKem28WnTZN/BRTRk4bhPWcr2YAh/bjUgE6OsbvdXUiUZRktGAIhOsGFvd2w
koGWgpp+v5OAlK5SBiS4k3SurPXjyJ18JAlqbIVoE4oMiENuJdmF75/boJB3egAAO8BSfrQEPZxG
qfXzDRwTJK6jc7rEepDIuxqMgQ1ovxLpSvBzubjJsuoc2/sX8iyV/Px7MGMLb3RHcoGI+CLv1DKe
JNUHB/8JjPwiXT6Xc/cgquaQI9BVlfSoparCVhkBvUn0vciMwVvbyojnVXEIijPASjrlGXXXZPKH
5xLVe9uBSAvfhqwEQYdo0FIm3Eu97eSdlYGumujSj9I37Y9pT6knBfXrxdC1bFVStlvpZa/8IttX
LHSyoB6IseUmjShp9QpTwhM/iNKXS0WvOxhuxgo8kUld5d8q5l4Y0DaqRQM8xaSi9OFKrbRJbSNa
gux5/Mqg+XHkpj1aSI1ZGGCxOPGqIZxEmmkyxlBUeae0H05foxg76PaNV503+chRfHCniW1BiiTP
gjlURCJWyjFSVuYO1wvs8DhXZrlpTsN+pdkXNwdj58KkTtuD7tR30+d7d791gxmB09zGSFo4drfX
LStjFdqOS7+zTGkGBgIYINKsSVdH+tdK7dtzYe9kiLc281aasKQM+yu8fE2/O/+kMb362v9SPsgr
ZxbNfE9fqssmAAdx4nxPX4NDfchX55F3553u5u4DVMJv4lbDMN8J5q5cfl0CwIdm1H7XroI3ygkv
kEVKG+PN9Pp5/mkT7lK4XZ1luYjWdGQ911658zZUtNc123Acg/+pg0W6Eh4DjkSHsNXvghIIJyas
Xo6msdCj9IuSUvsF7RmEuOpHxrw0k2NepfVf/s0XOCRaOdeqRpLg9gsuqkE3POgju7KUuFznT+Rt
l/7FayNjybj6N4al6cU37XhS49c+F/7opOHxQL1tKAM2q2CX6jDoo5Kq/047lQd7VVquczp9SPs/
dj7/ryS9n8KrdT5SdWd8xXw/09lEZ3Keevwq7ZOl1DLnZJ8+PZd3/5IMaSNiAhKdBs+jsK8njbYn
Jw7kHRquatOfAQUNMkT+Zjcjkh4aCtK/TP3yGPP4C6JIOh97XU6xSdvCzBj8+BmVB3jhIkbeJD+f
FIk8LTJrzD491PBKrHBuQBjU0viMWMkqZ+dmHlZnBljydRL5B99X6SmfHoNyHeRnkKI9sL5qqV2F
TjzNyc6fx+jHB69cvMS8NmQoLQOINlM4SRc1azJQWuXdqU3CudNc/kA31C4uMTABz3f20ZklAjJk
R4HIyBBPUqqeDLpZ0Vun/hb3wDQvaJzM248GM8zPRb2nMkWtrmUJ2a7+fMkLPYnlXWvUTH3BLONS
fl7o0ukjTRWbVtUkN9Ivr31x3lPUekl7/UOa9K8RmFYuONPRtExphjYA2Z9YDphdJ0VjpEveBoBF
H/tqH4QKKIbSufcyMoggXFCY8ZVfR9uYq7Q3uoXqT82mpSlbLUcMv3Lv8FOqBfvCdmSV7KcjKGcV
UUj76RmnRDXANdaqTR3Xn2Wjj9w0OeUu/ZM/AEReZoX+jdrgOrSPq+ScqcwRawv6svuRt/3h92i8
ACRLIRF2BGcM15MMuF/LuwpfYtIaauTSW6uPSHlwXW0cBAP2G41wj1zlrb3Nawe+rVhSdtkEXNdV
O8/aabSlHzgqZkDfPT9B95f0VpgQzJ6Z5Jc0LVB39pn5iVx9Ta1ND8Uandvy4rmox4pBHGBSF9Jk
1REMggYUpJYz0LNjLqQ1Z5FnfTtugONiYP7j5V8pZmiOqso4z44sKEZDdB/WZKS5GcSjYCoewU+l
0YBRnOdq3RsWVhAXFkvuUPESPT6ghZLe7BDU1yWoLWrRzyvYreZBpgUjXvpDUaZM4dwBNsVUB+fz
6o2SlC7NawKg3Zn69x9GxkI3CNvTTzM0fz5X6t6GodQQDtDqpzqyLW4VsNSGEyDpREMGLRtu0qxo
p0hB0sqSkdKAMjhwt0YMYQ5YzY5pKwQigmmOEz0uoS1RaZrIgQSm6876CLnUQrcOlfUtpYkgDD8x
BQng6iJmzlM7jtCz319syuYmUQjm2qZEKJyV05EJwqKFKMTuaGXHxUmptqfmvzgoRHGWjiuj0Lsp
SAHiTKE03ao7nHqZzhidfkL15Kpvz7fu0Y2+FiO89vqZgXyom9VdlmAEV1K4B9WVXrDnUh74pazZ
4MKgEederPHmZZ9LPpB0u0j73dEbKcWHCkDVU7qIk980LE30FHZ1erz3zwU/ugPXcoVV7HLy75rV
qbuAAq6e6i9Wu1DyavZciqI+OJPXYoRV1Mxca/tUUXenDGQD29e8DC6yaXkm+z90hcLoUTVLoqDz
BjDvcAUAZbqOrTh87YAoGPmaQZhwQaCsd3Sdt4dnQaQQ16sTY/9tYO06OnfINRD5grIzCc6WNgWC
uJ4+V364b4I4xyI2d3h+2FlRnE8ZxYx1QACb6JsGqji5Mje47NWcE1sx2RPUL8eiHLmD90IdmYF7
Q7dN0nuEGXzUlW1jlKZhjC22dmGhLKTTpP+QaLu2U17j6M02V445Iu/BDoNYoTu4ghqBLLSttwI1
P7rQU9k6O1WppwUIIGW4L+IlQO5A0p0nRUPbSf1R1xTXYuYX4zGyyg/iWpqUbUYyB8uHXzocwSuN
HUZo7Ejvjvu0/m44W0ZWJ3o0V2iJiy9uTXvPBRRGlhyWAynd07/Yd2uLqSkAoQrAw2ozhZjyl2MU
3vPtf7Qylk1U4mgQiRLzCmc/Y3KaVh7F38WM3NBKJZf4jysa0xsa448wq5IYYtj4izkLx+ia77pV
hocAUHBliLTxp0Sy9qbXKjpvg2Df1uqn/LzMY7eqZyQYQcFfW/Vl6gDQepYAoXL6eZaujXCnSIsg
LEeu3INHiQYOnHiCM1wWgvDb3WH6hiEpJQ72zEx6mvFJ7smqnD9kP1V6N9Y08MpZ4IK147X5VysY
eX7vs0i3woWHPj8ZVQN2RrCPT/as6IA5B3TB0b8B+u7mdP0p/hjr73Dab+88iw3Yvsb7JIM4LtyG
EDITxsm0YA+EE4OHIV1twEk6C0BTxuo0D2764Fxw7egs1C2xTgN/V99ZnRXszTXgknq4PF02VutM
EjOeZsVXyR65aGPyBNX0CC4VqNqCfV4PxSjQZU6vNUR9TPN7QIk+vzz3aU2NxhN6jUjWEG/j5d6e
G3r5VBMclGjfd5tgkejLLljr0Z+GDYyjQ61TZQcXP591ZrBJWlLIrnL5GXlgM0muKs0d6aUEFNkH
R7XIJbdo50wKHkE0T6JwLNC42/PbT9WEeAZKRfD54zraZ5+OX9lwe1f8Lj5epvUyWdGN9tGnVX1k
ee48LUGkYOVbyGNhL2yjfdl+1aD0rn8/X/67l1L4+YJNBVzOKk2fn683gI7YhcugcBF+b+qv/1yO
rZpkeU3eR010We3mXJ26vov2VftZP5cbO8ckpWa3D4NWGtmnO18cnWyd+4LjyLssC9t0Koy2kmIf
naz0NJcvWQIEaUEM3OfZouzqZsnc54iXdR+rabQD4W1gDrDGpOhvj7HcEZgCINevaxcuk2k753Qu
mX0IR9vW7q4nkkiuakNATYJGdItTg0HFsAnkNRlr77KUNqFrz+RFOPKq3Z+MWzHCo9Y51jGNJNiu
69XFixc0r6pj8e394R5EOBQ16KoY/KfbNXNCK5UlPZTX1ZLstMfw0qT0fgY7dwXk1Ouvf3oCb4SJ
lSHylfDm9SxbvDh6jqu+KsvnAu6P3a0A4aomg3/Uye/70k6Prv1K+8DInqj3FuhWhnBdC9kBIqk9
ymvrA3MhKUMtzN+8XV5Zvs/+NnR9NGu9cEfSe9P+dPb+pF0ygzKzXuuRS3b34r6fwv/sna3d7l0F
9W+RtpG8LqcOdQXHdVahZ43oex80CVKGE3Tl8rVM15QAjXJCvHYKat3M9vSfE3VCLmtEn8e36m99
hEcP4LO0biL0Yf7sJfIk19qrC8kbE/PQTlydeVu4VkAYM218YgfLKd08HglB7MTpezMfO47K2A4J
FglcDLCEGyT5e2dRT4dLzHzJPv6Yvzgbdam5xUz9DPeX42kjj9bYTRC8MQjswVFTkay6Rzd/0abB
+DqOaSfYjr5o4oJ5Lnndz5xZelloP3C/3dOLPlFc4Epdc+PsAGx1ai8Y1e/xsSSjiUNGMytey+2x
LE6RHhrHZDiW9dRfJZ66LDz6SGZwP41YlfvgYrgCV7IEs6KqPkSEEDash03spvHCWvjeaXFcaNPM
S6bPbdhD+3IlTLAvJ8PW+mFwar18W4y9kMO/vfGYBUUEi3EmaVVotAKsG05iOE059613mbrE5V74
+bkej6+ZaVp0j5AEoBJ2u0Pg4aSSdCpkesjjBYgt0/wl3uVr341G7MaoJMFE6RKI9EcNScMFKye+
B/7X6rTy3bFbNSpJMFEKYMdyMejUTptlOQmn+IOe/nqeZyMNrg9t4dXiCTYqh5smCbp8sFEXT3eH
59JaVf/90okW6lR3mW2gEOiIy8sy8qqJ8scF0OvtvzwNgkECD8RRIg2FzjNwHCblxNnEruLCLjVy
GsZWTrBKNaT3Jz9Go5pXMWFoBB/QrfbyiEIPjd/fGyQWVvxcqjXTQZ+LNzy+6pIivjtmeR5YcboC
cdgVjBy1bGF3aNWnPMqAM0KOboSQ7jX9F9f0RoawMX2kQ0Bmvx9pcIa8STWZZEtpOfbqPlivGzHC
tuQOBFgMmgzbAnOvK/P4wUkxsvf35Tca7a4WzBRehQAMhLAPYfAuJozvu9UrPKNehK0OgR9nmCRx
7TGR2r1NvREpPA6QdOnATaGYtjX3g12V3BNI8pPak73VnzG78OjdoxzsEN2Q86BrTFhHBWzAKGus
4d27LPOv+cuFW2R9Dz1Y+0ZUu8/2Dav5tyyx27qFe9TKq3dZ6aYBufmtxRqVpCPgEntVP/hbxc1+
qZNkJb/4b6PGdjDbwmt1I15YWSj6zsxGvosfzHri0T76fpuLGdwM7pE4b8RIDT/xTiLNjnRqsr60
BvP3V76uqphKAkQfixtOmC9/yaf65OJC+e6CcTxi4R+eVaJV+kJJIBq6ITz0VUn6vSpjZZ2mDFkf
Keube4MQ7Evf7o1gVaZ7lQ4l7QBF7qRl5NuSzDF9HwSYQ8D8n08YzvaVvsqxCGOwZhWeM9VNPGdz
+sGAdfvVX1BXde2N9Oq72Q9ZHpH7PkIorvO1XOHB7i+GBCQGcsuptAVZ/OyFnu32r+2Gd/VV/RS6
KRDakNd5/rb6DiaVV44V8B48ExTOHJO4l1LoXTYE7BfWnl5PYmsDbl/veAjfwrfBysK4NEtf4W6D
eez4dtqcJ7E3ZqgeXq0r8eLzIZUJCTeoR9fHV2Nbeevzq76qXsPFbKZs5pDzfofV7U/P0TvNR874
o1tlOKbOiCfDDfwp7LnRZqrclez5vp4ai3J95M33F4MZUSfqy3ic8J6Tu9vtK4mCyZLNpgu0sFLW
YOvBUzxtXetDOx9cmtOidLspgSUJG1CrXi7Ldj4Esv6idx0A3X/CrJhMitl4fKQ+cIVpdfnPMhjC
SxFJIcPFPcvgLIytvae6v69X/QwWGJwtaOpPP8qfUNHPcxdeCwL6gsBiZCceePo3nyDYt9YPI7DR
+ISLl3hwE3jZ2t+py96NFqc1xNSudBhzKB6FMjcyBaNDuFaaEvzYbEOeT+KF9h5oMzPv0a7SfnAW
IzoOy/hk78VOA+usGa1mn5X1N+3liF9+4ZDlruONChrbT8GkVHDFp4mMYhrXKduUruSCCesCjtJ6
cGkvR/QauUWGEAicAWPx+0GvdjrE9T5ORrpqUC/d+diL4F8FoTc7J0QExFnWOY2GneOyDGHo5bV0
rbfTovPoTR/zokcPiuB6DvwwuuRzOI+vjZduIDR6373WA4tolY89CGPLKRilSzWgxluYiJqHqFky
pgYbm1d5YFVN1aW/8DEC0t7Axc5di8MDRzi5rtFdffgoXBkFwVLZATAGZ5NdhZH3PS8EypTbbAdj
pXtAX7vlbrADjieNJvO04a19clNE19WEuRDuJ/bX3vurYoMpnMK0uQk+Vx5t0qz6ljTflpa3hQOv
7KRZJZ/Ms9e7cNU3E2tVe8km2UDg+i9zgNdnzxQsFTTptmM0HIZs+qmcluQ4d3NjL0/GnsWH3i1d
w45iMu+BWy0ccqbs46iOW2Vtrvuf1rvFgK14CkfIYjSR+8jZu5YlnPCzVLdmCfrJexpQ+XCZtfNm
CZsu9v+0CHbVxJonm+FZjLjQQMZMnpuQ4Ujf7/ffqgpHHuzwGqYDxNcrcDBdEsc8etFYQ+uYksKJ
jkzND4F6x065eO7uaRvuB7MIjcH2X0VCVwsqPqnYegW8eWRRdSev2hx8rxleT7ZPnej/LtijzZKR
BVpkaS4TTmWiJSSYOuWv2xq92mtg47EXbN6y4T7Ys+P0+ZY99NpwGU3wGHQwLU1hz9LWCtITxI5r
yBP/XDz1k1YtD4WnzItXqZsCt7TI19nsuM4INKW5MeazPtpMrBPQEJYKMJ+4wHUHDFIKn9ra4WbY
nFD6Xl2wsjy89LHo5NHDfS1LWNyituWkAntq3c2J2NeOe3mrJqfV/yMOGu6ZeBGuJQkuCaCAl1KP
0MraAhb/vTlYi4gH1X6t/py/nzbFTKcI4Lvd2/PNvG/bGIbyrlZTCH6wM4DmNmgIOeg+2zT4pMaL
753/WKvA1X7LkwqkkRGZD3eQPrqhKwpaT9HI+76vxGejVnnnpEmzzVbBlF2cMyctv/wbA+NcyRJ2
UAFCJiz6itOyGIqh4e9ySUP7iBP76MW8FiJsXmMYZyUGkPD9zg+mE7d+buDgPV+4MTHCXhnnsh0Y
YYZ1i8m9NyvQ4Cd0cY9c8Ifvz7U6g59yFRCfu1ylYN2oFHabbbnXXoJpRqaqmeufw5F5+TGVBA+y
UlvV6iHxfq8hQ61devAlc9rHdmhUJ+FNDXnjbMrxKm/q4O8H08EsX1x/oqyLz8+36VF+nBmrv8+3
8KbGcGVmSoBSZ49hm004PVJeOC5w3v7LAyFY4uzUg7Q0HG7g+l+HnNRg91FqzAwOu3BnnK4UEt7P
LFNKc2CU5JUe3rR4oX/vNkOQCpiiB7K+12dz59d/t4qWEJtqja9U5RGhQ8lVJjGTuv0KBD/XH7FH
72NggnpAtcgaqWobWgCxZ9pKQUBO9E6lTNhu4gXNDK+a97OiC6D1mA3//pGLNi0+fAi8/X5saR84
QDeyhS0sAdZMGYxQ1y9f8p06jV/6CZjcbuMi2HBBr52ms2Q+traDpXimsbChlVVouXpB4/6Vsi94
uSTvocF5TXeXjYmTqR1GNvNBju1aTTHTUwJspxoJalqTteIFL/lsu9xN8025+7j4NbKmD2zKjSzB
5Ec9/c96hHL1FM5YArb4NZrUC2Pk8j3yg27kCFbfuVxC8HjR6Qvg4V9lV6ItoF8uf9PoO/n6VZ2B
tgm5H8d1rFVNf7B7ynuTj2nR6S+2eZZhXKnOpWAx9XqTFuePcRLPRzbswRutKnQv6UwrMO2mD99w
9QaE9P0oWlcOV/6vsku8zl+qzVClH22ueKzP37KERwCEbw2Y5UGW+56CPU6Avh48uyH1RE3Wc6TR
IOvRgaRXdWiUduj3kwX96rA717VyVteRWTICOZXkr1b6x7RGQSceCVJlWmPpmtQGWLXbhazTOk6V
SFfX+rwhkqeKSXJt+UZ37FSdkWv0ZJ7wkc17ZFSuZQrKGbEOA0yCTGXr79O3+tNpKU817wBhknue
nj4lm/RQbbRpu3gu+NFGXssVNpJQJJNgGlLXoIxC2DArjd/PBTxyV5kL+ns1hWccxpjA0mMkSGAx
DnjIlufnL7IPNUs2PTWbspmf8x/1SVrmxme78M5QAI/1nz+yL9ffIDzvAGgqp4oJg7Xs+qv45Uc8
DabyenifAO/EjLYeZQxoN+k2Gbv5j3ppbvQXnotGrSGVazR1DWHsNN40S+1VYaS5mTSTZAKGcOeZ
M216djF3h5GlHztUwpuhK7nKEMHwUv1Y/wCYdnJ4m893FAYu8w/tZKwK9ag6cq3pu/W9MkBpxkGC
W4bQyzXnvfejmGy/Jd4STBQeR5OX+TzE0y/t5Nd/u8jvn3Yl+liBTK10LDJkTtRppUm/3B7muyEL
8h3+JJK3+7G0wciZek/UX4nUz6p1oXw6mNsWkdEMYFGy7WMRxD2gEzikoG0MGACMGmki0qF1lkJ4
oozh/MAkEb02s+1sG05+/z5Pz1Oomr4H7p+RczM8g6KvcS1SeCa1Chz0MGA1qdXSXpGtCtI81er8
Zi5yd7Si9dAEXSkomFsI0ar6WKDg8UhGerY+BO9XQ/0i/zRWkpd7z7UbEzf8/dW+qbpkhWmIOCPO
Jr280bNoRML7a/5s/QSj6jQRrBP+/55G3dWn4TRz2a/hBiSLs/sHHqIRmQ+vOlOsDnRrOsMFgoWT
SLGAG2Cq69OXAF7Cxss/03ZbaFMohP/R+oE7aRAnDdAlAARZVCBv1y9yJNjGoV4/JBBwHDTjpC/t
AIrV51IEfe6kCKYL6OQk1BLlcjC+ROQ3/ZdWmcjaW6x/h2HmuSjxhRJlie0CZsTwvFQiK5ZepfSr
nf7u/W/mN/X0GpKoqqimxotok10+qN2mx2UcUVUcf/lLPqC14EECGADO5e2KHkO6v/uTcTkArQ8Z
k5c2U0CGJ8YyWnfA184+PddXLCHeydNv5Z1AqQ3Z5MtBnwNzY5DxXHTdLJ//gQabum276H7wexHO
oElZSMtk7o3lK97xo65uyN0nCDekYWLTLA31crDlr4m9reRikp2aaRYtwN5poxc4IietEm7ruPLO
2Vez+t5lUyZLgGyCwzZ7iY+/M3jR0pl+ealyOMP7t/40j0tjY8ORAIcJ+Ee7soKI3lRWrd663UjE
8vjQGLSfgzdKIV6cefYr06zro3U5qEcXr2I+/HdearPhz6N7gRJHnR9XI0dluMV3y2YOBXDHAhNT
E+KkvAMo3FClywGmdhNAsqyIpnbQ6eGkzSuSj1ZHz30PXP+/OTFXcoUH4VIEQKPG5uVQqkAANV54
amdGrrm6v7MSeLbjWSt9VkCmb9a1s4QoBBKKSahOzNbwjuaXFEsbGC1kFmvp9DI2TiUmiv46TIRV
FMWBVmQvbs9zYhul3jdsxZl5UTP8leQbA4JHG6zIJbh4VitNzpDEFe7IqggB119yHR1cKIsxLuC+
BLmS3hpwv2Gjjs3sPSgx7RfThzrYPnnwJk+CIPG0ZCr5L+d8IivrPD9EpaeETFzW4STttRcrgMCD
UdNV3o7iEz74PJsZTwVYB2itaOa6/bzGbGHPzu36cL5sUoiE8vCNs3rRia4ZLtS6Q0DLTPdqLJ8v
y4MzykiGBowuoyywA4urYhWw35VSc+jlT6WSzXtzXmYAA5/SqTYGAy34YMMOIMscsuHMglDcuFWR
qoLdBgB8QxK5zakmN+2nWJqZ6mtjv4C/rL89V01ME/4lb6hYO46tknYSLHUD1ofRQ4R56OI6+wCA
vUo3gn4E5FF3ZSYlp1piFXtom/IPcNBYq+R0ykZO3YOHEWgipgcBEHYUWYzycz1J1HPoNIc3+zjg
r8FZnc0z6VfS0+wVzZ8rrA0LKBgcm8krQBCo3JD5FxY4gdxPAr6/PcRmd9r0uiG9JVYlgYoWB6bb
alW2GkhHJ1oOvWoA5RmMSMNvp56GXa++Sr1d/JZMrXM7v05XcZ7ls9qKbLeuivqlDu2PsXqE+USF
IKS3YvD4/PwEVB7GDLySaqrBkAmVRT6XasC0JeBkpnrHNH9NVhBWvc6gI7fWsDdA0/cjJv7RQcbm
AeVjQhnN9OTt4YIlvAjCNG4PTXL6DCD/Htg0q903xabUPj5fZ7Fr4f1gAdVh8MvUmNYUDlZiV22X
ABx40P2poy+jzF8C6uieoIPN2z9QyHllmsKB1rqpJUGKnIw4daLL+r8fQBUUzFiQC98/8MorzpkD
7i24Lw+FPvMvNuzcRzgjyZJlHsP5L+d+eQpXKTwrpv5Trj9k9WlmF7AZd19OUbB7vhqPjripAobB
eIRCsUtwDmBANxodFqaD5H8r6p+ds4Vx/WxOrGwDsepzWY8syJDkYeLPBq1RrMV2FjyFx1PdHlQI
CXorgdXJxAcLt+bPZsCnDdxaHSmgPN7sK5mCYQ7OFzXP1KY9aL70U7PnkT8feAvbYJUl5VzqOw+6
ylmoXCb+qfdUejqf6/zId0FhlphzzSCgmI3sc9gHIRJpD0A66NGyqF+NZB3XW3mtVNPw4mYA/Z3z
FwVWTb33Tuv+H5b4/jptVx8gXC26kApAgTlt2lGaGkk6uRinmQ/Lqj+vw3hjnfQRH384Mnd27Erg
cOSujjdPODR0JtscQSB3UcplASmVUZubkZV99OZer6wQtkgtJGxOxMp2UrmgwOjJkNfl5jIEpONk
aa7S9RO7Oc4iKOeMEWP9f5yr/2yrmH/xLyqEtjpKVslsPbB7Th1mCb9M+48fysWIS/jwjvIqgE/B
SWZlbxdU8s+21JTIstKvhbyo4g/w0Erdm+Z/Gs2APFxUSAZ0bZBG3HkrK4QkSA3lc3toT7/bcG0e
LReyUWBV0/gVnpHMn/3Jqn+YA/nriAJaAQDQgC155z1l1UmuGi4pTPKdTU/TzCBcgmupdiVn0hgL
u66WdbU4/n5+hNSHz86VYOEpyAvHTjKj5XL2S+X4BvPyxx5Wt4q2R8h0JkcT2hfIhOXwUyYFL8lp
2bbrvLIXDs5dW0UurJHLSD8ci10hf1D9ekIgosB161/guYQKRV+Mot4NKdy723X1yYKXAJ1Odakz
1spsvGRp9/UkaBeVVI64Po+WBnAp8LrASqKaYQ3fcXWLj5cW8mytvBwiZ23QJXOqXa2ENvuTb8zJ
cyQ0wAbctnSf/Cg/OueDdDpNtd6HAIX+VGlNBG9ma1nRVueNWe8u/bzVFhfi++c7+OBqDEhYoK/L
CqCDsvCVYD8clVwaVgOUyNXF3xsaxFmJ1+nbAmrSfyMMWBOGKngtZcGw+WF/garR4B5COU4HkdZO
FHlixj/ltJ2c4Hl8Lu7BTqPb3+IE+2Yq0Edltd4e6H1/9eczkASfC3i8eP8R8O6BX20xXJVQqxRy
e8iT0i1kc9qdvkMvPDfgMEraZvZc2gP39lqd98jySloB76RedqjzYtAs/fxni4nbwYLc/HDBROq5
VsWwwONaRB98uZyqVkm+RV+eAooceuWV1VaiWa9a2twU/yIrk0JPJ9Z5e/bPKzWs1nE3micfTKVw
U/kmC38HhFMATgVTatAiEjCaxdmUs51j+fnm2CUnmJwqFQbgtou/NorxG+feWhlReT5NoPo6jrh3
DwwcsRrXAxACkzkG4X40Oqh7MOCyxcX+qL4x7+TTXx8Erq4uR7ZgWOI7da9ECX5GVFwy56yZ3I7C
2hanRfWlaGh+gBRBllbhz7PhRWsf7mf/NPI8PjxYRA7v2QGTp+vWUmkQlJ/PioTgOrMnktPqE+cC
jfeIfg/cmiHs/Y8YwVMuYRePOttvD3K3sMNu1kA26F5yqNu+BvUcJpYaekuY1yZJV3vn0/exxuN3
FLz7Bf77A4S9rHIlOidwDR+S5WXWHOp4Ek6g/52XbrXbGjNt9o1SzP+Q9l3LjSNNs0+ECHhz23C0
ohEhMzcIaaQB0PDePP2f0MbZJUEEcXa/mImZOxbaVVdXZWUaewphJOOpgQSN3tlQZCNyutgjPLut
RBHkHeqYepjiFTy3h1yhEiIhB/QrNElKiUAIjCmMqHij1Eb8R0rxnL9VJZBrg+4OT1p9rvTafX+8
KFNsyl/n/upDxnDm2qmAyWmIgxRpoQOEJt8w/9y5jFeVsh84O85IEmFFzgrVG7xb+XY3hGeusCpw
hIa1UeXWIEGwyueg7pk4jz9tdrsge48H3phonhIPlQiBNTUIuovQpG+Bln/11daPPx4bmV0HCdhW
iEiPNCqTLaEKVS9xFOuQdByDrC4oRlw2MOQiMaEHt9Not3AKZs/aKLkGPnVcuNOzBpb4poW6ZHfJ
24RuhHIIP3qfJgsg1tm5u7IyOWqdJriRwuWYO+je71wIPm8zwYcsuFRpz49nUBTm3BZKKwh2NDBi
CRNbas0mRVBhChFPNVZl9Rve5m2wJDuM5dvZG3aL1f026JrdQGeuP6S2t3sN172l/aotb52ZtcXZ
4Af8439Albqs1/i3MZ8DK1puxJ4JztEI+M+3TpZbEDtBlDN4AMr7JO1JxyEr4IJp+ATJWKLm0Ms9
V/v/kom7MTvx7ODkEQK5wlZmMmhh/0rd50ZYq8lBgrZ4fMw4eJnHizK7/lfjnARaaahyoa9G3UVp
gn6Tdl1hphC7W8ugWVqIgeaSMRgcUliQr4CK17SYV6BqH3tB0V1Ss92Ahc5OjpzB/Jafx9VN/qQ7
2UrscvV4gLPn9sroZIAN0wG6JCTwn0zrbqkrQEa+SMERUPoSgfI2+JVHoZvHRuferDdDnQSUcZqU
auJjqHybmt1KqsBu2R2KVZtaRbKXIpN3kdU1mXjJa8yv599zPH1UcjUiTVeAl2al6gDOApCtmirT
LjjDudrE9fiman0QqJYiCCSg0KUhzX8MNVVv2E2AzgLly3tvEp8o3DP0ZB9P6w/e4e5eRooaggWQ
YkS/4O0dFLt8yNUezAbsyovBwYCcaRXY0EI34IzXUof+G9eqWQQJiWeAdssQuWOZvGvlR66smQ+P
+cN3WxGk5bK49GSZSz+Neg1/f9zk7HIF0yShgKMUu6ZH7bI+VfSiitC/XcemUutqCCCeFG5prUIC
FbrJ/z6xe2N/stOZQEvA8oWlzxK0IZhxugsVs4L2qpItpRfHeb5fBwhGiGOZCNmL23VgBIgpiAVu
DVd84/uVXL/LTER8+z8t9z9mJuGmK3vJwIrjw5ixRPFVQylEVJ+r+FBKoJunhoSQhydBpxoR9pqE
DaGKHkkRf8TKik0PHZORKNhyYQM6Qm7hjC/NweQ2CxgxV/mm6i4NMhRi6OuJa0lMeqoReD+eh3nH
iQDs/033ZNt3bgoYEFvjVghTiwa7UHvKc/qeaUcNvaleth3Yd2E4x+yGViu3rg3KlBtG3eWAKz7+
lLlBi0hW/cjKoWLE3y486NGrTkoh08QqefchBs1oRwROOZO5XRPH0tIsj5t2utOuDU52Wllp6EXJ
ASLwnkr5KLAVAbdkHVhBuon5pXLB3F2B0iILmCny86jE3I5O7SuB71IXJ/jDSz9Lf81CULnOFbv9
fDyNc4ZQY0eyB6oN4MebLKjLSK3KZ21/6fIcAnZwYkztZEW7GtLgoIpL3nrueawAa4ykDaQioC97
Oy7I5lVQAEVpdEgVO6ydtouteGh0td4I2lbLuI0Q/NGS0nw8yrm76NrsZDo9rhJCyVf6S8CflHIT
5G9haD02Mbc9rkxMa+SD1PVpwsj9pSnf2uZQFJ3B+VYQiUQNLwVIcB+bm1s3ZE05oBCAyAC/7O1E
MoGbC0zK9JfKRxonxLMPnGj1Sm3rlY9K4b81BtkSyBrh3KPYrUzFyjy16Kjvs8CzALBSWA3/IfxK
eaKEC/fG/Zm+tTM9YmpIo8CDHUbbgCx9UN4yCA+fHw/m/jVza2TiyqsmkqKeAhkDpAOA/qLLbpi0
Zxe2w8zDHWYkvJZQ/UE2dZre1kKuZxsq4JHacXqnfiL6Addx25lQpvcAoBwA+3uD2irTv8TSVum/
emQQMp8xJKAGcpGu/Oq3H3yLgDb0G0hKr3jIA6WGh5umrcGnujQt9/v39nsnc5+2QSApLVBncXrs
h1O1Ko1GJilvgNr18QIsWZosQAygStnmsFQoa19dh1Juht4rq41q9izQGgvY5Bk0FkaGCwLpsFES
WJ3cFBgU44edhpGF0V5o/FWZmUXz3Akdydv6OWFt8BK3JUvacCAAlVCR1T0PiRbXrtg11Oa55IMm
Hz4yv7G05v2FauW9b0LfKNBg4NwALTr0Hm9PctuAya4r+R51EIjIQLmih/4Vg+RFSL8fT/yPvNLt
FTZ6C5Dcj+w9IEeeuEEh5dRy7J64iAWuaGB3O8tLTaV/1qTzIJtZfmhkHzqwz4WHPpsAkpOnjDlV
gBkFf6i0pT79HatfCn8Sk3e5fpMFnak9K60WNsiMG7j+zCkbqMdlcGGuyF8aMeQtTh5MNOcEGyRc
wyPYg5f64KYN9ghncP8B4AIFMJTAkNu6XYECt1IcojPzsk0J0mlAVcv65+enqH8ed6+vr+/v709P
HxsHKTbypwWhwte/XhbYRx4HXZ/YpFCuu7UPam651bhBuvg74CyIbHeWZJV6vPfswK62gu1awjm2
h5W85sz0IJusrVBwK1GnXj3+lBn8DTRPRfDlIxzAu2ZKzxtonipHWiRfJAATiFXlpov+OZN5L1dL
EMVZW6DHxxscndogrRqvuKs0HudTBfryinxhN/47WB1WFcmeEhNK2gt35VTz7GeBx5YdQeHAAHyX
lutZgQp9rcmXlBwgKkpa/e3gkW8RrQnH3fvGJy15eTyRP9iV26OGmi0IyKHCMcZvU3UTpVbaLONT
+WJs98XxcrB+WXswcfUQryWf1hr4cjQLWARu5VweV6uVvtqYpg02g0I3TtuFe3XmQXj7NZOD7w8o
m7NpJl8UMBOC5r10AOQLLnSl6/mu20TIJm2WoE1LRqeM3NjRHPrBMAV4cL7ov/rPPDKFV2E3PCUA
oL9UIUmfveeFeR+vqQfzPgVwsgHFE9zPMe/G3vi1B5L/kBjWwUcn2q+cfI6TbsW6KoDKrngyMO/P
lOgfPEkPq5N0rMlqYSNMO+L+2nvgg4ZvQcjLTWGsRRLJXt+V8sXd1+e9VeyiwNq98pZm2kNr6Nz3
CfjOP/1GWYInjmt6PxP/GJ54Fb/qkR7mYXjgDF5P99ozZMvyEO9/qxLeHk/7TJYJG0we0dWjYDE7
fUZ0Wp2nAVvhhMVk2DWa0w7ElY+dt3dflUCnZ38b9gtTex8CAxoMMVF0bkj4+1PMvvIfSkeZNug8
9ZJhRSXTyewlpfe5LXxjYgxlrkwkgdYlresqF9YWQcYRmNQKTEZvyOsrqmkrcZF7ZNHi5KQCiFAL
kccoF/SFgP3KWzFPxTZ0uDNvpBY2KAiglnp9f6oSk50iatIoyMgiiQLI0u0oZS7veS8qMUodwIut
r2tmrn+OHfuMDpVGEluplZBzbueb3C73QENY4xzENrQqrXNkBKBl6MhRsgtCTXryCXhRyPj1EHEm
GZgFIsLor4Av6u1WWkd7Zl3pnuXq/jo3W/LMWEudQ7M742pAk60vx0UcMEqhXIzM8k5OelgiQfop
EEymDIh0CK0ghYzDPe1gVFCmr+JGUS4VOFiFrXtkzhk0PDFj5rAKf/nGsAJRn829QiyQqFtQf2x9
UtmVDeHqo3vmMQ+sXa/cp3b5Xp1xgajV4PUCbCWAhj9l86tNS9UmSNQoUC8CWrVq81exhhb9jjeJ
d4lAJvP6+OjPZEKBjbgyNzkjMAcNvoSqlxoMfSWg+ZYCQl9E0iYawwKL2r6JmBpMfY/tTlkSR8d6
Y3dyUjy39MVCwDBlW91U6/QpIB1pSGG+5qCzaJ6WOkhn/OkP2hoNQBKPBMaksj8UgQr25U69uDY1
hFW1xcKC2j9fCMGWzEyCUUHNOWRNYQZh4KpbeyfNpmgKU94Xpm/mjNwMZ/LsiEAtq+Rtq17ekjUa
cKzwBETs2dvLu8GujQQaQSRFUvOdWzI8/vD06AjQzQOKD3xOWMaJt0Eon0ZSr16qXb6RP2QwdBem
CIbu/jn8LS1AIcbNNzUmIgpDoRSYX2g73RpjqZtzbeNrFyE3IXQLD4Uimof2gCVFzrloFtnnfyxN
5tOrBB8KBlS7aD54DCUfuNZdKRhh/SybLRgUF0K60YXdDwwMnVhE3LtTzY4SrSvVECfaJdnRZ/mZ
N4b/NHN/G5hW+6u053p3NCDvmRWQ4Wdvx4JwZ2EX3ucD0V6AhwYa58FsLk/T9wClaEoj59pF3LMf
+Yb/Kv7Qc2LyZ37hTTm7PogSRnAO5KCQxLrdCXXsiuCRa7VLAZbpM/2tgNvSQjGz9cnwoSxM3qxz
urY2yXFUodwEkltrSM+NcDE0yaQn7wQCrK3yxIZ68UughI/J0gt/7lBfm53c5LRmVBcKYNiEh+pA
n8Uv7rtmyeM1m3NQ1zYml6uWZgoXhI2GgNZvSPuBjrBD8Se1qiWGsrktLo29P3iNovFoCjvgAhfC
m3HiXowQHL/H1lnzx97QJb3cceYmOETO44HNJIogYAZQGdTLIBKJt/jtFonYJmHUCgbZjUJy28eT
VNrWuD99VIV90ye8FQMDIOjxARoX2/aTsR5/wdxD9eYLJnObVJXX9Rm+oDDQ0HUiiulbwmdpy+vX
J96IDe09cqid/2tfAhzEWDwb+dIUyD3djrtXi5gbFMm9KOxguZBLKLjN8Iep2oXh3S8o8GgQGoAQ
GhByqNnc2inkvCzrrGQurJZtEIf+zgdPWcUJ2jHBvMIuBAjjr914SBHJBQ5ZDLwQOOyi8axchUG9
EMoBm4X8JWLghMO2SIzUlQqTF2pBf7xu4t2ZQBpehiMT8NBHFD0tRvE+4DH9IEgXZnji8g2bbVW6
zjSioBPNZV5d9ysIVhrds4CZeM9Dd5QgU8w7iNJ0RbC7L9b7qFeK+5xF+uBwqGDj/+/iI01Xmvrc
FjqLnidv23cBqV3LBRNvaVRoXpApKUoT6P76NYxI1ZhyjsAcpNGZ04VbwVtA6NxdphglrlDElZBs
xZEcZ+FqRsW6qOJkfFEmvuqaedk3Rq4gjUizmjGjgOYrn888Mwcd3cLOmbMM1SgAcFUk1O8Qv6LU
CZLLFPJF7hjO5rvQJeiez9Zlh0kOJC22lTJMTpLWLxX655Z27FBCYhbJY6RPJ/dGyxS5R5EVA/wG
OAkQS7guYcONlDgCR7J97Fs1yNpCXab7wdtQ9QAhdB3s0Wyrs9zKZ/TBJ9Kn1m+HwSoL4slHrgYa
M/vFe6tQNYUmIKXFpC/RnyDfx5WLHk67jt49MGdI4AvR1S3/lmwk8cSqgxVQ4rZWoe6gl7Tg1u/j
+J8dzI2Z8rEba9ohJYuBhJAC6TjK8ke8nwpgjyPBqPPMW2VlBZapJuKNsBCadS6VpyqSWQM82c+e
HNcGz7mqLmmQKYuTP/E4QtEb9RYFyGERXogFkoPpnDSJ0q0fn717AMiItdOATFMBkAdzzSTEE3y+
lQdPjRyhVKO1xnPxE8/Iaz+KchIAwN504E8W3M7SMpw15OAzS4ppuTB99/EFOqolRRkfg2Mmeerc
mhRAeVoM7iWjcUoqLj2B4WErFi1J0ViQYyVDuTr6ykvALXif++QLTKt4uYuAwcpwr9Nz6cpCzhas
58SpDak9YdVyVsPabWUETlttAMeU3G9xsctq3Pm3DhZmMWZulDhVwdp+6w7kMBXYsEw8h9aaarIM
ykWty7pmnza+XQZcDNnRslwNvitueJ9pLPSVQLx6yAxV8NGF1+bVUjg5BtmTT8K7VwOVB8QYkU2f
HFaxqRKw1peeU4QiMm201GU2lHS0m0pWIaS9VQNSaIRVrtqax4JVlZaJVQWUrtWeX0Io3CcJoAep
YU/i7lEQ205Tfx5lg6wG/MfhnlVfj8N9/4ctSTjoaCileGeJRtuaSWAKkEsQzRJKYLWeijlh40ME
ac4dj/7vbBVTE6IRFNWxr76xJbpJJVPhtpJgaNqL4niirjBL8ziGp9N5HGl2FXSlQl1kuqNiSWq8
NG6xo15ciI1DpWkl7OJTrTzlIjhpq7e0/e63dLBjeVg4SD8Z2jvbeH2iQoV/tWkU1gst33hD5jm8
+gTn4RreuWcAjSN+tqlVnW9WoXisJIuF5INRfEQQcGlfRLPvDIluoXhhijwRjtIlVo0WhIaMqcnL
LN/3Fz6W9uojJ4GaWOeS4uep53TwKwemtDvBFEAPCs4TElQHzhS38evwJngr5cTA6xcGp7PSwjL9
FIYmUzWqtY95KEwU8Bu3J1BAZ2hbS6rnlC3URk99/pLkZufZbqrL7nfF7JrMzuv3ZKBEEHd+/7tg
DZmzFeCCOolwiY0cQ2O2dJfjOcJmZtQYImMPPVoTnqLIpO4xDXWxMJlwVWsQijalk/CFCqn7rJ0r
ui5AJVEhuct8i/LJBwXByEG+Gap3RSOdBzX3dfAc9pAmTTaVtITh/FFWfTT4id8XmbgR40D0HHlf
yhaaHUnZnQNvrzV6uAnoa56TZBWHr2hpwqWN5vz35EjTVSgZg7/zKkuWXvnO6L9kb+0xZxHI8HSj
9EYNj62VB9mNiAA+HmympHPQht6P3SN60B4VsEmJRPnlimulcaJwnScHoAx9uLt+JyuWOOyTbBsB
VxqQhll7qp6hcJy+JIWRKWbebQs7UE7ZG5pUHt+EMzc4Ck0yAPoI0ZBbkaYRr1JWHsvInlOFlpxD
z5fk3poSDdozqRURPrDVSu/3aYV2NRPtb2B9Rj/XRlZ1ud+L5cLnzF1LN58zuR+iREu9tnQ9p9/H
Itp+rTI0WhTRfZak/kvV66JoimxoqPwSncbM6byxPLkQ64jvhlhkPAfS23EM/ZsCygKlQiTZKkE/
mMQEHedLw53xmWP0D2fPAaugTBMmaO8WxKLwfKdinxjcPHTo9r4H1cwMeIqEdAKksMueQE5uwyFo
blQcR79fa+oSf9A9SA9ROniKxlzHmF+btlzHNONzsRZ8BwJeLeFRxXiSar6z8wba5y0U63alEqmX
lGuPXsVWW8gJd0Ya9x2RfY5/S+Va03s2Cg0+59KvjHGXoN6zXygh48PiNQih9KmcDvqRQBEFIUKn
doVVEVBDUwodUPZSsbPS8uvGLJl1QhvDT8+UeYmKnVZYoQK48ufjM3Nfb0GxWxCgc4NuCsC35Ikj
lzNR6OU4DR3ZDgFp4l4Vq9/DWYWizrtrXlohY/geHkAVtJRtGLf/xH+BTQrGccMKqAtOYpUGWAy+
1PzIkfOnRLMKD5w8qzQ8Kq4jyL+pso8hWId2C/apks1SLY3EZd8y/tKBMcBPIKQopACavrUskNWR
q6tZsIGphDCVLkhfvgquGH/hAXiXXhon6+qTxyNw9QDkxEhkEHeFDi/HgtPBDVm0LUugeCLejAua
6CL0itaPl+guawCjIs4TrjnA4xHk3hplEmB8A7aInAKQiF25RG4ztwzXPz+5RgK+LYBTx89z/ZPS
v7RfirDJnhpVX0rs/9SEbhccWQj06wCMhNw3cky3A4FIh5sKfhg5fTRsPLoX+w1XKHu33uVOPohm
m75n/arREVsYjOheHk/jzAMFb+exb0uG7iJIzCbZl5hnxNr1Xd8puJEGi7Yk7NHxaTXRPikoiQub
XWpmvd8vtyYnhyvqwRXFNZrvDH6mh3xNIoFDA9b7MEjfDJJMj0d4n/AB5B3k9+JIFgTxpsmB6uK0
Q3VaCRzBbyGbUw8lYVNQ0LZKqD+2dF/UR6oMvhXIPhD+I1U4mcs0L72OUyh10mTbyyevGUD7g14z
/hsZHemjacwoMXOLo6TdyepBq6xhD34eUpck4bfhUgX3Pm+I7xHAfju6e07htMn3KFVGKc9E1KmY
fTvSS/B6zJylk2sxA8mSdXxQUZLsSXkUHE0+Ft3Ky5Dm64iSLEzNfVPu+Cki0geAi2Ixps/xjO3i
IgVXllOIX1l2aYpTyRyFWNJ73/QCIrto6qeO1BkCasXixtUQnYUrvuYJn5qPl2lu+40OA/hL1H5w
2dweuDDNu5ZjW8CkBAHhkFYndiFQqKagUrOiSg56UhHz8++NgpxpVFMH2FDQJkalsPS52A9CJ/JV
dSU2Jbtu63euarZAIQ144lFtweJMBuSHPwErDxbYkSvidpx97gal22NWB/G32K97hSNDjPeGWJL4
uUMwXgYmV5vqEix47sBJ4O1BCz6kzpFrvbXLt3VG8QinjiI3w54Dw0kYo9elKoYF33UfWiFhDAIq
DgkWkPhNm22EumV7RfVDJDh8kBQGcF4Ll8ycc74xMYmdXfhmdPnT0PFLjnBqSOoBcfuXAOjCC5u8
9wLx0N4K1uyOdAulqbltej26SZwse4KGcCgPHTWTFFCzdIxOIw6QpEzBc1dJVdBOxbH977epghc+
epdkIB6nEdjg+9zAamXoVD1Fw+zFFXLDFzyddhnOY7y0Re9vWawgWnRQ+AVOCDf57VZx0yb0hxRj
RLsqZ6WtypMq6fLNwA1nJigY8GwpEMdCrLri6gzIMIpWXdGvA6NiClAhqENihsDYW3Upfym0F0Bt
xQTbeOAXW9rHC39yTaNEiKQNB1pYPKMmQU4FYowsHjgsR7ytoWWkolWPqMJTmaKreYPWVLa0wyW+
ntn9hykSWF5D8hDptNsJYlOpF8ReCh0tLg2vL1da/swMepxckOsWCqvGC71TtyVroOeX9ZaioPGo
TgeNVr2xNgq5HNxrt+Yr1uWzgc8ih02bYM+kKlqo1Sg6UtF3QjdgD8mQDrakurHeZ+37v96LyF+g
7gaEJuQuf2L0q7BSErww67IqckBNhG7brSAZbW6KCShZfj22dN86ji14bWriKsGsqrmhUEbOSGTs
r9+UyKpc87V+C3QQCJiRhSbMTRbqCmQG4gMNSb/yDvJiNfo+pgXiV4UzE3AARZSnbqe7cWNhCIMo
dpCeLo2U58A4FoKW+99fgDdmJg46V9Mopm0YO/FA0aW8AdeUz2/BHtMt5Tpn3lE3I5oGt3zu+Wyt
wpTwzNtDSpRX9V3yiGowCljdkQILrK4lqH09L6zouDMnOxdYZYAAEYmBmOAnKXK1eXyBoU0RZLEz
SkUi4f7RO+WeWt8UimgWNVSAS1qjPMpbD7mPLe6PpeBr5nK6+YDJ0ZF6OQCGMImdgk000staZHph
n1iPxzmTTcEEX41zEld4YgrkfpbGTmbI7rGG7iTJeFNNwIVpMfyqvPDFRk5WC1Zn7qYbqxNnKKtl
IYkaBqccvorfMUFtKjTEt05HJnhd6MJGN/vP02OjM3cFbELBGNR0ePD9YCuuVpT1eA8cBlXsMCFe
lKBG/cSlkdhu3YR60ASMXbd8p4tJugQonUk9j89xYGoALENOVZscS1RwPBSK6siJwM53oFWXQeMt
8sRa9zKGAxhLygf1ecy9vXhs2EMvLUoLaZelaZXqQR/GL75Hm6+Q0crmC++9skcquqkZUHJoauGj
fSQHk2zBiVlhsFRWhr0nDeARCYoyk1GMaLXfjIBY2erCVEyRUtQkk4s6/1PoAi8w6o4W4b4poy7R
00TGjSBKVdIaj6d/9iiPJGC4pXEBoqh065z4FNpNeZZHDjIJFdMYakk4D/QI7knR9HYnoWCt6uC+
jvxWR38vOlsffwA/cxkJ1x8weZIDL5TQCLQnTk9XtcQCQloHMonDTekRQdBDMM7+BjtlZ0ESI0Np
xPJLIm2ZGgzLUAZj3vwXzHJUnSsPMx4QLX7OoRooLszT7GcC6gx6VAmB/h0zVIvG1z6jQwT2sO/g
g13RHeOLIOUtrKA2mtaSC9JArlJR9Nyr9UJ6Y9ynGEjsRteKSO8QnIdr1zVRpgx5vQjXTbcuoG+c
kFwhLL0sTOrcSYZgPMILEWhNvMxuV7VGgpwZOi5y0n6Vy9s6D0noW8gPCuhlpsJ33QZmhdx+QznS
hG99QkJ3E/AdPo7IKGDma1V40SA8AL1A9bWn5x7whtgocoa0S0X3OQ+ANxQe8njPj0+3229l/CJo
e6pFDqr6jeHVcmbkce8SDVNuopwqkwiyGquiYJbYsWaeNCNSEDiVsSFH+4kfrnxPVKRuHsoiZklm
vVXZCdCPEvrhSYrzbOFynosBUHhUUC9WVHCWTULiTMk9qRgCOHSBE8FnXfcm1dIXlHk2bJgvlUtm
7w8EtTwQfUgBgZxmMqeIL4MaPC4OG6PNidMsWpMKtFjVRe4t1AOC13Awen/p2hqdxfR6vjY7uR1d
1Q9cmtexk8tEzo+KtK/ZrWrhgDLhNuvsvrAXNvpcQADyXmSWEcUDBD65sjopLznfH2Knb5CDALKI
uOUnD7B6SWr+FcUQ9egjGqImAykdCOVaIwkrQP0auKyHP1y/ccWFT5rzZ8DLgOZWAXRG+alkXW0q
NueYoGYYxEa+BoG6HlAFrpKeeaaU9gKr+VsuzT2dZeJAr0H3vPC8nEsPCHBRGh5eKI2DK+t25UPF
9cFpHiYOU+ZEpm9Kj+oepBOVjSDYSVfZkXcq1NIMqiVHPk713eIj+yJC1RD+cRrmilwMFFEDy61E
uvxUsomhDQAJUDNsYr1gU72UX5tqh15+4sWWJJdwjXgLZiba7AcOhTzfijTwij11wYsaGayrL4oR
zRxDEdtlzNbg9YUEw+3sMH0lUS7mEqdyIc0prL2yASfGXlvC19xDQkUgmPDi1sb0pAyQyK2hPK9l
NYOqkxPtimdmHUPa1QNi/Xzmzr8Lwi9xOc7lBG/sTc5BOyRNVfiwl5K9b4l/xqaN8/fwdAx3MnnN
IBHqlPT/4/aeOfE3dicXTZJwpTpQPnGa33gHhOI28T8SxZbSDJQZgS0WKnGlPTi62O65ZLYuPicz
otDs0DpUb9PMTKMFJOnM+bv5onELXJ0/ZhBlF8/OxEGRfOwSyIyGjbHrO8L532W3SBYyaw9QNRb8
lGjqnLIL9X0UKGUGe32H9skVkq1kndr+c4c1B7JeZ4me7ccuGbPJdX3VEuMr3roleVnwhDOX2Rib
/P0dk3A2btBy7GvYAVvQkBCNCCgIE9C5Yt991+92aewSQFozsnGe28/TaSn9OpcKvrE/ucbLpBFy
Lh/nnQDOCg7CYodXS0rtbpNCuJn4eBQGxsn7fDzuuUrHtd0p81DQ12CZCDDuWu8lgiZ7PLL1yIW8
hW0I68fGRvcwcXE3tqbXqtgGkepjjKqybcACS6uj27903vciMGYuRXRjanKVxmoopr2AYQmHGO01
yMSgM7jZli2etqQQn+ivFhDFvbuU0Z73XP/so2lhRfI8BBU+TnTPrdIcqmI6u2df2GETfgOZM4QG
A9qV1MyfeXkhXzPrnK8sT3wYtk/bRgNmlxVOMgcoHbW6TucXg+NZnzWmskHyCuDElE2jaGVGlD1g
OiVmO2IeJSvm0OwABvw1kxZEGWs7oVV88K+sVOusamn0CfnJGEVCrVjgA5i7r7HO/3zMxF0lNRf5
HYd1ptm+gWIT3jWMDtUFtMFDz0zaxgazlBeb38X/mJxcguOjF+QymGdB2nHUqsCLKr4BV8wtUolM
fCOACciqXskoTXwSVB1aTcghowT0bDzosgRB5wCCf7/rL2ClH5/Nye65szXxP6xcFGB6UyG9hwa0
3bnNiLuwVpOHytTC1NOUpYe7JcBosloHu8c4bV8QZkGpADnsx4NZmLhpJ5MUeBEgZ8oo1hvgHtkP
eBdDFsLT+xW/iCCZnIe/xjVy2CJYkTkgS29vTCGKujKVqLCPqWs1/k4oDK0BgfyQGpr/pQVPKlsZ
QhZbj8c4dXF3diexg1y2CRRHYLfM9WEn5yT29DxAl6mKP9y+PLSvS7pe04fRXzbBBMkqMgrzABHf
jlVi2ygD86Cwb3szXrUAsSITrJe/8xh8uZBC1t6XTM4upQjMnoTcGYq1k31Z0rwQaxoKey03kGhn
RSORSPDVX6jTLYad4wV0dUH9NTw0RyOtDnlSKBLcDi8NgIquk0zY13+8c7xq0FAsPHUv4SW0xCWy
wdmB/W0LzXC3ttqmHqRWSzCVQBfikXmRUTa7eF+poS7c8ROHNRkVSt+3lhgPzQJKC0sqYOeNVf7u
/mQ5ifilDTkJoe7sTO5coIhlPhztoOiyD34h4YSeiwz4MT089qvCKT+VdasQ2Xl8EJYmcrIny4J1
1QGo+T2eSTQAlED4jgejUte5v2PoNk9f/zd7k/Pu42LM3AjDxGXnFoCCWkpBwiM9Fxvm+L+Zmhxx
NtCivKPYj8xzeA4hc+8mJL30wASa/5uhyTXqMg3LeVX6Myb1hXt1GRIg63AC7y+3VL67vwdA3alB
NxeVcFT+p+RffjuE0QjO2HeVqtOQRX4qM/nsEAU5YfKvwMuXNua4A26PNfDH4EBGmgqPe2Dwbw9A
mNNM5ZrU3Us+ABRFZeauuk44hbSgkUJuGMiOTVg0hEENiyuOtccYPYOsy+M5vj8et18xOR6gKao9
cDG7e4X/7kM7TQ6gqPvfTEyOAsMrYcMA4LavRd6iaPBoNy0S8v/ByMi/g/UDcGiKAkSDQ482ssbd
l8gSNdmxynf1Einm/Zn+qSiPegV4bAL3eLtiotQzXDQM/pOK7qE37pAJJku/Su0QJTIpiwXWq/HE
3u6PW2v/R9p17UaOLMsvIkBf5GuRbCtRrZZrzQshN/S+aL/+BoWLs93VRBNnDwaYwa4AJctlZWVG
RnD7Y8irESUzKXB9xTetJs3QuVSri8w61xsfusPT4xpC8RgSD3oNugBoUxJGLoN0YJo/occaWMQ8
oUM52FHxmlY+QKWxg7QPFI46paQBKWgYJw9RWziR3jresMT+MB3sy6FffhM39FIuBBZ3fuRGqrkr
syelM7d+8tiC0Or2rpkJVwwRIFu03SDViG4FzsUkDVoq1S6OXCNkaIV7KyBGhgLjgx/Y5qNIA1dG
tuHH1BZc6C9zDjdCEBkhwymD/RKQCm6EyhjWTMybxG2cYT1YqUPJMbOjlb/2HfAYOzXKnr1V0WqN
d4uNZ/ZaX8U2W71I38ZCdvEXXHTrWzgXMEKMBxQQbeImeHwGB6R8QjxTdKWlWYMX8acUQ/LyW9HW
kQEBBGhRo2wmJJu6tmThxEBm/ydMbaPZC4LTlVSL3pLsKQ3sSRrJf6hKOyof8IhP/ijVNkY3nPhm
JksP3OuzYiA7irZNyIPKU3vj5cmMxniQy0pP3DLJvw0pR2DUP93eKteO8tIEt2JBgZwgS0ji+iKu
u3bb6/ZQLeAf57bjxTi4pVBJC5lYQLtdca19NeuRoYzk9NlGuR8dU4MiHJULZ1gK+paGxjloNDBq
gzzAqibYsbgH1kxebDWbpofbZEjSohkJ0ruAqPC+U+x8X/PqOnfRjbmqyUGqnlSwr3ZhDCk8O9G2
ZlTRro7XQbPwwrsONOHezixzC+d1faOMKO+6qfH0R8krx0CWGNsXqZbbO4TPWiHUvLTErV4NorSs
8JvchVIZkWzfAK8wDVFdM9YMMrXdUmlmdmSgXQPsB3ifq273QknTyGQ5Rqa+Cwy1SujeycV7CRBD
KC8FSDM+GYrG/xjjPKUIdCwaAgsMDnyKUfSgNB8kX1fdYvF6mqWrnYLqJvj88KRDH8zlWSZROVZx
g/UKutKqpa0e7BC0E5SChehe8p56oF/RSjYdwgVPOL+A6G0HYS/gKLLBpTbMEZmbXChz1xu3FYg8
05dEpFW+ZvULEQ+Vd9dHCxcBn2Gd9oymIMMMTUFZwWudH20dF50R6IUbfoyr7PApWN1BVajmQJrV
lveQvEcN1V6KrH/rNtwkX5idttZZQl2sQ6MZIlK4Q/Oh/iDPbAVolxJqdG3cjflG7xzvS47WqnHf
PQyx+QI0fd+/E/Sn6/5ClM8juq6mgJt11vtMLXSlcIWNaCngYEJ3wjZc93vTiRMLcl2hBS0SGjgg
pwLP3wDOKtEynPxNXWwBvo7wLldj+vnZtIxD4Q9igdWItuOqdPORIsdlZYD0iyfzvryLNn83mSUc
DGdJJmYmDMMOQL0aiBltggFfWgbnHVoPsqxwISyInDdep4Nvxf0qkpEcKqYS9oK3mjUINgCUzRAv
ozXj0mA3MD/Aq7xwa+0EKhpL7O4j8BJEOmCS6HZb4hyZcR8aiBwmuuNJV4kHeZVkFABwlgs3HQI3
9rK14JU0x9sYnUr/vRuGpC/K/+hoRo6Gb30dQTkihVVYun/QfmPHayRn6Iv/IC/UpOZiuHM7fOTs
6woQuBHstKvkmT2PpxK7JXoQnNJu9yqCOARzqNsZtrfqrQ9IHT8FjrFJoUvRfPpP5rZa3R74TBCE
7wEyQAWjEPqg+DOtZxGcV1q6VRFZeR5Z3VJFcs4CHj7IbcNFKsDEXe4ZuYCEjKZkUHcNU2nfA9Dt
RKRZutbkmRsA1WZzQhAZeM3xbHbgp2mlqmSlW2xlq6TKKt6Ijupo+57e+Za+GZ3kWFgvHRinXhJr
Kbc3P8h/rHMeOTeFvMjkBtYBnXPSrJAOchAOC15Pmgm6LgbJrZaqdWkFOo7SlXfZs3ACapoKIo3s
tWSpd8bEE5G/L7DEzI5sarCZOPeBjuOWr8rA81aD8MGN0cFfpXsz7hecCl9o+vXl2pmJadRnDlQD
vs6AKk/pmht5F30NJfXedQA4J8Ifb69/+nb6eXvXz96g5ya59RprSQ3zGqMKttqXcsKEvkZ29Znt
w+0A6NguOhrQQTRt83nB8PSo4O9QEIZhJiEeMmWfL8ca+lFYBybOv5YBWF5bSBZ5tsjW5jrz7yW8
EoxoSU99LkJByhkoWbA2AI7Bt9ZrWR0YMdLP7sRaKDurQ+JWdLcoPzJ9+tXQJuAgxofOSpG7BxMI
VgvK0JWuAi7jeJOswA6D17AH4ibFilDkV77RBUz/Roso5OmtccPy7wScbaAqzQZQGcGy9tDb1ban
2jHZqw+j9WHazZ4srOHVIQT6D6Us4NSmCAz5v8sl1IocbEYZXCZasnKrIkGz0bUhcSq8xOzb2+WX
ueJiZJwt7sINPMmMMj8u3RQ85tH3z/AnaC1mC2w/mIBZqw81SiXFI3T2UtB9gPzrD/4dPqt+1774
23pYJb68dFUujZ9b565qfKk08E26cup9WwKdu/QkBO/lGFgieMS3bbyOiA0qG2FYj51FpIU7iy+V
QmftfAWQvLtcAXRf9cDY4wtY99fbeN7fdLCy8mFUAPkeVxp5zcdXqTSd24txtb+nrAuKxCryTKhl
8uuuFCILW71pXKNLnUJ/bKWdjEa6pAfvi/9929bVHE+qrxOdCZwENMB4Vp6QKE1Z6nrllmlyKmJ/
laG3r26a19tmJjd3sb1gZmpaB+oSZTBksC8nMuu1TktGmKkH38mVp1Ar1l2Okli+sGnmxnNuiPO3
cY2pTRsY6jT5OcoLy0hNYHPzhWmbGQ/uxyk5BgAMctTcs52odaGlVYjxFG7RB9QIXkixys2lEvPM
VsBGQJyBIBfpY96LS6EaR2o3VO7wqiZUtapDqTqNubq9OjOTdmGFO/yFDpGAXB0rl4gZkIuH0BmR
M75t4/osoSEfQS+YgNGhjCTYFFed+U4WJYUCXcHalXQBJBFtqYAmU6pa9I0Wdh5puhXXXmwVbVxa
puyXtK+F2GlZvFQFnptTtMSjXgKdGJCscG5FTNuqKzSldEXS0gSi0GL4FauZ5ZHQVkGffnvc154V
48ZlBbCxjtZJjX9bRFnUyYnhV+5YvI/+V17KqHHbioxCG2rQSpdvhOKQ5MFLX0D+r2P+mqU2RM4D
caPJrYVahE4aNOvRpH0we1Iufd9VoPD7fUhPom8ORSZ+K8dV3GZiZ5RuU5kblmWW/hWgLVFR/kg7
0EzEzwWhgbIRxF0ShytD2Rb9fR2QNSjaBvUezXNB8np7ytRrZ6GB7U6WVOCX0efK7ZSmGWPWGwQx
7lC+lWZoMaD8bpuY2fEE6kBTrUQBsw1fIgfcPgDzdsncQhptOdz1vk5jfcFJzGw00OeAmV1VoJJ7
dXjDpiblGNfMzeOdNP4tTdOOwLMkByPYb5OF7OyMR7owxp3hJPclPdMr5moVujqbh6D4aoufcAkx
Nf0azpFjTXAtTaK8aIPnbkRUWPq2CvLG1dmnoMTUMCt0b8hgG7yXxRcNpZjbC3X93MJjALzvSCMC
OA8yIu60Kp1fgAKra1wwTigsQv3BT22tPjGG3hfTrbdAeobEGb7yZ3Efb/Nns30xQdCzMlx9Xy8R
yl7vG3TTgUwDRPuKZKA349KJJWkyCIkaNm6aHZj+Y6R3EckXTuScDaQXAWj+BXPzZI+BmidCqmSN
W0UodvgPWY48U/vf5p0xhCnfgUVEmQ6p08uBFJmo11FTNO64YngfZNRXnUnUcOm5fL1fLu1Mgz3z
+pIhabXKYMcYkD0THSNaR+m6HalRLRzpa68xWcKZxtscMJTfjXRmCfI5aoFiUeM2ih5YTOof5Cxf
8uYzw0EqG1wuQPLhUcWzD9Sl74+ypLUuRB9iC6lmqi6keaf9fHnAwNxxZoF3fnppRgH40VxAXFal
hb6vrbF6XMqX81I9yGCraMaduJ3RsYNriTtWITHzCj2/LZD66T3UxDtE8GxrVqUF1pw0eByb4gSq
he1Qe7tkdAYPMtvqqtZVq1Ec/zkonA598sl9nllK+ZSHkDQdk5WZgwrreNsDzKwrvpQgQEWzGMJh
zuMYQyPhcVKCcN0AaQ9L2tBp6+HnthGeMej/5+MfK1xAV0BPrSqGunXT8b6BcrNqJejiGNWP4KBC
ulR78LuspGZ+6MXstfirB6todHw52dz+jpnBAtSNcz8VvNGuzH1Gm+teYWT14EayDmKthmoLA/0N
N7j9BQvwqYgoRRVB+eWBbDOlE4u0HZCQyOBBT/Exem5e+zt2AP3NWrcT6h/CA+g8gtGptzL9XtLl
mXFvkDZAMItedGjz8O4NWlldLECPygW1I9XTwJLyfVIz+/ZEXl+HKi53vDpAyYKrl2dq1JM8zcfe
G1wp6zd6hJpFh57r7E1eSshdFyuQAgQ5Cnrr0f+CvOO0pGd+p2OZLrK6Gt3BGu1+q+yLJ9+Rt73V
2Zkz7AcaHnzrb7Re6kyem8dzu9PPz+yGadhkolCO7sk+LDyiZmL1yzFNs3v2u1U5YnJU4XebVF1/
tntGE6pZj/FqCXU6Ex1fWppiqDNLQ0UEtMrC0mB9phA+yO+NrbrNNuO6PtX2R70Z1sJKd5GVhqpS
ZXvOkgbLzIFAWA4aSFQbQKgCB3P5BaMxkqzsctnthy62sokSUngDtSZVf6C9mjYWipcW8SDMdczl
16pe5RXUDLLuIURLBeTqaaGPmza/GwdHNhZCgevrBhgsEe4A1Qk8M3/X6Wx2qiAF+NeXVHcUktHK
R0m1R1kPNklfQIlCTfWVoIsgQIwUfX37/MxbRoxM8HBHhyS3LsTIkaFF8tKtgDHpgL3IjBQdNWt/
m9en0FjimL32ewC4TGInwPog9ue9EiiQImGMItUNK/1eE4oVE8KFiGcmkpxIUpFOQ0AOXlmFG5I0
kBQ1RVN1WeAUB5BuELYdDWqs05/ETe8K0PpOzajdXZXairpioASVDhI6SCSrXcwkXvuny4/hdl3k
oek99gzVHR7F0kLDLHo00Xvmh1bYb2sIba7S8nl87YF0YugTMJvt7fW9TkyDpQuwKlShRCJCoJVz
W7lRdgOoLFQwrgoAfFqK9BjuPZK9FCCi1ptdEtzLzS42dppEyWhYRrKKtM+oOS4pxF5Xqn6/BFev
DHU844qQVdBKUupjpLnouk6A+qYqO8b+g2CFBy18SDWnEdZpeV/u5V2wQxvKo/5Q7ZLj+AM5Q5nK
bxLZAHplbhQwYeKMLFwk1/HYb5cniuCgrlegoXjpHuKqlnOwX2nuwL4ayEsz8zFV/v5V29/W5Lx4
W1iXuZOAPMl/7HH3s6DCGekp7PXtmuy6O9fcefTlw336XhiYMkWSl5EARqZrGBKuSJQJuFjDT5NO
zuJYc5WHLqHowmeHflz5x9CJtam5PFlDE7jrj8D3QdPC35evprSS79v38Q9p79EvojoyiMfIo6Zv
MqG3Cn8EJ5mwDtVqwQ1eX3WXXzqN5MwNsrhiLdFTDSCZFl2+HR1HMJYfFmZ+Gu/VfKD2hAIG3ARE
PC6tyIHU+6TuNNcbrLhCB5SKV8QxlNFbGlR0UuRWGTUh7LsUEV23COAEaIhxDTAlqaiwc5ZNrc6H
VGg1Nyy/QDTg2ZlkZ9BHTakybFj4MAAU3ojHMVwY8uy8ntnlfIA2eFKj1UyD53utwucMK178q7Wb
eFMwvCno5ML3inXCEOej5jYhc0cSb1qDrRWtX3j9Tc77avHOzHCbGcXCQIcaoOZqibbWukS3yFB8
VUjKJmabOmHSFAtB0swNOV1UyJlj7UAkwsVfUlp6CTBCmpsU73G1Dxn4Z7VjhXulE8JN0AvO7f05
N0IoucrIIyIfImlcTJbrMVFGX9fcrs+o6r9pcreOvKcsB9lylS4Mbs4LTYBbpOAQPENM6fIspGHV
h5ChgPYKMuAQEzaJk2cZWXBBM9EfQK0TvT5uIIgf8BJ7QSNoTQaqdVdPQkQY0DWKj2nyqoJVQ1Qd
HRuld0yR9k7XOhkZUXCKs1VpbhkkH8OVqbyDsIQyEUIGKZRtF7bUbMCgo6t8Qq9N3TTcJGhNODYy
2Bpc0IXswOlOvRS9cVhfNGgEOvSpAzwMPcHyPBBijx8Juiabeg1mPEV59s1Nob2Z6sRlHdG2gSzj
UmrsukgPt6GjYR9VCNCpgCnkcpGqYWRKB50TVxoqqimWXNOuqjee3RT0w7MBjW60Y3joBMMexBeQ
m/yLDXlmnpueXkXCDtsdwWmflpQFQ+dAo6O0ax8NZJhNYCPMQVk4BXMbE8hz0IsSgGeAi74cs1gw
0pEBl5Yn1/UaCa7IVgczWS0Mbfp23p1ABwT3MF6RIGrj3AkpFJ3EnYJY8RkRvuOo9Ghad0efrv6Y
dPW1Dum9aG3xn8QVbMtx7nZvzg/9uPt4eWr21kC/A7rbPDnru/fN5nGzOT3/fXx6zam9t333tN95
1v5xCTI15x/OP5m7JAuja1k9YLeyEWrtIE0c9h0pV630IAGucXt+rpEU2Hrnxrgby0v9sTYGVXUV
QOyLagfAo0xe1GwlfQrlCsTbIKPYGXdRsfeMpfr/tK1vrQ13a6Gyo9RRhrVRkncVycuuspulqI+X
V0c+6HKA3NnyPbEoWE9Ud3/Kab8CCJ6KeN/nVF4nW6g3UdkBpQD4x4h18KkMFYw7PI+JrdlLT+S5
ABTsLdj0UyZc4U95DKZtJYlxz/jDn7zftNM97VM2PoT1XoTsBGhfby/u3BFDTURGqQq8Gmjsuzxi
JTNKAZzZult6ItXQQhUsdF3/vi34FUSSFr4L2h6I+bnJBaIgA4wr0d3VditY2+eR/ui2Sr+IQ6wf
z/45hFZp69SZWvifNmSbnF4n4erh+L3UCDd3zs+/hPNhxtCr8thOY9X2g+spoJAL/wAIsXDR/S7S
rRFPh/csgq11PxgyghGndNil9HQy6efDZw3ShOru9Ll63hr2TwreBM82rcNXd4KsE4RRkWBGN/rq
A9KeVrx63OdOs39tLG3h6+YOFMQdoDs5kbkj0Xr5cWMZGBmURHS39RTaDLtW2eRpu7CrZmf6zAg3
A4LGKvT417rbw1cYQFhKBm1CSvKPf7F7z+xwF0RNkC1mDINpfNCYNaRGo0gZDwvx0fyUkakxB5Qu
SNJcTplYGZk5tr3uKpqMh8JdO2wkZSlJMBdhQhcKlQbESNBd4Dx6l+atH2SZ7g4GIJOv6EkoXgio
FUUkJ/LP29M2uzxntjiHLoueplZRqru+uR+/xMguysqS6qWgec6ZgfL0t+SM25snQpDapqt0yGe7
RUG7SNnWtQji5tLu+0cEUz2KiaZ5vD2ymXsR64TnLa5xE/gDbncbBVRMikTRXVMD96chBaXDQmk9
FtD1QJbIKsdwweKMAyWInQF1nSiigCe+3BzmoJLUF+BUlEp6kyJkeNr6+fagZpbrwgSXJSBhLmdi
A38ixSpVAOtVkTYZV2m6RNw6s9FBiSzhEQAhBUDtuI2ejKHPYgmGyvIbyJAA3fJDv9BLuGRj+vmZ
cxyZSHxSwQaLoVv50JCN1C/AoWfnC8lMFVo2WFQefWzqQ5uwAdu7TyBh0I7Ds67jia8KdUJjtHHc
Xp25LYdmLwD3QMkl4ulwOSDZz9K8HjvdFeQ8cNogV6g0gvMZksJonUrDYN3kwcIB/tUp4K6YiZue
gAcZvZJYrkujTeEFjZSKGOIqpfeEEvoarV8ru3MmWp6QltYDeHmIsz4eDu8Hwz7SAarbd5COtS2o
eNDNXzD2038xEWffxE1EKgBUCK4H7B6TPbNw4nU0mswuUYhRJy5ArVAXLM7tpfNZkC9nIaqgTYBu
ON010JhZHSN5m4QLFdpZE3AnoFzDucAaX5rosj7VBdTUXXV86MA4izYqyBzfnrg5FwKA2X9scE7L
9OtKCJkKPzl2X73EvoS8dm6b+OVcvtowZza4G5kpYtUgk4+Wit2we60dvKkthr2D1zT+xLQ67Q2r
2Z0UWq0QBD//5JYwbawYWwvNCznYvrZHHJ+tjoagid8YYpOWF1Bwp0IlO95GrzpimLfWqldUpBvN
fvw320tXkBAB/QTAKPypbmt16IecYLE1X11BY15f+2l+KgZ9Kzdy+qCjZ8pemDUsLj9pyJkaE1oK
5VmVmzTE6bHUkYS4GoHOxhYvoDyKLBk6VrftzG0y5JUgXTP19RO+IJIOzdBVUkgQxqCFQcyU3E5a
VN+72ugWjsyct/rHFIqll/s5ybSq1DQB+7muniK1fVV7+Y2EEqO6P2hW0PTt6vbgfvM6V7MIjroJ
4fWb87w06ScGbIYpcU/MnoDU8FVI59iJFeGdhW4vKwG7skDbFbMNp7NOsiNRpKQ3KAbc/pLZaSYo
B6E3Eiz1fGNTBibaPlEr4prCTtAfRfHHROxz28bs/AKWAkVycGMCbHs5WIHE2gC5OzAaB6DJRg3s
UEMyrNE05JSVwxitb5ubHZIxATsUSOsh43ppDuCCUQ49Rlw1jaiGfrTc+GDjy20j8tyFiqop8uRo
hAHAkfPsZAhUAURoxK28gQbdvmNo8NxIw9+eHcQExLQr00BzpHgodWTo1HXZgCFtn40QKNmEwrFv
Y4o6B4jCoS7kdfd+APKkxK6bg7gEPb7uSgDRMCC6CG4n+awrLpeuZ1VdsYG4XpACKq6sArbv8NDz
tzKzNcnS0Z5h1bL5L9YBBLMoJ0wYQI3PHladYoC1QyGu1EGDlRD2KAhZuvaQbFyobP5WJvjjdG5q
2oFnAVQFoYxaiGAKdO+gLe5XGorlg5VTpCvQogQU2THb9vbE0VfSB4QBYN21/LvWGdG7mNCDv/7x
HXoXYhZoYFrB7vGxscx/EeURwD6A6AT2CCq7lx+JBHqmJWAQccNRf0YQ9KxXpLS8XhYXzhtPsz3l
bhAGTYAhPGdRdOBigGBMimRITfho3FTJNqatLa0Gp6YPKGNtJPshpD8t/UroXb4tqEFBEoGqr+TA
11EM/PZJ+X1fXC3O2dfw57HMiqDw8TWJPlDIAJqnIf8WurXG1l6211M3CmpL0ZGzM9Gf8ylIgN/n
0F3eDrmjdrLVjv0KJEtUKgHLFvamsgVu2S70PUQclAhC0HhOxxZjMVVA+xHs0knFOX6om1UtQGIE
r19LN6johjoqWBB/6HQIPvhbrQDX8hKx8lzYcj7z08/PNqIAWvV+7Am8QotmwxC8QktAgTm/g1Ix
6tXTmw752UsLdRwXOOM+pDv7AxtlmoTPhgK68mbhiprL2KBfTEG5BWcYAAzuTKFo4YdBhmWrcG5y
egInkw2FPxBdKhS3EmgxQHi50i1spqN35zs/Xwb9+lKpTkscLOZY4tcU/gzUcB5jG5kIakfWUgFl
JkNAgFrB1YXyIUS/uJdmW8qMKEFkuIr/IQ4f2UT67X+U2YepQeDCSJ3be/majGM6WWf2uKssKvtS
gRYUZt/4FP17T1mVyQasai4JcGsXJRVLK+2omtjmPow6y+xXXraFKBjVh0cmx+Ch6a1EcpRBwQbc
421ueciapk91aSfS+yBZo+dDWooW5TFpX432Ceok2hhvYigt3h7L7LUwzdvUxAFMCA/l7Jsu90st
Ndxka/TvHjj1AhSbtuqmjfej6vYLtda5lDm4uP+xx3slEutmUMJey5g15umbZr6Jk1T3gwbGVPOx
MOCpQY4who4eP4K+0NOWiEh4zt5fz3j+DbwvCkBUMHUjuL33IAaWlz0RGQA1MFBKUPtdo/tDVh8R
wVgKWY2pFXS9Q8QPMayOVbApAo9Ki12705bh3SPqtqBGQrkIQOTpwJ+5DCYGYhXG2FId1t9VSmSA
8q+isHR9l/ibckkybgbaNtXZUUJF9E6mbOelvbIuMiH3C8NNNbRFOtpBA/bM9fv30mJQRBzB/5Fv
b2+1uULiuU2+Bo4se+Hpfo5pBwIaFD6rwOo3ggPyHnow6Bs0Nijo0GwI37poxLbThULmNXELju3Z
mPl8xKCXdVBP9iFwxGp93xaQ4kxbC21ser0Ohtpi9QP00tJsr8p2nS81hk6+8nqN/zPnv0iUszVu
ej9iWgf7pVnsFOFkKBYRt6KC/skgWDjXs/sJka8KsgKIDfEoDggKaYPhVTjWUNQFexSEWe0EEWlE
9oJ+kCHUBh762+s770rObHLXXqIUSqUAuOsqiqOuO5JaBJOLQjCQD1Rnb8WL5P29bXMuykftHc9D
MAqhL4I7yYYWlYpgdIYbaqLNspMINE4eP982MrtuyNVCFwbslQA5XJ6VoWokNa/AGB9FqRXKGw+6
h8RzmFpbgr/Qv/L7cr7aJNgjgD8jQ4dX76UxXWiBV6/hCND9bUfbaCta6ESkI/UpWHJRG3k2cQ8H
YIFCFW60BfqJKthGvzvkd539PmGkPJpu7146+p1YGUI5kKOgiiKvXr5vz8rsDsNbDokHTMzVezkQ
dLnOOjhyLchcw8MOHuI95MTwClnFQ/8nrkrqZ6fbRuduelQkJwWvCTjNhyOilDeoh8OoUSs0g4Ba
e5euGxPUazliEmnheTe7u86scWtRsiqOSg0bWodLLORPVf4e8Fq7PaTZNyTiCbQ3QggD+5jbw4OZ
xpksBHD9wmva1DTRP9t623TPvn9K2CZhtAGwTwxxG91HmZtKm14jIP/IgQX5jMz7YSIKaEBDNRRO
pRRvzGfrKlwXxrroNre/deYkIEIA64+GaBB6A1yOJFaVMegGTL8PiWW9f1e9IzoHadwdqmiJ8Gqm
FwFwPMDJAc6b9NL4l1JskiE3k8mFIdBHXFJugmA9ks1QqTTqA2CU6chiO0aSrqX9iP8pgxL4WesW
jv+sX5uwgeAsk5Bk42VIfWlkZSG0hiv5TqA5eb5Oj00FVWDESoBGS0cQ/N+e57ltfm6RiwZIqvpR
FExuLcRb3R+Fdz8Dq77H0OP1VcXdqUNI8r+Z5AL9xsubKBlgcohjZ1QR17PnPnnI0aXsJ52jCtqC
p1saI3e4UgxvrNt+Mrjzdmkd3sXed+kfSajbWdgu7Nw5b4WKG55LwA5MlJ6XblVrZKWukMFxUx3J
j2ovGZtOoDpQjCDQNU6NsLCCs7k9dGBPLGpT095vHHx22XdVlwE9AZyaDIiMsevxavI3xUFZgTmQ
/lEdaITsppqERJ+ht2W19Lm2RoKnr5MlC0s77RbuSoFAMDgiAOZElxOvvSH57QBhbuSHsZEd4n/K
Rb1hxKB5t8TNNOcfzi1xa5oIRQKuDVhKvD9MrOj0FpKMBroTyI4JC0s6OywViqjo3sPlz88wdLf9
MmoD4qL4hAgqWqmyT2s9tyRxKTf8C3S6msLfFg3gT1DSnG6Ks9WMi3b0yzIkE/okjLZoBBjJVs+/
RrsV3uPeiYPCjl8agbLPQboL68ECDwTgMM1W6Z8HfS3HSxXJOa9koHdX15FLglPmsVllbFaZkCJ5
nHYpip7Qmz6qhhPofwoh3ZL8oPj5q6K83fYSswt8ZpR7vcWoLehQWCZuC58r9D9ALtos/2nQJ4L6
5cLNOJ3Jq0nHhYiCK258ZI4vJ10UFD0LGxgTQwh6JQkQhEJSLnF+zG6jMyu84xvDRGzHAgk5aTek
qMShGtSiC76LaTgsASbm3l3ghcG9Bp4t0GDyaelOARkgrm6kwU5MtD9HSK15IN2J7oyj/5osIIxm
h4apwxnBixuaAJcTOEpllGRRjbR+9G4wOHH1s67fZGEJ1DK3UDoiMgBnpl7oqwCZhInSpgNxe+M5
HF2Dff/3u25C2P7GwwaUry/HUZHWY+iOIC64mKlWvvcggTCz11L1aad93LY1uSh+06HPZpoutOJc
tcSXShdFEdrc0BHqjHJFc/kpGVGDeayRvl7yzHPpNUBH/2ON50RFPSSRgZ8mblYbWyW/F3MwS0Xv
lbCVso8ApFqeVWnwbEGyj5LALioJHD/jrk8qx5QR/8Rvfd1ZYr01glfSQzjSfPC6xyB3Ws8SwHbf
I8kd7uNyJ4nbqQ14rHfgndiC69xocXCPaBEGOwjNBHSOZHcgsW4GKqRHAglxeUnHeuYKvhgrl7ME
9bMXgvyCuLUcHDu2NnTobeQjOqn2aPnptkxaKjnN7UsDJ21iKAF8gy/pdYgelRhVUzclkRVl4r0h
FNvb22XuiEG4AQ1zONVIpEyDPrsYTK9pBtBUEhdSkiptE9m0iAIiADFFRqnwfbJw6SnTa+Bqf0K2
E3VXdMMZPBqKiEGcNswj7v1JozawLoBivk4Z/tOf+8/I/syRnD3hb5+iJG1NeX0Vf9Z6YrUvt4c+
0/KJAB09U3iMofAMXu/LsQegpVY6GZ+i9o7S0JTYqb6Pg43ebMUROoux1bmsBtP3TgTYbQzwblkh
dgdLIlui75gDgV88FrhvMY1Q8SWjNFyh3Ogs3Ailo+NxMhxzsLuaa+Q7suivp1gV3lc/IBMZlirV
c9mliy/g7pFS6vtEGfBcCZI/OVnVdbNtQ/DFaSui0bZ7nHo/xp8iiWmab/slNMbcK3JqH0B/JNKH
2JBchGI0SSvkLTNAho1+5kpeNen4pAJ3w5KnSHmQvXvZd/zoi6V/NeUZyu7D1wgWdg3VxuhdDAcL
iuSSUtNK1lCShBap/M3eJ137hWB07lmH2hdK3igGiUBPcyemUQW/9cvacD3zhHesn3p2i1ZDI6vu
tSG1DDWmZrRPmRUcFDOzCm8zjDb6Z2xpac5m3IMJjgGoBeL0or+Be3i3vpSGRSfh4T2CiiTbJUt6
D3O3PSzgN4MMwQQDMLcrA1/JC73WDJcZ64bY5kZgj5J2P/HJlI+FrtKy3odLDRvTSnMe4sIotxG7
JqxLL1MN18yeNfNzKnQxZbVw9mfckDklw0BkZU7EPtPcnvk97JK2MHIBmQAxAkg5BfO8mqol0An5
Swb3ZLVBDxUpgI5R8+2jDWgaq3sxaoxHnQg6lQrzX2RX4YwA38WCEnBgcG+PWi6zVGJYTSbcS+Xa
OwjaPkEKPz3eHvpMgIA8ICCNBNkA0Blx01uzMlLLGNMbIykkIu6X431Tb1Cy8BHNBUvZh7nVPDfH
DWuQ8sGrKwUZr/CeyR9FeK+Bjvt/GxJ3JE0hLppxwJCiBtn/nBrFSqoUKpcOuYv+RbyNBnMsk6RM
PEsit3MMmSVxo+amm6KdOJaelQYFQuHUyEsbYq6f8MIS5xJV0FvlcZaBHUcu3hL0AA0JzSp1XXsr
0tX7HMq65Ufd4ClnsyXQ8qybg/IQgTtGJgcYucsDIuVKbTZhaf4fZ9fVG0fSJH9RAe3Na5tx5PTQ
U+RLQxKl9r7a/vqL4t19N1PTN4VdYAVBS4DZ5bKyMiMjAmWrLdsse8ghHhD2rqqcMtlGZW+v90/U
PtTqCwGjb/qqotG6F0QLzL/wroA5OOStFYlJbV9+hDZratLpnR0M6OmnIPRYdJTJ28jtLEE2h+16
3pIBHgbEAaDsuOLTKCsloelCbDQklZ4e3c8FdG/TvZw8WuPb7d26diL+z9QVG2EJJYTJHiKoPEuH
LgRBAVrGAQy4bWQluIFfU5B1RL8mesN5UF0VJulMUmyeJH9udK/MXb3/IXd4ECTHaNznQCIk+7H4
NCHMHTa+DV7Efgv8GyU7UwAZuV5FpDiYbCr+wkXCJzpyAO3oYODE5LX0UcnND4BcoEZjjptc7USP
7pW8Ajq80f+LZCeortFjdrlnIKMLxOUoYyVl3QW7VN2ypKuOEN1KanfON5KjiUSar5cUNtFqgxck
JJOVb4zm2W0yZsj1TzQNA4rIMKKbXondUQAPWh/YmRHuuu+oMkuJFYdBl/9N0yd7U5YOCDONfbv8
JqrklYvoXXx9VUBLAao2YI5A0cLipxKN9LMUooQSxCoguOFHlRhBG2nbIf7Ky3vgUm7v2bVZZKsG
+ifACa8oWAatjkH6kNqBhD7NeTk0e6lJRUVUluK/POgY05kRzql2KlgQWuidBpre+7J6X0GlwbTR
+qVsy/Rxst+N8GsmteDMr0RSMIv7woC+MpKZfJGkxH3cZQvOwFgGlZIeQoi6QRPDafc9gwmZmzEe
tm2UeEIM8srT4tI0d2HZRUVti7R20KKMOWWvjxP06naTB0WoMN2WnvVlUxAHDBuz8on+cntN/5+B
I40MYADGzfshU4MIQB6z+ZbL3inHPykQTUdV2ZULbrMFyU5XjaLXbtEEu2mFGAFZKhmQUA3MgLip
uayLode0TUpcHpCPeXoBQRGwzr9N14DqDXEnVCQhcudHzufi4J9IYW/bJ2++sz1graCWCIj75vZU
rJ2m8+/hzm/aFOoQse8xXvUR9J+Rqxg+pNbxVPnQhHw4bHT8PtdAkg2OegAyEOdeusEoAfzMsCgO
kwWdhQQPokTfNtKPMbQ3bRu7VrsJNTgr2XJbqOxOszOpR3Na8LzTO3dOPKn/ktqNmSN3BLrLbmuK
aAvYvrv+QlAioy8XohQSuzbOnKYlq1lkxIsdlIbxEJM4cto2ero959fXOvaACu8Lrn5Ag3mFykrO
aTfOuAxsUEt3DcFAn7pqcBq8bYVEx6sLjMoiq9GgG9LkQiY0/FcWFGhw0DrVzeQ9XoQRALWWVTmd
Ujop+rlVcpKybUImhyiTaxnbql7QMpX5nWU6mvUSzaJ+4pXLF11nqg1aJDSDAsZ6Octa3saamYS4
DgFz0+9CJNZkKF90VHDcRHa4a7dX2m5pJARQpNeOXVLu0CZ40PB0SwV9GyJDbBXOtk3SxqCfbWEI
stm67dBiG8euCGuzujfPZo0LPBO5Kmq7w11rDNlPK86A8YE+y+29uXqhny2NzlWjNTxZQJKPkSyh
GwJlp20j7JvX32bqRf3DbG5u21uhacBhsNCEgL8QEvL4Id1MpVyeizDIHPIsAfgYv0weA2e8gAKd
Istmbg0whN2bh2AAUc1t62snEYx1rKsJ6vZQ971ctlybNIbTCwNTj50SsR+6RtXyXeqAVR4EbWJr
gcS5Lc7Ton9eJkNRIhwbt6b22RSPjS4wsXbWGf+diXgPeAIeOJ90YR6iEhIG8QTwnWenstNPd6G6
l9WDIVo5ttt4T4lmFVhC5UVCG8nl3BlNiWaopQOsrJDuEZy46FzxSEz+GEiEt5Zyr4y/21HwIhIY
5QkbaUKT2pjrMOjnEqhlpEXtu1bCyw/s2HSB6vNsAmOuxKKgc9UuhA+RHwadOfqBLgcb4khUWduG
ABBpB1rjgDvL7Iay1x100ftydaOc2eIuyV4r6yKVMLFR+bfOXiztqyH/JuBEffc/4+EccBF2EdFS
jEc3AOs9KPvWh/bSNH+m2RHkk1WkO7dP2kreAM++M4ucK1ZVClpQBRaNcDoN9KgB2yJZEaopx6h6
qpFTBsWuId9PY7FplXgnMM9O19VuBd+9Ah5wBjfhdmtVGPUyFzBvoRLlyIY/F79q+acaPdr1s1zs
bKo6kurk2SGbVa/8Fzc+pOD/1/q30z27HpaFoUBqGgKNJDsNQEb6ZO7M0SugAWwI7ry1WwJs+/gP
ZBWIs7itmrZamckRnn0obUHBIN7ensnVk4AeeCbhYoBQj7sfZjgCvdfhxhJEc65JO29KdNOthnA7
DP70g1YuZJ4ERlcSP9g97FejxQNTwgcM3djYVl3I2D0JdStwiQIfRXbT4uUQjdKaH9Ta1LGbRJ8J
Oss2aeU2zXsvCyVDV+f27DO4TSyhxpwZIz4j61VoODm98bzUfuTPG307eWC6C4E9AdVfg1khgj20
5txNqHUgWaFZLJK7dEGdlURTlcC5z+mOZh/QtgLG2Knz1ulkt9JFTB0rpRcw/wCBCJYOxMLI+V3a
S2MT7PISFhrQDXcyitdB2ze2q4WGW5X3lCauBJbeVsr8GrUYCcSa/b+4zliTu4L2S5Au89Dmsp5T
iSxw9miadOV0Y9dbtKaEjaco91YtuFnWvO65MS5OtpShH3WZGVteWQdXe4RM2L9xgudGlMs5tfJl
jgoC145wI2xbL1M+cxVk3PJ7EhauPEa7Ag3GTj8um7r0yikXnaM1N4jNg/mUIEAC7s3LDwh7tcvj
wgyDFLnLXHMBwPHQAwHUEhJuxR0dNn3+y6qPZQIZo2Rjkrd/7j3O7PP3N7hE0SmZGyHEMP28w2Nz
yp8ad5Y2tT48S3j8J8JejLUzC3gDjg6wWsBscws7S2lKBsXGuRmNbZEFuvJ7ad/b8E6q8m2ojXBd
pge5PZn+aqLUBzXn0bCFmWtmhb9/EOMidAA1BTIA3IWrUInW4LwmcJvoBJmf435vNSAdA+lgREEt
OQ2OCb6ARk2DqpKfb8/6Sm8GqwmAEAdiiyD6Mbg7QbHGpoNPJ0F6z9QWpw24tJFuwQJADyPIttY+
8UnhK+OmdJud6N2y9qawEGoggY12BLx7uSWI+7FrM0UjbNsbeebFyabQngY/O9looPND5UEw3pV8
GgyCXBbdgDaE9zhfOYVmkWe5QoLOlFzaEB8Ql36GIn3nWOHWrP9K9uiqwtO1ssgXZrlXoFzIWo3V
I0GVP0/yg9KD1Ni0gIx0wHKxAY0l4tbOa2MRc/z6BAO4BvywDB4SPpktx0msLnWPOx+MunLioE+q
WHxqAT3u0LteA+uqiMWPbVhuQ0NCCKIrgCcx6RHOlSU4apPVwuRMwF0ObawYuh6Rfgf2if3t1Vy5
+CzEbCBDAJm8Abb2S59Fq340UoJLd6isvYUshZXcFYW1s4zEldV3E0yitw2uHhdGjQNuEjQMqHzV
s06nrpk1BW6aoAyCwhLo59CgNBn7xCrQRvYIvXUXYg2+XIEHzwSFM3BtGjI4iKq9VPlRRs9K9KqK
IoC1GBoknoxQF8h2RiB3ORNxpCeKWqYkGHIoVRFfL/HnPlXhuPDmk0unm/tt1G2VYvSbSgQHYYeG
X/Fz69w66HIU9V0fk8AMl8LpOsCL9MConWbQQZQmgmKurjoYJDTUS4BW56v8Sd4qEI6pYQ1SoHGK
bV30u1lNEGagQyGvoYskC/PwK3cFWthAHIDKAkuYcU+vkvakx3oS4D2goKcovVeebLqpwlMZ1g7a
JEBli7xZDAbV6k5pTmVxV02CK3J14AYjxzTQAAJFq8tFVrMx70lSkmAytlZDN2aTeCZKxjjNrfoF
sS7Bbl8JfEDEAVlLUHFCpEfjQoLOAP/3hIwPtJsNybNrFHASIpfeYFYiApVVPyVjciFWjnOMNNPl
2OgkhVEWdbCFXIWLvbwjsTTtB8CvPCuvjpGNnv0sr/TDWMWzG8uG6CJenV3UOvB0QQEXBbLLLyBz
nM99LJEgxM61c2QNYpSs7nowxqT0I87fBa5k7SaCNRlKQ+huRdnz0t5ij/MUFljNrrgL08zr/mqG
q1P9BMUHU88cPL8lUbVx7aCe2+RWNAN9VK/KsFm0jrHUTu336OXIf4Xu7cGtzSWkohmhNArGGj+2
sR0GSnSbBK0RfpRNtalzUGaC+ij/RPOGRiNByXbNHorhqLzj7YnLjnt6Vpms9EWGtetNN6XJlpy6
rdwrrtS8TMXu9tjWPMG5LW6fZEkihRXbJ+O0OEkPxL3Ina5doOcWuHPelNQsaT2T4C2mim+4XUJ8
ArDo7XGwteadNsASuC2Q4ESmjjtxRmtQubARehmNcZysXTS9WOG+bsA/Lze4QPz48bbB1WEBhcb4
31Fg+4ZanqU6dK1KOwZaCMoFklTEdmkIIRhV2koi+Z81x4WCOlovkOZQoYB2ebSaXq6VskCQV+tv
o3Ffmj9iUSfk6o17boM7Sk2O3dgicRuE4K8O/e5tsXZm5mIKS8f0EvWP/ccSleQE4zK5bT5ZNA+X
ATZt5W/e/7XsUz183F6kVUd8Ni7eDRoqQSLFwPZW4YOk/E4GAbIaSOEO+eL2T/S+tCJm1bUDhZZZ
AIeBJ0NPKReS281Ik96SopOZj5K3qPrsLGUpYsRYqysj/gWmXUfCAFqx3A1eJKEStXUNcI7XOLGL
CiPoyUy/9j9ea/BcSjuRxbX9fm6Q/fxsvzddWIeyCkhLU9rgZ/YH+9fQymB3twUHa3Vo4HsBLhhZ
d2CCuBm06phaVmKgVGv3XoYuq2T52RzQ9VCOANHXh6w9xvZmwSUzy8jAh/dG+lEsT4Kds3a5nH8F
d+r0KrYXEpuAYBV/etA0HOiP1n7F8wOY98kBHboE3RBvqoIpcUPlHl9C+vslEyFe16adkSBC5cdQ
AFDkDmYugVd8VKYwAIuQU2eAgabHZrGdIaMCD7qWCEMS6j+m+GvHiBaryK0FEBfoi1qgIgMu4VAa
6Q5trKfRHpCOespKMIlb8lHXntpegLFZOzkQiGBcP0y3iX/Mdmnd6WWJ908nHWcSg0pC4A1WlhQH
k6HMGMYMF+zlFh4MszKtpYxOnQ26sSSCQ8Cdl33GDZ50nTAIXFk6G884NLuCAx6BPWcur+Uu6tU8
PhV/tQOarU8gyTgUfnacntBMET5HIKxN0Rm8ub1z2Y64uAkhccp0NgAckkCVxVcAojlP1WYw4xPo
4CfVY6gDrYMeiKMn97W5aUZBtCKw9+2Czx3DvJQjrWBPTkpIWX7GSu6Q+WR3b1BA9Nry0KYPt0d4
tY5MxBXJPYzP1gFX545mL9OoGkMtOg1d7jeltmvHbZ49Nrb2GhLvtq2rRWS2gBsCKoqxgfHdSUVT
/48toLAAldk2oB2jJtkKMSMiQ5xDt6aij9LMik59+NCMKnguoVRcKE4jIiRYNYTnFjYkwyHzxNEW
MlQtXgzRaRpUL0WPkKU9pIu9r5Rft6fu2qGwucMR0HA/QeZPZwf+bGfkqQTq3TGOTyBoakfITqaz
hySHpxXVYVKTuzwHtg1cBGjlwR6Rqk/hWNf25vkXcJPKWACqfsriE/AXU5jtyXDoDIgBaoWXddAe
zAtPjv7cHvba/DLVSRlPTFQv+MKRqdZdrtpFfJLwuASrhDaCPCrcC2ub63ZMkOsDsIezwH5+NrtD
h6Zrfarjk5bvpOgPI14BeUX8j6l/sYh4nv/HDOfF0gatsgaFmSGa/TqBml4GZrSsc7sGPCyizXkd
sDFzDG4MqAJS2fx5qxtoQuMVBnN0dmX4sI80GZ0wDiJr8PXXmfzIUllwxq9hcswoVPSYJOkKgrSc
54bmMzw12MK2ZDc+pvfxPu4CdWuISmvMN/He2TIspOiZMAgy5Jer1tR0mGJ5jME2jCaV+wgH4Rgm
r0TZxqKNaLM3z5UttjfAccIgudzSRUS3hpkO8enux6fpdP7pJDsn2/nabE77DXq/TpuT8+Q/QYLB
eXpKvc2fFxAduggnvZc//sPL50Pw/geUhM49GHUOgfsR+A+LG8T+19/HN3v/eDe7O9PpnQP4bz92
z49fYJl/dJ8fXf8gWKA1h8/yKP87EM7h5xUa/0w2kCjQHqjT7jRnESVM2MTfmizmSs6OU6YuiTpU
E2xEKWIfozcQ6EWioOA7iLo2g6sZcTsA4nwLLygSjTYDHelJ1lPHqH4OWuLEGdB382+oQy9a4irF
tB1qH3m5ZtzRpXXBIOpK2UtrPJUQ4BlJhYYw1QPma3vbcTFneOvTuK2JFhjgrUgLx3WAdNJPARRj
dX7B3YnnsgbPyKf7DDLlSSov8SkDYV+Wo7tfELGvGUDbKkRlWYCHG/tyAfsx04axsnGych2uvYGr
iue28W5P0orXZZKfiAQguoMYlXu0GlUGeHtoIah7ch50VxEE4Wv74+L38/mYMEE+j7Lfj67TJS5A
8y/7Jj2hYOCYuz+1+WLJnpG8kSIH1bczaV49O1m9l+S/cZ4javgXUFFUzM6HrFxO7EB7vbFmTOww
FNrJqnV5r4ajoNt8zfGjBoFKBMYHjgCbsxIP5ZCgyIWrOovRPASKwB3EY1P1EQLZmYNXl6ib/hqi
zMZ1ZpFLGY2mauZyCIvLb8CRnRfLe/l1esjczO3cHwQ9sHjmOfTwfv/hT67/ZbkH5+dOnQSn7rr3
kvsM7tiByIRmsRrGJzW7lyxoVaAFc0Eik9WbmtwANvyozamXm71j9tadrMbbCVIW8h2xvqhcufr8
q1Y+4uhlnNCouR1Sr9dB1RUnLrwEPJAg+F65wC5mjTtmaTGOQ2QQbNAG3IOSlwJK2IOtw87fq7xB
D3nl3z5xK87/wiAX52RF1EmFhvlBie8htkOvk+7sMPZIJdiCK8EiDEGPHBUnMGPwrHbq2ClJ3GeQ
ipM+mgGQzNJTZfDJdV6hQgpN/9CXH7eH9l2v5FwuizjQmYMnL1qfOG+iGW2ZtlWenNT2h2zBs8sU
etixslUIiMJDew96Mt8m095IXjVC3J4+LAqAQaOIm2nFeaLNS0ajFysKAXh0eca7pJW6KsLYJ1OO
QSM5gzKyqP8xwwvb6mdWuL1DS2kuKaStTkP6qW1TfdvHb7T0QZl9e17XVhJUErCGPhbQ1nDxQtLj
TUL7OT3RBV1eQRUdwqEEcebwqyxix0a/qYt3z22ba+fi3CYXP4RGmJCCwKaN+BFNr77mR/2xinUX
ogz/3BQQtujNgyAgWqHZiTkLVYxmTvBCrNKTTN2BaY77QGo22kNIj0SYFlp1k7qCPAZYtFCVNbiB
DcMgg6iAwloh+QQSjkPKaoPjC6m3YSQfkwHaq1DSNR5JvGmAsWjRGWUnL1OKKR/HoBn+jET9XfzS
7rvObaefUPhtkvcehcYJwU/a7WNjZ4L3hu5T5TPVRPQ7a/4DIEHMF6JuPB04/5EYS7+QtElPyUK3
KIQByGYU94UMrkpRBX/tFIFSR8aWQx89kEeXCxPSJMuJnacnJflCgjkVpenX9rWBki0Qgt9pMu73
d00y63aGpbARmJJh2afLscnvoT3kAJM4UkhQ0H+sPYlThHQSmu1Rn0bAw93LqdmB3QvyTqfSQMuQ
OjhpekBiVHB6VmfuzAp3F2t4EaEmNGLmjNR2Cmp9IVMvEvtbnb4zI5yTw6SVhmz36Umq/k7FUbc9
uXyTrF1sZI5VfaSi7uu1WBHUx99wDsD+v99nZ+dUHtUZ4RymTo68OLvPpdQxNTAflSJO2rUtfm6I
Gxid9A5CkzCkmM+S3vmyifv/lJjdptS8275n1RTKUIibWAqVxyqiS3hKyNLhNNHWU4Ynu0ehl7h2
+5aSP7dNrT3LwQcG8J7KNMWR/r48ThJI/KDYibeSEukPxVzurFZymBZQmM1+Fi6eqoPY2LXIa5KI
cNwrawfbjIcbMQGjCL20reXamBMFtgf1qa53JYQG4NJFCuErs3lhhfNNRjQRG5n8+NRbcuXUQJ4a
6b0KweppMZ4ybS+YUPbRXLgBIhug+lHLRnMaL1I2K4mWI7OenPpUke7CLG88KTdBcl+XvR9Jee7r
47hsJ7kBmW5thndml6TH2DDDDVqrSpQ5q+ptHvHypGafCHbWyumESBKS//DR7H3FORrIu8khQmGE
X3a07UB0gbT6F9UKZyrQCq6GntzRT8ip/7w9KWtz8k3VhMubwcj5JSDQM9cmXKbjVL9kWfFcghBO
VUVR7Nr7BkTojHGOQbtUPk2uK11EUzPLTyDnmbeg1m+cfkmhORoFBCAChUYI+CoHqkc9Is9apHy7
MkzIHuIM/TfVFn8LDqqiFk0x5KcWXPfZ5BofCwSrb0/ldRXZYNqK/2eEu5+yxTQJtfv8NM5OM4Pm
XSMOOEcbJ/1ZeeAO28T+bYsr5wcG0WGLXkvQM/LZlFQqkzBEP8ypba3Mx2aRjp0l24DMlfEPU+6a
h0grRNyivFGkJ4E+ZFTbAJ/gcuTcUmxIYZGA9uI0KgNwvFszCnSA0BrD3KaqIGtylUNnxtC+AsIm
NNMzaOmlH1JJbCxUhbFI+qh7cF/LxFFqKNqD3cY62aY3yB89BKoKyQlN2c0MQVGO3zfMvg7lDwOk
QJqC5M2l/ckI7alsw/ykhrmDbPYEmEim/xsjjH0Fywhydx68UaD4YWdAjJ9avXMM/X1qqUOEgqur
Qzmzwt2S0QI5CylLitOM+s2I+asYdweIu2/vyatHHZsy/AH0nD0+sHzclGljl45Uzk9ZJm86C2KD
cfmKBict3MkHU95KermXC2ujEQqlkA6Md5CiFh1F/jny/RFgPQSukDGI8mhwWW7J0FuYUiAYLY+G
Hli2XOoC/e6Qw/PX19/iNALZcXvoayeDKRsgPGWUE3wFGWXVqLBybJaKxk9gmkOiE/sz3Mi5X0ki
xM/q0WDqOXg3I3mP6+xyns1MiSW1ZUNcoNRRewPCKyT9WJE8R1Kiy6Z9Yk9OgzfJAomFOv5bgOf4
X4xYwbOZMZcAqsV9A8RYwqaFJs5Jwh3iWiOu1QjhkT+b6D0O6y508mpKdreNXnUJYXGhpoGHH7L6
6CzmiyRggljC0YJVHWwsJPyslp0yVR+54tojuD3A+j96YPRU7V+SXnjOTKGagRK3qgsyJlfrzcro
AD8xSUgLbyz287MAV+qrMI+BVX20VCL5Uii5BhRD3WVeIiSodBBhVkW3vT14dkrPYxiQOSMkA3oV
tzVSNd99tmc2iR6TKVPt5LGic+x1sSIDV68sgovlenMxM+Dew32pgvaDh/FoLSPk0mAGxC10/EPr
xlVneVPSZGPUoCkY3xt6FycD2DGDpAloTgU+8SoT/D3Qsy/gPS8QbfpIreTRyMFUk3tkvhuye12r
P1AN6wfZQXkxnwroDf2e0NSAvt5DX4PszHCociThDu01quib2DPsYvK/0w64aRGfmUBnc9u9XkAw
X/RY8LGQq31SpeM2y2X5oIZo0G6iVnWWtJMBapUpeL1145jVFfVolygbCcqoD1pssV5dSsfDQuXF
sbMwd0kNUUwJl7dXF/Qt1rVfpIc6fGMnqR/HSIbd3kB8ZM8IavD9qC/CaegKv7IQg23y2cjpsZfD
3i81yfAG3EDbdEohGwEN2f1te1en9dsgAGFww2hFwr65PCX6EseE0IYeY5SvyuLJok8KoqOhfRra
yTGHz3aU96Qct+F7tx/ju17/Bfe1xKbgYvrOC52vHvsQ8ICAjENGLQ2+4/JDInsorbHq6BHSHvtI
PtDxHbI/UP5uYjeKEl9rQOkX3tkDtLkJ9FWGhyj2w4e8/xXpw6aOjqVm7Kr2A72HMf5HhD6eoTvN
bwaRt6OI8POqYf77a6H9iY/BSwVcQpdfOyXI2dF8okekdA5T5di9Bupk05lziCzSlyjroa37x0DT
CdLDB7Vc/I7qHrQ3CmM/1oeiZSTrQdzpbglWWd1+1ueJcZoK4C/fL15+VtGr8A3QQmDPa+BIbUvB
+Jr3x9ws6sVpR71+LGUmyqsscQ8MVSQlmpe3Rm47fWTGd8qcJ6HTTBB1lxJUui20zIK2UGuV5KWp
AaN2jF6zDmkTTqXfF60cpFmPHs8mTEugoohV/F7SCPD1OurT302jjxF4stv6OOFB8RlnrYTkrdKm
k6eV1Fo2pZqpQAgshYiMjY8x2AppyHfhtkdPDnooL1dI0xLQTunIOnZgL63DxNOHv6X8SeMZZCL3
lqhTgr9tvs2BS0VDjyb6cr9d9pnnl5e5NyIT5gDXChvsVG/jYK1vn9arMYHjHBch2vOA6oWj4IJE
Q55ARR1X5Bgl4bHIQ+y+9mDqy11GjlpG8XYK5ffbJq8cEkyioigj+gQtBISyLqcxXiK1RUWXHI30
gFrvfqTHCU/ERHu9bYe/OXFXq1gQNjITSAdeTE/uo2HIsHOCzHUsgW+5HgPyQegJQzwGp4oX/OUY
+sluTGPGS4gsrZNb7a5tDtCF8od6FgQ/fBTPruVzS1yBtKjHsu1yIwoWa3EVskgOGekXoZagznW1
2zg7nPvJu2aIUCmCHa2/R6Dp1WV0p0cFWoHT33krKh+wm/PCi8DBIYhkZH+I7sBWdTmBc61lZlRj
Aut7BDPHKfTAraK/4m0wyJvb++B6i1+aYj8/O0eDWql93MNUnIeH8Ult/LA/ZsUnIjxED4LNLTLG
RQxErkwNZUtMY5kcLIiNgAvfqQsdTdXAgnWLAxLT28NbWbjzmeQzlEbULyBjg0WteE4yVEis0FtA
f4Dm2zj6e9vWyra/sMVtxsHoiZbVdhRIAGYko6sN9yVeGrMheFitbPoLO9xmnJLOHLQcdpbqA+gA
MF8rG7kW7Iur9A2O1oUVzhEhlp7AqQArI3lPDOt9CIu3MlTulJf8sdE8EiVPSokeOH3poYAo6Eu/
9k6XxjnHu1S1rbZyiF1pvtrjn7n4h2+V78Ex4C9a+xC5flM2nu16owrDsVhIFOQ2qBsmWU+ee0MZ
3Uhu683Q1FXQ9JMoi7y2biAVAKoBcEvwlnJucSjIMo8JjYMxl0YnBbL9UJhziStZEplacyBIn7Dg
DhkUVLsuT7VhtAkeBV0cUK1JiQ9uCkSzVVcA94vH1EPeFVELfsmmmrbN0vR+KEWDiENw5Tiw1xIE
nNH4pqH1/vIbihyuJZqTLIjGMfmhJjbw+n04+vJEiTvXbScohF4lVbGokOe1Ad9D1w9qD9ygKzO3
l8mmWTANkN1TQnA/IrUJfcSoHf1sybZpGLq9kQQKSNduH/112wDVocsDkQJQR5eDbbpZ0xddzgLw
G+dvqV1J21ltoP5mq5k7Af0NrgiZ+I1NflB5HL2mqSLBXbjiXBHGIxuJrDmUTPjaHDXrVCGTmgWV
PTTFZloW/bkbWuCALDuumk1saFLuqmVTJl6YZLGog2fNPq5JaIjgM9BZya03NcOSGOWSBtKsQrMt
bfKt3nfDq6REaELB+/xOigndmkahiNpsVrYaml9Q02URNwi1uJPVLNIsZ31fgCNejk4VGNy2Nm1D
r6yszdA22vb2aq+Zw6sXhwvcBiAg5zbanPZKZ7ZNGURLCTYyPGeroncbuGL0F4n0Wa8yiNjW6KGE
FinWh7VTsnk/81XlIFntGC9VoFDLM6PeGXNjHybJLlOORbS4oBUaieX0suEWMjlpqDV3hXrXm6Ir
YWWBIZ2B7iImcYI3EjfLWRfTWDOaOmiQYapNkArE1dbOrEPdTr2bpv2TQhL/9lRflf0w+m8WC7C/
MIp3PouYssxAp/RN0FbWboh+kuaxKd7N8GRD1heIAT2lu2R+jhQRC/+KtwYe3kS+W8FKgwX1ctqt
uULbuVw2gayVf6kZ+ak+orM0zQUX7ZodIClYxQJcSQDcXNoZszAbQsuugyyDh9TywnCMtzDXDYEd
9nu4mBLZBsYJgiOiojX30k6KgjO0ZqsmmLvEL1p0kiMvp4/JRstfVF0QL6/c3xYyHOh1hqYwAAPs
BJ3t2SjpQ4J+aqTCoqJ6lElZbiMwYAoCobUhIf1ns5OPjkj+DVMB5R6adtIGteqCgXlnzfK2SaPj
0L2OkgghuHIOsQOZzDauU3aNc2PCRiX2aEM2DzrsfecQtMUf5h5vQHrSt4Vv1J/hcl9C+rUwP1Nb
tB2vx4rXIEgQUGJiR4Fvn5CksZoNNa2DfEAPdfQpqRFykHtcBp6dqM7tU3e9fJfGuNuszyoyZ3VW
ByWF8ksLiL+IeOiqrw8NSYwLFTcmSHixgpwJ0ia0MAcrCyAPt6kO8h14lv7ou86tALkE8nxwoLzd
iKp1bI0uDwGzinqEhg46vH05z51ZxghBC1iVpdyfQCGVoekr7cL7wqwfb8/h9bm+NMXFzz1ELZkS
YQbyvC5NPMt8ynIRmklkgwuTSZuSFpSiOZohS/TUD3WSg9O/sDyjovTt9nhWNuDF1HELhlLOWNSS
nQVF1DhLtW9ybEDrTlIrd7EEHFgiW9xRQ7pdLxMTyyQ9VsZGn97oL4jtunkhaqhceeVcrhL7kjNH
pQNaUacFLKGzsVrcCXwudo784qzGz3HcejV5LtL7EUXsCBC1URYFTasjxa0KiCnAlqrKraBNwz5G
8QEbcizdMmrf027cSHPs5BEe/dXr7TW8fhYgnYXbDPsO6QU0iV6OlprzYkxSlgd5A/3PY19vtcyj
+o5kx7B71KSv2+ZWZ/fcHvfeN3Olmgsd9kBz6kh+6Z2eftfO4hdgXBKYYo9r/mSfmdK44ERZutxu
MzSR0ciXqrsi/jtRyLnOLkiu0RuNlk7q2EgP19MgML22hEgSAhfHFhDdbZeTmrWzpS4qEPjtRLzE
ibTAspDzLH9not7/Vad5boo7F3HWmFpbwdS0vC/oCJChxqsMm7CCNvyuyuatanrRMoLRuAYzT+Mm
4cboJqeDWvPt6b5SMWTu+/xLuHMTh9rS60YFz7NvgtEfPFA8Um/0+6fyBIjWR3QcH6gPXnHI+WW1
45aTCxT/7Y9Y3c1nE8/tZsj7NBEUfPNAi37g/lh+gOENdFP9S/FbKgUJCZEtbieHOaKz0arzwIy2
ZVyjmQRwlk3TOMUXOGb1QcRmcl0nYhPM2oKA9EBvGM8exqhVQtns82Ahm2XTof+A/CqAFSyWnbw8
kf5LPQzLMTGg81t4S+vP/cYQpSFXXrXwSHhLAgyls6Q0l9HqICQ/pwZmuGjAW7Od7oofaEItUK/4
WiYnEuX01+3BPUF5Cl4Kp+nyKLWEZIVJ8wLyFK0qO3jsT5FTppCRcKN0kFmiyWwoqmR99bdA1QMK
XJIEFG/Tms2/uO7QeYKwkT2prxoqu3SaqNRgg+tat5GKnYIzPed3RXWa8kmwkdeu8XNb3GFqpBSl
DHi7AMWiqHvNyQOxBYUpdhZ494hcA9ABLOrAkl7ObKYadd938MR2NnrQHkf6wYut/+LsvHbkRpZu
/UQE6M0tyapqV9Vq2ZFuCGmkobdJ//TnY//AQRebKEIb2Jg9AwHKymRkZJgVa0GVBjPb+N1O9gpQ
W+tBlsr5QcEHjeUq0DJbWZ+Lvs4uwXwOF9nNP6Z5H/aPk/ljcO5u+4HNZwa5DwtqdQ1o+joxjaPY
LidZYjHxdUrcHC1v6MuSfoTWWnFlYGeh6Um1cVDnf6e9UuXWTiFZ1Oj5wedNWfz6ZEutKeKoT/OL
JEN+nkdnKTzmFnKSXepJ9gEl7du73VpvSRaBPBA2GGssTxNqWjwqI0PUsfxgSI9ge7wg+BjqvlXA
O9PB2nN7wS3XB/vQcg84WvRHrjeoZ71cd7me84hXZuK2wcufKeLfv4bic6jtYWi2tmcvwhzYDvnj
eiR2tLoZvhQnx+8FbghhjxlC81F4Rkylo/hURsFOqvoOWsG3o/6J9jwclYxirof4rCwEHyWk4jLP
wCsoUHaldpnqL1r32Gqfe2d4yezgPGhuZWgHZlY89SmkGQ66sJp7Bp8Nf47/leKH7tvtc3+FLK3u
LPMczB+BgF04HFZ31gmrOQiDrLzYRXIf98Zj09a/NKf6bQB+hlRywOAMZtl1IZ9qSfUaEtHIDSPC
V0Uvj0FjenIzf5CSEzXund+2EfToFlgrCkFwYHHRr41CM5tBM0epvFjmnzGYnmc1cW30KcrZD6WP
BXQszYs5p37XR+4Y3Ol250lUn6X+fg4Q/KD+ffsHLeutzwplJbqmBkhMzuv69yR5owfSEOaXwA48
Q2c0VreKczwkql+Fn26vtbn3N2ut3HXTF7IZzPoSC/hSd6IR6tUcvMj83Nrjtd7b1+ry5WGc2ZQz
eRq06KAxCKx+kuT2WAw72erW04v5M/AGPJAi6nqwJ6FmZJcObqwZkN9J9QogRYneJbw6qex1qexH
mXacGbWz8r05/433j7VRAAUgSbtg3SmAPWFK8j7OL2HXeGVs3adT88XZZQV7B+Nabrot05WmfuPA
obVy1UraS5YIRH7RALI3YjzI8fDUhZ8661cWOn5rurOp+0MQ34Vi+KnrX7JdacHlzq7tFOY4ecF+
M5ZsrZKFumu0eQ4K3JupZ55qlygeOuaf2wa69SDSOF4YpMH2mMBRrm8DQJk0Mho2Ghf/2Vl4n0f5
wRjN31MxPhhgXa3Y8oyweDIG42zLvuhG//Yv2DJbHkQeReCA+jsqWrXqDb3O6pxpO1ZrweogsBQy
MyTCacd/bxkPNgtdwzIsTKvpeq9qofGxhnYB98iKa3eOBMeyox6UYNorxW8u9fpKoB9N+WgdDjOd
YjIUuixVHMYQ9dlJiKeYosGOe91eaPmCSArDMrvaE5ls3cbWwPfTdJiSv8QD2OR0p1+2tQhDOwA2
GcCHCnOVMWtM7+WlQyAhwTl66C3199CUsmu25h56a8vo6SarlLnBQINev/5EQV5WchUQQTTSQLHo
pYzHnQPbiFGM5VYziC+jhbaWMjb63nbGuiwuzdyXwUM+tvRhApo3p0qa2uA+kjRyZSmYnMSX6CCe
eKjk/HDb6DcOlEo07QqErpYm4OrWwWI9NVHbFyC0Puo2Vc3OdZAqvr3IVlQAESRtawXsnkPp6Pow
8zKLbJP24SXO/W/OoXf/QKLtfbh8+XZg9t/92rlQSey8rlu177eLrqsrTmXnepKzaCoaHz58NEhG
9JGmUhya5L51vLGHi+wQ6HdV+rWJHyQIi2/veyMuhJJFJQsFXqzK68Pty4xJJi0tLiDazKMVR8Gh
YVQH0mcmsWytOjYm0m2zVu0V3rdeDQBSDHEuA0HArFeXMY/HUo34x4WXq/pZy+1wb5aj7qGLMNzH
rb1YlJKcqikeGZOuTW9wQBLESpK/MGEoeZlWiOPfHwZ9Vgsrw/Pxw65tYES1MatQFrnUUmo/NqWj
HARx0YNa1fJDWDvhoRmqyTf0SP54e+UtG2doSFuUi+gzq8ufv6mXytHUw0JdVBfJmI9B1d8ViTfV
8un2KhsRFl2jBXPFgZM9rlyT7ETz2M5leemCQ13/VPu7b4Px3245dGsZJgVAEeJoKbKsvixd21GU
csMxVilfMUsIHUf5fpi157KfDZ8ixN7Q+4ajoodElLOkN7iK1e2d82jMi7Ss0EPSHpSCMWqIvTLr
XGqKb2R3/UlG0+f2YW5d3rdrrpGZRaW1EA3Rt22HT3Z4juUfvf2xy+T7nKpcpj3riEgL9cMMMDUv
Pjdhear26uwbL8DSOlvmhuBP5wm4NhtHCaSGueGKvGr2pPGHKPfiV5W/YRVYIRICoQANauKN9Rsj
A6lJi3qgOZ3eKclBBpVfkTQe+v7rkH1Vps4Ns89ZetjTAt2IdICOEwtQtcL3r6co+8kcg0Aje+wy
VRxyvf2pIZPipVYsu3llV/7tj7llP7DaLCNnVJqJeq4PUpbSssunqSSw6ubaNWO5ckM4e1+Unv5P
79zXqYmuUZ/UCCJL8k6steGECVqJ68DBwxS+nj8rKWxbSSzRhHQAh4vIQzcpzY6NdjdIxeKKd0YM
NsyGSWbiICZK0Btd4zq0YEp7rWroQ3bflK51kz1lrY0NUV1Vlil9hjsAgl0fZ5IBRulBm10STW/u
wgmC9dIYpw9Cy9KLU6qgpiQ1hJE8tHZaXBuOdKlUIYRo04l8NwcwaOMg7GauLlDlUa9y2qe+m+6S
+X9o5eJrmMIErwLmbD3gAJq+U4Yppe0/j14Umm6oHW6b5Fa2AUwCuCotpaU7vXqNINPIS9UBohEW
0oONk+nn1qst3w4aN+zLj5ElYO2xen+obTdos2Ob7wnVbxmKSnaHErgC8mg9tzuZeohENmCNII1p
o30W3Z/bm9xbYJXz98KemcHK6osoHkf521gGe156MbWVAwPwvUB8OEeCnFVyalRSpOUBH6rIjgUC
tPeQ2+h+Ke7UI2NbSu3ae/2TjefPIpQinKIABnJqtWIR1XkST2F9yRey6kg+W7C164dSg8h2J2DZ
Oj7GppYhLQyFrOP6nuVzJdtVKepLaTXKoRSz7IVZvNOj2doPsYkCqEAnvV8bgSmnaikqvb7oVeN1
s+rLCFWYInEhqHohI97JOTY8Pyk88HNdtYC7rVHucFiO9tSXDSLQNL/C8cHq9JOGh3ajnY1t+QrO
jsRpKTO/a8NQVJbJatLmkiZ2fdCd+nlIu/KuiHeMfOsAF7WxBbWzjAYtb+yb4G5GJGAUnd4Q3GXH
QYouSnVidpE2f/Vxl8h8wyRQPSKFAWEFsEBZ3SizaqI0MTOBNF75dXZGr0jqnabH1hJEWUB24FSi
Vr4KttJ8mAZ6hGDHRA9diRUkh77L9lodG3ZgE9awCwpLRB4r9+cE+L9MAVilNvZjbyWuNEPRZOZ+
H59uO6GNlQhWQcswbvfa7Lj+PhL91kxjhu4CJYqvx7/b8qsMPeEumej7cwOLtiiBABWjTLWGiqlS
XhV6DwjanGX7eTTs4UdYU968vZv3oQyr0N4Ej0NRDr9wvRs5VpNBCQlliqh/0oeigEEEbUktbJ37
IIEBYRztCpVgIR3sdnIOt1d/f5a4WmJSAMo4DEDZ16szVF6VvJjlRQwVEjJZYrzogZX5QTlSIxut
aGe3G0DGxbdTXgXpQUVzHSiOKuTokV5VF20IgQPPUqs8CTmx3UyRrKdRFMnzLAgF7CYHpmyKwPzH
7CsknApmyI63N//+ovNx8fj8IgyJz3C9+djMh8gMyOJiZfoKf+KTJn9Hq6kTtWdZe255I4FmNZiK
IBimi0GYfL1aK9JoQNdmQTiqZe4LUdXf8TDG4Op9pr6MZUltWypqKHgKKdb/geZKV58G5qcjb0gb
GC61XqpRC5utaufV3bKCZWIZWCsunPLz9U8TTp9bcS1XF0h/pvClTV6a2GuGnVhv67gRPwN2Bj6b
bHZ13EkTGkmfB8R6Qph3U1gGJyOIlUOWJoYvBfEnGKnUnTU3d0Y9lCsM9N5eJ339JBeJnhBOtE10
lCUpX9QSH6w6qbzaFD9v29P7MHopvtKxJ/4iUNdWX1jJW6MsVBYT5eQu/RAHgkakYqcgdbvUOVDx
3nl8t5wH4TrsKWReON7VhysJn4kBcLoi/aTKPyrlEFkPWghDo9B/J+aej3//ArPBN8utvuDQCUeG
+QqoS9J+QCrpbjS/gyrakzTbMhRIpxZqW5upiXUtW0/CqrYK8h3++DRk4VGM03nsyQ/UDFh9smP9
m8vx3i9Ux0w3rmtq3SjFXTVh/XaqnOIILPnsdH9mzf4lT/9G8IrctpJNF0i6hRcA2UKtfBVwLoSD
ja4r1aV5StP/Ol89Nraf/is6VK085cuX28ttfTOaukubhaYuAOvru52mnSR6oVdgPRmsFqDjIdZw
pj0S362LBgEblFq8Yny6le1HYVA7VjeReqAsWQi58icj/D7O+idJN7/e3tIGKojhYgbWGXFgrIbR
nus9KcIKIilVWYw6LKpYd9FQHkfVY/Ax1rzZIMWrjur01XI+yamOVBnB2/AsW+cpPt7+KVu2g1dh
JHsRmHxX7C7asdSy2q4v9XRQzYuIH0Xz2QrvDHlnoc3n4+1KK6tJjSwog8iqqfy6puV1h9LN/jVi
l/Hn+xI2cOQzhT/vsahtNEQ5augsqHWSl6GicH3UcTunFeFDfZlRglUo+sLoeJ81w70cGG7mKPRC
xy9JlX2Zq72qxAbOb+EeJ5hcGnhUP1bupsnhpsuSub70APxILpjYaepz23zPLd0tk3OmfDTUnzID
5m3wmJaQvObSBxS+dvKOjW+8TKsRn1H4JlhY/Qw1zmp6RJx8zgyjcsw9deCmav5OaLRxUXHiIAkW
RsEFg3F90uhwzFkUSPWlU61LC2AwVh/Ra/1822CX73WdX+Pk3qyycgdTWc9qzNjbJcmyB9P0YAx1
qb0c2mLHYDe3QxmCA6OlTcBzvZ0hLGPDiOvmYvfdQbYziDjU+1Ybf9/ez+YylimbjN3D0bpOO6Qu
rMdgZj+ZpDmM6qqA2eusPUXUFnYc98Zju+QB/3+pxU7e5IWSjE4tdLDNJeoxgPRsJKEXJdKnuIWk
tnYSN63hTwr2mnrbO6Q7aUEFRY1sdZBxbwWNZiTNxSFIze7if4M9QO2mTYA3pIMCGSjAh+uNGUFJ
2F1HS8KbuExYHEqiXz1xDmm5c5W2VqKPi2YcGTxOc9nrmyPsaiGmKWmaSwiyIs5MX0sfGII+1u2f
22ax5bcUxkuh5ySp4o1dRUaOQIp7DIfmopRK95KWU3NUqmn+VRhqe2qqEpEZRX/sY2s+zrL60Mbl
noLClttY4JuvAAfgQctZvNlrAsdqw4xjc4HgzjdzdJbHz6F0jCX9WHf/w2V7u9bKNE0pD7q87bls
p978Yz9b/a/b57n14eh3Ib1Hlsp84ep5l0qYD4N0bi5F+iXMUHr5ATYzUL7cXmVxPmvn9PrIMLZJ
AL0eAgszoxqEpjQXWGnL6qRp32///RsBOrOxILZUKGdgll55ctMRktmmBClQyOXPEfv8nkvlg5zw
X7Ud24eszWQX9dS/n1WnRUl7BHwBc3Ts7doWwl5IozkwCJZ1h8r5bkQvtthpSmx5p7dLrK5W02dd
ERky8UFG16OA20qmG1tMH3WnPcjyh0w+qPXp9nlumfhSiiOXsyjir4tXnaDizp/VF25Qb/R+r/+o
HXfuO09vwh0Kg80bDQ83QSzpDnCQ1X2S+zBWettsLk2l/pRiWTn2lh16jW7UPhNNylHRYDYo87Dw
RQjgrcsG5+ff7xfNYwAc5Mk0nlc/wcn7EEIkKoOteKhi54kE5lMYxyclVJ5bc6dst3yw9WVg8pJ6
JzpBmM7qyiU0S5o+jlvEfTMEsgzYrLJA2XnTtu7120VWrj8UBcBZNWovLeLrQ3KanQ/S4Fbz/+D3
EZ6n9Ul3CYTKahmJyc4o6CoCdmeUz6qSe/lkPYjE0f2o1BL/9mfa2pQDctZcNHoQul95w6AtmPpA
xvmCGdRQk8Bb3yrN4GdGfReYbbuz3MaHouu59OVe8S7rqr6cWPSys0BcmrbF9ky79mgFpSDooj3l
ra0sgCa9www0RoHy9jrz0YLUiZquvVhRVTF48V+RAOyOQ13zp3F2Li2TTUd7lvS7rJO1o1Dz4nmI
rOIY5ZENDrbqd77sxuZpNEBws/DngIpeuZ06tidhjYnglQN2Ftqu1ne+qe04mq3LT4OG6e+lskIm
sn7O1bHuoibqLubJqR8C+xDXj60laKzdl2V5VK2Ym3//12bEmnBUk6eTea0ZOIVlJQwKZ90F4jGb
HvMlK3/+velQV5RJYxF1JM1aOZQiyEfcjOhfQ8rO+Fgpmpt0svf3G3m7yuo+iCystWZu+sswu9X0
tWv9Uvkw0Cm/vcyGKRjEjwu0lKycr3T9yKljEmRtEQ8Xs/w9RA+R4mntv7eX2LjZr3S6UO+D2LPX
PhEulFKmtzBc8vmcxF8qYNVBqh4cqJpvL/R6kVbel3I46BtK80tCtoq6xSSP0K+L4dIlwO+nqHpq
6m8UxuFX1Iac6UiGbihTa85dmSsfGwuKi+996HUqgkS/BvPHbD6XReLWfNBGp07xISuezf6LGZte
PIASa9M7M6lfbv/qreMB9kcbCRFAxDNWPzrOYcSYA2W4WHHiF46PRI0rjC+xGe/Y7fZCGC3MzUsl
dxVITVNWZabVDRdR5SfYcPpa+xjG5YcpzNKdpRarefchSIehnaSCC1P3tVWNszyOaaoNl+kUJveD
aZyooibm4Da7897vw0M0+biHBuwkNDTX4UzcZ+MoJ3AQmD04Gd6L9jHx4+jfWvmvkv67/an0d9uC
QALxheVT0Xleh7oaCuszvR/ycGN0R3z4uEc+8P46ooMLvsqmtEkZdW0MzVybociXanTWqD5FNHfQ
kS9V9L8Vu8TWmNBDXgomR+AV6+c2EbNJ8JdQH8nM1pUjAfzYPskxvIhp7s2ZfBme+zTbiQc3DpCq
kLE0LZgNJC68totgtDIxTyStil6fYRL8oTjFjhPYqNQC51jkUbXlFN9xuYyysM00JuTsoJHxs1mx
vNLKn802ynynhkEWpbLGTxs6VWpkC3+ccy+AMmPnCmxt9RVQyxgMT6CzutZdlVV2KVNKQQX9kErF
QQ9+3bbG5W+4vmT0bZmJowiO7YMCvD5MGidBHwlKXFVVuXms5fQregpdTXCudKX1Q1v/L1DBdMr1
ztv0/noTytMYWzZGcWMtsiP1hkGdz2oucZjdGRRWzOgcLuC1NHzS9E+3t/nebYG9g7MFzlHanRRU
rrep6iCiGZXtLxPgxvtKQwlCtaPEj9p2ure0Ut75cBub4ziBOIJxJHQxVtEaUgmlkvcl65XtHZix
b1UA6Y+EspCrT/2DnurH2xt878HY4JsFV5bSpFMeVmrdXwrHulOZ2Ypq3wJdNWOhaaCemCY73V5x
daQ89mDgSGhJqKGweJelKHqoDaMtynOdKPCQmmNxbwyZ7elKMj9mrbHXsF55tdf1qAQzH6Pw/DPX
cf0JkYm0jUAuq7PFhJ9O8zSmwF9bP27vag3mel0G9k5mN5eSL1i/62UsXdgZjUOWSZhNQYbReIAZ
F7b3pKq82Rq0f9spSz/2A9yUyjRZj4Gij75aDMPDFAf5Tiq4sqPl1wAWAlWJ2BBRz7o07FT0K2NV
FWdJn8RRmeMvhZV8Ng3IV5ww1++lAGqv2yewcc48t6AC6IhxzuuKRZGLEPFHTZw1LJjhYymCGjca
CHPmaMeE1lj+1+3xAlIlRkCAd2R12HqZa7A0qyg1RUpqHdHzCcDedgywOmksEeTHZgq3qWiab1GZ
9vZBUhDncEtNCv8NkF79pxO99JJ2U2O7eTc3kMUiaa3BfJ6VzaGB+4sp7aKQI5cJ42qn7rJuRr3+
erSztEUNlvf2XUw68G5YtS3OjZJVg5uGSX0XWnPul6WFGqHoB4n+RFgcRWeWp1Qa5Z9AHlvVjbpa
Okp1AvWdLHUPSYw8tB5AV91XQbPzOdcJ1OuvXPooCysaFZv190zTOZqiwhJnC14PiC+S5kVIIeCw
MZu90M7qoyS6zDPMyKHNYyL1h8jizod+vTVvnhl+xJIkU894naIltbq+VeUUwOZJMew8BymSjbka
GKGvjvMyIBxYI3lWGYuv3O+gO0aADbtjAza0dYtpDH8NfaABMBvamshM6etnO58MrzGM5AFSliKk
X2JPFTnoCA2wHUVm8Suexr71CgjpyRP6UPsMjy6hlqwF83zIxi4Q8IWN8ue/vToKuCE4+DQqmAs8
+XqXTTxPZjpM7blUlfJQNEJhLJnUoTec3TL3EmivT5R3hfgYD0z3Y3WiXb0kqbLMWrCQ+0GYqSga
iAQlQCew/TIMgi+jVQKhlKLprtE6LoI6f0eLOdkxsGWh9Q/BW0DgshCIQ0N1vemwbOJKMrCv0hod
JHPiz4GZpXfFEFPqSdCOTcTfPa6vxkRBmlnXRRoZXeTrFS2hG02qz+3ZnCuYsC3CrnbWYfWHEfmA
nQ0noHDt/e1vuwqU/m9RcI4kByZMEOs6RNyHqH4mSntGmbN5oW0YQ2tUlL5Vd9OBaFCcOiXST9E0
RV4wm8X/sjzhNvd4mU9dIyNkKJTyruNzmxUqzLqRD98RW1CQzNB/p7nI701dEl7aN6pHbXYPbbJu
yC67p51CrMaLuKDRV2mfIdPutgOpP5uyiD9lpkASSZfhq7VH8xTDqHjQxng6jF3ZeSHR+1G0teQR
5nzUAP54ba3WflkM4Terb/e6c6vQ5/W3kamDQgWyp1KfvTYHuRsZzVKG6hyGVB7slimOXrc8shPF
rSncvdg00j5UmaPtRLDvX0reSArCjNUy9/aOuY5eUtXTGmzOPeJ+o9uEgmFPRzI7+RToXPwdE3gf
cDEPBLEkhTCK2nyK633OVhcNCXMk5xIAxEumM/Olm2LybKNiuiOtjPjbbZNf/sLVzWbMAs/4Kq8B
oej1gnGYRMkcO81ZUpP5KC2GR+17r1u2ua2leESthbrteviZps0ADC0U524MzNxrlV5rUo+yVSV9
iINsJtKTAm2Yd7LIjWVphkPXvhBPwSazOk0znsEALptTpx+KAQwN8HcuweMTtjsp1oZ9EkYZi3UC
N3wnkmxVitOQTYpzjUhcmxmeZbYHExHbDrxWZZUnUeyxAWxEsQQlVBhowjCkRvHk+tNVQ1Okfdf1
ZzyT8y00sm+jmZWHKssNPzIQjHNGLfN6wlY3RcfMox5GYzTWDWQo+2CPenHDkNBDYUiZVBp/vZ6e
HJOyCgQ01GfGefWP0RjOx6wXe9X4DQ9NaRBuThSTQUiuh74rGgx1HKv9OdXz584Jjqkl+5MEO9F8
XzZQilna50GPdiL0DTuiasSkMghPTnvtmEdlLgpraPpzE3a9GwHIUdr8hyyiu1q/u30fN8JlRiMW
3jJ0oXhr1xyIeUkWLgKjP8tKG3/SAqkz73Ip6R0vaYPk2Uy64mMa2JXjRhp+2pcrAW60ber8txbq
6XGQS8tNecaewyoeP1D8/l6nQrkjxhX3TSopH3oNidbbv3rrgNDopKSKOM8ynnBtiiH4sG6swuHc
MhUzGE4P6qT/qY115VVNdrq92MZdo9K56GMQky/lvOvFKnPQ8qZY3qmx6b2pmS03y7Lfbaj+iPrW
FxWgTL3di/u2VoUiinFU5kgMMv7rVZPO7KyuiodzYxqfRP401//22SkNiEPag4Goxe1Nbhg6Pmsp
ub1O/K2TQntIKmlsy+EsevNuDC2oRb8W8LJW6cHRilPxO0Bx7vaS6/bT8sjSqHh972jCUva73qI9
MfGTytlwtmYb7pt8su/7zET2BLLcU6vL/Qky2vIujKfUzw37H+LM9qBQ63RzJzoZk703B75hVssj
iJtb/vcOPa+gfREmuRjOSD8lj/CjtqeJyvRJxTHcS9m8N8GztR6EroA6uH+8iYsNvAF1zN2oSB3P
/FnRZ78EJe9y836GWvkPsWj793cGdCPRDCW5BXi2Mqi8dVoTOcTx3IXJ95oSjjP/VxnTl9Csd2DS
r0RUq0ee2huYVJpQZPxrAsaERyiRnbg7T6Y6fYZP80snku9y3Ve+nMzzY6hmjh81mvWZOZXSywbR
PCPqlR4sOY6Rj46NJHenqvhjduZUM7PgVJ8EGzsGVHDdKAlUNynT8QR7inocqDrs3Ph1vwbL5I2j
SbdMFpCFrOMHUUqW3Yh0OCe6lcA4IHXZPamD/SkMtWPa98ldmLfNSxbb4V1kQdCsqKDOB7Mg041z
61hF2gjdpan5LV2TU1MnzrFzjPau7IsJ/TSlRZvODFw5sz9GeSL5kdOR5zDJ5uV4IT+tsoe470Gf
9u0eD8bG10GDnF6LTfQF3mKN4R2Z53KavB3OdYqmG8Ci+FPSi/BzTM/tMAx9k7uR0L4wWjx57awN
x8KaxoM6NYnfd8N86CbgoaPo2wcotIMHGwflNTS4To4RmqdiMgK3kGME6bRaPiRdqe8Y8vuXn9+/
EHcvJBv4rCWEfnNrGllNu8AwhnMwVwHjq1IFSxOSore90/u7ySoEkDz6uEVY8K9XsZkpl9MCX6C3
UusXqTI/hWo5HDNL7n1r7NSdXb3395TjAbgsNULCmfV8kGIKTcxzNJ7NvFe91LaGJwisZlePtP5g
pWXkt61dInNg7NEwbq0M2xRVFGDk4MtWcV3aw5EcVHghMVbBKVbDL8kMZevQGzBAy+r01LbaqRLj
Xj37/ZNDw0VbBoSp3agMfF+fsJl3pmQPzXzu2xMRmA9D0PhimOJBkU5T5Yk9FrSlaHDtlZb14Cd5
LUQa9vLnb+zGoqk0FUk8n4dqOKlx7GoKkn3hS63o3lzs0Xts7o4OCDJKhCi8cterTd1y4EY3n2F3
6PzGqcFxOJLGTTccV5msiwSA0p/qpepkmvOONW1YL4V0BpGW7Joy4mqvI7UZwIic7aAep/E+ic59
88P+nxYhy2LUG4KpNYyvrbSsLCYYMxul/SGU3I+zH4P5J0Ld7PZd3Phy7MaBggyCfHANq0CBwTVL
GWQxnxn3iZpnObkY3Rc5nTwYwm6vtJHkLDhPNsPpL/hc9fqzRWMgmXLmTOewIXfRwBsf4shPUk9Q
hNC99lvbZm6jAow0/J2ll3u2ss9F9htIOFazzAleLx0EZd+q4Tyf6bT2HmW6dvB4g+wj1mI8OmNU
u5IRU5wzotyfLAiSorqPd1KPdZdyefrgR6IUZnIGxNYrv5fpXTMKi19RqL72LfhM5cM3XdW3XQ+E
8u0tb33Xt2utIutQdJFd66zVxbOvZ+5MVUd5MLLI443Z+bIbXo40mTIRtU3uw5ricVZGdRxLXT5T
d3miAWAPxHUG/69B+tf+o1bNTkT9vpJDXQXftkC8OdI1uIra+1im9aScYyO7l8gaPiM8HbtVIe2B
Nd8fIyshMYNIK3ANPt214ZhVVAkxBMpZQGWrvtj17958kFu6WVO4c4pbm8JZUzMkqqOVs4pY1UZr
LCeL1TM6h+1j0dgR4jeSduyqVvp+2zjeP/OozfzfU0ib4Z0uc1srjRUak3ZO+qI60O3pvHG29zb0
3lGCM6O2TsC3XPr1VMhoFUUuD7J67nr9k4r2htw4bozmfZPtKZwsn+H6frMULoU5LbIs4MDXn4nM
wjSn2FLPsKh90GRfkZ8QWTmGk3yCaOHUULVh2n2nJPX+gy2QRVI7ioqgau3VMwTv05A6ba9BYR9A
aUozQ0KeoocHc8cyNrI5VlrYcHkICIXX0JqimcMsydleZbbK2ejbH33LMF9XmNUxL8MPio6qay1B
3tRbKCelSj27uJ/Inef6uY7bvyRIw5HRxAB+Q4+TyIZK4PVxU+rrBy2QtXOVFm6T/9GCr7cNdKOA
/domWWJojvidjIpthI09C0VDnVFOElfpNAGrSQBruD7hv2ShNl/jOh4KnzyDvEYzmgwkMQi61hOx
1I2HoWtHyYtUo4y8TI7gfXK6Nt+5SBvdOqhtyWcW3SrGddZzEk49RlUymtrZqoTuZmlmnbq06R/L
0Kn9iUEOz5ixek0LEPys7V+d1E07ZrhxzSAZwwRpLy0tnZWLGozU6oam08+J/VPrFjqtu8LJj3mg
7njdjUsGHxKaplxqyAPW5awpQB4r6YQOD/8EtKVHQTWzJNNtqqw8GXKVHKp6zI5S1kanftR22b3f
ey2yBcqy8NAscdeaZSuUqqRR+lE/M7D0qJexm8jJh6kVd6McP4YpBAbavR7/jJWYPgIM3IaCJu+H
Hr2328a5ce+BnRGWEc4w6rMGp1iBMXZUHvQz7poJESV3EXV5ZJD88+11tj7sokO2JA8LXnMVLzly
2jaJWhlnBwJsR8ynCRGQoQ/hqN9ZaXNHb1ZauU81buwytEvjnDYNYLpvcR4/CPnn7e28f0rJJxm4
pgNDD4bI9tppNFVFE7kdjTMM5aitDuPgoRT6BaIdOAU6JtwmpWv+h08FhQuwZwNw8Dukq14EgnfE
Ns7jQHl3mCygH3amH6u23tNF2vha9F7oNJLYMoS5brllkWYK/qGfw6r6YDrg6SL5yWh+13Br3z7I
9+GWvsQIEIRQnl8Ghq8PcqriyClRzj0juvQgWQ+VFvuRDKu88ktr/hTq8fZyG0UN1qPoBAckfVKW
vl4PyF1fde1knHNjlju/J3JQMXllOindPDbeWEfOYwgZ7z92XkBk3tKUPFlSwej+pNcwAg3KZFxq
xYlltzdRcfUyQ1sEnRgHhIXLaKPfuppH4PCtbChdKZzlp8myKtPVEiv+dXs3G1kIuyECZ0vE4BSf
V7sJFBMNcNU4o7ik1rFrBZObSempYgjalr1EQURFfu4AyU/D6LLzna+3kQUsvpp6IavzL+tioa4R
fS2FnbMVJp5eBh+HjBk38U2Lkkv7zZIf8m5w2/aYReoehm/ruaIiynckZsaDr5v/Y50CuIMZ6qyO
P+PZ8MAN/kjFB4h5aRUyda4lnqmOFePnp9vHvvF2kFVRAAZwTjy9RoPl6TJ7YNTmOeiB2gRj2B+i
vJXuit5BIEKVy4Pd2AqyK9UIfzrdrsPt9Tc8nEnJlNBwAVwDbbn+6jUsxsRXPbEojMZ+OJaZbwAg
9upYEzuZ1+teVsEobwN0kFBMMEy2LhAE0WxoU0S0lszJAdpaP3G+13HwnALZDDRvigTzmsjihf3R
bD6H+kIzfjcVd5VxqcI/2XRyothVoB0XFFFgT6WYcrRaOCq0+9uHsmUOSxWDOiUwahibFpf9pmwT
WFSPNDPTzrryPahjvxbObzqRvq0+LTWHruqPzajdifT/cXaeu3FrSbu+IgLM4S/JDkqULMu27D+E
g8ycM6/+PNSHg61mN5rwzAxmDAy2q9fiCrWq3rAlCHoBi7V0GN8Jx1gCMFWryHMhmDGJExltcJSV
4OD7R77aq1mOjp8CC7sXq/SoJtrBUFrX745h1B79fNzXWnhMQ/35+kyc303LzyHT5FbnR72nox8m
IoKdmoXppMNV2A2mK3iePH0rtqwQLkZhL1H/oNl1Xl01klkLkYN9wJm5cMoZEf4krtUdj1feKqB+
qYSY/3y1L4rJgDAXyznO8NUjZVJis/T9CMXOZh4OfuOXbizLmZ31U3y8Ponne3zRrSJXF5FN4wm7
yiJqsdT1ulV1sgjLKVMFbZrGGbLCm0dlbwYd7z6d7KJ9uh72/OIlrAIhYMl+2eGrrV2GWgiSTdcf
hPxlqp/C8XcaUG/dunUvju5DmNW9IQt5OomBqT8ocbGnzv8mgVdR8u4xHqCNkIkiVugOwgZra2tw
qx3Kxs2zjhTggXs1OY7Gg3FrbrXELyxLJhA1e3JWaA7rllIfdnVl6Ii6VvVSuAn14C4cy+omTfPM
NYWy3Zkl2pnXv9r5gbx8tf+Crr5aG866ESbIVPawEV3aRJTj++I1qPx2dz3ShVOOUFA3eDdTAzwr
F+etP2lDwrrMrZ8R1iOGdeRkcuRUPObyXVLf9uExLLfWy8UBfogqn55wVdlrgNiJymEOaJhct7eD
LVTMckyeXjXL0Ba+Ml+OM3w1i6WkC2GQaTqdDVeaj5uWVZcH8d/fv1r0eqmCWOr5+3ni2Wn7Ekhf
dX9L1mcryGqNy2nd5EK37KxRcmtDt/1Yuy/Vf34KMFXg8ejRSkDg15W8wIp1BOksDl8rCHYN1UOn
y/I/VP/6/fUFd/GjkG2QYLLseLKefvmgL8dKFkLjIdYAVupSXDklYI3/IQraiku3keIDJPzTKGYl
1smiJPQw5FJxYw4SDWCT/O36WM7fGkjZ0rAn819gjMpqgSX6DNDYb82HXMzQTs8q0Umt1MTdy2pu
kdqZ7aGofqXI3WykyZcCAxmli7pcyNa6qoEzyTQJ4mg++MOMd5me6Xs4hRmGwtG8G2MjPUqt3By0
JC9214e89oqjurWwy5AiIyUgNVqLFinKAAJdGMwHrXyZxa+4CO+zaDjOGZqM0Y8RRG4iHVVN2PXa
bb/UdWiQQne3Y3WyraY4QjC6NRHEisTo1mgWUONmn3m5tVf7Hg+b95SN2irKeKcfP8jSuDQigX3f
pvEbEi7lSyeIPombXz2qglo4ZqUkLmUU9VDqM8VQjEIQ4wwdJAsF1wyVbl9Jg/ZIH1R06lg1v8TW
oIMF1Su3k4RfYzYnz5EoDBur9sItCicE/UwePzyD1qbfZVeqZjpxKhqz5MST5oq5W/TfQvFmLn63
1ZOkfb/+NS9sRjISUiCadZAz1jjgKZqscvJzFKU0odtJqfHDbwHVXQ9yAdTAW5ytvnhNs0/WksJG
1Reoxfr6QzpVD4W1y4w7CvktPiZ2MtuBFe7n6Zfuv+VxaGfhYwDRyG/vAt1TaLtJ+bCPzOGu4TlU
28mwq82XzjxW8n3RQA7dJSEN1V6vN/KmdyOs1SJiUkCRAD2EFbgWORdUWhs+p+KDOEsFazut/c+S
XlsvUau3mTMminiQO6PPMGBT2eCqHFoB2OB8+tupEczLij7fvEeuLALWEFbFd7+2osA2ZF9E6ttI
c1DOA3JQoZHIrStnSCaFWtb+HmdtxuRsSCLFlZJZ/R0D4AhdWYly0WnIwxu0SP0ewl7RdulO0FBG
dcsw7jJwpvFi7ZNP1g+tagzT1oSselj8qBMAvT4qAnKqod3RlvKc0hCemltyRv8ZK0TpVQ0TnxJE
I1O/KLRE6jjLfMGwu1RKYgdZVOuQmoP6LZiVerCtUau/tGEmxnbdN/m3FF+Y1g6aIuDRolkdQphB
mbhgNwF0+LIQOIIVcTk22dR07jSgh3er9wbvy7qmSLvTukKPDig66eVN0zbdD7EXJHknoGijHnRt
qn4U1MK/60Gf5XumyA8co8vn4YiVrKHY6Sxr5Q491fyz2NEq2jhv3zmzH1cDhF2qcrSBQenTzlij
1OiiKYLAwYItaDy3tp4EdWr7DWhlR5ZjabSTjkqqgoTSaAsCLVo1tNInQ8Cd2A5na7orKvi+4mzK
e6UH8mZLvTT8seo0+JplRbPRS13nrBA3MIFBYYEbfeEIrhKTqDGsdm4ECnuRWB4KCQ1WqRxj1yp6
/y4a5Hbnh+K/Jsr/FxRgLMUjHKCN1QNHrKVILPpIf5iSY/fVLFR3LnZSs2+jfy1XLJGQNOZy5yqC
B7QaXi2GMOqUkjeNpdh+qH+1qu6GutA/vi7ohnM08m6CO7vwqVc5RBaVailmIuUggQ2rubKPzthw
UJQtCshZ0WuJxBHDdcJbFCbwKhtO89Kf+77VHqb4z9g0j0pcHYb+Psozu+21x9FUDmL+qU2sn8mw
pVK5vnOIDeQMkOmyVhjpKrZWWbMw+2R+/rTIjcV7Oq12nmu3RlzbEhRPCaG+biNxWr7Q6XY6Dbpa
Kwp4rSSFKPighD/D9IuA9V30r2+oZWCsfqYV7VD+sIqRWnqTAAbUH7oqtsM2dms4JQEmMxu32zrb
IA4yT8BJKYNQQ1gDN7ou9CW5lswHqcjNQ9qYEMVBjzvQ0qS93LWyG6R64CD90QCHMefXRm/Kvdlb
r4khd3dTNkgPk0+mlNZIA09aqzwIOtaMQpvEN2qPur6v5frel8ItFeO1WSIsTHSw6AijbofOAmvv
NFGKZswR1Sb2H6I0sJVkzu1QyL70gbgX/XvfPFTqnVUbjrgolPjC/TDVu7ycANl1Tpm5mvDZGIJd
HUh2DSYkNrd+31k1mvIvZUJ0GflpYJbk1e9r6yQQqaf7D5L0FvIR42ovNZ+SnVoFbi7O+OJQDFO4
26Tmvqi3vuw6OVqiA/bDCGgp3GhrCL7cYvijNKn/kEF5s4tIEO3Q1zcysItjRHST3sGyB8+cAgQp
NEokhckzhuqvYgA4iOWj/yb4jiI8RH7zogXDXgukPaLD+OZuob3Xz0sGif2IgjUZlSnEyFdPmLCQ
af6Qyj6Yam4HYrYXIZI3cFau75KtMKsjW9H9MDD7SXiQo8lutYNQ/pGwrbse5KyWsQxm4S7ggsBr
lqTzdD03Kc4RiW8JD7WZHOShtxHb1QfgB9r3ukcYPG18xyxbJ53SjRv3jM2whF6clHgIQguAc30a
OotbAQJKHHi+hC6f4QqqcSS6pj/5Uot0cm3PivYrVfrPQtc+4cD6e0DfuFVJ0cZbOdcpYD9FqWNO
z9fn5Cz5fv9hwLoo4DM59IhPf1hIiTzRqyzw+maH/AjuHY6CCFBV7FPtxoDrDk0oyJ8zTMbxCWjR
f5SL58VECBc2V8qOEqjcLv4SFzvLeu7qvRznu3I8xnFPHbp2ovLWbNQNM7vzO4nnAo9MbkXm8kzB
BDharPhyyW8W9hN4biLR+uoiJB1jwzFFpq40IVJBlL4+W+f30hJ4kcshraB9vZ6sMFY1GNyBZ0Wy
NxiDPSEmgSnjLsnCm38N9d7nRYRNpsQP8Pb0u6SSEUgpVsNe5Zum2xrxvlGleRfkPyB67P85FiMC
4gvhcqkEr3qUKZULKVPnFGssYAn0945B7t/S61u4lxsL7vzboaLyIdaqpG7IaVlBasLqfEoXBrs/
uMU0uRZSBPs8NF9jQZ33oZhEN4EYN8f/YaAWyRp4Ytoz68S38llOVC5ST4jvxWCvF/dpHblWt9XF
upCxgehdimUSpA1QfavzjGp2nVlZnHm8zZwuQMe3/lKqfyk87GY6vWlvD+GhygVXK4yNtPT8WtLw
jHinyyxv6rXOt2KOqW+1mOPyy9rPiPpKd5mWKJ+uz+S6wsSDBxV93jwwZRANXrOAKqQ2TGPEQVbr
/eh2pEPnAK8tARSNcsTgROVLRh0RJ/u69jeW66XYi14y+w//HzqSq62BOlY+Chie+ogFDth/qVXi
hAI6NUhWJbLyqVTK138fLmBiylqsncVA6jRkJXWyYHUKprW4K0cza1Y5GPEr87xPmhYq8tfr8c5f
aGBW6LhC4GH/I7J/Gs+UpyJXRi3z8h7iO2WPIQwEtyzGIX+qxyKWD1ZizvURtFFi/rke+9ICWuSu
sJJl9VJBPI3dTkVaNc2Ma20Gj3CeWrqnipq7/x5lAaFCMeJAgDJxGkXG2wxMkojReJtnnG2i9GiV
0rRRjryQPoFdAVgLVxHQOXfFaZggG8Qsaf3Mo7NoG1rotAPUqf4owiEIw3EvaMGu1e0wMz8LfveQ
mluZzYUkGu4P4F6S1EV3eL1aRYMWg6VN2LtC07BFPW73lZF5opH9lLXO3yO6FNpJYXAcja3v5Or8
06jaY1yL097HQuKQt+kL4mCZk/AYsxeMohO0crczlEzdR7Re//3mAR1DCZ6HOmjvNYexmvG4T5DY
8VpL2CMM9Thywzf1U72pyHzpLkDgnm0MpQ1o5moNVKKVWJW6TE2916Xb5hDsouE2htW3w5v2+npb
TtzTJ6UGw8Jc+MHoy4BjOF0IcKnkThT7zJM7P/mKc7Dv4jI6Pg2ppbLyNHlj5V3awbyW2cNIB8mo
K57GMzrFyvWMXSSmb5aV2GB/Mi7z4TYPtpyK3x1Az8YGfJfnGm/ZM70EHeVL0OoC84hd36ekR8BG
DiTxqAVWdh/C13f7FjqbmAn1zsoETmlUdF3wZvEh1utiryiZdU+mHzsAjhXHGKLeTYNa+JQFAWR7
qTGPk9UabtOE2l2gVcmB9u1jUJXCTo3z8jDESnArKgNw/Lbq31QznHieFqmD32aFzKpS30xyw0O3
MMw9VT0f6mTSbtztl24FSnCw2zlPSGVXH7hPwbNSUsSbUZjfSP5fQtG3JSnZs4cctQmcSQTT+z8s
Klq/C48Gxc51fTwTTF+uxzr3UAq4q6UJo597NcwfjPb79UDnq4kTjPOYtybkVNbv6WpK2jYSsAbC
YpukCUv4TErdlsMjmY3HrJ9frkc735dc6ki9whGi5IPqz2k0f+ZNaell7in67944LgyhrLbr4a8a
pHdg1Z9xS78e8R1jfrqECYl+GOAHMLLY2JyGDMY2GkQJMxQtxP0MyPLUFnYiRNafFjGk2S6g1/JQ
U6y6cKg5wCEYcGJ7VMKx+CYmhfZFRpxoso2+nDvbKHSls0sxUW7mNpe/F51ffrZCrfoZgCLpXTHL
AmiQWqn9aHD03KsAODcGdOmDQQ0AdfOOV1lfb32QV+DihtwTWjhcpWhTDwenNr0k5uBoXbylSnrp
k/GKo9fHFPKv1XEzhkGT8PQqAFPoNxPc7Icgn/Yp/rKhLx4tJYHmueU1e77jODTBhSLFhmcEe+70
m029jpf4FOSejmRYae1z/UdlFrfAEpow3Fk8pq8vkgtZNQEX1jnclQW8ucqqzUyODBDaWLKLQksv
An2A1wyA/m0wlP4X+C5m72RKYn4OQZvr5Ggp5dCxL5CHC7URzPP133Nx/Ih5sEGgfkEvOB3/PKcW
df4q50pJEkeN6RKGeY+hYp/ktBCt4lOgou6FHa61EXk5y9a7hZosrxUsHZc8+DRyR5dEFBM2qDmq
bq8LTpIclFD852c200yiTyOKqeNeOY3iSyMOgf6Ue4N0RE3BTuPnnlbPUMyOIQ7wQpIdZY0NQP55
9rkERTkDuSOgUOuCk2wlfSpOM2fPgE6J+sjreCPzvDR5SBUu/EeY7dQ2T4dV5YHlB9ZiH49IREHu
lzykm63/S/tfWdDaAAyABq6f1KHhSwo5W+4FeCAncCwq4Xn0P/sgkYL5+fo6PE9tFoUENIsWEgVP
+FWO2wZjpUyjwpQp6W7uVRLczlHyeSf3zZZi4PLN1ysPPBgqXDwfl324mrxoqttwMaRPhOLODz6L
5RdRtdUAHxdSm5+T+aOxtlTdLi0J0GksQjiA2GqsYkI7bkBDYhBOJ9PfN4Y2uzHiIPvrs3ihOkhh
EDFEthSyB+Tsp0ObeuiFitwUnhSWuKvQNX4K88rxp5f8iBm8W5qanWxlEJcWI7xOtjDkE67b1ZHW
K21izDL8adW4K7OXVLutxa1qxKVz6mOM1d1AHSfvwx4D+SaeEK69mUvI8GiKIx+nQGjcWI2XVv7H
aMuv+YAGRSa3NpQ6wNZMS3ddIju5UdpK+TVu2qOmbFmtXFobwGsAC6ESz92w2szi0MWx0PO+0zTA
InFLnoc8+1YH7sIOgx+HeLBFkgKcbjWmdJSqds6T0gv0PN81s6FUQN87+TCNWXTMkafamMQLw2JM
vI4hGMJdWVPyZitOyzztSg9LknAf0Pe2Ufv5R7to+jv0o4APL+8GExTDamONphnFk4mfijrK/mPf
IdVkloLhbmysCyti4dJD4kcZh0irMAKg9gSngsVVhars8FKO4X0ivqj1wAO3fErpPLfKdLP8Lxpc
OwV1kxD7Ghwo7CLr95TyXT9UN8pk70Cyk5OMKiPVHOp9/Cio8Ktvyruz1xrG7PVGN35PpySKnTKG
6ewOk1oc20qJRKejLRC7SpQIbh9r+kFVoNC5UpdVmo0VvPEzARvxs518nEGCqpVtVmHdOFM8qZ+Q
E6vhKNRWuPOxGzJ2ahsOo1PVsJhJPqsWggSiwX+ETlaDvQCZXHdofA5vcWeO4z7V/aF7LnK9HY51
WSeKXaFf1NjGYMnRLjD6pXKZ+wl/DCYdPEWJ6O7Gl1uOvLM5osRGuZtFf2bWJSdWOVhlqJPFVsqN
npU3vphR9W4G8SYH1egYc2tMdhSGjWw3NRokvSUuxoJDdG9iKrCh33KeAHJrL2wkIDcA6yibnJ4t
uDfxFgV14/GZWrtIlZsia13FOkipgnxtcIt49X6G7BUk8ad58DcSorPD+j08xS6elyBi10LHUZ5K
Zmekujc0wT6vdIl3SuSEfhFtZLpnJ/YSiKrB4udJ522tK1BVcRf3c6l7hZkDhkFzJq15QWR23UK6
b+8Hf2OPbgQ0VlvUqiwFmFehezA97A49TwtN4KZ0JU21jeRNsL5urKwlJ1mtLC50ENhAzrls122n
yDTCdhDZfQDD+x0nVXGnROrfuYPXAZkA88aomNWXpoKx0OdKsS+HQT8Ii/PP9V9y6ZuC2uajchYS
Z7WksNtWe3yzAJPVkttZB1XaUazb+J6XgwB94aOS1K5TCxK0TEdUUvdagI0NHU564pz7G9t1K8rq
VZBZlGwCPydKc9tS1DTyg6ptJIDnC4WlTyGcRiH1Dv54ugMReEXboVAVz4cyChdQlo5+coO2maOk
X6XI3FiX7x2Z03XCToNeQhdl2Q3rwkco4thTa7HqkUJlDjjgGWXqSRN3WfRJTp4m9bsofxUpUYtq
7rTUrep+2uNk/RCo0IfSrRvz0vA//Jz1k6jVg1EJGn6OotyrPjKf+n1rfW3l/RjfDflGj+U8IwWm
RNIBjGCxu2C2TyebtZ/EhiYYWICL+v2Y5IYdlMAhfbK5PWjT2pOzgLuAK+VTr5WTU+F6vr++P84y
EX4DHkxonNAFRNBuVZiRlTABGWoYXsr9SKfLTbLXf49AB4A7GCwaEmDLnH9IGM1FysqaG9MrRUF1
Eja7K6blljvMhS9HiQJ4KfUYNJrWR2pTNF2B2S1HajfsBeUNAPC9ED2oNxhfujzT//lYoSJCBwXg
BlA3Za3p00cYt/ZCwrSZ4q0mU0LP8WtVC33LkfZ809Pl4+HCf4OcBUN7OnsYMZeSjKkBjsH9Xd60
Ef356JPkWxs78SwFBvv/Mc5648sNjQqROMkw2yZKKEn0FTDyrtzyz75wyS+RgJzQfOBP7y2dD+sh
Yomb/SJElHMo7M2uUWwxCFK7A4vs+qkv3PTt7B8RJUbZzB+FfdflGsdPbu6uL8wzHQWe0yo2erwv
NGVJwle3oojQpGAEPoa3k2AP2K5l2ddQ3uWZ+uJDN60OxuxW5fgYa/nnchxf6A8ugNc0qTZ+yVl1
b2GGcVkuqQeH4JoUoQcViNhGtjzeKPSTpby5qVJjOE5KnuxIvHvIp760r9rAuPEnWbq5PhGXwkME
R/mXL6JQZjhdY6FelbGVE14YLCRVg8YtDdLAPDbwkrduZsTG9RzvWm1j2GcPh3dcFUcghc0FgbY6
/5q6ELUY1RKv+1klNggU/25U7Wyj4nRxdMzp/4+yujYjNn8ULFHET6LTP3Vf+tihT/JWbfVplq24
usuAif0XaDlqPyxshH5aNZsJpBQ2pcKv6dv1z3Q+XTQHeAZTwABii7TP6d8fczFD99A6T50e/ehV
oygZzW9mfuNrG4+n8ylTqc8hbQP0DTGmNfDOn4QEBbF69GYLOV2hw0dldAT/GyXWalCpfQoO2tkb
6c35CUTQBbmF3x0m8GtSyzQo4aAF8uhJ2jN4MbIPVP6fcn3aSNYuTCNv4SUWnkVoNC7//4fP1HQi
tlihMXoV7EvUfuzOzKHpA82XPktRtZFQvR8ip6tCpbZFoZOCJ/3pdbsd+Sw/oVUxeb3LafrdrOzR
5Ax3KtXuVDvRHXRp7MP3L5+7b/VBuE1/gMJvD9E+HO3ybXwrP5W3ubP18jtfqvwoFhKyKNT5zsoq
ZSB2jT/EkwdB6X4A0VEKGFPlW1Lrl6aa2iV8HpVOydl7bjTjWqA1OXlNA3t9eApDsPu53aK9/e/S
Act7/2Ow1Q3WmRAwMG6ZPGMOWZ6OWNSuJQYPSpr9zdWfdXPfC+V9UR4jYWNFXZpNko5FQ2OB/61p
xKIgqr2ftJMX6jeRIdzkia2DQPrn3Q+W4r8gq90/5wUcYrGaPKq3B0ON7HSY7rr7INzNwtZ3u7AV
QV/zH+phC+97lbKN8BotI6lnT4kBvUbflUZ2RPGXoWwkHRcyYHQzyALwHAGtBUzkdC/WBvsu17vZ
E2roEcbBfBVb+GxuQY6PvPguTzfytnPACILaHyOu7rpkkBM0QohodPPeVIvn7mlGjM2hHoV38ljc
j2Z5zEdb7jcivz8CVwfBoq4P1h/p3fNHIlycLhLlYfZeXx8ie//w6a6wfzxG9qNlZ3ZlR/bD6JLi
26FTOcHuJtklyx/scP/rV2U3tmTDldo9PX+7fyleHdPud999+0toT7Zs1wce0IdwR13bjlzZ/nRk
u7mG+3lnPx/u72//froL7b9//l5fke/8xmsjWt2stWWORjMwIs0u7Mf93V2/l3fTDgCxY+2xR7kD
5vJo7fx73bV+NPeobWpO9Nh+co6DfQv03T4q9sZlf/n7fpjl1SUcJ/Wo68Hymx79PNvV5SGjlLWn
tq8nP+tPwPKa+XkrxVj+0tVE4GykLqRWdATO8jdU54epkrCIi2Nq4pGwS8pk40p+33PrGKhRwGMG
lgdNZDUwaKZi4muF6El24fzCVIh/4+vnpPa3Lz9DW7Q99Xnj+144BmAG/hdyOfc+3JRZpPbzYBFS
Vb7rTnJMXcFp7cx5eV0W7A90OOxmn70qTLHn/DU95Qa8nq3vOmQbxT36HHphc7fI++/DlqbqhQzl
5KetDntpipPIkPhpYqrsNKHk2Yfre1S3DXlKtGumyFMadFNUceMYvjgnwJJxelKgfazRUxJdf2lS
atEz+u6pL455dtOYvxK1+3598s8H+G7iCBd0OR7xATide2CX9VTHgeSh+tu091bZ21mJ47c7yb2T
S8rOaP5cj3jhMIbLrChYwnBGQq9abedsVtNWSnTJQ51NnTM7biRHjv8OKRpe+Z3e3Sb9cIPM9NNG
3GUopyt74VDD0aEKvUhkrla2onUm72ZN8vJ7wTzOqkRBHvuV6Tfq+jBg2/xzpec7ydhdj3uenCxh
yX8AjNGcW7fm4rTjrO5MyYsbXh7JXSL8aPFYjh4jYaMCcl6bOI20yjj7Um6leDT4lm1sdz/F4EUW
v+ZV4oa3Psqc14d1+TOChSMbArUEg+105Yi90aJjzriaaTc/WmQKaMb4GlajsYQKqI8U1p+Aa/Z6
2EtjZL5oUNM6VnlWn0aNLLTXNDWXPdOA02ntw/bJwDrXd7ropyBuTOilMbJE6b0vjiBo5KxOplqM
kjk2C9nLYGAOgxs1tgqpsjJ3GTdp9SD0iZ1io3V9jOd7f+H7L6pFFEYVrvDTMZZtqE9znMpeJT6A
M+2SZpdPL0E3bOSTF+aSOMvwyIjoGq8Ot8pPlajSa9kby8Yxi58hnoRxVIK+48C3tFtsV64P7MzS
jArIScTV10vzsZ81o+HrFYmdpFh/FHbevwKsERSnGqtDL7hqY+EPathU+mwhtOCKuAV/bMffjVbd
+dahzeyhwreJZdZExiEP9EMqG46mQHIJ99d/8cUVAMqT42IRlmTVnX6LIs7kTu8q2SuFfexTPYhr
N98DSJcqlE0r2zeg+W9p+V6oXaECQ6pKjYSjEmjUadRwkkpQLT3rLtT+4FPmjFa0ExW35I0s/uHx
iodAbXcGEvWZdbw+5OXvXh2TXAmsdtpjEBzWfFRJq4e5qzuZpNzUkBBqiv3sp8nGxF64d7B8I0FF
Aw29G2t17wx1NZtZ6LMS4vyzP85eNStOEXWuoOdII4h8ToVqeLNxGF+a2UWBmpIcEEg+5+p76mE9
1AKVcq/ofyNNOhBhEvC6txWyYtOOclt5awTZvT6nF8MuelPv2wzEkLz6oH0ll00t0H+Aoz3V+0aY
3FHPbHO80aXXMim/6MJeju6Rm9zIVC99zo+RV7dtAYUiMZJA84qxquH/D2QuLS5k1wd46XNyDaAU
gssb3riraVXSSMljP9S82KcDn0Dcb/9O1Y2AOULQ97vhUxUbh+shL21N4C6LeqBFjgaq53ROxVmj
S8yW9YLGFnft9FlGd7aKD0PxRUyN/TAntrSRQ5xPJo9HkrmlHL/oza4mc0IFQcDLZfZSOVZ2XRfp
N41g1DfXR3YpClgUUqNF7PFsB06hOitFWM6ePJPfTxHWcIjG/6vBFPkI1yglE5oL8DvWmV/tY/+Q
VNXs6cKc7c0IsS5zVKKN0+T8LjuNslr4RWbpgF14J/X4hd8b+KPtsHwlu5dN4cby1WFj7i7E496k
5ARKBK7kGjA7WrOc+kkieX6s6D8KzZr2Um+SHmh+WNugiuKNrb2kAKfHJXnsu7Lp/2W0q4NssQCt
eZaRdAGTgWThtyGES3QchaJq+41ttmyj02Ao9ptYTkOpZput20FhPoIUxbvSqzPRNiZe7SPv8vhZ
C95m806JN7bY+WSehlvt6rEShswCGw7EMXa0dHLYcE6jfan/HZBxGmg5Xj68AGU6T2obiAbwteJ3
Wqb3YRTPdifbshHagnEnCNoiHd09qv73ARO26/ttyTrOZnXphyBlwVNrLeRjmKVuJeS5XgZ//s8U
3Ojfy/QtQTTyepzzfU1lbSF/Qb+Gi7Vem2kThZWAl6s318GvDH4MF52fbdxw5+uRIFA9wULweqcC
fTqVEo6io1lkpmelWeQA7GVM9JqhBrXD/zKeD6FW2Zye5aZeIkRF+9jMbUMt8100okX9P8zahyir
RTgEc9wXEwMy/WzftjO2t1sycZcWwMc5Wy0/ZP6bvA/4MJnh5kKZOxlIgM54MfUUXab4y/UBXdpV
H6Kt24GLHFCh+0ybpKXN3ur8zg3m9vNkBfdJPc0b6+FCY4AFQc8anQrKgmdys+rc1FGvVKY3Tbkr
o4/ot81DY0k7MTbdub+12u6AB+qNKneOeJtMqR110kEquh9W7L+Wz0lvvFmJbyvzQZF4/NAqDBPp
MVN0e/JdA8kzVsFhgoxTqHaf9KSkz9cn7PzzLOtYphxFYsGNuLpD5jpCbx40HRqW4wx2lrtddtvR
Vf2bXDW3ztgLpT3T4E6kR0leyoN9tazVMS0tDdIHyfe32DrCQM8K7LkEO6wRx426yfHH9q8iPIWZ
bHeZ8M+CELCKF3FgkhpSDRo6pzu4ERbIuVAqXo/arEuPXLHVWNzChl1In2BcmMQid1jU81e5TFAJ
Ahy9SPcqpbTzBtPjHW8+4ys+tPXL8JiH9cYxe77u6YOhJmeiYoKc+jv97MMhbxUwvgK/BiLVYw0h
mNW3MqPoJCbfhcrqN9LecyklYPk8LVCdoPPOLK6ODbVLENSKdDCHibyr8pnOvpwfAH7xvrXkX4An
YyzPTUSW+vQm89kXbZscNHphfnSjyKWCUEpa36pSP91Otfbr+pK+AEiCNYAZDpkX6FnyydOPbHYS
pDo/NLzAlO4GQb+vW/8zCgp2YX2VeQbhye7qTXf0m3SPTnGm3mvKbSOZO6l/lLfQ4+956+kNuPya
hSgMAn5BCZ3+mkEYB8v3gZnIX0cSCxMphO8W4ukOVFOt+xX9lgbHejK64/VZONvYSCcCy2K+uV2R
iFmdu52eyA1aYpY39/luCl+xtneE4smYX5C/vh7qfLmfxlqfuhUwTtoxxFIQ1/vq/60fx8Jt3FA+
VKa9RTFaFtfJfC7BoG3R7gd5AurjdD4hUahZHrcEU/RdU3zGBcMWMF1P6a0Ur1sF9LONtYq2uvIV
qQ9KTm/Ly/W/7dTYMDxRRPi+uABfn8Sz3IJAGJxC6V14+6zb02FJtT4JqRX6XqpPdsU1LIc/rG5L
Be3ScJaqFxGYOcKcRtGHIMZ7IvI9Q3YTywWKn4V3ZrmRvFxcEKBjQVW9a2CvIf81wxtSgzAzaINP
87Gt7SBzYlpafeoEn/995qjoAbACIQ6qYrXSxbhT41KIfZ4lNfI6rpT/UrKNM2WZ/dWig6TOeMBY
L5Su1XtYhv+hi2UgeJqeNe6gFYKtDHJ2c30k7xoFZ2EWcIiMWBI4ntXnaeNUTbowFTz/S/0kvagS
TS+ne5sDe5r2t/qz1u8gBKNrvxF3+fmruCB8qfq9o5kRGFktC0OrhVwRBU+s72M6/JOm2U3yA/vr
vs1t1XflEgCetLHkz48o3pAmBzUPbIgUa3V2fO2ESCuV4BGWu93Pf6y2sfvulyG9YlW2Eev81KD/
Qs2XA4PJZa2cjrCK+zgR8jl8HPK3MZJezO5BTDoXNB5yjqo7bHkjvwM/T6eUWFTD+KcBwsMAPA3Y
1WFTz5h2PaqcT1nzs3MS8RHPNUhYCKvM9632e0CUsuueYUthSgt7RGjv0Bo7REub6BXbJaNExtxi
w9R0UbYEei5MPrBHCjxLNsZ7d7XU5mnWfSsaokfTv0/KgAKZtheat9J/xbB04zw4U5wl46LCy7qC
2c/2WdPfeo0Ws4+Nx2Pef47z7/7wZZ7uJwSjfb3ZDRIr+k8l2BHvDwjp+e+8fpSR41S/9aWC1NQs
2gomNO3Crwi2ENnnO5tskHW/SPFyY6irhSG2MK6mTIkfpQi4dJNTOU9H39rYYWeeCcwASxybGzod
QMzXte558in0IoLyqMls5rZ1UzG5WV6R/4+089qNmwm29RMRYA635GQFjizL6Yaw/dvMOfPp90dt
4GwNZzCEcewLAxagYqfq6qpVaxWQ8/nCucnLY1uIG+OrN+Q2mRQ5AIECzjb1Kd0lX+mHdgTeF2Ox
HaNd8w7mHuBT0jZpuHYuZ4e52Logx2fpDpgR4JxaxE+gNj0jGMXYbQOnzl7VvNqVs56D/quV+4OX
Ive04vhubEbwtzxEKTxRj132NgSZLCWTYcZuZZ2C6rPUnkP/1NSPgPJX/MD1C4S6z/wHsCIitgQS
l+cSNvESkmcvc4O82wGbtsN4tCtG2suaXfiVSxKBbeht4vGL5GVP5dD982CZW8gPKEGB2qaL5PIL
2jA2it4rtWdBsJxwBGxRQ2dG1UNO9uYKYuV6YqHtnetd9FHN74LFUvr6GFeyGXJvZVqzC1MBsMmg
yY9eLtHJpdaqq7arAiG3jcK6SQQAkuJKmjoJpjQ0Y+E5LCTkQNSgN53M8qXtlID8F8e6dhramb7c
v8SuPTwgOHKtQCs4zlcnTMr1TirkQSADZFaTkxWhpjs8380KD5/Xnl2PnkX1NBRrcQveK11T4b2x
tSAzpeeJJCIoYASFLheW/FSqSv3EF3h+kNtDAgMMwN/gMaM04HQZB7VL0mwjQOdrZ2kMb6xeHQhl
5b3WwIZ2fz6uA0oTACbSCeAVKUMuH2l9EGaZYYqJG4iDtM0EeXCwCSSgaNfihxumSJrSHgvogJz3
sucr68lwV4EVu/WgKJt4xpYOFa1u5TCuEQRec/UwJlitAFqjB4BTnTffh5duLgAyDdsodQv0Ixt6
ysyyhkG2croHnVgFvyEPb5zjR5xIN26yyjg0Sbov6p2h5XZVDbsxLX/VdA3LK2ft+qU3a+IQW8B6
R+h7NeOS0iVB0KSpK3oWYthc9dK+G9ONV9AH80OqWsfQdgrKhc2+MR6SVPjnFYf1zpzbUVGAwr8s
DjveVW3k3EhdTzypmcqZSzbpWmno6nDTYAJZKhw25qxy/h76f5h/X205A4hfEdeop0CVnbZ+saCl
aTWXCvTu/h6+fkgsrC2GpKlC2/qjn7uT2R3NsrdF71gMm7cIvlMIbLRnWVmLFK+D8NkmhFDzA4lF
NBY2Ccfqzhqq3K1hq7EDqcu3kZy90Gf6s1LHesdlFT5EXQjDfJuOG2WsoxMEEDAyi1a+KbxI+Blk
wlrd+ta8k0WHhQv+O2hLFveW3yljM3Zj7lI5YxeFBk3iTWfQ8xD9CPqk3E7qOiWmzGG6iASYCp4j
kKiSMCNIXxitzEiv+1rP3axHoEmrVfnoq/SKl33qk8qq/YPp+9xegiBs9Dj1HlCx/55LRnnsy8b8
u7IZ5pD06mtIo8ygLShdl49X0ex7Gh7l3NVejYPyEBWklezOHv4qcLnb4TFvbHov14C01/XleRIY
vE46j9Lkezbsw44vRIjijVLN3WHKD6Wk2/5LNRabuqttCynGWD+1FmJmGwTr7g/45pLP7yP4YkQU
txb3iRWOEJtMfuGKbfNWt2O09UpYMGRtUvdRJhoQo07Zr/s2r1w5g4V9kRNOItS86p/VBDBzwjTl
bkhmmCasCInRohWcig6w7X1TV5H3bIoCMzA8Yj8eIZeeXJ/GmlhLKlzD+6HIb7r1dv/3XwUEi9+/
OMeSEGh6FqmFKxsb70vUoGNhV6WTJXs2yn1T8zlY7Ey64+YGIF6ZlNsWK5Wglh55iVG48d/iWJzj
2DY3Zeu0nwP1/9PSvH4fNmMvoQ+WWErhapZrmMe82zSxM9SfxldB20jNiv+9sQMvxjWfyA/WQnnS
+2Qel5q8auFW0l6Cn376eTUBcWOp5sY/IiRu9PnfSzslQnKxZo4sFbL2cO72f0siJtF/hYrUiYdy
c3+5buy8C3PzsD8My7SEkSAQcxOKstHndg3KcGs7gNoDRgNtAUGYcvn7LcE0s5DUv5vIlS3Un/Xx
FHt/vfIolY6OPnQHF8v9EV3HHqQ1eM7zwiS9B2X6wiRMjV3jx2x2Wpen4ilEkgdepUeSzf95n6ES
yc1jBAPBWsPPrZlEPQnGTVJ98GEuzMokLWk4ZIOY2UMg+FsVMbv7I1uzMP/8w1rVgQhhnIkFOgqF
bRr7cI6NJPHvW7m1Af+XCAjUBtHbwlcQLQFrUbAC16T0OVGPSk2P4CEa9227cqbmvbz0FZTCdQjb
iZ9ISV0OSI+S0YrDvHR9fRdAOZ+8yGlmD8YKyPnWvH00s1iZDta7vK5nM2yEJjsF8uH+lN0yQOsV
nSVwKKFjPU/ph4UZGn0sePCUrmnWjpQ+Zeux/jwVi6niBIHGMHlFgjZauIUEsVWNPFXlGu0JKRR6
rfRjv4kJ8RVjJ4ZnST50ozNsh4NVv4WBupXtKLZ7p2o3mrSjrJKuNV3dWLyLL1p6jiwq03owKHAI
zUGMxXkv2lnwtxP/uR5AngzaBYYPtwR9nYt97ws5gZ5k1O6wi8y3pH8s1mqGN5z7hYXFVRKlbYOM
CRaUfnTE7q9uPoTEs1LkI13zcn+zzL9rsZI0p/Isp0QJN+JScmoQ9aQs0qJxWwRWHHKNAe+GKDkk
ERiKfzfFpqSLE7IhyqGLsKLXOyLHoG7cqZccVX6SIhIP4/6+kRv7ACqKORKn6s8hXmx+7I7mZDSN
m0KOHaew4cTxTyMfT2VfrESB12mFOWNqzTJGZKvIoy58U9TXuFhUKFyEuh6kej8abH71VTFeDVoP
UzXaxdCAe4J6qAV9HyRrXM7XY4VfgOw8TYCAOuG4vDzoKtTUiImUtcuHgMf9k8ifPWEzIFh/f06v
9wjvZpC575SsbPnFfkSFI4xQfK5dSUCKIssh5Jb3Qr6WAbx29SDzGBDZv1lpfUn226DUIGfd1LiZ
Gtm99DmPjvrkjAr6EGNGS+fx/qhumCMDRtsoeHr+LOuwQ6MoTR8rDQG1/kVod4D0utoR28+VM5Xi
Win2+kzDy/d/1q4qsQNw3yCSGrf8679A6m8Eu7cuSdaijXnJL4/zpZnFlpQgoEYzZGxcPfs9RnTF
Gg9V+V1C7NLbhCGhhqfaTfTf/Zm8sQ8VZDbIZfEPZ2Ie+4cLp8/rwRJStXHVPUxCn9rHNfDQddjG
qD4YWBxqGDutNo4wAGmYozuSrW+Ufb4Jd/fHcWOfX5iZP+PDOLw4qdIKVWQ3RCRX7R7mXJRXrBym
GxthxmDzUoaQhS7wxVikJC2KMfcaNymgz4BspicB6mWg+188o1jx7jdWZhZZQXMSDArpn4WxpiPP
a4Z9645R9t8E31IEKK6apI3Wr72JbwS6kKG9w2pBEM3ZicvZa0ZR71Vfbt3g6D8Xx+63eEJjet+c
4sfmr/etW5nHGxmoS3sLrySmnjBEotS6za45Enl8Vo/Fln61I/y2/7wvLkY2z/KHfSH1YlQ0iogl
9c3yy1+TFf8Y/H/Ho5A9AudFjpwEF7nahZlW05OcMKZ1++jJi1xN8V8rbSsIJ736q/dQ9/iUHC3p
EE0ppPL5p8w/3B/ne2fPwnuQup0poLk/0WNbfMEkenBgt3nrWmYCEbDdi4od+A9yvvO08zRtpiRz
KsMeA0iwzw05uMJ6XMOlzlvy3jcsnIks5944DV3LLUCqtnlsleTRbOpDXZV0x0zfJ3FNX+bGsYeJ
QSeZBiqHi2DhM/NWrnvQ2q0rj4dg/JMVgV3ku5WpveGYL4wsHhddBn++GQ+tm/QPnQHCUnIGDTIY
8ZMy7BP/WOlfw9f7NufVuppJQLfsKQBhV0F6LkepnsJDy7YNHQV1TsT9sq+etlZeuWkHcmF4JMlG
AvW9PB6TbgVpoiutG0bWzx4JRTMQfqXR11FdY5C66WMQzfh/phY+pp2MpAc13brFjrCg2TSmXVS7
PN+1vR0kG9qDqmYzfF+TPrkR6XE0dWVu2QGoiqLLYohdJE1iwRCtKH8M46emzbYlhB2Ucjbgabb9
RDmcb5A6D7K14U3Mavf+Ys4ju1rMD1+w2D9CPVR6iHiqm3TVOZKbNy1YW8eb5+CDicU6tpFp9RmQ
KhethW0tBbbVPar6yjjeA/B7A1ksYdqWI4yQWFEO4Y8ahvv/fgWSHW5liOZLOwWI9NAdEtLHZFG/
UZKvD8Wf/Fc2ODr9E2hcUgMenOjPKg5lbYIX14niBWHut2ytUc42nbQ1+rX5vb17oc2kxQ1AL7oN
l7tIgh/QQBQO4XbZVmNazIdgUx1/y8Ou7ezoZ3yUP93fNDdP5geD888/XFyhAttRqM9jOiXHYSc6
vbLypruu+s2X1gcTC3fd9qGIJrI1Xxnq56R8Cn0oXxwEB4vmROr+qCX6KQsdlb4oeqWeY1N79HXf
1ob6KBbU9dXOVoXR1hB+NPuVTMuNsPHi2xbRT1ISz/Umwy+3RVOSnnjRX6T4jf5Je9DPYyWvvChu
ugnQvqRcDAArkrjY20Edt7Ui+J3bNp/EEWCMFT554YzQkp+m4VNG4n4iB5iK9b7SxMMQFGukH7dW
nPgBWCt9HQQtiyehDvfbqMtT7wp9ZSv+vpZ7W6l+q2vKLLd8xSzVijwMDUfaEkeY1VAAxZbUE6WQ
ZiG1/msqx5Ww61YkgJgjzC8wJc08fpe7V0FHpZKNaHDLqdxG4qMhb4fmPAzephi2a0LKt/YKbcG0
nfJIo6S28K+p1QqerKeDK8Sd0wfRXqM/F49eNtlDFxl2CUu8OG7un89bb4GPRhcetxIowydpPPBa
+xPEO8MAU/VNz4883O4beq9zLLwuQSUiZTOaEOjnYmf2HYz6uY4lI/edKqydzKwOrdh8pn1+48W/
1Ox71thlWLshra+ocu916XsR/syF7ocemvsJEje9yraDlDiF4u1KBHbb16ZEWEdM1yL7G5sYjDjJ
AJA4hnH1kpC0IEDTh7VIxUObb/RvSET6w9YaEydNfjXb9HdID/wfOOsG73dQ2t1KYmeejOVkfbS/
8NNwYA81oDP2QiQfS0N4NYd8LdSeN++VDfhGRNwnBaplBtWoQinRynJwJy4BFEp/mMqzrjVPae4G
k2nX9Hvl7V/g8ltj0tYmeN7MS+OQws8Fa+DaZOMuT1bSaq2qeP3oJq3VO7I5HkQUVOkkV7zPQtj9
EhXIq/xG2IelXG4DET3s1og2wyT1K/Nw44xrkDoBFyfrTp5/cUN1Aq+eJo34ElX8XuZ/RKs9o0zs
9AKdbz9Ea61B4obfAu1IlZ7aCGmf5esbAmRN7ZtupPRYOJI/HNRi2xm9MwSJPQUQo/onoH1j8TNV
v1al5VY/W987JdEac9l1KwRDBu6NvMFclbzSHDGz2kz8ehrdJnMjuODawJaVB6Pbm8Z2bHadYe0L
OKhgID/OPb1iuBPhppX+ZJq/sttv3Vo0j4IboYaOcpW4cH2dKRt+K46jW+cPbUFsVWyszp4AXj7L
3dZ4msxvhr/GuHNrC1K3oXpAPA9kYHHGPGEaIYVMJ7dAlnVAOTho0cpB6WmiVAC40iTBKNuxP9kF
YvCeYa0l5G6sAA0YM08bIq2swDKPr4f5UBmaMrll9BVe08f6J1P0UEZW6ZQ9TFFe4QiiU4w27TKV
cPBbaKL8/7os+y+If913z9cOB9ZB8sewnrIOtMxenkdTGVE4l8XJbQfgtHo5HWEWWasIXnvVSyOL
SE2KMy1A/mFyk+aUw9xUUOHarpJh37ICVh3iCLhmuLQXV1rQ9ZpSNZXoapHv5IZsQ3DzN+k+//uE
0erMuoER5r6e3cqHwNaM0A/VhFJ09XF86GUjtJXUfLlv40aCibZ3bk3em/RtWctzIVRAKOmJFN2g
PXnDAZG1UHhqoufEq6nkKhvF8p1AXWsLvrUX0NOjQg2Qbs6HXw5NLiKEejysIoM52nBSxlsDoPhK
3H5rmSCJheyCbrGZr/HSShAbWoJnEt2c31/F3h743iuC3j+LINzen8ebA/pgajGgycoSsUk00ZXU
aduNT8gZrAxmzcL884+7Af1jpSxVLIgj0MIyty0lWYntry8OcijvQHkqV+y5RWAdRKFsVFoqzpiY
GDE/sXzKpWllIDcQTbOV/21jphtyGRWEeZe2hcHpyTqo6izeRK2tnORNdmqesh/FirnreSMlpZLS
gJMKxM8S52MEdScxKNn10WVoqn2CKvH9tb+eNX41cQYZTdAWwFAvV8aqBaGO6kRxxQmsXlJtezr8
UvBZ981c72YiKR5cc8GbG2xZgBgqUrR5M6nuWMCwIx4bupsm7RTGa3jaG4bwBfQbzfwRPEsWPtQQ
UrnrY0l1s6bcRXp4Ljzzr1LTS9KkX++P6cbi8IhDEA6KWBpVltVS3m9ZimyK4XJT2oH4o8CR3rdw
Y7cBYAMTTfmQ2i9iAper04yqlk1NbroGOL30sSnHl9qT8Nq9ZddRm9EEIvzUwh7ExfBkoR+08gHX
swk6BQ9Eu8vsi5YVuJA2yGFSQ8sN6qe2FVH3eNIrUnjhCv53xc6y9jaMnV8HXWC5QhA5XhjZHVhf
2Tp2ya/7M3odzc4DQvuT2aScvowuh1GUq7GLLbewnkb5RKLA9iDcbbOfki8daUj/dN/edb/vvD3m
BzhNGvSIGYsVzHUtiyHYEVwtaOC7lQ+1dBLz/lyZIk3anQMRDnxh9Iw/WdPLlAR2LfxX9AqBDOwx
QGjDfw/rLj9oXooPrtgyG9lIRFNw5ZcysYVvWmMfvcbxP2en7ql6Enb3J+DGhIPmgoGHKjySGMsJ
V+AXn4vjwdnIhc0k/Ixb5VAJ5Tb0EFbpgeCtQrmv9hKG6GgkJCB0RH91ziN8GKCp9b4n++Us9vFq
jQioCD4p584Q/vYop98f3W1bs0/jacSGki9tNVVbpYHZ68+tqY2nsK7fzBq1wKqsjF2kKcnKZM7O
6+JVOFO60CQAVp64mNfApbmqQBO3qTTY8LtN0SIpoO+7qntVde+L3sVr1q4SLnOv8NwTQmkSOKu4
cKV+UahNDUvNc2t8042vXek/aJXdGCXU6KSuVNNR27UJvR4hNomtOKHU11jHyxEmlZeTjoHyouom
eHDL5kxsua86j8RzMmqOZtFkdn8Nr4/oPE4OxdxgRm1p6cf7OJOKNm7M57KCAhqbh9zQ633ui9IB
bMeD0nrRYxALzT7Os+85KQcHGrrC1oJJf82tElnI+gwayXM9fUo2ZbdKD3Z1SauU+rjL5nWH13AJ
mTF6wQph3zGfI6GhGxhKMr9NoSlIX1emQrnaYBiChZzIFncFncTl9KeC1CGC6sPE/8R4v0zNHr7q
DkXd5o2WGDt8Vf6OR3KKarOW8bi6TBnizLvGA5dOYRgZLi3XlaUGXVtAwh8l/U6qaFyk689ciRGv
GxQww1Oa8JB3A9O5CHc0yy+8KlGtZ0Os9B+j33LXSIFqfTPkqf5VNilOeux969sEQ0Vpt14Y+7aA
ryl2w9jDTNKGgZEcginv9mll9ms6HremAQEd5LzRCiEdOP/8o/PyazFtZ2mnavKnR7SvcjuQx36/
ss43zOjcgPQlABqm0LGYBj2Hh6KWPZrMjaZ4mAj+LVuqYnA1aMna+qTn+9gYza0a99qzpACVzvTC
d5o+bbeCGRnbopUTxJbjNe7HK58DsHMmwp6zizNf28LD1eVQxGIUp24qy8mLGgbS3veS5sXzpdoJ
Qnod6QyCw9MsR/qyYMa4PzFXB+3dPGqns84k8OPl9AdwVLdFQBuSkVqbrBPDbTx5IUnN8p/hkDre
xiRy1Cj+ykjDXK70WIYJVGBmcEYcpv8vSQnwu1CqDmOdiLTPBO3P+0O7fixjcJ7cuW1gfrYuXuSx
nmltEvrhWa9/q8PnHo1lCDZ34VshI9gWlDtPcAR1jYfs6oZE8hiXxSajGwMPu9hpfoCQWxmb4TlT
1Oogl7K/q6ZG3cZ6XdjhmK2pUFzFGwt7ixu5R1Gu4NnOKI2Hsv+ELmlME4hGjtZJEVW7P6fvT/2L
CxlrRDWAnuntgN1g6bWaJkhqMtHn3kEc7mBtk023gcB3Y26SDTyhkJgLzq6nKPpd/p2eW8nRMqdf
g0XPVhZfMVNjioSzdOUiAn+5lQQJ8cmWBulzqpGUy5DnjTpoUlTtF1yqv+LAN1fikBuLSkhnzJ09
cyPh8pjIraoKZZskZyV8lCYku6fz21ivEQ7d2rEXZhbOQCprFaWhNEE4wd/TFWZk/oPkh/s83ua+
5yRUv1vFPBSSufLsvvJChHMfx7eIQlAGSwYjFuKziLi8NjxEiVsOMOmdqUHZkPLrUbG9v5NuLeFH
i4uN1Atxo3I4k3M1PgtWtUFM1H8Sil2F1vx9SzfWjow2SvKk9A0er4tJNQRUIOVQTs9qRUK9C/dp
+EVJ++dJrjf3Ld1YPy4ZqEVnIiFirCVJhVlFVjPJcX4ecwPuMs1hHsPBQeIrSiMUjpyMbiItoilu
xfC84S8PBChmcFrULGh2w/1cHoi+ykO5NyYoe+rmRzk442TXpO2tnRxsm/QoJaVdiXspTA76Kpve
9fxe2l6spJU0sIGJEraH1wCawCQ7pK3vjF9XxngFV6LjhwfsvFE1KoZLnussyhszisv8LEjnWoOk
tvb3g/cYWQ9kjMmJwpRw1oTf962+P8SvZ/b/rM4n50N8Mo7hYGR5np87HFz8Vr1qv+KXyO0e1A0s
tU6+B1X9mO/EB1p33fGxeI62yX46i5/kT+O+2WnHtaN67e8vpuF9D374oHROHTRtnZ+lRtgI8PJo
g+qk1VESEVqZKgeV0e/35+DaOVxaXNxoVTBEvjgx8V394ou4+ekpq3dluAn7Z/QJabXY3zd4FZQQ
pYFF4RDNCXtoQC7nvEmLrCNiyc9wAzmdJGx8Uz6k2YpSzy0rXB785U4jEzg/DT5MpFWXplXmU3FW
PJsoS/ixit+5zmbN4Sb7FZFI0llAGC9NeP6Q8VwPyrPgwZ5EEaLb9Aiq2opSK9um5P/qIRY3+YD0
aqIM6Vf6fVKn9o3ieH9Gb5xRKpqQWNDr/f6ouvyQbPRCohatOIdqz3ttVjs90UsCRfwaYcWNWSU7
QP0Y4mzq5OZi7fKCQi1pueKct6OdicO5AocW0Thyf0DzzC2OJW8nkMLcx6Q8lj0ilprG2tSl5dnM
km5XBiJE1e20piF+Y+fTcEpRFt46coJLK3UwlXEVjuWZsvVO8/oTVBUv0YMQjt8lwfw5JtO+9FdO
23XtkyDjo9H5oz7sy6D3xzY36/I8Cvkxjr6UFVmx6pQKnZ1Vg21oLUDw41A4mSC8+VV4vj+ztxaQ
Jlu2LDUFMO6LY9HJxhCknVSevUbbtUPjdF27bYR85a68aWbOsZAap2i1vLG8iZyWVajlORAo6Jbg
7ITG3I2F/t/94dxwlyCX/8/O4nYyg1DrwTuUZ804ymVFM/xnKYOy/TFPXPryV+Bd829bbktzppqb
m1Ppd1usnd+2aRxoVXUe6qx5UfNI/9LmseVQNUSOKpeLbSRFayR3t9wMoAkeHHOn4DV9lJGQai3V
tDprUXAQGw53aWvSb3KrsfIJdi7eV+2U7YVkjbvyxuTC901ZFYASlU9tMbkSEAWzgBXpPGk5Oorm
5640882QxS8aDa1hYxqOJVAJvb+k12d/Lg7IGOUdQg5l3lofDkgMCCFNhLo+j0YFYkJKgi+1rkcv
963cCOZmmVQCOo3sBKnchSfLylQUwlRlcOkYH+pg1E9aaYUbRdB8qHjE+lNe9sOXSGjp39ZbYRfz
/j2sfMR8t15uKD6C/BDCdWgAUBm7HKsem02cSFZ9VqpSttE+J+dWWT8l6ISP0wiy0ehm/hBPS508
afNt4lcW2djonxs45xQS2Ule09RmgGxdfkdeQ1VP0qQ+t2QitoBHmsMUpeXKxX9rZT9aWUQanVlR
tApJLkJB2295s0C6NtbN9v6kXh/SeSxcvLPmGUQNCyse3dx1mDKnUls+KI0XQeWk/47kYO/7vuYE
ersC8bn2dRiEEAOTILY5L5eTJ5dhqggWBjVxRNs8kH7LkpfTsl4ZK171+p7nQazzBpABLs1ohEtL
ZDgNWhir5lxX/3XDFwWhzfSt8lZ86o0JvLAyv0Y+HMCMzO+glHlzJnWHQgkMhXaAVDEshxDxZmpM
W0hmrBHWLPcG4QhFYUpL3Mcwyi8zeGNFx5/VatUZ3EzvFEVZkSAP1JWH8JUvXZpZjE1uimwaShNA
u1nDBQUZErrY/R8PEVG5fjGCP+NYH+l0yf9xjyztLq7dqS+GhFRxdbb0L320b8a3Ifpyf9/PvuKj
L3k3Mc8hkSilhqVD81Uqw0nt12cj/iHXiM8DJ0WLfUs7C1zedNeomo1u84q3fleUXprFcwBWmTkO
SHlf7pZySqui8EbctbqL3PBN/q5/Dp+6k/eY/TUc/5STMUKV3qmPiX+KhhWXstyrMo0ZuC0q5CSL
5rLOpfURtUHP8yirhImt/c764BiZ+qaUtI2uWiuh0xXyfGls4a2LJJCD1Jeas5WQRNqJMAUg5ZeN
tJ11iG3ZkxCPp2HAOx3UbDD0rSBndeA0bQVHqGZoXrj3JKubu9cLOTl4ZW2YThKHdMfpIYLdm6Kr
xekg6wk4H6XQ68Qpp276e3+fLJ0IowAAykqBaqQqsmTN4l3p600ydWdl7KK9QPlnH4/BA01I0cEb
q2ztjruxRPPB5qolmQeCYXHkwiLvlTRJ+jOdgfJTmDbCWz2mxlEP+2DrCV2NeykmEoti3TlKXAib
olDg8dWjzuF5Jzv5JB+ioiDXKAjyMcIYoVe62nGzTEAwLzMho06XPVEWrvxyK/nCqA5QF/fnqPUs
W5fzB82q6u/JJFWPiRIp9kCacFvqeXikaUc6VQiUrAAjr4/wjP6ay+vAv7hlF/496zOlyHO5P4e9
2p9I+zwLUCl8U6ui2YbCkLtt6L0ZvvIsFd0aH/t7KfLyIM8lJDw/2XRetUvweyKPCXV0ZThHvly6
VeINO01WRspHweQQo4i7WKElsJWE7tGaENvV0y44APMutqlf9D+jJMqe40aRnagXoOdMtJ4EBopv
ylAbdtwj35gEJX62qIwTInklrE1d/Az9Ye80lurZPIggmc09zdHF8ZMeTtauEzv/IHT6a5WXnUPD
51YgPrT7tEGFKsvylWfnjeuBaiz0vVA3zzH+EoCX+XGVBGI4nAPrV5vLG39EjDX4gozWwYzl8+CB
xpJ3BIKvfOH9Y3njmFyYXtwQFInRoxlR1c1k7VmLvddKl74NVvxcd6dYIOV+39xV/Dtvd0rvc987
FXG46S+3e13AfTeIyXCWoghVMnUTQeoLQtZJZMXOhcZRmvwoFMBWfHW3Yvv6sr+0vdjnata1RmVk
w7kzRtTFShpzJnnTJftW+Jl6hiNb3mbM4O9Q63jfhztDNB0g00qyBn28NenvrxvYaOksWYZuViRO
XTlUrHfU2nShisQBHT19Y/0XxMVK8HFr1FxRfCwZAIrSixk3RqtW6m7igEUCtUdPkw5aZVX/vo+g
eZxzNArvJ3plLtfVVILUMiNzOOup9tIFKO+qNAj+p1pQv7ytrOON6aMIpwLqxF/hO+eff4gUc8Nv
KCLp4zlsykMYaHZlfinHo0pjztgLtmRNJ6223AwNwYC6M2MdrcDOjUNt/M4AfmdVsr//SctYHN/N
Q5WkA0UsEnPLOR6HytOKMpzOvqfyOm2HGtZc4MfhyEV839T1cs54SfopGDyX9/J1bCHnqWRTOp3R
ce3tkOB/6+VKtrlv5UbQwVWEO4L7BqA8SYDFHHdaJvhhJZ1jv2u2SRI2x0JUc7sw1X7fj4L8MlK4
hxTa93d+qRgbeuKNDey65kbrpm4vJZ7xGFt5tvODtHxq8kTaG2JvOEHVoh4ZSK3yYkHkuxLw3ogL
SZTgWjRSvXRZLLk1uiIZzc6MlPPopxsyFuo22LTWX7W19WKnQb82OpGNxiA0GOEGgsXs2zSfu8ou
1pKJN1zd5afMK/lhm1IXNwQt5VP0k+5ku2Bzrn6iLrsr10KdOZS5vELR+iCOBpQxa94v6VEUq497
ScmUM9efnW7Lk7SJdr+Vk/eQOfHr/Y1xY6djixcfrhSq22U7w9Tmoq9L2GqI77PiC4KqlbUGX7qO
Fd/FS2ZILdsPcNDlzEGR2gV1lCrnKn6Dv28XjfU26RGUDNambnZLV1NHOKehHT4XBRaWQkUpzUbP
lXPyXRcOxrbcj9E+q3bk1ITTlDv9QZPsdI1s+sYZJg8q05AEJmxOh16OL+pDNmk4aedK009jOaqO
psXW9p9XCj88q3/OKB1zyXiuyH2oDnFlnhupqzZG3CT2WFWPUxOuicrf2BPsu3dFGyiPiGQvh6PK
XSIPvmyeI00IN5oRNhu1VdONlUNrc39QN2aOjlMRwD5Ub7STLS4zUambNIgM8yyUqo6UiWyi1jms
KaPdHNDsy6GgBEG3tGIItdIUg2Ce01qpjh1RaMgt0kZfGyRNXu6P6MoWce+szQLegDQK5Y3LyTME
v0iKMLHOtSzmL7Hn58pOkNFEtyua81apRK/NAZahpqtAXzxvikUMFNL+ZhaGIRDrJ7aFXI7l/TCU
Hmnffd+mthJP57HcqfRp61Vp+5W357+2nUBZ0l9BK89XyMezR8qPIhngrPdQ8ErDR5YnKtuZnL3t
Mmqgkuh4rjN5Kyf86iJ7tzJX/sh4Qk64VBnoxaSQ4kLN3r7scjtyg039hHwfN4Bzimy4yA/joT+8
OlAarM31lebA0vRiaUlS+z6cftnbw2bX/gk2E93/2Q4ujO6YHdAscv4mT/mvvtj6u7h2Vm7wq5tw
aX2e/g/Xj972QDIbBl79rrcw8AUat95nR/kibk5Wu612L739Em/8zWHN8vKQvlvm3IAQpDmb1OSl
5VARghRdh/QtUX7nkT3QaKiXgR3RrBB+Ms0vdbAvmsTRgmMv28gw2W208qK6Il+YP4EAiV0O3QkA
vYWfMNSkHzOxSt8GCAfMPZSUyKL5W3lLs7rsjH/SeDdGGzHeT+rR2sdPlTvzsu7VnW4es0fpz5Ru
wZg3D1F4yLTz/RO/vN3evw1EB155ZkZaYjT7yO/knm7iN0tqgo2Qm/KuHDNMR4XTxY10vG9ueeLf
zc0dcZx4yJiWrTZjJakl/H7pG0X+w5QmqKlU1QttH/v7dt4zOMvzPNfdqGoCxLui9VHGOFc7GNDf
9MIxfnUFz7lzSvgtOeIX6TvQY/FPXQxO3dtFcYqPVbATqt0UOs3vYdiLxYbG28TbTmRG1ZMfHiT5
FH+VH9VPpXxuSGENjvzXT7cTgudr3IBXhBXzHH389MVJ9Xolbtqgzd7I4vVD6pAb0HM76Z/Eymkf
hOiYlXZ+6P+HtO9achxZkv0imBEaeM2EoGZRoNQLrCS01vj6ddS9u0OCWMLm7PSMtVl3TwdSRUZG
eLgf5vKzfy+9uzlD2LFA8z+LOshwlK4OKZQfZNuR4QNtKAVsIQ5wCcBfVmtP4OWiIvjgzJK4Bcm+
PbOwUFPoah3wO5F+gUe12HrCqppDEN/JxvzNxdUnDfvp6pMQjblu3eKTSkPrdEHvfoyV9GQCwEy+
0l9huUxpZCyIa1aUm3lE/mVtH03HKBnmsqXsZmwfW2DEOwYfr8LvwTvJG2kVbT2abxyksPVfWmh0
HZ09wGD2LHUOlKf4dYPTvBkvcpeXGaYC/ktVoQqMUHTct7NgEjCeZ1FiCW4XZCtfrhikg2w+eq0h
cvdcekVXazxK+QDIcF58rvpo8dyVSvSa8Go4Rys55Tf+ANd4ZiMsHtO2di4cSqH0iVWVbm8sigTR
vRB9oYgmnut8MYcbHPb8aC0GOCQQ1GApBPvFKEhVW9mvxEJOLORyhZXiQac4XWSsJjOqSBE2RwQS
enMgHXYiKAB0fhBjAt4N6iSj+ITr2ABtBGVicaEm4WXv6ziSebLkT3lJbJPtToKW7XJpw7NLIN6C
3BCWc2Cou1YGrDseBGC8xGMKke24lsd3bseJ4AezGDTD7ricNALJtllgiKAxjmmlLVaFgMq0zlVG
n5L0S57x2VM7D04UqBqkRNEmeRdSuw60ccUssT4/Az2j0Xtygfq14X0+9tl/2eXxIqNtA2I06BYZ
VIFuD3sac3y/cDFSwPkJBlr0lwxEEyV2UxZwf0RFEilZkQYOQ6rcoX2vi8+BWtFMnKv737GyDdOO
cg7UQqBui8h7FDfgfVaHjhBj7XOjTNbW+sxoa2HrEgQp389zmYLx0+/PGnCVkERExgq34+3Q89qF
KLbYJVZAEJggBNjkaEmPqbjPbFIBJWukDJkLjYa4426+4U5AHzYgmcawUaUOGLZaLBKrWaTIU2ed
TLiKFZapiEYuJgFNtlzzDjLWyqVRHdvs64U/84TiJg42DhcWG6EHKg7jSgxQOL6Nk49vsO3FS+s5
zHfcIkWvxZzNo48jT1yVIIBqLiokRPBCAG5I3tuBqLpmZtdBoAVuH1eEaUOnp1lXVf5W5b0i0BZd
wL3EKS+8yIBrtHThFuipFGSPxZ0hJ+zWaULoHalc4z7bKSc+5zE0DIxIZgSLr+NU0R9v76m7bACU
D+Uf1MjRS3W7xmHYCrmtpqmVuNSXdAjcynWvJQFBQZYy2Sf3hs9hQOZMkqcG7dRAlkufzWtmSDZV
WNr4IpEWc3D3u+4Z7DwwCuF7QMKHMHAMv+BaFC8rl3UsVUhNWWfRz2iwe0k2W1Tt1g4IphvUvcNW
7/mZJ9df5uR2/yFxCL5DBOfo7YVSwO2EZJUjgJwv9izt9R2tH6tdr5Urhrwn5B0TQQ4FBSkETair
KSvc94TQs/Z7PNK1TRptu4Ub1GoakjdKl0f8s+zI+RzTc0pdEtOUrtdrep57T9zfezgw6DIC19PA
7Tm+96oyjTIeAqYXNnuL0XtYlKvAfXL/bU0XGqk3ZgZ/cRX3uHYiKlXH2JcKfQ5OuEfTLpF5kUb9
ho9yMrMz76PyW2sj7+MkGS6eANacRutoupIJxHJ/0+1utzMuCV39fHWgTVu3lGz73+BJnOlfnTgZ
t/ZHUR5bl3mzGOxrkll6ZGd8FtQhDlkJT08vCwPdSwiogLugFalmHNDc0Ed3jsIFihwMpmXbENJf
NjgE0Ml6PL/D9I33+fWeGe1zx0mdCG7FvrihlVUZ8cqZkzRxc2ICUXKDDjtYQCCRcrtdmKa1QYaY
MJdoaT/9mO26Xu8bon7veLIRtbl2g/uwaLCGqBzmkHUdAxsXmQT5nbxiLsj3kbZcZWCO7pi9nH2W
0ksjzgS+kysE3zRcU2igU0cXMYj7hZ7palgT0RJfmJH8zHfJzBGYiHHAlzDQwYAcZxCDHb3Rux58
JgrgppdED/TIVLYKWf86mkKDGUtTDgTzIkDzDgRUeGjdLpWUNYpctDZzaZ3IaNO1X/CkKHZZ+e9D
ZozoytBo3vhCSEQvhSE1bvB240ktQDgSqTxv8RVCHfjxHp8IU2/NjTxWUVRCAdwec9mIJDg1Ondk
cILxvv5iqR7rdC1tZpKVU8dqUKRCvR6YijuQW85nfNgLGCCahnQJUn4i3u2PRzWx9xAAoniDrspB
RWS0WGmIJizOixwrlPKX3Mu3GYPijetF+mM7EycKcBRwEGM4iPb/ANNX7l6R/cav+8Kx4iJZcw57
sMXgVY29Tx5lxCyqDdTpZ47VRFYKjJhXNkcL1gqt6/JK4lg74+AQX3MIfmrJz8+KmCuCy5aul5Bf
xpv2PBPt/lUgRw7xxvTIXbGoNBRlA9Ovrwv6LOnPDe3MZCkSzTBWqo5P+LwM/h/5hhzqC2hEkUil
0dJElrBYblJN+10+XoD7MPR2MoaNcLUAMsOrvlhmjuV56lLqbb0WF9usZbUoL2lRcDOTP2luYGcZ
eoJRNx7tK59NFZuLHMcKBjVG3YMEoaQsg3KTzvL7T12uQzfwoKYNmBhgLbdD4+qgKFtBcaxqnSno
vMCE8iRWSLvyD+VTrIk2hRpkGeKCRWcynhuCfUmI8NEAfpi8gXXp8Uzfgf8R2tx8z+jGLUGEnmUM
51hapbOvO1+gvsHv2l+/IA61Z27GIS8w3mnXgx9dva2Ti0FdqI5VoI/hVG8X7OZDRCJJ3HXpTBQz
8WLEwCB8DYo51HyRdbydaKYtF1EWhK61iciuJyyrd9/fm2cgOuh3swSc6/FE/i3c3diu7I3eE77t
imhmhr3GX9XlhpWtYOPWBsDo/oJ49hL5AUgIV5AvDl3wZgmb2gNX02ukrrhy0+iLBUmZtRzrsgj5
ingbAHTy+Av/HpCPvnCUtencsLcBJ3EtTaAZUQ0UPRIiEoSX386a7tl3ztcgUqf/XA4H47RlzHBP
z0ftdbdZnoVP7+BpMV3a+resAe9EltnL4++bPhr/zOCYGiGGwlEvuIFrceIG7MDlS+FrakE8ifry
2hdXybpzfWQiVpwWHjtpl10KlrQf5QmIqE4+pu5MMn4i4XSzhcbgN+RGPBD/YElFZVfa6MBhdVFd
8naqNaVqiYmRFKThkXsCOWQerIsUbcmy+pMrO6V2SGjP1b4nXof4IJTxAaVFVgII+ds9DVrbNosX
kWtB6mQt6IXZv3BPHl28Nhq6AdGvSxczJ3bqKry2OLqWuphTo9JNXEvOl1JGITAZAiH/jtS8O5fD
nJ5uFCLAhTSkt8a4kgoZ3lrsMN2ZYPAR5SJNOOd7F9wAaDjYA1Kgye6hgAo1ROZ19LWGPVUvj/fg
tDsUAVdCQgCx+xh+VXVSHqlJhSUHMYeU68yCX/vOR+PQjEN+N/ZXkRKYnC2jx6Wg4lxJcirwHXpq
AXtEfIOraOS1xFqq4zCG/c4USfY7iG2TJCEspYExc+9Pesg/9UxcAVATHYdTde862E6da0VMZDjF
M4q5ke1q9eLIQUJUEnDbUw+oRu4NtWCH0RYyndVFnv2I0ZbuU3XhtlHvWpV8Bmm2qixZf6u0BG09
3TFwj0C/a2ziaQKqcisOT3wp5+Zc93C/jx0jCu0gBsZ1AVjw6BuCtIfAd4lvQCnUiNBvWpI3nsb7
eG9ZVmQEWmK45BcubyZknh78kEkGZhzKJGNsWFuISulAD8riKDhuDV9jqL00a13/EOl38inOpI4n
7ygEOf9jbxToeIUsZK0Ie9Vaa7f5JX4K9HIrL5OdpLkf+ZLf92vG3BcxSWm4dkn16Wghff4Pzhi6
8ABswHsVQP3RTZk7ecVFYeFZTH0OF5p3lHOdTYDqXMvqPgq2zjez5uc61iej3Guro9sPWEC/zWtY
dXlqvL7v3K/KLGhBjOEefMXLPF51FLoeuuTpTxKRCLTTRLq39soSdGzEOncvmzmGkinvOrQGgXP7
D9s7+iY1DUo1km3X8lLTLS95tYm5N5nfuG1C5mZ98NTjTT44FeT20CZ7J2AVxE7ah/wC6b1G94iz
7nYeWF0p3XPo8KTsf3J3IrZUBjQJhMfHdK5qHmU5HzCelVSOLgpfjkx4Tk9byNKqRiU9LRLqFTqT
/JbZT7aNoPfO+FQaGsvNUJ17fE+88oGcBr51YCvDS380zyiDZZnncL6llqYULtnFsbFNf44YcfDN
oxkGSh6ZGBgAx9UYutUCkc+HHe9bdblmeFpCbFzv3Cel/358gIavHdkBXEUWsGkQCSC+xe9fvY44
oVKUUmRCK6hSrW09goSPUK28XQ45Cc4Bb9i/pZjBQgKQxoFgElrDwPGO/QZbS27QqiH81KFcd8Yc
0nyiyH5rYOSB88Lv7LiCgWTfb2KN+0k3wH4g3iOqpl6azznOvIkNgQEh041IClCQcfU2ixEClALs
CR2pixfwvcX92o8/Hi/URDkFw0ID3iA6ju2njl/WUZRzReZH1nOhJyB202TiX8ptvc0Iu8Wbuien
mqT6U0ySVRzr5TOLNPl5+fgrBiPj7XL9EaMXpwuAk1NDk94SKl4X+pYkzudjCxOziRrhQD6I2BRd
PKOgpeEqmW2KDECtFhd3v/LQ+gQpL0d7bGZiILg00EwDQ9iLY5eSx3YI1TAMJK+jZ3mB7m02z+do
YqYisBsro8HUIIhzhXJAKKmHul7zW9uD4F/0GrK7Lnnle7NoQSE5F4vdF/9Q+bka2+hOrHIhd3vQ
YiGyD+Sz2P8W/dHP9rFzYQu8h1Z+s3o8mRNOZOi1gBNZAAV1B0sHf4tax0EQWY1IqjKANOmpa9/y
0mi5iqTuce49frdH4BBhCM0GSBrj5TJyWrXMhVkiJbHldT5l20E52TEFCLOh3Yyb2Sh3jnhka7SE
gpJHLesHscUWsgaiJlDHGlFRm57datXi6/FE3u1KGEP7/ZCWVMH3po7uliSWu0L2gA+q4ayc+rPO
i+/HFu6ffYOJAfiALnTk+selypQN/Zpla+AUAaxwUROqX19Zm/qi4Txxmw0ztxkHj3DjMYBwwPEC
xAId79AoHa0Vn2a+F4RCivI3HNaq1hiCbBD5AarW7GmjIRh+PML7p//I4mjFUIeX2oDhU2uTtptP
h3hmTT364xvg4O90eqzI95IGX1qiPzY8NbVD0g+XGjoPgesYXTyJB/pB3/EyC68b7V3d2AyxDeJw
2kdpqr72PVdvuDt2GCjAFABd4yIdeOlu727HSyTFbpvMEkwwdHO6a0BsFtoG6U87k9S8iy1HlkYv
dz9SkWaUYanyvkNJO1cLcu7mxFvmhjMcjqtQRPTRTwrpiMyKiNDRWFhKKrEUW5t5KM2ZGV9hEhNw
uc1mVqY7EXF8JKJVPXAJ+yZevDkFzPtgZJg5BWQaoJkYGGdHmxFxohjgeGTY/tK78m5E72qxr1Yf
tXluSFjPbcG7wBzmwHcG0AUe/ehdGg1OKiEHnAJ3aQH3KpON95ElRiFoL1JMzo4mRWQO5XGfaBks
ojcaLcEIJOFYbldtYQtp4TlNbqG6BkF2vPZCKGsQ9yAja0V8Q7iIIA7TZJvW4blkTuFPPxdR3ida
Rt8w2jm1F/V4Apa5tcP944D6WkuhFeVSmgIo0M4pGw1zOPZo1yMezTFQ7eC3Vdvcyg1nGW7CuTWc
uARuZnTkMReFq/CJVORW5q1wrom2M5SMLIq3NtCW/JN8yY0ZxzWE3I9GNNqkYhEEHLTacitWdyJI
il8ZDrvHj46ZvVYLwGbJXCpwdtuMYhSwyIlopsW24ZMdOLL6CPDTF0FPI8P/SqHmVh8SSJpHHNDS
AAYSlgko/waojDh7ZO6iJWwegIlVtClAHQm0wrcbGJLFQCAyUWGxzilqtVCJicyue5uWzdJvjr0+
V2O/R8zjFkTPB3CeYNlGI99oAyGG7yovsAurzV/Bj8xZ4YuIlGQ0wNT9vULkXbxpGtKvFYNHoujx
Yg9rOVprNLTAH0E1D0g3aXRWFoua90PQeVhp9epXtNak+hylRBFm7ExcGZDGGqAE8kAoJI8WGGC/
SGGTqLR8/9TzSxlkTztsJMhKtjPVmbvWbjDqoVFx6IeEpjFa/0b3IHIiWcUgd24t9Ao5mE/gjGTD
WXvWZefnRCEfaw7ZF/TjLUhsOoeYUv10zn82rxnRAjKnwDQVf+BzkIta/OmNjDEU0G1TwbYllVZY
UTcyGCPK9HjrbeT2Fyu7DEll9uomKFciyBBc0iDfzmjCXvkNX/Ngxpnc94b8zc0/HzM62k7v+XWT
KyUu1fo72Hw2eg2YK+kNKBIQVDwICYBLc3WZNBtH28ylbiZ8GTrQsAcQaKJLbNxxzhapVDNpV1m5
xLTEVnnwuqbC7Cgnrj3wK6IzEf2CwHr87ZCr0CFvIt6umMEMuizZJcM9h/nKM6G6VEQgraLy0q0J
1OCcXkdbaQYwNcS50DJSfyjNi6tsfGFTVSD3f3t81v6y3reHjQWgGZozwxMTP49OOh7zfiVHXGvl
kNg+2YzemXWu81+BJi9DhvSO6YLAOqVNtkWHeJPoLH8IfQKZNhk6qMEGYPDK7FgtLb5tjWV0QYWW
k2733wE31/F2R46LVtabbx1dO1EYJAHrLFqrIDvsSiQY3lE1GJADPUF+Tb/Em3Qv0nNIEUl8P56o
vxzJo4kabVNkGT0lyXoIvdL3kO46HTnLgLTa55A8vexU8v7ikbcP0WSpRfcvHzP27yEuAyMEImlU
7HFuQal2ewkwqtDGSia2CNPQrxbo/TIC/DDItZig71gTSUNt/JgxO0zpeNTXVkeOK+LVUoHaS2uV
7b4TEZ+FhZaoy4ideynw9+fwdnyjKI0TewECWBifERHjoL13FBqpOgSoSQn4hU63yFJ/cshgR6ZK
c8JpOaGLDYW3JnN56vtelNFcD996dVjVOGqljLVbK3qOt/yLQGytX57QdYsfgINTMM0Q51v1iXZE
2UDTZ/uY72/828kYncoe8hccW+EDnOybLTexS0phG1QC4eK3wE8H4GfozN36k+drYLkDpwsqckjj
3Q6b8ZwEnNAMhk3YL8M9P72vmK9y5RsSST8+IEiVoDHR3vMkNKEkwgCfNnPG7m9kDHsQpcNtjJ6H
8R4XHU/lesXpLJjvQrI7eOgCWjvk9CN8m6dVeDbRKyhS7lPYfy9/aU7nivL3nVvDygONs8CrFc56
rGjPMKEv2FHUWc+b18PO23zyRrY/oFTlkVO6MU1zr587sl5/FKu9tQ51lwD0e1w+P56IYXnvTt3V
V4yWnw1LSKJzIeaBo3X+IhcBSap/S/M3eFMsJ5i+8CYCYcXoaAN6kMo5WEgsr9ftQtZBg6c/HsbU
cl5bGB3pvLATyc2zzioiyC2KIXhZcXAD02FlTQzw3Owa8tjiH+fDeOauTY5OLtv5rcrJSWel2vNu
h2JBQjbd8fV19+7SwyXbXXDFa+CIP7Vk1UOnZuWQC79ZRdQkRNethCWWu8ZtR9Sn5dknaz3eoznW
+o3pt/b4U6c86yD1hBB3MQhIjC4zgRkKtBEOWxMBViEe/f49FXQvUmamZNIOAN14OwAue8co79s9
iASHM5UiFz6kPhUEVwsJAIry9/GIpnbtUFhHCw2AXpB5uXUfqc2ndacGnYU/1BBRRMOgxDWkRgb0
/2RIHfmposHchcMhVaM3m9uUC4tnXx+bmJy1f8aijm5b5HiKtBL8zpIDyLI52wgPAzZ4cdK5Wt3M
pI0BxnUlQvCVxaRVQosHVoxzGCc9Wo7c1eMRTd2vV6sz5p0Vy6RjOhmGQGBNaxV1/qT8D9YF5E0I
ceE6gWYerUsF1dlkEeadVQeVxoYAjzp70Z9J194xhg9+69rKaGkauW24LIYVpIq20fA4ed0dFvrB
eEqXNTm1m9Oppm+1/vYhcORjQTT0ZzyeyslY8PoTRq4T2InaFnJswFR73SREVuFmdoZxOOGqMvv9
E3+MyfZDT7TzEjiKkM64jqml/GucGQRNgG8YhaLdINnwt/+rFiDxJCZK8C+5u//fHKPP5P9bGD2N
i9SXHL/FAIsAmAVXk5znlJ1D6P0vK/mPlbHDECNOLkJY8fxlRJ53yYBOOKxOIjLi1ql5+hJIg9ij
1httj2hvmEv0YMz4x6kDeDWZf9w1V7Ge3PgDFz4+ohz8o/ojWqFjPN4vUyZQxMPbDw2UIEocnQu2
brNKdjqcC3RvF7Fo2JmyAm3bzLaYeEmjWAhMDziDkdZA08etAw4DX+Arru6Bdym1Ae3YrtB8rq2C
HdG34FKj+Vr+SOlyrrlsIrt5Y3gM7HFVPpbEEoZ5kF6a0ocXbIr3xVNWExuNcsJSfUo+H0/pVGiB
IHExdGviUhtrzyzY3C/5pOitCCCmLtYFgAL86oR38nvgz2RvhmkbxxSwg15+tKAu8Ei+nda4y+Ks
aLjeUjqQ8Yfnik21lCeLV8Y/qny6jmaJyiYfe9cmRyvpl5BEAONKj8fepqMV3pocdZbvvHYxHItE
FY2Be5jDDP3tw7uBojYkIUOBnoZxLqDh4sAHZVRv9YGhhgbY6UgbQJiZf/EY0iy2VaWjW3X1eCUn
6g8sQoZ/rA5X8dUBdCq1jdXM7q26op1EYtCVe0QWaF39slSNnrwnFhQA0as9x7k8ua5XhkduNA/r
bMGlMMypT96ahW5x8LZI3lzeBBt8PONmhr/s0dyONlEi21DEjAdjzrFhHCL+pIkZtsc5bMmf2vK9
IVAowguAmmpc7QjQWOtEvNhbu11BNwaySMv6klmMbqKLkUJTXLNY+tUZ+scxgouolqn56+vV5jjj
jSYHDFoikNMJOKjj3lo2s3mvUdXeQqaeV4xyybs0prOVlclFvDIzntciqQS1g5k43dWHLiMgavRj
olJFfS65uSMy+USWwLcEZBAC6juRraJiPSDL3IXFktWK0U+Ofjl8votoGj18rlanFchVDIeZxSXf
3/jywBCJHiAkrAHzH72ksqqKq6pkamvRcxYjplTk57zcH6377cYZbAzcz6gHQsB3ZCPJHTcDs1Nj
IaLBTSxR9ZPd4CYm8WH1Ey+/XmICop79uijJeWmBuG75sV6COEfWnJfHLmEi/3L7KcN0XLkEIAxS
OXSCxnrmCX8A+QdhDTzgACGKTCClV4uV+fKGHrl9cTgfszmc6j2OCUfxeiaG+/zKvMLIUdwFMK9Y
r90vev/pgSXGYBzxnbT9ehEOEnnb70sKmd73X1TrH49/erX/WYmRR+wDoZCCEiuRdi9RecjkmVr5
xC6+HeDI85VNE8oOpPgQv+ZabbwaAu2H7qvSIU96jDLPdk2Xy29FV5ePRzbh7G8tj46rUoH4ME/C
BoFlAeopSNaWmupokQraUxC5yMVSDU2XPeTiUxhvonS223jYxY92+ehm7Utl0TcB5pYnr8H+HcUY
V7vwy9WKCJqpL4x1uj7DI85FmROx2c3AxzGg7PZtwA52NzVCM/B8hcbl5+S/6DZZU1dfMk9LNMs+
nu2J5P6t0dFTKWJkP+ISGG2oWBGt1d53n/X5EhwvyXq1MkX9JUTyOiYL4w3BIanYoQTfEG0uMp24
lG4/ZPRg6sQmTrw/35Lpw3Fu9Pf38qKSekjQ7CR68bWTGW9ItN2+JaK+hw8nQB/g7WR+z2zBudP9
t0WvTjenVlmSxNj8zPL5FXwXGWIriRoriFxtXO30I+tbXUaXP0dYa31UtePM6Z79gOH4X31A1dZd
BOq+xuJ2pQYmMkR3uD8wCR5ZtcRMl0+MTF90fY0ZCHdH15x5Qd/fzLeLMXJvXaeIUc3Avov2QrvZ
KKnFgtrEhspfNvOOvOecu3Wlf73jV2P1FTDAqoMrzfQIJb2doB9WOrd60tn1nnK4SLS5TT87vSPn
xhdpWlUpTAKVIBqstnLPDqmHuADvyhPgTtttpMFxr9HR//J95L+l01xf/0Qa+XaKR25ODmzG87jh
tIPUYDMAFYBWAEv9FgsdbOBrNwGV6dPLSwWVszeqg+UbzLI4ifYhJYCoY+mXy5ll/2PQeuD6/or+
V2sRxFHm5PXwUbtGPyDXiLsd6c+T+UXg+Lwn+HwHu32O4vPv2fDA7t8eubLbqy4TBYNd0EnvIqKV
250ho9fW1k6n9rQlzBFbASg7vEtnjtrMTv9zyleWQfAs21B/hbPPshXyVdA/SjZe6VA/6I2k5vTH
/nYCNnGz7GO4W54XiRulsJdrr9nHjt8iHiRmY6BE94Qhnh1Dm1nUiTfbrclx1Ka6HBOEMJlq9s42
RcNb20vhYG+6Ob95n8W4tTRyW2H03zfY0Ku129XbPiGHQ6xF1CH21nxCyi2WyJ7Xz9hGG/5fv59u
rY+cVqm2RaIOJ0qKzLIwbXTcRzkN+xX46LXHy3jfnH7rtMap+UCx0zRXYaszNd8jr7iiMmKg/ISB
rk5PMv1Szm8J/Jhm/R5Bb7CZ2bZ/umd3Jwa88IPqlAStstGiKl1Y+H6MKEnYbV4rpDYzapyC3Um5
eA01XWR0jivXKDf8CVWLBEfHM2h8HC6rpdIPmL1ZIOcEZATzf/VJo9XPHE/JSyhpW91RCECEsoMr
Jyu5B37UNr7IHim6M8VbYGYqJk/wldnRsqM1MMoiHksBeipNoqnyFnkptTMzmtP5/UNRPZr0UdSd
yKIa1iruDZF0x/preBwvEPxz9DNGFyiWHv+xm0uOXbDCqd7vOQ3F3wQVQHTpGvnz9oUHjHcBsqCa
/OQlOXGrl8p48/fiWgdJkHZEmwC3Y7ZSNzdJw9w/+vLRjcdBFqUVhKixKpvbV8HCYlh+rj4//SbD
VhwA7ZAHGldEMjvOPFUZwiZkpOQhYkE2ysbpl/V+D0Qaujp09LAsIUdMNs7nMpttH7vfC+BfX6jg
1EcOdWhYvY2b+owraqiLo1QCkUy/LFeVzeR0YUd7TpGhhSiH2mNHwA7x8e3E3lgcF5qyuGYb3407
S2M4EvxAp8HXhc2R0bAZZ0zde9dbU6NQvQNPVdC7GFxDF6Z42GwUutmBCwsxi6tlM6dq2Mp340Ll
Fx5myH+NEXZsnZR53WJctku9jKDfVaMz4xkinHsTUP4E8BbSRGPaWa9At1/XoxALeo2h6f793VmC
lqAnL91BqcieHvvYeGxzwkcBOQ8SMfD0o78Q7Za3G0RFza71S6fHHFZ6A8DY5+HULyWtMIDzTVaE
Wr7ekF+fzsV7E7cw0PQQAGVBE4S2hXEfsx3gRcFUYmf51bpr9FSWQE20L0pAusD7KpdfIGwAR/xc
UnFqkq/NjsLMmuNczstgFplTHX87gyBz6zuUWT2e2XsuBcjYXxsaHT0/y+XaRbe69YwkW6wdkA8J
Nhfw5KHnT90U9LMwD55eUBbZxhC80ofVVuc2a0+zQDdsWokhLWtzva7NfWacS4p/14lxXhCICqP3
dg7IMrW9QXGEdNnQZQzykdt9IJV+H6ai21tsd443WWapnhE0c/ITEw8NTMqVmcEtX0WXrFBkat5g
u3Hr6pgJ6OL4Comp6/uhUPV7DnW6LI3lefkRaHMqG1OuEPlAuOJBCRv7/dY0l6VRGkH8wnJsCJmo
B5sHHg3CqTx4ywXFfLz6Ew8HBeRUKrQvVJTEodd4a021fVQhE9QF4i2zSUGShy3A4PFwkuknanQv
ClbRJswO2ZPcnMNCDVtr7EiujY8Wk7OLPK9CJHgdiGs/pxKCHRlZXu63gNvKMwQg5SzxxJTfv7Y5
WtladdXaiTBgdtuihTddyjL1GPAf5zzpUA19yeTj4zme8iBoQIL840BqhqfIKNBhG+js8iFbW/IL
XD4ojRMjEzRB3dWWHa1wpz+2NzGrN+ZGwU6VR0zmtIvaEta+hp44cG6yEWWKJ8c17XKGVWNit94Y
G37/6qAIYS+WYYGxCVRmjC7Wsvw1O5TOTJ1ucg4RGQxIXpRs0Zh8a0etS8lXkrKxIKsUPklisFOa
JCOu3Yl6leXMqhkklgQwWEeVq5qi0DFz1/iwM0a7FQcFPP7gVxsQtaNrHAhVaNfzam15rbbwTTEd
mCyZdfTCnZLP7JNvSPT5eCWlicjhxuRo1JEnQYzMhklhYab5W/XJsJ+CR1Nvs4gJm2leQDx25bZv
Cyxzq4npLouPKXhsY7NVd6H9HHWHEnBKEZy3P4Fagu91rbS07XaJfRLwf6uhLiEqweKJx+4d1AVS
a7i9FiW0yKinmGFsVilpzv2aR1Wy/PbBmruOFzQrX9zwSxpUAU9SRflmJRYFjeytlOqtvPLWmV+D
46SkIHaVuhml4HtWQqhVYBVE3MYqevvu5G/aCjWSHCUTId3054KljFEJh6AbWqoSd121IHLWeQXc
7E8xWrBf2jks2sTlfPMBIyeCxEMX8rGHtEejCR2Jfjv3FyXqqDYraWbnT/QXYLACOvHRHIIX498e
uTph/CItuRKXkcVlhkjSba2lW16DHGRt5EZshquN4lLX6DeRZRt9iLQiT20jwhP2LL+3NIc8u7ln
Zu6NiQ6a268aOZkQwiE12+GrQG/5KtpkB9jsAJ9l9FcGRH2Ft6lck6bWjC+dcDfg1BnUctAxA72L
UbASSakEOuGwteJewhZd0LhCcISUcoa2Pf/18fGbOPDQ3UI3LIpyA1nAKARDAVYJkyZrLblkvOca
r1MiSK09s5snygcKzyrg6BsEX1iAO25dm6gmLmcrgOnLYUKgY2CEtqa2rgaqprQmuWz1KK+iSm8j
wo00jwcooqFhI1OhO0v5uijAXZczy9TVWX4m7J46aeirUwEVwllDh8vIAfmKw3ZBL7cWJBrZ1sij
rSCm5Ji5Pxy4MFCsBKMw3tKFZjM0y0xnQR4vwcTTdBA4/+cDRiFCHfkeHDKg49EzGL6M90Z/1ZzP
gBx/l6isLMHrmjmUe6sXJOo2+JW5HNzESQcLwACYBhZrEJi7XRwuq6Eyk+M5lQO7jmyR3Wi7YGkc
erI4SIdm6z0VK3+9nBn1xBV+Y3W0JcqmB58TB+DSpjRCICZIsM8IbxyMyykyf0qybYztl0wBa21W
6/8i7bp641a65C8iwBxem2mipJHEkawXQsFizqnZv36LXuznGYo7xHqvgQvDAnTY+YQ6VfTomSsf
sBQdX33A7JxhLuCeylN0jHdAcEDp01v0XQwA0XpaeVeXZhiFbxmkAWinBynm9QyPBc+pwcjDA0X/
mYJCBT3n7Jllm9HYavraYVt4USHgC8UWRA8a9vTs5lbhKuQNFZgXZqb02r0ngFEg+fZAVOvz5eWu
t9EeC+rE3091gpGuTeua9ennF3e5FnKVPmiw3lZHcHDi3pTQ+AN1IkZGyazgyoDYJdlooSk+h9Vd
aN/eVwslWjAzAUMNyRoNFLHabPRpkqhJ2Y6AVmlOdQwFogffAALsobwLkrdDoNyzfhO0BFqgty0v
LPKV4fnA60EDXxNFPBVvRGEXqETUD5rck0I0w2IlQbEQI6KTBlojAKUqCuL261mG3lPH6TXCilY6
9B+y8V3TZ0NbGdECHB2R0ZQW0DUFlCHzOK1ChCi0Bl4HiZxHc7CV1/hL/aYHwQHbvak4FXljTm/x
Jjvo7vAuOMdnF9AGZpbveKWrQ28ffqHNYWe7h4P9Pm4FW4Zs0/aFmYdfu933aeUmW1oBSNoJcJoQ
h6At8npStLznh7gQRy8tT6CrNCrLSNBp00JwBk7z7dVeKAtBSuTC2Gyf1Whq5bUIxvbHe/U9tUC3
7hHtsd18uq6NrmgQSHLgXBdfhtULe+HqvDI922m9IXWAYAqjJ7oV3KKIfDj7r/OxQRdZejbc3Tu3
VVZusKXb8srmbMMNTZn7rQKbGanOGnmNt0fhrjzHK9fHUrAuA4GtqaAeQYpgvrFTuW041mNaCyTA
cqswVcQcoJTmtwhgG/hfvtPa+iskIe+5rfbwpTyD9uJ5Tc5noRSG1b34jNmb2PuxP4YDPgOE8QJ4
fO9aTK64Y6+2fM95/Qd6LSma98D5un0S0E+orGyvaffMAjFA0PEHwpfoc9FmSyz7TYFZwMkbi99N
fNfoj7e37x8w7U8DCC5EdGf/RKCymKGYShvqAc7x1m8lix3ks74Ddl8FnCC1UC5wazvZVlAcdL0n
lEYM63sSCQC5GvfQo4GxhXoQdFrJ2ileHvrfL5u9ywiBKz6jLfUijW/2SaDod4qePt0e/zR/N4b/
B9t98Uq1g9FKQlnDiC/+EsWgO1cQMLfRtZSvaHIvDgftboC6g4b9R241GNG40FWY6DAOnyodvfbS
2oO/ZmK6Fy8GIymN0sd+R71zN5oZBCCwpPel8wcTdMi2aD9UJfPX7gk16tuzuHhalYvBzddKpBwT
/lh+FXdHR0KfWeE+Ri4cd6uy7F8i9sfm29imqKqsZdYWl/Cv7Xm6XM0lva+6nnq9qmwG/swbH7zK
7NsjXHpnLwaozTw3vuUo+ImwGYPid+tbGn0RIicOM+sfzKDlZKIWQQfhnP6YNiDw6SVKvbIMTL39
CCSnL58ahN637SwFO/AX/hqabZWMJeBREUfq6UJjZzm6tRW/JthBBcnRuB0COJxESKbF4rcUa2YJ
5r2+R3nKV2Sn0ug2EOWzQbOVHTxZ/XEaL75qto0kBWB4g8dSMhQxn8VGT5wwrQGUbIE/CcMqOY29
/FFzurQCJVyItTEdqHqghxB9m8p0si5OTgZpEF/h0BXdlO1pECO7qk4jOyu5uOeNtYz7Aiwe1R20
GoiIgNEeOk9E05xD1F8hL+s3AMtEllqT3ABinDQQ0WNfcovWvl360oLJBXQd9FvNTCaB+XAln7n4
lk/EGFP9DG/s/OQoSm9AuAYo4Oo7C159QbZSyS76Yyy9a7ITU4joQFWHGa8rm29K68+XeSIxm4pq
uoz63fVsh6HY834f8AB78GaBNPGRuytJ9uC/hCs5lKVcKmgskTdTIXEADMLMXclH2ge5mDHPEl4E
kJp8uB2K3TlpXrqVO3DBGcMLCiEeFAkV+MkzS1KistrPUcuIt21nUqsBAo6OJH1ci2xAHP1z/oCe
RserAhYGGYn26/nrkkZukxJOvwHFkqNBma/akNHtQgf0xoJO0qoVQ7NivkydFJrVHxWV/dexoD3n
8npOVRJMgSFJQhwJs5BCBTSyvcoVv6kUtslzl0PYED0SuhwQPgD43SxkMckfNTVoADqqK+QhorQo
04PeapFqq6VsFHaRIXv7laSJzztQk4PArEr1IjJ1WeFHq5Z7Pr+nYaZMkmPoWLanltLcyTsgWYko
tSBdMCAKIZEgGcfIokMQq9uBDcZJyvpUui+0gqZ7eSzE4FiHUc1Zasj5EskEseRdVqCOsgexghjf
Z3mr1K9aofXFQx9HtbGlLdCSbt2kUomnXY2AEWVDKjsGTSVhX5TjWO/ETPWnGoLoq0dR4Cs0pwy+
JDh52gTPuAND+pSNUdocQ0UJNbMG5zfU7JQKhLNFHcWI8gwZpOeGKkftQ5INZewwIMY6NysMvbZk
Vo5ozRgzqN9FPpeAiUdM+c5WfFEKN0Kt0wi0ThWfeIWc9vmnomRAspOQIUv2kYmlCC2zxC+48A71
Abk8qdlgyBuNgpj/pFVdiJ6ysZY4IrZiVdhpo6Ujpr6mETP1ISuytxyMVaodIWHQfLa6GNSfctNB
097UWMPlm66QjWEXcJwSn8FoE8Z2iC7Y9LlIYjGpSN2gkw6KBlms3vW9pkQe5BcCtLGhBoQmeiOh
Jeo9dW8gKR8EnRaZfaPmwmNQDB2zUvy9akmldPh/aeS5lxjQ8LWHMuiDfVMjMfKdBkKUDrumT5Xw
jus6VfmFX1MCHpFpQ//WSm3bQr4uN55Tlo4joRAzFO2qy9LC8isQMtsiZhpfZMQavWtrLgztboxF
1Q2KFArZnWiE0AkTZT9RDkjQcNHer30+P3IpEmIuLhAdvxQd5nuJyR1Hsr4vqD1GRR7YfOE3VWY2
daEkpl6hHxj0V00+1s8B1A2lGMopxpA/lWWpsUOuVRAcgYB2ypkyh/aojZQnomSrGiZJICWSFYOF
b2mDbQt91Rxs3Xku2B1XS9m+KvgckxcOrQK1VHg1Alrf2kSnBM2SBkf6ZsiqbZYNQvUABoJUA7wX
euPjxo+4hn9SdArIDDPUWn8LBk2LP1hRl4objJzaoPChRr3d+6kxmqIY9aEjqEEiYakkKt8xFSxJ
OBsd5ObDUQVpRSl2vJs2dZqDsaUSjE8uzyCIwAddoFgMem+/DaR4QgcqlkF4H9ZlyN0JdS4kdpoF
VWtzekQLR4hEvqxJz3MpswI0o+jfQ55zNuha2AsFtU8A1aOB/l55ZBaedNAlo+ILrjT0gsy5n2TW
J3iFC+ZFbYSisrHvY4/nt1rkoUZJDOVI87def66SD+BxSBVG35SWluH/jjLwvBrfK5+z8Ob9N/OV
BAY3FLxnz0OdsZwXhanUHThcSyBaJ7hIJ+tEUCy9cm9bm37Z7IFFVR3JP9SMMPp5k3RuCD4H3lXe
y1U9cyROPyt65OR8F1sxP2bObWsLYQeePMhYwWsBo8dccEGqJwe8RxPjGCuVlbdRYAM38+u2EWHR
CrpBIaIAuAIYeq8fPant9JgP0b6YcmgwRzjelXdCh+lrkZxXnhWGRoyWIPBq7TQApYZRW4WuW+pq
f+pCvy90nicCGzSIi3ipZumltIqygrbogUMKsSO+b+s7YEjTp/TQb9grV7nNWd+qlrDPdFM9NlBn
cSm1NJQtA1dvdi24C0r7HDpIFsSnNTdkwYUGFAo0UJAj1HRBmU1TUFAAyKKe9/xKrc2hr1C3EBIw
n+BwEpH6UFhlIJWMKFethEhLdTJInIJJWAELKQjrxesVMliV5IMw8IhwiXhi+iNt0Lk+fmi7OnEN
wYlkk35TdyhNFHnau+g5jFY82iXHaJJgRDoU3OU/2KlksaqTBOkCL1XSwWJ9NhKxQsN36fdrPARL
+xHiQ6iVwbdURDSbXY+WV/DoAszL/0mcIAEKgOtb81qSXblymBdwvCj7XliaRn0RnDQd+GUlPuOR
cutBkAQSFTL9rbOpFWxUF9KeJqrUBIXSqCc7QBgVFywr3fNorV1iS5vr8ktml1iUarnaKvgSVIem
jziifdB9QD9dYx12MfoiVxK5S+m3q6FPl/zF0MsWz0gu/bfBiYfb6nuCDOs0vt4OTNOEsuZKxu3P
wzC7PK9szk5Q3ASiFHRYWAAXPz6MO3cXWCZoWFfTt9M9ccvQLNqNBq3rKB589FI5FtuXjrw1M6s/
WmtB0MLVqaCCbIg4l2BQmffSKnFW6j1Q0V5Bgsh8C2u7fmGPCRAQPpl6/zrrK155fpd2iioAAiSj
eIcC2mzh0tgvxLqhvOconCk8cszcncQ1vbw1I7OVUhFGKlUKI+kW0poHA6fCBFjEsFaenulj5wt1
OZjZQqUa11BRwJ0KiZviJf0F8exzbJzCe2BOQXSyh9QLfLY0tlvdDjUir52CpY2ianhtUOgBBaM+
uwCGwoBrOA6Chzar1icJRFtBZpc6+uudZyZrjS5Lu0VH2h00swgtlTn9vVpVuj748uhxhbAtmr2Q
8SsOw1LNBAQPf03MBlRpaqYwTho99uQn4J97f3PQmbqt9yCOfoREEDGOkAjMyR3K3ieEF1+3F3QJ
YXtlf3aPFQmnQy4QQ9Q9pUZHl/X2DB/R1a3ITYbd1EqIy2XD4W7xbeVrrYlybYJnZ4MX6JClOlCo
ZUrvdLXYdBzyQLeHOI1gvmUvZ3h2NJoSx3KoNZSGAgdMxTY8X72snMavnv/BEIqPYIVErU2aSx8r
dajITIqBMQwn4ITRfhfMkeXtbSvS5DvMx4OUEWogwAZNRAv4+cVDEKURzQrdB3JXIngHhNfRfK1f
rVcgeMGFlZkCeuKGX5Fp2yWBdPG4f/KaB3Ptyp725a2vmK1clWhZXMcc6JTKU6gcOXU/rJFCLS3c
5UBnC5dGAjpFwE4PGFxBEm0E3mwkdQfWSsm8PadL6T9ESGBPF5D9A0vX7FprI0ksoBw9ZayU12wj
7NHtEX9kW5DUpoABf9w2t+g2X5j7kW2sBj2ESjDoYxCkoysAsB9qoYN4W5ioExzAjmN7v/z7l084
bNBSejp1ZFUobDEK+zvkeRp/yKIgk1mI2vx4rDRQYpUnXrcCVLsGdA0rzXvU2VwSrc30wqKihInn
F9cpxHfnXQQAygZJIiDhm92p52BCmXQ7rd4XTsy2YCBAnzA3mMYhqcm4BgJeKs1MVDpYY1TwVZT4
rk+OlqapGlcd7/XBOxWfivQlamWcUyKz9yyCXtrwEDbJLkzkpzbqtzHnu9XEzPzaAdqWtaYebSr0
x7TvVVhYSvCtMOCB1vprF4433ARgwiQBqVM0dFx/JGNqKiYyMBPy8fgKaObbHu8C/aQO4pUUvkoB
ftA7gJ+gXo7ezvPtnbmUJL60Ps+njgHk+5DNYR5tdt3joJFMe+E5h0qnqEGLbb2mOrlANARpFyyJ
gtw0osgfWelC7/teUFEAoGTUYpMGhu1Hvj0mdzxyPHJ4BCpwxz9noi0CC78y3IVbDAwcwIrAI5zI
nGZ3aazyURe23MSv1Niv1LGK0U05G7TNwCn0aAS0bxtcem6vDM6uTTbmjOpKwHu0AqoT6Np2MIse
yY/Eoh9dwoiemjWQjWX/GQRuWd5xwj0nWSriG9UdZLeObCT2ZGqYwVotZsG1U9HZgxQ0mLon1e/r
jQdpE67lMlDvIR3+poNG4L1JVopaiyaAIYDHASQSZMOuTdStHxt1jwOYEc4gbGN49Jx6K1O84Aoj
b/jXyGxNoZjatSrSdej6qy0RDKfRLnNxsaqm5TCnPORb5eAMqgmNDGyo1sUVUD2FO36fHyNnLQex
vL8hZY0OO2gVgC3sesioqPdioJW8F2jyZ9xFtths6yGxufQbwrjq4MTc7y5yoD9E8lWEyoK3rOK+
E8ECjdLaD8iEVuQ0lljFewPlCO1eI8J3vMmrJEkBl2YEqQES5oJThIxw5TmNH26vxVJ5T5VBR4ru
LRRRkRi7Hn2XskzPQ6yFHz916muJZL3bnfXADEOINMhPEspCcsNDltNtQgg5WG13L4FL6fZnTFfm
zFcBkhMhA3RSoG82JwRHarRUo1TlPVElEv9QnWvDirZNaMmQPR1XkNvTHv5pDPkmSZ6o9uY8Zpre
MHlABt8TdMD0cY4kGQnylTho6RXFOf2PkdkjMVaVSOMeRozGpeoZjPMCMoH96+15W3wNLszMH8yk
rxpR5jjsn1EzNeNX25+zeB+GJ105ptTukbUVtrdtLk7flBWWoB6K0v9sZAXVBCTHQ8GD2J5x1wcr
v/6PGMmP5fn7++dDapOqpx1fiJ4UBOpIGl6OTjyvlaIT8Gqakyhg+UjyOGfvwlBnTxykFGSC2kxe
WTHiOFQfDOTviRxA2tsZxjK1Y8UH0edgIP628y4xDhQ8dnjBYgHZdL/tENEwKLUqhNcraGWXPtgm
7Wzgki+apd1biFr8QGjN8CIgpcQCotNMf2/HkQHuFYxJTKJmEHJXUPqhNUsEGeDS5xAIm3mZKfd8
D9/EzqRUPhdCrsvWCNJYkGorUVu45chCJ1YZqHp9peJe66Gm1Lm9ZMvb5GJOZ3dc0xeZgZIrgvK2
QfpB24DTCVkpZo4hxA9uG1sKmJFk/M8G+RMeXYQ//CCNFdfHglcfBMtpICaRbpkTbfTfjmi29+wR
wst340EHLVq4755jdEasfMGC53z1BdOte/EFHS+jt7eatij/oHNQ2EUp6l6RDlVql+wB1TdabvRc
t9La4atXWTWsXs0t2T+NoZO04FTQH4x0rZt76dW7nJYp0r74qLBQUOxUcSOkjY2Lh2dm6r+Iqwij
pRf80szsBR+bFsXbEmbAVR5LBy20e8OVkGnKmpWTuuitA7YqTy03oIObV24MNikJC1hohSgQ00JW
d492DGgTZLhQY0Bp+YO8CYm4SXfxafiA4Gs1ZZxXk6DT7v15Y/z9jtnMJmWYF2hJF7yst9qHFoqV
e/2QM2Kjpvxye2stJVwndCNS6RMx5Q+9RT5MaTcWueDxkHF10R8p9KhZWMYpeN35n819CSmLp82K
0aWI49LobE19VmXjqBaCF27hlTUkV6cprgFGsfT73qtLJ10Tz1h8vySoc2gTkPoHVlsMQh/KwaWA
rJe4K3Kra2wxXHn1F0/EhY2Z7xEEZZOVAmxAypQ/qbnN516BQhgZ1zrTFt8syPngtUK8hkal67OH
NcuVBl2gnp66fvqhqHu+WPEqpmfvxybUpUkAFs7zDwxwW7BBoggXvaKwK8gWoPcpOJQq4R8Uuo3W
GDzXrM2mbgyDLpUKWKt9lwLXfu9PaZAEbd7lSj5g8T65GNe0iBfXFs/aJBB7WNJTq4ULHD5Usd33
H+g4vL3Ll3YDYHwa3OEJKDTv5xfrMQhbuE1e9J0E4EJsIyD6fhU8SMDVf3kPL23NBlUgMzbkXS16
7J6HM2FEhBM+JbRuGYVZ3Ne7ci2rsrQBLw1O63kxi2oXKdpowGCC3oo430jKa/r79vwtbYkLE/OU
lc5AMSH5MNGBudVmh7d+n591wQpX8h+LAdOloZkzUQ4gU1MCGFIqUAEFuhmysw/S+fqdYc3AP07l
p+6pCjtCI3V7e5CLnsyl8emqvJhInRZBnxa56IUG1LgsLB6kxAVkwU/Apqwpiq4OdeZI+GBAanoR
Q21qJ23NIt0G5QPX7MpDVDwynppp60TdplmViF3eLxOzBUg1oBMx/fximHIjV5mYNqKXQbtxyu5Y
Ojg/5U1d3tPn1FFywMQCWy8toJBUh61CbhfS/uB8AT0KtNP/CABd2xebgvNxRpGIa826fcpBGGFR
U7GlYifELq8eGnlLZct4MKKVwGkpe35lenZUOHGs2xYBq6d8OslGcdgWx7M+QBcJ/I0O5OtzszIT
EBJttZO8ARdQuhP3Ik9E/OFczpUPzARusnVv77ylB/HvjACHej0jsQJBDSSnoXsA8T2kX9FccNvA
0vlFBwlw1MCaTrCAawMBV5XUH2rBG5BZdcvQGkqCRvbgGUnXFQd5qd8MrWZoFpyyMGiTmt1/YwFy
gECm8EUt4cO3wKq6QwXpNIkZ/d8HhccD1TmwZqhgYr8eFB3rNAkGQfCAPBmSfuMbhUXFxh76xKrr
igB+CNqQFaNLcAcVrTCKhMoYL/zQ+Sh9je/HUkfwDY57BhTiaDcPytkHbNdOnvbFfs23XypPqAAU
QfYeVU9UfKbdc3Fee0nq2Qic4EQeXh+Og5tqpHLMwJIfb0/oogOKYhnIghHL8kALXVuqaJ0AXO4L
UDl+G7jfnLYdgi+12eZ26daxKYYWz9t1bUa/4mFfCSuP9NImvbQ+GycnN6PhF5N1dd8VrvxeBS+J
vq2DewVZ4dUu44VrCJ1xSAuhyxvZ3znJPY0a/GiMRLDCJcwUoYlmkIq9SrmNBg4g0JEnsutjnmyy
z6ayn+TUBs8tgOAbZQv5SBp858FEgP3r9hosfNUkWozGGBRDgPydPYANA81TMbWyGYjiWRWBuH2t
7Lp0Qq9szN65bsx6Vcxhg2tkZ+AyR+bkg9p4Q7eh9TEOjpSzwlo3y2JwiupeqP/fXzA7ulD7EDuW
oO5djIDI9W7NEKk3sk3hnQncvvWDfV8Bde+3pBmoIxvZtmpWMFKLMw2KBbAKaDJikdl2Aw9PQzvK
j94o9W/U10wujlcWc4GYGRLUFzZmrrSuFaVWMcz06I5ufAi34bax3yBwhz9uS+gjkkvbP+zTu6eO
rGWAl+oNMA/gI8ALf07W9XkGMBhS5RQFduglfQRo2ONMsC1uEtNFYd+biJpAI7AJ3dOa8tfCg3Zp
eF7nG1vgNFQDuIIOgvPqnda9D/lrqq4UFNaszM6KXrBi6GvsojaLMtOouocm0zcsRsqN7zjn9sH8
XyYTsHXIfoq4iGenpgz/ZzI7s7WOx/vcadzIZuSRYDbBXt5twYV1+lpjr1zapgj8gEpC9/2k6Dxb
Q8orI5i6gCtQd0nwKEJX+fbA/lx0s+gSMdF/LMyde0GicY2sFoqyZBhN/Qg5XvRA3j9jc0JO+Wwc
jSM1W/KZmRT7FvzxlmjTLejbUVb5/UK4XesqpmAiu25yEhnW8vcL6jyQsLv4vtkyc2mrBHmE7wPY
DvlFZP1SJ3YKtzj6D/4k9WXfgQgucWo3c1Ib6Vv01nFObsLpuD1TSy/x1ZfMtkCmDwZgDwxNNMFG
NkHK8YaG3CO7G+N/2WyXY55dkKpWC+g1Rx04w5CbadIxZH0bWj0BKAfs3uDThpc47EEGs+Lh/HEG
b+2HaUde+BsJbpPMUP/YfntmsA1+JRJuMwK3g2DRKXn47JzS7km7+X14AWsXQSdlbqbHwGr2qyih
xecKBRxBmAr3IB+cfY8sN5Lkh2zqtK7RhrEpTro11Hey9JQJggU4d6eTBByW25XVXsj0QmPtr92Z
NwQJnE5vU9gVXQgovja/fYOgxXdj/T/tTNfcxXz30SANQQI7CWkdfmcpDMyGA/laMbN0W2rgLACh
oYY6/pyRrId+h1ipAw8zyuc9xPNciOXxscXOaAOD6LN/txJtLR6XS4uzgTF0TEnCAItV+ZAraHuR
zSFFOhHN+P0hPBrKnb+GGlqK4XV4dICji+hXR9nxejI5XlYrmQIKeewtpP7eIsgTbg2VdOhXsVdm
dGmDXNqaRToR8sK6mIwI2zpyfB10NOdr7GjZq4rhC8T/iDYwIlHHKRDgrVyPSg9H36gGARhrXjc7
t9IOBk6hsMu2Lnmc5HKdxjG/86MOSg/3tJeez/Ld2bCKBlfh2qpOx21+PUCIBjQq4GRDG8E8WG0Y
ywUZoz7Gr8FJM4Wd2bqTfO83Dv/KppUWMoQY+F9js7t/0FJ/COppOffM+Xhz3jp3cPWdg637+GiY
PUn3D8+/7Rf7vTJfapd6qblJbcMKntbjzSUQto5v4SepbV1R5hiJgepJanCoBbS9nO/HJLNqI9Wx
5gxth0DW7xSxCy2D0eKe54KJ4mXU9kmuFudIzfmtgtKcG/NMu+uLaGo3KwcXLVbafYP/SNQFxsoN
tuiy6DqIe9Bjq8Bvmd1gHIvCknH+lFewfFfjiQxRYd6KNxbeRmN7Kj6+OQs6FduO6OYa2mVp6XQD
sAdUcID2mIOtQR+gh0OBDHzDbCZ8SMLzyDkhKZVx5cFaMzRt2Iv7U48zKfSR7Pd6zXuTu9KM+lOJ
CS3XKKUX3fnLIc3mM1alAkNCGkXLCZQC4Y90KP3a9a9QJwqa+CCSSZIHfV+aHEe+NueV+2bp5E3c
u1PNBDyo8+XM0FUYpBnMl3VgptpRkX7LMci7owj9dd9/yJPRaddXqDiSptwJgZ3I7Pn2RyzuKeQH
prZbIKPRJn49221e+qmetIKXB+4kfWC8vzSO20JpBlSpwa+73e6k/cKtI6xpNQkLDxj400EbhS42
XIdzT1jPOEljNcCD3S4hEOxuBpuNmG/w6WxO0kNHVty9peWGLpSGtMs06WjPvR4qTfRUjqb53kvo
labkpf6eNJOg6EBQCslNw6r2uSltz5vN7UmefPrZFWsgSYdAYyK9Q1PNteGK4v6RahFta4Nj5G9V
8NkOhxTiOsDXS7EFHpSVGGAayS2DsyOkiDkaJpFo8+JPoThqQm2p+hrYb+GYItAWeBBmoqEZF9L1
oDIRnF9FBRtZfxx7m5kRQ4/cCn/BEuboyspse8pq0ZRhBCusMYPdfXRKNrwNHrtP0QggCaRu8CZu
suHMl/bKdlnKDE6ZBKTo0Gkp4pm4HmCkhnJk9Lht9RxCHPqTIRyKzM7QBJqTinZWzVWE/gaV9MiZ
aeOtSSguDB2XA7iepv4WeK1z7oaolIWsZ60I7Kh40j4nKEZiu4J2x7/6EdkAhdDYvs0ebu/VBUmY
a7OzdWVyyOVgaRW9vD6pY2CJOUB1R8PRh03dEx0s+aXmGBY+IQvflUceeQ7Fkg/92UhAHLvinfy8
I/AxItrSMX4U0ufCan0wNAliWRHu3zYi4X6lELsQi1z//tlBQQpdGtIOom2ASxJV28pRaCK1aCps
n9dPsgqpuOZoxFY1bgt2bPu1PfbzoF7bn002khC0z6bxiSMpXuhDozz7ieVnj4n/zt4T9V4bTO2r
AMsM8Ku3F3rBtb62PTtapTb2UqVg7GmKDnCnb0rCFQ/0pWo2NXDSttyslRImB/r6WoJFGQg9VC6A
YZw3T3ViOyYKiL08KWlToDX5PtOI1qVooNQGVX5KfJF/6pqot6qeMcUc8lCBmn0NThciVzyghX2m
SKNDKz3asywpS9A9D/QjYcP4XvAZ+yq0oMrs2xP186K7/upZWMBAjiAaKhBCtRyCJlPdSMBtJ+Fe
oY0Z6+mKtYUdgaaFCbc7YT1/cIgIQlvqBZqlvEh5kautHj9nnXN7QD+fI8jnQR0RWOmJOWTeCNWl
+iDlYz9hYCBv1aTmWDVbLkwsrTxLqTWkmVkUaymQn84O0l0Ar04k5WjLmKu0akZndJ0sAySS1DF4
eNJ32ofciuu44FPAioiaCphRQOf3J/648B3zQc4CPwpFT20A7093TU0i+diFkIdIfafvq5g0NbP0
zomy1zp1u+yUgTpPiT/X2JsWii/4FElSQNGIjDS6iK6fj6BJOjXpM9Hzj+UzyPMsxQancrlvLFsn
zM5lIq34cgslaJicEN/oWsKjMU8JcKE+dryCUt14KgionCHGKFvCHTXvEkv5B/8NWWg0ZE8c+wJ4
f2bnAkGTpkVDChABJAVswBjLL/5dNDMT/BwClIVJ96riHx+Hl9i9vYEXIjdUIzGzQByB3g1twtdz
G40q53NwPrywIKhjgYpw42/bvQYWO8jUtfbud7UF7N5D6Li9bXrhCru0PBfLQltmlgZiKXlCn5hc
6fJg7xsA3bQZKOXWGHHWxinOXBBOZEPBcRgn/11a1Z1kbYNdZqIb1L+vbRntYT4SiK2bhKRaq6ct
HqWLOf4TOFwcpVZncuYnsF0+0JZ0bm4Fewk9dyYf2iYHWpY95tfMXv4h5XO1uHNvuYUH3yUaDGul
lbzLZnqv0INi8s9wMNI1ufqlVxB5JcjmIDWIZjFttpXyFsk13aBAqNA97c3eIF+B4pSGBWz0EL6z
Zg0Ss3TBXxicc46KTDCgT9/j2QWAH8wsIqhbLPWAFndlNxze/ZddihhkLXpfszrbSUh007aisApu
Mz43mw4s5/80MtBGqAjnIHA+v+K5QezaJJaAtxHPLSdvJYFZLcgjFdGrJKJz24zX34T8u/HB3uSI
8YbzN0Oz8gRM6zXzMRSQogBqildUACP39dWQhklR8lEueYNJt+lHtw0czOea7zRVBm5YmS9iCcom
9B/CyqSYJ79Rq3OFt+q12KKMv5bAX4hb8d4jcJ3a3MGvPA/RxxbPTAo6QAzJyjZgURNzk0Js7HP4
1D89kRgCUffikd2j4Td0JDCcP+Zr0d7CvXf1DZOTdHEb0IYpSaHgGxK03xhmFD1IOx9CoR+rzL8L
cdf1cGfvSpTysdZNwwVBt/rlBi55IdLuu4DabbNWjFo4FhMruPxnaqd07PWwuHr0YzrZOir21+ou
Wf7tiOFUdQIq/gFFX0xaJ6pBYUiFBOLx/Fk0nWwD6sjG4h27+IVtYt1+mpaCGQzmr7npcy7M1Ymm
A4g7rRGpneZ7cAGsxnPI33eHp27Tx/90COQJzw38DA/A7LU9RReqMsk7CQooMRl2vWSL+jH+iE6g
cCHyQ18/8uzQ5KtaXIt7ESpSaKsEDRJoR6/tdpC7EYZkED0LpJwMoUps3oWEesMTEkenNbzOAshs
ylHhFYBUOqjN5VmM2OpJN4ZtCWBJZpe8lRim30VWyqfoYUzsINUtUBJhDg5lGZGhLEgonQQNDlg4
2P3oCek+ZLsUJNlNsWkBAikPiQhdjadBMOXaVN8kCIiNFt9/paijrCkRLZDX4OtRZTCmMjey3LPJ
Ckugpgflvzg7zx27tSRLv0qh/rOG3gy6GxiaY9IoMyWl3B8ipSvRe8+nn4+61XPzMInDuY0CClJl
KYPbxY4dsWKtTn7+BDGb3Z/OidOfRJwjLzy4b/P38q3bGOSLIdS5vh83+F0uTa8OcjxUWpIF3DnT
k4yYfe22rv/Uu5atRbbyWaw97yu5N0eN7K9fj+/6e7Tp9hrbt0Li5SEgUyGjb46nweVeGQOauiyZ
612xkYoMCseXIPalH/Rp+B+85S9MrWZa9yNwwjOmPrnuF/WmCuxEsKV7kQDtdFJ30C4bGpRMLllF
a1FS4z21skb2zQjqhKtV+9K8iJ+M29HtPyrvEu+j4RzvJChkINl7qp8/fFCen2t0KD/npztU0W8+
PCFzen2lN7I0F9+yWmhjnJQcMi7g2DSaQsl00FSWW93LWGyde2hMaXMHO4d62KpS1WuVkUzmrDy3
2vvYsrP8GHgjoWHuRcnz9RFtRd4QXv5la3UxTMIo+7D34bpdmmOsDyiwf4+eBW863OUvSNvfnErn
l7NjdSv3dmF15VF7qh1NPMjK81ICgKX2zr/Rb/qPCBs8end3NTqWL/PshCfNaf64PuCtqwo+G7IC
OlQsoHkvz0nkt/ncJTovDdPp+8AePsTD1+smtnYJFHEkNGWgL9rvB/Pr62mOYMxrGFw6Acq1YOXt
7uLsJtxJGW70lC3PFsg0yEsvWabVbpTbwDQygaEMtJNNn4LPtA4/NhAy9CcbBfMfbFCexD9QARW8
70pjh9NR2plNfWs6X3/DKgptNDWE9tFUngsNaktbTppUO+bKbH22qrB6bpNigmJRM37qvqV3btH5
dIurQmjcj8FML6BV9W3mtcMEgWKVVpNiawkhhq2XifhdzlSAOUVPUcmuKqHRHCWAFZI+Ej+n71aK
U/JUgZb/SHU1Sw+6nxleLXTfZ1pO3k1hV6K2Xc/dV/D43XmWxq5yM0vQng250T/CjJs+ykXdk7Jo
5bJyoJqtCkfJdSXwGhBNAX8Op69xYdTkSqWyPAlqRmDWGhaA8zA27xNNSU9lasynsNSDP2SNmq/T
qRrs/XmbS/ac9e2NmcvCOS0hhbRTqTR6p5TTLqddPhUHL69pw7ShEgA6nYf1i5gOtWjrw9D5Do26
yfeMqWrsRaut/59ENX8tHWImlydhiHoaO1HeeI4/ViYgZ+2DBSunXNjCObz1PSs4BOFOQm4z5H1t
c+1tTL2Zckquz+Gd7oQfHmI3eJKOErwQqZcetZ2DuFHz44RQQaaBmtP+pmPAHNLcinOf3emFd25/
uEcOpwKYVNhftAcY0F6KEkZSV08dRyiO7s5tsT1andwmNZWFvmN1ODQ18id9zNRntXd74WkunpJP
Ko1CtS2e2VOGAmFRc9+N76Y9bNzym9fPNuUvy+sbJCjkrJy1SH22vsilk9hKfZSLu6I/Nv3jTjiw
6QGILWCCxqdqa4gHPaHw3I65yoP7izXddz2ggZ3qxbane2VDvdyqWTnJkSZioz7c30IuAmdQ6L7/
6R+Cux5hoZvTh18n4/zJ3H3/bg4OyKQqganm7bT8/JUrF5RZmKRgVp9vI8xcvyaWwOXNGr363auI
rSN1bCjL756evZvnEADg9d+/GRIueM///vhV5GRoYwx5JgbM+OQfQ4CFX4qekp5KOc8o7Vl5Kjrd
toq7od0J2n5Hm9fGtrqaKqhhs7LCdOHd3397OIDWsocKvA9sg3d31fnduxvZdj8YsY1E+/Vhb0bj
r4e9OnVjEJdxEIrq0nZwP/36xnvEVj0ahM7v09tj+evz1+zju5tnECRPJ3II/6ND/9esr1GpglSK
yhAz9P6LdPewPAB8F4HS6eFDC/rxGO/sok0nw4ONuJ/nKSD71VSPEGdLUoRLTUA73iMbobmtN328
gWfnD3+Pz3ErMn1tbDW31jjEwTxppBFUL7kxnPT9Sfp6ff020HdEo2A0LAWSWHL7q3OR90nQ+l2q
kqo4lLfiwTk9/XHaU0rezDXxpCdfgZyXJovrCJRzYWoGHjKqHf/X4Xtl5z73wnfr9uH8tffC91B+
v3PgYn7unxP3w/UxbkWIAP0Wyl2UbPmCS7eSGl2mINamPsf692p6mYqPmfAyyd51KxuAWGbylZnV
GAVFyVO9UfBeXxavGTr9YwxiqrK/f0TNm/Og2vad8GTaw53TOnoCeWWEEoyAQgzcXR0Vh+sftLl7
wIaATpVAVKzvwzKUK1GeDPVZ/CY8pMNR786F7NJBoe/U9rcN6QinWTwbWd7L+TVkuK4LM9SeW9fU
D8p30T/ludcnp3KPFlpRNrw4tA4wby+6e2jCXZoSgkAoswxThdcgdCR8mA+z4qTnb/fIOZUfaNr9
GSzJqdSWntJfHqocH6HSzB7pSo5cqP2er0/xVjWDejM8SIZCahhe2cvv8TPBkoKQreXeD859fVfY
lPWd+nN6m91pN6GO5vjeid0QoGYXv7K5up5NzQ+FNsUmgQbZD+i37G/cMR8ObDP7+MO+89rK8U4L
BeuT+2lnwFsLQNMR8BXQTsBnV+6iadWF6QB/K3woU+ugpF/M8L0CTdCYe/CexWMJ4fuR8Etgd+8l
4Tfv2NfWV3esGvVzoZrTMvR7t360Phsirb+2GTu/YL877Yx12Uzra5WoQF9wwuTH1xm62fRHSYh0
9TmjHaY9o2FZO3louEnc0xduumPstuGP60Y37/LXRlcxUBdNeVMS3hKzf/ri3wPlsu8fGvv8c3h8
fPxc3N0pzjvndHI+7bmLjQAJzgDwAcTv8Kzpq1OcVLEf602mPcu/ICkZSPO6cNWMe/Kwy/evJvXC
zOrEFGqQJi3qB2Rb5vI4xyZzKkSxM/lUIK7P5Va2BWg3kSw0gpDrrp/sAYqG2txX2jO5SHthTH1/
fDw6tR0u+o23O0djOXYXA+NywxrnAgEVLpnVLZPMYjWkWjA852YauGHHwLoh7HZumbeJ18UMEnmI
SizX6bofbSATr9WB2T+PD8k7yVVO2T1p8Z/QdR0jR7v/3Hqq27hW/7QzPOvNaVgZXp09LdLiHEab
4TnQ3/n1rfChPSvZOQoPoFr79sWQ/8gmJ3T0O5puikMSHr5bL6nqoRedWl/lBrp5N3uPLvV99Tx1
5yT6DD9FKjvpXXisfbvp6c5o3Iaw2Qs+Fg9F6vR31rMUfzYzJ3QRoazTh7E8apXTRNCBncoPevVY
S61d06Am2PEpf0G38KmxDoHMO1c9lbT53kSAQOO7THIH2c2chBol0kGBrZneoABHkVvkU8ele/++
0jKbxiCK7a3wGTYT8gKqF96r3+Nmt7V9OUpvtsqrNVwu1FfvHMuPKEabRv+s0dD/CRlVpYUO+U6C
zI+PMZ40wWtCb0+77s01/XsBqUlJFMIRBFjfG0k49caygNIhfDDIVflotu74zD0bK+/VFxT30bUY
nm/VI91v5a28d6a3t+Ffo1hdQIhOTGYVcMwgq3fzB8TF+k8JW8Subv2XHf/xxletZmy15YepyrVe
WmzZNAtqxUlJPe3pnW+XtuRUh+FWcj5Yf1vUazEKBIY3MMEb1OqXmyOb9KppxQSjbdMdOj9N7UlK
Rq8YznUG4mhsUcENxT3Gqre40N92iV/pcQWaqq4mNiviDCVQli6Ov4kz/Woy3TDv8kha8MSNaCsw
To5H/Y9Ivit/ig+16SIrYKvd4/VJf5NLWX3Gas7BTU65mMfDUu3PDwJl8Joh+15EPad6yIw9Hevf
1dI3h5Eizn+Pe3UYY62Y1bFlvtXq0Ia2ZqEYEMXnWnXbH4VmGzMCAgWUb47+iHR8dk6MU/FD+tmj
sMYT2xP/kEARFp+vz8Luaqyefk0YdYWBwA9br0hPSfdek5zwe1B+tJwMXaFz92WI7hKmBG0u3U2E
22h6f/0T3r7sWQkDdgZCPYQ7KK5ebkRkwBA8KrXhudFvI50c8WP+aClOixJ5+VXzc3s8abmdnisN
bQVaRmLbei9Fn0flMKGpRfMnzS8audzBVuKjMtzr6lnbxdlsudLlHlwILAnC19n/ieqYKuc6H1nb
+k08soD6U66e9fYYjMc0ukm0b431qCkfrs/O20QARqFAWJgyFANJuNUCKbwqG0FH4TDEcUfvm3l0
5hH66Sp6jJVvoy5C6XNTywcJbXYBBS3d+lZ3O8jX9VOAJkf0CUx69dA6FXnervZuIvhGo3U0WX1R
j1/YIWZsm195WB6LY3aMOgek2nRKDrSB3PvvQVa5+n0OlET7/Z/rE7K4h1fH6M2nrOZDAFIGmn8W
n0Vg7Uoy2In4DjC3n+2Mef0GWBuSVv5RgYKhTwQM1TAcRtIfo/9oVqUNt52n1dqhzZzsVukQR2+/
TV1+uD7KlXd6Y3wV5AXR3KtFI4rPbfGxePGzD7N4E/WnSHKl9qALO8m11W36xtoqJJdEwWyFieVN
KOboH6NhQDanc7P6IUNj7PrIdud1ddxRuRLHQqMNMz+LXtAcKvGUI8wH4U7stHj/k+aNu/Qav1dr
vW3AW0CsIOlwpfx+8L8KhaSonoxZZjUph/bmEXmWQwydNmoRoC+l73sMN5ujXCiNcBUI7wDzvHRq
XSxCigoU/zlWPS11tPYUny3lVE2PBJFh+quxjjU3ruT/2JnerbUkxyySNoSNBvzupeE5qQy0kWk/
U7rQ/6R303AcZSpq6KXJtpKF07cp6rNPaHXGZ0k0plMmTLThpcXXbK5/JVI2HBtDLZ5SsHAPcyGD
WxK1l3KKi9P1L906yBTC6WRSZF211ljnMRPDIvX50Kg5dNyGoXQsXMXMnetm1umy35t7iTRAkOgL
VmoVjva93wyUMyAErV3qRE78CEvnY/ake/Efw7GF5l7wNO/OOERn7Ti42Vk8VJTKIDd9SlzrjGgB
8Xp0EPYCzOUIr3fk6+9a75BCkn1F4bsM+aeepaf+0DaRN5LWCYJvxsAzRskd7U+r/+vH+L+Dn8Xj
n7+/+a//4O8/0EesI4jkVn/9r//TNW39kkYv+T/srv750v2j+PWPD+1LGzVt9KP5j+WX/b9//F+X
f+V3/duW+9K+XPzFQ0GsnZ66n/X0/mfTpe3vr+Crlv/n/+8P//Hz92/5OJU///OfP4oub5ffFqDm
989//+j8x3/+c6Fu/l+vf/2/f/buJeOfHaI8fcn/WP+Dny9N+5//VKR/0b67sFcsmPYFkPjPfww/
l5/I4r9Q3l2e1RIXHMVnNkpe1G2IPfFfi0wA+g9cgAu3E/+oKbrlR5r1r+WJbC2cECjIQZT/z//+
sIvV+Gt1/pF32WMR5W3Dv77YE1zvgGEIi1USM4tO3Do2VpQ4Cq1cCz19jLoaSmxzuGn1IHy2CqU9
v5qUf9t+bevSUSy2oODS6GhQF+EFqM8uHUWsLQmSNoo8qJ3V712XNbqdZrrqDplktI4m5IUzz8Yc
2VqeJju366Zx+hyAv6k45N+H9pU7FtWgjfNACr1KRfAxFxIYnaxKcdXeL9w6w3Rr+tmNPsTj3v1z
+bD797hBoxJrArKltHk57nHo4rzSZVQoxTT7MNWTcIyLcng3DpTx7cyCi9meYBBG8NSQz3KR6M7Q
qSQDrk//qiDy7+8gD4YYE7PAB11+BxkXyHhSSGs59tGnVC3CmznmnmAnzgd4UItfmSXXpm2KXeMW
UZIcVD0Y7vQ4sP5esen3p8A9BeiY9ibFgtrt8lNmX0IHsSgir52E+D7Ocx2IbFhZZ10MaSnuhDB7
FIbGDA+CWhVf4YCaf7VKFMBjUAdWCJBhqu9oMRItN7YSrtWdqdpYMrTZaShSIYxYcIyX3zfC29BM
+hR7lTlE71WxH705mydHr03Nq/OwQQ1zqm+VtIYFpxIitwqKPX6mrfXiDkGfQUWFdPERlx9hCsjx
+r6JAKtajw8V/Y2uMtfpu4j4/GykleFCFQm1wwSu7S4JE7TQgOb2L4YOxPL6hLx1E7zZ0akG7AQH
K2+ny0+B37+z8iZIvLyJ5T/qVE0OY2ygHhDAkXrd1OUt/efWeGVKW4269EM/qLQo8WSxanpUMYTu
phJ8/5sGT+9jl0rGTuS7MbZldvHQJAcsAoTLsbW1pbRy0sae3EqonBRpdwz0pjiYtZXvTONy0v+6
gX+PDRyeyoMGBRbc+spUrmWyILYi22oofbdNlBKHh5CqmhoosZjai5Gou4Hh5vhob0LgA/cD8cnl
+FApEqIxGNGmzdLs0GXJ9Bg3OMIsFdpvKuKFB43k3IFTYDl11SoyAuTIKQ+JaCBfXMhHqY31wJY7
S3uee5QOdw7b2+9bqN6WKxAI2sK8d/l9OCuENLsi9RqaaI95VVJ/SCOoISrV3zH1dm+ZdAbj/RQu
AWAYK7dT4O2GugA6g9J1TzdSxDOOD/sYVGnvzoYR7HRjbw1toZyEodFgjG9avsdibij4Qc6ktuGB
S0A7+p04nvVStLzrx2bLFJQcKmPjkiVouJzFLqlxpUWQemZv0Ypal6mrxGF6GIfR2AlwVymcZRv/
hpErJsGJIkHHcGkrURsjEsOKI5pYo+aArptuin4YNdtKfdOJh3KiPNwFyjupqKe7LlHL+0BoQ9dv
fOtXlUnd56hTrccqmoYvELGWXiG0o+6pWafs3DRvTxwHjto8oBuqeniwy081oBW1RN9PPOL+4jC0
OpJhXYBiHhp7rqi34qHN5WFngrbWgqcfCqg0ZrD0K285J5kvFfmUQO1XAPTDZaJWWU5G+C5RFOH7
31/4V8bWQNTKpEFKFLvEC61WvY3M/ikNU/0koLSzc3oIR1fei7mUNVzIojMKPPxyLk19SiSf/4Ko
FiXbtLFUFG1ncyc18DuxdekkL82sZm/QyqiWzDrxEp+G1LCCNSBQgugkBaLk8YjsWqcyis6ZzI56
huZDFxWNY9bZhpogZBMm1ZMw5r6L4Hh5pw2T8Xh9wrecCCC8hecABALqTZfT0BuROfUoiHs98exJ
6cbAK1tT/9CFVvF5GGT/dN3eKiH353Gj045sHId7ebxeGizEstWhHEq8GUD395ZS50/qHaXs9GOr
ESs21vCl7cP8MaeG9mS2agc7nRSBh06tZC7tUPbFl6Gfydzpkao1O5fa1nxQdJGXI7OQTq22xRBA
+GOGfeZpXTt8mOYB7hetqIRP+NjkNtenYucdsXGmCWEXjgkmBN2sZZ++CuW7oVWMwRgzLw6kmKSY
xLURyUbyuTX4UxtbY+3EfW49XV+HZd+t9iWlVkWGgIph0uN4aTYJJWmYMlDG1F59uvMm36tGuTiI
tVk8aICX7VmWUkdSgtEuAkPa2QYbTgXzPB9+ezNww5fm5WqqsiaDUENGUwg1a7F2s7JMnFSZxr/v
v0C7gFIklUQSVlldk1pBTJy2AzeyUQhuU/TNbdw2wDHKAZ6b67O6tZh0fHOLADAk7bxaTKPzddCD
CY3Hfj3aZi6ZhyRVUZXn1eBKkT8eu27YIzHemEuNx66horumcgGvjPZKM/t9iTx5WHfh+8Y3fDca
5um2S8T6cH18y7Ksdo2OJsJS1AZTAnnm5bIlyJ1JgxwEnt/FynmUaPLwU7lztTBE35QXjhuNbXae
w+TX3zdMH93vcIeOHe3tdh18XLng0lQ3fkmlsPmSh3J4VIh97KbrZC82zeQ5pYFi7/m04REIEESD
DjfiLWgcL8ecqmqtFlEZeIJqhQ9pFfyam0g/dFOQ23GhDN71kW6Zwxp5DLwBYfxqigsl5H3iw0kc
pFZ4H0iT8TmZ5/JTFebpe8n35Z2Z3bQHxQVYSR71XPGXw6t0GsxlYRDccmybu5zLym5UgsqgR9lI
zPZAsG93EAQQvxnF8Xms5/I5r9xdbGhBH3Z96M1+kS4v3xbl+CalgV7sjkJYPyah+AHijz0Z998w
usuti2FSyVRrYd5Dwu3ScJQl+dhZdK83EhEM6Pase2g7o6R02LZ6TxvhaD0Vyggkbgw427ZpClHh
JI0wJbeloY9nIyb+cxpNDCGRH4POrkOx/iMt/LpwByW2PhmxYj2ERUaxj64LvaEgKcFpFVa5qNlj
oomP02A1o6NKaS64UaCI36TSj2m+CyfTk0orUHf80Ub4AahmkYzXRA0Gams13bXawQY1D5FXtWLq
pOVYehQTEQMYQUUlpuQ7cAwhYySKqdtPscL/Ri1XKNT0IKeV5AhJNt2GgqR7gizUO555IyfAt7HT
NZkLCL+5+jo5GuJosMIIraUQwSfYaN4XEqp2CcCdkyiFuk37W2y3qaU6Mu0fx6kbBSdPdGsnn/bW
hSKgQLMQeB0FCNn6VZkp0qSGkRZ4uoS0RzBmOfXTOThnfanu3HxbS0IPwvJeJuzUyMpcbsTGatNW
Aq7gNVMvgHealJrm2dJwoyTSJNuS2/hZa0YR/vIq6H8IQqi09jBCSKnrs3mjV8AG0eITDz2E/Yc4
yIq93NrbW4zMLmlUGgth96AGc/mF/VymIRr1oZfGLEtRyYnbh1F9V2ql6clCENp0N+xFBBuOgTTq
AgPjmJJHWxkNGrMX1cEPvEqexuc2jFonhvnrlIhWREfznCdwcnIg58zYW/3Fg69cw4XplYfXBRFN
xTDB3cVDfE4hayMxl0+H6459a1YVINw0RnN38lK7nNVAlYuwbHBAUaHoZw0iHKdLht4z/VBzakBb
dDOKuzQti/tej23B/YNE5a1jrh2AjCpwKhUq2l6ZVTzJU1Ce/BitTF0T5vdWH/F4XIL8JFfxB8VY
2IuYwN6WX9bu7UcsoDvI9+D7W51zq/R5wiwfUUSZ8qCqY3AygrR+p6dt+8TS9p+NeoBwE29zbtEy
PhepRgNGkgs3wJnle00DbbnjGt8GwAv5twhLDa9AQPWrYyjpvDVrg8wRIXnpNWOd3wqWMRyi0TTs
Mi7buzZeAKXRYHodyVn3+m5YVTiXdxD2IXjC73EdksG+3A6dNAa94GO/AUh06HlhHzLL0u6sOhwQ
cpHH22IaRtEJpDT+3iDCep/PjVG7sx+qZBhKZac7ZcsF0jZJxAExFEm99XxYbdVXdU0+PYgmtMq6
4TAGJvqetGtfH/rmzC8cKEt+EmXI1W7grZcpkzhyEJJEO021qn41pZC2YUtf4IdC4jtiNygnKZfC
d34/yl+v29/yNCDrgGNYDBjGhMuZl5So1MOUECRVSf9Nlf9TyfPu41ijmGCUYXyWdYCuQ10HL9cN
b/kZmioonAAbBIS6LMGr2Cebw9EYZqY4FSGLzXMrvTV88uDXrSzTtz5sFOJg9F1KdOaauUdHb4KU
B8DErsxFLxLzwQkbrXYt2NE+KnWe7aQ4tpaT1hRC40UNmfv8clTC3EhUxLE3R/J0Iw1t6zS9Ktlm
UVA3z/1KjG29laTHup2Vo5jFab2zobY86yJKC/WMppGJXs3rmMSzGIdC5EnFFB172fgeCpP4oA/R
L0WIpFOlK7+uz/HWFuKqAiJA7Qm7y5y8WslQMHwz4BngqTOKSubs68Stk9FB5inpn61QNxxZkMyn
Jqt3j8/WQaU1neEusjWAqS5tR4aZJ4aVRJ4Z55nbZYXiFkUdnqDuVXd8wtZWem1qdTHmeTpmfZdF
nmBmkD/qteb0imQ5bZa3h4YS3M7W3VxInjc0iBN/oFlzOTQSL0JkSVXk+SlRcT2b5n3py4rTjVXr
RImILM9Eh8z1tdyaT0wtvog3HsnHS6MqdM2DLzPIWQ0mJ66FyAkgbD3wbt+jMNhyADhYvCui1sDS
VvOZdHFiEURRKCTtdpADKpUIcMbe9QGtsOd/Xi3oCZMmhnuOpN5qdyYI47YqU+gZWVTfTHLtHyhg
U1AToqo8pSb9oWJcf4WzpnwPVkU6WFXZ/mqruTvKTVWdCAkHV+lLxUsEiXqV7EeuqmSDh/BtueOM
t5acuiAFewMBszd4GwMeR9ggEQqcTTFyBJC8bllrileLEVQEZTEf1UzfRQVuREUgBGB4QLMMcef1
o3cakdNOagTYM9nK72S5+6y00fxp8oXZobfVcqSuSk+1FMIzP7dnBHaGHbWTjXFTugY7oCIECY3H
6hISGmS12lwJPTnKgWWK4+yqYx2dLEWAtE81oiPg3nFnsrceXCRuIM2jFCyDr1q+6pXfahCCDMKa
t0enle1n0Q94YvVGaDikZFsKVX1ymCU1u5fatkeuPh+mRbUoPkSUbvf4kTbOHd9CNyOZVnzZ+h3U
qXI2ZoEaeLkeiAcV3/1g9IHiKsrU71Sulg2/uhIpV9Evo1sEHEioXw67SzOrEZQi8Eh3i5WX+W34
FUmbDHYFyi3HPAiTn0KYxjfow0YCsbE87bVWbq03eUFWjmiP3p21a1PLoB27gnYBUrK3eVco5wGt
x3MaSL8qQVPsPuz3mD433DepMsbNux9y7zVUA2qHUYjDhMqNhHCCEgf9WYg682ygjn3qyiT8dN3x
bNyKFoGACNMOVyP8m5fTbIyqX+Zajj0ADV4AiAdtTkmgL6T50ZXqeEfzzV4RemMXcVlwgsiVEU+v
iXAsTRjjMae+wm08OZU6aMdUEaODMmrJ0/XhvZlO3i4iNz7Vbg2y9LWpiprbzKM+8WJB7ZbHWnMU
C9xljqy6Cy9/tXMbvj2t7FVuJkQ+SOrSyCxfzqckpnJWpQnyXWrXnElNaF6gAI2w47i3HqJEms4t
LYBeI+b5qSjrkF4dK/OqLEt3DtDG0Clqy7B8USui+LjyVs2gVb3YkrSipxByCLGhizA9DFSwijo7
XJ/mN5fkMmq6gOkeXTJD5uqkxBVuKxCxlYl+L9LzQ6uFM5UlrO3XDb3ZOr8NLdB5DCEuvAz6lTMM
2oS8j9gK7uQnidNRiIAeCgbIcKLp97qpt1cy7xx2KfsT0nu6uFdZ1kKUWvDfvu+qXU13VI0eZz3U
0T3guPBn1VDIjeVYvR3FcfwKdKx9UMNR/ZqJpXYIml4+GDkSIWUQBaeqMvOvUJTUd0khFD/7vu52
9vmbY7x8K8EQkHUqQzQKX86LFYyp5ZeRAMn3mN/IghJ+n3ux+yolQQBfvlbXX4sJzlOzzvYYfDeW
RCH7RiUST/22/1zLqn7ITQoYYttO5z6u5I+NYGmHGgLLnbtwY5sBOCQaoyEBVQ1ztfrjbCX6oApL
ZXUKbro0ptGKNtJP1xd+ywrVrd+1PWN5LVzO5ewPhZorseCavlycrbnqbruy3CvRb1ih6ERBhvYP
zs66yWEuu3gWjMl3ha7ST5O1gM4Aopz/9lgWsn9Ey8BNcWuvxhJZgcnaDL5rBa15yisBDas+r3fe
HBtbgGcVr+Tf3W/k5S5nTOiEjkwW/WLREGVn8LnKoddQlK7Lbk+i8o0pEuNAGJeqB03qvMkvTeml
YWZkhjQ4vsbaG1Ul+pyEMyxEcRb8uD53y6+6iECQ5iXzhwflmUEJbWVqUEuxSYMBU3Us3dSS6nvQ
t4UE45LuNGETPky+9jEb2r1GvI0xauhPLhpRC8BlzZZYtx1gMNh+3CExo4c09xEaLTvTi2fZ3Nkf
G6ZAiMNLx7SScFxDz8pADMygkSxXE0dwM21flBQGEc3prDiZvL89odT7KAQu4lAaDuty7XpdrwIt
HCzXHAFBO1Vsjre1D5THFprGeOnozv6sBUkM81Qa7HGybo2U5JGIXBKAmzfYkcRX8jKTEt+tW/Nb
5JO6zIJs4oyDV/n7w4TJlvQe96/+JmyclVgdcFAAQ0dZR8e0HSdXstrwvdrN6GlnY6jeqJmVfw78
Mt7xkFujRE4TUAgpQR4qy89f3Y+R1gux1euWm2YE/1ltGJ7St5qrSDTXXx/mGwcGFRWYMhS+6IYg
g7CKHH1AqLBy+JZLr4F0HsW5v+kEvdkZ0OLSV4eQfpLlwQd6WXmjYWSO9IgCUDZdy8ryGz2dAmfh
LnwHaEs+BWOj79z6GxOIgghDo+0NqPgaoKeBMKiLWjbdLCpB+YZN7FE9F05WUWo798zW0ADdA5Zb
tGDfAOaSIZJDUehMVyDjfNPSJHqKKd6mdiETrrvq0PbR6fqarQhnSTOQ61uIRFg2rlD+fLk/Ojjh
uCgswzVaUkF2PxXZbKdTKnnFFPTvM0kfNDtOp9mdKsWs6TETzBvBmiUnURLVs/RC8fRGjJ6vf9fW
rNOsApSJ9wBlz5Wr7YVaaRg/+m1DmH8TueJ7Nwh6NFvNcU8uZcMWmIBl3mk6gJtnFdZphepPYx5Y
1O7oQW0KxXCzPEOGW8nkw/Vhbdwgv8F/RISAS6FPu5ztOjT8IGt9062bPjuEsQQTDRCdwjHFPHFC
pe4/md381FhZ8fO65c1BspZATcFD4WsvLXeFHJfmxCDnuJXsqverUwn2F07Cflc24U1ihvzbQu3L
0vFWNtejTCD31eRA54hmYC0rtZHo8KWnKhlU6aybVXZA39c/ViqYTNmIp0Ngqfnfv8dMXswLJgKv
BGnu5XjjWQopf0qmO03AoPp5UG/SHG1KLe/VL9endmtRgdOQo+OJpwPcvjQVDNbQTlFlurJqCA99
NKEHSB364Ktx4IpxrPGslXMbXbDkbwOVmWmIjengkZZjsu6VqeUW4JlFezhiaz+z2RiOgYJlyi3z
Tqpra/8Qy5NhBTgEgnRx/q/ukUq1qinoWpPAw0rtWafc2CfFd/gc9+QZ3npB8ADQ4uL/qIDo5ioo
GADqjZTLTDfOABQWkZG72lCrtpkW+l079XsR8duRYQ/FkcXVEPCsUWydXiRTWQuG2w7Nz9o36ULr
ooexUsfj9X2yZYicCmB7imC0mKxcbcF7T2tLTXclkDEnMcCn5mA23MrYu0g2LS3kW8thh2ZsmeJX
i5VPljIOqaQDkJFkm72ondDUGRHjqf8excxyf0jsvgUuDyuTBfXLpalYKuNJSmvdDfuUxx5YfuCO
PQIirbWXfdsaFQHpciFwH5O/uTRFX9aSEy11V/Hj0E0aNXRGQWiANci697eXit4CXmPyn+2Sq+un
FFA4kuZUd7WKWoLddb50KuW8eOgmbfh+3dbGfl/ybdT1l2EBUbscVif6WkO/kO6WvfEFKO340AdS
585Cn1PWVrTTdXNvozTQomD/cIxLAXPNQZcaeVDl0qC7ltH4Xiz2lhcbafR3c004fpbqT6QWJ2s1
KCtTlYn0s0764f9ydmY9VhtdF/5FJXkebm2foZum6SSQBG4sSIjnefav/57ilT71cVvHgihwyT5V
rtq1h7XWpnVZdEzEGuO2ewjTvrrChqCPcX9Zb0qzG4ObI28YZUdzk3OoZkvsqYZwThQ5Gk/0q/HM
ON/k1LllfbCX8sbexqK4XZ4XmDpShXU7SWadw3BuXfZyKAvrvevO4tQbS3515jhB3qYu/Wad7QcY
ScZDUS7Tn/fXvHdy4GpS9yCUULQt6pg0cGjSxLACMa+hP6lZ7ldGX5wLvuoVDLD6swAr9lhn2Ca9
Dqohb1Srpmrk5ukLF1Bpzc9p2AvLE81kPjqFU/10YU8aY1AGYC7Zbt9WEBsS1EzvWNxc5vRzpohR
IHa1XIFVHglb7J0d7oRN/8xiecrGMZf2MBXx2ljBpCQ9JCT4RgQMDHnIHeYfpGn6kjfVLzxzkoUj
Hx7eHSqlt9e+j8TYOSk3pFk6BiKuVR+4c4Sa1Nyq/tinyk/nMYw9wAxi2iZlmW2Uazj4Zi1hkXVf
1OfRshF3Mg3x4CpVfJDvvq158+2oZdmcEyJN4My3ayv1BrFnJjwFliHc2R/VITf8dlzDRwOI87Nt
N+LTjD70SQG8cZ3Vtj+1aL9dFjKMg2XvuTsODz8HGBxTWjdxL/lqFo6jzrKh79OtNaegsmP9IDra
O0Emd0IiIElb3E3MIpouNtd2NIPcjtDqsRDXzGJ99AxmtCHebY5Bl5T2QTzxNu6UaEc6w3RpCD63
+AWjcVpg/xa5fD0XFyPVQKxPs3VeU9o1/VJPQZSN44MbI13z845HZhI2UD/wiVt9haXgbWwbHWkT
Jy4+ZHCJDTLHhLoNHeaRKYxUGY9meOx9SFJUOedFDhH/QUl5FdNUxiKKTl/MANxRdF60Svh23isH
5Cz5Lm09+msrm3crBKmdtMlKia9UhtMiOmZzjS6DUaPxCOKzZ4ryPCACAg0E9TeXZNIbxUFTxaRM
roMIU0KmAtAbOJW1mZzuf6+N8sePKI37CGGH1hZebgvvWec8j5xeMYPWigclmOdMc7zIDJ2/Mz0p
04c0i7VLMagugwTB/iXemNnTZ0dSIO//kr2vSA8Myr3UCiBEuPUMDHUaKlWlhGrqUCjGvrffx4Wz
/nXfyt67LENE+qYApglNb63EvCuMHI2sYJygHTLkdDXfw7abGIneTyL2jSYevs1lk5d+uobd4yiM
7Agjv+cSiAskrx+Wvbvla/Mu5nW2ZlbAfPKSqbrzerbscWoD4Ff1pdPU5D+TqUXFL1xNMEL/UzUA
mbzZYB2JLYYnUA6f51XB57aIosYMLPDsUZ/PtRaKIzGBvSgEgBoIY6b44RU2HrastDmxksEK0Cq1
XjpFKN5U4ccjYwhPfQID9GCJe2dIAoxhlTELh/T39usKMYZDm/R83VlDy9KIqufJncMv98/Q3vV0
pKehkgGFzJa/4pW/afLIsBed9xJoI6q3RuScxrwoYGNn7sf7pvZ2kIqlC3wdChGB860pXasKfZxw
5FaMgFVmCg06rkBeqgbL385IPd639xa2ivt8bXDzXFVarC6w0ZDTbrLxneo0bqAPRuFbg5P7TdO4
vuFO2VlRO+c986G+OFNrnSw3RJetH5KDZ2zv1/A+U4gHRUM10trcVqsVbelaJFtrUzZfErCyrS/a
Wkx+IsziezXpa36KrSiDgoU2j+AUJ0xq0hNBIaIU9Xxd1r77aWQLDR6QPbgKGYMyhuT2o1SdPqjO
TGy/QHU8zT210L61npa5sn/eJ95Y2lygJjW00GqxpAr1r7rNysu8CusgVdk5zhghRJHtYBa0eW3U
JVwVPZ9JyFozvxrtQriZh1PQRaiE3z9eu6bANmpwjcmityPTVrOsxmFQ+J5liuYnXZbHOms+rvpc
H4RdOxcHB09rxZapOmnC7TeaUpchtyYVAbs1ECGbNPusAHm7Ok5pnHQzTQ/s7fh0kDi0OPBztNaN
zZcaUuHUeoHnmWzoN0ln6/6ilsqViSlN7OdVln2ylRj8/f0N3V0mTDKUu0iNIXzeLlOd3N6eS8Jp
5BOdJ5AtywvlCZLLbA2fjdZcD27kzvNJu5HWvazooOi7cX1ps7SlEa2kXmrKlDFRrSezHdDi4UaU
voO2z6WNFuf9lBidH6OEcmB/d5tf2ZcH7JXrTcehr1ccYjAZxnrVMpGdulxzHvsWaL8Ootw3l/SI
SrATTdPWhVtBdELbYRszOIqc9DHndpAyrv4aMzHPzyoFPEHjxtcu7PIHXc1qH7mmIzH7veUSE8nh
ZhqiGD+0DV4td0nrNrdxKwFk8fjCSxQyVinR/WSp2uc1G5rrABstuH+m9i4p4QkFM/qffOyNewPA
kfFIc0lTh8IgyUIR9HmZPuFIf1rNBE9KiUTCc6hVkM7ffs5iaXN9XKh7rlYEI3lEiHdBy+c80kU4
3V/V3k15bWrj5ZbRUkczt62gWtlKp0nVa64yLm6pDcYvEQid79t7S4SXMAA268dzShV044HsKBYd
tTvSyzAU35vJMh6dJnSHIFzjovaVtrMHP13G8V3FdLXAypYkCsZ0atGpNNq/EnfOnsdusJ71Sdh/
3/9x8ppuchlOlKJTBqZWY2+Byo6+NDlKDHYQFeHw1BbhP1PUNA/3jeycI14UXu8fBSjK9bcf11Ca
obanwQ7CCZJfaIr0Mmc12hKJfcRb3tvsG1ubkkmy9LM7hIgMWUtrV77brrYaCKtc/tFit/ueNHOv
foArYBcnoPXZZ2vqjMivoyYTfhZbwvFsOgv2qZgHx+trYbU//chKOSL6QJSoefu2PsR2hTKEyEEH
Vir6x0m0s5+3iXqKp8Y5SFTfflwSCx4jOE8UdAj3b/ddDGumOKkcNylM7XlKrfWhdtf+4OV56xQp
MBMwyERfxiibyBTNVT1eRUqOSnx2dua6eiAQo6ST5fMC97EuP3bTpAcazYafhRCROZG8EXnRlaWL
uLlZbQ9RhSaeGYQ9j0CnajXqRM18Xvo8+2lfiCn6ZHh+Ejbyitu9DJsw19McaV3bLfP3WZwq1zUc
Cp/k5c+fvS1YIpmQnCX0N7eFEwnDnlFg4au5ogczPUjJpY6Idlb1gyjs7avCv09oRLhAsPKGP6BU
FejxPDQCOyzTa9Qln3Fl/dme05RgP0PdtMmOSAtv3e+NTWPzzZpFIO/RYXMyxRgoTpT4oO4bP5nr
+JxkU3Gwxr1L8GqN2+O5zm4/0cbBXiOq08pwFAa76UezKXZXxQMti+yknFuRurW1V70MTRD945T5
k8tIubweLa/K1vkqLCc6CH927VGmgdxGSAvF7vY4TlNujQgzGUGspKgFLJ1zdjSUjJqC4mVkdkcl
g91LTkeScgzhJRjsW3tDX+QJJVJOSuYUZ8VE5i+Ml/kDRPPY17TB8YWw8ovWopZ6/zrsrVTyNwm3
aH69SUqslkmZHQqxgZn10bVNZ1JQ0ZfXdlbaB3URn++b2ymDQV6lW85rjUchD7pdadOOWgOw3Ay0
WIQPIG2qx9DsV6DYE9pUZj6cwi5qPN5u8c3Ry79VqkgHvmZvyeBVJU/GkvpnG7/NS7q0qj2Tetd2
dmrM1I68xBHmQ4cWxcMisiOEz9sHmjUzPItzS91Z3yZ+Q+1OMc1sdMM7bv7qQPzurXo5tWH19f72
7i4NYxSCpBLRNjtq8sQampoyBtJi9UkZkxJaClJfgzXn71B6jQ5Oz/7nJEVnVD2uG+mL28+pjYSu
osSgGo3KuSislArqoHmam9QPuYgsX10m4wNqZ91FV5OcaRNudPAOy7fhNshixVS9ZJkIZfRtrqQB
Ce3pMZrE0XZI4hnxV6+oQeyI7vcuBuFCZ2L9rYHafYW4Iw7nrkif+uYHyNquA46LWHRzoPJsyLNI
G/i+be9SR2477feJ6Z0PPVWSf/RBiH/NBcGFnIlgL5odDpd5EuNRTW73lAFukKw4pBe2dFwr6ZhL
FNWUHd1suBZVFn8O8+GPKF/V8/1TtmtJVhdArjnwGDYfHZoqxYCQkKToHf33cBncp8EQ3cNKfePg
ru6ZIqaXt5RqI83y2/PVKFa0CAVT2mIs1wRNAd8e0va8JPnRa71rSnpgOdlLru3WVFQLo5sSPFNK
EubH0Kv/XrMsDUJrTP65v4F7j6bEnxB/gHtB7PfWVJ73TrsyOS6IXLf9qg0Jb4wRH7FAd5wBKjuA
XUGDSojSZu/aVe3VgZZ8kE5xe7KG1v7szO34JCzt936IloNF7ewf6lASyAsXjYLtxpyWT/OoCsMI
cmS/L4iL2AH30fkqqmE66n7t2oIDAp4Xk2/0oeCaTkZRJhyLoUWJpdLsx940vunumn26/6l2Xmbe
ZFI48nMJTNx8qr6kfWjbxFP5UOsGCuF69JulRswZRn221VEpdhJQi654hNY7HZz+PffK1EVyW2Dv
/NnGIZ2ZaXW3EBdMip2ep9Ro33dJbwTCEf3HPMvRVbDTjjmX+KXHMh3rE+z07K/7W7C32fJSSDl3
wD9bUPFchYvTopUf9MLoFb/RkvoxdeCYAEKouwPfsndopezq/4p7lElvrwZ9aW1SQsZMKplLqJXS
WvAmc+rP7TCOWWCujVgOMqzd9b0yKY/Aq+LPzJwgp186M3CNsX/o1GI+9WrsfAjV5Egkc/c0we1D
ypYheoRAt6b0uVLivCFlnKuyZji5ozQX3s/+ZGaOLTzq3NmncLbbP4U1HQ3S27ONnIEj+0M8mFs8
Lw2OqWpwGEFVJOqT6yKZEmlq4btWq58obU6nISq+JlGdH3zSvf3l8PA00WaluCbf79f7u/brSHnW
CMrWVi52EufemOvGpZqX9fTzRxVOOcywH2xka7O/pYH0yWpRjbaq/t/SzsyXwsq7C7wX82BRe+fU
UKmtE66j7f+mA0ZpG0G8ygoKnGswdqPxMs4t/MVFgRU829/uL2wHzwHbFdEbRrBCTAIovdlEkMNp
LgEy1Lbirzlu7yFuUvPdHGrlN+bwjh8X+HmBqOCbJWIyfyuWaEaJJukOYGU7JSB+Ce5QVvzl4jce
MXFHbbBaQj6HjMETrVie6gr0+tqqn+t6ranMW8m7xmijhzIE0+kqhcIhs5hbVmcIhkU5/VBTP4Im
SsewCcJwkZAR4CCBrdvy0MLKNIdw4vnOBJIrYETsQFEi3esiYoZxhpuGIuWRGvfOQ35jdOOt6hwV
xJASr6TqjH7F6PdLCPD84BnYO2sSxKMzyIMQc1tFLEImqE1TYgVJrf052Il5WXtgAqbCKJ5QKX+7
f9R2wmlZZpKFcAxS4rk9aYvQJhhyqhUoYaV6SsK8jrawpudEHYtrpNTzKUon5mPF1P+msEhe7pvf
8xamyQEAMgTVY4sFNt10tIHPAMpKULQMu6TzhlaLfDOJy8uvmAIFAWKcuGWbOKxIfnWGxOjWVTxf
0VVnimvZNB9S1TgKznc/IaQSqk7uD1rm7aaaYVYXSJDSyp4S+jkMQfnQDJMaoNuXB1ZdHUF1dnfx
lb3NwUTNse4mxOoDtxb5eYV84lNdXE+ucI66NrtLo3EutZdoOG6zH8dZkrmjqBdE6H+8o1aRz17a
1Hnk5WUzvmdO/U8rkSJzQEENIh5uCMaMXPyrB8UqKNrFPRV/WN22XwyJ5jWhtXpuGv40iXpjSi7+
lammc5OBJQF0WCeLCT3DEHRNOf58BkvRGi4VkYGsjEg388pK141qm3KhAl24HTLkrjN4Wai6j7kW
KRczJgDMazd8VyVr/VVz5249CIH27jyJAsG0nG0AuWDzA8Jw6WJU2AM0RJzJSzPwFvo4ut+LyhCn
tOS+W/oozkJEeaA6yZEkwN5xZQgHvTCeUuR4Nm9KZSCTTIAnPdxQLp5b18XkObGj/zGvSRr69+/9
7mol0YjdRshii42EOZqXZog1rVNnzw6n4cPq6EoQ9yhXWUlSoNkooie7Zk7mas5H/Zq9QIxuAeVu
2lYUhTZnim6gWg4m7lx14yL1lKn8PCip+EM1w/6sTXzcbKx7vy267sDh7eYTUvSf6hfJE/Dz2+88
292gtDNAIVcd1n9GBgGeKcZXV6ca3WuDlNqTLarWk6UOoKkwPiir1Ecdjb1HU4464Evzza0tL0gX
Hbz4hd4ydawPTR4ilBmFDJ88ONN7fomOJxKwUs4CduntWvMUlZBUAY5uKt1/Rt4xBrSumemYG/2J
SsUR5X53VT8eEtCR9Gu2R7jMnSTsAUd2RpsyG4/uk7UuR6WXvaMrIwDqbfC6CQZvFyWizs3mgcS3
0aJZ90XfLu/bHMHL84IiWuJ1nRbVJy46wqukyGoUDHY+/wKYkecZuDuNGtR/EPO4/RloBDMBRaXk
Fqpr9LfCS+ON01Q+isrOgyqabWaODPVZcSrdM4qcSaL1EB5A4fe+7+vfsHWaStokWQd4M1loNIs1
bp/UrtCu2aBmngIe/nrfa+x9YDyUDaMNmtIbsrI1zIZlR5SNjaqarpXZa1eXUQV/3Ley5wkpNSDt
C8sGO5sbOsWUL2k6msG01sk/Yd8YhecU+Zh47hiOR7CWPVfkGLIeD8kGQaPNHqqD3S/lSvwq9LSF
ZGq62mOdTHnsO7HOIKZeTWAVlFafRl6PnrQb/MJqiRvQKcUZIGR4e46Mdhpz0bWUFszJOddFt1xX
IEuwGebpIG+RG7fNDziWkk2ELAaAsltT2bRY5Ur/JlhNhfHKata7vi2WMuiBcp4SJFqDbCmOKBS7
Vn90hzV6LG8OTVMiV1TI7m1m5dVDZWUfK0hnFwVNhndiQkOwjLipP7+pFOEoBEvQB/7vdqWVQTL6
ozgWV/Pwvo2U9ZM6Jv0Vwumhk927FDKgpf6uq9Thth9Qg+UW2YiN5W1anatayd5PahUdXL29Yyoz
NqBQgIOc7YrGvDUGlIXNIK40/T+z7MopaNGivyxJaQTQCpPHHtk10EL5dKDKuHcfcbVg7PnDxds8
1sYQabEJ7y2Yh3h86OJc80J24zFqoyP1kX1TMBiIgJDX2spMuWoDbA8lsQAZueK02P3Xbg7HE7oI
/UEAtGOJfJIJUnIqpERH356QdpoZL5UB97SHxPCRigkfx8kxc8+wBv3y06cRGXY64BCBKR5uXUwX
qePMaBAr6JcoCXpDZdi35Szv44zs8r6pnRcBU0CcOCL02rZUXMuAD6Wn1EiiahDfU4Y/eLqmxV+G
trHB1BZH+NSdx5iWl/SfCN8SVslj+ypst9UpSxQLl6JWTik+TIVQPtahmzNiY+rq6TFN6tw5z05r
QFpc7dwT87T8fX/NOxfwx4AkKuEgRMjAbn+Dk0c6wTKVn8Gw0k+jO6ynDpbm9/tW9g4MhX3YnRRW
aCls3vt2JXtF/tAMlmJxn2BjuF/yNP2nFsV0cNX3LMESouxAqowL2+xpXrkd0wdnI3DcuL3qTmO9
lBGBjaUcyrrtmuJBcOge0sTaFrIWheLyDD0ssMd6PUVuGD9kA0TuwY6Sg1hl5yvJNoWLdDz3ALDW
7VeyrHaATMpwoVFP5nOc5PYlsSlq3P9KO+eRWAzPTwOLupy1yeKMwQFVIh8bMuT+NNWVc1qmhQxn
zhhNMk7FP67ovhlhZj4MZvjzGENQLkw/oMABt4Ro4naNrWPnYUWhFZmTrv7A/CSked1hOmnqdBS2
7G0n+iOyscUcLXULTOIp6k11pdWUtJp6dZpxODVRZhxs574VRk4DvwXavLUSNllf09A1iAsqxgFP
jvbkQKP7+QMvoe1SeA/+AUnh7bZlbs8EtobuSsTktbNIxpVcf1Tej3b69f7x2DnvFiwYXD6PNZr5
m+NRKm3VI0FDHb4zjGelXLTrvMSJn1n0O++b2juJCPshUoBYOiHIxlRRlnR2OuLKUs1VT49qnRHD
Ir6K2P5bF3lseAxbUa7tMKMzbHZEt/ft7y0VlUHYlnhm2ai+3VQiLlhYJbE6pGDlAp/zU2VUFDJj
fV3+vG9q75Rgg5GssIaoJW7KpUpYZkWBfkBgNG0n9ecXdCYaV8sPlrS3pa/taLdLymptamDFcbmX
bvhsM/fyYV2cBrpjmp8be+0vI9PrT7GoQm+euqO5H7s7KjMf4MpUobe+pU9ra+o7XoB1KvMnjfEW
f9gKQznMUP14f0P3LDFbUwaVEFE0ZbPQeV3poSQa7bghy66MxnV/jztydtRzrYM9lXdrkxOwHjRD
iCwlGFB+21cP+OzODHbs6PwhP5H/6w6G8mj2SvY1At7wiNRZ8WzO+vgLF54WBd1cl3aFuW2HdYAm
8hRZzWBJM92Le1okYxn2VxfcQXB/K6XL3a5PwtmpsyAAyRHdrE9X63bVoU02/Uxqk4VDf0mQE38X
63Z4bnuzfkFEXvznKtlRkWcnFrN47GgTAbOCh7wx3WpaPYo4ptOZafAaK9o/pb1mHm+EfkJosz0I
M/eWStBHZUMy0gD03C5VJFa/ME2Xa5hp5sOIzI+nzWEblHrUyU6j5lV92Z6SuB9O9zd5zwHAdKQn
IkXbEOK9tTxCTmhWrl6AvcZ35zkuPMUtmwPvvWeGyFZW7ii/vZH2agojTYpaduGzwvhaMXLhUufq
chCo7N0IIgipzUqvghXdLqaNYZVEIeJkq9G8VEVmXuquEBe7FiX4bbP201AcTWDfXRnPEecU5Z43
c7f6Wu80I2Fl9AjzYNKgoo+r++/9r7S3MB4jxN8Qe6c6t/1KlYhd+kpIzGgKDZhq6j0UOzufaL3z
kryovaFKhgP/srMy+fhJ/C8s/DdCvihgK5WyCLgQ5jDI0UhK/a6dk/kAp71vRgKMSQDAGG7WlsSR
aERO9Z5xBeJ7vZj5J7W2j3rru1boIYMEx52AYLg9GnGh06LIoPHbtSWuViSW1GuGwTg4gTvvHILe
cpQfNTbAZZvFGMVYKelAU860U+O5VMW3EE1f9Ov1xxx81oe+Hb8oMyMfwB4eVWt2nh4EHuksSf16
dAk3S1RrIBJFGEkltsh9V3YN8rJGZs1eq86GfXA4do0hyytJXrxB2z5rg2p1aySy6UNO9aKEvX3S
zILmsTLU1Xy6f/x3jbGbfD1ou0SAtx9v7KJo0a3MDqqm/o5zbP5gHilTD9bkKA3YOyZQW1kPAS2w
oY0loxMlOgkh3Y2iac8IlEyrt6z1ctTh3MMh4AmR0ZClcCm/cLsk1Zxyloqhyg6Vk9KiYVkvWvw0
1mV3ShZ7vOYVjL4gn1Y9aKyEKYzzGGkvI3L954RyfeS3U9703jDl61FksXuKgRhTW2EEDFWGzY9D
/1+sA8Qfjff1S9bGw2PZT/XgNfMQntkUx0WsBnU6r9GVLPGtrKibgyB85wkGB8OD8aO4CwH+9jdU
aQMBPmtBYJANvC+mYgBmVCte2lrzuZ20w6h7x8eC0UdOBbwm9bJt1K0mZjjoFDqo5sbOQ9VX4rKY
Q+tbHL6/EBGcfS1Kul842STvEpxGTP9GgkNJrc4WBWDDrLOWP7WJAbeumg9fClKbX7ix1KmpzDkM
dwNCdbuhLQDoHFFp3IOGXrcXaqH9X6blRXkZmlYxzvev7N5FQoYYnqucrgNI4dbayBSNNIo4QjHA
7ewld2pErI3GXn6BwkHqiUQDwCJOydY3DKjCCHIp+GNr/cFuVeefBtWf/+6vZu8wIokgac8/6tKb
1US95bZhiLdTqBG/Q9xefQlhCfpxog2lN83JUb605/EM6o2yEkERZyt/xXTnyAVMiCaC21pnvQBe
l2b9cB7K8EiVfNcUtR1CbBqjVApuvxQt61FluAbEbsFEsq7Xs2s7NuOpcuIjlNOeX6Fx/f+mNnda
bw27ahsXrTcd7kJv0b+w5v5zz9BNhJ5n15tWdT3FRtt7RWrXBz2UvSMJiA+JNHCCuN5NWl31qamZ
tMECozPM3zLYKGfcSv/zCRLREm+iLGnyCaWbeZ2V5WTTUwrmIlui9rqEC0PZgS4+oTI+ne+fyt1H
BK6xJNj9SG43ny6NKrD0TWQFnYLYqq81U/jBpYs7X2kSDf+Jnn65PzYRjnqOKC0/W2vEQBUmblSN
Zy2W+hm0/3zRymb6d+oNUR38wL0dh+4OUADeE/nU5nt3kJxyVZc9AaOoPy0V+A8AwL8AqGGuBwU1
YFAyW9RvdzyK69DJVEj1Q6uGJ9vovlZKI66Ruv6KC5WUScJI0EmUzm8tEZ/P5qQBm0SamAEXVtGi
fZArKjNMM4pXB2IBexcTGj1FSTS3yNE2Dlsby7lWM6lIZzbxF5ei4TXNFe1jFubWAYRn7+2TSijU
EdAmQHX1dmEKnIu4LySCBqbpSSP/DZhF0/02t87LZE/zo7Bi8en+6ZX/5ia9J+UFdEUYA3RnW6BU
lzI2INtwHds+fprN2vbwrnXpNW6nBHU3HgHmdg0SlZBF/UCPbPYzZPSCU1QzaneMXUcaRHW/NTZq
zGOnMzOj0o96R7ub+kMTmYMh7d5uKtI5wl0Umm8RAw6fc703P6miGM7jqueooTSJ4vfI4R2FlruX
7pXZjVMwIb72THLCyU6K5rdJXtMjq484f/ubyfMEEoaGx7YnUOiW0GIp8VCSdZB+mupCOQ31aR/W
SzL6JIooo98/MXsXQupoqz8SOBzK7YZmbdaNAIDoZsaG9dwthX6KJsN+nzlOchB97m0iMFEYA8RK
tG03piKFqSMznanAHJIs9goFiJeHisJh0rZ3SChyMYqJOBae0MbQ0gyiVAvo791YMf+jsvr1HKpT
U59mraTvkbvOyR2a/u/7W7n3EtvAYxnuCpaKdPV2KwfgPlFGogXNzA4vqdP3X9c2BaYRJ/o7UxfW
2QJS4aM230KLNdwDf7OjGg48ilBKapZSPNmm46i7WSVZOlB3bRpMUhu1ejFjBvh5zGNX28DSB+sj
MCKxegYZzuxNoOYnrx4co/St0Uxaz1xob3tC0YqDF3zvkwBVxzPJkI85dLd7g5w23zmXsVeV60+g
vqMzqXQWuL1Spt5qN2qAdFB1sCW7VkF48B/OECjqrVX4+OM09ISYqa7ISmOlf0+zOX2HyuP6XCWU
5SBiHumP7gHzcb+q1MNTJAVycw7oUDF1CuG9IAYXdkbKrfO7so1fkIix/RiE8WcXJN9TybPHsAjF
ImoIk7+cDo2u+wdy78JJkhKHAmCWsQ0VNDu2RqbwsOljHF7IHNCxU/SjpHLfCiR9hIYps275UGLO
AfgOZN3WtKYPujblT1ZqigM/JT3s9mWTqjecIdrqID9uP+WcCl1vZbbgTnlHNcayLumczZcp1daH
frArrwrRx7fSWrnc38UdKSzZSIdqRaYCkG+bxNqDilxtnTlYzYYXzRGKH+bF8iei8dNwEvDCh0uW
6VrtjaYzPTEENUPoTX7wYjZfjEZNj8C5e+eaxImkmgiG+t4mtKjCBgGIzraJYsLlmz4rWgIkzGGM
i1ajf/sIHGK+Ill6pEG0Z5eEkGophW2a/5tbzDxhVY9WOQshLIb0WdRdHqRRJ56zLu3+QWxlsF+U
ODJ+Zb0yx9AUKjtynuTtxyfKSsxuYr1TGLrme6237d80Bhoqv2lzo71kS9+eOrPRD5KbnfcYGgAO
C2iupPHKk/8q7TDqdklhniGvbqvph1zj+qprUfzbteKv1RzLA3M77wcjD0hOGaKBfvdWY33Jqqyh
JsU5G3TrJV/aMJihn36xwlJf/GV0jXfI2qgf3VKOlF/FkQj13nIp1PygI3DMf2RGr5a75G0ktNxw
ZIs2rD0xInDgZRRWv6zt4Mroyln/PbhbMj/cXGtycWACUgPNfHO32mJBmqXt7WDu6vjPrhm1iz1l
0QscHevfJBsKb7H6uvISU3zTF70P0O/XDtzkjmvhNwDZQfEXDPi2C95ZKSMY5oVKqF2ul9aqUSGA
tXYNV5tp3hYEPcjrdnHO2iI98Go70ReJHL1+qfIAvXdzsIfCtIBTY3opkuX3pq+dP+G3Og/q6jr/
HWy1/LfebDUIazodso+zxdEUOgWQGBmUYHTr9JmIwP0etnIOQ5GL1fVa2+6NT0nEz/FKJe2qU0Jv
CZHFrojxbK1WH+27vD5vfxAfnroB7+S2gWyJIS6GLEGaN7SXnDE4ffFEEVk/CD32zFArk8AQ/md+
we0tbsyqUKqEI6aGcVwFS1IBoWvyNf/j/gbvXR82F9gXIAPyy02wYQ5V2rs6WmVgwLLIV4e0+ah0
Wuj1pCkIvkS/37e3uy74Lkg7MPAa93i7LlXPysVxCKcTZyn/BnSg/GtbwxHkZXdVEg4FApk1bRWx
u7o0lMVG3qlY1+nZqFJaH8hyB42w+9/QsTi6ETtPDIIFBteQ+gboic2NqBxaf2k620E9DSL3FcQ4
yrNuxn3kx+tQRJdKBdF+MpQk/uv+fu5apkhNJmvLvzaPm1U75uJ2ZA2OyNKPixFGH3kaOJhabfHM
FyrlwkosBx5gz/nQ7pGaMrQD31QKm7nKjQRvB+XLauZL5MxLcqYw0AVqqovmnCR6/D1uEzf2yxCd
gwPft+eAqHZR0gJBDuBts93WqpboflMrNzq1od2klNFnt8zcxTPm5ohls3eWKF0BAgI5y0yFzQ3p
XHMgXCOQ6vM4OzN5M/NCa2meyij8tpLFH2zt3gdF8YsCM0ES/Sft9oI4+jRptHUdOK/60xrq7bUc
lA/mUjYXdwHE3g7NEf5z3yQJLvIARP5bIkuYC6ugKMgoISTHQDhNDez43lkQbQQgWVlp8Y6BSeYB
InnPqlQKAlTBtnJNbxeq5Q5T4GKF1pJOTaIQsTgJM+ofojV1v1kMN/EZE3Uo9LL3NV9Z3YbFFgrD
CJzRjRBLp7y4qIKd50JZviylUSs+Qc6kecOgUbywEutZaINxbpBxDNR+Wi3EmoA9WrGif2Ibuz+i
tFqemSnQv9y/1HtOEr0tOfiI6YC87rdbo4sl6ipA8UE8R+ulcsvwuRvm+nLfyt4tQsZb3mOHV2ab
ArVLqGQmvZ+AgQggmovS8JXMUgKitf7886ZgZ1BVpK1GPVx+lVdBmqowtMntiUlVd2SutEgNL6Xs
dUGQKjm4P3t7R9ldYh3RN30zSKOwCMfKzIG/lObZmelU4pxr9nhwePf2ThKyfkA3wRDIX/FqQXOa
MRtbl6W1YvkOJC+6au36hfrvEahkzxCJI/GTJocNb4fu1Yo61HkDXk20NMzCTJ98o0TjKYuI63/6
IzGzCHYCrTqypG3/rFyzNB8l2LGCJPoOgfzspIFD96Eu/oIDJ5ojsmELyVG2+gaGlhlw2gHTr0kS
IlM/ZOeKcvq3FTn5n38rqKY5oOJoPNAa2HypaERFYILYS4Bj1xeK+fHJTlA56FL1qMy7V8si05O8
HIleQRjn9lSQ8cRqltZ2kKdKdVG1RvgJ0yZPyxgNXklh2Z8zuzl1zrh44RJBryvU5hKvc+nFyrA8
dKWZH2BqdvwdjS6GmkpFcJq+m+dkccq81UqWrwxJE/QUzIKpUgmNNSvxzWk4UqDdtYcmCJwdC7L0
Nm7lyWZeWgNAI56EAEGqmutpaWf9z0UP9WsYt9pBALtzQaDTUFVgrjms7e28jKHTkUIcCYDEVE/f
07SKHiYigROTHZsDSM+Prs4m9qdcZMhKsCpz3s1mZlMeAtvjyRJqNVp+1bO1z0Jtu8pv6Kn/lmbC
+i/RunYIBO409FaCatRf0LBq/o+z89qR2+i69hURYA6nZLN7ekZplCz7hLAku5hzvvrvKb34f6jZ
xBBjG7APZHh3Fat27bDW2vAH03n0F4vU8MT4FKjIU+fUHwmDNSeM17ZQ/c7y1g/1BMoxqFd9/JLC
iij9VeQw3uHvxK2fE8bHQWEq5bs0lwokqjr0ui8EU0N+VtqsWr7I0bU4x8TzAgJuM1K9a5r2OV/r
4R99bnPF72sbfbNlKdUmUNu+WgIjbrLnaa2G+oK8nqGGad3pyslui/ZTmurWj7Wp7I9xIbyPbRy1
66lDfuyokSBvx+3uyr6dRlYKDoJ/yoDhN59qDgq4YW0EluDq9beuWRigk1j9pbGs8uI5aHXWHoFt
n0Yaz6H6+WXvd39wpXVeJ0IgKbyyeaIGJiBFdSbvbheJt7NX951P4mm9ta2xM4Mp1t2f/8Ei2CKG
KCJmzAt8u95s4dxoDiRmF4f8zgb9ESy2UX3QnLgOu7p3DzzhfcBFRZUcBUVZVkr54tZe5Vmxvoy0
9nrGvaFpEvdnQ3f7oGJUAMmztpxTeFQH23p/PTFKWwjBcei+wDNujXpZKgoDr3eyOzv/2q+JTtVx
tN5FYIcP3mTpybfnRw7WpsRI2Rjs560pkQ7KtESkljGXMSgSJXovUtU6qM7vnZPfrchf8dspTRZj
TkqbOnnNiO3HvCmHN0g5kfN1OarFBnpI/+Wz0XgC0Afzhmfz1mDkarky4eFJXvs+rPQ1D4CWz5c8
bUF8wnq9pgymfHUsILXpgWFK+JtsDN0ahc1pWHB8aEb1cffRNpPIH6Kx+DA1h/SUvROCNBgsC2RK
KURskrmqGfpOsbj2g1miXmKOTYC+pO2jFnOkdLx3AxicLIVSQJTxVN+uisxCCmEA7BI9I5TL0fIC
YofoC4rt9Vt7nSzfdosjqvvegfnFMqc+Sh9gG1Yla2O0q85WJsAHp8usJe3zmLt6iHZA0weNUaJP
8LJn2V2nVBXhVUShy914UhV9j75zwX82TaJfGQg7nuAuNm+KBdqPwTyOCzoF1eW/GCUll4RdqqKb
62f2boImEnCXLlcryPz9X4NH3B0rSh8oSzYFWakdLXS7t7CgJTWG0A7mN257c3YQnYGxmGVrSM21
PHWZYJp5VMZBXdTzSS+89aAqt32iftkjaIUMgP8kdr09QFHWeeoyJms4ZX37LLtLlzSbhr+yaGke
wQy6lzoV6rPXVFGgaw2aPy/v8d56WTKvo1TgufOmTj3EpW7PrNeJ/3LSdn5OoJn7tjldCyOe/nnZ
2t5qqe8wHhP/DZx4s7s1qeka00YKRaSbTHJu4se0LtXyXHdL80lV6j7UtKX9Mxrm/E0/u/pfL9vf
XS2NYfi2kOOI4G93m0mAyth24xpSoHCRorCykxn3+Vt70DRfWYYjAdY7WRH5eREIRJ+MGh69ePmD
fvPtE1MXx8iERJn1pfawTqvzUyZll27otdBciumk1IoeDkujPplaFn+KwaodRAVbd8hv4O44oACQ
vgV+unkwZ/oXHR95Dc3cW04T2IkgtdI8SGEphS/v764pThL5AagsKvS3y10nUegV7ZEQrZThnRnn
6rkv1frLOJdHTMcdU1wXLin5Jb3lLYpx7RPL7TqmfwBntD/aRkFqMGXpU5EpB/u39X3sHxUTFKp4
SwATbafIjiJVwGwINdRzOz4p6ooe4Lwo3wVh/bsU6UnDL82iO4gK9tZnk6QTmvIXz+btVho17KCS
6WOh06lOEKFK40f0O69NejiGcO+UAiPiXgCZgJW4XWHUs0RLU9Zw9CTfY3bmhcJAaj8U9Dz+XIws
/7G6i4M4r6WftbV2VcRxUGg88EU7Gy31USVPF2DMHVuDQSCD2/aKGvbZ9FURpvJoUUNDpLVczvE6
1qhAwto6MLqzz8SvsoiEMCKMFPnnv93QtbByXc2FFpKeaBdNCOUcW3PycSbzPXjPdrwfyRQtBMAB
1H63pLqipOiu2ZkWRlrjhi7/uLgaQtRJoS9hY9TDG89FMpHhHOWpGhi+8drLKYU24A0y4Fz6gc3l
NJRqVhWr1MKWUSenuRDxN+Hl7WkR63p92dS9n5V8Z5IuOWmCusXG7SVFm7bMFdHCAgxS4BT58Dio
+vpY117tG23Xf3nZ3v3OaipDC8CC4w8kS+X2I7puC58Q8fRwhgnmt+o0PnRO/8MY6uyDpVX1k9J5
2qPKl/bXusxPL1u/P0K/5C6JNiHnU+7evGp6lEeiMscpRC2+fFKS+N/CasQHp8vU88uWdtZJdII6
FVUOJoBtVaoWe1jcxcUVza0+hxWTBD8iyL9chVVS8F767qkSDLpU9LQ6menkHZQrfpEzfk+I6H3h
axFr4aSCU92iT4aGHnxXjktoZ3psXAw7ylSfjE9HzdwW8duOYoQXMLVL/+HWWjedZTcwDRK1T59z
UqfifctwztSPdeHVQW8ljPeRVJPlqSdWr58Gu+ipYSFelVzzLo1av2lcKl2ZM0SXvJjK+uDT3bsc
mhP0gulgsTa6FbcHhz54o4m+4vZHbnUxW3cOtVqVm0fdJBd1gjeMKvuflz/jvlVuoC7lFe/mGxVt
jsa1itWkGPQLPLvp0i/D/M5byv7fdiZtL8Yy/vtlozunFHyxKzVAUdamMHG7VHtSSm9hwkJo5RHU
nmwyro5VzuHcufbBMd015dBKc5EhVKlc3poC1Ge0du+oYdLV5qUG9Rzgg5UAXcni4ANu+4byRBI9
k5NgByjOxhTCy0VZxZkaFrabBUaSLhc7chNfVVz7vRd5Smgn7RP1+zZ8/XYSzxHdgai754NODFVb
ahB+YYnOacAgp/yixQ4z3jRLHFy7nfeZ28YDLZ8o+jfbuQw1Hh2YTEoEApnmCpDuz2X12nNR0uvI
1Ll56Nu+fZwNkPB+2aZNAMiyP1jvjkvnxpO9g4MnL9q62MQRNkTKluOjMvI6HYrhMRnT+EcL+OtN
1SD2cvAw7xiUqipS2BcoEMD420NkuELoRtMs4WDO1WdRpVS4hSivCYPhQoUU9MDe/aWU3EYaSkQu
9Eq38zcym3ocTXc1dO1EPCmlOwBcMyIEGWK7O1f5PH5eOkf//PIxuj+/BDtydp5D3EPnUnr838IP
c+gNN67Y1gFoUSALWwykV8qvcdmWT5BJvpeVxJlZykFD8P6K4gvoMrG5fE7Sz1u7RkZQt7S8mLrV
ec9Zn9GgzZL8Mcny+OCK7mzsjanNFRXzYKZZhTfw3LQAuoZqZS4s973aGtN5jeo60Iy1P4hAdtcH
oEiFry0FxjaoEDgrRhPXfE2tMtNvwK2Ln47FezLFhXdwM+5NkU/i5KROHGzmbfQ81baw+m5pw4G4
L1goFL1d9fijWTvKq/0q0AiOC3BuriEQ5duPhoRGYnftCsgvavOgQKnzXHWu6TuJonx8+VzeRxoS
hYGv4c5LYYvNa1EnSCTCV8OUow/Xehp7X3Ha4qzNKcUQzqO/lMzKQzoH+vvy+rmriA+pJhq2VH5A
wMDCu13qNBRrxYTrLlTXpLn25Wx/jUfH8CkWae8qvS8DgqTuoczr4ZlHdD33EChPI3CDPBAzHY8D
77D3kQG0azKulQDujTdyEXpuIxTTw6JeJyRbCvULzRG6Xpp7NKjt/r64Gu8mKS1OgZLp5ujaox0V
xhqVobCMMkDY8udk195jOvZdWI3G+jFe+iOFtXs3JG0SWcr4VcaXt9ut5k7U5AR3YaZEQk6F1n1b
GZe3S5YPp0ROB2yWRT97XXw0YPbezaOEgew+XxtKGw3cW8sraEZRlHoVVnlsEblq2rVO3fmiDIxG
XAmUnl8+2Hu7S3qJrydkkIjWW3t5WkZVr5lVaBWTGyaqkwVIgyWhu3bmQ9pmf1DNPGq5762RoiL0
cimRieO9tZkRtBPyqVUYVbMepE4TgzOKuUzqnAaicu1XOz9uzm/2Nn5ispzOqxKtCmezTny9qZ23
1dKXF9Wt7YPYZHdpFLmY2cDDSW5wu7RKybo66qYqNBtz9BEBpYhQ1sr7DLkM1Iq911fwWBrpDyK9
BCJwhG7tLVWXx+QobOWciQc3q/4Zs4qhxC1Sle1geQc7uXcvfqEKGA1B3Lz1uJ1ut0bmDmWI8pn1
VdDxDzwnSU4V88BOXaM5b62uzYIsNYqDV0Uu5DbVokmHZj+LQfGN1sLtQk34zXkOTyeMo7h7Dyd9
eWMXY3ZQZboDGOBnfzMDIuTWjKhrY9EWqwxp6yeoO/fiZJht98aNxHPEpOLH2CniMAYOHbQCMlac
stvmNExvmC3XE9bP5gE1ce9E0R8i9IM6hNT+5gu3bo12Vu+gOL8uU9ikfROuHbPN1Wadzm7cH9Us
d+15hAgQomWpdHOCu8FmvCn0m7DV3exnoY7Ot1rXJzUYl67I/Dipxh8vu6B9iyQtvOCysLhxQXba
9aTpfNq56Uy/pbYXDknUnDVzEYDO3SMa+87bhcyQJctqCIeQ5t5+434xgf7aZhlqhaufmInsBu7q
lde6bvqD87TnXWWZlMeEZhEKyLem3KGakSJx+Xhu7L01p2U6NWXlfIq6YnqDABg+bxkAv728oTtW
Ud6iLYXSqpRz2mzoSDHSmUejClHN7a7VPCoPxQhStiLgD4bK1oKUbtWBUXkBNxdUilggXPirQ7VV
fkwB5qarlzdhrzkjFQ0zepuV5k9rNIYTY1Wmx9jSxa/BNU/dpOUHt2RnyUg5UXDiNSGj36pbdugR
rZOBmJk2RUNQNjAEJk8gkK6P2WfHbrUgMfWj4Y93lC5eaXSISLkNqWl7t9FlSWXNNmr3BEa4tkM6
KSsywc1ofSc2Nq+iN6IlLBgl976YgQw/LWkfffMqkdSn2VaUg7dnuwfy10jviMAUEEAGu90etsWk
3VlkuivnTi7XtBuGcG2bNLT6tqOfhqppVBVHBKytX8YosTdTUqncAAnYaoegDqtYcZZHJyeOy6/s
dvnH0h6ywbeH65cVAEggdimh3oH0tMijBjYWERI4hfFGVxTzz8LzulNkiOE6t2N+7oza8vskqZ7K
0T1wUFuHIa2jhC9rxKbUG5Ab/1tSagyDxaR40zuJoV7fxKXxaAh1fKwnitUv39w9S0RE1G0AIkjq
y62lua2MCTEK91ST9Uy+VVKS8l23af5Uy7U8gHPsGgOLIxnTv+hMG2ONZ03rqoNst9asC8zIboOJ
zmgaGPq6fH55ZXvnRHJu/5+xzfvdeeuwKAOI8ravayDPbntxgMlc/oMVmQ3SHCEs2rYUSnsxtGiU
iFs4NGc96ayH2O2djy9b2d04ACF0qHknOP+3G+dMNTNXwc2fEDosnqNJfAEPN5wXpvQerOeu1CWP
npTHBNtDAnrXikLhwtHT2oCqCkqVgqiR/9WYpRfwiAxPdRtrQROhoo0uLWMz29H9QKD0WvT6r9/w
C88Btoma6SYimOqmSNwOfD6KkcnjrGear2qNfUXoemGcp7I+Kr05Hbyc26AAo0RfcD0AsOPSt6zp
3k7NWE1SnJldD6dCbbspSEs8aRTp7UUhpT34qHsGCaFlc5HCKcoMtx8VRkuUZEg+0YGOoDo1kEjZ
bv3krrbyqKWZd3r1IcIaMCqkQAm1tpoMo8jrdDA9VIR7rXpw6mJ8jM3FPjtE7Qd7uXNeGXPGKwX5
W/JJNksrozH3ysl1T5E+lSfNqFW/oRx9bkz4fP9hVYSqVPEhPQHV3OzibJMF5COrSpvpGtfiew0Z
4FnrSIRetrTzJEBhRuEGFSlGo2yDnD5VRo1ZMMgGtLn9vIx6+wf94CTwYqv8TBprP5XRKgJVTBE1
70kcmN/xZ0yZ5lbSLkGGbguq0keRJKUG0qlZovSzkS3d0+RmR5HcnhV67NQ+eF2pt248TcycImee
8WdeAYu5MRXvTz3z6oOHYO/oA0PjvsHelcii249W28zlbZFgOfXtVHzq2yK+JiIdA7Mb3AeNtl3w
+k8HAlR2KGBPI9dxa29g2KizWjRd824cLoVr1z8bq9Y/oP6uxz6g5+xsj275NrKH5o/S6cTRCJa7
NE96F6mOKVmtXL67MnMyeTZFXu8E0V4V58lqoyBqhvw7sHL1SxvX5TnVxNSd+to2Z4bbdH3I4EPv
E63cAp1sL3G+Jp4YDw7V3kV1SKsZIiBzoTs5hIjmXl+uHoqvq3GGO7P4rhFZ14Zu4MFF3QkWuTpg
YpkWR59vCxs1heqmyFB4p7VBYQAvV3vPSzy4mm8Ja3hXp50RDo01f3/50+/uPFAnMM6y7Q+a4/bb
42MNt4NafcqrOPmSNnr8gFBV/b6JhX0hK6om35h1OTu9VoUvVKv8kvRMbwfxP66UdtWh+q5aRXSE
n9nZDy4aBU2wQbw828pGLsx8GKLGO7mtVvk9+/awdhiMF4qctdZXid8y4fX88nbsfHD8MtNGZHFT
VnBud8Oqm0xkdPJPkClXMgUDNXbLGhkqPK8H782Ov6RwArLDZmYM51/+lN+C2MkCqa4VvG9TorQh
s7fBPNhdDYU664OeFOFq5+UXsynysFhRsnx5oTuOjGMGexI/RlK67V5VoutT24u9E2BF46Flpjt5
4hQfOJa97eSlQ9JDysmQE9yu0Rzt1Ygy3lQI8n+XVim+CM7gEyNTj0hQOy4TsJWECEoFXIK0W0tN
0oi5LNjDEdRaUDVI1lRoqwbO2sm53k368PL+7dmDDs/jTZoJC3XzrqpJU7Sq0XngVPoCRnr2uetE
c1GaqgzqPD9qI//q7v2ezXNAGP0qu3+I9FN02qyvG0XGR2q901DG5TmJkxFBZqcLGl2vH5dOWR/i
xh39ltGSvhz56ydI5r7NDY6tN3X2w2DZPxHV04PZpoDOHL7Xjn/43w8EHUXNmgF/20BDH8Clel7u
QalMDI6zsJ/bwsx9QItR+PLe750qPNX/N7XZi5xXsytKTE25WlxTzSlo2BnJBwvBiYNLunNNiPMJ
d6EM0uvdeqFYxEM6oe9xasxMXMy1pN27KtXBNdk5TORHqEUiMoA811Y3QwD37WuGhaLxqvBdy9UV
viM6LazNCc5S79r/vryD27KxdDdgH34V21RgEJvkj67rGtk2IlURU3e/aC61KCfK3yp1snxbKP29
Q1Kh98s1yQ9WuvPpiNAo8f1C50Apur2m6McVujdZrFTOL3BjvfA9GunvTNEUBxWo3TVKgSUMymGB
ctN/86/xslA21UV0GpHW+QfyBfJqsaKWDRrSTfptsYT+zmmV6No2fXt+eX93l8lwYUmLA2GyJbrI
QTeGgxIIAX6qf20WMEaLa0W571XjEYlozxZ+TwIvUD4Gx3u7zip1jMWebTyDW+g+U1HdxzTLHt0V
atPrV0XRRWaB9JMJ1W4tMZZhJs+sI3TPkkYJKfUASxzGohqCOBuT5eCJ2su1ATzIKSHo+kidplt7
qpUwlNiNo9M0VpQqvcLq/7T1dGD6l6v6yppB54nsr2vf5ExmKcygLLv64MDuOAB+g4RbQE+XRfjb
3xBHwoQEVrJmDfEndJ+bL03XHnVvd4IdKvu0hinc/eL13Vrh4VQqGzVkBtoUahq6RVzBqrOkTLd2
MpEQss6K1mmvnZGKG6BgwhmlnEHEuVVZVPUqyxJTjU6r1lp/Wupkf04n8fnVp+bGyOYremlcrrWG
kdnoIugmXDa9isW5aKbp35dN3UlA/W9Bkl+LbjtKhxv3knVFlDnGIP2aKH4MTp9/0fVs/VtT7ORx
Uebs0kxG+lXo6RwArKvjx85tq8LvVSDw47hUR8dHLm7zbBMiUDOh/AsSfNvaUKbYGMxVi05DrKUX
CrfzmVF5lR81UePnzZGGyt45kgpiZKeyP7/NV9xFGy1GC2BOF3GU+S1Eo8GnOLaOV/pk7od5pEb1
DuBEdxSh7LghYHuE7NwU6jV3PeTSnD34GcrJjUzgSEjef0qavGF0VraYB8HXni3ZHUc6XKJNtvU+
RXHyaTJ6ZrbnWhV0WaNSBE6acNKK5Prykdr7gL+b2tx/DUq9W3WTcorLwjjlszecESIdz54y9EFJ
enZgb39peHEeDRnnbSJmzWuiqbEWBf2bhv54pJk/9WT+o9AG++vLK9vL/GSxix6BHCd3hywfnVj0
ms4XW7xq+Xs1kAL1DbX9e2gQIp51W/8kE3YUfPPYRy7DuaJ0YvqNCia2o35E9dFsTi//pr3dljBX
KnAG5NTtCHEj6pXcUVTl1DkexC34huP7hhltfomqwxWy7vDaCe3SYzgSyUOeSaa/hXcsed0o6lIp
lMGznhjaYczWMNYhU7DerZ5V/AdnSJ0D2SFKt9SRNp83GSLaCFrKnrtl8ZAWA3NkXFgviZyC/fJe
7p0kB24PdxLs8F2rk2A8y6YUXwhVPPqSp9U3YCveWXPEfzmzIC+hRNB7I9LaeF3NS9cisWfltM66
820Z4+fWbKdTkuhHlGX5f9q6UzAVQOjBAoE4lWv+LaZbnDirF4/zkc16d6ozs/MjZT7aub1TSAEY
QhIb596pxZNcrtR3uIOmvbQXt5umPwAFRr6S99lZZNCkX/5Su6uiEgzxAqgwwsC3q1JUZ1gmKcU4
ZJV6mp20eR6WFBj6y2buDwQpDBgCgExQuO4qKuqKGmGppCK0Yrv6I2+BDQd1uVTPWbzW3UHctGOM
eAn6E48R/9qeibnXZ4ZvViJctWINjN7zLiqT64LR0aeDQF+GnbeHAk0yBi4AyZDq6luISI3IALwL
kzs1Gc53OGviUtaT2vlMjxyuMejdB62xBstfLdOb/chYpoNbff8B+QWSMgNz5ReX7fYDMupEj6fG
U07aPOVPc19oj2mJRP7L3+/+WEorklgrGe13bHZj7JcubXMB4kYUgaYkxZ/IhuZpGDe18lnRykQ/
vWxx9yMSkaJ0LJEg2xJVtNSMY8p6QQGq9a7pmkQoQDRmGNPZePWTzuJ+MyUX/9vNHhYxVZ7ZirCt
svzUW2X/po5ImHRhRx9fXtXu17IRqOfQ6ES/m/IBAwV0N40HEXazy/hpres+qcI7UtLd2zv6SdLX
y3LIls00NKZX2jFSrlXSepfYqn+IQoznxGEs9Mvr2bWE5wB7T4x5B7VoI2M1jDkSsDQTcbW1SP1Y
1klR+WpC8fb1tsD3SyIuryZv2O1n0twkVedeUU6NrQ6nGCjdQ7d0c2iD53t1kww9FZlu8o0QAdjK
PZqFUceL0seyCFI8rMIQD63WMGbKmo+gMnsnggcZKO+v0sR25otqT0KrBj0OIaL2Yd/NmpSva84v
792uFQrassIPTHpLPq3cPnGduI3DyLN7xsdNzdusddcDKzteQuJGqStTWJbU0NsvNM5ePNHST0L6
++JNzwyds6FMTtgURX4BhmR/ePWqYH5QvqLrB/lii8wFcZ5pdmPFoFrM6T1Dc8Q7hjkbB77vPrGR
ZCRmV8Cdk8itTbnVVBTRGK2XhJUWGcHQGmNggxKGYZ8qH/RUJGFC5HzwsOxs5Y3RjaMQWdGIMXYS
TgTTsdd5nR7KrhuuXWI0wnfruT9gQO6cELSTYVrwlNGA3k7pGCa903WBRy+6zgj4lN4VJUdxevmL
7dRVpM6eHNKBDh1HfnNE0koKTaCvHa7qqnAa3S6YnTYKKzxJYKeKfh3LUlx6+KCPfHHmZuvZFL78
I3acFnRv8g4HTVU50/T2mHr/G4knsnCx6viUr9V4cXsluqDS7H17vSkya/wwbzMAhs1nzDuabjAC
0jBSi/Zaz0rir1q9Bl3rugfHVNbaNqGIHNNFhRNeKf1C+ee/vWLQ+PSiinPGY4zu8ujwbD4zbiS7
9Lyk7xtVlh3GKk+I8Qr0El5e5s5pxTZwIP5mxNH2qyKM62jCKrJQEYodGutcyflYWmA0POB6PR0p
gO59wd/tbaLWRkTFYpnYgyLcBW46VYErzPZJH4z8ICneuf3UdCTwBDAjoZx+u63uVPRqbnhpqK+x
+vdc0NafzTx9bhLTKf2c+t9fZHbF5eUN3V0gySHNQLzOHW12aKvKShHbCBsLtCT/Xf4ARER79Joh
Pljgnin8p1Qpos9MCnW7QLWTiUjj8e2mZDpFIk2+6krbXFqklQ9M7e0lcQ88a0riILOkD/rtiFZt
kbcdPcaQeQ4l3NimOguVwSfxMprv1ymrLjb0hIOQa+9s/m5Urv83o05vGQqDP7gXjlo/2r3QgjrJ
q8dqGJJHd+xfK3vDTZcIHplLQZmHrH9rz4wR8cmiOA+h5r0tion3fIgvhF72JYKVHFSeexRD7O0r
7xNNdPlmkMndmhz1RbUbb0oY3J0wKQM0pM7wVis6wby2Yr/CBV2S1n19hxVVZlg/wCfkZJ7trbcz
VSievvBGld0Qji0DGxTP6d/0g/Xz9dcB2KVkA0qB5u1kaCWtQCJGahJClLceUkSqg2Q2hqCulO4/
3Dzk64F+AQi5R13qQ9SOTtMlYd4m4r0lyvwKenx5WEbjqOF//+SSOwIkJR6TqCV789mG1KUTvjpp
CASt/ADYtXpj9s3RON/788+uGVT0gM+ZEmVxezhQlBijQVKmDObcQv8fzrY7QESv1O/NkhgHD7wM
wm9fIdrEqKSTflB2RrT71lqnraWX1GCvnTIuLs2au+daKO+tIWt8Jx6nh87rc1Tz+uhimPNR2+b+
IoABo/SOLqCkVW5r8PHAuEJthguWRZGFfN+4PDJnovpkekOPjnDTgZX02ufXHk5UKHXKXSCS0bra
tsfdLHXM0vW6kPRnDLKs6y6MRlYC5sa9duw7XTboHyRA2APRv5XUmiMvHhVvLEJokIyGTQeBdrjo
Sq/yddtJDzDk9xEF1n6xP6QGAP568y09HJndZihqRkbzOAE2O62oOQS6A1SocMuPRWQYV+ApDy9v
6J5d4M5S8R/aG1O4bu2WLezNXgd7YqSF83ZU8/T9ZDPySEzKp7jQ+0uZ6ix44Si/bPj+KUROnB4j
E5nJYFByuDWcqO06srF5KNp2umpjtl51ZxhSUNe5ejR5ZXeVLkUVqJOIs29F33pjbuyhm/OwgylB
p2LQOt/pCvWcDcv7rJmaz6VXLEE22keIt71l0iX535QUHqrNdzXnUaf0rmRhbanEg8VoXJpona9l
qxYHR2jXFFQMqCD4L67I7Y4y+g8vmnRyR12DLhhsMUtpxXuzqcuDa7i3n0CKoP4CjgRdsPU8Terl
qVLlYebCjoQ42F1qZazgA+va19Go9cuiW8MJEsjRbPZ7D0ulQHpYDJP9blX9I7VpG1j+nNfBTM6W
F6vnWu009GZj6zOzT+YvLx9T0lsZlN26WYIMSbmlKkfstlVE7sapE1k0MxeBOUWj4ZPraMKfambU
+V2sFcjBRWoUB5ExLzg9Tl9zGkRTmSdlTvWTYMTW7Bv9Ott+kyrNJ43eR4RKtNFU/jRN5rUAn98g
J9/kte/AFfq3VXjvw3IxxffFgcUUON7sFX5XeU0DKZZ5J35tOj0DTpmVOQVLsvCS6UWcYCeJ5+kB
ukRZE8/2xl9jnjXFdR4jdzrp/WD0wVDzX2IoQ8U2LsBC+1NbZw+qlRVdUNRC/5YgDN6e+j5e3qFa
IdLLIAblL2uxvIfSFlnna3OSuBfBqkN9SODk9dU86AGVr7gLTenLTh6zPE+1knbQL7tWA5jEFl7V
rhKFj5YKsouThyqL36FL9rZLYvPfFF3XNihRn/7HmZY0u2ZF1b+PTDGZJ9NcjM9OkabqVQGpA5pk
JLP0l4ry6CVa3PzTKDT0FRMhnEtm9kwQ7dza+2nqSvcDCFcmC459/jikvWM+1Y2bxP6k2+MURKYy
XrPaaLR37mKrbzJbnYyneF7FV7IO/Xlck+nvskjyPxHDbv8GqFMD3Uny9q8uRh7zMeosoGCRpdh/
aw5pS9A67iTOaksG02nq8p6HrK0vPP/Js9rBag6yaGweTLStELzuEzsPRn0smtPYoH7tq8gsxP5a
tMqPRinTgfpRHelgB6f12tRG3voecgl1oAyq/qE3wCw9rGuUT0GfD4YTzoZT0l9gOCfTEcwZOGGH
HpHro87Tf9XiLnqnLVmfnNra7L+lsTJLTG3miMCdx/xtQyb0j54SZ/pJDfPgYQQ2+l0dpjgLmmo2
jLf6IFIGd4kcMVDLzcrhpCVV8cfYelEVLN46Prad6OsTOgfVdTRK22R6WQT5t16H8ks+CsS6uiaa
+yDqG76ByBtGngHIMP8xCf/AIsFPbn17EPMfdtRk0WOBsR9wc4wiYNwEACayceINED3L9wnJqKes
bOyfSHbxTmZetNZhUaBcGGYoMWWh4QzVh84zFMfvVK9VfWH38bmjiO74aWQN/+rUVH/Gqjc9TlaU
5RdVWfXPvVMIPVCq0u7Yk0gl9mUm25lji2JNaopkCZw69wR6+krSnUU8zu1pKgotOS/qWFbIGOtZ
ESCbVi3Pa5KudphPwi6QEKvsN20+Da5PqUv9W0xqSfce2O51MvSMh7bOsh9jw6xPfykK5Sk2RvEd
9Zjlk9XrVG3MdF60IKdx8KbrABgEsIIT84fqJJ7zYclQFKyp8I8n02l65AHMem6CNVqNtDzNWVXH
5wWkd8zXIKkPSjECrRkGm+HTAHC8P81a0cznSJ8Npop0PehDv3emKb+OulajCah0Tdz7MGCsv4uB
oU/n2rHz6l+gSECGW8Qz1LAme3g/aOmgloGZx5EZ8COi6lEgJp35idPH0zuRaevog7aZ3jhtppjI
NldAFyelbdNvlmIC35i1spy4SopzRaunHf1BU7sucPIo6j6Ps2ksl6oVQ+ZPymr9w9xQ8RaVPzs2
EIzWlg8iI8gKmqlTZP1umgUBcV5kf3sQ1Vofjeohfd8zXMNt/apxYu1j5lJsCFY7Tb7Ug6Z4vmMm
Y8aoQG0EV4FaERpJtTIBvOzmvjrFIjcM313iJbl4xjj8YVkisn0nE67+MK8KMSJRhROfiyWZtfO6
othxXtDQ198saAMV/4yrJqJPRhuX3ccqqsxPK7B3hkV4Zl+9s1JdT972LvqbP3Ml0sonRBO8+J2j
zrn+DZE83X3rjnWmnajhKR/r+v84O6/muJH17n8V197jGDm4vOcCGExgpqhA6QYlSlw0gEbsRvz0
72/Wx69XFEv0+kZbWyQHA6D76Sf8g+gkASF3fQCjypGJ4y+2k7hrVRYHBar/OZLBeOXN1ayPvUW4
2QcdurTHKGh7CodiFD3yV327JY1f+rzEwlC4ZfizPjgim8s9ruSoWtRZMD4LqzCd69mv6z+WovU2
aDu+7glqzWhfl/UmP3TGorMLP4c/vev8InwXjKZVp0zq6mGPoWH7hz8GjQ+wS6wf8O+dZDKSbhZX
QheLv4/4Ps5uGyPc69zV6vIL08+mMF5kbxRHabhI+I8hKkDIOCl16biFl39d9dSWu6Hxtm3nStl1
salVZb9TfdGIOxZgXyW+dqTRJ7XJcrsJyPUQsi8C6CtylXZ08LvK7+NycB0NFzoPgnegJgyzT3w1
1tm+1YWx7CbUZRE2U9Wwqr3kZvrrTuUgbc1irHSdoI0xO3ExjP4lDdmpPkbTFkT7wqxXwqaxjPTp
Mvz53DTM+0J/L5wt/6wdr1RJ3vRhkLaj53yQgTkPV2VuhwVQwmDOH4CO++WucX3sZ5BGHh14EaEt
xm1BAilSG/lIKDg/r6egqw0oDPh3RzkCf2KJ/rAcKcxbKS1z+mSBmBJpKTd43gvDTM/Z+029hftB
+bM8g179IUXuFeENpXOgG/u5ttb+0cwRDTViAdCp2hvKmJAJa1z86w+6LKsudsHxl8+kpeipcjJv
81OPHV9/YNQ96/e+YQ5rorpeEBWRIbV2c9C0oO/FVnHmOesYseWt1tmX4Rj0QACHoYtbcF5zHGxB
Z36JirBs47MGloNi+dJFdCKhridEr2aO89BZumTBY4EWN/ZVQWLaFRFAmzh6nZs0er2CXoPszzpl
4nac/HpNxZit4tpeuvZyMKQsd8XQyysrqoz6WKMXbibWLPOnqeQdIh0XVhLMPnCrpCx6m0aM1CM2
XUbmrTsx1tFyoV2CXLzZ+bwli1zU44pMyu3UrBFI7CFYsmRsitGMM7hRpyU/5zWqKjTBbbL1p3ES
0YhFiZ87cbno9baZtGdQ3pp2nqyE1I/RPGD3hFePvEVJnZBbg74SO4tQUMXe6NrFXWFqiifLreo6
rnJdRDuoF6PXE8O07SaDa2/1njFHW+20MTf2fs0k5XqFLpncOc663qqlGZzEomFXxK3wFxcBdS2n
hK62b7MYtym/yaHgiO+qLvUik3bKKrDw9P2axJMhKbBVotcZsyHCci/bxVuv8HJS7km5wrGPslmK
5egpS3eH3Mg03x3gSr1ixzHUkf++71a/r0iBRpVFgN/7II/d0mui695tpb7uSuGOfLcOymxsB9vq
hvHqBkb/SILad5+Cvmuz26yOcmKgSeY+46DqVWN3Oc32RrPcXrQ+Wplf3+QAQ/Jd0FdCn9wsVPmw
4x+jeB5EXnv01hs17SZkKpvUN6qB91KGZGcEh9qN88FiPI/QiCriNcKLPF6mMWyPtH46Y4eevzO/
w4vZ/WDxadthA/mRx4thD0Nasw+6vW2u4dfW37ostjSo0GOvcnwPKFYLlTpRlk2Xsxup98FGIzV1
gzmAndPkuCmUntLDbaelYcaLH/zJAtD42wQECBGX0lNEIgMl8OulEAYyhxwt084asuKbtwThyn4p
vS/2nHl9MgdRfq/ISewdGA/3aPgmCmerjJjtUdAIjZOJldm4prnqivWXGQenhBkbR4xAbpUTtcuh
UfysCYVb7Sqw2H/gt4IDZsck9l3hzstnPdflTS8dGtFFBR//quqkS/7RZ7lHx3Qe+6MwVQ5JpYXt
amcim3a+VTkiRenMlWnUTdYHrxLBEGt3BS8H8by5xf4Dbqoh3SFKIEbYd/0CcyKGwRXpA0VX/33b
dH0ZjWHYHZdazo8oD0bX5Rph0jNOYOPJHiz+wp+iVR2LKtiryjFuG7cZCcHCCU8jbqbfK/xgm/tw
Hu1bFqYzUDLkxgNoigAPsFpWFwAqsg9ubdQqrqgj3mVVlps7txja99yWKy4D0eRcpgjN28VYIytp
DEtfR/5i2iS8assu/XZxPymTLJZbyVZ9LFe/dXbK8RAAoV7bPuHCwY53onF1D2rAjPLUh70M4qXm
/ezCNhtuy7UfgrgayxwlhnbiaZucdZfmbJvfGjevOGfReHzC58v+brQ5QpOrjsrrRfecbOE4mUUs
J8JPylZwH0vZ6ybtIdyHSa09TyZF1CIkvxbleGDT6S228sI6hYN97lPNYY6ImiNVEi3mZCeOq8cg
rZzJumoL1ihS3l5Wx6WSW53Q9s2aYzS7boN+AWrcqWeXxgX1hJHv/Xbwv4nRAEW0TUNdUEFvsuKE
6ThDNqeJ1A2Z2NjEeaM8a684AeDtM+Z41mu7YFw4Ia50qLwqe9LbWFIrjKXjpfAAfD9ubYBQDpVt
DoNI2OdyyvDXB0eFFvkmAh6Xna34bDB1pkRPuWn8pNpWedjGbF7ipqid8t04WeY3LB39Mcn7oGr2
tbew/weK55L9W/iKc8G3vlVBJPNd61kk+VXmNxYlvAdWo6UzuiTalzZ+rVhzV7EFKW+OxdJMbiJb
UMy0pybauP48A3w3Ghd6T6/8r5MYhyXl2M4VB7PsrdiKzN49tKVnV2mz9OWUjl6ApkrR6igxmilb
ecH0Uo6i9NsytoZhDBPfzcVws2Syu6nR3NIx+jtReJ1R5h4nWTufgHxlY9zOqlW4tETOQynATtNP
KradkOezwRltXFBNcyCtt0s6b8kyBuM731VQSUdfuOVF0zPCjCGUu+8xeVTrUXVl9Gkjf7wqh9z6
grFEI6+2AkUzztSt75K5kc693WC8flc2fve1dA3Z7Dey2mem8jJPJF/xjxaiDpFk3YLruWamFZMl
6uK42u3I83SMoo2BTNsaRZC2iGIVnuUP7MIlY2k2/0vXLFN+IVWDK6Q/h+6UwN/zGMe5Xh2gFbUo
linu4RxhvpLRzdjMa0ADhwbLLZKw1RhDYVD3dl5n2342l/a5rpZ1SkJvicimlsyjC2S54ulckXC4
EbHnPeXu9J2DwCoQUWwKZOvkyAPxw4UuVr9gTU4/YNvVeWtEl64W9i3Qauuh6SJTJOa0jidmpoKq
KQjK+8b11inubKTRYh8tajcOPak+WJlbPNnO4D7rRUdMv7OuPSwaXbOEko1S3KX69diCUX9Rhduk
Yt2EqHQWbScz4rm1PhP7wzaphnH+4rSmIXn2Y85YWVfhbX3WqwSoJepvrTvr+eDWkep3PFNcVvzc
t99lW2tb8bJsTh0bLVryB0eSC8Q84+FrZ5bNGJeTPy4xyI/2fRC2+sqDiNDGDSvhdmhL+alA3u25
EF52JJM1ZlRv65LcQ/mnat76x3mCgBJ3fUSToHH6mo48PqrMhgNt1CSMlXWhC1kUB6e2c7ppA030
GK/IBWmuKCfMlfMwFycf7/MuYfLUi7TVJpWAWbf2ja6DFRMhMU4DN+5aRx5Gk2MJ5LhdymdMDzjk
MeQra6evdvk6t6z6SAwLaYDunmi4BCa5SL68K0neG6yKUDyKy9k3v3sMz/NYdKUMYUJJ9VTDNPPj
bhioWZdhCW+GYWjRp61L68ExTOtLJMVsJYse7G9aRu19yYLfEq+3p4twzbsgMTQZyMkfUTmmG+m1
F/jeRWFilNrdi5W6Nl7J3+e4ssLFT4Mumw0StLleCU5d8YgqkPzUR1b1qEqT1oMy19zb66ybn9Qk
2ndR2dKxVJGv7J3Xef7nTCySh0azaWN07ZhPhVs5VzMguzkxhYH11hZM+fdwbskHR2on4oDtmZ99
R3S0tPIpJ3Wae3XlIwlnUKhX2xUezptIpmgD9WVHrf/eUqV7squpemw8hL5SoTz/mXRrZTcavf+g
AtQOd8Jcq080bcsnS3rrCMusnb5asGdt2gobOZCPm72A7jGCIcMHvX1aLfDfsdbR8hF4aK0T9F58
VineRHaad61F9pTV1G6dWqZDndk1GCTpucc+KHIzllW70hMJR0Psqmw4R2yseW97aS05vTIv/LaI
Xj1PMM5U3IQhXjKOph2fBKgfvYMcG8hkVX3/zVRE3ZRl5T2vhOWPgNDbj4WnbLoPhUcGkRktAVTK
vhuSoKiMOd0cC0eqNij51tWgzJAmBPNANAqjydgtkd+fj8KwO3XTTCiYR6e4jYwcfUw/0POumlCj
TCa34BCaKYieLU0SBVu08U71WGMjTJnjftQl0KAbr6IwTDiwdcD20DWq7FrIBUFYVC9PZlEs9l3j
BqyhbcLEMhHz7N0yWEXfyhlFER4H+rtUd63viguHJqNMtSjlRecs07SvTUNHsVWb3pKM/tRZSYjX
BrORxfWn2FZ+8BV4x8BrWbPRpmXTIK1n0VQ+RKU1O0nO5ARxnkpUlxLTNePaKanyd5MTGV0caoe+
TZR7LniKyrHIyqewpQuuyv5hnsyq2I2tu+hY19EobunW51+0jQI4/JxK3+nas3Tsb41/WzedzE+S
U/5d24oJLoQg+U+hzLdjrGDHKVjyC+lqY7XukGBJYB20GkuZ9utUPww6oFQdl4BkPiPrGMAC+dF1
i6o2GqVazzcQBekTRfCYt9gefc41T3pBT/LsbFVcq7nvYotu44PdzIY4RqosP5MPUQcaWRcgUh7R
lIE5WisCElPv+7xx2s9F6GYfxnWZ/XMXGbF5zSQiTOaSiibZlPIugqbqpqTOe8ZuESrcbbyQoNWH
pfbC5dTSqfuM95J7nxtBVSQ9p30U5+x9uTNnyxpjd8zG69xZAhS1aL5YMTomdNia0DM+L5QXt2Lz
9Pt+Wqu7tupIrpqwDd+zrXhJXZhVl+2cUd3Dvwrtd2ZkGMWpsnMH9K/umnNd4U/8jjFdqpwJy2pJ
JCCUdqkJXYqIciKLWz2qyl0WToACMR3uyoRJlHdw88nGOKqp3JYj0m/viR7NXdvIpeRUgJ61GzLP
Sh2vbxz6WJN1Tfo2sZWga3nh1dDRI70aqNnQGUQm7OjNy3Tvzdb6ZWxGXVxEWhEG81HZR1X7Ikjm
s51K0mZe+Gz0nnWbE2rYwl2uq1QGS/QB8R6LPmzRBJ/XrAfHOEc6ZIFlY/BQqaEpcbbwYf419dAF
cRGhgROHuLSJQzHbo7U3Q/oBnG59DqazkXVGP8/Lq9gZglGd09jwIFvad7ul7K33o+vKD14+ujdY
3K64dQ3IcSdtvqwHkA8ukyenKTsURo0Ita5IiMdBj5k6grbNcdqJ5Le1gHIR9xvIVVr2gVnvwyGT
Zuo3kXfb6JHNIZaSsY2fuwuNTXJNczf5orsPGIT94dr9VKJqTCJEZKfPGod5DfRBbrn3JF1dPmGO
B5pyQ3znmOMLWV21zUilaXMEULr4wXJB6w317iEPVHHfOGf6nNcM7Rs41ldQkUwQ3T8N7pHSRF/s
xzGpkhpxAaw2MMts1hsnU0tSKUJZrnDOyqyK9hZJ/qmWat4JY4r2Y12+JaD8ioAdXwI05BmefhZX
ewFHYfFpePyiBsudDZcMBx3/3M1xbpQo52mHeDqpnciRwo6nTXAgKE043lH32LdIp9Ay/fWY82d4
DDNOMFSYldGig4j740PRttXWosfQEyJ1c0VN3b7vnbp4A2j7yoQaojZyk2fKCOLRLx/96ioGFVud
mjl6cQwOZ3ak713mzSYOf/eGAPtA53fB45CWvpwTC+aTvcyjJo3kFMWj6OZLxg7mGyP3VzAwZ/op
QgTgb/BXPE+r/4J3a2teXLjU3JAa2JR1IJ/brR/ee5kP8XTDvG4w+uXh17f22lNk4uBZ4HrPhgPn
n//lojSIZ6BSYZ1uop+TNlycoxu12V6JtnkDRPjqZgFhd2acA9b4iXNg4Hq2AZhvUlfkH7sR9K4z
TSphtNZc4baRHW1UEfcoW6qPrbMNiZR2+5Zs6M9rk0X5l+/wYm3mtpE7s4643wWVIPIb2VwJQ9p/
H9NwNlxHkplZP2opL7GZAb7HK82JlGvRJ1Bm+UTjFmfZbXKfmI5wPpfVJD4Do3lLJ/k1UAMP+CzT
h7szarM/vlE4kBsBqWzSRrrjVRH0wCZXMTDYR7JPG0x0f72CXr0eejs+UGl0VOwzvOMvK6joIOEb
ckBq1pRrSut8Tjyj8veTx3RsPGvv/vp6r1BQeYUeyAewKQGx9/yK/3JBCJm5uXqySbNaduJUrVwp
aW0vu1pnv7wZFke/U4p5WYOBDebMM2NcpzI2P7bdKUzztvYu6rGyP/36e726spAwQ6MNxXH/pdbd
2HhOkSEmmeKiXH0xRhjkBnrO8a+v8urTxkkbwDZYGYrkH29ejIumJLMBkm0U5UVktLeVNTMqpuy6
Hjjm34jlrwQl7FwItKg50bF9iYMXft97Ezl6ivNpdLLHUe+ZM3q0sYB5mZn27rdgaKe/e5dncwMk
/BDmQSzZfqlHuvWV5ZJGNqlquuw58MrqIxyo9aazlu20uvBv37jNn2PTn1eEQh2Bp0Y++kUcFPUS
DcUq2jTwdInarue+d2VELyvcgqQA1p00kuW9rpo+mhWAaaiBpPz63f4EhDp/B2RRfQCzQCFfoqz1
MLlluRosbDPw0azawovKPRPbJhrgjcztfWh2YVL2cvy72nFcGVIGjxxBB77Ai1XFXMvRWakQIMda
+zjqPk9Bhqi4W2cMoCb3LR3wn1bx+Xrws/CeJ079lDZxgq75utUtBjd2+TUUfid3AXXN04aoap/Y
2/CWdcZP65grnpnGZx8UIFUvNRWWOmIqB7Ab5sqE6Vzgq9tJgBYp8Nq5BGsQ3ABoCN4ICT8drueL
gnwPEGACWvvSdLsYpyZE9a1Nxy5s4ijaoEIySgQaKN9KUV67v/PxzVXOAIKfldUN22Vs0aRFYMo+
9oy6r4/og1lh7GymPpDJV18aHu7h12v2z43xA6CNe0Q3GNQ8GxV9oBdLp51AdoDP6VIDmtg7TV1J
kyrC9luWs4MaGqK0H2m+lWnf5eEnIMgN458py68EsChmBGCsUgHA4kEIKwtjaTOB/D9EE9hR5xyR
ucBPXF9yT2cSftamYdc2R4PuVgrUGJf7iGaM2Nbp9tfP5LXVTYMTeD3p3PkY/jFG51Gva5eyO+3m
fk28VYr9Ygj3EnG6CpGr8i0a7M8KJrwDTsMzyQ0OA//58YKdXzOarHWXZrNLH9jMtjuSi3y5zHCp
ug1Wf9PpsArnszbs4KY0m/rOt6chi+thc+87Bc797z9y5DQJ35xUEQo15+X6lzN60l0/qSbrUqxu
6zRSbXekESJSFLisfQD84I34/cpOsxD2wIkC1x+ITC/yLdoHTpObM4+8dIrjOOgnb/XzNEQaZ//r
l/vTMU86Bw2eOgsFN9D/L660uZlwc5vxRUmyrGLfLJxnJPHeUjL8+Sw4rx/ktnil7rkq+PEB5jPm
LBh89WnVdOYeyA0K0o5jXISbRFvRAzDRZ4FzomJ4S4bq53LyzAwBj0skgRGGvuePl8bmPGqD2elT
h9EggNgKkEQQiJ1GuGpKu9H1T7qdx9QW5Dmujrpb0Y/qkQrpLWfdn98qDogOGHbLs9hJL4W0q5ky
0gQggR5AmB2NZV7+iCDp3M3a68c3Vuyr1yKvpIqnA4+U4493TTEcAnnmWmFv6lguDsq6VrnFy7pW
6a+X0GuXgkcZ4RhugQJ+KaTWjF7XbqHXp+aq3B1LTJ7srP5QWX35RnT+ebGedyFsSwSDUaZ8GYmY
XThATiNe5VJtKqZNC0ZTqLzL33h6P7FHWDMIx1s8Piy/OA9+fHoQxPrZHUvsoob1o9L+ewPCw26b
SpV6PibTm0M/KDiDAXqjr97Ykq89T26R3sdZ3YcD98eLq9Z0VrFxl7Mho/3AyOQEOqg4VsPWvXGp
n4/ZP63/sCdn/5NLvLhPiAZWB1xlSIPS03vZmf7dSuaUmkHWAXShRvKYfUXDG72OV/dkwCDrv6/7
Avlv+70wK3xUgXQRE+Z+yk91HVp7u+nUvsFycoei4XCqyyjihNHDw+YO4dcGY+q3IvsrD5tCDwEg
ckKaIS9JM5uboyxcNQM+H6OfAAo3L4IaNm4/RG+x415ZvSxZli/izD6v9sXDrnFAENTnQ7oy5dzR
bdKXLf3mL397N57FFs5cUS5E3+XH1YPYqMX52A8pxlzNoZtWkWJPZ8dLYy1vnFI/JwbwialoqN4g
jRFif7xUi0ReHvY2u6SXQxpKjDhz5TTPC5sqDhcEcd7Ylq9eEJ9nk3uw4Ri/OIZFuFgANIKBsQ+6
jTME6p2svO+M9yEAeJV8Y3e8tjYInoiIoRYDzvjF2YjlssDopVVIIuROUjSeGaNfaCYrD/WNHfHa
2vDwaoVcyOmA2O+PjxL8crDICEuMgad9b83YfO0iv4TH9evV8dp1yKqpGxBp8ZEO+/E6mMB1oqpy
tHZ1GKZRpm/gYrxljvbac/vTCpNtFcApfHGRkYLWyLN5SGcRoQtL936fB+O28xr2+a/v55UAhl/X
2ZiC1IIbexFIlOXpaVg6LN9c5+zti6ZeVihAJ1OxXCMw7ydjMf1tDUiWPVQi+ovnDmzw0p4MPy3R
TeWsUqumco+GeTjCFLnrVmW9ceC98iSJA2Z49ksmf3qpEGBBJGzmqFFpWOLtMVf42JUwhZM5ZAr2
6yf5ysrgMSIEFJzlCOAQ/rgy1JnlTf6kUoljyx1joSB2tTe9sc5f2cEcaxaJCV3TyHtp4Ok3aHwt
m8s6l9WalqIVx4ZhGIYKzOFoJf8f0iA4oLSDkY8lGL4kndqZciy5jjptBSTv0VyCuG9IA8taLP/V
dPj3b8t/5M/t3X8Vieqf/8n/f2u7lQG10C/+95+33XPzoIfnZ339tfvP85/+/1/98Q//eV18G1rV
/qFf/tYPf8Tn/+v6u6/66w//kza60Ov9+Dys754Vjcc/L8A3Pf/m//aH//b856e8X7vn33/71o6N
Pn8aA4bmt3/96PT999/+pH39+18//18/vPla83cPc6G350F+bb7/9FfPX5X+/TfL/IfL0oIrgSYL
C9plWczP5594/4gIEWdJLpxLYK+ef9K0gxa//+YG/4ATTHcdFuSZyXuWpVPt+OePvH9QiFJGhB71
KGWw89t/f7sf3tP/vLd/a8b6ri0arX7/DU4qa/uvRT8NbaZKfItz/5WPe7H2nQLZaquwbTqqm3is
3KgCI13mPmBhlmhsgrFJoooWPljkPEYOpd9ZsxHc1b3MTmLrYQWIyIxdK1c3ZPTdg3CWL50a25PO
RgufpTa6rAyZXzHmnq7zULdyZ6uyvQbshNj55rvXUzSkRFP71OURMngNbLqLpdjCU1jlMHoNEEKx
PVnzJSoC42HM/OqiHLTeW6rdPiOXZu2WyQsx1kLH8DJnGnxplcsDhNziGlen7uAEgxPxsaA4crC8
jzrzlvT8vPZ2191LD0ufCHTzjk4/mEajFvkhQJAtlcpxdhWgYhkPoDPjQRTeobcdUMYA4pb7sjMR
wEcSL8mjllaIC+DOccvuImCYf5AM3/e1HUzfZrmM+8FxnxFesFOzBUGO1pWTQOYtL3wJaIJsV6eG
M0zXlsqnCwvkAU7JtPlODPbo2M4CXkdsOTjaLVKJRxN1uifb2PSOHLaKJwzsE88q1gswaq6OwcIY
n7fBsp/qsQyOWjslwGjkCT7nlq4u6I52D2p08t3qTgD7VCX/WHI7P1bNtF8yqIAka+txapvmJNoM
t4umcQ56MJtjWHfdh3lQWzIOcGtyZwsulfB6L3YrNR1boRTQhUJ6l23QWlAKh+0kq8i4cQoT0IBf
t4eoNcvd2pYIkxZO3TD6NQrm0NgPxO3aqd3oeX+0ee9fTqDNwKq12z2TFg/4H61Tv6tDdCCd6BD2
xnBACFxdUhZ58ehU/oVPN24vp6U5BnMd4vbYDB9saQDhU1a1t0irDv1ZIngB57zzoIvtesew3tPU
lPbORasUdE8e+96Wxd0SHNaznY8C7X0z191B6Sp4onrmt6DD8egk0KAlAG5U9/sZoHZSBZmKzbIP
Ls7cxGuMtz2AkBaonYCsHoHtKa5qLzjV4VafRN3rYxcx6cfG4lBPk/nRQfbwvetnej+jeWok0ZlH
KX0Zpnr0p1S0pfvYylEcB40cEr4QdnOZRY0oY1OtY1K34dYmriqtRyHFdljLafqWo4efgMqy+zic
bXunugVorvLofZtNIQ65HDL+8fA5aFA6gvbWQmfAijiJ1k7GkM+wnUB4EyF33uUUrySnqQZLMsae
XL7Yw2Ym1PHLU2NDtJ22+UsF2QG/cencWMN0KfOpZixoWQfHAA6BxFuWKrkaB5hCU0qj1tw3NY9I
T7513feLh4hz3R194HMwMQflnZmKQgT0r+X4sZ8jgDAZdhEpJL1HXMS3D3S/ul02ufNetfXeXJb2
2BjK2iGgYiagxR/bUJnp7AbZJ7bqeAVWX95zBH4MMDGDfmo4KZ1rViPkSud2cct3sDgrjPFAYBpF
Vd1l+FDs3EqHfVzNy3jTAzAb06gtIYI1EIg++vayHB2A4LfamYLnfhHW5RqOboJFMTpOpa0LVHgy
3BWsxdRXtWsuRjrnhg1tUtdnxtsMXhIJ7+ZGVH15KQTk+9ishkPrZmcy7/ZkzMN6Leg1fO8DBIRi
lEzWQ9cpkQCRWvYqBBJpbTJ6xucdkgGfd0B3V18AEJkv7Uq7MbLA+05WH+DVed2umEsg4Z4x1vNF
SJoY3RY4Um+J0Y/VJ/TQzRsMsc0yKY1mu2+N5jrMB3eH57l94igTWWwvAP4ScMCsUKQX3i8gu7oT
3i3NAeFh1e1Ke0k5b4Dn1caFHeTzblkLQFYe4U72+GPtiskG8VYYH2Ga+JdbVZfvAT3t62gOr/IZ
LjPTKHunbZZu1YrygHPBLmuzHBtlI8pPjivGq3wyfUDKrnuwO+3uomr6ht4RJ9ZY1idnXNE7tWwY
GCsrSCxelchARaCqZJkUQ7ldFz7A6KmoD22tin3kNt/8avgsVX0KoukRh9Mb1xQPJGhM6Gj3otvR
+ICwEZsakwkf56Ouuq8TkpLXxtrmV551XiSOMxzNApsSWNVQcvMlt47dRqQsN3WzRqPzCHkvp5/q
1hcipImOel/3viqC9Qu2EmEKxh+UQDXKpB8npWN3az/bsn+MpvWmmqNbIPZZPEzDdz30w14zyQNF
3zHCE/O+rILlZjNcN8l5rScoH8C9bJGsbnjvSCvf28b8BHos+0TbXOycqgFH32wbx3bUJHhjQncK
o5FgJkb3lMGviQ0q7nc504Bbic7nbpyq8F7KIozVWF2NFVTdxOMAbmMWYX10i8h86Kag+opDdlnG
MswBwxZFdprmpj8gPbQQ7Ub5ac0qoD2htR1Cf+0TU6EumYVB+zjS2ndpglC4d0ySTpbdOU+Z1XV7
y2+oszeNhYi3Ku87Ulv2bSRr835g4lPGBl/1FkLDKiHnXQBAXS/mIM8+ttPilZdF28u7Jcu+WVBX
L4aMQwx6xX1OAfJgOHZwmJcNMSQFFLoPuuAUVWgxhdoTnyFpe1EMzdr4XBl5d2rgrDepCVAy6Dld
iMsh/3jegYVp7srWWy49e/Fvq9WEzJ1Lq7vPly342tjybrJ85KNJqzYrFrVqrnnFaIHrYG3u5m0d
PzqV+Um17KgFzlFSTBL54w00KUIjco8zT07pNTofbAChx7xHWyhpSD3hd7hmT+uGJCLumJDtPNn5
j10Rcg52znCJQkJ27dsg+8VQTu+GXC0nrKR6sEz9lqx1uAJbc+iS2tFiQGKYpBtb5hJyrkxhcJP3
mXWZi9DYR/mqY+XqxPYGGxOAOrvahO8chDQcC/K8rJa4imqRjAha7IFUHgzVNUeMD67nsLTiKoAh
fcEguk2MSZhWXK7M86uR+T4s4Cpup6HKUlxD3f/H3nktR3Jk2faHJmihxWtEpFYAErJewlAQobV0
//pZSfb0JetaTw/f5mHMaDQjC4UEQrgfP2fvtX/QpnZxEbgKBotMywOigp3PSu+WLVkj4lxHTbKR
jHX3S6d1j9nkjmwhmtB9Us+XYNbU9m5qlWbYFvQ5woWXnfjBG2AhSItI+wHIKb+NhXF46Erpbmoo
AWsncpVrniwsXHVko/qe7eaZYKb2rWOwrh4Ld46+CgMw/zWJqsVCu+3IdU0ASYRS1/nRpZMsbiAE
U0e1kCpB77TVxrIz98ms++/OUL7rwTauMwy+0C2xhCRs+6VvDU357hnNoIZIPlp8KoN37kxnpAIp
3WdpSyUL+VNlD9lro7lJQUWSgNUxe5IbOTKsW1gpD1bGowLGQPKDT3hAoe2rostcaq0Yi3apl6Fp
LcN64IZfgBO8mNSS68VSozWI7wQtzZJ9uSU5ai7zjN3IuT507BwMBJPeFXei3S6kqj5VC4OoqfzR
Mvn3Me3kAfFin5QQ+bHyqMRKiW+vsDZa+Ya6FNtKmh5NS17jDvZlMyjTezZYZ1gQ3V1f5PGOOgVq
dLsu7AbFe/Kl197KFdVDq3pfeP8f0sX8MHJ9o9Sqs51rqR9hlD7O7rwrCucOw4q2wgG/o/EGwaVq
cmgCCitnYu+62GbvWeJlxUKYB51FTT+rYWEmGx1dz88lixKWzVlQonmYVtdRYvcPYmk1bxtBUG12
2UhM630Nxcy5V/L0w6GCvdcVY3i8dSFvKAYbvaYu4nsl7lsuBNiF2sHDIxejvEY4g3zpEcQztgMy
gB6C74xp9uJZQqi+7XUTZS4A8MMt2RCzeBfHoRUr8/2sjrFgYATvOrG77CEe+ZJo9r1OEycmZAog
pyzduo3ktJAU7K6laiY7JS6UO0cS6RlwpJRns5jSLxW2Lkeuug5Sq6vPIISxtzipdWfqGA8deLF+
tWhSZTE27M1IlYMbc1MAT+R6FkqPK7bFvDmN8EsNmlxUS02yzWeYVkWU4b2ouMFWyvrD3mu0h2zQ
50Bz4+VUDmYAE+3Vrk0uBDJpZVcJfCU6MLYuGhcE4qUD7EBkGm0kNlds7A+FHKqwGl+rMg7YTMZr
mUp1RSOt3NpG1K1dt0ZOajn7CjfxPjEMxuJdMd0nrX4szPbObke56u24fVGVznhoc9H6o571YSX0
5GS3Mlkx1gWgkhXlpsuceGfp0Cdp68qVoAS/gFfRT4m26Ou2tM2NVYzYiTKnvc/wou6lPs+78eZC
XsRyQrR071gY2sxhVnYzrrRTJNoSl10Fs9BORJmvh3QqH+SwfI5ZrW3nUZ1DATa69oVxM3emo1Id
LV672Y/63gqgtaRPoLJ5ZVHNPmhizl/Gpcj11RBNsbmacc0/dq6XcnwoPWKWUi7iMU5N/oXd+z6N
9Ar3iQ3tRXQe3iyNFUGRmh1g0+mCxKxeY2g6Z00xedqmWJmOuI9cBOyN8trVLgjSsuBu0fLdu1ot
93KSHFgLY5u7TXXXTp3DMTKL7+QceStWuPLBsuSwTjpVBq2NC6Ws7OVnN2kyzAaFx06oTfvZNGX9
Yg24TfxhYR3yY1oMZp3WSQBmw3heWhdUX2bn16kVKmZwC+eJ7Ird4sj8lGbmIw8Dxc84CHUvwU6U
K4gl5H0tSrtDuJyuHGD+7M8Z9xfjxYgoYTJvv0vio+BaLqUY3GsXN9SEetq7ryUPBvHX7kC/o2lO
oFIwLHRCPLrSanBHLcrPSAos6lWffuPGdV9tRWS7HLvG43/UVtnKgWkn/m8tub1dfZA0kbG1YPwH
qDfeNTwwh/8YnUzC+jBvjnZv2qotLjURewuhfvY5IxMgQEwaUy2k9xw7s7O2gKr4vcP5txp0j3XJ
P7/23P7Sp/uXnbm/fNXmq751v/pfv9X/wvYdmXN/agXf2oN/ad/d8z+6Pzfufv/6Pxp3lv4bsgAa
bXTyyXAiaeSfjTv1NzTEKh2pm8LqFgD3z8adbv9G0qpOT0/1ADMia/xn4043fwOaCIsSTQ/6brhq
f6dx90vL2oDBePtkcN9UHXzOL0MTUJbKrDVRH/a8ACci0LJ9qv476ev/9yEWoUSwBFFIcKxHDPnX
vvhYi1wh7Q2GTaFYe6vTrG1LvOq/mWP80hcnX4FvD2WVi8lHWL9q3jO3V7BZ0Qgf2kg9LHb6mGDx
WqcTNkO8htr2T3f4Hy3QP7c8uQN/bnj+8XFIs2+RnkC4f9WzRAvATFwFXQhi4H10sKDEndeEN7eO
ryQWqcaa+Hcs819m6v/4zFsyNSR4lIm/CGvrIVJFQ7ZKSA+oOGZt7O0GUCH4J43baH2qIRGwbJgm
MfFWL/7N4OuXScrvn45ODrDszalP1/ivt3ESWo6+lk/3Ws4J8zyV4QQcLSCJO/570HY+Cn0Hn0GR
4BCb/ut4KI2jsZgw1oZxC4SoVuNm3Xp9x3BZiPC/v4/a78lmf2pd82E3kQfpEjdfBim0v1zVsq7Y
K8GghQVGsRkS1VjuU1oN11RL7GqlRFX3w4Wp0ftpi++LCLZ55EQ8lj+KNjI2HJ1wS2XYhE74s6Jn
ELxJHXYiT79dTrpMjSvndWnzOjSbRV1HOnpN3V2guBg0pIFJcMaRTd+/ClnEL+YUTT/ABqSPEbEv
RoBjDqhLFA0U9HrRm1HQR4luIZBb5npNO0XSHjIJLnItDr62jGgMzXjBfXNszc7XMkU+MzTQPiLZ
jeZq8mgo8H9pNdGE173vBQuzEthtL7KwhRCBDaeyowPdcIeKCdO2lxnxezR23vPQ69E39qUbUKdo
qs95bFptN2e45IG5FeVTmhSyCF2tovrqRvmUSst9FJYwn5KuxobF5GoxA8pnDmqxZipvmauJD11M
uJZLa860bW1AckjtWRF+mTnarX2WIOtmtBWPdFqnxOKbcO6g1TEsQYXrbAitwXYm37Ql2zSeq/Sd
EOJRDSO8tDQ3Z1s5jJ6L07BqBvFBJnL8pULzOE151o4btWtpg1tZ+qjOaY8Nu7PsRzoD80jStVN8
uukMEYexjHqageuddU6ZHABUJI1QSqpAyiS5dIOn7nE6mljYFEWhzd+5S4Umy5ryANwl1ThV/rzG
Zk2zC6icJYOpE7SoDWVLMKt91oy+X+DIZN6nhzPoPlXxnm1UHW+jXxdde1ISCS0rLmRFSF4js+do
bOxsxe9E3TRnVYeFJ6vS94YwG6w+NEAPuTF00VoTE/1LUTXLRe8np19N6KhXahrrRH3aZh3GEFAA
Y4gx3w50Lj5FmVUT9aik/TUy+Et8NPTL9+R29XMxZ+IdzNL0AnAH1gnebEv3WZM5riwafQIkTMDd
JuTfY5A5k/7i4EgOjEYryjXEAHtHbhhgP2JHf44YKh86lU59Wsvpexj6DCqohvypTSr1Ho9aX/2b
yemvqEXedE+77XW3pFqgYb/KrJpR1sZgij4U9CrwqfstNrfZe6pi0DPjssoGDnwWl2O0/bG6Nu0H
rL6+KIPWO1vecSkvc9aGwji50eMgVoWurJe+2Pz9Gut/VkD9t6PS/41V1O2G/Osh6J7B1Zf4Sxl1
+wt/lFGK/hvCadVAik8IHtKcW+bnHwNQ/ojNyDU91Ik6yo+bXue/BqDeb7qtoX1mTo5oiHv/zzrK
9H5jZsnclPQC/h56mL9TR+k3lcT/20So6kh54iOYt+mIQdVfRc9ZNOap6EwIbmBidYZRda9D5EIF
LcxZBelYV/lbLetxC/ZbeixsGnZN9ISxr87z8tnnc/u2dBn2yETJH6N5LDsez8F+jUCfPEdLh/je
BVz1NrfKu5k40cf/PXaDuM3ebzf9Xz91gfz6SNL3Pz92t7/wj6m7+xsSYngfGileqLNu0Ns/HjqN
5/EmHiedwUS3adz8XP946CztNyoWClAqNHCuv5dp/zV1d3/7feVB0oPuxcQJ+rceOgTdf3nssGcY
v58s+EZ8zk0p9NeaTMS5q3D4qBhD1O61rjIAW9LbIiN4yhhf7Vrh3RoOFBpdCkKzG513o2zcu7RU
nVWheEDt3J+qmd+nbbqKlzLIG1hLU1Pj/x/Mk6yt6kxExYGDAebyhULHrpyzMyIitPp6J3G3mpNx
E60tBwIBtk2iEZDlrTKLncurTzAWTnBGfTQAJ2LwfqBL/8ClvTWH7rtXvJPTG3u1cR4SoIGUJ0nx
nHhf9XKYKDekurWifTzvqyw9au5T3uJfzVQEo2YR0G70I7HxSONtDevDa37y0zFLOcEjrPyI6MEy
Le/gMYSg2tD+4Ixqn4up2omcgdJI4mt86CGpOMw1M3ml16JjThvAeTHO+shy9YlW6Y454dn1Gn/B
OqF4j6iPfRTgl6x7kziemkJlntjSw8KUnOzjpT4JIGh2unFs6CwhXfiYiS/Xch4T30NGYJz1YU/P
PhjcCiSG9UXIxiPEfT1g7/cL804oUagp9GTid5RnvhbR9r9G9DUKPSN+bIHyqIcUaHdzIldWohNr
r54Ss9lKNTYpIEzrRItjo1jdByeUfY/NwWdqEWLbPzrqfElEx96ebKc0/Zl36yV/r5vc8HO1DERB
haakoa5v0ri5F5UGXVAJIFZhr2b8RHrGTjdpWcZ8bIKaLzf2xnTX6c8ZU63REkEz3xXDHnoXIolp
LWB0QpPzkl0y1scp1/SAqUdgRd1DXKSBo91hLVolDnGYXXcX29O1c4HftJbYoIC0/CbjvxRRvi01
CBfHFvdx7R4MGOJ0gYlyJPJIHaQXLKq5Jqftobe4yDLPX8GK3aYKzLCl9q2pX6ZGnrdeTyeRPQOJ
3NwK2N65UaJeGjyMu6HJg8zKQ5XuLUuu/tRHFMeR7c9MLkvYPELuPDB61lAdUrPNgqmvL7Y4Gfb4
nTEm670CR7XFjKfeRIg6rPytbLpwGuewd8tDip/erA4iuXbtHLZwg+CbirF46mJvG2eRX4xlaKnT
XZ/BlazdYz+MgWtoK7tPgyr5TDS5NrXihQHdNUqrnc78f5JuiPHs7InHWgofRuV97zSB1hS7wlS2
szGfRK1+eIX1lgjtI+tePbntFQbcYLXYRMgDenbovU0VswPQOJZzJW6l9BmX35q/d8Ketm4e3UdT
+Z3EFndlwGxszprGUz6GUrfOo5yGd0fvPryuZvx4uxnDukoA56ScQxdMVL6dtHtXZG8JY0JK8Ol2
Ov3uPfULu+Tkp+7krRjw+x79tkRmB10BENnFYRaXdx6dVaZG98uotOCvZBPIXK3W2rxcnSx+8zgW
cTbMnYsi2G0VRD5JbTJ/ijkfQpeMgU8Wl8VBgKxN3ZPgPeoW1ga12KrzrW59wwGaWtYrXNFtC/SV
ReSaDh9aJJh4lDK0K3T+TfKTQew5wdunQwQL4GGmfl4wcUqp8gM1MuWlGK3lgXV0DrEAHsHKAtnV
7M8ZaYFbF9J39INeOO21TpQjGcnmjgXd3LTiaWTWIU19uoPA8BppJdyK2rzmxCQ5Mk1X5tADbKD0
99Wovwp6u4zq9XsmfZe2yTdShcFmL+7ehfa7BoYqt1GHwgdgtb2WCa+mA6V5Nefpj1zvD7XrIb+I
Lu4EGUfJj25tikerVF+6QtzlWXbIHOuskb8TmQcYaTJs6PUPifJAX9bEU2p/dUSQB0ueuSEnRZgh
Qqd7XLgZVIVy4fS23E1oIN5IaJwKbrybB8KiO4qgZOA8kLVru7VDR/A2mUp0jGbZnVN0GtDUYkyF
ZnFEK9Juo0HMLmtqNZyH1kxPKaQcpoAj830IBiqE9J3u1sjJGuPJaeJyR5KIvXNxVF+VDiK80zFw
sxSVxnkUvQ5j1a9te0mfu6GZ15aAJsEDkq1Aj6ZHp0yXQ0x/LIx7s97aRY+j023aVRErrV+ywIat
sCN2xQw8tSZPTuetW9lx8xSXIwKiF4NkCE3/sNR55EzdCR+qZ36N3ahddWOHsRipxU6TqF70+rMZ
YtjsytZolXot9Ic+rY1jZOKG1rtmXHWsWHcdCp8bL9Cuzgi9yCVPhulnouA6lRANtZ1wDGiVtDNY
b/Xq7MyuDGc5tYAS5bgSmCyspdktGeLxSowdCqVvpDfAYPUfZqWqYeLqqDqMcp83A2MZN+QiN35p
tpEvljzfDSAeVzbjkTAR+duwIKux5gYlmJe8AMqG+GQckStACxPONc1FdTKdLP8Y1ApkvDJn+yiX
LuNBCzpyBkhJaMg0zNZzuTKFtoEBbK+57pQFNqKyLGthhmk8sDbR61TMd5apTCurKqCRNMqwsppy
IOD79t2MEbApuL5LVenvCFKXjdXA1umTZFu2TPAM/WKp7hwYtdUeR5VCwXnWyQVksCuMALAkopRa
/NSzZmSVWNKDa80RagFXbBHX6ZueW41s5SSWjSopluQ3eFMt9G7qn8LuXmRVfU52fJ9bSBUTt2Q1
0IuTJrInpI+7PkZWU2r3JA2vDaPaDtb4qHdlqJnsKJH8WPBF1cyJ0CpuOi57mhYbjjQb4lv8dFlH
5nFZ7FBDM+XV1j7trY2XM15Jcx8wUVhDZ5n7ZC9LF/1dN24KbJGtaE+1le89TqWxNwbFfGl7a1tV
Cr7VZhMZ9kqZmJhGFG69qa2UnFfD1BiLxjYVxFUxM2/fFPBjYOdNBwYzcRx4Cc9/ok7apVAURsbl
zCS/dGjy5WXnqYFUzWhHVJK7yWMyyLtqWkKmx4rBmNisgNa2Ui1DOXtEJkkcN77RT9YW2HEVgM1L
s4Dmr7dHAeEc8AzZP3OFAjJRoxqVnp0H+FTUTd3I5B7HLjtjotfFup9KErplpG7sGDOPXkLtmaYB
fmqvo6u7UTAqr5WHKTGVBy3xiBOYSRYak1w70onIfgjYf5CW8DIniqRK6lMZXduoBuxrIFjwXZVA
amihy3SxdCeHg2+p26xY2pfOJBTYnA0we+qUTgFO7GrbqI14zKTQTp1njXskDNY30jPalMM83Huq
8m7NFSjEos2GszsAJFrimnqmbFXljGg6X49uRb9pnNWdwa9OH0517hmxOmE2xdau0Bx4ol7brkAV
gX+K9IGVLzEAjSFrm7W5ZGSm3yblrSHWrB+GsTUaY7sUNnoIL33V6SWZa21QrRet0GEzTVoS9lAq
7zx7yWP2/55pM5QhSHNgk57safR2JgotbioSoLiLKFMEfHSt7JVDxUjbl5lnvBDhEr2WRl/sDWOe
q6AsJaViI5x3OVEYK60W3xanftzMTjmeFkKCXzuvcHeLBs6KLbQkHKUqmulTFo3J/F8hFTwZflj2
oLIgGkroKKN50mv3IfWsjbXUqCpiwgRsd912ejgiWiBJEQxwupQbrqTiG7Fyiqr67HbLs5kv4Szm
s77AeAiSaVkOlO992E4VzR6hSH/Mox8GAr8C7YyPZOmYqtrRS9gBSXjYqWP96M7lk1HIdTY0bEoL
y1P9yL66h9+JTmcaQlB6BajP7E0ZNc23FW29pA4QMLWWtOH6O32EttWOTIQtKwX+qd6gvtEJbMmp
0ZKd17/zDNZBkWNM9ez4uUbl0pTRBZmBTgGooj6uk2SfubnnE29S+gNJyyC1zBc5q/oKkjMX3+mC
XHd/egtUs9GCw2qT/rDPhNk8onKDz4w94FEWKWJePEcIQzn5mZmmr+tM68Im655kIb2HPEe2UsUS
jnVh70vHC8fUwfwRFfWl7UbhQyzP4SzliAgxs62WRtnHjona2XsQ2o86tejsDYE1dZsIHD87ysoh
4gOmKVcmW1Rsb40/KstmEbRBc67epI9rq4Ym3iJHi0FymWUfnz1t+hx7FKwuFTb4T7VbFymPOj0g
BQXEkHb8hvzCnAHm/KDKcUKoXcNEd3K6tNSh7BNKeaiYQjBTO8dKP+4rdbxrABzeNKiQrDyg62mf
bBqlCy2a6GGf2Qmm/4rM2WIqSw4qnVOt2R2cUz5Z1Ff6jdKVGsaL2rEk9Ilto8bJe3ttgpc7F0Nl
r8q+aC+JkU4rTSOMsYxi98BRjpcAoHG5hn+YMXgqzC2Dh2SvpEX1tCiKtyInKbmDzZoFQ2I4Lwak
zo0N6HQDHBFy5yIX7wU6m7yzJ3t6ymxRXB1r1LeqNRGn0EXIQN3Cs150ayhOydRmp6JSvGtVKAnD
i8IErY7CiePM3O40NS1f5kZ0j2RqlO+g1YafE/XFfpCjAvk+0fr12GrDk4c64jKSg7pXEpccxDiH
vQ0Nc9qYVTcJ3/JK7+zN9vA6WHp0zbssftDGlI0I3Rl1rh6l5eNoCOMHE2ryWQh01Sp/0dsIm16z
bMcsjwJdr5xHq2vBVlT5cs6tRj1ILeUI5vBg2k6pXSO9VfA7dcoJpLDYwTVvz1GeWnpg2g1LfVYY
TEIG2dpHFn15kKbJqQ2jbvUy5OyTGmqYYFI780pPMHldPKfrQiMR/cvoWYO+NgmXf6aBsCDoycDk
l3m9ItRzJwdocUucdoPvwcR8WDQFiXBFURvqlci5NBMbs4vqE2p+8lxAnV21DBPuPH1KvkdzQtjf
xya0cZTmcPciJ4k20mqnQI90IhpGiO++ozTiADifPcHL3T0oyMhfarg8bW+sshnuEE9t6qGoW7LA
QAJvqFpPSD1NCRMHbal0d+yzvQ+mFEw04l48U1e1TDjCYOYrYM1skeyXqISBYxqV1JgmTDZDjSiE
LJ0SBUs2BAa24QzDeJdGSKcrDuir0dL8OFLcVe6hc470YgN8GvW4ucoM1mxofffMEz0/cWfKrvyt
gobC0Vx/7cry3AC94zVX40fX7AqfeHZaDlU3Ujeg3WkqiXp75liZfEt6JVAjUP+oL2MS7Tw4gbOp
oaHoJxqnuty7ahSFA5i8pYLRTigNf6+Yj7VerCdMi77HAcxoypDT6O38eO86QE49OU9bwHce9P17
Wz5llgR/S7eBfpILM5zMxkc1HWgOGHUdUqHuVKfeWl2n+eOsxRz4tOakN1+DfpHEqc4WEEi4sme6
Hk6gQdELkkVFZTjTyXAwjdlu6HmHtF2jhi94hxBM9Wr8lWkVnijnq1nS4qkqlVO/4N9zmKlBXY3M
rab3VNk656k8ay6cpHZcyk+kpgh3x0hZoRhd5/Hybuv2HYsca/wgS37bTzEhEm1eI0WKgJlgiKVx
BsDNSWBob4cyBIssCLm1saXKj6+Bl7YV5XnA9NKXLWdSrzmMnRwPam5r6zZJNn1ke6sOVVWIXHoK
85ImIbZMX2VebrpHo1jHICFbG+5g3nwoiTeH6cieGSMGD4gMccOyqs0Nuw6wUKiIhB+V4zpJaKK0
DKhXZV2225ZXKCj1ur+PpZax5LssLaXfaP1jXi/HaCQvOM/r5w4Ilte476SET8FQVelGA1w05VsP
lOE4INrUc3nSOsAcZRkkmXeKI5Xw5nLIty0z8AD5grXqjYZ2iyd+IjU6jl5kg7qz5xUM74OJlBIw
NUrAytNBVJtgA63kqNIHWkEbzN5j0lEoiNr6RdbLtwZLYC1vB0+1I0OZyJUzwve9B5CTZsY7Dnr1
COn4OPYEXOWYXi9jBX9zmY3lkvcd+t+6CfVEHOomWo3pqLMrWd+qXd0wwt6JQTRSOOfqdU39bMzS
WUEVqoJZgaXqNSialinrfDVpXJj4i3VU6DhdseZNsMCR/g/9cO5yubFRZwFJ5DWf9GfBWXvVSu9s
6ECIYT5KlZZMT0gVsUIlQ8iqjp9yRrAbryI6xNYjCvYq2fUIld2by7RLljtmdNZjSXsxdQ1lHZfQ
gEnYcTZQIJ21Xotsk1W4Vqjj3XslyT/aOb7TpbnnJ3lmTzwpAIhLx333ioq+ltBZCjP2xihOd1Zq
BrpmpsHSVOrKUuq7NvJoL1pkHLl5utEjjEd2NbQMS9yDR8XTVov4wWYFy5607olWEBJx/B0IZrJw
Rop6N6Vac6E0OGlDf8BbbRCeYhqhO2f3GIWcfR/FX9qU5KvJlh+2lUIKx2p9XQoE06SG3GOTYpHs
sFThXanv7RzkclKA+PZrbXJB9Ut93wAnPZJVEF9qRU+3veal65Q4AV8VpDC1eK/YuO4KO2qCtLGf
jTHfzMIdQt1pmjs2nk2F7nSrQXa4DFaagJSm72llF80ur4xKWa+MTywMv+9K3BHUfiGPKO4CSpuw
ytony1nybQxghHnRGhERU3GsDGP7bNg/UAZbl3hRjUsy7uKoDh3SxMiqLdR3hT7c1a0tzBzkAe+1
TnY+Jy/zKnSRb9D9T49oHmpfust4ySpDWWl1vusiqZ4sLFurNHPfRhe4K7XXc0tLjDb7DclOaJJv
wEknjrMJmlYk/KZLc8zUhUC2iD+E5Zcf0K6FlXqZdGvZZ0rd+l3u+HBXVjo84aoDcoGGc5UnvBCI
qD1KXFFQqNCUHdsdGVs7VVNOcwya0qj9BgW2nj5R9OrMzPVt2wEOsvAZZZIDMW3XF9W1+1OCeww3
i2MFPZJqHxMZolBzm2da40emC0CK075RYnmiKdIgP+hfc/IHfKutrUNV92MYpaO5rUzvJgWn7KqH
vj+xXVq+Own2waz5RuEeLjWwBYIWEgYlMlvb+thz0kuQNak5k4nIctQ1XOMPPXYOeVsdF/IOdvmY
v3YiVg/TaHd70P+QGuJmm6nw4MdI4v8poV0xsyAxYuy1L1ct0KHq4xGVRQpenLfE6Nv9lOLu04RY
TbrBtex+eloECRhBYkQs4HycXR7yNHL2jGm6dQkVPTQIT9iXWv8xYlh5zCL7C1IbOk1zP9JBnpNK
WU9jwo4Ue3MwIvPmGR1UjJBk9f1sXes9b1ovyL3JeGzc+ZHH4G4s7TRsjPiL6kc/Nt6wN2YYm4ul
4JnMSiJRaAF7KHVXldHElBzRSi1yNdQy009GZd5hI6jgeXGArEvjlGfLne5oFzuOX5QRhWRplhtL
EgrYZvq+jNPK71pqgaJMjno273EsEcqhI310KW19Op3YcjLSqAoLfWaGLnr2fCM7JSMQiq2TP1b5
aWi6C8fUEBHXOhKOzd5vF2unHVgXCQxyFMdvbx6hktMvPcO123Qn/DqXydTuR4V+ZtLlq6EjnwgD
7AWH9+LLeVmQVH8prm+VPPi1WivIR8scuHW/NdThDirf1RpKFMHjfNG6dt/NtQhMXZzHnLFRq35G
dspKn97MoCnBcxlfcHGIqvJzm6gnMOK8Z4YIC+eH2qnflNpbR0GlRPLmWhHu1WuzYyXSC/7Yz8pM
jSOpGh5ug7KBsmrNF6HEh05wgsNY8DLEkBeAXbFxn0uluPcQ+tAqDGDz7hVDbKvBzELp9Rscc/vZ
672Qy58G2lyhgBf3E9EiDXverD4BLKe8S4KsnDeEmrkYROJV2fVXbiveKAZJ5A82SH49AuNuL7DH
yqzxxpGSeDFreRiFHjrczTimIYaEJ0b3n3zqSXwix8LzdRW/jijqXWx5L6i1Kn9gBul0aujGd/at
P68pL6OV2itAxBdiuWTokonjI4iWl1TjlZqNOgrz0bF29FRevba+r8HlBcvi7aqRYVRMljGe4WRR
NqXlvRl8y5FnejZyZp7j55SwPwMf7ixcBGfPK9exnayBbZ1a2OVgV9YFp8Zm5L3X3oCTQS+3f85J
9CNmb7MbgOrVCsHVo+hOdqWczGXcI+e8oci34+RcsDAd6sht2YqzjBIwDUrMnauOXtvVrnnxzVp3
w6Rtab/ZHJULVV49BruPbb9YV/DcWaAYsfZo1HOG6IdgOIw6llofOCzvCS8mqsmLSmxbnO+ESe6E
wVOccf6gQ232od4OChY/ZUcSRExam/vlVSyNGsNbvAfItzDQsnFPYvaztgvsvNQC3UTT02RuUN0O
Qc1IjnZbZqE3jZcc+5uvqYKkKkT+nH2U+3zs9hi179Ey0E83L7BU8QqTIK3kYJRI7zzoupvsPVOZ
14sbv+RNchFdvtNiMqKaYnGwNViOD6YZDVFPNFSpLgdMJc5TVrffqkpLVeCuIYiHD1Bm7+qwAiIi
GmhyATjdKKQpHBSdjBuzCOtJPpS40mFnlfdTb2b3CYqyyfcUfidC54az7inHJunX/8ncme3GjmRZ
9otYII3zYzvp9HmQa3LphdCVrkjjPE9f38sDXagsFKqAeuunRGREZly5nMZj++y9NvDGy1ILIIsE
wOSywSzWhTX1mreiDLd9PnhmTl8Fg/TZycpAtGJjECxxKBITUOfd9IccTcBYv6VZj5OFo2sniYEU
/bBRXSeQyG11VLPlpoMu0Zky4JdXmNPNY6INnl0euoLmAePFStsLvTzHKK7PUkDgp2Tb1kdy2+Tx
PlwdlAUEF3x0AEvflM6K6OOjLGo1jkSsvQXj5AogQCCtlziic7h5M7I5CM30DKUsiJpdMvjZdDQh
gRvRt8s1vJ9Nr2YaUOaWVY0gkPsrqsfbduKnctdmSuiimwK9+46NQNWrOxD3r3BWrur48BbofgRj
dIlRgFJ89N2ReIGHDa+IM6/iuplwDNddkMDF6Cj3zBFlMusDLz3HxSB9BnqPGXBvg4GvyLz4NUbG
lwoXJlt8lLvUwIlo9Zm6Wxyu2quwstRbkmHPJHtWXwuYaF611MOubRR3g5VDeEJv5B/VDY1N0fON
BryqY31oR23Npr5MwVfAc+fgVZ0DBcPGw0vAjzrH86mq+nYf6gW1c4NZrcu8MN4KSQmqNrUc9dQ1
tb7bEDGb4upiJIX2YZJ58cxq7hBus+i3NciAqClHdGKo5XuvdcPMvBpP6yZxqtuUhZa3UIKdRWAY
U6oaedYMh8A99Qv837fXlHHgZWKop7CPyjStZZFn3ms33Np5+Zw0yqvd0TmClPoRzsDtSpWtV8Yh
Wor+qVUpK4ubNxbm5aacgdWHYwHTj2sCmATPciyK/Pg67wG9UQcQZt8isa4s697EQC1GHP+OZFs7
Ep2rrsmQBbnJ99atc5y9G6LrVpN5cW20XDXUL6rkaWldagArNl9VeOeUl35a9mjCQPC5v0BTQKUO
6TWi3W1jjPGWpPHeEOX48EM+zSMFIE6ZX5ux2y6ufibJeqlN+1MR5k0flX2id8clazaJOTZoBGPK
r3JRtlGaXLPSspkLo+dJTfa53t0N3q6r+WFK7IzY3FYZCcPJIuRkxM/1pF9zNfYdBVW6xFQ7Tuwb
e9Y0WnoKw1JFJez/mOlvo/UKUfuZb5TW4iRB4tVTkH7cRH+7GD2LfhG8LlRg2lrlA8nAzUnARs8G
8ntKfCbF9eR0wOnDJdwAWPvs3RSLb1T97cP4j66WjNeW3DeTKDZ6oWzpJ+seUHuS5gTbia3ZS7R3
LdY+oVmy0Y4OSei+MRiedU0hRd3I66RSWhfP5ImppcMKSy46PyY6r9NSd3j6GkqH7MeZrOW+FcZ+
OM7zqmhRSMqaHzQN03u12BsnBg9hTI+FIpCCwvVVSno2lcmVJew+5yq/JGHLu9+Jn9XYUry6dthL
hreecDeUg88CizkNXJeuSIIIrSKMq19hKGoQCZc2JrwTbR10ir1uVEFXWV9vnMLRt6RTZzKDk75e
EuGSHzJ4XWfGeWJS7HL9OuTtzkpIFnGZ/NJiljOqpXxq/WwgM2q/WOpdr0j+2XojIjv9NZ60S0gE
RqjRRRlD32q7O53MlBs2gWLPN9v94/aBzNQz60KSONQnmJYOZNR1/Ww0PUo91qk6bLNE/jVZh2ol
njyeSXWIPDEwaminjAW10SKx5GKXIK5NWnab+2fH3s1SkCDNn6b8WaQKHmjrYQUwI9ZkZuNxSeXa
FqY7IjqHerYBfY6EHKf40fBTyIO90KVea+ElgSXDng/VallIOJXcbFGUGW7pGJ2CqrY3ie02JLm5
udPa46kJPTlRbv0oS37E+vFs9nJNKIsSF2rnCPzLp67FtawkcxBP6OYD7zRPi7p7Vs17YvY/UdPt
LVe7sVrz7cQBpyL2XFdn9mHsNblfQvmAbwxzwd7o9UzxH11ulbmhCpQQcdLQDNv1YlNoAoFdGSq+
cmwgGcOyVV0Ox95Rf4ykp5dJf62r/E9o54fZHf72Wf2jEI9TexpNLWwEnuib785JnhTTQIvqmxtF
U7wVrJ2sRpxW0F5oLtXyjPKvhI3eLwUvA1WFf9vUeW2m9Nxq80PxysW5yepj13WXeIQkgUMZB4Ob
e27JOYrr91DSLLqivQ39KcnuDLk7tW6+gGDcxxYPPzfHwzRqb/NQ/xYsclcCAQ/5W3lRebQ1BKjN
Mv9dTCzmMAR+xwgTf+9YX8jHNW4kOA4yrq+8i/fCma+UOHoMGJuHK8N+0E1lPvpGHs/8iOmycviN
mrM4JkV+QbKzvTglvuaO1VEhV8ZfKaUXa/Ov7Nlb0aXEbpUkRKaymc0gIkRKdGzaCpoKitmqFR3k
6VY+OrhQ8MpZ2Tn1QB4Uhwxf5Wkvo7ykngflFm+KFlSWe9FMVz2GafxoRsrz15au21Iof5auwxAV
v/SKTXMtvA17IP9GA3R8kDE+8LJiK0brZcn3UTsULB68pqabr2sq9G6eVV4PyqbC27NpLIrmQiF/
zcR9nul18bNEoNvlGzcaPjuLIlLjCP0Vobbhg46h0NlD81k009HgnhAHlTGHK6PCkmGZb9R9+CxJ
TVSOdljPg0L3ThF/KU3yak70HxaTK/xUZOYfmq1+raLhTNW+xpF7Vl5VH0ImRzlPGduI6LGQ+kOQ
4aNUwQ2wOSU+7Ck8C7iJwHgP98XFJjFmDFG6yI8hLSd1IndAsmmMyw8AI8rHSumaZIZfqXybBDuJ
DM9DFlarmerX9kST8tQBJ08Mv7OsXSKqfbQ0JJ6Gm0N18E6teLRMLXwhuIA5oscEM2uYGukIt/Tp
bia1dVYnYftscJ+XijZNNz9o03DupP1SCz5CXQTUqAQGithqzC1l05HTp8XgIyyfGgWvW+UugaJT
LF737LPy+FajTSPJEWSGjIevsYumdyqOPwmwQuQZk+dWoRccw2Fo/9UZG1qWvKOps/8w96LbKOOm
SnezWeFWYOuaZqfHY5GUAXwYL0pee/Z6bn+T6AE0oxv+3HCvVVlyVESWUUT0GavhjGbU5VLsC7Mn
DTqmx5jchuKo69fY9bSL+diwY0aL0qc6tuIXytPCW6Pyg2JJVfdi7uRfyhCXLdgC5S/xf5pw4qF4
XrA//uqxwxtGAHMCLPebjzI+SyIlsw/YjHI1d+7eoSSNZ1y0+aZw1BlHQZ8cZqVzdvNS64FDVfaR
UG98zCmA+hMW/xixubcSEybUyTozyEO12Sq2Y65GdqL30SIX4+JlMZMvu2aXJDraDPWmY9Gj2GKN
HbA6DvHSnLIkTs+2nquQEoY3APYEVUJU0LWuFJCwU4pbheh1eE1OxEIz/WkiyrkK/AqREiya4U+9
5ceFdinb+H12YC2p1lsrcZhqsqBnmYuxXQjhK2BaYHtn1UudWMoTFdfflv5VMlh4lYTs0KunpEqv
NZ3IUQ89FwFii45EM5Ld5OvaWPStHLprLe1bEzvyBrLAxwSPX4oU8L7BKO0/sFEEufsznRx3KcFv
im/K2OFLcANhM0MD0dixj0/STTpHq4kdVajKu0N8JnRXw3jULNgI7Fwi61raw5al+KpmsLO1v8rI
bjFW4AAqRCzqTz35s7guGvIbz62HHuxiFlo+FTnMQa+g9kUthdGClBhN6cuXboeHjqj0yrRKi/Kj
sWJatPepDbi+Ts5RUu3gcGJhijAMCvneQG583F5qTpXIX8DSGpQ5aTTZi0a5ltQUNhx8QvqG2JV5
fq1tYwgc2a/1TA3v4G/yQC8ZrBXMjmMW+0A/3uNiM1TyUMqZfDdi0pQUICgUmGJz63LDneDYNMNz
1rvHcHCoX+rcgsSgnHZiSSC5JCN+7DhFk8I3ew1VxXlDGYwDfXGZ+8FOeu6oBkPx2APgW0srSp0G
Q7d913bWWvqYWRppebXDqzWjuZeeN1pHzfhEF14wTNr70jWHtsObW5gbOUeYlR+JI8ERibyifAD8
0rw5hsiVWJQpOcpyUMpxM2TzJlVAqsExggCRTNTntpDyi2UKsYaFP7FgA9jhc1Xc4VT38dHu/spW
xZhjMCIZ5gzna8q+eOXy6BBbm8vpXizluiQO7Tm80lmV0x7nltVqqBnMcu3bTr6bipZ4pL4TzcT0
hvAXJMDclcmQnVVN55E9RHGFwcNBMjprqVfxGScdUTzeixRZooz25Tpyo5e5o+rPgW7ylzaswlfR
2/xIq/as/0+NVN/YcMMZMbIRxzVgoXUKuYc/BWva/33G4n8M7fynfPR/GwL6/zHaQzDiv89Y/J++
pY3wP2UsHlUW/y9jYRPEUQnnuJrtPLCq/x6xcP/twYpXXQvXFdxKSyUO+x+5HgpVTI12DJjZpIr/
Jddj/RuMSvUBuGUnoNrq/y5iAZP0v0QsgPBaIGVN/n38x+Pv/wu4PolYHTt0A8HWHMJ92zNVUvsx
jbh2oxi7n13v3abdqPpGr9QtgJGOk+TTpsbYG0RG64FWxC9AOjDUGOzNXscEx0FdP1yIzCkvvHPS
FatTHHsli2I98jRpWrASK24peOykfGlneEma0e0GbVjTYrayyhiTyT8laMOOdCMb0nvXmuVRd/80
Tb+fGfoL+FkrY2pS32ilX0apLzkN44vA7IVxCEuqECfMlF6XTrdWkKY03hWNzlb3seK1UfhAryA+
XgyLZmfIf+8YGejzxhYy28paaU4jfYiI4n6eJnuKfqjoG7tV0qSbWiOuy321KXJuTggDs7IFHhZz
HjIom6HfRJ88+qt43GsUEKGewRe6W+naALjS6x99AeFBWxXT+6D0wp9Twc0RDO7QCvJ5IJmaHh0a
4gb32tc+Nb6XeKmwCaevECZorvMlulWACnfMWoxeCbs6RZ8ObqpsbdQiQ6N0zUij/Qh2znNxMxvj
DXbWnn0IODe62lrnxXYvNrsmvCFM+migUzldUDR1qnfzfpMWuAkSO37iRUv7jbpVdBukY35Up894
SNynjN7kt7Jy6hdNkf0Jm99b12FUb7rPiB+0VdW7xjTNUP8hjGrfUZBaNrQgtx4AMViG0YjhO8Yb
zIKamsem3GalWHObXRzllLbLgd0wd5ypWrfLuDdpcfHTWd8ND++FU2N47luvHnHocZVt1qqDtXgO
30Yjqf8sdT/+dar3sIcWNM1fTUrwMnSuFExeGxwbWf1EvJ7Dk6K+LPRdfYr8PK9KL68ewoKdU6sK
mqhtjBdCce3b1Bevc5a2qykv8q1kURzUCZ25vIyzVV9qm0nXPBcEpl2goRbsNJ31qJ3kkj0JqzpY
ocLYhyeuc4zHdv8cajh988hve7nNE/OpciFvlXykuEdS2tAzVKeU5I1rsWnPdxT40hl4qqxdSIcE
Qxa7c8yFCslWYHyNyF8dvtym/UOswCvLQ2rnlzbnwqWj4JgAtvpgHoaDsLiCue2LiN1nmX0v0SHC
2yuqA//oyaKVmY2b4VvD55L/cdsni/5pPe7ZB3IpRrbVYJCkBypAVlOPzBJq84GN/h8ttFc0JRKS
ip9CwX9PczGyOmmEtuGXDL9Docy5lq9gSq7NkrzPkXNWFyNYBHYzy9MfvNCYS4hj7zOHNmtXcqtz
GfCwIsMW06dsZ4cDqytT2+Ytg080OTWF2chUYqAzvNKnrdIqv7gU5cF0kquWNie97n9HKT/zpofU
NCf3MkISimN1XQ/6GY9Exy1JsotOzPlbW+rovlSV8zSSYcR6XHS+yrnBek97iY1h2C8Qxi75gs7S
oKyuoDPwaGHEh/rnDKvCba6iNZ8bvbylznhKXQQ9ysh+02U23zJ7RA/uceXWghsRK5jCVaACMrC2
tzSSAcD3faS22yFWTizOiKvhzrbbz2Xgkt3lVrUyBS29zTYLO9ZdynOIngCP58PIQTBERbeenCEK
ioxtggKbYR31DpdxxcArx8RVf4VTv8Kfa6O7iEuh/450Xo6JNd1741Digciqfnh39C7CSBDFP+ND
ztRNmDurBZrrvJ2AMKs02nsM0QVe+kX9HPvUPmpNHHoxDaVrtgzd2k5Vd8Pob+1qx0ZFaE3Fb2ts
QO1M4MVQoxWsdHbs9T0XzkuM3WWTuPCSFBzV30PtwEPC2ofduZ7XALXXdf0u7PpORt1cEXVo8r3S
uM6tlj9Vm/E8Z7YHAxIf1BPBMQSVsJpWheUrLKDUPabhVe9uOv27bLwu4tGoOCHrw2PtlnNBR4JD
OaRgAxwZG1U1SPkaViVfWf1Lsh6Lo2KtS+rZHVbHI6vrGRTtZJyyUdKozdLK1uKNOt9bzjNhKx/q
kvh2nWPXz42U7W5J9tAuCVY5442KH6xvzVE4y7HKk1tsWs+6RoMjOmOZHQC1npHYP9sJVxZdZ2w5
M3/AZzY0z9w3W9PvrZAYwF6oC6P0k2NEH7kERsh+OZSO37dHw3iGvsAXTMVqHn0a4JtogGbXl26i
Er6b615cyFtOyQrh2Eb3sKs/FYQW0ksDoAuT8qRHGHfQ7DXhfD+2G5p0o3M9dBu7VE7mlH1Ie9pZ
9WueNXenQnDlFDxQdJUx7uozRWlY15wQT3jF3jl2O/tsVVHsGRhb44GIz9Jp4wqN9qiM6RPyZbUz
Fpy1eRQt24rkQm6fi2jc2NyTQWqfM1T+cuC3PLs/BlfrqCYH6DTsJ0z2yHGWbfpBHqak3uHHANvH
oKGbtmeWw7CDhE6jdJbMfmUQSFbwN4/FH0hchwmjK3JC6OMx8XK+wfTjBWVXDs99oQVx6vyIKbV8
ERk/neW+dxq5yDHq9qSZeYJagXyZNxZGbk05hIoRrgqTr4pbOJ5qc3XIPoAoc+BNC/4wTBPGmN21
aJ52Uw1+tH4QMbhvJNjkha8OL/VE55rrdh6+zECzSZTazd3U8xdFC5+0esHI1lVBjI9oNUg6laBl
yY3BURV3S0AiPEhL16M+81DBNQ2nTa8nYMwqL7H6t84adnR+8+FXNbxWuUwrVTCZcCNJHe1QlsWl
T3Z0GEHEHYW6qW0+nXom+pruCy6tGX6W0BgPEiDfA46myx0vMQyHbRiwmdosueuTOrqULNMwrf8d
9GZVudzSIDMR9GJTnj+xxb+Ih15Mwdykh/mHbmBy6K1nbCkfqvqb5/qmL3+1Wd+P7UGLvkjhebFe
7EaSX5MyslPLNmDvOBGOFY6LqIDrehqcz1Ds1eFN44kOC8OTQJ+rvTm/F3SV1uqMI2b7YN8WWsFF
b/AV903Hne2MXy3EULOZApGeJf/DYcJ23lj87pAfVPMlyUDqltN21GJeF/ln8hjwyP0IImRYZEEU
s3+ADYwfwpnmrSC0vhKWfYAmi44oV6rSPyejY60lqngZJr+qw6PUpySwxiOWMhKezXBO4h3NH4cp
m4mo5Op5mmqch8Z301MSQNCTIG+51TqFNWTEqVux58E7JyrJ1hDXufPwcQnGNzjCVb0dF6yQDRlW
2nr3Qlq7R4SpVJcpQCN4dbjyd059Y9MjcKsusXjq5a+tpv4CIxK89L6NcdsvxdXVkAEI33B571LO
eQDCkcb80a1DGSJ7wCLGfxPg3H0zhmYnGZ3OClUeOawWEiopB6dBKI3vfpiuEdVZe/2DKp1QCPhd
JE7pBJ2KYbbd6+apz7HOm5n+a4XLK61KxUojnhLFvX1jbxxuLXgcVKmJa1lPaPv5k1k1f0BKdj7E
zcSzpvIgE+WGC++TIOx60ZSLaLRLN6e7sfwxy9oPTa4OeWyU+0wduQdMHu77Z4At7EVXbsMHWrY7
PXX9eKEH3i6dk5q1uMiat85YttKd30HevBFVPGVSO/Ce8EbBXFOqh1pXfQkZD7T1VihiYmfdH6a2
Fl5lgCd8rJQVbN5BIQzsonjZRCoeDV3xobYgwBtIZwuiaN1oYKj7l6Rdtq6SooTKl5mPHDCs30Jm
dJOlOA4FPom2I7VsDd2rkxPVQYmKiWEsm8RAN1Ujk7BD99UiRWCsUr8ZXZsPq+D8TydNPbNCYa0k
h2IjW731hl4zCmRUYfngnoFPI+LNsGDrA+EHuY3EvKkrTd8Cf2DXm0S+7MLnDIvGNZuUglBwU71i
tOPEjct8tEmmTullWpIJ4yGFXcZQ5L5rQjwkRMUsvQm1gb+DmZgK7MDuM0b/mg8DT9b75JThVRFc
9gbEKiCG5L5Dqr0avdqyDn4hRnB2nNrlC+/wjazKyQkaQF6eqRIJEWikpcPFDwrL2rFj5T12uA7g
3gw/kbqvCSzDlTCZ2FlsXKARLoEY0xbAeoeGn5YcB4bNZrncY8a7Ab1XV2UJ71WWFVTt4toMYeoN
xY9MzHXWdMIH2Ux9vUwVTEHFl2YlyVUmUfvDSqvdwkDKPKFq3igZ3WqdBeJoJ8rGKZX22NlGAWMX
R2EraYSXCGNWx4usiZSVM6nKnqbRF3LBEIYtFLmMm5ZZFL49ia9BtHpAx3e9xQip+CNM79XSWvmK
RYK+Y/7ZVBr1KRUV7jADWWW6BF2GNqgKlEpruXR1upN2w87cveSMfzHd40hoP/ZSr0ZjwQ9MFNle
xF+dLvFisbBmYZJ+PCyiZ/WcMz12GmHbpkRxw80WX5jjFWjUQMkh5Qt2wFSnVGbeBnOji0cwgTSP
2n5WjbiPjXbTK7GdW/tYkvTq9OICc789AI2qDeejUfvt6Nq/BRzltEj/Nsjtsg2/HNvdivzbcd8i
tlW4A56bzHgxpzzeh3P8rdjWl9m0n1CoP8hS3ZDEcAsZ4pLHTbZuFuurot9wVOV6dmNG5qnbtaLy
dTyaUv7kXOIPsVVK3wk1OhoGIrdma1or2EC03CPlwyjSk355b1QzCkpFMrXPmY+x4Qz2aFm1y5Oo
pnirZ5+V1kerSCUJLs3uUtq1tYaWnfkWCxLFVMyzaMHq5E7Jlh7zSEl8n9eHgVNITNU+l/2feMJW
ZxdLxSFjTX6d4dqGKSGmbg/L8j0rYnAX2Tk023MlUlxoDFPV8jPIfqXz4vXiRgtXdRr7NcD91WQx
tM3jenb+4eJuuJXfSKIFHXWq6Bnz16gM235plaPtRL+SMUeLkgOA8WuhDj9uZ9V+SZEF2wwcWUtx
dxY7UGmn90CDMLQT4Wice5PkfEAqXJeiAucAQsyzhR8l2qdMuquMw60J+Up/vEiERc7YSWiJNx6X
1cjPSD+gW26aFsfppO0LTT88YsVq1r+aIkfpZhcbTnYwOJqfEgqVuARsCSCMURJb9IxrcMbeOq3s
CIWo18U7kjJtpgbyhoZDmv0UPgvsbxajlP1lyHKbO+2+l7wJu2rX60gaUwi8yqVPbDW7GQY9eN9D
qF2bJj6bcnwsy9/YVQ9eqVQwos3EwZP/sBZEbdUf7XKOGUWnHXJxy601YZ3IRNST0xHfBu+6Tll8
bWT0c+IWNY2s4xmbGW4S/VEmEOuzPI/2YzhRdKz7qwXr75M9RlmER8oan5IW9w9qxrNes1ZKVH2+
d5XYj9AbxglgEOx/PEh9gnHVMtfu9JNMBtGG7iWW03mgkxEceMeJOdbnSK+UyjONZn6NQkJlCFI5
QlPNm9dY99C2H60EZCHspC63idKqtzosDvyxO4+I3nMx8xtceEjWgFqn1YTxfyjBGJOfLzuHHXhY
XDJ+8wob6LGsT7EqgzS3yo0K9sN34Bz5Rvf4zB+0tLH2IgkXN4vfMH2sHQNZph9N82gi5pwHHg1c
mAwZyXyvyFI21WwEhQHo36xGzPdteWtADx37eZrXtiyCkQzcJu+m/cICc5VO9rQyiyR9qRuYFPnM
algbyWcpVerwVPV8Q/LpO6ehy9Sq7pr0M+hqVIrCNriJbEdSqSEwD40+0UANo4f7Ge+T1w2RdeaQ
T98dgbCXcBfgvP7o5w4w2sj80lkAcR+ed2p3sLya7fQ653L+UjI1+k1ZP4SwgXNlK+voW6fZgGU5
TpQ+BdtBqR0O01ruUflX7B32Q/ZmatyjCedEFW5ppzefexsjRDdtU9uyNoO+I/L6q0u0j3RW1jkk
XXJVARzygGJZLmRkxbAEV++Kru6IUd1GHmJ2DfGtVclgRaGJv6fZPGYUndRICE8vOSia6lNH4Blm
u9Ga7MXRv/Vu8Kh1WBNRurkF1q681k+QFn7EWPMWrcsd1PGDtPNsK5bwlhj1qQazrU5IUzP1Ktuh
46ufPT4XQMu3JldP5C6ngCyKQYBWl+9Z+NEm01F0Nze/YbHeRqMZ5NWiXRCmLJMFdopPJ5mgZdu1
9rm0c+u14PXJSMD1rikaYKchwz8VPIvFble0cm8hDd7xijXmXaDLoelNS+45A6S9SfEWXksKeze2
h+HaqNuBWWS5I3rsbVvdapjSPVvX9nbJ6y977CK1+nkIFS5w0vxQ1LxfFY+YqMWEjlBPnIP0bsVy
uLM+58nseHG7a6t5eIm73EZZgelsvrSR7ZscZh3v2B4xAcL5ISu1vWOh9kgUoFZNtpE606LTQnge
kRGEsQNmvZ0f/r5xmFfd7LxPIQZqEy/o+MCNxLxtKmWosbB/tMqlRZVmBelUYm3x5pkpDGAAX1lw
5gx74TxaQpcQaTSN95gsjfJZdoL2khaNJPp9PGAWxhaVrgGlUe8dmA1u6Cly/XwesZ3ZxPdwGAMZ
hGpCLHHYDO57yvdnCtWnPi8/4eib3jCEa1Fl4GM4ksfuueS4COeXhAqKciHMzWefTN1pGECCqI8D
2t0U0zcOo8/Wjf0lvFsIE/0QkCr5m3DLURBAU3Ax+RJ71kwi3u73KRj2mDb2fp2K53j6K/KvzLnP
OBiwVXcAaCCDrzUQQ1b60cpXVA01l5sKFVo1Fh9d4dxmZtC2XBs07Wy4SkD9DbIayak8+q2w1aVa
fmrCCYY0XO/e5SeAIhTXhq8CYooJCEBEw5eZOIESv0N5D7jo8skZuGHiz1joO/bSO2W4UmBAIYTV
b5vc2EoFI6ZpXc3i2dFx4ugrQc/iUIpbnnGpbwxl04sBwzC28VamFA9wTSerstaszJ90eI5QaFa1
0hP5G//kRvRTarwJp7a6ZlAu+ONdAZwcF069upC7zFlYTuRxsceR9v5YO1v1ez2cCzYh4fim6TKo
ot+JfUIN3F28F+OFHBhZ+bdynvhwyTVbS35dFLwLo1HslOmWDqwjptbCM9+tM/KcBM2OalMiCsPC
1u9y6R4+phfschkZ+mSwb0NrbJKZfN7E7j48ROaHIR3q24aEvYv92ptYI+cxOxZtspF1dig73G3k
0jUZozkBi0ywcZdQUzDo2+GzTMIDhDCW4+zwBZVsZrRe0pF0OEEQg/gOiO0YTzBQqTS/jcYLftiV
I0R+sqB9dZ9k02YE324HzYT7d+elI3QjvBa1pzVH7lKGdsirE23hKzh1YbxPnR30hJ0S7Qsm5DhZ
pwyLJD2KtwwUjpUHpsqC/jwmx6rcT5G9TZgh4unFGJITiZBMnXmJwHVgZVbpK5lGvlPXfsZX5nE1
NKiikMtPqE++m0xPWZmv6undgdAVkZkbMrw1fVCOD+l5ObOoDYpRD1QyuMIVkIT0TaJvY0Oem/pk
PoKKhOu9xGBUQl0jLeobpqBpw7yw2nbDd14B2F2IVtYHsziY2clS31plW3bIRYEuNfxOf6fiTW9Z
fK0lfDKtsm91zj+qladQIomIbJsNVkBQmJiq8tZoybqTLDsGWjspNFg7lCcBZoD9Tz6zZ8FzbsAT
F+QP3PFDT54wE8+AU5BYVtR9HYtig7/AQyLudA4WnAc2yTCo68ak/SFE9hzb1Fw1wJEYIVhWsALB
iwKKGrc70aSI+teVMPIT2V6iuq79Ps+jviaNvE25gjFCrdNy2Qk8LWwL/JZMZswvUY3P1YRzLHkQ
4WIh05cBSgyXBBIDA7qIGe8gAmhYeJ0c7EvLBS07VhqibdYf26V71CRVly4Ov0ar/NSxqy1d/26S
uXpPhqzY003HWKil1Wl2m490ui8qvcNq235TQHRs8sUjNofa03uypxmCUmnVCXLlkmLPeIjk7jxv
GlvhFLZW1XwJVX7k+VMpam7ChtfXpXw1DBWJY2sYvbKd2s2EJ2tFSRDOEqG+gD3x6oWEaJ7IdU68
L6+Oc83AX6xz923W3jCH6CLE1gBkRwG6wfdzJgEbiiMl8VeyU6Ou7GTZQB76wol2S1BhhcSd0bGV
IeC7zMwyddCgJKeYdrPd3K/j8C7GQ2E+o3KfG5gZByqmYJJBrDFVRKi27kDOPfILnQ7MavQz94Nq
tmNl6YRA2bLVIWnx2uEogXGULSd11n+KCKicCz4MndKlOGkVh7YMars4oxfoaFHVhFt+OMLAvSX/
uC9G8/+SdybLcSPpln6X3qMMcDjggFn3XcSIYDA4iqTEDUwUJczzjKfvD8q6t8hINmW57k1ZlmVK
CMABH/7/nO94mdUk17lfJ99gA9u7ZBI3fFvY5+iTbOdw71CRcLVvnLP5nBRdoKb7lsw5KsR5Z6bm
bZCFJSLc6KffVKsmFSe3D+aLiNyaNsE/0pg1hTl2KQ5wsTjmTa4MqtOUQzfapLxeaQh2JbaestZe
Cs29ymEL9Zour4hzc45O1Pakfcnvts4XnrvjHQjy3ejWv7q2Okyxr62mJGhpe1HxdylPruuWnsg4
3rpurH9vSR7xmrlzLmyOKGpu1xVoNVrtyL6NkVIRJZagt5cUpunUdASYG2qh3/jBSE0wrNCd+ndz
x+kDjMaDKwJzTSWyXIc+xowANoUXZ4Z5mxk73zVDttfXQ1jxbmnDQHSf+d0NZ3DQ2Cw4co5o15mP
Vg4IK6/Ah8CspUf+EwdDl1fInY8xEty9M7jaRYZH0dra0Bt3itI72tDaKxWSvJHRqAY5bmX9NAyO
B0icMBdrl9iSRrYUj4E+cwQTuwajcCLma7tHvyTxazu8gU14QH15CY34SoUgR2PAw4UYcWHOOM46
N7wcE3xU6azpewLq2xugekcDoDPyxTwIDnlipTsdixEynDhNn0RXyngrqJLsm0aKcEOio+o4JplC
Yz4JvkRJV8Ira0KKl0nIdTcxNuHBTrdNabYYyyxcWmlhHjvJPTV0HajRwlhcEpoiC9JIWewbPb8D
zJ3fFQYNUnfyFU4zUaGPj9ttYkfiQTXlieB3c8tRs1iTbQHWuuRsA3wc8lhBqYJM6/a+ouqypaJv
3AypHgbrcbJbDzUcvepuzGZUEwJdVtVX9MiloSOFFZyNdUndITON+8Qvf3ROZyRXuS9Mig0I6r8N
aIB+9UuRNxDE+5QDlaY0qepfM6CvlRvM3U++QezlvtkBD6gVctma6koW0wwuwUll/DmUDBOaNTVr
/BV0Y4DE0qDAEeJQriDxFj1/Km5qWz3C24Y3VPpejHhjF3a5+Y2WO43pogTOIWZtK3WAeU0+GBu9
1NOdRZT71yAJ2eem7fAMHB+DZyVbL7cH67JqBvM7BM7iGKB3+Fnm8ZCtpoqdvY7GPRw0Dw0c7BN3
rqi02WF3Kfn0vUGX+aWtUXTC+MRYgE7hvHGRV/XPtsd0bbkhJ0fakay3I5RwliZqPVov2dfBNAqx
bzC/D90V9Gjraw+cqVgbTeP+0qMRQ6DUtX4vUhShGmcbvMbFtAk50ezLUKPu64dVg/uLfhbn4HRK
f9ZSJXAA/PKuz8eGBspckDs3P7d+Tk5fNqc/3RhgyKahWEQrti+RvmdRHt82XYAGbGbrtoB7GWSX
012PJYWNhVi71SC+GXknrivdF7DOjOqAFDM7iWGu9qK2xFXG+YEdTsmOqpiUFBszNgz0MpVkVRx8
+p+pX9l810ZBHODCUCBgc18SeQPjJa8Zt5qGip+U9j7XT4kzwZXrRum8llafbelo60BPULdc60Xu
vqQ1JpB4xjPRl7V18pWlk7mUaxdUqNlEsZZeN702Pql+nND5QYlA/Q7fDqgpxcrSso91bbpXToIe
sC9blDAmRwrTXYDkYzVUHCfs/iUdAkwe8As5syxB3LVZ5/pF3aDHnkRg3BktaHM2Z6rY+i7tXA5g
EzwWrSCnLWlp9Jltc0ISAlu+KKbgpqMAvO2k0d8kNukpq9bR6EobakAQ3IYny6AbHJhwyPiUOcol
qIkTM8AjQRzrk+NDpd9VgPg8maXOc5+05AnpSTZXG1Yx7U6QALZRSnvV/cXEFE/+a1YDuMlymk6W
aRhbEgiLnBKFD50moGpSp263aQHgMSyRheDWIqutylg1cyPa+iX8q1zZ2DzKQhlPMvXNGwo8bo2u
qEyNKyKqOm0V+z4YPqr96wQRyVbTlsAxEgALAgXRafSx1W+UhPgpCm1jTrFzC4xw2sNpiY86sWjb
YkAyFChbeU5Rt3d+OpLJwvmiEiq7wpOuEH0M/q8I5xRJPVXgnMoCb49bTvswyddGXuu7TsFrwB5O
lbgUAoVtGXwdEiUv4sF6Goq8gsuajzdCgPTsYyzh3JbgWfu+RxGpPVaJb3xdpsKd5XKGEmU+PQx6
zyDwTtwFibBIJkW5348Rb5Gs9YOUxfTF7myqLmNmbMFA8KVRn7jVa8xlVKpKjdb7FA14r2EIbcLf
6Y/x7yTItM0eQjoJvoOIMkuz4egvwZHOQIRkWQXYGB28pjKCJxdbTrsrsIKt+YZoqlSS18Ngm/8a
D3jwKMi9FB0d88Yp9+7c00luE8ox6UiCqirI/13FDdt7cD/ygDNbJ+VT8AoP5n5yUc40rnNQCktN
46hqjc7/ouKcfVvmklg3LYaMVo3AW6dm2mptyjcW1wTFO659N/q5fRIOAZxTb41etoRyOr/zOUtX
4PGIB2I7Tbok1cqPdJ/9Tp/cEEQQ7cKlGtuK8G5awj8nxrbDtkwkKO0k5aWkhIJUSG/JY+4uiazz
nwptAoRBqqhBdWGdLUGjRKYVXk32qLuEkBp9Da2VXeODa3VfwV442xKcGYX4iQBTh1QCtSqqwMZb
Z7eUk2bVll69BJ9aYyJOcSzp/AcFamEbyk+9RKWC5/G3Mw3Sa+I3kGVlVIHoJB/HZACsXNn1GrDI
M4Ue6jPFML74vqnjqx/RXgw2LnuyXWCA1aS3tr+TXPkaxbYcMwqeGuCZrM7gF/ZL/Ksa0hzddEhw
aMVGJE+aEhxwf8io5qXgdji+zP6zCBJDMmHbiIZARPmboHCT70bO0PkCYYGZuZjWk2jRX1QjBlg7
QHPSVpn/M8c+eQk94wBIrN3MmLiCKk43uluota4P2Av0BSAjBvWSJbjadZqS14g4TC5Uq31K0iBd
HkNoV7oIue8iAT3aYeWtg9E+6ENPE2g0SZycpxY4WzJxLo8aaD8onqO7FmEjW0xgqtu4FJHXsv8g
pWtwntKFgV2hrJtWTtQzLKQCqn7TNCK08Y1k47VIupaSESq2K8yu1NaHfMQj4sdIPmGZreHnxU8l
ZwQ0X1UkNqURjL+GrIquZTrb68LuOZIlIaZEf3BHnOXwFvAeSsJcXQvS36XjlNVNgn3mpYH2tTi5
Ov16SrXqdWqL+VeSpsWFO+tTslWBRqcAqykd2DF4RoFhXWvM5DtBAepC9H1UII6xwlttyvPtHBjt
cegokw9ha3jz2Dff2mAONoFrsZs20/LO7SrsEMi4t9mA2S4Mx28p5we+xEKjYNgi8vjS+eP8K03i
7OT6fk/g4exmKyGw9DSwM9adjvIPCk+9nSZKFq6wUMfid5w39VyhY80Gp74eAScDZc3WJUvSwXZy
40IoVnhidfNTRUrkJoqn6XoskPPUmBl8+pO7UZmQiJ2kstcWx9Zjp3XFRhvtLRiY+bnyx/JLA0f2
UMUFLVc1to86kebxaoz0mgJdq462Q1cpHm6xW3+lAo8YAYvfFZhHLDS56K5H3ac/HSXKfajtrvQK
O0U7nxnVViu65tbUloVhBDrklwqkZd/OAD9qB4MuEEvnas4RXfHNaJehacgXsEjRKQTow/oZVLTZ
EamjYR+NlR/Mw+0cx5hNehtYaUASSL4eFVNEYsXGE5PJS0dX8UBbGM8EpQVy3rRpl0djDBg35hvx
g5hvYbDm4bvtTu6tE5xSn9ZHeHStGwJpsgt4HPVrlpusTv5lhf+NejYAvpYtAJyYnTKW1XzWjlVA
nVJ2OQ2Xo0W4uACgphsSSW12hAjabloomRwnfbhr9EzMAMi65iuPDYr1g56E/MbK4e/RKsIEHwoF
yr3S/Mcuy0MPab9L95wW/QifT9fY2Mf2RpWGlJs0hbSsSxAFwgn3mVFjC44edcp/GBFnI7hxzAsl
a6/GHborQWuw61tCxBXF+yiAgqjLYzJjP+hw32jJfOk73aNW8G/MkKsJKvnW9POfy/+//H+YniZI
Jfh/mwNWP+use31nDlj+wL9jP2z5L1sqmgQEfPy30v+vBAaNf+U4Clqi7cC1XzK//scfYIp/mS5q
ffbIkkOPY5DO0IBQDf/P/+JfCakkVgMHPT+7dvFPIhjs9zFglmUywxr0mAwC1HAk8Le9cwdUXabZ
5Ug86mgkBwBo+xI/EiQGMJh0eUkMte6Esjd9Ml0FTuJliAaXeh8IJmC7xilWyb7Qlj76Yz8nHJMq
irkYoxN3nbWN58NXcTTtogxShNivsn121bKb7zwnDJ7KpH7o4NVwCNkFIfkAbCXAtiqMeSPB2K0d
rTUqKEHc7qFePAXgP5Y++Ey7PwQ34EfQvGyqpqN5mRwg/Xm1zQHRAbDjYg5aWSAsEJPEX0zd+uq7
/R1ZR/shwjANw8O29mYCsypLNqCd6SnWmzcvwc1f0Slv89Xex7n9/cEygm9tFw5KFjvzG4Kpq+Ki
nJAm2jeyi7d9Ze0+v9J7g8ffr3Rm8CjhqYdjyRC6AtHNt944/uHv//utOKT12QbHTElcyJLz9/ZW
KqXlDewi4kaDU7RkCjj3c7JLgNIjQEr0L4HA+YHh2amSqzI8muwBE3rEcXzdoiuu22xrYoyo0/Ci
0SzaUk+d2Wx04xHIPlojlo+WFiZ/Pm7xbPN3tdV0iQ19ZSPzVSbLt44OH3wAvCt/KrZTWWwbVo9O
BtsaaM+sJV4OFgOhywr6dAXJ6PMHsHh73obj8JHwAIgz5BtxMeWI5QG9sdDo5C375YAlvwZAERbR
fvwRBzobnqeu6L0ELSJtY0mnuibQNeehpMIHih1sP/8dH47Dm5+xfMtvfkam2yY1N8YhdukD4i2c
oI+xP1tZlvjDO8XU8+kdn2XKFcjd3DAYmRbMGS0Jyn/4tr3+pztaJsYPrmNjWQFxR/zhWf4LKp4y
bROebCO+hKV1iHXyJEhp0RCY0Yyr0VMZpI1Iul7d3QwavOhxjDwJFyz0ItEt0Xb5W99/8TkYfv60
34cVLp/VMuj/+WlLYtKbpy2bji1i3BEcDZUtHNUmQQ6MB3WVL8J7joW9jb2mD+4+v+zHg/yfy55N
yK42Tn7ZM8gVfUKLrIACRmaD1Cf1mz+81x+/1v+51NkUlVtRVAYdl5pIe2vQH6GL/fxm/nSFs5kj
7Go9cWuuMEzPtfrSdH+Ymj5+WLSJLO7CJAXx/RjZuumUsWKS7RaB6I8OSF8T0PX8d7gUdsXgZ/HB
ZP7h52Di5nMtE4edOPscIkUQT9ZwnQqkjNvvy+4RrNUfnpX88I1ziEHi+MqSb5x937Cw8AtmvHEg
BJjhUORiGQojB3ctyGDMI7njrxw23V02wEci/0fHhEM0kDIfR8peQal+CSu6BvEIMAqRUaeND/3i
a7WjGrVkxH9KIOA68XtPS63LbHwgKMiTab4LkQznRAFqaQNGDmc6tAy9fA1I/dPpOWHFvmrVDx3+
BQmTiSovKH9dGOh7kAs5BZkV7cBRezXMW818beSDQaG7PrRWAx4IqOrsHvqc36/4uiu+GroqBVqf
YPZ3A8lMaKUOxBJjb0Ctw567nh8rzSCdJ/ZSlIQt9v1S3xZNeiXyn/pFZBQvUa1+WbJ/tAlTd/zx
rlX7VlwN0XgLKvBXDEw31MhTQkLpx/p9iEgGU/Gx5cE1oTpS6t7IMCQumgNGpm8dcBT2cFMj5NSG
5zrBPibNvTVYC81/VYLFS4IrUblbXpEbwK1XSSMuk+oVMtMKRsZtW/3giOGzNi63MOT0BgzYENpd
V3zP7R/Yvjv5VCdEBxTfLXKdfGgO9tTRGXVJYcf4QZcfHtq2dd3tNNo7VGYnbEnHbhT7IXwYqmqH
BQTmyV7QJNXRqmBJOcXTsMO0f7m8Llr0WkW0nvR4r2R4x/BsKP2sIcmusomIkAIQaChenW6EkOvf
I1tL15GOwIbW5qUpxKmQkphH1BRmP9yX1eB1ilZkde+HdK6mYyYa5DnRtsNhJ3T7mFEzl0ggHNvT
gUwOy/LAkSoeawTXgNWpoXd+jfRe49140cCtTfidpLaOqteR/yiibl/n08Z5aV0NjO2wjVzjULXy
oIJjwVdmqfAQx99NwtINTOM885zWV99CNvxrR4A1NdY6TwUYNZNygSnRGsWbUYBX7t0vWX/d0Jhk
H+ISmNiw7Wu7FxHCsQLvKK6KbkcplJz4Fc0DOG3hXZH1OxOj6gifWTP7r7iaWP0k1BW+siQDw0zz
Olgg6yhTOpf5mGYiFoQqFUDh06taye+JHsM1na9zu7gq5uGuGZxLxE8ITYjmCWCEIXtiE9p2PzpJ
RT+vH03QF7566EFEFujSguKlnX4OuLv0sl/j6PfgurMRQklUN/cCNF9I+lbq1pvwpiPwq4lfDYjM
Jkz1eakm8/NVu2bjtJeDzXMo9+AyNq0bXaG5BgZNug8Q5hnPlqGBn8B7kSZeLdpjRpMjFOVpDPLn
kr+tE/T/i2u4KvyCVUyz3QkQwiYNz2FYbAwr2+53kUZKWPyYWpwdiBjrNLDx0IeT8hm4143f0dCy
JZKHCYUiors2PjnO/SCozSMu0nS171E0TcB/GyTdy2ZSNGtSMm7rzDoMAy11PKEwpTFd5MAMadrp
/qPJqdjmHO3w9s8ucKhwm010LKrx0p0UwR/oM7Awkr1CBgKGnIXJ5C4OninzZhyGdTrD+o/WidPe
282478VzPwTbOL+H3ZMwOCWKoiInYi46hHn27NTabdTWF2PjX4rJwJQ37EftUrMFaBUIhvNzjH7X
ZBQsput2qrc96cl8Y21Z7FD+k2pV7nDzHaSf0uOUnul3hzFy+YR7GCjutsfRhNuHcswNG82NWYFR
BVYQaWJNI86j9oyd9tJ0KsSVcu8n6hjWwRNJjhAJScsVv/QRjo5+E7rdcQIEoFEbnIJLC8KyEv0V
KAr69qgsUbb2p5Jwe1yZxKmAkhD5DuzhSs8PuSC6K02wgHPxeLzS4vix9vN1bIRHYDjXtLVPZJN5
HSB734q2aNoPEertoPc+XwWNZSl9E0TJOVhHmKeUrS9x44ZztqRr09yEUVfUOysqLmIEBzZlSIty
HBlQKx2QeobkJBDxZgSqBRpvg++edlV4THr9NLJXqp3+Rgsfk0H94af9bXk++2Vny7NKMLCyIat3
duZsMM1c6z7BWjQErAb5UL9zm2xHjvDm8wfyt63H2VXPth5mF7f11JTgwEZcPfKx7eK9xF37+VXc
Za/3t8duSJuJWTjwgpabf7PbDVVD4KwgUs9WFKo7GLN4NKhI3HT4rwugPMXobo1hoMKKLzVstpOg
6o07Bm/n14ChSM1tie6qx42luqNo0ScDClvO6OEA7IT3SnbyQeJOt2W7qq1pY/K3gpG1QqTPk30Y
7Mf2DqNMa5A57Qa40VANG9veMzkS9kQj+eRnU03Vi2RryK/AyU36DDqU+K6UcJaHHeSPfWNPRE+1
N0gkd475E4nWTag1N8s3Zxv9oxVkXzWyziH03qQN+W1udvL7fOcGw2No0zNyh9umFM9DNq1VeG8H
IOzJTNll03zfaARQ9Z2X40SfBvtr2gZ3M0cTXdR7jQ5XymmsVPGvsWLD1DkIMKp1WyTIONhosJCY
+BInHPifj9xSCvps5H4fsd6MHFOgX086/Wg7u9KZE8P6Xmq7pYzjzM5lzzOeH7uLrin2zL2+++Pz
y/+tfmQI6ltLMQqcheR/3r83TUXVvZZcHWJjE3W78vCbXHTZ0tT9faUFBvKfTXjzX//7LUPk7P/+
1/+X1UcG/JPq4/c8SL+//mzCtwmwgj/zVwHSFf8iIlgKSpAUGiUlgv/GkzgOicQOxBIl9aWmsRye
/o0nEfa/yCgWOqnDMO6EvZxE/l1+FMa/GGbT0eEeGtJA1/SPyo/v3l2qSSQb8/dbUlEElfR33789
qEsmm3i4yJvjQu6aEfVNEJrwUuc83dN2l7s3z+aDc9z7t5Wqqa5T7JMgGhQHLMc9ux6W/6Tp8zzw
Jh8uO74SH2lnmIHQQuCJK0K/FCklnM8v+n4G/+uiC3mFEisVBc6p729SNHRkyUYMvLaytMsmxdND
xDxoIP7xD/f3fon6fSlJpq4lTKmb5m8WzdtZHGrkNJfohLypy+JLd5baJtRdsGh6kuxq2DCrqGVb
//ufQkcfHj6/07PLU9NcFgkL3jNZ0i4j+v5OrUTOQ2o5tYfSgipympk7enbajQgbDVckDQzkU6G8
ijE6vOSm0+w/v75x9qj5AcI0mId4EoppSZ6Vk5Kht/zONghi7JZBTkbxQMwFGZJ9tEQCRjNqhTqU
R1aqDS3Kbo8e1mqBTghqzXgbjHtld+PeMbrh64CKMvjDYr5sXv6zyoL14fcJPhxXCjRhxnm5Kypw
rtKzJ1zECTuY8Dm9VWu0MRn247YlUermDw9kKVKdXdCxdAI6lOs4OgLh9yMCrwU8FRUAT5u5LLqx
TsDcm5gssB8X8i4sqvgO5s0m0UN/m2GG8alxqemSoICk3X7+a8TZ5+dY0qQis8w4VDcMUMbvf03W
qaLWOj/xMD9KztUkyBIfp0RzgcuE8qlZhzHhzW7xFS3tqx3l7b5hK4zybpJUM3wnvDMJ0nuWBZyw
lTkunDkyKeRj0HbloZ4ogy9FEHDUY2tgyR4cPjhUm9FlllfaISP/By9nwIHNRxt2UriC/lDwMt8X
NIHncYuIKQxGefkOFxrU2y+wbFuDykaUedibHGM1L9FIG8xS40O6JAQWqhwfC4BuuKk7w73S0zKh
qJSBxOxks0+wNkNr85uX3rC0G4yz6X1qdfrz6E62N6FqvI8To/xGNgY5hk0XvxIl2a6LuRXfQQu7
+AfydoCbKHrzUTYNxvoGRP1pyPp+WwVuev/5iC4f9NvX6/fdUreldbTs252zu9X6wSfAO0w9IqMk
20bMiM1k/an+fv7VcBVOAqw4xhIuy6Lx/pk6VqK6kd9FHEIdfKXdDa25bbAqzdZPJ9HHfzZfL0No
LIePZSIzDVQh7y+n8HtDPeRyZlYEp6SILvhhIwigsf/DdPDB98DCsCyxvDK2WhqAb1+WDI5yYMKq
9IY+oIPt5hTkbD29R8eNs9GM0nuCGaO7z8fsfJJebo+dAHsBA56PLs6epolUSCf/LfNaMCovbTw4
DnQX9JAImwr23iq0zcfJHctvSZvyEdWcBNaf/4TzaXr5CdQ4bWVaBNCzUry/b22wVdzrCYKfQmE5
hv7Pe9PlqGOElfmnzy/2wdvDSHKWtFxbCCr67y/Wm3HYovVGoayp9F5GAzNtNJALxG4DF1vb/vj8
emcn2N9TgEk31xBMdby258XiwtLjqHKzwtMrEt7Il1fEvYSqaOEwgyMhGoN+/Q1KbsICtRh4o184
EerFmkCZnnIv4BBLuKfcj5oXxGzdSybKnk7Z4Ju7IbK1JXS3/Pb5j/5wRGzbli4zsw735v1DEpmd
2CJ0Sm+KqJ8nRB7sfJXmRzeQ1ZfPL/XRSw+p3dUdYXAf9tmlcieqmopbYjtU+ydDNMapQ6F1oYkK
CxKxlscQXYj3+UU/uD+T4RAKu8bSVl9+1NtD0iCrRORa7o1mLnfKzP3TNDS2l1u+dvn5pT74vkzI
xUD9FNJ2+vvvL1WEU5XO9ChRZAFk22XgBHBizM62x51427XGdBBmC+jG6ijKDk4W/OGF/+heubor
2VuzE/t91H9zr52OxFxTbe5hKgPK0XKHxlS611il3avP73W5l7P5H9mAlA59EbWs6u/vlQ26vUyW
GfJXvyH0zmwuCP1gbXb02XzE9aRiytBzc6FVfxzSD56zofjKYHPTlLHl2XtUOUk6W4NdYsGF2GxK
hG1hBXgVJVHqn2IkSZj3B0GlHZA5314asNv6/PY/epUxj9KwcejZ/G2o58bBW4wDxZOhbkPYAJc8
tD6diqi5zQINTzcxmX/a030wvMyYKDU4n8GdVGebKMdUpl41TJ5BLKHNAe4xVkpUiK8i2493n9/h
8hDPBthw3YVf6Ti24pT2foBLTkhOMjgFuVWBC5K4fuibP+5SP7iIWA5m8DOZFJzzCkbmmrU149Px
wDr7lPtLDfqAFjTJP1/Yhc66I3hjuavzJ5c2c6+V2kA6sV3JxyRqGqLbMWEASjfJLvn8yX3waSBE
ZuctSenmSHJ2FKkLEmNHhDWezR3vs9BFDOnq7GhnEM7HUKs06uOw8teDZiMu+p8KwM1fw/NWevLR
85R0oqzlZhcw6ftB02LW33bMAWQktrape/miIf3dfn6RD95907bgEigcen9fw11Nr9Sok1FVaRav
4cymYQ7G5oKWYUT6XIX2PnKDP21ePljM+dZdSbHJYKk6P0DNMhzDKfUzT2uXaBPM8jewTSu87UXs
xUiF/zCKS+Hk/AMwOcmaLrIX4bIdfP8sA8sG3z/bYBRMM7O9EaBEBdNZC3/xMagHJgbc3p3rDg/w
Hvwbwohc+HIRqLJVAAr9VymN9H4gGcXc0O5Se61sTWczDeGLJXFm7BI6p8TwFbAh0GW75tYMqyXr
QjRf2LiUT58P2gdzB7Zt3bGWtZf6zdnaZNp608pcB25Uahq5Syl+PVX52lMbG/31P77WMjGyMGAR
cjl7vn9ySjilQ4oim1sbPgiEuHk311qzd5daxD+/FARO5idHccnzZWjSicLD2J6CBqPi0ehqXIM0
1DYED8be55f63YR/PyNKjnaUGZjxSffTzx5hFuHi10d/oc8EnKhb2xyoF9g02upUf85bMVsbWZMS
fd2mC7S/mxz7VQ+TlPrxQOp5ynt2Mzn9DDyozB7I8wWKy5BEa3Loi5fPf61YFoOzX8scxE6bch2T
3nl5tsLwak0hBZFsyINjOZjldySk2mXZjKhZgGgGLzCn6i+tVQFbQdJFClwt5ttAhdV1PEtwfIbe
3tYFmKZMcRYp0q7fhHbbkJvZO7eDk4+o04duU/t2dhxs8DWf3wIHrvdTKfUCtlKCfpDFyRqI8fn5
L27qPiEeofTQYVtrMdTdNx+eAgEjZQ6kTNYVXtsedtLLwH6ARw54k/P1XA1E3pPt7q4gjTmQukuT
DnZcjhIfpuOGzjp0NPkIKh6w30CuD6oEcnmyfaRMwpOmmY3LiIFg9Ag2Nf0dGXOas4v9OIBhOSX1
91A6ZUT+ytJm5OCGUELKGXWkA6Y10dStTkjkBexL8zTJ0T8FfV2FtEUCcY2vHPfC1KhqXtczZ/Z9
BXf+xQoxPW4KwPabVmH3ciaIZh2k3gvfTdSDIdt+hW0Y4qKkYahVo+cLo9mOxLC0a18rUtivgfbq
lL7Jqxmn/U/VzHdzkv/SDQICm0nNWyJnVtGUEHhS2gFZdX43f9fHWjtYsY6wM8Hxmwpt5v778os1
168uFsGTWbq6R0GhQehG9fEhNK0UFlAa2gfhNv2pAn7Y7VO8dAc/j9PrIKxgiGgTw0GEk/alKqbo
6yQqdAGFHtleaI3aL0s0WKbdFkchqS9TS88yJX6nMv1rgKfAMyEVFFsBGpK4zra0dm3ZWEhMZrIp
4q6M0IAqFAHIBdyI6oPff3crM8Ez0lshMZnDc0PQ8wsvAhCIFjD6t3qU0aGJoS5sOYUk2JNM5A1O
DXAnR3Nxx645bSnK9N+YO7MfBuaYA0U98zLN0vKR7I+ObnXXEoznEmKViGRRPQ7h90z6943qH+Fr
ZnDlQUoSMy8dcoRizRivG3yYSCNo26/mifz3FdxhYgUhsRS7UNcbvJ5RshGzIGaPJMYbrSLMAY9y
/RTZybTRaz+6cFq/OGhmru/yTDqY0cn2WuXwer7ZUqsP2IYQqWiLPnHovyrwGCs700IyqKzXGPzW
zm9H08tskw255dzDM/qu2jbzaPxq9y153F+sWJmYkTmEdqIYCXirs/4q63S4joGOe7gxMOuu6kq8
cGRpbkMzoc3cy+SCUp44BJUdPxgaqoKZk+yl7odbO4u/zH4fI7Ad2gvqtZD5bA3cak4OGei4edgW
7kJUbHxwIMAOKh6S7Ubhru6I/vGNyl4lTryYM0PK2aQN9F23bfWxJJmDbN1g7Ux6668dt0nXLGJ7
wIrOywjIjaOOdHZ2TroH4eMWId6hAWHTyTbJnAaX3VzpuPLC/hSGpoltPkr7TUBT9DDPxgTWFVbA
Ebeyts4j2a0McsCQCMRM1jlBNsRfYMnkHTcOWR2X6Ft6uFLOFJ7a2Z+f6nEq9+MYGT8JAMl/EZEV
PGgkxr7M1a0Pko91nplzb7hdsPPxJ4PY88tLlUehvob2FMFmsxUBK3bF/1dDtLEGtJDItsorhWT8
paxxG+ZoMy8GfNB3jUyD5w6c77ZPh/wwgVu9kD3RCW5tsQwOpdHfVW0vftpdpi+CGZ/1EeKKBfmy
0U2q5KAIaEbUYzuDIg11At6VJGxoCtDBJIDzSDYuK/XgD1r3JBOOeUFuW/3Wmiz8q2yfe29sxfTD
USP8qHlkN5MMegUZrOwxS2UxspkqmHCVWQ5TtpXJ8Tb33fmpi4QBDW8klEN1fXkTmTlOT5xS2osR
T9E+xdq0JYE5eyzD0DmOOsbCquZd28h+Hjc5wSbJWh+GBX2YJ0jEgc1t/VGLPMlm5oIUyeaLRnO5
BtMCqJ+XWJTQWsxQW8ihBGYnpJrvAr1NiKtqZmQ21lD10Y79kHs5ZuRm6t3cbSLATl8sIN4UZ0wt
OTB4otphIOv3QZJlrzaHlXtCLMyXJoe/ktBimCWu39nC0RiRojtgaG96iCDSum1MJt9R+eD6ZlKS
UoKS7ysjc4/4UhzIZxBa+RU9k3loVv53u2/c67aM84uh6KuLtpSIW/AMdF8Ruo8nI2sxA/Xh0aqD
1MvGGPm8YSY7szaA3LtqWBtVXe35bLud0iDEzrPkXkGGk4PSazsDgOShmtplBWEP8TzYtp6sK8pz
91FD9NvXFBnIDk5m6xn4Yba8+CVIEwRKllZ2J21M5WFKp/KbZSuaJmEXw8/DnYtxsbxPhTVsM6WF
r5PM58dyABZXVTkqPZHedko+NjXOKh0UwWYmjBYTmBgR7aMHN5p1l8TcKWTO/ptMpTx1jhUQk9dB
KgwSnHQgMsKDNZn6sPq/zJ1Zb9vYFqX/SuO+s8B5APr2gybKsuUhduwkL4ST2Jx5Dg9n/vr+lCpU
JezruK+ABvqlUFMoiuKZ9l7rW5IaLpDA2Wovpa3Sh6qsMIerRsuvyt4ebuqJKLBD16KR3vIHYL3G
Y8+PkBDxOdtZurYUSLlSE6xsJMSAzIWH9IDzTt9FsTU+KKH5YZT4mJdQ7hFSDSzQ7o1ghWWWSjcW
IdTwnnCnDUVN3AqFK+Ffe2N5J/B8k1xjakkaDq3B7rTxrJfkR0h9YTXIIac6vXMNJyGrI6khVCcC
Sg05QxeOk4sNT7+4wm2+n2g3fLUo91yMZY/wvbCdPnTxz6ECAyV91aOZ+Z5EdQKJUDrxvCnsGvXY
OHA828Ream5HlBrgmIvqtdA641q6ifOxDyrHxMzYx1d9kVrFKpVmwWQKdXPTdK50iTdxu7s+luZ+
9oW4MEtyb0aRmoSh+Vjcad1ey8k6vdrdfKlKvqbWCI5HBFQb+JENBWXYesYGS/icVgDs1RpALb4F
ohbGQsw865QfdNs1t7aTAP+wZT1fMmG9JBa0X9Bg3mVTxfUeC2v1DNCXF96LSfTR+gtCF1Bu+nV/
Fac0HazMKm7qlqwc6sDT2h8FMDHb+pohpH7SFTGD2dwR+NP42r6NvEcD0z+pnQRAUkWCDoRq07pI
R9xak0DsWVVBtndnkUC7HdpNVDmA3oYp2BhGZV1FbBHMYYDu03N0XMfMfqveYd3X6NysJ6b9e9po
ZZjFKjnOZIbConTQmNReb93keWJ9sNB8XmtyGpi/QEQ7nRd8UDJCT0U/DoqROfYrUeq0UPXJv+Dd
J5rHUiT0DSp6hIvd3GmDyNQ6FZ5AD8Ujarx82jtmRphm6qq9p1C0WfknVj9m8Qpj/INtYBKTzYQT
lgIwBxMjrtJj3Lh4zKv4oDfzs5+YamU1rb8zG3TBOFn7dTScJM+YfNUHNjivrgYarCe3/LJP1BNm
SAXhIfjayImttsccCJhyP+QOTkdlfEHlJ26JGcgApJXzBy9vHwk5BDKNX/IuAR+YEmeH8TyGXLgq
4b6ujc4dNp2iC9kRbLtSQVuSY4lQx3bbeosRXl36+OR3iSiCXRwNxE1k6sL20vTIISScWGAJn7Qm
Y1fWc/ykfC2+mAgQsyFvF1MiyeBoJbnr2rQe7ai6CiycsIyBdlNH9tcuzU97O0yV8GncLZvNbVXK
9HNaue4hYfO4MZQL3cIH4UD0mL/VskbbjWrA0+SWkGLSsdmaZXXaaKrjhHlgVan2MdAxAOaWQ5By
oJ/AvjDj1yQkZvmKyNFAh1gYbVJbcz9mUwnXD/AGwkLPQNY0CiOAwBwHILw095gVbbI2ZgGtrdS0
cE4tZFZ96R0zfyxvxsyR32RVuaFXjfediJydAToFEEdaPnVD3IcDR5+tKYaHOhhNmjySBAOs30cV
I8Bt8iE/xhrJknoKlLYia1GX+oVZDPq16to+TITo9gZuf2xTPshqTTaHuYytb0NqodB1yTqMa0KH
gs4fgRqRdcnzJ7RS2smBJm+3rRLrS1o4PfyzYt5C/OANNyJFSQDneJkRF4joj8CZAlYC3PTqOhha
uc2VQ3rFUNs3vrC8CyMpvhlN2j4Sb4yYUnf6Q6TaU/SVQQILdsivw4Qa2a2hTtSmlT82btc9K80V
d0Hqpp9MEJI2uO2wK33rsh0iBJE+O3PTCfqD1htVsE8ragnCJp1kkhbQWCrNBP8S1vZqB16KflKi
dJ7DpKPMnOp7BGDJdeAm9dqOWXR1TGtbLemITMd4DNYPn7BnCH3DTwZvTmqKLXgLgHvwQ4tnumJx
ADkEUHSFHXxNSJWzdVApZzkcKwNaBigiBFblkJMP0gTyw5gX8Z5ENMCiZa62ku44HFfmHpczzCYr
ShI/8nHkYOq3Gl64vEKHioRcQ2Cw0xSIBUTvnZ6i9Mz741TU6a3n9u4lNRq8IK418566B+VN0D4D
i1R3SBQGECaAKxq7ugs/77r11HIibuo4htRdtCs+YNi0UE/Qa1Yg0v3R3xcadsBRJwrHamri26P5
qhAkG0+6i+3Y7u+I6LnuKzb4vTZ/t+uW4IsyP/ppRYz6YJqvIjnlWtXVdDcTr7wziXL9RG6DBmtR
zCY8cnLUgTt1H4kQqa5qWi+bhLD1tu+/0BOQhPfoT1We9zd4pYtNl5hEc0i3XTd6POwLo+G8brb5
newF6zZF8JXeGs8AjawBk7DdHYzeTDmY10R+mmnCaB8JQbWJtMV6n23JXP2WO8MMp4Z65Zokd2/t
pTQ/7L6dSIlIyu89eysgkUl2YZgyu4X1ITamyZzr6WxWVkrRflzXZW1/sXvSHoey0LaRQeaL1jTR
pd+4/i6PXEhME9Qzu4XKYI7xdINk5KsfywmUVgoJUCXe17yGTci5ydgHiW0/QOJDGU28yMboBM7y
tszg1bmFx/KRAUno+LXgpWK+ttP4I0EFV0bejXvfG0Q4NGN7DW+w+lhWLbBquKUAWaz8AB8s3SKw
BB1UmO4DebohYAHU1XbihiLo1XPbxe1WV+O1KAiN0Spebod8mTs3Lp1velE/mvZQQT73JNLuUa1n
f0wPQQnYCxcPDitwSYSqu013pSLR3E85tpKu5Py4HorRL1ZyhKRoRWhMgfu+zjodFgys8dYoXB3W
QV8eCCa0UygOcty1VmIC2BnnTYaMWhhVv5Un3LipIdSMu8YGyNzle9Ox59eRHekVvm6D8PboqKVW
e2+55HjSYkIWgxxu0xie+G5F5IVatdawO2DkUUJyAHbTILnNkAeg6GF2fPLScQgdUpG6nAj0Nh7M
yx4KRZCrlyTNvJ2nDLEfHAVLkLTOMBiG8jD2Avl7Id3+RUNeVa21WPQfM0K9n8Asq+9O/Zopj7Om
I/Q9FFS1MQkYAM88l59jUacbMIrdQfUgdfN67G9nk3haZOTkx5hRgBE3gxeGjyB2Q7007PV4OsvL
JBY76nbRhxguGKb6udinJCLfs7qCCZcViJA4j9dQZ8CNWp5NYCaBGgUoxxlDK10oNoziJPYvh3Hf
1W1EJSpPMFqkCY/VmA4WiU/wbowDVIUozIu6fqQy7d1MmIQBnmb6lWMF8dVASCOyYF0EO5XWuc4J
XSUoWTlhGCu20ZgDKgdK/Iq0kLzfurWgyebYE/hOI1Z6zA3Vctg05lSzO6YFh0thgE3AEeQBEki1
E1SqL7w8v00cD6RgDBs5mYEK2hPZYFk+1ztdzAQcUn1h4fDl41yCzcRaWBMjwQEvt9ZmEU87t1U5
PGKjMyDrZ4mx7dL0AzUrOgI5JSY5sR30PNwofjC6G8udoejoVbHjY4ZrQnai0MjS7hpeob42k9ne
EtK3NlBird06B8SbPvcnMKVtpyCwqJjtDMwx9Yyg34h0yhM1En9YbATbDDboDYIZhFJsP3FufNR7
W6xrkldhk3TYXcQQAZ+cx3RdOpykhe7WrwONrmfB8niXaf2EaTeLMWLJBJdIbB07qtefKtcjeTdm
p22tytLMXmQcG6EX2V8CKUnjCKpTKEgAmkjPCW/SjEu8RU9V41cXXknqTFp3H4Vh5JeFbfX7ANfc
xiGac1sGfvu5R1nuh1M0tFtp28y/TWU74eBFzn0xOvmmsEjatmRBzjmitIOMUiKgwZx9sSi6YqFW
ib+pm14eTdyQxIk16avpp+k11FzAVSbUPpcd36HjLb1kZyD2QkKcb+xYw4bs2gcCxQjYBVr4kZJC
8Oz5wrxUidscnX70bsmCp2FDng5QfJ99eDdVcgdv19txnDJ3Mbz5uzlK3dtxIuiJ0Lb6zolVd9qL
OZfN2GMm8nKre877EzwLyyAkwZFneK+3Vgonc4rd7yldXWhBTapuKxP6mKcmTjPsGw5RFzdHFmsI
MH7kXdatS4JeZWjevjPz8qLSAqioXk19p3YIpZu9RFxkXq9f+CI2Hg1qTLt8zgmYjHR8l+u5nzki
o3T5AvrW3WepJFxWB9uGmbEUiE/hHBEblT3pvqXuDWWDFe8Ue+4iG2boc8xkAMDmE7YyiPMAFAyh
38+xmLg2jhAwJ5Mfj0eXLtgGSt34rU0yjcGTEOsyGYR5RxigbmZNU3ciys1LgrfkAwjBnN1ENXEW
7HO5JSi3v8zdAeMcLn/MHN4cEHw554bxfUgLdYXZpvyqwx6HKeCO2W0/JVWFc0am7lXZgtDFdC6y
q8Zv6fbndQd/0xtT8wmUbf3adDlM2Mnoq0sz81mYR7ha2kqrzOi2GtKOpZcT95UOrKM+4rPCcGMM
jkvUse59n1IUtDPz4ms8idi/ZB/m7g3ChafVqBlkY3WB0etrJ1fVpXTJBN6kjVY/aHFiPwZF2X7T
KympFoIqIe2opUc6MFV96Rq9J4ul53a7TEuv4g69Vw5B4rEI8vrVhgX6hR/ZWzVmGqjtYOKR75JM
yg0dythfk9oCirWxNGRAiAv9XcORjvp9bu4jaCv3EoLP9ZToINA7eOV4ek1hH5OmpFc1EMjOfsmm
SE50zUkWHMTjx2r2EUzWokSna/+4LyvqHSzHmZ7hzszrzw0g7ADabc9fcU6lH2D+8E2A0t1YyEuO
Tpec2C4BAQHT6I0fRWQWeoiFIjhkap7Jc3Nh8h/jytPBSDfwuu4zOSCYiPQ4Dr2SNmna90lz3xPv
a+CVAnJVZlqVbHphFfcWiNwcAHKUpOu295W10XOlMLyd8C5TFJBGEpuM+qjLwCo38HMkC0KCaLKc
0LMFflReekNT3JMr22LdLUdn23odDwT4OI/UQG5E2I8DlwVTX5URFmXU7CzKhtZt3tDxWsmY6sY6
8ubinpJG/IkyPCfoQJM2zuNB/yIarzlQP892QZkVj/oIWQueEX2mQhNtGFVT+w2iYHttgLk/uE7W
pZcB7d5rCrJcPm8Q6synjqXfBrynnOij4yh4McF82gjxgk4S/MLOJMiy+OihzQWagTvWj1zauJU3
xV8NLc6unClD09CbPgVa5VJ4wqrDAQkIYG/2a6kHrSCcahL3XilJBE0hQ+GWTDveRhjy9Ckbn79V
VgSQn9L4IxUBck0UnDcmi6IZn0Xg1A/ZULXfsj4yPUp0lvasmcgyHWHVD1Q1IaVZk3A3qZ8TPobC
efiodEs91QEFC1AJPuFDsPc9KybwBojqUSiX/UFdNC6LfAXy02uYr2ibsh8ngh3VRIFLfZclGWqx
Bv+ZTjgi0ysT6TXjoAUCRnE2X2ddgYbRMqaYfDQJU4QQCXg9YecNOtEDeeqvixYFIBUs3iwgePaj
T4UepkQNdjCrM4emhNILfsw8k5d9ijyX4O8m+oDCgnWXYnB5k6Ju3dRk9x2DIihug7bC1GdE1FVX
2sign/m9KYCWMLdRMEzJAYGY82gB8AsjCH2fC7N1v7tWQuYvZErKkNPA9KCDEDq2mu2V2KPB0dIl
ggBFj0Fn8BTipFPJJJQiUkKc4CEBl0UzNuAN1CREvhVUbPKIGrtDbQXbz5pXRAshv+oDo9xToxo+
an6agQo1GbA0DO5pj3brYuDFZVmIjonnFveT49UPMG2T5pA6jfedww40KNG3jI20RYLMhmDWEKmS
qLxLSJ8xQ/bRcbYTdoRBa6aO+KmYYJpfeEKazQWOlOQDS1GNU1PlUXaB3xk3q+/F6ipmfBAtQYvj
S1LwagMygqybMzonR+Sw9QpmXfK3P9Gd4nF6hjlVN0PjT2w6knje6nSMst2PxnWHAO0V3hjpoiLq
me5dafEK19lpfLeSg861f5J5V1OT705iFpjrzSn+0cgH5ns+hIsG0/CEe4uy8BCY6r61poFWVJS1
u+w0M1csALsAvt2V7kTxOqiE/FCl1UjnyGjHLZt6ViDwkVc6FWc9NLNqAsbtQ1xGjmjfNl4knC95
oYqUI2SCtZOcK2aZks7wI/i5NhRVwmFIlaXrryczc4ubpB37sAYdc6FrUlwEQtMPYNr4LVjkJMR0
06fI7SkyhJyRvxJ1lTO3DxB7bwrHZY5MZ4t5zokEk4hea9YjR0o9LDKST5xYSz4o3u+besyjI0bb
ftsmDlCA2KBZNrKnXpdi5iFNZlq2l14vgGh6FSDkdaX5kXaYTlk7ADR54czeId6rn0gQMMm+GTZV
XrPZ1qmShgntmisaprO/ymBokqft+Ui7UOEjb267+mGUBmOxUm5w08u+3/Ac3H1UB9o6t0pVbwYl
FB2RxjkI+gkkrfjIikxDOg82b3eYN1oZsy8TznPBgsIumbRPkK/DMStV01/RCmXJal1ExpWN+o/N
A/FxI5j1DiLsLosdXpWeDu1a+nQ+hgqFI0Dxafho6y1kZluxSDm+hb7Rmop7Nlpg4Nj28PK2WUCP
MpG+CQbSK1gw2R2alxzjoS/WcP8Hmdgj8TINMv5sNG6pUd10BuxPv9IJcKpYGzRtRAItR+3QdUNz
oDTBt3ESC9AHpXFY4EXNFrD0euZ4EDwNU1Xr2PGfEqf/ylf3ZlT3z2a8/xW+iOvn8qX5n6drfxNy
UqQ1tr869t6w6P3yJ3D1/XV3m+f2+Zd/2FYYYKa77kVNH14aslV+XB1/4On//L/9j//j5cdVHib5
8u9/fRMcW05Xi4n2+dkj90OS97es7nT9v/7c6Tv++19Xz22/jPxGw/enq870/0DchxANbR+2Gvdk
fBhemvbf/zL1PwImERw+SG4QCZxkqX+56hwMdyiBUN27potm9SRT+stV5zh/YIpxbdSPKLBR5Qf/
jasO/96vsh+kPijr7YBPh1fEJy0sDKTmTAy1jJ2541SvZdAGn1ENpDM52og0LC1+yau+ptNP3O7n
aC6IB/anbjxypK8BjAaF/eiqOZcrGvqKVT5z44zumSSZbpaAHJjGeX8dDiv6FmEJsdvChmi3iWAl
f46QIQEbxTHqHgIKKwZ1KXqmNANzD9u9E8E3J6QIc7zjReal1XIAoGec5A88tfYEiprJELGxCoWl
Y7fMspjWdUJuDX1Y0y+c6FJZY0pl1UnrbEv1w9jliU0v0CG8hG1aWWSfLHRWECrcPujZ5gHq21oW
mhWQgxppHSmZxuRzuzYpKgJ07J4AOe0QGdbEZDPMtz07itdmTrRDnsKTiPp6/OAVs7qL8KIQujKb
DZ5gyyyey1z43dNkdHRuLc7Fx9Ysp2vHBP9IedWeHic2z8l27GRyEQQ5iI5U+cbnqXJ6xVoFZmlX
V9H8SSWxJCMjqOTzmDccutpcw/yeQylqN3CfcCUmvaZwKGet910NWhqvZ7x0VEZk6lA6IMhvVdcF
0wP11+41ceL0Mbb5mG1h+TiPqsbTvHU2xEmxIjZROxpELMyHbFLxx4liJBvlcpifejQpkh0F+pxV
5zfQ7tPY4KRUtE382OoZ9RA4qUEdqt5nhfUyVxEO6goUHmlj0bi2Z8fWt1WR5LC6c0Mnx3OuvIth
qtpuHfeZ8b3rAutgSQ2SyWComCw+Jk1CXGRikkHO1+HntRxA2xQwnJ2cewLhS5PsUxV1J9VNlA72
miJpH23axnNi1o9Wqn0v6PAFJxElHXZlgX42+00HqNbbGmz6EYTZtaC3QSPiquvxGWyYMLiH3kP6
tu9cb/pqaU71yYZYzjvji/GrDaMc2LndagpGtE2kRdsh5Fq36IacFSThmbpQV1VXwB2jZJOAWL2z
NS9/yoxZr9YCLsb3Iao02vmp534sy8xNiGjN4FrXdZzl256dNC41I/iEBAcErx0X7qmRdvrpxVhA
sLCCTtXbUXTakz3Vubvviy4mfDQfprAautLdIIBA8YI8goK+CMyK3OvxxGGuBzpSBiz4Yu3SoHgk
1zggRdHOaLjESgasya1FY15lYIFSpFmcrgg+I0lZqQFgd2l6yU7L7a5Yl6yLZGpnQ3vVZOC5oOEM
6nTYD9ovY1dbT5GvVLSxDPS5aylVBGLbzwmFQY2AnI6yRFYeROlVZCDFolMXlm+WGSEAGSEvpTk6
LRuTNs1uJkQm+n7wDApnDcEIcm1oCUwQyL+1D7kjIHRoovExbFRt+26o+QVaChmwZ6bX08zjYeRo
/uBNgpGsz2JAFC/T/g4FGelMKZhZZz/SxxvuR6nn5NpVll1uPa0gR5la4yg3tZqbT4oX4YSmG+jb
Ad1luaecqgiI8g1g2ejmspyMC4KqS3mT5okT3VHk9VICLTSUHibI0IFAM6JUwrKv7OQ6t4L0tSU0
p19BRqREU41FzG+b5lYT9u6sP6LMDfxtkMvsW96MXrtDi0EKkGcJi9QMrbe/KDHH3/uutb6rhN0X
OZvdKXm26+dg3QNWe6R4Z28ENV2SslxDc0LftPMnQ1huC+69J1NF+S7VaUg+9VVn6Km3raTTPlVl
RFxtZyub3OdxzMU2HonXpdScwZrHatnmWysyCWw3p3Lru5YkeaSp56/sl4mDgluNemt0h67bSN+h
ImNVqfUwu3aMjkOn/bBB5QJZnS6+ygHn69GhpRgPmZWcvafaLpqv1pBTO1biRM5H5qZJAuhtUa2b
VqPcQvvP9zfRGHXGFnOaSHfdrHOC6woju9B0zXuVTT26a9KELGOV9cziF5GboKV2BoP5Ko0SkLFN
AyBk5du1R6Wit05qUEnPPk5G6nFO4g7tXlW2/4nDz2BwtDGNr0qXkWLyQNq5URQXm0MyR+28T9Jc
AbQSkkO9qjtOcW09n4Kdo4cGj2RDMKH/WfMgG9qlTZ+wSGL3MEdq+IrlJ77s3MC0YICjVwRs0q87
MYoHZfvtcWia8rWrkVeEelJN+1ZL4GhEfMQ3SW/3ddRGnQI3TkwWk6Egshm6DysZXFka6HURj7RX
hccRmlf0k9PaxvCgUfn/MPtu++TXRgNJIx27W8+2FXE6czQ85bDxszXdLjbA/EAO9Rh+FyTsU3Ex
TxFwpIkdMX2C2uXkQsGQNgdodNPcAAdwCfelMWyToXwvOhTRm7LPAfIlTqFzCOM0T+Klrgefe1km
3tYOouQ5b07nAUF5qaDQF4hm50c+LYlenmhLTEfzK9+nV4Rwc+4OOVjA9o8qPatJG0qQYxBNMN4k
itCIrZMbI/mDMfrcla4quoWCQnlNYaPKSZPVEiogp6QDd/1DlPz/YM98I1+q+1a9vLTHZ7ncOP//
uCs+7Urf3hVfEIuLG+XPDfbF93//yzj9/3+hJrw/bPwmbCkt28WVddJp/7kpdv0/DDwwbJWdk+0P
Rdbfm2LL+cPBiOoCUbQxWbBX/XtT7P4BBIh/6Xsm1jJQEf8VauJXU4zGXhwogGMuzTAN84bI0wDF
sUF8MREUh5++/7tmm3+uu/ABBGbaE/w7etsW0TYUsXmanhLTHd9x2L1126cd/k8mvszTiHsdKyKt
VK3UB1zwevxAyUy8/v72fzXU/HP7C19LUM6539FbRukCTvxOIkJEgmdljkGBWC/NlW3Rz3vHp/HW
l1lYQRomCjaelbsdG0pymANPGG0xuf477vtfjz3/fJnT5/70sLyg1iW9UnfboZk5GsZgl/f0FHT3
avLJmAg1byYUopxq+eH3T++tL8QY+PkDqRbInkwmF9Ft4I0HkXRRt7abLknfcVn9anL85xudfB0/
fSMfUoXedpazHfLGGw7uxAq8llAHkyvo+Zl5NLq8Q6vZII7wCNm1DVqYFWrA/e+/oPErz+CfG1ic
ICW9vNzBy7/t4riH5W/6IU7IV5lb9UDwYTz0NBjYqF6JAYIgWEAh/ArTHhu7d/y0bz3jhYGOdmvZ
FyAYt4NvAhRU4tVzhvSd7/fGxb2FRU4wUgd/ah0w/Y33SReTWEV9l71jgXrr6ou5gY596jaYGre5
laYvumjEVYWsp/tzFfoFiPS2z+/v38ZbzA1CGxxZJw7p5S2eAwNlFKmds3fezOMtZgbF/l7CR6FH
IrSZWuuo9cT8EKfunXn7i9kABYvhT5DwOdUAxF5PrjsCEK8ZSpvfv7xvzG3uYvCUQQ+OkvCksCya
mgT4krwyavCILQ7sqALvborZFV/8/sPe+q1P//6nkWpmEzKXRmoh/XqPTKO0SdrHsm211/Ouv5hq
Gl/v9GF0/HAWRrmdYsweZDpQInjn1zg99X+cYv+8TIuHFYjcLjpzisC4+3O5G5QhKRkMk4HAL03s
4MyPWcwn9E1J1pEalNa2Q08OILPSt3OF1G8r0xb5yHlPazFp1Mjkid8sT2KAfH7IQcLcVJ4bPPz+
6m88q6URbchHn26fA4VVIyOraJRnXcX2JOqn3PEJ6/z9p7zxRi0RMgnKrhwFvR+qwp4uNCQLN0GM
u3B13uWXsweaCkB/s0tjrDbHFSUdm2xFId9Zud66+8X00fVERvr6KdS64Bdoi7hElIls8My7X0we
HS4RLAeZH9oNFZNtMfnjKW2ZUsyZH7AYz3mgObTgePo0z+rqQhpONQCN9ebh9rznvxjQnjlZqKRH
NwwAXT56ftPcjmlcT2fe/2KgeZPCtKo7Xigtuz1l+1jQQSnGDfp5Q8xdDLExnWq3NUkhomst7Yum
NMlfzKgfvLc2n1bJ/zAjOYu1eYph65e0RcMaiKxCgobx97bU5t7FXB6V+XaM6Qd+KpDvfgHzhevp
9z/MW3seZ7lsj3HkIVphKiz8Qh7gRkYeO3vEL+nWb6nmtkRzZyRfpIkryTgYZ2LAXXuwxH1Pv6g7
7wEvWSUTPX3Pz7UoxD3TbawTq8b3Cuud9+NHD+A/Pd7FAHV6Ar9qsw5CS4dytJ2NqG/pE86I/yTd
hOkmbkrxKuF80vaa/cq5Hi3yLY8mpY3sk0/umvPOrbwxVTiLsexX1DTEkNqh9KIGLugcvMhxHOrz
5lFnMZILZbnILTIvVJocwrg1AJTHlh9///3r8tbdL8ZxZyjXR41hh7GkieKwul03ulaeN40uwW21
FVeZpnlB6CC/h+Nt+CXc9xQU7Dtv2VujbDFPNGkNd3lUfkjea2Re+LZS+lf6sYy4xEyo3lQw2Ii2
ml0Zf5Pl3Jhn/iyL+cMaqoKXSLmhizAHaQ11WzoFna2dOYP/wOz/tCOb7ZkeuUuWaVc7BkbtnkQu
l6DDs372JULBjYB4ZKjwQuI5gXlQEEM1IrN35qA3Xip7sTi76Bu0ka1qmNF5X5utkW2IPDHPe6ns
xdDn1CN8IxWEYXFupNFtPFUEYZ73uy55DyAQ6GkX8RzG3tQe0U7qLM91gjnvvAd/emQ//axJ1rXS
gm8ZalEZXJj9mG8ikE/heVdfjGZL9o5sc67eRriwBwsyflMa6Zn3bv56735lzj59Ju6dkEW0DVjA
XWy2582j9mIoZzr2LGwsc1gbabFrgipe94jad79/MqfZ+D+sF0uQTRU5CbZobQgHzXnh2JlDLW9z
iZNzoNL8+89447W3Fku+1Xt9leXREGLxVB9QqWVbGgD5ecdxa7GutxVboWF2h1AAML6AZdWR81yd
Od1YiyFrtGUR+XPWhXFT2Jcpiu6jHIszb30xYlmoozyn+Raico1opENMgEs9gpA978EvlmDkTM1J
zO9sJd61A/G17VUXRcV5g8paDFnqo/ipAJhj6I+H5t4adL+4cWhDJWe+N4tRmxvIfOPeHNkSkj2Z
S+fzRL7qOy/+Wy/lYtA6Gc1PHwvyFgfkycLUmasaIeCZt74YtJbMbFIzsRXLSvusTPZ3xMdHZ/6s
izU2l5B2tMb969ZtE6Org/b+vFv/PwiSjh8htAZbEwwUjc3T1ZuzH8wSn5hj3IqKhquPWYD7C7PZ
CkBMdua9L0ZrYiP5gpXD1W3zpU5P0fMpOalnjaZlThipw4Wfxlwcu3UZFh6uwgRd4Hl7gyUtdGwt
Lyom/C9OGw0rsEG4AwGhnnnvi7EKfs2shKVj0sTeuxqS9KXLZuPMp74Yp82MQkMkQ7ctEeqsXNv5
TDfVPPPi5q+LK44vZU2J1m69Wq82yMuf6TC+lwb2xiSwhMHWDXJBdsLomVw8EG5GnkGn0Nye98Is
ximCcS1OtYBbDzrj2NAeuY28uDivRbXMdBg726yg03XhbCjRwCL2XWejAUn574LE/q4d/iCh/rQl
M2tcXJ3EVzzZZNmsNIvUKDmY7xFV33j2P1BcP13eSCNTibFkZY2a4hBkhEwjzZ7O2wwvyW6diqQV
I04N28D6YmTmXWNbd2f9rD8w5T/d+NhMWTlNWhumiUZslPl5Mom9PO/ai3EapCSaG5XXhtmAGQqd
1oPI8Y+dd/HFOCXoWlOB33WhlhJcU2TeFWRJ/cw7X4xT2sID2DFfQxw2fk8n48l0ynfy4N56UxaL
KXScWGO9nkIu2yAYNBvyqqfGis+ben9UjH76QfsYi0tuqzYkz0D/ZGN1J+85nY3zdhqoP3852nRE
SOkFSu2wBJFP0or3NUGXf95jXwLrIni7Xp9iU3MmNa1LeAarJn+v8/rGg/8hRP3pwQSEXaYo+ZCw
qzY4+k1sHAlgeg9b+NbVF7tfs0VK1aqU1zGJkpVVDp88Pz3vJ9UXO98TQC2LkrwLFfymleGT9V37
t2cNI30xRu3BHkEicG34EA92Nx0du3kH8vvWI1mMUEydUdxaJ5d1BJYbfPRVOutn1gfI9vjlPTRI
qvJmzSSPTQ9uysn77CvEtuc9k8UQ1RL26eTUIz9OqjuB8ZiY7vNm8iUU1JYEGozU1Ldi7vcKu7Xt
nLWCwoz99YHIyWldlEpdiDL/CkVoWKnorDYr2phfL50W7Zh0gLu2QCCRuK4z7/GcB20Eix1ugc9K
zjk/op3kX9UY3Pmze9Y8hWrn13vu6j7HsORi02ky42GeWjPMTlm+5934YkTC5B6rLA3IfNCQEphV
vg+i4NN5116MyLxIG7w/urZ1Una3eGWfUc6ft7AZwWJM8mIjvNZZkpPUxR3ewCCFPtyfNXBwD/z6
0P2m91qAT/jA3XslNj5V7POeyWJEJnFS23UytWHnI+ZARixXIPcezrv4Ymc70H+fpgqTtgHXeSjo
7ddW1p73piw1XapDrKidHOB+4dxanfyWAgY476ksIy3+N2fn1iSnrbXhX0SVQCDgFrqb6Tl57Bnb
sW8o20kEOnAQICF+/fd2rrb54riKyt1ONs0IaWlp6V3vA4ka7GRhKXg2mr4kePa62KPP3i3N0LUp
hQMcysYRhclBxsX9GMMo4NCQ78l5zRRbhXwWEyXZWLER8VGx5lCCFWa7tbnmEBtL9B5XaO6ETQuJ
awYnE2RA7bHQku0W6OBgoYm7mrni8fAtcGCEIy4eG5fd8rSUEsMoxmVZeHIaFwl0TBalh/KIMNst
T9PYFPXoFS++ri9LT2DlAf7bsTffrVChUxKnDTTi6KV9UhAcnuF//DvU921k/39dF+Cmn+PKwg00
l4udwflV6FqADwbsyg69915dBWJI5znVEzoC0a/rdGjKMBZ/H3v4buOEm7GYMj1DOK/YFz6t922a
vB579G59rvAdg+dSYCofKofG23SE2ao4powI98KqPnFdbiHfqXCFtJ26rUcT9HTs2h/m1LuviZZb
2cC/qeohf4GvxmKCh8AS/+HYyOyWpwsoomK84Ita/+eEDG6dsu/HHr1bnrA/nxo0EAF+xPiHdRiu
ROuD83C3Ni3YBUyo2FSbHRs02/DoBB/CH8fee7c4W/DnJ4NerSoHt1fG/llnv0s7bx/tX5Zmulua
LkA92A6pqRptkwV9vkw8jWyA0F9Eiy8Pvf9ezJTIbu1kD7tOmD9+VU38ORjk27FH75boCsWjYin6
jKLITnd2MiF8zOJjV3XwNv95qvMIfX+GAroJ1etnbeHdHQfDp2Nvvstwm3UcpCHNVCVRG7vzRheg
TbsM3WynYz+wW6dxw3m2ZApTcgVWWEdwuz52Fg/3YB3VJiMOzHg0LETfz6R9V1N26BoKvvc/D7nK
fK1H601Fa42+/yya34fctYeUvjCA//npEUxsEttiJtZk86C1wAIoPigYQ/vtzw/Xax3M69SYqrMD
DN4szHwcP1YdRsPLzw+fTbwscY4hR3h8sB4uN8l6bA3tVVC542oRI4f7Qc27It38A5xBjt2bhXul
U45ZAqMoaaqwty80HNHAOB98793qNC1uJ5gLxgrmdZ/b0LxXcjx2iEt2i7NeYy35IEzFMDJFDhF6
MXqdHYuHezXSTGELL26drSqFGZqJ5PslyI+loHspEiE4Z3UJGSveUjiZOxQqzgsJ2MGB2S1PAS8C
AEw91k3udZktjH1QLdkOftHd8oSjCKuhtRurLTfoOJviZ+ykx27P0Tj/8wpagi7rk7XHdOnzGMaC
XeblBPvI3MpjNZz97f+IOlYWLPBQp0ZkX4EQgVWd1L/jlsd4z3/ZqpNdBID4l8BEqcOX5Y1LQaOE
KKiu4/HYLQWYmT+Pj5fLkhldwwE+AFSntG5AhyCsvQ8eSfdyplBHJHYwMqrQTzedNGcCbkRNcjm0
2+3lTGm6rhmxZKgWxWDcw6Bah9fqwei7lzPNCvq+CeSmaopTDgvSLZLfpF87Xhx7+91evbaGGbdi
bPpGgCU264/oET62o+7pZQomvDpIF4x7l4G6B7DGxam+uTv25ruAYKmFR61yQyXqZPtM+prfAeI9
/A6o9YtJH+8iAkUUhsMBPmve1eN0SZcMnZuwmoEDy7H330UFXPXJvhssRp5O7mpM9hE4kWOV/39s
QP5XSJZKHUHBbIYqjefXlk/v0X38eui99zomXntHleIjDJjzr13vwgJmrL9T7v5i1PdCo5kEq99g
jFBhLeWw2bVjEcDw+nzs1Xebq/FgBQ8KT08s/DmScLiX3e9UTP8cXP4lStLdShrbFfK6LOrR7C75
rS0aCJCSwCgVRq4a9oJ3Gmbor4ue1JXC04tVc9OMyRta3NLxBazFybzC4JjdSdxLAsUluxg9zqpF
MZ6vYwbnDzj5j+ajG6NgKYkfO/mth00WOvaRWKJTOUGtHUCKZV1OKkSVDE7JEdAuyxhkoorStYmv
dS+chxcnqgl/BFD2+ktIBTxpabrimU6183bhYw5qElHRtlw03I6202Q17b6u6KeuX+aYBeL7FCbj
WGVblNvKrPh7T7DZTc6CgCIC/6MolCXzKV/ueNjz/JFlHfrCyLhFr+hddYWNmLkO7WS2CnaomYcD
n7LxyZqYJ2ebuhglbNXYuORqgI0jsXkOv3vT3rzW+taED6DtiPyqaDjH1YbRdmVCpQXZJNDP6JAm
8Skm1m6wtzL19ooW+j49loX8Q3/+n7tAo7m1cHHqK5nx5ZPJxg011C6bj8WEvbhmBGkB6vy8r3LU
8tA4Dws1AOeOJX97bQ3ByCVxNvQwNB5q2J4RJ6p1JPCMO7S6otua/p+xCbs23AIqhurmhAwL9gme
bUUaJHI8HfuBXcSf9ehquAX0Fe4H/nZDfJ8EMN8+9uxduB8WZ+zo074CSx7yHZiurKqkuYj+Pvb8
XbS3ybhRu0RDBfM7WAOk/UhxtZlF0bEr8JDsBsfBwrrrtOmq1oAuo4WjP0zgxMHIufu2eo0XJhfa
VyxpelQ7YTLO4TB9aGzo7tWBNfU4QKmhapj+q47lK2Bcx9Yr3X1WixvIVUV472SpqylX93USHiuK
35r6/3e6w9sICAZUTqsI1ixFHeRww1Rhf3BMdjk3DJ/hzY3L6opHQhQrbFOZMG+HxnuvbRRo64Y9
OemrxS/DMxoT27uegpN17OnZz+PSMBgvdhGbYMAj48cY5zZ0vCzzl2NP342LGzpYg6wcJx2gHwv4
Xopz27YHTzp7NdmQulpsHAkCboBMCb0aKwFTJdWhd99LyQA6Aamw7Xq00Sp1z6hNZvgLGXasewA2
FT+P/CTgIVv3PSZ7t6T3TUfJV5yY/bFC815LBtrPuOkJ+SoKZeu1juulSsmcHovtezkZHJyWvL3F
ANFqXk5uBBNw1vrYagp34Ss04bqsOIVXge+AJ4KW/a9NL/qYrvQfu5CfQkFEO1i3yqFKGIwMr3A4
CwHndC75zc3kL7r2QPf9+cuimbWumcq6alMhNW8DvG57WPXCOvTkAIx8QzvbcxDkSpyQI8q85DkO
o/CWh5X+sa+/l81MApTCuAt1hRToObXbgxr5b5wtbh/hXxJnsgukfMWtC/hVXTWtUXMfKpMV8Dl0
Bxfd7uloXwa0UiAtd34EDTPQQBaBc9IN6tj5f6+bY4RuOGzdMod6DusHwFPRjueBHCPHUpO9cm4j
i0EjcNRVlIbwT1udgK25kLDVO7Y69uo5Bgc800X4Ab8AjtRsy2c0Nfw4FPP24jk1az/ny9ZVgwE6
b+X07w0+4QdffHee4+MWwvIK7mtI+S8qkvfgjhyrXeylc8DYgJ8CY5Vqju0E6GSMGxi3fTg2KLtw
NDfK8NDZrqoXk53BbOGFhs/jwfmy3yJBGMlA+9YVlXBzLUSWjfdNugAVdOTtyV4wFudrT1lHdJUm
nSjHPLuTMVgRxx6+yx7M0HFe521XAbjiHiej4zKdhX3/30+/ncX/f6ghe91Y7qS3DsyvSm3Axz3P
ZAJ1SoEb258ZstvuULIPkNDP4TrzrIaHHO8rstB5gIfnDGyUDEjeH9otQaL4+Qd0ABdGm7eIxkn0
uszkAw/rQ5k+yXdzE+YScwZ8X4+W3yQ5tUBWFcDKdQc/L/35xTtMxkBCFXgOU1N/sD4YXjvgjA6F
YpCUf366artwgfelugWb7P2gaVLNbZIdHPTdTjKgukBq3SlchqMq0Y/Z+yDm7cGB2S3axYPuDTtF
gCUYLJxKNB+OXzaYvdtjz9/LyWBIU9fDbFS1mfQ7akdPIF1//u9FdZsZ/7Ko9mqy2AJimqBDEE2r
fS1gPb7Yvxwdj7lhkGyX1baoI3RNfRt2wOdxtzFlV81gvnvs5XdLtY/Esm4GL1/zBmUnIKyAS4Tf
3rGn79ZpzrbUJxPqbyH4Z/50M1TvStF1wh46hJK9pCyzrh6Qe6oqbEDnzDghLz36+T4ce/3davWs
xUnfjcGJh3zt7wUJyXME/Onym7f/pzb6b1Nnt2BZTMEgZAumDlsS/W4Ee3K5A4RjBKNtSpbokuQx
m05jotb+MfDI2x+HVIz6SwRKyWVh0XZN48AngLjUC9wVfCDlO90la1TqcfTgZ/Cm3r73tW+XSzcg
yyyXRKw/qI7jBzuI+d63jb3QenF4BDwwmoLoNt7emhD9Le/lzafirWuzYTrhSBVv+LfGlQ2B8vNZ
DE2wnfBfTyCHR3Vvf/z3oN/mxr+MSboLwKTOUx4NozxPK5XsBAyBGUH7gvnsdm0d+oV+c6j41bLd
hTPoJ2FEjMbnM69DIOpymT+CRMEPbuR76V0fyKRHFRZuqCv5i0Xj+zzkL/89Qr948730DqdOrwPm
ZEU36HlVFF+jfvqdYcdt4f/b8O8SkGWB3f42rbIa4dVJr2balDvlHuqKk0PKza8sZ6o5VM0ge5ez
cMwTFttEVsEQsHMsnbpsg+Ifj43TLrY1Hm6y1FBZ2T5uTgHA3bMAm/6/H/6raboLbSHhLdBDi6yY
WtpXqLeBrgSx+9sqwuA3laRffYpd+IE8gS/ga/Mzb2fQYJZkBbxCBOrc6i2LSii6j9V9SLqLQ/zG
Mq6Nwh/TgYguY/YZgejgBpbuFhoACCGO6p2sgN38OlMHaF/4mwD9q4+wyxpSCi3nhh7ckwSUdL7m
akoufZbjZp5xq8ghdQH5fyo6PJu1LQAT9c1IEL3u/I98TI+1tpK9Fdjk87FtvRFVmibzBZprcEKb
8OBhZS+ksy2KhXQJm6oFx+AyWLCAsrw9VLmA4dfP+SZhQ6hUqupTaFtQGWkR9+zgmO+Wl6dETf2M
R4NnfgZy4KLb6FBFhOw1dB5GaO2Uy/okgblOk+BhZMfqbGSvoYOsEDGOtfVpEG68B6dproKEvv53
xPlF2N9L6OokbaynASZ7yKczLNjjwoPicDn29N0qJUBX1gkJ2iptp+EBqtfPI/fHzGHJXkPHWcoD
Gy1tpXykLguQSndkVMekqPDm+3kaBn7FxZ42bQVIz3gamuwxSM10PjQuexndKsi4TBRQgRlwjfUS
Re7jYKQ8Vj2DZ9vP7970+QygQ5efwOp4lqqvhOmPba57KZ1v1pVrjgRHAdYJ3EMHfKpKfhN5fzEZ
90o6C3X+hg4/LKLJArCRGzjmw1H42JjffvR/blI3mPRMdh5adC1pILL40I9Fbbr8mCCNJLuNNdce
PRcyydFodWMMAzBgHvpVtsf6IMne2GthXd2lII6dQNvA3dV7qAB+MzL/VOz/JT3ba+li4EZhTsVB
8/QBtQ+k1QkajDi8PN/glNRXbZJvFAhJq5MzQz3ZleMsEwuHzIH5y7jkZDxvQ8ijbzqFMX0FuFub
HqqRw0J699mSxo3zYqcz8OSqhBcuPCbi+piPAtnrblQOkgXNkglwy9VcknqGY3Egj10fk72CkLoI
gEs5T2fqdAMNx/yGhs31N1/tF4tlr+pZ3AgTntRPZw/qRSGBNiwBqn07tFjobhNO5MICOmLUwbOd
wBn3fxMD/suxh++24WAb9FiD2Hrm0OOfctc0JYnQHHbs6ft1DmF13VqE6nSIvk+avuomOtawSfai
zTUYgWOP5tvZ3cz82gKys5ybSU7d6dDL71WbXdvOYIU06WkFXRa7pRdLVzYJC+mPYz+wO4mZWS6b
rYflvPTNcNZZ7E5DHh+q7yPc7dYq/LbpQPVyDm8mdC4ZYRsQp4fE/mBn/fzwIbXxVM94uF1gJK6m
eARZMjomCSV7E7q4WWDNsHTLORIg2VAZigLlse/HBn03JXuZZYSAcXS2UaOLLAjQTbjG5FiSFe82
Hg7hM4kDOp97yLyKXhr+rFI6fzr27tHPwx67YaAhG+dzkOOuKZYbP4NleXBgdvlha1zY495+PsMw
NXrp9Cq/M7Klx3LyvQSm0Sgp90O8nFtiSLEOUX2ua8jo/ntgfnFM3KtgVCjHSPY0u7BaJfalATVX
XzyLlLnEZsAu+N8/c5sj/7I37xUxtaV1HAr8EUBUBCcLmGHZrcsxRQyhu911aOp0Bt8aoZh37SmD
HKbMe//noVffS2Kk2JIGekZzHsCVKls9itOk62OxZu/2lQ8gLeokMWcwwOxFN1kE/Gy+HQs2e0mi
1xTQGuMM8JYbOK2T/LiFIjn2SfeCxK3R8dajGnkesiYttQJQF5LUY8J8slckgumbzmlWD+dAB6YE
dq8r6OCPOTeRvR6xjmNlQsGGczuPTbklGkw9ONcf2/6iXShbQo+Ss+HZRYhue9vIsH4SpPudlfwv
llK0C2U1dS5cIFY+JyZEP8otxg8RuK7HZvsuloFwg3K1BwM+DlA6t8GPXnVvxx69W6US4Mca/Iz0
Ap+vWhV2g0x2btbpj0OP3wu0QtXTfiMmvySD7iBEFCtrHlmouuzYWt1rtIYpW5A4Dfkln8DZyqN7
RQ5ufnt5Foy4xtlHeLSOkazeLv7BsTs2LLuEA3wGAMDSMb9sN+sj6YCaipvMHZsue20WIFbNvPke
5DVZ33VmeCHsmJsgJHs/b9lIW3Go0To+ga5YiS54jLv2/bEx2S3QBDZCjaFdfAKZXYdVPCj0XTdO
Lx+PPX+3RLshHIVa+vQS9+EKC/V4iu9vrXq/8xO8ZaL/spvu+aZtIIc4czW76CGY7ubaWv08paDJ
n9GnmtZXrjfXPM1b/dvD9S+Czl5oxHzc6b6b1Jnkf4j4jdljWd9eX5QoatdpwnNp+yGD+KdNDhYa
9uoi4COjvG7T9MK6ldjLkFvyNJlc/s5A/BfCO0J2CwuC/GjGuk0vaEwBe7Tp2/lBu6CHYnYyw1i5
CIx1EOPyMXpZp2juSpieBqTsA+Asf7P8/lln/28mxPle7ZEKT5kFFeWis7xJ4UPaeQesKP75y4cz
+wSMIOjeBcjOHavaQbyJrX0LF0WTu3pql+Z7bnhzhs3Vn6ul8MAs5nSbf3caCek/HlT/7/1AOtvF
/NRHdWfFCF7jtLpuLUPVqmg4S4lQrS5NvUpVjL0G46jo6IiEcAWRFbzUXg2s0RdUYwRAqmqT1l+b
2gf1Nwpa4lB1BIJ8IGeF35wrkBkP46NkYTY82al2IbuuwMmPgOluigdtgZJJS3lh5nRA9twzrPci
AayXfxuAkwTCMAabV1/pJuERfvKoAgFzC461M0CkU7G+wnfQWYASJbhQ8Ib37QocdZgvAYuL3IMn
IO/CQTLwEjQK3bMu0IyiFrzglPbdxyHSOHCIVGR/60HjfzbLGNsTQ7MCLRaM0A0C66K22kAhBqpL
Ejp133pU+tOlWE1IQsB9Qa9svnRtLPMfmi+gQ6H7d+uNLmARJ/wfNwnj3bBpD7IvnMam0rl2CuUp
Rbdtfd5w/xadg6hepxK4wVHcqJnOJxoA8y0hD2FmWX5pwSrXaPcbe38HtERXpmyw7EmQpc1OpKWO
lk3KRqTumc5OmYZrcrGOnI1gVTrRN/w05ziXp6Ac25X3eLOxM2mRRSxFs5FtqzpOcdbABsT0co+v
1TctsJw4DhR5GCh9WnQXfR3nG9bVb2v6Y2k3Ty+D6RP5vJkoY5+aMUrTZzrXlD5udZMt/KQ2NDbF
l9wtIWw0NpYu6gltPRm+19C2A16Oky3ny4XAChspvCb9Ju88o6v7Pma67XnZW9wgXFN0yOZv4ZrC
wbJUQKanZ54FN+9QtajOBWh92qBthe1Sutjl7PEt+/4aJai+Rlcmu6wpJJP5hckG9Fu2Om1Q9fCA
ot6OI3Z6IMskz85gY3tmQFGLt3WNeJdhOvTRchE0mday500cwVq48eqE0lWTfclm2vUP+bqhttck
ZFkN6OozboCKPEvSCGn3PFNKSzC3qXgfysywC1x55PrQRSAMxwWZYci3QZswW46WPOInMFF1w+DM
R9TyPVIBGq2MTePhNU10mJ2aekrEd5S3MoVFo+PeniaR9NOzXAhnb9D0jfoifIresrwnfXK/JUEk
H8PGye3PtlP9gjYrE/Tx84hF2wC02vjoOuhQjJ8bgI9JhD1RcpYUqY7z4ZnMswy/A81bZ76oea55
5Zy1yT0xbdz/IRzzSQlQAoGFAXc0zOEHnjD1o54dl0AijzL7nlA2Dp9hSQAcK64kkfCgSaL3T+h+
mTL8n/sg/tELY7erjgbv3+RGwrAcGqykHyLGNL/jMtqe55zwC4nGTLzLzJKyM8naofkwymbdXhy6
I6IAsgKYTQDJCvtqdp3c3HV/S1z3NQ+CjdRXfS9UXY1RHpqHZczTCNRhGkdfMhbF+Z+hk/UzfAeC
e9w9bj/QF6IL4YBx5nCVCk5ru2XuHuARu93BcYr+ofI2zk+DQgPr+9Q3qnsOed2GV9e3iz8HYyPW
u9wbwqqUrZJ8JqyW9YdmzPlQDn4OYKQpSD6hA0Uz0B/tNiXmaSLbTK50YIP6CNpL3b9bkhy8Y9LI
Pj3Nq7CInS7JDBDIvgvN05hb9kPBSKIra5T23LtmJQahpOlXd2ZJPxtgwXHFaR+kgCv2pebLgN6U
ILX8rcmmPL7qYRiA9a4Dw743TS6GkneTnEWRdWCWAlgV0/UKpPA0n2YXkQBw6y4Ki05tbvhC5xxv
cEoID+GBueIt2oBPphBrMHXn7ubjVMAFcZPPo0M34zkZjPsaEe8YmHy8g5kr+CHsCTk2/6vGEgYJ
XDWRLpl2Sf/Zj4B6whVLa/jkFVRuW3t1M5qf3zyghgbo8XFOV8T7bXB9D240cjtX4JrETj8cWNrJ
J3BbDDYECYuj/IPCU24fcpgXc05yhuvxc+cinRRo6e2SSuVhDva15VT5godztj24dbqByVfgyPI7
UnscLND+2DTXCWi+oNhM2wavLJEmOjUxW4LTRGyYn1K/beKTIRsVd3beXF4tug/q0+ii2j9SEN9e
SDiJ9hWXA5GXRavUnF+AGuDzfS5x7H32KF1ll1gCKn2a6zoZoYKPm/VRcyJk2W8mBNJ8MGmAdhQz
AT2OlsttCj/MRGr02HTg07+0K1QTdz10BuK5hz1iOxbWx6AuwYy+GJ3Jw2tI82l+l0xj0H2L2jVT
j0zRCXOsa7Rq/gStfsNM0PD5m849z1p7wV+2inOiZTx9ZNI29f3EW0Gv6I1m6mkxEUBtZ4QjxU7g
a9H6rw3+2jDCnxqR3E19yzmU32hfwhwBXVfcN2L2w90gQK3nRQSFNTlPA1CZhZ19F73iN7NPNmzm
9asCaQBWA3nU9HE5wrOTlwHiU12u9bC+iojN9C7LB3TqJV0HhbO2JgMleFhmcAhN71b0Bdk0LHEL
lTUveN0kebc6z9u7oItiXDe2tQyWN623vrtHh0OzISvqtvUHdg1we2GsS0j4/na9R0lJmzHdnjZo
cfWESAwi8TUD4jmHOzEDpe7RISCP74BMmcyVzE0+360zy5Pbzr02MJLgGMZpKuYcq5zA5JBvCy/H
1nn/nuarygvQ7zJ2SWON+FZI6oR5R+YwG79tZhpiUajZrsnVx5SszzFmf/OHmFZwi/BH0r5+J3Hj
4T5kEoN4v0XCrKeOLsl8h/0/GDgGF5z6s9vS1HEkT3O/4WMabi/WyUB/TEM/6xeLMbP3o4CW+J2w
LZjFsWj66Y91SKPkCzjsPtPFauFuDh66oor/2cFol7wAdRDn3/qY5fLrqEYZ4VAOF01aahGJ9E6n
8+SRvzUkY4AxB4vHVqhWbB/I9uAzzILEpqcJzh6AbGcyDb4DReDjkmBTF9dtGeVbumB+nyVxCnjt
dcO12g3i/jmJIKYpqc9qUaKAEafAaPbpArh3mjBb0JXo8XloxgZ96iE8X3H4EKp/onpwgSoY+ke/
iX6c10sStrF9F3bEwLQZl/P5W5x1rrkAch+alzFq6B/ZBDTQaYpr1I+yNpjZs++GGocOI1z0DpeW
tPugZDptD6Hoxh4BM8baQNMA1I1ZJeG8a55qrfJhLbM45i8ecqkAvPJW2w/T5kZ00aNZOnIlvC9r
WaZ52A7v5ITCZNForsYz9WjGVhc02IbnrKZddzKkjvAl2kaFT/Ey3PC/bLolPxn0uA0v88wm0Ukv
I+jnhdxW/1lkClZbxQYceP42oDWXfuIT6x9NtyDjKhsugjIUsBL0JaK7LVLH6Pw5WuBmcceZG7Df
pytBmk7R9T3MhadxMF9bvAJ5v/TdnJZRwsaT9M3SVXLFUv+SEOPsJUqlCoGzMfDJC+OWZieqoCkv
JhpulxybkZvBV6/F9LxAB5d3pWY6VY9yqv27zN+ouZvZ6MOUZZKcM2CPVmyjSDlOZosR9sEgD/hV
si6Z3xZVh/ZDZ5awxF3GGH31qna2rF0T3yFdA2pVoseox2VqYVbR3AFtDr+UGM342GxpuW1zPhQ9
CFrsNBsS3XHkA5+dTukDh/+WLlguxqlsQpDoYfSLk1rfx4LdZ477P2M0dYmnCEtHV5uYtvxpDCLz
Qhx8gXEEovMjZ1m0IXcKY/NigwFa73lNSwbvgSfcu6DDH8RbCgt79PA+eZNFH3sX8LOMBJOF1uv8
YKXK33EH7MJJYhqXybq4Mmrq9i6O4/xxYdzf83BVXz234jWnypQtYe9VYvTHRORdXnACTv1FL0rK
sVhJm7up4Mh2/cUDOejvmI34Jxauw/0sfJafMJ1ZqbdlWy+dEcm9hxY1/uiCLH3lylF4+eNMnQZ3
tU6tU0WNmZvBW8E35M92rv38MUkY84Vt9ZpB/xta50/tzUTiqvy6wWsnM6EfgGMexynCOaalvThx
ZsPg3oYxWpnRFO/IvWnCOn+egnWaLxbmEOTTxlTEytzHdn5Y4iHhX5G56vGczFEQ3Q3t0MaPYrUK
hGDeWYXj+GCyT3RRA3k30oUOZ7hv+A4+FhNrrn1gc/UlaACgFmXi26Q9kUk0c7EkLVLRfF7StjQK
OYorahpQqgqf+KX9sWYJHR/t2tvtO0hmDulQM2cJZrfC2kqGQqCdSpxhvVRHlclUK96vIQpG576L
qb7MKeLOCScanl7Hm6r4PKY6ou/QciSSB4iuaXgK8zXJryGayta/Wyj49btlmrOBlD7ntrmfxokS
VsAnJsM15iYi5d/jaJxGOAVDf7s9oLAzIS40XerCp0FjSb5KHFbdF5nI/Br3UEHQSbv0SzhRGXzV
uAjFMXntE5AzcXPRlJgdSJaKerGI7pNZ1pPV3GSfGYwg5k+ZQ2z/Y5rGPBKnJB0D7Fd1lwT2lblN
oCgTRFFKi3mujS7zmqroedqy1f8dwyNC/Wla9PqdMwH85AevmjWHS0XSmxeAwRO5njsLS+Aqb4Oo
f2FYZYiIhJoxQ3hq1hQV5qZDDehOUNK4OyobSfQp3gxSgEIxxjjYAT3OH8j4xFh6O9xyEbB/Zvde
zMZwV+WSS/NJTUFvL70I5vw6TfmS4IttuTOnMVKr/SrzBD37rJH59HV2ckQlixMdlLlcwod25DUr
R1xYz49eiJjjk6QtejwnXM2UZrAjktKRwSXo07LFeQZ7h7F+7HmE6lS9Zh9GGnlUe+Zk24Z3XilV
GDBeC7TM8YUCSpeJ/uJdlviSA4u7XDc64YDW5AsqTbPrg6GYl9lN79PQpc3fFjyc7LxJQpoTc7d9
teATwCR3G9PJdw+6YisK2gd5fQ+Gd8ziclKbCJCPehJU64YZXGHHD9P7GcFefMu3tjlhj4/rd300
mXMbjNsC2UxQB1fkt3QuCYrPUxFk81iX8OSiH6mdIVq0ruHDNW9uOwZGaw5hCdz3bYkdadCfEtz7
kItomm4+DUHSurNd0f2CQ1+AAuSWNmH7nAlHcGBuvXxG88ByVXXLOqzIernvCQodT3nE5+i61LP6
miFZcc+ddNP9PKadak6Z92uZJAgcKMXw+iu8UkR74hqxsxVGPs0zQQK3wbzGXVWaNeWwecBs0DJE
7trU0P+j7sya40aSLf1XyuoddbEFArh2qx+AXJgLM7lL1AuMoijs+46x+e/zgdU9LVLVxel+GzM9
iFsmEojwcD9+zvH0smqNJr2s/a45dGVZxE96PdrJurCT+o6i01hnioHQiOux7N00S6bYpaM5PAgc
bF5q3VIZZo9nS8QiJs9w00FmG4NR5Z1Xkd4Xng13pWeeoj3SEiBuNl5V1aOXdlSMJDalM3rIpKbA
1UIWbzUleuqVsKtQHmBKo18WTt4Cr7TK7GR7OfQi/DwOfTUfZ3Oc4nu8YQr9mFlRFzVea/RldChs
uFf47o3jSrViAFC/N886cy9XfSHHGNcLn5HLOee8vNZCg+LVbyiNXIt5ifs59pURTmqVzquEPrUI
XL9Fefbs58xz2ekJqbPr4yxivxQtIARnFjk/8xxHFVLR3BLeLhXbKdpbOlp6fRxQ86fnemDO6Mns
MFnybLsuh3NGw/GrOecK7kWBaMNPYREgSEvaskzh2mXmXaY7beQydTd0h4Q5JFTMzFsk9vXlpzCi
RgSRazZJ002aS4wY/cidQe7EKpFWGKaHaZCUmS4aLu0LCXZueAWFaH+eymAertWyUuTnwa/y7tz1
kRPt7dAJsmiddX4S7fogHLWQeKuL78lANvklmYKBBHt2Spyok6Ka78FZMzg9PQV5NrojZ3l9McbN
wM7WqwfdCI0NfRTtgMUAB4ktsBF388Hq5D37YUjXTtiGuOvYWj4eB7vLk8cho4B16xqM7VJTdCt/
KWPHSVZJ4df6naLPWX+aVKqSk18wRe3aBoDSX8vu7lQ2hpF/F3njyItRC1LVM03MqI8cZAGHdTAK
fVj5lhzt0mMOFdRab9agg932OAepewsXJPXAwpLJvrMMs2Qsnjrml04JHOVapTHgJV6G9Qs8xig8
6bOfw7Dz1SS/wNRd0a/QFEqr8JiQNA/0RvKp3AwG7nEbiDdl5gEei+5rPmSNwvDAubV3SkrV+FlN
s4rU3SK/W2m1U8YINckzs1MHTJJ4aA/apnMxzNH0g2rpghxatEp+EcFB6L8O+uQ0fCrLb7dDENnD
qhZlmaxTw7Crlc60ljZxqzqbwg1Jb+ocfBPzMIiJ6TI6i0lixSoOI2fc+60qbQ+VT+CIFT4CaoPn
uJ/R66VNWAR7qx+NmdDcluYFcbKgk11xhLnATVriIqac41WV5V26McdOq15kJJJUIUXSzNZgFixO
M9/LJEvROiV0j9rG6zOOQ9NT0trZWnqpT+Mu0WzDfsBPOWuPy5obSz54ZMamF2ujUZyFjNLxk8Kn
cRQ31Fqj6DaL0zN5d2/PvXnqlkLh4CtFMnLGwCXFfGnyg+A8ZVpDTlZ3hqX21GSU5tIDUhYk5WqT
OflzNBGyoRpNMlNf6rZXqk2H9zN5Idsc2JxJLkW9b5yis88ijPuAE9GO529JCOj6JY6HItmYgZkr
A3e3NHLmFFt1dG2S1XA06I40xaYktFcvYWmKwXZbzcHJeJBmZ99pwBARo1GAOVvaJGaXPJRKVyhX
RQCufd0v+Tiy9clOdU/2FZ6/SMrKOt2FGfA+i8QsjU0tye+sNTMGu+qAOi4QgzcDlRck9FEtI7lS
hdXah6EEMD+SRNjWMelMs7nN0zip9zIwhmKndMwR/0LXxVc92lkWgpciUzo3lfqgHAsVB5trpWu6
6LMyM7PPc0gA8vXUZXZ9ipoWEUgmVNnfzSkMK89WG7DsyEhzDFLqQGmfbasp/TtjaEJPz/H+j/t5
r8yMtq6pl4ow3Q1lYEwuaUYMWCHHtruYaCwZFzVg4rBNE2tWHwBPhNhHCQ0Pr1QzmuNrtLZqbS9n
+EwJvwAHyqaqdb3zDCuLFZc9d2mVzWTSUhF4JGxUDdpxtYkUDVjbykGyJzdl/JjtTtVYilUdSmFe
tGPnzBelOSpqjt2ZPnQO0EXAHLGic7T4KLS6aR5Eg+P4iwzMLjuqQIByk4qwc26HAQR6lQZ2HKDc
g1p5FeV5ah38IM2T28Hmxhwm3U6avdoxbuay51p1pn1Ps7iKO5kF+zGmj3hPPhv5vad21hRVq7iw
M9A5E/+ySPU6NnOpeBhAWFO5ot0hbWeTQGxd7H3lI/57aqN5joN9Y7bOQLybbiezoebGtjIu66ux
5qbRGmIlMPBbl850a3DbER45Ikzme0Bif9z07OSNM8/ySK1gKQdd8R06W5aKs5u+dCtsfavGllVu
k1hW4jinBapkTZ+K9nGIOgfngqTDP2LTMsR5Cl1tsISklaNDSFKrxu49i/qt+ZL1pq1fFZhwNPpm
sUHVKN1GweBzu56dPvacbBiS1ZTVy7S1trFOovbNfGeich0uqrzsjFXQT2V+1BtcVkCCVNpKxVTL
bhOBVWqu0miasqEV00ar1A4csuuyakrpWkYWGU+jZML6wZ+DeLzBrsBsgRhDv56/Gbkwgq9lUqjp
TjWQ5+1UwK3qEkV93d6l2DWH90UuzPGomUozfZ8qEZfHaQqUBhxj1G2PDAZwHBitA0KOmgYiXNWa
l52aNYPXTgzV3NVcQrzqZl1PPHjjFq1B01zYfr29cSBantKeqbn36pAEzWXdzlq+l4yEIy/gE/ro
AJx2Ymp6I834K2iGYqxiYStlg9UoiZjX5Kz2bA32ngAOEEiXamZY8hFHqXvDmxRFq9ksdlUjJSjF
cgedkqo8cNVaOOdG9qmCFD+S0bduOR+/yQ5rAXTWIthVhUMqohLv0lujrvWWvReIrGrd0m5QHFNJ
M0RJhmqkrgxdKFBPjKDyT3oo22FDGMUnsE/zqH9p47Ecj8UsM/GJZMAyRzeu4m4/TXIeP9kyK/sz
p3ZgXDSkK26G40nlMignWDDBcuw5c+nTXJEcO3LfhLDwT+DBGWJwRgPMVPBVQnEuGOpoivYJsWVl
u4hu9GE9WmUCOFFX4Q3dYC1Y9T0Di29iWH+ci8yfwNfQ6W3feZCl6kB8zVVg+36b+3VVtG6EFs50
C5t2qeHR4qu7F+rlAIyKulRtnyjK5khxrZaGcewKomwLVJIWKCFcDNzLIdiMSBoZnJOPphU+oj6e
utrtBga8VNuMkiOKvaHCW3vYUw+PQlvVRkjH+gMGz0Io+JMe+nu/kQDgcYyUWm4KBjumqwhK9SU8
qsrjeAZUB2G2PxBd/wteyfvBXXXVTI1pGNYGbXQlb9up8LtVGZDWIHAl8/dUlPApScg45R8IOf8V
seQdFSeGKkPw0MXGshlP0OLAsa5AUD74QP/q1d8RcUqGmzUydAT90OxrUmsPg136HzBn/9Vrv2PK
kZVVWRn4YjMxAcEN62kXwav4D1/8HW+i1bQ2LzpLbEBW1rQHItfXqKf/A3oSpJF3ojB/7KNWOJG1
CVSlIYT3PnUewf4/e/V33Hw9KQ163twXKgNsSluHgXtzcfvXL/6nK5RLX77/g/zJqrVsKMeY5RJK
R//W5FE2eKo16YxYsfWsdMsOYuoFFHtR/ieTynjLdzyf0A4GiX2F2DAZUnwyq7o5xRpowOsH+q/n
8b+Dl+Lqj33c/O1/+Pq5KKc6CsL23Zd/uysy/v3P8jf/93fe/sXfti/F6Sl7ad7/0pu/4XX//r6r
p/bpzRdrEp12uu5e6unmpenS9vX1ucLlN/9ff/jLy+ur3E3ly++/PoPStcurYbyV//r3H+2+/f4r
UI1qCsPSdPgdDs2FRQbyXz++399/eflAv//6v27Wt+ubh/Xqf//y6aVpX+r8l1tu09OHL/ny1LS/
/2qI3xwDa0vpqLpt6OrCMB94ndefSKFTGHI1mmWpiztdzjzGkB8Zv5m66tjL2ErdMI1lbExTdK8/
0n/DtdZg5p0mpNRQAP/6j0t/8zD/+XB/ybvsqojytvn9V/2V4P7P4P2n9+LHhUtmZ9RpVtMcyHxB
z0FggGuF66go5wuGjZou/KJwW4j+UqTKdWz2D2A7qy7Qdo2gfalyoEATATSuxQk01JVGsuocGBlV
AwRlj77XL/Bnhr8QI6kDfduP1if6HsAFaVzsJy3S2OmTeVYTJ1rH0fw9FcGjqYQ5rVZ7ODJPDJrY
OHnUvjfgI6XLrGL/uiMDoropzB0Eh9JzWgrLachXg+OEvls7UMjcvqirm5q8yAWe6F1An3E7DRkT
hKQG4yuPN4z0XNPruWxQ6mwwmPyUxGF5RT9m8oQNnjJH9V1hGk9hHZ3yzLpRQ9lzEOOWXoGO8cun
wpAntMkPRJPrWNGO1EKXIbLnWkwzU5Wb7kg2Wnu9MIaVHZezJ3BvWdXS2Zpqp6/zRr00sI5X/dj3
6iDWPHMEoOrm4zSr48rAsN7Leht0UVVfmjB9anzrBNpCmovOhZ8riWePtdiMwJ0eA5h2KcXcWpNT
cMxLHG21fvJQUB2MMkg8P3dugal2GBifOz2Yt1lbjC91U313bKC2UATCTZNp12opE30Db8jtp3Ix
TkxAsfRVAWGkijPXMJ314MtzHqXfaV5SNtNjpioC+NNlXZ4Ra2+CLiVLieMUp+ZQHUgmKeN3mJNT
N9WKecrrJPN6laERJrfQ7RqzXvvqCEVRk7eD9lXmU+x1YRMtbie3YaDPBYQM4qho63418oy7Yo4/
RdF8n4Vy20QBd7mz/HWVj8XVFJrFsa2H4WoWieX2yqDs57x5bJrQ2WYlK06mzz3Evk2b+W4bIl2h
xS/3tgCZqKsxPzTadJSUcVulH++bFnaWlrS26dGPINXu3CJWYbenF9hfnxOmifravCbCraCkuXH9
Pe+iTQRuERvttnL4gA1WL9iZrYEc3QUEpt7x6ulLRQ6cdNWqUCyPCuS6zbUtuI7bZ+WB5gcJ42MP
zcuJR1j12VrxA280eBiwsKtYsDmcK0gLW0lPLRy3Q7uPnWjjQIeywfopuIwHMxKX+RitfVul76Bo
Z0nJ5MJPWquy9vIeN+w/yMX/1olxGT1DPyu+t/8fnAfY7vxV/L9d4u4vh6J+eRPyX//qjxAPrfQ3
R1elpWmqbSwnyj9CvKabv1kqDtUEeZtSeuHi/iPE279xAhlwHgxpCIMT4J8h3vhNR7CG1ZswTE06
mFf8GyH+lf7/Q4RfDh0OH2mZ0nDA/F4psD+kJiLRrGBWlOAqptC8CgUm0b3Iald0g0IXYS4uxgCa
Ug2dz42CAXqUUrbpRaZM7dFqaBv4ZmpicJHUw2UZ6tXKTFoIGnj+hFtFV9uPsr93xGW5XDBMO9OU
qoCVr753Dq1LYAkHnPgq0mfl2qBRwpaDrZDWeuBBjP+Mus+4Q4DvhJ4SWMUWpqfygcPQ2zxuuQYm
tNKEc/jH49Pf57lVEbamTNMrJbbMsz9LxNe9Vu3MKHEKt1GTZmVWAPE/rKy/H88/Hsfv6NLL2/KA
IODxyZf/vB8/AVLfsO2b4iokg7TO7SDzR5FZ+mnSi2hrShCVuSyDuyjJFt+nvtB0Su7Ztt0QYmW0
yXCMvdbbARkLRX++Jh5rH6SbS5r8djnpDnCXLnHhcITpvCtdMt9osGDO06sWnssRf6GKxltDk9fS
+6nCI0LCAWxHcTL6cPxI0/z67N+/+zJM0TLZa5JhsG/z7AZ6CalWk1+FUX2K1TK8M5MkPnVwJi+V
uIr2lpXmMDoqEo/Q1OpdU6Hpd2gy7xNGFK4+eF5vayyeF0xnUwV8wiKE2aDvda1zLJ1StEV0hVSD
LdWD/D/PZqedVGdsMtxsA/E0MyLmngFGupcUDs1yXZTTMVCKPLhMcj0LV10PKYBo/NGT+nkjGZpp
GY6h6tbSTyBVfFOUCCUWETbW9rkq1WJnjcV8sge9edTwftkCYjqu3Tn6hTGb7SGNY2VfwAr64Ba9
Ltk3T8ywbceydK6Ap6a/H/QFv20w50YPr8ayDra44JX3WqUUu0FR5DUQE+tYOK19HSQ0FLwsFCQe
TR+qLjFgOclDeKgKeQSoVJA+AHDd4rczuqUIm8rNOhNOQNOKQ140wzMMe3k9YpPpmZiwbaZkvKvg
g9DNLyRnt6N1F35cHQZVK+dVpwGUukOQZw+5P7GRpuVBqTBQ76t5mukMzK0btFV3Q9+7ePTDiEuN
cZdL3TKetNWMF81FXUTT2Qny4fmvV9ZS6r67a8Rsx5I04VhX7xGPDMCqNsc2JhkdrKPI1eQiNMf+
MxxsDU1j0p/CItQ281Rmrtk0H6Eef/b2Ao42q1q3IJm+qy0DJ50NE6L+VaOEyl6t4Otr4SQOrNL6
ArJpr7jwQitQAPkMBqZf/fWnfxXiv/34DsIVh/PR0G2cHd7V6lPvO7DvgvRKnWpWRR/GwC+OWKKd
mIdn0Pjy8XVRj5OqnWoZ5t+12g5nN69Sx3bh3snr0gqqbeHbYli1Kc04SvBGO/UWzsHupE88RtMP
wSppWVU7JRq1U8tkiW3QRfxIK2DSe4bPnnGFcOpbGr3Tp7lryo5Nk9raClVQCHEHgy+ailmunWi/
89ZDNAYULHNbJ15W99oJnq46eli5QPxx+FrRnOE5mTpxCKsg+xyqfXWPOsHfW8owHcLXwG7VqryG
W1A+ZhG9vA/glT97uLbOPbJ0TSMreRdDewG6P9QiuVI44juXuCavSs0IUAxE2oXmz9PXHHY5XBko
8going8gtWXxvH24RCSKYU04LG4qordhKdMzEhHhN9C2gvIRP6RlRy0RioZK+WjmzYce5Avk9e4d
lxBIBoRFAoT05Y78kAJBKYLepYjhTH7DJk5Cp96neZl4kdboXqHk1kpQSsAMo77rTLqhozZtlDj8
aI7Jqzjw3ZVwxpumDV1EV3+aAu9Xox0opT2eQzUMji0M9E1JL9Hr8fKEgCfU6DKNG389JFlybHNW
kxtFjrWQEdZprPQuxOr+sx0FH2hHfzrVDVJNC2vKJfPk8bzbcBk84LKtCvUsrSHaamNf702a8ms0
+NbjIi51zQWvD4o5+mA1/Jzz8NaWgOnNu9qAMu9OKY3mo12YLV589FXuy57+fwHImLt1zE7p9Uo7
4SUur4wcZk3gp6Y7M6BloDXDYDdYtCV9vGG4GMOpuLADCa3kr4PRz9uFJUMg0hClq8uOebt4KrVx
MMnRQSho6993rQE9suq6L60W1kdmnrZniTyrRyemCSRaqfX1r9//55zHMJZ7Y4D2cBmUEm8vQLXo
Y4KTkIYWjvKpmbLKgxnTrDQ9GDcASvh/VVp0GdQKqqUqnoKHPvBjw82JNPdOUasfHek/76Y317Ps
th92U2dXWZ9AHz1nmfU5CKO95nw0RPrPFoWgmOLOqxrp3vtFYWt9XNuBrZ9lPdG3hIbfbXyi8S6v
/ejYBWlwjKFGb3K1KB9HmmEXwdxXO9nnyY4JU2nHZGut/Qbxg1H3Tud8sGh/3i6Oai9J8KKNMfGH
eXsLgqGgJjLT4ioYff1oJuZimR1lkGAmtnDqpoB7E0Qb097jumF8UJz8HEAdzVKhTEKY4pAU71Jw
q02rmc5adVUPkHfcNLTaexse/Uk2HT3/Fi7xB4/81RrgTdwygUwNy6aN7eikc+/iQ5joeprZXXwt
Ihi0XRiYBj20wtjYRZGvX8Mo9RDkqE5rL1PJJJK0Eu0V4JqCU1BWPs65k631WqqQkJzWNceUOybn
4rJ1pLwm9xsP+AKvfPpZD69VS1J06t1f7yT7rZmItHH0lOAbhBuNbPSnXFTqvgQem7pz0ETlkX5x
dRAA5xuzMW+nFpphGWjJsaB1hgcYfdLnLqnua+Q1j1NQBaWrkWnuLEgmqyZSjMgt/DFc9YN1NUxO
dlnE+We4ESQBvZbMX1R8RLZjTbYRwK+5s0NjeEkcbbp6zQCK2Cp2aHDmG8iv6jcn9eEgq1YFnWwU
45eMpu6npJP9DjoT2W0UjReqXXOFdmVc6FOlXGhJ4m+qobewLBvyTcaInLOvDbCKigGu9iTsdW8p
gF1wdhBPDlW+sZ0peoLJbtZuOqWt6dlhggUffYsDLJ7hypYxnLG5fFCIcse4VfD/EF13m5kkXrM4
6+Ycb3p/dkBkc+UpEzMpfGBmayubxcFuW63bLnOarZUMo1Opt8l32Df5vTSNYhe0pZ5cBmNf3Ot5
qR7gJnMCdvH8bIe69hhlvtzxBKuNgwieRI5Rzx+s4vf7xhSkABpFq2FJDcbMu0AqnAFUUathO+eC
RGzsKBbEkrmZIltDFxg/SOLfLzeDwM2BhkWARX34s01ojNKpt2LjzFHa3uN3Um0nM+0ztLijNNZ/
vbhffSTebFHeDfiJVc0/W39fiyqiHfXchr04iZ6MKiqb/gEZRniws2Z8ziiyPKuxmcYBxy25oOjs
16Zs+iN59L0doVh1wX+rTWBjtxVaDKlwtQDW0KQGiFeRoF2oU9h/ZKq/wFzvUzNwM1MzCGl/UqPO
whGD0BsNyQgNbTfucFWpydyPxThySbljQcIsa6M9SByk7uiNfHOWlLjDJ/h7O1jDXidQrJwMjNpq
lPSuZ5P+gWi+aYG9gWWWcP7u1oKcsfiWosThat+G+9meNeAVLrKhm05P3Yi1Uy6TfGNqabdl5J+z
w5rEv0thl51mrRvu8iRaZUXaeKKPXuhH9R9q1//sxhHPSJ8Fp5D2emN/OIV5z9nEME0/N7MQMNq1
9n7UJBE0KuRtTJ52mPxi3KU61CippMWXHmZs6Cq9vbXV2LhV6Pwc46KlLBns4dkMw//otr3Cn6hI
2eI/mSiMqqFXDL8Cxxq0U1XO6ZWI/U8OndJD16ApZhRZeiGbrDiojnpTQi157mdYA5Tn7VkJwg9M
Dn8C9TjBltk53G+DLPw9dBVA/vYTZ9DOTsmcI+im5SNmbQToNER2MUm9voWD8mH1sYSV96uHs0cT
IEWWQ7/x7eqB4tLR88j1c5A7wVfUQxbYa596JJsN0vcZ4v2ciwO4v7w2aHTs/igCPwgPf3YVtiEs
h3tAy9NagtUP68VJhjFQcLo+J7ZepiiN6PhgExCuY0sLEJIXX5l2iY0BXBIvXr6fQybd/tsXAaDN
sClzAcXpYC6L+oeLkB3SZWPU5zPIQ3goCs5/bbbN5yQytZP0h+JYjukJ0k20GoQAO2tM+4NreC1l
3j4OrsHk9KeLapC8vSsGkXyULZmZeh4pPAxIPCpl9rJxEcUQN/0sIstHDGRt8mkOT2ZYabcjEraX
AsYo8jxTlI9+kABLNBDj7hOja3ZKb+rXUDnFAU6xOATMutrVmtXcZzk0yTKdTIwSpiCNNtLWUJkX
bUSaYDPQbveK08p5+LDM57b+fAABuAGSWnSZLcN6j2KnsOzhBKPHe40RMIcopSQereEs5PVEe/lQ
57jlFUH1BIMwveFUt69N+hKHTiGTLAJhbiNVnxDE6bcL3WY9KkrlFk42rmG7z6ugMQcaiINxKlrx
uWY83AG95rCDviivIgW2IwcjbD3U294fEOk4Gsa5mgd7WqHLiAnaUdVv59A02QrjdDMRMlZ05FKX
zMCaXW1BU8dEgGgrhSEOZDDJqdf7dWXNKCrauNp3jc3Y+QQpW6IO+ecqC8AzbCQ0E0NyaHbWyTVE
u4CFr7G2Eiv7Bp1Wu+Hcg8HKo9pZMtL2TjlVd5NTdt/nttLX5Vyobob06zLk3Nk6DJfdNKNSPDAt
TflaZq2KfmhBDwy+pmLVl0SvpE++klFubONQVpd+ao9bajaWClWZfd0PebGz6StcV04THhiuu6nn
xN+bgfykRsr1VIfmNlADDESUEiVVYcX28TVx7ueWNEUr7T3qlXhfyybaChDlMYtD+Jut3E96OK7r
GQWN7vfjYR70dMc4Xnkdd8hOXPzVX3IZJqcIJes2y33yzCwdDhUK3d0YmconBJ4v+Zw4p2HS4ZUz
uSLc1T6e9aGRPWVJ5+ypyZRN1ya9a8daeLZxGTlm/tzCP+ui6cIsxJWWxtiHlPMxShTmiS/OFzux
nCxZZfQ3WdxyAtGNepBaWh1Su6EPX4eSb77+kqmm+RGkTtzWWrL34TWsaxlDaTGHKDjUo5P+cVZZ
JcMyXlHfhdR4UnJ2MHoQsctIqq+SIFK3hkjYcpWQ4zWIcpe5zlI8Rrio7F4x46qruA2vDw3Gmu75
ZHJf4ySBYFmpcps34+R2vZOj3SX1v0CODj26ObRlUHwx/P4y7TV54Jm26Gly3+OAs6giROb6cdqs
UtUPtsKc2rtyHkcPtYA4RqKx93WSjl6Lb4ib6BUaKHLn5PB6GgUV0le3rGYwTCU37igvy0ttShA3
mbayL9MiXcvBNE+RHhXeBBb8dSiq4ip3wNIDtGUrVB7Rqs8RkE7RUK5wOGi3uiykRGXdK2sja5Bf
5s5ND/39mDvVeFEPZrKKlBFbBFayq+oBI/pKM9QeYS3WuNNMVYP1STmXq7brYjQSangvDQm2MEVK
uNKszvd0TM0/NYyS/i4HZaeUpr+DymEfQqv0N2aFmiocsgetkTqh1H9Cu5vcoPGUT0MXfvYRTK/t
3My2QZ7Kq7RC0Aw5e7h4jYoh2+yeY2hDG4ULi/JuNYwpkrlUf5oJzqdKJZY2Tf/FqEPdcseciSa1
3SQ7Yn+xi1tGn7hK2NfGqu2Np0EMzT1pb3tvLvjqH1D+WKUsQtU08d+YivApqYl+SpxMHp+TZk0v
7a1WhYk3o37ZTFMdHH2/MrcWZdB9lWb52pmCaTNmve81ndpcxTikbCazDc4oExC8yLw89SLPDopG
qxMSgzJBZTCRk7hMZ5nWmpHFG7SD1Sc7Vv2Tj78QoI0kvEQxBA7ZTje+7lT7QbXKR8TbBMJ2pC3h
lazr9TxYNOAMwSnT1HH1GFYGn/kVKXm9e+lkWVdzV+MzMGfPfhUVTBJEkrDN0rl0Veq/S4XJ28+m
qYvP+LwM3zLG5lyOSmSfLTwbbvWumvYL83pTY4+3UyWD3zWkSK70cV6eo6zcFNiRuAFzbNzMxz4D
iQ8DvuO0vZf2YvGUzqTMcwhO8xrKplFv78vSgTpoRql+EWYNLcs4l1QAo9hz5OgPVkZUd4ziTo/U
S+xl2vsZzmzulkorXD1KNdgfydFQtHmfTRWTrVGCHRs7YTUHE+82TVr5YCoQK8Z8RmOk2oW+arq2
Plqj8zlrzfKlxKkH9UWpZ27O+O3HwopuchQyW2XINj6a74MdGMGFleDWX0NYv2wN29iZmi4u7KRH
YtxbENntwSvw07id9CFeObUt1rqW2ZdYo15Z1hAf+q4V1/aSbaJN5Mm9ItxNjGrRIyOUzOE9DQil
buGNASbMzpqkdH6JHLwVejQpf0CO8ZIcxZFibpUwll7Eo9qmvQHAZwQKo31kErlOkFqupYTqEQgs
XXXIMvGZKBRPr+KAs00JP9t2ecRbIN4MQTAcVER3bjYU6l1Gn3aLVHF6zsn7ViAzgVzFcx0gOrTb
5l6Jl9Zzx8iLVelr3yByN5/MolRw4InV6WD4uD06SgU018TTXnfMzgvrZcDhhNxq8qvkso6UdTb3
I7wsMzkx19SAwZJUu45Wybbq8VSBlfWCMdF4qTmGvU9oSa1hiWs47ZrRrZ6o1r6YOgKb3vsbmwHU
N6mC9luXbXFOc0y6NdOvBLuKXZ8R/u/BaNLzWM8BzelJ679oVtrcvUKlr+leZRXRdWUk2cvsG7Tz
8xwqDIwnt1Esa1UI08d4gRpPG7gcV49xNjJxVDtL+s8YGSAhap1hekhhwO9xAEXbJfT6VBCat5Q1
xU6quekZagVhqOJG7rqKVHOlGw2QDxv8k49szqVr6lz2ryckHhO7hr7lrjSMHAa3qcMBaphaUnkz
9u9bDCR1LzJg3sf9spdRhK6CqjBuugU8yx0VtF4UazClPlglKXeqwxlgWPRMBRM+Itu5nYzBWjSb
ypY0SLtXFWuHNFTMLDssg/oCMrob9bF9nQfFkhUv7IEhsKwvajoqfHxMAq5HRlgxdCpV9ceStIIi
oq45u6tiYM+11HE1lATEse4wVFSUSx6Zz3356NRLkTX6c8wOsOzuJm747uyrZMpYrH8OmoAV6NgF
KhJrNvcgOOE+gsz67Ohje0LU8n+oO68duZFlXT8RF+iZvC1vWu2klka6IWTpvefT7y9r9jlQsepU
odfdAQaDgabVSSYzIyMjfoM0majFtE8apT6GdQ4CCx5Q+cM0S4ZL6M1Scp36Tw0oyk9+IZQnkYMj
Lo1p6JZCm7I9flpEX11x2mLVGTrPo3X2aD6bMUWyNSwepX2MvL5ZhmE8vPZZ+BR7Rjmhf8Zwi9By
uo80mOpfaqt0/zR0yh5yympiZZd0oIU6TM7+VOVJdEdHB8RT/lHJevOFWhr1i9EW5e+80ulE17At
9+g6cR/Xnb5dBF2NCpDt6+E+a/RNmFnTQ8XjfCXyVM2iQ1xnH+AS8KGcRAVSslC/hX3mG8ssDfrj
MOlvcDXM1ykpnsfIenMS230bjUHsiaPdwm17Hl5TYRH4gCNTjGpyj946MLZpPdqRsmKt15CV4L1B
C0o1iBy5rqxSr00WhlO8WpAW9/RtxjVKLqADEWL4GjhF/4Ccl7kJjK7fQHSwj1MeHMwIjr+qh+E/
wgm+g98gc0PsA3Yd4mpLXS/FClmZZokoS7k1MUaBQjV2zhpaYIVqQJENC9O3p3HVZEr1Aypl2SyD
pPEeM6s3slUzGOYv1p7n7nE+Qlcih5VWLe0cMQ5EIvx/MruwAEcGxZ/MLewehagw+FKmrhl9SUZV
ngBUPiETDUb1j+iCWnmI+6nz10Okp+UDdkrKtyBEeqXQatdfDMO4TepELGEI+gvf8WHhGgfwo+1B
F/3w2NtatNGjpPwQeervMqy5DkVRmLwg7MrhzTkQfyciQk+Lw8FF0ikkmK3t1tIf0I1BPAD5EOd7
3ZHLo5lTB/UhzjLzc+I3RrgK3XZ46mpo988e7FpJ+mxRktmalg6hbUwyfp8YqPo7UrPMMqZw28Nv
Wycll4tuRBSo7DyTbmHCDWBSYSMtT83nf/OHxIZDBQfe9p6K0GifTn3qU422VLx0Tec735c291iI
HGTRqaewvxHMYevoac7WOf1YpGrhuEIvJt+rCKWwXgININIp9yhkVypKuaWcfrT2yLcS2fP2qZaL
FapBHTLeuiw0Gs1zPLE0KjXVHjk06T7aFKXSNCy/wkrvfxLP+8XpKscxzIievDX7aUFSIHL3i5o3
nrrqbQSDlhk6LF9RZ0mqhTuE9p827C1JiCaWwaHjVTLE7Y4GKhRHLPziVVIOwN0ypPY+N/LC66P5
AIc9sICShIJYByWVe7obOrRZWsQFic2y9tfEJmFnKOwGM+u0gOBHjhI7K0rrL6aX1E+IPDZvhuWZ
G6RM2IaBp//7GHlR8wsVvzhFSZNZ6yW2YSpGC1UCNxaHKZ20jRoX4WM5lTnoVCejLqopgayg8eaB
j5VygDjIpnanYTemwZ+2E8g1liiIcBw89yUyDJ1WZfs0cL0d0cF583vpARi2HFK84oJ0199hxJEc
EPmIHpKA3EpBU+9jnaf6B/as00MC7AYE4hrtNW/a5o3PzvyRbcbragj8dYNUPURpPX1JTW+almji
qgfsBTd9a5Uf0qZOHstM4T/85PupEqKhaLbP0Qdb6CpGTu7ELUJosf/LVcT0YRRIGJPFqMGPLFSZ
HDS9PBopcnIcIZdYVnfP1IKN46AYySYZERH498P2Vv2mDRqlQye2dyknOrcTCNLUoKzXuEh3p087
RSo6JmaseskaSjKaU3WT/nBIvD8CBM7XYZ9+UZKA62rn+7grRFq6NpHi/pSqsbbn/ocA+qRS/IgH
dG6ART5GAYhatM0opeL11hMuPdYHGnj6Zoi5NaQ9PZDTCo5iinp+TDnbGcOIKCfbAf+eqIbX40dM
530PojxbI+Ax7KmUj4ehz98CJfzhGKb1FJVTg4xRbeKXCath2Xd6+9Cj6r+ABG28AMKufrqmJ17r
oIzRlJETZpau8ruGtJnApQPNAzEScFRvxsUjJlEYDqBjMiIQEBo/rVBXdwIhmYXiyu4lIgzDD81p
Y+pa8A8R3PCSDQTmcOn5yP+ZQaLuheIk614M8dNUReg6wYj7dirQ+InCZvHGwsa1pnTGz/8Cpxzb
TpdelxhvlLG+IC+UovBQWvE3pY7Fqm4MwDQniBEE2OxXMnje82m5wzH3XnJyC590l90dJ3jFUw0x
Xpoh+RTL+rVq556/0hGK0heAtogiPtWSEkUesTBCinClrYQscMNV0B8iwNUaAliWg1jRkv3YOIu+
CcGXJyC/bFk3hpsKb2fwcnUDr6CgApJVL6E5ksBbSl9p6EUktCkmrt3pykDhHxUCP7f4GyXJjhpT
5msCRa50T0+/DV7dLclrg6dTdDNBU+x0y/oYVqF4hMZnGJtTlfB0RaLSgXNm6CTas2cU1lsl08nT
9Y7ziGIhYDoupeBmXkQeG9CKaliSuRqLlx4kwhtEVEIKoov1W+ah+9jkariUplJI4mnuwVQG/Ido
Vj8OutmshiHmj6byUOZl98OqgM8bYak+q7jRbPJEib9auNztw8FcV6jFPVIcU16hJnN5kZW+AvGC
nw08CmfBWks/9FZRfU3QUVhqQP2WCbI4r6fKtutZzRFJQy41Q7rpS8vcN3ZWP2UnfJQsbZ0KksDv
8i8JKn8Hu8bMGTiUglaM56+VXJaIMK2qX+M6yh4TcDXw3Dt/S4+1e2xBi2yFIwNr4VjfYesnR/T3
nJfAD9pHJB3RAFKj/g+tG5WySKdBTx3MjYVADialqFKukp4MekjV9BmLs3yXNmNAD8JwfzrTSM0G
bGmXOe2PMVXbvTXmj5oxaSvIrOmSvoVHVqSJjVKDZ3Qg0KK/V5KVd2KESUtbPXi0QjrI5lCzRBof
FkVtxnylpknCtUWQGldUyFABjt2k/YU+iG8e2jHibdoh6n+2Fq3V+AQ7PJ3zjt9xRjmTLAQ4pcpa
s52E7yAbQLkbesvctRzJqPJf0JYetlSPHIoX6vh6Wkugh7VN7qKLZORddjBat9pm1GD3bVaInSit
Yl96abR3y35dIFnxoKld8KmLi+8jnJoHEhqSMiuKH9QGIVCzwwSoMJu3ROIwROGYe8xg9Y1bpcEH
jdvBQkuG8VOsu8Mnz1TjRxeZEhwrDbG1osY8pB0k79wUjyiedA9urui/WE/h1w5Y7fG04u80IK5U
xIGzCWEJwgxw+FkLuGwigXJlQ7vRaZJPFM9/iSnMD3WPwGGnWdmhylWxRSA3fcVl90vXQWnSdAWh
rtDNvN//InhLcFqoZPXe8+2nu0SV0BwSKnwACSlx5i0aBHTh0Rbx9KSyXpcx6Jr4BDMwTakJ2uVx
dGwhkWQrtSg9944XxxWYEUhL1SShsVHOsOaOK8jXZHbvlOZTh6Al4vDuUHw9RWSqVOpaC+Pygxqo
n9G9ibhFNIXxbKCT/DtWkRBMnDTc3J6My/4mrAVB3clxnSsoxbBy+671FPFUOORjC2Rawy06ExKD
SlUwNgnetwe8MgGOKzQbeLsheXdzZ1vS7S4qUl95GhXOroSaYoz6moo0LrwllHBy81XJh27LCeVC
8tIGLjs83KIvm+pgh7b7+fYDnRbjeaeKB6JrKNu7cEXmbiB6aJITNJPyhFA/Irte4P6sJuq7auXh
yFrXf5Kuc7e+IcY9VPdpnfT+y4gO2h8XRUwJNFfb5WgX5SpT1AgJ0so7qllAxhuG4s1kw+/aHoPH
2099BYcgWEWqoxlgbJwLlIXauXrSCBTbmqyN19gdNzvUgKkbxei6lb33Ddxz8+xnkTcuTBuVIC/D
RMGJvGTZIrv3AdVqA8nPHAafH2rac6U21a73nfh4Oi9EmoiXO48sO7DnE80jg8lUXZr8LrzL87Zk
bsZZgJ+R9eTEqCw6am1susCMtyGUhg0FZevY9GTXwh+tr8MghZT8/qsmNG7F8qJDTUls4nEM7m3J
y4Y1z8WJoTkwYXi6GdALkkphcxc2n/qgjj7nueNtIzNs32rkI1dh4usv6RCtomoYuNbb7gFN/xHN
H4A7H7R2QoRRJkIGiNGVZ9j1zxbuxqrzkmx9Z/4u8bVC5eZp84yAxZ05FkGCa3vk7HWocLLDc6qB
oVFWfA1J8xc8WUchkl4cVNPvWRjFq16fqLTKft7tJ7kMGoKJknuFJWg4c6gkOReHjkrD89TQVYNu
+uVaUu/N8NNHT/IEbo93iQ1lPIB4LiBFqEJiBgzp9RKKUpfoT2jOwgiss5+0Y7JtXkQm4DxhHfvE
rfY9inc0YUgKbo9+BSUpVNrorA7YwjAaZqdZWI7dlGRstcHTmse+saloj7Z4bN2EInbTHegwxA8C
F9TlMIDOi62yfLECFxuALFV+DnnxSfSp/wIa6d7MXPkSGtAUPoJE99pzAkOVB7ml9rX9FCagZk8A
wRPOjIZx8RWfnfrt9lxc+RLEHAdQhzwvgHecb+GRxNcEamk9uZydO8vghtdpYf4xTXLaOKmh0Fdq
zXUCWeVgmdY9h8sT4nMWQgjSYFZlFDGMuXe8ghmCaxfCeooVq93DUPF3mUiynyUG1AvMrVbaKCHE
tHg/d5PIPuij+FS7ZbuM4h6J96rr7vC0ri0OHogiq60BEtXsGezEgK1YoKRuP1Gzs9+qCHnFhWtE
/qYAUEQhw3b+mCb9hAAxEu5ryg5l4WarBUGGqrGOB5XWBOGPXvX7n8Mk4Q7v/mDMElMNqJqgMT/c
CrQ+FaS+xJOpxbLmXZm0sNq0/xnJJm2sxcPPU7J8ilfDMNGauP0AV+hRHK6wASwNMD7l0FnUb4bc
dMOgtZ5EF42vtT8iqyLFxccxPuZW0xxT/Go2mjF4u3AYkm1sU7Zd3H6IK2e8AGdBBDER2RcXGCkY
D7k9EdSfXas9ACnP6McNzbabPNqhyjT9Iwb0v8qKsg/NSBM34/AFM4f2aGBrEa2SKi7XtV5/h5Gf
rYY2C39F4I2ebIVySulNeJAgoXaPQXLlXIJEIbElbBcwNLOllViIXQ4F7KRaxjgqVs5LC7PxaBa4
9S1Obb/W+j/H9LuIxehQ8M+cVXwmTPH/5B6f/dT/R4IV8ET+WlRSEONMoAKqYxKS/Wa/6781KU5/
638Jyrr9H7g2AuyXTjxWTb7nvxoUwAb/45Lyg6WybTBCOvel/yUo69p/MD7TNPaIxWUARdr/S1CG
1KyBMnVBg1NfgqxqvYegPE++eCiu2pp5OkBVgvh55I5Bf45Vl6kP5NvKRndwMPFhXO3/mpPnfyPx
3xjOy1G4SsBwQTWDLM+dp1JalBZmAab7we0sY40yGvCtIO237x/FBFzGsQdnhDh6/i5gC0Tidu74
kOFdQZlKmZZkj/dYRPOzji3Hr7YdUi05c/PQKaiY5raD6BUafLW6UrxAN1bwpDv0t0Ttf6f1NfkL
2/OFtcKORIsAeYA3uRO6rswoeGOhw2AHUknud/6urVn7FqpjvKva1SvEhkuksKmk3p5RbZ5b8rLQ
Rl3KmgIINWnO+TB2mQ4Kign9Q9goZL2wLttyoU0cFZgQTAXCJb2he4tuyBJE72qRfp6mFokSo4zz
AGEFvb9zS5fv9fdJ78LGgVPLtQxupuSonz9QhtyZ14QAp6kZolNhxhutyn911NE2t199nkIxEJAQ
6J8OWwSeyWygoDDwU9fL7mH0g/yn73fhOpnsdF36xvCY0/u4M96VqbbY74DC5GWDWCBh0H+hM/2k
xZND5c06pyuW6CtmK7KT4SsixfUXJfMSpAGgGfzxUG7+pWlF8CcJsdVTcPIK3ru4YKOd5BSIO7z/
nP9T5wOaqEPhHCPS7lXqN+MS3Jx5Jwe5WMJyp8K0h5tsCJcT6vyFtahwQ8iAAH5MVd/6hf0HA2p7
d/szXhmEmgL3SqCmtksWeD6IMDKNZVkUD4g9V0u4iOVb6OTal9ujyCh5tioplIBp1VWHEjU0h1nk
qWQiQbsoeTA0KDSbIM2ict06VYfydYmyOap6NYI2NPvNO5/qom5CIgBPmCFVsk3u+7N1qnpBoU1d
nT84VZEXSDJEMWYMpTCOeHQEAF8np5YN6krfWYEjogV1cKtdVJDdppULLf8FpWyleX33hAiwuDJH
AXzOv8+nHZpFpVO1rR4iMbU5ij3FaEAkULM/UN1LscH6zPxTRk0t7kSsi21rci+HLMW5ijyT5sy+
dwAJtQTAnDzAYwE+61gZnhPCwxpHbR7K2PTvbNvL9SXHo2aHxohAwF0/f1Hckyq/1LMEb5ye1tCA
MKFLw311ezrldJ2vL+rmfGMyZVk9nQcj021Q+YFd/ZBTAtYfY9WZgoWDcsCwSTwgI8cOROEnmxsF
Tacm8+8ssisvSRbCyW0jYsI/s1Mgz5IhqTBAecgrlzM1Rjm3K0btTjzQrg1j25qF6Bbo+8valY2M
al4K9EAnBTlsbFEA60vh7W8ZCrgTOpLgdOmc5+Vbh/TPF9cuUR/0R6f+nHL7iyUFBXGCMvbot8ZR
ivTx7c9w7QlBiGuqXNbsdHP2tRG5xW0l07KHtnTznz2diq1eTenKodu4ddys+1z4/fRWKElEW8H6
bURTvHchJX7BZc5D6wHlA5dr2fc7zyU3+dn6cOCJS6kAbjEwZecutyMQoN5FMf+Y0Sf8oPeAVGF/
ZCB6kAA/pEze0R/VZtfbkb0zgS2uA5Dcv24/xcXnOz0EFB0WikXOMFslJe4Fml66w9EPnPaTY3np
QY1Aa90e5TLgMQyVDVtmYJSK5xnAEAh6wnU/HD1wyfYCLB7tHAfoFpJZZu9+Qjw7+dqqmfGxiEfT
WxVIoFZLXY3EJo+nqKWxA8juzg65SEskSxZ6o06mT0Jmz8IOegP5qA/DcFQGCzvE2q33o6UDzynx
9rw9AVeGkpp23Fo5pSFGz9agnoJEa5uyPUaWEawGfcTxAVvEYyfAXNwe6soXRR6L8xm6CFWV+VAW
a6rwlbQFPzkZB8OqzJULd/POC8m5OV+8BnmcbgLhpCZxUQlQAQekBnIbxzZG6TgBSICIuzJu2t4s
XsrK8A633+rqeLADEWCQxG7DOA/ZKu4r+oRu8lHVFdmGRYTdGJtoqaC4vsJ9L75zLblIDigCWXAQ
IQjK4DnPpqDJeT3mcuUR/NW0MkTx0k7aZxCtHwelf/YybGPe+4I2modEKQsEkkZJ7vwFtSrOXCwf
KnZIZ25iI6pfJq/2vqZtmG/CIc5eb4932tnnXxC5JqRu6OvBGOfgPx/Qr0Yfl7hsOioVSQeQRy13
Fmaax9oK2qU6YnAENX/RIcMd7p1haPWFXWIntiQfMSiH9lPzCc8RDISCNnLbJRBD8ESEzCzYYH+m
+NROPfj9BU51wOVolWkPleqDGy3q0hZLElQw0RHuYjHsKQGIbcQBJ0U7ZCxTYL/6iIpNpvX+UqiF
+fX2219uEl5eKgPQuqCYMy8D9+CA6hroxjHS62KH2HSyrfP63XmGvKCrZFIaJDrOn1maJ825s8w3
taObl8NvDJBA9iNs9nb7XS5jC6NQtyS8ksvSBD3/kCb67XAIJu1YV2n/IfHcYeW3skmUNPeu0dem
jZs0uT+tYNhTsxeafDvBOmhUj/Y4BEsjDNF1tEPvTly+KDOSE0v5CFUWUbgtz0NYym3NUzVFPYZG
g1soQkXZorEtqo3QyyxIHWPylUdpHxsF84Km8PIVPP7sTjn42suammlxkWaTUAs5n1etsmMygVw7
OnGfbwAk9bTYgK/f/npXjkbMCRARoS2iI+pBZejsCqkHE/7JeaYdDdEUe/BBbbeMRD0+eTYwoUXZ
6BQjezTY34SU81mak6LiexcBuwB+ikL7i5FE7b2z8erLW5YkRaN7gw7f7KkKzvK+8bRjEUzZEjsg
G2Ix7cfbL39tFMIe6qyUROE3yij81/V5tCqjSBpdgzlQSWtDx3sCeHVP/OHKKERUyfRmmiW5/HwU
r8Ux2BwEfGicfb8oVAkOPdDZOx/y4oQCN0oiTIIpGxqUs85HsZVU1MgFj0czj4PvaqZb36hhu8tY
uM5r06NscHvuLk4osAcauDfKijrdfmd2IkZh13fUWvqjkoQKGarnVJ9Celv/hK1RPeTGCMeqCss7
m+JyuYJ1R8WNLSErAdZcCknFwlHypLRjGk79MSuyEip5VasvFWjVDV4IChArTJJedNcfDpVmtJ81
vWuMBf3EYqdORrq/PQ+X0YLsmQSEexzrVGb45xPf6YlrWkliHN3eRMEz68x6laal+eLUlXMoVTv9
YEel/wGLd3U/4dYCkFhVnM3tx7i47cmnMEkUSHGZnHkiXadRxEbKjaOSghan72wCuiu6Av9cL1jD
Op/gVRnWD1Xx4t3toS/WtxwaarBmmlLFQJ+tb8PNYheYoXF0Mjv+5g1D8CNVwtd3D0LXghstzVN2
rDUrDgwuQOLMbnR6FxlgYd9T1WVu5NaPdw9DIQ2NGE5LmCLzgxlJumGiTKYfO2iBX5M8VPYcRsr6
3aM4FvJ+7BqScmHN9urgIGvbhZl+tOso+RxVeGCr3LDutaqufBhELEjnKNFTapuvTF2JUX0sCx3h
jhjdfd/AvLgNk9X7Xwa6sixnUI+jgXy+/kNcl5Gzi/RjKTAxoXcYrhEvmO6Et6vvQsONi6JpIMsq
//9foTp2ylzHVoFRIiR6uC02OGcK9c5mvgxqBBfOQnnukpXNlaNwxGnSNG2NYxt5xWtkuSOWa6q1
UiPKFzqOgR+SwAxfbk/gZeQmfkhBcUFCCM9/lkBVzjCFOp71Ry0IS/Bisf2ZYKXsmqwet76jwKy+
PeCVIIqMLXVHKYCL8og9i91GbAV+lwTZ0amjfonXOHgwk3ZlonX6zhVFjH/RGFqHZjLNoyvKGsKB
0u0i3Ixha7lpc++BLuedB6IOShEAOACtifOvOyRZMIqsTI+l3aXJQvRF/mpXmf2AUkj3W+i9/STa
FBgM/FU/oXNiY+gWd2r9vcIc2F8hBliG61oYAQY1bosVikzdPvY18gkLxczACt6ZwovqiTyD0BBG
AwXYFEnE+RNXnjdOSHunx2Qo6y1em96DXnX+R/o2cCaKENR9XQ/9HyBH7tJLO0VbtX0T3MuT5LXs
7BbFQ3ArlUVqTPNMMZu4mDqvncdoT1u9B45HTYWzadwi23s21LBFZOPNBL5UrT5AVsROO8DUoL0T
zS4uAIRJMAFMBvVMFOlmoZk+Ni5B9OgOpe20e5y9kW8lNVi0o+rd2Z+XUUDGM3YLwcZxabKcz/qA
9CCHTaEfEJlHnNyDV5qTEv0Xo9C8QqfLxU6Jkc5HietUCeoiMA6sd2dbBsiUeREUg9tL6Nq0yRPA
wFOAu8a8CozjaJjjV2kcwsp5VDX3J5IUOMMjOLh590BInslKiRRRAml1/jq6QUKoVSmqBZBpDn0G
I7cRSnoIO//P7ZGufB6DcjNdE9TSQBTO4oqblAFqKol7EEpYbbUWVyBkivw7E3d9FJfvqjqUfI3Z
ehtJLnTL5xQIOrvaWZL61aT0Tm6/y5XPQ1YDyoXATFSa59M5wKsEGXBxCCEfLEqsZHYh1H3MQTxx
54WuD0VrUkZATtLZtNHXqCpldMUhh0HwMyzrHw5TTBHCHJzV+9+KjJ3z0+E7kbWdr4Ump30CJ1kc
ECprf5qQzzaGbUaQAxPjToi8jOknfAI4O0NWvucQTXxjfdzhRpZdbGkLzCRjvBeUIl2hA6HsE4Rl
Vqlh+fcUniU0YhYSGdfhGsQJDkJvrlgDRjEWVpB7h74MUSYm/uaYbU26+z1uuj7ca2lofkepOP2G
Ea+pLpo2Vn7nuVvswwidJdy1+uFzSXnmH5G62g7Wausdwa/BjI/quPxhV7gWLU1eqN+qqe83C23M
qofG0TvYtJGOgVZDn4w/9vX+VxWZOFmQ2wGzqQX7YsFvdd8aIDhSe1LQlMZzUOAZoQTbGP04WGoW
ueCqQHHktQQ1CT/fc/xHfj5olyZyYQjrNoX62gy4Kq6xg7S+87TGlwh5ZWBQvjKhllsWnvtffE+u
laStlKy52c2WTglDJJ0KD0GT3H1LivyTC9UElorynEbesxI029tL9co2B+fCuUYlRi6i2dFmDDR6
pfHcAVmKbtmNoj+kXhXeKexeG4WLJPV3KCgSvX6+IdAPG51EbvM+DuNVhvjwMqpS5w4u+MoO56rs
IDbAzRyvodkoOqJ1fgOK8OBB9dgrptE/mwgaLUz9v9p2hHuKRqepO7Wj/kqUi6oq7L7rkbFspmZl
m0P2SI0DkwvEjcIdNVEL96/iv5pGMmcpgE1B3pktDhwQKw9vC14wFqg7hAFu8eHQ3flYl9mOBJbI
c1mC/wBKnn+sKZoCY2pVcRBOiZsLZFv0PYp2X/RV9+xPucauMdCXQ4Z0h07heCdOX7nq0w7lik+7
zZH+TbPPWEFrzqshcw9Nl4HLprS8rTxMP7RO3nyQ9j7A0wGC0adrpKvDJ9fwxD39vWsLFlk7noOz
gtr5LDlp2lwHMBW7B9K+HOvRusK81+qD9ycN4Otly4xONU2I2e5LGgzbutFkmAkus9IVKQh/JzTw
WDHdd2Ky4a9gqARJkqsIItxzWzor0T1ENAwXYUDF+5poTf/S0TT+3Q7xsDOMxvtQtO2PoAC1rfiT
/fPdcYYuKMVerh6yDTr7qEWU+YmJtv1h6OoEoa+i0dc+Apv3OixXPpyNLrphENC4/M8LZoavl5aB
Au6hKqrxUW1VZ0UOZb2+/23ohKuy0SnRDHIL/bX9Q73h16NseEASqjgiPNuCMbXeX/IBfAh4hSSM
oEZT7HyUAcQxZB/hHZDkF6tWn6pV1g3W+va7yDV2frnhSgycCCSOamGtNUv0zDFWUwvU8yELScYn
J9N+h5Vwn8usDj7VRnG3q3glTNO0pALAu/Fyc0HOTE2dFp04MstBdmSobB36tohWPuDcO7HkymoA
j8sG009ls5MHzF/fqdO8IIj0Uhw6ozF3dFXEnuvsvSLtlRdClp8ik+wyX+4sXJhGPR0tcUCkQuzL
srAf8UBxj2Gex2/v/ljQsAAUWZQySPdm22jsWr9tHeZOTEg/6UFSfFTJFLZjRZd9YXhtubs94IVW
HmEDvplkr2C8w01gdq9JOrr0VDudgzua2WHIdAW2atD/yWtde4hF6fT7rnHij06rOcrSiuvOXWWa
N0Cpymuk24HM/0N3H5ilMoJIggTTT1+HJsdbl96sh2QMllifpeB1sRBF2/irJPYazlRKApieNhYi
MwifWvaWe4F4QG0dN+6ia0N7AUDe/moMWfEMH2z4rBh2/I9OCDWRW/HTrWXm5QgA0lfH1e1JkVti
tmU4HmVNQBC3Kcqeb8xggPldGaM4QKFPt0KIfN+aerrPgkrZ6ogZHyD8gIBIc1ymbg99ZUUzNHma
C9Jc0orOh87TISnLXBOHMZvUBUbr4jDAJHn/uQRKhCVm0eSgujlbZjEOrALxKLJQKy2Wepsni2gI
fbCG/b0LzLXNI8MbDThs/dCePH+hocwxHMgKwk87TDt0prFpQ30DD3jHupMfXps7yHdS6ZMrp3ty
1/grGrQpHNbMa52DSLBp60rdWgylU7w/o+Y1mDMJmCDfnd0zTYhOUcwl5+BDXN1VqPWvTVF/u70M
rs0aIHMWAJ0uPHLnH6hGe6OPfOeQO4G59iDS7NE9TLcxWkQvt4e6hL8SAQC7S2dF2gIXEHFCM+ng
MBABmmBED4olAKjtIbR9JAAGBPL8ESWYysx2qd6upmk8DkX++b94CFulAAfplWg+h4bAP62Voifh
BhTPDaKMorWZt95KhVmxcuymPVIE0pfl0Kk7vqyyt9Ai3Xqiq9U7N7RrUy/9wjTWK1F/rjIvTLBM
yhRyuccOc2vhy7Brld5aIjQ6rW6/9ZWjmfSX6gvNRmC4Fy+tee5UIBh0MFiwS5qr/kdEA92dSipw
NBP7fba7BBS+tIzzUh1DEiNmwSVrutQOM5bu5FjNxkUkY+Vq4Blvv9W1bSg9G6RIM1t+Xk3FJ9Jp
It9yDtw8nV3RWdpBR3LyTgi7NoqMkWQZbHaatudxJbTw2cppdh1qxDqWtGZCLhDWvR7TlTIIb0BG
S1tY3ldmyZMS6SM6PIp5cBBq2aLAZqJiIKKlP3EvqvDJXmcpig63J/ByBYLl4SLNVqQXdMGuBCUM
g28M7INTa+2yc6pg5eCpuWDv3IvOFy55EjmDSi4pMqAlsoDZ8a80vaMIPbYOQdGhuqPj9Y6lvFdh
CKMnFA/QdnXjT1WMMdMCaRRgzSkkxgerRdpoofsJdXldDdCxNHu0/PBqL8q1iFGaWXQ1HG4UKJQO
hbqi1O5cdy73jkOiRLleNmqhCs8ipGIIbD/U2jxYuk+/NB2LDz0e7yho2tYirix0+m5/lcsFx4BU
MmidydKsM+tVJCHub2NRmodRQgAbbNn3g2+JO8v6yu3YoTFrUzLlwgjQcHa8RP3Ui4xYd2gw4N5Z
fmkh6mS3+soeKy7FehzsB1tx15ZInUPix/0fN6ySO09x7V2poFL8AFEJG2o2ua4XZZ4bGebBSIW6
HUrr51j397Ksa4NIIhVJJ4wqGP/nO7hT1RK5r8g6dIkjlrklplVjTvcsPK6tE6IehzXZJ13v2Sge
kB+l8zX7gOsSCU6NhzcRslim5N8b7pL32sXXNq9QYSdRVGT7ztsegdZotWF61mFyG4+CbYyEaYqc
A7CH5E7ufmUCaUpTo6Wuxz6eh0BEZlGSLEgS6Cy1MK3LvkSp18T64t0rn3HkxZ4Aw4VutiQ9vSoD
rMnsQ0oP5kNtAgmJlPj19iCXkZZfDn2APiBFKWvuxJQh7sbCb+yDUdTOOs9amhKeaj80iYeMraUH
h3GqzDu53GUpjAUhdS+I72A+5lULp1Bc9GVL9wDcYoL606nt56kqKZMMCIQhm+j2T0pfj8HKrAL3
WzLqevV8+72vfURJkKGnxKvTMDvfBbbwkPyoJ/fQj535sQw098lq755jV1alDCrkxCTHdFzl7P+V
GkdRlbta61KI6s2PQoE6r5YIeqnNmK/e/T6w9NhsGr5PROhZmKQNY9WpmXmHkrxyCTFTW/mZo9z5
cFdmjVGYNskQ4wSbLclCz5u0jALvgKSm+5zCEVvQYUrvpMbXRgHWByJTpRirzS8USWhOXCVYHrab
e48GZjeLGvfuO9eWy9smKG/ApXCxKYhyxJx/m1KJu7JHvuAQT6O9SYWVbIm28dF2Iwp3XTk82Fmi
oISIx837vxVAZcwOydKohs5WRT+JiYIhSux6IXDsMwqEi6o+RNbs9jjy95zfpx0CsA1RSzJpuPaf
v2FItzlNEF4+ijDMj0bgSV+duNRj5NMybRUHcb0u8Vf3378WWYmqARSJTiosofNx8cDOPNP38mOS
afpaSpMtI2iqd8Kwe+31uAoCBDmtlLnVp202o9INXnRM8M9UtlWGetFS1veRaBVasW3S3lDRYDT0
P5UizFd1MCL89vp+OhYWlNbliHZxuApQyMYcgb4sUnZqKR2zi66Jd34yBfFqjMbpm4IHsb8My0JF
qaVN+mGJXwOCCvVgIFUEs8Rb4h6DvWdjeI22aURaIP7HGRKskR3XP0/eNKgLL7CRx20Jh38UYCrJ
iuKhpSzS0AlVvkgQ988l3W5jFSVo8u+5KqkremVU7yJFmVA4y1V8v8oqaf0v9WCqOzVSMftJdPcZ
Nx6FiqyCYthOVYo43zdjn4fLliMKBL4ddM0aTHfqrIsG6sHSGMp2XDtD7WULfQrDb77V4sKeo8vc
/A9n57EbN9Ku4SsiwBy2ZHcrtGXZlmyNvSEcGYuhimSRvPrz0Gfjbglq6N8MMIOBqqtY4QtviIs0
m78tQxdMTNOdrCRAHfAhnbx22IXIYd57nVfCQ0Gg+7qoVoDoha+4sAdziuKssconVUhdJyWlaSri
wq6x/kk9X9+7QeP9VwZicu8yHAjRt0PQrHjn1goZQQO/9T9oen4MwJaFjQOLrooMa+ExL+r6uvVr
J48Hq4v8ZCBRiw4h8itXXSYj+qQZeM4Y14b6jyOEcVylh+UAqBH81oO1SJ9eP1h/A7Gzk7VhucA9
oMIL/Mk+3eGhzsSYl/54nCbZfGq7PH/fNb7xUI7KFHiVjsMNMgv6OjCM6eDPhjo4mJ+8dwYZGrFX
I2XpdGX0YJn1eOHMv/jTuKKJmTfrKWpppz/NGjH7kLqZj0rgubmso300+2k1EqOFsgn2eUzVHwlC
YEE4n3+JlajQtU7rsWIvB3XzAztT61cqLLTbnWhSxptvv400sb37JHcAO7bb/5830dG8YS0E0mMl
UhNzNwr87z0Pba8LK/H87WUcDLggdHPVknyfjmOOXYbjhzMex74JblRjWB+tzrYPVJH8L6/vh7/Y
/dP9wFibwwviBYh8nOPQsf9QLadRHYPcqpyd5RfTI4KBtYrXtu5qRPsjWeynfEAQwLZphWs1ee8c
9u5nO2wRxqRZpfJEIpbwe27G1kfbZ0z7eCYLbnZLiFdIPXnRvF9UmN8iu9ho1Ezt4t6xOsulKy8i
aICWQAd85ptVSdVU8zc9+ogB0GjL5G2o1ilK6npCVvn1yT+/hsMNhUfvd+ufwr45XWd/ncfSn+vx
qLkQUOytmj9dgUyVXpfmoKGrJEjKzvvXB33p41JX2QA7Gz/+nKDp2LJAYTUYjwum1reBJwqUA535
UBbZJW/259EIVSJIfiSGdL9IeU/n5zYFt6WVqyNbWiZqtdObbrKnN8O2GAU8VbihUAnDz07FCkUP
YrslobtY7U53FtZabnmJVvvCstGt5FnZIh9IL2dnYkQNFKHzQh67jEt5Ad6dZLmwcBVAD/XNX2hz
bCe+YTYBO+R02eoAi4Chb+TRaH30WivTjGf8nGGkoGX6+lAvlFLJZDeBEMIpKmznbWUkK/rC3wId
yINOPKMYuPdmRMs7Y8o/zZ03fKSnod7B1yxKJDiDaUV0llJn1jXd4fXf8jy1oUsKX5OoB3Q0FJzT
afPcGkMZ9RJopdHfegh0vjfgpebUb2o4YtmC/2Mnluy65r7Ym+NgXHibXvoBENC3Wi533rPipo11
75RFVn+U2tKHRgX+vFOVvTS7VDTjd2zQmbyFEXDDuTrkAP4v4Byen5etOLS1UQgAaTCdPUBG589r
CyvsiBR0jdr1uO614YgL6/zCKFuTEx0XB5YYmLDTdS7n0lDSBrhtY3gGZsOT141vDm8+lRuil+4j
zSYu9nPMBNJ9k72Qfh5bhPj3PlXvxIwu3qAvzAWcGl0AwNu0O89bxTAvqrxcfOeI/nW7YVDHPe+I
cSFefnEUbjJaqTSlSeFOV4wmJGXvvHIxAi+Gm7Ww9KeSyO7Ss/vSMJskDR0ajn5wXrqth2jwZJSi
xtBU6l5OeYalShlcqNW+NAr9e3Y4Hx/lvbMALGi7oBozwzkuGG0DOqub+9GYrYfXD/Pft+v0XY+2
rB0cydZZfwamrfuoJxMs3GNnNuW4d01tfLRRtNsVwWAmhq+iD8ssxh2ydvNeLVP3yzV01MYC55t9
ViGLN47C2jtlN5FPjBi4V2Wwl03T7AkvjcSddLvHeyk/aJl2e+pwGjJ7r2P8wKydZfb5lRhEhkHC
Wly4NJ8/BTS7yeAdmnabN8ZZ+jsFDlF6UNlHegkoY4ogShQ+z7GmWrR7fRlfGApVFaSQKK2D7Don
JoxtMXENWTCedBR+i0o/TTqu8c92VhgXhnoejDAVKtNU7ykGPiMErgA11Uzuw+5D35yQ17rv4Ks9
Vv2MFVgT+r9X0a8XbomX5gcYgnIC1x3ci+1K/ieiTWsdLG0RMmi31Nfr1Ht3HhQ2ES+TZV6oWvwF
PJ9sSZqfYNU2gs9fTaCzne90tiFq6eujyDv/FzNa15uxSm3FmjaNmQxD7/gILvbYBKS+5i6pkGTe
F/3q4tel1/UIOMz5Zg+WXx5VhJBHhMprFauI2n7s8MoezcqFbQOcJP0z5FVv7QgA+2NUVYYZd16r
+r02azLArkGp9qZcSOvi0R7tKCkYfNgJOWRF0mglo8TwJsc+TFIvn17fVM9uAFIcSkMgBdhZm5Tw
6aIPJtXyoDLmI0L4xQcgISvR7cWK/LNPCy8B+jGEWh+O6bMoJkXJVjXwEI5e71oHZL2yux7SwqH1
3YtcvC2QPPuyVO6oiYKr4Z4+L+HlgTlEkeEWWIWayICYNp7rtYVhcu/aeLaMnf5gSj3dlKJ09sg+
YneCAk7Sopxw4Ql/zrHhCQc6Tmt3UxV71pvOixULxrkoj70ZqI+k97YVB0B/jyKwqjLOjTBDdhTv
SfzPrPlziLThENf2BOEcsRv3A36CrnrrhcVv+oueIHqlQXKeZwz5CKY2RJdXWku2rwekvOu5KfcV
RY4LTa4X9hZQIL4DbC26F38rT/8c6GJaxqCpQ4aa1gmT4KXAmgKflDfvYOAMEOlZ6S0f3n7FP6PA
bwuIyLwKmYQaawVMQBMViHX/+ijPg2NKZMhN8ZCBuzTJhk+HAdhC1tov5ZGHuSz29uSMd4Ma8MMY
Qz5xnEb1GiTA2LKvkV49lMCz0Pi5VEv3AG9gcd8auPFzwMPRYQXi7vje+ayF5lk3jOq49EA4Oj2I
q3nA4e71Wb/wBclF6eXSyCUUPrdQNoVQRph21TFd+2lPjq1vet2OFy7jbenOTiwph0NzPwRMwC1x
urSUp1J3ttP+CKi+2EXk83vA++oGhZYmaTw8gF6f1Qu3EWRlgN5A6ojxzwvHS+GYcvUR1jCxGbtB
cRcPznlt3ruG3b01WoRityXYdBM2Ivt5lUavxhjq1YTSh6ljLNOovcXX45Jq1kubE1Lshvh0PRgr
55RVW8+kQEjsHbkxsCAolSs+Z5W/AD5ZouyXHbX1lZdJ3CALW0XvB0lBKh7RipeJqyureGstg6oe
G5P+L7AQXrWzl7xtBx9TyFkcBxA4+wlKXpgsuH5c9VaEg8jImAAfHPdSBvssbGFcXphNLQF8LXy0
040UhgOg6MjASEJ12NI7WbUz9Ggm3bjCAimstX9nGeQiF/bT32NwtoHh9XMzbPJhW0/udNx0rVRv
j3VzzGyJJzWZMajsOrWsB3Z1LuIyVMOHiaqm8SXr8/onahGYOevc9X8aAq/tvYeL1NFq/BXCjwRm
mDhVXn+za2E8evQevlTj2l2lmMUGybD5S+BxO4Q4oBiF9RV0f/FdKhttCBp89c7AWERco8AIe2jo
2lXsW3sulxhUul4xzQiqn0qE1NQgDDd3cCsRpLKUeTv1hvd5anCP4PfCmonDZcFO0vawBu20NV14
h164WkhtkX4GmEq6dl56qq1ssaXWDVoFXpoEVFj3Lb6BF3bitvKnXwaJEN4foN10D59pbdfTTJPe
bspjUcF1KiAGfQYyUmyWSW5/GGazxly9r9ZflXD9GHJm/+X1u2YrVJz/ALbGRkciyTbPg1pkCaTV
GGGJykvGk2/7fYavL2Zwv+iUDbcCIcPbXA0LpkS+cen2eX4euHYI7CyoUGDxzjnmltPCeVrrctO2
qOM5L69dW1mHFVYmFnaQmQQqdG/+rux/xqJOiBgMONjTs1BbPa+vxztZVYP/wSlb6E4iT/On19f1
OfSHBAgZKzr6CGpwv277659nv/X9tRurXB57XLn3YSmjBhHDafzVUapZd/3sj+LgGWbaJeG0HSxT
LY5IynUKM0TsFxxqaoQEs3hCkPRnmEf5eOCxaDD3G33UBSYeie+TC0rqwm3x/PVB+A/ONZgRkAKo
dZz+8DQitbU7mh4FW+KQRupXVDifiIvsCyHCiwMRJmDoQKniWZXSGWaqH5GkuAsXf4wbM+h26Fqm
R9GF4VsLCUQifAgEE9hrBDlnT7jXYUAs0Ng45lNoop+fmzdWYQ7iwnHe/szpaYL+T1wPCAAAIIHs
6dppWaSRoyJxzEtjhKoOTQ7zqLncdwKgZVEaziWM/guLuHV/wLdAxACtd/akyLIeOzl74liVKJxM
kTfRhZjt/eqZ84XJPb8Rmdw/Q51VyPU6ed3SQic3vV7uVrcz8PB6u/AkmMN/R7FPl3DJh8Zy8kAc
BYloYq7huAuMi4qHL34o7jwfLQX233lZBE0dc0gXls3S2HL0leVi8ts4CTTXPzgqXRK+eXHpqMcj
rQz2EOrL6aRA0xLsuQyHJW9/ExhC7iFNhhdO7vO7nKX7Z5SzD+QuYz1SQRfHYAzMQxm1/qHt+mzX
U2P4WNlRuQNaom5gE70ZykE4tWEcwIdjVkBJ+nR+RQnlS0xRewwi5e1rq/Z39pJ/ff1KfWGr87k2
WViyZ8Kos+nlQlYOBSamN0Vmgh1jea2WSuxa0y73rw/1wvdCqogwDTVJ5JDCs00oPIkSPYCNo7Yz
9aMm4j/qkCLE20cJ+OKUttkT8BJOV033rUplxihLM/IKAePYgqw2eHz7MNxGnNxNpA9A2+kwGBtN
TZ5moCrN0Iq1F+gdYof1zeujvPB1AHRT2kZRGwbuuZAb9t9hF2KXecShLf9iTdG6F9GyPCAp/faM
GikjouiNi05t6Dxvd3rPUB4+3Mc2De2rcQjlPkXw48Jpeh6c8Czx9akPUE2H4nW6bB3hUA67vjvq
tvGexnDsDkIN1W7FrZQ+qxZ3gRiHC8yEFzYeGSZhiQubCtDa2cabZNiZS+R3xykb3Xe+sJckEG15
IaF9cRQ23f+3PNDEOZ1a3hjlUNtLdzQcuzvkCphmaOrxf1hAniWu1w2lAADrdJTaD7lNZyKgUAns
JfRKizsfl6Ssg+FesbZXk3FRke6FVHNj3QIr4z7dqPVnoy4eTvP+GoGGYgPd+lio93Equmxnjd50
n/lZdmOBab+zJrO/yugH3QW6V49ln15CQLzwxhAFEN57G9efu+R0/sGSos+n0u6oUguGV+vmV305
Ft/E6MoDuIvwUvTxQj2PbwlahTGRPaN+fDoirLct9J1bjAq7Y4Ct/d7GG3S3zPiuYA6IPwsab8Z9
PobRXlTOHDu6K6/McLbHZBbZhUv03L2GQhRKGiEhF7+K1vp5Dci3esOeZeYd+83odA4whY7tFuST
MtzsXb/WQxIgNfZQZrP74GtH7KoeZb+8COdHgGd+nK+R8bZA8O9v4g2mWb3tS+pkp0tU2p7m8+Mz
aZkkOlUB+UvZo3F402X4dxRU1hAMBj0MSudslE7YpS9xtDrWFBk39YbwUKOTuEsHx7pw7/4lfP4T
c25j0RzlMgQSSkfkHDkvStMa1iV1j/Db83s9Nja5GiGwTPLeLR6LAZ/kGJ3G8MfkKADgvSudEtWd
qc+SeVyLgw6x5EkMYw51LAPR/2wbDN1ieiCqjl0jDz4sk7152adDlO+o46hbw5P178U2zMdMWl6d
LEMOgL1aGi9LwOIuwUEFraBLwdOnk76zo5swmBF90449V1DiwnSNIQYLnbjIUVhxNwoaaI1yrCqh
AdN+E2socaJI5/VW12ujd1WFfKc35fKj7Y7K3w+DQwOtACByKUM8JwlQgObOp87nskos7LlEjBBh
6S4CTTK3mVtQlKKO7mRtZ2VMFqH3U9BkN3639Mm8cLo2Vaj2sNbRJbjRFjSdfFh+BlgjetI0ubZe
0OlWpdqZIZsaWTjU2cDNOrfAkUJj9GocEGXmyGbCpx6PAQtgRs9V1g84/s4bUZ5/FwOMA+VB3nQA
B2dbGZmCvC2AQBzzRbsfKifvP4yoN1xoRWx/5XyupJrAbyhDwGU8i1FAaQxDaZh04OewOwQ2TNDZ
bMur14/l+QX5dzJ8T3Yd/8Cw5exxaICRTo6w7SM2sHNxFZXa8q4m7aif4ErkUxgq6/PCZ5FYV8n8
O4xHCbpy0cUTF2fzQGrcl/Hrv4lmy/ncuSZpy2/SHrRjaECffuccZcIQtOl6VNOkvhl8hF9wl8sH
DfghotaVKqSHo3Te4/o9i7huw0zEwvCa5ipthJhi08+KbJ/mQbdSclPOdKgMGtpUFHKQqHi/mxy5
ajLa2OxXkz6f4aZz7Lv9yh3hBHNwZclalzvTm8GjLsH6ZR0FkrWTPdTXQTXrj/6YAy2UFcrViQfj
474TZl9RrDXht+NgBZEqKGZdJTrH/GovdZm+B2aFd4p0lLrPZb5+8+WMSezk4g0dz6pHhww6kwH1
f13HcreMWY+CbdsbD8vKn42rGi9J7os+/J16VGz2mxvyRoC2wp9tpBGIEqmwP0qm7e4dhDzaGHBF
WuLJEHV6J7cG3I4vWT5h2eD9J+aMG8psfXzI2rnTC2wqt/wvDPtxQ+wFg0GiHqo7YYLyA8niU/Hq
vGh8NBpqpzGZx3AQYC66JMqNxtnjel6rpEiFeHB0kOudsCQL3A+uHBOH61DGsAKmdteixTMmYTFQ
yfLwCX8X1ZH1Xtlz+t1q299a2fbnPC/os+oWfKnpaHXAGrU/iJluQ1zgg/OAoVrzvq/k9JjS737q
/SF0rhA3tW7AHUh2h58W19JX4x+se5z24Hvr4MZRVOcr4NpB3mfZiHdDUzpoU2NWR+bkGpWybsO5
bJE58uzyqhE5tUat+2W+yj17+hkursSvul/7J3Nao+s8UPKXn60znuXQ2sG2Do387mFIzG5Mx+ah
ltNwk9qO+pXLshoSP6pD4Ireav5sVsu4k6DR8Mae5XI30Er8Olhlf0WLlLuNCnzr7Tb0eJ7kZt/+
oKNOecEo+uBIWVkPVyCBzQ+1YyB0KLxo+Gq2ffmjz5b1vhy79btGQODTgpnJGqvSBd28ssCxt+SY
wGWimPZF4Tc3nVtZj32hhha1kNT/HHIO1nhQ5lCzHbAas5dFh4nWU30nMr99iAbHrZJc9FMZ967X
dckwr929rkqzjNXoBg81RKdxbxhFahBDt5l7PdRe/iWyGv3YCzP9jk5b+CA0FJvDFAXVuitD23ga
htFc4qaTrU5sY3LahI1s648LLZ5PwvODLGnTApfwlSlVV6FyxvkuywEu7ppWj3eiku7T2tpAfWfV
uEQy4Fd+z34GKqWDd6Wus0pa4qF2hTXcabu1f2ArMD16YNSKnbX0KAoEVobXvCXyXH6YBtd8QOF5
2EAuRvSfoovmJXTtQiuxp1ni8VDoNU+WoI2a95VQVsf7resm9sp56e+W3B0+5KXg942T4JaaqyHg
Rmla426pzQbVcwQIiDJ0Ifx48Dq4JbyrMoEkpPemV0Yrooj1iqm2XuVndHIoC8rKe1h8w/+JoHBl
8tY7wWM1Ze2vqnfZB8U8Ypth1d1I1xq73OJ2aIviVzWlOvuUqc56NOfQxQ07g1kVVxaaD7eWmn2C
76EXdwgU9YSYssRSHX/bKk/oNA5FotFv+WGDX15irj77O7jGNftYeJao9unUDlG8GK4Cu1WI+t1s
gS38sCkJm1eWUOmYSKWCIu7KrPrTNCpK41x4c76v2jL8zTOve3bltFyrkdQyMf1mTZOMi+yPNelx
PgTTaAAkgjTV/pxTD5FiL9VfK8soi91YbqajERMjo7HT7vsA3xyoKgzAHeT86HelKtogwilEm6Td
rHWcDp7y4qjP4TUMqHWLOFhU5O+MrsmnuJtb3gGnMFAGchASuHaDfpAxm5L9KEbTuXY82Q0g2Zvw
v3xVc2LD95AJ7o3GbR02038QeIPPytTrF5ApRvh+sSPjq2nWVXmYZ3vID2BVmiExyj5a48bGiRpW
a89Fn81V+rSuwKFjjT3jshvSCjzzAjP3c0qR4VvZD+tdna28KUqXPBA5UoDkjvOQdo/+soj6us+1
1dw1BWiUHRaL8/tRzpBCxtYo/4Ptkn4pwKYf3cxT8F8yVPLjTaHyq12I6LaTBs+QIdfiE64vRrYv
APFQDOxNB6j6MLs7QK/INydT33TFcczzTl8bsJTlHecbe5rJymfvXaXGJcLOuSrxYEJnI4qxUQm/
rvUUzknrrj3x8pqG100RZh+HxpHyfkXBv937FXAW+P9dNvFFhZ8ng5H5dtxB3+EEZ7IJdwAKGnY2
jt3RVTiWm6dDwfO0N1SjivehlYOFyaJmLPcDc7L5kF01J+FSrp8yD9IEwbxyyyQvTRsZ9GJY3tW5
IwCNA6Etd5vMTxmL0ir/jDaBbFwaTQGbrF8tIvZw8CPOZto9rUEl+6tFp0ZzAG/KSy8krg8JxiTr
dZTS2X3fQO6q4zYsLefBTRujJ9qo++Im6nrzWlCYPvShn+c7/muKgOtAx/5KzUFvAj5S06/W6su7
bBjTKvYyOCzJSDA8kKBm7Nep0pVKrNZDww4DP08nOBfbT9Kd+4jKX7feuQBuGx6jaPWvkDht3ws1
yfZTrihGIShsI49vpdLI44nPpOJ0nUBI0Q+o7vNIY5gSTI7xuExT8a3H+/IeTrDjJyZSMbgziNyv
E0yb5UPjOtLc0W/JI36ltRqA9SYrhBNjT9dIfLt9Qmfb+QNndXD3Y4Bpw9XcLl0YZ4HbXisPA1Bu
hcV/11hj8xRRPcfHoXERwoNj6t9FlVvylzsS4p0M+/yHY/juHzcwaPhwoxnmp4lPNbMehbHsHSIx
gq0VO66kW6o0i1MupihuMTevcG1uIyeByDP9bgox/Uk9V6q42zr0MTBBTcPXD+ddYUr1ccZYp4pF
tNbfOtfI5r0oygCKdxvNy7XAee/LQpI4J3pMvfxb6qtG3wULfd14jmpOG5o5HcUTssA4Cyv3cU2L
FF0JHZiYvQseuL0b4ZC4o4uVf9RVVP1YQP/Aicindy1Ay+9VBocLWVEp42Etyk/p6nV50hTaoXWS
ziMuslPn/YdxNjiL1BsMOzbqwXo3FmMmY0MhrrZTQ7EZAFTLeENZRE6omxWtc1jzTfmwJ2RRsdtM
VR8PppV5Ox/bsC+1iqrhZmma5SexUVXuJ5z9bpsys0iON2AGHkNDeY/SwjjEc1c7VQxPV1uQmdrl
94pwQREbNHXbXTEuNYEazYYhbpSfPeAKmWOgXWbG1ejPTrinkOgdvUbxpKJANXfJXA7zTW1KLERM
v8LdY+xzuZ+wMWoSSEey3Zlpqt9XWbRUe/6a/qIhlPYfo1IQ2LUDClCJLg22szsIBGbDdk4J3uop
QzfV8FrA6GH6NXcju0DWCJG9OC0y96Mao+ldNneFimHrUY3hSVVunLdWRS9+EuVviPlC4v1tW7f5
CG5pl9ZOynFZBgIGw+jQiYQ3PH0DvjK45PFm88F2J/4+bZQORZ2m4qA1BU5ND46goZlgsKGNGGSI
ROkkm7W47uowx6ctKsJvvlN4QYxm+oLSg16K75ZvtAo8QB9hA+LihxS7El36JHAmoY6ecKcP1Ywr
MxIE40phJZPRQ92vqzzUpH1yj5xf86uZaXfvHF1E7Q3KR/Jpscq229U5FkM/lmFt3StH5TyiWR/W
XSJzFMjiaA6FjhvDx1wKRQoa0M1MYh7z5Ho2169qfgunGT8ii7Sk+zrv8keP+Ke7EvVkzA+DVUXf
myHKfpOOV18tT3DilnlB6z7Lgs95qdOfvpyiqzKCObTP8xA/GTHzQe7mqVrwrcrRh96p3neXuM4L
7jkAT6mZzJVaoRc1LPJudSbt7TO4WmARKPP1e5xx6e9M9eJ396NNDTMhH5zuKHduQpGjv3x28cPq
blI0w/W7VU/T/aSDDenTOxxhn5fugxeqQMfzYlgZUAOZp7/dsGLmpbnO7zOj6geyOnTxYqdEkATj
Ai//zA1Ox5rTgBPOZNXOEPuz5f8aU0tcEfWnepcti/El0E5YvkOkBaOFulfjvZ1qrkGDetUnO1dB
dKVAlufXndvan/GCc987MvLU7wBIl72rDIX+XFMWzefGUOyuHIqgs9d5WqaESGn322haappathCi
WhDJ/CSAu/7eQP1I3iB84Le7QaKS/KEOhP8VBv8yJR3RcBqT/oRPS82yxxlVzC9Bq4JHr8zwW4+a
cHnKs3C1kryiraCjuRrZFFiAs0CpFEh1mP13oDTmuy40h2K3Lpb5PVBN/7PTlUQg2V689570oZpG
9rIRtYnn0qQP/OZHSOrwHqgPQSIUnglH1aZPs+sV8sa1GuxQJa29Dn/mzfsM+xiRljfGQFln72Bc
Ye48RDkGqKPN4Fwo1551D7faCAAw6IRgFDdExlbO/gewYOBnkI6yc44r/99t003dVjhfKMdosVbz
PnLr3iNaG6KCjVMsl5T0ttrLWQkIj8lNNJIatgUA+XR8CjAI6bUAl31fdkmJzHAiMnP4pdeufqOM
xDZXakDABv8Ci5HHOB0rU6LBLK41j6b0nE/oJXjorHj+NWfqkkjlWRdgGwrJc2YF1hfvxmfgwa0q
U4NxPg6d80Hac/OO2kWxB8NpfRuj5kJ5+8XRoENubXqPCuFZzdAFga26zLOOaWff1/NmRbVQIO2o
vVzJbnl6vXZlPR8ObSBQkSblZ9p+5/4/Qz/4/TwU8xE7XbvaeaPIjMPcT9UB5rRZ7owhy2hCG6om
mAj8USYGd+5TXrvOfxZhrI7H1K/NOxnmGWC8ftX/YTm/WnHeZOkl0sDzDQYGhIYunC0TzZJzvx4R
LjOmZNPKR4cnv5C0JXM6U3ueDPttDTY+OnLp1Pcp54EtoNFwtr9Cw8m3TtQRbT9rPxtzu/PC0fnw
+vKfdSj/joIDhM8uZkrA4U5HydOgbBdDLkcf9unt0ofO/eS2bewZtnzEhsnaDUpfklh+XqlFnR0D
F+gJgJtAG5wOCp3AUqLrlqNaTCtJrWlMIsoeu9en9tIogOIoinq08eBlnY4Spk24UmpejlMQtoSQ
kXst8vXr64O8sCG4BVD72W49ABhnUxk30Ta3UMuRx8A8otWQ7ycIFE/YTIyH/2EoNEjgskGYohd2
Op9+MVUpyLKOCIbm11676sfQx2VndGgLXqgovzStTV6IPUi3H4Gz07HWsQ8K5IXW40DGucMLkBJX
tzZ7hiovTOvvRj69tKEO0IJiL9BzhQZ6OpYMi8AR+Wgd9ZQezLF8N8v26xB2d1lt7GRa7efUoMji
TztjzQ9jYL/zB/FhIlH0Jvtj5xQfFq/8SLGWfpNCiymQ+sGU0YUP/fygcBpN4PF8Z5CW5x5a8+SV
0DKL5Uh9Ivpgrqp+zECbfgFH6n7NTdN/7MKJfOP1b/7iqDQ1ULNCGonH/nRtrLXJsU8P9LFG2w7B
9dVUX0bkd755shHfyqBrrtelBIn7+rDPjw5oVaDqdHqZMJCc02Fx0co9paeROxkXYmvoYHwJealh
8/zmpzPFw7jB7jcE+dbU+Cda0KFGezodoMIDnN73ZIDkFORKjxSc3E86Td8omvW3pUorFQALTE0W
9OzJtquUyCPD68UqhLqqB4qRkeytC1fqs8XbejEwe8HfA8KA2ns6LeXOOUjpiGZqLfKDJaY+ITyv
3oZB/TsX9LLA+2LLgnDw2Sh46DRttY2ic+xzcquTsZDl+L+M4obgAXj3QHRu+/OfTxRm4RB0rece
lTX3+7ruTOxd/PbmjduNQhhsbDwMgF2A/Tmbi0eUXjmrFRwLoNs7v6pEMtVRfWEu57CObcmACoMs
Ar1pgiY4e1FdEc4RLaHgODWe/cmRAtfMbo0Ivd32ygsRi89XKBmNdu19VBfhVY/9zdVSgj1/fb7P
TzVoaQqroJZhoWOOfbqqkvi/CRoE9wjbF1zSZoRk4Quk7zuzpEXH3YICzDxduMGe7UtO2r+jnu1+
MywD6n0Co0Uk6x4bu3+MVNb/eH1qLz0cNHh5CTffymfgIzru6UAdAS/OcNHXtteLq1QZ6bdlXsc/
rw/14nw2zTjUkeG4/O2J/rM3F1U4DWVd62gb1kSu7nlJmk7rhTDs+SXFqiEesckvwn04/1ZwS6pm
CTASlpMp9uvgZTcl7bci2bx7pri3Fxwv/oeJEU94FvgBmuZn+1SLUg4K2dGj5eNa3w/TFztQ6e5/
GGTLk4j8/hJYTvdglYq2z7C4PPaYNiTUwo04D6rmwigvbgf2HTqjzIVVPB1ladqaHphlHY3epHxC
V2lHypHt/cJrL8QRL30oXkg2BBbTxGJnQ1W4SdvOyqGajKB+MFNnua0gQt4zyTCPsyLA1/T1JdyO
6XngAsRj67czRZKX08nZLadNaax9w8ry0cKT+oqqeERqLet0jD1d1F8ae23spLFIjS+M/sIlAlqb
ADdyEPMnODgdHUPIvEih9B6trFTfMrS+3YM9j9nBBDZTJFIKs0461+8vjPs3zjybNuYQXKYcPRtm
3tn27KSF9YalpiOeqvVjIXNUFIsuLYr9bDm9edWMqv8qkK2ZycDzCvJJNLYfXa9BR8tYNsZz6Wcw
MvOoEddITHogNhy3Q5TJi5b/0NxBxG0KrSHfKddVDzUg5G9lYfs/EMugh7o0S1vGspyy9K5vcyTK
spC28s4dzRoJp35ZvthGX9+OJeWt3QqPeUkckbo/zEx7+g40TIdOO/Z6S+xMpnyidG8Uu9qc9FfI
ExQm6AvY7k5mC+XQNctRGUwr0MiJKZfhnfg/zs6jt21lDcO/iAB72VLFFuWWxImdbIgkJ2Hvbchf
f5/xKqIEC77AQc4iQEbDaV95SyVmAaTcib+jb0VJ0HJjtLLL0UAN0WwoIefUJcSWXmb03dHyPt+H
2B6hENqlxtd4rAY6G0zX9sdpQrTTMLsf3WjGt24h+VJI5JWBXovQ2S6AH+5zNo5ynN1Bz+6bUfF+
CyU07muEgpxNFyrjV8RKWnufLGRPsBitOiARwgtuRg85ua+H2nz1moQaoD5k2ouhF0V/0GnOhpup
1OpPReYWqa9iovMr6wynuNEqk+Klq+JI49e1Nn0lhnE/44jTp/fuXNYabZRiepzmrNZ2g4LUwQ5k
hGH4Pa3haz4kFy54nhGLSgQ8XvyiVolB0ue0xw3I8ilbYp90U/s8zR1b4P1jfOkg8S09aSfB/bEG
2rmRgrDdUMzHWoyUZeF/3CAUlj8V1djeq6UDiAXR/SvPyqWyB/vZgUQIwg/M/er4GrlGVz0exTGH
nn2YJy/f12nb/DYmvd51Q5dtoFSpO7c15nu63O4eHczo1jNK61PZFROiajVKEa6q1YibL9XWtEfl
v/c/zJvy6uqkc7sQ/kOxogO81sVy1KjOzawRR+B49XdVmfWHeY6iX4ret5tlTH6nhlA2Ic2uI1sv
2onJHB68IvQOAw5UtPdcm96qWm6iqNJv3v9xF6572EVUGomhCLfXqi5d4hDOJRQuAA1pj9lU658j
VZdyGGr/Ghte/frh8SSEDZsmQmE0a1a33iSAKiq1TvRU51jO6qVngNeZwjuQE2MF4DCKrkD7L7yd
FFGJpRAMk6IiqxG5UayOIol2NMP+vyxzS/CKebMtnDL9cMVPZyPCi5AEPkmZP31KVL3oWGbNPOqD
5sIQy0LfrIQIiqXqfQd01JXxzlG9pF8U/GRVk0oG8MTTAa0hophB2+ho6cBbajR/fta1SsVfodpH
Fq9o+1qLTIf2X+rcYUqYByqaFb/iRrQvoCQrOlLKVVUFmUyvtjsAWGiMKB5T6V9zpicVqJA1OiYR
hM7HjvtsZ+MG9tdLO/HdG1zjszJqzb6LJveA8VmPN0NnAROqjPLgTkb70IRLmn08gmL1wZJK01Ag
KatPVY1Ni0VfbB2zkSyhLWmfOFoifKAD1/j/FzacVHpGggsSIE738j7+J6Bm5sbAG2cem9D4rVq5
fTt41ovZie5Kvnfh7KI0KsubTI0Kw2pOnojcNEOD9rgki/6a1nN5r+vZLgFOvVtyLbxydC/M642F
IUu2MjVfzatGq90Y4U0eXUG9Ni7ouiKVs9DBVj+oPCHLqUwIFCZ3pkpotgpCo9AsoBWX03GYwVoU
nbDoVY7xrtPCa3Uz+atPd6tBoEuWgHiSKckep6uVDPK7Rdi8IPJpHVvaUNukGdor1+z5tzPQhGX/
UZpjvdYK1tGozVxCYjw6oK5uql54t9BKur0niupKfnppKBaIYjeOJ+c7vU8A/jBefywWZGDNDMlO
CxubTQge9ApU+HwDSrQ7Y4HffTPzPv12ogJi2ZbZclziTvtsmcLbI0mS3KQm/rXLUgNuf//1uDC3
N/kkyeGgArFWC5grOCxp5c5HfJXj1qeqot4URjF/r2NQFO+PdWFjYLBMbZ2sWP4nr7l/jjF6U5qS
IFV7rIspetbScQ7GpHavnOELCHc5I0aBlkGFcs08E5U10DQ2ZppSkw42o0k/qQPsMy8utY2gb0Qy
pFp7aaUbRDpcsU4NP2heKguxElBOpkz/DZPx1UUyoiVp54pYjiMV1MOMxvF2LpCyjgG6f/yrEmt6
+OEBqAdkvjrZhhdpzgSS9Rj2lfK5HMcvBDXtlZvqzVBsdaihu0glMWJemEerl9ibkogw356PUTdW
N7NaJ19yABdB57rZk9UC9FsEegKOKxQQ0qG1FVWto8iSD7eCjvXox2h9BjVoXDR1De9Vr7PpdjLU
9lNY0/2f0xzRFul7nVd6dIV3duFVR5cDCiJxEjLLsGJPN15RJwtawNkEL0bQ8ce/Hj1sgMbpfxDP
4aVDOALBUaWhOj2OLbi1Gzhk2l+tjSL3QKUg7I71lAI30d3JHr+8fyouHHkL1z2NiIqgGLm50x83
2riHpIs5Q5+1Ubeyk+bGGAFKJQ4yi2no6FeitwvBs2zSSDFANidDrgZElRg2o5HTrumrGtUr2wa4
lsK/uYWEMRSbYXDx0VrazGueZnogEcylqboxwmyq7ro41H4p4FP+0LcHhDmLyXvtnYlE8uOfhbcY
Cj23IQqpq8sCAJZJod+bUf5NPF8fo8TXxPw8D1m702Ptmp75hVWQJUgXJyNqF4igna4CXkWqHYOX
OuqL2SB1jxh3E4XJveGl6met1KfN+9O7cO/Cu0Q/AQsGKYYm//6fuzCa2gFQVTofNSGKje6IeVtG
SQWKfrxm3XNhKMlShHFJrZBQaTU1J1VM0cWzecRZsSaMcRpg1u14UMopvjKrCzc8QACudnhQ8GTX
rMhJDfW6DXXz6DbZz25BY4F+raf/ev/bXRzljStN5Rx5q9UGhvJlh7FJkK7V+nBrkAjf921rPL8/
yvln4592ZftZImfNt2P0zwpBJChSwLPGERehDJBLBGVLIpyNMHev5NznE8JtCIQKFJk3KcPVhNS6
twY81PRjWSVwH2jdomjeNg/vT0iW0U+vcHqY8uhLBQzJ3TvdcvasjuYgXO1YpPWLG8f3EHAf8Lrp
qCyhDpbPTu33+jVi+4W5EVZQWuK9l0271fNklYsichSej2UeVttWdPN2Gm11+/7c5G9fzc1Gc5vU
TfLaeAdP52aC4UpKjUZ3KMyUTLQOEtuYkObSc+oB2i513Y8Ww+mfcXsCR+FR5Opew2ymlLBBzzLv
UCfedE/NEDttBAmvnKj1oslRPLJfoCigLVi404lFANtTTcc7shDZAkrTTtufOjzGx1LXOyqTymI/
VnpaHkxAm5S8+msUzLPHk1/A9kcZHAaXfKNWvwAPb7MslTw8OJWdDiC6DGis0VyYByTcwct2kbhx
YVvd98NUPmsYd2YU4DT7GwjhCbrJ4Dy2sISuLDhB8WrJ334X8Z3UgbXJ11cRSWUrCZqVWngI60H5
YsES6/2RRnnop9oyGBsHCZY2cAoT9aYc0z3YIF2G3bo7DA1Es1KDEZp3Ea6SAIbNeNv3ZoJIlhjq
jHe+t/pNpOiFvS0RPvmZebH3RUkn4d0saPkGWm7RPR1Aldd+GlNXhtHkKfexxMxsLECajQ8nRIXR
Mdg/c0uzcwTOE9feICg8hLdEFOoBOovp7dXISXUorMAdbkPDUe5FF4WAch0CKDC4c/UVHwJP94d0
CYEOqzHUmBFJq60qFC0GEpku+SYLXWerGWlXbQ3Fs2CzqXOtHYrUym+Txog/t82gfarNenjQcxtG
kTAzd9NVdfan1qh3UPNd2tRPcgSDdmGt5OY295AKoeLRWtAyksGjEVgn2ZfaDAFELk1feX6hJ9yO
8G0GWSHsp8BBwzjDgURDkh/qiKM+20WajHfukiDGqXfm9DVOGivbFLWpz34S1cl3pUuGxHdyXfvp
Wl15b0TwYyAG6FizjW7RajT4G1vAs5+XP1aUG/dlnNXozeCm8reBbgDSvLLG+0ZftHxT2XV57HKl
zADnYr+y6dMeYy9cytyNV87pK4DL+utizeGPOhxiCH+Rku91aBrhPq/JSDZhZ5QxHhGRa/iZC12u
NiNtQPSa3uEWNej5u7MY1n+4Tc1cl+EozI2dT2CaE0cXe28sw9GHlgHDgFJ8/imPgUxmveE9dRlm
6jth6cqvSg290YcdY0AfGeP8a9fDDfeNoZ+7jagirfNdgHTZVoMy9dj2dfqfoH/5anoDDD8jnFpr
WwkVj+/eU4Zw3y8m6ovu0DfjRhvU5Qe6OShvggpvf2kQKhHzrRPxtQA+hkCa7J9sQ+EsP2Y07VLf
y7u8IMIieMZtzaPO1cSjPu3JNo0cZIcSPREtLjTINBwsd21V5PFmMLLqfnCz6lmYwoIhGc4L1IpQ
ScaNEpfdz2gQUAa7bMyfmrld4Hq2WvyfVQ2atQNTboQbo53a/3IkV7StM5nGH9DplbjRNKU8xrjn
lbvE69o/WVFEf7sokx4COA5XvpYq2ktqhtUPq/aKLyWvc7zpylx/EEU5vcIv65/7kdYBnMc0kyQ/
kEvcDFlaE+JbArpcy5ng5Iii9ZNqmr70pqvfpQAzWt+aO1iw9ewoy85hJcaNW0Spsde6Rll8Q1TA
NRW4Bd/MJMn/Tpkphh2AcPWh8Yq53HSuWb1GYVM2PuUVtz3gRe3+chvHfTDNPPxCDwmqDkUTA7ao
EEO3NYwmg+1ciynF+rrJIgrmgMPuMFvEtiICv/ygqpNQtmrt6Y84vHDNJXHrfHdCZR53haJlj0Or
hcuuGo0xwwMrrsWW1YSRr3ilfR/SYfi+jMbvCdx5zScr/SWzpAQe++onQB2Rbma9jDq/wyPgKVGL
6CsJ+ggwXa10xccboYr2CqD78s5qouQJnkIET2EIi8YH4kzNs0HD9bXNVf3POHppu2vDKvoyJ5Ih
1BvFEMGImqMXKA1kNHMVa/DGTEUx/WHw2C6F5qaPSqyghJjYffTVqhOrhpSaIL9a5W30Eplx96Rl
bJptmXhYKBbekL8OYeIdei7gfjcWXGq+ZkPWrGzhQF9Rkrrycytvvr4fZ6yDQvnogNSw2DIEUJyI
0+e4CKGKCDVFlQ/zHFDkjufHI8QvNU2vZSTrwGk91Cpco6dRFBlApINdLfM2l31pzcivWZaeYU/k
MIhqSHY2uRZ9hNMZRXWmFQkmOgc7pyfrqwBd7kU2J4PPkkj5OGolyaaayZz93GzZvXNndSDotR6C
JdjXurgS8lyYuAOEVUdyieAHtMLpL+LuUSvXi7xDAh/14M6u9imvSuVKfvmW5v4bMjJxmiV0x6UT
JBg/udT/xPeUM7RacXrn4C09XdoQlfxkn88Jbjdmm6nbsmzNz21fArO3ChvBaF4349FQQcWQr2XR
rwrYSrhRTQvrW0x3DeQeGrjVtNfB9h+03BRXAvh1jiqXimI7OtG0RKi5yw/3zy+OY1QipRrJwW6t
+WZS4uFHnxTl74Z68UMbZ+nf9zf7OqiW40l1av4PCZVmz+l4U2EOMK415C2guv4qnL67gRlR3Vsw
eQx/7lsUIyeAzlemeWH9OWDAMmRVC5UI/XRYT58WhDt772ClXD+GkoofMRvyg0kkk5LmrETWb1Wt
t/Dyn48J/9SIMbdxD0pTmFttmp3t3EMOe/8Tns+FrhWxOxITpCVcGqdzSah6ccPW1mGpkmmDmVmy
SWo9vHJizjcGtQsQi28VDJoJqzPcQlktcB6H8u4ud7OX2986O672saEPh1KLndv3J3W+LxgIxBbz
wXruDOEnhkk3ohCGvQZ74REr+/Aub83wOaNyuEXJ2vQd8thrJdXzT8mo6Bp4UrpE2rKcfspUmycq
hYYWOIvWBw101f2AaMGHF4yuH1uChFXmFutWE57jVacquRYodYhUQlrySmlZfiXhP39GGAWsiiz8
oVD+JuXxz+ZLc9NFhkawYFA1jrGnLxuiPLDgPQi/9xfrrBzOI8UFx59oKGpgC1f5G+oFoeW2mR7k
cL0fDFVJjhCBza9Z7ZAbJ1EURJ4FX4vg+1aPxmY7oph7pa96Yb70VEEyoE4CKmgN280QBW1lBTQY
Sog3qTeH/3VJEW0mSymuVKov5Ks0wtmVZMuy27BWP8zUFC3XeVYDK1N5rbCjnR9wWzb9yQkB3/Rj
eKvUSbrXNacIMpTD74StlxvkUcpHr8mqB8eo3D/vL8KFA0ozzNP4BrALznLVEosSpIZaNdCbQRzU
Jgej4rTe1gtrytE6tNb3x7vwvWFnUvQjSuGis1ZPqI1k4aBAAEfdtkCB3ytMv5+XdEdIca1Oe+Ed
pTQgIeDUyiz29OqVKIcpUzRcWILaUutfXtMguhbq3o0u2GlAdJPNPKfFjv7+fG+j4XMf4taOWkU3
PUd4TWzbxSKpnqL0uRo6EzERzyCznK6pqV8IdKhLktBQsqFnSGX59P7o01jJ4ZL0AVknPFdh7sY6
/6IM2l8FrREXoxerFV+rGL6k0mv3CiaDV47ihRuMYMOgN0r3S8rznv6CMgZq1sfWFNQ5ogCOA1tQ
hKDy3l/7C3vtrWKJJCyl0TMML1BJkS5GI4LFDIcn01jqT8TI2qYVVbLP5kVcucsuzUrWh7AVM2XQ
tlp/wFkRWDlDBFWaKc86rEVYutlHpc3k/cXzCUCadghFKLnj/7kxFy2ta0uY1BjsZTj0VjPu27ob
vrz/7S7MBXlW2smkwKCf1is0oD6kC28RgeWV1hZeprOp4C1/fB8wiuyQg5KX5cPTuagG3o9pyAoV
lT1s7Kyv951WfRSfgbQ39Tr6gY48mEAiT0epUJFMcS4aggZlni36PeqNk5jlZqBycuW6Of9swFMk
x0h21/hjtbGLvEql5IQehENUBjPMVb8YrPjKRju/1AABSUE4nhLAQGvYEcozU5I5gxHUBI33AF6i
G2E2w02DXdfNR/cBQ2EtTu2VHgAU2dNvh/lr5yFtYgT6GNvbUa/KDeLh18gs5yeVUXSdcryEMaCo
dzqKYYrQHWdGyVvNFggPieQxcbRygxFc4w9tldy/P60ziTD2BEcV2W40AmW7cbXzTL2Zu3BmoRxq
cY/N1OVHtx+aJ0wbxT3SMAquGlny2CBS/mcsZkqGaAX8UKchO1pTnn5+/+ecEazkz+HZpwUGEPu8
hJvOXIbz3OlBV8bWU0lr7y5W2x63BFkfc2rX3rVNI7Y8B3i9ab1DAaaxDhgA1Ruz1NN4mxsG4lJq
r00PtdLWr9EY6w9JaWRfDEM4Poq93bZV82t0Xhm2n+aO/HDwYZZsifM5V2G9o2SeEIg9BpkVRduh
N9rvvHvuEwRN+0ZPLXvTKRLkrFTXsHeX9gzABPrwUL2Ivlc7szOtqepRNg1ISR3XJ+5LgzTXWx9J
D/M+b8bq0/uLdHlA6S5OY5SO8WrL1O4Cejlx9WCKJvWQK4riq3o4vGQU0fYGmnNf3x/v0l1Cr4i8
gkgJg4LVBJsZx/vBGPVgRnvxcQw9bW96ybWTcOEu4aoiEiUp40Fe13Fas0RvyS6MII15r4q+jfdw
yagqT96HnxR5X4E7kP8D7LEKv21sMQp0fvUAEaM8yBVq6EU6XgMuXvhqkgrCMDCxYRmsNqRVF3Uf
qghbWI1d7OOkSgMPqarb99fmwl4g3Qc4QDeZW+QM2e9VcVjSTgvI8cwjZaMc0ZLavi2Rr0N6remv
oKEurNLJeKsnbGrKJbJ68tqq6PtdGpnzRlMQQhgGrDben9qlDyhpNNhiUHVC6/n0LkYjPcXvLtYC
ao1iE7v6uAFVfs0T4tKECJRVhCBhy2JLdTqKoH5KXFlogSiKBEDyOBKg9eNNmdYf7btyt+KJAhOc
UhqBxjosT9H2mBPIL8HU9+1WRfnETyukyt7/bG84hdVNyBmSLHBZEaBmczqjFpJ85naqGqj4bNtb
FTn7n2TXXbfhym/2do/X96ZFG+V70dSZRTJtK0h3YSGqb6hzqw+k2VBjlW6KZl/X8hl1SqDlYoOG
n3sYorxptn3iFr/NpVB+S34NeiVhLbGmk8E/hDupsiW1oTGASfcyfDyykaEToRTkPDK41W001UMM
x9pyg8wc3G0/jxB2cCW/MsqFc8WJkdtOpicUY08/omnWxqJmhhcoyowsJC0prnev2cy1hTBjHaZX
4oAL2xCyIak4NwJdjTVkzK4UswZF7ASCS2Wvdsp4M9mxupk627hyZVwaSgLHCN5BnxJSn04todU/
WWbiBnGLF8FEZ8M3afjtQ6v4+/5WvDAS6wTbDpwwyJo1mBbwuRin3jMChLzgoAzI+fImK3eL5g6H
jw+F5rfsiFOmJMc6nZQTpXPt0QYM1Knsf5Sd6vkhDJsfaZU4V7bGpVlJJQ/w6FIMYY3ub2xdaa04
d4IW9Y5d3JXpQZS0X2ZhfNBcleoECGRiCyJfglKyx9NZYYW01I3dqAHEwX4zdCgPWkAYr9wYFyYk
JSocGe/Stl+LePTdZC+miuVRBsQrMDUl2+VJbd5E9dLvPrxMuKbT2JA1EBdM5umEvBx2FXRoNejz
Irv16DHuRq/w9mY4f39/JPkQnd6CLqmcNMDgiuBUrSL5Xi90pXK6itpCOe6BH2SHSVejXaWo9IG5
pAW6XtRE3h/1/FPCwABRA+IKeA0EkNP5ZdIzIqXVGJSmXe1C1Wy+lWB3Xxy0zq4Mdf48SucSci9m
STN0neR7k97RIayLoCdzJeCt6Yt2KPW+P6GzUQhgkHaQetC8jmzC0wlZ+mJ1w2wvQR0uA7yivD9a
XXutOHY+CiEf5V3EN5iTuz69ImtKOp1NGIQOjDkouiUyarN5ZfPJO+BkS0g5HLBjBJd4HjCp07kY
eorpbdp6QVPBRUu8uU18N7WtLaTdfNciEpr7hloW93Zi2Fcy5bP3hLFB4JEsAycjS1nF7KGUPLSq
IgzmBMG3IvJa39baF123nkWvfX5/0c524dtAMEAcxDKY6GrRZtE1w2wIN3CQoXpUUSZ7Qqc93SPB
2F55ty6sHBJ3BBkIf1Db1fXTb4ptLC6ikKCCEBi13yZKvzHhVl1ZuUsTIhCkKk8fXoqMnI6CcjRX
cWh5QZaF4tBy09+hydluJ6scrwS4by/7apdAkzCBBckFO2ulTEtqTyPy9YE2x+K2iVASHWYtv+t1
O/qLVLt9ixhEjmCDbt+hbSZ1Yj3vsxNjJujqWfEY9p51KK0McT9prgHLtIn+hChkx2Adynb/4aWm
60ilR1aV6Quu9hXwoRLHZ8cJFFeZby2tqQOD3/PqttPyfwxFa8RiB9uyQbd6YkXXIvfXNiwCVPBt
VEzOLfgdfBPd+BotASvNs7Mq/bNkHYIKtuGu9xWeJDFwCTMMenVyqqcMqSZkKFUJQOjNLP2Fg65l
HHg74aROdds6aP5V+m+RtdOLLcbc8Gt7LtObNAzjctPjeOj5i5JYn8O0K+gWQwaefAXs0EuMwNwd
zGyjJJicwzDQYiUDVx7GYb9FtNtaNlbPE40sbex8FZCqPtkCRy9Je6seudBmpMFFU3zRe5f6eVnF
iS+A0T8ocaQBZFJrG9iUXrTEqUiK/AWMV7+GdZu0W0o/FkAvEekPWjyWj+ai9Hdm4WXf+0HTMl9D
pwDB5bKxoq2SROM3eyL3RxGxn15oIdWfbMUpf9RuaxZcZ5HzN4mKJt1NtHb059rTqnILO1WtNnk6
97d01ro/pef2HrhmT8EkDHBLTuwym30gWyGPU2V1zjZHCCDyC9wz6k3X1AMDmmOp+jAH4uhWgI1B
XAZDhr9OYigQCPJUAJCtEupjM9QHv5pGd9zb6tzemnbW6Qgrd4axSRKhfFp0UPu+birWFmxrMu2N
ZrBeDDUfnmM6VWBFI+PFQIstAeXU9sXeThOt2Uathcazm+r9DPnZU+8LwC8gMEqv130Pr4TO9/pq
cbdRaiFUapdR9hnR2LDbmQMnERk9o0PwXO0wkB4afGI22NGEy53TGNl3u1/AAirZUj3bqZl8TYnK
/kwmIjagxkr9PweBsGYbK3gKQqS1nb1jNP1DhZOgxCw2thv0Rt0ABBwNr9lFpV17O5C7hvpJsXIp
lTDF6m+hK2w4zwoRKs8IDoybpkROe+OUJrRAKzegZhixVo5Xbk6S2LOTJLlf6L5AROU1WD8GAFRA
Zs9oELduZtnbgW7cvB1C1/5VeXZWbVyhKkdlyGHBzJmthAeKno56Z0ZID6IYrhmjrxdjKXa0yEgL
nS5HA0LleUn3hpvoPxOBCzBM+zL+2WKx0t7osTt8A1M5/MryyYDzO1dZvNOTNv/VjH2KqGHURU8o
caJEheZ85n4uKwTEuwUdaF6QRSuCEWTlS0OqFR7zKFRTcger+VOYXgNoE5iPcpOolZHuUN5Us904
uSBhsraApt8oWeUGRpqlTw7efqNPGc2+KcauS7d5GHm/VSo9kT8sTvXa2FoxQMlEZHibWU7zlGhl
8yOPZ3STDCjUN+qcjD91e56AAKY6H4IHN/d2i4FKqz/neZf5Rqkq4Y3tZnysKfVacYvmvwnntEFz
09fcwr2bLRyqfH2wAPCg3ArMK67CFE3MjFB7Q1zVpwfUb8tv9SAwayYMQSN1iPPE8Euskh1Ar91Q
bVCrR6SZyqfy1GqFHW1rd6rEtporN8YeOzF/j1TQIvTZBaR+ZqGUt5HgfvU7K289vwnTpronE8Pm
umgV0Jd26onsxkON4UlIE6iN0NwSMqvRKF+FwPZx6/WK+9Kznj9wB4jjTWQnS8fip+1zNDvcYKQJ
Q0DlcGjuo6gdaeNGUYO/gaH+yrxxmgMvCaP+pnTLepAso748jJqyAAjNqMteSWzP34w32LeE5Niy
27zKlvCZSxRBCnPUnNLFLcJYgIcm5CFX8qW3l+40RKB66BF0y2gOvMCqCKZluB0quJIfjaE2fmpj
Hy23ZtgM0ybSrDjaWlmSml8mW49ew6mLDN9F2APN06UdvlVWPr5E2F8gMT5Myz0iuq27SaZImH6J
pMJ862mYBbP0bv3c53PoIW1OMdEfRhvfDGRj/UEtJKxuEeI3KmNDvMFS2f2OkKnxmvI2jBs9Nqcv
1CXTexsaw59KcwioB5QAnjFHw4pUo3os/D5TeqBRHr59vpbVU30Xxd3Sb8s+Sn8s0Wh3W4u3amT/
CK94iGormbZVM6D2bpauHW3skGRnI5yoz7dplY2/qqFY7C3K0PpDqzfulzluOnerzsP8LNQMLoNg
JyJ0LLSo2Jjw1BCuDzOcPwzQvv2uAWVVbguKBt794DR5wrn1tE9VpCQvk1VoTyrsI3uPZnJ6q5pl
cpfVUe3deijDO37fJ1bij+qQG7vSKxc8g72K2Qymlv9WO4x8gcK6VntMZixtfM5hOWH4M0SPvJPV
r2GuFFCcXqJrPhLR2MPOZm4bvl4mS+zbVTsMEhoxP9kijx4s0ZsP/KQOW4/ag6qo2lPzp28iBDGG
CR3ybzELMW/svlZf3g/45N462XvkYLLnCmwehdQzla3a6CN1cOsoKJJev5lyV5f6wZB6nAJ9/9zr
P0d56lzZ8WeDUpdnWLIXxBGxZVhlTn2StcQiVXXs+sgElR1130gFzNsW0DhXY0ZJjD/KD+eejIpv
tYu7Gg25detX9F09Zp5V4Z6TjPuSq/czUtf1lRfywvvIKLJCQJzpgAo7zS1ocRlhaXUVTH6pZEKV
Sn0UiTPsgTmOdwOYyivTOk9maHKglkiZDxyQs+4CW+iNq/xFecSEAt15m0g097PaxfyWN2a+Mto5
yAKkIBU4lgNZFOoucv7/tOkF6H7V8Yr2uPS1/myQz+c77oYBLW90Cb5zG1O+1xcy0q27EAT5KcFq
urPGTCELrwoUdt7fwRfmj3EsSQtVLUO1zNUPystBNLYaN0ckxuYjgPviGBmL99hlg3rlRbg4lJSL
o+AkXwT9dO6GKlD34DgiF2k5FLfx71hSFaBHjwHw/zErgBCeJ8vFlrUaqi1qlHfspTnCmMWqzKo2
i1phbT2Dtnl/pAvPHJAeLgE6xnSNjdXrsxgw33OR1MfGssZDYS8OlmW28tGCKttGtvtkBY3Ido0P
Q2NbOHBSORYpatQtfQFfwyhpm0GIv/LpLk1ItpvRkTBsSDWrxFLT1TYcQ7c+zoOmBCIx3ftKtV/f
/2pva31ycZJkks3L95q0kNrc6V5Qcx0ZqKyLj+qS6Z9KOD7WBqmf5YsdY2AClYYCKU+0lR6brAsR
1Tba+Dkzeq2mF15O6q3wvBLtnMoc1R3ehnCVdFyrwCBPdR40+NYjx4+DG5mn07oHuOXVMQ/t6UcD
h6W4whi+cGlZAMNlzw/4wJmiTYv0SKdPc3zEPar/baix4TtLXnw2YA0c5gRo9Ptf78ISoTAnbdmQ
jqaxtNrdYvG6xR6tGBWOtPf7adBeKdt6Pz8+Ctq7HhVHKmQUGU6XyMVAULKukmOZKvFunnJ87lR0
498f5cJjhpoSDGaufbz91q0dre/VMYt7RsHQJ1g08g3dzkxU7+ex3uvAPb7Rpbumbnf+BelNSISA
FMcwEEo6ndsSL+6S1lF6RGp42Kdjs9xxW19j+55feFTjEMaUaH00I9fl2sSiHaFVjR54tRftuhDz
oT40J5IKx77yGc+3IJc44i+cJvid58IsaRShJ9YZQRdH5u/CmdWH3iJahPtbYLFuT9/eX7Y3mMHp
AUbUnB2IUAWyQ866H5xWGFUoaE0HBg/2LUV2SiPQWw9qzcmzCq/a653W3DTYazwoiT1/9qwy3BaY
oDxqoUmulhXVczpUV+GWMvo5/WGyzQqmnAsZBNn6QQvJ3iW9MD0KKPvfljC0NTYvkYqfG6aRb4YJ
8bhdsqS4XKb2YO4cZ3QrX2jK8HTlG8kTsvophBXAy7hFgTI7q11WUMhfnKYkM8kTmxnH4fyNprT7
1+pF8bsoTP0FjkR5j92gOcLbmvA7clTMNHxHHYxfnTER0nqA/G/D0Vl+5ykSbtvMS21jU/W5yQ2n
ar2LztMyOr/f/+3nBwSUhEphUcKPkAVdPWt4DS5UwpYwyMqUXaTazRbUt/Hhx5NrnABW9mhIEtcx
JeL4BTdzGQZuWCDgVoS/1cj+oBMvZWOQkbTUwBRwSXvrU+jCWEkwTnEDN8bArzbCR1p3ib8k3kte
VleegnMEGfgP2pEMQzpAzX/1fGb8HDXtoAvNRZVTEAjbdFO1RfGYRkP6F73a3KfBGO4q6iaHHmL7
thss9VH35iryc5xrsv0HV5IGH7ccHxpSO5949dLChw6FNw/WIc4F5ERzcY7tVIZX7p+z/cJ8aVny
XEiuEGIrpxfqoMSh7Q3gx0M9V2+WWIf3MCrXhIAvjQJsW2pXSuWLdfQ8NXW09HzNwAjdGXWxMNqE
kzZc6Q697YiTcyuzOsITWabjOlVXkxEx5UFLb6MgAaut9+JrLLyNOdVPUFyD3jNvqJveVel0k4v6
vxEhfCfCGdzoHuJheWgtc7MY2aEfrD3qX4cW1bFdleFnWDtX4oCz90X+TgdEMbLYtAPXvW/s4+Xe
Zx8R23v7ekmynalQcW0rPfwfZ2ey3DauheEnYhXnYUtNlmS3Y2e83rCSdDfBeR6f/n7wKqJUYrk3
ySJdDQEEDg7O+YeX+7vo6n5hKI8gptPf0HknLOJBY8GDm7sgPPUCRUcHlyj4AXEGytSMvkUmXnkr
c7vKC+SAZB3cziRWIPUvN1QQ6DSWAvo2HapxQF5Mz1cndQ+VOPExCzllVfBRmf73rv4fQy4+u12g
ADsge3qKouxHnWn6bkqgIiVuuHZbX+9j1CrRZ6RwRQIHNvxycpPXGWqVj6zmrM3HNAje+qbsVjgl
129NlNrAB0q1FoIsF9DlKF1VD6prVckpHgg5fmUKmg+DcCuijdb9E2heOuz0kex54zqBU0N9743j
wBvkm5qCudne30I3diu60hKaTK2Ey3CxvK1G0h/GfXyiNBRSo3G8Jwp0dHhaO/3n/lA31pekVV5b
4HMkoPdy5pMJiSc15viU5xmyYJC/d20Vr5UObo5iw1qh7U8CtLy96IgZ45g68clqkmlrDmOOw3yr
fZTth9weCio8xUxelxRTL+cylLYWZFYen6iv4XXrNCishYO1chPfON+0WSFHckdwHavLmpIZYf6Y
uMkpjEwuR3UMlYfJbCqeVUVdHgfpEHz/G90aUSbFLkB/Bl5SvOj7QfFSk+wE2App2161iJDI+oGD
7sDNxv3+/ng3vhYVF1qz3MqQ15adlwbRSi8qdHEq2ijeRDPqbVOcmB9fRyATkhnBMZGNnsuvVRZN
lU2RLAgOWrRXGv2YmLrYBUX10se0MO/P6R09uLipLImfAItvE0qWTAnRK71toPR7EqWeioewHqpn
jOuCb6GY+9PcSa4+OBvtt1UrKQ2Puhn+xjMdXQcvDwuxUbw01/eydJyd83lC9wPv0kZ7YKTmRdqh
QU1vbDXa0PKtMGDvq2oTJGVH+86S5LECFxrw3VM7Hjp1VNNzZ0aqtaF9OtpbODbV1sC70d41k+Z0
voiD7K1HYfTV0tN0Wrkxbmwo+QYHt2KjzM/j5HLpK/Z1PNhjfFJMLz5Ewij9IdeJe/kUHPp0jR97
zRuEtvoOKIY0pUuK1+V4oqgKtUE9++TG5FRm6dXfAez3v4MKGYvMSPWdURcJ9nmBoiQ+dfHwJxio
bAUhIfPJxQ7gVwBiJU0hXVmytL0MszOrJqoilBkJOmC99VaOdvqL0KTtuWbSt5aiOw6Q2GSvwE2u
V1x2XcCAgHpHDnkZAOlXR23sBNppSDpnozgNqNMcBCgPUQS4kfZeOcLX3VO+KuVRUnlqQSBQFnF9
jkSL2aY3n6JCKc1N29vZW1QFVbEpQ2MYfd0ZSstvlKLXtpFhliYexIlu7Lu280IAt8KRHVa9+qSX
sRHsExVjVkePaXcngibO/cN5HXD4sfIFBXyFYpe9qJ9ESVfyIubH1kgqPnZu/NTkwbjy+W8OQp5E
kUaC65bvNF1vWwRhlPlEFyze2gaG8FrnjCtR7frqltBeSWLjdHFHLI5WoBdI1lSWfkriztxijFo+
IAXbP0sAzkctpiSJgvuHlgoVDVL9RaYZaQXaIlNnngaMjPzIsrOtjmDQx2dE4EQRHMF26sPLrdt1
cUZ1q2xOtTfYuyRMUp/qtIWuTbxmNnBNuIVpS1EQTh5cM7Cqi9UTMABNcBKo5mXiU9XEuEznES/9
cMSLog8eGwcZHrM4x3b6DTF2bRMbWbRDLhIbcLSQPrwrYVfK24I3oSyPX0YtXimJNnV6DTfddr/X
5J2bMYw/TFJhyoQELkKaK+DR9MtREPie7Dqx61M8jeqDnSExxVMr+w9zgSTgeTyCbITGFuGAbo6o
DSWoThk8T3+MaTM3TbNmT3Ej0KOhTj0cLC6gOs7y5WQ8XbRWpuT1qQ2t4IiKfvGEu7V9EABK/lKy
JjpoY2fHPnI74X7mLf6kDOPad7txBB0KlkAouMdI6RebyOnrqcLvoDrhMGBtbF1kRwVhykdN7+OV
ZsONh4NFeg69nycY29ZZ3GyVoRe6K5zqFFoTMlp5tqV/Zm6MIP4LF1cFyngMQlPRaOhXZgp9eixB
Qg/t1/tb9caU0QAg3sA2hTXpLQNo6nbI1qj1qRkBcwP/iayN2w7BjotuVa3u+h7lWEjJfMl4Iqdf
DDYbbm+ZAGpPahT0nwBIaPjEIBJvF1V2svrW+FIGFfgvr3btT/fneSOGA1/n7pYSdvYV6TDIHeSF
RNXxtu4NLJiL7CXLbetwf5RbqylVG4D2cviJ45e7eODyjIrU7k5e67VP5WjOW9OdoFM4ZrX2mnhn
G19mJRaJmMk9TU8EDu9iB1FZSU2rz3rQiaW+TfGbOHcJbTrUa1XnSUqLH6lauggt9aBx0GhDtgsQ
uPI1RI7jnzwZcTi2Es5US+ks35s4pX38AngHlGLDxe3Jq/RyOaAHsFhJ35/qdqTvaSbZobeBO2M6
k77eX/kb3xfWFDABQM7kActShll0xaiPandCqDDflbNb+g6I0N39Ua6TsfcmDYLiBi1WKj6XE+pw
wJr10KhPCGm+BFgCx3kT+HNt7NMMNa/7g92aEuVU0mwiBBFxMZhZup2Lgkp9woHLfG6VwD2UIqv/
yygIzQPel/fJUhwGF3n0C3WtPrnzNL3OdoFZlNm1K1nljYMBbJ9T7yAzSOVDRoY/WvKROc8tkANG
qbxxkzjjd5T04m3tTJ/vL9r1QDaxzAAnAtWCVGoxEIQ3bLOR+DoBTE6P8TT3B4R91T3e3musmOvN
wJYmrUHEGO40up+Xc1Loe0kgcH0KxzDfo+E3+raRgBDT5nTndWINHHJran+Ot7jvUUurxxktxBPG
o/U3E7kDv6vi4Etv22vN1vfc4TK22JJuRmld7nRaT5dzi+dJnfQxbuDGFGr9loCe+ss20so7ovLm
5SBr8a0GgdpwKyUinf/OoZ6aCNnNQXJIeMEKfLVjrKM7U1Fnig6BaEEjaUn86BSoGe9aNOOkYJ9Z
f7LAJx7aIffERrTm9C2klCGtrzvvRUPFChRzZk0/9CoXpxSSX+rPtj38L4hyNcKBu8y/4wqsj9JZ
SGgfPhy8+yQ2XvZNHJBAl8sAq6DKionzXrtGeEjrrtoqmrJ2BK+vxXdtUwmMoU9PrLwcxamiDG8B
CgxWHSqgy2zsbNDJfWpd8akbOhzs+64/hnMTrZzK6whDXi7dBGjQMuySgGxEg6KG/QD6VESsJepd
27E3ne39I3ljFF4zOHRI1SS4kfLf/zj7YFzoDClKduqyNNi4c4kyaAuy+P4oN06HzsrIfFgKxC4r
Exq+ZpmW6vkJnE/+HM2RvottLLQFjuYrRd9bEwJZrEMQpyqE6sTlhCrRpDN9xuxEWHAPeSqGreBa
W1m26+I8TDvqTlQ96fZcMYSqQQ/TXJT5KdMm4/NEEfSTNAUP/aC31UPnqunvEtT3t/vLeCOowT3G
ZBIaI72IpdwaNgyNMUdKfqLVjVF7jzjkDHS7J131m8Jb6+TJGLmIMwQZWKDvgoYcssulDFO99KrC
znn0hukjL0m8jgG0frI8JT10aV/ANUERVImhzbWt6E4Jzu80J4o0XznqNyfOGwcRbIdHyJK5SfaQ
t7zzc9qkFZqCiRkZrwkgyl2XisIBwKyoK9tIHuvl3OWtS0NPIpuW97vS47FhBUZCoYXFjZL8f2k7
vtS5BUK6+1+D+Ieve+Z+MOaPF1Al3oSjIjvnki54ueqBipuINYv0ZFu9OOQzhmfIJ+XbDlG9HQKx
4crZvBHgpFWjzIsllGFpZctrjdYS7goofmh5vKlpN6EcONlvAVX9YqPliUB9GMub11Gb0pUdfeO0
ysoQXTXMi+RlfTnZcYwDaJBGejIQa/keQgB41LL0w5JtvCss6g88w3n38xS+HCVXnFmYdZydlF6P
tnVdlE+1OUwrXdNbcyHumNhsQBa6AruUbpG6A1yfUwOOf9cGmvEYCbN6+HgMgDcBOZa3EtinxYqF
du+OfRMnJ2AuzkE1x+yo1ULbx9RnH7w28VYi3Y3QzcaQeFdKUjrKB5dr1xrNLHDwoqj8Ljlj92np
Zw446ikI7S8fnxuIUJq5UsKJ0S7HGoqAZAcq0KmqFKDLJaiVfZgF+Uh0s6YjWm6IuN4f8sZHk7xE
LifqkySbi+X0KGi0M+zcE6A/b+sajbcV6ON+fBQeJBRqaFHLrbioOfWRgGkCEOFkdrnyqTeEdTLL
9Of9qdy4k97zd2rxzAPy4+Xqhc6sDnHNk0Q1muxZGJpy7NR2eprx2/5Lr9ToUUX643h/0Bvbg70h
mw4mG4wyxeWguB5zC/ZFdQL10T/wtKOCOJb1Ng/MtZv91lAQO4FxsCERJ1i8HvKGPm2YWMUp8Woa
Kmb+2y6HZhtF5RpI+eZITEsafXD3LaNSTEsYTfewPKFNnu16dAMOKXSzQxa3a4Som0MhWkk6T3MT
94PL9UNP1B3c1ii5O6vgzUGpChZSUiSh35etuhKhbu0QmKQYR7GK3C+LwTQv1OHRtcVJHvStUqfh
JnLqT+0QK8BJ1WmvasWHeeEIvnG9MD9GRkdYLsAfCWYxouysJlNxKvTkJUU7eSO6yV0JUjfyA24w
QMjUXKW/wyJwWFOLXl5ilidlqLNjHU304VxFfcT5K/0niVqx0pK+URGlySZdjihmI4zsLg40fG4S
XfrCJ3vIU0i1hOoXI+rVZyhOYbpVykmJHpIaplZOFNOPvRuNhZ903hpk40b8eod0QUWm+3UFCIIb
Z43RYJenrjK0R+TfnUd05z9MiJdCpNLET6olSPj15UfUi3hSejw6OOWN91AZXf5g122xux9Lbm3P
P0eRc/1jq0xFaUReqZcnZwrtyYeV0+xsNaYwlqfmUUxQmgdoz2svvFtHkEQLqj8MXxnGLoftQV8E
OmDOUyjfE0g9QUbKe1AGpTmKtZ7YrZ3qUFyWhjEUW5epiIpgthqpdB+iGOL9CP+BJ/pQ+qLCQ7Ii
m1/JnG/sD44D/THwUcTN5XOohjeJYWExnPLRM5nbVG1dJVprw9+YFQVcniasIvrTxuIW0I3aqUVf
9ieyo/ohFiBLIztLd3EToQw+ryIab3wyOitScIziPFi4xfGzWjNv47LuARmQnfdYCDw0ZpTt3da2
9vc35dUCyusNI0Hpdi/RtIut77p93BqZYh5TJP9STrph7YUKr/qjKcJinMXmT2mPN1Ptss+rKjnb
GcCMIG6DlSMmI/zFs4ZRJK+IpzH98iuRzNzIceUkczyqTp5Zj2Viqy+tPTYYJ2t589ibrQF4Oazr
r5PVxCt78dbgUlFbivwgEbCsicN/zPq5T8yjG6r5D6sb8WasajvVtl3ce95DH+vaw9iPXveQ1VlX
fv74l2THoHgl9RR4DlyecxWl9h4NJeMoOoHcpTopvmWE/+U7QumgUcVjg1bDYmtWLvR1wqhx5JEn
NmaUWDvESo2V3XIVKjlnMJYkLhAONeCh5VyswPFKJzhapSoOUxg7z4Y7QvrO6nf/GrHp07h7vb+A
V6dODgohQlrDwZZaIi30UDcCugPB0bPE+FkplGxDBUscIWuv9Wqu0fWEYxIVKisA2EmYFxNsaiOt
jTF3jr0NpxVzwf4AVir5quWWgg5lmP0V1Il4QpW+OKRlrRxiYduH1MvKfeKpyre+16LuMER2s3KC
ruMBP4wdxO+jcomY1OXKB90UOX2EKUCJZzlO8HH5aZ7sNeHLG0sNokkCACSimKr55SiDbjad20fO
UVAG+p+Ytfaxoyf0z5x0+kouc61t8X7zofGFnrUkMix2rNE7ruTiMZbAjprnJWxTLNiHdjOUmLT6
g5Lrra+COHkrQrV+tvDKHjeIZgXWhg6L7vBfxOETBjBVv8XwWHxjmOwZHmUJE3zyot+YjDTVptUd
1OVmpUaJzcv1EbWbIhDdyzw53k5pKWZNIWWk/WgZSeyzk81gk3N5WAg06MF3Kj2h4Yss62ofgxBq
QTFEB78F7bHWPLhO71gSiZ8E18TTENDCYvktj42TGPZxVjrUnh3qI1+7dipjv7OMdu96SfbAJWc+
aWIYf82aXs3bQdfD7f0Dd2uv8SoA4CzJASRelz8jNjo45BkGYgKTIKmzEUMgH8TKKNeIfWYr68xo
RemIN13dplXTUSExvaMzeNOuqFEKoCxldH6RVTXmK1G+F2kzfgng4wM5Kr1n9KOTiUJxP/wzIVX9
/ePTlopIqAXLMLqsO6ZprGpDiu2rHgGgB36p7+rh4x0bZu1KRWKubORjlhj3Pk1F5FkT9p0AkTfG
XKGrV7ntJu68tfT55n7i0kM7hoYwvd1FTW+yZig/OVahdQpTzs8K6F3TMFmntlex+WpCa6P1Uw5Z
yPX8LnFRjnA6p3m4v643goqU0Cf7hJ9BpW/xK5RascsqyGkTOZX5A9eJ/tWZPKQfwIlFK9/wKiOU
3CMp98yIGFssx5rSAMMwOoGkTXWL3pmr7dBMNhNftIa1Mee0H1euxFuzk24JELKQcgN0c3lYDH0I
Gw+RyFPpooYTWlX30CbBDyyMPqxYyNxg6wEiQtQSNMpiJBQ1Qhd7M+U4jG2h+UhjKDBre0PBfGjW
/sNHk4VvejQ82Dmel9MiL3KmOdWVI+puxnMb5MMuN3rzJUHCZeVqu7WC8q7hiodyoC/hJmZmC6Uy
vfA04gN5dhQzOgw8Z3dB0DYrMefGUKSBhFbqEFzyy0pfKwERWZaGp1hSzEcFySYdldBtXXTVx/eF
rJTidAAWkQqV/Cl/vCqNYYBI6c3ipE5a+TC5s/noitl7cgHzriS48gBdZtey0CyTI1T8CaiLjRG5
VqnHdhiduh5jZ7cWzgHZlUr3S1UZPrdqUfwEKCr6TTB2/VchvLViy3WGzQ+AfGTR+ZbC5IvHSifN
FObAjk7T3AZ7R2pjCBPBMES5tpPCcOQaG1Ibe2XnyPtwOXEyasmFZK+iFnC5xrwaQqhl0Fe1xp29
rWm0XvUwe16Ggk5q6F8Kr547bEPm5H/3Q9r7TXw1MqA0hNhk6rJ0ehV16wQDud5ptBN9O4Dx3s1a
h3Be0QfbNNZ/p13wQpRDW2l6hl69c1xlh9Ai4CZN5PvZinIMK8N+H+qoFnu5F62kV7f2BCVETapk
8EHer4Y/th/PrcI0BoOw5NXaKQ2F+TMfjPS73fXqIey9ynfRyTmjmRG8lBECQPcX6EYcBjdGDweQ
j+wWLBLJjM1iqFURHJtGLTfsnfQVu7rmEb2b5HthZeLbh8dzaBJwCiiMobO6uGMyF0MoHkfBMVNx
IssRz94hNZM8x+6QH+4PJSPf4tP/OdQSENhgqJpADw/gZuDI5ZYT2luo4H08UjEKz1ZeIlSel+AY
rxgJUzGjOFobvoyZ6m5nRSk+TSOmsfcndA0ao4aJdQVUJb4Z17Q8Zn/slbxxorzV8+AYz0qJNyfY
L5982jvy+1KeWbn3T2RR8FCjunooMnc+YOTeYgXaOeIYJbp+DsrE9GPUn745Ye293P99N6ILsBPU
Eym4yAtisZdUYQ+1qozBMe3ivVmAAxmK4sUZh5OKIRD90OC5aMUKvvvGTQEQmluJJBjZ3mUi0bFM
YWXw0p0E7p2dkduvEWCSRyeuzf8yFKUJgMEk23yJy+VvqCh58G6UIz3Jr7aV4GAGFHLf6sFanL6V
EBKtJEoNSUzK44tbfR7UvsUxLzgi+jrvoiGbn7QcSGfuZLAXzbB9Vt2ifQhENe7dIZ4emgHC4f3P
eev8SBEFSXnClGPJJR29sCwrlMKOlYMKHPdWsIUsv2aCfCMAQUCDwiVJeKAXFleSWqTwMxLXO6bO
BFyIbnD50NAE3BUGR2iLYmax8hlvjsiq4pjxfi0sLiMrp7rUKYS8Mm3in3FYm49aHw5fp1koh8BN
6i/31/HWDoWeBuYE2x5wZYsZdlrfKUHbKXxL402Pqgj77FZQGomV/xDxUBkHBSGzQQa73KBd0McA
yyvorqCht/iDYQ0llDX27631QxVWPn9RuIIodjkK7Kl8msF7H4cALjb95uRRdfrkOGZV9Dm2+zVV
6VvrB8SJO5cbiqrZYv3QtRzjEsjgEWXD4UeYUOop8ll/GZA2WVnAW0PBmpaSUUA6WMfLqUVVUbuK
7SjHypyKR7tM8h8O/iJbTCTWhrp1urgCIXpyHfK6XMyqQbgUNdAkRD8gsk+diJqTleZrOKSbo5Bb
kNjCtuMhezkhPIhKI0eK4jRg5ANZwhA/odgkKztc3juLmxaOJ0OoJO3IrSzyWjVHnhCvCPto5s78
2Ciet3MQEURcvzCHF4QY9A1JTrYWOq6+Fg9VLl34u3LsK3ZVULUiMbMRjTRAiNuxCo2HWCndXQ6d
YmVjXK2jfBOzLwg/0CiIypfryAslDgqh1Gc3HZ0nw0MWriqHYaX/epULSgcEWha8igHAguu7HMUe
0CNO+rA+B6mmUWRD1a7cTEKvIpyksnSkk1Eaf5VarKZ7UtlYg+iq1GsV6quvya8gF5XMLC6gq9px
S2new0mZX2FbQ7clqx8xsdIS5zmeajEejNjxwBpGNgqL9yPljfkj/MW7j69KlrOkGHhFqY/BrDZn
cH9oYUaxqiN46Qzazp10/aFxm2BvqZn9r5k0irNvMtdcwbRdf2ealx5YUS4icvFl0aeMujqozSI/
a3np/QaCaH5OYHSsvNmvEznKabJ0Re0W0Qm0WC4/dETGUobVmJ+Noq0/eUVg7Gp1qL6DszF8OxOx
R+Y29eRM1PB/TrbLk9DTMJKaOqfd210BUjJR6kfIAdkxqlJnZRmuCS78QIgtMk8nQqHXcfkDjSHV
GtUKi7OAjYp8Ay7yW6j4yedS8CsSY7LOfWkq255e5l+j4tiPky6GAxCuD2fxDhe1BD9INSzyA3kb
/ZHzJi628q4oi3PbtPOzlXTuqasja+Xk3fjujPLudvfOElzeaUiqF1PbQjFTnGpbN0r2VAtjjdF9
a1nJOix65IR9KThyOZmoQ4lqEENxTixtenVFLDZTHymnshjcvTEX/SHtm/DZ8iDIVqY5fMnCbnjo
eTp/OJ5J4SWe4lzhUMPsRaRpS03Ppt5KzlTwbRSTUZ1706yy/X7/QN9YViQWQHaARAPedE0M49mE
ukp6dtKW0r5deYjkrJrXXt8D5I/vSExQkXSQF9dPTM5WulGenpMcO14fJqb2nI6TBfs6T8e3+1O6
NRgSfexK6cFIlLj8hGmittY0I4uTT7rzFUSr8kQ25j0M5dyvnMJbq0d4oBtCbgx/fXEIA1D8Qzl4
xdlDgtuY2mqjuPWaxcVVNie1UWgfwCKRJZIlvLN388Qp7Kw8NxSGf5uhre3bMR//jec53KomW3Jl
/a6DPGJP1L/genKgGflyAafQdXCOEek5wIhMgeXhaSMUdLKUTTIZSe6j/4p6nxnlzmMZ6B6e7umM
G1A2DA0SWkI0DsZKmXYOTbTQ/HmiEQjrDRHwTT0k1t9T3HfgJdrK+1FRbD9V9WA99PXQRltNq2oT
3EjgJL5ZjcGJBkql+qIZ4ufO7eiPpsKkYjsVs/EzLnp4SPh8BVQFU7VC/IMOI1oZief4IOKjcFuj
dRf7SW/F5jZsu+JYDVVbgfGOSph/7dxN22Koxs92Y+jhwRj65s2QQqu+AFZW+2o3uAke5UIdjsiw
AmtNkZoskd2uh853e7XU/LESEaSwYKhCAnCW/8qGPoD+hnH4zsn0cpeYNM/2K9+IT3CRzzmcWErX
sDql5e9SPs+skXgXEQqHJTETtXh0DBwnyWirZWv4yhvH6V0yB8g6DEkgRJe7QeGZIQZI6We1i52d
V0JMsVoVDqm5xpd4fydczYouC8ri5N1X+MAKtbFhbhjK4um9baDFPvRjau+CusOxxijdU6XM4W+3
E9qr5QX1Ti9M8zVEreCtdBttkxW93iALEYcPCFomzyiLZZs8zhy/Q2yMNHcWj9BautOMaOfOdBLj
b5QnzE/3v82NoEA/n9otluA0mm3573/ch0ERuaYIvPLsRnawCUMt2YJ9XWPN3/osIPv5IrTWHbbB
5Sh1qmgQlFWinI7k2mikvV9UrrpXgmKNzn5donVApiHqBouVEAQR/HIsg2frbNV1g0IECYDvhs6U
bJs2917DedaanVuUbXF0CYSdX3qje1A9MQ0+z1N1q1eFoN6VBomzaZ0uePXQP/rdoDJeHvVZq3ed
FVfd9v4nuBEyETSFfy+VYLjPF1dAEWQO4Mu6PseFO/5Lw86wfb1HQ5DQpc5PYe6sJg7vUXGxeYnN
UBvgitIRWT7kEEWs89xO1bMQKdYMVRuBMCIC6vNjmAqj2pY2bq2HhFU5OLkI+GihawUIuhqYt2VV
yy0/A2VmAzfjYPk9KC8PKoYV/Y0mXHLM8moafdMWwV+KHY/xQc3t6fusY4nmByOltMrGUIKaAkoD
/qRm+QvxbX4Nk6x7RVu9g87WQJI3rKikn4CpGksyOEpP2HabL6aVTeCwRvnTU33oX+ze6/8ujXDW
Nik0ps+WoLDoV3Mx/Ej1NH5z4kDMr4OtxAkhOEg+58Czf0yDKf5CnMf9UjV6+8sOzTLelMkQP+Va
GCu7ugu8X3NS2tHG6MMQdeR87P+pQ6cZ/Awdl9cpyQCm2GbwGVZ8gzuANZu/QohJ3DeqppzVOAp+
CrXLO78XE8BNLQgz5Pzjoc/8MaUk5dMCtr6WXlRm27IO+y+G6BDRB7OQ+l0kWBzA+eAA6gjij69V
LBXS5zW+D7PmNCgUZ54b+i4tZX0T1fX83GZO9w+vPqfy8zpvnx1VCYOdbRVDd0iGQDT7Lh/dblMn
WcNnKxpv8HuIfe3WEYF24JJBlyMbHeQl49igY1w1w7yJ+UEDGj4DTgNB0w9/K1lPV4dIntVPVpgl
4zOGBEV9CDp8ATadGqfcRIHpzhtemqrOBdd5+UH0gCx9G0sYdhW6t9kGamH65g6oB/tGojl/pcmA
1g1oLOavjXaDYv/sRrvYSrQ37ups2uZmbLcbrrS22HRVGZUbzS0TbZf1blxtR6O3sg0EwuyxSQ27
2Ab4NSD2rrfKv23cM9kmChQbYl2hRxsRjOZvCJRZ5iuBrgaPYh4Ud9PzV+fnjd38knwY4ZddrHc7
sECp7gdRnNs+BSrlyRmTKdojXtYH+1jRwl+W3tqtJChN6oaPh1i9agT8z5FNaePD5E5VhJme2X+L
kQkbNh2pHxtW67GUiArUvv2gnIL4CBKkfUUENn1LXCf5u58Hq/fJMrp0dz/y3Aj+vI2pDKCeCAVi
2b+rJOxH1Tr1XEP02lSeiB+DYjXa3Aj+MBEwmiflpNC3lEVD7hKcR2/OZyohxY6X4LxNEaHclo72
HzINyVQDV0sCT698cf0XhjFPzZypZ5c4/pQVCEB5STM9hB7q7ffXTuaViwhKUYOHCM02tD2WknLI
iIqGdHY+63pWnVI6BdvAVftdkKf9LydxoTJNVvXz/qA3lhIMCXVLOl22xApd3m1lQRl/JridY1Ut
X3IFEKxPQaf4Hk70bu6PdSOxBr5ItsYkaZ0vSZQzuUczVbl6Dsda2yEPiJPM0E/9P9oIMmqbwZZ5
TCGZHKPJGU6aHTTVSt54a4lpcPM04i6nx7y4GAO0G/qs45KyWmdrGI26d0XzKTaTf608TfaAxdZq
Ve/45MVXpVyEKgUVAq7GpWiDw73YZo06nfH8CdCI55YkrONA4vjznNXTBrya8jxrVoTvhDuHsx9B
xPpXsXVt8nvW63NL2PvXTJtcWVmN68MKHlJCh4Anvjt9XH77vsIQFg70fM5Aqf3iERY84B9DZLj/
2a+zEbg8cvKcIgmGXNSSJtdJwzB0u3ODI/zGNOmvF0WWI+uduNtScHHdH+/GtBiP9Bl9Kdn1XHxk
NYH/W1OYO6sB12olDLFDjmcNiExl/+q8Mi+06KiSoTbCjrpcPpw2xESnuD6XdMenja4PyolaPI5a
mhKnxW4ikaGPP3hx85ToIjy1DgI38MsDq9tadRBlG6DCabn1rHYc99ao6WfTGvt4DzzV+ZKbmf61
QSrV2app2cy+FccBcISm1ZttCEa09o3eFq+YjtQcnjKiOTUm2qhuQ7UKyk3kmcVvO6xK1e+Hzk12
VaGIX0HQU6trDLf8ojtToG8UtfSmfeU4iuaXbTeWGxuzz2aTjIo77lqMsd+6JFQF6VOm082NbOCL
Y94j8d5qVv3qpNrwmvPG5Z05dYaxz+uxiZllYvyVkV6MeAMBz97qWCL9dMOoeUt10SS7bsaowe9j
08UhyfSSdNvSqZk2LZlZ7luja79WOFwlmzYDyXkOJ4UyX5BGbuL3/LIIRif+pM+JN9f6ZxYduoOS
2O3fo/B05dAIUf2esjb6GZZ1V/h2HdYAFcasJe8MKrSGwF2gJ+3IhzsU8nDYJpVRFBsI6vnLUILu
2dAT6dJNgpkFvPKuVM5CM6evCiiYX4NmDQ9mOYWhzw3c/W8kR9T3osMdsMtbJd17kcUnEPWMgpoy
qGqHqraHKqM2t566E2wo5xANfYsOUKho83lMEvl4aFGJ3g6gFn8HqR41iEjP8UC9NW0eVKPr6i2Y
zeLv3Kqj3k/tlsdIF5npK7lEV+/Uvpi+lJFt/GRXVfoWBRdF30AtTvKNbcy8kTVkvPkz6T0UeJSe
LPD+ybvqr0szO2onUChk/dBcXJadOWqt5onhXIto3ArqJkdeU3Hlh31YbEUazJ+GoI7wvvwPVVhA
emBMNXgwfJilQlftpIOGH9NwHvJK80G6hhu1atcIADdCGXIPvG9kKLsuePVJNnuJ7rbn3AiiRwgK
9YshiyBxNqVb0M7tSkpwI5RRwgNKQZYDWn5ZOOxsZZpNctfzPAwKqhVJqz30SrmmAnhjGAqFuBfz
fJWVr8VjWknCvi+NmGHwxT3PhkRkmEhN398d70p2l1chhQu2hY5iLrXJJU67cp0abS/RndEvwsgx
C1rtG/5ieHShbujUPmTj8ewqXf2mFnlNpj3qJD2cgCz0FSe1/9ekTvCD9rjZ+aZS1XAEJmF+0zLS
+M1soTnkz7zC8o2pFk4EqX6Of+tBLZqjic3iW65XcbTDy2pOt0Or8Bpugok3WKaoiKR2+RSPm6AB
4019rKu7XeoMmDK1cYVuu9KHz6GZuc+DmrS/u3QO/jW7KtmzEavGh1gcTXvRY1zhh1HkpVtXRavX
17sZyxKuuM7DmIlywIa0ucOXCi7aGkP3OrWR6B6gGO8MJjK5y9uowoCsSYXankXlIT/vdkqDt0YU
Hxuh6zuEM7J/c7N2P9//ptfpI6MC7ia/kdCwpXhhjaNy1dcGB8JMgi9icppHPOWtJ/iU40q2cnOC
kntMN5WWwLL3hiNLYnvz2J55WtvxXidrezHxbKLUaHnUOL1CvuTWinK3JgirDrwx6wpGYlHijhNj
SIJAac8lZZrR/z9l59Ubt5au6b/S2PfswxwGp/uCoaqkkkrRlqwbQrblxbgYFvOvn6f26Zlpy8bW
NAwYsBVYJFf63u8Nqd6m15tpVZ804Zj7v36YvztRcDgG+UP7TE1vv5+Hoq/o47Lb+VbrLNHip3Y4
AfRHo1trEWlYaxtq1qjCQhfdju1Dvx3WpbweqRois9CDXdpN3aEcc/0FOEsDf6nqm1nI6jUNKujE
IuhOHYGFd56b1VfMDeOya+36gzf1m2fG8f5smYm5DT4C7w5gljvl/rgN09EmkO1ILV4eKEMX8r1F
dvjrR/abQXFm4J6JxRywwQN/HvV6T0jkbI7TUZkGDVlHz2s/pAYGEtEB7Nwy1eLaNjB3/8+vC8eY
8QAfF0HReaP4N5DT6QDM04DrGgbr8rA23s7pAUH8VNVHt9GnT40myw/Gx58M8HcLaBAE/7NIw7F7
j+sNNCFyv7Kno2iU/tUsnI0VT2vcIjKa2b7qYf6/5vag7qt227CoLPbTWvrfzlAL8E6DwVhYgih8
z2ZL7ft8ydfr3p3aEznvRFB3EH8/11k6tsmSut3lvBnNzZBr2mM/qPQ0GNnwubbK6lvuer0ZGr32
2c2BRyjzjbrZrRJZZfTXj/nXjYlF8dw6g69OpfLeSdT3lqyyt3I+NlrgEckqM9rM5kdRMr/u6mcq
N7ynM2UcZs27lynccdCt2i+PVT3taPG3qBpm9VkMjnnR0H744KZ+HbN4lNFigtENaQjjhp/HDrOx
dSDbF8cxzRb2l2VX6GkL4beqwiI1PsEf+IiI8qtCxuMcgfn/GZxFbPS+YSJK8nga16uOLS7dVYSr
vHyTy7aRqS71aTzM45TrZIQLOlg2BtDPKKqwmjfljIqK8E9tTOiPjP9xUhXSILjzaL9pw5+9mH9+
FH4JjxDwfCCRbgLDQZZ1hlj/88n681XeNbWNitxCfWVZZQP392OtrQX1lyiPJrUCpLdx2s3BWH8w
W39T+bNL0UiHFsD7Zpn4+ebqba3bbiyGo5qsp7IzenIZRyjmrp1JAn6L+cIaPOPQ+fn6pI+GG02T
PuyVPjrHKiiD27Uie/iv59OvK/P5I1GJw4H6UwDy80cKuMvF87LhWEJNgl5vOngN62MSVP1HAQm/
vRSUJ0gyFP4kDP18qczy3UJWzXDMW2SWDechwO52QMHd6x9MqN+Mbm6L1vCfpN7ztPr5WlJaphKS
Y7lNvRkDvKZPkg4n+SVLg0FEgUFuGgwJzRCTPtpUJJqal0+9cks8bd3ugxf/uzs3z4ZnfJIzPnD+
+r/tDUpoWKVIg5o127Qj4rPpluS3frdgVv3BTvvr+khnHDozXFHyVDga/XypvqfoF2vF/FHWEPJd
KvKa5aNR8+uChSwCCixtyfMx7z1uZ/pFX6cG+3k26dV+6Ppkdic73AbKaNVl065Tm/qglPx1Tf75
mu/m7NmIqCg7NlisMYav6GtGjCPrG7JPi+tyyY0P9vPfEF8YPqgMgHTYC2j9//wkJyKVVesF4xEV
Do4ppM42oZeZ9aFVbfY5lWoB9cgWb69mV16NiyeP2JL3kT6M40dqu98MIIji4KTQvM5GC+8GkNf3
yFE2ZzwuPQHoWrVd4bErE3fN1o9u+zcD6MxJd7DPBKLD++nn2x76YGoGPx2OqdZ5jyVy+jxSqiev
3esHF3h2XOYH5S52EWnjWn/WPH/6jD0JdqSlBaAULa3W1MlKtUOuLa2Nj8LAfsWMeS8sV4BsQP6o
Cn7+gLL2FmvcAA9d4UC3yG39cla5d9POeJnXVjdROxr93jCCPnImY3v46wXzd8/nfFlWMKBE/Ax/
vjzHAkkmUjtRgDtTLNLa2q8tQt+/vsrvXvhZWomck24tYsN3V9ngl011MB3djRiGtmxnEoErIxyR
bHwwr35zKRjRgPBnkiTSmXcvnCSFSqaU+0enwobVEsUXe+292KHj9cGq/JtHx5WoYnCNQif33pgx
9YQx2/QNj/NGuIKc2ykeSPH+4Cq/rhM+yAUFKH9BWHu/2HaE3hAZzyabya1NZK2lSb/YBl26Ib+0
pNZ/8Kp+XQu5o7NpB/Zl6AHe40wDAH3RFlShGuSnnRrXDLpp08b5ss6X1ly7932p6R8IAn59aSiR
8LyAGMLS9IuFJxy7rkCeRcKrtjwMLQ5tndk8k9CRf3ChX2Yb6x8XwUeTu8NU/90q2LTrula16RAH
0U9f0qG18I2CyhOaldIe86pLy11bV96pwC7lKlNa98Hj/eVOkfWeYQQYiNAWfukVdBrwKarx7qi6
0g/70tri3lRWVHCa/mDk/DI+uZR5JklYEIm45rt7TXUtQDUuuuMQzFUkFs+Itpnk+v9watOipB9K
xgZ/Ycf17iozLdo50GR+9PTB3SGXu/fImU+GTDz+9YV+ZalwJd4Z2MG5/4rX8s+LyFQTzZTahTia
JVQhMsszryVHbMH6oFnWRkaEdVeA59taip3f5+VdvzbOYyls+yEQs+2e+QOFB++s9moSOEbx3Wmm
9Sy+bDwbFTsmGf9p9X4e1vRoodUwfdFl/fyRSzInc1v42uUKB+MVHyqlEQ3u5sfMHuYbovVyN2r1
bvog9OTXQQY8DZuW+cul6VL/fFk3mLEmaUR+rCxH4pTUj1GbS0LHm6z6gAzFLsEv+/ea/dzqRCUF
qMOyixbl3WtZUrFks71ZmPwW1WuO0uJukwuVuCkcsreDyqiKw7qt4jJFMDVF0Gu3+llNW3dvqN7U
7ix8dezbMRf5RZlrdRvq5urK2LFrZ8YFR+ssgNJAC6ICo88BP1XdG8K01NUblpfpzewU8B/0GrFh
WGjrCkOxxlQMcoQisFfTPeFHeVkXery1U+teDUFjnJkaPbUYBspteTk4orwTvefJqJyalPwVt7D6
ncJuGb/iZpviRcydcwxWtX4OOFQbsda56Q81meu9rWApR8ZAyaOGlWS7IDUWbI9IMXyR7aTpF1mN
BQoTorD7yMuFU4WTMeZjlJlu5USEWDeHOdVTAoxEFzNvrK+1XdRnb4+yvyKrUJiRqOo2jVAEOQue
i2SU7SakWaTYbDmslXqZ/EsiQ8VXGjGBsxPu3OYUtQjXokqtTnooNw12Sg5OdJJeTquNM0en4s7Z
3Bsn7bbhEJDtvUWODYcicfOxePIbokcO0LBdfbcaVUsspRoHeW+PRasSDV+ez5o+QknscV/mlkp9
1GPdohPGM+9VzmTLnK9pMKdMMNRW+CVUdmGEvmqajn3ZzL5VqAnIfiJLBU8vbSNfNK2H+UtV1yqL
p0CR0LMujvZk1aW/MzdlPHf4icy7tUJnr/dare2qvK4eCKhTuzV3/F251noWzzjQ3vKk7RcjV+Zl
N3behRnMQTKNRn8XzLP8RJ1s7wJV1HdyWCDWex7is1by8XCO+by65qQizPcYOqhqsPxf7TcMj1ho
9G344mE99tJ6MJB7YovKHTHPQJGNKccv0nSzbafhGDgDi+fZU50NxTdg8yUIzYIFLpat1yO8Htsq
crFXhxaV+dYSrWaf2QSp1hC0OwwqmtiUyq+Jb7RcFZaz2b91Z3wKjfDwo2WCjzG4UfNl87PsiQZs
ww+XaI0Sq0nTPNQI4b5VQT8li9q6L3RUzVebrMIvPDBR0pjfnAeryH2ZlGYzQ4etaquOYSUVbpR1
hn2ctkIEUZ6a5t5YhdHgbdIvkpc1r2loq4CmNnENQ3HXzqj2wq609SFsfeRanVrbg+u1epXUZBa8
1kF7fu1NUy6oGPrRD91C63jXDQz8qPJ9uV6kiORgOY16/6q5XfXUb8HQxNR9FCmrBtq5t9Be3nLk
qfqwW+EMRV2fKhq6W1EvUWEs5+e9DGNxIaFamJEvffEtL3NjSDaSlEXEeWf6ZLCY1CTFptNJaLb8
4oxdL3fIosRDnm/SjwRcxeDUQg4+BaJbj2ZtGXOYwdAyia0KFjeUAUnQoe8QGpM4WW0dqSgxylCp
KK9nTkYbCueZrvhkN7CYOnsqP2cLzpRRjadbeUkxq/IihBaNqYKzWnbSMgnHaDCq8aI0lVsgoFrM
+97Hmj4aKnP4RhKjM+JqlmHjI3rORDvFLQX7QBu6JaFuqobYaL3sgYk46oeNRvVJuXnNmiiwMgib
sR5v7TVd57jmpoJQqVXZUbemPnk02TztWiqkLHS6wu+SpXBwam8RnoQNOeVL4g3W1oUD1Souzqkv
zNCHp+0mK6sjPtqD8u1wcTJjguxVtEyDkdU39IMe6iMCbPE4t0VphsUIISjaFhbYSN9qv0lEbUE1
zgoM1eqsNOwo0Fznq7AL/6FjF0ivp6mYvs0MoTt70zbcjx06oFFqFf2pbFdD0vTKl5Peew3vdLDc
h7Kdhi7G+qMEp3a1at2bPZzZ2Fu9dLxuK+xmrodihVOupQY7Lxz49hRIQz7PRru5cZG37ZdBM2Gh
Awdgh9DDFVThQEgI4hoE3+gnUlXFYJhrHVl10Q5083uC1UorzZKB9TkW5iayaDQDKPEeqXfPk2/A
39UWZ0TNeO6fuTV69X1d5fq9y7J6tIgok/EAVHqCXm/XBCAAuVw2q6mXrDd29+ymW3ORM9tprxPg
UYVa1qzkjlQ4bUXQ5JjvoynSG9vPTD3UQS32+sqxI8rm1WCiqdm6a2TDa8mqNhtiYmMrN4RdONx3
bWmNO87ZpgqZfc4b23d7C4C72QeDtacPeTTzdwhWRb8bU8DSG3sMWjt0g2IQcVClzOfe97Ym7nWl
ftB6d/mitvjtOW0WQkA+btXMdgvj6cofPXrljjOUWgwXv/H3ReGR++ati/bDS1f+2yz4swMTMbpY
bv040jSt8uw2K/DQ3M0pWUL7VRpbcU65Gd+wxNOLXTcGjRPhfTg4B/RjbEdi6nQvIXdQ9knP2f6l
d/TyPh/t+YehKZoZG7yMNbJyDT6CN+AW0ImlfR3NqvmG7qIgd1viIRAOnVnuapPtjmcnLDcxnGyV
iVk3RR4XRku5F3S2ZoU6DlxwfdtlubF1ka8JWERqHCyKa4rPquv3JHesLJH0KLpwAv+ww7ZpMdM2
tvJGc62xih2r9r6prQieCwy2Xpp569zYoAkldwOqhMcuD6BM1S3WGBkdXZSQuL4nAbEWu9aagDRK
TcCPrYqVANpxq1MtIjnCGmIat/Ut6szCjLYcZrGputWORpKpVDTDkcwit7Vw0aqc3nKwPWq9Z8uU
9gmGTlHc9bBjyrjjFIi7p61tS1w7XQodwC1a+MgYGpxQhLC1EfvEUti2RgfTI6ORG21phwdB3rGu
O7M/SYQeXXCrYyL6PAyB9smplNOFraaMBU6QbRahZrjtjxEfpCdd+ZUFCdidr3LH4OEuatBO3ajj
r14Fq/ZqlKZ+Y1i1McfWMq5pZJkQTdx+Kx/M1cS2Q40WDOBgaDczpiEpfpRTbzxuo15+1fTcDxKr
J8ovHPy++eGCrFphQ0FYhb1X0r2H0EzUQkbe7FsORYfwtSlf81CmYyci8nZbwtCGtU4IlvGtWDpU
JtE8WgxwqzHOh7yKpThWdZ4u+AVUgGjTapbPcjKaB23tRxF51dmvUjSG9rUWFVScakrdg0o99bUu
XO/LyibD+FcjXVI7V7KLxt4xUmbE2rchblUuIkXQL4BRf5zfsqlv6sNM6+wHypGKwZsOk3no84AI
EWcNhj40IPU+aPW8JkQf8Ds2PZdt5NUCHkAwywZ9a21hwG60jc1hp+rzmwDBAb2zmfi5JimWabtE
/YIlC4Z/9dWUWcazr62m4EgxORf62g1e5FSD9ij1pSPzYJirb3U6ky3d6EHd7HsqoXtnULoVtZVk
E0wHD5LQXBBucajwObuzR3O0olGV2bMzNPMQkrLQ9mGJheAlfdLimxy3zItz7Eq+FJk/HXunKMHG
NqC90EOQ6tzKaSbgYElbpwwFZq4vvrLquwXqshYuCw3ESJmi0yLlcTwv1lUjPYywQOMA+KpFhWMu
dmz7qjD3LtFiXxsP55JkRCXxUo4VxyK23/RYT41b3nWpzRqQqW1QkY5M8GUBf3hcs3r0Xyo3Vz8a
KYc8MlKMGaHvQq+J1gqPsdBjdObYDuXO534KvC/m4FXdIUtnSlEUA86W2FWpTqrwVx+PXXZOmFSb
+oogAgMKbwgy1Fpwy2691dcgek2t0xAmWmaPpsgLDV50UdxXI3myoT0V7cS71o1HsHbr+4i5Sbvr
TE84iZetqMLBxYOPbFl+MYg8F4ZY2hhnbzGanO+9rEsNpF5nf7nMsznb66kYPoOEGtd231e3c02O
TTjbXkfSVC62cxTNcgDUal89u5jOac/OXU/LlJahdNYPaEd/cineF62QHeDpUiODc70rWpt6mrbc
naxLoAQRickZiZVd2OHToeQs7xjC2fWpT1x6aXf7bkAWULWG2JXbGkT6Uhh34ziN9503zJeFnfd7
oeMl6uuUueHW9cuuAxVI/gRA/uvb8r/EW3P7Px9P/fO/+fc3gKg+F9nw7p//vGnf5MPQv70N16/t
f59/9P9+688/+M/r/FvfqObH8P67fvohfv+/rh+/Dq8//SNhXA7r3fjWr/dvaqyGPy/AJz1/5//v
F//29udveVzbt3/88a0B3Dr/NpE38o9/feni+z/+MM+o5n/9++//1xdPrzU/F47g8fL1b7tX1fzy
Y2+vauA3/P0s8QQf+pMgh1cgL3R+O39Fc/4OFGKiSz0PRwxHzs012fRD9o8/DOfvsGdBSEBX4bxh
/P/H31Qznr8U/P1PmE7HWIgwnHP3/I//8/l+elP/7839TY71bYP9j+IXw1n5GSbBXJ2xzVg7exWD
6L73k6nKrDbGzoy8uamAC6ZuO1l1YL0NmpexV6gptDdMmV1kNvt6Ks0vUnCwmbKDBnYfmfUSoM5Z
jQQzjiRAnIOTVjay8GtjaLSBd9xSSmxRlRx3VnvnYup5aAmhD5uVk8aQ9no8KASe0v5E9wU8qmsj
eKp5UvledxhV4B4bVTxk2oajnJraOOVAmTdLHw2Bu6OgD3viJK5bzewSnyPhjT/ZY9QEmnYmXVaS
dzjc943HIremd6CsT6mcYrTc0dB5O0gX846QcPEU5KmkGJNX61lMX5ebHs+baz7Xi8r27Va3kdnZ
ebwpamI4GpxedfWpngrnZh5M66KydMzG3foHGG2QpN2sbnW32H44Wv5i+nAUkZxVsWrKAmtKSyU1
F70pgtE+Sn8u76BJGFQbtLVkoKZPuVc3EOPSxbh0UqFvnO4c594Wf3KRHMy+5nht3ZcAY/XvS1EB
O6kCcCmWRqvfrXCERdwpO73yzQW5KTX4dt0Nm3WNTYdsklkUAKJ16v/oMoMkpcwaywRePrFeQVuL
L43PLhRai6luRWl6T4DPlg/fdVtvm66qT1BWSEvua8ITHOFZF4oggu5WbYu8znvvRzBUuQ1iUm5T
Yg7zerHSBNsvK6qxnH03yPK9Kzwxgy1L32VDncgUBz5xIzS3xhQjRAqeIZn5y1elcBbSVKfftDUZ
5DiIVqbxCIqin6beu5OuZif1ZuRd5FZVeZbruJwuzjGbY9qVV02+9UlTWHLAS26pLxezcm+mgLeR
lXmbiCHfbtK+PQEi10AFllxOFUkwIcX4erkJ77NHCDY5PqYt941hH6ampYLc0nUnpPlSI3prztTC
YdnyJxAJEW+NDMLCEmyfzr7bHABCzHH9IN1u1t7N8NYzE8G3WOKu1XHqrEd5SuEP2aV+VZReOMEu
Lob12euKa8DIRPj5UY4mlaLvJiITyViXU5SLhaJfO2SrEWMiDLpBAZv1Th9OTneNHPfGInkNSk2E
RVO81OqRoPGIHna1X/CPh7G3nBaRR4N7MVj3U/PQOf2+ndZImN/A/ZNlXXme+rPuFOp+LMebdOKQ
y3bDcjTueisL9dQ8Vuil9TW9FqhllgYHEnYOEtDNZJD1lASbf8jzgqMTAehb3/FWtQBhaisveFU7
VLLHql2ohj1zP2F5EI0L+qkZ8+siz9TlZDvbrZNx3ayAXKrVwks6r2ofmDZXRnG7nst9/SUv/U+Z
LiO88JFk5RH11oWFEDnY5MU6FDdnFmuL/nPtUSzZdpzlP9jYD96C9bSy8uXT3CPQNMDP6qLb22e0
3UPdm2beJw/+fVSq2mGdUy8pG/ZVVqwT8Xf5D/hCtxVoY7gVnh+NevfcdujoUsjdHbPxwrTpIC91
PC7VSXbqtcqJudWW7TBYxtcVtiyWx1tqxTNH6P1ayLS6a0o9jUutsfNQ35poDrq9p685dFKzPQ3L
EDVFk4sLRelp7Qpi0eNiKrOjqjO8yOuq6MUnAbUJfUuwEx3cfTLfaJQlq6oeRJm95Zr+Va48KiPz
y7t6myPs1JMWfS2eOJw+C2/U7gFj1Hdr6+91rLrvoR6gLxemdiqyqbGStAomKkQ9mK4dSuLYbLUe
b4PGQ0I3VhdCtMZngHiF969qnrVGTpFp9/DdEd4hgcPQPyyN7bXsVXBtWzmaH3PgvIiJWd+CmPmw
6UIMYa/pST9kaS8jJ/efK80fQWyL5WImtIzTpH7V50V+mVltcOmjbYkozlrQaFSHWRUk2EFFqq0f
jWq+hSAbZwPt1X4bqivsa4ubVA6s/dkndMRp3OjDEzmAO7DAvLEimAcPXr6aodfob0ioD8JNL6Vq
DlNe7o0BYLyx3OVIBd8mWtl9I67uGkTnW73kCvqyzbG3obVjGN868lGiVYxsPkZ+qBdDo5o1k9Yt
KYrXGtVsaVCX2G3ie8WSpMLLIy2TIKWr9EO0joA4ozmjaZRo7Lf2W2ro5a4aJPaqQfGdIsLfO438
HvTNuV+o7zxRRrVjR209jZHUkd2k9Wmt85uuQz9S9KsXTTJLSm+N0q6N23IKpf3ZWD5v2xflWFFH
jY6q/7mXM8Z1Vqi85imY5quqZ1cb7CJBnnJwtC8EyO2t0hOha25Pnl/uC+2L26vD2M3Xnr1AmZh7
tKqdjBkl4QZtt3G8/ajLOyoLfP+Wi024TAfTjWxvuhVDe2OJEaLShPiqkF9hSFVh7qtrc9MvRtVf
zBL3UVldg2V8SrvsObW1y2kiLo5BfJZ3i6E4SjeIRmlMkSX0F0jnJywrLux1i2rvevPGp3zVLk3N
etRg6UCu0E5eIN+26aFTXrYzppQass0JzVntHwiEEqtw9img9FjGPkpQwEqB6arzgB3f86p+1F51
mGpx7Q4sMz16VEsvTk1lHNoUJpfp57fFaMM/z27RUdqRn1VnWqzONEdz4ykcwP3sOrOOM4nQSV19
I1zpQrQ4/aPUKWhmjKux8cjnXbC85L4fWbz2MMPYPFlN4zpIp31Xa9qFr6uLCkWORqOiAHxBpQuG
8ZQt4mitTyt1DV6du2VZI9Q7lCr63F7qJiK7XEz3U0diwrbckZksoy0gCy8NvjNp40xZ+7RSItQB
vS6czkL7Omvf3ba9yIJgxwOjNG0oFDNsGFa2QmIS+zUpJi3W3UdH61/7TKctr8UbywYVbscE7E+p
PoJDDfcmKmHPqiKpdRfrVFDfBxFlamx0FlkfugGTurz2FTqAraq/lOrNr9zTItUzirzd2K0Hu3R2
TrvFW0bjuJIN+qz9PBQXwpv8uNr0OrKzPtj3lcXr1V0Eo+i9nIylyr7C7ORq1enF6Ya4G73xUzNj
u1zPX7Z6jCF+Ngdrqr3jorSCGw3Wy6H+zqsE/OaZNHW8jPU1Uwu0p4hJorh0Vepg3Vye+k5vQjl7
KNdJ8fXGuUis0bluvY5+Ru4lyADuRQvYopnqvuOgMQ3TrZaxLS5G7GTzRb9hahLoKjZntTcWJ3aR
LEMUflhg58YNCmjmRN3GAC00V+xlOmzKfg6CST5O0paJ5ajgGGgMP3dCrt4smvO4Wvmz0TxC2z8B
HT00zRI7k7kbteEOW+EjLeErSsRwViYnThvf3V5dDqsRIlu7s3vz3s+nw2LmL/BVb4ex3mnBFSq7
ONv0vZmn5850XNnqCgn/IwZ9027Th+/nBX1X2wD8eL7tKyeoo3741EnzQt9KYKtW35UwvUKdXTvI
oIuA0M9uHXvTsPPWJxtwEz/PaidzZ9wr/7JqZOh3+YGY6yzRvdxIVsdhqLd+7BTgW4H5TfRfZbZi
No2mjaFEmmRtjp+lVX8xVv/FrDBycbwq8QOTJYBmkTCLJ0tKCM0uTogcFmXJnsG6MG0yiJAasnOQ
uxHiGvo6OFM0TtXJAsbndBJ5Eu8AcoVSa96pkqZ9fV1b6ckWJ5R6suFAYt+AjOwnqV04qvtCF5ad
mYaGSeex1V8sUe1QAFDzwO4SW1LqTeI0Pq0iqYUgkTtsWYHbzZKQvOq1I52zWNbEz3khjvbozdsF
1MoIB4M9ZeuBRimYPobs29xGdWvupdTS/VnaTz836SrHTcrGS/eD3Yadnd573QsOkGskfQnIbN9b
fm0lTqf54UwTM/UsOMhIYkE0LwodoaLnXVHg7VKskvJyLCO/Kj930xCjED7kS3By1s6PtOprAPPR
Nl6VZ9+utvfVEN8q3V32Ls26sCsuR+PJasxXpzyzGazHHOXxrt48dm0vPXfFJQdLmM+N7KwXTAvS
L77o2EglBgBaOJvrfuspJHOzacKu7x/6xUs/Z01anP9PrNdqaZ3dgLFE0rs4gQyjYMNUsgxNm/OV
JRwazdI9WjbIqmM9z6zPoRCpEQrtPCTdKVEivzVXWtuLl+Nc1z0Yi7drgLgvg1k9mV12Pzt2/1To
5ffivJem5RUOP6FpzPt+y+9oCOiJ2eandNS/q0677PPailxsBZzSoyHTf+/sOVoZQtiTXEMlPVW2
naiq1HDbIH9U15s9O38yCe1KsJXeFoCiiWlo5bWcuuKE9XNwWBWKFxvUM8iTczhLgO6tqPsTla62
m2Rg4RFUOg/VYKodYUDZ8+B65Uuq0f+s0FxFuW2qK7fiWD+02vaiCfyi5mmioY7U7nratOCA2AIN
pmG2OMuplI4GnjXaFZLDChBbw1kAHVheNzE2P/aPiZhDgMJCzqcSztCNcHrkos7m+0yopiNpUahR
ID4kXhLMlvZMk6jcbI0rmq363O1lqY1NcCiaZfRjkC3hfK4h3/cwZfA43GtkoF2niCL2jLQ6FHKb
wiUvOHdsHMFv2xk5YLiy5EbZmOanIIf+xcl3uBh6Gjs0waUMyyozgGV7WqwD1tldCPye0+ZAVhDz
sGg/0WERTTIBfwBxcLB4GllHc96bSSlqV5p72Cyfdvsq0nmJMJrCcISM7CXDJsrG+ROBBI2fksPG
bLB4c0gdDi6tOvsEdkhfdinc/GJTGpkYSqziANuvPwZkpD42NTsB1jAaXW6v2epIpwUyhiX0Clgx
S+OdsM3XotwNSAfAX0oc8ICawqnP5PUoNm4eVXF7B4RUgcHOSsOkyjc0x931JT3YR8fO8zI+UxSo
IAPyZjHSyi/qjnIttrV0/dzJJrN2mJ18zvpyPR87xUr3W2/VUZyjIBPPSz26CfAYNeObz7asXwxe
U2Dg0nh48uKmuZV6Z4FHdkZ7rU2WFAbINw+Klnkgq6tiXvSF066xTZFebAackA6zyP5UYVY2X1Sb
5y4PxehUxhsFXOa95TJg+ZmVtC8zJ3WX5xqLkqthsLcDFhH1yBlsmaOl9/ODuTWucd/ZGDISdDUa
R/JSA1amfOnWPSy2Kt079E7w57Dp0EEBkOf1rJX+dUGObBu6gzk68USC7Bw2/BdHgkCgdCxsl3fh
bqjGXTVVAuKCtvXRVJbO1wb6l4jkEAzjZbpIOl9AquinHSujv9Mt/5u5M1uOFMnW9RPRBs58C8Sg
0DxLeYNJSiUzOOCAw9OfL7rbjlVlnV1l++609VVbtpAiwFnrH2f30GQps96KjdqCbDZRyurAlQkd
McaDR4LJN7mR0+fZcnO/Wnr87hQTCn4DN1GDzA+6XceTxEr8Li2rRaaCYWi7WMzVFPEUptgqmxq0
HylFqw6tQKWUF6U8zWWa3ZdpmuZJQAkc7mydDXvsQeICxekYu6SEvRV1OV6SsQOqijtr55iLj7SC
Y2COvC1lf6gy61t5aXjhzlX4KJUb4AEPumuhJvceBZ/L7tYu1mkYJX5nr3HDV6of3fu+XchewWtR
LXHtjgOkCDILgA0oopPXNPL87S8lgEjhhnfsT26sjRJr5Dk8ps991CEuAU3OXmOieYWuV7/MIeBe
R3i0xoWdt48t/qTbthiMfV+t4rJxMvYF66owkTuMBBlQTWfJ5sLb6Lrg/jDtMnKRJj1WHJdvePHk
qaSa8jFFcc14uIwhUNYM2uYyjN80hQjf0JLy9oYPK0OqaXX20dL9fYBc32ihG62vCoFQDdtuNS9l
RfV4YGUQq3CM3c1mW8O3lbW33Ecou2gM+WWgmORGXba5Owg18orhc/b2XlDckGsPSEpuFptumcnp
oewhCSN7zJx3uxuRcNcErwRXSgbeq6Ul0wwBRdEKiWoB/Visb5sjlOT2wpAR9a7ewPxUvjyDuSKW
EWSDH9FjU3PdOQzJzq3tkfRh1bZzkMTX+BE2mHo/6XE8AsPZF67O3LuBOiaWNbu7sLcf+fBAfSlq
BoI1rkA+V9/Xj/5sF6eep/Bke5u9x23dudGUdYzPhlV8W9XGiKOtdD2JesjuUCc5j4vdsiA42BNE
W4xP2oTPiYCgx302ufq6njKHtVU+bJWz3ljwtjxcdnDpzuxXfN7q3uaEYewY2t2in9DMIYUFYjjW
YS8ihwqVOMtdDMAIKVhvpKkvKwL9d30wzPvaRqPS2w1399Ka8eymIKrqZlrya7PmdeqSYbWadWIO
1Vu/uo8ErJJHfzB0eKmb7GdLX+tYO1C+mDrG+qIJ1+MUUkAjUsaOLd2Z6TZdIZxMI2y+ViydTnBz
UjtM4EYbUe45Xzvdkp6cYXVZfkh7IzTIeC0zO2/2Zrd4L1XN6WRbu1nckVVcvHljebkG/fCptya/
blZt/1oYHMpodUya7iT8bN2t63ft2PW7RU3cKV2NhNo2VARtWi08RSvyrTkPZHihaoMCvoaIahJ5
raHJaUILxVvtt+VPCLz8tqo2+8shc/Ms+DGKnV859TMkhPXudaG8sSFBoYzL0fggu8GfEsTPNHxV
05O1oaWJAiOcb6FWt/vFVymwOwLbT2SL1UkUjLH8o8PkLubR1I73U1q1f5UzIVm7RVTzx6Ac4IlF
9bd2WzfHoHfNQ7GdI3t9fzu0honPtr2HDOU+SS8J9diiWuWCICedv5GMYx0WdItEREwtsXu3Ga/A
JCV7IfbCLIvSrKDyILX3SIlO/ZmR50VOdkZ4fiR1ofaIHK4RHYxgz31wTkcgUDks48DOPHhNHIdz
Bsa7TaH3smx6p1v7KIWR/6Rtt4ycbrxUuqh26TSpI5XTTlJtrpOQcnvlhyD2mRs+NsbIMqvG+Ugp
I8KYLOfFPu8IcCCssUufPeGUB/I2y6vOasxIS+XtvG7d7vyxe9fF8F3OOimbkV2lL1my2vY0AcXH
AktVUlnZaVa4QWpjZ6Nh+PDXCWApLw2ifxkL+gninRYIiXOIndR7tjxu/GFOfeIxiBlAxjrswbR2
66QY6QID6r6ahltPuo/zkskK9FHCjvvppwjaS8iIZHHVdjA7472XIJidJgqu4TYO5TwQCDZHarL9
XTD/LN2F5SIUR9mOhIGp+Z6WbzyN6HugkRp/Ryvdq4bdP+tvbwBtyhfGz+rQufO843g/pMVYRTob
K34MCbhE7MIL7Ymw6/YzHvMdyWbrsbPPbD6mqYsQsPe4tqjlV1E3jNa42wo7M+5q980NusM4UcsK
tLtbz8uN7a33VhWq/Zxh/1zt7Kg2KlQjjJBbRL+jH2sS15MK6Wc0OuLWHjxg4sIis4NnqQsGXm9t
4gHUBctXgCcFwMPcs17LC/Jt52gFN1z8ynqoc7VTpt/sRDbrnWH1O9iYH2vQraBskolpUq9OBXTe
h/2etgi4NMdd7ohv5fZgDouV4VWxiYkjXkjxGLU61g7YY5kXw/2ycMdUtb6BUlCcdbjxa1KVrpqh
ko9hal6H4WhdTEbzNFrrlcj0T619jOb9ZbD5V9gnXsJ/Q32LemSCN2kTa+p7afn6ZwZwJ8p8uBmJ
//tRFkR6e2ZVg1EM05Fzd9q5dV1fBg3W5lbwxyxTt917ovpUE0rflCeNbBU7wY1CTuNYZfA62U0z
5M8OIL5ZYlXqgfoNOV3gC4i3sbqHIjw2gX/M87I+ZzHxdloYv+zmWI3DDhn8beuqndTlm5o3/37t
p9ge1va+HHv3o0Na/ECeXr3BNHHbYvGrSbeg3THSwnnSbAJxTWLybtmcaPA61JQ2OGYDy3KYVa2u
Ft8+CUC8eDaXmzEdp5cQBeVtaox7jNrFg9VuQG4q0DH8P8mwZz1+HgYffQ+tGPeo4K6XxQLVGef0
wuwcADErUbX5gy5D64hGJwqKUAAELofFzqw9AftPE0cJkm09nKa2wVuH9oxhtJLcFO2DXRCc0m5X
geU9oDv6FDZ6R45EhPwx3+jJVjM9KY9VC2uTFQvKR3GxpsZlRiuqaJnPw+4HhdExrsdLIksUg/ig
Ekd21W7cgBOlrIHWOdhDEkrByM0veya4reavKcv+J6r9BzlUl51d3FIZmKxloSMgfu/AtrQevdzM
97OoX1bAxzkX9vPUhKcJIK+tFvINm3/DgjwIOhfji17L8VU3xq4iqjoh6Qs/xIJrx8o399If+neq
aS6droQsgOEmrk7pae8jBNvxXi5i01ze/NF/HZvukXWWyIdGYYxwlz6m2u+sVawcEGOdSepfsyui
DamSvywBkO6WySz20+relsVPUS9lEZUIQW/7dd77bRtrFsL3Yhb6cxi0ezsXi/pZZOQU7sbS1onW
0xlJL/owjQ0eQSfqDEDSyMU6dt+0qWIMDnT4gpiyMy5hyI1bew3a9y5z3Q/zjLmhG1s8/tH5eQqk
ORgxc9sw7kQoCOJsjLpBP70qRhgCqYmSNK2DKxZQZ6IYb7EGBUkgc/Pa8rwKA44PIeXU5vbl54wY
4DHNN8NoBo+IEgVdzsQBVltZdpnZkJeAwd8mOo+ROahAoXQQDGaISb3y3Z6WdblOHXsF3BzLwYBA
1OQVdmr9j7nnv2KMP0kM/q/C43cxyP8o8fiTLORvJSP/X4pBkE78z2KQ52r4KNrvP+tA+H/8Rwfi
mP8SKI1IFOK9QOu7i/XlPzoQIf51ll9QSk16EgF5Zyvxf2UgrvjXWZhhIfbD1EzNCZ64/8pAHOdf
NqsA7n0yfRib+Xn/CxnIb44sAlYEbFVIqzjZbQQW/ObLaXJsbmIalgRFdHjK/NI5VRkhqH/4PP57
Z/xRbPL/vAryorM1/5zb9lvmgE+8XgNUt+ATh5PhpVCpo1bN+vn3lzl7l/6jUTpLdojeJQSLTxTP
AjnIhAf/9scot5F4FvOZtzXJXn1OmkLaZMYxHPzi5E/t+Gy043bZVRaYy99f+vf2hn9fG8zMCgWi
XhPjIL/bHxzoTdqPtVl3c8KJYAWfdd8FW4FYN8gH8Ka22XZqLaQ+lMKtNax+mL0oa7CwZzR9muTN
yAljTHat48zwRbZrBgKZWI/sHMXg3/+uf/02HNK6XJOLYHcmw+XPv6oTzHOFsWFOrNxWD2MAWR85
zlm6//fX+c23yUfimrjiSMA414ea5xv/jx9JOYpgWTzEuQqFxki+ueDgFaqBMgxYhQYkuROmjrc8
zAr1T1kIf/kjA5eiayKZz//ljP1NTjcpVUIulQgoRsNjI159ZO1q2P/9n3j+qP50xwXuOceTr51k
MgC1367Sc6qmGUhYUvrl+D57ATS5a8sXGhXf/v5K55/025V8An7O6SVkphDm9ecPE7GsbAgyAmvr
LYDIFsIy6pnuWQW1cVlXbrf+b28TjiruZYRqviUwwZ6/3j/c0cU0oXvFdpa4qxMcc29mkfI64x9K
Nv5yk/z7KvRfEOzjY4L97blxUSkPDiHFiU3M0wOFYtDdfmEmpQalEGb/YnfrPzkE/+mav92YaIUd
tkuuKYI+jUSTbokFrS8bz3tVARVuxI37/2Dz/es1OZL4W0NSQEzO9LNn8Q+fps/sh9ptFlzTSMHu
NnVn2Zs+nZUfNTmTCyKmuS6Wf8rM/Ot9Q/obua8cTdygdDX++bpZSxZy2SuR9LqvH2Z3yD9QoMBh
KTKmz5nG1e3f36h/eSQ4AfkPLQ7oGIVwxZ8v2FXkMdW96yZE4ctbK5TIDkh7LL2kh1W/+PuLWfjM
+Hl/eDAE4mVeYII8DhMNIwU6f76e1fVyhXCdk9FL6/kw4VZoT7I01PZKFyJwXsYfmaJ620QLLFeD
1okUxBDFvhceXWvorQ9da9M1IyJ75uE0yjpg0Br81djLYevpObJXyXahJWrIoS6xTlp4iTz2O6Qu
B441oDxi2LR9nCa/A0kYisVHETAVNGEj+5C3wwh7crnOvtWS8ZTb9muwaUplVFbH42ZfhDXJjTuM
A+BMfZtt4ljmoVafTtHj3DobmrurpfN67zibkECn0kuNLwCexQT8NuRb1wrfvfDKeUN5T5KpH7nz
BMWfqg4XcmZibEvWueJun4mfOOBZY6lhfVJVZNdyqq4JMpvGCPtuJg6Z4ZZ3Sx8uYIO+CKCsqwXS
AHW2fJM4Yox9uZWu3GvVO8GV4xuiiNCLBIR4D2Z+ezbz20cvM8eX9NzNEoOaVmS8+y3hnV+cjo7G
YyYysULckjfMRysBiBb0nJvvPCvAI4JqwUX4CFVbQjxAjYodqljaPDb0vC+rbtrsENaVoAujq4Et
MuHXw+VmiuAo9DQZO6fyMZNttpPeh1ItZ/uRFf5IA19NgKjr3HuX5rLAywAT6cB6REtgWfdOj/Dt
0KxrIw5b7yi5RMbWdRmMc6WWo97CjchRDYF2teQaLBdCcBZP2L0wInZbZo8Rr4ls2VGw6YHTWGU9
RXDjXnUnLBRcF3OvnCa2TMi5C1QjTplMS+brXVC21mtZGkGV4ExwL8eR7z2PbBxe41VaFuFTtipK
SLCbT3ZUy7l/CdIBa1WO2DmMtY0n7caVpVz3gaBINXV4AUYhvQA1MgLpPQ4Dbq4otau+u+RcZ9ho
JM6/pB1Gweo9tO7HgHGpi/sgaCqsDfjZ33pImG+MkMUaNxhDrb3JFlOg/DWhaHWp+xdcQ8aTEL2u
2LINNERdnVqkWVezZUQALlsXYe5cyvh82/zizu+K2OvwIAN9p+lLNSGpirSHUjcSni5waEnBY1GA
5p3IyF7yWM+KjOwJpH1Hmm3aJ5B3ls1jFU42pQZd9trVLb4RXRl5CfsoMBARm9J/2tlshTcFjS1l
1AgPIZQOqhUed5obgnQwbCzxgnvrZ0j6JfyADFbN7UW5Scx11JfbIEVC9I8rLhmdhYdhMnDvoxux
sUvy3VXrschJYtqPSDLlfiXfN8SuLLbpFrumWsjir6XDXstz89QYS5Y98BIkLXHy5nyKeb/1Nysd
gsD0uHnep2wx3wyYXwg9xHCHiVhorDjlWBUXg4mDMwpDQwTPguCSE4+u+a6Wec2Q0BniscXBHv6o
0MJl+x6fk5HHVWANIdKDvMnvwHVpX8Dk3W78nMZE3TiTjglDdOhnBxFkay7Dq+U00NC2P5HiV9TW
9DhDo+dAHNjV0CSjXljBp7A49Xt0zSK7sGm/0VD2E5HzsmbK26P0HsVdnxX++LCQzu/0tPAMxnxs
NpQ+kdsW1fCzrIhMfjJ6dF9Hns223i3O6ATfmbcV6b5mNi1jQVAbSburgfPRoI3biLtWju2DjyVz
BxiMWER7GKXjwc+aA2IbJKEBBtp4tSA+LkwXmCkwFjEkFm6wB4Zo8yXfHAUYFUg3Cf1mKBNzqfsT
iKL5DoSjv72pXn+1TAH2wR36/MziFfIOerr/LI1W/nA7e7kXlSSp2cn64NmclPsCgugiLvMzc+eH
nIsEUfvBQ1mHxk8ZdtvbuNhdn6ysiOUOdm30T12qe8Q+UHAJgBiuycF06YvJCIY5wp4VzdGWtbwx
oL/wG5Y45vH94Ikd1hEtj6hyqoZkQdD1E7bcoEYEnMqrKsyHJ8g8Tiw0XmROhHpzdmRIg0kYrtu8
LObCsYpgfEMZ0gh/TILORTjs1vP0vYQFXTYiJF4QCam4a40JnksIrEXJONjiW1clxCfFKrY6lauY
j0GWT9mZCeJpT1VQH7uqSIcL/PgedeUB7LXI9fQ2WvVZ1eIYpUok3rGbyZHbfT0WxoDZL/MB4l0K
5COZ2YgfGiIHwF3bWnR83WX33dRu+WFXJfJx/uCSeIBc8pvXrlMv8byJwTzU5mRn+w7u7d62MDU+
LaYKMVdP9vxx/mq/INYw0Llq8czINvhLKYkpluKwUht3vfimDpAJaAeHQ2uTV1aO2Z3pIFTB5LPC
O0Bt2kkQlGNL3+Bi5rHQA0HPeTXYS5ylbXWHE7gfsDKoNUAfaHAop6HT8wb3JaF3aiuMT5gatDqL
0YVWMmM9QqGz2u0PhRQmvFl1jVgNm61un0wqFlD1Iu+/bpfJwlvRBkTsmKWdHmkKKb7z2qPepDX8
MUM578ov3BnhuK9wiYWHkU/0VwkBYCTpusIN8Yg4fKM2pnvXU1l6IG6EnyfFepsGi6sPvR9uHiqA
NXcR73r1q9BlMe7bNCR6yUW9UYGTtwXdIYqROYLOd1FOuotsYsNaUCBCfhR3epB2jnO1Qw2Umfjh
LRxulJ5UlbdEuJSDj5oEpDdUt4EgOKCDM0wdbT+T/WKsfLMW4cIbVVkfhkGdTYJeHcpNDwIvnoLO
RnQ6jPoHddZptkcJMzxkpb/Bepu2xFZdwb8cWkg5M5ZS+sjdXORfO/hhqomohCFpJEh7VHt2s+4G
K8eG6DDyfBYcig8BL+eWuNJ02Ki/WWjNGjCs4bBm+gLO37DVR1bedSQlB4MPu+Sgd7uYDeU3MVIM
571GKGIn1bSlWO4RmU07Eo7DEFx8JiyCXxCno4+N/qgrNTyt1PuZ4LP1FMQawEAnYbFJ82bJ+tZI
Cgl6bldK5Q8+c6mRLCnxYGfocp0TOWFcsAeSgfdb7c6fZUDABVbNIlMx7TxeCKAc4odNC9QlqCE3
SO+1mVD1DNhlb0o7CJajsqYSMwqR4naECtm6wGwpmCFlhSoR0bF+p+wMcVzeNPl8XKCQHtLMadXJ
cUyCPkK6dl7kbDOUBdqRaWSI3L7t5dQ6B3PxMpgTPOgKJW3PAFxYY/G6bCnUn1hKKlitIvATh8zu
XylOdbKg8agTKM0x/Yv2lPDRwxx4MhfplQmhHcPLbJvVixKZLTlNzlxnvsECqnDEx9uFfopAqPM8
GTvTOrwsfTvxjvcn+akRCD+2xTw/j4PcCMwYpDz6neKPHpAjeHHlBhhI/SULy2TFLJhsjYNDX1de
e087UDnCIWNLp5jH6l/HapaCdHyzPXWGhyk/nyzzDOpI/8XIcfhHNv11A50oW7jsRDPzG7HtMZu6
wBsm2f4C3biD3yDnSQutLvHbs84zIxWKOAcWpCjHp3W9VYaLzMr2B2oqtOUiivFZhaOBMS6NlDLH
5aySkuGJ5ASYMyv1PDQS2qkO0nLbazdIt7eBCQ8Vqm4YE80xPOeJFqVj4pNAe0PHXvuaQh0wEZEF
ccPXCaU+l7QXxYLkvXtPjeuPfKNzKGlh7h7VXJqPQqztM28g8l/sRaXfM2obReb2Ot2FKax1RB84
aPfarMENsXajjvF/Zy/h1uPOyfq6C2NGbP2F3qq9cWx93jn4YsHWt2IcdzNBgwzAGXEEzIo5qRla
mS08ZqFYANwOB7b0DLtnw9Li1XAm7NmTS64x0/HZRDqXXXvhlh6PDoS6ut84IQduibmj1AFvF0UF
Ey+RWiPrgVTGLFZYk/xl8T/D1ma6/3TIVkEwgAfrdikJN4u0HxJpTMIiNDymcPlIMabc+10KwwXy
zgRS6NGmGSBTcBaF9pb3LEOdHIVt714bC2d7Mo9Lh8wpg1WqiNBjz/i3RB5zbtacUlssGYRJ3T3T
CJB/BmGL1bQmnOS2nbc6v+SIbN7H1caeTM5F8FinvMYiQ3fTDzXQKB4Z2WIfllG7DYnjXfqCtlNX
F47omtfQnBcbrWlJkB1BHf4VsAJQ5BCo4tni2TG4JWynwySHCy0ut5aDXRsOtnNf9qQYpMTiyVh1
AV8UgTMWEoV8vHDJgS+jXA6dIoYGp+huZVn8PpP/aBlJgp52OjNDvSutxhuP5BhLZhqjJ7yyoqot
mQ1WWXTwRaMRKpGRjeVON/jx6d074CvOx7gbA11AL7p+fhgyA/awFZb9ZDkdhzNmffeducURieWW
8rZLLceNhlkpOwK2RjYlmAQu+1mavK1I8UE6vVhjek+sDerwxZuW99kO26eKZYkwev7BzTRYXn8D
LBhywAwms8cgBd5jqTtP7iZWVJj/bOyR5VOppYGFuv5HIXB98JfhNueYVNO6mxE14PaeAiTEmXSe
zMk03ChQgf2YVxmZalaJT5/NiqGR7RxjY+SsU/GR+9WZJqfX9QMTNutZ0AQc6ZPLnR4VpKeitk5F
+ctDHfXA4jXl+3TOqh+9W8zfUky63eu84NXE92G4B02MC/U1rkPMSedWOe4GdGa/EPet3W1LsAs9
ZSSRhVFHx4afoGzX6FTJJWj257/0OzfKGd94mdcHC0lofkpbhlpCXvHr4QzYKtSka4mfaAFqbFpG
YPRXYkMenTmVh16G2R4h0lpf2crp3tAb2VfZaPoEgpjEisESe+JDWI1xNQ9avc+YBIzIHzhOImrH
1EOvAtc5U2d5Cd9In3VSuS79l8GaQeJ6SqafjAeIPxj2V3ZZA+1ERI35inRh4Hk4u/KDG0xw/qPh
tsbzhHv9I03rjTc7FOvT1Jy3GSq7pyU2htR71AxRhGVA+qXXTVuH9iGcSWUDlaaxK15ZSn6K0cnf
pGvK59QXBXh+XaTqiDcyMCM1bpY870+jvRcBMZIXLKmMl4MYYPnP9bPpQS6qear4opu4bFz3WGWd
0+NxO1vlTZWpS1SqU5Jj6b+ElCArScCCLuQTV/i0qEwxETsJaT8sXtVbUHv17CB/dfuHqlqo80EU
tJE+5DZ03NCLiGfdnyBXKUjJGECNqhru23QLw5ilja69VHEO74ygK2TUGDOxOpM7ylvHMMR7qBS+
I2hfhkfOZTpLgmkCXpJgKFcTTX3INHx/2pLJyS3sDU6LMrAZfGc44n4rgg8UIK5IyPhYkbYsnfNK
9kOH5DJcsGqhk80tdE9ueYvw1+13gFhbvetDpfOkb5qQ/ilcvcnQrjOqo1rPL8ovgWocxHcfE/Op
wRZ0jnWaCBXoTq2FHoYO5KJDZTYbFco2brzYKNbQi0XVKHlJpASyKGgQvIawE2+LlpmLs4z0+gt3
8PkdWtvIP/qt4jJtxaF3iT+tM47k9+WYlEOPG8uZJ66wrDLgyWhzzz3a6cZHO61h20T2EKpiz0Y4
XhemlTc41UaUJePUcHSqUskwUhKbXjz2/bLtB6jZcOdkbiDIPbKzJOPrm/el0xt14o3cKzvTAUV4
MwGryn2DOBbe2tCKVKTGlbhk2SKn2O8tzCLl6OH66Okn4tBKMYqKhnxlnuDN3dsjmEneUXN5HFih
vH3bpEMYDa40l3hwPf1dWZ39xrKBYLND5fPlKM89CcvTSPfHzHtzndV/HUoxfGWNE1ZU9OTEHph6
cb9Bj2vGEScrhgQkxl/3Pm0APxdfYxhgUO/fw9azbgMlM82bJgueeWuhd3cq7tPDPM/dPRyH6V8H
gyOfFS1RqDnRxNyhUqvewDXSCtlZrhik+3GcktEa0XAjRuO9T4gPzfY2ud4EIpAfiEuE7eJrQwaG
rjKHxhwlbUkohrvVTYQyM7mfg8z5tIl7fxyDif6Sxk9N93oj9K3en2OTfvg2ikD87zVokzHM9nKs
BlR6d2MBVphg0aEWxUaUII6F6sm18DhmE7XYsnWTDWsh/BbP753YBE/EVBEW03bjNB8pf2GK0OjU
injuSF6LS3Obm2ejKrvntYfLQVKo9JM8C+NitFRMDcplCT3OvkJZw4ft+ggTMDl2WNG5GReqD+N+
hmEA95OSj9vtBRMQ6OfVhNytBjbJZZpkBj2f7PpFcT94IOeRg3YcvZaVVh80AolpP/MQrnujIG0y
1tILXs2GtBF8SjJUNNdmRBDp7ixSKcbGu13R9zuIkUA+uIlyLPMG4E58Fs92EZgekBv5wM5PuIbB
SrDPgkqUg3SGpO3q8r1AiMyASW5InljaKkuC6bYqIFpjm9/QFXnZ3lzdlvnbBHqKssbFplHrdkoR
N/byteu77ttJTesR27iiB3PKF75M4CtSrcb+mRNzvhGz75J9xaJJshcH9C+7HqtP/B1YiYpaG9lh
xSdp75x1tt7wtugynqYhGON5KaZrlx7bjEzGsPd2S3WGTgxaUPl5kJYrv5eTphcuEDBoV9MZ2bFY
K0lNu2Fnb+gv+rsQreEQAwkQNFC1JB7lli7vQl0KrJ1hK46ZXc3h3rHm5sYgEnDcYzBMQ0SeafDs
l+cEu2G08dUQ5cj2aRKzFuw7or3yHdA9xRK4dNdgz1ZFvaVJ7EPsZpkaT2Uju7cUmLXfpanIfyFn
F9io0C1iV6Pn7MmBc+VLK13jR6pcgg5QLdrdXgL9ZTt/qa2SbKCwvWPwC76WELlxnAdZ82pSg5Qm
craq52KmEG1niRa+aNQ45WIKKvznWVc9b33OB43s1qq+IJsBkUo6sI14GGp3u+rQz2/cMaL90a4r
EQduYdr95ywdpLSEMAA0c1KG2V03u2Z90S3G8m27k/pp9Y4mLwpL33Qio45dAacD/mbCQq1bx6a3
M66sZTR37kSGX9L3oXsuTkjD64FzgkDTflqPvjPZ6srh/fxKAodBvjPjyoVN7YLi8Bicr9rOgj7u
KW4L2aCDFqsPRoYE/XlwW6KLfFhBer5MoDDwJO0bn/nYsSkRvlwEByJoFRAHQUC/xhxaNIEKyG40
LwyUfqMtjpDatTyJ3gsoUpv6EcBdMqUqoNvvMNwMzifEXViKpJ/GzViTlYMorfpEP0Qp0kheCeg+
UjtCj/rCRSIXIs2LFupc2WMYEed4UQrbAXsb8Q1DQPsrGknPPxlUI6HJNDHg+JhEkRXopSAtgewq
a++sFT2lLZB5z8hL5twlBXKZoEbcL94tNLljxMa2dDFDPE+xn47Eq7li/aE9B0NOb4c8voyixRaB
4o/9AXOQSeCGuQ5PuRTOt2i3gpQNOZKo0NsYbNDkLgMvgs4OMWQY1oOdT0wXKQJxjOprPgN5ZNwW
+F3TYt7N0JkrCYuYMS5g2QjZQP42sqraqBazBWRx5w3IHxMbyEbsmB0kDbiC9ya/Sr6gpJu28Glp
8GTEAm82YyEzo3cpvaFwkyncMuuChED3ZumkeWed721GLF64Sa8kGRR+bQM8Z5DCC9SQdK+ITjzr
7lt3Q/JlNCLfoTFJW8xzK090PXTC3FkGSjfGAYK3DnkOTbknZI3iRVp6q2UnRyIq9mEHJhN1QTeU
hxRBuLzyeGQZIwWvx+sKXNRI6BEoNiypc/veEBdoxDKsrCJJWTbvmUeMbse4yfTlr3P9XPfsBbuS
MNXzQo1AdWfxpCB/JfubNCPRF8suaFAekdKqNzNaUwkAkpJlmhNdahGqMQUy8+IyGxDNB3zBuH95
UApgUsRHcdtuE6THAuRFCWAT/grD1QsOyjdwsg7d4F+k9nlTn9lNr62uEILuVMvn9CIPYowbMdv1
gdw+XgOU382XUyW96QJFt3ELdtKcu8cC0inwbZBvG/ZF/u1sQzMmBZRgfU5L1t6ezdMLYjPXg0Xf
TlmS8TEM6xPPLRJD1PC8lM99X/Ve+ibhMNgdbszO7j5pQzI2dN9mi+GwrCSbHdZ7ON+NUYj4etJC
EpdnLo3qHk5qH6bSWDnj1vTBrdNwOIR9jj0qt8qOZIXMZnU159A8Mg1jEmSUcc4OZGMzTozBvnVo
qXLJn0wAbfVVkJER7KW9noMYyFoxwHe4anXbydYbDgz7gPQdqGdzueQm7CchkPi5W4L+COBbWcv2
NnvE5UpN1CvvTCUgBHret23hmeMeNp/0YpprplvLc6fphjUh7R/MKmcdwowCrpZl/vx/2DuT5saV
Kwv/FUfv8QJAYtySBEmpNEulkrRBlCbMQGZiSAC/vj/Yz912d3jhvb144aio0kCCQN57zvnOC5YA
tsgrMhjJOLeOiIqLEnzLoeYp7R0LNIcooaBIHDnu4wgMbCjkO9lawwOupeKt74qCtWzNunanVG+4
mxecVkfCvY/NEMfXWF6W7NrLPCm342xuHXtUAUKeTouP2VJQ/IHlKmZ3AU+0OsyMcGDOSgiN3Ixc
LyaeMk3zmWhEGhyxZDevVhj29qEbSeyy3p+CVy0nKISc6exhP7lEFAgV0WZywXeuX2NQxj8m1aPP
SuK13/HSVS9zga+OZG09fsT+KPUnUwxmrGMO1sx7paMOOYd4KQtkhVe/aeqkDmIeEWvtWdkhqGdH
7mNKsJdLdmPdSLp0REBMQ0ybzDI4CnbhjE8T2Rw1cadFEU3fRLtzbm69ZvEqqjZLn5Ai8oGZyujf
AMW4f1g5qTp81iQHiDGgyxAgxwa9x2+6+viVS++cgf922CTHRZTYGvMS6XrpPRKI5fzL1mm8mOOw
7Xc+if/nNR/79oAfjmBChOAv4K44CnsyD4j1cSkcMZ+8POJjn6ZOuR7glRKr2lCG+WWn0SLJG/tZ
zu42yOuDthSYiYr+Y+tCGvJaEYe9JqEyl+gPm7Ey9c/sZSaCgW7GEet3TBpufZaZU+iLLsglkVqG
el4orN6S8T2NmttClQQT7JDPxramrrMCbELKxnVaGzyyuqdChs/t2A1YwwIeK37bWevRKcyYbyum
wFwaujBwWTQVLWuShxk6kTdkPEYChoZ5yPucpnhaoalUNet4wX9a9OSoJm5InylLEV64xRGcW3Kv
227T07pe8nLRwol5FrwkxgjkFFQcwmRSBv3nwGPq0VpNykxoCagvTj5Lb1/TOnvhpWYIE2tQI/vF
NgXz4rDr1SxybUp9RO8My64CsM7CA0pV/8NvdWR+WP7E/c1szMcTkO0yvnQQua/XzQocwhp1jq0q
ybAHFaDlk1tStL731AjmBszoMjBHlqzfR+0WJxyQAV/cq7r1p8yqojznXSDyw+ioWLN05rqcL1RV
Bx9d2MUfjhrMujN4FkzM5o3SsmtmB5pZB7wLCuITYYWfPjv+HNrTXMvviLbCU9VDPrwxNRLABWQM
FyzHjCaQDF6Y37Ji6oeEPYq1NZuyrwN8yda+fV4YXyEyz2sfksWmuuUhdWdTXdCLPngnnuZ2cCTq
UTfJ7MCH3pMuRNn1AEG6V04mOMqv7LcgSKAo5rezLrw4yT3itC8uD8X2TlgxdER/xvoBt3hiCyiK
QP2NHP8fB/N/edgj/7WB+fDVdB/691B8/OXhS47vNf+n+/7LkH/9BZ01+yfC3faV/mZsFs4fmDqx
DG92xD9RdX8zNjsYmwkI/7VDlWU0Odf/NTbja94MzwGzK/s4J8LO9aex2XLEH3QoYNzF7I5VmB7D
f8fZ7Ah7sxX/rzUMWxjSrsd33/7n8rzbPKL/4LmbonayiPblu2KZTXrA70KAGgLwIrvvzu4hUQMG
J7fXwdtGX4hJdRxs7bqvCA4kkpyA+yTZW+763HQF3CAsO0Tqhpi7cBM3sFTTZl2LEzi88I6FiPod
jGPG0tey7ETQHBAmJp2x6pf40FgMMsKCjxXSvvD9qgz3RRQwF5Toi8F+7Qh1H7LAFFdeVg74SKk6
RGFf/ip6tBrpCvjUz57kepZ0mCW9fYA0p/ewvlfruJBXzoEBsA/fjcTk1j1uiuAD5Wh+5UUfIlzP
QYVrh4n8MwUnSx6KHe/1aJcQcIYqwG0Ur6G+ZBW7yp1eAjK13L46uKxLbxPL1YospSjaDxbM63ie
fHzDIIOQtBGahvqpJ/do7SwSS9GeYHr7NnrrEiDkOe7JHlygOfMi2yOrXxQWhifzaFUzIDkEFpYd
bWjUL6YLjdpN/au9c/rNkecM5MuTIXXMwhHRX5ZT16xsa9xhljjlTGxeDNY3diMVIFi2QUX9Fnlb
IGdyNd8nZGH6vdjVetu4DOY7WXnZA83RsKTxTcnvkCAcYaiqmLhxcgJvz1ZqF+sxZoPKrGyP0bDz
PPBFwNmYY49FD8ObHG85PrLzsSmGCCz7CZy4/1aEW8Eszvbo2Z/yfjq58Oeeu7TvPyoazwaehLP9
Y8U/+CV0NiFuzpCrSp0SlMW76bKw87zPEEcUe6EiA5wzxxsYRfuTMxxGzpNlQrJYU08wjhHssslx
gvucGCZ2fa8l3X8Bk8VHL66wNwzXFfKyQ2IvC+ND0yk7Sngq28eAZbwg4sxCgOzNcmOD9cUS4uBt
bM+BluAAcD+Vl1pk6BTFRCxnuI4yC2hrP65Zy1AEP3pXEnKDOheaQtc7dOM+uk/7UOFM9qpW21eq
mYcW6VqxzLnRg6vSZLI9/hvFaimeWw2N/FhPfmUuAreoENZkGi/+2+KiMSSxp50i6Souxh/Ap+Pp
imk23SxzcWcfpUtnDT+xAl4YwwIKmeHpDLiUkQW0oZwCgaWjwiJxwBFa2ddWu/jui2g9L3tcBYwZ
MI4jY1GvifMdMBrV9s+prgMSYS06M2XpcdE8jypwzQ3h5UAyulil/9JyaK9pVZoJ1+zkqGT8vmZE
6x7YXE75caadznuwG3dWYM5lCjUPcIG5kXIMpx9kcskBzdUYskhNgVRyJxgjI4A4YCt59JSYuKzL
Emm9BR5CiskUfBsnHJng00H4rzXHm40DyPr30PZF8A5wB9q1LdY2eM3gHbD4Kk39bCw3QOFAhOXc
Zfl6z1S1RFdL0BtgbwPaecPeB7Wi7Ycv2gCaCBtMBY8F/D3cqor9twVj2Y6crXrXG6DOwon8Te3z
+sg6IRz23Hdhjc91TCu2ozBPJMGkmv7B5uAPDaCLvHuYolF1zJn77oPZdTcQT85NiQQHmiqbKAja
aWDMN3mq4eimE59mUAUYCAv4uqCcB0OCI/U3a1vWlc2jXxbFAwKTu/nN1uxsFuo02bhNuPzyHWzi
9IgI6d9XxH8/VrpwX7wqlx8UEdrjEaeLea8ychvouQZ8JYeqIp9fFWZBlOy5bxioqsDtCTEKjdUt
KPhJOB+GVqIpbunvYzAEEo4NYUMU4HagCGEpeLHgoxgFz84hpea1arnlGui9E1T3LfyLp+c6d+Ol
OFh0cIT7lkVtewAEQscrVvEKp7lU8fLtyryBqDZGZA6LLMWRNEV1Ux8ZwSLJytyuLyu6kKGBxamX
3lTtUBEmZoeTzIHLTZf8Z3CHby4EwgIhnykgtgB4ZXlRvGAzE691uLCpZS0vX4kfB35iaIzOdl1Q
9+oBUJy8onZlYAmOdgvwhN4Qbw9VIY9JIVftM8dLZE5IHqzdR7cwGwgWkW1g23+gasZZrh2OozeF
bNLvrt+WVXRdrE8dG0pzUg4X3jkQILJ2acTow9JsbJ5A37UjFV7jzCjAM4ddaMiSDaLQxHjcChYZ
gpzvwBl5+1GrumeNnpcDpd8e7FEujjbmUsLr47Y4V2Q9JVUq6jqZYB3d5xAzXlXPjTrJsa7Vh5iD
PReXZ9nZZYTtJNixapD4EwT70X2ej+HPmcUUrFc2a9sGRAwcyWdXnDsLwXa/ztzP8M+OpknycsFH
mFudfYVcgUvBK2MYUq2LbLaHakiAuEJtwsYqbYKWzWoYZ72pD+Rh1jVAVJ/80GEAWPjkdrQls2NZ
4oeauhLWEWVRvtc8mdu9IerHGoWmhbsefT3dL6Uj8AvApsFEVfe3XBP2W8nKDi+fLDB097wa75xo
fOtIPh8vT2uad4eCs5wn8jYELEIhdYNjsp7yTdlcKxV/4tCDM8YRABG3ERk/hK8WVH5MEDaPzTy6
KAP4M/uqxh59ZWvFWzg6I0tZgg6sguLIrFz3M8J+j1G/TZoCIs0jngZgtXZL8hO3gtT5oZ9V31wB
SsjAgzWO9UXSLGAXDU/EO2aDJWEERsZFn3ZYS0XGiV8mRvHbESBKg8+rh7ZYxp2+ZQatIpwLdHwl
GNbGuzTE+nECm4G9eB44XEFrQotN3KLGYlBl3Jv00AEsEKhiglICp1EH/PF2kXhS8NfTYoUU03bg
TOgGYFF7rOY5JzVQ5fWViWHHnGlF4oBmAl7oE0pr2t7g7FteJw1t4kSSff0WGMS4GPoCkdVXJm2u
+jkKsHgN3XoVaCE//bmwflXwYrFzZyxqosHE77Lt0Iu5Ry5f9Bal42HlwnxNZytujhhfxZVOxy1t
vxCU2fGHYNFo0Pm99db4LHYs2PE6FRbXaGTjeugXWz6PTsj7s7h9eIO/E5cchhVeG1MbXDa51uUP
gYmH9Sna96XNYC8ShZfivuU4+wmGl4UZW6Hmsde1AjY8l5/ZMMfVwZ5CnMMzevqbMhnx36bQ7c8x
b5evTi7yrjTo43vWDvGTDuPqUjHB/8aWm/L+OUZ/8FTW950MgDhPnRPCvNVE0wu/cL4xua2PcafW
Mxnmjp9YWe7bZFvNw2g5LZ5CytBYDFO98eH1A0sDr8/id1VP2a8lrP3f4ZjFvPusRd7liv4A3mCJ
rwa4Jf0uzdO82nO6jF4J6g3XuMRod+mInyMbYmpqQJDUKOmz7WLYj1cZkRJfwMkuGS73A6ow+XS7
CeV7gJKrcbPLEIuNHiXgy9mcm3xGr2izObrTnufC8HP1iLVjXeNHIJZ+gTtiXS4cbvnZrowq84t7
GmvzbCaIwX057NDeVhFyYBL9RKmBR+9FIrerBXJGBMkoKOBoY1oG89NH2je4geWACaTXb5hr+3Yf
GNhoickV8r/nwhxhP2E+AjDFTyV3DEkaeGC1W3DI/7nQToDoupZjd4yHYD2vMGk5LGDV2pbxvQVd
aZiDJaEXZQoJA+QYBtLU1t1Z+iuLO1wesDELR1dt0lrVEJ+HUgsOzKqEEbyGnKf3uqxw3Pqdty1Y
SJA1xJuk9ZT26WAwSXvQebRIn3GBWyRyOGdBNWlbXAoOGWqxoXMW73qu07Y5a0yqpN0sFNqdF0zB
r8DxoMIIf9qozBMn9v00QMIjfd3ycJ8arMPzDPokgWfW2ESutMeRlQgdeY5AlL8HrhJSJ2Lm4SOH
yX6bLZaENHvIngi31fS4TtJwiPaSxINJCjOLF95needUhf+qo00RQj00N5YV1y/p4I7sciiIitiS
RPlz3uD0OYarlRM2xcO1dTmAs9q3VWq+VpvKQH4kxy73slcDxYDMGee0w6uV0K0GzWfF2NsBy7BJ
yWtGvY6Qn8cAiWN/gX1SO4CralUH+dGbTbMcplQxWBLkwBRsIR3Kc2QDYNgj7dtwmao2tJCAudcc
e7+mDQRVfuatyTOLbbDvNPLUL2zYdw6RrWNZerhrsAvPTB3ZEuMA9ixsglS3jfrGoihDneq4b67D
uYQrWWYoT3s108mxa9jgVQcsUfiX6ml2iDq0W+dKODl1n7C0a8FBUUERPMLpqVnhWBkjKXzDIkO6
6nhMzSlLYog8wVSemrWiRmjusJgfJtEE7QU+84g0U1sxIpTTwgPdXn14a3JNY3CfPFnQ3sTcticO
M/0TOI2uukwDGyGLlBMBO69yJOQtKbnLTiT3b+K1EdGhzYz1MDccbU+9HhEZlmCs4mv0bSIhThbx
q1Umjj8xVoO1UuyoJxQvV6ZHybRR73M/6JfLKmUBi0o+TD8Vjm7rJAMJz6qLexcGZY40+9OOFdBA
WVRG7YKlrjnA5n6pd0tNLdyBzwtr5LUHB3QIZ70V97GX46lKy053UjWX1lEHE66pekIFOOIs4Pr1
RJ5DeqfT0DowEhImhnrEdkCPE2LulGM1PjVOX6eQk/ucqaepK2BKKizzC0yfWXjOeDB30Mip6Tqv
USZBqgCALs48/7H5IQgEeRLH7jJc0KBGnAyDM+TnAX4to/k8t/kxcgreZte3+uGOY7bBThdAa/pM
RSjlUQZ229xkGW0Ce9vKanUzk4ALWf83a3mCHtPkZzkFOQE4bA7dsdKZFsnqNwz67AkHnVR9n8pD
xoD4XdoGylC4Pd4PsKBicZnzo+HQWzs/uh2Z1esbNMlhPczrFi0bFlg8FzEZVqiZVJUXibUubnHE
TAEVAp9ZI+/7ybULCDBV6h9lVIaUKcZ22p08O02BIMV4MtghuUpHx0mMvbkwkPrM7SIXe7qpB/rF
qBxHJ7yPO6mLJwB6NQbKIp2wHOI0wKZSoOGHD9PKsHkVC/ILVBpV/XycFm7xi5x0Cc55gYZiXOlj
4MG3mj6NciqciLM0cPzdOtIjfFSMuJoxnc1JwgVFddpMUNDdN0sOmKoalDPsGyXWLiHSQN0WM7ws
MVgFQ34GrC+dxEXNpKmqXnN16HMs2klAhKB8r2RnvURh06hL2fVrdGDnR9wE3xfHkIiOieFKi34Z
eKIS4T8NC71OyapGI0/4XJgyIX6VbKPk1JIkccI447Rd2HZiEHBXShBgzCT90EsCYGoO5EVRNWN/
wQN+5ErztQ4elPDy8mEMW0dtkpFsTmEllHP0cWjM+4lWd7yf65Tx5Ba8lCcRz+LKiihaOtAbEgB8
BxyJA9IVmiBxXf42bYYZQBLoHPfLqDn66n4FCtWN7BwOgaz7myhowzt7zhqwklM9vkWE8k8rdRPR
yeUTFSSzXvH/tPzEXYIIzJEw77jWwVMvj4VjEzJM15JyHlBEindmjeRTYHfxzArAGUBazXELJpmF
YJHoKqTQj5QEVXNesdZ3rAdQM+ABBBes3gC4Luh32X7py+aVWHeHvx7d4KZYQS4fLQbdlwJE3jP4
34WipICrdp9irXpzCiini7Os0GRLBGa8kfhpuEsU06XjodHs8P8BU7X5VSCooL2Sl6NCMNt5ul4k
1rE4fqutYfP1oSnSDcRhi0dJGQBopcwOH+QyUOsch1otl9MEYuiXLpgPLpY4m5/HsZkKXnytmRqz
aOYoWk1QgtiGUfdXXvNhwlHO6zsP5oa0aTHW4Gp1z0EK9PMANXVs8yw4BBadVrBMZMDcdkpHZ9bn
gavE0PplldlTg9s8rO4w7Xbiprcc9L/sMCKHyGMVk2U92gGWN7og/KyXj3YVE/L1WSgFiZ+CKfwY
o9XFE00dU5dh3ta2xcE9LZDMdu2IVPzkdNSIJZEgkHhQQUXpRxaxL5LHbtF2uoCHGtVSIyZBlbaO
XpCy6synfCqOJH4t2ORpXAfnOtwMxpPCQ3zJLAhL0KsY4AiDjGzFT17rkD44lUO4Or+neomnhzqz
m+js5anv8WZTkfHQUvc1f/WTl3JC1dSGu+sPU4R+d2IxgM951yiCU5xx4yHndkF7eTR+5DGtatc2
1pacHEBoT+TSOsf24E7Tp+WKnTGuW5WwwppFvafA4VMiSAF0t4qWU5aXKNdMCfi/AhZj8Fx7qgmJ
7ca+98KBOu+f/GyNyv3qulH+6WIEJjXEzXsOHkOJ1R4rLc7SGs9mXKBeFd5U3mZcGt0DDyTcWthF
4ZwfeEwOibcSvStFtvzUm1XqNEWiGwDMjSH1iduCtwwJUHgWEFBGf0rnlGuNPn593VykHQA7CES0
5lBOS//XzmClB4CTqi/ZFQ5gjZJNT2GUDSJbeZtHXyFScnPFTHfKhqrMDzFZSOvCo+WnRf4cwLjJ
QTuXtYxBpRu8u/TQOV7h72bRRvMpEoXjIaxLzskOczh3MVi1j70VFdSO9soMl2IdiT6RfoZO71Cl
zalItU5zABtB22S/OBC3Zcw2ifWQrV5iR+afVgksm11SZT0ClYw7xADZuMnChmndb94P7wIqbH43
uXylfWqs4Zo1ER5lozBLcVAaioSF5kzBmNsRlGL9H2U7nQnSSBWo9M8uaufnnmAK6aI6ktFuIm0x
cl/piSvoMC2+Hbag/AphTvVlo/2ZJYA79+4B9SIjB9VF04fC0I3q6gpwWyQ8iKXR56cJnQvUz6ie
3Acc8DM8kWFxPhjTMkCRdfUAhTAnYxuR71uHQP2MMHCQmlr9kFr6wSVR17qbtuJMpIMOwL2zo+k3
RjZXM9P4LBxFIleu4VuHF5JSrozK2Skcg+Gg7Km6X0Is1Em0hlxmE/S6c8X1/5C2YdQTEc2mB48B
pTsw5OVfxB6pojANr840aPM4xBSr7bipYZ7Bx+TfWUUmW364OeWuW/JJ3nN6IKwrdTRCyG0LDJi1
1ZlfjW8HzBh42CjVKShvpeyQAya1hpxE16lkajQ5qz9CZYVdJUVVs+6oSh39tooYA2GH5eO7y+rh
i3gt3h6WRIdFcaO4slKfx3dB+wYzOotoHmXFAiG8IRbwSrVuuhxUl7HtN9ZinlKklxxwAM53ZKhi
xgHsqBKXmxWaa8qptz4cwFhfzFEYnxgioiu6dI2VtPhf6RCJAnevWwng0S08fHB1XBfffmsHUMGG
FrnGl8R1E0+UnJNLDNwrri5QIWgqFbn1wgsULkm2JE6iufvll/QHdhyRBxZIXRXXm6u3chlduTfa
u1VZzlOW0eKBRwU3x5GEDRRN7IoC5d3KOOmjhbXVtqFBDgqw/1BvozfMIENv8JgaYT9j/oxXIOIi
vxfaJj87ELhFymfT9Flxc2cdYvAds8fBnAhpvfHsS6Jf6sNiyKcme+FPHVBeV1Pq9DdybFy1BwVv
3ddrhrm/DLuFWFY/IH2NtZs+aY9YC1tbQSsw5i4mehWjhNxwLozuCYmMACA7Kl5YaPeUO2Ysf8Pz
GtBPfRjxFb3EasYL2UwCoHTqGXmMItbDe9tV4HeHYKE1j4TV2FwwALqPjG/hZZpxTk56r/Tng52C
fOHyQpzD5F46uECDdsUGroQuX/u1G75LhTliZzf19Bl6a1M9kOAa4oNrb1tgdjGoQaC5xwfMB7H1
IwhbcUNIEOAecIPyJWhq+94whA0nD5tWcdXz812B6YgxGo7p+uyhPck9zzuBp39q5TdQOaqBbUOo
E0umrSnBCJ38YaJC4neAig972lb9s4oJVuEDo7r0r7r0fxT6/xJwVP61Qr/jMPZbF7//kTG2/Ys/
q+aiP4DLeAIamGP7HvL5PyDGhB86XgyKkjwUi+X/UeLhiGHo5yRuQx4jNery5f6OGHP+cIWPodMB
qgFpjK7CfwMx5rv/D9EiwLLwwyHt267N1/tnHd7jQuRygh+Enl7eTqJyD77lsxDBzW+fQsUznLKm
NIwODYigL1CcXbqvBPy8Q2H35S+wSgHEXLozb7RX8GTeIn3toSANmu5LpOUXx7MKenyoH+TxXE1A
Uwn2orhUs0+WfHBnHV9I6BEP6H9xTOgWHxFuRUnAi+k5uh8tnx2JM7ubM1VvtwHseLQiiDhzPpXD
m0N8Z34u8yW94tHMt52yudqiFxgPL0LCcVh/0i+X/RARgAzBIqwU07ppf00N5N8Q8JVobnN/eLFW
KrVMdG35+RWi9S7G8gjWnmjXCLLbgh5KL5CLvkAiEGPSzu2dM3+P+bQUE2Odb1+QJFv3eDTFcIfo
KN599xlh1Mdrm7vXZYTtnsMYrTSUDFHeasvfagAsb0GMjsofKE4/7Wq+XyKeEOTyEzLd2DxDVmOZ
TPq25mXAcolneNd3ikMv3nKVhVpvmE8oGGLhn3jrISWSI0mVhKN4ycLuuLTNhVYeZeAN8VBBMcwQ
rWeqTRGUc/8NRkhM1XsxHalo99Su62f6TjriUJykouyXJUz24qgO0TIXtfVFA4SXQsZgCTgh1VR7
by6xLyDyadyueuXYkBfYj6RsCBrGk41RXWt9U0YWR9giI7XErjg8DbTbg8cCAcDRd2TKnjQ0zSAv
HgaG4p+FzKGgVIsxAYOiQm8HoiOPmmV1vm+bnCd0QV/YQxaz3t48XsWPmov5RPaWjVY4NPcMHQv5
BWEfzWJhftXzo5lUDXjMTs23XZCeiYMpPVdOm2FABS6ZYPhsv5fcND+48ufzQBKOSHIaHyK/nTbc
fn+GJjft+7bPP5ah9QD2+h37SRdaU1aaNclS+ZF5o6H+Nh2/aeJxdxQlgVJOm7TfYS1dostw7uYO
X28HtYOzMAW5IcQQene6tPtkvTu85GaQv/BJjO3Z6DRbd44R8b2oedpz8Ot5gylT1Z8aUfQZ9k39
y5bbmJBOvn83T8qjBk1EnM6g1/0Cc+S/Ly3fGg+rRvJs2Upf+QRvOAJUhLjBjij/Nk0xLO+l08Yf
goQW1xgC6c8lbthVNbSfQCVi0HgnbrjNVktmChqttNsluWK9f6wDGsn2hYwNzXlDaRIsvtVX74UG
TLKc9VVvCIrsAWzyq+NdWBpgOe6UX3Eqbb7gnJmPkKNDfuM0TKDvVclCkEm9b0/KNiXNLCGc2lMe
ebU6MpGn0RnbpuMd2qUaQD4PcALoCVrECxcPvyN3J858apttltkL/V3BshW6n5ma7go+b1lcVIji
/UU3wKu/dtrG32Mkr5z7etQjd6Cq6Aku8AHwdnnYm3m3DNVinVmMZs4VkYwCCCukrp5ji84Xdvjs
pW5W5A+KKplfPTK3ZY4vKUN22YrKJf6MbOXUNWIPQZKsDfbpvBcghttxu9M0eSwCmiZMlt9kDh/r
Ay+V4nHf91Q7CC67S8+R9uuEX7JObNct2Fd6MYVmIiA+dSKDwPDqCbbhx5HEP2Ua6SiCI6tnR+LY
s6WE5uKn8688781tsdWSJjXZcLAMIWfSzdphizNGnZGsO1OD+jGTHPxw1kGD8BolgiJldMJFx8Of
cMCpsM6ce2xK1jwuL3Wl4j5iEzkyhwC0bcv82OGLfYk7QhXnnK1wcdCG8e2o0IYcEHItJlg3zelk
smIW6zs/8jeo7rKK+JK2u9ZcNdkIhCaFxXvKRlJid3Pdixu2v729X4hnZUmtiqw7B8bYxNOxtVlH
rQYK3CLoMm6C0z11ToLP7WbdsWs3WfPMUPEkAl9eAZIovlaFWL6zql4utxw5m+AqZPeYJ+yLygt7
4jLekw0K/UOYychLxISD7ui3WICQyCozsHL0sd3qerqiYpSR143r8ZKO7oA6cZoPPKYj0jrHZeqx
T6zzgOOExhOkFx6dmN7soZj3g26Uf8E6hmJvqwK2tUPuBxs7WJX3ptvSy5KSSQo8vr1otP8Wi6tg
w/1jnCXN88aqgiuzSQgcTXOGFB7qcH8ttODqsE6zN5Ob0CxdxGipgbCPJNQd89zhTxrRShB04YC5
HY033JtcRxJbspgwFsWif1twyVC8IVNj8ABjVNlHVO6Eh9YrHS9JqXVzwNUVeBIQ6mnVCagKIaDS
qVAnWb12n02vpvcRPR//wzgGXLH0dF0V8Si/epWJln9NgmGjJLP9J71MstB9VDFf3GnyIDvYZW4/
Vr5g3AOb1Zzpa6HGU4OZv1ozY355eKmiHc6zA+GJsoNRbtx3hBobDEVq0LqlcYrLCVH7Rz31fZ0E
LaCPE/IPJZAsnax7otYruyIcfK9++JyR0d7njTd+NrNe6pto8uafPJ4EXELY5yhbQRZ/ePR/eHR1
DMvtslgolflo3OeS+/JmFgj9ZmfRqJDueIG3NYwnPlikIPWCFh7GA1wn+RG1EVjtVOlOnJrUBw5k
COUgvDiRfZErxOR9MzfDy2KTRdoXiwliDDgOLmIZiW8oMOLTC7NwOFhqFm/uluLd3MDReOiWgEAy
ThvDrQ/3U3MAU+B8Z0Yab8cq2F2OMWp8vVNrF9ATGg8h+zdfIb6tVRc+dL1H4jReq/5j7tuR+jAz
8vYNKiCjVXY2b5LAhYXDkD1BQhSPECVy0w4Acv0gtFIYCeo61USkUI73OU62DWEfY5JTiJwjqDK6
jalPw3kAXc7xLicJtnlzmuMwIGVtjosMqQ/lAW3Nhw3VdJ+nhYUpaCzzNz6z8ecKBoLasZW0DtvE
SBsCMzneNxGYqcSLls8Pte2190MhnN8hQTQ+kGvLc2td9QCfzo5SFuU8Li+pceLsgV5CK2TXSJSd
tMMZSkP8RIFqL3pih6vdKSKD/eq+R0VUvQ/8d4AzFFJbXDeaUhtct4X3H3RzMSwbFNjxAGL+67nq
6qvvhvyfDM5//Rd/zlVUbvs++iDpqRhHswvL8k90c/iH7TBQxcK3eV7A1fyfuQoG2x+MXORXwABD
HAgdxp2/W5yF/UcQwiXiqrdDDMr+vzNY8df/me4ZOZEvXB/GLvNVEAg3/D9g5T5EK7RpRtsNqH0H
hQ+VXTrdEwTlDgxQ9g27/gfHo/gHdeOqtl2YRt14SdzuTTXTRRpMnDRpfSQtOJ78ajq6HI52bBJH
ZE4M+nURk5mL7wtsxVX8K1W/u3Sj25AEzMpLrEa44YJfbNSw1nrDzWQXTwvi2y3JwGM4iHIfh5+R
Eh9TQ9JNm/rIovlOFzUm6vIt8+L1gBumh2Mwzs/tQD9yJJCSON8/o9wf8hBsJCCMeddOhtaQ/Ica
BF2+XnfV1sUpsPq7oALjh3SIeUdRk0dxeUcY8CC5J0G4IN1KTubLp94G9SGpSFPt+sIclUVoZw7M
sUaoa7L1vazq26Di17JkzQlIDZxWyrcgQFYOhD6GefttrXSVd93IKry5G5empYkEZ4kff/hYtv3s
osifZ0tNb6VNmgHzwIapWYHXmMwlP8KPOQ2bwscO2Xpqy5rfaSbDotjiOuFDVLF3k30J535tJYPg
+hLUA+RkyGREaA61EDyL5/wHIwhJw7GnGMnce5N7K7yIjTzBKocUITXsoH3a11VT/RnL+TKuMvK6
dnvtd1vLOZu6ZLY66mdRhI4WFJTTGjb3dEkndVWzhWejQ7sLssO10ESVkVd7Tak7x+JHlPGHbGEs
sjKrg8dR7Q27xg9rTu+sMLicWbuyyOQvEzTl9jgshEM5dRP+A7uyW5ve+sFnhZNpxDow6M4I0TfU
++4dIcc7DO6P7NKtx0qjHLZUnzOMxABbiRlZFD+ReXkkSsYhTql3VCKbLIhwvi2OX3jkA3Oewjjc
92JJnwt4o4dW5FDhiv9m7zyWG9eyNf0uPUcFvOmIngAg6El5N0FImUp47/H0/SFPxb2SUiVFdk9v
VVSlDMVNbLv2Wr9ZNISnYdcBq+XqjGEXQP/IgZ6oOWTYKjcJ1DU3uQvkMX+BoTjqXXmfA2B26wLm
6Kgl5yiq5AOFSU/uDQNceEMlztcISSsLz/NpM0UW8I7W2IUkz6k2d2h2N7UnIIOG9pukXgCPe1ap
R3sVcFJQTDGfi9xgQplOkU3g1klE4CSE2gE7loc65XYupEcjDScvrETcRxCcOalcrtNZ61yy1o8I
wyETWlf9CgG0u6SD1ABV7cShaziC6mMenkYvStxBysQ4Lzb0eBUp4saKj6na49gRqcO2jZfMZFeh
4aEOkmyrY7EXYs7TptEnmGNgViLJwltvTHsu/ukPYpvMBgVb2GkLd7nFUkaqo1vdCkjDDtkmw4yp
HsKQABbKmBGPP6w8OfQgbWzqWoC2sbWT64xbKTIOAhBpKZJf8l5ey+jGELClACUjJaMtbWNFYw0R
Dm5AkK7C9BxRW12VLJAQhJovIOv0hLj3yFSIfwTDAcq1BR2ovghVxN7SWMbVT63zQ9dPmWp3uAde
K3JfAvGVqoMu6FijWbDb6nloPFkMwi2acNva7/snpKOICCRfehis+lrrpsMUTD6pB1K/KsXkU0n2
1MFeL/9RdPDZOmIWd8iUeKti8u1g8A1of+ih3VooaBnFWZnHYzIHu0oyx43aVMkODc4VE6G8GEjI
UvnfNykxhtHfgN2+S7kf4tqEyOgovEZ6b60iNBFXYuCfg0XnbJZ3aj/tKdIlaD9MnaPrWNQgxERD
KJc0bQLNVxuGdQPs6Ij4gQPBASgdlu9ZMQBl7S9CszvFRcJeIAbpphuIKIJg2HeauWsSQXZL1Ds2
syWi+SI8VDokNbnqxdfYBHWKDGLqlLIJWgDZ+p1Inp1k0eiacz0e0LTN12jsLN5sOX4CzUhhsjK4
keTXQHMek/qqmJRNDjwdVVNYaFirrdqeWtacpNONn25nOMW/b64o/ALGPgqBvMtJdqD5uwunoRFt
QzG5RMEyswcNo+QuIuUf+SgSDHDqfogJ2+cEjvWY6OFZKBG06FOE58XFRRZ90pE8XHAesmc5yUVX
A+zpgHvHl1DVnwFJYgfSNusaUXxHbTVAZxL0OpC0LYxUSo6kh7BeCfUdDq6OIUUnIYruZi3SV2Gf
IeOdbCO0AkFCgFZa2EM6hSxzal8nw0ShIEj3um/6W1nPUfYI0AnN+5IyOTUwkTOm6o5Ra97CeVwu
VXtg9D9FCU5cgHQPshY1wOkjiMHXuklvJcOfV4Vaa15YM5kKLc08PSSOjsIFUY2ttTe1voekGNmV
RkHRZaw6vHZInyiAgoDUDFdqL+I4NXuFkaOAVNTPiSi0DsALlLJAwnvQXBIshTiB+nl4jAy/pPzW
SNK6gnhgo+PIREeA2Jtq5GZiAXR43ujiRs6F+WGc53sTLVUbYCWRRUn2QhFkeJytVm7GRXEkzMcY
j98wfom4b3pwUwGGofrF7Xf0KTT6SeGEetS9iKFCcQSozEYI1e4+UuXpDhJQ8bjI71yKibayJqRK
au2sBd6kkYbRQF6UvXitCOp9lifNTSySd54NAJdauwUCrHphy6UV7GrOac4mK5DFw+IIMmgz+E9W
YyCpUJbUesUBbTWSuI1V7EbcWu28eh0aXTn4kjm4CDhUbj9pz3Fsrfsc9W0QzeJ1FbT38qRzlhlX
YIfWZNyUexX6K8lp4YjSAjQLuUIEXGrhClcIDpRkZ2wgWe1WgZ4zCaBQuRf6RXBu8xhwE3boI5jo
THIK0stcXaoNGhIrefFv4DqEjeghw85yoXGBGr2jJHnw0Xcnfw0SCB1KfA+9iXoXbBtS5A1I5imR
bjILBbguA1BZYeCER/VwbhV5HbbLeuQyvFSekqlyRARR4hjzq6k4oIRBvom0KDavpeWfzbC7pn73
NCFMbYGUgxC3HSLRgxhx22BkoUjUimYswS1EbvUYaKcFmrSzoFyH0klKSLL7g6OBWwNg7mSq/Co3
6bqQD7loupEF2LdDJDAJNqp2EeTRD4CN+7nR3VLvMqdHKq7ES7kwsJFG3YWi6YZa6q6o5DVWXg5h
F0LL+k6gIr6WLC5eAUhVL5oCpM/UmeK0jr8zyYckw5Y2GOfbQqJuF+uD5kAE6DZAm+4WXparThxo
7aTjo8Zza+JLYOh7SeQ8Q5DqVw/kIgJ0C0qJ3GXebCAWb5VIPjOpCfmiwpmplemV5YFqXKWZuukb
/xh19UvdXAnicF2qups0aK0sXt3pY18G93khrUugmL1Vb2chJT8lbI1KPCGghONcXLvFgp4ch9Gy
S0yPxgY/VnTmf6G9/6CBY132BqTlYLvXr9Qq9xpqk51fHJooXQ9ytxYidR2CSSBDs0604WcPqSGC
bt2r/eNcbSwxWBdVQDRfe0pmHZQEnOTw1E/yoQkOonoFtfCSpNu+S1FDUZEkQHm7DuuDLlIh9fsE
3QQ2MjjQe9DQ5DSD7tgl0bNOrJuMSKHVlknMVOYvMlJaeiO4ZXJs59J3uPCjzYyiKzoEvM2EfF2e
MLGJpknn65AmZutYVcW5UOrLXtA89o+jTs2G7OqFNmarub5SGoHSY0ZJSU7PKbJiNujVoxgBEqtl
APwChwm+7YuMC+Xz6XHsRc9H+TaK0qNKoIqIzd6QjbtIDW/LXMUSMFjEDqnMp2Qe0qi7AFPzGAWQ
SvoCankbdhs0VM7G9KOHi21SkAY/hrK6KVC7tbZdbt21OsFL1Xa4CogepJJ63SnCZa9ItxCcjVE/
jLr1g5kUuejhXMno3ZGsQvSTy0gApnvA6ny2VmaZeDIm0kfgX8oaoerNPMqnOBYvBh3x5AZx8xoT
BNvvhsVJ/FUHV2/X3XQXCQiTVzO5E44x9PycvrceR2KlmKNMzIVDikzGPN5iSbQuBXxDNfSgHV3t
rxBRpaLbnKtRQiWl20MOt0NUuGy15wjoRm3rU86SdP2x78/oDZ2moD4qgnmN/omb1MqDClFfYtvj
zKiRfJbL225+SfRnBIleZwVXQu1CxAWxCopl27ucJm3TzN2xqDrlsi7in2MRHQtRu8skDfE2dVol
0B0GPl3oCyeAgcj8tjtZ7VeY6/xCW/VyDPpVAWs8Nl7Bu26yON8HiBGT7NbscPDPZQVbtOmVHYc2
tzUSqS2aGAsiKBl9D2nQrRQhezXrP/OqSMidF1uhIB09pMaiMtAcAbGvI5kSTBVuKDg9IXZ9XyPO
Bnxz9DSxTVZmjTMuCLznNBvQJAhOWk1IOgtsNgrXdDS1BnSSwsREeGBYUUUPnGToyUqFJR6yOFXL
ZLSCXLxKBNNcGei82pBLW5fyjbKVBhPlFNRAEKC48cvwscwSgq2+OwSSfCqr6g4B0QzwTD7skDIH
yT9pd+hZT/Ah+tlVlPilRVWiEJQCx2T0wGBf4vtQVGsi09u+R/NL9qutkE2N3Qn1A9jyxyyhKkgA
HwAFgH9vDPGPjEurU88jUvRFga18Z0LgM3XUi4orsUEZTergQmAvx7thczcVzRl9zuMc6CfInjlM
RUm357piRTUzuHefqkTcoC+WVMGjoLMNCI2abQwzHNYxHkMu9ULMKNGd99CjQpKvRMYDi4yBEhV+
H2kDml6YIv9ekoKbsDJw0waRu7xbd07YiUFVEiDLNTVZOeptpCHwJpRReTAp19qK2lHWI4IX6uAS
N29MfOUrlLcR5oVDEDWlnWrDihTjq2JIF2k9e36Kz8dk+CkZkAAAYj34+dGIZC4TcCBcw0S9eewn
bEcxVsXyIDKuI0T0VnTpyP6wJRXMHTIgWqFKd9FSCLIDkpCHqMgahAXR9N+rXZ57VDcrTEyHRfUS
uWZqmERKVDawshixPhaihivaD4D8DuQfD4qQTYXmoRAgsODTAfR8p2vZL5OzVpmyp9AXzU2BTAr7
dIxC8yj3T1k03CGGuhVUnat7oOzmhqNtpvCQispB7pnmYy7vCU1TW2evcmssIJIS/wBBPegaO5wh
FTcdRSNrNS0qVgqWxFuOloyUZRRIPoefJhMKF1AikIB+ltBYWY1Jn64t7tbA8cjBgEYdgFKWob+N
4tTIVijlLfxzyrzo+Sy7h7+PA/84NUgY1bhdO0GKhPxsyHdAql86qEkoy+17A4VhZqLZhM8BUw3i
w01kNoYrlVi3xqWT1rkX5tgkAyJfaSg818ghk4XhWI4z5HcSP0GlDC3bHElyuQs2ujTsA5BNdm1N
XimRJO4KXF0KLd9LknKKCdUyOd/BEn1FJ3EF5nGHKf2mz3A5rF5S3b8dG/OiH3pHlTWvM+Wdge8V
ojZO06lgFPvmyadY36TZC2WeU4X2L8xF+I0IM0yXihqcxyl5wH3gUCbVRiNo0wvNyaxop5niJYg6
ZNep0dcwOXKBomgRXyjAisqmuwj6+2qMr+LSRPB8nleaWT6QVVC3IEMHAsai4YgVyOzbOgr6adBK
XhpP0UEICU/96oT2rJ3N6XT0x/4MJ/qSZemGenOjYnfOdvaqEvfNSncP6ahjGRf7KI+uklG2ThDG
9Luqq8UVAmYuSCXA4CkWT0L9mPaYrvsC+24hHYQY1WGfc8qm5rCPm/i2b0Ctz9Uw7gCnX/pKGa40
EeWcJK9ObY/RjNTN13NqWM7QwXQfhfs2l87B6BuOXMhElzMeEIibPQTJRGVLlq4Eq4EkUad3MhX0
dq5IQaT4jAid5QEUsfE/V4hQwl8NxOetLw7WMafWTyonVjovRqawjpILXSahCE1/xK2yKcw7iqy3
sMTBDibZtPdnY6sE4ZHEEEpyFJM4GBT0BA0pjtaySJCDKE6CkWoQbMM55IKoGtdBPl7HUfqAqE74
P+n8f6fzTWy1/nM2f/38UuRvIVLLy/9J5UvqvzQZ/B0Je80wMKYik/5PKt/8l0EZW0WcVrdwOcNB
8L9S+ZgwSrgviiLGjaqC1eKbRP6/LABS5BRNw5R1TTGlv8nkfzCrU0RVN0BwWTqBpUwyfwFQvREq
aVTE1q3UWDQQimsKdOaxL+Tq9KYvLv7RPXlrwsinfauGIhoAsOgA3BctWTJka6klvGmkLY3JzybM
zSQ4GEaVs+9hoYGFNEChr1t6/zjmPy0plqHzVKqhWh88x8woRP5Bw0AkhI0E7YRtFuEe9+tGPnkc
HOMYLtOQ4ftZH0ofqOjWVW1YXGKMahMAODw3U91ifxTCgPymKXMxEXujJCMaqq7rMF401ZSxrDIW
d7c3fbfsQx31WsxaZVMBIN8iGW1VGYbg+DRRx8ZdB5mZgNvpKg3gCO0tFQiCXUXUt7l66VQLKJDj
wlbmAZwKE3Zjipp+DX8LZ6kC4msXicrKR/G9dxC0l+VTEDbJORkUuV63uLL/qNALDWBkUou3BfSd
7i2c39EuHMZcOglIoQRAxyr9V4RnjEbBP8x6jwuu9gvxd05i3kKNL6eM2IHUqyD9JGPJvUZVoKAD
Bx8Ir5MytcydT8K4JFJHCOEkcku+7dqe98afhTgOeA8BbI1r9g/Dyg3cm2XkxQjdrZRMVWJwnYIc
9wC53KD2A3JnMUzriWmhdo5oWWEPsetDyNGeb4jNKw7Cmb/CBmN66X0wI7AZs19ZGmlHYm8AaAI3
8atxNOfYSwIUR3hwdUEloTGAcCzUUmdGM+yl6Srj1lez5BZlCYBqkUqKhuMbia9FpyfuHriVpfhc
oNHcPmTm0J1ns6Cnc1S6n1RDzq/kOoAOI0NFP2SCZC61DQPRfHC97UPNinxBcSN6YdV0z+GEzQZW
KEhvkaaRiYRERW6eDakBNzxLjAwkt6giLkSE0jWVxYhFps7zCDle0tbIE0wNkYtiPgJKUE6y0liX
NXD1mM5UyJiRb03uR9mcYEEl43kuB8TC565NrnNUwCpYpJl6J2GbQDVhMbqKEGO7H/10uENeEz5S
pE/RD01JGjRyddRg4e4MR4KLccLCTk+xEZ+D8WBaI2keJAJJzwE1FF/FgbAebEKK+ZIuahqChwTD
KMNXHZrfecNtVsNyZI3isbSrkCelzt1G3B2xZYFjH+Wl5Ixo1hckxDXK4RjKkYyf4fi6Hfg06H5F
kC8SPXM2X47zEFzkmdQ/JTAPXoJ6hPQC5jt4QHuDJHCFU0Xu1JWJ7vYkdANWHChtkMpELXNe9QjA
/cbxc08aYUz8aCqsRGwIMt0D/AmUQ2RjUH4kRctdF+YHqDId0yV0QoyCApkYC8lJmEWgC0WrN1xB
cLG4yhUzPPiJGsoOJXYCLXLNSKzD1p6e+pjADsqtxOIf0QvgNgQxRyMbYHQpRhx1+VMKESyyhVoD
Qph3wkCZsumK2zru51tAJabl1qIe/kSmebDssAmNx0yp9Eu5VhYm+m9zBT5MgvoL0jiXYudr8n7y
NWRF20RKKM+NIvNfLBErdBcVysG21Ex7JFaPfpiNnl1MJcxV+Hol88ZqoKU7EdEVCUNLyWQHydKw
tmfM0x9Q34M9P7D+foxMoCsllh8Ky2e0ElLDp0Yap1ezj5hJHZnYwfFDNKNcK/HNFfL1pJiR6Oc+
mBRxJ7iVP6qAT0EB1r6Ad4fWKQPCF9D8s60F4fc5yqYArLiu4FcqUj6MvaBoAq6vPswqwLdlnNk+
iEHVblJlOhaAR3lMVYBeGQjZrSLAGbHhSlObZU8DkBQEofJrlpgqI/w/qIwFLDV3jHxBQf3ECptV
lE7ppQwzOF3JajFcBTxA4uGWA+C41HEHrpG8cFU/oDrR6Org2wGBNMAkLdIgD0xmYq77RqM02ccy
JGM9AgKlcBN4lMCPUbDMIj6Thp8O1ZCyldnM0iK5QLVaUDeyiO26BanDdNV0JK0halS90KUmgQz1
j+pAFIVoO2GZR0ZJYX82fCi7SrWdOhPaay8ZaM8ABRTRx5wq7aIGSwjDYK7RPWC2RrYhIxHpphTl
MlybO6WHFTV0VM46K3xMSyiQuzHXgtdImjQswLS4v8BuI+7dIAYLyT2xHa87XcUGSTPValplsamr
mwRcNGj+seA2EoHxJbMs9c0PH7AUKCUoZ5Sf05LNt4EnuLGQsrFgWOUR3uZGrd7nlMfIoBtQe8JI
EF9JN4JjmSQVdFQPClkxJzRXiH8ykctIq2yEWa62iQr2z6kkPcQTAjJZh48hgsRaeiMmqfUiVFr9
ROUM6U1VaAJw0mDxjhrMkVMLLR6/BikoSPeYUQX4O0TuBlRkGt0KRim+DEU0XqngeElYqLqQrKGz
RRdYuZOSVSeU7ctkkO6B8sB2bweEkh2/r0jeVXFfJ06nG9ULSD5y1ch+5G4n+8VLjn7GZQF+0cUp
T7rgWDBOTVkjqo8TmyejXvpj4P0nG8n6npSR3nb1JjEH8wymapnnQc0hU2GlBscdKU/EELLwygJZ
PpGWUIyfierLuiPBkZdco5aRe1IM9i8bSGa9A+GuGci6GdwskIzi9KnlFsWgVgrrLRJpwgtZtL5d
MLuwPHvFmDd4ViAYkQU1cFycX86jlEdAabtG3Gi5xIrsQ6u6DqhsP0dV1RgOrlXDkYw04DIBFQnc
6ds423L24oqpmyjtiFE83zM3pecCwDHErlHiAIk78LFrReqZTnC9wQgDa2wf5wn7E3eaInaAqO4b
pC4sdTwbaqtmBxT6SYzX8hSrDpj06lFj8iWoJhQp2HTT/IWOcnnqOCiYR6y+wLH6IHqS22V9xKpC
5ZUSZm3A4FHye8A20ZMeNyEbe68JGxWzB496st+4Qq0MKnaLJmgV0eo5HQbT0m8DhI1bsp84ZtiU
AJHxyeqxw+Zn6uSM/BQi7bxQhpHfzkF9mOoFqZgJuJyxE+kixW9IbJzKq56kdIg15yD2l2h9FMkl
8uUphV0JWTJlC1FTvZSNiiu3KDeMncIe1RDIBenksMOjh04GatESliiw1sj0jnPaF27Sg293BlE2
kz2eFYO+rcPFTA/lfUlZtUPUX8SBLBfrzmwUYT9OVkhRbjCo45lVAH9TMoz6pkSzF/E6/oT8IkWm
C2r1eUiB2qw3ZS6PyWpE6buhahyjHVN3KiOvSsn4QjZB1t3JlMVdLFBoX0htJH6wyQqpNsesOA4S
Qb6UcVgD0dDHC4RtNGL5AkopMVFTTZxd4iybhxra2AL7R3nKjQNRV0+hUaaTO4E8jL1ulPT0lFX6
+FzHVG9QcKgwgUsExQjdODb7n7W8ZJERQl7yzq1CSTpUMyjxsrF85g7zLfQDLRLmTjC3/Q4oQ/Oz
m3vA5ZpeoByTBOj9gH1ROXCgz2GjVVsi1VehAfoBzpg9WCwmcTuk5JTw9zRQVQePUVaXqD41zbHF
8MxaWY2vkDLQxH6Tkt4BSRSiBpG4aa+jXidJuvJiDFJjrBCASgCsppbcLOL3TaycMW6RvQ77znmb
TX3Cwgh1TqA5avMdiuqjgMRBJ7aZB+0/Ai/dyb268XW0mEoXlRusEQwlmDO3IKbQn9GLROnL97mE
cC6LQa6/NKWhgIYNDZPjAI8gSz1WyHbwufy0fJDQG5dW5PFjEVxVMZbPETq01UUCIsG4QLUdxqpY
BpzBxHV68vr79vQ/nK3/pYAH/M/ZCLt+Rm7ybTpief0/6YgFJGiq3I6JwMkuwNnijvxPPkIwlH9Z
piLKoAsNCeDh8qu8qNvw//wv7V8kKTQDvSkuvoiF6txD/wtaqPzL0CR0U0UDe3FVtoy/yUi8v11r
OokSeMkwxwxZkUyYYO8vvBAQciQeESeqtDZVnBn1IIpWXa4Wu2CGZO+96ZlvcxNLc6pKDoWm4HtK
kvzhfl0K6F7BrhghbzWT9hNHTOyBKA9HgnoNTLCe/+ER/hj/d/BafNLe+wzF7/Y0EYgyT0iQoy39
+PY+L0Z5AuR6gRAJYn7FtVS/qSI9Xn/9VKr4oR0yEzLZEE1VJIZZl8wPmRB+JAlSKF3ut2fvvHE9
z7a9/dHzXNc7Onx/dPl/13XsDV+5x723tbe85njk253r8ruNu+N3qx1f8mpvuz27G3575I+3vNRx
trybt7Z5S95+eYlX8PfbG++83fJuNm9nr5Zfe1vPeeIlfATbWX7C13yzsm1n42xol9fyjhfrM2+/
d13e6omfbFf2asU7PrhHe7u9sbcrh79ZrVbOynGc5WUr/p73W97MOfDFkSfhE10tza83zu5utVte
utpt7ZVzcly+5qk364KHd/h03mpzcBxve/SWD8pnW/OXV84z77rhpbvT9WZzvXQTHbX8tXs8ZvbS
7LXDj78eMvmbEfuYVsriulHFWLo8euenrXfDQ62cZ2ezc66/aUl6j93VPs6Nj0usRVtNbpkbnnv5
8HIO7LO9ejw5ov1NO8p7FeQ/22ETejvXuRuXobG0wxA9bK+uGGeH/mZINvuju3ec/dddKC17w38n
y/5scEmmvU2WSW0VzzR4dJ9umC2M0zcNKN913TKIb1poZDxT0Ma5PF7uvf0yob3j7//y7/nJY22c
mavHp6P3dDxXNgvn+PTEWNqHNRNre7Xertfr1Xp9sE/MsJ2z3zCdHw+H39PxYDunDePNymNZuM7l
3rFZn6vdpbPfM/t2m803j/Pd0yx78ZunUcW+92P6y31wb1g39Nh3s1r7sJ3/MdeWj/CmCQJYXONo
Yu89nYMVy5Llfl4WPN12xX+29pqvllUd2Dzh7tcGtQz7l7vZbH4N9uX1d1NEWzbYr+bIhw04a00l
zpZJed7enD3n12Yb2d7aWzr96LHHudfHZZtkYBiIlc0e6Czfumfvxr3ZXh3dh4K9bW0/7F883oBH
Oa/t9c1FT/e57CJX2zXzbrVjnpf26vQc27trhtp1Zdu9ZEI8Wfbt6sRO4rn2xl1dsg/tjssG8/XY
astc/+o5P2T2k0IApsxMZcM+2g/sub3N535ce/bVPzszj8cmunfcvceHWLHvfv0JqFh88xE+nEGz
MQ3TsHT1A9v7kV44Lvva8do9u85+u2W33jyxWtis2fE5JdarVcX26nn0OUfPZjkF3AcGx3tyt+cz
Gzbz5nwV2PY9s8hjTDglVjtW4QO79s7+vZdt19vz9up1G9ivV8ubvtycnyL7ZrZfAnvLZsc+dL7i
29dXZiN7/sY5XbPH8u/l5np1vfnlsOVvru0bTpHRtgN7zVK9P5xO96fdZnW73W1+Xl9yUjiXHAfO
anXt2s8HDqLN5d69Zonaq93uwJ6929D1Lr36u5t58l90N4crLXK2bI6cy8e9s1mdWOq/X3h3zY+X
TeHa3V8+PDARnZ/fjMjX613+LVv/ZjGagV8IBkcMp+Se/zF310eXI4+lbzvu7p9DzvlmHkBX+XIe
yOKHkC7hlo8nLnsAz8mznln/LLWl1eX0rmxWkf2ynPVsl6yLrc0L2R28q+VUZqAZeL664g+29omA
wOOr5W+32/WJfzfXdJq7cy5/BzZ0q7ecmqyoEyt3+ztc2Ox2LMhlqnvLHDx7y3Ya2humEN3Pbu25
7Mf7ZRjdzcORSMfdnF3+5usBWE6H/16TqH8Tz5qUwHRd1g2cBpffv+l/PEAs5NXR8DdlAXhTi6af
oajt6utW3o/yv1tRCP9Uwj4ZSaT3rSD8XvqmQhKBhDkgEhQG7Dof0yeghiRIE0v4prz351NpIsG/
iESHamIdvexEb54KnqwB+BVwEEJn2PuYw+iFEGC/KYV91gppJoN8ClcXbdGTeNsKqJ4oRgurJgMT
yvci+jfbthxn92/7Dj8Fi0otlxDC849hc12lYthC46OwpIaGA86HrE1SU/xCThEskS1VQ3jzdZvv
j8hlvDTEMxCvQHxZI1z/ECYh8ofgz0LEK6pc3onkHt2+SeKjiNj+N4/3SVPc/LjnQCBdjuYPnYi3
s1hkXUJTaY+UkJXPXhmhPY3uW7r7+qn+nIWLjoeKoybdaHAzfD9eGlpqppAjvd1HTbzFfkbf6Fzf
AIoo1nmoC2PzdXufzI+37X0kpE3UMhHvpL06B5K/QaCjFNDq1KNv2vmsCzV5qWZTuuf2/KEL/cyc
8Z4A8G0htEPJFCGgRQWwm58wvKq+aeyzTsSuxLRgAoqmZi6/f7O0rKrWzSamrhJMFA66vpZPoQ60
jmrx5Oqj+W865n+8nX76cCZoS5l1pkHse99er3Y+Zt1yhUImyUnNimWsf6mgBRFY7a/H67OmIM9j
yoIUDKH7h0NBEqDnCiO4XZCpqdvKqX5q4hk1CZLG3yyw9yHf7wWmv23qwwLDYbCsG4mn0ubiHIZG
sKa0Vt3hIaseBjWp7lDaevj66T6bjW+b/KMjI3QKYP2gFYIHOLlNcsJNG3yznD9tBdqoqXPRF7WP
c7GxyrBG6xcpYcjmF0mB4LFg5sr5/+FZmOwsZh1ssvkB7+BrPmSExSqlaDIE6scCQ6W+0L9JWXw2
1XVcc0hKSRYOPh9aqZE0qxHLg6OF6gci7Faa7FIdXf+sbMIbi/2q/WZxfToDTZ3tEHMFXVU/tBgL
IW7yugI2i3zZGrXyRwivCzLcWP19ByJ2hEIMc92UjeWDvFnFOhzXAJgDsFEfPMSQNUuFDj3Ir1v5
cPtdpjlJHeAdoHn05SD5sOOGsBjBxZN2rhRMe5pcgeIwh/GqxLB3nQ8Fng+6tvb9JFkrGoUnu+pz
fPZE9d8osP+4i/w5LXWWjg64SSP5TNDz/nnxMOFi2XPKSIib65d5o4bNFiePrPlmBKVlGb0PqGgJ
+rEoK6amSR9DjxHMHiKORW1jcpzsqJr1iG+Uyk3R18dAF8Zd3aCeihafhHQP3A0gjbBI4aVKLfj4
SfgO6fTnTmNxuLIikZtSRbjR7598mIiPhB6iIVXYAdnLwMr0BdsRAP8XAxmhy7rXr5quzcZvRv/P
PqdlmXqpaWKL9Ud4NMnKmHWUbUEJFKYDgD1xQEjmztdz7NPne9PKhyk29SU2phWbNte6HpHulFpj
5QvrDJXGyXosYkrwX7f46XMxwHQc8l0AyN73qGkMwCMGehT1hBpvmVHFEhxDjK9b+XPzofd0UGqm
rkC2+c12f7NC8wKseGPgfZWgW3xVgIDBRauJ1+iVgFqPgF1/3d5n/ciUBd1HW+IfOwI0MxL4GieS
Hg8qqEzUlfeyT4nONLPmKPeT1brwCSDz/f+1+yGe0LtghMSCCFaa5fU+HopiC75sPgKoqPcdIDQH
KqP0zfb3Wecu0aaIDJtmqAuY8e32N5YmFN0a9mESSdpDK3Rjt5KtPl4PuYWRVYjO9/3Xj7m84/tt
wVoKEorCFYhj8WMsiK/wkGtNgG6Vj1elXlW1q4BDsIV8/Puwk1CaCAaNQdCamvZhRSTgm5NBVyEa
DABy8PvqPHxA/j6YBvgjEZAQCMpL0eZ9F2KEhl6ZjA4YAINhrSRqZmPjdilWCVAgmD1fd98na+5d
a8vsfbMakA3Qm1FntxKj1JfAeRsYtPgI7EzfzAzzz3EC+GqIy+wARyktv3/TEOs4SsMQ1zfUOZtd
aArZusgzcYcasrkqDb2/GSETQCkijTT8/VJAJ4NqFfE1F3Llw0MaCeC+pOX0n4XWuk5hCpxR1u9g
GWvVtqhxgbYBqGrfPPEnM9Mi78IJIYMO0OUPBwR3Er1VpIFQFIFPu8Ryyi4lgFuR2At/v1dbv+/K
EoG8xfH4vnPNEkMqNYDEIYRFv9e7qttmSqvtMLiUIXJivgmurOm+6dZPhpQUB3kHAhETC6Rlbr0Z
0jqs5LltaRWYhAy6IIpMd4iKZoc8TYdLORBZkDeNU0WYHf3ltF0OXR3cqKTKEmfghxFFLiiHhcSO
EsQQaJDfUjxyMf3x61b+GEFa4Xi1ljsZ4dbHvQU3Z/CpM3OWGjq0vKbD45YrbopVspEfvm7rj4W4
tEVoyg0QSSREMd93Jjrg6ECXbYkCSg74tuqE+akX5NT4Zqp8+kzgzBkyMgP6x00smqFqDGKHQpmU
TC5KYepeTFGHrcau+WZv+awpg/kvApzhoDU+7JctbKWiwDodLhEiz6Q94GDO02NYiNM3weFnnUcs
xBJYgOfo4bzvvCozgbHI0MdrdLhXOCR30PDCavXXQ7QcMxyNdJ5ofFQYbQIDIFMULTytGfan3gAh
LTLz7weIgHrJ59EGQPAPl+VJChAMbZCYGjR0NEo2qlUxmvGlD97m8esH+mSAFLKUGrwENili2Pfd
Bk6uwmMXxDVWwL7XJm2DICoQYVIi39RiPhmgdy192CryYqr8eYrBduv9nWnkCqrcfvnNfFtOxneh
gEXQwY2S/Y99lxL/+8eR0PnLCgkNObT7MYfEVOk6U4ZiawGOmu1iGMf11/0nyZ+1KMmyhWch3NCP
17AZk/R0qGhRDSw6sJJCFyOOxPGtHkvjUPPDTT72EHsjzVrncHR+CZOwa4DmeaEyJFdff5zPOpmB
hCiCuo0EpOL98wc5YpCmz8wxLEiYQinEK1IEr3/fiIGQL0KT3D7JRbxvBHo1nl0lDLwxWhio0xCj
lN6IFuTUrxv6bDQNC7SDAotE+r+knVdv3EjXrX9RAczhtskOCrYlWQ7yDeE0LGYWWYy//ntonAur
Jajh91wMYMAzU02ywq69114PipTnAyUwAQ1k7SCy85ouRknvpjGJg+mOp1qL5cJor727AKUEImLa
ZFjmz0cb5t6bqxGaBOzK5KYYF3XVsovGbz/Tq6OQ8HCIgYgjzxPbful39gL4jC7UqrttYOjuaWHJ
LqRjXxmF18Ylih2RD3X+5gq6FYowk1uc6sv3SMEdmjFc+a+poq1piQwE2wZ3m+BP+fyv0z9YR6HF
NvcLFJDv8N6k7ySpgwt77stMxzYM+iDXp5bCzW172L+GqTyQO0aFFC0fEtoGsaE5mKq8biY33HmQ
cYLJfWhx2Nwr6ScwVLtrL2zbC+fL9vXPdhbWN/JFcmIuvUBnh/OqDBgYKYrTjYdi7vUs+/rOwSV5
vHUH2DO08mJsf9WNoXUpTfvKMuA2gBbLwseTMOtsGYhGusZQAW1YqtymVdzwlnhqM9yiQNQMPXTm
f18JHD6YrQfYafPSz07twfJn6MfsIg5a592EccjBxw3/wkrYfvbzN2ryScmQMYNc6NlnJzY553Tu
fD4rJslpVAZ+c7XUdDg6SSgvTKGXb5ChApswkfuHRRfc8xnEXukZncsbbAo3EzQvlCpAMyrNT2Fv
u7/kVIHtfnudb+/o/OlYeVumke3LQSX3bNJCZnDnVNkNDhOViJ1QuTSqTusPNfhlbJq19YM0yHzT
Srs5VZ3Vf3t7+JfT1aRF3LC46RBJsqs9H76qFW0csHF2+IOluGX6v8rO/+bWJKgUnja7wbkUVb7c
crYRubRSTSPLap+t0n7K8szCWHtXC4tLK9aoJ5ZKfeFLbpPi7LU6DvlbFoK1nT1nk8bKNSo4jEd3
XS46+ixq0LNqxX8r7trEuVN4D2Tg+SQ5I7w7+0tnxCtzFuwG4SwxINmjc/1gt7Y+lDsE2gKT94NL
8y86+MSUj03f4UL49jd8ZeOjVMJV2afvcNv9zh7WtvDLxRZq48T1d+yLxSO9eQVdvV1pxg6QtY+F
XXFVnjHf2ejGUMR2ou/VJ4kGub1w33rlzVOPRaMZEF5votHnM8oqe40v3sRmryTLdRz0j8kjnq8N
7GHKJSne9cFnkybjfz7KeAmU0cmcodekyvh8XIOGVVe1zGTQaiUe+2lir8cQSld/4XW/9m25eKFB
tblOms72938fMzU8bJSnDdrtIfk0LrntY8cSJjc6cwb/+Pa3fW0w2rsoEZDk4Z+zt6kdy5JCF81u
JbN+3ZrN8H7CRSAevWZ6fHuoVzY/bxsCA1HCGvIQz5/LTBx38Wuey8/95FeuzeVToP3xiNlGeaKg
Kb+8Pd4rj0aOHtUxhqUbXvLspCxBJFQgDTcHAUgLQlLApO2Qijr/zb9/soCSM0cij0a2+GxuZF7V
psCjMHzCkQJfqnkYMM9da+xLrJpc4NsP9sqeGhBTOdsuhyvrn/LEXxMkn2uvTAdR78yqoosHkXyO
5w+FvygJeuuXXrrROCrOmgs3p9fGJd3IkPYfMcnZXBn0ZJZ07TDuVJPBmYfMeW8tFBo7aEGfpgab
0mCU4kJw98pnRKBACOATfPGHs+Uw+qNTaZGy1WEVHydYhO+whmgi3++9C1vLKzMUQgTCAZOcsYEo
/fkMXe0JT+6potegX9eoHFbruHhjcBq6JI+B64kLiZbXHm3rr6Z8Qr6Yy+Lz8dTkp2qGG02J0/Gu
LFrE4ip1m4c1yMoLM3SbgWfnVUAURa3BR07PAfl8KMdTtK0sCV4UaVa+dzrSR9jMyMPbM/PVUTh3
XculGhj+OUj+mplG1RaV57KbqBwHS4X7yo0UcvrnXJhJ0ZGMREAS18VB4Pmz4MlDonRpGaUE7ROh
RC+Xk5NTV4sXXELUhS3ytVlBhmq7xxBUODgfPNuPDWP1uiFj38Ja7SPNT/dVg7GXRzy18xUOjG+/
wtdGI8e3SahIE3Ovez5aW/e5hx0OvUmLSq8xILUPPZ62V8Y84wY3gYF8e7xXPhk7Mpno0PAZ0z3b
JQvfaqeZpoDdNLYtdVlpWHRONrTQXHiwVyY7Q2yJMXK0jhFuP+SvuTG3jik1VAFcGEa/wvwUr2G/
oJcRhEDSfXz7qV55i7xESpOIFMKQ8vTzwZLZnGudgg32QunWMT9H/aw7OA2gIknkkvl35L/vjpzY
ZEuJSagOnx/baxNUs5zxO8zpJY4KUI2OBeWrH1yxB6OB9/FsTvHbj/naOyWodrcU9JZn2l7DX+9U
6lxgO+QQY8KxsKgmYrhnYx7jgOT+/xtpOxv+GslrkYWhCsL2etDZeMVWrcs9lBDayrKi5VO+Pdwr
R03ob4XRLTbhTDl7sEp3AVgUs97pedXHdXHFHYb0YazcXgFhC5drX2F+9T8Mil35HwkSt6WzQbsq
xPSX5le6kXmJGVKQT9XifZJe3R0MT9nQ+qRzYcxXrmds/ETV6FORLThn77UP1oaGOezEuSnRU4kV
ES7W5ZclkfnPprKrb1CBO+hRRndlTXiRvf3EL2PprSrEFkpETd/V+eIHMuLPdgkpZ/Bn836w6o1d
1KXfRYJB6xqIZN8nCmPatr9w8m3r7/lxtE1XVgpxNAmF8+Oo1k6Y6Q0UnFgIhyhpQOKgL//+7cd7
uQtw6/TJQyIrI492fr7ijjVkWJSRsKGp+1u6wi6Fodw39cFJ5uabHtz0+9sjvnyh2z2XlJrvcQa6
5/uO1JWQRkcEUemsmmgvrN27cFhpeKVHMju4du0CGE2NEQ+AJL+kWnht9D9RvOli1UOc/XyRjqIx
MtMhDDXaVpbYhLIwyd03UCnDqcxwzK2TFW7HbLTFiWSx+fvtp3+5HdmcIfTpUZawMak5W0AeFQnC
ZDYJ+mztK/75XrTOdLRkEBz+eSRSpGSGKOX8SbA/f1LuDha0W07JOglxi6/XAIx8WFDTP3iju8gL
29HLVQrXiWsEcSHflLTC8+F6DDTyWfccJzhz/+IAiYspx4INBPpe67o5phBmn/Ajb4/5Yjuf337Y
l4uF0TfPJYJvHOODs3hHY+taDD2joxzLbyC6w7LPa+ufl+Q2SkChn2oPEtOzQIAVEqDSnogQJxFe
54vzfgxmcfU/PEoA1wHBtmdBmDh7kWj9BKo0XuS0tneI0oF+As0eL2nBXln5ATODVOVmWfWinET9
1K2mGopTajg4rCpaHbHySa/Q+83XQaDFP4ekCM6MrdgBPJDb0VnU1qfW0gCWqLF6z+09uPryvUve
a1+ls3P39it8bS6ivKQPfktYokt//gphtBrctxbOfH/qr4xcOfiugR3A97+8avvOuAZf6967sIef
6INrLyyFV/YYwjheKVknBPHn2mA8IEakHwTfCaxPa6fIKN45QYmLNFyO7tGyBHQ918nUo5Nhf3Lh
4V/GBURYtLBS7CED7p0rphqxtvBBsPIw18Z44mPgzl1bLMZokCm2GRKZ4QNeMO7/sOEwMPoCPjLb
znnuX2cZTKWRS8Biqj4S/MKrMVjlV9Mfigux69lyZ+XBukJVyAWAPZzI7vkHTkZZ41YNbc2APRWb
AQBlE7+BCzvoeVLv/w0Dy4UsIov+/K5Wc0AZmQ09LKdGoaFrxWO6in2DW1CkvN54Tz2xvi5scZfM
yXxQVDvvk0H/43R+8TPOdgSnNSZNcAtbrusqCBR+dyQwnI74XNsxSPM9tlN6x2om8YaYcf/2Yjo7
sf6MjsAPxYpJJpUMzvN33TVZA3pryOIgTYdrV3n4eaTDCEljvFRmeO2z/j3Utq7/jqBX219c6OAx
fJlsr7GzjeFONxc+69nG9+eBwi0xHBDNcfHZ/v6vUcQoC1dmuPsmWedPIAt6J4n6pS26K3vJQ+Oj
3+rkH6O5bVCU9KxGeswNwtmzINZeHNW5TZjGUyLxq0HeFG+ZqwvB6iuP5pPPs2iDoB/HPw+VB5pF
sFwihAvnJahuBrO0i5O2K9860a7f0wPkt+z4b0+Qsw3nz6NRutyUWozNZeT5+2wSP5EwOTHamY08
oQDcDhk4hLWf4HIWsz9DMw/kOAHSU1Tb3x78xZShns/cRxeB2J699uxI7kbtOyKpnchVOj0ZeLdG
HsLXC6Oc7egOPn+IxAmjKNPa1ILPRhnKjAYWvPYjnJTSMVrssvmQqzncC28W+37htK7qtj7Y+PNc
2M5fLD+GDig+o4ezKKc4Z1tdCPIsKfLKBs7RSPPOcttRfYa9ZAnssVK/1xeqUa+Nx7rgzCeWQ65+
tgbl6oC5FphCLcXmbzatQYztQxm5w9rFb3+7V4Yidw8E2ELgxDo8e7SWjq6uQFKDndgogdHVKxw/
7bKlqe7CBzyLCLYPiAqCEvvm6OlyOD2foznW9+YMJS+C39jcyKRujyJZqwiDpvRBj9T4IbjmUV7N
9u1ku9OFj/hiXW7DUxohqEO5w0x9Prwl8OPTNTZyTNLgKFb8ajBUIjFt4FCm4Grev/1mX64KmwiL
18rkIV780//71xbXbiDiPGFbswCzn4qyHvcqk/rCS335VM9Gsc5WRQHESWBnlERU9HGhAh4c4eNM
4CHD+3G03Qv7zGvDkZ3dxNk0UvB8z18iHPqqxU88jdnEjBrOngNTFiMyt7RL/J1rHLzq/aLLzDn8
+9u06QREBouAkgTW84ElqUY0/JaI8ET3nmRBGbPp/1EOxEfC7QRRNBkdKkCs+OeDlM1SSi8wnGjh
cZ5Co6ljqhjthQzcy4lBA4ThkYHjJkMsfvYOc2wF0ikP8xiXqM3sDesvmDXm1b++MEbZckSURElM
naemIA1Nsg1EHrcOLmE4JOJiZPSX5sPL7cNjS+SKS4smFVdv+/u/JjmperxRIdPHYoQjIqXB8TaZ
+WlOKNa//UAvjrhN0URMBW4FZ2CyUM+H6sA7GEaWFbGiVeznWgzVI2Zd6oBv2xz3QSOuU5KoF+b7
a8+HEsKmfossgNbXs0FXXnCqeIs55rmUjJGy91aNQ7swpwsr+bWhWFGcL9xXNgvj50O5pRwzWr+o
4Ky2/tCC+oqaMTCfHASG/7yYtu49NEhk1Le03tk8N1aVYUsZFKBR1+YY9uV/ne1dkh68/F7MB8oR
6P63Y/N8v+1tE+cgOluZgP7yCcPxFXdvR97S99q/M2RbvqtX0V2qjb1cXM9HPdsnEm9paNlKshjX
u/U0tpnGYHC0Tm/PxZexCEVNMmgcm7SgU988+1bzkhUKz7kYjBfmhcWw7hZ/roHltNaNKfOkwoQx
sU+O1Mn3t4d+7QE5xLjZWsRACK2fDz2vfQunDe587nlz7A1WcVto41Im6dVRNj9VbpOcl+e1Wzcf
UDwlbhb71ohfcYsDoKlwa3v7WV5Oee40bIT25pxFLe7sUtX4RlWbWsItHtZkODZT21uHFbBydVKV
pfWFLXGb1n9lc3kMhqMhBQMtblHcJp+/ujGtHaVWJ4+TVTnHtFDrfe1mZZx3W64qHMbwwjR5ZQmQ
9QNVvOXNCY/PvhVEK0eMYDniwCfa0NqkZuWLJjhxUdGHEV357ej3fbX/59fKfozohlE9zkz7+XPC
AST4UmMepxw+0Krz9SrJBlK6DZf5S03zr7xUgn+PkhwLj1vV2UsNa2Pxw1Tlca81/rEjOgc7Qn0Q
eFHmhb08FU4DovCfn5BrHGksDjhswoKzWM7xp6nvh6GCQu3AbFFO8uhNuJeuOGv/fHuoV1YChSuW
OYliyrnnCio9+FQB5FjF6Oj9aDRHF/fk8Nf/MgiZaPIctIKdX4cNs03R8+kqRgA97WVtGHE9heuF
E/TFciN9wjFG3Y+czSZ0fT4v5s0ptCPvHtNbru5L0u6x0XfTUS6m9+XtB3qxQTLf3a0gRpRIO8+5
uq3ugHkgrlZx3rj2Y4IyC4LIutDkCrSvM8KYk3vCRNqZWlV8y6chtC9MEUqoLz4d9yekkgTImxKE
Zvrnz8t1rqDps1D7xTUK+sDFauMcezeWa58WkVc5fYUDdQZMI9zRP9kDfzWCyvCKyKR0lyj8gg2z
Mj+ulb3I71mBFsPBjTJoxWfp12QoviRLkdf5yRdjL37VVY7PdyQyOBogRIAIFvnemFKg3pFc6lEZ
sR4p9+ZHHead/TjObSgaKLly2v59uSr7SflYof9naqOdvqzW6tnvuwrP5l+qcOBCWcOCDWUumgzj
z9zEA/Z6aPPs2vBzL6c4lo/L11nWmgJ5PaRd7h8sJ8OlcjGLEXtrKmxB984oN7eE3JZl8Jn0juXc
ePRSGr9wb3fCTwUXQtybG9qiTMzxy7Dy47EU+VDz45s5uW67vNJQU4Z6+mguwqNdstE5XskVRfIi
yhcddp9mx+7yD13jCvtUhmFCgpBnadwnVcLkAncEScSH5QjkbsU0dcRqE9dlowwd/9TJXkxHXSG1
Ar49U63em0sW0ExbhQr06bK0CehHmdjLQzOsZv2rbGvPyo4ap8Avquc6O8Zl17TiPXrZJnmvs3BF
7DyYPaRSF8xbXHkoS76aQ2rQ1Gqvdb1+bL0WTWuYYh2xxytf6Wjw3TK/7zcfmioWNmCSLzj7+/23
duhKOUQkmerhY9/kJF13I+TgTnKVTTY8pQ2N/sHLZl1wi0jXQVGvzA0BWKa0umH94s1+mX7K8G1X
4oCDwDSWV+UwDvLel0OLkz9tM4FzP+EpWwK3LNNpyaOtKkuMnS3e3HzpfDr2uXfVsNs/r4s9JTPQ
Gpx773GdTcufDie2lUaVEAH+zOvU5VZAxd9wh4+NJw33t7WuTlqQlO6VNCKJ13AuoywYO7OPlkHh
exkDb5jADmoWcviYAzVAsz60XrAel9St66fALYy8wJZWSrgsTTn40zf2ytEydnpwivVOwdUhKyx6
8LxQJ/K6c0FqpdoeYAEEq5X87rva2kz7E6+nbUEsi2l8DZxl7elZd+a1G6MUl9vlqZXhal5PVuus
n5wa7s9HO0x0/Uh361zGbpiIKaItYvV32GgnNQS4bDHeVVg60fBPMn79XArUIzpuBo/Bu0n5t8uS
e85nnQfDegiShh0oQnbXSyOmlchMxUktJZVX8JLOsjzVTsVCPVTGgk0DXDtjRSJS56LujBu7s6oW
lBsl8NCIpRayhwEsA9KAu9UqqAXcDIJOzjAyx2pYf7lSUMWKE9mjAsJ/fzEa54BEqIYI1JtiXcxd
bsCqf0JhKQBL0VWe1LeWlcIb2uHzgywZcleQFt9d1c0bNSQ1VuPBkzA9A7p2liQEdqeRyAw7Nlh3
+FnlSy7lTlhp2A1YqRdj31/7ZqmAgxdw3CBEdrqU7XDsZlqD+2jkUuCDdMSf3r2t7dyrBryLIJlK
EMVkadBIm6FudzYeNm5kOUK0RZQNU9BaV6tdsX19SkpIuMNDXdiqCPd9HfqT+alLGu4+RHcQ1POt
Jin8d7PGz/cmQDTUgz1JVwjPU7gM5r7vF2yB4lBMeXdX5WpRJ4WfR5ajKNRNgce8a03hr6CyqHkc
dL54/+k2m3wokEVvfAP71TePlU9HPqo/xEoID2kkbX5ZNnvyzhqJFqJpzsbxxvBwLnxcuCAPnw3d
dOURwp9n3fQBflQR25fxw9cVBkfZsLQwiVeAjZuv/E5NKjV3XjrBO0ws+SGk8+BglWEB+XRsqfdU
Pgbfj0HmVsWedFMHM5SidyM/YMY80bzb2th1fwU2sbQ/eabM/oofM+wDdxAiPPKzKDmYEuhyhA6h
tI/IrY3ypl/qxI29iTA9KvLQUl/twQrwFRZVpdpb4QL+eLCKrFS3JidwcqecbF5u2e/ar6tjLvJz
Wocq+QlLI6juc4B2/r1Wxhp+RQukGlhKIvNjabbjciRWBdY4zjWi0b0SVfK7CXuzu0O2mlWHOc3m
8AdTtmHOJSZyl/vOs+r6V5g4uUdjIQSNdt+sY2f/BtZAdhpYSGcxq5kjxnzv2hXlKVEv2vtYL6ta
r6XIHVr7HdAZxeckDaCkn5yp93r/gGd/OpunmYtCMkfrFOTdf2OA6frvsXAU/uNSm86AF77GJf2H
1YGFsumgr2dvjenQGPsywgkpTeddGMoMCuPUyE2V2klbzZAVl1rVv/2hMoxy1wSqp1tWppYOvysn
N1oYrk6VETE0THS5Qxm2elZUQE92UaaYQwU6VqbB3B2DAH4HbalmqN6BUpwgWSUSy6CgmdnPkR70
w1OFLhRrbm/OwGLkZmGCjN0qwY3ZCApJABaRFRlAyIPPc0rhFIdoUf1K6zYPyFaWY0E2uDU/m4KM
GdQGUwCVVmlX/eyHNXhA4MWJHVagGe69eppPKesruS2kLeuI3Ud9hcY+AjSwsb2Gp6EeygWsI8gv
XZ3aZrbv22ny7mk8TfWfY+EpDcxups+x94A/g5P/SKQQkJKWblgd1Yq5xRFDk0TvDT9xgMw2Yeee
VtgQlGCDvvrcmD4fa1nFVdcthhmTG5UGiBMcDyKEeNgRuKos80Puucktt5ul2rVVuX7PBOf3Vast
5cBE6ick2FpDCVdmcfACSAYHuIXpkcsHriHtUrRAT9AFSVC5dWNEI6LxGKdyazhOHG9PNlrMMlIJ
Z0zkFiMfJVtKnIFGVK0aAj34sqs+G/1lQ2miHcMtLgTEm83TGGeL6OfrFNuLBSP62j8VVafxgq+m
wIwNwTG0M7ehoqEBZb2rzSFxos5sPBHbszWbiOxS+cB2Z33p7QboirWE/ScHEPonF1Taf5LKzr3Z
YX/CGxHCOMisoY5k+J3BemjADe7CAC75DuOY1rttk2ou7ptmrfuj5fR5ezU39OgcBqzY508FneYq
dpQvsl3u9hNlIMivR68PK1zQlwDUKmC39sP2HciELwUAaJ0klhURozQ+LujEIugSl4pDJPercefV
g/U9nNzqJrWbdY5RNoNspCtH28dMrIqu8jXLvzV8mizKplIcbDq/XX5tjaTIBSyL7K8qLPjAQXXI
nZI/koYlBk+LoJY7OzfTz12R58kJlN1k7XwiFSQYeRA2UWiW7Yei9AJ58K0cT5uwHzwNSak3KOmH
K2zaZu2bJZIjyl5g5KZ0WPqV4e7XoWofJr+v3I9VkeZmNHkbzrOa/RaupVTz/M7105ZW69QO06hO
J9+MG75n+16thnVq0rxyrxq7nBP+I+EQXfqDue5sOoPGnfY1m1m/Zk55qKtRfLCQVjU/zKZYdiJg
z9xhoT+ksQRrYsZ24YMjHMORiM/zMzdFKV77N2GZ+86RGDcQIPvCuvhdbCyZ3x7GK1/hNnCe5GA0
7Ljuw7A7QD4weBazryOiJQdH7gm5x3Uyd+5ny1364LpO6AOIpD2mD6uf1gZUSDXfzGNCcAllkCBv
XNvQir3GSecI4ykQn4Gcs7tFWda33gnlbVY2lbPTAKo0m2GYZ1GdjGyMIBqdT51lLN9EUyThToxO
Zj5Y4Kgw9kfiUH0tOjWSGyt6PdTvWZbLRmCeOfm8JDPEnSSufVwHgbWL0VjZTWO6Qxg1OH8T8BdN
kW4smcA+8ancEYSpnHqmah0+jLSb5PtkzjRoGGrU8pRNQnmHAqnOhvwLpH9IdEI6eBVJBQigmc2v
ziQ2QRTdnDANmCL70B5RgyazTI6rNRr4EMH/q46CeLr9InN72rWBX8B+TAf2LiobflFtHES4vh39
rnfk3qwypn40mlfK1/BSleDOwvryMjEeHdeY81PtBF17Q6zCra3gs+TY+4X8f4x8cPu4nx3a4Wlg
kV8o61e/LXNNf8m2mX5h/yK/T2lR3tYu2ryDzS39bs2H4rFORDnHBhPq62DXRn80Crt+7AoBXzSv
zNU++FCkCAqMJBSxS0BhHz1zNosrG5bUI3V2d6MK9x23t1XX9kNHj92ypwOpjWWSe5wFglMrQsaL
P1ZSOkFGMFhzQR1L27ujKo85xUozU3hAow+CGpaQP3/Ka7jQV9oBQbTTo+HvgWRwDu36rLb1vsWv
Ltt5QsinHDCv2CFaM6pHuCRTH4+VSuwjW3HzDhFFQouvvXq03QyhB4sGZsgOIUX4n9FZ83+GFuF/
veNysx3zREHNNQaXoiVE0TpCYFdm3EMqa5+4XM/RvWyGkSBQ1Pdpmuh0gU1UgRcOV/snxRLuQDqE
2b5q0X0KEr/5UdWLsK9tutOPpuEF8DQ8MHZ4cZAFPtC5UrRR7iZoT6RU5uexSUaWS7Om37y6nd57
q5N8D/Ui7gfbGu5DEU7FsSXiQT6poQfv/Iqi0z7Lc3WYnKrP9qE5BwlkoGx5NykQUofSmeYfPpak
gKHEon/mNj4JOL3Uthcns+UfS6MbDRI36fq9N+AScnIG9Xwai97+MU3O4NPTszTfQcXV694fgvyd
lVvGfxYs+fejIA9+sFXvfR/TMn+ULi4ZtDSW/fXgpYRILsWUEaw3wOZTiQh3idWUVf/NyhAA1ubc
Yn9blo9Zo7Fl6Zu1lB8gjTiUTaux/m2WfbdE0xIWxX4RTlmi3CyHG1HNbccFYVH/pZ6TfFvsNr0f
OMLvvFLqJ6ndAAYRb+2nr3R3M1fKJNav+eY7PFgAW5eFIA4sS7m17To9sgXDWUpYBFIO78OOa/gu
h9bErWqR2zUhcLM706pm6LxG5pKRN3E0OoC3GYddrjLXP1K5NJ88XbgwjrNefHA6l+Vu0Xbpk6ji
Dh/PtLWDJfUhpjAdLQrvqhdLuJ/smRaOYp6ba+C2tnOYLC72e0tpyp7a0foIYgXYU6gr7UXNAKN2
N/Q+kywZHedDogL5GeVF+ThZA3kgLn5DD044VMYuwYHB24HxmR+KMnV/j01Yvpv6rE+vZylsZx8G
BDGHbq4CHRXDVlExEmD2pvJLfZjnMHzkTG+yeHSz+ianw1tfdU3pfWtGW7ybc7G6BzOQ8ktKwDpc
+2kXPsgwAa/E66XHgByLm0SLVGofmLNfnJTp1HmUOq3zK1D2jAioTsobZ+3Wz840tDoCnuLVWB4t
YtotfBkYRKExHcZRrl+TFKTkLbuFWx1Cq7D2lRNoaG9IJghn25TLXcLD83aWcPnKpdt+dAs7/Vh0
NPruMq1ca5cCFwNQWSzGfyVIrxva/bYtnOyVd+jGrPUjumj0na+XEfNevB14AevkRSttWR/wdbPn
SLarB6w9gI27Twnb3UiUjnHljhOPGdIEgRckRBl/x3p2flLhSz4ZrdN/cZDTf6NMsNyk5QBpTMsy
/BJMY/OLTGB51w1t9SN3V/uq4TG7iCo519+ZKhFuGWj+0cFNYXJl130ZMO6wMKNEoqd9YthAbU0n
UbxZ9gzyIJbbP5SYe3DZt1BFsHv66m7klgqQKOly86ZdhPttXHr3ne/l3fcyK5wvtk8Jbdc7pf5R
9DhP7eaS/GfUV41Xse1BU9x1Qx98p8JMkDzIML1dXTV3u4WX+A6Yh5HRWjUPt+2QEqQY5mDGS+KX
DW1dSni7hXvHk0Ca9RRknsPvtlpaQhBuNEenzZNit4zdzBWItlIu/2sGnzypxPQuCTYwiEcpFiSg
tPwNSd4Ew56oaakjB6DQV2T6yZ01eNO4q7gfrVGVblGbcsbmVHt4Eu7G1gOgnto07F8H3dJ9t8bF
efRgXrN3i7W+b2odfHFT21yuQhBWj63Om58aifU77COa5QBVC1hagwvGV2MmkQrptMto/s+U+QDg
mCMgkVhnssV6/v1cG/6XwQbjuENF7HyW48jRMTULXT9eV8zltTZy+6bsN+CkV9vNENu1Kb5mAQzY
HXeGhAtp4GDm1BO13FZrrftd65QKsqgyvB9CTGW6l2rC/CjnRhwBJC8+1Db3CfJA1JSPpUry227F
KOGYiNC8CvrC/51WDvAhPySKKUdCDBOW2COZZV/FyJCTKZoDEcg4cFsE9CUJMewy6Zt/l1Fs+jmV
OvQOWjfWwfVGIvpa52sWWV3XPxlqCu88xH1o7WssSXaFW5VdFOL/eLPhs9wdhbfsY1oVuo1aXYOo
zPqR2CvAOMreaTutPsJK8qeomlp7jbRjzrdOkC4hR6HOHgKceIF1tTrzD3YwmAe+cbsSudHqXFm9
eEJcRLs7Te9WH7ul29+WdMdNp4Iq0aMvpk5e4xzJ4SgJq/9AncUplMY8Ho209f24cwO61N2UTcYh
WXadmOX6odelCvfrLIubpV46lwuYu0DAFEv/IZs8TrXaTyljlkNXnzKfQtF+RXn41U3a9bsKZ0PF
fMPidgACa8bhBM1+VxZJ9UWLov0RVqWTRh4Ryk+KDMu73J+0jLkz1+/1vIjyzsCKQacPIVS1LJ4b
W0PmSYasezLBuhN2ZIMzvAcel3pxUAdq+VGswuh3daFZBSLQfAWDUJ2bYW8X9nETANDinHXhT8/N
unqvun6dnqZkMD8GFA5Py2hIFs46Dl+bagp/VkNTykNg1vVnzNOdL0Mj8i6abFE9GRmnLrDQZf20
io2Cq7ywOZidxywNvWEq96IfwmA/D0mbnWCp5v3Oqh1zvU2hNeLbwbX4o+f0pBfN2cIZwCaBXcZZ
WwTzDrvSZt4HQQ6kFglS9bGYMU7APn2txW7u5PyknZww1PLN2t9XJT8mbkbF0HOg/D421mV+R/Cs
uMsu5aKiioxetqc7v6rIqbXqu1hGL0h/luuWUlgMpe6DXATB3sKuh2BjUssUrZlbk5nyB21EYpnX
hkOl7dqooab9n7X4Bta/fIfMOrnh1H5TyYDTaeIPUAnJMXOtWXx7INMjvKa97h1LlNh02jbZIcz1
yBJ3rayiel3duyGfitvREFMdz7BoM4hmyPYiOXcYyctOt9PBsogx/o+z82quE+nW8C/qKhqadAs7
KCfLsuUbSnIgQ5PDrz8Pc25G2yqp5qupmpsZmw003Wu9aaGAiZEBl7pscwiauXrI2sE0+N/H+kZa
GXXbkq1GeVhBfVXoVKlzXxaoBoJ5GTSIW166N8TSWW7Qa2f4hSF+HgLAEEPvHF6zZpCiSACstB/f
jUxSp6NYytw4jqh2p509k9AJDu17LUvHVNdFFHUPkCrM1O2XupLb9l28pLMa2KbJcOOPp1TTgYjk
+Giuyr/V5dzPR+T62V1XxdLc2WRE3Pc+AY5kevekvlfOZEJXyWSgEjA6U4rD4AMZPZVJFqPxyOJR
hnVdpet1rnJaNZtjsAy8frDnvV4F4Z2iWKfiMm09edZqzWBRDf//mLCqepQ1BTPcclzaMZtxygeV
opWJA6bH5TSijh0fh9jy1h3hxBoqM8qYzesRPB6FzhDNL6oqeuOY0KWeg6lat7U7OX8Sy1cD+1bc
L2HHAnIDppCuxoGRu/m6ayNzfJxsUTK5V6ZLRzaGYuq3m6RuGepSI/heyMaaPUQX1joB86KHzW8m
MtTsEJ52aqj2J+8akqj9GiGRMyD8gULIs51WUD/ZQwSkU7MKBgt26EdlytlUSFW8iiRlOvGi/Pwx
gqHX+9IV/hIK+oM7f86onHAXMa3ZMLoVnHkp8vPIMvH19jO0TGCTzFDtXCrXNhzg+Ere5MokXndW
dhvamVZffEYXroHEdPkA5SOBMBo5UAgNQ84IWw9OanF7fTeklLw7Mrnz8zJPqDHGWIzNbpyS8dWM
FqOg3pv0VZaXhTw3+0g8tquy7tH+rsxc7SMfhNWo2nZfwvZdr7UNAJbEdv/1H5Ih8Edf/zaHdr4V
VdQ/CcaQFnu/bbLfTETmONXjvL5Oi2hvraVKfjc1ER40B1Z0q5fKYQtiovPTWCgye0fQpzPXrM2f
0cCWx62yxuBFV+Yhz1X7w60EwPy6jiRuDV5SYEkmyoW8tszec86pWxi07oFWddWhFdvLd0TS4kcF
M8FB5idzFxSDFNk1iaXwSXHfjF/04iULev+V0QfadNvfrUFmC9W681sQ5GiENKPejWlOGUhvO3df
xVxSWSf9YFwX2bbTzEkS3Vccn3049XK8hBzBfYuQ2RVBlHbSuZ7tVTlQM2VxP8uFepdLVrfmLByi
DUfOO88d2axaBtY/NF6VNZdd5JozBFM52rvYLYApidH2zLOhYQzqlU3Cir3rZbX84QltmxWlZh5q
4NQnOSWApflAtxXYCtgjJprEPuMQlODaZQQRbq5lfZ9vSQMHvzKXK7Y9q6L9oLwPHE/UfyJRKhVW
c9LQCo9W/ZDNPiMc4cvT7uCritAXc07lfUsJYoQOKp+7jvK/ZTvwEsgn7CMDzvjZaCmy45kE+Khk
PmXOXoc9aUzd5VzhCPztMQFTBaUcVBmySJbv45CJx1hmbQoV3LYvVR6B1o4Mk8uDYR71nUM86c+W
k+cWpFnekdlbm3cNWvgIyK7MGb+xMcRzVsn2WwTyZxwzaxnuSkN25WXk9OsaNHxezgEzIvxfJrbQ
4y1veF92HbW85aU+I8h7RjyHSGyT14qZyxSy7Gd8f22eQxPpPLkzccMO+7Yf230cdVD8M1I+nu9i
UlS0heHcM0E6b3jUMbVCjRr01cghpvdVx1YcLtnMivVqw/3TW8byoJZh7C6153DkLHhuZOiO9vwC
Du6qsEOEfHSIvk3OU4U8fjvmyMTUurYo/+oY3I4YGjMKgXXX79k8yuclLzwZjGbOkFKt6t+OOwE8
E/RM4GoGBfxtKNzRDQqjhMO3Y7c5LzvB31y2Y0NJq9zCDpvcs//Ae9iwHagINrK4xHNVqY42i+B4
4yfYCbB4xaY2hjn0ocnE1tL4WgjVmHvBzMI0nNLC23BkBmey54L/7siSqx/yyVpeZ5Rcz9wQU1po
Nopq7+IOcULVjF1/nMhPvwDwMaagZgl9oVqqil1sRcIIa28V1nGRvfVs2FX6hEo1+TGAzT4T5ymT
Izx1+dRkqf27XetkDih6DDB/uLlXXTfqeva9Zmr39ujLnwjH9RqYUUYIANMoVH7OGOTpW8X4LvvC
TKqo3fWoQVjIGDv/8D3ODehhA0+cjsVCiYfyptk7uUj0vmtTddmRNgHdNFfqd2SVIAGy9qJd0k7O
dHDTFTVhOtiGoGOoma98zazoknuGGRDhzHpdDvUwWEVY8u4uKlkz0zrCkPk711N/r6uVolZEXWSH
C3C1tbcre85CbRSWcblGBZNkCSayn4U5wwhVsWf2h4wG9sHNhdShbwuxnKdtYj4ihyUZwJAJtYFb
k+FS9xJ0Jt7qgCCOIn1bVJYu2Nyn6otoocc4pZn4EaxSu/dG54zxYRJ9+cPVVEdhWgFWM1E3tjnP
zEI/9s1s/8JzAT5T5UPtBm3PIGL1XZFkKK+tZTHXq7xVqQisPAJtGmPbvUWrq/Odxzm8QrV7DZuS
sAfsdSPpEAwxL4fiGBWNm12abB8gz0nTyz2zKtPHLI8X4B57Eum+RpfELPjEBFbWvbOG5jKgHpb5
mj/h63LKoCTPIuaPt+vOqcy1Dzgi4TgGTprfHSG6agfjIy+cqYxyMix958LJPTED6E/zl4RH+aTX
FZPxnPmMthY5e184JmZC5HBVN/oAJBTfdcmWz1FMjnwSRjJ8w+/xz6D6CAHKUuq52yXK61QYC40U
Q0Weed5lfH8v6ATYIJVbQXSZ2wjknDKLj7MyWx3IFIiBcBPEkeQmdjSxqdP0zAYqpXUsenLfOA3c
aK9mmohA5Yt/qMZeZFf2MkVO4M3GzEjekWSisKgAVM+8xbF/a7tJvlVsKQkPwR3Oa0lJtPPQQKmH
NS+Gq0UZdXpFdeZcTdpwq6M9VmMa2kwGX/ZUDqA1Uo6SWb6jKQBg1pjFk9h2/TwuAzfSWGl8X9J0
fZvpCbD4iJqAg9XT0dfcizXzu9fVdUOAf2gAqN72UmvKlEMJpp6HBdPqB+yzVnsjh6n+KQphp5ez
6dhnuK+Hn85Y2HvDTIbmBugezqvHFLmwKTXOH38s018L3OrvAvT1SWkH6USkSfQJLcYUe0HfUJrv
0lGr2x65BwoxOFhylJhSDuUwqjxcTGLICd2c2hc3q9kEhwS0nJOkd9swy1OmbGeTy9LvPV2poEo6
9eQjPXpJCjk/GY3rDUFpVvNLRUi03GXJKO6pJ1YUKg0/3vXKr0oN7VM+14YfsFfLDA8UuhOUY6ql
aFlinRJ55FQrvdva9UFKAAxQAwnywFzabb1ADrN6sWWvvlqGO9wrQYMadB7z5E3GFVOP0ATpXQSt
eV5yg5R00WBdppSkTlikY1ejWSG3mrBPi2DaUSOy4NMv9ZGzMHl11WT3xEsvq0XOU5M6OyVsN91F
PEAZIst1+VYj1kGYmlaKbJnMMPhzjWAr2PZkTCu8YBW0jJW6qjzgThi5XD8RMFX8yuexrVHhr8Vt
VVB57pcx1tBa0Lvlzs9GNR/mDFq7mZ2yCRc3V9xZhEt0v0YcMHDj3vxD50b+QkOAjzstxfpoysXA
tSKa6VHFS/ZgLqMENJITLBzHR61D9Bow04XX17djHzU3pTKtr21Fp38P7GSpsEF59WPBWfcc10v5
pXNySmwU4BmasDSynhJ7qXHgL6l1I6C5k7O6ipuXZKw3BSI9CIPDiXHrj4NR5SIYB5/zQixDBp0E
mfjoOIhasoSYy2Bqqv73iOHih0MLyrz61OL7tCgSqCbguPx97UxpHzbdGn+VvURMpGF0tqkaCXSF
XU8857QkfjoYBlPez9Y035cMJ9NAlyp7QVFHE7L0468ZZXEZJN22irtOpfXZqvPqew0hzIL2izkN
BcCAEcAdMIcd0AkoanXy5DrpdeWGrTJbzuGJP3RoEjUkjPdIAMcLQyzFmSojhENdPPf3cRchscg2
oX2g1JQs6NEG8Z3evLi1bKBunnwmbnXbx3fYaQjPjWSlzk3ZgwG3m0SJD862CYjM68HbuYBqT4CK
+tmIJ9Peu0YBLju2qbxBM1k5Ib4SgCv6NQdWOpPuErLPIt6g9Krul4ERMTvRWLzwpIdK3vEJ4PKI
Uex9F4ml552VLMbZJKDf2cPj+cXTdvRoU8XwnBwxvEprheXHEJ8yZkbaC426mJInGaV2dEEk63Rb
NSTGHPgU2NiQ5nFW1jazkGFgxyamcrda8KZSOxwVS91eCcXeErh93Oe7vlDNGghniW7xW4wPo+n1
r6PqVXsmyQy5rAqoeCq3OoKWVPYLON7E9ue28Vlt4bAHi03rozE1KHtmJfQlt9ohbXDNJAkXLFe/
U9YPVyDD/dAZpfNHq6Rw9qIdq5dte6BLg/Mgy5tK4tyN5pJYQ/jS58abJH6HxIorTijhAc+AUdwU
LeYC5DFOdLO6BRP9VoA4tAjJWo87P6pjTUmk0ovVrkCwdYROHQAD9cehEUt+k/s1h2fZlJPJ8mmt
i9yGcyLzxqgLeignfzD6Ofs51av7I0EPjiAzsYxv3drQFNkFqTtqTlDbxKaBxzAejIiy3Bmtb6zC
7Aop/s856oomtCpNteem1Ofu6pkkQlaFcZaZGj3TvEJysmFnTbLPPEr2YBR0okEGXYfYyJ/Mc0Q5
ibcn6Y7ZTE4lrJcKMRy7lcUxnFWjcZZ0DZ8EwL9/15nautMg0NUumqzpuTE5NVl8ano1K8YNBVme
OZdjh/YrqPw6fZoW6DIwqcm+xoM9scIRVyb7AWFfSzaUVnTzbg6L4bTSuODFtWg18lk85v4cI2Tb
BIi1zcSh49iMKRtuVD23mEi/T1ZX31RGOltnWaGNQyXmXh3ZXJs8dPu6TxSqCSBBxgGBJxTjRV7B
f8qNSURT5wUujtLxbPbtEr6hTJ2OHcgE7GVQCkYHsvKht0cr53viJUQtOqbediA+Ru86n1ImmnUW
8Pg1pjLQg2rOHZfZMi36XGAJ0ArOjaTfj9otrAOTgoC0s8Fqv9eZOf2eKs4gErlgnHdZvzRfXF+K
4gqhb3qZsVuUoTttXRUcMz8CuUwaBy6113dySMUlrkVobHedsheVqOk3HB9XbfMu93fgVoV326oS
QJgJhyv9APm3sK6VZ7ff8MFp+zKx6/QrooO+p+Aa9YBkJhVoRmasLHnYahRYZzGQWneFnba7HhGa
D6EH3LWeMSFRp8ktXOtsPqKwWF8pvEb08LOrou6pj3OsIPuWCC73XEDlv5DyPX2fY2sejnDyXr3z
6YrRWAyCdEj6a8Dt2F3Fs08kGrFdnuPfJEPuJ6jBEo/iuq6/dND4CKuM1HgVyCOq3ZrmdrRHHOIj
jaI1LXeqQyME0719AGpYCCs0K29sQo8zxaHCdlGawfT5j33dePfrYE0GZOXKbeJQbo4obafrdexW
4LeVnWEHMTI8xIimB/ghmTdgml7+lBKPYO2Gum5J/UEFSJGZlwtYcWez5bQyp+n3EIZIJGN936NL
EUkOxSBYNvC3xDjmenWjswZsOSWkiAI3rA0TyhAKrnIOxI5pspmIUvMOIPc5Z5NlQs0pZORkxrUr
7XLVjiaklSXiLxSP07hPSFC9IExGgrAYlRA0xx3Ld5oNUhWarFyiIF/Y3uERAXzOSQWnmUZw4qLt
WjP5Yudmjn+4IkaTtNUxn3elNapfyVqxB4qUaTSBsEowWj9DAxwMbNYPbdEUXxEmWnpPVz8/jXFS
JueCwhtuI9XWvRubJGzNUrMie6fqJayhlNcTxc1Lk43eF+KCfcRHTCuK9oW/YulcLbO/ab3U/JHU
pmvvsmw2zlc7rvVt69ft/bRUtoF2w0PBXm+lfRlZeRsqY0AVRkUucF5XTvetSgr63IxYUDZ5RJzR
DmRc3bMdwCHhMUOSa1WFEIjfxHDHNrWOoZXlaBx1RqLR1PxzDqjeH4PaqPtrtkZ4YnRE0XecGMXZ
QrLqvEPwAD2IzKd5XvDHdbsGwVtzwdwU4088V551NAQYXwhMIDlKDIcJkmwuwtvLyaL9JP28/1XG
ZjdRUOfxExm74/2StCMnjHbil6Zflj+xi8zukLd+/upzSLd7hw8LJqLJvIYImsxFF7pQcoaseMhu
lQi+G1wMFH603vlPMPrqpdZuOgWSaPgnWFwwmqnrl+u6nvwXsl9Q88AY2w0swJohWbaE96vIyvU1
pbfirmSBpm0o3VGFWZrZ/Ubn2WNopG7xIyXblcE9csVur0DqYD3TzdPRjT5i0apeS8QnhsHLj6Ht
LrppMfvAcM3J5jtQIkFllMXt3tM+smvOFkYqebFa4xBCtrlh8pix7FzDMa7suGLYQCqnoj5SP+bf
mppdmSIO6dFgarZ+BI/lT+Sm2R2+1h6dYWqWYo8iPLrr2Z+SkDJf0qal9fDFRCv+VcPdPNoOPILi
dLwq68J6yApLVfdNNg1E7fjpuJyZ3jh/6ZKuIwZ1bS1igHTRR8eltrKHQVsdyNO0YFpZjBW0kdqF
0NTV9HJvT5cknH2qatrFuWucdmf2fDX7uE9n9kd/aqvzSs3mgB13Up4PtmqzP9hWz39OsPP81Omq
RUjWWk2iQSaX7NWrEU4cicgYo+uRHgdBF5PqH2Z0c78VrQGvWm5hLlUM1h6pBDnZggIGeUNvFK9T
O0ePEZX+L0KhNph1mSfFRkANuMeKYz3jB0HpUWIPem7SmYO87aV/bIoph2XFIVSezeg7H+hVNION
M7NDPm9jDprk2siwK3AiBrlpFgUKE0CSXRRhk6GOdN07sGmqTRtXwGXWIr/bpYyY9CAPBo4nxDXW
k7k06evsoewNi8KlysX91zZhY3jRXZUpdEZU/hS50K5Jfqit0vkiShMhz0BoyF0nZL+GjRcNU4D9
DTWTdo36MXfT5Yc3OPKLA6Fl7GW0GmKX+D7kBLOh4jTM25LStBBWdS+93ntgemP9bIjORrBU17EZ
sh8CHzIdrrrCkiYqfM2t9UKePIJP5LjleYvxatxLct/7kN9jPEZ4ni/WdarRiACg/uryNH42QdNQ
1DZzmcLEssQC0yrFglJw3HSXCNwQByCB/xZVS6J2KJJWaHjX00cU9vxJC21dzbkH+0ZxjCQ/GCxy
0vZx27s3fWaLma26kDbYX5Z9b3WePvpR7t9BG4K4TFG0ig3gmuvAcwTWljlVlPsLO9sLRQOthonK
MuhrzA4Bxqro1UmAKg6d32Rqt6CF8NF59cuFWp2SrAtjO2EyoynSvRoTYNkCRYe1l6Xn3m59p82m
MqznXd3FbRgNI9ge+U3mVTeu6mucs4sFBFymTCCiLTl4raacIby5/TNh+LtKm7I3d2NrwJenHq4C
njQLMrT7Ji6CcV3EdwyIvON5IRLdS1f5aM0uUS0NuksTaIwSLZjy2sR4k1f+fZ9Hqx3QrCcUDZGU
fBCGKb5OqbV+jdJxkAjCN5yZMLjhRWWd1YTrBA4TrkygiLZcwQXCDczorlx0LJDP0lYHi+XKa+xi
7Y3nxwiOXVlS2cfK7RkW5etpZqeHnje7Bap3nfMpOiAUVfFZITv/XlQJKRq+D2N/aY0TbAZ0eLeL
2PY7LBac9edmpnwRdD2zlPuqFfSiPbT7nma1yrAhZnV9by4SWQCasQ4TTWTAd+GRG/bNnCx61xqz
VKG3YoEOZ2MYXkZrEtN+GlqZHfzEz/mmEt+h0kKAuiKfi+NsJ4EE019zDDCzH1Yhx7CsMcBTmC05
kgu/MdML8sf88noaU+/OTvOi2VnjWmDTqtHY3WL5gdQe8CnwMBqr/CXzSnaHJVmjebfMQFaHOKEw
3kmeYrtb2cSpLTJYKh5soYUEFTKjh7RxqSUaRl8IhJ4jRcjCt/q7qGYGqqf4Ph7qfiHhZRsDcM1A
hP47mlkFCVl3znVjwzuH1rpopMWezshiVJFEecvOFQiIlBsZSSQvM0gqSrwJWfauwD/0q4708rUu
ZHarUKUbm2AQ7Bg01qURrfUfLxpp/sB1wQpBD6m4MhvCpncL4wcV39SHtCgVJejYerdSW408Rspb
f8RiMq6xmI7GJWYy69dkS2sDZwrkmcwSis8BhpMVftSobjEXWBINvzUk0OwMOAgRAfFFuXNm3CcM
PcjDWhm8sNEw7Meha6GVm8GB3s2Nzj9fRNxPx4n3/WXlBJ/PFGjGeQZ6ct9bIxgSGWfDFYIITska
9ckN1QHHRWF09RisHSDG0UubFgDLxE3wBUyyoASpRxO9VJV7905ZI4bluIlvmwIlcTDylL+hUB9v
t0YPKY5R4AcTou7u8ElGP3MNghyO1kyHoWavQCbCSJVnP1n4mGOdLC76rAK4oswI1t2Thqd+FoBt
JMOaOnlMVNXT+Rp+80zOkFMAslXFz1g2LSqIKAdSws1daDTplX6UNQoANln0F8om8zhIO4aS7/iK
lx/+4qwjdbyFFmQCqrVR4VA2opNWxYNK8TKEsFDOq+217j1nUGcd6iiG52bptnujj1tK/FZbOtx2
5+VgZoA7+2zugbFtb0UYmXjl7aZBXXbJ3MzXVC5V55zFMNrLPlHSa4iWa8R1N3JqnuV1bZ17YCJm
4BEwTwtfz1redpgBf7WRsd46uEX7YEJYMZz1K/jbHd6ziGxT4dY8m0TZ9Z4pXr17tfZOoZ/oC8ST
8AFGoYG0gT7fyahy+0nL56JalUENSHv004+zUQS0X2gUI4lp6qgbVOPfXKaG+lAufmWzSVhAY+hs
Y0B4BEDp8hV16ci8DR/r0sHSeHmCeliYRfux43rLEvh3uAHDA4j+JK7BIOQMFPLE3F3IxfYbhD8Q
wsr8IYY6Coa8GY5uPs13QhSEvYoo5tX1w67IB3n8+PKnhu/t8sxqxY7vEWMLC/bWa42Hte2RrZQB
1ivaoQIp83BmoBK0cHfqWzgKP1htFV+2c4Es+OOLn04VY8AcVzcNA9bRcrb8lLdXZ06YY0PdVUEe
ceTuWxnxIZWMBdzndBUpsiZQtBhnNvx5SkeFR3SfV6hNKGIAvBun//7JLzr1np/+opOIFQTPUdOW
vI64VuzDUJi7LPbNkFLpqaEUZuOBC29xo+2LfrLJ9/KWY1WBAJhTjDR8AXJAT+J/8qROIwD++VkM
MdxSb6X1V7JYM7NDD4qWuCpj4Fa8czHCjgI0Mu9qp959/BROsyG2q20JH+6Wboom5iQmRU+qYsw7
ShDkwN6rSl0LeRx2KcrC2Z5fGfRrfpIo8t4yJHJPOva2BqV9En2BQLKr8w4eHjugeecgM6HMlWhx
e2M+Rz3nH3WFd7u2nP82/mEbceigNHa2Fcj15ckK9GociOhfoPsIwsNyBfyb6q+l4iw4BwmC2v74
0f59o2+vd7K+FkdgTNEa42FlTHS003K9cN1L9BgWWvGm3zVe0zz4dhEfPr7y3yubKxM+YxNq7DKP
avtl/4p86ha7lqliZTMhybiI0bZy8Or6P2a1/PM8GRLIssGRAYjz9ipcOrX8hi/ammR/YW/SN6+U
F5Dy0xcXvfUn6+bv74L0bbYP2GMIQd7m28t5yo/8UrBS257TrAcaDkEcv2GukWcfP76/vwlFzobL
NHLoHvJ9t8f7r8eHlatt55SzIWrM5pwKBi8W9uE0ROCJK7kFzr35H65oEcSEAx5rwml6oaTDbsqB
b14nYvoZLQBdfp9tSGKb5HekNXqf5Iy8t0IYneBhhPCIfzpNF5+YCKFgbmEDyLmYwmxaei/UbjdW
/8NSZAQRmfBSKd7aybNMEZNTUfAs18Zt0Dr3PpqjufnkKu+9MeLKJeIppqCgiX/7xiYXnW6ecJUe
hYCDtdBfz7LEbPczGCsMPljYxy/svcXoGz7qAcoydrOTL8ypWztevG2JyNG/nyqCQcI5jl2xHwqK
mk92ktOQou1L8y3X4CkqUiNOx5TU/lBQA+M8bmVcvqQQeuhDc6Qrq77yumobSSz68enjW3xn++Jg
IIRMslcy6dl8+0zXyFstG5FoQKYAjk7pRsduAW+1yuzQFJEHCmGpo7IQPH5yu++8TUJgYZvJZGJz
USeFymimdeI1fOldNHjPJsbrjLNYjmcMKxsOMf7o/ce3+s7XsBVkjGaxJEfS6dbSTX6Pxq6Ay0Ie
urNJtjwMwvpsKvk7b9E1SXRzJClFRD+f3BZxNXFWbd9cZOZyRvWed9nR6jppHGRloEZOM2O5leh/
k082tHevzEGAhY1hgeSlv32VEbr/uS+ZkZB5A300ZphoF3V8G4AknXxlb0fsOmHljD658DufCdcz
qC4Iu0bftv2wf+2kLZZ3F4cpDzbX80VXGeOeJFhx74OgfLKjvXOPxP9ZDDDhU9nGhb+9VFMY5jrZ
Je58vH870SItm+0W420KgXSvkSl/z6X/WV7xOzfob9nwzA+yQVCMk3eKYZoM5pGPJJUE6BgtciSs
LdExNnAp/OdF6qP58JmywdgbQjDf3mCG6Rw8iRuMCATa+T06pqmxP8t7+/tT2CYuGAxZtUl8c04j
AY3RY4pHwxwYQYDAbT7l6PmSbPykFHvnKls2Hv+wexKhf7J9DvhVysr2OX5cNKJaVjZqncT5z581
VTSfnEmGommQfvb2ic1GMs6U74gsEI2Uty3hOvWubkX/2ff1zu2wMUvS7A0OOVbC2wvBKKm4Aj8N
1olk0rQ02xDB4ieJw3/viv+MFCUvixHxlD8nd2NSsExzBcjJ7eYXbJ7psk879B96xvW/x2Gtl+f/
uuQI42VYIxJ1exutcrJvpMi6wQ+omC1L07Ilnj7oZZ53H1/lnRtzPfZFZXC4OfR5b5/eRH5r3OYN
rbjfQBkWiXvFMJnu4LlDEuo5/mw4z/vXowVgkCn13Wkq/mgag+uC6yBBEB38H+NEYVejGKdNZmT1
/TC31s+Pb/GdBcItMsaMU4bM/79ab/Lxca3wIJekSnHu1rALdb/+9/VOJg/AmG1tu65/EjTsdw4e
d0wHwVAY0Z03Y3jqsnz5ZHrl33UBUJTNUeJyVmKJP/l2IychbmqLz7QYbYdSm1QWXDPTFyT7/tGf
PDy4eTxD4XV9efz4Mb7z5ii3yAu0mVUowVLerpQxNdKmYWBJUDsq/o4FyP6+Dr7qDkVNbEfg5EiK
Dh9f8u9jhcEUPMqNyeH0PD20k8ms/Ikp2kFkVevRRpX1oxAwklfCpD2/i3DwyqBuEvDcjy/8zpLx
iPX0+AA9vr/TrFnmXlLAkjcYjKRV3WS2KoNO6+k/17Hcnk/upYnhisjvk/Or1jNefg/hl1941RFf
Y0TIm6hcPoWiKO1PFuh7S4ejGTRwe6KI5t6+v8FiJBY6VfpSb06PZHuhrStSQSp95GbX5BEu1zag
3dGiuH7874/T5TEybcRj+djb0vpXJeKmYNexY6P+R8x0J8l82tdkKn7So763QF2Tnpga0qZVPamZ
yXzSFonzKJOd3A06BAs/rJlUT/S3zRk+ke7sf7grWmmCbml72Krf3tVKnEqNRZDVqWqd7nC5aweZ
FyFZn6zGd2+MLn8rPvi3d9Lrk0yFLJSEBhJcIjwETAaGMOlqfy7O8tI2uocV589nSNg7F92GpND3
8DA5wk8OhtVEpqxXfDYLE9vgqLBwLejga3Jt4rLcffwo/67kWBx0qDZ9KqeCdbK3lFOOy5ZYHSxR
PeaiMF3npviO98ttZhziy2R+1tX9MxflLR68jUyhs/J4rlQPJ29vLv0kdqAmAp/PrtynY29cTzMJ
Yn7aV2eRB3Uk06Y7JigjmQEooKeCeHEhBEsy8j5Zuu/sNz7BJ2zplsPeflpeJhPKTKZD1Whr2njP
IF0kfDFJ8R8/5ffv+V+X2V7Dv77DzOmL0YiYfhOt6+wE7bCFazEqUtlhafn9rV0m4tyY4Ne8gsRa
XUBFE1zuMZUnMz6ZU/Xe+uKN//9gBXaGk6+1JkwuchW3HKMdDxVq1d9W2+RIwoz4Yuzo0T6++fce
MeA3Zwkn5zbU7e29K2dlNgWxjIFrWw25aziI3KWcPrmr9xayyyBxSTi+xbvc7vpfTxhlsCrmgT6B
CL3mOcpieMTGjF8YvP1ZKfDuDdFzbQnlaHuNkwdIOjICAUnB0TJEfBe1KAIhapJPCo53r4KphI0H
7IP9++0N4WuKtMnYVMYEx6l3IKZIDTs6LRzQH7+f954c43s4WgHeAR9OyviW4t7D1MqFRG8cBMr0
nVuP7r3GMfzlf7kUwc/+VlgzA/ztPZXd3PW+4CXpude3XtQnMJweMl7URFP29X+4GNOugOAoseVp
F06cTUI6NAXvCAFzGIaewZcoxHdjX5SHjy/13ruiROMAJI6ZE/7kvtAwKacrgW4syy7vibLwbhxv
9D7Zq7a/5XTjJCTZ3eAhTojTLOaqGJ0lXVl3VYduMhjQip6zOU5PCQjVQQ+4fT6+rfdWBmAfEkXU
SnBYJ8ef1WMaLx2oM/K0qjBbsce1GUPCqOuTT17W3/cGWqJYFBx8IBmn9zYp6RcdmurNTd0ek6i5
r732Aqmcc2a06fjJjb1zNY/cZcYnMPNlk5u9XYfTYAmmjUOv25NwLuLSF4+MdsK6I4f1joi+6JN6
8+/1AbIuGZxDHWHidD35llPDQbAvakztcOzPWq4LmJs5PXz8ut69ClMO+YyBMuA8396VEKMzr6Qz
oWgjgVWNcXuDhPOzmUrvPLutFoJooTkAdN7++782WuB63FEeuvpqXMY7KaNNMoHr90KVk/PNbKLi
z3++LZYgIJNJWj0Mz8ltWU7RpnFCS0DCGMV6af5KK/c/zqgGWKAfUGxLbOgcHqclpSkIm6jWkfau
tkjR7ciOAV1WVYgUA4OawTv75Gv++22xr9uM36SnpMQ8JQSbUePAGX30fEXzf9Sdx3LlSJamXyUt
14NsaNHWVQsAV1EERVAE7wZGFdBa4+nnAyNriheM5m2O2SzGujbZEUEnAPfj7uf85//aM2OKvHOx
7ZX+y9GdlgrRgFxuEN1lcxHdzRS9DwKQGGeMJl+lcfo6zVKzSo+OYbA+PJCuSNzADZErsgy9fLGo
cPqthFakEVEqx/AhzYViFTfBl/PzjMLVlOPEDEvggQ6nH0JQ1N4GdsMVbbilHWcmVjj92MfKedcW
yPai2kJER588ix+ny/Jonex3zzmHDW7kRBAqjoe/QcJNZ274Rb1UJWhlwkoJztRQS7+6/7OdzIwt
NmZ2ZkLj4TAi9vCtOqfxaAszXUvpXzNExtvP19Z81j7YUsh4zriQuRZuzf87HKQKs7pqan3f0iNc
5MKVHm5T0VjnkmxDvOGAQ9MXvIYjc/JDdmEelWYj0rrqbBi0+IZoCXHrHfT90J5YgXmWdis595xE
j9xp+vH5Ay6HIncsUn0AkkPGlQ7oRfAI8ZWYkIbSFawP/jfcTjyn7dPuVMBvfWWmHmIydlP380GX
M+RtUGr81DRljhjL1F6E65DW50Ng498RX9EfkKwmczSPjLLcnX+NYnLmVZQZrLdYbxShfeyAebSA
NqceUYkwp2JxUXLoKz8mmPjNYDMshD40Kt4gMhZRv8pzMGXarEYMPMbqC/OaDY0dc2i8L058nutg
qMXE13TPM6aSoehN7GliSL0N5ipfPbLNo5D5gY1BXo1IsoiLbSsFKO9xZyTIaJueqjHFtslYf3Um
UJ2lC4I4RbaJ/Mjh+qLjYIo0neZELywKbrF1gMNi8tXIS+XnYJTFKuZCgifAwOURQ1DPxjfrQYyl
h8+f5OMEIB2BNStwjrnaZCy+ypAIjexPWKkBLdJfpAE/h4QG3dlXwjiGSnqbuu/DEgcMBiNFQLWE
+tKSUNfjkaCOHVUsqui4yHBmFGjWNuqzSkjLb4hv83Wjt+0W81fZGcJI3uGSmxyJjR9WMXdkmCcS
6i1z7uFcPHFa4rCeBsYPK6QDoMRm0Rn0+Nhp6reDoPDgnVKx0cXlINi+YCPsP8RjmVorpVS0kwxW
nbX50tebFTEqFyFKKAwE/2QRK9okGaxAH3obGF6Acrkwb/FNoYVUjYIjd7zFE/0ailMuqFZq2OAM
D6e84hlhnHG4tfWU5u+aB3TbRJC+FiTeRqH08/YwIDCXSoQpz7GRygI6bQIZBzY6os8UcTpWsFvK
934NQ3Vhhu9xXdUW7w3fnI76mYCMvtOqbTSU4xkucu03rfW1TcCFmc6uQaMRk/6tPgaiQqN06+80
fFscPumxhb5YhG+/jk4pYF6CHIg/5CPNTMZCD6uIfBwSu1bj5HTAzmAd0tt2BMj9pgt7twbfxkIm
JzNxKN5zNj78jqqaYv088h2DqLppae7BOkvZTF68xbJ4q+XVvg37fSuBz1G975nW/hioQI+c+som
3uFLfyxPMcfKxS/ERm6yoVszK3epFqLFgq5cE4t8Uaos5TXF/zU+yWqqnJd4Z2bxOg6nVL7GEy58
nkLcqI+olX7z8meMrYhUCcEE5nuHL8SrJrnF/rOzkYbh4avnuYt+uHDLIErcz5frb9bQwVDzr/Lu
jlVKoxyM87QLGl3YxUyIMw6j7ddXKqNYrFGUbPNeeDhKRVurlyWsoXbyg7VsDcK6kPGa+r94Fq5V
EiVAihD6Yh5ZUBYSrNeYR3kU7emKrr8JnaBffz7K7yYHUg+WBPkRareLqIPgwi+6lK7qOJSiDcjW
wKAjRPJXvuo3Z2KBq4PcFsWJ0kXd7deHZo9CVYbW4+NCobU6k/qU1kKF5Nz5IGn9I1wEYUert3aZ
4iqHdZquXxL7j2kDP04ThPPct5ArcZgmJBx+QKGntCNUEf4dplqeR3GWbwOrPlZt+fhqTSqAfDrR
FLngLfP1gVh2uliko01b3rWoa4+dat54k37S4eCCZ2uzNdTqa7IWgg8ZSRm3ANKsMhLdxbZI/1HP
tTsb6TzFrOCHVWAMvi0kJdQdLGaLAM/G2qcIg0VndPf555xnymGYMSX2LfQMlF+Q1CyGRjxDM1nM
0KaOIFsZvGiVF0G5gnVEs0NTHcs8zD/v43gqpRA0yYhXFzN3lCZP9WX8cOoeuwN5SKP7xPe9NTrr
iOZGo9jiRXyM//cxls3lQCRKyEqZOctseQBrkMZo/BUxNBKcWMwFN1Zra13gr3Uklv12KO7sNIHi
ZciOfThJMWqb4DViMoNzYC+zgYixuPKsMEvXUjRJ+tdObVBmTPZqBBVM2blWv9ixhYHeaVOjA0Mb
8O4QKvytihhw2hcnyaxUZwiiJypFbpaHD2V5CM4mPKgcNqGpX0UNjgRuogfaC71hJl5oRXSMM/zh
PS6GXL7HhAZAE6KBQ6tn4Upq/BoZUuOmZdIdebgPYeVNho/EgdMVdWt9sS8E0xiIWCLhJTqW7Q6v
ktShNyg7Mi8+jkJegyo8hU62VLzbD18hrqJdZJR0KVtxra3KoJtwbNKnzecfarm6OLuwqlhXzHLZ
xIn0cBQ6sySYTyhdWs8TrwerA5rkt7tRMTobANFw3eXHykMfhuSNcXGZZduzant550skQxmUmkaK
sK4kd8C/XHOsvBEuJZyVLiyzmf3qxmb1+YPOn/99GCEpJnNMm2WHDIrY8vBBk6FvOzEGBNWsQ7t1
+lW+Uc5lNzgyzLKSSdA4HGex53BabPUyYZzC3d9lLivAfjm5fPz8Yd7uI589jXL4NINeB3T+MYq8
QVBgw/JYSd+weXHhnzjaitKbfVrZJ9jn2+P952MvL58fnnCeuO8OX1yfE7WakVrCVnV6BxG8/Wyc
Gydf3VeXb3Je8O/GGZIMP4iMcdQrb1PSVn+HoPnEO/LBlrv3cpTF9kI7fpQI89NMa9ggDsaBTuYU
R9byh3vScpR5Tbx7FiWsJDWav9d5uXqKnZtXbfN49/0YOfMN7vvZtFiEXYTMySiFDFOukJ06+A/Y
d5htXkyOcYt/5+7ITJjn8mfDLUKuBbGS8MFwvfOE6av9nNknP53vRw4c0m8Cxvulu7ycp3VWG1iB
zk+FA5ZDssiBGeSYru4+bh5q9xavoGMf7Ei4WDZANaZSWME8ZudysWOBhav7yX6+/RbYl7X7yJ3A
xmzzyMZy7PstxfUKJh1yMn+/0Xma1uIGItaqXgffwp1nJ5vWPvL95r3+k+8nL6JIrNJDSXvh/JCB
k/J/qo3jp4M525HXOS/VzwZahAxVAEUUULm0Z0W73Xm0QuRVe9LFxrFnOjZXFkHDNKLazOaFZmo/
Wm8b4pVcyMDOshgrkmMF57c822fPtQgekSnIGoZjv15gcgGnwTXWMOCc29AN3Z803ROIRfvnsad8
O39+NvAinvR+CkugZGDlu3xS3+XfyhPlybsk3YjtdvE43mQn4YVyqd0cmTHHXu8iwPjNEOr5PGMU
5gzOC8zPbgszzPFswylW2cp3Tcd0jkm2PyRbFvFTXkSaUc7ipJ4XBgXIdbiV3JvUmexXzy54vfla
to/u478LABQEEfHP3XLouA8jdh2baSbOUxYI8UpifSiuxclBdazT1AHhd1Vf4mi9qTbqmbU78pZ/
F1ffj714y/jJjAkFEs4qbr/S75J1sO7Xoxuv6528PZYz+90npZ5A0QJRHUXxxYUgwqg6Gquitivc
30WJ7lvsqdTxtc0qN5quPn+0ZSDg2E/ek2SHoiDyR7Rw+Fb1JpS9IFEnR1AaZY0/Eq7KUhXCWBun
IzFnjinvlwhDoeyk0E8Pkmngi3U4VGLK+iB3kLM8utRPcyvL0AMryZEYunx78ygqFSxuA3O37DKv
okKphgeJ3VFDV+4FppPGSdUltSOOcnoRFWl6SyuTdPnlt0gGh2sVh3aKoPo8f96dJnKMEqq6gNUI
cLJY4ctKTFWb9Aq7+uTYXJxD2OI1cocjcYMQX6P9arEOoPFUk2UIo2NkXWY5eF/Ut5i/4aFUabkS
3yRS12D4mhr41pLZrgUbb8T0MolG705rsibHQKDrul2Z6vIVapISxlAVFqZdiHCTPn8vHw7f1Fyp
jekSqSZ0YdSuDl+MCkQjawwDiKXUdTBHhMQfiYZ41gbuUMN5xQZa64ZoDeG0e6yoPD77teWbrkR1
cFpHhaIf63Bfni/nX0lhflDewuoVjtHhryRg0hRCiR8cEAsxRsOKbAOjSB9I/GNG0BedeTIWMttu
2A1HjrYfF5vCR0OeRj6YDL2y2J1wchX6ke4Qp2rMfYl447bBfOgCx81jKtHfjDR30uiU4ckqoOU5
fEi/npF3ljxhpxfpSCnodXLzMcItlDrV6+cf+eO6JoVJzgvbAHo1xGVJ3jfEIc2xsnIMrHBWTTUA
eCr9I+WTD5ccPhtdlQqSTArIbAHzE79bYj7FCSWa2s7xhMCzB4iidpT6is2ESk/CdspXRuIlK1mM
1HOq+cmrlo7SkQj2cenxO6C7mbuVkJktM23j1PV+XrK6TLyc9ZWfe8J3NRbRBFoNXjg77Iuxcvny
253jGA0+SH0kMvWHz51qQarkiUejfZ3jgDOq8TpNDWX79VEQN8/FAjQHdMoejuL3HbWpMeqweYHn
iRMSLsPAtL/8/lRR4UEkMmvUKt++8btvGI9KbDQIQ5ywL7LzRK0lNxRwn+lxD3XTdvDWX32qWbOB
opIKCDNHXcwZeRTrBBYt/vBT6J9EuTDtPJgsRy4JHwOKKWv0bPJQlNw+iA7p+qWkN5q1Ax82c0UR
/5sEk/ataGoCig2txxl2qLudJ9R/S7L+43n4T/81v/wV9ut//hf//Zxj9jTLxhb/+c/z8Lni2/9s
/mv+Z//nrx3+o39edK9V01avf5w/FvUf6zZ7eWzCPFv+m4MfwUh//ybuY/N48B+rrAmb8ap9rcbr
17pNmrfh+J3nv/k//cM/Xt9+ys1YvP7jz+e8zZr5p/n8Wn/+/Ue7l3/8abIK/+P9j//7z749pvyz
m+D1j81j+hSSsPn14/71b14f6+YffwqS8pdhodrhf6KskE/jx/Wvv/5I/2uWEfP/J32O9GXuJcjy
qgn+8Sf/iqljalTSSQLT7kZ2ivX19x+JhLk54CFs1Wkg+fNfv93BB/v3B/wja9PLPARaxg9+6474
935OWCPrhl6VEpBEM+eHUF3gu0ZtNLkC8dHT5TZG5n4mwV8pqYHYgzYqLysuVClsrBsDljxOTHVp
3YiV1r9MRTLWKJHN6GQqTDz2YOUl98rIRu4KRcQ8rHPlvvNCWdwopUg3Kn0S17nOYcERC1yiT0qM
fISz0kjFaNuPbXjbNmK5r6Te7EC6Dn2z1iqvntHbgYgRaIpFEsxCk+BLj/CVHnut7A5lae4tWG7U
kkO/Lx1KAEpjm23eAeTrMGtz1LBPWYWpQiVYBoSGRwrpspVOUr2Z7VErxRnbDszPCFPOA22UVc2a
HzmxdEoFQ9OqNGfmt+g911NiAHyVof/aU6QGFMzgNnjghFoLwSUsbtsa1BHIIQKFbl3rjQdwx+9x
wNbiGjdWTD+Nwmm6LspWAsZ6N4XYqN+a1sAvvSwnzcBTqFMtjGasAFcbrUKKiIX7gIl1Q+/FTlGD
cSWIJiR3pbHS+zhqDFp8U7W8x6Y7URxQ5VAR9GHIOqeoolBaTdx4M1dRMKa2DZydvsF45uAre6Td
bbH3xGE7GhEM57EPNKiGJsy8rZDkAa7aHU43nTrJLzOG2QcHAxHU9YE5DTasuhh9k5FDhcGOT6jx
moypf5so4nx86Nowcc0Bc/ZmjCgt3tVyECp2W8Qw4bpJi5utVKkyhlJ6hztZb7TJWUKXZ7M2POjO
cGGNIoUzXZJzDum0oH/ozaLMH4AjBNZkruq8kQMnjgBY2W3ey/6vve//RXgrXrPvTfX62hDf/j8I
atKshPjvo9q31/6P/etj8pi9vA9rb//qX3HN0P9CQ8URloIYl7i5DPcrriE1+Iv7FZGOrRwjndnC
6e+wJsjWX8Qz2oa4Oczd8HM0/DuuCZr8F3KF2byCvh8klgilvxTYODK8i2tzTQtbZaIuZ2w6I5dl
dBzU8xEbuuaB9WquAUOP9z0GFnaR4Sgq6I38Q6+bTHKx7u/OPS80rlG+QWxuNFxVITy3D+/e4N+R
932knTf7w98HzRkiCJS4OjmEZZUjnAJPggWrPkhpZ572mMSeTEqTOAP40CPnnPkmezAUxxuiOscC
TsOMx+bx/qwaWtmIRf0Q7QtvY6a7KTWpzWpERIwchtWAR22CB97nj/fbMd+aQ1Ew4eixOCc2mjVm
g8mYSJjsfBM68CJJ/gjrz4dZ3Og0c5byoBugzPxrnEWKUjO6rm8hPOwB5rpQYk78Vbl7FG2Y70ee
aJFT+zjU4lBakrdI6J6P9jjJ81BAB8hqiVRwnkt3izLM1kmqf/54byrK95+OOhQKE7b2uWOFBbR4
jQlHCIixkfzUVpEILD0DE+NHFYB1PUMOtzHEqvBdKIDaCvdGAR8+ZDW+21E0tBzZ1zgG4pxBkqNQ
ctp1kXzhnYgUSw8wEimU1LFqaOOOL/epvPbqHtv8KIBKYAcCSFPFgICEO0FuPplNT+NMXQyotZRR
QlXIGVYoUThr+oOXdvp2MkTkW82A1sAeaK/Y1OHUKU7LAoKzgZB32sDuxHIgGQzpuchrjFMipW5e
6hwgreMnk4LxjjmjaLPei26KQUTUDM6SraUmvtwMoy5B6emzUd1m2J3jlStDVMBHClvDDUiOyXLS
An9Z7BDb1HL8HM90wG9AXNkrs6g+xXuyYJvEx/OsthqADLOlnQmuXCwHZ8r8QqMDN8QEdqpHGWNu
i0cOhyjNT6fUk2uHDogZf9E26fWII8Gx9P48gRYfe46QpKIw7CDbtrgfYD9qIYOvpqdAmppNJWXT
WdeOwubzObUMPBRXyZuZXMNndTX3nsNoQOW2iQvRE58K9lO4RXCDwQ3n4GLhvX0+1IfV+TbWbBiF
dpde3GUbfIoHSBXWifQk9sRABisUMO8dWX67rMWE67lept/DIQhv9MbyXpHhVdipA57ft4YnqavP
f5/fPLou4YJCGESMiODn8NHrqvIJySOPngGBw3q5X3sQR7bVaExHEgSH8Y+FSlDnKD93p6DjpEJ/
OFRg0kEpt+RxiI4JyrpacNrIBCY0hqhgPC9yDH1QOSzn1hmslPT2K086Dz8PjLAJwQjpx6U0bQKY
VEtSqjz4WIPaPdhQOx9wwdVA5B4JwYez9m0ofc6D0CCDEYC+1FSaPQjFiHsGBtmtctnHk7qGMnAs
g8RB4N3a+DXKPGXnxhWADOp86313V68x/Z9plvoDpgkAxwy9Opdxt3W8KRxP8QUS7j9/gR+eCtsS
FfEUvzjCG5qbD8ejy7gcm2m0HsJE71cgmMwVHrgvnw/y4aHeBuFTkRWjp/Ot3PfuoeJEn6qZ0/Mw
tPjK46HjbXMNKjcMTK4qUMqPzP/D1AAvkfHYUfAzoPcMqd3iJcJCaRqzD72HyarBmqtc8BqgHecI
/bO118l3gRmOawHX+yOBwHwTnP07tr0NTT4CA1POc7McdrH0msKcjXE15ZFrVfyEP77pb2CBRADx
GvpXz9SOM4jtCXpr2lnW+jEdH1Emc/kIAWFlU6CUmxThBM7DkpFW66438ie5FAQKTWYTwcDhQhLv
WrmZOAlwSX0aaL6L3b6IwHan0ai84Hw/6kiNMYw4h2YT7PoaIojtS+w/G06l0cvkQxJ2ItUvw11m
CAqNlKMmjRCpmmbv4Qjlb01gKcWK3kgBQCecpbvCS6JyE1qQamy9ErxvlZ578QawTGyuJ1iK1k3a
Geq5XCZqPhtK14E9QdqNIJEoQl+sVKuVXsCBZQWHM6ACuwzoGwTjfGgu+jwCA1BXvVZgXzxq4tpq
R8lySW8rd4OKCh08In85auUkd+JU9LH31otk21mToLicV6RhCwgzhChmepZ6nuPfRa3a93VpOyMl
pvPW9KZoi8GGIl8GBdRcvLhTUV9DNuouWNgd11VdSuJtqcLxxqtdrthxpyjYYA+M1Qe32KRwTClI
REcpxMpzB7HotU0BAoobsOynfDLum9KllYVtZ4Pc8aqNURfknQVlkBpn8iG+OCnfZXRT8Dug1Q3T
/1kbkCRsjK04w6ilVK1AhsNARgoqcUgR0xJceWuK3OAFGa5IqAF2t/2eeApS0L+bdN+8juM0xWwm
k03fRnKOUbxP5LyBoNHfpbk4Jk5mkNvIfKtKV1EOoA5LfS0Z7IYO//sOnwzNVWorwtqflWqLSRuV
rjFIkg+kOKBa0FOPD06lwh8V8MmeUe+SwIrgVRgJBFZSx2mLYUka3LWlVd5X0+Q/w+TzlROyx+Vp
jx2ft6Jikpurru2Fl24YaIIulQn/LDHMrdupkoOfSBqDaOWVAOsca6gxpU+FAqjaFCnBXQHSR0Ks
16LRMuBGXgqG2rSYtUOclPrKmFZtWOobH9udO11F/Y5HbguBWcVrHCGLKIfrtlFA1o6qESKbCHS9
XsddPXS7hF/1qvdq+WRAn0z2wMh75HNEl8Kpx166LKjWTytF40xZw2ZV10o+ldFNEqBa23MyNcOX
mIOk+a1J/ODCbzPhVsO4jiMA3Xn9WUZaMjoTLSzlTkOtJ1dt1uPMjBgt8dQXKviJxiAPZJhxee5W
AMOLCMFg1N/4ekK3sdUM6nnai+YtZGLroRAiToNI3+MfeWUxTWOlHPG9mjzhGjoIwmwT5gOQYAlj
zibLzKtI6rVX6kXWTyVqpPsaPi6EKa3y5R02C/wDbSj0aOv3ZhK4sWBFMw1Rm1G9qnqFK3yeOrmP
FXGb5UPvKElZc3YdrQF1jWz4qEJ6tbjQwB+dq/grgeg1ypbDdpKUL0Ya9hroKS25EUTYcLZCW9CK
cNZdKVXrgd7yUoCIXiVfaeYY3nUYfd7A38vJsxh+dy3UZrQP8BfmUQILQ3ZDz4PvHR8rsKGuiixJ
0dNdTYulyR5bozsH7UsZCTgTHrYgbXhVbdZRGfQ7tX7uwCBQNjA7+D1irBlPRYwpDQ5Fo6DaMIAS
8OZeXf80jK536U8YPTfFqv281IXme6h2KpZbydhfzhQ3VBxdMgGcxbPiMmixI7JjOiGAx+Lyf6Xk
IzJdQ4nDweZdlgATgcK8jDCpciJiZlhOULXcQ/wGIwqyPolyWWoENrfXBfGHL86UEyhY6kZIY+xM
sKTH4j4JhnT8Rqux1G4ldJ2Q+lLLiniBPoz4nmP0mZUONSd+WYp6NyZd158Qs2TFzQwlB7iisOyB
xkUFBVOMMMDIDbl+rw9ao9n4NgsXJWeqcJViolLA/EwmGlbCLHmIY1m9RQwdTE4tVEmMySVYbhdA
gvUAQiqpVxY+CoMDyaJDaA62CcaE2Oqz8bswERv9NL8oJ7xGnboefFqKMMkS7bD0oYOgcQs6txOi
ZnB9CYSfG0IqxglkKgzJUdsItk2MYhef4EnqT+iaKbJVX8jR7Rjxc1eZYggviZRzUKqFHual3qYY
0kzkH5lHdIk1rio3UsX700PkCrne1k4wWViKg8lJNaejS0xZhUUinilFUz4MmUDvvamN6a5vR7Qk
nlJV8hrztcLcKYCriJpWRKISzgKTOiOj0thqYQTamtK3jiO3b6Y6lhwVELZI0C3gUt2oX6tQVJ/T
bCaseEXQnMpREV5n8RDexDRNFkB0vOqMHFEB+rZt5yPtlFb+OuKkOdhqVcMUnYKYRC6lXO+q7bT6
QomTPGRZScZPcj+TCNnQM/aAdet81TXVhJO7CkmoT8fhe6T53a0JYlqAGVkh4S5kvPzB3uovAMAs
5Cw+2XK3KlPpKg5qnbSvN/1MFX9cmwKNLSsgcWXhqo2pp64MkwLOQ2AONyJgegmqfckdVqutDqwJ
QACcwMEo9jsfHN52kjtzP1LhKmxVjPsbbBRDccVTaKJDFOHST5fldMlZTX32qbDC3qDpBHOjpK+f
IizFAGHkeGMB1k6CFcQk7wmj/ZFXpg2liPA469wsG8sGBmjlvwhG0rw0KX/X5qQY/+RCMJ76SaSu
mvwqU+F8OXnpmdm65kZ3X/dCxQY7GZG2aWRjSJypE2LOprlunGspDq8rzfQDmGxEprMWrgSqz6n1
BWKEyTMrsaY/5RmWWXZotsY2psZe2jnea8yNcPD3sZpBXQv6NHZTY6yva2QGJQIwIFMuO2awb4Is
fojKWmdGxnr6yGkpeoYyaxC48naQ8QZuo0tt9Ev6pnCggoNDtl7m9XfWvRSJzaWSDkOwYleM8Fgc
lGGXBnV/NsnhnaWV+QUeSeFdndHTYPd461VrI2fTtCVPUfdlksWdU/q5Fawx426vx8w0UApw7ITP
N1Cn5++ZRAKfdUK/Ldhcaz2UVQNcFk7oudxqmGylKu0t8EdimK1+Q5gKpdADk4YY85veCTXOD3Up
j6t08gcSV0MRNStm7dBsA0GUt+kYtQ4z0TufcGAKbJZG810uM86R2qARBUMVfaOHofYkadG+y7uW
TVpKB9UtAFZ7Nizt4V5lncaOIpfQA0SY9Y4cjdGZAhv7ezw1kun6etTLTkHTDQ72QEBEVx8avzyJ
Kj9Ze1U9SU6J8QuIyjxOH4Ht6SI44U4x7QATONCAk8crCHqvHJ6SOPNJ4wB4HKjCWJjwgGiSlLlP
vTUihRODANcu6VrrPshwWqb3tzmPpRBckAqzFu50DI5w7/u16eZhretnmQpqEX/CMlh7g9z3NzGd
Y7Ij5Cg6bAmA44Wgcr6YGQXRdo4rMDHaAuCy1uR9toF7H99EM4fEbuKmyjetXBI+xH4CcJgUFK8c
L5B6JJXCaDyBtkkum1ahABSxte8E+gaIJKIkXunTUA8nYtWZt56nNf6Oqk5duO2UAf+We8VLx5Vf
RIWHB5XRlvVVA/2VmliB1eca/gdpsRh5nA9gpfCew7gF9EqeQ7lIJzUGllS1Ub2VG6O+SKpYbnaq
TNgEoAOl087KAoGNpALPXo1CFQRuMEEat+VmrC/J9HUilRIxPq3qUfqR5qn1LBaEA0fyczFdVYoU
V3YrcgZx/NqwJqdPUkVaG2oGFK4O4+4cBg3bgleHeE3J1Kgv4NDEsCWmrF8PWRlxVK9wNHB1k+yC
reFQcdE04jSsS0yERHYSs3sxoz5IOABwAyMB1wjtVm8iqE9WonOzKeq4tC2StjgYYUayl6o2ePR8
sdhpXOL0ddmV0bXpt7RJx1NIuGy4wFyWXTeZ2FaPQPoMazReLbA2gOyyLLrn6uddcIyh8jTKRbWF
gKC6clv5EKyIWMRhXxGfrNwftyM84uuSpbbSBixFbJNMwzWTwnzCde9sCgNXzK5B5CUi/WC6ecs1
NqHi1Vddf8pm3D7KMGwhdo1ed0GRsG5t3QuEEC5ikt/JhDTvfGy8OAwdtRNSpLJB7/uuDCXlzq+l
sDrrijT0VwBneDAwkHVwkratjI1TYOSno6ZB1C7CqHsQyF5aOJ2Zvshr0IITHwvAwiUA5S9tlRL8
iyLU4MnASMLHlapGR5rSt/CYx5XhPiDT8CRHA36CBpdYzbY8fzyBVlrf6bk/FzuVEAvuDjTuTSaR
jAOWHqWDA/GVt+rHtXeVWmV+oxdl4bk4GxmnaKASiOlNlV5NQD6/cy1N96Lai4bt6YlwnwFZjGxA
l9Udt/PgTsiLbK+VavvUi0l/13mNUtkF1+OzIomL/LIz2w7SjaYjtyBZLbcXSA+nG7Xr0qeRhdND
0NG1h240WgqvYEErPj/aUtuDK1U/+UOdPY+eYXkniix74qkoyMg4GpoLeye3ovgHv0R1n2Lo8z0a
iuEaY0gCkaHH3VmsYMZE8nu0EJYEs7WAQTv8VVorA18F5CtUukoK9V1ghMEGsI/A3aYZY8q9vTLY
ljqNz3kXPok+y9/1EiU6bUndczbIzMltga5WM3OTy8zYKLVqj/Wk3VZFS3I6zH1r3eCiF9pUqQLL
8ei9ydwiSAvmKfqWyc7i3ueSHyj1j5qMF0UTJD7quR4GurRpYjlozmjhNXCGATzuO/1gDfcgD1vh
VoaNkZ2PvD0YrFDC09NA1gt9VfKLGiuzrbprY6gwUWhTva93Xap08j10YUzS0dv5OpXgPtNXMD06
sCqdoq4jMc/CdSAYNA1i+D1FDlggvd9pnuqRwiRXbVOUyG9Vk8Lapc9L20IZK6qdNS8vSsCm9QQZ
rjVOhbCHMBlUVXai5UUrbcUMcp3NztvF66DUM7z88sErOCmZ8J+5NLP5KXLUa+tcjrRwLU3q0Jz4
gzKB1iuRwXOkGcTsxC9VK95PAvBlJ0rVUYNr6VfhLsTOod0B7ErLUwv4Y/ydDESm3oWjRpGBF2JM
W76L0a8TYf7i3tTM+1skB5dNo8S1M1A0l5xBTKnHy5Lyg/vRAPlZm5K7gF5SDnliw1kfz6Ps0oo4
+DhdSsKVJkBVPU8GUcUpfarLdGMEgFlcyx+pwSSc+uaTBfjWOGii+45pFTmtjiYdE1oNompXoGHe
hiooXcereg5WEiY25Ya9cbzNMDmFiUhe5iqiDpvZIpjWeylRW0gvCZPiFOXJfL9U8NY8lZOZ0FPH
mfbDVKush++k5TdpMoraivKIEDn/ixKGrBVpqzy0up6/FlY44nsuhsqX05wynl2z3RARFSueOS3/
Ls1Z9Y0a6k2c7S2jyTbh6FWnArsiHNDJc6HmNkdExB9yt0Rn7JJR/1E3Qxq3yDVqpSS1CenDvdUH
02aI8RYW47o8kkydf+uDjObBKHTVHz6VkWv96CsKt/BUyE/lnAiNxzHw1QAC9+d54o8PNJsIYL4z
NxCTLF5obAUUtEJt+Nm+yTuLY1VSXoxa1t58PsrHB4JIgRwUHAajfMAZkLFovGFKsr04g8aAO0Mw
bYKnlszhkVLq757n/UiL5DogD+SMYpbtAaU3O4U0k6tYxc/PH+dDcn0WHcyu/tiro7czFt+nJC8k
hl2f7ZPej9cVzPEL35dB05a18q03J2H3+XhvrkSHEwLnvTdLDQxX5gbowwlRx1VSNVNZ78c+Fx58
ochS+NOC9j2tUL40elRss8G/8ZJmuBRrf1ijMyrJduWVfjXpjW6D2ip/DGojHqlF/ebDIqbEnQqd
BcHprUr3bv1Jo191BQtur7HONzXeM3Zba8IOLMbz5+/gNx+WnlRWHm5KXEb0+Td5N1JFnp0AP5T7
pq/Adedy7JKH9o5UE373PJh0s8JnM2+kdIejJI1UFL2aNvsoQY0UTOnLRIueE1AaPjLSoi+PsgXu
XhxeMUhBlTd3hx4ONXDJMHq/rnHv7rxV2ubylnRwdsHxWNoKpddvy2QKzmsh7u6SinZVvemL80mq
5VcNUtyROPDWk7CYYlxEZ0UApRwim7z4dQp1AoIw/m/Ozmw3bl1rt09EQH1zK6mq3NtJHCepG6Fi
J+p7qn36M5S1gRPLhgv5bzawdpCwRFHk5JzfN+Z4pAMgmtjQpu+7jw/NOuQcZ4aHSjDTaB3Y2BdJ
Q+I8sLqudvcp39nDOFTGdyuUdE6tjDB1vXFwp37ncknFnAPj67Kku2brZ1apWqQX+ugCsVtxK+wy
esnpzHrvmDTvDBZMaF9hNtCr1m1J7vmzvhifBrb/e5GFZzF/b2pWaH9g0vI5cb+i+d3mkWtX9m44
2tRf6pg+seS5/J4oZC/TZglix4y/680kT1Rdlv0/Lua1OocIeX378Cm2uy6is4oxLOdHUiTqTZVO
6jeGys6M8s5iZo2tiku+GdqSb7YpGxqfacHNPNKfpjkSjzW3g6UWe6Mxu+DjB3pnKLh7WPrxi6NC
3jpewEAVTraE8pibBdZ+hbiusMtvadOea9+0bnWv1+mKK0CXQwMgRtw26qiFGUEOK5cjBYjdIiza
tDUGLfvU8ZdFy+wLtIBnvtQ3zwYZGUAoQAE+UuD0m3p70o8073V0eYzk/K0yc/ULcSBNAfO4+/KP
s8hIfILO+nDIKLbgs8HRRJk30bA2UVbgkmXjvp8N1Xc0Ozzzwt5uP4y1FqHtFfW3IvBff+/2THYL
VWZ/NMJ4uReyCh/Uzpz8vMBLUS1DvKsbsUbH8sfERey7yIF6iSTG3JtM1tPHD75xn7IZ8mtWrhje
LHg3+Jle/5o5L2pFJPVwTLkKeQMWpItpcIc9RT4qm5PqfA5x9Xiu2lqf7aFWdlxMzae2KBQyBO6B
7tjKj49/0ntvfRXKrP0OiS6VzfwIuxvJa+vDse+V5MYoIGPEwBGvSMGeW2B/NppXa9oF2bpiCTQ8
A8zFRkVXWvU4jFo/HYVtzZFHLXroUQ+uaNCls+d7XFJcEZxem54cl0btoMJM94AJipp1LovxTtgt
3X06bSb1bQ/ALqDZduVvOkitKTduvVdkn7iOtUzUT1pcl0/qKMQTZAzl8eNpW6flzaPgsyNoXQkS
2yWsTUO45LQbP45LWR7wWeRB64TlmdNqY8r8s15W0Q/adPBfhAObwxPBsKXORTkfSzVud6Kxrbul
Xup9o9fF5xhxvE9Ta9uLi0a9s9OkfVh6gxmj6dRu7pxob8uiv0blZlxwS5kuPp6DdbFu50BfwaAr
ossCL/h6Matam60mmfkIcKj3iJCKXQxbuAn5xuJhrP415GX10B6AZmE052BqNsGhS/J9rXzPRzLs
VOjCKd3V0VSfOUzeeSj0MaRkODHp67Cd8VaXoZJo9XIUlrImCZPuAK5e9yplEbdap/4fnoroCMSQ
sYJ+2BZeT6LWQ4mN3Go+jpYiroQGbRUcYbb7+FW9s1yhnGBQA2jErrttj1HUUVKIqJ2PzbzwcvJB
/CzgaZ55Qxuz9rpcYSNjbqIpJSqmN+0vJ1MbncZN1WOY2u1V35jTo4OlgCSkQeGjIM90kC3d7dXG
ok7eGeGxIs/nWZ2e3yRm2ZCfIS6ZSe/c6k6i+8JJCPZd9brPKNCVY1qeWcJv54UgGIQvgRGEdiSD
r2ffKugjFgpVPdZZlOzrptC8sjfiM5/x2z2WUZgcLCFIbfWtQbEVjt6DFFWPaemGh3RQimBuw4ZW
YuM529fb5Ytqjl3WWI8ZPsn1p/x1fUgVHAypVptHxyQnPWOs9Qe7tW5do5muqCDrwccL602Ysvao
slfk0bq+4Ny/Hm/GKIACR3GPPLdKP2VzwAVBOwsaSi+NSho5mQ81eZTvHw/7zkFq88HwlCAr2YO2
skjNzEm+tlIcURBpF+wKtOqpG2sKrytWN3i3LLqt5qzuPznoZFdWQWx+D7WiSf3FEu6xM6jf+mro
kjH8+Ke9XVLrL1sTNTBduVptotF4tNwKNmV4lEgsvvBpx18LXLtnRnln3uEWk8ywgMVw/Gxi+lDD
0CpkKo7ZqGY7JdeawIrUhjJW3DZ3iZUkB30sozMf+DujsrR4kxzf6BS3wle10cOobCg4cIMRl5Gq
Gr+yLNV+pLmMD2pfmrvMzbMzbTXeLum1TQMwb+4ua3ONzYR2c7O4ubsUmInV8dJNJ8TMeUtOuavi
A40b+6d/foEuQDukn6vanxf5ekk3mlCGtJnKE2uMEJFz7TZBhXZmT3i7TLB8I2xlkQBGhZf/ehQK
ZI3WSqs+Weby4qZGFyhdce4w22483O8tLrl8nMgjgSxuBqHOotUof8xTHYIPop3ItR0vuheblXn4
t0nDf82+gzJoxSsCc9/sA6XO3Y6eJMWpkE5zvSLn166s4ZnuhX9wKX+HHOswrL6VSo7ZBePC61mz
VYGMil6MpwX/GSLC0dXGy1ob0gTLmzBvZitKb8mmg0Icc72mhOgg9ghcczBbT5CzRoovtf1Sqrqg
C51a6ghEYvcwuWpaH0raN8HMGtHOB6JSh09YotynVhEwFJSizTWu60p5zhWxXd9/nol1zddCb7W3
Cu8BtzjXZ6ZuVHeCRh47WtM0V3Ix7qmm/8+B9cpf+rdpZrvuNqMZm9WNitANS5fReon3S5fSDCo7
PAene7Pw1ve0HkPEHAZbxWbhEWtItTDs4tSkwP3yXO/90G3afT4Ovz5eeG9HIvJcBeKryQnd3GYj
jLseJDR97U9RzrsbhcWFruZavuA2CP55KIO2MTos7ZUIvT3rirJBxEn7lhPUEu06r0ZqLo00r9jd
z+Kn15/9eqFzuBGq4cDX2Pq228OYcuseSiM7lVLAd6gNGVSI+tHDyloJTCMRXH2cWgEjUoa/Br2c
Ar3Vx5t4jqvBS6l//GOkRGT66gdtPnARdVbW2Up2QotCAUstxEWUa4R2H8/x2+VJhXHdq1Y4OgDn
9QT6K35pVacY2lrPTkkbKUHrFsqDo4/Vz49HWcsXm9n908icJCDBA3ffzSirtbccZXVSBmXyzVzp
b8iKTNdo4t1vstC5Y+puvFvmGu1nGKdnqivbY5S5xGWMg5nndLAkb6JO2+hxWw5zdaJaZN+kuLw8
tpX+oJtzEkQmmp0sJoL6+JnfmdlXg25KOqEWN4jVnOoks744WNh6D70zDGeWyZvAjGcjr4rrkOdi
T9tS+k1rQgweVvUpzur4eyXCEDVXk1LzV/tdnSMeilWDMjTrtD9ElrD8lFaXlYcAYvEX9n2yaqa7
+/jZ326xFt1NOKH+s0hu+7ekHRKlXgvbE11vzZtc2OaTg4gNuV2u3vYyMs/ESe+M5wAlgWu6Rqeq
u9n+sry3k5Sr4wnt3nI/IWx/aBpMzpFTKre1kbj7j59PWzMnmwVNrYaKEycjpXJ7M6BeN5WtI548
hXarmvu0KEzNSzqJiEcOTvwsstF5chdFvEgM0pTRl+Yi7rocH94YFnftxGoNGs7NS5MQmU6G1ugq
QYNZiyZPVUb3RjxI9r6ty7HyjMmxf1sSGcOZaXtniTo2oRBUELrJc315/VkakylyVXbdyc17Fd2G
011XavhvDAliEy4qJMS5CnPvXhm0r0cBGU6ZI17kyaQZ2C4SiXJRAe/+52dhFPil0J4AP2Hfej1K
ko+WNFCgnayly33VybIAZe45HOGbGcMmDDeIAA9QKkL+zXvv2PKTRM+WU8F1b68kS7hD5pmc+Xze
bJewc9czz6LTDGOtxuS/N+XVgNAqsdufKOHgSY9jA+uFnqfqLoxke5vqk3KJsGzMd6jbFayGbn4m
Wn7zQfEL0C1ikVpjJBb4619QLDN3HV0ZTjIWxvU8jLDtpwFpUDEhQ1j12B9/UK93aM5dakQ6+KqV
PMWS3K5Etez7LrOahUJk/Q1pYlV7Vr9MiI9N/QI2E11Hkrk659DaIHH+G5Y9g1QstsK3GTUEHLKv
TXU5ylmvPhd2JXX8GANa0swC+eovtp1c2XYkUKXq8aBcWjixieLSMj9XunkdV/35KSa9KHFoAzOn
ecjmK9ES5FClQR5MLk6BwrhcfDUhGVZPbv9PxdU/Q/GsXOXXjmEUNTZDSeSledla+B3wfRxobYpN
tIjDC0SR5y7nm43yz1jcEFjN3Cih/pjrB/VXfKGHosjbKVeObp1Etm8uc/ZQpSH6T0LzIdmBPGgf
hxR1VkC850IqlUMEyyLLmxtFh5MdVGiyLtC84bLQo1rRr4Usm3t6qofiwY0yqDRmIh6FSuHfK1ld
j47RdF8/Xp6vP8j/noJ9BSs+zTQIEzeby5xY7UTphOVpqZ2N6UCqAEU66TfTOH9eplG5wenR/Cz0
cridU7s8cw97Z3Gs8pA1R8ruQ83t9SwmcydyS1+W46BaXdAJRFkJARN+hbY6c7S9OxTNmFWSl7y2
bXw/TKWUQjbK0UiwbPcOxB83zFFIdfgZPp7V9Xj5/4fof7P653vH2bd6oDazqufarJcAvY8FYsgg
QRv0qwtheHSKQwPxjMQGuBD3Klbi9J9SHP8bGTMxtDlaAbLvvJ7Pqk7tocIGcZzypn2mVSskFSAR
ayY0vlzyjsbbHz/qe7NKZkNfrxYkud+UL6oyNvNF8MlhCwww1jhXsN+dIDbV9szX/XrrXp9t9e5y
qDu0f6H0s10rAxSnIWn0o1GwpfqZkaR7Gkc133GeY/ZJ4jL+9vHDbTzT/w0JPoPkClG+Tbe219OJ
NVKGQ7IoRydtB3s/OEbd7HAIxZ9HtxuP5VSjBU6yJPs0GHp9w55b3thmlPoN/+KZmX67qADrQlYw
qV5wjdue0CgQAaa7a+4XGUdCPiIlMFtmPIGakyV4B9P8MWkn5IhlrT1/PBGvo4M/87CmzDg71847
b0RPi6iWyJK6foycaLjKlzAPFBcV7cejvF1LBp01qMmwlAA46JuMAgSOJcaQ5x410Ti+Mrkgv9vh
FM0yO7OU3o6E+IY1y+5NOE8l8fV71aZulOx16YlKrxqoqVHsTRr+BY5I5Ll7zNu5I+RVVLpyIVpZ
zaCvx4qpzDe9K7NTHbnlj2yirIbAUNtFEQLZdoiqWxWn1g7nqfEkRstg25eKHxYgPVEto9zpkcsm
ojkXCb0zBwaqLPr+YeWmPcT6538dYItoakf0dn4anTQN3C6BIzd30UFLqIx+/GLfmwKqCDrfr6pC
01r//K+hkONOsWlGxYkOA8VBWcpqV8WGevnxKG9DLRPRF0AvmvC5NN3afKwy7CAc0EPnNNCA+6Yl
z0NtVxlxkZgJcvnJ/oHUQQYfD/rOo4H+RyLM+WnAJdncNGqpQauvZE3cPGi+NIzyci7Tf4+hSHTS
rm7VprAdbbc+O1bENM1pwx2AhmsJFP5AEULbl7R0PxMg/ym2vj686FdCYzxK+ATJ7H2vX5aFmKtv
l56sNagorEGutJ6dSMTXephN96x0SFXE9xKjkWpCUcgR4iSeMwOB9Ecnti64BtOjYmlzARVkHHRK
7vWCS5LoF09JaecApfSle9SmuM32SmqpV2ai6KlviTGh4yaOC1BUk82qJBms/C6xBTjeNOUmfb4y
ilENew/epvU+5Elbx3iAXPZ7FRb9j6I2+Y1IInq/VW33EZP98NL3GflaPUvLOnA1Sg+XCETFz0Up
asMr6trYK8oAvYx0woCz1mlqsHoKj5mgAyo8lNHj4sWt1K47G5s1lYMwfbEHOnLvRalPD+NYkj+r
wpa29k6nYiSk28tCD+q0NcW1xEuj+EUFDBJ7ixLBI8OBK3wtk9pzRH7uMzja6XdlYgim/hLiCZ/s
vDmZCx2ywIEqzs9Sp+mZj0S7urVKZ1K9QmYFeXFbpmUw0NrK9ctFpxX1PC2m5WsI+nGKoQyhXY+z
Yj6wqTlPw9QW5zKZG1UMwiVORQI42iEZRB18U69XS52BKSgjWb44wvT66HdROHt8pIvzWFZwTEry
3eVllf7Mks8q/pePP76NzPPt6JvbnFrWAK1siIaj6d3O+F6fqy/GrfxufTJDv1b9pD/UdiAPHw+7
DZq3z7z55kvdqSNDMGquUwdZzGf8dVdC0EerxbFr7qzZ8Huojh+Puj3/t6NugsrMQn0fypFnxSVi
28zvEzLnnGmX+ExD48yevY22Xg/3RlKNSVNRYPiVL9akBTltU2blt7AzDF3n8N3vXKXYOO2VkWzx
v5TQX6+hfNIGtpayPVl4DWOvRrFznenzr6SI6ofaXe3ciZguErVH06NBLW6wHD22htnvganEQaPK
bD/3ZnVpEENcLl0Mf64kbxUpcroiiYAttc41mli1xplA4p3tn7KEQjswyFc2t4vXPz3Gb0mLtrk9
lWNbc6lvQYdYlbr7+NW/c1STbEK2DysNkcwW2DHkzWjNU5efmh6D7+yObgBwFk9ENJv/h6GIwuh9
DCUORcPme44MfcSZrxMVuIt9UViRFai5dC9BWc1nvt53zmsYcEAymTxlPUNfz12oY5QczLw4iVjD
1UuJjAgkasvrQSwN/WZl6H6W9TR//vfJ/HNjR29FVm17YoMIgWtlh+WpN1stoNd0Ra0s1P0lceIz
Ae32G0K3T/UXzB6adxpWbp9Q1cvUnSy3PNGHO8cojqksjuPsYjR64eljm+4/frR30j7QR1eUHSIg
BObG5ksSdZ+PRp5TjqBSvGsaqipZOiZBp9FtIFHs8JvIs3jXElheUT1JdgZqhjMbx3Z35GoNywoJ
reGQ56P2/fq16v08heRCea0pfi1JZfRWN2V4R/Pu5B58argv+IkeBpds18z6dCYge7OqSP0wA1zx
WcCIGjZhrWGnEeiUQqUio3bfWcS/VMOo9jiY0ktay04X7thVZ97z20cmXgIKR9maOxoZ4dePXC6l
mxJLaaeoW6qrBks17X2UAjwZLXEesnyEIdD1xa3dtN3OWbpzuuU3uxDPTPzJxDP6qvJ7Pf5o5TG2
FF07GWErg9k0ppt0Mc/dZP44Bv6ODLknITelOMpixpey/XJGCi1EAoV5IpvfqV5UJkR4GIPd66qO
8n4lhog8MJBafjc6rH2gUegzt1NI8VR+XGXyLhaO9UO6AmxDVbR4tMC+Vho+qsEcvHYclc/wVpzr
vtL726EMw53ErtT5Wo7xtqLqvnqowt/2nFXPYblQAbG6Ig1UVpvud80MOR5GkXqBGb22PEShQJUi
fVh+AHbVYlz1IY73qYmXZx1UD7LrXFsa34Iq99UJW8w2oebmFyDQnEt1HjrloFoDFJ+SoC7ylM6d
B08JK9VcO/nRobhCGMm/asTmjZ5Ew+ihtq3vq6rQDK8tS+WO5uD8+imd9KvINIrnKUsMUHYsXL8o
Y/y9S1U0tCBxtOHY4bw7gBuGCxlOhZjPbQ1vwgcNhgDbLG0l13uovfkspwhjdTNNxmlpw3CG5TTQ
GiOrDItgXrUuiWYRwapjlTyEXeYOlxhmMdg2gouCL9u4SII50pJPuhD2U62Rx/fGyTY+z2My3KnM
SX9V5q4482Fh82XpvlpzBj4okscmsG6Fet3mgAWWoI5ZjeFXx02O0bnHk9uWWevSH9pJgxQecov3
d4U6aHrjtn4fqspjvKTVyUinnHroALowsOwoNA65rLsbGXXyZx6n4ovbC7O9mkoNOoaq963pJW47
XUsxSej4lZLYh6EfwLfkoZM+44O3Fq9vsBV55eqnHOSo/aQrD1ClFsxI6C2hDad8yscMIdU44HiH
5QPXr9JKkGLwmV1zvyxLmvhq3tXPAI1EG2SVKB6tcZjmA1J6Q92NbmgBzBe1mbLowsz9Au6NFo5Z
7kByC2OZfwFSN5l+0o7VPdf26DbFTNB7alctP9xwmq81JylCP6676LbPJIwWdxYYjZQ2Wz7ZtNkR
QZTV4qIfrWragZ9JbyMFxHoQuzRbhw4BUiVQs979blW9+iWRXZ7tYH47P/OoWm4LrJjaHlKYoJcO
dZpT2RrKPXCW+Qc5bsAKg2Ky42XzYP8ysh58Ghtw+KnMCmdAQ1hl7rXMq+hYdTCqvFRbYB8BH+Ge
lsUjaBedXpEWzSk/m1VRu77StRW6z7w3n7Nxaei+UFdmvcNWS4v4JknSxyZvKuW2kJAjgtTVpvRQ
u4W7BGNTVmqQh8UonmaBPD2I6aLaBGkjp/k2bxZc/guKntNUQ1i/c81MpJ/w54fp0apDU6BCbPoR
r7CaiO6zroS5A80hjar0ol+GaYg9/D9WfjvGCuoaFL7CurCRGwi/aqPqawo6jtZymciMII0yha4t
NZktryry/oDwA8oId8oQAtNs1b9sS8pvzrDwV1QzBoYNzqp7DHUIUFadtfp+CcPuphDQtnEmpxrX
SwrxVyQE1Mzroj6ElzkPRBhFo7kpfcUnWo7DAFHHQyWzBlhXn/YXo97V0h+zth52oXBiYN+9mLPr
wlHyX6SqrJvZSE16dYaaCdpnVK1bMrHts6F3RuNTVLKuIculsOqmkOvdVENaAYcEXQyVUzKBNFIK
8NBz70yHVT3M/4MwKN7R5k9fLqn8lspVb6Sz2JHq027sboqNoBANGGCjR0d8qapd8xmMtCgvS1nU
2c1gxW5y3466jYuEpNil2nfVFZ7dskn8VCz5cxyH9p0TOhaTrY/0bHY1PWo9tS7sW55TX/ZiLtmv
wsFq7kCvit+9rNH2z4nQYVRNRQhxIk/D29EAwHI1VWoUXSBHdy/AaoM5YNGvTWKkXmlBRgtQbT+N
U1LeGbWVJ36nhh3dP6u14QqVbPgKaeUU9mUTx71+gbwRCluoRFiOl5FvCKdIB2yCfgPgzZypfrZh
V6Bx1age7zVe9HcXMzXk8ygfIN5pSfR5UGTReA1J9h9IE0Jzp4opm3dg0sNLCVbF9oDp5M+D2mDz
0OJ4UYJibtm2xkwrd5rL7whqN0quzYTfB+hNzRIvtpv4We8SUz+sOYgG5X9tfYoyUG5XYFarawpS
EBNaJ8PVBpqEC7bIxQw91ljsdaPU8q92SN7G64B0PS4cs7+bPmulR74gQsQPDcgF3TYnx7BzgLvh
nXZrXP7LlBycXo2+TUuLNEUbnM5if5Kq5uthTg6pzKVx2ytgUL22Xei43pDuqlckWmyS1NEtZW/1
M3VUCU0XCn6XcXsI4Y9FJDu05RGhmIubIWzk02xU9W+nK/Ujezm0rkqPDKDsc/OzbiThmSWSlJnV
7bg60FbJPvFyl9qvpT1x6FVx9ijqRC0C4oteg4qXDC9Gntl0mOIhieKlqu5oFwhT10jiqfZMWtzG
HsmmfPA4WtQkKIeRNL0KYMJf6Cmo7CR+1NmzezcHsFugUgiW0dEPVcSdzG9aJfyqVVZXUn8T6Vd8
7+bX2ZJNRZ6rS7SdBNb0g8wtXXC0yc3ux7W9CkTsRr1pdSFvYNZpX9KytE52mPC3QKv0N45VyshX
K5H8ZOMwCr9zoSx4uk4W6mCHi3EnihH2QzjPYK6IJEnQSaeG5ohW3iULBk+J5FhY2RfWTGkrMEIl
5czTlVjAEbOk44HQN/ZZXnNLLys2WW+uC+WHkeTuE7KCIsYr2PQmAVhqX0g9NjkdalX7Haedlfut
kiXPVTLJAsJCml8bMl96CFGVAvNlgh0fgO6afrTdQHvvpKuadF+VcwawNYO8Bdqjh2pWZon+idAO
lFrtWtH3RSR5f5WhqKDzWdVEmje3bm549SKGesdOQ7aIEIcPqysXWGyKHvfHphTFcwOBP7oAiqYc
0jmBZolNf77ShyKxoPyBMvK0IpdPJr24jzXclgd3VOPmojd6I+L4sbVHo3Tqz0js6oeyiBFss3yJ
CHOu3fsy1CrFA2iQ3VuOeLYaXZZUsgp21HESfYqELBl42+nkqLtJdQWssUp1p0uqGQswC6jN10Qm
CinYZEheABUWsMdIvUeHsNfKFKRjbehf2b2NFG7ZosHgoBTF5VPq5YNN3UMHszAvxqGbM4pmY96P
bBdWov8qM5lr93mkh7eJVEaKS8YEHrDDmviVXZ1TZupSA5yizNTPs1O4CTrY1PxK5kOxrxPHKbOD
CrEl96hVh86Xkq129IGyjPOPkbi/9/RptvtD30FJ2lMQ6HpqdtSVD9NicOTTY0LuR6id8kDAwddU
wXKZr9x0UcKjQRZzucxita5+looFe1BZmqXf905knVpH0Dfcmpb4s240GtymsTPzi54b4Deq95Cr
J5wS4sqCV/sU565NxtalR4RCX3orMJypokeFmgN3A9Q27kB7aDixKoe/EXMR8qk5psWnSZ3j8S4P
29r8zfvrlR9ZiBIOumiiKFcN20y0k26r5Tcxmwb0b6npn4umHYsLYaZFe6XnUxztaQQhracaAPAN
FHzrMVGNXt8jIFF/g8KY28AqIpkFkqXYBcWIT23f9XqfBVNeGTWFyL5ZcDrq/bWbd63YhSPIuBQ4
qVwZNHUfKKSkkgArqKxwTVQGWTVXND8GlaYdyGaVYbrV1HyxH2ZjyKZDtWjtFNiJQ0dwhy9YCSh5
Tik7lzb3vi6z8VefzrbwESFWx0INRX05Fy1RxJLQoCpSVHkz2m4MO9AoimddWjMHxtxk2d6Y8yy6
AUiS3KYlafFADbnOgZoARrW3BxL09HurMKGRFVceUH2PhOuO3T0NMh6bS+4ykIx47OKlrhX7rp4H
IfYCzgP9xVtpj/5Qqonmm+xGD6YJhfMAxW+wd10kLd2bs7b7xXVZeQRcJE/s06LaVwruHNcYiwiR
mqVdZqowZn/IB/2bCMXSMe/cKPYtj3aTcmNl25jjLAycobU7j3+x+zQpacPFo2hEfYDz095ZbaNM
+0nl2hbohUbblSnMlPC6ztT6pkDoA/JijOihXIyLpu3UNC9u8wI7h6c0lvZzihuO8MGGz0RLj0bd
RZ3AElEBfN8b0aIYnuyHpPxBGJbunKmrfDyJIKxrEzcQsCiYZ74bNRxs2jxz8KbtEvndUNBVINay
LoiaomqR3Lh64w9A5bhbWFlE46+5WBLIlCTwD7glx/agdDSDsXNQRzd1xc6T0QlXuckWVXso3J7O
z0YbpYXXr6VyrjyKsIK869PjZCrTd4XueiVM2wkxeNV2bhtUnbAnmHSCXLw52IoNUmvpb3qL//Cq
hNIkX5YxPmedZvx2ncX9PJujml7mwoINKOI05UpXhN+Vpl/ui1QYIF6lYp4GmJwGrFvhVHv23Al1
b1qo8q5uQ7O90+ppeTbDpmqv2nmEHB8OK+8bYDCXck6d36PeWsNumN1a8WWxAg01Zza+5LRD03kq
/AC7sZtnwPnmvFgePV5z94au73IJhr4Zx2Acx+Iu77FaA1QYOf1UdGyTn5RplVxYdhl/F0TtP+0w
WqQP5VQBhwDXi09fF1SbU62If0EHLvRHOVGHwrTWjbdIsOfhInQpjx3Ih06/G1B3RKflZP4EBufW
QQXE3AxqK3KB6q+IsdTL0U0/5jDgYr+qqXKyddExg7nl2snDJu2pSjMn5s6iJSV1rGx6ceHZgy9L
aQmx60Vv3HNrtGduySQoOHwM+xGcgoMxRtMiCEukSKVPBRv6UYVpB2SwCNM7gKi2uISdUQCdhM2p
XrVqMUdBrg9k3XUR918T+uaxYKzCxtMeZsVeTxEvrMU9ynWYSTHxRWbS+qYBL+hCqEOp77SRmj82
+AJmJUDB5KGr23UOWlN9mmiBxCtx1P40xeN8hxBhvE/SYg4vDSAXDVFXLe6AXkezb+jV8AMb2UDV
bpqqWyWbC+hziPtROE26/jzESRdeucuChHe2O+uiKezm1xKClt1peICF1y9GXATuWFSPkCfb61gn
O+VVFpA0L2/y9gvA4h57tZQz+UzhKt1FbqadeQ85xgZ1OlYFF3KEKReDRus7Sou6cY2LEQxsqNO4
wS/aGYil0Svp7byoxmlqbXvwtEzl/ITLFRs+HXlamMuT2dHA2Brkj2WpgFpUtl1wn4wT53qCQBNe
a7pB8qMnrFK8Kba6x7XxyNcF3v+Nq9djTCsemlQEZmrb92FsWHdpUi8vRSek4fNvNb/jPLNexobY
2XOZryMkxw78b2JrJzzJmcaQ8ZR6YZXr38nlRV+yAewVV/REG7yB6L+DvOfWD1AFIqyBlWBzodvR
ZLP1AIjfScWYlMeCz8mA6wyAk6xGH7KP1JzKBAVdeWOhj4fiSIOJ7qBbrfzeTmny++Pk+JtM0qtK
JXXqTZJU9GOoDUP5MonhnhwwBS3dt5yBqBQclNxr7uPHA26zstsK2ibjVpdAyzv62LzUGYVwinZl
8vDxCNu60HaETd7ZLOtIQOosX0iMeKuRTTyP05kxtvn0P2MgyUEvi3oFieBm2pLapEqjli/lZXcw
AvsgLv+t18b/qrh/DbGZqGnpTOlMWvmCmHzXFi+xek6ltjETvB1iM1N4CVWASjwFFxd2yFLzOi9/
aoJ2t1y5n6KHxY8PH7+bbU1gO2/r6vhL82Jim+3g05cvsdMfjOTQ9CSNDkZVHvLoohTfsG95H4/4
7nr7axo3lQ+tnbvWzhjRwk8UtvuoO1ex29azts+0/vlfz0Tyj72c1NOLIpS9IYxLC4BxGF5l3RkR
yptC1nakTdo3xP6b2P1cvmCpuEQW6s92y2mUB317C2vaV9Run5a/WvUsOerdbQKZFoibVUZsbtY7
mdalpppXvthfUHNcFU/JVUVHAi87GF+4UWdBegu3/ct8M3vnGii9u2T+GnrzHZBVn61Ec8qXwT31
01fi92hsA0d/UaI7kccHQz9+vGLe3T/+GnDzVaBuLvW5tcuXgi/OlU+4+30FMvbHo7z/Mv8aZvMp
LFTj7AKOGVuIuv/88AAxOoBtdGaYd5f/X6Nslj9GjVjvyXW8FDbdD4hGkuRMDeXc0tgsf202BDp6
pqsG9yp33OzVFVRB10USsGee5t1t96+n2XwAwshosKQyVuX49t482kdov8WZQdQ3o9DnmGoe61yl
5bFp/T/2zmS5cSTbtr/yrOZIQ98MagKApKi+DUkxgUnRoG8cjv7r74Ly1asQpSdazu+kzDLLUiBB
wP34OXuvffDLiKWOSfmbtJ+6PY3XKL9grA7g0Bc7W8I5WQW2oosvmCYZBC5VRUBNlb9mQO3DfjIR
rmeynPySdN6wrZUh0BDJIQ8lMfrrR+jArsv67UGdssx1pMx8Ez/1+5XH0PtmxQZGr8hGGVtzLJjy
wCHmKgnoR6Zp2AnD/V2uxz2/6TPYFxgRyPgYDOncaJNnwF+1lurMm6PlNccewGB8NMbOR1bTNaeM
6R2iRVyPvmevJDEhhsyQ/UFfXEzABkDbSMfr9vWX+nxTWqUBK9Vq9Wm8/1KOYBxZrtu3m50AIrdq
336Rz/GDd0Nnb5/UlySpHNsJP/zi76qgD9SyMiP8WTOogko3o8T8vkRXMzeuYVAaH0tMOyrPOlhf
EKNDTSrREJUv6WV6mt+4e/saAZ/DificCLQY4POv8sje8emi9oci7eCZjrRBWsz4qfPmu8V7bJoA
strXv9ynC/Uflzh4GudaZiWDQHZa5HW+ot0oPIdKd523w7NJq7fqX7zkx9s1/zfw8l9rgO7/P+8y
/FWtQIY/sy7X/+DvqEvNIuiSoKt1/YIdAmPhP0mX7l8qoDh4hBitEXrC+fl/SZeW8xfpvPx/mDNA
qbw5QeTfAb6W+Rd/DkopInT+Bx/9P8m5fP8kIkVGKI81iFbbm7rtMFayrnKFY8wC7rVuDZq+XhpG
HQaCmdb8yR/35PrvgfifZvz3T+TbpZBrrYN9FNYGhrP3S0mern38Xk6Bzunb53L6Fm9Nfj6B9z4n
q4fIorYsHrKmdXdNOiT7ry//RmX475j+7+uv/mdchCAiuOvvr48Nco7Ktd+BXzxOrjUdCZ4+uam7
zVhswGOnxFFwC2YCw2LNFg5CqFi744zu/IgzJ7omh7l1wpZee+lnucXsaNFaR2yjXCm1rb5kZbVz
iAv5LUbh0J20E5EEwuWWtkpB/yMban1EpCuq30wmGa6VOtEjeN5Ecr/S3OKgNdk+YmceHge6FA8q
4+MLvNNKtxmrInn4+oYA4OAbf7gjrOkGRlp+kUP85kysX2vPGcPW1CMpoFeRB1WDBW96bqySjIjM
Nh/BrWgvhcT7G1K/pCPx6vRCfXsxxM+FLqnug1S3tkpSoMOTaYxoQJsauhjgy2mqVZnrkHIfW9mu
AB38Q5t0S9vFxPfeR50+UqVkRfFq9YkotsrgttOJ2zX109S7Rh2kdjTfWqJsc791k4kAeVvJihBF
ZfeDLIvpXuaOLDcK32K81OY+uRyIl9ZPpdkk1lUS9RnibZo1cq8Kq2LglU3lQi3Q2H04sau2m3z0
7Jkhnpm0IQISZmpeXnUva0cM4LQ9a/WeDErHvljc2lFCKQ33e6QJNz+h40AaV0KLeNniaXEcWsde
6oTV0nd3WHXi+BptHYkTkXCTF6eFXHKi17o17UZnKofAplvLEY/RjtjkHR0Xv5GW7EKVeaIg0yZV
qeOt1EWobKKYZrg6mD0DisrrzWAeJlWE3TLmxvmgRCtyndE702/TLm5TgqnVjTMpxNPqPdktzA+K
FsQnRYb+gy9sW2dzhF4rAPAbpzd55DrjBYI4L9qiMGzSLVR5rdgWPBUIcNRKL/YR6sAijAYaoZuu
0b3qKtOyJUcokOldaCUASEI8si2k02qpQ6NwECWMlqxWTO0go9e1W5VuTWpTxBcTxHHiXIQtGC16
ZhI6uUfHXK1Kdwy9PGuJOUMmuAUQOqVbdXbVY/a3zxYjiITANCgtqdsOjlAys+Z8UPuO0AEHsws2
/VDaUlzlmk5Lrh+7aUN0Sb0dVMZebtFHv79++da66eDVo8uGFo66FgPDIfqh05SYCrVAyp/F1YaI
CeIgZJ+ewgrXdkzTjpnuDuB6b6vfyhMCJANlA1vzQZ1ji0SrG+Y4wbi62jsTn0OLnvksbWv3pRdT
exLpixl2FnOVWeC2LURjvIJdr+ftNEMqKLOo2C6WYpwZ6EucI9XzgUh//XwmVlV8MZArVaShB/pA
DKyN1omiC9CVVde1N1u73iBmZlRzKFvxlGpBFk/JSTWUjMVqpCkMfsxlW5dKt6Pprx7Zrd4f1dbP
w1691vMWjtOPyt9KkZWK4EoNJNHocMUA66PnmrMy+PpB+GQRxgWMXhpeGlYn61AMqjU5SiRCRlEf
jgO0ukxmqPNHsudKUzq/FCZwKTYNC3io2iat5i9zylZt2klNcEY/ZnOYM0V4AjZPPEe/TnpCRzGL
XanIqAz7uiTz6+vP/PHhBU0BhuwNKEKr9mAndTGsQRJeP/KwNK+aUUv0gFG5TRks3KWLYh47haw/
/n/flhXUib7Q1lUwCVC4eWHfb91o+unJKjqJsEphfkNa70FtaOkhoUFZjNAWY0X2glbEV5mX59/G
sTVsfxTyWPfj/UOxEoXRJ4LEcSlkQIUfvrXJYjWceDNB7Iwy3hRwHZhK5PP917f34Ezy92VAguOh
hBkPSnk95P/Rw9LGsTEzbKQIcSybzKCk8u5KUdq3aV/MP3r0l9tOtstD2RTDOZAyXSd6oMrg42Q2
M01Fc2sEppN4IRmlOkYLeL9yrh8OMwFlo6mDPFxdbO8/XIOnE5YhLQWmxtFeMDvbEFmQ7Ig+eoj7
nPmfOWhhJPLkTEWgevf1vfns6lDRXJWhOFbTw5zwtNVlbPZ2w8G60xhmAyby6xw5BIyVWIbLVCsX
+aCPZag1ar8hmmk80pB6XzT9/f1RGaMpXZ1n1mEwPORvNGgZzwA5KnACuibSRsQQYrquEVv5RAel
JwxYhyPnuYMFcr0uRgCibHEOsljwhr2/74aoma42YxOYmVGnQLtV9aGIBaXRYMT5BbWaswHzol1Z
pZ1h5WcENW1TK0UnCd+YCTY4guSYkv39SvD2oRx2LzbSlcmBvPz9h+IZwYdhMBXGbjv4DnqTfa9O
/TcTCdbZkLTu49c///rk/7kQcBNgpWBUfavhP7g0jWnRF7SKfUBX0CNiUQHCp+WFr7Rud1c2jrvR
6mTeRgQnHbn/H1/99cpgdd6uDKv6/TddtKIq3BzPnsgoFWMryjdIaYsjK+vBNv12Q1ftM4scRqMV
i//+MiMoh8IS7YANLymBTqXRBairHGmaVt33hdPuZK+89lJztljMFR81F80Yog8vzFnzTiUevj2j
NJyRg+UeefdM9f1p8e3TQYYgjRdavw3O6eAZ7Otel7Nni4A41uuYdtYNpifZ+BVJpz7ldxs6BYnp
+tINFHCXVl9uvLxkrqfs3CSnHWZnWX5GYJpFHBtHRBWFV8v2BmvCJrukwMZZ6nWHYjGhjxk2cWY4
YZJryZOdWF62KSTlM5HtxY4Hn5C72HvMYjU+d9gyCEZFLIorEx0d26iFmIGyt/9tJV7yRPwu8p2q
S9Jlo1qIjoNSqmDMccfPP5QkEmjkR1cnpNAqp3Apu2EKoSFEYVvZFkuaOzfPJhERV0oDtIvWm422
noz4WD1j0riUgelpgxOqJDhe6cqIrFoiHturdePJPTVzQ64oIdxEvOaNdTfW3rhG1YtM81sz0uMA
QuKwQs5Aj1C4lyQJVylwoNMZuPG2TGsEC5TP7u8ldmF4TmPnPdha742QpFRe6ljmNHjxu7a/dNKh
ysCwSmsJm0JJTwmyp5qOlWoJIVB395Nl1E9FlMpfbmyIJZissrJCS7bZr0TjCLDn2TRd35DzYCFI
m8ZXyjakqQsV0b1qxuW0tWFUtie8+IhhMuTfa7AihE4fjf18VfWF9gtt7fRKtzu55HA8GCiIOu/b
IFHAbTFLoJ1UtIpjcc0A2U/TusZlPiGkoPjr0WxFXZnngT6pXb6xnbrS/CZmDfOJE+CTsTMI97Jo
jPSpLGxvDnUNTzgqBiBcqDl7ZILIjr3dgs4hRXTQeCFTNdQBEWayfdUWGG3beRWBMVDOf859vnwj
YR1N1jBa0X4SEuGtMiL3DHIED20gLAVmlw6Z4ptbz/1LNnQQH41MVZ916tKfHCNmEfZaufwmGSx+
Slblb5irkzbt52K2YFDiwb1vlVw8ozdTb2rQ9DcKOicQBbORnZboJho/r7jngY5zbqJ3sEyX3aq0
DpTGmJ0938v5gZerICO5dHLesdo0Tq3ctSPSfnRO722NPWADDTcezmJz4Hio2NLVd3JS4hgshIa+
v0xyOwqHLs8Hf7bSmoNnPk37zE0ayy9mxeBrkJGcnhp2vlJBhpysoCoSJkoq5vIoLNGnvdhl3snA
cqJmDOgIMJNHnK5qwYDI4beJguzFrY0G3cRE+kQwpzkD7FLtkUmQHUvDQy/6Nt+Qvtm7p3NrE8eK
EkvZD7OO5ThPiploMPb510gxoRA5i7CbU755M132s0U+Zp7MFF74fCy6Mc2UrXIw+AT+sBic3X32
g4wxcCPLVaZuIaFBzQZytI/UmTghyXPi5woJ8dtCrz0e7K7Wnziwj1ngppFxmfOwTn6rdigjdBtl
c9iSNddsIkR+eohw0rj3+rJD9xDn3mXNb4RIwonVxh94uZHqeGl3LkgNQ9dkk4zlC9w0/MEy1p/i
FA4GYkuvEZylMvvbKAt9CO2up1VUVFH2ZBooCn1HcXtln+M1+d6Qiocf26u1H5PdNTfKIBAGoIh3
7B1yfo/ffIbFjqIqKTe0X5zb2iZABpx0xatUdIb3rCsMHjrPi55KQhbuV3H/el/RrQat4cl7lERE
NOvMRKqNNineah6K2WGk4yrPmhVTbpFyBV4tSizjOtbSpdyyDeLe0jEWXnSx2bgbe+HWbKymcIKx
GQRNhGYwb5mHTlbotK5cQipSPJN63o93zcz24tfY3+aNSWCl6uu6hTs1XobyPE01q+GJ7RLsql6t
nhmqWK6HKS3uVHXEZgJZLyLxr2st2jgFNqkTL+vgJ/R4wKeNa+EbQbM6JIGcbO2yqWF2bekCxSfa
sj75RELHP/GOxUUw5ZN6mvJEeCGoJM280NBjY/zrEJMFTrSK+dzOptCSBVYFsu6WG2XUq1/qgqWf
v2D+lkrUj2E2ierZLdvR84uFSL8wjVIVOZORMoebXbNG8mjDYUEAA2tgLFqs5qlnL2c2GQphj329
unL1htzdmgyVJFBbz76dsAx9A5g4OAHH+ulxKOqpOZ0lD8uJKXu8idbQWkPgdhz8Q9nMRXEyaYtN
PwY3C9qecVx+s3Jql9AAOMELiYDS74ckTkOywDviHRvV3veYpCioWlD2RJbXCJu3SE/yhgj0uMn1
K6IyelibyHauiySSdrhotT0QUFxIAovaCd5hU5HvVy2LM/LEFQBNAlz+ShYOWmvOO7KJS+NCE5Wn
+Rq0KSuMU9NRNoaOQ4WoOMudAndoYN/Vaj/AX2i0hHVDS+Qpb45thAzvhpu8xkuNLcD+JvRZuV1q
wDfggsr8AlQKO2GiwyoKMqPv+52y5JsCFfv5SBxGemJGOShs2d6So2pgyBniMiB46aL0KvmrLIrm
EZj0dTtw1qKmOW2IQk6PFXYfDy5rooGhQiyED8QB9X1hh5mI9iIpvoT0IqCiFMGPGIwo+usAeVL+
I7WyHixCli1XmT5pJYCFtTBo8FegylR0gpbnuZqRfSUjGuzFQQveNkUjfThNZhUSkEUis1Rn1CN0
aoo+/Lry/uT8wQF8/eh0eVHaHHKGxIRZpZjsKfAENiEAVliYZoInw57GzU/VEXdmavW1n5Abuqep
pP5oMHnep/DyYn9QgVAcu6Xqx5qcLoRJcwCyg75Wp+/vaZdwVKjynJpcxqW5W+YsemjSUfzAfmN3
J1DkaL/CPkOZWGBe+QbGPCYzs81B92hjmn0rVYPw29Fd6cdI1heSu1WaprzNtos+jO7rlTS05BdY
wlVqV3QDCg8CAJEUZvowB55XoYZ2MDz9HAnswq+UjGYV6HgaMl7+pngVLTikU8y3YgxSy8HQpvKj
+YOmKJ0/DHN015faUDN+mYn64pl/kWo0GWEX98ZvWrXqc7HEqEpzTzCMxFla1Sh1TSgeCSkuTJZJ
uMx9BNaeerKMjpae2XFpPxTp1GMeIG37GYiNeYefBqljCaakpUGdIvBxY50ir+scgcFalMqZUWfm
Elpxby3YLfPYL6Y5/53KTNh+k1IQEABFFz1EJVgWPvY++1xl2vUd2THZ2KQDF5u2bkkCd6SnKmEV
I/1CTgycHs12lZHcN6fdEFAA1VurKgk8LXE9boq4F4+912px2FtOYwRwQwY1qKRXfI+VPqYaJBJl
o+jWoO0QXue/bYo186ToB3PbUTmyHi1Gg4+RazdBmuVNFBT23F3hqwbVQm+oOGcfc2Ug1KaR4ZQn
cYb+32suKFItUrFqJVf80UvqY2qnj6djxuamDfKc2w8Ta10T/ujjtLHm9qqMhmBq0QGTbUKeeWaw
IVTY1xoogEeaqB+PZzQkaKHqTBN1vLQHxzPyHXA1tjgYpV5ZZ16npI/wVXB+mTUL/9frwcf1zFpJ
DxoWfkt3PvRr+1rx0iKquyDXZLHhm040QVB1d42jnNHYxtXVFWqYZ5l6iblH3359+Y+3Fk0I41S6
DgxJTcN4f2u1WS/UiA5n0CbefLkkhIEqMxJSm2SfrW2TGfX19dZbd9B4ADRBxAH2ZAOP8sFSg2Db
HXNJjVFNIn5CCG0GldZPW5eq5cFrs5HyMCpuvr7oAdvt7bzNQrqCSNF5gUo42DQYDrVDNpA5Lb20
OS+8SXnMpDqczh7Ox6nlhDJGEnx70kfMTStmJ5hYgsRr2suvP8knXx/HN6ZEBgjAod9W4j+eZKVK
XVoRCR+kztBwlp298cZxOBlMC61+gpVEnXN1//VF33ItDm46j/NK9LewIn2gZeXm4ODGHCTmPjn8
rFYHdqANLXsOEKaq28JKJBBVYYQR7Srixy08dsn8kuBYxahGSViFBPK11WYCLb8VGpZ4XJR9f+Hp
FaYu3Wk5pZijO3ZbVPfKs2pI6mS9Ke6BYedhnBAB3y+rj7H2jAtcuFh1K5ThlV86bW0Hlhzgjxvg
jkgfgRixWSq9ikP8Te20ev1RUsdMEuXOU2rJWE5VJn8kaSva1J0T/TM87tvDgt1EBeOKwJJX8qBr
nJVDonK8GIO+raJH6oDcAkZfIbz++mf5pAcHMBLpAm1gADuHOXcKV+5ILCdkvtOAh1Pdcq4AybfB
HHsDXJRVmLK+TRHFj8e+48fXHooxGVQOIwHIHR+6cDGyK3tKmJ7qibbzrGncxGbmBlAzwBtl3nik
6vnkemvgE24wKgwycw7uqTq0Ncavsgui2Fsu2dEF1NRqiq46Xn58zMxmlCO395OihjYvd3glztj2
h9S9vubfNx1Dedtog6RzkSbwPBNN/vXP+HEBXyVdawG1iqZ5uQ9W0J6kmNZkAUednV7zzmdb4pQr
lvJWeSJRnIg2CvM9fcoBLZuSXX99+U/2Kjw40IbpaDKSPCwnVZWEOnVAjTFMnbvte8O71voG04Gq
1k9fX+qTHxFbGtQ9yjQouIcAfNWVccEKzTd1lvku6WO8lHXs1BvX4wxkJbn89s8vCN5m/fGYWqHW
eX9ri05RlbbWcEjnVrZ1V3tdRDfhXjj2fC7sMTtyPX3dfd4vlGDjsd+tUMp1iniw8WM1taWt8szg
PvdoW4nK4NBQllUoID7vNKl5yy4f+/m+sS2QCAX8l28KLuPctxyhgrXLs6TZRtbQX8rJQ+gAooZs
T9ea+tuswxsYqg1YYH+usSSFJJxqx+YbnzyOFtkZRLhQU3hwpN7fs7JPpDYbNJpiOsKnbT/lV2WJ
dVsXltoijIzj02lUDKBZmbEv9Gk5xgT6uMWxqIEEgjHOgIFBw/sPENNa6ysz4imRURK0bmnsJnVu
fndRbtNOwGlkq8gzvn5SPnnZWUl1cDVoa0gQOVhfGs+Ze9l6XTCRSw9qJaf1lmTLxT+/Csorhra8
6+ts4eCr1Q7W9YKr2LWz3LQUSwSUkP/99VUOtKLrBgTL2yBDGwkry/QhAZL3Cq8O7tSAdsZ3Wsvt
WSMFTXGOHfu06URgaIpzTT+YBnon5k2WJvrlUJXzNldtMFDxULTqkVXuQNj99qFARfL2c7hD53SY
hjAsrScwlfVBFyvRlWtWzYk7Z/W3TmvwjtrqaG/cJiqR5BI0+sxDUPmW3h+Fnesf31DmOozv2JvR
1xxmr+FuN5J0KPsAk6LpAIEw9QeZl/qdmGOg1korlWcnT11c3vU0/XLbwZuvizTRflBG68jlcteN
N1//YJ888YgcGGUzUITbeUjBkoMEAmFIJCFK9FKZ8bw3pG2cqsO0bLyUQyIK1WOpBx+Lh1V7wuiI
fh6jtEPSrAtws5jipAeyuWT7OIqhuJjE1NMrFoHDXrBZiIw7T4ZB/vjH3xaNNtuqQRXPJzhYYPBg
Km3meQNH7Vy9Tpi2Xin6jMB3tOOT2WoB7uCOfPn6om85je9XZrCrjsY3JUkAqv/Bq1fDB1x7Zrx6
dt26gWL1endJXZM2IVAKfm6Zdz3OHgEI3ieMER1wpspFOxd61T06k55xZG7MpApmNdFb3LZ4UtFz
9cUELZSQQNqbjXaJDG2+6XPX/JV0FsuXoUU0aWJrguYjzFLxZypee5eMKbiTGtfNRblE8sg++3FL
X4Ms1kx48iZgCR+ckZSiIH7OpZeo9IO1a8282FBYSd+L0nr/9X39cKm3kyfRWCRUo4BdlbN/nqxB
ypZZUrsLMYvd/SKUaRe1o0W3DP7G11f68MCyi7OKrJNsxiikPr6/UuqWc6mNtL3o8KfhqIloX9H2
CcjJasIJskoojAbyjl7J7ddX/igD4WF1ITIzB8aTwGd4f2laBYYV4dANPLtQ7whFBcI/0x9vXbs+
WTD+XhdEN/jKwmiPwYpxKcl+uQH0QF57Fzv7PBPyUtbr8vH1J/uwaxFQt0rLeYdXIfJh7I3qlUbN
V1+CbLKjC8xj9pkV58YRbiUJJYeLJhU+8uhVnww1WTUPyhor78kwrPUpmLCyutsU1kQSdA6czI3D
uPapc4r6CczUqtKyphZ9YpXhEYfqAFt2pvs3+yNjyyLA+o/VvO2S9rs35e5rndWTtkmqsXIvdA7u
wElzVb1TFDFcla7sxBZqzOq/gMOyhBGY2ogOomrWgSYI3YLhKXRMtjWBIIGCrJkJFE2oZDNJYApb
bejdCw8bWkWblq63r+bQl/zZTFVYFWPL4TRfJH3DNO+fpaYhA9XLFnUTGWI9pLCefmQ4Jo1zT7xj
op61SW/Wp7HI6c+PbS8HjrmqKvdjbg+g0bwim8EGKtCVCtZ6JWxAC8uTnjGpc1u6hG+GS8wD8dsQ
o/XgiWn4abn1Up0kZUmsO+tXg+6wbWfM/unUGFsOrgzQWjTKVVgOQ/caFZH+ncmS9PxBiUtKy36i
T28Npbjuyi5ikKCXEeJnR4l/Wdib10a0SBkg2ML8gYEe+Mncif45ryPzNwNo/WyZdNSjCm53b2PX
XlUF5VxUFwyEtOx0yXKYxisrDkWPEXd3DAKthBIUg1Cgz0Wb8DkyaB0qsBcD2ajkdOSktq2EExAm
rm427V1lxa26a2qEyKE1dMhax65avlVNpT64MhHPDHeLEV5KPbk+Q5658hGdiijs5dhcxeY0/nDx
thNL7ZEl2y1RqvtCNOWD0gvb2iRQy5QgsXMDYzcnuhLGja6CNBvGikYygt/kxFm0PN/1elydqOiR
2hN6B26xzUWDMd/MVMB6jkK9HaIUR58g8nmqKT07/beZdq0MAP5xzmY/Foo/IW9o2QU0ECuVhd3H
G/X6Ao1e6fk2tQ3E5TIHkJGU1To9KGsgGKJrmniDno0IGTPrexNcewWtQYtix9glxTi9Ngx/jfNE
j7yt2tvS3PRzK7LzWrEhIBCt1j61LHLXtZ24dVAkor9Af0QIfCL0+55hfb0BhBL1Ya+sPeNRb71b
r9STe+xKHrBturGvKtPFV7mQhk1H2rOfML+5tg81D/sSLxjyzhXA4vnCFZYVukwgEzgukRJinezx
OWWK/kCcY7OBtSR+UP/3+xJqTulLaGJ5CMTK+0FvFdCSHES3rcyFznMHzJDHVYIjgtrouGKbMBzm
J56VGk41jcU1SgR1NFge3sg1Vdr7adW2eCoWGt9+lxgmwhYIaGfa3Hm/5nGIWQrsFa6jSjvJiagD
dueDvUiYNpt2o4QGAqkq7FxrULcyRrx9VlB7XlL9Rx3e5xqdHl3i+FgS8cfleC1z1/zO1R7nHNqf
U0DbRTrS9jVjMYR5Z+KfUJpjfPc3K8i7UoauC44Uj8YLmk8kaO+3oy5CVcUQk5lxPzJFbXlcvhfa
ogFiU9xTniV5rRfucNaYzbwrklo8Iz3gmakLNyjUVSO26OJkAsvj66hxdgyWn2F4KA81P0N7ZIv6
bPPE8qfhbnEZEH04g0vabgPDXvgZiQmlJIZv+FDZLqOLjKnbGXPAbPEde5puWXeiW8G0eV+JPL0h
SDbvz1YZlO2DFmwfGYhk/ZGP90n9whlXdehrMhFkm39/LylBiwqPyBjoZWa8dkzqg9qs5HNdJ0cq
0I8HIH426l1kzC4HQGaQ7y+FqKIulEiCOWL6G+oRGn6KTjf7RVPEvuonT+zqfnYD5kbxRZJO9dnA
wPfI2fDjTg4hk5bdWyVDMMiBes5qaoM9k+lnWerKbiSq1XfF9Ax017wc+uYYjPrTyzEIYSyh8cQe
fueJPPbGdWiFDslgXMZqWb5O5pLv8SbgdPLSYylrH5oX3GOmLnh0qNawAR1UvjmbjKKmdK90pRZo
vMqGAFaS7C8qNYk3kRc5J2O0uLeSmdSmdSO2vq8rsg9HufUD0N5CmIoNlWbC+x+5duN5XCa8VWrt
1GHal86p0S7Oi5Vlv4asHJ9gGFqPX1/z4zPMNanKaNeYOmKbgy8NZiMpdVlPQZTmGbO0tNlPqERQ
ppI1deRSn/ygGgZb/L+c3RzdWT/LH/OHCDhoYjJ+DRhvpWmQomWBJ9Ka9vOKyepJ+h3kM22HIt7B
hqRJa6tpeg6Okq2dN9u8bZK4f0yBzNx1SoxICAPK0u8Gq9EebEVbkbupdYkbKrpRGbyXfm2V2JmM
uqUfoCyN+rpUBlwoG8nhrqDT9gDWP3mJVAg0YcUx+WwErnixpOQPbnVzRQUT4lZeu1EGkNeGH+KE
jSaW3WR5RUq6ghG7G9Fm1cvsaEm6KcE8vlqS+pax62hyXjMRzHRKhvskVUpVD0ZVSaydY8TDb1rP
4+zrcmkZt41eG18MCHrEzVAmpJfRpHI8RmBDyo6Kt/BY1+Czn4KnzOZUq/NjHJ5KmDx0BMALDkRT
8VyWtn4+lXw7wF4osxB8HHMDf3I9Tj/0NTnnMYM6DD8ndDxdkCpRwHhahzPNjBR0Wg7MWoWVLeTB
Vo8tmZ882QYuGVpY/HUMMwerFTYuS9F4nxDhLsvlxIbmx42B1zkm5bLuknyb1BJqayOz8zabkJxx
pMbDZD+R9TCfIGNzN0OmGmGmlFm7OfIu8KgfbMO4sS3S52lUYjY/6GMoYnQ9otYm8pum9NFIGP9n
3eDQwLLt5cgx+5NlBREu7zaqD6ash0aEri/HRDEcrkVYHaw+Ic6bflHPEJ0K/pFI8gi59ZEv+BYA
dvgNOWiDvl+b9uS+v3/Z+xpykGLxDYfEwyElZtuOzqrcTsxtY+rg8HoZgUhzoM8+JkLBTelFUHq1
Dl1kmKTpMJ/zRrLNzRn9LL+Ny/xH40ZGwRwwE48otro7iw7cErQQY6ftUgr3ir9pOhvacv1msLJc
7Jomq3+jFGZE2CtD5x5Z0j7qaTjXk8pJqgTFocFP+f5bDry4U0SDLwA72H5LaUht6d+Wg99olbeJ
o5ZYJdNQgnhAyJYUBpKBHB4SThtbnrdgpE++fq4+qSL5PO4a4MqwRz30trRaE3loqZFxVk0OrMBl
POMzOYqPHOvxJx8+wKvBi9qHoQ/W58MZXrtGwzVyHAM1ntOTXlPrbjOjm72ZnWrUfLtC08nwK0te
FhpAXajBfRCoy8v4JZtWYEIRGck+haTWgM20y1uV2sI5FSblN2dyqYmgd+bphsbR9JgWitqCARyn
2DclpEf0V0kUB6B4nTMQc4sZKJVd/+Tgq/3K9cnhLK5a1S2O3uzcmb0END7KYt9WOhltXVVFsp2N
kXjUlgYZV+4gawsQFNm/i0iQSzknIubV0DPr2FzwrX3+7rVA5Mckkj2eQZaJcfz9AxN3DqEQoI5A
InhaDRgWm6yyRMaIOGYZECI62iO9Of0Wmp3XsTpNU3nalK75LbUi4yYfzCq+ofSQ5jZiyNafK9AA
X6oZY3TY5A59CkLjRL9xpPDqO8fJhLNhR/1PhNr/UgL+xfztj3cufOle/s+vCuHpfPlS/vr3v3b9
/FKxF/397/Y///33f/A3JkCx7L/Y3jBp89vS7+N88R9OAMS9v9iLHKZSrBNregJrflXTrvr3v9y/
mOvQg2OApDJt9FY70v8FBWh/rUnxazdWX22FVE//CBTw1lP97/PHhkN+BHIfsg0xRKLyOtgVLXq5
dr6qapNpKDXwym+dFvD8DeJ9AJ5+FWfL9wFS3MPSJKvG0fXgyFsEpZBVP3XD3ZhOE2+ylhvfyb9J
r1W9jaQvkkq5n/PF+DkuDXl6Mq5OhRo1t2MRE70L6n6EFwh/+8xgaVTR1Q3xLY0k3eHVXfKbvu+s
cw2+tAi9qbW+kWDQRkB0iW7HudvQFnbMGfUufC2gxXKJ1TtkfoCe9SiLnyTq/cuUXcMI5Rhp3VZd
5cxof3P5hA4oGlF8G6XY4EZwXlqzj29EEw2DD7E6/xXLZFmV9zE6iHHKW5r3IyoUpjnyhRBh7EEz
su/Bt1DimzulqpwzocPSDjkFdTH+jNKmMWBysY2m164W2qMWP3co4y+GLi4Q9rnebProVecbiGOp
iVN5lKelSipeWJaDcrXSpwuE2h3dSl14eNxzp9fwuPfIVcIKnisweoiY1r5ZVP0kjm2nuRzjxFzW
6YCDurtjNUS+TvtiDVVI9spYkYDdO0NGahP/wFwOjK+FnqWVya7joHnS2E5u7Y3RusvrIbpVMjPu
GRaBNkKa3WksnglzHeG4zoXJ54vDsXOsnsmuszzEbeSYjFITd6/aJaaRzBEuMHcFtLOvmImeQYrt
mv+h7bt2I1eyLX/l/gAv6A0wmIegz2T6VMq8EJKqRDLovfn6WdTpOUfFVopzG5iXBqpOVwYZjNix
Y+9lMpJAsvBNrgYBllmwcnvjBgmZlhBzRefwbCpdpCYCdUhlku7ax4nSEU6sR6sAntCHyCBAIXwr
baIsnsy+j/wRl3lA/rq0R40paXqs4wER80NlBAYCYaMyZDBO4Gr4BQSJHxPISjOUTAkP1kNDITBg
KF0nwBNkZNgDbcXxl1Dn+e9uktmPIZ/Yg1yNU2n7GQ8mf8P6sK6A8nIIbn8M3BbhRabBJyvH6C2U
+6aHmjoq+CSBRuZLN/jFiwJRakiItRKOj2wUJyeRZWAkJ6nfTSxExE0WYDAGWFWqzgSrqnqhPZSI
iNzDeyTnuwgoP5R+zBKYj43UNIlmKKMPqgt4Abxogj6KzFzm86J6Gxk/2fvg8LRQuFdqt4U5MCay
S1LRHJF04prBd8mE6iqkxg2+lrYchZqRGRRFcRXZVFD1LArh+Et5GaffEHVoE47QZZ/svKLdqdLG
lLogv2ujLmeJgBSHmdS3Ips4GRIXEcdDHAIY8v0AWDMElunUH2BAmTeEhZ/Hr4ZT62pbaRCHBKFS
gDEWOwyzz0kxQj1UmFhRLyZ8CzJ2kE5HdznEwZ34T5Ddnl6ZHJ8e13BZfs6SlsW3Y8XiOQkZiJjm
Ae0Yg+1HFlQrKqUouE5aBNcwPxyuKo+0b5aj7/Yd2kgRqAhc+wI2vPDaxygaQqcipKh891l8ANKd
eVVaSRLALFK1X0oNjUN07/36CmqE0rgCwl9ohmgkXLIyhfaOwAg1Zr/A6Q26CUiygO11pQ4Pegba
P4Ic3VQ0/zKIvWLhkqrEvdJqlTANzCzni3bbiIXGbYAd7oc9LFYHhTSoaUa6P4DSBdFoDdMhllUJ
yVIJrCu95aE4ojPJVMlXKErHQkiaogQDFFVniiCX0jaexXOZftsjF4j34MRFKE2EkNKe+UHKuKN9
GEB6NQ3YNwY2ESzxgf5X7SSZZB4JFctRQ5KbYTiAAgy3CXTB2NjL4YmcGaNcSMcWGt7NCVYC7KSL
dRbBYmBE9fIsctCO3VThmLMbpgQYDmCPVJKBfohkruWJ2CHhBz0lhXUPAS44qs16bNkHMHnlCp5i
I8Pomaj0YJ9j1iGfCn3uds+jAlLdABhtkt8wLx5QHocKQm/Bf7grdBXujKMdB5DzJNyYiI9wlVCP
gD/BoxEXkQw7E4ICb4GUM28p9j0llY9vRWIhgvQ4GH/NtcfcgEEnop9joa+mDBbEfuXBqEeQ3CQ2
7jd15k9PkHtFxR4EObqbOMj+2L7aQSydjipT6j3KUu9BE0D8t46rQ17G9KUoB2ULcgX36GNDv3NQ
Q5108PsGXFzkUamMPp6UX0rft6iBBxBmx3YDHk1AY4CCy+GHQBKzVK2MqvbRa+VjUX0UugEqYXLF
KDX8HlJoWZToJpi8WqLizpcIOW0PK2TiyzmizQyvnQw6glGhdxo7TDgvZepFcGG5QM1DHJ2+LqRb
3veo39GhHR+AkMTa62LIupC6BNmMCPCXDEnUoGVoxWmVguzDqphAsDSDcgN3ySGGYowfh2iO8RGA
7OGgAKjol+2NlQdRQBdNFH0icRBBBoNGhe9ICwmEh0jpa1BBFFgokwZN/QbHBcWoVPNjb9JSvA/i
sWwyUjBhmUU5/8KDHx/B6oMroQScxEln0VSTXuRASj8UiGFnep7IRWUxkJd4hgHkcJOQrbekAKL9
DZ4CzRV1JHDaUnFIUgKDEw2n+NDU71CN1VxQ/+pfKnzBjgDk5wgYYsdnRoXSTWpCcyY5wcYDDSUb
p62GqlCWFv6tpSDy6FD8RrtgahjtA4288aNjA+2DEwsW0SkV95EwyXCjgnz3QYKuulPA/2AH5brm
KVPLJDSgD55fo1oqYwhAoHNEWhEEU1ClCsVRQbEE49tXKw98L0DmqwgAMFOBcktrcFPSOL6vCK0J
eXWYUIXqCFca9DdYqHAO02gMRSjmgEAofgU30yBx2aFDVUGgPH9VhVaEjSOF6TkP2Awk8FnqszoT
FMi5BqpecS3KZBTk4kogCvRkc13oU/aJzeTuCd2QRjADGTLPIF1BFI9AfG/ac6hVt0bdtrUbyREE
bqIiofsWfKxuj5Zkz4EwnAYPOFFYkJm1mLspSgmXAMjw+lYImZaEDAzbiFD/U/nAFJR2hDr9kCWM
mQFU/wAbAWBuJ2ROT2jCJQMM9ML4OlG2OFK5j2bzHwboiCGIEw9BPXwFnbP7lbZx8AvZ7PiWQJzv
RZ3imXzYzJ9OiCaYI0QKPjUkiQZlNm4pgJtBXaI5QtYqfKhh4+TrAUxpwe5SRhbmyEwcX3va+rGh
aZz8PLZ02sIeVUJvWeg1bVMAlAWJ8t5vOLeGGHaOMyngbmXa5cdAG/PUgbnA8IvjwYMyUK5CHwpM
s9AAuZvr9CpoQ3Bt/BLUUPhN8QQuK9ymh3NTYgg1lUE5CdIJmuKC0JE6rKG6gzUc49DkOxYk6QAe
XqrQITZC7100J1SXAysoBnTIAvTGn5AjQI+6zZEkGmqp1Y9hI0M8sfZb1FWKoIrhc9ZoEFYUIlRV
Hc2vZ9sWcJkhgFTNMunZNOLGDWGhq0jL8DEXNKjcoSaOZnGe8eEjbCL636oCn1kDDTikQhkntZoO
q6loC7OJ8NRCvqMEOqdXrmlBuZmA6wd7OJmg+8sBjUjh3AorEVi+DPjXahFq+wm4GsGk2GaZ0DJP
QsYogkMZYeJm2km2YfoYNMtOGiUXN3bxgXZAaht9NSup51LtHzqBxzP0mQ9aaDdyAU8gwAj2vdaG
IDF93v3+f1yDu99V01a//2v3WtT/ZUGL8LWJ8ux/zUO9w/WpioKw+d9//rH+68/B73y+hv7xB/Pz
Snpqf1fj+XfdJvin+KF//T//X//jvy6x17HAxfY9b7Nm/jW4+2Zf77f8DA6/r5t3fY3613//B//S
zeP5/0YZCiRepFB/6dz9V/+7bnBrhqQeAGv4S0RiSPPMnch/XYd5GTdlQQM4BTh4cAZ4dLv+dR3m
2f+GoDEYU6grwh4exJH/yXV4Qc1geA51O5yDyqL82gWcyrADy3mFxx0GTz2CJHyMeSJvm4c1uZk/
y6//jLFo2YnALQxhHHCefGr34Y1ACOv5yzwf/7q1f9XiW3QF//npecgvjRRFQ84H7xjOEzzl7Hvd
Y+7lFvsWfIgrjBFUB/6o8/0zxFzQ/zJE30tKM/E161VhFx8b3EJMBY4PJm2rysRFEJrBKWqf6Bgz
zsjXuH+MkY8cAwYVCd+G0JMrRRsIE6Aiewowc1LA/0iqFQMa/TANgQKboaWp5IxlBQpGWHJwvigS
q6GqavYiD8gITwuz7eE5EmiUtVGs7g0FqacJxzQVXaMaLHd4nNpcJauPKpdIFt+owTvHNvlHr8Wy
rhSS6GQg3MFVaZiPixTkvxEMuJFmYDCjqFDZspLuMoApdC44N3XmNICZmEA+yjpNWshUqRBUjzum
dJF0o5w7pMkRVJB3gANyAYp5Lb3wUSlZaqupMA0TRLtrxRZczh5cyrytTR8uSHZKKdSONT5/KmHe
ua2rqrChj5HBWUKN936dMBC+T6H9HPOvMeDRdgMnPeTvNbfrQjm7jhX07KE01m8TrSq8uMthiOMH
gh6MNRp1FDz3Bm7Y7wos8AwJxht62oGoiKJ/4MasAra8IJVbFEzRqPbRc9IEFAtSHFOwqYJGW+Jz
gkuF8jnlom5HebQ9gD0p7ZW1yt9ZSIuCJwWM0Ae9mPMUzmPEXaSA5O6EyAQHMO4ZZSvLpz5yVc0N
2jWRo3mH/VPr+mftzo/yZe0iO5TCnEkEL0VGqwdhx+vNCI5R1YIOLfMlDwujoTOZkKtXuh73Rpx7
UV9GBLJLadsRGxIv6Mi4nRLBhofbGg6an5sm373Ros2gjEpQjvOGr1odaFd5R1tzOEJFmzDtRusM
eg6zLZIbmGSAGE0CA/iiEKohDJm6888f8rNC/d0zLCqHUA+C4gGjTZ6KzqwW1NdeSc2p1gB7ojtR
jMws1fZZDl1klsZGrCjPkshRM6zgVFuhQj+lNrizpOceQ87HnSLQE4aGANflcG0qtogof53Nfx1z
34THOYh/96CLzpPSNHICGMbkJSXEMrpTD5od/ASQCUX1VvrV8s7KjMxv/s1ASxEpGdIrcsgHk0c7
u6qu8GWFoAE/teRJ6UktW2hOkVg183CrbPpEjxjUeEj5oDDHpnWq9FLEx5+f5M7yk+e//7L86qaG
zd/IjJ5o5xDM7lEy9OTiDQ0GEPzcn8dYdH7+3lXy4tCBBbLGcUk8egJpjHh76CzGG3XUD/bxrnMl
qyagUrmtARq0yZpIGwlrDfoe9VxbO5XWJSWZO5oX8FH2m8SE9Md27aTl5m323YdYHFYq22YtrfFo
nGqzrKlphJN3kIPW+9rIP4ScTHD76ze4lJKII+XbzzNyL4tYKq8OY5510P+YPPDRwesuoc4+aGae
CkSq9/lDRkZIQ6j0sDLcHL6+e8tFEKhbJm3qtsAGtAMn1DkyECS1iDMw/bXW5vJeqJEX8Rr2PEmo
ahhFtn27vWVu5dV6rheOf9EeMqfbqBaIJ2a48811g44FWPifxTW/85cVjM4Ix7JyM3kQjUO59DWi
ByoAZGP1yAnCfQ9ZF0W6hhpuccCpQlS1lVDrJCK/srq1e0toEd1kBUmx3+WTlylAJ7fJDQyQPWh3
4AbD6w7kKqq4nbat8pc60Iy8RGMkFi1YbtllKMuwXU3MCN9F6l2WNq9JJQCNKilmGm/j7FkT4K6g
jRbKMl4xvkyouyD1NQCLt8Kqs4SuMcvaVVuXoV6dn9XsyqMSXibbchL0Nt8wxa1mzy3FFhJOkfRI
Z/ut6daDU8WqJx5PmHO9GUMvFrCdM+SbhB7iR3JsjNG7AlOg2ndR1WpR94v5LZfkR5oHG0BbtijY
W73SmEJpN5MKBwgw8MNjIDYuDPyMKFMsLnKDetdksjMADjP0Z6Q7/bDr5VZHrcWV8ggfCs5mknyR
B+6x0doXVDMB4uwnU2ikvdCH7yHX7spiMn7eB4tW6t9rRVoctpoaJWBbIOyqNqxGId64S7acE28h
ApEdOQfkk1f1nfWGB/mx2fUX3qtXAv69OLPs9kft2LXoimDDM0ceqoGAnULVoXL9xJRvOYQ+6sCc
0s08U2O5Y4WXgT/9/NLSnRC/VH7llEZTm7SavCFpd5Og6aigmxoEqWcpERtyAceJSq4GVVixAzp6
JpHDZUkFVlW1xfYa1OVTrZ2nYZtV9UsYj0AFT+agXCWYAaC0ZbFcaVFgfycWnnetXbJmkgakqLAg
O98YxM4uyhikZBY1686EHbmV93SHmLuhKGZVKIBzSWQq8X4KPM7fBBVscOPnavBY+eC3ZiFcoC5M
UlSoxNKUQ7iz8UhYeehzrKHo7oVjYRFDotIH4QhOph4UaqCQdlGc7pH5LeMw2MVAG61djf6ENP29
/Jac15ABYQfmnpwX3PLX/jy5/cfgwbH0wr7nV8aurenWXpLfP3/3he75P6MtkpmwjSb4c2A03mbw
8XYTFOLeE/QSQhPmoS2H4uWR2XcufLNgRA1n8cnpzgARp/pMu7xxbpw8C8AZxAZ79OGha2UwRQn2
an9sG4Jmzc+PuYAX//2Y/0789FkGlsGc129GqKbkvFVP4M0HT31rChz+Qnhvu2MkZW4ubxO0GEvh
2LoFqBCpla/AVBeo4X8eYpEGwVN+gHct5irsbFYzxOHEZw5ajEJCWgnZ2CHyhnKrsCYEzvX4beXV
750ciy+ELu6gdg2OLujVAM4Fl1HY9nKx0aPLXac7Ln1uYgcblGjyRoU6liJB7BSNdSZd8bC/8wBL
orLfQ5II8P3Jq2WowwDJ2HvgaK582QWe6+9J/QxIX07mGGlfUWsl70VoaL0MNJycKo8g2tplPqGV
1llQEZasnGNhuEkHfqOEAreBV7iGt4V0QAzIrs6jV0tQjEV/05cVZy5AkgJC/HoRwEKqLBh4BXd5
bE2a3Jp9w9VnAMsGRK4uad7jrocf789f687mXeqvTikjq2ABTx7yZNgggh9Mwkkh8fD+8+/fS2SW
VisDxCozERQHb9z0e82CLpTJ6Ixe4VjizA/mV2SFm0xfGexP1Nc/34b/M2sao4IToT03emFgt5z/
AmCzyaYnXPn9CqfTOYMIXNcYIDvAWTCnB1T3fx753jQusqUo7LkiGZFwl5kNmkbCtMB2HKph7Qr3
GbO/yXWXsGSt7/IkyNTRS83yhTXV5/fa7Q0XwLKblW6ULbXgXkggE+dk5MiSSueNd05vbMVo3+Ab
pCu/fn7RzwD2zYOI8yXzy/KXu6LRWF8ZvZjbwUJ0hAJQ7sw8pZf0Vp/QsJdtZSvyHEHD12Y2aWdF
V7pjWDAn7ZQ1mIJwH+lzFzjgh4WbNUQ+f+fLLynnXVAFTAd7e49yAdHoS6zeGmqlU2dPH3Fc6X0w
S3y9C/uyt6ViM7VGFNqwbQXpDLUjtx6gFbqZQnNUdiBEpdLaHWUOet9N1+KSWAasQFuK7zZZiAfM
a2tBNdLgH9HcW8nU77764rIH9BR8vjpoMIRebcIS+FzvShv5braFW4ej7eSn8kidzCz0lvB2epMM
gQQWt3LVXnCC/95z4iL7RN2azRII43lj8qgBSjNTcWMIUMBjFuICvD1lDFIhQwhloqhGWLwnDvVv
0wCNQyK6M1e4PInRM1xmDEhH1W9qqeNd2pUU9V6+sPRHkeQpTAdVGj3fZ02J2TWHRmr207gFEa3r
HhIVR7EpVLBF6aym2wS2XJnSSMLCZqO9UAFzY6mxNWS3LHckYQOhQKiekiSDlUC3q6VND0+8qDnW
2T6sRCA345VYdm/HLznlGaCLELjEg1cWmlUmDMpJZ0hEMYDJMBDDDEAvdIb4BuAbeuAmRHZlw47d
SJ/0YoMrKWn0ZKVoefcjLwIrCIzSCCNNZNtRuK3kwVbU53RyGeUUsc4I1EIr7CsojYG6bRbprLDr
lTUk+xqeJOEUEOj9BvRlanG6jEhBMrjdwyhXknGRha+5cOoZGFN1zCpfat5e3227RTyOGSVXQKrA
tkPuoeOmyaE6ExjTW7mnMA8gQLGjkp3tWeUBsmmlZnDDCiD4Xi9CXKQ/kDVNeh5KwJ5wgG6f0b5y
zvic8xiMmj/HYOFOgrMkD/iVAl/iGEOMUO/cRzeQW89g3m/gne4URuVOVvqaHLmtTJobs5OPuR09
AHd+0zY+CfdI9YzeCna4qbv5ZQ0B/imU9M2UL8lfIXj7DIxsOC8fHLm0s3ID+3cO/EsbQoUFcmvc
rsyR+eCPrCXFOtMZEcTxiCrZImdWO9pZWvfB8sc+NmTRjLQTtNdKQH0LC5zInEOSju6+EzQETLvp
+eeZ/JQF+u6hF+EZ+K9M6kCL8FpdspJDaXMW6gZm+xCYjzhF7cEWLdbiNvV27QJzr54kLMK1UjFD
UHUYkrqAbw5evk3swepcIDV3kUhQ3iEo6yibwB2PnJlAO+jt55edT+jv3nURqDumSKZsHhhIOg+F
OGMwqTPtlJWs+97C/4zAXzIDKPfnbD5fN4FkYCpD1rVzcRNgWWDSXbRS67h3pVkq5IFTOGpTgkG0
CwNRRtzV97KOqh8I5k+skbvBMT6snR2fOeo3M/YZDb+8UQGlEpVWAe+x2r6NURYAwN6A5ip6RgND
sgihbgeEQ9NaPBbtQat2TH7sIUmLtOLG95dAM9F3UAKS3drC4k8DB7VTAh8y2Gv1DHyXYitKLZE+
w94UVBuWEkE6QgJI1ZyhdgbooMskmNsHv1uf1xWsy/4GdF7aHoMGvbMDAMOlqQp6Na2ksXND+bs1
8nnp+fLG0G1g5HTA9IJxa6YbwGPM3E6swsoM1Z4M2ZBJeB7dZisapdfo4a6x2a10HO2XxCwefl6n
n9/yu2lfLFQZxt0dQIK8J5VGUZAesA23Sq3Rbj8g6CxwJupu5gAY1gXsYO35FaUV9VA94KiB/zdP
uhsQrvsiIaBIADM1eKKiA24VxNefn+9e1eszEfsySREa8kokYJJQ5pah+qMAbHGrCbMbYDRs8i5M
s5otboUyEMHmz2Pe/TCLKnQ6tSGUBDHm0NqhNULkJzU7OPEqhjQn/4Wol/Czv0zqQ2xjXGl4RDm8
0PvfQavzTu/mAg7kUy4fwFiW99lamfhelsIvEoO5ZajEUA3xJHQzAN2xb5yFMozZGaDFY2OGFnpi
5DdU7U61UZiAUtul2RgPg1nYnF67Ibn8PEOf58x3q2Zx5MM1pmTbuQyVwx7I4REQ9GnDpwaMPLXQ
UF34P0dE0/1b/RjvRYfauAUCUgONJPYAuNXopJNFn7ht0JjDZTTlS3pKP/y9zBwL+ijUnLl2Ut6t
DS0yhCAZWAjf4klD/61QraneoXIAdwiDh/qEAKksI9k0zCW0ExwHEQl3zGRr/2EAXQrksQJw/sN8
4uWkN9N9vMl1VzqZvJGYF2XtSjJ//W++xdJ/cUqgsw9ELNqzWAyd15qtPTmFGdssOmG+oe2qfXQE
jk1PdqEt26q+Zhh8b2/+m1is0HGqr2Jk1RaMyQgcxYLMsC5ssB4OsZFtQnPNbPVeA/iz5PElDogA
OdBszvSifeOKGwDwr4UH42qUNxg9vWYkskWCg/wYu8EVMLEtwOsrn/HOWf75+l+G5nu2BVJofs0T
Z1wBJj/4JFlfoXdurUs2LB9Uclf1+HnBih3W/K3YnanBf35t6j4/x3cLZBHOep5tk3peII0FZjlO
ltqWDfUKGWsCZLIe4prDWL/Cteh5pzzzyVr8Ml2BX49qJWI4XldteXM9T3qGbuFZxP9MBmcd4OFy
CHSV8EZq1OYtMHxdXRn8zlXkszr/ZWwKKu6kVRg7JiAs6MjJzbXS+2fO+N00LiJJM9ZUlefv1FgV
Gh32ZIEfYrCkNCs3NdNzYtR6YNUmEEWOYMGWxaQ4yY8AaL7yRm5Blu0g7YYt+tK4tBvsyuJcKN3+
XRJYipKJQJY29K8sAjoz1uC1t450G5i8eYUbOdBHMUW7Bc/QrG8wuCDDR+75h9ZKvcFsbAf1F5c3
FJu3Rizq3gndwFoLTfeC71JEAVKnNB/nw5s7TF5vyjZ4FwdYgBhgs7jwttB7VzmVx2JHV+QK71VA
2cUdA1a0TOrPIxYB2CfKgTKbiRwF3w5hosPC5eaVQ3qZ6p0ew2UMiKWVz3D3VZc3DVB+YI6pct70
zjxNVzS2cB2vfiFbeO0ARzgUKeTWCfTxLr0rvpWPPx/Ed4ddpG8QDS+aan7fykjP4wcMexD6w3nV
cTowathhFJWowKjWJnj+4W92wVImAsbaKL1Auc2b0HX67QuXtjxBSQgL7AQrDaQdqPvCewVeQ4Z2
XXnJe2MuAhiYRHCKgM6ZN560A/LUtLbCX1CPGiAahWoHEV6AvwVr7TzKuyhaqSbeG3SRbEEotPKH
WgKqanjhpJsWlUh5x5Xc/167kF0kUJBliJWqwzRKEF2SCb8LzoUV78QL+1Rhg9x+nrk7Nwx2EbKG
oYfGdCIj/xgTBS0pJgZVkn0qGrbWYRZs56AIENjfrAx3p10DMVYsmi/h11egys9SjFfeFLCy9u3e
v5U7eohx7hjttXJqb9pEbkWij9rhnWLDW+gdGM1DiJvNz698JwJAHefPZxDABZsY6J95/Ydk+Dtc
+4UneqQZgXJGRYoPYVOcq314ks//4YCLkKMNUiJHGgYM9tq75l/bHrrqBKoBcHKRfvOP/CVqQf3S
5V+BXxjc88/D3kmIgEr+8z3DTEngtIsVdOgu+bmZ57h+SA69kbrTh7YJLpkNaTd+C4cmuDGgXFUe
ioc1Q+7vNwcUp/4cHGZJYusnInCVMEzpu3NY3tp6TU73TtVmhln/sYzKXiubIccykm1+07iRmetA
N813DFRfw9fXVxhVmJM5H1fFSvz+rBj+e1yTtEWMSTI5gCMy3ghz6YXUA30y9EmKgl+w5Y/pCxQR
kVnq/YF99B+VDcQcsuIWudK5750OrjwqwI4wucBDRrvhQ7glNYHl1FshGf0jGLr8NjylK0v83uQv
IlMOj4RhhGGEBwCKGV+jlbPk+zQXBJo/Z52BFJvW1vhZWXryCytRXobmHDyzvqHGOjfaK+v23jCL
mBQoWcr0n5HvPTrze84F8UYi1IXpjG9mYE4R+Srt1INIggfZgE3IXM8M9wCWIl/Z5RaDRhddqx/P
e/Sbr75UQpmgliOWNVbaaAI6i/UF3yQ9sSTbJ7LxW9DrQ2hGVrnSH7kDHpKWmqPMGNUQ+sdwColM
8HHNyQot2MxasnEsiKB3JoAUhrzpDEzFLlhZ23faMtJS2zsZa5FRRnzZdjNX0HjoUziQQIqh+Uqi
rXbutq3Nbfln/srsoiNjiKfqvd6GL8UJuSHuxLIlSRb71GzSXXUYTH8rrlmB3Jv/RRAT605uMpgA
eFLzlICK3AD2wwNuR0F/Yrs10VH53jCLcAVvGCmgMOb1EhkQuTDu9ElldjUo0bHy7stQcaPqjh1c
Ccj1hilNCiSzCk35KX+uukvDMyYPiKU6I1lah42wWGfdpPhNSQsSQnxQhek0Bw2AxmjoQ4FySKTW
JwZgJiFW9Sl8E1krlWCDh7qmP4AqWo5QapF6h6qWJj53MQwBVBdKUK8JumFJBxKAQ4Mb5AVlgHgB
PRzGl4peK27jy+wNCid2GMtkarsCzMtNzPk2TR5jOI+D/i2wuGqA5cqIHcr+0qoJ1RwHv9spi5hc
yCELp+gaqfy7KJKiMJi3ICXVpdnwrZ2+Q7Vy6s388ecgcefKCsWuP2NRCgNIVmSgYVwxb0NlJMxg
Am8AomZFktocsqM8OPUukQmDhk/ptkxCUJhM0PCm/zObmP97r4Jz65+PwDaVIuU+HqGt4I0c40yw
oCrmNGVmrbzknUioLgLu0MNFrx4xpZXVGXAIcSgywMbp3hhTdN/peS7YJTa/Za7Ar6yMeefsUBfR
V4QaU5UFLbJaezTr/bDltvQSbEKD28hWY4MrMm4z++fB7oW7JdEpgTroVChgX/T8eJVG3xWC4TpO
UFEdJUOjc2Wd7stQtDkVJMJRMKFmBH7nr1GdiNAITgF37gjgsaZ6EQEOjWT00EBfWXm6O1Ox1FNP
M7EUQftErQDJxU54Vhzh0h0oaruGkL7Iuaeg6Kv7oQcREF8y2wsguZyVMvr0AMmRCJCqnqQrC37e
Rd/srqVyUpk1NG59fBZ1fK3UK0RR9Z/f8s4aUxYBNlLznEIbAhn5CPPSTYWKNJfdOsmttYfZvTNd
0xb7/qoB+/Y/t0tKUYaEUCoaUsBIhyEL2iNjUmXbjAmUPHf18PHzCy2sAv7el8oiEIH9LFM/x6JC
U+qQv5ab/iE4KWbyqj5Nt+4lXvkin0X17z7JIgQBgV2XsMOad0q9ByvahbumoRqQ0sYxLQMQgCsF
dPkIuy0eEgcIx8e18/pOXVVSFqGnQ2s35UIMXR0FUQczdy7sBC/KOXOGDf8uvEK/wxddurJG7hQR
wJb889txVTRQaX7VXmcOuCKakzE4oQVlPAI1FDsynhUd5F9zrbF4b60sgpDWRmPvjxhPQB9DI9eG
lN4aW+lOZ1Ra8mJE6NpICYsfb1CSHvcwoSPUGUD5WKvqK9/v1SXfJYTlKKhcWIBJ8iL0v6RT6ULh
IexW6g73ouZnEvPlEh3BUKcP5hDdWflmcKpDuik31KAWkLbbbtuYudEfVAfkpo0ICOuWrtn6CPP8
f7Pkl6LsUlf3DRTjOQ9f5SmxOhY+FmSCO7AEF1xnKhyG0+euucMwREKhJzFryBo+Bz0JWnPcwlml
NMoGuIgRrsRwHDWig3Bc2fZzwPru2RbxRekpRJN6zHoJsLcl68iXfkWQ/z6D9rXVTrzR7To7hc/u
StJ8LwWRF3GmrIpKLSHX5eW3yYtf4KcIY1JL2U22f0G/U3PRLZL3jR09p2sJwb35X4QcGD3XMRTL
8Y6mf4qd+WtH6KaA8PAfBjV5EVlKyNPFsKnG2nVRsetPjZtuhEe0Uo3YA7PWKZzRgOvyJnmFnr3D
2sp1tRZ87+UWQUaBDkdfzvmUJJhafs1tiExkEim2A92E23DlRnfnIJXn0b9sHjYefUYrURWJ4ds5
wgsy6Vcub/cqBEukM50YvoGaORZEYtBneCrEZ+gSVQdfeE5Hu2oJzY0W/p2TLjWogF4CWBdzJ6T4
ykPXX3kHApTJvj2AntgKOj1xjT2JZvBR/w4jJEOw+7XQQ95Q1DocaUA//bKyc+5M/BJDLcIhZRzn
aFuaKBGRwKYW7wKxaKvn/3CEOVJ+mXToTxcFhMPmatC7n8Lec3bthAZVbnQjAWsMGJvbOqf3Tvxd
gpwTuHHGat7jO4AAanZPygF3oHPjZlbsTqfw5l+aPeBwxWu+si/vHFdLys8odfEoQ7URRQII0cDc
x4SR/PB7tYA474BvQtuS2CMyELwbcaqAq48l9RiiVVTsWANBjfxa+UL35mwRWSD6KGYig8jecRBq
hOKsWcNCKZHtDBfOAiU2zeMvKlzi+g1OZ0s8VrCGVkqnWtmW98ZfxB0oqYpsyQXoCUqk/0gu3cZP
9G6tJ3HnbJAWoYUL2DEsSob1psNw8F87t4dm/FF+6M/Bpu8JZ0M6CORXOuny288TeietXiLEfRle
QGqMETvYMaGkglRwk7sNJNiPayjrO9eTJfabQlUAkmOYMtx335JtKJKfH/3OZC3B2yp8ilIfvrKe
30+k6SBWx+xDSDjF/4ezL9ttFWmjfSIk5uGW0WA8xHHGG5RkJ0ABBcVcPP1Zjo6Ost2b+OiX+qrV
bUJR9dU3rOHWxbn2gKto0EAX0WpmE+INOfqn9GzepWh7xNbd6CSxFAkB9aqDcE5uUaJWQr56+Tt+
RJ8OpmEQU7LEuNRqt5vvmMJcWHL1OjQZoTngLgB4SSBL7utzpp3pcPf7Oq5s6WsotgTB1Fy7rCPG
9g84MDt2s3BemQ7Bav3vVxJMTa7mBEuY7mHffqwfFcz1FO4sb8XhVv27luBcY57L1pIIwMFAxoTQ
/HswtsbzHBaRfDE8Rt9VhaLilh1wf5ow325u7L6VWKpeBQKoeCyDCInguId+jl0/SEG5Gd6NWz+/
9lGuIgFPRjKLE/Ibw0JvSoRXK9gn74Nx469fKz6/c4Ofe00Yu1kv+GUSySHhBGOVCUJ2NtAm9rKc
Ep+V/iC5Q3+j07+CwIT2x98boYbyKSsgYRIbwk5613YTmOuwBQ+zOwjMdz7ahzEgmDeethJxrkHF
vKfGKHa4hy7lH7iENxKnlW9ybfZqinPXSkKC6KzDaZ4/Cg2xtUdNg/X5DTTsN/vxHzfoNcy3ruDo
O0FIOZajBhg4DSydPOrP9Aix1ECKtDvqNocOeJDahs0w8Pq6n7sZQCLA5D6a284bbCO8hUFZm4J+
I8l/bBKMZ8zJIpd2O7Ag1BcjOSjQ0UvOzXaIMctwuJf5fZTt9c20GTaCi/zPVQHM0l5+D00rEfga
HJwnmtlLEyrIlh910AXgTz9yT8CZ+P33Vw7xNS64mUiXM6FGC8ZWYmEPARVbOCan33/8St38/zV4
rpm0Qz32uEDw60v5msdZv52TwHgd2WMiuxna48B1DJl9ax611mz53lM/vhYXdKG1hBklEZgKi2fe
XQwTWilcIBqruTnSy8J0RbBAnPIxuzXiXAsk3yX4j6cKvS4W3WXcyKb3N6X1J9kfdZ+FpHFlKAts
hvYpeUV5//uarvAFIOT8dxzR5V4rG4rHETNcrFCTvy46dNRTC6/W4PgBGVnUYlMNvzIGERc1kpcN
lPOazEbzsy0jASimyi3aOAf4W4MGnCBF9QSTwMVOiOEUssvAwhvgyJkJMQhGpH9RlbcKLWbwcVnz
/PtrrLCvtG/A7o9V62GUptQGvhWJF8CwZsuuT4YPGSK33U7+bDdnDEXRoNOP81f6Mr/lhw7CO4/d
8ffnf+M2/xFnrjHqczpDOhKyUPHsi4/D47BPI2WPUaWreXVMIjSOP3RgbelJdMv/Mbn9jjI/3lnv
4J5nXNpBF6yvtq0jwy/umm2OEWXvwHB829/1QeL9/oZrqAL5qs0iG8wymxF3gOQ/jj5Kkl1/ZgE5
5TvtfY6TsI6zTR0CR4/ZT5A6ZP//AdVdKVSvod5WNymLmiMhAax0Awc8ewgXGholZHEdWERUEBZi
/H8rSL7f/8eqShBZtqQSSWOmQH3YG++T8mW2HuWn39dx5c67Rmo3bEiMrsNGgfg3xmTcgqrHCeQn
CBr+/oC1S+a7e/jjBaC+BIW0VsOHciGWHsoPYmFXQXJUni5JNhphQJByoDsBvsa5iMjlYwWvFBXQ
LSOqlbz7G73x4y+AGj0bSV+rsayS0ZZpuqu78caNvtZs+T6BP368SjRyseTCQKSGSHQT0rMo+yjt
1FCx3N7yR/MhYUedPU7UXQABbjx2MrlD2VPNHk1outLq2SThbERQiMVoUnMwsKFLNKJtg6JQi0fN
ztVwDibLToWNjBmiUW2h6ZoBwc7GG7ts5aL8brj/eItapznKOKSLy6FPH5T+BLXxLvcV6KOQGxth
rVb4Tu9/PAOmcZMiQcQ1Fh+zs7Lp0cubUd3b5Q7pza0Jwcp+/gZb/XhI3emD0Q09aoXBuBsU9UPK
HmSM67VNZTkz/1KtwimmzMNc5qXLqxMMz2A1cuxk8Eu1+tBYt7KDb678P0LwNRh7oKaW9ZcOplhs
NQ5qm+iP9ZkNJ8YPOjzBhAy2Qk/qQYa8Q04gQhZAGdSv93oTKAAwZJDBWjqXlhehmh4nE/wJcUMO
lfrZkNKHVB+BCCkcAiAlaJleVYt2BtCa8DRYNlGDXALUsXctvFbppKqny58iSA0SJIfVckcMtP+m
3FbUiOa7ls3uAIX+BegBsB7MPhbV199P/0r74RoyXnaLpUE+FovgtPd69DlGNBoDEvz+6ysH+ztn
+fGxucohtpW0iMPah9i/JOmNQ72Sll4Dw6EkmDJogeM0VAfME+psY9XcTm9KVK3cH98n5MffvehE
1ii8y+OJhFriVg9jpESSh8JjRn76+9qsJW7fY6cfDxnmkgjGiF7n6EN8woaSbShtqpD4iY+mo3Us
bxy5lWLsGtat1yqMA9UCiwXxWL18MS6OpUP4+1usDTevgdkWzKZE7CJsIFSxBwmqkVCpQxpVbdoQ
qKQtpgAedny7oY/ALUf9YxsU55uoq5WweA3Slk34kqh1hg4uLBocZHHqI92acQ5C9WW+Yjl5sHiZ
dzEofTFu1ERruFDxqk0ExfwMsQO7ugxHPwm6YIzJOd9WnulqgelDE8X84LHxP+4T8SqR4lxEc4ji
iE7RfDCjYgdIkXoUTqUtOeKTdeQ3yqWVw3qNx87aGuZ8Jja9Wqa2AsgU0c6/b5K1BpF41TSG2HOv
mCmCvjQMu0Lp0BDOgH9JDoYCNTFt9pTOcOrkYYZ6OlswCU8UVxNAmaw6VNp93KiKp45fN/6ay1P/
EfhF+e8SJoHmKlw0URb27uR1p2FX7T5hmwYKhrkZd9mNdHtta141kIqMNXUn47O1UhGLMuSq59ob
2bKt5gK62VVIu/nGIVwrdMVLHPsRSiZVlC8ogwt9So3A34uA+7FjIajBFtFuPOQ7cf/vsqnXkGz4
esCK54Kwo6HsdcHlIalX7OQX1QXiMAANtt2CRRmk92VAHoyjEGaWzVFSWDf+gpWB/H8c4IAAAl7j
8pqAnoAiw5wcuAmQh51bMdn6585QrUvS8mMduUlGsYV2eVy0PqtwdW+6wu18CQzIPhqyG7fiSi8O
luJ/P6ZdoJhrzFhJYdPZyfcnA48kArMGIhDchafHjSetvc9V6FiEpbRgH4Cd3nmAnzQg2OZhfmzv
bqGNLgvzrz1xiSU/FgyO8FVawFga5HR4JznL3by7BQxf++mrmNGPxaCRGj+tGA+K+jgmvlJAjuHQ
ZDfa7v8+oKp1FQYYpPrhd40HcCkYTgnELSx0KRio2Y6e3Lh7V+p8uEL+vUDzQomA+gqLX3kQ1hvq
t6x0TLR6I4XaBd9fbKc76L7A2AiOOB77ki0Xasi5BX0e//d4t9Lr+I8hrKwpyjLBGzkuMFBWYety
MMoYsEcDencFPBQeTbcWHut8cskcDP2zyTc6FB6qnemPQA2g9ml2QgwVoD+//0Er4Uq9xkrzJE+r
ZsIftNyPrrCt97KX3wVSoGk2+BTejaesbP5riHSb6UIOfx1sfv6k1WHLt2INiWnoCS76KzM5DNY3
OXwLKJhNGMPCB6Y2N1zYGvNZfKOTnRe3sJIrNAQYDfy9CwRqGCl808RYm+Qj/KX9/CWn3LEMfTNq
fq5MO6LscuWOE1tHUkEeIbNWSaHYo5TYVSKkBbYJzW7syZWDZV5Fn6GpMyth+GMETp2hB91Jhsw5
PDtFSHFmN7BHlx/7R2AwryIPqtVqNDKEODiCLHAYTrQTy9DruXEVXH7mXz9/FXeGpYDcN/xNYzqA
jSQxW4A6bqbdGgT+O0NQr0HDlI1Cb10uGnAwgyZe7HGr7EcHhEsPaB20P37foms79CoCCRa6qZWJ
x4z+8AZlaftCTxDjW3O5ldwchn5/bzv0U0dVuhR3MpSRjuk9d8pDEemu8Vy9jU/yswEFBujspDvJ
KS0HmheFm0Jj8NaMa20PXGUlcIMp6TBeXg/olmIOIctuZZXbkBtTppUA/h9QMFGEKcsvrwdyMNsj
HXBMTNBvHJOVpFW9RvXCm0/QewFpvlkgONjTI/XNe4iie+ZkD+4S9Y5x5mhhanfl5vf9sAKfBPnx
7w82LNlS15d6WZ5cE4FhI21qwS6hgEnsGaMmedMSV0/RMC2OwiVY8htPXoEKqtfoXpn2IvyK8OT5
A3y7snUlYNIw9PbgYX0ofcEhj9ANwZtau+IMBx38M3q30pQVdTr1GvJr5fCYKcAsx9Qtfa3xNRdf
dRIEyPt0k7j8pQj4Di6EYNKAvAM/1LultaGCvSNb3a83gwPgYvZ54xtcDsc/Qss1KjjNLPj+KYhc
k0Nd6o/b5a7zFacJYHX4fuMZazv3End+pE0t3PHMTAMEsdpbzxebRBhYxTiKj4nLHMglx4mveRdn
VFsDiOvGcVmJmddYYJkunUjmRYnNXP4SemAPTQ6p4YZ+/P5WK8f9GvvL0fHPah0LZx0ykDG7+BZi
cy2BMa4CSTFBkJOoKNhoLL+hCY6T8dR/KD76ZU08Htkuf8AW9fKgPtax3G7K3Ckj7UWO+Y2lW8tY
rqHABoNK8DeuuYV4zxvUgmFbAfZBJ9hwlXHmT9PO0lsN+ZX+Apzh/t4dvINJaathcjICC2yT0WlA
HvgjHo3OXqIFfa4PKGV3T1M0RfrNvuzl5vzHtr/GCs+GICb8siX75+qRgcaBdPQDpvNuEvaeuC38
m7Tay1f715Ou8o+xUaSFzQBuDCcBeg22Ecy4WemOIczdqL3XXuYq+xhMPkoLDOBiwayGjSlPi9MV
rL1xba/VodeAXpPpkBCRsB/TNyiACd7oQNYodR6kW+CTtXB8rV4PtxeeDQMTY+M+PWGKTM7Tl/oI
RBJsCvIc1GtwCaUjj+hucsvS5i7d3fTMuWQf//o+V1lJoZL/C+taUARErb8YhyqwPAohgsI3iNe6
7MaxWokY19b2HTzbykUdgLdCM3wRO5vre3OQbIHeEnReybCuQbwGMdqUyxcEQOJDtLsVYNMGoVG4
bWYCrLKhE0RuVJNrm+Ia1MthJrT0BsKfMd3PuZu0b4OhOgYE8If0RXgW5uf8lsjkyvXxHxxuYmml
mgKHS3NXAdO0Cfvqz2D5s+HPXen+T+H8WmJYrSRTExOmxImUSW86aSqnnAlkSdopg0FhZY327w9a
i3fXMNwxk5NUaoYlzuC2C1hxQeBw8lwm7gBIZOVCg9lVoOxUM5i1herijuMLbWFCeOu0raVd17Bc
wzS70iDjEo9JNNXbgYuwi7Yb6okgCkJ9FTZxC7Tko3wOqyTkHwj7Q/pZlXFTiTe2z4otiXoN3U16
o7Kgyw/d0PYMniBM/Yg7LS+i4WVKTGZvSSCYZy77odkX/SuHrXCRq45UP1e5n7DaGUv2MM3UUUUw
N2GE23DjRMqNAolca069dmBepTCnSjbodEBFs0RJFuhQfZWqLaxgvYq8TZhEURmSjaIn5+fO+MMH
/3/8xFcJTy4qOZsLrLCwTSL5i56BrogMh/vlvt1Id/WZFvY9ebjxtJVTr11FsNyaqERHeH/A5nkD
f8jt5GHu66cXHR+IDWZv6PVCaxnywvaNw7IiqKZeA4drKTElGFBBrxbsb/ncdegkUXqQUwg8lQ+d
DqpJelQ1aPwsZ0q0INPBTqeFV+Y01o3lwNgZsiQwKrgYTkPHQ/dSBWiFzK7I7ED/beBuo9b2KFE4
IsAKMvPUYc97/cYZ/I5S/wj61zBk0yj6xVAmeAAl8EcHEBmB2V+0TUEMdCLOJhg8XYdziRbNIPNA
zv4Uwr6p2z9QabbT8mMp3oZaCnj6aZZPVEJDK5xUAXbim548CeQwQKYZ4r3WfVIEBbr6OZQsNDJt
K5xyHSLLHQBgCWy6pScdgxxRowe1Dhr4JAvinZJ9QuXEaWA9KWeCXdHnuS13oxCUltfBKIPj56CI
Yyl0Z1imY7SeDgrvVN8Yka4M6tRr/LSQG6zoNajSiugFSK5wkjbURcP2kYUZcHfCjaHmSlS/hlMT
nesD01QemwDUq1AEht8kBCZrULP52Rpffj8cKwAuVb2qMXNsqBK24xzZ5bSDb4rlF19tAAyqtpED
3L2djfngIpnOEJDYeB4lD45WmmHLTj3Bpj4u0Lz0T8LF+qjbwLh86NDMhI7GuO+hGGLe2JBrl8I1
FnuQJBUi/ThQCMgFfYcm9lY9LJ54kSIqng2nh2+0Bq6MA+vnW4XGCm1NvUZia4nei+lMRLSEG+D9
uzt1wXABlEX9kD81pps2h0U6T83H0PniHUscbtqz+axKs9319ZMMiiUYbB9DsrgKplZi7o/TjnMn
K90KTT9tRzJ98/t3XCtJrpHdRAYfWlCQIkpdxNLFtwjWBEJpkFmQvC59scDaB+C7fRHZrZbI2g69
iuJL0zdzIeKRkAY7lX4a6pvueKs8XavyrgHdhNOuoBeawgiCRYDqW4YROFY4HN/VM9rkUCOHpuKW
b7WzdUe/xlNbOstRggZ0UG9vTbnWGvbf9/OP0pzrilWX3eWw3+kReYHXUEB2Uii5RTRuy0O1Q+dD
gCxm9UfFn/L7t9Tk7239j/j7Hzi4qQLW0ctQg68IbO2tO5E/N0LxTsfhrlb03gAqJJNsqQCqaIFG
gTQ8K9Ip19KozTvYbdNdzVIXTtEWvePJ0cz9ur0b63uiwSqQFg7D2AHWibYC16d0no8JpEfziv/J
kiHqU75vtWpj1pjOkwbuPwTWIzIMZ4oOCVCLYtNKnIrBhjJvt0vSowszeWmZenAALuEtrySg+or9
SZAsbreWDvmR2rdkyWWz6kLI3TblkFZxObDdZN0zkD0VMQSmzeupmYG6d5ASr59NR5DfcOW5fTL5
g1m/DXkoaqMj4XU184UQFZAciP/D/H14r2rYcZTlC7cahxpfaWdtzLlzikVmLq6boveb+UmsfKFH
T702W+KUKWQRijG3ZX7MVLhpK1KzT6sMun58As4pnxp/6QuvH+YIyZLZhrDLilRNf03ScgvfzqcR
dsZWQR+0DJbaqvqSwYx77qr3bJ4O/ZyFkhUMDZRAeypu+t6yQXiQOxI3eQshJRWnkMuEQkFJzelg
d7WGwKXoHl0grA+JK/mlKIJKjkj6p+4G9+IbLpqqnRET0ZfaxgiqrjqCkTI0Yn/HJv21M5W91Vok
aI1Brzyj0snHWMnsfahZBVkWBql+as1YQahpwdRJmKmbwkAyFFJYK1TwjbexitweWwP/5SjrHod7
ugb/dQVEf49a8LcR2udMb9NnraZPpHrty36MtUILpFlz67EwN6XKX6WOl5ta0brnLINGuKXSr6Vm
wTJ1EE72SH+fZAdYxrf6Ics6R4CnQePzHjrJ4wai7sjoDZods9YpEstT0qCQHJJEnFbQ6q9gsWha
AyY0YZvBsPWuYBxUsz+Jasv5UQGdONuSNKzIpm+iuT10SIWzInGUoXETyD3NNjTzsskWexdqrdi6
GeKw7lZCMEPkvc9jdYhF7gzqHax1SnWDQhQCcKZwGuc46wBp0QOtddDANjw4+SpOUjyKyw5mB9UE
lGQruq1kJwLfliLbJRANqTBHgRTa0VyykwXDRg5CSt3sp+K+wb41nrkIizEGf8t7zRziuv2s2OeM
M6e2cHeQ35oZm0QZT12fBWahPmFcB4aYgZJEmN1cJYD7iRn0qwcHVbqT4YxLzZmqxyU515NchwYV
DxAbOZSttGvl1mNw+Qp5nz4NkumnOvqJy6mQ9hWIbfP0uhT1Fq/BJ8wmBQj3dI8JW5zR6rdcTIG/
tqJJSaywp/K9wtUTPG2Vs5lM3aaCFa6QuYIyl1uNoCmBw9tUFM45FEJW2BoqBlgttJ6I3dSio5ZP
CsvcmZMz1Lcnjm+ewZqWGX7N9uOyMMc0xNBQvGqsvLmA40XrV/PyNDIQ1GH1NloCclF4pO+Hl5Lr
WNTqME7w0BWgJ5WNaJXngJfDo0NIMcjqPQFbRStzH+UZSKNwNJnOs0T81ljcWlOc2ujwkUQWSsyl
sideuF5QfaljKtAUwtw7wXBHdFVEiGp7sO9xL7+jwhVyjqkGkWjZCkiuWT4Tu3qjZEC0W3rzwhr1
2Mg8iav0fpoOA/vsSWvDebjnQcHOJr66nqNb1LvgHeB0VHrtGIPodMpWFza5SROXDvsF2uRmzmIh
K8MKzf5ULCqnza1zAnNhd8RtqAj6vdx3kNAWiggLPAWs3KHzZKXe0NttbCCyHUS0ro3j2EPeGcyl
rLwTR3iTvwKZb1r3sL4Qx3fdSjRbAFzjtbQCkW9gAQG2MdGdvnSkd/yfbAlJ7zRwhjBtaXIkQBkx
EFDsEZ5Uer6fYCRTx+Jip9Wplo45NK+o16OASZlvSts+uROWr6wCRY9+SBXkO2DeYECFvRjSh7HN
NgIpQz0rH3rCoLRe1HLQVVGGQQfrqsAcM8NXwMLTLDgAz3rQ4b4aFBnmA4XTDe3sFJChhSynhitN
QxS8SDluU+WMSJ5z+NpwSBa9ahglpNrWQn2l0gkSFEbjaNomE5feoXWDJ6R9v2PUyN+l+zb3Z81L
SnD9dEe+jGeBt6wCxTACkMEgcDsbjqTnNjaPl3aqI9RAoOTgIaXHSZPdxehtwYSVorHr4BRjpgii
S1h9lQu0XUD7ODXwbisg7h32euH0NTzqCJ1e1G44zD3U0iFIjtYH92gZw0qukCFXBie70RukqFE8
IfOYgpkxVG16PNe0nGzKe1AssGpvebHvoNRdoCyawMHc0SVUCtSS6qciQmlAdXm9J+JDtQh2jU5A
Hxm6J3UYsbQPkI4KtC5OVTfNwAtkw51W75vR6yDZpaIRAGPUCv5E/f1yNwLgQ/oTqJg0aeGcRz2o
dJuGN+Rwe1AfOEc8orOvg3reyYPT8xmG1e4gvprkjwEnux5ljJ9/DiaCBJi0NeIUAC8AzUIgXgpr
S3Fk2Zckz2rPbfqg1ZFyCRW2Pu5qusU0Kq32Ovda6P6iQ63ateE0DeLcizDfV8u5RtGiDu6YhDI4
bUNA+40F50/0+J6XdIv5o4rDsWRvsEHyTdmKLZ3tkOXBt3dCJ9+Qem9gFeIQ4aeGa2GKL9qk4kFF
FVo2eR8T+M7QtsU4CuM5R2WLZy1zRCA+4qVihyuGFwfdRN9Iyjyi62/ma9Z6OV2waYmj6PIm7cot
pKii8bL46OiaU+EPcAhlC5Tea39EoG/wLdC56ec5gm6HI7HBpXxfYko/MuPY9o7VR2XWu/LMAj6M
1GEtizX0AXQ4aasKO7A+loX7RCm3nfwGa2XKE7Dz+/Go5MIRlBOHQSAUKpPnwUBPSYh0AfanDBKT
8yTZ6uwQk+ymmSkIT1SHR2fdbgfZqB1r4cispI2cPg8GWkaDaiCpEjske0jKMtnweTVX78uIC58Y
iksqH+Bl6MRbdaCmus9hJq70nTssij2g+4+mpbgzGpzfIsQlYKggkddLpHLTlynKSlkPMjYd5ukZ
82KbqZ0jQjuwrSZXhgcjr1Un02Kr1IDLpnxrLQz2xJAUwcWW6/fN1PkgVsI/Em6y6AVYQgX7ZDF7
pokRCMmbiJYBum32YkWWcQeX08BKZRifXjYziEAJVW3zrm0DrUqixjK/uJIq7kiEY0XDpBHfJAIj
oRyfWhtZIDcTVgyd+YceY6clMO8BJNc007aMLQDfDFnI0r5yPgdWC5mn8bGyXmXxsV8eVY60zmvK
uwV2AFLvcxipQGo6CTNoViIVcGSdnCZZ+RzB73JEWAFC920AKq06sLzZ1aMl2woVQr3BjhXajTH6
ch2IFflQDeZlVg8J3ctYsV5gHg9z1pbq3lTqxAZ7fobhT7pltJriSe/g6kb7LMz4HI1wVrFB5j2N
tbTTe55tFHF8qXGHb8C9tIK6fZMW4lFifc4zPFZr4oz6I9GRvgOyjz57foS1O0w5peq9IChMxgru
bRMUX0bmdiXgW3yIkM2GLBG2VCKbrEkC2Iw+Qr5vq6pCwCekOCPNvxQL1jMpzNI0mNob5qvIDSRp
2HY6/MkRLYGSqOkel/NWAbq4a+OFvObWi6ghVOyNwsrsAgeejjD1hGh/4TVoMnVa5wkMoWScIbOD
cfe2W2bYO4OKZefWkMVzb27aRDk0RhtrGLqlTbVdZgsUNhQDbeKXKXFriWL5GnGj9jUG5QuP57Ty
8yV3NP4kqvprM6NMk+i2knCg0HEl2ifpXjJkSH3VwDEeTACPaZq3DN1BzntHVPxMfu8w6zUVei9I
pwbiKe30AE/UuFLL49ynYBqY+CUYg+4HPEHuOGxMSo6kTXnq2vqFK9am7opHmk2PMvozs3xkQzzT
7BPOIDBvhHUXTJ5GnuBexPymEkCms5PmnMLaUcIOvO9hMISzUHhFs0eErWtP7rYFhtCSz62gKu8t
lAPINS5nV22i3pI3EoX5Fm5/NmGXwEH8bAwsZDnCLtNcLgAZKr1N4lnn7kDAHFKlT7kcnrXpDzah
i3oM8cNJqsprM+Imxewm7EM3YDeufNajtxgs5kjkuimPJUW0hf5TNwVbgis1fVDMuyp3KwMq3Gh1
15ChmNFLVeiLopGjlUiw9BCKkINOwnSOGIcR6lS7sv68ZGXEzfqB5UAPdNVGFp1KhKA1SDSl5hpW
ZCBPVD5I6iK29sWramCRnBw0DIKVGzZN7qn5OQG7lj5nimtCwEMUYlPcVO8YMLaak8K2lL5MyrNm
hsgSljkoOnQypCif4O3RZZFh+RrDTY0yZavNw3GZzF0KwQzwjcSOugLGvX2PlBaCqaPujFCz6gto
piIn6v/My6duwe5CeU54QKAb34IunlepJ5O9yt500JfMkcDZD6Xd6Iv6rkDnFiKYMMzqC58ZkV7v
ET1b3DAjiRVwNcU7GcKSM85P07umCCMSmO2ppmuZrykkdVo4Y8uhhhlk8sYfMgAT2EV/uJJ9Y3mc
QenrSqdH0wkuAFLY4ECxfaL4WrIzLRhGOah0GmR8veAOxr5XKsSibdlD7Xax9iayYLVgngQ9KDSE
h7ZwpWKAkxRCNrLsrkrDFBWXYhVeimpBLnCsRczUTpyi6du7DU93ELoLuh4VxdxHQp/5lgTNzPzS
SMhhk8q8tP9MYIuZl9xnY40YV9t5G4xp0GollCAfWhUaO0EleUaZ4CXaLSlTtyYKcuPc1cX5MNVG
qKWYt6vKHzGFGFXVbnC1H4VJ9YXST6CwOD8n4G+0tAy56Cl6VFdfBkLPTFF2eBLapQkJZSArbRO0
bUxywoG9Gmo4Alxf87euOapgfVAb86Ue9l+IAKWN7LsYvZLb9BMWRjar9ceqC+Vs3wvPcPcOhAkm
FSZEAiAmh9U3exdGpKa1k0pkRsnWwlU71iCpkaZGn6zW8j8XaUhUy4Yx3GX1NL1oTJxf1IR1aFWa
gxoJQu0r0xwQ2nvoTzAnywpfhzt00qPylUH5JvWXibOW0haC7JMale0cTWkeyBY8kfTluEgyGFOF
3/MxpFL7Z9H1fIcU+GyJKd0AauJAsencK82JVdNXmqJwUyGnkCSZEfQZPTUm+FOJaZ1Ebun2rGeo
XngCG1bhrpa508GOGu/linx4N8sxC9JE+hJMyauH5A+fTgXbL53TvCrsAzPCAdQP1DyDq5RO+aFD
YIyMrceHSwJn9Nv6SZDhUwE1OkjUmcFl2GKiIlN3TQ6Cn2cIcC9zpcnm1JNmv6/f6hx/va1KZ7Wz
y8bJ1As9IcSJVWsvLyNT8rUudZLWh6cQWgy8eoY+JRJBCsiv24tbCR27hsEMPoTnsWUdqxp06S/9
XTqoj8qLwH2Ye0uBNLiS7jadX+b3A9kNWudgcqwde1zWWuqiWQEmK3Sxsywo6n2Lf1vi9WZ02+yu
3A0kpJDeHB1KAgbFS+ugkECHeTZAxdTwGGyGUAWnkYBEp37QISqVnEYme0Nlj8VHrvsJUOdSqO4U
IBHrBWqL7wYp7DLByPORgbXWbYiyraomJHoAE3hQXaf+PRtcOQ8T8ilkb8lyTvuPsVjCRvJbqFE1
Lko/ijZh2kIk2Ialasc8qznUxoJwCjhbih5YESGRW5raJ+abNZJ9qUFTWMd/huOhweiggeGrSp2Z
YGsUYXGvNCkq0BMjHu4STlyZQgKLZDugiQPWZbFqxvpBa2KwyE0I6QA207jWhzAyVNleajxW6EzQ
QzeG0gJH+AKjesiGMR11+LYlEdIEAbR9ET4HIFVaD5UVNtpzJoGAWE4nXf0wINBL0GCCSf2EYEaf
1RbmhILuqSyuqJv9H5LObLlRJAvDT0QEO8mtQIAka7Nsy64bwiv7vvP086nnqiemq7rKEmSe86/y
T6cS91t+2ejnir96vBiw/xre8mpL0KdiAHAc1eIDnKmPz2G9a4xbmR1b46nCPY8EvMA9j7hJlrZc
eku7U9QdA8Fa/ZThNqe3PC9cC9Cu3xKHulHBqtK5f9gQSYSPR9ON/7iSQjriZv217HSOWW+QAFoo
0R2OjCM1LrNvZjy3qQOFSLZ7UW3EF5dK91b9Go0XNS+5udPx5NNzT8NHj7ODSONes8dzWFRXKjg3
Ws2HSVG9/GyHPg2MsXjlZ7Gqa3nT47doPpM1LK2vrcZkEydOmpSnumePZ6k24wIp0+CbMj/cegzv
pbRimaa8xdjpZMVlNcjNIbdz3ypT3ngiAm1XiS/SXidDuiQ5/KloqjeTWzJnCFNjltn8zagu0bKp
imvY88gfTdaZUucbQBIo68Q/Uxy5OJG4LNnNXlfGviPM+tiekattLOtpqS6l9tqEJ4OBtoIFyz0t
dEc1KPJDgs960AAPMw/cKi133XPFOUg4c6fyyLLX3OrSs8x/w7ovJDBev/nXZcGE8df61Oh+k7k0
sQ3O//i5rNifZGrOlO9SDwA3N3m1NxKPEBZq0G3LG355yyR72+sBDOjEBLJeEuu1Ln+H/NNsuit4
OyoErXuqe0fP+O7e+buW6cestZumhTK0nhGL2nx9nS0HMVhEXV3n4mNJTisJIdF7V0abQrumoV+y
j0cby37VZxfYzT6lLTiY5mvlDnWWY3FSjSxigEA5HezWXWkOJrKjLD6MjLKcI6bTdjzvTyn3/mCy
ziucKavkAg0xUrTljgmIZTnhfaRVj2chnHFUb0hmB/WyMbLZXshdF33q1feUv3eto+MpIoTGPpdV
6RDRa4KVKIeuAkcxz4gYxpK2Pt9KL+xOpcq1aeYbS3sTjBWhU62OjCK2uzZkSRZcHn+ZcdGqS5E7
ZuRH2o9h565hvmSRk6e7uPUHPYDk4BoeLWeizqF+JTc4zYktk45Leesog65PQ3qJu7tRAuAeOmna
jngG0vzfbO80+Y+JrpEix2RKUZlj4kO2YmHLXGlGg+M0Da0Ym5JnnulFZh7ZxK3YTaF+66sI/oSf
j6AW+s2MTfczVQFvSh27aeuLNGhbhpeXjmK4LvoNzYMZ7ldEsLFr5f7406SMaiQ4YdM3tvHbTJHs
7KrdGd8ws2DHgqe+2CDuTxo9voIVBXBJ5l1OuAJ9E5RESndNlLt5+5aZ1HkXEB6HdGBotHZS97kK
yzGTfUHeITXwshWUSJxp2lC5Tn3rlM1bXX1bf7XkrtIJLrH83kNs8pzLZunIBd8+xYhuVLoWJ1Zx
REoiGT8dcOvLoguw7U3xKLPhHM1pdu09CcMkdZ0wAvPPrG/7A2nki4IECHjxhRvICkmwUwPV/M7m
9/ZScbHEQUJuC2Na+Gvm9wklMFBWzlGrO1ofumh0RpPxHNgR/GMzdbsFtaRhfUTasdNJzMm8KeZD
ml/V6cCTkDdghI6GHa9x7e4k90g7AXtdVb8ngA/WZZxd0p809kjlTYLv1kGSpcZ0xxlIDDGGtbGa
3yo8TcRK2zv9wwTPiRmbg0WcKwojh40pyB14m6TKRfe4WZefBx74gezXkp/k+TojKWL1ryt/6bZ1
6smTU0lu2G27fkdstZz8E+MuS0t3nmDC5OGqjeFmtYQfReTMd9dy5g1j/TRoNkCld07r52jctnXQ
TPv2taGUlYT5P3bPECmkfo9QK4pteBsQlH9Yf0PmxopTySTUB6q9weUjpmDc9/AHw1bljv7V0r3y
W+gk9xMmGIX6doj+if59Vq76i0YMgTpeu3dt8Sv+Rtp2XVagyucyUgJmEKo4Hbb4MPm3arKjIdki
PMEorR1XMrgM2wKfg589IDuO3nNkfCoJJ+W2Lw6A9bb6G0du3n0luQ/SSsWzmF8V6dC1bjYHoeyz
8Jl/emY57Ueq/9TDJyAvnceb9B/J+f0tKwUPWf3QNGiVX4C856dwbnateYTH3lA4r3PrSgMorFdr
4IPzzdA+BxIAxFX+q6pnVoncDPSo2jTzwai4pmf21p2VfTfKj2Y8P/B/gqA42dTi8h+w9Hjk9E36
lMQB0TG2Y1QB/AAqLhlgKF6/zHQnU2kov+Z85RO/ecUgnd3AmzdwrVZ4k2/wJh0lh+bsN/Orkd9S
nqm4JkycqNrpWd/19anWfGtxw9kDLUEQRhkAIdwF6kZ2Gd4u8o38Vt41isfzZs3/Bq6F6Kk3tlbo
DJEf1qVLRW813daYyIOD3dyAiqfvIWqc6l3Xb3ztcufmJJWb/th6QNUTloev1TykIbUGJljC4DQM
NVLDt7a8GdAzyVsn/a4U2PPgWAu8x+FRRKA/dGyOHRWOVm9tpXKH4oe0Byvappe1vWs6+IrCTUj0
/jtZcVIWMEXXy3ZELyVx/VM/jwSAor72izph2zjkhp9mQa44NrMrFTmCdLHeF4Iz2stZfTmF6P2W
iiAbfF5Ns/BAuCVaDIGTck+23+LPpWdTL+CmVGeMA8M6Kcj81GPfBLb6PfF/rrvR2tXZppTuYf1a
f5ZquA/TV5iTx9JjD4j0W2K+uvfuqAPpt7PmaPm1NQ/KyGWuYFt+tcP7HCMKqRy+BGY1hUF7NdwU
SoyTuGNyNmHIx408PgKQEjer0HbzT3tloqpf9Lk4zCZLm+5NPFsZNtSN9GJidih+dU35qBS8tzlY
3gyRgbuqVTVujsNSur1ZH63/X+80NlQ0QC3T5MS0NFXVp07/Ac4V82o16rsEALGRjOHBYVeF07Ww
9lxDAuTZKDJQItpqou6l1Zp9t8Q7tawcc6iDtg7/5LT+Z4/iS1ITv4Fa3mRm4uhdYGaZV0z61hJb
1Ry5WDZl5OlssxeETAhIN0Jxq/hHjb9U1AjqIRQ+Kzgtuq22U+rDA4aLXdn8g7IvfqhRDxKN0G08
e9W5uQ1NtB2Wv2HUXBQoHRcXmHOg81+Wta2yaoM/903sEN/mjca2VbxVeCVUizEkf7O5V6FOZjF8
lPqWZbzpHF1Mx6whg7kfD0vPS1yAianYawCp1eRUPdvdR2TIXjoR69ZkXmRlVyAALxse9V3q8zg+
FnuA2plG47p9zMky8f5cQXM7b6OG47Vej2Bq4Tp+KOKWaOm1Cncpv9owpGddupEt2mZcEwTdX+L4
yL05Ld5qM2M9GX/R9DuhtI5AADYM+ERQWK6iHyakixppWRGJWg5H7WPohRnuH+jDAvDdX6YoKMf9
AhILWQWVoEVXu4S/gOfZGcphNYHc1W2dcQqu+2oBJtqtK2zckVs4GRxhevp8K8nbbjehua0waIa0
mPij3O2q5VT9WGiuMmu8AC6DUozjRRr20vPaP1FngYdytD4MEfHpurnqF1Zg1xHahl+TqJTqrN5m
bVdkZPftKLnbZPRzc+qNg8fCrbcvuv2M2oU4aeQEknpTefSZk/mOJt2do0PKlCEzIJDXIohSgzCK
CJIqN9PILwS87r5y62OYAkvdLSQVUdc1/4xoAgsIvPPIWa4PTGvFNoMmDmfyxrU46MZzkb7Z5nGZ
ThksK0Cvsdd79HaAu43bwjo3Xj4koP3vROPAntwY8hhRFPIZX8fl3Ci3/s/+yRNzMyRbM/yuZwCs
JLnN5vChcDMs/OYhvlf1Z44SzJ4O43+9v1PiQYpqvSth7+pHRzw1o8Io8ZExPTJG5h74nTZv7MCm
qSo855mflzd7fGrHrZSfZbjlITtQXCw0cV/eG1DPX5ldG9zTr3+q8NcQTmaz9KNVzmSHz102Tuvs
Gnzes0NyruksOoOrU74lE21JSrGNk4+6Ocpfgl8zZNu5+Amrt4FEVz27sAJCQsIe6fpxrVK317k/
cQx2yj6quoPewgGSSATFWMi7dWSTADkG6vN4l3tmp6OZv2UrdDpylgFxQN55Oh9vfif6ZtaXQ8Mc
p5qu3T+tyjlvnHki9NknaMPTD6H16O7Wt0vzMcvw/I6u/S4POQWKGnvL9qEhW2kYNh77TaYyWKAi
yZ0KxI+RAaWPjdE3/eheFFaT2um1YF632rN9Gdu35p7aDs8DIChghRJBbkl/efmPVLK68OyPkkFT
eW+BWaI0kEvbXcpNhEK2cDVrU8eyq16SEjrcfcxuH8vihWGAE0gWXw1F4mfQcyzWMEVnm+ugUvjQ
J1/v9/XARmPT/aEemuELS+6TRea3vnoSNOb6FY6oJcqX6UN6JMH0TxIqjbamULP3Eg4NeTezKlUr
QX/HSEMV+7hnYBXUehsOxzU6ZctHk7xH8daW/8lQdIl+NzPbN55meTubcI+HHATehv6huENOzFdb
kb+GQjpEDTdNSNDjmwDbl+p3M+WYdePhUyEEffwkMj/OXHaNEpWheFoMIq5MvhyE+vrvHO6LVPJl
+Os43MkTH1B6G8bGs4vMbyw4HIi79VyjpYsgQBFij091yDkRuSavdl19p/EpAZmOIqdFRBK1gWgL
Z6GdjYUhbr8M6UUrJsRBE5p87J68IZHF8I70sYy9dC2ZIcC1TW6pxtxa2bRdDPQ4eQTwoGXnPp82
tWIdBxh98p0lR1OvQ3SjYhKuO7IRSG2Yt0erZb3PnuOaRIAxN1o0UCAmah1kJuU2gi28yL2YXRHm
GcSkv4v6Uyg+zyXLOJCiNB3b6jO3eSYSABemUxFXJ0WoTimuUuc+Purxqvfngj8wyj/5r1kpMkZx
zfWfsCYt+57KyPMVFnD1RaI/Pja8ee2JOWLZZU4OUYVzVBSB8qcC2tuxBzLSLCtyyFDV3dK8S/St
24eao3D9rOyvLooev+XA85+iijEj1oSjbjF3J46qP09zjPKr+ODKFgpwomVuRiTahZX960wg1Hwm
0+YODoJNBwEZxMC73D2V8V8HD7+w7Y5/q965/wlVzqtxGqDWI3a0hjNRFuK9YiRK2vcxz/aaQJMV
p3uVv3gkrAO1mIdiVm4DmQTTvtRfwuyio2WMwje5mzp3tZXz0I/htlUf02b1EeepXxyk+cNWwK8R
ujkDP8rwltjPqjp6c77vVniq8FpGIEratY/2lQpz+KxIgSG2qx265vjbVtsYdsW0dnrhMO0a5S6R
XhN1ZNL+NqsvHYgp6XeGDt2ySVsaJ0uQ94xE2OK5n/pTWqjPObkeG+rL4mJvEKNYfOstcol+kWGd
qbMv18+p4yKN7Rsx1rxzc/tlzsmrZMO116vhlcoI/4TyUWurXTPwhveDwblmfQ89SAk3sDJJIhgy
8RnGy56evpdo2M/qq4WsuMJCkDR3Q4quHaB2y4KRWNJ4TGD3gdOE7JQJxG7G0OIZmhx7tWo8W2aU
3DQdgVATMdOXa7XT7ehWWZT36AhHq281yraqoe2kBjVjsd5X+QEBceREMq3r6imPYXIRQunhQxnI
3qjb7b2wqdKTxLjXpxEvALlqG71Ug8GOQ6dJrcwZ5Gb0417/ilor8mBCUS0s8VGECEh0baQ7VGG6
L8+h5PV5oCs2/jYX38GkTW8S93toXJbxhfWzTQ+2wDvRJG6JIqn8MkzdtShCWDdGyzqVEaYvcMI4
bfSXSM8aJUUsoVhlbG26UtEECacgbMgUPGZzr1ET2FTPuZAOjSJNjpC0rUEuh8qLaruivw1G4ipl
sGifhoD/Uv2852lQP9uZFb9ATVGXcCVwluJB0JFCXGmORZDRWjenNq7vpqncIu7NqFe3iNn1faoY
55HgTWCChSlWAGHR6c4YHCQmXIH2ocdkVMbxuGu74mmcBh1WK4TtImA4Fn7TyHyZGOYcSxShE0qd
vmkbXdnGEZ+3ZUOTDGq6uBA8x65sL4VqO4JTRJrrk9b9s1NKzgkaacahosHJcGcbHaqh1T+G9GRV
xS6JBrxxQwK+X/hyeDZGL6UFxcaWpVFJvUhnTRBoS1JAeUo1BmeHKdJSAkooNG6LOTriU0qYOpfi
dTH3Uuup9r4y/Gi+jeKgDw8h1Ia3ra/7K4915PUUdkBn6StYfSqBR2powBSkWco2nTVwf8V6xSTP
NV8S0pSs/7q53YOvsI1WvVO0LzWtGRHbzRl6W7IOevxsGtuOqInOtRNwJojehJtlYLPI14ANwMYg
haVViO2Ao0HbIn/wKgJsh8VytYgft95FjdgNS+wNKBAGlcWyeYunbTMMQZNru0bvdbg3RqYUzSGi
Z87ft+a5Ak4dxLfFuc3w24+feW8TWKN91O0PwFnYlqc+Sk5KFeTq9LTav7oA7C7YUFp1vxidt5h8
DrW0E/GXplPaIrnYz0iL2udKVzt2KX/Ktk/lo9vWyF/sNvxsy4YCnTRERIIab1Z0V6rMz8RSViYf
igG74d4rcqCm8W0JMydsBG13umOECUqISkKHO3aL37UWcZ9zNdg/Y1vL20FehCspUbJVjPBXqdCj
8lJrQ0ehZN0jG05l+hYKQ6v4F9AHcc1NvhYyks6ORjArsg9IsDUXBpC3oxsKL0vTYGjsQzzPMHmU
36BimiDkqzkCG6uN2Ym7ygNqqyodydkIfCPGMj2kcwMuFV8aTG0N8MiQlUcJMk4blWBFiTgP1cek
2F4isjPy3FOWpNfwYVDUwJ0GxvsV30qB6sY0TXkrD+XgmfVDIXaajYOsp+J5RdpZTabtlQ/RLjp3
Z4qJyQ/jnTluVlEENlJ/g4FKZztJ8SZVqBS0W88r30AvhUXLyNbLW3P8HNd/ehOo7J0acrIWpU3M
eIJHT3Ij87lTT7NlM+vULs3WoWps1J6/4l9XE/0Xmk8ZCoSWQbm0mNLNz0xq2GAk052Le1lnr4pY
zPMCzQ2WkLOaP9TbSqa5+Xi26osZv0ktKPVeLqvHC1cm5E4W5ldt8qBp72havCHDjiajII615q9G
yp85o3hPosjXEsiKBhQuk3XbWXqxozaI5qW/jkyYbmbGsW9IONrxPJY/WfgVj8CdvMJi+UVkMDFh
Fyl+/B6UYpGVbWt66+B1uCPky6j7VngNlZMW9vElw7mpoUK8GfP6k9TjtE+7N5H7fW7+GkVCzcro
G8jF6PLzUMpX2tmc6A0Yc4gVt6+drH9JTNUxyYe1JidHjZtpfdA/lHfkXaMNmW00v2Kb9DkQw6Vq
jkuM4An1qlALWP7CNeM2MGOU2Fvi7ayFJgeers1EuNRjqC3hJ2SYPSmwcwnz5DuXL7ITJFwtKhCZ
rbv+l5DsVygcr/q2LafTOu2S8KCKc2ekTsQRk41vY/sM6QS1PBUQqZ5dgrwhOrWx5TqSYnijzLUG
QxOP2b9Ris8Z07jeHmbp3zDZHof2NdEbT5pedU0nenXCm6C5ZSYZV4NZr8iRM4wdJ21+jUxhBH27
kgHC+L+twgHeVLny3x/V2EHExIDMS1tl/VPCJlYU6zFSSOoGp9AAgfoxhVZdziI3HyomxS/kIK8+
14XEj1l32lV1FOWjD6u9Pef8HLhgs0/LQjvFb+wecCA8pPJXDAhg1W5jgcn3eDUqLU9cwPB1MbGc
gnTk696mv1pd3aKOIUgI8i5ENKErYO1Npd9CmChIUTcitE9SP468mnyYCgA7S4KxXgT73a4R42WW
F9wtY5fUhKpCaJc5xLXes342BKKY3QLmoHnj+Bc3lnhGGdBsxrgcLkMMos+xP8NrRbGyuLKMz8MG
qEqf5CFtnLHW3yxkKBg8KtO41KXmJ/hc9i2uZIwrUhmIgjpHicF7WAQv7IqIclbD2H0kOr3XNbm/
y3rP1lFCvBEovVxyAYKOtEnvq9FxpsmptnSxadT0XErbHIHIUBEwp2msi5YEsyALXI95G6ijhKR1
BgNkELsOUnSLxtxdZk089fPyOUvghpoht65QUQ9Xlv3cKFSn2fMziGvW3tvHptyp0V9lkzKfKBeN
QVSvp8ypbOuidrDK+VkNX1Cp59ss/ddQODLfh5ZLs25uobhqBFijJxxkmgTE25x9hyxfbXOPpw+F
wy0WL715nw1QXeVVBjRMH4qge6pDFmv8OS6Pzcme8A6EcdM8WQskU2jkSmAlsfoZ4lYtIE6jFU6u
CkPXZriSR097LHcDxHm4NjZIqrWb2kz/7NdmO6kNhubwZU7GQAstt8hm5UUWP+EgOVwLRpMkb0ik
6GUwEWS0Wm2hCJ6kr1aOcKCkn11X/EZrDEp2r9du16ThmwS8IA8vyQwkG5sIbjojz4LYmlVeH1S9
lewWPH4bziFhWApGgOhJN4Nc/l5iSgaFhq5Y+y4ScQS8GFYhQyczm2DLQfrGOW5UHJiWX5Z/WmlC
MPZEEs3KcJDnWCEs+Lua7uaATwhMHqcp913md0sRmKB40fBZkZI+xC84sZC7o0Ic+bg5HqbXYUIa
qssl20rqGiAq6go7ZOlJ0DNGg6CDTU2PnyZtvbK5QsvmbPK2+Ogs+Tkq7X9FXTBAg1+aSyGhLXiE
OyB69IuifetNxjsAt9QcjwQSp5KHbjzqZ9/CEIWCWYcQEW7bsu206UOmTkXGJpagNyC0Cw3Vi2Ei
/65TI3wH+OUAa35Ntf4a+WbRcSgx0lHC9rILQcbAJNKzNJwEtTROx37hLs2dXEfULFrkFBMoJ2nJ
A7YuZeCcZJkrKuNa8E8lW7f92O8GGRHIKg60nG6wFc8KopZWOHmf+Em40GMMPCPdl4hvrFGOtfUE
BHlsR4BvYV6UqAqQTxfR1L7P9MiWQ4V/CLUaCc9Wz/8uYT9YlpfVJxFq17W8WAbRhvXfFALkVbP9
PmQt1HPM1i3hcC5MHVxGrz3MCTMZpydk7c2uy20RrHYD/BrrT2UK2scsJLtRZTdHbUBpJpQWsbG8
D1WG4bRz09Rgq4t4Cjt5ZC7FidIZaNNjG7ZQD6/mZAIgWcZJssTNyhpHCU/V0j6ZTPSaiL1OABYL
h2PskNnMKxBgUXdvMsQp0xxUunamFBDq7hUecsFj4U/Tr9pYhyK1t7rgG4b/4s97Ad1tiymIxmaX
8NdSOjT842ulTJ6R/uPgD5aqOCS2FYSdz3IcD0fjNUSzU9d0e6Na6SrFCcF2V2t0kGHv4/AjbDkd
eVAQ18TJ+lRHhtfDbuvzDBQrXmsi4qqJVhrzYiL1xm4N9Sw7zfqro9Tqw2HXlP9supiIf3hMThPa
uPLHHu6SfhusH3RgcfIZyRAp6NgGN5E+J3K6ddPmRwXRaKmOyBZ3qkdMZCnqcTg3IP5Mv2jpRzhd
GE+rHgyr5i1GdCFZntxLN7VqAzvWvJb4eGd5cDHaHO3Y0n1NoIBfqmCU7lOT+SZJtnZyUOe3GjOS
OtLrpsuOSLoHzWEqeevkowQY+XjpJw72lMCW4ds2pjjQ1XCXGda/mH7bscn92dKpFcfwVmK8KRDk
qZmJygxhgqkcEuYgHfNm2EXHbrxNU+LXC9Y/s95rWAgwBW4JVHz44AedT0oaITuRXVn6hh15xD5f
gZaxJkXGvM9QexigdEV8a80vKbnJpou/CPnax6J+qfW3BS+vNKS6Dh9VueIBTafvZa7w1tflh1Kl
lzohxLbT+osyW6/xKpNfUKxObS8HKT/UNhFzHe12YqeAiqVslY/PIYr5a1pYEFu+JwwtchT/IEri
Pj6AHfNucXpWVuZHFfLzDCrzONSXOLyxzMQVpPChiB62Sa8Z0m1vpN8GwOl0W6RX5v2kCS+jAXU1
EwAgRxNi67Bn3wCSZ//f9xk6cGOarjKS1BWlrb2MQc9yIkSSb1RRntRmcVej2C+xoT7Tl4UmVuvx
TCb9vBUDClxFiTi7c8WvjeVbFdZXqX5a+WUVg5O3EgIXtUOSVdjRSRjzJwr2KrO3Y4iIPJxlUOXq
MR1VYfGqtKD5rMBulPYDz0X5YMIf6Q5MNnO9sOsSu6GVUFkLO3EdWYEsPKWlZDFBXVqe6MvxerV1
LN5msvEJLzxkBeRyL8L9nGk3PY29zNDcyJ4xYvh16isSylKk7YPuqq1fpidJhM+YIfrke5qsa7S8
G9EPVl+ofLZQ05BcNX5WjGsqaZcOnL216pM0y46pC68yZfPZmjOUULGleSxxBDgVk4cV8V8y4bqa
SGgrRKp/WmFG2uzYUAaaT/8f16UcUamSsZ6IRoI4a7ACDwPfkzF7a4zmCMPkXN6F+ET5t2rfNWSB
huRhdGeJGYYDpX4T5vrCzrQzuXVKBW7EjuTTiAlK6r/mNTtZ+WFpYDqiyk3KHGuFhWhoCbJ58WMR
nSS0Bs2cHo203quRgUdmNryhVlUX/882NxpQJ3nfhKAGSR2/tZm8JSaYjwDfSYJiuOq8vphOURc6
EfRKtS7o8tfU1YTl5tWEhq5rlM96tc0YaIWIV+neWa0z2JyoAQ0OANc7FXHbRBuAiVvNzSNA2rM2
fXDwDspdLDs95EtzsFky7D+vMfEtqNafGbDr6MbzodtX9Nyi29mszKF4qUsTNua2mt5cPfVMEkoD
aKD3/iTCG+9XKROnJ/1WiOS1OXNafeAtyWuEiXaNVCqtJVfRRO8kUccHrJTFPu8msugAedPUbdnc
o8Rt4GuaadpbtflM+VbtdkZ17brbEvua5uqJdqhBiBXttW8qRuiIRWBb5aG2aRosaZUnw7pqYnby
R/oS24pWntN5wDh+x9K2s+XSj5RM9Vdl/Z7N54nZrF4vtvRTzHfocFb0hyOUUhyCeQ2xOmGVetC1
+WKg2xT7BuWD6AI5Vr7GrkZkXOxngBi13IvxJ9JW5OfJt6XmYOESd59NLthbXyXHmRBwCunEV7yy
rIXaetBh8FdmiWE+43cBRVm2Cxf5cpZ4sUfZwIqgbJJhfscy1Ns/ifanmMHadZfCOMNkQhMv+I2l
5hS3pavhyE+N9pivl1bPfTpfty3ckVZc2/LDSt+WlnsQr7k45BNa9ha5uHZqyabKWgFI+eArvMrC
OpW4+UOFCD9rMLSiQutW69hKfxqRuTm+YbPFBvMQKQ1JjTdfbHEQxeTSdX1Az5BTJPEWinehMVHF
ceshflZN4UTj6FbrSTdLfjGMXAghknC3Sg3QIkJULIllHiz1U6E+qcw3st+vezJjAfY3KzlI1oyh
dX17EF/Rtqp3OHQTUEljB2Ck634/npvBKYC5opsebZuSIRt1tv7bPLqxAEZE9iqh7kAngVIpfkJM
vsm0L8H+DJuAvkoaIV5bHLrSaYiRolB/myHGs1nKVY3vCHYgOcNoSgbXK8qKJiycpCu9aZme6g5y
45gMh275WHQ3NQ1HzQ59eu3mo4lgVE3OtSzxaMbZR13oO0sIPr1vu760Urk3LVje1kaViTVS+mLs
2LGWA/dh1AZH2nZ57K692Fe2TS0gxi1W3KqH156NN1n/M4oSXZe5T6L1NW0+bWUo8K1gdWgmxcWd
6i5qj/wh86UUgaw4RI+faPhiTeebRy8FOo31b9DDbdnXr/I4PCXQMYNFcHR7kMYIm5i0jdvoJUof
T0VyNexk3/BJq6Hiwbo4Wjvseu0o5MUgEZURNo062v6yQO67E2ZjhrsXEVXvGDUQAEAIeNSwbVN1
F2YEJY8GopJlLd1l/DIMDbhoAB6Iap9cLPDUls1/GkgqtxzVXnaKvCxuM+lEcpZPVZqTzBIzhZVj
D7pijtHshaKna61h7W3mwV9pCNOyFncnyNMwd69JW/G2d5FMw51Bxoreq+olkhTz9ZHbJ7sm+70b
jcawsxWAg8gGS9D/x9mZbMeNJOn6VerkHtWAY76nqxYxDwyOIiVyg0NSJOZ5xtPfD8zsbgpiRHRn
VW5EiXDAATc3N/sHG9ym1QEThQIFJUXqv+fDFdDOUPkRFul8KFEqAA+f03t+NNnaO/cupwmkQ5yw
i5UTFM9adV0YkCV6+GBtF78lJWTnvnTIUWuQ/Ur+YGI5XMQ16VdbvXqquChyZWeNWhBZfJ2hXWSk
lr9Jm5uCwjE9tUEJZy5FMIvGsamwLUKZ6XR9lRs/MTdC5yjotk775kJRtj0OcJ5zYzekSYnVZ1dJ
AUgNfn3DyRP/WR1uX6tcOePpMaMVosqPkaL/QPpISuttHAWPqgsfN4n7WxMvgTuqphtSz0qj5tVc
txHAJwVWw7JkrRX1rYVcD7B933vtq63wpaUslpZZb+murDOEnrIovvPQyyJvGoCqoS1Iio4zA+i+
Xntyw6s4XrjAs0GF+j3ohv7aR9V8Rp6NfgDQX08yr+NhmKutMw/KpVeWr6LK1qylRVN6+5qTkxpK
c53uoxnRus6dtaAy5HV3Wk9iZtxZVF0XpdMPczOOSLFRx5Li5j0ePzh/hW3ZWjUuAOzkzl2rYcpo
5etsTC+ouuXZE5Tful1ZPmw2/KkMauQ8K9SDXKwAEVkpXWr0jFLzSgbDF3C+UELEnA34x07RdaQS
UN7gL3p+tBiShH18KC/NVho5kTdUd9LgW56vIN7Cxb/2aYb2nN7uwYuiHyDz1J0r4I1RZFi58Ter
Xjr9rYImi7RlWUJpzexVIT21FcCaYFXr8654Avft4u8r35bOzmu/9cq2cTahKy06/9oJLiKwp/ai
E3dRvurbn0m8tJNnn6688eTrNKceKrqo/qNHrGgf5GhpYkLVHgQFTilBnibhPDuUnO/j6y6mYm4p
I8jTv3BNEpurkKBhNzeGvki6S9E8JNqd1RhXkqs/ZeydkXVJDryQm0tak6Vc3+ferra/qyTLGXXw
qHHSZWkbzpVVt3NR8tJ8OB61gATGYQXLP62tzSs7R+ywBGWfRqa2V0dSbZ5bSH7SFp8XaJzHSkkm
Wl7aOtCeISBEDTE1xli9qgrQWGrab2rJohOVljvHTAkLdS/WDQCseQ7tSom/5/JrFPTrHC5Jn+HS
WwwDAjiNzz/S973qbJWg2BZZvokk2FKRtFYgAVgowsQX3ugH0y294adnzS0nuJLTyqbEbOwyRebk
oYCepqq5tWn6l5T1svbRCzGyTwQJjEFvQ1mrtnnXpGTxwIH3hU5C1EPHy+MndOcuPJlDdAonOPBu
GjMh/PZrC42cLl5XxpUqroS6tSgJ0YGUzYuIo3rZHyxdmel5Xuw003MWgaf/oDeB4Aht7sJDQorG
oscbbxTt1RXWJoDjFQ50tEMQ+HQ5vEZliaszQ8DJQiBLDl5iC9SrR2umF9qa8m2mkdRaw65Qw0Os
lne+BuRXiu4l1987YDN0yb3US1+dWRkktCrY2Ja3EQOECBTWurRfILXR0ABMbtD+manFQxbAZ2iX
qXTh1EhG97E+z0b6UUiX+KbmU20IrurIVDZCAl2eG6C7DVXlOatbqtu05tOZw2nREx1kAb+MZ3Uu
/5By51EKaAvTmTIM1A48/afBZl1ESwVgvl1uO39l+KQrXv/uBsE+sUGwQ1Qgg9JTinT9iOxM1rVd
L01gbJ6SLB3jxnP9QwU2R5epUoz5eQQDNzHsnVIg6vRNmMjImWCBQgq7dNaqfBHAicfDXIddWEoP
rigWNp2BKvIAbNy43BGw7kDPF8NAbzfpf+Y2MBCJlgyiL00PIcqKL0yqhgUA09oHUgQqcKbSD4yj
ZFlq+a2TJldG5F1j/7ztYus6qw9Bi6hSXb8BpAmkjSVduaG+QHLjh+J4eyc25HnoQU4gy6cNac+o
YR1CB4xT0AEoPi1HpYx6Xl+IUU29gkM3GWLTbqHbzOT5y/AdwvNslEy8aWdwBs9IJh6Ro556BGdh
0Oiy0EHwaStP+pZVt5XzcOYBjmh4qxONu1zz5D5ShbKX5TYbAaKiOPTCC4Ai6nSHlD7LH+uwhRqr
FzoZvUfP9a12LdpK2uCBPjhzH0cEbtXx55/ExMJKJEVjg84ZustRPjeCz04LcDUswHfBUxLLPJrj
l07P05EOAfUG+czQ5rEpmEggF5VqDIbJztBpCOui3WW4jgwhr1tSywMtfRdiz0nvBnptXEf7Rt22
ytaon7sKoYOSD0zK15UNVxE2iF/9yCOxDCT7J7tY6W1YvxTmEmbTmOXUHrTyRuj9XPRkajYPld96
/feEMFw+q7my8cF/yDYk88A1nr32nj0U8hOUzLkFw8zJOqwn6k2gS7tIK4HXo/w+1GS0EOf5sFW4
+PHMcL/hSGIWKJzlrOxnuYFWmWzyutgoYbVLPAkskoZJK1nhz4jzgch3gp91Ecw7lS7u6Vf68Ql9
tTa0X19pk4VRGifygBGjd3G1iHfOdbr2Zy+Lh3ITVjN5DbREnn2X5lDrwMrOdu3srl5YM4rTc3f9
7s5f4SAdZLDQy9N3pHz9plEJ/fWOEqN19FpT4kN/QzyGQmi8xdlKEJ3GduGckg4Z8emxvl6zqjUR
YjcdL6sTiaHSwFO2VlJA9UQdoxtL5KdH+Fq6VdXHn39aMZVUJK7p+8zQu7aULg2Q0NkB1OUZ6e7x
Lf3+9tTflJOBl7gKdaFDDzwkGl6i8lzI+Tpmqvok5Dh2mRpRmUYHXczSS3Z2EiyovjX75Xv/TWNH
1xfOd/eMvcqxaZoEFilFvsvveY6Q3OGh+CbdUoIdhQnTMwMI41jsmog9epYkSsl01QtXNBuUz2SQ
Q1L+A+OCH4UpZpmtUvR2lxSEx9YqWGmwyH7QwntTOe0hCkpPLKrI+Xc1TdCGA80mx0bhJSi/+5z4
YnRy9evcu7aVaGPCH6hdtPx7epctsriyLi4BT1+3r3J2H+n77l3vxwFMZOCGTZzcBuqDhPZmtgQj
5V7JHlpoI+jkUrQWtLnvDajPxNjBotbqJSDaG3zMl+YdvY7Bu+/1lYzoSogI7UEiTa4XJgcLcA0E
qp37WCnwDACZQXldDhpM/lXS0khZI3t5O5J0qf6/tyYIKgitc/yC5IP6irBhdt3Wzyq7PRkRIScO
9xFtxCG7opPfZahHSDtgvoXVzVqk8ZqZg8JYQlWNWmX7YH4HFKCrFyrJEaeQutnQEINGWbZbAzWq
Orwctd9i9VuHRDPgRPGzzAitVFYcQCq42Q2gcNoXXQPl7tUrPx4uIb6St3iemMmyQfh0r6PChWmm
PURCu/aDg5uCtLKvYkCtyFwEFB7LZdVvS6GBDr6zxGXtvGGRVHVXapcv9fxlSPYQ1cA/PBQw+wzs
YjLCPvJccK0U6qPiLiRQK/ldofk1eu7Wncia66JOXkRoLmxO0gqJZJxQOUD9EMWRfh/q9pzzqV8s
O/QnKGFwLphZwYtwEmQ9spVH5x4H9czdxM5zKV8mHM8oBmWahSIygmoCjRzAcpswYi9TL8mMBno+
KoDuhLsK2zWYZcCeQ4A6TsbRQ8V6T/3eQzGBBxiU90W/q5O9ALdSgKAHmZkHiAn4AbuyXr9bSAE6
MiRarZ1jdG4M1JiwX4QZY3bXtXaI4xu0hRR3axsIL/lLDiCtuc9L2I0hfEv3sRT+D8vzHsJkk8hz
O7sPq5ssEQulcW8lThNx00Ckx2AuseZeDV+pVL11l4YzIPUZwNo6Tu9Ox9UPK5XfI5+mTkI3n0hj
2X0GUBiNH8hP6IFKzbNfcnoCA9sAjzboI3scA4ZIuZG0q1hBSwA9UtAVrVfMgE51KnzWkEpa5Bza
3HyXNFDzcTVSfJ4zCqcyxQpOhw0i/t4NcHZkN/YeMHkYO2ENLNYo5qCDc5McmeURbpWypAl4aKVd
FR0ka9fEO9tQAO18i+jjRkCuovIm6zd9UF43lBkjmwZQVlfriHbATPe8G923X1NHn6fWz9LZO4DI
ZEgjcXVHp2GZVd1N2LUvqtNstK6fq6gydBEi1MK91IanLtmq1cEchr+5c00Srs4q2kRDCuQAKGoA
QnhpPIpvQPWHZ/2MdPORvFzVJ7lHmEuKpQYM4T53r8lr+K69lzfSLQetSllbr9VBOTeSOLJPToI/
794UKgD4Q/uOaRzRnw4nsOpboaFYPi923lt9Rsf42I483sGnDT+QZEO2HDk8SAnB2lzaqnTmhSjH
Lj1JjLzWEX1kDuHBk4DipS6ScaVewyMsI1QRS5kmso9IRhIP+rKliL+QKhOnR6OsL6sy1dZpVKU7
JRmcM5na19mT9qEd/+lRa3R1Izy5xIUTslp8iV2UwA02K0Wu8fQyt75+ZriAv05nItvg9yOpu6BR
B18MKcYCiT7AyQgG624ws0oNnni0Am90SEDRZOGF5L866NNLzgCgr1vEzeUAVlx6C3M6EX64dUva
f4W0spKdFxJmFfoDGSyEkrpv3Cz02F6owKf9ke+RJ2uHJjAncZQWw9K69aJXRbnzgmZB5XTOploo
hxLBOLWkXB76j3VymQLiR1HFjtgzlKcCp9S6W9nSQ+a9KqF8Uww0f4N40XigNBX0uO2Apo1U42b4
kGs3DZ7rVXwJ5KbLsMLonjIf8XpcMWoaaL29k2zQXpx5LtrktRvuRUHjzosviw4aE7UAeuUBbUs/
ysz56VdwJB/XxCSFlStKMrpR0mSq1p6ExCGs7B+S5t5rLlSmnROjOIwcQnPmRPJ1KqiJUaz701fF
jtj2gGvkfeVmxp1ZhOUVnUoIJXGa2ujwJwkiMpG5AH4XIqBnmfr1mQc9kiGKScorS4NMjOjVvVQW
dHkHJ1mFvXEn1eQtCajBxOxcqJRXulxRI32Lc3nZSCV435aySk0VPKW4asu+debjF8duaJIVt15c
Nq6Xq3uvLSVYulHlqLgNJNKjn8qoffl0hX+2AiS/1pi0AA0hg4PRCQZaFSH+YmrdaxFGI7AqyrYG
ivzopyZlsq9aKJN5KIqbziRzEalTfmttIwAd3SrgK8ZFh0yED1gzGtD+qa3SORPFPjboLzbuDzve
T++3VkQQyCjTHozaQK3RpCKXrlJEN6HRzWvHpD1LE0/OniSwz7qVcrRB46m/clV/7NaB6in9t6SO
77KoX2sA1mOgkR5epBaOki6o46KoN21BMw+ecltktG6Q9jT9Zewau9Nfysf58KtnGKPVp2foNNuR
RWinSIO1NDFBXM3lZ+cZPfKAJhEiOZYKN9Ta6CplxQWg2Qwk/5t+l934zXN7L3GGoNv70l6yrJBz
Wg97CTAbjw/zgAfClAYZpRejQJRlYwbPVLORHxYz+3v1HkYX0A/4Dt+i9NKg7MYp6XuByQvHy1dy
Tgk8Ts+RGcCZVC7DXYnEBNx33ArXcAyqBAm9Wf4E5b2QZ/E1KqaWtgzLG2RsBs8FQbqn2ZKccZr4
sBP7ap4m267olTwdkP26QM5/pW7CHQ2sCzC3Mw+fcWn2zcIkTpsbO9x2597KBi47k3Cpy1YGhl0G
VYZw4czISDdUYMffWsRz6LELhHTmGjW8Z3UJ/XEdzeGhXkF4uYzWJMkX6GIDo17TNt5G63pT772l
tYJ093e/4MkWb1iuUxgpT4Xf9hxxhrVYyzeQllEGxxe+XSCwtTS2TPOsm2kLVG3nb4/37iJccbbd
oweQn0k1lDEwfTW9k83RH+qwI+oLrP3oTy/gGc3HKTJmFErmSEDM/JV3f/qTV8aH+2qsSb5dEB7C
cBzLOUh3yRYDi+v+FSn2ebL8mxXUDwuDT6vKroAMFaI3LxwbOkEeXloC3GbSheLMmzsSTz/8kj4N
UMlNbnVha14o0kiSrfFEyoMUJX1pZUf5WXOgcUq+mKqP1/VpmES1C4T5B0pq9MWztl5o/T3nAwAq
5qo18Lco9xalGvtcknRkx/ywHPk0Xp22Te5E0COaGrMBNEylfBdTokd+EJmddpEJvGmSMx/CkaRP
GX/+aTCVHrwWRfRW2TjWg/ysoghgnJu6I9neR+b76eKuZmR9qKnYKrnmTZND3kRG8/QHfKzQ+XEI
+XRt04yt1PBqatdFirZVWIC9CD3bqOYwbRBE7wzSZtmEWJ2Bw7pSOjABvo4cGTYP3jLWPXJOnH+R
Q1dRl6jziopHaruzbpBrkOQC+Zge2CyuRojoy5K/N0ohbyPLk/c12iKLroLo1MD5R5YssR41gZon
nswOcER/sM0LK1ZQgnUcxNIi2f5ZI0c8j7IOkkekpShcIFp4eiaOrYJJ+KJPXgwgUXEEKRFLQoWd
GDJHb2Im9DNx/8jBTvtIJT/NtV/oBhQshvDU0F8XYCnRbff0ZWMCTdQVU162nVkeRJM5V75X1Lso
hoOIBG8A+S0bFgGB7cxefex7ncQtr48BJphGx3vLOXn7OwvIW+/nZ7LjI5MpT5JjyVCNQO7c/kLK
D/hdiG5l2Wj7nDNS+TqSyJNcuGwcLe1UrBv8qKCngFpveWiEvPxbH4I8zXcrP45yUMsXhoXGjybb
TyUCtqJsX6ImOPOxHbMRlMeJ+/QpQAb2BjHIDNJTyqgDMP1x2uyCWCOj8/aWPVwNam/O0KRfCA24
0OlnOxJJ5EmYytH+yXNHdHAT7+v4MQ3O1JHHmf8itsuTzM8y6Y0XOdd1lV2YjCKHYOYVOLDe0hgW
f+/eJ1mT4Vd1nqTjvUsgB6yVHyZnNsBjszJZ+gVKIWYRc+VRxa4K71r5jNfXsWUwyURq3F1jR1K4
cLRAALpXFuC+0TQ8PSFH1rA8WcNF2bquJLi6bnozzEgcgWz/+vS1v36hqj1ZwECmOjcY79yGgSvD
4xo1A5JbS5sDaT09xNeTo9qTVezFjjs0EUAjTUDDV2nqGwhhvFI7PH39r/d/kBq/LjE/aQcXQeL0
YADcd+XBmSmmKbZag9ghToUWHyqx147AOqQCVdbTo36dfKr2ZGF7ETC4QUvSQ+3XL2mo6lTE1Xgd
RohdpGENAwWF49NDHQkiqj1ZzUZdp/CghuAAKyq8lO+HGKL4XLrp7tXZuVbasbc0rplPgSrzfSvD
EzY4VGpKkp7kPoq+ufUSmCBzM7QMzvkhH/viJss76nxbUZ0SUVwoBrCeIv/B7PZSD0Ww/NF42Zk6
ytdrXbUnaz2PpUjTQN8eGtny73Ne/N6xU2dz+pV8vSRVe7LgPTdwbTcrgoPmrhr/W9BcydmZFXns
0pPVTl+/khwtCg4Siqmx2aFevMyLMzvqkbViTZZ7a5LRKQ2zEj+gWZ/Ab0N3TkHgcT4gm3suzh4b
ZbLidTVoAMuOc097q1kXP+l9BHhnOLMOyZO306/g2KqwJuu+t5Sq6SNGCVAcKxZBg0EFWhYzeIm1
tHMgcuRnItix55ms9dCvQkyiGQmYNTwFCpZwma1yiQJ/gWHGmQc68uKt8eefVqCNB7ATpqhs9vb3
JnqMohIxktfTk3Xs2pPVXcW67XR+HCMkcd3APUal3Kv8M9NzZEVbkxUNHa5UBSD/g3ZAMr+G7kel
+VrOl1p6JgIeWczWZDFrVd00TcIIdfWAKhxsyTO3fmRezMl66JPMyrxWgkAydOgcv5bwZ6szEejI
V2NOVkEiFW0A+ig8BGKBHoiMQgfSeiNtY5GjN3jO7vjI3JiTZaBFWZ9YY1skRb9OEldqtD39zRzZ
EczJVw/MTisMvw7hXMZ8LpTqTI3qO2BaPREPp8c4clRSP/qbnz56VaHmYQV+eGjdAFl1I2n6K0VK
anDQhCPFo543uKOktZ0GS1CJ7dIeEnVDxvISVpa0UdymPRMbj03k+PNPt2LrjlcnRhYdyu5K0i7w
ezrzkR1pIajmZIGUXh9ZeRRHhwxJDZtWKCwJhARm9avzo4RPjEnbOfjQsYeYrJRsUGrPivPoEADA
z82HqjwTQY59DZMdr6ZxNniGHR6sQVpryOUUlP19DA/Mc3vqkYzKnGx8daQVUpYwQi3hnlChQ3Pt
SO9VgfKsGixOf29HnuKjUvvpHfeuT4VfB48UQEWvtbvQASoAyiEdzlnUH3kBxmTVh0baG0rn0QEX
8UNUVqCppcfTN39kgozJSvcCVbKLIYwOw2vzTXnJ3p0fUINPX/vYbU8We6VWTQTfPTpUvaGjhye+
F5p0pgZx7L4nG1uFXM6fILAaEBj2mA/Gyrs5fdvHLj0+zqf32clAMvPAZWVh70F/EPCn0FDtGQID
+zuUoJ3I/pszNFnEZhYbtVsxQzCRMC+rEc84/QxHtk9jsmSTHF86FAH5YiqANPtkJV/byT57PrcP
Hbv+ZOXadaknlss3j7+p8o2+/2g4XsC+noHgOP0Ix3rzxmTtNlnqe/KI86v1WXxZPmfX0i0bhvqk
zt1HazN3lsClT4915HH0yVCaUaaVminhIcdHFnjUD/deH7FLM3gGp0c4lllOHcJLuYW5jpnhIXmF
6w3YLbJm0Xfxat44P8iTT49yZMVN/cHtPDVlLBWig+lRe6QYmhbFmQc4dulpoMjkFsw79y9Tq41N
LE0D58xdH0mYtEmckGO1L+D/8DENoDsSCWa/2mQdSpFtvjg9MceGmISLVDaRhxia8NCg5gVPHkkP
g8LwucPJsctPQkZcJz1+umzGcUyXZd/769Y7U4k4Eo20SYiIZbXCUpJLtzdIdmOoUyy65/ju9LQc
yyK0SZzocl+XrBagB56N3bfmGsTF6AZ9VT2VV81T+XJmmHEd/V7iU7VJuIhyH/mLkIfA3w3vmH70
jpghY6asfXoqmDarZ77SIwtZmyzkzndsxwc2eQBbgAaXXiE2uG6dmf+andvVjq3kKfVhNK/WULtj
y/Swt8VwBcYP8W9pFita+mj8W+e6UEfW3JT/kNdxie0y05ZjRuhIm5pIePqNHPlgPzo6n/a4QFa6
wcmpgjcSUm7YKkuPKUJZpy9+7LYn61ltpXqwYUBfVCi/yWwLjnL7ceX/eO3+n/uWXv/5yZT//k/+
/Joiq+a7XjX547+/pTH//ef4O//9b379jX8f/NciLdP3avqvfvklLvzXwIvn6vmXP8Ce9av+pn4r
+tu3so6qjwG4xfFf/m//8h9vH1f51mdv//rjNa0T6Gm3b66fJn/89Vfbn//6QxlLsP/x+fp//eXl
c8zvrWs/eXv+7RfensvqX39I5j8N1aKbYCiabggbEugf/2jfPv5K0f8pm4as2qqiCaK/+OMfSVpU
HiOKfxom/1yWTVvWgEsTcsq0Hv/K/Kdi2/yU/9mKzt+of/zXnf3ycv7nZf0DeMh16idVOV74l2Wv
c4TjQmD0VIV7U41p5yCocHJSY+/A6bV47qIG8n9R5RAzDTdM2oXsx9q1rpQiXYSFjAFdGZvgQv0k
CF6wwI77bViVeNd9mr+/7vLzXf0aIv68KUU1NCFM/kPh79c0L46TXBYdq7jvs7s4kvTHrO0jfIs1
J3yybbe9t9vI/qHrtaKc2ejGS/9PGPxraCqSTIasKfr0gBq1QnIaMzgkGTpKKI/pF22M8iRa+fJ1
1Svey+kn/Wo4IdMCNITQDXMK+FNj1MFMin8WFUAT7dAifg2QS3xyrBS/aDM2f54e79eg8ufjfR5v
/Bw+BRc1AMZbM54i0NWyQhmcVF7KuA/wx9Mj/Rph/hpJMIFQ/oWufoToTyN5PlKXPWUKKUqqQyCF
8Tbw+ub/1Jf6axDDsC3bFKOe12RPkcrAro3SP6RWjf9KEyjvBfaQF0COo61wqvylzoGIFpEhzjzd
r0Wevwa2WLw6o+rWtEJVhoOcJK53cNEygBaRIF6nhq17aw26dZsgGrfvIrtBqtGQbp0gzc3Z35hd
ZL35RDWddTJZIbZZ9KEuM36Yysus8Nu12+bn0vsvPk5F04gxoAo13frtbAvrAuq7d/AtX39FWhQS
Ll3Zmy4MvYPIiur69DNNMp2PSVU0U5UVg+GENQWsiM4KdaG76NCC8Cq6TPqR+sK/TmUEoZHyQzW6
j8t1b6A0JKOKX65Mlg02pm3Sr07fyhfLhOU4/p9lqf72epukIWw6LmpueJVUGSbcTg0FtrZRsfk/
jwQf3rRsWZVtFLbGZfRpmdSFFCaxY140onJ/IOAXbAsbMZg2R9jq9EiTpOhjemn4wcpUyPI0ewo1
VXv895pQvWjwvr2vmMonMwutl8wOoeu1pms8wBAbNTK8OHzWpRTXwjqNrTNH9y9iu8aGw5NamsbW
N4lAne7rCfzXC1aPCdQ+yrSnbECcIIaLf+gVN34YqPIjkoBr3OkJ+OJz1mQircKWorOtji/901TH
gxeYjapepG5obURvV6sw8kxcXVBycZTEPVNH/Wq+NcVUDRvJO1KIaZ285kjGpisuNMXAvzEuQj1G
BsRONYzfzfpH26jdReFZ9XcfN8wNYg7q9wJRqTOR4qv5/nwXkw+MGO+YKCRd6FHGru70Xv5eAghZ
41EJPDbom3Wf2tm6Um3vzAf3xQ6gKRZgabpxBA8xCc5GEqJig6pZ1cXDDjKtvoE4I86VUb5Yqho7
mmLapsk+Oj2/VG3hyFmmXEiOXC0dvRF4ktLZLpWkOlPP+gB7TXIDTdWFaggyM5007NcPyKSvLdH6
v7AT6k1w1HvyZ5QEq5VW+SoQ08hwDz3C91tf9GKRaGV4oQdSDqI41vNvZpumlyDW1UvZqrGRUeXS
PFdy/upla4ZAqsm0VFWWyTU/f+JWUkKkhZStZEV/0RagYZXEjq6F3xrr3vW62xbW4XPhusGZpscX
sVuRDU01VJn90FQ+Cv6fFpftVfh0SgaNXT+8QkEQFzkf8p5u5eWNwaa8l31XvZUj3d+aOcrVplHQ
Wstkqz2TEnyx7BTZUng7qqaq5I/jHH26E7Wr29Sy9H1TYBnl9GFN+c637/w4oy9jeu5tYeIGDa27
WQxKq6x84BwPpyPNV7MBl0egbm4YqvitAxAz9Srp3l4vNJRABiDZoyL6IVUG80K4DnaVJaJXBV7q
t7bf+ZskxL/aRzXyTLD94pP9mAnbsJgM9PQnazCowVMpNSYscRn8dAyULlAQ3FpxtlDjpmgWObrz
+JIU+UbNZf/dVormhwUPBONOddh6MpIPSaMVlxYOLueW0/gx/rqcFMFmNB6LBCnidDkpvoiZP3Wv
Cx/JExzcdbw+e20r6q4+5PGzIw/RkoQqWWgdHhJx7eALq4LZdlJwfAgONj2nsv8+t31x7vjiNMQt
ITdusEHqpjHtSbhaBTetl/dIcdG9Vs04ux58/OqyijzDzbLotrdxu6zr8hnRCzjiFm4ATpP2Nwg6
oTd5+nZ+TzLHu9E5BfISSTUndb2sLVGpN9W924f4XpuOoeBWpmjoLhXVckgrXBkd3w7QCE4uJZV9
5W8Mr+uWottjxJtWLKEdaWbZir3buNqq9+wCA7AagZUWPWyMdNr6pqhded0q5WNoatqZ3WPSIhzT
FZ6egS2TPHc8nP66jv1Eq+XIVNB0LfONJqEP28ABWyHQKt9Eha08KZD23uzYIwqHsu9sOzvamoGF
7xrzs4hjuzoTWn6PrjpZg23Y6GaRok4jS5RInVMMwd5P0+FZLhQ+1aHHXdAIXZRP1crovZlJOrcx
nKJenH4Zv2+mukJiTDBhKhS2u19nQ/JaLcQpZ6+UfbFznKzcJZEIX04PMqnnj3POKBoiBIRQ5n2a
Iul+lYl88PaD2aeXvYHVchGj3UikgHxbmdoq4ptYw4PzF07YwUXT0ZTqEUlBCbFWh0eEj4FKJBZm
b6fv7IupZ3+RkeS2dXZ6e/IxRE4WGQU3xuyITZcq8WWs2f7K6T6YMGjZ9amDPHp9ToPk19LuOCGG
LchV+RJlgy1lMu1hhThvEks7ywitaIGGajFi3JskQWcszVD2ax2XD65FqO/M6pvQoP4c2hrTGvJ1
dtXpI1eWbWlD5+0LE9krNUcFNG79kZGvPJQpClgVIjLLeOhu0IMz9m1b6CtdwkRO4ugwy6Ri1GuO
cXnTnerO1LCwoqV7MygoGsY5xOW8cV8LpLTrNlB3PZ7eyyRDwLsoSmlp8Mcz2fDvybcpsyOzHZIi
kKVN0lCz8LFhq82dyMf1ERW48gwe/K5Cz1GUVMVwbuv7fcGMAyL1SuTkhDXtnvK5xGLQjB3WDe4S
8kO+CsM8mZ/+LL94KlYlOje6rI+nmcnnIftBNkiBjsuBgoKtqcWj/K+L5LCiQEtqB0+6Oz3g79ku
zF3FVg0W6BiUJ2eYJGwLko5iV/W46NhlhzujpxgrCYjGmUfjTDTZn0lQyHOpDfLeeEB1subyBB3N
IDKWYgi1apW7Op7BCP0l3+XE6DHq9Bs9mxkORkMiI3IhliChTGy2apNsjdIxDoCEIIjpUqlu5BYN
6U3ZCyDPQ5d79bI2+gCPpNKPF0FiGevItLHSjcs+/YmHffyGZG2Z3/WagMGs1cjMzEscXB7aIgov
GrWyX0vSSFyVFS97VjrNRNJGGFWLGranY/DuWNFrkdW4JWXgPFDUNpTgMuN1odNKQdteiVpgpFF0
MVhRbcALOi2j6LVyxXARKznmVYjFI1fjp6XssOPaAoX2LAqvTXnANdTI0Jtk8RfveTR0+zA1kf7z
0xZBjzqqo/cyS7oKw47eeEvNILjlSCq/Q6sUNygnIr/lZQVGGK5QlJcEfqeLd+ow4CDLGeI5SA2Q
s40kO08aLAl0w5MowvamldHKCjWsBcCKIVBoatI3DvzCW9NVoZyPWXvZ7YdAS1t0YgXiXaXoYiSf
HLuedZITMHkp2t5VVqfboEabQSBW+FZw4rmHrQGdz+sMmy8465VmaSYRtHQ6AIGxirziu6jrpEH0
H7OQVeCBN1/mmoNetVADnFD7KjBxIzMKbHVI1PR31ZOLndxExo8iCat2obJRWrMqTviVtBxsDWfk
HoKmAu8VjzZLbfeppA3IlVPZLeeVHDUD2ttOvjAljF9mQk9oGnlJjxBlmbAVol+N1TEWATDCwYh5
0iJVfSRbdPxQrjCOGU3ILQMVk1DyxbXmxJK3LgJUy6qgaLB07fsc12vhY+8cZgX3k8slHu2O4ep4
nNu+4uwbG7WgZV0iRgYH3XrVA+FjXZFUfFUlBt3NzI6S5oFlwHGuk3XYmLZegAFRC63fqqUaP5JV
iQwXudx5qXVvfCXI+9XIp/T/n7ozW44bSbbtr/QPoAxARGB4zZnJ5JSkqOEFphHzPAa+/i6wqrvF
LB3R6uGY3fNQVl1Sk8gEAh4e7tv3Sq96222eCYqQdUIoEU95YUUforaeGqSxk/jmFOyzGCXU8txg
h+VuAlxvscucNcholuW8VKUKxaTVpBXidml89CLB5fs0qpN15WSAAhEiqf0Qc0heNd1Qp7iHNhgb
xpGPfCxKE2oCRttjoxB0Lg4WppvqrxCJ2npVY3Nmr3DcpxOIXIGpTnfOAbo2Ie6GYTlXJryVCE/3
lsXTX8skLuN9mOCbiYl/ySj5yDAH7nWNGrN1AJAWq6rRT/J15YLOojeX94tD72JElValzxxmmA4Q
lgfXXJm46H1yZyU6HpTIzJ3fDIAcRnPe+5ODsVypOpzpIRN6q7AIM6iEkwezp8wtBzIdpv0i8+lQ
j4UKa2zMlThMjYbmHigGlqFcGzlmE1PRXJcYUcJN5iEP29gzgy/SQZm2FanppXid43SyGREXdwcb
u8CPoKeS7s7twvGsJhsMbh3EkOgENzLErNILniH+YN1bp2WNMnU0cUSFdkOgCUZG/PBjFqRO2exN
WEpVngk2LB56YK4gmLCeaR03p1eJLUYFjwezhjnw8FRAkOedUl3RitV1iYF+ksHwMvAEGVYywAA5
xDKNFIgC+NfZTW3G4WrvSSQSi2uLFQl1M02NfG8Fs91sm9oZ2nWahjZOmn3VPgJ7ApqYNSUaxc7y
ErAiWUGEZkawIKFl8nyx8bT7d4gDFQjksSzwAE/xflghE9O3M2iAd8JrCTvhYOeHMCkxYfb70fjh
xhJjsVE68C0cNRkPSTBxsHI0KTaeNQReFJLtcNNrA4JIXZXlgyNaGt7u5I/vTWtgFtpubLxwc4UN
YeTBcU664RwGrgl1O6PH6+VoCNd5CP9nW+alBBnkJJgRBwILaLhCFhBSO4zdR5/TrLuaSzoG61Yk
9skRav7o96Req87PwFHgdYh1daoshsC9pjLDTRmPNTjFAUbWRoPNy9bjGIhvyhvjG6w8EoXuX6rq
oIw5erSlqN638Wx/Gcxy+jq5OVAfJzLydy5H13uZNP6z4Ujsx0WAy1LIZLuzLVoThE8iQ/wn43zo
gnWGAXq16+LRfDAjBQe3y4AQoR+clLNuKph9K8y+LYwaeWPvS89mqrnDbPoQI+h6b8vB+k7ZNbjP
aJkxGo2V8RmTlSDB6Hx26aGRY5+yhCe3kc0c4yPvysrD9mhml4RKFISb2TTrH6NJdngg6g4lACAL
1/5qoQ0BK25TcNgsynJT9U1aHlulRpRpLRyaIR7c7Mqk/POhTvx02PBe9d2VVpbTXGsPo0BtuAoU
ZI9TDhbVuNBms5/4kIKL7F1qDT5Msjpw7kyjzjIMdKpw8UY0O9yachez/tzLExZ9r60TSQvF+QQ8
XgPC1CBqKxU1aoWcHpqgnMbyO9aucOgUxv8htGWJRzsDTf5wVU1pcZwTEgmLgHcXjzRQvitn6A8W
ew3ca9MsgDV2wob6HgscLqRVeneNLOENmCIkpIu0Ep+kkaf1hmSIkcK6EDrdpEBYPqboaK9Guy3g
2gpRFEiKLONcZDk8aI1z9DePnpherLN9MDUZpBJ05RbWFoXI+zNHbkbfuPhCsupV/rV1hmncSbcZ
2ptRKy2gL/vOocDVHXCPQ15KQMvU12gOwttudqqvY9ykAJSKPn2QuYsFtvCxsfDmQuab1qgQHnW9
n2HoJDOJbTK0HwKOnzwKp5tuc6I8nSvydTaFvmsiiKFha6zmOjOPJqeRmfMn/rrv81JN+GoFkd/j
jFwBSy6KBu+sUQWGvLGIP+SEmgPFvZQLLVMYWQm40vQDpnQnVhQKfuxwxDatOtPGloGlicXP4uoe
9RTKt5E/989OGZBTDHVcUTmj9bTNHNV8aGsrCTah64bJrnGd6H1sNs43JxiBgBQDac9qmmL7G8jo
8QHOEI7skZ1ZjK+pxnkYAtciAuZ4Iq8anZtgCgru4DrwyKOx44Kxgh/Xwige3NAiIfKE+hAZcXTS
cLsecarVgCukehJWJNWVUVQUYTh2IfHNzaCKt143DXBwo6G67kA9xxtXUNzHLFl/V83YVfC7hHqa
2mh68j2cHlZUMYl/sx24ANJMxkRR18Fs8fO+C861asKRsKS6JcNSkMFGMWOEELZeNawLN/Gt3ZJY
3xjkCjiyJwtasCub4cEddfQpN+oOt/tZ3ni2wu3dyrpoTy5PTBnHBX6J25R9C9h0mHdB7adYlPIn
n+yybEDOTaY3bRPC741ClP80KzOvrxJTthW27zp/yFTp7gkycbFPdCXnbRg4lAACO5KYCZcy+B5E
Zn6uMnfx/SpQwnehh5OJOc7sk4LwOYLpMHLchxON+2xiuDguz3lnRDuZjZa1tSESw3nPev+H1daV
t54C3GfwRxkWEaCfd9aNn0ob9JgvQ1zIPWy0N2Y/Fylgr0A9FtmQvasifmqXsuUzlWy03cchSgyM
7lu3zq+9IMS6uuliba37QatviYY+1cVTHlMx5plsHMtrv5Do+tiAMZ5XYK/dUfIZKsEzybRX9rCv
pfuhNFBTrQxnzp/MOlekaQO5+lYN1KG3phOE76t4tG5oEuNgxXD+s+wKcfSyPoK/ZI/67OcNviDl
gEGFM6XuiCX2DDcU4IneOxRMg4MY2qehTPy9MJoca4iUZGsvGtvYFqRe4mbi5jyAzIyTQxUr78R+
+8LDNV2S66hlsksckiFHkU4vozxXczM8FTI0gYM7Jph3b0y7L7ksh486K/Q5Z1Flm8LvkgIhVV8C
X6mLzjkQXgNSP43j8npOsvqarksALo8689JlqhqLuC2nb03WsRwiiXP/HPJltlXbDtifY/zDYE1o
f5t0CA5pnATD5LUGXu2LLng0tCqzddhq5t+0kf1w58QcN747yw+lrYZoa8RWYq9DC3f/Y5xM07gx
Kj2Nh8ZNPVBxdg0zsawbH5PSqk6HlZHBKzlIf+qcjWDOXK6NXjH4FuE1e5KmxGM7HwKV7oIimEP6
kkGOVV4SfqeYBQuJvdfpMEQ0pg9Ok/TAEUcz+JFZg32lhMbEuiAefVy6EbdRp3V8xVMYt8R3QFCR
DV7Ib3i126zN73BSguHBUHo0ngTW7o9ByNn34GLWEG0AtTs3OBDBwSH3ayHt1RrsdtqHX6KmBZ0l
q3IBrUfINlatDLFIxIGxX3tjkfQrPOCM+96WqNvrkPPMhuPN+IPhf6PfNdpC3IrsY5yoUfjux4I/
udFj3Z7bIbPus4Bbg6dtykhV7QT+h7YnSOyqtkNQOkwl9MLKiXK8ycPe+IAsCQO/qKatvRuFmf9I
3cJ4qhMPk94ZrTTcO+mjHqxVxmChhYF7iidfiOUOBsqgruGl5+U2H8d+wNIb/CUEYIyZG9WTMeN6
jgwxJytdcj5Jmt0y0jncNJVKxq1Tgthbw1nzP0m7KVqkxmC32VaM8i5sQkxvm9qL8U81mwqQTFpB
l+xjTpPlZOiPXSPwscy6ySt3Y5l4T+ixmmZnYanz7qVU85ce7a9uwoXy7eI//2eV2ytl3F31vYBT
/v17d/O5+j+gh7OV/VPVatHbvdLDvXv813PMKbD411WLrfq39mdp3MvP/iWNc+QftKSUoGtLt5Jy
JjW8v6RxDtI4j1qyT/9cIAVZCl3/1sZ5f0j0WZYvJW085Bm0Tf7SxlmI7Vxqtb7ypctW6PwjbdxF
BVF5SF4oISolHdpKyIsuSu6eTV23sCEdpvhPxnqvvX/mJUdv5eISF71K6nvU+kYuMUUSSc2E5pbq
6+C/UTW8KFP+dZkls+ee+LZtvf4mtGZTKCVmsAkWJo3MTyV28Jh3Pi84ip8e9a9aaL+6loXmgYKa
Sfn8Ukzvq7IBEaODjTcM15HVXZfAdlPL3NQBdv8FLiNiuC51uJdReoxzfdtpedChOCx3F9fyvWk4
b3z9i+bBy9enp2cuYgROGpeVdCuRFlCIKQAta5wrkR2iMdyCEb+m4LCzG+9dmE1vSMLfuuRFuZt0
RDu4lweb3AzfF5rLkihMRb8uegxrCJJq8t8wI/jVcv35W16UhjsvJTGu+ZZVlsB5jo6RTA9vPNxl
ofzUsn25k6jtkHOYCAycy4WUuHoooSTycIPyHgncp8KTB4NrUUO8cXKJhh9oT5es/a68N9/uCRJn
/nZ9F+kFokKbsv7lK9lI1dtp2gQbZ/hUyeZu7jiXt9khLfyTF8DrCONjovzz6GeHOgf73r7VA7SX
qvflLXAlml7fpT+Js8Drd8kPNBn7kAfwEsKdMycf7SY/VS6QPNN7V+DmUsaccfpxK0JxlBZ0Xc/G
hoUkqgfJQQK8DmESJrx4LIVT5vcAHwGomym8XFTxffmGqu6iifzyyHgPye05vPNaXrz7dQNhTEYA
bMBQ33Q4rGdGuJV2D+3FfzQwZ6ILeFOYb80TXDQPXi7rmYh4lf3S9rkQHiBp44UbC1ZjMX7xG5A7
5bBtnOj8+xUpfrXqPdNDY2FjvPO3DowIPStoOs6CqflUptV9IT1ShxmrtA5uGa2ZZJDHOgx3Zmqc
lhCT4F3ia+Nkax9TyQxD33k/A78y4nkzueGDQ96Wd0sZAZAojN+9qSf0sZT3yuzgV/VdFc4bZwZJ
ydozJ3GkSrXl4lpF+99/t0XK/fe15iEM9+jp4HB4+brNkQdpq6Nog0XTU+Tm9/Y0XIfKv6G9sskC
OI2mA4pIDLs57q4mpwqxOfmMU+nWz5NjIjiKAJohOWYGNdhWkKHG6a5m+U0GmGs97CTuu4NB2zog
scIr5VC4YLsaQYQEjDYnZ92wLht0eqkBl6RHVqX3tpsdJnvYTmLehG24R920Uh6YZO4kHTFYikRW
JhasdvyCgGA71erQcEdD/jzyx1tVL+bcn2p3uqVcfZVM+Unbxq6forMeZbtS4I+DMu8hcifrNMxP
vjvgya3Wfp18BNK6XS4o8/Ket/zUQ452W3kbTtkGEO5HCsrXVIq+jcLYte20r2OHAkdynCf7iMQO
SvGMZYt9WDCNymw+25JieMKUfBzmayNq7pRFuRHiy+BwSh7za9pCezcMHsHBfjYq+PBVA3hn5LWV
3nNuxWc37e5iquwbZIxPgwZYgY3wfeLLA+fRrRECPwu7O88zrvo0/uYV2EuX874M4y0Yv23s2u/j
hCfqeM/Jsi8oufK1v+3ctUPNTe2VwCWe+hzBYwkkpfMj4t4ucXe515UG7VZsZf2JFmi1Rpe/roT6
NoWS+lCwDLpO2LNXZyvJT02Q0TxwH42RvkBs7JrCOC2/qxzmfTi3d34aHYHXbNsO08UhPOZjV65c
pfe9IZ8YA9niznlsa0oRQbxear6BUDeOYuEZ85WIB/As/dqQ2anyp31h+6ekcA61AfCQqGPEJpBA
qGZZtLfBbdWJOoRUg2QfnceCGqOoFrPwcfqicwMjyGH5hzZ2wbbZ9ldJ5j8q5byD3badOuwuB5MF
ggnBKanNPWWyVe7y3lrtVVs7+NHKdZZER6Mbd0WaHB0Vbkd3uBbIdxFQAK3Ah2TAg3KcN23HjXWd
qzjsz4FM1l7d3Hk8uFJqmlbZJqzBLI78DBU0yl4dE93W17ZgGqs0x1VsN1d9K4/Lo44y/tshsfKM
ZwPS8SjHrUXHxaScltXhvi2NnYSohhUuLvd0pYsB0NsiGhfimOp548/ByxrogHZoGf7Q1D1qO6DF
O29cO3x0omgraR4uG6tjP3kWAFIrOSocQ0Jua7M8mpACfRPDjab6Qu8vZ50MeX5QVvAOJ6Q3ItSv
gjzaIE8hjhAuyozXe+FMKwFfHBsHYa+5c6FQhsWEsNR+I+14UYpe7rkIgKRrkcF6yMNfXyfBH6Wq
Pd9HepT+iHiLG2zNw6y8z/AzaS15jGFwM8wP76zst7VR3KdF+GHZU00VvI8GVlI75WfH694ztHUK
gC0mk978PlxfCpZetjzfc3xSI49E+7Jf3okEqUjg+Uxt0diERQU+25+/jkoeElscJ/5t+NbRcvov
s7Bv0GnCNqVKFeJh+MZH+VWexJSQ/ZIoYWF7kaTYKhszkTmQN8boHHfekyzmL32q9x0oOMfttrbo
roux/hy7HbYBBAuYhL//DL9cGz99hGVv+0mGOQ25wYgcH0GJ6datMa+Oyupz0rpPv7/OrxaHSzMM
myTHRdl+aYgxMMFo2B0N4XnMPlamvHFcAx9ydehm/+UdKRAPui4ACsJQLaIPurmTvrETRCE/aK4M
IPaN75/KJj5Sb70ao/4N4fmlHHRZGezflo2gghWMnuf1vXBC3WRuY/no6bF8xfooagg8hrFNUnou
2bCj+L/tDR+WF23rnO3t9/foF2cyF1kjwziKYTL0ja+vbySuiOrJ9De59YmqMwbW9teYPCgr3jr+
/eLc4y7DZJayJGnZpV7KqKRbplm9kLKv8l6gJALvHniYcuq9qCQR+dPvv5r9MtN5ERy4pO9zi4lA
6iWJ+mmhIfSZ8i7mkpUkEWPj6OktelAdl0S3sYCQu7VB7XmAlhnuMZHe9cID1jqmh2VFaA5lslZH
LcatlsMuR6eidHZwnAw3PXVs5+aqZTZjBntUlea+z4dtPQ7bBI+XiZ/J0eC4ZEGIqm88Jz/lsfFc
5cbjlEbbpG7vLJ1g9+Gf4pTNL1LHDuPjOFTHtI2PbW5sZZM8ME29cgd1qJ3kk+ZUpSf32czqU8OH
Xn6edsJOJ9G2q8ShY7dZmIjC67ejZI+bog9LNkbTn2Zif62w76wwwWaSD0JuQou3u5M62NJDoh4u
j4zw7FHz7pe3pPf5+7ah21bc40d0WJIlSnLrPg0/hJLx03KBmCbHMEp/DF56EJyVcZA71/583xeT
uYICtnMqUsS4vbLIg5dMy2Wz7QZc04fsEESgTk3j7CFgVVa4Z7c7Sj19lXZ3PYfT7RK/dSOPgf0J
Bvh5rhD8psZ1C6fkBSy1pCLB4J1EEl5lsF+j4pPVh/vAiNd1GTxj6blhwzhRhljrpePCcwhmbBUq
VoEfP4RknzVZr1uGZDX+SbuQ4ZroOIoOsqpaDV19Z+bh2dfT2rL9/fJz2Azvlh3VnGByTuLG8Pln
NB7HOv4xcf/KpL/OKRsOmpOegufc7zozXiMDuLIB1c9B+oCr0wZd4Zl267bpyJ+ybDOaer8kMjLx
nz2ZU9gMxE1rTBs/dN8FnEdwAb5z6abTQr2WKRt+wjNlrYWoayBXnvAYvVX53ewm56Qh6W4/OZZa
1yNMS2pGXkBapca9VYnjmNPh1NFRsAt1ElhZnD7MGn5VOV4XHE5LlT4UHFgTHxGe0XDb+OFoSEiS
q+hxqYUsa8QBuR0SpoaR8MQaXLbYHLG4dtOTbme8yHPW64h4qrtyiK5dwPpcxLfNvG9wj12eDXXn
rUNrx0UH55bcIINjZ5wd6BseAKlvp/GJV/rd7yPCpYh7KalR+aPH7Xq+7TuXIm7UxEnPd/e5tcbj
ch6wkacgUtgty6BI5CFOw0fXnfex1Ps2IA0U/hvH0r8FXD4CRUu0c4opACYgXwfc0qzpnosJkRKS
oqHo1kB70J7AY867N/Z6Trr8slcBcCnGMDtqo9l1kO1eHLWZ8DCKwgjxFofWZMy+XkW6QyTQRmfE
ahsxk8a3yMbo5Gxr4nBSW881qIW6js6VpiNHBfYYVMZpiMYdBxn6POMXR0Ienein0Qm6DokNVsLW
pAcydcMxTkkaH4cZ5kPnLWnOcnM5pFVVyLA0cz5waidADiCA96PTA4j3T7NDFjbN096p9H4cJUiP
PD0EQX/tk/6WrrjBVfGoBPUjNz5z/ji3vDp5M976DitK4xQQdSNsFiCMg5Y3ZRYWIHGdFRPJeM1F
4fvEm9F8OfNtYenbsVtOoBkxStjdBJeeKDjnJ9k4N2MXfShE/GCk5X3X4HXlTcG2URwqKuJln7vE
WNZqwcHRDs6NFTyaKZ2R0dgSh1++fac5URfGI6Rfsbbz6Nzbob3SZnaQsvtiNNF3PSGITD1xcIrq
3nP6q4HX16AU0YbGOU1SZ2MMwWMJ2NoSPIGwNk55Gr7vBCdCTo6Y+FdbTAC2RIJjGOf7MU6OgQcL
QnGoQ+IGyyM62gVn4HLAYXmYUGaG57ozd0RkkbLXdd7JsP3HlGtSMnuw4NsyT3GqTXG0ffPG4zwN
WnW7vBetMLaikIcJNC7L7Kg57AuHV5RzRq+GXVdFR4jJu7QJz0uYdSv3nTUWK7frkYajJpBQ6F9+
uZ8c4ilLYXPiCt9xmq2zQ2ezKc4YO7f8Rd9C+vY60FJoR4MxWVPe/+Y6XbjpPXVlRegMmO0QB2kr
b1WU6Tr0fvQZreq24uEiODxmRnpAHncrPL1RkFEAwXxOU+8RsvUtzg8PtE0Pblfiqc3+S1CeOUhV
Zkf7DFcXnHcYFjBmfax09tB17rOyo3Nre+ea4Lz1+5yABXg3bIN3yxE7SrJ0PaFsNJp+ZxHRYKat
DSfdVkG4dei79aVa9+MINZqzdUkPtnKvTM7JK7//5MQc48m3MwvIl0PMxNM4uC4tcaTkf8xc56lt
yU5q6JKpO6lV6brFOqlFxt6efPSLIdoJyCk9LZLrZafHVumN3PkXkcMzXXJmHAjIni5r9R3lrVy3
prvxADuUmpvJxussr6AsTinVid9H5r9fzqYrQM4vGEClhryUKn/K1MzYiSbRFRyQsv56yU8iTs1e
UXxeVno1jW9c7hcbAWPEOC4wf+lQAXUuSp8aBb2D3srdlAT9jAN2E9OEZXR7T81mHVvpJ1NHj6OX
nuIoP8Qtntx+8vDynf8XuoD/oyPGq17hr601lo/zH6eN/z9MM5an+5/Zq7/1CLd1/xkJSvw5+9ff
7TOWH/2zRWhZ9PosOJJscCT4YrGn+LNDqP5Ac2HT0mJCapkUWs5cfzUIxR8v/2/+yrVpLHM4/E+D
0OD3ORzOfZ8JF05ErMJ/4p4huPxPWy+fR6hlRIk9mfMHc0EXKzqefFm1hV5jZJd6Wxlkg7P3xFw5
WHnGxQflFwnDYxMpJILO3KURXVMhQejbNTdZFbrjJqewApJGjWgOJ1dF7jYYnPRD0bptvFajOWVM
nRs9xzXT+EzgN7NraUYtpDxhlu1mthU5VmNI78ksdOCsfXNErM/cWHMXoP+0Vwza4z4ZFDMkxcyq
QJGgFb2SlbCLU+8aol5xaGv+2TmQG8OLLojd9E2x3LEvZ39DJldURQh3/WA8mnHZf7CsPr+asjlC
fGhY+8RPFGXnvAzf/7SO7v/Me372DllSq/9mQ39eGdUB2m7HxU/jEg8RMe0o+F4rHZK89E7V3erJ
estl+MWc9eerWOay6BQrc/EpMC9dyZBN4IvlAEnvEbGshVuP1P7mVD2YFH9ScaUS1H/Xbqdq8q7B
HB4So4gQwUZG36fbdpxRym+mvkrLHIU0bnardg6bkwR26XOqYjgfxQroBaYJwAbsci2xGbIKt8d/
dmwR7UlVswn7Q0kK1nR4o83GNMm1nNRAp6kbO7XrQgEbk1wJsGMpv+kqq8sNklI6zud0drNzP1rT
x6Z2o9sU0OSPppycmDqnqecj9gEL7ILD/Dqy9dCsbIuWbk0vt0BnXFdf/LnNvlfg0uc1RjUCBIcI
Qf4ZejKSbQNGKbkhBaKSL8t8ZG6kId4zMWDWHyHYy3o7twzvec6ggUsBQre36RzE9aqkQJSt3DAL
unWpe8c8SGSO+iFgtd/7VDmhRNjlkGxlZVsfkA4HwToweitCEzuU3/PepuA9jPX0OBedKfd55eP8
2MYJ8wEqsRblOvK69BojyHhaj3M2lBvXayy9gmRBDjfDSZ0CVX+RKsxAIvtR2761LS3Vnv+uHTZc
9iSimmO7xDXMd5bDw0/boDGXcZq130ovKo+qboyHYerIhiLPmjZjBnS0xhm15wt/HKN0woxO3OZF
ZqJDR/CWWVH4Z3n1f2GL+r8mVLGWe/s/b0I336f4a/mzOuXlB/5Sp3jOHxRQBY0XuosMKC+Ann8b
N1neH4RlDnaOsjyKamQ6/9587D9cCq40hnG+4QC6ECD+rU5B7kLmgwCDgV6CIpXKf+DcdFFpI22z
BX5NLB9ria8vCMGfVlHDXHdcFFF9E41+7PJqgp+6SyWYs69GE9hQkQzhyuvOZYfYBVmTzM8/3atf
BNrLqqbJDVhyR4alFSNiDPa9XsfxGGdR2lXDqWzr2t7YQ+P4jwClrR7Btx9Vx0kLW90HTTOR1ifJ
5EjIJ6Irc3R7TThT+mzzgFPlG5/r9fulFmUCX4qgTPfzF5+LhEF11phZJ3vsMgSNpROjt4u9cVhz
8goBayVz49wyYiORhOaTHzFWnut4lbVDnNxDRE8hTMnIcI+qbHvrrff/ddKgmEhUSiHCQTWMFwmL
5fV9S0UmbZp01Qk4+9xvTPxt9LWoDO+embe8+jGl1dxdWzAG2t1gI01fMd5WeF90GvUNhHbVnP3U
9jiW210+M5I7+PE9PbRYvSEduLRSeBm7XkoYqK0Y4Psb9MAqtSWNybauIZrAVKOQUQVXdeZhnh3W
U2dvIycvvpdl1D+gyqD6hStkSxlTTl38Rg19WUz/DZpMJTOUjF6K8gYPePkfr29aEUfBlDnWeL1o
pOlZWHmL7+I4C0Vvuk+qj7FTd9FbY8dL/nZxVZevTYGFkpL9NwsTdP2Gg0cKIibTUkwz0PHyV8pJ
TXOdd7Oq0UM3ibkyChlP+9LO+XNt0Lh8o5z0OqdZvrzPcrZYLj4qB9yuXn95wdYdIe3OQR0zyaPX
Pft5zYSWX0T/sKW3XEotZyVQ1SRuyPNeXyovZDG0dIauzSmxjWMtUPRcyTzBHbvG9bV8Q7R0cSS0
FPGQd4BC3eIxRWh8fbk6QFAfSns6Mk6ke9oEL7fQirCFyN2W0ZmmyOV8pbuS7tnv48TfLi0lkxU2
BlfI7AT/en1pJnEy4eu2PjqGlSDxcHL4mmllO3dlPHNfjUQHzbZG7dq8EQEuAgCWXfKlVYUdIK8/
VcKLK5s6bBtRVBSDastc19j1t7s/w1HkjKyk339RC7EVv/HndcweZuEhwd9wEF7Mcl5fsY2rKSiN
alh60Lrchkarf3Ri1sNBhOh/aCwEJbUHH0RH4yfONskGeZ1nbqC2QVXrO+FSUBxS6V/BoM42bi0d
9Lmldx00sb0d7YKJ025yVpiCDcdM5uJ97TvjoUbLhxYLPPzUFNZW9N3thO36IwMYY0Up3mfewNjV
OKCk8giQdOqM74tgnnSx7n/4OEl/qfqWApdhZVcYkqhblsOXvK+MvTJTgMkT4wAVMo61bwfWgbk6
WmcAQr3rJrW6vTf73pMxKe8uLhEXMIEoV1OFh4QZVcghJiz2YsOkrsQUSspNsYs1m+o7hq+bc+Ta
zA8Mebore8qqTlFScw/ydyPzgg/DaE8AkMpmg7lKsO/81jmEbRl9Bm/9w+1mx1xh11CvfaaeqXIZ
M8e8Lt37Phk60xyDv+c2iFURyeq287gTlpGQwmJjdKCLXDNBY1bPgTWCp6KcxXRQVTSfm7S394FW
7q5QQfkU1i2DjCakdbZn64s32sh4dN3orS5DTXc5vW+F4z5g4sYRwemsB4ih6XkozeHHkKhp7SGU
K44IcBmA1WosHoSw5MrlkwxMfeJjtFaFY0arHkvLTypgEHSNXLY+2RSKjlPVzWsVBd1eacffc856
THJGGcrImZBOoERwyzpYY440I3lsu3rr0Egxru2wnU9JkvdPgZdGH5OBGdcN4SG5S3Eif7S8QNxR
uRuec8mEWxkNPpUEOkK1A3hqij3tr5katBqmUz1rP1DC5lSbU+BuUo6kG3/Qydd0Ute2hdYepKZr
hom/cxnOUfljHRosrlvGElR/LAP9VVmVWk8OY1RZolsGecLpekBa/GEYjXha4caYHCLD6JFV0Sg/
lGbzbIdm9o3uAlR75Pn7RNTpKqKFCxjdiFfVmOyYKIvXvVkz1DhRAq0qYIR6mWymMs8gk5zdXWbH
0ONVBcS+dxFwcY5B+qLnG4nuCS4YnTTLtqn0ViqCCWydEjr6+GyU3xzaXsyhh1dWpfNHS0XvtZW2
VJqTbuc2ghafNZkfrdjbDyoXaxQ5FUNLvbmWcX8XlMO4t5EEbUWWJocppHUZUxxmjjdAzT9Kb9wx
qdauxyGZqaC7/t62k+pg51V5z3gbo6JzkN/GWAbfx8zMnJJQ1Fs0p/21UTn0dlqamGI9jw28144+
zDLUMgzhVrl5gFWWRvC0DqJo+i6q2Ib73jOgGlsYfVpRl6TXXoTd8YcoDTKQv4PGTKHzvVEtMgo3
iW4qvyqSb1aAy2PNk7OfIUM050IXymHQt+66Wy+xHee9zwRt8NxUbOc5h/IYCt7gALD94ZXDgELJ
1q3ziP2q+a3xsrwhHQQReD9IL5z2duy15kYwX5nt/kzMGNLs0WyhHRnkFTJtPlWrE0HvysR1Zk2v
ZOmUtEMT77Qx9BE5ZkRW14JIznZ+UtrR1dhmgcdxNuc3DAKRGRqAGK65FUp3PUxV750YX53lup2K
OD0qzS0o1mU6/T/mzqs3bmT905+IB0WymG672UGtYAVbsn1DODKHYjF/+n1on7NrtfWXMGexwN7M
ADOwq0lWvfWGX6jbq8ks5HDjEYml3FF/F6TNZktceewpDnPsgFGWhbDYB8vWLsoYOgRx1N3WXj3K
K+ijDsrpQa2WW2pvbljLGJfoxzJzPq7LJpdfLLRdHNrhevlQBWyxeJuZLemxCxEehUWVRs7HSZm8
G+0TO7baKLrTYtWNHYd25MIM2zQLpCQaGdO8wFje22bnDfclbMf81Cdus9x21eS770vXr4sdGM4x
YCRU2oOzUaMP95QPG1k+R1ou1Y9qKZIyVJZ06ktLp21yIYKhQVOjNGB1uPtF8IUS5AnSAN5G6rlY
K3ejZe+RCbLvAbXyvZlyVLN0t0ahVFZemwWjh/jS6Uvwo4xMJ8ggziqxsfWZ+jO/4gurar8SC6pD
KmBfcfYHOAG7yhfZFEKbz2npLcmiLZSxcuF9B1/pJ8DrzNkDtDcN3Qw+MtODd4BwXmDwnMReFspB
5v2BYeXI6MFO/BoVPjOPT8GEXtJjMPlj+6MEXNaHhi+aAePiJMm4LUf+MR0oPzNf7eK6S7MrCLJ5
/7kbxyol+NWiQIRiHqJa/pClABewseG6dXaYURXFPwHKtM3dQm66XBAkpYYxTcBEu4C0/VgnTZx+
aDpLuzeDBhTgbhMTZvpKCaoIWVFfptAOLVPMcqNdBUN1M1JUwegrIItmP1PSlhaVcNQPlLEtI6nq
DrNGLA/VZkb9NHtvqCB5gpxpQtSK1h5GoAbm37m6iNsi0tteRfKms53ps1Mxa0GMLTg1VQL8IDWb
0C9M95G0/EnpOL3g8Sq87amBNrSu3E1d5JcoAY/FXiFKiohcWXe3QT99UUOXMN+X6SHyMx9/hTKC
e87EamM1+sKdIuNBIBN0WCy85utJtlsXuApLTuKuIa4gqBJ475gR2NsgDdwQbxUnhByL7BYdZ2cT
BR7osmWo97nhBCdAq/2uCeLF3roTgcWvpzxcBtEV9w4kr9A3lt7aGJSiOAAFWXECzlvYm95R9TUg
iSK/CBYp0JAaoiMSAfiemBDbsnKM9mkyPpozDKiNG8RQvCpXbUQpEbVDxuAkM0ddWiUtR75JwSSF
Xe10vOukqZGzqKrG+WrFTXGwM6bbxQSRV6ODf9HBZburF3PCsLueL2B/ayAj2Q8Go+09+i7VRpte
H9YLZlrmVCf3dcZfp00QCk7Rm5hhSb+5alG+RYggabx32dgGZAm2E3PhLeY2aDtz2NKRHj4sY9OW
u7SrIRoOiHHMNEnTQYCHGM2fQWT4V9ks7UcrohhmlgrZTzerVGIgsnTfp7qjD+a0rdolSeQ85qY1
O3uUfEqsZNsgzm6GEZHfDU6eKVWnozNSQJ0kYeX4iFY0lQ9tebZ6lAQW0gOFYkLfPKRc1qc4Tq2v
dlxHlzljuAtkpgGFDvCjwScxSdpAOZqPeRfP6PPVAaS6bMCxdYq78anuWibGTktCxdP7952qUfRo
XC9/X5VZPYVzPIDmRRL4Q+pl0wnGXn3fpZF9AY0WyT2QL/pCqIlWQ9vqdLfkwwQfJnXkXrhN4+7m
YUQAoJd59L3r5+DRMVPlgwOGH73pDWiFGxo8sAVaY1LIJdBAZNKadUf+Yj/eqEHAu9OdXL1lvc7c
9+izncoAaUpwy9xbA4oLydZK2xTIU9/0V3Patp8HP80fmJRH0SZQ/fJk2zHTbgGLBMAEo4sbvzOE
ht5QqnGLSgTmWTnH/uT7s/7QUfDfEdCR2QfvmL1rp4iJbz824TSJYt7rcRjTXcxUE4Y0RNytnNE7
gNg8T9cxCDx9zIJkHHm/SHJsgil3DNijWXFpzbGxM5MFQ4XB83ZTm5oPQ4/j22AvFYRIB9f4dnIO
cNNrtP3L9H2OsqVZ5/LIAzpwaCmxnni1ygnnpYEKWaemx5Q6QC3JSsC2JLq6VNRNBxujl1Ah4oiD
eVskw01AfnirUjF+QBljrAjH0fgB/cbu5Gcqv8r7vLxuqvLaAFzybVRddO0Wyn9nDUiBCrRYjrKO
oJbao9ce5jQ+MYfM6DFBUt4GedZe0Rxni2lLU1OJzjg2bgnuvF6MLz6FysRcflm+cVgt0E22W33C
TLP54shqPMje/25VJJg8Tg8AzFhs2ZOujBRXKAEeJTodOyjEhgrNNP6h/Mw9GSPnoq1SZi66WFDJ
xlNAw5u8trqi3ZlO87Xv8tHfT76Th6u+6YNLFRyCGk6O1OTNrpqdH2h3JCED8MvY6+O9GqPgTkSW
eN9RA5zA23hbqwXaD75Lbhe/tjaRu3S7dMi8j46O9I2RDUQdA+Z5LXNr40nm5I4YmkMptbMzy1SE
IIkxuZTqygRZQ/aj1VZNI1JAeMNuIDcVp3qMOCOqMj/JMRP7BtbyRVFJse3SAqNBXwMncW2ysaEJ
0ON2yKgWftDeT6HrLCL/1tpess1W2MMwGCWJTjcfKxdY/OwyWAFZEO/KIO7UYTLt8RtkhA+MxnKg
em58cjKwm2RZ925hez+pseqHgTryJqPywBrQnfHHHX1jBEROghz6um/eWYATvOu55HShIB/7l0k5
YZuz8Vrf6eFfd44NQ2N2b9PKMd6Dsg78gz9EaXbMoPUDf/e76DO5jxn6EPgRj3DLe2ELCwir0oc6
bdxu48c5RZlp5o/+hEpU5xRtmFeRcy9yB7hMjihiWluf+nFo7sdkIo9S0XCL1tt4mpcgJmZ75mXk
MoeJyBMeIgH/HHIu2JoJMZTJsf0n5bY+kimF8S7NrMesM62jm8w0AUWRuHDDsQFCHm2PNp53qRLJ
jxia8huhTG/ixJie6r4Z8i2D+OJiqYjXc0cWtK1cF+9vf5huptabrzjbAB8GGVwhD+aesij/Smmc
3eWUIfBVlHVX4QsYAmToj1NluftYxCRl7JOEBoTKL8p6ynazVaQPWdAMNwgvieY4iNnaCt8rP0tl
NB8bbJJvJLjVrdmU6likyvhC45QgvhQYMZFL50ffMpY9Letl3iLUgqI8A9Xt4nnFrpHgFQr6WDsd
tKm7MfPW3hByPE2VR2TEALFClw8wwVbn9VPSocFn5UV7jyoeczR7oFQ0wHduKiO/DlJyM1GN+tg0
w3ec1VAWHJR264OuUhuxpbz5DNhPboSTUqBW3NvsPwbIO7LhLw5/bQkmj5EihiG3pq7rU7TetUJZ
+tKWyr+eBkuiNxzYd3qwYO8vpWcdhyS6LKtYInm0IGlKVZPYmykz7UOXGuO0c0gAH5LMr971ePV9
CYqOA5gu4ueqP0lmH1GujlMThzTqogcpOnFTu4NlbSdywqsKXOe+TRvEPkyzck9NJLwdYl+o00vj
YhCNCWrfEPu40Q4SWp25yA0levejp1e+VpNDWE1DfShqhIEWmbmfdS6sLwu9GL3xeuIY+T4vzNfe
viVl3fECfhQyeGri3EDQQwb3cjGbnTni1jVHZXE0R2VuIWHoA/L42UUsMdKN4wkBrRYq05VRACwg
j3acJ2Gp7m4avIGWiOPwE7xLSlrng9HO0xdX62pPB7iUuwlVOKoor/lUxuN866vZARQGh33aBBoi
WUi7sUcPLS8+Q3Qf9SdUzmyQP8xq9ybybXjDt7X8FpTx9IPLEjAwH/ZKD0YW2nUg/I2D1O5DL6HJ
bjxf1FeF4Y1ETKsfmq3tx2OYonyRXtIyiuKryPWjUOd0jr6KMW68o02w60PKLufJcrjBitxux8Sk
eAElGCC54Hbqqmdj993T5JqMSt1NKgfLVukW8aeuKe1wAjo4TaSG04gie2I+ZYMVbEQjn1pu2mvR
5sjzVTEpRxODabvNO1NNMAwtv87rZuva/LbT8KuGaRM6AzdVrqglk6Er5IEOTOdu3GUKuBo80qRL
ZaX8X6tpmupa5X6rUI2J+C+zhuphkDc6C2IHjUAAp9i0tQhuFhQGlrBSgxzexwhvXCPMULmYwrXC
/dxXyPZcL+MI6DmCn+KFXiq66lAVPjxopqs+f2pWBU3EJFV5cBUoPvj9bNmIHGwrgcDQNuWHUSOk
jZ3IQ/OrfCZwR9M3Iwly9JYiRsTRhzZ3tb03GQTovT/GfvkjDXS33HuLQNaemIIs/DYH79gelr5s
sX9fYuRjAUcM3q1tdFa7LW3QuTO9ASvhX9JUMyWUiH1FMJxK4cUX/pz22RHKiQda2qaOXzInSj8v
dYm0URktFI/9bGuswmtLez7ydoY1vbNsTeGfwwqwLlVjTjmxtUCKCpSirmlPNCq2KH+DyC5vx8Vo
xL72pKYLkpNLX6i+mJFFMWJa3yIY4Yf0RBpmG0MUT0/IOICN25pDpesdU4lIHvDmtboDqSnNgjif
hHkxp+AmUBlru2BV3ZnLk6C90Idg0WR+PVZTnf000rahCBrI0C8as1LmfumFa6BeOhfd/HMx/XaB
gRYvvvvTw2UYnszUa/aTiTo1I7O65sXbIJj1PkI3Y7gHHYMiBN3OhcmeG0mdXhWJUNlladqsXXmk
th8Jxpl1Sy6UtWTIprqz6sL8kidQWdWmpFprqeHtdtqlMaUxJ6dhIBOtuYxw551KUdGjsYtSBQLR
geH+VBqL5fdjDghCbYrBF/zLc9x1szizdNxN55g1yVPpoea3ABxEdCQixXyvTZzSN9E0w0bwljE7
WTpBYreNMoKU2XaLfdfHS13vVdRYFZ5ZlDw7OVlI7hmxu1S3WZbxnAlqsDQWFwv60alIY/NjlHkd
spE6Hp2EPI4p2dZlawClMEaAuKS64DtBW8nratESqTQlF+sukdpINkhHMSCNSpdiEAAdoql9ifin
WHhqmh3Bpdn2iNfJYlg7Zwgf57gkW2a1i/BHn/ap7Y6o75cZzN9Rm3myHVVDbkXgm9QJKXH+lPQG
zyfnY+Z20qO/+CcHHcME7eZhGJbd76mo/PVZW3tqzQcL7Z9yqwbPVRdR6wi1BaE6LFeGLtwBGHHT
QY/oS0AkwTKM1c2olS7CbOqNSzaXEdz0KHddLKzY3svMzJsvgTYNI5w9Nz/QyM6aE6WmNV8yGOu9
fdb6bnUsrL4U90lez1VIIHSg58EUym7UgrkEbQVTV9eTBMzo6LKJ9gvJPjlsFbgw0ZkqpRtf5FO5
a+gfQ9HrrJTmLtptT0NQInyPLxS7ljZNF2zzaan1N5nlsghNOaivM6Db27jkEx1ny2z191XrPicp
rfncfdyWMBORDX/yipLzVjcI31wjoNt8t/nUX+gR5dBEgqme9+4U+HVopXVkhzOBIdqtJ4wQ7VPU
H4tq3Rp4XM5ffx9OzFfZo75oA3UU3eIl+aa1ACuBR0bPNkxci8ZgiTyrPllZ6Yz7gkTR3QOibnKG
Qk0FjCfTiFQPcdVvUhuwZ5iIeJpP7my18TtbRLW6BApVCLRGM8StNjqpM+rKLjX9wYRoudB/dGsv
Bbtbjqh9dwGs47g2ssthDlR8Adqv+elh2Zj8tGuU+ug8W5Gb8eIknR1lANU7MRQpy4+A2jjzqaWY
4uVtmdM4jWtM4t3tYvNwt5Y18AkaTxb5wULz7DBarRWD2B86f9kgDqaKg9N59XyiYmc8vLGIuNnP
jN5OfuIacPNrZ/AzlDTQzp3aPeNfOuuG07jVvsmC+VHN1QzNHLyTYhDREj+B4RK9EJ8j787aEQHS
PPDc8uSgbqT2nUwNgOUdCj/RY+oljjoEhuMbJo1yMm3idBmN7/BFidN3wZQm9d6HZczN2XWpfcC7
i3lW4kx9r7eFBuS8KeEhodWXp3VRwDXyDS8chZ8dFytYQfpJ0WUXlBvBB4lQF2C8juFeGPui47xm
dZvAFtbqq4Dcg96OTk1nD4gv+dgqPxpDmWeFtf19R/welU5lUmS7Os3MByd1a+C9Qe7UdxBpV8Ym
w9TuEVpK5978jpiesnLzw9CKOttPpoBLM1NZ2MvGkPaQHFAl5cMBDGXwKxMJ/Zn2UZUcAXgt2YXF
p7xohgTC7tzbnf7utvg9hQM3HtEHfWn8LsjDPuSy9WUoqkJ/akxPDLthRgYPHcC6Ga1um0y9S6bM
RxbkbLHKDBjwHdsCtBs5sWEi8n07SsYXdD7xBjiICsznO4POJ8aFNbLSnwvHd4prOeXuN9oMar7S
BiLoYca1OLwnI3JQqyTzXW4ja7CH917cK47vVA9QgQx3uCqqWCz3LTZSw3sXaFFPG4SdlF5E8Ajk
NzjUs8CkQnBJXtrLMqsf3CdFzoWCNxtyhPSvF+NGAx9oDmNWCHF0pF4bwgZCUJBgKKGjadwmQ6zc
b1HZxvkGenNSX/mtU9Y4IorcXEJD+DWeifWE/ZkIzYCBAmQhVc/NsHH8VXNUIbQ7oE3DTf+5LQdn
RJDYXUE8DAcCRgRpAA5lY9I2Jx9uvaQaHnRbDM0dxQSmm8xjESPzin6U2yyzoCQ3UZkhlThDTd/k
PXqb9LAnphzHqlS+eUP/qVQ7Kr3OPsUMTWm2txljj3/nSI7obbIuBPnkUad5xdUFKsPrOMVludzE
Ih++mygM01p3zQSrXQT9ouZz61idpBcwDsV1nBnN9OA3TRqHsL/ZZ5Vf8dFEhojNBa2LpjkahhG3
aKhPef+wIB1rHkVB1XMcFs94ZNCkjyPMrmYr0UfLoKo5w1xvY2CN0LwtI/7hecw+v1CzGtXH2LPE
V89AdPmbmOGJVlRSiet1mxE2DjkAM8sEaduutOKvwaDH5OMYTCr64swReyOivRn8ZMAyqePcJdFw
0c5ZCrsH5Wh62AmjiEsbYeT8Wsck8iuMWIuHmX5Ws4nXF3u00dnrrqqSDspNBBajWWX2rPzJYc5P
oM9hxNdYsCcQNfZYGlqS8SFJ1/ckSd3B39RR7SOvB2GoAcKrqag0WETea3lrq1XPdfaWADchfvKY
gl/Ms+WuiRhLX9Zp5+qvZdXD4tnKeEzB7DCF6i/bxmrqYwvGzlyHLOlytbSdZd00dMqRm/OKYUZC
b6Q8i8C31t38sXag+9IdqZwRGfuukvcDCkryWLYmsVlRoefXWTC6y2kYELGNd1A/fG/a4uqh04tU
R3Vwm0We9G78pYssRi1kLC5NkcZcT31nG/MlNUPf74RJT+TJcwxYHLSBy17vkKYU2oLv4bT0Cou4
RJ2672i9tHROazcudiWYCqN5Z0P/N4NrA0XqJNsgUws5ZbewbPqWq+0ZCnAt3wFw+550JGB4EC3P
gR0OOXXrDu10GGqQ5A+dxJ/kCY5bk3+ZEoehXWAycb9doOQ6H4Mi4Pr5BS75fwAePfyoV79MfS5w
9id14X9wDv3/kd4AQO1/RpbuvvVfvtftn9BSlz/wH0tQ51+ol+EICoDSX2FdwHX+jSwNrH8Bl+Ym
gjdo/VYw+w+y1PwXWRl67sAb+M5MKv83sNRALA20PdkpGAffc/4JrPSXyd6fUCEfqRl+VSCRXYNy
4ZzDoqaawbK1GEwn6j3ohPd2B7in/FkRQYopuKgr+Kxfquqx8K58OH+mi5rsVF8ooz9MyjokSEzT
BL/44/W9ADY9h/9hRiKApIF9A7QF3vUM/lfUU0RNTOO2F37DzDynKw+jd6cTu6diCIw3QKS/8ITP
XoMvxC9WB28Cf6Jz6Z2I7tMgbNPdpUsBelW5lVPeUFi6jFEStH+JqRLm21gZngYX02N0gGGq8aDN
bOECjTQuyhOj4Jse6m1LOonoBLJQVNfc2Nq4M1XSPakcQ5kdCiUMc8H6ms1GTdL62JDhoG8xJMtT
knXOZ6P3JojNAW6o4eD7Y/ZQ6WAxd6XlLO0mq6FO7+GnOO5OFz29wtiQiBG5KDij2Uin0j/RN+Br
FqhNcJ0vVncfMekjr5yLZd9M5uDAi/fjg4EngxMWRl/g9GIl/T4pY0GPtbHdk6opFw6pgoMCjaXK
nmJG+PbGkolJD5jbb6H4HftPQMMMuMVaJfsmygboxqYFCpeBmVuH4Ly4yCv4oBjMBlHXbYM4Vt0m
MctFbLOhrjBTSyS0SBnNyzc/UrQ0g0ir4JTHUAa3KZZRdLFsat6wov/2TsODb3auRYaOkG3WUAgj
M4xmNz3fbhczlIjAWUF93faGQRIvROF86BdwUtuJ++yRzjKSsCNKs90RakB2YxoW9gCv795zGCl6
ID5MpNWNxAawfa4ZZvRZWkzlbO/o6jGIFkVww8RINJvaAGC7jYqpucCBtT8lRquikIy7m9/4CWcX
hbkCAH0T8N8aIGh4n2EONfPgdapu7urWU5AokPEutsvgW7C+vYr2UGOMQDmiifkkRCQ/0PvX38Ev
kYs/TpTjAbX0TT4PDpTEsHPKzKJnSJRIm+7GdLTf97nSt1mix5DKvb3qB+bTAZRenBjTAO3TFPrq
iGSBF5XVFkhIHNI+9Lav/6YzXC1qESbBhF+0wmqh86xR5w8M/eoskc6C8UpiRljcUzG+Q2Wk/fBf
rLK6QAoYacC9z+7oGBXyLOtTM6TDWGFAXxW7IkKh7PVVzsHaPAyQFXYZNRLEGvgBzx9GZaKLasBR
YVPn/m0w+M5933byhykh1y6+vEFW6iORWSKUAaagU3nyRpA+22N//YKzB/XNGnvYKTfDcTJ/erJq
wIR0TJNS0Bau8rZjHOFdQFn8hi/X2fH6a92zK4t5cc3gsySHxOkFEQPXOGVKflaJWpF7jUJZOIvn
7zMCQckWp4X5DZz82eX0a32SMIFJG86LnPPnb96ojKxhwCFCNnUMvw7YSZIwQvYmXZy82Xa/vvGp
V+Lqs6PEp4ZAApEAURkPiuPzBdPaAPYFyjS0gjbfGT4uplo01oekcMXW8qbswiny4G5ojOFmMZ3p
B4ND78Ep4ql7I6z8fYIw9xQmfAtyEh7/7ATVgthMk9MMowwkDmfMupcQKH6TaMn8XnYpX5/n7Hk5
oRZaELzelUD8/HlHH9J03dAfyqTI3nfBvFxU+eS9d5IlQPKJHc6gsYje8LT8+9kk+RQkUmyEYXqe
+xOixzPnRcN2dhrQz1kCcW9BneONGLRuzufPhiQPb2jlsPLPc5e9uo4doA8U3dLTyX4qJ3Wo6a1i
QpQVn17fN3/vUwkjBj1G7iFUiLx1W/0R7hbcYWx0LQXOW8N4XQVj/WigSYr9iiF3NXPmN8D9Lz0a
Ne3K1V8lGq2zzwYh0akqGuIIpdTq4AxGQVI5ZmFPp+iNpX7ROv94jYRlgp6Fq6/4lVefG10mnts2
Io/dXac0TeSY8WO/cRqn/oo8twIO4lqUaaavhiEcMzkeLaERM6fn08xXpUeZuOvgtNyOcYfLfQ7i
Rl5PqTdbm3g0rOaffXR+LYk1shroHsMGhMr1/EsgCIidQ51ZuxTZ7dDu5jrMu2zaC7uK3zih5/pY
v9daudMCHDVB6ix1Npd+6at8tna924vP4zJlCP8zX4Na0SOPrmeAJuAEksI+pNNk05OMfWSCvGyc
GRBJ0TKozfMphKwUfAHmlPt7AEqIveFdL5EwKGhkuLW2aKt4zqqwaM6FefH6zj3bSeszkDVJeDgQ
+tdS4Pn7yvNgMh3G4jtztv0rq7B9IKjtfOkNeX//+lJnsWZdimhGar+SJcAInMXWSiU6b12uZ9kl
5mEx5XLnLDRfNkvWaux0RfQeXfj+jQhnrV/8+f6FrezAsRKeJBacaxWA5hFsxdLelVWq7zOlQADn
bWvskQarlx2d+SHZep6cLrp8MmmYl5aptlmUIG6S2xqlxW5pTW9jR4uLk2y21Ie+T9MDjbMSlQ4d
pNXJHK3CuZyQm68OSJapDFjJ4BeoM2f+GL7+Gs+C56/XiNZDwCdD1xQjuedfDBeGUWPXhH1DG3fX
Qd8EoTfRYXx9lTWCnL+1lZcF2xs+tvcrJ/ojokVNOZbN5Ju7oquKK3fo3e+1myHshuYdAkhRiesf
1PqrqpfBexqv+RtXxAvrr2gAWKISIIz8RRP/Y/2SS1fXGYCQOq6u2ta+bCx5Sjx1o9wUMrLESsb3
HvEF+vb6c59F8vXt4msI/RJ2HqPfc0VrVRlWWo3C2ZUNijH50oIrbIpx6w4q3XWG5/3j97y6Ga/k
IUII1spnN0cpFThUo2a8M/XtVVDbxYMsk+oip4ouNzJN7F1gWMZBBnT4vFS6b5I61xWef2kqf86G
pHqg3/WL4fTHm47SVKaWp3jiZIxQbyr9djuPM1CCJugARtamN9CEgCFYgAlixLsVmKUFaBsN1Qd0
zZzxjRD+9wandYPl+NoE4OX8kqX74we1zIsZPdsSvRgbvTlV/bQX/KFe/85nxC2SPHQqaMSgKWqi
Xe44Z4GP9mOnqyYQO5FnEWZ7set8a3QCU9yPKobFJcEd9JgJnKboYLuBBQH4dBiZlPx0p6b4hKRm
DaG+n5YG9RvMbTe18DQ6vIB/kZdJGdmZLn6qW5ksxZPGagUDL+gkQFTpo4KVRoXpx+sPdeYy++uh
XBpVqKraa94jz3ZTEEd1U6XS2jH532uACKgFutAa+pIZyrRMYrOYhfE5RQYPqsSg+kNXZxPDBTT4
gBM1FmyWyrmTvpF/eP2nPb9n+GWrC0FAq2X9cZiVnlXJgcG3nvMWQRwP50AGgfa0sWjg3Pmx6Tz+
w7UkwhGQtz26bB5J0tlb6HugsxiGAE/hYg5bP0bqp8OLbvLE9EYO8NdjrbUCFBdqcOhc/KXPg3GQ
SIbzc++HdJPsq3wavR19m+HgeIX3Ri10VubzCte16F/CjA8cAv9ZRVCgyC2WhrVEhf0Gv4p41A/I
apneN2zJ2p1v00FCc7jfQ1qxTomb5bTPc4S6oPHuFZCCN8rDv5+e7J07nYt1LZrOqcNW11a2Cf4h
zAwJIplBFO280b3w23n4xy/6+VJnGa8nW2FVBUsxnW2Bc/fV1tMFcbJjrv369nmep6zvmfYkpE6G
Wtw80KOff1PLz8og6n03XCox3A6inR9rD3GxBTzJ3aBjM8TFz37jvvv76K6rcuGyc4UJUHJ9139G
PUbaScBojMR59B5ykWH5M8kMJoO2jqh2QMf0ao0hIixTXCSTK0J6fZu4afsd3LGF5CJjwnvGEdY/
/8hUNcg5rU1iiSnv8x+2VEOWYzTKhNufgn2jOtTc234EjRiJ3etv/oX9RCN+1Q9CYsBDbeD5UiPQ
XzmWrsd4vBYQaDVOt4GFUVHtFR9eX+r5JfPrI7PU2u1fr5m/pALAMqqak81S2oXjUUDHFHiFvrFr
n/dt/r0KvaM137VYZ/0Vf3xU13DaRtqRh9uXB+rfykznk63j6nIqM2fZAP7r37l1tVwCFtBvbOMz
FYnfi8Mk4mWChRKOf7a4jnOckOLeCxfX7k/00fs90Av5zsXVJyzKJDjEKHA80tUo9qWngBAjifAF
6SRgVq+/7OfJ3L9/CeoQjNoR78D35flrEFUcoVxeeXSp5+Jao+T5DfIThngTyHK7EjN8CKv54I2i
f9/ovnpD4eCFA43QCGeKmP/rxn++PNNPkXW5AYnVMabL0hD24yT7CIpo957EH1XSHPDFf/HIDkKV
FiIi5l83sQu4wPCn0gunulgAo1i07Kh9LxjAGl+5XudLEHDl46jn6ZCV7vT+9eVfOkl0jpD2otpa
t9/zR+5zM88YceNs65tqn/h2fzuVeXTNDLj//vpS5nrH/Z8E8t9f94+1zkKzaOoRuufihRBjMWmO
OwcpV20fYqNXl7ObtEcv92x68ctw53hjdANuKf9U2bV7jXB2snv957z85OvZZjKA/N5ZojFLSLnp
yF4TsxrDDuAJB7v+STI0/V+udB4YjRjmoMFKVRHM24g+264ygY0Xg1Dh6w/18lmGbf6fp1q/wR+B
pBBmtNL3vRCY0/hucct4N82l9S6RK01KYc0KpQotfC+C7gXA+bodwZAV7ltl4Ytv16VgoDVJW//c
Jb2nTwmcjme2h7kNFydatmjB2MCMUv+NZ35pKdumrW/iRkUj9GxbJZGeoZcSvuxkAtzcortlqckO
C7o7x9df7/Oi7/cO5s0iGiVX7bvzpTDs9A0XrgRkZ4aLMnGrz4FocV4OZIkBiNedXl9PvnBiuHsI
iBKlml8yen9+zRhgVZb2NV9Tmd62Zyi1rbGye+MCeCnq2sx0QS+g301C/HzPeKUsLWWyyrKY+qQA
I99gp0zeLyBX4B0OQwV423Up7eoGfKN+I+i/FHX/XP5sy04gp8GVr0HfoW1f6MTfF7lbHpLRAbtN
vrylT5Qd/os369CEpWlAy/W8n+0MsajhJq9fEs20QlbFBfSh/I1VXtyajqSGxCjJouH7/M0aaVEi
x86jgQqDV1TBlhMxWoBwyd94iS8GV84U/QGa5fQ2z5YCXqndnDonhG7EDoGtI09u2k3HIgd2HaXz
brKgzS7y2OV981E53vKFUbqY4c+65hs76sVzguXR+tA89fnph7Llda3m7WYDNaYYW3WNIklwrTMb
vM7YvaV1+OI5+WO9s4pHJFCeGfXz8EnQbFWHAyhQ0eCNd/zSKnQGXXrGqH5x4T//mlE5ACcSxFZd
GOW92WZxCLNPXPzznfnnKuue+iOCd9WIpc3ScObdJTn0MWIpKO+mu9dXeenMk6jb6yzaoQw+exa8
OECMG5z5tFDtafbi1NjkKhs/DTPTsw2wKUXzjpp547XKNA9oIPZv/IQXDgezllW9jC9H6D5LPYog
s6OhrHzwkXF/2Sf9an6bwEpjiP74+tO+EGICciy6Z46k/X4+endF1P4v6s6st24k29J/5aLfI8Ep
GORDPzTJM2ieLckvhG1JnOeZv74/ZtZFWbJhoR4u0F0FFLIqXclzeMiIHXuv9S1tFhWXMqLyecwB
TYOt8ruuQo/IFoaKOtT2f77mb54WronXH93ndjjcPtNPv2M3L0LkC9eMkgYCfJrqp5o0Pptd/fYq
Bo8jAzKQZh93JDXaCFLhKhOtUZaBY1Rv5oYv/vNX+e3tQzHAv5BPsMe+/yp5Zw6LrfNLJSYWCvYF
J9shf1fPqxqMK9rL2c2Ege2Tq/72q9F5c7h5kNXlhxtIJW7a8chVG3oTF7RbrbMs/nSQa/DZPxSl
KCM1DtNUKZysPywdnbEmQyF0lo6JKO1sUO1jDzh9D1tiPa9F39+nq0kIUAlKRWiTcchqYznpjDzD
A9I0n7WkfnurJdA8gILbGvPhViPy1yqpOETT2wUjT5j2vMck3xzyeulZugv8YJaJvOfPv/BvlgPu
wr8vu92lnx7WOIlRxTazCuQydTujHgGUiFrtst5tggJV9uIps3W9yZGL389O8sn1f9OzgnpGe4hA
P+ajvKnvP0DSYe/PKwj6bTnjo7XVUGDAAacBuKJT3xzUzi9rR+ibF/Wafl8ZpfVNgLIdEeuu5NjW
q4y0jRzPMObPt2aDTP76hNDZoMWjUyJ93Mx6G4PmrNMBoH5FNzLYKIQxbotLTsvOJdJS/Wkmjjgl
KcNPjXDdNXLA3DjYy/06WdZr1xJLrPKQ0MnEOmlAJ+yRMadXuGxQ6cZOOH7SIvrdi8OEjrEES9em
UHh/LxeZCwdShRMgdgGMESkALtiyP9njf/ekkmkI45knByfZh1+sicuGgWfKL5aPmGWTSWC/VOG0
181N9FouRrS5Rlb5yXV/3TYs3oytQUzbltpt+/Y/PaplGaWpcjlFOHod+THanh1a93yf9nhi//zT
bzvQ+7WBS5nMldAlccL4+MtPaS2wPTHK0aayuO6mQc+8dBpnQtmRoBS7zNTS86HX8DarbMTR+ufL
m9vL/vH6aIl42vmiyEy2J/OnrzrVw1IUTkSy4hAOlp/hlXzNxEANhdbQusT9gbMvwU50LtNyXndQ
eAhEKJiUdmZXJ55Vxqu9czWMWYHVrunkGaJQ2NJsDJE+sJo0OmjNaH1L1hku1LyGRBSwQxqXqPqz
1DNU0hJsprT2ltLcuNkak9+6aBSrr685trii7FoL+1czXxFSgxfxzzfg1wfZ0kCsMu6iM+XQqH7/
/V2GzAb4btZmmUy7riJ4paXL+R/3LbnKJsvgXWHT+liHkFyXyMjN6L3hqwuccnX3ch1fM6OYP5FI
/O55AlbN+sbwcEsmef99HESGbjdwJRSrNWY703jQhhVOQt1KTDc4y9+Mpd9NQpqfzQR+eyvhiEoo
OTzRf3eVf3qUjD6zCLWia8yhTq82A3m3Y19NDqa2qKdwipqDsmt8Co4CeZqwFbaMqs9Y1HR4OGjG
RBbeSMwEN3/+iX9zbtmOt5wSNuEWf/GhCuw7yR6XjzSglg6XNidQ485GDHrPHMiCVVhj1lwzPf9B
QLHA1tJj94ZvwUsIYkVEDVajYfmP+4B8Jouzy3bI30bL73+nJLRjTISLCngqq8s8xSQ3DOP6oltV
FczNuuZ4caLPBDS/W9hspKnMNBmAUfi8v2prxLyElqQkX4vJjwwJD6tVL/qMi/eTm759gXcLCwRX
BYhNsqoYiEI/fME21DvXpdMZNJqTnzqolb3anKNblpvhPHESmDsinoyvsAeK/ZDK4VDhN6YX3KS3
GPXqH05jxS/1bGjXNiAcGDidlXyy+P6y7W6fkQcDNRTviv6xPxdGkYhr9HMBAfbz9SBb8SNsw/Bb
l8E18SA0xKROEmfxNvDRnhZj7Q5/vku/vDIfPsCHUqydSicG+SKCYYAZFcXuwzoS//jni/yyJGwX
4QBGYb3lcXzEgqa9kmnPPhOkjjhnlHea5ZjKZ2GeQ9A56y15K7v2k/rgt78+IljOXPSVmLK+f9Cm
xqpjWyQiALgaY4GKiohlz245zTaHpIzE05+/4wddLG2z7UuSFE+VzSkMaNr7C0qBgFEJFQZKG8Ig
GiIZpJ1LrsKSWu3bPBbN97JyJdq+YgSgiYzQLj47vP/ydm2fgYJhk2sYigfq/WeYec7iSFYiwEFW
QfCPGiagmrwcarBUf/6+v31wfrrUh/qLGWeEXoYHpyxn6zRV8e0Kf+b454v87keESEyUhvxb3/fh
IuSojXMkUhEYRk5ibLnCOvCcxtEOYdFpjzM697c/X/GXgo/TLHfJ5ddELYmZ4f0dBFi7IMIi5a8M
w+5Md/LlQnUqv8nnCHzLOqT5vlxl8cky8NlVPyxVWdhHY760bjC6brWX6IvejC1MuuncMcDCXZ+L
pQs/2S5//QXZXdAEbvYgiUbiw81tsnW159gIAytNFGkfpQ3eJ8pP/nxDf333uQrSFEocUjq5zvsb
OrG8OKsxkiPtkn7gxiOyexAA8XlCOAXgTeLND0W2YEiu0jz55Pn59cQlt6tviSn0zjVKzPdXzwQl
Y15JUtRdI73stmOWD168ubfN7txoClCFeVOfgABRdwpIxzeOaNreZpZ/So5mfCaBPX5S8P7uhlDq
YbHCDLBpJd9/pDqRSVtu9ou0dcETED51nIle+hK2OlA2y6jkRVNCNwhKY00/uTbCCP7pHzdFPCKS
VQIl6y+KUJKMFxwasFJjs3fOok3U5kczqI4dPlQ8zUKj+qlULa/SSJ87j9PpXPtaMmGldxrDTime
BIakTDa2PJRDDUMoNbX8kd0+fmQAew0DwB1A4+mJtYu7uJXgG8yy9F08+YyVAUMnuzCprKd4GNz4
MJsVrB8XjNp1o4UmlnBIhjeWHLWrwWyzBO5Q0Q5AdwQrmgsVNAuazhltj7EZcmlYm2iSao1f3yva
0XzBbDG/lYjvz90169xdptr0keCLsvVKprz02UlXvDPrpfrSIoHh+9RL80Vi6L4IRzWDu8tdADaN
iefRK0Nguv5Sqjz3S/TuP9Z+JkpL2r3oPVxAdoLPpbLmUyzfY+8Bkl5iX6+meqYZnvRHt8gbcszg
RXMGtushOhfSWFCxa23z3QVJHgV2s2onSFWGxxmNdLrrazMxA7t2qvhGTEbnF06aOfeZSUT6lgja
tKVPL8kZASA64qg1kYsGA88r7uoawKIyHoie1jkYKb5fARIAuQDkAwk94iGJTEYcCbifezy1G5Ru
UH1eMBicCF8vzbiJcUQVE/jUGNAIAdeKCDlpD5CQCUVhUgI7UX3r5zj72o4Mv/wUVHMOEdYC3K5C
B2fvNGRT78Ep4ty/6knW+bpK5tdRmtpNzUD6NZ4yzMiaXWg5CLooIjoBA8P6pXMgHe1t8sSzY2db
DWTGFSanN88MhoJaFxBL28GhbGuWbrwDjEErR89pZgVwnji1GlmjgDyaIE12OMC79ZTa2emZRFhw
A2tnMYzAjU2Af9BLUAP16yzeloZngDQbnfaKFbXXdFqIquwyBVVsonQgJJyQGB51c7QvHbkCe8sH
rTX8GI+w18LUO1Q5VmYPAsfywjgAHutiKkLyTNYefM6huh5RM3YejMqy4QRgorsSssieFjjQuTe2
Rn5Feenc9ATe3CFKINp9baqadqdR6tdL3aRoo425nbanchrPm7Dq7P2kBIRNHTEBqdNkNGXE1hV2
vHMlZGaDl+2BTs847XCim1iwIrs9SVpNG71UVlYbUB/N3xk4j99MKCVbV8PCYSjgV5gY8cb1ToaR
dsfg0/gq6QsCLx9hlHjLsLb3YA7kTPaxM1qIgkPbDowhIdFmqBco57RLktfeDJfTdKTV7XV5El+H
ljH3p6ZeFKeZIMvq0LHrY/aW8dwSFiQmZINTkzImh+sTNEwJo3Ons+Zb0Qr1dYUXdC071cdHO42x
L+ZhJgNCsIGnx5xSLiyRwonLS6V+TIMbmTx/06idCGEbq4c2kHw7mN6j4xfMM2F+wVuqvEEzuyFY
StN6bfpsza9HYUbkl8apmI423nnHg3NgmJ4y5io5idusfG6MunwGqGN+gWKzkJHetMCeVCfdr04a
ka9ElmNN66KO8tkvYKzSuwMbANlN1BF7XA+312vNGIaCOd1DXTeOnYwFJk4XJEW9ng5ZnnyfCdYs
4b7l6VMstYSkzTprWYClbL8XY1TfRyjldb937P5J78mrONpSLWpbGAbbBxwZP2iRbT8Y6ZB1e8tJ
546I7qSYn+mamZCGZ7jtuyWJjZs5Ccf5wEuBydxNTI0IsLaBuFEsCKq9Ik06dQahSPQnoaXb5p6E
l5SIqG5m2O12IUh0YwmV8GuBQGm3gJtNSJ4fAK1q/aydIrjfwMe0zwV950z7WhM1ORwX4pp0D2hO
D8JQ55TjpTYMvUB1Ftz/meAJ3bMTAxNFqUlSMZ26V1/HuYu+EJiE8GuF2RX69TjgMFtmTXRBltq5
dlIR9RdBA0dSdcwKNR0gU6bwoaY0G456bptfDODZ4QGAbVucwBEfauiCWgx2DGgM/zlFkdoPGqDP
M8MGxBHHnfZG1ix+QmvWsuE8l8XUek5KRe0PnTWFD1kvuvLaNJiDHPp8hSir0M/yd3GYwpiC3rgA
ncymp4EoH2KtZJK5vm42nX4Ej8hPZWKBLV56AC5TUDsz5v3C7uozfdiAdnZiP2gEIT9ZVKDmjhUU
tFtihsmjbbb4eVOo39olaDSz2mVWWabfQ8Gu4+kGZmoUCS6DUQ3OFg+dvpCkjGbS9RVJud9G0bkF
fRhaEwGc9nYm5S1OvqL3my9XoqKzWx7tqQriiLwAMq3Ej9ayhuHEHMLqm8asJPPxGa8bByuMWDtc
2JHmaTLkbAJVKXqdhdedrD20ykzuEGGiJsBq0GfQ/+zlMSl6/Ysww7D2oyRjnRDUIZBJ3ejcSrLW
gOVUsLVrVm/dR3YonprOGjmymzPnAdEBOYEbkaY9hJssfjRLRUAalMbyoUBGZARNNepvohn71wlY
wjNu6YkXr7HSMxW2ipKhXNToQUZWvF1Cq89WIFDlvgy39O5cJfmJlJ29kOhaWtc0UvKvhoqNy1aW
BgDepar6B7NNk4u+XM02cKu1uez4U6THujWIXQ3Q2vfYBHPhJ2lZQK1YRso520nHV0Of2KwjLbTP
01qrvw5VO5A6oOlZvyOoDPsxiGd5RoIl+bBJsjb9AdCCcHw9Lw10JgN6Zd8agVfw+VcJXgzs1Y0V
l/NdWDpQ4FSdOPXluFqTE9gTbVDKuMFVTBV4riGxRFXDToqq3eMUVMbBgmMs9G0xLt+yHqwzpU0B
nn/kvlyIDc67pSzMhFpEG8S4ATkcGu3kT2bxCkJnTvy6scRFbsYpYGrGNnKy8TYnPELsNvSQxkPc
V9lZ7tSNswf0lj5XvI9wKAeRJ0HZ1sPq570lnhxYZQTf9HH3rV2WWfojJ3hJpkPtnJaVWfUgiTXM
lTryuW/A3g+amfc42Pm8XlEYxgGckAYCZFaRtksK8g98y9nAcci6N0MqBwQJmLSDPgV2aj0106nS
gnQV01krhvgS7ViZBVqvrNs8AWBjS5gntiSb2C+ylPLYagBSBZNR5xgCx4rtuwpXoORZLmDXhHNd
NjuzIt4BMLgWHlKBcGCnpkgnGwNMRhbopHntmqJqet8GC/hiFfPw5mgNFVEZ2cWFi9NGelE7osLP
l5SEj653YMhybGpNvzXWNqQgwn8NG5BGnac3Mhp8nJpZTWAsCydka/bJvSUBnu+WlFuzHbKMz7rW
f48F3h8k8MEwgOE/tybiR3Vq0aLmhNIuAiwpMQ4hzjEk7bZVfbbQRYLLu5inPMzrUTT5eHRUP11L
QpWDOU/CO7BN4kR0aj26Q6Rui9UFgI6E9qxsR+lJQN6Hasj7A+A5w59KLaGIGBCvrwDu06yD1lc3
D38+p/6mf4O9FE8z9hoNNMVH8zy89XUKew3MpcsEzHZVcUE2iO7XtSUvbHdI/Rx2+yUFdmwR5rGa
l91gx59ooX5t4OCd50DP+Wy7uR8bxWqG+DfOuRtYRt77E8TjW9YaynF4OP/5wfzdpT6cQ4XomwYm
GtnhQI2OcaZ3dyLKddobRXvIF4wSa93cW5THj3++07/pO+DvwUolHZOQk7+PqD916e3Caifm3hDt
7NbY5VnW7ASgjd2fr/LbO4mcmRM2OkFCFN4fs1eNpNQ8Td0Ag1jxWJjKAeOOge1A1+1Tk87vL8Zx
mg6gAn3wocnhsqNbbUL/xkrnCp47Q1Iqz1t34dz056/16/mdB4Rmxn9fafv7P928Crwn6nN+NQZi
8zFWYXV0lnlFfKhQ7kb1RER5Ft//+aLbx//wrtPWRD2AhZSX/e/xxk8XlcMUxjVwRAjnrR4s0IuD
RLuM63M9DD9zYG2P3S/XwoHEGIfMKr7p+y9I+HTVd6pwg7AxrNfJ7SCAbZkQd9XcAz4ck/I+Ls38
yRhW/TBX0vjy5+/6m6eT1im5eRb9agaiH56byQ4puw36xqYxqS9NjqtRmcn4zzjufwBndDW+tv3Q
vv7Xxbe6+y+28pdvfVKVH+lG/w+ii1Cq/nTrf4lmPk++L99+Jhf9/ef/QRcZkIsQn5IHSP/+bx3q
f5OL3L/4HzVciczS+FtYvv8diWn+pZOiidwROy0zH17Srhr6+H//L939i5eGZjXP1T9/9z9BF71/
G7AEMt1EhLiN8bBu8Vfvn9BuMRk+cyLwtp6+5/bdPJAuLpJrKtD2TrX2/Emj9v3qwgiLQzZyXNqY
Lo1UJFDvLyi7kiMQDEJaXnkatKBcgs4Q38eyDfc//QLX/7xmP4ca/4Mi+ffrR5AxLAL8VH+bfVDK
kB36bn3RLBZNB9Ajiz/aBgyvtR3G2h2ge2EuhW82I608QstQ+e8id9bAyQROoWUtO0eBn3nMEy+J
+yzR/VBPo+Ni96bjK33qXkyO835ViDU6EnOmqXOOY/WlEqFBtO4UJUFXyexu6B2CRHNnNvtADEDw
z2FQ5s1JnLtTTn4Mx5cdXAq9+jHryGj2sppUdLDVavOLGBpha0eczcQ2lCnZQ0GR0VxH+uosxEYV
KEYuQ1Q33XVlc7zEMlbj1U3raP5BJ7M7azdNIubzubIugCir60gmIZnaKvmRA75M/FLqBXEoRgcL
NQgVxweO22nUUbOtbpZXV3mqhRdEX2UIMxOVdY4X9z33MrAhypKzPOmo5c4liFjTF7DupwBqoB2z
2c52w43h8f4RRSikntmVeyq+SRRpczYvQ07tpNHFr+ikgvonxaqZ68WT4IU6zbOgK9q5Fxl2J5dA
S0MLazlk49KaYYxTvNb0IZwsSQO4etX01MTp1FzISJTlvTNVy0QWRyU3tGLaaKP2RSEU65btJE1v
DqstTV1350yYnPs9qpxKtB7H47Lt4Z8LMzb3XdVMrrkjpKBdmQcVzDXVVd83dtHdJKJoVB7USNSG
yNcmMoLo1lrWUiP1jhHpXqu+AVoeJH1qquJqHdSgwY4qm+KRXLV0pZKtY6CpNZV69y1H00k+pts7
y3LDFyCdPajTbpBY2cl5gGos67jKB7/ZUqhdjwnI0twqc+iK6yIR1hX9PEESop6MRTBba/vYRIhD
D83YLcW+bg0GaPyOdhmYWHull5IONcIlyE2ON72dFscRnqTjz7oKI/pwRfsDtm+He74e0vGwamRW
fRnaoqL3zT+N1jBnhX6IrshdJSJ2JHEN6iD3GmQuRKvYa5QzZMFQuarx7HKip2LRuHRBccnkaE7d
SkBHE8G4KgvHvEKF0/Fr0l6ETWUng/ky6XKqT6lzZHWpgxU0z/NxbvKzZBlJA6A7vgh6QxZpk3cp
EFPyK9D08UfzmdOBwVthXNoCkx0JU/Fkyx0G9NAIIM9m2jEFzVmReo1w4lWDa5sdZTUs0RlGsWjy
O0Nvv5NBRisU+cp8kvS1pZ3WIhlDMqQZ6kXrKRmLeT/sujbrWt1zQncdxn0498Iu9pWcpe33GTPR
AyJ2FQU9pYZ+6DptobEw1LRQMfmRDbfQEvYWu86KIEwknbfYgH1Dy1GUlafJpsv2xUgA3dSmsjxu
Ui74/wSCcdJPJozNcNAz9zpzEacc66GY7jM9MqKLkBfZOcjGGPS7aLa2jA3C+6z0S1WFs300mX7M
sW9aJTCG57lE7Uqry9XHHhx1GaaeNq8iOS5dKhmhM7zhs9iJZvtmGov6vExTLT4RhpM3h5Yi6oVe
o736MRNEw7PzDBg+0d/R5UJaFTx8uEZ3iZ6P8V7acLK8ximbs2ydndmb1klClS1ANgcGG0IRZHoy
zHc8lRMuyVjG1sMEkX2iJdznNFQ8a3ZZrJ8R0tcFQpfatdL1mTGYpd+Gsb46QYkla6m+QlClMf6s
Q9oHGe3Rl4wx5QVFnZQ0YRhhGZW9q/rVGaaXqCmJP3P80QrpQX8fGxDxkDzMZRTW9MJopCv+dS77
n6iU6tfyrm9fX3tKpf8P6iNkiz/tzr/UR3db7fJf/+etTX68K5P+/r/9UyaZDhRH9ER4ITSKImsz
XP8DeNTtv6ifbCoGAyU4BcO/YsOFYfyFxg7dLZG4m0zApXr5V5UkLPsvvBMoVKn1mQxu/7j/IDic
uTmX/6mWJ9SXkovsAeRFIMlQuXw4Ylrsw44ktcNLbL0w6HjRgpNQ+lQNnL0fno3ZosM2irJT57Gp
rUSZmuhzQURHsqsvTbY069wuhqYI2pocVd5Di9xjxk3xemlZ6eDcTI3pRrSM1j4KbzPLakdeOi2n
C6OBJDyuhZ0eMklT+NSYat4MTy+H2A0S25pGYia1Lf1yIWis85UwCCwglWdhh4EORRhGDiJXR08f
iuiGdNF1DqTbLvZXrcv62vU3EFt0yFISjdj+m3CZr0zXJPnVW0srHHcTNPD+YVK0nXwOMyQuzQ7R
hVdFVQD/z0pik+40Q8js1qDuKL53dERuZEQa6o0cqH5P7arpwPbMlSoDQ5+LkSUOp+4xH9vRuR9I
UZRdkIzEYZBIOpX59yLq6/TYO+60WoEBp604IR5jdC9GMsUMbGqrUssF66xM16AvUCYBWSTqMbqE
WDQ4CSk9S7U8y94V6+k0N339ajoxEz6vH6su+ZbHVcaYAOkWcigiUFxWeaJc8GRncaNnpNvFafuV
HT3pLhNbOMIz7XoSJ+BDUufNIaCVLvzGdX9dMqUTdDSbWWLR4xonUxgB/iE9j4Lc7kuz8eMW+Pgc
AMOs1iPTaF29kfVlyyApV52s+Uqv+NlIc7SgJ/R67UZX5WQhNPUXM7VtvuAYCriODh824UbAQAJZ
3hRt3l3lw1iZlyOT3vUJ+SvOL4R2rKfhycg0pftqzXoXPtEPn5svTT9V1bVqyF3K3QZSRXK/hVuf
ZZOZfYnqrD+JJheeeqaeLDaoF5J6QrxJ4/ikOVEdhJG1bSDWchNnWeVb9gxjsIKI75FcSRlVkBPD
jZjn/DrFB2M+mpEVwrck0Wc6kwYVFhShZNKCLtHIrABDaUE9UMMI3tLvcre4z+eqTL3USqt9Oq7r
TSh6mMsTmSkI3LRZ85QAfRyYbpx7xHXwcTAoboa3JLWfm9DU8dUjStiii92Jgz15n612PQk3jEI/
cmzBhM5OEjvz9Npa0M4tSaIdEnab9bsNMb0Pd4CrpXGJy7Zar3KjzoxHhsHDc5bDg6I3TBAcVOWC
rp6bj3vesPCZP0q7th5MShmLXCW/ifj3BQlvrX2q6QSU+ZrWjv2tqNcMzkvcx0bOfltlvLh9VtEt
TkbmwN+XwnWnF8fqXOeEobKQRwGiJrloFgD3b0w8IZLqYkjCU5sBY7qLtWUYKLdNqpKrtqur/riK
rrjF4JZmPjPYUOfRazICZtnWfWvoWrAoI0gk31IENfvDIqpnMTIrD9LMrFMvHlg6LuuQdwaoXGJx
FOCmYiNggw3cLHOOCs2Q2tMME2Q3FY3tu6qv3F3kVJICgNKedrxIzzMgkbR0sy4zz8KVSfSxJ4sB
4iup2cxVaxRXO2OqiifqAByKCIayM2G24zWZryIPzDS1NxiZlXdMwWX5NAB4fyW70z7ToWrRbk+m
l8pwRrI+J/u2iJ0nwjwXCm0OnScJX1r3sjgUe2QHGaIcYe9CAjkIXUKLdMoHEY63Kq06Ia0VZBUp
v1uIBp+MYUH3PLuzLb2kEMmPKJzEI4jz6Krnn0khSQhhvpjLrSyd/FBzijk04bCcl0Ze3EdpMd10
EMWN01B1b7ZmI+sIk9LaN2Ktn+vVrR5SNTkLA0XdeBsNPa+ZZ9hoERZHeaRLqmlXOL1+H8GtJ9eo
HKM3rTfVk8oNOyfKhVwtGC/2ru0L0jEHu1U+3E/5xbKneT2sod54cZHPlMKVkZ33Y6GIMzHC5oos
I7WzJyKkd7rWhrlXdub8OrTjQ99yIPfUNJZPVqk196wABtg3SwAeKUhDOCHN2npx8tG9TDrAmI4s
o8AsjeUiJ9voK1F5q36eV/20G4ecJBTHmNIr1aSKGIN4PqFHmX3t6oGwbr1yhv3o8KUYEGgM7qMy
4iA6g/PxibLR62Nt2O3jxGbP+Wg2bDTOo8X8QjjIq3QVP5WaGi+i0SFVINStezvu2udWm4Y9NTIy
glklt2AZUErns3YclThdnBi5ilnfa9ncXE4WbNurpRPZsU0X3TeBYY2U2XI56+mE8t/7Y2L0xuRh
QGtI8Cm1UxNm1EOrJ98twjpO9Tk6x7MoMYNPsv+i01HnqQd8p6zhKluc/L5e15Up1Nj6RCTHFMIV
w6EkPO8rw/bl0Lc3Qz5UZ5wcKAXM2iiek7BTp0jQxS3Tvizoy6q60kLiCoxMRM9uMraHpgAb3WhS
vOUrjQHfBae28Wcr62bWKpLc0ADN3mJxF0hEHqO9IBP0PF+HtyhJr1yVnJTg0Z5D3bhWU9bdWU0j
dpwFrcdGJKVvJjQv8v6i1ZvhBFEC3kJRFdpbyGHGa0lhstqOfDI0xF8EYyCvR+gyl4V1QgYo5UKH
CZmkF6/QRhYW/NgVMYTIoxnpTeH97FZyz873YjDpHX1bIb2oi+FArmN1Vk/MKcs2hRzU5bI+qQ2g
+l5Ta6M3JP1VSZ8Fp6HrHFlQ3fNiTcWhKCL5hTJI2F+bqh2jl9kmGoDRd9ncZrlmIo/JMfC5Ccdp
L0zD/jHPQdAFrZ3gjUIg3hXBKMKhrgMF7Jg4QEm1dizQiGESZbaqntH3jd9jp7DroFvi5Yi+usRN
BD1U1PpbDYdg2bPKFa9kBySX6BQec+JWnmlosz4THE0Yllb4Q9hFzZlZj8kxJNo7IGt067TJmAVm
SBkKKxLP81lkvrSTeq9cUrLmZc7Oi3pxnng1xLJLhSkPlWmSilvFebSvqDW/bO0bcZLX27I9kEpj
+wMHqC3NfFl+zLHY8jDGpOqvCHhpDlFbNz8kqRDkjIBwXsF9fR3DtMj9XrPHILSJ12EWabj7tFPd
jozZehfWJDGmqRNxflYo+eIK62yTEy1Ay644D/uEzxMxsK4gxcmQWJZ9UZflOSFkyG/IFz9UmJcJ
zRFK3yOCG3dhJoThUTozz7c6FlTPnpBIzavBcXo0p3MzBE9WJzMpYPgTpxcXGsFdmSXls5NJBEak
pj3NTBRvZ6ImAHartdkjs3AenbYjXGLMyv08VC9E9mlHVEZ5EKWac0FGVnFR2RPBQc6avxSTYR6G
zNIYEtEmatyhZaU0i6sWaQNDnJQU8qhLbsfJKv0uFvo+nIrigdbteipxHjzGqn7ISRbZMtG0Q5Xi
OzFkU/tzrl4rnobD6ObIByR09TpWkTdm4y11QsdumlgEMpEp4NscO6+NMoxP0lVFFy2TCiq7GQ/0
SsMtq7rXJJep8HkBGCxZVoN4IanM066zi4AGRfFomQXDylLLyTDI4+/kmdjHeHF442hiZA+dLPOD
1RXlZTUN1tepKvP7Li2s2eMowpxXzEId6AZQnyrgRFfW1A5ejoys8kLVSxy9fSb9jNNbSXE2jyju
UuOtTORwkq8UGF43E1JIs4g0tiyhVezJDNe/kU35sDNqOFE10isCGGlqEgFlWCetWbTpjpaP3nlN
1IZbFC59Jj+cneHQkSrxUKSo9Hg4a1KxnYigsDk0rCdhtPJN2kv+3WiG6SKhTxao1Wq/LkZpBGtB
OIXf0t5iMAzz7Rvt7uJUL7uEsLxwmH3CyLQdwX110EAJH2+KXBGISNRFRE3XXefGZF2OxdwedC1z
dwV5MbeKZvwljkWe7Y4UV6SC1UaOCJPJG4yhYZI9lMkpUiytRVHV8iSa7QYMmHv0SRdNagz+UBcI
BSGGZX4rRuHhTEXhxRQ0p80ar+dYRpR2UfFs5wGuu5avtOAqQ39lchTkiZ0u3S1FYF4nli2xxGF9
NmMFOsaNY942QluODaG95AW2CRr9Xlrdw1SDeaXhgZJqQXck/UHpsUFUVKbPj0O3XLRGWUEbFlke
U2lr8XFh9LSjhpHXuLrFoYks+4c0Jg0DZ1YN1w7r8IlFEtP5XKzRd0XDuTshP9TAY1oB6posSYJa
Rk+839KSDJ8s3TnbhM/teiYrmTQe4Snj3lVD9iz+L3PnsVw3smXRH2q8QAIJNwWupfekNEGIMvDe
Jr6+F9SvO8QrPjJq1rMaVBV4YTJPnrP32qlLFZjb7UM0d3yKFYWjHzuW/ku6fbG1wzA9YtU3nyO8
Xa8jAh26NOn40lYdqZqS9YnIhMZn4l2wVPWxdj0s9CCnftRRThFG9xSaCAuJZAxV0DYqvpKZN2zj
1LG2qRVXLtWDqV8lZuZceZCovglqSmJxbfl9rCDtBmVq6eQVpWF7nbMoHlvy3S4YmZQPpeuVXxw3
op6uZV9U/lz39V0NX3DXlHl+rsjz/GpnEbHgaWgf9b7V6BY2S/hD1j2RwuRP3btmO90SoeSRsKk6
PBsVcaEb3erFPrOT754+R0/ZSFSfov182dOKqPy2IFxdNWZ3J2S5HEbiUFJO90560SQukYVdNe1r
jbB5uIXWWWOT1bOxdPkcCxEe235U9zSz0582UWWB8szhHBGRhkywD79bkY2C0+riK7uYszumAAYb
TzJMvsdx6TY2vJwXbO6+VXQYb4GBhTtj9rot5qsjPCp0Y1BqzkrPymiB8vODEuH5vQvD+ytN8uLS
qFtO3NOQXMSEFK8Ht0xdEXpca4Z1yMMSNSokm3QmmcAyv1phWBAb2tUXqcmQpjGr+26havFnIaqd
B0/F3rF+K9fH1JzspzxMzkQ05IEYEqulpG3zJ7l0kxlEK97bKfNq40BkyFi/C3HrRQbpLo3T2YHN
aIAKfogykhjJEeS/mGzvNorsqmajrRdQsGXM6Zr2CVV1lPCwXR1KLGUTDVyoTABZ23n81qCTfhnm
bnqsxYIeSs6WZWyjRrhPolzkyOtE6kc/WLV3rpYmSV+XijHgIW0o8ievyMwjoTsN7GIOed2eWvlH
3q2OOr2bbsZSEkI8Nu4vcsfGL12S6935TMsyva7Qwq89gHnR/T5XuY9c7LWz2nl+QNHKhzuDOIUK
MUXPzFXsQzfL7p7OR7hvktnWgsmIdOtoWk1GC72N1GGaW4u03MJKtKAA511sjEjZWzdVbXmmoRWi
h9p4EyzYUk+3Cy04uq+Lae7IlwAuUDXWDzvSm32YVem0zREYtgHRo1kwOaG2ybRc/4kDnC5IpRtb
0kuxyXVizEjFpYE7bXnHhTzCPRr7zewa6oLODiJpTILFQ8V2iVAdAjYZznD1fALBmse5lYnrl8jJ
NojrCLoskuL70AtSEck68AfHvk/CYdy0w6R917si5uC7Zn4u5kxEbyIvqFDNDQ0qJwCooZOxnaS3
Il/KvTGZpu+2ZE8Pmpzvnb7MrvilnMTQEX9Bj9l2mzrChdt2RUFHWpjZlXK1eFu0S71lX2Xi4Lpe
tF0spS6bvqkcH+8C61OVJgmjvTa9s6sQCV0HVWobK6zgAWeuHEPeKiyfw8rSL5nC0BrMcDbgrNRn
gvmGJV70uzb3RhpvTa+YhGQRtvssMeI0SOaBwQEFhGbet3VXRTdaWK8hcLxZE/o4I4ul/VMWy1C+
DhFoOti+bdPnm57wMHilKParp8Rl+TgMWRajR3dDAlZeeot0MZ23ELHi3igQwXpkJBAOtc9TB/1y
x2lcHkMnzdAsjhMnmZ5E+/A8Nka1bF0dnO1PxF/OhTXX7i8kMqn3FSRcyGxF71mctlVn2u3FGBbO
DUcHmT5mJFD1viSfqzvKCsnZDuFt6F6GHGwxsoZmSBgLx4bpuEwslbulz7hqEhXWj5LDcrNZ3DQF
abuKpBOzXBNpBUwbe/brVEbIPSwjFNsQrRR0PpM21G1cpHV+SMWoDVuu3e8YvHpMgoexP5dT3Ce7
aUXF3jWTMy67BHtxuNf5mqzLsXP75bzNMiUPVhaa8YEGUeGc55UUw96cF1qSPgxxEd5pLlblTafp
Gv53fmi0p1WoxmPkdUV/gxQZq67pZrHap6hxtF0W62Vx6JmJazdpUnvFfqF+MX1bdUZ18ORshxe5
PpcUyZyj9Eea6TbLbpkOJuVWKicf94el3XjLzHWXfqFT+1+do9xGnyGBEJJCgvO0lFTH8pvHCPqs
Qyu8BCAqowVAblddOCKcl6CIR+XiHuJwFWgTfiQ/sgr7Bg7NdBEONj3mkCFm3PB5cjrJD4sMic/R
WgqknuEtwrZib8I+YiDmUXcUhf2adH20HVs9fKSPUTDgbp3jQPvwWGSGOLcR5BzDIcw2RIond9lo
aVuCkb7bPcpHdxheogovTks45SUNWOfBAmd8PeaUF/4YOuPk5xzdrue+/NGE8+PsEmUztu5Lq4rZ
TxfvLKlJ4OxxBo92RuveG6stVReeBbgdfqNnK9DdSIOYMW8Q5/Fzu1BxjGntMEVGQDr1Wrvr5VJs
mziK9/HcaQdnZKrUS0qwsvf8LJv2He7NLY7nIqitZdqFha584TExpDMubnBghYxMI0gEyVjH4dHq
xgYggKFndFVYwBWBEegvSBHvTKha1swqm2WdUMic49HULxegAIc4d841cKWH1KyKrUS7v2uM/K5z
rW+JDajcx0fU3EZuKPajHmVHe5LdkcGj8dCTrPxLuXZ8RQAv0m8WwvwmX1z2LrSXKNOr4VIMQ/NF
6qIPdKApR2p8TCU1l/s6AV84xFZpMlBL5TmYnPmXW3qYbayOD9tOsnEf1sJ+jdPxYlzm/Ilc0Oh5
rAE0ctpwvpuk7L7qRULPkhv74nTUHWMXJ/dKRYmPb3okpjhXW8JkcW8tdbktzJFe0zh6a2pmu9Mr
V+70On62K0+l+140yCnbZqJygqxwh8aixm6T/JRZaR+TRl2bdBT9bHQeRRnXG4FdY2s1CdrXgUG2
N4e/5DilRxEX7mtluWTa0R1vjOKHIr6JJrOsQaxZz4PNbBkTOKE3ABE3qA3D89Fp6xunmL9R0ms4
70Z6Hnx4uECy6CZxFWplQT924zjDLTXYa8FH69ehx+4zpzc58xuCkxPgG0tcvixV1pbbXIp+Wyd1
c5/1gA4RHc/53VKpWzEsQHzmQd+iGaiPxRBpG5kzTgaChIYtR6BSmtl9GhcawcRe224QoVBbxl39
bcz0u6U371SvHlWWIVfBeyb76kUjTeE8LewDKdXRocl4r1Jz+lLiKbtMBnUWzmRCYBUOwebVch+K
sj8f57a6hAA1nwmLfs9EXXtsDI1zTx0zrE0ssfeWMrpKpn4XNa742Xg95ZzjGmsP2EVn0djD0TFb
jBnMrzDJZWdO4zSBO1eHKmdQYvRevtMb6q1UenuOjRI8d6Q2o82E3ujsF9bQ8ctQT2fEKYdHxPVj
AATZHrdDIx3GA2lHjm91pnJD21go/WgvFiaGuRBdQdAbo3kNWjqTGzyDVsEJSpZnnNwQjgu+l2mf
h3ZyjpDfvjJtXls4XvPBM0kPRg30XOspeypm/Ec9FwXDPlVsmC+VZ05cUKUUaCQaq3xsScyOWt7M
DJzbBns4y7cjngsDvxUPaz2xYWIh41DRDks6l+Be3X4Wufhe2XGzyXA+BZ3EjEUtUGxRCVoXshy0
H144a74wKjTqk1MFS1w91hmPFAzFgKCeRh5mos44s8eUtOmuiZ6XLKf2IwB8lzgmo7wsbYIktosv
IwPEbash/InGAgAxyvaeg2Nq3ZpdN+37ZF3ITSyVbAQq+sFBlFrDyIU/E3oRsw7WvMdVhFCD5q8f
uuXFkIXNk2hrEazh434aznyUIN4Pjkgi9ghHm7d6ZNmHIRr2nGbQ7qMmkqg+dDVtyym5GABDnNEd
ZA2Ph2DGmHWr0tQ65xmWP+WShjQYSg4piOYf8W50F0S3Zg9xRbHhazl+NNwJBQMGusO/tJ5yuuqG
6tFQeoKaIXNpmjA72hR5PAWLbiLZV0Kb5CVqgqU8OtL6OtNEPmpeXcmATmfXb2cMcNh8y4XCcDDu
gUzAVhLza2xo3rIZNGLHyQyd8DgOGbYLH8aRXe0nZHdnc9r2zyGt1PNKsVkmblzfMt5G1aMlDiU6
rbTVieqhCEm0bzQwKKK1bM+RR1waZp8/LqQD7cyl5KVtkh+usqINTalbUXq3vZa5LEdoOgK5ZMsm
bZZogxiOTnYmPV+mMb6ddspKapDG2Oi1+z1Jew0njm6H2y5BnEW11KJxb2SemoFR15gRFF7C1Cb0
zWKURlULg3Rk+EoDiLzkMRnoCs0IcHrUZoyZ23raqcVgDQJqM+5qpdQuxn10KKXLKM8T+c9hKfHS
zzmtd12dJ8SHX7NeEzKs2JopVrVN64b6A+pEbI1q+gyq9FZpaNmw1fDpSlh1yADR9Ztv1X846SbN
LJXtZ8Z44IS2y9QgmPAq5xMZ81uVLeobE207GkGhy5U25awayz8UxeFkYQIlmDdozVI2ZwVivPlc
WYvQN39oJt5RNL51W0OzWmWkWBRQE8OKQh56ciFXATgi62RrMk51ttXo9LhwQJp/GStqx43HTV0o
07z4QUS2Ne4/vvyJAf339aFHmYhGHdimf4lFp8bF92x7yTYpNZn7IW1Y6VsJygUZO2a5Iyzbq18Q
UKTjJTYtcaMvNZ0GibJmw0Rdiy8ir9a9S9EP3b8hU/9IWvNQcSwsTtUyb7JSL5Pv9IyqX/2H/9Z/
il39/yhMXm0V/zlUNWgrJNZvNDdoWP43VXXVEks0uZ40wePwD7y6/9bcmP9CkQw7grgJdLTQ4f9P
doOyBiQ0iCsTdwBgiZXE+m/VjTT+BYcHswegAlyteFD+iejm7Xfl6GDV6a4QKgHICwTTKY9xsGQz
0GuNA1xqaxiVBi6xbD+jPv5WHP+hEv59GU5JIB1sG8+UfaJIzpkIjFUoI4ShYrizjU5/amyd6iaR
TXvXzH1yF9d2dbmYZc7Mpi/HmV6Eh9ohRXOmBY6+zgDVGtrlC5KFKxyiuXZulXbxQOMrL84zy2a7
9xCoXHnTSLox7XmN+JVhTqutaYzu5EtTaF/ohoj7KU/SJ1ok87BXE52hTVz03n1SARv2ZWTpmzAv
0/MGDLgWyC5zr90BRsEnvKETWfh6T1aJtsGmgWpdGOuj+WNJU2FWWnklUkIll6AtvSts//eyfIws
XrX/exvfWdLeOiR+P+M3Fzq5+QsyEuTUXKiJhmdEDldN7pI/w/xqIrjK8BiLzGd9+1lGzKr8/uOZ
87uY0IJQ9+DgwfFwV7HXH78P/MkwQqcPfUSyZTBWHtC0NK+2Q+iEOzkWbOVW/9k+cYL65iXmquTH
MzGjUe2QZvz2qux9MvToZmDZxrdaMaLbZhzXggne902TFV3pd46d7SayhDlZ99We5EmA/nwnn/Cy
fiftvLkBFrwqvnpKjjUb7BTc0SsMRTajRzQ0AyXnOMTWpQXicqZ3MoMJSSqdqQeTBO8KsMM0b2SX
F5d0MhHxgnfxip3eD/qFsOB8kJ/VYoGtpvBONtlwqyH+VWd1K4jcGrOIqYPUlKb2aNwUYSWt3Te4
vbW89IcpH9GnVNYT/CRO8AVapx4boGO9rouMvtMLIUYGLEjrtmS/qbs6GkUZ2GT30ICwSIyvkI1h
6RzpiUAL6NKvMSKZzyDtb0sJHhx3y7ZsYxWTsdu7LIZ/vi5shhHHMHytRY1kCStl80RzXb0iUVCf
fHm/+VGnTwbCL1pDXB44PE6uVfR1Z0cpA/jBFjnyXHzxgdsN/YWp1clN2us9aTf0cjuMjFfaeqDF
Id3eWinCspYwYNxakzZcWGbMIUhn6FYhpdnMmaRW+PjbPVkkft8VOpqIP3iFjL/qHtdhWKCqLmLt
06Z9kXrZGHQoiDcVRuC7XNbTZ0bNk6Dt3w8CnCfoLVwxtvgrNXSIGWX3aoyChu/rziI15mdoFOX4
VdVtRN8jhW3GqTLODzRQ8ZVONql728Tqhm9ma2aPPWMfROtaqI7NkmRYGMoMLOxkFeNjrMnFCxRD
ms+2mJONbL1RjGzIiUIMZLLunNiwFgTzeBh4pHwdoDTAfvsomvjaP34efy1qwAIFgRBghW3wi7+X
nz8WNSy8mU0vh+VFSnXdD3O/xSx7j/KoZ9LZRX5dz/0n6/eJ0/T3E+HDwGcKeGQVx54Uv1ZE69mA
x+vrMCZsfyGCOt1bHpL8IK2G+osEo7H4U+fAsUB2lo/7jokZmwotlYePf/87txm5L4FnlB8r+erk
T5GY0ikoKo3llYvh1Vl2UTKE24+vchLn8z+/eM1VXDOZTTBMJ6t4YeUSJXANfXuBypHbGayCbBri
ICYOJsNdIOXXcZrzY2jUMBMyskJYBov4e13VyVUFPSH1BzecUTDgwf/4j3v3FlC1Yf3mOKKfEr9U
NWQo3jnqNXncb6xB146UN9E/v4qNVJ4TFpE+6272djmso3b1rLSaH6Wiv3GqiV5ubZjPH/+Wt6ed
3/eZT9zgq4HHbeN6fXsVx+1tAeWUjocZFzvNRsbX9KLA78GUfGbiejDlYAToPcLjx1c+KUrW75Wa
U8fTi/8OlPXJ92ok8wjjjxdJph1cgqSKQTfxvmm3qVQe7b+5utRtW3vh1AoYaCIF9vbjv0C8s+Nw
7uWoZDFUxcR98pKhG9IH6a47Dt2FACVTvqG5H/tJZqe0Oaf8ULd9tO8GczxKp27Ps1QMh0zYgC9y
Ui1EPikcUSpkp+2WzyK73ln5+cLWXZHpwnogfftoBkFMYJm4UUAPUVxntj3cRhje6iD3lvHCzUXd
7j6+Ie+9DGyG68JGFfXXXjOXMzMdEyoG62wBy7NbGNFo1Ss+DwbBwkQ6js/4UnWuevn4yu+sqhgj
KTfgfWFdlCcvgxcNjEer1RgyNNRirckLWU/jxotwSTPmoKNS09b/ZC1756qr95q9Ahc2FerJyw/1
vh3zGYNZQ7vcx2sQfZlwaNKzM6cBGQ9yLxqbIzOWj3+tfGcFcYF623zdHAA5/b19tO3cFtNAgwiV
6SJBRadVd+jIphB7G5rVWYSIxNpGtl5rZP+O4gyXmDmemcUAfaoHoO9PhcQU2Yy6/isxQlyTBdm4
cNmywkARZ0VpzeRWLa9JYS4GyAQAFr4VjXUROLls8i1nMQYnInfdBzeS4CU75oYo7eVgrRT3AsUD
gpQOdRYDxOq8y1Rn7RSieFLFqDuBj7qwgrBcDoGhGc6VG2P23ouwMlh2y1VU7PQOo+JcdqL0nTnz
Wl8xRZ23GKm6T8CdJxHLvxcxTsIriIFyG1z7yZ5kelo+WPrCd+wZ/XkYTdM2xRRlUtNWa1ZEOQRp
kekYH/IJnppEFwoC6MrzUnlQWVMd8XrWKDJN76rpdTpyJuLYT+qG9x65Yzg0dAizon91spwrw4q6
coyjwACb+CNlTUOH0oxfP36z3llUXSYkrGXcDodX++2LJb12poeZUn3FCC9pOseIDSY7any3p0Pr
wqq5AO7L2MXt6SAmjDE/Ka3f/Z3Yjpm6gy/F8Pz2L+inDNmmsjXfTiHAC1x4QYrp5RNk9HsFPAeq
FV7KBJ825MkP5RhXoMjJ6SfUlr2TORwtoQ+W74VEDilrQGutito7VkCu93gikp3bzMmN0S3esWbK
nPngqsqnuGLZTvVFDzwBCAryav5Z6MvfiypfOrZvILYGa4x+ckOUpzOgIMjcL0o0nvhU4m3JiOMZ
T210tShPHFW08gZ1+5MN9oQhvX4WOL/FWsJz5dWC/vZREM0AGzTuNL9MGyRBRmRdl1hIj7qKrIO3
YnecZLR/0fKBfgZV7yzV0+mqrYZqA+OnKf7xF8Cfw2iVrWyt0U+ZEEqo0NCLBocPIJhNUU2QCpUx
fHKVd04vklefQFqEY3hJTvOd7VHOJTMm8Ej2UGyaGRF10ypcPaIZjX2BdOhm4tj/hc4xIKk2nVag
I6MnzDKV3KFsLrdYGL0iaGHR6YBy8lvDWZx92TABgYEoXj/+ZP8uQvh7fx9CDfI8+HDfPqUpS4qq
72kSTFP1iiMHp26uaxgQcMj0n9ycvzc8xi8ELvFOGLaJ2ezttaJCVppQ3BvmHi7qvpbBXZqbj43S
7cekKqgtIG198gPffQ8BL+igANZ0sL/KrILmWwtyzS+9+NFBLL3TQ4vV2cj0MshVtsRbrYhFQHCF
mwWkLpaIGl1SxbM5wRNv2fU/Yub8z4fBWZpuJ40Gvo6T7ZfovHmYOFL5c9Xh+W1mWlFavQItp2T+
jJDw3gsp6QBhjqQbxKJ88hmasU2HwOOmG6Vm3g3TTCg0uryGksODI5cdKkPDJ+5xIJ8OURJiSi+K
EkFhnLt9G+iGNedE2Mhk7xB9NL94eVR3Adl0PZ6DpvSSXb8URRIoy47F4eOX853FS65vCqcdAi34
GW9fmEKLhJMN/O3OCGN1TNP0UIFF9CsMhfuqlfmlEcI5iujIfZZ/9vdWxlpBw+N3z5wbd3LpVCwt
/QkU3oNrYougO7089WnRk5+tIcy/ZYTdXRA2ZVk/dXNaHuZRpO3m45//zsGbPwIvBRByDknsNW9/
v0J3BH1e8EfIMnmYmtTa0NBFajMs2viCAyLpCKlX6WMzdXOQWh6lWFjH+icVzjv3wiI8ltYYFBOT
I8HbPyNRNdrzCE4h6bnLF5LCUht8giEuE5B8y37CuEqgYdKMx9BTZoLYzxH148f34u+NXfIU1241
/haiJ04+GqWFndc50AiWUCLZEVO5mXGhf3IEeWc1tJnyMYdAZbm+dG9/KTA61bsVa8XkeBFW0SaN
A4pKp8AqY3+W8PfOT7INtkmaDJiYSYl7e7G0QrYx5NQqrUkjA9mWIByEZMHPlt13r0OzX2eGyX7s
nTy+zMnQbDAo9Z0yhEtSDiPUizz5pN18ksjze1mzjdUfQbMQZeTpccbJsTfKYV3WPBsBRb1MT/Ew
dhj1kqr7ahdGbBydzECll4t8s0C0JdhCi34Y04BBY+zzby4OF5T0lvOrSCI8vJg4h4D/mYnFokIg
VilHz+//8XtFMcAeSDeArAtjfff/aKjRS7RcZaKazmdXbDFjgIzVa/nJQrY+yrcN3xXNRIOQ521z
5F8f0R9XIaKBPgdeH18r4Z12rJ77xOjEo1nFzgU1a/fJe2ys2/bpBemS8RiYdxEqcLKtg7HVOgpf
DeUbPdN6brRnw2AIYC7dgFkIA29ShPMFw78sAIE6bvpsBveYTKaxqYncPQ6TVeL4cIuD3bmA3V1U
cB7n4WNFCoL0+rK7SPuu/aSwfu9VhfRn8P7owLv0k1fVWKpZ1MiK/YqDEUfQNjloijTEf/7MGYmy
nzAfwjO+1il/PI0Y+T4AEM6xGLuts3axcEaKtv/kKu+tJZZgpsA+z9d9unktEU7xaVXzdFXobdrZ
rglkQuq+QVYkkuDjn/TexVzqTd4vZnr26TAPNSrU8VythqRiRdUn7bFCibmXVeR9Uti/94z4xB1w
DLSG2J7e3r3ORHteIgjzFwtWdSna7pj3hbz9+Ae9UyvCU3YR3HGWXEcyb6+CWNYBLMhqMhLgGlDW
t7tq6ZkTd3dzVxJhmTSfPK+/fxcTmVVxIWh2c6o7eSusLmlrRK7kY3F49TM519dWr32WNvT3gwLp
ZboWftHfB9ST9UaIUtDNWKk6g44IjvwN7MiLcLY4X6P9x/fwvV9EMATzXX0NFDmdSQypaGOt5Vqc
1PRN42qNHzXd8sna9k6FScsOzh4NVV524zQfHCa3SqqwjIJw7GDu5sixZ4F5ZLGb6TCkZBx3GIbu
9CxKr6Yibs6tVA0H+suSYTfSWEjIeGja4Xs2ld49MX/lpSRK4KnTS+CqH9+Sd24/kD7G8Iga14nG
SVmHgtNMCthgfofByG9InwzpFU0eA9jQ+PLxtf5+hVeBEtg3ydfPxU7WYGmF9D9gigWdDkDELJnv
KRhCyDjbed362ug+cSdIXB9f9p3hxdvrnvxGr8cVV1W8yBoY4q3Vmt/SuiYkXvxmaKTuvpz0x7Gb
8Tc7qrevvTH7VmQekFKlwR4InRm7b+uNLx//Xexzf21K/GEMsOiUMZdmTvP2my5sxRDZW5LA1uOm
vu3UommPer3k+VmLxj+9X8rRyAMjisQvt+N7DECs2il+HMJ4bq16LL2gBah7Vdp1bu3SeICqRdvW
vU/QvcgDDz539igRjafUalcekzOD/R3HyNaoi8my8eq0UgHYIgHjhZ4/bpA6xIXpos6ngO68Njsb
V0bxhvmV0fiOC8wEWMsi0k0PI42DwGTrPzu8b3eDxxkqWPBA3dKQWq2+UVtiNRNw2VZbEOJHC3g4
kF0TMDB/JYa9ZuL1vsgdupvsteu4Fsd4OfloQNSzaac5OPwWF2kQQeltuU9GfU6fkHAtw3PRxmRL
Nn2fjYYv2UVa0vIfetYFSpYeJXOOccTXtSm/RZcy/Wz1HCVJNwOIubASfei2UZuFDmivMB22+jBQ
VoHhV88WxcJdKAZ8QAR7NHtY833EolTJOug701CbSR+920lESb6Nm6oyg26k4hfu5FiBW3NwxvAx
LiZuVcP8AnhE/ui6Ojc2szXKsygcAafk1jjuy5r8nVno6O3pB7aUHh3h8n7Y9cv3xhzqZ7u3UUSD
mkPVGxr+0M0c+wwqVqSOZgeFvAC3trNKVNC+gfpSIidokUPih3Pvpphhj9/OcT3t0WJi0dKSODb3
gHrzuwLb5EuHNOOF5PVbsxnSY5vYrdi6YdH+bLDUfs/GpnoOIcncLHlaZYEi5foHRqzZDLLMSZur
mhHCGnMCby6QGoCZs9DkmBgUhl0wFo+i/kGMBFT4udOJpzJvcWdgNuLdcdIaj0YVZrW4RPadnWPI
ttD2qNYlkwHx7AT9fVK3tggRirawiP1EuNpznyj3e1q3INRLN4rv8bxANFAzzDqyLiZgfjKbnK+q
dAmV0ICZ3Dh2SdaQprBnYccvt3qSFC9Nk6NfzcK0HANsjpDOedMj2x8tO7xXU26ADhojcTHZdoXh
bNb7q1El+WsG6uIql07/Cj+uSo/OBHqlySkFl3K2eT8FEN4qTWPhN22SQNNAIsqCbs7iHOJ462yJ
4sB+UZtVHe9sMev2NvZ0oCY2+g8cmSHAG195A4FXsk9wZ09NHX4jm0MjtARLhcLvFzKX4f0rYF7U
xK+A3rUxQy3W/WobI6egdFo6p86E0VnObpvvU6B2P8ouTb82MOtB4NX60AYVJvEEaXNfP+UF9OdN
3mDMIDZXt14x4mpQ+Ev8l0EdSXcBvYjqdA9SEB1sPXllu53tRBXnib6mXTQelsCDNlqYTNxKmc9Z
21UJWn9lnquQUfoqDxt/ZcIpH8TAaRNbsTUBZu276QwwIeGVoHqmGBh+kfysPNz6PuLO8MWGJntR
KjfFpjmF3le9KscXnFI5S8RCcxuNMpZjnz4aAJqE454V6N5QXGt5gaBZi43+Af7W8jKsLYmhhQzk
x5IUr0D1BFJt4n7pn/RmMkvOBVZ3vQhLjX64WMYXZ4zDm4RVewjiLhnuaAcstx7xCCVvnuRURF6y
qfZoEtixQ1PJ8axxZVLzyNuVR4JmGZBDlX/vOwF8cFqtfxYOEpukZQ1jbJtYr80IyUifqhZ6gxz1
1wnQHtmH3pQRp6ADbg46dqrAbZPs19Ba+rNKwdJTinXRLfqtJOWDtvB48hVb3OLa1Re/qmBubQxm
MHcT6Z81nuwRVfoaA3E210vfbmQjh8t86EOCYeTYTOch7IQZ5GSSQ2BB8LqnoyUfBL6hCO9Clt7p
bhO/cmSjYQ603P1m0LJ/TtTQ30tjnJeDDoyspkVAG9NHQ9U/63EZ/l5+ClZ1ForWsYeEcDp94f0w
tfAXeHz13KOPyO5tc8lfWLw990IHeWf7eV1X34kkyOKDM2gNwsNJEX+AweoRDN9S7EI+0/nGjhIL
OTuaNuNaADXtdhpG7hQljIkvAVttrIJ0ZuLhIx8pLkyyfS7we7sXUzRrpCRHDYr9VkhIILiUS/0I
pzMHjRraBAok1WB8o/dbNuhrpug8bLOuOINf0bITaeSlpF4irvq8Za/qLZMkCEPZ8GUIC8+uGVCH
JAo4Hiowr6lkT3SQY+MMIP4d1XxirXbLLIHugj+NcaoG3d33CoNE1Jlp0X0BteSOwScOuN7OungX
u2CEtg6pI4+Tu7TGPuyMfZtiKc75mWekluCxxusfBSxpRUeLLqkN5uSaJjYVb586RO6iXXW2R5pB
NJT2axM7BcwBYTTXoubP34ohjg9WH7tYbXljIuiDoun9BU7utNfTGMpIKdxkxzKQUEE4ZYPyqDFH
rGS5E36PWGCfFg7uP6TmAJ2sPN1mxGhPxk1vG5i8CZ6ojC3bUgOnlEkSJFYvR0bXQfJcM11By++L
SbovhrP+Gs1m4/CZUTg3OKKZu856CJhWK5sYBkfo6BdtPUP5rHWtuo6U9BJcoVav7w3VTtFhEKP3
MhrukBzTpp0vCbrDh1PGeeVd5aUoNoXRQ6gmXwCFEOAIeT2DULUYWNYo8iJUb1Vg1Dr5Zlm2AOvC
R+MWfuThgdqtNKzUd2IanNuoc/PhIkwc74fVOtMXOpZoxFUaOvceqIfRJ2wll77ZNMU36kCktAVA
bN7oEeOCjznH/KbmnL0yps7TgqiAL4ptZq1EU/A/hR8OnlHT40wBfHaDd62lfX9XhzEu9qWJruNY
OOqs7PhcDSy/Obu/mO9IJyNxdx5TmQUkhY0EPqtOfaXgc2u/tjD8Ybqe2CSgdBHwUDez0gNKk+42
wkH0JcMXyCq1KAxD2WA7V3kXk/4lh4nJdaxvhrrxfqWdrX0bDOaX+gK8ErVjYyaBYNMMfb2Myp2R
UCTtTFOJg5W2U4+tUUPN0hqJsYOSnzd3dqfPKVYiY4zu+D5ieCIwAKugsliJ/CzS3C+TwnlzVqdp
mZ/nUmJfc3FpkQBSxC3ClFzP200X52l2zMAAXA5lUcH7d5rBCjSKCOAJyAnaS2toCMfJmyLDyGjl
2NGaoSn7vaGpwd07RpnUZzMpXQZ9wLT9b+rObLltZduyP1SoQN+8giBIUb1kmZJfELZsowcSSCS6
r6+BfW/d2JIcVp3Hej07jimCicyVa805JhyhRHeKQzD2NionRcpGoKn5qeq14rHNzWDew5XQKuJE
NdsJvbTpn/TWKqmBVmKoKFTKmm1oCNJyD8GiXCI1BuUZCZRthknQ6l+hB6dfnBYz9sn05uzUzh55
Ik4p6hjj6EJpzVK5670y69GZ+sUxMKypOPkjNJCGNhkjqRnZQIhEY0P0rGOOpXAmMWsvXeltmrMu
QCJDXvIRiD4lmhXAMyG4RvOuSmJK6r1XyRp+c2sF7IH2qqhXMi1Id9MkgweD3B0/bqmLfxKKRpwO
rsa02vXgYJujqRyUy03rZ79Hr0j426hOrqtm0W9gzpI9BRPKWfAM+uYrx+X8lZcJzp2FKPy+tSaH
3oio7wS5KsmFMJP+RRdBc4sau0z2tb5hIqYRk45n1swipTCAK6VU8/tepUzM6f3LK/aSgfA0qLj1
Vb8qDfs5YKx+L/BbHj23LWRkT1QBoY7/eY0ruZAW3LsYbqMWEZrDG6ZKtqQyNVREbDDVv0iaedfT
hYOAViqgSiFm6PUrwvjuxkGrbh2zdYFxMQSyrO/LKSsFhu8qGaPUGLsOo10HpAPJgr0cHWvh//+/
0rUvrVRtoTYO1VRIVdjt0mHU8PtRh5ifdDj/MNajpUF6wWYfQMfyHvxdVlWwjObEGbA4At3x8FNl
Nne7JUMZ5RsJz8F3aDhP+g/Zq/6U6QB6KjEnv1xSJD/pW/6prcBw3bMZMG4a0HfdqgUpV9PXfcoA
08xAdpTyl1c2yS5v7PSzwIGPvWRu0VBKUY0hhKKP+fYW7UC6sVpr4ItzFQuzMZDRJAv5u4G8gd+6
Nr///d7+B52a424Wc0a3/whz3zXGrA69grBpI9kuI2Fueg0HpbZuUK1q/plksIldp2ELNIDpEvsj
brslsPfKMcewS9aipsgIRBdW2jwfyhVG0icdjz81WlyU67RzkZ4Y7wU4aDL11pXkzuMwTlFMZVxI
gxny0IpN8G4Q6CtU0y6frMDtN33bYiez1kW4pQd8LDP0t7+Dl3I68kbxqVarLrXZIOulhIEQFW2w
xtJz6bH7FklBYFbKT3puHz+bxb8JU/H5b6ED73qwZhokpd/w2VjFlxOISf8ox1q+SLP5Thmc3M0A
j0IJ/fmTPvPHR+1tuh4canQwmfW8+9JzrgVWOzkUMtqkTtx36hM5ZB1ADOI0w2Yh58IMik+e9McV
j9YVtQ1jWJSoRvCuoaX1RgCSCq2mlRbWCdsKN4OV4gcAUXbFf6gO//GKZ2MJ2FksHVUEXZa3Py2R
TWruBNpHqbVtDKWo2sM4JZRwpsbkTCNzI/Jmm5OSYSw9ylJTHCloN7OHQO+aeEWVC0VQMduz8yCD
yWJTFf/9j/zDQ+EYZAdEaELX/72IbypGH8T8nFKECDfEnbg556+wd+OsNn7+/bP+MIhGcG1vKx1d
C7LgrdP8r4nJpOlVTYQVeidQSvA+mIxD3rHgYHkZiKjIgvMEBSKw07MipDKlh6QHZaj7fuN/0qb/
6LChi4P5gzmmgd4ei83bvwU5neOmm4rETJahPrXm6vq7Psvtx9ropwet64xvczKucLc4fexosUzq
K4wV/k+4hpAMPnk2H7vsvr4pnIiU8hAxm9sP9a9nk1u+Jv7xK4wF8UBdtYJ42+oMMLD+fZ21Gx8q
EwcyzHBMdxCcKmV1caeSET5lMb6MtAH3Ssgk+vsf9nGBbH8Xkyd0T9hZ3mure3BO1jKwQIqqJqJw
RcXg5diwActox2rtPpMYftyTkLIybsAugqyVmerb5zBoI5b+OWVg3kz+eWFKxUh7IOZzCLabAcwh
eCQlXUbL8YFv/v3L/uFHQNyDI4AV4TJBfPcjsPFAEQtWtLRdC/iGS9p+CvrPvCl/eKSsPF4FHDHY
Iz+I6Vy3WI1NXZjZq03EraXfkXBmxLJZ5QVmq+Uz+83HuoKDhTkYLwrKZCY5b59pSXtC0xxONtX1
6a1T61Dwi8bb2YREfbJc/vBRcNTJMKKm2OSs73b2EQaIMYDARfejiGcaZAHMicYgnPD5s/11+7fe
Hp18AouFMpfRNF/s7ddKPUxmY6ZzVs8ZXDDViHMGCUowUmz862xM5ymEbiGvaoijx2k1f5vAESN0
lPpODPSNFXS5k92jo+yUBsHCS5LYVTZsYzq106lC6vrJ3/zHx2NaHiJftKVMWd/+yWMwI/cEfL2j
Z1X8YnA0XpKbbMS5vq4Xf1/LHwc4zKT5rQNkhLzCFJTvPgtzXFn5TUbasKaDrSQTFXzgJIdfyMWr
Ht0Wyl2zTNf6VMx2yjDJzMnF7YhwxHQP0qbe+TXCr8hicmHeC7A/wScFyD+6iDc/IWoJn02Yazw+
EQS3b/9Ga9BlUukr7C2mgss5zefU2AG3x15V0bWGOUE6Y3VwYbKAmpjNYHlCRSRRBeOjj2awgPMO
LUTPxIItPu7AxGPxEwAgqSpb9OIMgLSbtBrMPh7LbiBcAj6jGZoYkYhYVkkznSDL9deqzmW5J0Ji
3stUh0WsqURn9KCV83IjZ1OZn7wo/xx27746pqBt9M0TIIr+3V4Dyo5ba5tQfFHdHSat0wCA6H75
jRaE1UJdUDXICF6yMgIeVYmYk5VYUoSAyzWGnnmB7tfCOodp7T1K5RXWt4oxw6OVF8srNAqahkVg
b0GOAz99SBGmCDltTToNo71U+wLMvGSomGePf194HzZR+pbcLIINpqDb3vuqskuTqqTszAhV574X
9I63E/0yfSJ//HifQDrANclyqJ4pJjdv+b8PTJ6UnwNhR/upEoCAtQrmAxhOmUVVbfeHfPW19Wnp
k4YWdw4oq/cLSWQkMUDRKBhs7rIG9GqUzgMWbBoeibkf/blYPxE0fXwamN3QxDKuNAPHea/ZcWlx
GzPTvB0DnPmQEqcQ6tzz9v/pM+dFZxsk64uaBnnW24dBa8QpeFnpJUGSpReObmBH8GouPlm120N9
u2gRhwDLwAjNXZkn//ZzNP53U4Kt2E1CAMEl4AJm+Trv4XQ07aFIZ/dy7A2rhixty1NP5q8T//2b
fqgPcAbwPPFio4HSP2h7QFiOVrfyF5A6o8USgHTo4TC7YkibjnTyhhnMlREcTMaDd3//6A/nNh8d
oIbiuoQIllH82y8/M3FXeq4xVp3gNk+YTa7zrk0e2HSM+zkp609uSX9YOttl1NtsU2AN/HcPO+Et
R0FLz2UQpX4xV/bPBXP9J7/oP4K6tz/p5tbmQrR5Mre6/O23SrgQA4gcgfa4tXMu/R5beRZsDf6e
qiHbF0CVSrB0GQYb5r/NuF+xjC4CQdhEiwkdRmuNt20u1atmG+TS2swRL0HBtOrIgKE6W547k86c
KfaBFphYJM1pfUDGZt5Unjd4sTnlngrnlVwLuKy+920WRqDtoQyONgmPlGm8PNqU4HCSNTckx2vV
bbsIuAoVqkhG/QQUPW7h9skvHzLUeMQo44KZnmYr2DOOTXDvIgyuwEyiDYgGux7WPf1niFEBhEQ7
5qCfuYVxUp3NBFN11Ath3tvMlNovLV2g5XI2iZDeVfM4dHuU1jPXFDkDOWrEQHpQOabyeUWVBfYr
Fc4cFVlGeG7u0r4/kLEeUFGsVnuraUCTI/IbGFhJXpb7FL2VFeLZFq8BjpfkmJm4X14EE+cLxxME
0nEbXPv/2i3+IwLK/xve5Pb/t3Ahk1bD/1AlPoQLfcm+59X35ue/8xdRZ/8P5ER3/jd1BqIeRhv/
NKv+L+Qk8P63RYYKTlnMKAi7qOv+O1rI1IkcMunboGqm0Ulf4X8YJ/xjaIA3rwgVH/cK9z9inLwr
HX0ER5QzlHHMeWiDvK8XHFl1Rc0ZdhxrbbguaJOZLCo6ryRXAS/912O5+6/X/9+JiO+2uu3DfM5U
5OLcGlDjWm83Bag9+dYtAHWf4Q4mq7A7atRmFPQ49iabXJFPbl5/+kAkuZubgfLhQx8WS2prMbHt
Ud9oUOfYf7Qb3Qxk6ALrv5vdyfrkA9+dI9s3xIzAjRYNEW2h95cwUnQy0LsV31C18FgJW/Eu9cxv
7uSY0v9NsjQG4i1+pg6sgr8/3Hf7us+t1qd/BdUDjAc/5LvrWJBpSWPoHY+0sJgxu6kZV1r22ad8
WC98Cl+Mp4kHFpUlq/zf9RGeSUYMDp/SsWmdcq9zvtapZsZ9lzPp/fs32v6tf50h/3wjKjDqPQND
efDe5pCI1mkQFnTHCZCDqkDYDKN8ZKBLSkzJTLtJ/itIFgBT+qv9w/r805eDQmRs1fMmxHt3NFpT
r61rWndHjyFTyGQvO+rzpB0Wz3n9+1f77+vxm29HfUkzgWuKHdA2fN8qIop+SN2gHQ+lD3qMgCLt
RRVk2+xKlBD3HQPwceOKWvsW5UixExlxfmBHUToXtvZTCwLtW7OM/c++QAwVBlVJg0HrA0+LcyNA
nlZnq5pip4ami5DE0jNIl8v4mJkS1vJskPqFmaszHlFdzjcmoR5tqLp8eZ5GsrdChmgcuhyexn3Z
SbC8EPmsR33ImbK5XsWZylzB9MKWCa4I65wxDeRrVY8R6c1NQkSJAR8UuNsWQTBI+k4FV+V7TGIm
8ig0CD26q7asBv4uAoJtcAQESPrZaW3MDVAX8Ldi9ikMptBd0k5HTe+8OcbCNZRn1PrlIsIFT6kI
pbVmYxWpngSYBpnc2me3nacFBKxSi4vprCa3c1ANWmUyXY5FjqQwHDb5YzTCOCwirQyCPLK6pnvx
vTwfSPo0x6YOmRQHlP0M0skPLaq00EJnFJ2Ml6YH7U92vYc+XreldqsXiz5eMcHLZGwlmZeflGlq
X7oqsQFBCCi+mASQE8dNBtne5FnmjArRZO19zKbZ3kFakp2QpPTfOuadCoigtbbAr7HlMjXLh8pe
QjeQTX2pmUs9xRZZsRT/uSg6LJ3CkJfJhEhrZ5Teht6bq8KOqPNcsadfAE82sWq6orkOFfJRbyyo
ghshdEXHlML9L0a9VM8mQVZPLUYW9TVtVpM8kAwUDw7ApZNhr0M5ucT56PjcagGTAvfsmjxqeg3a
Q1CTKw/eL8P04qWpvvywMxCDWxqc5uYn/mH7DkFUlkc1M6AlauscXGmPrnG9hzWfOE/YZcQYNVle
YQAxMWtfGs66eHsfjBsCIxlgevlmZJOpDci5rDG4yiaSvCKEZyLZrQ6orsPYeVlwgibsjGE2E7h1
g1LKV0BPLQcXRzZnMwmyVdIj0c6MmWCnjBAHBqiWyIsKQ71P7JDeEdaIc3tceeJuLoP7Eny/uurT
cdK/ElkLE4FeYnCjqG9ZuxrU4IcKlo68sxaW565MNwKngN6+q7vaEjFBUbCkhkqos0XR5kZGY+Lg
s5uyz85IActrMcsOxG2VeM3R7siqfRi9VF+jmdeDmGBdTfaFXVvWNejLXuyJspAdQE3dxPw2u1X3
hdUePKWEgKLiL/Xhqc1T3dhr2Uovsw2cmSBLNNCUoFzekbUfKtx1PwnELNVOL9kQb2TvedVlYnsF
oWrsueSpVZBE712MAYgwOiENNKYGCXX6YpJ9GhqWMOajNdYTgtAaiRrsYBRpkTnWdhXbNJDNaEzt
5YYmK477gmgO+IRDA6oDELFWHPGhMgMuVuaxONDrOtmTw+mpHXnQk7qxqkUH7YcE7dcyZPNhrHFz
7Qxu2z9IiErXnZ16fbJzALh3B952dQd/R7RxLvPhtbHc5IdeaIhFZhRwFT7BeqO/eA2JvRKuBxsb
aiQ6IKZU90IrgAEaiaH9ctpkEgdlZetZZNz9T66jrYr0ptSEV20s+Wkpp14gemlhF+drsUpEApp/
79dzBrGfTancVaBS76Q29DX9vpSYErIYJ3rMlPB+uPB9p10lE+uCeOo8gWCrlc1u1iCc73IES3O4
4dCsa0Q92YAlOkuedDXMj6LPErRGbdZXMQ7uRrtp8hJlzDoGPdFaQDbAHweMNRw1BxNyQS8/W6pN
XSxiufHqIr34Pq7ocRjE4F6IE2l3j4qSCa49GBhKlaWsm6jhSBLXRDBn+9msS9BaWkbPxeNyYZOg
aouL3Kl0dchWGXB9W1Z3QfznWhdeBbJt146D2vz0nv290/2sZDk0JoF9UsdKXEAWJitOWJ4NUc+w
SQSZ0HyitlmvmtVtPAa32vyUa0X9ay3a6kcrzCJu7GF+CdxZHDj76menleuzIYOK9D3GqAjkq9zf
frOJQ6uGHztfWK1b2bvBwsfK62nwaxtyzeKxSKzxSLNOI/lQ+rfU3ilcVG/OX5y29l8qq++/DMbo
L2HZdgWiTI3kiVAmtNIPZr4Mr1Otgc9PazcVaDDz4j7XqqTgUbYW0jSzK36ZMIqTkOEc8TEWkrWv
OeGbOqBZ33kkIUJ8W/R0b+VDi3Bn8PfrmKTguQur/4EGtrzC/RGXgWEgHWvlBMlC+E/I3sovWuU0
l1w8d0bVvAg5x+ZQ5VFSI8AqBmTNdY6HSu8D9zysSK5roa41QpwRY5K1dTVIB1awX8yRMokNhqeH
yC6cuyy7GvD2guFV9UPHLfYSdMa1abYqqoG9X2NWD8AGMEW4yzt3ODrVihQ00YIdunQS+BzNOpu1
sZ+s7EH4NEZq/K/+3qpm53e3mMUtuRX1SW8NJOY1WYShj040UispD/jdWgIfyicWhYGy0ar9L1Zl
eBEykXuCE9XJNkbbZsbZXBate8lXSE9Wn2877uq9gOZ2rlu68lnIRdk+ad6QibBoM0WaXaXQTJPm
8Kpppf2LHit6C28Zfc6z+ZxP3m/MjePJDlbrTjYAY0k2ayKcKt0vpoX6tAkWwJ27M7L/nen1Ptwq
hSoU3TrhBMNC0teoDcZZJEK/AeBPw6p3hpPmEwiDwnIlskoNBlOsgCyr1XLw6+SOvnyxUKGDbedN
JF1JteXBLwP33uO53LR0Ix/0OXutC91hY7HT4ZIMvfRamIDf7ohrDa5sHEaxWfkrhVI3gKeuCAG8
QVC3OpxHaX4CppDSfjCS5jghkkFFpOrVj0HMI33sO9MGiKUgTV/S3GrJerY7oR8GEMaUH8IRvME+
CKkpU+YePP96T2oYL2qVT7URV5WbG1zTliXb9WpxofAaEGJ2ZTsQwZKg1HHpeXi3DurYGn1r4DwL
0w/CZWraEXb0rJ5FCcvohSKoP/ttOzWPZV0aP6DNtf1RlvM0xUNlzuImM9J255djP96nbqchYF9R
vBPn5/XEC9plkF8A4Fbji9Ez5vuZaSYuTmjp83NfenX73KLYPs0d4m9wwQjPQiSQGeTpYFjnnRjT
wg1Rsw6xKEwks7QkMbuQQxciXS29Q6l5W+QIzJtn3xDonUrTkSj+LS0gon7gS+G2zusXZC7wqSeK
k6geu3FAR2F2v2uINNcIj6wTtY54sMDFGQ8aMDLKLcuufjOGILvOtzJACgGbpId2q6jvdLkEz2YZ
pJDmBeMmmvjtXnZuZu1IClNPPSw9lqLdcfGR4Be0XTnONbX3NDCicBOsj6HP4mp2doW0iltDkb9C
3lD3HVyVY1Buh8vSkieRoIy6RLBabXNOPj1Jyi0EpRu/kua0vMrJ92j9V151pTOpuF0FHIJQ2gE/
teGLZL6s4YZ1IcE3SfEdtzdZWUTggJMLFqO4Jf9C++LCcZ6BPmXsiTNGyea2SkjuPWijlT7zxlLt
9vWgoHoQSJFVZvm9SzQuCUr2yV2bGOwrBHc7mddSx5LHfoV8DqV4oXXBQ+vPsBaZ0YinxVedEcJC
beIysRXpiT0ODBt44eY6mI5La2C0sBi51E1Q36/c2nml3fRUDzTSdK0R9O/d5NIti3MJaTgMzGL5
2hF1CGNRlVcqp9BsNRTePWDOMZyy2nzSCpSGi0t14XlrSxGkKLDnTCK8xXrzta+D+5rjLA4mU+6F
13e/56Z3eQ7cfzYdLKaCGa0RSZTDmbF79oTc+tAETXex9u2LbiSXlrSbWyLkL4qEyJbZq9nHmzLU
guFKcDmMXLe8TMms+V3RuzVyl3rWx1NBzGhegWvRfNh3qXHbrAi3icHzsFWn57LBb9UOJoGkDCjj
LNHjYCGBImu9G22QxMfj0qXBWkSpi4d99tTBNeuvVOp2NGrGISXSMMYiJHdEOsR6od+tig3ISW2y
7Nep+I7lgDhbr750SvuLobzsKRtXCaYqleHWvT2kwZaisxbdRW76dwvOQnwoLalYjFOakHyp4Ksa
0fw2KdV1sorbrC8vOSfIasvlfOxMtwGr3nnXDU20vdk4S6gma9hVPJxdOs7TQzmQF1F02bFPPOdC
653poKnyEQwdbqEmO/l9xu+iCrUbp8k82nLqcH50X4kRjX0ocrukQsI9eX0TD6LC91FajzLjxS4U
VV7Y1cAFAq+7MeyOq1s1pa/888veqGRLYLxVhXYvfhl6cTnLRN2tUgbDDj7EVe8F6LQHg8xqlFZU
fsGpDPhM4JAkzLXZD3cdsZ47Hf4UfcnjpprwFmUg+a2lxekl5L3eTI/4FPoYGvz14hvD9VBl1uNQ
zbPc4avRLmzEm3vVl/qXiq6GFRWVA/ivBqNj7zVlXegg791o6bWMqDSuI7zjui0OWT5M57xeOwKB
fZmd634hFFgySkZGZN2U01B9sRoPwwRlEQ4Ssf7wjfKXbtcIKUmpTS8aHwB3QNlPjoxLck8SyxHa
RS/97psinut65lodrfkoY2WV+6JLnLgayN2EQr9EdvC1XKdn9iiFFGkO9nZuiv3gLVziEDLu6r67
XZt6I5Hq/rVXaeQ+GqYZ9XQY9p02ab8sDodwcidxs3r1b161q7ZeHhh0Djtqumvmu3uk8xeD6wGp
8x65fX/p9Mq7Ctr6qcSJEypLjDFhF0GYoqXlCkJXUGBtktm+KpT6Wiu9ZV5a5uKi0iau0cI6Mxks
d+xmv/GfzGQFBjF3DPxgsx/cJlrXPhqTWZ3KGjUPEB8WrqqsMGvGMnaxLoRW2T+4HfJDdqgE4Xk9
tT+Zi7l3HvaJF5pp59HOkkuSS7ovJB3psUrTIwFNbIwdTLYdEdjN/WwO9s7lwsrYIn0sZfuIq976
qkGRgUmAEGM0LIIt5ktHcVi7pueHcyP9ew/HzQsdo+a1KbOLNOnFTdUNbDAGq44wj0ugBw/4jL+1
JDdgBm+xCA4JR66njG9GUgfPG3HCCDVrJsPTsC76piQXQCr9VbqkMk8UvRNODkFkqdbLA279mSuS
UcacyOADicubnsD6jBcNnr4fpe7U1rULKpSkX7FZ0Ws98b0IeCSuRBf1SkkDCwOYCXkOIEVOKVVO
t8ZQyvsNZVxGwu0JcfT9+ptT8E/NCpxTiZfwXo1FfU3d7++GoXpUwDj5EYx2+GHkuntDJA65I2XR
fMGGAPVgEnizknRrEsOetm7FJBGS9vTGcUBLk+9EeNGypydvxGkwEfHhWvOrNy0jRXXKL9147qkx
+/6YIYA9EJm2YrorBkkOyKgjq5LFdB47dE8IJIiv6pwBkbNSWX1XrstjShMunBa3JsWCQmLnmka6
xlOlAR+WWp0fFpXikFog2ux4PfN6tyxACvfEP/ZR19QZQQ25fj+0SFZC6L31E30256U2BnWT1qve
7fQ2W37DN1ojuS7qkRbLRA4oRD1O9sBRMScbmeycTj6yOVfv1DEdTH28tOHdfseB2L7U+rCAqoYv
dW/ZMza9Fp8ZGd8l6ztEAFBo0RrI7MprUxxtyIwHQnaWTn8Y16AkwZVu7hZhyga1U2S25XudBNhH
2aRERinPkh6HG0m9xO64wts5q7RNNmyfnFaQjAENNIpXWERNWu1JsSV/algT04uJuMPEnSnJCJyL
WEEcpmkXV2vSuNV+tTMSTJdyaIJLz7Gr7Z2o64tJSnuMHcfD5WOLvP89IwPjDckn6R5IfONaIdPJ
5A47G8FOc1vjVsyN04ULMd1wmcgifDZln33rmA66XOAW7B5mUs80Z7l8pdxizPohb6EhcwOeStL0
SBacw8GnURUWCqQA1qiOAHpNJLbcuQ3t9sjRZfDS1gUhLuSCzmctcYm1wnq43kvBsuLADaoWi8w4
/OPZ0/oLYuuLIMy0InNjgNoO04WJqj+2SMtwI3dEGbmDZEWVIsm5urPIYXs1hCvG3SIyv7rIJ2ED
ucZke8D3i7FzxhlxvZQJSWVDlznfnKyY8ML03lpd0MadhpBkc7zHTSd1BW2e4NcdsUVkQ/v6aGEM
JZ72B0BEcW1Lonrw0Eqq3FVk7DGWIKUPo4bAsYl1mpq1dPKndRFuENmuorqZ9bHZnoazOZNXujgh
WYsMiJncgoKc6nYl7Yq5Kfjurhvvnbr2Jyrvjh4Nf0Sx7jBaeoQU0ifdN12Kn4hvrahBLPqGT7QS
+/vJUobGiqBjzdLNxRJ7CBoOCU10QQ+YBkToGpY6dyPJbSxofR628qNdUdr2KKzyumvGWDWazI8+
s4End2nyZgumL/D7yXp9bjvWCsl72EQudDbw19Wfs2pf9YN5K+gH/OKls4GtjCCSaLCb2alUfb9E
XkokIdooe/CjYeqHL1pi2yhIR+Oq9sh7Q8hrZcT+rsI/d33vXRJNTehVQA7nhXDr9ltA/2+XCHme
llx2RLx4SY+JZJkxMZtieXEnRxxTd2AmNLp2ZkR90lZuuPDLCZKKPPpNkCvUzWqbg3aDln1FyzRt
LSnE3K6zp2qjRQuWH428PuauGaHXW38gasiu6YclP4UUJo6yFIRYaHZpQES5MXBzWeaF9r45VssL
0LHxByDTKY+MufE5xuXa8aOu21yhXGc0dHMLEi0csoKo6pHUOvLSOFr1eJxmw9gLXPSvVIhg2vXB
qzEleyVmJbk5X8smmB5cvXUAudvdiBNXd8d4tNAFHxemfizKSQAP89OgoDpNbd29c7c9i/jIokK6
k5dclTti+ZKdNU84y1DW1TQhyMThoAX56++lrhVn1RdmfXLpET5XtHUfOhd1H15Ox7x16DHjWk3F
yGujBzkmr2rtqVSTIAviPEPqQQnmIfqdl0G+BtasX7RJsX1uxfPF1K94DZPFQ65pCi0nlcotGmMf
WCOiK0k41BVHOlWkUl1pc8HmfAm1sl7x/XuDinrTwLyGobEVx4kc24vVkOZvZv6Q40wDmtEvTyWu
c9FnszOfkiD3jlo5ESbEqne4yhez+t1XslPx2Ig5280Lrn6sjXp31/ed/kwnWP3gzU760F9K5ydg
cUZlyvsnHNZd8vSWa1V+Xcw+DsiAA4htqzSaL36jtc8Z+wierHzT/6dCr3/SziYvF7MVXQS+VXlZ
1r3WYIssKZTovdSE/jUeC2RUdXsLutqqIlPD6o4Zz1sk7kUx/3Dx6DVRnYtxDQcm7WKX2sb60FBb
FJFJLhOe6NUi48tI9I6UNy6lv0urGL5mSdo/lb6N9RpkO7nhYKBccj8TDsWc1/zcF7mBB25ycwyz
pmYjzxhp5SEFFOlLZXqcc5ZW0ELoCA1HkrFhJJ0iZeWJvpDsZHWlyOToV//FZnD7ii+vKaLAatYJ
ITLtKOzllFNhj21PRSRsSuvgLaULRcBOJi5pdvq9Khanj5tVN64w5vXJAbu+DzzesvgUxxp/WRPZ
t2k5seAm5tu/qOlAAJjkfNWQinz/O7394MqlFQNrCbu1FzkjJsMQ/47eHClEUpr6Iq2r0O+CLkbt
ZxzwnFH+TIZmbYnpLebTDvDYeZ058CIGHw595m3+czArh9sEiW4uk4RRLQZHpF/mETHJtQWoWvHi
5o2QEppHxUQOPTr+uMEiJuBpnez+eSRS5JXV1Sy7xRj6c8Nd5gEUGCfNlLfklUlfTJdYMec+yjxm
ivs6LWf35HQojOI6SZGggmtVYekMxkpP0qfhNKcDKyyYar0iCW/e+ip4517FkHXP40Q6W8hRPa2Y
/jsuzX3WCo0Wzzyc7QKRFv0NLn13KdPg6XspuvQrbUEehKuyZdnPSDNe04prwaO0pV9wsoL9C6fe
1Kf9iDqb4ZI0ejNuGzHKQ1p4dhZ7siKzthuTDigHwVkmRr+Rg7VtIMXH5MfbL1wPZy1qymV0r7Mu
NxriAfM5l2hms1HEdelpYtcYW+iu6dKhpOgu+JJ91U1kQC/FaIXGyO0I7qEhf4xGBoQk8Jr2mXFC
18Y9vIIEyIY1drSeOMsuOCQWj3Veme6Je3Hj0I3hY7kscIYw7bBImhxYHd+w+Yo1Gmpru7PIlBFl
Z0rKp7wzp2ssFmR/URKnBgZlmq2Uy47Z3i0Ip1F2TWgp91hpKwCBhvdcD97kkmqacONjHsx0gqdJ
RJsihftMLPHUXpUg1/x9Y7YY98ljaeoodXqiQGhpjk60FmykF9xEzSRakfsbEUnBBotiIsDvNvGn
5udgjeP0ULuYwDA6jTKPWzfXXlwz8+cYTzClGj3Xogxp3Cxa7LK0fmBGts8wYYCgybZ30wcGALzn
siA1+YuHUIAqfzapE8BArLdkasLQ9X2CF9k4MJqE9UAW1W50aElHNogbKni9ty9QO+anou0NfO+s
7lOSBeuP1DQHK2I44jz1fleIuAGx2oeq6GkNcTnUq1AR6Ydr1ZnwKzN9JcLXSp3ssheZLG55vI6x
w2MHrLVlKhpOvmF8q7sMQCjkC/oR7QxWh+JzoxrXw/aoU62VOx0J8F03OZuVOYUjg1CZyDUqJ3sR
+DDMhA2FOesFNYBcN+ivX+GDlQmmiNStzB0VkXmJzxdFMd9IXJEhhGvEdIvyMeUMIaa0nmjMMC02
iMqmUW7EfWAkB64G2C3gMLkPViBSf18nVf80agW5pd0qzdc0o/nCbX9tPlF1fpD/IKvgGmQh0gZ/
jQXmrVjFMTQQH6gDjwPEuBeCw5czau353P8f9s5sx3EjW9evstH3NDgHCezeFxIlKjNrLtd4Q6Sr
0pznmU9/vigb3SlKO3nUwLk7aLu7jXJVZDAiVqxY6x8c3hM4gyN/9DKsYwVkBayioywkiTboWQPG
lxidZ3SbnIZVIxSlO5lI1jxGatdF9K7tUMH6s6Ch+AaSNve1q/H08eMCE2pyqyxXNuZ9gWPhx0Bg
DwCZynMKGPj5jwHlr+hotvcnFc7u7+xyyPm9Ux+o4xUb8psXqCOYTqqJqBvvPgn3lD/K8xkjDzmT
XXQnYRZ2uwu7IHlP7S87vfxhL2eEGC3C+9THeZbBzzgfxq7LXHoAd6dB545yVCXaa3ab4+MYRxvm
EleHQsMTDgg5Lni186GIsHhPT3F3Urui8Oi66p/aGP9Ouw7Mzy/Pak0XY78AOSav4n8BOenraaVW
LUSsz90pdVMLcPms+uPUtscaLBcjYmh9oHhWPIjZmqnAW4unazCFG70SH1/+US6PCj8JgvuoTLJh
sJ44n3WGANVEA7g/5Xlyp1rlE7bI35B5CI/VlmLrtS1j2C7K2wa4Ln3tfUXLdAlF6HQnPYSyPgWV
dVJyS9tgPV8bBdiklLm24COvOTGNSTLWJU1HHQrkFIesfxDoAW5s/2ufTfwC3VnQ2cSa6BglCTlP
H3WnecIg3G9SV2nfLakFVkirSHMeFGuk0fvyWq13KIBNZPJNOTusdgCPn6+VXak8P6tJ9XnOdH8K
CNIRSIEpSg8VUrTfXh5sZbooqEVI+B0QVRc6iWWtqcROH6aN47STT8MvfyyQPuNeF2py6BDsvnPV
kZwIquonvW2tH1U4ksjltnGCIZEcCmOqXumkjh82fih53p+D5379UGSoxFmbkr+7OqSOCtSRUgzU
hxl7qjZrmo/GkFLh15d5zyOiOlRobL0FLQ45KaOt3hXIhfRzvHWEr6yFQfwjyhJsaTiuQi0cpkRY
MULDWGVjrR4H5Z95kozv1c62N4gC6x3NnKFeGYB+dVSXmfr5sk+zKEbgbYvv0N3Y4y2r32WOqm8w
YK5NiIXGeJEAqKJgcD7K2NGdMTFt92NbpRI5DLFD2pUjH+HPPA22BAOuDScHI7ILE+TlajiM5oAi
asPsL0EMRm/GZJnM87UDDc9/ec9c+Xy2LeDMIAXJhl4jnSdXKRSxqCiNOANYFkOlBKDl041XL4uE
SieHkmvKBfOtn3++XCPt5yXa+WaXjX82duKc3FCdftolrcPbJ4QaFzBqooDgoJ4PZYwjDTKT1qpq
qrgkl8tXA/fww82DCBVkjYqfl5SKXV28XYmbtlK5rV8v1VMSF+5hNrv+9qWRbBRbbjhYjGsVfGRn
0JaZROsvCgXOwjSj+yJzm40c4soGAMomIL5YoLM5r+ffC6P4MYBAMvjg4hKYcGlxT4w2b98ADtAG
RLMN7Exoo5+PknF/QyGJZr+dS/19rOVNvG91W3kFM45S5surs75+2G2OgRc9Xli6g9KIzEefZV9G
0am9ETeTTyI/UEICf6h6ejHr033Yz8PHtEYUa+PKu/IZebdw63CIYPiv7UXY3WkD7GTyk8Se3+Bc
P/rJbDo3WmLIawcGPWwsLm+yo7X29YLlAkVf2rgDgPf6fUXzyT4OyK6qN4K+5UD8rSMbJUk/a9x8
mbsULtxgxEJgGr6PqtX91HgZ/ogHscXauwx2cMCRqWNnGKpLDnS+XBS3KQJSDPVzxzJ8w5ih0xVd
5ZfIJG28RC5XiUeI4xBTcWu2VGsVHGqs2geaYa7vjih3Sh7r98yNyqeX99/lhLCuwIjLgAkg1U1W
Ryp2AZjUYtb8oFcTPy+L6UGvbXufmnn75T8ZSloYEep43awCazf1S1oFluabStV7bpzTHx7RBhdG
+reV8/9KA5BH9Dy5YFbIJUDMYv9R8TlfJgoXSGuZieYjfkhfd9D6CQW5TH9sIjDoGER1vxcLuIWA
PsVG9LhcNh4BnGYhfRUMIvv50GDn7STQA81vjCT76OJmSOlK1W+OhMAruQhd+WSjTrbah3Q8VWvS
QuHnFIFOxSKCV7rebLF9rsxFBnRJifn1NFyNYk42qIksYhQLbSY9hf8Nz9G4OSvi+gOmZZIIkqGu
PWKAlrJckyr4YjEqKOpoazMWT8l8K/MFUjBWH0DZSB24EtdkWPC8WUtHVvWj1k28ZjZTJD0NARUl
LW5eHy4OahZ4oBnyWlxduviWIupnzpZs+8IahDV5VHt13rg8LtfHBGoLvYYAgUbI+kTRea8sV2ss
35RdyXBGtQmwr35zIIIJ5drSoFXuNLFK8DQ1B2nndpbfa8l44N2CKFOiercGB4otKhw7E588qUhx
fmyUlKZ46BaWD2C1exsahfPKcMuel0g2VLd/NgjokrNH2OOIrhYHI0CE8gdh+qpEgO5tMpfYawxj
uHljS00btgFvL2KBs46tQzACzhxNH8u5ebcIfGNLMKYby3OZQZDYAS+hiCPo1Nmre8II857KS8Vs
Zsd6aE0FOwXUL/b08opTqU43eqBx00rWsS1tlrhuebmdr5TRNCYcFdX0FW5JCDrOcqKBH2ys0eWs
YB9bUg+IJzIlhtWmI6xx/7kJeM6mKOO7sQygBgG+CdQ9SPt5OIA67dKNl5P80c+vDSm4YEpQNDGC
mZ5PDY28AXWFxfIROtSaD2m7IA3t9r3IT2YC1GTnhE1b+llgQGdzqKeb79CxHrbMgeSKrX8MEjQd
gQBLMhFXK9pntgNap7L83G7ae6Ba2ltLKYPjnE7TexMNv7c1qmk331sUIiCccMjhslPROp97nTq0
VNPM8hMYiHsLKPpeK8b+8PIx1+X1dz43x8aqhHwGY1Riowxpz/LdpWiVpI7V1o+bEcxmI6xqOoIe
luyewgneOG2ZOgjxmoHpxWioLz74hvQHStaKdhcJ4IIIYWGcfbAia2i8Ui3r2asg+Zt3cz51n7su
nqb9kpp2eEBJFoyCG46Fvm9EAldjsBZ7uNOovW45s12uGWRALi/+opTKS/h8XmnX1laC1hJcwLbx
oBU8hDkZ9SRm9Y6nt7Pvw3nLE+fyjDCmFGjjBoCraq4SqjmearuCxOm7ebJ8IJdX9oU6u49a7gw/
naY3Nt4NV8YjSWTZqJNQkbsYr1ySSJ+V1u9583s9zLAjVpvKYVYt694BPvnx5c1yeb1xETBDJkdl
jt7o+Td1RZD3ROrWb3kaf6F53dxVotryK72cFeRirh6yeoEf+NpIhWwecqiSsSPrpvszK0J1Bw0x
fBOQGnlxiPD/rbOiZExCxR2n2SaljPNZ9WKg9RuoKJGUqn0P08X2bSvc1HG8/HiuoVNuIv3FVkus
5RsyKvhLHI+Nb3VT9mWCSrNPnTDZiJgXo9g6LwdNIwvh1mbnn08mq6IpRWwUUeO2DB/IViiWNNqW
2ePFI4VRyHb/8lZEPmYVEOHhyJZvO/j0TrMT1Ljo5Dox+JlssP0bV0cOBbQH0VD+A+thNaElbGwt
0gd/Ciz9U5oLlKzrvPRuHwUdMUDZKH2Rxq/3QAs4Fm7n4AcqyC6nH8zPWOY1WyJ+11aHpg51TY1H
AmHpfDLgWHpRKQ6WTByywxTGsEGmoLixTs/7AKkOShg0HZAG0FZ7AM/4fioGbNntsKRMG9QD/qtg
G27/ZIL3gck4ummug4FdFir69krva1RMMIxu65ND5rO/fRS2sUXGxuIQfM6/2GziLD+DGqcOHCEJ
vDSt/hbxqez48jBXNrS83C2Z3Mh0Si7cs1swWBQSuike/LkOp/IePI0OP7qZwSygPlJtjHZlGyAQ
QSDgRUqFad1ELbtg0QAl9v5iOOFrBezOMZnEtJHtygz97Ganig/vnuoc6FLCwfqQqnCEnLzsfYWM
OzmGRqQlhyjHlOP1FJb6uyxUB/F6bAfV3uspqnO3n1z52qfOBBPEMu3VNy0GiEgjDHK/b6ryjW5B
TCzbaaua+qucvZ4mqDMp1CeFDdYKA9Cnp8memWaZGcm9Hprx57RQtP6IuHv0PtKnbBdaTvS1RDji
0DSBe7DS2N341vJbrn4IavfoW1E/M8juVwd7GFLqM3Y8+hZGLm+itkVG1BqDOx0valCZTj2+E/Bd
xo3TcWXbypIUOSn1G27K1elg3gHH08VppRjCVyn8Kk/FJuN1B2vpPxgKSROetywqMJDVK8PKXQc+
kTr4kUX/CpDL2P6YobC+anMM5TYOyLXPKWXmWE92zoWVUjGnFS0mbfBrnHZOC7fxq6KZ0SfQO606
VnHNQrdq9vPlIHDlWLKNKIXJMpHGJXoeBBwgnbSXh4GyZa69T4J+PBTI2d8eneWjGn1VsnsqU6sP
KdJwMqwmRCUvHYEcVWr7EMGP3lguufLrDclx4J4hQ5Sx83wunIU+TpuGO2Cq5xPpgpNA0WpwYjAr
AOJeoRTxn7d/PoA70scPQRNO/fmQkzHX0IiWwVfrIP1Ex1L3IBnYX/+TUciyGYC39VoHvKPdgNQB
N/UMzfjOXczaC7Ms3HgWXdsKNJv+Ncqq+hHnTWHACRv8KsCmoiTX2fcjXpYvz+Xy+Boop1ItIHTR
dFhvBdjlU1dZMTILwbxIRlp5mBN0pzQDpt7NQ4H1oAbLIx4m8LrplHFF6A2GFj7eCUdwu443FygZ
oBh2czGHXqBJ8xaZO1T/+Ibn26BK8w6HhYkF6qIUSm3f3amAIzaS9svLDWNajpDORapyYFcBN2tm
qxVBitTLhCEMEM+GEjaE2Bq2ctwXX51AfRfkQwBBIytvVJ/lkYduKqLYLBoPFG6e8yk6eW5qQUS2
IFrY06GCUkM/j9XGHryAsqyHWUX3ZNbpEFrh4DtQqelGJjOkMko82NmUXhgm1gEbtwacZIdZ0rJE
MGgAFi+oZ3x7efNcngYeSLzBiVpAk8iTzucbNyE7OA56Pw2QXIV3br53Mcj99PIol0GfUaCd8UIi
raQDcj6KU01uo6Zz71PUGVNwXQoKB3PtjN+4YqaHZFYG59BYgJc3Lu8r0wMC8Mu0jxYce+p84LYp
8g7l9s4fxrB+a3eB4hlGKjZ2rPxI5xEZ/DBNPmYHMImgfD6KYgPOd5um85sqrKA0w8upc7P1Qf/f
jACgokNbA4we5TO6SKuhOjSpcZkg+KNgBV9B6XKqxGD/m0FzNlQzL+8ZhqJT4PBmEuDzVucwcJuh
p/A2+F0Uvo5TgPYo4z+V5JtIj+kbJ+LKQlHBB3BAvoM99S8h3WdZ+ghkkvqN3mPUVVbHLKjgQ9V9
1H5+eSNeiS00LUmn5IuDWvHq3EHmSsLM5JU2LzpKAEnUHkDQ2p6JvPiXaA55IFZiuFf6It5onF6Z
IPKjqGYCrQSVt/ajptxuF7iD8TBIyuow5MX8zUgSZJ1enuCVrcjrEPAmn5F+2/pRlWULYDiU3Hw4
/nN8pysgqg86zOvaK+H1fH95tCtbhIYf4DRCx6+zfb7xrRxvyQyKjN+GUm9UChbvhajndDf+QspP
Q4xN4a1jUgmXzThpTW3jw3w+Ji4yieLS1fSHBrgoZZ/GDxTnZzlhyGZOqbaRbV2uG0kxKAip6gqK
TKoOPn8+RlnlNHVNsTGyKupWiyjvS6pY3suTuvLUQd5d9svwn2Be6mqYOFGmRkVT03ed1Eft7FGd
mmSPyMFTGNoHc4z/MN0BOiLvPklFv/k9J0ennCp3DkCc1eiWooQjsDDiMxzIPxtXb1+hwjR/eXmS
1z4lHWkdrUa+JlbA558SMScoFwNHIKFriyRygs6zCeL99lFQWidkUZOjpr+6a4q2K9sGqSLfUYzw
AVEJ95SN2kZslB/kPOJzmMmDkNmjlknv5HwqY4OFXVfkjQ9sINrXSWn9bJNsOgaJmbx/eT6XZ0wO
xdOFJJLlWReW4g7zT5H0jV/gvNfuq3TKfxdOpRonXFnEh7xuqseXR7w6OWzspWKhQfl5tRviVp1K
+sKNH1Yi+eiir6tDLujnyoME0XYbW//KaIQPmlsOpXzqtKvRNCi8S662rd+YFt6M6tx4NtauWIka
yc33NK1bsjp6uPxFwnO+ahWCFQ7ic42fdL0JZE9LPgEMne66IKw3ZnWZ8YBo44ZGqVieq3Ujt68R
vVYm6veDGNxq3+RF17zTUr2PjzCO6uRtgfPGzxFvuGUDkX0llFAgpBOK4zulfBLI81nWtZbUoUmy
pYmqeaeqdf9qxK1M+RwPKQbSxmB7aDVV+7odPHjI4c2PYIZ3+MAMLRNLeQU/u8n1SNObbEH1CjnR
6DC3gerHUbJx8VxuGjmI7UAmIcKTrZ8P0tGgj1q7R3ojolXYQag59AlK4ku91Ry9DFqMRHEE5Vf+
Gy3Z85E0Z4Sibi+IeCGXdcTl1jnVFQyUW48c5QkqIjzfwNHgfHE+CrRKI08r0p9Z1ySRUtIU8TDe
47eRbISuKxMCBkxXhAKywytb/vqz9WkMpdVrwf0Juir9Hse9dTeMWX74NaH/L2/8D7KAZ2t7IW98
/5g/xj+IuE9FF3fz3c9//vU7nh7b7p//UIT9m8a50ElcyK3ZWfxh49Nfv+T8xiuCTjRdP0GxSgKN
/hY41pzfyHeQdeVao2EOluJfAsea+E2CzaX+voyhKL/+43/++wy81a7++bnmMKAMlv/fNxuYPmqO
IA4oBv4CLa4rZQiGdr1bkeQvyOMihjHq8aODmyyKCziAxDtIZhVqcmBhPpQaQpg7+ON0IZYUk4hd
ps51tzfVAaPlPAd1j4m1Zk4Qy5fgdQG66VVHoxoTSxf7FYDwToe6QaacYPhKz2pUbT4VLjiuXVDV
vb6f2yH9QsM5LA700+8jDMo+ILpiELs6gZYekh5Zsh8tPAUxuTbNDOLwhFk4+zvGWg8QcLCLQ8v4
TJ6qGh4MIuNVFujl1xoGx66tAvztVd0I3uJTAf+uQOvc8hW7dxO/tlrtXYu0lXuKjHz6DEwgK/dI
B2LpUKOtkSNXOUJMl7TAAQ9J500ZaunkDbo2PYWai5NHXOfTJy1x1BPqiUgLYFWe3vGPeX8EdKp9
CdNa/0OEcdntqITEj71uN3hj4Aai7a3Q0uND1+tTctCWXpVehOaXtI3zGBOV1P1DxHX9YI6jJQ6x
KCA7qhDkUXkACJcgGucov2tW0Cv7uLTTr9JoZ7wrkhmLy6WPWJzWcJKvlWiVZTcjNA+WXFdbfVdr
QYBEIZ6t4R4QuvId0UB8IYMY8N4xXOQj3WjEI0pPDiaqkFO/6riT/MBaF22l0q6Ct/qIzwKMbL0x
vAgZse9aDS5ot5ASsnd4lS2vkHhIvuIRiu+UPTiDh+skQkNR2SE1FQ9K/L0BtIjISm615j6mx/I0
1FCM9lSKcHAf4iY5Qp6Ivw56YGQH6GL6XjFnmmBTgETi0exSVLkbdOOD/RDQKDgG9Pze260x5X4E
xezenM0Rg2AlX6Zq/+ysv/vrnDw/P+f3kjw9NBn52+Kk8kJfMy2SsrVV/lzUqPSoOMQs4o6DrR87
10o2hpI117ODSkEDSxkpKyirD2vUTtbHWdhoIjlWVv0OrH7iZQKSrGM1yqGN3NnrSHdeVfzfd1qi
/o1r/n8R34cn6LLN03+9fqza/0Ls4edjF5fFf8uhfpRclbSQu/85/0dC1t8/iYyvZ/9w+BVW3/dP
zfzhqe0zfutf0U7+m/+3v/h3cP59rp7++Y8fkuAn/zSOWnEWt2V54H8Xsr9rHi//9b/CvG38xjuf
MC6xnIAPJHDrryhvmoRrKHmURQ1antC6/hXkDfc34dB/wYyPaMRv/3eQ163fyOjAhlK1+Ou33RLk
V7kp+EVQJTqq67JZ7RruqghSQMKZk1rXqTH2VXA/tHr8EEHDDk50sQ33u1UCsT7pRdipym15zq+h
kQmEkEM7D/etVU2pqMFJpGagHswedVmFkPT7aA5U4AeMtzfGWk+TRyDtEdqUvDkpcVp86eeJDiaK
GrR7Wzq6ogHdtsZPIBrTcclC+wsO0Ygnhsm4kfxeHRMOHbQZwF2qufq0FlZFU5mL2XOISDuBIvST
QvnsCwFNeZPW1Qe7ccyNMVcPRGog1DeB08hWPa4Ja3yy1XdCbfF198wqpCwfdInxlmodhl9KMWUf
8TItb3uS/hqR3i8NaJ1OF0zM8y87zsiGZ1E5e9ZYpw/oESQPtlj0o1ob42dV4e397FxdiapXZujS
/QWnBw/AxXDsfLw2Qwxz0QCfNbzoo0F6Q+MjDfM8voNLt9V5vbKGLt11aCLAEy34DuejNa3bxvGE
7raaospRTvNbTclexzlie4jtnAwn+vjy9FYZufycvLapi5P6cX2I1bN0nifymBm35Vi3P7VD4t4j
5r0Fvbo2CPhy7Bzpfrq0X89npSsTSWSLcs4SaDQJW1zDkRcuHefu5clcfj0yRwIcH45eEeXw83Hq
tKppjGmzhyLE0vl2kw/xW8MuddSWFN5Yhwrh2exhSdp8srzbxiasUj7jyU30lK0w+Q2ePW30PMkR
gm4WbxjA5w1h1X3CQ15Fcxh5hDAuFvTy+dAbcWb9ZeWoII+JzaB0Wb7VflnSBWmDMFq8eCoCFA3s
wG72kSM1yV6e3sVARDJit3y9sVdoTp1PD8GipowEtOZO4JYxRlHxXs/V+rZCNYRJ9iJ0LEpNAGZ4
ZJ+PIhwF3L6FW3ruaPP3NHFxrLPCSLM38pf1RmEcqqnMBX8TMLDrYzaApwxR8sE9vLfTnyYx9QB5
Jn+r2pCPC26SfeKEpGkvf8N1dYRdgTSPrDTRaZDsw1V1xOmDLGwTqDC27ldosTrpQUDX5UV0ahXr
NCbuIeBxrBpb2+RivuTArB+ZIUgkeUbOv6vZz5j4pu3s1cIIX404bHsdeuu7yikGE1PaMsYVada6
dy9P+DwjhSBoQguT9rKS90vzaDWsKNxhlExSL3CamUpyYywBGhfIgk37rEC1ewO4erFJGe8XzIpy
Cad/fRvlZTMCElBUL2xqzcvssjwFSFhuHIX1jQByHKA6VXmyIQnJXc9q0DjTTuZ4VTxbD1Ms5nfN
XCy+gt7GAYrBsnHjXXxFxoO+oBNdKKtxzM8XT2nMcpyQR8Qe10WnunGncCeiMUZ+GmP1LSOei2/I
aKSGUDRkogb29Xy03pzyLqY357VCTe9Q7OHZFk3NRiHo2pzAKfIhwTVRDiLdfB4tcXGIEOxHPxKF
YPGjQOf6h5m0RYueHhIYN+5COSOJdufMycL8ar06IHCVldnCQ9IyOwAwil/TdonvF8SVNjb81Y+H
jAnVCIrJ7i9U/LNLIBTpkqBTJjw9TKoHJ0UxELnT9tYoKSfEoaL6SFaObdv5x9MpgIx9kjoeeujl
76h/Jfd5mBQbS3Rtmz8fZbVEdm7UrWGx7UDcKA9hwsea0cn2lig0MFKLsk8vL9NavgDbYzktWUqS
Dw3KSefTarCWGWSnyGvsbvxUVUn8cQxL4yGN5/SIeqO541fRAE5b9Z5KYu+lQ294i96PXoLNoBoO
WzwROeK/n7nEL/kTkYdJErJ87q4uvQi4mABwxC5th/yoaFrzKkcX/diOuKo2av9TRUzq88ufQZ7m
izEtjZcRdxPkSXlynm2hPi+WcsrR15/AE+/U0Vp8Fz1dVB975XNolB9CAGToCk83Agn+miwtQJJz
OGZcGOcDS303Qd1DoK04GCcNMbxD3A8LuvKq2Hg1nJcP/v6uz4aSv/5sjg6i18jvM8c+GqdXUaR9
oDeRQgyxKuxK8pPTIixex5hVlQYOvS9/4KtnlIYPnXhqoI5YDY5tjoEaJIvaJGPsI6hn+HPrFv9J
0Pn3KOsKSR3OdjQOQniLMUwPZh+hH+Q61d6qzC0I5dUJyZBNRKCyu7Zczha8Y8mcWDhdQjaFKL/T
zN16KFzdlwi0cK+CLCZTO18zYBehhSQ/+xIwwb1rLOIe3lv4ZaLU/FhqVnHPe97yndrccsq9PjJt
SID6nMi1Azmy6eqYg9mTBk/oc0W4bZ7QAlOOFk0eDARMmnZ2jAhvM6Q/bt8rpLwkiRwJSeU4nzRK
vRXi1QNDG7H4uBQmGG7MyTci37XL8Pkoq087C2q9RrsIT5G170ApzX2ttc0Roe1+o0F3ba88H2p1
dXS5mwsn4uQhFt7eJXWCDjj9yI1E99rVgfk0WBqelzR65K8/O9+igCVS4f7hzXXhejQ1UFhG7M7T
xIBU5+KUN7qO/4pdzwdcXR2q0ahWF+vCq+0s+1FY2C2lSCJ9xqDoRubAr6EoX0HYhwVBNrFarNoJ
TXx7uBaHpjF+iGaY75px6jau+GtbgmoKQEcaIrAgVrdA3ZpRHVqc6dR0pz3P3eBBr9z8WLJ6h5f3
+NWhpMATWH4SvrUOSoOBelSViYM6tUPjIFcQOe+t/NQHUff+5aGu7T6Eq8AogyLjdbfaFxmyuQ2P
AuF1kOrpGtTVIVesdCP0Xh9Fain8Qums2dKOmyL20oSOZyNYddQMp3o1l2O/UWvYGmWVHs1pyztG
YYXmJiHKY2d7iI0y/49GobNGOdGUGlLnJ6kOHEQPUfL2kE4Wu3ZGt5qORbyxBa7NRdL90PQlUeZR
fD5KOgSLueTMhZey9NcIc2K7sVWdubLRKLpy67pUp7FXXY3S6lbfJ2OleW6SuOBpJ62fDoHUTLUC
ZA73L++1y9FkEQiEOk9uiVtchQSI8mmfokLh1ZUFL3Sc9WHxIbaryh26w+2N5CjCAh0XzJppoErl
kPWDRtNx6VPVSPeUBhceUil0IkNny7T0yqSQoJPpKKgVWUA/X6jW6XUaMvjSl12dzTta6UazA/U/
oEHppGl6876A4QNXn6mBWQFFez7ckNekFKmueWWsWj8pcM3mfi6mcasc8+vnPk96bSAx1OQxosbD
fI3bqBDrnytUX7xlwLftj6Co7VocNKGo813qzh0eKGVrhtVjG3WufUDAfGz2Q67j3Jbo2DA6vAVm
YX6g6K2jIsrjvD7idKK6OCXAd97za1qRH4XARZryOBhzv++dRN+49y6XBzkQqKwkClx8F2/nsEmw
WWoM3gs9Z5bhrCHc9wZGJMcpLcoPL+/w9S2LYwdkWcpJhFPJ1l3tcFZs4d1jBV4B4xuH61xJv/V1
VGZeyO9z8buYgq3G33qGjAmLFi4bJFoGXVew+pY+VlaYrue2i+s8VCOsJUpJaCt7aV/ghP3yFNeB
CU68IXuMNvxW3tPrl66Frm7tpqxZ2ET00xf8dL81NjYsLw9z+SXBHZCuSLNmSfnSz/e54hRNUnZR
4CmZqBPPzirxNOdsj9AKqu9W2muj9/KIlxOjUSv/4o6nJrEmtVAJHqkVI41bdmNzgjqT3FVj62x8
Pnl8+NGfnyyec/zxwN4d2oHEwdURbhvsMegClQecTor0MVNtBdNch+TlQ6wv7XgMa3UKpJdG/zVC
xMLDVSx9mzW58zYcDNSakeAysOaa3ULxwjLqPtZJGjwuOR34PY6imERaZvl1ScMHN9R+R1LePAEN
DpydiYufwa50gzdaTmZu2/n4jkQ3E7uOysvnaKm7Q4U140dUIdoPCnKhxW7RoiZ8SNSlqh5GK208
DDG76DT3E426VNPmN4Vo8Mjr7Dj/3er60TeC2LxTM8IfYITE+jKEboNyQz2/UfT6qcKitto5/aLu
miDSfuZJjQK01ibftdltH6pWZO9GReNaVcom+h12E1HCKHoPKiWGUk5Q4Tc3/5FORRhjxDZ3Hyec
HaKdO8Bz8Sb03hEbqBUxYfFlJrE3h05Y+Wh8I0ugLjlej9UyWMouQxubcp25nOwxdx7qTslztNoF
UvaIlSMg3C1v8hYDG2EhVa4MbQXssUGyeMfrZ35tDH15nE0T8fUuDfJlhz8Euo5mmzm7WAna13OY
YyXtpoX6TQTD9DkxqYikum7tU6tVd4jpu/1RiSLjydQHfcDGUsF/JMJhaNeUVYkBqN6dkoh893NX
CQV9Gc2SX6oIQ/EGZ4kx2lujsoA8CalEHgPceJOdE0eW+GIY2WjBZarVz2Npiq9jNFoFhlwa5oGV
o5XoouNBsU+hh/2ZdVrx0LLE/e+KBofT3TVgggB8lCUtRtwFndbWdgPmgONTvogIGEzIb/SMRrff
ol7lBvf8sRiQQDvAeSKabMxv6V/RHkvwQNJe10avD4c5a6pTANi+OdRZV0U4POLeqOdQ/R9CNU+G
e9y/h+otTjeW5YvcitWf6NbHKDy7tcBlLFJQbsXq4NA7Yf4FIMwHLZqxj8Ki4qs+6yLH62UUqEmX
SWUcwm4B/jMNpftjwfDmHXjV5Tj0WaTtcYdJX4+KjquCSBoTeFLWze+bVrXx0FQre/QoetbhDoPe
EDM2TFdLLNnieQ5PemKPFsYYiV1b5YCJrIY5Hk4Cc3VnVkuUH4vYzd6E2P+o2GCCQN+PdVvh4spg
+9EuEWmsSyfOvMQGWLUvuXfn15g4pkaOaLYTUmuZQjwjPhn9hAObMSK/jLg0lFDgU/UcfRg0rAKO
OvLr1kG4SZV8sK0l52SPQFDC2AvNbCgRMU+U/E0IZTvu93wOvdtPVtj2eBA6FZ6UqcD8oC+a9nM9
OrWzF62rhN8LNS2ME+CqVBxtRK+V+9Lp2reKPQOk1IhLrbszw1mNaHlWeYAfckzPZBDtMnhuKfAj
w5gMccheD2Y8I502EQfbCWcoNsR4jlqKGR3Oyap+BLs+996oFkl5LGaneucMnKRjNGXLO8S1UYEP
7KGgzzTNPLWMOrR/5kGDlSB4OlylC8IY8vVRhycYfFt8oCoUPgq8Yvux8tA31p1D1KbLZyVUrBID
E3c2DiJOUFkfsyl6i/FzseycpqgezVTFdmIKsNTo8ZTBXFlrTRttFNrykbbEaI2PY3on9FAo9w5u
mz/DhtvPg5y+ON4yo0tIPhNm7i4pktH18NVd/hiTVDVwkXWGb8MijRGRQ6PJgox4+Gi30Wh6eRni
ALNE4Bx2dRIn/LxaGn2xG6VWsc4eR+VAi1+JjzNuQT6oLiSb1RghjV0HFhsLcFyJOmyu6/lh7ha8
vpuQLtXORc8NeR61hTpWQcHQJxAyzpR4sT0l4k6M2mi/5m6nRsseyDVpL+qkRwwbxat0jjHuxAYF
Lmzvimn0THPSv0Rh7cZ+Z8QTAD07wLBnKYb5TxWwRHQ3OMDPj0MU2q9cXGlAY1mVqh9QfNfe6cBi
4z32DdgExV0k/uy11H1D6mSYJ9S1rW+23S3qvdHh37CrpsRNTmbV4vLXlwVxpExM7aka4wGj9dyq
vmV5gTReNc4lvNY5FAJDN637AqQMIJmDp1F16rg63qdVrHNBlEvv7pslw3/ZCoQb7Dveba8C+jY/
lbQU9i7XxhE3obprDRyag7jytXI22n3WC/sHm6wLcceu8YHW8ACJcLvDLX6Pl2ZrIlFiZokfDY3x
PioTUMBRreTqvh7L6WdZJsQgx0bIANlk0XRH0yyiBGvgCRWQKhemNJ2J3Xmv6u1Iu9FMyEdbdsN3
gz9RB18QZOPeEJPRHaKmVb4hhW98H7OYKvCALcTXxMxT7O5whk59jQbzqbVEg31BPckdlUtNe7XS
3VcaXhqZF1dN8FQrEGF2whpLrOGB1dd77DGxLkwl8hPj8bh/62gZVouiVKhlSOPu8gAqLnP2oO4n
Z19EMJm9VpnTTxgqZarX5EaaciuPWJ1Y5jj9sWBKkL/BJqD/FCxp3B/dNBq/m2JJX6VdpupY1FXs
D8Rd8ie8/4ioFfLu7vvSHpdk78Q4U+20ucVHo8+7sdwb7RQBIcQwIN8PuFcG2KG4o+HNA1YOfjlD
+DxgB4KJxlyidnns+dgWZIiZKY4a9ii7ZMJGbNfQ3f5hOZNhPNSixLm9KorK3BWGs7j3kTpH5j4d
M6fcc8Ri7MEmfK93S0qc3WeDEeHGJ0IDI5RUg+s/BKm+S6kwuKQQcejymnCt+dTMpXosGyQ398Id
G7zgAyL93YAvS+LN7Wjpj0E/JxqGWnqbvimLhYb9royiaj7EBULMXhRmRv1+qa0l7Q9GW0bJH0JH
geln93+oO5PeuJGtTf+X3keBY5Bc9IZkZipTozVYljeEbEucGRyC46/vJ+u730VZVW3jNtBA96IW
JdtiJhmMOOc977AImQA/evlYYVgtp214oqescB6YPT2Kct+MxpZu5BWlTtF8GuZttpL95OqeEKpk
6WeSLHth9iAvJXEjfehw/9S4M9qtk0akpJBDFZPuOuU/8iqzyi8eAeuVEerBndmKKNgc3rReNfu2
luu6r5q8T2KXDLkRLi0JtLeJVRUnmw8gz1s8QU7J4FRv7Nc63XmoUcaozTJydpcaGAou+1k+0udz
9jYUaXIOP1u6B6OGy7R3XPy/GiYN1T5jwJmHeuQnMS+wdV0z1uFQnXigJCpwJERNSyF0jVV5EezX
Ou1fHH632PlZKw52p6f5IGpNWDSGz4gH69ElgIiUsflTVWhHXi5zKb5MJqfknjh0U8UVub3zbq7L
3gz2HVnYZD0bqX5Qdl2MO0hjxRrVOLpM+2or0pORdmZzHFW7bE99P2VDzJlBulSlBLmyrYLBO8EF
3CKzRI9AhO5EpEY51r0dzSPoaDRvq/9ASH3TRdxBgneycSmTfbpkSIhsK/HH0M4bjDx8awru027t
bqxWFu6lyMVErnMGW5mZY/aylrb9UhSNyh4LIj27g4NF7222DOxYfZfrU7/O8xji/WeTaBlUBSUj
w64XryKlPLLAK9J9b5qq4H77Dm6JTu/fNetQvZtlTcpJPQwE8WDo6lI629ZsxU7hLfeV1zbf2BGt
x7oxVzIjraRP8TkpyOSBdSEZuG5yjppGZ+9nloVzIIxw/IGJlTJoYXzgzaRd24u10G2ygwdXvQeK
cz8EqDGKsC/1dLc4BLOFrjKTt8KSxCHNraR078hVelsw1J53Kuv6K2PaSNcbhcXJrDQB8TFZuP2p
aTLKQnKBPCSknAh7cc4Hj7FIsYuwDOzW2ZW0PIRM5OX0RW3uc0KgWmRU6as72/1uqM9f3JF6IGNt
Hd91Bw95TmZ+c1JNtya2BLe9P/5odZDHgE0Fbis4C0ECJ/eakB9yyO8y3vXHdl7ydyy6rfFIhHUT
+97Y7WWd9T37kW82iN+2AZsDkj4Zqoh9UaZk59rdVn8bq6l7LoTzsNAIZeGsqY7CFiqnF65N6Rym
iYzQwhi22OhzEkUyaaFGIXLMgINPCZyRNRabWZHck/KCC6YqOvPKT8RxK/wsJt/MfHSMdLnaSqIg
e736137mdXtrDYLPAQPIy4AaIRq8ZiE11pjFY5s34qV2yuZhbkeSc63eeeytefo0kbxbkH2af22y
GhTI3QQxsUtB93p+bH3cbv52yqjvDznh6yEblvec+sP8UAfuFiXWNt04bl1FxCpSVAmyvqRbP25L
c2GObQ1hRW9X1iSniGyhWqODX7doMjCqpPQhmdYvnGcCefILkxjALxsnyE7oMoicuWsiN1n8aymA
SlibVuKGIuFrqXJ9GDzOw6wbnRPJb/qId60TLtq40ltF5oFzIFGVTHt0iWGTkALeZEB9gazITJrN
KoS5YD0btNgXHgm1B6UW62VzpAQBrIrPTYM7ArIEw7vdsm3a94t/iYNx87QKSRqkQdZTucr+MnGC
k2Aa875OQ3ecp/xLUDvZjQ13PGodA5VfXhGiWbnimTCl7mpFG/+IK52+Jzp2xdnZSchQ7WbLuHBI
4NgZLEV7m+w92vaXiXYTqwC88DxfPfcEblLHNMWOnDo/XKduuKQJzVfGrkbwgt+Kl+2dJckjnFpl
6NS9f7GlRRqvM16QEPbkZUVQ37uPnPKi7CpK6tLK44A2epuNr7KV4r4ispJ8Ci0uizzLL/IWOIKc
xbyIzCW9g9g/3DmVmT8SdjZgkj+W1xnxTUdwieWCPBT2sml9I7x7IKJqMUO3kOMX8Kh6R7a0DhN/
KL8nZbqdFGPHq8pVrw21F50FfrJF6zjxMOH3N9dN/irSWqF8KK1TQ6DqrktAHM4Z1Nxj36hgyHbT
vqCkJBjWEQTNuqBO+4KmPhx4ZY5QsQi/7oNLZ4L2GjmSXJFtwyk1b8rZ2mUS7VzLYPZkNI04tdI8
TSQQHx2pysuxdD87iS3uNp/wSuIG20vXyAzW47aoZ5m13g0UmXs2DO+tLhzOBpnad16ZvGtneB75
Dq+0H6qPamwDvi74TxOT7BcST6NieEAjqU+4zPUXtjHfVc1o896wqeKikBTAqdK+g45B2eXo+SUn
6CVcNjrgZUzyNbJxdUs5l2wzi+oWJnRIo0+IHsZGyRfTxk6eJgqcLFrHgbRLy9IywFje3C6qtuPI
zpdSU6Fjnd4femMg6J36bbzPGiVjmlHzfkoxPyV8BfebKCB2S8VjQuBz6BDTJ9i3uuF+mV2qVr+v
rEupAG7DdnbsL62L3WAoUml9g5Fd7zMnGJJ96ShPRNsoi5sFo9oxBB6qEhLX0jmNO55WEbVsEU1k
E8db88K3/neTLbbk1ZP4AAejVR2qaUkgaZUl9VYylAYbyNhIQjedBkh2zkB7skDUQZizhgiAFLPh
7J2aNLG92xdEdNdVX5B73pKBeSwbfx6jDQk4+ZjrQu7lnE1+GpZGNqlYtpV3JxICxqMOuzGyGX17
fRGFtWYRvu8EmFUitZ+VSEnMZTYhidArLK1D33Dna+VgCh4VZh386JUYvkmt9V011fMQJsLB0nhi
1/7eiNwvY8622t7rnnBjan/VpxFxosSnk2DoPDWtYGuDU5mX8Sz8noOJ2rK9HoFRyPnQc9nuJ1qi
IB7Wqit2xSCHh2ZSOdmP8DG8kNNXsxSY271W1lo4TCJ7zw71rJcE/qx2AcRmopAj10x995NeneRa
D2aRkWlnQFJb8mK+CdzWxByzS0cAJ9m1T55ewY2bbUieHbdEcmP0JB/GDqXYOzHcCGNUPbWvqpy6
+ogqFu5wT6y3d41+mxZn9QiCjRqVYDcmnZKDBvUUJeVI6T/Ga9J1L+3k8x2Ijy5vgwnkiCTMkrtn
pS0hyr6y6jWylhYLhM4s/eupqfz7rZuCfk92ZSlBd/p1ib2FXjz2CAU0jt1EjQ3hoJ9xbyu3Klp7
XRR7c5zYIkmiWroYssfiHYLGl/3JqnqjPihjEBdr4r7YLtGIO7dKi3I3A8Nq+MgVMazr2k/bxVin
Wu8q9u3PsrOTt7Tg5IlW2TX3fp4TCWxR1BUxTaxpgflU/o+W0eS0Sz3M+KKN+K97lUy+FwnLIpYM
13U2SpHbyRY5tFtP1YQBxJEFWND2+anMdjC9FFnAAMVdOKfltISOdnreTmu1y72fBNP1pnoasoD8
N6p3v/Y68tXRL3Nm+K0fDa3h0z3W3mg9Kl+M6XtRnA3KyQmyhqMJ6Hbd4J0xPhibIildKF4p2pAO
NuyucbgZez835haERE11HBAvkMeGPblunG+tVNFCUrMf2cksLhkPqR8FA5w58rZzHrjZF40Rr9BD
brqyKV5NnIqbqMuz9dZaVjbAURpjRgBu03S7xHH1zZh5TR6TMi9YkVltPuLMmHoHTcSDE0PpI0as
amHoRk6aZGs49bRkp64xefBxl82tJqM4cUZOH90uzpNmAlR+6s/e/dcFxB7pRJmFzwblW8UU2Lfn
5L1bK5qfLagV2re6NQjirFuCngG0x/XJ15Wodg17HXit9Er6HCbXd2qsDArjrlrssAusuYt1Ojrz
DpuEKrnuVtczQ2BRQuKyRJIp0rTlAHkdKr0FM6sd5hEp4rzpPFyLMVB3nmYfDR18d/2oJmy6vVtL
szevjbWpCbCcNGZJW92PBti4XSKdhnxNKzoTnxUmWFt7x2UKmhZSBZXC8wo8OMXjTHW4dxUsNBz8
EQ0Zn5dCZK67XxYGApfB6hXLCSBz0nfDABl3x5ZvTQ/u4NNX7UbLJk0YLDMv5IGo0L57LCrXqVk5
Yp4/JattpO+9MmpxyiCFtSd/Qei5Z2Pp+oc5mCyYaS1+Ot9UZrfkNjVoW5Bemrkj3AMayaQ5DlS5
QcUGJLEr5s3Lu5sczE/VYdBmE4GkBhldlhku7TgrI9IkF69mVDOwfteDs3wrXTq1iHZsAaYz1kFW
zmlqq6U6As/o4IkwVwmFtKzFdo6UDBKJKpZeUACVV4M5yKdgKe3ldhuEF9znlQX4Y+ZI7RNyGnGU
YTaMK+l4XAO3dHcLjXT9Bfy8wt09c0grD5Hr+9Tahdjc8kbWsKraA+NKm0m5a/blhbJAi6JUdGe/
H3eegpzecl0kdV7DtCkEvB4WEkMJt+4Obaa8dWd4vfBOc5II0Yb2SpR0EFMCpvXnulvw3/C6ZaLa
Fhzl4h6BbyZw88qUWJ4gHhdZFxM2rmsR9Wug5sNAWmNwVxd6XS8TFeTppaTJJ+MVWWVJ4AITDAb8
U09wRg9mU14I0pvbe6ZTibV3m9KdbippKQbxwdi1/qlMINRu4TiQaHzbauV1r0SN1f7DWhlYPnLc
LaJtD38O+/5v6BXbt+ZB929vGsHiz7LE/zdVihRLTBz/9zrFG9zZM9SX399+KErgnxSO//Vv/0u0
aNlIE3FFQoMEjmUhSvpv0aJl/MEkG88A4+yDcNa4/lu06Fh/wEREy44pD4NbDH3/rUx3jD+IHEMP
gyUyymr4U/8t1fyX5OtXwnTcBn+eolrwrAOMMPHhhJFLjNmHUbvBCWkxAaiYCZB5fQGUZ17ho/aW
n4V865ciLUJEjCtFmv/VHNovWSaOUs7ydRNiPTRZ/8NlUw5xnb9j3M38cpCuurBr+mq3T8IxeLGR
EhMdax78xPwEOBnbbncHPZkqtXVu1Qyu4TYUmX3fHcsM6r/b7o1luFHVu22Th9wCROwqYqwftPYU
HeAJ9j5bdv1QZi5mfHXhhgX4psD1KXDWkhFQz9zCikuf6kEWt+mi48BcdGguytqvvtiuCQIN0J41
bHEO8E5mwM/XzVOl+s9dvV3rsrw25wwYZj0XJiAJ9Jmg+/TupOXuoDWW8aKUvHXdzLr20vVgNCUm
6VNECOtx7KsnndrBYXCsKM+d77bmBiZ9b3J+pYSnqu4tCFKPlFo6b/LRhanbK42hSO2pH1lu/uh8
cQGxfwsLo372JmNXMzN57HDd3kO9aRleOg+2SfrLyHhwJa56Xy3zM26F0Zpuj4jF3pjzTVeiah5B
6V+22ju59ZLu7cL60Sw1VbGdxcsqPjV5cqnQsoRLzxgRC4IiSuoquElz24k1Fc9+bPN4bgl0NuKh
fVcG3E3tDW+1eT7WE9Kjt6G73vjHZlUzZZZMfWxnMHYQ7YhU7zuGT1bzw6vJ0pZz4d1zyD9m/X1l
8QMSV8Gy8255yBcqryoYHj3LftXYdECo2y/42YVFz0etTU2scpGT3awIhHf9lcIr728GztRbz9mc
eFr1dCDbCrSWI4uPSqyvNaYXWV/JHUG7O1tpjymX6JDL1wFTt8o8QJZew4XxbEjgT7ezDDp50agm
xNzFJnY++7rmrGhbTCCRs3fnihQL6sm/FL7wd5qhfsoX3pnWZoXIVjVvQX0eShHpqtr6W56p48zE
76Js+4sk92+8dbsdfeGEJu7ca+dS/Y8J2igG8HJBmEUfj6UNs9ARgMyw1DflMb1zNPEh5NL60IL6
hK81JfLF8ocXL6MkBI9MGViTizgekoVJiveJ1O/nubJJ2DWd0B7GyzWxDyzzuDc6um+ANEzdV96P
qvsGUVwyr9gkCcfCeRGZKPhfnLY78QC+N+kwECMcggAYMW4tnoAQ9Z2rbqsseVEVvVRAedHsi+15
LEF0smwXJPWR8GqLQYeX3bjZ9mmonPWChja5LfoLDHaaKBi349rkOyOg8ehr9YYUqHJpSFdkYy2d
dfA19YzI4M01XU7zPH9xp5xNKkXaxUPpI2mUzg7BXVxqEgILZ1kvpAcMSizGfGdD9j+opU3jeuiq
gz2ZD1UjmccZlK7ZRbNIY2f03ruz2deBpdKbsthe3TWBEEAcTZSoG79MMb/AjTWSaR87c7pntHZK
pqs8RdJmFEazK+ravB+3TgDOURA0yimvBhg9DP55xYIliMvUPiqHWS7uXN+7iqGMw6ih7c8RMR0Y
GFbQIeMOBkNW+321Mqak46Cx+3ib+vw0Ztldxse4YBqj6LReA302PwDZS63JuIUeQ7MnLpNsZqxO
XRaMILzEhZNWr1mz5kEECz4RoGu+tS3goKSddm3HWrEkUrXKLiNnmJ/9Yrsq5q4OYZI04Qr5fUm6
L/aSHYwNtsRWrPdTufJYS3Eh8cAL+Wl+2Sjr4MtlDtdqcKOqFFd+pfEv6eYYOer21SjFSdve17Wu
CU5P8xusms4UkHreYe/yYuYwMvVylVZiilZn+U4+IbiJ2qeByTBvuwZLq2MXtlLUK/eC6cJdPs45
q5mNvh2nR4Np9dxtUSu/pi2B4VnbudeePHib+LJA9oiyZbvoABQyY3hlOH/Q3fSIYUjor8uzUMG0
M7rlZR2n6yKn6yTQHE/+DgWQCK5Tbx5vKgcoStBkbnmxhMtEDK/u5nznNk3zXU2mCJOZkWNfz685
3WNEmvMnb0CH6JnTjrv+bk62vkw6uDTKs74PC+2ITD/P6RlTxO31a96VNQQB+dwgTQiZV97J6VG4
qXMCZulCaD75KaGhCjfQmDt/zh5AUeTeyANAxCBtjsgTeIrM1gBAAhpCjkIpu1unH/lt3yqmNXGR
1i9esDCR9F4Y2E0HJx/l3t92WhtTEFnQTcCHb3KzvTPFcImryXvadgxVJfYkTeCcQB6SMGB0HZfF
5EReO30/SwND4od0JIzsifbZPHRSfsfBrN8zxnMeDGPpPqUOJ+porpQGpvbTY6k7usSkFU+VJk9+
bEyxU23rxgU+qcTLs9ICJ2s/o8fX10NSjneuIaZwy+vuRiZlf79khbhJawaCpNUYn1I6qPfE0tWV
lmtz11VJk11mIh0OQaC9L5m5QAKS4+ZcmcOwQXJYs+cWX69j0LUbcNJmfwMSS64qjhFKilJEMJBZ
raAcZj9X3LBmBFVP1WvP2PfU2aQgd6YcT0O2GPQbZXnvk8EWp42hl8hoKgbIVlHdo1q2bn0h8lM1
+XEBphK5Ve9ejLlu90Fu9HQOmRreA18FkTHSczt+Ur5Kp1jiDvnbycHg51bXvXW52eurCBL9g1zm
lD2m7h6DEfYJGwXb7tKfCrnOUNvPQa9Ql3a46iTfx2VOtnAga+nYrdqLC90ZKWYpQ3NtzFl7Sbb7
sGN0bdwaW5WdUt5q9vW+13fnHu/aGCRUnapCgPLKuDeCvMzhhNsr6kKV3YI5jLcLqfTlDhiiy2O3
7/tPM7Gmp6HV5zB3yz2YG/Ig0B8H0KogTl6UyRAFDHpPInVSGB550DM/SXCdYZajaFpz+UUv6XKb
ld2rDoIpBnyfvzHwFVgFW+qg09UFdWtsDNcq2ch7WbTbCSped5+PlHRAcO4Ltj+1CtkVB5BVsR3S
TOWXXoZVf6NuEq+8BPDe20kMvS4KhtfJJLt41PX3igBEscp4LiUR12eg1aqOjZ70Ew3vDWzG2PXn
r2SlX4oVuqCs5qPVz8XtONJUeTp1KMlaNiX3zxsLrl4bB2a5Vqx74wph+cKmYp1aPePE1JdX8HnA
xLT65Ck1Xp6laE413I+2jkBuzJ0/sG4rTglILfOB7K0fcgEyHxevelqT6fOQkL5lo3IONUSp3VhD
I2qadK9UcIlVUrPvWkvdikBdq9q/gHv/1JUlHI4q6B6Wed6Vk/wUZJd0p+htE8FEh9i1oWmMG2fI
APuCdl/7y12H35TRX5uqpA6FpNrlvMhEAqlosIV6cgWtM4MfoK7jmI9ha3j7tmpzLEPz+zmF3AFL
cNmns3Gq8+TztjE/9loNlW2V9clbRhlC+ws+LSl4kLSSA/yhne9mn23Zd1fezF7ZZmZVwK5av9BU
fOGQvixICopH7V5Y/jsYWHDr4el0XNTA0ufvvgpAw3BpOCXyeYj7BbxT6u+Ml7fTGDwuZXqlZrGv
bTnsAjhlF1owmM/dHfNiQ/HN65Cha1gOz0uABjKnFqzOA8sguLMWEB2DlqZW3W3izydPexBioLu8
BbMTUAMV150+Hy76swmL5cr2y+vGzbfdOCdtWKTX7vBkD74Kg3y6NnR5tTrbyd7GJtpUlYdWVT4E
LtykQJ9WUGsqsCZuzOBUmVg4Rwb69emtGrFlnZfla8kw+kCrf2lWAvixbqPZZxmNOmhIa8hKEMUp
Cxdka85E7c3ZdQawOl7iXSuH81R14WDgVwiCHpZemsyW5c1QcXlnux02Mp+8ho8Z6H3qOvlzmRf2
Vb92xb98z/8j8OD2V7DAT1ZG1/n3Xg3qXf9/AB54qOn+98jBDq/UD4jB+R/8Cy7w/7DOJimG8d9W
Rv+GC8w/sBUEP+CPYTxjVfFvuMAN/ji7IGCMhXYf74ez/dGgRp39z//hen9gqEogkI/MLyDawPtP
8II/DaP/Qro2sDpBBsD1z5RrBzOCn/nkmwULss8LM4YwY1162/CFTmsgSG9zGfWuwYmw4eYSJWeA
6W3lHex+reFMeRU289kGdd9VyQijIC2e/nIL/4Vs/NUi7APR/fzBfKyu+WD4hUPk//DBPCw3i7ly
aEqXtrtsNPOAEGoYH7Tsk8gV8B9+fcEPPHcuaPMfSgiPNAJykM56gr8oAR0E0vmwsM97bTKyWfr9
WbqtP//6Kh9I7me1uOURbwvv1LOwPv3A33fGpKbhh3eU26NxtSSbTX9A+hwwo209NZaVPqVjZ921
sO5/IzP6qFrn2sBBEq8eG9k63/TDN0x85NLKW9KdvcnyKyPg6jSsngrTaWEf6Su7OdRazntcB+tQ
DD5tB6eWdahp8W4qb5C3mhDMl1/fkD+Na/+6As+fir7unDcCrw4h5s/33WupIewkTeJksRHK8mgu
OlPRNhHQAQMy2LL7Yplv826EBL96UKlXM7uQcjKey6ZkAZrBJzHWSRYjZ6l/5zj6p6Dibx8Pi19k
WWe92UfBhY89IgFcTRIzYvX3ECdsYF+nf13UuFx4jA6eHXSI1BFkpx1Ms9BR0LsZrbtUcPZT/Z9Z
HZyfIRnC7Bm8q2i2/3zGf1mlcpNMc4aeuVnB6CAssnrctX3m77zWEF8yN1h/I+/8p1XDCIVNCP35
2aj2w6qxvI75DePeHS1utd+W0YPsp3rjoYc/RdhmnkVpM8/vHY/gDC3qG/RR5U5ZZnsSSSaeDCxB
fvOunkHMDw+FpXzWxeM1Atj64TMtGBt2ViXzXYJ86FOvk2XXG9YUM6paLpocAYYHxv6bW/9xgyD4
ATPus9sVngMYN314da2REXeQ5MVOeUl68G3C3zY4CL+53/9wFTRSuIadHUbBiz+oYBopMM0uk3K3
lAM3FPtvCfkWIvyvX7u/3UFyQ87WMLAwcLnCL+nnt67J2SZKhu5xKdfqWlmZc2xkcqbvjDo5bGMu
D5Dl5d2vr/qncPKnB8dlz8pKzi3TthFM/XxZ7TQBvUruxKrGgf+CEZl4d+jtmr1au2xfo3dJo9Wu
XIPRfL/2u6RRNSAa9M05glvTq1hwNk6hGfT6oRRdlh0w7AcJXFXhRoNrzWhhEB7co95lPAuWuNzD
RU6vWEr2bTEX5qfOtQeXqSWyXxhzyXCVbra5RMXoghq0tZFcZ36ilsPIdnAYjMJSN9xG1w2nKVt2
urHbPWMtxsP9YkEOTINhpDXNTP05axd5AzkJe80ps9SJdYID1QL7lcmYk9ldVOYl40Vr9KqHAcGD
Efpml1oxqabtdGQiKJtPQBPpBePeyj/gD+bmUblN1VftuluyC+y1+rwEVp5Efino9CAVmHmcGJpc
ARudxzdhFX0fw7su6Ja749AGycOcJ91nAFgvOqf6/E7Q/k8rie0I5iJvB7O284n3lx2pGgrEYQSx
xZ5VC+SXVXI422XtZDfWsb1V001W+c3u1wvp/IL/bR1hioG+lN9FWsTPF2Vml452CtxQ273cbVYd
7LqmbWNLNL9L+fuH70dNgB0/jlhIzs9ml3/9fgOyHkqngEvxVlzi945RWpaVUQtP8sQ6X/dSiuo3
Z/U/XZT8l7P/pMSB+qPrF8nTU7JsJRRFFejrcl1uE5JmwQeTPjY86hNJN/qf31Mc0xwKQSpBnDM+
bKrKYcaQrg5flBnHHlt4dAU5UDCk4t8ZuJzv2YfHx2lKCYLFHZYBH4dUA2R9he+5GwNP1DGnVn80
mjzfFUawXZt1vVz8ermY/3A/fRP+B0c46W1M6X5+iJDgOzWWmYdDkKbAqf3g3d/mCkh/yx9HnHC/
OH5Dg26o3tziuu+2eyPBjOlglDjoRVvrq4OcS0hMvF/GXZeabRYDia1HNIuAir/+uP+wuuEc4+Vx
9sfl7D2fEX95pZIhaImsUVhfYEpxNaL0i7o2IRa8HZb/g0tRj2J1YEp25Y+iy2masLtoUg8uLJLY
2Rf5sRDCjyp25d88hH96Bh6TTrzIME9ihPrzt1oza/DxaT8r4tzkatwS6JfUO2geB2YWaOKKS+aj
02+u+g/3EqYMM1fszwARjA/3UgUIczOBwcfolQ28ZgctqDUw+EsX6/Drx/b3VU0HgZMcsi3YRGhm
f/6CINRehRe3xEHbd2IyofWu20ikcAqkIdDdq//MQ+6cFY9vAJFD5G9xnJ6NcH9aJpld4hBey1ih
u9sjQ9FXASfsb1bIP30rxLiYOpx3dwyof74KRHlBmPoACUkihBImYW12nY03GKooguo7/zfX41fy
G3/eHdhb0Dbj63a2+fhorViVQUAfBp1Jy0nYcYFhpI4aEx3D3tSAOYxmbBTQJI+1p2HptjQcZy3P
AgtznULfR/4HnSyAqO5L2KwLct5HbAOLJl6FnZTRXMH/I4iTMsKot+SiTIvpM1U7879kbavvKLbW
Q5bb8/tQ5+o2HXVl7Ttv5OSu7Gwe92rmbAWUJZVx55VdfrNAGPq6FAZli/Cc+k61hMyFjTtUL11B
OGcIl3xEH2n041umYIiGU5sCFM3IBr4livIrChLlncnbRXdJk2Z8d/qW1HAeff00jGP3VPK038ts
SG4Sa4HcMk1bAkDVawMSWieaOio7D/q4P5gwt1w8wL+5ytHJKfAqpmpEja/MOzFBh65bVXjpnL3K
mDVn/Y0jepCjQowwqTQ0Ppo/TZSxjR6pDLHwW94s3Xn0+6msX2Wru3q3jK3F1NGZnqsSBWhUkh2T
Xo2VjeFfgFPrt2TqJf73rQ/FuZNQ7pmZNfo5m7ym3evNpo9jeF9X+zLvmJqjWd0I9Fk8l9IJjRfU
W9wpwLr6qv6+YQl535Z4ceAtkvBBkFtzC0eMGp09Cgp+Qknofmeamr1LC+P0cC3zdNwjp0nvCWgm
xcPq5va2l6L9TOkGpRQaqruFyOgaPxzqztrCrhZIWFG/gMXmyiqWKHVMBsXFNgB0Tnqxm1DaDQ5j
1bYk43GUvoZgUMO3ykaJLz6qw+akreYMOm5+cB/YTRccukXOl4ZZNTjBmzCdojYIBm5rPuCHmBdN
cskTXMyI6hOy9gohjaFdKsAjebb8Ra818y1C2TnejL7SYxSI3ntkXinImSGY3r+eibg9CrfJfljK
CspDoezkuOlZrjvSAJtjDqAMnRwO2adJbtYjFzLQAA+9+jwvzXbPuob+n2Tt9NapPiDjTi18Wqvm
kGM0nxAI1+de9Ztq47wZ/u0lx4EECw1D+pjB/7yt5DDYyDc1LbiEhnvoGqlijmDrepSCkaLfMKY3
5hnTxbkHmnCOv96q/97VUswRFOGbIHMBre0HbyRGtd15vmDFLfRw6JP11sWQrjdGh2YL6wPOyohR
NAWKaOJ26IPbwFHercUDj313nK9aE67Brz/U348qXmdsMs5VCpWY++GoQmjvzwLac9z5Z/KpY5Z3
wu+CsMuC6jf2Rn/D/Tg7KLvOXz7AhhiD6p9vf1Aqe3Q8zYTakjOg+7TGa6GaK8I4nMtVLsMrgvkm
npgSMkDLxY4GREXrOSqik0kWeePKRnWWRf36Hvy9SMDZ3f2z/YVlhTv4z58rr+QMU7rxkO0ofWWM
MxoxW7YCp5SWWUwpm89CT/NvFuPfUR4si1gRZ9dZkvyAG3++7Fa0Ru5m85mnP6U3yEqsPTBge2xG
eKM4FZOljNI1lKL07jwIM8dqGwcIGUY+fBXtVn/59V3AJIcL/vR6ABhDCfNcTnkw4I/9udmj/LAn
O6WCmMb/xd55LEmOnFn3XWaPNmixBUJHap21gVVVVkE4hEO5A3j6/6DZHCPnN84Yd7OYDY3GZlVn
ZADun7j33IubVyuQBFwknKZsXQuUFEthH/tgmu7IwaQdsSWPD/pe07lkPMNfUB+2w2Jt0KsKy+SZ
rnLBSwVtyNx3PfVlkkKtkGdaZs46FJvzJZNhNO16i9yPzSftvYnJNE82mZo29y9ScBROVo/dP8/Y
HqVthbKltLhGMSkNY6IXz3/PPawbibks1rDDYOKkvExTcVfZ25ZT2URmxHUo8O4wNvN/ymbmkEFx
reez41c92hWv169h2LdOvLgj9jWJWONs8T18ONKpWKtB2mQd1NUhexWvGOqfXda61b5eJjO8VMu8
oavZ9ljDnAQzJgv3ABEPN7sjh1d/RQl8sFanu584d50kHX0rO7jlYm5gar9/IbloYYdpA7Y86dA2
wEh75i0eAr95UJwpYzzP2PiSNjert27KNmUCEOrjODcMvHI5wIDojNAlM7cYsWPOy1J7iTOx85+x
+HyVbdgYR+7Fqv5VK7LdXwjLM53XNco9+9QtLfvCDFCXiY9XBtOFi3s4rzrt7uZB+uqmC8oIcy46
drFbqrl1z+Akuv645KMoDmB8euvRFiGmvtx1ut3Uh+bmOAj7IvEm2ckEkQ9Wf9VFfizHUr/gcvNC
5hcsHPg2M7/bLRO0FH58aXU720wBE/SOOfzM01Q/clFnP7E8EnGDn9n7QdGLuDaKmsWOWwJJPhAm
c1FiBxs+6Scnhldlj5GE5W2HcWjRxRj7g1bM6mrBpCAawewVYjDcve7y8WUY/O3on5fqOC5tOOx1
UwcvbacDRGA90XES/y9WiMCZpthEWCD2ozFP5mFttujXYhDSiXN8SfflUoQ2TJGyXgCqjIQgNvY4
vFE1DMjJyyjDR90XNaR33j7r0FdF/To6rVHvU609yjtDyV8aaW9+kq6ckGc3lj0lhS8Q/lRoAvtj
V+XeDaA4VIdmkYX2TYSpU0OgMQY0SW6+CXgWGweBO/jkKI8YFcdVKxAP6zjLm5nQr9fcangAmZAb
PzY9XYBMY6OGwAfwEDW7Iv/IvFmfcOCE2b5IoxnzhVU5H2uz+J8Tan0De2qK2t4WLBPwVfeUheNc
FObWtRqbnYK0IR6pZv6mDQaJO2eu5o/VWNFCZRFPWgxZqz12/bxVNln4YaBwhiAzCEijBDN1E8Xq
YL6iZMqGpOChusyrW/7ygsF4zAaTPCNZFeqH5ee9meigMlndR8aLAjddbFWl8ViPjsZRxJjmmVc9
HXc4tqtPUYY+6TTR9OJZpfitla9u+0zCMjIGuSAUdYf11Y5k9qMag8CIJ5MVfVKK0QUz2OcIy3nP
2DcvjW6rfdVZIfWzJOw7obEeezwEhEwkJPXgNNIBTrF4WzTtbTcTYmenOO14LSsL5duQVlglurZG
/1o431SdC9SLolsuodLgbSZwovbZMDrVsJZtUG/YYRGiAfIynNGYvuZrUAWuOqx0lg/p3OmPGS6D
G9t+E76KKfMuA3lzzs7GbQX/LF+zW0ulJXgCEVhL0lVsfHdQlWwX+xm2ksvQLI534mLp80S32m7O
WTWbxVlOAV5uoerirm76TmNNpQNMnLAKrT1JD2vNntlPH6VsW1bXqCXiInJZXNu2Gr4cw+A8C7PS
uMdpIzJG+s2kEgwzGEW7vizZQs0COM5oRGHs8Fb2x2hlwJkUtpu/mamNnS5a+yaCxyAXrApm28Er
EayvsrAVAu3m2Pi7MBrn5biiif1NJLrwT7qdjHe+6b5jL+AgPcBAQpntZRW2VewHhUBqaUUfEz1C
LLvNEVSGJaOBqi5x5kRi8l/x63BnZVNbfRUW0jbmnYF4H/EYPHYmi4adNTXNDSqrFcYIlEAvHiYM
m8noujk+Gnc0+r12mlrFfYieCi8dEeM2dfNHanXrjz43UnXK24ZbdFSOaMA1D9PN7HYtO6bA27z/
rbEE+5Q9gwYtAV5j3KqzqZ2sjxopf3/KG8fPdqZN6vauTAvtJgbuGibANcuDv00I/61l+79cof/T
ov2/Xclv/76feDn+jBf635InRFH4r7ft56H//qv6J3n+Nu7727bd8Vic/ymB90N08ARA/H3b7rh/
YP5mbc6S0WG9u1WWf8XGOc4fNoMh22QxilbS24iIf23b7egP4mbhDTmWxSqJsMZ/a9se/ZcS32Zx
F5FQtP1V/ChwEf+5znTzeiiCYOx5f2baWfZH60ef1v1jONvrR9pOKebkVA2/lsCRb41tLBWqG1sH
j0Ge9x1yad8iLVLUcEdWCCWHLjcGkfhp7d1Zm93eFFH9okpowHE2eKvczzCt3kzRHwMkPGgelQOC
0CNbqIoRNA72Pm2Nrj3UdBqMKYIFRDm34GzeZKWj112GA7zczaIwrEMRhtXVZTd7roLSvl2bfmpO
HqsGY6fduszRvmOz3fcGenh3cFjhIlKXzZU30MhjEIhudDRAT9DzWbXbPlMc2tlZt7msCMBkzo1D
LW3PjD8bCzLbOPUHh1DyJckK9MXIYDnhk7GB+bV5x7FjtcK3phMCpkmc56kMAcDrsvsx+1M148Zt
vJwLuGK3IzPYZDsFWv8ifDVi2F4G0XGZUd3EoYTrgkx+u0us2hNO7MhKPXY9cvgkmwt9LP2KFJ+1
SaMpmadpKLCrmpUL8ryxbrt0aN4G2QT1US7R8g3Pc6CRVc1474sVB48d1t6NM85shSJTO+0tvfx3
AGajPplpmVOd1V6PUN0Ng5xM14Ic1MFsQEEilRclV5dTFY8jKraviPyyp9qBs4Fgs0xPWdbZeCWc
IrxpoaBDWWvxPCIuG2WLoSkNr3izWIiMdQaCQKYI9Wi3ywErMcM8CraW8Lt45jpZd7bmuUvsgF47
trCeYrXt+aiAGKYWk3FfRL+IwWklHs/MXpO6zNovpVoP3fwijG9MscERVgGTswCfDd7BAM1UHeF7
ShzEoT8ROw+bjWMy+1OEjd89MgYOP6Ry5UUzFlbs9XXmxGVQNs0DErzybiCPjScTqWXKYQ+aLTZT
y/i9LG57M42ztRzdLqdQGKexBxi1OJFCjh5klTrVoYe8sWo7x7u11jbS13oxcQwCKyAA40NgCAh3
pHh16QVq4zqAVGgi8yjXIPWPmNgnJFV+nonYtlZILaDk5ouCvVY+lQ6b/5IhFy6SGlzhcplQi+Yn
28ZSNsSZdJvyZBkCxl2vw2zm3WGTj3OuiAgh5v456cZeVnhOaG+aG0eE2fAFRL7YkejmnYrObqBs
dC33CNQJG9M0grdElFb30vIQ3DXFXNx0ZGqybA90fySbLDqs0E+TSEX1/7CM/v+PK9bdGJo4N03L
Nv/ryL5u2QIZypkTXIfDHgNFEQ/Rssa8fH9FRf/fffYfAdfJv77O9mNetPKf/Wbbn/jbfeYGf9B3
bTv6bV2+jQT+8z6z/0D+RUQVQ5IQFOimgfh7DKr7x5b4S1QWcfM2cyKGO3/dZwTu8WWyn2D086dX
zfl37rO/BV38w5iCm5H0hw3nhHxtW5Dyg//jCqKk3TZHHzNCJqwWzH7dew+29JBYxxToKKhKzLpx
SIIOdDbob7kJrkusxueA0BjNUena/QdZVCQNNJEP3SUJ1GT3V+aN5aeDtTW/kMNJ/RbMPcAWs+qB
Z1q59MPz2JVVceknMHNxXpeWeyx5ez8DT6YPA6hBED5CWHJneAtW1NW26q8RDNA3gXUtSAYxQOUp
K2t95pXrCBXrUcklKIokmUehDEagV7p4dDpnfABklxux59OJHU0Yxi0+V8HlAiNHCiTZsr/a0UiV
X2K3oDnMTCwhHRER1uuA4l6eAQ8WxL4uUdXx8SFVnpluRelOuX2GE6U2M3FxzC4y7xt3oejG7tJl
B4EGHj9Whjco8QOq7jK2mIoruDGAu6J7QLArriANeNtPBgwGGsdA6ZeaZdqIeln6q5lL+PlBXu6x
kkjOv4A9Csr0GScvaIAJXMhzULbZ8KKgnnnruWi9fAh/2LC8Z/KlZoPm4BGYYV6lSaeMvIzuJm3S
wT/ZBvkfHRSkvJ0AEqjZG/DZF5Nbszxd/dIWXIB8KGJw4WL2KlHKKTRpphO65ths+ig4CMQd095H
lowWF5u/vEr69fEK1kt8s6hLSq6nIO/CB42PsYqxvRDHhsmoUc+wwUwCEuHKtTGeNKvBJ9g54pa6
YxDHoFIaXhzDB2NHE7bSHnSTDUqix5ocEzrG8tkp0BgxKWes7iep0JhTWo034rRsRKKhmeYBfXIa
Ydtr2B+RwsGsbO9mdMoHf8lcnqpMMW+DX2Giz2a24e9pvJuXqGFOhhFNjA+ZUvxJy+GZY2ASAGEB
3DuggF/Dh3wYZms3APjAsMZfdcM3VN4XnmjkKZrC0YoFfMGPIAAFDlcErhPPrZ+q4uCbczmf1dCm
GBL9iSzsMBw6elEIMfYR97SX8ZspMD/MVeg1O6Ais/3NNsZO7MKigd7bOmrqrtFsw+NeIBT5cObS
TPaPCGuCp8gCMXjC/TxA5lzTLe1W9WZvvRoMpuqjnRfaOzC3quRBVJRfdKdpbp9TArmREFFgeOWt
h6tSU6gUpN5+mFbWNhnrrLy093DGwvxDCRWM90vlj4x6yrFyv41rZkqSYOH5AFAaqXaKZJxFm97D
YdPOLVWSQE3S1VmatM3otT+ZFK9z0mW5/2DSnEeJQ4LyflKIbRLbr/s7S3TdndFZtGKWssLHbu2m
6lTNUhmx2w7GNcfcBDmpdQwmmtyl5FnMBXZ41FHmo515lbU3jXzx6JrFbMSBKWp2fmsaPk/h4p1w
hWHPmSwyYkC5evljNjvwBwWZxtyUG5gXdztMALerKYf9yVU5WMmpOAf0lW4sROiDqdL0kEc2ovIH
g4YlYsyzSeZWMypFYpRGdAknixy0hmfk0cfV9pSjyPP3nKYszhUcxj5x4YJ4cRZ4uOhqrwV2DHk0
ey0Z7H8f2LKLfVhTxcS6GKz50LlYbUCJFRVprxGiSWEs4Y95tTD1tGYHrwgxPTx6Kw3PLvIMKK2O
JS5paoZF0llG6MRq8ZjzjcvcAZoa8tDetxGtcVwJpal5/dy8oJuUPDimU/8OjKa69mPvvoIV6fIz
wOE0b99F1OlnSi/OkYU58i8ClwLvAo4F7X1WpvIFfoV7J4nYnvcIPn2H6a81rbvZKpc7fw65DOzJ
3GwioT+Ex5yDDkG88vvHta9rUDj56LM+cvqhOHCT5Ss4z0k8gHIFMuCsDS8U3jvV7Nwqsj59Y5w5
J9wJ7K0nM2PPZjN1yyST9hTeo9xnahqzO826mOk988PVp2tp2eiZM6HMgcDxgflx8OXerGqXmy70
dfQuy4yY63TcPHsBAZNsm8YQU2hJJT2rpNNgDmKXBOYxhn/lPxZlVIxQ//xK5NyZcCowLpTme88w
Ybz4S8m2Dk6uHSY6gkGCwcW1vmyzN4j/DvKhuYBlgDWDCZ3br2JKVO3dEUJKkqPG+WqoNfujzZ4v
iKHM0GRty9J0PDAW7OHpGmwkpVgptjUdEVWpEM4tRWkOp2iQbqv2BgsgUBxF70yvOnKn53T1Aj8e
qqp74BXgs0a+uWA07Q11xi7Cx6aMbN9XbBEqhuPHCsAa6okZj51F0xVXl8DW4BWdJ34zgAvCM8+G
XNmXesQLyrlS2w+5wMBh0Jw3TUKrXr0FYqDeVlM+ZS+bjlDemVCrccAi2eO3a7dt3RKt4pWmux/X
XoQo/MKuLXY1/ZN5kKBMbRQCEm/nUErczwMuagEShPyuuNJBaQAMhdYISm9kRrea1fIg+OVBPCIO
kFzsdLQQoqsoF3thiOo7/7/lLVBj9LRAqeAZqeblRZsquNPAr0GL6K5jPK7ZNTfbDuGCqBELydrr
6LeBii7b4exp7ugRi+eI3ceDHaUyjBvIv+/RmLrf+FHVZ2n0620hMoZXQV/Ix4qx64ujJCqIzJnF
dKhdrsd4otcbt0eMFX5jw9mI8SEz8p/DglEs6XxICAbExpQyTqsZqEZsVeJqhq8G63Feb9JBz2NC
FEF24kYddbL6Shz8osuIB/fd8dLwUdDZCrx8BhNqJuPwc+Dd2n27z2m/3oZQ93cqS22MgyuajLCU
w5dGuvskAIO7O5ZSVrZfwjLtWLFBLUhGZnDHigXhmKhGN0ewrTo4ox33Jr4RaTHMnL0aEqNT4VmC
AHIx+gy5I74A+YV/ysOSSQDgBxXaxMYqyp2fHLCg0mbXI/K3g8+1xBCY+vscSCOai1UR78hzguQB
YDfgEp4mjERNiuIKKSq+HkfaFJyhNH/6Ha5CctV1v6HAIUNjPV2QWdad37ysZuY01xkaAB7OOqTm
aZoWFcPk97gpojxkTJ/3yv80LTGw5meO09zkvKAyXqK+5LA3pp4ZyWi5cr+awmp2yHYJhhmCEYZ6
5Q7qcwLJ81E6Vsdfi/+RQw8Zv0hMChj6zmiqp50yoEUlE6bZr34CJhQjtGO2CpwBMUZfLIze62bA
Ce3TW75u/369H+Y0R4oCaXU0kypo0jFgVADdghtjs83rzMgjzjins05tpuf6IOTq38+pQ4TIaM8O
whDoT30MTMa4nQIUdEeDarDAFL1Sm0Oe84ddlk/mieDXddi1Qx3u26pPwwPwE/2kU3fIjjgC4fpx
Yrv8xuLRXjdyG5rcXy0fyXzWM05JWXVz89ZCXGOYn7puER1VXdJHIN9czSc6WCt46QeXORioueGG
DaUy2D+O8tEYocnw8XT/HnVVUznHgoXKcFhWxC9NXID49aLY17KYbzttS1abukkpABfBKz/CSS22
DSwD38eeOIl7LAE8IwVes6fUHxi3tI7ceHYs9s3YpIy0djgdmdUg/XHhZqRjTbXQufW2+Bog3GdK
Lm8hIiB5bYTBUK/OdVPFyLkQp5WtzL4XzQgWYVkqqFRFmFZHGzYrgu3GmsqdrPts/Jv+4P9a8P9A
nvzf9eDPVau+i3/uwf/8I39ZuOw/CBwKsGnR6v5Jb/l7E275f6A95rJ3eYWsLS3qP5twFwsXIkD+
N5uLFlktP8FfTThNPRti5KjEk2xODtP/d5pw/uAm1viHLpybHK0oP4KHYoJl5Z///B/0orjURV9V
IAnTHkfvJ7dn0LNHNAGNGMpa0SrbvbWdET4s597xqi8O3SxeJ2tHu92edCEwyi5Rag1sLOzwuKZO
+W1RRXNOtd19wnSBalyzoMkgT77VJcj53lxfPAlGvvZg1g+zBElq0PZCXppR8AfiF3EG5RX2Uf6h
A7U+lT2471BlN3W4GiezE/OeSLLmp+0uEEmaWb1JRbsRdp7xmOItvZElKIw4DIbu4AW6PtmwbJKl
AyTHkulHb74pPoPIvlWgt4rS/anL5iESD7n7JtO0fmw53PeeU6vzyt7Sn7T7tbHfn92hmO+1ic11
17f2eIfAyvuRLcp+4uxaH4My9z+aBeg/YwCbXocd6akutf9YVpl/jpQ/XtDxQd/1wvEiHWICyDjl
RjeCzf8dnlKWtjFdr3/oM9PfR1PbnVgopx9wuty71O2sRLHLhrh8VG5oHuql5MSww/WuWcvXKZAG
W7iOIebeN/P5xukkw0uSDQ6tEuNucrP8ZvKG9Jj6VeIP3k9LeNNu1Nb80ATefKucurkByG39ie5k
J188hBxNDPXN+UBBUz5qEb3hIMiTuTfD61QPfIQKCpufDcOlTXGTSmu4+HUtEeG4XwZwvHPRY9im
VwFoYHi3US6R37XjfMS/0tzMtiQt0imzd01wOFZhcB6dP/ivZeF9Ylf3HowxTROiH52blgS3Y0pw
PGOLJUL7CwH0CPnyZwrOL9YY9k+gxoyLndfp3umd9vtUv3HAojH0yv7RB955qx3KERWNv2Vkc69W
crLu6yUVO0Rk4y0qCwi3uMXo+1fzus6eAv/njtVTmDXM75WqT4HImqNCm8vxmvF9jDNGXx3otxmF
SgIew3yHTEGJUamrGdTZVTVDd2EUrg62Z+hdhnF6S33l8rfNJNSdG0sPSjBUD1tfUo2H3XdyKjZH
d8chX6Jd3kvzds3pYxxQ8UfVdvbeXXwIKm3Y3cooLMeYiVbd7Ixy/mxg9p0QyE33bbOh8RU84p0a
l3fwTmmyziRwnGuHJo8Szj2lgAFOFSEMieq84J7UZco6nGrtW+NuRMtegwIK62UP1ybfoXsOLlNk
+AnCJbnvadBfa5nxRJfDcrWV3R2EEfU/URID85HI4bs+s17dzOnPaVqYVkyoVHPpK2mdWRQ4B7a1
nzoYzbgZmxKZUWfuYTo+zZFnIbCVOvri6fkeldDTBuxjl1y37c4ZQpgCSzMkpgYfPMi1OeYu+/rB
bJmIrf63Nczhi5uLEe0XwKa8IiUGIdV11zrIojMaUDNmTAbxeKUO2q1uwAkkDHb9+TrcN1r2zxgZ
1MUM2hr5iYDsWyh19Sy3vqaUUjQ4VvTCtKy7OllPse8womlCg70IKFLjPGlwBTbhkCfcOe73vFnz
pHUIyEARCwUfdtbBy6vuGmKhfTYK295nlXtjr+0tKrPiE/Pa09CKT6NgwiVbYd8FyGNIkM3ysyGy
ZyjNCxM6/z5v6iIJGe/FFa90bG9m+XkTiVQDei2vw13Qb7ZHw9DoDtqWb7DV4ia1zTAxMzf44aLA
fZ2HmXKPpvMZzp0A8G9mV+Y23r6ctCZxzfFvcMS5vBNjxshw4fRtpTLPi28+ZFb5o7BPbOkGUFj2
wZjcbxlwGL9mH9XaAKCIPsGF+wPtHEgXCpWbJZ/EiUkM+ymIq8YTsS3rvbNhnLR0zkBiaUUjuWch
w7huzMadKJQkuMECwi91f0ZqORD4oN8NBDp706SUAnDamCk2qwowY5+VD7hUYtRE5KTYQl0zCxHE
5DN1RYFhn6J1eHbD4n6BEpu0nqKVQw1/N4G/eNAEwL6b6SiRcRnfhm5Fs5V54cNUl84BHde+UOlH
Azuks/V46hc7umg3OvlueMG9Oz4HKwzTHPQjhqpzMHaHMTPMaxDx39IlW+juM59MmYW1aaaNy+xE
v6G7P3jMm8FosJdc5uy7GWVyb1jaugNIIy8undMuqGlk+j5cf46KbRkJQm0CBWGM7RyFju+JGwMA
bx7jp/Li2hn49hf5u7fFJ+JcJnpGbb8YDVh6s3IA1c76V+FmM/EmGGI31vVpRc/wWfjsAweZB3ui
gze4sHtFbU7JnaoOZBFn1Vwo79JylZ/LEKh5toruJpTT7bz0y2WjafWO9chLdkDTo5EWFgwigvWO
TBQwGRXiZR86AkoO5ZyXFdJtnGbWcAhVWB1n5SLG8qE9xAXpU78jlapXz3LkqXK1BufjmHetrr61
g+0cMzMLzsySnTNN7G+VwykJ8wikyhy14bOQqZs0oWcmQwdN0QgH4ziMATAKM8jELjVS76lDiXZH
7yMfYDsHcTY2y3EJ8/oJgKR51NgjLtM6prc1A6JD103yvFJPX3MrXc4G6vBk1szl6r7EpoplL/Fa
rQ/LUnLbkak0jei63PUVZkq5zZjk8MsNl7Vg+9fZO+Q3SxJwT/xgygDb3xjdS9SAgakQqryV6zQ9
lBthGj6S/mqkQye+AiomMqzKbmtC0fcMnJJMq5vArpj31P7JQ295qOA7nln+yUNgTzu3zJ892bpf
Qrv8YrmyzxUTtRuW92o/gebcp2ZjxT2//IDhlE/koGOkQF2YTnYUWbvcsMOTqsLs22CslHrhmX3S
dbaXq08WmHCNg9+ZtNRB4rC4SYSZXggqYWXRnPqovE5wCBJwzRD+DSc/ELx260mdFNniXFpFZoiB
WHjnVM6O8Wl104a1ewACy15yvqwMMB4X5QePKNRq9hysc/1s+WmQbJnKDTUHmm0La2fiPzIUaouj
I8GplNkn7ldn783trVk0d6xR1wR/y3X0DLR/PMjHyevfLbHe4idgkFt7iNjoAxeyFtceZWs9fo/E
YieGUMbRRqlrtV0SmNWpNtxztYD/IDR310XRz5zt5y4veYh5Rw4F8vud0U/RMUduNwn9ozO+sTZi
8WnDILoNucowNW6Qs2h5WhbviWnCAdgbSKnBcg5V6d6Uk3hVWb8mqAZewjxEYx1QdWXtFSyVhJF+
Hy1MbFtCPQboUfHS1n2Cbxre7WKi38rUV2/ZeufoEQi00UAYgh+1OCFhidTgMTvkMzFdQKuiN8+/
LPZ0i5mWgt8hFMMw6yegcnwGdXVgg6mR33NaMYowAbawMuZ+rCy6crp3zPXQkBcXdAh5eMIIThZr
od1KP4HdcPzK9XydczhxgmT5vQ7yt9F19mLL5GnaZwIlvlSf/U5FB6qoRPwkYPEp0OcFFcsiFmfn
eMUjolFwzLKubwzTlwdHUfxOarpZlpG8ZbO+uJl9wEDhogmbiv2gqa8rvvzYF174HPF90xEouGAw
mDP1njvSiKVldW/rkuGyLe7I+ubCtIuEgbfPDV29Ni30s0V2b1lgX+AwKXL5oFfWI3waiNFWdh4n
4rEtrDn3xprpd8SApxUwSyR/GKPzgikERB3G2hvAYriOmagOfE3zdAJp+SK9wt4zwcXPUXjJXFbl
XQMf/2JYjXda8oyBMU9e9CE7qPhDbdi/mTd63yrY4AAQk3ypL1T8fKkt9rCMYRBBt+wa5Z3gUaS/
YATtVchrCRfy0a90Qf9LOdF6yKauStqOJ52V78HpAjYOZqko4BrjDnaFxC5l/eDTXYDJ39Zq9HeB
P6h7U4nwdQSNzQ8zm3dB76UURmu47wy/TwR/7Q7WBTD2ehrerXKAKB2p+9qaLNJmqvaoxs64Gh7a
zgBy820XZf4rAu46pniRR1QP7R6M7eLM/NhQ4kfURaQEDcg4CxsDezl+VyM70Sjcab7C1fSXm5BF
5UA0iu/ad2DYLxLtZYi+p7hgij4uqvwEJN7elxtJnb3GhQA2TqeF+aPQ2X7UIYSzyLwOruoOqKKs
W+oSoiW0BnLmzAfeu9slmL4JU/lkNqy3Q5Ry6Zmuc1ZlNZ6GVZfniaUi1wBi0xULjh7bPWqR+d1N
LXqLTv9qJjBxITojKODpBfMSxf4G49Ns9Cj7+/kIbPk2L4Yn8m3LA52kz+tMdIoOio9KkRy51viJ
ar9P7xU78g+m1RkNesT5ZrjDPjfGHxVJD0noZHwuAhbhbmSHYW5fkIa/gZXmOI/838qKnu1WPHEj
7rDIsjMygnPorxDybd98rXjOGQe6vMcVmp1U11y8bkQAqebnlBFhAmSjPDJIxUrUVN/tDKycnZM+
J0rWKSIcgTaizP0JaOHY0Mmjx64STZaD2aSXRhDRaliq3gMtyfaZJ+t3RLR7QLbWZQBMTuCo5CYO
OVzL4M22MrKiIu8iWhD/VXSTb3b8CWr+WVrMyIKVgxUk35NaUHWunndbhcGeAwwznwGtig1asR/T
4DPl6eO+8avbvsXGpAr752hPbxRH9xMG/YdgXR9tr7h6jftplyytqoYKqPbsXRimKZVJaR1zy3wn
1YnlidtQm4c2wLdeN7RD7VsbrSyWkcfeOj6jfIpeghDWUP4KEYRfBofsm4I1EE1dVdPfe9MXPgeI
M7ymGNwGaPPQLo3yow3D8RYh9MaKxrMdq5XFSwml5HtTr9gzfJcMuroS1cUuyZAwyB55x822oCUo
jGtRljrJck+Db2KJ3ToZtPS8js59v8rXbbEFfGxwttw0aFcc4BSZi7Jyrisi5Oao9t5ro9IAy6KC
RNSRwcDKKc2Skt0n/7mwI+uc5dCalf8i6+knC+36nJVtfSFsirxNib5ILZTHjQE0N8zsLLHzoL0x
ChccxARuLsCF/IgHoI1N0ZpnTr3ipfH88kCXZ9xFK96GOBgBLXgMce9Gx25YRZvGd52K8XGCYJWM
7uj9Nmr6PrEu1m1URvNLN2TNycwAhNpgDZq44yWNFWDu90LN5mlk4nrmZVT3vFBIou0FTa4vrZpE
IqI4ni0vNQCKAZfaQzPvnnTflt+mwTfpvkDzgfAtecrwDJL0uV5D2gHIiPT1vWzY+tXuzN3C8DlD
/HcMy8HYjVALDoEVlGksyat8jEj6OureF1A/rfZaGVhJBmfwf/TSCa7WNEQXfovktuRgBYFuKv6l
68CLqByn2k/dyjU+Q/Qv9jKE1RobbJn4ju35oCOnP3Tg4q9CzKGZ1IodClzVYiUhNJiS0RPWPVFd
3V4FUAeRqw3qSsid/+kvtYk8fhyT/8fcmSzHjlxb9l9qDhl6BwZVZg+BaNkFg7zsJjDykhd93+Pr
a4EymcggxbCr0bOnJ2VKmekBwOFwP2fvtUd0jK4o43IX+0RQVqlSb9VsQEEBN2SFOjb6Zer+c0n9
7noQ47MhUQEk7lRalyQXbQ3P19zE1nzCPViu4jLT50eoLzHjsvsjpsNv3VJL8bwQMhYSWCK8aZvn
BPM000JNOeKb08wk48cGtxj7EFWQjFIMrfJqtAILjk7gI/Ee0yaUSmtjFEWxDsBLbW0wQI8Z/WJc
jwmMxZSQEF9jZ0k9Tdpnc2D2Qh/SYAdxPdxUkm7/zuV81kJU0kvRjuEK7SiN8ioogmUDW+mXNTbG
TSamN5rkrFYC2xwoKu0wyRSTOio0ix4QMpkjlBj42pPXmVrVphRDtydItLzW1ULcs7ok9/hHw1tC
I8SlLINKhSavHbzWZw1IFInipWrr2ylUkjvyvi+xEEj8Ath0sAIIvrqJE/q3C0vRJZvtlTqA4Quj
9FIZCu1eMwLlYrBKvLmhD/afXMxI3upZqVwNmt4LBCUjaYB5W0EM1qVoLcSY7315yA86VRvKAkbS
PvaYa2Lg04b/0PPZ8h2dJeEmIPcsXhgWzXrKTBoNTQTozVmi0cJ8L4j/VW/gRyH5Rx35//uPwvT/
hXJzdHP/WZ33P9Nb9fIcRs/ZR8E5f8s/OwOG/A+gCTJVd10Huv4uKu/f6ub//h9d/weQAwOhOaAD
S6V49O/OgII8D7oDSALTJBjKQtP3L3mehT5P02gzkM6OhMvS/6YzcNQW0Az6XbOrUX3vQsjqkdh8
CmQ+FG0Au3vKw41UetIjpZ308sMN2f+zzfAR1KYcWTbnYXTBbwUyPXc0ZvHiRw0gtHFFmQSsS/Rq
YjsKOphzlYl96tjfj5r+in692HSVSlQIvpY9IbrFBk8ilFRi/i7MqWNX3mShuekMNj1T0mAorLxy
9/PvnC2cH5ok8880lBnuhsAdnf+xoxKtt1GrZEHQE9Dr9ZAHAG3TyfbPkBK/+ejbLkILW1pjWMY/
3x1mvP+Wf3eH5jvwZWi2oDgJaNIADDm6Q5HSh6MVq0vAtMmhT+rmvkl7eQkDrlpNrSjBRjbecwou
iIAJubnPo6C+19uovmD/uFSSbjzhf/5mahhQrJhq/ChTKEfua6hBliID7V2OldqSQSnJ8SoRafr7
53v+3TC2gYCYLhhWsXcc1IfGVFkrDS4u6vG4Gqtt1PTlwjD66oRn+NtReF8Elg9kyl/ANfMmQLco
rYfJRPUlwC2M6fHl50v5ZpbPAMe5BwgFQzdnw+6HS/HKuLcI8x2XSehpFzoKF0JXs/yg1lh+tMlD
L2rjQv150PkxfJo4rCBQwDR28kif+H58HlTVag9yracu+6R/KuI8JDWNBMTIzvwnNc88rIZAp+tU
K1B/58bdz6N/ua/z6Kwgs2eG79sxrGuaJMIyidxBepXsDTsXe8SH7eHnQTTty4tJ2RgSoo4yGeGO
fYwxAffd8zbWEURigqZ7bNgXkelH7BdxOsBC8KNHzx7jpa5m1UWFb2yNkVBnjZkSN2nrN1sdmqdC
HtFC0GzKcM53Wv/kt4qxSTyjPwviPtmhhohgTcSIZz2uiC0NFO2YbMrrTJlINQfDaz56ZQdtlhps
vbbS2mjgM3ThsqPHhRBL1TvEdr7c/sJCCuKaze5ZXRnJ9cBxYREFlfkYx/m0jiJb0HtLoj+i1KXb
CAsoCet95448ZroxLMrLqDS7nY7Y4oLwNJOj7aitjAIrplYmb6NfF28tCkqNmsGOlqI2UmDx8qVq
KN5lCiA3xiAbiTO5T+ydVpqEDWLrmV6Jdm93KX/3LvD66BduQo2yMspjghKpWNP/VYcUu0uhPJIZ
15OBnd2jwaQURT4kf82gi/MI4glCMfq9pEF1K8kbcYsUPuG5dAcJEZ+yZmUnY3cPuAjRdJSy1ZsS
/RI5XF3RsuimZx/IraNXNZWELtWRcRSzAbFC5HgYU7V7qLXEwq4Zcg6NOFvNIdyAjcGjoMMhYIcD
7VatI20jaCehk5TiNch4qdxpPMKFiSA2yCuao1qlrw2OY7gk5zaxLCtbnEfmFqid4k691W1bvS3W
fKXFoRjlp4CHs7eEtoIVboPMkZp9FLW24/eNuWzkvJvdtjI+mN7xOu9mbKUD5JdxW1KSjSsK6WWb
r6awzmi/Ks96h9/Jk0mMMr1CZ7PaqcC14/a8GSAMBUbZLePE2OCNGXZRJHl0JPP6SbTNRjM9ZUEw
0LIqPCfNWmRAmr4Ahn+fKJVbx/JZG6ovLREZRIEae7zRBzTd03Lyw2Jr5769Nysr3eaSrm6zPDmj
tXWpZBHB9wJ4EqEwT1a0yaP8d6Ml57XU3mU+Zlh/bHYUih+MQuu2FhRwJyExdvY7dS4tbuoagQfa
HCBD6MQz9sSvjHYZVuO07OgtkYnBGY+oDpqrZDTr6k2OwW0zy4HZnkOwj3VyZE1U8jQjr1HGeo6e
6bULteZKtqLLEK0bcRVEWkWCI2IRU2Z21CqqLym4qE5N5YvSj+a2mTodamlQt0HZeXuvil8GpJ3r
cCb7q0HQLXHfUljWyUlpCRR2u0wQoZCOF8hp6GCix14YRd1t6lw7G8t+w9HysZblfIPs+SHrYKfn
g3EVTdm1BKXpl53n3Z7Tnv2IHHraUpq/KrPG3meoGhYhCakuinvcs1X3iqmBIiz8C9Uo9tCwsQmF
rx4YKwebbOUGXlGjv6L1jYz5V67q57kxJGdezE2zlacuLBDsqeNzEmejC9r6hXLDRqkVqjTsVrDb
qiGtJ3o6FJzyqVp21nyK0vX0t2+Ma8pDZ35ZcECz8weFzJR7KRxozVOkzul3ukkibThLTJf1IP2W
AqgLCfK3xNEibbwa2fSRdzJqC2YVhUyZqdU0nrQazPrFG6kGA7FZ93bwRIX/Ks+rewvg54UpkmYl
pTUv6LwIjsZWNXyOxPEQrcfQSJxS2OtYQU5fmNKSwI5rdFlbvLTGKpfUZNEhneJ1SvbguK2FGmkG
60GxoMPDAl6LdV01u76MXqIID5VotZ3hw/cnn/C5g2fk4OBlovCI86K9rwIfkXI9Pra2uMQGni2R
zeJ2pJi51LVMfzFTGa8aapttSIpBVkcPNI1PIYLZKx5/kLHOsM9ns8EOQOHL/PmDnNSJDO9J0NnE
SU3qd9sXyBFpenkrIxHSmzXhaa6dHjRRu7VNYj+WRYwhwu1ytfRWA+HuhxD2OjvcQVN8N0nz/KWv
W/vZS9hDrxScf8u+a/pbYtjqP5wXc5Tr2LblTZ2U8LfKuh2fCDsKXiTMhf6ijseGTVXmeykVYqOg
wNKkz5TnpHY5kETxOxvZcodFAj65TyUFer2w0GODpH9u9QLZP66+hoGjieBHWY5QgY4+1v5VFw7p
C1NOvUILXu1lw0esqHaBb6zGQAr34O5zfID+3GTwUL7A0KHRsgvrrjcW4wQJg44ZBSdXar340tcH
6yCTKRCtrVrtiu3Q+8NzIPVEm4jWnJ57PJuAvCB6TNeBrHm0/ks0E24OP8giR7cvSaBCvkfHjK1Y
TTEbX8uqh9T528MxTxhDJ6kYUbHJ9A7otfTKIoMhWgDsMX4ZNSmljkSXmj6hh0IfOUvNzZSsgbpz
oto0XoNacGQZBrKnsVQhCvZkKnMl1WbTwT7cHTQzF6kbJhUxqL0qiPTh3EUNI5UDL0W7W6UXoRp1
OR2xCudFo2pDg6tH9PaSnEZyGFKZit+qKDKE830WxfeDkBBkEBpoxy68P4uwETWaSGn0iYxeWW2W
jme2oNC3qozG2wgMSMpCpTIsOwJvu4ktsESdlLRtAnZLhXJIaqRRjAsT8ugr/J4ucGe5urHou3G2
sUtGiDMXk4aTdknmqmirkeAkhNc7foB4YK2WKQWfihTKOWG500enIXPE3PD/3VM7QsI8C9OhLOms
86m4NCcpjc8Fxgxv5jVktbJLLKJVQlr5Q+VtmRb5nMY6jJ0r+SpswU7tpjvb6hDR2JxI70k9D6Gw
BBDKl/AidEIwSr1yh0TBddhGsMEX2szmXDaUEH9VmcySDH93uOk7ghDcgK8BNAGjx84gmAfXyIhB
vvmxn9IUigPKZcCIY21B1VUBlDzNJU6Z4soCTR2ij7H0RwUKmgXQBpFFdWNCbSFtRJGuTWUaHvhH
+u0iJnDqd8thjaJaMjyrY2nsmfL4sTspNNrNqIohd2U/6q5GjYQY9M5pT/5iSwAti5IuHmejruV0
kU1KVoccDuGagpZmQagpZt4UURmep57WD62v/ncdGixuktc2fBohziEOpaeiMF874xD6okKgDnMa
WWgnWzaiBPbVLo6F6B50I0YtI6yoeU4o4M4tvydJoe7Ifh9MlU+YrgxEHftlLd3h7uBGjOhWu2Wi
lB2uoBStO0W5XN3pCi30K6EgpB4I7fAIc8yGc5wTBbgXpfcoqJH0hkjfsumgA03zLipbHo1V0Tc6
cm2/tp7ALcDU412pS6cRcXeV+3FfOSK0Y3qfTWqTWOS1IdLkWLMfJgrcyZkCogzqTdDqfOEnM8A8
YOU0k0ARDWSoJtazoVfDL4TtqrlSlASSUNhnWrNimTDuZjFdt+rytIjXoxRNLGAtMimaM5PpgOsU
r8lowlaGLVyeDVNO52yUvfvJTlRzZzM7wqXCAwPRSyh1shv0CPfXRKwFh4VwYCEamYf9hiBGgLAG
0n0yGLDsXQ29Wtf09mLvuhQN1c1G7vDNdxnvjJN1gpSjEWKMvJJiCZccdrLilfVVpwcLXDFxG6WE
RowoX7/RjM7H4o+wYD/1yhRekQyvlOvYML3Lzhh0EmCTGK0P8TQywkGozfQSY5K3lwWVjVvbCPXb
pNekcIHIzCLh1Rpo+Rii7K/Mcqxe7N5HfTcC+oFaM9Ib4pQRPXjo8ihNdkCSdcxBlatMiv9izgag
dIrmJGYrKq2F3feUTUifrrJFPS9WDi5zpVwoalXdiVwIoCyGTv0TYkBcnZUynWFHToL+BUfH3FSl
qgspuFBr1zYzH6KeNNiHLJ80oB0kF/I5sk31vE+K8tqypeB3gWjqBlMbLg0PreCzp5M7nMaWjlOD
kD+LUFxCVRcVV/YoDcGkLkQTlaWr1Enxa1SxSS87JUHfngG9C7Zj0Qs66OjKybWpG++3Wg76G/0S
2I4auXB7zIDSGzAe9JCxagB7HyK/X1tYFgcXDYfxJKf+3LjVWv8+ZeUHRy+XXb5E1QMPLrO8KT9P
lQr5Ghb2Q9s3gAqJYqeNaI4W0hsq8zT0fWFPMydI4dNECq9Bt05h55iMsy2rR1JCstPgx78SDg29
G4RD4W+xdokrtCTRdSUHiEhVI6d/S9IL/IcibrGadRBQdMdn+zJtY71LnjW/fg9tIU1Mhc/ikOSF
BTQVYfCrMRqfrRUwo2bJGpIjPGs0Jd3SNgFgSlfPKgBPE8lL757yEaIse1qWY9DfqqHkCyevp/zQ
s44xseazjK1atyrgpENjtrSCI9xm+76x+zktp4ZqRPuhYV9kcmxywzBJXoLORoycQ49Ah1tX9V1c
m9YVOiodbbHIFQ6qWdChnrHJbVxMiIOuiRgUNaalodEd28hzzjC+V7GU4gp9KTqVXnoqJpgwXcNZ
ZhANX3Qg2Tpena5LynVm12Vwa6aJzm4/Ch5n1t6Az0zqkBS2iXHWy1Z5GVOsOOAJUBEMqp5F+Bbr
WQCDXYeamXbCKBbEayIn8W1cgHwu8C7PJn6NxE2KYKvQ7JuBcVtsCaCaPUdRi+h5QGiEKaRNauue
g1FYu541TNOv2qNntgVj5u9Er3iPHUjxeKHxQRoWAR/IcUm1srkpImOoFm0bNea9ZbW61fN0sqlf
QtTFlzXJmF2jQVT1qlFU78FodL7UuA/666Q1UBrR9edIjyyG4B61BKC3ttjErbXOBicUwl5/1EQX
2qsxGkf7AhLRhBVDUmRkaJKKo8H0hHpRtwYdIaKpwEOlVi0nK43/ApcOtZ0VktXypop8j3NB2Adv
IlT5EKLAYvLkQTChW2A/h1cQdQ3goVpP3oiHYgFR49InWV1Nol3gp01xpRP7DIc+CyvP/bnW9M4i
/1RPY/uugTBEG2lZQAaPCrHgWQah+n6zrHUju6WNQ0hQaKB+xy1ZJKu81BX0HSmJqSDkF0rRkM2c
Fm25ULOO14VAS2tbItHYVoWEDsVQQUVAXJUVbRlJg/Iahdbwz9/8V42X/9hO+dR0+bE987+w8aLq
lDv/c+vl7i17m9q35Plj5+X97/ln7wU/zj8s2TQ1k1K19h6e+y9bhiTgHMxg5Bl0QA3TsClt/guO
ACFIUPq2KTnKMhrSf3df5H8g8SR0hyoyfxMyGrjkf5HFq9IW+lC9NWbPCPRM1abZIMM6N2ay8oeS
MViQlmiQ0XPvrtgnOa9PobMPnSvfuQycy/3b+tfuz8Pr7ubDTfqm2fDO5Pj3HP866tEcx1jrGbSV
PfepdO6uc+eWT7LzwJ+8vJ2Dopr//G29fLx/vjy7uzx//vXn5tfZ63XvnPodJy5+rvp+vPhUHeg7
c/EziEwGr3X983Xa89376TqPWhjqoDeqMV9n7jzcXadO7jzdPdydvbyF/OED/3oiAMy5fbk6bK+e
bre+sz04++3hsD2/PBzOF5fL8/Vhuz4cdvMfLXe75dnTzeX5YnezWzzeXC5ubs6urhe7P2c3l7tr
9+zsz4nfb6g///5jFBRo6lxI5Im5F08XD9e7zcXT1dPZw8N6fXt28eA7y/PD+XK9O18eDleHq9XV
/BN31zfXZzfLy93mxL383Gf4MmeOmxs5IOGi1t7v5cs8bbiXLy+3b3vfuUWXwm08vN2G3Es+x/xh
Pv/7+u32jdt7O8yz+Z6/8r5w9o+B8+f58fLP6+PzdeDsnq+ZXY/7P8yu65s/d39eyRri/+6u/9yV
vBAP1+fnj8+vZ39uAuf69cT9fW+q/TA/3injHyagTo6sSbPJc93Vhbu5cOf/XDnOcrtarRfOwlku
+BNn425OfGTmzu5PE3OmiX2c+YWfD/SIBs/lCpmG169/zl6uUq735fDmO4dL7lXmnD/u7p73z5cn
nuT8Vv100ax7H8dueuCGQDY9VzI3pXkfyk9+vA8BHDcFGxn5RIPovU14PJxJrILgZIHZTZvn+Id7
jAWDykMceS7Fo4uwP29rDfRS73T6H2DkSwR/T9PwHEraMusOendPOZP/bSdNz2P8qx9u/fbW18IT
Delv1118cFjyZjIOeOfPvypOJijd1LNZGW5fAOY6h9B5edk/n++fH/eXrzeyc/d66nVW5mb6l1vx
YdCjWzGhQ0RjOWPpZYicxj0qDs74Z8N4Y1FsJ6II89uZ0vwVoIkXl+4FGSPQgUiJgGd9tAiOEpnY
EpVrwOh+7QpQ4XAv097nnNpNv39eJY4/Z0JYxAwgTOAbqepfmpFV1zdV3uBJJvetu6ipJz93eq8e
KnK89//FUObsjOTDbhAu9/kJUhIKZbuLLDcpm+nGmPwmWowSMlIzmdJfP481vxIfH9x8WQYnPE3Y
7AnZLHweS+Rt1uqVEK7e5MaVXVNRBq2UnJiU342C2sOg2KOxsThucnZVNWC3hn5kG+209noh1uiW
7BNrz5dZOF8MYhRBsxbth3zcCkebjFeHchSW+MFcQQDW8OQlQIqxu3g74n9UWjheE7llbBkuHiX7
d5Qhqnf+/p7OllTg7uQbMkmP7mkblHqcj8TVSiSRBzgfHY4UzeIvR7FkItDAKNoqXXki3T+PUhsB
IU9eS9eorsJ1bE2ohfsiWP/tKLouc3wl3sigef2ODv+wxlE/6/oAq4Q70AlcVMTJOkFAx+vnUb68
XCiIkC4IS5D2CA7jaLuEW7LGdGJSZMCVtuN8by/aRoNG4gMN/nmod4b6pxl/NNbR22XbiU1IOWPN
8F8tiA+pJWgsNJu29baRqJeJlN7TFXDKDj7KVGyYZ/QvKbchgVfMfiOSAW/G9ExqiIvYdEWu/ED5
RPk1RH+5EIDlRP3AEgB2XmaPf7SqBordt2geW7clCpreUZ4P15zNtHwj50gjlz/fmW8fAtALCPRs
Dezj1VRWsD33KjdGy6J81Vjag2bR0gyjKjvxuL8sB/MjQDMmc2F0kQjx/PThjBsrTbScQomnpeZF
bOjyuYRu6MQLcrxFFozCq8Hxg2tBXTn/ig9TN/eIyRjogLoom8QStGS/SvqOsv04oQ23AmP78/37
MrOs+V3noki5RGlFWf7zgETFcBRWqtFVzqu9cUXv+aJ6sF/1SyoGzX11Ft2N++kyeJ7+hHt7ByrU
7U9sgNTj3dfxTzi65n4oEzTR/IT8TruRD+JKv8z/mGt/p11Do+r3FHTweu0j+vnbeqNdabf6iaX+
+K4f/4KjD0oXaJC/JZByc2vMarBRkSmtGv0uL8Xq5xt+PI14PWa1IPIqNDrk6h29yRJ2Hbmpm95F
oi85ijVVNxUJ5g8nRvlmGN2QWRJoewq+K0f31C80TynENLrwa7cWhnSkT8oDyNrIwZjoZJWC0WoX
FL80pV/P1bnW/iXSchEUs7/CmhxhnRl2+TD1q9YIHSU4S6p+gzLMhRii5uZCAZNKuZfC7LMdjM5Y
vzT9o6I8QntxSGFQRmjS8itBBZAn7+GhOrHZLAXYGlrweVM88b1eGVWsnlgpv7lucB2IvWYNJWEh
R4tyHul2MnlcLlJo+wXBrf6Up6c0Xt8Mwg5OR5+oCVXoxtEgkWLS5kEq6eoovFdd1V2LJB9OiB+/
H4TdwZwrNtc2Pr+YgzlWIPapJRs4JB07xr2UNFZ0Yv38bhTuF3I/dHjUZo423qYN5oCmQO/GSa2d
o40dF/rYWidWmXlt/Pj5YtJbpJWxwkDG1OjTfb4WDfwgodxdD1k1bp0GEdSNrUUY/wnbWuc+7UTy
8tQTWVvzU/gyqFDgXcJroW579FLTkQUSlDAVOmK/d6KiFZipGk02zFb0YoDIOgrqTtqtOFdOvH7f
Ds0en9IlO/D3RffDKg7CgnSnOOOugsNym0ry3LE31c3fj8JaoitEihFdJh+JhfFuh4DBiJQEcCdW
EZrzncI3/kSGqnK8OM4PD/6osDmbGZgDju4jifMdqeAplhdd1ZwsKYxFOar+vutHaxd7o+UEMYih
2sxU/hJNwRCY14/kgW10EIBMpx7AUpLe0sdZhrpy/vNNeN/MHT9mQHucBjgPqLRNP88tX21BaPG1
dBWt9lF0NVX2YhBRclUBxmQtir2DaXbZZuI0zDFe8evresY3L2QzUYH1TWr2++efNN+Qo19kk/7w
rjFHqqsdLfGVjkHcUtrWFVAINumoCYeNQjBLT069vvM/6vNQrAwC5S9iTDJhj8/NRkEXnJQ1MFKh
pWBCV0ErExK26RDYLrwiC88nTd4Eg3ooMEmc2Kt8uU6FFELIEdS9EOEx0T/f+abyKquVo9K1wYr6
C6gXfBcq0SXqug+SSln+fFu/zEPmuQo4h8RDlipOtJ+HI5DL1JJRLkg9Kq/g6j2A6sAoK8anpC7l
E2/wl8UDZo+C/hwgPas89PnPg0mQUofKEnjWI0G7DZLgRdZO7dZs6u5QCwChKZ74tRfhQP75Mr+s
le8jzzsSbi+v3tHIiWS3XVUjLzFHgXoHAEXVFrTTiuCpsotNNkM5fx7xyzeAEdlCCxTDYj78Hd1Y
2I0DdXWAHITSyAu4LQlOSFyEP49y9PjIReUN5aPMWZdMSP19F/hhTYSjoBAKMhVujmVZAykUJvUB
dtagoVZgZ485k673iW/A0RRlUEGVSya8ka4BgtKjVxGer59ZTZXSvy7q32HSxGukXTj3WiPQnn++
wKPbOI9lIFigHMG3hjTWo7Gg+ABZjJXUbZpQuQaO45EThHru70dR5kYJAnNyWO2jvYc34Z8q6p5M
mApRFLjS6LnStOBv7xvzAbML33uk81QEjl7tcKDBh6QxdY2iTYG+aXV2D8yJhhsSmvrE7vv4AEDR
Q6YWwIeMWUZuLxaaT4eeEflIUnYRSi1hadZWFAilVpjCbCgryLX1axnxot06WTmCsQNGkj3OQTkd
woV2jBDCAO4DeQE0+SlFsvEi+XEWvRHaVF3kSZD1SyLPG2ytOpkoJCN4llmfdQgasedHsX39lw+I
bbdGIZNdNzUqRT7at0lEP1ZV4EF6aYJgZU2UODwl7k+8TUerhMlpje+VgRVkzpXHH/P5lvl+jvQe
oviiQ/F6UMF+PiGN6x6VkOwUZOMjOg3sLbd/eW08KIL3qIjRjOZbezQtZgGnBBeSyTdFBMokMo76
KPdO7Gu+rBQayy4nbJVNG4vSlz3paJcdSO3Ete1SNRGpYdtze45LFhod4A4KhQXj73bbTEE0OXxB
BWYGgnWPr6zh3jWTkaUu5UbgCJGN4TeEbfTz/TsSoxrvw+DvYkfI9VFPOFojYqVvvc72U3DeMGIz
K/Avewv1gNyV007preKmTBDE+EGIr7wdcCxa9eDAToDbhQV3M9mjcv/zb/qybHHlpsERY+6xz4vk
55mUWo0ekgSSunbCli2MjH4VSZV24sq/HYU9Koy+ecOgap9HGci+S9OSUaLKCG+sIAj2fSSVJ77a
343C0jiXTlDNsyX6PIpUW0jEK8RZRahOyPOkdq2GSvZfzBV2OyrB4rwF7I0/jxIHeBuSwk7Y03do
PhGSuYY4GS357bVwJZS1GAgf3OdRgFuMJXtWwnA9JfmTazLcTx+g6Ylb9mUh4fFb3CueDNUmDrOf
h2FPUAPaZJikzqVrKUJ4loUkaypN0KypOcZbEcanTi5fPsvzoDpbY6qmSOGOE54n0DF5yH7Axfvf
krOMg1yPJTJLoiq9/dvpzQLC/pi9HFfJLP98fbFh1IZqz4QOxGKeqyBvJP8tiQv353G+XhJzweSV
ZiuPYfC4GtzXoy7XOUXmzI/NhwLZFDxmAmNVeIIGwuK3n4f7+tiIRmJnylkaSRv7jc+Xhe/ErNmK
MFzeiV3FKoHGm+i7jPQXT1/HYx9vZB7t+m+HnVcLXZn7PBTywWB++lJDf4s0Ao6khSlnwOtNpZbK
NTaL/KrBYmU4CmtW5PppWp2oKs9v7oeDDgvnPGWYjZht+fS9t+Y/7B6HSoH4JwcSK2XvYaAR6TYW
PtAAwhoXfjaWaymJpUsS2yJXTrP+xHV//SRRT5IhlNgUZGQ2Kp+vG8UKecsEgwEkAlCHuHwK0lWK
NaNDiaxRfi5Uq1NOTKn5GR5fM4V0m6xwm3P3sfTJ6uQ81U0wjKB9paXUAuvpI+A4Pz/SrxOXS+P+
qkSBaCpT6vOlYT6IauqCHmzJburPYdNQDWwCZDDwRphYJz4EX4ZjR6nK5NfbjEVr8mhZ81vAzi04
0YXeT/IavtsdoRD6BoVbeGJl+zIS84SvwPvRlFlzPBIdScgNLcz12BuyXWYmqHU7Jb7uK3BsP9/D
o9PivBtTeRl4RpzaBMbLz/fQDPmvJj0Xi0AViGox7UH9b5M5QSSKSXG+4EQr9DkzwU/RskIrGv52
w86hY67PUOrln4Rq8fMvSGodAJWWEFva8zmSCg1TpS2nzR2CYv1vDzrzWAacj/kcx5Q5WgRGqY1S
oGHGAtpjsYPfl1+oenjqvPjN4xPMeXiqCh9bFu/PVxRh1YX8JeuLNMfAs5QANcC0oc4qE2fgi1Ml
u6/DzW8Boi8smTQp5aNC6KBX9Kz5goCcN7uzKFbrhZcNypVIccD9PFu+HWou1tD9p6B27L73Yy0L
krHhyqQST3JnlPrjWErkV5fQD09spr8sIgbX9WGwo6mphEXsEcqrz9S6flWoWe80WZmeWB+/uyRK
4XzTaczz2s3/+4flmYVqVEe1wxSZCpHgkajEwQ+Eda5VBHv+F/cPGjOiXlaruV39ebApTOhOt9w/
THPGCkysDA9Jl87V0ZxOXNeXdR8/2dw9wUfOWPTljobCSxupEUMpoq2vgwmi2wRJa4cDYoRFnKUn
XuNvnhbVCrgPGGQE9fKj+9hC39TCvNbx9zbitiNlaGMLQhF+noDfjmLqyA5AQPB6Hd1ArJtF3kex
DpxEj66yKFG3aRtFf30Q5t5Rf6cVT5Wa4/3neweGTs1tkTDNRQ61sM6CtdJDUP35Wr55QkAsqPKw
+GoK38rPo/CPnmo9k5FyN7545QmCEAVY6MQleFVHzeruxM2bH8Gnr7LB9KbwKVN/YXtuHA1YeH4l
Ud5HnyFldQbLvxY6UolSfqPQTavy58sT34yGUELWuZOsFcc1/rDDIVb6jGbALF2YUdCAb+16+8Lv
wS5Wpn3V9bJ/oiAz21GOx52h5Jj70d2y2bKPq5BNF00qGR8d/fuyuS0UD2Nuo4XNOXIercaGZpQ5
KRW19AhYMLmQzbSn9j4W1jKVpoiYKDurAGzmTXgglXK0nRoXE2KzCOxZWxmI4VvNT2dgaAk3MMqH
etGYlZas2MbBUOxKPbjxeBUMx0AAf2YVUlItfMsntrYwTRjmLY7jX2pp1I9pE03hQvELaOotuKGV
T9gPSppG13/r/M0XcaFPlhtrpGY50MvswNX9IqYj2YqmW5FfOd6mXYcXPZgVFrnh5zs5ksWbLeFN
zVLNa9Zx6UXnRjj61A81z/YXQW1EV0hZ0gxjVp/gJu8J521K2Xwh2Zz0sralVOyQa5UDdq3K0gnC
UhKrsRJq6UQRvMzSk4vWNfyaayIABfMzhIpk13utRSWs67BzFGNE4k4wU9PNyGtvORDGjy1eidkN
SIcJVICiHNq8iEaIj3zuQS4r4QNcChAAVBDhGGCJq199Rcojx+jr+Na2Em3cZllj3VcSnmoUTcDP
01DSbzstD++HOmnCs7YwBaDbTnSVU9ZoNxKIs7ajKkUKUMprhhkTXUp7AsSiB1+h3EQSSG61SyDi
Fq0AvA84zCzcxQ4vS38x1WZarkXj43wyE1JKnR6zTOjoU0FQtlpUgPsCXeuXABTDRwjBwaMmQTt0
qnpQDejLFu8xDpfgrUb7dc5emJs21hWwUaMcKseTJ/9c8vsmXWqRsJ5JkEkwoPngNxcN509tkZDi
Ssq2njQvooBYMaO39PuuGqvnfqzB2nmN+VTS2RZnMFKJBG87Ue5jte1VByZtpziy1dQH34PpvFB1
r4wglI3FsJxwbipOXpQTmMCxIyijqwEqY4oNwJSxg6aXLmuVsfBjBltosaVt67ZIX2J1SPZ23+Wv
bZDY90ECvnAxUeA984sqfVIKvb6nkyb9CktF/+1nCNBgXuQWRAWKfiXwAGDQQaizETNDfJ9LHS8R
7XYNN88CI4581WBZImbO0JRbq4FB5uSZ3exrjO0CRB6l+lVJNCxHxsBMzjQm0J9AipCG4h4kcN3E
McjTijX/pmOFv+2ISn2QLBnsg42lGcPgOECFTHQLtnsgoKOrUHjTFadHH7oi3VHy6rpgekgoNYPo
naR6bUN/n7WmMRA2rW+LZtHr+nSXJl155nOaDJeSVuivo+hIjBfKIOKNaRMKUGmD4S0q9m64pWyP
BFHTr+wDMSdTu5MpJ91TTcLFnnWadFHm/5+7M1mu2+i29Ks4alxwINEj4lZF1MHpSIoUxU6kJghK
pIBE32Ym8PT1Hcv//SXaVyoPalAVtgeyJOIAB0jk3nut9VXBJ6spzHSGdqG5sFPZye0SuNOHEw/X
24/plJ2Vaw/Ol1EghFpT2XO5t1D3qDPtsKPYr+NaXY6h8l+rIDI3Qd/gRsS5MzibgUuAoa6eBrzy
zlrdEZmWP2Ba8t47mrwightqXFbRVMOomyoZfVqF6a/qgueRvMQ6iyFgmdbf14Ooz5ULWCjpiMoF
IuY6LFRuaMJiMwXpMGxkq5piK2gmIHZkH8K185X/WRGBCr2lWM0DL6EgPMzjoohHFFZj9sJyfDw6
Tm2avSH/+RrYXWRvNQa6u1mocd127pKPGzMN89W41nDPlDc2J+REmHlJWYIn3ng89CLR3crMVNe9
sLdRPw0XoZ1nL5LAJcIKq3x6mscRz6PbZR/aprE+ORTiXwEJ9qwapprpwImawIclJmbbrsaBgAYv
bV6l7D13M7Rrlb8n/8VCErAuy21R1+hBQFBkX2DZ1V87bq1la9iUq6NY8kZtTB7EnPekHpxpHs8z
n9ACMvBNcef1Y/DMBr6Xe3eu9RXTf/E1Ben+3ipi3+yiZWmfdc9DvZnL0f0c121njjNVZ7cpdVl9
Ihde24hb4vCQ4fIMttKFLn8+STl/cUGKETa8WuYzWiVj72Ou96VfgE/j0sGH3gWoqfdBzah+l4K9
7MAVWi74BSvW5cGppfqQFykG5a6xnhd71Ven4cAnTSwy74jaFQ+NioABxTUB1okTrLm7N9LQH819
wxTEW3tmjcDFvHOihOcvbKamO21mbrYgAqyIS937kucubwSjNf66GHPwcxaohaWxSHmT+Fj9eTU3
2CpJ5c5JBrTJREmoj9MHwg/jBuxCQ2S2OUxTWX9w7Smtd+0yug0xgRWpfGUBqGPA2Pai3CY9w9E3
fsmHEt/s3PDFcb9x8xL+4Ex3vNiCz5CcTsnpoOseMuUWT9A1OuDQvImaJMz8+qtlsFzGBG2qPQGn
A5kahBuAEsTS+UmU0l0TIq4CaCjeigJ9aKt3JSnTgEMx3YFda/XA1Qk1ftK5Lst7nI+sN/FkyYKZ
MIbYjd2z8pGO6c0PFUmNGsQ8n5RIlLTMiX4whq90WLP+XOe4w0m17pp1u7CZdfZrkLX5JgrXEzCy
FBw1lsrJ917Q1UTkjJ3/kJIbsRyBW8y3joWYb0e+YGsnYArcFSl/m/WbVJPbSD7QqD65Uc9ZDDDk
2kO/1OGYeIrEdBZdL/o4jik4qCkjR500FcUJeGhkSf2Qqp4Sj/0IoIY+nu9NuYYvI3PhAWt+JCD6
MSg2SVzo6EulG+dj35vwwlNL8YnO1PDeGrP1i9FtR76IgIDAkIOsAxTvqSDWPS4u+wbHetIVHZis
YclzWCdE+7CqzXLZp+XJXujIoLAxC3TlXcmEFiT3YHWkgAoNSMDyWuvzPFXO524SLUyZknwYLryJ
WHQq7yN0cLZC41SlyyGAMsh9OGYpksYKA+gGnRZmZULIeeQ5WzI05BcnLr0QXkNfWvtStW37FFN/
4azn/YJfH8XtrfTdLN6Q2gGyGsQoaYqu5NofJgx/rzqyB9Sta2StQBHq+pFtJ44mCoRqxb9e8sSI
ldHWuzBtZQovcw147HDJQjxr53zZGdfrgEg40fClUL4975kxVmvCawl/MdBaIF6kgVjFuaID620N
EWNwxQKW0ZDGxFj55zQSR066Kmyi2MdM1jiZB409PpHW3MU3UdcKwlc0WPRHAxnzLizNoBPap0OZ
EZ0yBNkZMw5rfYisoQ/eT8zc1jMC09bqnDxgdKClBG2VJ+CwnOrCqoLW2s2wXXKi/MnU+pC7uSLt
1FqmbQagyz5X7LWdcx9Q+vTi5Wwy1UYM8O8ScH026adtPS8J4bHFctCkbqEAZEgWE4BkSzvb5qpT
8twDfLk8ZevapebIoKUnWsRz0yU+R35Tj+8GsbDxYznx5tuK/c18YRQkyA8uXFtM7xKxzbDjZ7vF
foFJFt+vmHqXRPsqio8kNLvejcuWJ000M7riFprWUN9H2imXguLbLrOP4RwZm1ACGdmPRWPgK/Kc
zJXk5elTMvAn/ehs9HqIjw2hCDYlAYqhTdnVZIm7vEdFEjglsdls0mqbAnFWEFFDXpcHOBu6vMPQ
PyoCees8OA/lOKgDuN7U3i7Ex6h7QXb9eu3ldAA74KmmQ5Cn0eRLGAZNmKtXYowbSKqygxrfu1Zt
IwwHj/cQOqMkowhxcY2pN8ORuw06P7XPKYbdmKCxbJQE1jP/rtkTUbaIJPTmKU/8JRseWu2Bgclm
xAd3EdGrMzFBqWsd8iFYrEup4s7rYWUo4nVV1raP4yx4tBQJpuXeTVcSSukznAqycWJJc0nf4sB8
ffKs62aL7VQcpr3YCHYX41VnN4rFFYNH1Z8iGdR6AUw3Cr7GdrxUOyLMXOc5aJohumyDelI3XVT5
7mEaZHXaNY69esBLEZ5e/7qulo+LmFRDzEc4A/CrV6IocDZaRYsJvsoHSr5YttOLXUYlW7WJUf8p
LjW/IgqLEOeGYPizFoLneuYUFsbdRMGgXKAj9E21l3leFu/ikThvjC1FqK4F+asD+yZvfgoVVob3
7kDjfOMOgz2/YOTwm13kK/XRFA5LdBRqr9960UAcTIZV/oYhkWh27iIhfOQLguBdbxcQDec+Fw7h
rVNIRRF7PokQqxlMOG2ENFG+K8i97NjS9asKv6ZtSOCbGS22d8Q0u/epAT+YANFblv08lTK7qZ06
dLfQ8ox1gToAi4Vdu+RGxxbhN8gSC+XcTXyJzV6zkRTbNC0a+7OIKy84gpjWLhTYaQrbw9qbtvqw
jJGAieSTzXFZFlEqL9c+RT202E6pdpOl1+6WXr7pn2bL9csLX3XFdA/ApymCDQk6ZJlUeQ8AMEaj
L8+yGSTERrqkUewnPXRfU9+Mj4L07nZz8oED/1h8cDR25vjFUWU6uwHwCa0h8xjeJb3t6uois/qy
TWSX4WLD/56dM5J1pySuZ8ooOmmWuB4bBjf47A01axdJw5LTaCAIc8DuiP/DKZ5VU8vTWi2Z5E0f
FwRkM1IoJOF3hNN8NkvZxNclqr/0s1xFk5NDU7nRxajI7fxoSpoaxHXbywnaODr+leKDr1eW52hN
TvLoU33G1TA3O/a0XpXAzHXrY2cb7v9Rd15wnYP0LoYN2GaC3oN6zeoHf86t7tNa9OZVGu37zbFJ
Oc5NmE1LmiC3E/WuFrV9HkbDysLFHiha7ufcbfuvS2a7ZXYEkjyK6wDa7INQ3C47M5OO7nUNtbqc
G1DIHVGDey5Y8TXjkYp3RUue4D5vTEcOSz4BeOXUo4vKLqLpIh5syvfKjb3z1JBjSLKCP78L/MHn
URibiNQtH37RBqmG83XSAlkXDQbeDGPZ9V/ILYkoxMbQXBchSjqenmrRGzImUugCI+SvPT8PlZ1j
ZT54BPJpDutsqnvhOvm6q5fIq5Oo70ey4/zJe7cUWevuWpKzxsN48jttKECq+UBcduUgGgmdfDeo
Mvy6DsWBiJC2O8xBp9618ymqvYvz+RPvZkLDV+Jqxt1CJ8UiE6goL4jcGOQWRGqpd9IhbFv0yv7s
jhKwUFucnvPB7sFxRhDo5J4JJUmHWLbumFPQRWDbkN5MeUW/Lve1A7uDqO0vgRbBiwmzpkqgX643
3VQT18Wn7i/DwQUnT7qM/3EaitmnXEb815tarMkkHfncp7Rp9z3h59GBmrLprgbLPmVzkb5tk01Z
yeUlDEf0ruxO0qBILFhBz/5a++9gxOqVmPI5tnc+OIhbOiS92HmFGG6ryF29be2sEn6z6OaH1YLT
QhIK4t6tRkD3NERxmCWB9gYnWUga7DfC7eyvUDYXb2cEM4tk0fa0HgtL0HYl7q975YuDNLMsVqsS
rGbZp8ivgIkxM9Ik3MUwSoWsnS4JnYmXZxZ3DbAfUbr7TlkL6XmBsp40qDsrT8q2FOI4+bNDEC3p
93lSUCTOyTg2QmyUUYJLbEaPDnbTdp9Dl+j6E/cnh6pn6tfRkSM1bDs/Cp3PYSKp10/sQYuNeU7J
cI+PD+xBNNIM3Y4N5Dz2goG8s0mWIJ9r8iKfbHn1NW9o8JCDRFTfIS4y72VwM+iwFffOezc1KBgD
dsZ0L6OpLDc0I+eLxfPFi+UXMxy7OJzvhEZYZmCesL/oafeRyWXHa+KTHiHOnUrn8FwhwLw0UxlC
bmgH+dhM9JCod9j0w3yzV4Lk6bvAzh1i9ZRGpejJ/I/Zb8ACSctI4aqonPBidQcXQBJRwWR2uUQ3
kcBSgHdh19E+GUcMLZlKFhxzpgoZ9RmYIIrSmsz27aAtFlth2NVueI4jh3VW+zQzhxM3B0sSNAq5
LumLmXvWc5V6xGOQfQUaPSZT+ZrNELvZiqyvdXNiw7/20nBk8DsZ/K6I9zaiuAHVwjSJrCSCRlvk
9teyCE5ZlxIKwAx1wI8K/9GU8SkCpZ57HvZy1tZ2bgUN4r5XQ36lVCrLXcqSpgllrohum+qoIvJk
6Bz2XWXXvWOv2OdJXqtIJIU9rh/JOmUSGy7DrBLJokeROc39vM0wdcGAWEz4ms2pzhMG7TX8MJ9Z
6oU3QMPcyawdn5d1NPQaVSeAznsTce7NBPh4UzJc0xhUNAiinE4LHRnfq247cND1lWXlJwR5HstP
3IzVkkS8csU2oCg6uHlXzGeqDyZrF9Hob1g42EOgTxWZsyVvpM7IXIRzvUvTE0RoHj1JuWOHDRkr
kyE+ryBLLOcVFyqWoiamZTGboc3ZwbbiKgb1aW/6bBpAgkxOZbYzo7RmZ1mDnLbAygIXdgqx9Ecr
bbz4bAZw+zrLyaJyz2lUbcHfZjd6csxtXNfntKH6bsuPR9PYy3TEJhoPBMt6s784W1uJeth1TqyW
rTO3BLM4vafSbVSugb1T/iK/QuaDDW/M6uZnFQa7LNhSrShzO6TEuSQKKRxto9ENr8hxokJBFmi/
RjWxh+TtFdNFR/DceHCBdc3gCNg5bgnYVTfTHLr3PB7k/pF66r+D3iFOoTTVfIWtlT4GAXSKAZdl
71q/6LItUds8PnS97gunBV0li8h+SvEryV3cEmC3yV1kSckYF1V1kMLwt03RhMxE1oJOuGhD32yG
XNrWlig1Wrt0SyyCbWqZ8XJv7S/ktgUR9G8z5GernipzkEw/yO9UTffeNHQBLhn62jMVw7wQd+Co
+AIYGCQKICw5eXRdaTfHbvLrLFmalrWK6NzoPupii9cf+ylJZJLMpuyGwUZeXw9UG1cyZPe/JQyX
TlG6tF86K/QyyMZ99TXu+/XOZ0q1buZmdAW9NVm9I+lYoLsy3slq7+ePdPQwNpfz0BzDNPIlLzQu
Mj2lZXxv5nklLa9Z2CABPygvhqnq410dBWx7fROCaKLx2sM7JZUz67BKs8fT6kBL1TpOxp3zTWti
oi4DSw/5N33cP8q/+WmyzY8ZOOp1QBz0+tvlczf+tp+bl+dJts1//BB/8z9//OX47ddkuW+fp+cf
fkEEMolaH+bXYblhGFBN/4qDOf3J/9Pf/O31j59yt3Sv/+O/fcFOPp1+WsbH+j7ZBjXSd8O808//
8+9dPdf8vYvXZnn+y5//loTjid9jFPe4ak5GWezDzP2+UQhcl9+JIzfGR3+a3Pvocf7MwfF/P7kf
kMIjbEQai2T1PykEFuwCJFmn/38aV/POjv9JDs4bnWpI6D3oEJTsLolLmOje+rRT0kKXuhEYaRrC
fh+NKHgLYzyeJv2Is6fzb+J00taZRSrXa0wWNhzOGKAu/G4r1VvSrlYrPqCT53lCfyOm5em7S3n9
bd76PcLgxynstw8YIX3D/RKeJrFvprBOxmqclvMLHWHR7lD2sRH166pRCY7nLvyFDODHgTnWtfAP
gxFxGaCSPPetq1BR8A3eTMNL8ibYeswGHjrMCh9+fk5/dxSXwTIuAnRu4q3nJCeLEMQbWctwKrlq
MJvPKgApvxju/qhV+nYu0K2JOAJZwWD3jaQhshEpMoMkqFfUxV512r5CHjkfSZ7NLsocdqudd0SO
ZssvTu/Hr+zPA6MPIYwCLab9VuXfk8I1UneeOn1ZdVjEos9wOJZ7sZDK+fMr+aMo4M9D4cs86T0Z
X9unqfp3chTkVcynqTE2vigahsLwkvK1f9bW+tV2wW39/Gh/OTGCNVgLUHQjqECFcLri3x2Npn0l
Cps0v3LJPk4eMN3IG18X0kh/cVo/igE4rQhDLyCSEOXQSa13+iDfHaiwSaz1esCGKWmn2/W0mwgk
M+o+aHTi27qhHEyXX+SV/OWuRDxrn9K1hA8uhBvzx4OmHg1p0nHIGNcDATGr7uav4Ox/KUT+2+Og
pPORjPDfW6WDih3UHQXHWb28ffRTl+Qh2RWff/5dvXEz/nENUekhPeYfm1++Ecr5RFc7kxNhBimI
18u70wApVt5BZuVdN3iXVdZuq8I7jEPK1nY4crscywAiuQ2hLp7ZjA/tlRusv9C3/t3ZI4mmgUHQ
CGkgb+4hJf2mzUnP3BS4EM6Ej9m9VKAef372f3OnxsA20NVx5vgc3nyX9lrUVCVc41oPOtrYVIgA
e8exaxNUAVhzf364vzyG3DokpwS0WU+vE/fN4WDalRbY+nxjFZm11170SSgaNJHP5K7NfrFG//3B
iGaIaTEiBnpzBX06b6HXczAaps2xXu3pg5CtR5PLcp1d6vT9r26lvz6OJ80s3jlelIIkpTdHpDNW
DFrwOKpY91dFHj2OIjqP4dEmpRts7PWASVHiJDGjs2XYsW6ZsVOv9H1STRYj5IxPi6L6IbdoXP78
0v/1fnLQhvvkZfF14zM5/f53S0Vwem/ymUH50TomY0XbiePWv2LS/PV+4ihY+SAI8db6CweEfXWO
2QN+XT/awXJhujyD3VlUqT5kqaQb9fOTEqe3+r+1V6eHl+PRYOfrZTXgwv94VsSdESbtUyN39kBw
uVJBAGATE/dXjzJIMzzMssfCzwr6LcMIQLl3I+sj+A4v2g4w3v+RWu/bx0E3fdpwoU9HJfjjx5nm
JovqgdOvSybCRw2e3hwNbZF/lmrw1wO9eZ+1xUzbKudATV9Ux5Ztwk4IcLW/uLynte/t5T1FRcHF
QiiHQenH86mM7tu+4PICz6ZfJit0DlDa8q9D49o4i1M3eNCmmOVxcqRezjzkLciMEeNkv/im/+7G
Qp7torknSwo/3Y+fpBVVuFD48koNLYayLI17PO7TNqYjdfz5WaOufHvapxfCyUfPbBZ/wR+vjO+e
FXt0EYu4TBObDB3fsaKJMW+8IaarXesms2k7RjHRo6YONmk7hipxzAnBAO5AxC8iFdG9rNOGzomr
G0Uad961KxKV1lJR+5mtft98gYYwh3QAujllxs2oHtFFpzMSewv69U9Tt8wCjjdDKqo66VjJqB1T
frDo+dUI5vA935Dhyjuo0f04UIBOa9oc7KEjfYBqVJeA8uhvT9u0tYlrYcxDO6ngM2FwVwMAGGfu
p50yAWxgPRj3UDO3tJJuLuRLZmXxtG1GKwsuXDib2TYSzMz4CDTPDmPcMXKY6qYlVN9dXJXYsk2H
7WSbqT4McTT05zzy/if2RkCuSwyYzqEOQjkz+qaFDs7cVboKNqYKmYHmqqa6YIyfSUcTQD52YVZ9
yHE7DfGF3WbeUDwVHTb9ECxfXqqYeXWtYu+4xNSu9I+GIVqibWRlw3wWEoz17PXudN3VlfwQRh1d
23GsW4XPzLbBBUivQxpXifW2jEmtPdhFZ4fJ3DXlJzXV9cvANBvpQVmKbjsuYVFjqEwZK6xh+oQt
TrARmFvkd7TXKnnu5F0QnYlqoIUUofNAJWLcXG49Hav8HPuvfFJWYA9oKdhP5ckyLe6QKLaEw6PN
vIkGUVZZTyeczhpuIy4bQw1FdjUXOPf681RnjQXbMbW86yyWTXje1wAkN1XDjgv9mykCcprT6nBC
onebogE5vnGFCzqyrGGUpl5aEwleWoJ+a1bJ7oLh7fLg+XU079PeqxHRmdQ7Zj39VHqRLXnD9E90
L7ZDWQt707mdMJs5Ctp2w8Ta3ORDI+vEYrj7voj6+EMN3MDfryW8T2KvQdmP9CidroIUqztpLouQ
phXTeejWpmFnRcoyB66aijsu1MPHbAbAQJ9u6j5YbaUser/B8G4cPdLz2RqJ8K5xV2Pf6LoY4DTQ
qIgPnYeOMEbbkanmwZhx3nYim+zbMjKg1iKnsZhemSoIs3MPQQKhfY0KRgt0AW8teUZx0wRQxIcT
JTefq/pgaDBdh5ZdfNYCButlayTSi0ZVtENLq4qucrLICfumXqAb1DYhWj88mFWCnoIocJ+0RiKm
ljF/9ZcqPTVcRxPvqoZya2OMP9pbROOi2vi+txKlHCs33bA+BOm2VABNk9iZEBbk/RquG6ap6JSD
LDr9SMF0asO8h0s392Ki9e4asqA6XRuEcNHkeFtcy+s7kotJzu7Jj8q3Cl/fsIWoNL6nrGvjXRf2
pDEwZC3Fpg8RYKEuzap3ASENKdr/zAP/21VdSX+dAAXqTCmgEOcN7PXAyMhCGTmtzyJe/Y/VIjy9
M7mqzmRG6Bfp+F1RboVtdU+51jp+QkW3jiCYiypnppmWX/oqEjwF6xA4hyDzmviihQXlnkdD2IU7
OqP1sB+CkVp6qGr3k0qnSuz7DlTSxkX2YW3TwC6+5FFcqUO95PYR9Zdsdl0xZAWnUwaYzDzHICge
CI3fsyEIA+ZsngjoQUIVQrM2L6c5EIi1pAtkfzWK1nus4rn42iKqixLYLQwssr4PXQQdon4sYxtx
jmYCQqsZ/kFGI9gd892slSo2ZZoaYkKmtp6IKCh9EFNNFSSEUZQIL3FDewwUitZN1AKS8KKppn65
nQJROiKJaPd5B8fJm67jR+SD2CORsYmoVhViZK2NBGceiizJeM7W8kEHcRaVR/b/7Gd3vZyHjm9x
CN15ml6B3frDU513/sTURw2C3CV/GXjC8Oir+dqozDmzSHn/pLNCjIlJfcSD6MdLkp6APzWsOJVZ
do1sbdkliMdDhi+DW+vA31KT6Mw7CTRx25z98Yr9Rw3B/08DsU9b1P86EPv2Gbfcb8fX6rV5/u+/
/a/xy2sz0kT87bl5+e1ukOP03Pz28vwbI6P8+ftOIasJv3w+UUnp7FF5Q+bCA+URaBicGjbfWoWo
M373cd3gJMIq4tJQpMD6s1dohSRj/9EQBB/Dk8mu+btmof07sTG4falb/IAw1n/1SP9svNFe/a9J
mT9uGgNkwqTG4btgU043Duv+j1u11dRG1m1+bqNTr/Zj2NpOtWWp6UlRawg5u6fX2LWfs9Iz0NNy
yx3UZ1fMTrsrnJCN0C92jn9YMf+9iaU4OBnZ/dNJn6pprsyPnweXLtPxGNVJlYewhaN+ppJXRVfj
aQ/cpZVfLDVGU74nHQhhFEn8fjwezbi6VkUARctCvTMQTdjrDXH4q7SiHysYuog03minEILCy4xO
7ptPR3p9FYfKPSEKCof5FIzv3jkvpzCnJYZGGy1skw9eXiSIGB3MEpNfRf110VQm3vuha4UfkCNG
9q8+16lW/e6q+aebixcFmXQnciQB6G+umtu7vKDk+dD4VbvsVnv2DISleA5GuF2VFYUbVvTVZqRp
l03/YLTrqbNSxER2JEIVaQDkRFvLGjLHBZS89QKsU3c1G/mPQpWVIaWK1NncSwblU1Z0qVjs6lsB
839hnblra/79cajwx03/pe2WQWb59P8UEJl7/mfL0CWZQG0lf1hi/vgr35YYIeLfT5GdNp1Sbkrs
AP9aYaKQsQIdDn5XnIKZv1tgfOd3msg+jUj0eAExUP+5vDDbYDBosy6AQ6bfS1Lmm/XkZ+sLS9/p
mfj3vRlydMJoTiF4pCA4lKZvqt90slpyVsL6MvdysjFCbwLDboATV+iNylFfjvTKIREGXV/r+cFw
d8MwkeQ0oKeKSFC6R6mt7dcgZ9bxPuiQRSdzsOjPTi/q8LmMqZmOZYHo+5lMdS02bY9Fd19k47qe
gz/u5usKaHeDqQnO1egMUPpINk4PNroBTQsnn+oMKtAgxDUtfEwNpbsGvH9BTd1VJxFy4aOHuxvH
qdPXweQ09TsLhNCNmlRgn4X5Wsld1pTjhwlN5EPZVIV1vjDubj8iqnJr6jFDe8GyUt8rdqVVw1Kb
2Yi7AmHIWMtLtL3+MQhKb9qnJsaZgUg9QCs5mLnIbvHHhRltsamPXoLOit6xN1XISyqMInAzZ2j1
aa7rXQp1B8U21qDmcqzquUXB6bcuk3yNqvS4ajcEUJIT/LgbUHVMj7UunfAK2bLMz5zBb8djJjpn
fCljDAFnWEkgoROXX33K1g5AdCkt/V605ERjKstDeb+Gfbut6Qgj3oy65QsQp/Ew+6M5UH7qhjQI
x7tDyxL2+6jOrC2Sj+qsh2YXJVHmd5Ii0kCHTopUWzlRe2lmYS3ooKtUjdeQy1tOAGGzelybjYRm
CWA+kBFSoZGaNcbiUaxX2TSnkB54rbnvsNUAj01MLqS9Q1S6sDEvl2DGgS8X/Fcbax3UsG+btUXt
OPJJP+D979Jzb1IV61uPeTektti5ug3J5HHQIJdVhn/OCU3p9bulgfF3W9dRuRzm6MTUwmSztMO1
HxFBf8V82TvdLMg/fGS3bj17YkNYzJq1fGSq8asqqkX5sXc9iogImd/Eto2EkmOUB3lsH9HeRtGL
ytLSO9NxYUB7Rarslg1RfVjrRCFSiJ8WRflWxWgkbuopmt6tQmnvSXAnuB91x2t8p5oB3cdembnu
A+pLmtOkwZeOe+9plv/zFrFhsI1ThusbX2GCO8uMpfNrig3UADhIcMOhAqv9njCRTJhPnpvTcV87
o+fbaa5hey5NpMZdHGRptk2VB/pK26sJjzEyEhoxxkNuanzUQpvJbqQ8pvPYobw3hcpA6ZJ6KB4J
nwNslc7Ms6BZceZ4Raqxi/nKncorLu1wYHOys0wWLeT6INulREfSiR4MwblHweL5nhnCLXinYqUD
Xs6j5/LiMiwFmxyJYPwxVjZAJEwVYKRfwxzXzucp9PTAGtESpS82xVAWGTP4XmFzxj+BM6CLoNXS
d1litBZIZQDxXOaRCOnFVHHqtPuuxoU2nUvsG217PlshghuUQqb2b4MVHM3BIO5xP3XuYpg/wGqL
iJ0Y3eAurZEo434HjZaAYlPVverQnmziBiHcrupStAoRcowbOIhZtPEQY9dH5NIkzKeuV7cXsVP6
6LMW+DnnSJTD+DrD48G1L6LuhVo+2tlYxa1jOeYoG1AiWl4yNmvZb9vU8+7wj0Q8PfhEmr2UNqqL
BYmb+xhE7cLCCMOuP8xLZIePOg5O+RHKRpys0255DNC+y0NPC6u/69uFnHEQf7jsIPR6j/RrKhKR
hDnzSkwQEFjr+d2Iwvtyccdyfad9vlTKPQ2OKZOZfwhaZMqYlChEe9B2Ut2sUrWPfZatV5gYm42I
+/jCrzz1foypP3n8S/u9V0sKY2p1tKmNhMU409imWdcBCUaOgrjdmp5Q1LlnUjI92bQVhddR6yB6
sesSKw3Ia7Oxl6jYglNrztEPAubtTpoM0aXv+5U9/GbE+/UQLSF83bESwREHeb+TZi0/aKHr1xLc
2GMqJDvA2odYtJ/R5vpn8zqYbIfzM3Lfj71DtejltPDQ7Gk7Sup58C+9Im8/l5CuH0uT4vmbxz67
dCQKtlsHp8NlQLLlxqb47M6YKfSYNSvPXi7TcT6ZdEqpouks0lh/zjHdWsFlatlz+z6Y5HzbMsZB
aq1Hmx/luzeL2+f71NHLbs7LAfNU09XNYWlBXO5s/AbXNq43kly5JIsV3tnZJCLq5Nrm9stPOO/C
d3w8gYM13meOhWcu6GUxfYTuWz5kvhrmHeeAWSauJHHldCQu+04sTzX2sTMdlv37zCbaJs00uqFM
5DdmqqzzSs7Zu751WH881V70XjOkt56nrIslW3kiA4sLkvkDeuseVuaZRrmADJVII0iAjb9e2OgM
n9i9Du/m2YuvUzEH57hdo0tEPsv5UFbNJse28b4W3JPRBJwSsm0/XEQjWcdBP473aplxHg4I79E3
5Imjfeci8KZblJQONxmK6y2aWLFdYIbRn+EltqOEt7mXswGoYi1fAqsjYwt53jpm5YchHIvbUkNk
xsI74fqwYlaCk4emtdPokbCU6gl0ZQDvzePeGVt5jsc6e8J07i6wFvUVHtLlItWqI0xCV2cecvxE
h5k8j0ILUBZCgHWzOPA17bCa2+0iB+hXUoU3wbrOXtIHPf3gEG/jOMz2Pg1n1g0qteLZKyIPhwfz
gI1dD1a8kR0QsBTu8q3drsV77FL0YwyCa00H+zg3S3Gop7W8l5Zqk7TGgY1fK74KNHBdG7noc1qg
49ax09+mcWBr5ptl/OhkRbjhnS6uSCEuz/qS3ZM3re42bt34Ku3z6H9zd267cWNpln6VwdzTILnJ
TfKWjHMopAgpZNm6IWTJ5ub5fHyjeY55sfmiMtFtu7ozURcNTDcKSFTB5ZQUIvf+D2t9Cxvb/D3N
MrWuws65dJFlbXsj7pGfmcZOObp3aXQvfQxxDgSM5PXMH0xNPOBmzu+zuFarqsjODIJnn0pWrGa2
VihStRABxFAc+sLxdkOqiiOHsbYS0ay2Q2npm3mOKr8N1XxM2FEwy8xr9+iVKt5NzuBcWwMFJbHz
8m6yCDHVkjB/MdOwOGB8J8YkhC9bLunZKoxqXeX2spGlZb1ECwnpfKARMcA9e0Ds2teyXO7nycp4
bRY4XCWi7ZP0KEk7YicSo8pWAkCI3Q3v5H3rW0wt4cbJkmTXGrXl1w30YhYw793QJVe3MYZNzLW6
S/Ik47ydzTVuZF4yVR8wdut3VYdukUH9eV7GeN86rfKrOLl3RN7tak04q8UNq23rjOUdfuLF5wPU
4H/XdRSfeSZEuSGwwsu2mJ6lOJN819xbfRh9R5OUvAoChh+d3KnXbdmVUGjVfJeEExJUUBfTxGHn
MktlWpB/FIvRfK4ReG91hh98+PqZ5M2In3hqn1wSC+ErZHLVFdZGuova3Uy8iGKJwM2X0Qnywstf
xSJGuUJx1I8BoX7JmSmqMjG2Wt2loia8E6G0j+XSzxsu62iTNKR023WGGVsjmNwNKpS7R5GpZU8E
MfO4Qj5T9ybnro11bq8+UzsxhZSBbW3NR2Ll8Dh3Q3my5mWJfYa8eM80UOR+WA/ivusm/KBTzGS9
xN8cjeqHpsluuwiDeycaZ/sJ1pLCBDdo2lsPku0YYpW6b0SJ2b5eqn7D/bpg2EnLdzX3RK26eh5k
dVM/81i7QTO5rLNZjPnFbHgrdjQh7RBW/5GMvPtWJu16mRJ00lNUnkqb2s2mHNoCRY++mzcXQJwi
lvYbU4YBFuBuq3DUw1MYqAptbMDML/lT1avNqGIW9VUav6DZIacw9MJNKUVxQq68aybm0A6RiHtN
aeHGi2bWhK1AFqkv9rRquzGkA6GxIL5Z2q/RQIw2Rq6bBJszZhoG86ubmcNebwvuDgl0MTKd4geW
rfuUpIiN5GI55QxSV8pp5qNp9fnGBedxNJb6AXuU8VjZfbKzstTZ597ifpGqfS5U7W6gyRH+qrB7
+ourh6taK+5KSq99JLAMsRAqtmhki0CiF3tSi6u2nmyHJ8Oqv/RpTqanSWXfM1neIHzmwJmYn5YF
URKtmgSQj7x5jCI2sHZ9Exu3Kc1ClrT3dU2CEkL4ECYMKZfBOHkFyevobM3IGw5tBekfP+30pR+7
15qQ9yPuE3nLTpS85MXXbooVVSE8LA+Ecua7ABLGlZgcHUXtUm0SObh33ZQbRxXHj91gGHj2y1Du
jZSH2ExMlltudS1iq/CjykrJQA5fCwa/W/S8U2BJahvNcFfoWVDxdrhJGOu88YDNO8ZBy1rOVvk4
l5WzKsm/2zQixDkuw/TMrkYFPaSJE3maFtHNDSbSqXqC8QU7VVjzwe5yFoLNrf8lU/JHJohNxe6u
sPtjcsV9Qzr80Bo+nh/16Ezal4F62AfokiFzq+2EeXmGIjURy26G5bYGqWDTcpjYbNMqD+8Jrx2y
AKVaCErVBnCeDTiWmoWlHcsJiZvbabLA7qI33Zmqk1uN6R5H/LgWmVc/0eUbQUSZcXusx5zWCFUR
0aMXge74EpWu9tSVwtoiVvSOnd5m/J8FJj6NszTIwua5hTDw5hEZf2HnSRFgjbTI3pKXgTvb2tcO
KfMmyXC1tRi6nyonTIMpz/onq53f2WlFpBJX6cAooS4Z+cUSoG7EShnjsZ4+ZE2ZXvg/TY8Zia07
DtdkD1eueKbZHb7O7qyfw7C2j6lVkcaFEeChVTI5zCVFSIalc8XpkG9xUvX3zlhgJk6mF4u+4MUr
Y/WKNxSv62Q4a15Nh+3EZEHXaLPDgsXkQhT8tTSQyDQp9JohmY6ePtVvKJ2WA9cMoTF6ZX3FkFSs
s9irHqKhnD5XvCwv1SA8Wo6Gqk6pvj9SHHyuS8NYx3abnXJMIne4XYc3qSgI3BkaYKbVp8Gxhm05
y+gol6ncFTqNNvjT9CAcZ17PuX3Jp8TaTF6XbqbcnDekktobIATyCx3KdMJYAj1BtKLZdpzDh0p3
5xMLlevCWjBYbJOzE5JKEE9JGXidOk5Ss+46smb3fVox7Sh7dxWC+l9VkQhXXmHc4yYM18pZnoGl
1WsWYyanFOOEuOkeOLDH7+ywkE8DlilQh8ElFlWMWZqACd9i8793pu5sZT1WalZUn2MV52ujul0q
RJaukrBr17Hb11sQMeW19OQlEZ0RqMKM9uZMjYz/kZGpK/JNjEp/DabLOHkGpvZypK/XdL0/N45T
p8BibGJ3YTvmgTIaSS53VDd7t0cMP3vi3mGOzSuLKQGg+Futh9EucgHPhfwmfMLt5S5p4ma3OKlY
ZbXl7no1FXvu8/4IdWe+LJ4TXzCvEP2sLfSehmgoNJR94IcvDnlbuchqKnbTs3m1q1asPb0/xEbq
+G2p91evwz7ljrF2XVi8P+r61OMxUKFvR7X1OqbzEhRVVq/iItSOuO9axwetFO9qvAwPbRYOWxaD
Hw0g62OoFfPasCvHN2l3v6eOEKvQKNPQlwwID1nejB070uEWJ68IpEWsuJl4F4/W0o5Um731xXSX
6i1basfbuEwaV8xt2u1MQP25aarknmN3IPzESYnP4rSMdk6UZuuIwec33VnsIJs0e13YhaS8QSgh
47HIfXKqh4NOEX1D3ECXnKUX0LoWB4LM+xf21FUgqEPOLRFQW1jUzU33HH7mSsZBLWT6lgi8bOEy
EniJmJlavkyOujsZu0EPYQXEt9gmF4wSZbJC8VJ1NIx2kd3haBiO1ij1LdMsI1j6RTuwsD5VszWg
dJfhg9dglizMmKU0K97luy3h4gT4zeJdu0zWqu6jr8xSYAkvyS0wnomdX3Vefo6n2Ej8XvX2OgHL
sZLCfmtUZdy5I/a5eqrooctFuGuUZcMWc07xZU6M+aRXfbozG11jo1J3Z+Th8WmeC97UCQnqUszF
xqqURd1sD6+zpQA/Yc/AadG5JK47i/kCRGokeViVVyumTcS2lzWnzPGIGc5i+6GeBcExxmT6Rj/k
Hzg6ybFnrytWdbukXwtXmx7bxP0IHXO5y6dl3JuKsQyOUbPfOjk0fjw91dp0Y9u/tfcn2dREwHve
sCGSA2JppLl4Okeo2T4oEnedCE27MDNlDmbK8YLwMn5SAzMfps72Vu+s5b5ThYyDJNchp0iBkaqN
9MvYLN1RI7X4UfXLdOelsgoyB1nPWDvczkhKKX+i1Nl0BbchiIaK7XqYb6Zq8IJclqHvJYl8bboJ
L2biNBszXfCWgcPi5jMFDA9ZGCn9KZ4dpvM9YWnd+GzEKbdHJIQGVdztw1XTq/CCiWNes15eUsQG
tzFnanvok1qhuR8lrKTqNttlNsFAR+71sLcUJlCmrjPIA4hEAOlWA5vCtYTZ8sQYfqp3IEHjacXr
m63dRM+2hJEbq8XMu32UqIjmSDVrMwdDsIHV036TubzVz1NvvGltp65yTkERcdOMz6qlnbXM0t3K
ecqOtaFT+bERhHLRTFTRtWT4E04sqPw8BzQS1fMbAnHzvh+pN80Z/UOrudMTURPZOreW7HupdcOH
jliCb8MxXiOEYre3ZrhYsvLuWHFrBo07lmZXKvtzVNKpJ8ClHpAKDCfsvNFekmGv+73FwNjQWw2H
wiK2iOyaTdTKxi/K9uJmpbOxeDrpU+3JF7JURGqbr0D+IQ7EFB1DpBcv7TBNfoxGKMihXgRdvdyl
FgqjXKAl6SrxkSbJuKO0/e7GcKsSEtGYGr27oHdifuGZvziNcSPoWH4ijZpo7XHZqCTVfcXcbcXU
me2gXJoNnjQE0fgt/GTuZRDyYcS9+9maONAnLldqlupixeWhim8XRaZdzMphXtYU10EWq2KevkUR
0qNSUDkti/01T+qPSKU4xVFsUIEk1YaNav4wG9WIsodPnDKihtAFht+fRfektUgBfa90kdGEqXka
UfXCTOpoeWVKXyXz6gdijuxlSeKdaXNoktcxrFTPUGfIVRxoZRzT9kPoxoxqG29zzXFBY25vObaf
Jot5BGIgcEdVeFq6mjpQJ5lzP7XpJR4kNs65c3mS9S9NEU2fayW6VaNLeRuYq0A2TDoabYnPzaiq
u8i2w5N0hVzXhvXIDP25jgxjU2nasz3bNo62+mTjXF3xPsUrDyf/WUvcYyn16Z6xDRg7i1506ocT
AfbZO45OJDkOuC8nYaJgRwVtUNgDUYjoSM1Zg0Uxjfjtpyx/BOiO0hkjFyMfj8qtLNv9lE7tqxjM
rPJD06TVtiNnT6rCk0gbeVzmtN3rTT1uLJq9HZQvjRHKbG5YmXhnGRnZUTo5ufQqdR4K2xtXVFjt
o273GmFbyfhYWryUIwgcX1lR9zlMcL3SCmUvUFo4ZC0QR8A+RqZrRKWLIETtTjCwxktcm2a70+c8
8VnPj9ukam+utAiAFcvaV9dgwFrONl+wyxg2GIX2rWUkcJGORhJczgPcsyM+lHrVniMrh7ESzcnJ
De3xGhmetu1Jc7lvEcYxRYPAtdFQO97Oc4UGzUvOo6v6NQnyzS6hPb6yiCq3KIzqQyccVKaeHH0W
aPY+NxgGh2V6N8o22mIqB91QLjkmzzy8a7JxOUAaSw+wt+Pvi+v8YHmDlD4LnRZGEHGMrgF1a9K0
5HECYsOn18uNFo/hcz4XTGqTuuV3oLIuMJZmvDrm7NSBhZDt2AIuoJcYeBOG2ZiCFmTNCh6UfRoy
eyZGKhx7gpGXG4BvMvSAChkXp5VUktpOa3yTZc2JJRhDl7xw77PUNqN1FbcywMH61elEeeEiIe1z
cpFIutwqa2tiiqQPE2PutnfOunA5HBAUFH4YecmqKKpTgbh5Her9vWWmT6FdhoD4QuPIQCIkrrTs
8l2alvE9c10VOHUfX9GXdpsmcxYOMQ2jrnDrYe30TNd9UcTXeOie+jDLH8rY6+75QaiPWiOk1mZx
H6SRzXQzR3LIrT+X2yHuwYZ0WXkaqsrepWZOB8+e6uQOeXH2OoDDJhLPxmfkMT0mVrz4Q+fWvlOM
w07rQ+eOrUtOBdgLJrOe+qbN/VuR1igKTaGazwymkiggWUk9dJDtVrbZDoeq4irEXE0YHWyPYpcu
ecNBVnmrBdfcqjHt1s8Y/vqZMSaXJhxutl8qoZ1bm5eyMsb3Giz4/Tx4GtOz5gtCJ9z6ug1Ij93S
twWU1J72joxBRZHkeNmllux9Kxu4sU21v6TOcOZRz/qAZnWe1uaCAu4y8IUY3jRNjplySUbyYRlo
mFrK5RdW1YWlcv6Y1BH1v5da4kpjL627Ii/lywxyoYmDGlVjGbRcmwZy1cmOA6ByXfeed2CWmaCM
7GBcCC7DZsEibH8p6r5gJzs3Vr1LYtBcKzSzRru2+9h8N1Cis6RFiTecLbz4la9C87FB8A1aCgFm
tJlKY6w2kz1MeeDFdqcD8yvGZGNmPcOk0RSPLRbVctOieHsuG254JpVlvSLBoTiziSs25SSjg8Ya
LNrHNcEqN7+/nFfgo9zX3tIAXLNb538X/cgDIymmb7/ol76L7FOzaO6B6Vh/4chkvoDgX0KINOsp
0OvsCWuresdLchmqxfk2sxzCqT2CKSvcc8OD5BsF5vJVy67jMc4lvMhQD+c7o1wqduFGK66aCfJ1
s4QsO6oMz96dnYXl97KwxouO8ERuBjq2ca+Fjn0Bt2R9idUo9H2fVMkloYFNGfqM5S212FXuevHK
4d4agRgedAZM3hVcV8NUR3E2vAlLS+EX9mHbri2vQFMoSR88c/7SvmaT4EPsmaAprm4rre5b1ZE/
UCd5/4RA05abBEfn8Ky8ttFAnWDYfe80i2hc4ulS34aoTIvSlj/MIbKSnbT4XBfs1Q/IDEnODSnN
dsD8iq8zl9dGpmlCF41YaGtDdoE4NfZxyco9HpicasM1lpq94QMzjwR+NqtUjcz8MvPDGjnQb0ei
3XgjLFRV71yttu9tWoX91I39N0reNABhcNsytxlS57RbmTchz2KnzaZlu7ctl1HfFbW1nEpAdEFj
YsbUBzH/8LgInnLTg1WBrEA+u3hVLilF9bsuF+u6jKP7otdhufa02JE+CNUa6ral7npT5oeKffV7
aVfdZk4KDPWyF+OWUIwyYPVOtBsLtvoOQ5DL1Ktm8uuDOahODqFzH0Nb57sB4Oo1HZGn4qTeSlEf
7LLOFSu6tr5i14fJkFXTD6ae+qoF2cN5ZZpfyat9i6q2PMZo3n6Q19ntFSyH8xwq5jxxRLXLCa0H
qaLYhE3GSLgZ5UEPB3db3wBz2EDG55ynKHCbobzMJBvulCbLUx1NPMIa3oFVjshiJQ1kC6j8pxNJ
M8Y+d4yXbFLmaw0D5Rswm3KTaqW6TsMscQ5Y3o7MkdavCzA5YCfCnbMkKfAw+EjsZp4ou8EUzZkz
btEk8CuOF/cENJ0tVg8S5yhi4e54+p0n7M76swToenHLXr6Uxcw1GxeiJLK3ykgPIsZ7HdelG3BE
6Yih3Rurohxe3AqAbNSo6aRDuF8heyhP+OyeOZFgFkE+OPQ5+1lk7/SsZlo77AxFkdLpeCZLmW5E
sMF4eoHf+4y07KCDNH2CC2AH87A8hrX+Mc0QhYiwY+gA66k5FPrS06KhKE/D2FjbJSy3hRFFwLtb
oAphEFezdfN1Qz+2jEVXqeu4O8xIap9mNlSlUgDTWTi8golD93M6hssGeNL7EpkcGRyOgDoHaT7G
8OsCaTGqmR1wPxFguP5W2txeujS7r0vEAFKqaq9H4h8YD4r9aMTlBXRGnRoD+imDpW9gSCRlaAI7
M3ObKYi6geUuHJtVmdvtjtfL3LGqtoP8VsRnPIgPPczPx9kNvbWq2kuEBvSSir7/rLIs/tGVk+EG
yJGaD2+YzFNX1eU3UjPF08gRACrEM64QtoYf6BSmH7VXOgjdE/O24nu0RF8fKz1Ex2fymnmR+RiZ
BqCf3n6OobtxK+iUf0C20tD7BvAwClyzro4x30O8JTyremAVVa80AIS+0EQK0HAxHzFQNucpm97n
VL0NjmDolpke+YpZesUiVW4G0dZn5pY33Dyq5mvYGneRu7D0tSoZHr0Jg7ZfW6XY3KawPmS/5hhz
f+4as3Dxhzgt2+CJXcA0jQgfLBwnqSjVMY2SL7fgICNAItJ9TrEPBMCP7CuPBiwp4ss935Vyl0ac
GIBP+JaGxbnr0Y8x9LPNjVss1hr1Cw5nfcFxNwDe5H3yADebdOWnWyjVuc6TLaDfZjULfXzjqcdo
S4X2lJRDuu48FCdq5O+6Khx3dkn5YfSd9TaxM9hJ0VJfDZNh+g4r86dIS9UTq6LxCrbK3MdtOD82
3UCFUKeov2280LBwIBi9lKwSdknmfdHbEPZc6FnHpgQfo6WR+k61zDxW5VpqgPXl9ffrEoDxR2nl
2C7CGK7aHa7OcNulzb40eGfvFj6Mh0mLlvYOFY7cQDaY000bD6lfpDHmOPasALF71lXtUj/xtGBB
6ko8iapT4qGBXc04zzJZ3GtCSTqfrN9BQ3L2Rh0teCRgkWlySYJKJCDBJTzCz3k3IwJeomwF/Mre
plXUrltCQE6i65oTSmA7xC0kW8BMtV4Yh9QBZxpTUI+gMoHRDyETJ/Y/q8HUtemw1Cg3NmxIip2U
znKXmQkuMwNq6LDpFonTJtGZZivOrCketx3sre4HNheJbtdA3eSPc1YnF4kmvjvJtravTokqjzzk
pceqPdDU6J+t0Q3di+HMkbjTJJfiTrHcHeCO5BAHgeh23jwdymiytesoYts99Smqo6MFBHxYIRg2
3XWTqrz71s2mpT2gJcuiC6vccVyj/Le699nyhhQZWKxp+ZdFAyPeEPrsFQiemHEmBKgNTQHW682r
dCOFvzxq4ZqlL3vYLF12NhXsocfLnvtzxVjDGup8JdH43xc39bDugoyOGS4/MY9ZYB8gLSSouZjv
dd75nXJbiCdzmHv1qoN35E9eFa2NOnc2YW+nhIbqHgwaK3zqTBMAwMhMER2ObaR3CavyH8ySmldH
zuLN1uyMOPLIJCWySObpOxOK+QN4t3HodE++DYbonMOYl1V2LvHGeZtCGxLrMJU1zxx8bfOjiknv
qUqgVw7KKFY2YYeYE4ewvs3tcf4hFe3SBLiV43pGrA3MCGfUemJ9ZIMRs41N59IT5VFf7Wzukmmd
g4fjKuxZNzx2emj+wA807Bsjpf2ZCISBxdjMISMKhJglbj3GbBe7WqYO1DSqegg3JDnND3ZclQCQ
8iQxzTs1jbH5pa8N0oSCiWSq+APRJ/RUKFgJoKKrlsoye8gHQ48QxYnZ6eszZOBZS4IkszKUXOi1
sfp1MfDqA5r51NtE4IwpsYFR9Y+WWekiQV6o28CH0IlEjPxVH6KKWzsqLrdzNGUvTmOSTthVPf4q
xwnHe0baY6vRQuXV/KgEbB0ZRq8sEoavRbk4yWqMoNtioWGKRJa7E7Joht9r5dELh2OWvrQtzRd5
o22286aZZMeOtrHcjYNnMFcoNAdavZ6VEXemJkSEV9Atm+EhGbMmvaIhEgQPJFU4aH8Y3/8LNNt/
iZT5hRbz/wcehrSx//0X3pDnBuv12/yL7eP2N/60fdjiE2sC25GOe3Nv2Dfp9Z+2D9v9xE0EMwYr
K1+EsMR/t30I/RMZpNBZb08wYaSIr/9XW0ILxUkirE/8HRf93Z//UvmvCLN/VWVLGA1k4+rCZqt0
U3vL39zvJU5Si+7BXC95oX8FfIsNCZryFV8oy/GfPpk/TSc/015+cyf88bUMrnp+Yuwuv8eRzroe
i7hOxdopnHaVst84D6bjbsAn99segPgTF2of2I1a/sZOcrM8/7v2/M+fkq95k79Ll53Rr74IdxJo
ycxYrGlNSp9VG3qJ/O88K//hRyn4+VzX0R3zZtX52ayfW30nmNcI1j7uE5N3vwiZOy6rv/4Qbx6i
f/5Zfvoyv/3GjKFku+7xZcZmiO9v5nWWFY12rWhksdSjFNyWjJJnBBQk5NocGqDlLmrqo79BivyD
jPBPnyr+cpf/EEPzO4NmZEaj8CzznQR6IFZtUJ60IN4Ogb01+KfRBOPGCFgOBVmAxvkyBoggvyVB
exC+s3f/5un6D3/HP303tz//yf9dFHosLS0T6wHe36q27TttYnj715/+779jR+dV9Zhd8AsmndL9
zcRgEYMOeLMQaxJq7A3c+uyeMSAORME6/K+/1O8/j4PiyMATZuk3MAV2nl9/Hosc9NwkFGWtxzYW
0NTkN9p1zt88TqTN/vY88XUcmiGDZ9Y2BK/lr19H78mCJS9iWaMRRR0P6UwtO7PskQNZSmFPtwYW
mtsqFtY3YY4ocxAeieqVQRBCZFIx3G7Yezodim8DqFDc8oppgo5SJr2kYDIQwJpcWQ/QKtMoiPEm
x0Hj3YIAuMcMukYYR+2xyWKkwmyjMxBVRSXLS09VagfWjMPILxPcR4FzK9VO+cwns4clZwcpFfG9
qxwMzfZdYi6YS7OabD9K7toBNRdNxmYEvmStRrefn52xu2WbE0vjriYL88cuvv1zy3yn9XaqQQz5
JMyiCuDk1eTnuTVOXGLYCu9zWGMgeOhFH3nb3oNW5KO/HkCMa7GWvGPKtdhEjZXxdck7PMAqQ4K/
jkIbDq2WV9pnFyZQuWJMNK2aqGiTLbk2MHCL/GatZpGDJQaBJj51zSkLaLVMXlE25sZGTC3qrlqF
4guWhjFeCTfu9shT8n6H1Fk7ZYtTphA9O/fDKqfKeEAn09eoJ5hgQYsMGYOpDKUlo0Ud1LRluPV2
JIhlXo+Mxz48HTKuu3W8yYX4O/Pzes7cUm8xXNYR+HbZm6B179cNHOl5g+IaxGhKVvstJqAu1thY
CirCMDLOZmOimpNyds81oUrnDq/JhUJOfrN5R5DmZ132iMXeGPxRMQRFyIYYg7whudzK8Ln9gT6r
IUzHjomJbqY8z0EUqvGa2hbLO+YbC0pi5aBeV0aNVniA+/PO/YnYinVc/RXlVJcHrTLVFfENAyVu
UetdC6P4nq0GWlFeWNoUVanZWUMsADDadVH2lbkfxMVe0GsFo+ZWP1LZzCfgsOF7xBAJhvCyIHqN
0f8GptMPD+NcFS8zcSNMmyoUELEQyDScInUvLSZLUntIrILEior2aRq6+mNsqxhFdziy5G5rDXRk
JjX1stRTmGCeaUvU5/EI+dYymuy+q2J08VONraMXQ8ySkoXExewFQM5SzOO9iMREngQj/KfGTAEX
RqbePrtZ6u3p+gBLmJnDXHyECMW9oGsIQOfcwv8cD/plVnmPSA7FA46YqAAiiM9fGEHKg/6AzptB
f5052g6NOEWt1d9U7i2E5g+QT4N+LOmqThpouFezEmgleMzch7GGzM6H2Y1dQJupv0oPfQZSiNgB
aFlUFqS5gfcyrKzyRzlp8o2sEBgaXlMCgOfTJ8AMg8Ezj1T2gcaRUFm42ezv1ZxUNJYclPdJZPAx
JVZoPLK/iWmjFn4NQe3NvNRL2SKGx3qTsX0UHdhFNz9V3dzZq5gn5jEHJjYES9rk3wtsLBXTHUFv
UME+7vlw9Ip7q6hNubOY7R4JqFmawLUAYrAY4eVmklvVWObNQuRrcm8YQcwNSkJQ+f2NtA23Ua0M
FoB9YMINeRUjWcI8pfZwngzF8jtz3fq7rsOc9aUwMT3NGklaNiZ0G2RkTdmeqZG4Bid2Fnp8Vg3W
erQ9LEy1xDBGWthtewNe1p4uJD0wjot7JFUMFKoaKCg2F/cAPJSwmcWuieEIcY5ZWxJHmuXOaDTn
M3K33gww6A9PqrV0tQVZqSt2iIOoMaMIO1uji2mWUxUlwxldPGMDYzbAFjOKf7AjZutr22idaZeH
YUO9iLWqJkQKpAaLRzwBgWgYl+/Iz7z9wvSuAAErraoN2Ge6PM2e8p4GIK05M03NqoNCL3S5lbR9
HION1DS/zKHqbk0vwn5qdSIcgwijL6PYyFTdenKRQPh5vXADtU5FGsHcyIIoAVKYqo2bOs64TmNo
qru0c8crIyX2063KxkfZVLjVVGib4riYfM4r+NhElTWDytxdARIQptMy2efJHJEBVc4Em1bpKepF
0lRqaJ4l3/wmt0tTO+J5BspNXvqwrGqHEzUxmuqZAjOy1q4ahnuGmJpcR2mS4cPB212tSuAx+jqD
FgHV1ojZ5kVdZ9QwqhNp3tlp6TbrMrKzIih1JbI1qgqzu8rU0McVF6d4sScSQXaspifCkiTDh0Ar
inraKFNnOjkoVr4+7xeaVd6cHjsy9/aw7+NYEClRakL37d5g5mV4XXLiWAXp5DaV3Fuwu3d6FS1P
hkNj73sDg/6MKQ4+ndAsKBoxTqzsvvIwW03KZjlnmFmT3LnuMP5gjOxkqwYFArYF7nPDd5ei7bZO
3FjtIWNraaHcyvEf0CQTozwXjvmC7y97gAYrv3RdUc13aI9bwMmDxhw3TCxxV8Ns4BiMHSSEEGyt
139UVf8Vjep/W6Ip1eJPpeY/EU3/wBn4b02n/u//yb7nvzSv//i7fzav0vxEOKcONxQD/s0eTKvx
Z/PKH5F4CiTRMikeLchw/9a8Gs4nqJS4iv8RLS1IYv233pU/YnDvQQVkhMy/lRbpX/AUi18rZFiG
Eoo7/34CUhxs9OLGNPip4sfrEjss5U1SEnjUWGp3mAa0mP/2DMB5S7jBtu4IAEzCq4wBqORksKyb
Zjo4fecFwK+u4Z0LiX1jzd6XMTGdVeGJPRYYDIF997njzQjSvDx5me07WsqMriP2CEZ2v0oWzqjG
0GDxTg5JJcnUrGcx5UeIOoc01D7+9af2Lwcn/0NYvOZt0PGfgziel2/fKcXhbfw6b+Ev/fHIOuIT
Tx6DEdpRDCc/PbG2/QmwhY3+jDCcXyEblv2Jfo4H3MAAzwN162P/HLYI5xOMxRufFrSYAAHu/isP
7K05/KlfhtIKmQy+HjJMwXf4O4OzQ/ftcr4rblCEKInW1dtJq4HsOXO6LlrTvI6R6P+YzP2nZI9b
+/brF4UqAmuULwjg1P79JRFsKpzEQoYj+xuKvmZSWK8WvKezXxqECvuZZ2SnVJgRK/xMteDnVTYZ
f9Nm/jb64UcHMSIkFiuwPhb62F9fVQhFQOnIutjVKt/HJY51U6/8aDHHoJP5K1EJV88z3396OM5/
/JA/z5ug+t6a5F9/escUHDR0oTDojN+TeJkcM9O12/9H3XnsxtJeWfZV9AAdQngzDZuWaZhkkpwE
aC7Dex9PXyulLrUkoKtRgwa6BeifXEcmw5zv7L3XrgJB66cXBOcDhnxluY6a2qz8HJT5opMdz/eh
3mo/SVVTBtUsVeUY0oM/lJG+/sbcOakfIwj8OzE3mi6TdFX0lzkuUw37Mq9HF35J2W5iLZXzZy3T
B/nAJJMH+AhLVyF1+TRaPKwCCj4Q4YRBPwNFfGo6ShmROcRZditZq6Y9qenewUaj3EtVJGDEdFrZ
Uv4oFCv0JqXF1FKoZZ4nk2LLaGW0AGNOcUgl9hF4/lzOXnRexH+yOitke8VyghFyu3JC2mLjiP4Q
2ON8Bi1sQ8+p5qLbWQH9sOfaGs7WFN+x5hEJgmp5WWZ8LxDM+ud2npvtIsn1iUcbJa+MXL+5QN0O
zd7PJpr5c6SS/Qhrmco7URrcETOHnRop/WtUBQVGs8CTmdeT3qyTRu3P8M7Z7asJwzeWNZo3FSCm
gNOJlINhNgL7YjhmL/zmOBRymHgCzZYjZTt2R0feTlNyHZUG90mRWC6hNhV4k1T+qQHlfJsYmZCz
51G84ra4F/S+YElQ9rMGIM8nMW7pCOI0IGDJwFs95LTwHYehrE6gFRqHvscmkBph+bM2dd+RvdeB
QsUDbfNYj7EInoeZUkVHhPp/SodR+61yrUr43BEC9/zm6UStjyZB4Vo4vhGTUDmyL8jusTmkxo66
isk4xVrR8vLJsnkg/QMn7r1FoKDTFO2gucrJOrXPGj+oeZNnY/Q1WEI3HpvGgAunlZa8gw+xcPSj
lKD3em40E0l8IR60ziCzNlopG0dhrnBeackwD/tosPpbaFXDNYaN8ZDeVq1zyNrFWyAOfeQxQ1oo
NnLCTjQ2U7kMHvqFZtdNCf0gi3VlQ/8vSah5fOBfs7aRvq3ZGF5yfOIi0p5g1ZAgWuog6mnU6Osi
cDdFXpViMzxSSqWf1IkAiWorKrY02yziVXNVNVvGL67jifOh1EYSkqY4ApnjNNva6aRNubfEVX3N
erXWiP2n5YfBozWlM6DOBY+ijVQK1CReroOONLzNKyKat7GnFm1fz4s+OkWe4VBlqV7iTkY/JH7f
mopG759Aj3oKbIF4VJ9WSGmD3lU7mW/2NllCaXGkIO1MXwUPFTdX0cu2appINOooVtY8J1EaLb5S
t4pfkUmgZwpTJQ7HIjeHXR9FhbgVe6Xg+8oj4WRUERJwM5Iot9dCMUPPFBnvvVGm1MRp4Xgu73iW
9e5Ah6z1MtPUmj/Pq2WBMUpl84ZSPL2ytlKeGdVmALUlcWJXQXzmM44TTXansk2yd27oPuXYIWvR
nSMdhItkEaBhoh2a1qagrf4IfsjEzJBS6sdDPu3056EWGv07k8WFQEOx0DjA21FpPTWXh4IsEeFA
NvRsUSNcf4U7LByfXL2wpPHGGXD5TthrxHuo6gItdPABKcklz4G0vfQklCV6XclVTdMei2x81eZi
Ymeqm/Xk4mhZqG/EWfCNQorWVYohjMW4R4O2+3YZXpZUa/HvpjKeGPYqva2BuxO3dIPgGeSTTMs9
N60SHiYgiJmnpVT/qFidaAFqNARZDPtWRbCa7LfNe2PaNVJMt68qL+0fSyyA7eH5kE44HLQxEEhc
AyjlAfQtjpwHMUfq9Q1znlT81EQAiZyMD2ZD3oMz7DFgGZ6hGuOnPNMMvGshOI54O6OK2h1FrPeZ
QcPgJptYC7pIkI3uzItRfBuk2S6VZHQdURgrnqmaanCI68b8SdVKTR0mSrjHFh8w3MgC2qbdQrhp
0iqfhZJaNBtyDgYK/DKxUynpKtqKhsXVbhIQltU84QAe4XwStkdY2o1dprUBvL15uOQtz4SjVGNL
P7ZhiPNBpdaLeElDz50j611yMpapzAOhMR61bgvuUqfTKeywlz5V1aesrTm8amm5nDMtr08PkF5D
XXKN70RTwa48wj0ZObmZC8eNJ5IqLrwfpQqGZABP2HOEnZiQl/AUp2J7wFLVRud+ScLVI1GdBLSt
Th88N6MTO/WKBW6S53QdMtjbbd+9YRN+9DbRf1NFD9pl1vblW21mMxxHq2/2+thiIdfGpLqlkQIr
hRit6FdDJ7+TDG8+myEnPY+vnYqmlaxtG0SDZF7ZHXQRvXv5OVfEA6ea9qkQ23q8W6k8l47c1kKM
YF0NLxjMhTN+FmA7oDz184B5nhY03JJiMKkFNUN0ZrNxIcORyq4soNYSziXdZSfaMpAMVx6DDx4l
Y58pohH6TbMIrHhIH1iBms1t5451iPEkXPIfaqImw81zNLlA4wlDilo1o2TbsltoCR2VXbyba23h
F/vRmcxMdjMRutdTI2HVtbAKgzswsTT409grva9mar7CW+grwnug59G4pbY9Vnm1rrgyWxM/D1Ng
t+1mOWQuUFXarGdxPJipsMwbpHlrdFepoV9b0SbLa3A0f9ZZH9fu0q0d0FrQrOLT2Cfhn8EcxWKP
bXE23a6R0BN1mASNT/MsOUqG8OlPuoxResjJOkWbcTSFwZUHBti/1YCiYDURhhi1zTl86dOfcmyA
q3bD+N0b2olwk7AnBEhsRanND6uTKZKS7r1KoA3+6k6sDeqW5QF3qQUvlzgPsTapp44dr7rUd8Sl
miaD/mBQAOxAY+GVKAqlRpoirtPDipL/aQ4UoU2WMvzSLxTuMjqktvVUqZsRKsuuhDrjVs1U24LQ
S08Y4/o/OjhMdyEg/SJQhfseSfhVbN5/yp7lnEx3ozhmB5Ut/E8fF82OONm8q62GN3WiRL5spcmH
UWviS6rV16nltAuKehb8ImRGYLF9hQr6xEBKzKLOD6GifFTwdb28eNxxQt1ux6zv3GGw5E26RBS+
q12PCbmPglxedhTXipshigy6s0nn5GO/bGKRdnijl1JP0EHEGJaQEnMU8geaCFcEQKeeziRfJRfV
9hkTADwtOKAJ1jLr2ACPdYka7jSpDLI4qgnwNKAn83KDOXkzqtpeHebMHdTpzVTU8KlKSPyVVQgO
pefxrhZd6ilzax2LaRl8aTTGDY+H38GqskAz2o8ustw+SsONaFivYvM3K3JKK9pYnbKwI585xzt+
T7ijOr7+juTsjZ5ekS6iUg6yJd6bmrxp487vrOLCgFzBIBAvYTsyNQnaBpIUrfM6WB32s+lupQ4A
h5CIiwUZCBJn4fV8EY41kO0OH8mqpEjPtQS2O8ZbRVq1oFJAl9JrjKewtBtZgx0vAEEWxDXcAGNt
HW6lGdquqvolrNBkquszg/vMgnycSDvIPVvgGu9xL8XTXm5K/Yawpn+ma0kFV9Z8aOuonRWCDIeB
/Dv7QCPfCapwlpWBGJUW3iQNuSEcCTlxuiOfbbwZsXiEqVwAHZX6z5pCqq1W6EFcPCQDrdJ2imDE
bjKZ6xdOpqABfkaE/V0edIkcRejq4J4FCrOqPKzf+vJRWm4Z1nGo1zqo24wGZgxYYAm2EgDrOz7e
qykoKQrMvA0zsQ4U1cqOlvgD84HMAaGfQog3tTTc6lbnRcfftYNGlDmGWjzp+kjkwpTuTC4LvWZE
kLyymFkJtsZrOpmSN+esLGtURJ2MkDcQP+c1FNnFwGW+9OCtdRDSMrtpBfrsVcVAupdN9UJa/arE
2hAUq6zDLCnNLw0zsDvpi4Fvp9lzjQ43vc0OkOAPdRnSKgmiYpnSYwlZybOyuoUGgjMgyrRl2/WZ
vtXiRvGUMbrmwugPPT1cpDV90ZIK3sdZAyUlj6adarWBqqpXQV4C0qnlplOHaC8qjfG9LEX8Zk5j
dIuUVmdutPK3xyr0CbBlXnvTYqhPRLDRYuqWOo5Cly65YGQeRVcSSUIatJNHW6YpdWUg0DX7QwwH
n17CLCVGiXmgazp0BUvMfMKpr/lYrF5t1fVOo2i4ElOuUCUcLnU74OyK15toCeZGrBrjHQMuKLWW
FUBtgKktRwPwXLHsVLRmqg+FZFcSYdzUKyldQyRVX9GEHXGuiYvPtRaf2fmrN0RaPl+T5UHI099N
Y/3WQsK9jnAUeIoR9sBvSDJQ7GenVBLYNVn4msrElJFpfQJLhoY+hBGSO5K1wILp+D1CYD6uPMD3
yoOU9iC/2EpiJUcISgl90Eow8aNxxAkyYBUrOK5of8Yy2WCIx30m0eDtrkopnVhS8qiH0WnL4EUC
SG0rp2/a3pxQQtSSlrXcSUsI+aPA6PZpWFF/SaNaOWGFTG3el8jhihDt1SVt/H5O9w+KigtRTriF
a4oGowyl9mUY88WiEPRTxZYWc7iEvpM+EV8zGydh8IXW3QxbSRd3FTcPA3mOfotg7ohto90Nfszk
6jGeVbSvHWkmHSBrG1SJz0pU+NIiDEFj6plD1qy/lWl+mEqc0zOcIwdtVXXXkWlgpQ79ivQHzgqm
m1415r0lAqHaI5uDk6KQHy9EajEXjSMBSmi5j+Pk3jdz/4srjIElG0QvXkOSnHE/HZRKkalWTroj
1YTfg86zcqxgHPbqhg7uAFyyP+ccCu16bC0vtNZ6l6CO7HKw3w5krmV1xbIpZpYJCrXN00ig5Tkm
rdLh1q9NZT6rVCgpoEfCMMZLOYtKp+PeHsGlE91YY3UJOJ+1S+dCRdQFT2w7mQrFTgYrBWG70bqB
E7Ol0bA0FYtO7m3FPtzl3pTLMUIEAm3zZVrhMOr2IuSaGhF96WPdU4VVr03/4YgSeZl31RQrftpH
YrV8SxOWx7PaNS9kB7vRoyFUgxqTrvwu8FJk+TGKig/w1cWqJWbRPLc6yEIWKP3ReIvmVC7azwxg
P5Wyc210er+18qE1GZASPNSFX+uaqswBej/tBAEZs4I8bzMoGOd9uaFlPN/NEFeVdICPM4prbXNK
nCnxjUOLtuZUnvDBU6tQfUQdGN6wUWVfiR8ytAnNHv4ZHYgNoWCnU6MOUb4NrEL+5qVLC2qets8t
vcQJ6WKFotJEQG1EU0KZQ2fXLHTZeqz9Iucz7YzmhdiRt5oaeWC9wkss7NJGFLxUoM5GbVQOsCsu
XwvsEQ8YvOohP8P32ZTIIs5cmlThUQasNcOmVfK8QMEdpdEh+vE4jYlvhUbxB7ciUd04My6JUgjH
ifw/efE83VSTqDtFRNtfX4n4hSdNaFyr1/ftqib9Zm1E7qeF4OCc8ybp9f6SDJ3Ct9PN9d1c02p1
wr6NoALPqu6FNRXL9iMNd7LKJXuXhDB1+lDP/EY1qsZrG+A/tG+TinJFWeJ6jbo4zV2BjSWZt0hl
I7GQJyvcFVGXFl3FYJaQrFreYmOIAy2Ro9GtSRzc40RCz4+0LN7J/GjdtIdZopqJxQF6yl/EKjUI
ZLbzoelAHuXrQsm0mm0fxXoNtRSUGnXY30ZfLdTehRXkPRS4LWaCyTPDFLWW6t6Luk7hpuraCMm8
7V+EWKQmJWfWyNf4CZ0ecijj6q8kLEAWu0nuDtjVpYMgCFcUQSUQgMe6HY8hn2qG42QWgt9KZO8k
ERgCeYXAGhlt7YqgoZsMGqssoZqMq6jBcROBSzmR2C3PjTLrn4KAnWIh3r/tRl211SmSglIXhl2X
yPdaseqtNJDDYw37QvXycdE6chXDKgNXSJuLAqoOZXJVDuI6/iIYlw52jGpLKK3xMliZW/xWm7SU
5ks1RaaTcKuf4qTRt0lmyUGtE4f0hKrS5w2QCeE4dBhw3YlFxjmcDKovSq6KOyua0MNP12yEoiRT
Ta6b2ld4x4pqhDdmxZQgecJFLwvVuRnlK46sB2UhKy7E8PHKx+G8y0NBEnyghJqrkZB2KdmA+KGQ
kjHwVMOpz3uuZ2GMIH4KMbwCeIR4iMc13Mm1aga5ahHuRzMzAvxjySHKOsErolR7xsJC5kyEhuAk
Y4uLvKwmkEnt+C5qRv26ZvwRLbWqyDYkVneeNmXHSjC0MzXc3JfW2DxTHASXbhEsooAxqmlMq4zN
84CAklinAZ3YnEYmctMk9Lxab/zW6vsvHOPY61nWbtKh4nAgFKurzYjuEkfEn5Qjxj4dohJnuRYH
vcgRBCMpJqc+zH3BWnn4Z8tw58SuZSYE/kij+XVhrYsPoiw7ULyZpLdvyRzjIGCZ7IVG3T0tHLEP
Fl//jd3G7Gmc8D+g7As09hIG18rMiuxs6DkjNXlEfod4YxnHzQOLMG8kNtHjJLU7iPhz6MBHE14X
sVz5dI3K6wDUODSc46Gam2YnhaSKelUdXvqOw6+SJdKPvLa/UceQzLaYstcqLMZnMiXXRcTYA/WO
uCNOcBLKq7KdUBIJ8zNK0GjOWm+J/ERFnE9T9Q3BgVTeCpmrXRjyJdYCzHG8gc0kNIKmGuVD0VHe
HM6m6cplL7v9WlbbNhdnv6BN8TRHZI4UM5cCFnXWK1nA5MloqYklNHxWEhUwmy4xhjBrf9fwhf1c
EdonmAggaejcxUBb47brxQijXr5cprB/YxMVyDl1vhZTnWZGOzU2Fww44+SGZcvqoS2vJCPL7TBo
ggSghQHGbqel9Tn2PNpsam7v0uyba/+gKrTwL7yZjPgGLDO2hbV/L+R23lqFGR/YkZpuXsfKdtGy
+iwOAJPWxtKAdtHt4EPdsq3FIKyuxUyBU2bUlEEPrfIF8l0IilYCYlZVyiPba1XdD6uo9TvLNB2j
PUsVs+C1IC3YzLq4G7xQ14VTSgvPVsBA+CSyvip4wffxjTVA6csoDc4a19q2bYcDRRDFnj1jRTpd
paWdsDbR0GOrSxZ4m3hjxMKy7aGQnVNarzblEkZ3k3kj9VqICLFTrxJMqpmsymWBfc9AmvM4rZYx
Ceam2xIYODSz/MzaunTwYbwMUWNQ6s6nM8nz0zKIwyYbmgD8MhqEql1mceKKjrW1URxWUN0xlsL6
q5FLLM6ZLsWao5Ryl/k63D2fPy5+sEHogK5Ac8yx6Iz1hh2/sQUIJOD6sApwH0zrEh07urLTq7SM
tpoRSTL1F5O7GlhAhKaOfhgsls9Bs3hniQ+VydJk0NC97uXDfB/px0EmObAE6RxkR5xiZVofqocH
yNRUCls6jUF4USpWknOei6e4Ygz2DSvGV0vOJsjkRiLsTG3vKotfckSeGIyx8WdRio53cTW7LDXL
pwYJ/hYOtNobQ8jpKVWSFLOyoF1C+k+cjLSP3bBpw6Y4QhJZmQWcvBjbLUnN51rDxmIrSro8l7Vc
c9ms0qXS5t7roBbQNV2FtNGMSs4XSYXVVRUI31N9PHFq7dN+Q6ISCLg1IWnNElvSXFSr8yzk1V3i
/WbTdkMZVgGowUmGWPGKboy8XlKHR/10fGP/Mvg5MxyGQCXcJyA3na6Iq3so8nhHULJ2Sy7L16UU
tetjY3Rhv6Pt5LRrdouW6xQXlPqwMaAsBjllkJeRt9qt4vumZ6xNsw3jak0RFvJHPqXzFdr5R6eX
2btuyg/QVTeadPqYj4+laBfpY9UlHKYxjKDE5ivisNJry0c/tutdyuAJSvRndwyNbfG96Ana22ia
XB8cT811QLZJO2XDGZv8flQl6g7umHAAStnsKEcaDxlwo3sIN4aIcCm6YiUaHJzSbLxRA10FVtrR
ZMAKc8O1aDlRMcU8poUsZD1srMvSeaS4l+hTSwAWEjgVhAXeLNYpi3NGprNjwscnWHzrYNrqnn1n
BRQTlnA23UWSBsAk2QaGTstR+XeYew43DtM0uzeKDvr9LJrq6BdKnZEPXGVB2heEofFoNOJ+sVoL
8QE9TS/3XIhF6Q0Ysp6XoVs31MWEbII01Y9axUiBdxr50zI15YdSy5hGef/yZJqVRj41mfiF9GaA
izLJNFpzKz8Z8sD4LxoMhzzWWuW9afL4dRJahAG0F9mGSiu1bi4a4y5ipumpzRW9vp77P7SGx+I1
Y+Posr9cb21GRJV+GXbrsm65kyoGVtU8jyIUyBzCYLfET+n4OE9Z13pAtgxTy43X8pa0xofVfq6W
Uh/7iVh3TOYLXHafuv2s7nk2Omy2sx0QSVuD8lCXKxtgdN7AZB/KZi/dTUao21EeHpYU9VmPNM68
w55vmHCArLm6Gl9auVn8VFwqX18fDs6qc0z9oeZUICLS8qwJJRpGiOWuj58iSMvDvPKYHPD7jYN8
xWcPA7rVqYjEfRZ3rW7rXfpeWBZRXp1XRaIptkYLk8SuYgM72YuKeA/qZvAnK+fX+b9Vs+ZGSoZB
D3mDLqgktjh7CA2H8ySEBJjFxrPBKdBL4/kk4tQNCeA5NEiO7gixV53qJ9x/T2NIHRM35K9VlueV
k4QjM81fBJTidhy2spYe8xHu4ZI0bM5jh5BqtmkX0ThHk7mHnT+6oVy/S2L+RQjnRAk7G0r9CaxG
45qR8Uvar4Y5ZKrXLCmiS7GIx7qYv/MIKGPNk5QliW7XihEU9bB6DdEx10zIVOe8mryVLRkdUpx4
e0lP9ommAgQLs4jZPYalPQ/xMbLiZuZIhYRRTjWQkib3C9Z+0TpQ/sTjzYEz8r1qrN4z4ZiVKfR6
ti9tywQLbA9+MQM9NGaQo3LVIgYV3Z3PZ7OM8V5qlbtiYX92VLUx9i2PkICJL+SdgvqUznNyhF0y
3bkRKOqC0kDp1MgVuqoz+kav48e1Gk19sPVnbsXcjLiVF+XE+ZWwB9BPVB/WtMTEa9mAbGhgYXxS
GWzY+UoWkZsqxU1Rwr6ShvBTqAvZe+wnwI6OH4M6KL+P55czgOn+DlFgWhjXAqyUaGUOO8dp3PZH
wEFYUAGB6PQOqw879dTIunoy8qVifGsTsrqZaC0Md4NOjM+weHhR/1Al0QGNKCkcyNXi78Dz1P4f
fSHO0P1oQoxrBql3WS5HP9Savn77r50o8iP78y8+FNPS2CmC3yJggbj3b7kRWDg4ncU42ii9FV9I
GPbXiRBuwxFZZ00ym6Vo2JKE1xtf78AOusEB0NMzb4Xv5VDJJ7wKKjQhIc+NYKaLZ7qWKON4WAHL
UTsXJZCkKKyfU28sJkPiPF+COQzjuTkoeslfArWVj5ZK+z9ZFLaSV/PT/58Fl/83zJX1n/K5b//8
6emL//cCl/8HU4DWf+moDJKv9jPvP9t/tqU9/sh/pgD/quCQxEfJ2RIHFOm9fxgptb8qeMvoRCYa
aMgi18g/jJSK/lcJkyPgNvPv3jOSYP/pS+OXRNPURUxNpm5JqvTf8aURJvrXEBDZLTyc/I18hWyg
ZF38t7BRyOjFu5ClATSF7bqtb8VVeusr+EAOQbba1b2fbFfsQHMfpM2A8htMQbYx9tZ++aMdxh84
LefuqbzlW+GU/6Q/kqtt8tsae8Y37gUMAZ+dJzrldnEaz9rITr2NNqpn7dft+BMjC8p240Q76gMu
zU7/jM/qb7KpjtpB/mTmHPINkRH5tb31h24n+J1nnXo390s3dsAevMqX+gBD5pJucWRcUQS9/Lx4
zYU4RQXG8lZ4yUYFReSXp+oyvSBH8yvdZT2YwXwYXvttcxVOyre8Ux0U06A/6EH2pPlAP13GSE/c
MeI7+m96rnZ8lU/K3tiEr8UVmrr1bf4+iCOmG49OtBl0W0VX0aFdueYO2Cb/KFbqE51PG/Elmk8N
st/5azgmu4K/NnqKz8vOOi2vfIQHvodf2WOQ3pLW2OmO6Gn78mTYhl37+XN4k7dVwBfodM4Nxc4r
vPog7pQD1YGO6MdP5i3c0W3jYaZ2e7sIUE5DH1pD/KZtqp3kW77g9RsOtxe4FrawDz+MTRaoz2vu
zhfUIOI4oY+Qxdqwd/ATZCJwSiijx4Y56SuX9krpTHttCx/HwTizJ5hdz4dlcgrHfO+fF4xuqjPB
qn6D6LhJLvW+CTL2fttmw4zhpHxfjDp8LOk23hp+samCaC/vylv3ITwBnTrzL9wtnxgzi+ituNgm
H3sWJIHuIupsGko3fyLLEe7ZnvxNYP4ux7a3UeqvCPh3ZY9T7fSYg+OAyUQVN6Aodc0mxfKU+JIn
unUwOJI/fJq7ZdeXjosXrNhLJ+GZ65PDRFyekmJj+JIND8vGuE5uMfL1PatL0WeiwLzn1u/43+3m
Mp4TQkS9DSucPBIcanfexASWRFe6zSHHQU7APgTP+jD6k0PZePGlubPbBJQrQkY8ngvHVp3qmvqs
kH1jk//4/Q1lRX+VSzdKWcnxMX1UHqIIpDxncDpP9mB1sjsMmo/iuO5Lvz+xEWIjjqLB/cZlRJfS
diY3IWG0YzgvDzCM4SWjr+pv0JW5k38FhOXF+s3DPdgdXXOY3mbl2Nvn7843nHn28j2tpY4ddm5P
oPNlvCzP2gu7dZJUdQFZ2dEyeM1ORYXm9+CS9HvhwCg5m7aCWE6Oz8F2JeYHJqVyHPBi27SadIS9
oL6ypgVT/T2rnZNw7YpeGKisVT+b3XonxJFau8gjaOGk6Q5a0G04zxnsRE8f+TZ2zbb0MuMz3yUn
7db8JsR0FuM5fDJ4LoEV2pUHNeh9RfyjvTSe3LndaXjGG2k4kuJ3p/FIdQ4kr6P2yq7GSRwsTDOw
fS7jSvJLg8mHdRkxhUR1BdyU7GiVeBvBR+z5ho/6elMBOYyBcmt33MK2/oJYLA0oIpdxdA2sP7g8
aFZLj9VZRQC1dW/2u86Rd03ix/PWyI/5Z/IsbHV6GX3KlLD9/gruAivLu2M1tQg+2NlF8Liptxx5
WfL1yiefr/gGwERW74+SHqf4U7d3wUPwyYJ6yThM2OtG1T0CkWylyq8JWUTfcDrLyeC17EDs7n12
OOF607Vx4HxLrh7vFQkACIlSmyuCLKlOn5N0h9tMfvAD8VEqnWxy8/A7THIfssvzgEk2JsKEcr2T
vewVfqP0ru4N+Vi+NMW2uA+kizELwt/Z4CQS2UMGCNGm7kCcIAlid6+4UHT9lTSHJd4x2wAriG0q
RsSEjR0qkbu+DZarrQEhrmy7WJ981gs8Rf7C6Xl6Nl65psgKOQAdr+IIaMQWmHZ3/SVzn1nO0qBi
rwRnTH+ZfmLzEFkXOqame3cXL6Jmj74oe5x/kd6DQXA2yuCWL8LZvHabH/yjpV3g8LO7mkDbp3Ek
nuUMb8B8MlJ6vhZOR5TM0ldOQ+TMbMc+sD0OBZQlmEhYEh2wMs78zdozAPtbkGlO3EfSOblidfL0
kJb4Y+rCfo5v/D1vuRNf4ofcOfncHJIrxDsqROsjlgr9i5STnbhMbxZxzS3PDbqhnVK/o/XaStDo
I8APSBB2nthIUQXKy4Djzua8KryCHCzeLeiCkPeKY/Imlm/Sqe0/pAjFzqFupftVes4U9bfWvlgn
LdsPu8I6cAZ1G4/020nDtTs7L6PnTd9F52GdsrkTCSDaKl0XP+NRYslS17JLfBee/hE8Ng938pz2
bPBgRT+MLoPfowItY6bbSSKeeWMhLn93pr2a5aua0P+QFXcBa9iRYBi4Q/A1NYEjD1F7stPdsJ3c
2kGzu5pPRspH0R8bLGilLX/xn/6Y75ZDeIK45DZfNMRv+af4oULj9fID6bKu5VFfb3XeLupHvIV3
Rl5zP3wp52mj7snPTY+tnp2dq4PZuM3bpJ2lje7iPPL5XsmuSb5BYRltN6otbloOaTEXWuWX8YZr
lZBqMlAkvNFMz8iCpt6mVLis7lBteu0+YR35GbbAumC5GAJWhl2IIWv2KyPYxTsuMq7m8agisgFr
3iTuJ0yXGaKyr5s+zLGwP4vVLp8cGMI/Io0javC308d/ayy//Z+rEoM/1dNn8af7/2AcV5mS//cx
keufevjKk++/VL9/6eM/f3EexYn/PJo//vjfR3PJpGCVXILI//ivojH4/j3iJEk0IxqGZDF9y8pj
MP5fg/lfsVVziDPBZkuyTKThH4O5oP1VVBEJLcNUQH7QrPjfGcxZ5f7LuZHtFkdFnJ7AQzgicFB4
zO3/FHGSBV0CWFPzBF1mWm2qJTqCvFSUA/SwpuREC3+R2F0H/5xkfjzvZnlu32JCu51DzrQiB05b
C5Q/WI7QZcKBAvJo1Xgdl2NFIH1IF1wBmVUVz7wFALTNS9pUiG9L8gpLcuJ1EhUUOlTyFBcuO5jw
t6SEpfUXaVBvnSFWdDfEaCYgUMPKWUVlVTYDh2ElMFTW5mBQe4b71IDE787k8V+bxLCK7TB20nI3
jbZZ2Eb1UGiB+0S628CD3shShflv1GZ43ZSX4Q1HuAk/1D5Za/fR/Y2cVRfsNta1Jd2O+h5xdwP1
KBgZtORoCYvGw0ceatKw6MSCPQ5C9lVQwvsh6oCpmHy0heJ1sl+vK+6aN+p3SsoK6C14ymB+hTbF
1RJF030oseFsq8mx/oO781iWG8m27K/0BzSeAQ53iGlEIOJqLTmBkbwktNb4+l7ItH7vEsUsWmHW
Pa0sgqAHXJ2z99qysM5xsbTsYFGR3oWF4RQeZUTKnWYZCLChUiNyNRiMVt9FReSPezUT5xFhDav5
J0WThM9eaQS6tcn8OKDZ5QSSK0BJgyoKaB78Yw6GkWIexdzdOSco7fUJoF/7BeQX51DXyu07C6PK
TY4iI1pQ6oRDjV2N5DdtBqzHmEbkcgxI46+1W9cPBZI96khRa8E2TQe0S/Zsm1c5uZjdiZ5rIPdk
MOXiYOBQGGlFuMjVat2uspNA4kbZ07FiYLt131oPc1YN0RkG8r45nzrNLs+bLq6ifQa9NoS+j/EU
Wmhq6F7m1j6kpbLPaRLgEq3BOmuq3hMZM5ZoVglx8hCzzBqunEhvrxLqtO1VZMUcm0PLKkf8NLXO
IVgQ6XDRJEJ7Wwzp8TdsBKLxQt6jAhjmEl2FcRFFb0WCCiji2Kww04+SVnFemXOB5bYyKKJwu+4o
foau2JNzV7k7FArQ5auyJpmPHM4C5UAf03nqyz4iAw1qdaAR6ESg9jFANJ3up0lrYrLFBu01yqoW
521ks6nUVhxEV1HJlf8h6lDFPlNRjcPDWLbT8J5FMe2aEMFl9JRq4RBTrfObi3Gw++wyilrR3wCJ
cge2arcdzqsB0sOxnBdDfg+pyX9rBbDZn7y3Rgl+iujnNnxAUPqnyYgOdiGK8l4NfU5IEcEGnDUr
si49YgfZz8swaKNzg0TAbFcXwO0PmTVV6Y2qM9u5TfN6plmXj5p5YRJMCeTCV7pxCt1J/bRV3qLQ
T6Kcuy8N2hTHC+0Dr8ZDWYDkI4DVS9SAoHY0Wz0+IW0MlzZDNtbXAfW5nMwVPNlo7wNWLsAQrfig
UYVUO4Na396R9IdNpBvHHAdApce0XfzJhsEIuIpYwybV23Pg8BYnjXz5r6jI4eqZlCyza5EOTXw2
IAdC22+w8pyNLBbhedMMaXmW4vVQJOlomX9R48V2TvkM3GwfY1WXe5vGgI/53Mi0gzLD0DgUDcmR
u5TQXfko4w41ZxnJEXHEODkvlGp5HX59/hC8Iuz1I1rkQ0juw3si7PpnNfnq5wRmmatGMxWv+rD8
7Vlj8j9oYV9PyJp8nb6fkdXAf6VfgmWLdP4rMnCWmxDIA7+ErBBU+06aHulgtbdCtRQ7UFTZN2E/
6x+lBHd6lk1IE1m/qYFyfrSjH4ao7JtkYlx3eDWK19Aq6p+tPtPOb6Ssf6JRUz9jYeBmSaoi5vBq
NHD6spD+F1JCR+xV0RQffiH4fFLaIHQm8BgQSeuXNQSyWRG9UM7TO5G7kFpCkOrTnvmLFwT0PuqY
SM3I7HWTsMNz0elIzajy12jUHSfujnPujy+DLsPqysii5KlsizA5DaoetPO+BpS6Z8PQlvK2NN+U
rhJTOwtEgW9yV0codfYZVc+rbkp0sTg56CpIglcw8etZ/5wZjvkjGqjzHiy3w8xnNxXZmKMeQAzw
O/0pxKp+DuZfVUdyA3z3TBISc90LaX7UmJPS3WRYE/lDtGc4W/qY/A6ErhaQoegmXokCdQD6ninL
jyEJgEQYEHy3U2oyn4ogBfbcmyAFSeyQUuxlntVXWelH8GzNbKKVAizp1EIwcXd25SesRYj/7YMx
mmZ+Sdor1yy05+IJgAnSGivLVXgk20xc+uBKyQGxXKI8OxJNaD2hyXgCdbHkGIzWa6xFgo6oW9sX
AcDIljjQPnxLkAOymNUjIDnWcn7vsSaWqUQqxgXEXaCDltlSjNPRvVp65RCLVcf1e2s6wfXgDgYX
nNRPbqqpyl/LNhte81QTb5pO/NXOJ0vgriM1MdhbhWuw3cDBsb3eD3pu2lGdPRttFaPDNYB74mbK
/gJ7aeF5HcdFpZ0kgGg6L7InfWIn7IoWUV+KCXj6nCmD5lAsrD30UvtD+HlBrNhg9fe9nTdPZazg
XnMASiiMoM2nlOQMzi2HgLY+05uw59SdV2xvBLUmId1dA5qvgZHgphvh6O/Is68fWuGTttkRy3II
rdFhYzZNrhWIZmJGKCu4hcjYHokJgSfyKtEjf0/z5aeUtYzuMLFrCXyTAs5HX0TjA1XUpds9Rc+k
KUXRIXci+vrlSFqx5wDWNE+QXIubgvys66GpwuZQigSrJCaj+osDpvHb3Kn0SQSFukQKar4UyAOT
gxzT4kPZItN3WUrbC18gPUk2UPQXR4swMTTStZKvxGTHNKGIOOJHtgzjrKj1Wtt3jmhIxl02jj0y
u+Z7ZNsNsZZj4YKnzEs0sGmMz+yMplU1ea0l8VfYCHIfMdmUYo+GOuYaKcF+VAIanMf3FPxQqgum
i5S20XseDBSxNNhY9Bc5SXEQnCYHIWyLcWjX6U74vekzTDthrcm7dhh1Pv0AVe/OBVGaHGdzdGI6
1DLm2h+kqP/HZJ5hObIZXRSEOQA8IsTBORh6kXDPLX155qcu9dayFcMxrZiy0JHYTnd6ruiOz1Y+
vEd02S+7WJjDjhZwRFF3nmLnVA+VLPdQlOLxmGQ9WX6mv4g0VI099mCqMr3WgrxIjoYshgd8lDZO
wyTx77LUDaks53MA+KmANcopJCL+hL02eEPoZv6s9XDMIHLEFFcEyCxmQ6Blzxz8htucY0EPJqed
rt2S/jDlLhN0iSCIjNwNNOTZvupn4usAAfkKvdQUaACUhvxrlHZUUuh+DdWhx39CJxU79ZfSH+VL
XMQdidkhzr0dzVtuzqNDnA8e3yI9ZEGaDPumbVyHpWycfsRtN9xkcYeWHIjW9FCotPmO5yxHIQE9
880uGrYPoISZ2MMbh8/DoZlzamQJrvpj2cXFwW6s7K5utOg7WaXq3QBNOuwazgzUnVhgOWcHOiSY
0Vdhs+Pzl+Ky4Kx5H2QZpcghA42660ywS/vUrKx7lJT2u5j6nkMXOOcP/Fw2dZe4n58NPSye5yYY
5MGvFUBpPYSmudP9uvxIIrtLPQ5RbEIuGQAUGtIAIy2hKWZPhzOZvsSZvSS9Orks2Nsiy0dMlmcP
Ab1rCvK6jumS60lyA0LUwvSjh1XIeS1E0elMGQd6pOzyezkqEt0CVfRviIJMfwf7ofw+tLVPIatK
aOfWrShISmeDMzBUk/y3ayqHtvE0Yuve+/XEiuYoXXtd1OLWQ6Oa8FvtZv2XaR6CO6edkvleWYv5
M4eTbsGqLvhFO93tOK6rNr+fXGQDdMjzklgxvXYpsoJyvaqjAvWR6FCNg/bpk5Ofj7XG0EJgPiBa
DO5NCAgKNk6RxntjGOLvEfa0HyHmzmbnutD90ZcG41WrdawrTTLQsfUnc7huHUukR3DwzWNsTdH3
iDhzZzf56fBilXX3Ohpx9U30xGzsYnbnFywwgojTrk0egbOh/nVztoqdCRL2FccKFyIt5tPZdxxU
7yUW5RuUsM57llggdkxXGATDtE7/bpsTdiVQsmlwmLWAEnpPMsBrVc0jtpDSDL+5BXcGnH+dQmM6
uVRLeiXbr1kTRd+00Iy/NY3bvgVJjUo9JQmRoCVbxeCNMJLh2EDgRiZ7+YXrDUzp3Bm6WwWJ5o2E
plQg43OZGm9dHwXEj5lc33bgovC5aDJLniHNUtbNC+2b7vYmhuYmopEhnAB5RYC8Fx0UuuJjIMPu
gby/AUQdx53raciyn/Mwjq9jH8zf7JEoNI8bffOjCxU5MHxY2YWd55TCidKMcT/HPr2noJEEqKJ+
7d9SaN9fdF0oXGKc/Kh8GWFHBKaREXFWq5SkmQyIW+DNCbGmLebc4caNbavc44N2HVDtbdQcJjTf
PwdtxKmhR5rxERkTxrfZDGR8H86RZqMFwK/OApb1i1yN8yDCfv6HHOsGV0+RGjfwDKbFCtYWr1J1
nNbJSHEDr9HN4HuT0OA/ySZMbjkUC3GzqED7PUpW3fT8pC3mR+LUOUvjoKhSVp8WcpgppgZnAcs2
ToVoZuKGIO0bdje8bJdsqkizK9I7F5KVXR6cioOiBwmi8K9dQEImzMNWOg8AOhbRFEJS/X0EiMhZ
Sms6DTV50GKR3GOYKxD4zrDgXxe9/l1QOpNQDF7SZlf/eSXtOvpes4b8bNd1sl8ZLP+PNbiForT0
zyW11x9N+792xLd8LqP99Wf+rqOZMFRsKl7Qal1BH9mhJPZ3HQ1cLZQ9XTnCWXIhqGP9Tx1N/JdS
zH8KXLTAHfj//11HM43/Mvn/6kCHdMNWtvMfNbhJhPqljmYLpZsAV0DvSVAg8m8I5qc6mpUwqcPI
WWT7yUXvy5fWtLq7MiJdryuT4GyBU+z6v4QTiP4vnXm8EwR7HvOMFLDRQsNCwEDQ7Qg9vOp0OI26
5qCqTMz5roAScTZGBErtJJG6JwXtjavKdNnr5OSSb8KWkRKX1JAPS3OqMg4lsT6Y2shzdy3NhiBv
XtYTObmmIKAAP0er3Qyz/aJ1ruNpfaQd296Kf/pTYdyK1shfE20y7orOJBxstuq7bohoUVtDdqX6
lpYrSRC9yRm3Dl+NLGywltKdvplmD4Vw49ABHgscU+1F7PY/KpM/EHb2Q6Br2iEy5g9TkEZlZX22
M4cpw4fLreJNdNGjFdpXoarPRZqd1IQ2n3CGr4SzXyttvCOu5KtvVV/yufqGiP2iEJ1HHOAluSJX
hT0uHsg7O7DujCC/w2uFlZyoWKLdn4iKOGgWRj/fG+y73IkfQ9R7ub0wDHP7BtOPFywq0cnwcDxc
Jul4NzhvcWQfzAjBYJ2enNG9sprxquf8NOSEEliF9gWxEtBCkd23TfDoTizz7BRf2rF6UG32ajnz
FbaTywlgflLMr0OTnvtGe5qK5ln1wgs6+2iW7M1BfbQtHyMB9lnEcO+YT4cRu5jS/FskqxNWKgSt
+ruZXgXVjxHbE0nrV1y4HwS+U24YwaVdEG/JIr13AgFXEHacHTnIgLOflWmZnMx3lubeAO6jxe3c
ioq/0SlQ8k4xAaAkycYKW3tC4/jW5ULoGPSiFLc9/2uW5B+5TfJke6+J+DYOE2+aL5eIsMA4U+Ku
y5uDVgNhee/zcyccX0L8A7vWpNQ6aY+ZLr6WhThLzFtpABSZJV4hAsEbDXYCGHHgLNhCtPnYBMUz
jtPCxN+YPtT055H9nToRnzSNQL7oLtKCc82Vp1rEnjuIGxAoN23v3IjcOVbFy9y8+nl3Luv6y2z7
hzJTZ7JEphBY17ieLuxMfolAAYR+chp10HAauQuy4G+qLBANbbMPQAxoyZemNy78EqdwyWmBWsSI
r3JnLPdJAluEIPbBCW6c0bjIyvCLEl/5gi7nukG8p1OueY/ZSEJ+p+osJ413l8Gvi7T0Xk+Gx7w3
cTCGpyBBjjWa53b+lmuV4CaOkdnRPKdsr0x62LFdPnM2OTRtuR/t6waWiJN0eGce3K5/NWKCBodr
x7zu1CUaz3I3IJQmeOCqC5PL2npxtPiC2w+0a4KGJuwcuXkSEWrmJvjispGBd/Hvp5SW5zL5gHY8
Gf1Z1T3ICoSbPJjxsc6MQ66w3iFYoCi0G5xzcjGPjt5g2EPdWrrXBam1O/SMVK5QFVOqRuA4ovPH
39kSJIzh7FZp9Vtqq7NJ+M92rhEsX15xp5v3hube96W61Kz7PqgYBnEq3OBcAHMZ5hNlDg9O/Rkn
XIQJpIKqO64ezSFo0hM3PgC5/Q30q9eFuMqtIaBpNnhzXhekhnljda0sLoh2HpxasiJ2doki5wKz
iuy1l6aVu04gkIVVwVVGus+QXu6oc+xTDbim1kTLAQJEpmWkx9H4BsLpNMKyClz7ONenis+XBEE6
c/2L0IOAVcH/GS4HVQzZ+7ZILt04OceoimIl8C/LPP8A3q+zoPtoVzqkOUJe1HN/tMLhESQuDXDH
6D3doF6WcMh6pSPAXUcvv5CcWOPjj0ukJ2mFS06/pAN0a2rzVTUFLv4nLb6ctN4hQoLZCjkvhFET
f4QgY30jvbJcak8OZfNLcARcC7jdFIbBx0HeC390V1o2Wj5DvCf5/EgK1NeO4KomTUOMpzXynTbX
z1Ri9FdtKdSevO/sRrLzPKisEXfDZBo3Qn/zY48YORAxNsbcWN8H0XMYWNEB0gVUBCriJyeyj41L
7SdauCPUEggtvxAGRq2AcBt7um/JCz7FU/FM/clL0vKU4gG5pFObOOoW3+s5Cu2YK35Af78GGCH8
4dJNdZdMAv2IrrnwqiB6Zc2HCjM9CsJ+OrJoUh2Xduy8VWH/XEhfo1xgP9cR+FLifPYEiUyLUfaK
8Lkow1MFS1juUVTS88/Gi14UH0Pff5878yms+8s8HgiZCpIzlJO3UmtC1JP6W8kB82tZ290eoy4B
RMyO8SLvD0zzXROE6ARSgUC5K7kcuT2igJwJMnT1a0222QJgJvjVsMB2xq+6NbbnWNyDc8cYr+P5
qy3Ct2Hi/wVVuSYUO3NwqkAOzWPtQ0+El3HHjbT5xPVoOCQBdsSpXSTPKr0BdMnBA1mOlcIf6uc3
MCI/tYmi5Wy4AGXiBTxgBrC5xpq8olFe0aqkLYLRf/a/kHZ075aQAXIohXL4OrjijsiBoynbD+Ql
FYFAxaDDltauWjalJwog+SmGNUu1o9cxfXO9E4UenYbC4sZcWhkJphqMw6QrDto4mCzf6aOZBuSj
DjR0KELc1P1ccd6ngOovI4bE3d0LN/WPRWrQ7Asd5vTUvuSVNA+9RFuexfi8YOIEV1jQrqOFQdw7
QfmmfK57mqz6H5C2MeHnfA20rDA/lsrZJfimL3DqfZBaQpRuMuNJUT5IrwgZDleg89xXyVXYWMkN
7Qv9BL26PTp1B1m4abm0xjDkOrprSzOwMxhlx+a0NLsLjWcE9yCb02DlJ9xTJjfYt3J8J6iUVNFS
g1jq35k2OAYz0C84XqAVaZ0nrXWJs67PR5YRkoPO6gYj5IgBlMrfTZBwRQWF2oRB5wkFeXyoHqsJ
+cGgLX3IRLunwxPQFcye9CS/mIz4gF6fxlfVh0fyyR+rMbya85hYKbDjlHTq8sJSnXOZt5B3961m
2jelQ046GSnpHe4mVk+qEOY+bl2JWGnK7zPozIlrXpS6uneCycGCCq+B8tTRBOejx9rDDG32Gfjm
BIWaFpnOnjaA4pWBD1aBX3yo2uxUZWlzoir1mpc25dxG+/m/s8UWrPUm9SDTftT69nzSs3HnaC0W
Za07xyXLZ42+cSyna1Df36Kl6tiLj46DpoQlTfV5g3Dh/8/rlvHvBcV3X/8Vc/nXH/n7tmXDUQXa
jwfQAcEidBNl8N+3LUvntiW5gWEYMyAmfr5t2USRgGFEfm65Jpet/1EtCBNFg8mhxFUOHtQliuQ/
4LLynE9ad20BcEpudMZK427EM16fObe8Qge2RjUV69+cHj9dO3/DdPynh6/CNSwL41ri83BDy16E
K58FB9Ztj15pLFo8ScCJMuVJlSPMitmZ3Hi2Nj59+Qd9unkmvhENRVdYnmONt6V0SfBr0t22N19u
vZ+eTREeoGgfWF7Xa1+yUdEHdsONz14pwmlXN4nfaQrph3xMx+RrQ9bkttdepbEEUqvkPFL+sWe4
3Gxv6jAoBA7bnr5GjbKYDVLwpfhli43MLs7x6FiHTQ/XF9rqpxE3S2VPfeErj+sF6IlOcYvryv22
hy8Q1U8Pd91h6JKUIac+qO3nTBsPXa5tG3R9NTttUXfkCfiI7iGC40bUnXOZde20bdT11fzkcGX1
ztgpT2Xdu08f0yrN523DspqfxcA1DjMVY57RtFVtdZXJ6nzbs1ezM61TqAmiUV5ZBuiJoJ/hpGp/
bHv4anr6MXbu2i/4PY38IyblFO3I3bZHr2YnXwmb9bJmBRPJx9jnhsa//PePXob1fyxL/72M66vZ
CVXWaoQO2paGu0a9IJxvSQNFUZz41//+b/iHtVxfzdDQDPFNTpHyKACe27p2GQwfW55Mwe/XGUQR
w52JoFEe/rCLWvVfy6DdtI6DhP710X0fAuBJqb0QfzGcZ46PitYQf4hU+v2IqLU9DDFC5ack6Hi9
Ka+sOTujm+htG5LVxKTppPRimfeS5EtCHS4SjrXbHr2amMZS/heaQzkKqOdFYGuYLrHZPm97+mpq
SiV66BU8XfjTq+zqG5xLG8dkNTGFlXWTr0eTp+niY14c+iAR3re99mpmhsmUK7K2SNdxxumoerJF
hSmrTcuscleTM3dK3B19g1VDWXfwj05zVD1te/HVrNTyFkjBNEovKsXzoORH5DvxYdOzndW8TCUM
AkCgI/hlamqpgnLXX2x79GpeZrPVaWkEXKWL4MH5bXyTDu7Htmev9kxoBjSf9UFiZYdY4fT9SZnd
123PXs1LQTe8siJMN26GJ6ay3Z8UWzaOyWpiNvVQlAWoOq/Whx+l1rwE5t8xGv9IlV8m379uDtwW
fl0FMzkasxsz2rWR3XRFd6MHBFVtG5HVrDRi2AAuIWQefb/sEkR399SJIti2fjureWlBGhRJWY7e
YDrfAYI9ovf4w475T4OympR1oSpa293kCQucoR4aF7kf/mfxdv93O1bOalr2sxGZkC9Hz++Gk9GI
hyYfD5sG3F7NygQ8DT2mcvJMTdyb9FhpdWz7uslN+OUom/oQT+qgYkOzu2kXqegq7MJg43uvpmUc
1L6lynryyih5y6300siibTuDvZqVgeMGqbN8JUmupQe35yLr5PRstg34al76Du1v9NuT5wS9QDdP
0T+O+21T015NTTgyqB8qPhTE7ufIxt+CeOMZwl7NTBKwe4gMfODJgsaq8zFENJZsOsoic/v1U4kT
lQMVa9nSyvYNrI1CUab/3bf/T5crezUz02oOa3q3o1cgj4SqaB6oLG7c1NaZFlVBmEhVsqlZU/nQ
BuFbl1jbPkNrNTOhivS0GvLRI6JLPdAA6V/jtN62XK0jXyuTvFWnzSaPcMcnTBYPc5juN33g1mpm
jnFhNzaGEfZ5+spksP2QattPSXTQLyuKzEeLdlM6evZg4l6T0PXNp21vvZqWoYkIoRPJ6DVQwShv
Zk9hMm989mpWwpEl8DtiRAonmjEkUPpNi+y47cVX85KToHSUm3D2qe2f8dgau7Tt840PX83Loe1t
uhgR36Do6VwE+dcqn+63vfhqXoYCnCJq1tELjfbaTAw6VtG287e12i/dTseOgGrRi2btxzi436U+
b5s4i1zlc30mLFRjh7KZvNju9YNvCyRKWvSwaUjUasfsUWy1ituD5+TTQ+JSQbGT5Gbbs1fTsk4z
UUYGWwOCdTpiCnaKoOG4bdKr1cxESVzHDmmvXhvqLgYo4OuTlkfbtodFpvR50O0k1swyrmZ60KP+
nhpwdn1/GM63jcxqesbWaGROo0ZvLtSzbsUPMJC3PXk1N1vT6DBKKKrKWov8JSI3wNS2VdsQUf06
KLA7K72eGRTgkvf5FB0yNDf//r2XX+03J3y1mppISXor0tGJk93plT25IO3wDZkjCNvo8O//imVw
f/dXrKaojFL8hR2y2rEKj4YKjshatn2LcjVFLeW7BInz9oEo0bGU3fNARWXTa8vVDA1GEdjljMfP
7kqNENB5RJ+q/dj28NUUxVI5WUlRk4Zhti9xPXypytO2J6+mp2+nIV06k3V8SD/S1v7BXTbebXv2
anKGuqNqgldGwmOK90L4d3r4bduTVxMTkhQugtlna4vbuybOX8M52PiNrGZmqqM5yHGreU3Q9PvR
bRTcqI01Mbmamdhf0wlpwuzN0fQY5OWj3jretiFZzUw7rJzeLrXJy8vsTObWYyPLbYuVXM/IrLRI
eybVtWo1Tli+NXhotre9t7makz3daV/1zMmqEhc44p5crMibhmThKn3eHMK5BX2rdOykMwqsur+w
WrntKzFXE5KwOmdw9ZIfMrMf48D6OiNb3vjs1ZS0IupsdmSNHrE83Q7JKmkLoXzeNiarOQksTSYk
MggPp8wlnqf72e02Fe7VX4GcnxpUMDAJ0iUg3oPF+KSRX4dSslcbB2U1LQniwrgziskj8/faMcSZ
FrQP24ZkNSmt1okKPePRRi7ecHg+4m3Rd9uevZqV2LUkmVtMnSVCbW9Rf7Sd7nXbs1fTstcJqJHT
xOUhmr6n5fxOREu1beqI1axEKx01Y0Kd2p0SWEIYVCYuPpveW6ymJV48ic6nEOyUULr8/gx3xx9W
qmX6/ebsIFbT0nKQxpWEV3p6nJrfot4nO9o4w222I5xgr7C4bZtGfxH9Pn3rAkU2ycRUOm0zBe7b
HdLW/9g2PKsZ6rci0eeZz1Hn4m2N8nm2nLdtj5a/Log4T0gaIxfdC8L2ISHCSivcjY9ezc/A6np0
/1QLA727DYCYkum88dGr+RlLohuaiLcuIyBCBWawvVlsK4uJ1fysW+LWiD6cvSgGLBAT/H2OzWf6
w2l5GdfffY6rGZo2AZxeu2ZF1Kb2HdQDiRl+1PzhY/+Hpy9ins/bGy50aMsBF87cMr4HSwKO7K2v
m74UYzVHMfcNZbuclMssu+9GKF9AP7etW2sl0ChJiLJc2pnUObHmkpID5zLftuAaq82zabVYL1gQ
Pbu3rzGMIRA3t+1vxmpimqnwrRB3Gyki0HJ7q9zVTfK0bbxXM3NIIet2bsiBNn3MneoraM/3bU9e
TUz2+8aHtjp7LYFHp6zLkRdb7fyHMVn+7b/5wo3V3BSYonWzZLjbKGyKQ0A48C1hie1DQ/ZFeNjy
T5Drvn2MVL7pFf8ERUgTqbevRumctj169Z2HpVmzkIeMzmR81WrthpCNbWUVY7W0TMS32i1yTWxs
BiG1evG9m6JtS+KS6P556re6RRDLQFVc6O0pNpwjLJQ/rCr/8IuuNUx5COljLtj5nSYuzpVC8QuO
yrY0f9uiqK+GvCtqK42mmAJzkTyGQnueJ+djy6+Jc+zXYbFtcBsSo6Jn5p06l+Ry7bUoGDd9K2ot
Yup0XwZlSmWcHOwfLjiLPSG3G1v36yhqOaQA812uV3oInMyf82ec1H+YpMsi8ptJqq8WF8JDTIIK
li8xcu+HtD75I9lw24Z8tbyMi1t+slgUXQ3ckBFa3wfAyvttD1+vLrFIbUfx4lk4hQvz/Zg1GyWM
fNW/fixt1xUGsIbZ82MTYzlSoKrJ5MZhWU3QUHPbPkz4VoDlLBaFjBXA1DZ9iGyXv7550xht0VvM
/kGfzoI887K6v9sy4qh9f330QPDOlBHKzcICb8/tLvokftn26NX2aaW9iKKeo9ZMXMse4HF8mEW4
qfiOdP/X9yaFEucdLWuPtN9bu8WioLatV/APfn10kIYqzXNGu7LibwYHFQNx/bYhWX3fKOmcyK14
6zL08bdNZ6mjnW979OrrNpKcnHp7GD3yep4FRH8UDpsWcLlo1T9vPpbVjzaxS3zbcj76TXLTxe4f
Np/fr1RyrQQiAAO02ZQTYaORU0Ml5LIn3HLTiDirfUerFwcDcbvUlYn/Hv3HJiwetz16NSH9rCF+
gwBpMlR058wmqPfc6YZNi6B0VlOymPBbliAbvIx0nHJyzyot8La992pKVpBk3DpkCRzkWN70QyTO
02rctpSsxUDknxIegsjV60gaBxIyhbs8L7bN978c3Z/u31wgtCq0HY75lXGt1/klqdUbB2U1KQEJ
dPhsTQ5AJmAG9PM/QTRs2hYkvvVfpo4TQxtpK75B4pRuQDNcQn7/w6PFMv3+dZeXaykQiYmh1ZaU
DRVQpHnndimEdtgn7oUuZfOID0u/tufRudeMCXdgCr7W6ebXUIrhsuqCpiLww7LEsR9N2Z3GPi+v
BzE0t6ZuwWKtW90/pzge3k+DrhWblK0ANX8dDxCKzWgYy1jb5qsUoKfL/GzTt73W6ogl/xalW+/F
Rvoi6pYg2nabs0Laq3kzhWVepmbWe7P7rYRjQzjY07a3Xu1jg0F/t9WK0psyw4um4SCceOOArPax
dKzxDxhjSTxYclUSW6tKa9vWvhbpQCHILX+k8jtoFq4vEud3iT1sW1zXKp3QbvnemnmJiGuqvYSF
t8M0s82AI9cyHeK/gjZpGZVKz7Lj7AcHncD0PxzUliX6N1NyLdQRqQ93LOPXHFFwP7hF/wryZ58I
APc4azc1HuVasNPYflUgXSSOc2gj3SPtzb2hgFirbevhWgfoktRGcC39WEyYV6kizMg1/vDoZb78
ZnzWOkBUHmXV6iyHDgDNl1rjyLIAlAzsvTmjtmlKrVVHPiyrvBFViYmjnQ79QKKMq+BKbHv6encm
P0Ymqi69xsemm9rtCV7ktsXAWobt0yY3zZMyRMKb6512gnV4zOPqy7bXXq0zM0GJEZF1fDQQxYuO
3Iyq3FT3kNZqncmANxkVEhUvThuM2nbtwtsbkdVue/PV9gwMTCt4cYnQ0JaHgUr2PtOEedz29NUG
XUWB1WYWmm5zGl4FjISwhrq07dmrc/OcAHhrqKx6sBavjLAGJavLbb/nWnw0BfilcyfBqZR0YOJD
AM/pqDY+fHVylnpSTW2dKy8ESoBvfr6uVbHtnqJWJ4DAlmNvOwwKhGM4gfk5/JNtG8daeYT5HLyg
M+OC0rRmBxp22A0NWJBNv+a/KI8yE9Znw9MjQRr7FF9E5vCHbWOZhL9ZFtVqckKHnu24mxSmUAd0
q3WF33vb961Wk9NobHuUPn7T0O2aXRi4P3ybk8a2IVlNzRg3m+HUvLfeLdkC9nVvbpyXa91R7RtN
YsI488xaaF5FRGVoZ85h23uvJqZMq7bL+tLymnl2zvSIBE85pdsGZa05SmYxIsuIeXhZvnS98TqD
Sdn03mvJUV+JuBxKRGTzED1B5N4H7rZeh5SraQl+vNfNiO/EyrPoMPXyKFW6rTgmF3b+531NzrYl
sgbvFh7ieW82yTNQ3XrbjylXmyY5gklg+TYfYaDfgP84zqQubhvv1bwc2ByUqmYCXChjnbd1K1Gm
hmLbKrukEHweFX5MqJQBLz76/Qs18teytp63vfhqYoY9OYWKdF1voYtDqqr3UW1v24/JGvvltR0n
LcdJppYXFeWlPlWXaWVvHO/VvBwmJyZadMDAbhuB19fJfZuCWt40JmvdUZCAu+gLxiSZtcvI7iEP
Sn3btfZfhEe6Qore8eI69OGDTu16Ame93/biq6lp/x/Ozq3XTpv7+p8ICWMO5hZYa5+P2dlJemMl
aWOMbQwYc/r071iP/hcNbRq9qFIrRSmbbXyYnnPM8ZPCxJtcktO6AGKVtY+Jsc/HHr1bmKMHblDI
KTkFs73nG3hC2TEBc7xHVdTAwaYbNMzw/kn51WVDEWQ9piGL98qjUWjtalizA38+vMPi+yoazMux
IdmtyrTz6xrTOTmhPQdu4CD6TJ09OAV3yzLzYaTmCWPCVgh1TRO+T7X5HVzysin9SxBxMQH5+3bC
Z9hi6gzfclg0aOAKUI+hGw9O8N3KZCRop0Wh6T7o2YNZ87f5oBNBvFcehWjAs8ZM4K95e9U0cJBj
7FjwsxceBTILA6isL1YBXQYMOklztJva+vbQVNmLj4Sowd29THEAp88J7OpOgSDHGhQBYfz5cy4B
yZxd8e5x8B6NbQ3zbH+shhdHuyOTQEAvR3iIn1Yef10U0suTyY9p6ONod2gmbATk/DJVfDBvb1Im
6VUYiu7YaR/tl2eEcU4CODQQsjzSWD9sBwso0W5xEtgi5VhE6SkY/C0AOdd87I7FbXvRketD62jj
01OsI3AHxAm6tIPjsVuYIapskl1yPyAW2euIOnkelv7YvWQvOLLw143cVgOqFYk77ps3tepjQ7LX
GxkB2Hs2SsT3CWCbCijvRgl37MTcC45gBd1b3iJEyeQmr3InbmD5mR0b8b3gaIJ/aRB1GPE2XWBo
Zxf5bZVB/v3QnrLXHNV2wDYew/Sl6+qsTKgzz6i98YMfdLc2O0vgCR1i1EmzJvBy4+EFbpd8O/bu
u7XJ/RTPHooAWAZQsHVgvl3EcIY99vDd8uTrUi/O4+HK8u8LLKMLM28H58vu6OwAPQEQGle2yIJp
PcOsDW2Fye9ubZdd9V8O5r12Z4mBShhqbIgmpvUDAFMCzb6gEF0QdFN3LJLbq3j6Lu7xO6DjVPH6
sYaV4Bi6Y6W3vX4nbeD2qIfLLjAkpDSDmAB2hX/woe+6l/BEsCLctg5TUtcIDxX45mABbfGxCGAv
4QExaENTQIqgf0huAb56W9rskM4u3gt4lBHZOiQYFjql8WOdmg5Uy7n+cGxYdiu1QZtVrhWmJMyr
4di7XXWtO5avvSCm/x4oNoFG0NLCJmwcvAUfNEK02NmDSc89OjpbukxgnqcnNM8uJR+VL+Z0Ozjm
u4UKvNs0LugJP3kO590uAtI2Zlt9bHfcGxEFQxtlMkB6BfDre8Qx12lyTJFF94pGPctgphovnlyy
KqRWDpV9cqziQfdmRDPIWi6HlfIpTWNgazcQ9hbYhx6ZiUAf/jxdYr1x1QoEojlMIyseka/aHqsj
0r36qFnSeksX3Mn5Ot0ReLPx9XeNi5eF8s9dl+a7GLcOEv9/UyU352WiP8Jpej02Iru1qQEuDHiE
t1YpN+eslt9hVJ4eHO7d6uwF7aZEU8yUcbvJ5YUMGtsf//3i/34SAbbx86dMgtUYSJrhobTU9TvY
cvwep5M82wkI1//+Eb8a9t0KXSJc9+HqilRfjOb5SGXjbT4A0XTs6btol4FjIsElw8h7/qhg+7ak
7FB8QfdKpLpXEYyb8WgWZuh7Y98aMx2SY9K9EIlkkMFJQAmQPAwfJiT6Mg7X8kMjwnarM4R5eusz
VCUCt6rbednYOVHtMf8Tupci1XDiqGEQmpx0wN6XFomQPMyOGfz8A8LQisQkaN1BQUWv+sZGUJHi
LuOOTZW9GikHrMZEl60ll/SrUPOAFsaoP/jw3SKdY2D/QGzEScHAdx7pHVO/k5b9Yo3ujYk66YWA
NWt8EooCf9fGkfu+tAGzBR1H2O0fmza7ZbouvOeRw0+ZRdPcD20wlcCOHTOIAd7p533G2mbomwiT
cgEZrPRTOlciSn4T6f5igPbyBAvRN5y5sUHOwdS+rvX3rIF9tEvj3zz/FzvYXqOgsw5peX55eeE/
pF1/E5JjrRmw7P15XGK4nBsxXXKLXQRwYx/dNAyG34c+6V7/NAjC15GI5DR27UNut+uaspdjj96d
pZBLm25J8d6yBdzP9WMPaj07lFqke6Oi3kLquLbI5XII1k6mDW/bYDsmCqN7q6KG9OM4W3xM4Bwf
AEt5SnV+rNUT/vk/f01gAgApjgPYweXyMY3FdXbMaI7uFVCbdlsIeCc2dRa/+sQ8sBZ0tmPfcrc2
IyIYiKBIEy91lxWN7z8tqz8W/NO9/mkJhgGt+hiSaV4/1GN9k1tAlw+9+F72lMRB1wOmgMhi2Qo+
mA+BVcfm914xREgMa44ZuyEgFxdt7HYOYCN47ITeOxXRmLdiytL4xBhMp9IwOPnObQcHZbcySd0v
jLeYKQOvXybjn7qafDw23rsoFzfn2CYD1iXECK9rGLpTg2ab6r8f/otNfK8ZUspAjgDBCpLE0ScO
jCl64a7MsB07n9Pd0oQ6G8BdMDJPaT2u8Fxox9eOzupYqJjuDs+x76eOg5sJhgqAUZPIIdiqI3Mo
3UL3jkVBGrYqvAyNUcATUXqThscKFv8DbP395h+0DhRDjiWkFKDmTZ08iwm0yP/+pL84N/eORblA
AC1n3J6nXt+CUPm+1cfEa3SvGQLILo5Ujs/pDUA6cpsvxJ3p2OLfq4baeNIDGRDLdXMAwpC9W1t6
7FPuJUMpGPa0yxCqULu1BXWNKptk/evYeO/Wp254FuYU7w0s+IPoP7cx/XDsybvoVqXhtDWXOxyT
I7jiyQaZ43xMEU/3XkUho0FGkKc4dSR4MO37Endvx157tyyxx4YpGDt4cp5+a4bsL1DTvh179O7Q
nIgGzxCGpCe0eeUFVeMESMYxizK6FwxpRj0VFqDdWWSvqEKdnQQU8tCL7xVDfgKe3boIG+HUhtD2
qAh4n+2QgIXuNUN1Pk1L6jEqAgD3uB2fWp8e28D3iqERLGkRrSQ+bYC/FGocXtwyHirbAgS4i9vq
eqCMYrzl2IAX3dFipdYcO+3j3aqMGbDxo7ycPKofXhpF9RtbR5Cljn3P3dIMJkVG3mFcGkNLqaIH
kx9LxAO3+POwDOAZGgLtA/YToAUBfRvMHZshGzw4FXfL0+UBrODiMAaWbn4EO7TKa3Zsn937FZEh
3hSjA0pyPgC1fau/13R9PzTie9nQluSop1KMuInAXArT8I4Rmx6binvd0NQDeRkueHGfZo9jwD7A
fPx07L13d81E8ygcPITNgEBOYTGK3t+AbQ7U67Hn7/QJSbqKJOWQfmVueteRqVGBNgfnyl48tKWQ
TpsaasSFs1NPxSOfj9m20b10CMavQRv3qA13/RTdpv6CiY/N+pv1+Yu4lu7W5wg+/Th3A3SCUR2X
edPRv0QkgbrLx7o++GV3C7X2AwydwARBP/3Mij4DqRR889/8Ar+I4vYqorBeN9w1oYIIdR8/2ACe
xGiYOdbuSenuHLVgbSfgq+EuZOXdqui3vAcN+NCE3OuIHEkbKR0qoH0ysDJU7GZo7FQdezj7eXMM
Uf80uUZwu7q0mmrelLFKp2NLaa8jSoDTYHV46XBQRHZFA8C1LLyYj+2OeyWRcW4yfdQD+eDlORTm
w7Yda0VCsPnzsHQTCWa46aCUyIE9E9JYQMWP+avSvZBIGS0INl0IcvJ1LJneXOWYPPpFdys1XcIF
gF+AMNJMlPmQP4XpsYI5/YeSqEd6WCmCdFkKEjkm5p/zeHCq7A5R089KiRnyENPkfbHpRp20CI4V
QOn/Ok3/3n8k0j5fWIadJZ7rgobyLhj9McML4Gh+niutVtkqCMCcLYymH+NW+NOQiuHY6t/riUjk
PE0WwBrbCHi+UE6Pth9eDy3+vZxoaxfA1QFdhkpuXW6zDahBucjhWAyw1xP1CVD21FxC9OF71OSf
QRs9VC2ney0RSK+p6PuLKnnlX3VaO6TO6mNmVAiAfv6cuHuafrMaOTOxQSibyXW4D9Il/3hszHfL
M+8CowbUh9DeCDFLOCbXcAXqjq2ivYlRl4Lv1vL+UkKgVzAsPfnfdoD+4vzcmwDxjrUaVTNcQn3C
HzYzfmOUq2O3or2SaERwoYhHLEp9H5xC6384O25Xh0b8HwqiyYmRDwpJFp/LU5P2DdQb+TFnF/Sm
/zxdVL+oIWd4emtcpZp4LWZ7sD2b/kNDNNZ2xT9IPW1kBCmUfqFAnB8bll2ca61XeepxoevG8E71
0Vcm1MER352eBEigPLnkEQnnz5dHp8l8PvbWu9WZi7wNxx47+bjkFeuaBxF3x7Kfe/mQpm0aJDPD
1ZxPY7kgFALrtz+2je/VQ9YZ3289+mxa1Tzztn+Yf3ePuwzqv+hB9u4/Qrg83ZoNkbmk4Ql4uuSb
d+C7Fls952/HRn0X3q6Wh0GAK9YJkocb7qgqJPKgR54d7RVEQTibTpkaX7RW44tWG7mCHKqt/vvp
l2X4z9GJ9gqi1vQJ5S0u55ovzX3bDfwtGSYILNFoEegi11F2r7OY/Fi6lB5LTkV7ZdFo+NT0k8DV
2pn77ZKD4XA5+80efwkr/u032q3bIaVgtEkcq2geDt/MkJjo1ORsQE/oAl+2Uz8vSVC0w+ZsyXkW
w/CQBu7QRIj24iO7mtxJFlC4BYusBGT1vR8T+ptvFf/iN7v8+d+itFCipXgy+FZdlH6yw6hKQvgx
6+dob35E/aDjXHB6Wtysii2LI6CxfXZoeUd7ARIK64FcV0zipAGmu9ui63Tt40MbU7SHocGdeeH5
iFfv1+EG5PpbycmhgzfaOyAtSxu3AWkuFR8kmDBd5xfohfVvDB1+sfj20qMUGF6QmR07LWhsaE+S
EfYxVBYl32mUQHLiyAz7c9bqFXUPb9hw6GiL9rqk0NkFrEikcHIfJ4CFxEF+z0nrwmMT9R/aJNQj
AfLAKkibqSvajsxFQNSx/XAvTdpyN4YZ19kFrx29TbFvnuQ0NM2xmcp2ZzOVoVCBxGTK0rp0gm2F
68ixUlm01yZF3RjNQmBg9Dw31VqD3y3qY9mEaO+UlKbAt7MVDyd505/DwHwdt/WYbijaq5NwxwqG
KbhsbDXjV7p9d9T+H+b7/5POFO29kibISrp6xXHAc/dilTFPRIXkkAYv2kuS3GVzl0IDYxpOiD1T
9selD+e/D89/Dy2ivSJpAYldqzCHvq/u/TeAiEBZR2De02rs9Prhv3/IL3b9vSzJqa5WYYDRUcHy
jgB6LEhLDl1wo70uKXRoI1onbMthOqjSSAiTW50cnO17YVIamtwuDptnmlBRWDhInofINL8Z/F+N
y26hLtTIdATCCpHL/C3i6h4u6cf2r71VEBylaMBgn3CaFlLCffnRivjQpR96vp/P8Iyg5mwpxmTb
QiSHpYhgReSOtShFe6nMGDubWY3clt7oXDDczMl6jNYb7bUydgtDEzbQygSje4Of4ZPNAvmbmO0X
33IvlTGgxQ+9N5f0sArQC8pOkvvfJSz+l5n4l4hw766zyXFs5BRD/WAGZq69COesCPI6iK+Mdvq5
DblZC5tjBy1ZLbOPARSkU0USOCEUvVG1rzxEcJf/HwSl89zx6HceBoT8Lw32L2+3l8GJnG2hmFDy
QA8S4/fCpW4sJGuioPCjF1khB5O+SuFVXZLUJva6tXSx3VU0jX7aim7d4IYLYVSzEvzZgq6OJib1
jfTZ+mOVbZYXUE+rSojc30x2jNZznQRqrLq1hRp5BeLew2bdwy4umYMWHjteZgVPO/NutyZlp3yW
i6mabeKqjHzLvyXT2rWVVGr+uISdEg+QH2a+4Kyv+3JdJ/86r9OW/YiU4TUMsBo13LbWzE8rsH7x
Y1Mrlt7DjGsT91sCKMOdCtpaAGO7De07qo/ZfLfOjbWmmEky8q1gw9AtAKGHAAJmy2hgGwkAFFvO
QGtvCvpYSyAgpJqP18C0KnllZyTAPrk1WvOrdWU6Kgc3cPERHMf+2Vhc/J42lmhdKJq28jYP4yZ8
bJuB0DLvkM2+D2xt5udk6NuFFjVscRJsYMTmSIpq0FpNqZWm070f8kX+MZOIdDdiVaknaCJLB/kS
UFB27uto83BdIj7M7IuPvehQtiWQaReRnyfyMviwdTeI6AUrzGKZA/FHr9sZdFlAt6tk4Nqd4lrY
5I+xDeY+K4bGR3qtXJg5xuB4rtwM4oE3Kv8+dz0nP0BaGPo3mkH5dN/pZG6fgjgL8rthDnLz5Nk2
4QOwSXFfgNo8tUmJdv11u7wkynimzNDVUL9NjU/sk2gS1sRl3AO51RVmJHa8B0sgZe8qGlB48k5t
vL5uQowyekSkOLN647YrUqi8XoVPyPw0GoMkRNbWU1POZm7dn7md+eBPY9/C258OvbuD0pmNFNF1
wtIQ7c7L9KHlDeoKMGnS5E3zmkZVZwWrBteFTRVshuCrJ2jNKhCg27oMt7nZUJ4x42OfRf2jmGQM
S0Rh8i88Zp24TVk24KbnuBg2/EJBo3H362NbpsxcBqe7shgFUlEyD64aVSI/hZu17ormJrhFRnII
kKatTXhahy5+Jr0hNyObaF+2xjZRQVbjs7OlQrEij4GTLlivwcjM44TbYpo0ctMaeIcvRrbzWjDB
BClMgHqVcuFwxQDJOMNCLvuC1m/UbLths2Vbj1JXMZ+HtSDMdFdDN9PP85CuSeGSrlMQKks2V2Ad
C3/VJTH9U45TABJqk37IhtxaUKGbjVdJFgt7bfsOVZpp2EQRTkn+RtfEVW2ezsvZwe6kflxEHpwD
kB3aG8gL3Ze+J+JW+rr+GimCt1IKdoWlntOZ3ow5l/a1C4DwKmsCT51q06bPC9KZfHjpV6ZetEWf
fDHMnDwvXLG6ck0YsirVrAG5zdgbm2/dC+8CXNbWJOBTNbbuVbs+vV4zELaqhWbzcA5Mu3bncSDr
fEL0nKgCVhv+r0G0NHwIa2XrAgqUvrkTxqOGZtEgNt+0jbLlwAPdXtONt+6EM3d1D1AF37RsHv4i
m8DoGNFULpiEwD7T0xtlyfje1jH+OioW/Vg2qBO91OjGZ0UUrsnzMvWZugV/KYEWQDQuOdN4YR9U
T5S/i12HVqDadrM6e7/J4N7qxrtr8GaWu1YDl1ywDq5M5SRoND9HtIHHIe03fTbDuiwgP4fr9rFr
2XKVoUZyL+O6aStC0WCcxEhq3OdbqsNySVeLbkmr3L1O57T9Mcy6zc4i8dlS5IoNURHYVi4vfV6j
FiLoZvDvGB3LqAAqRk5kTriqVtNOUAQtudxebVLPtIKNMDrrQj9sr3GCLQOIibxTX3w+wiobRLyJ
VrKt5wcOdS8K3Gxc9GleI7qWTMIKqlA+Vf5Kag22bZHQSRcUnd53hNb0PJlmeM9XsAzndWDDda+g
6L0d1nUdnmfTdhw1J4h805fOro1/wFnEkwc35uvHNe+IPAcbGq+vGhbAc6FUPQUWDZCa9IfIUof+
8TykHO2AUuW32sOc76aFO69SRSN62lV+hAvWwzjJXAILRcLmDjOqf6iZlGhrn41A9RWontPa12R+
aS+UtCeaNJaWXnXkjziD8xzSeUbAYv7im/KRdVlf6zsqWJZUsMEMuYTrxkgqCavW02jFj6YLxnck
7LcKzSiY6HWe92WQwcsO14M4e9GoWX1KnZ2+55te+oI0PstLnvPkppO0gwf/vDzELvSvsoFNcGkH
WAJ2qqF3bpqmtohna+6QsRHliDa6knQ6vIldm98tdhvDamYpSIYMf6n50rm6+yNG/+6zsl29NEXM
u9RWscW8f4VAzMXXA93CtlgyF9bnRqu8KZtZT0nVRz79QnieIrMejMtWYlXHQWEj35N3LCrPqyVX
QX8v9FbDQq/Z7Fk5LuMryKyarsDUc3c6dnBEDzfS3NQUAOEyYD7uC1jvZde2braxhBXFUF8zlWcP
oMj1vrAy0MtVUjcyvqVyIp0vh2VYx7kYwtXRp07VWVzOLYBFVa60eNF9l/ZV50L5JqLB6SLkMx1L
1+ixaD1wYMWQpmp+DJo886V0ubqxrTbmbsmyTV+NmQrcaxSRzZeQ46DcRwVCEMFWSc+MdYG9lk2T
IfPjY1PA5+dPQ6a2PQ9J0rgqTwS5VYtt5BUDv6Y/2TmUlU6ZK2k8IZxyKrGfJtCNp2J0OAOKlegv
mg35nURHeAEv3OdG9QDZStpE2OnRQqOqeiHMnSNEHMWCxcgLuhIc0lPImsdF16aQoZpDsMCn61Hh
DpHNJCuoJbTAT7LVkPOnxcvPawdsMF0Ser3IiSEL06WoedMR55iPG7h7Bgt06S9j6E1yy32diHJa
Oucfxm3gU5k6AaBS19dBeqZdj/ZSgRa/yBcIYsR8Q8I260s9mkYVS7Qt6tyxdOwf6VR7X46joeLa
bgqewovM6+x2zBCPFH3fTf7HGukkL+JNA+03IQifK8dnpqu+F1FYSoLYAf7rSzh8YjUPXNUTxn1l
BUCdeKHFvSFP1slyg/n0PYJ69OzThE9/zp7Bn8bGPJTlrDCb7tKszx+Rkd34VZAguLrS1iXrWz4M
OsFcjuawbMW4mue+nujnLukirJE1sIhQch70JYMFrUFdPLKycg4Wb1c0gAvBmfI8JjdgQeq8QiOU
EK8CvU/ho8mTLSsQDohr05IgwgiYaHxkES4ZVT3PPC87nZNPPgsWhdybTFV7HXhQNotWIm4t80Qa
+qihUKhLJR36bqbFqacpGlEGrWOYOBTpBqnedZLXSt/1NSNvyM1PWYl9s73KIsKemmUNx6pJO+le
NzLMr3jv8BtlHKaIFqYH8ibcwEIpYFLLpu/btLLoBJo38nSLGee1ajLpsnc0F6fDdYqvr7JyyEgu
vnkzgoy6SVRpC7G0+VvC7NLA1LlOw1MAKK4s12AM27No4a5b+WH06x08pvxQxqKN+kp7ONmVCPrD
eynaZUL063R7Z+Bz9QlOKSwsbOfhPdl34wJj0axbvuZRu5AaIpN5bq/dhA362umxtSc3KHTH4V2n
HHz5JqkhjsTRe/K0D/QT9nG1fLAePUZ321rjrhotqzI3y5LkUTVkYDZVfCEbq8gYxXG5kbSPr+Uc
Mew3U1TDsnsc1/GabCmugXMD+vE7vjlN7kASN8NfXYsj9CpJ463/qiK0F5U0JWJ5XpN6JS90Cnx9
gk0QZ1XbhOacxhn5bCMyPtYUZ38Vkd4nuC2YEf0PkJIklY57vlV5a72/7tzS0IrFTRvc5DXUdi8I
RKkvAdqUw0dmtq57UHB7Q8Q1tQtSH/U4nEM8+bHlGwJMY2qqPzZRYvx90yZZ/jnQSWw/T5EJ0yey
jDO7XgmjbxNNaId5prsnOw2JvB7A90kqhNVElT38/tvT4vM2KtH8EOZ/QdkF74BCkm2G7G/1wX2Q
pXy8jTuUPcpN97rDiunsVvRNkkPBm0Fyl91i1ucYfxj4BE8y5Dx4BhcK4UDDA6wgfOymTjXaqfCd
znQN1xmlE5ifFSQdfYh+hXh4i0edYtKhb3yxXzrrm/l7DhNK/n1UnGx/5hNmrvsRRVio4YXVqAdc
UXOW8tLrKPTFmtmFnlx/QcRJmc93XrmhqfSC06tQg8DlVshRfo1Nmn5eAPC6ZOU7EabAxWdYAagS
zeLsDc7MtaIB/ssBAVB+Xu54PPd2fSYgXNZrmU9UTV2FvaBu8VE9gyVKg0uTraLG4fYy1msEWz7U
IPMTbH6dqqhUqyvBQYjCAkoc0WFXWOASMuGy/T4pNJ0jCY3WRJNVCBtDmL2nGYcYuGCTXuPPJGpo
hkjDkqCMay3F00RmKv7CNtu31ZxjLp1r32fshiVTB9pCki9D/iWvh8i9+hoZgtfWZp0uXZK2ArcM
4QES1hSbX4Z9lJ8SQoTMIfAa6faAz5rKuw3ckw9Rm8rmikx06p8CR0lUTdhhmltr+/kDAKggtnat
r+OXTqoJ0SlyBeFfHjhJcspCtBZeQ9Q0beWAkHv64FYXTkWyGaNvVzfz6ap2hKLMtUU/oOyZw2K2
YvkaoongA/PCox0k6NwAZ1NP20pbH3d32TzLv9p25a4rXARvMYTwVmEWEiAO1XnWYdbgt2Tw+nfd
o+mYvcYi9J/rUHNW0Mmz6yjd2I8mzHBdTUOdJeWKYok7USUz/TDiq3RNoXqPLHWxjsbqYmtmii/h
t+QZ9Gs0va1bvBQhPm81uzGeqijpo+c0H6P2jqJcRxH74HgrhG6TAQJO7SNYDzsceiBf5vQc9fBU
PeVdRNX3hYjWn+Ar6mLgDWuSY20hwC67bkBdZQxCNJcsiU6eohx4u+cExCxbUqSh23LDJVlXchtd
fbctMnHY33RNC4il0SQucf8cbygM6B9W70VTgCo1s3sXrwPuUIGl0hWgyqafEu3Yn3QJwvFLSJxb
nuoMnXhnJHVhKhvZhONXWNoEJDCo0+oyBYj+BY/ok/uJBWzEPkSIx5DDRQ5+wqZv1HWYzgbAdM9s
Skt4V5B3EiLzVCywmvigSIasDJAuHDfNJbXsBucN2gljiKVukFm3KcBmiubI58CCoQyDfpCQCmCb
g9HLtOAakHZhXPXcQsfmjej53UDaDSRykvGoxBWPvc51n2dFmM+sLTvm5OcUpmg3o+VDVIrIsI/c
M6il+y6v33rRp5+Uz1RSklDJr2j/2j4wYCLwkjMOdNx84ryYapo/pxOXf2Sh16QKZtXe4Iesz3Sl
wQkbq3pRohkjBEvLbErPmbtKxDKGN6ZZoaCOGaZG2akEwJJmAgjpvCEMEGeYaXcC55wHfWrm2DJv
g2G29QdxEf7+0akOYU6ESkz8A225ov5gIK9HiYbglEK+huHqIDkSbY8qH/W9W5Pw1PgANj4Sw9Gf
hqFR7BWmuOFcZkGEXZfj1Gp9hfJ5wqvBI7jvMcECglRaoIciWZBFKrelNjCdRnakSORyUrl9jJJs
/ThHyl8LzcL1bhS2Hb67JeQ4LMw4ittgdQZdkCGTNJ+KBi01z0tIqS5z1Zu+iDMaBM+0X+uHkdYs
LMXYZTcbWwJ+49oF/t9WcSE/GgF63jNnMo4Qo5JpKb0U4iXMIhCYcufNY+ImCgCJ5nZ9WHCpvqH9
3N+tPIp9ibsTXIYSjoN0xJVMPbdxzL4Ro7WsVIbIpLCJzD9Q0EVvUQrvYGPlpwFR5iSXd+RoWkTQ
ARpdcbVp7HgXDFmKwuwwr59CO883PBg2WuicN4/dZM0PTbKsb5GHINgt+Ko3c2cmXPjupoHlTeE3
4pdyVQvu+UmrA5hDJfhmV6zRk6sL2OhI/iFLRMfugiaQt7pTei6HWC3BbcS97zCa2fgXIIJKFIkf
66wgW7z2VzFMpr54tixTiTiOP8loju5jnr94X0M8CsM7tlTYNrcHR2UX3WsUuf9CI332wlCw+LIy
XC5u25pofj0QHSZXYZyu/gqYl2Esxn6WrwnaE1/ikdd9MfBs/YK2xexz1M7trRppewrb6bzWyLUk
7feZYkkUsXPzZ9QP4gLqGERrqNZj57Tho8D98oki/w12loNE4DQhfHqvybbc9Dg7X9BD44Ibky5I
keqUzy9xHm23k8sSWaw817eiu/re/T/mzqQ5biRN03+lLe/IdrhjNeuqA4BYuYuSSPECoyQK++LY
gV/fT2TVVJfY3ZNTOk1ZXZQkI0gE4O7fu25zMKw0nS2WmCP3MPhES4TOBQlOzTx5lGWSPpseN1fm
ZTXaJcseD3RHYsvrkC+24VAVfBQ5NUS3a1LKWyfZ1tcYkO9TZcf93dr6g3n0a/OzL9ZgnbsfdjJ9
3MrSBFgekuSc21vRAvnZ6ZWt0/TEB2MEbU/JCjqauVqjoe/mKuDy259iY1umyOHw3IWjUWZohcDY
fqiNgDmeBgUGTZOj/8FnaL7L/NG7M1Re9ew6a9IHJrctz2m/lg+5mJdpv7XKKnZptoK7TsLSX2hx
EZKdWynQ+cp4MH1jOJlKDFS7xHP9zbK39c1bp1YAQK62ZkuovB81SWjfLXvK+VFHT0UYs+7G4B5A
8yCRqXyUCQA1Frt5/KJlXclgrhVhBmXXDXHU+G7eBTKx44XD4bpcj8uS5aENPv8RFYxaSOIx6oSh
tJ9fgAjbej852nvjwZJHx9lua0NVt35uFjdq66YicFo13mnHT25Yrt2vRUUZ+Z+oLv4Xsul9NAC5
zkPf2hmyeHeSJ7yra6iIVvo1/YArfyb4SgG0IYsaxQi3uDFx3Cql8eXXqOB3IvAkazM95Rfy0MyP
+cRyZMr516pupHO5XP+kLtKTlTU9pcG7ZbncPy3N4dk2Gr/kRZDvfd+matY0ZhvdkbVpesfMEdtZ
9jChv6R7lO+N36jVcwBvJJXz7HwQ8bX08+dfuujvTd/rmgO1pBuqK6sPtsS5Nxz5a3fie8c35BKG
j5p7JUnir+1cfTE778+Eff/LXf6+J2Ks3TJWKa9tJ/FT721h7v5aBZ98b/jO+qy08wW2NjXqF7uC
x0qml1+62O8N34r1VZEMQKBZTZODPTsKEvTt1177nTBQDTr1mQoxZVfybYNg8bW5/BqB/d7wDXWE
IUZf7Jmu8ZWSuCEyk9L6NRHa+5YIJpulUjYGTdJv8ihngP4MhaZ/TZFgq5+fe2WtAIj95SYczfja
BKpo1farL/5uNUxZxeeqaBBjjv2ts+ahbPtfio+R74siyIoEeHcwT1nD8hlokQb19OnX7pR3cl5v
gCszTIxTcbeq+6xIrWDekvHXFpT3tm9oUcff0hSXvQGVM2vj5ObpryUwyfe+b3sWwndES3CXApuF
u0C6wFz9S9flve97SpbY3YjvQnrnf540nBQA3S++9runs1pI5gfpRl7SyWPpjruyNn9t73nv+56c
Tceux68Nlruf6/zFL5rXX7si7zbNjvhMx74E67lq3MJZFesx6/st+rVXf/doeivCgiQm3jEf/Z7C
8C4yKaX4kx3z4gf+H3Qn723fNjgOkb14Ycp55OyYqJgi1U4syC5UCy8MrJUX7bFyzOXvFVr//pPS
r//rf/Dvb00LZkA307t//vVjU/H//7j8zD++5+ef+Ovhrbl9rd7699/008/wun9/3+h1eP3pH1Tu
opJ9gAxeP7z1tCD+8frJW3P5zv/XL/7b2x+v8nFt3/7y27dmrIfLqyVZU//29y+dvv/lN3mR8/z7
P7/+3794+QP+8tvj+P31v3//22s//OU35f1ueyTRuhZPpuP6F0nY/Hb5ijR/90zbt4XyleM67mWj
rdF1p3xJ/g6U6UshXbSYrnl5zvuGGe8vv/m/Wx7/43UsaZLcxwn0//xe93/73P/2UXAd/v7vf6vH
6r5h8On/8pv9h/Piv+4PV0llKdexYTN4Q4cd+Of9wWK8HLbBee67bXQ+phoSHOWJznO6rTxoUfcN
PVWXp9D3W992L9YwgyXskriu1uOqMlOEqBnivSNgC8FFq8oz0xCxebr5hx4GKAtBxdQgb9Wi1xod
ROaN6SWkJreI2abNpD8WlebxarKZUdkggafPb8bGShxIo0XJ23yBRYHpNRBXFMHaCCTUe+1UZnpI
lt5zviZxmq/F3mvWuh/2s6fswj26RaemSPc0TzNaqovfNIGHC+tly3SQ+a0vmgMoVTOHIpcLcMxo
ryXGxS1ZcGMGRpG758IxkrHksA+oG3W47nrIv8tneelZs+3vgO+euCFPyR738N0oLIMYvDPbu7Kv
bAZ2rxOAYRgNQyATUwZNXrdTsDHDN6HbdJwkWu6QIUy8drjRTbLpwLPnVdfoZXg+fyh0Uk2kNhvb
fCBgLvVXhq5UM8MmTQfYa9s1cODaFUBaSznRJVCbNg6VSnvtBj6/eIBsNIcXP9bGqmUdZBKl2JXA
kUPd1Zw2SQBZV0wBGFXzFJvDkiLIMqYTbs5tALYTiIO6stT3o548J1h8a3zk47LHT717iUjUhvVH
zHs9qpul8gCXNS5/HUi9xFc5faROqMfaGPaUmeIRD2S5TW7Q9GLrEBrX8rs9uH4JVAdltyu4gVtQ
9bRIg2Fah/oMgZQ0u9TkG8FsajcE/FNe6K55hgSoUMl4tp1ZPHkC9jSwcslPZrbZDmqfwRM8NCmS
BtA8vyqDunEKUBMxeFzMeoY6wr8P3hWYeuWvdMlj9p/MsrLcyOjh43ZeoSYbZQ9H1iWqEzMlWDle
4OSCqowTHejGKicdpK1kjnfaIrM5AsFGLlFRNdn3mSP6fHCdGl7lNJn2QmLljMDhWSB3atxg0lAQ
+Kw2i0m1phtT5YepmOM5WoauATAqt7kJl4TY9WhMMnVX+4uOd93mNUkI8sEvtWUN0H5j2bUfyCwu
uxCPSrseCs+wZbCkeXo/mnb/3cIAkoDJALgEaBLjMlxVC28yr06G5DiZknue2OUzdy2XcRZ9nQTZ
mts2jP483HVwkV0oU8kX8ynufFDPtff3/qjaL76adc8RUMYHshsrK0pAkl7qyhGPVChbLxuCzM+t
hlUDTVb1ddkljXn03DKZr8FGRhcNvsy8oLdBbaN0dBaLJyTnZitbAnoCu5MuXY8V/ESkhYfQgypR
Lwu82WmAjstmIRV9mT6g9eqeS7tNqQBa09kMW3flt67RjKCiwxr2RVssMQFSnHI+AiSvzXUHkg69
bpfey5LCvZQA4ype7gYhvYHjbJKucyDnSoM5Ll5fnwcnc8Y9S9WqopzaoeER0FmWN7DMDTKZeWsq
P0za2jamQDo5xclBgVJj7gn9N93taSh8I/2AQW1YstDQM74sHsB1W8agWyyyGRLFY2pCcHSxjlRM
CWs4ba2dHKTfp67JXVoIMUXWLMzutHA5qmiegPR3WWVq58pIDGtA7GTrHvA/9YwrnlvY+dlqgBLh
i/TSIVZpYL4MkkSYHBG61Xi/Smdqkm9SiXR6Wfy4a5jPYlDIHh7OeKo9sKM1jcq2yyYnkMayzvTO
WW5rfvVRKm8FqiwDfN3hqNGJ/OjPuZN82kRv31F01PUklbjWp1nQA44Ilijxg3TIcju05bgIp3qW
GtEF7JpRq5VSOBOuUDw6CfuEZ13JkSq9sBiL4SnvEapdT6Nsxw915qDMTNM+XgOHBwaEHJa/Y0Mq
6wqBGc2YqCZ8uHc3HUZ/X6LNSsmLRVH0IcF8g4XLj4cHz+ztLOyQltFXWhn5cvDXNo7h+ObqNqad
DY7XEjhERZl2+yoeFxSeIq1ue5tyDi7cVuQ8VJdbUmR2I0Pf7bUOe/Rb5Y2t59xAsuugszG0Kqqw
SMvidlLmxmba20M2BjiF5B3qkXg9QG1X86EHTbmPmywlzQ1B5XpqrE40oUB+8Qbs2D479bate58D
+s2k1/YmYW+63BpCnKukuhDamfDz40YvGxzaTO7kKXMuzq+GfVdGMYe+du8ajZPAHZbEGYR5O8HO
buswvRpN1X5PSAwobjita2efj3Wrgzj3nT6UwjLNgOhXGJgy6UHBZGyJ87wSDhtlDRtAExRVH+ug
V0aNyJMgUC8Y/ArWP5nhtyPPTcyrDDIAgTySkRePiWkJ4CzTch9jUfSRW7lEkaZTmYgw9aAXwxUH
wNkigX6BgNt0dam4no7F4PfzPslb+2Vp08TIA8IIWo1ewRxA7hsA+yP6g2H74Og+RXuhlDpMY+Y0
Z26oZYyIRXBgKLvZefSEbrFHLyL97sSl9kJjHNYzzb+1F7Wd9BokMu3U3ULadmdO0x9KbPK8ZDWX
t74/eag+jbV+rca+/TgbPcLqZSJHB6hTZrW6QWHMPYYmwkT1huYiRdCUxcYx7qW8sxxrgZHTuZnf
lWmxNad8WFn5OXykD6wk+J6xK2dHy7KzN5tPmQta5Uo+T0gbxk+15/vjwXDyBjYC4bs8e5M1iUPt
Tlof68HdWIP8imURut42d4NTMQA/LHarhu9ZbTryItlwJRJe4W83cZfJrwRQJo9aWVD9RmqKb/GS
Qshl5Tiy2zQaQg5vjPtBTqotAjSsMK/SS7uPzmyK7501jqiy0gTRIjTQ9q1cuN33rl1Veej1pRyC
1K3d1wICTAac49B/+J5SV2Kw0bqv/YqayuAUM++kK+TJpos2DZzayqoA2dh0kyZmn/K5teJTVw/o
WtzG51ABB8c50dgQFQazTtZkVxPnxnI8lPzyubnpr9RcuEMQi3R49RE8n51OpU8EDjcfmJZWuXPX
wkI20DbTTdbYLrJYl8bUAO+kg4NvGPQQ1eywJ9Su1Y/JttPr3h3iH/0yieeRo19LJZqyD2g5xwv7
sM06aLykk6fBmMTbTGayCeWm488im/sfqe038ZMmgq5gZ2urZedPRSq/LAQvTR8bZG1uHVJHVbsH
ktNMERkls4L6Eyz7Mnv/PAK4ihHFdzzqqDBvvkNx/EnbGRHyfpBqyXjoe21Z7tDc9w+ZWwwVN+bU
mf/qe1quzdQhlfQt9PfvSxIlE9MEOesGLuzZlaVa74CUbKG5itiGAobsT2xEF+PNT38j7+fidkRq
wxs679/Pxr7NpmA6QbMmDw77bcg1HunL2XxqZYc5GhYTMn+sfcQAy/QvgVgMWZbr+sIhmdMjgs58
H/CwXXp3U7Pg9NwgpEJyCUkl6+//NHP+T7Pcf/sTfRcVBoOmcDybofPnSS4nHzpdWMyhJSwnbFf0
TqzBQpI4Pv0ZIHJxX/18OS/v5ZhkL1qS7oh3cE5s5n3SUSsajBy6oiExqic9+wLHBKLoP4GM/khK
ef9mFm/kMfP+Ifv/+Q8DqpuhVVuHmYbVx1ndmnNrJbZjp5FxU2Iz71pO3ZGmnf3sVsr7ir2LZlxF
wsjUYrFh37GelkUPr21Zr+fNaFE0/98v/s84/OUT9l0+ZMdxPD4CqS4wzD/RK6jMVVPMXPy88Zrd
OGXl0TLy+G9gzr+ErNxk37qmb34M73GTn6CWu/atfhy6t7fh5rV9/53/PyIsF8rof0dYXl6rrxmg
3d/Qmj8gmcsP/B1iUb+7wvM4CLLR+QJE4x8Qi/wd05DiEMwa414OEv+AWAzvdx4VX/F1vsE2/4Bf
+r9hLIbp/S7orjWFAPlxJRjfvwKyAOpcUJT/uoVtB8gBOxkwj7RMwTn/HcoytKsxGtZYBF1B+EqU
VtXFlySRRpSyJ0yC6hiPxtvAJDrpR9+Zy5MmXBLV8JyZ5EJF2ezO3xeVrwM6+TrRZx+3FO5FdO/e
m12PFrLRjpNfeot6uBCh4bhN8znzUaKUUcFZ7rTluWO+SH8pyvvKNtATmrlpCOT9q3igCkYlJ5/z
2hTE8ZbWNwn+7i6yGOVHChznZws95EoF77h6ey/BDLIhgi3I1+tkfpFg14innCgBVOmuZFk5VoQt
vF+qoEpWQz/EVV8jY8gMw6h2QjuJd0luJ1bU5SBQHBwKOgJT6eSl2WQWNOgUbjC7pB83w5yuUlv0
j0vHPGa12fIMpNOeV7/2+MX68bHrt3afxc0Xq61QJI3199Iti4iU0flq5uIiHbAGwCNXv7qCS+za
YjvFwAHHTM/dwUbbfSPEeGdk1oXMHdfAxdQUmn6KUSRdrGM9zeNV3xcIDoX6sg7ZBKIlvCvs++49
gst4l1via+2UYxQLPR7Rs5Anl6on392mK2U70xldb/0jXezhHOtWHdAyiRCqXQFP0b3RgASy97rD
s115cdAOOIDyJp6ZIUpraJEK2nNjDXdIJAtZhyz0ml3Z8Dg1fFoczu37wsWrxQDZiqZ7MHqC4L7M
ZJWhcS16fiSoa7SiSdDhQ1hQ+vlVZ7mhRMuR4w2E3rvLp4swLE+uLMFp8NiByJW39trc11rECf3l
YxtTjFd04cRJ1EJjaBM5a+J/2gJZa+l8khebB2GuHwvmk8DDjo2Tp6Nm1bDQ67jdhnoXaAZiCyEo
nnDsGxY/YZHTbOy8bvL8D1kmS2ePz3286XNjipZYzg+bVQP6rJOn1WOKptFDRjNOX6Yu9qyjaocs
Pm85UVs3faKbDNI5K9xrs3S/piIV1slQ8Vic7VakLRLP7qXHnPHYOGhm98m6zMmhTDzZHmMkt8fS
qx/k1iF6SdvhbbMH+1TYjvW5sLY+yOl1uq9JUwnGtT6C6LZtiGQEzQ9KOKaizu0ju1E1Gug5W/dj
YpDzsKml7r/1nsIMrIq0z1G9xQdzdvMtNCYXsG8uge6idSkc/4S6skVLmLYo6zJTTpfnYLu2cHIo
2d6CuZUHKx/eFGhJyAzA5NVo9WTwcs0zFLBurtoe0DIy0LKhyFrj+itAbtqBI1ktwplLu3O0FLVN
tzPWGsY1tzSwlg72nH+byqLwQzG6t0bTYOTo5smWTTCOc00G8IT107GtFxChNIua1f2WNfJUTH17
zQKFOaHaqI8IUg9NR9gmOutPpi3sJ2upGNs2Xe/nYhRfJzK4HTZvVFcGz6VavrMWUFfQbW7pRR7Y
fBLkJQeBfQJjhAZ9AnrZGZua+jMGH51zT0C/pHOddl+nEkleACZo6N00xYy1vrEBgzoYB5uIHSP2
jwbYR44SztCcBEaLKd2xr4faNB94eJedvVbNDXAu/roErWuNWPjLanVrdhic2QgpkxYRoOt3K0f/
PSpsD722xCk10B4GxOh8WkV5Z9DtiLuj7Q8Y6bb9OpZvNcjTFdSJsZex4V55OTjpQMjP2dKZ8Q2M
1GbhTIgPRZOrxcm0xlXvO+Rdau9qjGeuP74VSeFHZpGtL3qonzCy2fusctdzqZtmr3vfvTLrixy1
4e8u7CGslf19XozsZhpKL9jmWu+4NaynWSDrqtdsOztZ2u3malo4FjVLQnK5NRXXkBZbZOPHPpa1
ePOzJv3AehtfY1xuAVsXswmS1anCzkMq5jqVwzjWIBRrne0lRwm4N4S7vViOi5sxj+P8Oi/rEljO
KR68zqrPSAnuTFv+WLBaD4HrxR52zbi5rga9ncnsGfZNbMsPxeaNzxo0/sBK652QFCeMsW38SS1l
srNZBoFbyS88mciH7zK2mI5kd3NVIYnmrwVa+S9q5fTuy2y+n+AvHlYLrZx3afLC/ndcyqw+FkIb
160But+mAKZqdriIAMI9v4nrXC/TgGundG/duf9Yx5VhR0r7JLJam/3DSxeEcbV1yimSOXR5fJ2u
UzQSlhUMDf7LVr62iGFNp783qtFB4LfuK12LR9nVu7jOH6pF4zpSeHBRbG/+Ol/JTG37vG2bMFXD
Me9GvbfXIQnqchlCoKT9IIHnRz62fWetH5haELoXTtRZegxT4Z4sc+t3XH/rs2/NvNQM7LHOln/A
5p7cELIr9uz6rBZpGZ8dJPRhYhnJV8scqcLdNvwNa4EbaXKbG7M0j25T2SGNwVlQ2us3MOH5wZu3
U5elH7t+tYLakHd2mxzXtpk/jtkkS3Z0Z14ZUbcDsssfzdQ8FOgqY8xtwaBe+q4DDE7PPQwkPnus
64sXLdjJEj1H0yjuGGrPAA9s0o63V1mW3OQlemsm4g+pqyGg53PqbflOUIMTqLH5jEX0mDpNaPeG
tQW2zs+OW1zl2l9PS9FKGWR9vR5ks33Ks4uEnsimPWP8vTMjNsQL6zdKRPbqsPN23ReHHlZ+p8mJ
bACXNaC1KiXdMy1YlyzxIS1i/2Pha/siEV2fS0Mnnz1dZwberx4jt9km0g/qCUFf1C5up/Z+myFn
3rLJ0GWAILu8KJnLV6m2OyDhlt6KaokUoEPkTX0XDuPGY4gzPf1Gckx50piwxXBjFmoMNBJQGUyq
LMO0gt3KfBM9S1yIK1zY1ZM3e2uEiDAO1m4joHnTLokZB56gdo9dWZ1A+i229LG667cR7Kex2vEs
KRD6Qh+i2Nvd6pdRhxFobzW+8WDUrC5Bb86bGVhDXjkHT3jL64S/vjKCWRocJLfclDrM11pDJRSZ
AquWk/s04Wrwd+Yw5UAkxA3eCzkMd1svneNwYS3Gzs7TADzGxIq7asbgtJ3yE8Us/GerpB4Qd8F2
7+erddsCPEVToYodhjONm5aeyWXkQ5eV6QdJ7eCOj0mnHAA479pkEDcEMqPKxYIazdY0foYILR/m
tXjoWmncFYnA2Ki4dzdO+4dJtuuVPdndzWrjvjSWL9r2uDE4godWU9xxBFyurVF7ZYjXG58MRqR9
2VaPSQ+OT08X9pe8+yycpYsog7yWgpLKxUqrXd9YIqpnFw0kAd2BcuvbuRfzXcIDDWAmjiJTXP14
e0sc47V0zfSculOyS93suHbGqXfy+RU/vo7svvB3s9iG09LolWJGNk6yzeb6Ix/r9KVKx/7aSPxv
C86k/aTb4ojj7ak1+u6WEUidZrz9geHUj6bgRnVXd013Rdt3O+sPrhOTbZlBr2TVjqc2vfZs9pNw
stv8WC6Tuu90uT3OCF7PWHtVtErvpjRXGyfUkpwA1wdU4ev6sVrS+gm/A5SP41ahlZttNLWZv1/y
S6XkBJRj+wOGPfWQNUv7XImiDN1KvKjB9NDuiuoBn1C7M5GNf/Nz6V83BGU82+lwIBCBs5+jm+ds
25CK14n3YVvqR4FL9xm4/LuxiBM285R43xxxcj/tsXJnxxJL0Vec083ZNiAHBqyhu5pYiK/t4Lpf
G2WP0FiW9ckvcP8EZgxk2Sax/VjPPGKJ0wyPo9jKK+Mibb3Yo8cf9mqse9uopkMBGnYwsJKioe6N
gyO1+7LKbLwrNUbGxBHkNDQZ4Z1Ul39cbX5tD1rqUUzzqcxGeSAF2vxWCm8CJUUvapVL/dIXOt01
K6btYiHlCsWuH/bSqu6IeRJfsoosEvJ7ukh69dOkFvOAPQVY1GvIv0AMPmXJustLpzuNlj/CdckS
O8AWh427bWe8MOQD9GZ20IhwISZG6bIi+V18tcTmdGiHsXrwxwGLA4Y4WXaQcw6VvfeFA421Eil9
NjKj+LRhQwO2duwDD+qHtC368yrsPoAgeUhXoaImxRq9EOcRzG5qXy0c5KNm2nZTZlCx5haIW/L2
OeuE+QCn+VGJSl8tKrlJKmcOiNSAbWbWPKrBK+4ag06V9hIGYqjEf7UxN4eeN37xrCW9r8zEuWo3
Uz6avUqvLbaOsLBgRh1ytndNvH6KG/8MBjMf8yZVH3KOSPvEEH6Qm0sZOXWHURWBIFZD28+itY7X
j9OE+YzSSbOfgrFerT2NURaqhrGB2W+KHUfb7L6B/PvAmM50Gbs+OrdCf8uLRYakeLRjYHtpcqUb
Mtbq2BDnTPc96TMjOOpmMXOsRssKYm332UQXKk6Y7Ho09YcJYC4cZpPZJ7GBAYzKvi10mdx4OZB7
wpDF/oiQIrZ0Q49F5h/12nM15i6JMjn0e8QB9gfYBOoi5qXBZ9x+IzeNJ1TjVC98LDgETiigecc9
zRcPk2y12KuOEBJ0GBjtEuZQMu2ZvdvmuJZWxkaULX5oL9abTupnDG7y05Z2Y1BrCwIB2fdXPi+U
D8Mfg3L23DP0P3M7n+ImyUK81hjMK8s5GNMEXUSgQXWy2rzcVQAFXZT7a7IwDsbA652Ps0WJHo4x
JWjAR+ZxtgpcORm2+0scwXUyYZVAsnRjSfFByhyCShjZLYTmp4ascFM0/qn1vRtFHk24aG/FD1xw
pWr/AZ+9H5rjFO82nb2Ck1Ts+uVwcID2r8wpPY51vgW53k4iKV/gq+c80EPf303C/4xiX+KlSt27
lWPsFab9dg2RcZRz+S2VdXJM7WG88XrXOUrAghcUczO0iNFES7UdjNW/aseufYSMyb5Ol915UAtl
WG3x2CcrmQ5uSxSfUewTy60+arf4CHDUf+5Hf74b2QeidZzUd+aDV4zpt41Zf6v7tH6dl767LtcC
elrlszg2SUsugKCJ1TCKPlJy885IuneG4xtPqeiyg4vX4zU3Hft5mS1xMKS+Lqd0CVlkLFjOTSWc
7VV3nIfJPDKEv+AuJzPGGp7hor5zi8Q8Fqq5a3tpHJZ4xs9bN9eupZJdo5p8bw+l9cPCGvnRAdQJ
fGxN4XjhYMDXu2AbSYlIsmI5Dob6NpH+uQRehXYG+5sd1eZUfVqmYmDdTrv7vG+HEyObE7HxGlE7
YjVAnm6HFp125xIU5ZIUj57XLoe9g6MsFI0wIhsui31szYPWN/UnWh/q0KBhPCjreXvA8lue20Iy
AYsf2+Kme98UyZ78IMeN2tzoHwlW+p4T9USOlgdQXovupjYwaxUe9OKCjXrXGfYSuEr1h0boLsJU
sVzJzReHRG+3puNdz6v7xPGIQ7lV9bdt01YnGtWta6p/GvQ+JdIByCH3pc4YgP02/UElnwhKz9VR
Pzn19ZAv7c6Nffe64Y8LvXalcMz+XOIIDkjqSIO22vLAH/GzkW5bHQq8Uq/lYC63vW7Ko92YFYKr
7Xnc9IaxdnSvsy1HWNRI681IYiPEIGI9lKPG/EKIBqLlobppUqoOFOPvGWWcfMxq0ezxJw5ACpe5
Tm0zriuPmRCOsDvozLOYq1njXeYMnGzug27nNLpkVgSI16rjGm/6RN2DcTIH34Tzkj9AoNBc2flj
LwtKpmabiBEtY1j4enmYis6kjyv+Iafcv6on5Rwr6Q5HaeZIpTqd7JBx3Dsyd0Fa8E3OTmazB/bV
eeb8dEs0iZyhCEnlqRzgjtMM0BhZIJqhmAcd8vzYYb/U4wOu3mZfVn4NXAep3BEGhh/Y43QUz34c
bWp1owniLnTt8hMbdBMaxrrtSBdxLzEafeg7NeK21HhhxzN2sp3JhcFffErkrPZVbt+tdXVqUy+/
whhOfk+TrqCnLmdH1gdm+8EjBNKaa2REXnbMF5AlS3jmQekegZBsYWJjhDOV3X/C+/p5TUAWgRfl
S1J2XynjvpNV3EXVZs+fB5juy73Vn6SZjQdA8Ltl60RUONabYJcNhyYtdoQHEdJgQHCO5bqEnTPr
s7L5I9LewIe82nkVFGUO9JpMhx6Z2wmt2xpOwwqEaKWvyxTH6szQPsRXiD2SBYVSnzaHwqmK6VoO
zvKocT3be5QY43YfJ0DxQZXHoo5cYhepEJWmvd71+OeuM4UkJ3RiJdawyHUfA5z5U/pZuwqLbRyn
6M78PK+fST9AGoGARy1B61Te80x0ryZFwS2fSnNuP2YTN1yg69ZYTmiMeHi6pG1GlBELQ6EHO30h
z1U/sVuWRsJg6c3rtHerljWvFyVjyrzmjy1CMvPNGMDrHkhgmY1z3jXSYNdTqtoC3n6QD8MkmLhz
jdw3Mn3kLzdq7qQ8a1P7zI34xNKrdrXVhGu6KxDmNaa5nY3cIVBuTlAbna2Zh4nwaadarlFAjRjh
KBW/G3Li2iYH0zHol8C4/Z/sncly3Ei6pV8lrfdIg2Nyx7IDMXKeRIm5gZGSEvM84+n7g7LuLTLI
ZpjKrBfXrC1XVcoUAoDDh/8/5ztjg79uFVFbvqH07+4l9rg9Bu2HbO7ibT857NOyS7+TX1KB9qVJ
qcAFQ1rfIdA+qyzx4hs5eiNAacQXJM1KH+WPvhXzIyNh+EIBN94hyZwMdnXp9FXgKFslMbWOTHMh
Qo0zBGUjQaIIkqi8dLGuBzkKTOJ52Jcrutxa2sePxAnX7S0ZDDnjoR7lHr4+FjLdJ6E3ooIUb4Ie
1Mp9DmLrXKciBO+KumVTBxm2WhUMq2wou8uhnOlLhGJv0MvzmjDpvdSYtQ1rZ/E49v3XFDVxVkn/
uYZBc9dFmn1XiilHcDZdjAZ7RKdy8qfWitlctPY94hXOBcySIbOSke2qrsxvIC2UB8RVknonNfPH
ufHlgb6yva3iqP5mzOH0NyzsCoRGRD6YWTq5Zxf+N3zsyFkX2aPZB+JABcA+DMKP/3brTpu8kClD
0TQoGnGpxrrEtjIO4sdIJ505ZC7t6TlzpszYZ1GfGnBXKBfszQ6s245B78aPhNe4AF1afOaHKMxE
ba6CsqrN89GI7Qh4pvArz4oqBFeFQeeHM7JTUMUlIZqfu+rdmKhrZoQVOI0GBE8hsxgOFlLmh8Qi
yJOiWhKxrE4b8BfgMNZttUhk9kGY5Q37ogDb/IWqhmd6QX62Mng323Z2Qy+a/Xkzd/PXMSxuqE2f
BaAZVkZo0pSfinoPGaNbwYRUh5yeEmf2vKSsOKEwUlCAVmEEnQPd4bBzcgdWVkAdGxfLopZLZq8L
1KXb6/EVDY8VWiH5FNT1NY57y6tgOeyMwQq2Ca7UvQ459Br9bLHGVTt6fax0GgkxM4nniL46+CUu
7lXZZMY52aXlX3MWym9B78sLDDnRRoDC/CusVHg2UiMtqBFSlkXuTJk3g1gUdK7aK8QsZ11oZt12
KNu65P1ERLV2S7oVuqFEQ3Faml5SW2a2kaGOEsbIdbECpXUnlfvXHPjins7ABXb3wzCFZbe1x3D4
e67rcSdq9uW6DymNPXi+6Q2YFGnTggLLosnwWEDL6x6eDiwBpVmrklLVVvatSUHeAkG0Mqj5fJ0b
10akr1HHHdnfPqFX+tkUFJnTunUuSkQ2HqMJnlnOJiYuDUKPx7l96Ut1DevDXcddhMBWTO4h1sfx
TEVhma6CzLgNC/PKcWttV7fTTvXRVZU0+7p03HPh+KhxLT2url3VB5cW7QFvaFw8yIlbg64JSuEV
PRyMvEWqpbFGP2jSB7aDf7vmNH1bQeEANmekd6YVX2Kz3/YzdG76eZAWGfMizJ8qraioPstnu6RQ
bVm0mUI3Du7EFDp7ygDhbSrjYuP2lrFzRoPybciPdt1iM5F/+VLO8aFx++e8BOM2uZQoTcccVpQD
/Da4zUp9/M58m33taznwNVaLDn26trTGXqPzUZmnUSJY12ZCGcnUxbDvytrGAY4cHoxUFh+MQZh7
Mx6H9TQnxgNl2Z/AJb+ggqX/xXd3YZMNs5fBMK8nhR7azdwrx5fBTVDyDlfRsllI7Q4weZipQzXS
bKobVu20akkzJlhmVbSmdoUGF3eHKIFSadUAb4j5mQ9aafepKqr7vk/uFvkmR1ir3yqamyvkIpAG
SmM+QDeuV0KC1Ms7+ZWkbn2lT6r0tGHILjPN4BToI6U2rOYlgBq/EV1wJZeHWotaAnQGg6Jn5rSO
2M6Vmfatdgxz3/sd+7e4eAwR63mQ42KOycPzgEjKUxpbd/DVsUJz1dDoNPPsMmhLZ40m/3subbo0
0tQfcsVaAA3lErwghy2RzQcz8LfcIPVoB8k7tbKrXE8oHufTxhkH7S/YdzinmbTOxt7O1jDUshy9
eBhC+mYVO0+GHo3d1LBPwvTe+M55ttBC/qrr3icBPR3H7rzy02nV98Ji3TUbzx+GYNxpI+qxoeTs
4ZZsdxH6OmcgJIzoC52PMPYSl5PwHiBc0a45EobVCzGrznntO75DqdVoyn/8dv9fqvG/FsDu/12p
sS5gXEbfn/M/7n6W3UsafX+t2lj+239EG5qj/jSx9VkCYRT6s19c8H+MMZpcZBt4Y2xlGNLGk/Jv
2YZw/0SzsYgoUHOYIIz4o3+pNoT805KLbcZVlrTwTonfEW0gBnmr2bBpjOCzcU0XpBaSnmNncKml
BiJvxEU0gpXEylDr07ZgEzxvE3bRD0Yi42GjrIYuMpDnuN8iBWSP3zVVet5QoTAACSVBcdbYnAQ3
yqVt1MFmKqADhdHz3LFjhqtZmD/KzC+zdWLxNXDyXRSd8cIWkIMfU7dBXcWCX0V1frDGiWNyKmv1
Bd1mkXr6lNfLBt4kTiDKlZWsGhlXmZfLCYNt4jRoeNmgNfT++4HIT7eTBLuAHZyCXcMuQ/NoLZhX
idHajwTt0T4SKLog6mSjhsBybjBB+IXsf7qdLVcloJfxodYjme0TpbA5lEhX+6sqhIe29ukGw0F0
Q/2FCdyngham3coK0aiu6eO2VEDS1LnMRVO6XqIX7AtdqqxncTsDxpvKZgHK1GOWbbt8NuS2AaIf
oh9p0INzcjXqLaXjKLvCvIVer3G74B5dvWbvhZ52OyHHno5e3tU3PUqaYT20c/wsxhwcr3T4rz3O
NWOzcSyOzbC8fM1A7oqjaF2MbRf+Fba5fq35mCsJolZF42WWgq05TJ1FSzIa6q9YIzgurlwEp/1G
i1RFTQ5M68OiqbE8AJTZhRmFkJB8CMKXvuz150Gq+BpbPISDPMBf7tNvA/JZdMOI5wKO82rqJjS/
lts+sjFIlMeGFa0AWGLDWUPGM19mCTkHYUU8fwlce4CxKf1RXwmnJvWvqsJCgG+cNcBsoKt6j65H
OW8Ds7LlbSzdQgMtNff2bmYdpsZmgXpYD1hMeq/Ak5at0AM3d/ByZbV1ocJcljaa4rVVErOs0nJO
ryxbGnct5Up1EWNTcfZlZxrJerZmVXku6FcoORkt2m3qS5mdF9SdALRqdU3zxpiMATmu37Trph3L
AD5OwFYCTmsbeeztXGurw4TR1h2S9WRdkqoLxq9S1qXlZDHNyraZeW+ass3dKHQj29IOL2YvLJru
rqFI14H8lcN3kYHKWDlMOXT49TDsL/LWrZ5io50q/CSjP3rkdNKXlEatcLSApaJo3jSUcNmCyHUN
X0+sW5H7kYe4vyJaicPdvT/AP+bgSbfFy7CslKsppeTx1IGzVRuB3xn/1ZhoX9umDjGO2KP2WHOi
G9a00uxHNWBLcvsh81dFYuTgW1DmAz3jUL8RkQToqMYKylmF1QZANR3TPIYwyTfQvyCK6m/oRFC5
n/oJd4ZosuzvOit6F6TM0jANHFfcD232c/LrutuhY+fEP0fQ0jgyKLhdkbAgF9o1MGtS5xNsB0Hz
nfMtMqohndVFGbiTix+t4rOBCj0+hF1iX2F+oWpFGZUyMpJamudZZsZ44iaIQrRxgwNllDoEqtca
Jeb9scvWRQlJaJ3FWgkEza6hXGkCITadZDBvK82qXQtqMq4fpp+5mTbFmMrLWu/ppmnSxh+GKMnp
PRhS47iiajyY56BGdEpbuv49g4XznNeWM29sUovTlbJSy1pNztzREYlk/MWiioAvIbfFPem4srxy
BqhnGx1o7lfdmU0qka1rwJQyplH3UmHa5RqmIDSpAQgvKGdrYNsQ8QrE2g6CYLETWpc6lOhhaZuY
GnMn8nkvGB0dd15B+vuW9pBRbFVnJvFvhYbZrDqmICscnaBNxocpF+XtKyGpYwbtjPRo2PjI2De+
4cMArLNTluNfiuNXgsRfl7FsGxG2FKxtxyGcRq3TR4RttBnxrdDYqGvNwRjHxwBiMb4MsX961OD8
v4aEro6Yc9WtrRal3au9wUnN8nK3tmGYjg2PhLVeHSMywmbBNzlmtXGKTJypLu6f6EQ2X6oot9hY
/Pc25INLvVWAL5dS6KIdU7kKH5ltH0kw89x3RZNG5QaYXJR5vTXaCPzEwFt221KJCzqf7iLNNPB6
AezUEfvERaRvfv2M/xf7wv4n/Mz65x8oeJs/WPR+PLf4kv8HiHmXVJ3/fjWLG/uNW3pb/8y/h3/c
L1rbn3X+x3P+44//nbfP9fc2+v7HBf+zeb1lXP6yf7aMUv6JrhD1li0Vn8mrHaPp/ol1GVu0dEzL
kHJRAP/LSq0J8Sf6WxstL15YdptLONV/6XwtdpOOcBz+TwHO+Xf2i2999kpwIjExcZHp9EvifzyS
mbnZ2c1B6Jl22Dwkpkyu21k4z71u+VvCBGiKtMm/BhNK7o/t279sC//+jLkqbQay1Q0T4yUj22A3
/Hq20EbEEKMF0zlNcDN1V8Imzu2ldi/m+M6CE9jXt41xV7XxJitq1G/pWsQPVX5vccDrB1ayYVUA
UcvqF4xeW2J/V0m/N/xDKscDXrqD093m9NdR13kUbNg4Qt55ANa7yRsc0vCN3WTeWA2csy7f9SHw
Xr3axIRXwMFtqcS9GicffMK/0l4/u90jlT1xAgVzCbcr79UltYwVBarVvAYJ7NXX5ca8TR9rtNSe
sXIPn18aw/0rAff7B738+atpeRhnTfdHruw7HaWEcbj262+BiDfIgf7uRhtA99+fX/HI9vD+ksuE
9uqSBYoL1l4uWR6azbbabNt1tUpW6dbe+fvigB1ie//5Jd+N4bej6TjGeyqKARsGVyReZJNeE6Ww
PRVW/eElBIh5ne/xn5Pd65uiLTuL1tBib5TfZ7WUP29w1aOQeYRm/vnd/PItvRstr651NFoom0h4
WlwruMrzVflD7aov9X48L3bDt/wq+BmcYb2LVtZ5fgtJgNbXA17c4evnv+JXMuzRr3B1YeMAwF2l
DOvoV1gIjokvozzYoA4Ra/XYh+Tvrfppg6OFLkjEES848aEsn/1n1zwarRSZHb01Eq6JkKqnYZS3
SJgD4B8ewNQTa/gHA1W6C93CdtixCNc82rI0ClE/xrQcoIFmwdhMx9vFYr5NqPGtSbMx990ElyGf
y+zSgldLv9pWz1NVd/umMqvzMmu6a4c9ERp8lfxE4WidQMMcjTqmR9wcNvPzL4eb9S5FGsYl8x+a
Y0CjOH0N3VlDLPbPTW3CkOhr0ZrkEPvElPG2fqDY1iiHMoRtSqoHuKWOHosuSJYXGKK9LkQwk+EC
3Ao8wvvPx9cyC7x61SYIS8vASGe5LEFUTI5WACoLfRypht4RPBkSfAqnQ1uPwJ1zul5ej2i1z+tM
LAEfNRpdslQc/+7znyDM49/A6gpAH40vDju+7KOZSpRubxox1VlDlYrOWMq5go7Q3ooiHTl2Vmzm
oPwrdOrciyq3Po/DqOQoJ6Apa61/1ndOciL68OiFw1RxhGvDM+G58OaPn/1cuG2Oy5xkEdPBwRrN
1XlcVtXBqtVPM5LDvqVtuznxGNhIvH4Vy0VZhx0KOZSg+OfoMSy6iBaeIhedxuy+zDp9G3Vu8gWB
a7JHTFfTfQmnmSqqr1CcUlyCpmg2FHDI7SmtVSeS/MRzONrns9OlskYZzaQi5oAgf+dLw6deDBVK
wRAHlBdR7TmnMmF6VVL7W91XPxBMnblFVFBiQc7Msdm5/d3Hshxk8Gc5mB+FjumTx/ZqHbNnvxJa
XY1b4rlRNNEQF4yKlE4rLmDU5gTaGMN2tlUW7sty9u/9sF68OlnhbF20HMySyFFeTvyq5et79d1g
PuBsxSABPbv8c5x3ZgUD7aLK6LdaZKILnoF23cV5Gu1zu8nuJL78aqVbfUloEEaR71CdbUXljaCG
FW2f+EZlwI/RxWKi38hqnr9EhhlE6xO/8mgiX5ZJZzka4VkwFRXRo0OLK9xWDjJ39swB/gXyteyb
GBJ/NWYB/IZ+EluIos0KWYK+svFzHSoq3Bsqaa5H86nzUOjAbW/tG764ZDcGbXcCK3f87f/6hTjr
pE50MSc4e5kbXr3dZDIb2enC2aOnQ2HoUBdcwZg3toJSFN4SVEl+nYLeFb65L6K63ylVZ5s4UMIL
Lbjcupx+Lx1b/fpNyyGP+de1BWf7t7+prMy2Xdju+3ZJIHHpMnrlSDnk85dzPIJ4N1KHRyNJOJac
oo/8tnjVOUdCtdi7c/BTr+d2jcFIbjJ00yeW8w8espAW5RbDVbpU1Jje3pBoqmqs7MRHKhx/n1ys
Ki2u+TVYb/Cy8H0fsB9Xz52JoM5pk5og9rr2EMcrbxjJlZMA7E981cZbR+PyjMEbU23XuXVrAVy9
/UkQ6H1iIWx/7xO/92NMTQs5qb1I6jQPY1qxY5IvztOwdbdUA40vBDxh/OF9bMchytalr2Gqc3oH
b1iv2k09wPpJ5ibbtUUc31UsxxvRz/Xhd98Zv9rkkIbdk/dnHI3WlOULAW/k7zvcVxcEBUBY7yp9
n/r6dGJ4LIPs9QTDA1raBgLXt6EkFve3DwhiuutAZndxhljdg6rjIN5WAGNIbSHSy6uplu4MiLj7
Yprh5dY5cWze53f7q4pz/BuU0sELKVcqJru3v2FyugQ9tOHv82aovpLMltwuZY9booIgDpAkGfbA
kqau9Vq7137kfErRqrSgLs5K1xp0AnH7RaLuQJRF1RZ/QKJ0fa2AevwdV+FYYlxJ3WTbUyC+gKUd
P2d2TIShpH9K5prELLIShZ3df35f71a15dm6fAlCOfh+xfGxtw1z8sUT7ssHi73NuknSBiQeMO6q
bmNnab7NShlvGjk7mxYazDow8Hh9/iPef/78BjJ+TXy9Amvv0QcApEzOquEDcEfZb6MyxQLTpzQs
jeQUoGH5vI9eI7s7qoHUMaQOnebta8RL6ahg1rU9Nh573RHAs6bU0GziabHTWOglkgZ7Z1vI8sQI
+mAQu9zmUkCxTKoNR3McjkikU0ml7XPQantNj54ROdL0rWaixhJiIslvI5uxaskXKVGw/PYjXnZv
LjtoQ8d5ejR8o7pME9w/wQFcln3hd5N+k8NWIW36JM/5eMPIiHpzqaO3ObZhRqJNEBz4ZtW+QoZ5
6FDfbyd2desee9y6ELQo/oP7M+FuCCEoxVpHe/fM7Fk+uiQ4tIHqN5DQv0pmgStdDuWJK314e0rK
pTPqcgxatq6vVuk+NIxWFYLb41SCdNZfsbhFT5LUzzMz8617TNEnGL/vvw/mPsFj5QxEgeo4Ctci
ZWwKeKSHJHVhDWE92DZkX2yxfri/dwZiLVouxTfo6MQUceR6e3caGj0SwRgn45x0z7ytdOOL7r6M
SKxZDTbIegXHniMYKX2FFp640ffPFkgAUe6UHqkwcvm3Vx/nNHYzwhQPJBvkB01F+CyMfryq5bJ5
jEp/rY9zdmrftfytb+cEvgmwBcvOnk/0Xb0xVqkQkwqQ3tbpvrOd4CE1DOw5cz1P9PXmITssyRs0
sOB3jQdl+OIsnVw6NSLOg6diDE8VAswPfhMbDcdhu68zXZhH2xRm6jGfE5e+qCKEbiAbbo9ju/Mc
8iY9lNrUI/IaMW+q2Qe3iaczelLl1gm0bocaA4tun/q3WUKLFFpKsR/KpjsDwjV9y8DPb9A+IZYF
M3Ae+XF5g024O9AnSw4wPUYiYmJSPqYguxGjb15iLk7PdPCUm3joqzNSnnHHqFae2E+8f/fMiobN
sOM0Aa3qaIYagKrXs6G7+7EL17VxNRPQ2Nrf8uoKd+Tq89nig2stexa2tRwHHOkerQJ4bGSd1Xlw
iCIZXlad+02KQD8XJUYat0wfGgwYm88v+cFCayrLscEDSaCWrLdvx3YEqmmmexYcgtj/UQoS35w2
BLfHfHU963iG0RO42IrcBPe2KS+I5fBPPOL3RyB+AgsA5zWaReyl3v4EXFWLQEBjHlFFT9/bfda6
KliT52psyICIT6x476ctcKw8XDCHSFDk8dec53NuIjYLD4rEzDOhRdXlPBo97oupPUEFer+4Lk0D
x9C5M/Ax+tHiOrU0/4cwDw+jcs4CAmoIOyMEyrKadNfwNNnG+/493jLcqphUtife7fLXv51BluoU
UxfGfY5ux5x3h32j1qMcYHUtlIdDHP1aYGJJc0HoMd7nPcoL7YVINrFRhT9f54X2NXJ6Eqc//yXv
B7ZF7Qi5D205dA1q+fNXi5NKYxs7oUuwJ24MB6/IWmTa/NSlg3lZh6ZOaM70e4zr5fiyXNPiiOga
kqrE8m5eXZM4baB41MMOjplGrBZxeMnOdTgxdt8PJtq4hG+4uu3oNDiPju9oTzstr1R0GHIdErNR
GXtzCZEJZ709UeL8YDAtT5AyC7VGnRni7Q25tTlYg0zjAwGI/RlquYdUd5Lzwvf1veA05Vl9kV7g
XQeBlVvT5eev8P1Hyo2yRTQ4EVL2/FWKf/U4S4FhzVdlfMgb/FzIxkEU+DbpQoV5APd6Cgr/a4N/
PHbZlFIcYfql9Hg0KVhtO3QT5Bbkrma4HhxYDowbbV3nPWoKH3nvmR7U8ZaVKvGEasN92LY9Qr86
37Z6B1axi6IXvYMD1aKo3k8tiUjsav3NABn4UGhsF6Dsql2rx8FO8/Px0p/hfPiUYJ+RyNyaTtN+
+fwZfjDZ8hCZY2lVLrWp405BkIgQpX2DKHWRY3bKyTbKwKsHiTfYxbImDLKBtIhcaa1G/nAE3XNi
n/irNHL8YAmQYU3j3GjLY9Fbp8P0GcjaPbSdAt5CgXtdGqOpAPaKR5rs8bVWLaky4VhYe1tq7QXC
C/VNiH7a6b0K9zBJnrohmzcAF/HAOA5swcC291Bx3QvNCsq1ZIt9lguOnrKOulu/hwHYaRqmQqsf
fsbj09hENQ7qwN5rlhucmPY+mmx+0biXKYet97KHeTVSq6yM4pCkXDT+VrxtS5FvZjRIGw046NqA
W4n5LJ+eP3+1H80DymZjRKPEsul8vb2oJcDZ2NRJDhUGyhWK94KSL/gft7aLE+vXB18ilXibOYeK
r3R/NWte3V8UNJ2I25pBpCENi3w9OO8CPd0a5jjuEjblJ663zCtHAwYpPl8gK6/Ft380xblFbdH3
YtCKRuArs+poFdq45T5/gMv3/O4q5BozadP3Z5p5+wC1WZatFiAGR8Xb76mUhF4bNQO2GM7eBJK6
V5oxFGs+IP/ERvvD+6OWL+HqOfT3l+f96nm2QUwmoKGQoQvVXZIDUjwOBQa1z+/vo7e2SH4Eu4Bl
Qjva200BxlZla8xnI7G9RaD7l9PUa3tNasmtswQe/ifXQzLAsWU53x8tubZwsnpA6HPoo3hjK3wl
htMFHk0yi9TYU+3Ij94eOw2an+yr6IQdzdYJ2NUAG2d8kA3ApHDA3Nza+bwfMYrUYsI6MH4LNDDf
/8FN0hHjK0eboavl1b56dS69n9rPbaKpSyPckfFcbQOBJDXwJ+1SRrp9+x9cz2ES5HKC6tTxUKly
y836MDnYpVg8tml+4ce8usGlrNkXg3vi0/tgyQfHTFWIdjpfxfF6YeZpoaKKAxA1T80bRBfvx4a9
Y+u48qDpFraKSRTUW91wP+jaqXygDyY1NuWYyGlM4FI63pjHfu6wBjvJAd/OwJprj1djXP81dk67
//zBfnwlho4lKX7R03r7IlGJJeQIhulB9LG/Iay03tcRfXNKqMmJz/2jRdigj2mxIefMQ+vs7bWm
uB9FQw36AA08fElMzK3TVMltNccVDOWuPBCMrC6HAtICO6LmG6Lgk8eu5SLH0x07AJetI4Vb1O5v
f0RJam/uiyk+cID3Pd1pWFxNzSfayJ23cEPEJpWZ2DP28cXnYQG+wgwZBn6JQ0/rd58/fhTv736P
o1PLMUxOuxSqjuvIlgbT1KhmbR/FFfTnVobF31lriWtZSNA/SJwma9+WifUjrVO/2jmWP1yM1WA/
NW05UnN2xL2TjzWupZp8RdGNxtdYk/2ZPfTmI6axREcA3qY3REJGwUpPQphxJDL3B5U89W1+R2Wj
u+7KuYM+aJjZTx/h9ogld7SfxsBsFNNIvOb0iOeonO+MTqRXeZs2G5+NxV1mWeWNZoYxlpshQymf
2BDgV5XF7pQsUWdJDAgGkeB9zts1xmxkTvj3SFEcNLNZkuBj/nUfdNyui6uSzY+92HeSuMHga+OE
/16Ys3rMsogVN4NW84KTO71ccOFfLW12Qq/MQhrQzrDQ4zqItx5BApmxDvLKudBrURJlabTxGh8S
IPSG2bCug9HZ0Xjkt01jADhysuAREojsPlcovR+zWbPlWtgZ+QRR02r3LT8b31wSZIJQgEw8ZXoe
3He4ydRKawEJryq9je41uyi1HT03hdS2Iyw5FbF9Majy5xDFj4FEkLsZAeV+Q6Kdj3tjov96RbF9
eKl0RT6D7jvmikJxLAA7SXO/PG95DaytmVYDYb3niuJO7mUdezAvGi1JuG4dTV9V0icvMjT6duOw
0jxZxRJelLXO9OSK1pFnNL+tdN31kbwqYb8/20nku4dak+KAmJycvTjru6u5LRoXE9aQZ6saS4S/
y+1CAaPLRl5fWiD20ZzOv4TrXd/7ySDsVY0EQmzgTsxqFUFSZqnT4glvVeTO95kV0T7t/EIlm6SV
xBWnYZ9/ycxyLHbgfNu9FRbF3VAnzmEOyVtIY0e/hL5bYgysKXj7XUXzQfZ9f1vmc0Vfp3FxZKZz
Jx500pL7fU0m+sWs1/qNw0u38D6D4EOsri2k68UBtysjPdh3TmVOnp9NHYnljXNZTM74HSk6iSWt
Jf0eiG3VVuvC0FNM3Ham/wADlaBegpGj1kYXlN+MoexfgiaJXWR4sorx4erlk2lHxU/k1+29ac/d
86xHC0aqGU30vFPJLwmG+BqQ24RtfrLtF7sdan1JudBLwmeVNjAMQ2SAo13fdxVO9pXyUSR6OTXH
56YJcWdMTEHPSZwMMcg56X5bnDE72NcEAZsqKpFOR8vfk8ZpR4i4gKEGL0e82FRNk50/jOqGnlNg
EOdRWFi1ONus0etbjxFAo7O8muLBSyPR+Z4WLEHDkWHlf7kDRVbU2JHdrcoI7/zGNFLzLGT5gFpI
oIfJAEngyVisyt/klIUhzsOSL8mKaFd5nR7WRL7kHaGkaRjh0x6mOaUdFjsAUs28uSnigIAQc5TB
mmmg/l6AM/1KWKd1yArXiFd6iL5zlWN7ObjDaD7OSd7/GKgFo+mKgKd5AjV+4zUJrhVv9jVcPAOO
mKcaynrimSg//gpiE4afMeCl2OKT8r8Pcdc+DlPqTB7kcwDOgZkavsfvDrN1CFsaTX9ECOzB7eL2
scGYe5UOFbZeVdVg/YKste9ifYaVNxJqyoE3r8cbqHnlQ9SUAy+0Y+huu5qIvLCe7R868AawZ2Uw
3dRQyDQ0BXGbr5u6J9scglp0wwROovBsm3PPWJuC54Ga2+wx9Hp6In2bXPTAcF56Pw9fJMxVA0co
ehMU5brbr81kdu9w8LnmuiloJp1zOjIf0k4uxoYhoFQ+OI1OYHi/xLBgtklIR5XpbaZX7XeU4Oft
HH3VZ9vqtiUWGjiLfhdYh0TWpb4uyeRbZyhQBwINgB2s0n4s6zVjoQhvytDSt1gqZb4vjBmYYKOF
EvRHZmi33Ww68SaK5/quwYt1h//VfYEpmT2QCnGR2e5Xjo5xvHY6FhuP2BGFLDbvLgAJzzCXGMBP
ZQftasWc5X7TUxLcOeQak+VleYapWiWdEW0g9kcP4OyCp0RU4SN/fS1RQ5HODjxtAlsa9IA9gCxJ
xpJSxd+F5RvdSrRa9iVDG/mla9Kq4aZIyl6Jibh6QBykrK4I5olZhJrFh2nOpn2npq7YQcg2LtIq
sRjbo2Znq7xrtXqjBhfjRUXkNoOJFJeIMdEST+wW2WpowyTZTHVeQvWS7K/mrAHhQsBNG3odAiai
HNwB9D4kOPfQNoV46vug2Q3B0OMNxc6KQzjQhnMGMx4VaZayX+fdUJZrcFojzlizaK9I3kAsPOVO
8ZRVVXNdskEEOWW6i2cnpOrsGVqSwTgrAwShRtWLb1poq0vyi9zin3Pkb6nv/6ehsVGmv9qvvZPT
3/ysu9d6+V//+r89luzMMTwswl5axyY14H95LJXAfqmA1C17XP5gaZr9l2Re/xO5Ap205dTrkg/m
LAWL/9LMw8ZmDtUNzsQc+RHOu78jm397vF5aZoC2LRSZNE/wfB4HuyIg4eCHNmJTgdJblYU97xyR
+CfKk28PoP+6CjVu16SXQH3/6CRYlwNlKbq7jPUSt5valW70HI7y0ipCF1wWXiuz+PvVW7j5Z7f+
OlrtbaHpn2tKNsuS4yAmm2MREliNPK/DRlsPPkQ8XfO1u0B1/oXdzIBWevNyzA3jxInw7UHpn2si
E+BtsyEXmOzfnhuGNgnYHPZAlLToKwTr9ixtgnlF2T3dfn53Hz1RehfIwTl4MoiOzrqIOiCMqhZg
1dgMj0UOkMmkzHQ1BD2mRg4vexMcz3bKYMF+fuV398j1DMtGWuMshXX96F26c0y8m2XA/I1Vr68B
Y4v7rKA0vk58I+xOPNF345NvZ6ngL91lxJ2LE/l1DcFuqjpohFVvkIDZXhlhhsiEDE8ccD+8ClcC
SkxjxdGPznstkMaUnWVNCOToX6o8DddaaJSbz5/c8VXwzeBylnxptmHRczq6ipmXZmNFuA+hWk43
bm+AJxZQUD6/yvH7Wa6CMAYzF0VkJp6jq5QitJqcZKBN19LpwNY13Bem75yVlfBPHEw/uCGqLNQE
aa8g4XSXQfqqwMPuroXOmDebaXJxERLBsAJvLE/Uyj64Chpa2kQ8N4UB6eiG6mkkqT4qCUcfhFxr
OvpqtorB778cZcBtop5ioCc6LhGDdsIkWoKDGjTlrBrifWDZEyXx+cs5vpelNc8ZnmmfiZ0d5dEE
AQHKQi8Qj5uqIh4q9pFF7vxWq6wT08PyWfy7gOEs0nfKQsvkgHAHV9bSe3z1ZngJdd+5lb6RejNu
MghNsH/05CkAyMwBIrHym89v7MhmwRWxIFAgQn7GmF165G+vGGZF3vW90jcRrr1VWoH57RbQHu3X
+MxyyufAytzdjLAANr/dnBtWGl1wBp1O3DkkgmVAvL55STHMXlZHfWkzogd/+1MagOe97LN+MwTY
QTzCPHB/0WqV+aGMMyzjawqE7IgtfPgGYPTazR79EhD9bcvudtpp6RD8nHTawORPVWNzWY3DMH8D
x261NwVraXbm/h/qziRJcuTKtlupDWgKAFV0U8BaN++7cPcJxFv0naLHdmr0B38V3Ng/lkyysvil
pIqDGnBCCjOYER5mgDbv3XcOp1nMARKdERybaSLYn02WvhdznkHZ4zB8LuaqVR+KbGpuOxOwxq6a
Gn1p1GPZBbNMZi/wLcbXJe8XOQ2nc619SkA4DWdawclmRHTfb7N+AJhnNEjWtpBEfXPDWP7yBeIk
g/HZo/djCqrtsCcmTpmejLhV+f1ki245UYuYTwNNVZ+Mb1+OkFyTSW+Shfv9tYnlKhcnS+a9B1Zw
AbYbkwO5JIm+CgIFuOrCjqvcExXstAtTo2u2fkUOa4tSLz1lFUlYxBZ5/jilDNkHUwReMeql0XxV
RLPdAMg6r6yTMyEcAornSsuVvO52dpFwGoUHWZLUmB1hbeUEVqVztWo2pKS0B0VxNhSBZe5bARU+
+5bKBMhpVwt1Uux0HqfuIYeqYvdqV4suicMKEnLCXQRwZiBTiztpp0R9Rh1aK3WqbnbvjdKtegb5
z7+Lkc+e3gr+3j9iRXy2McBvMhPURd1n1rfTSlI/GcCeG3P8lpidf+/JRr6JhCx4YNINH4NZ5ZSy
MzSA097ILYbTUwAu813XNNMrkw/zD+YEduZBxS9Dq/R7ahh1tClTpJQhwM6Bm2k0Oy8qI0QELNRX
lKlU5146mjQHgj9P3NBjaj7zsZHJISMLve56Ry/4vxqHYXAry7qLGMlXSz3Q4WGMah7rwEVzsJML
93Lm/88k4tg1rnXraG6rNmYsOToxuhCdgvCas8jfj01CScnAH9FuUHtGIMnm8TyeSCRvf5awvgGR
bl5EuTi/JuoyRXnrjU7m1XdcmLv1asDjNQzb3rWqfRqlaB9Jn/v3fGVwJ6Q9iXSbcyyaAuSZ/rOT
D820LQVUhABwqpWdPNGPxV67zlrtcp1Dbk97IN+hldvMwMPFr0hRx7Z7o/LoTJrW6jxHtCzWehkn
cWZejdrM++iVpKK+iYHqAayGk/O1WkXz2PQzCaxu7UE2eFQJRFCpdnwTQJrFtmpM9w5vHozHSLsg
taJxqh6SqYYdnkQRkcra6jkU95ArmRwBtxaatE0f3SGjtaq9DDh5MhX2cZZDfp3okqtfVCrZ7oqi
anPQdZ56FevYRlwq4SecME/OFMjOAKBtJPqM0aTVYCEig2JfWcwzfLtps3qbgYLTxUSXvwj9xAUO
aJu6p8MARpWpA+aIuvgKWZ0psMcAEIOlbLrTzqq9iKqalfpgg6qxCHo0d92ZYy9Pbs56xVwCMfWt
nzAkA7TCQ3NCkXKB2Yge9mdSM3WShUUG3Htl+1hTbHe8HEfdLpCz/ZqHchJ6DqCkxV+LD9IMjoI2
1JXdNMlHzVa2oKEB0x8s9mx/D2osn6VWXbzXg6VeoXwmb1R+02cmEOVrsc6tu4/iBp4oqTEn20AC
mx8KfzSnoM1EcTTgEJp7b0F7yF+iLip0EbGwg4VW4SvZlOUDmHl97yU5pQJpRH0b1BNZYK7ZK66/
luCM2krS14+G9FPrEkTwMoZNAooo4BM2PmtFrn87xCUvT8FbQROFTnkZOGnn/HBBK+yw0mNbHCIU
KmNQ2th/j/Y4QG+i7clyQVX5VwHwhau3O5UM4QKx/NbpIE5rXngA8xfffLVXd30pdQ7aN+OEAYhf
4PsF0JbCrD6DYOjDS+iPR68ZFeSu3AVmgiWUSuHUmSEJsArmHVza7jQAc7z3qtz78auWkHimOAVQ
MU1XsYnHovmwWQO+RJaT0ZVKOHdW29sxk8M51YHY96mAjexBW+b1umGb1mNyS5wSvV40u6uGklFT
uqQjkHwMhGHTUHlIP3g3hmHaCoaHzphnM4fLUZB2RvhBpyPVcMoCSLVDeWpMld/ko5Xae1p/ZJoW
ym1EQRkn+jGTFBu0rfBVuL2bRkE+p611SxfPvgMIMV0jvyg/+3lsbjMBhTBwm8U7CwG0fie8Q1d7
GjLxyBzw8jInAwK3lmLNGpRWI79i9qDlWBiLQZk6KhE8N0u52LtFNSb+WWkgLDOHnvUSB7LSgdsn
2e1YVAQdy2ww78Daoaeh+SzaHfNc/RTySTT3RDSp/1hkkVVIAqX48Vv4ZEHRIXLGiymWy44suLuz
uPTdWf2Y03QEckCdc3IW++CopPnlpTPNuVkD9Ala0afPRV1ZeejTuHHDBDL+j+qAuW0ohNb6UlG+
sg7CKfw4aKj5+RsH2g9lGozb7QnosXHvUSAvcA5QsjdngerHTZbqBt5Hj7J6KYs7X1IYDrGySeeq
LaQrgmg1siice1RO5cDEH99LEt3hd0nw3PSDccUshKmClmrpE2tOLoOz++Qa0LE0QsMdne/WsCgf
N7r7duTq66BYimzZE5kbHkYkyW6QFJSyrlw/mREdaEDgEGLBjWl1puPiJ0GLoYbuPqJ4eqPaObfR
C2h2Fo+i1wIfBx20Y1qCd8zUb4uzGMPGmVUf8YH26pdj1dbnakT1AZPOUIVwha1nZOMOdV2mSm8a
ivXINVOZfCuO8DccA4wPJXMLmAu/N2RJi8eBmRc8UWanzFssEe03ZzvVB3Fs908iaouKNoTRXVnx
mdXfe14EgXfsIUK1aGHuzD4Sj6I0S/PoU+dHtAdvOxymZPxYS4866ACUlp1GLvkxas/k2dntOfjl
nsoQF/g9g+OtORyreATEa6BTveeCua4BnDb1ICgx6hDzV70CkTVoFnkOLNyAtrNdbfCeIs/2pdVO
gTP5RCF0Ah0R04aG3j5nPK9u5Hm3hcsKF3LKcprtqvz8MTNtfsjcVMVHaZnw07H3mLcJ84gizFfJ
8FeiJ4jNXpaB3Lfwtxibdeq6p74tvSutiqVFiAvvbQtf2WwfhzWyujBDuTUcBOeGdMtXReNJlREK
jwj2KMDzURQJB9mmmrdq9GFZMeqZGEGcd4wdgfH0ARYoMdhbPThNgqalZgjb73GqcPAQ0HHmpJuf
Y+k2vTUHKFzLJMxBpaJj8kED4nSq7Nfe6w34DrXP7N1EWwOOk+YF4NMXH4zdUrgX81Q+UWj37wA2
mxClW7PqNti1xlu3jM1oa1N2GoORnsdOL8OqtzpKi2yHwzGpd0a+xmAG2rwR3Dhzk+qoP9ZXZHVn
qGKeqT9bkpGsGVaLUpVKsGBHndzVYnf3U25YjV9+te44rCGTpeqrTuMVD3tL/iyoPY5R286ZQBA5
7pmZqWbMRTvVy8EAg0j3O5Axvqtd3rbuPee5gX4QnIOnkdtBu629Th5VXUYzg+tnhzqZ7+pTd6O+
FEQ8601mu1AYbKdOvp1prm5GBEkvhtTzE59a+d2mTWuFBIrXJlBu0nysXaLvYz+KnDBKEs7BjLT5
b8AI8E91i+5sAJLSv+b2A6Xad+qKxF+aAbvyltmFWIpkqttEsoffkxld9TSOS/nIEAVWaN9o3eeo
9IovtBy4qSEf0zsZPRbhXPZ2cYxxwbBsFhN/j5S16coC82ZDLcvdh6aFWRs0WJsxsIm0WGnaRNWb
qXHtQAyd2yZUmjRI0DHx/FGQ6hsYNhwt7g7ZMD/xfhk555xq/kkKqNT73F+7d/KmE5gvbm8ssflY
nCFeU3bJ5GDJSpnPNL4X+pPvzTB5YzCt2fC6tp5+cRONtmhdreUrno2mD5PKM4Gp4YMR0loe7ayZ
wGyjZatPfS8yF/dt7H15eVteSJqEHbsRvPrBXiqbVS2OLkWXFze0/eQjQ/nTTUJfFqg8+LjbJO7Z
4KQlJOdq7qGHRNnljx+DG6FB1NVRYOt6/pXUfgQCs1rVFNChTWjEjZ38HHgSuI2klmegWrfi9xTC
KpasYvzSgOEQfw1QTDm9nIFLXZzZ27JnMJnevJ4eFxiXj2N2fjMBSiU/ZL7Lh9kcCiRC55QUR3Hm
CsIODDgOh/7cRV/MkiZahX35LlNGGW1dD7tVOMfw48KSsNaxalGh5fDbEdM5Tgsxza6XPMiNhfyn
2dTmGORVVAH7FW71aUO3BiHiaI8Tk9MbM93smHOIzaT2e+QynhgIL/ZfpEh1x8a5Lmqr7dKF3Zdb
ii8xbfyLBfQbX36arifHOzctJVjlz4k5Qx20ham5r5uFgZhO98bGjZb6xS6mZGFKnRmAgF1ysLb5
6I8V8CmTB8Fp+grSPVGcJ6hszl1WnzMJGT9Tvqm1FK8Nzqpvv5UDh8E6H27YUeZmx0Jd3iStXl5X
KMRPrsSHhON8Tn8Q8elmO85V/8m0bPw9jDMU6Zz4O06QWKR54IMP/1n4SBMGM/BJsn85bJnaUg+T
ybUm1FUd4+WRDHV77jK+uY6f/BoMVWBD1zFV9q7yE2j9Xu9YrDp+lO6coaOdiklcYmFTVC0cjttm
KJZ2BXInpT9dEMlEAIJUw2V7SG3OCH7lULLQPQajLYmuetkCJE+4itU1oQ2LbiKSFND4gNyWbnyg
zomsh5lztudpNrnEybZhMnaMOpsXmYchP2ivjKedO3fF+pyLOO42cMcMNDATvmduGJ77TQOdk5mb
zt9CgKQKC7jPiLFQvNGFrGKj4U9W84qHBVciUGOH1rWt1+wtag33XWWgLQLlDKaGiu5lzsbg4C/D
uClH5MoyaemwcYPhx3L7oiT6gR8JmZ7fySunRHumsmiq5GNvElCxnty4N9YN+mig1GkwzF7iPTLW
neo7ahAJQdKsgvHj8qu/GEbHUMdkDW1rQ7cfa65mc+Nb4M8vx7RjQ/TwMcACKNIe+PLUzJs5Meck
HBeP0iZTfGq+UFnjAGdxeoE7Lk4s3kZ3zj4hguHKQQ4FVxrVAAq1NKn4T8QPcxX46WxciXppn4XR
GmzozVI/M/ukHrKuhLuHd5wX1Zij9Be5Fu1TF6wX2sd6/rF8YX312ZkMYC0FdyDlobwIYEKOjP+f
8SmcZ+wBQac5ZUh0MsZfwtLJp9teJre9MBVn7hKZRLFIJw/iYfCTfQlj52UehJ1voaMXwJRrqsVh
zHZjc49fUL+wDEDFlOlQVMfYLZz2xcwGz7j01wo2d62IY2x7kp/+dnFNvqnA0kXl4Ixo/JW1Q1lG
auyomkwsLYUDj5Y7YeRll2VGLkBvVhCS3nE0klGfRTEM2u29IZlh7nc2+YUgYkLupyrY9SDg0Cvl
4pl4F1NDz/ZxTgkJXWeVrL2NXcwFVU1DxB0K0dWzh0edTDPpjVnOWblZcyqAeDB6dQ5q+Gt0amY3
6THUlagWN0bhDva1X6w8lEHd4KWPmBhSDbhC5PDdnUQdPb15hLWL67iZ+jHaTVYk3b1KHLD3ixFb
xkXDNO9ArgCPqyd4AxJ/OU9rVGt616A6MPZm0bv+biD/ycWyX3wkUBsY9zMbpFBwocpLs1lHaBdM
Y0Qzsm3UeriGnLH3qWxYHQWtImiY5fXikHHEYf2cB+3HqMpSzhPkCpKpkztPrU3BBVrOZytGLjRm
j8Il8+EaRfEtZq+7YgSgq0xuXMBBkbZkat3TIOe0ONdRnbMlSIqRNuESbtz8BSoqNGmbLr0RAiDP
7SfWwMyNQ7Gqpc/3fT4kADN0wwKKu12SvfnyJnJKFDuXigphb9fldzmu51WE2lkFLq9y/eJkWEwu
YU+PycgdMnx1zWdKABZhoTGmpsUDnc7t5ezF7fRoj+CeBkpo1P1vh4qpewplVkH4D8FAjL3HqzNB
dmUiJp8+sFl1+XOfsq6CdXTWZKOQemZPi4BKiIiv9dpTrm07vZ+zGWCF6cwSNqoaIu9EGmqduUQO
Q1fm4RJR+99UOEBAsLKy147cDJzhqiho2950D7J2hDzmtFas0C790noBXxnd0+KppbWdO+kX6T62
NRmQ42J2s7lu+xFVmLdPB5IMYxx0aSypFedSI4XZttySzoYMo+sZ+FvgTfHgzk1T6MvJ1ZKdeBR2
6+SkPJOhW7fIxehC/7VF9U+lAP6HGu1/WQYfWc0/dVD+v9TAw1/+vf63x7r8y//5nb93q//yf6vP
tPn+c5Lg99/iD/Teb8qxiG6dJ2wJxjJk+7cggcOvmHRf6HcwdqToYP09R2D+RlOGLtNfJ2NpnvJL
f0sREDGgP02XBFQO/SH6ueqfwu+ROvhz04WRJ3kePyDLwAAN4yv+P3TpCmVxFWkHLGwq9Ke+ORrV
CpduUvJgFKm+ojlMRWmCCELJohiio8uWpKjkJ/JiTMRYbMrcLZ8ouLe3NoB33Nrxsr5Rj6S25Xv1
o3JgEP93rcVzH+w/WkX81MpkcoJbH/9Nwtb+h/ZyrmqcIe4r+j10ytFocjtG65aFfd5ldzF0UZS6
Y3UHlZVDVonMDjmc0/4waiavJMyNC9lZM9utBiI8Oy7I3NYzT3M+rWnA1W56HcumeuSLNhS7LeGl
3kidS7LckP4YVBafOrKnb0o8zf1UzfPOpqD0Aec3vcIf5G7HZFSIxWFTXC61tStGMk2BsWoB62vN
USiAJeh+AJN4tMZr+1IS/iQ41In/bqrlP4cpgJ5YUDuY/1SEokk1n5mQf+4n9oBRCvf8Obk9pVb/
OhnaFF9DjcTEJdBrmszd/v46/G+sEc139dDr7+8eUOe/AJ3zPH7xX9M5g3f98f5Vd39eCM7/xh+J
Itv/jUONaRnksyw4nCarzB+JIn7JYQCRkA2JCSKw53mEPxJFpvxNSrIAdJ1ZRcDY8G/9sRLwS8Y5
ogSRlfbPGeH5z8SJfh8E+o8XivF7Oq/nyIbFtMAZBvAPvdcq87vKahQMGtu8ZN407jeZIhyKGJre
oeOXRDnw8QhCMYgB0rDrhCUAEdlMztPw1BdJv/BEr+Ng0QEqpu+RBgpVvlrh6rRd7o4955svM/JI
FneN81TbVXalnWKVfw03/G88gP+6m9QZmvRfP4sP3/ojff/zk8is7t8eRYsHh4UT/8rfc2h/PIkk
1DjZ80gxPPF7vO3vz6FyfiP0QJIDQhshAaYs//4cKus3chcKlgJ/hk+4yPlnnsNzvu4/L+0856xZ
kngKuybb4j+iU9D+pL4bg0F3dDZepEkutmNRo09EIfYuse39sjRSmCUDgQQw7k0Caw8TGtA3eHqi
y3RK1QfynDX04fsdCyYifiXZurJErwpzXJaWQaJclwtL3e05ElfJyXb96ta3+uJyqrv0Z4qVcYfQ
ENjC2otrbDYEBLqpvTazDPdmOg23TKP1VzNTLc/dKmhjT9jSJ3uA0TC7gkR82m21b4knmtJq0/QG
qBJzKRlpovQRrMbc3nk4fx6UbtY9soPso3a94YwTn46SaYrD3JT93cQQwWnuHfsAZsW6XBMOiXW3
ImbGtHxZd9MVhIXb2DK3MX1ydFeU1S3zIQKJFp6xG8ECZpyPQUbvvpewAdXk+SOGeFW6JOHaWF/R
hPKAOPE2JWHeFO6FLt12b58Ng+aKM9FJLixZ3CB2mZb6XtiFPiSxPd0OC3pwhNcxEQXKRb9oty2X
VQVVQ8qh//amRu3ToihxIVFaLkqIZsYyLR+MixsPaijbo1jUY71W0yuqaAklXon9ZMabKZHXGUee
/Wrq6i4qa+tqrb3miVbSsnUptOHaFuNjzH080E5DrZdcP67rdnLOe//w3MuZHiJ58Xkbq9a/8Yfk
c2jLrYnfD5CJSbY2KmUoPGxqFZLBTy4p3Hghn91J2SClJpS8b6JhpHqvbgDWq41V97du17+IUUxB
0spwWpAsGrM6VmW8mVW7mexkuG4Hqt+NQwcFWjr65Q9Xpvd2Lrk+5fmVEVnNBT1REB3lmuwQ/9Rb
QpunHjdiizICj2lIo+YjObf14iHOt1U5Po2Wl1AHoX53KdpONEHfEt6mbqqHjUUweOPm3tFr3eF5
cLP8ZCbedIrwwsIsnVaGiMsWnF0pd8aIJyNG9ZwBeJ/aL6v1Sopl60SHJZ6PbnsRKcVP3UluGnON
9ciZAFOsfLw01C/qIdnO1ZhfaX8awhRM/sbpvL2XobFrYuF9mtyvdnVLDjvoEtfbcCAbbhfqqhz+
9tTxgO+7yz41FkFHtIBLYDMMo8XWwNpTJGsgOSGa1EODoa3nQ2ul7YU1+t9aM8Qy49l1s/5k2tnM
NZJrWdy78xXCiIbyYbzDrRBvxyk7jRbzketg88LJhBCRyk+ySc2LsQBMPouzutvsSKVX8pg2Ul5D
5b/uRk/dzaLABea2n53QT1xu6xu26Ttk3ynihYYI9ojvjTDjSphRvBOVzy87J83utUG9DBolhUgk
iJTTiQAVTuEErrN4IXOEmmw2CZK1VxhzEk/t88Wg/WzTxek5kjLYjLovS16tosSxTYnmeSCruhvq
dngYLPuq9wSfFZ6HqqkuXMZ2i0r+ZGV61CpJr5x4Vs8UHq1NU9z0nd9i2qQdpOnXb+Q0fVYLkTE0
nvLZnksaXdpLT34r0MUvkEiUePFbijCVzteNoZPHaNUbB5D6vlrKg0tjstswJYIaM02bZ7XIKsxq
/Vkk2Z1d2cNt2qEy89UVI25HagDPtWtha4sznsm+AUWZfp3tVe7QXtt0uK/dlDkSp6BSUdYRPK40
o4bbE60fEDGLIh+fW1GWVySvBXRL7ILWyvBgNBf5p6R4d5nG56T7XKw/OqvzTXX2y5CqiE8ElRgv
yx2Wu87Aw5ZV9EzpaItzQbTYddk8B1lS8D61zRQqq1r3eqHCnkyZvYOewWroR8lmIVG/L5eFFvIa
O1vETx/rxBm+mCKLfE8172NCe6cFDMWJAk1yT5rBektrZecbKkbm9chk8E0XpRcqzu8iq0VpVhR+
irB2vSpyJpR8r5JBZTrJlyNy52AiqHuJcYJfu7rT3z5Owe+Zrw2Yn3/HvKYKPW+aP2zyHu9Lk7eB
tiMAsDRtN0XMCFwbM+OXTtuxtc2j9uLioXTTr57aw0ahLNmgHq2e634d7xurLJ5BkqyB5azHhDYl
zVOruhP1aBIcyXyrC7LVeREzZd7KL7d9M78tbvVEJgYaUbYKiVAwuh7b/HNKqE92aV+GrXALarMF
5HYUF9Y7XUV8boOwumdScPT7sGslxllMLHdzXlCtsKq2va9WxxFhNxWCMvci1NETs3iVY1NdcvzI
vQ1wNPdRERZjPq9qhldXCAtSpF1RrRzGIxmr+tKqa7HpVCaI96SlRf8wpokmsy6eQpxe1lNTsUmN
qcUykJbD+DEY3uQx/zFGBzNvm2eo8PajMmu8PXmTrBRbqE76h76OxHs7pMP9aFn6QUiPCcom6R44
inikaConLKjEkzKNoyAymRZiZoiulW/PN8ztrVdoP4cLhkWavR2t+ROZw2cERDxiQ1mf/GaWF+mq
53c+DyqXq9PW3zAMce8xKPYT839aNkXaySeX0cUxyGKLFXKMkZaYWt7m1b4+89vmrhqZ1LS3LZKS
EFR4uokj/yHL8EdmxnVLlYnRGHbiOgqHHvzN4BdPzlJEP6menN0ixaFjLrawvzwPDh0Vs16Nmzxd
PwwLYL2bb5IEqQcTLNFykxZ1dMlYDpbbbDoqc3z3UNSXAZ0nVrxUNB/n4+KJGIl/i3GIKM+MtoYu
hEtRbqjf2zEi6h4PzfnxvbJbFKx0HrMpZf9izmov1th+UlQcNxwj5JVRsBwT8ot3lUuL3JLrloHx
7m7EyPykeZ1KFv+5fchcimhepnxablX3nuqBuvzANhPBitkOaw7kPUPAmNBM5RHk9Bf3DR4kGtHf
jtt9LIW7PhXtMPHhlNjdjEF92Rgst5y9OnZQ5C+D5pDWtebJrtfiwc5zd5cCudho5ksZYh72bmJ+
uJnx7Eu4IjRbq2vwBuoQZy2reh3Nr0WUHgw68RbvJQKoyxgDPRpWVkm/YojUUsZzyndMC26xYvx2
RfU9ZgunlHVi0slq4r1BLE8GWZHFX22Xv7vC07htQXMxv3spZV7d243LYJ6ykttzlem11eN4qmhN
P8VOIW8m4kAHp1gYTHNmM2ymWe3bos8+x8qPtmNnQT0DMvA0xQVhFwlx50eWheRVpZS4txqOs3Ud
k/4pw4TJ/NwZb5b4wshxTlbl3p7ciV0PDXFEz4OmY3Eb1zq5WAmaMVDfk5PtsvjG8Mah3KZribLZ
GgQyZS6U54sw2KKUkbLF/WXLxL+e1nZl3qqmkZuOZv1Egr1DyQzjHERvsvgNy3gqxVbVKPfog9oY
mUT2Ni35QYp+65rRg19cpt5K/4ghYN6Kfm0ZPPbGLCBuFR2zYjR/ctV1BzoeJ+qp/YWOU3kqGqKY
LcO2B8any6PWzXBcB9f6RUkI3wkH4bPFsfYLat8OA9dl23mBt6ZMqlFfX0LuRl0wUnO+jAeGSDne
Z7G/tVK4cVrNfbdVBFGQOI9uzluKYzFg5I2RvN+f87Remjc9p2Lb2P0+Rhb+MqEI5/lY0qnc8ODH
G8Po04BTFKUsPmXz3LOLTiUvGtGXXCuDm0cit3oGVrq1pskn+uL64hF75bIehevGBadvKu6Zb8tD
07U9E3/n5LFiLvzXpMlstp5E7aJIqdrEcQYUhVBCLf4grEzByiyeuSkmI+KDM7xns+/ybZLU7TZq
pPu4ODGtXlhnOVVzZNvCi9xdXK31xlhUS62aQjjfPPTLsfFk2Cxp2wSE9pfHYnK70JFZecP6j54z
5iDX9drYrkWZ3lBhT7Gj2vrdymZeaOJx9Y+FIvs9r8/QztiZdnPdPtJXZ1CPzs8UrhUHDdVzmgMQ
Sx0iauW1SA72ujhMJ7InyVyX10oP+iKrIL8R1mXa1eZSxwbCEKLkB5iKWL3x6QzHNslxiYEmJYku
pl1DI+cy6obXRuJiL5jhIQ6Gcf5gw9s9DmXEklcZTnWzDKl1OGfdAoBo6DxAZtG4FOOFyeZ80fbO
ui9ECQ1W1+LE1AIdk8lZd0PnGSeSTmJLp0AeqyxpAbYosU0yVFph4w7lS7c09jFrvHUzeJ3PDmIu
m8YtlwP/iA3V0Fxa9t2Um7+caVxziIXZvdH6HyXPLw1CWo3jBLmpL+Ot6Om+OkSZuHy1XIuSmV4Q
bILlJvFiiSpsEkCphTiREGq6B8q9THOrC68jd9A75i0XhrfB/5JzfLSybj8Ok39My5QzrsmksTHd
19z4glFO/oV/VuPOkUqPPB8ot/upf+EHfcWGbIdZX/8SwKOCnK7Pu5Orb+x1p7FKHUaepwA55g4+
OoP+ZICZu6Av5CY/DLDwTiJODtVgcWHwR3vrZuWv2Wvcy1kNz+T8yQEMYHT9MrrS9PFCrvfFtZaq
YgUqvAPaL2K33IvtKyNxcPTxv6rcnp/6BfMqvcg4qA3BQzy7EadDSQMPj6/g1NsxSXVJnG2PSrA6
tYR9pc53M53PB72WYieiet2TGHodo8R7YSHMD1OavymnknFYC8zKYZaa4pkI77pFSWvv+errDREt
+9BH+eM0ckNkaQOknvnEh3Mu9EAdmuoeKJlAgLdGUx7YllvsY9/IUKkYoxvG55S6GTnZnn+x3a7+
/MCg7ich9X6TCJrdWNKGDVCe6LZ1be47BHxkWvk0AO0oO2IvGT6y0TRC2yTfE/DqbAmN72I/a4LR
msW1647+vYWbGBFE5F21XIzoe1+leVnc2FRtTrJNnV27DM7O6dXWtrWHc69tNrPkdiS75ep30Llv
c8Bs+2u/9T9pGSMRXSoyujAnZmExENtayNkxyS1e+0TY+0GLWodWa7dsQd1r3zvTgUslz6vN19H6
PjyK0RkPrYo9/oZsSFN8HZlITkd7WW/MuXhbFSQ8l8DnoR+5gHJ5McKh7Dg5p9eW0NBPuS+7Db+H
5aV7qrFY45h3DCmuWPDWy33qAPOyFw484JU5gPCnj535nvY0p43FesvsFrHPRDRllXrTjAzc+9SV
tnx7khNxQVBvLPut57XnAYr1zhyqh9Zsj23DkiTsxSfFAPuhVWazM2N1yX4bRCJ6yK0P6EzjngGe
ZccARPpBf3AIKHNdFKP75nbjqee43ppmsZ8Q+eIoMR/YK7qbAS/zRenWlCkqizvWpE5RhBLXjaoD
nmX6xMiVRt3fthUd+l4H5eQvhyEfjQBQVKDPEfUmrqpjQr0vJIw87pFF2nfaUem+iKJl50/NsnGy
7tfk28NNl1dGUKXei69YVao62+cREbqMgdSc8/ihiQodMvtlMXnTPU1ltpM6u6xL/UUyx90aTEUG
MX+v/TKn60XVtS/SrPRd2bmPfUSqwYZSumOF6feV8sbrgnoBo/XiMKi2O3JF1+SO62UTKY0rkSGC
XU0AKTAyDOVD+f/YO48lubEty/5LjRtpFxow63oDF3AV7iEZghNYSGitLvD1vRDMrMcIZpLNqkkP
mkZLszSSAQccwD33nL3X1i7dOrJ5lyrqE9u3J2tWGGlDpu3KVEcn3EyrpGKyT8rgkky8fp0lJc9T
EOZLvReSGbdpLkPpktHJ8rzoA7HD/UfqeCiig5YF50mJZNwNcJXXGc0/IAb0zsFdlGnmr0w9/gJY
9YSMRGydugNkUdHicfuaLb0FgHVCjv4ciQStcx235mOgR8R8hvl1qclH9NhoYTOku0mOAiUIJsD1
pawws9DFqNsaMhq++JKQNjoUypVmVfuApGziloxkWcAdDYionI0u0SrG448pr9paBfIBggIfVBae
cwPJqKCwdvtxFbfkzCciOQx5ftfVaoymWaA+MuvoTCUVGp7AeuCNctJ8RhrzfZJvdcldHmY4UsbW
uaTwEGurQ27do+rD8ilXPOlwZBFdMqvvF+htA0hS3RvuFefVGcNnPSqsRZ+M+OoDB5ZnX068ep3x
vKp0iLg8nNRTEWH1ubIK3fbK7InYm/DhjL7ZXmUt0aJRek+QSrWbMGMsM3SrfLQzoZSXVm5tUHlZ
b44/Ayz8TVJOgCQoJyLihJwJ18dyomGxYM9TbxTLuG9NLfiKBiNgUuej5UvPyj58tlkUZ7X8SBkX
q/dqxoXvm2Bp4TWYVCAmhYwPWtt4BhP5RZ2Y3bKVOj2DCOOChKNu5/kN4dXhRhry0ASkQ1cwYrxp
1B+rxNpnfnum+l/tnvtKl9FrmhXRUpnvQLwpiGtLHBslNbpp5u3B7LCW1Y6eHKbQupQ9X5eLp8Nv
QkqnLMOYOE3r0Cb7vE3igC1nvtZ8L7Kym8hyd2qCJqRI2fdhncXWINtx1hy5o/7FCvU3sj9U9C+z
rjw0SaQMrfqs6wrlzGm+iqq/V4x25cLfWJl19WJXee+hYkFRzV5wrU1oasKhdMMFaSVPrLMxFX2y
HMhw2SY5hEJ4dKuwlfmqrl5rQ1ujsDjRhMb9lKJ/lPdabFoLOFzBYlaqbWPkcMdoCKcztdLMG+Jp
g5NiGNwtxp3SxY+F1utbtz922dQRKhs8JwUExbES8mwYG7nqYpl69L8pW5qFiytGjcQBD1HFLnok
ELSuYHhYpyyzjmE34rBJgNG3ZcgkXJs8zbTEQ8SswZGaue5Kv9nqUFuk8tqQFcL9X8kLUvXWg1pv
tORtnG478dATX0xmCBurNF9lOrFMZu45ZUoBiRLxwpoaaD2JaAicwOlYgDpq4lTZBQp5O850xqRM
vRGKMS1yXUlfwo482wwnxN7W6umSdqa+ihWExqGoU1r4Sr6nHPXPBp6sSMmv7dg/tYo1bHqtio6p
HZTLspFfBpJcWzM8IG7j3Q/baeVIBTuA6t9rmBgB2jVr/IPhwUji9Mjllx5K763fGXzQIsxvalfy
piqt7r5T7vEYedoo15RV1kLMoiAr8+PVaKj1NZJyVMaOtg/UaZfwJG4oSZ4tzGR+EhxETXRs17/k
fnECsut7bI9eXOYwYAb6RZqiyS2CDS4KrthE9p5W0uCwYExqaELVYoWmctpbE+gLNN+6N9liQ0qt
egil2a0JmjXuRgqlRYXOiDswg3MYooYrJjEdA1hFW3T0pcd2KqXQLptLjZSzXcTEoFoYaU731mpZ
uh3jleTp5Uh3RZXyGehx4NmlIR8SHnY2IKS6DtcjlE0r4iZEspVuOsCfahytW1ZcE+5HZD+U0IxY
jjy7s7p9gET1ODEp8koYZH2WEPViE0JNR4W2uEb9y/3eXaAB80Y3vq67eALJGmRfmxbPpq/Q+xqu
utasVjrqRnp4zRecYotopG6u66pfZqZtEw3P2CJ3atr9kf0sU8NaEiK1GEWjgEGtzENtsVLRBKsP
xpivg6FDRYZDhe0iD4JbGYBS00hn1YsKRHOEQMAGqPLCWNZmPpgLCxF1t+h6myBo2n/Qt6a6PiSi
n+ibALAhZBcHpB+gJEOBXJR5vcSgwYtXpfJbT43anLe9sMAGKQpcLpZJnR3XdnTaekWxhj9P0bdQ
XKqtoqgRMm+Vugfb7oDQcmgXVl24x6bqUep2sctzjQCNN2vsoyJVY/uLLVmnh851lwXl1K63Yytb
TpUVYjC1u/zoqwUvJtagYC1wemzika2zWiXjisO5FzG99ycEmAXVndMoS1Fk4PfRmHeLqRCPRtGd
KRluCSePgLDr4Z1mkvjcu7zme1l1Xm9UwEOl68OA4hCj2l8jD/Rf+XJhLuTYHRa2g64rS2Jxp6QN
ICpqm3Lh+2n4WlTkq7kdHTGn68rlxIV8NhtDnIVo9B7raLI2Vt4O94Ut5W1C73lJ/nnhkRac7kOL
5j6yDpN2aKQ/aFBDjrSEzE1cU2h2vAjPfTcCjdOShJS4hPY1mvXUiwZkq8s+YWW6IHLGTg9v27gw
0XfH/XTKqyw5pm2beKpsKlTXZnQkiqa87+zJ3Q9K5nt0pxqq2hRpSeNrRzh19Sqb8segqi8IymxW
oaCX1JiVsgtJ/ThxQ3Tgmpgn8IWJ4pqyrzyQBWQ+aMire0r6YLglKzLed5mh0mfyjfOxxHow03QE
aVuTcTDREV+DS4zOrFSV1B15O7LUasG5nVIPp0VgbdrUQTpp184d3sj6pTebbpX5TuEVvjXOPp3J
66eYRGm9Y1nEk5AFmXplwEnfaVrZ3OeaOZ7BMygORTT5L7VG64QeUB6oFn3E2uCuzvKXwaaRbUS2
vionnDeKKnjdwFp96aCqEZ0GtYFWqX4o5G3cJMqjLVufnRGQRy0T3WUTGMHKwU21ivMo3UjMkEur
IeQNL7NkCaO4SBqCZxZqNSbLFJfibL0lkuCq0vyLCMvrVmiqcVCDzl6O0sypEOz0GXuEtZ+Irt/S
YmglhLWCfCXal1c1O/z1/8LbbNaZQ/d2irFCZr2bH/ypMelrgmbQg4CwLgWKe1gb9TfUwG8JM37K
ECK+9bkoxzoKwvZf/6gznI/3X3+t+de7cIjU11mp9+F/1jlCzvGye63Hq9emS9t//e9v+bDz3/y/
/cM/A3hvxvL1P//juejydv5pgLDy79UVs1rmn9UYm+6xfc0e0w+CjPmf/CkNcpw/+KJmOR+o1Vle
gSLiT2mQi7hirjIcQBogKN4Bkn9Jg2zEGpYgNwNogsFfQGv0b2mQrTsIPOBuwMBEJPg7kgzTRm74
ndjuXX5kaRpQZKg1DLk+i8iSIUt6GuPJBgdgNLuvK96ibUJd0l6IyGE/D09xSan55sD4wkFUK17b
K5fSZ9cVj5gMwpLKWILgyjtt3PlkPO1g3Q3Y5RqbwiDcDHmlB4sxQI9QqPoT5v+ceoLqFNL/1yLG
VRHg6KbF0p05kYGnBN7i0tDFZeL093kGVdL1h0e1HGbDWh+82ZJgmGpE5qBhxjDp4a6Dd8GITluJ
ynjTl+l1biumR/d29v9BZF3X8HwXHSVXjqUCRMNCTcOSCCjCV9pB3ATAG5G888CnQIfviPwTLbM4
hMWbtGZIAzkmeR7bsj0b1VH3+GPrSJ7JeFnGJbQJnTpv60OvWzlJxtI80CZaQFM/2aV6klzLozMA
zTSict+j9t3oDq2Q2Gevo1Q47fShxEiMncpe5GFVbEK9Nr9WfqevatGKY6zWpzJWvwiQ/CwxibWZ
ciV4c02lRuHv4gLDdL/sxpK3jhtrD06SNiu4Dsx52O6S4p4r24HRGBbS4T7IoiP21skzMsP8giX3
C0o0bVsNIjhiV8p2ePu1x6JGLLGqxtZYRdhavqZDWyxzFB9kxyR9szdl+iBw1L4g/2rOIsACsKCt
8b6olOaJgu8RXWXOdrg08KrYekVBrdWy3yTT2EmupouEgRrOXsa0PnawMVBzpNhXmBFUe5tRHTVT
Xt20sz61tBq09W6+bEotvZ8MP2M6qnb0z4v64DSD9RLUtE7y2kpemBYxJm8pJLTLkKaccmwHeo9b
VhEINW0iszN/wAlGCytM9phcY5AMElvCUtZpumJhYLCG3DXf9vDuyzvfSZOYqFYtvwoD9lQLTdJh
F7gKlwW6yzNGXPoZPuEr1HdybfZ9uMxzu1/UU4hKgFXKGtKT62C/VyBZZmV6h5O5WGVjedv4Lqmv
9XiN2ty4TlK2fCQ/0viibKGD3DWj3y1FCGrgrhS6Ud1j4iwYs+nOtq1Bhpp519xJKhAvUikJ8ZzG
5SpxlenaahJ/n0V8gUFgjXfCHxpPAnm9jgmUO8syE/d9AfgF2mzeLGtpOgcN6DqVl9N7tllpV0lR
p+cg57N7NBn6U9oV4gzWRayvo26Mi3O2t8hZ80yPAKg4yl2RWRKJvoaKZcTfzrMf9wOagEyJWShF
sS3N5rLG0yL8XiyJY1SXdotXwXK6dDWp6oxn1bt95AhI6WF2ThvqPhFypfS22CrDOYVbt5Kmkeys
2oq2VZ29dnKQS8vVc6/qgRoyL1zA1epWeq4k7K9UdwnkUt6oKSY6krphmWjIbqBbxoFy5UfBic72
C93X9rUNa/CPYFzClHFb4iv9wVDDUPmSNBbSqrM6UNK0OZVGEpkjlTU94nHd2IYZuXRPfA13ZzOU
3a1w9MMECvaZlnHy0vqpdW8WuXXB3t3YYzNdtDTl2CigBg7mAVprSUxzU7qtKvZp5VRrqLII5byM
I/O5RXK5AHxuMekoN3nYu+vUUCcq8LC/bUKaTrlyZVXNiD/UYuNNf3E4duh7Fmkex2euk4QP9Cj9
cwIc+qMfZcGx6/IURAkUZS+sFXbGHTPddaPoHmPQM4xcZ61vH5wO/5WU+ZM26jtgSRjdGpKiu5Iu
eySjne/X1zJIcSm64tKc5MFnqL8ayhYnqFmRZoQow1OSKtkTelBhoYp09q9BmbYHsBbOBSxkhmth
2Z+7MXslJdPj28wW+CRTAVRB+Ah6SjUWWCLb2sT0i52toFEPn9UmHVBVi4L9ZjasyHR6Tk3jUpYN
7iahD/2uRIy2Avmrv/Uge5W0Y7LU9eMcn2QtYUsfJ8PuGRmpB74vhA+WKHZRHsmFWaGS9zEZ31hJ
5dk0hc9h9ubbXAr5oplJ6uHAti7oA6p7CTG4MWjD2fVY3OgWW5SiG9plKUxsQbRq6fvXwTbrFQYx
vV2CPNWwcOWtuE5peF/1jaRDJat7dBDpoa1wpdpB8MJ7ypMVcscKGtZTIWu2FAywZzNLNV23qntr
Yprx8jz0qA4QQ/XpXVBGZNUbJpsti1JZ4t1EMii5H6VsoVRMbCCB66Ge/4ppPsLDSCNd91PhWdOw
yWy6GIVsN746pOsQyd95y1C01pIvRtoHG/o/EFUqQmod6mevYa28sdvgi29UNV9z46wKDME9FKap
H5LrvomB1RgDsUC9mW0NEODLgggorxN+DkUIfCuoCeYp8Ual13oKZHdqXA35Hr35A6MIlyaeHHet
lo+H0NHUbdoNGPAN1jFCeTnRAX5t7pJhyN6YUZEQSz4iMpRKuXSILeGVMtJUi/3zxFdPiU35UXSw
6RJsgwvH7usD7XGMq0BVrXriTdUm/k0nJy/ujPtpynAy9woyllB2DTgbq9HMGDNBHxq0E/XQZOOh
jWoZ0n7zhX1LOEayQUbSM0ulGdI+Nk3JgNAtzgEceRolBl2iW17dOKctLVq2fYtEk0YO6Yth7KGn
27Z5b9ypLdu5oQm30nWPml1dFvOog+yQo14YiEAQ4ZQW7OOEt000rvKaDrRA50pIUVDjHQRmnS8d
NffiAXVhdMey+tizSY01WKLsNa3FyG3hyGFZEy9OrWWtR9GemskveTOGB8sdd/m7EQzEWl8/M1gL
jwF732tlCC8oRa8Y2YdeaJNnqySFYHKcMCjTWe2sVUpfYsE9z5uLLuxzVYTqdcm+EmchdVrI/lob
fPOLOZThyvSrcRWgJrketGyW3LivpsvevVMbXjLSeJaz/rWQdn2p1HQiYCoToVgm8RmUO9HSnSAL
BaKUOyKFgwpI4b0uO0T3mFNxsk1HAOFat2odWSQnA+OseUwwdPnxQjdlDP3fbQdEnhFJBzvgMXF/
x9Yzcp9HcAnwH963Ab+1IcJKxO/P7ofvtzj/vBP68Lc2r8XpMXttPv+o/we3SxiNfrZfOkXPj/Vj
0H3YL73/m782TNofKMRtjAqI0rEszSFUf9FZ7T8sx9aIHBFihg7OUXp/bZjMPzBfOFgbNEItBMik
f2+YxB+YHsCy/Pc2TB+3S6bJVs0VFqxAjs+2afbkfMfws1Minw0IxF4N2HzRMD26tg3ye3U/T86+
uzAX3/wZ/8xK5UgmPtI53IVgO7aIn5PQcB2WZkysgzfYBYGG7WXM1ob34o1R+4fWVra/ezguuaoZ
GrHa+M/YV344s6RkKjNEZo0dXb8hg3qtzyrxSI1TNEzpEaHIr1KH5p/4vS3FnL9kvmGBYQG7wuet
Z4+uCsgHRwwNWrJDU61lj+4EzsW3Z/Hbjv9vrqT2ET44X0pbaDjqiGtglcea9/HczLKo49wZa68K
5j4/5dk6Uls2pUhTxj1QuwSbQNPemGNcssL2u3AcrvlJX3ujvIextskLVoOFPbgTkpf6nGwHXPea
v8NhmlyZaN5/EVym/vCJidXR5rii+R7jCnE/f3+fxXiN4GcENELBb1hFdTZmzYUduOMZnvNFH4qe
AFYU2lk/ZzUNiIN+fje8RyJ9+HLmDwCxlIeNvsW7g/H7DyADtspF6iSYBfCxLnPeqYeZxe25sl1F
s4g3JAHRnXFnnbKcMvsMzNJeBuajEMOhCKSyxJ3/rBWQw37+0eZT//TJbFCWNg6p99jqT48gAtQY
01GWeT40um5NxU0TMdBNhsUwNJZWUU7rTC9rnyB6czBWWWno37pd/3hDWc5Hluf8FkCFqPFOMUEL
89Dw0vv+8sSTXRgkZUdeNnTBG2wS8+s0IjJcutSyO4WcG8Y49ZRc0P/LHhS/vvGHaVr5oMphwzD4
XzMJ5bppjnnFPyv3wpwwzTuu4el2f9Ph5Fh2fRCBc8F44pYFhopiN5pBci99j8mYc2M0fqisUUoZ
uBAyrQcGBeEEVcMIo57AQmXqENNWLJK+0YsnYBl2fwU6X32CpRufGNOA1FOxRz8QGtHeNfy6Uwpf
PI0TAATqgxo5cq7bE9uBkWkYrUzwkCXKUa8pYxiFXZ2xHbKaudcg8oOZZfnJHsasXoTwll+jaeZu
DCRPVEu7qZPHRmn92zrJxx2voURfV1JOGxJJYOrkFfkbkQ0/hWaNGm9GX4zW3rR6l5lqnOxsq9YH
dBxWfnKarFj3iVK+ZhzsRjdTi8ABOtVnYaU24EZE+8YAK64WZAz4pxRyzx2KvPoMNykES6McK0AH
9GA1xsRTDyO+IwMQ1Ez7FmrDuLWUwr1DQom+3pZKdp/bln/KJ3c4qnZLs0BNtV3aRoi2lRJtLfxg
Wght4rQJkxTX3Idhi3+lx8S6BWJAJYjOrscakXWmXKZu5TNatNxhE1Kedei5HCalTlDCbyB6B8YC
ABo60lrzVEahch50ZjmS1ZSXMPYDiGBrumr4VlGqTgQO6HHYelzLuaVgIInYZ5Wody5sSE7SJF/E
WrE1qcZdVZsqoUQsJys/akNzScFke6HJALcnvYUmGU0H51yLSI0g4EQT/qrXE/aznVVMEPcstQZ8
1X4xAjMWcIUa+agxEwHhFpd9tU9qYuXW/dSOwXFqAgUOKGrIBeaY+NJPjNKlO5UpN0HhEElSV61c
5VWu6sQB9Er0ZE6AaxjQpSjlMhvVlAf60cS6MfoQ+FC4nHBupW+1PRqvTuujMWgqNUc7ZUfbCXHF
sTKd9siFi9/QyJZrc3Qu/JH2gJ4GX7DEHZMws18mF9mFbplkt2fJQUndbhvpqEWgz5TpMnNq4xz0
LxEBROcuoqlizwd1b1V0vnU5uj1RQtOorc3EDVYGeJHtVCKNHFMjPoS2xoCzw9nk6AAuQoPBYazF
7KmA9X9pKrxtfpzfKZIBLUCvdJsCEllmo2+T7WI/icAJPE1GBKlYo4/koICeBFvyMvCdBoODMzDI
J42Dh9W4LHq5h3tqHwajUrdKGHbIyut6FxeWQUsKy2+hq6dCCfS1onXno9rhbC4QDLmuF8SZJByy
VtdT2E7bSXWuFWT5qGRmEoxC7Z2nAE4LneQDNcAW1LTqbujsbNfi0zqmMso9nT4mChu3u9fA1Czy
SrvQhvgtVoW2Y66XUuUr5o0i1HIXT250kHHyVAXTcBS5Pr3JWGVYxXvzHrRTuKuxeq2IMroMQpw1
up3xJs8g/7JlZk+DiztCAdnWez2LEWbHXb1pgl7hwSVFmVlnN9GGRs21KrHjR6shS+9A6+uEJ0fn
mgzLVVMWrrvAUUdACyGOVG1aW6zqUr0aoohhGC4M94YtF7SHId/niUof2gyClLsqq0/s1sMrQo2W
thE9GIlmUBoV+cEyEztfingy7yqaEyc/7pIDAox+rdIMxTePZLyIMMwoQ2Hv9HE4Kwdm7nmRRid0
PpcDWTOolicqyHVp1KRRNKAW+3RENoNmde4vNBuh4WnAQlSi1NHxsWjk/G2Y8KarOkh3WQvKmCAe
tLhl8xIbSJocra7O1aQmft5A27hhJ9a9tTR75yTimJYY1MZ0aw+UFSDdQC0Vxq3MQ8aljpzODGm5
l3nmjnvVIlAnd414byPEvw15WWyCoNA2Sk2UBshUgn2q/DkBDX8+IBvaFMU0sduarlyQQSRash3s
CrAdmi4n9DeuEZ1VOZVKYOvG12wqx3sUXvk+BcnyZNWt/JqmzrSGzx4jnlcKGEhtjp0PxwnN9DId
N2WmmxdVQVWIv7O9gU4zeeTeDHRoUoiTth6j9qvwSRrBuBtCF7eAJgpJ36zot4Html4r0XSoCPgW
vh4+QOfVN9gJJ/oNsJFOLMlsPSPEkiaakTMxyxUdiK0LS/r8/JAsryhC2mro1VOfT/u+QKWMXnhu
K6bLklMo2Kk+Nbye1k6WXzE/Jv0r1S907NJ4QerHrBviTVBpYhmXRbMr62Ct9lF9gcLnvAyHa/Jh
tUNVas+B7tSrHnfUOsxjcyVAn5HOpzJ6HOkL9SVwF6g/y0ypcDkM9XntE0HiC1qokGEZVz5H6kj6
UwIa1IpYt1NryJdczq8ZdMkLOvLDsixb5VWz46sA5FmAB3ZZwntclwhDkSo30atVlequraPQi9zQ
vezqVNKXcTCbpp3rsH9vAf4CngVaVPKiQojQeTHSAQvK5hPN3+4RMlIzSywaeZqS0vVCpAR0JrTa
uKfasE6EM4EPxNqX9VvZxemXaNYrI9ftb8ohCZaMavSbPnW6Cqdrd+G3WHHXYWLU5Jlb7jm6fmYr
fOjrtIj6ryjhIzouQIoh1RRRdMCioKIQCt2HKZksJsG+kYpFq2jilichwjWs18hjyCB+TUwG3OB8
zfZ+GtXwEs2c3BBOH9irAoR+sSihnvnASg0/X0bg6hQEum3rrNAXgzM0ZvcJgiARwb0KHVtdsUNN
ULQmQZUhhq+1czM0iwtlkh0NwKwubn1LkYT0mFKrtpOEGLsYqyi6KZDzkuPdDHHBlMOKb/UsN5pF
6NTNW9N16PkHRRYmGnemu6jam/Imrcj6jsM6/VpUebcCKslbqFTUs0yvjFNUTYWxT/QAaDH8HNls
sLCZR8eJ4hcrddJgHaDc3jVWq59ldehsy8Bor9wxwzsasT7fwbEylo3R5teyK8jYQ9lGehCIQEu0
Oa8s4T+MCZaTLPOHA9OvYUtUTXnELWg80Q2jwlyYoM6+juXgvKVZJTfc5dPlYAf+FjA4UWmYFfSN
Ji11QbetULEn9SOKF+xkHT3sCVY2FNNg7YzJeBFrgdVfYU4dw1UXiYwl0AKObrc6P7YBfiU72y0Z
ByB+n6hyMKuB6N0XbZycJaDQ5UbAvrxXh8w9iqozCTjx2xbpdR2HFLUhoL7sS2qnEjGg6F/pKo3X
KnMud9Vi3N05auWaK1MGCTj0WoiniAZrzKgDoQN08zS86Ov5ZVC43WgueW+wCo+Fy3cJxO6qQuEU
bMAiK6e2AsiyrDLyoGMsZ2uNcNZ7Ui3c+4afHWKIIubLatP+UmWPsCezqb3KIQlvgLu2kPmr5q5x
aooluyFXbSFEL2/LcXRo9FYdeWhIFKRJB9ktip2hF4FB3Tnp2ACQrVi3uN4pxIi4OmpCB+wWQbte
O24D9o+vNvayMVaxAhbhiKMlNGvy71SOBhRcVzNno5eMqm9Ek4bpLRkT8W7sQyoCCOJKukil2d4m
cRZcZLbDyNa2ZIKaoWZoa4wM4AaAkUvYZjkXAkiYEvT9aoqRxC8kVj4kbQprYE0OMYl1rnnA+cVZ
shWvrid1aB5ifA1EoMMUftPcZNgmI5pAMbILkaL5IjMWHNuNp7uWeK6tNqRZh3yznTaaAxizD9xi
Zw2Nvy6l1LYhePkFxUN4TOqxZ01gEBXkdeX5BLovXd/GQ+1n9Bv9Psh5ZLDMTHjeLt+3sf+/QfgL
PQXDvO/2+7Ne408dxtzh/M//2OUvRf7afCRcvP+bbw1C1VChJJFZNGsVaI/MzKNv/UGXHqCqChpJ
Bu0eHeXEf7UHzT9caDma6wqhW4ImECqMP/UUisrPE2zmCQ0UFAMOgSl/iUn+bC2hQ/nHzsDH5oTt
MPXTBe184UCJgMXAuX7fF8AXYfhmR82RZfM6YaHgCbE7E8zHyEktM4+MCiFPA3dytq0AUdI/adNg
Wn53zf6m4/Wpf/TtcxBnw3yOJ5kG0qfPEdqC2hGJp9frKRkWYVIM+UlYPfmKblSJt5FKFGOc36bP
E6Fjp8EcI/wwuOmvf/5JPjZK+CC0Xs25Q4LChCszd4e/vyCIt1yyOxvD06riWRGaYGaXDA9KzjCk
c2P5ixP/4fpzOAY/nLjlQJGyP3UxfY3kAqb8hhe2tnYiKME4hIS0QioX0CcUIXv094kyPdm5OtPA
fefbY/2PN8Anwsn7+ULzYyduGLQd7U/wqkZjJ1MZgwEAMXWh8HXplREQdfzzq/q3RzFMg+4T3Vp1
vp+/v6q2nrNCDSpXNa2Lu8JKSQDG+/mLhLCPDdr3786ajTBki3M1hfmp01Zw8wYBL26vYPq5HwSy
6k5gmWO42P2iqffjCVk0ui3OxTSJSXqXKX3XV2/cmK6TOye/tNQxZt1YhygW0c3PL9uPJ8S1goSE
cRUoLPbpj5ctH9QSb4bS01KPyVwthL1vFSiZfpekDz8/1A8nBPGJ8YXLMMPit/XpUFUA3zc1G8XD
+4AauEgyqCIU8D8/yg8nNA8hLIupxwx6457/eEJw30fTLGzfa0ZqqHUdVrDIJhxnGPcjR335+dF+
PCdT5QnWVcuyzTlw7OPRMKs7bm+pPgPTnGSUnsbGsNSHtv3y+8cxeRsTlPQeMvbpvutlzQayq30P
s0HGaBdPg20k4u5/dpRP144OUxUgFPe9Tqm6XZGgR+4rNqE/P8rnb4h1wJ6vGonydKyNeWb1/ZNa
hbGu9Uk+eHZWjoxVE5IoCaG5DRCd7H77UDBuDHrTjmHPlIOPh4rRlCdx3Q5e41PTSlQrgCVEJ+5t
h/fFL87rPTbv3214myArFQGiyaxN0NdwrE83A3FCbRiiQvXyiaRLrwkLpuwhfsNDovddfovhWICS
4T/GPs5CXzsYTWn2p25IceDrYYfbwWkm6sPIF2jC4mYq7wwDmfsS/H7e3UZNUVTXjZMgQbHbhF1B
Bt8BvizDZETpdlpeFpkSOasaVHe7a9HVPagaPumN0RrCodDtaukN2YSRMyrpW+8y0SCdCxk6b0p7
ULPdYCltB/Wphwm8HbUkv9UEsAmanaQSpa2uyF/MdT6vhg5sQ9a4d6abM4/ZPn5FKtJwRtUYjkcb
0bGc5Ckeyxc/m97Yd3z93duBA0F8Y91ljvhOnvv+zus6X8PgKAaPCTjCOqkTrlVFjidjPNQ/P9T8
QH68FzgUADHo5cTDc8CPpzUqTpgT6zUAx1cxFbdcZp/AW0ZptXIhSqc4KIbuXv38oD8+WchmVFYm
XdOZWX5eA0l8RO0UNqOHk5mEs6Ar+gWDOXVrk9Ia/uIM/+5gyOoFv1yOKLSPZ4ipizggw5aEN9IJ
keQz7+brsNDRzK1++7yY+giX6RtfHAvWp0ORW2VBgBk9miXhJi6z5IHEgGw7pI3+i1tkvt0+fW+6
YXIQ1idC6T4vUsIPetz5s14Lnzy6itTdl0gbt1GeEc0jFHnndg7NbG3ES/PbZ6nzVkTErM9Qus8F
KkbAlH1iLr0a5H2y0sl2SZdOU42EMxBl3q9/93A8CvPiz/lCWvx8uMpxa63oEArmbamtdax1KDT1
VYbz8hdH+rxIOjx0RE4Iqr95pv15SbacKEroheEw68yXpjV9r1XG5BfvkR9vRw7CifC6RwH+w+04
T4xbdyyEV0SEAlQ1xgNgaB1G8c7+zYL2/Xy+O9SnZ7toILHBGROzu4mJjhOWG8k0/7dvB06ISobZ
PKxKJvUfb3qK+gyJjzNhmswq9Dptt0GfjYEmtIpfXLu/+YKQiPAeZo+oz/fgx0M1pRJP6kzHUkFm
rPPOGhelUZm/eIp/fNPrhjrPzVn1KQDe8xC/K2jpSrYCxr3wiISbjcXWoJPlTqvwqVbHZq2PkxL9
4pB/c1MYKGDQKIO6RSEzn/h3h2TlskRWWcJzGu0LaQXtwU7Drxqz19//stjiUnES/qly/306kJmN
dKvyDhVhHo03PQigPaO/cDMSe/SLp+lvzolihgxkNo/s58xPC6ahD3EyYU3zDLxg7jbA+aptaDWR
Gl7oui+3P39NzJ/84wsRb4WpWSrYYdNBsPnxEhIuqvwfzs5kOW5kydpPBDMAgXGbE0hRolSiVJJq
A9NVVWGeZzx9f8Hu/28CiU5Y6i5qcWkmzwh4eHi4Hz+nQDcXwg7FHY9VXf0ArW3tvFE3XGNhZPU2
jx1Vp/EIbxHVP8geXHr0pyocj0rHnBzglHzHL7TtVblU5zSA4oiHL1eVN+Vc1TZDr7VoEKHx83QY
zr7Zz8hfaaHVHak2M3Y5pR3wflBHln2M0MlKjrZdpS++xsy4EXXFcAZ5Zfl/TUZd/rh338nILLJ9
+Zo1afYsf+EkgsgpSeygdBsQKmrK75YYxc6+X2+DRDbhSODBNJ14szRSK0HJ8CAtFQRTq7/gdPG/
8H9FO1bE9ecltpALaCwI6Nbr398cQ5q0VaKGKGnUcGYyBRzpAGRoIxbz86h3DP/26LIOXlkCZHiA
Icgq3o9ZX32o1VrRYVli7O85s2vXauGXEHX/FCRFhVYqNAANde6AWXqrhkbi3KkmvulmTklXly84
PYic8u+pZaxfZzLeLF86pTZoqVYgSaChLEP3iwWFfauh+aNAZ+dW+tidaKFH/d/oo5aoeGYwGPzi
hVEiYkN46w9kIjEQJziD7j7a8HszNyNRe44J0Gn5OYIG/YEUtc/L5Bgp02mA9LvIcGGdgprjXvci
GePVT7wHVaitqwtlZStE/Gq4QOI/etMEZLcyI3MnR7wqujkSmagbMJhrtmtwuyxXpBdGHIAr7y+N
Hf8nG2ag40OT0Y52Fag65xIOqal4DyBlPir6qH/M1Xz3R1wHTAvFbB6cIAf5FerKyQcb2cugrKDe
HKP0EMRu9y3sbXFoLT96vndXqXNS4zSpusrlroJlYrlVlkFYd7GMDrKUgkx4BqG2E702FsRlxl1s
2NigdrPcVENArB5XLIjnDEqC5qx/nhlEgQWq0t/dXtC2KaCixAfI+0359zcnV1WSpqWhjqm4Tz8H
adQf5FP2h6oM8e+sSg7eUb7hfnsN2W9M0SsclDIq+0vV0O0vrCn7XqIc/mwFGkMRt5d1/TrjO1mg
SaX+NBNvMi6+saWOseND5IIt1wX3GF26xHmRoyGwrMEQlBr/g33+P2ugW/soI58NSJ8Y4a72cbbt
bnItabBQgxNP3vScq8b4kPPCunsfKbBRLqTCTFy39dVdWkUGFEOa3l/aEJy3k9IUy8zQPmcluP7b
27hxvB0mQlzyVIorNodruY9ubTO2Uo36hWdLE4FGQLgSXoPZDqCuNaFHVLuqUg7cPQXEfvoUPU/a
7EBVhjzLdGdp1iHHs0zUEZj1MEj3V78F1llD0R1+C+M9GrqfCqqFztS2j6E99HfvMWhL8BxoDXB/
kvAt1834eev49UyNR4lkKYYl9UUiDuVQKDuueu05zLq69G9kPYE4vfKcvGHQSolKUKZT/cXtJCV1
TqHENt3Au/015Y9eZnoOGayMKlTmTM7gclGT2YZlPbb6ZdTS7lNqNeYR5rBox2c2rADdphWFlAe9
IWN1x2m5cBQEqZSLwdgVOlem7smy8d1PNFdQNUftA+4rgO6rewfcpJjBbgQeXZ8M5A3JAMRQSjEU
O5t2/Xlc+uocAi5T2YRbnTYzK92EQf7QQ+kmemfVBmMY/OfJAoS74wnXQQtTPDLoohlcaGLlCUZS
CeY05sATVa4bgCk6MgUFKtcOeo1W+7MbtC7yJgMtu51FXn8z2QmUN7hLAZpaz9IzUItH99uKIigW
ckTUw7xiQAz8ZXGvb1AJpAaIA/LJKGOtVpiEXHfJnOkXGAghBZhRWEQxtN9JR69Ww+VMeVbXiJA8
Rq2VlV7vfUiUKUfkaE4dWwNU5MADfOdNLcPN4jTRoSWBt4UtZN9t3SlCzdMN41wdGRJLWkiNYEN0
JFJEzY8QgvXJI9VHV/mn1Q1odu3eJCHpq14Asrp9qq+8ht8hXjMFodviapq9L9vaR/KX32Fk7+n5
mqeBqb/U1T4NcjbUQlxrx+LG/jI2T7uRIX9D5l1Lb2E+1Wwni2qCABLk9ZMzADcTwc4syJUV8Oaa
4EFKQYEjYa+sWDkwf0uF74pRA/WUg1g8lsOQ73jk1fHGCk7CqWMhqAatLhW0p8s2g47ZK7sJlq3I
sY+DXv+dIxF3uv2dtizZvOcp+FDuITdf7tqQVehTTjSm7Uz/G916/1thQwgbz4Gz45lyZxaeyZqI
74wK8B+el6sIDP1+rbtNKrywQEMyHYuIOWKbZlwWTy+ZYlpP6HejOIZc8fn+NTKlJCtaVJnsdbpQ
duCSRhTsPL2xUh45gfOABmsOb1Xr72ynXMTVIm1IHOgGs0RztcjR0cHag9v1wkFLPkwQqhyhBKi/
hkqVQqnUJ79uL23DHelkoCjDPSBTy9Xna+chNyBGFOCdlfZk9U12hmhpT9/otdK9WhYBmHIDjVRa
+uthqyYYe18XFHzQea5hUCkTWz3DHdkB38kzhkGnIQ+Vw5CWMAapQWU+z+ZUfZsjo8iQssrgdiHC
ImijgQv4VQxVFiB5rcJ/hLYvzIYmrDJ7AIQNz5YpDOGQxz+xXV96tin83qAnC142Y7IWbkTGRX01
eILwx7k39PAMFwxPcVplh3n9gIZMCtefB93zlS4FajC1DC8k6uPtb721IGqJFLQJCgaYluWCbD1p
dA20I1UZjTHwIENHw6SKFPVR/PAbpmR449Tomr6Ocg2v4yzSYLl1ez0/QYjAgCqs0B4MePc+Xdk6
jgmGkEejibRaFNKTtdQ+NjwQpfO7ykAfLUm1bCcv29o60EhUBEgASZ5XVmIoAYmyivCMCc6yZLAR
RlRDiGnDVNkJc6+1hfVZkVJSeJ7Jjb9u5UxN1wxQchsegwDtZRgs99yCaT0bgdYAMxzzJyURxXsL
8oIv8GZMEniMnAPKpGdFmOiJFKlxf1Siks9FzB6T4hiro+AgfI5emmt4Rd5EHw1ztH6kSjU+cM2g
qjMr7c4luREFZeeAjWagkNLHKnHL9RTmjCAyPS1x1WM958+drQAXhVsOzeG/b/vqVghk/IzvR3kf
5MoqBLqd2ylM+JtMZHYFHfdQfG5j199Z0pYHoQ5GpsLgAuFkde9HyZDPARVFj8HM7LmfzQbYLDh+
NCS1HVMbC2LcjyyDIVAIX9aXf+DmfTn1mLLT1vIyJcV3cmHtJNdXCRrjs68jugQuRmjXrQOjjFNT
GYkmeYJAcWEPCNKHUfZlFlnxWIRG+RRbxV7zbyMHkE0RIAsuCTCvpGUIM2PbUYsa2pwxmeFIiWFh
+0/HT4FtYoDXDPJ4JqUYctP9n6odzz9ue8rGN+RJxoQ6BSygh68ijW/KL4U5gj+GFMgDkkzZvQzL
l8xSDC+0w+p829RVGs7ugn0EOGMSAoAGLRfKFQyjolxoAshAnJtqzizkaOjNPxXgdvSDC+3aCOhZ
7z45xtCMXgfbir/zKza328FbeXHwvnFWThsWedEWkwarHdomcDumPiQvSQreVtV8ZHBru+o+k6SX
JwSSxeX2FmztNp9TDmfS1qbatdwCEI0VtDal7fWt3nhNXUKlpljWRRFwTt42tXVi3pqSf3/zYZu+
b6nbNbbXMR93VOcRnaMAVZX7rTiUuATVA9LI9UMYCrteoA5gebYfTw8GU8Fwsuv/o/76f5bsttZC
Nq7zP4ZbeSsu1xK5Q944Kd8MMcDpsRHxd1m72jn8e0bkt3uzYYOYoUwp0dhA0sC4qOb4os5OsPNV
tiKMg4od/V2alJa9ugXEBODUkECfZGjfE7/9w5QwPt0y2hUM0U+jS7odl9talsvzV4ruAclcnzo9
dhjAy3mcAQqOvlHnT94PtLPynXRvy7NdgM+gaWkfXpXbcwWFjDhKMRPZ4zurBBVXzb5yCdEp3lnR
tSluT6DSsswDC8Pa54JcZPYEc74HU397kfBe2G7p/kOS8vdt7960RL5CY4Z0jKLS0iVG+ILHLFFM
iFKH6mzlsNdOWmWf2irfayTI4LfMkFiUAVqI1I8Eff2aQOdijkducm8aLEYGOGvHcNb8U9cxpOuj
jnV34ow9LBEI0Qa+goKnRQ23U4u9gJHkz7JdCCWqzpQD8OAdn7/2wNeu1qv+KNO/6x6JzbMyg1Ua
14jT8EFFRw6Sephabn+rTSuuTrkKqJd6dbJsBl7rBoknLw4SCOXVrP9QDUO604S5vsOoceiCIMSz
mQxhdX7jWBVoy5uWp81CHBAbQlVvCHovj6Phkg6ojg9jA/9QPegPg0ax6fYit7yEtsx/wyiowMlN
eBOjbObERG4PxKh00Bh8hlZMbboKBi2/8phF8ncS9+vL0uWQoS2MiDRFfakq+9ZeUWdFwWPI9Ewk
Q1RET9QiBaIfJH/XPXWrE9gH5w8gez5cSbW9F1Oug6W0DqINzIFJrr6yrhV168CKw/Fzzal/TMge
hsdxgI/M8+vQTE9t51p/21PDU+z2Pm84k+zBo2DMA4nO/+qehqEQNTxeHp6u587JtUofNY5krxm/
EV40zrsUSZbJyLrKD3UAUxhpaHoNS8VxAHXouaEddYZMdxxnyxQqywQyeeno5uq104dFjYoCVE56
PNjIaRdpjsSoO7+EU5nuXKSbtmSKRwVTwhlWtpDl4CFYZ5YHD9x8TJUEbaSBK6+Mxr1Jkk1ToAPB
4AAtxkOX/pkrpQRKl5ZX1fDxFSaT7klFemVT39hxia2jAL0d1R7wS7rhSmd9c/RqG51iXdRkOq09
fdCDAWItH7maHo6Er4aRlw9VJhhGK3djzpYzUi0mG6AeyRtotZ+TioBGP0leTSMyz3VRZV5sqdXO
+raskA2DdaRcbGJvub60tLNootPhoSk0nKsBArVhSPaar5tWUM1R4UiRCKbVjcqrogur1DRfeUs/
1oaRfVC0Xrzcf3yp0nPt4On4xWotgyMHBmPV8AIlYF5DHaIT8ln1TnDccD4UCaQ70EYmqVsFibwr
EQBWzRgGfjs88oJh8BEYLi4w371tXGmkHxZ5CAxBZMDLj0MvFfJX0cSeW6T+wUXz9yLyca9Qe/Vx
sALpLOQ9JDuE3pUVUnydC80OPYJS9TDYU3xyZyfZqW5dbRtWZCIqW6kAvtYzV0GjqznT6KFH4tWn
hzH1219DJdmfI7XZ6w5vLQmsnMujk0v7quoC81/DzBWorcqPil8ZqgKHtA+Zjr3tcNcFLlAS7Br9
QGhaeEzLi/tNdIDeu3eTNom8UVaFv1ZObGtw+EXVFP+poNACPbnSxtW/ZRkwm69NxZgfXbMV1bkq
rHGE9dFXlUvMHGz0cTLdsvq+8wPlwVrkl1T5SC+JH9wz9IJWzqpCsJoqDc5aQfgLAxF0fP+Iya7F
ybXHXquPYWX26teZI1UjOKZM8cuUq5H43OZjP0AsAwl8uHMpXUP/EO0mEuDSYORlHrHctSqO3QxJ
38gDRwvBSMegPeoJaE1NnykYOtbnyGn6X7Wfmdo36IP66ntp2qVxDPTIhoY9R8TwjCydD+94RF74
pNlFuYdCv8r4+I38MiGRDJRp1jgipXK6sDDVyAvqNinOkR9o/dEx+3I85sA48k9anpkmuiBBhORn
wG6hyjqo7mnnA8rMcvkBcWAJkKGaDvp+nQzpzH9ALNsnXpEUqBbkEV59cAQc/j/8oBvtL9qoF2g2
KnqEViuSp3AP/SwKtfoPBBd1op1v/56rTJS3PtVcwoEFLob0ZfnpkkhVGPcvEk83JwaqQxfKm3n2
tY/QrEwf2tYvd5zl+iTTvJU3LxkFre91oQrkR+eUDnefq5jBx6zV0l94+t31DNkiZlwNUBen5IqL
DWgk/ecwzTzYNscTU7ozMslqe7m9ea958+pj2iCeoM8DScKYweo0FjFUr22uxh45IFXF1IrQJq26
PptmeBtqPXgwJ3twjiYcTeYTpbAyfTQ4KL+6vJzzj2OGPulD4fRQCQS2jTJbrEOOfdJbAUddrGgG
n36AhxO9GtHa9V6ucH0m6PayRwA6KP/ywl5+/MmGdcgsa6lPFhTu0dUCKE+DzDfVo++UDJ5QRLV7
KH7SoILottGtoyZGQ9lxieubhHcr8CI6P5TyaPAvf4ZL6dmYyGu9zpzqh6FuflXoA71jamvvJbLh
7SCaXnu11Lqp4y8ttQiNxAD+Ey9FbPkro5/hqVSz5GuiT9ZpRh5qx0E2nF2imixePbC3XWHY5ySr
ynqGwTVWoUZpkZuaz1YsueRvO+LGuqgNya49c6AMKa3WRf85DlCjRlEVHMl5Ui0U6ECOTe/HuJ3/
6mEX3zF4/cn4VCani8xJPp/lwt/ck0orct035gJNLS19HsWknM2UlkHuNu3d3kFPkCFzhstosNMz
WJoadBcnnePC66woPFuTg9LbXJhM/fVxfm8qCDIBdAXVBwHjHvO7S1tVUPeBk6FgPjuwRE9WhyCP
yZhjy0Ny5yLY2sG3puTZfLODmaLMk1kn7OCc20fI+sYDvEnoQ46qubOD197Bqhii4ISTsLuvxJVv
TI0jz4UC7RsvMdPq2Jnpu0TrazB2inZAlXjaMXft9NIcvAnMo5BDuStnhDWLGk5VFl7cxvNT3AD3
54Xa7KSf10BJ+a3emFlFjW4mpxjR2WBQqA5PkNr4P51xgu/DQIw3pSl3FGRswyGw4umd2+ftX1B3
OTtr3fqK9EF4HFNl4A2xWuuEQoBCzxGHmaPuYzoBiZ8UtX+oYUr/jSMHgA9qCpoOAFHF0mGmEEU7
3U/kozH+xPRr7Wm1RDiNjnu5N5oA8AAt5oKJIFNaD1rWXZg66Bml3twhSgFb94SgT/FMFtwdEF3a
GQ/c2kKQ17wgaF9jcbWFbpuTWJaIzim9qZ/UaNIe1LzLHtpeD3e2cMsz35pauUyC7iY8nqG87zpC
/wQWFWa4pk+tnTgif/MyL0BRU4IYZdnJsdalE1uroRx3EP5k8Df4QqGh/reFq+OC9tf4pMW9tfPF
ZFy6sgeHgoQo015d7+GsoALeKewh9PbFSQEy/2jnfv2pcdXgH1K8+aPo+v5dGbXmTiF1c0vpSADc
wP2AWS29chRRPHYKXlm7nf0e4UHYR8YBQ7/x6STlCjOk4K/puy/tIEUCyRU0I94UNuJo2D441Dae
dvZROsB6H8nNKZXy9JNzRksrCCRSgIWx3uPtpp1EY1pfJk7+Z02rNUoPjfaUlU63hyfc2kOgR2Sp
5ED0rVcnW5iTyVixlXqaAoSyppF5rnlCf7l9qrfOGQ0JGv282UlWV2tLIagXVDhSatx989Mc0jH9
GQYAlT5RbY+S021r8l9b7yTQXSpdyKuB81tdb5wAtYpCB1lZS0+/QlGRPiQuLMy+XzTf9CzWvdv2
Nk4Ac9q0+2WRG4DaKkvQsi5DiDdOPfDcavZSZVNRflNipMAOYYqoMhzGymw8ooCVhz9b9HT2LtmN
jwj2htI64zm8zddJLAkRpbKpS73CgVRWjZvy2chhNLy9zC0roL54O/KwwVtWdTfoPhIDFrfMA1nw
02CMFeod5W48ORACOTQl8fFAvdeYQpFAs2MWOhG5TAT6iT5ijDyz/GLnTG94JHawQrWSgsYad1II
Siwh4GoPMcv0OOqT/pREOjK0UZU8/sa+GbCx8M4AJLFO7HjkKnbYDJkHQSSwsrhAM+IIfUoRPPyG
IQCZBGFm3ZnJXUYQiNdKx4g5ZU1R+WclyIMPoCT6P+63whwjmTfpAORLq6hLAptOAE6JusBpjm0o
CcWFvdfL3HI2OVfAQAZBkcxxuRbKBg26odwqEQLDz2YAVh5o3jA0O1W3jVghy68aU6MGjcx1U6Ni
nkWLFTX3qLw3p0w1qv4UGQYiqsFY8pKZDPplO4nb1tqgdKD7TOOZxa120GhQ+ExKsscGykYGHqMB
2eXEuNz/nfjnZcJGqxtCoOUOjmYEkoxnrKf21HoUnafEkGt7/afXU78KtuC2YUehc88l+Uqz/ibB
nwXEW6j95B7DQ+8nO5uOiuECiBte9KD9orTIfvXGu0KYD9CHwyAt4j3y+83t5N7E86k3o4mxXGjc
jA30uXPuCYFOeT/zzmhDpdw5XFsBg/SXGi0z4fBWyL+/WWc2w5LnpmnupSz4UnYlekkVHf3CivdQ
olsL4mjRfSC351m9OsemPsYUEOrci4fSOnS1ZcOOHNzdziPSGqAIYVkwuSXXRclaR+dq6is8v0kc
JMIFtNnorE2d/6Sg+vvP/d5oOOTZhFzMOavzPCHLTa0152FGfnYoIYd9X+Zi2rmiNj/S/1pZZ2og
V8pGM3j+VUbRX2YNxbLUHKOj1UEaeXtBG+kasofcICSgHLP1EDQD5RT/jLTw9N7WnuGaQ8kbnir/
0JS+g2SRI144FnvNyi2roNJppLuMDMEotvTCdBLJHCVK7pUQVibndmzj5kvRp/Of1pzBRUqxrT6M
napVvxH1eZXJKS8qSiQZS8OYSRQ+Gt8vTrtjBEwCMXTTbvemorZ8H5yMkMVTJv/WX1BqWLejzcgT
lP3TKU2C5pzqXbfz8TajFuFC8GjhHqPRvFwOCONEsQXc+EqcaZ86I8lR3BLVsXIb64uSBUhNRYP6
mJbK8MMIqVUUcz95rdPaO79k84O++SGrKC1CtQJDTTErm/rvcNFBqu0qnxOl/tYmkhU9Gv+87bdb
G0zhDMFOnSyLoZHlygkGfYwDFZ4BKf5paBiANxv4wX/DCjVw8kTeoeQ+Syt+FFZWqeGn1NfHY5km
P9TUjX7jtIPV+f9GVj5pAa604AQrPFOP/PNgTM1R6sw/1LZW3f/UZCzUhV2HoTm8cvWZwO1HkaUR
WISluF8p/yQHofvxTpDcaAFCqfLGjPSWN5dMYFQ+DOicsr5DD3S2jihVvrhq9JetNudKCd63Tfcx
HNuDr7fPqRhOufJvYe29q7eiqCWTISA7XA/rq85SJt1SUKHzmmnwn2K3Lx61PinfdcBBd/ZV7ts6
e6DJjj/SAGd8dHXVqV1hKjSIMg/K9H9VgYxErPaPWo7qMMRyO2dt0xh1EVrgzERQHF/urmaNcOXW
Ye7NdoXkmjsWSvU4KPacH/s40vuHOCEv+428gfwSGL3Fa9SSQrdvP6ld9wiEl5Os+6BnYTPRfGyy
CXbqQR12zsPW0Za3OaN6CDhB5bU0FbapjmAHLZUMxUCmhuYCyTjTzofwcvt0bzkIQF2ZbdFMpC++
NDRZDH2lZpx7IznDH40xiHPaFsVxElO988021wScEaSmxFuvA7Vf2XrI3EPutS1T6CIPlAtE4OZO
zWxrQdxtXOjMSVPpX73g69Bt+1Fvcg+ivBzGZSnq2Hf1ucmUeefBsW0KPAHYJmoTV+i/YmrTYi5z
4HcV+rFBBV79GPQVnVh9NOiE3f5UG/vHpsnSC9MBEhe6/FRqAr2/cLrcQ/aTmD/p09EZjHnnibux
KF6EULqBiGf6YR0etWFm9AcZYXpNlou+cTcU5WPTFUI/qjXi4DuLkj96FTVoJgD+oExMkWA9mjL2
oZlFcx97cxKkygeK8U5wCIOkhiC98kX6XJSuhepoYlv1g/BDp9k5aVvrlXO4QKJBu9BtWO5qYDI+
Gusi9tRs6j619TQ+RortPOhkXn/e/QF5CLxWKiRFrVgFrVwbFURnKS5VpoagSJWbxTdiB7oWt+1s
LAmMi9CBoPCOE2twx2A2mbATLfXaicEYu3R8z6ktcYzhed05Ahs+iSlJCyKnK2mJLncv1SYrjVID
2XjdZEU91H+FO96NxQfNhz+S4Emc99WcYqZbhTHWWInTMjv2iTCPwEvb0+1t21oLbE4M2lEBvGZB
M7qxlr1XrAC7/MXMV3Y0ke3597aVrY/DFDEXCESXvLVX/hZ3Vqe2ClVaP3PjFzrjjjiket09psoU
7GT6cvdXh4ukjdwQOzSO133qiXyuG4Yo9XqzKd+H0Mafi4IvCblK758RSwf0I9xdutWNJVoweXMx
k5dLWbalUwyvMJ8oofGTIg7axGWMKgXiHqUYh51vttW+g+FBfjGakjQuZKLwJs2qRJ43feynPDK0
/yhaCOyktH72ef3dGTL7gO5h+qwdjZ1LZsNVJASaYTpGUBhEWX1EF5qRGKF2ynN5b19mS9HPlqjt
+zMqSXUpWaAgfMcxl2tzoZ1V6bCmXmTPiAbPRX5A1O8xGiigiQw1gtueubUoWRCmBwPCmtG6pTm7
s3swvHriqaFTfLIzy0D3iVLbuBOeNu1ANv6agNOAXN1jA8gox2CEkxZngBSLHhaPAENa7zdW88bK
qkqhwOETgNROPbUsxIPj+8mTsJLh3kFEmmSyVvYKKgSdvvpEWdiUWWPmhNqSt3TSTCjYm12z4+Vb
B+qtldWO9dbIT9dSYga6GUcrgkktRiP9jNCScbcTECqogdAiputO5X7pBP2UR6qdWoLR3JHKfVDZ
f+awRfy69+PwNCK7leN/dDjXdCJl34bBNDS6F2S4AGJHzTmKEQ27bWUjONDnY3hGcimAMbFXi8nr
bkgGJdK8ADG9XJk+WWl+mdq6PURq6SV6/AGq7ofGyjxgmjuJjQw8y9hrSSVU3oDg4Xg0rP0vCAug
08xTp4pjd5ekFQlCOQrD2+Cw8nd+lgR7/FLXBwt2dfQEAAXT4KS8s/x2utHx/Aow6XRu+5BlyXjO
EE/bSRBfOWWWK6NmxY3MwoDsXvm848ZB5+pR5blVDDrUlVnZMQ26BsXXIEPCBCBTWnsjkI7Yaxlg
rU8i6fz6YA4CpR2kd5TpoIZj2r4rUk0oDyEMTSivtHpSPxiIIQVnBgQa9xDZCTrYcaRWPyMkav7t
tanMToGC1t4hMzS/OZD/1tMxrPMwPGSULpCb8vW0ubh5XCfnphDJr9IE8vtxx7GuL1ZEYBkCoy0v
wQ3rimFH6tZRvqPUQ7cuPoYFsp6PSmW2DKS0bRCcEoChw7Gah+hjK8qiPQ4oan7xE9g8T6QFAahQ
dMzjUyzypD01VdeJAyXIQHvy+8KOjnomWmPHI6+jiPzRdIjJBpg5vRpnRq8sCnyXiuqk2k9NOETI
0vXhRdW6ZMfUtSdiCvcgA5AzBOvSn9kCYM5bUXi2qMpT2s3dse6zeud+3LZCr4IuNN3hdeMvLaCl
G1Gp91DPKT0IFdvn0C/VnSiyaUWgLSF5rqmyrzIMt+95zEUO2pvQSbyfXNOCcDXx7+VIo3yPyIOs
1QAZ4xstz66IS9WtZ9aSJ1QsiyJHsmDOZwji+j06v03nZVqMAM9zh/bD0lTqVHnVzUXpRW1af0CT
SHtp6rg7B+YwebXmi2MUNflOKir/0VXQkPAO2b3iXgE+vTRaZtWkg4govX4Y9ReLy/kBIccA8tDA
PQSq0ly6gh6kayvmw85hlXnL2rRsJlFqB/wHMG9punLtRvEZWPN0P03Lh6Qp0G2j/U0tZWir5rth
+uaPLOTEPAy9ipLTlPpoTY2zWtmoipWFtZMAXV8NvOGZhQJiQGJHfXz5g1rDDkcacQXIq5HB2Mz1
wblrefuVQhlCnmU6/nV7C/YMrjI7VUPRIM5xLtVO/uj63PwY+EP/WTWT6Tnw9+ZGNq1J6COMCTzp
17x4pe6bdd2xvDDJ28/A6Ls/DOigvvRqh2D20O18363zCeUE/iw72VfzZdpshHkeEtacvvC/NUCl
jgMcsb9ub+FW8CQpkjTZnFK6/8tvpsaTcHyVMKPRJTxHY6K8JKNoPkyjEny/bWpr/5ihV0kr4fXk
Qbo05UelAabSwRSEAH+7tZMjnaq6Bzbc8ZwxyHYgkFtLo5cHDwlFTW6z1flwIZudqqAqEK+00g+l
b+tHWLQE+m6xuZM7bC1NYmsonpKUMUG8XJoS+b1iOtTeQ7oakPkaswutAwOC4wGxGzt4pxaKG+/c
1lsOQj2adEUitqFbWBoNfUVP2oz2Xib6pjnU8BWXT4OqTvmX+z8cSQYhVZig4NfTbEo2DVOXZKXn
KH52TKwg+GKGCF4qcMCcFS2ddxa2tZvQZHOdMyhOk2314eJ5rvxe56DV1FIRBdbpeuWahbwyUMR3
MAdPe4NN1xa5zfFLSExhELDWmNxwmsfJzaVr5m1z8Ct3OjCF+Ata+q8d80E7WcSWNUFjFueEHw9G
tOWHq8cqbJHwhalu1nOUbWv4ont3sv82lcT5OsaK9en2B7w+CXiHbFiCUoH8ZH3ySr8o2cm49kSj
GGejUZvPTTkgksxM99fbprbWxuyK1L+h7cy84HJtlmgMQrJZeiXoqBc/HVvEnX3VQL+CG/HRRhxn
T93n+hwwYgm2TQ6kgUlYsytWSKSrUcXHg3grOpujkZzmEZ3Z2wvb2kPqWtTqwL1TFJR/f1OQIZNn
ZBA9Ny9gar73ECmdfmaV4qAnL0S888G2lgR1L7mTxD3SRl8ay80s7Xu6n16Y+/bRD4vxVMP6eXee
CdTrjZXVObMtKLhipag8ATHHKUdJ9RSPKJ/f3rjrtAwrDFXyiXSBU0iPebNxozFHNSrzeLuo4sdk
0rVvnRYZ58Gsiz8mRasHQD/+uBNDNneQiSN6oRoQiDXQLByYD1fSvPICBIyqg9abUOybAWNup9vL
2/ILOdr0/wytQn8hApEYbVZ5Weun74rGVM4dJI5/uu0u19x1rslO8iIgw0I9BcK35U7aXWKZZm+V
nolObnaGpF47jlqDcDaaueHBcDrn0qVG4tl9Nu9kI5tfUdLOyj6XxAAvbVs9aGIRxBVsJOZjJtR/
AiQ8oGtqvaqOL1Ew/Ly9rZvf74291QnoOtudowp7ll92J8OJANnr/t5o5qYV6go2w6Ko1a5vtj6H
Jim3+Xh9X+cQTYDg7wKhXW6vZctFQDHwwcBK0dmVv+LNCbCjWRdpaZRennfBA91CQhXjlS811beX
26a2FvTW1CpKoVVQTJmFi3RZEJtHAXKjO2aV4X/5DTsIdb7yfvOZpLu8WZJm1jY4pq7yUh7mPwBY
JhbK1X64JxqwdZ2QesgJJ9madlZXpdKNfZwZhCi1qKZfiHOk1O5ShzqLVdnIoU9iL1xtfSwyCrpM
jOtC9LMKV4FmDWmv4xIA2UPEHGrzwSiC8UlvdPPz7U3cWJzkpyQnRh+MCLJanB35QvV56XuFUbaM
S6t9877sYMg50Wduf1WF397fa5VaT1DZIegiGWRWIaRTo5QeEbi9LButn/mElMXBMZR8T6pro0RJ
OgViT+aMPIXWj3Fb7YhExph7StK5n7XSis61E1VPhlr578EaOH8mTRVfjNFyPGB37p/mpET3KjOS
F1MK4G1MhYN31PpxEwgxgW8FdmmlQDrDTikuUx+E0UHx7fHu18bC1pryKvet2C4ijZ0dhHKc3MQi
j2yL41wz1HjbbzZcVD6h6JxI1DFg8+XhEzl8Z0nYFB5aYe1DbbbNox5E/lc/LOOdVW3EEyY9ZBub
+EhKvnphi2JG/zuemC6MmFPTbb/4PCIIeXe3QXKb/q+V1eUSMdhqR1knxyVj62G0i/F7rvTOznHb
XAu+SCsI1D7DccttG2c7EUbCWky7Hw6V44tzZ5fDTnK/5fkmBCLUyOVzAudfmjEyPk2p43TIKH6Z
TKX+Q6e5S+8hPHTW8K6qh8ugMcusWcpxFnW7c1FvrBLzYJVI80Gmry+busnqqYUl1lPSPmokUYt7
MtKurHbWuRG8yOgYtpBvCg3o0HKZQ4tojtOAbAP/FXquM1fntFGdA8hx8ejX6f0TTmic8ISBOow9
Jd1f2espMsNjlIPb1pKfY+yqn9Vptk+3j9bW7r21svp4qs8YeW35uRf2fnnuhrI/tln97/1GmKDS
JHMwWKg1NqRLR8UsAjv39MrX3+dqb51xhj0Or62lyFEwRt4gCsPccsMq9PviNCfUayBRnvq0Dd+b
3WjtJBzywlgWIYFz0eiSjy+KyWvGUn+erYiCIth6BiX+k8Rx/13TU/evvg2q+jOiCEoNo3jiPJHZ
Dq53eyO3fBDOfiBedCx4da58wjd62xzijBK2K57y2Q+OZT4+63r3vWjIFG4b29pPJGkYSsYSY2ir
IGWbeQw0D1RqlCXlUxZYxru80eI9LvuN4E71mtSKvIBK6rrZxeRUX4Y989xaHk5/DbViHCs1TU6h
Grn3v5EoG0m+FKpkFD1WyYDr9l3SqDh7MQfZX4z/aI8Zs6bn2/u2tSBJHgTcj1Xxcln6oZKZaRan
Aj9sdeW9P9ToAWS9eEbnLdiJSVufiJIRc6nAySSVydJUVWqUEQWmjKrIThmys6c52c0QZQlj7fJ8
Haa8SKWg9lmVOEIfGffQd3OGzJzhNLrRsRf2ARHjj5Zd/8OrGvmbgL4XUp73Qxko9OECUKlpsna0
2kuXCV0tLPliZQP9Xq31+l8KbOA7Z3pzG99YWW1jMCvhnNYsMB3NGGXLyIiejDgLdqr3m/tIeghM
U4antdJTXkHRbpaM+Id5OQAvUKda0sgHlyjsxk+GEobPKIA07/6Ls/NYjtxotvATIQLebNEenOFQ
46TRBiHzC957PP39irqLaQDRiFZodgoyWYWsqjQnz0mdnrhRNzt7xzM37i5Rzqe6zo5q1KTv3aU1
O2WCepcueRI5H4tAiU+9LMm/TPVgfswjWONtq7Au/LATuE8fCsiAKGwzzmoQmy5C/zBCFbKRgKe2
jlW/qgyN/ZYpo/F7wej18/cWtyMIZlDh9HaXULZaMlCbkyIwo46JRG+nFq9yrJrfHi9ow2furCzu
ErQoQ5RUAMHOZZ28BHIVGFfTKevg/B/scPlyXwmyuHdF7J8ST6eL+iapWE02GK2rMfRRu8kUTnu8
/hu3FqkZ+toynwiw1+KklaVc2CONnkvXFqd0KvWTPcS/llXxPGqINu87uTgUCQgsLDZOUWcFZ8BQ
FObOS9hUn3zFsXYC7K3VIN8KZQeTQAIOfe/pNmFA1M2MrGoyR6ktu0/mbIbHrIunvx9/HxEgLS5H
ZpqZnxZFYJK/xeVY9Oj6FY2Cpao/+B3TRgetkLVT0rVtd0gVO0e+Fkap22OzW+5HbVbgGIWQ4bIG
jFhYx10SCfaH0XRtpUyOOhQDz78vJikl95UYsqOVdb+N6ewkmWSBXjfiLD5UmjqcI2s3AthaC+Uo
8LQqjD+UIhZWOrApWtVmFxs+BtequuJt0IJkp8C2cftSTqE2ylw9Kk/LtbRmWpZgOrDipP0HaWpl
40TCaf8WJF1xCMLK/gYDVXIwwkDKXLuKlZ3N3PBJCttITAA0A2e7vH2lelbIyAG0zzOzBlnHDBy0
HePLVKEG/7R33JlaxImF4cRaHDIAyuyfdbRr6w+NF/w/GQGjpPKcifv2/rN1mV6mLd0iWJTTCix7
80cvB+b1P6zEoiwFUglJi2UAUCqNmg1okV5yOQSoNPBaKET5p8dWtj4NwkCCjlboui+bOFqmwc4R
s19NGqCb7EStdOiNtP2Aitrw7bGtDW8Xegd0noVgxCpNibRKbwaFdLltK/qKjhgvk4Pyy3+wQhMd
ym4AvKA17j9OJU11CRgDZxsQbHEVvUovySTPfz42s3GoAP6RfQMBZHhnORYrt/pYxlFPrBu309s8
hWZXuXUyMLCqQzHUuJkcdtPR6ZqqOiVh2L30nT9E487R2tpTbkK6Hqifgyxf3CAlWsNhMfjZZR6D
P6c4Ul5tJcp2ukdba6VjyjXIxCZoucWWZo0MvlHj4XI6LXQhBLQhaeu/G0b7S6hqH7S4/9i3ausm
yryDUt5yT14yDhrrA3WzeDIHhqh7Jcs4zqVhHUnH5FPQFmDAq2SPOWxzke+Ab3ou4KIXi2TAfy4V
k3ks32j/rlLIdxurPluO/9tszWcpGmGO0X5kerpzKsQSFs/oe0+ChgH5LaXoe39tOz+okoShMz9v
quxQGcH8Q6vU5otdS7X1JWzl2DxHDOnUJ4oJ07zzOGzuMM8oKGjqLStSMchAUJlMnAw2fdtExVCT
+oOspP3JAIGiuo8PjVjLcq00lphYpLdFcLK4OBGKSipLIxZWItk4orCm1cwc9Zob6KT2VmIYe9Xp
rfMhjocoHAiB+cVXnXxdndMB1x0LQdcwSUZ/zHxZa3dWtmmHZA02ZfGgL7nZGEHrpEmys0uvODmC
I/18sMEqPl+jtcCAkQGRZcOYv1iN3pUaywHsW0SM70lGWX4I4nGPCXNrLeLMEQzzXpP63nukPjdh
oba4RCHJCSS2ZXCx9cT6/NgXthzvZyvir/gpvE/MhjZ7r0F/2Tjx30UJ+YTjBMHvqT/Iz+dFkK1T
PmKMREFqcmHKyKSupI7Lx+ka5zhUZXCcAew+n69Absgx1miCMH4mFvzTgmTfTovcYNvo6CZ/Q+Tl
u2Zha/97vG1bR4hOBpP+/KMat/g4VD1CBH+5LgDO/M6A5Welb5xDWku9G497SIiNEJ8lUQozRFC1
Yu1gIkC2U/gsLlPfvIZ26X+UMnP6hQfR/MKkACAPbU8QYMstqHvAfYLqABX8hYtnQ2lJkJbnFzpa
1QEaIcMtQ2U+CMTxzpndWh0VCdBw6BQRYS3KpqGS9FUgqTwuUdd9iZQ6T91WNYJT48/+ry2KcyfY
RJ4+Xbgg4z4OqQWWmfe5d5M57sdwsJr8atlN+UlLMuuALnt9euwmqzOMFbJmuCKpXwqM7L0VSkq1
jIZrdu1sbUxf1XJo5zfL9NM91cDV98KQYPzHhE57YIm+kHow4E2UpleG6GrmVPUQwVincOOk2Xs9
NtYkoBcMQ4CFJdpZuH4TSeoQm3Z6jf3OsdGJkONzPWrqsyeMIun7tDkMztDwLQdi6CaBd6/C5Irr
hF4+GP4PyEObQ2AgxHdIFLM8Pv5W6y2kMiXItkW2xz209MOuGY2xq+KrEYb1Z0eSh7/8auhuTD84
OxjtNdUEzWdgTYJcjZiVtP3eL3JjavswruOrMjLpi4rk8NKjnf2pn+TuR11o9kmWOufF6YfmJS/b
5Fo0efQWAFPaWfT6Y3JVChpzmHL4lsueRZ8ZjW9kGYuGyNuTYaI+R3Gs7FhZHXFBDM6UL08JxNxI
eN8vF2J0o29LO7rWsipBETLanwennw5BNHd/1qM8vRXDLD9duxVW6aOCFadguFIesKEioXYwRVe5
m+ovnSaPn2uqzG+P3WZrB7GDxhkI7HX9RYLn004NPbpWkKEdkqrt3Iqixc4Ort4b1iLiJ6jkOOBM
2d/voG1mpRIMRnRFTzF7q7UQhafcCfUUyHs1/M/QgYg+Xte7+NVdlIhJQeEI4RZcmDjqvcko6zsY
cMv4ysS1439DkjzuXVOpNe2TROV4vtpzqWUHDZrf+dBZvf3HqJu1f6SfIvsnuUzq9kWl7y9dND6x
fqiztkvc2e/H1O24FdWOgn1cZJ/kzo6RnRjUKZe++LrT+q8K4pfDSwo5n+kpbSJFp9iP+vr2eInr
E08ER4tE7CelwOVNRjpez7IWShfJRBbyALtM8odT5QGQWytufjw2tkowRNzDARO5MApdyxQ/HLQy
ILWJYSIpy7M1t+XLnNv1J7to+g966st/TwDBqBk7/eWx5bWHGkBPEKjGOLjsJR7QHBRE/0w5uipS
ap/MJgcAgsr3s884jRKeVKg02EkxznrvLkZiV6bSmJzxwJnbF5JENTkz3dRULuB+FKfAVXTJtTJT
kHRPLpCcibYGZ5DzJ878velMC/jdvhRcHcn0ZTfpJfWYwl28hzRY+Qsk+WBsRQTGeDeTa/d2olGK
TKOeo6vWJ/Yb5SLUztrIVs9t34Iheryo1Yl/Z+RnvJ9XgqLh0jkrweZXal10lUblL2RDGeualNfB
kT7NUr3jm1sLQzacXIYAQsPa/cJqZ+4KqTDDa6H69alNffPK1Vy9+KAfd8Lz1VNA6RNgEJQCNPKE
4sC9Kb+ANhzJCC6yKVbij80QGcbnIVHtPxD2iLhgplCL3by1sp3e68YaqV8we0VqCGB4aRjEspqN
qG5e+6ZXDmbNPd23dnIY7XGPimJ14FijUKHhu4HfZ9Djfo31OIS0HjgKdgz1HSpStesrw57g5NaC
8HsyeNq8ogJ2bwW2Od2Gyj2+MpsantJAYi2aHJ/mpNhD668XxKYxp07uRuBHI/be1CDNc+FMenAt
s7E/zZOtfE6deg/iuF4Q0b8FdIJrirrksgOUmVUw13aoXtI2Sf5MbfJ2Ryvjb0FNx/fx4Vp7Iaag
ThB0HbSU3zW4f0oSc+K8UoZInafJ+JrVgVd20ec8V36vpvy1qcunz5cuAF3i9ud6XE3+yRHVXaYa
lEsZtvbV79Crig219FLIZ3eujY1NxCEA5hAo4Oam+JQ/rawG+BcC/1cucm59RWRnvoE1T1xFasOd
Z2XDEvMGtGVEFsC1uHCKjsks5pIV5ZJOmYbCeNmhVW7KF1QO9gQZ1nchCQceCJcun4xRsPtF5fWU
DqYNeW0R9O2hYwhGSZO/7Fg61nQBdnxjw9m5bsV4AzGxwlT+vTFTC1S5AVB2aWRL+yRHffyhlRGM
fuyBm1ZI0Bn5JftEHeveigKOtmSmR7m0jTm9RnDknOQw3styN78RCGhCR8FKswScwA2NqDjzRRcn
Z37IZWaXUl/l+NFfVWU2e53VbWuCEA2IFe/JYudCO2D4q7QUmBYH66AMSn2e0Rw6p+XzXHKkoMRs
BDYQ21IpXrh5o+m5FAFLudhhbbxEVR5f86l+mt1YWBGJEYSpQvN2UfduIsdOnNhg+3pluDW53p39
uap3Moj1ZYSbgQ9mqBWwANnnvSuEfjXaQZioTCcJkkM5k7PmPFtG9kH1x1xx+4ypM9dHpHnacfX1
BzOEsipldoph8Dcv1gcHkhTFtQ6JYRw4LxkkDW47OrYXzuXT5H+8UUBOBI4L9AcP5P0ipXH0rU4f
mQuu6e8rdmscFHva07xenyoBb8EhmOGhmLREeQD5lKljO9MlC9LBtaK2dNNs2mNl37JCG0R8KhVF
0KWVMsxmGNLDmTGecDiQ4KvHsrX3akerhIEBcOAWEL4qQiJqifeUSsl2mnQcGZXQtRfbz81/9A4V
h9wuoh/1PNvHJnTy39Ki3ZsBWLsFNwZz6kBNiZfIj+6/lYyoV6gx93JpgrG+Zn0wH+rOqk5ZGT+N
CBKXE28VNxQ8IWRI96ZSv7aGkFH4S2MzEstsrmG79MfT29Q01QENC+ss/pjs0I6x8tuzVzAIOaJ0
glH+49+9bV0tZrjfIpMHTPH/jpibQgCsrf5+2gqFOaInTAng5uKmsuTY6v28M6CcCk0Yyeys/9bG
pb7X+tj4aICbAFaJ0hJotcWDkjpZHFZZoF3yJpRPTL/2x3qasmMEtuf01JJ4HQUaD6S1uD3Ey3K/
cVJXTIGsh/AkWqE/u5PWB8Ehl6e9IvTinP1rB8lABEbEWVjWaJOaq7cATHXTJls6KGGon0KmKHYu
wcX1+68Vh5kXyoxIIa4oZIp5HsMYK3Ued38x12Uhj+QHfX2UM3X6p8/sRLtFk21kO4Y3l/eT4cWV
GPC8gAkyy1sJm9uXlFLI15Ym8k5evmUF8UUWJ1RGme69/1hFy/T1iAzTLbdI5vI2c65hLU1/PO8S
P1tZrEWy0Ndpsqy6GXo3fwwL23mLodDYEwhbBILv3wqMGDUUAFxcUAsz6uAXc4uy+S0O+w9mO3zJ
WdnB6JBTG0v4/p5fFC8jbWgiXCAzC2t2kPpz3GbtjYlHfTyCRysRwJtmeW+gdssFiW65CbFFFWNx
dsFvtZpVJC0kpw1AqlyCN4K2XzFOv4Rd1ecfZT8MyhMaV/p0fbzGjR01gHABKqD9AvxpcQEXep/o
VOG6W9MCTzr0MtCQszVm0CvXra8ZfyZZOoDwemx1Y8E4IzMTsAvRhl4y+RemUs0GT8otjYPYTQzT
v1hECJFLpIjWm1LFL7akN0/KLwv3AYKFWDG9WyGJsEjM57EOkiGdMatKAypahRO9ZOGsfn68uo0j
R6EN76S9xCeVF2YcxPQSJwrrm+E3fufODTHJtzCagj0ulE1DgEgp4ENZTbnh/mxD/JTrfWRytnsr
cscAajypH5+UXRC7RquM9hK3PrekJv6Kn1PKqUTLByLNm6YWH0bJ6q6GMvuXx3u2iHYwwni+uEE4
BZTrlyc76SzVr6amuo1Gm7xYZfNnV1WUg5A/e7FTdS7f/MA3wmOaq8Uet/76DADKI0GnssGMCO/0
/QILR21aieLsLS6H5nNZpmitScowQflnWegTGEFTPNn1fF+vwGsKyAfR3TJPN8xMtgaN9eoFgcih
opj/ucwYfTmV6TDddKtvj/Q+2z8fb/PWUtG4JEQGzMbw8iK0q6U2YqRErW8Kjev6Io8TyNFMJwyD
8CGNVLfLC33aOQ/r0w6ghRSH50eUXJZrZXBUsQO4v29TPNavpdN1yi85xATpR8mB38plSkyKrmUx
O/Wvj5e7PiCiZAvWUbgvlavFAQGPYo5NnxW3oPWzFx9FKjoY5ZOTUuJbMrgKZog2NtnHUsKb8cDa
nIahuHXVmFwktarehrbaa9VtfDoxHsvzgFAp98vi04EztvM4TYubDF/Yi5nlzj8oA/ZH0so8AyyU
PamM+u+ygDfI1OJI55cVU1tPweWranGrgyGBG61DTzdCcfjxJ1rErf9vhUyHmixHb5mDMphi6G0C
nXhhTsWhCMzOVX0ge1rh75WRNr2BcRWBMOeWWd7LtewrGoMx7OBgdGe7G/Kblo57UcPmgmjVMGcM
onjl7TyooQJ4orj5MfFQENXzsdf74fNQR8358d5tugTfR4y5U4pblqqq2LAaRmKKmxoO8+Bmfq2e
ERCGeEGZDOuD4pfqc1X0f78WVW0KmRAvgtW/vyrVoCBORYzpNmqJ9bsBCbdbyFb0OXOsPcWura/F
/YhfMFLHA7cIilB5QLhKnnAMVelPMF2ZxxBAl/t4C7e+FtMAjPATfQkFhPsFNWJYZNSD8sb0b/ct
Tmvzcx84jRdU8t70+ZYpcPEcKI4qEM5FeayXWrOqU0yFpNyHoEm609TmxnHq8nAnqtvau59Nif//
05NNbjZXtPyKm6PFVXGk0m3Gx5JAcOc52bIDAoQjxQtKMWTxjZRcmZVRCYqbmWnjOQkN81LrsL0+
/41ASwA1oqciipn3qykqgMxVFaM4kJel/4GZ4lw/KAw4+C9Djqrhf3AJCAcFkgYnt95pK3/avFge
Wju3Zhxv6sqjHjjhNVarzJ3UJN05wFv7R4z47/Sh6C3er4zJDcg8Gu50dm0+Flo2u3XZVsen9090
RXkGRVkHruZ7K23ROtipOLStNBiomHTtd8h71f4jFR0l2LG28doDQSLApnYKl85SszCOjSBXc4e7
1bfka5xBvxmokzsFtpsgFX9I9CDZcffVPUhDlulrASITU4/LSk4kMTEBMVx+szJJfjPj17I8lPLc
HgeI0k+PN3PTFu0p3hEaVZQy7zez19VSqm1c3p5DoiYp7eryXOQ1X60JYu2tlqxh59JdeQlJBIkh
4SntAoFXuDdZpkao+zRwbvIUTR9TKsOHFNGPXx4vbHU9ESiIdg7tRAoh2Lm3IvmjntptipXCCA5q
3eqvRTHl19ippp1rY8uUGGVnrgqMCdMV96aioZBzO4e5fhyDwqX4XZ9LcbW3cRQ8B11/p4oUoABE
ijjPvJH3puS8V/N0boJblaXG1Zdk51XtrPRD3Zrys8GmKODz6oueDm3f5QZqpRwW1mQEtyC2EHOV
qu95Mu1pIa7cTyh5EMoCxQfdSu3ufj1pnvpW1PTWVTXm10xRvMgfbBfpkq+95D/ZH+BOpzlEg4pc
GdUXOiH3xnzwHrmGisctJrw/ma0fpq7tx/6x4seenBl6NyYkKYih/8Ud3RvTlTYQ2jL5LTZi9ZiH
s+POWr4HlHwvzv8EaxJmeK9IZgECiPLv4jFhjnkoHPCtN1tt/d5N864pD2EXZfo1Neym8Fr4S8YX
AL7psS553dx8iMLXKlRaYwdHvvqWItnlwkI8Gawwl9f9io1Z6NHYNts75Q5C2L4jX8H9GT/suB4/
NhDHTDtP29oilzJVWxExCibTxUtQypbf5lWb3qLWrH9rLMX/wPxvlnh2l1jZEfhMpOyYXF1ekBUx
1ynKjw50cctpWKdtbaMu9fRWM0HtZlGmHOxR3xsUXN0o0Cczgw6aC7wtSKeFp4YNTjz6Rn8bJrox
RCooQ7dMbBezsUdJ/P6a3HsQOTu8UmRhIi1arshOOQ1BU7W3sAvGj7oyoeNThU2ARTn+4KQIANqK
0bkaaqKXUs3zD+Rt1h9DYFhu5OvRk8MVeDS1NBi0IboCX7ma0GWYAwBpldW3PG/rH+AIVbd22mTH
WdffkRwacMZ7GKECgLp3VrlR/Hl0gubW9XoXnkZTkxB/gs7g2WBPpNHkZoLQlv77MqSc/Qhh1LBp
b0h+t5+ywkjPk9YkPxDNVY+PX7z1kmjhga+iGsjC6CbfL4mxgCEdpD6/FTFkya45S8bnRpXHr4/N
rH2TyBU8AS1kCxGVJbB4SiuNQG/GTGvqByIYOOo7Mtxohhz4sanV+aY0wEoEITP4YhL3+xVNs10x
B1nMtyoYKjcs+wCldC050qys0Zwvfjw2t1oZaDHQvLx7dE5Aqi1ioUavAHE5WndLZnSN07JVYLiE
dofHfQ9CvGGKAI+RDnFrQwi+cL+qC2R7Mqb+VnTBdLRY6WuXKdVLUfpPF40EGpr+MZV40gCS3ftN
DJvchAwvVm9dBiMB9G4lU1hmthOYiD/47hahr8UgFD00E+TiCpoxm6VTVkqqkg22wTkcfAsx1CT6
o9eRHjPyUv2QVdyoO6dLfJGVVQpxNJUFLdMyt9FGzZEmZ1Rvcq/5pzqs69Pc2tHZqdLhVZnb/sXK
9ey1NlP/b3g99goWqxNHgQdknGAnp6MnL9u9elHGDF04002qTfkIof8IyWDzdAKHFfIPeGXBQeEz
i5weRKadJgqnoMnH/Dj15j9GU6nHwVT2anLL9RAekSgKGnwoyQXI9t5VfAb702RsZI/JHOnTwDn3
Sk3fa+EtXeXdCpVFaIUEs9DywRkJazMnsmfPl+1SwFu/1vrwiwq8wW1D43dQzOfH53p5jQiDROcU
awmaeU8Xhw1JhniyoN730swc3cAKzeM0hpara+n3Jg+/PLa2sYli6EIlf0PBa0U5WFdGaVpJNXod
o/1HvZb8Qxu11c7VKD7Fz55PuAO9D414CrRcxsv+uCQiauB3gxckefG3USj6sRjn/jJWfnr1q0b7
LY3j/NwWuyH7lmUEtKgkiRYH3n/vJK3mV5lhxYOnK3F1HJu5OapV0xz5c6aznVnFWzPCZ+NXtfPt
8c4uL02xZuIiGjdwRYnB8nvLdTqWszYMvZe0uXwCii8dEG6Q3dyfn72f0dSirYbkFe8X6eoyshwj
YChql7deV87mV6gOmPyulPBraY17E37vv+v+U1JyogAuKPhFArm4oJ02lcOoVzpv1MxYRg91zkIv
lhqz/8bjmEbHUB+y+Ks91EFwnXotnN1mzGL7VemdUDk4Mighj6AqkE5TKo/B0dDRKNq5add7r1Fl
Fgg1Hq31iM+g68OgjmPnMUcF7gPpwPJTH9vF2enSPajQli3yQmASODF93MWGGH0RxQ2KuF6UmcWh
o5T2YciGkLNUjt8eu9T6sOLIQNKRk+ftX1FoJkGo5Eyc41JJ2Xxx7Fb9NqXxkzpttIuAryIvAjuL
GEBZghZkPysaOzAbr+8c/xClZnoITL3d+UTvZ37hSGQk5NG89iTsSzOVM0M/niIfU0JceVYHubzK
iJr+MwbwaLZt3J6S0pxeQmRBzjSl5VNSyOnZMeZh5wrc+IDMur3TBdEfY8T//qBmvjGPsS03XhLL
+avhl/HHWm1H6lnZuMMisGGKqIaYjaFE7vdlMSnluR/hrHW8Km5TT43B01SG1F3mQH+SHYyvSGeT
wj1VQKohhG73q1LnrG16P7M9OS0VN6ib+BwEpb/zWC1DGmGFN55rTnSpuekWViwddBCxvBdaXXBG
rNkGlxQXV5i1/XPT9Mk3najHc7IsOpeTmVweH4j17U5dlek2kRCSrC+bm3OW9+jf+ZZXAQr8OHXm
h4qw+0aCM58JGarz3CvKJ41hh+Njw+tHmo8nZnwF1xQTugufUf22MYw5tj3dSn8LK4jSIbJNYLhM
J7cJ5L0gZH3wOfFwzHOVCQzA8v2E5adOSEEtT4oSeDyDbvAaXp3T40W9jwndH0lKBHiNoMejbrAs
DYaVLxMFy6pXjcr0O6MoTXhQNdTqQB+GRu8Rt8rd0QLVzEXujOH/GlMrFKiQK7v4lNutVt+yrC4i
UJO8RLTQW1X5lGS1Fd1ArPu/DlFlqu5kj510berC/zinBdzQLlMTRgCNXLTHnbH2D+DDBDXwsfNm
kdzeuyelyYl0yFA8Wj+Mm0x+K2sod43p8Emh9DKcc6kxQBpUErUn25xKZWfYdO0nJOt0MfBRIdu0
rP4P/tzCex2oXqqgV+2ixdra34Lcnn61R8uaDyEb0u1cMitnwZYQiGIkzBSwTnEJ/dRCkYgQGG9t
Y6+e0/GSOGF0bkBDXB87y5YV0lwBriTXXTE3TrpfGLSCEk8vpdC/6X7VlQc4E6Z056HYMMRoMEM2
HACWs4TiMgnWKsk8JF5ql4zRyXl7qoI6/Pr0cgQDEGgovEWM+99vWl3kjDtqYerFwTi4Wqy1B4Lu
vfHt1f1P8Y+pJGrH4DwAoIi1/vRpyjoy9HHwI68YoGYy41L9WKjwZGhq+qSmIcGIMEWFTAC9mFBa
dLeaNEGO3IxjD1jRfJSq0T+gRmM9WWB8tyIAHgAvqDAu+dyavA4L2jWRh7GKHEVJi+qQjGGxdwOu
0jCWwystoLyUO/hO9zuX232aO1keef1Q27+0yayf0rgyLqMuBx8HS6ou9EiVJ8sEYnX0p8F4CdZf
Mpd7o5TCqzFG/c0LEXv9g3mO6Y/U7sMPodXHXyrNHN5iE9bNpz3xvYzERxPYj2U1VTb6SVcSPfYy
VcrOfhXJwHu5Np+3whwgk4BAAQEjafdLc2ab6qweJZ4VR9pJDyC99BV9D2W74e/4OfEkQG8austn
MgzDpJsyK/EqdRjiC1ph+nzWkiYMDpmT7eLYtsxR5qPIjrIN79fieFnwgtiaNJReVQe+N4w8+3aj
hGdQR/nOJbt6Waj3csnyGoOFJUtfXLLF1JdNW5WV5zvaUB4dEBnpJyYjzOwAiFlFszZySpWQa+76
S6CVMAE+/oDrtaIwAoKN4pWI9Jad3r5Ujc5mIMbTemM+stN/y2VZHcJ+3jvj66OHJTb0nYWSFsbi
agyCOofIsK08WFb8j6Uk6aiyW9YvVWtrx2Q0nKthzdFzHI4il4JUg3ebGUtoIZa1srAH0mxEbUEG
N48XJh+bQzUCCuyrJN85cBs7CYQYqmNGOWmd6YtT7iey7yi+WXiVgoo4xRZ1jg+DOjTNSWllX9qJ
WTe2k9Yr4TITUpy7pZMCFUDGziHe4LkZzorfTh9A2kxvFuOPb+acKm+IP/V/PfaWVZxOasptJiQK
CNbJu+6POxq6fZL7TexZpAWv0LZpJznnqh6THGKBvAw7VKyTuUx/QRhK7k9tllk72ywO311wyegq
Lx/xJd1MQWR2/ydMzL5rQ29LN8jTIlTMLdvl8dhrMW5Y4cnjqnaE8D1Vu3sr1aTSfYlq/zZXQfjG
mN13BlrjnYxxy4hoQYmiOI+svDCSqHNrVEbq3/IoS8/5lLYHLYGl9fE3W/ulxkgEWFEBPSC5WWxY
wpUSqnoeeJMCucUMfaVXZIx3hoa0R3K0NsWlSf1I5P0kjUsMvMN4TG5oQ+FlzIaNBxMBIxidDcmI
IOYZ4ON+vLK1N5LG4ProSkHZDjDm/iNJadVPZm2nXpmk6jFLNc1Lcb6TFozjxwgFubNihdaxbILh
NATDkxzdHAQyVp4IxsC5kCmp3JvPUvHuSt3sIZyVSsdC18CP6JQ9ehcFimmPVW/tLZijasOgpNCu
XObIKYPuUWsVs5elk34NS8c+okESnR7v6foTMgtEPwjMKMUhgtj7RbXEDEM6hbMX+CaNk1qzGtdp
MxpCPmRfe2XATWuoZosdpPi1qvK3I9LfkjV5ilw1F8Pskfup8NIGsabvjxe23j7eOITOUEIGIEPL
/n5hTpQPMOqPPfVwrQooiMcxg0I60PDHdtZLEm+p7hA289xAGLWwkwPWI1PrPc3vZRc1xeKaQlRw
bjt5T15qa0mkaGSm74X+JSWP0yD2NAMk8Sypy66yk3fnQIL99vGCxMbcX7ji95MA6kLOZPWulaM0
aoyxKJ4lg6qHQkzLUesKkeiG5HwY+zPBuvzkGDJnS6CjiZWBeJBMLVuFVh4qo2+XipcA2TjGqGYf
gjqyDp2TPCly/m6K5i5lCkowoFQXHl9n2SzPWaR42khDd+rT7IzSYLJzrtbfStyHhK7vawJrfu8W
hlpOkAJrstdTMj3VgQK5Vznt6aptWgGLiASqCOaWBZ4wUuDsCWzZsxK/O0+VMbtaW++RMr0nffcu
wVYJsh0B2KABuVjMNM+QwfSj7M1WHYxn/FuP/hnTTM1f8lFttYtFKUZ/a6Wprw51bUCW00tw/5y4
esLhUyp3VXgt87Kzr0FiANAMDT+UJFfOqsZggDNL7e/KlCfZSYZ/nR/oc0RL4iYkMjWa0tmTr9ra
NjE/raDJBbHykl0nHtW6JjScqL3H43eVgfsXAdTfO0nrq4FRIipwILJ4NKjg3vtAQJCatlM3eZYv
5Wc5d0T/KLEPWlDtVaw2TYnABTQ009rL7I/P4keocnKx6gWg8nJgCg36KVer6ubt8f2wsXnUovE1
0c8B2Lu4WPVSjaysiSdPbpDWm6ZKda3e3kOkbiwI2AA1RYRbGeRbnp8onQJIX6bRa4u6uk41zCVR
mYWHYmr3lBzWpqALgLiONiOR04pj29Alpytiv/K4GtTXNJWV32Nn1F4YupF2ADlbpig3E79ApbMR
ME3R6FijVnsNYfsVWZbi0PYG9NSlvYMMXacL8L4wBokt+j6EEPe+hwZGqMZdXXmqCsbKTYJMMl2p
7qXKBY5YZOd+VMLiDPY4dp5+EYX0J7kRHUVA5ktyyKItbKPjyHtVMSk3gIrtqZEU65xF9IUe++L6
rUJsFOCRqEQws7ccDgxQZdPD0qy9Opeya2OlzrVV8vyQdVl/6DvZ3Enf175Pw4n3nuiPqizt0/td
pdJrDF2hZ144ONkNELh+CqT+6+NFrZ0EI3wzmoz0THmF740MSZbpVT5nXj7J4Q8nGKzjxMjKjXrC
cHreFAmJ6OHDQ7lC2gKEjmRyq8yjcdUdwrQy3LT2g2NehOF/MAXYm7FHslgqfotVJYJQbvCHzOtM
43/aXKtXxsuCY1C2+k4CtHYKgjHQ3vS0aaKvWLicSS1ShIkrb6Al+mdm6XnhoeXRTWdZaeLQI+FV
jOPjjdyyicOTOwroBVDf+28GAk4vY8QVvGAOu69QrjXHONOicxCX0e/IMjs79jZ8RGQGuD39Adho
FmXawChkeZby0hsdPZXcTC2t2dUruUrIvOTyn6dXB1k7ZSP+0Rxfxrj9ONA2pznglakE3bWupm5l
K9/9UbqN81ieH1vbWBswfXF7sbA1IM6MBr3UYDejV4Vm1rnscqU+oRtQB1fwmO2e8OjGmQZLSEuO
bJlKw7K5anfN7JRpBMjETsevckAKO5R1/uXxojYchM44LCfvQpardGSYdPhaWr+j41k4Z8WMQoKg
0ri0gJlvCUKkT7/SoHIEexWgTGQDlt0cPY+oDnVB74EysN1AMybPKINm5z3b2DvBlQuOigkOcIwL
t7eGvNBUpjW9Me4BxGVOc4tpVl0f7936LWPmgN/OBSXiqCUYJ6ZRoEZS0nsScNbv8jz1R31OzEvr
W8URVffmozRpyrNXPT4hZpvZRq4QyKXuT3QuR7EZwfPoDbWifYlULXyrK+vH45Wt9g8jzIALdTbi
UL7XvZFgsqM2D6XeC6bBvk5xnB3yJNxjyd2yQh5MvEslAbzJogmSqdrkSMTmnp0U6bHN9N7VnXmv
hLY6tuIQQZhGPx9CSVpu92uBVsfqCujF6NpP1icERNEDsKr405BnwfPfhnoIUGPKoeL1X5iKQ6mr
sqQePGmQGtWTnawdjyECR8/ON3D9kO9Q3uX7U4xZlgVbXRr48vngccz0L5bUV66G3O63p73gfYaH
aIlcgVLM/c79H2fn2eu20W3hX0SAvXwlJVGnuJfE/kLYicNODnv59feZkxe4FiWIOAECI0AQb81w
Zs8ua60NtYFZ9y1HzZrjpadgPQwPvW1b6U5mf3UO5LBN2q4AmmmFoYF+aWcYorHnKZkfU872geRx
fi4T0b7WfWMFL/cCZ6bt6m5WA6nZG2npq4/aUqTBOnWJX49ecRT9rsbh1ZGTprikBO2A+7lAlwvK
YmNYFq1QH210xEq/dKORIJcPRMCbUIQ53v9OV/VHC1IN7Sj+JLyl7nlpbl4Zg22lrAy4Y3ZSu0H5
Pk6D+bkv0+SUEJSA79Tmg2FEv1o0cR/uW7+xWOIL6uBydB/JpPy6vzeBZ6Wawaaoj2mimU927XhM
EKvSIDXSZufxuHK4LNSieylVKgB1bSn4mW1lgwNN4FGlMhgs1fBucs2joufT0XHK57Ws97SSr4+m
ZB1yoSWhF4zaJlVOjbo0FtAQj207zI1vK9pf8PW816KM5RxRD2yaIcUPYTxuz+ZiZBnXQH1UDAHk
cHS42TV9C0043c6jdf250KiSjB0AW7KFuUnAMiQTcsY7a49qVUW/pn6ejpVw6sAQg7rTb75hiiRZ
SpOzexIjcHkyvGpcldJto8dortPGT9XZOqow1/0o9pbX6rGwhTIjpxEj0THU7C6NMdUR9+9lEYm5
kv5jV0b5aOjNK+fx0f3lvedOA18CK0Zd9dJKW8BsLKPceczTqToOQpcq1G29kylcn3P4AgAqJI6P
U74dY+4CP00iNbcflSatT3ka571vT7l7hFqSPkTDNAcUDF5dxmWoAA16SBGEm/z75qxXcdznPDvO
oyGMyef01KFiimVnbVcBJ+8IXSBpgJoqG3q5g6OpAZyOdOPRaAz9aBtN8iFL6J3EhuI8u7FRv/ZN
lpV20NoSEEmysNW1SWQfkqigezIaJphDoqxRJ4mKP17pBHkfJWQZ+DxvDEyuy1VFUTUpjNvESh5H
3/vFrHyvbKfneVinnQ28dEncJ1wfCCVyLCk7ewWeo90YIaykDSfhziVmQNMZ/qxNyh499PL6/muI
EPplwKEk52y+1FRFZAfrNJ5aT6tO8TyCBRib9JnJRXvN1NumyEJoVUjY/ubyGnGW0MtYxtPUG8fZ
MLp3tdaPH4d1D0l9a/N4IYF6Szw1rZHL7xR3kD3yzmVNPVX8yct6v1yMPbUT+b7/f136350jNYCQ
SSzIs7xZTsJMH+YvYaXrzfgpnk3rpKRGFwAKs4MC2MEHu1bmp14ddrK5y0jgxTD5MA8VxwN44PYY
NgwRynSGkZxizVBCoNUJgWEv1FC15/aQZY16BjOonZhE6x3swtybZnTjO8oAWHbQeNCuugsNEz6z
dcV+XymVr055HnRptTyWlch2wo4Ncv9/a6XrSutTNq23gqpCMVsjLcR0WiqkSqJI90KlasfQMOPu
YCMc7w/aujzJYeNyaqVzTDVGKSxu7/iWNtfnoURDpVpz5/N9V3DjiEEepcAo+9wyL7w8YknewpMY
M/agr7TjGru1P45VdLhvZYM3/3f5ODTetBeVq+2n1pLczt1qmE5mCxqoAvbx1oQ0zrzuLjrkk5H7
cdHZ4Wx1faB0jBqLPT07Zk7bf7z/Sy4d+v9+COQzOPiUmEBDXK53zpW+i8tqOjlRYvuF5ypPDZQp
MHpRfxqF8joi+b/2bJTdyRWQubW3GL0YwcF8omB9stMMpFJMI27QakFLrtrTZ7g+zpJjRvBHCd4F
hLG5x926aijmGyzNmtZ3RpF7X8q6yI8ZKl/DThJ02xaNRkgvVMa3TVTUKZcsmd3plJkNuVaH9IMP
CoNxYE4/frn/yTa0Y7mHLEwOFUYDlUr8tlcy0QTW4gLKkN2tkXgqxjYe3i7wcqdTkji98ceSu/Z7
dY281LcmoMZWpVlNECveKgIjidFN8/W8Jk7Z2YXrywOYjMAAJXqX13qL3DBBhAhjcaZTZBX5B7dg
al3iea8Twfh3+SDAwBeASaQJv/muhVkqbe9hZa3K4dGwK90XqtfvXNGba6EIIF8BYL1bYcLciUcb
UP18WhfvH/Sei8Az52wnGnhB8l6+NbyZaB1IgqIkTG2uX8ubIhStWU7elA0C6cooaQITAbTen43O
UwL07yDe1d3kiqOpRnkZFsKI2zBCXKx70pZFLw+DmuTme2LRZgly5k23D51NCd5ftLHbqy3dOOho
/EimwQtLbxtmjuuqJ61A4qec3T+WFQF2M5m+AdvcG7FxY/8JWtBrg+VICLjtVxhQcArTjWZCl1rx
RdnlQRnNe1au3Z8cLUXJG4UaSFNb5OSkNbPd5e1ymuQ9aVcgfmr5ZMSI2Vq9sYO/l+HJ5mMT/gHP
JKCVUNdNYSFm6oRYoBGdSqUoA2dw9crvXGM9WtaSPeVMOjvl3Zh+u+8uXvLqS7PkVeQjaEjQuoBm
fOnix8zL+4Eu/qnp6+ifCJZxF5pmNmZ+7TWa943HZ/qKck7hPNXpNMQ+OsW5dvI6LfWOqR2bfyue
vpjBUCyVHGJRGNHbrHXcjNFUZtcftW6F1qbJkcK/3EFfn2kwFV/7tcn7R7POYoSjrYqhF41auk96
yeh1X7SKUYdppNtf1yxSOn+epkR/VwqxdrT3V1gCch6ROOvDYjO+MRKT/TjMYom1ozHn5S8VHbUo
jEpDCG6HlS7tzs28Pn4uiDBKFS8NVQKqy03L9HW04UYaMHfW6pysZROQDL8OXi1dGYkAbCHm3pD0
2ttefmLm2ezoi3PSSjV/W8MfeqxVsceOuA5oCZohXul0/YAUmXKtv9V4+qbVCqd3nFOtiPK9Wc7K
aVLi5W3C9PZD247Jtwgmz8GEKLNTtbthGXI7ZUiybZlXbSojNWoXtTva7snUxrM9m6m/COMnk8Ye
UO56O0e28KPolRVJ9FZhuEgguRzPQ21/OyRCq1x9ruzWOk1Fqx/WaV5OaaOpO4/d1hNiRTIfJYWO
+h3M/ctdjXFdMX1O66S1lEOUOHV/9kPp0ZC2kldlwS8LYmyIbWJN/mFv8p5FtHU2Un85qTmzNVAq
HP9cMnf9ft9RbH0hC6LYQ4mdEAYJmm28FA9Mf5UchFPWtZYdDOvafo7qKZ/8ppu9H64l1D1d7xt7
KGcAoSZCrYSi1sY1TQW0z8UubAIGVAuHtM1OE27mCMBlDzp1yxSUNVikFHZBg23qI6NdtZqzYGp0
jMHPVn0MMhWh6CRb9xCltzZSHj20ESVTfxtTMzAY9M7a26dknovAjXP9eyw6JirYc/R+WmsnePWH
oweOB5GzYanKyN/z2/1eq8ISmsRC5OYUB3GDoryt5UuIrmt3MMgW/4M9Ai+a0oTVFCE39nS4DEUE
dOzUZKnzjJXqtJSrCG1nWI6lplSf76/vxqcjHUefRSqMSPDq5frMzCZkl/bIW6s/6qZAo1qrlm+t
y0y6+6au8lIugZT7kJK4oIIZi35pS0Obc+ybIjo589j+yWilqK4Q/x3K/s/BFYX7sTfd1kL7Kqr1
c6J1qEIJOLTTg6XFy1PNkzEiOFck6kGvMrOVddO23vmR27eJOhgZKmeIxphHFXjjz00KR6IxFeeU
WmtxMIelP5RT9+v+TtwyQnsK4gMBEmnU5gFEXI8WGcqbJzNjgADUSMVf7H6v1iL/lt9jE7kUWWuh
4SILplsrSyyKrBwN71QsU/cwFR2DE5NBPc7WML5f6ih+MFdHPTqDHn9yRq07vnaRvInUpl5GJEl8
++XXzjMhxmLI4jCbyEHz2NBOtsh/3jdy40xxOuXLS/MD/7N9f8VauHXtzXGYMpKaWAcSUuwXdDvT
Qzus3g8talUzHKfe0z5G5qpGGemw1S8HiOAIUMe1q1CPmDKvf54bffjlDMb0ukll8olhsoLEUIPD
hAqy9VnMHI+ywYyTsJsnOzSy0gqHthSv0i/8nxV2Agobd5Wy5OV+N5FZG+laJGHSp02gdkVCKTyp
X/1VWQv0GSIOyJqUhy+t0MBfnKWuk9Bwa8O356wKJuqGO17w+oKAKCacl6pRCJttwcUlAHeBJkwS
lhTE+aNxg9noq50uzJUVaiUwc2yohnyXKx2ncfai2KxbrGheeuzA/wYZQ4Beuxb+ZvCkTHkGIybb
WJc75hpRIrJMSUKlsCMk4Dzle9Mv9Y/7F2EzSJTP/2KGVhmVdrIudfNwrIphz0PHRAN1LO1/Vm+2
1i+6kwjLJ+CI3zeRV7SPyqis6nMmTPcXBPDOnohEmD/tF306pYd+Bkn5c6yZiniKPS3/JDITmttY
OuObOJ7X/tFIqinzV2u1knAEg50Gi8jizleNCkk7VY2HD507wIK+v7irR4q1IYsmObvQu68UmGVl
0o5ImVhbg1KgadZP0JnWR6XO9+iSt0zRcpeTiRlaDczu8mupecZsN+gwoVXYDEoomW2U0kbxMy/d
4yFsU1Ypu8bcAvn0SgGg7VNTZY49TZ0Hib4pz70cW2ON1k/c8celst8PTIV49S6+1F6l+j5zorYJ
kYK4onDNLgutzG78lSHZqB9GTAKibXu6b+rGzSLglMAfYk+i0M0uZh5io1neZKHI9SL01HY6WLnx
usEML0deRp30EZgEKRWULr9Va5pkxHqfhQo02gCB+OrgaF20c/huroV8hzIGnDZqb5dWjLlfRiWj
PJWS/R2nSZuCzEZQ9f6ObbM5DoNsTRCJkbFSFtvERhbagk2aalk4OrihxqzMp7YoNag9ptL1vm51
469Fs4oHEx38b/dt31ohdqk8UatBaXHjOupyinOnxTbZT3PwJn05KMhBvwp59u/XIgMiISGzw5jc
gd8i6bqZ6kZVHEauoGB9qBO4gevK+Kn/sBYpUQnahibDNp0rCiNex1LNwry01MBZHTgLq+q99hUk
iqWNBBGEYjFB1san5+3Qj1pS5KG+KsnZKwcy8K74cn8pctsv4jcoPTTT+QfcPg2EjZEpNY1lXJsi
7JsBMdiVakxvWOXigwpKT45otb/vG7z2fVRl0HhmcBy9E7pVl1/IKccIQgjFIyvpx3frsBgHoWTN
33Ze7Liiq6URBFEwAURHqxHEljyRv52FCZmhSW31PNRmpVOfzGnQGEcboz5/NnX6xc9zNcIzub+8
W0ZpIBAf0ZJBw3qzvHhQYeQlOCW3iefDok5T6DIXEnozVEi/5yv8dd/g1X6yStCIclgzegakrJer
NOrCiSIIt2Ex68I7RokD8qhOHDfszYr5u/et3Voe8S/nkbcLB7JZHoFsnDrqgjUUz3zU/Psvoovc
n7ho402k2K8clcGFZnkvnWKcL7HttlfQ27BXYtTWwrKdmzdKpGkfFGDoP0RLUq7F5d5s4VsLhBZB
Fk7TQEp+XW5nTwU5X8EDhdWyZA3cVWU0Dn0fZ+dycqIPczMVD/e39PoDUhoityAS5UKAJry0GEdF
oWhoK4VRtdIVRtX3MXfT9J2yLPXpvqnrxWHKg6iKwAql8m1jvIuhcRWzUYUOHwoKhiq+Wk5K2yIf
46g6a4sQry3DQouQzES6XZS+YH1sV0flKTXLHtDnsMTUTrwvwOW6nazkxhZKsoLpyueTdcn//ttN
z91Wn1P6SOGskVD7iojS9yOP3efVjNd/7u/h1TvGgsDowD/CaV5P+4EU1BRLWtYhjR0zaHOc96Ft
PGVPR+BFvfrCM0tDEqYNTpvTuN05U0lGndMnwtgrsk+TnXZdEK1uOp8Jh1GFWyYv92s3bbrHyk27
+C2uLv4inNRdAL80zbvBzo3h52hn1GejIrYYO65CZfLrwrKidyKr4GkVSTt/BZVj1QEkznh9hJK3
Go8LyG4bsf+xtY5Do2nfa3cYksqnADB7wnfMqX5tJV0eFJI+BugS08kpgZff0KvWdSk6twyVma7Z
mEfaG5Gl65f7X+8qAtpYkTfkt5MC1EnXq9wo+Xpehvas5QZ1OTBqpSzzo4uMGvuaiM9VI4rwvmXp
OLafE0cNagiWnCwjXFoWQCm6uJDoZ8bdnuGIz8dIH5pAm4X9EV2R5dxocfrZhTP8Jh41jvF/sA9h
jgCQkZJXwkfCjCcFkdpKDpUsEdkqs++Jks9BKZTirej0JLAYH/emV0bva8qz/9o0mAIFvBoeDkjr
lKY3D8cAgsReq5wrGuXug22M67shJ8y4v8gNJVU+FwBwJA0fcJFEtm++b+cVNOCYCxQyJE/0D+pa
9JafpktnPNBoFYtv57oy/pUMhhL7au2s5QNZaaM9Cr2zVb/WJheGqWInIqiA+fNnYnZ1ICqIsH7n
ODMC80WjpsFUmDCfO69a7Ac096rsaTDy1t45rvLQXx4a+cryruPdyOu3PVR2iNkKoGyoBI+1vxSF
ExTK8BlZmvV4f+eunwZZ7Jb+DIejI/l1eTzbfGqRVwRKiWixpfleuijPdWVWYSMi4RuDVrxuXM/L
p6KMAJKTu0ANdBueITDgrjMyCeFSx8VxzdLPXqt4gacne3iLa5dNiMsLS+0ZOrThbBLFGcrUQPJW
hzGk/OM4mepJFeMeVvnatVBEIjYCAOZy+rbtJH0V7jokhgh7L/rGSz8G5qgd8aNqgLCVHui18n5p
zJ3o4cZ3k0cdKQhIdFSSN98t72IhJsRhw9Vc0tDM9CVom7EOzLWMj+NqiK/3z8mNvbywt3FjjEtO
AA9PIsydTn1YjZGh1uS1wX0rN849uuDERNARCKK3p3FwCYCyaZEyEI2XHrq2cBZmPKrGAb0GZ8cz
39hCOrg4JaQXpUyp/DG/vQl1UtW9UdYirGsD1No8/TMb8de0qn6tffTz/sJubB/On+YVrhC63zZ+
RhlUifKKKKsSahvEDAY9lKa3FztcW4EoR21EwuBcTvcmz2eCjekyiGIIC8/ppGBur/iRPdavhQux
X3J0CYBRYFNEK5tse8zK3HUEdka90/zGXrWzHRfG4f6eXR8GKiIvwF4p2nalQNglkc0Up7UPU33R
4yCaeTaPo6VnZmivpbtHBrg+DjR+ZfWKs0e7aoso6Yc2GzpzHkIngaPku63bVWdihiJ9yxTcvH4v
Oq19HeNWOkPZ3KcFxjqRWdz2MRTVKexOU5l2rtnVwW1TJShWQ6P2Pey9kdfbKbFdUv+TTjQFyE2G
Q/9MqI2mqGHUj1OQRGl6EKXbPfQQsnZkt67OIcEcFW8yOBM9oCu2ec5hr2aq4mHcNvOhj5vmJDGT
O4/+C2Tp4pXkryedASHxIiC51XRptWjIGZfAEPepav/QbBx8qFVx2gVJPsXmcajM9s8lMvUeWoxn
rMtzmRWVcTZy8Kvxzq+5XjONEeIbkh4aF1dzKs2ymRRjiM3QG1D/j3pHDSeXuQ3378QL+etyzYDO
OJycURO3v9XecJaktlXgW+FYWvl67Honbt9m5ppWB3pUiuundlL0/jBls/IEHtQzCeeFlj93FN1W
Mr5ZG7QvatpWthqui9OMcEP6RfmjH1To8i5FW/NTZQNSOCIuM3lPiaghyBQN+HrR1N1MMlDH/XrI
Hb3Rv3vp6nxtQYsWqd8OhXCCZNXK5YkCOiLIJeNMvpZuBkF4tCchfFHZnXMUQjTauVFBMj4Naqbl
x3EU9vC29ATI+qYesxhBYzMfD2uT6OLvuuz6r0bRmZ0/xlbShk3WaaPvNgqMcSE0MAGBRyPwkdla
fXeIKd9VMJNM4Z5dZ4mKD2uc9DZhfrTYx0hro/7LgDKPcyCTSqc3HcgD7wShhlERq+X07bGqisw7
zM6krJRy5mU6j6aOxk5UJPoXw1tXlVsjdfsbxkT+I2og3X+WKlKwPyIjKtTnwm2z4thGQxX9ff/7
X58yyW0jmifQeGEPX75Zs9DmLqMNGHZeJw52r8UB02rE+b4V+U5sDxnSRZxkKLa0ljZBezs0UYKn
sMNlSsQvFMmr56y1BbI/onheE0M75lWTHe8bvfJPIH+Io6RiuEkgv9UsybxkUURt0sNEkfA82bUW
lhBUg3Gp9lQPb+4i4TWhE4y2q2pxYpojDAEuETo843MFtA39Q1X9DwuSbTlgK+BzkBS5/FaLKJIm
zSM79MZYCmzYxbEEqX+qumX8eH/vbi1IUodgA8rpMdvy95z3nSYq1w4dRhG+bdCSfIwsT7zWrbuE
L9RTaWFRXDW2yNpGbYtBqSclHItCh1qhRAegftprtw3kHhRrODYS3XlVF0vcFRbHpDlh79bOH7Q0
o0PaWN5pNpu9idVXRw5THAOkjIjM6E/IkOC3CFAdOx5Kr3Z5p6bopx6VS4ZCnpYybAEJh50H4toY
nDKWRqOekh/Y5EtjrlhLBnsrXlhBFwlHW3H/Qpu1DpKeoZE7tq7OA8gIyniy2k7Bj5z30lZrx4rd
pbYXcvoFiOSOSlLdeHso6NtmgC7xGsEm3+pNCeFmgE8NLyzLCb6tndXIlkfuqw8Ei8H9gumUJMMt
TzlVPPyxFnnhZPYqiACp05WN/XAQedPuDfW+sST8KnVSjjdwh+1NgpmUqhS2WVLSCB+U8YAcdb73
jN+0AtCBhgHqr1eN4MTIUQSq4ygcazPKD3FdxX9Rm133xiNcnzk+jUynqPxw4rbhZTHbDcq5mR1G
WWr6mQ5HpTL7/jyrubmDkb5himgd+BX1F87dVv+U+QAT4oemF3ZtNh2Js5dASyObUR1D++rTbbNp
DNIBAgRBfWsKmi5SUHHnhaLrPV8dTS+ItV1w3lXhjnAO1jMgdqkfA2bu8g41jjug8FBFIdRnQzwX
ea40QdbVrvpOmEYMSt9kRNdBmEv3YzXtPDuujq7sNV6utxV4MexkHKJEdm7l6aylVgwtmz3mvONu
RTqYASOwvWDIdpn614eSdJhinaQ3ktZt1Scqq8pyhew81MpO7Y/JlKslQ6JrY+/5vbEmpMkwRO4N
Q3SbaUWtFbeOWkehNZRdULhUm0pR0g+0l/lw/2G8YQrfTp5AM5Ua8xbH3OHYzcFUlZDpbeiGNfq3
SQXQWYLJer0lWXokvZfNTdgtl8clL/KWkV9NfO4GRo1onnCOiAw7pylTXp004pbgC3OjsecyluPS
1BiNTTVoenzOze5b7oLznbtFOcr/a6dEcuNIyJoWCSPmYI9s3qxEqYB9p0t8js22C1prHQLTm+Lj
/Y90lXnzywhewBESdAKO3DzD2ZySjk1afBZ1fVIA4vleYv9d9yNJS/U69RMybppFQOrl9sFF5WBc
bp5lVD1UjiE5J9Hg+uBuqcIPs7dT9n45wxchNLEzvol+Bk1F0rXNN1L0pLOUulVCUzHMcvJHb07z
d4uKKPP7VWcWsD9k7WhTkF+zxq8ZgvQxa72h8vMO8VwJoKmKsE5sxiCrPUPKfgxF5WjAZxM32gke
r+4IDwQRCWG3RMOhbXO5I9oUoxwVx+UZQbE/RJWRQVXlt4q5YTvVvavTxMbjU6k/wByltrP5zlE9
wv/KRXWevTw5OHVnH73eqHcu4tVpklZg1NNO4uTS8rxcTrtoa1VbcD+MSW/nAGmHuvfXEfF9H8Gg
sXhc+ZF7KqLXe0gIxEsLIJ63CUG4S6ODLQraE6lLxoROUGB7EzVL5MDn9ZSafbwnqnJFQ6VhhldT
pbw5wmaUgS/tebPmJZW9OvCByvVNWs7xYxtp5T/qgsDoEaJdOqDbO3rMfq6rxDl7XlpPgaEoSXcy
Gsg9Oxnj1WPJ40TKhucjDES4YxNwllHKaAWAJuGSRj/6ZQ31Snm04vhbPOfPaWv/YTTOc2nsdZmv
S0DYxWcQxMPEka3ty31wO6Py6jj22Aehab4WV4bvppEbDJ2qncsh8Z40r0ufilqfP2iDov8ZmaX1
+b7/ukqX5Y+gvQUWDaAVcMzLH5HUo2kyb8oL3U6k6om6iNseGVZkWOeyQDfZd5O6e58nJVyo+5av
bxSlJgpB6LLL/s1WsWKFSwgLafHCXGtE6VvCWej5rtb4X+zgLEmYEatAl2W7QrtGPrL34La3zs84
X4cPqtGVOyHkrdUQE1AyJK6jL7rxmfRHU63jbIW1cJxnGvFMaC/S5fD6PaPIwNUhSsXrbawQqBau
HpMbrSCfjONU5dp0qLV52uu8XvsEMj3Y0lQnSSQY/Hi5abMV01yYCfLJmtMAjJx48pyhOWRFs6dF
fmvn5GQblNco2BBVXZoyvVwZ0iKP6M606Z82nMvQymv99Pqdg+wjBxIiBErZ9dJK1bURg+OSKDTG
fDmmRqaeByWzd16Ja//Ntv1mZbNtArxPR0IUhZOTVu+q1aofRWLqpz5V9Df02Z3j/VXdur1S95m4
Q1Lbt+PYGfjkzVSDiLA1e3iwV/dH3oxzAFoFLv3ymNXgZO5bvPG1pOKL5C68lFE2TgsOADoUWhmF
cbJ0oau22SGZvfXDfSs3jh9sEwzZdBeo423ORMEYLt3KRBQqUReH+D/vPJWJeuR07E1Bv2mKhhDF
GqmkvRXemvqJsMEYZKpkfVmqmcqyk7XEPFWx887c3DoLXLNELkLy2RxBU8npbKANHjKxtfUHXWEC
hTlYrz/oSDzI8BAiDf5185oXrW0vcVYpoVcMjR1Edhw9m4ZkCL36E0lVS4JEPKsc13p5oXjip8qr
kvgMBKN8p2Tl9JQpwguWoau+3zd141bRJIH8RTAPoGBLEzEKsbKhfXIeKl196qPFfagUpfvoFnb/
3XLadq9WKK/pRQDM1GVi4Jf1yQL65pC3vJNIkubJmQHJs/CnxnCTg94mJmR5W2n/IpqN3FM9WUn1
xch7p/URQujavwdnaKsjnW21yXwRdeU7uCDG9H5A9AMlMJgDll+19VQFleP0sb+6YjRBOw3Rj0iZ
k/7IYztTX0M6Txy6TI8zX81X2/1pN04kWdCamryNJh0Ho4lu6MO4L5S/PKQJXB62tqpPWtcn3jHL
OxVGfwy5Bt7raKp+Pk1KHhj9zC+YjKkbgniKsz8rxMMZUeypaRG6SgGM+/6Xu3HkwRqDoYFoKYlI
8r//VqRsgeaaM1Nezt6U1B+RQM1O0HT+w6soQ3NAQmSJBM2boziMTg1Sb0GXvU6sI9WVMmhWihz/
YS2/Wdn4duhTtkHqmpwjLfthDsN8ENQxDveN3PBGFDKQMwIeQYXBlFfhtw1DbrJNKO5z1PNxkqR0
QTu11I5Jvb5WPYRipITh0rrFmVMn2phipNFilkXBQDlmkJwzixxjFJkWysbdztZdr4oeOJGe/IPq
2TahrEC5FKmtp+csidOjg/zLMZq9+WSs4Jpfu4G0bUEeyrbFi8bF5QYWkL9tt0C3FbFYI5gbxzp6
sWN96E0z3fGA14cbUzRxJY4F/P4VWz8qOqOxQNkmdA99XujG1wZvD1F/a+8kxxbePkUTut+XC2r6
bKyMFM5pVKV0DDNvCPQl/QOhpD3e/LUlWctAKlZKatFq3zy6MFNzpATV+tw4k5YFoEFQ8EwqbRoP
aumpexn11hzfR77v0G3o6hMAbu4TTe68sgsvCkt3QXnE1Qs9P6dxETMfUx2SdacctA2VpDn4f6S4
tE1ggm18uiX0RnVaqmkoQoBuKlPxpI1GcejqdAhbF7pppxbqThyzfblejHKZX/YVsNrmjinU6lBK
RVerW7Tkk+KM3XGxWvNBQGB4Q5S7px8jF/H7w4W9FyKJLBKZLHXjCSPEFVaI4ArNwRQNKdH9qnTt
a9G17ye3QNFCE6cymx7MMt9Jsm58THIfWaSUwL8ruY+oAaoQ12t8TnSj8JjaEJcfFwDb3XFabbHn
im9sq8Q9Ec0zeodgdBPjNIMZtVpvxGctZqbe5FZE9GnHcKg4n0/T6C3zjgPbXnW5rwCfODfgQq5V
w20nSZS2wmDcuLPvuS2DPotyb6TubSsvUpSUEskkLq+66zZViQh6fDYXxgMyyaw9MNvxtWwP1vIC
a2U5MAYowlxa0QzyOqtK0rPN3Gf4e2bVPjGGLH5ObKu0faaaWK/fPVS3iEehIUvsx+ZzqQtjUhuz
w2Lfl++YZTqghantiajdOIKy5UH1H0Y3JfrN7hWpN7sLGvVnpcjro5rE1ttF0fVQH/K9ou8NX0KD
klQSX0l3Y0tQVFogt3mu8p41ovmYJIA1BA7yaCRtVPgLg5HDwWqsHcbA9eXmy6G0QFtUBsLby20t
q6fX6pqdF1etxzDtR318MmNLS08TyuHd42QPxV99lDJHLNfawTnMPczaV756DNMGfyVrNiB5qIZu
js+UKrbWJ2V+7q20/jQl7vJpGHrx8f4z/m//9dKVUazxgIpwD1RZ9748poM+G2ZjkGjmc1W1b1er
GKOTp6Ri/CwYgftLoaSgPPVNnT3MUat758YS1fqQrdA5yUT62DgqPWD856kzneZDOSx60fo853Du
U9tu7WPCNHkvlGbEccnSqSAoGb2/xhoZ3UCvxNT4ECfcJtS7tjUDdVxRuq/zuKn+VKNeNw8xYj32
p8ia8AlA4Bvn0K+APh9iQx/bZ21NkP+NhjVJPqJ8ZOc/44rJ6n48mJpS+mOp6N2TbqxOgg5SBFwA
TQJ3CbPOVfpPsB0042A1qkA2JGp69Xukx8tybPVp6Y5JmToFSB1UdYIcTsSH0dNS2Je6MiBMCeaH
pCWLatNJKMbPgw5LUsTa4idFO6XnqnYa91cWC2M8zInWas/IBKxW0Al7rA5TaSSdHCS+qGFe1KX6
IXGZeHGovFmdnpJK9Yow5/w5h7GqkfrwFKs0Pue2V3u+nWSmGVAljxN/6hl5M/hdxkCAt1KKSH22
gLYjVOHpTC5D4aX6idh5ObzLR+Hq/jSrtRX0VSt+zQ5F8EdtVZbyQ+u66HvQYGGyhyIYu3HwshlW
WmnDBjjM+bw6x97NUs6jGXXVm0YpneGkKLain4kxp/LTElNTf4jayC4e2jW3psMkhUM+zTDH9WdA
WgVjoLo8174hgOZMcJsBvixvsYJClwq8u/1LoR9j/0DYOcItj3FVHZFXSSuf8bh1cVxQz04S35uJ
rWKQxdowvXUt2h9HgcoFIxgLL2ZUTYsjSujKW3b2XusXQ0Wsz+4R+uiWBSJrAXayP0yd1jlvsgXw
MCSWWOgHUtF8el9Ydez9glQZex+aRmjig2eMY+Grzmjktr+WSleec1sxnb+6xO6b4+wafft3q1i1
sfhRmcyZFghDU+pPvdN7fABX9NP8WPeD0T0WWb9ozy1UhzosFC+Nj5EYsih5yHnV9a9wMP+PsjPb
jRvHwvATCdC+3EpV5ZKXxHEcJ+kbIatI7fvCp59PPTddVYYLHkw3pqeBsERR5OF//sU0f8+LlXkf
XLLdLQKwDHP8sphgd4dOy3AuEcVizN9WyGNDXNDXk3xr+rhk+80Ko4nxN19EpLBRycxwSAUfUziJ
rKbRYHb18heIYTZ3LWdI/7nWEt86gKNW4pO2oYaHsocEtxd0XrMoDWaLEnhejexQL8P00jVGV++H
YBRuxJqZupA004zQP9XwVqa+7vND3o5W9Q8sXFKEG3vxtNjUiuGTcivMwUO7UH4yh6bfT8FHVfeV
/1SNGKM96u1sor8MqlmXKuyU7wIMITugoJFT5XzQJ1pjx9oVs/lSOsW87kz84YMQ477tTxqwitgZ
MhPD7UIIgzw09uDo4eCtvX8zWdIL9oAnSfW54Sg2w7635D9NPQ4WUWFjP1gHjBjFT25VRCUqo8+T
ozLU2OynhoTub5oziGzv64XtwPzpRnuISjHN5d4Yzd5DWz7nzUHAO8k+2marWSKkFZO2Owxe3Sy0
Cn+Yf87EHi2xWWKvFtle1XFHqiazM3ZSytrYzwkSOwxfCLB/mcbAKH74qy6XaFIiwKyOTq73xyg7
EorCpfRneVPJwYgmq48dc4az4berv7ecvn20MlgeUTW4bbqrXXcKdlku0j7Cl7NvP2XEWt+Bkcz5
3sSJZSIn0s3kfbJ2SoZK8/IM0kwwDp98hQY2nMtq0lD9JOk/G8glZOh2c6ciILGk/5tpWfI8Gp1c
blU1JsUIjcOfqmLnyVLYEcDP5HdhSjdxwPdlXah/wnGSQ5mH7GWZ/mDIwl5jwy7IGHFXU+pfuqRZ
WABJWUxq51a5hlNtgAB4qkLDznX3kZk1VVwHaIQ/4xrgzD+XdnSHXTX50E7DoRftGOJJVrk3XVC6
VlSNw1yhxXGV5RWoHzAK3Vm17LP7TCVLgza76bbt26xcLYugLuaPsuikCL22Kn7ijzWlObrgbuh2
0htwylVOw2/rp7LBYq9fWte4axNNjLGyC5dZbPqu0jOWbTL4oYe3nn+rK7M2boO8rJ8DiC/TrTDW
vgploMRt2S66dsyYVefQLGPrhnPGMLu8soxvfWDnY7QQY0Ojzhaj3Cmc7t2HnENX+yBTVsQStjqa
uAff7hzztm2HKb2pvMz3fmZ5kqkPRAxPPSdWa3b9cclWv8GQeoI28ylxg6T7iB7FfArqnIt1pezh
qz/Zxq8Ey9o0rDiZkoiAm/m+T8fyGzWEeGym0S7DrqE/cdSk7n5DcjW9tFW1LBEIprLvSXTxnFs6
K5MM5bJMf7NWOX+SeZmyo52NbX6sSLRmW2pEr3N5ChyMVT7knr2sL50xoeCAeJT6B79UKV+RJZTr
MU1uMj4VzmrJO38wJPHMLedxSVJIs7gPsLGm/HeBYtu2sNO0uvLFgFteQnTuVq8myqxyzSnki1Pl
TQPxrXwSuvCHMB8SZd+MeGyZ6rHd/uGlqLMcdwqtaOxRsG5hchyCqhunSMdY5FflJg5hYRMU4zDr
s0F70FpreDR6EMxbzZNtupVDTh5mbWqOVBZVpe8sNTo/tWWQGP5kMnN+2cSp5RERF6J50hKnKULH
hUv2MCZC9ubOIWzjrzFnxjPfk5a8VFNXyv1qmDL7m1OcLlEFFfa9vSgqzq3GhoDo0w2AyXFaCba4
AjvSsOVRb/vxDp8VFeGPZX6QSeVdQY8ub2AMxU6EQfTm2naOV/a4QA216cnjUi2/qQPbXU2r8OZK
bcvvPats4T9vCRGbGhcI5PR5dGfItI64+SPWjtWj5mmcSW6lfrw9yuUdGXIZV/LtVr5Zw5xdhzg2
W5uOOhrwxpGPepF6L5rTGBht9k7+IO3WvkIbeW1AGumQHcmvo3Y/g4/szs0Xa15z4CMnuzeL1Lht
qQdvSWEbDpW3tvHbD/jKu+KqjKXz5uSF3cnZskhXtCmpNhRH6v7uYM6jiE1pzFem8dVRIMJsxgiQ
sM4pN5m+GFZJ1O6x8ScuDllJZaHPXf7t7Ye5vLwaAd3wjRAIlI0U9HRNUCXrFH1rdTSp/HaNo7kR
nSRIc4Xl7t4e6pUnOhnqbN4MSxorAGB1LNkgHhZRVP/o/nwN+b+8InMDx5gZ6h/fLTjp6QORups1
yzqVR4nYJi6dkYaIoZyn1a/aF+kO+i5bcvvTex+N3usm2OfD2sRQZ2u+GfVu8rKqOnbGkoldb47J
dq3Rr2nVLt7Wxt2E0+uCZSCrP6dXVqrh/mM09XHxOBNTzS9+sj1beEmW6vPbj3TxVTGFAFyI7zAf
2SjEp/OYN/gyA84MxzGhXLI1PUcONL/gY4+frvVuIQPmfghp0Zu6gAzEyZ5BNW4ju2UOTIYjojwS
i+o33xE82p3RuIIKXUwiezobBRgUgBomi2cXfH3tMyIHHPrw+ertuaa6z8FcyNuaMPk/b0/ixVCc
ILwsiBkIdxnzbF20k9TNsrbF0UkNf9k5JHw8Nfri67tV6doV6OK1wRBAY0iOfyGUyrPvy0Qmj1wr
EUcf2xiNo95Kn2vu+WvUQJe7xpa/GA1XBxRbUKSB7XE1PXu0AMWRNypmcQgYIR99GY5FLm/qrLlm
W/3KUBtmCMUchxra8mcvTFvqaRTtYBwNOyEfwaBklZvoaXLkNZssn1V9ckRadBfIzYGatDl+nquf
DWPx0oqGwHFcbaOL4RGbPyq995rQTNPsxRJm8kmkPOi+ULUs928vl4sdchudJgGcAOgoGDucfnOl
kQ7SEoyegvAcgJk8yi73Gu3stVGgKwNZMgYZOtsc/KfVxz27cYBFzKNe0AzAsHPc6biCXNkSz/cP
8FBOR3y4YY1yRp6TiNkSm03j6h+nyvDj2mpVXNjjnxFZ/sEeq2tTd75GEKVsbRYWI4Nh33b2UAMO
at5SlckRGkx9qJW/7nSr625EIK65xJ3PH0NBUf23tWyBhp47jMtlhC+0Ar1S/zpRASM1HrtOXIE7
L+dvszBg29gcg7kpbA/8n7cUYIIcaIvrHxfhfh+Ecd+Xbh0Cj3yaXZVeGezikYg/3w4V9mA2fP7h
dDBZ4becmMo6wixo5t2wdtyzallkP95e4P9HT//7gW3uo+g92RU32jwmPqcjmUPBZSLw07gwK06t
A/e3Wc9i3SnlBietrT99dexmVM99qxb729KYlSFD/h9pfaCbmzs710Ew+EEWtP8fUAuKJXKSJa1i
IkWU8ViKrMiPI1APWFRAgti+zkg4DmeYbdWvqYC4EEFw1vuPyDnFEteCxtTe8LJWRpPZimQHSCS0
58FsfJIkm7XO92tiadO+prrJ3DAo9PnvyG3A3tWFWXJVzlvfOU4zEa9RnVrGjL3A2GcPaikqeV83
LQZJtRNwrPm5skTUrDB+EAPmTfrBSzEA3DtjMnehLHRrvXMKpA34KEs6kR+93vPLj6IvLffRJAmS
3Li0S8rImNcUvrPP7f1OlFWrPa1OIO1b1oxX39lZlpahsqz1BzfwRt+LyauWDwZO9X5MnxNySWh0
aFSPDgL77m+uFqAIYE0bB/zKS7ooyfO8PAi0wNlOcbUy9mm1xbSIwvf+QqjjqWdsXMdYz8p2PKhy
LYKI4JjkpygKTP8sQeBJuPqaU4Tz6hKWJEdz9m/6xDR+sOSrknhkWXVHXTlE2SOgI1O77YtBf5rr
1X3W5mktHocicbS9TPL6B6op/a8czPRpzfQOwzWsSEGXtS3Lz8mXucd1Y5BfJHhosPNct33KPLU8
drU2IlRzFu1+WAdnPlSkRAo8Tji+QnNa2ybyygrlbOEQ9h2V5lQE93nhOb/0EpR6T9FdGF9BWuz1
Pm2C5CfmiVmyM2pbDlGQB0IJTFI85Uf55PTPldsg2Mbcv+sivSuDdmcY8ww2i+RMTjfkXQT4RutC
b56FHqzVHSaaM/nN6VpON3OLgu9OJLb1z9zZqvjppsIvj0BrjXZ07NUqnqaAjY3YDN3Uwr71gsfO
VZOlosnQhPEF8af5XJarnR0KjHKqNKzZFpN//Kb1sz8gquWXTIpsvNHrfHY+rimtop1uN3SlK5Xx
SlaFW/dT1WV9GpWaQ0DPJBdDUUnoNV4PWqPRXjKLwX+oRJWPH+pM0/8pFcyRoylqP5sivP688TFY
Oq/5NQdV9mKT/JN+nJaq/Tz7q2F8rlCddzQy8xWoKVuUG/td2yBg1r25eHGCfHV2ax8YBPGBw/5d
aLlN4WqOxMiREm7pYaBr+nJf233Z3ufeJJ+xd9EljW1Wfmhla+I+L3MZDH+lmcAbXdZCF2E3JdXL
bMtm+JAOk+EeXH3U9Ru/zV3ntm7hm95DLazsT1mddA+W3ThYL7rokR/qRPRyZ/SozwCEWvA3iy6C
emzQPebPAPx8jQXoshGyvITHSUA1/eCkfvMRZ3SaGw7OAV0krMQIQgMP4HJfaDlKbgLLsIUCjq7j
OSWKdW8moLF7T0e1F0m7Kq1wsPSs3YGhg9ILT/q/dM1R+R3AnHAOK4eriIYyMD/hwlQ4OyXKocAI
wRzwXvf9AUBpTvsusuaNJwbs4n9c7IIOhuut7kSw3NrA/R6teoqk2dMfsketn0JnKMGJmtTtrJ0P
6ZdQFs/Ps3g229LfJBbY5LWuOxw9P5FFJIVGrseYSwcvF8/MRNTR9vhtzqQwhB2CcVqCIG5Z5GSp
+iw5u8Tesjr9Y2pwud1bhmw/IF1mdqd86GISmtpfbg+XcG9b0n5EH17nuIqrsojWRVe/WiVoRDr4
x8SmhRHcXgyBD3xkqDLUVjIz9l7WNHusydXXdEwL885azcS68cCs/+RaV2IkMtWTw15sJe5OE4v3
dYHH3EYrx5IRFnU+PFDmld/HxiR1R5jZBAxrtp8M2mG/8UtXP4dqEt/MAXw/6gLRWlHvDS4zZ+RF
uZtNjgcuoR4AqdSdX3kn0+9Z7s9BNAxIkcmsMac51BQ6zB1wjC/u5qRY/7B5Wk0Ia2U2wtpeDDpo
6NbGnZz05qszKj8gLkUp9ACV+Op7WlLu5ILnxj4b/Qx230T8NhZLJZCLsNtPdlsGP2arq81ocZry
rqdjqGD5i/ZWBuZo7JYC43fSFUzVh0aQzHIfZJ35E+siXPy53zGfItBSI8yzIFhDpwP4hJBII/1m
BuFPKIg9a96bnfSDiM6IooNvulOzK6CI3yUkNvwqZzVxDZfZFDKrqFdW8mt/F1Iv7Th3jTGPBreG
jVhTQn10cgjUe6tAahZJ6fm/PbMxv3j2qmthyhKmkWZylx9V2XdwdqaJDbiVGnzCIHGcnUzmqQ8H
EpTJrWXz/icZPc8CNtbzP8Ewm9+TmdiZfdEP49dp6miiTo0XfCnS1fvsVWNB+OykivtEjZCd/HYc
uwg5dbbcir6ms6PB0vhOzpXJ/5wxqN6pnmipXZsaywOC0aHYjdC7j1odMDMo2Dh/fa/jN+KmUcnd
mDocGFz5eoPzrF78kBWif2ptt/ndp5zdsB8ys4ySisNn3/ra+ok3N38d+srRQiPrms8mCTNt2Hng
sGHXpdZDli7esg/aPqt2OqSUMazhxhK3g9bsa02y3BRms9jOVR0nLl5m0rIxTFlT7GHKiQ/dPGC6
qUQnnnQ7G8QNgjIn5tJXWohQvdYJ+zlxxcEtx+pz0XQevtNrAfo/mfh84a81sNEsGffLp64syz2E
gKTYFX7lfG49uoLh0PVWES3z6jzJXpuxAsZc2T8oza49HFML65um+EJ49LGRkd/r9UuxugPWcjhX
/q7X2u8iRMcTDYxEITowRrqwd12/lj80bMgcPhYj4LtNfKnvV6+3mGFtWX9YpW4koXDrOtnDAc31
G1qR2CEsi0lfLpeiy0PyxDiW28YuR6w5XJVHRls1t3QK1jzs5kLgRjKBUEWY0PVPmIOvNKih4z5g
2TzmgNNO64fk0Oj5rletL6Nm9Jz+Ro3M2T5XdtZFgU2IX7Row/oXe2znS4en3LeSFvBjZQdTT79r
6oawC1xVh1U9rZy2U97+AbYa/+hAHwF7dm+9NC0EgVtdr3TzRkxTc2/1Cnou+ihOTdXZtILcxJX0
cZuq/Ezh1Xwp86r/7iQmsh7LKKZPJH621YHbuve5aGfjq4+5uhdOMwhPiHCAMjcrV+2zB2XgaSIg
GYvjLseiwFh0QXaasBZtD95g3Stpe/2udBSW4/WkqoGelGKSuq6lAZE4brJsPc32Nqc+Hj9KowpS
AiOK/CnTBx/H6aU0jaOqi7ncTbO2tHwenH2RNbnmb3NlC9w1nZq/u0GXPGPfGtTs6dRU4aBMslBt
3Nam0OiN1rxRfTBrInIXZy2PmeUP8mbUKr5GuKdyPDaTk8+/RtxM1gcKcFvbZZaYjOdkXTB75Wm7
5Ni2+agOzFJR3ixl6vJCyc6DvjzaXfIdioZYP1I4ZPVX29E6bV/5i91FY9Bly30DH6j/hLbTbXeu
PhlJ3Jp2YdchgY5s3uFYZ4O/r3VTlpHoepF+XZqspSHOefLLTQKVvKAlnmm7VIlW7Qddn9EzTHk3
IALjGHmAtmS3u9TsPP8l2Uy3DlZjDtW+9Ic2vx1TV5j7GdsAdXCT3PTvbZp0ww9n8Httr/u5GRxI
UevdXwiGRqbA0NY0TKtmLMjl7YY4yaCDf3cqIsc+BGmqqVit62zGhCauXzvWT/fF9pTRpGGOlKN5
KBEHuh9gdtjPXLNNbc8kZa4I0yWpxkjriN2KMUEO+ju3b7np4FhdjXE3G1V+N2tG4eMHOFf+feeQ
fBh5U+a4B5nTpuW4rik3YbenWaRnY7McKSK8GQCmaaqdwdVq/kmzQbNesCRaIUCYSebfexSgX9oa
Hv7Wqaw4LGuD20dm1xWXNg2c7Rs5rUX6PGpbLkykcX2po7Ku+/rFQSVqRADILWdcSgrphNfnMM77
Zpm0+sdajkjuSJRpgjub26r1gWQ/rbhpVlMsdNbsSvuAOQ+pdSxF22TJC19Pg/0i66WIK7bL6YOx
lJR+ltbO/h2JyHOgdn4JyfXLTJ7XumvJGitCM3Fq5w5OjOwOWRk46ohcwsFzkjt49bs0JXHDhF+P
KkydKTEiqPx2eagg5WY7f+YK+7mwm37Fd2P13A953njjTi0D2XSwEdT6p2kXulfhUq3Yfi19ZYs9
DC/fv62mJWv3dap3T12v1dYNHcWGm4yf9+TANwKq1QegNYMfqqouOGjWmok5JMYgaG7dqg7qK/DD
BdaxSZiZcOREsPXhNZ+CAhMeSIY+qjxWojWfTe79L3T9mp++NmafidC8lhZ8CXfQw9A3A0cgjwDV
yul4TdJ2VkIHJ557zYrcxvM/N1VVXQE7LiApjLZ0ziAYlQCJnL2no7hVUiua2UUsYW1xTqwk/IXW
0AhIRFjgXjM9uHwogObNGxIGtYe48mwSl3YJILAUMrYSRZSdCMbuHx/Ht/eqdukFYOwAE2/TNW5y
2tPHshswGhrKGW5OeM+momc1mgCiZZdfI7pfrgtUAsTS4XDEooBYfzpUkyTDYBAFE2tl3e5yOxif
DaPtd5MrrZck8K9RDC/f2L/my9uz0QCAPn063uCu9qDSMYvdju2gUPNcYQVY6fdDWWnf34bCXh0L
/ziQRDhcF403AawXJK6Rxd3apXTBs7qMNvnPs5iE8/m9Y9GJBaYHXUbxCgJ3+lyOP5Zu2dhFjB+l
ddvTE/hAAaXdzZR8Vz7lDb87xfe2pi9egKhhQOv1s0Wfm+ucsy6KuB1KaeynXJruT9kmENgUCNZj
1+CQ8dGckjy7n0RdPOlDM03Hdz/v5mWPyARAnf3k7D2qTWqZciOMrb4RhDqK8cUYEIqFmcOx+fZY
l58dCfRYoGOSAM0eYtXp3MLIwXNBAD82akoPS+86O2+R7uHtUS4MrmEgUFQihycjddNbng2T8BNc
szTLuJ7hJYGe0aTYraU+ZRG8Ov95CEiKj7mHyTas525Z731s39RHrpaZTVGWKv2oVt/9YsxiwOw0
J7l2N+BzJHcJJ+pyS7Xuty+Jls06rkRpHuS7QHjF8lx5jdfunXZZ62Oz6MOCUfjYzs9ElzjTfUAh
luztrn5v9Or/Hxj5CTNrQKXZvp//4t8WQla8n8pYjtW4r9IkiSjmvgD+9/Hbc3v5JWJdz/7Cl4EM
ks/kdCRL+voIBl/Gs1GLB8NT35UnebJu/fr+gbDnYmOhw4P17RlRQdp+beiU7TG0mDlKEt3fV5x1
kUBKeGW9bL/59DNku/RMnovmAVvo2c65LDnISVXUcVAFzgMSqyDKi/4Fm+clpsq09pD3/r79dJcf
AhqMbZvGk4RD/IJdwiW7Brws4ySZvd1opSPV5GS9+2WBn9FrBwihR0af8/Rl5bqG/U3mVTExHJKw
o3kobgWfxLqzsOO4spldzuLWvELRalNNUaOcrcHUQV+VViB026bl7zS3xv2kM8b+mKo+BQrsHKPA
9CpY3xtRtaWGYeXLX/DdWZNnDRm748HyZaxjjxo3C8uOZkw4tL65XNm+Lhb/1i3mG8PHbfvSLmwY
DNtVOszHeE3WNbQT6Hl+ElSRxg59ZaiL05wNEpXkFrsBzemiyeSsEHU8V1/jdanNv8tSulE51i5J
g0ZLldxMn965IBkH6SdKHdw+uPadLZXU6rC+0EYVj7ac93pQaTvPLu0ra+Ri2W/aafTufNa4Lxjn
hsgCjEQaOheoCUfEX02Sr99wqhm9K6SFi6WICS0KDDgSmPFguXu2dzhLJc25dvQ4mdHKZEPQxmOB
xjUsq1yFGU2vNJxlqv68dw43+wo+OY5zmCfO2ToMcnAOwhS6eB2C7rCl30ZNU8h3v6lty2AGYW9B
nzmfQ96hNRZwPqn/sW/vF4DhXsuv8T4u39R2lDCBrHK4QedfcyXBZXK/6mPb1sbdOg5eBKGg3709
Y5cvavuMGAY2H22d87tMWbQ50Hfbx3q3eFHWYWk653dpmt/5EMijorOv7VKX3xVTttWRxpZqyDI5
3RJdadMdWzgWtWxcn8quHW6CdOkOtZdY8ZDX85Ut+HIePcocCHDbsueGc3a2IHIbDKUbU5z1QRp5
ZFuH0GXHd88jZTi3QYgK7BlUAKdPxeRZeC54Q4x7RfrXkxblG84taRuNE8HPR1qJwSejqu1rDsnb
H3xydG57/bZdcMggOTq32p/6ZKynpUCsqOr1r25NzX4QlbrTV6M8rlSB+OzmmfNicE2+eXvtXM7s
NjQelKx4ZE7/FoH/qXmGuswy1cs51gOO0KIa19jM6Aq8Pcrlls8owb+pr9wW6SafzqzIRWcO5TTH
sjNouePPdm+1dImDXl27k742FN40cFqhdxEeebY0DZ8UCS4ac2w2lh3qy9LtV196UZf41yrki4sH
r437NgsSYTkLdPtK/jN3GHfU1DwZogKjyL6jJUwb2reutkT4TJF2k7Qq+Wh4o/NjEstURHo61O8k
onKA/suIgkDE9EITOf0JQ0dW4YydcjwLdC8Hc8JQ+0ehg1d7pTOsH2c6l+0V/etrS8b//1aDShtm
7+mY1iDNYaQTFvs2uKA+InYkYMN79ycPEQV/d+TEmK5fQBkrkF8yFoyioQDZ13VHz74YPr+9Li/s
37b546yBhspJYCPxO30Wj/53hW/FFAtPIMyutJ5dLHHWWX0ApbXHsLQG4xF7ltVgY9WLJFxdF6+7
wku1/mDQAOpukqKDKCvqZh7CYelEvkcPYGTXjDr4Jed7BGH2gAQEDuHxd7aulSZbG+nKFLOQ5ydh
uP2fop7klVn/18rkbBg+U3YDmJiQm8+rQLL4clcQ0xdD0zVS/t7ADKl0ZD+hEP1YR7m+lHKHfbYr
j62t1l+ziUnEgWySXo9qx0+u3ZVeWW5Qwxw2ZRswgd3j9BUZWbt4A31HivzKP+Su3t7hYdpdqRQv
z9At7hlnIe4wNheYsxPGyxVtNMm2oUZbpLxlXRrR0hVmEIoWa48HyCSqvXMkLYsrm+NrDwjZcGMp
8WrZUU4fME+gQa1JvsRe0A13QPGfgqzs3v/RUuqAa9nbfRMQ8nSQyjLTec7kEhf9isu/MMp9q7EN
v/09XW6+WMpyUrMfbkDnBWSwQBlJ6xVp6kBluENp5mWhRwCAs/fIoX+vbS5uXZCgAUI2LvlGUj59
KJtg6yUnkyI2qqnCvq3gAiFX075NUMNeMT37d52dfBkMBuOfOxlLBDeRsxnMq4QM3NTy4qz1m7+S
5kt1Mw69rx31iZ1/hwZP856G2shfLBz0rEhgmV9EJbEKDV1bJ/8uECWAKa6pKD9yNnjN4zrlzRfN
tLshastcPBHsFKC5l+3ofnFTK/uq98pIdtMwNcOdOeR5FUmuud8nNUt/R4ui/E17vCjjIiiKr5Zw
6NTOBCtoO7yyEL041jrXcYcDiwPZQ8/lM30lm6AMeqPVoXOXIP2m0Lz9sdVQmL8ICCyLeKzWdPpk
Vj5lQIv+eyQIVJP2kyJMs70buXzAsDKpavejSvohsg1aDOG0eNO1mJmLj5IptynTt2zvDZA5+yjL
cZxFJi0n1gb9C/acNrvsdKPlDYrHgrRXr+mu7H8XC5gR2WBBZHjRm7j+dEU50vHVNLRuTMN9NQ69
x6YQpgjGZGSpdHp39QWvnsoRb2kIqxYf6Olw0p67YoXvFBeOj69DA7tlKJNfb3+UF8U6g1Bckv/C
hr4dpqeDcF4MYiJKO9aInYzGyuglbWhzuLdz0T7qZe5e2QUuNjQGtLdp5ArHV3luKYWtQ9D4YuLi
GJAuYSfwULDqNq+8qldHQeyD6mfr5Nhnr2oWeYAOM9Bjf8qnxwWq5Jd1Tq8Jsl4bBQsCXKyBdR2Q
mdPJo/EtagvBdCwssz1meqVCeC3Xug6Xyw51FEcPMdBbDX5uS2oG6cx6E06MzNzca3Rfo8Ko4AnY
1rWD7vKBUN/8izGB9cBePltyHkwFPn7Tibtl6xcuqAAz/HyvQBSXDwRgBoLK/ZAb6UVbY/MATc1B
+bGdLLJ41oOcNDbHyJr8N3479tPbK/zymTgGHL5Zh6OAc+dsKUz0Ouala/1481D/CsdXvhT5es2J
5dVRuGhbluXx17khZTW2fdMksx+Phj++tJMY7wxNLi9vP8u/3/zpOcNSo/ailcd/MWk4XXEk3+o2
ovwgBg1GZYgEf5CHFTFaG6FStKxbz1r9P8Ni5P8kWjtlNyLVh5+VRGp3gASkDNjKRWIc3v5Zr7xQ
9AGbT+bmPMxfp79qLovUb5OSaMDcEO7jMqupP5ZOmasvK4SqP2+P9spUQ9jGcoptEeTkQgnUp1PT
zgujudKJ+F6cg4v9ze7tUV57JnQ/JNyBw6N72/79f+5voxhrPU/6IJ4J6IUpmenxgtkB/NdxuFLj
XZ5k5HAAVaFKIOCb2+npUFvlAEuFl+rYWXnjU4qFChuVW9npVailjv7Hklc/wldm0QZ7AnbCi2bT
DZwOWjdFrSNBS+IRBmrU6EUZ6eN8zdP08nghGWvLgoPDg3fJOb1eQE0cDCtJYoGy+UMtZf4L13Z8
sydsEltgoSvH2StTSWG52YIbdBtQv50+VTMvie3gIhIP6RiEmo4rhZ662bMOFLkLjM68q+epu5aG
+NpcYsdIJjbhFkgGz16g7vSTSOYsiauCk9r3Z/0mMNU1LdCroyCgx1jKo+N2bkW7Yhdik1OQxJYq
fmE1M+9F67/7Zk1UM3EpHDbA/fRpth/xn2Vf6p2XU6Vr8bT45k7ZpnYoCje/Vi/zp5xtY1RQ2MVv
EmPEaGcTJlpEaBxqWrzYpow60ykPpatQsKrq59uf8WsL4r8jnZ1ouoN3SJowUtDgceZhdHGX6g6f
8Fj7JRy0nhjTItH6/dvDvrJ7sD8DMCEgdGj8nh06ZkUIrTCYxmKSyU8wBKOP5rFrVeTObffj3YOh
RCO8ZetM0l8+K0Oogkm8A6WPbUqQR8uoYdBWa7kbe925Aim9sgZp/1BZAKGx259rFZW0FIQiL4nl
0iW4xbRYLSzue+39OUfBwwFfOEzRRp7jDDIgHatfbC3G0x4qrZ5BTHfH5fjuaQt4EozeKa82lPN0
qQ9aXrvpKtPbxOqLLUA32Jd1Z93X9DEe3x7qchuEhMAeywUCET/r/nSocZQT3Fq1xuMi/rGX5E+Q
WU9Kr8k8KfKbt8e6XHqMRdTDZhOrbwyL07HMltCvdJrXGGGfRY8aK3ks433ckIJ59/ZQl6uBoTZj
bC7YKMPPm5+rdKWfOyYAY+HOUQdFcCfV8F7TzH+bWTqYE6YH4Lbnnfe0qams1tmOS80YdrUnfg0q
cKFFLvWVg/jyecB3QEo9/gOIdmFnNtdoWQzuJrjUqEfy+PLbPOiXK2jL5QvinKcxx9UELAk/h9MX
lHuJFMSkmXEyCPvQ9MTKBsqvwsJQ1wJmX3kg4tgQMPOCaIV727//z25Ov7vyym6xYnTBm6OND6/4
f5ydx47cRtu2j6gA5rBl556oGY1m7A0hvbKZQzEWefT/Rf0bd8A05oNhL2xY1VWs8IQ7qMy9Ec9f
jgI1cOEus3REE+5yB/9nlEQBdkflwzlkFDnQDnOfXRd78q/uNeJeUiCY3xDpaA+fDoLK02xWbuoe
2lj/t7OjZG9lyroRyF6+FgyyTAHiIWH8eesqjEYEZurWPSC4Uw6BWQs4UZkzv5MiC3DfqKOgKgLs
86vKgIsaO26sdNdhI5IRncUtYyf0rGlAJ6imlfvY7V+0vg5vzO7yOwG6Ijqn1Ec9AVzU6RKGXo6A
Q90RptTkC41SYSCk1t+4f66MQrK66PYCd3cpsJ2Owq0UF5SWwoM12eV6sKtyFbWwKj7fDpQo+HNO
Y4iF5831De6aeqJxdow0OEIyrpPwkHfK9dciHVx93w56/AvBhe5HJJX1u7QqTWzNuFvo4Aj5S28x
N/Mn0Cc2gPWVmw1G/mAkFI1emrwWw/elfy+2YRr25oNBE7jcZG5eht9IVD1nM2qh3m0j9KEEZCTN
7B8A6NX21qMtFkOqLCio6UYF5yIqs3a8g8Y2TjtUb3roiH7hZ5u5jlxrrXWNDWQ9qfr2iHxnrt/b
k905eZBWdZttYBT2065HsWbeO4OehxtMKy3rzRJi/JGMTWHD4ENV7luNhpy1L00Rj2u3CQGLa5NZ
5Grdq8GZ9/ms5/bBVBRcVnZbNHS7pli2LxP+0iZELtn+2xSqbR6qKqWNaDRd9DYKhLPXgxbO0VM3
mpgeFHBRm/XMLTzDYgBQvHZlY38fHFVHe8cUxhN+AinFf+JJa1O6kAuelGuU31qDGT9Eo2FmWwfV
aLnvXWseN36SK1SGjNzyD4OF9lm6Rko/n4KqFGhF6emE7JBbdP3bkAzT32ndIR0l5j63V0Oq2/mL
Mun74DFqjlDpuHjAK+bAcDC6Qu1V4fNp8gjxaoHUdJMZv0YYYoOEo4Z8W/EN7mLsP8QwYAt6ErpQ
j5QtY/f3JIWW/2xrpeI7vUMcdGdhZqV9GO4MHazDwU4cJ8NxZQCRGLIZlFM7jbfjmIxqTxNYHiW1
0Xe7rdr0WEobnUH4h6IAKGopbz13o95v0xI7E4T3mlztdKuHvlLI3C6PqY357NGtQDavbS5Tuap6
1Ym9laBRsY6B7Za7NCfQOwpDV7x+Fp/lnrR7+qef7N54dJUOT04AJf3ZaHbjURuwnWY/103Zbdyy
jVCuMtJ6QE7FnL8lYeh4K7DxcfJoDRQb7u251fsj8Xif7pwU4ax1DPwUiawR71QbxqJC4WCqrRK9
w0moGkk8mbV3qlBZuJoKq0MlozLmYtX0oYiCvjVTtVZOasOCskU3BLNsUWqqHaxtF8msPj+2oRhU
kNSZ2ezNBsjyOkNpud04CPpN7JVakysC9g5KicBOdnhxfcXnjYAnqdWUeJ668xtnMre9NkcWYoH9
2G3GeIiGXRXZUI6C0m+N4dmnLYRf0RhqYoMWeO1+hPiftvf+kHkfcZdqr6gP+v4qCeu4vI8GJBcC
LUfCNOhMiIOrbG7YT4uUYrHynEGEwRzB3VkNVazLlSBjCykAOypdJVRCppWTw5whULESFYCl9fFu
pCDzVE4ifTX0WrwaqMCkzxH+YvpbM86FetbZL+hN48s+HR2ZKTcoM9kWf0FPb/v1AD5crK0xB+ku
ncjrewjHdj41K4UDdBUkhYHldWyO3ofthmO1S5QlTXhaNMF/dTGOn1ANYDE21AxH6yXv4vzv3q71
ejc05pRDLtCGHyD10+xlcgGeP7nQaMZ9S8Gj+Y7uF98/af3qhxRDpK+h0vkwLfQRi2KJ8cFT2mGm
u/VREvzZ2lMePugYSsablHOsfk2DPuLVVnLc7wZkZKF6w5Vt7/tu6mE9AOGrVlBh8mG3GJc6m661
9THglLCE0Ndi/y+u4TDbQdLsm6BbPCT3kxta3T6MXb/d+jl28yvp4l3+L12N2lt1Yx8ZSHbO6KSK
0ddRZqQION+7HR6/3xLpwIqsprExvjlijOZdHw3auDUzo32fQ7cbnyL4Z3KTaHVerwc+JS7sctKb
TTHUs3pMsiiEjdsIDKsRLutaDYuRXljrfhQlYpV2U1n3PLUhDK+C5uQ2tsdMHXFXsOq7XLXdeCjQ
nRNPfl9nVtDEo2vcZ/0I86s1fdUevDk0pnsCbtv8X2jY6keuzMF8saX03bes9kT5HlLP1F71PO6z
Q95rSRvEs7LnXWGU7WM6o16wdVK44294v7W2XHVyssXaCYdp5M1XIfR9tglSl4imevDy0NWp1xo8
ugISj9eIRcmtj7ZljVjxtpBhNq5UKzrjEa+Ted56Y11Xq66OJjbWDK1359W9gwVmPrXOBzdWV/2a
ESkT7qrS8hJCXh2Ww5beWPfdFZM1rfraC91jK2gVcD1Ec3zggOvfnNmptE2vms7Y+w2+zD+h1+XN
Nk6pP27pKOS6GYyZiOLnZEJ2Fw5Ibec0mSwxb5VNlo3KIgk/2nvR/FdsoyDQBsYUimxtN9yb0GvK
Sj752Ke0R4eb8AkqVl3+0lQThWsIeiS1CXHEP7SuSJm6zJurPRgxiQVZlwC2hI1a2r+tJJJzgCRH
1axz7mYap4g92C3rPJv5P7w+cnjwhSf8YGoKPCZEkerJCh3aTty1aerwP0/0VjZ2heJjgBJvFwZ0
AW0KIq0XEWLaYnZXfjUZ32u7aJA8bCv4j/PsuY+R1jrpYXLnFLPK3BLotRdaW2803k5t5/gTcU1a
afhsR3yl8QCz17RX/E9e/iyMaJ62nqKcuXZk7ONlN8c1J0np/c5KR/GjSdLeenanTMcbM5nNjy6K
uuRbKjzJsZzRauE2E9Jsf0qB3F0csEfK4XUehOu/+oDcIdjROTQ3Xt7QqEBZHplBlF6dajdDhH7H
H8qCcciPDHnuY9fExjESeItPk1hsv8pcvSH/CCaH+3e+B2hgaYepThOx7iBWtr+TManwy26G8ie0
wRARMpBZvxScwF8jlK55M6cLbmh0e4P7OIIwB0PWaLJtgoL4byxHE7Ux4J2lL3bsJ+V9ERXSIDgc
aqMK8hHy0npJ/LCbKKcq+ZGqNGt+lKjGwiQ3BuDpCqkaFANGc3ymz4hFeDmpWbxOjgERKYh5x95s
MLryRZHsy3VBfzaFTdpMj5kbd/mmz6a2ehiHIeofXKENag/TV7sH8I2hW+x2ac4yi+al1XqLPnEK
U25XtW3orjywldoKOjv8KaJLfhG6CuW3yAaJ+U3DWdnZeZay/4eqObutb+MyfgrjSmHiJlAmu6cM
Nsx3RMdzs69DI1GPuZc25Qop7cndhVqv979cRBufi3mRZ8VByRl31awnw7M5dMW/Xuu1+qGxOv2H
GHyr/58fhtLYlDi+TK8e/0oGY5NG0/tUCNQwsDRPdpLg9KAjfGKvYGfYI7Fbyl1Z93Wvtl0xA9Zv
jYoCSSC7usEOqPYQhz2aaNkCsZAwwVZQlEIeWzOskk2rCfN75FHx2yrM2wEQzNLC9wYtUs8NCmFB
eu4tL+XK9kXVrUwv6uK/zHj0zFcvtrv6R9uxGSC5LAZHNv9erKN2kUEJQL0Mxb3T5EWNnmZaUJdk
s9rfIqt39ceKDSe/e1Ft9BsZlsLaldz2gDGcyd6SFZqocGSwAu7KAh43tjZWMtxlVpN597Drhmq/
UPDqf3JHhvmm7TzhsJ9zyMWDWyDfnaMm2+3gq4LGxAxC5UHbG0a5BezrGk+GkCLclEkcIpKJqqjW
39eovmlZoLSoQN9FRYn4N/fCrNsWnZppDAlYxdsUfLiFwnQyc3oibRH1pL2EKJbkSqtWKlXhY19L
6zWSLSRRu0lU+yAS7CgOkcAIeBVponhHhI8Nlzd+pW3DEBZxMACFr3ZjHfbqKY8jt0ASlmoefJbB
avNvtqugkgadoxYR+BI0971fZM38bbKdju0mlDG8F1qJmGoKFThehVE6+wHc1EwLqsrFqyvmKXQW
K9HoZz2OYbkibgNRHM5+vB5NrqFg0jvCLh4355aLzmWxDmV54GX0XF08zM4JZYg/S+7ZPDqy4LPc
ds3swlXlhXufUVeF31JAYriVzp4ns0S3S70YyBnN6gvUtiZGZXEMwwPsexIAN5Tb2eusR2tCDqPT
9OlGkr6k+ifJM+NRZAWpgqedRhue//6fko1ONsjHbygFJBSpdbu2/tflnK9UqXaNsVn4QLw2/JU6
3S1+0kX1axnZ02nyLvp6FENPR04xaWrJn0nb0ypbZbGYnqD/I2eN+Ndfn9cIlkmcTBKlQMp4FHKA
5tDKO6v9h2WR2kXo+5SRzWiX+MhAq84xHyYT2SF0X75VMkaoRxRTi1S29VULI/pdMB8pjFERW5g8
ZxWrqOuGqjZZYxBARVB5InmERYEdYiJvebf9KSCfTRXtKrpewARQAzsX9hNeOrpS+OGhQYk7DZSn
ul8RJNbXCjECN+iMOvtZZfE8BgXBwoufRZq/mjOR/O/LS05hU6cQ6NhL1/RszmjyahWgT3FAKrsK
lJvJLae320LWarZIRfQHPy7w9UjaeA3b/eXz0S/Kd8veoj9BC5UmIM24073V0i8ey5HuHyDN6QPp
imI7NI7cFmgL7eKO9A2YGJI5n4967SxxZGmiUnKnkXA254ZQqfMULaZIz95zn95SGqs7ve//Z1Yk
s/DJg8xBNebzUa+cI7iuVMOxeEJ687zM1vZaLsisxEG6nb7pwpo4MHdVECIG+38Ziv4RddFFXvG8
VTymEN1rexQHtw69DcJNXTChQ0A9IbolKHpR1HPBl1JK9jXQGpzas+KhI1wrF6JHll4OiLYPWB6Y
s1beuP2ujUIxmao4rB/qQGf7RFRaUXIv8sUoiaxLmNcrcEi3uglXduPiDQkyDavkxTLndDciApYq
w8PUNylF+tbBbX1RrKR5bCzsZMU4epRkEK429p/vjCv7cWGu0DDxwPDwip2Oq8/1DIAvSo8afnDQ
7GR+THuF8JBtoYlZdukmUvr4ksWdvHHhXu5JassLpgdvG0rM591BMAtOM1EHOaLlrlZNFqu3ntx7
RcHoFsDrEgnDGacb5NiAr8zlLTudZSgmCL0qK4+m9HFKxdU0Uz8j1UbJY6Y1HVXXrtPtYwz03d7r
1Iq/TyQ87VZ6YYewjWMirMJG1Lofn6/+lTUwXA4mu4qTCRjm9Hc55tKlQkv92GhoPtPRGqKgpQ1J
nkvYuP18sMstxkUH0oFu1YJ5uDgu7Whq9NKz4zyaaCW1Q+MHPfI/dwoVAHSKTC0uHuu0CKcbe+zy
BBlUOuHP0Z0FsXe+t2PS5abBSfFY1lIsMjfkBTx2X754GMWnZGnQDIait0z/P1GKmaWoDnlpfkRN
RLxlZRJuzGnuMRoJb108l4dmwfBx6K2Flc75OR2qxU8YviZFSbuqtWNaptauRpyJG2KWSGQl0JJz
SKuUML58FzEwJUI8yug6sZPPBs6NFuJtkR+NVPQbhN3GoM6n8Ks9R5dRYKADJSXOxHL8dBR3sFG3
QZPriKqK89ssIPd75iw/Qq/vvgrw/DMUqgwLB4zAxzgdSiNv4eAyVOg3BlEsnQbPy35/vvGXVTmJ
dxiEP1/zEOlAjPwcbuchutY03sznynLvGc1kY14DWqAsnGXAcWuvsm/pTFzb8sSQAGPArHCxLv/9
P5uxbXWnncY8PxZqLv4a+3y+c1NUpL4+MTAcSw+S9r1/Hh7T0NJlVSb5sR40d4sDD6nPNPGPloDN
GjLt6+OxJ0BiUsUCWHR+kKfGq70iiYtjkmBsOM/5j5ZeZ9Blw8HX038/n9yVQwbYTGOv8ygu9tOn
S2j3Tt+hM8nW8NaFq6pdZeWvRkx0XJtGuBm8eqKqJm/cIlc+HIBtiNO0nyAFmGcvxeRHXZkhM3bM
ROF91AOXIbtS3QoDLy/+JdSHLgQ/BpTHeUol9TbNFmHAo5lBix2o5W/j0szuWne+yfFdHpGz7U9S
REzhLfgV75xKMc+UdbQprI8SXak5KBDv6ALNRkmeCr+LOc9Im+G71uTtM/jL5uco60EdtDDCqISb
O23XEEGm1zJDZy9Ixsg391Pvm/ldk7WmsffsWWCpRNQp1viuFP3GTbpsXPczbYUj72i9SKJzxLYZ
eZfrBRrSyvOO12hx9x76rvsVe36XIrrBB1ll4ESmDXUFdF4zU1bRsSq7yF3RHixwLUz0eNrA1Cc9
Q9wY1Uyq6WG2F6BO9JUN2dcD3zkTUKCu1lR3cIOrx8/35ZUd4nM7aORpqJGganG6L0OvtdgjaXm0
6dN8IJapvuHSdMvA9E8SdvbV6O/Td1/QRlD4l+PxnxtEZ+d5ed+VR4TbzPoOSrvnv+PSQ3c2mym1
B5qBTu+RhiBtui6WY3dvJGZUrBGZmZJ15QzmP8i4NuPOC5taUp+dVLyZo7r4JSDX2geZAuf/qxu0
uFv1FGCjw+frdGWLo7EDh2d5RQC3nZ3fAtnekNpbeRQiEx85e3AAz6bpm8kR9peVAOD1kVaBTOFv
DBPPniw83JxJpzxxxJOx33cqjTaJa9ZbOmLixrwuvz/XEZop5G6kjSDoTj+M2yJ/ZVKI44aYHXOD
lklvouBVjPH28wW8fLYoSFAUYDAS1AuYh5v6qe4lXEUzcXG3qvMc5f3ENIMsxKGM2icNjM9HvPxk
XO/E4wQ2f57Ks3C0QlWzySYnP1acsxWiZhXHjkYaDuK3EDqXt/sCywZ6BvAD3N75KqKnXDShNRVH
XRbN2pgeyrpc4TFFcXApJ+NOWizKueGN6/3amvoLO04D4ERMuqzAf05VjklRhDlIcYySLA3iwVsn
Tm6tdGm9D9zzN97LK1vFAHqPOrlLAnkhk1QuaOIy8YojoUK8LlozvrPi/MuUD2pWjrMMQZQNOefs
oM3o1+lI9tVHtEWwXTOotgJvQWyYz7n6fINcmdAiF7TAz2HnkX2fLl8/RKiGi74+DoVSz1ixRfsw
w3Xl81GufCSwj/zpQNGwvT4HVnnIH0EtK+pjW287fWDRynQMLEVbxxQ3NsSVGfHKa+6Cc1ogdmdZ
g4oJ1SqUKY8R1aCtBG+xjad8ev18Rpep10KbIuVi2QigzpkYo8m7GqYO6zaR4RLaZ7Sy9Bzem11h
8Ke0sV5l2HTNN1byyoFGC4B3EOggbJZzHFzryr5Eark+NnmjbRWQ4MAuhL/GZ+DLgHOeKihHoFmW
7BJ0++nWMFMt6r02rI5xOs7r2pbdOpXDrWDmyoQ4twS8JJOUDc/L7XMM3GJujPo4d2CQikh6rwXg
+Z3Zp86XsyAeXh10H4k5XKBz+/UBzWqcVmp5RAe+3RDR+KtCptZq0nEU/Xx7XNmEqH1RBECZDjGR
85rZgp/u06GSRxMVUAt0uy/8zWTK/laV6dpAPI6L+hBGHciinH4kpZIhReNfHjE+TVG/GKGICXEr
E782ig+CmXcLUjww3NNR8nyyBr9DbhHxZO0pFrPhIYUKpO3Gsl3eE3ADIViCT1zupHNuT9UWaB0r
oz/6YRq5e1NNiKMnWheNm0n4iFEmkytvhTWXkyPo4wVB/Q4ZLNKu08nhWkt3dar6Y9v6+XEgVqA/
UFVJdiPMuNzpi0EXTQkycGDt50e38bqmLZTWH9GQl1u6Mn0An6xdQSG/VR2+NiXiY8f1+QtcxPJT
/vMotobTUwl3ekAOcbodTEMhvyJu8V6uTshZ3nuIIjxUZwsHE80F/hgNx1wfiwfhgjRApNk2UWQT
MLw/P1GXFy45nL0YTaGihzjP2W00mHbaNoCJjoPTltl6jEbf3ZqtIHmw3bxPjpTfDX835UX0/PWR
yQzg39NE4pFcNu1/FnO2HJxp5Cz2mTRLZ1Ui2VzurMoHxzJNYJ3umw77w7XhqKHcfj70ZUy1lFHY
cDQXEH85F3bQrS72vCRrDmhRNIFbmvObHttoT89atJ9p0D83jtmswPuFN5b7cgfxclq05AHPQIE7
Z7A0pmylKrL20Atp7dK65WUzklu458vzzppycy1P2pKjn90rSul1B7KzPWRa8jqkBXbNRf3hxdU/
jt2G+88X83K7wiZZQKiLdT21o7PB9MQCzqQ5CAU1CWr1czRtM/IKhD30Wxj/P0Sz01xvGWvBxFNP
hK11tmeixChDy4pR7ZFR665lDCZkjZB6r61VnVjZAvUEM7BAeuY1/qPaPQ2IoX9dbC9xvQVCqHeB
FSszxDJWdR2a80DrtohQ0FcbInOxjB3lAC4rdaOfn6/Tnwvv/MeDH6CgTIpCLfvsXI+RkY66rOtD
m6dzDNa0Kcxny0RGYZPnpVcnAeX2PF6NqsrdYwjrM13lrTm060SqDFh1OhB4z/XUDlvsCKNok3VU
TfJARYXu3dVaY1r1t0KlpvFuIRxi7ETjpb9svs4cZDG3J4qPZODrNI91PQDplNqPACFwLx2pZuff
DLxZhnUErxeVMfBuKV45UV5/fL4O1/YLQb7Nh9TosZ0bK7VDqQEusTJYasBctCl/J1qwA7euvx4D
uUv9DRdHon6KVGePODLTiTkCcD4MS/GmG61hh6/2iBNsNG8+n9TluXZRLkBBDa1C5nZeU5et7/O2
heWh4iF+AB1UrHPDzW/cHpeXNSHd0glG64586Zx0TbLS1q6H3bjhjd66nZzkron7FyN56RQChfhk
fD6rK58KIiuADQqZJDLnim2FAGZlx708SDvOPxrdmNM1oqvZzjaqKr8Rgl9ZQnqTS79laU0gPXb6
HgyzXpqTHks0H72PBUx5GHjvb8zo8maE97S8NiQXdHnPK/bgySsb2ELDCtrjHgXQeUbjvu2SgxZl
1u/QEb28Qe67XER0oXlmiI+JkS9od/AkUVGveWziPI2/q8Ya0YcWfo+TPTHmuPv8k12Z4PK+oNyB
jiC54dmeN0cpiSIXmThgCUOQ2Y5sQBBiP7DF0jS2QKFPNLU/H/TaFD2a5eB7CI8uqNaGmHzZ4et0
qMu6fobCMbzklSfvU8xvbkQNl7sEah2vDQwYat1cIKe7JLeKGmOcuTtYOMXrQVNkHkS5ppmy7edz
uhwIJ0fo1WBqkKq6wJkIHQe4AvNi2A+dHigzA4camV9mcsPiJsyjjEQ8QgXk7E3wiohSs211B7yW
fka23OmFehzrDuZNr329ZL9EyITj1D4IYs+vD4lftGbHojt0Zpd/9KCsN6CExxsp/OVmYBTa1bTm
0Xik2nj6hdB7Apyqyf4wlqq8QyzNDbzIUQs48VbWfuUbUTJlTkTknObzfpWr4ZpFxWA8jHUmVgA1
cLlfYPlf3gn0w7nagVBQmThH3yhR0gWxqPQjhobnEB6pT0Kf5xth1MVclsbecjkheLJ8orNlSyE1
uUMMjL3CUOOx07I40NvKu3EZXVwP0FM5NGCJaFgsNNPTj2PliZ8Y/TgeMtOlktLr2gaDPux/RJ7s
Risygs/X7up4qC+QXNALM88jbU1LfTQdPZTEVOS/UGsfN9Wo6t+DEWc7oYfwZz4f8CK0Z4L4Di7U
tSVUdM/uv0bk2Hv45niw5WRtkijeqzn5UKO+Ixl90kPjfi6sW4HG9UE5WQZbcRn8dFUxa5BaPTt8
O0378N15RauxCdoaR6U4TsrA7dqnsbjlHX0pHLfMlfIBeQQ4ImKC02FxHExbo6nUoYmA8Q+6tp4H
UJ5tYWR3YSfEC45Cw3dVlgkYz6KxXhxpWb9VaL99vuYXYQm/g/zx/9f6F6eF09+Rp5MEpe2oQ1Ra
Duq7vSy+CRrN0aoL9XIhO5XiG+Rc8pDPB762u5D4+EPPp1zonp0ZXfUUigxfHfp+mLCxc35JYLgN
evtBV0V/fz7Yxb3GLH2iSKpP3J+kcKezpPrujH2C7mNMQf6px5YFhL9wPsLQ/v3lkchKgVLBXeXe
OReXHcMOFfgZWVCF6ckRIypIbb2eH9RgOJvPh7q8dRgJnRTeHlSUqUSdTmpGSzavMyj0PhD3d7d3
s59ZI+0bN+iVpaOfSnGOK3qRFz5bulg3UjmVqXbASzV9LuvcvSsKET4bQ1vciA8uhzLIQQFrQpal
o3Ze9yQFzc2y1dTBS91xk4bNuFYGXKM4qYYvrx1DgcXg1l4e8PN8jkK17iqYRIdqkMOrm4fDO6Fe
ciOguzxcPKZ8I6o06BRSej/9QvWoJYnMoumgz3JaGdJL36JkEX8bTLHV+wQ8N2CoG4/RtVUE9clF
CoyZku5ZWAKzz5uUVUyHJAIG6cNJ+jGw6oGoovntqzuQ3iBCjEtvH+TTeRkoyqam1WHDHRKa4fu8
Ay6NP4dafz7K1Ql5BAvEjCjUnmvu6v0fyR59OqAN/X1CDnADvg36KzY7N0a6PFFgH5FQBahGnM3N
fPq9EiN33Xgyp0OmmhnbOj8MzA5+2Ofzubz5+DTg9PCLIMa/wHvPeGooxy/nA83v16qrDx090KCc
5L812ob/l8E4ugv+l2mdM9ybXK+8EIrawe+9CckLd3a/W4CBYT7BGj36BHvGjZ7C1fnxlC6xyh+r
89NVXHiVTjmM80F5kP1WtdOoldQgvUjfaAF1ldONOV5uEEunrQVbgI/GPjn7bHjQeNME7uPghWVz
0BER3/a+j2Nf4083oFxXhwItBsQKdUvK/qdzG1vMi715sg8LoX9H5vIvLpxqww3V3JjU5V5kUmi+
uAtofmlnnI7UVlMYehIxR8MVyTYpewsFJ2qtn+/FK/NZgARLnYCmHQpHp6MkUznovVV5JLhYhg1F
I35aBQwkXGLt98+HutwWLBrZH8gjj/7ZucJRlvetXZRo3NWWDSqtL6CQ56YZbXQs17B19cXb5wNe
WUHkIxbHF2TRaD6fRRiNOWPsQ5PtMIvUfYhm0AzdbI03dvu1UTwuDW5398/3Ol1Bu4FkiAObezA7
r+SW9cvyby3L8hu3+pVhKJsum25ZOzqsp8MkjZcRjVreYcqTaCP6HAsYutJf33TLRbtIr1ExAidx
Okpa+h32r1l40BOc7bNC+pueEO7GprsyF+7XxYSEUjrjnH2YqtTjjPqeR+o3xb/tYvaetCzKbhzV
66OwuQ3uPZ6NswMk07jROzvz8A+fugc3r/x1hEj2jc9/5QAtIQRIEhJnymxnr22k0s6FnekdNGTU
EMWT+gOypDgDq+yWvOufh+6kCL3ouvIMUnbQCC7PxYWcMq1FVCARoZMJRe09EphBJ13AJCC3e0//
kbvQo4tAw1h6SKs167JC+QGHrBQZzuk1xhpSTD8m77s2tasifugETBCn+B6L91Cme9fH9VGa6u9G
/P78KF6efQLH5dKkgkD6ev4K9W6U9tguhHwLMJVmXifHsTailVlbCIWHwy3Dhctvz3jsrT/VNI7/
WeBFmiqGKYU8VpmewhumrNb0qG7Be5Z9evo9gNtTGKSuQAWN4vHpacFlrYO5NSMY2NbDgYiM3kMC
wz2A8+w/g0LLjmbXyHvcJMt3sqzxhmbclVVlZA4rpdeFmHe2wwHAVg4+AdGRPkN8QGkDl298S9fE
awlPUnpL7feSU0X92mb/wd1YWjjnAtJamxguynARfA0MkkB3uCWAxKgEILuysSntd9kCXtjPPDVi
PUHa/G3bxYJxia3c23x5T4EQXwrBpI88/mezT/oUunWVx0e8hLX1YI3GUU8FBBIEZ3ER9defD3cZ
yxNDLU1HWvH0oM9RBQ1CeTRx4uYA/T7ZdHpjHZQajTtfpnIPRjTde848/vh80MsvjMA5tEtAJ/RC
qAuf7jAsOt20c/zugH9vw7lP0CSGyuYm7gEDIgTtsmpub/WwuYovNjZJmLnQZRbw2oVRYRgvEsk0
VA9R23tilaCZPayaph3bzR9ewv0wVPObp5vSXRWjJtOP2e96Z+PAEX3qBgrXCENpOO+WMTYMGRdS
HGYFVxCIF6pXNTTkLEGsegXNsrDfkrkOq6CPiHgedWMwm8DpoRAdZNtb2bdmyivxUQp6F7S1ld0v
7vUV/lVFmTbr0U766n+56iOXbkDcRqR0dV9UazoqWfM6GcKO8RgWFGTdvB2KjTZ6cY8pM4LcWxsi
1ZsYO6/5sJM4yzb4FLj+xpG95u0ctYh6oCzQ/G5g8iZbGUFWvcvCYUj5mS6kMm3wXZhfoTLwMjX1
d5ghmI0iftO/JNnY99h8Vi2e00Oa69kKqM9c7Yyk07S/hKWPYq/X89yibCrq4YdhkSpmQRjlvrap
2zDT39PR99RjLEkkfmOInqEkUESTyv4dzbCJ740W0Zi7aO5RR831vBlXRuKg2JEMefQjzdJY32XF
XMQrL5cglSjlOJl2F2uVR/NUpVOqGDtDzMndKC9PzK2buW596AdXxa+ZVkVRjM2wlzmrDFPhBl45
0VMADE8fn3w/NzgKvsrkSg0JZMKGcq6x89PadfdMO+tXZqcl9XM4d5mxqI2W7Xsvc+GjSmHM9R43
ofAfKbq5eIe9H/3jIE+CEyCS7tFDXeteWK/MMoT2PbY5HP+8r5C1aKlUoRLVV60MhqS3tU1IXxhL
96ozLcRRWk17a4lyu+9e10T660RxmQZbLLvhYNpTi8YSmtchqvAVajBxWrj9JgEmKp+HPBv+nk2k
pB94xAZ/FSMQFK1TLfdnersjsleYTYfNus/R5di0dpkmO2xqe3U3IVNgIwFRTvWWT80eMw3uvr05
V42zbjLlxMfMTbNxq7H2bpBAIXf/pqvtR/9IpffpWh9tX8J0yRv4v6VWVE+yTeJqPXujLPaydtvs
Xos14685mfL0MXFtGR+qTkmIJG2Mj30fo5H8KGMJhR/lmLxbVaHQXwZr8pr7JEWEZJWPxmA/Gnx2
+oAdwgz3rpE6D0hF4dkuscBt7yPaoPoWJcHBfZlg5MVvSRUW+VPig3dZAxOS3YeMpuIRIXZ0SwoW
qttVrh6JYzyksIURWHH0H6XXeH9nKI8grVygdvYoNBAT25jOyLTLGmdCXsXwQkMLytQsxo1p8Xzq
hx5bXvOt6Zs4+T7aYtKf7LBGizSDEIiDcY1eXyICHJMmAydfjGq2yld0x6lLyfCoXPSjVnOCZPZD
JUb5nlCkCs0gNIv0oc709l6N1YBOeIHD9c5tOtMWgQfr74Oufqgq6CS5P+QB6mVceWuklv4fZ+e1
GzeyreEnIsAcbskOakqW0zjeEI4s5lDMT38+6uLAzRZEaGM2tgcYwNUkq1at8AcRf6ACixMctJOs
9g5mrDjyJPEmltXq96vw1EqcRScDwJn6OOdEZz+Kij66zDTHvwCcdxMUqjzrM5k2Yv9gH0ckiMSg
2wEcc4VGp2hc7zDRsGwOk4KqFrIoRTtzHLN+wjTFqxBnc2Y8xDRco7FTdy2s6rtmdC4uJtfe/aiK
+o8h2Ob3GUJk1Y+GHp57UQy8jL9ac5b+1oWZpF+hAEXtvdSm4RfkOBfXcTSkPH9Ua9UNFDcezMNi
xbN7Hrj1lTCZMDl6VL0pNi6i4dt+sAZsD85KajiFX2pxI77Ek0VrDnfEdjq0yGM0aOYYnXlRMzcy
QN05ZfFG5cKcMQcZrQU+S5cgjSqqbgzGOq6Xg9NPrvlWLMn4Czjl8GUYO6k+DoWbuaiyodTol0k5
D39fvlJv7nEm1GTQa78UIArp0/WVOg64s5lOZXK36RZBEYYA3tN6/mCligy5x72L25t7RjE3CenT
qitcCnF1BlGbMmHwqNVQMjIvDTJZlV9pSTL4ubTSndLquaeD/0Xrj7ENXeFN4psZlNG4VVgXhuP9
cCTE9MmHAdtMI9Draq4uvZF3w/3QGEq3kyA9kx3iLrA27YkGALO2AM8mJX6IajEgtKfqEc7bdFAW
s3yDJZO4GKjXntHpMrF1Gto3g9kgr+Mig/fy132SPr3OyaGsWPAWiNp02bY1EkjFtqmEaVyyLsa+
cFrirDiSKMJPGwdsz2fOiX3f9BKK1VhQm/5naI1Tf9YKZX5HlC+bQ5ksPTIqxtKOlq9EWqYVQaM7
ZSqOuNjnhuMT8co+dF3ZI9UB2kj+1jOC4DiVbn+KpByUI2ilyfMbCHLmiaPlfZ4boyVbclIAc/7U
y64K6h55vFMLc0QvUQ9jQtn6+mSOc+Hb8eD8KkYtWt6agB7G1+bOSAKgg8h2pG7gITfb0WrQ2yKX
QtRkSX71xfjQtsNPL3P+ChHtmfrd5LBPa61tBbhKaCCs//0frGBTzlbdMzy9tDCwkAPSC8TosDgL
0tqAy06n9evLe+CZs4Z5B8ghHpHR5RY6hLzZbOkKD1fqVXGMLZQm49YwdnbaEyzoaqfR8maahA0S
O26lSl0/19jibVSVunepbDiqR6hLpu6XOhCpwLKQXQtmFAbbewvdyPzgVnLhSspnyGUYRin3TZLo
4k4mVmweRC6sBCKYhx390VqaaThETlvO96bdJIg1pc7gXqzV4MsO9KhAGkzJpZt87tAMsE86oouf
kDEbIbCqsVwCLltDftIQiOo+1WDUobi7vfgmtIU0wEom9W/NyLO/ROkQy4tVZUmHcJ/tZIcC1CQJ
IHUMwhz4uiD618auGgAhKjp+X67MYa0t0EnzqVHqOytK0uWIKlz0pbaVfPC93puS1/akwC+twAeG
3wA6QOJcv+dUCDMVuYowJnI+SWCjfAZPHTHJnfH67bZhHWrptf0F7HKLToknTe8bHc1wzZbpxeus
/B4tsWpv2/Brr3fNugoDfA04EQzuzWkwyGiB1qPAgvjodJcLNwlMo9+LxWvte7MK4rlrX5KG0dZp
vmlbQQnL3gRhU35pkJ89mknUva8MT1xee9rWaL+yLulOrhDJ688z8c46dMlEWBtl/knXh2Y6OQn6
sq8OWawD9R0e0Ko4u+28K2ipJstQJmGJC4URrOGr9cnlhHueuxpBzN6ecvV/eLiVtw1Th2djVn/9
cDGo6wVxviSUsTYcF6WZsdYji339K3QBU0Pd5sQyMrxepannclkcIwmdXIwPbstcK7OktfMs6zm5
3hOwU3X0cJBIUYF7rfv/nzg8m2OvV6OShgtjG9wVNXgYB9JIGMayNZfZb6HBLf7gKL3t51nR7VBK
1519vf4Tm39FJHK6mBter29Y+CSXLT1APASnAFFdpJCd5M41+k9uPuy909sTgL02HROVZIDOybZf
Dl9Uln2J1FDUND80NR9PJQQif7EAqr/2662ekmxL5vCrvNHm69kxhsKMdsn684TeW1H8scrx1Tgm
/mbIuHT/GViAbNtc2I5dJXqbKApdvoQyZ5hIqJvh1cw3VnlqL2O+YtNY24TaPnXcxsnnOIzLKf8J
vqAKJyvf07u6DbR0/2kOOR4S1bRENqukAC8o4J04VLOcxnVZRd5FSHvPd/OZHbBKlxPPmTeRCW6W
iee2l9lciFAphfneWgzjggfXFLpDoh9e3gLPLYW2E61YuoMrUuJ6a6dd3i+ldEWI8ugYqMzcT2jc
po+o0dQ7u+1p414fI3cl1ZvrQYYz9QQs+ucYt4ZE4lGDMDumlTkces+sB78ta+6s3OrpdoNkbvMf
bamlmu0POmqgvufCygwsMSP0u1iuyB86YAj5fbPEiXaylxIaeok1jH4xxmwQO23qZ743P5fTuNql
k5ZvEiWQx1XX1Voa9iY9xTuNRrVx1y8tZejLn+F2oTXtA/Ggg7vhKt98cdsslrbN4jxsXVlxTxTZ
O8tL9nytbuPY+voZwXEVMYnZ3glZZmLGgUxD2Odq/IiW5OquLAc0bzVIt8ibRs3O1ffccwFUQWUD
4CzTk83hN7FcTTFchc/bLyh2oc6bHJMoNV8fZDzAmCvwmE0MEH7z/toUp1ojcSD9068P6QZeYBw0
O9fA7VlhUAKzhQKEOpUc5fqstF7jaJXZV6E+URMGrTulqIH1ev9eBVC7Z9+2nrzr07IKrhBjqAUc
5l369WqZs8x90kEbdqvZfKwhKix0znulQEikRYtRA16d/xRjUU7A/SZaU8RzZA9evTHXbgOFEObT
K8bp+lc4SiQpwmjgO9KOfWvJlQfkN5X/Xr0KNxFwAQBUa1myvvl/IsNUJU0R2VZ0aeJMewMfpfMx
HSh2vt96Wv99o+vwEbUaOO1cSOATNm80cmu1iEbI5Whe9M3Zg3I138WFOmQ+YrTLeCdcFFP9yopw
9n35AdfXtFl63Tn0Fyi34DZsto5qxw5uag7sWyd1UZCdNHrwmj52CPU7ovUFl5Xmj0mvUqUwgN1Z
fnsMeXILnjbsQdJBuH2bODa54zAXRVGFXVEpQaePU6Crc7wztn7m/RLB1DWwPAH71l/xz1eEtRHj
sLJUYT5r9TfEk8syKDs5HCeLuhDpZy2Y08T+9tpXCwx6BROSmxFqtjoW04wGtaaVbQgL/U/azvUH
rSimo7qOhaPFSc+ghcagk7b78eWFb18qeqLACtlSyH8w67p+3FHF6wFhjTZMDA8zIDiFj01X6Tub
dhuz18diaIfnoUcPjibE9Sq1Mi1OadYyxOCtuwiXQV3faeMp1fMxmE0jPb/2qQzGZx4FEZAQtH02
T9XnKJsBFS9DqdJut7oBCD3t2Z2nuj0PcHOhSa3pJ0+2RWsgX+26QnWbMJZd1Pm6RVM3aGx7qg5O
rgWDepcsc9te2l7dM9h6uuWuz+JKTWc4SE0Olmqrt0NfIe3RBmnDqF/0+IF/++nEeXwyV635gwZQ
G30w2azN3rbUpW9n3lzfpV082WG61F0W0FnQdB9sBpYVPCEVZOrB/Tsqs7ukJ8+e+/zNsnalYx9q
5yBORY8AzqOW1PPfpZvNX2T/Q0VD302RAI6jKb20Rm45gWop9B+RFG3lscWNNIdlriXROZqaHleH
uFM/dfTMabbXBbJLgDe7yUfPuhoDRXWj2J/wLnaCMSoM+36Oci96s4ydXZ6IqLMVSGucc58glcq7
Pu0sDYH4Ukf0GUp4+9+EULf36EX48vhJrzPp69rkr2FMjvhTGUu3fDYUU6R3AMnqhuEdFpWIqYnh
Y10YbRlOCnrxhyKuPfN+rCY1OhhNPEUX1RzwFnAxox4eGE0Yn6bI471VBS2fA6oMBpMNJUdbVKlt
6yvQ11KGkyyHr6Y06t96oybWAWHztggUhCC0e5G7gLtTiz5BWIKte63iIjcQNk6kp5j3gPna3kV2
Jb1YixqapLk3h1mGU68tO+1Ts3TqBRuC6l3Tgqnw6dTuefpsEwxK6NUJkzXXgwHI9/qsZ05F+O7n
NiStTV3eWTv/0Gu7brgavHlY9pg5t7GFTAn9OKp3BvXkhdfrdS6TXjtqZNggU2af61Gx2gdjKews
SJrG/ijKrO922vzPPCOaA+gMcgmurp+bZ4wBT2Fwt8Cb17iKUHRsfcWgWsuM5bXya7xOng4IokZI
gxm0uXT1qJq50OHN5xb3wzofa+4aVJa+VLVXY9DgZf3p5eD5zAtFt9cCv4Nm5Aqlv36hBczXZaHf
EgoVZCLQUTh4FC9taRyj2JQeV29l7ckDPPNGn0RseJ/o5sBQu150FqmtC+kMYeri8+4nmhod1a5D
XSmDdbdTEd0+of10GbFdVgPjrfaLVQqXMm4aQ/Le/D1lMD7lUCHOkOPGd32W7mUuz6y3yjjBBEXf
lXe7yT+jbEIfTdeXcDD1JvaTAo8fv1ehs/uLKAZmHbKI9gCst28Uu0yIfvxDTgrN6/qNMlVUMAUa
1HC07Ooxn8r8XNqx+NESpXcKv+eWoihD1glwDjSszfWuS70z8W3QQ6Tmk++VIie01hnoh61V9jsJ
y+1azkqnXQVMGHIBfr9+LNFoQ0+PxggXY+wvpDUE0wGXp9FBhey1B4F0heSHhg/ZEWIw10uZzYz4
SCJsFFPyiLKhnx/KVs8+LHonjijcda9eD2gpkWzVNljlHDd1ZjULlLFNxQ5xPEl9RaDBUWT6qdb1
D+Ba5E4Me5K9vE4h1tyBmogm3cpq21QSvTUKTQGyEqYDsnwBkgNDHuRRnSsfoiGPJjBCkVRp+GdM
FiYtRkJ6Ms0qPiuqPfWfxaRW04nmufPz5de+vtbN79IR3YHPQLefWe1m49KCy7S+RJBg6nAsKDCv
OemKE++MG5h/3a7DXIOJMP1JqElb7UfEFyR3VSfYtQK0U7XqFN7ZOCQYH/smlbS3287G1KPEGLw7
zxEgrIOEezczNrKb+sfoGPlyzOq6dw7oKhjq+65z8U8UpTv+Vy25q3/K3Cw3DuytBmMYVZus02jn
LtNJRjxKwEDOru/rvozgOExJ2XzvRqnWb3JDRPGJGJVVh1jv3HdYBafeMVo9lD7ZDFAfGGYSO3SU
61UsHRCqf2BgVeHihnbfeJ95ZpPfk6BUYQW0izEoib8SYFXlfiqccfpJcQa2Zq4Z7x8y+PCmT2M8
sQOwGrHh41OCwUc7GdZvmUeNeweUtgBLVS4jphFxCx+1dXNlOQhcPPPfuYn3xO8sHpb+Mggjiw7M
cw0zLCLAgaelF8RwtU+L5U9VY3X0FkojWGOBkmNxMsBWND9lLork3KtFwT0TEZzxOYjw7eqYaCRc
ebB1hksO+TvG/F2v0zH20SrLuzuKerM+pFphvnWqtO/ejolnfzGcsp1PWJAzf87QK1BO1uShySLA
drioGNQRA3jbiaJDaxTiPQ55pXcPmgfDnqZFHhvTo3ii/lqcz3Sg8jrISXXkkeLTKS5OlEkTk8Kx
ao5RP2rqQ5erkXWE8AwUTSBOAdXDaQrcMx1pOMhINqKLTqWnykcc/lAmBMqmaKcB+tYv5E+VMWjI
aNUHpi5WDJfUw9irlDMmOqqrLMtREQweD6tpyE9rbLTmrOp583nGiccLC/qQXz2RmQ21f6qLs1F4
uXa0cadqPy0TPKSdQ/PM0XSeVJDIDdauzuZoNmnLVWN7Tdh6o/kGpQrtJMfKuXttAKAzjTQbamkQ
M4mx13GXLTxgEZc3oelE5cPkVsU5IU3ZubSeeRZGSmSNaKbRc9v2EZ25W2LLqqrQSIoC/FLZvrWx
qNqpEZ8JMgyorZU6QNsC/Pj1s2gyGjK7jeuwM0EG20srjlHdtGej3KUaPdWbm8AJ2WJtgdtgL4hp
12vF2lTp2kI9miYGSkCFnlQ/Em11jLeQrf49uShjH2McW37pIh3ujYSz1+CuYx/mmFlmYFhZ5Z6G
XvU+mJkRp0BW2rQNzNzUPju9wqygjtCxubjlSCRDYqiLzp7U5j2pjufeGV9mbUisfZ5ttyAvHAEP
ea5Dax5LHLic6d2SadpvT7HdnW7P7VLrVuPbkO+uPbX1v//b7VFMS85G2oT1lMxv47hVgFnmYAqR
kT28flcbdJbWHhZxydicnSLuFEsXog3rXiuObmHLAynhXip2u6sZAVPyGaCl6XVurXw9BRGhTJua
cJkqh1ubWcsQmWInd7hNaFnFZWbKeIdPtKW+KjQgzVYmdI0YXD4gZjyfZw0m5dzqw72gp7uTGT33
VBxSev5MFfhz8+4iC5gKkLo2TG0sufIqNo61OrQ7T/XsKmgYG5a6slK30a2b87IHdrF+oSQ9Nn0B
6rN29ubAz205ohqPQQeXYmD9Ff9sOa4SoOxF2nI39/ZBdXrvrvS0IeiXKtp5oNsGFbYHdEw5SjRP
CUDXSxmdQfaTjHwmZvZBMYgv7pCel1EzfHVRJ1KS0sCZTfvw8k5/7glRZ6Q/tXL6kZe7XrbL7ayM
bL2lL5amAfqnKuaV2LaS1u5txOeWYrBFucpyK9P3eimlXwYsBjA6tRQLszT0nRkPHZxiGg8vP9Nz
O36NRWtFBS3e2gQK2xOKOY1FG2KJ/cZB5goMWdKjr1kURIxorxy+GTNSLHJvIP8LkX0VHN7cgUWX
KolUWW+Ms/RBS7r8bew6/Z3iYR9szqV3yHvSTIWq+csITP9xFBVWnJjXfo3irjj1AEOC2IAR5zVZ
71tRrOzc0k92xtfXDeMqdCvXPB0I1hbJOclJz5UU28Ko6Krl5FkZOamXqV4SUCaWgNfVNo1OVgO6
3XebViiHtrW8T0KO8w93yezRF4rTWn46mtV4pP1tT74TewTGCOO82PcgESEFoS3j5E9w5DvfxlLy
fdJRwR6cMQW9mQGlFjufet0z2+fy1vY/UBCax1sbZ9LDqFMB14YNAk+BK8b+2BX4Nb56Q63oNWSN
UP5kT216AolwFaeyKhnOkd4djFIkHxq0efBzaKtvKKBSQr9+QQKOy5qYSdDYuT4qgHsXS06uDGPM
HYAb40mZ1pP5Xsfo+4+WRtFOrnhzNDXmNbiNUNfwnPQCr9drqCrBdM1DaLkw4X1DrwndS4tTZWAP
jvHx5ad70vu8+mqssvb/kO17omRtDmhVychuMNFFnFtr1ceG8fMIt6ApPAByZllrvhhn3Q0SCObO
sbMbq/iJK2SFfHs029qFS3Vy7ufOTbVjI9LM/jpU6Lv5c9UUyBxLu8UwqdGcaDlUXTR44SIiPOso
BexEB0UBsr+5H2Q+Qd7tkNR+o7XKSD0Tjxp+ir3ovXNdFFp/IfXqBAJksUdnfQbdqr6bpjqSv4RC
yfi7xG/S+1QaFcWQqSJR/KALO+vfj23n/La0uPxOS36dfwGbR4guybP+W8q9KfHkNTLPz3HhjY6p
nTuPEwiV/KORmOlPKAHuf+ZKEnrnzYtlPfRLl08P9UTb8bXRH+4N2BUGrnx9ztF6vP653yb4LOB+
Bi1swAocPa8DaJ0AjkSqf48TdrvFWAo5YBRUniQ4N1saEpWL97CthUWap/81pSIPtPBgHfRGmu9k
ijcXwNpKJ0NE/glCIwn29WPF04xvddlpoTKZ1l9v7AScz841PyJ/KM6lVpt7O5q/8HpDc9mAo0YV
b5Xt3apxKGanAE9cjDAhfDTHaV5kclwWmb6TotBeq21PtCMVgVdI3cCkftt7KhO2RlNJK8ySWD0g
JOr6rToI31Cnny+fVMCJt0/Gi8TaxuWGQyB4E/pcMXkeWtFLSAapiB96N3nDe1udx+VIUwyORjQP
4GWk1jXyYwv95suC9ucQFgl8oWBkg8OHoKuFh2mfeA+yNAe6BaUr6/ZRB6nlub5UymF5p8FvWfwY
jZDyPb6XSRWUU2M/NPTvM0DkyBIeFm1MbV9xtBkG55JBncjGDu+gOEFHwa/NuJ6gqeRxegL4MmcH
yUspT4SYWf+wzJVwDq42u+773mxq5ByyzjKA2Rcu6PIhxzO244TJB/6tzE+TYk/Te2J+tARDb8EV
UptWRt+E4YrviBYyvorFYqWnyBtG9ayjrW5/L9TEMwCDeJXyASc91zoq+MDGJ8tawP7iUpl5QcPE
HlvhBav5hyp37R/F0BdRMI6Tl/npMoGmt6jl/qodYz3iRNnZZwyEyvHgJVaiXTQjHjqgBHNKDlEA
A9UOqVPkKaZq3Yr2TWpdif6AzddMP6msyT7IEtGrU2GkSYIz9iz+wzMdn2X4bt7fZlyU5U1e1flj
jeDoB7IYrIKLZc7FMe8V5/tA9w86YIR+iT9aA9VJ360TqkQk7q9sUWd6J326JP4yq7V+kmx9XH0j
RfxCKCsq/AbsEUbXVZJo32JlHKqjLvLePqdtv7iB1yWqCCo3z2Fn40gC/Xqy1S+kH533NtfRA30z
zn1Wndw87dOLi2BQflIFEvC4yVMojr4+aNJ+awlddEdTKT3snBNKKpifcwqb4eXjcHMY1tC1qlKu
02pu5U24bKcYeJbnJuGcsP/HBUIQRhnYfOceWZyaancRwftzmop0z0XvJtFhaWuVj0EMFgzADUKv
VBqpZTB4gTqMd+B5a2C9Vfz25QfcQoDWyMIEk39AzDEQ3HZAoNTXcC5tqqraW7gp3Q5zZUO4KiCH
vLSZZFHczTh2dHpyngwcKIKhmds9cOVTgb0JqEh5WDiMEsK5NDY/BKofYzM4pKFm9Yb7HkN54d1l
C8lSYPaGWp8VAC7avVsPSUV23eJaSX/IGhAXj+P02KXlNLzFdd4tzrlVRsW5UVQMpVcRnvbAlNES
K9yvRkTMK5VvRVTPBl3dIfNONYa3Q5C7XfEl6YfhC9kHjm9OLwvzMJReNgXqoKj6+6aqG/19V2TG
DztG2fmkzKK0giqvx+6OsGQkb8ya+3Xy21nOqt+VZQ8uv9Ka9LXJG00RVEJ0hA6YAwLKv77tGiQ1
ujQBMwgmVjur1vTLoOd/rNvE3UlLn9mETFmQ+wHLxCbZNsgaofVjPztpOHl985jVpfqdVnJ699pN
yBRcRe5sdQDjz02m4BYDOlNtju90lTmZP1tl5nz0mBKD1sJJSLkzC/zJT0mhKpnfihZJIL/vC6v7
+vLvuHla8iF4++sDM6AHi339XmuIlnFidl444T4RdHQlGcGbe4I8699yvdMpx57I8igigp/f5CqT
h8NgJRUvHLJBn0/gfXH9XFTsil1pZQ+GWRoQc4ZIOjsf8/asU/NTYZCHr0T9LQWtBK0xtaWa3bfN
MACjSE6d5kjY0d2FRRd/zGR5qNTkbNXdl5ff7NPM/fqh17VpDFJSuSva7/rVemJye9Cg2b3aRwMt
en1ofimumn2w0xiRjjhR5ae0UpIvAEDq4W5yhSDeKaiFYENVWQ8zY+5vEGq8Enx3OeoHF/y1PCKV
Oo1vRK92yenlX3y7F5g6rSpGK5YNlPRmT4JWzzGbFvk9isf9UVWa6ZwxUNm5X273AgWmBzYCgWBQ
iVu8Mk0mc4mVpriPLdeqMFWrlv80moTJyU5UjMOrozdN87uXH+02WaYPTU8GhBLaCcyFr7+FXXdq
Pepldo/vg3OsJlv/6hilQlxv0s+mXVevVTPFlgmghAHxcKU/GjfQxMwykhF++b2G2FDtm9w4uO0q
e7y9Zz7ZkwLMKoC/kljX//5PbUPnQpSzO2b3tYVM3twDwKziaQ9dcvvJmEnQ8qHxg7wGQfh6FS+f
3XgBVLJ26Oc7rY7nt4N06nez7OX7LE+Gn5baTZ9e+8l4gUzvaRSC7kRg/3pRhgNmr0dxce/mWXtO
6lj74qJc9stTGu1QDbW2U0/dvkpkBhEX11YQN4nPWtv98yo70l3Zg364B6JX+8lCt5q6oAhefqr1
b7kOCterrBv1n1UyzWSYB2r0Xk1M8daGlIDMPR73EpDeTp5zQ30FL0r6xv8h/UdTfNuyE2PaZYs9
5/djIdu/dtp7pAiiqy0Gokuf3bWGG0cnu2akeFxSUzRH25aJ8pFOYOYGUamzkcrEm/Deygu4A0Xs
DJ8su66/J52X/yGkG+h/zMxvDWnK9liqfTODOkTz4ZGG5wj2adCUNpjzpo/9TppFHhRlFDugERkG
HipNkcYRm+3qRzmx9CNdNllhJC/6IcJuvF8+Y9BtVo/M2nYtD28+BK1ga1VhZPKBdPiNWow2moD+
hAhbcqyDJVAukX2rH+va3uNgP7/Uk10l/CMGYdffnGl9gXleLEJpJw5CuSYVQyR+FFQ855d31zO5
O700TD8pYwnlWyx2llip6VVQXCR2VT7oa/HFdmLrzkx17TA1cw99Zxzv3dlrdwLszelZX+c6eKG/
Rhphb56xwIDAHWte52R17h1HTD13ILN3rvPnVmHEgw4ZNiPrTPH6TeJ/mM1YiyoXN266x9qdhjdR
lTqvvQd5FsYhaDiv1yH/u15lAbGqgBdXLkiGJ49NNdX3eWft4eieeRaLmQ6BZr0GgSherwLpjXw/
6xFrwgPCOSdVU7/TQWDZdy/viZvgDZQa8j35s8YkHFba9Tqon4xoqqRxqNjq8B0fBfcbNhUdBhX9
NDsfx6qQw3mxsmjvon9m24OLYk1Ix/yxRQTTQ1hpWJEC57RdgYGJqDnbRUsTp/W8ZCfaPfc6ddrI
JJccZtoLm8fM6DxM4IJD2TnecGK4qVcHq7KJOS+/z+cWoh2F4h4VqnrDO62jTBR5FLGQhzM60jXy
jvlz+un1q9Duf2IVrQ2wzePAcEb0uRjjsHeUP16jp8dMj/a4Y8+EC6bM/7+IuzlOBHg4k+CpCRf2
/K3wJK1RK+qHO5j/4keTdEbQaHZGiDTpvbz+AVdYHBkFPN6bmbrKLGno3QqQdy29k8OV6DdYve+U
jc9tfgIGBBjKR3hM+vWuiBFnGRrRilBzZnmqhqo/NPUHq3nEesA85WTCO4/1zKa3EZFcWda49sAx
ul6QgSDupZaahHpkmj88o8VEd5rsRT8ykpq1nXj/VPZepRN4PK+8v3X6DWprG3anjqM3V2kKnclR
cIiAcDaKo7TW0cbkOkgnERKYfC2xoVhxMHTKPHETg3tn+DkpE/7nzSgPvW7Te1vEiBCnkbp0lnSE
xtRDa9aedl/VousOUd8xAlIB/nyuXK/82xfNAOfGS8xPC+go803aKonpL1gUL20QD6llf0QNgKyi
yAZLP9me1XZ3dmHkzbsyW4wvIlbB9b+8q27yfOI1JAQw0EwYMBHYpFfg+gns8Yj9Kl6liOfI+SDx
IPRnRX1M+mKPYHj7tbnJMGbiLqK+hV1//bVrwcgkRQ4klCVkATVFqAbDw9xH9eDV6KCVi4P8GmNF
3JmoYa6XgskYNW0NzWpAvfXUWnl8rqvy98uv7/a4ML3w0MgA6EgHZCvJ2pqVHeUKuqhz4SZH0xvl
t1F384eqqLQDyrDjYyaGPS3IJ6On603M/qX9tUIDiKtblnFnZnNDnQzZQWa5bfvZqMTyUV/xKRcl
KWUq/MwcPe9Rm3RRvEMyqzbBGloSDYpSVSPxHy6mg/pZSfVs+VZWg/KmzZZS9yd2bxLQ727/M81h
fqgmyIWwpVwkvGJZltIf60hH6sgsofuplcy+ZhXCt75Eo3g4i1gp9kqp25CLMMIqxEC3BTzZthCt
25Gcw27bcIhtOfq5UyznWRfq+z7u5s/qUPfnrkuX8b4QszR2UoFbhC2JDUcDMzpqYI3Ycb2JND2b
cyMdZEhfGqEJnLIQgELrKLIf69Trs099ktfyockat/rAq5/ji9Zn5R8Q3cL4Yjdy1gM1oUX54eV9
d3unri5gcMy5TumGbW87jwTI61xZhL1B/a/PcnmroYzx9+VVbk8rtDIP6DQTZ0ZnWzOTxBkSUHyQ
OZ0ZDL9fgxlNgimmSLqDf7rsuVfcxqIVnIH6NCTdlbq3edko6OjGEnGYsBWuy6PpKsx7LPCzdbAI
e/piZYb16+UnfHZJPqvN5iIqbYFqbp23k4cqdNji+BV0o2ofG+kOp6qs3WOTZnt2SM+ut+pUAB6i
NbtlCdqYJxTogxGUpjGqT+koos96VhbvmfxyxSQtc5SdC/aZJekF4OsOtZ4DtM1ZqlbVSJuTOgQi
Le8U0baBbrTiDqv19pAhY7ST7j2zaaCoo1JE/xL461ZtBmWzWjauqENzztqTpuXzmzFrnXuJst3e
8VwLi+tAuLJZCe4cBXKVracxozlzUu0enKkeAzFJe2t2oBW49qcZNdU+TGXtvuvMsXoHLp+ZQFaw
bQOr68zilBgGoouWI7sZUzw5lseXt9bt1cA7YHIC5IjqEp7fdegopMwyWndl6DZFj1CvcZRF2vyh
YVIEU0txf+hHWe+kb8+9/H8XXePGP90SpGLl0kXQ4FTcrk4yL7yDVsZIcapa9T98Z+ZO7pO0Ki2n
9af8s9SM1L4BWQauu1lqp5L7ItTVoj9grb4nfPLU4tx+Z1JEmoOU6fAdto/FMAh4i1aGEXrrie+o
CjqSsRGNj5xfXm6LCU/l670X/Z2Hyp0e9GWOv9EPM1s/yvP0terIKAXTHMdZzyVW0eLflIiKGL1G
i+D514hH+kpHV2bpktd6JbMKMKFViA2qOGDNTQbTKcYoEBAvw0VmmJBapgSt6TQ7KfEzW4YUQl1f
LwkMUfD6O9qjuSij0oCijqVyh/L1QuArl7CPiLsvH4lnbq21wCWlJGdRSTuvl2IsvAzCtOF/M9cH
p1Bj113n1iu1AtbXBp2XNgFiRyuE8XoV2FFSImOBYsHYIMuv1MZjv2Ty8PKzQKPj79lsSpqtjEgY
wjLv3vZbC29wIjDBY4hdVb58S4BRL98N+A7ywSjiMq+CReH6/prLTCmYiCZ1I4/usOhDUM7YhX5U
Fw1LNWxupuFoJ6JVmERiQnlpR2XW/xZZbXwGBVClZ5o3uM/raYZWtNFbTRwsqTD+U82cqkUCJXHf
UBumyLvaU6O5x9ZqQBN1uCzYd6KctPa+tSgVfervUgZoZWbNW1tplyrxrVRLnNiXDXjP1Jdlqojz
7OixdshnxFYPlTuYFUyWMl98Z7DaHCCg7Lrhu1oNs3PXW11RhomSq0mgo6Fdn01rHAix0dD1sPFE
UwQzmdv3IsrBrNaDrokPQ1k41bEjkfR8Q5NW/KhxN/VBmaZz/iGOwWiV/jAleuKnqj4NJ8Rm7QE3
kcgs7/6Ps/Pqjdto//YnGoC9nHKbRFmWZcuxnZNBYifsvfPT/y/6BV5kucQSepIgyEHg2RlOucuv
5FVqWz/zUps6aGPOVD4iqZkbnzPk24BL0zi0f8amEli+HRdKdoKIEclfzLY2D3rjSAvAiNQVKrp5
b30Ios5FdG1GO/dc8rWejSlogu9OZZU/5DA31DiTClXSmjJsdcFSdfhzolJYHk23swxvHGq8y+3I
ENVDaIguerUnpF2RIsQhsvZ0TPrSCzKG2regH6FZe1ZUxlN3REm31X4108SthdIdGq1Nn9pvXTe7
JiK8NSCWvEYgJYlyHOqcrLNxxwitBnd2DOHS7HluaTpcpCIzzVOLeazOulQqcUw6Gdl/jANvuzdY
ejO/Av6sbFYKBacDcM5J/VHpFAW93jCjP2c9yjXYQb1RntDgcexvk5Z3n1MlRWCmTepmfnaVsEkv
LeIf4wlnVl5Kz+5qyNPeWLVx+xgHhWgfRrXs0Xq2XW4q+J5sOq+k3Z55OrHccMb8Tvs16NYc/HH/
FG7cKIsaAVW6peVx0xU22LZZnoiShyFGs7+Ze6Sfg6Jyd4KojUuScQCTLnBvysSrO8VFWjfHsLLy
0zGBEo2eN5rJUwdbyKPTXu5BSzemRReMDBlaH6CLddID3WTQcEasfLhq1VEJK/lVg/WxQ6K98eTl
pqTIAziAABHPvTVc3iilNYYWoq3AGVz5CkCm/QG+XP2cgqxt/wro8MwvRLLZ/DCVOR6QRexWbNk+
7xzzsdRjM3meJieuDm5Jg9KveQ3bg2ht7RtCiFrzsZ2GKUY7Eh/doxUZWUUyJOU/UdCnyJVXQo/f
zHZWwhd2vN4+x/NsdY91BGLTG80eJqoiWrQ8UQpwomMBSSF7vL9/Nu5wIkd0DhAm0UnfV1XDEeae
qsZm6XehfAbPnX/vDOcfHQmkR2NM9uzGbz8rWHpSDY0GEwH5OsFx4jJGsMtuiP7r9DEF2vY8as20
88rezmmBIwHJoIdOdXcNdK8CA5gLIg1+Piby70XlmAaulZYfVWlI5aBLt/vz/iouq3T9ElqgRelm
wJMiUV5XQXoVkeEhGTtf6bNqPHVG1Q0Ped1nxqlP0iDwBAzL6qGw7UTxzMbRu0MiOinf3vszaOXw
C7gOEPO40WRVW9WtLWOCSmCU2qIDj6BXHDj0C01oBYKxF1EB0GRKqENKNIX16/4P+L1drhcC0WAy
ZqRgCHQ4GdehhwnNZVpMJXxEOizzOM5u+SIbEWdeWkvstbswcZXDhKTYB8cS8fzU5XNZH/V+0lSv
SDI6h7Yjap1KSpDHB0u0sjtlRtxYBzQHq/DSyTr6s6vG+SWDPLCn9XS7c/j5iP8SoqETCtrm+uen
CsZnQ0/qNgKw8qqiPxYIxB2Cpv5A6mLuBJ4bCRKNHO4gumDqsoGuR0uQCFaR0kZnzJ5rz+SKOpY4
FMy0dYx5fuJW3Gm5LfWD9dchXAfJDp6NCuQy/f9kLKR6YRF1CY9FMinPmt7lME+bFhODtHrATE7x
p2R2wDm21s41c3vwmSSSqAhHLr3ldUtJ9FaA9GBaMlWKxyniosdKtnvsp81HCuoTbTjatLfwuFwf
0YmXpa8XeX8QDRagc16Lo6PE4857uDUhrEwo2uNFRdF+tZRNZwT0BhgqcORQeXos1UueGP3OF7vd
IpTpucVIS4DZmGvP3lrRJiVQ6tbv8xh/0VQxPgIv1g44JfyWp4t+hNKadj7W7SmwANvwwgE4QxJh
DaQOXK2XQae2sEeGePKrWOnAPbmxCDwcXIfgAQhpuWeF/DuCuN6cC11+4czjggVkfFUuqIDFdAks
Gp+XNBSf3airxVcUKbruE0yiPngr3DmcgDTl1KigJON8P6udUFr4LWAWD6lqdDNVhqz8E+SzG3+P
tBrEco3fa/Bp6FrLuZBOGn8qsg0iaDsUhb9GRi/cozmU6fhRyCmqd+ozt7uEBwECGzqVmA5SDbk+
cLIS7txjZOE7Jl4X1pDOn3KqF8f7t+7tsV5KTcDrAduwU35Xy/9zrFs42ngIdZ1fkXodcyKG6iAJ
fHpPafTom5mN6TlA6empC+3k/V05BicJxP+N6hpaDNdT7K2h7UbRdP4MEv6SU/TxLBsRqftT3FhI
mnF02EFDkHOub645ErSKQkaxUmH4+qhm35SyM3biwdv7YymlL9K2yHwBsF0FQ87oBkUemixkHk9/
6FY/PpMdag96gWHE/zAhi+P1G31Bwn69bCGv/6A1RufDD9PQNYBxVumpdv4fRqEEuZQ+IdKuS5EN
knZhpoe9TxjaH4NSH5CvLfYqAZsfB2weuFCw0dRrrueisfm0OCx7H0Fz9xyrU3NBI3/+cX8uWx9n
adI5PCHgVdbqzWWt1nHYOr0/Z3Xz2vZaxDVvF6CRTLFTQLkdinITlDb6geDJoGVeT0h2hd3M8UA4
16n5Y2Y4yU/ZaHAmaN/tXPCbQ4E2xXxq6TSupX+hlwa92wCzIS34ZQMk9kKzojbQiz3P0NuvBOmT
UtrvHQdkc/WVwOFMbWFEi2IQ0hyTKBB1RaTkdP8r3b4d/w9IBECZGOpGkiDQRhljqjL4Xad18zGj
sXKBaFEor1HApyVPqoz4eH/M20eSIAxK9dLBXaCzK1ACeHRA+SljOk1jfZqsfvK6vFqcVLTEt3Qr
Ogun2DtaGxMFhINkEDrsBAHrPjruE8h5oPPgK3oLPC5EtTfFjeI1dKzqgyy0PcfDjY1COoww7aKa
iRbxapKWPcHo6J3BFx0Uls7CbMmVRXCO695996tF5k1mTMJP+Z4b8Xr7J8iOwLTKRr9xtOIBjP/4
CIV0D0qytYBQGSy67ogFKesqpWn08AOScPSrorUKfC4S7HSKTosmP9Ls7ms2p9r7kfoL+Y1KJnw7
0sN19z3vafdacYWCcwJiU0KnRLUmSY1k57na+lhgOTjWCD0xudXHGo0ixgGgHX2pF7WfBJZ2yXXc
AJAMqnY2/8YyEjVRJjEW1SoaTtcfy5poeMjSVfymVM2HcOqTY9g45SHicjz3et7tjLcxNepAXI3g
lUEQrxt4nVkoVo3Sp6/gXPHvhC0WGoLSzJ9I6c2d93hrbmhkmcbCu6E0v/yW/wQ2TdEEFbtC9ceq
ECcnx807M9LspZjxIKjkrkry7UVCA4AKFwAjaH3amjKShmlbiYy2mZY45keFmudRJd74nidZ8SjB
MH5OJwSE7t9et/fy0gzFn4L0yFj02a8nWYxAqfCHGnyCbuWkxorwAlxBzu8ehZxvQVESRxMrriJR
6BTxnGRY1xrVXE8PdIfQnkAxpOrfnRiBBkECjDEAhFCMvZ5Oa+FVktUc61rv4Eiplvw0C1G/V5MG
rg2rRuOfxqJCs/V6FIy6jDjDOc0vHWIakj7jKFFq9orCeK8yO28KkGjKhMBUYTCuYyjKGGoI0Xj0
W+DQHrTI3KsTNT3YVlj+D2sHxsPh+l2kutfd3LSgAj22yujP0Mu9TooEMQh777m8PcFLDZdBCNwJ
qNeAs7xR1LmZkLFnuwsMLwfVE1E/Xiw8OE73d93WUND14bMTe1CgXu26wTFTwy6r2S9th64vkUfY
eZABhuTSA6f79e7RDKAaiAEvepZQD643havhJ8ZyKZQ3XLTGJis7NsPgnPFvfK+eOpsCWBUS8VwX
4EPWDPGmTKpmSAbFr+vAPWr4SB6Qtyrev3zgYDlDvJNkVmvwTYta9FhGswK7MS8P9NkRx83kfNET
safveHML0cslP1hqs2QL2pqqremQDPDcsn2HMvXf4xi1x3KIks/3v9DtKLAKuFoBqfLg8+xff6Fg
MJKwrJHIrMemvlD3n5+dtoTNdn+Ym22nY1HHVQqfecESr4PqoUuddBAJpYQFz5JFLmaheoXNkDnt
bYSbJ4qjZJN50wjnv0BJXc+o07Ox7k2397u4kW9Wn3THNp3Vy6Sk7blpij1s9u3UOLroi9J8B/eE
aMz1eJD70Z9I1cGnwSwe9EmLvaErw/OoNjunaWtm5COkJYuwNufqeqSpglaWmMrgx9hTn2hp0SaM
xuJcqkX5zQiLvYz4d6XgqgC03EoES4v2PO349dTsTpkDm/qgL9swOITQwZ/sDKW6rpDFBwes14+k
m8wnRO1caNWae6ETOlxmIHN+rGEqOOm58UFXpr1TeBMVsMpYZSBpqfKtTXtVmAojuys6XYx+aheT
Nxv6fByLtvgYltlwqNFb+2In7R579ZaKQyWMF1QHP4QtCOX86+UfS7OqIBdpfkc51/0s427K3lJ9
bNMvRQGl5kfgzEZ6hlRtaM/ULSYkXtrKaZ6GEAHoUyNbU+LBUxNUu7WhvrjDaBoH8FbGTDc7w2R2
0MpA/mxpoDgefYtU/GOJwEyTs6KMClz6LM7qQzg0kfvQRolTnTpMg/MPHc4s7rdJFmV8JAYuGo90
LxV/l2hXh15UcdqOSPyEgYflxKT3x4rqlDwUtD3q95YEWB3wGuDzlpNww8ihLJv1hDO676ABqgAe
0MiHIryERz2Pm51L5XYbMBh8Yvg/ZOukLdcfRKZ2oyezvYhdu9ZfeutUweeqHoz8qAWmnl9qw5Sp
T9dy2uN93NT3mCZ5EkgOIhDKX6sQvzJzN4gn/DTi2jE83U2aB6xzgbJ1Xf3cdIhgHsyqbE5FYsnP
92/S2wubiYKzJbWGIsTUryeNEnA2Okap+wWaIQdYmP1jZhXTDpHu9qphFOSisEMB189o16No5Tym
mowMPwy0KfbcwkrqNyqepcto8J7RrsmGcSeE3PiemCAB+sXdg2LFuqRoCgRJp4FBSQWn7jBbiH7R
nxK5cSi1UbSHFDWbANQe98/j/VW9nS+3N/bnlJZ+m3msPmgJmGU2B8PwwWtZ+rEu4mKiKYaxwCnM
w0x6Rh1U9fH+oLcvB5CghcBGkXix/1l9StfpAGZAKwbX5DqPTWAwDBzxxzhz9tQPbzfs0lUnnyHT
NkDprx4p3RyjuqKbgYojNsi6Jl+qtPw6zIj4G334tRFYOxe9sbOLbvcqZfZFHYEAkDRuba++aHgM
sQ7uZbKAesSYHB37LmreCzCkIAJeYFHEXFSC1vxwTM0USFBIMAy20xzGUg8urRGYXolW6c4Xu+WD
k0URxuAL9TuoXcPcG0MD/VbWjp8pQVb9207kB4cEyBWQFdqj9gXws5TnLMgi+yjrQFcROacdgSiL
mZmXMQ668tnSpYY5eUeV5SHXJZEqt3hTpGirlHiAtWadJ3vUg2UvXT/lS2WH+5IKEjDmdT98jN0w
zarc9cF5NaOfKIMJtwKyYXJMB0uNnnKnVOsDTq+Y2TgC56lT0+XB1/s7/nZDcGMii4oE0UL/W3+q
AYUjG4aQ9GOl6P4IkhIRPxgpb/dHuYXIL8hEQJC0HdnyPNbXt5fqDHKBaEsf6VIOFdAxPLhNM8Wa
KOsphz5gIIEibmIu8I8hxwn0k9PpyPdMILz6R9HV/aNWJ2KvMrQxfYdyL35MJuA8uBLXv6vIMP6Y
kQvwsymgiU3O7JbeUGXDu8E6CwdjocqDRF7K5avj3k5FFJR4Kz4hCJsc1LHpLqJCCOX+Ot9cmpwB
eEtLc57SDBWG6+kEQ1rgVVJSWADc8eJWYfNQwof9qNpZ+yTKvt1zZbi5xRgQrQuQVXSCyCdW0yLO
FXMuKEcaQ+c+hy2mPhdkq8rCm6IWuevCzpN/jXqeEAJic+3cMzdfD5AMkHVefL7fQhC7ni6qtYkU
BS153N8Jv3O6smh+uEm+E9ZsLCsvEXHtIi2CXPHq7S3yLKG7mlLPa8NZnFPNkI2nxX3xjOBcqJ9N
PRz33odbOLNByZKkietz6eat67AIhuLhPSHsPw7x2B/qPK6SU96H7qujjrbqOU4X/JtiugdMD8zd
EVhk6XhYJ8ffQhA28nh/a22s9cL8AvuBL6iKz9z1WidNGdoZkaavWw0cBLMPH2Volg/3R1n2y9Wl
yKQRZV2QxtzB+MtdjzKKHlpfk6t+I5vkoS0Rk6gj6foq229n82xsXYrqC2sFVC5vyOroy3xuMjr1
qj+MSn+MrNhGnMNE9liM2cHIbf0oVWV6qa1gj2+9NUlQgoiBwO5g6FWUEVuDHrh1jcYcskPPwH6n
l4WF9jO3hv697z2EKJJFwhnga4sCyfV6Zu3UgPBVVb8Gw/oAfsB+0NI8fS9LeBmFyimP2WIxtS4q
CSQ4KtIYzkdclpeo1v42G6nvbMCN78Wu455Z6i806FbfK2oCu4gEyV5g9dopaLTyCWQrcCm9tRpv
SjT7S4pl0CkPmnHnWt0cmhB4oZQvTgWrvY/vTCakHmgLJij9VGZoultJpn6dO6v/pmCPhLuRK0EO
W3vShxs3DwZQiwYJYB0q4KvzIGuzjQY5q34ujf45iJrw3Ldt9AMFasxd5+q9toG8zqTxIC2ogkNV
XBsKgRtS1UW4Hml+W33NRNXhZ1TFWC/2wMvun/WNG2UppCHquIj5oD5wvTerNlAovWInEuBacoyz
JDwXIdHP/VF+K4ysrhSG0amvwg/klV89Uc0kLaDMhuZbsngaEeVIS/Goh+KDogRfM2GelN7+p9KN
T13o/qXWjodDxqkzdeituWYfQmsP0rY1b5Cd1BHpVJJVrX+QOmKPlscaHZs2P1itTJ4yqLwP9+e9
ccnwLC6FETJxynyrUECUcdjNZYWuZJxlX7okSPwgjszTXM978JatTbpQ8UDNs9A3NmyKUnVVbDOU
Ain8bypUva+Hs/VVhjJ+TKTbvjc1pJMHjIdgkvuTK2d1HFMpFGN2EsNvsi57oUCfHF0kCA+FUORZ
sSr7/ZfoUtyirIXQKJpeq/tajWs1wNtO87FunrF/1bVjpBjv1jNhVgBEQCnRMCT3XX2w2urmCM4D
hRpbNEibqvFx1jLLQyNoT+V6YweiTg9OXeGf5bxfn7xS0yU0M8x1wiavPg92EDyUzlDs3Jrq8ris
Th5NDRBd3JnkZzedjb4ajDRQdD+YW/dCP0JCnszly5RNi5G4UbU1aip66IkC/kbSd/I0aBhx3D8I
G7uTA0A8wYvL7bVWSZtraqa4ieug8kmFqJQ20hewOID5DC7WpEa8p8e+tbxI4hrcOYiW33TDxkmv
1QKNUVCBcjqasaMd8rKdz/fntQS369UFq7IUucndbuTXe7suY10LDN80h19WKd6qyXymJ/HKc//F
iabXneFu8lVAcwuKg0QGfCzJ3PWmsbNM06egNMEiIOd4QcCojx7Jn+bh2FLMCI/pHCM2b49JSQzV
tu3FjtIUe6G5LvOfZhhn1qNwuvq1DHrT+ALgLnKOcuwjcVBLoTsXWwz2SwvnaYlioxHPkdxKNb8V
Sqr92acxujcEy1303ExR4mK6qLtvpjVP5aEMUyKnBuvX9lHOmpJcprAxoQeI3ske4P33rQd1Peq/
69VkYIDT9EJwz8u5OIZjY3wvhzR1TqOmtM5Rr4UBbBJGE2xY1Medo1aTGnixQCbWM+xQQ7NptOUf
fPn2p5qlY3BMqiwOT7qMUfsjsEWdaSipW52Z/5B6k0yyL44ttV8TNejh0GvGlB1HHGpIHRQpvlsl
9NQXUykD7bkIs8bXArvMD11l1H+Ek5TlQQ+VzvEQ7dXTh4o85UcpFCoSVpsZoTdxT8J/UkXyK1X6
PrkM0aj97CWcMbx+mrj/YCVNlJ8rLcuUI8Zrnb1zxjZ2vAUWnAgFRCwwrdWTRqMWQ5sMEWOH1vZR
jzv9AOX23YRKduBCRGFhKYTeRIBFTknfHdjxgdBMT5ngQgtj2tMa2ZoLzzPhFok62cjqHu7BTNgz
+CG/brrwqPejfRplv+dosDUKYEMyKULKRX/z+jQNPCeuIyRzMZX+bVaS4XvWJ8Hp/qG97RexZAvL
AHNBPsvNJTFSU6xxFqKgmRuIKk9LR+y5IDWhWo16iXbE6Qw0TGOFxK9zhxTiMcbh8Be2mY1+DLtc
S54K5I8/9o1Gk12hPBPv/caNZwJqJBfm0sJVwOdcL0U4FaCpJJBVC9nWb7lZq5+nWNg2QiOmjpdp
3CjeInnz91QPyZl23OTTZdjL8bc+CGJikGIWhaob9nAbwP8Q+K36xtjMnxLElz+KTDd2KgnLZ11d
2rQl0UZDJoKaxRrAPTuGoFpC7MeN83OKZXDpOfaHtOu7nWXdmA/aKRSbYBIsgLhV0AKDCGxJJTU/
HAe4aGbuHDJhNzuP0NYoDueR0wIVhCNz/e1600xy7lrNjzoVCGEG7W0ouKnub+ONpw5E6/8f5RbX
NyCKWw+anxVD/1wmmfUFcpnmZUM0P6lVU76lfbGXb25OzYCoQ6jkEjys0pMuSOYsbDKmVjidJxp3
fKhy29xZwI0NAQYUlNgSLFDvWN02gQhbQytG3Y+lqR2HwP2uKJN+jIok3FnE5Ritth7ChdQCbIsk
nd13/alwaIutGswaRHFwmKJKrenUTk7SnPsmT16sSnzJw7l+imtpfLv//TaWkqGZHTuePbLeJbpD
HpvSAPRrcudTykV+wiphrxZ5S6xa6gJMDo0Ogi/KkdczrMQUj4WbGn4a1J+kqf7bZ46AVNWdHWH+
7UbRMRbf7Ep85Er8MtMJRcRGe3UAinjEV0d6r4UXdMPnqJle29qaD+ps7nyErZXgmQQIgUjBwgG7
/ok6XRBbm1gJOln4Ek+zcw5i7Lrur/dW7ZBSPn+UuSguM4vrYQgX6Ty5neFLmPTgBIyiQgq3n42X
aMAU+oxCZNB9yKwhT5+1OaFsqmpo2JwN2owqcVBi7+VsWxMnc4IDwU0POn2J0v8DUwRWj+IuBE4/
6zB9xsEjOymxs6cDtDnKImRIARFvwDXSZKQI1TI/w6/MsT0XWm+co76q/4ftTA0fHCRyiaS8y3X1
n7lE8zCFCEYYVGbT/lQpVn6xMHbf2Sq3NwM8jgVcD0qH+ayz3KGvaB8VpeEbnRKce1R9wZao7bks
2vcv2zIUqBKqoHQp1mSmCYn8VG8KXmAlMOHT19Hw3Q53aTBbMwKYA0yLwvZC6btet75Pu0jo3HW6
acQIdMQUY4LEdAldZbGTrmyNRa5CdwC4jErZ53osKIlAzy32G6LQwYex0puDMTjCn+rC3Tltt68T
0SJRnEMT0qBCvjpsXYeg/ShM0y8GvNfNwChecqPNL2CTnL8jANRe1bfKzh78XXS4vs4ZFQYGQkiU
C2giX08wytpctRvFJIAkKXuZqc7/E0duXlrHIizzDKpMqISkZlr5qqHPMJ9kWjffBxDC/WFqtL72
FFxzXiXCEDEA72FADABjByjH/cJ/JX/qyrNZFt0n6YbFX3GNasShM4x0PiQQhGZPz9zgtS6K6NUM
TfUr9dO69rQmlm9lh6+np4k+Fpedm21ZzPW0sRjgu0IFWbrYq2mjShGZjWv5UL6lRwtXf6i59w+J
5EYxWpVcLLY+N32sP6QSKx/8KrDFGKMo+4BpXnG8/3Nu7xt+BRHC8riBGF6HcwJrRatDZRdnmjo4
4k1qQyqbnJ3samuDETPCNqBnrrrrCqbW4RaS1JrlG5EYf4yD1hxwxcgeZBNF/gwR1ev70t2ha29M
jcYaPWHYACA/1k2KXtU63ewilJKa4IeKBchr3efW9/vrt/Fkc1lDQwXquASpaxSi2fSGMze99PMg
MOsfii00SNkuSuYxKm4ozM9jj3ZdEESOduHJNgK/TjG79ZBXTZvmUGVaEnluQHv5DQv14pNTVFry
aMcyHaBwW2aMFPqcB37c5antobyY6TtbcuOm4QmgIAIFlSdnDUAYxyHnr8BGrXAojqjO4UfSQk8q
kNB4/5PAci02W0sn7qYbMM/5nHAKbaLt1DpX0m2OIivEJSm7dmeojc8PRJ1Jgbnnnlo7KVR92qOq
PzErAF8Iz9T0dQt7L2TbGoVi0lKaYz6EBdenuVV6VwvG3PHFbAKC0fF76bVZ7lzQG6NQtOK1JCGi
TfW7Tvmf91rLmrRswwU6RY/q3FrReAGytUeI2xqFhgklCqSHeXhWL85UukYURwCWcqfDNhWfi4ey
GPfcBG6j+AVpyUvNZ+EZXXs9TkZCXZeDS4U9o4aqJF+NcHqw9RkeWRgdI2mdaFH/e/+YLpfq6tIF
FEWLBgghtPg1Gr60LZTJ3cT0bW52jqcIXxPO8nenzlVUCEI+2/0BN9aS+ABYD/VGGBJrtmTfZ0CT
4l746G5Hh9LQ42PUWNnOyb0dBc+TBTiADgZwibWoFVwSwNzdbPs66iRnN+gyWLPUzN47F5gRJtUN
ohD6FusvVpuN3RJcu35A3fRVFqN2juBLvH8UmJgETgvZDmba6l3s637UJlm7vr2UJjugj39ZCX3R
d88FiixfBqwFON81HjCKkTNrAJ/4IAGC17Gzx3M6J8nX/2EULOEXPOUyo9WtMNTmhNRTLP226cqH
2cFxJyRRfXdXh4YLNxs1YxIyQvnru4eIICgRZJb+DKvaG2cgy0OQ7zlW3B4d4AUwpsGPQECDsnI9
ijW1rVt1tgvHMjIiXxlq/VMZBPrzBLBGPRuT63559+oBaFgSfKpM5MGrLBiBBWzUqMf6QNacR6kk
/dGq9L1dffvqgU2hKwaJAICosgZO4Z7U9VGaST+cC0HIOMXnfioTf9DiPYfJjWNKlEUKBHl6IQyu
Gw+uXhWOkUhfYu32i05j9LEsKmcH6ro5Cv1hGGrsbJK76w/lSreYB7uS6BNWLSYKYfWgoFT0dv/j
bC4btbKlek13e93ki50QR9CSUXCxkydFC8KzGc3p87BUYd8/FNgBgHfLUeJauJ5QqLlZobet5JNU
zUHVeueQSxtb5TbdQylsrR3XAonj7yLgurRkts3Qlgp9tRy/+o/OPETnWYv2hJG21o52FwVzThL/
Xu2DpFLbcBDEiqG0y4egcHl7QgsPryHvHu+v3daEuBvAJhBqIWm72gy9qQn4sZP0E3T5wK5H5tlO
++79dza+LzzXC9McLf/VDaQE2DE6kU47MpyTP5J8/AqwWdsJsbcuIMSOlteHZSNbud4GvTCyKK0i
6VelLi606JKPahFGXtQr2RdbmfOH9y8dhRdeMPY3rcJlaf8TbIXoDZYNuDy/teLiS2+H+jPXxJ7h
y9YHgtoDqBR6+YIpvR7FAsbbxzig+pQzxtOM+YtvGLP7+f5ctnacTYeGPjlCkWC1rkfBv5uWZDNI
X+/V6Bjgbv0cGOhfVpjOnu8PtTkhFFCWfvHvXvX1UEZdIILrMhSYcO2voqinpwhI0966bc7oP8Os
LoUax6M4a2cuhaLVnpXIfBGFG15KgY30/Qlt7TsO0NIOJC5hj19PKFAlGmaNJv2uab/2uh1fAjEO
Xl307Qkd1tS7P9zWxFAL5RDRGkQAY7Uhpgk3DjMzeM0Tw35ruqT6VkDvSY8Sc6Wdqd3G4IuFKuKu
ZBMICq5JWC3yXDDM+uBpts36NFHR/NmYnfw7i8fc8KxqMM3D1Irqo10IRBTvT3Rjo6ClBKGSex04
yhrR1w8z9KO+R7kStcFTzg32qR1t/ee7R6GUzsMBshbK9Rrxaoo2S1UQ0X4YzvhsUZU4RW2h7Szk
xlyWihlU20UfmALk9R4ZqlpSnmEuKspzy400PAeVEu0APbdGIVkGNYgzDPXN1U60x6B0GhxgfDnH
Pb6no3Kyart9/wHGjQWEIhcF+glr8UdzKqukoEDgo4Q4PjkhpooSZdMd1ZWtudAqAmYJtYK/VysW
zXEQtWpl+9ls9F4xOPLUmruo7tvDhD4YyQSnlgVT1omRi9yjpeKNDVp/xt8vL9xnmrTOKQ1b5d0v
LX8+HGvQQYSrgISutwCGIWkqlBLbUHvUj0qDZAchQLGzbFsTginL9YqiBU/hKiZuSs1MXZ1RsNl1
vBA1lIPb46xZ4Fa9s6eXG/Q6V2YqS2THwfmtkXc9ITGKQdNC9vTUOd+6RPh9WP0K7O45mzhJ2dTs
1Ok2p7aIn9GmpFiz3t2ixYhkHplamCvaYXSG/otTaeaHVG/t4/1LYW+oZXP+52kvVXTFkmQ5SEKZ
3kZtwHk9c/JLk4bRzqxuXw82N/YrUCYA3N0g+9WqmrMssS1U/s1X065/oTv9PWicxgNM9Ov+tG7P
1DIWYI+FBc1Lv7ofMjzU3Xop4EXCrTwQRfWpa+Y98MrG4tEsWkIJ0DhEsKst2HWjK1xjtP0CEvx8
QC/YPPTDWGhHSpnOzqnaGow7mVCBsBL7plXggqCwEzeBZftBMKaeANzkpen8E6tq/d3XHs1kNjzf
if1OgeN6T6Cn7NZDqDn+RF36oKR2f65pYO8cqo1PBEp4WTmqUKTqq1uirnAtrsLZ8UHtu4cJLbej
qIt/3r0P6ErxGC2CD2S2q33Aiz9EqUZBQK1b4bVFmz2khbbnfPCbE766IIhY6YPSuqGUu476B6zL
cQhJCSqp2tV+PvTx5xoI+9uA55rlVdqEEo6LM/ZHkXCyjsmcjuGhREAfmrBeWRqHLuN/UVOcvb8b
w1xqh9qWc+NZQ6vZPjuwfFXdbp7/Crh35c8UsTvRekqki0J6QxyE0fewqNXmALIcuan7q7hsrXvT
WwViSCItQl4OeTQBeeaPfVOcIn3sH4fJml+TTH6FYDdSm4+Sl6aJ0r/vD7+x86EkUU1eyqNgkld3
lJE7sjPMBgdgF/peXZXxOUSQ+ylIrZ/vH2npvgF5g7xH4nu983tH6lO4ZG+Kgeui0yviROnapjwK
rfv+UBvbn0CM7iJSA2BR1nGSdOLWUKJc+CLIgpPEN/zCGrxbGZSaBAh5dAyW9QNmdz0hWWuzKPNI
+HpZT2enK+GpVcEPo1X2xBi35sNbRcnVor1NJHs9Uq9nWZpNlvApuTrHHg0NE9gQ5PudddvaDHwY
B1AIxEOqvNfj0JYJy7YIgyfbLorjnDX5H7YTFA/zbA87teQNyAVbjsYkGS8BM/X/67H0SswUZmvE
YlBE5O79XOvF16nUMOdM4Wtbdqh4Vp5/Fnl7QVHzazhOewWS7d/APOlGcQDIJa9/AxFHVasAXHw9
tZp/TdlWP7pJmY8OWs9n7IhcT5WNvCRZbR8HR6tfna5VDzE3+MP9Dfu78bm6BehYLpwVKg7Ls3r9
S+zWjBWk7KunGeGP9GCgCeB+hb4Zh+dpVGLjLyUd5d+lMYn5sW0CtEFKIhycDNU4F/JIUIhwFRa1
GiqdU5+KtyaaBEq1jqjdcx8q5XQBpym+Qotx2xecUKvoy2B1ojtarQFFPKmUojqkbWY3pmdPdtUB
AK4VvwRzoH2EYs9dqsioPplu5KbfB6Mcv8a1XseH1sFIwVPbUVZHXUZ4DVvksvpZjMrv7pRlz49K
V4/iDbYrxQCvElU9f8CfM8zeoqzM+0/lMAeved8Gpq9m0goPU5a7b2GcjupBakHiPun4bpV/pNOk
5AfwTALLKj10y8xryDyTryZspvzSEzMURxKXEL8UmZTtQRahCyRVHYfuXDhtLp71wU7Ti1M2+AlO
ttmO3mhmquqZQiMrMJwOA1bEFvTJG2ig2A+QKdrA8SgE1r9iRc3cM/3D1iWsUkfJrxvVMc4PhZPR
Mk2VvJk+2VOaVK9aXeT5H2KsRx1Bh9aefiZGHKSnVNVq9WWE+PR/pJ1Xs9xGEqV/ESLgzSvaXIO+
l6RE0egFIWokeFfw+PX7Ffdh2WhEI1qrUcw8aMTsKlRlpTl5juOnIOlr7TinTliewHnEle9GiTM9
tVaB1OHRriPLDODfKvI3N/GS+hjpi0Uiu9i5tsfFv+FikN2muk9gQoV/HQFFJaLuRaiFr1ImN0B4
JgKvEPU70c/tXDNhtwzqgCdSwwPadH3OGWxV8ritFUCCuhboudn9kcbaeEhCCfEGMjG8OGHXBpHI
Rn8qJ3FK5sX7sNRq/zlaquzj/Xu3tWq0pEEUyucPltbrn1NPRoN8oBe+OpCzHTSq5KdUb8Ydt7pl
hbwdgDJM6pJB/tqKqTW2tni8sXYau79HRRjTtW2qnf7MhvOWiCQqA6A9qJjr11YMvYROWc+ioAhD
Rgy8Sv9dNrvfYi1S9yaYNlYEiIOWCS1oB/TYynGWnSiWJVSU11DFWR/0cPiMYoPYEzb8GQ2v3CIo
bAg8yKxBjKzJqlKny2bXwE4yLG8w1BwUO0r9tIwv+MmXdvKeU9U9kvtcpjF5n43opXWRlmz76ENu
50cBqqXT5ieofc9lUfzZ5c0Z+bFTVjAOESnVYVano9XOlZ8Y5s4Dd/s5iLwJjWktkUdDtXL9OXCT
Wjckdgm30OidxmWwiUC96alS68dzCoaGGNeTahNU8tbPWJlmhjbXmEJvIqxeZi0Jp6exy4rj/duy
kaoDSJUjXcA2+OirMAQO3myCLTwKAKR+63nPfOrkytFoxVth8L+V/fjII95IQhGoU7KVa4Rqwdia
HS0iCgwr7nyz0OYXwshhp9qxFQdgQEYhlqwKrFubXpPYUziVUaC6SPGERfoU5zmTcaAhLfvdDocR
zRz3h2hLZBvtj2Pv7Lz/W/eJPeX156yAP1/tbF5HRpHEcxQwQKP9L9GyXvMbAVjt/gfcNEP/EZA2
9UPGD6/PJB0AdOQWPmAMAc8xzYSGPkK0R1S6aQXPQNYG6dZNM2gelFFbqjAK8tGMKLpVqPD4+pzs
TeXdHkfKU/wFY66ca1yDySr0L+xBNZNAbQY7P1FcKlF5XTJoDiO9d9KP+ejFvxklzC07+3h7t6Fq
gdkASRDKfhSvrvcRyGzO1H+VBdzFF+Kf7An+UofAfI/b7rasI0fEJUgKAPJtsQphk051ga4FCaHN
cKhVTRS+2TjJR0ebZnRHB2aodhzXlk2w4Fx0UMfkAqtDsoRqay1NVAY1n/HTnGsiOfRmBydXk/fW
B5lGf3r0WPIFfzKTwbJIZXP1mjipawCgLuH6MLX+e2g36kumlfkeWfXtV4OPmksG0R207zezPWkp
MjAMOo9WNCu+YdXJqdLyHgiavodiuL0CdKWANAHhp8gIo+31AWHYQtEWyMWDgWm5H9RfvCcXgMYe
McJN7YACEiAvrhmIVnrWq3NYw5QLdHUeA01ZEAl0IBAz3ppYHzO/tKLqOyN8cfq2NEUxPPWjCJEE
qkuxp7Jws1gJ5yR2oggkRUfWAnSphRDcwqBCkKeJph2KotMgf2NG/2E4n8RaY4LrgCAM3vp6Vx10
FeqIVyhQs3o89lM6/972SxPEi658vX8kby4BAGUpqkfDCJpCQBvXpkxvafQ+N4bALOzoq8i9IfKB
JSFGDUBWr3z0Wpd/7pvc2EaQFAiMSFJi+bxem0RcoerKRh8Coaf1O/K2pZ+p9fQo9QQiRjaeC55M
2uh8hJUVF1kzW5hDMNBUrJ/VfCl+S+AN22Mg3thAB4gvl5k2upxBvLbTIPakqYsxBqbR0g1Rhs58
ikXeR37aud0MEdreHKL8JFexIivjY1HtQZYA6oeV3xrrolZELy02Xv9PrrXl8zBo01NuRZB2GVr8
vSSjOyT6PCSn+5/uxrNI0yTBDg1VHrw1/K5xKnSCeeACC3WOZ1MXyReB6s6TJZq9CcVtU7hJQkr8
2DqBUhens+d4GIM+tAWTvGplFKclz9WLlix7JbuNIwnzPUgs3nHQcmtITJREXO2mHYOsso2/9LIz
g56A//j47jEbggKpBH2Bgbg+KhRbbAoaCmLThZ6iyBfrJZm1OTr1pVKgEfr2uDn4Byn7MEDmwR1w
bS7XpzqezJASZySnip2uOdfh+G1cuj2Oxa07APE3xWs5uWqtGcuYPYZELc2mQF2m5QfgsPqvIZq1
8RlW3zw563VaajsncdMkmEZJOA5UZs3cTqd9GEsrn4KIgv1zbqjC9ksvtf7s6rnIUZ+KiGX/w37+
1EyXfEfOuvmZa4ma2k46BXY5FD9sbZ7PVGVgBRujdu8FuH3wKEqCPyWZlqSD1uqOY8VpiD+moNP7
9JAq+GhfEWX83JPvfppKZ3jPu1Ic3NSonqq63mtab/kYGl/EmhIedFMv0KylGDoKr0E0NgM6UGHx
1BVV9iLmH2ZPG9NvXdq+YA31ZWeXf1YAV+6Nq0GxgiYVb9966fVYwA02c2ynppm6VyTk4+ZQGXBR
HMohCv+N1GhIfDMS5ceobYdPmmL6NQWH8vDw5yYR4zcQ2YC49FYv49xIBU8UeniE0/rcDAvCm0ry
92CF/fN9S7dp2c/ZYkIb4FH0vNdiz0msMxbjJNwfXsMPaqVEZ7sY67OHqubRmbz55IwaUm5i0t7L
cOgZ7VH0E7HfHoh8ww9C1S4l4YkKSIFXx67yUtWgPjsRhtfDaTK69NxnodhRJthw7USl8KbglWSH
ZPVkotRe1AQBU9DUXX0qtar80Dn9eCLGS3aigI3TJBlYXfAdsmAEE821E1RSBA2VMgJ4Iexp+k3P
28rxgcOlb1ORKeOhDWNR+kY8M95oUIfLDorBBNU5j+j57pyo20uFN5YT9xR5wOmvf0uNiIDmxhEn
WxU/Sq//0rv2SztOXwUDAj5lZz80+z/un63bL3ptU/7zX1rz89JktWiUIVBbZznVwBafDaV5uAYk
CcsoE9DxBf59M3zltlGC1rB8rJ3C+VI3rfGnmaVN4oduOP1zf0W3p0dOunB4GI7WOT+rM6pFgjgH
BpkAwbPxoJrjdKKmrRzG2Hvc40tT9LwMmkW82qsY0kicvIx0lpWHnfI8J2n+bKtFeZ5cd+9sbHwn
eq4yu4eylKrF6pwS589TEY9kOEmcnVvqjq95XkU7iCe5N9e+lQXB0kLnBT9zM7ruznNr5Oo0Bp3D
YENeMjkaf6hVNfOnKq4gt9tl2dpeF28ZlxCls7UqiK00na52bGE38lIlsExcqqFJdzDam2cCgAYF
OwpbXLLrU85BQEUAwplA9DBZDUo0QQFQg2s2yocnUDjqkpyXrivFZ5L5a1NRqLqxSakz6HrRQyoJ
aKyhh3y6f8hvwxuKqRC6M2LHtpFZXFspSNfqstLGoDEHUDVW5yNHnh1a1LD9oidj+g/mqD+7AF4k
kEL+nF+8hFaORm8z9R0kY+q+0fsbP7aT7vw7qJryTG3mYawimwjzmqdTMdD571Vo6lQ25GPZMAVh
Q+Pfr2GIyfzE7dvHt5E/nwkbGso4/3UsYcwCcFetzIEBxapzcVvmGY+524wt1sYlgedKy6qX+5u5
ceRlmgRIEvZ/JtvlYf1lM2ldU2zJBjWgigwEOWy+JXA8nO8b2TjxBA0uTGcURnhRViWCJmxnSn9C
DcxaQ6jWju1POunYi9m49Z4ixG0wyrSVHGKWpTLSv5VvWpKF3mQkBoDHdn6e7BQLmZssJ/RibKlH
mowwIY/9IU2U5PssrD1ZnK3F/voDVrchL3stLON+CNqGwX0nVVLfGJTpo6JV03/4eL+aWn28aihA
R2XdEBCF0gv3YsM3MrR/73+9jUhAooSJrmFQpz+43tHZJaAT8xBkrjsdak6MP0YoHRftnB/KWPsr
7VPPbzt759RsHc1f7a42ksb/EopxHALNSoeXzmiyN3SE95D+G6+MhIoAe+B8wia+2kND4dU3Ywo8
JhLdR2Le+BjaWsh4UxX9o6hD6PeicY+Pbynv588TSvFs3RuKIf2aB5dClld0+bc578vATIfuY0qf
/cwj3x4Su40+0sx7GEMqkTHMKKNjC4MHMcn1fVddpGxFznIVml8vUTR8c4daPCf0R3cCyJ9kGKv3
G957CUqEVYsPuTo3o12kpZlQf0nNYnrSk24CGCFyuHcLzz0W0aIdhtJAxiI326ekKr2z6cbeUxpR
bjCmtjtpkeeegH2phN2dcw4XsTe5e8ssJbeDyW3QuMQYNHqut6OeU2ZvzHiEVrqrfVcrirfapPTg
Zs3R64wIEdrEOkIyVZ/zigQeGTn9FTkOWHv4Yw+jm+qH3HXqvcHlLSfCfCK1Aip1wKRXMYLWFpYm
enUI0tqKnhQ3jf9A9Sp6SqtdtYDNC0BrAVtMxqJ0fL0Fc6G6BfzPY+AsFDbPyVQUFSiIKBe+a3XG
m2or4XhIp3iPpXXrfvPQkcHR6ZdjSteGGSxPTWfOyFlHu21OlkCWyLcmazF3GkObhii/yLIxkKZ1
KctWWnXR3WIMXBfWiBQlP19QP9txxhtREFUASVJGBk6osDpKHmN33WCYWCmbNPfzuO8PRdtViY/3
RJYKjReE2O77ka1jIvVC+Gzs4g0RlyWA4LiyFBgDpI/83qqX19RM5otGfLTjjjfX53IU5SAFoKjV
OYmy1FIY7cFnKc5A48QEYFToduGrIJneyiXqTvcXt/nZQP7K2Vmp4Shf+l9Ck3qwFS2vUlnTWJLw
aZiXPPOHPqv2SGa3VgaQlUYvI6cISq2+HJNlcGSPHakugBbdtzKNkLw35ukb3JRmfa6Utt6pKmya
JDwh/idlu5n8yhfkvpSEDMqLtfhJjH35OWlUN4AY3fitpU20cwU27clJC8Ck1I1/0gv/spdiEFkV
TyQChTCPapPO5xqliRfFLu2D6Y6/3/9y29YYc6VpL+FLq0eG7idkBQl4VTErKUpBqR1/MDsRkuLY
87Mdi/rP+wa3jgoNFJlMAZWiDHZ9VKKl1OzE9fiCiANofj2W1Crm1NxZ17YZnk8qfozzr8U+y75M
Fy+hsyfaLvst09rpAxyc03/5VuB3cCJAkwDZXy9mju1hqUdaJprSRX8qsZ2ebNdJvufjWH0bs2yv
A7u5KglgJeMFrb2GAGuhMMcBTxK045ylZwWk13RoR7X9cv8jbTkr6T1kPg8L8bofk+mVN8Z5PAW8
oe7JLrP6DHVt94r0lbXjFzcP4P8ztc5741y3FqukLAt9YHKgC1T7kdZf1NB8abpdzuOtF5T9I3si
oedwrPzH4iG7UjecPhjo7OexrPuT16JbOkCmcZqZg4r8ltL5jnvcWiO5FH1sbHKpjetjopc9syUp
l8xFyus0tl10bEehX5YYcIIP3+SesOhWZsUNk7xXAFXgOrk2WFtVqAwL3w8cjI7IS8nt96tBy792
YZP/PjIZdMqzWfkkRxiFXyul+8/9E7S10a4kiqLvxRu0HrPqJnRNF+YTg3DqJs8fCk+FdreYve9h
382XOUrfS1SZ452d3jq4AAdwMFKFFKKk64UrpaX0TKJMQT9G+nwIs8z+RJSUvlc5T+XO0d26jQwE
g6rykNPhTbo2loWFN4UqzYy86cTndjD68KAqzrg3Q7tpRyoy4zsIMdcvAh1LavO2oK6da6BeSyQt
+3gQO75sK3dkwpPWL9E1sIjVS5CK2GjqAStONA8f3WWuzn2DGg7qNOly1DqjehmXkiCzsMOdavrG
V2OGEbYXBDzplK5FAOpMdRbi+SkQYCS4H551QJcn8helLR4/IIxWs4kgaHlg16hCRUS54dAACtiG
6KtjFHPh50rhnNJS757u34GtZVGPgnsBICMzAStnY80d4jxaMgdpuETQz0VjVp2VXF3iV10bxF59
aOPKgSpkbhwxOqkxtArCotGdARgxxx2aQnMPIVHUDwIGTfd71ez/J0WolifbzR1zp0q6cT654YBZ
eZFQi1z3H1R1qF0t4q7DMZw9NzDyvUVlle8E7ZtWqBPx2iJLBw/I9W2jvySUpeOQALsoXrJOjw5z
meyRnG98Mzm4CxqIIRsd+vFrK6VTLGUp+imohGV/nfWyfWuBJ3xV2hKD98/HxrNA3khZlH4k3no9
s5CZbSQU2+PY9w5iqElnWgcvtCADH5NU6Ee3sbTHLzn2JHkYRWBaoasz4npTglbmMAe08NsQYcjc
Xi66kTfFoQdR8n0gAUr8sqjj4kBprPsPyTJQW+kuESEjWZAf+ZfgVmMGp1HEDNdAXhe/jRVMose4
QSv1YLfd1Oz4lY0bQTn9J9yWwjDUFytrdCPcmcGAIBPeAPVj3Cr9wanmpTppmT43L3WV1h+cpNai
8/1Pu3FYZTaEx6akD7nz6uoXUuDQdmeVQSCjOHaqk35wWtt6FLEOoyt3nSfoZzVg/cimCIfSt7dU
cH+iDgrV7M5WLLkJ1cHdMbXRS5bdI3g05ZejUrTay8FsBUqbnRYkFrU+f4kplgIxiRBbBaZ0gc9h
nk7FmBbmgVoQfPFlWCpylrCL/XTQ2j3+ha0dxrHK0B7tGGY0r79tOs92THFKDQSkgX6fqsNJV2hr
P/odYemSY84AvdC2XCO2hbCmIk97NRhh3Xvvlc591hyo/O9buXUEYGCJ0mSdjzRi/R29uAG/TbE2
mD1AB5OnFX831Tz9WdtKh+K9mfzvvr3bvYOlAXp26sQU+2gMXu9d1SDpSTvaDOa5mv+FpXeej7Nn
xHux/W1IwbNHiYVKNKP2N2iPpNVR3tDLMkiqxHgb7D662KUSv+Rp1HxK89A6pbGlPxnCqh++f2Aq
dUmyxVcjnFm58aF3tKY0SxEUaZieHGuhGQ9di/f50Y2U0E0Yzwk2kaNZQ3cyw5oZk0XOsreb9Aya
dHxbDGcvG5NH+bo6y9QnwkVy9gVE0nowRbOF8NSxbwJLsbtjkTu5L2brdzBaJhWQ8uTAxea3TfmJ
z/D3/QVu4BywLQn9CSnojaurdN0SqdnXs9oErjKCl47lDEnhOuLIKGrvl1XXn428co6U5L2jlWvV
ZwOWrse/JpBV4kNaGzzKazCpMVIMWmql5VFekskXidpnB3tp0z01uNuLKKMnGbKRXlMIX12MxAFY
1hZKR4tNd74yh9bNRzuaXQ9NUXPuj2mkN8vH+1t8G3GQZBM/UX6njHAjeVtn5qSYTc3MGH2Tj8Cw
KucvMadZfZwKusA7fvzWGuEvg8qkSARrDG5dX30aRGWBV/jZxKiejG7RP/a4aihXyt2S/YYtWRqB
phYtdkmPfW3LaiLPjJKsCtwxjZ9tO2U0tSzyZ2XRtZ2X/tajAWpjzAUmNZJOSIqvTSW4s5EdroJK
bdqjVU/d56XP29/uf6rb4yGpGyWYiuDQIIy5tqLqTRlGDHoGmaOJY1nZyiWy3CFwl0T5rRCttgOr
2LBH5oxj4eVBB3GtQJfFSzj3elIHhuhMJAESI599ZYiQAAcvkKWHyGL88/zwIjFG/gCSSAaKqxvP
hHlTGJld8zg4UON2S//agbQ4hXXfXrLaDnfO/+2n+8kvwxqlpC5jWNebmmdxT7mYBhvqbN9So1PO
0dxMp/uLun2J6IpJOjIA1TbUdKvzYZeQh3QGABU1bbVDDA3BbzWELE9lNH93tDiP/Nop3RPN5y/3
Dd/eASIHMloyPWq5DLxfr66MTD2EoYU6SFEOy7tHYvRH2mjz8AEYrfHwLcBB8+oxWyPhnesLNzlj
UjGXTtmuibLAmJP40FAu30lrbz/Y/6XZ4i5wCYw1hXLeZAC23HgJynGKpiOjLW56gPp88h4+iUzU
AnYAbA8Gh8Tyeu+ScMwQTOr1IJ2m4lK48XBonbj5mKFTehx4K3fysdtvBfABqD39ZThMKBBe21Os
KLWRLDKCwlZ0D71Vo6wPUyga79msTPvToycDVQauGegYihHwplxbswT47JR7HTii1Q8LvAHnyJri
9y5XlZ2N3HjFCYUIlUGBcqlvuLXF2Om5N8ddUA5h/kwnlGGkLO7+7nSG2uEzTIZj1TnKUeLSPmR9
nZRMoRizcbq/5I2TA/gYvmI5kEgVZnUZFC+NFf5JDwgiq45dl2fKmw1ZlthxKbcfEj4sgKYEZJKP
Zp1lJnqYlo2VDQGURCaNKJ1eIgB55SXuRm3nTbhdE1AqigXUkpisIR+7/oygK7Sih1M6MJbIO+pq
PZ4ywhP//s7dZrJwzMnZStoZcsBrdVgQakr1Aa3aoJkq5c8xdqf5Q0c58Clrx+gP0G+pAh2zNe8J
e8hffx16MhpIPYQRPTIFZsyuV2fYjeaIqp6CZWy0p7buxycGh7NTW2XZBwXWxYevIOxvOC5G3IF8
8vZd2+ucTLSEeHiweC7gbEi7c9m25jFhxGYntL35cLD7ALhntoBbQWK7eueGcrJGBnwMthTC8UEb
nXM7JNmjR15aIf9gxIywi0f8ekGxVdgC+JIRkCf9q7mN6+tD/fDrhhEJH5SAUlzXunRLPaWB1zOx
GRit4uaPunBEER1SJy6SJ22u7H+KvvKm9yjrsvI5q43c3QlUNvaSjBJEMKUBmcKuPGdTpSIb8kwN
PNqG505V3IOhx9pOnfHmMEoydSkFSMXDIOdafbGIq8EEoqcGAx2it8ScGJPTlLZ9M0WTnGZ7jMZH
jyNLAdhK9ErhnR7p6nIn4VCjtWFqAToP8XfUftxPhZq570WlZ4/2RaUpnAizQnRMbnjpOotEoA5d
LegFGo7h3AECZYZn5+3e2EJUwOhjMSaH5NiaCCcxi5AYwbGCrLWnz3GiaoepqpQjsoEFwwBGfr7v
t248MY0Y8n7CBJugnGT8+viHXTx749xaAfTdtnfKjFqj6ubWDABoizOkL/fN3Z5Dnm9QHRSFSBUp
blyb89QGAuJUswKPiAGpRaGjUM4gU/P9P9jBH9L2BZAJ+cW1HTWZ4N9kGCvotXT4UCSCKLKu2p1n
7PZjUWgDdkCvklwD93FtJWwYgq3r3A64eC9CLbqjYtVBo7nKMU2bb/eXtPGleGFsgmPeZTkhc21M
Dd0mcavBkhrXydHwlBzxS72E4L/ZG0LaMIVeC2VZ/C9PyxrYFoWd6w327AS5Aqro78JwSpQyahVu
6qSnLLUTaG1sI41A8D5UTmgLrhF8/RA7mQWRfGBTz36l+eUIX/O6/MmOVJDqnVD2WhUbC2QTierw
GPy9TmlqjwjKtms3sKt+PHdK2p/DHN2zcRB7lM6bpuS0AlxdTI+tEZ+dnVu1Oo+YSjrUQKBxM4YT
xDdodVZVru74+S1rIPAkNIXyNY/N9SGBYqEc5t72Aj2EZqdXmt8TNFefW13fucgbhqhTwHXGh6M2
uhaDSTQR2ekwhEHBtEIwJe5gnTrRii9mFyl7wnubxgA98hdYSwCQ16ti7CwvYpQNYXWwa9NPQrf/
U2lzAB1AuX88fM0A0skqBY8YSeEqwBnjSI0Jx8Mg1a3pOFV19Swc0LKKsI/3Ld2EjKQwlMwMOWUn
ddlW3gNcf1M7jRYGtqjSb9DAaK/MauZPZTPNxzbtlqc68uLn+0blVl3Fi9KoJDSEop8yybpJt5S5
jSYvRgvF0M+ZQ/82Sd09pvnbG43/kKojqsRHAZFdfbAE7zQgBRmgmPhnNS5fQVbDsloJx5+T5u/7
S7o9HRhzZX2eSjYzBaszn0Zuo/QJXjjSmvCkNVb5QkG4fjaWNN6Bmt3unjQlASLAH6kry3X/0h2z
Bq/r51GxmMBOFvUU8n9OmR6TAff9NW0ZAngPGSSbJ1sO14bqyIxF2OcOw+Xm/JzHlvWMg9mTO7k9
gfRRKZTJyhxZy9rPC5pT0+QWjqxE5D6CmdD11z8mXX2xOu9j4Xlf76/qlhyLFxlj9FLpUxHXrwLE
QmnsJGlGJ0i04b1PxTGtZ7jumYEbLp7anxOzhbqI8nS1eO9OOUaHxjH2Zl7kebi+AvwI4tSf0is4
/9UNZ1oMl8UEa2BDjIfOR97kB53q5HMhYjgzK9iaj1lcz37oDP1v93dg46wCF5fxgpQHI4O6/q5p
pphWF1aOPKvCBwOjPDNxD+WbyPaE0bZM8VEloYSE99zcwUrEaOYuTpACjH919cymhEYLsBxDbceT
bZxWbtTPAUdAbzc+M61LB3kZdrQSmfhfwejPv8JpHuaI5PDgTXhxQEyxeau9Iznq7ArZryCb4uxj
5Yzxu0h7ZScYuV0LNhA/JDDg5kGuef2F8rBeciub0wv8vwaDV6xIPZhxNUYPb9pP0V/8JAcR3PHq
ihda2QyjMNMLkBoVtgglP8ISqPv3D9zGciT7m6RTkJq1N7HVVEPTPbvppc/m6eBV1oekEnvTw7dH
jaUw4MpKwO2hynK9Z4kyE+pHVnrppnY6IV8SnSaz0vxOU5OH4w7gR/wHOD8A1ZuZCyOuZjj1quwS
546WvU62Ew4HOheL8Vw2YbE3lH77kOGn0MYl7JDzcWu+0L6ARpenP7vArFHZ/tIa9UERlvEetTnI
wIJY62HPLy1KRiQCGjyler2XCCfEWdaM2YVtFgjeMwOekqXthAFbX+xXK6vKbZjpjONoXXYBZuHB
MGwnR6YzO79uknxnQXumVj6/UhoOHHImF9Wqu4u7CP2D0fTtx9mZ+0fL63RFHE4ipLgSP7aWEy2d
mkzPwNQUQS8WpaPjt+B+dy7u5png7ZIRPQd+DRZVqOSmVadmlyFVFR+FzaepcyAnsd960dUPFzhY
ErkRzRHZv167IxT3rLStjewyEsgfvGKYT2HYJ69uOu59qM112RKtQXRzi7yrpmoq8IvZJTGW9zxP
j4zFv/axZh3EEO6NPd8+wlTWZYVDZ8pV4hyuj3k/zIVTUqO8VIsVf3XadjF8HWEVzU+1djT8oZRs
Ht409NNxyZ1d4sWtUwmRjlwrTwoQ6mv7tcpkglHk2YUZeYNzb3fikAHG6w4DpaSdK7DhhGWvjtAH
sTwGsOU//yVs7JA4yUXKne7gcn0nqq+eqOCHTw+7ehiUaRlTyJHg89VFs2PXnnrE1y7JOHnohZvJ
89QNe6XMjY3DCukD0x0OZefV+2jMqk4BR8MBVzCLJaGzQHcdutDSObtTb1u2JCxFAiUon6qrQxJX
ZpFH+Zxfhmb29JNW1NEPJwzbxZ8Hr5oOfV3xOJeOzbxbE4fZvyVzTxooZkcFCgAl6VulWMu/vSi9
9yp1PcUngFDNh5MCIOOQreEK8Do0w66/7tKrWq/kYXbJqKP9Be1vcxpHpf9x/+tu3E7AVBQ5Ka8C
0FxXcNNJaRIoGrPLrNh/ZEby7AIaPS5IMEaZvveRtw6sjBc4rjJ2WIMQmjgulkqU+SXW3erc9JWk
qZhBlDwenciCqizB8L6i0H29dTYHVcvcJr80SpgfY4id/dhJzB2HvXWMCIDktgGsAFV8baWJxzrp
+jq/JLXxPpmKgvCQWPxhjh5P26gcAKSQ/Xmgbeu5tcryhDIOZn5Rlmw8Fp4zn+cins73j8LW15Gy
6ZI2RkYJq/XkZR13FFnzS+m1xbGY8wFyWMP86z9Y4XnBOcoWzPqi84IaMTwl+QU0ZnUe3UyczB5w
0f+XlTVbGxVmtdYjJb8wUZ4cxqElFO7mPT6PrR2TnWOpXsMbui4gORFLjGusdPC5Hqoh0/EEMIDf
X8vGOSOHBsHA3/TH1p3G0SoVs6+y+XUuIoEKHRoMw5uaGcXneYqMPabpTWvS6cgemArs5fpUO3GS
mDaUqq/tyHy175amfQi1zDi2ial+f3xltkSbUDUln1zzocRWHqa0WuZXvXG7J6DJWe7r7Od3LY+H
nWdM/u7r9Fw2a0l6gHjLKsvK6dfqOJdDbS2vcQqeHNxCl3WXwR3V+pTZYWKeMiVv1IOL/OxeUHJ7
TKTii+1JmAvtl7XbW/KlMoHK668mwu1frREOxtRirOL+Zt5aYZoKzlPOigfyeF0RzsQk2E/kPvTI
Xs56OFcvqjbUj+LIQDbLWAC1F0klso6FFa0US2T26ErCsfGxQgH+pVdq7Qxf+947ffvFZEIuCfR+
poHrCbEIecd5cqSgYF44B6O2ix86VEMfejNyj9qsaH/bg/EwEpD1oSpIO5MuEkWsVbSjM9Y9Txnr
o1maLL7de/1Rn/l8hyEBpu8MwxDv3O/NdTJmSr2WhVJEvb5xbh3OoyalyY1kVP1ocmImP5GREOh3
nikcz35q258fPizEFpDVwt5jmDed46IPLV2MCGMkkz1elLHrP/AQPyyIRq+AkTsQlbKWD5znemUe
zT+nKFSsxAogcTvRn41QbZ7ur+Wnm7i+2rC7oV7AAylnONYgCc9NSjVSIHDPW7Mdf89iIy9h2K5E
+7kAp5e8yJ7h6BdJ1Q1+yBhlPx6W1IR1zmpUaNGJzIvw0Gqz/Nda2tnvXgLAN1Djxhl9wytFfjKN
vBM+wwOeBethUvQHpgeyvWfr1vmyEg6C7Kczvr1+gheIryrTYSVtYyAhh4SC+S+yzsiqttlS7bLE
b7gMmSmBdJcMTvCnrr5P2JdebJVxsFiTrZ56SNSaZ0+NGvfJDltNuwwjNNfBoJm99wXmvjJ64RcW
2pOyJLQQYOYtS4DPltIcjBk94MK3wnmJIGhUxs967/TKwZ2NsHxLeqF3710WjulBtOqk/pnYRRG+
2GZTjZAYIDLwZewqb3i4byUJB8mPqI5q9PFXTt+axdKorZoFWV2QR3dzci69KH9vqdWd7p/C20Ca
R5NpKKrqwLUJbK73EsUVKGRSkQcd4luMli35SQhXBajA6Qmr5WFeAUYDmP4AYkg9h+nA1d1yay9T
Q33JgyEUojguVpi7xw4Rjd90PbXUnXjqp6DD9R1jqhSGd1DYSCTD+X69vJCuJm0QzBXIcXSlv/SN
0X9zQQI6xz6jml76EFF7DlM9JpRjfpu2VnQYLdWtP6IgD5Qi1frkL0PYkOcCB2jtc5ZGmnGJpwa2
GoQ7vPKLl6T6dKwjR/8HWdywYHTbKhnujwwlPtkdBeE/cp1k7KwYC8MfU0xq/26Vg/cP9aYm9XV+
jxcs/ay2TzkM0sPON765LzA40FiT+EceWuZrrzeBYdYynasyDYapM/3ZUdJj5uV7cMRb1B5wMs4r
ZRk5NUyT99pMW3dLZpjM1QmUWk6z0CButkrrnIqw8Ico1n1kd1BmKi0If2hhPrXzkuxgbm6Xyggx
8tQ/8TaUGFa/IW6rkvAW/D+sD/qLNobt71oct7/fvzQ3/o6yGpRWEgZJfsPY8vVKew/+iFHzBLSk
YX2c3bk+pEWoP1lqvNee2VgQ45+87MAhZcF6ld1UldEivWGLoM71vzorM6GMQa3m/nrkH3J1S1gP
WSf0wkx8ywLb9XqyIq7daFlEwFXIzFO9cEWPoZlYxlFp2tF6gYvTsk8jpY7/0UdEs7VtDWXvFZHf
Zv0rYFHBPENwrHTl9SDwahvHhu67aKrq3UqG9GlKi/EJgUgLZHAPSU05ufk/2WirO2imGy9Ilip5
AJlnADlFt+N6A2ZqqKZAIi4I4/7rkJn9h7Bvv1iNa7yqaZzveCV531YLlZLjvJhkYVCyrQ4pfKqh
qSRJFyiVsJ9D1WC8vU4rCPCTqgjbwzyWA/mycJc9f3i7TmZFZTMf7j6AymtKKrj6LMSUYFopBIyg
L6OTsdxG1+Lz0Ax1/irCqml2vM/tZ8WmbIcQEUuw3fqyFGjMdWk4Be0yELXk5ahA6iJQ20qOrdq4
7dsQdnP1oa7j7EtVtct8vn+6b28rcQIZ+//h7Lx2HDe2NfxEBJjDLSmpgzR5PME3xDgVM1ks5qc/
H3vfjCihiT7GBmxgtl1ixRX+QNyGCBfFs+vFXZVBjHFyV8Ujw/meF4H+ZOsL3C589nYe7tvTipQ7
Vy3az0Sp9JKvh+JmNBsRIzxUmOn41e6z+cMMPmknmbkzo2uxA+QpvGJ4cZsPolGmtXrBLerOuaNF
iIrpXah5UGWOVT3M7RkTKy/+1JIkDqFOpbXcuWVvtxGBF3BldjBsQxR0rj+z7w1bFTW0WAir2loI
yV0V1cIt03ewlBAFbWEm7RE9bpdxTTJIbRCxRRNjG2QGKBUC6lXLWeRDfRD9GISBDvYQUsm3t24Y
bh+K4FCrsCKCDnj9eWKZetReDHiqqeM+Ij6hjpY0xIPRTPZO9nt7FeDaSeuODcqJJNu+HgownV3l
szTOXuHE6IL1poIxM5ufCQ3Tz5YxVO9HzUh2juSdqeQcIuUKzx/gxrYN6vQF8W4HMjUYlf+IyEg8
h1Mq209JjV7j65N5u1mBRDGdq3EsV932yvFW0bVCOuZ5KSmk41NhJKT5CZrHJ7manUciyfv+g2uU
408x1sZeB/HOt5KZrET8/+EfN0fSi80chrAuzvZqNmbPtPsx/JmeKqwpd84l2TbLdX2zv9QZVttL
MmNijOvlNIZuRq5qKs9ZVdfu+066dlOTD6H19izaYckOwjCUeuKi1L3IVImt/VFUaSa+yh6G69kG
nPB1UEgfNtHoLjp6aaNdZerQ+fGSHr1gVcVNg2wovrmxS8d1KEJVkZom7J9vJJRttIa50TIJ2wt7
W8tPyG+UzznPun/KJ6m+ALLQotxFlLgcxJ++nQxhnqIrgb24VxiIxyM4EdqD7KO6cIouVHlb1lE5
ut5BufM/MnfqdzQxvfyjYaeGhTfUgDZK502PgVPYT6pz4uwQN/rJ04JFHbHqyyCxL50KQPghvBu6
bUydVm8sI5P8+Nb/2BYN+mVlIMWYhBYAXz9SWuA9OxiIwghCf6W0zHGO+n7W/mu7gQhdwH3+tfqj
x9GUGsH7yu9O6QjoCRF6Gfq9UXxpO4vMzl+GxYo8ntJQLDJ5sBC07CMyWd8NkVD7VcWGFXYm0r+x
OzpHn2BxCpem0mfQbv4EqNlaAFA5zSH1BAfERyspjGN3ikb8SPqoq92TNReoVNqVfvB5QLUIjh1I
9irDK/fvnn/hlz1LzEJVO+d22AdmXkVWliTZMW971T/7SGWNEVKNTRMO+RJ4j4XZwVl3y9jpHlKx
lO3BylE7OeIXIoxH6kvxD1ufkvbA4vSc3arvJ35qsixlmCgEJyJl61r31Buimk/6XC5q5966OVUg
OKEcUfxE3xCe7eYJWnpnambNhvig/ISmE4iDL2amMjscPV19ff0KuXlVeUnhcAHBtRHL4Ra5PlVB
0hjmaPf2WaNeeXSy/ntRlXuojZujC/MG/iDVYxowqB9tok/hzpnOmvjcxCkKkRZFGREt9qL4pKXw
P+mzX8eRbw8ta91oefVRqxo92QkNb17W9Vdg+MoPAIF2IxNQ+7Wl0bb0z5Pt09sWOt2+oFXvnCbD
MT3A6fL1qb1dR0Jb9CkNbOSoqd2YqIx9h1htjzycodAi9cSU/p1UcdAcKLHLT68PdruOYKjX/J9O
86pns7mKddlJPaF2cx7MKo882GuHqar34No3o4CmX7VkV28Y4NNb7iRVZEcILoyzqjNcN20pVAJX
IK6CnbW6mTs0FsgBoQp7jEiGcL0trboY4risnbOGZ5YbFXYuvg2D1f7bOVO6g62/MxZwaZ6wFemF
sMX657/1zGenHpIh9S3MgpRcIiTXlPs0Z4VpHHAT3ZV6eVmKq4cMBBZFDuQDiWMJFDanQRvXilHZ
U0wUzdBTTByCONTzsh8/BHGC7eqclcFnwCVp+mhKk2q3s/jl8OyUztAdWtwy3He1IFp7XjClTHdm
/iZq4tfR6cPSYM1XmZjr2fBbkbc8+dA0KAMf8YhK3rWtPgEc1GpKPZPXvCtbyGA7afLN4Vwzfjbw
ikQCW7NVY5vomgm8w9zzPCXeQ9kGxfhDTLLwHvomHuojWfzy1m46qt1EapSJaW5itrUJRa0sz2HJ
Ntp56Gz3rLoxewY2+uaiHCUMSKtgeZH1Abq2CVt6J/VbI87AyWPEwjI73Tevl/H7Jdj1yLldOmwI
cbUGkr9yX7Y4zKDsVVd5MiBDyovPfe/5D0nV+Sfpj+rgdXr8r5vvqULcrtuLzQSqyDSZVsWu6+3S
d13azARzwIcT6z1pRIFr2Wh4xcFXszY/JFpbBjsX680tBNWGVJsaLki521tI5mmssl7UPJBDHp9y
28OHTi3+uDPOTXgNFIrmN1cCmiUQ2jZHobeRpRvibD6XlREfUzQZwmwc/gmaPPjqWTMiF3VsfxLV
uNfevRmYuirtcFAea1rPD7ie1Io2RWU7Y3B2DKP53i2T92ilbRkBvEG+1RVF8SjzIv+rqTpjJ/i4
mduXoWkArYr2yBRuvrmUIyXYwQ7OcR6bR/yprWOQT9b/ZxR6adT52DLwuq8/EL5XqnTlBOeSknU4
arEdKmRvdtbv9mLHyI/Xii7TWg/3Nwd80ocu1zotOE9mXEfoWfmHthnbi1tTHX/j88u0MQCJCXVR
/nFzDLxmCobFBTGsysz4i6pi866qyuS/10e5ty8Qg+VqBo8K+HmNs357qbykrrslWA841e/ll4dn
yAdrUdX4q5gTX0WaR/x7spEt8cJaM8pfrw9/b29wz3LO10iKu/N6+Lmpe73uRcBDGaeRKrFF0Zd+
2nmAboJFppI7E+oIY8ByXn/Fbx9ZzM0yIoPinwvkN+yDm3gK1Fy+JH3YF3qQhSl+XH9ZTScXupQQ
KcEH5OMevubOrwCPYhO6UW9H6GNzBInB4UKSZp1VP/jO0eyn6kOvL7MeJvYYXCzVJ0FYZOayHNAi
T8zvdplggvzmCV/Vf2mTUgzClHjTYTG0mtuhV8E5mNPqaMcxwmVB1e2McucK5+4myqLcBeNtW6HW
Ym9szNbnMPpDFeKj/rOOjTQ0rPqnMXtvf+jpvoGu501YG4zbQHVOYzOb0SuFgjfo72GLiEfgud17
q8XGzbPjPR7onUtgLfITq65tZ7iT19upyUVCwS2LzwOWeygd+M4lG9Mg9Fp32SndvczUdWQHHJjA
GOIJbpcAW6/HEpOOaAk+oRc1+Ys65AQFq5oORtKhyCvr0+TlcXFykc79b6hRO/jgBomfhppCjbVI
zGGIEgsHgcNgjM3wva5yJb/pS06knaDBW4ZV48/eQReBcD40TO/0wajLSjwstjf9IqxzyodyqPrs
MKAtol/6svPrQz7HNOcm3Mz7Q+9ib/FYDhKpbGtU2E+YA2c5HGTbvR87TdiR4S2ZEeZBL7KPdl95
IGKc1k0fGhoZU2RA9OgOA2hJ/1CUsWUfRzVVfxcebgEPi2itgUNqD3UUaIbzY8AMugrHoLPlQYfo
AuZOqzP5OFvuUocycEWPWv16ORv5Ms3PY+Uh/Os1PPA7e/x2F7DnCLvX6hGNum2vcqFkOkiYXec0
9dx35axTDYE5Nv4AwRp/f+upZaxVMJJ0DEbVS9/0twtMToWp94PrEcrO1VFUlXpuLH+v8n57GTMK
wTIgXzgKgHCv95rMpkpWU+Kfm54iUENfI8oae2/ebu8GqMur4hjWNqvy0OYJVRbtZNX58G3S8U9N
Lp+mZhWI4lIKLYkI2OszdyeAXRVZieygQQQARK6/icQAKG3DTQT7fT4igzJWNHD1/F3fp/0x963l
oxHnvtgZ9nYqYcVQ+yDNXAFh26w2HyVw7KTTznobpO03HZ8ZDuxoauVOxnHn/SachH28qkDQNl+/
//edIZsxMdpBXBI/lp9LOcTpwRm7uXhEZt3Pk9Cks9uFTuVL79Pgw9vcKRjf+VJKBDDCUHmnCbhl
xeEN6g2eFBBB+z77Vs+6fbTqwd2p1d4bBfLsqiS/Xrxb6tmUu7jicu2dx9kWxzSZ0si21d4BuD3S
6EuwakQKLtHqdmsGgSRHUPBL1dBWY2h6xfKI5NEkIk1WeyZ/tzuTcIfvQW8WNh/IxOuVwyfTHmVd
iosSU38ZMM86DBN7siit5IliXf0Dz7M939/beYS2hzwo4AJiyhuFhnaZgqIefHExyL2joGsFQax8
M2Z5pcKjaEkVcJVX2l4kOX2YdkhccUlbYTzZpa/+COgAhYk5UqJ+6wFfsfW03OH6U9jZamhSpBfg
sSxxsfMlqt3ub2RqcM2puyeXit/B13YO3O0eYTxaW0BkVxWZrVxi6hdGEsd5cglGXxehKNIiopdq
fwskKcfr33bnqlwFl8kC1gpcsN31Iq+1RWJSfHE6j0bTMv1A3Ouf2NWHEK7anl/VC+j2OtagSojh
HWBzUmEaQNc7cvJQqGraWDuPvjSyqF8z1bPrDELnYU01/WecD9ycyRgneSQAdaHeDfSufhhQ59JD
lRSG/WDkjtMdOzpTP1GKpn3TjWaNoFbd+Vrk2nPd/PP6JN1ZkFVPi99Lb45iyPrnv92ALtr3nqWk
i8Q/Ov/gEP7JgJg9p2axk6vcXrVU12B0cJsjF0Yh63qgOSCUGILcPXcAO+Cj0n37TEA1jVGi+dYH
nDX681RK96O0E/X36x95b2zK3avWKZTaG5Li0PL8Gx00cV/ol9EbzMhVhUVHyVAYmKGd93HF/74D
K1e/+eY10XQGy4Lu90t58fqrfbvM3WlEbYISTHrKOlcPqc0GOzv9zr3E9Y4cw/qIkadtnrEkazJn
EYN/xjLYf+zrzDo2mrOHbbizVZDBfVFwpA58c56awSyR3pQ0DRxv+mOmS+ST8IYjqhP/vb5et+gq
sFUITYFffmFTbP0+g3IUbq2Z/tnGRaMJ0RaqikPg991T5Xi9OFhtPv6oB/LMkMA/q4GfdSqNdBf1
rePrv+Xu3BIiQAEl/wWNe72CY+1XXdEv/jnRNINsT8yR7db+4+uj3Jtb3jK6MRTRAtQZrkdRbeLB
tHH54CEbQs0du4cirvrQW8a9/OvOtUi1AuwRVV3e6m2VNYutqWksGhOgIds/Sl/vzuZg99/RzTRD
vzaDT69/2p2XevVtJW2webEJja8/rTfn0SmKJsCvpFvGlXwhH+vFAEOR1N0XmrNllPTNm/X9VzUI
cudV5IAOyRYblyqjNqZp1V7xM9ST4l57N9ZlffRdKb6//oH3dsja/qZVwR2DtPH1B45wMuMk5vQt
A+1SYXRepJZmz+vu3ij0YIDK4lSy1navR5GpSEanZR8akxqftSpPjrD89yKce5tj1cxbzx2MqW0r
RCCrK5pyIokZ2O1jlQ4f06Su3k2eXj0KUTX/vj539/Y9efGqqRFQp9tqyjWmDMh9OegZAcPjLAzn
66yju+gmtnV6faiXddg80FSPwDK+9AD5xOsZTHwUmuJFD86WM2FJx88pPvZBZxnhsox2F5We15fv
27Y2ktDXLGQYTSkXLRS1ln1EPND61g1uZTzPeV58DZys+CZsZ/7RoPDyo4rr+SN8FfEzs7tMj2ql
facUap7KOAN0oIKxeRhj6UyPdtcU5bHBdRpZ/7xYvCNnwfhhF36nH5SfdXj6pCW1NSMv7R3k3y1k
g0leUT6UzlF65H69ngJPwNnsY0J0s0j8QIZFMel9mLUWUF+0OByqTLQsJ/HLNwvX+jPBgN0/WLVj
Q59MATucdSRnK1JNgBqfx2J0ZaTDpXuEkdFgr9RWS3OKlcrip0rvVPLRLrTiv9eX8c5bjtoERKuV
FbFqAVx/gpl4FaBkbsrJLBcQBqYwEJEcp8e2nus8bNLRf+qneTgaZh2/PTG1qPZyawIxpg64JUPp
aGItDaXls19DPAkydACI5N6e45Pb0zQCq0S8BPDt+hPz3IEnNEH8nvJpoTBGARiAhNl35SGr0oYI
qS/e3t/lYUcUC1kn4KE3rSrPK9ulmgTEQkXFx1VVupokauHUYG32+gre3jEAprlbQB8AosbW+/rz
dKzZSx3z5ktGiwrs/ayOQCb7J7+erEOdF9POrr+9OcGfgpPWGRXXwi1OSYjYDtS8TmcxDceEWucB
G7e9OOHOV9EAQHSOVi0Fhe2i1cas53OdFBcnT2cMOu2HuaBqNpXxSfMnbyfiuzcaqLZVdJSzjBzR
9RyO1JjqwKwBTBh5f5B6m53MykD03ZB/uqXTnl5fshf26vXdiQI0DA8YtGtaulWxzCeiepmO5cWy
OjN7IAcG7qTBp1OPse2X2aVQdd08TzY0gnBaYAMcxtkJ7CjRM/sXFsy+fxz1WhVHd2mB+3jt3L4f
oUUABs6z8a9at+qWYmaZepQny6n8a+b1bg/+2KtfdkMJF3GA3vvqGDwXh3Kqg/SPBKTK8pHIYm4P
UFRy/WjmSHgda030n/vWNWQox9lsw3LKYedYclr+EWz0IVyGzv/oAiLFMtyUw9fetqEfO0Tq2YNb
Q9s97Ewfq7GZPSqcVOwIn1cf183LM2mJudiYbV9oKySRYS3DoazL5fj6KLdvKdBfcLJrT5sEdCtf
ZoA3aXpHVhehOc5XU5v8b/EY1z86O30zSZyyPZ1Q/kdBiUBhPXK/ZY1mMHEpyb666MJ0QuQGsqPT
6XsKLHc/iHeapieNghupvtTrgwLUZHWZkcY/wSZPjxUwv1PZ70b594aCb7pyAlCyIdS//iBNc1MU
n9rqkqTx8qDhI4IorMwfGjgRO8t05zqigLs2kVaoOBiX66GSKii1RLOqC8Ks/al1/fi0mjrubLm7
H/TbKJvOJIXNOqvLqbpoaJz/1Y/gWtTgGQ+TOWc79+u9oSggrXhXygg3DikqrZSO4jebQXWfsYvE
tq8TSTRNw54p072p423CCI2mDgn9JtLOp3wE9yfqixBmfgb9kEZFoAXPbz9Hv4+yiTBadFCkAs1w
aSw3/Tqmdhz6+bJc8IzsdtK+ux/EEYJ5Sep3Q1EQVqJLDTf6i4Uld0iuqUeulvoPr3/QvVEYAPAb
bTAkjTYfJIchcwfTqi9F4cZHDfujY9tVe/6Xd7YBXBY+g7CIgva2a0nJIEllZVSXklZTSEN8fCz9
9rOMteLNRXPEYwCtglukw09KtDlBBm2crve5F6ppSGmQGuJJ5L3/9n1wNcxmt8WJ3/mO0qvL4Bb/
GJlnPpIEjCHSYHselPemDjwEzSn4nRbatdcfhJRi3c69Vl2yPvVPkJOaLsos4XwEYpj5O6HDncGg
PpLkcamyzbcuasC+0qxo3eZi+sXwkKYIqNSNLH420ttTIFujkM27R+MNOav13WP3rRvzt2fCUyLI
ApnIyyrCgZjxZHzoutk9yzk3IrNMnUvht/ZerHJn0FU6nLYVZUaKsdeD1rX0hD908oLzsDacOlfE
/SFRwfDl9VN1C0jApo1KzQqffiHBXI9TkBWZ7exW3AvTx0lJtDz1X3lTQ6LMnrPaSkMxz1+wBf/2
+rh3TvNaHVvRSKgkQPO5HtdX2jxlsaovFM/K73Lu04/Y+lTHnVHWS+F67QhZwM+gerlCrbZQh9Rd
xiLhRF/SOe3Mz2a1uCJqbN4UaotV0z74epz1n8bGSux3vQM8MOwwz+6igGdtumCTnCXvzYXC/HNX
mlPwrhrE0H4SZp/W75YYEbJwmZZEIf7fD99Alcm/gyDLxHNtL6I8u/RSvQdcO5cWg1KnIWISLPkx
kAAwQX1BfjrrILGNSB8VGdjY6/GfyWiXbqj7s/jXGyasmIxmqOWX0WuWT6ZTFsNpKWztc0GpCjtb
laX/BbJJhoMbZ+YPo+nG5NB6o9vv3PK3J46pBIOEP9KKpdx2BjTUf+l2FvVlLiCMe73bRb0DtyHP
7XrncN9ujuuhNicuKZa2S+20viSWlx87yGZHCbH3zUeMUeg9r2guHvxtJUVOE3qMgeSFjIX2YGSW
FTWYz/w/RqGqzcsFmxnLTPd6o/d2n6T4yEkuiXnxHgcrmRo0JWY325m09T+03epce+ujQu5L4n09
0MRWi52WrR7n0ohaf1IHOY04ztta2z/hf7wYO6fr3o7gBl45u5SW6eVfj6j8Ih068uuLnXT+P46X
yW9W3dV66IAY2JnGlx7ezecBp8XEh6jzhu/pBUluaV0rUQqQDu6ATq6aT5PfJPOJTK390Rtx33z1
ZzSmqEi5RnVQnT1PD07sp99lWjZ6CANZrw5+JbMAgoC7oI68tMnPAvpFEPmStzeCnGFaNAwDZ4jy
binGr649FF7YDZ3jn5IFXkHYd9UcfObizucHGzVYMxK96KASUxObQ9tPHfuhE27bhzWXaH/AA3rR
ItEY3hziJGjWhwp/M+GHPsWQ/kn3piU/mFWS5W9++kkD1i4s7SpCmm3r0LDitOq4yC5tAL8kbjot
jKVRReMs93LD2zdyHYoGNkBrgJFbEwotnbU2nsr20jcWRXFfH+dLEOfpU9nM+fOcmd2x1OO393Lg
hkKoREMKUB99lusNyCqvjk8LGzBNmyNVWO2YB1ke8pLv6TvcOV206tfmG4UDuuebfKeGZOR2jS0v
7YxHSqEGVLWVNYCQWfSHpRBvZw8gJoE0P6Jiq2XyVi3NE2ZC222SFyer8r8WNNP6sBFNS7dZS7U9
NPmdC5dPW5W10ZhakUzXE5kiiuQ2KaPp+qIiOHFZ5CWxEb3+Gt/ZJGtzmRoW0nsAHjYls4CiVZuT
K1wmulGfOYX1t7yX44FrOA9HSyzv2iQo/n190DuX1Fqz8EBXvBSaNoGGNS65kaYM6hSTGQ560XPI
/X/sclwO/4+R2IYEbGwSlGiuJ7EK5BTXvS8vopvBGyLRIRGrLTGYOtopb+fO6b63ZkRQrBd68pzy
TYRI7S/LdGSKLos+xkcLE6kPRrDsGWzeWzM6bKvT+Uqw27ZSgszOYqds2ksg9cX524F7N4aFSnFb
zRq/Di5Ypdv+USPE3EM+3IamICgJENn9sJ24X67nMzcWHHtHr70M5lD9mROATCLUIFJqoSZqIw+T
SnVoNmVZvoSW8LQ2THMrcXfe1XsbCEIAIQ/9t1Vv4fpntKZRJ4Mq2otj1Papae36Uzza8oOzpO3T
6zvo3pLSQSK3pVa0ujFdD9WliPVjo9NeZB4M8YNwEtM9TTHiCsfXB7p3m2F0uTb1V8b0tlHb9gbi
7I7DqsJOfRaF1gHmkIN8Dsx5+eaCJ91BzNwZEIk3+s/r6V+Bhddf5mrLAvtHyUvmDSBzrPSvIKny
0Bd5Cgh7Dyl2Z8m4pKnKgyLg+7a1eScWI2gF3oVas+SnJJf9MVXK/9Tb015UfGfJ1veAbuaqJwoq
4/rDmgwTM3PkegHuB3I714twqgb77euF7iPPD+hPoshtg7EsUmOkccrrQ5jyhbrRQosrrc33zji5
f6A4t8fcX5+zTbT1+4Db9voCNhMxKldeutooCLaST3VRfFlAqwMZfwfg6j8ZODst9ntTSa5GqkYH
hyxj85r3acUUeh4fuWhGG83zEpQRqlHGXo3nzp1Gc2g1OQPlCjVss2Ze7HhxNiXqUs2eeOxzZZyE
PXan3rT7iz0o+eiO5d6Dfn9QmkXgW9Dy3JZ7xjIXgV3E7aWimfLUymUIzT62V0279pBWPEtFvduk
uvXUJhxD0RxADZcKVZLNHWrMVgZsqlaXYZGyPcVa3jzRW1WfUBoHjerWqkJ6oqgOrW7lYKp9N7/A
uMLqLXXgm79+69w5loAnDFge8BNX6OH1WckE3BFeNH5M5QLUkNOhAzgbCRxpdwBLdyYbNT9kLqDh
wXXePh3xsBTtiNTdZVRj8Su1dPEnTo/NMyz97GNgaS1vdC0eXv+8O/uXFh3NXGSZCbm3Yji2HHiI
7bq7aPaSv1+qynuGT17tjPKSZ18fTcoIiM2uFRv0erffZgYjPp82s+jKpj2Wk1Ggvd+6yDRgbIrV
awZrvVgORZ52z/RC50PZFfPBLKr+1JU9OmHIr5ZvW1mI5dgzrL1syqYs8BZhrRZ3dLPO68+6T2XF
ipvqKVuC5OyMyx6JbTPL61CAqcnWVyNj/rYJxNMmBXTZptMZQUgtNANDhPy/3dOb1vJllJUtzwvJ
PCPodr1VC1yyLW+S01m3Cj1KHL09ERnMOwHxFsnAMKskHqwVLiL6oNvSIhSFvGvTdDlbiirwpQia
pH0Y29kjhaIjAXLbUKp+bOzKKo8ubqi/Uk25ww/LH/oeLHmu/+MW2VJ9qqxkScqwSzv3Zw6f1zpa
duVdFlk3AGC03LKOSujeG51r1t/PF0CYpOWOI8q2hELr1jea2ZnP1eRS+YeLIfgNPais0ip2Nv6L
s89vG38djDMNdI9slp2/1cANqITaepdZ58Y14ItRIWsRDp5RIGEfAClwUYxTRfaYUTQzw8KgPnzC
cUyXkWFmdX/ApMj5R5HDdn+MZeOmH4SeD/nBllWCYKomlodgngcvzA2t/9aZo8zJSgq3NcOya3wm
MO3a/NtgLJo82E7fGScrQaiEsees3vlY7/r9Xb8V4viavVKggpi3ubdd+L1ZU+T22QrQQIH8knWH
RdNFVJix82mw0vLv2mnf6LjyMiq7kGzaIochq7je9WOPoIjWmNaZaN5wQxso4cMCRa4MbfVWUOnL
YJTTYaUD5aeiuE7Bb2V1x1IqyLPFPqOsZXGFJcsBWnW702XZBJ6MslpRcF2ySYmqt58Eud2UXurZ
5xkFySd7SMQXq7D9d05qLI9Y8Y47ZK1744F+XJlvnAc4BNdflRbBhCQGCgNpGrshHbj62XDT7Mnq
BTiAqt3TtdsEai/f59OdwGiD+sf/5G1+m8W4C1SNnJJz5hclPxFEG08NvZ2nGlZfWCeL8Z6++XJS
CLzv3Pnb2OJ/Q+Ni8sI7Aae4WUBVmz6MUPz8pJa2ISi85KGLp38VglZPY5qUl9Zw0kNDeP+Qx0GF
42SALcLMvL9+V2/CipffATWde4FEBif4za7tKjjLLQU3uMWFeyKJnaIY4sFBa+q91u0mJf3fUAii
oY20alptE7RBBXq9SOGcW8KbsCxq/ZCWdXUox1p/NNv+3PcMPHclTnxJLXYy/jtrTa8Q0gYYFoDY
W6vLEuJD4XQmnpD14kYyNYcHjhAT62QdqjlNcoT0jUZR3s87+ccWyrx++NXQ29i8aZWrycQ9t1KO
x86Y0efIdeeDbTbeaYE1FsUs+/MwVn2kZC8ebPFGANTLT8DybZWmgiR8w1q1ocbmjZ+55zQr3ZM0
jD5KlNyVxFzbrtevDJ0imN0EMkgn0Bq7PsAx0W+NFKh+loY7eaehjUlYO4kl4XFIE70OPXQwm9BU
qfHBVnKYDkNHmylqA6/sosXFdGwnL7pddhg0NBAQ2iYzMrf0z8JEIbMrLP2skua88A5Nz5by3hFs
4qHtOe8zNAp2ApPbIIukln2+zjOAiO3zAyB5RsPSZhJKpzhqemKEmApOOzfI7WniiiSaW2GQFPS3
Nc4lLyR9sNg6z70z4oXRD08KbNChKmJxqkEPIwe/NL8QdaK4mwx7Qm53PnJ9X1eckUUMtq1Zy3mh
DJKW9rk2ageBoCC9eHT/d47O3VHoGnPvkG/6W9xeZThlW2ijfSZI1Z+Z9fxrJnJvxzjoBTi92bZ0
s2hn8c5R7txWqRqcfVGea7yzXgfFcJZpbgj0wiRwM/wRG1W9N7VGOe/QN+zEuzlzgym0k0r86y9e
Fn9UTdPr3FyZncPO8hSCAEmEYFX9bzXj7vWowSPTnbBsY++rmRnS5ryLOQ1T3UcbTjqOBNyp5aXu
fZRGocYwnali4LvTu3/hGFopECEJ+oSH16/+O5PLZQzgCSnkNYzeXEtOAuJtEpl9nqRfvZcogMM5
9vKfr49yG4zxeFH4px6PMgZn8PpKoCJnN9Dz7XMl4ulLmS/dF+F30MoHaR1p0A6nViuHnU+7c+px
RVghn2Qg3OybQW1TeMpcsLBtjK55NN1Sw1PQsh4JKWzs3IL02AZ+FiWdzPekEu7MKh1E3lIaK5S2
tg+7WdQptjUY72HeNRxQ2HIOeV/uSareH4WnDIljasTbO0bv2KJgtr3zNMzFkQaH/YxD2V6l84WC
vTkYFF1WA0ES8xWbcr14qdFiGpBAaM6Q4sM3RQMiORr4F02tOkk3y38uuW59nEY9/RKwtL945pLD
0KrhFyLT88c3b6U1paTES42X8uQ2r5QF5mhKwz8SFOkzxfV3Ksdtx4dAmPTx9D7QrOz0+pC34RF1
n5XRBzsB6s82ZhFCNA70XPTCKi1+1/WBfUxHWz1W9qTvXOi3S8pq0ghmNWk4InCzmeveEZIwUDsX
IAPccO69xjyUnpuZO1H97TexnC64EShAnPqbspYfT/RYlHbW2mn6WZIT56EnW/OPeAz2lDdvD+K6
dXgj1gYIBZfNQaTVo1fB4jNWnFVepBeDXYVl7tfyAGAoUaFut6mKBjuYLSTnM/ON9kwEPg4YMXJA
/g6gfvv+B/WyKGFU4oLrsx82FGYP0yR/vHWXMAhqpmjp0XShYHi9dEladp2NFOPFU40blrbXfUXd
YImqPnF3egH3Fg+QwguIj8t7S98wDNasRt3/Utel+dhihnCSXek814kwdo7b3aEw1SVwwuqADPD6
qyyIfmRDHVTnvvrUpnbzSMn1j8Ur5E7B8XbnI+sCWHn11QDAs30imqDLEqECcemUrr3r9KH8ZSR2
dXh9kW4fIt46YFpoAr2I2WwWqY/TKUd3s7x4pb+6vfbVj7ZT8q8mcNT7SYnuo0RJb2e5bj9tlRrj
ulqlm5Aa23RtyxkfrdxNgfX5YH5g1vCPsNG8v17/tjvDQE3keBHc85HbRsoE9YCXu2uwZVPABgo7
fd/zJD+8fRRQdbwHnCNC/E3OmhDdZLEERRIXfRc1QBajojT2eA032w6oAN1C/vvUHKgBbN6cJnYB
COJdfhkGHyHQvu/Czpt+qsXsj69/z52RVkwsNglcuwBW1z//Lf0vO4QT/dJUF4A/EtiF/qctWzDF
QtvZencHokYJ9YpbEMTm9UDIx660IU1dzHyIo8IlHBBGkaMz8VZ89IvzAxjsdeZWKvr2vgMC1zY5
WLxzN3TdF2txmj+Hxnoj5OFlFJIPm8yDTX0jdEImP8zUL1CYE+n4pVoQhV1St9uJy292NbAKQFmY
ZyBuRaSzWR9FjMbVivRINxn1YWgScQiWXfGj28WhLEAVjb9oawFVvV6cCn2PYJYQulCMsoxjurj5
Q1AG1ngwGyxC3rrl6OBQV4cPzli8TNeDuTZGCsqKg3M6Lon7VPnmRBG1Kuc4NCHl7rxLN/W01V5z
ffgocfEE/h9nZ7Yct3Kt6Vdx+B5uzEPHsS8AVBWLrJJEUfMNQiPmITFm4un7g+w+LRYZrN4nHN4R
2twigERmYuW//uGypOi0tWsVbf47xxZu6FZDGbZOttNk/SlTzTVrvueuRsoe50G2IfqQF9uDnDV8
ttM1uYPjYX6RnSTBs+y048g5NQ2d1PmLjV1m4eZ+A6wNmkM34/LYpk+THmiwN08WXJ9YVP24m5xG
DVgxj11zoET+i0582xW30C4oTGgdANIv8I28Sp1xIcGbkM3Z+TlXwfA1r/P6ClT1dN5vawrJMp8O
JFe/scM/9qUKoa1BF0qcMHMy3wVdIj4iYhI3L0/F569CtclOsYk2Lp6lQeqE3RXN9wCh/Y68a+BG
sVyzS3vy1QXt5uVsaNBm2XiJL5IJRgCCO06noFm916Wei91MeMGtVZDuVLqL2lWd8Re5lbwmDrbQ
6SjI8HxC9PB4lU2uVaRdiymMbuUyqia7j/V+qkOENteUjFsB++iEdHGpi619cuh29bSDT2btrw9D
n1hxoDkQvw0rj/NKlm8ClVXHUiuX3cvv7+nhjEW2tXM45XLcBFF9/JRu1xZVm/nTabXVeBKDNmNn
jrBoQM0LIzKs/KHeyXnIjmUGJ812qzae/DKNDH/xo76Hb/nyHT3dSSmC6WTRaTKQMlxaZDIK3drL
aTlxAecIb1N77eV+s5PYV185wzwz7FDgoB9vvdytK/742XGIFdZoZ/I0D0V1QJLphtU4L6Eh+23X
CYqdL+QvDjUqfvkZn5nPmHjABuBMSD78pbSAdslSaRjJnIjFbG5TWFT7srPnk48Y/M4ivOZd4RfX
WktPsD4T2gN2yHw4gDKf8GQ4oKV135bzqdZbddMGWlbf1m3pRbWOz/qK6XlUYegdThBqjMPseFdt
bJ95tVTNW2gD3lFbr+DxeDttPg/dmC4YzyXTXnoqj8WccnybUnl8eYSftkZY/4QXcmTzNvnzpYpo
DgBNpLIWMqfSoQmbtPecMJ3y6t4oN+MUq5DJ14anXMPJMDMtrkYbP/91FoBmSV+kzpV3/tzDIzej
wKZ6g5p4Mdm6iS43niME8NUk/3nOHETjoh0Cve4PV559Ow9cbCccUWgiApXxP/dyTW8ZJu6Uy1Mi
rGCJE4m/reWWsVJSH/AaLOSnyV5mnSyFRW/CGVQwdMjyutKIM557ZAsrRMoUskfwxX78vnUUvW09
s77MeYBlVgbBtOvcLDg7Zu2c8tT40lkmBkp5K/NPRSmOme6/c1M7K8PSH/aBWdtRl2J0cMgF1oZX
NppnVj+iF14EnlUsh8vz9qRQ/zulLvlATqZz6wB+k/mopZgtlKO93JvTkLqRjZdgHtJwSNWVD/Qz
65EyhxxD6l8kiJeEvJwAvmDWRnniQ9TL2PUxc6xdkRyNgt6SH5RTJFL9V+/11ZfFH3FMfXmaPK20
KIhtOrNs+uxDlwcx/KN7oVdsQvnU0Zat5CuTAM6opmC9EZ248rTPjTZ0R+pWg72dtvrjuVB3RD14
RaFOfZ0NR10kHccXgTAjtFX6ytfrLsQWfjh1lH/XDoOXhJ3tU47OE8Ui4YdAuZdcuiQvsqTPGnUC
7a33A8YItIl84lsKrXujJdhfWqNDgIYQtvBxYujbh0AfyAEpgmkwY/Jb1zQ0Rkf/+vIr2BbAxUL9
N2+H0ua3AP/xoPjaMpike0DU503sJ+wzwrGw7f/BfoD17rb3sBIhFlxUMlY3G12b5VzG0Yt9lkJV
0kwTakaTGoQJrPZuWkqFW5gj3s5T2X+rvHz6+PKj/o4wf/KsGMQ5pOcgYrqseuvNV7vjIwNdZJKH
dfHTnalnGq4UuPCOlU+/CTj0AAzf3aVspJHvwMjzU60Lsyq397nUvNioa/tYlIPc+cDDf31BoESH
DWHiOYgn4MUUHXIM8on4USeyPte7ZlHrgwxw5Qkzq+/Tg+mW488rg7IdCy8Hhe1nc1GCUAOY+ngC
9GJsxnlW6rRoQRc5U1+Gc7bI19zjW+YqIY9d2+y8Ngli29tyrTt9fic6R97OoKXQr73/QSmKKpDY
dthzOvy9i1J0WEpNJXm2nmi50NPWdWWY4eiurs3UlOVB9N6wtyraPIuvle9fHo9n6iJMvSG7cz56
RuAG0Dv1JhrpExHYYxpig+FFnkWNP0BLDbsqyM5VVQZXEIJntwcgPdTg+FNDsL9YH7ifVhaBX+rk
e5N+Ur6xttE0CF0/lI2pY5js8KUIzSzXiXyrZPZeQ7LZHEus2Bys4st+CDlo+R9aUuI/vTwiz2zS
1EnYc3BzkOAuleo42SYe1hfqBHUVO5CiQAwfGplHu2bt07O05Dhc+S4+tynRIKFAg7hj0YZ/PCeJ
cNUbzSE/aB2IztBk5b5dp7W+Atc+5TOwJ0N+33bjrct2WeePOc/WJIKYIsSVxt5QKZW3trRDcQw8
Yd43oiMPt5IAAIT8kv7TI7qBvTKZxrXwk+cOQQG8WJfPEhpcvHIeP7J0bKyQtX49dY3KzN2ASM0M
uwVL0GjAYGmvQ3v7lprEDoeBXRfjnkaDmYQFXVoqGiJMvi2516trQ/TcmyAo3aCM2/55CSqNwWJp
STaup2Sx7A8tlhU6jDBn3c2NTcXgGKo+BVOA9Qk+T99KuzusuG0d8yAF35rQKH5csQwIzVHKDy9P
S3NbEo83LiREONSQ44IRO0XM4xHrdVkFRlPrJ2LfKj8qBkd1Yb1qDbFG2WLgB61E87ZIbPNoC5t3
SFimOR/nZPF+5lqQPziyaX7UUvZnm8Cm+35UyztSlwO522TJEN6HEbF8b9h3noZTJkyfKZmu1CRP
x/fxQ2w//wMiwdnfdfs200+mwlBmqAIrwvgwOL48Vk+rYK7iUWTRQ36ml6uGdOOOJvrJgi5SnEo+
kMvObzqreq2vnVVEL1/u6WTmG4/4f2PnAoJjMfX4qRCtBUXqMZm11YM/aY291YUqzcmZWf1yP479
eR6H5Y3mqZYSCChx455ry0OFbU1LapjEN/zKPT05kXAC4BwCuoa0jb3lYrpIu1qLxLTWE6SWpQ3n
pql2C4wesszAGu40r529qLeaUo8d5VbOKdOd6adhZ92ViuvpXr/dCQ118IWNN3eJnfbSZfPGjeHU
wVL7VfmFl+1aW5tPmmNWnMh8GZXYZB2xzPJ3XgbsWYwauIemqvdS5V2cSQzRXx6eJ/OQeyIiB10t
toY+zcaLN1bo05DMo36qWL51aGVF5YTYyFgyfvlCT4rw7UK/7c4Q44FSX0wNX9fKNccT9tQuVUWl
UX9Ppfyo9dpP4bQxPOa9qzf7l6/59CROL47LgqVBgKQAv6gourKbVzyYjJPnLvnB7TpjDWvI/x9I
GEQzr+ZEEMcpp/41ta9Ww90rrCJca8slYrw1INdfuaFnhhu+5kZWoZiEVbJVIX8se2VlDQ0npZ96
ewzEay2jjLo1+JS+EkWTBvua014BAGePxwqf+48aSU1+6C06KXIkyQuM/2EtURtOsCmxu7WvlMrP
3R9aJhyi0WhQiF4UhWk7mQyZME6DNYq7JNCn+8JRwbXT+bbmHm3hvJctiw4uP7A+Z6PHw2BMwyRb
itOTWhb3hzs2MOyzRpu7uClTp440tvD8VifewIgFp/IkWgnH+JKNgQpCOfGhtMKiMTtyOwZEztcE
Db/lOI/uD/gVBAf5IYcjJs7F/XlrrZmjmstzURuVs+sWQ2lvTJy9Eptkx4UQcsOcpXrT8O/wFQwK
Mtn2iUd9etfCmC53uqcpsatg96PDL0u9vxEZsY8fJ5EqGdddXS0fcquwl73pLJr2UCX+LH76ql2H
c5DknjOGhZmL9ruwClpGIc40jjPEKXlL9YrQbLGaOG0GYu5dtZbymwt1JH0liLuYTs1Y1tq1XXRb
KY9HZGsw0uBm46JYeSq8cKUpZJqf/VKZECNx/flhl671Wa7FAut0NoUR2qTvwOO2tcL6pAqFyL23
0qKOzdHI6gfUMcI6vLygthdxcVvsqHBCt+YX0+li+0JzmBR9XhEn5mXL68EZxy90G5I0NlxtCV5n
ntQtEmxIJLx5+cJPtjMQLvxZON5vXpRPGHe6AltKGzM7TxlK3xuxdKl/qDB9I1XMFhX8zGA8o6JK
BfHx2KleeR9P1ilYKl1m/k9vApnjxUetWlrMmFw3O4sqWERI1uj8zvSoCF9+yqfDy+ynROabvtmC
X/Lnp4Ql6axWc3ZTMkRCawqW/l4vcW/97hWa9UF1pf/WKVCYXNkonxQufLBpCSDwYXeAG7k9/x/7
5ObtY7Y5LiudzP1jrwXaoSVr+GA7rXalRno6lFttsEmoKXUZs4tvRDAvta9NU3tWwlU3JiGoh4wk
j/jlkXx6FZQccAK4DKgXHeHHD6RlldmKaWjPel85SIqkF7dW313pKjw5siFs3J4BpwyWxROwaZzX
JCjNsT1PdtAe8GycDovf2O+8eQ52pqFRkb/8WNtX+/H6o+UMvGPASYenfEmPyrMFIW4ixLmvy80o
Y2r1/OBbMEX3ysnd5DV1ad6+TVEeyh02Rt7yxV5yJH9/eb7AwEE0yvkJsTaM4sfDO6+BJTD0684g
u+2NLkyV7FfL74xw8oyr4odnhnlrnmzGEygMgQ0eX80xm6VyVCbOGlNq1/R1f9P4KriZU8ssQgP+
7DWq69P1ANONqwXUsIjhL/kxRdnaCgKvOKeycInNKaD7B5wBPzmeJn+9/E6fmaqUJxuzDcIPHNCL
qTr5Us+VrouzkVtijGwrJfdTNyeQ+pcv9Nww0iGGbL9126mKHw9jYRC1B61KEJaa65FFEtkJvEq8
MqdREKy7yL/c34NFAMTDB/33cr80utCH2fdztYhzu3CQhzGt3+KUud66PuXny8/27AuDVGcTSsDu
edna9witn1aHhbEkgVtHZHxZXdw7QRocs9FbPr18NZDzy4UI9ZKq0t/YipsHy8UCQEtYLQ0V4xlP
ZIKPg0hYRvsa1936RKp9G1u09z76rnbS9OVrgcx8V69Bs1cCbF9RdEb+Ws6v5AThISSgdP5mr8L9
uagmUpI+XZZWxjFDiBY2lliGiJwHDgtmXoZm1xp8GKrsIOoKB9KxCfKPmaFOYrS8V8HkGuFga1rY
NltUbxlUZ3BteScH23/d51m/o/idyS6YT3M30vrVkkqdVTmJnZ65PhZXHqZ/q8o+5soQLb2zYdql
aUb6yzTF/Kp5b07a53ooXrlJI286HZe2JU+mKsyFV2ehlw79GXq8kcaF5ddvG8vp77AFKe9KmeiH
xukVO4WehBh0vm4Sv9pxV/Lsk0u976ZSdVN2pH8p048FUP4DToDymyHqpIw7FZSnYTPzibpsGdxX
HsL1/K2XwMC57dyVwQowzg7eO0ShFDFUR17P1p97tzQzMEXVVmZ3Eyiv/dbLJcvCXu+I0GoJ8iz3
qnbBrMOsNiveyNpQ2THediPOKL2NNbjNU81rSNsR3nffXor8xpfz5j8w1vPSZ+cxWSv1ztVRu9+Q
IWInH2GK5YMbTQXeC06kT8a43Dhe2f2apQML2c9kZu8xMpPtYTQ2UzM9L7N8v6JZoHZDYaXHNUur
3yUa4QGxpYYl32M3JtYdYll5pyF8+mpOfUcgaUu5N6+9m+4zYzFlNHojjszLqKQZ64Xut5HTw0AO
AxyiiQrRl0HHpXmuxM1YDVlzJ4PeGG+cMTdlzAmhbt4taCDHAy3kGfvCpAIax8/BpUAgn0o/weRy
jEPVFHU3h13RmYhHfC0dPo5V0WvvrKRcfo12bznvG7ajoY5sOm5lZLT6EOyzoPTmA2oCKuvZrNCW
KssfBCAc39g94QVzszOWssWLbJn8z6Zd41IAY2kqw76DxBAFgGPlbnZE8LZrhF5Gea+SmgS2JG9D
O0iX6tAtZTe9t9Fir5/zbFD5W1FN7ZeZjBx1I0SuirjphsENvdbp6vtk8OiUh3nhIbtxsx6czVYF
BwAHt5O0D4tyKsyItHAz40Q4VNUXq8saOq19P1tTOC+0GHA1L6YHLIZ8+3Yq0+rDIqsUpjKyteFN
B3vPqmBbGObIZTbzLFr/ClUsxnPJbTqQlXV2hs5ztxWU+OPt6JAEe17tFqh0GD2idvLcXZY9Dseq
epUUSTa91/xW/0WZ3mdx5nBqYwERUbfzDaFK8i70ub+XlurHhyEYu3Ez2Kz05UyyjLBCInXsOaw5
zay3XlvoXbS2DmC4K/zNTIvE9GAA9tTNuTz6HOrN2McLxu0AG1cLSHqsXe2uxADMv28XaWUKbUZa
0bbRvbn9YUNfCd5nxdhlsVjdzo20UVc68Po0YcsnvQURMynUB1U6/vIjMeq2eqUVXJSQEDMV+2Uh
od60E58PPGTLghZxkRXFhxTOd723C3ueQ2GMhOYkuCp8zFQq+tDx8mx6TQKxakJdlct0h0dcUx40
am0t5oTgKGTTk+3du8pqxwiDR9sLdW+0xU7x3sYwWPu+uLVLr57iyqy7dvtqlc2vxKnadFe59rwe
lBir+pRgQhaESWGZ4jj1jrmcVW5i4jA5tQ5sj78TAp6m6BN0oVmAcnHtdPON4zIpojypU4KfbYLE
DnRduvoICk/A1rRO9F5cpNQfsAUEcUDGg7Jbq3R7ekOmjwXAy/oOomAIhvqE54GlvW11M+/vuZFB
+7TMCNjPnpHIbNcwwd0br6usNcbpaTRjXrVvhWtfrh+dFO+9lteb2Rm7BZB45A22oimOyfrCGkgS
04kIxR2cuK4N3LKZ9Mu085ZC+YdOybGKNV10+ZvENbSGTbSYVOhD1F8OwkZEF/YcQsewGYdVvFGG
jebLkDj/hY0Y2OsGfll7ozbfwWNjFE59x7uT1c3a1wDCS9DVH1JJKcuiEkzWsuv7D1NRBHXc6o1w
QkQCwxeBnc6n1PcSfeeN+AVhjkhA4l1HkwZQOjXZ83MJ4Q+HuS6rD5lCYRJyBhpQnbcNyiutml11
xEEum1ncbUtOQ9vmejjCxvysi94eIuEgAr3RBynteGGb1N+2SaeSuJStysK82vKg/QZHzFDWebXu
pHJ75770R1Uch3IaZRNOs2ZJmq1Kw7zOzoopi9xxDspvhT3Zw7nTAqKm2LQSEWKw5497etDWqe1R
faxhoRrQdl82E76rMlm1/dDV9vrNKPyy27sy8T7PrdMOMdFYYL+mLiYZitFOGsybiJI9YBWRmSFG
3w0qHEW8bTiY0n67NmtT7x3u8GFF4D987lYDP4NIa9HnRGwdVbvXkSZ9zPW1btmB1rV5k44EfQDa
oU+KaV0O6QEKWQlxY8lVtysYhW0FlakKNdn1QUS8Ib1+NY/ycw9XRu5bD5+TaG6NlZTMZgnMBzQY
U30/43vV9XBN67yMmjaftDhF8+2fkN1bn9bFsfHIF556VeP2CVGzsqz5A/Emcrgd17mcPo2uyuxw
TSdtOMKK8powN6Tuhb3vZMMONm9ZHTAOKvJ47QTyFXqS03pMqmHNP6lG9/r9QL81j/BpmtbzYs/T
stf9offjxU4D9cqxuuC9ZxdNf5N0hjk8yLaHGmh2TtLf9N6W69y1CU4uUFr9+Z7claLal5q/and8
TMQnvKdJog/aMic6FJDkOzBSkcUDg01/28FO8aZM8Y94ZRZe433m+EeJYI2etezcudOmMzluZnNI
fWLWonUgZWEnnbYq2ZKsNj1DZahJr2B1ejeoO/UqamVqm3s8yygFaX7M626lUtlazvS6Ir/unCwc
pGWvB7sz0+q1aY2YV85NOg/HYOiVcRusmUdSU2PAQFdMfZoMSpTDHri+cWPdAOs9VONK+SIKM/0g
fabFLbMfZp2egaztCAmr1B1hcXO/lwYC13Aq26x8m1hWfh5rz+giN5kLto3EUhU5W8bUMjiLSBB3
b/04vnpWFpt1m/C0vte8WXJsXve5vZr1wTYowvbpFLTTbSeobndVmgntgdAsy4/tYci0MsSPYqbQ
I50lSNZoMbNKfU2DoQjycKw0Ypm0uWxFVFQCKw2U7a3Ya31Hm7X3CVCNvFGkSyyNRNM+2GuSfkuL
0TQftEz0H43EIDkg1h0lhxsXRQpB31neqtt8yY1PvWbD/Eom0LowGNxE7inCO/U6qG0yYvqm6d+O
ZhsEx5RMtyakwBu6HTR9t9njj5rhrWY5VcCHq5s+OOB+t0aRuMURw4ERKSIjUh5kxczHYm/pl7hq
nPq7AcHLiWUxSvumnVbtvU4B5oVMXUfG02r4TSTdwtLOmtTrfG+JdrxtraJK9pWuWYrYicxpcBDQ
mpGQl55twJSezVkqRcK3y9iOg1scUjp2+6SemqPLvB/D1eglrjdWWb/RTOX6FGCUv+fFMoQVV5z2
VOiWS+rwz1a60UwQqYzUkAXebQpwb4eaVpkPJA9YxY3dlY0Xaord565blRuEdoeHIcuEQvjAm5qS
GFhnNu7aOrHV3bgOpENJ38IzI3GEZJ55a86UwR2QnWiQor51Ta9rjxQcYxsVpC+Ts5GMy89yNb3l
YKx2lu4TGu1r6MrR7felqHNrt2ABnN2zFor5IKaMplBJyJHPYaxe21NjpLI61JuRTUjyImZTEZak
872VG2XxLcFsaoqNQSsyGdWdEG/atBRfVFbYuOi5edIJNgJr9O9a2LFpCIiqkfbLWbJI9kgFt8Nh
O6x6xndczfmrUg8m2tILrdJbZXLoOoCFBMnrgILK2gdSD9K4bLJ1kCH8saQ/y9xqqb0glxQ7XSEn
vxlbQvLcMMC2z4odM1+z89wOQsRFPXpr5BbwJiP+dT282lLTrAMlHLJmakY/v0VsQMqoa440cgtv
tR/sUiwglMUi5M4sKFE+IeEXtqI3oLnBz4Lu2ni2cmx80niZqhxWlV6nKNthWmqyD2FVdBPNyDoY
/BC7jrn8DjNwFfe/z+j/67v83+nP9s2/UbHhX//Fn7+3neoJsxov/viv193P5mHsf/4cz1+7/9r+
6n//p4//4r/O+fe+Hdpf4+V/9egv8fv/c/346/j10R92DZ9HdT/97NXbn8NUjb8vwJ1u/+X/7w//
9vP3b3mnup///Pv3dmrG7beledv8/T8/Ov7459+J0PgDrth+/39++Oprzd9797VZvzY53dJ//7b/
/is/vw7jP/9u6/+AOIAOAqwEHJbv7t//tvzcfmIG/8BPix6/D5sUf5ONJtm0/Zj98++a/g/EC6hr
Aogc4DnAcdwDlIffPzSMf9BdhVkJF8aEIEA+xf99+kfv6f+9t781U/2mxRB34IYeQysgqYDCND0g
JUHVxH/4MUw156WZjhqn+UQn8GpHRmy7JyVAXnMQu4BwuA4iO/DLrWG/8XEvUMVkaVdfOlMBZInO
pRBN/0GXRAfb69p+LAX98z/ewn+e8+XnAvFmwIHY8GWkfH/8XKWJMTCZMwV8CdPbNZ0AZwA3ucIk
ee6p4JjSVNyUkfB6Hl8lG6ygps3GqUlp5r0zCBIBAzPPXpf+ipOGP+j1Faj9AnqjGUNrhkmzTRjA
0kvFRmnagy8QkYWFPWR8OvJcxhm9NvwKilRe6QNdu9jFIApdrYuyeF/C8PGbBuW33peppUMvlxwb
/+Ib29xBmYNbYxIm42UPPRshB00OX1mrE9p90Xk0AZerQUnPPJKJAALCLFoyRF7bz//ovRi1ckcz
A93wO1Xclbk1HvqSbRl3DvsKbP9kafFASI63HAdSoJCoX1yKwnlScsHMdeyMo8PDRCzq5UqT8Lmr
QFhExgOszVS/WMBVjchFKbXBNbZxKCe/igxcc64weqztVf/RC9nmHUS5ADIFmhZ6MFuv5I9xMzWv
JlKrhDOWZj5g7yDdCpvvrsvGQ+3MyEC9dZw5YIEUfU17DWZdOTWCPBskYAUMprrv35mS1R41QyAa
6oCJ5n8+N9VZNYY/QwNOJpLiWj9No5HywDm4IJNTxI7U0wT0dLzQ+sVIfy1DbiXxaK1tFTlzEXx1
K0+gMGisHFG3Uw9vg0IX4oj53OrHzdR6n1PbIXvr5fl60R36PSJMVLpeZGpvwfWPR4TdIKXstcsw
UKXvh9Br9DDw2uqeTb5862I3huhlMvaDhHITOlp+jV75zJvfjBbwgKVHuk2wxzcwDjNIy+KUodQ1
PzQX0DTdWrQrs/iZBfM7lg0HFnpBmG0+vgpZJ9qMPrMMJzGprRXu3FmIwGNdlO73l0f0yW7Klrap
hjC1gCRJ+unjSxUumKjjZFVol33zwwPyBdNwrLUL3d7KHxoHmOQKWeOZMaSzyhd6s8khJORiDDU6
sG3uc0nDwFwdE915n+f+NcLh5VU2w7lN8AZDG6sFHP4fP1huNX1uGcm2RgkTinHA+10/LrMfvzyC
Ty9EQA1fhe2DtLXQL7acvnSHlgK6JovNzW6N1TFCzx7kw1+/yr+LBuw+mHrbe/xjL2hlg4+IJurQ
B+IOp6krYlwb8ysT75lnQSuPYA1emwkP4WJj42hpj42JLlCBkd+1rZsiIqq0Ny8/yzb0f+5r9Mog
AgHb0smiGru0EOFwCmslB8IIhrW7z+HBgyqY6odR/0CnguExtNWXr4gv9OU1+S5s/WvMPTbb6MuA
MQwlOeS5gPBL3WtuRIJR09MMabRpR1M3b47+FLgfAV0TTmCJqElh4FvfRAg5xWGtu8kODb0yq5uM
z9e0m3Vj8Dcmka+hLRRTvctta/F3EGjGOUJZqb4NgQGPxahNoJOy7ctfq1gqO57dsQdqbm3SCV1r
LehZWOPQx5DV0urWKaEJxlZXAIoTiecbyDpM7bVZrU0XoRclkVVZ1vLgwGj/kg68oP1GXiK0NE36
GiDEWm6QOrpW2I59vUQNOQr9rlrE8FMZ3bJG2mK6KkqWpe1D1QFgRIExIwqC1FbqkUwMsYRdUmWf
Kl+4684IugLCoC+6Nq6E0U+7wc9qGRaZAd8Sq+o0C4PeMsrbdUqXIKoavmNfKmm4ZdTOfqfva7pB
InLXLNsTCdzrZ3+1vW92B1j4npam74XFCARlhUnbeG0b9UZT2BVcJHdab/UAvDIUjt56H80sIydQ
JpI911uJ/Ixo4DndgTYFLMwUwue7lQ8RrZgabl7kzmpJqnBYGn+Izcn3tRgETi9ihErSu0kHmHNR
0DXWd4tJANjrz+63Mauz5YPG4fsrLM4VnwVS6YqQJAD1Nqhc7YcsDfIRp7oW7+YJht+3ztXXd1Bn
zDzCOsOvb1rXWPBzcub02BWkK4d2kZFqCONEaO+xlQI19zUAlNEdsi+a6rCM6AKz+yzSJk8IxR0J
iIqLZfHKvW2WXRaJBg8VNC71YkfCkKm/B/DE3zIia1BYt+Ws5mJvT9r8ZWxmvfvilfVo77TZTrJ9
UXE8OEwwc9Vecys7w0JytrS9NqQmAq1hBS3QiqUwD3YmZjMMdM37orXGQH/ELdYZqlHKPA8wfH1b
6QicoqZwxfjDzoFC7gbU2NrRB/GkVaFXxBxpgT4CC4pyfcO4G8VHog0M/XtfJdX4XnE+HW4mDL0K
cEWtMWKVKO9TKpvEjdO5Kx5qTeXWETyYgW2CSsxHbABKOyzqOdX3jr5AC6LzQxO2GPLO++XWel0y
ZpZdfB+8Smqv5lYvvNDMSZq6Jct3LE5imlIDVBqU8dugDXUBDtZPK+7qs5utNw4rvvsh9A6QinKx
d2M1EcGUhq6Rd/cqWLJml6AhzsPFVcQ6zk7mTHFpYFlBC8nujTATgNyxULV4b5ipLWKn6urmLpCz
n4QdXLt051i5DXVtTqmBW7vL6zN2FeZwzvK8rJsdplZLah8Gq15cJx441GoyanOYLx1BUJVUu5xc
LaJmHJh/t6hd6iJOOe4NeF2v7Rc1p+axLjw5vWHLyYa9OfdGpsIm6xx4Dz6JC/3nAenJOP7sc/qp
pRGaTuG03k66QeqXN1nf5Gv5AcTdSCO5yPz1PFcFraGusFcCeDyjSNNgt64AIwstzR4C2h3ehDSX
AemqrwnDCqm06ydysDozeBekWAGGaT6R8bqoUQCeElHK3ivBydbWqpo9rN3ZCBfb7cuoh/PYRzbH
BAAxzTLAC52eSjXIeiStgwHFIPJLjgs32hg4fTyR2Tf9WFYahZE1w4K6G8uczmVDlaofFGhXcrZT
6lRyVHN6Ph0poDUNqloQYj0Xun0jXU3Pdzr41ytNtnyyHWtxll0xYn56zP3BayKBT2AdmXQ+31R2
unaxGA3uvqBqkWFHk+5hlLT23upuyjFGtImQB9dJxBBOpj2yT3elkBEUYf2e/taa3HbNgokqUy19
U7hV/RofPa2hmk7yB36HK8Nl+j/Undlu3UqWpl/lvABPkwwGh8si96Ct2bYk27ohPIljcJ6fvj/a
mV3eW04pVUADWcBBwoDTokgGI9b61z9M+rLJsH/KLrBCZm+G0FIStChs5Olj6sbGYWn1qdghgXM/
8KRMOBPaqD6Vc+SETJ/t/AfeEk7iF6MJ4zOHvZUEbDpFci5KN/yquc7cbyo6CQHxwbG1gEjz6qtm
9k6KJCrO7oSRdsiZk6HWD52xEiRCqQ1XGnR/c98hKxvoRlyGLzJSXo6vhJ0/MIzXK8bwjXk3TQU9
ZGUM5Hs3dUQr0SrCv7YLg5kvFUcnwgrGeXhga2b5qOA1lf4Cknrw6qSsfbOlE/IdrWe3hpG2PBBH
q4ud2cXxGCR2N17wcciasV5RXVmpkyR+0+u9vl3MsIUFp9eR7Ze4K2fB1KiWm8TR5r5H0SEDVYwN
ydxTacU/yDoYmnt+TVkeGjU4OQtIS+WnJZ7t6qLDd7C/SNpOVQHk6jrf9ngjFUEPPTN8tPhnK/xZ
O9XBaI0xwjjAXcaNZ/eWDIa4i2WQ1roZfegnC28RoSKAaacxcZKQIZEOeLRpTrtJBvjzQelqGIJW
dWaW525elDiCVXWfbUuz1vq9B6Ki75Y1f/UwkwY/XBYZiPaFy8aTbCeTGf4WPd0sHwE9M0v3s0Fm
40E1nMk7x6vn5KHXrTrc1p3J/474b4bXlZowuQ2QITX6pddinM8ZXkyt+w6/tar5Gsal3TyNzPC7
fUGuozpDxVzDI2FjTs6W1phdhsxQInyNvcU4A7+K75ssCmveKv4VjG/csNzmSapZvgyRRgUJ5o5s
qWM8g6fPHYyI2sLzx8fpV7bnaV5xGjmMm0ds65Io9BnAFByo1E7iLkFItyL1hc4HntP7YzVnrfMN
bVgECl/Zm4d0/EkBYSY/bOp4HPduKdhDk5pucFvYGWcYTXJJDZOUEdoRD+SO0SlF2RxrcmFU543S
r8EAr5tEhul2oGxpyGzm3Noz1EkTRn1O+TSzzbqBm8TRPSzAhjXJThFeuMJp7B3ffpb6ml6V3oaT
zruKBtuMghqgqA5GA0B/Y5DTdh/rxig28M8lCtk8U8m2mvv1+ea19qDUwjfi5rnBISdzbdlxNixN
kCea3FtNR4JjpIWAhvE8iO1KTOiDQYr5AeKSdgPk7dob02vsJ5eXRnQacsASnqTNCHkIzTAJ6eqX
bnpCcC8/h5puD3dTPE3aXseBM4cn786zP0SyabYjpd9HkYXyWyL1qriEcMIuv+gF8w1cdaf5XODP
y8S30LJ9aY9l7ytJ7m0AdcbNApnHcrVhbb37tMnjwkfxmGjM5BL9U9o7mhc4HKXUn1Njqp1W9A6I
Q1iKD5ZSojlE0O6I520M5WzyxqGpd1QumCYMi5R+1+JF45daz5cuy1je5XZafrWckLDqOgoXECZ2
VD2APN9Zvis129manju575wCXGdnM/pwrmWRcgYa2ZRvRQ85KShysz5fkikmbE2Uxp3dlczN4iUr
vgydU/B8ugm/PA7iRkNag5sG92MB1jVNk00QNd2CGaOsxfcebanpF8zPofbHyhA+3t3Vp4ZcTCYx
+aIAD4vMm4PExQ+NKcGCRYqhxxxFtP8Z8Knjtu96wSLfmIzW9cBd0yY2eWt4cBlZk6Yv7dZ6qDBa
9QKqtfwC4nHj7iDZrKwta5joXspk/jV1OBo6/A7y/iQWH3VvNIZgbBhAwjvGaf2kR9QlxanBrNXX
Ooqec4uPIw70jsHTJbQlNzybIcqH27kKrWXjJONKGcmW+Zbx+0Qtn2HbsZsZCMybuMgXuXcnZUUM
CKuuvM0xTCzek5kyuAGe23LZoZlOzUM0pObnrtSKYbtM7IbvaLWjJFBzwYBOlLb9GYp07NwZiyMO
sitsZ+P2VfRgmen0kC7YS90QPG/o+zRjXey1MNQQHEM7y/CgHfvh88vt5imoAmyHr9nqv+QBq6C/
Pm7W4zpmxlnIAuKEYdxr9hKehV5qZr5UqX6fW3N/9/IFTwGjnxckaAVbFx1vvWcGIXMKAYDYVcox
Pf+2aA30BeA/BsNL91rs2h+uhccEOgFULFzwlMKPRGPosNMrfdno1rauC3eXL0t0wCXs1bzVZ037
Gtu+gqDQbF0U3MfP0SvCpJUqwk3BrT55SQaP002aV57dc2QA5z7r56xonfyc5kCktcfscJgoTOI+
fVJkrNw2qhoPL7+hP13FMfFTW78Z2znFbwh9prWhyfGJpBvOjCRLAkMvXhPfnbqUABiuPx9IZTWn
gMF+AhOhkM2g/zSVv76kctsCIE+UiIYN761tpBa4vd7Wt8y4F+fenhDsfkhp5ZYtLXtX+hg4oKHi
ZKrtw9wbs3OIDdylg9BRk7d5+xNBseaCATJWw0jj+OUKr9Iw8l2fu9O9F5WhHVqtdF6ZpvzpsWMg
i70lFGYkpCcryBi8wewqCEZ2SxtCXVvBeJmrCr+Ml+/m2VeBOoZzjQvZDN2wNTy+G8b6Q01qQO1r
dtfttDHuIGfUrhZAgqvfKE5g+2XAuY7a1hHEKgI5vli89ABXcml8AKRmu+Qa/OnefWhMAgRevq1n
UB37F17K6B9wb9YBvI+vZFpQIBhJ9dA1ot635nI8cJqlNwlxBFehnXgoNDz9FbTu2UtbN03UYaDs
6wjnVBoWuU1vti7DA2JWw41FJMLOtFjNP2/tTePzfzkUPxqkvzhk/08cn6/W9//nnwPqZ+PzD1/6
78lf/9V8+XoyQl//2a8RupR/c7ozccItDriZ8ec/R+jC+puBmcELIp/OJoOYv/nHCF2YfxNUgik9
qQLsdNiI/r8BumH/DXkGhByDfJ05g3jL+JwVzqr77xIEaZUEcsd8CmcHGNPMZI9XZUTOGnUQOkkg
yVLbh/BsfyQWQU6bonHk+SSNZGM2y4IplGbqK5LazQ/LMivjMKRa7QU6zcdTA+2T8DtP0WBaXXrW
Q8Xdm/BMMor4OPQTZwwjHwOCmsSkiBysdKYdNtMm+i6LqD4QOn5fLK4kHFkvLphydmhOCM78mKS1
A0Un0b6HrqW/d6rC2I1yAkc1jc8I59NgUR20KbcfwZPrQrQHWEDRl8nM7c8zxi1+nDj5e9eYCzgC
XZYdssiaA17JJb+31/q4aVpN0FSmfIqQR+R+3gzjpu4L61aGiEOE1sJZDMX4DppEGgdZj5dhIMKS
hA+YfxhPeLG1xwcTl6Z46rJxY3SLSg9VDYntImwnB1wxy3ELceMm/QAxhWwQgXym2jhtmHVXcTYl
+1K05hWmQ8RlJoUjP+kdDNd7+rGmOCwh9ahDSuIPslNy0MWcqOQYSQDsGLNGfR6XCFlnw4vFByA5
WGhnRYFM4VtW4+IGbRvOY64eirae8YwPxxAzqb0LdBzeDQuMcqxKqqo24i2IfV8PT2M8MTRMoYe6
VdtEAdzy0NB+GB4twq1JoICyPV5YZHpbYNa+bIiko22v9KtJSfQIQbSkSXSdgASXIKumo0FGhqIJ
Jx/6p2kUnnGVui6MeLhPTbLReyuMArPQgaFGDZWKYgVd5TDqm8NYM0qgKUtL99JdWso+xwZl3GrG
ZH8MJRWt39puTae6QEvyx9H1vvS9XAzooZl34TSD7C4rLNwW158awModvhlK3w1TTwZDXptt0PfC
zK86K7eG97alBpYWEnPrM5O8eSuXEPO3sm8G76PnZe4dIY/ltV2lcb/TOZfeOTZw3Hsj1Qp5AJJq
2odRc+2HcPHS77FeCOumLofqcZqzItkvgJF+MWH0GdSTR4c+lUreuhVW9zR3mko2dq2y+L4FsZ73
Q+92KhidYvwGTRhnxUwnzHlT5o77ra3xHfOdCjTnImQsPQZG1dB8d1JrvfN8zJZPnZDyqo6NNrpY
zLECIPCyMvedKTFhBRba0m+0IhpvQMKG6WyoKkbQTBq9nXDm5l2levNeytkE6k/q+TOUYq49FG5c
BlCVsx0NkreVcJeNc6bfIKTL5PZBKAdxh2IiRMtAWM59Gi9muq2hPx+ach71zahVURiADsMHW6J6
XL7oLqTEbSOWCLKLM0fVOXHbdXvWKqQ+wZqugq4p6qob1wj1mlxwvAruwGMhKpcza9EfjdqwbhRE
YGyJZuF8b6YiR0OQD3O0McemukMaFXWHyv0ZBtOrmHYJYE9tVWYzLzVMEOmQcBi17XD9YGZDR/Sl
yhTMSDDgG5hBg7WjSsg+h71IZ5zyEJW0wBAmLyXEJ+Miqpj1YfuSWD/QL4jbypzMc7gS9NhlVKdP
DrK9fjciKlr8zjPnPnCWGBpKrAGinM+TUW3mSAcwn9CWnCm9Z0Q0l1Hx4Gqz+WlZ7IgAucUtP5rU
F58no++Y1Td2gpS6QDLnwyxuUVY5Dgh+hay9wyIJHdZWTLagE08s2sTa6qOLTFAFLFFU36Ae8D5q
bKwVDHq+oV2Mz+GhdMha2bmIJTB8w4Ah99Xoealfpyv44U/WABG8VsTqMBgocgRooRaJHR0y0elD
t0QJeXll5BxI/C7bGFDKypFOaCax0hCGQ5bPXvRjyJQi0QDQdt3QYGUPCqMPmp+Ms8EUAIOKBTxI
0/XBvqxK0IiE7cNyscDIonZ8VDUAOvoJYaOCMPWWcdNGpWWVMlNAwo9v2y3KBJEhWamlqoHx/LHm
mRKfzdjOsq9DS88LA7oB1gbVHchDWzIVsphP+RkP190mok8dtYHR2uZBQWASNHkBUJEdUqnVjFw4
Fo1L/JAmU98mvcHP3cbRoI/lbrZwlWTb6WGWSuXMKYYAkZr2LlYnKvRxig2dYUP0w9T32z52xHih
ZIzxOWVhZuPoSkRl6Eq/YjRRb1MA+28yFqqHOxKRAm6lvFCtKIxHOZZz9mF2tALlkdvP3oZir/iQ
4IhFgxL3eseMAFZHgCtB17xL3TLqL0PBfOQsxQlgPpNT2z7lsmjvtMnrUAALhxk1T0T9YHSXQ3U1
SHkOjCWv56AUk/lYrVFwd9pIzGUQEUXM/EIzM7lXrRU6N2YmEizaLJMpRDrpoctnEaNKcFGw4Nw4
5lD5AldrzW5ft/zyqc832NobVHqD/DQoWWmxPzf20t10S0+2ba8i0BdyfEdMl40crm0w1sUi/Chl
OxZm3NkHAfNX4QrTR4c5YSO5HFWvyy029oNc9voKGl0zZpvMW8A2JYIpb+JsV0/MVt/BZDXExkwG
k/GvcCqCCZfKC0Tjpu31aHvZmTuiO+y4I+8hcnuMADVOCXmd5+FgneeMPJpD1mTaEPvo/vTipsuM
EYr6SPyWXsDKD5a+U7hFrBXZt9YIoxI2fT9+Bp2MmkD1U3QtB23+IKsw3DmxxbZJb4vMxgdtUYiw
DLM3H42kgYzHpmOVj6XTJ59y1BfoGgtYev6cTot9UFpUJ+/IqCw+GDOEvwcNjBWgC8p6bp6zcxAt
ktf22K3e8F7zZJXc1EPpqsLblowEoU27XS1Dn9XfhhdN7lgAPNWYgxq1WZsFXdiOgwoSvojV9Bg/
RHEeWXr6rUIWAxsdUvQCClS08+2gmHQ+9t2SP6b2JEWwpDa/aKrWvOIe9nm1RdohksMshlbeRbRf
pJ4qKTu0WhFQua+mftohODXCy94L7eW94S6RcZfMOJ5tET54TGVAys1Hhgh9e6tmWdx21eQ8prml
19upzUyx77uEpVIYJlGscrTQHo5CEaZNuz4CnglDJcNjn+pSsDu0udzNrtcPzO+0XARD5mjwG/QI
fD5PRf4pZG3rVypWjdwL9AHxoYOBx/zZrjgK7MUhdsHPh45bFEwbbF+2XjNsRSQBnxNttnbUXfGV
MY3mxyKf0hsE/+rOLYGImWQYAqvDeoRXT4QoVXiHiOqdXlIPt/Gs8/PdoQHnzy1Rb+bMaz7qaPQq
JrE9Ott5lI62zZfMzm4yWXXZDZHtoQlSWHhnC8zO9nz2mBMrc5qSHahWfx62uvslJHpqCDRZu4/A
vP24USwa+wMzFJVt9NCBGjZnM9G0CwW+3VXRWdhrEauZGe1TqcvpHp0mhsCh7sRnq/7t/cKnOu8Q
n7JEE4et0+YWDpE55ADmif4ubJb+ptGM9jthXkgeDD0B815rx0AjQlOy6gWsjLKwWC/0/SsFFWkr
W0SZYM3beqNubm2tWCLHx00hsncQcKyLJbYQKYBmi/i7ylQtdzLPwtY3LUDxwFGq9Q71IOxPpZal
F2U3CCRUoT52QbaU7hDA1pi+yKaeLV84WI/6HfViDALNYJq6OmycS9cuYwwFQqOEbt8ALIOlIZwp
yt65pUr3viiVlbuU6BvwdAHUBp+j53uB2TqNG6rc4S5eRqc/I7llvrWHno1njqz0jGQkKEIqDgmx
c7pm+prpqVce1CDZ+lqNkPSdVxpO6esSEdx5N/WGYpqAHN+viZ/vXoFe6DiPukF8Z4mYgevNdoX7
w6kjaNlwytdFVQTThI+Nn5FZ8iEtwmKT55DMYmWjTh6oVG9F0pXMrzRzfOU3OAYsgPUE8gyYyKDT
FtRua/3738hZHJb1kiVslJXSw+tWU9YubOf26bcu/fZXf/s78n6MxXCVdSWtoWwOqnxiOk6wmMwy
JoCaBTaR5bEnZJRMT9OqhaKHwzh/0+HcNm3aBsHY/uUrn9he/bxBjBswpcH3jIgL+wTdWvK1DRo1
FchpqdqNU7eMRnvgn0tzWvNyPa3sB0xjJp4/VRwbilGDTQWxY1t3uGPG1ZuIausvtILPLmR+kjDg
m58MIbpUK8MVhMYHQVg7w6Z9L8I5emXW8fy9WlgC6pAViQJdgbbj95oZcTk4Md0DU5DlQGNkUeKE
xSseK6AsJ+sX+JOsVWCTldJ6GvYjJ5e2MWVGrNv07WzgpunStdTzPY5H0WtRwM/vCYhbEK2NVQM8
uFOgEq+90O7CsaAg81g6s7SmrR5Ww2vOm+tq/B2jcaDbMSfA5Qekkkn2yZIZKr3nuOOrDDF/SHel
JqlXwxnltS6qYpuJLglfwdjXH3lySQdLYB2evs0A8tTjB2cwj6NVqcC1i/apSWxxK+N4uNDj3r7T
l1F947iZAh2z+uyV9fjsHXKrqANWpxhQdz6T45VS2nrl2TNasijLR3bqSWpARa3qIShEqfn4yve4
LryjO7WYieCd5a5+5PidnSxMs0oqlRgutc0gOHY6b+JgSOGk38tBUWZxfeddCFXpwa0ha+xl44TX
CWSYTy//Is9eMr/HGscBhL+yX92TjW9u9dQUGv5qaQcNFy3lQgthNNRSwcpVFr7M7VdX1h/2wTX7
kkn/uiFBIT1+1kmIRg0ZNptRJ+WDKh0DgleSelIhE9SHaA+nCe2pnzVepF7hLj97zwzzMOphLMWq
5vM5efAkDK49cKyCfHDCC10ucUlT6LZPUWzRwrz8dE8uBr4qLKZsOnbXZGPj5nt8o610GtToVQSe
h4MAXXyAFvR7bpJI/PKFTl7jGtGGawGAu2kzacMz9vhCc2v3uMIacZDTCF9gYAD1HCLBZ+JxsBlx
gSBfueDJJrRekFNyNbAySEHBjuv4gpWXdrHZl0lQdg7AayqHTf769v3stiBMOxyXK+4MZ//ZxkoM
YlwRDRF0maq2jZcamwUFjxOUo5me2fr0xhOaF8YF18vxVRCwcbq3QogbSuiESdBEwnzM6Yw/Tux1
QDNy00cATvEwsyO8/PL+sErwokRGxn/s7NbJkoznxKhMlIcBUtQMXSui3zxn+sS8eX7ltf3hUjhK
k6wrfrlqr7j8b3XOqI+zntAE+FMI//zniswpTzfeujZfvqufGofftrh18ROzwOFORC+n/akGIg9t
mbYCxm8luCOYiIUL4Dl2w1VayyU9DyFWvhNlG14vilYL442liwLIBEu4H6zczq8qY8pfi5h5/gTQ
FOBWyGoi7wgCxPETwODcreCeAhEvtHWhjse5cvt0661/evkJ/OlSRNihXeDmHWwWji+VLHkMEz6K
A6Me7snauB9Uf6/z57dfhuKVswtJpME48fgyeBBZVREDmWM1Imk983xrpa7le12Tb99+KZcxEJQ9
ViqL6PhSSY/j2pC5UTDiDBPEyRJeY+oJTWv908uXOjkjWD2rGSiDZZI6Vl/nk0sBsBDibsJmpdZJ
z0Cb+eymAUcElfHpM9+IriRskm8vX/WkE/l5VQzc8N1mMMXNnJxMGKkQ6ila/E/yGEc6nV7zesQQ
5sYjcuwaCvz4cUma/pC7jHM6t1av1Kt/WDKIXpgKr8bf7Ocn75JmeXRrfDs5/4fKvHUQLDyWEOO7
QBEk/vbjiVtlQruqObxVbHP8OpXKK3y5a82vm/leU/DtOru7/zf2gue3xahvZTVYTA4Rsp68TCMl
X2GIZ4DOZfr5JTA4+x99CQSsrnJhimLIJqdPj3SCKbFlz5zDXoZNwjt6qCfMfDChnh9eXih/uCOq
YxwpWSvc1+lCGbvOjYRR8eja9Hz9tpWOO+3/4NtmITC+px7lZKJAO35DuUT01NXMSV0rLi/AW78r
YRUXadx9f/l+np3njOkhcqxqSLqlZ5wwGUPkTDvgjtQycDmQ0DBfv5s/XARSH5pLam10Q6fEs87B
TqpMIdXnoig+QK1tn/iirN2bbwXjO7Z27EJXEfnJN4yjd80kaAqh0oroHedLcVFDWH3zl4o+FQNG
AlywsWZEdfxmqG+TxMKQ2zcxHhAbi3sb9r2FdQ5ii5YK/uWber7euAb2w4TWUEcigTq+XDi3RejM
QKV4LM33+Tgth3oGqsixatm+/VIIVinwaGkhbp2sOVEvs8FoAN2oysJpk3tJeaFntM9lnSD2efli
z5YEIAAydwywiXh43vFlKvVQqnlosELd2sEnopeNWXxvvArFnAUZgo2B9SCtkyWhLVkzWFzGT9bl
1oK4YtXnvvnBcRUeGujfehxzZh2/IxR9g4YYIvQjWufxrNdd7J10oZz3NAJW/Qro8Kw25mqQONiE
fq6L06px6kXr2lEdMs/IkgchSrgLuqjfz8bAvD213xb7ywHM9WBFwSfhpKCuOzma9DR1sQYg5uUn
pKzZ5rCZCJw/e/Ob4jpEM7MakGKe1kwhHUeZIsUgZUcL5wtdTbSDpHvXc/TWlceLArBxqc9Ab5DP
H7+tuVvQficjX5SCrs9wDZNcP3WV17xyoZ9y2KNCmCutlZkHFMV+cbou2mgcCy3m283XvRtbrekq
wbzsq4KNcFkRnRpDIajKm8pj2KlZlsg3RjSn8DtQu8HXjrPUxhWBWhV3F1270GfVX8JvwCHR6CCf
4x7fX/fdgIYAvxZozXHeXjvYGT3E3gx2APA539sWTOiLOuwZRDl1SkM4OlbyjpE2uB+iGZr/OLPr
6JC1TBrOmF9+rMNRpOcqlNFnHGCmGFkSzc/9NDbhNZg64gyGN+UQSL1o78elcqNrFBeh5TMGFLd1
ZLrLpoXQQHgPZokcYRG8fKsUNrgyxr0/lmFCg8VePpqbqLGnsyWaS/e6S1rjMYVeztgK1rh4817g
AjvQKYOgcbCefjctEZIT7HXP7yNqWJQcBYOnV9fx868TfTtnKdNF4FZ52vmHPA54vhwPhM4BJ4l8
Cq8Lr6eGHLXw2pir5RXo7HQjXV3YJUJzhNlrL3CKLZfNCMcepQ+0kax9mnBxwvxyiF5xNPjDVdhI
QTlByEDLT2HkFOHjIqF7+M0kKMUTyqxFaurDy5vA6WHHveAATPqEYCMAkjvZrsM8QUUcY8A64ENw
kbYVBOI2D+kAFEzsVxqNP9zSqi6nwMKYd8WGjveBLK36pCx7ze9H1C6l4liIGFz+2gTexFW8KxX/
nbr3HBEV/z064/5HufrotKc/6j+RybhWKv+ayXjXJEXy/cv3v74U3/+6K79+icojT6D1X/8iNGJE
Dm8RD3jCAdmwdCqTfzIaNdv4myg5PmcKy3XNrCjmPyiN+P4A6sMcBvVY3V9WtuM/PIEM/W8KRFCA
9UNdeY/WWziNx8uIwszkU18RONy/aVr19e9/Q1aAlCFKRNILEC/1+2Foseiapm7z29O5/XVo/D5B
+hlv/d9nCZAxug2AKYbpgvMR+O34Mg3ObRqoVAh5JQ3vYIzE0zZvMcdk/t/En7N4NVaeE63G/44h
Pbo9zIrWc2KabhhYJzgbhxL/SJvotnZrk3LeouXoAVuF3SUMfnVzuqyE1d8QcTnn28V1p6+WCrvz
UROohKJJdQ9La8XOzuQwkpuhNucKs0yj/bzIqrltZiuKLlq+Uwfh4SzekT+Bur3P+6YD1vdmPFAZ
Qqug1aNU4m/Yuf0hderhlr6bGJhmqKbrwa09e+vVGSb/kz3XTVCHVnGpCmzKSPkosHIuF3iJ5F9x
e4E+esvT6Iw1hL40Km8yLU4eElBZODMgow+1mVtj0FhF0qBOJfSvz51UHOa2sQ4m9rnnM4FZiHqU
iQlhhUf36Ks6x1THTagmkSDFwxTIrJytYOBu/MGwiju1uIu2QdZrX8eiZ/BbjzJ+h/CZoy5bsKyj
x0ExG044xAbY/IJwJXWmBsJ7MvMaioT5FR0m6icFme/7y8vkZDEyWOAs4NBZewVmmmLdYH9bjBn6
QBM+nRaIpfXO2mlBGC4gD758FWMt+Y4W43oZoBI43quDxqm6Y4ZZ1eG3rQV0J+MhSyh0B8PclJ3V
oqiD+USZE14YadlDqxXp5RTih/jy73B8zq4jlJWnvMLfFI2Ef53s3lFahZx1lRY4dJNX+dSIs6RN
TB/XvGrbJ7b5ygd4fDT9ut46xWXyBmhCUXf8ZDtLTKg0U2S3aoIKwWFIVC9MFYxujVdmtuYf3iLl
Cdf52bTY5kmFigUQI30EmsHcwZjb12bSfoKpaps+mscO2ZQo5LLRyhSqmS1bTPx0/QeGBUlGJGIq
Lqcli91gKsrhBiICaYnwQ1d9tsB1pBs72QWhgMCzqfh83ABho7udxqW8qMw2e4eg0rlK7bL5ddy+
6SD89065m+FH0/XNj78wxmv/2vXF9y8dqrL/DYceq+Jfn3n+jyIpjk45/u+/DjnxN0ACCpTVwm4N
nVwRuV/Gd/rfDucLJxgxTPQrpCTxj/55xpl/sxT5F2tVC/61aob+ccbZf6MlYx5E0UYP4iAqessZ
Rwj50Rfv0ANamGXxuf1snqjOjpe/OWfh4OKnMVbklSR7zh13lUeK2ih2C9aP+Db1Y42GmqgANJEj
MBAknLH8MWpLbvjZ2E7fLLXS1bDHnx18Uho2BzmFWeu3bk7gb66lRb4huMDDOGOpTbltXFwNVl/y
SYOT7xp3qPbXPbfR4i22nUseVFidmBfN1GBNPvYwkK6y0cLMlQtXyLFHfuTZEoczNIAxr2EAStJy
LvAkTibf6puoPzjsGfFtWmsEQ1ddCp18sCPsVBzktJxujh7jXhKRgdx6ynbP2xG3Wb9qUIT6Y9dg
kalVAw6yVZPjxcovv2778wXk8EH5pbkyrY00SZ7g/6bvGZbN9pYfgXdzX5u9hBw3pfGuFlZ9R5iX
h8WA1YT3YYxFht/IyTMgYUmrYRzdtB9Mz2K7m6NuxvKpajW01lU5fknqBi1rHRqN2E6YwhV+vRAk
ukms1nhCIYLxy+D2EeaaC16y+xiKS7klcRj7F6vvJ/dGMeS3AjhcLtxcvND6XVs59VfCY/BLKbLW
nP0mm1MUtFVfPXS1UOUeXhCu7LATIwvS+lBeFzAI3SDyGFxvNGvQliAibcYMnBynkC2eua25N905
w9t11Y7hDRrCn6v78SpJzf7HQNJlfiGbtO5ukrpM22AyG3J3HQ27NhwGBqc7g+DUdzuxjJD4i1CH
pw2wOZsQxOBxb2ASCntfuH34BEl4MvcTT/TTbIadfJcQMfdYSjkmte8NjKP8Sq+d6R6baCza2tQR
yb4zOwZxS+J02Q5+DkoPNSQkqnbWoG7lRA7GNi699DOLHQdvJ4PW5PfxgPbcaTvxWOLI8wVGsCH3
0yLqWxDEYY28tPEyTj1MBjDcraBVY91Yqg1cQPsSymiVb/R2gOSWm1neoJW0UIZR/eAl0GpRHvmi
J9jtRvay+9a2Uf5Bh0j2oeAB4ZTSDfE9it7+Qz9gqgqfMIOnVqoMghdxpe73dGitj/jYYB1k0iFC
Oq/m+Ktu9Np1HUGjCzzy7vEPHIbJxKzEKD4Niyk+ZXWKLTGUUVe/wvBLnHVGEj6NUR5fkM4dfYfd
Yr7vpGt+gdmGSRcJaOHXTivEU5JXzWd4aPV5mzTWPazr4rMOPa8+E+kQGXw2qAh2pazh6DfYFpzr
dqvNKD5saNO+tbIfNx2ODixMPkjkClGZfHZKe9Z2ZjhhN5E0JhZLbqTj+l0OxFPA2lMeIg09tasg
bFP+qYux9ewTU9MPgYERzOzXXlrtkR3VAfWScDapNPLbpCnEsBmFUDGeF3b8tYzd4ZNwk+5+ZG/5
EPdeojAkaChhyT/of9g/33Vn1O11pEbzltdbsHaM7qDiqvnapPBJN7iXN1+1FMyKmNh0xE6sFYMH
l1pDM481ifwRzaJDTtOUfOFxNaEIyobEeOyw/L/ozLbONnFmkbAcu1Ho8AtHjrfLDInmFDpfj6MC
OEsA2UiEl8XUxK7f1svgbYw0tZvVAgBDCIsSYb5xuwmyxQ5bKIaBPRUxxA6E80lyW0hL7LW0zG5a
3U5638nbmVCDuG2+EgToEMotq9Zay4us2UHeV6S0oLe+xPaaXBKraqxgtDHGfw/3uzR2Etyx2kNY
1PoDEDLboyorQ2yRXJlw11HlZNMWlvpQbzoA2l0zUHlvw8iw7xVmKB6/FvZr9b271ErfUHDGBy1Z
Y1fqFq3TvkpcN94r6EfGx0ozjfnbjEfsZ1E3erWlvG/6s5WpfOuVFbZgmataSAKdhqU2aFh/ExO+
Ap8EhwUoTKNmoxzRzBp2izd0X6JIN4stZb8o+MvQxF8oKWJ9G+GRcZ+AUz4CXIUPaLvCW5Y6H0to
GoqGY46vOXOTPFimwTEuzRiW9s/K4P9HtVS94CP8HwgMQIl5qUi6TH58i7sfRft/2TuT7TqxNVu/
yhnZx4NiwYLmBXatWrKlUIchyRJ1tah5+vy2HZHXdp4TcSNbmeNmJxphy5LYsPiLOb/Zv/9cLH37
uu/VkvcJju95rIonW4JMP7Mcv1dL3ieGATh9WKWyd2eUTJ3ye7Ek5CfUCLbQGSYg1yNr8j+KJf5I
x6uK0eM82tKZD/6dYsn+uVWQTJQQWqA8PBvgEV3av64D6EodXbWO35glxCNn6U6gLK7rPMvDKYLR
A3DaukpsBHWke8zYZlYKoopcFF1H7gZZvg/bSgyXa92JXU4egdnHr5pIn9wSHT8+D0HvaF97wMvD
HDARQ92LkdtcS3P1mDsTJ07hmoe8wWTgZg3klkJl06axGGb4bXoGHcVl/ZGAuwpFPXbhXBZRgINu
ZRlcw8Hg1Q8CrSh9locOdii32rpuIa4Xlp5gmMouJJ3jRtPq0Xd1qMH4EEa6kozXaFUlWyKZk13U
ZvJOQNgK//6T8f/jQO0Mtf7XvcUuealefuwtzn/9+9NifEKphbYS8Snnt/cNgvz9adGsTyYbbPjI
uE7P+tWzHfeP3oIvYzvHjYxomPHoeRv4e28hPtEMuKbO+o5/TSDV+DuPC7rDn3oLW5IWiPaTf41x
OX3Or6ZxO29GRBcvSVO7ePIaHVy7w241yAwr1T6r1tQu0NSTmAHupokA4uojRhSvpfpelrrhBWzZ
U9i3EimTanTrNxMiVLZXSSlaqJ6Kpj1LnKr2h6XN+7Anism6iRDuj8dOW72G6XI2zAbEqTSrTl02
z/nFEpM6SyBMno+niCQommVn6EPM87UXkHXOv2ZVRFgc2MN64xHjBSUr/6d/gHtl3AI85CHuev3d
BCMWE0/RD0YQwWvKdt7ct495Zg2kqLNM7E9mUjf5fs2azn4hFGrRr9Z2JQ7M9Uat8x1yTRqaC2sg
JMA0xg9X6bIl8S8d9QMEl87aDxEXJpQ1Rm6MLYWTH9Qgkl3tJcUYSk+JXSMplzbuKll1tUWlun1G
thZ4uwKAEw7EgcrYjClK53TCrgDZzH6vjEo72fCcoEUVFs4uy8sYkEl9tT+7XSmYtXRGc6ydNvNA
G49evSc8bIZWNCTtM2ku5Qsa07EIXHiUuxhuC1zfeCnvvBX+G/k0HgY4olHyz1ZmZO8iLuOaqqNJ
LxvdLW+lpN3w9VUXxLfpdqIYa8Rau42rJXonF4205qJztM9a1Cd4vQsX4wqODcV9YxbS3iVsrck2
8yK1Y46cG9sqIp1y4/SifyWjifq3oYy+12HCYUNLzQjrKUBDB6WmOZabFYJztB8XpBm+Vbp9aFPD
CF/EVHh9aRGVtfK59IHpYdRc1rp8bugZsQCC+0Ucki64ejTQnD7wK8jjHNx4KKrKG7eVZkyHaM6m
hUPfFkOY5hWcUFutWjBT+TC05c46TXmcmgV5JWnCSS5SEpeoeGM/0zqunpFoGmf5UI+F7zCHglaR
V2Ua4BtLblbswK8Me9IOFpMh30fXE2tAeFX/6kRL9aQsZ+g2BKmC1pvwy+ebOWmnU9Ot9WtJ4Ja1
Ye5U3+opseSBRnjn++A0zpXlqrjY5MZ5AGaWYl4JzXbVGAoVl1+1XiZLMC7AEfkwSmTaljXJzzIS
0JWKYuySIMK+W5/sujceC1sWV+TWrrXfGwLckYqrM2ExGvJ7umubdKTEqRvMm9HJGe3u1ZoYxiLR
FtGTnsWTE7o9MTUgVhsUF3Ti1oeudxnYHj2RA2NYkQqQqjas+dyhQdxNeqq+pt7IuCHFKTX73VJE
CuNV38tgjLq48Q1niD+UngM9i6lRe38Aw8MPAnXlIorsVd/FFsEzhynNozzo2FXzkcTeuKD7MGF1
1mpU9ysbpR7vfWe6W1x7+PBbpFX5RuRnYGfupV+LrGL5qUSOe1P1DQDyXAkcyW094ygfI+3IXpRU
rximaKDllfk1klaW36eJnD4kVKaPpNU7ydIWo3uItDTClsp05MnNhXyyB/JBApUbMEVSfKGbSZfF
s8DRfsNIjwJ+nYzsI01IlN5Gq+m9LCRuk+tWVoCzGAJ5xPtG8bvViWa+i4jfgb/CLUnzb9nlsWz1
dd3QNmo+ccA2eUZ4s8HwqXONMdme9rxqtnbbsORdvsSlcJ/gPEK/XkflQPEjYCoAXOoEMpbxZAV9
D1dsV3jzXO5JY3LUXY9Qb/mtGKO8PbrIbw6cGnSuAC9HB1pYbUEOWyHKysh0iytLokvcagRmf+Qd
e2qwnr29MMdZrUsjT7Vx5+ap92qYjCK2sZOQiuWpSV0bjYcdH1UxXPUE5zVkAAV2V1gJZ1rFN/PT
FdYgbxetv3FxfllMmc9widjuF2xcw7xUoY4bfd53rC2mEOyC82DXc1QHI7k81ymjLzew5kjdVVqx
SH9VKF83dLU1mTVFIW4RxdIpjSkS2iDp19b1cZJUEu2aLhmsQDPjeSHvDH1+pfqHzCUuky1Klwt/
6Yz4qrAjSLl87vXF4Lhdyq1Utl95GcBwTA0Ij1ytLF84cFVOfsp5YLxlALkMm8bhUPP7RjJ2qBeV
OETMkxvG30mNDk8q45An09VaTklJK3m5lPmUHGLuz+nQNfXK41aXmRXkrXSKsCNd5UsbaSZD92wy
89MklvFRmme4XTLqhUv3auDlKvQmewPuG5MQGpk8bhdjNHfGF1I0SC8kKjvFyVYk1nrbqCjTofDx
8ob5N/aPa0YswA4R5DoBIvRsoAYSqCWgJD0eL1gMcSxbVpw8Z2Cgan6DxryN+2n5mKFDwCZNgESx
Uaa9fI6zwtwbJHMOV5UBW/xp5seyHgoDoRB3BQuVsLLnYdnULGje2wbir5xsZ5c6c3aL65LRoosq
lESzXFyUj1VvCSJSK2N46OTCoWJxS6QXijO3CYHgQs6LejfyCHla54+oAGzIaGNa0SBb0Yw7lTLr
zLbIInihVZQ81npcvHYEAOhFoj1Ld6luVK9ks2/J3buPkrYhtBXmNZ9B5FZPsDdmEgKgyIKDCQ1M
+dNHZq7Lb57V2l9LavxqN7W07qwnyefDfQs7cWDE+DtY7H+71X8DWPNnZfd9WsUvTa3efyy9v33N
77W3DnSHnAlWtwgT0aFRlX+vvSmpP+FMw5sHbo4+1fphrP+JoT1ltUd6N6ZIvvQ/Sm+K8vP/Y59N
t4qgkib2D1jQ70vk7zFD/yLN5hettetKuFrQ7tBbUXZD//l5qk+1IRa2hdWurQC4JJSsJXo5pqDr
DC3XdL5wGpcvveQFxBTTwp08RyPRiSWyOt/uur7zGyajJFwBdjnYLKI3Xe6tTTDLYYZ8uYDcHMnE
kttIDtez2dgZpipI3noBG91XjRaPwBi16loVar3xyFNkrh6L+D5fwJN2eFrCKcu1G+p+APArI9GC
km691usIWHtTGE6BS23dGTqBt37mpM5jMQi3Cu2YAG7qIw9VFHiT3O9LoqRYWJDsVuTtehjHVv+L
eJtvJpH/uxZFriJZxwj29JzaaAHsXxp/Xluyd52C8fhq7+F21iel7JQHnGOorM6HULmUW2VLAJrZ
oo7m3F3B+XhlgWFQIU4vc6/Fe7r06koJ6+REfXGRrMV7zfO76Tzr1mKH/xrXI9vssVkv19HKQpml
w+ILOELQhXJkbcAb/0L888vy5/vvZeNoIgQch/OvtwnjjrqboU3sqkl7Ze/ra7KwLmE5VAF16ENW
5VcUke3ND0/SP5E8/Lzh/f1qnm92dB/mWf/6882J/y8r8DOTXW/BlDSzzNpSeeFYLUc2PKv+V2vX
//wwnJX3SLqZMaK9/lXYC0zYmjW8jjtAesuNBrf8wrQJIoMTnIRZtKpLOZvzX1zan3vf77/kj9/0
fBF+WNjXIKwcNbv1zusp/COndVGmRcaGCEa5/fPr+U169uvtiRP53OxjIbV+FXJisGtgdngNH+NC
NWCpjTKtY2fFR/oFkO5QQsKFjOLt6hVXFMYxcN0xe5NNl4cl1OczPL++rFYaY8br+neh1L+kk/6z
jxsfFAM6YnM8RLs/XwkVx8QtS3ZLg/voqC499WDADqaXEYug/soAcV5X/nopqP6x5+DSY+J3/lh+
uOxNXNM5ZDyp7pmtwB0Yg8sp2r/4lf7ZHYUkyHSZlnAH6798uCQ/d8ynu3o3LpE4YPQiH9Npll0B
+p7dpyRki+5z8+cf8z/91SSiaheF9Vn3/POv5hCEnfcWv9o0kf8wg1kNIev/lQTEPmsQfr6CyBuR
XSHEOCupXCZHP17Bnn6MJAin3iXyEA93rjqQEBFmKYCP2jgVqtlM5d1U7TXtcWiXULCP7XGeedqH
rm0N5W21sgPz8XkBKlDV1nYtNrPxdTLZgtXEBhQkZ4tgWLKtPpGfJHeR5ezZcBJbfWr1r2IQmyVS
fty9lAC2Jw0Ct9wJ8dy3m8RDXHTZ2LZvg2uCvLOro1srrvx+XC4UYKDenIKytMExsPCEjSj7acNK
eBtjvRNApP/iLjCZlP1yqXhBWrgZTeJfGGP/8pZVJCJra5q3uyzVtG1JIxJMPAi3BDJkG5K7lqBl
cbKFex3vCSdj5e1Ow76nE9hAP1MHfSrSKyrhdheRP7ljrsraOW5fyBh2z5yWBFybl15MdpECEnb/
6hw2f1b7nM8oJAi8zViOnb0b7i+3MeETI05FpXaLG3gA/hN6Er94k5+tj/ICTW+zcYL50Vr8jrxh
SvSdc3fr/Bf2IX8Kc/x/U1P+N9yHsCL44QH/T8jH57R8fXmd3n8qMM9f8rtwxPp0towJCnwSCRnK
UnN8LzBNGwkIMiIOIPRgwj0jIn+f7WoGkEidYpQEKQ7bb+qQP4a7mml+wqWD5faci/Rth/J3Skxs
Aj/d/SjEAE1K4r0wEaBe5OXz80FBhIELCPCMX6kde9gv9RD11X3cVGMXXZJwlmm7hGUpkL6oc7at
YdUkBRjqAfkSDBa2CD6gKIOUxawOyiid6gO5ouqUNoMdVn1DTgGCvzsqzUfbs0+yM+dd16REfUO1
8mTENpz5I9t8Ta0nTJnjfmpWPx48+01Uog55uz3IenK3aCG+6Dq5PyrSE+3WRU9IHgSIfRhnYqne
LH0oDgtH4V45wxmGs1aHjB9/3/BX7hvhxsNmIqrhZNaaszMjwXMc1WZQxXbNnAiWZaEbSUiIyJMw
+tfBTk6WU97yker+OLjQFV0cJPXQlHtXROOJb3ozZMbWW6pbqdyr1uI4J7p0OEGty2RIiF1FvlEC
Gf7DmvWFUJgYpYpP7ISxE/XMcFhfu/7IRMu5ABpmv7QjgvSMYiOYdYGKAG7vRBL9jqAFMpNgGW6q
siq2AB/3qczAnw32ILcKluVWTcQeTEgFSLNJofqs4xsz0em2QQN6zbobNASGnisHrw298TpsdJjn
rF2jz+SILucojazx+5plklYnaH2S7gZJWnPoNWs+wE7vro0Wis3cjfWJGswJhhmcFfDP+JBp/cA6
DCATqSyM3Zux6t9Itlu3E36Bp5Vq8LQ4ifVcKESjZabKPWSr8eD2Q8kHmPb6xmGXmzAWqpqQ9HHE
o5Eg91XaF0M/sYbPS9qdKSJg10iYg+vTtOwbT28ScjUaaJ050TiB3Yzrw5RSyTPEBHGUSfu2dBNt
Lxv0KIw77E3DLOnkQlbwdTbdO+oZrqFDkR/YXSHfaneun9ysLPe5uzAGambzIGYre8hGOW8J722Z
VY4Zq7m8PhIRr07AqIwDmZnM7Pmtr1xW4eRW4qZAhtXDD4R/r22HxBAXU409xMk8owtLmHW89hbb
2EWqqF+WaRp3i63x4hhWBdpinZy91br6GFhZT8gL+4Gg8KL4woI/czCZBHNfu+SYdIsNaj1d6SjO
yDFttN6SUXs1Fm8nGcJHRPlM2hevMCqUn968A87pvdSAPz9rIhH33DjoD1aZ4wXJ51th1PZ27sik
SWTfvcWr0I6Mcsc7lTP4tlX6WJVC7uzKhuCvu12gJ4xIpnVMLibCk4IugvbaaKtB6qqltnasf8sZ
pxtl8kvIMnnc8qOd2nbneZU40WDdslGIfZMIlVumOrtx1q7VkHg7Mqr3HeiLK3Rjx6Yv1QU9z74H
9nYv2bvsuA2u2HveZ171UiNdQr6r9hOgmlBVzfmCjc8LY3/Ws/GdGMUr1CLbJ1JK7RKU03XgWfm9
ocHF8xmpXbnKeJKzcL7gHMvQBuvD3lRiP8ryJY9MHTV1bVzNBRSwTFvfELeNr9NYXOeR91DX9a5Z
jDJ0HRG6UXydrOtnool3ETrNclheJjN+Wkb5OWLP3FVauXX7ipFVrTadg8hb6jubPBBanfgEQevJ
KMY3aULGJXcr2sxF/BqZ7TWAnOQ5ZU3HaLVgVGnOyXvkNHdeIq860plPpDM91qmxJcCGOMoCeJuT
nso5PTiJ9qSNE0wqoZF0lLaPY+wGDqP3xmLeXzfJTSLbo8VmZFtV+lEbqoZoLOMC8syOpADUVVaz
1dIYZudCXnUnZdB2jbh3kMLsimzhaJTGmj7MYGA/GtEWW03G95aImBI4y8ktuH4J+TZ+U3lXcY9d
dqlYJsjVZkHI5G6DrZD9teVB/4Sz6JZfhZU3xIunCtlrcomwh5QczSuOVLLmkZ3WlRcn0m80vKoj
CVB7Vdg4rmZALWvxlnnze7pqOxvuuu+I5JKF2DHNqIZmgb4EJfJb3GfHtY0f3LHaIwLAWwWkJ3Wj
S6tuVZhMvFMY6L2jjWIpXzm3mAYeAAOfZp4MX46m+TRoPE9DmqHDl91+TgxEdIl5C2Fyo3vTDSMP
74NUUbiVee+A0UT/BBP3ikWgs80cEKGSf2DLtPMc9VHvKA11cil6YwNlrPGFfU78Gis9NFd5yuaR
yLtk/ayXNCMKRwxv24oEPcKR70mSH4isW5+Hzhg3UeYW727RFXeexodmKb42MOuKTUrW9zsDM90b
zeWMSGumPcfD/3XtSMCo+U13nqm1u1qSYURa2JSw3JJt790Okv6hWVfoy4novWmLEzq6qheCIvyI
2bgRtMVUvOJwS++blv+GCtHVELjJMGKzXOpsyxD6dkjIrNFYyvrxOcFnYDNM8IdeHc2iiwKva8fN
mbObEsp2AUtU+iAvtTD3BFFzNtmqfNj2FSbHnanxwGlVuwaG2eZbZ1FyczZQvLR66aRh1lv6RlcK
lGTcwUfynaVhIND1ntTCMe3G+QGzfuYdSarJ241ZngkGvjMPWnMzZ2jTx3zdkLreBMRwlNussoZN
GqX7GMNBOtQv9pBsWgVE1qtD3iyBbPLf9LZLYY/oMEJy8Yh/rT9wYW50IpNkOxDWrjNnt9sNS6lN
NMSwRnMmz9mZQ80bIGjmUQ9Eapz0Ynlt6H8YBvZhNOssIFDFoo66QSQ3BbXOm7WP4ilYx5bfkRa/
jvLyw9UXI5B1is7cqOaQj1BH8bd6czgs0xy2RfGSAU/yh8jB6wDvl2Jok82K4JDKfFDEZnGVLI1T
pS62NtOjhcb7mnGSYqBvPdV1ycnZoQEz4XKzY5rIr6ydzyCAL5Mi6vfeeSBYSzJuC015pG5Dg4kK
7lKRxxhS82UN8ZqMh9xNrX2Z6iOqXztawlzE02WOxvVkuFO+LzyV04Qv/GlX/YagGnmYnByNiUud
EuIz9dFFLdzoSqiiCMmcyb5MALVP4+j196O0n2XStlvyMrSLZew/oCZv25YfReeW1MppPFCGOc9Z
Z0j28oKp6KqmblcnHp1uveskaYy9GwpnfmSu2W4BJscbFbcJOYj9ydOcJ1uU3QYBZPZQljzwqtYj
boGanFyH9fdETt8rK+/0uJSE6AWO7JqAOJbxpc1U2JPrTXHDkpEXW1MtGycxK9KGx9RsPN9m00b2
zVpyAdhNOnsSqTW5yTRNKzfmNOc5rwMotu2t0VJNk0pWEPsVCtGsCnjhbDmhtRgz8950aYslyPsl
bVc2HfXsbqc5KZetGQ9PpESxWwJpaylmRa5WXrpaBR54hO4TH2S66Ld6RhpcUAqnU9tSX9PiRkMN
aTx3lj4fWobUXRGqdCnrL0nWZZiae+DUV2xldPC/qKrlewNAejYCK7Gi5ugVcgLtmnfT17qP5aiF
jllk+Pd0pKWP0I3jj9mI4Tz7BKdrJFYlY3YO20TLcTzbdrxQkVXQHLvIoSTUcHidKl1P2tcGY9IU
zhokGXiWKzvLtqZ//9xQ3B5RgcxBrnGe+bMFvHF/poYEq96Jo4qKBbvTPA8ntoKRvamWboqeHb7B
CTvRTGtcTOOoriZR5t1J5UnygNC7C0XVp5uOpe9wWpYxnY9DimR+Uezb9yYhV/UhLrG6HL0B3245
1HiKkV7w6btyyduRLB1CWRnJIQe7ACmbMZQfy8i8sp1lpDMxNTUeLLC8D15u269eBueWt5/hNmGz
shzfWMhiUPyumHkG1kPAeHi5rat5k41ZnDApz7jLprlxeXclVfdcLRphh7Xjpghr5sYQe9zBjfk0
xZ0mj5VyHM6jykyH0EKpx8Z96jLV7GPiP7W7PFHgw8u5dbu7KnVa79GQHQe2JZdU3+qFp/U7njG9
Z8g4TIRMkS7XFz761rxHUBenGuRn1Wq7qq6rihKgj51LPM+pdZwNMyk2sZH2RWhquUMVzMmhvhKo
MvH2SbQJZ1ox2xe5FSGqU5FHzFBfGS+9y/FLSFqkPgOeWsqQV0M57SMV3ek92qVwXeDjX07sgPfp
XK/GV5eRdLfT50Ufz/gdg5bFb5dhOa1jVl9pPS/BHY+YMx3rHj+cPuOdAKWv3PGLhiqoCTNURtWN
3k4NL9tyoT1GPUdJ0DfoV8F9A2PsDHszjNETzlTnLtXz8oCuwmaKxjuH+WhJN4ufBy1DHjpV5m0y
9qSsTM7tnWkOB3e19BvZ6vmNqasxKCaPz1U1EeDYXjfb37wpMm7IohW/RUnymb6J+9MYdGJQElaR
CDzQWwyGVz5No5NdGymqHrKiNLiDLKTHkHyYqPeTZdZfiFcVS6i7OklZjey9fUst/kjH12uhamfZ
HfFpSD1M1mU4nVnIfmx2gEYjzGqB0xpszfNI9d5x9FwsICyo8wdnjl/63HQu09pTW9wNqK5ccbWa
yJgKPoAqHi7NTE7E2Wa3XSwQTDPQPZbsnZBvTEZxDbzvY2kzkJdxnSOPbxBAT5AyN20rZn9E4VH7
TDOGF4z3Q/BtRPO/+9B/A533Z9OqgFENVv+X7h+HrsDa++PU6tuX/rEWtT+h9rPoor7rdxmZ/rEW
tT/hcPV0ZIqACfEY/jC1wgj8bW8BctMSeN75UX6XJGp4es//lsG0iw/t7y5GzZ+XES7MnbMemMGS
buN7AlX489DK47WRY6k19m3TWdSRuZr8VislZoGGoy/1eAVWUZmqrZHBzBUEeRgMWl7YIU0X53gK
Elg7/TWTWXMgDe1mjoEtE2hEFLHQMkQimbpqE+JWyTtd38aWt5rdGAuKQ0ZNB8Dcl/U45f+FGer/
GbpevRTpS/UPH4vdy/CP+uMf9z0Gu65P3/4nGMvPd8Sf6GDfaxX/HI5z/oLvt51wPuFkQxoO9BfT
Pza7P247gSWcjfyZUYSqhdkof/KHbtz6xK3A9sbipsC2dt76/iGENdCNs0ZiP2kAZv2bunF+lJ9G
pSw5hcV/GLGfBer4a89//sNWqkRIKUdrIBcKOnq+K5ZMH7eTbJwvqd2JfpsMESJHzDuWs3WEmj+j
rnRf+InnQ+TWGQ3G6iSM3ZKBTth0VnM46rokzqXLLe/JhqNAumCPY4YcTGqBHa7qCVf2Oo7s5nkL
+3Fs0tYwQXKf+8KxCHH09MVmH9hGl5XrEfSgpj6BvC5rjWlsLhu6dn2aL/resEi7NeBrx9IY82uE
bNkehap30TvFchWbbf2CCq39oEKdwkxL9BdSfQisUKmb/1Z7xIP6cikmwkSLRL8iXXn+rcf29dmr
yindJVHCcT1micdEbYlTzEyTkFQWRYkmZ47L7sXJW+NrgltQ+FRr5SPeK8Gbd4ktvFfUvzTpxtie
y+qOdD2jV/mTnTjMhFMqhQPOknaX8trAMOe2wcBU7GgmFGqkDVTaFWMAksq9OiNmBT3CufsXy1E5
jAl9feyls0mmBQI5V9XgUTb7qQgEo5wxxMRMB9dHlZX6QkMYt8kKooZIph6aautUVnOJ5DVmyKzB
3kdjShQOYcDqVuoy1jYWM5enrF9JFtdzUZA4YfbutcotAoCL2CXMoi07onlmQTjvRtOEerRq23st
5rMgorXyWPe7cjJeRg3dUxAnpRuFeTL1x5FqxNlH+rfag9QDaIVm1Q84vwRqNFkO643TcQb7bIsn
xMiZoLCMZV5Ba6K6248zLM7QYTlFFK6xup9J6U3LM55AxgFlX4aLvudIC4kVxsQ8zOcuWQiNgRAz
HnLJClvHdNlWdVsixfVIFBnxyJn7vi2IexNeTWKGbrkjCz2ib7hRzhWKlynz3p16eVfNfXKo+MZ3
BMuzCEvBEjBptrjH4jhdukB23fh5zhWlnmQayGcO+9w5rkmVDUGmS/ECcFNPSchz5KnFOKg2i+Mi
0DPdqCvovGxZbuyysdIgWTX3UsJMyAMxIcvyzSYyELIVmuP6uezWdY/pi8GaIBXX3tcu3UewVBZO
w4Q6Kt0sDKKeq372fsPDpLVgAdyC69OJzvEJAT4TBwpY9vqivFe10ogjXRkYvi6NulytyrCD1MiY
UZZjkW+mrOaxtRzg/r7nJDLZeNq8fJAlgl1uOK/n5dj3FjWzshdePx46aI+ADPKa9VZ9GLF7HjbW
GqMCnGVGHI41wF4gRVpdBEMa2Y+s4c8xw2LOyJb2RMvFFEJ96ci3+CjGSXsuO3yg/kQ5+d43DTtA
nsCJcAlzJee0QfUUsPYuDaStWcto1sPL6UepkTy6ucf2dbJah7nCnDDX6HtiBUCiG/HqM7ko4rBb
RWYHBWhQ+hSjqldiUrh5ggqsKP2F6FvTFz2xFQQhj8yIacx4TlGfrjfuDNEhaO2kLClIiV7yeUYH
5Uu60SisEgy9B6dziZqlRMdgT2Eq5BZJqTltFy3maHKy1bH2iwcUHnlkz3FoIfkuNmpVlWCGhOib
0f2kqW2CRGPcoukvvC3yI/FU26oVqN3n9As7Au9rHenDE72d0FBZMx7aUW3E5haBcP/gzQtxMhms
CWc/ND02NGthzraNNIrabbUYccPJo1vZGz/OPBxSp0znre504nn2xEAUylwMd4lkEshIiSHsHj/1
arF0IKz1TqiEO0RDuu3cDAA0hwOXUXupWOjn22nqWKl7edF+1VMAk3z7aJsxuQrbJr1lyDpzCLes
noKkliV3ZtnvzRjNqB3pJKatKR8r8gM+PttLkMRmERCCckdjJC7WurpEBir8towONh+9m9Kj1cuN
x/jSizFjpgahbuVwxRgidHiMy2a8Fq3+xs7uFkktNqLMOOZqQPqdpGEUTX7i8AOMWJ0stzo5uDXo
YBlTogLrmpbwnLih37afkCl8pYO9n3OLh7TZjob5YsQ3rM0vyxzLdLrsGUofup6wNAJ9FgzazAgD
Iy6u53TZEDD/pLC4Y1Js271U08NQRUbqZ+m8txyGjlV1N5J7EpyniyiOL6vEMoOitTc6Lbgc3twy
rYKRYKLJ47sVerzLKBpLhJpHwJqPEFGSbY8YmseS9jQiN3klTCq3RLjm6Git5ZiuTX4UnYWYoRwe
0LqXPqaDEJN3vWeIZWIcHlHsEikHEy2p3D26+23hjnedMRxGxzt6RsPZg41ZzK/ryNKqmuRy4Osf
IxU/dpno/KgS90WeHoHjn9zcushHEtB0d/U4a5cdhahOgh7/bBOL26SY3xiFVUxPk84LJtsYJdGx
3ZdKZ2ZU8qCqfqMJc5sgyCIc+ZQ1+hG9xWlCW4vgDcevLa6HZOKu4cTR8+oQs+PFk+a2T0qrSVHK
32uSKFq9gCRt7vXF/UL/O/t4NhnQl27+BftHoDvNdUeKmJFaFqFh5SVnEdL7GQJaMmf1hqiLHKmS
8UXWxGL15Lv7cdG/kRR/p9rSDQYexmBY9VBqxbat2wd6vyeOU4zHHmbTyrxlPa2ojIhT0lKb93RL
uMCW0ue+lfWpbYsXs0geZ7S8b6o2jAdpakEnzIHRpovjJjEG8tTny27ShzADXzAgBb8dE/7Nhgdo
Uw/tlPI0muJUDurNPXcACNqNy8kwFr+fn0RTVNzVzjvfLsxc1HTYkyVeaNsLSa2iRCtZjxtiY4Fn
3LmUG6HZaF/R2ocVUVBrsUZHs1HNfSckpYm5Buy6jlp+g9gYUbx1l+lnjpYHRwsmwQKFbRS/DWpc
L9Y8DvN2CtyixTVRLbemmLZlBgm+QolTEYIMdUfclFWzU+pKIao8IIC8qlaCbbT+oIoK7lGVvq5p
ckkyor/ijLCIGWJAdOgX50b2WUCBkQZzo4cEIt0z54UfPE2h6cQbwOvDJmkYWVH9YObK3cTX297E
lEigDOjvfY/MjFHO5aIIE8udG+y3d5WM/E7mG5sTNda9G5P3jA28D6E5XIUoPw+NEYm2u/jf2TuP
JreRNWv/lYm7hwIJm1jMYkiQLO9LZTaIcoL3JpH49fNAUn8t6baZ/tZ31dEhlVgEwUTmec95DsVr
koB78Zzk1t7o+ns2GY84ejdB8lY18swprlN9YQCCwIJ0O2r7xIORRPrphU2gsU1JZ9tFemTHi7oa
489FkW590e3RKvZj8G7UwxnslN1IgfZ50bmn5pARRlhLDHS0Ga0PJWyc/A6KQwK9qCejteEZ0xz6
xeL0SHBZxP0uqyaT4QEv1afVcxTUV04T422MVuUSflUY516w5zB46U48owNvvw41ktpa3vJWp9sm
BwUDHWRcu6wkeanhveqTfa2aKcxg9ZHPd44Cr4Rm3J8SGa/CvGA5oTOnVEkX8tZQvlQebHK3fWFr
PR0F9ctsGU279UwdoMINZfLsD3xAx/Fi+u92MVwKFbUJxwJguLvEMIn8zD1Nmvs6HzuNP6LMnwPq
jOU28yDs7buaARwHUDMJk9pTCt/XiBEqz3gW9FDYLpwJrjSIpRSmSOuVzlvnZuWLcECr7hAJIhxG
fuRhDWtKxlqR64JGcJjrduE0FuLI9SaT3Nbs8UREDWfAg134tJElzABj5gDPAWb84Nrm07HlRT7F
hyl189yUklquuCzpJRNUhwFabG46jCLsPGVL2mCeKcUzCz+ZzshyifTSi9Lhyg+mBKNzMTmIq7Eg
ktIEThEmtKFDo9Bz885XyySchKnZ3DPGo/hlrEadb2bJGwsbf1gN/zwarpWyenri1sB+AUlk2JVY
49xwHsqZ3rR0Nqk8nuORbign4xfEnpEVJ2aDz2KTSGvdWAaUCpzUhF0eIPgYF2xMdHuaay/flXBW
3sXg8ZhpmpHW99nIltf/CF2DPn7/7385HL7/XGbYQuHrEJh/1LfWn/gub3mfBK458ZWYTrz193y6
BGWHugSP1rEhkAobu9Z3nUHg5JLYBKm65uzhfKU+fdcZxCdv5f7gt0QvNwny/iNg3apd/eDchB6H
KRQFRKBpgKv7Vduqc5rhbMgjkzkyo4765bS11cREaNH7H67J1bd/80do3c8qGh7Ur6/EC3E1YAoT
q/9JzxiEgvmMoltU3KvbpOVLvSESl+9L33yF4ky/6l+/IFLMv701nj8kLVbL+L/18SxjpBInyMIk
ydNDN8yCapWBo5GWPIALqCSEJSd6usIZr9Dnv37tP7qsHGzWjFwA1Mz/RTKMlEjrhClxZaYm+zmM
Q/rgiB7ah1nncfE3l/aPXo1wNjcQUDIWp9Vz+oNUNCeY6BxqOxsBZefBiLqK0kolG4k1aGynv7Hi
/9F1JR7CW7OoGXFWk+GPr5YKjXOhqPHhZuXBscDfDbn/yBkfjh9nhC3NCvYVeH77b173FwP1egOt
sRnMsGt5BTfUz687eWTDc1mHk0cfwNJCcMHzwEPFfsPa1G+1wTPyrz/FP3inFB8RlSdIBuLuVwa2
Vcm+k10ZCs7ucPtIwB/lbdSc5/7ShwWn5TNBBDK0YjWe//Urg4f99e51qAARAJdXpKu0f3VuA6+o
nZmdyjQYlHrquVs45jiWIijGcvKusO6cJ7URBUfEH912L4bEO06i0aRR02TKi0ePXs+Wsd+NNqyC
DRfsvA/6oSc4QcSStw2JUEp7dW5amE/G+swGKkQdmRirV9XBFEThspwrIyCScJitXpT3TpEzgZeV
ol217yHy7FzZutXWIwiEB3Gs9KWjsonnLrPiUMqsuh65LUzEZyKK2LWb5sSw6tQO86yIBEFrHz2u
gJ+nd3PXRxanHx/V0EhrsIETpeDQ7uM0X7L93GkqGq0BkHAa+qiWWBGo8cxwszWOB0THpsWV5rgM
9SQbKw8q06TK96Ho5sesM1JieyLNb9wFkeV6Chp3r5yurcIm8XIHK86yHt+qoA1tu63SHUWp7GPo
ZJm6o8YqBr7JTKM+k4TM122dvzxPtUt9CPKxQPrIGvsJdEZW75PIQJeTXZ0/xx4Rx02HwGyFQVuJ
e8V0tDoEfb/qRIaHuxIbTWvvemtyuaPNeLhw9WxhwOulc2wu3vCR9NOgd4Ok0dmuhW5Be/XZssOy
651QrDJFR1mN6+yzncR0jJMI51iFJwy34mKoXj9RX8sOX+nJFY+wH5HwMF7S83tBp3OvEXANoWs8
Gn2VfM5L/HhY5Cw3ith0gNu9xiiAlZDBWeHOWzq5Mlpk88nJ20cjj5W/x2GTJBcoRvTeboxqbHN1
gRTntJe5haRIm3btZNiSytQlvrlKOKKePcVaWI1mEGpzkPmN6ZJzPylNpZ1zar5QeJhbBnW5Sd3c
8FEPTIbUZ6JsXOMxKbkeFSNUY2jpPC+R6NJQauHqJ6bBhT6TfmcVeATtHitrRq7rva1TTlzbZM5N
RKXOGyYAP7Ljc7kQxKXjN3M0anHryDmy98DnSMFhXDF8qsnLZFaPi2nVbJpohmlDcvlO9MT3q+OE
MZoWERkf7XhTDrX/ZSwc+FDgVwjnaoGx8jihGp4GrYFqZDpr1XRX+u2wbMzY5lRqpxiUMHk6+jGZ
AnWn59klEd2UkcLss6wiZlQZt7FU6hHZsb2hqtxuqMTtsXt1wdT0yIQ5hw2/857suI8O5YKCtzVH
8GOcLbCGbuYycC7MpufgVNTgJjA7dQaJPYgayVmMBZVvX6bFbeKJ5b60KYo1xCxeMMgUTwRq1Vtr
BfO46jdqoKvVLK5ikEivXS+Dd8wrzYuyaN3emkUHjG2mC93fFKOOTAQBz7j22oRU/Nq3+havdUsb
axUcqjFpWkgGAddzyTL1megv6460ehBaeBlzOHWJu/LkpPviDwUZ49gFc751JpDnz21qo54QwY48
szqenCp7EqNa+Bfpy3vXsx0DzkO3gwpYR2kYgJSgvbwq3Sf2/XTCt2OerGCMLIKSMJvNZ4K+Aql4
4D+bpE/om1RpU37O4Y1xXhKF0YZTazWryOIh4cbY51DTHDJnG7xvjL2llfPBBaUlemIodn2iAhxz
zD9Eeme41SLDCH/4CARsch8bKIb0Zyd+7IVdBJlq07eBf0OnLlbFRAK43bSOUz73U9YHOzMXKcW0
GfXJGw/PwrBzbcYZG8YQZX0aQdXCWhPQE79RBvOgTQcx/jzqS8hWpuXHN2tbOgcF3tax9JsmuUyl
lyoOA0FS5yE/V1CGYFVaXzUdRaHHthib7mSmf32BnTr76sRBuPUOvQXFaD/zbYtCKuVxGXaGZTsb
qy3Sc3vIo+guUEiue3S3omR1h6d2W9K/vVJTvA7h1dAF950iXxaiQ3R6C5t4LnZp4jrDThVUrw2b
3nSS+CNopji4j4mkx3QrY0nfLwkZtIPv1+54OmQFxkWrmYvkXTj91J11LQZq6g+ko49F2zZBONv0
kl/lzdA4p6y5fsoXsW4kz+kxwG+dG33zFugmPzNY14xdxH4QgTSg87s61Wi6zjnva1ke+5HqdKj4
UYwsxr4kHW5yKoKtS0xgHNYljvPuwE6lm04Zjpj6JDGhKu5bI0jHHt+B3cavXmVNgqGFdHpUl1G7
6nhSIPrCkapbODKpSm9rTLf2UcPSlyM3WPfxmFKJ0iTJjVIp0Te/S9VmrA3jvW/H/oi+QGIIWtTg
Y7IZ2WQrtLd+85yUSQVlvWSILI+X2uPwMdQmkDHmLUlp7EaIkjxVv+SuYr7Szv1hiOq6C0Xq+G/g
ljnnzzGWYlwzhrubS3d46lXhfE691QViqE6+9RqLMvOXvn1VCY/yXY6n0gaFIuLyKEZmp214rqLP
DPoiPL11HEna57NofrTRrgfAGkZ+amejXD9vtRTHjZk0/aVGtzrh6Z+isePBkjPaezeeBWPdL+cq
q4S4tRnsfIY7h84sG18uOyrgcIZTqTxZO4ei5yFULpGQ2wlOkTxeaCHCYZrOyMhtLvwSmRN843ld
iR6fYQui7yHt4sV7ZPEGNwJBA0lMNJHstnA9/XcO8+5juwzBizt4xgU+kopPcvDEhV05tDJTjEiR
uZk2tJd2dsXUz/XIrg1xrYbN7AH22Sx5KTv4lDDstjUPpmVrG8NqTyd52hzhqgOGQNAMXXsp9HpZ
UQ6nbe8BRdyS7I1hdfgaKCbYVEwqbH42Nh09z1bjWed9IcCSMN3AwDLUec1sgrrqd2cp+zPwKKV1
3lYjbs4cSrex96huYB5Xkvl8UMY4GPsePoT3OpPHoRvC0FFxFLV8OIdhXBCADa9vh5Newrk7mQ3J
wskGo432Sa77eG8MDlXFfaRb97Tteq++S91EjmddPk/JqZnOLDMbB6nG3pVjXLElS9hKbMly88UY
aoOj0cYiy82d16bOI0N6YgzlPGQ0oEM8LNgZ+FW/U+D+EzZqfXxC5smHERIkzSsmcLybsW9pNqSB
Pl9W8Myui3gUsdMpsfcIpXUSUrjNMpyRaxeMREdbGyHDjdF7V14q2nqT1w58INJ6cfQls8lRH6xV
Rg7phUyzBxypDUa4gMsn34LUy4pdwS32mUFg/WoELjDX2NKErzEE1OicnORfQC/r5QSaHaIS3Ezr
C3OZ9GJQYn7q26q8WRKMjeomxSpSY0oLymDLFI3z08ph3tMSpw8L2HdiJACZLphFZ88AAKoHV/id
z7jJHj3M4BNPbTnF6TOQCSveRk6ROJvYtJuLGUrAF2juxXVgiCanvbnrniCzQ3StcwWJyHMGpzxb
rExfJkTENWAdN8Ynr/M4D/Nm5uveOwXrK8NxPPyoVMNh6khxkCxc+6eKurdeljRbHgpcC3TPYoV7
J1A1OTtRtRafoemqc+yxK3cxb+XLmATtLTNDwyVl1TOzFDUa/VBEy1VaVibzzr4zjxbaXtjuBTED
qD4SxitTgvZ4wsc/b2cFLoymcH91Peu8eBn7MbhylOUaztZGE8T9x7M8Obb7XPahJTiisOVqM3tD
d315v1SpApDFjtFHNxytcjN4LdVuOEPKq8icyTCSNcN9PJTqodFt9eAUUX7BjgzjPBvR+Dzqsu5J
+2NAYCMV+ZlrD8Wdh+mn3AhHuRrbY1dkPJOwMG1SZcTPLFd2swvsKXnEV4cSbgWdf5Ia0IU3vRV5
DyIb++teLcvdQNEsI1ofi+M2oO4Nq9+orVO3rNxk33SCWXeSJfZdEwVJznCT4xa9X7Pjh14LQmnb
pwGj4ZbUsXOIeJBfFw1Es63j8GQsLcextiN4qgBXb9GlW4et092gRo4BARvqCzPQZbVfs3jVtkLL
PcOHgvcb4O2sw68n2v+44P4lPPSWP1cHz1/YOQ0v1c8+pK8/9E0gNJxPSH1ofR6bYMlh3yc+/c0A
ZwhglDC7iUsGwObXSqn/JxFa/idbUBscICIGaD+rrvibRAiUzzLXykRrtTjxn3+S2sTt9IOO5vrA
+HgR+P5wAz2BGMKf/6AuWd4Q1NOYPqdSYZn2qVQb59n8ZpL808D/zxLW9xdhDSe9CmIQa9XPL+KU
pR+bc/ysZJ4cVZo7ticfjbpNfO2Hq/8HOuQfvh3irlBDvdUe+EtWPXbZTAY6eBK6yOF8EeC64UjJ
dvifvsxXG5hEskI5IvL68xta8J1nXus+2u1Uyl1lMsStdTJFf3Pdfpao1uvGywSoMUi3ruuLXz+c
dM0BtvbjkjAGz9zIfojpCoAvbQk0kdo5pw9DntgauOdfv78/emGqP/FtyvUeXAPFP94VOTfg2Dnm
o11mEdZuojTMijUVeC4sci8vrbBhHnbBDLW9/OtX/tkY9+0tu7BbEcH5xvB1+fmV67Q2rE4sj61F
vuqeOYuKtsrrFxczhWXwjGF7hhcJpngBX9oa/F0tG9X8zW307zesJVZWj2AXKS0k3p9/C0+nDScR
ElpZ4uxozLoDx8RBMy/FP34huiXXoloPlyJN0r98wtCiE+0n9qMx5O0+Gon3TLnm+TXH8fFfX1gS
/PzSv08DuLTeqjWuwf61ZwAb9s9vqvIMQ5ltcrGa8YqtdtKEfFA08z2RdVPepp3K2aQmpKW27H2i
Ex8XB5FLr5TsBrW3YDNCUuchN6hkDqs6yl4jnyJlBEDPfinVQDouxm1XbZcKylDoLXNe7ya+I8tm
0oslN1aX0rWC66DwTlHi4HzKCLlu04HfgyoX9eINiyMxugzGbbBxSFyAZBQ5/DLDibFxVK3tG0Ae
bbs/jWyxnEt3Gc9S/IXEaqG0pXvVjs2LLNFfz3uActW1hH34YHv54lOcPZv1EfUxAQxy1EUmocKe
LpvWGzH2dkrOm8XDDsSIXzi33lQxgQT0MDS7hgws/axqQf0xi7J+F66fubvCxNZzTMS4u9MYC4KN
13TY5ou8NPwjrH79cRM1ibldDK+et23nNh4ezJocWBzjWFRjpOfd5M56uvPNfLFPl8ojclbm6fSc
GFXyTgjOlZuoSy0sfmwUvehFdNKMX0fPi26WyTWGi2n0ohFxFI8fxj5vNriwB9PIEtx3A2loE/WL
TQbAbZ4zxjXBoN7LNiKaq34dhPpdu+RXDMMxPq/Z+aIgbsNpA5+nsdNN001ECRtV9caFQQ8Ye86m
qdPMvrYWh7nrkancssd20Akm0Mwsjci7VXWARnxABEILGOwxH0iRii5vzT14cqxjMTPopHElHiAj
RuPclNpfBkk+Mm7jZNgaixkJcx/7bMkIiwk3mbsQiltNvV7oWbHfPkQT/llnw9kW2j5Wxjp2InaV
WG0TRHTXHe6KWS8QKW2z7L5whmO0mlkmMRQsEwN2tjOqQxnVXrlWmnkmRqeGpOPByzjF48YpTaOq
7vuky+o2dCNs6u6mbhsbjLLNSwGSxY3UHgdtD/9yHIgNXiQMwk2CZGhXh95Ouy9KQ+TfQN+R5wHW
8Oa4FqV8sLspbraD4xUfYGms+Eszd6NzAaUSrnPHBMK/hM9qXA5rVwb1C5aRfNYysQjJy8q0Dn43
l8tVVLvTNY8FN76cm9igWrtFLJvrIfPZ1IN8UBCnF8HFIPlVPySWaMZDsnjSxqZLrdJRiu91Im82
OwvGj1hkp6Cc20cvt8x2Uy4cXXZi8YRB5iWorIOhZr95jZN8HvZeDMc65Bgo+KvObM4zXQvxGLMf
zqZuPwScie+1Qou9E8sURZcpSNxiLzVlUo+Zzl37TnulmbwH5dB6b33a2pPcFKXG1rFxx9KqH9pa
BHSQzHzdg/PMJPDEaYIT5HBOTq/EYoTnCb/Vpu27KbvPKWzGt5V2gDPvtF1XtOXUdYwsZ5jCcs+M
Pl74LBPCI5huvSstseHsOIuNUFWIYF/3LokqjhQIl5vJtVq9EQZIz12arSYmjVf1TBUc6LcNjP1r
SgTmq7HLOKEz2IiDcCiadObhGK0VEG4qvpDSIgHepxnlPFU/OcWWZLRHckYIr0cpm5LzkpWFuZYY
mV82OCbSTVrOmBut2YuuY8oEP/c0YppgfVy+LingRmRehNd428drR2vlTNNdFPvuPZE1Zh1AdZ04
BJ3Yqf204tH26PZklSx0ggojRZecx7WfPvVa2fDYkmy+Ek6CfTOoaUTZAnCghwHHDF0WsnLLSwXw
EMVEp+7nivD5M5CFriGJbERPJoGatxGD292MV5qulcTKPhJnUfgIER6eSVua503rFrhOh5TU4Thi
CIFPKjX+b1L4IfNh2JeJTTaf2HcdPANCS/OwcrrqdKH3xEOQUP1DzyzqSSNuvSaWahTPj6oFyVsb
BJ5XPEgDOQTHuGetgwmxlMe54ZjjXs6lxBKDmPqKsde95rhb3AtjtF8yCrC97QRtMSeZ0aa3Ii/6
52QWzv1oGgqfDR2ouLjSQIJ0Zs67zRg54ICapLdX2lywfy3AB+Z4Zma48DLjZm6VHYWN2SnuwCKo
OHHjZbpZLKeaeZGOhGzDXtHcpu6yOoE5NBp73jSVoOUScAYHHgF/HauIJuNUlajdSLTaCSvyJgJP
KmMX8B7qdGEvqq+061hfxjQfznq8oLerWx0rKw/WigaX0SrO+eqQrM4Wqw3JRRB/rYJlZrxotD54
AdlBf114SoKqzOT8ZsM5wOo8IaRsKJOK38BdVDiygoThna9p3dhYCAvZttNufYEhycdEuKjmtcNl
ZGwSARSVnDvsQE92rSAryDZjb+vKnRCQV52H0Vfe4D5qVHTgb3cFSng/5bu8rMezJHfBvZZpXxHw
NqL8ka8MGCfCxNgILMRuF8D9gOnPhyh4Y/fpvHwbr//n6EqA6y+NLWcfry/Vz76Wrz/x7dxqe58I
wfx2VLXdTysY3uUI+7WhijPnb2YW2/nkIX8BnOfU63JYYQv7/aRq24RmGJJKh8zMusMV/+SkKtzV
e/D7BpZsM04b9uPAMrELEP9azw4/nFXJIsoaZIrYzl46dGwS8/i9WIWYbenL/Nw05njjM6J7gmyt
DwbteBnh9XzFq3aeROGL6/cxw5a8nZqiuE95grxiUvcd3A5SXEWRn/OAqJjbhCV8nGfaoVB3GDJj
o8yN/IyjUg5duCsXkjM4cSFPGAuJjKybJIbgZoW7xp7Acg2LXH0p2sC9r4pgxb5U+V1UTcm0qRbD
v6195fCEmpzmrCxHdVfqIaUucNRDmE1pfDYiDeH+6xBIQwDeUSgY+3c8mXT3ONgiitBKqdUJPRcO
QNIvrKU+u7r7cbKwkUH5rObDAlO9ORXTHO0CZ2asmqz9LBvpjmxCO63ypzht3gvV5VnYMibmM7S6
XcsRATW6NCXW4jZgdIf/wXx2ODOc+x4bCTsREInRr7ADZ6IizpnrvaS8aFe14xDvIdwPoUGoySIz
YbH9WpvGBDAKzfe8n02ThOhU2Xvbwmvo4p1Wm6pYMcVyFIOxASnD08lO1tyCQJQeeIIY7UvlGG2N
Kgz/apuIQt1Omcwu+t41L222uqxDo+7ZflLbxGI2NBoAhxZmdPB75d6wuuhnKaMygB5qoahHGPpR
14OKaVlRAwyae2++zDjHFNg+fVAOtrvgHHCdYnwAIxRXoaWU/RTNOL63VCnUBrbesj0aiUG9FfWU
H8wF5PxeByL/UmIHe0+TAmLI0iHkM6A0vA8uV0tSYTEAAjlNTqOMr8tj25oNmCbEVV473TdI+Wa2
NDtnDgIG1ZxUgIjSQZ+FGQcTZHpU9eu0X9gn0W1guyEzmejOtBfSVugBFQu5P8BBdfP+jgFEeVv4
bMlDI8M5i4W5aU+6xZWPRCdWahGT4+7o6ynzP6vpv4TJId1fK/n+XA08e2mG5KX40Sr4+499W1el
SREHMhuzAKw/LuvKb2usH9Bwy72zHtDXWOtaY/vdMGibn1j6nNWTRRj2m8vwtzXW/ORynCcNyx8Q
mUWq+QeYYOGtytXvayzZN0KRIEPlL4pPj9Mtn1rkdvJB7dbum9XCmp9UeXqM8Vxtmjl5qvrx4Gjx
hIuFGVupztq5OXYnZp8AREjS2fWTEBTDlvOTV4MrqneM3k6k9Zxo2m2y8ZpysnYz0asUlcsdZJ1H
/Px3g8hYPIMlBK0AcnBo2Pyxi9z2dnJRR/HxzIm67ijPC4bgYlQ9nm6fxCRUOcKJVY4S1e+VoV/4
ljDFr/0w77yzpcHTzrwbBPuXIGM+Uadn0aSfi0EcNQzswXHeWb3HRErgY0ekPfIGAvfYm6puuolF
95j03htmlydyYx9jkJxqiwNkalkPaBNHIwDMcZCvdKdxwNSrJjf7B3P0LzH9hD0xEYhIt3PLb9FL
b9NPLUaCTIV1kr7UhbiLmTeG2u0+eiZGBRi3cy5WlTDRMoJra67GUC5UE9ZAWCHqMT1JiOvFFZKB
lXh73U4XAObQbUqBcy2N3xscpfgtl5Ag84Fsj00GgSzVgn0vagmIMp6HJ0emU9y4a7EK5YjJZvKG
a7mA3su9C6otxLGX0xZm+sk9YOdtkAZPXeSqXWRhRvc7JlYm5aFNHoSsYflOaz0c1d5wFOucQY45
3HGCV3tGZdOwhbpqH1qMdId0TOezxB3So7ZnlaTYL9TBOF0ucee+Yyqh5QLWGIyIoz7Rxi6ebeMo
iCJKDSe1LRrzKujpuG2sAWNEQSWSZIizy/wiPyE40B45uaQJbsi9L8mqNWU6+P9IUv/fukz/uKlo
XTnfah44KboFxO7vK+kKf/zpf3akwwZ9PX50+uajH4vht2/x+jf/r3/4Xx9f/5U73Xz897/e6rFi
433zEdOo+vOS5AncjGzh/nwl+5/X8b/Ox/7lj3/u21LmumzvcDhDLf/WVooY/22ysf4Jojh+Tpa4
Ndz/w2DD/SQZ5nqBLXFful/3mN+XMjCWLH2ozWQYyM6uC+BvF+G78v9XxHOxarS/r2Q+tlyfLSsm
Xd/mn2VZ+3m3SMVVrUAQ2mE7xGjkgiAYYjampYWnsCV2LvHeHX3Ot4EoONV56gj20hDabr533CTf
u4vQR3PsHVcL+arehbbxn2flN0f9X547/qeK6+KnG4u//u2OshyM8bjoGUcx9zKdHxj6GOOJc2DV
dZi3AMr//eHIhA1EBKB8JmGBwzzL5c7+fksZQn4iOIyRnoc3niwk/X9yT3k/zwUA4oLqX7vm+B1N
nt/rff3jCaROzAGcuL/3M2swD12xBNCGSnItY3GQdmFeldHk3mqEHzfM5mXg4UWLxdZqA/0eG0yo
t1UiyxcQeLYPDSufH7slUbS2T8Yz6VEL44BK1EOX+cRLyS+qC2fwEnlajEPHtjGYPIdIZWe8TY6B
AxOJDAzbWFYV5CJMjbTBZQyDwN6PwW1GvQVxWEua81Y6Nfmaicow+0BfSRw8mKnB42QRo3NXu7nZ
7Z08ib5w4olxeMXlrHeiGBVqd1+kn7XO2nrHiJtXwMST3fkuecNtYLhuHdZFUZi0BYxjFqI8zlk4
o8Q7NFpadYtfvMW6m1Zi+OzQCTKfNAq/3q6nnzLftDEB9mHjz0rF50be4QMzq6meQ4VCxwReGVaW
Enq1s+rLD6vZ99Xix7zC+uX/fXHgg3Qt1h4J/YH5C6vEL4uDaprF0sAAUrPyL3PTJzdJyXjzN/O7
X28XhrSMjyR5CIz7tvnrgTUoSNlPlgCRkNs2hVdOW67h3T45muKFfs6/fk+/2sqlWFEqgJY4BjnA
KgJ73dz9cEBGO8Ksl46vLNq0FIMEKB6p+C5f0iDoawhXLIcnQV1Z7c7vPRweloeDY4NM3inylWlz
WvP8rTbLkKinrJOkJxI+tLb/KIZRivoxJhtcHehiAHOSjzWlhjHsamKKOpKnLLGD2nh9r2cko4h7
DzcX6U27xXq6sgLnE7ubiRliTGSrRqq0OQ8oFRiubIwjDzj82LbIabBVuDi+3C0LjVbA4No5CMeF
KcMmVqmQd5FCS90UnWOv1V0LgFBTNl3o4KsjiNUg7R8Vna30iZ96UxMaTWlTXUpB/btZJv6j5t7K
t24nM5J5GtzpUZ+aJLOXTlO+krqGPBA6cz8Gmbgnym1UEqqvRktgECni8w7Ff8FAYbXN3EzjtsaB
U9E6J9zLDr0MT/hizXC58qV8pX1iwb3TrpuXfvYMCrTsho1iYJbu1VwxgDlJvRShzV64BPio8vx1
IHkJLWLyUrldLD8ny+qKiDwEZk0KaslRvAjKddV2zBHMKYjlfEji0CBmXMAJtm6WhZkyMU+0cC5H
PV70dtm7Zx5EAUirk4pOejcCqUdnah6c4luT1nYhaP6QwJ/NyRb6TbVlqDr7J05jL9nW5dt/tqik
KI8x24932P1JzBsxJhtY7rn9sExWv06pRgNvYia9YZfQzQrqySlpQkMDz7Fo9S0kisGQXAoOR/Nt
E0cWxu0Y9/PGRB+m7YggBmEE4cBlVxO+nW1LNI/Nb6dj/8Sucv8MPli5xgGobziGFEF6FV0xbQ5Z
6yVoINiXUWxVa1a7kdRvtsEeLjD7Tu2HYpuKRi0RbSYccgnfxsVrTxrUnOPOMmjoxmDUkMEs5+UI
u7B/JgO2oOD9aMRi/HxhZeBlT8hVAGqWtHTB/pwdc9vrxX2w5ULFtCGb1eg+7LBaqY/Zt8aHlKto
hb4Db5MIspPWJHfsnEjGUo6gMCAS9bvCmrorT+Yg11WxVBVANZ1ZGzHKKQkHWh0vB7E4bx7X+KEw
jNg9lU0QpFvG5FiE2IZPxoHddGJsXBQYd4vrnU+jsBgS4HarEe07q1K32uzLcd/YEiSKk+sUsTqu
qhBwgaK+RWqyWgPAi2NShO2XggUG61RdcUxpB7e7X6Qxi11lM+kUzIA+3FExmlW21x+7szDiQ+D6
nbvVPA8/+BRzP4x0DIM6yI2k2Uk91Q4qE5ONmuan7AiNA85wUC5GT9CjmMF0r5JeOFm1fJXWWJwb
Ws/idFwa+WW2Xe9SmXHzkSx10+2M1naJWsFvNPhudSlAO1VUC0AQO7/Hi92d47Cfv4xEJerNbJTR
Y1NOayV8laQyjEXDMrUIZd0G2HZvNOfHGsurA6HGogpahwz//cvYzAkAFDFhmX0x+Aa1qLqJ36rY
adDAcs2hg/NOvsUqXXAikvagtnQpcv8RW0+Bsy2T2NdmHdxQ32QyufZTojhqmkd+Xe2Y7Vps3t5H
PB7zjUHZ3Ye3uMxlPQtny6YOChOhqZjkGSPcWo5vwG5z5qJti5cu4nbl7xCklWfQKKnv62dmNUk7
Qy8OitIc7dXJ7tQHRmG5tZxGFsNVIh5DvYJBXGM6aaGEU6BFQbIRsoPHvs/y4BOnLQP/NKea0sAi
3jXXQL9VRb/fksGBA/R3ufiuarYIYPE5oNPY3zWB6z3DninlETbw6iNlOugyIkz0Pew+eIsCIAfN
Z7JLj4aq54jPMD6DIx1nluwOVf+/7J3HcutYmnVfpaPnqAAOcGCmBEiCTiTlpQlC5greezx9L2bl
X52Zf1dF1LymmVJcSQTO+czeayNtBIvSo3lj58jwsZlnbZulZGG6Y12a1T7SqQW8gAYv9MYgZhvW
R7b6PLad9qsJavtb5vBUV90cRmfCTZXXaUiQKRgIc3+SEKwtmmNM7/sxzR1Yqm2NBwQmIRGKwu5l
7+Zl1P8UgtGIFyrgATfIB5i2Gng2+KwCMdXrzKjbHsJFjC9lWIIF78BUs1TR4OHBYkLTPK8Gx+H0
j+eleIzYyH41ECrfnKXrzqCarBfUmupXEQQBwfRRW1H16At4mUzY+PmyVkMdCVdskB6ecPaPiFoK
WCwkpL0kFrAf13RCGXss/cbS1dWEbSCUCPQisWHon4AzhFhJMY+UcDNGlVpRu3PA8Vu4ABKosZiO
GCrKw1I+h8gRHzqe98YNZplemxQC4KrK1OA8dU42eg4q4VvE8KQgM0qz8a0KBwkvhtVX6c0jOSqe
kVf5Xk68XSsW7iweuQTTy5iQS0Y94ZTSjdOou2hslGAsmlr2lbNpIsySMumnHvriNYWH9m2nakbu
aRLar6zS+PAJIsUIHwU5kg9BIPx3FsmWKnKqZqLfnK4Q6yydzMelycyPjp3zW97x0jE37tgzqim6
5o1UiSwm43SJJpKOFVVfxXSdkTcMxfCaFwGa8IZTe4PmEtbMglwDsMshHdkwEjxPbh3lwaCWP7k2
WwxvjVbcTbxl72Vl6V8SFClULO5bXAPAK0IvyXWy3PMstYZjZVtZw52O3/6CjSZ5HWgCmO8i9vWZ
1cyZZ7B6q3fWELGBnOohazcEF6TZ2kltDHttkFrFOgrslJB7WYPSEVW8aKhSoatv8csoQGSXtqpe
gF0FhjspRB/eTxFho1gSxuJBKjo40FFpp9pvlKXjiUQvNTV0G+USGCwksWRo5GmZjdQ+iwDCGBF0
MF/QiN5IfRRmZs3yrt+mdSKwpPWAmkm+ExX+qpc0pqTc17LKwR7AAQjRUANqleOmLwbahVtaGEtX
5OIRpNAQvY1blgRqHrOK5RGT/lxYSUjVOAT5hYT2scIqQhkhXD3D+0fUSJamCcxQqlZFd80sFspl
XvolPdq9owQhc6Z2ib5FIzOoAoWRWJe0QZn/zSSE3wcLchwb62zmZNyp9gAflvhUvGG9u4yFI1zh
YCnbVIFoKq+sJ34LGdszrQyKm9kC39vX8ROyGPKyvaS2k/55meulfIp7JPfgGFI1eOyTHEHXKmW9
DJQb6Wfj46pIoGqQ4GKLaxzpprBWTEYaYJ4LzUfoEnJP7Y2V0OIWZT3DVTelS8oIjxOybJ/mpoNl
7bYRtic2vsoCjVoNjfakRGVUHIu6GcZTa9W3UF+I5anFqHOi8UV71NTqua8NvGE5GzVyGqohEA+i
BXhwyklxFYC95+EZ/w5nmpYGhrlK55zyxh6BFWhBYugv6LnmH/wukBlUWMMwweJaZH4R6uNri3Ak
WMvJGQ41ujh7RWjVSHmiN9yGeGiVR4XaeloVCZ5GINc5qTb4EUR4TIAXqxyUM87AkryyLbxjXXcr
exQMfkVVe03b38CLkZEta7tcZLVzZOSIvTbWqKZg7jaMkHX++DxfgckZ1VktTasxLzHL96nsz3WX
6dEa+DYL5bmhJPfiXDGqfaLnYbxOnCr8QUnCzRvZhQNurWibe1Xm8eLPrcxxlgTorrDbZN1lQk46
ivKQDHlocHVbeFgp2QlFKEYMKG4dRLnuMWnK7kdN9l+CmLzvhb43fFXUOn7Nqia8hqBlCQ9lI9Sx
b2mbCcr2NH4LFRANmh2DA1sKSPm3hMZ+5lcv+3VuatzeBY/2L0jBuDs1ZYp9m0ysYZU2tqSZUGe8
XCwOmmk3kHr7NBl694wpgxJ3RvyB432ITWuFqW282mVJdLsx4UzdRq0Os02h241XI1qys5ZYqc16
MgwfVeAdbwvlEikZ3BCKR06WjsEpUtA8ZlG4fC5WAoeNyT9xWWWLnB7VzRQbOyET+6sOrPAamPEU
eEm1kD9qNmlOX8beg0spIVKZV0RDLfSfodnfh2a/za3++UT2VGbf5fCnudlv3/H7ul4lLlK3SPpB
rAtPldX579lA7PE1/uM/1k38n9+3SsYNUUEi/E27Rlgc5IZ/zM0MSTClpd3GF4TG25xR/87YTJPq
X4ax2CvRnzI2uw13rZts/c+TicnJ9Ib3HP+NORyGEZL62mjn7pqktYIKbdDYPOlVeIGcBNkmsbR1
nPbAtkazO6cGiTN+GZtqu2n6mDks9KBO+Iyf9RcMWc5asYdvvSFNpOuSeqO2mCkcK6TWbyf5rII0
x59VHRpYQ68JyoLt7AQJ6snC8KzCOElTcW4FZ7tXW7tfNbnyI6pxOmnm/GC21XcgjIFAQnVC6VI4
Hcswre0h9AR1vRj7iEwLoh9E/7SUeXiHCOzGIdZH9SKJZys8LRxQNiUqMcYb2lml+yoHdGaP6aJl
2J9ws4MdgPTOFZ8/Lvn4LnAzYvqC0EixjkCc+qkOZmujDY7qa30JWwgsd89iXjJfi5fZcRuznE+D
qJ+7mfCjrRBzcF+ViN7WwwQL1I1uTusiJscDFZSBgjshM4QE9/CctN0Tm3jxQqaRcZzMtilIPWE4
/ht5LNSLG+4WexPLPUrsAsgfH9ZHlpIUvgJdP6z7mgFaNuQZo8YpMNdpOgVnQlqqT7p+CgIjF0wh
TMPvkI6fw0KPhn0TIoyQ2LuFDyMyV9aRFUyPuJrkFYMSCHC8cNqXKovEM2c+HGiadbsPKFndgmI1
QXfrYInsgYZ/yNwiORMd2X4gsP3WA0vylRyDnBG7Gr4i2aS7hLQapghN8Z4GTDApWxi2yMZCeGQq
8jB0qTxEjDbOXQr0fTc6ZDJZYy4bz9KNp+D2w6O3dbuwbeCkAmJfN0KY97NzKcMyZE9fDI6XdjJ5
Fw1hKBk6WkoFcQJZOKNvq+r42CZO7E9Dk7pJao7uvBh84hzzEOFJrgvt0PQHXkX8ZjfwJ85evFOx
s+kaRkkGnu8NzfthKu2X0OxKL7vFMM1q2a2Yw8LojPsN3nUvJEvBTIlXiR3DXJdW4lHSyi2FEyDQ
gHFvZ1tuYdFimcmGONjItfH+Mjk2r0EgroC4mbBMlacTFklVbCVrhJXaqrRZtSrqEnj4nd/CaRFe
XPI0APmetxWjT682hg3KaTpgTZibIaBdWxZpeFOlxrsqTI5jF+yd9EqbLnfEIuTEJiGl01sJ1gyl
8d6ujXBt6r2y78RIREbqPMhobrZkndWrrs+ER3R458spe9ZIgzU6LMwsoLJ1WRnGGhJShHoSVuvQ
tVXoTTBE6GcgrVr8EnzI8wGT47md4/M8BcegRDhaDiwrVQY44dAQoG0wS8+eHLWIn8CfxDsgTF46
aE9g983jUJuI69AercJGDCxDZYd2Mf5ZEiqoxh4/F8Sdm2xonpjJCDS81hVR/2voDNmpZPs0I/Rj
QtnYeXVz11zhoEWXop5naP+pZ2ezuomRXX12Q7JsQz13mK5BeaHS6/xaodW1aJ7gShXyqbG1fFjh
n2bQVscEiKbTjwxulD6qCDzYPa5BH+r/TRNIl+2SFDhsKgCdt875bkFnL1xeXmoUBKBGdJvMZE8z
VoeU4UdbAbegcjkXtu51mOFQtgRHynR6nTaX69DItpOO1VPvxXUZlOWqQEt14zH81Y9VuadXG31F
A8eRqbfEjVmYlV/hWL7T4mz80APNPADl87MqQ9xnVfa6F2VfnuIRgD0tXOw8o5BfKL2VLH3AZzmB
qC8meMFFqoeAK6mb9BrKmpBpcuVBEcRqduLNgCa4K3m419NYG9e8Zf/i5l1l7yGEVM8VsfEclBHb
wg1gQ8dmo4D8xxaUNUIBEryarExT12MDCwXTMphR3o1NWUbaDtt173YLhnR4IYJhVVYyN+la8yMM
o2CzVJmxFlEhfatEah3YC7HyVkkUiqHkAnKY1HrVxTAArDBwcvbfzK8yNFlcfH1ISowl7qraqY5K
TnYYE83lHum3cewduMGOyiFXDWOI41fAb2sM9Ayloej3cWTdRltjbEjQgVb8bs6Lda6nHjypzNNT
KNPAtbB64vaVpzZtXsd5N2T85NJsfF2jxSzN+FSZ5gViYblmxomGIxuWQ8o462wDkuMJDJrG1Usy
B7J0CdzaNJCP9qbAaY9VdlPwrHZG5TZ1p7wUQahgkG/LSxZqElL6HFyWlvMs1os1mnNP9B39u1ke
41ryrOYFmUcQAhrmCOe+qjcpoR76MJIWnXHdKQylpAjXWKr0NZEV05Fdf7Ip+l5QHDAPULRub7ZZ
eH9DxWG8e4in8JNOTnfjYVD81nKarZzoFbRFIp9o5sTJCG0TF0fn0Zuj6g5/zIWNTbXXM6Pb9ZNi
PCRZ/dOm2s+gaeUR0Gr5RetZeJYGtbhP7ix7irZ1CcVV8uTd12Bmw5VUlocCI8JqgVF8ZKCKtLcV
Agxfkh8tvVQvhZkne5td3C4jPm0t8rA+o/KtLkpGQ2a1ufap2TXjvCIYNioDutpJjFNsOY9OMZdv
Qqsj32wNnsdePNPSLyujrLi/4mQWq5aGArVc4Pcpy49+quprDePwIVuS8HmeWoTCXDRo1zoXHEhw
F1fYjOiwMqgftOudad4PEyGJBue5Lyw13rIm0Nd20mSfg56Bqp6UBhvJSDdmtO0J3d9Rz0dmiSqt
ux5FH5HSVA+qOiQPaTpWB1Mrdd77Ytlh7qNc0pLxpCPpX/P3gMrjmG9ZzHvAhxSwFJyBYnJg2cfA
qCq6nGlP25UcVZWLPMblhyIlH3akRGVf7Qhqtkxncny08akqreeENclt0bMftEbjTXOKizUE0Ac7
CxNyVFhP4+iM5wIN1jnKiieNwA+GbhY7LeZ39N3GPcb4mCyeofRL1SHCm2PlwbbD6QCnsl2T7TSV
zAhrOrBxQTpf6wYTsY63Q25jpsSHm8HooesUZS1xNRQuCc/iUEH1KD3AMeOBFwlrnmmyD0+ZrcRe
2TgfS+OUr9qoxidbLPa467JoWCt6tnyAjkhtsIJtD3U5lPcmgmwv66bymQxb4zL3jr0ymYftEeo+
zUAcfJ3bnNwjzsUGwvLVqTUcWxVOh8d+jsK30YwGYNFhsa66FlFrk2v1qkLrc7f0qBcXexp/Kq0Y
7getYOxbJzG5s84MZrXPvwnYqPdk+kQ/S2j+SvI+ADJr9n7T5+aGbUp3RLxp3ne67NYWJ79rWFU5
e4CZWCwy4SbICS+fz4qNcTSqQ+XURcyNPTOT1mOS3T7wZOQQVEkwXs1GIb0BFdqmaIUu1+wcas5T
JUl2gbSnw9RJfW+10d0U941v2pyMiqMwmS67ZVOxXr1bmlp8pSYq8U4v88eiW9of3hFCgI1FjQgV
tRJmxGyC9yCvXqbScpMGKG0nOZuxFZnPXT1A0lCt6jLa3SfAZ6RnIeVCYoGnURgAerVS3lilsn+q
HEKuDBsIt2lPawFufGNDgA8j+ykc5k1pqDsp1D20Stu1SyvYRgxkttXYe/BUj8j7a/6CavtY9OFD
3ZXM06MT9x0plAmBX/AqgELAsW3v7OyWLxF11jZkEAd0NTK3GLcuhU24IAKrj9JW7uKsRe12Q99W
ApSlbPIAOwgK3pFAJbdG66IYLfW1sNat0QFnJb6QicAOZ8qpSXTWZ+3Q7kpgOnue4/xcjPro14MS
uxpff1A63rqwybSNAqPb61XLvkYhBpo5cJjCLUl0KiPYUTNo0w3jb8dn8Zp4uHEArE7gGaxoepZj
AZiJwnUFsuOokOdHSIz2BYEiIQBOXOdEQh8mWGc9TbqXmdlan8Z1rUpQ6VQbhZqSNGpF6R6jyo+W
VPs6Ckl/pomAU6DnD9FSB7t5BNE5OSHBVOmQ7bu0TVeIvJ19X43hJiWUGQUeIu1lKSqicwKoZdYY
+1IDoTvxfOtpUPmDXIpjyIID0TL4I7QRn1rE9Jn8buwvertuZDGQqTemx7rXB7drWMncyLfMaWbb
dOdu/MDnk5xyRdHPnMQvRVc3DwX+3a3oBJUWoIO9NRv+siB14Iu40LMOEBHl8bGi1Vs1mGT2oO1X
tgr+tLFwGzFN9svReMxwcvFEO34D/6TUe3ckEiKG0epBMpg2deo8d5wnjq6YR60hZiQ3BkyHM3/4
JiS3tpKRvmv0Cc3kwlIrK1FtQB1Z/MopPsH2dPyVFSBsU2Ef0WkFZxvTDs5CjH4cz1YwehHZ3Fz5
ShSd0KMTk9Tq3YZuyQKsQgohA0aizxnKSYXg1oZNl8+clVkfmAQ/m6snQ8eXlSM0952227A9iJ4y
Jc3enfAUEyMASdkcbf6lYTgU6Tx6HfgdN0hwBRJdes8dP2xmoz4yI/SntoKVIwLfCflItIHcCEtZ
133JR1o8yTrhigtjnRql9kuLUk0de2BzzmY0+Tpa622mI19vUv05S5hbIrhJd2E99gdWxCMdJ0tQ
DHFcilQYgHrg57X7yUo2IgXFby0JboBooex2sseCCAdFpcwP8sAHvxGwgCJHtGXYuwbxvo9ZjnjK
iDxUFU3KMlQQcan00XZJ2ElPBj88Z/5O4HvRi67YJ7MpyVSLpb8gil9NCT4ioRUX9D2NT+6u5UeA
yfw5aQOfhXrHya00azGX1JsWtTIEnbCYd8mUmm5M4BSrkOR7ivRLa2xyHKCXkD2JT/Zd5Kdt99pU
WP30XH+v+d28TEtNb+RoODr5uR9+jfSqALEkAAuh7ZxE9chy4vatXlNzwIyVv6dJhcJEwBvORqY4
Q+WqhUlcW/6uWGLgW+iERd4/pWUt0LWCImwNFLCnsXfuYtt80Sf7E1VCvEbHD0ZUmgfW+yk5IIRx
zcHkOpEGLBywLpIgScfdLDv9thNSqqQhUnJxIIGq0yG5TRwHuHssNezqto+mhcB+tkJMMvBCl7ML
1gVZcC8EC80hP0SqOnu97K7dDf2edMOdtnRvlgC47NTjwwTVDBAi0o3JxLPhxChX1HqEL4NEWQ72
lU+n3fBXAGrN3KSPyPvL7GW3mHKdGo7hW1rXMT9omO4zAKOciDQ/Kku28NZ8w8WZwytvxF0conKe
yIIXQNFHgTN3mSqG5dSpjGvIug/YXrlJ3h6y7tl20pR1VjteBHMrTrwF/YtWHjIMf4zNwaKyQlx2
c5krq1oAE9NyRDRE9lHOtA2Nipm0uO1QcFxnTupCbffAtWwEkkB7MBBfoMCf82o8E2xM18e9ad9i
Iu18dDHJjHvOm9Czxum3Ud1hgI+SOz3D/5DjF+XnY6yLE9hSg0VA1HvY1NgmzzVW4Eiz1zAJDd/O
gcCJAcR3ToRoR+B3Ow5HfMapr8ng7DgA8KLWrj4rQcKlPlTx3VQlka8oyU9XZsBecertcS5HnoNQ
cwU/izA0lIOosTkyC6maq3wq3odopNWAvO3GZMbuNbaL+1xv4bC1ypemYidhTb6Qo3uz5lQEMIKS
z7fAGMXNrkemqwn3jdw/OoC4m87BAtjQGVmw0nSkJ8r4W0eqP/DkXm1QWHMadKSHILvGlEuSqoLs
IGeujsxcPFpVcBozc4119yuo261MlPucjtxHH3QvRxbM9GH3TdTpB5HNuzkPmeUXcL3yfD93zSaU
4bMwVWRMXbrR8K14zVKi3WAljEO7IVfCAB4UZCZIN4DoZftixrOxwZz5MJmEDy5mfgGn9pnZ1S95
2wwHHb7nKBIoPaoagrfI4RxYPw5R4LXQvWJa7sp8Ooaa5bdkrNbGiLOey2GZbznT8GwQjSWqO0Q9
mkFjKdjIcUwIGuCVs2hvuqYUIGSVSxvZ79kMSV+QWOBNbFmr6oKoeFolHFw3WgCjpX7+GWrGHGCk
ilWajx9zFhxMawIA0NyEYQ68v76mRhJTsGzzcrZIidBnP0azuemH8CNjecEii82vgc2l0bdVgnNz
MAbBpA6lTISACYRReG3jlIvSVt4GOwPB5FwYQd8sYFns4WLe5JrizfZt/xzB1Eq6q9INzwwgxpXE
Db+aChRMBvoG1r/w/AQyeDdDd7dN5+LcDdKdrJe5LH9QJnDqWDrYwyi/OGYRg5SysgukGPyRWlZv
b9nlqwWVCfNgUtVnYkQrgIAmjmICaYlVQJEio2ZehUoDdqs79VmCIzetf02iew6bdjMl4gMmVgt7
0aYxMgQDwdjyG+Yuns7Iy+Xerr2W5CR3mO1zFk/vjPo/o3Ii/DOlNoy65GuwkNOheqq8MRwALSC4
v+n9Uzeo58EtRLeZWf6sbAjAXYjzdtGae7tl5x6pdbgudR7xLOkeMoYqLk7xEmeAiU0WLwXTzBoy
gcYIOCDrgxhGpVwhxXjCZPaeGjclyxTrj5lePdOgOV7Vm5AH0uSOFM6HcjHeu674sgijDTWWo6Y+
TDc/MksxRi9uZQkccbr1DSAaZFZXAWyKANCP+dmciYVEuR0TJm/F5OkUV0ioMQNcgVE3zbcBTzMG
VYah5Pq6A/8ctr9kXo3GFK5V9CdrvUklVTkeDH1RQp74GwNDCXhuauWbUGprJWKZu0idetfSoSqZ
ZQLUtmBwEonuJRUws0KdFpydNZvOH0MZDY6/kjyDvM7cPGCiGKqK3zM0pXM8k2hPFkLYaasFGbOL
wEvfRAnMiTYBCDHPsGvHSvmxkmEHpfYX6jxuDiyLU7prrP4jZIntikV/ji0BH0qPzugxAM5Ffj91
h6zllVu0egKdNdZuyc1/TlnM++ST8d/Y3IKu5x228mjeRKrtrB2GVS6aSYn4r4BYOqX3jCdWfceZ
Y1S7hACC56hvDvRbnzTS4zZWj8M0bOF+XuLQIItpNiAhhLdJcQBiLly12a9Zi780khsjObz2IR9X
/REL54UElPcBk91z3gFOs6zF2msq104Jz6GryWQ1OHzcaO7TbaoCP63JVvNaqwCVuGynznyWwvjs
OnR+cNV8VkkYTLCTLAo3f/nLpqSqbiA+HTe6aOb3DqLdKk/EK10jZMlJSE+pFzgACc12FxYNopvU
G019j/X/iwwg9DD4GPc2AtNtCk1gZ9Tsv+kqpG9qI8K0ofpAz4apPW+uM2kHsske7VG/2pXySvCg
jRZUKdeCzIh1XVH5SLl8IySvTwGUh7Ts39nYDu5N/0IWAQmZVhSk6wgRxQ2sCZhzsXEPEfd1YJJ+
IILoYOjOsTBszY2t5a1coEAKAohhsXIR5sSQ4E5V6l/WwuodVWa0aUx5NiyRgP5Kr1PfsYYxNASG
4WMZkPjRG5cpCS/UfMBIWrJSUAb4MFXPXYl2qpAxiRZqBbh4gDxKjFDu21QXKyUh7cyJKcvkqF1h
SMEitaKVTug3HLsWaAYVklrgY0xginpRa+mrySQtTbVb5z5iNMFIeyzPWd1+/mdH/PuO2MZd/c93
xJe4+/ogMOb3SM72T+6d27f+fVms0Lj9jS3s72YGogj/YfRW0F/9zZIqphnI6IaJQP4f+2Kgr39z
4CKRTMDmGWq5yi75/xktMO+oN925wzcJTdr/FpSMn+wP6nxyPSHZMMNScTtaAtfGX2wWptPVSKuL
5U5OpQJkktuR5hWJBJvUkBLQ/cMf6f8wA2gYRP7y79nAlyDsOzaMJDqDP2+nmUJPMagUcacQewa9
2MjWAsS/2w7m3TKKd5Vqa1NSpm6V4JLnr0pIg8G8ad7+6x9E/HlNzi9+25ELKag8kfHbN/bcHwX8
5ZKb3diW5V2FKbm+hcegaKqpAKfoULcfLeq1rR5H46o0Iu75Rv6E7fhQgH3yjKmXd4XVXll2Fttc
Hx+ZW8F0yA3tnj7e7xK13IRoyL260Zs1ucvseNhN75Y3ygXec4Aah3/96+i/BUz8r82C3wfhARgv
wHdEq3Ii/QU5Vck6yuVUixOZgyFpSc2qn1eI6BC6xu3GEPte9Y1sb9B1d5um87P2irS8uTjcMT1U
Xh/zjPmr3KNPbJptW320+ALEmnXfjboj7+o0XRGginvymMQbTPgYHaFSsOoMcW+vw50J8x2cqHGf
440hag95W7ER3/BhUrzWgNTvRhKJCj960ShRXTRgMb3QfAKtONY7QvLms1M8m8gc9fKr0PYmTgFr
Z01rFMiBX3L5I+xmZTF4jrplntDbWwwJeeQRdLdY9EiYYTaZyWyMQYwbOW4MFvi+vzThxrRX2bV6
st70Nzoy5jPWxRlXpH6GCQ36C5Ng+jiQzFqyUo7Dxtx+hmuHzSBLjZfyqrwwDFbx53BB5GTJ0Tdj
V10PggkXOYJu9xUTEBBQ/3r5ofKC91r12X2nhDpLyuvtTNSUthKn5GTtpGc9UP+zxQh+tdaGICUE
COUh/ORTkw8tv1XiA2VlbWs9ksa1DbbGNkJzv4pO8csSIvX2l3pHaqdzHp83wck59ofgjjmWfCwP
3SY7Tq8OQ6tTUVCCUWN74edCyebO+2ZDrMR9Rq5nQpapO1Un7L3TtNUvgwK9b+V4Jjzds/OWbZXj
8pZ/FhC/tjmh2pMbbgJXbMefm/n2ChXedY7OLlqrXsuC1K3e5529mZ5DF5Wra675HXeoFRkqZ2tG
jlG+Iv6x+kl+MFAlPwWXlLpjWCv32FY25YEx6o2SfUlORunxB30rtkhad3XnUeX2G2Sh3+mufJ2T
rXNvH5etcxrW4875Ndxld841ByE2u9nd8sFr26xDfVUPjGVX8QUN/bW4spNxem+CXoUegL3YSAAT
boC/H2v/8eL/t+RS+ue3oFu23cd/3cdffxJL3b7n9+vPFiRII3giaYTjFs8bPqm/q6UUGySnI0zc
Wjf50+1e/F0spWl/4xu4FTGm3iAk8n9NhhIZFdpAxxI3zyvH3L+llfrLXUS0NZE9IAF1qZKb/f/d
fUq+oIOmYd2MJX5/JsBERSFJaPYKSVElJPqZRUSUibtGCJsYWDPyMpbCK1CN5WfatNXbH/52/9fl
eDON/eEMlxahPhZ+MoMcIygvfyUDLCGas3RguT5PtvbIUIb5sdkyb9Oq8VL0Q7zFq+QcS4FEHGBV
8FKwSLyS2LU8/uufxNT4yP70o5iOY0tsHBAMUeqynv3z9WiWddZGQO3WnYPYC6MFep9pKHfFHGoH
tjDfUZPhRWePH7o2LfR2msr2YEeDte7xZhwXWWgXGSBnmhddfxWBIrc1OLXNTeZCwkm26aOO3jHO
c4d9TDhtWpPdR7Oo9xDFvwLR0vBmQ3800sQGHZxDKGhndY/5hU5N13N0JU2M9Jt98r3FiOVO5JY8
OD1y/0Cr6ORIdRM/+mSY2zztgwMxM8XJ4Jlwyz47gBZvt6O6lMxq83476sYX6vbMBR3/zg+i+wqi
mO+hWwp3alkQVS2KqJAkACPLDqw9jOcM/PEm1vPpIwXutZmiuyyzO7dW9S9LSd/MRL0bo+ppHDpG
PDahdaKIT2kZZa92UjFKqrToGgYkV5D42a+cVpPHhkCLlapBjB7bpj0tNSF0+kgnnLKJfCpGdOy2
U7S7Ni0lXZ6m75x5mVbxZCBEKgQcCaDNZ2csjS+7G+K1rAhvW83JV16j6l/NtqKeyYgbr6OWKPz9
dOAsDA7mX8VCyTeCiWMwOqTC7WJJcLAVmQ1xvmMdZ3se3aOiRTHzdocTeVyOrFr9dlBUVxmeK6m+
mhYfXxXWzoqYBBPuef6pzM2edNAfYFrvZR116xQFMVdtp/ohoZ2roSqbQ6K2pj/3dsHUN/ty7CDx
HI1Vu1OOu2qmrbIH2Z0KVLjbXsYVeEsjWUk5HlRCIZ+wXjHfNpDUJkvWecNyy1fVPxMn2LSTpu4i
IXMPCD9Zb7rIHi0A5Nx+9THKospXqvmbSBRzXY1kbU5om7aCeQkav+gXey+/nPFOtHR6gvGAX1Up
wXpp0vlBKh/YV/crIyPUVFElwyc7d7PROuuE3mJxByW7UztVXadTdY8/E0G+qjPgKBv1UmX4rTa9
HTibUDeNyy0WwUf+4DzRCvCRIkOCqaFiJ6jbIN4HsaqdyUieLrHeFbcYRAvWEJ31pciK4Vh0Y3N7
kpvRWIMXk9LtBSocr1dM4iSddowOJaeJFwt79IqiYvYt+vkjVtX0yg5qq8jbMwiBR7EoCEpdW49W
ajIOdAZiLsrBRGEXo90DNN9Wxa1KHmfu8clAEr+KqnrSrmopMfI1ZTOXG0uC6dsaY8WgurfT8xhs
Jhmmr8VS7mSSP0L5v+loQiZEAVtApkdol5exdRe5qHxphEoEFvj9nCydGxJ8uxG1oCRUajYJRik+
Mjoj+jI4mo2M2GYHuUU1oVrkFmPHke85XqRfKsLtK5kx6qOCw/OkBzlMD8bpNfGSUNpKgTRDIXQM
ayuJFI1asRLWiK6oJyRd1tgG68RWyx0G38izsm7Z6kSi966cIsTiTrK8zDkv1oiM/GmOTWdrO4Mv
tHb0xRhbPylp8JOnamP7Vhb/w96ZLDeOpNn6Vcp6jzLMw6J7wZmUKFJjSLGBKVIRmB1wdwwOPH1/
zBosq++ta5a7XtxalFVmlkJMkvDh/Od8Z5TPOYmZYq3GJryj25mpxtI500NSjvl+JGDMBNqnVrKg
w5N5Ryv2RjLqJAnaoy6qCUZgeNOE+Ibd1L8muzYm6N/ySgNrWca8ELuBPtkjOcqUZtdkCuOXEo5w
TLwzVow9CNeq7ifKBsBp4o4Q68gxlTtyyox4yr4Mtx7fzZr1qQvOneCgi2cIrSdqbecljcQ9Flf/
UlGic40DjFsc7suYXKPvvM/usi1k609rRfPmb1PtDGufLq5j6VH6PNFzs/IxESK2JgxY5AyWpTRw
TspBO+vYxt9OvhipRwwIlIR9251MUnMaAEfgjW0H56VOW8bdctQzPpIoC+hjUcYwUMu+eyZNxFrN
TIC6WaT3sorq1zge04IBwuBiYKVY/rf55lhS3JxWC+Pbq8DXf+UrY65RnyPtwI5B5hJYa8jJd85L
gkf7xSJBfU3iOjjCyVVrObJg2Bk+Nj+rhmfiddMhsJPmOZub+tkNrSvP+3TEWVudB3+A/7XQeYkz
LMq2hbacbcaau57Kuj4UZFH5EEX2GUA+3Bs18gUfl+YpDPE0MN6gqrOso/g+Kb1jN3lIv7CCuhe1
SO+DeSBDaMZLTv9cWFALemfOuGeODO8G2VOjntORbiPi+905yv3wW8c6xChvaMvzyFu8trIaB7WI
Av0i+yYbN5Ji8if+l9xPCgm+EFVyP7Vd9chc1CLFabvDOplU+CjC3KFcvreUszJSxNtMdstFhDJa
0VPs0d6CrWYL1aZ+skS2ZSBYvQaE5rJDMLcsA3BgQa9F9wxfvR1fQvtIvoXqiGVstkkNIXdDXBpp
zpqG4QWYXHXNSrU8QijwGHB49r4J6+W+cTrrTXdNjUnERiDwe57gNDg50zIxPKvkR71Iyj3T1vtw
+3aiw6lkls9siMUhFy+a4vSPTNrhOW/s7jrH9fhQWgypw8wf9izLCe8pz10GNGo3s20wAom80V37
vHaiK8NZwElm1SrKdwUl7GlAW9u09sTFY1Hp3VLF/TMFjHW5DgebZFxXW94xb+nM2A7lwL0JNyEa
Q+x3H4k2mLEm+YIo3H0WGA5ZfvCd8DDEnwQL2epI++TXkX6smuYjLXfGLurDPOXZa4iTCOiQcMNH
T0nsZUs9N9/KxTg5Ua4mOAU5xr4x9VJCMVHL3h/2FKgA9+ZpIuysToEuBAQW7emvHgI2nupwK5Fj
d75Vple1+PFu6gJaVB1PPCaYFs8UIblf5Pgse/P7M+guNV8WypzQBXym93OfL4eS7eqObp9yE+O6
OeD7hMcqHbPBX1ifTJF0H78vEFlRDPdlkqQfSz3FOK+S9KHD/edxgrN50tJKFMfZIR+z5pvVbknE
MGYsR7xOp2WCRny229p9UX0DPXQs3Jd60D5cTd5Zxq9JGXv9cyrr/guTIkvBrUFuz4djrosZdPGa
w1QnMV3m6B4jjOtj52UoCZTM8IU3fWr2uqFsahcKF3brbVuWLrOd1ahl8ktgh7lP2lh/CW1TrHPr
sndeqtLmvXUmnPqrRCmnRQ1xxnSVyD4F061rLCMNVIer0n286WJnek/cIAYTkKVXCthQTYbb4Z5W
jO7Daxd9ThMHvpMvfXP9/W9y0uALWQYe/32rhKHNgyDlR54Eaty0QxAXzNAC/gVa8rTXKKEphba2
LsSZ31S/Qq/yj6YW/JhPGfAxbjImMJNxzNW2wu6DVHz3rokzcvSKysXZwEXkH8F1+JiX0b6OnPz3
nZH88qKO5bofJEqDLtmHnpuxme5UOy56iwnFX2fzwN9Fxs+uSan0395+PNrJBRPl364qf+rq/X/n
Qf0RB/Vf/xYsdftF/9uoUVy2/v2de9X2evoU/3LjdviJv3N9kr96UJjouQBQx2XoJhz/7cLtAL2D
qEP7RAR1zrfh8/zjxn2rx4jAp1CA4NuhbYMe/YPcHP414X7MhdulOiOgvuJPXbo9/19RLdywgiSJ
QFwGUPIDXubt6vkHdAqWv8zmwYVwrBYzbpBIdfXDyquo4kCNW5PvJwmhTZRSmXCxyF7cKjQD8kLX
qSsR9QKJOW7TOhm4xYw3wT4TSMDIR+1Nlu5GqC0BVAy3Hu4JLVfJye51HaOzjQRwIpOE9tFbVPat
GByjD+Ey98hoU1Z/0qKF/Rh0qMMdxhrjT26ZnLnyZGD4F/ufUYnVqqJZ772gQm0XYvmkECuvPvxR
oFEGafMjSWhIXAzsA9LJ5QPgjuI9NakDebm3NwGJvW+WCOrvFIyJrS+H+qpqkNGR4/Q8OTCpicJT
pwsdPb+SF+AoM/ORFizflsWwKKy6lQ35hDyO5b+4eJAvqgFHsrkx2R8Hk8V3TVIE+4U+gIdIsJ9q
6Js1RZ6alCsO7wey75oBmDThly31R+JmzhoQEAvupJyrpouyXUVTigSPyQDXYYlL2h8kjFOK4zHg
ydQ52cHQY1cO2/iio7T44QibhFZUvwSdyI8iN9lLknUd1yAZZwcPixlz6iJ+LQCJc9pudLkN4vSX
iruPRlXVegY5s+KjHU7aCf31NBtY9axqR4sw+x52TfUaerfsDfIgZ03q45cM4INVW5s8FLRVpIO8
65nn7/nArM3iaf1a9dK55KlzJhj2Cr0Tc+Icq2TjmiIjaMxeTewdnkCbjg3F4viFLRBTB4f7PIKi
rvNzOOFTXLmhYkoIBA/8Mq78NTaW7qL1aE6Uf8JtpN4Or3SX5MchVdaKgLX1nIRgcrnQ+xsI/NW2
E2G7x3q3kPccQDfOdnCC19qvyhj/KogSUgpFwu/TDyGJn9XgYebEq7nPos45ag/3RTx6Z2xYGHqr
ZL5PZPgQSOHd2TmD4rKeLVjgyt33tUvJkjt1L6KMmoe07cuvxV/CfoXNuTlSvjqSKZmLLTubfKM2
FXK2kN1aJnH+m2ZYvtGLV+6FaLmiCRtvQAiVm9JbyDWm4PoZIz0QKyfjtsiTmKtipxpasKqmI7+M
3RnkS4l9dSJXix8kW0tSI3wItyxJ7LLflgGe01DdALlwGV58Zhl4+yd3X5acQN1i5jqP7O6zcGCb
avN5U8fiNDSBc7fANtkI1/mOUlMee/waT2mZTBg2/DpYt13IHLnuzCUWJt96cE82toVBpGZUsCx2
c8HBLXaQSbwzSPDkgl9veRCWpBLTC/TdUthQGDpKPr8oHOCAZ+vpqKUp7iT5j50T6XeM7whSklHB
HM3iXDpZv4a995ZBoDV3WZbUeICRNhDC+ehPGA6A7SRy7o5z5r+Q/qfdNMkhnBBiNu/9gj1hKeZt
M0s+cnSV+nts3BrzJT9GrweFbr7p1+2S8WwZpwIeE1ziHDMJsAcu8upWWJYJHRMeURi3FdOXMM3q
b9jGvZOcHP+uMlaFq7jyTlDKsZqqL3esfhROF13x/ua7xgpINXUzIREtWv1mmnKZ91Eu7XRHZUZC
DQYf7cGaRIZNqK84mv/QTpWPt8csIBqn2qiNccGI3N/gp3QOyWiLz8qnVKXu4SLJ0g8ZvI90Jpe1
jfKTF9J5inQS4UfnvVOAyUd0pSXIWHVcrGJ6lTV8gI8UmWJ4c7itINhzkoJ4sPPa4Uwp3oFu3e4A
VICMR3WxlgHTD1+7A1wFh6kQjcjF/IYh7CQdl3OHqu7tAo9uGv3wb1l1znRd5O+QoFxiFvPBrvOH
zG0Y3rT1c+/1KBs3gaCWG1synqzzvaYco5lS/ro91KFZxdH8m1882+lN5gk+JIqTySjbUFxzR5eg
gbrldYBCNVuvwclXxnckHBhJ1Xcjx9vUtPsWkl26qP2Sy+NcdkTHxQMnz1WkynU3Jtsm83YiXS7Q
BLYC1H2SMM+buYZYuOacnjxSZzpcn1qfwMJxn/AItdMW8OSVhkXBPVRsQMT4KVJoN5Y/X7m2rQzc
pxcWNg5t1u1cyu7lr8rJvZUvi8pAaxnC+ZHEiUfpEX2DRFUfJU7yLcDti/S8eygyz1VT7VSt9soq
byYM2+UiXPson0H+RZ54WU5FhUPBUWyyuVVp2p7T8JWCIZVsK6d6jaIoBxk2sfhFZKPogMHSNbKI
YibCjxUktbUlGQrrJ4uCbdAnv1whybA0Cc0uwsGKkf1GlAqOya3uY8zhclB3MxwTM/1ITdmfU5JR
azMo71hRmnsBoy02MvIUrWztyaCerk3eD6TaQqAkpQ+sssCiOUl3VXSaTBSwCvpAD1mXXNqIRpWh
H/JNhb9rIynE3bZoSNuJ2Mp7349f6dKencIcIaIPPxaBYadNLo23uId0SjAR+u1zYKeAQhr8q9L6
RGshkKUg1AY1t3WatdasnTsy/xR7Wg+OsRdaiGkdLevpcWQ/TALh0UrBIlKbDBou8zwzRicA3Kcs
1Y/IxfcYZFgcx/oQDx5XO2U336bm9y7ncTr0Es1bijn6nPwkONVcCfZpj6axShJT7Lwb9WTqB+cj
R1PtkKxXlKngXKcXnCPQCBAKJIV7HzZNsw1kUb3ng219TNFyZgehbg/VNlmlbeL/LHhJIXIBNqJB
ELEpprUIiIYSU/9O5gC9wB6IOkM8n1ZDVIv9lMcfjsmoKIrS56lO3FVZsuqFno31dx6hybWKAeUE
iu0aulyyAJft0LXwmHXLNzxTXKZVfYG7S24vAOm4aNY+j6m38u7HaSlPJDWO2GE/nIJx9c0dRxfC
LjdcSEvtPQZL4z40pUdCpPBXjevQdVQurBSu9Ut3k3/OlulpsbniB0nH6cTh+9vd9XW4s4Z2Y/Kk
+lXabBXEMsNNSnXvKiuWPUVH7aEaKXHPOZ5S1TKHHOYoYeulPb/SvoLkUXMA62h7WPWO90HGlFBp
6e5kU8YHOoDwYXbJemrkt7AsAiKzXN5hVGIISxu1C7vKwzrpA8HYxbnqzl1q6tNSG2eDB+nFdTk6
cbn7TGO8QtAEl2MFR2ITjeT4RueJidKl5AIJYEM6871CjbjqKFK7CrvwlpMwJMPUCrkpV+1X5i4U
SDg2dCnH7jHPhSpFt9ICLyDMeGjIWaOZO1gzSWbTP1ICwxS58CUjAWO/uUAeV/ibPJR5F4O0NfLX
wyQX6+BUSdNCtfOrQ6oDajuHNuq2hNUQO2s5MuWpQyzMsmlyrN65DCHbidZ7BGBVf/etjF/oLvEl
xUJ97gOQOXIy6UNGhuvaUybmHRohl2nd1aE4axBN320z5TdMkXOsIntgNzLjEewJX7Rb1ykngvje
gukJvQ3K4ZnxjbdvYqKSHLijWwjhvWyYp5AJWJy9Hn3nTjuZ/65nRtyoeuGq6APUmaKhyzgvrkt+
y7wb88NMg3OoSmPENet7uyP9oeLxzTGxVe67Po1YtK1wAl2vtCGwWrYPitbKu8FxLKhjjpkRB9a6
xWpCQXG7OF8mWPSBWuQcZELvgG9q2vgp9YuGhAet7Q1oRqNegZXwwAS9cD7HROZvtZcuSGu1Ce47
yq8n2GNEsvc0BWbqy7OqMFxNlcWHPztuXm9BNZbeyR6aIjy3bSvEHWu1svYs46R6LERC6NYFfEAm
Sn5PxAeDC506NgPJfq9CH4+ji8xFiVMRyuSbgDitn+pc8ZHkRjGuM7pU3cHH/ISf1oA6G3jYw1Bu
Taat6LQMRee+Mzlx/AOm/MJaqyClRn5ASP9uTBfrVdRQ/UpqvMzyY8S2415Hf+lZXJdZC+YyBFlv
pp6wHLYUK8UdD2wG5obBTfDDt1PM166lxmMYstI8y7EB5MQFk206ov5ouhczrULIIHMFXtzWavwU
QyssUnKDX1AFlTSMKXIraI+L8mJ1GIsaN+k8FuZUjVU33E0px2xPNfx70T0J2ZCCcWQiLBlKWFxg
yrb4OQtibx7Z7x91jiM3X9zxMbX64EhlTogiFIPyGZZix+dj0Y2j43U60oaE0zJJNrGx8qtxx/ql
AL5RRznuE+cYk5HdVPmCUmZpe1NFFqUY1sVrRmI0TnhMPR0d0Mk3XqnbC9tGt0pQdpnYqfcSr/o2
HKTctg3fnoqcXaQd+TQUBak5v00eqmls3ts2/ky1jg9+iFXbeHJNAZvaDH7rXF2yUc+pHWJQ5nWq
jtLYIW+3Dd7aKpWnpMmSNSroFfwuFtvO2Xm1dedUKuXlei/adXBo3LzFun6bwq5DgTXVlrZ5Z223
xCcQdVWTnLgdpMxBXWrju3bvVv3Pvg23pp3fCKE+THP5LR1mn9gBflx0g/KNj/oDd+s1b6G6WVRc
1O217atjIPrfcGodgBbcE9cPDlTFM7flA0AHbvplg/FrzQDMAQKA50Z2N8Cm9eYKRtTa3uWjcxkS
9PC+Eac0mX7aSRcyAU3aB9fSz4CWgGzZzTXzp6dqkWdHugabm6XWSzeeTUqtXuRe+5tjt7X7XwkJ
+0ASukvNfO95OafQkUN8S8rWcjkYy/GRQuL3OYm/cyufDgTosFx58zrCgS54DEO72982QVEcGolV
B/hnmF7rmK3M87ZgZSnsYxmY7BA0/3JHR4khAD1uQOz5Oyst9wvXjKyOf/Qz70eAp8dl5oBfSoxT
8THn2qzTCVF2ST/quPzNB25759jiO7rHER7UKmOR3DQzJBS3bd5M5trbwR/3gx19WmlOMwbZ0JWi
TGo32tMNQdqCTaPtIOsfoo5WpDVldZ90tcGXECWvewRKKAafwDiEQTT79UAv4qbVvGSXP8nV4sOx
PfKsXFhXcVx/qcLatX3OAIQFfe1Ss2Zq+z6OmA13N2cXgEvsug7xIdt7mqLyVVRQUMpxL4OAqg+A
mOso5l2OwyNz4qPL6TYmP0fSal11frSP+/q5s/Shv8UPI7GHqvhMj8IDdasPZWXejJzS15oANmVy
m8hdHuiwefXskbbs+JSP9rHtrH2xqEO0hBgKZX2Dcq0AImzBd4q97U53Y8+APZ1P8QD2QlevtWvT
mFBvHT87ikQ8M1fRSDX1yVEFITy/uE9s59R3zv73YZq2XlNQ9Wso2T+Nr/0tVFxvb/v9KZ3FNnOT
J29O9QGDN4NTKyRaA39KOlXAjEiu61ld48WKL2MoL+gnR6Sad5zHXykHw4UtehNTsf5QeP5wb09Q
edjFP1Q+o9l3rjgwH9ionBWDCh6H2m7yhIBekiusPKb2zLxInetwyz3qzRj8EHhgcGVNQA9oQGwe
wWBhwXG7u4KM4F71gIwhFl5AbD6HWpKTt+jE1Oe4SF+CKtgtU5I8DVmOXmFRTD931Lc5En0j2Tej
t45Qd05L55+cKCM7Vm39qrcOCDs2CWR36/rBc0+J2QxVgb0tI28s7xgd+Ttwrc0eueMx9YYToha3
b5RJLO5oMlj/inI8BBQW7aUd7dwJxb9vgx+Ln79TgXmKqm6LzsSDUoAz9Cvx4DEuUnZylBnLVaV7
4KvRKbox2ND7S4H3kghAFtcHuv2ss6UeVCvvm0lWNLBzp7uRFn0n3lRJshZ++nVzqNodyauOkX5A
qWiZApxTWQfJIfumW49vrN4ThLyDkbGOAv/Kek2Vp9pMQbmJes7xTeRZZ6geTykGhFqE27l/qrvo
qGT8arsLFormyeUN9xN1HFxua4IzusOR1K12UNXxBy82GmHrUd+XAp5hEDXtuIK3nCHkZ5wv22zO
XsiG0CtB0fvOySxwfRaURU0+dWzdn6KxDouz/AJTugaMzEiDMiCe6fT2C26kazO+FNF4vkXcyGNy
gq7DJyY2imBMvNUCBiLITRpCmOePUgAbnchE5ucas0HPqIlJ4TfV1R9OQgAgxQ+kuhBBRrRgNadr
nHlbEfR3s5DniTNHxES2a/03s6Q9JaXFt7KpLqOj1v6g74T0H4oSa0TQsHbQCswKVpEniVIYOnPw
MSsm44F6ELNLYMa9OQpsEnOqd44cJN66NoYzwVF8aD/Q0Y4mJBAz4Huu0szDXjDd2wkpABki8boW
V0IqKF+zFKRBQ2iD6T1YvMqcSyKoNAUWz7HdMKfxk01h7J2e6J2nR7GhTzM4kZ91do6beZhFm8/a
aQg0jRpOxTDER9I6SKqO/+EbDpSyy6Zd7SNti4Kr4Dx26tRR40orioDYURU/Bj6CTZFM0X4K9YHz
4AdTHnvt5GpLpijdcCQly6NxX5b1q0hJ1rwnXKM4yhb+DIcVVjWcYJDPDZmUcAMdhJLGmCRiBonj
uYFZVROUJ1lDhmMdFYqZ1HDDdO7wmbndBieTWnaT5aRPOieFvGNUXLR3PrGRfF+DUXzFvM1QIEjD
INr6U+i8NHBumF/7tZUDRgyiX4sTjWydrLCaK9eUfoEGmMZdBTvqF5PP6KldxulJ2jG25jyBuLwy
nJ6iFUFI1ois9geUzc5iohVmqvuYvMyhm1DNZB8ZDTA6bZqpeijCjplCMrqvnJxvZb5FDJXKnfP5
3UTdzMUxS616FzVDzq0+Z53gNcbFK8G629g0hci76r0JPFZmxJKCJ5N8jIkpBd+Izg+U3It8ifSx
TLAo4vSyPbMFQDIg5IvY2htyp9/d0u8fJyCGF8eQ16J3kzPv/ze4Fn/LeUT/z5jHTv0Uv+V/2Q/F
/5i43X7s7x7XwIH755N9S3xGaxGtFP8YuVkBjX22S3AYrh9p3Bvc7x8zt4CJG6C+hC8qhRo0cBBQ
0C049P/8D/evjmvj4Lc9sIB2HNJ5/ifaWdCu/tXLGWKjZUbNAI9fEuN3/R9RB9k7GJ7EBO0sS8fq
CFzY7Smljm8pQl1hfZtdhWzm1kC/1lMhpw9P5Rgipr5qN9RG3xRRM0/Fpl8kmfeutRtDyivL9kE8
O/6OpEW1K0psT8BElunQ9q70txprDiw4bi9cxYcs/KQmDlpgr/LsorQFHNaL/YxzY9eD2EuJjt1O
bguT5wEm9rHF1/YriXXzNt6WkVXJSk5AP/qdrKuaVm4bOCk2LVna6vaKZH8F0zdPzfNgnPA0wdkg
LU87w0df9BANHGj5j7I13mOYVWNzwNxbflXWLJ8qO6k+EuCB0yrD6vOeuX0EfA60tcUQbTKHyfYk
1YO5nH9SmGu7qJpt9NvQuvk7+Ob4KfAo1OUqHi3uvY+aABpp4WnGPB34r7JORoryKgvTVAKN8ctx
07B5o/8mjN90TVZwk1qcerexM3ovtyJsVJ8osqgDX4JBYHAb6bVjFl8Mq2G2gDBhmA6Lq42ZgGhF
Qn53NTc4IlBKRkN6txwsea5YYxve6wqZeRCqYIKaZ/Lkg9j5cu2APCod8wAc6VGIFTCGmi6KKlXu
DGR8aR8gFilgKKXWwwl3GBepAWGlORVOil0/XAZi+T2uwGBPNq+6iG7UfJxuSFxANqLM10su+q88
Ma66H6rMSo9u46n32bbiT+FO/lfIXZ4LCkW9b35pZd9qe8LFVMWikVu383HXGcRL5H/S7pzgugl3
1rqzbffsR9L/mdF63lwqqX1nlxccTzCTEv5+7fGz+JveMGNdWyixRKSH241ChEV1dvKQpGbBDNzb
6bobwqco6hQTVQu1OomCzCGHHVGqEuZhx0yVTSt/UQj4bJ6FM09clzqeM7jOQ/euIM3TN6Ey84NE
YAySZTQk8dJiVu8NrsiNkYppgoKa8kgVWUsQeVzq5tHp6UFYDbhbraNf+9MvBa2sQKwsITwBy+45
3DmpF901miAWZd1On+IkCeDMLpzW0p1oSByulB5RyZvFCIgjfU2CB8QlOuMYAflbSy2ppqnKLONW
Rx/bO4CI/CcJXfpnBQIjjtbQDkDxe97U8FlxFcOlKR77RfmGW7ns+DZhk503BeoKQYzW9+MtFcCE
n4pyoizBGhP/lwU5vuNb0iOBYrlx9X3ILv4ZQbEEwOx76rliXEdjJJRD3JsWsIa1GBJfnpEFemA+
TZc6GyuziYhwMBxOE/2fHciyMOMoA9DwQGNjszdlQOQzpwSZG7CkYiDP6ClTdR8/NLZO1YaVr3+p
sYjD73S9iso3oA2r0SUenjV28tQxGb3as6XOFBV76zrDEbfh5QBMiPyE0nHGmNON5jCQMmo5cX5n
hSy+Jb02n2kwx/ExToasxuee3GQcQ0sGUlIqLhOwinwbMkS5VcaV040Y4njcMQcGE81cEQ+1lUvA
abGCJOUrOsXOJnarAVp6KaJDtoTQfClj0+ZUpwOHrpiier71I3fNrSrGaF79bhX5U26Zf2uF+aMT
5r8u409I2OrnX86fnf7LbhBfnz3tZr+3qv3TL/O3XrV//uX/jtI1n1jFv7fPrPPPL7bu39vbjl//
+R+3//ffrTNkLvlPzBYZsO26f7DOeH/1CQu6NpFNhKXbj/w9q0JO0yc9wo/5/NOQzf6fu3j0V99H
gsVPAmeAuQWemj+xi/Oj/7KLR/REBgFjV/5QSMLO/xHwo0Nl8CU722BV0qKQ0Emb6UjunABfnOb4
aekWsBDQ476pXrykzR+L9AbvvmF/mB5I7KGA0GHdOVngHxiideGuaLy5ugO9Z+y7VpTyyYWogdKf
Yc3blb4MUvpTFqhU8P6botvBrHXRl50BlkRmFQ63Hqj2hbfJuixATWQ+Mlcz5keO60GpWLWPEPy4
ovDgKUgdoT0e/CIDn7CuZdVz86L0CGB4K6550VFRQaEGtEXf3usCDWxPK5VAt8cPMPhixv7A8+c0
rZ09GKp37QdCrexIK16VfS9Cq3pfxjZpDlXdO+F7LOr8M+u7ZWOZHrukLYXLLIkemGQGDKceuoiA
Bc2/r4PIZ27VTRopHSAUQan6hjIb3hTUGa1oaBZFAJI29HelwpS5XZZkT2XD/F2teaEdEUn6p2R9
b9NVG+SM5hvvIlQe50+2NXON5vjiiO7LFEH5U0rLLgNS6JVvNozM/ew5y5M+eAos5QsaIBQQ2plV
ed0B5vpyOCpSpFep9kcuo/kXyogvl1U9sCtsueeGF3+u7YNOgbYAQk+bYqd1MJzjRizlhXQWXFtL
u+5F6iLl5h1CHd9A9HPm1xjr6s/SdarusU7DHItC1k/0QblZ1r3IIklPxOKptpnj8GD7Y/EoQHEd
ptkhYodKaLD/aS5ZqZt7z/PEjtUBa/EbsyuKKLuh0jvIgv6aGjVCPkwiYEFDeKcshhIz4Wr6OfLa
NAwSsjyy/Ts0hWkYmTNRDIHJ1pWzsyINpiBPJQseG0AMltezH7HJdby/WRPUq4HmYGikZAPiuz6b
cmfj+Z6B90ogTW+7dgqtu6EIG3iqaRijUffhcKKlvcxPmCgl5vKU5rCNprJFoWNEQ33ABivFUbdT
8MZomEoBqqc3bWv0fuyTG+0GdMu4tbuwu5+ZUT1YTaN3DKKYUyEINw+Dl+FxwUhgMY9GHYeS5M3P
M2hMtW0BeR2M046PGZLGBXB/sHGr2VgPsZbD49QKJ1ob7dK22uB/eHMsSxxoembMn+PdhHM6N9Ye
0B9btJ8q/OctV+9V3uMl6KTrPxpor5+ZyMIP0Bs+LZ70bpRrXUONhWMMpHRdw8+aOU20HpWynrhx
cTGVEGvzEkS6AtCtdV8OVf8tTIP8xcxoIHHFO63AXqe6P85ujlnotR+msjBfuWvKdKkgCyGX3yBI
vcXTNFF3MMl+/I1VwfeGbTpLibnZlHhzdLbpGjPw/VxNdpXU7j5RgsDb3rNlb6Jt7kzZ8t11XECU
d7n27f6Z0oeRQ3Cd5Lf0ZkbJ8rJNDUye5lglTHzaX52avLHEM12lEVQEGM4F6orBW82EDx1mBNpz
I4rfctqYUZLmDs1KwvGNQ2ka4kHQrPwdxhubyY/xJn/XJfRY1DBmePNXS29TK57ZvMyzN+lgmt6a
9KZNUFGtsFsCrOGAsi+Etlza0zouNutwdFNvBT5jzF/brO452mDYnvJPP8m0eKP6RYTYn/22eond
eiITBHJcnZOqL9Q5TPVSbJMqV1RmtrDLCTLnBqc3KMWWE3s1NbiAHGZ5qQrCz0EGKD52JaMDDkB/
33uoqS0Xte85H+6KFjCLvErpbajbYHY11thzZ2HoSKwxqcBNRXtjpLSZ3UDAJ+YPOi+BVKe4CuOn
XMCgmscl5EjiYU808JesPUZtcYjMpD84Rbrr5kadA1y2DBvoes2uGMZbbFoLooFA297yOaDqqYdx
srJBgDIkYELl9RlAHFzYRyYY1mUIO4ISymUuHIpwP3cZ3SIdXYYrOZvg+zgP0bqfbkbtYaJaNNF0
/OVje5+wnFvkEpb5pSIWBMKshpTZlIG3wd+H5YDBuLt3hY5uXUNusuNsWu4LN3deg6phzE9Mhrr7
4dQN9q8Q8uhL1OGyxaEHkEso3CRJ3om3ei7D5o7ZINceL/rB6E6q7+AZcVwNmDPkV1p7uj13RUv1
SAXMsuOGE+GsckfYKlXLZvtBlgoxiyRWK+AaBcSVzkbVfvZVFbr8pAOWUqXQcGe6V6IS8S4tSyvd
8IC4G2/iK7PSoI3GdZIVoGH9/6buTJrjRtYr+ovwAgkgMWxrHlhFskiREjcIiRQxAwkggQTw633q
PTsc9sIRXnjhjuhFt0JSsaqQ+Q33nkvc+vMUzGqfwbOaV83g11e/WCYb2LmHIs8Jg3reZV4MykfY
SXgps6UHlF9wlrbVrPe507Novw8apyTKLbSAFXIhiWxw69YDBK4Jxxtw2JY1N7u4OXR3VtXgxxKp
XC/R2IL1U+GHHBY4dcYDfGLzdMKFboMH9vP+TXdLIIFnQ4pc4W6Z/uCIMA+E26jfZmIldId9FZjq
zay2LJ2Kl4mMUXY9cap/j77NZ3+oU66ZVb5kxfLZpwTeXOMCoepurnQb7uMsm89MiJ2HSgG6WOUJ
ip45sNLvefGSed8vdcdDj+pnqP6VAvl/UUyrv/WL7v7+1VTT/w9KaOrc/6mGPs9dMi9Yv/9r2PH9
N/2rlA7tfzhEmRGWTnUC6uM/R2J+9A/HB8Z3B3D8t+h1z+WXfJTr/J7/+KV/n4i50T9EgNWGk/QO
PGEw9r+ppV1exX8ppv0oDNwQbbzL3xcKwkn/20hstupCEZWAnJCsgokQngUnW1xajOcd5+Cq/o6j
LD3rOkHPPxRuZ45BkMlt3rQWBVCtsPKN5VepHOuxJEP9iWzzFzxSS7dWRChsdc7+jLYTNd3oD/qS
o1X5RurJYV504o73L72/SCMZgkDNtnZ8Ob3XAqUWsNQ+ZUhfMT/YV5P71obstpAYx9lTQI5lueol
o7YVOGTvZ+JF8adoI+uUj5RJ3N14oPgDiX+oK4E7w5foWkfg11WTHGzRh7uhLK8g+Ga4Jlo679gR
vb8opJI9TtF6ZztVc3SmaDq2U4D6x0/tfLv0gf/MIY0TK+Pe7aqgf08zMLYyswkT8833GCniGrKx
VAdbOnBvYcjb4GsHwjdkUJcnu3FZGkHE+uzp7jcA4GL6aNBZDLfXEUdyRrpkffC0/pN1HCJJSdXO
FzDFHQBthG3TygOkuRvuyGp3xhRcQsTL4PPnif+urc++rcCncsm1shw+rDJi6cvMcRWqSq8Hk3z0
ViGv2XJBU5J0/l+DHgeBqrjNsfpQKHzuchxcZbAi/Qp5YYrTNRkyBiU1sQZT6G+RSt9hh9OE2bf7
YwiwTQefBTriZpU35a8s6/EYdgzl0QBdpAL8IrGXk8B77vxGvwREj7x5eqBgkdvaAReVLAe/cnkX
CWixZ8SlBUKHMDuluNFOdZ18GYOjmTSLNf51ua7aD5Hn23Qu9vgZrIc21wlAXqNWaYNNvQz/NjPy
YLd7HhwiaHUofw9IyURLzIvfR3JlV3BRXDdGhlXNh8KkP6PAfiPSi4VUa93h7YhODsSebn2U8+s8
p7/0/J4FnRDOcLDT3toaHyPc1AXLvC6W3PlUoR2SXxeDnqp8m6/As6WRqzD3uV8tCDMjcmg89Ave
oGFyl92AREB029wp+UJgq0v3Mbu1194usy3hphA4veK2OGm1E/3IG9aa/LNMKbqlUXptt7l1jjpn
2OFbDhJqn8w9GzncMh+CHyPNcAs9YtzlllYO7BXwvLUL+bTzXpjSzD+hQUz7yYDxJa4MZ2K/A+PZ
HuFn6Wvo8Igt+L7eBoIh3u/9WDrH+6CDRZSUfvSCTnVY+aEMmPWGoAcUv7LFFN4eXa9w4aNWIaJ3
i2yKBZ1wfse8eTYgFlGJcqd9NZy6XIhvcLvJkZCaNcqI4YCNLHm04alukC6otUBc0FPd5c/KbtXJ
gZi5Dk3k/rYCghwtNZ0nRzw4g6xByVY3kwhIEEE0H2PGVpfIjpMdK0+WthwhwdRdZFOiqM+1/QOD
Lhv0CrSRRJmYo5ovMUmsBGxjB1sp/vNrZ88Ef4zB4Z5i0kbJtZgt1oVo77ak5FG9s46vq++epDTE
TPSgLd8qyawKvp75kc8TtXm74ciZj7zS6WKi5j278wGzMH8s79ZLfG0UiuOpN9mLGHgjEyg6uRrp
SaZTSrREjXq0LB8Y8z9PJr+WM0aLIdi6Sfo2kwdB0QJafxb3+Vn6QRIBe2mmB6uqVG+s5jeuX560
X/+10lbi3Mn84hJNywIMud1nJYczs3hetf0LtVlyzocsv7nZ2huN4HEPtLUWXb7RbOJjstUeRhiL
Z6tr+o1m/FkWEJeXwd1U9tKveVr5xlcrFqrVRS9Ig6F1At4kGhcS5N7yxMaEKK1s/I2UYfWhKqHW
azpke5nSg22/WrrPDmKwF06D7OR2y09lW2SV6mLYw7erV/0sf9rZ8O7XxX4O7nR7L2T8EZWcfjYj
WK/Izlbtw4Ib+l/Mwlkxa9C3nC1AfZGkhFAHyKOb1m7m9QdjkptbzfNh8LqWbNHk3BSw79IODigz
sVeV9e+0AeqBML3nyf6JU54DMR72vab/tsP5NNnBPm7GrQjDi4Wb2CXGp64i/zEfAeoUBaMaT9Io
8JfsCPfJr3Sp+lS1PEJR8UGHk/HMEeijxpmMHKU/ZgchPCirb1Kr3Y/JEj6tgaTYJGHP7kdIRjgn
80J+EKS7DS1yOGmZ7J/KJ1+qtx7ZppOaKFJ1k2Jvovrk6+8+mvo3ng4OwsyfrxOMxk2Xm3oPsfAY
9JKVVW/2iR0BKkrbq+d6T8sMlpdJ9I8mctnlFvmxV3LaIJHoN/noBu+xbc5Lz6BWZMl7aqyzP9V4
aKCUjnOLfqodxlMxKLPracCRa2byR9VN3pOrvepp6cQ+9OAox1aMO1LPOzPDSu0K/ROjReGsuPNA
PMXBcfT9LTg0ff/wLknMqL7B4MJKeYFnib0YL0EBArwNxIF2Xe9LFIFFdlcOZmTMSDsf1iLBk9Q3
SJWUekdTjZIxL2+ugTnQIdMh11jv+xl2jWo/WNpv0NqSjJICDkHksuyYq4M1w37muI+zhYcmIZ52
p2MAVEHvrRspvnURHt1mxsuhZrDc/ujxd4Wb3MeHoeNKbOJCPLctwKdakDbW5u0PtFcH3DLDXcsR
XEj2dF78znF2zQQFIu3Ku/hztB8Ep+3aB11qMRq6JQzrcEdjxkI5SztPP3igrVFvrdsu+zTFR6Rm
iOM4CeI0ODhVt2qW+/ZqHEDz9/mODh6uZZghaURtSNRN9Fj4yaapzK5W0XjCzLWNbKwURDQshwae
mIMWd1sapEUp+JKOOWR5Vw37LXAslqR0EkmMY7/eFQnsX0ap/cbT9ruSmJ2Fg38JpQ2JUGI3+dxM
KLWunpe9xgMGMUq4ixWNvIUJOisck3fbL6xTu9FqO/pYZTir8epBGakXa61DUPu+rZ+zFP2RVihX
BGoxj4RCZCDlDpotcUziMSZeazvk1A9BFB9LEA1rt+c0LoGwzMxk1l5vv3TW9ODLghAHIa4OIVor
UbfRA5nglFmF/Y48pQT3Bwq7E3Z5MO5dKUY9ckl8qqYhuGb0U2EWHcJ4So4w/MuVGWZIm8H4Gtdc
WZWpPmj13WOP4wrXQIrW14HYPnhnYnRT0KDojiD8JvZRpTG6Gqinm5oY3veESGnCUro3npkDRvMN
vbqzEZ3J/+a21LsshbArvTze+BiWOM6dP0PQNDd8M89YBSO2qoacBSosovcQ+FUcvgFKGeuFghQm
RYz2Y8FP5RX+nm77u7EG8UxYEDfZWF902R7JAGdRFWerWPX/LHtAZmqLHARC1nbotMedqaejlVZE
Rg8a5Hh0cJbho9IMG2MZd1syKZ2dG03pb0QcHnBkX+zqskHS6ih/PPisi++6t+Wjd7AZMJqI91ni
6nOm7fnBWijYNBKR/RLW4ge+vk8iZXv0iBrBncgCKkhYxnlnI0htrQS2QHeXIDGnmx/bsfsl22oy
YHZL8QFvHQhcxvIo9Ar1lIlwOuQ+tDSUjFq0L9hKHuiUra035u1LlXnjFiqX/BrytFl3jawfrCKC
XZwI0rimpNmS7kW2cdkvEBwEUlbdOn91XsWwBKKuP0m/Oc2j+IZR9SmWZtigKjr3gF9JXf4gji9+
alSptrLpg30VsWAs5bdruDVSz30i6IA0QTtcY7gFPNg0b9W9N2Hmk66KHjcqb/aIRMn5w6SRxIFp
uQuw9vh4tgFpTvjLWbjFhX8mwvifeTTVti0BDkLDGtdjdvURjpKA6/5NOxw3te4Pk5d1Rxu065M1
SKbOT2PkphdLVQj2cOqSEaVR76R8/+V8CyElD7zdF9ZE/Ks+Qvt3lIH/CIYvESvxVA4sT9tiflvy
/k8X5rc+wVrbYpOzAvz0mITqFfQpLi+FTtPHX7VqPcK945nBLDo5ZzrPQpqTSxXztITDAiZ2XLZC
J+lZJpF7yANqexXcV5NhZV8HI3atab9j8m1JNrpUC3SIkLT3BPH0puU+T/DQbrwuRUgxI3BLyrS5
sEo0P904tNZlao2v9I0e92sWobiSw3cWDPFr3CTiJsfafLmZKjGahebK4tWBjy788k/Sxc5DihJS
bWufaNq5vWfZc93/RELa7vPYcT8zSZYL8cOAQHLKl1FZz6rUzpFxza7pSiBHAyggV337ygIUgceP
VBe4iA4jQXgG+2KMsrvX6JcnyGGx4gUjteCu6ybEukxvN2M0SAtoCikESbifU5wngtZkUyk407XK
d5qQD+xPzvhAMsJxGPN8zVM3XEdy7Heow9QmaadNnHN6olUThyDrPzUxs6taDBvyPbHc3inabf4D
NplZa/Y5hDH3xr4so7iWDZrnwvR7ZVX+SbIZAQEOaTrqKU2icZsEkApll/YXFQ0Xp1x2RNuuI9fM
2zYBZrj0rO4lYtvHKMaMjkhuq9iKv4cmf5FeVB29oXDp+4w4mmr+U2Gbi1bMh7+QY7zIdtoFrctl
ncPZ5LdGiYM/mRB7ZInPNAawOw+WM6+b4uhb5SVDUTpL3/ltYEtsZSrecZwcCIK80qIu66Xs/rKK
2U2IKQLt3BtLBgE1hKtpCjZJJCCPIZh9KILYPzcNTGla0BYrYQdNp+iJMhvSddou8uyh8EfQWbNb
Qsq0kwP4q1k9NpqcE97NF+UzQKkcEJ6hV2NjrY6Ec51tSRVjFjmd2IvIdWeBsEO4ZK1GAz1uHbSV
gHKOWXvU2n2a5tBdI9cOT65my0rhHF3ygU6zgIS+1/H83Aeu+err3MfjJ3FlqUi8YGigMGBHhfon
GeZsR9AweBaFClOg130h76DGCVIiu2Z6NT6ATFWv8KHIWJq7lBi2xGQ74nXTG3YGQjaXFLmpxmlg
oqI+hkg2DgX53htiSVF9hLkZGEouW9V5zt5Wxe/SYmuKH9bj2RWBGVmMjC+qW8JzIvzuKG1NkQI/
30mxRiSDLM/zXLy7csS7hOmpHGZxQaTevbSBehhdRFGaZxikiKDhmOwCEGFgorMc29M4JEirbInL
C93E3pox/KMwy3esKdBVGZG9xTMdt9M01n5g9/rl4SxMtwocQjC5H4nLrdoCxltRBNC5CsJJfZSb
HorUQm0U7unVlNUfkNX3EQD+GsUmRehwCnykKdJkeMZGQvd81Fz35QXJdbizTtUEggVftrO3lip8
I43iPZ0o1Bghk1lCJbYhgJUDcrA+iG7AH6Kc12bWZ+0U9X7oGMwgq135UHwuDkvvFXv3Eyt4C3VO
ToIR3lOazsDazcrP8NRRXsEH5lqty8uQfI2+y2WUjPW2wZ54tHN2FypgSiIK54fN2mzD95qNIzlx
K0aY89EW0cX0XASpO2GxVQ4BfQQAe6iior0A90D55tUPjWh+9mlCIk6KHF7ghFwFonX3y6weHK4b
J4/ItfAA8A9+dG18lt59Vv1h2VSRplcS9nMfTJMJfbL6iNzQAW3XIkkGNNZnEtdYf/q/Q1ns7CJh
+5Cnbx3Kqo1oLbGWPhovdvnOM1aDp9KW0Vs4QrSSBMDcp2BkIlmw1Zsptb4agbcMiQNWWzStDWrv
LUFbO5BdZ5cwsWUW0YaKft7MXnGuStjz5KxQ6yTJixidx6qZLlmZptuhFzfqVFzxQtpnbFhvbc+c
EngzX8qE2X7GfpKQ4UyFT0Hg/4TedctZu3LzXwfdb6fe38m22SjHO/Q+DzJxOSsQJGtvKQ6Bb17j
EsjFKvCnFq2PfQtafOjSMAHza6b9IxcFj3hKP4syzYCqAXuQpL9R/zE61GrKd1mZJb+SdJg3pk+B
ygqR7JB/UZPpisrCJza3XG6iT6zfcYk8fJlrRESsfVtj48+MrTfBfPSvarh39FCdpL4H7aq0XuN2
Tndx8UWqyZE2UBBuPNOBAQbODSv3oXxj3XNgIFP/9VLNy4vZ9sGjSNDTezvIWfVr1iXjespDrHaF
n+FtHLhFHFdfJzmB981cgf1uelXQB+mLuvGdH7E5Nq73kxkvr448+A08S1RsbIT3cRD5O6cL07/1
bG41Q4h1MXGBBaO1u78jm5aBwap3GCjoZXw1ikGV3dEOFENwRwNNhskco02V8R6lhGe4fN5MqOab
4/oMBtMeU7+IALF1X0xi0q0o75kfUuOHpbVZoy1nDGyK8aPlOFxx2rzKzjv6fX3LA7QD46wOyxy0
z2yy6ahm772CQGTFzGrGbADTYdx430222QzGq244C50b+yuOzzrbeyb+1ajkQtwyxGDXurH7cc5B
v6TPwaJPGpwMJKz5aBaiZUxsraOZKJY8mcBaZBYzr4qMTUHUMfRWyWP9w0JN8Ic0Xnx2Scmcz2XY
6g3RA9uk7tHUVO2shA7KUn8GRJp1M+xFQw7LEnN/OtHJoHiBBZF9MD/+UbvTN0d8saLDaq/g/AC7
4M1QXvfA9iPYSKGm59opEbomJJ+mJsC6QQ1ECCpzlG2XR9NBFoM+WHfUaNRpOszZPLUEBY19rjdT
YthES6OPeAqbozGnqsigd0kSlBq29APorZVAlENqS4I+NWbYVMQPaegWm0Dma2kRNjiK9sNqaxSx
cjpS0lprj+3AiZ9wvEJS38ieaXXHMppWyIQrfsCETqW5YQPTq8nUFhV6a35YMc7FqFlOyRgXZyKI
kiuFIuFAIFRSwxgxlQ7w7WgKXvuOr42FTgA9fbfrl/CQjdHHYsrkyXHZjrbwwiMPz2m7nOfC+Z0G
+smZ5++IKnfKlmhbV/GpZUODqIExhs/4+buOxXPfibNmpBmBZFxLHWOLTtyV2397QxChk+V9pV/v
N25v38C3PDaLsXdzpLMdER3lNi+oxUbQKnYP4QWXdPkYSGCYfevWXxX638qZbzpJ1r5vZiSLgop9
1liqiGorNpntQWFBUjwnTrtdNMcTFp4Q6kf30AXK28sCSXlmyEJs+0ZionYOSWKvg7hZHouat51L
Nds1EIx08ItoTPVQYwlb49Zbx9O0KwNm5z516IsfWuopSS1328Y0MGhIhseyy862p+6DLjqZvL5P
vZwYIMbwUjrBNabUnIhLphCvBnYwJTmkTbNXcX+qA7AgwcTkruBksofnwH+EVpNsRW8nuzpo7zDV
fIJe6D7B0axArEXLzs+YgCAJxSMRYj5Bx+MYZzmRbdWzBSZk2eLP3xDhwbJ8uPSRdaRHZcoiwcW6
+V+3u0PVneKZ+7I8Vgo2WNPh+AnaQwi1zLhvYerY38zVCtqGsNjS/GV/0Q38IpoYhmQrvGN3V3P0
MdDInlTvpMj2prSeLZmoPdrkoy7ILFXLWO5H/ElT/pgHwcEdmofQ7/2NZMautQ3NIiGpqBJZvVcp
mUdaZJcOqeydWQHstLDTgyPJVpYM/w6iTjJ7j/yrZ+j0s86d5DQwxOFrOLk/SJYmUsbNz37jL+jT
ll0etuwhtG4faC8+/dJ9weSfEtGRvIx+uKFIEzV4iATdSZJqfUsFidks07JtNwOCD0n1TdO03xgK
m7QxlFRDHv+u9IzrSmFPaSO+aAhd9EFESLQtM3Vvw1SWzMWM177YMzBEH0IKbKRHR2fBX9rLW1st
4jJoeBlQgDQEmECmOfEuklxmTHD3bebcJA8ogOLbrLDGUmn2zIPkwiE11QSEolEml4dVQVuV1m1M
2qegtz+9ci63U45FLCzGA5sCIv5a70XF3ZnxJMBfe9iTIcWB2gTyt+XZ1yB21rZ4CGvkBlVoHWEr
0J10CPHWI6J6+qTpj0rnu1Rn+eks9bzXXXVjOMtZMDDDzUZmYWl7E7BfdqqqnqKywdfKrNSQJBDq
EH6ucg+4KLMcj+ti3TgTrXV/D0vqk+QVHtAW1TemhUKMI9BJcH9hrOn13OJN+h4N65jvxqHY2NqB
cuNUz7R967gTEyvehG2ClT8VuRw2yhpfkOO1K3dItiqudqCuwQNje7Oj8XGmB6L1JUyvLMx6yVEU
yWT5DCnbTkn5KTQRA5yDUq3LybA8sdV17guAElZlXWctd+OSgeGYooNnWCZ4Fln2K4ZlA2CuMTwW
neUC7yGYzh67fTN5/P9Ux6ssjqJVSRG1Aoywq2R7jcP+3bYZ3IkZ0K/Vh6+QE1oSXX3idvNsfs56
v9hnFZLIPurkKV2mdSe86A0DQ7JNudDwio27JnhSQ3dCcv0MB4ekriJztj3jPTKcAfOjshH0/9Wl
iKOrCp3HYmCunZJet9AQKSAkXj/EG4O9lWAqoFnG1ZuQcNvV2MWQfB1GVEu6MEmwXGvF6oTQNkwy
m0lHpzSZediDipwIO9vAkL3Q3a+6uPEPsFoU580wrEBHige3dr+rHouoPVGhQAxpKz+CnkSOziYK
l/ToQkGnBBrafjcawh2JEE4wlAbG2XWY5A5RN4kjwdFI2kJskquZoj7ZiKosnnSurE3Y5s4PFrDn
pHAQP4l1H+RPXJmHHjsPXxLi2JqB8F3GJUFDWl3U8/jPlr2nF+HH9chQrW31y5GD8yKT6ueoFvMk
7SlTm8oL+23RdHlCCoMgwTjCW9LCU8lJgRfY3SMvfLby7DGFqUnT4GDknDznKTZq/oCE4PzuVWyf
Q6t6Y2ILCkUwFUZJmJ1JJEnZPZkUn2Z6Q0CaI6qNfzuWdwUJujH1Tz7ZdYSXwsg63aLVr3gJbGiz
4UfO1WacfGsH0NEH/O5Umg9Le18JDCfLx3Zyx3LEPUwXVqSPKi5vcz+pWzsAS4qw/Dh62jcFQ4hS
IjhYVrmd//K5l+xyfCqX6TFC8U5WiJ7a9WySz8H9Pfgta+WswHPtRjnbzU/pXVE3rUYJFX1enkPF
dCAHN1F10XKIxF2p046XENy0yoAJBTv0gheZq/OEsRoKq95kTLhuZAd+haI1F2vKC5I/ecnF/BUR
aD96/abs6E8J7ONEGsxTHJcpRznUlQUjspV+KtO8Jz6+xnEv4OisFJ1rJZxfMRLVDbK/40KqHCWf
MDhkeRtYP9T0eYgFvQgZomVbAA086xiRsLmvXY6xxC3YzpbRr8oyt65VW/C813KawFF7zLFR0nSq
OGW63pqlueUmDk8etknSZd2TVLwfZo7dc+ey5GjaR7WwavznqLVSIdPKSD4hxWbdBMN3W9sQUwL8
G8SgtBytUYbhIAuHN5R1ZHiYyOO/4/qNlFy9jqWFHVEE50zqyzTUhxDGupHus9IwqvK2ts61DNlN
FSGdfd/xl43TvDZ+dtILw8SghfcMnoKCk7ypXDqcOnlyYMGgt2HX0HC3TXAJROVsbbsP4RzWGcM6
q1y+aqSLm75Lup2LSOF1MSl6T2h6EWC1xoWNM5nwmHWt++45E0qK2R+TfSIc6zL+cxtRwkjK1/iT
+NCGMK9+5Xhv3qdhSbhrG//aeYg89plo+SJV1ptXZsHzDK76kmNpQ7zu01pPrsu3tnH0FcdvCg7S
t54wa/a/yjyQj10zRV8xotFwtUxEDDNssHfxErKymNsB74YqGl5Xm1ZHlo/xVgape0ZDHQK9mWJg
WqNs9mJEsdpYQbFFhodsR5YLS5IZ8aItiy/PR03voki1Vy3Agn2Tu6TbIWM1OA5Hg1K4BPzC124n
3Mx/LFXtYj+7721to66B9Khsgk5+TlP2MLli/GRoCzAxTncl6yEYxgesRlfZtPkD75Z60GByPmwx
209AWQbc0KBzmwyHXwqeLk+sCoYI5LisKBZwx5oMw3aWNzccxFflS3srYGav1BwDf6j7fYifi8Ih
aR9IunyPpH5DMeCwRo13XmbaXeuN3h/lNcfAvtjRdJk9oBM6EPlHLmeqiOBJTtULQZXvY+U4q0mm
wX5SFP2Rp+4LVv8Wl4wcc/7BFziW9ncNwvMRHwI/5EgeeNSNxXW2w21QktK3Zg0StLu4HCis7R+9
ChOz6ScL7G+b5WtEW/3aWGO/nvN2ZEtytzW1gB+8yr/Tb6p7ZO18th3SutkMRU9NQnJaw9Xl3k3D
GLJ4rHp2vmi3vjwHThS9P/oYB6EBFwFEgw5wp0M7O06joY/r9dYpcvc5nJk3gKTHf6zzw5AlI9M5
HBosDf0j43pyWLlRKf3DgFCPpoRW0CleNOcx2wAH3SfbuDD7m7a9fpx7IfQBsTZT7rrLGdz8q6yW
m75MvV+jnEZUIYrdgfQ+xypY4zcgJe4+akmXMTn5gVVvWK7RD9theTKaRVjQMdOtdGpOSNOs41jM
4XvbjQM++JY1NUDRU1EE1bPthlD3vcqar93EE842AHJx2SEW76mYcSvN62ymx1mhlYdW7w9O/ZkU
qtpiORzPgPMJiHeycg9l2DsLRQRF2M/2O6LzL66lj8AFhJAZ+cD0gWu+JTj79wy/5tyVdc2FNtcX
hns++80ye7CAg12GsZ1eGsbRfLyRxaTBEz8ARmJBZzg7PqCCb77yee4PAjy+Sz9AqHZVd+dkGTht
agDaF4S8uMviePjKdVq8SH8Yfk5OK9ONpzCarhluMq93zBITKq/i4HVCo33Ihi47MK4CmpDoW12a
7hn+pzgD0YeiLObmCD5enuvAdA/orREbSQm/wO2r6VLYtfWFZjXfdsWQ/LGz0D5kjgJutdiTy/Wr
UWTP5Hrc6tQhbDJfqnFb9lP8mHq1s6ssQpPqIgQ/qCGgLchFaLTKR5HxyWt1cSietzTXwduIk4cq
MMiOpmBAU+FneO5Ui4LFR+/iBa14mUWVHqWuNCsq+htSARf1WDM4OQwlwYJ+Pxp35bhEukLfvsd3
opYrDL6A3Cvf0d+1a0/D7rMD+dWDxV9L1aqLLUR3xuaa/vDKwYAnxQpEIZY+IsyCzIL+p2HXGSTj
scZP8icYavUqkFlCk8IYkJAhZhSft7Ctdby45dMSZeOvpOmab1vBXydcuKwObusMFxfxDoMGOx1/
Zn1YL8DAgToIQuLf03r4TgGKXuNysbcMcacthiNWMZWf3xzPBXhQVohEsPE+j6WklYRgmx/yQdDv
J6aInx3DUdTbPNp2DluQ54vg3tCGyrUw85ojn3iCQbtqTWA0n1g/hfwEUfLL0sF8qYFk7xNmJKsO
v8rRBm+1yzSgQSyZw86R3nAOTWdREKbpJh1jfm48nnBGgulZZfH4ZrVZ9cyfVJzp7Pw/0jedzZ4o
g8SHlVH8QCWQM3WsPPmYhv5TGvTvHixfgs1Cb1P6MGKXJowO6SDCm820rNtbkOcfU0TZlyqflw9d
Dax8i6X6FZEQwKrQjdCGo6MISN3e9D0ynw7kHwRaLCuqaXxGYV2yHm28yCLQzUNFX7Fq3IoUg7yJ
UcoV6ZMblhIJkkoPS+wEDBGG6jmOrWlvkirf5aJmgwAq5irKPiNyR0dbg79mC3FvPXE9rIdhTh96
EfK9muCz5lNYnETJjm0VFV7y2GbKfCRyYiqIYQRYcK+jPyME5ZcqcbofpOaWm6Zto88kk/K7KMvx
GaJt/NiTfGe2bL7KAxsFgH1826MDs/97MQQb6LnjJWekkKvyq1rG7M1iQbdNrbuaMOqKq5X2b3lk
R2urKIPf+UD6072h2cYdCONNLJrpwRVtxch7YUKKhQI2Z4PfHGMTcjCMdAYL9zESlvO6SDKGcWlk
Hjbfycca0hNuiz/GqPCSLQRyN45rAFeP+huNvrcDcM1pAtdIcQTyEoI0UYeqzjLS4Cd/QwYytmKn
ZEB6RwqWiG4faV5JIrGYQnUrpJnBLRGcXrB5QSRqcAMg3CjlsoaJ4kg0kjqNvua89noXd+rS6C8d
ji3xcg4nmvLYeY5MwY+QDIcNOv3xNBGDvGaTsKzcWsqTXyq901OXHIF7kMg0xjnK10GOLOu0t7WM
sn/GKoJmS5GIxebZ7RIG+bSwFt+eTZJNz234ImY3eZRFvrzOvuwf+tSU6RrX1F2HV1fPc+mh2wQd
dM7ZNGy1Qo2HE2PhUCrhOoFIOovRpE81frtNFFPYjXg4mafVLX6/DsyLwMP8b+ydx5LkypmlX4U2
a4IG7cCyIwIhMzJSZ2VtYJUK0iEcyoGnny8uad11e2Y4xjHrRZvNhotbzAyRAPwX53znJD1G86yT
AdX1bH6wBk2vma0Bc00wRFnuoXjKzOrTyTFmz7OQH6BUG38tYM3CcmaQ0knzM/cmm4GdDOYdZa7a
GlX1PU9DRTxrXgGxTsuw/rBH39h4rGc3Lra7je+N5Q8Qj9Xd7A3tO80/ShnkhEljH8zsAyPaunbQ
RM2wnb+tvgYOZ4zzeW79tlvVWIvvBdLA6zU1EeREAuwtQQxdlkzMY53mMUyuyBC2w+ZzzlKZP01v
hE9s9dDWNqaM5gkRDcQvz1xxXmZf0rGBu5SWtzxmKDbXxSz1Z+MgSrBEbr4z+00fWP0wGCZlB5VV
bUBE52FbxnOKuKQcUZp21JqB498WMmEdYM/qy5xs+zmR07BN2jLA/jZQVPj1cvJQF+zNrmODBvMO
WyNLndUEOoZYiQS0q85rAof4hEd0GQSNwxu8A9O1PCQGWRuDQ7YFbwLIIgY6CDBG4m2SAONYOQN6
tWSsownFGlBEMttX/qhdjhVD0QPl91o7GwPv2MOcUQQjE8r5yEjrNkvWQl9y0YoTMkiQ5VSK5i6m
/V2Bl7KA0zoDU1GuEEw+uT082hkzUcxWnXcfGCzOIFgMz4bd+88uJpXduDTsZ6EuMUvQ4BAgj+k9
Svbu6BIJ/wHsjKSDuZf0jN2wIyup4Fhow2clB/+TQOvXMW7nnVGD2iz5hZtk0N2J+g55vwFQcuUb
jIXoEvCMFp4RJZKBTCoyvqxw5kqWgfcD7VJyQzNSP1jgGBh95teCU8sFFrEO75OgMO6JRcuiSSDP
S8q6fICU9DPokNrOC2WdgMATcfOH6zqu8UkRZXJD2IN4rN3ralNBfVyXOIORaaGBp5fKva1TTvmP
pPOPhFuoM31KfuM1hv82Nk2+GXGrfSHw0i6KsARzoBbzY64sAyVxb9ls3pmA3uUVmieEAsZNWcYl
g3Kny/dXsOBtPSJmwZ+2SMQGfoJPqWMcRsXc2W9u76cfKXTUlYOflDgxzbiup41KIaxtgwCRkcut
psBaMNJk1DslP5wWRZRXBfIc1IE6ZHFLHscsnHTvlYnT7UODabym3VtN8ENI/mNdavDyzC2zdr4k
7LQ2MNSa7YCD4x6bknODuUne2pU9wEIpYVI0s+kCTQhMZG/EidVYTZ6nRTc/DWZ9DwLK98nvEAzL
gkTvlWeDseoxrHKdtsGT1TCKwjnNSoF/xUwQhuUlj8uO9bpi0RIw3CbMJJk0SxwYRsdhkpXNjI08
8G7SMspnF1FfC5N752T9Fdgi46thc7LK5yFJ3sRCU71dQk+/IZ1l9FPntOiLx5J2XdnEpRT1bO2l
KFS6rv3Uu+GGCF+8Tg93WjZAvA36USCTkl4l6C0m234eoFqOhyDqbeUex9HvnmM++gnTDKzNtux/
MHAuUIBB6Fs56Dg3VasZ0eJpeXSyAhNvgJAXKrNmoEDeUzvJx8DuL7ZnxKdhypxIB/FyEgJ4cbN4
8Trta/5HMEzscqhyU0JrSkNbIHWrml/8ZYZ63c/Bdc9v53tlel1k6Szf1tgZgV/XxMF4oJYG4r83
sZ+C/zRi72KR53OoEBaf5oxfDaTJ3g4Liu2UGIP1IlL6R1hLPAKazNBPCcX2qcF/uwJzaz+74TWX
m5HcXRK08c3QhPXjjOvysx5xLK2kOWZn17NYB3eojCI3qPzrmspFFwXE/aeDjOkiYfshA+FUAb/h
3eeWO6yZ9ps/824ab1yc0/eg2c1LQL7VmvtAXpywr+7ITcxfnZzc3g4Bzk1YyewyUX8cWfEzmbZV
iXmXro7zhc17EpgZrD+Yy/ANxQWKl97ks508tRRfr03DlHsGoXkzJs28zVs/+Cxxpb+56JK/gEqR
6IpKZw1rsaLJcuU2LPElrcpE+rfO3ImfvsJpqN2iwEAzZ2GOBgZidpCL9Bki8GIwzWV2DDbefpih
Ba/ZTDgHpsbxmxnm5X3iBHrXqDz7AfwCDyvUnPekdWqED25/yo1J7DH0Ivtwl2Rm/Dyaq8G4uvcz
3rhB0tmHRNL65AXke4yNpY5wQZtjVi1UCg4npqGheC2C9AW8Hho5PagyWsT+a0p1fprcIf+YxjKJ
dKEQCrmeF64pajKe+12YYnF0rqTCAd3eu1QOeWOubeEdCJkqNpx7v6wyzCBNFg8UiXrfTV6/wt1a
fyBc707FkBcH2H8+2UI+9yknMeTpVR+O6a+grcdden3QhF1Qbxnj9ceAkdOaRy5b7BjTQYc1Bo4A
0sfC185hwsnyk3I//QpRPj6T3g0RwZCAvM0g4RALW7YRV99SiOhPJk9JjjV21VtGuHeEdjez4BUd
4QYsDycSPEpVn7WNIQfj9ERjO/iYbyDu0TKRtTEXEOjnaukjmhXxaLU5ez7saAkE/l+dHbovjeX3
ez2Abkz8LH2yQABHyO09RpkFA5y2TlGlgd7nCx3ILLrKwbnhx7lAEjHCwMu8pV1BsZS7CZoUPUYM
9KS02bXb8SVDIPltBGQjZ71FDqVtTJiRWrInSSfWSz+vJblVn6TkuXunHoOtjVyanU1Y7a08IRma
W4iCPPT1seUGpVIaZHFQ1z6M4ct89FQ7fsShHT8nqVd5THLZ6mkBDkm5i9h6KSo2Wyu+DHO2HiBq
M0+xrzNjpdXlr/XIDnZulxBjtcwvkxgJEsbvsmxaJq5PYsgJCGE8vme+/omt2JFrwYOMGQwATyeO
UzhOZhamEcxdubdzk+w+G+kKGkFQ3EcOKfveITxV7j0rc599kmF+UOME69Yktuuv7LVDVZtpsh/i
UO1l4/Tf+YJCB+0zD0pZExvH2h85ijUBtzctxFxDvERDq68wUNjNZFZ1hw4p96bp4JmiSv9SSABu
/bBC0jnJiZUPdnQqxsByWL26snwa2JWS4MzGAidhxRZZ9m7DcpjVkE1Yem7fmB60hLkw3Bs1XXvt
opiOJeyDfd47Ge14woImEJrkatGw3+QqZKtF6XRPtXEO+mx4B6tkP3h9UbxkPZrlCD51sdEOasfc
aYcb2aLFD9CYbYifYkPTJ9mj1DikSwrNXpX2UYRmeqzh/D3rJdUYOqQLWWEOjpUiTlqYvd7m+Zze
/9XpCVvMXZHtSfQs1k5rhNvGE8HW8RloZQ0S4Nx65mhiWd9fXRB9nKHxUoDiI/JD+48kibNNaRWY
KZwG0DTEHy4uIWz1kwdDheGbGIO6mR34ZVAMV3/NUNtoCBv+Lqfc2QF4Qv3R0Qn/te9SP0idMt1r
NHh3hKY5TwbklIjAmGmX0bnsBqxE/3Xsn/9mdmXvn7qV17VkdtT9Dv25/sDfncqu+zfPEY4pGD7a
/Lmtf8/LutqRbWK0hOmTgBzYwX9Qf7BK/A3rsEVIMhJBMP8hGVecvVd4n2HZf4MFFOJjDk3CraCw
/CteZSKt//JbEDPvx0eCRTq1cG3enx9ency/pWWptrNNIHoOoORBYZAyvHnfWzROsMHNB6dPvG08
DZ4VuRZPOLOCah8zkn2EdgADAe/AcgDh/lai65JIQBQVYegSagF4BuV/Cg4mX7ElrO/iDoLWOmRI
f66sOK7XgJAhmHldMjxNTDdfyOZCwTg6ffmTfkfe1BSsw6Zy2fcMUi2bRLj6HKJpXrD0xc25LMzl
x5wK9xFdI3VQ0tWbTKbPsHDrV4MCRq3NsmELbraWv2OtjQa1JiyqCKb4NfPq6kOHCi3Bb071u7+n
af+lwstfg/HsgCn+2fp9/UIhIDq0rT4MpdCx4S7+/oWmobRmeH3MR7zSesK6oI4ePWJOXNEEq23u
rE/oGqiDgSCwUOiJeUXq07UPoSWL17kIp++lJSsKtw4gNRlLeLDukj0q+2rGqCt3POZp6Tk4bJfk
//Lm/0xy/OO9uwgXfM8WFnh8+xqt9tvFUBpLUrYzx5dT6SaaQi+mz5x15BtZELV5Zm7++ZdlXb+M
/0gk/19f8PqGfntBJ2Z8KSZmfmArUOGZF3kNOcQ25QzuPRJSAIJes3J1QF4AaAg2heVSkgdjHyl1
X+14jK6IJF1M+3/+xq4Zcf/5fVEjBwH3nsBcxF37+/uyVacnLnhvleuYJKVY1kej0PH5/+FVLFt4
yH09nxbpz6/SEIbYCdFwqRhef6MUxuXWgVD0z1/F+d98yb4vCKqDH+qa3hWj8PuHcZxiYewb+mg4
6C+Y27mMiRorTk6YJuOXdEiZImY2OmrTV+aL8nyjQmVs5r+Us7TfqenFUcYrOMy3GFBj913STShl
8WXZZYd1folRajOMRNab4tEw3bQe92ZYRlPsnIcwGe4sh/inKC+TBptzV/1om9Q/zp4kvNHDbJZk
iOjJyR1IX1sYUXTY+8qDNkeU1FausWZUDt6dP76X/4/X+B+Wx437f0bUnWueXF9K/ep/P7P++KG/
H1qGDyLWdXkKuA6XC2AM7o/pq+s5fvgnJJYcWNfjyf0Tctby/xbYHEkmCxpiIH2Omn8cWvyLL3yW
JPxHjwRteBj/AqvuPz01PC8IBU8n95oB7ng2J+GfL+gxmDpf24XeDL7TPeMXWt7SQu8GtzSrtXQn
6zjx/L+XJLt86UX7d1fC1hFZoXGETT28QWi1T0VWDNwAkO/nzC4ffIzP+X/dFfbflob4zy+1NSBE
9av8y799q+zjV/WXh69meC+zj98vvOtv+Pt1Z8M0RH1khq5l+Tan579fdpb7N3YVgRtSJl1xKw4/
8w9EIrWSCZgVcqHNI9QVJo+/f1x2XKqUWBRZHtdyACriX0Iksp3485MURqJ7PdBdj6LMJ6nUp2T7
/Uk6dDluLFXuslrKZGQX4XWOse+bqotw97p7V5k//c5pcOqEw093MTuoRX5/aQJQBUzb9EUlTS7J
5RHVNomt8KVws3enxdC5WYDcbvwx83cIv60NIjuSOzOGT1/CyWkwJbzAP36jbjO9MYbyHeWztZnZ
oqJ3FUGNC0b22ABcTFoYUfRL4jX9Tes5xYM7Ke/Gt2Y2v0GNNoLFVI45UuWXuln85zhN5xcWmdCv
hu7ThaOM2t+z00Pn5WLf9MRDTn4Kdhg1+sacsaeHcVmdy6pDulT2FzwixQUt92ee9+JWIIUAku/Y
h7wxzb1Tdp8STPlrVskeBxeagtwSVGga828KFnbHoTEe5JwJnB1N950Z2TvMGhR4/KQx8RtNCPRP
xjB9ttcB19iE5U0S8JaniRfXGnE3scGCgS9JCsGSv4uEL3ARTnFRwQKR9Y+PkVbC3zfQHF7/eJfB
PBUX024FkS7NJxb2d1FguU4ax9pkUN03tfbQcMF+3SSk5nwTO1S/MnhQyzq1p/4yWNLce11aXECv
pgfbSvWmF/wGLdgcupkGHQA982AaBrEMXWtZO8CKxbNj8jXnMjW3fj9OEDL52Mn1jfegZS9zrGLa
6rm4TC7h0AyNcnG7+CxelcHb90RjnoahM1mc+CVKVpWCZhyhHEaVxQ+skCtN5F2k9qcc+J1T4YCI
85lqUWNc/3jtjPVX1aLYXb/cnM0vtndpUP0j4P0mh/S9rUpeEd+bVPm76gy0Cy1BRNevlSG72Icu
HxmQEBzEVr4zeqzWI46xjWgS/xvjrfpm5ZZh4ucPUlKd72lOPx3YiMA0i/kWSq77E8kU32Iw3kLL
n+6q2WRD2E3kyDrdixmbd1YZYzUb2xoxEPlMzMumtmQo3YsoxwJxMbK2OAEuznZinELs4yypX8zC
IrIpVuYFdiSdfucEN+T6mVHihzWER2eqt5ZgpWZw29620hwis9Hxie7IORdVKJHnDOotKzSAUldn
h9ApMAl4zrjBXqALligi+VykQtgoEGhtPLuO92IInE/gQ4Dc+rlGp6GG/hpJpLzNHyHbfUKSIquC
/gtvT8m4KmTJmmis0K5iSCOCoLtMXPAQv3Ocz5qBuFywOAh8PfetOTmvzRBMDwwW6kglNtoxWI9g
R0duhGXx1YmFubVPTHw7cyLyW6764VWlhhVV2iVdCm0tDp0WomnnW82RFDeyJGU2Ic2oKd3wDBLI
hDL/1pjb+CGsmY+AxgzvBprCTcuEH1BAa58LNrO3SaMVZiSbhWSBBl9lJlY6HhvpWqmxXifMIfep
aU4t0xustJmz5JGYcv8WJKZzMat4ejRrtGVtgKmPjUFyLBvJoctuycdNXDjvkpfdzrr0DoOsPwYG
nQ8Wj0oI5KMmX1B6XhRWyAwyB7deEhMZ0XZPVnVdtqOBV5Fjxk7kgN3kHVYoA0duCYcY642d2e7B
sFMUApWcjqPhvtRtWN8hb7Buc7/OngszVke7Mtz3rgOviIHY7FeQu1N6sLYvjmiF/SYKWRoerMZ6
7kw/ew1L4b0OjX90Fo8Urn5Kn0QGzcY3ehyVDqXwYoFCgrCBInaq0v7oVl384tnsSzPMHvu4r/s7
5qTDXsmArKFYestqcgoMDnlTYFXJjbOvRMzGbkErHjcE7bFDQ/1CbNR1WWygiKJRz9ZNkJWfTRN/
qZ5I5dRAgZ5aYjP7dI4k0of7wWCvtGbbLIghMfIYE2ePuRYH+ys7Z/vAZoFAJKWLvdIp1IPBVLd8
/0Dh3a4M1yVjyXTOqi0j1PY5IepphaYZCThW6Lsk0eiHY3LnGYjqN+2gJE4XmFJjN4RRVyQoT3SL
2RNXdoQmiYxGlHeYxW1F2y6SX8tg85lUSnNiY7ExF+NHsaDdWTExNbhVNMuIJVgke6Yy2djgPQ4w
hQF9ZaAfVFVhopwskk3hFYSRNxCwifgqIi9u/Bjd4azyq/y05/MGhndCN4vEuyvHg+nP4R4BLkm4
Qe3Vp1JKB//drM4FGlIA9VmizRV2WuuUMis4zXCj8GYqzJC25bUPKTaiPUXJtJYmstY5jCEmm6P/
qkY25sYUTB/GTH5aOzVP3VhlB1UTWtaBwEcxHwanWSfm9ZZwbhFl2DyEIZUde/gZBCYlPpl3/mR4
95C/5r0H4hthWAa1ZK6XveNBiLVttMN+4ENCM2IR2dDfbuMKyVCQdu2OjZEfGWjskNxg9Ecmbx/U
KI7d0jpHf4xD9mOI8HSbGKvmelJx3uUHO3XzeyNJHkq2ObeJhxU465fic5gIHaxjFhZlXT3FsuT5
bNnsBxxbfiUW0jpfhgB7cYSsSFCpt2pY6jtZdihr2OIgQIjFVhbxhLMnIZso0HOOw93pWJnG0j6x
zjLuTbRVMeuYRhx9XpCJzoitvSkQTAS+OLH0TF9sX78Zc+eezHnEWRy7Q7UNPbROJTqYmznhoeYj
4Vm1McQCBSnigQbHTfAp4Bi3kUZd+rq9165p7YiEOJu+294jwK/4AYOrXfVkzvL7tx6buAFWzCYb
q/GxwsG7Kdge7eJUXprUeylmgQXRRBejkJauYizBaKfwY3LgIruWZ+5V9FUEZK26wD1OglZXNo28
CNXedQ4HQCbtpxTqli+XdyrYeRPrLN3WofczjC0u0z5wokYhYiPICFFUOUOeESUbT2FtlQqJi/a0
eZSzgV0kFwZWkr57iadUnHjSVJE1wYqpByS+VVOM78uoa2KMUHEQaJypy+JZkEdk7F66yiDQytXh
Q9aE4a6DBkt+a7p8q1Ad1WSOj5bXxZfWzoxbNt9j5LZ2sh0TB05ZyzlHAPs1FSioIy9r1d6uDRWN
RulE2DLZAM6+s22mwf1wsgD4VsqeI5odjRKk7559DjfkZLptVvFsEVlgD6TaVLVhQw+akIMHkuTp
eUaPG2jpf2C7L7dEg9trT3TAikPoCzNq292AiYYcH0G8QK37bTAGgs0XIpixgPyFthiSM7c0stb+
jHfEWY9D6UcdM6AjwbByV9fyXLo4Tlrl97twJHfNMHhOBFhenp1evubKnqIFt2rUC7T5vuybHRtA
BifpjKWpJFmelAu1liNQczJJ7nVbgwkKEeJyOGjYSaLYGIi9V0ntQQSqwMAsrrTW4wwaJKgUN1o6
ZieEU5jm3WnYB1Yf7Jo5z6B9tebnnIKZyTv4BGZHcDOfKUb6NCCNAQpxpykKqqJtPxLSdNdmpn7i
As9Wrjvn9wv1yg6IjHtTz0TKdmNwiyGRcGtqN0tjuM27ynycTeuCIAKtin21G8Pg2V3FSAQ4CXuM
xtDoPmCduW8lp9sHDu/wQCwHV1dtLvhgKqIHtmY8g432CsO5ukgRbTJzCADLjsN0CgP8EsItnTvu
2OZgLa53DhoF5QpKMgkSoituEDPWt+TB9PF6nj39NLIY+UUer4HNmx1wuPBIGRAwr+Fb52fAu8sp
COQSY6vO/A2EsQVCNm7VB89V1b0MDdJ5nVSZa9Pz493kdGMdcaqAvnLtar7DmWaQ8daidElrJ373
6iLeUxN2L16MTZ4SaYE0B/TymeAC75KFfg8v12t3ni9YyJFqwvwaeX9wB67R3Avjmj6sqr69H9Ow
Eiu24DpntTUOh0WK5t3xpfjkoFhgMo6A6Xo/Se98Ygl3fc2Vl1rBsCvbSbxAUp6ga6QTscRjbZ1J
fwdwEYf5XeZUJFjaY2eCqAuc/JwW3tkyVAoFpluOKQutlHZHOMz67PRKrCgfDKvfWD2FFYD/ALCW
/AXHJNnIDqVCoKssEmnPDNUP8f+OGUkjifdDdxk2DcN6lr4TrCsxfir+E5ohk5qxnnlIc07fYBZw
I23Qncil6aJWBL/6Jl+iq/gbDGaK5iAxS5QA/a9ikBZ/6QGL/0g1nhgU6yRRpp9j7xbIUMcHsTS7
ADD6ivf6gnJOIZoujngqpmgcZLjGN2FsQ3nl94/eWRMceHbtZXovCGG/LdPZ/UY3at1PSZLdhDb8
gKESFGUIwCPtmHJP+XMvqvnnbOWggrMxOWvu181CYijittg/CstLjlXbGxG0RXuTDSxwJbx+k6Z0
oxIXN6yRLreNGor9LEbrBfeLgsA8++scAR9KnP4GlcQnz85itVRpgArGhVHD1t8MUW0Z4Quur6dC
z4+y9+S2h325xlX3BKt5Y6rOvCZhPmuJO6wDm/rWTOlyqmUu7pCgVs+GBibPqO5lGca3WC7V3YBj
hD7QiolWmpYzcilO8+Eza7w6KqT1riW+Mj0QaAmpgnJL+ddVbF6Sc72oZxMNzk3OZzvU1Lvbdskf
GTEcRIpdCPBV8aPE9DAyfL0wQXCALKr3OTPfq2stlZGnqjSnJMyZTUFleyTVrkVYXfw0iipf95b3
GE/Gt8a+qpf6Upv6rZ5qCAd6upMe5oNKdPNNHPsGVL0g3i6+sykdq9ksccrHrxAxDZbxiiKTB4yx
3ExYdDA8gBmrYXRGYVfYZydvxqhd3PpYJFSTvdl4DOkDBhZuU+6CJL+lLLVwkbG9zpnjR2AwIbj5
SXNY7KsHth9u4KLUH7pGJr0qBpRcuWctm5BDbtOHWj/h/Q1OwYL3nG1ctxkDL4kQdxzZp9Pth86H
ycmFox+Hs2dug7I+F4gdLuSgj7ucWnjNGOh77sVwmGYHoQacAfLMF3tLOCLX8VCdcj/8WbvjI8k4
/coP7XOWhacxG7+hjn44ib+tyGxlgwBfm5oi672QvVh8ymrOTSY5t2Qe7ErGQOD0ELaSE+GaOGz1
VQJCQNkL8bwnI8zBmDTT2SUW/KGJ82Bt2fW3X8C7VfYnmb4HCI34jC06ud4rbgdgg5sUjcp6hhUc
9Zb12prha0Z9u+5tQhYr79QUHHMBs/0VhNFruMwKOBfl+2T4jyOHZMEFQR6Y8Ybzi4Rx1Ne7RE8/
JrC90kCxNtIWJmjSWfoQM2UMsC9dcakxZ6/sIGUBlcthU/alJM8GrVobZHBtuuWbCxwxYj6DMq3N
XSz1C0Zbee+wc9wZMBoD02kYAJTPiBR22I+xLcDn49h+MXqodEOpj7Y5fDGfY6vWzG8QNToShDrn
yTbiV+kYy32Tm2941XhcTd0Py2jva8/6kq58bcPwfZqT79wNbrDGEFE20I2H30lJNHJD3W2X2JAS
AifW2k0fgIz9Sut2Ok3LwtXWOMMWXcGBYC71ozEI4GIHV1x6KNLUimZ8I2SdR57hiE2ZpAWFZldu
CsDjwALbcM+JR5oyEp6dW7J9cWDfA4ZEL2pgX5dH3RFqWrtHWSV0dYa/Bw71WS1ar3k7MLEAJeRx
+8aX+dhX6Z6V9m0VpDpKyxF1bMmxOhwyyMVrAFFMBApV7ks4eBBHav9SEaNY0qetUAE+hjbMM3bB
WzNrQMyYZrO9Qr8S0TwgK3pLSC9h5knbVIq7vox3BKYcwckcFCFrPl0FMg1kRKGvjjrNXkrsdwbh
vys5JL/83OEQMR2qvmnHsCl+Fv1UrhFRsYPGSDyOotlTx98bRF9wP+z4LQ8+KSQ2Ao0IK8etG+cH
lOSIZ4LyNU+6h7HhoIxJizEppMMWGGS+PDdIv4gzI22cRQC6Rze9l5xbGEnnF1unR7OML+ywiVlx
zF1ZpPDwi/CQJgXB0NmACrpJnhzSHtamzzKBpGX64XZFtpq79msr3Tc8ynbaTuJV0wmu3jRlJIwO
l03igv5fKRASBdz7dS+MoMMUYDcPXTM+MyQkAL40LHzMJZQHUv12BVjLMkIO070sBqCsFdlWDDBC
Ymkp5PMQWSxPxdTol3ONyOAwEPa8hYoiGDi0sHeZImtAJYKHpu1ZR7/ow6/SxhZO5DlFALHL732N
v7XP2HG6YTeeqVSrz7nAoLOg1j901oJbUzAZZkagcYIrLatHodL0I+6k9caIzQUIPNh3th90z6rL
8ZcrdHp2D8hoYkx3LEUxH5Pa3Qxh98dbIqK3CfGW1bQ/Vku7B7gNBXHdfy2WUZ64bTG1C8xC5pzM
pKb4+i4YBPi7oe4eUJtfh0a9TyuXWmobmAvQWEE+ZbE08Xm2XTeCmJLepS2dsttY4Y9iGPx1Zvoj
CWZp+yKIEXvq0rL4hf+aUN+g7rdpyankTL19NNVk3I8Z22i+1iHb2dYAMM5pSO/OVYoQv8dVslJ2
UFNK2+U2dGnDTIgJu1KJ8YZunYFDBy4d6dVbFbZMHZoREhZ6gmzjZV78KOwm3IQTweMCDvu+89py
O6bC27c58qJgXr7mJI/PfKT4kNfduI1r+Du+mdDwWomJyjSb+iMnCgmyZdDuajHY+ImVY/0AITSe
aTpg1nD4bvHElBtSjhiTOEnxkIbz/JhCXoM235afw9CLh9TrfjieZ3co9oyzpBnEE0IZjy9zOTaV
fe+rmNDPYa43vpVwc6N/2yje0K84C+bHxiOrvOmBRDHq0jvKmOFtYW4A5SKYr4pgtXdb8tSGPqBw
FVZ3UmjEn9sWNay0eGI3UBlvsC2aNwPn303nG+7GRZF4TIqZXFLAIvXgdRhGG9jmSgVrL3SNC+D4
n5MLB3P2s8fFoW2RTXvpSzO5acyGRUYAJMnt7YcxzIELBFVNSFUvUaeUNAxbE3kkrpcJJpSbV4eS
UBPEv0txA0u94DHXl3shW8LUkNwCMEir8cCvrT+WYhxOMT4zOobBiIbk+odVVa6OCXo39ip8D1yZ
EWYKC+pXs0Cfnx5JawLumZstpzkStXxGEFkJmZOBmwNp6+ZyM6CcWYUBLNhMDtUG91JyzPLS+qXB
e3Pqqhy5PU8VG9D3WWtelaaSFByUmuTqmvk2roYeHalNporDcZNoz7uU8/g0NPP8gFwOoTbxMod6
rkaq5TrHkRLf97MHXG9WRP3NxXLEIFpviIJFBZ5hWmhrkj+C63AVB41eNyn6nSVPsweu3P6zKlEN
XDnXsBPZmbCwEZvMVtZWlMNjPDTjY19fMz1Y3qzLdKpeizAHq+trQZoJfw1G1jUBWKrZKEF8++jA
uGXWwtqE3Edol0yYVJy392CA/HOsPWA99XyuO7xOGr3SGc2/vLGD4qerpnTbz255GGICQxpTMECh
58IrXfB0DN0j9699N6JdvIxFJdZ2A5g8JTgMoVNabr1keBt8lIcTYTQ3kI0qAMgDnItZv4/KjDf1
XILLJpsgOfWGNm/7sRg/k7zDSieBpcApnfAMuKY61qZqz6yi8i0F6pYZV0RsS7+13cGi3q6WjV2S
XW7JPtgaiQGnHyPu2o8BJ4Ceq04MLfFIp262zb3iayQ97dTnqT44upmixMytdxKHgkjBt9sguHTX
lUeQNOnWTIbMNNgGS6uPY1MVa39agk3Ps2GrG+CqCv/sGaYcDrGgEs+j45YgoBssEWnXRQ27IDS3
3QNpX8Ua1Ff3VEw54tu+NchzbLkD8wAh9AxjgdtnKA+5V/66BmvtWoI1zyP/77VjlkaUG8Led4Xp
PWULtvceN8a29r2bVLqU9gtOh3VSXAlWiatXsS+504XR8SFH0DgANWD9Fb1/b6OuwlvUQDlEgDxn
6HDLbldLGAWlCLNd6sNzxWjWVPcCxsfGcRz/2UIJfLE6MA/GEvYfZj80ty1xsV/GwCYTWvQ1H6pk
KRazMTzPzdLuOk2QUM9M5W7JiBOzhDCY/GbcA1blHLAdOT+s5Tpe7Ur5EpBgwNzV/Z/sndly3EbW
dV+lo+/hSACZGP7LmoszJZGidIOgRAnzPOPp/wXZ/ppVqmYFfd3R7giHHTKGSuRwzt5rJ48WJ59V
Iqg/c5vu3RjS5RrMLrlIkT6sMEh2D13ZvYQhhKu0Zi9DXd/qH4tOG24IxJiWAN5f3OBXF5f/CKE6
2gqXHcCSHOD108QnfidG22O606snzMrunalB/lt6CGI9aApRytbcBK5c9jA0h9LqvqRgv0qic1HS
LVvZQ3cVUQ4ip+Xe/MD5ObApot4acudOmg2rWi+aiy7LhseoajClsyH8OkBY/VzAxtxljt9ctJbT
fcETP4eKwgJb+FIi0S+cn32m4g4UrbS/pI5eXxNQLW/tQhcXOoZkyBoVL9PAOrUiZt1Y4Tczrysc
YJ87wdujOffTrej4VuPocdykwSkH3oDfBCDnRvA2y6kf9BdJ4BmtmQFMFokC30rH7e/hbPX7bETX
HAAI2pbGSEfZFPXKtYR7F1e9t4eCGLKbDKv2J8wkLLHp2MHvHFy2V7ZBvkmSzQ72iYpGwNBBg41L
n1Q2b1noHKwJFZ4d/jAiVkMAuV2ksKCIKPB3MNHLu0C5xm3nSm+v29RTW+bkvSkq+VQaVbzmy+PN
TuT1cfThed2OPvekt6CgPJqiizaZ7y1PaqIKHew6i56C8PVkpByTR4TAyaKrkm9dg3qenpAHEJjQ
8SLpXlTOYHHThNuPu7zY02YvLiAKiGUkW3/n28QBMqm6dxncPGpphPoujYpEv1Gh5X5prbSEm8tl
cEkpnNJLpNfOI6Isa5XTtG4XpjnZzXZ+KxnPilaTuWtFippF+dukskso4HQH3I2enPmtJCcdUhe6
nHY7xqJWS1CgcketDzesibRrNZFjts7nXrkwk28Ys+aEwdIkbdCjtLt0s4TYKDd19ewLbfZKfQhF
4Q/X+PRxBISe/DmmHaB1utVBeRU3TdivgKxwUQ9Bd3XjDkX0Y8pwhW3Q5RfERijSH3snt3F3juEk
1xMnSQiriW3AmRFQyzF56zoo+5SAgTpLVM1qggo/Jk+DCNoNTqPh0aOK4n0ED961K80hgDF0DJt1
sxRWvkp7jRUJj+ILRomCjixf0MARfo5uBHKNC8mo6+pJYCQu58p38jhx6mE1rSftM77e3v6cWTJK
NzG6hJ69bhdfJrnBbmNMC4uB6DaYCws7cp96FRvVNW2ah9bg30w95LznFGbvROSBrpztkDvthYM/
gvWtgfD2GA45HM8xzkS5NwjghFmZRLjpZ7H/lDPtLnS8l2sbPtgTbib13KmuudH6TjN3aeiTnjup
uJQQtfzEhuWYB9Qhyuzemflz9JrmEMzRZyLd2YyoSx+ZzkrnfOqvHJAO/Wqu6WHkaXZ1qV1OwvLw
Qoqp2gQt5yJakHBVA3KCtyOW1zuK28wRaiSbqA3IAF+O7DMA1gDtSD73cKLireznUE+3DoAckDwf
Ju2W0kdGQzTHVmGUZUWxMrKSEsQwNlIA0akuE3zwc1aog2qB+CHiemdYWNtdB9xGw/5XZt4VtRKn
WarAsn54KBEp3/c5B7mE2q+/FLabfCNHQ2J1MozyJUAwbd4ace5nS8sIip9q8vVbrRTSW9hc7IM7
kvKwMX+FmhZzvqlgoyQuo1+xp3RPcW57XhHeFlL6ct32QPovMu6a49YcmJqJho0r8YYU6udAVdnh
Rgskw31h5rbvLKET4qesDSZmUAIVDuPOxuuwFz5o1n1Kmhoq/iyeWv5bhUamaj3Q6vg55MCQsop+
tQ1Fd8X3t3Q9b1xpOKf25jQ2G1x41i0VkRq/aJNdAaiEc40YZ0lxYDsFRfOJXbLJS2uiHxxPsnox
1LjOXHtcs7WzAvYWySN7tOuJukFlEg2wIA9jL/WhWmno90AyA0XJ8Yfc8zax3tYjiR+js7LBKuMb
EsswoYTOFqTBSmJ+px/J9jdvPpesxFeShngwBnITWdrXNsc1PDX6fUMB46VqmSwKps7GlelW72uE
CxEnE6rXlwNFkFXX4z0rLPNjWlUQU6Szl75nrGLFCUllGXWJnOQee0SaTtUjgOqc286CrfEqKEmt
p5RWxRyy/TogvgCjY9G6X0Ybk1eiY56fSIvc8PuZ+PBZZFEtf5pAMaNVoaKe+w6VUaYx+lNre4AX
KvzM+Yy6mJSeUudEGA2C4KMWj2c+gkSrYhgZecqMOLvOrytylohDqMLPBS0QyklFnVwVgDc/qU6l
18HoP6Qlm0NIQI8uFVrYj67qNZucAt4vMVEIam8cz3aSgHqkhamy9ODT0K8GFlPDdof7pNYSGPMd
RYPuYsppRbL9CbdNo9aB76HG15NLu+3vVZquiggu1AQrIEr2mhD5upSRXNZCu6M4Vi37nP1Fmlbw
GeCeQeMR6cJtIBuEQL+XSeWCNaGbWzv9pjGhGtIwvSKaIVxqgX7bCuq5oLSLTYwPb5lNBuU2GX8D
eG9vsmHIPoqOqLGiAJnce6Oxpd0nYOBOly2M6m1GeNQCHerULayGrWNZ+xYNAvz1cNQMsfLHAE4y
8eR3hJd9KIKq2fqiiO7TxLr0Sz1Y+sac4JqsNaqD+zyMPmOOXPU4+neUAaloeUWSXJA5ToWP0MxH
eqX9sxHiQ6dgXlGhDD9rRRBfZmb81XSM4MOQGF8GDAvLpsZa7WJkhsAi6i0g67VJYFRRTsZ+dJQF
LorVSXgfKr0f1gJPwK6W3bQtIrPFh+e9kJ1IRSpLx1WJH2pJ/OFjTAN5j2vcuUGVSBFuCpKrJIu1
ueFYYAL194QeDhsp6FoYig4jUN3phZkppBCMusIqc/0qVZXYJJRfKoo8C78MLWK4hiePhaodgvxK
agmVDv+Zc9STVzfRstWRoSjZPygFuiVoZoDB2MHYF7ZzK0Mazo0cn52BQ7OZgdIySXozjRQQopln
t44OUs5xghyKU2ytvRphSTeAjJ6c6NlOBYS43KTnZYCpxgbZ8E5dSEKO/Ejb6CXRKjYVw+BQZIzI
4x2n68DInH0x2g+atAcWfGSEaHBoRSAS/pLHhr2VJl2MUe2ofmhLMIdfo64OtmFFXEf8M84MEi/d
706LVMUyQPDWzNKL1M+qT1FLU0nXQ/hw2loHttgCUcfneDGm1p0BsfayNpxkjxHUuBkD7z41um9R
9DG3ottYY3MEinZFme1SCDKJ8IGtxki7M/xC24HiREBjpt8Iu1vB77qu65yA+S7/HDcgFcKKjWJP
u72EGA1S1vveRe2GnLvxU6UM+pHjh8pxKGs59oVeVTeBMeVrYN9LeGBfOQivnCL4KZpIX7g2ZRvp
umuIEAAOY20Tev3FmJiKzZbpbvEfsEO38ttoUCArRTpe6CkpyA5Y4XUdOU+DLJ6w1TeYXGMJFDHC
pizkcDVUgnsEeGb1qGRq2/BBcBnqWnEoSQE/3xpWeGup5MHxnX0QQezWinQ/UZDiGNJx1uq+uVFB
vTcNXDhm0Q1QRQrUdvVAHtlFUxHoQVSnyeYvLjWSyerse03cUkeeLZ7goaPfkwW3XkOgtxE9+na5
NX3wl1pz74r8stazWzvsdxORL1RLdjjWSSIorMta1LFcIDFh59NlLQe6ZEVi9IVMEerlGe1/xLIr
u6KEkeX5A070rZlJ775K+nSdj9pmquVF08Y/os64AcN3yRFHX8ROFq0izSKvKmPUJwH1f4ecuTwa
vukAAgF4ktTlmbn6asYoh7ogCJeEkSMriZyExLscNjepBXO/DoqkNvSU8+z+g0si3J6QMGrjmMjn
6jo++rKzVbYicvmKgEf9piaBGrmWAVLaV17bj9AOlQI601czE8JGQzrR0Cn1PL/EKcSQCOCxUGVx
5doJs70eeLczOvW2TwAcKwQibsyNJT19rYIlZurUB1D9j8RqYttCq7tzOIFoGaFChMQsLGZPOZVX
VSmXSKq4x8oAtKAHEaLGjOAiJ2j39C+7W1mZcmlylL5rCW0y66ynsxcTCNGq8grKhHNFVFu9DOL+
PpRE09AK5ywRVysRt3JLCce5aGsiyfp6uGzM6ibU1SNL26XISF81KvZKYSIkIlbdIimhYRD0EtKR
2Zt3ZZeqJa+/I6zeu4p8fV224Y7DCa1JKkOEgm2DsiJcqfhGcZpeQ9TAkckJup0cbRWqat/Y/ZXW
VFSB/Gsxmfu8SR5ZidCrDSszzR8KsGyroe2p2uTss6HXec6LdEqy11qrMdo1Uhn1o5dmeB25WXRF
d9K99mmHXgTAQiLCOmvAvZ2SLxbm531Ypj9jl+US5Qmknyxk527Xzr3O7njZj7G3QpfrgowrnJue
ltlV6hB99T8bDJzsF6x5CjvZf7fBfH6GfVD/6zl7+dembdrs+bUp4def/csNgyr4D/wInLVci2VI
WLjB/nLDwH37Q3dAs2Hi/I8lQdPxdhJTp4RuKjqOmGL+z5OgYWUwMTfYLrYv/iCr57u8MFzllVMN
RykOGAwBjiVIOSD59sjc5fd2ixFYNA9RG2XksJlpcoOowxZL8ATt1u1FxbbTJ8lrGlm3yraiduyI
ul82phU/eGVTQhI10w9QHadtDQlg/eqlnjBEHnoKf92gLS3khZarO9KerayvPRP9wK1XWD0f+Nru
CnBSF1G8dKZVzF52//alDl17f13KdnjlFBQcfq/DSzWdTVSCmpqHkaySZduz+fJFEF28fZVfLsj/
mAPny8zOW0COyED4Jc0j+1EPplirmjR47JDKbXWLg3Ma9HcIvsQSA3a5ET0ddGiBXvwJ2Z5zM5XU
Favkku4Ryk6o8Hu9jScaloH6iO63Wmu6GwPRAGWA1je2y+Iypt27AzxgkjYXeFtOsGrldq7Yvv0s
+qGj5c9nYdgYDkOY+ox99MpGcgarMa2DRybs4AWUnnnXB9TC6fJm4NdI5Qxb/WKQqb1qJe0AQkqJ
x4rFCgkLRJli2pIxXNEe+qRI/lp3Mdr/X7f4P5vevxU/xn+fnpbPxY9/Pf6oXn68npfmP/PXtGQY
f2Cns20Xf7lOrrXky/prWjIUcwz2KQ4UjFBD8If+dkvZfzCLUcgwlCRZxXT5wf826ck/5rmKRFZX
GdjS3zcxyXnkvP5KGE42xnZuYJ7qsJcffozwXIxeSQiTA57yfSxT/tZDsPlFFegUungyv9Ka8tnY
VaaxLubTd+jGprnBO5A+53p0EXgt7gRNy2F7R3OtJk1EcmsVjXyWTm5cto4AIOuQ9EErHKbiRJry
6Dx5bONvIzCTAMDHPP2MKrsF9+lx0qe4VXZ80btKd7XPwIXZ60T5yOcl1TeEQtqzTEeTtr0+ZybH
01LBqSFYqBv3tnD6VWwZ4cOrH/XE9GjM7+HgPRFGLh3DJLTctHQSQQ/fUz5GSRkDI1e2MnAH0byp
EyBTW9VW3lL6CZ3fDMrmzldZCb3aar+r0aX8lUgbSTZS7eGjFkY6TEB0mo8C6A38sY68x0gLrvOE
mDzaMgLMTQO1GnN12xLywKn76h88B1ZpSWgdtX2cnofPYXa1T7Up/0n9N/iQet6PwIzHbUK2wALJ
KOcQP3+pikGyXfTNrd8F1geg3yOgJQQ4o10Azgdm/s1LvO7CUw39oFRcdVFv7B0f5FWcdfLOzIKI
c3senpnSj9co4Tgu9kLKlnw2tHRnSMIrG3pF88qkQPIT3EkK+9eRV1Q+qQY1nXGlx2a+evtdHcXD
K8aKq1t4ZPlN+VVt/WgFIcgEMZVh/0B586TF6iFIJn2tiqjZocVILr2+h0oEgGBJf5CxP6Sbt2/A
/O3j5AYw5KLIkKROMPsfPnAa1UNFreZHOCVzxEWkaFLhbixfci8zfk4JxJilV3d7tL4qXJedIDlO
UgFdTqEan3u9RBcGnJK9/GDcqswmY62dkvJrR1F1PVHqAX8rGuxQU6qhaWatJi9Lt7XHPNRIJAVA
t/HNJiDZuTI/TAh1WwKMK/9zRi75B80jeJRmiVNcvv3YxiHsgvfuzp5+pRR7EVdh4jx8bDJ1c3hx
zXezq7pykRvWeDFiXnuqhpJ+9yTCfJObocDyPhgk5HgDhV6M8vVNgsD7Y4A6OqDkX/PK4j4fsSui
hlyQxdF+tjTR3ASWhNEyKOceJYx6HIglu+EfzSkd7BGYhnI000F1rdPP+TQ4zr1ND+3MHui3oUxx
hxFs8xEabC/142mX85/fVepbUaJ+xVs/rZNYCzhnkp9QRKSsvf1KZ+Pt4fTF9fiLDA3WE4bz0Qai
jIRtmGP5rUUw+aTYfq1HnNUEsDZphIvLNZ7N2LV3HaU7QicgHMZe/cHosrmMBrSLUoDfXeUYUDiO
UxDccaSPfYpUUtuiyrCpPDpQFtmHNy3oYMqHbGPr+9Apu0+GbRjaoiSl95M+kGKgYueD0LB0I8Wi
YADnrzNB/1UXKOHbn3z4+q2yOhPEfAUM4e338PvI0p15mytgtuAZceZ91qsZJJWhHOAkfu+RHpDY
UgnwWJxXBxRDl0DOF2DfxjOXPPHmHb5hVnHM+AKZ4OElgzC0G1UM30VSOWQFNLO6wPZXiliNc/PV
b9MFnwvzI7/wDKRR837i9dOxSlOkrurvo9s9wdhH81E0dfJFz0gfmlxItZbfT7sYzzT6FceGY15F
Mbx2ikZnbsWYl8OD5ZJhzVgTyhDcELafw1uJXfTRgeF+y1FdfaF+njaL1pXVnRFV+ASHDq/LMhio
E0Zej1hdk772RAhU/2REFl2SpC9vB7PNk5Uu2okBOmQ/lOMRUgD5tkOT2Xntjmp+VaOnqrJLA3ZS
gcoziGhpo1fmkhDzz/yS8veP1tT/dKq78EYYtocPJcLJKRNo5UlsEKBsJYP1Imq6p/C93FsMIk1O
OGLGBicBOrMu+HB+DJXjLkgnlPRUoBTO2CyCPYsw7m8mHDBrnT64A6lSz557ygo/R4tGJ8rQiczr
YDI+4uqrb2J/RG+AduGxzD3jlmm4M0i628VeGd7T8M61hU1DfGaGOLwA0fhzdIuXZzsg4eOXOGkr
wEAjatuiUThpEazLIm+v9MSeBWGox6FyKfyVGE3xlekpWNhFi6UXrWmulWdeo/H7MAUwDMZR8hak
zQA5fI1m19R97RvPlRGILxKcEf6WQMIUEUFKrkMNttheQfJO5wimAe0BtWCqZgnq9conx8wxBD15
pABJmny2DWibJcLSD3VMm25ZFGZNnJlvEWI2+FTAtKbO73/NIv876/zbYkj/97POKgq/5W0Tvj7p
zH/iz5MOpCxQDFAfpIT9oPj6/z7oSP0P29bNefvG5o3TLCPi74OO8YcNJwJ0loQowc76PyUYXfzh
slbpxA2DKZlntvdUYA4nJNvk7MVeaob4wCQBQnFUgHFzjQTihpydUu/9HXZMwnbs1N2+eh8njgkn
r+KYLC06q7pzPAPDXprcHicWtX05Xvm0J+FlVcaZL4itwsH0CuiF52EmmtdygxLWcbUm6YLQNHrI
lXHbSGMBW2LUV/iKHQS4rVNvx9iWqzJ2KlR40rCXPkkvhPbJjtqOa9XEyXdt9okYSfpLKUfM/JrO
rmFelLGQIPP9aqC/hwSiX2OUDrFZNJ47zW36gbqqMtq9jHQv3E0TtStyCSXKQMqnY4s/kEYtt9LV
sP1F69EGhn1QokUoTHLptYjC8Nxmv2d2UtlOtB1ZPrixLX2NDcv8DjasdnZyaPSt7ZnVXLnPSJ7Q
2ji69ZCqmFhU++Gyt031QdmhE96KfBCPIyZbElqtKH7oOnACa3/I8hsJASLZNH6J+RQ11lBvS3CU
6bpvBS1JhJnIOip3Xg1jir3OKpoEpX/+gSjWVRXooEbDgWlsN3iB95j1DbFYymAV2haxkxfrMHG9
aNumVpWA2giz7lJTIfaKBgxKtsyy0d9XREo0V70iAehZ5gp8gYV6M3uES1hcVtEkyx1e7/HOCwUn
SL3qSSxIZh7zwjZG/KSVn5XPcNRcsqDc4SFzquJnl2JR499AYPNRNn8NRau+Y0Yxf0rpquyLZnsT
IrNk6HSiXCiQ7dyATh32U3TSO33S+37dOH0R7QpDq5BHWA3ye/yJHeqx0qnLSxGxbi0AdxbxSupW
a3xtKk1mq9wYDAgKRiP9tdQ5VGyhBCN65KRLq3DyWxfHp+AktK8srws37ICFDY4qauDRxb7ePzmt
0+ioOiH47sqC1hxaje7PM+7/pud/z9v2/z49r/HRVz+eX8/O8x/4v9lZn8k7HJ6B95AUy2H2zzKU
af3BdGIy5WE8YAKej2N/z87OH4I6lAO4x9TdPylSf5ehDGpX805TOXSsFXWld6CijqczcEE6ZwOO
uBSE7d9gfIRFJWmgOYQtO5qx6cFdrONBa85MzofbN/6z9AX4i+uYyInF8RIQ1DEZUBS7mJyT8qlx
E7jtWd5hx2yDboGHJV29ev0nVoPDrf+vC+JoUhK4LoUWlrjDjc4w2WVqT/BfhrLGFTTQSkI01FzE
NOLPXOq3N+habEnnx6PWaFKqOrwUZOMIxWSuFi1Vqq9soUD2on349PYD/TqW/mdb/+uJJMgxm2HC
SKIKeXgZ3Rr9QB/I6uO0WNxlZJ6y3+616qMxh7Jizsh/eE1K7JJsDXMz6Ha7AbGfPdWmZW+kPiVf
376hE2+YsSv4Hy9YGvLomFGbsy6s5X4iqSgFGDbBwHnd1M9+y2b7H1xLgVqby/Gcr46u5Wdxmmbg
YRa15dq3Rdm3n9DnKNSzWIHOrfAnxio6AGsGjroCGNv8718dVPsQ2W3eFxaeN2Lx9Mr1PiEqQVSe
a/m16rr8Lp5UeRGIZgAHonvYAMQsC8gMHE6kJ4G64IhE7STqEMMk40YiVjpTpzkx5iwOedwjcBZD
mUflOPrZHQzdlBCQVCMkxfRRAhmwQN9+7aeuMvfz5vOCaUhxVIQTkIntwInBIpYWUQhsNj7FtoUq
7e3LHFYGfo1sRhCzmcXuzWCJP3zhoZsCL459a4HqpNlYU+vvI0c3vlP4rfYm+AY82WRoruei/Me3
L33qq8Ij5gg6hPPY0udR/urHNmSBjt8P0HNUQY78rLEAOPkitXFXeVRDaJFPmL7hLCD2JuTcd6t6
l4Efq+E/9vmPTsFUffueTrx1Rp2twwM0CGCeO6Ovb8nnGDvn1TBXpsq7jwsU0wUa+U9vX+XEKKcN
SPWMWp8wmFgOr6IFZp9JN2Le17V01+PSMCC8V1BiyaGbNuxcve9vX/HUczlIf+nsclRhGTi8oocT
osxDX1HRrKIl79FfdjR/V++/isuZnn4P9T05d29ev73eCNkU+y7F8dgS6wLm+mLMNWfzD65CpYcT
9LywOUdfBnlhhj6kUGhCXIl3+hwL7ZRTefv2VU5MsUjELRPgLJO0Yx995drMqylSVhY2FnKrBz3a
jVHLsatp9vsfiK6EbfAlzC3540nPzvSCSnYKZtYevZUzIKzIPGARbz/Q/FqO1jBXzGVQBhyux+Np
SwxVmjaCviiegZZ5srch5pFM7aGyr4yP4JNC9HzOHXSIMxPmiVcJVNO1WUM4wgFQPBwWjqqSUivY
1cseuwSWvJTkiQ6dUZWd4xvPi9HxQ2Jmt3TUDcLWf5XYX00pdhrbzcBSjoM73yStxeHPzJaB8FvE
QgYWsvZcnfPEl4Wd2RH0EJVkVTiaQJULPa1JaAiZo4lttyavqjYj/f2LMId3oI6c5ynjHu9zDCwS
E4lt1MyzztyRAhwgGkmrm75tzTMf8alxgjQEgCm9MlquRx+xL9O+s3pN0hm1/D1IMWMPja7fzmX2
q8hMtaVBTtinigPMRhTyHHT51GCZqakzpZqBah3NVHneyAyt0txgw8lta3jBLLdqrhOdnIO3v4hT
g4WEC9rQ0AfZzB9tNrIeNoyrOn66qr8dvIwIJQ9IXzX9JKeeHhu69bcv+PtYsanAs7qYlIYxHh+9
2jZjhnQ64gF7LzU3UewZlxgZ1Pr9V3Hoscz7E2cGHx9+bkM8B1RjFFyEekHbom6MTZ549pmO6u+/
E31CC+ct9Su0zM7RVWBLZpPvF7PUrbQ+RiJwv5Ml1bwk3jRt336gXweGw6967o2Zc/d/VjrZR2PC
wNDDo3KCYW9oiwXO3qJdmRD8zFWod4qUl67Fx+70HWnhqjPrteJvKaKXvWhWmuzCrwT2xQEIi5xk
21Dg3fV9TmWrMquqxyJEdL0e+tLGg6a35DuYZpp+ifsAV5SwEiJJcrcKr0fEDvHKAIxpLsJIK3HJ
ZQnc0UB0xcLmux0WTW6oTx7MJM79WRtTGCdUi1pMGKpvmG6bnyYr461SWfQZRgba8KLg1rlpw+ov
lZ7JT0Gm2Nc3iZvVG5+7/hJoxHmuDaKFr9DR+jwnrtYLdPRkRTC2yWpAJElYXexLHBKtSX7gSiSE
cJ/pQp8YvPpct6apw27RmLm4rxf3ZIjsMPBpWnS1Mq7Ttvg6p3nvz/zUv83fbE8sph5aOUiljpeK
uAjyGtKNuYhg1VxGBLbtnMIN0KVisXz/pSjAkimg3Pl7PBpUURmKKie3bQFiNNnGVmxBhhxn6kA3
gnx/+2In9ro26omZDc2XzxHyaJnIEgMwQsIpCg+Z/b1vFab9OCncuwr3bAqgLcHYZ7sEmuiVcEG9
OMb4Yga4H3wS8+5LYHhnXvWv7fXRV8WbBGSsWCdnnd7hD9oWpmxy9rl0y4zkYqgS3EmhApxUyCkm
SyFxrgmK5a2YANycJb2L4aZ0ssxaSIdzAy49ZeMxMzPOYomN8rwcHDGemTJ/n6P5uWewMsdCW1Gu
ObxJoBF5nQ3sWjykyd/qUh9WcQFSl4M/gU2k2t/4QdT+ePvXOjG3oT+g9kM4Bov6sWoRw3cI64uQ
hCJX5lUatZKcy1DfTU2s3bx9qVPPh7CNrqxNwZ/a9uHzQbWJOGORaaACDrPCmSzU8sM9OJIfo4pu
7D6fzrzRUw/nYPU16U/yIR9PpiYUzzSC8rZo4dbu6kIZjwn/cInHkObb20936lqUnNBZsaFwqXoe
Pl1GACUbMShVLEXtXge/s1S9WVxpJa7Of3ApRjItSgp0fGqHl3JY8aYuZ9syNXoPHkEwOhJOb9hA
/smVGIsSQQEFEXm08vVTOkZjx1lKjsLc5KytpG/qDgFsHFDjMxc7NetCb6LIhT5knhkPHyuwaSFl
HvNRbxf0rAfcoByarW9vv7wTV6GfwpmKRhV79OPDju6neqcT57UISj29jas430EHh5H0Dy4z61zU
rPFT7tGM44o+wvzIcBgobezJfzavLDoNu/dfhZ0JGxOa1bo4lksVFpkt9Nz4pJq6ux9cY1z5pWuc
+XDniedo9gTabkjkSRxDqQse/jCqFzkgJ4185sBkTZTpT09v7/TQvqLldk6/ceI7YhYy54WXTqJp
H31H0dSOdIm4GOsLrn88gRuSn/ptFRjvr25RTuUALzhtSOUci78GSSJp1FtqYQvfuarxSm8AtnZn
jrwn3p5JqA+HNPZz85d09PZI/AR1xHnGSQRUdK1q9wMpmh9LOCxz6JpxpmB6pGmb61z8nw7APPJ4
vmNt1QDaZ+RtUWsqMi9E5Rcbn5UumwuNovT9VOjTCxYV/SMU+tyCANF2u5772749NE89NnpYygm0
ixGgHhUVJtMisIUd3oKo5wmejoEHNtKMx6YJouXoNeeCYk5dj5mDKGA+B9QHR+MGMw8Q3omnRvKT
7SuEbhu3D4KHBnwxpl6l3b/9fCfGKV0R+tmI92aB19EkXHUDBfFftWJotRsAbOBEOh8vn209/YMr
UUGjrW7ZSMONwwEEgVB4djKwUxYBJkylI+EkP/kyabv+3eUL5MFo3ZDBGr/m4cNL+fTQdV/yTeOs
ho2b2Y8a8KFryxnOdWrmn/9oTmHhct1fASVCHU/2CuVQhMndAt/UxXesCh8dWxtXicR1SBiuBS8W
TOKu78B3vv06TywAlLmoc4EIYYAe77tRW/awCZkzcZ45D6xFSN+SYDozPE4MRzk3urhzNh783eGb
pKzhOhoJVXMsXgLtenqySza/vh78qL3+/RM0NQwmS4oIGC6O6xglrl7RGcyZlg+bjjB2PCcBNvox
Ej0iJSs9M0xOvUK6LXM3kbYXh8fDh0umSZtPdGoRV+XwASBdsu0hCLx/cSNExOSTRghvy+PFjc1W
UhgZ4x7+3UPsWe26j84eDU49CgIl2jDsEZksj3Y4yKPzuvQ4huaQS6+tolU3FYCK9dtj7tRkQeWf
CitPgzjmaOub5WYJv9BR2NRsZytDS14MpYxWiOu1fzC8qYco4uTIHGXNOfxtArKU2ZuxoQfBBqmT
hIOrqNXUmZLxfMPHny+7eOo7dOSosx7NtlUFIHZCq78YQtLI/Qocp1Pb+aYzp2nfl7la2VpxVRHU
DFTCOlslOXF1dm9sD1i3UA4dPaMf6qPfio5POI3F44wneg4RJtySP+C9+wjhsO0xqWAx1aPEOfrl
BIwAUD2K7WIHRa3Wwg5sW5tsker5Z1bM36dELkULnsA3BG482+Ev15dGgKgbxkKqdWWw7M3Zy1iW
6hmUgd0surlg7oCQom24eXt4nrgy5xY2xEwgDFL96HuuSgIs4B+aCyTb3paMl+gjgALngTOoEwBY
I+OT3V64QvFLJ+fta//+aXAgZANGq4ZOOn2iw6eGQAOFjdMF3EMjXM4Hs10TR2RBkRd85lK/f+uu
oMeIa4w9LFqxo28dh2ilcklFy9Za+y5G7bMnmOD96wuHC9pOdEs5Wf9mYaDQWkRDwgPJ0XeXalTY
3EkUXL392k48y+zpMedNAd/6sbrcyYORiZntOObfZmeVJMMDRxfrt69y4sdh6DOL0Hvn2H7cSFFW
npp6AU0IzLFY46hHRTpWRFbXctq/fal5QTycUVycfMjkKbzNBYmjGQVORJ8ShIzJB67oc9JmFCEB
Az9LLxxv+7iYwYyG/u6FjIvSmGQxo1nD5Hw4+DwfzgxKOGqcvud/BQgOo7/T/G9vP9qJ34ptBrIU
sIlEUdpH05U+alAaDPxLkmP0pp5GIqvhx75/RHAVpmSOT5z5jq9SwPjTCAQ00fBF3pqfDRlDmkxn
rnJqRFC25Gg2d1fpzxy+MRjqWhA3BsCGvpvWVC2nJQEaE/xDgpLffm0nqnbMhhwEEZZSu0PPf3it
ns4Z9HnGeGnn4MhDCARrgAstodtsLOdUQvUl7KW1rgGvr3rAtC8cVV13UQ6y2ibQSddWpWZCVAZg
T43y3WXiebZGuDq79NjPHU+bFhT/gf3ywuzbdCdzW3An4blZ6/edJFfhe6DgQ8uUl3n4FnxoFNjx
+Abh/lqfUV1nF3E9VfkyQUwNWQrSw9vv/cRwRUVIoXS+KMvC0U88Oo3rFyU/MUFS4rpPzGkTqGg8
01Q5dRU2Q3NBgVMb+YGHj2VoTUNeDnG3Mcy0B27jqfXac1/eiVr0PBEDIqW/TQ3rl+v2VZOUVOZs
VM3cxICtTr6FY+2tKSs+1lUDiN0O/exzGsNEqNIMZLjwkxeQam28wuNfX0N1T8/Mcic+HyoNs1qM
2hMl3qMhM1aOgpNo82NyuPyAmTfc5lbZfJQNLPK3f8YTl2LxoXY3Twcu2+jDFyyxoIjKQN8RpU1w
i9EsubLGpN6AVqvOfAinLkUZCjkKSkGOVEeXApGV/dmGw8dZfiMHB3kyjKhV14GuP7OIn/gc1LxP
pxjIpowyx+Fjtb1GQFpNY1HoXrUrpyG6CTQb6khnaZsaMP77vwb6phRamfPmY+HRL+ZKTiCOnuIa
Kz21jvIw3FlirM7MdcdvkHemOHBDNKB4MftPD5+qb2hG2BVXGVv6QGUTWCvh+OGnCALzOx/IFLqY
FQqU+/mpfvPmWyNdvzrGmzXQtAN5LQgrqJu/Msi/D//P/5Hf/blwv05fRrp/uJ7Pl6EUTCwfvQUL
Hc7hExF8OkFn5TIOAR6w+LdxS556mIAkNJdtZa8nlMRDXESIlnXQzd7DJAAb+dUqJbf+fZ/Cr3th
iacqr/iujisoBvjdSdj/n70zWa7c2Nrrqyg88Qgy+ibC9gA4DQ97slgsFicZZLGIHshEon8uv4Ff
zAvUvf5vlXQla+AIDxyhqFBJ5GmAxM7ce3/7WzRwvaZqESujp29GmC5t5PR/++pSDGJhbjRxikLh
zzfSb/qyzlFlhBiZn0d+pvEsqv6qnf/7i4vmaBvtJUGmy+7+dKJwqkrVOY9+rLQ/P1uYlHxRbvP0
51ftD96EJQmEmtF2Hu6fr9qihkwyYomnQhQ0u6y0deJ6+d89tlCqs4jLWFIwvMHz/NP25supb+aJ
C1Y6odr7nGsvvAYThr/4Lu7PcWN7n204j8yK4Et798f1aOuxnuhpbxDGyPvWomp8Bh1QPa9+G9Sw
jgP53m/6+3JT4jsM1r44eQutEeHewKAWErYR08u6gY68qfkJeJ46M6cqOK/G2QwemPaWjN81MuiO
uaiNU4otbnoW5LK/HawxwP1e0w86cQZuLpsG8CTcttH5tjAVuu4ZDDPOmrHFv9lYF2dIGh4VTXHM
tPV+rrtg2DFnoC4xS4bQpPys/+pgyiz2dTXjOyqnEUgEe0h4VmG6+KKHCMtl5iTwiZsxhvIOjVmV
m+d2yKT/WShwHUwAQ9rpzRwNUFuWYHkcXdwH4U603k3Gg6sPFQQR+8Dc+ypjy1zW7oRtLOyTGejq
l7Yfsk/hkjNIGmEseVV3ynkwkf6/yMl2GdrbZudhUVh1fZw5uoh96M39FQeC8nkKezUf0mx2AWiB
WoyuVCGIexn06eJUlFnF0Cgnu/SIsb4rD044R0ZcQpkBOWHJpt7hf9+EmzFeNh5tJFfp50xtvlid
LzceRDRWF/VMH3+H1XsNCE0NLZ6ehtHJxPfV9CJNaT06y7SBGTMRKTAxTfTgerOvT5lu12+Z4yO7
09GMfxbhrbvzcKm/dUecmWOcMesnji05sLuia2Ekdcw+xX0pA5V4OaSuOA0rdWUbjvtotw0U9dnz
y0eTf2ed9yPDtaAGOvTioRoOK4M73W6EvsZejbK52vX1WnIwWJFi44o1MTeHLasy4lzZ/qsAEvg4
irxrz9Kh4Sfwtp0Xzsieemtg/QhoPN6KkbgDGyY1S3Pe23UhvgRqGcFkWjK7D8YhvJWidE7FMkSn
PHO7cyhuXeIgnYsxTXKesf/1Hynhaz9GhsrEi+H0U5eI1SloAeUKj2OnGA24SIFVz0dNZePNnIMS
9/YavziYSAwXEgQ745W9rXyC6hhJHBdVNSQhio85gc4z3XfeuMqdkpw4Yx0oVZ9TPYMJ4VtbeYzs
tzTxOx2Dx1G3uKut/P63ccQt+riKcL5sIjxGY9VHxVllygq3U9stNu5dZ0UMaqr5rZ+r4HXqUffs
8XwUoChlkX2ZKTY0OzH57S2cbCY3K7PtnHix5lA0GBNLFyeEQg7ZnnbFetmFeT3fIKPwXzIQcBj5
R42nDn3p9/2+7X0EDq5qQv+ysMNiuvF05zgPXmWtWeKHkPAQNlc95oq4zkLXwSET2opfBs0dMgn9
NdtaVEfGJ3IbOY43iq/Q+EwYM2s2AfczuvKpc8NQQivFRjvBfGL5UulFwRRqSgzBn9UKfdKK8J69
bPwaI0OJ+hBGA72sr122Zi2LA+f0pO+b0UpKT2Y61vPYPQ3mPN6nDMHPsEB8ZuKdIswR9ukwP5fe
YK+7Hls0H0f/yp1i0+X4vFmJzxy+mDGZMHhNc4g7TdcHMfNWYrz0MrO2zop8aC5b1THvNPYFN2+t
3Oe69s1PxH/9DKSAbknoKO8MjR+8Km+S8qscFx0dHMNX0d7JsEolrerKLkkjIL/FUuCnPZu6SWPk
o/xPj+GOxywv09sR8kAfL729DiCxKlFR9w4XmKFT571XUXtI3aB6wYE3vWWc1sNptjaxGhFzxTXB
zB3mxkJ6UCVSZC5k3jVsMRSNoDzt+zR3bvpa2TDCqhWzsWixgQGvmEZMOzCzRnpWB7paIFv1cgDr
2IVVCtA5aqaHpRPjXYq/EIMnWRe6j8odlxCwUW89C8u1nsFX9SOW+N7svPh+Qyp8GoVDq1OGEfQM
nt8pmZrO/mpY49gQ/3PG/FB9lt5eL155Sz2NtamcTueH0jN8LrYV1iJWUcVcPn7ejNuG5RAebU12
E6sqisr9ZBXLdRet47rzRo6jSWuZat7jD+teG7mQ+MUHTHIhhgu8c7yvx+8ouJg1M3Nn+lQuM2qN
LwPOudlJ9Z37eXMnlZ1/PphO/b6knQSrlHnreVmOE2ypSDCysTWa7D2PhsY4gHwe+wPLIJ+NhBnm
yehY5bmDnTdsoQZsitdjEL3DP9l8nlaiADZ/S/hqZKj3+X5z9V26wsauAuLffNAUu1eijIu6N2/H
5cXAvfczHsJgNiYnrNx9ygNFLRwDsi5ZV1mwgOuKkUjkx8H9mtM1DwYL21Rk+eLcMcwS330MZmgZ
psUCwtT35WuOX8RwDNHiwIh0FbnHWg/5KWfCLjs4qtYUZ91spDQbrRa+FAZ2KvE0i/KopjK/6618
WvdsYcw69iG+mGOkok+hWdYpN9Kfjdik/+TtrJSQsQfObN7JObcw/ysHiclf6+AtnEbBOsKUsoyL
csbAPsY2f6jOvCKL7lYx4uZiAh28BquEC3YfuFniAn7dm2jhse9utX/LQl9nRhbZ4L8B44PA61LF
H68BB0/OFbagrbhZhTXNa9wPInh3IRoZh2GWoXljIY0tsKfseY7nyoc3wLIO+hsTqiWxw2KVXtl+
VmAftPr4yeSuJvblvj8shwwbcf9J2+DW9u5gDOpod1XPU6hXr7gyKnux7rHR8eyjUcLLPpHytMMp
W4NKHqwsn0AOFTqdEiOqppdO9sAjlmJw7uUqsFKO5zpzw7P2YxRSfIxFkhEzIjls05J/foj8XZKG
wxhuTIjgEXZscrIfj5BOWWrC+cIsA8QM8Ll4HJZuWt4E/pTe/vlbbdnRv1ZDOa1uzRUqSwjCts7D
j29lOBa6EWd14wClKfuS7+/8zmGtu7h7HBi9HM7zVNsnLZd1r/XQ7P/8/f/wqyJaoMC36SB/1hDg
+p2VWa1JYxh3Pqjecz4rAewirDr1F22P36UZfFW68aT0PjstB9ofv2pWNq2NtYEL1JYGMK59y1HJ
fv6bJQouKGZ0uIJQ2cI442cNi+FDvQ4mdi5bt+Ueh6YOUZjbI5rCaeDPr90f3DvknFu9ABkT3Yaf
qiGrGVZrD2o0rkrXjO3aQRvr5fkCDdh34MTVUEVWiLdDATtg8kT47c/f/48u6EczB8mDTQHop/dX
sD8ajnDIykOhjrAd5H7yaKP++bv80Qph9IWqBeNDSJB+yu8lfvtkUpMLFI05aXc29B5KgsZtWfz9
kXuK8zQz6EAgpfpditj17lB2TYi0A0zPfqUrcOVrL/z+51/o95dte5fNH20TX6IL+nEd4nvACYaK
U2xjux/bYzjvwH/2f3HZfl8XsbaxEATx/MMY7Da++6/a4jwPUR+kvI2hq+mG/DvYY/o0JgigpbHr
NAajs54HThrjfA1excAFtyyN2ENscgr1OFJoTnPaq1HzF82QnzswDp+MKjuiCJpxPCE/xZx6UVjb
coCGmuybgO0942CyAR8GwRE9ZE4NLuKQ/ZUQ5I8uO64NlNYQQSPJ+Cn/F9EytGypW6SzmkTXLYf4
OXP+Ip794bswd0dLjl6//3Mjay6HqSdyujHU+fCg6+mLaUJt+vMV9PsSA/OpFGaYo2byiK/z063V
ax6mPvsDGv4oznpreGpaaKKWLoO7lln7377U/5+C/0/seybL798Pwt/ovmvHX049Lqnyl//yy75v
OyoOv5x0hY3sv87H/+OlfhuRJxz/urWu0Fkzz45jE7fwtxF5y/V/xYRkk81xtMV9g3X4jxF51/uV
4cVg0+gzU/bbXP0/RuRd91ecR/FS3crRtBgQE/2NGXm0OqyQf9n2WTc0pnkvWq7oUX6nNpAL9aXW
qPzPnWe9NWNlxL4JrrwDa3LVUjDd237xnqkGIlEYXK9WvR7AoF/2ZkuHwxqvBui7b5OrUrplawT9
srfvJmGrO42V4XW9hHjt4Dd3Lwq7waa98m7MAkxqNaYRT319qUcmR9Ca6R0yTDxbo2i5GFbxjXb2
HcaAGc7I6qnOrPJgB727Qzf5tlh5msw4xbHdyE81hhi4mH+1RudOSjc/s33N9tOMdcKcPFlb7dyl
VfGK79OzqOEcLCFwW3MKH/DI0GiLDfC9Vc94QrWaWI6vFQ3n4jkq10dbpZ/trH5GejzHgQxPWGG9
ZFZwcofqfRCt2gCz1/maHqi7MNDb9tCFbf1l6XA9tztpPdWqfM2t8EEv7hmQDs7dNm8+a/9auAbg
wMDYQ3VmIKPJLrKBgVsDachOKDzErCL0mCFcm6PZj/IwZHy6AvJQPGNNIlI+ZlWLh8Gv/Ngycmom
DhdLNdW7sKW5Q5D1iPnHclxGYHvWYvX7IOWPyS3ewG6puIJJFpsoJW+EDUCBkwpkP6+5RZNK/aM3
q9is2+wtpY2A4qYZztxRi+dJeuIpLQIG5MxxuK3GKrsdK+nusHTaSSai4naupl00YCOr4SafRz01
vAhyRaJVKfdsBh4kKt4/WE356nut9TRIVkAepCtW3BzA1drpnW/mb0bl3jGTc25NfOkAfE9itNl7
Y2TvuZO+A7W1yeRI+pc5ZGqBS5QGFAGBP4kToG3jLIe5BaEaPSrdRfMsneR9UMJq1tLyzigtQvro
YGiCDFLny8zX51kAVTGOVz0WjXHWNC7eJKOKU5tKZZi5RxTw0GutsTsV/VKeh41ZHhqdO1+qxYar
kLHAUqGPqzk9CqNakkCP2Y5K9J12Mf9NhYf3pelfG3r0rsEsqm/gqBhvDzssUqR7lwFH31PcuqPE
8jYV4LkUn7uULXznyZg/14MqYvYUI04H2kHO2jz4/mjvh8rIzwKfV5F5ewsn9K7M1Qy2ZeIuug6I
r8gdqdyk4kGo4tVY5Seorg3W9VyDUmqyte2aN1Jjbm95d4bVjLEK+yIuVHaBEOLWBCw5+tWlRY4I
yw0iCoVgbkobkI9gaxjrntXJie/oAmuPi5al64EU3hnGlF5GNR51jcnibptb5QT53QoB2OZubv6J
T8ZsV7ExwnPAPP8MV/dPdFCNM9jRz0qv+P4vVbyY9qPoWSfL1DBsWof9LoddA5vPPeQpoE6Z4zUf
uSTbUjPWb+WhftBmGeyZQxcPHO7hnCmgD0xt7CFM7PPN9aczhyvKppfw6rwkWKIHbcvbdmQ90c26
RqJkxubEu2dZLRPNQOOZlUI8ChhSS1qveDfkcKWqVlM1TOtE4RuZFKYw4r4zcvgwSjx/xL9WY2fg
NlWwX9Lcx9iNVcQg36PhL3Zi9qLde9ykxFd4bFoW91hVc0TizaPiV/mrtt070/BmZqWBODQ1tvzh
Gsw7M/eIuaFj7E3D1LGj6PnUBnek7SzY83CxYb+EgktCwYXliZ/9aYWNSXOF4BEoyGQg5oya40Iw
EPKXSIW7edn4rpKxpNnV9+V2I2vPP+C/Y++NHDQBMfWx9Fk9jQ4fBJUCynDb89lQ28vYKaR4cf3s
HV5fd4J2VhA3geF8vHbj2OXOXL3TOAQPolzTfTeYMMTX8nUZK3On2228NwURP1VKHuBGYgs0Occm
Wx5FXrzbOg+SFebVeTROV8gb22RKeWSrxsuTFjCKWspLBeUrZve8jvR05Qgx79eObSl0i+fG7Z46
WpHnfZhZsWmsj1L7eQKSY2PmoLVDVIEKrvEZiT00kVGoQxEYDRq8Yu2uaFqw1swFru2IbGweQ4B4
zt0IdSM2U/kpqptnZRSfC7SdxALWQqmidBcM3FpXKCe2JkIRZXJ3IztfW2m6YZab/hOAhGAPk0Ay
+su9tNkO8Bl9qqjknFM7e5NWhR5lwNVyGowlmVAynVfeiAbSdud9FIbWA6ddL6Gm4tGQce8mfFSO
Hsz5UxBG+3Rs4AlwyN/Nwn+AtVqDQpRcY4P1ovvsfR2bT7AKbmcI7jMfK1lSfrjw8td04VdTu7ks
1AJD278eW6WOhT0GZ3lYUWZzuaF92j3VKxjKvOBK4LXzPUr5z0h0T01UPbMOnpqZRU17+AHs2zeB
1ziKVVoE9kr0zmldOMsq7sXc3Fbl8phWEgjNMiYSA80rp1Fj7GmHTdk3vrPTwLNu83fDNGAx1Q3a
rbp+tgxxvki/SpgpfTPS7dJDnkyoOreQd/EJnWb9NONNheiKz2hxmZE2RieDFtTcTuK8ZG543851
AXEUgXhjpRe+mRkPE7bs+87t+Ahe+VbN6fsyp4e+T9+AhBJqWmBVhqzas0UKL3EyPl04sddNeUYz
wA3no2uu9l55gcHzyY1lw2IOLZ0YeWsnLpJRvEc5Txt+pV6Ch9xKBYtnxhry19ExzmsEJgmgr4fB
I5QPQxTGGLTwaXyC87A19CxcH5MUB990IhpggQ0b3O9wMuy2K5iN7W7sU5/1bbZtRzNVACgeLffR
yrgaaU/QpRKeLTu3zV896rq73qhuZeO4OxNcVefw1SNoFrFjzI9lPqgYVtwYgwYmHJXiIXPNuz73
kEetnaTdxoOxqgAcOTCUa8zb6CfC7rvZui/nW6RMBj0/5k0oXrrR58tU+mk73+m81kleglItMH/Z
Y/EGnqbhUCNtQo6dq+gQoMXatZo4K0waJgYHwb1dVZe6tl5IV71dMbbPdZsPB87Nx37q7f3YpIyd
aJYf4aosif6mEaR7lXJydETTnnmL313hzuYcFtXZ+ww60tFwiJDFyB+2ZGkGLlr6AmXL3sA3+JpW
KJVXz7wzi+DgpMzs5+B4qMQXsd+IBe6AvB0nPt9CgRXDbrzggJywGWhiZJ5xuU0nf+1qwk5Vs/Ey
e2nE7cJvhj3hLLV8DeY0+zQa9nBYOhZqCQ44sbf9xXfSt1aWz+kULcm4HbGzqvav4PtuHUb611mD
RS6NwmmXifAhzByO0z5l+Hm1TtTJYQKOx/VVdBTIC2cxXlOTzcyVtYq1wYNeCXc+fQTD3M1CMMb2
eZ1573RwgAC3cPE49DyOOP6cTbOtj5FwqIDDf91FXhUdxp4VTKK6XKQN+9sWWNKJ+69memvREjys
mvPyDFee8RzfBRc8tzvVsRMVxcxlLH3n3MSf+bdS3/+FhPUq/9a1un3v/+v24t9auXQ5lND//uNf
9W9/R5Gye+lffvjLnsZuv9wN37vl/rseKn71N+3K9pP/p//zl+8fr/KwyO//7T99a4em314tzdvm
hwxzk/P/+1Q1+Z//o//+y9t/Po1t3lGT+u01NywKQu9/ercZ9q8ulAAk9RRCUSczBfnPzNQIf/Wp
IyJ/JD1ETYMVwf9OTTHQDDabsw/BCTNf2zDLP1PTDW7C+By/am0jtyS0/7wE/5DvcPX+rZznt4HF
/0hNURnbJMaMyeHDhdCL+YIfixsQzmZRKR6qWqT9wyzSqEeuvbb+8KB7kHP0DbF26b769Bny5yGv
S/t+m05cUA1Aeqt7mqZpX4Rvs6LOLw6ZlF77NtUO5l5XswibJ3RpRZpEmZLGZd7MHRNyXSDPGhE1
tyP1uNdUj9UrddzsS5gFtPlG5pii05Bvp0KvmOg4CKzL4e9Z6/we9aGISCNVRpJBWi93bhnO+SX8
g2mOw8YaHsZhLVRcK2vwYHsyk0cXtC3vTCfrTjINne9rao4QbjvG3XdcFKu8WYDXOQ+tZVjlk211
+XCdgh86Q2tVPwN8UwA3yQngcGT9tLxnjWXfOdUK1WwNh+zZVWCcYtfEDzE0JiExaej5vKIsNwB6
mfneeDmthad2tIRBe8yaeYC7hUDK8JdOSzsJ+nCwHm1IM/Iyl07RWtCZbSfbMyhJYcu3sVRO3Cqd
vgzMjZUXS5m5pDG94z5WKvArJk5SMOAdaUzKec2T02mlY5ydqIsa/ZUTGqp/helcBE+OkxMxpMoM
mfB4okjzWsp/iE/GJaJB7y7D3nEaTJz8tCtJayWYAZJij+i41GbYQBK31JsIyAgO+OtLyHdiYkti
IPI68jcsmFM5HFWA+PQPBurdmizKh8ZJTb5drw23WB6I+KLeAYo23W+BPYOhdthGqTXgkZJeZFHW
MWZd22u5I33MSWRtleljsXGr4tVtiiUO+oGZBaRhvDCUz+GGm76hxeCaCpilK714ZQ49GZnbYEqI
KUbzlS6u3SQBmQieZKQhRFCzjB6bRuDaaVlCnKY0Wsn82MEoKU5DKBJFbRULeuxxSvB9LApGsDQI
MT8wwrepilh0VVR1OBE12bDsOncI8rjCiT24cN2ySQ9usEa3AvvuFzlPlAkWFBNWPLUZ7UVUh37A
RI87P2OfON9jnBBgF4qBYhz6aZ7HpBciPUyDybljcZySA2g6ipfC4iiwVW2jx1z1jkpCe248YBa8
hsLB9akw6uZuDKp0g35qKGsKNc2urSfOm3PuflqmcJo4Y3fzGa4NBhYoOip4fBitO5IApOsZV0e+
I4MB544iLfpsZEX9yE8GtxKfr2yP1qT/VGJme1lHBcbgBb1HO7ERsfSxVlXdJDNmsQNanmhE+OBj
frZanZy5rNUgYxg49rul7Pa+cXi4kw6lCVKEclV+vJRT/yVdfEDenu7B6VXWpmscFlVdG3PXtpzK
ev2tpKN9UwGmDHaL4pCcgM7xr6ntp9Ohww7XPOFkRB43wBJKRBeIlxpVqbEH4IcvrXL74sLGMFsm
BuhVsl+USdwLNJYisWkSn/tBs3w1J92/OnOg89ixBvd6dfsRXggg+I7OLLItrPDN+vNqFdKNNTrE
EFuWrr8sDcN85UQ2bnlGEChOem19x5u6BTwW/B5jqjLBjW3O+RdbhBxQKBypCy0D/7Vd4GHHg+L3
EB+RlyH7yq4ZZ5OfVFSyt7fwUj+no9nfB+CFLuZWVXZs2KV1aIO8H+KgzoannLELWvWkF+pcNrnS
h1pr72uFlXJxEsoQQKoNUd8NZW3MfON6aTk+h+jApDIVzHEfNAbyMuOaakLZ7tKoHj7VTj5PO5sd
8RN1FJxmM6+vL/jebbfLjWwNE94qquiYW0aRhAVaEeTWdfl16MLmURl1Z3FMGydzhzCFIUYwhGra
U8XIL2VPxAJPTyxKUr8lGXFa4OCc5ez01XAqzvSuzoIAwq3RfSu7Gul6QG1vgmtfVN/pF5O9+zSP
r2tTEUsRc4ygUofpFqChDxu85VPHts/QdjzDmfhmB3NBhlaOFBQzuTRD4g/KkpsZrg/nM5JBQN1Q
bDoL0SFEmQqFNw/S63db+sNXpzBSALueRpMFxTlSCemQ8wB/BmVNn6VDEBtytK80xO4xqUKAtHHB
UeBzXwrnnpUicOYRmfMWiXbq9jYYxifSVeehns1phmrY6kdKZOWpDCADkwjMZh4XpRKvNSNlkoan
U3+dKm8JjpaL12E8eJJlNef+8Nhxmzh/rszb0tQOMpdbXYbfehyPjkNUVu0eTqwlLmrD9eDJWhrJ
QiG7yN3+3aOcGwaSaaCiG1lBdFXO28WIsmNh5PYt2thc7aisOtwQ5YkbJI11S+Uxy7Y+V+3UcWmY
0xlCfCfCu4xgHg816RhSs0YOsSfZB2evG9akJ36SNofIDXeCQZML6dMPiMM1pK3Z6JXPg8QlQ7jA
4FXAcRcH6d06Vv5ToLvuvEKr+W75XY6azqoEpsiu4Icdl6LxPrT6SR3wiKvBRfj9Oh9DkBnWsUfF
r6+G1s0EOhbpfLYKZXwH/V08TD6c5Zj6Ot+stznic8Cw0YDxgs2UWL3TOBcWKXcTM5ZgZ8em0cZD
XY88BvNSe1yqpqqc3ZbqEeYMUzwb4FpHisa290IpBrll3fMCO1Ip+zWVXTAldj7BfeWa23fCVdZ7
ExTFvdXnwfdOYhqzq7Uo3zPSWCBzbQDJUVbrfCGtoXsPpDN8C80VOBN2o8XtOCNhZl+yVhGva9EB
Aqj7Ue8yrddLRAXlt9BdDVwTHe3trcHmaRP48keHKJ2WIWGoobjuMZGfuJohC2cUYfXNhXs67Qfb
76e9PbvMK4ZktS9a08zbTU4ffZu8obzsVeU8susFxQUrH5h5Wq/9VZbKXh6rzTz7IhpCdzh2ZTPf
MQ62vkVWpx9GSdd8lzeVf+OQCaaQQzvdJGmnVZEEnna/y6hDgtk52XxjuVLPO4+4F7KoZVrHftGQ
nWcg6xfsNAvzUz+EXns+ZJaMji2TKBe5aabezkMld1N11EHjnDXkEGVS67poeDplvvrEWtRenBh9
a0W/MoYWu0E2KWxx16D/ags7vOjaYvycSwr4sGGb4tjU64SalxXDMXQM5G1XcnSg/AkCNOHv04Ue
7OGrQYxUxMt0uoDD4kLH8puInXuKAGMhDCyaY8p02Zd6gnEDZ2MwLgsMCKjSMw360kV8qfMOc8XT
XJrOS9B33X3azOC2x97NWTemDj8pj4on05xg2uPWNTKf56qDe53O0j1MgeF58ErL6bPVudF7tDRd
E0ckh8z9zUs5HF13GNEwimB89opBVvHaIxiLSUHtcwZDpq/pQo7MYUo2D4o488nr+zXfhVReksmp
UP9UmyF5ZZh76njBEC++4Z9MDJm+OzItHoYSVfJZ6fTGF/znnS9C2dGFrz+EzZWFBIq9fCip1/hU
AjY13nk6uMix2yGtL6ixBpwkUwpehfQ5G0hVNdEOe3xvI8RT9kAFmHfHzC8XI5kbnaXYQ1geSrc2
GO7rNAvKuDH89TIEVjjvxlVoc5cVI7DyaFhNLNt9IWo6xwoJKYg0qrC6ZcROFnZ529kDtGWLNlcQ
U3XhuB+pfO5pX6S+kdQ4SQ2/tZr/ViZ9I783n7AD/95fvcgfE+P/N/PkbUzh3+fJl/nr9y5/+SFB
3n7jt86tEZDPBgF5KRoNJnE+GrT/gOxZFskzHoqkulj7fGAk/tm7DX/FUWsbbEb5b5EDbzYk/5Eg
M/lJas3ojUc3mPHCnxLiP0uQ2Z1/6N2SIG8+P+bmAY6wA6+pn+QT4VK5g9WDitEOg/CB4bNllVXI
AoDhwmLobZOFYX8sEvz7WTCYomB94UUsI/djSbG1dYf6Y6GJj0XXQ2gjan8sxhLN0LzDbNy8RPXN
cmVwYbhHheaXMaXhbUEPKaxvw2Gdj9h2ZwctcxLSyijbaDeGY+fHYntCMGbhYZHbc9NmHRvpsD1N
5gTRnZNd0G/Ir+2Bo2NGnaq2jegCeR6Nte3ZrHuVWWfu9sSGoqq/U9MKTuHHA13zaNfbMz5/PO7R
9uSjkCYIUJEtPnVbZJhyCWUu3OJFX1Y2+EFJEPE/Akq7xZY0B2qcuB8hR3yEH/ERiqRuo3ehnfHz
/BGqWjUhTfkIYO3q08nJPwJb9xHk+i3eBRobYDqHWxg0aqe7X7bY2OhInvRHwPS22Fl+hNG6rIzL
5iO4Zlucnashb4655jiWLPSMaSV/hOWhcEbA9Vuw7re4XdhE7PIjmBtWBkyVeXJ5u06yoqP3Efoh
cBfH4mNDkNraOYU33Qs6Pxfptmcoy5EqocLJVoLqOrdjEfbhVpXbthsHx7Irb9uDVJQHDsPkEVsT
mJ/uxsfzw9tNhdNfOCXFiAAVdrWjdR605+PHFufC9ItJ+tj5ho9d0MoqK4yxomZ3HCcNu52X8Mnl
2D79OXppFsxc47QsenJf32OXLbYNd/rYe8W2Dc/bhjyay3wnPnZpPIPZsfOP3Zvx7XTvhylzAbLL
rdit88q5F17efG/00r5lRj+J08iY+VGKMWOEw1+KG8Nv02HfLXaXcYx0Z/usKivnTOAKkLH+hH/l
rHJoTos0qAkPVeqj0meU90uUjx4NNZkvTWIylvNlCVPmxmxl2P3Bzuz0M0XPrjuklh081P0ctgfp
zR0U19lYvlpry7HSTPHXi0uzk9cOqcrEHds4lGZjtTdeLWQZg+aokaeTrzwvpjbZYZqgnPYlXLvx
akHkUCUQfjs7Hkpr0fGoBrp2fldW2SFYp+a8maZhPIQFL7wPFJ2+JOMERhbFOFSZ5DYGxMwZrAJB
PeWACp6LZloOW3DxMDtm/W6ZBSb7uNgsio1vMJ624pKRTEzgVMx+9UCg+sGz28NiTNFTa5eMkGRk
KD6t48liHSp933aLddU1UfAV3fQ4c5iNqJ2ZZWcMByHk/N6lytQ7ukZrz+5VG7damfnAsBOjGmBA
PE2u1igd40tv+bt+tSgdQUc3XooMwHij7H7i5XDGS1av8q9CFXLkE4Ji5plEudYkS1YF+EC5wxkT
DWtN7cNv5cGY1vYhWrCl3i+ulvrc6azi3deduCngrLnsm+h7GRPhTH8f2Wn2Egqb6BNjkcFETcaJ
Ntj5loUrqBzLXN+PfUmlqW9DOdz2+F9dq4U4fRf6JdpvLFHoKVJOWsL96GpxoDfHSFAZdMqMdVYV
TQIXheZZnXbnvqbXxJxXM938L/bOZDdyZMu2v1KoORPGnpw6nd7I5eoVaiaEFA37vufX16JuVpbc
pZI/3dF7wANikEhEyETSaDQ7Z++1x7YUF2EFO9W1pIDqymRb4avXFs0T+2iiUL2Wx89Ty+dQ0kHn
ZWN/8tPqiDN0+4FW6w22DkLVo0BMPwgwFY8pCueCXXNr57elHJeYF6IMI+Rl3zfqeJlKM8yfeLQk
XPqKmbZLLBTytKqTKbXoUST2ZeVJZkSLK/cxT5DSmoXXqpT7bDvGOgyWU20SBp/UHSffiSYTCUF1
VeyLOjMsx+cle65z7tVSaiJ2waYkih/FGGSl45d60WHBUOl6xXlJydJROywgCwQacuooupRKnDRM
ZNdyPZhia/p9q63yKqFVbI5NvC3sOH+q7EBcewle3F0WDpnMySKs5u63pdyNUWekm4h1az+OtT9d
ZRM7rrWddzH4Tz/DIEHDi21eGlf+qsrj4cYYBvQTmeio/7Gc9561g0ygDJcmmUViK8whtDt6WVlB
1MxU9asgyWA1t1ZcX0k8yMQxOpa0sYgibxmEdduuJTnvNm+blW/tyP7XrsVBD+P/vX3bl/2N/cuv
F/+l/vlSHW7d/ult6OIvDSoFuzeaEQiGZ+7Kv3Zu5IkR1shWasZ+4FGf4S9/i+4kNnX8XTZvoFQA
kICt/WfnJpGqDJkXRTeiPNSc7D2+s3U71IbCy6LrAr+B3xBvKC0UBnqvyLUKPmZyEFAXDJJhi/sn
x/zRZMt3m9lPDNGH20P43kR82cR5gQObAX0ftoc0b+ShZpnp9HIXiPK+a7uHVh/c3E6KRaXVp3Cy
x5c170LpGZHUpsg6uqYjPfNAooUXYRlDcAWHOWALtrbN/nu4KS5L4QPKNcFQ5OkS935486KYdjeM
0ArXTFAv+Ugqa61WtRN2iPkR/E/z6W0UWmJCZecPAo8G2dEoFKUIWaMtGtOlcaaqwsXjr2ItPJ+l
RUMU/WwHEhi+fmKHct55UIinaEWZGwr17GNE3Qjzu+lrCcEIFOql3BrNyixGydUlZTzP8ZOfmCGz
PPjwIlGRokvF6IW7DRX64UWaIxV/yyB9W1LNR3J3qGAWY06xPv6eSX2+sjm3E0ARUDVyls156ryj
YnhjRWpMhF0204PhbJy02FGKNjlxPR8mIKMoUEtUepcAho/5bTSjIyO02sYJyqCMz6KxJLqnsUu2
n18/qA+vFqwseK4AfHhYqHePZnqk2Z0/BXbjJAlHh7aP47Xd5bpjERm6otap/KmbJv3Xev+/d0Q/
Pi24EIRyvB0iUa4f3kNhegabyHmLhKHbNcBErCpNk1YZZtYTE/H4RpJNwAuGdAhVOSCU49k/M2bb
vlRVJ+r9aJ3nlrr1wOqfGOXoLiqgbIAg0U5mBZwDJY7e5EqPg9zqKFLHo3ej64229uhTFn3oDpkg
1hb51NeP7ej9mgec5dSclA3VAMp1dGDWJ5EVw4DvUrTjjvKvzlOzsdOTMLQt8YCfeGCfDafAMWA2
8nIZx69zWfcabms5cRQ04LVLgzKjbxaUya5LOkl2WnQl2Yl7evTkuMTZ2MTKDkwHX8UblODdi6YC
XK0tUpgdszekbaHZt3Gp19++MIUbaCIRAGmJa+zowQWyX9bsiBmEvuGWUCFtix4icgOvlEH9q9WJ
5/bZRc3LE5oClcly/Nw0a170U9o2vPR0dk1y7RPbl/6Nq7LmQcBcQFLT2U68X6Po9oVjAWoaRghG
Zy+T6F1Xyuhg7axp5ManEI2fXBXfMaYiz2uuGR3NRtrfCN0Npv/kpZHD0hm7iUxo4tdz/uMoPCI2
GfyZdwPW0Sj2mCcdQidMppRmKBbUhHCgNF99PcrRl4Rpx1xjwwHvn3KYeezkaSg9hdbExteqAh+l
6jS6bLXRA6rf5COCiGIodG9wCzHWMdePLqhRMIhPvYnVYEoMJ2i14baWbXptyhhR6/unHPjJDuqz
q+LO4U56Q1Mdv8DQwNqkmF0NnuHfFa037LpQaRfF2Lfu1yN98pTm/DvAowrAEPl4r4aotQlbH7pW
pvsU2jqjpWYc5ua/cUGs7fRs2OnOl3U4xQO4ST24B8RkkVTvJwl04IXSlp5/Ieg4nTBAfnZN9vyx
53M/YxaPPpIAAUqrAuTgiASNMW9Xh9jOt7bfvnMETIIwmsOk4K0cvbVUACnO8Io6PRI3N6qnJ6pV
3wuReptzlkFUJbtoph/SjcP7FnaI2T2ZQSSc6MTXVtql35T9/utL+WS6HYxy9HSUwo/DLK1SJ/T6
gGgOdL9TU7ZuovTm7XeHQlc1mzWBUzLjjqF6On6CsezUmMQApCzAZnSE2IoePSRWK514Qh8vS8NW
PLuKOSPLqLkOb54dz2IjTcSOpUfaLgYnd970fvjCWUL79mKnwaDk24Thka3LsbMX45GUjzlDQYCN
Xb0aKbYpcn1ilI/fdW0mYHKshIWJRu5oNmSR2ZMgbMYOXUS/2yv07x8TP7aaXWf5auHEipScymX7
OCaHEKCbbCd06F/qkcW253Cl9LkPMgJiH/otUS0lioLLpKYGqVHIOrGPeAMEvzsbsMwivMOWSXSG
BSZJORow5+nIAfINx29tj/QUFWLK2rAh3y4ae7R+SD2a07XBekgOHenrowu+RDwp1NUeG9kigcyD
ZKtQyVO8GtkZOiitpZS4kI14SNYNvlcDuW8t7SZN9Z+/O711Thu2NR99Bey2o1++wr7vyyqfI4p/
BXiVqasLDgWT9ypB69BPzIePE5x3iTM2BkyWO27Z4QSvq6QYKmT6Th+ZzbhKY125rzS0hE4FGCo4
MdonMwEnLxJ5oAIWHaCj75+CFSKkK5zw1GNMPlpgRC7GPeDbiMjxsgbqcGoln3/k0VyAY0YMG4sF
QkxTPbxAGqBTIMUI7GtbrMLW+D1OInVw7C/Dkpq1pvW3Xz+/z66Rtxf6MRuWOdHncMBWaHUtlXwO
wx5YReurD/YQ4rUJEdAl+veCVObVHa2hTaXIhJEO/3v+kL3fMyedakqVRjYCZ5VwITV1cSeNZbyN
NGAsX1/ZJ3Nlpt3DkOZUZXDGPxzLKvSqH/skc3SrHlwU4tIu7fzoDDn45H491CdPDSz3fBLGk89m
/WjdzYLMNywP0cJkFxCPyti8h4gi3JyMSZcjZOQmoLlOfMM+PjnIhXQmWT1Q7/LuHV4fkUIwNkPB
u2DU9b6eUs/VRS9v7ZBOj00w3uq7F2nZ896CK7WNj+gDSSEuILDYorX90K/xcYB/bDEBnidBL84i
Lx6uJKU8lcX58SnODV5F0xUdGB7xhIdXWWsj7NWWUat+StZTyYesjMvUSbAOnliILX7U4bs3syex
77PFmWNkjm6oGtlm0mVF6mCgbbsFKN/0qrQrQa8um7IfyRQnt3FdTngox7Y9xTH8OIcoNzBfCet+
qxIdXSipVaoWFjHtuapq9nkCgKTUqFxi+OijC0lPojtPR2V7Yo37sHWcJeZwsHj/BUdM62j9jrty
HLOclgKdQHs7WH5yjlzLOnFrPxuFNVQDKKEqwjxe1iASKSMWWM7nqV4szbiiaeNb7YkZ+mGuUPji
RZjvIBRAvqWHc6VpBhw3aBHJHhsDd96QLeSx4XHRmfp3hqKmwlkRiC7y38OhkH1XoKpa+iZpb2CE
boalJsbUFZE0rL9+7z65d2ywUNuxlrG8vKUKvlszUxyWJh6O1BkKiWRdJILQzaok/2ZN+a1sqMyw
Y6b/TMA5mgm9UuNzyiYORnVf0Kj0cNkaloSe+evr+TDR56dE6YSvAasyu6zDW+ej3q11X08du1RC
yHCW10kO6XgVim1Z2g65pNSrRiEC/etxP72PrHsG4kSTOtDRIh3TnY+MbEydSrfLM9ps0Yseq/io
/p1hLI7OHC5hE8+T9N3j8itUd6bRpw4HELwHZgFxxJEoh52YFm+ln4PlivsI/JSXybRolny4HvS4
NLp5XloFknB0jcC/S5B8LFI92eZC3RQhxRuyOhd0bdu1aWenKMSf3dF3v4F5NGOAtNVma9A87FvJ
6ByrNbKHVpv0m+/f0ffDHK3LRh0OY83LhWhxGPapbd2rWE9PlKQ+v5Z5+cANM+/+Dx+b0nUTro15
rzX6cbWyMJo6dERtceKxfTb7Z5sPMBqmP3WVw3GyCiNXWyrAvSOUbD2M8ZtZ9U5Vih0fnCSz9M5l
vCXfX4BpztF6AHUjsC8fPaqx1XNb5AyrTSAG0DRG00Pit+r114/qsxV4Jl+zz6O58gHGi3uEjKGS
/Z1HWiWuzVFbjWZDmUXrVRrLXw/28ZHxMkPHwnjLLogMj8NbiRZP69AuUSoo+mYx5UEROuij8u+/
0YzDJpJDvEoV/cMJXkVpq+UsWCoy2wilJ+xS5Cbhif3cx3vHyd3Az8WaqAg6boeXA+hTKxTN75gJ
Y4tuux6XXWDa6Kny9MQaNU/mw6WDLZXC7KODOONyj+5cMg4dlviO7k2feqsol8p1UY3pZWDI+SbO
0vpEfeootoyVHrjTzF+B0MORGkjv4bVF6L1HRSLcNkIWF10WCRi/l4TjAk5ZlVjk60AvxENmNnbu
YtJOlB8m9FJzy55BKm6/njYf7jPROezTaWhSKqEZcnSfq0yJggL2gBObpbQKsbetBcWM6wBewqkZ
+rYIv7/TFq8bCBnWaNhWlLSOBvPK2Vfk4aZP8kxipRwzqbMvzVHTcMuqhYgSdKx9iahn0iTNQ2Fu
WtN0WXWB1ZAl1OU4RSjD3pXxEIcv0VhX2TJM/RzI55TrFwknrRsoY4Z+hjUAJUVV9KCIxop4PS2K
G2M3lKkNH7Iiss1RqgHOisT36a07EvaoAbuJ7Z6KK17DvrzQhhwtJiLoTPBo7EFp+4swp9x34wFY
aiKnaREY/khFYm9q4HwDMqooDr1XzSalPHX5Sll9MYMKQsJllBzVGVZwDHrqq6eM5MI7OHpwJY1B
LMHTzX1JhoSMBC+lAmdXZo1qEQ117raNbETgahNfhV8YRh6uhsmog9YtMdSa52kXe37i2naVkvYJ
P5QUZ6wmUxv9GnRsLWeErSWeE2XqOPxULT8NqfCBEdaR4wwdEjYf8XqItWVKowd1wFCOZTYcPQN+
LikT28qrMv0qb3vbXJXomOptwwNWHLigtuwaBWEfXLqWqQjgczsq1zjmDPsinpLRhgHQDcW5B7Nx
vOynKpHuJR8u+87DZdLdWWOuAoQMZXHW+XOInjQA+vhdKt74O8pbSTlX2x7rlBXgCzsrTTyGe0OL
o2pL0HzfYi3KPbAaEYXgR9srsYOxDCL+AcPs/9LYVIF5nfwZTxfBDfd3aj/4IXgEMwvCBwnLg7Lw
WZRzuJZaNf5EGUhPH2OTF0TPvG2xBxWHrM5bz0PgeibrhWWu6lgZlKd0kMMIO0xWGS9DFQh0kF0R
pkE0A1pL340hVWD8CKpB3GD4bb2FJlW1cUlIIQafdCoF19Nn9p+K1L3fFdAK3F7YU/yN2oogYUNY
mIHbxxiaVn4upMuaA2kMZ6QPhzu1rTwZ4ZOmp0tl7PTqdxl64kklXNhEwM3vBui7aPgQlGFWrjAZ
9OdiBJm7oJwnpoeK4KVmYWLrhCLh9WbjyCmbl4VcxeGjUilJupDrHLJfrXttuWwpMrbOEPi57yYa
9i4Xda6pLgMxqD/lLk1hGWETzNCw+RLeE3uIZv5rHkG3iuSfoL3BJUMtndR1H0vDne1lVrXVRdvX
0CVNQf61RtKBE9eZbixxoJVwvAuh/PaRT0VLBI8mHnIO4oCqsbz2K6+PmycTyLC290c0uc44GUbg
IATBmpj50pi75J3Kd0UPrnSZa7ndn5mFzpmrCuICho43inGl9Zn/s885prhKqqiZgy+yeTbxpTb3
IZvh1ql8qefES5B0taIAXN7WWS7GvRn7SuOUfTAE1F6nxtYXVVea8UWRC69eZXqsj4sktQKx7KQu
9fbwSSzV8b3Gqs+issXd6YfYayeI6MED4SAZDyMiNXiRhhn99aiRtXsW/uABULt3w9qtxG5WG0Z0
L2VFxnJjlWBhetbMP5XQmie9S6thR9EgerI7sAa7EZFzvPDq0hiW7ME9aSmwtf0WiiffB91syKKD
hbFFB1shrSmil7hkBy83nru8C8U1uku5fkiLUdyISmou5UmmeNRLtjbtWIeyy27S22QrpYUN0MCr
YpyJplzeFk0XJ06eStafmXWRb8dmAIRqR62CoS2QxZMUCN1fFyPawDXKIP83CHo8Zq1V2/02tUsd
GWAWIVcN2DFaKzkso+jcz3pbPtN6oT8YgaiNhdRqymMkOLBb7PcDcts1GOPh2egLRHPjmE7nQK2z
bFnreSy5Vu+ruWN4M2fa9sbAwOqZ1+pVChZEXsZlncIgiifNclNsoO2rRzu/xKiWm81CbYNOdVlL
zH7hmek4OLUUTdfJREntuUIs+2wZnh/fI3mK5V1SS4a2GUEZBIvS19XasRHLKw54ZAlMLhhoZZVa
dYEqfvQmQ176UjjqTq0Oqf+YyEP8WnSl8mAkueWtNBk5txOpiczaEPINqNyh7TtQGJPqlzfQnur0
LonVyn5A4Rv6azPhdQVbz1FkkeaqckNskdAwoXpatJM9W4XAFUCrdoTovWhplnoVLIHjtt4SHluU
XfpgqpMHI0tUZR3biTWdmz6ysfugKWZeYVHwlYyB5qfLmDahxUSM8JLiTu5xiHWRJNYVkafWk5S0
2G6ipmvPNPLt+6028fBcJKWidpHlxB7RRri+NlkKcelPRbcfGEXbpS89jsbfJfGP1c8h7mUEUB1S
AjeU8liGBSyVbBKK1NB/sGwkKpJ+LxH2NatVXW8I8fIHvJ0c+JyQNHFyAduhEUBD/KTyHpTSKMNb
yWphjPSDZYzLUAxWtZ77/N1NjJ0quE2x+WhbOZcLpnRqtVrqQoTM0jtUuDnGvTqwWmbJFIX5vgp6
YDk1NsFk4/uajbBusrTRW4ScZ6qHDNlpEzuwyFLC3+NJlbvnxqar/6I3fu3fhF2R1j/VwRp4hUJo
0hdl6lu/tdzDUNsLu9HPQmQbJHVF8jhtR6OTQtfLWZbXntHEMYoBw+IOO1k+hOUPdkYl07iQMOds
BiORtTstHoV8WRFrIR6MNq7924E73UJnK/vkstKmUl7RXiRaIPJHNXAstU0eIP1o480IM0ZacvlR
+Uq3Fai7HY9au9VDpUSKKllT7+RZC19EHk31TK8JD3wsoDvjFZYx0SGwtqZdJKbe2mDho3hO+gHK
26juZJx0cSK6DbAYRV3KVigXl/VYEaHYFz3P3Km1hhdzEYg2k8Cpx1K/loMSF7MkGOFcwyNorjhX
JvI+liEoIBYegF2VHSryFTIUzMKpPynDlT/HD/zoDBXPbtXm5nlHO7f5Wdii6y80f8yptpjkFNW3
gYJ+ZJHWPar6RjIL+QpTW2StRaPZL1IjRP3D9Po+QyNX2JDDBgDPkPbVhooo8bjYzBySO0eRL5oe
xfZL4Y+99FhCMOVTSu7f/du+/f+LcP+TJOdZAPnuGDODTP6GiVy8pABK7rDPVtL577r5/V6J+8+/
/BuBqeCk0mR08QgPOBXPOXF/IzAV7S+hwcSkJCVDSlY4Ff23Gtf6C9w1UlyqchzPBHWr/1Hj2n+x
q53LTBzqqQ/jzfqOGpefd3DyRIQ7ayD5iSSNU7YiXOPoINgbha4BJNxBPYH35SujvQItDw5DKooV
qQzQrUg+x3pnxa5natV2yqvgQZBNgS+/JUQgyy0BYsoLYGE29Z0NHOFPJ40QJ0wg5S4JImxLiyDp
sBanQXDVsBU4Cw2cnAtRKaDS7GzaZy24i0Vq18FVbprTRstM46cReekFc1xxUqgNLnq6ZEXP1ekh
SywSNsvXOt4nB7f+z6pvW4BOLeQqcknzF3r73h+PCgR/u7DhC5VqnmIjNXz+D9EcbNjTUZ0uezZt
v0LWid9vv0vtmXwVKlWHAkTcTOEkGAmuR53/GjilXFMNku7QVBIeQOYLP9VqVc31IK+ki4pT4FKP
w2lPgSU/n0wTt7fg4PhLtDIXl3c5F5Lr/qNaGNDgjNxa1piy84VU0sRYAP7fRyShSQ4HxXEVISaW
JkJjFlkSKjdTXBn4hZv0rkmV4imk3fkkD/IALaqV2A9MJK3pV4pXTKS+wPWyI1lxJs3XIsqPWev6
uOGXcFZiF183RJEiH87mZiqcf/wmD7JCsopUK95dM5gzPkaEYkP4pFku5K6NVp4o4xu964n0UdJO
++F1aXDVx/MmfarUFvuaNtQPRWrpz7TCzU1d8KSDoavvIHhID50Xk84z1fYWl2bmerSvt8JOvTOz
HuBTtMZd0RjTs2702q+Q9AkFH5haXw6Gvpp7C09CFcPF0AfTamy1/tLMgH3p7SSFwBrTK02A67Ti
Ud/Kolee4PbHV8PQek/sP9V2YXAYor+JbQJKLZAmr11Tg+lWGLKCiyGMrP1EGNDj4DfiEb/8eB/6
qXElugBIo8Vf0WItJlUD0FXrCfZxJhu4VlSEkfQAo6UgVRy4TyQNJ+B3yojkgJHAEdem+XE/ZNll
GBWItUmVIDWB9IlgJmwlgUcfpKvVaVNjwjnLCK+iKhALTkFeWjzB4eNUlEjjXi9k/yqNW/95AmOz
7vlgOUrDu6mo6DyaqYr3rerHe4Ad4TUpKPDgQtCE8tSEay1ARwpOPl6WRqvvfMCRa/Ab1j6xA4Cs
USaWPXFdTteb2a3h4RMalVZcBa1ZXQUYUFxsZWI5wwPtEcAWlNtxr1I2IOgjg5fdjMHeo7n0yzPC
cY22ocNWFolNiAhzn4xwVsCjwMIZibNdTJKRrHqSWSKHjVBXLAK/4liXCqJ1Ar8eLt6ohrLXDYET
9y1A9672VTj1cQxaT/H2tV+bF5AIoyWLY78PjaA7kwbZgmnYxhyOtXwHVQleRtEO8R3p7fkjx+rg
NmgD5bpJ+3pXGT6QHjXzz/I0Lu5zMp1gcHl9c9ZWU7stQlPax6qo9wDk2x9QMOTzckDrtKjZpkDH
VMqrdkra88Kcspsy7uRNAgtv47PObFN0bKuhUAkwEqXxwpG1JdHD9+5VhJWOr2sxlNH0VGq3clhy
fVu++VTRJiU3jFDM+SvyvrkBe6+WMxDBO032kx+55kOttPXJIAW9BVjYgJMwIGc4bD8AjGZy91iQ
dLvGPtQ+6lHYr0Op6dZekSgPsVZeFL0gnlEylNs0MqNHUUcxjkeRrKKsmLaDXmY7zyw8WkVpfhI8
/5az8K42RzuZ0zPuCXwrpCGggjm8GCq9bdqpRbFrh258wMvOqsm5dPhDPaZ9DuZ7CINgADHwdnfn
+zzOdzyb730wP4WC6sYmlBSeDKWAGyXp2nNtCKqreIjEFUXWcd+pIW7HsZTF2vb1EEzb/NiV0Wy3
0qQ3Z9rIxnBRzBNkmqdKPU+adp4+4TyRgnlKyfPkKudppr7NOGmefO08Df2RCckC1p7VctPvlXiK
wEQycYswkPZ4DggjasJNHTbmlQ8Vp1iGLC+/KBKxMCsFC2LuK8tskAUMLALCypSc9KkRLgbJYJmB
/ay9LRGrmLX8rV44LW+0H4XbVpiXBGuZ2Q4KFjh7zlJGgvPlOQ530fRCWr2OzzcizSy6idTHCohX
U/wBHioNzz5fU6PhjDdB69unwU1WvWTDfalmhKFtlfwyGl7BTSNjvFA1Xi8N2OKj3ABoIFjIB+fw
YIPA4FA28FEtQGSdZ1GIgW94GYxV5cOpAiramHcGQJUmvNTFwgCw7JRt9xrA0aMoqIfbOMVJtsyU
nWnWN/5rAWcTcV78qBJ8lK66idPcA1V4TRAlDQjApOi68uyflrIZX02mTB9etvbKGjGKJvA400WC
/xsv+ErlHieq7VbKzgoegF0tO8BnxAFg8FVBLYIEgzC5DTUoSKVQ7rOsu0hxbka9ftaV6o61y0W4
5/jZHDgng3y50aGUBPVwRnUe7k+Fp2prAPRSFhryt2XT92JTWEHzoBqkQWQt9wS12TlFmNAhX0da
szmR2Q5kPUAE+EoKiExsIRdEv62a2G6XYhxlRNjDo61359jFlzV7rcb34SUy0a1Q29uBvCLIYKWH
mDy0J0Mdq0WoqH+mvn8UmfIzGWH5SPkvZbLDJclk6VC4bZXdA73eDGW96ysB9SQ/64sWsEzhPcrt
Zsjyi0SrWO1CcakKzV+w3NzORlLszpshvQX2PWXws16nVnansT+D/O0kRuTIkHFa2VMXwQRGwxuq
8VyfDbl9iDd4YSpj5U4kKLKWUwnVy2pjWmkoCA5T3UYL6gtheVdV2+DGHi9EPnAQ9M+jyX6NUdb1
GTq8FihyPztkI9NUXD8zbxMcxZb3GqVnA2wuwGyK5ozWq2reoQ5U0mJtqed5v+qinzn+RuIbHBNW
8xj1bhbtSf6CPrswvcAddXgdqX+Z1Yt0pPhnkoiZLvuUxCwYKdLDVLAxK0f851SeousiXzHLRBFS
+n2y1Z0H5TXTHvRGX0meWEjRRS2efLEoS2r2uLVN73aOYBooccYKZs6z0A4Xjdk2fJG77rL14aFp
wikkatfkw/m7UH0KxqvKXisPgYJ/tDO3ZGavRIjVgP0H7tKm5S3hTYnm5NKHyXYH0CkE/C4a+dIa
IrctDRQrv0x/qyV79X6Ur2LLX1QvFcYIPfplaevpd0GgsYxXbSicrDuv4SopV4kCa7u84A3U62aT
22Dgd0p42UHRVPvbqs0WbDc3SnRjpfG5KpJlS6RDRDHHKJXFzPyt+n0cFC7ZSmxENGV+reDXhBA8
+g3QJm8ctupc5KbnQPzuaJNGyO5zKmvXVB+K5II68lq0f5oJgzWg7zJ/9sFNTRVkHtzxfdXjE1D5
fWvXaq7REyw7pglQuEUYtXTUzyz/go26q4TJK413vbqy/XEXyY9VBRJJ9UFn/wHT4wQJ+95oqySZ
S90CpHf8Q62oHHZuWAxLOQmuQZq5YXlW/vINoq+CHVRlqZY3mX2hhYs8uZtjANNiU/ncRE/GG108
iPIWENeiobg7sCWXuk1vwDwyz83hCY4TdWhpOwprY8tAfvxNj/1d6/9oVJPMZlWIbZOVrhK8lNGz
aEhf0N13R9NPxPwcDvl0Hn1aZ1cd0R+4Luj5HDUYdfBAvirnCVgyj4kUVX2yJOaOiRTapayT2JwB
OwATl1GSASjICiu65zKsbPYzAycPNd03QhrPiiZkc5F7mMydXubmefNOgGIFm4Jx3h8ARZ+2ptIk
K2qk0U6kI+/dJFmXVEryywaBGhCqWjtDo9Yv1dakf1tF47qicLfAndntirgal7EfXbNG/yhS8GDT
vCsOQmZYQ3vQ3pWtSWFmPKMwXCS7sA63FmFqC84tlMl/m/krGTm56iKlus/jaUlgsrnEOVOc+TIp
hkEseK+8DdoCNKR1t8G7ueqUYJMUAPTqqVnTbfO7BWq+/gLnfrqaijvTHkH3XPpiL6Xt3shdY3y2
1MeoupZ6a5sG1QJIx4JUVEpJ+ya98cd0x+H2t5K6Ngwmxd+ImKxEvWhdqG26HS2U4K7Nt0a5i3vz
Qql82jjdQqu7ZQv5zJhUaSMl09awvWDVZfeglZgq/uQ2I42D66mpf00hn2PpatRe0qDZ5rp3nZn3
nHiIQUTjOBmLtjPWaVptUmEv27LZTZZ5K9dwoydozAHC5OguL+eGo/cc5MVOhXRY/jGmH+aI9ZO8
YGGy5ce+dqIH++a0OJiLaB6oaoCIQfxD1/eoBTsJvUoqWM47xORsHSYBrjo5r6r2mb3QRDUtLtdT
NoRuXxNUSQa2BqupEiu/YAP4/RLWXZ7y5xjpc2Ai/z+zmq9/53NtqD7+UXNB7R+o7v8lFN25DvSP
HehDcevid/8fzkvy+1eeHTGC5n/3d2nLVP7Cs4PjedbnzE7zf0pbuvWXghocAJCYzY1z+eq/S1sy
tS0Auug50QADnpkXqr8RQZKi/IWfDizvnJT9L77uNxhB88nn3SxDzkxFGYUDEkpcA+bbyemd7Cu3
eF00+gY3afHaR0tDPAT5+bub8smyeiQd+tcQXCe/Mc5b2T6SKElVm4y03L0bNRSQ+h4bO6RH84I6
oCFh7euxjtVlb4PhSGUR1zWCrI5Pel5ogydTZekGrFrgjBd26Q7l2uILwq5d22RrxTwx5GeXp8y1
RmqU2JePJUqCDmChUVS+af/kz/m9djvb204NcvRhersshCgW1UzsA6wHh2c+vYh6S81074YCI3sD
n6L5DGuPVhP4tK9v4SfXYyEYYlLMHjBUoodDebKu+mh9vBvq5Y6k3RfJo1GAbLRZChEgfD3Y4cGc
PCFoADgjkEKBY+B8Pmub300/sxryIi+b8DawOteoLlW2XF+PcDzBESQxu1FsWhY6FutY8YpWBNpS
MPq3hSfOLeViZupJbX9i63CkwbaOR5lv6rvr0FAvdKM/+bde55LvYYCKuzRWHYwmMztxQce3bB7q
X0UM3lybJ3Q4lAzA2rNsP7itC9KR43hV0nI+McbbXXm/LLwNglNFVfEbzj6ww0Fw6Kp0dtPgtqJi
uKRwOharKtsOr/lWeeU0F5AESq/ugV6iCBa9vfr6oR1P97fhsa5gtqA0gLb3cHilQKzREBRz2yX3
o1beBn2+IR79Z18WJx7cscTr7cmhrPpnqHn+vHtydRNGptyXwS2NPyTy5o1YpZflSjlHsnkizO7T
J/duqKMnV1edTkA3Q8lGtyUE2fE5DH99445fXm4cvRDdmM3kykw4ObwaYVBDh+jM1QgOpqO+08PA
jazUaWR5E2SnlqWPL9f8fCycMSyAWB+P9HEwedVihHF7OwSKG3McMxuoqcuvr+mzQXhv8cPwNZwV
8ofXRK6VaVNHDm/zIP4jKRsiWu/D/lRQ3seHQzYxDS0kroolf7ClRFaGXD5QAgjvenSnybBXALrT
2vz6Yj4dBu8CO4I31eTRHCB3qlILyuW3nO3Z8JcWyrn8lKP7szsG82/eWmiMcpznWNtJ1HUwuHlv
KgBlF0ESXnVBtP72pdCzQ3lMlQOl6fEGNS1ppuh6H95SSpK7mDAQjfSZr8d40y8fLkRQcN4NcvTw
mzItBrR54e1yf3mnbkiCtB+6S3WJLGfzenM1OeOS1I9lcabtqmGR3yr/xd55LMeNpln7Vipmjwp4
s5gNTDp6MlMStUGQFAnvPa7+f8Cq7lYm9TNH3auJmOhoRZWkIjKBD59533OeczHZd59/hl88MlVi
pwVXYMHkvG85fpoh6CgV4IGb6EEJYKe3SXEd5K33n13j5L0NmzQiehrJQ6imG3MavXo4o2U99y2U
47cIHo7QIg2JHobWrL1w0e7Udez+O19DY7+K0ICZ7mR0IyAsBpMc6oc8qUlcd+Yw/z29O9P1QkX6
1xVOFtp2hFs3Tj1XYIJrxMAJ8zM36n2L+GHI/XSJ0z0Jtq0Y5V70UK/k9bjS17Mb2XuMEW70upyf
76PD7YuxHtzryZ6eByp096ajXv8bd5IsVhArZDubp6Z1DflTW4tz9NAlSCfJEghQkv5Hl3hfGX8a
10FUFUIYTdGDdWOa0brJhdXnF1hApkeHi/eHhXiYlAF081Rtjsecii6SvpHCy/tMIWydbcpVsy6u
kivt2t8b3svjbmO4PEf9Pr0ivnFTrKDhepP94/PP8cuh/9PHOBmVYYbZN0J98mDq5Not29hzbr/3
mO0PY+anS5wMy1SSqOQmRvQwOf6a3uJrk3hUGKEXBp7hEAvg5l7qUSvtXKDLmWkXN8EqPjNZ/vJ7
YnRcgArLzu3ke84tjPNx0KKHQK/WJJVlTxgb/dfPb+byQz5808W8A5EEFb61fIifRk2LVm/ps0UP
UXHtK8i8hYupU5xiDP6d4fnThU4Gj5QLJJ/03FI68dQ04Y+fvcQvB6gsc9bBvQ6A6tTfN4Y5VR5W
xoer52yXrqQL6Wsw2v3G8Cp3dhQnc3MHYonXXQQu9XW7s++GTbgTLzb/xhojL3b0xa/Bpzn5sl0e
sSdA0/0AOf9aibPrUSq8zx+ctvyM4ydnIphBC8NN1eBtncxr9MmiOTaS5gHloPHazEL/IAHcglat
KA19HnUYH/tKm9/KcUi/TXT5nppESQ+l2sdXujLK9xH4iV2tTAGV8gkiPgGRvf9ijhXGVnMuAH1m
cVtddX4svo2BNL3AVcQurZdpeIWmkCSAaZYUcMQm8wKJxL1AA0pu1H1KmEZip6mQ3+m5Jl7JdNnp
+tSzYkHRJyPCTtISVnwlTuqIdLnBMkAIQH7t1yPailaZ1fu5ysIrE00ngmqEeopHdBYp56TDowyV
hx44VVTLQ+SqxFCQFteNYLhb1Z8zG2JY8W0yxREWMu8XCvRMIJTAHBvz7fOH8GF/jlOXUhCWdV4f
gDsnryjRjGRMRHH/IGv+9VTeF6r2ZqUTkSLXrAW/u4ZI0uKxljTq2azFp2AfXNZJiIhe5GKibUgt
seivn3+dhX19PKawkDJqGVeLaVAVT2YDsVQJ3yjUaG+mCs9nalNEGeag/CCyjFhDEwX6Pf0vgUS6
cUFQ6Klm7IgOjt+yKAluO6tiSyW3iUwuiQBD+NAFfRM7EbR+4jx9Tpq4woofUDqzWwEw11vb6eIP
uaHRPaGPJ0zJp1Ntt9rYjE7WmWXliTPpHggxteRerywNZU6hSBNq9DG4CLBd3ZmJNR7M0ERFacSI
7m0tVGC2CH4u53adlPlVUOeE76SZlGjrMeIYbHds0H63wruYl1E+cnJCT/Ze0TueSg0ETWFb9dFe
MMvpSjRpGYuEIzhdkMJ7JFyh/a4bjUAluxCd1g8U+PnBSzBgSggtvTiznZeXw9rR/MDHAf+0HEwQ
gIvGyWHOKAsLMUSR7BMxIWU3kwIX04y5ESaRRgHI1QuoiwkBpIbyUJelYXeTUhwUMa4kIBNd4zWV
2V8Dtx93flOKzlykwoNVBuHKMhOa5BWMGswZK/inBcGb5NeJI6rWdNKmHTNS4TZDN1/1qWG54aBS
5Y9b5dwcuBSvjr8jNC2qdSAIOONxSD6+5UMrBrXVSuIez/wyCRRq+waFPMCtUUjyRVQI6mNW9vNW
kWrSWQqik+4GBUDsphZp+iC9lfe5OdVPnT5Pt3OSh19YV6R9g8Iisyfi+bAKFUN522YZq+LElkAh
ZrHH4EBXtbrTooR9HADd5IoUbfI5ZoDCotPhKn8FCjp+C+umNjDu59ErqaOYOXUz7EQH2XyVQqam
WeNEokDkIO9A8Fr6hfVVSGLrNmw6mOsi4QDED2YGSWB9VL1MpBsPRECW4peKCubDIMQtaosO3VCv
W4Lrp4lBt+7zSeFDDZYBbRkUbbBKy4u76OQmTwYhK34/WHt0j4EFVDsuAD1YfhnZTdr1e/qzhKYQ
ioVWbKYTkztd1Swd16FOOsef/O7L559oueDxU8e/TwUB3g+AOObD46dOoirCeLVP9ljFrQ0LhYZx
wTBuP7+K9IvLmOjslug7iggfTj9iIEWCFmX5HoS1ZFdDp1/6sdCjJyRDooN4kVnIKQN97ctRy4LZ
jjf4GHMnaibydMJBu214B1eff6pffCiLShDa2QVSykn6+LsXbRBqmTLk+5ysmlW9dE0xX89nnvnH
nRT9Cng8zGRYQVl2Ts7pWdJI6DzKYp9mdXMR6qJ/bQqBvjGX43I5JQ9tUWWXgNlUbyDUFJ1bpHjZ
YqcHz5Z4U9eiKyGw2hlTmXBSuo4bSRQUl1yle7ORaeoPY7bRdV/bQFUON5h1yotWI+cES0DjoACV
PNZ4UsR9AOif38IPG6flu7FiSxSQKXOc8nQCM9Aqo6mK/VAFgduQnuY0qkhpN9HCM5PwhzmYS3Hz
KKYxiugmnMzB7cwwVSsg5CYBrhcW2cyeUYqWPZJCtupTAs0yQD57C4OIU5KAt/38m34YLMvlwb+B
8JGpUWknRQIdL4s/6W25Z0sIXk4f/WsxjLozDSH5w66By9BYWHYmcL/oix2PybLEWlJabbUvZ3De
6JSReyRzO3tJpYdrOYvaFTHcmPEyn3gIH1Q8KQAOqbTChkTXaZd1U2aXYyLt0nZEpZJExlskWLFD
BBswefavZD5n6Iiww8vIDfPfpLuazJVAnOBoAAtlZMknE4pAQp2QR321t0YUNpJWqzZH+MDRGu2h
LQGuozQ5c9M+nKXfL2n+dVkTjtTxPQsVP2Tdnqt9Imioi0nA2pjtrHj4ZrlHAoldzK9L/lwqnRn+
y5c5mj25sgFliV0BBmQWzeMrt7LVy0E112jWMwliOiGWuHjn1FPrvHQTUe0egPr8Jvbi/RbjvqYr
pILuwZh/fFWxzlSxkZR6HwOGd6YRAZw6hdqZeevjq81BloOfxfXYxZ7q+iX8fS2RldI+ANjsGmP4
3LbLejRgJ/381fp4FyF5cidNFiFOYKc4lI6g0FIPNWUf5LxalhX7hHg283oSMp10XkN2NUEJzgya
dwzv8bNjiGKUp+8s4eg+HagysBpRHwphH0dj4amCtm36LLbhtbmkYu1aCwte2O1ruVq1vokfrdfu
W18t4ceFZ/ZeH+cWzrWUo4H8UQ/6wFiolQZWlj4K+7ClpSTFxttIKtGZu7yMxZPvS5+PMQNHZ+Fy
Lx/ip+pESkAFGRtxcKiJtvB0uejsQg4iVynMzOtjPzgzX5+qNBg25N8uzXjOdfAxlJMLmpNqCqKG
bLOJ9O9FpawDHJbkQYd3I6I2pIsN9R7sz8SMI2MKNXmVJNWZF/Tjl9ao9qNsxhxOQeZ0U0tBiCMn
NN69kluak8vTvJvYnlCPL6Y1yWvimVXilxs8HQ8vJz5wmmA5ju8yqeoIyxAu7MNInIhSmGX5kdw1
5baRZ2IJa5op9+o0W9hPlFGbHUEuhnDlR6n6g3wu5Vwh82MPj4cAkZ86KTIDxvrJXNETgQm1Obb2
CSaGVVMhlqvYbylYRizhqqsN9YZCGBy1MJ6v8G+izm0y6+vnL/jH8U2/lDXbICEAocO7bPunoZdV
6dgbWmntdbIfSEYRBGdOpbfPL6J9XDppZsPjpPyGrpQdwvGtn2qxhnGnZgekXD11gz5jdJtxuylr
QlAcLe3brTiFkrpu1U4dnKQyUEOSJVrQS41i4ugys38WS0uSHDBdY+DigwFTVkYyvS4O0DcimXcr
zuzJtzkzDMRYHXJ3guo0hLWB7pu3HBHzryU+0tGmN1Jb7iCPODe0MbmNORrdyHOOMYrAkI5juBD1
W7mL0VGlZKl94SBPim0cNdZjRAojTF7JKHOn0PQyc4WkEu7VepYPhTVn1JisXBSwcfrEZ3Y+2VBu
LsZas2riSCFRObGsm0muiK5hJhAA/ZbFfSpW4o/Pb/kvRjs0YZMhDQUMvKF2cstDpSfxrWrLQ2Bp
3aqy0P5bCM9SW2Q+QC1uAcXx02KDLXyn9VO/CuIyOVR+e66t93GEAVdEFbT0KU2FIu/xsy+qMsPt
WMYH0UiDiwmTlo2Koz43pX04I9M25PyvI4OU8Eqc7s5ErRGBC/jxYQiMeFNF2LQDaAdUkGK0saqf
bBAoN17UCeG91A2GzUBr3M9v+scpbXEBUsJGmoTRAfve0TyOcFJXyfGODqJVW1c0s8fDMNbiNSrK
PWiM+jdzFZjGKclJEIKJH2B5Ot34ltCdk2Ieo0OWSIIrhEG/meVlPUTWudKC8Fw37qPAYrkgSBm2
23SDOaAdf0EKDST3RjxL7PvtZmraJS1GDTyosrrT5Lj+pnng5bMK3R51K12hCldcwe+Rz5tF6IxG
lD8MY9tswyAI3Zijy5k+2McN5/IJWU2W8DrKlScbzlw1wo76XHwwJR6BRoCOM3F55KyjummTGStv
31UH0nR+u/LPveGho3TiyI5y7mR5ESutimEWxQcKZyEqYMmHa0Xe6OdD7BdLN5cxqYNzDmH3d9qd
gk4wqr0JqCEyKKbpYiut6JJOK42CxZqAcHIaekOxk0SvLyeCQndaEBtuHorEpKLcODPilwd+vHPh
1EUcDVZXFc2NcTLLVNJY1UKeJ4cos27GZHrTzWIPreDRN5DLF/3z59/+48Z3CbnRlvRCStofmvcm
K6URFUVyGGatvNCFQLvHKP6NQqp05ot9PNIif+QAjUwa+RpbhuOR3gbgH7NGzg/abH1PArG9tQYj
vY4HdXJqqRk8LBHgJFqpcSMz0s/sOn/xPTm3UJEwLfxSpn4yliAAFPjsquJgzIa4y8CreKWoV56R
aee0h+/W55NnCFNRobCPVAW9wGJj/nn3qZMSgSHDrw8lr2i5EftIcUWzglJTxE3mlaqQlFjxleH7
jKtGXPsChVG76uLiKS/SuMMIkabZeoh6OXPLGXeVLZeF9iCZVXA7ScJMmp2CK0DRi5RWRTTU+wEE
lNeLHSwkQc3Taz3iSbhyrYtPUj+ob3FKxaSXylrd4XALn8bEb0mSXaJCKEOyXbKJPc193mV2BG5Q
m9GjVXQT3L0B7d/A2fwZYCv2WLOL1Nuxm9TnPEhwOU68oF6mKyAx29QYLhVgJ8Oy0Zju/ZC/Z/cU
Gu6tHHZKymGns63Urw5NIE52zuvohouObUf8Ip4Mja+Gw0zV+s5WNDyuWC1T4wGsDVneGt6bVRg3
YY9BRPaVK73KgURrFEI2E+Qx0V4aHdTP2OJtja6TdwH1VjTbgv/GMTwZ6CZ0omGzuei/zVJHz2nW
ktTDSi3O6OcMEJVRXvA7IpKZwS7FRVogdnMorhOpHEonKHBSOyJMfwK2cXOyzS0GY20JNJt4CjQp
YimZoF8FifBYmS06/FyVoD2ERqVYcC20yQS3FMv0ezQF1Cz9Nhw/7BiJBKMQlnh67pdfATLosjf1
HHOdkeem3wpVQdembGKsOLklAnc1LVCrGJ1C3XeTUE9HGwJF/pWZui3cTh5TwzZ7ScB0S0WMqOGh
mi78PLCeI8rKz36vZkScBaHID6oL3dME0gRtcchm1U7AcEdup+Iyi8jyRWaaqdGBNQLTdk/mJKdG
o1euLTaXuW2kBSdkBkb+CFM0JuGOmrlIJprHFKDtglqI9rMlkYauRaMrzyq+ujH058mVh/Gal08s
b/QmqRUc0YoKG6wwktqZszq6t2jpPchiGLeY8+ZgF855doXUaXqKKeTqjjyPmbmJ8TUTkicYSmwH
3SStMHhmryYRibENRyTY15Zv8RjNILxrefEeifI1HsvOrG6Fdkpfuy5FTK/iyMVhiy1xFCvZcgW9
CZ6rtglw2oSCjrspF29nRM2F3TTRQR3UZC2lVZG6tYKUz+H0l30xCrW7qPQpXJtViUkQLCIg2mYW
o8ypmnL6UgBzzblFyawDNVIbXExyru8IzqSzNLKv+Ro3ZXVfJLL4vWpqzGHTHNX3VV0bkNEaNun2
7PfaldVGEFxicw5XpaoLuRe3qlcTcXeYZLW/LqVoEGwhD9ryJoICFNsa0jKuoA/Rd6zX+k0w58Fz
Hulg28iCVdJdmkTLg7bwL5n6NxIu55otjyBRChHm8TtdVCoHszmW9qAHSuzWaapbFNSkghR1Iel1
3B7F9KMyLcj2YyxvzGbgNkwV5mTyB90BQNFlMoj6j7Am2wbZaKd8FZV5uOFxMPICSn+aNwp9g/E/
KJQvEX/WuCAfSW6MUr3bzyPb/H0yzNLgNC1Rn6OUSDcdPOcfgWwVAgitsnywghRLm9/Mz4Y2qvT9
ZElzWpjn6ykwAi9QFXgmPJ35rdd0nGzCdR9bWwvXzSZR/eaHTvfEVTNyLmXUAF8DNdErh4Et4+pq
TeVKCDjZoB/3q12WqK3I8S6qaTuaEkbqMeiV1pHNSXyT+8q/Zbc2PAS+MH3JpGraWTm7dRtIp852
kiohxaywAplGbim3r+pUn1vOrF8W8gjihEgBHpmfRqodFFUlEpWixYELlEclhUGOIB0wT8Z3OfCU
S3GIC8nl2ZFRGJmt+rWWyFY8U0T6KIjiwEGRlh05glIOQCd7VaASsQwaqT7IWG/tLp70u6HFT2Mp
9TVMWnjhdZE7SpVH61gZWrfOstEZANB7rIc8Bx1oWVe1yqU69Ezf6ZRuysawbHTs8jXoxX5dItwG
MRXL3qDO5rYdg/Ke6kWwU6myntmPfNwRLBULUs1QnhtEAJyU2GNmWSIwtfrQz1FqJ4DxHEzHndNB
KjqzxVy2Nsd7up8v9WGTZcnQjbDe1YepC3EuRYPmWvNs/XYN01KWehqtJ40CxHtb6qfCwyiqxKuK
Wn7whfJp6K3uJjBNIm8FQTtTffjF90GggoqebB2EsqeNkBJZdhdEenGowV/YI0VOW0vU9MwB9BdX
YQe1bMjZTFH5PNkJR35sVnoflIdwZIptU5+1W5fOyeg/Hm9IxmYDbFHSfvfZHO/V4D0JUpVM1cHX
m2wXNMA0CtNMXSYk34Z4hhls6KdNF2jnzprKxxoOQ4/u6MLT1ckbOznH16OuJMGUdoeEklHs+Gwm
NyHIQy/pZG1wRWhdGW2PNsUrPsHJs8shngbCGzJIK3nT3DS+mFzJagzcaNAo44qJMT+xg2u2k9EY
/SofpEC16VvUxRoge3tjsfkwXG5Ih1hmqKNDSpjk5ADWYVaVSPm1aSil4To0R11g1m5S0vdGOjR2
60vBXaencJI/P4CcPmWdvCkNAQwVCmYw7sXx/Z9Ewadn3ldfElYKp+jUyClbZCCfX+X9EPfzK8gV
GKwq1B4aThhaTuauuWi1dpL9/kthf3cru7Fnu3AMp7TfQo+U5v/0cidjV9dJDh91Lodbzwa54DZO
5AkecznXir2daEerz7/hcoA5/YK0FZBuEEnGiD5pvLIRQN2jBsMXYFc3rcLOXCnj5zTpXoWmOFP4
/fjMKAP8dK1lYP800/ixRZiMKvRf+uxS1V6ieP/5d3lXBnz2ZU5qDrI0UEUcuX0Xll3Zlt26nde7
22fVgdRhS8596KxZWlx5FdqwgewzBo3TkgCnN0IGOSayzsHj/6CYwgpS6LmsjIekyiHP+UkBAUKc
iEF0ykRudhJESorHeQxqIikiuURMBukCcZOYqh5nBu0mFZs5P3OIfY+l/Om+vH8u5nf2wrRLjQ/K
TrGOQkiy1XTws2j8BqWwsxONo6whhPO2q1QfsJzi3xtFpNBLstptW8i+HQgNYdF5qePGr+ubqurv
BqlJL9upbt2pEoOFqpHcf/4MT8bI+0cFar30uSQcE6dhBjPnS3Z1+niwZgMq3QQUbx45Wn5+lZNR
z6uMIp9FnEP9e/7kyUhs1F4Rsr4zDhN77buIjC8nKZvOSSgtbXx9KP96sf8P4vZflIDAyVCfWchr
tJGQ7v/0KD54Xqnnta8//nhon9rX5o8rDsb1HzcdxfwoD/7YNulT/qP5mfT2yx//lzVWMLQ/ybwg
RhHxG7P0e5rt39g3XSdNeUlBXtJnAcCzifvbGyvjmqVqByWOlRvFrsgf/cMaK/6p4KTly4hw3JdW
GNP9b3hjTwQ9QO7hmtPYIzOO2hyhoCejTO5gXvTA0B6rnoyovg61e6mJr8tmvkCP9TqUGefs+QFm
w7ROTNWJQVC2ZgVkJJYGr86VHz/d6tu/Xvg/IJ3cFlHeNv/9X8c1wr8/Dy8WpbRlhjJPVpehbnHY
TH3wCHanWiGvSe33XxJs/3RPDGganfj182ueNNe4hZTslvYaUg3uOvPP8aTfKDLKTLp2+0kXLjQJ
eE021F8CDjF2W4epV1fEH+dVxmEXNZzenJMfHNcP2aUvvlqcjpQpaXLS/Dq+fhbmHNrr0bynZobo
t7dDUNorlYoP8aUiYRN2HinXNDznM6vdxwtrC/pcRqzCgsD/ji9cN0EoLfvUe1kXJFcxkt4eAEDY
it8/WM2walT9QZPKTVWoj2fu+fu25F8TPiOYB6zQQUVRieCC3u3xteNe1cj5C7M74D42NWj76ur7
dpuxcwnWve1fateWp123G9PVt/o2Wuvb+kLfGteCF7qmazmWJzjL7y9/DwbHJt+09i1ICf7R8uSt
fAsIxdb5iy+983Kru/lGfKwvLE91Df44fh4ep9v0Yl6Pd+O9dhVsS0+6nq+DS+sw3g231IKmW3kL
8MOBD+P0tuHV3sstP/TlpeUf4dy43Ccncu80t0M/L6x8x3cG/ome7Eb3aldci+vCE9f9ql5lb/G2
8qDpOdbG2mguecIbQuRIvp1/iNfSdrofb8Yb2rcXqKEu5SthI66n3eBUXucU/DRpW7//fNPTtsIK
IPtmvlWvle3ykzrbd942FwXSfVDj7vIxLLfaVBfNJnUeQI44pqNsw7XvaFv9Olxb+2Yz2OcOG+85
2R+eJ4FFUMiYzxhPx8+TgloLnVxI71buzT6ypQsg8uvgrn+ORkdpgaPYVumhnx8v5k3gzXbkQfi2
09W8ibxizV/14LGuXtfXO+pVdu080Prd0A91sCDZODw9TLp8aphO/B7/h+/kDPZdCGvHHqjxHqzb
XLUj/t0dNoIbrCBo899uNp8P3Pfd5sn3pCmzaOWWZhpT+vH3LNVsaFFkZ3cj8buOog3mbuyreGsV
OWVt0tgLWix2EJjPVEmry79+ycJd2GXh9v3fmml4hCvSrCtkYPBVio40TeB70liqDuldVmnrElxb
n4JQLY/F7v0XKW5fQuIxHaPjDYWqQaObXgulkly9aKXhxs9jcefz4u2soPn7l7zQKej6ASejf/7e
+9+rxs48c9x5zwY+uTNA22gMsK4tiNOTO+OD6oinqI7vEOzsBFW4VPPwPm7DSzN7Fdr2QfIJ3YmS
a0WQrmRtfiAtdzVX2z6wvLmpqHruYvFHECqXuTrsjTh/KgrrrjIi9qQW4LX2a4eN1G+G1M6fI3V4
hIG5ofrnalO9Iu3smkbiOpK+mNJsephEbol4W1flONv+HK51JXL9brwc22RFpB1VGN8rwhst6by2
LSF3ql5h6FRy+k3qWx6tO1dV2wuIZDdKGtpSld4jWcZaCCsLGtHng+pkBXqfDE32eTSkuXVLYeB4
UGWx2XFEzsI7MWGpaWMD6oys2oP4JrYGwLl2LWm3U6uvxgAT9+cXPy4TLE+MB8YKCBmDrQjS8eNr
m/6gTSN8QI+ohtGprAE42cz2Uq2V2QMB1d6XaugpTWycGTDHq8/7tom1D5EhW7NFwXUyXrShJv5v
0OabuJFfk4yicNhXQHYC+canWmEjjtdscvsi24obaf35tz7N9qScDi2RDgGvMeZD9ofHX7tUOz/I
O03cV1ICO04N7uPMTC6krqH2Ccx8hUgBmJ1WXMFv2EZz1F0lWrECGH2BNYEin5o/qeqcA76bU4rE
5UsJ3nOfGXV8pk19fJ+IRHn/pIjMDU4CyBVO9kS5KUYFphJx30nRI2UGzclEQM+RYlzkTUTZH6Ba
VOVuOqfnxIPqSSmR6hG3RgXCwKCkmnGamSUNWW3KbVfcpXnnpsPge4t1YOVGRpmtw1pj1ZEDdZsl
c3OdRSEWNiM/THmKnSznXDRUnXVpFMz4dUj9XJW+mVM+3LWDXK/rGlXz+7/iPq48TR0mJ6dlu27F
CZNMBmRQE2/oLcZ3Rlv6B7W9nrNhuoyDnWWE/UMhhTWKGNxssQrlLhy12GmGvN/NOTjTOW/ae4I3
rkW911xcDYf38fNbx6X/ATDopnzNH9r69bW9eir/N/CAFhHE/58HdPVEjPQx6Bol9z9IQKr2J1VT
7V25pb9LKv5BAuJPlvMyNno2fAoGAiaZf5KA5D/Z/i31Vqa0RW3In/3juCPJf77zChBTI+3kPdV+
57RzcqTmwlQWUGdy6kGhyec8fuWFSuplJRmxpipWuI41Sbns9DBZETb3guY3O7dV4Mf9az1cvidn
Ps5vVPZ5banSHV9OHamG+11JjafxZdLLWIp9LarPzKIna8ffl9EojCPxxZP+/gr/VLIKU2GuhLS1
WKMsdo99FewSnxQTha91McVBsvabBqyhUMuRXQ8YmMizOqftUD/eWyq9GuHjBLQtU+rJdEp+kdiN
5WABxKuL5zgVg7s5Wc+kHrwVpAT8aDpISALBMrtMx4Q2S2G/ioWcEIkcQ9qtbiTydyCs7AkzUp7X
uSQlb4lBP7nqMwS7PQEDVDqTy4hMXJqeRYqTVUBe4xg0G83Q8s2VSIV7K42RMGOXtBIvI7HcU3sx
fFLzpPgW0kTddVqqhZ4eQbKk4desgKwClM1z9Ar1dKtapX+Nl1NyzDQsMHVlbEQE5HySAEgg680M
Kbwx1H/HGf/WZPI/Q4v975tPGCifzSfp0xD9XE15P33/VT1RtD8RHrPXXtJXDcSATDR/FU8Upgz0
tyZCVLpBi3bxX9OJ9SdcBiYTbH5YPNAR8pb/czox/uQ8iwmZogcKjAV08RvFE4ygx8sjqiJGPMYj
ztDofwgYPlmaacXH8SzPo03ei7H0OYpqBqMpiis/8YsvYS4Og813wM5oqvVqTE1tG5LidstxiSMp
ns+LRq7Tvd6yFx4Tod5Vkji7eVBKl40lVbamB4MTzIsbWO2rdheMabEty3Zyiddx8qG6qPWBrJ1M
fpWt6TGDl0TC931LgZYPhxSn6DlAD7RRxLH8Ql934pOMlS1X6i7l6mUnOXBqoVKNmjuVebUFkcp2
JqX+ipTHWg1TfyHWCahlSQBNY7EJT1bB3HkNYTXbiWIr/f3G7hAg0OXWy105IAUPSSTxYMAGkM1N
d0pqf19VT9PEOX+M8DfJ8bgKVJ3rV9JDkCUrUP3XlH7UFaHae/JC1kGZs6TPm9KvNnSyXKue4CPp
idOJieX1Q4OaJgxvciyMNV1xN4T72kX6FQIkuoReA2tTzVLrRkqjr6GYgP2nqp5y1ExUN9DL78Rj
tJBv9dCOFflVbJrwkYjv3BVbbdpMyHXcrERt3FWpso0C6k4jfiQ4LZ4xBNlmyuDfRxAkQSSHF2pB
7oCoZBeJZcKB75qQahEOg7oTXxTAtm6r/QhLfReKwl2Z7bWYMwso46RD71CQMDUMT7U2AKNX2IWi
RbyukmZXtl/zZOdPVuLGCA0cCoKwIodiO7TSN0YUh1uzv5Ct9h5T72U5EOKo9LIMf0G/nfPpFRpx
7CpNvrX6sd9oxfgcDGgB2qRyDT/ZDUCHnHrOfkA4fwlU7WaGQFmTvkOObcUJIBJ8EqyGN0hMxC6r
+ZaA45XC/gskyaysEITEmzFNXUqgsVfH42QnPTUfOgd1fBOLAVDooEd+0cyXcm6o63wYohVRk/c1
9PcGfHK6IGN9P0o2YtlcEySGrCStXvxOeskLlbL6tFWSbhcbem7TuWPpksjfQdqVOWUQ33ZJ8tpE
2p1Uz2/ygPjKCNrRK6TolXPLypJHou4IfNNKeJ3skg+m2h6SuMGpJz4gy15ZGR1Io0XbL8uk+Cxu
ejDA22KuoDnnzw0kAXLFAv2pV+tnte+/9ZaSJKiWiLDBYZ9bmIUKxVUAGUsC+27ASk7stz+CFqGE
IfDS6w9RPea3FeFaNqwxKkpiJ23iQH5JQkXehUJtwvcGAFoWpe7GQrojMe5JHhSvxrxYd5j8p601
V3Yf3c7BhRZErHWNC0fBnqSNn1iox6Uf+qTtZEwfZbfrSDKQYDuMWuASVmfy8qeQQICIZtk2r9cE
vDvZXLvg7lcIjL9LS/DnYML/zXgXhrR3R0W8zNOvSvNQjAYiB4mtNeyAiM/OK4/S/mlQ102awlD+
iq70R5imZQLAGp6AjDNrLitHDUTKU6TblN+HdpAQzNV5IUh24pMBZxNdFgfEPhUEdOClV8Lp3hQn
aLJ9PafQsZUp0l40aoNWtFKZdeJk0deb6tbyRzH8TlDBe37vZCT5nag3an5jSGVWPRaE3UH/ilQ/
2ll1JWWomYyspFEyydMEHF3xkwsSABOkMYMMWJ0jKSZMlWgHPlQbKM81kRU3ohVGtSsJQn+HHo4U
Hcy/5RYgT27Zypz1KD1igudss41NWsmVqnxN6XDL9jCJZb1uKkV/CcRAhFCbxzjXGiBVzM7xjDTE
1uugshw2EqpO+G9aNc4iOOrdhmhWiuqdkMI6ZL3R3EYmwqSsysC37LxV8GGqSlrczrIGPbmpzXWY
qlTIm8j2p5QXHtS/KCGStnW1z6/8utmmvOUasqlvBIOlT80sXedxeqOasXBVNLmyL3wlcAjRitFa
69ODAt/RhjbZPhaImBZP/P9j7zyW40a6bf0uZ46OhAfusIByZNGKLJpJBkmJ8Cbhgae/X+nvG0ek
+orRZ3yGHS0JBZOZe6+9zNH0C0wKxv47yEG96+qpuNK7gaWDvXuD37znT7vSaM60IvbPFHEcY4uN
dIZgdbwgHRMYOwoKB3E36sF+aHdDmq6jbODBV9ej2cLI8reZyXvXdFJiZbFmp5130XKmj2UXSOA7
VysuBsL7SNjq7pKfBMhBPrVmskZn7R7GAXy8b38s2EnBJhCUc/GuSNzd2PQrhcYhnNKka0hU2vQp
8SA41uPkMnbrsYaVqeExL5txa/aD/ex6EXrDCZeFyXa6zcIq2kMlPZLEETTEDwdWctYudThmCibT
wJI0VHzrJPLCq7FCH/JvhOqenJI9tG9zXBymecKKG2WHE003eaUVWHDn51Bzu1WCTWjg2HJYDSM+
Om2zhaVZr+q5/QEz9p0YW31lIpvfxcNch7qf5TsTJkXQ4pzd5Pa0mup5XU+svWXM156Mi+sR22J9
KN6bHsgt6sjjasMMJYEXP5nW3BLYmJwXLYL90g4IZWSCiEtJAnCM2zmsh/Xg+cdYmw51vdye5LEr
6oshbIixCWieg67Otnm97FzRvIu5u3bNIr8quXA4Wcu21RvQtkk7DHZ/6TYEkTaZP9ur3qmSO9+a
XiTIZJYxQE41f4uf+iaGNOgvh8Ypwr4cwoFyiaPUG75Xdne0Ujy1apfNv5v0eK0VJGDFk7lxqdHX
NVyWzp3OlnhYLqWGWFo00cFhVkIQ2HWHiAEOaQFmPxXXhZ1l28FK75b4pRw6Akx6wgPGPblZejgL
QHNsoOWUPhXYDs+mF2hVyfECXrHX0SV7lTXDoGaRuMlta+Oa0W8dl315QrbdelV0CkPyz7UsfneB
yXJLe83JL/EIXDFqdNpTHpKxHHQ+vjGN4gOAcJxts2Q+1ggR5yoKI6HvIrd4Qk13UVfxTkkWCCTe
WSt/pAPpY0WxzgdqMYurJlX2YNrdzrFZi7K8ynK6nkZE3sazp3Jv2tPWVBUii2kzxv5rl7mhlVy3
8hCT414jtSCGia2ezRj0nwTUZRLUN/cDIKgUzrYbH5TZ7gjlzI89LuTVcuUvwt+SDLBHVbYzDG01
aX5gFi3Jig4u5y9Dob35KCib9EBEnPhBSta5kRmB1Uq4Al0IiLrtE+2+0Au5RlVAS5fBJKVDfNBH
kX9jTRKW6HLKVdFwUdliG+XOu0MSgABxLIEh2X1B8zkqp6CMm1ugdez3W5t0HLt+0JTXoEnSCTEa
y61dWZIaGiyuYSv0mBcI0pta7bJITW752YnWRnbeJjeED6zT4WT1nyxxUCVLdD3W1YPtJZd9KrLQ
7qwtn5qL27shgkT250PHkSGql8mqz+vOu/RRz+xJT4BFmjY7BpIOJpdY1OBtzg62zpt2gxnX8gjD
veSkfa5zvwojpUdrfxzWvbslbC8JBnFpdSSFngRCOwmt+z4d5c5Pdgi5EaU55Pe0U6gxdvPV65AT
empgCADLdj1L94bkejhUpmBnaEmWsiRxh1nfblJHuhiLQAe3Z1RbfD+zsXIq5xKsZhv5C/IDMmmo
iYrmvipLmNRIpJY3qPw+wVzuPBxM2FpYhE/LxuuMMdQNLbtoSyziVW3dNQ1HjF4Tvkvu5NNitMt7
kvBv9uOKQXd8kfINrZv+2u/G+wWC7Cr1z1wA/tyW8MeNJmj0LIAtEaZzdDBzd4NcGMvVMbRVB/yX
d8S6u9rNMuO275MDeMzj5a44heZq87nqiGctZcM8jDxamegPmnTOG1fi2j7sm64Jcw/BWuH6B2+K
DykCxdhPL7XSe+iL6Q2G+WVc3vi9/SqT5HS4PCp0IHHhrWXf4x/K8TTKxrmzceXaLQ4Rga1FpGjU
7JyuOtdRVRpphAvMMHIfwDlJX64HW2B0alwVo9pMsgwXS9An0LiuDEG4RU0+OKRqbjzC8X203eva
07axZYX+3L0NReXs6B5iSL91oJyI/Kc0wGd5DIaah9cS+7KKhmze6d50b4qeZq7w8M/pMEfgkI2L
bNsYcm+O/T2F4FlfFdVGtugYFJRcrHWoCR6IJfMDgSaXXAvrjZCQs5H9S5bFK5zdGONMuV3mZN3Z
NxwrdzZ/qbFwDs5MPFaaxgKxsRkJD7I/q6f+IUPW7ST95VLraWA3+js8ux/RJDZ9lB57vz/0Mbh0
qSePVjtdkJ/D2vZ3M6/Fkbsun6k4nqXLrIaewKK8rVLY4oNYdwRpBynN3TrPywdV9f6RjPHuYFre
zipchhJ5T/youFoSTuTEVUgjU3rCyBwfnNp8LnNLD10/ucw77UUtCbyE4j5W0xykhR+Q5/y97/wg
N5V71g5XysDBzm12qlEiEJoKx9q69ty4+UYo8yZt8pG4YqrT2q1vcuVtxsVVK5it79HScIvSqNgi
iKTpDPZV4bNj+f2wVpPxImRG0ulsfpexg+eYHdtBg6WHlk3E9NhZaMpu45SkSODkXKxMdyjOdfQE
bWq9WG7JPuJ7dPj2/M1bzNeoOblxnOtWAWWaTHTpb7q+3xS5ykiLczdwh2/Hvt7Y0rgd02g9GO7a
HtM1/PPvZdvsvHEiyat+rCnccz2nVKJHKvNAeed+bmGTkt/L6lC2xQ22CMS32iTpDJgAWd2pxCGn
75WIq20yPvS9dC8apexVtzjpc5ZhrmnpEomxFqvbyCE7oymue9eP3yLU0oSSJXn8IzJxOkot9OiA
daW+54tCxtOlPS+YggSe/Gju44FR25x4xl2rG/W10Be49BnfnpIKQpxI+oeCWQKSTE/sc5eM1Gam
eZbLcqEKSlyrZmRHqG61oZ4nHiHjA4Y+roeOO7ZbsqJazgqxGX3xKqEQ4+SMgw0JQ7ofoMCbdgwX
cwIn5LNmxOU9IJ9GQxcZr/mUq4cWvgQjjmLY+BFTCfQr3gphW7u3sr66poXVb6SpjTspHXsnFaz6
dVUocxPju3VvEh8OnzUmLQ8Cy2zc2otMba5f0eZoAE13kqOMdFhI4gRUQXz3I4NtPsfgBWcC0stA
KbLqwNFCCIKbLnk4nmCONut6Apxj/ap05HhWlB7xR2LM5u8O/JagmdW0Zweq9lEbz/uBGPezhYAm
B15NULUNBld+QuaK8Pu1iN3pIUOGvLfJEH9sa/ekwiDXPuz5mbfONI3vknqKYBDb3ZYmSRkiGeEp
yGL+ntk+TS/qgvVclYQitmXk+ZiN0QVV3Fl1yNIoXutVvWy7OJoCt4m8rcb38BL1rbP17Tl7ZSM/
I2IrXqtlEDtPeN0UclJNPyBy4aE/IK8KjMwx70YC5oKpL62DaU6iJnTEkrsB2dtOKJDsgla9TZuC
LXPAvWspa/pfRUgu52Gxiomo3+DXZ18UZQsfNtIIy9J7AYjkDraBMgtJO1uJY34DhJEZDiv2pWN0
7utkFOmdKDKeF45b6dYXtbapDSHvhjGuzqu0Ng9FMmRhoYvzDJGTWi2OKNemhoI4GEXV3bhWLZ4j
O+6fYuxw2FO7brlxSZFOVt5Y5K8RCdvQzNtKCw2q252rOjyu0tncKWuiiS3sxP5eihwdfKLMMQ7g
TGd7xRThnOkZek2tSg8p5dEjKrB5n/amfa4lCWlCrkQxHlSGIc9MrrpavE5Zm7xqbMp1XBwe6J/g
eWocMiT37ZOEFBy57G3fudHJSieB2b+d+urFkM1WkUs4Zk20hS00rBxSPeDWZCTK7zvZdZiCtT0I
QOXCLg8gY8/ndYKEBN0Wp/9qMrEkwMPW33rJOIQ08sOdo41G2DDKTFYufX0ZOp1r03uUcuN3EB2Z
59VbWCakuqeOK2+rsYy3gqeCkRpmU6yB7YmEieNq1tPsRKMmtxrX2TRerZOuFOftinTGF6+rHgZk
f9caQljqgPI8JzCw1uDdGFnehQhv0ht9WdwLzXJxKixIwy5vZrJgthgudv0OecoQbZuxdy8mF6dm
5EFtj7tk/ZyV+mmljiSuFEnaWgFxiBjGaXWTnJMeRv5Ql7GlElrdbOvJerVlN+NTBvh6Edlk0q/m
vHAOVMj6usS3mHMDFlq2SoZOnWEypVZ91cmt0/hTBt25rL8TywTmubhOxBudmO/0ZXMzCkptAy0k
1h92PzzFdTEzXCEqjN1P9t5KMyYlwwTjlGBRZXOvtaqeyWNt/DMZNek60dychFJr2KVGtO981yUo
XPQXo1F7azKijTvTWk6lx+IN+9HSczBFV85nHUAFxyuM1ItJWu2m1y37gHYGevsy6D5RT3SIrK1F
B1Tpuj2gzDopaAPLXqyHqCea2x36V131CaZ4dMMpxPJVp6q17wwbLTa3vRoPVW+MtwZGc2LVm2J6
Q5MnVjYZ4xoNc2Yv9NdeHKQc4nvaK/WDAVK8WbyWNMdlID4iT+z4YipiOEcO6jY4FTAMgrpHduPM
1bXt2TXFTxE1NzlUzOeIHgxWdq/QcWmTxWojiMvU2bHTrBmuDDc6WujBs6oFWOyiG31A/ldqJFDh
ZxWYFQ09cMcp7jbFWE9HPuWa3zpjuzRyfPKhNx9yE6Qtd/Mzg72W1iZ5JsgDAXjePDlFeq1P3d0g
9Xe2kYAR+YqylD4cKVfjMlmfK9AaawyVaBmju/yRWT6iXsjXTu6N5KqnfEtkyYrKIdUC00dKNjuP
4L+Msjgo98morG8gSfpWNgqX8dy8Hid3RhxZbQvbDdqs0nbMLI+tyuMwWqzuBpzpOimnTQK2moo7
c9HdQ2VnrxP7n5434L2abakDydjqRtMA01ubWPBl5kWuOoqTgZXkadpKd8Hr4nncxIY0nuVcnWhb
KB3HZXDvk8ZZ42oaZL24m8HnV5PnXU0tlYPtF2+5RaKFVZG7K6EgIHYOLDudN7Utqjebb6VmVw6J
Cr8SGYlgsZJrr0C+7o7fMFjotoso69uhF97asKaDyoyHcjHf2s556dJ7Un4DIat1sgzmNncfsHO0
Nv1EGH3WFXlAjP0c6vbL4pPhJRP3fhT+xTwVI4PMiLN2CEARFyxbdcCUlGjkbgwrsDE7qq4HUL6h
JWSvrtfc6sZmR5BMX4pObOibj9Pscq4X1hBIlZ75Y4l3azrB1rOsW1eVZA+XSJ/7/kr6hF/SQB/G
xdwmgn4hyQ2xTlB4xu3QgEW6t4NQKf570j2AN+wqL0oIT6LIw0hoY2qlvDZ1+gLdb35gT1Tslqoq
rwGIb7EbnVfOQK8MCeibY9tncw24TRCmv+6ETpcMlc6prce+GugK6mPuxBv6IhUyLf8xJum4zeO6
CzmZUkG8bandMxQv96MvnWJrOtoTyMF5X4JV69549IweG7tpQjbe3qi5+l73PQ7qcqREq4r3NkqB
t/DVLfUHD8l4WJlwJC0Lv50Eke228ZjVg6jcjwmouYjUTSTq7Az4ebnQEqk2xRi1GytHQ+Q6bh+q
lui/eXp28nzvRzpPDjRsNRYVLkLIKtsCupwDtaqZLCto55bhEcOMvT0XQWW1yl0Z8sT+6R0z9DMn
XFoC2E0pQqErnpwMKrLCVjxn6CViepxt1KDl4B+yfjEutJZwtUzzxpup1+GQCrrY2J8381JBNLPj
GaU32X8VJhCcucuhVvkN7mbeeoqMO9cgNVBPU+O5xyV9J1CXXpJASg6O78/plZNCeRzw8SP+Aknx
1H33mtbeLxrGx/MyZE8c5NN5VcWviyaTJ2uJvEvZyl3Z87lEmkN7goecWEi/jGri7dwzqTJJ/qaX
BHqPktPMTNaE184Hx8+gm5pGaOXVQfbltl/gyXr+y4QR6ndgD6iuNoMx35wvOltfjdP4A2rfSuUZ
Pp+MiRgPBcOUYTXC+M1oZJCjGFzHcW/jgMw6rSd93VrZdyONN+XMXVPmrdxRbnIzu1dN5+xzvQ4s
HaBaz7CC0zRekkFNTR8nzfsEj5FVH598eP3uPW3V45L58cF30xBZrL4qGg4VKoyVGS3pFku5VWel
ZyXkyla3QbXZomM6XLTEw7OttGY9wC8kcdO7X0bzDWvucw3LG5y8dmmebf3s5IiIu3rV7uKxQBko
1SHRInU5Cl0SlRYxzDHYqn1S0UNGGvMqLgkHFInPppZyk2BXVX1Q/bI3Wi+nau3tne5DeLSLnVXn
GcwNDbvg2rIDp87uZlk8aOb0zhSL212uYE6QKWidKoT40QdgQuM9hWbRUOqP4luSJvdTo5lBXcZ7
PBb38yTRxutYmzjblCHWiqnfOdTJMw7GFgxYT8VprrnpCDkJU4tWxGW6kWYmiKPwz3MdKa6x2A/t
god2NI4ehtG2fsY45E7zi2Do6zZQmnqSTLfDwZXWRcadbCCdakFdOFgqYB8pzGOVPrXjuyLTjqkx
D0VfUqqUxP7RRc4zSkuYrNauKkydAVYJ4AtR8R4fgeLMrlmwRnRpDstdlSQvlWiexMRYoSBQtW/n
YIwu1ZDzWpUzr5Y8tjYp0tDQp8P0dW1lmL1GvGhrUTZE+rrisnar38DXLVYFz4Hg4w2h7SsgqkAJ
cU5SGBb+HbvD4gE1ZJWggdCsFSbPa1vfjGim23TZ+UVGWmFd4VorZBfS9l8WE1Ghua0z6Uqms8k0
rW1cWN69m4Evo+2OT+qF9spyzLeeacfQatvTiHPQSGFxDBljFqujpavJPk+rmzQ9jNm0LtIaJltu
0cDk1Z3iKRyWTGcD1507ndT5bE458haSTjNcFGYeNN+dPYh3R7ylQzO+IidXG9vNuPi1cIjIbCvp
X7qud9NgV5C55lVagwMh8zhmGE+sLH+h4h6+adQau4VEet/vX0jnnNNV7o9HE0A2VR4gdefcCLIM
l85d8ce2YKoMNWKLCTlH+8Q+LvRb4SQBBI2M6M70Xi3RyfDZJFdwU7bc8crCZQuvmejRaFLywHHH
bQ1IQwXDxmnSz1S03EpKEEvEzJ0ZkUTFO3KQAEQbXYRYxq3dU7Zy1FwpNnk8traoB0PVG6RHTlFQ
pvI8GotzUyHVdhenD92s2KWlufdrzupMtPkbB0oUDL5Vb0qN2IYEdL2tqib0DQU+wxhPyKK8Ymll
YV8tt/RCaM8YyslqscIO+XZY5TlUXXe8AwEG7urrncTBUde/U/jvCpKey5rePnXR8rcjwvDmwcKZ
kFflB0N8zUQoGPiSM50NuWpNeIrqUFIUFg/52O91ySAFPRD9e58gtYeTusxI2iDr3npZ/QYR+bYd
WWXCEXvL6QAfk3PsM8JUjx4zlwl+rdfvBV5KtBjRtuMICXSBy/fozID+NonHxpAQ9Ky/El9eXRh9
I1d6a52LqIftacJlGOK1X47zsyOK5iFZumE74p0AB72XITXjrpu1p8nK1mWsgOiQ9sIDgbWeLsxf
szOr+J6n8hKbApKoSa0eprvYwo9NjLA3K5KYsaauFfNMIVlYcr4fvTR57ofyeqZZHbGJFvVAfKdG
O+Spc6/rzo26vy6XpwhjkxrGnqhhjOXuDbDd1oytbS+T9YkZY/AtSrPZTjrgXeXO7M6ttzHzcZ93
7Enm3ELnSi67AUHRMPAfXnfZ1hzN2JJDV7hiPLCvU30zVeabptj3o6a7KAdxaNjjsXQHTrsZjJY6
E0pHGfVXZqnCwTwWfbSKGPz51rfSrc66WZzF8akUsEYZcGbTAYrQKzkRPe1RUwVzZX04b90R9s+8
1c2JSqk9pJXccMqG3tC3e2SCpxxZQfo1XG7qUG+LQ8vb3M6rrsIfraoYtihKUbHKI1wawfIz3MW2
vWVvrJoj3c9ujVY9xDNBv1m0jk/5enasQg7I+N2M2GUjs8IKN9vT4+Oe52CfDKUp6qJ948wXrZ6w
soxxpbLoQWjDWaYDrRQ3lJvjJmVKjJOLRizCi92Uq8jS7rqiXYshWteS0e5C32DSWzQ6YwPjvG+s
fe0sHaYwJiguQa0tP7MwmiKsWhEH9pDsygUmwITfLN6huoQwmMKswklC5sWLnVsPgztfgbnl4QS2
75TnQ6PI5OXwslV8o7Wl1Jj/EDDkihmcPq3nH4akdZKz9U4cBqYXPCi7vhV+9m2xMa9AKZob3xLi
vkeGJqcYWjqqul1PftKt0yyDFnEyzyI9OBk0+miPL3vmfFyXCjFDrhY8f5gX5H4M4AqcYkXWmT2X
aw8DFoiOy1tL4ZQ02Tc/X75hH7JLeo85eeFfYDyiDkr06SWUpOWqGqbzyVgodeQXsrpPJNGfRDWC
MU446YkA6/mfiGo16aoyK/k0ZOXaV3OGVcfWKvvse+k2+YOaRoBURCjuYRrqgQownjucKnJGvetf
+H3/IPD75DUIm+/EvMPuzkbHeCLifmLFJgmFNlZY5Qr6XvuCZRJvGtI9Qr+8KLNbVWjad2B7747c
9vab15njhsFl24Xa4mQ/fv6Y/+Vd/pdxkpD8/3mXd1UZvfxKu/z55/8WreKk+pdrQrjkFfHl4Iz3
/3iXGhzjv06+Iqc8PCR7yHz+m3ip23+d/jTObohK6RWNX4iXhvWXTgAr7x2/Q/dkqfpviJefVKvQ
LK2f+S6QxZFMQr/8ROR2syS142Sy7ydGlwerq9q9T6AJWehOdGtjObEzMlHe4cZLA1llfrWzSmPa
z40GPVIMTdh3iw4AA3nsi8/7Iw2aX+aYaMLpiPC/OJnEn7Qcv5Cxi6kW9Glady9F3ISyw+5LOUq/
xu4j2zSalW9+eW3/sJxOGpn/5pj/fT1eB4vbNPnPT7TreMBwhppguI/asl/nYz2wE8Oi/vNVPm8f
P28L5iyrVsBkx9z5423Fss50PEqH+9rNOOw1qG+rJmaaKWN/vPX6xQs4VrpDgaI97Nx2CDTFJPjP
v+KjDoabA1iG2otU2UaNwuf58UckWQq5wPeqI3Ttedd2c/Q0qxnuXuH1D5oF8ltWUt4YqhI3jSXN
8M+X//0hwLX3XeT1jkNi2W87l2bZEKkqfTqWnT8GskIPjB+Zd23iq3hZ2S6J3XZqUHC202U6AZpA
dvviRfz2uvEmOkkXLEHADh65p///y+dVdhk2cjibHBuA/cAvqEC6xnW+uMrpQX74qE5XYf2iCHNZ
YT/dkn65yjSlo9LjqTsqzO/2RpIx4Kdj3zbpl2GRn+y7Ty8VCRhn0olEfVJMfFK+LfUw6nBt5iNU
YoCUCac117H1byLz/LPBsGNssxh3PTIXeHRG+tgcO71dgjf9g4ykgbGdmTtfCK5OX/PH+/9pAYQw
nmBdnfSaj0/Zcgv6w77BcMTUnnvfNtaNLHfpxJScSocGxPxCw/H7A0fl4mPSyamIOeZnHbbhLdaA
7AAftSnt1r3v+GFkYDsbw2f74iv+7VIn01HcBbBtwpMG35iP99Ype27tvIJc0RdgyonlhotPlT9Z
rfHFXZ1qig+PkUuZJxMgrkfYgn/aK3/5jMpapXUsx/7Ya2WxmVxfO5O90wSyse3banbEWncp8TUa
//Wfl+o/3SSqOUJ9Tz4ntLMfr5x2fUzb1UzHwtCtnQ63MnTaKqdBmb/yfP9tw+cmSQ92bcR5Ps7Y
n57nFMVl4oNuHZlJHtCiPOpDBCWeUJxV3Jqvf76v3z5MLsb5ybQRWYTDQ/14Xy7gUj7AxjhmU02g
BBLLMshSt93VcwGpK9EKwFbvK8f5f7iqjhaKU5/dm6StT++xWZZshi0ijktWyNdsLN9MrOG2Jn7a
O8juZuiSlPb+5zs9PbZP3w4CLZ6rhxuch934xzvlVwBXYbx2HKKI5vE0l134B3b/+iqGwSbH2N5y
iWL4dHqWw0hqAmgpng6xT2Jo2608c5KbP1/lp5vvp5vhudmYM2HwwCP8tMcx7jCH2h6cY1p7F0UP
SBjBPOnq65zgkaFZ6+YT809Urrs4P04iomWad1MHNA80pabjn3/OPyyOU6VAfAD1mEUN9/HRKjOu
tbwqnKOHN2WbAM9UJ//K8n9y1x7Fgse+jtJGfLprgqGY7gAUHeM4NJI9sm3zPLnwvo3W2rzhIRh7
9QZCGn0/dSX+F3vPP93krxf/tFIq3c19YnqcY+lfWP3BdS+j+Asrpd8vgT8PBha0VWgerc+66QE5
uCDnp3tgGgsLe2mYHmcIt9Pczv71d8pHysKnrtSRQn2OP9DGwrLiDFqUGh3mMIY7rRzFSOzPH8ZP
lfnH79TAEN1DqXny4LYt8+OXobtpk3iu8I8eLgRYMeZV9yMamcozCHXTKqSLblETnDQS48nFtyZJ
5F2VOcSGSJ/Qh1fKsp5wYPNPbmsoK0PCxsrvhV0C2ZWdTg4hNByFTyrOjt02tnNXEg+W5dhmmN18
btVquG5o6eeV53RhMp8QtrHXKrEjypVvpbU6KZC5xP477I/iq43u902H+zcpMlHCo9H62Xb8cmDZ
egboaI7usWzzal0X0gyaGvvmPz/m38pYrK/Zu+kTfBoZrIE+PuXSFEZjeK1/nCV7Zyb1EruTrnKN
M7g54x5Vwdwd+lEs1ynEabVGYlV8EZvocImPLxrTedpwwsuY/Jmfu5RF89wWnWR0tEfD309T34aG
yLKdNlblOouzf92lkFNyMhs7eY/hB/9TPPrLg60sAsn0psuO8LWz0IUnGTgFwMq/fbBchX/eob9E
5ys+rXljgpSWGm12jDmpgeHM2t6ks5K7bBzsaxw3GkTpJYxJuHoE2UX1FxvC7y+W62NOyVQVizVi
wj6+2GaGw7q4ZXb0cRi+hEP/pKnylLhHkeMU2C2O04STmlnBPY316IvV+xlYcYmA4PLYBwnSYbAy
/XT7Uz56Whw7KbTZk3OEtuV4bc7dSKj1ZM71XRozQHRmmR56k7rBUUu+U7NuffFt/b6IiELG1dIC
EzTIT/n0MwzJ8KrWeAtkhOKuk3TtygDJ2f75Xf/jVRBOkq/lniwzPvXZ4xL5Srl8UZXqinWbT9NZ
LVLjC1/Yf7wK+63PqY3Zy8+O8JfvNsfhtbS9LDs6WGmuxjFmSla47Rdv7pMnIGcxr8tm48U+1ThV
eJ9O5F4OOMoMIj3OGuRK0Nv2QoNeu2qj1kbUWFwvcT0aK3+2/IdqVPFFXvjFvVOM4k34bRLQ9U5r
s5TvrjsN767owctB9PCR0VACvuuZZmytyYSzanfNvM6TzH5uJXH2ctDV3z5yb9P/iX5U1//ZRX51
8PqHVcDNoLw93c2pXf+4CiC2kOwh+/RYLAoQ2mWtTzhswsZnNtZj4xxosnotSuOmHub+iy3gk73h
34/SwoKIwpG39rl1qwpSTGv67mOZN/aaZ5euOq3GPkno3SaDt7ydzQmNkOrFRtmjfVkNcr6dpEg2
USbj/8FasHFEcjhOkYp9fhYOyI8/FmV69HM4di0+HsgzrPKLtfD7bs7nQ23w8zqn8OOPT3zw3anp
sPo9Lt6Y4eg4xZvEj4p9UhTLfqnQhvx57f3DQ0Z4rfOI0RjgyvC5bMZkAVWUaNojkoan2sU+tooN
ezXqzrxfJtN5RCn2OFhtFA7VmO4hWzJmhvNxbjZV9sVp+hsqAw4jqMAoMz1Ay9/yv1ATuXk6l90x
sgwE08xj2zMapWId+W285atvH3hw5cZhtMtkPY6OcYLn9BeP5PNOcfoVnOV48oHO0O9++uoVSd5I
gt3uBBl4QZ+r7oHyNNrDAu3Xo+jVqigjbWs1RbmBKZK/dr0530nN+AHD9hphx+1sN/4XgJl7Kth+
Oec5C074CuZyDgAL9cbngq4avbLw5PDoctofor5OH+HBdTAcbGw4mLp7qKXaBmP51TzOuKB5uXp0
1Ax5E8UDdK45N/NLVfbyOdY7AZvaze0Lx41NBHzj0JKGjW8uDlPRoN8V1gS5TZvj6qpzFtIbKMHF
oxERQ02mwFjeKb/SxUoz7fy6HZnCA7edNIZmYt0ZbW1OBCMooQVNFannCA75W8WJStpmhYhHLW3J
XJg2Db5avaTkXaMquR1GrXzGRk4/zggSbZKcqjhZWSQJpoHupPELpNsFA7QYB6lqcsqLpmoipBcm
fhjsYdWrucwEKeix+b1zNdOE+1AYr+bgYdNhONA2dR+akbUI+A91aUeI/OCbJauFb+mQdGb8Vvtu
UZziz/yjiWH/sFI+0mCMaecJJLb2CayKFw2tUVynT6Is5H9ag/8dYfwXR/svi/A3m86Llzz5dYLx
84//Z4Jh/WVgqn1CquEI4ylpUGL/xzhCw1AGqNGgxwHR+DjAME5enafTlyGGbQOw8rf+No7QxV8/
tztQOgNkn7HIvxlf4OP5YV3SEzunzYKKmP2TnftzPewRXxH1GVy1dhL2rkrTFvemSSTdoznyy3DX
RBxeQpj1AdYTf9JHCByRUue+r/X+1nZUPdyaE3DQBXH0broXEaOG95iM+fYc9tSw9snR6jEzNbJ2
b6S9WW4i5eTT3vKiGjezRcT/l70zWa4bybLtr5TVHGmAo5+8we3vZS+SIqUJjJQY6Bt3AI7m698C
M7JSvKGUXgyfWU0iwkwhggAc3pyz99oREkqgTp/9HE3wmnlysA5yVsD20WAl4TPeiBoJbwQWdbgP
pOXm37GUeMBXWEATb8NYLtvvWZKnN6XdqmaT1MWQfh9bsXhAPaXCYzYRJ3GDpRpJaJLDN+/NzPHv
0mReMhuqGTExJggreiD6KHw3wo4c+mggD+G3OhyuUBSVG2La7iJgcspO7Qjke5E1yIqcLtiXfWeJ
hEJKhwqZRlDw2TQV9drGio8j9X+TTxjF8Wz6j06aPDmyC0+zDFuMpO4480hpv5YoBnqCD2ZA3ahn
Y+IojAQM9WenbiP8oDY64F3RNF18MYS5PPkBPsTPjpEZ856iEbG8KZYwKmP412M0272qjjmigRuU
b9FlTycFxkxujEdcwAhgKtzqx1Z4RbtOpCJUu3XCcZ0kusrXQR8FEes1zRU0oY71yS6derEvjXXA
bFYn42sWjOlIThZm+P04OXZ8OxvI4NYFa92raK3o2o6y2b9Tw5zE5TomzGJV5pP4ImQ/vaCAQDGe
eg4liuRqiFwPOwnLFbkK0vsUGvpxrjpxRBZmvxWEHc/7DJNxS7lq9BLkeSMwxG/O2KMccpI2z/au
M439VZONqKmMLtTPKY0TFAlTW+7zpFDFVzI55bSPpIVKKusUAouJwJboUwLx7mbsLDOzNxRMc/8t
hcxjveXo28f7HP3wQLeuDdV1MZZmJVa6KWyBH9lCmNvt7dm3pY1ixppz+9D6WDHmlS+y3Dw25piK
b5gGfOoM5LrjiDL7rkyems6d/S9oAswU3Q1gpjfEgxnuzsBO1LzSSteV3rdBGNW1h54soPYgCju+
Qs6JXWxnKj7K7VSJEBRl3bb1a0htOz66epT+fTN2MOfxY7bmgJA3LXDwBXONmLATpK3ctmaYFtdd
gPZbbhLTLCA4WCqwtvSbXHvlpr0Vamtt+8jXDKRBdumLo1cP9UWeecE+d7Xai6GtrgOJ8A5l6xW6
xRmlB1kV990c+18bihcXUWaJXey7Gn+C15LB6uevMDtG3CN5EK+6xUWI32HACzSEu5lgctxpebnP
QpJR1qbpe2iTsDcRYGg0Yh0N43whdEAIjz9V+QM9qdrHntIzfIlY/zz1vbpgjsswSc7eqcpQdEXh
8EeWOfH12EQPhbICUl/IuDELn+fO0o70igYHb3Tge1BkcN6UzWg/BIXwkUBXytmbzISnIYD+TSZi
NuwmQ087Ckzeo+mq+S7EK38qAEpeqknp9dQqb8OZw9h3hZ0sSYm2fnJKB+GQJpsIcWfIZIqLT5l7
KYYUGpcdXJhBj6xay6naZ3lAFF4z1V9E1aDHEqmzDTSaMD8JHL1yKHOvGjsKNhYODtzwSAJN0RpH
UaQkb+r21lrydDO4gbu4Gmp8FjOa1yj3iLVTXrDmlDw++G7Tb0IaExejGkMatfTUZqukDqInJOXG
+OpqvGSuK9WnjtrMwTDTYE2ryET7I8adcPII5adhXTikoJymZEieY0qs2NYHmK+c9Hf+2Efs+eV9
7gP48DzYGUPgxfvZHZEvFYhM0hJjVmYozNRGkx7hPkMMUuyYV+xajQeZNK/CDYFpjkP/HAd+fyc7
hb6W2JqVRaeVJzLsRe4kF2ZFkAnQhXCNDV8fvax4iWed1ig5eKsMeesqnkv+l0DMMIzadEORSezK
BsmmsxwCDLDYh0R4w7HHrnY1IrJ8FpnwLpxAN0et0ubURcWFFqrdzB7+JZYslxSWvjo4bdhupKuH
qx6ABvBVN7qK6yTa24Yr0NvX6oUUP6rqrS2PXpNF8DTK/hDO3avPK9zCChCf5KB3ZVkkl3mcVQcO
LvaFM0fBl8JEd4uvLcRgiaWrXDuU5taLjuW2qYoMK5pwvog0HZGrEFm271K3OtZ+Z99ayYQ2N45w
KoKT6C0qTEP12SncuxoN8VoZpvhkQH/eGG0id56JtcAQZXGnffNeK6R0bIYRw9K8W5foJHcEiOOW
hvZ+GpzKfgonH9ivUBTM3fGbUfRMLamtBD+vizKQEqGBuqyYMBQ0UWbTP0UfLoJxUvzT7D91fLnb
ZFAKR3IdwCex+q2MYskAaoyrLg7oNCjIPgjd6u4aoxeruEPkSrI2sqhQO1wT/p2MPXkp8jH7gwKM
3V72ZFilLmdOw+5TC0hy3SPvUcBAGivBpIUtoLBBi3gBy0783AexsjCU4KfSzUq2beRBc46NTGJF
D900V0O21oWKihnGSuL7UT+jf8wS21xeuErMe2DrojXH49B7Ub/WOX3p68Az2vKNrqoXvQivn3KE
8bHbfe1aC3zBzGHPkhWZTpSz13nZfS1kOa39cMgOWeumt1hPEmSdSfGQu1WBSzGdbXNHhRE/cqgV
JJJqyGj1B2X9qUPPvqmo2V5loQcHWrkN2SXlCIGia+dDjvNqM9gLvcFvpjWYGvANuiUBnogldbTS
Xh8NY0ov58QtP1f9SPxdAQD42yAiNlZujUdhJLNwE2EL3NmyeKw42sEMMfyTndagJNw8uzL8OHtp
ZGk/Gn0zGNuuI7RV5UN3Kgbk72s4HgGffjg9tS3Sl7LO6b4Os/tG9KOz9kRq7OPZfxkisEMmIsC7
QBfhKSg9gJl9zbTBD2TYZL3fI6shOWjF0Rvpfw2Rts29+6ZFYe1mmQ5X7mQE38SYtitM//6jdMvn
KJq6e9zmRJOlSebftULbO7lMWqYhJOFzfVTsio5Ul4sGR2q4GWMlaApFJfxno6iy/WxX9lUv5+Tr
OIb3VpkEtw27352X9KgjpyS7lZkxuNiU26jZoAQv8GdX+EU8fHBfR00CHDHA6Jfx4lzZU9yvfVem
OFX84lAnmqQ5XwX9A0mM4yVor26dGKB1wDi5+hhkBHaXrvRYMOZXI0xwPWsLl2jlVM+dP8FgijSF
NTuvOW7Ooh5BaacWzLAOnHGC8SG077w5MJ97W2Kjbq2m1wsKy3saAul8m0uzfWRl1BW0HLixLr41
wAQJc/hoW8fMy6yHZArElWsM8ecSQs9rrqZ43MTAjx81XIEDaX7LUl4OxLtMhria4qK9Io7CvFpY
G6ecHxGuHaMxL+dy9h4qq5MXzmSTgBO2OfABa2Yf09AJfyRUMr5y2hTcw2wb3b22BoEsGGn4Kp/H
MViz14jar1i8U7nJcY8NbyOO40/8pk+KKt4KneqQL02S1BKvgZSdi1G8VdPNFJlj/CRzzmM3WW/p
AGmyFyAqDU14BQ/wmdLmyjDqCEcbjfx2A5wRzgTbFK4SwofKM30KS8l63qvRcK8sbc7tNi5tUG4l
UdjWiUAYv9r5OsyRs4ogjw+BqxFu4pLGYA2jivDZ6KCs8hjYkgWZc8Eag8gT99VsY4oX/Np8UWC4
zGjFfq05lvYgL40B2MQAJiKnkHY1zW5414KgvShzAtzKMsRqMAwwo3rXBzbhjIu3nj2FZcQbt8ku
EheXp58UYFqoTB09P/aOrlt+wed81wstN4XDog9q40sk2KE3fNWbMS+oDLlxePTAfHznA7XvY6bu
tQMn90s3jMkjaM8ck5gV7VNfeldMpqQVG9gribE205fWk8UFoTL2i9lAccKOUo/fxtbz54OjqMhw
VBoH66gnjoMbq/BUds0u3vtKJcucT4O2YAw4WdFJGE99VjyV6TS+xRbCOpIlzaA4lJan5TEpIn6z
qvHFQerB/0pSVond2YnCaOcA2DGPpl0A5J5ogByHJuZ5GCnOUVIPrUZtTViC2brIMwM7Z+TV8mDa
QWNvA0Jdes5eCUPYL9mZHYlJy52TGN2hvZnI2htf0NRGYpsgO/+Wegqe/CjrgYagzdKzChq/DDAh
klPz4nelY1xhSPHLO8PXPLogjrt1mPc207nrJeCDwiVVDyz1SFmGNCNYOWNjw1q0+9i/KyIclets
aBsMnkuH8srRqgHKpSOIeeWMQXJrcFNv2nOr+jrg6OetA3RZ7q7XMzarPMPLgL7Z4G0bfuJcJjWP
b2UBp+Ww2grIINJKKZWVMIEORtZ/xrZanCLHCbf21Ee7NAvNmyap0x0oR+cgokx9M+cuQRhvJyt/
Lrwno8vmbYNZhoDVqNlnVcWC6YugWEnh009PyrF4nXSEWL2y7eLgmIW4CMYq3ErTe6Y0rhn5pl+e
EtUap3gQ49bN4QzlmFQ2WcVfA99cv2pRltDa2BZ8w+hOup8QRbgtp5LqXl4X6kCbovs+FXN9Mgc3
em0ASTMHuo0dbnJzdnaThXV5RSFZwnbu5mQmqJBDYGbazd4A0EdVts8NvHy1tQfL1t2VkRVdTFas
974RitvJrObtUM/Wzkf05tdkF/uFZ20hbagLXWPphXQpLvHBiasYJcziylHBc5giQZ+p/b3SbOsv
CrTbu1H4TB15IL4bTacuEmo0nwAzWBBVZIALaII4j3GDvMre7QtU7Qk0dBrFnN/54HfuYmeKZwAv
UkR39qQ4WY92dEHGr7PheJ0fl6pot41yJ7zsuinbRG7k3tdTnD92cZwfK7iJzqZkT3OkcjnhFRHw
MyeZbQocpxfJUBP6JKz80FkZzukYKH2j0+7KLIIgAjIhmy/wzHI4uIau+vAG/0rVnToi8Fw2km48
ngzXbvwb2DGhS6yrwsuzhJiG3c17me1/K47/bXkIgP6zaPrqpVdpl/bth7Lj8nf+WXb07H9A8qek
gyWHDjBM/X+VHV3vH3jJBYJN+59cbArx/4O/JtLHXsRH1BX55wderTD/QSuNXhrAWqS3dLT+Tt3x
rEO8lC6RdVLXFHRJUAy/Bzj80M6c2WdXSxrwusp9EhqkPz56MlMYc9iJrqnR97u2lbAo5UJ16Oo5
exnMwf9DSlgiPzy5n3QJl5bmvzsT778KFdjlrijDOkj9+fMffpUqnFpECCkBfXXcHlzhzRvfSPuD
3xQ+4EAn6e4oWETfSN6Zf9Or+dguC/hkPXtRzy6Act+iT/3x0lQwjaG153oTGsnnAFUKfs/xLRuD
HYBG+zcX+9gXer8YXSFeHIJLh1r02cWaSXkuTd1mg7N82kxJ/2I3Rv6bhtzPL8JZGiIyYyw4uwjV
QxUXrtFsRJlaR5AgekOBzL7/9Ss7K1qjQOLn86boJ9Hzo6/08bk1re4A+fRQM3R95xoztMRYPoT+
zE5h/pLPzTHQ5W2hwt90+N4VAz+OFS5MaCwyQKjiFp2sM0VB7YXKiDsMfIVLcRQkL0aVXc52+ikK
4IzsIjGPwNpq88VeyECjUYfYzCIIvVLXVJB7TD3MxpIdsC2H4HGaqD7gTw3HpxRh3owTxcAibJRk
dK9KKTSALixKa9Ip7IeOiuBDougqcWiF8qByL4+Osprm62lEpngUYJIECyOJ2ataGcJf6T4OiN5t
lc/pFZ6Wi1A7NT6TE/5Z8cjig43GKV+x1fKtrZu5HHbtpgUxOnkuXthfv7W/jA1eNFsLRNamL9jP
namNOALVpBjH/Qb6TX5lmFG/VWno/+Yqf/mm8GOgPcH4wPe8iKc/jo0uHdvS6iwCjsxObsJOCcru
ETvYUZtgFyGo//qulpb2xyFhLynbZAX6TLhoQD5ezzPKxu0TMv4QmfDm+srG0yghOzc4mmVeuxtr
wkP/64v+5CaXtCxUxahsQiTyHy/K1mbR5lHJ9vP+lo4HS3WCYnSwSR6a0uI3t/iTF0efyfQdy2XG
FosJ58cZkvrQTF500G8ifqU1FX/N3ml0d7++p7NePhMUOo2Qd8cc7LBoeedvzmoE1SYnJNEjmz57
2Vym2ypoIDbIOg0eqMZdqkpDqUpJG7cQ9JmYOZHR+Q/epN2blGLqn0FC/7vB+O9FAv+f9xf7/uX7
W4FH+O3HDcbyd/40ZnkWHUpsOHzN/oLDX8wUf/Y1+SNcvmweUA+KxV/FcPpzh2Gx+TBJTzYx/y0x
c4vs8199TfcfgS3QHyGNIG/S5bv9Gzz8ZUT++6PEe8rGgp4qUinE/lh0zmRMcEK8cLLBwWGFf4oU
ld/a6VJUb+1IrLfxm6/x/cedX44JjT0NrjT/L6HQyqmw4ACL26jIIe2d6amD8RIOX+Ny6k80rig2
pUEGEduN/eR73YO3PzSKKouZz53JARCayir1e/FFiaI4pBhHP+laThAQrMm5E1VPdbVCrpCvM255
704Yiv3YNXf4bQNBsSI94b2qTkUhxAMVvQZIDaDBNNQg7Ohbsb2fRzDPsJ/6zeT6chd7E4CFcp5I
BaFInd8N0OKIvwuJO/9h6Pxkg/UeuHH+eFDiMfmTGLRYBj7OHwZNQqual8cTFvJrpcC9egPOmq1n
mMCJZcDBzBu1X6+myvjKfzkxXYaCZoCBv4kuTQZEdTXToKtgdAHloLBUbcK2jh8zWNmcqIF/kl2d
UpKeq9laea6EgJZmmgRmDQQKzJhnfW815OddT8vnNMhsOhYyc4lVrLzDaHYuCHYvoxuTQsoZJtu4
rHXZ72Z/5if5pBZAiShJZ7bjJH/OYOHOUQrs4NdP6iwJ6n3csmXH47YUj/mozhaTeVZFw76j3Zgj
hVO94CTcIGYHbMRBoIGtZ82lKwE2WAONQaun7tfH2y6hkANRRFxU1jjed4Pp7omuXBIP6CyZufnZ
yMt4X7bj37XQLh8aUZ1sJtnxsbm0z3ZiuLwHsnrhl6FmRRQzcz7UY/icqog+HS41uFs6pU1vsrPH
s78rZ06EBQirq18/uY9L1PuDQ8Is2GHwr8VY/HGIdYU7IyWMMXN3nb11DTrRldX+zrF0tkT96zLo
ackWws9zvoXJMikDqkZsPGOsNa2rxk0wKmgbsdOu284eD2g3vS0/KIDSDh4tbzOxdmsP2kEB3enX
N33u5uDp25zElrNL4IHxOPc1uGVU0QatW0p50BoEQMcj/nkxrBOXsI8IMMwdmCBMY1XZNS8ZsXaT
5eJ8zxW0ekHzWgeYLTJ+erIadBVdDb2Sv8se/7hBWp6ZLRxXkKeEbYBt6NmYHjvpQ9sxaZ7RsdoU
YXpFsejUeYN56oObbsbd/f5Y/tai/ctwGgSk32rOO2mcdP/nRr+prldv/0UqVvtfu776/tIRLPr/
Q0DWos79z2v4VT2/lK+p7D+s4dbyl/7UJpksubgMFjU8/EJzcTb9GWpjEvsrGOW8Mf7FmvY/S7iB
AMlhp0v5zH6PEV4Wwz/XcPBy/whgLgoGJUBcy3H+VpHA/bCI82OoRZjuIiNfMuVdcbYfNP3MNWKX
7vRows+Jjdq9LPsgu5NeG1S/WcI/bhj+eS2LUyVHymVzYp0N0pxtpW6LZlgFoY4AoalAWyTpoaoD
U6MvbIr6v1Mnf5yy3i8ZcEYhj4sNEW/gbI/iwiCHq8XOwPCGbqPtySB/Kkl/U934yY0RVM8RAYcF
Dlrr7KRQIPmS0dIJSOIQFBObF2+92Jp7+HdVgFLWrarfHYl+8uJw5bPxYiOPq0ucXXOJ4vDdzmcG
6qcQDsdUAttKZuBpnd/H+x8G9U92Fz+7wdBk7ucUxkM8t+dlkS0tkcOT123VwCYL3e+Aq+VBGro5
9amCxvHrCy7v5d+7mcVj5QMVoGiz7Pb4fs6WPAakiSWpHpGNoD5oJwiEUXPR9+7nNnPDy7LyLhLZ
/nNO+49S9vPBslwUvxNXxHqFf+/sW0g6IMfeAjMi9QXZaemNa4xBxW8Gy1+vAgmDcx4zNecmvAwf
V1Etm9KYTSQ20mr0dQrc/Uq2/uuvn9/56LAxFrPDWZyj1AFYFz5eZJyqYG4UtL/GtdRjCDD4Nhde
DQat/13s3U8uRaWBDxqf0+JqOLuf1omzJBvcaUX0HJQe9Lv0alN7GhA3Jv3vgAvLHPFxYICUYL4C
qbrYOM+tTMRVy5JIk3lV5KmzL1COAUHV/RPqDe9m7qFlrbyM8tCvH+f5+OdxoupcZOdikYueCzip
RknZBAlXtbzuLl14e1kQVpd206j1NFXk8v76gj8ZJJhckCQzTZpM8cuf/1AvHbNABmZZw2Xj6LEN
kUIeAn/6nbL/51dx8SswP4q/fNap6xhjWlIRs0UjVh0Yqc0Yorr89b385OEt+BCMZ0jbWOvEx3tB
3QE/3aRNOygh93XuGtcRyMmToLf5R9JX8vbX1/vr3BEsO2bmj+XG8L5/vB46Qq+sG4kQyZ4PPGWN
Mi+Uq7rrn5vSuskC6kidsn4DEfjJZ7CUfGHuWDjE+e4+XhVsiShVRfpw0E1Et/RkxxIwHB4iY+4f
f32Df3ltyxyFt9ijuL947JZf5YfBIcHt9ZBlAc/SSr9CmpPtq0r+PfYEU/DCvFgMrz7gcwpgZ48R
pSnqXdIZV/mUThyOSmPc4AC17v/mzSyzFMdWRjkrNFv+jzcDXi4Fg0/xdvKaeuXh0GaFFu3f/Z6W
7N+lCbIs0GjFlzH6wyODjtD5ucMgD9GSbAS93XVbV787uvxlDCxVQgpssDTYSfH0Pl5lcuFlg/rn
xTiBcVL5PN8Gi2Yg89ps9zcf2/ulSD2kBeDRJzyr8yK3SKchIwFduQn4xqnsTec4NQRdbn99oWX6
/jDhUkNiw7KgpKg2UQ/9eE9KB5CpxewT+edFFnP61PmH1CkB+Ap/GuZ1J6Z8wl7oF5QSnDEnln5A
uPy379dj88G4x5XHK/TPHi3fq53FKbjqbNRjfJqiJjT3GEqa3533/voOPYGdk9mDjSrXOfuOjSiD
D+1SMS/GutoloYR42M/9AXupePj1o/3Ld8z8hLnbxT5pscs5P7R5s4X8sxyDVavn5sbHO32o8+DP
sNH/910NB4zQ4ZDhcxXm+rMPbKpiD3AgrNUsqGLyEO0WKDdiol/fC7Cjs4EScIahDskdUX2kyHg2
It2UaExNWuKaJADw0QXrF1y4IZHf/aCL1BejTTPYiL5kf7rp0ibyYI9Ty4uJyEGYfO8pItx28Msl
06eBWGilxGiQ1xeVuXmZIlf4jtAZNjqC5Fy9RVFRI1kERg6QPm1NdY9CUfs09itTbel9jiCWrdjK
1ckcI4QVqzZBYUeyV6j9LqLMoynRrYY6oYN/zSQdT8FRiixM77JkdPRuaIMYuhHrmdR37hgRb5Lx
x86WvOneuvN9uvMrq8nQe/nUz4mYyNzJx29Ih/UCPHTzmewic2/XOkfBzd01N5ETGv6XRA1TcWW2
Jf0iyKcLMVd7EYQIspjDQ56GVnVLBaeejmM7zfmdETmp3FmtMY6X7LenxX/k98jR0Ck24V5XQzmC
V7OQrZ8EmeX+thtFCnKlHaNkR8sicNb27BrOXV66KkXZFcm7DFR7iNh5Zk6EujqgBWnZXK16mpco
W9xWVHi5otg81Z2b249gmpKZeKxRpcULjmMv2TYBWhO8YDbMHst0+3LTVYHsDsrRSLulVaMdV94Q
f82zISBAS42C7ITRSh/NhNDeYxA2BqThKYO8roSq01t/SrzHIBEkw6G4Ad6olW//Mbea+CqEpTMa
w8Jf7NWDnpTatGmZLJzwPrlDVuLX69JPoLJ6dV6A/Sv56XeJoVPyhEpvIJSxdAuSCQoPDZ/Xl0V3
nSemF56qRhS3vext72Ei72M64tKo3IjJrBzCcqt0jLydDDE4TP1S3U6M1yBTvWOvEY6O7TUJf6W6
GFL0GNvGyLT6npbTfFT2FGBgaQoiUyto70jLmatrRISpJ+wdqr5O3TcdRPzXCV2pTTGtMgPaqcg6
OtK5ciS+It60UW0SXlyVMvZpCSE4RAAugPbr74Somt2lE8iifetp7DcVVVoQsPEO/Z91bRJukJzQ
NSXjVivPkgd+ifZbbgaVu49C9PkouuUfRusBEIOg2xkAVDGX9hgtqrK+lZZhdQ5HPtvW35ZkZ95q
r4zQOIbj7OlXcyhFtY/7kMqkCEGtkyCLbGZF9CVg9DBTBKAgMY4X9bGHJUbptPDXM3bMGLCS7ZOk
iYkkvBq7pGn3GFjq70gEQI4mHd/wt7IF8LkO8NRfYHgwp8tijIwCOGCjg6ONv8jcTnw8w6ZIXH3d
DXYcX4x90BWfgqL2SLwpM4GEzJBSbImrQlM5JwoiM+q1YIJXkWtArBlz51baeQmUNIsgiTOTsoKN
PflHeBvDmS1JHXk3Yz5YnyfiCBAq8SOdrYOKGPy9nyT5NqDtWR86dHzxurPNHmR928hoHWRYXVYR
ZNS3ufNTNsBJAUK8KWvHOrj9UA1f3NyR7THhxBMCuVKlfdG0Zezc9mE8eE91DTD902CGVXP0AhCz
e1HjQWEI0f/fQbIMn6TbpVdmExpEnhVZ/WbCVoxJjJETn2bnVOk2jwgc3Q6xExT3UgUFckmzxmEW
Zv3w4ugQpG+Z18kD1t0iXFeKHFngqaK6JsaI8KveCtLp4OMJwJTUohcguoED/2HIE6IrqzbRJU51
pZ5r32iXZ1aUdy22KHOdQ8+6zqdcAqrmWEAgUwCV1kYfbK+qqsVimZRArzGyNNZaxNR49/EYuS2J
DkHWoCkVZsL764jtblPlLugvIwiQsmZQTrtqxOXhWI1UayhaKnqO2dVwdK9hLVza4MPUtTWE6RG+
7wKbthAwI9AWafUFLx7ZPVU/h1+8goVzDTpr8FC9TAlKcgsi9YXfJgpKB7YLsZEowY1LT5pEhQZV
AX0M61zrwsc2CdtiEZ/MldlVst86ou+mnam1RT5x1PlI81sbkIAVTmBmY7Pu5lPC12JBBsxMGOZ9
NXYnEkfAkgO5dkvS7Vo7O0oTDjEWjiITj12nEOyMvhOHJ5OlHJA8DvN5BcOezVDhTaHc2QRLe2Bi
Gv+VaU2aV17tx4R0EdWw5mMhEQnVI7L9xK8d/6vOCk20sVGaYE37mBBF3mRNvSPpKUrQhuZOBuTH
9aZxiI1cu7p2522onPh5iixKadM45HSoLY25Zm58u1gbw1DjORmFh7POatgUNqGn3mpDRWRHEV0w
rBlQHnv80B4O6LgJ79FTQiJrPdBQ2CGfc76CfxnuMyt1unVpeHyKRaGMm8aI4LqLJtPDqkArhOgF
IXp2KnJhKJSnRorIuHZASvuJlmKj5UjiM6XG7A+xYGbXXWgN8Gj7cnoNGgmpMHPsIdjmSvbM7QSK
GMAzLFKr8RG2/VagnCwOZtn0zipFwLuvNVoNwH9DIQj+0yH2kkh7T0FXJRX2m8ogGjuxSjzx1RAR
T1+n0x1VvwniRtuYBZsYowlApGfFBQ0UzOKe1zqf/Vnjcitbi4NpGxcmMSu6n0wEi9GANKohSyiB
w+Xz+yRw9rEBQJyVPhSVVUa8An6Ggs79qoUaPq9ApNTPgqWPTx7fRrXSUvmE1LrS/p74qmIBHGzK
Wq1GEwJqx5JilZda4r1G4FiRzEOvbZ3OefWyIHhwzdu19UBMKDiquhDypEyVJWvLyIgg9arM3/qx
bv1rGz8ekOUwGAM2SIVcUyRZMmx76HBi20g/z3ak5ETyNo5MGd9M6KTDNd6Tknhc9Z6VK99zcw3m
d5T2ZlUnV/l7wG4hh2y8F+8ZvDVUnezayZxZ79H/ZCOkcoexUyaTZ10QkBTmFw17ie6hom9LilL8
ngvsIe9dEnqSFrLBqnaRVMy78j1dmNT2uosvxXv8sBrYKrC+CunHxI6zkHor7VMFyteNYTvNV7Yt
ot6oGa0cNPQhijaOgcEoZUFs9xpptntIYwNkelOUUbeOORw2q77qUat6eAxRxXASfJYGzoSTKoKk
42LKoioMp/ou6FOJGKMPiWxDoJZCDY3wtGxmQj2QrKU2Tls2XbZeJTITPH7JI9jyZtxT19ptC/a5
K+5Mo8Z84Cl3fqoT4kjYg8se4jOZfp9UOeiTi/MTOjsz1GUc2U62jlGqdWs79gxWKHwZajt0EZbO
Phb2M7hyk+Emwt7aYRcjsiokF6vbaWTMdEIjAHhrH2iAjUHoO7V+rG/1OOESnExb3ibo8AgF5Tdv
mABZGhfBjnFtKuyGDHna+OusniiRa2oK8RbedPYMPpUZxDDIGiP6h03iym5TDbDQygDSs6gP6MAM
QQ6GKLt8rYpoeJJZgFgwHsRAmqXVeA+g+otiS1BbT/RPkeP1hHuWAu2fY6W3kwiUJsmdTKNVQTjS
g2sIgoUmbbjdjm2ff+uRCA9uqijAyYO+z56FSBU0ASyfiM6Dojp4VRNNXJ3mzEr2Y/DJGjKj3Dhl
hs1zNmPwI0ki9VvRCQ8iEQlRgiGTtRBosdcsjCK/+9z24LzrXFEynaGamKjP3OGPKpiaJw8jy8GJ
IvZSZm4tKXFWVbfrmKiPywkXS7VxlTEu602Hya/MjIXt3fsNRU+OQy+D0fkXc+WM5VbEWeFtx8JN
bkdmuuYxTJX0UDn7RIgmmKb8jQwdawfU3TR2KvFyb4dOoiSjlCS7HqtHJTrMkZJVj9iB+a6vspic
ThbTS9+A0ndKlvgXcix987EJRETWrMr1zSwd+3ZsezQHQeIYnxC3J8bWM7W3C5HzQ7/WTr/CcIRc
y82b+tUhMeNWk+kxssXOCw7DAlTR2ukT0spLqyrsZTmIor0ggn7EMcNB446ax/AWk9v0R9FoBNGl
0bJ6Yk0TwPytsSK+FfAmS66jEGRUkZ6WvA5MYhyDcbbOOF4aVTFNM3zqbPHQZ2P4xZjmUt3lpkH4
+arD8Yr6PA3M/NGuygp9QCOmGGlbaAOyv0kqo+CrxHfTSrlmA8Sf+Gbkfy7VOD8OPp/XEm/p6l3f
2AXk+M51n+M20w8OR0G1DjiFYoaeSXBiKGVTt647gpBwvwKIH+f/y955NMeRZNn6r4z1eqIttFjM
W0RGSgAJTQLchBGCoaV7yF//viCr+wFJDPFq1tOLtiqrKmZmCPfr957zHYp2UgxmjiG8rQkPndrZ
MZBz3ZTxKwnDsDjqyp0JZhHdCwLeuF+R6jqVPKcko/m10hCGaBRRRnxJk5Vnlh3i6Yaz7ZK2XRZ2
uETXUgHj2iRGIjEgL6as3qvKzdVi6zl5t8NlgIeiAVRwLImRKrgPNTNsIkOKl6gLK2+LGC97ACtg
xIGUZQ5wBwQzjrPZeyCMSqmviPMbkCyg0LXqpy7hIAffgyHZN67tpK0zZWimdTxSevvZ2Nn3cd16
UOR6hqA+emXURCFxr/0mMufZPCuczrozbb0b4bwo1GKs0430rhXaGekZGa+uQxJkpphrvRfqloZs
86xNlsnaRkIX6VyyCy0OytnYr2k2UZBX0ozqVdvUnBR6MVo7a8Bu4TfUm4ABtHG+m2elwxHlCezn
maoRxGXZF+XEH7JqEslWkQx2/2VIWmgpXqs21ponjtqB9qnFXtvVyERRU3SVT3uY6KSmTaN82wjA
yr5N3vNzAaqdlY8pLZA/Kx20VQdQ+UBkUTeup9hziC90iwIcFbSB78oQt8n5YFWapA3iOu2W8WdI
9nGN57MVRVKxTbvjEV1G4a31qkFA287NeDPLRMu2c9mjtBl6RUm2tP1wkFLdOuSOIxvYOc5g9fQi
aDz7lqJqzZEIFtzniZvbznmPMOehbN2KeDm7rqXvWIV+p1R2AUymp9j1xWgvtVuetmcJBqQR8JuS
fqHkmyhAY/ZQgnQtXv5mcIjhQM9V4IeTmKJ92L+ds+o7s312qmgQPhqYnj6Po2X5dmSvrgOeS5bD
aiTYaa1EhRchByHBmRCxJP/WEE3l+WIyKbNndc7viYueL0lzG1/bosE2H41JKw9D3fcvPJeRsTaQ
Vic/5ikrm61KbQyqViNnwwcUHjOf7lst37ltJ8ut63jsnI3mdsaGU6+qfisKE7RWaaTA+lp4M09j
k7DudORqXOVhMlR73EHtIxiQlqKpT1oYX8C4JiW8UCaXlMnbeOpM3i8gDel2qClJuqNau5MeZM2s
I7qcOak+0zhIi28q8SwaZAdNyK2ICHeN/CblrH6XUcY1bHyDbisPuakm8S1DRYfcr7CeM97T2FJz
cQPQh1hNyx4ZuDTZgA3PDe3hxzBmCoZVgilYp/WQ07IDy5KsXTs5zxAYvVoNCfMUt91j3Xux/pXY
ki7/kY5U3xvboYT2NbtaHC2iTqvbOI7qZqvnrozJ5WZYTRegSb/KSN6U2eQS3d1LDZcLj4ZR1hS7
qYL5xrPIdq0xcXOdvyEoPiex8LKszB+cd7Mgrp2XMtfHx9RzxRoPpLe1neEglpITxNfWLUb8vdqg
m8+Ra07x2X/W/049iFuFdJ1eJMqVYpfEVFtAUdgkiVtOcZ0K+UhbwuIo49CC3episC7/063GsG05
/nFALyPyMKpU7RkUpd2l1xnaLSczjRjPLh6hCQ6uuKq9iiwDCq3s/s+91N86qRCMmYjgV8CPZ6AJ
ft9yL73e4sm0FQ4gKTIJWpQrLKReIFRl/GQ2d9qC5mDI3IUZEloCGyb1adN2NEY51wMxMOSZXkRs
g4Epp/Fvjrz5FEYiKiNvxiKIY06a9wL2qKzilBQV02kPHILKc4Qtxief8lNm8XZUwcdgqqGVzmQM
QOtP4d+bIY+IZGvqUpDGMih5iEWaXYdUUrNs1pCap2MiTfc4OCrhRfiLlXuXDe+HahuUPn//BmrA
jA2YxtCGnZOROIQCU1MUbiCFcrcapOOtFFWovBNkIv/8qL+lw7pInttKVD/kqZ7qvQarfi1vZfv6
KhFhnf6by+f9W64l/s/Pfwz/b6EwvfubdSkTOV13r+108yq6XP5LP7z8m/+///A/Xn/+KXdT/fpf
/3iuuhIK4c0r55nyrRCaicibq778+X/9d8fvBf/dMYle29/+/V+iK6IplgGO7TnYR5AQLiqBX6Ir
wE42+EUeEyanC8B7kfP9JZzW8XNpzDoZqiGnQ17AoPpfwmntn4z/kVkjl2LKseSp/OuH/6We4Zr9
txMZElDezUp4LnB4QYViWMhLwRu+/PM3Tyql+JREhJ+GUa73Z0U6V7iq1TnLV0PTWi9IcOhWiY6k
3p1ST2SYVqKR6sHAIA7nk1k7feysn7KrUPF6vKTUV+ZL7E5JczW4BmctSD7ZNkzrcg5MADxf85oe
F02msXy26Lc+CRQGF54sNZfTel4DRBCNcehUYGxPg67V0bmia/PB1WW1ZTUnn48i2jnDn6nmm5A9
e6SBWOB4sdaemqUe9B6zbi8m2fZih79V3pNnafc+cAd6PXpaNvN6FjGTECsq4/nHBIDFOQeGQm8H
j2O9I7zZSRkpeE60Hkk8pAsCtchUtxMylxaPqdWrryXd76bc0HHuTZcpVoWV2J+H0jN3xUQ5Td54
OIbfXEaSFZk/k2EcbfLRF/BlR9cSel2c2f7ct3QgHcUKXzpqKmzrwPD8ZgrLxp/cknj7vscuPthu
fzM5EYxF7KxMAFTKzKusE1YZEDNXn1eVyeFo1JsGWFyX0BeQqgpwh+O0FrRprd/U7VRscIOaZ6Gt
hjQtp/xh0hTD8TE2pUfCtFx1ZUx28Vz1ZgZsZizjW0/UBl7TzCO3q9X7oKD78a0wsLr4Q+6Rn6uB
Qg6h4rXtPiSNryCIUOe0EE+qzaZKWPaRkG1Rk+ONVSgw0+5RGwYiE9GhXgo9Big9yXGbVAwh2li3
b5LarJ9NHVqA31JJkWinlQ8T+/UOOpNXMrJx5i8zQc8vpZV52qqMB3vJi1TpxhtmpHUrDXLx2tVi
/bYwuh4iklJVc7gjyY9rxQmA5EuEE1F1l/eS5MFFv0pR3bRjdl5EQAsJRJTuSNPEAswSbufIFsZ3
ptuL/R4ZpJiPNUCxadOC/qJyTGxurKLP+LZ5LzLS4IVZ3c2TlZ6ZDYQJK7PP+2q8mMmI7CoGhh4R
wOjvmxzGdbKP+hx3MlGZfptYXaA2nlyPbneei0El5SQvn1KrveNE167xkqtBh8058kfHfR7augmM
kZREZATAb6iVgQ1TkLRANyO9pqMd5/2OupMOaKx8kbn6JYNMtsUYQVt7yMB/THW+VZvuHKJ/oA30
eyS/eTflNWWI8yVUjXVVJjvhOqQZ6uR/ZejR6di345pkwRcxlg/zZD8BdwM0THLXaDPtGUz3ldjA
F4XmfuqGVxxk9duSfsvKHGbhJ9Wi7ySFMOScExgTDf4pjfMgH5wXGm+cEGnsYtkYosBm0pZZ1HJu
p3GWH9NVHCqCDjvBOhhGk6ee+w16gFoMIqInGh6awSJkt4q+SmKWPS/6ZjbO7bAM9QZKcw/eftCY
hRv0Snes4V091nFxrevuHq2isUu1lNzmrj3MDrHyslYuozjcgaD5uoBi/CKay4AeydJAVsN75F32
jajre6seHpVCXgJAYVghz1ROVTur6kinrop7VvWG7rqsfgDHUDB0E9/LRJTFYnTGiXOAfZMOnPEJ
V6gA0oy2jxV06S93Pc0dU1/TeBxT6FRo6wFRJH5t9zOerF5ftXWebFybXOpSJ/0PiMI30hH6TWrZ
L0wFs4sGbd+x9NqriLgBYGe0mGCje+ei7bkijp77kyXco1qSjFF3Foc2jfA/dZNWhup7sZldS0/u
EK3SXqssILLeOh3Dx9g2n0qvyVc1tACk6ONXOeLdKEbYT9jUrbVtiPiiTDiWZjJcW7aa7qKeDhpT
yQDBOWVXTWo5M6oLI/EgYzPqPnQO3T8n1uu1nfVnbiZunY66lvziY1YncdA587NluDcFVfLBhtSz
HZzhIc+j4ratDFgYw9gEg0rvK5G6voP6ttO1fjy6bU62oZPQZVHVIDGaczmaa0lvdi0yJX3EgbZl
nvBUDJ1518MMzAsRoM/i+Ma0f502mkeYYuIGsexrzuTtvRi7l4LIwixLzsqaXmszdeBSjEfh0lJn
sVGOBCgwGE4ggUilvibxFAqaPt5LdRw3qqlBLJgvFoZEM+Rbpwt1pllMKzJUCDFvFINlYBumuc06
rdrZsdjIqu9XJlFwleUF+aTwdDYKnar+hZTQw0QKrKE1ezGryr4vzWvWt+LozPxm6crETxNaGJZV
v3DGurfU8ocupoNtxuuJojMYq+qcZqq3bTUwW3OpXOdqH2FqIkFIGZV90ZiHuhfyKSaHuQ5JtERV
ib1Bt5A8MAahpdk8V9V0VeQEZEe1fHYi/MZunJRnJuA6JDhLIrfQN5ka3cydh45B2EQgei/KOF9K
mZvXVWod7MHBKOCmdCDc0C1KIHVFljR+qOcsd8gaZfNDlWp2JyseRqLimYCCE+xV7oCHjXBjYBrP
/YoeYvU8EmfOQTJ2DEh0MYlbX8y4mMhbdXCKEr6l80xtRCWb8Rmi8Ex7nDap1pZrwGiLBjFyjK4O
QGAmyz42MO907twuy4ZzSUDPHoN3oVhgJTorsa918EyMvlSFHaf6oWudUxV7rN74L9Yd0Xwkqoc0
27RVEnOqCVK+rKBy4qgHoV0bovmbqTZydNYhoj1X245q5uX61ighDaXbEIPHWG4FbVaFybQod8y/
ev2em6dX/XGKFPWg0py5GoGVXAuRqE+NynsUgIv1dHooBC6Ot61jYU3dOUoM/64oFi5SSy6q9ZVM
ldym+Z6NHIpLk2foGhxerCvrSjGw1O7NFJs8E47RsWiezhia60BRzTqCtzRhNgjcqrpXtWLIlUsc
UonQ9p2bqY9jmQ+9DOJUAmFh47P0cpZVQLvBbMbzFB1GsTLCpInNGywJdHISqxj9LCPTON2SR2wx
DTRowGyhHkILXCGvzPFhk6w5XRQ6WGOEeQRgF3BtitpBvo+wpIRnGHJY19ZuRaOUrm5hWCvijhf0
YTaz0RxjDtYwEUO1ZZFtqa6vp2KanJUhmmI7SlrVK4h+InkstfabZCNI7rVIVM7tqKWkUuJqpVGc
mDyoa0qoq1bpUvaTX5zGsJXMu4ViwHHyWjA1bDvzEC+DsriOF8RjL9GCJjryDboSP0mQ/aBOydWQ
uaN8kBVRvvuwRyQUxLTLIIGMXHTTTBJidKucHiB0MdPeEOE7pJezu2ip1knbus4GcGkPDgo14TYb
CngiqdOn41dmSeImLLAh+pGwtZahTY1nPCHgxjzG/YgIJMmnZNiWY64SWA0nkIZfrti7EO+es41D
NVV5vU0tQF5QFGsF/rsbINih19aHXraCTA+3ije9KILa8BSUSAoGj0j4DYP1hjEEHcJ4ugQlBVgs
ZHiT70Gz6OaXeKAJinIIKF9QF7Pw1tBdq4qL1mNMjIyZ9mCFc76ZZimh2NntA4lPzFNo0vrCzfJD
IXWBQGhagtTr+SsxwvUjABUmWGxY4ACS9SgsfTtkaUjQixIJ5ldFF8BqlODFINxzOlDOR8+p9rad
medZ3w272RyHvSKc5qbKWe3gjGG7E2IIJJf7YM+zcz6Prr6DRx0fVJdli1+prL2YwS2tdnKKq1Bk
O7vBR+LOUXbmkncFuysXGyOxqzsBQHIlQBut3Ko2L5BR5d9l6nSHNKZHmY6Oeq50UfujnBqqRIca
/zWHsvijrecRPqCjo/npGK77Om/5cbTzdK0VaCHqJJsD+uucGjTM29Q9ib6JnSLdoLNTnyYrWbJS
WUZ26cRIrWjk0QvjdtlXnmpsPj5nbECPVeMit7GzJ86sCKtaRWLHztLdOFZoYAR75b5N1HFDkPwT
Fp1h32bFtLNacG0rpFSQT7sxXScRC6MSZfaehpi6mZoeNDk6LradfAW7tX4wJ3JaPdruq6IO4y+w
LfHW5fLM6wjcNBhD+zKrOZ44na1tvI71xi97+JoecNygnUgnizlCrdzJNndjI18FTMQNTN/qehia
q6Lsi/MIxBpnMjJgM5e9PIP6u9IKJ+NAVnh6oA+NeT8m3X04mPE+VU1lDYluY0ZOGVRRb6+jWtUO
WgT3O22S5Llol4OsU1QXRamht+u0NMhSgZSFnqivD+boD2Zff+WXUKJOXtdvq6KfOEmm9t4Jtfk4
FKLed2Hr8MP7Ef3JxKQpIUviV9Pnfzsx/yBe5E+dmG2XlK/f6UYK8b1715F542XXjH+SigAOB7eZ
jox30Xn/i9Ft/5OuCwJCGiz8BWOHf7dkwHeTdeBqYHY8TcPjiBr3Xy0Z9Z+gQRxca6i6XTTwJw2Y
PzZk3rVjLOYc+ElwxqNCQo3OdvK+HTM2iDu1ML2MVAUFiy0kRTvzPHUb8h+t61Fp71XQtp9Z2k8a
lr8+F1OpB2gFJzba5vefy/tSNX2dXMbR2tSqi57jRlzI0m+HczsBcZnraxEuID8je3hzh/5qSb1N
7fjoo+kiIR3Hk4hk/TdVMLzknF7TZY/CgAZU3fTr1CvnDSuKJlcc4eLowp0JsJijjnxrghOHAQFW
q0ef9EoXiMEbgfnPiwBYdDE3WwaBV8vdf9sLQ0sV2bTvLxOIcLpPWaLngWCggVt25rDpEwuttUFu
l9oTKiOBArxoyL/WvDyrV5Hhxmd6qkCMRVdTN5/YBt67jX59N5BgPK8GCjwYte+/W8lSaY+zd4yB
Gg6+mbtlG4CHK+6nUY7TegjnujmLSCCtgz/fn+UP/n+t7F8fbCKo5h4tFs3T0DZrcs0irqJLlWfg
qbK66mmsPDsIYW8ecg3eQs/g/krxmuqLaqefZQstz91vnw4cZPnF+ENPySeFatKyF94xjdr4S2KP
8kk39HgTSf0zY+H7+cNfv5NeLNYM6hNs7u8vsO0iIqwi5dhUVv6VCXV8rQ+fxWJ89GswSGMm/xlh
cuqlQr4WVYhejlFowmUyo/F+jFR1LaFe3f/5rn30azBsQfCiu6z+bCC/fZRz8ktlYmSXnWZ3dw2U
xkvElM3+zx/y0c+B4MFqpTmMYk9ZOF2GyoHUm8sSWWFDYzQu9qrZmDdpRaTanz/qo99DxolDM3zx
5py+moDwwPMl2aXZzt26l3HUroqo6/7eEOrXQ0CrHkiXhWgRwu37h4B0XZq35Ao4XjbfpQXNZ5GU
n5mPfzpiTh5qfLe6gZvfWFgK7Glvbw5HorZHM3epMXtdEhfyqvQbp+nLjekW8V1pFPJ20GdLDVBl
ogcQqQv2oq11zdkSf4OK+29fXAu/mAPCi+0HVsr774POoLI4vh+FLNt9Rg9n1yvZuP7zhyw/6vRH
e8u4AWwDilDzZL5XF7nRguM/6jqtoJTsAzILyq9xnj2NXvuJA+6Dp8UGPmJaOECYnqgnzhkHvAf2
rvFIeGe0p8MyBaoRfQowWv6Uk1/EYIfnxERWhhvoZMVIy5ihSq4fvanXD4WgVYCuIkb3QSOkMVHV
NqGOAKSCG0wzKbUeLHtW1q2ZGudzp4TEG+fhHeja9FZPoz5God6OKwNk943VeZ9FNX2wf7CG80Rj
PWe+ugSTvH3mzE6vG13Xj7aOlHVGSvpkR1bttxPQ22KK1J06qNbNn2/5B1vHu89kivX2M2WsEqos
zSPqd0BStVT0VUKC4ho3LmHGBi4uv8wXcTK00+ncFrZy/ecv8NFz4Bj4c9XFN4iN6v0X6GrhJawq
RyfEBtQrrQD3HiefPGzaR59CsgpcDhtDGHLM958iKq1Bqa0eiXkguYFD6YJKtyWdoVgz6SOScvxg
FSJ+rLPceiyMwu3xa5QAXlqbrBUzReYVFIRJM5VGh5h98nZ/+P1485bgXkZ92FDff79Z0zHncN7n
YXaDsK3iG00m+RNjcH0NQzb50hgDrW0hjMpnMx8fxhJYT5z0CX/leVcJPJ8feSGH1Z/vzs+i8vQF
8qhmVLZD3iL35PnoQRwPwlOPXZJqB87++sLo7fuD6AU6eWtMbrtWVI92OVZnbTskX8GcIl1MGjFp
+J8xGNpRq+/HuswOJZKwuz9/v4/uK4lxBpkQ4AfZ5t5fN7vuBDlz6lFpLRpwNNLJaHK7T0g2HyyL
+LaAcbimzT063UMjiLNJFvXHotb6LGikGd8XKG38ZA5pYZYpHaE//6qPdh88oXisqeoAUbjLrv5m
4lvP/aCZmjiOaifPNJnpKxJVzG/4o/SrgRak59MLZDhJgol2YSbauMM32N+GM9PeTx7ND64w76XO
uwNCDPzRCTkiqxg1xC5RK5HCACnpfqj6mH9SOXxU1aMp4WjDkBEe5un5Qpa6EWaxOBatbq0Glw4f
6OF2G9IpDPJmdvbgvLKgRdbFIX7C+VtEYZX4sCyksponCey8bdVP7sIHewdfiuMeUdOeapzuhq1s
HZrj7XGIOToUuvaInup1cNUnxIw4OeatcIzNJzf+o6vNagc4CIkNopSTLSCjyyOsCmjGgDRLqVua
66lprUzNk/DSNK4DQJRu0s/HfP5KosWRLvg13bW11KpvSOX/ou39t+KDD7/PsiTx8CPxO/Wpz4bb
4Pkpj9jE2j0POowvfJCf/OrfPwTaqsk29LMggEj0/mlXyqilw9gci1GP7xNGjHdaXNmfrGQffAhE
SGQ+rBPEAf6W/cjopGis4VgsukFjsLPDjKL4k1/ye7UNdhJ4DO8unEuWive/pCSdSbHs4SjVQb+t
ASntYY6WmFx7Cx/mJ8/K7+UChxSD6FzuDugr5+RZmRja0RVrj04O8pQUBjO6jkcr+WKIcYSLPcKI
xwlj3GMP6oi8isbvE4lYB1PNzjUd4w78cQwqq7quCaCiJMn9QU5ZthaGqIfgky+7LBNv9xGuubU4
fpeeCQv2b8uIZYUM6/VjxXjSgJLf4XpSvT45syw7KaGpWsSpAA+FIGAP9Od9W07Tjra+9ffQmZSa
fBMODyD/iGrTiWZ8f48yY8RV0UxHO3PmFaVphhQ/+Szy8fRB4EOQlpFAixICU+4peGRy3WhJcTsO
ZYv/YEiHCxvFrjmV6Schoqf8s+XnIPvnLExVY3M2ODkYdLgAB8lTgL6xvZ4VO7VWtHOdQzJ4xMTg
ovbVyXa27RBfg+qMr9DrK6/Sa7xD7TTz3Se3+bQ9c/JtTsM/EyeKbJ2ImMQU4oI9pbxq9KG7UtXh
olFMe91EJEvkdsIQf5oPdVT1G0Su2s6xIx19hq4AB/jzVzotcE+/0clbMk5zgt+vPc6DooKo17QX
2vw5HWjCrMIMJrzUTGudZQh5sQf+3aVt+XTAuga4G2gS9C3eP2xdiVo3scTRKTRizBtJdY334JNV
x/793XKX9Qb1GiTp30ASYa80LQC/Y8E0+lrvhINdGI83EW5r8LHZ458v6G/FyfKb0GWyXjtLV8E9
qQhyBReWJ5ujEK4KyXLQ9fMC6/mt61W4wXRNduVKVyvEkrqb3KR4wLUgUTkJ+oZWYSP/5Ossl/Bk
ZXEtUAUWlE0yG08BjUZaSkvLBSeYyDube8YnzM5MG2VVqjywwMGe5Oix98ola9izIT4jRtpwUCiv
qqJuvn/ydU5X5eXqUMIYnkXBZPG/93dc9oVb2YY8yn5SYIdUsXjUEuEwYaXATFddSXQhGFFB7ja9
oQS5Dbq6wGz64VabEsYlhG+R8Tebbm/5Su8a50aoVslKyVWtP5hFk71+8o2XN+D0ArI0syiyHFLt
nKwgbB4EglTFsXfKaF4bGW79latiNgqSwfGwjWYS1UQbibhZeUKVV6SDOK/GPHAe5n4W9id7xelO
vVxBehxcRnheLkv1+yvYknhAqEx91JRmTlC9qMPWZrDc/08eHA+Gl8bGRPVhL6/VmyI7dw1yypLl
d2Of8JfsXqzMnpFTW2WlS1RyUe3JuYCX0tvd3OBFR1AU1A2htwnZWAXOGOzVnyxXH2wcngnPXCOI
FC7G6ZfC5R/ps+tdCHfyzqPSJAJMi+NvkBeG2z/f9w8uM2RfUtJppXJ8Ol2qnTgkNS5XLqrJIfmz
KPB/ZY3ySUb6B0sTzUeCDUzWPzppy37x5ho71OZhp7sXNQQEYirGDmQuGUhZVrexj2sj3/35R/02
qUCNCxaI8Q91GFiR0zKvnMO+aIf+QiS6eFDx0JiruRyg2Q5uZ5ZQPaDBb8TsIZPz0p4ETEMbppey
D2XyyZ1k9Tl9sSjNmEKh3mWX9picvP/xHKfisetImYrNOV5lQ99Ea7wM8mFsF8+TIYd7CK7MKOIs
l+OzaaI0WCl0m8QV1gyTtLXIjK2LtAhD4RM6h+J0DmOv22NoYc6pa9WsfFWZgwMRbXL1oHTGImfv
JNe2a8kbxrlYRAC5bTketbnObhe87jNTApw3oPRwTeOPaFvfwQWIL3FU4n5tFY7yhB81u8aLkjUo
cermWQo1OlbDOD1btojMdQVEAo8RhIbdOKGc3UdFNooLaffjsGk6q3ieGMUrK0mLNA0qo+huhKm1
4crLF3ut1ulhR4ha1KGp0vXsxSlhVOA00pSbZiZqEyuhKHtfpXzZZ2k1PNalMWUBYYtA9itMv03g
AAb4phnoKH08mYy9onl2L5PEqPDXSUPPVpWqlt1hTL2u873R6HayZIaFdDGNIZZPjU2CKudolrSt
V3sa1AMX532CiSNxk2eZqUS8iIi9JIhbk12Fk+dUbozMxQtTeS3psAXUQQ+BUx9nwCsS1yHlteQY
rayIi+5c2CbQ4i9CWK4wl7wlnTXsFG+88sre3Rqh4F/3TFCoO5KKtB9lmqiLhGEYwQRjr559GUZD
46vL8kyM0UBCeei287Ew0BCsdDBzpLFVIJ6DlvRebmCWI7sKNVb/e4n7ugtS08zu9N5qiZfE34Lx
NqzKPGCavkTVzECZ14aMkGf1grsTgExpr9FIsXmSQqtf29jYtSM5xLBnYHDamPosoeVos7uu3WGm
IdkhFSA7pB6TBKvERRmu0CIylCSDMBZI1BLtVZBOzDlIGb+RapPPh1KtJkLmzLB9ruwMuW6TTGVB
8qgjc6wWsrqVeQRBdzLd1PQlRhptZZOidjVJPbuJ5oYnSJ3yRvhdA1UGRMeIZaJqvSoKGJDyVHth
LZBKC3eo0JtiZt9UU6mB1sYZrftxTYN11Y8T0VzdoE0eYfBh0a7jQjGNc50szC6oqzT6bspYEttp
lM5tZU/jnTHpdrExkzTuN4zBxhj045jdQXWBct+qWUKCE67Fqz4c+mutYlzndxQAWE1HT3+xs7GG
5dB7+pqcqP7MgdyyNXKofaiwxK6CjGPsQ4s/ZtV4oe0PQ53e286kFUA72/guaUrtHHaocoaNNga5
jZ+e0DG37ux9BZX7TnZeQmxuKEqy9ZJm8Bu6R18knn2I3iMoiXU3DyZrSNSICFxDD7Tk5+r7v6KG
f9D9e7MR/WYvuRm+Ayl+q2b4+R/88pcYQH2pyk3wMr90CWyCv8QMugucl6EtEAUVZh7tvn9rGRRo
/hzZKeepBRZOoElZ9peYQdGhBPOnMSdYznzUL3+LzP/LYfSmAsS9CFeMBh9rPl50wITvN6qqxz0t
PedWZjGigsTDV01muLdv6qH9ouvSXAvPRphnu9V1OU/uxaBZ45NK4b3qob0GgJQyMggNcWxlPz7q
YzjcTlAd7qzKqDfdACXJgk/yZZ60O0WL5nsklbjUYhFdh3k3n5kSSXI8KWPvG31E7lfD35dpJvcG
HrCV08v8HIu9i5oM6Z0PVt6INkTVdmpQ61a4blD+PmQuvgtkfIgLg6R0rG9WoVFvYAbW7VWO4PkS
apR7ljZWa/vsqMXB7gYP5EZjA7UZl1zMTQGCjaTj3Mta36QNEaDdTHaqqRL7SucH7oklzfq6MEo7
3ku1676g2EvAV5HzdV0MmbPlq4iLIqRn11ShdmViXFlJE4BONVlgeUa4T35WSg2TClnUPjb5QNba
QTBoQ0eaHCm+1TNIikGh1uPV4Dx4RnclOcVPqYLlt2l+NMY3K1aG62gYDr1wn9psOjdKsQ6Ls7lK
DkMv78nJW1lZh5N5dNg+2lsC3V8UgA2Hph0eamJv9l3d65etSYqwQwp6awBm11P7SVdH9xxN4IFL
dYkl/3b0mnpt9rCJm2FaT2EcPaWpleO3dJ+xSbZwzZ3xu1rIFxQVMDAwYTyOlniEU7EfdOVQtECN
4ijMb1hpCQVvxuqlVO1bu2x/mLN2j7PvlkVvh6QGykq7EaT2YLfgr1CPmpzVDHNJWeaPnsOq3aS1
W0NlIO2vVcwbuy7u2kJrzlN9+G4ZC1+fVMemn7imHfQtSBrbvmBqcGZ0JJeOVQL1YYC8zDwqInRv
ADwSDq36AwjtqiGEgmNCygkMj7mO3xo2Cn6RrQWzIem7fWPI9MtghtNhdOxVFrc4Ah4oIe3uhXCq
2zZygqh8BLFEpo9kPOKLYuKENLlCXzd17ELRMaHzIOhjO7WsNoRpoBg4SDHsd4cSfhcoKaMp+nMN
CMR3RXXKK9FH9tqFTbK3YuLf/LbWJjb9EUpLQuACcfPFF+S4NDaY2DLcRwlI12lKGBtajnflpI3n
D5PYDab4qjPpbI3iBihjUET6bTqzRZAJHEi9vu4inArWiO3Q8jJx1hkjwfFm8oh2e0MRg7CGjcxn
ankQOb+nq7tzaE7xDivTudFlBSDTeSKayz3P6PL6oh+ajYnOMRZ0P4qsVQ8zldMq06MqQNdj+dj2
VQwWM/9nzo5vZrWzRQl72WjgpHxEVuelOqJmLPJzhUaqXxBSsRLkSa8dpfSCuOjQ/FXR7aL835fT
iLscDe012iFamhmXEhnXtPGcIeegIbuXPIlIrmz3Sv6DLqd2Bx+rWReNTfSSbYq91pA4XTdf69LU
NznWrxU5pruscILOdskqHrke9FstBv31uOrtdghC4RLhStFDOJqK/lq4nc3Q0NyZY+hutHLQtgY0
mScNTfumiwfcIvWsP06jdxNliOcJy/FJBd0RJfhE/XxdxQNhyKqNIDtI40rein7yVlORkTKhEupK
tkAKwCWiWZo+h1y6ACggetn/y96Z7catpVn6VQp1T4PzcNEFNMmYZMvWZFnyDaHBJjfneXPz6fuj
7TzH1nH6lLvRQCWQyERepCGFIoLc/Ie1vpU4T9lcnFRXADfLbtN2eLIJjn0s6uGY9zzwe2lGSzdF
SWULqvwi4vN/J+wJ379zpWlDG+naTI1gT8fF1+mauB11soEFbLPG5DsQcgGSRKRr3ZdHYiWctzmy
6wveTh8tzSreVo417TDnJEfNnuSu8a2zdFQpeasSGJjhHe1MID1asW2Y5n0gTMk3Tgd6M9akv2Pm
BjYhTLZaLlDBmbL3fYmnJ+/sw6hnVmy597Btq1CC762PZBJZyY7D1v6Q8fy8sKzWet/KiVPdTx8N
QYQvGlY+uM2n0eVd2KzefLBF6oAbmO0n+rCYo8fPQnN0tFMbUIZbZIy/tvRZnx4Yd1SvbaLMHpvF
lTDCTMd5qk2ttmMvsSUUDoFJM0RA38UVxehBGGIGftAX/jnJD8Z74IJdtNi5ph0q3Xlbgk57W5HC
loHcSayLpUcyN+Idjzm5gz0soP4ke9xonpFMVOXEmYRNMJRv+1pmewkMMNIKWXJjDnqcayn0rzkg
kNgR4rgWjjosLG8+tCmqwKp6SyL5sYfo3lbHZpnLI4vl+mit5TyFM0cg3dt8mht5ZJX9mW1F99pa
MN2kS4n9csDXthedrR39Ueb7Ri+Svcd7gYG5vgaNYFxAlYwAhPIR8B7mxb0dFwkqYxHt1To4OvS6
h3nNxT6ZW4/8aZXsFw+zzqiPI3rdQR5ze0h2id+5t6leNA+aVa43KXCFHfm01Tl9TX6rCZmdQC2Q
emuJ9EzmTXZWmIH2Vit7dQn+oL0Xyk1RJ1CK8PSEm3gq7IqsYDm6V2Ov1W/A+NS3bMTqx8xw12tB
FGesu8sQ13ai79mSJRfsBsrYrfUEyLlan/5dB4/q9Py//hOc7q/q4MPD+vAf1zTI7fe18Jcf+lYL
2682iQN0YNbaUAu2aMdvARc2ARfUx9uSnXgL12cd+81qbRmvtlxBdrHMw37U9fJPJiUr0ysDyQxJ
Kb9VCX+RC/xZCLOA5PW3obbL7DYAufFiFIobwvWSlkzwwSkBWE2aV7+dLbr0hoxAyyNFNbGAn6Vt
cBq+4ID4vzzX6Y99M81LbGTcvazqTet8mM3itdMFmtobspqBtVh4K+Gc5O8GSzUYn9h6Up8lGuQ8
SEoxABdNezfoQ3FiKschrWqBt6geyHsli91IQUZOMJW8ukFYodah2f/7ov160Zqb3uCfp7Jci099
//Afbz41NaPzr7SB7Vr/8mNfL9stYoVtBzGsNtocdqFbi/QPQbr1ytJpZraoPC5seBJ/XLgBYAFm
qwGyGXb5m+z8Hy2cixyd3UvAqoANrkXk9e8o0v8yNOa0AiNP/iBKHf6+bRD53ZS1V2NdJat/wspm
PCjGWiosRh5ghp01p+8+mouv98L3UvCtFfzzDmF7yrx823FbSHdsLtrtT/nupQaG5F3XgWd1bEzv
TD3hCY5/l6X48xfhdsQxTlP6koxutmY3rmI5tZzesUME4U7LCUX+9Tv5yYcGuNuB2GEbsORepjQs
k0UFWMkT75jmxSn1Ix53ebkQzvI3O9qXb2fL1XVQA3BQuXhHwUH88JnxlJEZXJZTTgwweLu0BGjU
Fky4fv2Gfv4yrNe3uD7mCS+ugtGVQQvy8iSS0boh/zKJGICOfzNg337J998/nxf9ks5V7bCg4LT8
8b3kwTotStpHp5LqMMkRqJk1uGMJJ9og0s5qu7+R7v31XQHVRfWIJJtTmT3Fjy9oDkHfT551dN0E
PCe7KhZkvb/79Uf3s3fFrY0oANkVO7sXk3pvbCSdlHWcBRxH0+kAJkgbCb+mi9jvi7/7pn79cu7L
vJUSm9K8asYRp56z13M0T2OLPT1bJ3vPOdJd/vrdfYllevGlbRHDRCfwEW7P0B8/wxXZ5tQs9bFU
sv7YwKZ9bCdyICK7wDEZFcJQENUqv7hYXAiVMNT7AKLaMmFkSf10ZRLrzBBb69K7JxNDubHXwJI4
ghaVVbjCT34/VF01hO2QDccJ8tn8UGCp1i77xTR5WViYxt98Yy/vXjhHHHZ0ii7KP25gTvjvz6Ex
YMZC0NYxU4Nz8ALZ4zj17SMaE/GbK6ztlSARcYyzx0FA/+K2Sly/10ta6Dod9Z2G7ziaejV/YlXA
9Gtc27/L5P3ZO+NldLwrm0zp5QVfdsqAwt0fa0Fzx5JVHXx/kcdSZ9T86+vir7cW7wwpPelFJtSZ
l+EFSz7kbjp1R7RsazTUjRaX2FOj336R7QTn4ccTg+fBiy9qKmpX5UlztBaPit4D1C9kZex//SI/
+cyI7cKLBcuDpKSXp5JpCQ1Pd3UkhLqFJN0SX5CmEk+g0/2NVPGnr8QLMCpluee/FBI7OI8tbWmO
5MKIN7kxwoto6nZXysx69+v39JNvB+8bOgTD5ULnwP3xCu8UQktDq47K1OCGMQWAt5ZNf/M4/9nb
YbPNrkH/sgnf/ojvHucwMDsd4vhR1ixSJMs9cOoGj5B6si/+L94OpQmZJ+a2Dn3xdlheKYxz5VEL
hDo00hJxb1fe31xsL8UX3Ku8E5PRDo+MTeb049tx9bWxmdIdGy94cNpSnbce+1dZme5Vbc7q2WiX
9uOv39dPXxL2GgUEaCaWzj++ZKanDovB/FisXbaFWdR7NLnV0e1VfVRqbGFqaFXzN++TUotf++OR
Ti1qIWQnWgOB0Zcj/7svzvOmMbX78sD8OfV3syt1YvEEIL+Bm43ZVMGiKx/ZmLEPbsd7CybzI8Rg
B/yiBcB3RyWrv22hUL9TslhVmLhNf+YuGLgRZuQI8jiC9DDj7wckRNO+J/h09XdZMYCTLvBt91HX
okq8HDLTfusUXj9d5HMzi71R1sVwhagPse7Y6boXl2s/wrVMgPF2GP7n7MHJjVq/MoXNKlVw0diR
25kJA3oj/yycoBvOEsXHvetpj25AXLTtno2wzhy2kEd9pRPaJjb6uW5OurcbOj6MyDMqeWaRPdOF
4BcrUMFVMu+MoFjEaS6BqDTMp+5dS4EYrYzZPIEzTD53JKLah6UY1V3JrmGEI1Wg/Xe7PP2E0Klm
yjfpbA4d4RX7NN0E4CIjXsBv2LyGppfMyNbqZXLjtCKM5Bi0HfO6FrBQH6Xgc/lCvMKHydgBQj92
+awkmAPfcZiuegq8IAxFE46qQ8ZK4q323axnbAuKAaBiNqjibc9xVkaJNSbXHdQpPUpF0u4ZdRdd
pNWL8WynM8OQcnDnez012nWHJnE5H8oRBXEN5PVZUy1b76Qa8jycsirBnwmA+PWoDIiYSjZQTpOu
Ht1jqthCxE0wwiaoNQfmz1rW6mqy3emeULjxES7VCnrFTiE2dms/3+TKa66yNpEZks6FKeCxWzTF
Ct2URjaHnXD8N8DVRX5UAxNOvBeNdQ4zE0xFZhjNofeX0ohW7DiHvu1uXAgKRJcpnnltN0KiR7Dr
yhC2yQTmYMGFgppQXaHUwVtmjbV1NvpFcascf/0IZsY495cl/UDVvxQ7W8uLYUeFDzi5n+rqBrsH
slKHid1dpfxmipE7IfqY1Egn03q9RpxMzh6PC3IcHhVD2zleMqMU8Cdd8UAKgPM8jEIZrJdTBXOY
oITqdV4V3OIkpQxQEeVSfmb8yrE2kPrsxflYZQ/rkjbGaW6dRLxvtYFPewVc5SO2xcUW22WfXzuy
ssZIo5ccadwsskkmjpQBIrEkGcGHbQSIxtHX8xQiEEjPCuZim9bdEk8J8cIxIgLtQD2UavE0Q5Ky
vCo14mTyXFQQSwdNIu1Hte59LWk/ZnMguJH0SR0yzrRhl4HEK0O/FLpxuSaGpseZ7/YfIIY2sG2W
BmGAUqV/W3YV1K06U6u9D+x1ynbuXAS3atKXNragmkJchaHcIi1JC7AiVlm9b8F6VDArDOQBABTs
hV1dVj0VixLXpVidYackNzqoJ68qY4j19udSNTXR0kRH8r8VULSQvNwOujnfRRq6DO+yaLYKjhLh
1MmTO4jUjfBvCfQiY1OW+9Yd2LwD5s+3AOkMwokNn+Up961xIdvAA87UK1MJALNp34Zd5pTydplb
G3JPi6TDYfMxw4Z7g2LZm0KF0RjkE4bz7Nw1h/HrE/jfO/P/xDNDLhwhT/h1XZT3WBq+e7T+ZYf+
vx/VJ/H9/OWnP/91HrMVxd9W6N4WUo+MjwmMiYhx8xF+Gxsys0Glujmm6BSgAmxSzG8b9OAVUjTC
Ow36SRdzp2f+zvjlRejzlnNmI/aGr8aGn2nPS3H7kjqJ1Nrxo6qX1mVbWrrkjAx9qqMdXAqU+5Hd
AIM/ZQPw5d5S/ZnVGXYpooLr278aIOmUoLv7uWz7j7A7+yZBXFX0XtyXns6QG1yQ7T19+XR/68L7
ZSbz9pv+p1E+qbq/Zh//Ypz3UKffX0aQEr79zNdrxwte2VwLTC+2KEFEptS8X68lz3+1he3qmy+A
iosr949riTkzDHiGbBTkQHaRXPxxLfFPqFQ3SOg2hEaBHPzetbQVjH9WdoAyMd76GIC2Uv27ik4m
qV25o0gOhrnczWIy4jkdu8PYJ8ahSDPSJEjt3W1uiTNB3kPY6mi8m1ofoykV/YF3M0UtMTBvSqhQ
cadyDB5VA5LFqj+KimJltvX1rPPb6qFPk/kkiE/YG84KzhBlctj7g3tcbAStK+IOLBpQEjHTOe/d
Rjx1pdfvS7R2b8timsuwCMYHgRH73NKbKlJLIvbUPaRsQNeRj0pCHyUBQGfAAPqq7tAz9xM4PKTi
2A7c2d4B0+33fNM8M0hApFLUG2otEKioChffvQwKe2A73Li3PFcmeGZOS8gCcnMyBJv4SyIdZnOY
eEFVRW69LicEYmYIwu6DlgfjNSCcBEZhp25FsJCcIDL1ybOCaU8kQRrB7ZQRbFI3MgerItAIl2XQ
1E7klu1nWOZEE85dG9Iy8ee4E5EyDRvE2S6J3KFmmhyj2WdOLm7SLSnPS3wWv4Ynpsjs06vSdggi
smqiNqeAN9HRDUyppPMx8Q4HpFM9l4x7PpZ56l35daIObgNszjHVHGtjv7ypxSD3BJRpe9+fhzMV
iGPtmnf+UmQ7Y8hU5NiEZ7Sj3lJT2+Ve2XZzVq8u2WxFX7BqXlb/QC1yQwbIwV8U0Q9NUR8oEs7R
oM2R0yO+KXENHMt0eVPxeR9YbUCfSvWb1V92pJ8lJ1CmPTpNaF3KJ8wgbUvKuRnMZO0v6bGrzEu0
MlNYCdm/AchdXLo9aiBtIP0mGMvg42CNVtS0E4tgaNShTWN2nBO9vSX0r72e52qOs3TyXncFyJOw
pLwNjRVgIZBAGecA2G+niarPW+VAKedWx6Ayyw+/fwL+92jIN03Ff/8FMMioxn/1jH2f/kWntv3A
t92c84rzjYfoZmDTmUX/+ZANXsFd4IkJ/htx+uZO/vaMZWnHUcXoADIBtTGSxj/ORRRs7D2gCeCE
YABuM2b/nYMRh8kPByMPcFR0NNoOfwePfAqKFwdkSUnMBu+KyMe1hnA1EsakK4QV6IsW7Vyl/XXn
IvUGkFUmQHZbxzxHgBaQ2lI22b0mvX4B6ivhVvWGK8SBNrJ0IOEaHAmaF6ALKnOUaeh20pX5p8OT
GC3GKu90dLXqhC9VeaGf4pWlohXJzTyidtuZnU+uiqFn1QNs3g0Fj+SsewNdoMuSg5Xpo5RActc5
uQxWWh04tJ6sB2MPJKUm9Aa9TG/T3rStaURNOXbqWlJzlq9TZ7CiDtUt1CpHKv5U2YqK0KgpF9dA
vlwO/Z441WiW80yXPqA1RcNPv3FIxcg0Qp8rvQpFZVR3klUmevK51icihwh9iDJwB5/1ybTvOld0
xLdVyERTkxSzcBZpraJxmKh7zbX03UgnFw18Io0lwukePlAYuF4KMkGHu7sDmaUfAwWg6JC4efGU
e0uvxahD0CqA8y2NPcJ266OVm917DNtplPkpWi5/TQjvbFKcA4wY2vxQ0jy0UecPbfAasJBnHvrS
N8Q9avHiyUkgPDNK6Nbhg5BSBvemrrX3OWaNIs5TC1atyubyVCnDlrtlrJwPtRjXB28RXCdaVisy
5SpG3ZFuo+Zhi1ASGwC+ETW0OeaxR07aNgW3ijc9owSecU1fkNuDSQ7FDdAekv/WYHgn7cCBbsZV
n8WFtgx4kW21vvHASNtxR7hmcbSsxV7IFjM41OqMgBlkFwMZCF7q03y7noXwj6ge1ENcXca0L0jU
4+ysCa6JSSWwErbF9hqEFjNAALDI6fSYDPvAJ/akkcHOqC0S33I1ZJ8MIsWgT8G9bXEyGBygEp02
KUQSzlsYpE4hw0FK/21POhEGz0ALgFAz9Yf+SiTFI5g/42Ihy606lIsmnv0ByX44B3UmdjMjhRtR
eeaVHL0E4YtVVD3010JwB2x5dIm1+QPKokvuVZEG9L5VR2gZQnl3nU6g3bg6woznFnamifEzY44g
KM41JiyEMExogGgdAW1mXG5j5BuzeldaqwXVbSXj8lwbOQ6ijM36Xc+26zxoKqM96Dhh0n1tsB3f
eZU2j1Ht2b2+l0KJM7Pyl2fl5hAImAk55i1Y2dwgoKbNEC5hqXdOqxrUwWpzphlj5t1kq5BjtCIz
u0RyOwOjdssxQMGkDcXr0dMmsVOTthzZSabwnpFY5/TvQGsX4RZ7mv/8aOO9kwciJ9YbKRF8hao1
g896mxbQ+7pVnRM10w1xzy7jmthHea/PJE6EehdMatebSLakXnjwJE2vsknK6nbT0DV9ZADmhOCr
Z8DDa7auV0xNMdhZLqlGO+J523vHSQmMGbrZus9qN//QVWRnI3JayCApYNXiGgBLeCFdk+vOIeYt
LpfWISU0cIr3iN7t5G3e5uSCMK0qkXyirTmsist3D021t6OSmAcVGSCYi4MxjupzC7NzGd44kzcR
0eRZRWOTmUCk7JWeeZBgp7aQD8lUNu9AL7o1VN9sRf+6ZsyE/HGqznP0a8jms4Ejz6o79S4dkVsh
cNfRCzpBbdmRkzBLiRLHz9ET1YIOvbazfLiE8eWCZhFo20jCSgbkf4ZvDLEmhyo/khjO7yHtq58/
Lj2Q+nCY/YWj3iZj5THASTDu3TFbnjrO+TuLVg79cmVcuXVGQshQ6uUuwJYzXFBp2jXdm9Wnx0Zr
EpL5ShE8OYxinLjx1kKeoY5qtrnAUNZc/nmNnhTBE4DozlmPRgBzc+ckLR8Hao8+pSibXXeXF9P6
cfQqbgmPiJSVqh2mUGy66yDDIDC9abcoS0v3yF6zNEYXjapTomZco9rQxtfrVOCDGBpd3rYB2U/s
3Qf/DFyFMYSISbERIG7BlPP/q0T6V2slzY3s9c+7SGIjxKP4UdK//cS3+YPzisgnDzjUZtYjBIKt
wNce0jBeQYyA0kRnCdRA3xxv32olzUD14VLBsKCgkmL3RgXzh6Tf59+Y6DP5xcVLnfX/IAjxMb9t
/2ELgqIKpdXLSJGWBb6hzJFx2dwbl8Myfhwgp8Ht9s39d5/Kxde+9Hs9iGtuu/E/+1Vei2UlJR6o
LBbZtM18SN/3rQOWKtWnXO1AD33C+7iRpc5L56BZcYDVyeKETNhALdmT+1afS5ClhCpfe1VSP7Sj
Vb/lmt7Oa9BkfuUUxxlJOuHZZPuVmfkp0KCHtu3yQTSBdTZMg3YhJpOZHjqIi6JM7HtLpf514zdv
M0MLQmdxgt3gsKDtyRKUdWo9sRw0Ij9J74giJM7PbVF0uXZVAN9Get2x5gciTeqDO78bqvGCGLvx
UwKQhAbI8R59JxsOIqAfFYM2hPZCnOisLIIbupkHm1eRmTX19i6pp/pZgScNGTtwCs99azE4Fd11
3zHpx3BjQ2tFE+mB0K/G9BPg2XWJrSUV+8yk1CSAZtQB/5LeoPXjdUV2cmHwjEux/l7DqLYywz8S
UUjCMJESjl12Zzqi8RWh2oKJU555i6/JO2UyUg4zCa8K6ja0tnd9YAUXc2FMT2QVMtHUJoTAUanX
1sNAe7rsUn2yT7QFxHbacOGwiQ2jdh+wg7lcq6R5npgBXBnQVvyoTTZD3GwMPHhzqZyP49q5wals
K9IHONf4zA3ZBOkZoXveHaNcyu9lzFfIx1JfziatJ4LA6N3kiFNzgL0vUbVLmLzumb0OSJiNTs+h
WWT92uKZGxkNsKcQH8xmyMczHsrk56blzOWGA9cLzpqWOU8Ix4W0BJzDk7NjVWpTX/HCDAp6h1N0
BDHdMKBIszPWgdoaEb9JAmGx9vUtYahq3PMexptcdyQh54FCBM943P1MUmlDtmY5l7zaSHhqhGgY
U0BC1Ddka/IuaGz1wbRDQssy0vAKz/oARjxrosAQoAUmqrNPc7IF2BKEbj77LVlfVCND8IEpv8aj
AYBvHVp5FmjRHPjaHDZZH5ytUiRYuzwbAps1ww/gSbxduY1lNk85mZTvbD3p+jgf/KXbe9KrNpF3
A/7SAl/9DKYeUvjsJUWz02qvc2NZEJoQ02d0837uA3I5Lyn0wFJ+5FBS7fCp6H07i/Uxk/d2qX1J
ENeWM6LOCxzhbhZ0gDVdMgszrTS6HUlfZIV3juqbozeO1YObwxxVfdYTE2EBdt8rg5B6PKuW3u1I
CkgDKpFC36orATm7T7wUBH5ORgYmGPvUAvvmwy23uDndyzete7moxz7Tsi0IoDDLfc5DmXTqyec0
4fKp7otV14CysVyLJUaqd6tB/jC3qFXiacmX1TyAI2DrQC8lL6tZuF4ohEsK7lj2lAWKPfFtTmL2
+6GuTe80NsXobLhxDFCDp6kZsIGzDV7I0wqbRR8+1a7RilAJMe3qmtLtOFaz2xFeYm8uSn028wsd
++uzZw3MebJmLsDYN3CLwkzTtIvU6MQd2PApvbPywHpeDGd6MkoCyPskq6y4kfaa4xudCRpsiUQl
WGUm25sVmJXRZhC8UK5mle865Q4XSSvpUId2yjoQD5VYjw086iusXT7BsiRgMAoKiKsqyHQUuxxj
Y3u2Ely4LYzyudj1IymMOyjIzQQ0FERGGMAP8cK5TlwmcpaYMhSqom92EJgzinDifMyzoFnxMHWW
wUUxZwJ/RDA6TRcb5E/cTRtChglfMJPLbW8yLeDi3EhMLNI3qlPCoO6RCoYUI8uFUHK9025Mqiyc
tnRgIYLgzA/dJZhfFwKfF42hJe980RGwbFBC+eFCw1hEeIBTrMJVNfgfGJyrKkJ84lKSNpwDGX8s
tEa9nG/rnrSkKNUNNZ6XgVOlHxvm9OMnvzfq6jMgx3V5bBIzr1CudR2zw9IwZH8V5IvtX4Kd0VYH
JVhdKhVmUBicHaErurwONJmKt2hzja3l9hK6rLoazHwMnQR+fBsxzvIgc3UDcP4DSqFcvuNzNkhp
8LUG8rjuoo0PLX5/csyEVkyv04y8ICJjiGqYPcIUoI9+zrUCBf+IAKCYwmGcNb9hBukob990lkaE
ba7qWpCxCUeH5N5RSziRdK8b3stAV4MgqkKv/FtPMTPhcE7z7qrtbHo4cgPN9Vgrp7EPyYDbbSet
buYoGRP8F3ZXVOIsFeTjHp3StIHGjuyKSR82G56hPGinO8wamKJ08PDWIcFWxW47EeyaVefpcLGa
HOgJbh3Z2VfFwN2BTAwBH74brGE0y3hv8mdL4rf5oBAO6pC7Aicpcdz2Xf60zqM53mBpnc1zVXlL
de44rdHFC002RvWFFOTsTTvwhR4ouavkvV6Y6xzjvpyzg5k7TcVfP/QrYaGVfCelopvMWG1m55y/
Un4aV73K47lIK+eSXHLrzZJxvr6WayfneCgyy+QTIvfqqgjg5J9lWeI+tYadKuD++Dh2gprfi0fC
qaaLSVnmo8PAaPrco23JHtgSVdO5PZVd+oYIb8884SGvaGMaPRiJc+EY1ekOoca7By6VJZ93bW/3
ihmUna72mb6q58WpbPqGzW+Yw6ZwNY1ygSqlMuNetQHShWB1jhMhXFOUV5CPMRYSu27SwoTJklNx
JE56dOzlJjfd+l4WHcZ60gXanVhLsUsTAhaoGZbPTkPLo0aOLTzw2rCZtVbuZF/hkl7qd31RZXuT
CAdSmWeHM1dr7d2Mq+vEWoWYTd1SYZ10TuyNqj2RjLPe1kWekYmJ5p9ej/ETu9KC+JpRkKhpO9p5
bTBp7knKCF12BzHK37e+TzIOu98jFh75xjAYfM+D99yqYj5m48isS+ckKVIUDyRU4/kcl2e4nOMB
7LMZTjDjmGlsoVz5Ul+w9ZfoKTLj2Lt2fod7JrlfGFkUxBvQO8azT1YisGgTSmACdqAOTTxCONUd
Gab4XPawk2jmU3Nne+6ocFdNJhd0q1tb45/CU7aDEmrBqj3hz37kMoHTQHQfSgQ0J3lvT+e9Nclo
MTWCLxa/xFJuTeuFakoGTcptzzq3cw6GM2pPqW2/8ck4iDutqLARWdq7xDWzqO264iz3VH8Nc4Qc
IuFNGpIP1DsHf8g+T7WNk9/CtxPqtZ3HaSCct4Q7a5i3ytuCoGvWJxragkHqV22izbFn296p61N2
OVldXbfJos4TJKbn45j3p7okzXqt8Jzl8EX3wFIlxynl09gk7ZkCHMyTze6hcZW6eGOM5vUyBunO
aODy4VNyokRr6103wKkrljq94+btY7AO470OED0S2mKe0423n+tGJZeJgnXRWrYZooq/yIL6vdnW
iIxwSh3LMflsK6c6yoBFPpVxzG8WBM3grDh4Qle3ZbKs3T4L7I8OJW44T+5yInM4pX7Xy1HGBDlU
Tgyqxn2YgsS7IHnLO3nB4Jy7PDgPrSFvmUtW92omz1kWbCYIQC22lIXmuQvMGV7A2Jwx7yxPdVZe
Bx2jwkzyh8cjlk2kCLLe5RYYDvxwNpkIpukSk92R3mO3WfMJt5Gbg/dw+8/mYIpTY5tJbE5OE8R+
KrH6DcWWC4anKd7S56cYuXhRcNvl46e18gGj1IO262bKU+zid2zePHqc0om1onBOzhgQMQUbQt+Z
o5o+5102f0PP/NZC+L+3DvmX6/XdX25FdoN84BT6QXxgbj/ybS9ivtoY0CgFHGasODnY2H5t9nH2
swKkm8e0tHH4NuL7P5p90yGnYMNyAev3uBa+2xhrpvfKQnOJH2Dje9JB/5Zr6Svi6s8WnJxUoPzI
ePkbjM0K9RLlY6WzZbZYiRAMpYeubW9Aucyk1s21pg69s64hsQkkWsATCqcpr9+1Qy1ey7wr7kqS
jD4upq+eNJCbRcidwCzcLzrz1JA1gAUKymgjhgjTuhbJPPvguyJuZ/G4kQ32Tm6fwdUVTMD8HS0v
dYRzw2s5B0aWJ1P1+8lNphjq1evcnO6mvruYUgu9jp9lWFFN1idzdWORXRlZS2/fEt7e7TI6wJKi
Zqz0XUIpPoHJ8MkKziszeYYmRki7sMeyuV4yIn+jzKBawEBcMgWomC445Qr0TnNS/MhS794SalNF
W6TzheZUc8Gpv1TmwQfSwSk9O116azLWnG54CsoyEh3JJbtRZsb8bHdbLro2zGiIeoG2E/RzwLx9
XhKDvO4WSRCYkhEGa5PhQh/dROO9lsSjfZhsC7AIRYB7EIXJyrxtU73esQI2BdvUCVaj7UiiiLZH
GFwFFvA8AjkxLEYIu1ZL0hsSfLrprbXU08FM0KcBtPHTcxsMz62ZzMyoA7c6l6Vx4LUvOWjW0APV
GqZKt0Kpa8PRJMnuDZcOXll4IopJL91KH5w0ndF9aA5Y5X0RgW0HQyDgN2RHWyibQJptMdJ59mt2
HDuAyCEt+euxL25YhqTMe3uq4LHdi3ldLwndJvFSEx8ABWfnDLPzQy+onShO6BdxZ8JOiDqV9cYH
v9eC6n2mI9Tv6ckJLOBREfCgxVqL8/OrRPa3TrNfnlPfq1v+65+ee/8DRTBQwb6b0f1FR3XdTGP2
H9fT88MPAblffuqPRS+irCDAzIXsnz0vI7tvairrlb3h18Bj+lvKyLbO/XagEa6CrtpC4wLNcKOG
faeAeQUhH4k6K1p8k2iSf2vR+6OgGjEVRhWDsgQFMrvlr4fddzqYNKMu8vryHo2wfuMUxK8TfFWe
NeyIYtNOXBgPc2d/vVr+KefW+2IY+fMM3V6W6eV2XIM+wsP3EkHsBHAiFH0j4qs6302Fny4HmB3J
nd0KwjdzfWaNi4q1vAxmj5VRlU3eDXzV8dFyV07ZorF4TDOqQujhbkun9ssCinRallGmOyzPRPgJ
3KLJoO+tHLNylMN5ACgwjUu6h1dhtodh23Ol28Yr+bL80tS2CCu+LMWI02Jd8mVVBqnDGQ6at63Q
km2bVn9ZrOHbgjMovizcqp6/ZYoapNNs5NzZ2bgHQh+Se1j7296O6Klti+fxabPT6xhF0u3TU3ri
tPIVD+XJp65077KgmERIxFKiM2RaMpzqceubU/AE6zaBa7JSxF2aotEfpTTy+yYTbX1YsrZ3rnyB
3NeWvkxv+SfM/VTFwart+06QBwkDdgGzYuTONaOr5VbzSypgaBWQyui5IccQcNm7pJRNs0eqTEqa
RHqosn65akkK9jGoD/6OzYk+kHw26ceOi2qIvWBN0jCVoHAPeGrJfhdNpZ0LUE09PKbFasOyZnEW
60PjvmtkL5FBrX1rHJdUywIiv7TJCo0ZNe6u8uqEsYhjFpMeDcNky8sWeXB2k3nVo9lLYMyBdHxJ
ei79t6xW9yPGPjqOPE8Z5qVMJbLQc6ZsjOC2kWtmrKM/hOyNywIcw0rwcEEuJIdxWxV3yHHn+9Eb
qzWclKH8WA+Soo6hxdjtTteAQIXE+TEfGpd8Ex0LRimvdWJj924n2/cEi7r3CbnOPKBcPjcewc1o
Me0dCSlrkjJDxRpg1DqyHlxPQWqnr1db/R/uzmy3biTr0q/SL8AC5wFoNNCHZ9A8T/YNIVk2x+AQ
JINkPH1/dGbhl+QsGf6vujsvCllIWxTPISN27L3Wt7h2FhTfx2kS38VYguKIqixhRt972ffeXOj2
poQVxkFa19sOVkUV66a1jxgFph28FxLY6Fm4eKY9KZBlE8k5nZHVOyz02LyMDNvQn62Nkyf5K42Q
2Y47J5FPo848B+vg1L6mfSrl1jfzFkL80t27LQ2ZvdIYUGmle964McU0BccTHL8D+cbREDMpSw5B
0vG86LBImEIvrZnuqhLExRYNm0cfp+1fSZjIb6Y04ThmzkJe5PgvH1xTUWNoNvszQxbr4Lks5U3D
QZ42azkNJwwyU3FQQ1vui8zsJ2RMc3CwSA7kwmLWZ5EoNTu1rtFEVQ77cRwGPaLtSHM9NFnORMbh
6ujZCDun4Cjpk5aozKYejAlVB1NDZy7HvTY92kdtM8o73ETtdVHCw92AHNfn3SzUytHxvjZppB8d
iGY0wOxivAI7mt8yTKwvtGDGv13kFP1Quonorcxz4JCGxhB9jfTsnlymqORCV35wYdFQvVuWmZfY
V0N041b+8sBIsnp2VZSVuyQZrCSuGoNI0lBRFcIcqZarBrDCEoeR0Q8UJXOJ0UBbhb8J5x6nJB54
dOammdGFiyyVQdMpvNLc06btAOlxegH5UiUewW27zrTz9gcYqukWuWsgv+cODGoO3no4j/wFnoQT
Nsx1HE/UDbm1das4paXAPCRpdQDpIBWam9DuBVjUzK3zvWa4YrWb1pMeGoqaWz1Hz+15rwIbn3fS
g8Xp863XTg6BUFpz8t2Z6bzGKtuS5qiMzTlFM48OBUlBHHrI22Y8/73xwJfMgAGDQ+giz3Eyf0fL
Ceoc7xMR21PhWWVwFMCU64e90QZ8Lnum0KH/4o+Gzg4+bWbcIoyAy2lF9oQ1SxHp1oa31RmCtuK8
kTqvt72cBh3bDdMUIDB25lbx6MgxY8bULbXNj3acwb4o3RAm3LwonwjYVojQorcC6bnkDG5nCXge
SIfxFAXlAlRmQLBPoGrjuyfrFsXIuFxz1rCejGsCdCgi1jiUgYUpz4KB8MvzpQd6igKz6Hv/DhcF
6lS0ltLCB5CNdXBoaUIGdbxUtlB3iSoz+4s0WzHvpKTtv7WGTiaPVj71Pxacsw8TZyHaQAYJ7Mju
W3w25koxDCpzxG4CQudAAqbLXudl5hOrXfKDCXh2NhSm+FGUSXhcDEM3bFPDcOs1Vgd5QtF4AZyg
NhnPw6Wk75FJTve7lNP5DeKl7BH6CcMhMxueRzH4yDeDsntxYZoJ6lDQdzHoTXA0BHBZVN/FRECq
37CPo/NksL/pZGves3hIqDFMsC5YsYj44OElVmwxsv4YRVAx7diEkLgq1dGcR6LmnNZWxqAFuUXI
2C6og+duTgoL8lJLL1rMjqX33tTob33C3r/p3RGIbV4K85UcMnk3wsEqYoeNDqNDVQY36dxU485n
cFvR0EPaGuuoMr9Jx6W2j9oqvY1kbr/MdOEpRfyJGx2XdkYB3BlKsukSVZLtWyBAKFlrcts3Iivm
a28KwwddEmC1MzuC2bdtXqtgR7GwyMMMnBMwUd8JxFVFitqyqnv1ZcKEgp2jWOjJV71rsdB1nUji
wcqCe0BLpdpHxOm0u3VGOWyjnNbERjUB9os0bApmshMWJydK7VeGaOCeCvwiz6nP+4Neqib1dk5L
rLMmI7tiG0VFY5OOSe9l7zZFcAGkqC63pq3XKO6wnGmJGg6+KpbgHMSV05inUTZDehplTg3Cgqxo
oER5659zCK3YhVriizY4JwU7V6h96jVjvbb0zdY/LpRrEKsL2DH29GLnWy05zTJ8cBluubNouqMw
zZpoY0clK7ovlwqNUGlniKwqfyY6eWKicQBRUGDFIjP+Gsx4QNhb3xOd2k/NqnCm8TYeFg2GNR4c
ZrwIzAL/hHiDjvasR2tO2UnEgCQZfdalkBVXTr7K46xIYF/xh0lzH5hcb5Ilgc7kGxlPqvKCxDtK
SZ/rYbfOxSOUyJzFF44xEyth9a/jYATWfra0qmmXZwuHYAJ8GkxDs3tVWCq8Vmo2jixtIhyJZo/1
A2+aSdvP8C56J6u/RiKbzt0BsUCMGU4j+Q7mr0jiM3vvzgoiEmdv4yRUKrg0Zx9Ntrek+XfSDuDV
ac8Y9nSvjUfunJFbyBT6zjDMdYqxBN5AjHYGxAT/k/vcBE3NFhU537EOt7ydbgKBuUC6x2qXifRy
rgvjK+JK+W2RBXZ1pGC0bjsmO08z1cJVgu/sHLhg+ci3NR7Tp6Z1GIQdc1BaLzQdcw191jZy+44k
ZcshDHsOmCVUM3qtBmzuIen60duOHlDWWDVh8WUaK2REpMFa80FNYZrw/hsYhogbIcSd2O1SxE1X
e2JrGkNwWxGjlh6azF9lQv3MxH0o5+oxpFRhmFiyxKBNLRipraU+KxhKBFYAk4EvYK25SOKU7oa9
CVAkeMyEOpoKOdSpM7jS+sarINXGieUqsXF0RI5u1OTlVR72xg/PTo0TrSgY6fVawVPNA3/VV4V7
HQ1DeKwCwRwzLErXirMs9SseBbTZxx08NG/1PTkhOk5N7LXrJBn2zSH6XovU+SpYa1TcZ4Zv7Okw
syh4lODEvhuLW++jEgjUMWe28qyY53XrodFf70Wz0vUiXAlEoJcsDpsBoSlzR8Mi+5m/ShXa0VFm
FCx8ppR5BZ8QhHZNZ2Lw1j/ejW0eRxR0w2G0xvGq7gyR76hkeAahocvL3gc0G7d+7uwLXbM0BbVX
XwaTFT2JdlBAnnPtIHBd6u64AV7l7ou095t9Jyzjex0kqYjDPB3FWZGUfbbtuZ7elGFVYJUd/cy/
DU3IPruQMnGmIS30JSA2AXknzynyGJ0i/mOy33tnuQ+6B7Z8Fx5PsuiuqnQxZFw5KWLPvvRLyIA2
id18Y170aiVV/iR4Ce4B+0VAqJceBW0b0P6K6fGIF9hX85ccpSVif6txXkJNMgdODXvot7zf5tc6
i6hbW4ymG1YA917aVoI6zkiaK0hbir5c0/D7lHgsX0rX5Jew0Z/dWE1JOxBWXXhXdVYQwEKsgoPb
K49AHT0ZPBatqShBLGRm297W0j8KvFqSM06wZxQz6+TcM3SGPkupkcUODOVEtDTL6uoNBQfKIHZ0
jmzDYbIljE4h9XWykYxNio77Zup8BD/zukzl9c/JLCyN9ITFns83ihZbbNmMI8EMOjWeRhEu14BE
q2rHG1WqHXpTiw95agOgaaPBgIYSsVj2BdENeVwLp0VfxHwHHJJnNwfHUuyIc2DNARmfOTIkbSpw
S2Spz089R5G/4wH/qLn0H1tG7xpLn7ag/i9sLqEa+6y5tMnl/7h7Buz91mH18+/83Vpy/2XiBliD
SAJAKm88BI7zlxsP2hFCgL+66H+3lmx7NR6YyBIwGTAff5PbayOngxhAax0QKGWqHfyJh+BDdAXu
BEA8a+RgZNKvos2z9p7e9JbckDTMEIXrpoogXr8k/BnO7bqM5I+kdbKuZ0r20yFkAZ+1cLKm7sxo
XqvC96O4Nxgc7wtaK97Nzw/xj56n/9eeFLp0nz0pX76L7+8bkOuf/+sp8aDAOc4anvzXo4Bl7u8G
pGv9K7R+sjWwoZi0q/g7/25A8of+VkvSi8QNwoMWoaUMMIP8yUPxc7LzRsEYrCnCNlZV2pcAuRig
fFAwsn/QK/IQbTQQEowDu7Nsr3QJs3Lbpsw7KX7BqxsFkrPeyM9sLxXewQvYJAIN8v3YD4hN2oSu
bXQHG1XzCJtVDyy0NqlhW+o+ho62IuO8y9LlsYQP+SVsSrItDBRaj/BECm9D/6XmMFt0jRFMaIOb
Ifw6KKdhdpOgzVJFLIm469JtVC4LPwRFjrq3/LSBSlB1mdMSLCML4wdCL1eQGK8yOqt0PbKcLPXS
KGzrZKEQ6nPIzqv9Y3LapjwLk2J09l1fc/4yR2M6r6a8zpC8mfa0DzDciA3curC/8szcd48J71n1
b4uW3nLSAhxtnkP44jkWdd/BL1YHeYhHLTCYGcig9Ox4KRtEnIdiElNylo3DkCCfM3O5bL1p9J6T
hlP7XcIUe2bML+lzUh55uVFnp4UsGvFQrwFkX5e5n+W9LKfZils5C9bzqU4EEQ5ZybgqiprMEXEA
MmK50BVdIZw2CWMtgWH9OJnhW5/PeYNuYUWcOIWkyWCgk9iDJMH6h46xTqw0TkPdChchP+GF2yRt
RbpHs9/ZtO2aKeTJqDZFK1NxGy0WXky+mCBoNFoym+ZCq36YubEwMIn0gqtma9Vtlt0bUyL87qCL
bEB7kDqU9Yoifpid4azqEAyi+Ks77C2MiNR8BA62Zj5Eho0rjgrIQ/mPbnQN+5ZmXc15I+CESrFa
3uOkG545TxQxmAaTVLZ6YL838cicdtXYFhRBlRTnQYa1YFNAw36KXF86RzST0CEg2IcnCLljSeJG
08jRY0QkEvP57eBG3TXN6IKpVLbqlfrJt64dtvljzk/TrgvFeG+3U/Q0mKJ9KfwCakcbPJppAaTA
Lx33unGk+GaHadhRXY64SG1zlE8AAnJ5ORdu9YRz1bztUoCJqGCiLzq10/M0tYOaZo3lARbxKPk2
zVhj6jBunVZREXVNdbrkFUdeVALD18mb2+sKYO5X25UFQWeZu5ptxjzdWpV29uEUWpvBmEgsmOz8
tKxNY9+jpHDqtj5OshnZSd/ltLHQdvA2/9Au3W/EMB5Vl3mnqqHfhdifzvyh4Ee4trxJw/pG9SiH
7cqdfzRtIU+XpbF3KPzcmJcD4kRBh+O2F31DK3D2CngEdscZNymZhXGsLk3/NGgQ3sXlkBQl+sk8
iE7znDAhIGPTEO5JK+rLC4J+ZpQEPraLJ56DYnqloxJFseinxLzAOkn6hfCIY/ySFhx+kILNARyL
puLErTKd0DHWlTAu9Jz0q9ZV5sElA7vARzqAmg8cbpmhDPQ5OxiJ394oX0VXMwPSl9AqqfoIlgxI
AJoRc/CT8uY+MkLpHwrbUPwSclA8TJGo6500lYUeoQSChQrJLeyrniiyIW7gIvWxmZr202TRmNgx
Uurkxp5ad2XHFHhUM7fJ62cCV0t5UrpTUxwZ2MWsHa1KXMlCZylBp3M0ZerR8btwPqSlauzYGdMi
OyP1oTHjZJY9XGgCi/3qO4469Jduy/B7PziNBGGsGeTqW+j6zK2jDhnhqawHNOdbhiwoQBylaJm+
2eH+QQy/bhTvZkjUMPD91lwslPfsTO/Li8yebWQbNB5kMRgZxqTChO7ZyuHbf+M6zNvWJhPa1ogp
3dsyxpusWQeOShClWN1Lm03LiyWz35G7fhnEcTeei7VzJeNBWftQLOkUfrA/yWTlDTtHjoDrGzVV
fcNZbN50bdmfLwkvxee39iHAhzkcV/Vdigu2d8u219Lg7b1VUx2FfEOcY0Rtx4OxzmuEmQ6IsjRz
ObeglWo6tOeaLup2ZtOSW4gGPHj4/Pd4D8b669cIbAs4BBaKlRTw/teIqiYonN5LoN6lj6FZpGds
tekmCqE1f36lXx+aVQfCHUOxsNYI1PdXClk388bSBs2tOrrzILDsNeG5v6HY/Xo/NtdYsVhAQim7
PjyaSCAKTkRwJfw1MrWnm4D/uk7OlmFu//gtoPJHE+PyyXkWNoz3N6QXr0gxfyUbEPfNabhYr9lk
p/vPP7V/uB+YIlhlVgGbi+3k/UUqNDFDFhbRpgPJy6nT5VQ8JOFwZZOl9DtU6D98Rf5qOObNxp/L
SeT9xYo+81WK7ob+QvdkmIqknLTMf/Mc/NMdUYda7voMAEz5cEeth7A3d3EgaAfk9cYcx6E8LdEp
U1c1ePy2n3+A/3RPgFNQHzHsB5tHof32PfMX3Ei8hDQZ/X7c2xLTY4LJYPf5VdZf+u2KSPiV5UHG
XVdELuKu5qE3By4U39Hk1uSXZx55vT1BSaf+yMstDTUy0jdf//hyHAt8TOcrFQ2Nw4fLDUjX256+
Y1UgSZk71zk1qsg+lWPUXJAP4f6GBvjrEmlCkEUNgct9Pct8+BBTPRVmR2Nzg6UP2PyQPtu22TJh
sy4WXyIwVeI3V/z1KeGKayAMlkDT+SVHFVOtk6uaK3aw5vfAzuYNWwQWJBMe2Ocf5j/e3LpoYCTj
WL66395+d57LIKAqAENQfc/7spymPYqR8S5Ak7lPrSK/D/qJUePnV/2nG+Th5y2w1tSbn1HRb54Y
6Ve4fzGYbqB8qQNhiP3Obstu37dVf/j8Ur++ArQcWN35XxOBn/fx4URMkVD0Qp5Q6XiaG2vKVder
o8+v8vEVWDc0hwRlH6I4aT0fi4KagX85Y3bDnqSyFwgdxiHCtr0bUJtcCs9I9v+N62EuNN2Q94AF
+P3XViQpUJIChG0UFMsWBUV5GHN3eVIsK+PGDZhtf37BX58TagMHixV4VJdlcv1G33xj+agNtYKc
MX6R2WbXPqU3moLyDlzAdCIj0HHxgkLhdxm7/3hdVhVQx5RdzqqKenvdYVaWJOeCLWAS7l3VQmar
q4iEIukN3zCNqVsMF/I3j+evz4zth54L5YcNDrjUh7rAzaMloP0ZYR2U9OUxDjsv9tTV288/01/f
AtvHHIVln72A1fPDvQFmUYAwcGTQ9HWOGbC8sgY1hyKak9/c0D9eia/EDFB22USWvv8UFXPgBQtn
hEnB6r9wnMZwjRMPwrOyxvI3F1t/7bfbAWxOILA8JLwIVDxrr/HtVzb7qRwtv+diSXUgC86PSS/8
NqUOEACn/SNy9FrCubhVqRJcdGweTZ73FysCyHWarBh6K4r51pw0W5gev82fXX/M+3taLxN53FGE
m3KFvL+9J/Km5iqrUQcsiUbAOa4Ybuay9rhs4RnSS1dLyGdaqCB7Is9V6m1n9jVWPQOh5X7h9cBo
xERcbMa0hpb5+YP06/PKb7eWFIjp0CF7H347j5MmNh/uOmj9LkaLa+4XP/kds/jXVxHwfID0htqI
53LVTr/9DMgmRHdEF3+DntU4a9A1XQE/QxsAy+N2CYbuKQc1eP6nt7ZGlwZ0cwH/rvf3/qKTESQj
OYmEDfGxHjKsYIANquw3q9taGL/7eleEHbjfFYnD+/HT/vxmdQuq1lgxH2inllp+8/IFDUxelXSi
clswO5GJ7RkXCCqEe+Z5ueP/6Stjkf8GaJiWOXsU4OH3dxnoHjec33L9VoBaSjVtC1da89FcL8j4
9JCL3eef6/oTP9wxiFArAKhM5x0Z6PsrYp5o84xlftMF6Gzu3aRJNBKMMXWPNTKI6Df74y9PKBGp
PgefiL48113V9W+fHbt1BtT1IGUs0CPbiCDWTdPMf7xJrVdhRaWI91eQ/IfzT0UmbNhmzjqVLfs9
gb/WwYMxFluNbcWATdrXLvF+GzG8PvfvP0rWA4/3btXSroi49/dW6yGRyk0Bt0SMETBAPeW+9VBH
wUWY9Xeo0V9caJZuoO4Q7PydxvgfNa0fpx3U9Lz6EVJWxh1UOB9fENHYoszhBjFCy9w9Qs/0WDD1
jksAJld+Rxst6Ibimhn4dDB6G3R7PJWe+vb54/Th+6V+xD2x/hpUdPZaCL3/DAqMMXXkaJQ4QR1u
2gHhK73wOf7zq8DJZiHAP+RBsHp/FSIVFk1wtog9tFOI+DEohbr8G4fxHz/SD+ucy/ODNmOtAChR
QVp9WOfy2p5YiCYEVlpFUGgSP3oe+jwktzQf5YhPLCvqcO+rPux+w5n+8Faul45sutMUkmz8vJ7v
b5CBfxtmukUmh7T0hk0Dz0Pj+DMyMTnSnf384/z1auyeJiVkQHnMrrZ+qW9WPZ/uWFrPyGYGYnWx
qdsYCxjBjwJ8ERys7edX+1kivnlPuDmXeQ8vCsgKOGPu+uu8uRxqlQRfR6ti5oAGGbaob6Gq+LIP
poMykYScjAWwQMbV0l/uuohfaOfXNOUPflQZ3YUrI80of2Qo4j9LM7HwTiliDLeBnVp3ym9QDW+C
HGPDdVlPxMotmTWSeMis6Cu6NmmCZ7HaaO8nCHRhGVM0N08JssXi+eed/tGg7//TwfGa0vKfeSr/
ux6e5bch/8YH9l8RO6SJ/HsmiHPg30NA4+e//9tI5Zv/8oBXYgdl3Y4sd/0r/6amhCDrAP+vI10b
8nvEf/tf//Pd29x/+P9vWSaQPH9mcv/Xk+gD9OAs8fOoRk8pBOn5/kls4TsipQkjNLrjUvXSFidl
aUV5aOEsdtjsMbES7dhiQBdq+NEGfT6YV+R9Wsa1b3T0trtNIyQZ5HGCmdplQICFoTcIAU/beYmr
MBqL7gQgiIa+ZOaQwhBQYcv15KZf0GvDPFPanW971yNCDp1yN87qpHb8WmQXyMTAGWxgIcCdlO6I
y1ZOxuBeNsNszect6kN3oyMQ4kcMMRf5avaDErtFQLX4NrgK5BhKSTCiNANlu4OSLu0D9asWECQR
OKOzJT+YsSSRU3hzjxbPRQmFkDuJygL5TTF1LdosZzC3ahFWuR8jT59VqerKi3YY+/ykzyv0rivn
oWu+9bMjhkfdzMkNX17EGK0ag2wLZM/OzpO+iabHsveWnRWm6dbN1jRW4l9p62YBvgWMFl57zxXq
5yjq2gviyTEOoTklcdG3AdYfeUmwnBCDzFSmjrDPHhKmE69V5HTD6SIy/6rXCZZwbBtNUpy52sgP
zD1C9TREVXcM2sfa6d53n8tBpjEAMZ/Yz8WBBWMIs4kO+AHMeMRz96CUkssuD1yTOFfmkCn0h3SN
TpkHmo+QRCeGOgqoF6Yytz8ZMtk8TiLDOjouRonURQSnczTOUN40Fd0eZBWot7Kp90kD+wKlk5cs
R4XXD/qA0pGG563MeH4eeq2N4kc/InADWWeQl7eBFxNcGhW7OQcJg3g+6eA/PMZzMhZ8004ancrQ
7soXoC7iEA4WTodckCNReempst0uTmc/ulUjMbfIHUChbzJsH9vOL43LEegFcqCQqM0loAezQNTJ
OMBf6QWjxMYsM/GViWy2nxu7cGMrzcwNVPd0jZD0UMvOpU1qCVY+Uq0RKYExJRx+Bj7yaMM0q0G9
L3IAN29m9yLspyuO90W+8Vqd32k5q3EN9xnmH4zC22FH4O6krmsvYEBpNxPZoAsgF1RI9kK47s6p
OXXsaij5R/2SkoI+OLOIK8sZrDNLCmOXaSHzc+ZlRCgCTfPN07rkR5zmMpA+BHojJVI3yTg0UKAZ
WAzbnchB4McyV80Dm0atnoGtOHszM/VRAu0mOxmNzILIZU+J/Z03WOzYJpMTwVdnnGVJ4/ZHTIbR
o9VYbX4q9uWDCIgTBbJXzluU0s6uD5x+D59fY7tpXfV98hrnMdK5OLKxhj+pcSwTToSaZj2++up8
wJN8G7WuBjk01nDdI+gcDJ6JOMc0JHHRRbq/RJbt8s1ntYs1eUxcTPdjC2jD6AIcO9PE4W0XjdPI
npjUqY7J/8FsAGvW2Y2jDo80StKdWql20NiIaj13Wys1r01zJOBx8Kog/UaDVz5WTlG1p2HDUO4I
j0tf7heDgf9uBAiSbTME7keTTXkd40e1k7PZzatzFYb5DUTa5rFTaXM/LPb0uJRLtC0F+usti0Qa
O9JGO1enOCmLeGlcXJB148mdVZoJSsfZPWi/TK9UxdTmkI69n8aAYppqY7STEY+FEZ7h0yjObVqZ
VJhFJMngixRazIZ/NlMLaI6gavIbAkc4mgdiCS4CFxIyI0SfhHhMRufkF4WEg4qwbg7KdlByjEuQ
xGpEAbgJRxnGdVKlF4h1odUDv7P3Q2vU9lfpUg/uvKUzWszxrB2x6o32Uik9EJ9aB3pn4CnwN2VK
jMLGY1tEMq2K4HzqlPeQECYx0zjTqseHv9gW0GC7P68NWHKwIABofSG6urjSbRqNRHv4ONO9ZraQ
jFaDSs6MZBa3JNT3Z4VM5lvCT8p9RVSnszUrz7oBiuJe1kaaPKCZ6IwfWpCasJ3rhmH60onUr1lv
F71DDlAlWy8pEzvGmuQNuIZEPo8pY/pGJw8EZOWM9JfI7K46juTdpiskMYQT/MzpGrJ24R/Z9aQO
fZ57XzWkjjbmGhO9F5hMFFei6I7qjLAAq075+hzk89vQU+j849I1nAhYjJLQmnnj8xt/mI1T7bR1
iaepzkleFJK5etJwdGjNpLn2vXZB+ey4w1ZBibhuQiyNcTV6aGAR/tmbsF3SL4gap/suQQNE2HZX
6e99b3lPGesSgb32bPI1V9XBXF+mtIxCse95PUvwiplNPPOwEl+LoS8uW5CCuJHnIjtPRxcdv+Er
UJzKDhD6TJ6unaOoqxrzqG+CYdqEucT6xN8cmpfOJw3iYA6C3dcui/TILle3Wa9MOKCNMwIziPhv
rbUxag+9fWdbBdt772HCswgymnMR3WEFdjdWRtbHRsrArVBVDL6M6z6EysSvJhNxmKBx6xNaCNMl
zruQ7JLKqNv9jFmQ32hkjQdCP2SgC2scVax8DiZsKxucPXWS3uNXjHacYi2k6m4nRuAbRWPtCQlT
J2HfzzafleGnx+loZs0GdYDA8tcQItJta8EGHWMxS5Y9e7x1NQsTuczSp8F0Sc20sPwV1WHSA58W
SdPUPAUEu2clWpfWTYONYaMtAbJrg+jbOnKAPdUQsSA/bZA6dTUq0tmo7iMgMkRIYGDu42FKSDAr
bMp24MXlBWKPCkMjsiSfm6oRQckkL+tjMJqIdykf++nAljsdG/gHRGwZLrH2XcPXRAAwQu9k8MIG
8S5sSkAdSTQct5627E3nze63GodgepQGkWybGEGsuiHzeqrOcVeXV3XEsrdx7Lqdj2rT4fzSYGW8
xi7QerE3kpURW9A6Hm3ec/w4LjvtfQLI7M5E82BuxsKN7k3U2GGMf6K+yUi0/jqpyvhSOHnUnnOo
8eQliBj8We4wkYciCojDg9ZlvqOfoq66SUMOtXA0BFjRyiB/BBifvog8ceHaDSM8y6WEL382kjFe
n4baAHGuEJSxT3UmjYcoNZxXfhLDR2/O65uw8br5MAcpVQn9XPcJm6Rpqk1pDh32T1iY1Q68Afi6
cHCW48EwvRo2jgZGnKH88zf4IVu9MTiVYfJjl/vajgFKK9lDat5PpjGLG+UMKSIjiK3Trbbl9Krz
fHlarJoVslbzgKfLgr2LcYggB7pfkX+tjA77UJ9Z7Xy/QCxqd72nIx7fVhfRPnEQuu+LSUZnfMXD
uJmM0j8iD9i71kZrP89+2ya7XJFUEZdjI4cYYxXeS8cYywo9Wg0nWI5ul/PgByzhuesqwtcz5n7U
uUXQnkgfSvKOpLyoOZUm89ru4JCd5uMrjaakOVStPWFALfzpbhnd8rUP+t6Ig7kytn3fKyOuoI3C
93Cxe+4KFD+3ysbicVLPLlEwJXGNzV7VRVvGjL5N52LRCaVJ1Wf0/KI+lOdNRSoNtS5MuXNcoc3z
KEufGoTbx7pk2emLKmU6XHk15KKTwWvNA9aV5Eby9IBk8ETQPnf4K/ANijGsd4bPYn4z+6PurunG
axZJjcnPipUddvgXk9Lx7jssa9hwPJmd9jj3wlj51SIOTjQjo0qkwCqXBeH0kpAZZJ3MERJIODY1
NLaxUdH9kIED2Curts88Si5nowuspBtfG02xsyYFQsEoOprT0zDRKfPZktakJQ9FFXbF/GhRVTSf
VDlNqsTx2sAFuC/KGnW50jcDs0lijgzCT7vaMtGWA4OhoMRNSnqQy4rP16G8swSyt8djYU/lHq16
+4MWrhGgx/e9u2bdURGlt+lFMY5O/sU3MItsbLcGTxF6bQZnstWBi7MJ+dRJUNvhiwA/Ad/VS5KT
oBKFi4VswMLCruznMdFD2VenrifjlG0X/UqZyqC/CnPT+Q7kqiS2AScnHk/OCce04ILx1NRG+jw3
bXaqlfSvBUicfI9wPlM4zab8nGMnZlt++kBzFLl+CpSDg8BxpSFTntlTWFunqDUhTo6Ax15bO4Nv
E46pWb6QMFSrVzNNxLjqFx0JSSyfqDgnX7zgxyMGqFPVqZJOfuLjHaNQS9MX1JsrORG35aMzh4O7
K0wje2BEimqsaBtxjVUpeOCe4a35LevBBpc8Ga2t6BVEHlESmtAlzXCvzMFOzuEMRcGOVYmQBOiW
wjm3IsNb9kE+V93D5JDicweSR2Vbn35ieTObi5AngIlyBFRNypkvrnWIuWpOJ9M8J2gJDF879ykR
BAk5RYgVnQywXtOnBxCly51ba9PctZYx4TaSYaEu7NlPvuL/bihzsaoOoLRGAsRRVdreDN4rKObv
kzm03v3sl3Z/EHq2VpyJOuRLl96MOjAf6Cvb92D/xmNh5rp9cDFIbKVvE7DG/hReF7LWBK2T5sUz
DeBgizFGU1ADXILJPTCOJPqOwLbjNHC6NUuhdePIdsUlk7HyKJB1eCA2U2GFyoKDBIx3bpGtEZtJ
aT0YphA/qR1ei/ul61l0RoVgXVHCbVEjRyN93sm78rVvoc3DDzOAfXEdfUB5CbGv9Gdo4l3ZY5QG
ShDBHgnHL5ShWboZ/ao5MrtlOSOUikluXYPzTNm7bIBzTZNbUNmlH8QJ6IkuZhPkja4jr6keM56F
+rz1LI4Uc8+Rl6AGUEkbupjFnSB0bNlXrWtzEJ58EEuuWxySup+PhRGW3xpq/m2COed2Nmu0jSAC
+l2QR/7lPFnduWsNNQeImTwtQyxQTfzAFMlzaFWcXLAe95eNP+FkGUMyUQDazReT1czjlwYi7Al0
ye7ErpYgOw3DXp2OVa9ftVMFAZN3S1xUqasOc5S2RVwV/4ej89qRW9eC6BcJUKDSa0sdJ3s89tgv
go+DqBxISqK+/q6+Lwc4ho0JLTHUrlq1EC4CqF0n+R43O12BKfG2g2TYm0Xppt8bgn6kAeuxBo7e
7zgRtZTqzx7K+aMI4iW6qZnKkWxs3Gnl+hinHxEgv3dz9yUHDbeXw74DQjwUiLXl2Yje/sKC7L07
q/C+VdbBfTzvzn6kqECfh8QnTkN4b+VoO/kcyvx6f1Zbzye6J9qSu26oG6t1JDivUXzGJxKthN4m
kHJnzNOU+mFrO6cLKJY8riip5Auq5Ar/OsCfjHbwaEBTFVk1CyaRCXwDgmbEB7OqnskaGiJamTsq
RehJFk7zGdYOH5ybjHOSNxVn/zdv4hT7yqU6Kf72S11+liuGEWKabnfD3zd8qf3CrFzJp7HPOQfq
/mXwyOAeAPanPk5U173t4MrnM2eB8TeGEBF/ameJQJGZJBKP1CSP96uq/9Rwa92+sKOFP6egdq/0
wwXMwBh8ffbpkNjb7M1V5tMb+JbgBu4zg8ninSTVFB0buw3kJRXlD0TEVvMQ2gJSa7mSj74WdKl/
7iIOp8NIjvS1pNsYSmiruPEwrmJzk+z4lz1dko8t5eUCJCVs+9DIWC9XTDgOFW+4Yn/BHA6egsih
uwc847Oo1uX3LsTYngc0peM9QwDDbCm/l2NBI4PxV8oIAq/cHkvG/Bc9D8OeEdAP33Erz3kVlwA/
U4OV6ZkjcXy6I8W98xCVOxQBDBynquhgXExg/uY3d6zWKd/N7FCpVvc8OTheVyJTdpIre/MUhYbm
qZ5+YTzCTwaPtnzHdDxmHo9Y8KuUen6olioBy1aHcXzzepu8B1ASjrwt9Zm4Q3MVZVy8hU6SvLpB
XK454NAuupDrbHKNOeqWhgT2EQ784bTZofkgBt9dus6M8rDTxIpQCInYsi/H08+uSFrvm2aQ4D+M
1M4CeeOBIZcdrPpqWKq6rCKjtkIerNOELzWnxZm9Mn2nLsGZ7+2FA/Re0+5vIPzrn04Rst7e5Yan
ucAhnqWCGo0T9QE1fzlylgt5hJpfF/OCHxyp+u5Kmqf/M7KZ0XhryJIteNhfFseZbxLTCkZ2iwrJ
ySEditvEUJ4gQye9J6K5S3icwmFcW8AlbT9/xLodzUuzO9v+bwAF8ZqwK9nneocIfIiA72Z0+8Fq
KByszITuR5vh1xW5JUw+HQHVV02d77SSAAucWaOesZ3Spg25oH0aNSyEj0BWAmhDsN25mixSkeVI
rCwo5sqJ0Hz9aP479p37k+RSQvx7hrKBv1p5itxKA2H4bVcenZdOQXPZ6zAKrfPOFvpUNlxy8XrI
8JsFj/sc0FgfHOZwuTvYyGBQAmpV/xh1DJ4ybzVFFqBS/qlRWZqcRqxlPa3mnn8YqE3ElC3GS+TD
pzlVqNQvvMr2oyOi+0UXJUrAXK1ScCenVbECGNGevBEEqe0TEL+RBPnK2riUx5oKgM+N4sJHJmr3
VTBSBjSw5QE5rsQ9kss4ko49bOhQ29WveNUo5Fzbz6lk2nlYHCyggW/1h2yJPjCnS0RzTQLQmfDH
i+prJ5cZ7Jc1S5rPu2e3fJ67aHmsZK8P4+K6P1vVVFCH+742tFbaZf2wXmJ+LmNCjcpA2L6TgSoP
oqUGhkiFhTuwhehJ02o+pNWsmcadXHsMpiS53IMBVGoWtKaeWU774a1oHFqhSNLEzZtoU+Q3p0xZ
vLd0Sn7VErmFFkVNjqHCevDiNyPVEtHY/9ynvnykCMnmtXTMMdVjAJsCHGKmaH8NDmgg4YW5/Ua9
FVr4nTsRN38MTU0nxDR5buvJOSeBdh57o7fL0pvwGs1e+LIMqfuTBovlkZ9rfAGB6lyIEYQP9QAY
+UyBiWPOkXXCv32C/ftAN6K9GBuNZyAs5d9KJeKjmfaeRpFt2BYCI7b4Xndt/1b2Tn0pNAj4Q5HO
6uYpoOp0zDjrcHDTHcfLoNYYe6tTISgEra/VnTCU/A7aXfw3NY66kk4mtUyTBW2PcE5PQWPrb9Uk
drzh6UpL48mL9uGnjxjPaxQP3ttchLIiaErh1K0Ct18fmt7E2zEF2Zvkna7VRScLSFms3I1LcCQl
LqKp92jPrVgGhQ7gqyBvCduy+Q/kGg6TJ2T6QBtk9L0H8SayTewr0p9fO4+mDqb4L0Jjp9hBk5RQ
l+8WC80gBul5ZjUDAr2m53XjzBs42/hc0pEiDsix5XoC5qzRE5wA+zd3dcycFmzyY2Si8m2pjfYB
1fekbiCURBXXCO0jtyd++zpYYz4L65dfGXVHFcsW/ikIPGsS5aGH+ehVSMAKycKhb8v2UXSoa62s
qtfFW+O3kKr5+VkAEwkPs7LS/ce6V3wCK4iGWwSB+2mpJ/8VhZ2PIOicCwBRMeW+Bwsc75bwb2E1
1uMPoNTJLxPG7VOBYf4YNs30mY5EAyBXJJxQcQYmFy+g9CKfOXh2J/AByJZAddYeg5nrPNpGdf3B
awtM20rL5iXak/at3aTtbw5hI3GoojH5FfB6kw4Jg4JdhvxQXo1Fc2JQnuQMmuDIjMoRcbZUPVSD
XU/RdmiaJmFv6cVA8YxdYRsq/vr2ruOyOXc4y292atWvfafLlbc0MIfSj5yEnlEnuIQU5Sx5EjnV
Q4txrAMaYNRPqZN8mNbjQv3uaVH+7OWN0PUVqJUFH7HO9jQS5/trAoucQgYeVauaEWW4ZpsJULTu
6EH2hf0v4ZDzWLnKQet1xu3FW1rxu/TNQGzFMV9YVzaw5m1XnIrFKR5D36nbY8zwRp5VPYn2sAN3
rI/haOqsaUH7fdnXvo6PS0AN1GmaXWSCvd3qbEvc9mM2hco7FdBKU2v3SzmEw3dstvJU10s6fq+0
t6BZdU7XHAnAh28qceiVQaR0/80isk9I58FwCxZQNTyPRAZYDVsxXKa0hIfARWcfMzDydnpDGoHp
FdayfKVzp1EPrU3V9iBxfssrZxn9Qh+Xn3ztqZOYXkNvJLVV8kfRK1i69IzcESRnW1G69EUP4fqg
cWPA0UoAxp+TcumzWsBHOmwmpI1lZuxiuFbBMzjrhJeFRbhg3BU1YXhyF5NQi5NudEwRxPQqECT+
QlDJcwJxaFqv9nIUT22CDKkiepgrt4PzADC2BelCtJwjph1D8bRyRv5d7MlUPbfzsg5XMVIMAhAO
JjcdwjyILHmN/J6KSTGAwdhOZK1evEPfOlHOhZJbF8DYgecbmFZGZ279Lhu5ejnsX48zb50seRTM
y5E7oV7kgZgnKOakG0I0aSeoYZMrQ9FFlW+E4Gm4cNK1WuDxoO5mkZzW88rb/76TmIU4z9dfDnbp
5zmLtQMKGhH1vzSoPFrP5BR/8m/NF9kE43XD9X1mtmR+7b72v7upsl+T+j6mEpC1aCKGaUCl4Rjs
ghPStvW3Opr29luLp995TOJeTm+hKJl6+pXxIwZ1EWXdzRi9RfOw9LemFl2f77uKH+0y0U7JGXIY
38j3OPFlBMpFZ3E3kmJaqzE2PwpV+MNPUaq9+7urbbcsRDHXf+FVdX+aGkCUb0G6Jmu2S+oV2PUb
vf6Z+xTbyF4YkRzXzdRRtjHBY5oZMurIbJEWv9GpkMs4sKy/Rk3J02Xg13nwRLw+FZAv5LNdI9Cm
bDWoUkYadvhA9d4x8WzY/ojUFP2CucvlLN285gL0bv5vsMxQDqI2oxphJTd7faUsbCmv3MMDvCq+
qTLMiww5en+uc2ho8VMb9RuoBGuoc5iSZXhh3uB6VFGhinxlo4lnVJ4opvFJBxVHFFQN84HzoNhv
7jJ059AuW/Rc6jFlTFn7oXenguhxeaLZiwYOD4VRnehauGvr6B4fVePzlO7lYv5BYdr9m1r6Qd74
UMUDwwZAJFM3wyuFj7CLPG3Dzvu6Rcuw3dZhIq4HO3b4UTCZRyf9v+B+/053TAC+AfGyrmZ974fO
P+LZsJ/g67gY2SpQ8tayWizXbapW74q5WV6jybER0zp0iiDp1uY/xHXnaNLRp7oalpw4w7punvYw
qDYuRyP150bH90+Bu/yMaHsPcXhfbNQ6wNokb3USh8vFbydxNK5L9yenTnqwAD29F+MU46yLC5sc
TdtXztPseGt79SJnwxu2eEeIqe4DE9nxu9VNzNu7LTa1uddM3hMNAN6XhlzMkg9cHzgHWxtGORgJ
lbuzwMhO6Wr7oTfXcfcDE9owJyoK/ARGM1CaoZkeOIozONtIpVpKtceo/QCuu/9yjdx5f3AsfGPf
o90jZULRVY/bQCurd+Fw464urTRo0Z9l28nq1LXBFL3s3K642cdqgH4xzKZ656YaA0uKOfpdihJN
B09W2i37T6X2ILQ546KxeizN1pkj54g6jY6qkNziHjvjJ2t9FPO4AHzfPXAf6bkeohQoZLysxG+d
RmnxHyRImtI5sKDBaNTO5c2V7BM7iFiqEa/0uVUyRq3U437DiioUq38pQvMgCc4mA80N+Dz7q+TN
XD+bsCr912FY4uozAmTfYgIASYaHgzcj6skf0+P37PvcrHMVTYs+2wF0L3TDunHPu+dOCN7Maej7
U6R4dIbRgSsvoC53XI8OFas4WCoFLWmmwac9rcKMWHBq0qHvEwMYqFG8mrL+CrWmpH65axSa/Q2C
uUOhyxCGAgIt+BCqy7MFRL4j7z0pMp3OKaK0RGeFDHgJrcMJ77mv4WL91/PUcMq32z4cK44ImkNx
7KMl8biIcH2EVN4aBkwMy7gioGFPr90Wyu0VdlrdTdk0tUWZk9rsRJxvwhULbnDVljUo/hGZ7eJw
d6VHBwKfaehybD0OySQ+keGSzmpzkUjWW2bE0hBt9odJvrByEBUmD6oZB9KCVnsUS5JExlvOr1GF
h9Khzt0ng7u2CrBmT4VZcyuogxucrKr0Ev8dRDzHH9AFA9oL1m3qjmsf0UTW1HFMwhkJe3+Y6HZj
e3SLxNO8f+jL3wan7vQxoXelPzLsZ3HrqamIr9TteM0zQhptcqme1/W6y0QXZ7o50/TvjGmnU6Aa
uUwPF+JwQ5AT7LYpXQhbeLcDDeDlw/XI8GqNbxEcf6ByxeqgCTImBhv8EkjqjixXubaugwv1c1I9
YCDT/l2QJm1JiUwwVH/mmtnY/bDeK7oaKY7r/JCuQ1eG6xfVjKVHRtidg/CMlYZZPCclLdyzRI0J
OI1jMZkPZToFYX+Id9wu2RD39ZJhWdbmYXMmWR+hZRaSBpm11NThpOVmzzoa3OA4NzTaZMD3G+Qo
Avk2ObtzFc3FmbVhddVldnmJcuVMjIPbxjrrX0Yw7VyegsTQBMfPF85XCeVTva1rtbn/6gQe9lfB
WzH+N5UOg5V/IQh6JsCi7wVDLA7LewoDBx4r7IYYKCY7kRuygzrZhr7h/J03qknyBPhZc27xl8wn
R1p3RRJGCmYoh653GEvbQp5uQ75j6c9yuy20YjjP97j5kG2716SvaZD2bKMS1hfdzGpc6+F9iush
/eeoqLIXOY/u8NhWHSfUsAAOxsS4kv6vOupchl0Rapb3UNIQ4jNKDef4n+rAaNCvQ2XG0UdcVk3e
7L5vDlMLLPNpGUT/1aX8hazb4KXtf/Xm6uFktQXqog7o7i1a0gGbTekN133DifAVX2xX6GMjnbAG
ozg5/mmBlUELV9xV7tkZhpGusKEw5edAu46+Cqp2nJ/3GUF0VWzY8Q+WRzy3yUpZ6LfCgZj3rCaI
j1QNKq9csoRulf0h7TYF8snv/WE8mYq1jt3C1BvFJNKhco1qgmocjoWPg/eUqtIVeTu31mGr3OX2
K4lU6f/QiKHhI0IUh+dD6rIFvLcictpzz+XB2c6eNyo6aaJd1XvLihUzSGYqmKZMUV38Pq1BE3MJ
Cpio69oZM4Gb6P4U72C0qJTk2Jve0HIGfd05H++fo+BeeyM+S8MEXqp5SvNxseN2xafjT0+LIUf8
j/9aLlpUpg76OQGwNHVXpBEuZ9twRyJCB+WJ5OpTJPV1rem7OlVoYcUJc2LTfnEHt8w603NLYE10
Igop2YcXbhVBu0Jp6gt+Nc8Yefv0e9QPk00zql+suq0xrIybwrpQnH2Ptfp1i/ifS+yS5KsPtaso
tjmIaUg4Y6USB8ErlNtgynYxlzOijvXn4hqt5dCd2tVrab6A/BB8Yf3AVHFmzr53X2o6TtrcLpVm
OVdt19nH0kkWl7P3UnUUX4L/Nd9Eq53h79JJt/wbjZNpvrAiD0yiRqGosmKt8R9nR0/ihFDZ6G9c
wZLyspcoTL9iMMVxeMKu3DUvPOTr9LFvIy0ipV0FHGMjpRaPrbfCZuSIyfzMRntFIxqEbNt9Egxn
imrBMJb7bYdZFp4EdVjePxFvI3w/VydvIZOAiC5b8RKXi6+wmNQh3+RLbbuCfANn1mnrr128mO0U
ae2CY0AOnJZfy+jBZOM2HxrqdxbjjZRhhNbK+gEZRC4TDi6iBS92T/icDjtOk0r+bpJqXxZ6AYat
/Q2WnkshMlQ10NXSLpz7g0cvacKN0wuqFT78yQBjbNx6PWC4pr+zIWrJLMr3Gs8B9tUJ/UXQbDX6
5/U+nn/3myEZL9Kwk+LFAfzty0Ofzn39I1qgrIzHhL7We6mmL5edVKrLnAf8R8cg/6kMPSOeuUVB
yMArg3HjdcDXB4q7wbrVXLCfjO2hYw+nCtD37docR93ZkpH+oiIOqyANk+2khOGLphjq3urFkOuN
K99lxhLhrNugYH6EwrPeYd5VQLJdzj+WSom3zpERRaDS0Y9mGiMBOC+iDL2nbCx9dgIJcW8GMZ5Q
v0cHfHcukjDZj3PS0elGqc9q9DFyZ3eYGF8s8ktBNZZ3Ig3TdH/1guz3gpfLX3/45l6xlempJMl5
UDH3vAOwm6g7Y5k0PLSEHjwQadYV9hG+tngGZ1mdoGRQbw2VAlMnVFonc72CAAE4I7BGjifm114V
6aVIJmboM+09l53g+fOGL6wjt6KBlU/06VGCR44Fat7+RdSleJGgm3dGMVP9Y25qqg6WILqFQVQB
7Ezn4OqFjvMjigT/HDIt6wRo7m+jSeO8iqT7i+OmOFPi5T14fBqZu4yhzSCmpyczMPSL+lDcZjds
c2eH+pfhLw5ee6rjX6R0HBq7dkN+3aHcgMGiDZ/LbaZQFYjQU0qbDYNjNOjrkCzdu3vnTlPrFH/x
fQkeewdkkSHV+hOXbiA4CyvEt56b8TEGVPoZYyPOhqrqz3E3lvn4/5qEYlU3h9y5xs42j+9cmnrE
M8eTDGVTSAqdNzlpNvpjnCE4tp913TNWjvvtnxuXkX1htFNyQptbcZFNIf8o2iZ0FvKM31dL6f9u
xT7bjIgdHR6R1fOJv3+vSJAxb0VYPScmqH/CQMfZ4s0q/MAwiy9D2IjTwWKC6xz1SdYVsngkeYnE
6JQYU/y1gpPkzIJw7DCNmC0Hg4Wm0PCPDfa9XI51dzRh68MbuntzkdVhoNuNfiU2BZf+Ca6dkJhp
1JGUF8e0HK7zV1eH+Hb5huVT0GzUt6UVD2I5t90TNO2uvnq4STIwHpSKj028jwd/cHwoyzP5xxSs
/XOkYZ0ye+vOFCsDjeo1Vhw2FZ9HY9qCgyz6muphRIoLXWLRubFJybQtxs6dKvREpsJI3XXLXD6T
QVNxU9+ww4dyEfhuEU3OcyTFD6Ss5hSoejsHyZ6cmJIhFhpqWbJtravrhifjxcZ9f7Op5LReL9GO
PomLVT+CdepQ25ruvXUY2qMYJDt9V1PYPmhQRA92Is8kJVfGbGW4i1ApOzxeUWPg7tPBKJjo7BtG
gsTp91PhoxsBlPPVkUlh2D+jSAYPqy+YUjR2SnLHHxMn5zLf5rgJg2sVNOqyuA3IpwlxFo7VNF2N
nscLJcT6KidUybbvCK7zh5+YZ/v3ynA5TXYR5ItGFebOkMgLfaLry7Q21WORyPTJ3YsV2xdF3M/e
sqJBu1EUf5FdiqUMLJa4DMvg3Ip4ExQkywlmPrnvUVytP9QUF2Bw+BgKp/3qNnr48Hub3vxt9o+t
8hiMenYvL5xamWoUiwyhipnkW9yuHDLpZBGl9vbHEenk0ay1GhjfeN7jWsnxqcLO8plMU+wf566h
8qEjspzdAw7JRegUor4EJn4jPsBb6Jmue5lbjaEoYZORREtDcMuefJyxs1QnGudVvi2JMTeB4yXj
4EcHWTJv+rlhovfZB5j5tzgcLlyM+xOYIEoMAaxOfrbo/gfPc/NQFYr+mJrTxpHakuZpbIvYAcxV
R8+azQlvJ3NOdglmUhfwCbxuEQiur0jR+6Phhg4eS7Q3ptrzccBMCm9oQB0EclVQptgur+mY7ACX
gzBTyLSnMLhTjzmiPqbtTrntTodNVnkcnF/Vqqn6LPapfh/iZH2N+Rwydm2QKh5rzl+Ll3U8+kQN
zxNWuV+cv1J76enfyod7VKwn2HGh8YPL7aGLVJ3t01Z9r9lnf1StrST7jTNybnKZtqVxunKphnFc
5cuqF0b5Ufh7nIviXY6zQCvh4ILSoqbUvwRMPdrMjmrZjkghos9jZluvXJxW7gNh96HwCj8EY5B+
NYmvw6tCyzqbeF+Hlx2bi3dYU7F9lEXvPpfEXBhQjOmbh4Z0dSH00j80NnTArirxTrZwxblEb/6L
ATMMwVUp/Y4CqZwT1cMmzQ1n15V3tES+3G0taNBW7ZLPU9f/DYEhX2UUOjf2/3r+OtddkOZL5U7D
tVYYdY9jDCg1xodJpq7dqCncKin5qksIf55xXvRMGaIK8G156r8F+NPH3RGREIzZ5XWgv/NYlU3f
nd0plfZc+oW7f3Z6jGs0yY1/f+EX3wY5+pkwf8oNIh4VYxVzQCb7uH3czScZUsduddUWr/TRoWlO
rcw7BsFhUKaKziaS3AuZOJyIzVvhMnu43/C9AthJaCzXyMIt0+CB7W4VrMZxh9GgsIZyAt/Br6Iw
d7dV7ooRAOah24Hh+hk9vQVwNX/TaGaBDatHWk8kVgTmhHS18jsfv2Mk7zitNGYyD5zA0uJAO2Pw
GtJkOrw5aSvckwMRJLkOSFyCCyRrIcWx45ZtocEBUsTECPKpTKiW25x1w79MPwP1oGU4t9+k4xUS
Yx32+ZNm0SFrqA19IzROgyqkT0H9EFXMRTEZgvDk1NWo/yxcCrM27Sd9Y+1yfrkcNabchoaf3hk4
/CiMn7xcE4vIoZmWxmDiLKnOFLWI5aXY1h0Md1e9ld09MLLXrhY/Rj1N0/cEXGKTw8clSCpnh8Bh
4yQMZNmnOALHiLTVg8GfWR+KWtydh5tfTNNDVa4q/ioFv4Zz6O/p9K9blsbBOsDvn7PqxLJPV6qa
4p9otesJMQPTaxdDjWErGdvmm7Ithtt0ZUqbw4ECTYjHd/pNpmbU7NY28r6MMyLhnddkelSGTcVe
Tn9rPFytloSajq7RZJMzSnnD8IoKOX/lUurDIzRNfyMV3Ui86TAeXuXW69Q7jMU6YKma2P+/QbmL
g3y0JBV+h96MXNnEHR/IzgTdoqCVQo+H2a/SC2cQZ+QEpVihcncdqMs6xH4hRpj76JE9+Qro0mo8
Nht1Vi9MR51TqOfm9xyULXZ11+1+lfvCnXWv0FCAzYXFTI6q/xIv/ZZZ6kYjUsi9Si/Sq4aTMW6z
PTqIrwBUZHOvsITRsv5Ow5AmEuAG3cO4iTp+K7Df/MWAvNbXSHfTxsSODfoejyN8MZTl704JxQ+3
N8h4mxtdRBjVf2tHrTeGa1F00alrH3H//nVVnLBQ1XEV9D+oxSFDh/wVduBv8KneWVN7zPcMVn5k
4Zvgsj9jsRokSGXbl7+nXYTqbJxYBSanMI1e5ZrInboEljbRNpvolsV/zpUudS/wzFwFlqGb3VPX
icLBBuMvG/dgIlRYs5okbavXfmXefKb5U3efjh4tU7iJxGtzWiD/2Z8VQd740HBsH7Ou8xfSWjSo
8NzFA92CcQrWFpia2Ej9rRhy0M53DDuSnph0CQxaDEUjitvePPe/R9eT2wO+6Jh8R1rq0Pkg65H6
HYeZdUn/jAwf96ex0dh9ZvCM09FiAWueZC9ptHCXsqmRLHetqIgVqDBHAAOUjzklna3MoXHeb5dq
pphFZ1aF/X/TrhHzbuuGJ7PI18jv1C10urTYMwU9L3YxBoBi7cJ3QNvG2ocodmZUFI5dZvfzqUD5
xpyytv32LBVprSFjQCimGAuPFoIADzp4TzmNhxsYpdNt86ja7fdIqVG9wxNs62MUJh6PMaeXqBqZ
e9AgcG0aLX7v/KZavpRLb8gxnBJn/kFb7bocwp0R/YzlP8DUNMeJxbgk42CcTxTa9PooF+pneSU6
YfsXbxArX9b4NFo9aTNuzps7yDoSH4hVNfD/ZJbpuRKI69yQhJ5xR9PPO09gVQmUPZa4lHVBsbYs
u3+6Ac3w26Pgg/tzP2H4demzzAP87G+UO5TBjYuvB1EkRth589WIH3XwA3d92Cp+Pe8zYvh2FDhf
zaEoGnENGyxQBzh66FPTurknb0YgxR2/Qbex7ThcHTJXD6xJZZYszKZu+PRxEY7l8rthqpg3eJGC
3OfARKZprW+xLFb3NKe9OAVT7D1STkKObh41a9BRBXUxn0JpVi89bUIoNlFSaeFd+LByvY6jDO9l
pgbXrKmd6M9eD8Rx9nCuf8aO1udl3S0EwKCLQ6QihAweUstsvZ1ldE+qUpgAVD8BI1uv5jS2et5Q
e/gAjqEw+mluiT2yKAz9GxbY4uaP4fBuscYW3Cbn7RmExPSpFaOBfPAHcVio1V4zBrXj+hI4My5Z
O0ce9iccsOaK32J/aIKAUAle3FYSFGObRCJGIQDz2qVDfZ7ceeaPml1fZ4D+L02quIRpagBfUfej
4UEMBUC51V2rNyArVEyElN4++ROeFC7RjE0DRqJLhvin3JfeMEi9jz5xrDfcgr+MNDoQdm3ngFom
0/mHsk3qnhdbNe41kINPLSPBmOnUR8zns7gAjDDGfvU98OqW0hgDrEnKhklai9nceY52MFutwcV2
FFUxuDkkU9aMCcU1q+hi2A4qUeV46oUnzROcIG5xRN3Ujl2hYRRFkGjjx+Xslv7YpDN+jWWXlBls
YboEoFKp/doFoIXObCbrLzuQNSCDg0tnhI714afWHTJXOz2uMjJI88OCg4sg6J7mU7NUSz62m7gi
9gbyVCh7L2SUjNtqxuDforVyE8LFxv6VIYndhylOly+UWYTqGof78tVboxiRxTH1ORwLOZzclPvk
qYu1uKiq9jeuz14nXhRKymvfVNNtEusUPk+xnm91S1IwlJyqdTdvV3dv0+uqVXQNqTn6HVOsgD5B
M3YmRDO+cjvm46LkwHTzMSLZ8TsGXXoBlB9feFXkkdvKygFMIbrdKsvd7uoRCyGo2cx7+jTOmAQv
E61L8uQGYGYxnTnMSR2crdhlipXBOkU+4Tme5Hx0K86pbJrL9FeXG1db7vARyt++0ug8VeNDjS7P
2zxq50cqGdu8ex1ep7xYFIKHINJGfkMyNmaf9rk09Po86rhac7qqGPXqcuTUtICGOvohFgLUgtRc
B+OFDV3EtfM+pzWqTjAV6F9dbDhejt3Eyd13U/rVVMHxmqDlYQGO8wY6mRjfttkeIm7pWjC/jnkt
nLo+7Y3T3exSzMcVeMM1MNq+dYQfM2cucRn2y6yfLS09N81rN3HjbOM1p4Z9zqkd6hfmxXQ429Dv
XiaeuSxA4LyX7FbNbW7p4vXw9Tr4/B28mxGiOWjjTQcfhoWJejAdi7NMHOxNVbVE9/F7aVCAgxZX
EULP4F7nRNdOHjlTiq3AFON5Z/x1c7DmcPY2BIBPuGEwOO9g1558sNtD1hFJJLpU+5gCpauZJ/sm
Cu2lwiBO3no1CacMX6S5xwThot3VOzVBg04mvcL5Q1BcntM2kj9DOuvtYS/c4OobhSGmp24sPvio
iWgsQfFTkCv6RvWGcbIZ19SNhNlwkqEBkErZTv1Du17wHvphteMQYErxbXK87aom4QWnnmkRN8PK
TzU8beYPx7CS7f9IOq/lxnUtiH4Rq5gBvkqiki3n/MJyOMMcQJBg+Pq7VPf1hBlbYsDe3b36zxrH
8EEB0KqONRFge9vAKT+A4pt+a3UtbyX0+NgsVIXWuJkb+uKoZVWdVVP3iUJ7Uoi5DwXVZw/D4FXJ
U44qet+N6C/YGUJmqRLDEYv8BrKIa3QaxA3jX7vJHeyz2m4ZACeKHn7DqVmS76Zpk1vUBO4yOp+F
xxCShoSxWXEdhwLXWg2QTdr3Y90OVGUPWCGsZUYy5GlQvGTKboojJbNh7KAJcfgZ3R1i8sy6DHN0
YYvk2Q8cBuCBaBZGsHrO/029Hmyqxtj1b6j34KFKeMXayZGQYaa8xd67+AaeFwCCxYaFmn3odS9T
HpttzZBD0OJXWitxMNvIrXKUvrcLJw/jtOWxsVWF1bAF4chxIWHcgSRHaLmjIKZ/mxQ9CZtwCDI+
oGSCalqx4XIbzhv9UAXbiX7ZJ4beTF7EMMD0aXvvVrr9XJwjshTRXoFP4g8wHekkmwYk9Y5MAlP0
qtL1p9nr52ZPcKjGxou8Cs0F2ypmBRIB9iXh+lBHnAfjNz6C6kaLJbjmQehXytaITmqqZ1tD4WAu
2BMU/h1ejyrdZL5im5bOrT5OQ9F8tx51dxvW5suJf+3deW2DZ5Zv0XLPggW0cwHX595NkZOdLU/X
R/jU3QezazPcLiqal9PUmYANd8dblDSJ8CfSWtTPsiWH73AersMqPU1kvVptm+KkZ5r7As8u/+W6
Ybro5qD/R9ND4m9wyihCr/Sh8n6yKuOeobwU7cskBpuDgh+lFKPVXZKTCyhRtmqj8EJgnSyOlezL
B8tv/fRQw1KK3cmZiFE5JOvUq86WNbc3tKOEuMvqxQm6P0JT6gbChwZ0LfBt77S2Q1gIWFarGA83
pxHbNYM6kGDrxAbkQMlhsB71Ef0uIlMDLGTHW3u65/Da9x9kRkieY1Dz2pPk7CSPq2/S87pY81eo
WRcvnV3jEoqSj2oh8fN4XSJPH0qE1J3Rtee12zFxy89iYX+xYXxdXx0cNVzRaLy4FxPmsTs3qyl7
K4kzYJILvfzY18KVNHEN5oZfEfoCE0L/Dxx18uqujmafrHD8FVXu+gg9DkwCTJjlSvmPO4iDQBNJ
KtACXUpOA+tMSgwRf5G5liSxL10/eTjmaDhM5R6M/YT0LII7iucxnUlMH6KAYqed1xjMd3K1oU3o
yve0v6MINIkOq5v3P244do8DnoR1s1Q+S0cuBZT/CpPpYymd8KmpND052HB3Q7M4NNeYLub5UuwW
V+LVHXCSzS+BwY4RrMVwwEsXqSdJV112kwmgfgePF0DB1rVc1tMUgPCI04XM7w55yb3VNSqVRTbm
ROWyTeBNtAtL3wn1JmL96wGK30OXGO8TrHbnlMX4rwVC5qPPABHw0jIJQWWJywbIdbS3jX19bGaw
HBg4/BbFJ7f2oQ50eISYb2LSUjx1Jsvt692yrMRJQMCQj9F2PuL7HfnsWuISC38u933AL90iL+zG
dJR1tUnkLGpWFTB2LLLznJgO+DWWb5Ho6dgrA1SA4yx8G2om9JZaw+k/bsQmI72fDneMla63GaVf
PV2bQf+AjwdcTyxaNz0NmIe1NcMFRwviLoD6NSYR0N1T6WedAlovDmpeK4y5Y8uCL3URL2M+F+t5
GAIy09mKW7WQKP6sdoY2NkPI51oxCcQ26YQPO+Xe/LfYnba/rAXLpDusGL2dJedUTi653hlh1D2h
I3nSED+jfWmGiCkqtQOErpT6obJaZ3Y2zbQd8HI/98w0R60ywzSTNQXl3FGLmT9YMIV2fW9Zx0o4
nCugo9VyT9NdNOxWxU6ceHXINxtoGXB8KleuMv4x6RY98fFVUX3Xm0ZfEr7wW3xDBMwqSsK57ii7
3VKQSTiN8mzizHKoz4ybPrjlTP7RP0Yitde+t8WF0yfxpG1UUoAb8Jh9PWHgJGkAKi7wureiy3wk
JSmmTclmpToGoiOIW2a64rkgCcojFjdhX2yER7Fl5/gABBhraKEUCADVi9MPgURQ5dtDikdlOIJi
o0TXEY1D+eTgZdGxZpXcxhV4FqwvAlWdLKwJI+Vg554y8kEuJBXE5qBKD52lbOeBnOloLiN5kvs6
K5l75cSS/8EWGgc/JkkfVwO62sGx0pxlH9+8tZHEVxX8j2HeFkWx3lPMqfkjQoI8BKrfZ8SyF86Z
mBl9PwvrG2zN+XRrj0uJQW8a3eJQd4OkA1gGlr6FHRY5t/1qhz5qpYvpPhko8QtY3rxjVi2+5qg0
UDldiTmWd1H32lvMUTbvbnrAVnx5+jA1Vgb5wAkOZGRZPgYopGRfuxljolvclGNSfuZTJf486YeP
VRoF7mV16im/YR7AyMjbfa53GbsEFq/snu8aWDO/0qvye83X+YiFfSDkLapCoom59Hluw9F3khPo
F9d7FHiRvdhzhx4+AztxmkEbQgzbcMLzgnhRIQvZTGQUUHL0dsUGuYFaeRAo9mnuE4vDejTvE/7A
/6oafg2quRWlsUjzkVmgd4gyXktI5H7JOfGResFi8iZm7OoHSUVKFws7ik7LWMiD52fdfTuqfOSj
AS6y46cZiBRhzjvpZlr67bSs4/tUrt2/UKq53VVLSJS5CTmhbUQ50lPdYirYzvYKLqHFAXULWD0w
dzPEbD4dj9KRnWh7FGWZCRbZSYKF/bLKtHq0RFeJi7V6OFkCLlpxsKZMn93VWuJ2ccJz5cnkl+pW
c30Kh1rcQBb30gvMq3rdLbatxA77btWes2qw76u86XdIlskjUEn9UmIp1puA4sX+hlLRVEJMWq+d
LyVWv3DtyUtto9qi5Gwta/ZmKTvt6Wsc+YCqa5AzweIeKLs+osJP9ylVjSCVq7qNF+osj8HY0O06
u/YR6tLifiDWS3zVJScHijhHUsrXatMni4ne3zL1S3laimA9omotpOCU8Z8Xf0yie8wRTHQd1TD6
EpG/gNlYW96uNuQRaJBDC3cBFHvnybJpurNcTFVbK5Fu+Fk5s1e89I1u6EKjrdktiGNFLufjlt8X
tdyh8W/rqcx5Ic3DgwGLg+veOGMk78qEShadayh/PbsVfly/DZ+x+EfjI+58wZBO4Sk/KFs8lAr4
Z+oRqueqbsiLlsZnxiEcwLfSl/9sjnb+q1d3FpWNiEhw7Qdjy5tpghy+bbMWRwWRfGruVCATRsQc
AMOf4xu9F7Kyg4ulBlwqZKE0DNvNWK/IWBt2RGAEN5CkXOxWkWfnGyXG5cKNouIg0DCKqjnaVW6E
/T23x/GwWmwUN7XyoQg1XlQme9wawblYOI8DXAxva4IdhCoWL30kt9vhL3A4JIDIDS5V4obf0A5V
43NeIKfy4FqESo4Ao0gMgD4gCNxuRmz9FWFKmrDNpRRR48aCHFS/M+zZQT44y5TfjkwQ2aH2Blbe
hWH9tWlLQO4Hr7XIAxeDErdl39rTFzGZwHtV5K++VcAPmvV1U9AOz0OQELSGsKYm5/rCoc4Ft/tI
lcqCF/nksy/aLM5QDWcnpK5iM8Gkux29FHsloB0fnaOZl+BrnOnzOaaDYODG64TCkemQ94ZdNOPy
t8iye+4RuGhYQtPATAhSu2RxvzRlKf5VQ9MW7wgQdnrE2UA1zlX4xiuiwpnebSco+r3sPKbdMuh8
f6cp0pTI60KdfE4UKNJup+t132Po4tb3SbZIe6qjG4bg1fC7yvU7ZJS9bce8f6d5XecPYgrEHcuh
tdz1ppc9PB7Ur25LHsP6r5763rmCHWmRQZY4SLRB67YS6xxj8awIjAoczk4xHHtdhjtgQhTHlBjY
C1ykre++WmON98v4tfgGUHAd3Caq24tPHTkzouSCt22cZw7UIbcGJaDoOPBleIS4LjnmNzy1OL/A
dPFo3sN9wiWqWN+KOLKndTzO13JCU7FYfvfKhrUKi8WSBVEwJVic6vW2ZPMD1kvhotrxy7fkcJOI
vcxYIH73PTcfkYunMqL0RJu07gCwTawlOmey2pOB5TpvAoqUIjg4RFLvx2Zxh0fLEQkmyTDMcY1q
/pMwd67Gl0E/civPj7CYnHNh6uohmCaY962dBL9s+OUFr/iwq2Ya8kihcLIE3Ya9+4ry0uGHq8br
RiS/6qDZSmTtzF44//S6SAQbIvXeXUfRt8fqZK7L4AeBH5NUgrYGO9gv7726FYRWXH/+gkISXdIS
/2S8EjexSWnay2H2OTUc5tpKfCAtnQpi+sfsN42fnoWi70PsS/EBD0duNAEcrsvyGm8Spon6vAaT
vlVFZV56iX2YREk6VQcYOFO5C4q67jeQm5qnlXl5G0xZddcjfM+byJHBlhLAFVwE3jSBafAwYNaJ
LUb9/7j9SUUBxuX05ZAGBVg1yuTUzeMsj2OpUNkJfq2v3Wqm+RDWvuU/0W6EdpdiXq22NKPALMDN
FbKOl2AUPomXr9ywOg2jR12wxdoymHfvkh98BnZh84SrOVKcwzBLyMZmFgtQf9aO2Rqp109M9cM3
Q0K5sdVAbYFJaG1CzmGFmGJX268MgM9OVq7sCxAW7P1AwKyIa2TUK9kIO3my9xwbc1zhYCpFWMnw
jPPiDPYDD6jusUtFjvOMWup9Ixt1mR1ef49EmIx7iZzKP/u1X1PCLtDKTljde+/GckJ4S9fOxy+q
VelOIa/ddEQSrKDu9plQMrur8EkXH5HXhicVYPyEYDVqAYEhd6YnMzj1q2w581VROsboOmVHX1dL
c68I4dgswKV8+33K2vknqVvrOOvWzbbrtCxPlRWIAbFZt/+Cq+12O1V97z4QLPCqPYdSC09gJSA8
UeWXLXGaWN1txVnmAjkBzSDyfK3YE2KRPMl6TGJBLRfJZGZQjlyDnOru0A8MkxjyV59trRXZj5UD
cjvdLV7V4aOaZv/oEPU817jsd/DLupzhY15PJgGIvE9wJGKTqrnW8ehGY3tKmzk6em2UPwAL5/KQ
o9O8tFiyfyMvkVsX79Nt3un+vzkoPQevrYGxkdr2hRepQb5U0btN1JKSWoUdiavLny4G4/q5ZWO5
BTmiCXC2bJwf0GpICDoTmtw5ythPvlDhm+NuotBurb+W1bL3yUwikiN6YvNX2yCV4sztkDeYhzB0
cmhvu9s5teGW5hP5HsWOw41lGK3vVTnWf+UyWWe7sRE4lPIDHGY9R9LISmnYxM0ePeeIE7dd25Wv
uRkxEPPhQzkLuCFMmNj9robFJF4KmtkAd02hR14xwMp4zV9gHBgGcWpQo9Wjwi2PT1b01R9sBOIS
mT+zDPVscX1QLqhj0Oq6nzXq28c1X9afzAj/1YosS9zCamysC2uTnJsFNdBj7dF4UxzYeGxep9yX
vJzYrVyxaGa+QbgXFLKXvBRPdS7MKWUDGO6XQq3WriKRceDFmqU84YvxnlexQslOo3ovq9pZNmXn
FAcxVmOxL2h8vg1MyfvB4hwE0pErygKxGDU/rIghjkYELzBC6OsOLBv0cV0jVom2gR5B3rI6cWMO
+MY8depxe/qbKloSN04aDEmgq3pehfDNiMqk9HuHOw1pI0OX8Ypf256yGMu9uPHwAXCO9iO8vb2b
4ofrh3DXAq63tlwMArEsiQh1S0Cp5w4wOTgbYEcNgVtCNRzc0NKQiRySUnvSIvO28SXby2nOzXPR
qIwUW0c6hyq+gaN5sizF3h5JuYejPbr3YBhW9+D0tc5AxxPOgKMVZi8d22jQOE6vsgtnjfRiMkIt
4Eg5RPC4X+2N30VRQ591tPb38BVxXkHE0/J27gX6XrPUyju3qOpcu6AXsXBZqVpifzCtulmXhe7o
PLUasm1eRGA+QetatmnokaQeFOBb8lQ4C3d4hwdvCzLj2iRpp27zT62yuQt5fX15hZZPs+Wbo29N
PJfKDCOzY7tzg/jbItP7GPvvirZS3R6zjLwfAqd5W4OinOLOqOmZfaLIniKyLJTz1U1um890daIW
uJiM0B5CR7HZGEYi68Zn7/CPfura//IZNf5N1UIslV5D8SlaN9+mGEgkkfReIC9Vo/foNUEf8FtP
8/rCOdm7vrHY2FS7NNSrOFYMWN1raJK2/6uMTPMfJoyceIOmt+os157QOcIQb16B3rdilK2kv69k
2oALEbX8101B9BakGQANlG5e+7gtuC5QWbV5YRnInRkPpCDuAss4yT2WQ4yI1LQtiMZLLoP3UFb+
42w5ZXs0qlpOHmVCR7gM7bOfG4xVdGkQX9QT9ChF38CwuXaCnosukF+dAkD125DE+Gl6HqOImSHN
C1NQR91dgs/CO8EyDBqcZZJZQBMGZctBu2LRfTHWqeWPCFVb7oglu/8pegzqB3GlfNhoAR5+yCYZ
mkOPW4iIOOVk4cYTiTwXPHkvAf3cIRwQ4X4b14RHL/IwmYiukbGXhFzl9IY3W1uIycG54fUxgAEG
sHaOCM0AwVhPBa6o+UONfqg+4W24BeecJTVf2lXTxFs5D9/xGkz6iSvF6d+ACCrYEXM0DHI7swUk
wN2WDzwjAMD0U4b1Q7OyV2Gfxpo63BvFOZzS68QBiEXcbfSPdTnX2Skr3PQflnY6NHlSuw8cXMdz
1K7iuveOhp9S1d1HV8yELoo0VUcSHsOTBhRw6GTffRugT3cK34SmCD3Nca9YbnQJB3dWG34KG7EZ
PySwKk49xQ+7+MlJ9mOBUYUgrScb/ph8CWLU0SAB24rlj2/Nq4PpL1lzD2hxi01w3EUFeO1Pntz8
lSsHpoTdT+LfqYzJaeHk5J57H1EF89Nqo7pMtpPbuwDe9FsJ46Nk+VaAriBsIsSWj9H55LAnILFk
laIcXBAp5oqerTHbCZDCEx3w+FQ+CDEUmAAt45tHu+65+q8dnmF3OxIC7HaNXmDSBEOmD1EhDAuz
Fs/QjvhhnkPr0gSxfGka5yHITcWBfGAj2PYBY8OaV9IiY6v7AHCr7tz2ZHtrE+B97ea/oeE4fltk
kgWw6SkQnMlBfOcRWnsap0h3eNRsFw3VA2c6A59IAKfpas0emdNxQume5t6c6q3HxAOePW3JNdlH
FqgoKA1RgO9W9un6nDc+rfY9vo6Dp5Ce0PB48EByS+zd5KpFHTNeuhiXuaLr4aspm/BSEEVpEA3b
PPjP0Fxi80JNSsY2TKVcM1copEoeCWG11WudQ3GMe05pxX5xyzSuXPjE+zTpliJuetriQVCUSf1r
E95z3r1wdbAw+BAKX0dyC+W7xIOALIpnNsnOMCvdZ0S/gm1LDr+xtAVtOTREVLHvJ+gSTpe1h8bj
Ydsx09e3YpqJWOc4XR9rRwu9FZMVPLD9TvK4dGDY/g5uNnKBQBINhwNHG/ImEBcZeo17SjjYuDtk
Jxx7cu4za+dFIzEF3EYEL+lf3dikPA9N1XQnTpXWelxdaVkvzQDG+yDHLM2vmr2T3q6eBWLPq2df
3eiJ/f5l4OpRh1LriHOgz3p2l6b5cMv1u74B2tIV76AOM7IacJy0oe0giTi5+snmnl4l5TVFSYwj
K7gtpO+Zgx0Ar4qX0ZlgoBUL4QqPSR1yUbOc2pkSBDhlbhVHGL9ZnhHqOFGgBjFdyBEtpXaJUG4q
J2nj3mvTW0SR4rkOOhwhhefXb1EFxIQJp82+UbPSH6ieNhSSyWDNxsPJdwuLZIsr0gMyZdFwXeNh
W4NKf5XdEppjMTPtl9Rl+rEAt7NP0SzIwFYCukEUgPd7u2LOCs7O3M1xz1kn2ngeWijXVOv2MbZQ
syPzBYWMnAXcJRZMVzEeYiSQr7ZZ6XwIZXPPIp6Af141rKMlzi98QYGds0VxSWfRWxwFBD9ha268
clVkHLRho5KEi63j1WVvyXXVL06yk8U6yc+OBxLY1o5dxjNEQSt/CnOWF88IiZwIIgc8+5FTx5K9
rjwH09hNM4JRDE2nGj0R+kxiDkFG0V5W+ssZKz7gNyijx4XMb7dRfoGoUTlGEJy53sm2Da3+wMsw
D6gVxn+gWLz3MFkwjszTj+QzXG5Zwq4g2xyHRBtu+4Ziu5uBq+F55bItTwN+BFJwA2lZ/LKhfJVV
Pn3DR/G6d4tABWGGhh8jZalzbkIhbgs2NP+YLBNcir2u0OOHxnsrEjfxjmy3i9uMUZn5tPT69AFz
iotTYpkQp9MpvbAvQi+jr1PsAnJg1DRKnwWf8f3HobFARQbOTNrIZy9OIXJJ8y+Hsae2dHGG+tqH
tAt25DKPkE8ycK5o5FPXfrcgum500+s9YxdpJd+u3aPB3/CSZaDxL5J88w50hGVDJ/Nzn9qPpbrP
VO+uZLDJD29LZ0L6R/vyYlTepY35Bc3zwnD7ghE+tA8hkUc+pqnsWIvPJej/QJRnHShh7dsuEfeh
GQSi5pLiQcRe4A5vWVS3v5PDBpqMcd9iz7PD5CYXCzgV5Af3ld5grznN9Tr1V4qPzo8QD5JLqnn5
kYa77s82Q0SK6Hq3aeejFZANvzmF+tH9gGW0f55Tyt1vJLzK9UVGfa4/e5Ch+6aLgNJGTlv6O3fl
XHW/svHdSadfPlyXbOdV/PoH4xBjkq0A0zYhFqtk7Lsvv144Z3TNqINt3hXlLZTkcHz0Zo+NScvh
BuRVYOOptIP+SLA2dU99z1FjlAG6uWr5DzcVHdBfnbXOH5ZF8ByklSKNNJgDUJEg5GpQzclYbsM6
L+BHRIVbpLoT0uC3WVVVXBwJheYJEoab4AQL3SPvjLVOMbziYYlZOISfNkiLR/KaNL/nbcQqadUu
8yIW613NeQFujpWPB3AFzPXgnsv/ssiakZRNmd5NQ1PP36qgRgwQZrgISDejPvjOWJm9qUACb0dM
+d6W8279qUIXxmrXkhifqkB6G3Z1/j1vCPFcMb1iPPEyMh+NLH8A1KoLQO9Zk97W3gMU42JX5zyn
Y04S67MvonK39MJqDh5p/rjxE0KlibOUZEwgsfBgsg82h+3XbCKuvklD438OC/lvBmG+ppm5fudY
zHvMjlb+ZtNM8EyyoXsgDfONJ3X6gWafHWdoMyzvy+pcYZU5esAEWcH7XcHyeApOQlAPuc+vEeaN
tAe738Jbn24cnUdePFilYNVTp/aj78vwWyse1jh/sv5Y0SYP/GJ0312WCSyJRuXyeBiS8Bi6AcI2
zfGIstnCT8mqOPu35n75Qkp1+QEzaUG3CBIPjY/wimtjp8YzmUf382Q3z5of+xN2bf/ACZWjmA8u
iFSanT9WZgq+i8LtCAgIE10i24TLTeploTgQtCW2MltzeJhyZj8cSnCyBKmcO99pGL44KcR+hpd+
ayvwu9eO5Z1rlvXiYrnnpAnxGSkdi5mJshrZyk7XnW97JtzhKcrf20xlbxVTPw95Hd1lVII+d10O
NovzTPk+iuEj7ytKm02JoUFrr7k4SeJ/toBcXjNvJgEphiI/hjOa/uovf10mp0ORrsFj1dFLfpTc
eLHHW49e8cAV96rpsd2EhO5uRwroVDwN4UhyK1SnRXl8qqIbPjh/LHFPMmbvtmk0/wR9bYd7C+bK
voUZUGxSlSOPYvvGJWthktN8WxSZRCY5WnNDrZE12M8y8qc7+zpk4Rvh+s0mMJQYjKMbty6SJ5tN
woaXVLXzUb3QNmgwOevOy09s6ePFL6d9nQnOWUTM+wKpr5NnY9QI0sR/NHMGAM5f2rM15unbYsJn
olbW3oXPd7FxPR+bxpEPgjD5Ya3axZycFkgAz6KOeQGrdLNzPM8953w/EIxQD5yN700+SszocMzw
q+Zt4TF8BnfHd4vSlKHx9Ll8b9Ex1yPV3eujz8vqWGSJ/Y79geoKTM+IqgLsR9ivY7mbPF/6TI/D
N9ZM/RIVLVagKizeMWK6pyaAQVyNrvFw4YOGxOKd/aIUZXHeDP0mB5O5CTU/VzPDsipGB980Q9Wu
9TwoWKWYQgC8E+tgN7DLe4IN485kMnrKEJsY6U2eYguzQhT7wq8yenqgd2GoqO0jnqzpz8zd/O0V
Ts1xdvjCbzjHbjXNeFXrJHqzZIJbLbUe1+tvigmyXajC4B65EmCIXdQiRFgAwQ2olwl2xA8w9OZY
UrGzBVfn3mCnYBCVYh6vmmdhb6q5zc+CoA0/6gott86xcdguRx2wp1tt2Gj7gKk3Dg0aDwhUwKLZ
+xQzB6beLT0eh2lPI4LuTqAPND0v46AfonQ98llHcadW7IDCQv4jUvvtYg3Y9Y6xznM+nYlUs63s
wqH4J51Mb6zB5eWn+VRX6Mrl87pQhbwbw4neE4gHmiiT2jJ+VrzQAHJ9pMy71wPb2PdXSYjjIS6p
B3o05Kelg0sWKHMDLiB1z1Hq8FB1QFjf2TQ5EshFDCEdD8EUV82Fw1J1CeZr+DzEavGTdA6fd1CR
QIpKGe5pCukd6Btc0ZZj/Vco8GBuvgBaJGewZ+9ikByxglXKE80WgCgvYinq57IVJZzLsnJPkm3z
pxSqvZnFSASd4/APJ/fmt67b++qasOTWTQT/M2VHG9uxnK+pq+6p404/JBzzzYAiep/IsN5DRney
zZSCdd0WQWRsAjYtL/Xc/2ksp3rkhTWfr83o3WYCy7MZe7p9jsrj/MzhFpKcJ8CFULtzfYVWvLHe
vNQGoMsul08wGo5sKWwWkPyYq2J3oZZ8OePswW2dFaQXMIWoXVYJtgecbTcc6aN3NadECcZWHLEB
AeAoKiK2RaVedKUZNikE0piPgisydZ3yuA2DnIfM/++I2lR/iFNRE/tL6twps6YugQZ2RkM6QJtX
HmyuKW9+IK4M3obL72p4VUP2WiaJe0ePS/HkI5vvKj1LyOOc/+etwh0iYk+vWbGr6jFjZE075FmY
DRsU/v56ssh+58Qdnpn1P7vESw66AHtMop4TAhIpFQS1+kKIn3IOfp26MbqQ/jZDxYYNwILua4Gy
k23DoGvMja0Z+dXY/7EdTnZaepQP+vPYPeX0FEKdivKr8bzGASSKK1p0BPlOOtx9CbyJkp2g76ov
VTjZYcV9vy16n8U2bLP2sEAye0h70z0xpfAsCU1n/mj0MJtuXLESmKZm1dIFQbbluSCo2wHwE+s1
zIb91a6wZaqctsYCFtQuKtlZtYW/Y06JIrolsw9e1gY1I7TPbsJutyestcNMrOPW5IpAQ01U1S5M
vw3nkUaIopVqiPO14yjb4q6ikavbjQAreZwsb8Dm8D96kzVs9RQRbZ3euywN0PGvoA7cTrBv0g9D
l/kWil5EyBencjbPBp45OnvI44xMhWO9uAuyjeeZ8tYWnvvBjib7NMLuTtEQhebgVOUBQuTVflTy
/RAPd7OHpGEZthcu/MVekdzZ0jaGNSbp6eGZCGAXuTqBdbNOOcJje7AG1oO+EeFzRSr7WXhBRifo
EtLLFcFAE9p9r5S2Pyxwbdahyu3iZzQ+lhveWvVvGejpkuPGioC7U9O1ddn3X/PiHPZp4Kh5coz5
XTOE1Y0/yX6rjGTVD/eBQAfwnWQIGZdb4kI53nj/6mOHVJqP3TEvJEGBHKmrFqmP02/+L50xRpGW
PBc2wfKW0zGOquKDxQt/2Rg91gPKaVTWZ0IC0aaTk34voNGTUZkXVutrmepXUy4vaXI9IxTcaYcJ
LzdGYD/YLTCF4nCQ1YngWfqgkBw+i8S7tm7UgrX2VWtw54zHJxknjlxA1w+IDGw1pF3Tr2N3d72E
/FnQEfsywafYlqXx+i3GBOfqU8xerl6/NyIPS31OWHpwmkqzlkIgEK+3Kxj1mCIU/UMAOzKIWWnD
Ay7KcYIFwluY3VzLi7thnn9bVaBdjvwWv8GUc2XldbK1OgfQv0NW56sz5XRTs53xDhyBJHhulHCy
aFzgGG7z2mKji68ELvcv9In5nf2JfZBVFCiKrrT3OMq2z06lg5y916vvE+QhCGc2DjGtf67j8yqa
MZPuxswe/rh8neZQo9i/ukU+NV+2Mc392q/dg4D58DBhO2G2U5FDsl9O5RXTD8LmhJvNp1UqsoH1
FrA4p52Gxk6UJ3T7sH5icPR7th0db3BMroV7FF5zpegl9XRj5mmOvkbmPIFRSpPewLVkPa/Ybpc/
lXMLrEJAmmXbhE1kXDPAhqspmpt8kbx5+QKLon4U02iAcKxdec5dkcHMa/Ofxc0c3qp4q4M9QJqg
eiAD4E7xBE7snTY6zlqGANw+C5vmyHSIR7oYG3HvTKD35OAXDLbVKp+ztAwAyhnMfs82q9+cxwY8
G04To2fGGNtDEyeDY0W3OGDccDtUdRDnRWDHk2Luxi8Iv7DMqfzbM7hmrOqwyHhRB2UzCKlQ83kd
4sJvo9s1axr7MJjZ/w/dtD2X3pAzAVLs4eCgdqdb7sIr8pgSgj3UEv2bY9e8Z4tDl08d+T5+4cTD
mwnRAQFSEiwyO9MbNkA2rALWOsT8t6PPUn0fSLF+4rmhtVf4a/hqdLU0u9RuQnU/DYRHKanrceMO
m2oIwAUGfV5cyXAuk162I+qqaCtcyKBePMB4zQtClrXgzrmmf79shtj2I/NxF2Ax6P7H0Xksx65j
S/SLGEHQgOS0vJMreU0Yku4RvQNB0Hx9r+ppx3vdOlIVsJE7cyXLFHIVvPv5P28dYqf+ZFWMXDQ4
9WunR5XqcPIm/XzkrcCPSTgqf4Zmgh61Ztch+OnYh5LySr1CwpECtbom71PHT25SpEm+wVyVTh2j
LQJ0duBosBKBQuom7jXCU0FkGH9k+gpHMY/f4mow0edISF6fzIidn/xKYxmM2gYaXTNyG9FT6Oxx
B+jxkPJdzSt2PKmxgHM0sZ3dOXHs2sCp4TpBcwvpgCiORZIFE41Wy2JrOpY6NVVUZumsZITjP8px
nUtBnJ1xI6FAvOcZYrI/tpG2/DeWcFBGQAtZ7rX4OUo5dte0jOlUXkPNQjgChwf7Re2QlsGAc/Es
V2wh0S2/QhPmNcptqz90MeggSlS4TlY8wgSRu9aONpXsaEVK8DmsCMqii6VTgoCMSbr/LJLptpcq
HXPHCzcGqQ75ggmMhIm30srvisNQjYvemcirPinTsKujVdBUIMgDDRsnt4v8wGua7kQ5j0t+D+cu
D/ZzF7jhcYKzFmPprJk5Aco4J+MOvFGg9LB48nm9PoPmgfy4srxW63OlYxQcvPlNDWMrzKYruSac
wzUFtMQruNmH+0JPgX+oVB2Nu9DKlo6AXWM+HWeAz7tiYJq8C6+X8dCTjsSOX6pAPasbraMRt6pG
PK+Ch/PNCUzxYpwRksfV0K/JeSR6J2B5fTXZgDnEA2/NXVP5zmOQ+vONmaWxN/WS5pQj5rBwPqrW
lelOOGNZXfiflB2Voh2GXI4DSaWppd+UNQdPGKDM+EJHUf8gA+Pxj6KGBlCJ63b7uq9coHYRioxw
Oh78PvYyBtrSHjnb0+aVYaEefgeYP78U1JGGcliOh8TJCPDfYVFQ722ZtqBtEdufamvQf5FHPuRA
5hVLa4ml9B4d0c0fvM5h8HHDacvHLv0mXRH0Rwt1dSXbJH/IOQ7KvRnLtNjVVN/9SElPziYjg0jN
BdJlcijguqXEQDN+TvjD1RlgmKSqynIyb7MUrTP/occPV5V0zbCPZhX+QIyzyVTToIjM6GpmaAlc
w96kiWyOjZc3//XARdCVbItuun4Z7bPNlu2LPOl0nafWeuNrS/sTbiEazsIhH4Jj78fifuTV4u1q
YYpzqmH/Mp21HPX85XNv53UFG2KFYEBkg9g/C4wuj+5KSGzWJiGWwVORE0icx3Jp3kjoSER/Hkq4
qoWTkWiZAsG7zZEujyQa2tQ9TQh5QIVTi3GklE73HVPCQV29jE+DT5ScC3ss4N6Ihjih7NlbboLa
ki9LQqyD/w5SIFSFJg14pUEEF/oUyEpJC3LgLaGTGiS8UlYb3G1+8VbBRR8P1TBUP1Y5YU4b0Gb5
zGYTtcxIDumPl5NRJUcv4uAFhnnxzF+0Ziegyv5E7UfwIXzecAdEQAcPUm8wH2d1OOxU3frWLuQN
3OwXF5F9QzKF16dre960U1jgDDlXm4BfT+b7M1vGuD2XPnTgEybYNPlPqbTKtxYd5MnWGruuPMbA
GTNIsZSwEbWYxDOgc9jbkl3frc+TQW0gBPgUqKFDEBGxKNZlyUi4GvllggptwYxzy436Kce/dbYh
bmZ7wa34TYUib2b2t/LKVALQ1JS3n1gPNnpFbdXU4fh5SSp+HCK2F6HN5OCW+YS3uBKc22ZpnWBP
zgVyMycl6eKek/eJJEH1IRqfzls+vQQKEgMjaUNTGCQ2rkTqIToOoqNJsix5UTPS83YAnzWskQ/c
xwxwWLPp+De8JAY612ZyvWQNOlbcWTqzyaYkS3FpdM3o1SO6Vp/Kt5R6RU6tL5ZexoT81thmJ559
3rYjqaH3KGt89liH1RMIUDiRHnb8C4qcfRIJp4ZIY/MtqrAkSFMuaJ+CDB3boBn+5e0zl9THjn0h
7hnqzQQWStK9+aYeHfUKMEzO/zlxRSHIqhJIeN+5a7ApMHq68sBAaOSqV7bAMw2LOb3qoua3Ucxi
pP3Ik1MEjSdCSZqmJuq380iifyWgno7r0qrMvLdHK873JgtDd68t5DCn47OzasdO/4SC/fZOlu14
EZhy2u8WPbnA0JAofUQdt5JLS6Go3Lsml5IJqgQiMyIuXMvJDXE3KUZuoqU5VD5JaohiE7ZusE7Q
ZAW/ammS0T6wFtDZFxveobvzJHnzg+N4jX/NEZvtla2GdjmUTU/HmNuMtX+YbZWHR26LEUE8u0FN
dcJ7GBaNw77UtUGqr+22DV5qYpH0TQGFSr61Ger2lHD7/1HUwp6GP7Z6thTuzU0PJWS595La/sOZ
PD0MyQhUus0guxB8EPbj3EEz2Ewj1JiTapzgDx8DWzrp2VmwDrA9hifaRpbgq4MeuhlCLFAaiiHT
Q1Vm94HyjL013MQW7yLCcAJb73ou0+C0hBFdyIxWKHC5SoH6wXzfVNRLchhQkSx2uc2+89kFuHYs
QeIwPoz17xRgil4ZpfGQGB+e81YkNdKA9gYAiXXZ6QcFN4SJsjKMxFmX+S/8m+LnybfBwnFnRzaY
uZgypzwMm+Epwyp4zBe2/DeImn1P/D29NJ34sDtWvRsNv/FhGSe4K3ThdSsfiMu2a+yFOL7lnkIg
gwkHtcTpXoexeCePqvOnebB9AFXo4GuHc5c1iOU8BNCFbJLPlUQIa6xHgQf9kqOnFusKoW/XWjmF
hLfeB1Vj2tqWyORH7BIppJGpivbYxtjru1FefSyVId9auVRG7UczWcVFzS5GJSMghuku4ndh4ngR
W2hpXcueK17KAmfsQhypyZ1/RUcmKq0mbqSmqW/TVPh5Y8Xc8zN09yDa2KW6bFpbrE5l4ayysYFl
Vlfzl3QrBXh3IaliE045eY77kiB1b+MqvFGrjDjhnILa0FTRB/yY/2AdeWBYzfiI35Dvfz4sfAnQ
bf2HiUfUFWzwxIGHorrD9Ji8aUt7+yLkY1iMc0rPRZUJGPopzwC/dcs7KAZ4neZI/2t9XZzq1pas
XQusmtsoK6pL5MTFoS9z+daEJXcgi2xyRwpS8GrsSIzjFgzTfMWdEGwzH1sy4KE4WnU6coCmESDa
pwON1DjByc3pRVEDXoxNcJcJMs4gNTCvGcIybFKglLjesvVjj5sUmMF9VqTyIcX4dgkFVUOo09CL
AiRTvJZt9zMwbQwb5rb5xSwuGCQm8cj7bpBXXUZe/mHryXWQphouC4Sydl/yEbB3ONfjht9ex90x
9x0EnrotJrXVzpBNR9a5drwxZaUBzzJZkIPhu/HM15q6RaTlot2ZIB3sTeB1bfFdzIY9gm9NHLk5
4C2AAhUVhS8Zzij8Nq2BTYY3WqbAOyh8A0GAe+wIpNdHpJ7sxut2QvD12/D4qOaP3m7Tei2WPlQP
k5Xo8YLWQrBDktjz+OxHOBtWSUwkdZ9YN84lJwHUqhYhxV2XzogjANEnwkZpe9Hea015Y9jS8sP1
kvj30CluazSd/osSEmWwA9r5VgDECUILIqZ5sB9OTBvJjvU5Rbf4JSpAZRE9aLy5B45kt7YNbXmI
ZrTZ9RUeGTPLgH+84PV505GxK62ztOpmbqNKDMhXEM9wmGOY3tROEjxD02KTxv98/t7VDcfZHEbt
lxuz5lvDPYq4QcjwtteenC1/3olqzu2Ed5e8F3FkYqnkZUGHhEE/7LBbes/QyCJWczg3Enx+eZvt
04KRZ8uZzYoy12kUQsyNcdYH3Ed8zeljhuqZmhEWYwo6aOPVjjcfyAaNZq3qSbt7MqpOtHdBHB2b
CMALxo7UGKSTrssvpCO6bq8Ldixb0be0UUSyb8GkhFb/4A23foyQ9vm3ympx8mliI9fOK2DLghTE
FpybMJs5SVrb3lMjg5LIJ4nO2YxGYves6FZ0iHLVKv0F1QGGuQ7n+MsGY4bdRHdZt8mjsmT75Mbq
xaaU8HeZewDa9Dpx32PYbXjgB564/WwmDN6WRJP9YeosSdQpKLinbu4zWgQp4HN3zbzQF8RTxOPF
5DC58XWlj24HaFIvGxyxPBGxJzMG0u5rlg3cbgc+n5uP06EFbPHn8If9qpF9w7t6zq3pzKFJPJpW
OI/AHQ+sJ77e5FmDSYXsrCLqXpgIosyiqEbe+AA4F54ivM7Q52L2Onye7OI4duCw1qafo08rdixn
HeS3zBBO1tqHbTorh1VD335iLwXUxoRg7waeFBThOLgRqLZWkd55eJwwfLrh3ODAGPoQvYn3zFY3
HrwmpwQVtRrCEoaG6Zy0OPeIIz7Cd+NnBzZuln30HYmDz8RtBdTQmDDcTq3mIwSPRA5rVlyNy96m
6q9+jkX+lh4dbWB5HH6cKS6m4jqved4KZvxwwzqLE6cUghKdhJyjhD9NH+6W30NTQKaJW++IecVN
nr0Qa90Dq/aegg2/8adPX7hNtwP26Qz7ogydaI15RPrsZbFjUb4V9t8pF0m/ARUQ3CRXivbWKb7j
5ykrKYYkw6f9fSKt0d8yhCv3NQPPb78InlwWhOggiwgv8PncYEQpi8uADRAcEoPwqZCW+p1cfUOZ
V1O9ZxBMnoeAwMi2bQS5csg0U3ixpcjCCia1KeE0+Kaet3Jq4M0G+AFZzuubS5WJVP7BHGaZx+Tg
h6e5cuK/yR9yOqlKN/udU9FeKsqrkVKgvPB3X7wypj8UOyWWoAgvkGKrypIFztgnNrymR8Z1YB4R
dcWuliaWBSkjyL7RDIxBqW3xKcWdPFUJ1iwCFe38zH8WPEUYb9vt4uKk26UI0c6aUH3/wyJ2sjaM
Kp2/Gay0Hx6QbYuUTbqugbCK0ec12eNKunOSsPI/rJgQz3EucgQeTxkK3qFBDsV6ivPhYkYS/psZ
20m9RWJqu3VC0u+KJ4LXb64g9Fmp772Vsz+fFR79HoxsGzxCaqaahu6NTh9nZlMOWsWyBZQWtkKo
k0N6oK2g/7OHJv+x+oxZeOyxUR4dAsbi4HNbv8ygK//AFMXdY+0QlF21TrXcDwwxD6rP/fs6aVlH
xBymwGzGxnpK5raxLlXfld8pzfD/PJ1QANa1mGMRBlpqGej/9Dbw+yWWPNNTKBkpC6qasd2fm3mQ
r6uV5feSheJ/cI3ELx71+jFMZsxpOWG/PW4nqLV24tIgxsIKEpyia4TsX3YDa0WBHFijuQXzmicE
wywpUPed4hadrxmdvaeyA3C+LWqJY621PFabqgXx9Qw702k3CrPhT2vzLqeIwm7fBKVjwZpyjKzf
qbBnmZMrVKCb5yy6ksOmrcsXeUJUnLwqFJIMbx1hYWMHm2BOU9aqpBF0W0XfcZcpNBS4Sos7M9J1
/IQdq5pd1kp5L63ee4WReS2a+QUQ42OZ5dOjNc2UN6hJXPCWwfpRafJAXna+V3ykMtDWU3EsMeIe
pWOwXOBWTo+96eWOW6Y4YMbunmn4ma9s85ctLzxqKqfA+sLAaJ8p6eV8dga5bXs6u3LAUzsR9vN7
IvXLWHsjvoU8X7upG5wnokN3su7xPRehdarDyd7Yvf+58EHZxr5+7gDWbGrAe3gTaLbDyVOznEV5
ZB/bEaKJgtR8EFR4Z2Ef/pZEnZ4sDamA+T47pDgp6X0uo69WgkpKhGFx1iLeruKmLDlVh343R578
8oEqvVtpfaNXDU71WIvAvnPHNF5j5/qKQ8ppwEUGLZbVFgIEUkh3Ie70snDjrzTpAOhaltoQ1shp
NZyy38aGLjfPg3UqqEt5qnIIDXap5kfMg7RjKItGoTBUZ3zY1bkohvynbRPgH3mVHxSdgA+WGZZ3
yZdywzM2ICHkL1882ecj9yfRhhTs6PuUkVxE1/f/Ba2tzzCVbrBLFf/mTPKbJFzUOerC7uKQRiIw
39cHTFzD24BFjMVu3z1EXcDrWkGLtOxAvyiq4sBokDgBrTPz76p/8jSI1lpVzquNaXId+tI5wuB2
D57R7lucJ/LfQMZtrxzagbAgiEdH9MWr7+fdh+uHvO+dhvSxwxK7VVb5TE9Yt186m0ADKemtBRJF
tl2+F1X7j/KVegtGAhGvRJI4GwMXPG5wRvvG9VB7sXDtY7gJxF+8nnoe6o32c4k5llEFb5iLDW1j
ikLclZ3J3mAClZilGRzxlAy7QUh98GU93oF0hek7SAQAuogQEiPURdJ97C6QTY7QD2aML/kYsuKZ
whXjcvTIzSIruNZzcD964fNAsuSuSJdOcir349GxrfIbP+6V/Ej76Q7kcKJ0wCbbTEf6meK3poh2
FiLap89z6Dz3lbNvMEQQMEWtJT/XH/gAPZIW/sh6LmdRWsMfMUAyq7wZS2/qHznjPoN6yd4L3xs3
wGmRohwYUDUVi1Cae9R1NK63KYNcn9akf5j+/b3jdZwLEAZJq7p94K5j2pOuJRgpA0ij2oomKg+g
g7tHusdIglZjcFzIBu1KoY+E7WxcI22Ub2j95tGme/91xhPyyZ9ipHHBem6J5n1aBU8GzBP1hWI4
Wmo8PDVA/AbCRDVVz4fWSb2DD4qNem9IhSyZa2SbZFx+K5HOWP+12S2iI0Y1Du/CsnGN0yYr2cYm
kBHicUCn5CHA9TZm87OkGpwKXCt5l6qL1zOVfS+FSSkEXfwu+IGCMj4ULlvIVa0WIgpk4lDk8Yk6
P0nf+xsJz0ms/Fbn0P4Tt/1a2uopbX2wAr28dMBGsdpUNGTw31GQGevsNQWt+j1Pa/PM30SuuK+D
vSD1jsDsm/9sz44+ghEjZDpBu+86v/K2S4KZP4EiBvcX08ymXhLx4s4dIQ7fIeTp1NSeUoR9FXmD
CzuHIbdg5AzyV94g7T50qmlTLiVsPIzm7VEmAMvLFreC16DASlwMHXDMh9K3WYf2zfJpT/SATDGG
fJaFzpn1rN56I62EwsFwEUBbP3Zx9DH6QP01r6drloTZH6In/ok24/1vF02+CzIZbEgYkPVgJozR
XFv94wSI1ky89NugzNPg0wWg/hoXq1HPoEo4QBAUpV8IE0S7wO/tulOY4rspZMTbD+V7reKoOyRj
9f8HKZkM3kTv2WCbD2J+zO4srJoTp3H6VSbSOStl/tkGdwJ8tK/ME+65c6jGHikG2MVA59ZCOwbC
R53cs8IiCuqyM9/g1iLXX9rzzta6vierAn6iUCxS+pS8aJPLuiMqzWoOvF73rfPcu8tDEz8If8qx
CFrp2h78N1CwyRsCDCtoHG8PllVmnyPSwtMkFEnCCkZ8B4vyjtqBB1oL3MfSBGKv5il7dC1h3p0S
M64uhL5hSW+oV6sNz12Yq30UAe1lEHTJe4GUuCdYQvJXDmaNxtO8NJ6NG7YYu20Txc4arpPZobfJ
x4zvBNNySg0ilm3Sc0vQ/xUxEDBsPqN7ZTsTEyQ34tAhDG6cUsfXpQxBNSS04+FTjO9MQL0wz2na
kTB6ud9kwIjVTFPPmOgNnFakM89QVqDe4NKY3kCpNclGRrw4V77Nqk0nrneZ56y9I73ILl8kzmZB
dL+3klZcoEz252kKuxNZiu49UDwgpQi6LUrw/KWS9AlIJE7aJHwEj/tle36LDxWxblU5RHRkWjvX
GOzFTvtzf3adltuHa3An5eAexVxeb+HgLUVWEOoLx2J3osf9HPELGYNy6NbtmPAyC/0+WhkcYA8Z
ccqTwd/wHPhavGqtJNR4G8ThNibtqVe15AF8lrkvD2Ff20dGd3GYZtXRk8Hz/sibyWbsaJxPubjx
sSDpf+oWnj4Ra4aNiqXZDhg6BDZlpZ7mptKHOpumdxL79SHUNVA3frEBhEEWos9T1y53kWKlbk9W
elZR477kTshPG/Z5hKzEH/gG1BgeLFVY68JKX6YM1iG1AYBBJbwkbz3aFEQYA2N2IrCF7TVMWOp7
SJGgWb30u+vjZiPGOP4wtr4HH+Y/OdmNY1YFcXx2e5k+lM1QvZJawwZbAjONBvpnWdkOzVedI9Kw
bbR/C4dylVo3w0YFXQkRuqHnwhriK5UebBShHv9Qu+19Q3TZjzxcSfHA27gIUc37Gk4JD0Us0jXa
4+Bu+pkat1Pes6e6Ifc3WZy56Yb9EdWNWDUxMFrNjA07dryMLXS1bO1SJ/t4Qgjlk5Ov61y4M75L
bpW4Yy5wF9n8pqnRe3/SwZueTPaLPRh/BUivjU+Q/G+uBTYAzgy10tQF77PAfdcj4dZVNPvjuCFt
Xl6RSQp44b5tPTskUT6H2hgcEr4V72Tjx/fZKFN83jwTtpQbv6W601RmSO8RfxPkMU7wgolvqmkJ
8Mhi5FRsEMthQ/MRU6TwwpMUL5yrkw3uxHCnKt/aJ5UQf1E+gvm4AddpAkiZzWP/xaPenRCQ0z1j
X1bQBeMZoAWN3Fk1adqA6ehhbVgOTK6juhKWWZ6AqVm87ucAZa8szTGDPMRENwd0ObThhmbBGAdn
Mnz7bmXvGretr00mo4wbxE43iRAsfpOQuoMmbhgPVJZCZY7kkZrr6L7LtfrWXEWXsQyCVyJYw2ZO
NEsBHt4+DU8uH4ROLUW0Qkxu1jHq9XfR0h7PKmq6CMTkQ0a+5JqndCRuXNeuP3PWqr+kKtMdBZis
2QpbP/YtGAanSLPf1nFxQVnDrTwr9s7Y9fL7JZoorZwt763G+7ppdDXskkgEN/tfG75j6FCvrCbj
o+tW8dvcDfdNs+iTzoH415Te/CQ8nLckPTg25t5ZpUAzbqAUAWonpAVaFJY+YY3s/wW9GXb8/8Uv
VmjzHO58aucG2PonGMv+zuGtT7ormC8yFtOxTri3x4q1DRKko+8z5qKW8tgbjctU/41zPdzXEPzu
fJ/0GGZPqOr2RMSwrPJfNv6c7llq3Ti6pvseJkpkEfROE7CsFcjn5B9KVvHAM6D9nCdDM01nRP26
GOeNMB3qRU/34LrVDNtRGwwPEbTj4pYMrxGHPP/dWPjsCOUHI1ULvjypBW3TxNyz9VAlV6c13X3e
aQOgfuqqFf1r4xMIRbPjK2pTvGCFJ5T1SO8DlCbMDP/Ps3XO0l+nMDEnDXKkP9GSOBzol6nuFBzQ
lRx5Zq0A42ooZGVtce5myWfhDxQiE0STqzKZyl02JrwwkYTf/F7VBGhz9rRQWq8F6M49lWMhZCib
/lFCIRPmU7hHhrgFmZGVA3ru/90TJDlcQw8u1lbyZEwOPMrxD1VpHB9wGUbTlb6TQV6wEBUbWiXi
ZygbgkkfYlIDhv/WS6bWJVDpnZKuohYivBWyhDl90MLp/wPCmT3Qk+VnX2YO+bhNvBP4/r/2TsaP
pFz9wTqk2JT8ssq1t4Rym/tciwky83sI2JSC0ClpVqMlGXU1tm5kpdFr0RSEe5hk3e6nSPQ/KZf6
/3cn4RceQY8CdeCRHCHDdiHkUh0Xq1MZam3E0or9DPWPzDdtsVXsG59ikka/sYKFWnSxhIlXeX+J
PygEGSTxC6dOZK18vjkkVvruGJCxlzs1BV9gSyHNN7NL2RBImYNLvR6fqJSxjV0D4bh2tq0FtCqk
SQkM+R/wlFbc5S3hiTUAIHVe6Mp5HjVYCPJm6TnKpu5fqlR/jaO6IJLbqc+MU+lEmtZsEopan6n/
yI8Rod4LK1S9tyTzUFb5GDFnz6q3oaOzQ2krVW0jr1VXYcnlzaoSeZ4Lyw8x5uEcxNxQ4c5DSpH8
SXp7Byc+3ejJz06uU+EvmyZ9xRVqHyOU6I+iy50tYboCZbvu/fsytzTGTiYz+di6VveRsajk0EJC
aWNvJk6ytNlhwnr52SfJ/COdcnnsQl08zO3icybQaxF2tngQvaQn2lT1u0ed6kbH3n/wrXp6KUCa
9lVvfVsj5TeTa7JDAEvsZtqvP/vJQb+/dVTEVSqRrvz0p8D4wSagds6SQsfVaNyMLD6JM3gdSQDS
DHzFY5zimFqBjZTHxEgXnE+dP90AXCuTUislRz7ZuWjBaxCz6pk1nTJ8JD+tX4grq7uaNx59nsWu
HbHxDu4BLIy7X/A6IBp58x0NlOZ76XMLdsSC2p9HhsgFftO67hmlEBkTguZTWB9tLjPy/lGcundD
iyXKRvzHxlnKN8OrKVqBU3snFEGa2iJt8hnHrbknrzw+LWmijzVXW00altIQT5Iqd2Fp4PAF68DS
ZQy39DMsu6GS5T6L4vEViIo+U3pdXcWtfwQUh4flleUum0RAUmhqvYiulo+7A24z1sSclMDVr0gr
UzHDy5u4tcn1jspT/4tBapx29aDpCsSPLM4Sv7fYORbrdvgGjNKKRd5+aKEkc2d7H0i1OQHozIwg
QcOZ0gnPCS/zOAWANKbMR33vs+EXgIZwsIbJlN87XrytajJcPNEkKcC4ZUh2Hi6p9/pGu39CcBZy
Cx7OOeE3YweEDF351P75vh1tM0akF3aNKE+6Ctj+ZTllbT+EFscnFPBE7NJm7Nr1iPtkOrtpj6eX
yrokf8R549CgxPvm15XCdtdVySLlDs9/3wAeTvNPlEg8T5SRpsuKuA+GZlFMfrWuWn4ZCG6yfDSZ
InIx55VLaK0Y4SEijGPB53uML5mKIXzKEY9DvUzWnSlveBlcshjMFDcbPUxB8VxEnkbNElnFbqYw
eUonT4qPoYpU8jTiRrrCUMIgkRYWUWj4LFvIgQz9gevWhxZrBxNKWYc9/jyhWO9FYJKOlSVu/Mwg
Wv4RXCA3FC56PCmziOUEy7J9AcQMEE6xrAae0NwmsTwQcfgI5JXNLykqbksvhTUEpKyw+Gv7I/nJ
iNcV2ldNlvHsEHTly5DpigqjMNHlwQAFA38/AQUjAdqCfYPQbu9H2RNQyeviY8SkylhIaE7ePMl0
wpmmjc5LpvirZLazAOmD+7uGxOcgnbG9x0HLEzioInaexkshfXQWbIvtNIf2v6K3qEIhK2WfM5AA
vDWbFjgl/0iSNn02C/h4le+fxnEIgnuSOi3f+1ZQpGxbgXWehanirSNFXW0UaJT2XIkoOFDJZnfH
sSih4AVTJr5vdFOmX6OaP9cfg10lqcJY5ewXXli99gtVNFATdh0VauM5E7b3Z5uBp0uZhu0dEAjv
gY6W4D3hMOcJiw760sc8krYC6zG1vsDK9n7VALOJuF0hd1qfwE7tI3xag9DqVE24w3Qpwm1QsVDd
IHvhyKDnaD925fjsoLf+Wrp4pSYYfEsSoaWSZSfR4EFOMfM3aOETpls82XHhzNhqu+kZ0kp45knD
4JHwNH/HPE+BA/WoqGpg5uPCbCNgnKvScd95OSIwmMraM2lHb5ma/mY3z3Z0p/DYkwPauldFhw6b
PaMEMQfUb50+4bugehUHQvrPHfB18GUAXC1/Zo7rd6BOJ58Y6Wqiartxx0caHda1T0IcONwjIclr
eIsrRgyR5G7fZe/jXZxGRac5XNxthc9qIwZJbA/mIXWLibPDQUXIVbb5wen7EktIOOwdShHBUsru
nkxL8NhqJPh1TCsX6IJ53JEz+cDgON6hW9vnPGmDo+2H4sPTOj7ByaPhKrSi5nNpu+iuMDevVOy9
lAPG9sGOsv9mHvZ7m4w1uVpQIw0GmzJiIe2ZlVOEl3BypjsBcXBdNraEHEqCDU9D+tKxMPNXnsYf
CgPxirws3hAEwzv0uuY3iYV5DJvbkBLfgR0CYImDIzwHpWgfmABCdRulloO+OfULptLJEeFTCv0V
TBTchEoEWFdUWxGrXzxoFSWwKyDR71Wo/iL26jvANvHXDEbpX0wXNy9j4z36QA13RdxOKze0DmzD
kL2rkAvbJpxzGaQgciZ7Lp6sbl4Ty38aGDGPArbKTtETeQ/UoWCdyhHFnuuQFKRK+ii2drWTtqsc
wVptJqDyd7XxqzOPWTS48MqOMMNb0ckzlOCYMGxqp8yF47NYytlbhQp+cTlSZFpz4mxRlNk54NTb
YzDhucjuCr1jwJE4+5+KVMRKD+5byG5py1qnWhFffwjaKL63JucuJzS3Gshc7wAl8avqS72Zl8Ds
5ilqNyjB9Xax4IgOft/+gPDTO+ysetd73ns6E4eklH3NHA9YEnwxEyyLhcgOwgveUnnyDfZjJajQ
UjF+O6NIPTsmeikTmHHUCEOEkT8L8UegjqZ2zwFG6mOdpvKdlfjZXzCKC5VlNCT7aKqD+Jxn85/T
FXc9DIS+M46LhGp3Zzeu8r0byCNuVW8jQ79B04nTA9bkcpuoFBWx8eddo5XziOQfnv1sPgPVQ2uO
xxeAOh6z0LI1qTef8Vl+pWIIiN0o4Ni4lXd4nr6BQLJgS+iTxMYJLoKSr5u9MCEYujjJ+DjYaCkl
le+cEvaJNg5cPVMbbNTkCTJ27ux1qyCtu0+B53g3dg104G7ENXympjOQaxNwN/DNAMoqxGoKsfCy
4PH3MJGcp+7mbWB8ZZydS2/bG8AT442Tx/GEi1o18r7D+4kfXaQbmz5cZDV6yplWN4IUNG54Rx8I
i2FNG4VZpab8V7l8fHS4WFfFFHgKbdUfgLmMaxVmzSV29WvE7vE5US5SU47F0dA72sfuvg3c6UfY
Ps8JL7wEKGC8wUAGgbhQO5hrQLUI6x2gHhX3PdSYfautHwO8eEWtlsYkTNYilLKnKYOj6BBkKvih
XhCXSFGODVX0xF5tw/6pjIS5x0B2R2CZnnHfZosTznWzdb05PpaBxWuXyTk7pfWAvAEgYD8GtmCF
QYihogQAcmTe0V9LU4FHzpbq7FxQd2jJT1LdmpbSofThaQRi4DGOHXMF20sTIBXZfQdxaAdYqtt0
UZu9psL6AdY+jKcws0Bnko7+w25sg5OBW73H89/gm84o+f4fRWe23CiyaNEvIoIpSXiVhGZZtjy2
X4gqVxUzJHPC1/fi5Z4bceJUV9sSZO5hbaPSYr+0jNcinE76xLma92DtDBdoNsYxk4N6Zosl+48L
PfmotHH5WaK3pWqun5mCkFfbGffB/OPWqYtG1NKPXQFjgCgWuoc1NUXPs73TGKBbZOaQP/uFIzaB
bxsPXjcEV6ZfDcGb7KARCP9znd77Mw4+2RkrnuftmMWdfcL+5Vqf/jd0bnT3eCtd0BX3hAn8Gy2H
q3AkW6tZ5cbDDs/gsxoJ4vOGBU/Vc01I2fwpdUEMux6okPLZxyT7k3aSRHnQ5Dv+n+BsJouaL9ZS
xZ+pwW61H9lyi0Dnswvk/Zqd+W8zjeNLkzBj7gIjQTIofpt+RO4jWa4+Cwb3RpH1MuPy2pRNiytq
54SXczMsmevZLiQ/io0QvtrP0+C/YwvT5igGrpQDCyaHzG55KzUyuPqryT6kqI+sKwHliGPTuijd
8gJUonzDX2Fzlq+1ds0abkeSv3O94oGE40aVjce/WyMHZAKPCeyoV8o7Hv49Xo+N4OGKW74Mzdmp
entPKL9+ZZo7YuiaWaadbTLe7sUULEuOa9/kqVgrH/r31iAUV1a+x7ZfDS9JSc5SJi5zE6y0Edzn
h7bGsznoT7+J90FPxKqiXLNoR8NdrxQutF3+iZ1ZKbY9DIgrkiMhKvatTzP5kS8Mt+g5u5vC45XV
tOJcTdG+aPPfnVGAuIHyH4AS9GZ+mbTMKDbFfzpjGS40euAuTTyv4bqMT24QOMj0aXuYk379O3Tx
3bOT9eXnOeJq+HF3iK20e+NVOofmVAMCccu++JKe5/2Y2sp+yJdBVEnSOmSjrv4Xyeg5TSnDhMPQ
f3XOch+9DHFB42Jte4YBksXrHp6tDkMPt0S2v2OyyFusqozClDaPk6jGK+bYOiC9Al1y7JopGUNB
lHHLK+Q3J7gzSFJ9qhceNC617JPdznRGdB+nm65lhG0YVRkiwVYHMZg+PbJh9TvUOy7Qq9fmEY2Q
uLvkZpW/dws+zCBHBjxRSUecwzp/rx2eq9KIqbpC/j0OfnAAx/4XrXsBZd2FBcyxS5qTr0yBe5/4
mri32kgOeqb9NTlVlO06RPBdW9kQrdNhMrCB8TWEem/J4mzwzcGqWBx6tVkC6RTs9uTuuqVeLOKJ
ht1kcm2GCh11/wVqPILhKHFXyhrUTPCcZ9SxZEQCgzIPu1xyTk8s52UXjl/xQROauI7VF1EeYtjD
m8FUmQddRNE6IqKAir7ANjnEsvY5eFfdyFIbhFED4t5hmIgbVlN+NLvG2jfSLV9G+oJhna5aYVay
ANUVHIZL7x672dGiwEe1VHe/yO83B8c15j1rfxy+bQmrbxjUbVyShw+dhiMJROcSnrNaZXDbEvVv
OsrpT5d3r3yBLFY7C/1WuQTecVnFD9d0FhocatWPXBXtzaaLyMoo0rHtD9+tEJRdNqOVPpLJJkXt
BfGqbnKIygFuQtdGqPFSdQ368U6G8EVZhJ5nVgs3MEt+B2NVX8DQ1GE/J5wWx3V1PMc4vrSGak69
lwY7HdNAlBXntjT+PZctL0dXu3uCGm+JVd2VanmVIo1qIByxPE4chx4DbiY9IU0KGR+qmFL/0I3S
eKXuuIq3+NQ2Ad31u299OCueLgs45hDRLI6GSF4W7B2SOHm9i8lOvxhR/1zkUHY5VJghWo0ZKr/J
/pjkCHjM8MXtRZAfNAJWyBOkhdhERClk5lKwQG8ML+kwjMz80NrYEPrNYpJE62hf6qVfStBZYcJr
HfVuLvGMlQkGYD/y91TKlXsKJdz0YjC8XICBb+/a1K2ObZZAcIpgzHj+v6hLri5Zasin+DO5/4vr
gHdaoI8c7MkRN8mj/WBkNIA1n4sq4uUIwcQKyexypUUs7ae9ivzpzRdxvUuFn72xfXBucHNujmyc
v/RqsOqGLPpyqOquqD0YcGrwQzy1j9g3B1q2XIp8ujezJq1TLyjqwTRP2F+kgXfmeujYGRGnVor5
TGnHQXwGQfwUGO6Eyg4LJneYSjgv9KJvBfz8s1xAJ/LJVfI7KGX3aA3nSUEzwOJCmj+R+CefmAR9
ekl8iPw2B44NmfbsvuT4JsPAqkDGt+M9ast0q5XVfS1YdMgfDHBDpUnP6RDH3qkUpFRr9BDO8mhi
4KMB9cHu4bppF4lzoFlV7Piu1QdABy2NFrh+LlNz4JklYWXOnSwmASHlh6K1cYdhx09GFMYXp1Bg
+FTHtsQkn1ZqJE6sXZ4VmUjaJTOvxostdfnq6rh/HxvRPNV5bO67ZJneLNYA0O+Qi86dh04hyvlS
jAzq1HbJ2ZB94H9ArAOOk9PaqZIMO+2IBQLAKuN0KPbsLKmnRnXOfuisX3lQnYXfTz8jd7gLBUCL
Zy/lF43b5XT/En7QxSEvXY9cYdPABUizJeoPrDtMuKtR9Ex8e7jEY+xljwKxxt1PAjXo5Fkdj33F
lZmCJyrEJlFdZ2HN1PKjoT0RusxFP8sUQdpYepLeBB4rl3dA3r1I6f9YQ5qgVbXOoYCnFWpvJpOc
24GAy+zp0OXqtV84SBxqn+9NOUgISpoSUcz2D/n1ZvXrTA0Mh9YtgXU3X/6Mfdr8mkv5Z64671CM
bR7ifyc5OcKS7zJq23EBHfOSidL49lUdMSG19teJD1Mx9W32eKEdN1xMi2EDXPYP7F76lTZvm5Wu
ts1Z4Dxwceq3Tc+YDH95aBjJeq/nLl+fuzpWdOsplrsxG21EqHt7uwTZSVQpYbmmHYnEzs2VRyYs
AtLiRLHNYf7sBrsGMESLioclM5fF2+BgVZ7lNGXENtqKjyl0K8KKfYIniMDAPkzKT2RPYMeTB8gB
3amoiAhtPQJkB5JrLbZmWrYfrMJQ7YUp44pzCfmgnp4k8Sw8X2MYk/U8RnBipPJapwTxzOG6EF8G
vOJJES5l9B+n7eXh0qM2N5TU7SMS1XgawCu8UVqWwEUIBX40coTTTxSxfJjjNB3yJCBy2fM/N80u
/gd/cggDpjDPVOK/aW5Ux4UA+xqmYxG2XHfZjRma6B6CSlOFjqzdB6f3/pJryGOErxDwgtGK75HX
emEa8Lkk6k5AQ01otXb2xU5Md05GDHwuuC3YUokdRsl+OJvwRjHT0SEx/rEXcMoTYojM8bGWgYX9
mw4ZXVkn8e0NqCnmsthu9GmxIK6hmGzQHPIDxoOThYVFcIMwf2K92/n4kc0VMuQ8w7ih9u8Q2hPN
vy4pwXwCKUV1t8NJzvecnd3NkBAz4vuz09XgP5G18W4tSV0gxkAaGxfjdxZsKvE++JM6g7WPyjnB
AZs+YtsB5QpnDpIMd7hTsywDERCVR6hyo5zObNMvm3QZi5X2Y1mXwUzkreMgfKQa4rDNA5kUXD1T
Og0AMMJr01lbKT0tzKCwYJh9ceoFFeFoNrgAVZAkx95vaFunEL7dogt2LToMMVOevN+crgizR737
HiX2Jz/VVQEnm7uJjey6RHL5rFz4hXU3EWlrbeY0l7R6tnJzDP1xJk+dNQ92SDHtI7DO6+KF9S9G
/4AFuNo56HsWxXhIFPxDVoMB0Zw3FVBPmCySpy+fnrnd+S0RHmXWnJQy9spYfAtY52uqCyskA6OU
kY+x1OVhtp5EI2iFTGNoH6WFmP2OZuymdjJOkcHEahSk8LvK5L958f/2FPkp1EAm6Q02r0goFaQt
e5cQ6MI8e9gLaXN3EmQ/4RPC4kyzem/71ZqcWSr+wEW800Fjxt2TXvofL5IXSp7sK1iU2IGVc+Bn
1GvBx2B9OnrMMEFoLMy9fuL927xompnzicq5Q5WK/5jJGMw8NdAAeyZj3OfMts49ydcjomp5zLKe
iRCbkT4cvGCHP1Bjc1pEde04u2jiGQ8/0LsErvBBmg72d2H+XmLjMDYtK5YFlMVmKtC3Ejt4mSd2
FaRmdKSY1clXbFERAjO+YsZ8QT62ZsS3yVsgBzbWd9UNidqzLgo2ZIIUWnmiP3AIbc/lQtSLaUx1
99vZPrbptFIcGIsL7JEagRPg8WTZBXcqeM4C4zE5dr1zoeCSjzXQcIvJ1gwANcTc26kDH9OzqOmv
uNX5W7G7BnKfAftLX0JbWSsR/nftjGIOdTYv5cWEef4qkWrrM2EB9Iqx7U5jWU/ATFs/ehp7vrZ3
DN26CHWdQ3pI5nKY9sJbqMXu8P2qjtpNaV90uz68m7F51bl+ZLYpdnYz/qZUpNV2Hklbog9x8lML
O5BAzynFtjHMHTJSMUE2AXpgp7kZHss04BeoTfFH94E6R+h0xBqR/lq/eDcMmofxjI5uEgdLQKdv
WgrvMZVcjaOtdYw2WRDuyc2cuIVZwCaKqAOj1rRWcfEX9l3FXEzX3C2gvlkybraF8kvettlk2lvC
Coxxz5P9wWO9/sspYPlUXC512C5Sv6K1jq/uAn08o4Z9tFAkz4VhfqyE7JB5iS6MTTt4I/7cU/VJ
JsLhTt9hUZrq7JmNf+IwAfIi1zIkbo5gZzPS8gxRYS7oJDcZfeg4ugreSvndcEZruuABz2fIKh7R
LV/1R2IWU4DVQYAp4556lOMU3SxrgSrdy/xrLgvvl2JM6OEuhfPBsiuuQFOO/sYGDc23aGQ6aItZ
FdMRidjBLpEEAgAHwCaV275n/MGfTVGr/TC6IWoFa4kLRd09f0WbY9koKEHzFI+Wsyej9JECY7tN
PhAzNDFIWiAiM71PZ01hpZxEvp3l2P3xa1z5TjbITzyp9r7HJbvms2uU6ZyE4CYAvzf00Y4g7Bo+
g1zx2K0l0cysbJbugEcRhU79eWdSEzmmZSCf6iX/D7p4HC7UianGyeaceO1T2S1vNagqe8QyAsrE
PI2xtH/7GPUwkDVZbG+C9u25En+xLIyN55UNSIhEDOs/6y2q0uKnJAoSBs3QkMNKg4USq5HvhzZy
jyZ8ZzKbRf25eNnBTctnL0n/5R4PAQr4tLH7jHICNgTvLzU16yyGkEyEp0a2jROYSdkAdjeGBxpW
HQIaBb+u/Bh7L8crA7+NDssDtiXLtDe49p/M0clvy0jbvkN9RrnBKFJRcOyIkB1zbgmShtv8OrD2
/sxscs2HZkYFHppxnwa9uCDfcHWW5XCoaTNfYwBDf1OYAsCEgT4hJwdcPwq7vst5Do640jYJLEro
i27kvpP+X8ng94URII4cENYPPHIgtIqMHwJf473UnBFItC60wLz6S+Ek+MyQLszP9KPYinawjrVv
v1uBLmo6LUXznyaeQ38XklSyL1Jpv5Asf2HEwTl3Ky4hsv0nXxniiYwgbibGMju1Vg60PoleElzK
HcOWttyRpO9ZAhmcIIQFOb83Q2/9jj1CwLZPP2rIauuuBovzTQPV2TxWQevtRFuX9zLI9M6h2fQA
aCiC/cx/XW06xxnhZBNyumByqg9HyKbdj2MyveZjYT8tWcTH1UmzI83I4sxZEIfEsymIA69cfXUO
t1hH7DtPBpkEryn68TFJoX71bez+xzmmP+fxbBzUaGWXIOl7D73DcA9AtqwfRPzkrzlbBN4RyYu5
q25SF7fJHe81RhJV+oDK+FSkxWOphnzPnse6tULpaRtMngOL12C8mrGqU8mNl//jVmCnWZLGVWCY
o27+pik4ILvlsY4QywuPujwuYYWcs1mqCkjsZD3aRvOH8J1lvb34srKu2U/cVrKtabJ1L1wZ7Sdd
MSPGggdsjoBlQ5zPU9LAAkW9qpcZlhGG9LHSVhxR6egd42TwNKcDVjfTo7MbQ6PBWNG1aSp7OGY9
v4vXBXARWM7c42bsApxmsIfRzBHWxo7tURIqkcRxd6HJHATwyIPVRcR2F8FzoZnglwlGyVDFR5qh
rAZ71k+Ca3kHkMDYt+JH8S+RS3EaikkaeDs87iqTfZBwogl390mRXaBVBXs+gcXzXIo/I62/MLJg
IScCjCGtgnYz8W3LJsrTszeyqA5+ovgbCMpkdEaw4Xs0pH+ZihHEe6uYDp0wjrYoC+p71YvD3YIk
PJUGBB0GG2KVkHkBFYYlYGGCWJ5hHxzV8EOhOfUKap3OLptBqKNKg6LC2NwT2QOkoSsS3t7o6dtC
XxctqBERAi6SH6FEFFPHDyBlVV59jGvsA3LTTrC8ib5LvLBtZfc9KrMs2Goo53QXaUKwWxpxfOkI
RwzjBzAlwjZuPZhXyYr2OchyI3hljc0LpdWAY63Ap4TsRdv/LMrAL54bR+NGE13ajQQLvpIO5t4m
T1zn1kRzz/Iaoe99FqRLdCDhXrVoQOW4bg7i0ue6Rz/Rdtenr1wAtROCxUTOrhq/3HWGzr5EYud7
h1uE9819fBpOxqimbO+aHVOk8LRIqHk8tS/2nDYvdQueCvpxJL/h38vyOUHAdF874eIrAXmok5eR
l0EdBlGgqjuwbcG1jx3pQZ1Hyp96P4rMEKuIlly7lClHNaWZ84qvSbXFMWO/20BCYYNwyz0k3qcR
hWVkGoakEcZsBqLVUlzpiTqMWVeGzxlfi3mcEDMY+MWpQsA4la7MUTxIRRLvrUcoWimbzL5yRyrZ
BXewjVSLbi+zZ1vFqwbdYhz6VE5mtLHGpkYPIaXFTtbyqy1Zp7u4wIt+UVG190Ul4uVO7jJrwzbq
4vmdoxoFfnT2tPrx3U68cOgr5aFw/Yhq44CA1JWiezIKM7dYes8n74tec63ujrLEcsAOIN2yWSy0
we2cwFpRG8SmAfJhDvozMiLKYKnt8sarWQFTW0O7hebr1yNVc90yOXsR2A1YN6+dE1VF8ct1M2bN
ibGJHa8Idl+jzBqeUozE4hqDqyVJQzDstGRt6T5ZNTjeG1sJ1YPLXy6OXIAmHru5pjccWWBGN0nC
332T+3CrIMcMsB8nXhczcgJvyyAoC76trs3MwCBrZe146qRfHA8dJhVNVb7PbT40nwDuZMZvkHg8
WILx0EYZxnvD+Gx0ZkPMtE5l0sf6itE+C/Z+uW5tgesnn3XZ1nI3RQMVlpEf/LVMhTudyZxVHSQ5
xz8SAevsD+q9bJq6TIcePM7GPxkLHR+YIY34SbWbXifRc0IVeKgh8Jb8DMOmvxeTVR3NtUxSm6xR
bQyFxI6g4a3RfiA5HyhqOUOUlYyj75oT6/TikT7mGca6tFMaLlMudVet191yoMPkdVE6/dMUnutd
JRLZ7Ang6P53YYxB/Dtj5Xw6m/Zk59eil8Np9FBMWRJqi7WLPrVkko04OisSR+aDaLZ+UEgEBth2
I/vYXrkAtWcIJ+H280R4ySb+lvK40E5K/GsR7pBeKzpw2ZNZ2uw3xrOdnR0i4wo6TeLiknFXHgsE
RDYcjpWZEfS1mjgnJePEj3gMWCYQRUvffigLViL7bL4ahLh7DGeRfhpLhdLuVqwj3xsnMgjAOkC0
PNa+5S3Ti/85DGSHN4ZmND5Cgv9olBK7Skfmw69VdRKp1/+K7cCT8E1sYRGupBd2CRYos2kK3xbq
3TxWA4uuKB7oxVmdHhDFmOebxthMDrZDwYEHO3UDnjgsu/RtRGabPHP97Xjx4HBSyEZKfxqv/qRi
c/phIGr4WnIUzYTKWzHoEHI4emgbw71ZYxdWpE5R19hEuopuIRFuNmZ9zsByAFjN4wGxjaGXUmO7
wJQGGURV3lns5bc1iH76YH0i7vaZrrM15pGkbHg0OvWzQzuZ7q3lKr48HIsYXA7hSFYbejeC3j+7
PEwbjap5Tma2GMiRMdq3sQaD5Z+qQgQKR7xaNFi0/f7SGf3gImjG0n8yofJHgCVS+7+aywykRXh2
1iFhWevcoGlrMqa28Q5UDRYBYx2DD+915Skn29bCruYa19lAZM9+Tki/QULKGNQusphYgRnV67i1
VcHBc2AGE1Pg1a37tnnLG/gKYg34fqihdYJ/I+Xg4U7ftIYnL0bKLgbmJlGYJ2vuTOTM2pSFOPts
ue7riNTkth2gV13TabBHNhWcKjkpnxPCccDnD0ks9u9OmwJGU3HN5XUN2pykC7GBxC6AH4as5A/H
/y5k+41QUQxc8zmwsS4vyiK69+i9NWHYz7UNl7TF2iTbxxLQ02AVPp3rlAY4a1lMTbEhoEvbqWnf
jQHp5aJqTqO1BgPNNUmzz1SQ/GMhw/KfkCu98om4pUsKNLD8hjKwhfKOFJkJSZkrm3j1yMTsrb2D
5ynvThAnOCvYFTtngbW645Caz1fd84J9NusW1YugUXOR5VR/0O/QHJUqo/ssTLsJ87RU1hfntvKU
cjrBeRaxB/SFsHb3rqiWJxgvjrczWxzJgx1HULi8xD9lZRv9kaD60dAHdQGTHZ0ZbZ6uMrVKSDn8
DVwWjTunJd7ZU/vI8PcghQriBB0XMcwu/gMonpMU8ALkSDyeq2OyJ0zf6Z2bCMCAZKhc4mOOiwFL
WzEJY4ui8KUqg2RdvOiHxb94rg2DaxrorvR8Fii/1WIoDh30AUyiSprvfrWCm4FgIS3aS1qGOS5l
uQ2aGVw+jUvucQVPlW02NrJgra51tgln5490kMGdf018PZK7wxoznZO7xNyyN/bg9MmBg3dHiJjR
DXFvyemeDB9jlqK5JnMI8pSsW9wIE8vCmT8cy/U+7GS0XvIhxzaf1kWCm986bX8z2Tqpbj0STPRT
4vDx5LAlz1N4dAxbHbliojiiNbHSFMu0MNJdQI0yLnhN8Pk9GlPq8MohlPIW61JepewnI9swXmMU
t9nkzgOdKgEMr3nuq01XGvKLk6llvJgmNumXCVH0QNSp+Bgo1E0/hHIhn/E+d5Iv2XM8OZBjV9Oj
yuaE+RctyfJ4s5p3rWIMhNVb6dLRkfWLA6h2plnN3XXnsaDDr62mXnFZymwk/7UyWz8Ho81CLsXq
wWciGq809ew3tkdYIDe5NJxS3FWJpy3iL2pT/bwjIRfw1eJXHl0iOJI0OVUTggEZGEaaDLl1Ol25
uEy2SLwnMXJBOoNhLMWyAacyk4dq4nQFSDh0/98RNmLi2g56/BwFFGDNpPzjWT5/rE0IMsTPmhwy
Xxyhj9FsByfQ9z0WP1+T0JyHJr44mvv0NidnX96zxoP9gJTF2beYGg/cYW9j49lmDuejll5nkPAS
QtKp8206uLIjkwv9MvBCdhw8/R2AJ30yLH579g7lePoYqt5wqh3LV90XrGw2wxvFQcShU9Fd4r6R
ZwSCJNuShFjFAs/lA+dmbksj0YI56W8s37XTk3A9KzhVWSrzrW3wxtigwRJHTKQ3hdS7lisS8PIV
d5bZHoa58ZBe2pkxoGFhyopu2rQlvOdeK4B5cP5EUmW7nN3QhQJv1BkfpD2jky9bycMQbJXzqO2q
0S8pfc862xbQieiJ5U3si73VW6p9KZN5wrqAhEqJQBBB5UPQjGBInPGEHjteCWTZTCbPsEUMIa4S
/kuwI6osIFRkdWd9N6Dlvd3QcmreZrBJZuIqVhoUIKhkNZ2tYPWo6sQWqtnV0EUCrtFyEvOwyyY+
k7hf7E4XrHDzdeD+tacUGO9iPYjfGa37m8+n9Mgwt+wZ9ltq/XANEz24mSJA6D0NFIDCReZSr28R
5D0n0O1OzHDlirYhU0uqevqNSZQkP75ib/hGS7qgeGqzDri3ETIjUphZl/cviTtgpju9XxUH2D+W
eKCRQ6+fpFMdkiYy0ASaqKQax4SdGinLHz2TdmmY1Vl9IUBQhGNjymOsiZ3uyhr9adAC5pSsErky
J2N+zEt7Y4iYs3Qspq4LCdY5e6T0icwVTmADFycbyrde+3l+zU1/qgm4L+afIGmsPwg1EH1rwwks
/ufAB78bvjBit7SAbGLdgwvfpF6JtdwX7jtNTndHZWIAJ1YZF5PCM4c6tMHa2KnCtyqYcEUBCSQC
uUCOx66iX4vupnCE0jG44MjiBXJnXxn2uYldc+0p4m8P1NHevcJQ3i+zS9obgfAF6JKqD8QTWD/B
Rsoccj/zsIcypjH76wHdBlqgm/DzyOwhBDHYcqtRXb8XDRF1VEt/enCCy+p32G2kDnjLjpLuYM+p
RomZt0Az+p6/rVyym3OtyZVD/I+3NeuZZJiVMecvDEcv/mEcOKqdut6NxNGvY0u9FWuzCOkdhMwv
Pc4aJmAFaSpbk9NKnRcQZdTBpWkP3AmWOH0hFd66LwC0Jvpg7uhzGQ8SA1YNg9Zqms5wFZOWdb6K
Y88b7DjuUTvbW0GYdWCIUHjpgNe68HbsuNaoLHn2e0YIN8NIljAnYp3X9OZMLCimQpik7EIlp/6v
W6w+eIY8c26lD+eGKymzV3bfvNdpHBxSYTnNPratxCfIJdy3UnfBaz/k/ZvVBslfDVTB/BbAGVbU
u2/9IXY4kTLPxfjMoT0BSZJoAgm5aCZe5Al4n5Y/pQtqhFOjj5M3Y5iN/xCJ5kcQZ27E0IQP3xZs
H+SvawRP7iXisv63MQPEIp4F3hs4bNaQinwa5nsBGP2mgp5/eaAJDour7ljGoasa12YLtWH/afCS
ug1Li2Lo1rWK+WJk2IuskFrjm07a5FdAAsvak3FPymdfmRRKooBWVoh2zFPN1JwjYtLHb+ApDXGe
XX/QnHsKwNxwrURdgfrOGUjB+cCrM4cguNF1UYph14bRoNJDKruURHALplWZ2aR1krhWOLDbcbEV
BjQANza28fJ474XEASP9TCko+KIJUrxjSU9j2OJen2TpwfgHCPRYbKyXM1dSrzzHOJ+/E7MdP3xz
9G80GowZCcOf2cK2gYQGsTX136xaNpO6LA2aUE2IinfVUzri/LEWbKjxP0ZuCKgQ4lmwzMAMRlQu
A5PwGJjbBYGMxzqEc59AjFsbzUWznltvMeaxgpKhm/AFGapizlf4XgttmHyefhqtYLyPTS+f7LQu
Xz1YhtHd0Dn7tHY0alaTlewDa1dZquPcF6mgDm2olwmo/SY9poMSH4nLVt0Jk152bx2nF0rnhZ1Y
u4ANGclVWkHP3dCDnEDMGKD6LaYFj1Hrpr9FYjXvwm0B3GSj+VNkRXAmBtP861Ozv2ap715UEcfF
wQ5GBpICyhHIdVOZ/innbsW2Oks8MrhjeE8ywtx66pIoCbgbciS+zMJs7SuZ5645OiP/xiS2IBsF
SUVJq9Z+2kBDtj3n2x1740TJvps+6KQFJrI7F1Ig7i2t47+1z8v/XrolWi+uxFIHf4TbudmtmIYM
hckG78WQAK8UgnaRo3m/WLz7dxXzwdYmADx2HMclHW9cO0hT04/niqCzDIQhQ6ZqYTh44aR58ryM
TOw0q4Cd83mMHy1FsyEcZisHJb4kjnMn7GIMRFI58p81kxn8M+aMskzk+NPTyOvhxZbLfGc+2FPP
7A0V/1VVjKQ6BbEH8SFVKQW09XcHoJakUkWTeddRfzEerg3wojpaMcMhoN3nNlAvhhuAQTYyAThv
M/LMset1FjgDPy+SAKSHjERNKlVO3BI2GKeTAb1DCQ3bi7/vOYJ0ynyDUEM5fho4gomzFb2iHoYc
ler4iNYMLtp2ltX5dRk5vZoNTx8ijAhyyEhz8hEDlVO0y+ul3eGr0wFHStHy3WUSDSI40ZHs6gad
7FN4gUBn1IZXVtBeBZbTpxdpUB49jIgCpaSOueSXMzOpGUwHsBHarek4A4DnZilEzlpITx3T+izL
tgfbMo9JbN64RvZE9wrampjoTu3mdCQojhCV893FQI2nGYtvhTZ04ryr+eF1tXcsrYqmRtxqg0E8
X5wcT+Yd+BBOJdBgAZ94r2vtWP0FlVse4kmog9Nw5f4rxfohGRjoOMnAxpkcVVr+6MyxMy731rIb
mTqXO3a8+TROQ4PQmgzMr/1eJhqsx6Lm+vGUGlLVd9s2hmbfEg2Lt9ZYucXJ6LTpUb92K3HL45zA
JGt8FE/Y7DlqPv9gMZ3JM/+6RPKLA002HpsZV/uLN8VQdNO8aO5gq3mVR7nStxrHwAw2bR833ltB
4dJ9pb1QFvGG8JMREm0jRqggWRH4C6ZPnEBYDGlgEpNHMYrJcijDvhUcvd8tziDly5JV6auHYsvd
Dd34h6EOjna+G7cvVtdm9Y5tBf9S8b3+j7rjAjOZ/m7IhQyxCC/T0vlGcPXQkNTr0rukdcx/AeUe
tiCrCz6gzs5o1RP2Wgr7NFmcxvvwLDkfQRO4tGUrRgoR85zNIDMIv1XenDpH5ca94w5EhMNyhL7X
PE9xRLEUymWnOxl7pF4C5y0FBUgiKg2q4pzinW8DgsmD2k1lZrc30rRp+V+VkJ79dj1vHBgxJPS+
9aKun7Z5ahrRc2JQEMJZdzkh0Ietbe+rBukhjU0Mf8z+pASESUaoK8hPhI/UzdYuUBu8BvErYCEu
opLE8jEjPzyNvIOxIF6U3HIQ72+GFeXR36BGt4JVxkMZrO634jfqHflatT3LBaVpNTenYwn5YxQI
4PtssJVFCdOUMsSOojkX99MS0kJge1jiQ4F76d1FXv0Z8gF4ikXeKjZWJDbQjPQRhAV6Dv4NYMs3
9K6E/Bo+KIcQn0o+TSiHS1RNCULmwznziQydeKAt3oM57yYGjmJEHWdmhY9YMNvn3IvFqbYqsog0
cmBMKv+9Q6Xipq5Kqf8gnxNj5eY5k1pAblQ5MiSTWHr86wT8G24tN0WjCPTQveVFUrnbEjXoa+ZZ
jB1qeMn/nJ3HkuPK2aZvRaH1ICbhExPzz4KeqK7q6jLtNog+beC9x9XPg9amCDLIKEmKI4WOSQLI
/PIzr0nJwMbhpSa5fkymTuFkBeUXdHSMQ1mo7fShNDvK0hC5152F7IL/aqhioJkxqbH1ixrDgLzG
eEt7ToJSfpmwiPD9naZNiHgMRH9kP2w1RhfL8KKXLM9972MLR3+HZQaC6XU8Pbcq6nuzR3Pnt6/G
kKjB1ulGtFOxLCuz5hPXTgTgOU2z/ItW+hxPWDDBN0KM/FqPvU3DJZmwosWH3HhUFdMRkBHKrqOj
lkwAJlLD+DRSH4hjgzXG91y2MvwCwAgFs8GsYhykpac/dbmnwRMqY0qioDe+ahjVu/CQ4dSSr5r+
S4Nel/yEOSnVFifH+TF2Q7d3dBWS8lCkd5U6Q+5pkiZfSGDHA+1fWJRSt5otZs1IJSLs36AEBmxg
vE/NsfoCUSIcnmOZ9GO1yjuNv3LukNJ0JLX92TDLnpH7Fq5XaNSgnNQWEOuytLK3ExUzhBefWnA9
NY4e/vYQnPwwjDg1umrk5Mzq4sYq9lo7kYCiylfsg7CNGMpUJfouGkkrNFqmXvj4DpaxzvpaPmAP
TcoNA4TJbpyn8hsj5+JTa2gdChtm2tXdlteviA+ZY/fVNxV9H+W1hySurCcYX+uCIG0cVVut0P/K
baXDj0Hvgl82+WlyrDr0IjT8MOwPNLO76qBDUO42iMylYKOcOi4+Skf2sOGotBTzD/0nE2K3gtJC
8ZSAmc63qm3DR0QWE4Vs6MU941VTSfxHXUHdTYQDXg9bZapL+eRHFZRSchhvzYgT4Q+ku5CtCuHM
KVt+n13cF73IwR9LIjN+CqgT5h5l/cabTPlzYqSEVTOn4NVHdgOcRYzuMnwKBeNMskItWddT2jsb
aiJN/8fJIPCu0U5mSozujxhJhsHmM2tCwQBxIZiAtAsYkT3rjYJNRckUFN1HizFlr6VbE5mulpmS
TR2AGBeYEy2YNWpt0UBFobPr73odknaHgKm+1pnGvYCRF/EuIjuZJ+RilD8yBGeRtQq0MtsxlPYg
sGIF6w59nr2mTVUx8Ija0QdZOct2Ut2C6NsFJKgwfFtEVZDU85PvLRFs+ChjR4vv1KgNm3onxsJW
vhTIbtnfitZBl7HxuXdcVLdA55Uq/5smHu3TFxQOEhJjkueP2tCKeFoZOjCu30JYEe+NwOIgSIwu
23QAzt9IhFj4xF8LBLCnL7AFLB8lnSgN2ucc18BnZreDj4WC9P8gsN3Gn8pSGsh7g1TYJwrvkKzY
Bu+EmafpfMfvScWDQA/HH2ODv3GQ+ExZoYXqKzn6YLBt4VNCMKCYdZN8P7ovWj//nXjSoQGgmvwR
uoG1s2RHr2kef48u8G6z+lKFg/ebEZ7Mf/RcFJhGgusmPVK8qnrJkGZAOZ4e4JNnlrQGYgSCuD80
Of2IlaCAFEdiB7EPT3I8awqCjtkCS723BtEfkkkUd1XQe80LYJ9Bf5pFAqp9ozVIFmyKthxxE2k9
4ogRwJh/xq4oDZ4ZMWmsKWI4p7qCW80eswrrN85EFKKRbAJGS1G7Kx1pfyyNLj5qdlxuSzUS/9jQ
+uDSg8wHjoavTfnBmjR8qmiLAdCaOJI7eApCAKIKp72aZxRBLWdDDrpCe8fwaKnQcEJQQ5jTp0oB
ZrUxUrP/mvnp4OxjjCtHtJs8B88EPaIbsUaSPcOKkOCBPAMq/p42TF8zhmAARdVsikZoENzta2ZS
1ix+SYax6jRTFi8M6OR09CGAxhQ9o0RyjbhYHgKzqxgdjcU948isgpJjZvrPNrCKV6m0qoFwz9ib
E8Abhb+xycbu0cqq9gMgHvuAY44CdyfWAFxkPVIEo2M7c8s/Q+LVybrpi94UISJWYui/CPjQJh0m
6KGiS9nCIe/VOJAs+ZgSZs4zAybecarISCGQOSb0Tny5TDi5aaTmz75TpBjuEeKASrY5+bWHNooL
ApXuoo9CdrIl3ZrAYThGoa9jULjZPm+ZgvpgkA300cEXHlJrMGPOfVeZ30BX5lFDtyEq6QtME8BJ
/WBAN2CFaBSB/AQCNryf6jTJETaQnfLYTbLH0Kx0LPFxKNVGuMQySIRUYdX3Cu+bx1gohffZLlrF
nCUntOoYeJq2KyFiuFjsjg+GMTKTVULrfqS0qr92FjPYNZ047Rddljx8xY1hei0Vm6yNWtBe55LX
+gl3xPC1ZoqzBgdbmL+YPUyFi3emc5e2+Oqs0Tx1mENFGBFBJcbZ4A7J/fiRewFqEiWBrmxDu3SY
XkcpvMZdndoTFJY+5IgObolkHiLABp1fnO/wRMVJWrUwd0AK1emjtZqQPWgAXToYlIe4EZYdbXzO
J6luarb2c9RTWW7qduqp7vVReSzkqMAzTueG9ocJOLm/7yOYOtgoOWb3XUV2MX4Z6yH2kaATNW0J
s3egyUC0opvsozU17JQOr02x1rEzSJVVaxTMYUqJFwhi9oXmjd0TZAB/Kv/Yomo7aItdMUKjhBbV
DPQtc3Br2bjpyiBrxDN6uRH+357CaL9+CXWk8j43Mu+Ge4A6SuH/cki2I2/H/IwDBuZ7AC6/ly14
YxzWUii9D9R6EzYchi0cP0HIAiGIA34iUB/MkerzgZ6+nDZtruXfw0rNu31kKCUDJLXUjXYfcZG1
0PUGCELZ2k6BcOoHxkVB8C3oDCLWYcQ7dCx2agY+zmz+/Ptf//v//d+fw//xf+ePeTJiZfQv5K8e
AYE09f/8W1X//S/C+vx/H3/9z78pQ1CpNG0UXcjaHJMOF3/+54+nEI83/ur/pcd+2sC+Kn54VlOW
Gyqffp+IRP1iadQTsP3gaUOcx5S7Fs5I9VJJJvdDzFwrBJ50/dfYpz9Gs2ly4xXhwOm0nHmCevpj
mN6NVs+9/y1WgXtsVKNwvqpwWpqt1qVjusdIBTpwGQekFO9cGVK+aWrC1i0d1X7dOF1ZM5gBKYHS
fyFXjPdVOmLLYgGOs23L/wA58qfqIXB1fU3VOX1cHcE5XaoGPXM04GzM3U8XBTZFK8kG740BSF/f
S721EI5sDDNdMY9l9LTqOTaE5qI21UdTg3eKEL7pJNzOuk1bqGCausH1NRcHizZtRBOrakkKMNic
8YkKdtfxEBXdc6+2nnT9lMLmw/WHWHwyXTg6ksLSdAzNAGnlyNNn0HhBk+l34mm01Q54UjF8Rz2v
29aaQKpLJ6n5Omqaf7y+6vxPfbNrdVUTKgYrdDHZKKZqzLv6za7NpzoOTM/Kn5F6xMSiyGT6oYth
FkIjnpo17WCb+TKOs8dA4s5xY5uaF1bXDdtgt2r8l9BOV2/BylZ1LfJnL++bpzjVzWe/nmG66CPe
WGre8csH1aWp6QDzLMcw5i305kFrTVcYCBj5c91QWWYAP9aQiapdGzvDrrKFfL3+YpefU9UMNiR4
Q2myLzWx+Jwmgj3lAP3hCddJeAuBM49Z6GMgLBdmBxr+zI0s0uPrq56/UFY1aeAbqkYSborTp6TH
wYMyfHvKY1L01aRY/wQ1HWymZsr08/pa52/UYJvSGZOmiu7pMsawN0tBi81DNDIL7tVCJVnVI8RL
4KSFc0sKSt31FS+8U0M3VFtqqsG01V5sFwMmuEX/enYHmjn9SNj9GGdKDnpAGiQ2Kna8JZNQHbfX
11UvvFYWlhafkmDq6PMPe7N5TAUEqeYk3hMQLLdQ9CrZVTqCvD4NF3y2a3Tqw36qfqSW+sWYjXrW
cd1gNuAhW1ERci3YDz1FnZUhYaAbWnB//Qde+BQWFSdtaIuuoxCL31cGhd/XqFc8jQbWJKsgtejL
QZg27rIa48cwycsv11dcRly2t60RqNhovA5iyOkbCSiXJxkoxpPG4QYZCIGgoSsAQNpCwllHRupg
WArje/gnzS7EIXd9/Qdc+CQETJXfQXtLtfTFTo87FZ5I69tPVjtox8SoaSUViQcat2tvLLW82gmS
xowJItCCaEMvQz99WD8avFamhfWEop2zKSDW7sDfUxQyz99nUXFXkPqtIMDqG1X1kNnIc9AB1ZQe
rj/zebA2HdUx+TGCJxfm4pprcHMByD+YT0rvaAjeDlI9FknyFTo9qX6OFmuXiHEDSTb8L1bGB0hV
peRO5zWcvgFn6ivHLAzjCcwHI1DFHOzNQANqJ6fY/MBU6mOVDubvsJTF3fVnPv/OJlcT16Kqkk6A
tDhdmdtJwheo1SctIotVoz4fEHwKpo0e1t0/19c6P0aWbQtM6gyN086Y7XQtzKbx3Kil9ySAMu5E
7czFXGDugUc360wM0f76eup8Lk8uJRtcpW4TW2AjC2SkThdMQVt0UqRM+HxFLe4wNoz0AxrF6Z+A
saK+s5peHFMcbtCPGn0c7uzJ0o8jfnbTY43a5D85OHsdVFYeuKiKZ4gBhRV086IIogcnMJ2P13/w
4gVZFlB2ToFtCf6oq85iA3b12KIVq2Z32pRNB6TCqkOupOqGOVzy5Afi1sk7X08XmsUXQbHXoVm7
WE+ANsIJPS4ZTDqY02Y9nHX0Qz0k/plVICwud9cf8G/cevNFeEKgSkLaCHlJzr2ziKQdUIkc7FJ5
xwi5eXUMJd1zC2ZrKxDDMdQn/avSGzEWcANIkCJt4v3E0HojKF22pqYNN+7zZej5z++xSRbYj0ga
OouDpyZIqbQaSkpAZbI0wM6z0n/1UeEFf7yC6duxCoZZ3kck0T4DK4O+MKKozwbeRNLVMTp9vfGC
FmXO3x8E+kjqOoGQgcriPDKlU0FKNnwSP026NVrQ4BMMLJrYnGYkPuIcCX6Yniw6Rpg0jvrObBXx
Jym0MNh0qcGQ8fovurBHVNtxHFMKTc7b5fQMOULpyfeHBhyAleycSB2fkZUa97Qc9N9CpVd0fb1F
EJ5fADeB6lgWIGdNaIs9Gbc437R0OO5KxKLTdVEJhXY2SrI2427g+AdZVtbwUNHUfsFYs6tubFFt
DgqLLUoKy33P+1dJvxYpe90mmMXUQX0XDMl4bHCnQxNUDJ+dsHogzzdQ0Ao+zpa1v9J5TEPlq3Mj
lXTKLTxTD7gkoSvOSGdY2cCf0ANW5R+/IzHxrT5axZGgZIOe+FJzFSAtoVkfQMv+uP4Slx9NUi3z
wdCBNCh46KqefrTaQMaQgj05Fvx0jG4sE90aO/zIxWevVZwKnq6vt7hFLCktwzFhRQuNObjzNxC/
SeACrQpsZMCVo5ROJ+B30nceGDGWPjS3VZKOXNs39uUitrMkhSiXtc5zqkK1FifXgpZAm182rtGI
4mDT7MbtY0SqqDHqtWWWwxaZxfzG5likZSwqbZMSQLU0cxZxXGxOjPLGFKQnVgTSlgwNU4hp5kcr
YVJyKEVRjTu0vhTlONRq0TCrB9KwjlqGPjceXj//IY5AbUTjKjUl+cLiA2cCVE8F3cvF1Ef0Hxix
Bc1TCpI85eK22vqr0aoWjN6WXt9G99HnSZFYa4bxxe5Cs/7QMGsVn2nqmvRGEBAW4bden41ywPEi
tvkQge+Ln0rEOLyNYKTm/KwNNDe3Kmh9Ak/QVuKpQK81oHgtQcmhZYF+PYjoJiA3K8YQj+iwL1Rx
rFEFwtMnNQbGpWOUK3P5GYrQ7du07bBuDAHWr6FIKf6L3qPJ/BoBq08eSapRIhz6YWi1FdYRKHJf
37NnZ4Sy3DF1HZUaKjnNml/xmz2rgdTDCQF0klVnzEVjr7dWDBYRwtGm4hftFHnjo82b421gYe8z
SxOayn8kX24OPG8WjGtY27iQpa7oh+YTMrnFM3ao/o1Vzq60/yxDRa1xKLhpF89VINwSATVPXWAa
ODjTLzxWho5Hi9HpGD0X2lFJkVfE+juA8YRTSVKk9doOxvhGarmM5PwQCkkTZIxK48UxFnf9EOtI
XWIM4PqO0b8aZRLuMhyp3QwPvg5t+Vn9McwLl0K3vPESLhwPjYaURZPApqJYvmoVTb68CFXcQiAV
rq0sCz+mKBht+3kXDtA5jiB9bCwisR5OaMQ8Xt9aF740lYzOviKXN/S/V8ybLx2ktTaNKRhKP1MB
u4IETX8pYRq+fwdrwNkE1yToXWEtcoWuz1sbD3K+9AQpEVHTwbrXpTeaOz/q/S+A+NH9v/5kFw4N
X9RGIZGcCcmYxeaK6mAogjQI3NrADMfo6jt4g4DpWzBlpoYTxvXlLm1mlJdVAfab/7CdT89MJeKx
YRAWuL2VcI0OcUV88wgewxDvEHjAICUpUNcYo+KD7zEYGGWjfhRV+fP6DznLCtjMNMbpNtnW3Pxd
piWdMYAbqPzURTxVw1V9sAfpQtEZ4q8GNqXTqsStSv8+1OD11tROWrixcvrEq0maiv8rtgdRfPRa
DaFVRFqqyVJWDDVMfVOpjq/pq5xcMnKjcOqLhwkwUvexVG1I/o5A3qhep17r6Ic8MyqwN4BpkeW8
/oBnNziXqU6DndSTVFg3FvU++pBYR2u0XyQ49d+zTuy+6TqEXYEMYft3fTH10jayeaEm6GHaKcvC
AzxDJkMuCfTyEj3bBSgK/YTdiUB2LEfrQFCzKUax3px2GoiBcvbk6l4KjHiSD/yt2bMGDMZb27IO
7/HKVosd9r3az4gcVr2xBS/8VGoyuu02J8yi+bfYgWMuoPPWoYsK5qQD0cal1vDt+tWcNJnfN3Tn
/lx/OxfipsVb4bVQAuracs8PVqTRZVditx+dboOjkAkY1g7diDC2K3St/lDrPg6HhR+9Xl/5bBNg
Ba6joErY5oJi3nL6rHWi4sdUhuxDC4NZCDyan4L5bMO7FID3jabahSBJgm9SfEHu02mqni6mm/AA
1KLEQE+Xw7GBWrlWx/i/uISIUwyNbEOzKKwW2XyPt0MXwnV26ymmhwm2GdioUBXsO5FTQkOhxWto
BALnJen2+tu89B1JzYQliJdzn/r0AScgOU5j5JGLj1BC407L9w1qw5tAsnxaw1eFGWWsfW3q99dX
Ps+NmTbMcZoNy/2gLg4z8HW9b504dhtp5PbHQKH7s8UPJXjWfI157oBJI64W+eC9f+vOudR831Pl
Q9k5feSqMPSxUrzILXB22cZ9oaxGgOwfhiGyfg+4z2GC4efQWeiyFjfu/LPNO/fI6csLZoS00vT5
c7y5dEGN+6FsJ8214M+tc/6qT5PmoQIYifRGeXX2fqlwGESqTAB5SI7o6VImcI6M/pDm4uSsQb7D
zskGbb7yrXrYjqjuMe0V6XsDES91XpVbCGg/eevpolUCUn8Uuu0myHbcUWYhYIUd0CqbmnDfMPa4
8T7P716uBAodS9I+ExZXw+mCmp1imxOnJlcerAFIkfiGR9Gf0sKBAOOScZWFKU9fZOi2B5A8IDlq
u3xAruadu3m+mlSb3gOjAbbVYlMZVhQbnu8Zbt2Uzr5uAHWiSJFtjMrWV4B0xUsGNe3G058d3nlR
6r35/LCks3jboYca5iA83U3qyArA7bYTOJmefH3lkLq7aBsiRG2bqX2oQK2+N7NjdaaUZBoa6Q+x
+PTVG0KtiO6RidgSM/gvlY1vAMIfef4AHCtGHsOvoRm8/zUz9bGIkczv6M+drjkpuDemfkcyh2EY
XJQy2npK7nyU+Jzs/VnlDSxsGt3Y1RdOrTNnkgy5DE3l6y5WVRlt9H5juKNIdYEQVV2j6eR7NGPV
AAjt9Wect8pJCTa/V5QgOUJc5lw/p6ulid1GipIZrlEQGZrAztbM69VdGIw/dHQM3evLXXo46gDS
RRIPLvTFzm0hsYXoPuloRYzputFCLPIEUJYMYYIbJcel/Tr3VnWNdJlMeZGYl2rZTwajFTdpMYgQ
euscFIS6d5md6ccGtPtrE6rqhvYlmojXn3I5vqNVNqfmRCdqLgrO5fSiQvUA6djAcXU011MJsHkq
8jWiOEO1KmGUeFsnBIG2xWVDYKuLba+BQYTvjM4WAWzdQp7fg6y/4u+NkMdEYW8UuylDbuIVYIWn
3UACXNoENhIKRDd6rITx003gNZ7nVyE84EmCP+zAfSKSYaeHLKKkGYNYufF+zhIdXs8MmmDDUTY5
9qKGmcDfF+XooyueNs0vrByrPVzU9OH6V7i016QlVGmBUGQnLLa20cihFKIy3CYvm2e8ldK7pkHY
Kawn40ZsPF+K7oWq6/acwpPgLB4IUwJTQZDCJkHtxNoLGm3blgYyz2Gn3wiE87Y9PbBzo0RAOJaq
dQ53iX2zriAC2qD2JUgrHwVkWwubz2DDux3NU7kFRO9tRr2AGiPQY7n+Us8vepa3mYiDOAKQ/Hfn
v8kpdHSWkJvIHHcM5PQhKYz7uEDjlhabhwk9iEMtQDzg+prnJ5k1ARXZ7FEyY7lIG9FhxApwnKUq
aNU9iWlAwczudawZ7ezBzHFYrvsO7nWu/Ly+8Pk+nXMnds48hpwhRqfnopZ9UZYAgVwrSi3jvjBq
tNFRSi7jz9cXurR/5mp+LqpoIyxRFJ1iduWoEy8CpCFcXLuLD6EVvFaCV3t9pUvbh9dozF1bPuCy
zoyDRoSj5ku3CCoF8JrVYEQZVtGd2veoxcVZ2X2KEzv91rci+m1yN366/gMuvdM5iaBBY2kUAYsb
gNq1UJR0tFxEo6aPHsqAeBhR778/xlCvkR5KTgrTmiXOqItsQ7GRS3DNIIo6RE2bUu5j2ovvjjKs
w/0JEo+mM5H/dI/Qvp3kVNh4WoIw/W4bU3YHi6iihhO/rr+5C8eAZFdaGpi/+V/zJnpz9GwjMIBO
O6Y7FKOy9YSa7uhxD+uuK/HVBnZGjo3hssmo9MY3u7QyqR8hx7J1Pt7859+szJxnRoYTc2CLp99Q
S4o2TtZA8OA+Ra02stM9in7tBjjZreHThZNBb5LxFwNJYBfLk5GHHVTSoLXdwMlgYClMt8YmiTdt
L8P99fd7fguSbjnwOwk2gobK4r4IIqX7S7l0oQ0zxvLGsD+kBk0V+sTIrCiYBF5f8EIs5bEkAyLu
Xf69fK0KelRFERFeVB8Z5c48tqaDrEmoY57Y59XGRvHj+pKXntEmyKhsVXaRqZ9+SeqGvkSSTXed
DnltH+zsHeAgDzXU3EBeJnZuhJtLnw+EA21KixoU4MzpeohhT2LUS90Fg1Tt4CvCC50mvEh6+f5Y
zVSWYlenI3Xe1gibcSgL0enulJvOF7ULuo00h/zGab90ElD5MGkKEVLs5YxNq1X0/xBecYsS4eTS
SZXP2ABkG7/LwbWbtVavEWH8HtreO9GaBBb6ELotJRA/A5DfIkdDuT7Gm49EXQXym61gwFqf69z5
oqnAq40BSkQ1l2Xv3i4a6SBKmXORoFtzMH978PPGDooupgdKw2rf+LG/MZzce2nRI9mU0DLDG5nh
hf2pIYRI597hQ4I4Ol0QYQK42z1FZtfUBtbWYXfUMs074knEqN2sX68/3xn6Yn6raLxSUKIBDMZv
cR5EVI1m6LS6i55Pszb9CHUbUIabsO9hJAzkBqsu1NHa6AybUqGr7vOZ39Mz+0XVIaj7Gy/8wvWs
0WBgSMTlxfFcfOUBj8Uxt3rdxc22ZmousXVfgUmBnWphCXmoeqfY1VAYDiUYrCdpRcnu+iu5cGKp
OWckCpI5QOnmL/TmkxveJL2wrTRccHpvHzJNd4eyqrdBmfs3HvZC/NNVMKuMHCXAF21xdaIcqKNN
2mpulEpxB78EMdS2tT7n0RT+Hu1ovG/0TtyI8hfeMHhxAABUBHPUXQTdxjHtzh5Mw80EGr6IiTvt
hCUE8i2rpMRMdtWhJvjgNyjerJFlt+9sow/aG08+n5tFEs99Co7HZB7GWV58ZlQnI/T6KIBGjBa/
hXXvfZq6QJvef5rAzZi0W+cxPfoyp98yT3rE93JVd1XPZu7SImWaF7UGKR8ynp4x6X3/3nGIviBV
+JqEqtP1MCfu8Y1l+lUpavprUAzLxTpeechhHdy4Oy9s03nQr83VPankEg6KcJ+vVEZiuILO7Rqd
1wHPygbpZF8LkC2//lwXohLJBxCcuQQBNz9/zjdnwomjqdMLbs0UjPqL01HVraD+YbCkY9+Aw6sj
vRtLXng+Nic1FoeQO225TSHDRFxnUnOhbYkPVW4WNPtqhPsslE2vP92FE0Er06Q7/Z/Rw2KX1CF+
bl7k4fCkzhgdE9GNfuVjCL6BNAe7W++Gb4reW7seOQNKzNF8uv4DLsQB6HGSYRunAfDlIgiPYWJn
oVfAqgz6SYEZr8/QN/RuUNzQBhVpIpA78RpOlixvnJALLV2iLewmoNYURVS0p58W+nJZl3mQkAaZ
9ghD0ENjTlgYL03YZuPbpUik+cIgfug1NVp3EhdvOQXyt9HY1vb6e7gQFRilUuKCb2Zj/yWdvNlm
8aAIqmoR301KrP5mZwD2SiLz/cn821WWndQOEaIWYfz4zhSRt9GcwcDxA0HoRqb5Z9t0nqawqNw2
zG4huC99Zi4Wm5PEhAsGyOmrNjKAnA589bseNphxN1YoOLw4vqk+M7RMvjeDQAHQVhN7uJG0XThL
8/CHdgmFPDJbi3smahTNQpMyukP9oTrIrNb2UaRiV+GHt+7vv4OkRWSX8m+mK22YQcsEpun5czom
F3d2lRj4qIBqxbAnTFOsLdqibYojxn2tt/NxiMTSd8gAeB/KEq7xhGs0ZKIb1/l56AI3yfRn7tlr
hMnFde6rFRJmaPjc6YWKY6ymVmO4FuR8n9he5YPdT8PX67v4/G3PeG2CJRyNGcS+CCcQonxTKBFu
tMGQ7rNEhNvSTOuNrRm3cpXzHaWbDu2ZmYIFgtpZfFjcWRsMhmC0RVZZ/wjUMEPEkyOKmE/WQDcP
tHQjRgfBxHc/4gwk5AYHzwNpZhE0OqtoIyxkPXdAi67iJq3S+zYMsnxdxDEj++urzf+00y1Fp4Zx
MHtXhVO7XE2HrorjCOhaNG3lQ4IK2tYrWmxi8PdGOHds22atFTNMnXa39/P64uf7h3HeTEPgeW26
C4vYnMPpsHusJ10zTOnwJe24qsyig15vOavED8sbKcR5DJyrGyb9tBi5Dc5IjXqKch1+PG7jlTRR
zUTb96BYbkTa8z3K1WrRGJ7zQHhLi1PR2xrqvdiXuyNJ9WNey+lBgT7uJk3m3CppLq3FtSZo29Dq
JrM/DXt2aCcFeKfRRV5oBnakKFAj/A1FOb7VnL2wFIXTDJnnMIH1WuRfESb2TY+UuDu2dvgDm63k
MYuUZKNMU3RjU15eCiE9JoHgTpdxDjOOQqBz1SHNmQ+PiIlkBy03si2K4rfwzxe2IAyJGXJCEjsP
PU9foKw7bPqctHc7hL72skI4Ow17MB852oBT37Q3Hu0vCeL0wJmMzWd4k83QHsHH0wUhEYugt7zO
xUowxWdTmuFxDAbvOTdK8xvOE2Jf5RKZviqldWL53GObItX6g5bgM0MoL3ChxW/3+kk8D3YmAYfK
BTASPbhlJyytsIXTIsyukDlAUEMb/a3derEbICODBsewRxbUOF5f88KrZ3pFVwVcG+F8mdC3qdFn
CZqcro5271cFRPPnoQwQzUQIYqfW+NRdX+/CrppTAwAEELwsws7izTsDqjpp2Lo1EtFuhhTykR7/
dLDtWt3/F0tBhQG4QK3NlO50qVBthy5I1MZFoiuh3Pa9o674xi6gMLsxXrv0VIQZY26jzL3FxX7C
fLtF8ypq3KEL60epqM6ehFd9odEhb7zAC5vEphFN44SayDaXQ88QfY1ClHbjinJAbF6pnENvY6Zq
B1F/X5UjMlVT/v6SmoYbX4scGpQLFefpq/SdupJ2Kio37yfgJhuUTjygaAmOjSnO1AE6y3ifDcGe
0T0yWLmjJ94vNFmK+sbI98J2JffiXlYBJdKZWOQDbZvgcFzlYMDR9h0/NTgdBMesKtGho8hRkD9t
DS9Zv3sjSZ3ANIOaWHd5Pdv1SKNhMmrX1tNhP+K4tQvRfzkYCppJ15e69HzzK6YMdcgunfnPvykQ
MOQaYiyjyM5nrR1POL+yKfS24O5G1AuUbnd9ufPEw2Tqxe3IUIoJ+hJNq7UdZWNgVq7DyUeIH3L7
iFXGocjyT1gLhYd6dulC2ae+cTYvPidpAAUwTYQz4AU6hdmo4MvrDrUZviDqkXztLdPfILwwKyoW
1fb6g16oAulQz6eGzBdIwPKKiUgzirIpOteEhQUALYrxKE8wEluPfYPCTF1hTuKPoURVMp0GCqbU
/yeulPj7oMb1jaB7Hi44S1CL5n4rSLVluAhGtMxRopnou5W9v8F/bXpwurgc96JW81t76vwjzycX
7YaZUzvvrdM91QVVNBpJKVy1zHExi2Ik4DeY1OmvI/LhL46F2jaGU1G8qdq4uIF4PA9XjAX+TrOJ
i9y3iwML1EiddeGEy4ykXNt1VHxX+yr8nWcKgjLO7BJsNpH8cf1zX3jBQNFJqGmtwKda4iwjZFoN
s8eQ11fRkzOiRn7MUq3eSL9Ob+zkS0sxZJ1zWlZieHb6dmVtloFh0pzq81j/ntnDeEQvBd1Bge7e
9aea39Vp1gJBfeZoGfTPBR/zdCmfO3KW0x9dH8T0jrGqiWpzZh4S0H8H7G4BBtQKGJioGBCYKLIb
Z+jCk9rA3/mc3AVUC4tLQKLEm86cUpeUKd/XlCKrHkuSFYJytxK0C0uBHmIaAkAKGt5yqFQLRSf3
jEu3AAy/VZ0xeU5xRsL8tApvhMALG5SmEHNBmlOUDMt5WUX7B1PogadCFBV4/6DULpj3FON6BKK/
pAUH+a7iuOTvvsqYtyKooFJfwmiX8zt4E+rBx4ZjEOD7qOMMAnzJt0eb5Nqepk2DTN7Pwqn65J1k
W7DO4GUs3SCln4lUizUb7AgFZtiZmzp9ke6nUjjprgxiBB1Tq8X/JKfreyPYXXrB4LPmoeus6rDE
cNIXLLpE0omeYpxSvdL8EaIUvZKtjQ66VfzKFOcWBOL8duEx0ZAA/jDfpMtJmjrMxkOOl7pVqdf3
1lQXu2bQUkhYZbrvlfqWcMByPeDGc1dvZlXR1JPLrERtUdK1BmkcRzXJfYTpdQwssbYN/PYhakTS
Zqt5RCVu7KBlPJiXZbQwj81nmaBljSvyPAvgS+tHLK7q7lCMaNSuU72y0MFuUYzNfBUiXGrKTcAA
f9vLod9ej0hn1yqbH4lHGlBgTQgJS1RwVWLAO6W+dsQ2qKGZWw5Z/1KZ4Jd2zhSW4nHArNPaeYrj
ebsCxRBcs5Ii9u/7gh77NkCXPryRi5816PhNNGz0GT4LFwq65OnBCnzLB8RajMekKM1V7vvV3cBk
dW1CmwFKEeBxA8N1LXGToocX+/sCd7X3lrTzj+CqnVM4mEpgVE5/hMoNr4SwSY49MJ2tLVkQH/HB
te3mp8DH+EaKurzj5+VorFN6zHx60tTT5QJjxNoo1bpjYPVD9RinTgI7KRgxAd/VbJPIXqFbG+PZ
jOFbODLyxBDhxnacH+nt9cRvADZGa4JDLkD+La4nxOpD/DOM7og7nvbHmsbkc1IFyUNVB92Nx132
kFiKBiQ7D5QDU90lJ3XC5E/Uvdmij5fZ+EyU9daiALtxNZwfa1otzA/nPIIAtswZndTMmMT33bHr
ivG+SqD1IlKBIU0yiJVE2G51/TRd+Iiz4AqX7FyK0/c8/YhOBD8zU6f2qPP1+pcuzsnH21QfhxSj
w9RKXChumoc5Ip7FKz9pDHFjcrCM1YzkyZZIZSA2A4YTi21kFbGN4LhfH9lkEfYEkZGNyQ56HWSS
uLQRvcqUsMV9MtWx776lp3RGOJuX59G5omjPkOgscqk2czobP/bpiAeXrzmHrqKwj1cS66dkh5J2
Je8ksz/xmhmo5NFOl03h9OtqEp381mKyoj70k5T6PrG0UPmmoK1X7PQO5fOtIpAv2NcQzPxq7Q+0
C34GXhUlj2ob2dhy5DMR6rt0MGF+qnEtR0IzDBDgfO8XBlXCNaEyn+GYLFMoI3RC8L4+s6+wfMmC
FhfoBj+bWklgU3RddtfaWrPT1VC5kaWeHxgdPO4MxyNCzFX86daKdfyqB2v0jkL8f87Oq0duowvT
v4gAc7glO/fMKEuWbwjbsplzKvLX71PzLbBq9qCJWV9YBgyomsXiqRPeAJI0pfYKYnsuvr/78ViF
ybBJUcfpWb2/FsPgSjeH8IxdnZ76UTdImShznOgaDlbtHl0bcPjeEZlugiUtoi/vXR9ACfwN0gxw
szif3D5l7FSlgGLlnRcnhBtKpGr9YWTmtMRZ+BfOgNEui/LBQ6bL7rf46ffRAi0byhlad1AJSSdv
F0eMr0bTZvHOYtSwBlKt4ilt3OLjqKH12Lis+vhh31iPRgxSfJL3A3tB/v/f8kcPfdsxToVz7rIG
O+PKMEZ8TlvIZV2tUAB0UbORPb5xsyKXQ8JBGSIxDetLzbZDEvCmdM7R0ksqCEbnS0X5oc7MyJ0m
NBCubOKKQQZgmiQheZ4T2KqTFhfPWefl5cbn9NYWgC2nQc3XKQWVbregzdEDYEjPFuA+cVEi8RWh
8GYfjmr2XNRKspHtvLEcExIb4hjAVkk5uF1uKlOnx/jJOkciLfy4hxhSRbO91yJN+LPKdOHxG77P
7wC60bSgfNdld3F1HwiTvcSQJroMFS4G/lLrOJGiIKL9ZVdh+dSMlo2912yO3xB/x5DIw6mkPD3+
Dfc3ArcB60NYROXiLnAUNoPk0OjAZwmtOg0dRu1ZEuf4M9AkKSPEDXPC3TvHufRQGeei+cifstyU
0ey3o10w5KJJMEUXhPS8XcHM9OhVTnmA2L+lbnGftLCULE9kfcIMbPVODZW+M3Yx0QUfcUU/oD8Z
VXtLhae5H/POey/YlSejbykLeBRH5Bzn9sm0OquxMdKxZXaU7ozNpeKXhZ39xNF4qzHx1tcKKIj2
Ev0uTqy1+jrq0MA6VBtwa7Os5WBkeHeWNi5ljIlxHJgmM0gFoqiIyGFlDhMJ810vPjw+Pm9sLzcO
ZTUFgoTBrp43zJVIrUfPO/fDUB2myfrkzkv6FIJAeX8sIGMgeSHws7vrlk+Se9ZiIWNzHtmPo1uU
au23BrYIQTnmbZBHRfJOqUmiDro9XKp0fyniqTZvX2aymMjyTwqCaULTn0E8WDDzteYEo6zf0JV4
42XKBh5tJmbg8mNcnVM9mgotwkLhvNQdfYKm6dR/w7rR/rDHDFeUBt70xZx7gb3zPKjPi6mkPzAB
NDdC0n0IfKWQcYiBZlHeyJD125dZV0tvQFtuzqJWXBq1PbpZbZY9u1XbnjUq/OPj8/Oq7XpbVEBZ
I2WhkGJUTJV9u2DV42+Ie0l99jCtQbLEzguluiBH7thfF5woeGAjLNAml9o0x94zG+WzwAulebIm
NWv+Cxtlti52Miv25wlfVGxr2q4w/nLSwY4w5ZmMOAnMcEiKs9Dnejh42lSizZy0WBj5qa5j4Ynn
IJ6+Pq48yfITP6FY/RZ7DrY9R61tuvhgmdkIXB8qhf5TxSvuHyS2MFd0EQh39vmURtlHt6yKwU/C
tlT2j3foPkCjXcyh4KaAb0F2ebtBpVHp7AM/P+nq8OiJ5TMDU3FiLlIcuhk4rypCsZF63H/VZOpS
t4+WpxxCrdZUFBOLaztDwBULx13SYtyslpaNsRU9yPc+Hmgpsip4FxR6zL5Xj5fORRkrRX4Wzax/
N/GtiHZ95nYiCB19EMd6FECUl5ZwurHyfTXGSB++DoNKPm3gq7crF15UtAyBh7ONAJCAsh6pgE+U
COsWeiHZwTUTHCObEdfWhRC3ETjvXysFIEwF+jr0zWiC3q4O6atpubXE2RoLA01uqIQ0EsR+pLHz
XObu8qmUPOzHm/3Ge/WYSDBYo/cKYXR1YwwgpRm540Dt6CJuTmMJa/Ck6lWMLHb3/qsQhTXHQHFT
Dr0Zd90+YRLh+zBr3XhWG9Xa2x1O4eQ3nr+kxlab6m4zXzFhOtIADlUBs67bpRzkmmdRxf25BmqJ
h2be7HH4m15EpGqXMs0zfFSzLUjp3WZK6AmtH4ZbgMSY6q8Wpaw0pyrpzn0YIXhPN8x6cZrZq5FP
q6Nvj9+cPA43YRKBJRJywErgSXl9qydM5hSzTSxZzkM3eXvBeOulmGrPj1Ao288QF3dzRvLoDqW0
527Mjcv3/nqSdZcEUsiOPZYBq+spS0BFYXTUnCsDvjpa+N7RLKccqemljT8gZZwHM2Mnk1+AlfgO
F+JGx1Dk3dh2cnPgfzTzGR9wkteSNZlX4Z3sau25WAxEKPrBwvMAC3A/R8b26+M9v7sL5VpSPMRg
MEzLbRUFB0tHXLPq27M1GwBZS+wyU7/sUS89EFGsgxk3obbxhb61JpByEh1maihOr8OCicBGa4fN
uemsOj7VhRaLb3arYGVd0RX67MCaf+/cR+6pyaSSSCQnxWu51NDJhZINVkNfb6j+taFQBfYS2d/m
AYmPx1t6309mLXILDjKpFYn3ak/rNAltqxjas8IbTgeGs3WZR0He9h0dWyWctRP5gFfs3br2vpGn
19Y+zhK9+6xgXRqmfmc0Vb8Ri9/YdPJKEFeA3mWTdfWjEBXpe/ysi3OKo9sPEInjn5T3seKD2huP
tKWi7v2vmR42daaUJZLf9W3sqMvFcpTKKM5DXjQdw2mhJbsYW7blz9DMzO9Gj1/kRoqpy2/0NoZA
dqH7CGfC4EivaxM1m4zEokt2XsB1FI6/8OEkdWBhVTijYSK7ZHqc1zO6sAYmRZ9su0ynQ4M1m/Uy
NzpaNr01T9U/GvY6RlBbWh+9Wiym2PoMNk0QL4lUb9hPsechOYf512T5cY1X2VfVEaI9NYtd98fH
J+qNdyeVcMkhXBvM0XpAEVdG55SiyQHlVsmpVCz9lCmt2Ou19a1243Rj+CAr09Ue0i2mYpXa3tST
qzhYF0Wl1UnanVXGe5dM9N21dOatNuKrIupqGdh9YCe40rip1632NvYQ2Fqa6YzfyuicKXBLlFhU
fEUOjesw4w4VoPz2TijYI3xtkEvVLhG5GhLSRl5mP7MFj5GP2ENP4Xe6M178ITUxfpt3llca+h4X
wQiTv4xEWZq1iho3Nhwz7bM1CWI6dFAXOfi5yY29lWRhfwRknygnGKM03Mq2bCACgjjQT0ltjhoO
0LVj+dmSz84nVG1VBHLC3Fv+7CvsabG/xM/r71LR1HhfhLpZv8SeliT7HL2OKUg67IB2udss4ntu
mii+JLo+/ofxRDG/LKXWD9d8jhUDlVojXrTEn+OyVC6t16A25Gs6qhqZD6zD8l5QPAxd2pEz/kOP
D9n9Vc/cg1xRii7Dl17jOYCy8BsoAs49Wrri1NW6wJ47ipM8gDHT/ft4tbvEFIwwiANyYRQoOAar
xAICeTR7zKzPws6dJt6hI242HzGpd5xjOYsk+7dvonTQdi5uZc4+EbiqfH78E954YFDZ8D0hKtNY
WMcnZWpz0MhzQ2tBlD8MGBU/Wtxm8DvFU+X/Yyn5JTHwgcixvvG8snBmOynbc48qtPZjgS8x/VQy
MtT/BDJd5qfHy92nimwt1EQ6iq/ygqsW9jQ0aQ0OwD7jA9c9Fy02cBBcz7nWDs+4reY+4EFrI/K+
sabsG1PVE3fhcq2ChpkCUcWOCj/Ydi6HnT70ehvYill8G6NOCdCmGb7EHn43jx/17iVK5hjQB8nI
wS9mXcuT1tjMjR0bHFtpPjs4XV8ShtU4WfZb9/pdFH5dChlBeLWSmrc6sm0ahx36Gfapi5XmL7Pz
lnaPwWb2UUcL5VwYy7jxRb65IEFfKrzTi1+jJI0q7mjTK/bJNpe/Q8Sunyd8unaau/wqdDX59ngn
79NfFAQJ+BBCeIcgAeS18FtbBEuaBWNJxzxVqpJ90gZL/WkOJBP7NCvtGPXkssIhOZ368KwrTq/5
aohm1A7TWX3/+KfcFQIG0x06baBD4eBwld/+EtUNu8jtHP00jVjs/qvM8dw5+8J1p7R/qoWVRlKO
LFdflhSMS2A3YP4OaWYU04/HP+T+dHkUzYhqyFGXA+3n9od4Q8f8MsFodVq6yI+MWD3qVlceR6A0
53cvRfko7Xo4zirg2NulML3FwL7GAxSrW7eiaxPnhv1FbyNb/CBNc72vj9e7C8CIKEnlHwCajF84
Y7frpYyMZ6Eqw9FO7WnfFXb899xjI0Xrpz3GZg1b2+2jq2nWye7xyvcTUj4hjARAWiAkot1NPPJy
cVsUbvpj7HQ4tqEp8jnB5/eqGGG9Z4vqHRRXBH40pwfnrDkoJlbLU9epydkeKizkTORDwSUUO+Tp
0PIq6uqcI+xMYeY1+JyOg/XJqqforE7YG+Zhq7+YWupsBLy7r1M+BZ5W8L8huzMJvd3ABLRKZOJ0
eGSf7GvcNM05r9Q0SLF+OOBltiUae4f3JwECEoKmKrU4yIR1qCMZsMupTsF0mWZcHxBzj5mgG+GQ
oza5LI0efREIjQ6X1gmz6MMA0D4nUwDN8+RizaF+9UTsKkccNWm1+QpaSuZWZfeaid7kdPxGwgdK
CpRZII1XMVJBItjqxdAeO9wZLlo3637bxq3fNUkVxJOS/G0XurFXl8l4FlVIkYnMw65vUkxt6zQ9
aoPq7jQzwoYqjtNPeG+bh86yml23VNkZMf/sCeNB/D+RSv7m9bV+8NrECnKC47mOO9u3cFQ9gBhR
TjgFzxsn9y4uyafj+naBLKG3tlYhQ+cP/aBKaY9F5JQ72FX506tVeFW3+i7Mhv5ZIBm1U/uhf2IW
Fr83RMjlaTehvSPn7+sLKGs1VIlF3B2LagZx2iTuMW6bJRhtY6uOuo8OYEsZChikLJQCa76pBsVP
1LaRnptC9dpxp2WpEx4mqxXpwViqsHpxdTs1/gyjuFz+Wlraf+rGZt8lFJCQ+LoMRj8kMkC0Vt+X
lU1q3pb8hCwX1ziqugDL0O7Zmorm0tl86Eq/LKfHsenNRXlgOF0y4K+1xSf0W1vXjrKz1+r9mARt
j9A4wuJ25ZxU3EWWfzJdL9IsKDOz7baExu+uG3SAOF1yOgLol1zx9pHnqa31SlPDkzIhBTZYDvDu
0cn29Jmyjd29X4pOIiM8mjg2AWWtEBJTzNhJMXunqrPzEy1E/RMCGk6w4MG7cZvfBUouGRrfFHqy
v08v+vapohnrY9UJvZPIkuigFmjEuaNuX6EDfG8zPXvvdIfl6DUzQiM5kuPQ2+UyUWGwFMMoyeHJ
71XE1IMcLbWTEmONpdToEz8+MsZqKxmhAygg430dX1CfrLJt+phqaBqT8mSCEikAh1bN9FTgN5Md
4mF0G9qHhYMeL+20qPVbR63LPzD6ndRjhjWkfXUnU0VcFnsSdGYhLKoH8uhh+VlTlP5HSYk/a7pY
QJYXytd0b9qZPR8tkAFLt8NsKnsSU6baB03UWex7CP83QdgLMeN0tYRCefEgL39ElMQcTukMXTFA
h5uJhxkCbDg5aW2J3VI3YXRM+tApKMELbTG2gB6rgALBFniHdDyQwB1Z7t++ldHCb57OT/Sk5kZ4
bNv2+9hb9lcjFE7gmIO9S0cHOM88bvW9Vl80C1Ngkr/BSiXTMM3VwhpV7GtfGaWyCB0NVfsLio2y
b7JeP2uxOZ2klsfh8ZF4Y030OInRhjz4aLfcPiwuyUltLW7zJCLXPkUJcgXlULvXNjVnNMajbAf6
botl/JoV/3b3ogCOzipLSrwm2pXrAj4aud6t1lquNHBMdT+O7qLjytPnFTM0bY5/VW04/dFkioGT
ctXlZuAiR/45wtcY/YYUmn3QNHbX+TNyoS9m05TtISxix3mO6sj9bi2tHv2o0kLJeyIxWD7UvfPY
wJu8iOfmY9WzFbXvRXgqvyCT1ae7ce4d96vaaG65a9Sqrz8Zbr1o39upGosnB6uwjJZKOGdVUOZA
qAs0cb2Bkyj14iPUAVtMK/B1mACdfqazh1xHoDZ2DULHqT3R7LSoK9vdgN3Qteugrh24R7IfY41K
nc/YfDqjQr+o+4Rr84OASfcrw8zuXw9+out3+GC/L9LxBpjNvKq4MXIj1K2urMqLJ29B0fpaeFqL
zJj21zyHyYsJOec0J6mxkYHeHTOWIykkGUCIiJJ0tVwLDC4UIBrRi7TSaxeOJsNZzMBD2laHZbB+
lV70TqqlfETQGHxKQN7BDKyF+TzmQZ2Aanuth3b+bNVL9UevD+3VNpjXelKr7/GndBdckQCUPgnA
xLFvoRq7/ZQsdEeTiNTwpYmt+YiuWvq0LHF1BPO8HN+5FPc9gQIzQzxxJBnmdqklC5sSbnD41FBv
f1FbMfuZHfc/cyG2+BqvkJHfv1XQLLw1xERe9X3A2t2ulRttW4I26K5N5+blhYFFX1wsfVL+NJTU
rH0QnsDgp9TwPgOvmoZAQYvHO7aFM31zcz3KIO9hg3LqXTrZSZLjMm/MfJQbd9vq6pYhReorEbcl
EpK85PZnLlFFT7sZjWtTmfPPElLOP+QUxudZL/9S0rbeaJPJp/59V2gdQSIhx7Wgt9EWXsXNMuvs
YirN5QoQZ7wKIfKnZXC2xN7uH0pWKHww0rYSDpD8rH7rc1RDjSVlVk9XQBUZpgyzmrxotdV/LPQh
3dsIVm+c4TcXJCdhPkzfiKvodsF0HsGFLPp4NadlRjuk1rxgzFzriFRudCjbyt5S9r2PDOwkdDlq
MKIDIJfbFcVcLpVSkjY7caOqQW2gcZ6ERlIEoujnD2qE3dA4e9nGvXf3sWJrLHNn4pGcUK8DkqIh
Ug85Tbt21jLulMy2faqp//rF29KDfmMlJiHyK2X6Dj1u9f30EC6zMh/6qxUieuTPI/Qby6Q89DU7
bjcCwytKYnUuZeBjUslLZBq+2k4VapXd51F/DVMl3A06V3ugtODS/hgMp299HUvL3nenOf459uZY
+b03mB5yrHpo+DJJ0L5GzMDGUzP0Y7MzByvDrkNXfnAFetW+6K3hsng9hmW2lkRIqbWtZj45WKUz
rWIWkO6dYhz+NktbzQLEd6pPSJ/q2UE157lGA3loGZY4ndj6Hu93Gf4+5QhejED54fbcHiPYe8LS
0BG4Wri2HQskRP3RCccXxhbTuyMNcYzmOMo9qDUgBXO7VNuNmjXT+L9Wzvhf2VDnhxOXl6TVp75V
q9U/7wz21PGAQ1AvkoozhLbb9UIAfZMdT6hJ5rr5n8B1aD/2eiMOsxPNWyKvq76BPDvcXdIlFOgl
QW4VcZzZCJO28syrhcbzri5N9AL47K9WFTmo749zesDPswVlrOfL0ajjLbmS+whEt4Jh86veBveb
fNG/hbyCgXQ14897NSNXXNphMOvAy/Tll2u31gezbJOtm+P+6HBvMFMBJopmIUyI2xW9rEhz7Nzt
a9gMyz7GBuccDZO7j0SybESd+2CHUxXCtjopt6Oi2Xu7VGSNrhlpFFJGmGl7FbXQ02CKNGhqBC9U
bHD+dBUcaB+fn7VFKXkesi+SJECep5I5yC3/bUvTtgoj1wvrK8lynoJddKYiGFF4XvatoSz1E1pv
zh9T5+oRbPta0w51qpTqDpHvotols1lnfrtUrvGSxpNzqFV4+D6dPEc/9HbhZlhhQxnZ2Kr1OZA/
GlIZRqXAICTw8/ZH6wXaA/YMlywhNUw/lUPmarsO4tjfdRzX9ccpmqx3jk2kjSu9QJh91OMSeb4K
IosrrHG05+aaZGP+N2YqbrFT2r5+9tJ06A5eOM5/Pn4390/JHSSxF7TR4XGscUQO7Nd8FmF3bcem
eta7RT3R/25/pJE6IN1obAlnrGtbnhDEBzELkVww/GutaN7nqFcFTpsRCPeI4ltL+l3kGkV4rlo8
sLC31sNv9lIrwaQPy493Py3YQvQH0Gek27GWgXGtksbUpDVXxYkmDS6Oko47b6i9+FlMlbpPc4sf
8u41JbcJxBtTGtooq4AmPa6L0LEwEZvz6ruYKAUSY7T/TBI9VP3EVbrPjxdchxPuSDl+kd1XcuG7
irozSctqXZmvkgx7yhm8H1oPFOWQd1tlwP3poQYACUUkoV1wB+mrQ0/vUAkR16nWjH1jmlVQzZ56
jMron4WG5EYR99aTkcKwGvg6Sfi9/SQltGMyYKVfS+Qu46CFDD/sptjs/7Tq5L1Sm5igy3RDQrDl
cA0PztvVRm9OTBfI9TEXy7R39OLHBKdsNyKm95SNg7kxwVzPA+R6sJlIcBiZSsLNKnNySRcm0KbN
sdKmGAIxBU3x0g+u1/sAr3IIVHpSH0WNlyRuzaXxikCLEiDNvf0f0/jpO26aXozaY11mflMXLiSV
Tp8+uVrm/miUttP9EOXTL2rnKWVQFopg6gy10Q0KW8n3UYrGJ2BpZdhHJaRx2kxtGQdzhLBeEDt1
8e3xOV3f9K/PK/vlEkIBBXAV7MjuMG4dm/Y4DUr7EnVpDIhZbQ6MwUomQ3jvCJv+rlaa+dHxwnkj
i7pdHkkZKQ6JbDYNNsYwxPjb11tqea+7TKEOs7CzU6gX+mVWpnRv0HHpd5Oi1AixJSUIC6v+GWXq
llT4Cvr2vx8AdATGBlEfDuTqNDtW40UZqL+D0eGpWuowllNtUT/H4H53eCEvz0J3rQ+9XoznVuui
fQPWc5faSr1xP9/G5P/9EBx46IZJHh2/5nYniiYeFG9xVazCQ5AAtK3Qj4xQzx2abriEsKU/NoMT
HaB2mMfHZ0D+1f+vWiBqyBYnmYgk20ohtdUeLFhwA7eI9WPm2NHXLFzCp45UfuNV38aN11UYB3LP
0b2nBbTuMeZJtaiDuRhH16Q+x61S+6zNervz0nCrW3EbEf/vUozhyc+ZFlN13e5lCJyqcmLTOCbO
oH9IlJ57rNXEzzAS7mFZwq3c6u7R6NtTcyB5xYgNoa3VBrrK2HstbahjUo6wYFQ4L5iQKoeJ7kHw
+F29CkvevCykPrk3yRR4W9DsV1+MFXGh4xKoH1ur7z8uwxDuNMV1fWim2lHt019ZEddnSmXxDfPD
xY+s2H1W3ST7ape4LZHodUfOIfAIo3J3M5nXZbbxPNedNHlJ4kL5vOCAvU8mpJxbKIbHMXILKNDS
YBItg31pD82nx8+0GhTzvuQzSXkMApGsj1fPpFndTKd50I8NYqlfuKhTdAKc5WRkRksPGgi1apbj
SR9bJYjzxTnlpd0yiVXavWvMCBq4KKs+/k13R4ifJCGMzLVkObDeZrWONWNkyHR0jcz6gPryp37u
5lNbIutaVct/j1dbf/xyA0gVuN/oi7IJq4+/shfB/NQwjlByvK+Zh4gZZ4B2tdqpx3oxNb+BOfYz
rQmN716Z6RO5IGp0dILXFXMWk6rBKjGONZ/mJdZAzKRGHPqOU89fVCNRrnG36OdQ6bbGUPfPDOOB
ngg8R+IdM4/bj9SwwpZO6RydcprFO60fxoORYuNXmTk1pttW+zwv8OwdjC1h5vt3S5rN40opbYv6
YrXbY22VLfC27LR4cJvqyqn2lWXEz5lLqoYw1xZZaLUe8zTpnSBTGCoKot9qvVyYKM5ENfQgo4Y7
f5gyhfSsoMZzPUSPxYLUaeHSbXn8au+XpbcFe417nUMFE/B2g1snQVnZbrVTERoKDpC4dWGc/sts
JnFIlmgL/LW6ynlK2e92eakWpFUah7fLwXQYIhNZ6RNWZO2u85xhn1Wj8cMok/hPS/H6UyZce8dO
q37B297I8FfH6XV59OLc/5mV8x+3y9sYRA0zQg2nnPv8MgBV9PtEmY5NnX5Iil7d50n2EwqjcXi8
y7fFPI0f+gUgXEhSuQGIZKt1o1JNvC4ytVPehMkPF2vIwMym6CO6Z/pxMcjumP0WG2nqm4vSJQV5
Ja1+1tFJT1DDc71CP4nWMg5KYbvIMRAwzS6GgU9Nt2t6bctl9I0XjOwMnwulKlSIOyEsAL/2Upj6
KQZbdsSaMPRTTWuORoomhU2FFXjh0J3CqrJ20HP0/x5v9P1xpseuGVTJEMOQqVpdEhN6r3qyONap
zWFk5YNVBLozpUc3tlJ/UeP3+QXKF8uPhDxIDUAj8Q7DPie6kU1NZp9SV7iBXbnuSwySA6png+jk
xrX+1sOhYMStjmGgrMlvTy/aF6WyjIN9yjjDJzyd2xd9ktDJyZy+F3w4Gynfinbwv6eD3wfDgshL
73v1tTbVItBDSZzTArXAb1JjeaqnqfiiV6FsD2vGsY3t8qjnJu5uICaPM3egn1K+HseiX57SUB8/
dynO6tQI1UejLouPvQNRhMZRHAAIKsCiqKREUxhNxftSSflqKNKozvgThMYa5UifdTSqMMW+WZuK
j9ZQWIGhIcrbtMOW5s19WCFsSwcTFcEDsnT99sUsY6iVnTPap6Zy05OnQ4tB79v5OHU2+ANosUGV
J+4haVBsfHzeV0nl60PCZOOKomCUNrW3K9sdN2TsAuPBPcX6Y/H4AX5jNAjvlJr29fFabxw/8/e1
Vt9WjWIrluO9c3IiDbtwB6r67Az2xYZIELTm6Jwer7fyh+H4SXo6gDDwYXxfdC1uHy5Z6sEOmb+f
uJqGz0o9fiy1IdvpXdx/nVov/tV46VUfaus8ohziI88mDiQqkoWqNLvHP+Zuo0GdgwQnb+e2RJZg
9e05I67QKsTqk3AUO0Dd2bpA1nyOvc748t6VSHKlfCxgbEzp1jK84M9MRyG7JT1H40BJF2U/1Y5+
TjLdfmdAYYbGEhAs2FymQOuHGtx+qZrS08663RTXso//Utz6V5KL4rNWqPP+fQ8mJ3aksJKKSOP0
TmABk5/GiXLDhHlkm0HbeemTV+LYmI/FlpvY+upjKYoErjwJBWNguLpvx3Zu8ZnhYCRqN/v13Nvy
TCxB0YfaPp6Nv9vCdDYKlPXn8bomlZB0EIQWpq5OiDWnDCfNzjrHiPAf9K7SdhiLlkFit8m+X2i4
Pd7OddCR60k+Ez0RYEAEy9uvo8vR+S+pSs6AypvdoNVGoAoQhLt5EvY/o4IkvSoKb4GhN/KpPl5c
/uW/FZgIHsjFWRvEM1fAetqshqUzjMKyQFI26k+jrtXdELZYYz1e5q33SNeBogOKH/+sQk5V1Nbg
uZN1xq1NOdjz/M1Q4O+kDtrUCKtEz03kNBu33lvvkREIzR6koO4JNDbyt3WfJfY5NdzoioL8+Cm1
vYwQPleBXkzq34+fcR1Z5Fb+tt66D2GWtW5ndJLOlai+qe00PiFVOP87Jo67JUX31lKUGTycjGAc
m9sjQ08Jul07wWZp6FTlfVW8OFxUO0nJ2Ihib+0ihHXQYmAWpYzL7VKpOpWhCxrg7IZjlvqhHblB
k+QZeQMKV/5ol+VGuvvWw3HXQ7mjUSUV0m5XLKLONHI1ts84QrRHAo3yPOihdc5Ap757KUSd5AjG
JUhrVMW3S82zMVhpGztnLSl+5bkxv6gp/ll1WIuNbbx/KMYDMq9gJke59Mpu+W0eN4yT21XO4JwZ
JMQfIMsb+JVMUp2xeR+6ghoX+ixjHpCFstNJxX37UNmQVnMYGc7Z0IeLnUvLZHfqgam5QNYcyPlG
bC/fHp/9+1PCiAeiJGQYCelYm+7Mw4IzobuE5z5qdd+G1HpRW01KAHTmEQjn+7TWXp9RKtHQgIPi
gOvZ6l4owlGIjgzhwl1q7+ayjT46ZmZstIVWOKj/uwxNKvQ/SczAlt1upaFFuTWbIsIu0CuOTp53
Qbfk4+dEmWd/SovxpW6YHjhpGH9uzCQNSFGnOEDCPNmn/MvvulE/QccZGGPqo7MRVV8Re7fR2wO1
zPGlTAM1tAYTm6NAnivXlHNqj5HfgRX4hQfU+NQO0/e8Qv1IyW3jALXa2Bl97QRWUXpHyyq73RzG
+mWcRH8qRWae9LQzpLbMx0Ys4EKbPEJh3zUCxpTtHxaWhQFOegTuHCU9RbGjvW2l9q8snexnFLOy
fW2a07NiTs65FIU4jXXn7awWKPWUOtHGffnGp8TcHjiy7Cjx2a4+2souOhL1QTmDFxWXPEYxcU5L
69JTJW5s8NtLSaw7QwGmYKurucrazrSqWTlbXNAvsNDRnAbWc4nGst1Y6u6GtCUAgnklEwHg4d7q
qOWovWUooSQXZ+ziXZIq+tmLO9V34k45Gy5kPtNEROrxZ3v3fCwKPok5GAtKv6Hb8w07kDBiiPSC
/Fh3TAarOxpuMh5LM926jd9aipanFAxmvkdL+3YpR4H1EtthelH6CjcaYYvnSRd9ILqi3CCI3wUj
nur3pVa345CP1mwJN0XazB38NtbK/Rwb8Y79/zuKmGU+3sRXM8ebr1Cu50rwFdcI+eLqQHozpFmn
QRRwHCorKJWq2kVZXO91seDz45TR02QB+LBKxznMijEA/VcW0MOIKOipVn7wUNz5OkdjjRoMhUlV
59F7U1p+oYP/HQgUThcv4XbzQ6estdRAg4XwX3xIB+uH0LXoZ86aB8/Mq/eJGBI3WY9pBUhJ5qsc
MON2PVxeogk9/AyXlbE8pOXSvqTlgFJJ6Sg+KgaN4k963AQLqVvpC7NLrzZ2cBsJ4Ioy+vozoOiA
14KwAvRvDfjT3UYty07NLp6xoN6oqIjkilos5suiZwnOS3nr/WV3Y9LT8SmWfzo9ZMDiwcBv3huz
JOLwVQ2c7jdbszqSgOoRe63d7DKoQA+XSE18KPzFweLr3lhq3bhj7/E8II2A2EH1uQZctH01phVe
fJc6y/WXqMgd3wJ8vo81Z3oWYWMHLpYIH2M7Vq9hhNnX46/hjY/vlZJlgch79bm+ffUCVcGqR0fs
UmqjOLidGl+qVO329VzNXyyGmhvrvfmSaRBxJYA3l1L2qwWnJVzqYswvoy0MDng2AWNZ+safPDvO
+XdsBQtMgChY8kEPKoF4Dh/llgfiW9sOc0TOOEiBrHVKHtatNyJImF8c4YgvAjzYIcI67WLmw3f+
z/TDULw8sOcuCewed56N6+ON8CqzSmAMFMzUO/K1/JZf9ksTzWG95BdzyEOaRp370tl1cgFHseXO
d/+GOcJU/nRKAdTSR7ldqh6h74/CKy5KE89+NTkT7WFP+QvBzq86Lnlbks137SOJQgdvDUSRGgTm
5ip6QTkDQKt53UVUjhuoKUqLHUrCEJfiylfKEhmVAi6gOnj5fjSM4dgZjfuJ8aP1wxnNrZns3YEj
9aAfyZGTWnlgmFdb3ZS9nc+KEKfMyXvPb0CLnHKG6gFHrUYhZCleEvbhPNej+ZMxf3NMEuWf931l
tEJlnxJlCLYD1pJ++w6wzbKqqYI2NhieAB4+5r7lVPEVQQ5xFU6z1R5fZye0xrk86BBweVCWrRMF
3IxJtkpLu3hmae1MgPA7Q28HH3MiHUUOPQ+yqLQ34rdMeX67V4GoSN1H8KBkX1wka1Ekswn7Cgy8
8uTOlXEphRN/VHp1ROd/YCzbj9ZJVDh1FGW51aB/c2WphiHZwuj9rcK1EBHtoRnOnJZZ6qWKPPeI
TWB3Hiv0o1u0Ev1e1WIKG+z7Hr/YVT+GZ0aWiQYeXTwZQdfN7hRVkXhkmvPcAZHaZaMWHtKpfeeM
Uq7CRwUkkHKUMnGt7W51Ttd75VI8C6ENp1jtDT/qRfzcduoSZNqinB8/1So6va5Hv8KgPJRY2HVy
W4D3+T/Undly3Ua2pl+lwvfwwZgAOk5VRAPYE8nNSaJE6QYhWRTGxJyYnr4/2O4qc8tttvuubxyh
oEnMmWv96x+mxFnkufTcPBJOlxy7eSALfDXfGvf+yaHwJAMTQdEHJ++SY4QKPRtl6ckzXS7Pqalj
1w3khGmp3+beWw3iVrW+fkX9V0e7+A7hSq9aLwmuZBBiuWHWoYRVkygZ49fvKOSte3bo9n1jd/4Z
WzErIM7ZeKP+vFiPt5u74QpsLixM8JoulseJ1JaiTF15rjtbJpHEtipErWm96yz72tYkpph//TQv
F+TfjrgROcBmNzjjoldZBi7ZXbjHTrIu14WznAmb8r9XSmuvFCF60N+ocpvc/zj4bqyHiQPSgRtu
xck1bykoL6jOrEzb9dOi0w/iesIW8XotVGnf9+QeV+didTQmv10pwrHtbVTYBYS2IedpSGjO5uTK
UIvLIQkMhKZn2MX9zkltHKYtUMKk8cQHVWM16WIRYEWxXIzdGzfuz14XA5yJr46PgYf2+lSHyWBs
runVeRxJsSyQ02L/n4jQjW39JtOoVAb4cZ9br7ef+jq3dok3euMbj+9iLf/1fm0tJtbsG+SlXxRM
5VYte7mozoRmrTAiJmdkeC6ag9OORRDngxa4ZvE358m/HRUtt7sZatEqXbylsSbd0ZM8paSw3Fs4
rM/VbNaQXJZ1N0IqDWs7falb3Xtau3F94zv9s0WBrfLfB7/Ysqe4nfGY6KtzwyDvdsDGL0KgJ64y
s/n014/4zz5Gyi+TjwOtGMYlr5+w12hxWjdLdV7auPoMN7nYuYWawIDYqANJJ7T/6wP+uFVhBQDT
jpkWRh8/TCs6kTcK4Kc6d1nb3HUpWWdxJtRhWoZ7zMozLE29+f3Ik35jTf+z1wiuCzM9neaKCc3r
K9Wtaen13K/OGvkyh0xvs8iZkMoa0k2vdRe7/DWBFfLXV/unB4WL7GLPyCz7UsKKDTIzkCWpz2mm
1ne5cJsbKyGM0O2ks4/tpHvIGvGWQfIlbfTXd5f+YjNLhBzGvvn6UutSj5Nibnh90tL+smDGf2Tn
WnZ9m/ePveF8J1pV3Hq99rFFyH4mvaMDRBbWWxrqP7t63D3QKlAYbTO41+cRz0aOmUtbnWXpG3t7
EeqbnvpMpqcy+zz7TnyzKDW98Zx/fZAXe9wGSUHlBCTCj/jiQUNK8IplAeY3OzzcCVXX3rXKQd3v
5fOTtej6ECatvn6RdunsIR6lBzfzFx5JXZ/iuG72DHvTGx7cWzjPn9wODKuBf9no6UQuC/FGMFhV
QqZnZjnYLClviVyns3ZuhzfiYnjxYVnK6fA338Btk6Ec5XODKfLD8DPWmkQWxPCc+zFNSLuCUh3o
qiapgWJA3o6TwkTG6cQbT+GHa+WwlN38B+YRNf/FQ2gSW3OQhafncjCM7yUx0ifoKsVVWU3P2bao
WfPyVi16cUxoCEiAQU942RitYFjx+nVr5r6wprKt7hryXbJDF3uTVwawamunDhnnucO9Hg+q3Pvm
sIi/B1lx8A3bxWcE3hOi3cvI9XxNJYCVq+7qdq2v6eM+gHAhZJp7I8DhZH5jU7xYt6FC0lwyBIL3
scnCrAt4UjWjcGrbGdAzD4dOIZWcnALPd1JujnAXrfu/fosum0iOBxcfJuamyaHS9y+2w6527cq3
JvtRJzQtnE1aGJnjBSAwaqNSXObdpHcySoQ/7pPYukr88q2ow4ud4/dT4L2ind/2qotXCiIBsm4r
sx97a813/jiPJ012OpzIxY/y2XzvTJ4IZ6Dn6K8vfvvDf1hQfjjwxbVbfWINadLYj15e1FGPC9ZD
bpre+78+yuXb+9sdRiPD14KP4yUG6didlI7o7ce2rMoicJ3xvUa7uV88NznWbelfw938m43Vb5eG
BRIwBT5IUG1ffzKd3xeJnqz24zrU057gOBGJAVpzSZBOoCbnLbDvz57hrw7fOGrwtV4OgFZX5EY+
OfZjEq/OrjJEGxKDBiHQ0JKrElOP906fpPvZGJe/NzrdrvTXTAaLMnILTLh4e4re27z6c+cxFUm1
c1SbXZk9Ou61rt8yZ/nx2+RQAA+b6gm++KWvlUjKFgrY5DyaxnSbouAOLF+DDlKOBfwod27fUvv+
yavDuAfwlF4VnuslWwEOemOsGL0+qiVPTpVU/veusOjsLL0OY3vxQ2Eubw2A/uRRWtjPoH/c4t1Y
8V6/OuTVWXlhKvFIch40Uj8fTv6sUBzVg31eY1QURV0/2vq8vBXleDnm3J4lGD3F4wYlbRy714eO
J1K/VGU4j82CBrYULYNbGz/1GJ7kfol1MiuLJNs5LklDemclYaH/qpnS38mFxKl4yMUurRr92Cfd
W5T1188CxghbPEXXRlant6MleX1uRl6kKSiN+LZJJPxrYM7SvI4zvWv9KLYsqL5jNeTjB6nqxPl7
Zv2/HpzDIo2G8YTA5JK4lk4WuCrhZd/mxs32BSkMV9zINCqE+5YG2uc6/rMo/nYoJhQoUIlUdGHL
vb5OO6dW8azZ+7ZAUDuUrtHtJ7Ncjr5Q+C8gnhyu/ULXnzwCwIKc2NK/td8ChnJwiGobzAarBG3U
6+M7pTErgO38pZ6Rihx93BX1+75NR/GxaFNjigMN64D1ja3gAkrYDgusiDMdeC37PSbSrw9rZm21
DHZrvqy91NDG+akodhhRifbkll0z9hHUIV29s9AcevcQQPX8dull2ge2GUN2x0Ui3g0xvfMbBdfr
RYcz2mKNcekG6Ga2hz/U6xOj1oKsJzL9BX4kwhq7KIx9HlfDGDm9bJ+9qhnf0uFvr/IfXwEIwVhO
buyQjXH9A03S03DvG10n/Q7Q0ROUPU9PhBHOgSFl+u3vbI6A5duhtgpkS7yhjL1YvdMB3xKXIPvv
yPQy6yb3FSw3hE1e+d4wc/d+GVMSCPnWXOeNJ355X3nToc8jjwCaw4nj0mwAVJuoKX/Ok6AYXXWd
eZV1WHD1t4LMFdoR34HqLaf3H+4rhF68gEA8SH5kdb14lGNMGJT0U1JjNZcBu5YMTtgkZYL2sU4O
f31jX6/i3FgcabblG5SDeR8f1evXRmMNc7Wh7ZIgd0R8rCvJRL+sp2BpjOxuWl37Dsu0IkjdVR7/
+tA/XCbk2g2Q46Xd7DAuD92tIwghvpAEjdvecpv4S7yTdCt3Zsv4728eayPm+0i40E3BwbkcefeZ
pqCzVDGXqeL8M3aHjQjgiakbufZ+/0Zx/sOV4XsETookCqCP/16sjYWRA5evxZQyKoZgCL+okEGf
l74fTGxUbxzth0dI38NUh9ApliYcJi+Opq92siZmKdKAubRMI1NWzqlz0thm8FE6xcbiRY7gO0t9
thbbe/7rW3vRGvAKcWN/c28AJmSYe/FtTkC2pTVacRow/jB1vIStfImaSXrlVT37pHp1dZIT2a13
3rfUw+M/KAZffx6Gfvh7iV+cy5byu1n7M1vccpAvziXtCDx0/clNA+Va2UGZ5XA91M3IE3crAonW
t+wYfrj5jBWBsSA1odhiebj4fsxRJTOIJCqFahr6R0aoao+3lBbYZRmf0qJWD4mwpsiBqPfG93NZ
aWBvvOXy8PFy2QCj2w79hxEqqSZu58mRQ89WLj8tsnkketl6qiudsbFrLqcCt/k31otfrYD+sOjT
0kNgg+Zo4Z1LJuslpjPGGXtQbem8bRTu/Tu9nfo56ma5VCH/tt9bIp3r41zO5icxyOzBwgeq+iJK
Y7zpsWOcAqculidHrzIjmF0Kspssr+xn2HrO2cB1575TKcL1LHEm7dCjtJw/sxhON4OO1jgcqN26
exfLLvXbYP6/fpn/R/JS3/92Df2//pt//wKi2WVJOlz881/n7Jeu7uvvw39vv/bv/+31L/3rbnzp
BtW9/OP8pen/sVfVty9DVleXv/PqT3Ck388k+jJ8efWPXTVkw/KgXrB1eOlVOfx6OM55+z//b3/4
j5df/8r7pXn550+/1Koatr+WcFo//f6j07d//sQr9F9//Ou//+j2i+S3/mcnX6rsy8X///KlH/75
ky1+pmjlmTNJhhZKpM9P/5hefv2J9TM7Pzwi2DoUHvzop3/gtTak/JLx89Zy4ZHAMNyBU0SL0Ndq
+5Hl/QwqStfpkVgDFxAz9v99Xq+e1H+e3D8qJe/rrBr6f/5Exs7WbfzntSQNDpUEky08KT3kk5AK
Xn8MneiHhd0y33ldle2TvkkjxA7jrllTN8QkLQmd1mKSkrnDk8XSdDCl+AxXIMqz4pzirRXO7ge5
5qdkaT5ai7jqUzjY9RIVSBSHzoLl1B6nCe30Ys32frbjoEsq+aHQ+vS6yJtTgaN5L/04xItORIaf
lZ8tUipv9aTfu+X6EIsmjkySNK7mwiAYMPlCO2ruHAKkNUrZIHWqnO9h/poAQQa2ltShhgd1YKXy
XeuNxyxHjrmq/gOOA3g4Ioc6tU5u3qfo/oNyXR+HwTkkY5KfM7vyHkUu1cOUr3mot7jZzWNvIMdr
h0AT2OzHWn2n6nd9DPGb/ciyNf3BLBKatzZXQYy1YzDH/hT0ZMgNRV5TSVoVKR7Cf+r15g7zEGfv
y+K2UdZwXMak2SMRLr/2IwYBwshPVEprkErVh0YVkz+vZacpXz61VLChYcFKXeV8M5oGy7TR73Oj
8PdlNg2H2SOuR62Juu4KH1qz99QDeTAHG4Kiz59oJbujtEbjweyV2PkWiSRjO4cwux/7+FM9LmPQ
zRlOrTmpgPTmeEcvp2F1PzZa/wK9eITt5ptshdgntA2JvO5EyvNwcCbruZJQUo2UNB23SUJZlqyr
TUN2iaPemVk1BVtWcB3Mdffk6k4VOFrpB2CK+rMmWK+MXn/yvTvdS28Xim5R9M9V4z92Qlz5Rjwd
O5HciKFvQru3uyDB1jPIAdGGRe+gOmdtsOIt+mEsPf8Wa/Zqr6/NZ2kM01e7NvtjpZVPY+c+aoOf
rqGTr/cyB3OrqTICvObTwJhzxjWaeWP28xJRA3EfCVgZ1ti9QQfWBSjiakw7tHsjzl8qvzwUy1yE
jRRXVk0GjJcPa9B2xW2sl6E5VVh7FOprrn+ou/xD5xUVUQVq/JqyywVxVgzB3E0CH4EpviNPBWNl
XWr7Qpv6ozun44cRqvoVJfWya3kl98xBHpvJ08LWg6lrVVQpGNQ6YasXTqjEFL9kJW8M/ptP9HrW
Lss769bCZi+k7oF2V2qC5JLVPCZTl0LejZdHVFztFm8z75MSy9UQor8dmF6WX/vt3OIr7RZnCswd
8TBWoMY8HOMTHYR/LnuR8ZGWTytVRMj6FRKajnd+Mjyss2oY83lzWNp6+eSOOACntcHLaeR5SL/L
i0IlVVmJjByUYWPntcyUsVdf3FY+OOby1Udee/bsWl6Nc19FupFnO60ZWjKTcJUc9p0gQilY1FRG
euW258xpl4CIm/5JZXYaIhFOr6gtq48FKrV72GitES5pJ/YTe1qQ9476RdM0eVxS5jshtJoS4/dx
fWDFzKPMGDIV2u6aPxlabNwVVeuOkVxivLDkqszthRFYv6b5fDdUYrouJ7d6dPGHbwLm460dFH7b
Yfk/oRNWMdZ/wZyr9TCuprObWnd68quNvtwz//2MdXp2pZq2a+iMKj4klayQqKuO/Arf6qwvWeIl
Hzu3Ka29sdj1rkf1tTOWXIYLIMnR1Areetub5akXsz8CHOn+zpj7FGyEi1nx7g9GXdduoC8tAmd+
bn2WZ84599rpfjZHCJCWO6Mdn9VpdbLha97WWVBUQzztCSLzT0bNR8yQv/hqK3IZB7dbbw3yj7CQ
SgBHgmYV8bmzZLpfkfssgWaK8QOgZHLTOx13MlnjInLt1UUBv9p7o6kNTnNa18iyOuO6I/o4Grne
k96m84O1zuJxbvXu2k6d6aX1RWcFvjulOwzLCML0q+XJzRrtNC3mLEN3qPmqvByGYatV35aedEXd
xeq+s/R4Lw2SHG1yKvZamrfXONW7Eb68+a3paN5zEqflTsPPh1FalSTbTDypAi2XCIVKGX+hDiQq
gAHX+BnKu3eHj+RwbAujf0jw9t+nzlgeYpa40GyTJEzQcO3hV5ZPVH7aTq2GOglIpVcrntn7gn31
0DmbomxejJE0JQwWX6SfGzcqLarPA2vNGkjimSJZOu2TVhHwXoymF5j9xqVAIJmm1RLg0y1uBm/u
z3GvQXSUPtGSm5eXd1qkWEO/xmkgNVV/cNJhPaSYxId4TThkLmRSD7BMJdZIS8wdBhf9TV2kpBaP
qbjWkal89NJsfUgcvXjI4uTLEKfGPllGjF9Lj7Bfchz2s8rtiBT0zdKrdvFtTvuvi5bl7xOinq8s
ZZrXDKv569gjkw41T81eCac5pYZK+PahCR5b3Wn2fdOU91qivH29jtOt005PWL8PiG8dunQ3doJF
2BJnZteNhnyaDrNrD1EtWe3KZmxvCrWUAc56bpTSXR9pSfAplJ529NKNglnU1udlrXn3yPLaa9bg
7S0t/th6yfKdglveKFM2O6vzH7RZjk84TuuINvr9TECmUQ+fYo1tu1n8lIexj8dqPo2xfqItepdk
1m6x2nQf53DShPcVP6jd6pdREbtRYVRf69m9mhlVBZldRvaAFZQdG1HTuHXoy7yPbMi3gWzNMtA6
cFaROAfQtudktOagFmMMU6IOPUc990sdxfassE0T89FrzPJl7NfiEdu2/MMwL3Wg+qx/joXLDdOq
O7kIbbNqt87oy7Frd22sCubRf1zywQloSJxdLSY/JGV36x5y/Yoa4tFGGldM1FuZgzPJXO0MVxuj
OXfvpJ3uSWkKVz7GqJgyM6hTsS+F9ihkFwdzaz+mmv1p0bXhGfnyJ1yujBunbLNjRqHVqKMVm5Hn
9Ht7SNSpRIbUIGgIq2Uq9wOh696Kh83YJt+1VkZpyobcVm7BVDWxgiqNh0j2VSjs/GgTqgL1c9Kx
DWnbULROtvNk+56xaXN0MeMMnCLeFXROk2zQTy/ti8d3Cx35cZbvlDsdUfB98rNql1rWrT6WdExo
Wdx12cvWOSj/21wvj10H+aWFPbyFvRsRQfds5AwevOZWUXSpzJMM58b7np20yMdyn1R9wN56GFqx
A96fd0KZbpQx0LhGM74v9EXx7fpP2roauBgs3/W+HnajKMugHe05QmY+U6HmEChs9xPcmYM3ih2R
vMUVeSER2rTvbbIZyE7vIHr2JfScpr0F6dqjrPo+i+VJweSJ6GxXaqMmYA06OJrTE/Ih4ygbm4Z8
7l4dkUp1gWhNJECZmQbsfdqzjhvgwU4mthtsHlY4nFAuo9XHodxOCmIJ9NV59DIMtXs1hb0dP9Rm
6WEhC+B2GGjUA2WPDzSx9V3ieNWVA90+qJqsDvCQvG67YQhlyoLupaHmThGOW0a9M9ry/arVABwx
pPDFHEZeeEXxliY3pduHE2Lpg69n34e5cKLEJCpsqMAAcPPzQhcLZhHMxsTWIdaPiY9fA1RldW4I
s1RQgcVnJAHXvpZ7x8FP3GvSfasqKDyt/giTcmCALaeT04GmcOrrcXKVhREiUkNMr7WQdzd+0mOj
DsfSd+9Umg44oxX1VYfVbeSbsxagkNGCpsVmxWlqG4XiULOcpneuXutHgcfZveFr4xm4jsZXqfYx
rpz02WZ725uDvl6XEoApYPIub9AksKdV8/I+9soWyciYyLDxWz90i24NG+GiWLBim0J63pzaR++K
wGk7tDuK0d5YGGwKNx9fpspTh1yRUBi36327toUOQbcybmt/8HZu0+RXyP+M69qK47BpoVsNk25+
xCu4uAHqyu8raqzIqIbhtmmcZodLox40SKEf3Dp3A9MqtWeWAO+zKgrnel6o6EkzUNfewO2ZTIsU
0aX4EluUwEJq1dF2W+2YtFMROMM3mVRHT8QqVI3xwWuqQ55CSzIPy5p9rDNx5a3f46kNNxMRcsOm
YCBzPVAmYUtK3nRDjDotOccmC3ExT2FexwcP3KnQvPeY2b1Qbfen2kiNwLWnT52Nv1iXD3dpcb8Y
69EQ1FNjvRywXNs+06XIoy7Ox0M3jVUYe6t3iv2SBKCOfXWcivFOKEn5v46hObT35QBxa5f4a7kT
XTIdnWZOnvGAGK4miaQEpQXzstm577Is5fjwDXU9pRhPa+39GJd5zMYgkm96VjQ71Q8rk6OxrqnC
i4YORro7K1vLh0ylAuOy8b1T1aUVdBp+fEFnWu0nZdpgx5K0mzAu2/Yr9kj9zq90GZJ63D73WAvN
Ae4Y1aHp5+xQ9qrbwR6eXkyp0T9XTcx7sEz9ja1xbkXjxGetyWfSyJL6QwOB/cZs66dCz4d3ZtHO
29y40IIqmfsb9kQ2i6T2rvDAo//D0ioXwRrjfxMstruQxNHqSVAmtv4l65VusFZbw6E1Gi+Snl7v
RTt532dm7HtPwWbnskQGZ172yC8IUHaaIodTUnY3VVZMwew06pDir35yh7T+gC3gEhh57b6bt5B4
FH/jsRiH8TAQq7QnwjY+tlXpftUWUsCw5ekeTZCSYDKh145lm3ZXoyPLg2DdOBl9bmG10pDoO4ln
a8TmixiZAPSxd+GslU2AC6+3w4Rieh5rUT8Ool53SiJDprHpewQlhtLomEeyhBDpd5AHXes2zSX1
ueUurMzF+LFnpdjj+NhQpozxPo6XnjJurMZ9JgaMXfFhpWLJvJua+ouOfWq60E3LjwqKx/aFGp80
jzo2qBOxxV9hwBJ2sEhpyuIpf5JscVdIqtRV6kn9mxsraQQkOflXJlv0tVydHu5ml2i3ox7XO+j6
9rLrchFfybk8i8VtXsy2fLExHSbJHRuhgh+GVulW56wV41VPlNFuZkC90B2SqJQhe8QgsdPe+/iW
f89y3w11N1kPqMGdT2Ut2Qy0oXzA5dy8NvU+26lEV0+5aY8iUI5gepzmI5+57B063ELvD347TvjZ
r0p8IsKlZQWcqvwBN7q5DYgc2oEcjRTZkwfeVEzlVRE703U9D84RNHz63OgJy1utL0WBydI8fE7N
5gUbKvO+nazkAMGlPfv+UpDMTQ2Sr1a5shHZGS9COp2ZMS+RvyxfzGT9NDrxfZLNLJZafT2UqGGl
+l2b+zvo+ApU+zeu+f8IfzYv1buhe3kZwD//PwA9N8Pi/zPqeV6+VPJL90fUc/uF32BPbHx+3oja
YIoMFJitMB38Dfb0zZ+xAEccsJnvoOLaJkq/w56m9zN1D/DmxgbDDV0HEf0d9vR/3hSGDloJWBp4
CWJ88ndgz9ezSdg6CI1whmF4xviOEfDF5Cd1VAWfqBbHygusNaJay/jsmQC5b1HomeNsCOofEFYU
VMxeUYwysMK0/wcHNXwlfdzqKvMw05mA5Zu4cu41c6RYlGsn73yFLmWvShPwFHrekOxKDfvYyEvX
6XoyM9xRXZaGgVq4MR+X1O0+2jrT9DCPR+cXfbK755lob3AZj7ofsBGdaghLo++DbmQosXcleZrA
dnaZReuolm0DTV0VmkYPXmlkTVcd1GI6RWAVGCRGrUiT57R2AT0x97TNwJpHkiBTaRtEvo1gBO1i
4xqOXLwB7izMCnc2udJqVjXQIWq0mjKsKOMbHN39LzIl8IHWp8E5pp4W7YUznjSwsrJ9Vw7V9JI1
A4Weh2zytKTlEB84qnEzkztJ8M9iA/gOJQrDpRByzyoxWId+XVJF8coEmxZlZI0noU+fwo48Alj+
trJ/ocX1wU0dpQeFPZEBW+rWyoplJs5dNzc2Lm6A8yhGeOawcJom+ZTS0RKibWo2CAIEF1T9OfVu
mLfV+LHJ4paOGGnz+05PnTkoPcywQN6SDmjX7D+YS9F+T+eyQ/G5Wi5lTjlXNeuYwymltrE+pvEo
qNCzZlwxYpydKqr1Zv6qKRcPLmnFlhHUsAXKaFKyvquzCYcFA8IzcOFodEVQyg5vYUwBi2vKioKe
Bs3UEqaNLr+1lj13Qda5K7uF1zfPgs70vVO3yqKY8tokFF6en1cBCH43up0C5sxjTQVeojvfkCgD
qy65q772Xas/O3rT3i8Lk9hgqpo5DfuybxXWRrP6vpm5GUFSEjEUlf2SncrO7qcrD9jLOS0YP80v
Tmtgsky8pvl9HnPjVGaibrA/M0otHBx3oHGfzOVlnZZyDEbVFnbgDPO2hY0dTv2MImsqYgyxdsvs
Mz7nMvU88DxFs5KNs9eAcFMdBmkm9NOCSuWXnq2/DIQRo7eVsZ/6+wG1yIDWYMzxGk7gcIR2Onsj
qWKFddcmBsq5RtPVo/BU/jx0uSnxRdXyj2IWhbeLx8y2Akf2nklOSprnQZNKgqkS4Iw4IAEACGgh
aTE9mJRF4p5qr+gDh1hMpJ+OoZrzSoRZjcmXPu4ru2WvzAbPobDNmvlx6dumDnCdLZqQl7p62MR4
fGx+6f7i5rpp7NyRNIy90jXc+NJSB6wmqsrreJRw1sImZ9IUdD1Zmxyz9qtdjhkD+ZUkz361xpKB
wUxvDrY0pDKUS+fxyZv6pIIpw3AvwMVX/1ZbZnp2vX6G5y5nOxJlzZAGuKwZo1olwkFgs8DzY4a+
wny2zUG71USvbkWKkRhWI/rYRAxCQGUnYbNsNLBdxlCuVXxgtL98Srp6cYOydWOAek3vW2IFgL6x
dag/x309nWo8F8pgYSB9DWjvfSwk/ttB5YJ3BlPnGDeJZttXxEUM731pE/FrVXG2wstrtTzSKkd7
GqZi2trgfE5CMAsvQQW0jre6NwPzLYPZf+tnv8E3l+UNxWahr89xUYC6uUuVVZE/T9oTzN85Pvjk
DoCIC3PzPgdBW/esnJhmdLyRcySycvzIYbmndKx1E0H/SA+Kh7nsGZcQTV6bytQikoG7h4TlRnsa
01r1Qd0mVNGN0Vdy502le8ckPl/DDq6zCoSU3oT7d6weHKJMWoZTKygGBBKbyjrO5BioVLm4tlYU
nsGijzBmHKHI/NSXRviRXzjZk1fjH03N2gxf/VSXNXihJnLW254YRVs1fY31gtOc09Rtvuo2rtgB
ulYPRxpZG8wf2p40gmXymQqooWebSfLGKE8izVmkU3N0PpNIhQnXYKn8LN2ZbxC2c37Ip8bW9202
+uXJbEQzhoSVrr94Y1/fV4t0m52WWlrJmixHEUGXl+vesxqR7DMtB1bKu5FRlUywMjoRZ09dJjbu
c4B/SkNq2gAumYtyKo/SnOaP9mp3TmBgNvwJ/qRpRnluORTOOu8CCPfMws3I26GbovKASUWHNzGC
QH0VcU/loydgyESSZdcM0j6vyR5PDNock1yEz8Xs98+ZrEBqh1Q4LY3WPN4loO0xDMjY/LKS/ZWy
4juDOPgDYp8gR735HXV4nwbYJzvjXhuUBPy1S+sqS7LGv654dn5Uz0Yvd045JzdDbSED80GU10A0
eEEwCiptd49+s7KDpE7KnbsQbQWrx/DXwFOejQR2RR+6j1eBqQvu5DG01NpCUNlrqz0F5E6X72Lc
frPdlnBvbTiFs15Nq8+ZM7fQH2utoCcRdcImV806IY0NK2fUqFkBSsVLTL4yyz4u0Mw1HqzaNyvA
n0l+SkBfv9RVS1xUNSWASlPTeoo6CZ3AjuaYZU2bGvwUZtbcnVfX+QcdBmkfpBW1CWM1kWh3tpVO
yxWtf+WCr8cpoGMSa1+TGee6aJhi6YXl1DfLTkAHU/BOhw7M3/S+rizQxW7VqvTOoTLST5ZbZfrm
0t8JEAUluDN9Hn8XIrPMwHfW6WgXnc/zK1X7TlT44IaljycPIwKfgqf3ModWfmpVdljraQQgIFQM
GckKJTawelMtwEUL7v84f3i7PjG98RqzVe/riEk4+zLQwSHvLXkVV7Z7VVpFdr2A5GmhMeX5liu8
Li8aPvNPdcFyrNfNVzHY16nWncGDAc9GwXwjXGqv+1TJRvvUDwa5B67cZX13ldp0WY2Tp6eiJCZL
Zd2+Ylq+t2s3YwOeD55PjqjXlKfCs4crJTJSZ3W18tNBGvqLI5h3g7C5QUolssHPBKYFBaZ9dvS/
2DuT3cqVJcv+S85ZYN9MSZ5efS9NiFAoRDp7p7P1r691MgdVWUANal54wB08xL2hc0S6m21be5vt
5NWvZkEeSxKlTBesW4nNXDCt2wzEadIaSzkTZT46mY3ejdVrrz4WQ8el7JdMkRLNHDjhsPfxAAVH
GOmHaib/ts7YiA1YR+KQbO5ZaGqCsYz7GmrnoTE9ZfATUgKxX2HaNNVHke/7wQFbL/AdNsGIo5rm
sTs1hIjEZF9yzsnW9p9cbVVvfYCKQbEy2AnkC/OBYUA5BWGI9Wzo3VouPMNh0yc2odrf8GheUvb9
6uyQLfrjxugBQSbwP8Om5VA3dlnjclHYPWkQHf0uD5eMPV9afD2tu9+0RGVbAkumzloUSR7Z743h
hnvVVsKLhTazj8VmILkGwWnKzHk9NiYFYoxp3P0X6bW5k4j8R8uYZ9aIDv/5q+W+TZt1zW6DpRoS
Z0KCV8JlDpaRDHOri3zQcbSq+o+f59HXuI1nGRjEdM9cqAPbGmXGAq8QOvPOw5WfmM14qJsuSJhC
uAh1czUdp4w92lXRkba/GHxJYtT7QPXto65G49jlYq8GZi6N/orGUj7LKa8uE8AZDz8ogRDyqdSj
M1AJVvOn2oIK4Cxg6DzUMi2yVh5l0PN39Z7u3jtX86JVMiV/UrVxrxr7TQ16tKmJpvF2CoVxa1ay
enG0cyP7SfMHg+Y8TQa9wFWpsCb5li31aZpF86jp9qL90PrdaTNL49C7VUqWjE4n1loTYWWsyez5
O5SVu9FteaA0tck6c/A6WqGooVogAHu/5cRIZpjG7WlR1hcFvMhj07K3I73JfFBGxvw3b/nqgWTG
1NOzmVJuT6+r2dSPfdRR3VV9tAe8y46jwSEwWbL/9UZju3UHO993Zjanapk6RowNJcQ6ZJymMhx2
JASo/Zg3+c4x2heTI7hKiN8pypj2YDl2jdyVYcOsSHG+5EYQ571zQGNnSDxQjJqKyr3UAh2t5Xgo
CyuKwS8RFPU94VCsoK0C94Kj6ElEwyN2QMiK0XFj5aD1+ltjHIiwPXBwvzuROLf58KNEvdPLVajb
2p5Vo77LmsoS8+BUn7die6l4rVYWY16soObd9LcdWRqfkbRPnaP/EEPxvVnK7+KiIu1vM3kpHWnR
FIQ+angfUKhI79dZljDZGPTvGg/dauQJvGUYWO9Cd1n2duZnT/V2bT6CWsVst1h1PIaavMJgWVkD
DFJUc6UjwBpTe0N1Z58w97X7pe6s2F6q/ew2b03dL6fZL5q4njYzkdpB4BrGW0vNjIly3SGTQkbF
wsndgyAMJjEM/U2Kw7twCmbTCOr3HElfRTC/+JM1rklelArtR7QOjI6X5bdRWwG/MBc5N5SjsVHX
fbJpV6N8LS+yrZ6nPngYhfXYDowBTNoUtZtkk92BLj+AYhj70WZmHHMW8Lw5QO3eNni7EeDxEETt
l2rUJTAV33XF6xUJ891RUCernekkWN36YljL+IUQ8iOCaDhMLnIwLTv6ai5ueHeymLn0Z2ggrUfz
Q+ezbSZX401Lz8cW+r1RdzPpFCAD8VJfm7E5f0ek189ukH+w+ITuSWbOMbTLZc/O2ejP5FSYaUxR
TnYczHN9qlVA09xYNp8BjwOfqx3fGxXdXC2JceGEezLI/mkuE1Kfi0Glfmecpt49QzRIpprhAwVf
nrbBwKYghq5BMNJ4Wcy7hadS8ghuCeC8Ai/uiVxC44wD8J8I+jIWFf+X1/gmmmXY7Yap+9BVQ73K
N2AuMYKd9WlbRfBK4uFZLt1pxZhMLLixUjtQJ+GNWce9xtsOSpAxyzfHapfPGc1XWyfwFf6BXOs1
8aLisBQ+lskFlAAOoPcvXdR8Zus63+SB/3c0jLM0lx8Q3e3Ctpz70GZQwAgxii6GYQGf6vJWgsfj
N1339Av7wQ2PVtcUibCr4KZpN3Fn5wRqy8iJpW5yAsjC8J56W9HdU9rir/+wWz6Uv9RstBC6oJis
n1jsx2JVu3I/HIozir36mG3mSxiIR70xfRoMvslO2oiWgyT+RLH13i5/c73cVFZPuoE5sq/H7gH1
vGWjHc/Xo8D+GtdioNnz3fVoOQ05hC7oTWj3yw2EmZO22nrfxqnYUa9Z1K8G4a9x1NTqyFjl4lUd
NFwURcuXHbCUT/mTma45/Y7XkelfOKXKknnIiRFATQrTSMuIcEuzvWmKpfko+zz/yot5SxtbVZ88
TdPHpAIZG6t4APxPplaBouVNdKfFlsxub4FY52zM1Ehgd1u5fTCHaub9NnblY0XvUnDwSPOxLuYf
q/HSJjJ13FXOuBsyinx/KVLp4IV1xm9YFEzwlnHbM9RKbfi/j77wHqfFqd54gG8YYqJtt7Apvc+S
7y6q9Ifoav3P1g6PBKK/i5rw6BZGHKmNowm6iMF9xUbbfbk65r9q8t3TUsM/2OM9xp2UmfaSFpMV
fmqzIlzbZj1WUQJvZIHcW0KPHxEUr0cX4ctzF/WfntUd8HOXrK+db+Z6JMAifx7Lko+fNV/L1OMa
8IeDypvvbGgf1pkg9mp6d1ure3AJKP7w2TWRTmbzbtXyxTEZjq1SQyrQgzDpELdegVKW2cx2fSiD
Rkz/iswczwZ6i2XYIF79ebHcj8oYD7PtegfP2ZBJOpXULGmJA9WBFinmcNhtq/tlCo3XSBd3JIpA
jyExAcQM3l4u5HjHWEc2rIed89SCga08JEQjYbtAfTcJUXfoMwpCJdJCZJ/U3FU8FqDMVzTEnop3
08JF7HZmGA9jdSsBSIZwOhpWX8d0qj2sWc6/UI532bR8NdL4h0o7xaYaGMYulGttVojUgN3mCwsF
t9zcfueFlHt/qm7rYksN1m/RO/eoDcYCp+HWxfCiwmXp0tFfIL3opOI5C3+rhbjUqFVZzAb74uwF
TcGruZBzhTqDhAe8tkW9vKEP/cO1GTA2N76479rEU/zVfBrXvjH5u5nq9sGO7Kr70YXLydq5iZEf
hBPrHlEnzKK7NpLbwZv0hXBRiy6dBeO88seo7bo98ZzX42DIi8tCAnAsWF0NQ5VSYL1UgaijdMmD
Ob+ApOonMnJPsHUFlOkUicRz1n8B07c9HqYyJUL4Lhs6Ix3d8WR764uVjZl9FV6D1PLmpGq6Y6P5
1jRWzyfUvfYwt+AEwUDTLwr5sNiTQ0w8Oe3xcB3rBoYb7NqSmDEOBlyRpVvZ+6CjYerxjPHjt2zU
7Jxdk9tuSoCR99JrDqi1GK3EjYRzLHql01DkZpQo2Jxbsxc30pufoVVScl0PnTURyeJv/wBSq0SN
yBc43pDfcqTueGhW8/qh+PE99GUYX8fecSAA9+QeFdaC0pUuyOvIgWxsFSlZK+XXJq223Q2N5rpa
ec7KZZBHY/JpkOwZ9h4ANoVHqtEnG5OF1/m5z+HloEN/zXY7WTai4eQetmh8V8h0t16VG696YcC8
DG+zO//tzG4X4YYvrm0jp9LWIOvZFkRCyO9kp1X2MnjhE9ONsNpnllwR9mZQMzdawLT66WsOGalG
RoUGsRYu0nseXcIlolUaSWikjyNI1cdtc0A1cvemkSXKKRjU2f4fEAh96drlt6tIW+jCOnG7dTtN
UdildT3+a61esbOueom6+jCv3buOiu91tnS8jP0xo2X8s9mUU015vbet6nEKBrU3tl6fQzN4bWR5
GsrtXPXaiZe+tRPo53SpECuNgvjiEJDpBZCzTWrqQbd3UearDw4H9Lrc+uA3ue1YRXbPGDupNxrN
1YGu62CIY5QuFwmgPNijukCLjoksy16Bl6BPAaKaSQgWRmPW6ktkF865mhoKgHb4zSJcXEgA9ked
/+ehl8/DjZhhgatNfNGlYQzd7BkMZbtpFvUBqMcAcC6yOq6L8JEgouW25VYZliVgc190AZ/rYj49
8CIANmWnf6+RDZ67YbtMXmDdqSxksl9b033WN88O6WRxKBnmC7DrfOIub6PtyeRMLaT/gEx4L1RB
lyjW9nAN9XjLAvN3Kls2p67QEub9hvso3nT/JjvbTDiA7cSbpnenj0pazeY9YD3haZixrXGEmowo
ukM5qHK3RNUHtiOafDqmaIGlmPPxlPv8OpyoW16DuUeqYvwW64p0zTxSx437wZe1TZdtD/DxRvUU
yUy90EjItO21dbTyTe0H6TxCJIWXcFrkfdBb50mW9Wvjud2PGhywZrspJXN+9ruzoYLesPKQSP0/
XM9t2paAXInZbc2+66F4pCrv3WkZ96T6OOnocQo2fTe2cY3VaERF9+S9kVFQ7e0q+gnNeqZLNY4k
t+Z3hB9YyKYs5m6Yn0CPi3IfWboDY9TWTlrMKTIjt3bY7MdzUK7ygDj5FmTNslu01GR4RiIlcP5n
wzF146/25CFp5kWy1uNX08t+SYi1avb4UuZDpbL5gEwAB7Bl0ML1P8ev38DTjixu+F4rdG7pK/Um
FzOoEiOki4FesIGAXBVKpsyZY+4K6VSxcSVgEx5I/GnFWG3vtBAzcGDDNyZzak3PWNleYARGCHvr
k9iOEkmvx5X+vZmmU8dkdz+v3UKY4CS352UatU4sz3MvCCxIcxGLJj9cn5476035VxOrxszdpDZE
OjfhESn/Florxux6OQ00uzxFW7/P4LiulX7F2A6cd3ni/puSfhmqg7Ca5y5sI0Ijiz9b5bBOyAxI
zYpdF2gzjRgVXSMr1c6HCweOllHO+8LNPBTAjppl7Txnrb5xuTXTTVFsDmRS/7KF/IOFQU7SZU4Y
60n/jLPgtVqdxClUlWjMTC8wx33aQA8cizKwdrlW49kl0Sadgw1uSJcei2mQ+SC4x6e812Oq23a5
W10D38gaTrCnTTXHQZbvB4jd95YuRFniO8pDIA2Yg9yydoDejHBXw78j6906yomHdjay9mQ1oYot
8i283dZaCoXVL7z97HfZc18p99Ma6n/FIv5sbf5YTVa0G8kAjHEtHAczWxMQ3f7iopERuCh+2ZU0
pX22/MXE+23aPK9mHj47YG5pH6zNS66y/CuzihfGg/dQko91Wfuvld6mtK70uPNK+caQkF+koU9t
59yT7c05MMuwBx2337vWeUd4Uyn65l+2GlKla3XwJW1jLGT4pyhz4hh9JEyERAZnqyzjed24H8mN
QVjzq1trYeqHIwMVR05ffrvKnWPZ301lTf9MsC820EFan9rF+hOKrOLl7SgmxMYfX/qDz4KgpYiK
m5wleWfVlMBbHuO7snwamAKmQ9Ha9OG2QVQi6HVgu2bCJl7YONCvTSSjb9y187irA7O9bJm7xwe4
ryaU0Mbcu1P1MG0jcXnrhJgodLUPSHM1/QmvjbkQNYp+p/iOThR+p1n597IZqmSE55Owd2J9W8ZJ
kIG5RIc28sYdXG2XtCEgWbe5flINPQASV/qeMJeLJD83dkrndy2LJ8OyGQZIF6jIpWrLwyc6eS8O
Zwo2R/nX8IwmvFidcVgjQEE8yxJ4KiNJzu3PkRJDCdc2v0xk8AHkiFNeTBMmkho8rF7dR9EUl6DQ
x7IvJcvSrqMa9oSd16VxMFNtwa6aKnSujFleJA3niaQyq4VEW7avmoH0nStG/rNXkC6/ejjW6ruh
pGa6sLxVzFP2Ziecn4XlVoQRkerIm9aHZzOQzklF7QNk+skHhTyXfmd/rPgu0qw127QyId/iEmSy
jYcIQQHyYtizEbT4dPK+uEVGXJ7a/uqFyqjREHNtsNSW1/uJn3X68ZlmnotBensHzJrlT6Fqv0NW
sIUxIVoUMj6zwnaX24IRe7iNEW1KT1mC54HZQLbJGZgTL00qtTn8M62qZZPZcO3hhYE+WVQZk/Q+
pPGGQTrwhq7nbevqO8NmWs1tjCynXJeiyFVJIFrERK2U++v1nF6IDn9sejfsG655pytl5GlfGcEL
rhGTbLuMdVcVCZ+Pq+rEdaOFcr+dQbg547+g+RupbmaJ3lUxbHgBgU1VMnXB1WuTB2nXuje9uxqX
UbR/R+0li3LmREwdJhTfo+YMRSOftV2+Y3FlCF8HxY7FnkcGgdyeTk7BajawyE1UUb6uZVyXNP9Z
2favOdr+p6GM5mNw10+9uBh4nAauMJps79w2miKucFfO/rncQAj80iOxU/ddT90FdhC7oR6ZTNUG
tjG7DjBwrWp+U5tRnXCfDR+yWeeRt6UXjF2MXDLycN0no7MRaWwG00EaFfNcMNIpw6+gEg2D3LrX
L3wrHDfrjJqOdYay1uqFXpKO3R+fUrrIhjPruehTiw1Muxv+EslytZ2tB/Jh7JiUuPDLlO6u0swL
7SLvjnrNUR5dnp+UXsPAu1NH4qcwVxFyrMGx59l656nJ2I34IJPGUf3ZrjL3nZmT4ATe3ttBNfca
qJ+fcRGciI5zM5d5bSYGi067th6d2B5r78NjcbW3s5Ri4rLqlz5fi70MTJmOmErQ/bjJIMIr9ZiV
U/4w+cNblrUcJQNDYGMn/Urcup0mZsSuFu9I6ut0qJyGB1O2QOn2bN22WZRb8bKpdUBkNYuTyaFP
Jd/pw4oV6+JsBhXMQoySTR92Kxe9rzFwJYqMxpNL1ON3aQm0DMC2G2MMJAJslb2AkYDVV1uhWe4g
5a0FnHL2K6Y/yo2OYqaO4rAWR7vCrx7n1vQa1L3F/B1G3+N2A/E3vsvJOg6L+Vvm2ZQ6Rv5YzOaA
oHf1R5pFOKebZ/RfwzpRqm/+VZtoAnrNesqfQ8UbRIVCsLBnm8+VFWVLbBiz+qyMjuydVl16sdks
RWjtf07k5x/U+mF1IopQ8Q0UzcFUtnGj2nk+5AuLMin4hDIPmb90LJsnW6s1quJkt8YJlcqA8law
D2MYMWdvmMHrLb8bNGSRzcDMG5sbw2As5nIWL7tw0t0/Z5yMhBH6fJSkEONMQZ10pDddaM/nxKoj
mIGMWbc/FntlY5GuLEDnmIN1SLO1xlGvxbIfbLe4D4Nw+VvajLG8gsnQEGXXhj0jAMPop2/pjlms
C2d5JzXTwaSg1iSzuwKnRr2+o8qXP5NtetNNKQOdqMJaX6BjvHNZKTCNSZfFW8Z5dlwDvCCyW8PD
xAPyGgpXl6nH8u8EfoeAKjz8MuEHAP5esARCIyAXPEwVUDreUCbTJe0imoPBYqjoiwZ52DjiNhOP
lFXBJYjftnL5fbVB4e9KJ9Px1VWVOKuJ1C0gsyfDqX/ZBDD9mbe6OFbUejGbcZy7crHKJGNnQuyO
L0YzBrcEgOJQQI1IA1FSU4TawW7L6bMxUN9CPC1qLHfawuYV80/jDrTbfYkgd14NVzBwNbYVy6QH
2U4klAW3lLnj3TqtRcOQObPfikyUIFi2qXAZznZFKobYeO8BIC4UNyShrSOcfiK05rpquhYnxlIY
y9l0F+/T19F1XDVghbOrojqvmRaJAJEPE0PV8FxzMUdG7G+a+WBl18VlbMb+eVAdLVe4Rj6bks0y
uO53H43UD1qdjrlk8a61CuRRW7fF3qNP930SbWEThJk4yqF69dV33a/LPS7G9XXLeCXaMY9uDKcr
d34JN1U5S/jXKuf5QsaBXuNlqhmxLs0aF679FfU2QrRklxgOsneTjM7bIUONyKfwAYYimjjDm442
1CBcK7am1uXz6GiXm2t/UykK8CuMweih7GRS+nYHPbIuJ7vL1clu1Act20BqxIL84Aqu7sE/95PL
+BAt8lwO232RVU9wtvJsowyBjPktop17D0TEPooKJDczfBdIvQg2nqPuCWdNDloGihsLf4XZZWn5
cjRkh+nIVyyiRvtz4mymnWJzIqV/O0F2e6ObOmgcCb60L8UCInAtG7yFlu2NEYQ6ZKYOf7MwAoF2
O+A81kq2ZscTXuV/CjofRJSwdm9UWLyU7ujHbcREJakyMIar3uNluxq+Ot42IvULNvxeGLM2R2D5
Hp/jFqwpsRHmntqTGhDMJEbXFQ2O9S57X6OV+mpZHXLqHQi0FyNT67lsBtCB8UoKyVI84NkvDsM2
NX9k1Il335fGuwUh4RJQpKNP5r3lnen6ot2DT/pvNllzMD2ufljqmUVtYZ3RCVujy3LMKILrENni
nFVYW+/FahdPYP4ucUrm0icW+uEPEudwya3Kv6/X6Kc11asQwA94Gv5VLbTRAgWXyrmt49Ec/Li0
1FsAoU4SgJ36UGX93mKiBfbhVN/YWV4lwyY0X4dVi/oyTuXNBvTxpro2KONoUzSqfgO1Hqqf3I2e
e2Tzk24iCjBR3C0BUlKQ/wxONn9Nk/pxrDF6EGPP7SbmmQAw2D2GZO1uLsqdm5XbgfCED4qz4EnP
0viKcPhx8V2dnO2xCYPtxmi1uQ/L7KW/7iQntyk/tkrTozgq3PV4iTnQFA+pM0XWllQu3q/SK78r
rNPnZTY+Sff/bbi4TtVi9jFw1bXke9mcaLrHQ9BdcGue2WlBTxxYp0UBxotrSFeIjTubvDvRbvI9
2LyL4VATTusZXzsixuY0se8UQHJgx1ni655ZMtHDBX2g3ds3NKObkwwVHvkYKRkhYHXns7dYVxeQ
qY5exGAi6qubrQTYX9fmaVuL57bQazp20cGsRyyKuWK+GmeuWJyEMqH9s7qLfqjEdBea1T13evtT
KSv75GCBn1HmWj4tSKanMu/7RxwS/MR2Y/kdevvQsicbC6ZtEXr2O1WOCB4gOsrmgKZuY/CvuXau
rtVFn6s2Y+1yzVsRm5if3ybPyXU81EbxSrVQn7Nu+FWdV+z9rDFMrP21U8YdDmmWwxJ0ci+CTqU4
TIoPoJ323l8LDCnmMuCSmJA/dTwJu+MWNGh6eclN73aU0bCzqfTuFqetXqQtrp49glAZJ8oGTFiu
GOOgLkcUBUNeRKFSdq5Jo/tgTTb+Ka83dsVKZ9LTQ5S6fxj75a4tSBGWU6L6CSSwd9YNl1fjnfMl
GPpb4Oa1S2VkDUtir12BELEIR+3z8HqfFUa2jQgApRBoyHWwHjhUGV/ldTb/FcZKwxXithHfPfq8
5vaYe054XTN3/O0NElZPgu6Cnm7WmP28IhgHrJ1O/yoxxD+WHJ7el9M33XO0iPEVh45QaT4X2tk3
lc3vYd4I1NmF1jzI3dLV7aOa3clIrT5r259obIr6euT64iJm0xUnFtKYM7tB4SD2mPJYpdaq3jZ3
UbfRVdCDzRtI1rqNN3roZiseyjWIdlvfj03qw3a2e0P4toN7P4q621a5Fmu5x8q3T/PaDGNS6JkI
X2dtEcHqeUSzXAerCN8Aw8jWg7zmqpf47H941LcXkEFGGviGfYKOikqN/xpuJu5Lg7EbcpjJosN9
MGsLkdO3GzY6dnaYDmL2wovXLGURG3MYzF9acX3fsommfh7tcHoW1XBNeSBUAqQqY8ifunTd1sWv
RbbtwNtt56UYVrwawBF4RFdJtFGy5UyMjgQfWNEjEsVIT4FK76dOcU1QDzvWGDGsH9lMYWMv9PCt
4EDEfJpX9o9wDO8NFBNfld1eGckqs0hxDDL4znRAAzRjKyPfmKGeS9fi5Hi2kzWfok8ftEfcVjkt
DT+x2/yQQSdvA2UVJrCr4S77KScw4oJ5y/mtS7hIqIqweujYES55TbXDgudlFDxyesNOQABYX58j
nIZXxaCCpNj6zaPjrSaazc0DE9tvAkbpKMw+H2Mf6M88NsUQbPsQMWlIVqsy5f0qG+v9mvfDlHgt
Q3XougbAAJSlNg5u3W91wkMUldeTQoWH2hybIKF+Ayp1hMWCzwbDvDLSVnTgDtHUTBBJws/9tF/0
KH6BqpCIgtEB2yJob/Ffyq6UyKSWI27qfrL92OMxsE+q6x0vZtKk4cGdDctPVemGTDftVn3a07n5
9y0DBOO+FnpTWLpr3e8W5qU9h00nw4Nc3Mo7AryudZvIwlHlcXFsDMLkG3eIi2QHgD5JySIBZw7k
Xc7er+4iZC65maEP3V3X4g24AI4uMqah8im7KXg/NmbdKHSlFUAHMteyUQTqyj04bKsnV7PyPRxD
QQtWq73ZsH6ihgWiE+3PULq3pRry4d3RtNmfY2/OGeTRkN9kVb6KE3ijXp8pADqq8TILpyYdxdxQ
uQXw4GnuNr53UJBu697gzrQPM19ZeYd5buLhNazRx0Huj/1NR0LEd79MlrUntAQz/SIGo09ZAlfk
uFoxid76HSMerldAtITqFAtIX25DnSJT559FBMkMAMlU/JXHbHnMsrqvU9y+lU5sbNTBXVmW7nbj
06AuHKdV/oVw0k7sxIhElzhjF/zOobW67+EwBD1Flqy7x0ISQnCqzMG8atogmfcFNgy6N8KrnFuY
WWg+xoK5Y20xG0ygfLvSle4ziOJoHDwVOFvSStzCOw+vVptgEckZD2P6yYmxgJe9rwvOBkTizpve
+7p1FIH1ub2e2dtQb09kTbMcLbKZPlIcrtC7SDuMIT42f5uz1x70bTmW5O/Ut27rQqt42+qJ/QSF
6fE7gH89rI1PWgKMdRQmVpirH/Lr5jVVpmRCbizFXCVs8WbhYT707pIiVy+PwNHrsMOYGt3NuavW
O0Rqoshiy46uGRWQVv9mshi7i2WU6gWUm+EZ3yUFjGH6JhVCLrLocZn1Wh8CzHgswfQoRZJZFENx
QE6qtt1oFlOWkBlAKwWCP/5Zp5AWgbgDIFTRc1McJvip8DzkGVBZJEfvradIyo+rabD5uDEDEj0K
NQTubsaxMWNH7bnGfIzA7b0Nw7/gEu0mHhCuXJZbj8P2yUZYQeJLYVbOf1qFCedxCfjYe91QuOdy
HXJ3P2djTfVheNmW2HgOkDgYFv+jP4WCaqd17JMx6q1m55Bt/NcH3CUCtV8ZQrvjGr5GRjTddoTz
9mxUk5a826bQsU88x5XYj6rz/7geYd47q6zVSK1HdBnLQXznL1/Tykp5FnF8d5sj/rrB0oELE3WO
/850eZf5u/R9JJQ6LNFCJEPtCVHfi1o1JOGs7jTdAjnVAZDgSg8CLWk7T2y84FT9j6uH7f+7+f7j
6kv7v7v54mIa//y3yLPrn/8vM9/VsseSXlKHIGw9y/Px5f2XmS8M/wcOOpMSyHZog3D7/e9mPqRi
4GgbZIwFDtb/MvPZ/v/wWWfK/1he62OPcf5fzHxQJf/NYGeQ40cMN6n1/0d0WY5y4+IHI7fdRy/o
PELJhBNVNpC6bI5FKIazLc3gZ2iLPkzQP5AzXMLYtqvcao2vog6rN8P03gvXI6ZURD0oSz2Shs98
sgjLpPSC4nGksawRZoJ5wWEEGcaSZLtPC5TMz9Xqiy/MZWQ5G+xWDhilkch6pWAsEbtdHz7rRaGj
jthq8hvuHO+s5jVnwhUQ32DW24iZGjiBeAlzRB1ohQvsQLdAHoSdv8nQzraj0+L5oMu75lKWthz2
lttvT/7gbeLBsFthJ4bDkmhAjyDCdKHZkQq/tY1eOtUK9Fi4YftSNVZ57TP0A6zhcnYiwK/MqYfE
dGUNVMuWGPSs+mv28+3s4bG9sbEeHv2VMAh4TJwggKzs/MDJ9Z1Nqt3jsp4TOeiFcqHoblXRrBd2
EBa70bIPuBvcx5yE21sZNBCQ1mjDxzmOng6eXO0jeXBw4dQOETXbQMhcLEMAP0b14XHz2B8V177w
P2thdMcqz90b8t3khf5CPdJsPbNQGZohy4lsYs3iIYITZzCBqJK73m3rO+vfjCk7ms+23bm4uQlm
HbddXRn/k7rzWo7cyrr0q8wLQAFvbuHSk5lJUyRvEMUy8N7j6edDqXu6SPZfDF1MTExIEeoWqcpM
JHDOPnuv9S31vjKN4nYBPoMkYg1AVXTBwsU+1F+6TNT2dYb+xEacaezmUghRulRGsSN4abov80G6
NZl7PYh4PX1jWR0rZbpcFtIxWZvTrPVY0OLJZZNvr0hh6N9Lw9oKbC1OWWCflo2C7MOehEzl/hHr
Q510W/z7IcS6StzRjQd4M6T4BkJR/UI4iOKyn34RMJEd6BOppxHU2pdg6DEALSzU8KNqTq5VPTth
h0FkYAvaqlwAGzuk6US5/iVhDbfRDqhbQ+8Zpqs4NFXOaAZaGIHhU0dUsMA5XNDwVsOUMAMY4AUf
hn5mqX7vmPVhQYDttxPGMvbm2JQ2VqNioap0dT7RFRAOSp8ym1z6nqFpOjc5Bz4m6DDHsmlClpDk
/XnUheAaL1oB8E6T2H1An0kqu1Wt3PbzFDZeGGVBuesy2TBpRCcKCigkJIciyqVTaIzLo6EJhnlT
4iaqtn0YSses0cT72NKFZRMXNIuptRhMaoaoSleQBhC87Jm4ALz6dSJ19NcGWeC/rEO666nO5C7S
yv1YTZNfhCZ5WrAYhIscGrTvZdnYiHAbeezGWkThrHVUakl1iuXWxCk8lz0dXGk0mbrr3UZBYJdv
2aFh6YxqchJ6sqENcSwOGUc+TEBI8Jna8BXZJmZAIDvQBTB2zFHnoXoSHkRJKU7ZsHbnx04kmqKU
WZTQ6+OmQVlhK4U17nRt0HYKouqfxmwFl1AK8sadq06+R0TTUZkDJJHcSCL3wAvQH5Q2fcvmttZM
SMFlIIWaTZtfTjfgHqdvvWBg8jKRn9ptJ2RnRHfzvs8SNJlJvMrIp7bFDS3DLL1dZEm4lLps+HR4
UPJpsPk3Iqp41NtUwfgHRiGnqcfE14ZnP42sw6H00plJic7HGgtmejQrRMVs6GzFa/szGU31zM01
w6Uw6oBe5kJLL9UbobbFJrGQd8oyCpKYMRW5rdFBwa947rKEe06viSHMGJ1LtH0G+TgPqQikzEwT
r6iw4G2sNjd2gTCCU2nHNLtBVGwcxaHGF53RZGFgOqtuHmoIuaZIC2257vPLELZdh9uxE3b4OBr0
u4UZH0wtbo9QppovdTehb0UBhkqYM+y1bGWoZEZ8p1v59FyZev1qUjki4NIEeTsE0/jjn5cmrDL8
/Z4d8Aa5uvlRrljS9v0vrSXQ7wCDf5VE/y+pqkiT/lSTbL/GXfw7X+DX7/9dkwiG9JcOu5cq9d+F
x98liWCof5EQZADdAbNLTuwaG/5vwID4l4iWSKVtp8CilyVgrP8CDEjmX6KsGBAG2KGlFcf6T2qS
lSD8H8u/pmkWNGdDNIhPBbv4gdC9mI0ijGaEenJgjbXjMi43cWpau3KOAaCGJCOf0OELP6g1Orpu
TfhZjudbkva/34EqaSpvxiL/kXf4G+NYTuq0bOrGgFxZpqveS8H/jKGa4eonGdBv8QZ/vxK1IRQD
lAFcv3csBa1uhCAXR90jHLt2xWrR3KjIcve3b54inyiv4ndS7ccryjVlpcJbTh1HHNPbzxOZmchk
XVU9gYf9FmcxQVBo8sLWpnISVV/OM0B9dSHcULJoX9A+yvHfRwMei/8Oy10v2dsvFfCESmtBlWWF
ke27ctMiSthIEln15qZuvUpv9VM2B5Y7cUihD64VDvxB4RNWNfFbH15WF0WZkGeTVAYs1O++SUvO
gzoTkS6JBYNBcAdxJO4EfKZ4sCO5sljDpCbcdbjOFieyIKoR50FtaNOyhtXVCeoDUzaEzUOaaUd8
EGheROyIX9MYapad0d6IUd1ayqGWFuAFVbLgvZuWQtZs4rQnRoAR/lOUjEVo2bxTidwkM1LRFJY5
k39twpXVGIhqvidRywScaLxiRPk6Bg+QH5InvqzkamSK+mqmdYrGn/MCZU8iqXjlgT1ew9mKXxaA
CPql06IsfyBZki6epc11sjV7QX8ONXREN0pmRf1Dqs7ZRi3ZqHwTQ8xqEFyUFulMPnyBGQnzjU6H
VaEgz+S7kJFfC4TQSB4WfempXdQMOQmDEKbGxGjqiwdcr/+qUyJ8Q1YsuqKej/gCYEpgwGCAODiL
KnY6xNVBgkErDcaJqXQ7Y1blsttGQlnOBtixjSTm6iPKuSkUH4pZhSAMOUrtDt1E80juOs76eTnW
EXODiriZhhm+R09MITLe0HI/NrEOuip2Scwc60DDjOLpPqzC0SIaYlkse8oW82iMeUy9K8Xmtxyb
QeqopoYYT0YFAxJDSjao/wKJMf8yT47Og4I9Iqt+CJol3S0pvU7kYglUQKIZ4c1Z0FPJf5immNok
Hc5FM7yWSczgJGMM1tuNyW7PtHKqvyEnzx1iUJEaCONAkaF28YXpR3S0Wt16QoQY/RgbmEc4SUWr
Y+S8KE8Q7tFstlm3MaByHvJ0NoZDIljqc03z/SzXSsmop5XVPRNFg1k4bCLSai0m6lD0rMtAOHOD
AX/CmiZN4S/SY5y7pWy0XtDNpJyPhYhza8CBdjOh2sBGn0+F5Fplj8hOk4UI/tUQXWgLZoIXq5XV
b8PAhGULYS/0zMSckkemTjEz1zA2Uh3PIoInGKeoNfeTmgTL0UrJvHYrObeuGLaYU0QCZEe8Oemy
QQ0iwBCbV4Ut9gCFbmYPANBtIwhTW3XMwld1AG1J2y3D3C0HlAoOtDGqcKtMvkGJTHN6dIuYe5U2
dIBIc11QbhNlROMzF8zcvBQB002iFsiq6ZcuV3AG5bPZLfK3sCsxqE61EFzmMjGBoSWGbktaFT7U
vcE9zsS//WEg+zzjQkOoF2ZtcqH5TIsxYexGrRvnSeubYAQfgTTkL408FT+tomM4Q5tweGkxn75K
zKVrFpcVvqaNhU4LVk1zcctMVAtuh6yZRZsA0ljBQBf2vZNk+N5t1vKMGG/sKnijSlQ90EwS66zD
acKoMxTSlyAPlBTUdU/nMMw1bChtXMg3YseAE6Bahz8gRS3I/64FcXKBnPLFKBIphn6Mxxp384hd
id6btTzXgi7Qf2Q68FULSw4ecoRa2SfUaeIEpAiMTEpOABUPq9nIbmwq8NuCvsEdvhQtIoJGWLLw
VqnapHWUNGdSrpvVmG9wzFYclkaxqB1DZiPaLPR7KWR5dpi/SzUZNZZURCwDYsyxUx/MiY4fnhF6
vEYlesz0+WSdoQgoNSw1DL0aTPPo0skSoz0cO/RWFcEoYLVTs/hq0lo+QzJFEBbUkcy4tCmXW30W
gDXDbQi+WT0AEJ/HrX/OCJm9rwUtC3giTMrvCSTBakFl7O+0gBxCF3kmSE+ZMSiyL5CXGEraQrvP
y6QzthTRSeMWujlwFOq7NQYubfQHNLAayBOxQL2MbC6VPtnV3nZsNFrI0O2JM4MLxezaVNdwiN+q
E7NkBeqLTPOEutcuWXspcY/skyWrrqrBtfpz7fDfXg3Gm2Qa+ppnr7+rUPD7L6XeJpoXZ6WAyyVf
3HEUTH9QMvXEuefvOv1/rBPk9c/7vVAgSsNizSWrShGZuv76+W+fDrrkQhRDQ+8WIPuFPtTKSNN6
iMtiAxXN1pJCaZyRKcLoJcIsFg9yZwqB2w3c+F5n1W3m1qpezW5Xt+pJxDynQYsDneAIA2r1k2KF
JTqBjGw0R53DGOMHO9+/wGb/4+d4l0+yfkuEUILuRbxNVUwoyNtvSQKNE3dCCPiwH4UQ/joorVc1
Glo2oiW19AO10iTv6gRhtztJYotbeJEFnGKs1v3fBeD/jcbs/7cpE9IaRfI/92hPX/E9fs2y/7WD
ClB8b98cjdb/9F/sNY5GlilrEMwYf8BepqL8+2xEMvJflsp3yhGI0wmPxP85GknqX7oucfahJwtE
RV4zQP91NFL/0ljWOE5xYqL8hOr2T45Gbx9GDms8+egsILmJvBajwbc31SjlWT6KcX5tJoAYErrt
RTTvhpGmVTQxKfztAv2XY8O6kPznUfz71ZQ1Y0fR17AddX03vz2KehKOUyZU+dWI6ermF3kJb8dV
AqF0p1JBSGCoRvzJ4vZfXnONiqcu4eGn3bv+/LfXBBPFPpVP6RVhwO0UW2S6dBMlUOyJQ2lscA8f
Ykv6R2vcrw+qioqigYWi6/7hsg76sCZ7ZdlVXrRli0lz100MU6m4kD59Gm+uvV3ieDk6+8Qm8YLr
deU49PYzcvwuzCQT9at1C/vG1Fz6dWb6HUYpNRrYtO8xbaGieEJfKiW3CSoYrLMFIC/QFo7IpsTh
RfoK5SYJ3D76bobfzfJhqr9E/RlxRDf8VNSdmXh9h3rXz5J7tb3VowPVRM0qDmkISFO+MdvnhWSS
AhMXPBL5vm92Leklx+RSgo5XsATdq8NdVNxk0e1iPMPKXqqNSYyhdmUvrOSLqJKGkIDXpf8syzje
Lp24AjXc3tjGG/rUQhi5gmk4ytUMdsrG2CsVLTkkYICcHpevTMdyrcNqtI+f1S/pqwzOSzgv2rdM
yE8ErUPkQAd6HtuYmvSHKT7P5p1mfq2hxc5DD7TyItevdZK6RMDblfxjCF46DRiKhU7QZ2yJZ4hm
HO35+ikgCKWgpvTFEbVljwG00dBePhlgzyTlixAfmmmvI3dk8k41cgAiWqV2ey5iRwaFIjgc8zCb
+dwLYeU26UENXGN8RlkLJyIU3LjcGcUn9+S7DeTvuwT1u8H0x1Al+f1GWCdhE+bwta8jWnlEQlSA
KiNtGuScOZoAa4jZEkpXjBhu0U7fl506fPIePiw3PAwii46OBsGUDOvdwzgbXZemVN/XzvzK1DAC
h9xCo6k4UnHElz/pUvy3V5NYIHnslfUhZOX9/dGn8df10Pj1a9ZbD0FE2UjXfYVyJ8epoej9h4ub
ybJM8cQr8tybrMtvXi0YDTAaypTdT0znbGWqmdIaD0YV7LoxP+hW/DADe7X//KLS2zYIXyqvav6a
9ylsMIa1dp5+W95QJHDeSo30vpm1Z0rIiEr5werQocWc75n9QsNtIn3y2nTcGnTzw76K7oGZXXTg
1XbLyHhHIEPpTTFpL1Ny/fP7M9Zr/GbJJ9yLYSV1v2RIID7ffeOxrAmrLsu6K6qT0YOKdAyF5vBW
k10AWetcjlD3dCv5004cPSb0A9gk5mY/Um5CGhw9EApbveu2wJ0SPz81B2lf77S9sVnAwzR4pBzr
xGQAUBy/2GBDBZk8otq0JYczKtY+Ya/7op1wwCPP8zvS+D0gwMrWb9rX8C7aI+F7yfahH20Cr8Yv
S7SOTQtldexctec/X41fC/HHq2EYUM9ImFLeb4BhxbBqrlPrznwYZ0f5FiInBuvPI4CUQXWCn8ah
fMg6Wz5nBy4EWGJA0lXj15bdI09+pDVPS6e+Q4R3IDL0lc+BgmT47K6yPmwov761/7zPd12uJhTH
cQHZeZfsqqM6M5xzol3jl4dyS1Yky+hPiWv7lN4sfnAZnqTb4si4wqPXFdyk8iaInOAU7SxO9o58
VXZKSdPHj8ut1Xvoi2jCZJGLZRIKeqI65vQAf6zA41wDDLThyLGDDaadepCCADocyFw/SxdAjYLd
wT/K+UUX00QMdaLfwGdSllt1Oiya3wYnqzzPwVexfO66KydEpp3qU3YT2KWvbqtNcqlO5a2cOuVd
c0o2gv/n79day6X3368G7UZkLE93cq3ofn8a6X9ZeRAN5l38SLrDrbRbbpNje5PfWLa2Fb6oj1iv
L33N3YpmC8SZDaR5aZ2BeBQJ3YgDZWHy0GSZpdNOu2Y8g8eHGsFRs8ENRRMIqQpc+Zix3Saqma+4
qMtIB56Tjak5uIV69Fyqh/65PSZgRNzihX3HQC0T7euKh87PXuo7Yd/vzC/ER36RTsNN7gtnNh6l
tpNLgniLURiLx10v2pp6Z0EbQd6HVbvcMtAXSqijmxGh0MAA1xPJ44ns5JOI63eIXtY07j6NxYwB
AEGQxq+78/c1LaHGyal57oJTcIof+72yix7g57vZscbpPKH9gRvmR62Djh56Q37Sd72fHYpDvKld
6wKmxpN9zPp0HaCs2Nmp3P75iyZt8903TRDnOu1gSTMMMlHkd+tuhdO/XoJ6vpCmFOewE/bJKrD0
dZ5HPO+s/4e0CuwWJ3W4C8EaQGY1LvpwSYqdaO0JLWqrZ9V6MLt923pGeNJmB7v2HGyT2Km/VaYf
Dozh9t3P1T3gknylXIqOVgLyQlv9DjDN+hqeq5+y7vUlHrYns0HX7PFzDrPZirBy5tHBqqsZDjOP
UvKbEmjB3ULye40YaF8mN0ruoWoL4NdHfhxuO4I8CFZxJB47S7kl+H4QH4yc4KYEO9+pqjcR8VOs
xu1tnIB+K4CBka9kWOTBPejKjUUvg/Zq/4M3X9NgFL3kitMXiC3NJ/0u7Q+J7JfpZRA2+vw6Uyvq
xbZYWrfHLl8bCpZM6hAN0QeOEFSCTMcbLimVIC4ZsFCskQpgucnBCI8VY9muvgHN1UF6jnTCGihA
09WIzkN/QnzlD+ZjbNzLwMtX87w1/sNSRlM5xrCGMwxmEMKJ/O2jHoDW0Rf0XddCBcExTsku0GfF
qwMZyHxtfLJzvC9lMHtxfDcVHgtmOshi3r4alkgVTVbaXEPThAlA6aZATrXFmohQpsjHT27vdXjy
+zrGy5mohEyaDTJ57OL689+eQMSzequhOrtDiQaIVMLaHxfFN0VX1zp/HyX0LmNjxzxNOYZwDNMx
dNUlbLbgQfYNaRefXOxfgadv35DCWYqDKqUVqh2F4/Xvb4hYAjUWo0m8SmbwpRnxi1M42pGhH0MF
f34UBptOYVMVQDOkwk1cGxdNL1HRheLFgN//Dw+yVHiUNczAVKZfHMbfVZasTVOYi/JyDZpxoy50
oFWoLTrkG2uRBHfJwRJzibVPqr23Y0RTZLxnmgbbssGBViVI+u1VmGKlMwDMileQdK0npi38CsJK
nanizvvzLbDWZW8vOKR4iSrFYP4jmsa721sIMxXHaN5fu7oT0Ct43WRA9Vro0prpi6IkOmFL6if7
J6Xyx5flueIvPicv+2tr+O3GQ7hbKU1Vydc03RM6kye7SP1uZYqTljcLRuZk21s3RggLf7CVAVUA
YVuKiKvjpFkpCttnrb5Xu2tQPRbieZoOxXQ3V49z+0p6JB2Nuyg7jt1rrB/U7ki1nBYHwnbMeVvU
p3nZVgJMWzx8EYe4lvyo3HnCncsoy0l2Rr1N4bMRRWxL5u3SePGyhTk5VRcj5qk/F/1J0wFRPos1
C7gq3NTLFklOKvwsOXMsqNtbtDuB4BtsveqTHl5762qUj7XBSWhr8EbMWyH0ZeVbVj5qs1dON23o
jvqWPW4wLpm4s7RDkxMW89MyEuqBo27hoORD566QMWWC3Z3tWfkXwbMEPJMP8nKD6YkTtqG7AZ+J
eUAq7GX1R4Dua/gqlTeFconr+4zjrd7tE2kTAZ4Y5l3CtRLYaBvXEI4xfPAqN70GebiinebS778R
s+LQGpckrqn20kaxw+iy0jeZ5NB9L9sLEXFzAxfSKbVdZXqyuuP8rBv3Q38f8asxOaWNcke/dDIf
e8uXFE9WtvQo4oCD87pWt4SDJQcMRn++qz/s2pRl8qpPpBdM3LT2bteuY4zMhhbg8I3DjAM7Nouq
MqH0l3hQMOUiz5OQBf35RT9U0xrzQp5ZVWYh5WXf1wrREo79VIjKFctHMdg5CUPYyMQ1iqM8gKlv
hRvSm9SJzTS8KN0+VODabqTgpNaPXe6zoLQ41E0SxU75dJLzm5hYl1S7mBwFtMssvQS0g1UbcqZO
0djsx8wLae3o+zk5w51zlYQrO+/r0h8sd9jLxpEANOWBqm45k0ukWxdr6D2ikEfF1UIa8aAjXVCz
rbnHvcLgYV+I+6n9ERa+ClYx88rvgP0Iw+EnjATT081Ceg7uzOSJFCtbQ/1Yxzk+yuOiXpio2Ubz
aCh7IMBxc4t31JjsIj78+SIzr/iwdCB+lejyc7xeRbDvziwmeKhwBkZ9jcEVgU5p7OGY7bQzpkVn
/AkOpjyhpmqe0HRKPbZbwkvtZMazGlzEZQ9gxfZzjqSTcaqiY6a+rv8nZDwb54+B7uQDiF4YYiBq
bSxYFhX73XxTYu80TlFxui3ptaUOwwGqZuzl7M3K/APfv5cqTz1GK6PkH8dy2uWEFCoDRJkXC8RJ
crLo+VhgpDdzfAdTSJ62wmt1ltqTgWmJjJ2BedBjMD8MpL6aIQaX+WuoXpRq4KB0UpeNoN9WDKWo
A0QJ4ODIgtDcErhi9kerFDkwXYUYZlt/hCNfO0F3FRm7DqTy9vvClNEeuijRhsVt9A2W0jy8bxFi
Bf2rFI9uAhFRa+5Fa14v2cx5sE+3IttAc5I5XCec4Yk+DJ06hTxhuPMjWYryqVY2MphFEYbGtfk6
uqGEP9OpGLWYwilj9BrWt1pwEyQI04aN1nxXWNuik9xDTuwGJxjRRTTnVnuUwgC9Kcfx6rbuvK9a
GkFqei0n7dgD/IjAhzIHt8lsSCRY4j9EouPrHNPWEvkg/kAV2GQPGt03KXZAKbCu+4pRrkehoCEE
S/Z0zKcD6gqEqHm1D+bdlOKSpq/X9+dwZfLpr1X2XVPuZQyKKEY3WrrpY2rmLcHwSAZVRuuTX5r2
A1/mpnh5lF8FEigXfAe+KLrJVXjA+CZ9JznW5PBS+yjprRVm6DXTKSWsgNn/BXs2ztXJH3jKXTaa
bBPt5sQPjA2GJrskEi/dz5lbPXTpgbaqT3odxGXwuxWmqZ3oHqtsMzpa6BQ89e0p7j0sYvrWcluP
9SF6xl1cvoQHyy9v0q/CGY8vRs3hOnn9bkR/abe3Pb1UHdaPHV2jFxx0K2N1W99hFRsus8pe5sS7
6pB8wYrICPzSqC5AiE/OfO9U42tpYxg8tPQmRRA1yMffljYltXwOq1u+JpBIPZBFDE+RNHNAJOVU
UWN3BQElIhC0yaCvFWbEMpbWAbSACodHv4lU6aEVjCM5eJ/sGR9qYfqHpiGvEjUNGZn8rvQkSTaP
BbKkr0mUkWepyaWbFkP8TytKPvo61zMMhOnrYPTt5wewj9o3gSqQQLaB8dw/ipF4VsWBQ/7ylfi6
85hYn6yZkrkWjG+qPHqVNC11xlBceWYI715VN1ayyyxdc2hGK28Xs8uWRhST9Dz068Kl/w3GW5e2
6AAAQ0fcp8tjxhpLF77amT+k2H1l+QEgR8uizw6GdA0TjOfCs0FS5DTcxBprxmGOfvT6eRl/SPmT
0R7E7HXoz3VyBlNfDD8X0zcVuliORDQX8c0CbnuXwDjgYdScKFdxu9U+90ASQWJ3mtmxiACmkkr2
cbMrsKGMrtxjLnJ4YtCy8+gyeYiyvUlb2dccdSsfaGhsKUQurcdh0qFf6NK62kj+7NTe4LdeeGNe
gpfyZ/CQ/qyeSk9zywNzFH6PqZGPMMgbntMv+av0XB+knfwyXwT+qZ1J7oyR2YqMUQgFcfm7CLeL
5KfLdRC2c4FT7DiNl2JjKtsqfx3Sb3N+muQDQSTCcBKT227cCRC8JaZfcbUdtLukPorlU+4W9ZEH
fEFbUe/JmLFo4oRkt2wLxbfSDXooNuwCWg5h4CEPNMKD5xRF0/NMmxujJf1OiZWNJdCGZWg8x69/
3nA56H68eQwcJYq8dkA+nkbmjqG7mfUk6UhA57eTvk2So0q+8OQHsBN6n3+v6khadozgbLEi5tlW
X6zaXWfx1X1hvPblDb14czlBq6LLSKARubxV5EWLD7UOZg/98hD87TV7Fp4qwvdu4KQjYcbvZOt3
XeCNkpvknnwb3M1Peuaksw/FQbuoT8Oj9DO6Fo9kAikXWLNb3tC+PkV+yh9gvWTIPRq7PAa3vW94
vMdd8Vh91R6HTekjPILent6x3P/UGtvghsMyocP8cHu0UbzBLZmTW9gn4lfQa8ZW31WN3Uj3+q3u
QyF8KQicw+7gtbvuJ51ANk440c/aCa+BdlJOmmc5gpdv0o3uYpo+QjByQ0f0G48TjPA1oUHDA5U4
ygu9FvEuOAb34ki/g66P+F3ehRsAHmjUzMSuT8hEbpTtsNW/IzMZvNKXX+UvyQG5oQYs21bva1IM
n3imYJAnpCCmHgEQGj1UEH7FVmRmNXyvjMs87GblLqqWjTYdLUC7rcPP8OWvm0JhG1fxmSTvk/6M
+B3XQnjKH2r4XzXNZyL0gAC7urDVS5BdjtTZrQ4uHTmoM/JywPzawyAczOFUjiLduqd23o/0MFnf
X4etsUHTAqkhjb0x2sQ4LC5p50gP43ftx3CSsTzCpuVPMqGMO0vq0UESBiIcgf05weBX6abVNnJ3
k2Yn0fQNFWS+U6YOCR7RDyRABAzoiTNBY51dsfdRtaAQbZIDCV+a5AfKDheoWe6j8ZLSYg23ev9T
jamn7hRGxMM2rjcoPoCOKe0tRKEGOUiHm2LT4xyo8P+6HehfAS8rjAyHxjZDRNjBFuM7JpGfnCI+
tkDgza6THs0ESamI75WnKqpCE9Lics17o7eNkSc8iCcCOQfmHfDp9116lZqjLvfnAkCJlssuEeuC
gyeWFq+SfrJjf+hI8XbYNhTMZoi6GXi93ToapYGX2EfSVXqyIHB6IqZIpyoZa0zmJ/sUo74PS42u
yVQGwFsY5X3oRogZKVTgtpfr5Obbet/fTMfxkehC3/LGM49GXNsLvKpo30/3Veo0sifRIn6Qz+r9
jOP9TJc8Gc5JSiyFi2METnoqwNLEz45Qc2NGtvlteZhF29G+5sj/sGZ0wL1Q4xJr4QPH1M+y4eXd
LTkNI6mR+bpB9QQ3lm7DsQxS3JmsRh70W3KKh61CGrd6Mw8eHh7xPJ+rg/zcbMNdfiSpeh9u4o11
xffhdYf5DPVlQ2/1C793y/L+WHwdj9WN7I+sSwphw3ad3BjckgEAQk/D/Nrs53jTpaelO0/pKVd5
H656nrDHRXDe1uUwIF1u8ATjIrHlwP41+G6c8Sw8rGvjSTzz9sOXkjL8QTwzXxOfgCuxRmYH+sQG
rqNn5JLMYTgQscboZ+Wqu7qL2czW/OVIfeurNvutK/vLT3R3omULD8Ur8FQ4abzf9GHkuSMF+gcX
el1qtstef4quYKbi+/Keo5Cwry5ZzQNKEiy7pvXdOuNoUyU8wjb/vn0dWLQYJYEjke3+Z+kVp/o2
fqJtsjdv+r211a/Jj5D9edw3x+xe+zbv5VP6aik0jm3jTFOYfwrAZR4U4AOYZXuO0HYnHTTQrBoE
zGM2XNrgYLY3o+UKPiHD2bCdp+M0XPruHKsnvLmEvvS6KyjgA1ACs+iwPLgY/S0CNRVSK7ZLvIkj
fzRgKcPedfQXGtZ6y8LtkjKqJdwtdvoFHsyqLACJ5M3duepPsryde1+er7J6SuHK6XAzHYHwhf6U
dbfCypHTTlb8WIV7IPrGJ33d//LMMqlAhIRbB+Gd+E56Z/bYNAIyua7Lkle3ghIXhyEnnykYJtXD
9jz/4zUCr4MkMSJRmZXw8L5dI5JSnxO0fek1oKHsdDFc5K4Bwi6m32dT0D9rEn/oANDcoeaQRUuS
RNaJdz1LHGHK0EcmqKU2qAAS5a8a7ImzQgSFM3ffCA4i3pVTEkpUz0L4YAA+wblUsKXqbFddLtN7
ahnVz+S443JyECd3vhW23/5cOr3/GrjydIPW7rpIBJUsv+uu11NP8G+Sx7gSrZLRTs9tqusEoqiK
s4D93v355aT3vdz19XDkMpNcZRDGr1PAb01VIlVWiGEWEyi+jIesno8TBAU/bVcYTLx8g7ZXezMm
P282FwYtkWn4tIYLp1Sz5gBIhX6oAeFZSNRgC9ayp61XGccKEsaf36n14cpIq34CFQW7CtdGe3dl
2lyog7RRljv5pV+ByTaJhNk9yVUb7S7YmPvcKy/MS6O7cA+J7gtLPUPR+CUDD5zTr7Wb2NeTs1r6
KzMFvxoCiP4mp+ESg2nx0xRJr6cFrkzrR4rZ/+969UYdttY1TwBBHYoAWNWBKq/OnKSBVcTAyYdm
MCyeRlhhlO2kzu8bighYMbQpqa/dOj8VMs3bC5ZKUpSVxItrj54AhcgMMsOD4R6/lt58qXOGXDbI
FFYJOhkDXACGKJRL1HLsR1/wDGZorAwnBqJDWjZF4CpE/uQS/xK9/H7kQ1ZoGuu9xxyBOFj13RqQ
6pJB+zUT75aKCOg+T10Fr4cDrZ9jpzDJoJD1r6jBySFPqa5y8VaVgp+JlZY7hiLnT77wd/s6sB5k
5yI+dlXRTZgkbxcIjsKRziNb3Mn4JZjiZLeqOg6bIP4myT1V68M8lNtknKxPlor3feBfr4somMUJ
Hz2ZiW9ftwAgZOmI2+/A1fmdhKirmjDRxnpAAmkMRMLQW+/PH/Xjrc3oSkKct5rd9F/a0jcTLFXq
WokgnDuoLoPXGIdZ0QMOeVTzSZ76//jF1gcJtxmzdJNP+/bzTSFsjooguzucZ09xVFBgK+YPAP8P
c4ZD4c8v9r4444+nibAqyFG4sq28qwSVWhFpbofjHTBdWm5gQl1RZmTz51f5tVm8vXHxs9FHZzQk
rqiCdzduoipTK0FavjNPNN1ovdrTfQRYUrdF0N4w8MCsc+iNt2Z2JvUmFCGh2NpqJ3jo411ZQKu5
CtZtNR0qDbfFprQ0R8t8ZO8yZpLO6yd3rG+U5r5q3Sx0pXYzCa6lbtvU7WL4xYeOIFAOitYhxHSm
es2ytQLPAlncuNJPjpNMreHFUTnqoRvf5/fS46ox18mad6obai9+nj2mgw1xr448MH0h1efg9EQc
MDLMbshu6OIt6WWJ4Y+/DvFL6JgCPvJdU/u14oXGJjl0+VYMNum4GU6EFXxykT/sFOwR/KUgPkYL
hlLv7X2jikIexZnY34nAbCx9uGXGZxPsS/5X1zz1mI8j2vl//mI/6BLBHVp4RCRuo/Vm/VX8/7Y9
wc0cMR/o4h0aeDD7EZb9HHyvokHGtoZWdUUFfnA/TNtCwCgDSPez8fLHjw280FSQaOO6Uo1f29Jv
7wC6ShiN2lTcZYL6CIIMsLJKOmJSF7XXJWu8ZfmzN0iI+PMn/7gksASjx8SLoyC+Xu23vy8JbT+n
oLuq5o64mXbfmRsBLZ4WgcyXwv9N3XntSI5c3fqFDgdkMOhuzkX6zPKZ5bpuiDLd9D5on/58LM2R
uqpHXZof+C8ECMJA6unMpImIvfda39K+6C/+xVV2OQNgW7QF0hp0Zh8/TFN66/d1wYf17qnSjV2T
p4QzE5LcXxdaDsmLMBgyWBghkRH1xUHwLz4d5anpCI4fHM0c91MTtWC/D/NorE8AJz1mFhMA4uDC
bHFpgZa5GM97AigYAgb3TOYe/+5lxttiSFNYNk5jlt6Pv1zIqAw6N69Pcw5Y1QjqGt1jvWjtBUmj
X65T/G0flyk+jbaYRFGP5PxzI9sjQgGJn9WckFaoHY2sXu0JHwgWALzuCfkNMf+UJHKaifvF4/SL
FhQJOL+SW0wjF1WKKT7+0JBf42glE7AsGxG51fptiB46b0+t0s7y2uQtFoykB+UQrsSGsEQh6q6B
4NmklO1I/dE3GN82Ti/tU8Oc/fe34f06f7gytPddabLbM9g3ed0+fr24TDXEuIF+HCvlLsn3/BF2
VbOxi7IhgIvpPocBB+k6o0wcfqzMiiK6Ch9URJ6IBZd5o9y2WGcEIixL8yistF3XGYq3Mv7iq/7y
YiJX9TicG2zWLif1T9+0y6feHnK7PHlwQxDoMTGBbmyAH05ewwpF2e+vzC8b6KzJxpjOA2pg7hGf
1gGvaRsjD5ziBELVRFKObgXDafrFO2jNG+TH6w9NnqO1jfcK9vlnQE9v1SaUhDQ6VYjVCAXxxDfT
GI4NqOuwiopzW6JWC2bqvCWr8szGAAhOOzUvhta+AgTrXRe+R4jOhLxncKxDZyf9ZWlF5lli0FOw
p0dYhYx269i+8kLIES0W3w22SBchrxb6xEOE2p6vQbeUprBIh0uvsuh2555cYlpEbUCAT6KkdtAS
vzh68KhjU3EDpkluS0dvblq6o75yu5vJAUUrvCOygtFSxbVTqfFSRV8cT3+tnIQrkSHij2F7YnP6
dGeaSBJz3qTxaVIzlN5lJNzpVbFyUoLo9YmWXxQrH4vqHKOQ3OLegi6ke98xwV8kwl+bsEsfMLEv
p5o+QC28eiORBn+xa4vPnXiMRciQyDmfz2Euxf3HN6sSeUDoUB6drF6LtmbfmVeGKjSS+BQB1mqO
bvQL1AQlMUumQHqq2l1ThTzQEodrTSPgOsi/ZWWaHSYvOgeupPaJbLcAv5pzqQVnyjfE7vcP/S97
Lo8gTgBv3nYxBdifjuBmm9daaPXdrOjytiYPxTmzNfjQSNddry/Idx7+dK39Ww/dX30mC+R83nAQ
Gb1fx5/2+V5YKHTdrj6KWL0SuvodGuhD6if7zPXZBJl7aXr4xVHcePdQfXzvOO/zYbOWzptXlI93
JzHNWtiArI55RGb6hS1PDsgVY7jPsTjXYJKMRyu7wIekqkNmo9lBm4n928dmHgXLvqrWEaDKAD8P
xBQdTwYQvZVJpdZAg3bgjQcTUgzx4ijkvy82pJnCPKtp+OH9Ed0VlG8aYjsSJ8bsKIbLDnVPmZBy
CL9l5YzrnJxZk0LovkmrZVfeZcZLX60bxnettScW1gt/IPtNQzqD9pYYWuLn7rBSuw+5verzR9M8
g6ecGAtUUs01ac3tyCQMwQ9jUnttt0svJpRg+KGVR9ImoNKu8mGfOBfSvnLqO5/+nf0ABWDtJlcB
X7g+jvTMik0ZLOuBTuzlWK5Gd6F9Y9Vl4BVZex/a0ywz5a9ag0ykbHZ1hJBbEF6/f0J/3QVmSJiL
UYa2O2e0T4fhVB/7sbUFK6RJULI/0NwkCDhAVlv0XbL6/YexBv+yPPNxvAkeu4E3/+PHxySyskyP
KtkfW7npBYCfhT9dNQ03T4du1JBaTqPAenTcZ6+8gByIKO8UqsewPTTmN1N+N+T3oafFVV4H5fdU
uwhJcAZWnTyA+ULz1hZnvs4M5s5w78YRbmb8EBDIrSDJe769iRiTafGSkKLlgKiiQzPSJ3u/PfYh
jMFt4D62EK7G8k00NVRT+hfcoaaN4D3EeK8JAhgePJ9o2xpLukdVRmgFRluXTsrQqH0Xamuzz5cj
wR3pQvYtrZOephyNZSIJxg55BLM0D/gAhM+Fgl7v63i3mf+1oMo087thvUUasEzj2nscZlQ7vi8N
IX9OtyB4rIqMBF7+QvrZNf+vwMLU+zr91XtUMQQwjQu9YTdJGHB336wnrAM9vfh6Ed93iJXSpXBv
6vIYJ2+S4XEiPPoBgBQJfgpuveAmqr8V9lFHMRM+Fmh37LPKo9LFUITQLYuPPl9Genuv2LblN+RT
yJiHVWqinuCJbbeatXLRpdOJrvYu6NP7gj1v6YckfC7pszBHa+/ED+M0hCsm4IZE3JWcC5wKcunw
hcN1W95oN0wFuxfzbAD6gBp3W+RLWa97VgS1kMg46NegXhMrgrnmTVJfQXfsxb3mrYtgzSwoC1dd
v2qJZzVBvq6ATTrxLiUjjdrYB4N54/RPXkNLci+cfQWXt970sxtvrBGEnMfv//MwXqkaETr+uGZ4
0MORedy3tvg2MMdFhUsMqHPfv0047aN1624xFzKgrcWtlxz8dJmLQ6AeA3efTk9O9zzxZIJYxthv
vc+qCUMFvQCOekZJe1sC6E135Q5n6OFZCvlP3p3X2ilBGZXsqckGcUhShAPnWbuOS0iv3I3mJZnn
yYQPNPvcuJF8ea1864ybLj35wylm2NhYa8wibr23Z2REcpeHJIlcmsZWBNswO8hg68fnSXuI00PV
zuW9Oe1QR+bTlZGf2WReyk1mHYk3xshndncEaGb7trga3e0gN2V0WydYA49Ge90y+PcfBK/HNOwt
wDDuOUL2zNqJfOcxIkUGdYCbSxb371cSOe/2n/YbBxUcNR74F457v5xeCzAUauyOEwPACG1pGkP/
yBWYY0M/xXHa76fK7q+kqiByZcF5Poho5Xt+uA11uihVK+gLJ4PHi4BijlA1Y+F0AG4cO0PHkPmM
UBat1926cX47Q0hAXxRzvhTqh1kIliPWgrM9bKsB/pbVlfqma9imUk9PCNp48JRpLEonq1DLdvhO
3LVdqWWU2ug9iZpLOqRZv78kv5afnIlwHM51oKfrcA4+rq1aaTWxEWrpSfh6f22T31jBdxDSJ/O1
M9iMO8wsbvAygFlfkL3QflV9/3JP+AKzP3D2Ps7V96fmldVCqpksKz1RvMnzoLymGzBuSiV/RA3S
QaUIrExrmsP1CCw3T6Y3TOPMnEoe9N9fi/nuf3g65m8CIEow/vEcRD8fL0U/pcB24i47Tan+LbAm
9u6RiqvgqLu1xaXlsa7//hN/PZ7OH2mbWN+R3FL+fSrAcyC0zSQkrc+mVyuXxMylSpxXs/SI35AB
xolW7O06J4+iaHxANvVVPYhbk83wULkjij47uwsEuHnlwpbUZd4tFWBIT3x3BjYt3M/DF1fpXdX1
8TLhMoCJas4sU0P/fKSOphkdHFUJMjiejw6gyLYbdEFETEsCNOj5dZl200IElEs2at3Yy4JrhcQi
YNwITKPbyMAztqQLtltIWQurIlkzaQNjE/iNvSGKwtu6zuyBAb20nhrVbBujtHdjgeoqDKPXMXea
89HItlDD9S9+nfzlGZAGlkxuCUCyuSD/+Aw0YzkQ4TUlJ4GpYtG7zS2QzN0Xd/2X84z58UM+3XU/
sBIB3wwhTaMz6CDoivTzukRHw39JMj1zB36Qbae0YuGLru3Ge6zaq3xIy03sEIsG03hp9OJqcPEH
9R2SL6ZOSx0pw2qKR3SuqHxJFILfCNYE7b4LACfAllBqzsZbcXfNr47yv77FczNd0MVyScmz3ivs
n+qHMnJJKgwn7WgrhE0F+XLrGUS18Nyg34clRYvNuaANzq1hbu8GgDTJxrERaPXuF7fwvYX/6QFl
cmEjlpxHGFSpH++h8qQ/UiZpx7ZKtxac9m2luIqAuPckSmBSEOW4mVDlgXpfCmM04TkrDgn4JNaB
xSGMvIBuGztfCRn/8osZM+IB0INuAqn4+MXysiekuK61Y+WN01IF/dGcqj3nA4IXBvI4VK6+da0P
O5p7mIXamU4fYemMqKQ6bQD2o4UnUGaPXzyOv9TIjF0ojXmTuW8U85/qzRo2fzxC7zqlvptfTtSz
ttlu/dTtz6bc39sktRFX5wbLQQ76UvKnlnYzR4daBliYs6E4N+cUFT3XdqApSf/I7B+5F46basz1
5YAv4v0L/28QVsrv+UnV37+ri+fyv4AzObfT/j1WZVG3+ffoZ5jK/Of/ZKkY1h8mQwKaZTN50J6f
rT9ZKhBT4Hu4nsM+TwPfZTX6EzNp/UEvVs6vigf1YEbn/MRS0ZkdEJfN+8wknjHk32GpfBqtAmSZ
xZDCxNeNDgEx77zs/rQ8TCXdA2n02X6CuIM6+04jxmYNGJtDkTfe97THFh6Hy25f6lmyd3gkd9NU
Xo5e/PTTJbv+xzLwM5/xY+n65zcB6S2wKIr5d3/8Jm0TJpnvk6VSJv0evi/py7TBv7G5G18UyX/5
o7mG6KNpms5t748fRdqwqYdZm+2V7kPJzXEwCA6+trkz69DYlL7PaTzoyZA0AirHqCBhqU5j+oIA
rY2WluPvfzquGj7xXyvj+49HVMHKQ8dfYJWcV/GfbkNkNJaKLE/bqUoj3WGsjrG/c2GCnbos6dZJ
OJ0lrWLCrhteskQpY8lVwTDszCPNYmvIKDsbh4rFfGyCoxdazwESn4wlLG02RtNsmqhb+178DPUe
A1Rhh82bD53OXrkZ1Xo5nku15TCodm1FjYDHaAUM7aGdMns9Zag82uwQQSMDntiSKbCAkjlc+um7
K0hcyHiP/CT6YYjeuZbSbV9m8K7S48vW1+geNppYtcF0rg86IZBkTWbxbTuchd5loOPnJcV7r7n0
K/Mk5HCCetJPp8uia3FfKf+lmFJYJ2nHcGJQZ7LQqms3Q6SkRsO+Dqs6vhhttJt6h4gqnEoAomE9
voTTlD4UkbO26LoAMAgXkyzIl0L6UNnTBa1r2lWcqccxe+wtX1BoohzTzX7ROPaFHVLMEaaWhhmx
ha495xG0175T3vVmKNfWWJOcwoaPRG+MEEZkgs6F09A/yrOmWtZ9WK+tcHAZZHj+mVPTgWIdIHq5
9BhSZgXMQbdjdNFRVsacOppFV/k5UHNUvFrfC46JDTRDfbwplPFQiMJatrV+qGWpXWj19EYIW3Dp
kHGGMMgjkifAEGJlMdpRRLiD4E1GID9sM3JbtiTtuQc7DZF9+BTgbk3GaRYk0BGizEYuVIl9MceY
FmZ91aR0Naq82A65eo1BYJoZL8Zk3Y2TgaFK7k0RJesxy55MR7+HR/JI7KFcNtM4LtzRJs3R7lF7
w79cBjpBv4XWGmcTwdaA2bmvYZNDztAz4kCGjLZ5QVheUrvVRaISmgttcxuE6E1SSwvPfTHFx8IE
lq5Sw3vpw0C79jLi2ReOAqPRQMc9IPAJXxvcy1fx0DoXeknw7QJ4lfnUBDgPAhLJD/yDTXfWd8J9
qPHYx5MWPBiV9I9m3gB96AtrfCGtVlyasR5eeXpt0YkQ1pGZMrwDSIpcNIf2ysnrQggOKSFpxKwa
hHmWpvXiZSO5YOUg8n2al901Kc7DnoFkvlVWWh6U0cBRcoiv7wOtPyrZTNmKDnO1m5ooec7jcfpB
RrBPkGq+ItgifxWtYT8w5a6frTbNrzuPY1o7hfaxH4L+ImvkdBHpdXqdJWjxaTQxpesBhbLnW955
g3MNm5ByzWVZozu7pPZQu3LUx7uyisxr1YbdhYVl48Ty9po0NgIf4WT991SYEEnyEIWNMdM6nNxc
zVHvXUPS1sIbaqmhKyrVa2Xpb61qy+dcV8/WgCJPnxnX5TokJ3sbV5rCz9RFCq6+3FvNU96zdi0b
c11CXl1M2XCfZCiyaqMdHpzBOKhOONdT/mDPf76cumzZtsDs07MyRWKyKJs7EyrtoR3d3ZAO60yT
F4ZmPcpAm2ErEWLNZg6BEx02flc+jc6ob5Ws3rgk5iptCYoC8r9OJfT2kmQAlGqLqIcxkah6Iwam
DOrQVcOmydBcqCu/m3YmGJXOm3MNeCaJc1202q2vo4fNthZJSay0cEQ6+ZL6ql0qw4PhGa3wDxge
/t4oFgfXYSSRGA+lCcQc12IUPDhYU/2+27c9jrbAPIuGaVOS1A5ybzUVm758qLozexyXk0suLs3v
0BEALiPn2mpf2x4gb5eo7VRpt4z3FwjAe7FLkMib6Hhb2AGC4KQ4PgjKjCB2yNeul5X1HLr6umjD
XaDn4U7YVGoN/gqykwASqGwp81zswwaix8R5fAFrA1/6bkJglivSGbVF0/3QEg0QFhyqoFILjRW2
09uzwG2XPehdP/KvW1ljh6MwDMN6Ezo07Cbij21WcqZPDsFRNpKRcgmEfU25iUAZBquJWE1zllqN
DUq/QcYAugF1vz3vNNO0TcdbhwWthfpVyjMyFVDU3aZh9IIcyC40G4kc5vgSv9XKD+PLerggvu2k
DRWuCGZ/S8fQrkPaQVM5IbtptAXMV3htPsTzDPF0aduQTXrzss6NMxaQLzoH/wANfNrLmWtBvHuf
ESFP/biXoyYIO8sqkn1Edm5XRBydgste+iAZWTrK2mKI4tdLax52JYeSsM+1ku6jGJtwCw6ZE+Om
6Wyab0YBlLnfpoqExyzLk8uwGKaFzMWqDKoVGQh4d3StOBro0K/bvGpYFeWLFYdXFSCcRREbjz7l
zkrpBVMVYxeGHSnysto0dnMXa2607LqWdyrEKWhYLrch8r/pUs6cJWotJAPL2CDfaxAuzsdRrHvT
L+5rJYGStV3+TWACHhlvHkYzvNXHtt5YcfegdRJPU4yfNbKWtRAnYxLjXG7SlB+8C2+QKPQIwfJD
3IqBRUT0kByMVtu4pCHsYsogGtnsTCQbjUTktnfsXTPdP+vXReYbJ54VMjzz5KonrLk2lbsZ55/u
YBqS9YD20so3fecd+4oY7coYxgU0TNYEzPc1S1Grhd9UikccaVNI/ZSht10Mo3eJ1mDtRuWd3mcM
KJBoCfAygb4tmldGpDgmtAjQSY2msC3KEq1WU+6Gxts1hdhxUH3sRnUVJeJ7EjNtqSE5bF1iKcgd
Z35QSTTriFwWxBDtypytMO7Nu4AtutabF80PedkqkEpt+uQWCDGDCqKNInW7mbxV1goMkMRdYI8O
snOrDR51YFnbrsHqUytsuzXj3gWQ1FNdK+JgogobvpsyY7L0NQtHsNYb/1pYzA5GyR8o7HvH4AHx
SC1dA1J071WLdlCM8ZModLHICKNYkBi/JQ2GQ+9kkimSIW0fO4fpQiHEYQAltqyYpFll91w2jrwr
6uxl0I1qM2ZWygi8YcrRrl1v9mI7A6uKuY5gfoy62PYa6aQVSJy82sdO9So1OEEJVBpDx+jKIY50
tIUKQyTroTpoWUDntYrOQvQGjA71FbGyR1/DFqe3CuWndkiy4lL3GSkUimcg1VY6M+SVRwgVGXXH
KYYGM+AM1od056XiXkzRcTDtC8oDvERsWEP8gNTmrDFOwsv3wfAWhOI8RUBGbtU27cgdtVbkYRIw
/wInemV19d716wvWhHUZYM7C8mOH4R4xREAtUfRynYPRg4eMGQHLkPPI4HhFwtdaVP4ha3VmUGCA
svNCrV1GopOx19LhJqm8ezx5LfJZ4KzXBMaaubGV1nentjbmsBLaxYwaZAhiyuSSs8E5pf/aDi89
xhgt7uCup3zBoz+tdPLQ9OGJiI0WKUKVtOdtdZWU3aaAVDBVT5Y7PsvwuWzftJFrD/VdixlivSlN
X6fGdWDc1apaaQTP6OKajNnVUGIf18oduMI+eItz4OHhj2FywF3TEH6LesjKLQgRsu4FMMfyMGTH
97Q2z1j3GJYBOo3RiLNOXWYZ64+h8LLFC42kpXnfEKa91jzeuqd0WDkmVYyoD8pHEJksvWY4DpJX
lKNKhHajICOV0WtO2FFdiJXrhZewuQqhn0n2TdKzgU7LQ6TjkuD8BQObSo6ntss2xIstIw6qmX1j
Vq9WNkF4dBZts9Um/h78Ey6Jc6LDz5y7iCWXhUD/X0MjUv4q7dNVDTxbKF7FjPkXg1XR7KQA5lTl
iyTecFI+WhU4t+DEIWzdue7KLsstKTarwQw3VYXza2TcnIKb9B8zY1q303ryEA/yBKY9EMuh3420
4gwGYhCUmY6PZ7Z47oJ6E0doCT39vJvcQwBgqN5Wen1vM58iDOZCxMmVbnTrwYJjoJ+PWU18aX02
TijNE5x5tbabOrme8OJI+0h8z0Ja9TmpPocOi5ltn9EgnFePixwDoy2vYvFkYD/PMmNlj/mN2bJo
44nPrwJm4VPwahXo8PuLaGgYi3srS48onnxiMi9VSuMY7xZ29rpdZlw8FGsCNKaVelt6KAAeaO5z
NC0vk7pckyqub7Mkwvbn3oQquY38eEZazMO0ljpCDwIgBor0QJOeVdJ1F3021cuWlWEaOQQNWXGf
1cGPKlMXfRBOhyjtTwM97DPfUCAP0iQ7lB2j9+529N0fpuiuZzq+Z281GbirSKvPClSaAypGnVjv
PuCs0Gnpd39ipYn5kqi4gE7Grrw3miolEifb/p/GJgLWgV64r/y6vpxIpL1IRUUfuCKCPojjuRbL
NCJhZZry0VWwyVTkAeRNzGvTHaKnxPBdEBpWvCVlXn3hOzPeu/z/On7Qw0GkMqdpwKqdW4b2p+NH
WQ1aNuYi2JeKls2qd6rhSG2osPkYLv9jCzZgrk8mNx9xgerddWr4+Z5fRfDBHNNJOhfVTTbXOf57
yePO1U/+XghBbKUo0ub6yJ8rJTnXTMVcPQ1zHSXfS6qySrSjRgDag1EOzZurxdGevQ77JMmk6aGp
G+8MZrx8ahxOqtDYpXPhGqG6yqUdviZI4A/A1ikSI3IRyViotWsrTvyXYFLiDl1gfCyzMjrXAmrF
1mhvE50SLSmz+sK1M31pz7XlNFeZUyibjU9rHMfWYFDjDyXmLTVO2k3q9e0rDMnulJveg8wEwCAy
3BalfAw8ZumZCq4TZZwPFjkSjEaeJ5v8WNmUMW1VWLFO519NAWVOFq+Rn9G4SKyt3jbEutWUu5ER
sIeJkFVU5SvVOA8DpHy9M7tHjPj4KIog9+I9iYTtYzg2sC3qIXXWE0iPYJGNiXcgxtdwFg4PbbJ2
NT2l5BAkZYaCfFv8mgzzbzIep1Mzl3TFXNyRaDLeOXPBV7zXfsN7HVjPJeEc8XLeh1OBFHuuGAky
6y4YnKbX6VxQdnNpqeYis53LTTkXntNcghpzMQr3PX/tqE+JBfVJ3aBkHefi1ZzL2N83wmhrfm6D
AVjlTKpj8gCtMP//P7XBHE8rRk/X071f9Oj6LO+xdzPoFaXch3aPrqAArat0++73H/sX3bcPH/vp
ldHsxDTGakz3fVXUy9ziXGUkqGwhmt/8/pP+osn58yc5n2aqrUEEbVIb6T4M+xctiBjcQ3lpJ+cN
yPIXv8r4NDJjJUBYS6TofC1pc+qffta/Vqqwils8VKw4vOrumZxXITWvR/m8MnV2H2ziebUiFT7b
a9G8hI1BY2yTeV3Te4EX4/0y/K1BwX8QRHURvdZFU/xQnycEqOdei3KsI3xv//e/Ka7Kpav97+cI
p7aOcpK3fp4kGPO/8mdilWWCZaf97yALQOFF0tT/nyVoFulTjgHtAx01aANoZP8cJth/6HPuD38a
z4vB+JTZxJ9gduMPl54zFmU0fhSslvF3Zgm0+D68viiBbWQKOKGRBiNFBjL38fUNhKhZJW0XmVFk
uItSTI7auCLmyJKmthtS4qXllV3ofrEkVKN/yOx8OLMCn45nk8S0vGVsIKcnwyJcNMTC0yOUKYdE
YzCyTZZB5V0awq7ydUy7fBN3IZb1sE+1TV5X85HF6uOnWJuQdmWp05pMq2l8w2XMiP6A0UOTHO3c
sxxakFaWN1KFmpNDXyoRdeGsGt8XYmmO7AooAGcARB615ZU3uqSAj2VQwFlj7Sc+W+shMUQ0GbH7
ThyVlU0WF8E2meMQsFFLcty6QaEtmRgntLadlPuALDyOF/qIYlHl+ZTcENtBII8KCKtcu25D2LlZ
xBj0mPuQ1FukofPau254T4x0P230WhFTbSCYv5HB4P+gkgzufDbIOyTS/BwKbPOhJgYFvaQYaPMo
irvWFDAIOlej/YI+Ob/iaAuKpKm7GuECghdUZEPkcywInOG5Rvb4UEhpP0VRXrbLLg4He0ksKU31
wohhtpae6NBImhNr46jVFx7WT0Y/ATZCMTgPRdCm9K7iJL3N6izMVnoTtbcUEH69AoHlXlZhUINt
Va73SHu1I/pHVPXKC7psW5a6MbeO7WATDHEJFrYQ7aHusLZgiM41Y+UnFd2KSTfs6kK6c+R7ZNYA
0xsvoDuJ1LFGqYJEmOZSlz/7sSuac0Szmr0K0oC/MOg9+YPEjA4G75C7OM75re46duSkVhW5U6i5
G9rZLMe1HDajFXD4Nfxi13EzcdiTag0/ikYj3M7ccZKla5bRdz0oosc0DoJ4O45RBjbPDjS1FGlI
FKxN3CCdDpIG7UXTUAYhQ5RzPmGa2/6G9wgEhk8vFFNdo5MFNanJcs7CumhdulZGHD7ndEaiQxAV
w4/MlYO2RylAkzt2pzy7CdKy1DadnXo3Y0V5QstCQPyQWv04pCoNDgRk6TFz4to/qa4tqKgYFA/i
zpWBVb0QKmoD3kAwdTLKvkMdi/KCAiyy4WMZFpnkuzma7YThkpNOq5FMtNDl3MKL0oqgFSwxmYOb
TcuhNuk2Rt1daIngsvMrFK4cTwNq8iZ1wi2h2GZ83ou+vzDIXWrpW+kAUZtAEfUpiB1I1mh4wAP4
ulYSLm8JRWmvN+R7L6U9OCM5qaGk1G7iON+oKp6qbT6icjl0gWUWO7pgNt71LJfDIjIsQPVdEnTn
TUFyw9InIqYCwFrg1rFEiUN1shuTjpG09RujCKtTjMorBFolLbXXrKG5hc+qOXQwlfeW9xhYVnhJ
tee0p+vkRRihYVxxL7iYsfksnbh76kv0L8CRg/7SEZ3FEMYPwTqgTEfsiNKT0ZLvTNqiDGKgWeFQ
gG0sRVV+oyAisV24jf3NLwZgtZVljc+pSP1H0gaD75Uhix/pYLczX8Wa5JI+7hitkcv1+rayU3OA
10t+FsOGuj5zTT95Q6YFdTeOp/7KEDEirSEgY/OykpEBtzufDHvpaJP7YuWpaSzNwKHnnDdpynHU
Ndsb8tTIpPJig6O0aUVVvsyikLK3UJwqlxq9r9tymFJ/nUlcFKo38EV1ToK1ER8/efZTRHmuonnA
NoZOs/cmD9MLDrjsEg5VWb+kVVYj7KbJItdegKCIjg+QkHUFE/7QJy2Rg2FYdNqaxW0ZsQQSRzXV
9VNv9vxZV9aVhmh20LB+W/1FYtsYp+Mm0HfE9gGby10/DJbt4JdPidt0T22RDzpOj/feYDVGLz5B
F+1Kjy1vWBR9CpN6cDMGD14u6EyPcTVWW2LuUXogGq0eRFMU3zs7n97yUdOvzMyc15y4tsfVmArJ
k0+PGc1vgCiftigB5DTWHNKjgH9AJkujxvhh9VYbLtustxgucbtulDei6E39cc1U/pA6uUsfIal9
Fs9s3PTjYHe038cOMGgEGadtUOAL/sJupw8WoAtauu1L1NoiXCaZ5r1EPdG1C1+GIl6SKcWATCPH
CBmnnfkavZfK3YvOxxjZTXZy3ynHapfmFMlgVbKNX/gZPuZVjzPpJDRkmgs/lggKpelnj7bP7yPw
1PJ2iUH+wVYLOzq7DOCokpXTAWo07C681cZOf+hsjbcjyzkGIJ+yQ/dGxlC5qUjLY5DTGqCINkI4
Hp1NkkdRZCUzD48ooP/BAfM/Oz1e/ddm/QiLM95vDpPPWfH880ny/c//eZJkCPEH4DYOfsIG9ImC
858nSUC9f4Br1kH20vSBZ/7Pg6RmmH9IagnyWqC9QbeZUbd/niS1WcxCfDtWWPzbOF+tv6VLkbMU
7F9dDL6RZSL05FCKg0kKwBgfj5I476c67wbztoyqSvuG7ca7ioYAbHWm/G6fpJ1jLyY/f867pMSc
nFXWpsbGxfjHn8q3MvJBcik6YoUIR33p6lVNt8zg3wDrL5KZA61XPXz/Mgc35HjQ1Hq6S4smte1r
iWCOUAXdbJJlkIzCWcViLE6Mjp/qroHdk4u+eNHNOeYSDGvTrzGYaUcGJlM4v4QdR5a0G8t1q1vh
W2aXrkVWc24RphcS2UhDKC2vI1NmGzbKrlr2ohva9U83mzPV57jTj8XffAElJcLcO8FGOp/7P17A
mhsbTVVq3KZ65MPxbWs6erJb/f5TPtaz//gUeAQkQUE+ntUrHz8lrRmHVxz2b9l6mzV7bL0ZzKbd
aJhG12aXfZVW8BfPBT8Fv74pUbnO7tyPH9iKLJ/M2hpvbb0cz4im7b4NpquZm973KntRtgl8H2HE
3rYK9JDbbDh9tmjMEp/QwAHeLJXPqV3m8jVjhP3d1wuGuggMC2epnB7fWTAW8iQjwomWopTjXeuM
FuZB0xwLRhgIfslPq5t1C42B9HjLosVKzCRQ1oRGulqGxL3bC5yf8VVjNJDjpFmOoORImdCIbqOn
KkuGyb5THe3QH55YeDlKak1rPluRXf+QWRKTsCERmy9k57fZP1bGf+sn++WO2SBVAOqgK5Oovj7T
qnuABIo8w+FWBfkPn44QCo4K1rO3o0D4M/D2b9X5/+Ey/F8mCPx/7J3JktzIkmV/paT2SMFswKI3
Pnt4zAODwQ0kyCAxGiYDDDDs+8v6x/p4ZlY/Mh7rsdgivSiRltzkgqRPgMJU9d5zzw6Gf1F7+/zf
Ll/r8of6e/4rf5XfiL5bUN4c8SdM589m/S9NoIj/oKxGIbznEBzQd8U3plUPIkjMMYp8yut3XXzw
B9MAIPtnjgXNN9qv32njqe/fVd6zsZHpG5OCEIcmw4T34ri2TkI3Oe+FnV4Hd0hZutMQOl0D9EVO
u+++lZ8UqR8vxr9fK0LlyICKvLn3EANQcGWdi3reipJ0ldyz6qulbeUhwal1WxburzLOfvbZiJ8j
xokuFhr+u4mYmMO4rEVLslADqFxPPkEcskSR04lfZS28G2X++TUCRkVLzCQ+9t3zR/9ulOnniH5c
FsdbP07iW8dS/ecxMeOjmHBdYt9KkiuosQ0HtaJX4hfF/2cvfsYmnXWlFGWexT+8OGfjWJnOmrdl
UNcHT6gIMM1i0/+7eXOF2UTd2m4RHYsqKb7865/0x+fOXz8p4k0bzQE8JD74jy/tpo5nMWqat4lV
4BANZXnw2jH/xXPnnUH1z5dhcMVTh6MGkoT3im1RmSowzUDyzFk+0OhhvIympti3snMf+vMllTLD
QNxemfI2VGyK2RKZ26WASf2LivqTT3zW6LJz4eDDUerdkzYZ/KGYmTBtO6sriZshKm3Kmt/EUfz1
iaGEk23AyO5sS/nxi03dZs6LiN/UjaZl2UmndC55wGOzLXzLfGKtBYBuIZk1g4gQ9uEKslb66ETV
4Pziyz+P8f5xNvvrnZBN75xnkJSj9xhFP+1jFF68k5i+5BBpmX7wh8k/WeOcfsnP85UaJPH9b19X
nGUoSKgWuKrfrwaiqEPmtrByt5OCHzdOvzomTve//yL8gHAokEP/84vEQyvKqAr0duIAuSrPulLq
0f/FBcNgHlwN6aguhejdL9mPfptN5fmC8eLshIbv7GENq99iQP/5K3FuBhLjgpYjcO3dMNYNpyTU
Tjdv57KExBhlwGyJn/5FBf/JtYB+nCIHoOvsVHtXaXpR6QDY1rQdVORtHScFhFiPefNkcPJsaFUJ
zhH+r3LrflLH6ULJxoQdAjcvePfZvDKBddcrvsHJyJ3PfG2damoOEvVfsVF+Vmm4EpDgc9PxW703
/Vdd6yPqXfR2zC1frOI6916jqCGjgBbF9phN+F29n7Hj5Xur0nW1ZkM54tB1Of1/jphtZb+4Sn/y
6emw2O3y0Ocyen8rYCTy8tT1hm0fDM4F8Yg17Pgxvph895ckgPO1+OO9zs93pnuf860oPu9+30Hb
GrPfZLYR5DfLa/c8VR5zS184NpYhYKpkEYMZbbNTaSXd71ZWwG/0qPR/gThDCN41gThuHONEltpO
Alj84jIkahhd/qKc/dMhBBgYKaRcRZyHORi/ux31HPdiyKFpLRaM4qbtDJFVjk0OZjrt6S22/7rG
uO9c89yZSJBtYCbnRByIUO/p7BMBj4tlFw2KK4FFtZor5pM2JwlmPtmQeOssyty31moQSBqoMshL
K5Gjh2gFopmQyG9vlSquwZ0b2ia9cIlwcBHIhONlJfFQHeJBN1+SNEPBMUZMpQHw1wU44lKVHi3o
4DOgC5IRj8WM3gE+9HmTIZrkzBesM9Ht/cIX02YIEBMwIJTeXYayqFiLSNofRBExB6+Ysn2UY+W4
0Gh5BG9GGWXpbqiQRq6V4404kIJIuU9s73HlOlkQFRtRN+CSQ+0W2W1N226wMTVhdNvNYeJtDTMx
DYahyL64PWVzK0KW/i0D0w/EI+QXHYlSH1GcjA9qdoqHMkrmFJfYzKh4skQsHwjJzBXqndFFAF4x
hgQOiJF400WaAtFGXUPmSOqAIRhUCMhsDKbqJurzkkC7pmxROnlWTv5Y2L1WSUWsot3k+KRawasx
Jj4nBDJTe00GZPKEj+bmq0ol5PjCBsuRYMhE00PJtQl99dGD0ZDml8XIjmQl+c2JKvfcZWM6HTDu
KqPSP5srMWFcgw1Mm1OH7qW5DES7jIy74c/k/Mqd5QFZS3vf3ow6gK84xBr+2hIVoMWrkcfGRgSt
Qw4hFaA8osFW9tFNrPpT6A0LrI68REPV1n38OW2Ukx2dluHHtllkvuu9xB4uYPJhcfDY3gwDmtpV
H4ikIKeJC+Zex50uLsTgWneRBYVx0yQNJymP7YneRCCGylXZc+IApTGQBjNHatQ7aKmAGJoojV/b
EG3avp8H9IQWe7FppcMhty502fksykYDR64ezqExtTbJCX2hHa+7pbIuOr7kFmZF4cNL9oekOXna
Oqf+Un7GzWwS/7ZMU6+/sNwuIFWCb/PRVMgnLqJ6HMyW0Uw/nBrhjzeSaY6/SSVgks0srPa5LGYD
d69KM3tbp7N7k+skv5yrTikUh2P9jROAeaboZfU+DzL1QkSLf9ZH07Oj6Ri9cJeVSZfugVsXEm1S
k38ZIlGgNKvN8OpXbeCsl/PRGhqG7L9VVAKiLaq2esjZZRAY2XaFu82KbCkOIhu6XaDsLnyYPcuC
cxARqbBxG37abe8PYr5dZtC3SEfdxkH84IHaiOFWW6QABQqZ02ArNa7tSIFssLUPC9rtWJ2tBt+u
omMToZtgRN2FQDLcqrOuB1O14xeRdpl8UnMcw9UKx/apDZtw/piltbqbNUvo1UA1pGZkXs712yZL
srMCrvR1PWdZTBYNBWxdQog7euMYLPkKC8xw6RPj+uwpD/crx5oq2iEocW/+LKD/f6jw7+ee/j8f
KqxfjXytfxbdfv57fw92GSAIwC8YDWlHGMyF/xjsMnVgJMikgB393yns/+E3dPhbnKpDTIW2y5gy
oGv7D4lA/AeItoiFvkCG6cFG/p3hgvtjs4QJxREhqSn0w+d3EYTv2uJ61gxCW7bimrK7L9yUaFPy
OGfEThjVZp4gnkMUtu2/RZOb3gp7Nvt+URu7c5Z1W+qEbXETH+wBjlDaAwBeYSxyt1ouya3yNRty
XRypwi8I1ZwveF2dYzjT5n/3xf9kbvEOD/DXx2BgAfiKScLZV/1jM5Z1VZmDk7d3i4dQJS2fRIvn
3+1wu6zCORuvjTGknWK3W7tZW7M3bmePBG2MVhkAxZvGJUic1jW8pKB5F+AbBh5QNf4ip9LjQx+V
7f28tM82AJ1//da9H487vHXXixnRnyUhHpl179GnblTmXQr6YKfAGcP09PvHCBPIS+N3ul3HvXNW
0LXNa2P8+r7tpidAazaGOajEuYSLsPa9urjVtmw/FNRqgw42Rnwdhux50hgvUebq+Fhnw4tpeuCQ
dqZfLRb1CoeYrO/OPLy1ZRvQObMtjj16cg7VWYa8nZoHcRQb1c5k+bONyz7dcDAHeGGZIEMekQ/F
5/9nteS/7Z4IasB3l8jmdXj9t68Iu4DLITX6H/9++dqo79dEf/7xv6oJGp4/Qu98NqYukN5ocy39
7V227T/gcTqsgzids/fhBvjbu+y6f5CXDocCkzL0MEZA/6gl6JfO2wLaUm4ZByfL79SSH0uJBSdG
nP9zqFXfT9bahumWH8r46C83qb9R9u67j/+Tm9vhNP5D1/OPfxrp1ff/dMnjb+pHqzq2cw0X3x3P
I5XIjw4JeJNt72XufRNXwbWj7PjKKQr3NOS1+1ZjKUgPEgVthfJTsKXuXFuXK1xNVbdZerApQjT1
rsUIuqzY4PpAp5LqqxczklJOhShdmQhqZEJiju3F+mbhMIbNNZ2evG6ZP8kp7F8KgIcfOifLHqIu
Gr4uEtfq1ArYJ1bktXeFNZDRjTfyXtly+jiAFLoxHKZX0TImL92EnzayAtwis0m9sy0hL78ptFL3
ecixg8OhB8x27HA0Vhz08uEsvZU2a1wUDxxIlaqHg9vp+mKRbMP2RRb0Rzk54K4ou9V2CYjlq5yg
LzeyFNXzYLN+ttFrhBtTMnaYnSm4HcQiPtcg6ol7TOxdM445HhDLybcqNPLGFRivlQrM27wA+R6T
OT8ZIEAnP25YtaklIBaJPv3QWaq75QnobJTT+1eSQKhTvNQBcQczoolU9dOrD2IO5Fcc9+DixHwN
QxjmVLUUyXUxgIMspYaHYdXuNh665Ep10OKZ2no3YZew93NDM39BsZK+jLk/f9RDsdzWuGC2mRTB
vSLQZMPPF7zkLQnFosjicd2xdjnEBmVwifdsY2jDAF91Ij2OFDywGhadhl8TEdY6kTzyhgiJSuiX
Zr7bi3lKxCGvPEkOBdztb65lgHX1SjmPYpHRE/KoiSi9SvG45BdMHzh2JXvwnuFBl4QrVrZvHW2h
S72T3CCPmE5CZGtSe7etT1ZD3s5oWhavaHZgF9VDyYR61cxRfuAjFKfeK+3LERd+tVmCSvoYUbBb
DFlu3wSFhfbGtFEJv8yakm9RatD1NY6993W71LtcReVhjGBrcWFOd30U9psUF/omrcORhjUi9BWU
avK0NIZtZz2bKy8M6gPSAv9D3pn0thnd/BNms+wqUH504zJYILJPqxLX5+juEgDA5Ih0JnkKwxlI
GEdeHOAZD5EuKNur1JTZNx3kmOL74kzZbtF/77yuEbdmRDRlhjrbJCOuOYPVfq2SKnzDSpvdjX2d
37SZhE0W1DHIOIksSmT+CVM6zChuiFXfV92djnnjEpf6tvFLxDBubLE2hOrc79gdY5SdztnQHp/v
DYGKOkoLTwxBQDaOpB6646YdbJCxou5IxbaMaHOCUQpNzmWNoXOUdKlmyadPJl9wd41tctlqE5z8
zmmechvUlEgseVNEg8UlK9Xz4Nb+EzP+9LrIl/FVB17pHDQO7B2z7vpCL6n9EHA93nau9l49LSRI
f5ODHuQhv6WieReNl8Xbjs3MQ9pqQkjq2bnxjfQ6rLe0pasxGrp7a2ibHdBa62qkoYN8ZksSbLNa
x4wmiqDJ6KNa93aqG3HiUsBU3nJ/ESo937l2l0XIOmPvxZHChWIW1S6voKXaVkwfjvyL3FI0IC+h
seanxLLG/eyRhjOy+9x5bYZrXCN9Wo3jwjqhq5hL5CZif2+P11rhVepwkHy0rcl8TP3S2ef9jI9X
931wHJVYdjPz2w0fXZ38WYpd0E7BaiER70IUFikLeTF9REfPdAXT8240nUOw5mJNJ9M3OaWxGPX9
sEBWa+dhospBiX5YZtt+hILvKTBvCaxv5WDeb8Qsjug1I+LUbTq2Qjvtpcp63k0aWOnXzFjFNy+J
kIRWLZk4VhKW0AznGcOILNq7GSEo0rol6u8j1OebLgfsptMCXzuLo7syFvo4jGY41ONSv/Fr5Dez
1MGVDhfyUy2tn8eKuCmzpK2580hXLs9uZhroZcbQBwPWGxy9idG3EoUX+CgBGgyoiCJhFzLMKV5B
nWsofmWiN9NsjTd5TyADMp7CRW/hhearlTeANAkrbfdLXrbZbq6K/m7BGH7sZj94mItZH7RvRZe9
XZlbu/PdZ86TJl+Xs6yemHZrglUbLnCrWnYpRjNSoOH7gITAoDlp6BAxheBuALu1mhOSbPhpV908
lfccPtCjGu/aiNIckP55OTpJHXxDaoRKM5vLnVPI+DGpw3LX+QX2Uf4PQo/dZ5t4pMy0ui++tMzc
j0Pq611CjslLZqr4yZ1CdZGOBaP4gsCBx6wsJ5ASmTpq7BefPVVYDNCa+Ioo3PyQ1nZQr6IxJSyI
R96EDzwO0Eh5MwU4j7lZU4IA07nfxX2UP0Ozire667uHCZXL54whOgb4pMiepF+6G6ezlpCTdpRe
0svoS7uTy1ftKxGv7DRZrtKeocFI2OHGnhL90jAd2BdStoTqMt+YIhtscZov1skqCkjDXjHVzG5s
9AJlnsrrKKmnm7ioSeRppza+RmYPyCXU9mXv1N4R5TTMyLzVW1cBfxzxBl179lScrDgLX5wKJ0wZ
L9iv4o7UWaaMDVoHLwZAOXvLvI87Gd21UZ7zECvhjbVjdoym3j16Vl89TPQ6IGMb/8JjE7sOpEGQ
7fPg2TtxBt2X3fOyFWntEEDmJdYlot/so9K9uUfht+D+S1Jy57K6Lk9OjecYf3ob3weDV9z5UM0e
qc3dnl6B5mrumPg5QNrxgjsxOots0QAzg6axT0kv4yvYbt6FSmLrUhhJyLblmy3nobqGyTzEV4kP
i1vklqdXImiSGzcJigtUucOX3rWXQx6Rk62dPscCVKZbZo/hczYX+otpQ+8qUb5/uXDK/eSpaiAk
WTvewhkomQ9OaNSxcOVXaappDRlbob/GuxLxV+7jstAwm+BFP9hWFN/Xjix2TJ6CbdmK7thYlPqu
l+LCqOgsNkYqtQanG37CtdZejvPgHNoJ8jELqigVZFj1z6UMC1JdQ1yQkVj2NSHAnNBMdjEUsfOt
cTwAo0ETo8l0RCIIX+8J1wXUBcstmEjKm/2CBhBjX1FVDfRNk15VlUjgMPqGFFkFUNuJCQfM9BmF
mhLmHfvTVK45thWk6vUJMd5BQPbEOLYujVrlXYx+73wwMQhJrwfZ3eF4Ppat8p+DPgOQ1rjtXZ8E
wSFunEXtg9a2nuPFHzhyWOOyD6cBpgC1g8SwKb2XcVXu7LN2e8U13T0EGYEVjY9elseql26ZVPvE
yQZFtUlaIJEbBJSvaFNxv0p93XPE2FPBkuNiEvIAFSrsXSIt50iJTp5nx54+jLiyH2205I9TMuWX
NRHbnyqxdNsprAH4IsTpdmUbfk0izaHEV89dNG2XFiJqk9hk3SLmDIAgCnGfKzfYay7UiygfSIm0
e7j0U2EnK/b/1jUwmq7dpq6mxCuURV46jk/FEku+zUxOjzWSjLscIe8XYHTpq60kyMtyKRMMb+5y
53EYBKE6R9eRW8ffykXCYi0XpeaVqSTu0iDEGuuyhCdQc+Jpv2rAfuGmTQigLDF/QT2vJ7ML0ll/
cDVp7khJK+qfC5ruzJ3q6XiK9ktvhckVuUuYgPs+xGAAZ8Uc8L+SiVp38tKOoipbzyjj6duVrrfS
GTDD1lZ9IDQhZlYuDZ5vJwV1Mo79ZmSgfI0rbjqlzIMBIQryIjI3cTDsJsQdJUKP3trzspC8tUif
2jqITm1//kSikwK/Ae1OEszp5xjAz61/bgPX8xy+QebxH7I5UYdZTgxQSgay1laljbyb0jK/Ln20
fGWCIiyLgvSDMSm3Klxf8ci5qjzaTI2v6uxMDa28QF1OY4u7WLsIaWFR6v0MBjtBi94wEkXvP7F+
Z4vBqyj7jdlEtMZt0NkrEdb5zkyLvGwDae0t4IsXeTzUgPSSJWRT7i2PTpynRyXa6TZg8QNtwW3u
ejn513h3QF1PkAc2XtIPe0d3pHbrUXUXaCTFAR98fgJmhD9XuI11wDLQPFaLZb4WtGkkWxXpZWwR
fuVqy/0mxlztm9AjRacN9KkZGJ+1ZcJGKQbo3fl1cI1bFoc6ZdMsW0yR8lKU87Qn3X18Zvc086ju
04updcVtj6XxoQ/7/NIPBrwVkxfMm5L90C11MX1zm8LDUO8UPUN5FxxeZc+YnSONhltWk8PKaO5J
DKqR56uaiFXVB9aVoww50lnp6lNUuN7VWKh471cDuzDkzzU8oTjdjQX675VnO8U6tAbvo+N0ePP8
QGK+BOW0Vqnwd32iy5e+cZoPMbsYSGX+eSPrY7doQgwMaw51wZanHvJqvApf0zKc91EL0zVvMoh6
qbOcerYO/Mpzu20KF62gjLCvLFE19rB9ecAvkY6/tX4TAApAho45P/Kf3Smp4UHHJADUJqgfex2D
6UHp85Qwz6IrLQZSeqOcMFJcF5IhhQZiEQ7B+M0NJ3xHwKucW6Ns8aXrcELUpYNzJuCke+2GXDGr
KWwl5kxxJEwcIljHV7YKuJI4cM9y+ODJPPqcjmiHToNJXUgebkcLHKXhK3bw6pQyNrmNMi7yeijO
i4jMRJuSdyFX9Fxmo5ZkvEQHW14VihV9Yc3g27NhSa9ci9UVrWMAaEJwkOZZTq5xnF8vYxW+lKMu
Xp2mmnddGYCXTkgYnGTcuxtMF8HRUwQZNZ229yU7qLfIkd6udTlmrKJafxzTdiO9BQEOyxlv5Alv
UNnmbvIUN2l3FS74gEersa9bSBI7NS3ixg0sroqyj/0b4wEGMj0UsqWxnSfsy/1+lkWIen9UD2Fh
2ZfggOfnwUe1v7byOb6a3L6+cIUEsqnpnMmZr6yi2jUu12lxDBrIckE/x19FqMpPBlsTFCC1pLue
pukxiRU8KxK+H6KJyMoOOhuPYkfvFrspP3iIUb618az2QyqyazOR+RuS6ACZNJCfJnZOPHo4+68s
1cpTyBN+EyULFjVTVZf424obOWXkPuOOCAhWlsu6TGPxOtMEEK/UsgtdDU5anlzeyh7TzriL89gj
G3jBm5qn1oGD8+NkrOUhqjv/AItI7Wpdd1c19e/8UB93fc95kaePaI86XoD6caw8e5X1OnXc/Hrs
z49Cuzfp56joXwTwgnDr9+74ktkOxaGz7I9MG2hX6+F87Z+jDQxgqI+jSh6aUZAp2jnmSubNGSWm
QOxkbHMPKrRIxrQgwZbrcDDAfVLHWj7jl3oi55woe292UCiFo3XnjKV11TSqfdaeo74WVu2/ZeX5
TXcaYjutC5n0PKu2prWI3bQjvWrbZdiZ1pD1XccXswMyZ2koGZwKzp/bl7o9SagFPAvi6mBMaF0F
oubAjt0aQQ/Q57Vxm/BTvzjJzVxCjZ8yuiWJH27fWBzd09lqrgeMNfsC68yVkrq6Zg06zhuPvXsD
4r1ZdkvX+QoS1OSxR7S7ls1DiBHEyEgdOJk4F/TjHLgA18iHwSvTl6wEcT53g95wU9X3iNehtrEh
Kc7bgYz820wTI9DCOGIqR+YNtjdCR8OO9kskWmA6gWfPGa+9CkrRbe3WeU5tmHZBjy3b0oM+4QHs
O2go5xXKzAjK4XFi3AvH+ByZMDQS+5o4TXfvyTbYR4lOOQVx6MPHQTTJypmtCDF66nXQX1CRmB1d
DrXQ9XkcboYJ7Loq7P6zazszrARBYS5o0KHdp6zJncEZ7mbpR2w5kYskq7zxo1s61/gU91n9BQwN
M32n7/prDzve5TBhAOfo5U1bExXjhkNT5a+15cmQjOIcPLlXzyEQrVk630hsrJ5x6KXdPk9LWBl9
nqivoZhThgtV211NcxXdeqMi63rOBrm8YQAwt7oQhDtTADDRd4mkn9E5UVIrvLVcS0UepPcjcqZi
5S5Bvle6wD5TLY3/gfXtdKwRcTerWaGCJeRyeE4TFr2OsMQpcM5QiQ6iB89QiIFtF+vrtmNVHOe+
pVfDkgd6V/P8cFcol+RzrkvGu66NMHGdBvWwqzssMGR21uGT51MibpNAL3vpFAFiAaYV28GLpo1c
SgKe0TStx3BSb/6ippPyogR6iOqBGIgBzFEY6ulpDkZrTRvpP01WaL1FbLP3kEf6q1A6ENQ4gA2P
bZyLvfBlczOIZHqpjU5jujoL0KCRy13rwHwKLJ1e2HA9a87vUX2URRzNQMJ8fd/hcfwq3c7ZlqAv
3JUbkhZPzlC46Usrjo8568hXBGYB+hyRi24j6ybdMfDoKTViechaNez6Oc8yEi4t61tHgYNm1MX1
RTCLchfjHniTpW8fBsOBFnYgXaCbA71s7Ma6LufCOU4koO5GodhAGxDgn6I5474TDPsinmAcQusS
NQhj2HwVEAl6HDuci7NVNS+j7+ZfGVGKj6Gv08NQ1f3bMgKSs0E1fVrSxZ9WYZvshT19DIBVhRhf
ve6yVoH/qXGVuWcl4JitGCVOrd6qnsEdQuGNCCFpZQIFvvAcuu5WpeopKbrQW9dV19wUg99/8cOS
R+7suMPNoOJqYyecSeG35/7Oq5qGEupGHyKXmLa4FP7VZLnBVtuldcpMfihVepO4qEGmstrUSXZw
2EwMWfLRHfL8rUAKRe5VpB+S0HL3fiag7DTaZsjViirf5opYP7utomdm5ynB27bMnBU6SjtfzbqJ
PkKJWL7pyZmf2MuNF+EckCLY9PWwT+OGyzfgoYa2aBoLWE7x8jqCmTyXWDTNsUhCrkygAVfMSYMv
OTemXjUjGBuVEHCCaC85FaDRSKmd8Woi48rhkfI5tlU5IBxIUcRs6faIV7dsjITgu2Bob6UZopOV
VtSXHFD0rtN++qLGRr70Il0eXMYw9zFXG8MJotjyLG4uJKMhskIsa9/S+YyrgqXqG50TzUxnIL2N
2UwmxhKK8XEUdrFLZiu8UJwbGZdZTEt0PXYXJtHyMViofiBnwKC3DdIPX5ttZavwRnXzcGe8xV67
+ETJFejydd3X7m6gypDp5E13oJhxEGWLdZhS39vJ3qH3QUV/Icu6uZ6Yij4X9jByHsZGe0TZ3q45
pOLtThmCydoV/W5onH4Xjs2sVpVp/NexyLvDMBuzLf2hfYkzoiVQo/RnbQ5ZsFXtEHPvjwWIkbSS
B2fRmoN5Ej/kU15dEz8+QbQZ4fSTrXftpj1p3mrCM+lr/3LOiRApbWN/qMD3ME1KZY8Rea53PauT
UzVLeVc1g32YspKshRY0WulETbFJPSv6XIEWSghRiVS3R5tU7MeUfVRDhMDVkI2i2Lj1kI6biBr3
OmWVnnZ1DYuucnT0WPdLVVzUzdyYY5o1iApDtG3Q8Owo/GCEmC7h3eqjk0360lLAvLDYKON/VPU0
5ZtOz2exo9uQWstYST8tqIKuiiRUj9pOz3xVRmsc4lqPPZdOUBZsOd3jpey5R19zY40fmFT2G52b
5LLQZf9chElw1WsfQVqcdAnq4qY4w+QWLFvCixTssKwQ0W6IrIpgFOgqgKWCvDq4quPIzGPHIgMm
NeahGJ0kXPvOkFibUA0TNKPYuV4kprHaBxCOI39h0Bh2Pgne6OCaA1V5HKnvS//czxISXuS4/Al8
n46/t2eGH1sraMvHxu8TMtGptF+GBJflapgBLNK4qCY4lAFGM+qXBy1Ps++jkmDrlus5VGDjMkZf
dyC/m2p33sbrA7XszK4v4/TEn22nV+M7MvkUJGbQB6VMniMQtBY6XK6sWEGyWUp4++Ab+n4bynO1
9gEpvOYTNqzrzAoyEjjixa3uh2xgz7HUoYBhJRyy06eqmL9aveUWGzo41W6DqKdJ8+PFi4+NDHKE
AKXVReupVdN8JGsbdQHapWkrCPyFFpFa6p6YqxF1seDwsm/ZBzPljNLeAc/rFrvRZo8EYNJy9rbN
TQJ8NeWJDZP1UJCBNu+mPO8vu0x71YF5obwHsNBDls6spzx3rRunjOG4c+RunmsRFctpkkN738Me
fYNg1eyrYulvuyJtWWWmcl/kHso/T9B/r8wkQFdYbi83dVMs32RhNVCjE6Skh3TMnBflmXhBndJw
LrNDdY5iDxvxBFVAim0PPM1e1dy4lKHlSSyG6OeuaIW3Vu2ILGzqyVRIxhxuizvrR0CiwRpgT3iE
VFUEO5VqdHgVhyuDbBeI2jDso2YYr+DCu5fUufF5GQzkMHcha0equDgp2LrPoKiWI/dtfd2KNAMU
FFV3LFzTiwz3HO0RsqLHtqr9b6Mt5QvmRMiRaRhA5fMYScETi9VZA9e5ODu6apdVM0lZFefUrwNV
8gyNjKtTZxz1gNm82GI/lat2CSZ2SMHwIIWa1k4ygmuQIkTmYsb8fih8s2bs29y72eycuK0g7kWZ
vErDDuoCSu/HSrT6wQxleKk81xznYGFBN5MEVRLBuLOzloi7tg2+AYwKruO0Nuw6FpzxDE1ZVRRL
1H0woS6J1O7KCw0QfSVmw3xnKPtunRPx9WGAgjisct0VR4j7bEGcOnwtWD34q6hSoMasocOxqbpw
y51iPQ/ANGiluzHriIBO9c6z1bTTqMKZe0z+h3Tox3KjTFjcJGz2ryKABunKnlKPBWLYXdtyoIPo
5Ghta1ER1x2DxkDLh5p/M9nRfNPlxXhpRtK9xZ8gRanYHkQliEQ9jcsaKUK2IachfynhBmJwbCoN
SdpABGT9E104Z9IGIc1jxaY/wJ14g1bUmeh/O+etr52GrIlsgbNa4bP/fUnNf4Ht89+I2iN8ks88
JtUOWfRQF2hkvlOU/JOg5n/9z+q1fvuZTu+n/9BfUhvX+YN2IHKgGZzVe4g8/o/UJv7Dg9IPrj7E
b4ONB1HK31Kb0P4Dox6szbM/gRhOF6HP37K9AL+g4JgVA9PipvUD73ekNv+bufNYkttY2/St/DF7
aOASJuKfWVShXDt2s0mK5AZBiiQ8kPDm6udBS3NOFxqnaqTVLESJokkgkeYzrznHjMFTgTIHZE9X
ufIQq186y5hVgrxOF03gUgFzN23bH+vGuinjqoPvbA1XEDhrwwkYZIY502RQRj+H4TTckTAhwwnZ
DS3cycLRNzgAkvqpmb+rYwBjr77PCuJn/vtekRxeXs+BhQnBktkS89yfwX5qDBzQKFRx8+SHvtea
ezEi+K6mAyIPdc0pjYxrc3LDNNi7lDuPl8c/RzL9Ob0u48JvAgtsL0k0SdYilyQz1bNCaZ1KFYGL
PBbp36ONzG85gz9frJRhi74ZpQokbV7kOnTZ4yuHrsWeOp/cYuE3XuE4rEyoznAsGUgVUI/mD/yK
/FjR5AaSNGItZDrNsXGVaZeJku74WKRHLQq1LReF2DW9MlHx7osrb7qw7X2ZUF1n07DsXVA0s1DC
6/FNp6BHIfrJK6dyQtDTSrX36DgaBiRtNtsmpIp8KKuWy4vyTXyfmeFEe6YYW/RDlDJ8HqzeaLle
zOTj1Be0mYKuQ+eS8zp4nHRz/BH5rf0HSX10bS0uvGj+enZj9nyZZ8+alRleP3vsTmGbVai4xpl0
0Xel3l22aPi6kP8es0FFGUhV7v3c1/BcitG7R4EDxXk3R4lYSd+xbyJAUm3qKb6vnC4v1Jlws9go
oEdnXimBFRIPC9grF06T446BSZsGPqcvbXkI2hqFKZ9AETVHkAu271WlPlwhs62cCDNsFSVrDkLO
x8WkFGaU+/RMJrp7dru3kXA8lV1P8b0bflByer78mvNrnL0m7waCEetTjFtMBNXOP0GdFb2rJIPp
AckR+1yv3Ec0kWkvoH61vTzUm60/DwUim7m0QK4tNyUpA5rs9WR6NJ0RrFfigLRADT5eHmV+4OUL
6bDJAT3MCh0vjKRX+3GiJ2pVoW96Q0Mza9Sacheb1Q9XVNHWltWEPaN9TYDizSfjzXSwnmDOabLD
rTqfRKzZ6xjghfC6wu9BCKXlfWf6QDISQmEn1+oPl99xSdSDTMmAIFVMLPN0TDkW4M0saQeztBgw
ygALpjJPtlUWAO8xncijsPSl7oLhFnYPgSi76pjl2BIoIk+unObrD8LqwYUZnRJw7udvLmjwjIOj
8E0nZTrS3CrvEXkwdn3qY2GtyexGaZVmH9RpsZnEUJ6qpM93bcetemVKVr8B8QGdSk1FVGCxX63c
KMcEdjri0VBtYExthxTKuZrr2AykMRIdvZkfbCdCO8hO/VsIvfUWAyD9gMyZ6oW28WCUZYXLTGB4
3FvNlW/2dl1qpmURXDg6YGI0889nijKlDMssEZ4sM5LYSCU3NVHFxlyX9qiKCnkDEurypKyMiZyM
BWHb4OsgPnA+ZksD1FLANXttm77Hym16CpA5ep9K60vRREA9ytQJr7znm/vwhT+JcA7Ro87JPp+r
r/afaUWB78ApxDm2LG+RkFE2sJwjr+A0/aCGwx+FwvpwndLfB2aRXTljloRDdgb0zfmEYabBpr1c
Oa+Gt/QiBG/v8EHV2j52vVN+FBlCd9TswU+nRruPUkXbRU7ier5eZB45GT4iKmrUoMLFDkk0HYxQ
Rr235wJPCtnuLBfZc1fSsr78eVanimuPfSNmeqR5PlXjWACl6CYVDflZhrdX0FgG6eNpHdY0OMac
IC9sszr9SYiYXBFPfnO9zfME2ReOCrED2d352B3XOXUNPpPIHLp0PuYQlJOCWyfTvwR04/bUufIP
eZsMu8sv/fbCYWCX9cgFB/ppxtm/Xh+1HFudphNrsq+Q+zWIypCoBCiYj0iM/Isy9Pjnmf/aZWtt
ernb8LgwiTbfmFO4vQUowW5VL3KM7KCZ0j7mfv4Har+Plpyz3WQEPBN09u0UyiuX+NrOezX20lC0
LESmlRNjDyrS92UliWAG29kFmhYeBN5aN5j+XDOaf3sEcosbM61JQ/GMfOh8altaBmhHs92Rtkby
kdPsDvoCNVgaG/tcjcSVNbT2KYXJsUawwsBLS+yx7i3qIRjLmlluYxzkJwc/sb7bRKpXspaVe4ZX
m5NCTVXhUi1PT0Uxp6Li0vfyDOcUmJ6dl+cdGOfazA4YGYJIp+J0GKC/egOVOhxYWnuXq6F+5cMu
lIaJWdk4gBh1BGgozZHFnE8yPKmsAEOjepVTI+jdobHYRdiHAOFLd3YhnXdKC7moyVp06HOQUMCp
c8T46/CdkRTq3tSb4aYgQT5dXu0vXJDzwAdbR/azburQtIgKzh8sHFszil1D8zoR1Jsw1E+VI5/0
cdIh8E4zBCbDBVOPBDRa+AsjPcqdW3EC5hrdycsPs7YSEVvjXNHmGNpenC4GBpOZVaAAFaDuuKVO
Dtt6okpjCWp5mrTij5fHW9tur8dbvHszxcBwK9ys9RTpclx4TE9aMjrGo2I/OY6hPvQu6rCXB107
Xzj6LROKKIJFSxc/q+0Qc+w0zQOZQeJids6Rcuw93BQAiCptqRzSNXYVFL404FeHy6O/mCIvv7fN
2Y1u3ZyAWouF6EQTmQ8yBl5Q5NYJgSN5p6mKRc0aH0OFwi+W9JAEUX+FXE2R9QYmyPDAbwO3mbm9
Jw0p951MrZNVm3L74qd2+RHXVoGDSgzKNaT8pOPnKxKHW2u2AmDTaon4idGUiilS2mzLruj3I9SJ
K6vu7Z0G5xO1CHShZsKVs7haekpaY2JRmYe2C0GnUeVWrfLhBDp29pzX7l0r31LiDD5dfs/5nj7/
Eow7RwfIjc1UsMWXMH0KxBOSAp4A6/U+cJFQ7jAvuPLB3y43RnEN18TK0SUAXSQZeqlIYdJPB6Yt
7EdHWvbWNdpkG+L4dfKT0dqUwB+PUvg/nMFxrpz1b7/lPDphPuIYc1y1+JZgobK+QJbbc5XQJVqm
eIt2dfARCqPh4T6nXDnx3+5oHXdaFDFIrAibX1ipr+K4Hly2K8NaRwef2B3gmLsRE+5aQwq8KBJZ
sMNVzjz+/Q9J1XEO08mpKEmcL1jDp8URz4OqudlTlNccr07S9sq5MS+H5XIRcFLJVByNq3MhwtEK
I3BqlBs8l4xkp4nC3o3l2KJQ5UxXIsz1oWyYzPZLULCICEDKR75e8kJ0ZUdPyyQgT7okXgsBfn95
7tYWCBVagUE6kZ1uL4JZujRtaKYjzhMqkk19mnwPO0itEUDAHW7311zLV98MG2OVEi21Zn2xGybL
n4kR+IOVcR1vaxgGR92NgUUk/HD5zVaCD52Mks9lIRBLKL7Y3zqqgdweOPDUvdp6nSOdbcDFuTca
ddw6Sj54Db30DRdF9BlBFBhQ2VBstaoSV55k7QiAusd5PxdQxFKvTp/QzTVEh80OgTkykAXtI0P2
nqZW30aA0vhFudDABGqfQMvVa1TwtT1paxQNdQosHECLeei4U2ygIJpnD3p8dGJrg6LEhPXeBqzg
tOmC/NpWWVtU3LDUFUgXONIXdQ4FBRPZUCTzpIm/VxJb+g5kUOypMnz2E2SRL3/ptRdEdVC4+K5g
lekuDjkHBRot8jnIW5rDJ0MdUH6G0ICAf/4kEqUjmo/CKwfd2qXFXKIeAecYlvEidIksLckpV82X
xxjslEKRNzoYuUNhmNUTzQjk7rVQPVil41wZeXVyZxtwDDPIQZcBI+aIrSlkrHux1LF2bCus92gG
em1YgCUI8mv7aG3Lus6c+8OlRtV0Mbt9M8RmrzC7hg8xzMhasY8EEm6azda6/CGNlS9JpkAUAGmb
QsSyzYHci94L8LZeXSvDvWxK/I/BTBhVhMlciROPosl9OuYnF8fV+1Gq7l2lQzx1EJmvhQoxp+6d
J2vmP4Vce5tQQ+puEnJvTEN87IlqD2paWF5nRB9VPzCOqN9qH3VlCm+RV0r2ogmwVFCd/gDIIgC9
59IbqGcJxHHsT1GMXGumT9WtgOy5HW1oDIGhtVeOZG11Fgxkj+Ggc2q8KMy+ukSTKFMl2uOkBLWh
3GWY4G0nLZmoGlrl6QUd4k7A1aShwBHxDbHv6iDdx6CqT1TywFiWeLCnjay2XdXlNLtDXHnKzrry
nCsLAyG6fz/m4uroulxPpoEtEPZQoS2p109UYQqGCqYrO3xlzTOURQOROaEMvbg2kDqqEilJkmCV
aTdOOn2okir51NAs24XOhLbL5YW4Oh5ESHqKs+P4UoHChvmR9HPQ5rad/5SpfXMEpoJ+Mwi7vYmG
xpX3W51KmlDCoO5Hk3VxmihB7riNhYNEXWnBfYz+DaYWrr2D5Ddc2WNrQxHuoo1I9mPTlD0Pliau
CLsta9XLohpEC9J3B6MtgcWohXllFl8i90XIpFFoUGcVTIJMMU/zq4Vc46rBt+kpGmVj1m3DWYJ6
EF2Pd8MUR58iU78nQwI1aMbv+2QAe5wk0RHCnfuAf4P8LLVhE5b6T5Ay2j0weJhdcKItEw4v/G9o
kmFt3Eg5uFvFL0Jqb0ikuYlawQdzm37b2xr+pjj60v/xfdkLIEd+p6MblE/5tiyl/UltBn3alqEv
bjBhGEAKKxk8bh0w6+PgRtWNm+Zoblud0T6DLAekT03WfgiI+E0wtGn4LsUJAWp7oFvfMOIa4tkd
DiprLwrYwJqNpjams3qLv5er4ZkhRvD6G2EnzRfXT5NfWle0ND0gHhywP3B/VwDR/e70Tf9exHr7
gFLz+DnTsw6PGFWv9lK0BYhupdF/z8ip0r3bi6rlaIZjto1Qtv/ax2X5rI4CB95S548h3mA+SCRl
v7gwy9+jrDypm37yd5ScJuSlsB/Ntw1aXMM2C8L6RyDaKAUY5fvq1jRNzh67K+rfHVshjHequvt4
eautrUdM7tlplDW5ShdrJECfw8kE69HIJmDNKNJtjBqefj0k9ZWlvzCem4tAOhta0+n2oCtDOHS+
HjMgLqXUMOhMpgiqRo0DDgbOKIhye/aa9jkhMTOxSjdobyvwhx9Cw8B3mLJN9DkPZfVLWHl2l/ST
9cNx/eBpGiqMnW27/hKawn2SaMDJjc/1871UavvjICPzR2uMWCVenrO1C4KDCZTDnDFTBz5/D4FF
vaN3DRXDluMwl2oN79wCDi6cd8JslLtp4vtfHnP1ViJNsOcdDYp+dnZ6vZn1UM2hTnaqVwMEflGW
uAWvqx9lgKt3YbfvGhyAt1J1yr07BhpaJKO7NSlf3owE2xT6WPcwEOOtEnNl9ZNokIZo3cPlx1yb
GkFqMeMkCLjd5fHm1IOujoPq+UFWoOvxoqlvWduiaUAb+Ul/ByL2yudYKS7qM/BFJYMnUtKXTawe
/PZgd7Xm5aA6sbTgnNtBS608ZAjkH0gn8G3gPycfhQPwDoDyEHzsYmeA6pf5z30J8gwkVKq8UztN
XuvfzothcQjrdBxVlj0VCMNYzIhwOBvybKDepdg4TUbjV/B75nZw1Gjv1kL/+x8AdS8V1VhqmS5S
kufLhCfD9jmbmItaNXepPZRbO1CDreWH1mOSwO/Vc7b35a++cojolB3I8rjX6BwsYlQcC7oyt5ER
xoY3oFZb1DjoAPtvWrO8MtRKwZaDg+oGACiicP59/oK2XRbdFPGCoGBSDx6y3PkOaxtpfm2DK6Tv
2UXt79x+IrHLnNuhV/O9Ak31q41O6ZWlt5JaviR15HXQpt/0zeK6d6EoI4cT5gj511R5Nl2Gz6iM
8hFKaJ/fdg5cMwsilydFfK2W+hYKYrG2uN+ZiVmza2mCAe1GQLilmGpUlv0j09roeTIncVv7fXJw
M2E8JY1DWTvJqo+Ok7TPcpLVjWzgtcGj7TeyyQdcNK3Zo14drxxZayvfmaEYIGxAMCyX4jS4KBwW
lLyUrNQOUo3vzWo46IoT3qRBPF6Jdl5UtBcbDRCcxlajfI709OKAdLPKUNEyJc2vfenRK9OhXEAt
iNSMlnVk9KDO8W2LzeZTpfgHHTG4K12OeYQ3T0CfBVQTTyJeQEev4i1dyCww6Rx4wby5ox6KBGLX
+vHyZltZc0jd6kyooEWA5N75BrAQVNbqtIdQmVraUwGpFrf3sd2kXTPsQXjlXqJiQJ2bcInbElvi
y8Ov1XUoZiAQR6iKltISukWHCMT+WGOx21GI8xGf9HIVc7zYz4B+d6nwCrUN9tgmfR5Kh15h0/5o
NEW/svXW1r7BNJChocbt0A0+nwdsMm01aqnSRbBegRin1m2rdq43QiqFeOGMx7lMTylycHYOErp7
pFnTbeuTYsY9unaFTBPPiMR7B/2LK5O0cg2SSqCpPVe2yWMWp3DkdmiZBIbuIeTTeeGka48VNzv0
V/pKyYwRB9R9rVKwNihtDYCP7AHKv4uTcWh1IFBWyPIbd21VJQ8IPE17BKuiI3o99u3YXFnvL0iz
5YInCOXgm8MhjH/OP0FsuiHkcEZ0e8MFsZfHe12FSNhnVXmHSztgffpZG90Is8M0Qn7rYnf4kGAW
nbqoocJdqK5M/MqZY2AxSSHaAVWoLcEBKcZSbVFK3TOGqHpWwJAflE5+rGVlYTydVlcOnZWLj7TY
nTuIwMEwUzifgCSg8GWkueFFGtS2WAoymJYwDFlb59p6nydzOdngdCnPIKuPQOYykGDjpYGbGh79
4+Y2EkQqXdjE2x6tY2/swmlT9LXYxpVCpTqbmpMMrXx/ZfOvvjAkCnbc7OOkzkfgqyMOwemowp6a
+U0M/4TIpdwZ7VjdoNIob5wy0giCcd+MKKRGG3R0nP0ErGwTNHk1e4W7OzVGt7k3bAjYqCZf+fpr
O4C7xsFxgCIFB/H508V5WfdxyxRNsi8xORCTN6A1t1E1CPahou+zyf1yeUZWhwSeNMNm2O+z0Orr
CYm1qBgGc+A0nsLmIdf6lFCrAvgSOIXHFEKIa3r3Wiq1tsy58jn4uP5JqRZroUnRHETmzfDMEWdE
x4XeZUuk8eDoiJ0ZD+6Vnb722anjowlA94X20iLAQxirzVNk7jx0H35Mvp4fwKaNXmMb+T/4hERT
oDjJEbljFiMFbh1FEVg4r1QC+87G3JWi6mQfGhS6vLIR6m0A0eQfDApmhobIDIIyl1cqZpHIM5qN
6SGRAeV4CA5TU8E6xTYBwELxAUjOh8vLZm1CAZjZtAVt9rJYfEDMANIYMzIa7oGdbvvS1LZtjbN3
Ukd/WSn/Rz+nFXAXyFjCEQISehBIt50v0cgIA6FVvUF5RzW+WkEXHYXq3rZx0G5duERb9BmiXUhG
dMCtAckkqrV3eT6qe0e0zcwCQ5KSPupJEkbusIeEa9pRDB4Rd7s8K2uhDeHbLHcNYIRD7vxJ46AO
kqRuDM9BAY/ec/Atb7XqJqxg4aDjkdy0AhUWHDm1HSi0axHFPA/LA3a2EsDMYL7UlqWQvDDzNigQ
DA2csdunDZzbFrr6+wGFkwNSSOo9+vIfLGcYT5dfe20xuKANWYLQSMCnnr922FPzEX7KwKEgcVed
4NYeFOT1pdb8k6Gw9rLJRGe4//wor85vszCCEPNVQH1+XiFNAPc4DXXMGzC/2V1+q5fHfjOfyAiD
uMU0WZ0Np1+PFSL8p+kD5bXCiOsHTeKpiRjXhLKn9j1ElOJ+CN34phzKP2iQ6oQKYtwKFOMO6aQD
4Gt3ULvVAyIbaG3miFLEHHBaWmHVSfIMEidFKYgL6IB5qYqGkd9vFaU0r7zF2vmOwQTZHXD7uft8
/hLIieDyEHfm3Nwe9iGmxTsjN8ub0kZspg3gP/YDZL/LU7eWyxBNYV+HGO6MHlgcD4Yytkle90xd
2Ua3CSfXJvMBZgx2EXkVDVTPSM1PLV7Ih6Jo0tuuKP6mE9ZcrONwAhDnAIZVufHPXzykveQnNitF
Kn0NFCeT76Rjf4mGLLr7J2+L4Lit0nkCfL4YqkY3boh93fQwhwHk2tAJl2L4Be3O2VsIYxzsdkDA
PhvJcy0FLQMuqCv7Yi2rmRNpYnVUzunEL54hgZbcq5lGLdhHHmGmlW97vRGw6g2Jzmg37Q3u+V1P
De6UGka1lY7rblvq+X8fMsKDgPOfP8DbMzDCgVJpcLRCU8dpb6HhmqdkcvNHGSkj4qz4VFye/fnF
FruUYWaN8jlFf1OxK0Jk2YIA/RqFWufG0ZXkhFYtiRI57pXocXUomkhzL0nH5GSxl9BjGnMEN0yv
Un12LKTRW1ugPzaUyrXvOR+Zb97q30Mtb5K8T0d6EqzeuHDDjao76k6v+/JK3LCWACGSTrEBkCVL
d4lxsB3frp2euGicjR0sahxbMCz4VgP0PtUd1GFF03JEgoz84BjjsHEVyo5RC4iwbtLw4LTQ0C9/
z9WVTG3Awn+LIwQw4WLjDhVE2/k2QV7fAs8q421o4Jld61WJH0xW/RH5o4kOST7d94UsTmGFSE7c
N/ruHz0JNwCkEmKd5SkmzLZrVZ+zsy8n5xgVI+oGfuFsOtFDD6zd6dEyE+WuaGgKZZFwgam6PnoN
gXFl4a2EyzBocAYjNYaf+FJAfnXriRHQEhpgphfGsqcjVcb3Riutbcitzs2RiCvh8lqRkjuWeiCK
riShy0qQNIQvygHSjlQfTSPtNyIfvgZKLw7tGDtUw7MJvxABGTcKYhRqqtDdR0OdfAqrPvzTDeM/
xn+rLw/hBSTOXCRf7jr45QLdmpqtMLXR1vWt6VCnZemVaKPsRWi36ZUVuHJl0qGgHD8D9DlTFyG8
jBuRNmVJFlaFUNh7K9rUcsLCtCi+yLyNPUQirxlBvcAulhueM8UmZZhh1dYihrJNvJgUrQJVR/1z
p8KwoUuJ/xfHW4UYs116LuJ6iKggz1CMxI5pm2lbjMgyLIbC/F40Up6QWs7uHBOOn0P/YJ+UOcpq
1Hc3nannSF0IdHqC3tiOZlocSoF6eD4Yzj5U7PJdCltwHyL2DjzDvlZPWjs5KSzSP6O0yL5dBMY4
ZxeyLjrDU40guMnSvPfgo6JzF5XXYo+VKNikcwCXeW5Sv0nAJhPpsdacDCCEWeTpVHE9rHqtQ0nZ
xpNpQwU3CcdT1U7XPNvWFiqBN8ROh/o+rs7nBxe8I9epTKx4WseuD60s6sfAUopNq8c+qYiq/oON
Mbv4qQbtKphYi+so6Sw70s2SU6G2R0yqEJLWC2SPhEQcC/0N63j5PFyb2VfjLW3EDKlOaH+xEYt8
Vl3pKmNXKeEdUJfmVJt9guAaCmWFNlYPlweeX2S5N+YKFf/AW6FLcz6xoYjpQKnAG0DcJr8ckTs3
8Uj46kxj/5H+YXKfsXC3EUL0+x5RpyvnwQrmWkf72qJkZVOyfkNeifFBaM2x1KkegICzuvyHMZTk
HLaoD+WMopa206N9GmfgqQZ97zRUziECq3e1blWbfrTj+76UxoMaWPWuI2Z9vjxBq3cm1A8g0Bza
POBihrQa1QObURGiVKC6DVNq7opM/xFNODP0FVr9wAmc31PkIfeGQumSIDJ9p/phdeXOXPtUL/Y8
Bk56XOLzQfD6pkoarRkEbCZTIwNugLkhKp+YJ2fygxurtaxD25lfJgLEfTRS27ryqdbOmdfDz1v0
1fAZlg1j4AIAG4ba/OiT8MPGoLK1IXL8eGXO17Y7+NoZUAQkgy14PpaC71uWkDx6U9wiae0X0Ref
TOymSN3hFOZOj+ZHOD3OCgCH3mz0Ywl15ZtvinJTZ8h/qqJr6a/U9rbvKzT4kOm4smHX8HBzMYCH
g4+Bz9miuBd1MS59YQHuKQmQ3dDHbNf2KvxlUxSnFlbI+8DR6zsdiwMCrXg8BGoenqTDZTfkvnhP
7vID64lnl+TxBigkfgfFYN6afVjdkfWN3xTM5FF1sfwtElf1Ru+T5i5sJ+1LO5oOmKCu2caFTfiA
ifhhcDtQKnqQ3/k0HffIDjj7Er8dLOEC9Ua0erlvU73d6RpWXpc/1hp0g09Ml4WqAc2fZTzNNJi5
htuix53YPoUhrFlkttAx7QN/C8/fuOtka9/oKHnfx90k94i99bdT1FhbbOynd4WNaAsNG/T1Stv2
WtlOn8re0t8FrcwPhhXn2iaKx59TAlhVdPa1VsXawoZSgTwSkZBjLSEbFJ16Tc8czWt8Hn3MwupA
xSI50ESorlwra+EPBBL6L4AgAHgt9pAwo85pO/pSY5agPA8EAwfnNnuQMi6QlWlzb4Rse3/5A62+
H+eXRqnPBn+xWKmQ/sldW/oewk7bvdGJ7FPf29804FFXsvW1kUAzzN/UJFlfUt9xaiB5Uxipqvrm
BAL8xsdx8DGxjWvxwOpItI9pMgKuAsxwfkBAHSlhvnJt9E0qTzqSgbup0/ydbqMfenn6Vq8oF+It
MQ/FR/RSzsdixdfmlOgvZXznRNNKbvrg82AVpec7hTxQBfgZWclwY/f0tzThPylETx/9jL6X7Jz8
HmeuHp3qYAMSoj9dfrrVicBbFpEZCsZswPOHm0qqhsDaWFEmaobWrKtk1wRnUeiUVzKXlcVLmElP
lZNZoGywiMEybLSqyqe/U9VBgxuCERyEVuAH4Y7wuxMaqEikXWttrbwf3ESInxBWKHwsCSSuWQcO
nj+6Z/WOu5OBmQJcEgNOX6iEX57KtQ8NdIQOEU1C7H+WnQwNseE/QQnwcopjBBlgI5U6uKtSBK07
XxLttghc2nUao2CMR5s1qMmdmWbF1pdxhtdC3Hhochv3SJpbCDxbxafLjzhP8SJamyMQMlVBr4/q
2/nXJmXWZj4qIOwRIK9pD9VNHKr+39/GZ6MsPrTTYW6iFqyptgiVmzDERs6E8H9MQqQyL7/QWjWT
wjZcbQehFRrii5s+7UnuGwqsQAQEamF20h2qon3UM806QGBuN5JE8Y4gNX7v5oY8ASzNrqzrl/rd
clbZ3TTlafEQji7et0ZExvVHOmadW+WH0QLa2vmu7fXmNB1TpdA2SmRUuwHy/15Rqv4rfh8od2Fi
67kOLjFwkmrcmwsaES5Ksxp6MB7hrkDqF08TMJvOUwWsHTy8UfyUehPcTqmfHxL00Q5RLb9entKV
HUPFiY4zCjrcXcsZVVtsEyw8nryhqiI+YRTfoJX5h9JX9eEfjETqgEoUDUA+4flq1BoDHMkM4gnx
JnwuDLs/VG1IJd8w+j/Xyd+y7Xwnf+bPTfXzZ3P/Tf73/EdxRxyrKAib/33+0/rPnwc/i1lf6+wn
uxfzuqf2J4YgP+s25Y/+WS2Zf+f/6y/+ZYH3YZRY4P1RtHkz/21BVORnXngUttig/yLYv9H6elc3
VdH9122bf6vDqPqv//mv/4z+EgBb+ev+Mtczrd+oE8KpYafOAl2c+3+Z65niN+TGQAEJ8ldQcKzm
vxS/TPM3QeWJriK/Tig/+2fWeO6G/+t/mMZvc6Q996qB75CJ6n9H8Yvr5/yggvIDsgurPio94JDg
p5wvjRI3EV1B2P+j6OL3SYNebgnfY2eJ+DtCg3IXmlGIIFIpvzdx4+6T3C68NjGte0uX8lui1uOu
KWeEioNh3qgE0xZvCOSVjMG6p16dbuCHfjKNQd9VSd7u26ppMTqoHC/LgvHQDeBaJgOop1B983ZE
DfZOG4fokOaJe0DHm3ZabT6N9WTtey35Ztj5eMpor25Bn7f7DEHnLXrZoUeVuETXK06PhDbJHuh5
7ZHyoUHfzTwAmZCfSrQzpyK8LZrC8YBA7u2RAh5Cgl9LyjJotEfRg5OI6mQ76Xdsi54cgMpRFf/I
puh7ZGPLPP8P11c/mTBBkHzPcEebvtSpqDHAKp9bN71TVJB6RjxFXDlgxDul+Bo6kJs66qOowEA7
7l1bQRPXSjxbYm3jO8kv3fFvzHzwb+wGLl8k4A+OrYtPSPEc2N39IOtyY0d4jEWdO2zyCmQmqjvf
bRNdtjAYo4MTzjdgpcYfgGanpyiLwnd4BDaYpxXTeOuLhitwRElRNYvH3IhDyOm0rRNkGQ6Zy0eq
TF+7G6T10CblyME6PMryq9owWp3mX7G7R8i2h4Wl9szC/L8KK/3aj9VzPga30BHlDpcSQIgCucS+
RG/c6JQ/tAgBQipU3TZHai0ck547N8RGnthg4+AAghnLD8VS001dpV9xgZJ7Ox2HmzqtIr79oAqg
EFoCQHtodl2lYAbhw8wZIrW6V/k8uhtUnwc1tHj1zkXQJv7lm8pNMs7P2KZfXRcrHjfQIDyoxWM5
8T1gH7X7NOcol7ErjjhKINg6GdqdkWfFsXeE+QD7Cc9So76nUYBpctG1d4Pftne2FZjlRplyDU6T
nenv0yCV3xEzKJ/wZvsMM+KgRy35nmscizL6LoldNmIonkOrGfA6yL/C5Hj2TeojRpw/1zxtXNaf
czV71GpUI6ceS426UpIdhkLf7Tb5McZt4ZlmGnoRyrLo1NYDkrqpuTchHmOmGmTbbL72K/nsjiwF
PeR9mzzBrkN8QN3rCbnX/CCyItkXUY3VU+IyhSNmKQVoSq/QBTAXZHk+tVGc38U+DboNzEKczsf0
Ua8EssRK4BlBjoIn+wy3l19i1J4QrR82fZuy7KL8l5CWQvdZIdqDYbGRloqmMvZLs/FOtK1jPONx
i72Po/DrRGsFFWPcA9KYqR2k3eXbkNYMTvY9wvXKGNxZQNr3nY9HQRPQ2RCsmUHwPVUQcHusimDV
mo2GV1s0vIv0Oj9MNX7ebuKnWynqYFdgUrGNA0Nse4RCtipWX54wyt4r0X3dTxOC5DmYxmbgQGhH
3IWk6lO/KoLwR1O4fxgRXWFfiX75jnkQEicAzW69DGLAJuhK8WhzLIKfNk5wGEwvrScE4Slvblrk
Qz09YETUzmkzK9MnZhKjBVe9T2PVPBZOonqdiUZ8KHSQGHX4A6X6e4o/v5wh7T6lMeKzugnI1YSX
gKQpj1a7YbYlUs1RXtaHEx734cbQq89wz79XuvqNxj/yb0YZHXIrHzBThxirsbk3ZlJz8JkzyQV/
+a2DdvChw+xmV0SOsomdQvUkTNmbFgHZY2Lk8h0YyOk4W919JpJMd44j87usy6vvsrBaNPVLY4PM
9f3LuhFNKOfNFm5yhy3lVjT6laQaj6rGIhs4j46KM6q4bEbuQZh/Jcl/K8C4j/7gkCt+NefRxEuE
8O9Q4z/+rrOI5P+XEISY7D8HIA8/5bf0PMbg9/8ZYTjOb+gTECvQwiQmoNH/fyMMR/1NRf7KcGGB
Gi65Pr/yV4RhqL/NoNu5lwQCkGv/3xGGbv2Gng0wayQdZpD+34sweJTzdPQvm11AZ4scKFYyTJj6
uMJeTFRPGFy17xCnyDCD1qadcBTlSUUSH3OUpssoHCmkHQe9qvGpCez2fYHnwLZUi3KHhoV/jJDK
39HoaH9lWWR5CXIX33uj7Y5OYnPCB3Hc/UzDiK5Rk6XbokdjwA7Q2sgAYh6IzMLn0gfAwkWZbEyy
ggQNb6PY6m0/3DuZHzxPaT7tAmShfiZ94XrIFeMCVKmJfTSKKHly1Sy6Kbpe/TBRAtI2ceQ77xOK
USeklpzPHaJ1J+gn6Xek3uIvddIOKei3stxbhWFR/IDEQBc5xjxbTZx7vcRRQNR4CziVkt/0g22f
TBvidckF+d4nNHowwr78vdQLXIKa3sX1wDS13Pa0BuH5oSyLnxzaw1Oph2axbdtQ+WL3HBj4Yvry
oYyo4FkqMMI4ysQjaduWTR/c1lGiPTSZGI6l34/viZ5SiHEi+BglAHc2euz2x9JVEU02Q2P6StDS
3GYYqM3K4Fn02beTctiBWnYOCcobJEy6/ErJhNLmaNW/oEAqD7GZtT8Satukgu5Qb6NAOBtlCLnl
26TTTjg7Or8jbK79H+rOa8lxK+2yT4QOHHjcAvRkkkxvbhBZWVUH3hx4PP0savSPpBq1FHM5EWqF
oruVxQSBg8/svRfDicU8zFMtcbP0scwDNgTIR5rYUq8RDLw2RLEnvupmLr4qBkf7pWvr75ldgzVO
tcGErwCvsyzR0bTiBjrHNb5WQ/soSq/Ymt0TSxEzqNCCBU1WvU652DlzXK4di/VQkoH1XNDNPTDt
va8tfy/sp7IGYwyPilAKIgW2LiiWQJP+Cvgh1JTY2sWiO5siDfpl0VaS6ctDlcxiF6Xo8rTqp8Q4
tE3A4oW9KakVzH5dpss3Z253wi+2msgUAUSKzPqsWhkE5Ay99dCi8SciOl92vDHWsS/XY+J/jmkK
TNe7Gmy9f6Ykn4f4MMm6Rnemfx+NPlqVHtSUehhfCExoIfJaPC25xOLIf7xJfJrTmOz8PH4l/me8
tKbKjsrz8FV8c+DN+NSOYaf5W3d0tbCGRqAbHwyJVsCilnUUa/skS7eu5pcfxjzZG694gB5Sb0ot
e85gw+b6U2+mq6qI7+rec/Z5BncnccO29KhVy+EeR+LNpEUkJIy7gKr/JjbdGUSZNyD4AsjI60JE
r7y49qadxrCF4GSWM+bQzoMaozcXiy3OIXYTxu32u5fI70iNLz2UOiod+0fi4oRKopHsuLqmie9S
ZLQOAMoJHK27RN5qzKFmdvJULABJ2kzwS49XFxpu7I6Mpgw7ECrX+IzJwxK790XkqufG1+ok6JKM
/jjdtsKMzvYAgI5oANoMlt4LeyWXBKGchfvImD3oCJTf1YI7ke6vXJEw/qrrUHBNQIIVxucgJ7pm
X1j5o9GUP3sgqbw0Q4QFIIcx9wUmz6eRkzqadMJa66KrDlNWGJjlzb0vOp0AKzd7cgfDu46Lzg0y
/XCWOTl4bvSsATm5Aj7mV6ckqxMABr5GrB9nbOYOm7gAKpL05iP7sLBS8t5zu3qTaJN+Pyvp/izB
3gbxHJFJSX4GSG/zzAb+041uCpioLrxPa667ghQAnwDRNEaIAlWsuHeU6j+hCsWhmEp1GS1bbiEI
p2fdgHUQSOBNR1gz1Dv4RA8Ef2ET0pZFPFeDXuOjEPrRj/l+7bH+gqVnfmrVmHwtsV/+MAvdvErV
WvukIckj8it7lXtWvarG8cXutBvxLrJ3tiZemOLQvIma2y3V0DzZPQs9n6ynJatFFswTUx6HRpX6
yjwqWVkh01ALCoBerdse6qOnVt1c1itLW6ajMAt5M4EC+pisDtZRS1wUsK+uGIjKR2B7b1jTscQC
fE2mAWqHyGikPOCLA7Vc4AIVjVyn+IqqyP3KC6iIAcYN6+ynPKpQ+bQajrXyyhvFdFp7Wlrd4xkG
44CHqg+i9kkbhzmcpLgvpPjC/tVtYjsRSDsc42nQ8J8UgLjJlodjyHGWTafc8OJjFC8uxWzz2OCv
F0HldtEn+jyaXdjHAG7G7STTU1rFYxTw+uBIlQVYAahqh9EXNMsZXF6AirCifBPlHhvsFRIW9nkz
OUdOiN+QGtAp3Z2dV+OxG6xlX+beeHZBqqcBL3eLm28ZRb3mGMtXVtKXfpCNvVnRXer3St0J6Jj8
oGFv4fHe9IMvV37a0NqRmDJk1sksOtrO7i2HAvmtUoT8p5kl1jryp/WklyToOCXPd9EBroMOyldR
8DIuxzDV3HxjpdqOL5GvPpvXVQzsQU38ooFu9gu1exo0nll+RCQ/lCvULred3ui/pnFmeoG3uLwa
/GSkkNWAGCm/pXenvQ6tDgsSJru1tOOrtKUZer68K60o7GRebuNWIwunwycypTdTbruB6fymsm41
TtZPT58wKzSTWKMTiLg6w/NYjbykl8a9uzFomUgSz7DJ6RuiAiOfqWVBQjF2xA+Bp6jIjNABPhQq
mxfHcvupWvGeVaSGVsZ3ze0GOmj/ExUpw16gpZAG+A778VuRNSevct2wMLV8NeXjD/DFdRsoJEsc
LzAtR06/4bbLWnIcbTd4aJBNCUS7+eAhc/OJKupdoa2sxoH5atxydmo/NE3i6zRbPyw58VdJvi/r
4UWftY/JgTCxMEANE2qG4zwAQyef4Cdmr8siyaYuzfFAwMbOz9K7NGMacSN31ws8ttLRv0hNTInm
W7qA5K0wsfkHMZrNmkb356w752m6OLZ6HwrzOlkMiypTa+A6iCDygJODC/3RwWgnKHTFWZSEwAU/
KHK6Y9/5/B51lmx9j/DJxRzv+sHO7mV/1OcIKEUz4R6L66M7P4ExAtgo2j50mrvWMYe3ZOh35vSA
A0jHZ/YVN5A2pKAfnbwV6fTZKsaIbbXYRLR4M+huCFxh03bla1wSvpuUxQsuohDux342rl5v3eXd
vIcvpB/SRvgBXwt8n/gTQ6N3Zndzk5HJFVDCe9uRpzmpzm3uXoduKIO4sHYDZ/TONvLXRcv8DWjx
vZ21d17iiGGXwCQ8WMQTNBZg5qEA+EQFcHDL+KXNNesRPNlPg9yVXD2C+2zCssve6omcD9TjXz7w
m7V+M+JPKcliwzdnSe7Nkd1XQ9oZDd0Y9FbxgS4yPTWNHWa6XgeLWO6JeTi7eSboCk08g9PbXHjJ
BTe0Wt0uk22AXnSIgWf6p1nnzHls8vTFmyD5aOO6aZL8Afj7T0IkRGDBbw6GVlv2o4clRSOls5Wp
GQBufh4S/WlkkRYwqjhxz2YUXcWb5ycpR8AIHp7EMJ4yzIpZhcg+gifm2MvVc9hB2xUbig5vBkrN
zCMeOn93ke+1wM+lY7UbYY9g2/CNgwQscZGiAbPCOYXXm5XpGcr9qagpasGBP/TS2dUdBFzNezJ7
LIasiuPHXmS7dIwnaoxy1SYVTzSo0h5al2dfe1PfjtJZxXbN/QxeL21m/yTqZWsxo3REf3VkjibY
vosX6M5A+uDEJeWwq7H5VivJ/TbDr4dRBaxOGg1fBgE8M87j1TBqFjG9mbvxh6+Upwo7ZE3SxlSS
rOr0t9TLmL4GYOy41Ui0nalF9/08HwwJBBnSdUFtmvBaaQ1/uolc60eyNDTyS3XnWcvMg86G76TX
1RGt3QI98wF1M+FpVr7LQZcEo3cEwPmkKHmMxvzWEPzNWWlfhpZDtB7M0FjEJbJvVKa0OvFOOqEI
edFgg4Xshg+SQ9zzqi1gz12cwxX20u6ii0viGXsQ0/dlqrV8Iw40897gYTWWlFKuPkau9mgxjVy3
bfzB2PUuXeyABBTOjS6wtYRzWtVPTjsWTaArvzwPY+S8RxOa7xRoMxHy37hheQ/PKt4mEFihcLcb
XqA/bXu8iTPiUzonHRdbnrXJcgNPf6OYAvoMlWOVJj2Fj6/DK1LlI+C7c1UagmMVPujg2NyY6Ac4
k1JuByRHgVMZ+3KYNxWIgb2vvisHRtcs+KpB3T26vFsIUnnRxHBAfmTtivzJnGoKV/ZXISmWPSlA
bRhl2EujzIihe9lMu7GpfpVZMn30Drku2iHROliVDlGASEcw9LdB1w11MBueRt/bUAB1Vo5S1hs3
bqe2flY9a5OzQ6zxPeu1jLNgWPYmQR2YLbZlLZ/L9laG+OROtF2394ANh4RmcncrctRHk8Fi1DDP
THtjkzrOPRxO5lVJd6na5Iux9b0rlt3g2sXWwSgazP5BKDK9m14PR4ewzkAb4YHGyRACaYKpOZyN
VLyphiLNNKoT6rkfk7sk59pnhoRO8xtZN+cuMvLVMERqk4G+03zxNhh6yZxNtA9CJtN+wssTWC09
QpI7acAR+ZH4aE8qoo2vhQfz0Iu5pUQCf0zZFpXiAmqzLq9V0z0kRHWFfoF1qh7KE+JqtUf+Qu5N
qX0r+vj70sSfLqO0kIUceO/KhwnlqDdybtVbObqXwpuSFX1EvZKdz69RZ1tH5CfdHUEZExMQFLAy
H+DJPjVaPu/SqLZRC3vH0a9/qLgbV6A2pyNLoCKMzNYICF+TW5k3SBenAxjSB775gkWMnaztRBLe
2c2w9zpvpbe6DXE5Ku66jtFHBkmLeYYMO0DAKycx9jkxHcisjBWDjccWxwubELHVtC4LUyCigDJ3
TiqfhCrq7dQk3bY1oJKg3bhfqATwyXy1SR9I/5ISwi1770umHHF+l/6A7g11XFlrYTAU0CV6Wt+4
EqnKMPUGUqfyQt7Aj6qoZatnBK8iILZmK+Pk2KRAvgGF0rKlwoMpLtB8jTElKfLQcba6oEt1HlTD
XZPYiAW2CWaYYyuA2D0qKiV2i4ZzrYE8R+m/ipy5YiHSqfWs4awZhoSxsOb87F39WOAwWwO6vFh6
ddsFkU50Y+LxrQaqeVWc0vtR2Hi6HQfYXR29c9SeLT96zA0foC+5cG7GC8NAHMPf4ksVGW+lMV1x
4mdrZxzbUxx5hCbp35LR+8HmFhjdDMG617ViQ3F+L0phhC4oj6CwKTJ5r27gt/b3JPW/isF89mLe
us7UbRnaruPe3uqC2qqrs7DLi40/WU9FhwasNkK0cR0PabzXkuRqGe23rsie06wJrbRiSE/hIjNW
TkuZPOVzfq+M5mcUydudwrYLwGbFIZuEGnjpDRAEIGnZzwxmagji7wER5FWvF+70QoSNzS7E6Xnx
LLz7Mu4eK454bhft26hx1i5zunAa5wip+7H9agUUyMK2NtKIqUdtf6Mv1l01E1gq1Say4p+4ajdj
Z+PbnYZnqYZtplGM1oxXgr6iO6nn5sVMjG/5jTA/1C3/T/Qa61Q3LgXGiG3d6Po+n8i3CXRLi+/J
8AdN7FM/0Dit5LC88YlZNBUPRdGsu8xaa02hLlFclwezS5rXgbzIQLQeQ6Auee+95UrsfLtWpvNY
SS4iK6bVDEWCxYn9Uk8TjcfsrvKRoQ9rsMeUQXgcEVrkpNO2UM6TEu5dudx2GQPNQXGX288YEAFu
F+Vroox9Bqkdz8ip1dQl7rJ1z0t0Y3raQn/Rd2uCvN8hoK40F2RawvVw0jasOejXObeiW0AmH6q9
YWs7PzUJlWpMaDpmTH0pbzqm6ODUTRYw7cmw7Orpq7odLg7ET9t+TWBMiCGLNy4Oz7ZcTq2zbJSX
PAxM8sM5il+yPt4UAjJmb2XHphnOoifdSjT3vezvaGGrcybHS+UtdBxjFNaWzE7MBbiu5VFZebu5
BRY1y7jRc/865Jw7vDtD19AUi5yU1Z9enXvNu/gN6mBzyi6RZSVbKGu7qCw3ucWwlvcTkMGHfClf
rWnSNw5BPSvyHBi4dGMwZ8hkvVK/l/QIZqq60B2jcVtrHD3DIPXHqX3tnXKXmBu0gbi2bImiidnP
7E+EcRVfDMSgRundGiyfe2V1hNOqsrdCRtvUiLyNpyhUuNX3g3nxl/SoWd7J9asLjeeh6OzvUQ2r
PBNP05C3az3XXuKKERapTBT182sv4e3YBjVA/ei4Gsvm6pX94kurJyn7y9ncjdOjDmkYxvRMBcsG
MxHzJtX79iMX4kPT2yPM9bWpRerA9LQNK50QUdWDg7Haa+fbMlzi+Skf58vQdQceqZO5ZM/D4DvB
6I4vZcKGCJFFkM3VEfX3uVq8reOw442WWtzPVU8o24T5cuiOPBSrZChCvFUvET1BYGnazkzrazqq
t7SmahOu6reAam7Iv6g+Gqo5ZjFjPtu6JLb5qBv53uu9S6NNgTKy1ZTmP9yeIRfjyCwUzMjyhtbO
uPXK6qOuie7oHcayxrgt5FY35rM9l5wCLWD2tADQZNBCo6oJemkrcLh5s9Ip9C2H4nMZkzO6w0AU
syKarg3jpgnTMTt4pTUHJDPsh1R86bH2YnalHjZ1V+Gg8H8kcV8Fyuf+1gfOuiHL54e+7ROCRLv6
ldmimVYRuYp0MpLqPDblqpntd3fo3nOapVWuj9kpmsjz0Rclz56vdqwbD+gV0k1iFKtZVZRZwxKy
lWOlqx4tuzuIJP85Vn387OiO2li2q3bLwpcyZP5wXy6wOOdkZt7ZYg5zOjIw/YJmFfz1EbVeF2h5
djIjsSvdt4z2Yz23ADSX/AsMIJoAhmdFPATTNGw1h0pJ1c+eHb0TWU5EKk94on/6uXzSh+nkDRE5
CA+5QeHY2Ct98H5KKnWLzQQRRx9Grr5Kvd7ES7Ke7Had2dqrrdw9YbPrZcxZ9Q0vSxbvlzJlzZz/
mAnPKrr4UTPuNfq8znKPupPfG6DR0K+bp96Tpyit17Xb7lLdIQ5BaHAfDTK52pRxauIM81HHfn+X
OMkYqphvwWcwNb+kRmNgwmQ4pxr/Wi3p06LyK/sRyluPpUDE6EjR3m2GtGd7OMonR91kAz5nChMj
zjs7WzWWse3L+LPTM8rYaOOSoLFBa/lMSsPIHkVcs0nrA82q0TPFIBqJ7SFJA6TwZmakuW7mOyPx
vqb6QfUQlBmKjgE2xi/e3rSEHdZgGo5xa8Ty3HVakNnuZzeKLuzgQiEnWY+C4YjbUpd0oaEVWP4Q
+oSko57JNWVSMj3SwF1szgn+Z8c52V61941m7SfUriQNyZM95O5KTdpHr7K7IWHUrSXfKSlfPBZS
66zmnsmo3/baLNxATQbRgoZ+ADLJDFQ5AVROZwUAlY6SBUHi/zA8ziY3TndTnNw7E4BZYxCE9mj6
zmD6zZhY/QRRyyXRYvbOSXm8hRdPeU8AamXcV2hddnT89dFPKNEYRFPh8r4MtMqv1wOZuIpWO2zR
lG3Z2WHfGZxd68WbSteuda8zbUGLQQWj7+LIcDZp05HOZHyYPQ8OyW230O2j3dikRepJwdqi4+nL
Dbg44ezA8h1su90VVso8J12cp7LxuwoGrVdfJ7Oy9zMTng/USvOdisrq00bWy15gkjcEpiArtncK
1DB+i83olgwUmFV6ZER0P86jT1AmvDVMmuPkPOU16nsQaUV9B+A6ZzGIlRE4u7CaPecOwwOj3xhJ
8q2Y9Sb07fbqswBfCSf90uf8VAl3M6UFaO9suRMaLE+CoFet59TnhXHBt6aOyisZh5LHM/XupYUH
UusRuoS511hQp2WebusO0hC9pfpM9aHkEacGRomjinYTCVwalSiXA7lyqUsDM1GA1E6zHaQVX1BV
6o9xbFpEIBPkUC4VBHIGJP73WqQaqxsG14p4liOBAMk6p/FaI+JoNkRUJ7cyQ6yXrk9OGcyUc4wv
YFWP8EEDy27mMCpr9WOGTxzOturWbs9nRKCFtn9aSGoFW2QcRqwyZ9dN9AeE/24Woo9Z9tGCgCig
so+SMOvx9gQy6bv9sDj9N1iu+d5xIT2lfrOEumzXkV3T/GuUlDX5HGFVzOOJK9ptPN7HxkZLl3IK
J77bXUedgx7KUEPKgU2+32ZBcyPBrBM4pttJcZnNyTtFmut1oayF+jnJJi7o53hkfFLUnpcBQXWI
YZVpkS4097VPm3HdZnW1U8ZMe71kvrkvGn84toraapNGGm8iOy6xCy2tJU6NHKmbBngZc0QcsNF7
yQeoeu27JmYGLbHqsQ4RL7uPCJTf2PxxJZW23/AS9fxPOU38tCxdzkhHlg2bWrcMmLoZ71Mhpntr
QXAfIV0l1OY2800jpCez09VHySBol03Fu9eMy5MQWrU1fboM3lfRaZkb2BXUM1dmGPM+rSbi14WS
a0JJmTLYtbV3zD5+GJliXeJ+ykCHM4JCplPZiF0qa7zQ67CWg2qkbmkYiVr2ou8kE3We/m8K8vW5
nfvpalea/+CZNOyhDj3rzmS2s0ZqMyN2S/3kvfNjdWcRCXEZRWUdBbl5774fqfmQERyd7iqq4hMz
9jYKdBdi9rtL9kC4DBNVZQVF8afUanNbSy2aNrJkD7jzpBTTTZM9MBSRM+vH8piX8NpJJ9MAMWbd
Qms19jXbcmOyrxwgDjOarPHO2OCSeJdDcpYo6dhmQzF2jI3B/GK7WFr0oNfaQ8T+vgw0j2MxEmVx
WJC0vSza0L56zHLXTS56uByD3Dd1Nt2REmNuDe+j8Bp767Qi9oOhE6DWF7NYTYZZrxdCnQBcd0l8
32YDYjQf4WEdVKrI8HTlrO7H2LzOXeJUW572SJ6sAc9KOCYTs3ZvHB2M8uXgkz4QLcfmt/i+vleN
CB2PiczGa7ur4cCNwb4Z33m0kSrQNW1eD0XjQklO/fw7/11tfqU6ozxriCu1VUU5M+TwZTcRipYj
cNDH7kmahgsIE7ThS09z9do47shww53HQ2/104kpG96AytZP1TxFH73W2oxEmJ+HVbnMKy8W0Z0i
gWRdZUzxmVRTReip/CysPntAt1wPt+rbO5JmZb01E6z6wSoAnpVYi8jVsHamt9joRafppW3iR0Ay
8X0qB7kRiWLiyfnpviMYkONmxMHARrB0CZ5zSv2qqaXXHmc1umd3dN+tvNF/9MyKg6Qd2fTZFhsU
pAD0a8ryEXq5hb/PJqeOriIvnacF5PFzwUvJaUFVoxt5Zl/pPw4JrgwEmUyF6/m25kOipCUTp8JU
pjBE2wkxhA/q6WHuKu01sWaCIvKqDWyvu02poCqtCtOZX7ncxWm0fAZ6mhZlR53GN8xnxjilgx9z
6LL4hGA1imm1LPNdjz3/dWHNgBaq2MS3HH85uJL0Hdd+7f3CvUeiobtQZ7mmgY5GYp1M3fhUpKN9
GFC8rDOnopchNSdP2dunTyY658Bv2Nkmt5RkN+aipinrobboUmQH2JNWbpORtBTR+re+Z15yY2iP
c5ZH960xtk9zLJmG5l1xF8Wzzh7PyOhpp3qpmB0hjXFs8gCCMWNFkIrBO9eZkcfcuJVJ1G+Joy1c
8h69p+R+uVOW6tSOHKExCxy9GK7LTE4ppMHaupsXyN4B9oBxVejuItZlXdNtYI9uaRYm60Sf161l
U94z2vbzIMcdFfi9kQXVLSk/aOfI5Oxjg+KqZvwWaZSGbjwNl2q27MCJnPpiV6gItdK2c/IzxeyR
4la7TwMGROzVLrBBtCuy/nTGxa3WuNgiPKEt81ZN5h2edtGUAZkhHXYrMqs2Rl5lr7OnfBnE6FXu
0FUOn3YmjPs0F+ytMsT8G4cb5g0ZHas20/bkWnoZHT+r3+JiWL3TguNQZDFzi22XGo2Aofnx2W01
IpHSqTzM3ah+OiyogrFyl6th6+3Jmky516lO18SF4Zr5TSz2/6SZe6oK/vpHwdz/R7BucUtj/O96
ueun+vz6kf8uzm//opy7/Zu/a/OF8R8yqnzcF+KWi3/LI/hdmy8AdRPshiaedTnUM7RrvyvnhPsf
wSlPdB4pT7c0YORuv2vzhf2fW+QL5j1MSThUiLz/H9PC9X/bWBAb/tfIh1/Con/XzVkgPf8qydcw
N1ZZNLQHpELnNCtCIyoOWaefM+Twy+QywNDeeK+dJ5tYRsW43TfQxZpyB2e2D0az/kJMjujd3P3p
Gv7+Cf9MFfzNzfuH/+b/fKJf85NuXuZqdOf2kNb6wdMaiZGkZsXmF+XRQ1HdV8oLkOmtNXPuTp6d
euwkWz0olv4709SXxkPpPlnLQQzi03KJSBOa567c1mB1XLjFRpT5E8scl8CumQN5STmDKrZPSPjQ
HTH4iAr9QHbdu2Uuh2WpnpYiPfPJX+alley/1Lgr81buCqXZ68WDO0h5LtnMLD/Ibt7fYqzTRV71
qnpCifbUFKTC3zIF4zZGy2ynb+aYJGGjia9R6S+in5xtmeuPs13JgKkcP6lzLsvybwmAv2XS/d0F
5cb7s0UbtIujdc00HPwUCdLQeGGPXyyUsYfIESFHjRrDQfgNMTxIovo01+l7Vbp75pYWEie5Glqk
MKwxt3lU7Qrp/FA2ncXwwfoetPV07VBYr7wMkLlXjsV+lDVTQwNhn58aw1rNhSS/fughd095uDTI
onPLeWJ+z17XHe6bxv0X++Mv3q0/7p2bOvRPbnSG3PqAlHM4zPCBWfodVZkiITLvuMg71ty8k8mb
DWM7cl8jk/t3dsd3tCTpelgoUe2uYWvFRKaWjxQ3W7w0X73XRQi/DRaAMn8zK4P6tDbL+3iW116y
uPzn2974q0fmj4/+iwk4oz+f2Xc2BxXJ3bww27IPiU5QqjetCGjY6lb04LGckgzNGUm8D47+4mQd
SyU4CgrMHAbEkHCzNBANG4uRmzZglnPyzZZxQvUgp/Hxnz/qL87IPz7qzWv2p6scl3VsZ26sDj2j
AJGUq1L662yIyBRle0l79aVsbh9iEHMzfVwUkWdRLPUdFVeoqvoEsnFhGun+i2Pvrxa3Pz7OL0Y9
h6pB2DbiFs/sgz4B1tDzZP3+WvuvJ+QvhvY/fvztC/vTb1vGPvsrXakDArUTw8QTu7ExaJylW9m3
4cXgll0YYw3H2CK29BO8zeMELZ5RPMqC+XKqx5foJhVpWxWQP7c17Zhdc56863n2KIx2V6Xuj3/+
bv5WBm25uvHXD+tmmZrmqlKHqUQgJX/4hQoyqlCbiW+Ojf6f/5RffJp/XJNfjFw25x++n745iGrc
3wZzTlNwfeQW6WBg3eomVZ97tmw+CX3//Gf+RqT7u2PslzdVVMq2nPKyQUy2PFoz6oAMBZNvxVh6
RudnBs59peZJe85IqUzmdJc6NtMJDbI8dR83RsfIb2D2mEv9LW0YALZq+OYjBwwKb1YhyUz/Rkn+
ezW6RXD9X78Gx541J5q9+tCNw3udzAbr69uyz0Io5lkkOidNvnWk/2wYLdq7ZQo9q3hVRsxEVaKo
4/WynvXureg1uAgMCgU1rR/hPUUcEzvHcUq+msR4GG+DAmoOPBZCW7eF/i8hAf/lNIK98ddfYPHa
Zowtszksv5l5EJu2eJcN03nSF+MVIQNT9n5bWFk4SLWaa2fT0/v2tnZhqX435wlCLudeQ+q7GP0D
zulj0bpfHLS7iLSuAMWy/i8H52/w9//7vnB+Nf2XJQvvIvKbQ9pqSAx6wzst3S20izbjTKi/s5b0
nGE8IVBFNFbTSGQPFfagiy2kExQ3bQ/CSgZMEkJ4wZDbxk4clDj1WUi17S43UL+O6Quz9Oe5Mj/A
wrBDzvIt041Pnc6dSiQB5gKCGO3gfPQKbDyObT2ZZf8vv+Qv8XH/88A5/i9vh6i5yXUsAbMMJaxT
JkfHIffM8X8MttiRDnTO1Btf19FewB2p7shIZVPmhFH988Pn3B7sv7vIvxz5pdep3uDORGF7o4su
cxEOBUUParb4WlNS+BbmJ6YeItT08VtmWl+1xpw26V0iLHxTbR16KNL2mczObEr9/vtU0OJMtujp
r2EJWrAIZFirJg2IcChWCHvv6zqzdpMMXTDhZq2ORT4cLa1kxVTG46qMPfsGOPc3QB5PZLIDMNDk
Lo+Mz8XQPEqzoQqbArG40KimaJ2fFy8nUR1pOy8l1gGN/lApY9wMsfqwI3ZEjR1dCWBmiV5p56Hs
nrPcfY3N7J1cFxTmOWItae7qWK6nkZUM9oH3f77Axu0U+7sL/MtLzNXhoDmD0R/0iYK2lc1TO6Dg
qgcmPoi8mOTEBn2jMiuGvp0Z5GNprB0OxRVv4mzjUYqErKU//ZgRVVLfuv9IMqJlu6fGqWPMTyH8
z5/1txjgv/usv7wRcWrIZjD74cDm/ayGO3c4m+hcMOAy6sRhYfX2gc07mUAu4bTUBZ6IGSJgAvAp
GECfbaeCPXm8YDZQl2x6X2R+52retmHOU3vNrobrNGKDa11rpxZzm1uS3zUiN0RR4oCMb/p1Vn0w
Bt0VpiEAu6mHzHEZTbPoZhU5R2LNdil3Tpy9DE6wl32fDHcjHTQObNr/+Tr81+/sl5dthMEvicdB
HWzNt7ZMv/OnrGRz3QmV7IWnXAy32A8qfVrCijkndyaexMXf9sJePhNNyZ1FkjQKpTJft3oDpKfB
qiAMMnZNYs12wMT+Dcz2X8oY59doRQ3IgU5qZ3dIcWEaYQXyZ5846XwXgUWkVvYuyIHGVXV7ABE0
u6GFTiqUfnWyHCFxjiQFWBA7Tq4eC8THsfDYphLufeeDlWOXXnXYpHXsHXWWrp32X+qZm0X+b5+L
X976JGtXN7NWdWDo2xEH1rOT7jJnl7UoCwe/XtZmDERMmSm6Nwt15lCUHtISpHKFbE6Yox/cJkIy
Ou9sgWCxtqmZa9yN66mHSzboEXJlrO+hWaT/i7ozaY6USbf0L6KM2WEbxDwoNEupDaZMKZnBAQcc
fv19oqq7b92srv6sr/WmF7X6rDKVocDx97znPEdtSnqTtz5RtpVt50R9BZzgthCa5RSmjjC5V01F
92liu3vCKcXeYeG4ag3CzmXKf2gtwhTYk+eVVGQZSLI+ejGXvtutMe7Lhirffj/O5Y+gS++ziYoT
MCEXnqJDG7MUNuoNwVg8s2JI5SZxzDpysJAe4rkoeI5ut3qz1rt+9N9UcXP2iYawN77GyC5LHINT
8FcYzH/3bQn+uMBYbeEPDK+SfKri85IME30/Sd57VaxvsmMSJQninWiGb+2S8VEGfdeW7uUmrIdp
0zi9t2kb683qvWOxOA9j7mAxSFumE8e7ans8uzVmkZqKwP/z0/hvphLaHP7rlaWZZO2KXJbHogje
0lF9KM3vwDOnhPRxei9C/822BS1s6VXjb9uVpFSozTXYxtT4y1o7u+8r63POs8f/5k/0xzQKsi5J
tahRMloru1ozbqMoG231FDv1PjV8UiY2JUA2+dhNSovXmpTdtC9b49i5TSp2HDDYehc0o0sSk/Lv
qCL5i+fq3+g+/p8d3vY4C9UrUx6TdJl44Fsohk6f7JzS9zZcovShqJ2VMPyrShibl1BB0aZJYSMq
a8TDrW/rn8bcGtNgoydQxS35Iv7FG+bfzBd+8Md1w8JhFsgB12rtFgd8vrupSQg6BxfBstvnUQ+G
Zet5QVRZ6cN/87f1xxu4wpZo2SUbizizdqqgeLTyUsLRwQn/3Tp2zV0fhuvWE4RN8BPk8Qt1icTw
5xYFBQv24uAIT9VfwJ3/YPH/rxvfnw2a/NK9qbUs+FHj+OLkpR85asRqV+j7ONdMdT06ilfU32xz
TzWnhAPBwWXqp68Inqmj8EzMVvKryVzMCl3+6QfGX1Ai/+C1/+fP9q8vPlMOhh6OQ4o9Aw0n+Yi5
M/+2Zis8drQP7m1swTfYwTbLxlOBGlb2/YfpNecuQw0Ygcbtx4CIH4pBduR2OT2oxM/WjlU+ehC9
Fz//IQQDHYFLzGnqL4Br/+6N/WfPcVwaFMKpYDha7fjiqTDAxKVXWhkBWIfqh1WojynhBcE+hi2U
wpJbsgSXbBi8Ib2rWFP2sG244AAISBa+73wINh6i7DupudX+xTfxdsj+b+5XwR/vPF9Sb0uMZjja
Fo7+kBosq9UFuRcwmO3A9NQkV5/Bd9UthHBcKCYNrztYvvxkFT8eJ+zzEvDCauM30XE5G6Y1/DW1
+/vP9/9a6P//KRlP2cU//Y7+Bc3z/JlnRdarz/9C9Pn7/+kfIr/w/gZ+LkTfB2UMOfkmTP5D5PfF
38jFw9kLiHoTdw85Xv4ngMf6G7l4qD2YJHxeQ7c31/8Q+R3/b76wLPgw8HWhSpr+/43I/8fbnCne
5Se4rRVBEIHW+hNa2oylLeaWCyilT/160C7RlliU7+U8ui/ilmnYxwEX566NIVN4SEkbJzcNCjX7
ptobZhamVBZhHVr1pm1GtT3FRyslzkgeKv1KbKXJEBGulv4UPs/luKxNloTZ9p8+8/t/PAD/vBmw
7b/LWP/5ZPAPAXcPAZQuOyhCpvsvz7HdsuDLtbWzJ1HsLXBZL3yAYjhpgbN9G5sLPWPES+Y1aztF
NYeMT7Nf1xvNnf1XTzYS0IvpPODTJY6oQ/EapkuCpTIgmVDVk9PdrrrB1rWz5IFIqk0VtTM+BAVL
CFQOr6O/T3FDxyajx3sr0P7POJ7ydV5mjDCJjs8gPatbtsgnRd2zUUi7n76r1V4zQG4JVgefurRR
jw28X1xkWxhqne95FDGRkMyPIWk1Q8+6WAWFrsktedgUejd7GlXsYD8Kst+q6csbcK+yut08JV0D
r524oqsaUAIoxGdJwAojEXkCAhh+vSLrJ69Orn0ksEG2v9BG5FPRYG1bD1ab/mqKOnxv86TeQMZR
66Bny0/ihql/lYDWYOaNWRivJUZE9JCxf3fplMu3RbmQIXGNHKkzibnisDVivTBhvHnFQkrUcSYA
tKoEdnZBfusSNAS0RB8jugOL2ieDla5pOuGa2c3GvmiK/H4OoJfG2GC3lWnmv5ntjU09pPFdEOcd
Vs7EHs7eIOyLrfB/wbXXFyuM5XOJE4SmUrPbF3FR3E8QH9bwSeotFZAYiaZJ/1BeRv3vrMfqSxe6
fAeTa51mk+wcxt9xO+dO++pC+t5i6E5eVJwba5ktVMDNZiBWNGfB0WWXh4Wuk+1X6E8e7uNOETVO
GF6NBLvqAvlsXRrYCNB+u6NB7+mdHPpmN5ex5urCIJ/JrP9UQbgmBHIXmt2GfAjJG9Jwe2hW/cEP
zPZBSbKNNWf/usKa5JUy+eLwMY6laIqoXaxkm9amOtUG1copyc5DXpfWKzVn+AgaR+2ajKtaXprV
R+Eq8QCzev5d/R0Z4BZzRrNjWi9Rn9EYXAC6QUKcx/NC184A+cecMdQoUm9LkOBhVCEhPMdTjFtO
XG2rOsH6vcwH+My/lDPG5y6RzZoH42fLc7zyK7Y/jiOZIkeWXpYx33u+EXw7AWymvIswujQbb9Rb
BBdwXMgd1wRroqQDD1VmyO+nABaTr2vvdMu2otN1N2vgUSXWo+zhP2fV8uU37mEguCsbOZzzEEJW
TZHakgBSKmwsvnM7vk22hWpg/+pKchaOmXwb1lMrjbtFBJuqJPNGDdqDLrPXRs3Pnd9x+XOejSR9
otP90U7bfT54qxBHTkDKzR+yi4POH8fommmepNhYeZjAlG1IrT7XdfcJ6fm1EwhbgmefZmFvReMb
e7OXOfRwa40/Mdg9p4X9MaezuviG31yNLowJpCrnvrcxyALKZdmp9Z2kFriY/SOBbIIF1h4GMLLV
d+W4Ofszgyiv5cMEx2i89F3kl/2zGdYbDiisOzj/loEMnSuDs8rKGEtV9+zeTIYh2pYJ5H7qV8ni
7c0Wryx7Pz5UUq0khRz6GZ1fQIap/ZW+ugxOmh7Kpir2dVA/uwW925325F6lefvLIZ66zquk2Gr8
oEUxX0EKvBt5GnwboWPsyUEd82l6nrwM3ICnmifMYdC7yuTN1ugMPSQtCqiYj9PjSGu3m79NYECI
Ng0bBJMlKjg/y8IEnvHhjcwjs8PcWRANstvHvHKIzIec9mS656nsNlRyMfBVL+QknlNciFn6nAMj
5OCrv+KCPx80LJd1O74oMaxcbMVRPkyPosK65lfUfrLNanknBl52JLO8ZgL+WBrzSn7gIiT1VcF4
hixrXEZ/GjdzJh/45QJUDPbp6MgtUex0I9P+US2avJW4+fn7jX0rjjRUv5ri5WC42aXtvI1H+Y6X
BTTthjpdDe1yZ3NSTQT17SXgut4IFs0xJ5ufvSeZ/25LeXFDfldZ57zlihKIsH4Y0upadNaDNYT5
2gzyY+crPMxGeCbamEZVPHIVlDPfQJ2tzDy75o5x5aF+Mnq5ygR/WuL7QFPAkdwCSKx8se3pOqJx
kijGSIAhQCTNpLxO40jcafghp/ouhjsFEvlTOVk0zQRZ4jQUu9nMTiwNDCLuPZxk72IxX/J19R+T
YTiVYGIICEdDbrx6Tn22JshQKUvAtBofitv+3WrKtSkoEU+ZM5PGYYk84cJdwHzjY7QEK+NYbfB3
7ZX3YitS0aUhOjT3Idx4XYsXLQnjPcLbWVceEDs/37nym+crXesEcX5xtDjFaqgjL8kLUlCVdbYQ
vMCPmVDua/2cSsqTbohBtWoI/t0jaGlu0b5xrH33sfSWhOWAa65Uzd+25M4MaqxEfS3Iu3MC01OI
tSZiJccJpIJ9jnGJ3z+cbs1Fg01ufQMQst/pByCGzqdkz4xgBbOD0J4fheEsojbD4QU16yKS2eCL
gzGpRxLYjkWbPAEbTToyPHr5HMXwGDdkv28+AadyXrUoMatiZH4JwPUVQbkdCT6RazoGLp9U6W36
MN9Wvh0Sh9OXwDmr9jUgtM46nF9Tb2T3lXl7pm3SUvOdm6A01darMMQLFH5MlQSbMYP9sKsU6n6M
3uxVLJqFrqurKolyTU7/IfzuftGMSvUMv63zj8nCG2mx9sJSr0Ebg2pI8s+hWzi17GB74+u0N11Y
iGKEyg7HsfMw2+Hk+hpr8dLMxFulB4yil+VPAWcpVPRUZhXtyL3SB/J5BO/zlutWUj4BLTsQyNvX
LSpOIZ/SPH1hR3mKWQnNWNdXKd5p4ZV3dfc0mOx0dE7RY8iFRQOUq5/ndkCaaogSLk64S6f0WHiI
VX7FWilwqHyJvRd+4h8h+uMYk5zqzG0xkdVeRvNdE84usuY4F+o3yctLqNjiu9Uu7MIfGjlJGgD1
ZLCxcs/bsQl+dBo4kSCX3CiVGczGsl817kia1xDHhA2SBUy6rybOKsU3fzaqmBizuW/TmAX6YkXS
TNeL1uuEZEnYVBjfRX3udQzxx4iXSPJFXbnTIdNpu2lzVNCADMLICea3+N7QTxZEy+7eduufnan4
bbl1tktkN6yNvEX2nDWrL/2UdCi73PEhfJg+KwZ5KgyTlY5vvyYePTj5kD3m0APWWTDJvRkTHevh
wI2sMlb2NO5H00ZLzlogglXDvXkxVTQSw9k1Vv6iaf3EdtJth8HaMOxurN4sdwG+tii/JZ6NIIHE
11v2PqssGdncvTfVnL4rS+7Icx+Nsn7AHixw1Dj82Up8hB0qZafTtT8T+03Aw0QG14v16GftFhg2
H3KW/Cxu0Vj6UMsVXY2bsG1N4q3mKwzHh3jBeA8pZt2INrz13vDZt/G3lh6F1PNDk00dMoEwdqWR
b+vZ5gPWnIn5moXhJp3rd2Ch2XFyuIDz3TpZIDVeIY8m+yQJDnFGMHjsuq0pA5cI/43RgWISss9L
6u61MIZ7KexXeuX2SVxjUO44OWwymrcvpV9Upza9xftDgXpJHxAdRIcZWw94IvNi3BAfTiU/bM3d
ltEsxPJPyqMp2ZUhHVWrBidtlDQBDqO4e1hU9pqrdG9yUOP/ijy/jTJ1c+6ItzY2ab6pRmeX2vAU
y8bc97p4EQsbUkfqTQGkhruVevXL+eLaf3dC7LE1v/ngWKsbYGgI91mrXyayEhBTdg1xt9k/JUmf
b8d+dlnCLqdl1KfMMb/bPhgpMUT5gRhmx+qH03PNCRc6dhyiPiQcCeS0497pvf5TDvEtEqc3xI39
aOjmj7pl0Tvlyyc/62cAfx0jGEAySoTwjFfsqw18GPX4M6jKB2dOz13vaSiGlbPGHIAnUntYkOkA
4rMRdnY0KImPg+SgcOdnGHjrvN31FdWWPVK82ybPNVCvnfQyDXamwKHftavJnS9YjSUioIVmz4u9
yAB8VByuFEP2zmOQUHYrfHIe2bId8iF1N37BsWN2Pgc9DttCDaRB8/XiOb8tMySbNp5znW58e342
TH/etELt4MK9dk73WBYt93qO3AE6yNCDhnUNtZ2QJHcDbAEcNzDG1mBigev7fghnNOS5XtFWx8BY
Be+hqPqDhd10V6K6bRscLAekKx8X1pBvOi26MoobSx+gl1BDluKXI7KS7FS/ON9SefZb0KT4X6xJ
LPu6Sfb4gFacIUu6yrW2VpY242veuwXe4Kbt2Fv2JthQ8s6/aB933ungAH7ANaNGJiDWcc9EZZG7
0C1TbI+7OCprKrCjKvCcZ3Z5jHNEJFHBtOV8F0wanBnZLYieF93vyR9u80Q6Obdx3YJOY7QbEF0W
teZtZ1x1N5ZfzRQ3p5Et0t7AT4tPKZ8Ok1qGfbso406wBQKzVRf9Sse6fEQ4cbax0Fwbm7b23zM7
GCOv8I1kVVmAQ32yLds67AVhr6D98jjrz0CnatJMIT4Bv2vHX/YSz8dAFfKdCBw8vnIJscnfaLOY
PcciSgU4HTFZ9d7GtPKUgwjeZqHh7AcTGcXWi5ojEMCFsXIM9mx78C0ZB1rImr2tGv0b07dxrWIq
b2wRH7We2beEdbUbwdrwAg1nvQrGmUs5Aj/3s8HV99wsgPx2TereJcaCR4oRxgP+lXFw+dyTWalR
vW35aq/gzL9OuBM/QXfTH5lV30sdiifK39TG7guaijHg3ynHOZRp8Rpk7KZblZk73ffSiNqgsTdO
kzYXg1DUjk1twLDVjLu8p8dosIxwP3kGBu+h8Y0n0nAijHA3TJHFnDmvkjr0joRj7XQXC6d7yUCp
f2MeHD9yXzuHzqvGLZlXbs8Q2y7LUBkXMx54K8aTOqah1WwT0MoY1vkb9Qj6puRwbxnEZq5uC6EJ
ZGdBuKUX+QHVtD+FQ6K3M0Vdh27CG0RKWIPmjWPAw17z1ibV9On36q2n4VcBpUoYq3Z153h45BGs
f5rgdROmpzAtGJwGsvmuGYfRXHQ3TtJYIpq4Q/7LTQmNuaRjSCY53B9NQbVcDqh7lTt5fO+bwxKh
Qcjj2I/tpb0Bm6n6vPJj6+fcr/1dZ6l2KxIShL3v3bUOY12D53WqbH2n6gEnY2FMYt8nBHIbf7qB
CPrlJ4G8EqCKlb43o6V3vGzKh3ZM4h+57YGVTbjs8z/7sSdhdGmHcWZ0zkX6EnKS7Ls5I2Gs/BY4
IHrhvHLnXjCGCe9OF9ONORbjMvBttDRKgEhb2dS1NxRkfQPvz38wTQRfQyLnLV7M+NxIgMbsw+a3
YraT53gSet2Qfby6ago2aWBmG+mofuOOBeBs+wbLAyzYcsVJimNcV9nVFGQdmD37bdfp/M0NVX1P
brG6CqBZUebm5tWl+eah6KeRKvll+SgsXno+xIOH1ArmnV1Y88kdw+EaNvPywasC/78X1AA+G3fY
TGlBvhlOcXaRI0W4K39p6i+afLlNcn09y7Ct771QulHdO/ZLa3Grw5MhT9Rvzc+m6HnhMPSRKQ5r
ksbjYkiyDa69XbL4FsDuxxODS3YIhfSvoZ/KtV1iTgNrAJtmMe1nWaclCceGGgmTGK2vw3w/zAH0
L9xqTaRMS34aPNcQqAxz01vY+RLBH60aFUflGMcRJTMVgQLSPpXVOBvLM2KiwOoqp+rJbwWMqnjU
XHe4X9gZgk43VO7TItjI2F6KVkrTBkMyvl+sg4t6T5dlWIVjmJ26Bi+M1KZ7tOIh2BiYrhkhA+5i
qJaz9RwbZthykdbW3pqC4d4wRfia6M47x7boUqg3kCupFAyIhxKoJ3HUiEtWeEgoFAXpH7Wu+3Y7
JskPp8oq7v5WZZwXq5jLqK6bFMozz+9TYOP6Jm7krNVU1TDFYkuMx2JIJs19p1bPFZiclywuexco
TFheW4LhYKaz21hImmY16RZlAIzfg2tbAcoC/x0WwBxsfNJmJzF53uO4aPlRogC+2lZ7sDHjLDfk
n8Mvcc97Ep95WVw8TA/Ehq0cszYb0HVYyopXiWGf0buth5A2mC2YxBuvqZ2vy0CIlRSjwVDq9cM2
nBS6rtFMkbI7l2xqCwQfnsnWH2KmxrAJOhiXVX1x4ZSjJHCv8dgzdqvxllTbj75xoMn9NiKYxJBS
GW+LETi0mIOcJ0KZz6PTfRdg3WBRyOxXSnnQroG717AfRzstflKk5Wz8ZaxR1yh50wvfxM2gmV+O
MgD442e+MvF+LHgrA7CcDA5ov3Lblpl+FWFFfgdzUXNBT+l4ZKBfX4h5Ma9moE9uuf3Q+AjKpPns
4Vr8BIjXSZwNZbcHyAcjDPwRLE3qNbJ9WpThc1kZBBi16LN7GF9wZV2BU2fdEd3H3zAPTIXYneKD
G1aceQQ9JQNDlgwb5muHb4WedpMxe/dpbgfPAmmTV5QDRZ2uRntLYgt9Jy1CYDdI5fm+G5PwlVo7
sVGlY20XtHgfP1qrOYFgnB4XuPJcmMHuUxs2QGPZjIhBpwns3l4PpSZ+VRPfhgD7Ed/ilq4xDruy
suqju+SeDeCHupjbG6f6SqyhP+jaiq+TzN1Xg8vPlQA5ibSMPz+qQGQf+gZs7sqS0nnpW7TpLWHW
7FmWNJ1MaQaQq1pyPypv38Eyh5wCxWCHc9491K3L+wNUVwf1rBw3bKRIV9XpPF+7RRqXrPb1r8RJ
bTSxpXnKtGyCdakT+44Crek+mSvK6yZBV3ZSFazvyxKauQ4NmIqOXaSAhELjYJrl8GLPyjjMmiNu
FSDVvkMY+ErGW4x7aEKU6TnfyGntnw3Djqx8XAdjfY9rVe6NxKS8u1kYVSwJ+XzYJ9plp2E1RoG8
H5My8aU4udosaxScrDu3nWWf4qGHamZY2Er4TjQRfEMw59g7VxyJX/R/IXc3lnNxPN0997KVL01i
IkuxNCWwoZD6ImFkxoZ1brAJhoqYgsJyfp1ELBDw0tHe1lOz7Dob72/ocnerO49nFUjBekR4fmFg
jE+jPzYnhtdua9dKPk2hYR112dqEFijieUCaa46OdG4wCGid8BwZlshnMiumRPOtvuJbAeJ9k8pW
PCVNnDBPGNnwLGE0vwE76ndGUTcvXQipY+egJn/GrH2NSzN5orp4aSWWaKrz97Kba1C9bbdOS5Zc
K1An4e2iEoAq6frC23TZYOMp7xP9Ogytf2VqserLbHu2s8ZCshSbRRKCrSBLAULNuuYasL4XKwez
GjdFo+l+9CC4frVtUKIO1Gl6ymSvXu3cCB6GMkFu7mX9a8ll/buye7nlSjO8TBWhyJIM3Y+xH7Jx
JXCGPvWp3+y1U4lDm1iIu+RMjEttJ+W1L4fhLnYb49DD9YrKjMh547XOuR1AmnYmYfaiNOUV4Yov
lArtzyzI7XpHRofLog0OY1MkOCFQ2np4Yxlp7wQuGND5xt0wclbbxABMmHEYnQruTi98Lb7wLHPB
QLDaEWZVj4YK1fPSj+g52jXkQ8UJQ/6eimyerSqtH4KQTYaJGIqTlTv42HTjhr1C/cViot1N9VwB
siutGYOMwSPTt0MIer6bqjNZUEUKcXjoBgQ1rBvls0qluXHr0D6yeOxnUMNOuRE9v/K0GIifiqTb
udhXKRmYi37tqST56U2BXW7sjBIxa2w3g48QBT6s+8Xv1WHKk+pbTHDKAEeY936olztFpcvWSukh
E7M/XOrJZB5zRY/Z3Sw97nxtw6Vs6u5jiM/3ubk8h1n43OWxfqyErDaeQWPEih8ViiHurXabNN7y
UpJho+xYTBOFiUQruKNPbtCt7DEwDsvCztXoYdxZTQDlIujQIzrRAc+l3qTKgv6Ds2XCNzgvFzNn
X5kyKp2z2l1eEoLNKyV8+VGknc1rzfSjibXizxLO+XMd918UNSL8Nmm8lag0Z9tlLbcyW6ccI34T
SwQnaDxZLvHHMdfO5zwkdLoE+gg/a+CN3gxkLMa+PSBy63u/DgDslj2iYoQ0WJTM7Hl1jhnaFl+X
97lncvC4lTyRGJUT+4ZacRcw5C+j9scXDh/0E6beHdMatzR7Oc0W2EQ6dSFm1s4XGJiSdmo8ZSxc
CqerInbm2d7hFbSFeJEXKzo0gBKSDPn2Bdqk3bD8o2t73jIxT5dugR2WzzH+uQp8je7sUylyoDW9
/+a4ndhDcHW2M1l87IKt5AaduXTNO+DVIuGZ1R1MBCQgzMpl1vq/Et/8LII0fQ0bpDQqH9mGmGrn
VSiDjG7YYYtQXHjg3hpoCjVZg9mNGkOzzvL5ZSOnz0hMC1e5QDrmOmuD1yREKU2KBfysygEQDwfH
pN2tmOrLVFprVgrG49h3zgnMOE46ZUyrlJLTlTlYV9nL+a3OWdHo4JafCvhnC/awt0pIPuqh24lu
8p+0nRyk4yB/hs7CcItZNs3XtqhekhhKdrkEh9ydzQN3i+Ps6A/gZrefvQQEmOTBlTaLuymvN8jA
Z6cxP0BAnYLWXGmwQtoKH0nBPoAiuiz5UvFROABpwhg+aydeLWchDFaPcZQEwIeMzj/k3Gf9lTlp
8y2sUEwHw0VBUo+T38rV6BnmtjP0M0MLSgGVzv7Ezby8wZgXFOzjks+klm2/G6cVFAv3Z6YnimqB
wIvI0Fmz612vKldNTsnNFnltPmrD6dZw1+TbxNG3WwB5RksWOG9hhg8Jc14csda7qVdyelQ80hUg
DI/FKiw/9PG+cGiImfPnfg7CG+wuzs/an3Bba5J4JO7ZLAdB9cHenNm87PGsO4T1UD1Y6mv3zmRG
3alylvuQ+W+gSsn+nUvNP8IELr1qFq6OkwPWBZ9/+VDwqiNpQLx51YXUvVh+vNyNnIU7LaojL6zx
LR8oHOzZ7q+BCbMdYMI/2DqNX83W54I7hSwjlesyfBRAf240fh6xMAAdaRHv2VbgEuRDQgxy2lP+
AMOv7Qo+pIZ93VRZu5xmlY12QvLx/m3lG1nJpFCsTdW93HpFIsAGBSjSfj4zdbobSRgqAoRHON9I
p+E9ZCX5VTQpktvcJurDJHX5WMaOZg0FnsFZqvmEulybaw+w64HS9YzUqKbuGzKChcXe68+8qqeX
0ui7M0Cl4dM3hh7ZkMtFCOVU9V9Ao/RR5376RjVYf9KzgI0Rzpl3CNlf72rTpU+gx+2RRGMGglqW
Jqb5uhkaQhVTwPt2ycpyiEwuGwg182Q9IeeNL0MNv4YBvfKdTe+G9XnWwDs2kBjs+NjC2GsjA0N2
tcUaAC87Z7/7VAZjfgxgT+OcnAp8BIUB9qcYWFRp65F1ZIssUS87rqLxCfy3Af/LTapjbGayjMYQ
y2UZM7Zl1Wxnm6Jwg1cK4Jma2HM2PDEgP17LxYeo1HAQA6moHyxtWd5qUjaTwRJaF+6JLoUHs0Gh
TEIPEPONyb0sNecu3FYQ8DYIws3GnW4ljmVod2tYVuJoEqzHlY7m5aVJTswgjk+Zh5mIXD6rLabk
bFYuL1jT3PlxIX7bXZHdgwwEwMi84VydgQcwIr488H30y5OoLbzjiWqvueQEZI83wqcvDRoXMjvi
jc2/j10ljgL+ednkjg9jXLOcTpPWoHl6mp9rb2igQN3ymRg1VoS21XbxvfjOtGK5j9OH1G4+nDp7
81ofdSNIA/Jv5vhUWUuzN7myvrtLY9+XNpht7l7jR5+CGlVFbpxl3ZNLLczGx2wdlveLSrOnuR/k
wxgsP+0MIRBM3CwRsQrPdCHOzKUDUoLOwVUFroUrEjlmmPGFf9+6ZBBEdoN4JI4If02ZVx7yuRnZ
qbsWiwsOMaM1jd/44fvIpBDhtfL1vOU8cA4JfCySUBVB7xK/NitXy7+EfZNiayBXK4eKkUV21k9p
xCQdRg+EL3sI2krG+m6u2uDA+jHZJqL+mcbyqYzNBgo3cyKKLX9HW0AWHqyGD2CAACXBPAF1I/TQ
WeHvHgbEc26nGIqD7NuRbX8Cu15uGOXnS1Bl+RUlOnhmHW8+psEwPMxsii4wdpFU6QVjX8K2bZWa
RfjkGKJ1V4PIw89yuQEn2wwCXqgq/0HbNeIVILUuwuTPQCmCGTv2VAQbbw68b77/uEikcl/7pE72
A4gPNCsj3DKHQkvMlv3gVZa7ChpfbEesmlsHy7uke8GKV23KislTXRqvAjqD7+pQAb9IB/8BHBN7
UQa6ZSeqDM4fUNsJsp1H6skabFTE0kq8A2qYdU+EobmHjjncTXPZXHI4LxMPI8YBE8DpIQNEE1k0
TEdZ2fa/KzNL3wbDmyFMFDeYcziRfmrKiriTtt6Q9dDg2sY9J4ySq3qR7aaZsByVSSUjFqjinDml
uuaTMW5lR1dVoEjQxi1NCF1GxHKxi/o8Lk18KMOSLafdccyGQj1CCanvHAzz61apLDKr2qIKquf9
6Zj0rsHOHQl+YwQmo/XgpO68zmCpPTaymC+GrMn4yKB9FZC68TsA5lH30Iv1asABYcI7BdpZAtAY
hEu8wqcHxPZCPjLuJ/GpXlw6oWdTkx5zRHYqiXWf/FHN68HJIF6Gt1EZ2Bq0W1cfu7YHme512G4S
gK7Yp041gs/VEjLbMdEWL8viqOvsQdMF1YIRmOlulzRL+x73afDmZ4b/5Vbd7ULRuBBMcgKbRNeI
oFnlSyebl6kH2sMgcQ3mvj0CJhF3g7mg6iSte7FdpbdDNrSnuW+MHWt+GxVppB0v7Pm3Wo62gKhg
HTggUMevIjf1rihMmga5hhm8nlt5HRaOx85ykGi9qR6ufSvCzzRJxd5yWhrdCLPH+PWL/MmBochN
zBE+GHxYBaGyqoEveTedCa6Qpms4O7pVFmbOl4mvb80CgRBPRX9s5yYCgwVqjbRvW3mjmL3/4O48
liRHzqz7RKA53OEQ2wiEykgtKsUGlhJaazz9HHCG87OLQ7bx381sqq3bqi0zEIDjE/eeewHhKr/u
2pFdzqjBVtos0R5NEykCVrzdYDTBR5pP69kq4umLbNjitqeBd30zE0BkdJXUuwL+DaLL7y6nDImW
+XEgSGdqEPjzc9SZRDXgXRHMgA38mfqtRRpzCMh3ZJZqyeg+BUvr0Tbv4MBWV1PBDJF0v1J/adxc
FuMNKFgNWTnXA5qyne3C9Vd1c6ozELKbkPqH/btloaPE4okWwHBB7PHAQGv+18rU3/wKqy6Vwb1Q
iK+VIIRa/mbT7HIxxRxM8bHH8L4djaYoT3EiOWo6Fm17dC/NDpz/tCtp2y5dlyiiTd8g9vsT18Dq
Vfh/+lh4IY6mYLbBX2ssJPzLH70wUNfDqRSjfdDRpHAMR90uVm3y/yEA/6fqboz1n/8dxPq/LaRV
rull/5z48gg4Mf8u4n9Qgq//238qwW2U2+SwMswWpuCEMhH3/6cSXMu/oPZ2TLLAbIJ/1OrE+5sS
XP6FEFbbdiD5/C1D7W9KcJTlfw3u5Rsl88rR/44QfL0N//720MpxlbUqqC3+Ya6/9d8jDUCFqSLT
CCpk1bT70WJNEpkePspx1Iexjvo/iY7+/XZcf56rBZ/MNi1X2b/9PGm3XuHlGsllWqNeNEhQ8F2D
8IF/7/njsq0/yDXdNXvYU474zTckE9aPBvj6XSZoZY/sTdrsUFtg9LswdsyrBOjcGkGCrXFjpsRC
XGRQ+taOi9HUn/wy68/6w0W2CN3kezeVxa7atH6z0DGmcxlb2eAxodQd3doMH+3ELc75vICB/rvb
73+QxK8X8LefReYWt5TtOGT8Or9d4KmBxMiqyGOIP4F4KWpxi84Zdfjg5c8m5ci5gM56a8ih/fzX
P9n8ozGTS26ZLnes4BMqTUL6b5c8EVGqTd7Ou8oxx8vMsaK7zrSbK5aQaE3NAcfihtH0RFT60AKu
skqUBwEN66TXcPTKDs5JVeZPf/Jryf/hinBuOutBaApp/ubmMqsiGQxLow4s62rvprwoCzWj7Zxl
jrRnEttJTR6G6hB6ZdVPh24xijM1p40qj7r/T76gf3jiuEquIAVRwHLiXvjtQC5yHbJe5gsqlxmF
IUx1m3FL0izedszHEdZOyKvqX1+Df3jq1p/JI4FxhOeCAfgfn/Iuz2dbLgY/c6q7S8BkYH6Q3vr/
+qf8w63H65Sqk6OOV5bDPfjHn5J7bPVA2+mdE1WNusa010V3lUjBxjWRkX9ORp56p0GSZnUs07yt
/+RV54g/WuYdxaHieYRKK0w1yoGT9cffIDFC2ovAbPcsKG3lUQSbbG8R3eNFaNK2fx+kK95Ycum3
2hziJysVLAS9Ge0XKRRV+V6gF/vOwoDpNzZeXewqEeMvjLDyeH4Qt4gvAluxRchjI5I3BdDEmxHa
Z7SDkDQ/UkeL+ml2O/tOjjM75Rx/wg+T36m7IUCkX42TVFZPSTNBL4e4XIt65xb9rJ/EMK8sJafL
moWk6rQlFqJB6uY79QCs2WIbUlGvKe8yrpwcrHuf9saG7Jl1coL2/DZJ45hLPIfWjlBFdkqFFIpN
n2yjYNUR105+ZK1k2ze1lVW/FPv5S4ccRKClxCPV3kde2kyeN6IslJdum8pwilsMPl7jlyIdkau2
5MJhDZADpNSKvdMPmEtrfhiaQXfHBYp+exvV5vKTz5UsfYN4m89ahJOxV5G2WFO7mUsDMDLi2gzE
b5lQgjlSkA538m204HxB2oiWt1h27Hc0MMZpz0ESQEYdq+41tTyv49TIo54LJ5LXcSE0xS/JlVot
uw6k35lFA0oYF+TD2Y5Ram3GitKflo/DkPwlFXtnESugGDL0MHVnBgHGe4D86IcXSOmItCJVkyUS
DJZxrLQ09nku+xmR+EjtnreAoSsG5FRqgaN7pCbwUzNuSwcYOrNxmtgO1atSNb14gOYkOEH+ZyUd
lPbw05ReJO4BGUQ2bYEuJwdNTLZ202mjXqUK8ArohTn/baRFKXYqAxZ7z3Cd3Gw2VZH4WJCRknjM
9qZ4mKs4MM/awZpzVRIJGTsHvh7iHRLujPG55+pNh1B32XAQYqS5hvrH2WCgfKy94ryMoWrBYToc
Qu1uVpaudlnbDeT8lHk3bolB467rLEhZYMQxCEN8Hdmb9qkVfDpAUlNo8ria/WUwIkDgvO0RRBte
ov2pHdyMLkOyFWLphCIdeFaS7MoWv9hhQfsFg6LNzODcsh/ytgnBVe22sZL40XQw3+TEJYx+DyYP
wZ9WobMtSVfZZ7mLlDuoJ9f0XfYB8GZLWyD89qYUaQut0XWJT6cAmx/1J45Sg8+CUr7w55rUUHxF
S/ZO6WvPB69Om2S/TFkmbhozIpdYmok8E17g8oSKjiAj/nhPA2WS8OaEpnzhdrW7S3I8C/PcFcZC
zlyPuANILI3FgQOjHd5iRUAPeitnDD+mIhzbrU6mQB8Xs7SLw8DU7dVzENij524n48DOJkp2bBxQ
EsxW1SLCD8tJ7AgOo+uDrDFO6zk2Xo5pMgSHMFQKF10+zsFmcsJJHps0s7E+Z7howPJFKBl7AG84
dNgHbwgsITmmjZIBa0SvDXOXkQ44b4s0lYwdslJt7cGNHRwXSAY3AuRcucli4b4sIYH0GdNYsjKq
WDCZIEoeZa+9BKVfz7X5lQWWPI3x6uFfQ/MuywVqSpSkCj7H4tbLQeM5/jHKAROG3RBqel2HbN1Q
lzfheA17d9b7MVHDJfFIdvOiQ6cWx6VmO8d0MdQYTha8ZqmLPCB3ky1f2pDR8tfpQ8HO+73Nbfcm
LmIELMg0B2eTlqXswYR4Sec3pRX/cs0F2Uwg3fUgQ65QPjAVSBouRxBk53lxofp0xOLOl04CjvTC
G0fYfsQF60u5qMrahJ2BvrAYTfBFFfPPao0rqLJ9Oy18Ny4o3Z50MO1OEPMdQms89IjkRBVZ9lxg
rZx9QgWGx7kKGeRnszK+OZY9Ws8AFPG+iqT68higsrPUghg/sgrNhYReNbxQfANzdQpLFTuOYbM7
x4UqgmMzLY1xXCwER6fFyaPyooqcBqmhlBw3BKREVsqiHNg+QVtFg0q6lwaLVBtuKp1zqSKihozu
OxRmUd0z4hhZQ4Spc9fYkDOwBaq4v7Tb2r6q3BFVcmbRthICGoUPbpWxVSZaTQDxkkXyY+gq67bB
atVCwUS0UAyNxb0SseUsxl7abO4h1QwZgqipgRq1RyU7nFlZkiMCN1m3uH1m9ZkzFdGbPutd4kI5
/bBPZQEEdQRFaPPGCq/G7LUy3iB74yOS2oc+dRGoabuilJcl9Qa5dm0ZCx+RWjvfOA6jovMcoJ14
7oysIQrMyo2MxIo0Sok48ozGZ+swLARKlSDE5E1mTCB4rYpzkkFobOJtsjo1Yu6PAJwPeDIRTUi/
y1nAEY41jfg0tx5KRdfXddebL7wpEL1boDntc9k0FU5PRh0M/ZuRnIgXpSW5FVY6YMGLq0kSYJya
+Sm3rSbZoerv5s/ZaZ3ixiSbjb0wzpqalW1djsjX+0LkFxOhF/1NhXUP5Be37XNT8d4jV0gV+Sl2
4owQ9CkZH5pmCeenLtLFdIVJJDBuCxm3t/jx2ehBD1CkSOeGvmJGk81YFGJUdVDM4/DBM4zwJyfl
rr5sSkKlfbCWXbhfBtAoKKrQ2HwGcqzRW2dT1L40FcuZ7YRWYry1ayJEcA3n0WtvxsFzjMgwgVqB
/tMPjKJHh8GyOvVVxCP/jJhM67cqZcWxd9dIP2or+74jpgelWU/e7F6kJttULy3cGzYCrsR/VK1h
qEAVkLfUnUxuzGbOXtA5MSXUZsuZEgRBXG11HTKtRMtMGomwXRIIcN2gSC8HllnYPirv04qT4WlK
h8LetYbn3vLkyw9HJNG5XlaTVDbZ85eshuXOq5KUMJ5ANQ9JHSULPeFSXyeB7YBMn5Ip+7Zgc953
no0TqOvB/F6OPQEUG4EojM042o2PWUbUfH3qZFQhfHLzdSw6mxSnOO+ah1ZH4iqxXXJTOvD+5dls
JGrauOlyMgzI5fX8TKXsgrF35HexGFZ2oHbozaPQeRbCmAwkSy7WU0eB8IEm52mUUa5o6pOGGLlq
pRzI30nuCZJUUIUYhDk1kd5qL4gIdQ4FqcKGkxrI8DjqRuKvOWYQEQ8d63E3iOHCJxby8ZBJxICP
INceZ72KfmVpwbebTfH4aPSqmbCykO2EZNeEsDXn5dfImuIl6W2yyTSvPJYjXWTaPC8hv1AoEoGm
xmney3JGfFF10nxZSnYXWydaog9ataq7Cheqs2FT5aPT3Hka6dphKAJ08XaNZfmZ+6F1v1Kr0dWr
ENDnTtSOHlqMhlBDCtUEZVPi562V6BNqNQ/7GGZ7PR/jTEflO6VRec0umu0z3oaI6D8rU97DEKV2
dFZ96pLAoWcP4KaZFwHET0JPVvRWJnVjIL9KY493ZBGKby0rDFZh7pBUkXSZkBvtLOll1A/jmwF0
ricQBH2MgRYuv/YoVz+MWDb9vs4V0d7RPBF/1rCDe8KqPinfA0fmbtVs4erQ1K/lzmaEEe0ImrdR
rM1df5OgxkCOGuQ9p6rNJpq/nlfOpjJWMRVtV/DNFgfTVjq13iW7KQfbXD0JUp+1g11awLI7zmQF
pIfYgv606fNcvQysNh1/aSz1hrHMeOVlY60WuyAbtzKiDdmmVTy8OVaCKF9oD8OD28Ye0qa5JZcr
ByjKFhoSG0nVmdN0e4fs8cgvgFn2axLu9MXijFzTsEwSvfdWrkBBTmCCCxp/AMztmYhMHWS8lbHd
meYOm3gX+hUcrE/BfUIWHv6A6hDXXas20gM5A7pxccAQ8jZj9Ft6l1bgYJ5FvaVGqBgLEvekignJ
a6vWuXNi0pmPM7yPeDM6Zves5tBx9uXIThhySuyAVMm5myBADssu7EvzuysBzuCEFGz1yylBgCu7
ZpnZN3aLuOjWVC2mfcoihd3GYNpFzg8ZpHwCE6MlsdVoHW7Zzgu5c8kLJ23HqmzybOD97xe2mNFp
JqzxB6cTR02rYuheUJS8+MCSQj6zU0Hu6XYG/CQiImdvu7AoulxK0033CQHx5oX2FBlONhEx9lXc
RZlzyjsXgQbkt1auU+VW2aiAVTrsoMcxrJ86VJ5brMMzB56oOxR0EpTAEgv0FoN2jIg5iIVMyDEN
gOT1iNE+Xk1RKyUxemYUEiH3nTRNbIbIji+2iQfLD8o2fFcJYmBcXTJ1DmjQByB5qVDbYhyWj2JK
SDXmVk29zTwnGFDrFmurL5YlUoe5E0wAVVP0kGLw8mZfubbD4lNk7kSmh26EPka1FRnHFWEfsEWh
ut4XBJRZN5xPxBVp/gOo2S4F8ffXeca/RTX5PzrU1kya//lQ+1f83RXv+d/jy+X6f/wXvlx4jK0x
S3g40OTfz7OZrv2F2R9IE9eGam6uzJP/mmdL9RflSaYkrklJq9Cj/jfZxP2LZjvhMqRVDpNwz/b+
nYG2BMX0x4Gfa2sb4BOzNVi/UgJL/+MUyOnzCKSEWx2rLAqnCid3KpensiKJ7IrKU483/aQx2o0V
Deh1Xs8FmyOJlYZeZ2KM0Zgbuwsd8wBPLvLOke6bL5x6S343LFEaXQRN1c1vDieSce25I7C+KGgS
TeUiw4796Mig39zMQVZ+kNLm9bt6hghKG9oJ8he0qEw2nM2EgD0BOXHhukV16wZDTjXdGuMh7lug
IjzS00fNs/6g7ZlsqyUejPGnjwVZ8XR2ucECmFR1ZDVM2+kcbSvYKOAd6YtZVs7wVKlYxHQqsPpI
0KCdc1mwZR4Ah4yzC5GAOedwAvq6rE6NZ1F3ayyuv1j12vpYqnjBQZsPMMBtJDzpKULOmR+6YYwe
ajLYg9PAmzxGDCdB22KRoC6ess5lghugDEJi0zIDOgTABaaP3gwdaoi8XngFTx5ihIVAMm9Hg28Z
+6l0pltrkKOLali5w8HpGlHuBM+7hgqHIBgHZErA2DiTeHE/SLsyd7xO+td+NAVZ5qZdg2CKPNoT
kXa4BAP+M4F0pRoqH9oK67c+6ur+ZCZWEx3JsCPwDH0hGpsC5TmXemDUs6nGJooQ7ecOozMjZBdP
aNOSbrNyNpZwmzSDUcJZzXoLRrwzgiVACeJtKo7uiUY1QI5Flq45b93cW9AEkIaT4tTCkvFskFDz
nWZ4BC7WcQO1RB6uTIBegg3DP262FdtpaX6V7RqVaJopgF8Jswb91FBauEAyhgGnhb8T7DTBOES3
ti4ixaEILUl6RViP8M+S6B1d7Eys8yiX9ynKLfwzFe7lX+VEShZN4hT9AlLmuDR2zBn3AtFWfo5I
YrqsByvVr20yzh9m5wXpKVfh+mqO8iR6szralm3AGAiZodmirHCXgJCzZrLLB1j2fXbVedVUfNVW
aLbfSVHm5amiVl32yJIQCmDlwjDi1sjekZLqmmJrhaxjeRAJb3V8i4S6KfdTZxhtzrI2J0dvm5G3
yLXRCGv8hSQocM/MibL2JDxveQ8U7ox9JevIPEzCRVmqiqmL9giBSGMeYrcwL5clXFMNm0ZAYSRF
ZHhKImYo6d5mbDYbvh7iobyjT5XpU4SVgYjf2KK45d1FqjDKd8yeG4uWesEmvOSFB8ATmybroaiM
7LWvLJr5EpuqNOKNPcDl22RDZCCZbLO8fCTypmQ02XYz04tstcjkG97OU35RNL13kdaMyx8DS4cx
MuF44TxIp7DtT6xDpEmMhxFVKFXncPDHuMG4CL/CfUiTvpeYykiwIeagKlkiszyXDz1l43uxZE3r
48+koFed6DWAk04Uv+bIVlfSwROIjM2oxtMQL8j8nICxd7a0fXDoQTvZTIio5Ehu4fKpHRlFuvmK
NRmMeD7IKWPyTfIS470KvqXV9B0Z9wj7gsupycNlF2NVyy/qzKWQ4OBlBJUonTvbbJUe8nFwo+6D
Upbk92RDkqx1xkxSmJhIUw1F1niHZCkN+xF9M/6WpR+6fJ90k8qIExbqcRkC6MzKwr58IRViMT90
q5n5lxgxaA510kQvjTvX6zdBfuDRkVEJlTP21HddUXxs5qXszoEQFb1hjoXZj+Ogaw8eduNq7zAu
JIbWyNF0UPtiPM7Ntlv2QzZ70dnOTGVCPurzcmcgEn+P7JqvyEL5mO0YBnLRShJ83xRVL4dQsRTv
XoN3dVMzp0vu4GwVwy6dEwbfJg7ep6yqibiuWBiYToCDiDVQy1IFBxQRaL2bWBCopfeUQ5bGfQJR
v49nxcyUsVw33EMEPYXZGF6kRnxhj8RjU5i2QIjKnatUsm/qAv5J/csUvXHpGsGJUcHMnWl/meEc
3khdGJhks+DKJW2UCCUnxeuPR8LSRF9FKYWy1g1Df2zGCRp7EizsYtmhpUVPhLQk/UkgQ/kqtN/m
YnmB43N0tIPfPh767CHpEXqgUZovDKvMdsz3No627+KieM2z+j3LkgyPOhgJXxuIphPL/gmFczUz
GQ8zu7+0+s5jtDMzOsbsjQ4XKOrqwEUy+5KuyALVkxzByDk8FI5+cGoAAwWzb4SUhyl1g03qtc+1
PVyHTr/rqYF9h/YI8z+4EA9OMjymVVMW+rzO0wtWloh+purIzDOA9qXIZkpQiSJQ2djheCtjoAtC
9JcKiMEGN27x05cFf8FqDmbi2Dsi9cRbWRrxd15b48bgttguRbCB8/5JK3pm6Chvh75GFtoyNN4Q
2AU8iTg1I4c9sAhSQzpKf3jXAfEOLWaJgLdGjRgPee/ZZHmAG4ClTJipYotOuzyho8zPoSuMyg+K
Cc+72Y5EtczWuWVzk6GNbWFp15rOsODLFgxGh9rySUW/YIzFeACzFxSi/EJBN2CYM/kcUAdAU8YV
SegJTNrUbwd+WpjKc8mI8wR5frmvE9xcQ4PH0JzL3ZTQf+J6JRextdDYLtOvKsd8jhZm2aDvDDdF
GBDnHhAWlVB3AcsaCIfWTfoTYBDduRz4OBQJ3Bid8jIMBv0UeG1wIlLvcx7SdZTCRPsb07dKtwh5
qpcJZtuXXbAp3kLII2V7kQ+euXSHQcD1sOKheOYCxx8tIzifpdheMIy/1+No4SkbSeh1YIYbdY5E
0uCFbLD6ZbFTnyYWQFPYpRcFsQwsCjSWgTA9obhCDZUTGxNgD3L4HVI+LM2Q+i5Swr8E6YmbvK+z
MzJbJKNlk2D+xM5fumB09JpYaZt6i/Yw3oPpQPy/tN+pyNk5mbUNlY6abaRJvkqK4Dpz2ZDW7ogk
HgfkJpzjK8FGKO4ZcrEAwIqFu/Fk1ZxoEKTldFezged2jBmZssw/zUO1NsQMh4mfQY4InjfYtsHy
3gHCe8tm89mYwBMsruRF5EwVhIfUPnXC++UOFvvm5ENQ7vsicAq/bqabNhLlRd94pyliSdcTjemP
qXUb6+iGzRO58zWrLNo/74lBVHwcQ9HuJsHYulchobOt/TNkNhM7FdV3U2iHpyZjUlxPfOdZ2++U
NV/yKO9USs/rNq8EKKPymxsLF1xByh21AbwEcEKTMf1ULtBg6V3wdg6xPJS931o2PZ++WCDhDOR8
HcOS4Tle2UNAxHFoDdc6tps3pqTWVzQb76OYl8PkxVdupo4e5AXfExZawplZJGIUtsOE+9o26x45
WebGysJ5bzgYJuRg1mvGFkhrprWcF8FpmXtSFAk+31Igg6pBmrcTEidWo9RVwb5om7q9h0vAgpsh
3rvaeDTK0Dipvn6n5nNfpLVy65PlNs0adalDfYdGkkKM6tTxCvtInCSleeK0B7QdGnyLN4M8q9z2
ysoXfdn3MD+CFoGdzNmtCBtDM9pT6k9i5ngHVa3vOBDz244uuzDKx7CE57stRBv6ni1uqgXzOmFp
KZnSBck8dXDEbkiSTADJyVjm51y5VyNT6G2eDs0jqkmEgQHprSlrhHNLgiXABj7ma9DpY9y1r2OG
MDc3Kq59PF0QTAM0DGPxbiFZ4zvHI5SSbhqNRwMtdbx1iaR9btPgiffpfdwQs9wRLseUJbInSjzi
QTucaJzWaeN7FZTsrUJ67/OSPJVt/sL55F7MVQ6ba5l+Si2OZt8rKHF2+zCHhnrMzNQ82fHAp3dj
SRR5j/Ywmdr6qaxrDPaIblbqoQf2KPLemYF7NwCx4jvDshEANogyxG4YDON2sgTQf4PQVc8Tt64J
uFtjO76bw/LFSnJ3w0fb2V0S7qVLvSdbIzjOgSy2TeOeKfE+0G2pbdYaszwSnHrbj8tNbQSPKUAF
r8kewtgLntEOjOPBG5vpk+PrOhdGvbcTxjNzYLHSazh3rqhiMuAB8aHEnfsrjUPqG0rnR0QYwQ9n
wXgzjpn4nqvhYQjIvZ+lc9DgVXgMe3wB+yGFWp6YX8Wgjrbq3pzcUa+u4FRNLXx/UvfgvCLBHVVg
cr2BamVScbjzLo0neL7Mjd7qBfm/h1rK52pGp3Byw88O4fg2KUhZ75fxMwgtmDSBnce8nXXz1psU
18LqHlBQNGs2A1TBorif7eouMaIjnRRS3ZHZuWaZRQ+XsaxkRei0j/B9L1U43CRR99eJWfsUm1re
pKZj+GWoHrDpcSCtJvWa1zQfThxSL36EwkrVUZnuRRaJBJAvoeXbMnVs+5CygDoIcuSJeX6l+HUp
tWV9sGvWe2G9PupT99GlMYCR0NgNnXOlJfWw6wCbaIbVx9wWTN+aOHqY7RTaiRMH0+c0a2cXgS+g
yw+gGeAezT7S1qxemLvSlcGP3ub5+BH2iT6vhAW1DWuYRjgX2Afaq/CIUTXXi4X9Td8BG6DVBulm
d+VVZwW4GtvudaIUOsSOehmXYg9qafDRcIgVxxUR4M1CXJpvXp5WPmZN51DDR6HB31D7vga4+nPu
UuzHdww3b+MCqVvgJS86G64Iad1qPK5Jkz/a3dSfm3H2NuVEc+vgFamLoSYqkIM/m9PigPRjuojN
iegMOumHkbQHvEgCA6AB0SHc29i49bkc6dfSEY5c5S1nIQ0M9unkbaEO3YRanDLbPGkE7p1fQLRk
N1LvAtv9GIo2f0COwK+dWuw5uvZssqNbnPS5Ac1We9GvSIqflv4WJEtBemwoLjDL5BxPLIryxCy2
U1vg8TW9A5aFbpuMOWe1EzvQ1EqeZ2tDlzVfobE9TUK1rzloLN8Yq5XTRCwbZ3tssfOb6/GeINIM
4NtCzV20UXwwIgTvbo02ve7IpwiQS+z5+i68BhN2WrOui+Vsb2vFRNNm6XfZ6jF/sfLugH6CIxVo
x2wbx9xeMAS06UFyEfezV9D9r50g+qOI/JZYTIQ9TtE15iZqvsI8gtraggB7beOluVBZInCk4kWv
cev6lYdJ2jcnm4FymuSfKg0v+ij6jAXV24CReOtMDdnENrLRc1DB4GHSDODPDLaIECgkkH/50DNG
UKizvkm7uvr0jLTZh108vpdG3p6xwA9bi+86IOWsJKeZIRs4TXuIsCHZuke0yJuYN/31HLU4Si03
I/Sp8dIDQ67klE/teCqsqIW0SySBxcR3U2Ip3cKsSs91L8tPCaY6sWdae42zkCH9OQnDzg8YXl3n
IV0T/vSW00XNH8G8xsRx77/ElKqkvzjjBd654bJeM7qTJnsD6puzGiyuQ3Ne9jizxSdB2MWRM+gX
Mdjtt7TmYMfyod96BpzJhtT0l0zNhzIj0RC0UPsL5BVt/jyKTdLEMDQ8g8sTiQPZ19UByI9zJ2MK
JxuhjM/8Pb9kgpiDmeSPTGbFVjjQTlSn33jQXyCz/lRJ+Rrw6oupw/PpsWhSjilh7VNX3DtxNV/Q
2nIihh/OnMnbqTDTXSfyU+SQzZznkHWMeJs3wU+cj6eGzD5EG2GGZz0vgaYPTnjZTclcAzIIF8yi
UhEaZluPzPM8f2iDSyuxon1rYK02dF1fYFtfNpldPTVuWB7YkHq+qYLwgY2xoENV6YqdtKTeDCtm
Uo24gDc4lFrHL+KSRWquZXjGw7Vss6osn1UzyFuk/fWORTq48Si/dKOF0Egwu7uZichutYbsEb40
BEV28nq2GnbHmCwQuYSccWn7MjXzSrdzvntsAfu+pkOTw4qhcrgTg/kuc0f7IfBg7Y+N7WfN6o7t
Qr5iVgAs2jz8DwnjafYJibFwe8+U4C1uQchbYWidJgKncQWNGdhWJ7BYLqsG+upcqX2p4LVVc0Vk
xpKREXhsc6C0FkZd0h47zXudGSTvTlmeCjdur6Y0Ktpt2JTG3gpdH4rOnOyTMHDf0qCsj6ED6n2q
kDGw213pccnzbI+fCEjFY2GNkKSY63hfPel7egcILLnWcnmLUuO+SGfrBdgCiVFl+GRLjGVwJePb
EMwwflX3QKRm7rOysdi9vXUhig7cAe1GpqwCFXuiwelP1oidoOfRQEetx52k+MQjOtd8hBC2IiSL
H0UBcUM+SX9NTWvd4tJrHt0q/44XK2Y05kx607ATPNVxsVyXo6kJtc1w2SBEO7mt7O/Lbqy2bFhc
Rj5s/CpPQw/Ljkkb0dRMxYc9WPdemWTXbGCuyyaaTjRpIUsvzSE3lfo7tMYFGlFG7KwnzjGKCibN
ap8thkmRW5xcvs26LMJdXHTJIz4tGCMY0yLLHxznoitSsh0Wb4pvHbvhRamwqx0xdWLU14SofcEq
DzAFLRZYaxKlt7bkljw5fZLeDe7EjjZvMZoACvOmbZkA5d0sc5nfGqQ44MHqC/kD9Vi98rLIlG9J
QIyTmw8nXbQI/HiKSYMvM9QHZvyWyxpeq8IkX0oZ+4iqoETMbkjodq9gnByb0uQoqQOehU3a0ooA
06GFUFWU+UWVEDme675yeXWO1d1kNeU5KpigphCHIXsBQW27rDJ2zRTzYkqrnMo0SGS4bcxUbiwQ
BNdDJ0iiSIFn651Z9/ZjLhN0MpGNq8sv4xiz8ZDqCSlZ27FpzPokvMUj/Ys9dQ1lz/h080mDxLFS
sESNwS1NRWXcqmGyVgLlpMgpDMUvlJL9tzRNYA6S1BqekAjyCQxS3QCgJWt7ozPUHcjAlrV6N7lL
OfSSx7TU9jmlgaD8EMudbboxNlWyseoNytz+3glk8GKL+drACAUvKK72nWv0PtsV3kmll7j3bNeL
CMcc93PBxK0k0a/NIH/KCNt3WVJKAh/BTJf7RSCqFwS9c+wHUjABi7MwJYGShGWUY1NynwY9s6wB
cyeb6bMlm+mNdsM7ljU2Jh1E1y5vj503VBKqEXeiSMUjtsWrLovPUJIP3In5JjDqewu20o4nPDgW
hWU9LXMx80feHcm8PqdFYvmILRAdM00O7d74SkT5nOgWxbnB8JX6+XMtlaZlYLOAQqmeGnAmsgUO
OIAN3qRDt8uR18kt8XRWBCakRX4BXrreFLBY5WQbW8mUBnJo6V7WSianVEki6iIkALvC807GaFBX
uKHrPceex/4+vKirpj52Nm5ByHMZwBCJNg7pAzvoWR0MxEUeIy5UA1QG5rDPSUhDbZteL3m7Q+Jw
IQs1INy0IxCrHWjBjvoz8eYrO2D/gZ2zXQjuYmpZ7G33P9g7syU5lXRLv0rbuW6O4YAzmHX3RUQQ
Q2bknCmldIOlJubRAQeevj+0q62VKZXSTl937ZtdtWsLAhwf/n+tbzXkcGftQzKZUBepkY6CzT3Q
YeCKeB/u4lI/thjQ7h1hpZ8SL6WM4S4FFpCa1O0mj3jKVRSDiioCsTGHqnuMelhUFLiJNN22mY+c
tskW494ZJXLIQicnu9P9ndPlcAYHHIGMr2ZG4wKeb29XyYVXQprxXFbWjrAoPLyY4jceRI5j6zc0
XWaxZv2hM9XfMJ+DbDARLYNpW0s+GwcCb0WhpsJzLZrR9kLmHzWSECv9z9YcqY9G1itkwunsXzlj
vzaSYledjY4GJ6neMt1T8uMiHrZm+l1Q08i1QWeNShZxfFNYO0nUDkd6q7qMnIJwEzT1/AZJibcK
GR4e81hfwaAnooqa5pJWh8b3+uuWsInPg67g/U00yT4ktmM9N1WfXlkjSylknKE4qh5lKho5kYUi
aNInFdulv83UZL5Ipb8ORpZthqBjgaOsZnAUJJm0/4IWlpXH1USVH1j6/H5rs6m78TPfW0ISkZZw
Bgi1xSaLVmeyM5VD7+zEbZGrKDlZ/ZJtCUQptymxPDw5dddBTviYicCB4yiJR4QQZu2zrmHPSBrU
fOlaAYVS25DVlwkizC13mWoKsUz1m8pDPYCaIEdR76FAFs5ibykD7gbL1VgnKXLCgUpsSJxBcGwQ
7ya7JF1gvdpdthxd/qx8M5D4FU5t8oVz3AVIKqx4hZL1NuekMIQl1W/JpOoBZeF0ujMsEyMQ3OOj
E6v6RksHLGBBJYm4SL2QFjyPxnMkovxqxur8Y8o87yrIp3bPltD6jsF8uGR4bJFICRIfBt9H7Zpd
9x0xn7mph0fPQCDtC2BpyCmoDqbzgqDQUU8UlCEaN4FlXjIBbxezXNOH3QgJ95INm6X3wHQbbfQt
BkeDz7orIPklBSJwzAImf96wBLNxaQzCABFrlv4Xc+BdXhB2Hxkl8pGmb0KjKkZFFLbMl4tx0uNt
NynaVQHac3jgxRSmua7vHKoZX5K8O8V+yVOm9rWRySjvodDKK+CQJ8SIa3hAoLeFnjKAOAGfi6UE
ctC2ltzLZJjOzqgJsTJcIJOznL9VKLPkvh+L6ZzRg8ddAzoa1EbqPhVVmX9BCNQFSCjrfvUtQFMY
VpdQ/WBCArwY+gX6o6d29LpYC8pOGDSvRlvd+xKyvUlb+pqKOfx4CyiskX1UZmrugWmbVMearrjC
7K4B8tL9BHcaEFKWlCEH6OeqmYLrxLPHU55o2h5mmYaiKK0zHzz2G8RyK4m58p/yRt/nEH4/926X
XueVec4ykBDZAjZNyZMvUAKM021uqJQSa+zfgtP86GPcvcqthEyFyvlm0qLblGr2vuva+gQLrmdB
6l6CWT9iF3kWMqvBkNNWEKqm4msAOQ4jguhY0FrnEOFx3zQD34rJUhUWHH/DppApUp7MoBgiVxFw
4IPnDIKHjFEaLi3e701HON6ZVvgn4XCmAtnyoS4p+y/9Yl3bY5XssEI7HXSQnC3yDFSSCDdK3yAn
ZohIYbfUq7q59FMKfVl7g+f8U6YqeULmMcJVkE1EDRh4FBi8ljVoS+2X6l89CQqFfQYAPXFd+8lY
KrIY1WUdL+a1MRtoqqj3qnsOhrQ9sS/bT0OHQ4IS1I+KRdQGFz9QrDYQOfIn21n2uW4xA8/A31AG
Y1zqFoftdhZF7kXfzt5Hh0/sKIyYDDkvEgSR1rZNyaiX8Tdbi8XbdKAAQR1ySGHV5Wtjd8kOo+v0
QyZMn7ZXX+wivBoPVleukaMDAy2qqErRvew/CN8AtTGqyuY3NPXJMIBXFXlxZWlgusAhWh5eYT/3
TsBhdqbo4UtvZmtkPHdCBB8SIKs2TMIRNGmdEpxoZ4bezjMFTLgfkKxwITOVxXSRcOFsF4TJKCmw
2o9NdkvRI2e/ZIWxAl7NHL91s1Hu2bx7fPesvTTpb2TaRDuH3fEujYgq6Oxp2Hpp+tkHs7C3hlju
o9JnHkCjvVHSiT6yysibslzareNGcBYnq3u2CbyIyXhDwdhJPCSLeWVZuXWv4zK4Qr1nUo/0qntl
yX7PcxCnpZPR8zCZE7wH4dEziB7KyPphTd4dpPXj4I0UlSKr/EEzT/kbPSh9ToM6vnM579KccqCx
iGK5RoJx7pooAghAIuvq0mYUIK4182HmQQzDfund5WaCXgJcAGkzn5IZ1U+OtaYOGLl7Mw7Dh8Jy
8gezmalL1dNY8k84UM6kbzuRc9cOTXeOpoGzmq8FXcUK5pq9J2Jn9HaAAxErpAKHeDhzuCpoGGIX
2lLWgD5R5B3amy5e+gcsRC20vnbKr6WJWWFT6WyGuFPXqOC6UbEAKNnL9nZuitg6R5XTO+R7GE1M
QWry4HdDO8MBiRuNGI+4ssvHNiKWbTsUfc8E6GIAO0wFLv+6x1OwHU3fz7jhRmvK5BM1gYh4c7i/
fGFfbEnAwdZdTPrVFSDaVeqrtNwKA38J8eL2gkkEwfFlk4qs5Kxrafoui2z3Af4ZFaadWzhb4nmM
6wYpEgHhoGTMLV9qTJ5MnJdPOMPSYmfXvo2VPra/GrNJMVH7Qb+P7KT7gH+VArFGRLqbogHvQNwh
EUBRaX9qMB2U54AEoJPypgiPVpeuum50FSAoeuUc/GiYv8e2tm9Iu7ShnYAKw2hBJnZ7Oxamc2oW
SRAj1yzARaKTbs6m6DtwWsh2Oe0ORvulQoZGesmE7BRPk4HCyG9QhSB+KYgHAUGFfrYzBQtcx2b+
S+ohXsJ+UKLWsYk4ODUUH2y2wMOI8oBGGGIdWmHBhoMrvhY1EgXFn+gFz0JLRcFB0/ve0Titn1WX
D+fez2EfIc9e0AqwQER7w6oHvalGr/2Ut4SfqznX37iLlvokc8zaSQuqdhtDrTFWhD7FkKmvSfZd
EWYqRNmu0rD3EDJtULAT40ZNVHwTCDbIEPCXeuQGedWbRk7EGFmxJqhkzv0pvmRUc9g2UXiQoyFa
/7opkxa8pfAsJhLfNzCcmSiIwrYU7JTiTAdx2FTWLO+yomNzDRI/+YE/dHqMBxt1M7trEoxq3bbA
A2urODYQt+4H2678Ix4pxWm0szq4v8vUf2WG688ortECeGYEyxLtXEN7HCz1xhG0eTcj4u8fLZwE
58UMCLJgMoZMtW81h7NtYWHLJR0CnfauGBIsggjnCvIcJjfdghyLbyfO5tDKY4vUm7HUcInwL4G/
0f3U8JAGe01nUBIMhdllnJLEIANwKfQSUNbVwZFnj3hoadNUHeivkIth4bEliwUpTfFCrQuAfh1X
or+ftdMHIQd1OGDow5LkIRJTWmGG6Er5tcqZdu8VEB10s8gFm+6lDawUquYcGQldAmep7jCCMUMT
3+6LfS+wdoayG+ZuG8HqWEUP2BC2yurN9J0gw9Vc+4vvm8dokzFn4XN0sRfjtnsteiSBrMQyVs8n
eZleMPlH/5h7/78Y9j+sNRPy34thH8aX4stL9+2VGnb9V/5Rw9r2f0oh2BmjrUF76Qv83P/QHYSJ
TDYwPdMyJe/kp+T1X2pY3/xPNDEoZV1O0HgPkLz+n5w/zyEdEFiAMGUgean8ef/rf0DQiL/X/3L/
qzf//b9VQ3lbUx1T//M/XudGunAlUOriR0ZVa9FytN+MCoNQyiVXJop6T+kbUftICj3SPMncnsrA
P4u2jf39oGI6NhipoCwaYym8j788sD8wCX46v//v4PznNhDkeo7PttXxvVWx+/Xlnp499yz+e+Wu
Xp255DZopOWceyYnONV+wCo1pjr6nC6LhZeQo/Ez8i8L8E8XpDMzP1jm44BaCq03aI0Ti4XHoS+J
FYe2jmWUYidm5Mxzqvj2nXteVcK/3rNtOdIWJH/43Ddq+jdu9gy4kKA6Z4d+gkGJSuV8SCPO4JhO
m8sxtmRIMmxyT3Ukw4yduafS5LyUtY64jEcqtYA16Tl7JMZ277j5BdLr326NezNtgoT41P03AufB
5NGx0tuh1IiBoH1OQOXYZkyJPe6Rrd1x8rVPFWeiHVVWcUwX+rDo+dr3uAKvHf9AGHlGiK1tzDCo
voV8A7mh49fO5AXCXltoIxE5GlXf584obmVr6H3U+qtfflmotCxz9I86/9VQ/3Vov57w/nVttGMo
yl3TtN6m4nZRugg/8ng/rr3AeBwnKmLpQChfTuGXnRP53sjn2mH4Zyb8txf+0+N3Jb9WOB7flf+T
QvDLaFZ41UwNj4kCZWyHpUGJB5CQ5R8VTmk4+fQgT2YF7BEOqXOvBxS5M1mOd14eEeDyzjBdv+DX
w1R6zPowHRzH5CN/M0yxLHdyQeYVWo2BiTH12OzsMkhQHIRMqhs7JOk1gWCZRbjfSjp9acQiMP/i
jH95515+fyWuw6X4ZmyLseG++cw1Nfglyql7+q0zw+4Gvrr3yPu4igc4cgieiugTMtFgG+umuIZf
Oj/hJG8fR2nuC7di/0gYdfOpcybjDL9N7maIyGs4R/Tx73f6+7j9OS8KeEgsm8HbxbJPM1S3pg5C
Y05QkEwm7evWZZfZd/GVVUTFtTM4zsOMgff49yv/PnjY5pg2jgd2OzD2fqbb/zJ46naJRk7eqwXS
NIn/bOZkWw+BQSSl0ZifOCFaH8VQLD/yIJmOE+hAMj6nlOah9272MUvT67HDHfir88KS2DL8n/f6
y73QHMjMaSb1gq0RR84cd91aFGVaO/d2sdxXZVDNFxYz9A1FAd86BWNLKmqfTsRV9pis71RBq+Cy
ag0xfhQR8erU7I296iBEc5QdunFvm7M40+mN57C2yqk/IGKk3+9A8wu2+Ty11Xuz429fhONhTIG+
5UGXtOGz8at/+VVZYbsyFfm452TfH8dBD0dBxsxWr4Wesa3tvZ3bM1GoVvZ1Qu5z9NnvvTdHv6a8
MDtxE54UHn+xMvE3r2+CKZmwvnoa9tgVprWxQxjmBs+EIBLMe6Li5xz+PrCs318miysFZnaA4L58
/80V7aGbiO0Mhv1EL/uTadf1Pu8L5xFBSOXv2nQZtlB4p3O71M05aKR5McsluZBW790h2P+Ga6z4
MC60F+fZyj40tRuH3igvEwSfoHEpEh+lWcQjXQdU0tsUdNPGReD49e+/Y6VhvRmU/A6XnRFrr2Bv
9mZxsw30gWjMxj0HRYqJWATgMNeDenagu1zWYpTHKBhQNRCwemxwPe9oOXgPWjV3tJqbfZDE0J8j
y73nvNuFMpV60+a2fxPh0d81zKDvrAfW+mRfTcFoIthiUWs3LddFnP/6XQ9Bnxtz3+m9jyWOjmuB
5qLWw42ci/kOBLJFC8cPToO0ynvP0F+DCr+iVatsh4XeTUNQwQi1sWI81r7b31i1Pex6wwZVN8HP
+LjUqDs5Wkw32dQ/ebGRnxDiXhnUxug2YAEn6HEcrykL5O/sgX4fxOtnJJgiWGdxgL35YVYPczWD
5LiPBnM+K4LJwtEe6xt2cvMJnOK/KHL/dmX9/XqBue7jHDOwXYxkb9YPyQFTZpGkajVN1TMMiW9s
OlK1azv9Bdd4n7+zeP7heo4PKF+yDvjr+3v94rpmLHuZD3qfUhd78hOZf0fM711K4LJUXlr5zhlN
rGP39UgJ6G2zZXJN3/Sxrr2+IEzGyo9NVGdNV8vtYOPDphlSPug0J3xuBhVJ39t5aAdjhILrCTbC
Q0UlAE4ublKvjx/tHihr30/uO+vS718ddyZpyIrVaMOH9frONJ5qKthkA4DlJJBhDsSHOKIyECDK
v+YATuIe8KXvtAJLMiEqFf79q//T5QGGsZNjN8u3/2byokbiJJaq5z18hwlZcSM+y0AcDKf0+xAx
nL2bjP6br2RzkWSG986P/8mFevtemLJxyUPmwoz4ZiD4fl/B4ZN6r2r2LOg/AvnYOQili3ZeBhwQ
6pGYF++WysYpTQLn1JneeGPPEn1rBsxfbYYGqYwLTAT7XhU//RefjuQEKWxsk4KNLv95/XLwnKWa
ToG9d9kKHCHlWDfQWpIzseHts5b2V1+X7X3CV7WvCmU+/P3qv29ZYBTyF2sqsnSXT/T15VNkXkRh
KnufpZ1l3EPghnJq2oG+zhRfFQIdxO7beHKbPlS5aiC2xHV3FCJZJVAZTKR3vtvfJlxuyAs447DS
2fyqNzcUR8uAhrlymCc0EEEIBnSQzbq/moxcf/JEfx6Myjn9/TH8NkS5KN8IG37gsgyGN2yxcnGi
aeUoIu1TeDQyWl8/elKSDnPprv4TXX5Fwi2OPVzyw1wbVvPexmYdha9GKU7OtTYAxhMjLQ/g9XuY
Eu3ixnfdPcHvVJ7J5Kbpmqc6rZBUmhQJSZ8rTzN02WSHSHs+J8ZY61u7F6PaEQVSrYOXAuY73+5a
+/jtvlz28ZyJ1tci37yOFD1rLyyCLCLAI6QfFO0ot4E3VKQamVhmQ4iQ9bQlk2hBnkG93T6ko1IS
5nnvEopjjmKFovrzkdS2JdijjeL0YI+G6e3IRpAPaarxHJKYskQHpS16u1UCueW957u+wdfPF3sy
tQ8Kx8KHd/vm+XZ1WYhG9NRDcpWhjKdaQuhR1lJyAL+FAyvCbkkWhk1/CzmtD9ibpGRkXzl91RCY
39wfNHEkN6Li36Qa6dnNzp5nmkr/1aEIxRCmjMXKJQWlpdcDwatdJColD9yg+LMjeQJY9GB+bK0i
uCIdilgD9JFfZEPMvGul+79f/LdFkw0OGzTXxFgN09Rev5NfttdYaJMIfoxHdpVt0BqNx1uXmvUZ
qxdlki5qr/9+vZ/bp9evBQ+3b7I0UN50Au/N8KLAoFyR2N4+8arhS2PY06HgzItpzTHPkY3PjG6p
1EfWVKCOMRr+fMrJ5S2YiDwDyypCeiqvcaIuV8jDoZxT1HZVQTUE36L/nHgAn/Ss2F/Rk3xnqlrL
f28GFUhBn+YfNhAW/rcLa4Ig3TCxbe8rRvg1morgUVQ/G6Ii/lBim9kUk5GgB0/nHhKhjMgxmPtd
MzVoSTw7G/eti9j5nT2rWMfy64dqw3vlP57Heuc661v+5S12lEzqZrGXfdShkt1p1r0Zil7UPKU4
yeuP6JDM+qRnwPBbxxrdOizRH557YNIXvYxopRlwg8CMD1l3FZDjF+11acz6UmMSMZFhpKM8N5ZO
/l9uPGCzLVinLW7+zY0zEizEyMaM7oKQ9U0blLoK88ENbivPjT5VPVClbSSKivKhPfiCar7Qn7HO
pXi4qZAOG2mMJLig66dnYnhgrodoqtlrm+uOW9E8uEs8xzDfu/HfZ29WK8vliTO5+Li3Xz9xEIZe
Mgux7NPWJGc0tkX/AuPshuZxfFeJqd9jEDI+OwBY7mh1qEe/LrItKLjqGrZMcPX3r0r84XbWoynJ
BOAybR7l69vp7ZFTB3v+vUueAapbOmeDNUGJcqW6ipTb4CJKvAu/1sEFofXTdSGW8oq/OXnWHL9D
7vx9AyZtZlwXza7JE0L3/fpuQNtnFtp8djgpUFgMkjkMeZQXkAqitQxhXdoxMvW+b81z7HYDICea
loOjxnAZZrVV8FNva4dWYgAr7p1t+x9mIE5APmKAAGAgk9Cbu7OqKvbobgKijCDJXtWUrzcYcNLm
FmNdQuqLnSbeR9QNBOxYhjb3vrGm06RBzAaoKEuj3ieTV4sryvXUkiPpNu7Oj3xz3hr5kiDKQG2H
ut9re9wcKBNr5LEp20y4wfZ7j/oPL57GwrqbpDjCBPDmx4ANIG4gH0l/qAj1TBNSNhTy3j2dNiKS
O6mWKxSGJECP8aPBM7lFUuUe7SBSh7xgYf/7OFyRIG8nIqZ0wSZO2jAh35bZXd5eMnAy2CduuZwy
tKXXFaEfMOPpsiM7tEXYrwQg0rOcMJrmnoqSwpNVTtU+aUfz2Pe6JTWPuYKTSRxg7UvszsQOLVfr
QKlJU7AH49GT5Iqh9s4+t1aLhCHrv6RwfT4Vped++Ptv+sOczxEW9DLrFp+XeHucwLsyY6pwg73F
B3aTiNy+cru425Pek7+Mnso2cd42oWWmM42NKPiexvoLL6LZLWpOVu3De9DhP94SByxg4nSDqFu/
OXlm9QDlgH7LPqZQdEZJ3pxTxuuGsvKyw+k4H1yCZp6DWGDsMAAYTmzisF8LN1z4KTeLWTnv7GJ+
38VTpvPdFQiDX5MX9PqbH5UNmApv376epftxzkiwp1FElKR2RvRjtfHkKJi1f383fxhvlHwZa/TF
6BywpXh9VUJHxqH0OTskbewcKHxax77CP5WR7n0QSVleBtwEfpMsu2yU6f7Qdv6SyBFFlYtA6ZD7
fXdlFEDqyBSvLqWl3GvyjenWLwKsCkooRcLmKEIjM4rTUjXRI8na2SMLzRmHcue98xTFz6LBr0u5
w2tdP2SPzprNCeXtLyKscV0SAeymeHK39rS4y663pPeYBdZMyPnY4ACBA4HrnUm4gcc3EPU9lStM
y5k5chKW1rfLBkWvbj5UFgTqHZzHmXglNZo4OEwyZ7DBj1P3eRKIBUfaEYelmju8bpnlxETYuI8k
z8zPEFNdWi9VDnIEPWU8JOO2beSqr2xxsoRDULB7z+wWuXLEZ4LTjf3xwN7N0bf5IHLqz4mnAbMn
zvQZVItqiLlJBVVNkiEubKViHY4ojto1V73c+m5LcK4jJuyJsL8IQ29dpyhOkWPqa88qjG47Szu6
49Ehk8+yLv/eDSmQBCOfBk6u5MyOlyBTmuhojUp3uxL4sOIHAtE9sUPI7yjkdD9SywL1MvPjdvBX
F+Qyg6OR4iBgCtNatdfo4zO4WI0Cq4pVU03bgUzTcdMCOxHbbEKyWdckdlwOBM494xls3K1J95bT
kqFrLFIR0V5blGcs9qBDA44a7tAdlWzHkyqWvtvbPkZZcEGeE5pjZ98EEEzMC1HTYwvzpUjcXRL7
rblLWuRRB933DfyiXBX3PDymww5iyLKL8tjc8jWSOgST1vuGcq9EDfz3T+y36AsGJNM5rka26xxZ
V3LUr3tLwOldlTClh6VIBYyFvMJQvabDija9shfYs8jzi2aPIW66AE2aIx8W4p3j+m+1Ni5grcW2
tfHNsfktjd7E9kSkyhKFc9b0hOhCWqoI+QsLP72O0VCfIFg8+HitqKbGwAGmTh5nLzAONEUCorTI
rvGHVH3/+8N5e3r6567Y40DKpzdhvjk9EQCqsnaJo7CbS/29yMFTTYPXwYiIC0C4OKf+fr3f9i7M
cJzUWGAtFMRc9c1ZsclHPCa4xkI/mIJzRsLiRWcmxSd/HDE/ypZvI3aqa/LT4xOa/rRC0zSuxyyR
Ths3F/D9xixZPgBlKe9XkPODLGEVbxvPvTLBhqKwJhKQbGhNU8eEX/TeaIL5/WaLQDSCCdaQvYbF
UsGa+Xo8Bc4kG2sgAKgRw+KGZBd3PokurVvgzO8H0gLnBCoXUUjY5omqemgZf4QMDosZ7LUU+mrC
GqkPuZ7gNqOhI+CewLn6U6oy7W2ERzxesiaICoA/L3Ges+8eqzQnzd4ntmWXmk3/oaucSyNCfIse
WcvkolUKo2aKg2u6S0q/TjEFDTghl8arnhN3QUAFrbAhtnRI0TTFwE6zo9IxweY15rgiHIexXlBa
Eyl4G0QREiGM5fJiPV8HO8vssApUHfF3pxzR05emyTDLZASGgWLhJPHFG9qqOE4qg6/qBh0bxwIl
LOmNqVicC+RUVrcRfjefl5zS2C6PeV8U7bpvTBBF/0gRpvuSdBXZA80QJxynklJAJlqqChvESFsP
7I4tYVPYIKXJZEeUARBXvzgmiZ57Z8qIbKip++nD4K4NJpQuVXyiLRbjXaBt64RFj6EXp2xQDJvG
Msm95vlLohNhIWm4A2lRXUAkc+YrrMiwDCu9NAdt6mhVnpbb2WxW7be27qM6YEM0K7vDcxAVzlcm
IP9WymCADZul5c6eKgP5FWeIfWmW9pG6WPuAHbgyjlG9cJawMwnrUlKovdGQV6atLXOyZslsdTKQ
Nyaq7NQIblUWe9k2ETVYB5aioGMaVstjZehOgzSQxa1R96AqjXwcyR7SPfRxm99Ya7dSx2LKZAaI
wiPZJxoMdwqVYVbWnn+KVVEmFIbxJDhL8eB1ZXrNPt9LLnDTQzwTXVw9pIbVliFUctU+WojY1K3n
1dV4aB0WpnDGcwkvh7PrKZasmXgtleOGblS1T0bcB+Me1HllbOvSIsiFanlBluvoUCXr07S7rBvy
D8NidlyP83yeIJCoVZCaeM4D3WIASwsB1GKunkCv9sV58nkIOy/KIaxLbCWHkoP+Sqh1/P7QZJke
z+OYo0GVeAsx+VOPjvaZQVLvvsbwdA/iimhwEvDmnSzHvLpVAgMVCu4BgL05CavaMRrznaWhnFzh
qrKyMFqm9B6xUwo6avCj6WyhY20ejKVxgZDzbepT2nmQmKxFz8ZhqiQObccfSL/Ex1Rm52X2oj7k
Ay/51XYzFQc8JEVyIJQEiBYF/fI7unUCE0yycZ2Lshldmin8/0lzGwsMgiKFabu10hYiCZp66YQG
xE7Q4hRklxuGHqENpcYuiiEOflpsIEDfu36HkEph7TiWRtQyqXNq4ZCng8/acpS7LUU0YU/xujMv
UtFnz4fpNOQGttHIT4OHrqKNfMuEMs67qhdTvBtJoZkI+Y3Gx0JbawS8D5csjgcv346CdfOqETIv
N+Qz+tVe4LBddsuc4OWBM64dkBgKaAPuZBg0qTMHD6UaHHEBB0o+9CrV39AkgqFr6xFPRGD7ttpb
GozzsYxgvW0Nqo9q03ZL98mx8Bpsm7Go2hCHLdQbQxR1CY07NoiqNQOhT6YFlCzUuks/5Hrwv2tk
bR+cvEPsKg3Zo0yVyAIuW+weBPGV2pdhPJNPuMkHdPXAe+xgQBZdZl+iGgIWAPxafXBp93YHxBt6
oZ5nLMsOQIPjH4oa+jlWDZg9t0T9Tf12cKqmv/MSfig+9ood42TlKS42b5ou2yAvvmaI+MuwD4i2
RuogF+fO7Jv+AqYcO77CWYSm29Yp9ypxoN2RUoKKxxoAdm9rmbBbobHe4U6RbnHsVIwxLcb9yAfk
ljrYxWNvAgwu/P4OjEv/hM0g6rEj5312hfeLhPqeeoH1FNjK+cHTleT+cMCyoMUnzgcDswVqeMtZ
zlor9d22O0W5eSFCIbS9vjcxHCzg55c06dz7WAZGtJNSauswYQ5oDxM7YnKDCXPHR9GUcuPTtbNP
bhxNJ4xexXDKUYc/KOoAgKfcvpyvptRQAF5Qc+V7gIUaXXEADGsHmYxNmo+6t9i0M+uMpJbWb7sx
ccmRtu2eOJPOn5LdTyhLnhttjDXERJUbxYNv7pzKZwAn+F4vCJ4rqwuD3SnA6bLj2ZM12B/gXgDJ
chvTesw9dMAPkZGylA8FXLmLOhmW/lixN2XH1g+PZF82l7Sf47s55xsNZzcTt3lSus9QOmpi8Uxz
Hq5Q804Pnq2SJFRY4ZcbQoO1CyDGszI8uA5TbOIsGCj5LYRjFG2q8VDlXcLeL6s7JFGtiTIjE310
kbhg4FijU+sjJhDo2/ZCMh4J6JMifBA6xL0evWjZumAI/A0qvKJj0p+EF4rJbvw7egdTvZ9EE3xP
Mp/nAhaTEiX14UZtDO0sYIETVMZa9kA3p1FOl8s46mHnr7PXBoI7q2DPjgCG+dzhk9ZlSvEtGKh9
zxpJ3S7X8AD3GZyzet/zP9nHYnQwWsCkEBedVbV1WOmk+IDVvcguNXXv+dT5XjHDkyt1udN0pi/S
vljT0gsHM0/kLqg/jKHotsGAY2Hj8Vivc8SF/tYrbWJcUrZYl+TWclQbwTknu6VYJG6Q0hWXtWtg
ux1iNU3npgEEmgAgHPZN6s8UyCYKzBdRPrEQVnRC2BWkFLxstbj3yI5w4LuyMIPHski0eQ28GBL7
EA/uF7RrQUPL2wKmnHRdlVGLiDs8llbbvyS9Q8KpHGyuxil/+eQZhJeHI/akcevXi5KQ3TQhgYAe
QXSMUzvfZ7O79CGG8+nbMHnmCzztNfS54b7aAWAnswsFJizc48FtiMPekL5i30XzAjttrXIj6aMD
Ja6MzCShxyU498qqDOrlXjCNZGxNgVkeCUQuR7Q3NTygFCDLrmxHkjqi2fcvem8wjGNWFTwbU5Tx
U0r1dUN9Mx+O2lFJfEW+KJIDi6oWOcZo1gk96FG1nKjJTKcaZl1/v0wV6EJvaZ3vhH1MYs+ezzDv
FqPz6i3fuxvtSzvBFAtOcA5HbJkLIh2L3VG1gOKECkaAAif1Ja63SdsHF6yrxKIgUy2r3YQSdjxW
ZuWNe2YNV4UdwMB5S0YdibhYMHv/GGm87ttosHHUtLYGTq9zg4xIDWGfjKJqg6ZfU14vGuJCI4mn
++RVEQaX1OgMGoLgrI8DRob+hcKneVW7yjA2M03LNZhxUfVtXGKxOJiNm9DWFDboIgVEALZGQwYG
SeAEr6ZElC8Hv0h7ChBKJfIQNY5bhgZt0ezED3Sj+3rIrBMCtGi5avWskxvHH2WHrE8YcDhmS/yg
6GQDEiFt2dg6ACHDscCLG3qg+Cq48UH1wUnNnpiwVLgl32hqv+ScOoatMtAQ7PqpWLprbczsLOvG
idujo/LO30Wt8EiEpwjghXUQb8uYGOm5tEE2uUnxEovSeyoCv9I7yx0IfQEG1lq3QQU9ivcSqxgA
5eR9AoqIjbAhtqzbN9GaAuA3WTIe03Zw42eTVll8xEyQ3PQDRIJLZnDqMF5iTdca9Gx+YWunQd1G
i3ABB9PqbJ8vMTnMQbwM+pw5fKhne6HMcaMbJy1ORK6kUWjRaSC+qWWHgbGB1KxhwvF1gDma6HMS
DE5y2aaJzpBDo2861Ao/W4GH3di19cycmtp2ec+QR9GSIolFc+UUhHZ70F3rvajn4lJgWa92o5xd
L8RIQQYp0UYlcdn45K5ibUJkYgb3X/qkxkAazWb9LYvAKrBpLJtTVAnShoqMEvrRNHN539qtVR8T
B8FYyIElEsekSkrymsmcWjbgXWwopb3mTibPzbHcldkCjxlo5oZsjv9N2ZnsyK1jW/SLBKinNI1Q
9JGtnZ0ngu20RarvKenr31KNyumCE29wgcK9ZUeEGvLwnL3XTs7oTUOCgskkvaz22n6riwHXs4nC
CSOnUxrgzxkB77Q1K+qdPmlAWZAquplyQzu3qeE7x9heih8O/mB/N+k6QCjVk2UAPrhofk0t9dup
UvlQkb1J5tl2amD0EMNUKQy5RpwU+9DAiLkp3RmYbiAEfuSu6UiqzuLOeCzKfhnO2bLqYj0SSL6u
bwPJTDAkVtBRUj8zr2y+WDzRCuQhGSGY5CftsDYDvtjinE7I9QlUChvUcgkvTztiSPoK4tkOurT7
FddQ8lvjcFvBPA2wEuE4zhmCf+HvTJfsn7ORkoyzb0TuuZEboADxWbnsKBccra4rnv4+0WUQ7PvC
LL9beMLVoVaumV5Ye/sHzVHC30FU9t4bonSMBOa7Y34JR3Bhqk/KI33ukgz7xgIwWDmm+B56uETV
ROVNKm477QkM0MHXsEfrFwVLzbyiI1nP3tHR76rfUGm7cteRkNUeFD67fDdA6f46JkM9npgoxVey
lVp/m9pW60YSGSxROxY02A1Rf3mw89NBAPELF0GCeMLzEMVBKb8PGAC9bWC12JInmz/jZDY/ugAJ
hswEIvq7Ggz1PLjF6DNBrqcv9O3kY9tU5k+eiizbSSoksse8uF5OlPK9vE3qplRR6435e2fJDuKU
wHwGH4r6QMyymjFwgsp+IGMExJdtVz0i6UIW1dazGss+YHnAlQoTohdXuZR2cBVlw9ep5m4Mt8oO
6Rm0gpnI1rd1sqpTKFPvnIJwny3bQTpSecwW2Vy07R5dNF1TtJCDwzqhmrgxNmFnx8U9VVB2LV2I
HFeJF/QYUsfZN848wFLtwyJU94a2ezuqRmOcNjif9GNjKhoGDp55kEpsLeKJKQ8QINicWIkZKYX9
zkmmxrkj6tk7AA6tSaEw4lAdeWPCNwcd6A6uNWTXhKJlOYV25tFBt40QtlYs2+SJ1HXKAZuYFUrM
QpwloW1zZDZV4uIw78x4R3ltVWegVUqQ/7SELE8M8o6BmMgZKFu6QE5uju5tVy24TlOFMgkWjLPo
vduB9zWhz37XvQiM7UClc0Z5ZOrzPFVYJGk6qOvalko2llZkjDQB8SyP4UyHP7cAIu/L2mbV90Td
9RfPjMfqsNSOf0eN1cLUlZa+xMJf4DRXg5XvJewGur6oKH2B92UkOGNJXGLHkPuplu0Qhs82zWk9
g7+A8pSd6jkL84tXhyZtcuLFaTirOH5ou9gI9gDWvVOrRdtHOKLHbxIPWr5vGPiv8dfT0tzJChzT
17AZjPDWyQUgOFrVgl47+mt2yUC/tSSyJixOKLQBskm4T3JIONckObTHoRZxeR8YFMynFlipfRLk
kxDIMZdsKY3VyeZI2jVLppFD8aH64Lx8CrLBa6EFF535PHGUnXdQhHAhjdAmlz3xOuSqdYA/vqdY
uov9VHCcYuSA8D4ySAT9wh7j+0dGz/Zw5KkyB9wrdM0uhqcc846LLH4QLu3HkEjidN62TQ1Hz5ow
fAAKWKyfBeRcxHuQP8eHmOgQwus9YEXHlKCTg8gqJz0tk17PiBB3zqlbQuW1mJsQQ7dY06vSUBm3
UzVhdCTeB+VAKHlYt7WFy0+XNA+iIUD+Einhti8L/BD4yiv6kDiqhqWh8mrOrgPCWrlv0cixNXnT
0N/2w4LoHV1NH2kbaDDE3VHjKQ5k0JxEy2n4rszN7HmqsvS7A8in2AA6lMnRxgM7bnNh+s1p7JSd
bGSn5SujqX7bOziHN9QV89eFTE/mChy6J3hxemCAVw3xrpywxEc0quRZhfVoRGqQjgVbvKlXyJsl
5ZrLk97g1IHfL1qB27Ygiog2wli7Z499461nYKoIP9Tuj5CGX7Ir0risb1yHpsjerlUyb6XJCX9D
wu1Cs47u5HQJw8ldHuosRJUuSmwq246G/KsuRNpeeDA167Hhj+LN6dri1ZolA8mSV9S9U5ju4Qv1
86BPVlJVN5kERfDcEgGF0MOX7TkvM3IUKipZQlzHjlag7yeAJSc0ovmhG2usL4SD5b9G4QusUW6Q
/uZcX0FSqbMlvvWmmRFsWWkHDOFktsjaLXJcQv7aDV8NApelWr6PSiQ0Jzv3jAcUgHCf6RwBMBYB
lnU0CNq8sRYzIM/eTqjDHWE4DyW9HovqOAl/oYUbcO/rIjWPaZ0yGxxHkd/L2iPtcqJhDGqCopl6
dxlCjk/leGmLxabdJaRkP5vDuN+H1gxZ0eAXzduhymDKxw3qsA2TbzIacyWKXwhtllOQD9YPeoPI
WPI4wIJmLlZkcN6aN2nVla/zQvYfpybCCu4XWdtvaQvkM/LRM9bRNHTwQ4a46CcO+Hg7qLWMrjtL
s3NVVPvdb1rdWjyEZNW0ey/QRvvosDn5O+BofQnlWAQTa2QMsJ2eROiezWGx87XUDSbYe0Ehb5xS
T0Sw5W1iRIbihLPhXuuTF7N/RaIKavTl/UL1NnFY/9KBevXOQd9AzK9lY970TqW+aAdD/aYL4LAV
TgWRDNiafWjtdo1KVQEV5uwR63a16xHUo5tknCI51cj7hNhUUh66YGk3tDHEjUsORHNmPE0Cn3TM
Ut/W8FDaW1PMHszFYQY8MxGo0X8fAH0xmAx0e6gkSvG8No1vhLit7BQEBgcqxLKPIKfXN2hT5/AU
I0slXUoYkE/CMc2rqMvztuHV70d37VkISDHxuHiHBrm1uDPLDBdOv1Sz5E/Bun6hh1kXu8apCo+0
tqJpjvzitN7MKBhJNsRnBRIyJ7j+SxoD3T73tkXWvMozPzyJdExH8PiYseHgksl7Vd3YZntPaz1v
Yla05QKjtPnl1N5IpY1TtaGSKAb7YMwVwK+NERa5fVc3MLeoK/sVQGC3d5qqyTrqwhYI2K2QGjyk
9dl9azqUM7c6d3R+nryqfnWzVPxADWxLOC89KEU/b6yv5KklD1BqPQ0Ow4QvqNosnS+YPPvyAKSI
xIeWPX3TmDXiLYBm0tySwDXMV49q72WB0yQinTipHYHxCZguk0hJjmNH9CH8mLZ7C5cmeBEl9N5t
D3qCsxwHwpmOZQfQlmr4B6nD8odZDcm3eEy7+RgYOkaDA7n2nRbfCtQbLLFvzXjm0Qwb4GYyTIcv
2IUS7PswEgBLcGdo+UoM/gHToHbthAI7cRuvPdmpJV6azFzeM9X27amrvQoUW1YQ6sH7XPsHojWD
NLLG3pmOTZZpcanCtftJY1jLG2uyR1Aw/KrgUI6t+Ysmqxu/CmC3/jdmt3OMox3kAigFa7D2WUlS
3mONJsnhoCem8Zdvz+FIikUSOpGlXYSrKU+ic780S0FIqKPog1PMde4+9UV+02Uj8z/Gw9l3smmR
G3kEnJLt5gKpVToo6UM6LYwEVCwHLgYf01gxR3yC0GgltHWIQSGN5w5gHzcnh6dD1Pd+YSb9bZxw
VtzjFFJyC5shExdKySHy2XN2rVsqA/c/9aO3cYj99I+eHIv32iYXD8YiQKv3ueoHBD66gB+6tAnk
E+RSnOvnsoA8RRsgC28kjasHCCl+zYwMvcc2ZAzy4jaNmq9g24fwOFFrRWxR7AiaTpv7o+CBfe5i
a6h3ppPmxzB1Q/ushp7xvqNgttLadQc7ytLWzH9P3pJmQEZkUUMLKf3lkqpQQvWhP+7GiJVafYRG
mjfw0bv6ndN0OkezZRu/2Y05TwHS7vJIoVY0v5QLT8/tgskv5SUO66MiLtO/li2h3cxQadhvRZ5V
ISEymWFHspybx64seWELOJwg22UdBLuqT20SGVRsp4TaTNBupjbjEY4DpxgOhuICbKx41LhiUUuL
HaE7ztkoEsL4lOmXxoYFu428OXWcQ1pAr4Be6seCAE3G3+Ts8Ha96naRJNkViRM/MX+r7lCLgMaU
Q9tnl2Gs4YSs6cXqQAZveIdtzIdQlvhEDGo4lcOOf9FtUlzDPwOsTCG86sk9ZlZjvJAiWS7E+i3A
/lij45hjl82iRm+ZlB94FtljIpk5E6QYOycj1yutKykIMoNoktyqHrjvfpy7Xh+4Smw3c2yVpHwH
eO14wQK6c46f1N0pHqdx2ObuTKOz8zN0LgQ0Dkh/3dn3I3qHBmy0EUl8VDEHHqLFb+nNjdYEq4MU
bsVJoy2IhiG3odg7xjKK75Pld1+JmZ7B+mSD2uEgbGwGRr1zI22QNVsCyxaSVprAOqMHlhkjhZHk
A14g09g5tZDdCeiHBOpZEzF49NRS/aTNwLWqZb++TiSYFVFuq1ofiiIPDp1kMrclGSUPDz06Zo5T
lUoEaMd4eu4KUf2MQQ4zT2VoSfxeLOKjRl/cgnu3Oa400FTTyNGBexmbemESS8ol8QY4synkRCf9
A2/74F6oVvHZdaPn/+Ik1EzbPphhOlNG6eCMAQsJCXR95m1ihDlGKQPkf56sgQTTDoEtbVHbustr
HnlwxhULpfIlIoP1AHRjot02d7W2EkmJWs97ckdGuZn4vzwUhTXmELnyTJ50lcurKdQor54K218T
7BNifEZYZ2cqt5y2BXb8fcZKPOzLQgbpsRjp39BZY4wayUXr8k4KE51Sxe/0DxAbfXcf5MwAmSGo
9sr4kD4hnBb7d5pkDt+HPFPvCxh+uOmx3yNfcNwCkpSCjdcT/Er/etsac2xGPmdWh0iPgEaM5ecO
ZyqoBTsoQVxxeJrxuZtqM9l1jW9+UyVpUsjJ9TR+Jl1bdTN/CL08XMvu6v4IEDtCj/hTB5FkJmc2
awh3FeFLh46eStSP3nA2DTXiH6wSEHFk1O4WS3R7Gh8W2Vo+p+1hcc4zSJmN1It9HhaivbKqzbfl
2MunmneWAj5J3gCxezvCSENCMsizfvq3EOWj4JzNBpMdX9yzHSQp/gcRR17MYBqZluwr7J+bHIAq
wGMRMtYZnVPeQV+ySkFuYcjw7hMJifiowceLuyotCZNnOsz//vDZDKkWAKMVcT6e3d0NBExv4h4Y
5abMQzPf++xYE+pwpt/poYsDHUet78/+oRDacfaYG0A4gHnxu2NblybZ1UVAa59TNhI53WXE0zgU
2UBDAag9dBrcZSpsvdxaKgXhRL2qM4r4GgHzRE5izDzDLxIKPVp0Oxe4d7uXpBsFZNAlAQMWhjQe
WaZTUd+SCixflOeuHu1mUafJGJGHg7bRTwpzNhGLS//uIGciMbsrXxDBDvcMOtqdGZCCiqxl9NCe
dL2Ajou0tCcj1+RSc5N89UCJsjTfJcG2hH+QY6s3uBjS78u02NVMiKYyyleazjjDO9czxFZ6VfZe
LCX6dGt2zPthjJG9ML5Nx0eZtONysFxkV6zQcfXNmwIcx12ljW8oV1CXm4l0B1rZrq5osuYGDW0i
bq19MTbNW+rDtPhMcf+Xbmi97ZDO7RUQsdoa/3xfXHq9dN8F9s6cbBrW2GCTYUc62Vz+nQMVKCK8
ffwB5vJt9Bv1CwyT2JfJcuMTZB2NhTveacV3/veL8JcUd30aPZcZOA6j/9jD//xakp6JTetw2iNC
qW/ZzMznUKb9gdiF5UvF6P7Q8DRs6DC0yWYcYgdCOYEuDqLdrW3LMSNuoHA+kct9FOPypXg1uEa2
QIoDWuTPL9XbdTOYmPT3BgTzcxuSj8JJoUlPcIUWYP5KnjwUN5+5ENY3748lDQADJg7UabhhA/ej
w9gXPYWTyzCrq2lqq7aj8szcdiUFIifB78wEjdPzF6PJ1blxxxf+mvIuD8rlmPjC3LeGFd57hMbu
ljajVvr3rfpf3w68B2utj7He/PgAWYihM6ag1p4V9k6vwcfgy4vmprbzYfxECP+Xy5Jqz/WRueEx
4MlA8fHnHZAMmaUzJCzaRu/+GDqy9HDfzoCHR1O92zO1Gvk3Njlr9XxTVkRJBnktmE7Hy+7/+7MF
2CLsnqgmTQGm4s9v0qd9rV1TTvtY6f6RjOiCdpMC8Rg0S/r+78/6e1sIbISQlolME/Pxx6WZ5uSA
ukIue0fUHMwF8lAQag4zwcpbGWpMe1+J64JYSzHwyWf/pcVEoR+uVxxhJM598WF96KYgZurEMz8o
Vz7qggFAYI9gjcnvg8fmCSLh/v1rbfvj846Xno62jeUK14P58TWrObgYRNPEOwx6SFcCAEfgvEfy
LnsHlDcKrGE8Eaxljoj/SAjcgvGtDjSwOOJzJDKB9rpUJCSCWMMPE647eVzEXiXbjEKA54UZAAk8
VIlRnOcc9pTbt7D5l7EBogDR0/vkB1kfr6EXwjARIvBWBA0PzQc9a59NPEWEh1OOCO8H550Fviau
xa8s/+WFzG/91gQNKstiZk0jW7NEMRbSzWhXgyzbLxHUDmC+rknMm2EwnG8TEYvXf1/2//Ul18ID
vyL/oPX+8ECjDy9gn5aHoaqEtZ9zNcxPZkU419bsJ6s7Y34b+u///tC/XmguDY+obVHz+HaAr/3P
T0W+ZLYuxJ9DXQ3Nic5PTWXmeo/UaPFuYWB+A6F3PLYzwxNIqOuBUQsnOTKM/szu9x9z8n+vsz4g
Mb6Dz8EUnwB2iz+/S2LYqjIZPx0AwiKvq1AHXqqus288QiTEtfbtQl0WznzZLW9EbB1w4KXi1HJ2
wkssmGJsQlzxToSTMRyvCF4ZYqAha4m4qy1aN3PeraltbccybmSdd8t8JV/2vhN0zUnbLGebKpGm
PNpdHV9DhYCDTM2OtnE92aq9IdsiEefMZZ07p+Du4ysJBPR1Ok1/Z7O4Gj6CojNnM2dwyJfjAEqc
ntScsa6I77tXD5TM/JYsqZneVW1JQ3fq5uVSjyr0L47bus6tDcJ3o7zU9K8Jj1q+dQeJH68Cho6K
Yxj9J4HHO450WHj6HmmbnLa0L3FGtBhhD588Hh+XAp/t1lwNG1j6KYk/rrJz3pf0GyfzgPHAjGEM
wOre0PfEZpaYAqIVSQfM8xrPJO4uBu1lIAgkGWMbxmrIL+YUaDQ/DWTZT0qBj7se67DtCDBMKwoC
+fwHgxg2TxP4WjIfFgLZI9IHa4ypGW9rsjpVP7GjsZF+WBKBb+BFATDC0Yb6Q3zY9yoyPIqOvGWg
oFI0qwDMqu4I18h+F45RzzsHUwRSrhR12MMQdvo5HMCTnwnvq5K7ecSQcsiA3JrfkmBYkwY9xEak
HrXyNiyQ1W2TMBndS4YmyXojuTifvjZSNfmuoUyednXdtebOC5hxRJ42Kfe7GRbSTVzRb8fI8p8L
XgEBu13MOBm3A1d/5bnqJD/EmTbshD/mZdbzoJJpPnadmy9PwkL+vdENcYgbF6CJdQyzsDy4Bpa2
aB2PvoYQKYmYj+miJIRbcW3pylHYlSRr7eC0Fd8IeCMfwyKh4JxbMypcTFoxSXUZviWM9hBNqP2d
7g4Jd+sxPqe2OjARK2TUyXkgZ5BTQbcbHGOMnzqG9gefvnu+9eai+jk5JgRRNEgQgT1ZN1/D1saQ
0jTG8LuuCrGpFyiqP9k76PgUoTMUr4xp7GbbS2V9nSeVxlvKIad9IV04OSUcn4qTC1/30alqn8Ik
jitiR0U8vZPUwRiKqYVLGmI2DF8Dpwz1iRArz4mYUnev65YFSRqFqYSQqy0Ivq4MyNshkOO3lduQ
vCvVz79KVJRfHIC84j3LAuTohmz8stkMcZylOLt1kmxUZ6UMIXhYrjMNyWxbdnoigTTAW7pDbpM3
CLDiYe+KomS+2k70FRn+cIpB+jOQshAoE3paVmQat08FVncF9ztsplxx/CtBSnweB9Zla1pDCcqb
PvBGFKNNP8uv429skACcKdukkR6qSXg7O0V6c0wI7LGfMc/iOLaXfjy7VqtOYjSWYIeuL8BHzbiO
9WxI6+CYQzsixFIG3a8pHZk7FlbCObKB5mBsEMCtDG2UpvrSsAFJ4iuhbm0Mzr/Vkb6EKC8SuOxF
w05szvTYBYYsBXF1UzlS/ejTMq2xGmsYcAR8FCQRtVbF9GJcxLJlzeY2yNJzkRKPc2lHjC8TclAR
v9PX8XKyYh2ddiQqeXO9dfyu+GIidfY2VjmpS0D2N/YBOO6/ltSm0Y8zJSA+pornOxIuGPJWLKvB
HT1yhDDJQtJeJdrvnP59MsybNbUbjvEPN1s8e08ZxVlH4DiHDOwSBDW7BelXBjxGkEejFW7tsqB8
0jK2k13aOqThEgCY7cqeDL+jUZQEw6XzqURG8I6mpDn5WaBW4GyWufvagZdyKh3uIACTHM0lPpmg
jgzOscuWkGcCI5gUOldleyG79FgiBO69rkapgz+W4hu2wnk0GvlMO3Zob5K+nh5NKxcwLYvauiLp
JMts7kVTXmlcwosUixDxI9nchMqnY5d6EcoWHtKgXey30jLpqJH/gFeAhhqXu0S2iKfMSswpailj
p52fTRPDK0h1xAM2cXZv5Lmcj/NEawshW2r3iLzodGDhwaewyQk542p4i0JoFCasQuEq5yEHqLuW
tZr1DuqlcuhEG+UDqv3m1aVJJshA87xHNU5kHzhkRl2W1T2/MSkRnEhkaEc2QLD1i0YOUJ0D0MlR
iRXgtRgIxIZsbpTLmnaTTKcxDfJXelrmtKX7QhDEwlCG4FUaMDCdQgmU3KYloGsbtoxVqrc8w/By
DItGvWFixEITh4luDna+1M9Jii4QaBuRRduSaWLJU5HzbPPXB09aKUVKrh+nL1ULZgjemTfluwXl
z35Jp6LZiSJrcNjZoRmvcTCQktmW0/mhd4s23MW5796XdcKIg/Cy6rGLfQ+Uukls1cVc0Epv11lO
vymA0ij697b7s86o23djsYj6ZLn98qp9SRnidDypCpqX/5IjyEdugmQpjWjh40q0e4OXfNQM8Ku5
nomYJ8hlP8e0QrfWFHqEQWVErolaIMiVptf89KVHjTRV5ABGiObFA7l6LD+l7ONvRcGsfjuAKGL5
CUKEjr328JjM6fK0QPYifwlM8xfqtjLd+iM0gBOksFXPHuJX2i4eiXKTZIpI+8o2iBQxXaPcSNsU
+YVZ0/RMdGawsI5Pk3z0ki57b/ViPeRm1cijX0LgZMEyhmKTEFDrvVjMVQihaaEEneEvGPgq/YTt
iOnaiwUhezWLgnYGeT/5kTkz6klya6pf2lraY9QGJap0limmzS5MQvgec+gu901pJnvI1MTgLqR2
q+PcUyptEHJb5t6onYLDKVMA+5CP2Py0MwX+Xrq99PdpZQXNVnZ29QvHW4cgJq+5zrJBE4HcJvcD
JIlih4XpPLfwF3BXDjjDFlsRKgO8r/kZMIQ1afnaa4rOPHniOPpO7H6tu8CZ0FsPo3U/2UvgP8U+
j94W7y+bGignelvhGDdEXyPAiNI0Th7tFDMPDvBxOrRUDx0LOVYt4m/ClCvS0/oU9bAk9zlzv9uw
QwAUcWmHb86ckUO6yRJjFHvFKsGf0VYIAy8x8h1JMXhDzck2ia0PmzYmHcMgvkgWrvVkEexYnGjb
4/+iXd//zNBplXgvmth8CMzC3YkhBIeHGEkSBMHeSdJK3bz0nspcoq0Rs+0tIXF7zMRHzehbs9Xh
ERYMz/IkecxYlX+i/U4VF9Fx/YPu8HAg3y3VnjDA4VlIM/7pWaTnHGNuKYmZRf0946C47BtVVL9E
EiDyIxObsUudoL/CslAVQ0Re+lyyOGX0wrRWwkTtwd6FD8Prl+2IsXPYaN1MF8GRh2mwtYxEzBot
WJ6eIzBnYoBet2TzJe4TuN6Y2a0xNWLfD5X/pSc4kdxKN2Udy32n48+bYf4klll3bD/hch2rDD4n
MKDylNscCXjxBu4agTyoWkm4utYxLMmtGWB42McEqaETUAFWv2CykT4TDpSC5q37eXnAzFcDHexa
N49GNblF1GbFzJzdD9OU6Xblvk9tQoT7rGrbPaRTJlqe846m/mIKtJ19wHMQJvUXq1iTwDqEj09j
PedEJAuPxGR77RBJ3jO1TeaacXiR9hO6M1pn5WYJGwJqeFJ4g8DsT5ciW+bxyjin+Q7gCueBNZmj
d2cwVNbbQM3W7YKgjqVnseopKktLyWvZl0O78fMl/uaNiferYTkhLFCnXnUpZ8IAMcMx4MH83Gf+
xSidcs38bqb0HChQn1FWsFhf4WIQz7dOP0l4Nifl7mwN9/6Wl34J0M2RGRz2LFo3BjP4G6ueS+8y
1BTzDy4Byhh+JDDPc1Byk6L1KI2MhHzOYuuYKMv2dtp6V6rkZY7CzHTR4aRV8GokkzRZnJBAbErA
MMFRJgQ74oJTi0G5AQxoNxuoe8uNYFxDHkzMOSKybGshTkVnzXKXef5UbQInHoIdVXW/HCnQ426I
ZDXg+wf9YEWpjbphh16yJqNjyikUExOzymuNhMTb52PVWGxb5ApGne32NyCljeJc0ND8vpiDTRt4
aNTP2Odeb3HXDP2VPGvHvDSFk/t3II/88XfnxeO4y5Dxj6cyXdwHI1Wud6Ci6lj1UbhNw2ZG+1Hs
KG3CN0u65XGSygw2/C0uHqcO6M296mTACGK0S3MnaFoQDmQYuNtcL+2Tq3KTMH3MfS1NUl3HeDzp
IE/kV5IritUOWTtE9GWpWdypBT3JTdFMfr7HHZLoV2tMao7j3UxSFxpo0D8il/F4YIhXJY9E+pAc
Q4nvWANDH7+b975fxCkSw4moNs0pHNslUkyLqr9BpYKQ39D38FlbGlt5Sqpa3yFjF/Du9NbRzK6u
iaZf+gL1vnpA/YjXfZFIAygvVfFqzuQrd590uv7uIVHpo2MhsMB3Qigaf3ZQykR5yAOS4YBUrboF
AvGtxsCnN8yM1xDT6TM479o4+++ODeQQ5gRwRAKAHRC3PpjoQw7fuZ7n4ZDO2fjcOUpt2QnSRy37
Yc+0IibQtNSvcGaGG+rdz3zj/+vjaQAAF6N1RKfyw88dAp8Oc8tUwlQa+dJQGSAuOtdtnzThrs+h
1SW/857QO1mp7mo4xu9/t0c+fv46saE/gpibC0F/du2e/Befivbp3LaYpQ60a6pgg4OLLgz12An5
U7+D4tHslqAaVzUemnpqyyb69xf42JZYuyDMZyh2LLrStvvhAtRUEyaQ9xlcGGpyJNfJ2VC1+RLy
06+BP4xvHnvxJ533v9AJ66fSCgIX5jOupMz/82cnWPPsNpag5o3smYmNOo+67LfkS3cqMlNMDkka
BJfUAq6RI/t+BC1RfNL/+evSQ8Hz/gNPAGFsO+H63//r0geBxizMnTlIytDq7PlA3S5EmI16CwCx
WS4N5KjyUTZu+16EiXkHUqXv9v++/P9pHP/3809RBdQEdAFzWJ8m2YcrQSfEweWVp8d6bn3O222t
l/fWa/T4iGDFFtuWRoq3uuP63zY1uNrnYJr6mz4ljuwmd7Vt3GdlWHW/dV8TIKmVL5JL4oqMfDiX
nKzNGPawX8aaJMI4rsXEsi1RIrnSZ6k12nnYZQ2CmK3RW7l5WSbCVRHqyErva9f042MKxqp4wnjh
Vq8oxAP7NkgHLBeejIeEGGdkbBvbB0x1zMWgyXH16X/sh4r4WszjeA1JS3NLU2MV9qoXRu6ztRsG
u3jHNEpmoW4RDm5rkGFfabxbHHTgpeQXuwjzft9OapkP/77kfw0mhcVgGYCM58DG8YTz4ZKbiGhn
sqFxloF1jiaUMfu4CpbII/7vOUUIcvXyajoPVUGAI9X1HTR575DV6+x8mNW2Muvq+Ml3+us5YBDG
AI40X0fQZYP89ufT2C91mRhw6PZhF8B50jjNDFJhU8t47ucCLkAQjzgj0VESreOES7kbBJXRbUu/
jHekhBX6PJFQ0Z6Qtc3mAfWO1WzckabHO97q7jnANp8c55iG0U6XRvNGwrtA7TlN3ms9eIFP7Sqa
F6Nr8/Q8pSiAc0C5zT4h4TQ+EkNFFM3Q2JBgJ7tEnAEnA8VLEc/Uhgltv12u4hrd4JCNglA93ucz
3Q/PfdBOOtX73IUu+yXo/aQ5UXb2JkOcSrp7jO7a2PRGGlwz+IdrxKjpvdjN0uYIfcmIpFk+xOVb
bQniMebeHTjpAvBo91VK+2QTYoXjiDzSetpafU/oa27ZfXo/U6iKM8cfBt6Ap5d0R1RqO9z5dlvS
QSyb9tFN0eofOPWO84mAz9R/Hiy4WYmROoin0Gf4Twk36lmPlfO9M7yhvnQT7ZedlPDakMDasdyX
C+MVFNIdulxpV8uyz5GXqVvdt5oDcrcEX93RnYmNr5PlseP1IvYciIgfpdQGcl/EBl014RVacZ4b
QjzEKT4FxAwMw5gThuOtN6ZhFYFpoGMOH7LdcReWOMJjOGf7zguG7yRxueR0gFw5T0ShI36Uabcf
ppkId6o4foIcpI+CScPrRCDgdpswLixj14GVV3dj6tj2uTILHnMPQdG4FQmpSD/hnaLeJ4dsgc0M
bbUHzcMgzHCuSRuu51erM/isxM8P6FeD+b7OOrPeEFLVvXIkoxBG+oISriMicLpLurDxH62hys+I
mSyU44GfS2w7ajggeqqInbeIiTuUxmR5F5yA/GgFJE7dAjSIX7G6w0APs8BtQTJAoyIkMf7lyh4/
VD5rBGMaauO5I++8O89klDobwy/1c5F1g9jQCTaHT3axj6USgEPqXm8Nv1nDU5wPWgKI57VJGmcC
XQs4XjKF7cPSkvJCObOcSh60/+ccd/086oQV6sX9sMSHDYtidBhGm89zCsP5Ar/4JxwfdKcoTn5I
r9U//r0m/TXE5fNAZQchwRHoFmCw/rkkCSOscyAxuOGEh3FGtNOdTMJ9iw/yLS0gywC1GklhC8dq
EyrtWps+tKcDs/bgzfaT75kwSw7Ivssclwh4PDZxGmwJwlMEwaKU21IPVdesHsvr/7F3HklurFmW
3kpazv2Va2FWVQPXDhUISTFxCyqHa60w6m309nol/YFkJkkUg9FZszJre2/AUABc/eLec75zwhaN
3zRV3/z5GK7b7pdD4Ahk2aT1Ipni1ajK/iw+jSSd+ckC9gW3geQb+KJc3ThTc01kgGgiZcDdiC3h
lWlGvvQ9f57Z0eMQzEDqEZ1/CxbbVTeWDGd0kWOs+1WK5Qb5Yg4gt58rHGSxqI3WgT2XfJ/qvXz2
ez1B6iHM2fntMrTa6MoDEHCHNSNgp54tNj49ZZRD9phYG6BvnT/qhR6/Z57Xh3vUrLivcfdYJ9/U
RqTMSSsJe0JMLaA5VJ8m+8+n9b/c+bQAOLNoRhiAJOV60SJUU5xU9dTgTV4zV6fa8yXJoLlKEjZT
dOhC9soqVbk04349mXAGQdijQWO9yIr513sxgTQIfChpg3klFx1TKWEz5ljCqMN3yTSgdnNKMG0z
lIGcdLpsZ1UtKS7+HzJwxSHNV0etRewlsDksujp6Vz5VfaEO6A9SLAPsxnAhGycFi9GZVvWTUI7L
YyK3aRIhJKJUn9Ynp2BPLIZ4+Up2rGo2kE8tFh8b9obefOkdM/b2T19P9b+UR3bTfK7uh+7z52H/
3Pz75U8/1iwHseQMXzOyfny1Tz92NZbQ4fq3fvkjkrW+v7/7PDz/8gVNA5pMt+Pnbr373BPJ+I8Q
rstv/r/+8G+fv77Kw9p8/o+/f6zHari8WpLW1c/hYlDkLlqCPySSESw3FOvfIL89V5/63/ztt2gy
SdL/QnbJ3ciyjmHxkjI2f+4HIrck6S9LQuSHLIBArq+7y+/RZPyEmhlaDlRgpiKJFylBDx3y9B9/
1/9SZIPnFg69aLGwMf+laLKrvY7Anpb9hUqkw6+3bHealWlVRyNSuk2vVR+J6sD4HT9WdDCFrnZw
r2+s+ebiQfzpLB2/PRU/J0b9+nT+eMPLgPTThqYEooRTXV6iM628lrhHeUTJa57Tp3RtXpkcrhbR
P97katITEwnwBtEO8Fbu5jN2aRxB4DaocSTetHyIzRN2T3nbKXAW044Ih8pWY/2VI/y6Gv4xHPx4
96vxvNBJ5EjVXIjEbAY/mRNUCQoK7KNEJ9FojqIKK43AZ1ILHWEpd9VrXM0rtcuPd76qUyiWkFrk
//SRYJLrWQekdEbahOg0WbejOB3n1tjSNHI7MDcx1Kk/X9IXb6KrcS9X26TVzLaOVgqHN+OhuBne
nHDeP5Gi95pq69fJ8p+HJl/N8wKo6aE/08lGkOY2gB8kaw7W7iaxFgoiFuAw9bXrd7lLfnP95Ks5
kV6caLXzskSzDthiJfoZtJUSY8NI0mOhIUmLz8GunLZj9UCLyS3L7pVF20sX8BrDqoNFodw7D5Fa
SMEkHofZCLQOtE8v2hr7q6bnjKrb1oQwqUuvXL/LKfzd8V4e1Z8eSViEQo3IhYlCJtwaipIiEjY9
qQHbU1dd4iDGRMrS6ZW1x4sHeTXmEDC2mu1gmlHztrlPPyMgInO60G3CkPdxaQN3feW+vNz2vzuw
q7EGWgeQ8VxpI0ugkao8lBCzlNX6evuQbe9ST0Bl4UuZ8ii+OsBJygtDnHw1+mhzDHs97upoYFHq
pE/S22pfn/an+7Q1/dOxiuTNzGo/p3viThSbN9gxDtV+6sNlm8b2xzjbSicvpqG9I94Y3fZTdtSE
52kn2ILNWJko+/a5PtR3xeiROOC1gabtBc9yepa9h/o2y6JhbzbSG6j6zvIGoor9keIz8oHFNftw
YP+hOpYMnePdcDfd9eZe8nDvwpBwjKCP2ISGWiRs4zVa/MVVcbP4awATyiPSTnXp4YcdheX+42nf
HfowLTdD2B2sO3an9B1ovzyUd4I/3rRHIher9FaNP2Rv2I0FJvi8MNnWYYaX0Dt7WfupuMVAi8pj
+qCqDBgHYUMsGO2doAqMbDuGffjfvBWuxmRppjhWCKscUe2zjcFyZzUNjYG2oD5lR+yurhQrLuIR
2+TfqfiaevkKqv5j3LoakhFotG1OwxTGHI8veF9Dwl6kyXYsvz/RtK0v6bbdezAIdsywMg3NsUzl
YI3JVX/1CTdeehKuR2h9YfCUpzjCgEQamS2CmhtXE3VdtunP8dlG45P0xRss1NsYmxqErWRD2oeD
69glppw9QSMBNa5oTCMQhfGAChlvo0jW4zoLwZhMVtSm7R254F1isRFP5GkzmxKtOxzabdq5zIk0
E+XiRhDEnOYTUiJIs7tyhpOpzaWt9WCYOhPeQvLGWKGiiOsjep2Ibt7Jh56uONO4vktB7fTLyYHC
D0s8UY9sw/f0p1x8Sa2vIJdCF+2ulZ0ZRnk4TbCOwdqU6em+hvSRSD36J6kMRSNv/TXDTyCm2qGq
5Rvq987QfEjM99Jr3YOXliFf09V+Glgz9J+Fiq8/itMwa99aVvLBJMtgScej0XAGz96gN3eruTfP
q91xxRmHX5nEXhjTv0ZO/PTW4ymhl5hXcSTF7Qc2GG5lQkhQWALg0EKSvK25FYdOeW1Mf2HOvBbM
q5i4U10s46jF089MGetEY8tfZ0185XcnqAh9Spl6ZXhPQsN4LfftpbXHV030Twd6pgRWLsDyI12t
jxW8sKox7aJgV9WYrpU1WxV/tUao3t0rI8lLR3o1e6lKOfUKnttNFTWWtSn67lEYTuHlomZ1QrF6
P3VkrkrM1Lq8PScbK/rzO7+wAvrKWP7pSCnzj/gz9GwzmRZqM9kV02nbWwIrgXXb8PVlGfTnt3rx
rF5NYZAfQSjS04jqVYTsKGI9fFAz/YKXezT1ipURtsUB2Q5chFfe8jIS/2ayvq4tL6AaK4WNfDTF
w1ZAEhTPd6a1uiXuTYjU25TRkOLvTczSVuOj5Kvx2iCNqOiFN78apdV+1ZUiZcm3TFtEFSEuZd9k
cshquAiIgWIcWOKTWjBE5fmwq05IMQvrBse51HaH6gw8sJijoo3fNUq9U2BrnPJAgRzXKhk9i1DW
fbP3c2XT9n5db1ccM1KABU3g6kk+6Y3OaZzsVQ5XtiRghR3M8EiAoMb2IZo4ZJVOu4wOsI3LxI0k
oLXnO+W8nZsPanFsWCSegmkKOkR0ZpiI4WKE5y40FtQoXh0yKgppoLOgw0Sxxts1f6vIh7ncxupb
Tb0b5QdredOoXwb1qazupSnIlWAyvkxDaPTR1Ee47KhBl3koloG0XD50D0tlCZDW4Bw7ITrVIu0U
CjCRyV/PSrsh8wVGhrybgA8y72eLY8D/xeh8k3fjQyZ3O6XOOCxseUm+tZo2Qs8e6pB0ExkgcDr5
+WhFU+KepvawrDlwHOVe74ZgXCNRPB9U842iP04ARNJ1DYuEOZTHfWjUbVZomATT4GQun6h0IDdd
75GAtnavmF+ESrpbe/NRHQ5S3UX09B8spdpXSvlxQFxmpMudpELX70/R2useWFk3AZN6IiZbsgRP
WvuPM6Afi1VO2Xduk1XIBjC+munpFk1zQLIyY476WBZZcEbhlgJmtoW+gmlpijvxlD9krRHhoteK
z+ieIYzRp2/f9/GXNAmBNRYWFHxwB50y70+oHDINxEmtnb2iwks762GbsKlbLOfCxiOvZjMrcpQI
jVfK5+OKKt+EaIsAZLRRjGs63JliawLDlE5dWA0LLlnFtdrUI0fonDDdkIY59fV9sVQ3GQaVTFJZ
nogRPonZNoJ4aS+n5oY95cOQv1HyleYuxUTXGE2WStldXs4fm4qqciX61rmJDHWMwO7v9UL0AGRg
RzSWw5qan1UZLlezbxG2UMBHVJx3swPZbD+toSymmzlR7/JF3Y+rfk+R/IN5XkgaQAcryuGpKHwY
ILvBzvX12OYC60btdhJB1hHxXZ31aBbHgLxMKs4SRbc6ojbnxIYZ6qdjuaIn17Qt4JJtNgIDk98J
WB5ANt6eEjxdLLfjDAUrlbNn1eppXVARQNCkiG8ZWe3cMJwqPUp6+to8+dJAc7UQIxO2U2GTj1G7
Rud+IRxswn3feenJdClzB+cvsHwAZrCk0s8bjNF/Hl2vOnj/XIZeo+6NuDirBtLzCDYBaAFSoAce
cCCZdSYeoCVxP2PB6C+MqQNAD5sczBjrbcKCT9Tv25VbC0yKQWe/KaAaNSQXDKNrVAOiy9apacCO
rCBBUJQKsBoTho5BBHn10FfvRJHVzqd0lj0rxq4rqcyRSIlNIYjr0plYooG78UZ5tWfrNpmOTXWX
GyMWl9YxHsr57Pz5FMgvbMuuS91nkuNRRyV5pBClKVfbuNgU8kMlvmOGsYFL2OYyeqaG+wRq+rIe
ewtOJmtWURdAwN6OCzniKJGQveoNk1/q4tjYsXI7lHB3bk958srka730QY1f9+NUCCGHaXkXlasS
nZiECU5zxWQO8CoM6p1oHbpz7hhpA0j2tpMlOCRllFfDToZPVM504xHBjc0xlffTaTtzk8nbgkjC
tuE0nzoHlfMIqL8r3ioDt9uHsW2ctiDNDx04gkB3oSFHG8xJ8sqlbwkmrXb66eKFFolwTyAqev2F
vQp1+TJitPVDiRrJOjulAuZI+ViUXy5bALQKDrg9r19ywBGGLV0CRuClmB38EMapZngW5vdSMjuz
vGs0zZEFFMDK6srARuXuNicoAn9wdqPCQNbBv0g9d6EAGLxKd4SiNYNfy6ZvWombZq3Tzpaz0lAE
Mecg8Caut/CAmMIhIYdMxO1Gi5O+/fLBYNAdz90rt9XXVNTfrFvEq+qJYFQJ0R4S++admUlBXZ3F
AKzccR3qIMFG1ufYze7H7CmZa7Ta79rTrVZOpK6zldZH7zyaTjH0D+qYQEjYZokLuNHpsq+brM1s
rPdau2BSPzlJ1+2VOPfGHPKsMjrgqIIs725Iv9llae0y9NmlLkelBiLLnNwTICwIDU5PtXMGJA7W
yGunc6i25KTqGtGQ5QbrSpjLrUvOCbN85Z2BFmdpgv0/cTFe2zLLkT8/flf+/x8j0PW6Oe6kxuzj
LtKKd3Evk0Wg75m8t4RSgk4fQpAdhza1buVR/dQI6cMoBjAk9jIXLk8KwvqgrentrdRFKrc5qpeb
sw4sussfYQ69kcsezvbgjRARCSF0dCt3tOqyiZ4S9iTv9L7bzcmyNYU6VGTVFotnpJMOMRzMhLm7
gLA3M9E7cTeulXADP++mmfUoaWZCXDqnHcktX9+rNdU+nLHTUnv6sOwbYyTiE3zMEIMJEejhxEEr
6t7U6YihEBs/QXz19MuOub6PgatMgF34SjcImhbzINdMd8H3E5PW/ufTfOUF/XGa1V8HD+jENA2U
DLpcS6yZ1bFO729HCphIM7brcLMIfBugSZNobttbj2VMIw4DTyENx3a1gtfLil97CL97Mq42Eahb
Y4J5JCEyL6w14Dpbcb3p11qinEmnFcraB6UodoUxP7D8jsgKGaIkR4BaS4y/cDDb4RYX8kVsLkOR
Wtc3a/F4HjI4I5QV5vIDiScRZf2NbNlOXLAGNSEz13W2UWhiylYIjnHIX0nAfGkzf92lNRqgRoBJ
9KiNVWpjp7cKFS2i4wbJUVV3yvRtNSRPsqhs62VLFrt7Hsb2lYfnxTe/2p/k51aC/T3RpqEgDNTI
bSuTGAnruVTH7akFnrFOW8BYYDCHo5UV247LKqivOowvy5PfXcqrZUtRSbogdwQuZ6Vx0zXxVmk1
Nx7zY5xR46+pVl5qV7N2JPfj6c938u8rGAR2/nojd7mAIG0hTVViW1vRLDLN42Vff6mcFCxNkMZi
qvnvXV35Os5XBDGN+NJSokxvH3XGZi0u/Eb7JGMP0syHEgpRrRkuWNOjoK1b43TeauyD/nyov9/Z
w5T59VCntiKSr5C1SJ8pyZV6cB4Pq665BAQxG8SB3L5ae78MA//1Qspf1xw/FRHkiWQKEqwo1q03
EtBMcM6PIsd4ObPCKATdl75Fby0RRKXin6hSnXmApWmmvHYr/74UCWHh14NF+90N8ODNKGe2xBTq
Zivmt5xaOeez5RwPg4TJyHRmlh4IO145xy90HTCe//q+OPCljrQQM+oB2ufG28uz28ZPvUyWbXXe
Spx6mFzu0uTHtn71fL90aa/GQCslvlejgxstcInJlQ376slcL0h56m8kBtu6FBakZtN+QK+4gShw
uyRv53h4j3/2mFCPVsAlJ/Frza2Xnir56iy0QA20kb11U8jP8QQnSdW2qYhyMF5Z9ItbKEtbKdZe
2+/8fuCA8PDr+7WogDo0GBa28+yDSeux1LvNReHAeAWR1ZNTjeSiNymb4T8/Sy9e56uhqteSRBNM
7nCNJwf+tStrBD/Pb+PERPvWH+eVYnHztkVUIyT/vbHKvBqrytOoLbNgCazYp21yRhhGt2zkCb4M
i2ZlbEWalRKz7ivH+MJZvc6gHzUZgmWuClFC6e8yYNQ8p5B/mb3XrdyJdqySJthLrqbF397zu9Ti
+G2MQHvxs37j6sv/fKhL/r9Wb/z8F//5P0njQeKTgUTop3N/0ZF814ccnkv0ITf9wG36t/sTGWLD
c/W3f/vxz2/Cj591H/98ve/KD1X/C6rJBahiqGzeLjuE78oPfqIh70ZsZkgwKS5Mm+/KD1X5CyUR
hoOLPMuAnMQffVd+8CPWPKJF1LiuKvy18fd/6F9+uXzJZ6beYsVw/LMO47rmyWJQU1H2o+pX0Rpf
DAa/PqK6jA8wqdLzI6mQb9RV3nSn6jbrJPZxRYmDTtlKZuLzOls5jw2vL+rP6rrex2b9NCraXioF
olR6an3CPj2f7uLz5CewrUAzB1qBR60+42aHCe3jyguRiRJZCQ4SGlVC0W+9h7J9a83VEz3tyGjX
9ya4u8qMH9YUB1ypC6ttnRWXKGDkoHX9eSJ/2wa+WtjaYD0omXRfCq2X6kI4kSvH/rRD4VfrXxjP
b8ZB2S2yEaGLfCAJ7AFHyU1c0iIw0xCUVjiaQtgt5buSTXBVsx1YlBowmxynTpljVJQxiDajPtrD
TKdIrToKd6nR2iK92XkqBmeq1/d1RRHptOTvBBazdpeVDRa19AO1kHvV4Jc7SZscjbl0nth/Jkr9
ZM7iidc1by4zbK9JQGfk4U7oKZBKPTwz46mXkHGfrJbIqxP5bmocWg0v1RNHZOMOuyfK+GwL8OOs
Nf4iz3SCJc4KdtIYqTHndqGISE1wbElhIQDZ0vjMGPKoXUPibgdhCqasvJWNAWo4dj/oy0/8LZVu
0whX3eBla8UvTLJxtYFvm6pxALNXArNhv2RmbeuUZvs5K/joFjQoZzqVhW3AV7cX0rLtAhAtZbT2
KUvOb2aF1EdRuKEouC0y9qjVub0TZvEjcNpLzUWF44eA1a76Dt2t/iBa40Gg2zCvn6npHtMkxY6d
Sw4uzM9JS068ZfqZpUHEMsvPSKwJMjBV2ABGOtD3Aa4vQxh1mj6DOJqtb6xM2a3Z8h4izxHj7qFA
MUr4nPBlPPXkV53vESVfzFI9mX3kT3raaoU4b2O7aQvWPbHgYW+5Q6kYSpP4BrzoEzGMkWbUT4U4
3CJo369ydUc2BaryunyCOHwPPz9xSYq6TwsyCJNacYkdIAFszWBzAoUkT5Vi6yRrbyezK2w5jglf
4H1O6s6SKUDGfUXydNZ9ziWucCdvhVN+O1mxRzHdMZRTiB5jM7bd58nMQ/CVnpmVe+gBXILYvF1U
UMnm1HkGQUmCOWl2Rt18MtpAbyU0rBi5yVO6UdiTOTxj73BIBnw8WB3rF1mCiS0LoQiNVWyIpOyz
d3Ejvp9BtJpUaca5uIWVBB4UwLAtjNZDO6sfrUaifK5F6Bq/frSZBXMlCl9yYt2MwogamAqOOks7
1Tp9WEXtQVKk7TpB3TvP6gbGOtkGzV2fL/diK4RAB8LV5K5Avg5YvrkT5eV9PZtfJvblMwRVUZa3
aOXfw+GNwCq8n6vy89LI21lj1/fTIP+bwfFKwvV9bNQgByHnBNZz3dZEe4fTjKTEx8okgS9um7eZ
VDSOSQ5S2SQf54XSi6H757jaYYt7m5WTS5nef+VTXBaJPxbr3z6FRhK7pUkGhWzjatFWokZqWwxX
fArsvkoSCzasj7CdBNolxY5MgfusKd9Dptg2a7ypO+VWTtIvQ1V+a879S5P/izP7/9j5H1gWKkom
2JdVnvvn4nl9/tt27NLi//yv/93nl6+Cbn3+9MxaIHz+UJfP6e80oP987R9rASb1C3aTqwnFjvXw
P9YC2l+mrkp4vFmMqPA5f14L6AjqZXxAKjY2Tef++LEWUHSRV7zQ0zTTgmv1L6wFft0U4DK18K6g
Xzbgv1lEvF4tnVcr7wr8qN2jHqMpasVtqer4pXWcnIi9Ld3HMh5k9Xrz06n83VN2Vdb49sZ49XSe
M5WEw2vFHfQjuR0GZXhsTis2ejjiqvqYWrknFMxBpHR5wty3NgkSe6SGxMRMCky6ntgrYlEd1gbB
XIGnUvuNuui+fCrfZ+fVO1GZq+TpLgMqVGSjm4hNNLfNca4/SKUWrCUBLYl2Wxb5Q918gPDi6225
U+uz15f6A660vaUzpJCDQ+hhHekVxZ7zEiiZ/s4YSoLPVOtBHER8G4CfaFdnH05qE4h9cbDO9FnV
9FlJtJFEY/MhKSlGd807ykOPqkoZpx3cIk0/nZho8lNyq3fL3aSP9LPYKzmggCC4Gw8piuXLS7I4
jab5IswX5ijvzJsZSzA2Zpw5Knpdgd3hAlwE1Jd/2XQso7AhCdwdiGcCNEeKDM5/jJNdVM1VWAnZ
pxNsG/i9bFKMuXlL4K3XKOf3y8p6oD8JJ7rGgi+fJw9a4KOIrmJRYfsYZKg4g6ofxpYSJkQ8JFNg
/mnZk1tDU7DoNw176kotd0Q8ejrNHTVdPfJtXtnCfy0R/DwecqthBUVIrbHyABl4talu+xbduyR0
j6LZu+KibU9aT+IqeTCpdrvGI6Bnfb6Rs/Rh0pPtySo8lXjgvDAOF+b6cGrum8Hw23VhPk77t6C0
noqB81U3wUnQQtooEMBi7yRNrpaqoVHKt+ehCdLYilZ2tHZZo9fT2yPIqKeyZ/V34rJn+g5ZyFuY
suw2Y5QS5F1WlYNdAsQyV+fMXUxt0u0mC1WeNN6J2uUGNxUvTWAOFScyRS4OvhOay1PxnoAjOy+0
XdszYU9C+X7GYE80C4s0Y3THtXlXaN0GgwjJ6lo4KsmtpZdH4gB25E/eJMpy07TtvZXEblEI2zZX
H08ppW9LfiRh25dYj0A6OQJa8JaTesjlzjfUZT8lH5GJu3pZEtHAZwXsUmDPgDTvNdLgK0UZmdW4
4QYl+SjevDIOiNcT3eXCShi6DeLKVRwKVxd2yruurGa9f+zIImx06yETC49qtb+O3VsMx+wqpOUm
XTSvIdAT2IDddPUd3vZarZxYW24I6Qm6NtulpuWJdUK6TW3LjbxvQPjMVXPUY+GBgC83LeDsnVEd
YKITC3pLgrRsuxYy4KIFqoGhfqmilYX7YMwXa8ubmJGwj0vnpKhBxfOWGes2zSen0esgLroNampX
6QhNPRW7edJpMJzA6uDs6vAMNSPkIhMlRlp6OryCfCBHZK0DQs99mZX+Ksr+BMT0Ep+CIJxT3xzp
i4arNu4bayIXDTa9mHsGo1A9VOjU+n2iTDelQouBThopFez6z2wWetA987605KBqQOMPEpzSDq3h
COyphqnQPqn6dBPPTQg9GNO7fYZRQ84d0WQfO0BKiixsuAibsW9C2sDHjGX/ZTsVNQojfywc/3zF
rySyXwd+1vYgR5luWF5dE0dZO5W6ljb9I+d6Pw4MKYkWJBgRe6AJLTVKa9ZCM05uITkhc7E8IWvg
r4+usHAauTmQH7xTs9LD6YeRr6jD5sxyTOn8TlXDWCczas4PJhiTpR7f9CbaW0V5bOP04+UpkXlu
2TT6HWbCmKQQvTYPHcinPx8kC4lfVm+Xm1phh4/3A5+GzhT9i7xaBZRA5t15eDxlBumyvCcIRncl
kY4e5WsepCud6bczqqiaBhQB099/8ftNeAqFZmYqVethQ+SDb9hAZdiPY7jGtHUJEWDtre2I93AW
UGXiSKijNAErIVvq23KRhd7vawuXhckvh05p4XLAJuwCTaS8cVUXg6mc4Jyd5sf5EsaetZFgUby/
TKptpSMO0p2mYZVRqEFnqOHUNOE8EHCsaX7J8yTmZFTU+iEblMNQMKMuxMKOxo6cobdLVR2Jo922
jKjyVEVYz/fkdRw12TqmWvdGPSfbieS4KpUfS2G60wcOs1rHN0RnHxRheeoKZQe8y0+y5FNZtsFE
P8xcxz3cdVfJ0889s7asLzfEkG/h5rtkO9/nazfZRHMRDWa0vWPG6xN+eQhccfMuKZVblV8Aick4
LwsP0Lt2i3LaNkU5vzIBXu6Yn+c/yjS4sBVRoapEdeha89hIsZqeIFc96oISUtQOlCL+/yv9T//x
d8uglnbpSL+80r//XOXP+fiPtfy/uelzfeHNpn+7HatPz/XPhb5/vtz3xb2s/sWVgdct/7Oc931x
Lyt/fX0Ydayxxjey8vdCn6xRHLREIM8aPwHNxKf7vrjnR4jBLQyhioWPUdL/pcU9K+lfbptvLWHM
udedS41dNmEOmbLPonTbbvoD/e1QsRv0a7a5lzeXL9WDedChXtmTT35puG6kexya0k18mx7wznvV
nu5rCHPBB1RzMwfpRnY6t99ku/y5iKraBhuJgqeJqHtvMy9xF5/gZz92SJV3dU/fTFHuTaHqjPx7
ceWgcfO7eCNjXli2+KudNmy3vac6uBW2iHcjIVyds0urOOwiEut8MVA3bZAHmbt6gl+H+qa5TzYk
67j5oQ/SxQZU5DZR45MO45eH5IDfV/KJcA5VV9hfpBepjXt/b4TtQd4YN3rQHtY9gVuR6p43xSGN
phAUY0hRyKfsFo4bc1PfxkfhUNznG+tQ78uwvTgdvNTBFR6hx/CEPQF2DqJ61HJAlfcnYOjsA2yd
SttjfByREi4fsEdESJ68jJcFaGp/jrzejf2H1CZ9LtDd1JO9+AvB9PxGE+pfP4bqSSGv4LYBtaMQ
RHDU+554jHfLJg3qgGWj03NkY1C5J59M0OjsKUG3BSEVdKH+rtsiU/AVB0DAJt8ZHpjBII+kAIxP
OPFX8115e/LPgXU7AruMMKXc4u538qDcoAvKA+qVThWs7uSkTmxnGyjAG9MHALrJj/kn+aP1fghr
Pkfvdvb44CQO2Re24Uyetul3s6/f1JHqQ1708qAJRb90T+G4M24hI+xWt3VFX3RB+9mtq99kd+Ku
/HR+ooXNSiOheifDJnII/nI7TzsoB2vfR/l981h5bbR8EX3S3SPynHmR9HjaToEcZoGGZ2XwJC/3
s72611xosAinRrdR7fTeOIJO5t1I5gwUJ/fP+bHakNHqZgEUlzdq2GyoHb2hd+MiPeLDmt7wMeXf
xFqG6l25VaKRaCJ7lRzzoN5JR+7EIPZAnHgtz4nI9z6N2+JROqYfeH74zewWjWeQ9ra+UQPBT2/y
+2yf7eRNsdP39da8y/YGT0C3A+i/qTbqtn+F4wsP/4VH/ardRs6SXAPLk/arM3tItsgxc8l/dvpw
tCHJ8hk698sXCn6+wVNZRE10dlUPtaYzuMIDGgy798rn03F2Cke0BXfwZ092RCe3n1I39SG9ObKD
kM+001Byu4gnzM9DCSeNnX1MPcPjLnJOLuFqruIbfu6ZXG+Fu3zYqsmmDOBy8B9Bfg4K0mAJ61tt
i2jTw5oZJEEapJ9JmimMjdY7/efzh/JxCoctOplHkKtLmAbrTROyCIRg6UzbO8ExHOFJdTu+N4Tx
u5OvR8VWjXIndutH812ylyPpkKQ7k3tpr99wQ0Y4pR/Od9odjQx/2hj70giTaNoku2J7PsR+76s3
WqDUR5Pfjm1gKra0XwLNkbi9l8vz4BNtbkt8/8toF87zu8L+iCHKm3kWVltze0/cDK5if/qS8fez
yzPJ78YOxhaH+CiXV/L6SNsQ/hxOQcbAah7acMBopfkE5TY2QRgeqaNO6leqvYYW96OwTd5wx7mN
86zbYgQt0sEtx4f7xBi+UwMuyl7YVjsyVdzRQ2PrjVvrCF+Yr/LD2R980zPvkHMVAeY3bj050Fxs
IC7WVK/woMDbVSTcrJvL+xb79UNyowP3qOyEt8y82j95PAJRG9aeGiSh6C1ubjcOTM4DORFu4ZA7
6M6O6kjb3BMd4nn83J/t2e4wjo1MNSBq7dIe7S/QkjG9MerbEO0imKsuElcryvitNhTv2jBD82m8
S9yO2y992/HqLMcigRlI4DbOODRUqG58Z0SIdG3YfWHDi5w2zWPijs5PE//v6lIEorzwHF1Vwoh/
zdkomOK+9fQ95HQHBWQAAcZtQwB1Atekc89+55oOR8CpBJa5O3El2DRycsCCu4J7j2LRHz2Nf6ac
jSeCo/3VK+1PlQP71IY96sTBxJk03CYoNms4bkcew8Gf/MsjS9fJXdz3ZqAHk8/UjPcv8+nXMysS
CO8TEHO5bS6TJD9wE49PyOQ68dd6ADUoMjcxA1XnA7NguCp4hMX34wZeDS/Yhzr3GNFhB6Js+NeJ
QbP1ev4bvQ6RXICx0Dady7e4g54v93Mf0qjna8SVUX5H2T5qcRZY3BIEIgdZBI+Kg728eOtJUcbN
MrjfDiRjoUAhhcHg5Jpu4Z65K7OIv9qj8XAMu30aOTqZ20fnYLi1Dpw0JnHFZ/TiyHk2/Po5e+D1
Oa+y3TmxRyZ2MPhnzqfkll7Kf7rDqmLD63G6uaeEY/FIw8Rr+UjrFy6L07g8gB8wrCX3MZGtj/22
5d5Rg7OL2tUh69bRo5LrjGqdsXPxKy6nxW1q+djgJGyQsmMG2MhZq3Cju9BmXQjJNomFXJnLzy7n
DNkyFzPxaUqFVPyYGDVu5NnG8MbTyEMX/V/2zmy3bSxt17fS2OcMOA+nHERJtjzbSfmEcBybM7k4
D1f/P3SSqjjVndq1fzTQaGw0qiodSyZFrfWtb3gH+lC7bSnXgcP7FL/mIngjBkinoproFn7kR4ft
42ypUr8bzpY9kYBvD1+5kAfEKyR3W3r1fnt41WH9ZJ8QTeVxdNy1zXdPPhFGoThPDt2x2Raqb4bS
5fZNW/6yr4gBFgs43iGeFLTeLTw8PgNupm7lvdIJcR1uF5Nerlm+PQsmSNw0Q5+3h9xz8zn/yJwD
MhkNcCxchLfb2atnfWjuzX3PqZz6UeDspTNi0Jl0Ne27/cI63q6lk+VteyT2syB5W5jonXDOoPXt
iRCLcOkAP56rqYHFztuWRHVObNpjkhVivePKLDEccLhAG+IU75N3eIIDC9+ZT+un5AA2c/ETuKb1
vouJQTjqhRbrWw9xzS1YeTKncvMZhMgBty32rBomIZql7OJtpaYXdgj3dsdseLdHhePMOUDCCbft
0PMS2DcuwrQcB3CT/IRUlxDtSfvk0D/rhGHnfItVRYgIJEtmW5YTjzb1K54o01suYbGqVJ7lEvBE
Q7bUNZrJ1/oFMY3vuvSVU+lvz1twMyiV7Ul/fX6bm/sT34jGYUKOtEMY1K3CYnseHkK8HOEdG5JQ
H058L9OFwru3wK/xHnEY2AkRsQifc2/koGBfkEbLoX0ynk22r3y9hDZHTOstvniSwpqwVvOeIagf
JrZjSRowE3gmYrDNkgZFzpUd19qpfFPFgfzVI23bR37li53D5wTOTCCwA8evfZI5r+Ah9zserC8f
tbfYJr+t8HmnELG2k2fbrYunbGEIJfiQnepp5J/4rPIR2vMO8gDnSMIzbbzRjXzFVQNlB8J84m1v
px63gh8GucXoojzv5jfJl/pie9TN0eBGCx4D0ZOfi8AhJbfD7C4ixRaXZdiQqCS+RnxqwvVsNU/V
ZXm9vMz7LVHoyWxS0pV2T+Rgq0ehwsscTA3c8YyqJCjYx/kpRhqXIA2iy6+P1Q549TE+1mGxnMNx
Ty5pCJ+6U/eCj4O77JwQDptHEgQ2/b7YUVLtuZed5CK64co7Fpib+FPYeLObwu5GQdxlhEHWLXbp
fiWDIrklz8koKVC/8lqyoi3tkqhPEFre/rfrXfmL5MXUDNhlB1veIgK+oN1yGi7mc9PLdnCmIGJj
aUiiNu9hTnb8ehVWeRrgGRB5zoXYa+EaNKTsuScfxJlxEd1haIi9+oV8a9035v3SBuY5iViAThj8
j9CmlDBCxJupAtyUxwIPMzDvRoLJoT+LDvU9z5eFovvq5UAVUp2pV6ir2Why3esHlQxOe9S/oEh2
lYY8Hl6b3cbcjvlb+gL14cy8KkOArrsS61HkkYI49uJrKZCCdl+GHJGkmVseqqyuEcShFDR8zpJM
MeavI+ql0itcZuA+TPt+n5NJGSF/4TZe516Rmz5VTxAEekxqz9PzuKauGXZaiM5gQJq3RwVGxxcD
65KD82hgxMnbPqm32AAZrBP+UN/xYnK+7euFqrRD6wMrcoWVbPMM68NWhzlv35vDL6Rf+6TPZ9Ij
6SkLUOrOo33n2258p8Wuekjbwxomu9qr/Ow3hfXwPPMlRs+TP+3m4ImWGEGhdXG/ZSdyj5aHh51r
uiarq/MFa7fn/y3+lobSy3b1t6yRhjOXoD1cQqCi5qK8lH2EWHZwqPjbBaPt/rUjrPaNt2AymXI7
6nN5SA9tkFysxm5+XXZtEHG5LbuFxD5TfjVcoeD3q2xbmytxF65De3UvXas7cwfdmtvoyZOzzo2/
FDfFxRKH+q7mcNvSOpIgwlrEmhZ7CtGTFbDaCevxDmtLn54u15J3Cq8RxAbOHL441q731HsaBy03
722bBvMO/tm+gIwsdEu2t8W9Hlfv/jULt3x2e1xbCdK7lNBcZOGIFp78USJGIYB1hGvithzZ200N
Hv8lAOGh7mYEJLJzCgF0m/jvxCPrORct4j/QSTLpLauTzjKPQ41itCLY+ZCFOEbt7XPw0ClDwypA
QXSHyyk3IryIIL+lg/D+SHWzwN41dzXB3zkUITIIbzIJgHJ5JcevN18afAB97xxZR3fNgefFocSA
4mHdQbknKNucvVkwhvZeUG1wkIZb/6UPky0MB9tTpgQgKJMWnI+ID7x2ZIzSTnChLJg4W0hcXN7A
DZNI7ZKDfEwvssOWYzMsSHeqSwWi+zMfBv56IF4otTlhtnJRIqv4df5Nd/yfpt9/Vj2V5rRcaqGc
SFLJNEs09mksca4HX8hTAliwC2cIjosUAHwBFpnVRF1B0cn+tolUDekTxqjkZ1uau/rxvrja8q35
oGznQpgQ4OhP0UsiM3XXS8x1T9GpPXcuMY4OUFsOFTocDhlr59FjIqmejgY9o+6huFuCeN8fIvI9
hOiJ2AyXt0bNvjx2p2KHZ/y+4h8GotuhcerPzMMWEYedfTtuZRt3OH6cP87ulcUhVIbd/epWl90p
u+1etmNAudvOt5LmTR4Ye8WtOQK6a+tsdp9HNjdorbdQBYiJ/8lbnOe001nOiW/smTuv/JgJOSG4
4MWZnzAuIs/czhXbb88koqHi20cQciS+9I98gZMCcbPi4dFYokm3HSkrhSWWFDys2qNz4i27gktk
PnbkVDXboTSz3yafMMFrthwtup53W3Zj0Ggga3bVh9XfcoOtfacGYtcRyLYHwVkaSqG5Qyzy7eOg
gURS2BCm+EY6jhGd07k+rMdKu+5Mtrtb08oaiejIsJJJE8lnL8M+jAYRE/tbPjphgEluMD5I11gM
EQ/mQDumlPoGp/a452AOF+KlFrA5qLPSXUauZIcz+U+72/JICAZkiFuOTbXAZ9Co7I3+0rkSJ/lj
dl3C8JFJ9bLTxPbeggjY7djzSpIw4UG2S1mC2IuwJif+3FJqnS1n8e6eQbQ3HFqXUS4xorieTS85
4h7kZvuttKW4Zs9OfI8k5i4b8HJLEQfyny3F04IGvRWQgscigOrgbYnhzIMbDhytxBJB1NhSOkFa
RieHpE5o51tRgsgkIXWLXMSx8+i5uIivJn8mJm0tByCdRCqceP+qWjb+1W7dsO8/cArKXBh5kSAX
H70ol/rRqV3aEFu+dy/frLcmTkqncbf6WyJrExq31FLZVVeguegy978Zh/TWuKrP6Kpdr8/FOX//
ylR7p+054wNcj0lJksuI/vGWPURXoORvxzNxpoTacX2t6W/CPvTWQKXLuezSg0li2J9TQJPGUBof
RlJiirhdu18ukey9Mq/aM+seCz/S0u7AoRnkx5olkp6X57heOKffOBwJ/b58kRPw1iCoaLqoV+pv
/bE85xQioVU5y6LdQJMTSf/A3HcH59qO/ekZnYvm0OyQaDpzLjEZ2Soa6tWKzpt2qV50Z9aB0jvY
CvwsdPZvAfNvwbP+y7DZYJEYZv4Sm+0zqq5BYd095S9dkpZP70c0397/bUSjKR9sfIcdB109G2Fv
1vC3Ec32E/BXyJzbyEwARPodf6VZH0AjWMj2gQTcsFks8G8jmu1HaCEjiazg463xC/8O/upnuCHD
GWxowWGjIQ1CDN2/9zsJkPZaS+g6X8flKzICs4zBUN75IMa8uaiCusWkJtm86QkpNDmqqP2LWfXP
SKw/3cFPDeQEkyLNabkDZGsQmZzdDiZoDYZhOi0HA8yP3Vynw2Np9t4mT+RIX/7+Ev6/Qxj+ly10
gH3YOW2spH89mzx7GlKEPn9c33+87esCt+wPlo2mNjLdb1QDFRjh1wXOT3Tg/XgdGzZKkvomQPlt
BqmpLHBTQwTWUCFGoUT7xwLf9guS75ANLJmFCTHubwAM/4UmmsLg+v3KjqzMmupuicK4mE6duVKa
St3o4R72OR+LENZqOCIq1YyDl6bWIUWpbTDLY53fNhKlUKxcTzGU0Gw0KTzk6ClWoZFahUpfxc5z
cOpKhUVi5+LGrJ7NRU3mUVLHdtWn3FR3jnPdj53bJva5pbRh3kh3qz7cK/kKfb24WvuGdoGdJZ6V
X05SBXRwoszXF0+zb1QDwzJo8K5hDfxdd59n1TNOHgdktzMsmzKE0wz1wsSJoM9gCJR2u/GpMzpP
CcLkmoXwhIScBRQRP4sx25LZVYqz2B7KFvisbLC+uHuRWnHjFFMY9VRzIkdTQaRn09R/HGPS0wXp
j+QLQsqeVMn03bCj2VS7+uxTlLwOXRmulf1pSgzVs+b0Y6pcNhp+KvowPmE7RmVU37e6+gVHv9kD
enWtyGuwIHqJIn92hyeMemrxbT4CAb9c4hZ6f1yQ9lXMz+ylf1TSkaFDXyvBoiJVLYyLFVTHEf16
8claFiY6ZTaGfdm2j2OWeqM6L0Cc2pYEOK07gVCACTorRujfnW01yKI2CVWrQYpZWTv7ap2U5mIw
G16odHe4/YHizPRdCuj5bIDO+7JEqQDEoab3Zr1me6WWzwvgkX49LiNU6+gr3PpvnaL/mxC0Xeh3
sdv/DBVb9vuv4sr+5an98g3x8A9UbP9xevbr6qn4/nfd+4jD7/oWbGAi/SFAi7z476eppUJsQt7M
1Dbsk25uDLVvwUYy1A9AvTSVcxjC0Ts4s2RoHxQCELQnGEkbnPlvQR62xPMPnIz9xmvC2hlbV4sk
gjj2PuiYejxFI7z8A7L4JVY4gjmVNT5KecW8DtZTOBjLPTPT+x8e3j+ZG+nbIfnuugZAalTQdcAW
oPVtHtiPCfHmnSRqJ0KpK+/aKyF3pMTVFNUfDdMpn4oqkW5qRdTBaEV9f+j1eRk9x8Qv0RtNpiSI
VjNoEwqBw0TTXNY39aukKpjqYPf2Cet4nNyAm4kXDR0P4WHNlJ2WIR1fE3OS75Y1aV6lbAhxP0Uz
KlKGJcDFdziZQomfq7YkFihi8MrVljBzSVXpE9piKJuimlRVAyKOpgZJalSnvncNucHEM5Ei+dIq
0uzrk/o3bLVfqkv/R+64t+P8l6SCqyfc36TnJH1CRXF4v8e+v/vbRnM+AMnfkPmbDTD4eFbct1Pd
+UDigHi7wr9/Slu1D+g56xYbwGS3vYErv6etbE8wSvwIuXk4Jbit/51THSDSjwv+D2TRTxvMURcs
xACU7+taT8MIpyrEYVJGZOraPmL1G7mz6gCUlyYkF+sUXjfKFEG0pNTHaqGKA3iF1c1tO32yxrY+
tvIcPxh6bRzjtfiUTd3jPDTdhZgsBklVeWe2IweY3eLWQsWJuUu5QJ8SwmMp08NKsiLE8uuYJIV1
k2izxHjNAdBbd/alFA3TeeH0+YOBLdcncMZ67Y9oUrojN39qquIxitFisfHxdTtcvHa6KiEDoBm3
ivGkFmXrjcrC0CXtmNA1ulepU+crXZedQOrVpwqjoH2N+ZentEsDlZqN5i68em+A2n820iq6TWBV
Ii+kxPH5tJjmYyzjWhrnqxWIxmpgWax0QbqlPO8LXGT9Ckk6sIhR/aJhgbrPTPzI8UlvIflU1fMK
b2zXrmZ8h02F9WD1iokhi5wiH5e3R8lRlD0+Wdp1Uy9aQCMFz48iH46JUlm+Yi0kVY7MH/MoRn+T
9eWZVuWgsWavmOD0+GyrVUcXV3fiiymukI9R9PEQGRF9okkMzx0gShuVTcMq3MSWG1eV2+nY8DCP
0MjNwMB+MdQR3t4sE4rsNIpKnBbMLq6Q5a32UWrIhVvkvbxLsOIJtbauTnpvqnuBafiFidjFRyKa
8Gopsm7MLHEu4Z1J51Vcj/dLXRTHtjYYXCPOgv5yWVyuos4vnLlhYoQS5LkeqYgXCWU03bKPIrff
THunOklOgyCL6rORuZiJrhL0Ajw4IVS7ur0qZFZYUWPuli0ylEm5Qyd8c4LTyD8i+k2OvTxMOCZ8
jpNWnIx0vIaRBbahJeFMndS+tDCMcrsMHZio5+vSVIQjoqV7McqIubYOnt5K1On/oe7/L8tYNBki
1A/H7p8Y2bdp1f/j9PTU9i/vBfu/vvFr3JRMjfC44aABmVN0oBL7PXBuP1Io3aEdEQmxN9sY1t9S
FMX+QGcAizmwkvbb236vh7YfQcygS0DlBdjT+FuBc0sE/kgUSElMw8IuYlPeJ0/BrOJ9otCjnJIt
cPUR/YjhDivmCNuoeUBcS6/FQx+jkxbV1d2A0yJgzZhhcJEyF8aK1JPM7COmNKBuzGTxf3iS/ySB
0d7Dx97uC7iphdsdtHD+9NN94Uc0y5WxCa3ntFz7Di6C0cpnQ7F8ThqBzlERPUp9z0SqWK+EaDH3
QrFNL+qHZZWXg1WEVmEwUBH2vaIgRzCJye2K+OQQ1s+tGJMmbUCbqSrJ/teIBsdkFYGRj43Xtlq2
8+OcsRm2IsK1csScEPwN1W7B/ztHTlHAWcGq70ysSfH1g/878pHxpe2H9oUlKLp/7DZocI91xM+a
CP+Jmckvt5X7lLRP6bsdpfCGr9vJkD/Ym6cPJicmpAb8F7/vJn4C0N+it+A48HZUjQzhO8AZpwqN
ngT2hTKJPZvw980EwJnUg67Z5qnIO03lf7GbLI3WnK5oWwuDvcRm2rKUH/rQBtVFZhULsNLEHnZI
b77WZZY+ZbAnz0sJxdoiw0pHG8d1V+Es9UVPSuZm2UzjOXHWRzWBGCUvEVr/2qQffr2l9G3L/LHV
v96c+tZgJH3b4Ps/3ZyoJomxFjNesQ40ObLBgds99HOAwzzI1zmNniS9GTk9+rH0VlE0biPQ+IO8
B3rUGJJHY9H0K7sRn80UXVy0tbTbaFnXAdeuSX9Q0Lr0pFiXftNaDAoxaIRN7KESwm6bkQ94UGMd
MThrlMLF6lP0tFKpxd7cNCWL4zFy/JQm6O2yGsC8omzyOjNPUQnEskR34VGdDGSOda+1rPGlsEWv
u4qs0+9QzWl5JdKiJ1rl5ay5o7OYj0vbO24pydiD/fpBvnFBf36Qm/UJujlcAFGm9w/S7tcikxI8
ZxtrCBSaPOqkesvsQPCio9FL0WksvyiYkI7FSAPokSATWslNM0KuxL26tm4jIEHYNwuUJbL50BSD
OwwGmrXtLu06L8pT31Y6t9HtvV5Lp1/f/rYG/3T3dNowsQSgTy7//u7XJu9r/He4+3xMfTjjYMny
tAp/fZX3he/XxWZuclVw1g0FnZD3V1GsNU3KFvVaa6kAs2NpGFTR9VCitVY+rtYEiqxJa+/XF1Xf
l71claWwGdxwpkFXNjU2+o/7L9baLhNmz/isaspA6KV8PpVLv3mtyPOToWbaC1sYZSl8teprvSSQ
oJchJ8+iLstzI13q84KqGty8XAKKSRLpXM7U7GPWKPl9siAF1UCaCmdzwQ4+s2P9r5bWe4LE1w+w
GThptq1SLtk/fQDCymoscd76STHOPiK8gM3zEa1c2J+umpn1roUw6K1jBDBNHopdumjsOVlYHvbm
88HocKI2JDSxZ0DYbq+Kbr9qUu6XSCKECzRBw+zgG/ejhxcvEgKQRU4Kbq6XEyIAoSnkm35dqss8
iyt/MJL+Lz7g+2Odz4dprkLkpjdAWfgnSTVjlCCTDxPtyVFv92rbItlvI0Wp6q/wmJjwr3+l9vin
qMcVVR0fVa4GR/1nzdUil2o6MFxRtO3d0qCGvAyT6ucSRUKnBb9egD9JPn39fJtQA5kUqjqcKe8X
YJ3nctvptF8N2URU0+h3Qk5R8NVTiY6sBrhi2dwyr+Q9mYTup/Prr2/gJ4bN2w1wkCl8WpllhKPT
+xsYos2pdLO/jU0nRl2kBCc7IIpfWGuE5qnB8H9RAdVVrYVVYeN4tdYQaQxLeN3Qjl4+I/Enjw5g
DQuKqNbfQfAl26H88SRqJV/FTNo38woIIq4zCNkkgMUrE1XnDkJaHbdq2Ofp7CvlSbczqJuTIl2V
Vd6gmWgYwTQ68U2XSfbdmAyAByMBqTSjUF0dAqkxJ2hP971d37MwQedxR+1MmzYttOxspih9SJNm
OCq1AGCAmnAw5yifvz3Df0cKJn5hOPafmHhtAfNfD3cO7VPzrge0vfxr3qXbtH9olTq2Y+lbWCfe
f23/aIx7SLhoM2omq96iwPg+07E+EIvxFfz+Q4Ldd14ZPSNkp+gn0SF9k5v4O2mXyYzz3ZlGoCTj
o2DaeJ72VjG8X/VWPxhFNMqV3yTo9pPCd+Y+rowalGzVHzA5KfZRHXUg5Wn64wsxt1OyN9Y4S+4t
ZxpnV54TI7m2lKbM77ZuV8/EsWpFiGCEpnpxVwuQLl3Xi4uylx28x6sljkN56uYY2n+a4KBTGaV1
NNdOS0BVdq3WPA5NqS83EfbJAzE5c4pjVuWS/qAvRdcVbJ2YFKbHq8sOkyJRfpNnSnSvzgcZwkQr
yUB1zKmITkMMjytoHZUoFrcFCY4YChmb2bzLruy2w2GyTZuKU60vJDDfoh2W+6TkRW40r3R0ZKes
ec1SYMDnIA3wSsqlwSvQzKEOR3npYSmPYy6akzFYen7d9GLW79VIH8pgadDFAElXpzXGIZaqT+CQ
YlpNbilMS/cytUKFeRiWEf/KwYqt0FkW5S7VMAF0x8SqUtSUcwSVVsxkAwQ7ByLHvCQ295wgxlos
90Vu1CDe8ip7ssU8XiL9OC4+XhNa5TLF0SaUv6X6ix5N0lnR6ZhjZiusd0/RRgPsDJPIFKI76lC+
bVo0bFojVZJd12zxJhZpJkAfrbUOKj7Raa1MfNB7vVEKGkxj7ZzGolRheGXYKgTClgaczEsLR4Je
IO6w03rk671lKKI5aOwSDaxo7NLBGxtkl2EsO+NpijUdb8RebxfUp3KWUxwPsIjyN29XvYpRGcSk
QwazFHciQ4y5iu/beJYAC2IbWQaxpnLuiWi0AbFKXXSTWL08eA1szTGwncL+EmESyjCRVicAqFrr
k/NmE31KMnJRz2q06GW2l+WhXKIWHOQg9UBWHWehmi1npfSxgquhNhqlmvBTaEky7pBa0eKmEFU2
eojYU81WaMYmS0wdRocu4DjnQLJymwuUWjvtUhNjML+yZhxx7FlqYNBFYsX6TFlxzpKb0Wl3U1XY
N8tkWidtFqLxnVotGWHGAhDRsGQ1AP+p6xJXLZPiskjw3XXXqGl+G9rSBshZLTXGLXrOcZAZZdOH
s9Xb4Kn0WB7cbopUC6krWVn8OqIDexDlKJ5U2TIyT1Pi/tVOB8SrDSOfBaOFLvpo9osVIfCliXuc
hAYya0MokleM/XSRZS2eGkIpcuqdRY9OuhLbxnXaRpsnXtJjHSNsWiPu0sQ2nToVrx6EUkb7idxx
SPxImycsvUZ0D9nuZncrS0ULgCqiXPGLnkW2G1VyKS/TiB6naZi60c3rKCUXE5IBJNis9Xsns9Qu
0OwIXEXXOg1sxk4rtV3bSRglD9My44coJ7hQtMbEOT3r/VWVDv3nXCmdL0JvrMWT5XE6NSyFnqeb
b7YoUozXtTGu6sc8MyPgsLm6JBReYvnNTBvLcGMpNVnUiWleFXIy1v6EiXrsZqsTEQsN0XUof2QT
kHihDcqh4pMJz2yZ4bhGmTQwD5FP0ylwuQPX0UUJTSXp1wu6QQ68sS0fwHQil3tIufGMUYSagD9f
dOxE92Udz/BJieXPerHpTTTKIDCqiMYi85wmnkB7iK7kwcdOtQ2B8vyi0BHP8wpNZdSaSmmJS4Kp
fm4QFwBrOOnaJ6umtMfDcVDPlsloNXetmu5GjyyJbjdBB15cRublayWh0BMIeKnUI7Zyw/weAixW
Mzed3NHaj7V0asNszns+qoppgVvryrofoswCzSkXDXMyMi/FM9ahSPxCx3LZUGNE+yqeGnywXFMS
T9fqLib/01lz2oQPo0pT32vSTdAmSy4rTqpULZk2Y9vsamlyL5ZUo2mFgMSqog6QWuM5X1fMiFy+
ztH/ukwsGFY5moN4WOc3s6mjZNc0V7ld3RR6l14upQUOQTqr2+Q26lkELe6S/SKuoolGetpJcJvs
8UpbjKBCiN/M8fRzp1jIpUf8x6Al0RhiyCbcP1RbriOjPuqtfEjiFZeBrkxjV+seOONg3RVw3yo7
u8+X6UHQNQhkbsKUEy9vh+FLjHMfNfEDZHNMpxILOR+oR3FkXipRFOaO8Xlapzurl0yvHRe+kUgV
+9Fc2bJKflqbLNrlnRSma/a5NvP7zto6jUN/bNROfxF4vywEk1OPecNx1roeKpdcZp/0GP41onaw
SMcuRsU4uWv4DUoewRRYFzuJvSiTkWxaKtY7aiRDs09a7SKfVMVtqahKGcBcD7HBrFUfYTj1Ul1G
GMdpaUYuvgFxoI9G7EfqbF87mFbv1zXHhEFJJG825CfLwg9hsWpwIF0N5gLXk2iqj/RRSk8D5oy9
z2WRltdFn59L49JL7gTe4cvQGqdcKjNMmsr52sJ53jWbGUmjOoeQMF9kQzrclWMNoLBcoMgv2f2E
tcKJrx05das2z6O8U5GEmSdEXuPYlRqb4k3Wr5OKWepoUKiGaGqFaiVZe0nP75uygOBlcfKmRQL9
MhvOVD26a9XS2Td6foqcSL/txrEBgVgq18qgwoMytOu5beim2FP1aKhIUNhlY19hyZ4EqykvXtVz
VJcqZEz03iH6OSmmlAZCy7fjJKpXw6Kw1u0aw6ExWZDSkc1TL831JcXSFzWLtUMjVX69VMSdRcqR
ETTUzvGSuXnpauWyU6nBg0rXGeEhNnprignt9pnpTdlVlbs4Q3qVxTNePalajBd1k1i+SMqc07UX
sWun01Uu0BDSkuSunZOPsuila4VUlZG3Cps+FR+jYYTeMsXPRdE/ylpDSgO4RL+VYrm+M2nr7aIm
175YSnSfyeV6X5Q0xmVZJ3/BmRJf9RFVzHSkGzTR3sO5okmKfB8L7bEglXDnQf8ySDA9LBkXRGZT
qRNLt1ZWcOqNeNwbiz24ShadC1XOD3MPAyqxyFlTfL+bybgo1qr0VG0+dQomrmliOPDJck1jcu8c
pNxEmJSzq66q9bBIAiZAZzFrUosduqPF1WDGIG+04iaa1k+LmrymgzReS9K03KlGnj3GPepKwyEx
MoUZktFgDGualVBDVKi76pDVsjHQvmk6VUEBFMGwz5G8CPmKDsaYn1RlGG0IF30+G6+4A60zFDv6
dowUogZVx3LQu+6mRQpMPqplO42ap2NaX7xGjaQWmFBG7QQim1RhFWjkyFlVXTStnTglDFNrtDhe
c6mrn1Gq7EUa1P2izKVPTqBVeFOu0qAhYNakJVAtsQwznnxqqSA3attTmV9nidY3t1o6S/NvRlnG
1hRMJXmUdjTRckuzMCmTWtHv2lJSVHFlm6U855BuUhl5F/qoSJBejbmj5tlT1LRxU6LBNEavspNY
aenWFhgp1JnM6VGPQSk0SdeunjqbSuPbo27O4aAJ8yZzJtJluc2LnSnsiYPcHEFgXrRSJmn3WYUY
NLMjIQeVmijyR5Em6H9+bU38/6r2/3BW/6qqRb43ffqxrH17/beyVv1AzxAgIkPizeMaFML3shbl
k21ex0ABiTkq2x+witS1aCIza/gD4PgHqoEfgdN1dLBFoI6cv1PXbrItfypst/KYY1c1HJnLbf3C
HwYK3WC0c9ZLbEtNKmNv1XIgd7jhaS/VW9DBHEuFs5p2avmklFUn46CUwRaz46zeFYYSC9cQJKOM
pPPadilmyjko63mAN1TKBJU65gbOSFFkgHuJsJ/tGc/G3dzmE7OvYeg5Z51BSntIRcaYGgdNjqJ7
Vbdyx5/HFpc+d8MatdDRzATZxJrYzvYEVKjg8rUofVM9m2XFQAKhtLdNrfROzxZXSry6blOrnwHl
gfGb+0DtTZOAENOfLl+1r6HCaZCowzSsn/clobS7mb8GlSwxtmZsqxJtgFQQerSvcUjthzk/Dc7c
yle2pOD8ysiIuGUsjIzQaJmrrH9oinKokFOcG3xOe3rVW/Al+BUOUokN+Ya9RjbDg4XgGM/LXZGZ
3WUz6K4+RLCvphkDyUpJnjvJfKgjtKGgsOHZZJyrRR8ulObZrL0MWLI1hLDUw34tdquhAYPVKLK7
9E6JhnF9ktRyojLpWrexcYdhUKwFRk2+VDrSObf1Mcp1nmlKYd7l+nFECCru+6d5ulhEvKuq5Cwv
IekwhvBkpKAOqUDpr9UT4Aq9ce7EqEuq9rleLMHaIyJY5zt0pOiJ5IIpaXMSBGNkG8q6OU5td4kv
gw55gyTXtSb0WOIKKmOB7Z1b98NxnruLNVKNXWfplRuh4B+AGss/rXo9X5iJoV8Mo3Iu93jasDAi
a9knuXE7cZOuMsQPZpIgFJVI+XWpjkxolpGyxIn28dS2YTnjGzJvWTUzi/seIKo3ZpxglKtROAqO
2qaPjgUlG2/s1FM+F6azTyNNZpRb3cqq4qtt+SDyHiq009A1aAcj9cxhFuhPryJBcVCtgYsybVKW
Bl3DJk5QxH9hAA3IhRE5zNCUQjef8OjBmTxeLU+TJZVy7ljby0VcmZkR1Jqm39WxI8WBkLcmvTKh
p+2wEMiHIOgY7U2q481joWO2G9v5IsXp3HXezPfW+mLUZChxPVoRGW3XNqn3pGc3Y1PvLZFC61/7
KjQd/V4ppl0ZQ4Eso3K6altoqXWpMKVJTNZCilY0+QgmRrnYqB4limEFMyr+cjkmxbCeRVRfu27g
X1Zn4cRUU+UNUpThBt8oF1oFkNhZOK08JRWfFXzp1apJP7dzDpDPSbIvlhhygczm+tR1hnbeT2L2
mfLAZ3Ly9MwyhX4y00nGsQ6+bqRtethApDw7X1VYcf/D3pk0R25sWfqvyHrTK8gwORzYlFkBMUcw
gjOZ3MBIJol5nvHr+0OmpJepN1Sre/XKyiTLlDIZjGAE4H793nO+45ulO5dDvWnyjrlFBvNJoAuy
YsZiTWc6Hh0BseKncq71KDD7tRNrjDXMZnxNtPTrYGj5BoyzRsCinubL/Gs6Ed+gbeM0H3GBhTy6
yku5GgaVXo6iBLCUAr0NtrMVIk7OTAFnsd3Hejus807Xgg2SrwV+nlcAV3ussFXedawEtl7Zq9mZ
jJ56Jei702Awsb1klfKpKd2lCctPy7d0TnARUo7rqWjvm7EnwiEc7xPJaUnrZjds2we1KsAFsNae
VOEfgtp8nmSeKm+ZUYEit+h02cU+1lScWfYyV9L83HhvnJYQ5CG3zyND0Cs0EOeoYClMIiflgFIo
18gqDnVUniNUUEfWcwLVUvNCAChfRJuKFY2Jo9rTQ2TIycnV6tgJDO0zj4mrsVKctUZffdRD5n/W
oXxJiY+kNEXfYaBhmNXS3oCze/L76UpLVIWqk7pWz3XqWt+p9siTzgWaFmA6hUkjtSmz5LXwlfwS
5BzRNZFhMwORSNfu2lD6M0ekGoJSYkMPkQqJop3GldUVttcm5EuVUKwJRKKuLgWxlclw1OL5qjF7
Y839xF9Zo/qkVRWmcgcA7I0WVHB5pEkLkwd2TH/vyMpe2TNtT2ZaCV0ez4HC2DF/8IZG3RomqvCE
zXJf+m2zspjAD7sShrlrDcrnSMOFNUesSDzMAKI3mRdNzGGN8Ivwh2cpCnmanMc2B9lgV5uxRwve
pM1pJvZ0imdiAqzumVxEkrudbp/XJzHvx8VmRkpXUk3sptCBPRTv7lxUj0GttsfAH21PowVO5GN5
HIGLe130zkrXuXEYiKuROIRbYzSDrwbj7DJdo1XmHUSomVxHLA5Tkt44LdY8bdy2PhAtqYcrtawu
0Ww2bppZ6otoqtvJyU9paNxa9mvZiv4UqFgCmnpXz/6lqporteianTJlvsdAELCYFhZvTtBdSgkB
KAT00GqHKU5vEn2vKqSt00yu/APtNKIIcuqAYhWqw5USdadg0mBPaMrDNImzVSqXqg0zkjfrfaYH
Hyy+Q7CXPkJ7/AqXKDLTTe2QSKd8ltpNR06abNINxcFT78zYKKy4JJvZWTtlgnM8SrZmFiE2HKrk
vWSdLMp73XizyTrsQyQA8deuBGTPkZHaYKOOg6fWV35keOPSzs+D+4gOY21jB+rwiOKMbBqNLl60
s1qqbAIa6qeq20d6vCMnnCWZXMn5w7YUr4bUb0nAG2O1oeMFW6c7W0u668vcRF7HiiIt9nYLX7t9
1qV5xS17TT3pIcd0o9reVUsQbjewDbAYR/GKgORtEPWHRh93rQbyXr6ntbjYkXEdZsU6qWyPdjOX
UUl98UUop8wwZ0+rVOBeEKLn3rnKumVVfIIWDAZXW6XOWje/1qrOOqVH1x0CDRkFh7Eo4drMCMp9
g/ECdlKlAsRejq4fEPTApu0UN3MDywEIPke1TahTf4zOpbShcSXZrrOuqyaM6QYW9PXCWL/KC1QI
pBhyrah6eRM7CbUINfLSAqixGsc2vCHkNzvVz/ZkvQhSzseezJcUHWrJ1ZJOTNIDYte7lCaGTyfI
FpeB1iBtDc1v+bBLtuFgbm5mDn97YQ75AbtZtAsm6lIkM0PVNFdF3HLv5+0zfVnisMpCciCVc564
lh/VN/oQ3Wb1ReJ72fUZJ62umi+63Ry1uj/q7bo2iB3UZaHSb83QhqpFciuMrHwcDaffWQGfQMKY
AMg1p7nC/JRTcu044z7gIZziHaRw2R0TadMj9LXb9fkUeeGkQXuojzX+O7Rk08lWw7vKSIEusN9x
/+3TdFu0sdF65oDtZSiZ2+fPZj6EB857XN2mH9CUsyh7YnU0PVsPX0OdvBEZPxVBSHn4TUsTggx3
tgakwIngY1Ok9zrPnNcRVE9L3ca6/WgSCOosmoZZP5vtTaUvV7yRLojfTZRj865A7xGIMhTTSYvU
ic+XN4bWM6w3qcAyZ/Rf2rsoKqbNTF6hT3E8RcJzBi7WaNylFkZjkiVoWuAvz/Bn+9mmVNRng05p
MmqIScu7zCzO8TgNriKNh0atn5ZHWXX6yOn5LoqVF0cAOuzJFNHUz1bpHwYHl1FNSeA6PhwIaNAo
fhwSFIf8jsSATZWCyCDtV021g2JkBxlp7PXEgaqjfqfheUIOuDKKtybl9pImb0ecHdXU4gqwXrRm
/OJ0wxe7lldBp0IczyGAjc5G0YNtjnVnLPyz2QGpLgJrg+4JHk2dMxxqgaEPUkBysBSMzLbAAT5X
rLnqSJaJioU9TMD1ROaauDVPVTpSnIPSArsTMB+IZ5vU1mDDoQDiyThuTQcuYR/Vx1Afq51fg4Ok
oq8GEORTtO5a8D1GehP4Byc3vtj+SNB3uW7HYJ35DA2tUOXFwopJa2cTF/YhyNEaZmWFTnrciY7j
VBx+mW2LZnY+Nbu8VJl+GKtRB6OAAtNmdYzRjpm+tQqbz7A1D/QnVkrlvMpGuXd8eR+k/dYqNGSP
KSmQ1vgmkiNdPMc1y5qpjBaucmTOVoz2hEY5M475GDtQcGYhDsqQxEdrpLo2BQg8Q2cVMqiUd2FL
fqdriGd1ULdOiddezzZyKOUhLPA2y+k2ktFea8zzHOYnpNcLDNpjlVlXTfGSJta6ZGcf1HitS4SY
PZQYkZ5KXxzC+VKoKDDNZ3Sya6Jig0JZd3N+E2FXiUoIZkVN8QeljPfIzC8qppEsb4uVoDL2B6qq
QL2ZdWsnBOBPdrcksF1UDCtaxi9FWl8plvLYtBeZj3eVCK8aHK1a8DpQT67GydkElnXFyGcVt8Nj
0RtAbVJ2j5nw4PtystkfjHomFiY4x83SYI6UT8sY1zqzKa+v543fBNPR0kaRrph1Iefupyp9TwLH
7E6+FJR5alJwwvHrZuI0ZNjxk+wSyUJojoupZi5wzoeRQqyx3Y3zbVg46ejleelAzadvrq1mFHcf
son1d21og1tg6SY/uBZZr8jTshdHbTLTM9I2+6x9BIdeFcdsL5lB6BFDaAm4KZim6ipkarOH0DzV
KyWYUNr3aIBxMqr0pzjaJNql5wwHoUtoDcweC6m8R5VVv6qcEanyQjs1POmj/KOb5zeAHsgQX45a
QTCwZ2XhS2oXTLVQxkBeElNPfnPXLebdVE9G144bBRJc1bXBhlhZCTfdHzfSArfuJSIXZLSF2tmy
xuLJmCfjqtND9cWonIAU4Uyl95jqM2nvozIBAqrGfB3WFMm0e01oW3a2DJejLi2AXaN/zN0yq7HD
4wMojzlvLtVVj5hmpcA8fgiaGSUMy35wRlpvo4EyGFuw/U31s5l1FlOKOvXDlW50DWEUfRScZnsY
IZJVcXTmhQ33gdKVp0FXjMSNq1neZVJy0UR9TvQ60X73SeWIBwZtw6citKFczWoNjl8Lc0J3kR5k
g5s2y8liGFW2V5GKON9UZkoBpxfmTOVuBv68qrBrAIDtBWBxzNgUJGbPcZODcm3d+mkp7u14JlyP
OLg4dbVSDMopbpws9dpRCmvTWPlQc9PNWbI25ny0V8KKBBRZRHUX0wQZTbhmJy92lY5gq8uiO1JZ
2gShapIYwWRks/RMe0qXdXwQrRtEWnyntcIxKQkIrKDiLxhqN3YfvEZJpjxqNUlh21QmkXo3DIKI
38w31S9E22jA1vW4hs6jzO9FJEiH7pMsEi4K+FzxpmHSfstK/p9u6P+ig/nPFT7/mX8t6vqnbihf
/70XqmHbVgGk02ekHYqyGvHPd4mP9qupY/xfXAKI6DB/oUr8TeNj6r9a2BqRwf5u8vpD48NfkQ2H
hZJe6W/mr7/g8Pom4flBtspQBJPEAkFAPQjpYIEj/NgJ1Z1cQWDBfM33C/UNmLS8NsdidCdrLrxZ
7TKyydJi7zMZfOhlCoy1q5QH8pJOlaEGWydVcDpPQAw4inNTXKQ5wIjqx+hxrE12E7AI62Cu7A3m
UHhQY/9Ow/5lZsdc9aSC+yVbpzQIURk7h76GXiT71EL5rDagp/vArF9qLXqpRvtLOczxKi+MI8fr
B9UKjU3eTuGW8QExdhmMtDF/KC2tO89D/OFzhq8KbmsaseRADNlTNfX9uqkmedD1ot0aOiAwLdPk
OlYa2221Ecifot7yUrKrPsmp84Z67Qxj4+bmSIlZTvolmG0wftoE/KmZ52UeB0drsPqVrzBLTIb2
2NaasuEsSuC2bSE3GmqaWoXxlSXGX0UDVqVEZFtO1/19nJa3SDjQoChPZu8zt24i8amM2sEeo/De
T2pzl8hhxwQn3SkJw68yK+FdsXz+Pyjz/n+gCz/aov9j+1EsyYrNv4FhAgXTv7qrz8Uv2Wv+v5tf
UpzTP046vj3u+91tiF+xYGOYwOWg4wfWkND9JuAzf3WEMOAyLEMGiRX+j7sbIAlSXTR1umYgnULT
+sfdvbBKNGR3GHSkhdTV/EsRkPIbfeHH2xu5Nq+J1cISKqOYb7rWHwYdaT90CsPI0aPJsI+jU8Vw
PiiLt6LEnhkyycz96DoyrIfOtw+lkR4kuXfQ41MzOWrM2GhoqV9kid9AYRrKQPwjmI3NlAUnAutU
a0bP52+06LVp9RfF1yCoRkXg9ibenrhvX/sIAJTqNkmeEhvYnHJBpypAjqWb1atubnUg33dOfOEk
V5erASxyufHtNSK04uCUq7rZCvvASPzSWnDIJYUnxsDTiOppS4RiZngD/ECwaxq9AlcBmhu7biMp
6NdpTt/FHcu1CnWqu3YS4CariEiZ+BiVm6rwkOwmANwSMLVbPSEdhBVqn96ld/EqXqUXP/isHgzA
xVcCxXrg8auRCMApp3STbsST4q8wg2Yv9rQt76i9YRbeKwuPwavokkQfoXab39Ggu6/Sc6E86gmO
a3tGweahJjBYWpmnllcV7Lna3s5gq5Rxy1GWmdOAQmBe7dPxhHBpZ3U3hbINu03VMU8CI5uDQ6Vp
qW2bVd6C7gy97nl6V16Ul+ld/fa7+u335dfwtf38/mv4qr+3n/r77//0n/Gr2JKI895/mu9AHQF7
KjqA++ncNxt/gVhWyUlnWGA69Co4lRmd4RqHlDS6lLp8ow6AwIovFRgloO20UJ7hJ0LzQhyZ3A+r
8HZU9wj/Qn3ravAiw3nN+Gpgw4Bc5V+SzNOAfgI4A8pXXGokfPOFEQoEC76XJD66dyHYZ8XFrnfS
IGIEjxhzC37JxSZU1uOw+gIxsXdcchYNWMkH/KHL78kd1ArkXo7rvPSeeXFr4N62/VqYazpJ8mWb
1bu4fNftiyjpzkxrQ90GQJ6lZ42kIK2ma37OkJKeGrldMZcYXPN+ug6ZzW+c5jqjU58fRh0SnI+J
bhd29BxQoFnpbaC8B80ls06ALrtNsOXhRfg4jrej8SLyw7WlbmLlmUs1MKuVNOFYcsLSh95busz2
VGxGJQBwTNzA0jcjVQGyGNBi81jTWzfG6xDedr9VZ1Sbq0pBNwAsTGxw+FRXY4hZgca0VwZb4V8Z
/lV54hg0bjiqtif75kUwPnFAHYeec6lbbNTroOD+xs593yjXDWyWjOYhBo9YvUZcPnyG99H5arVZ
2enB/txU46pQzsPrlUJMqgtF2PFyE/PEhlFcCSiOMJ6zug6bVQNylPQVNB/3yqUP13xHfVqLYN1A
z6Zpv4yb9FOSffrRkx3q7iKBV05YHZm+0SlAo+eZqrEl2Nk1FTB4esZRn7FSlHs1oDY5KzsnPKZM
TTWCWFF5jM2hJqmixT7cEZ14curS9Tn18NocZKfX6itNcFRW+iPJ3NVtVn0mtukGk5el41rSWL+d
AR6FJfAvSmsyM4KLbh7iRt3lX6PiyOTFRPpE2AyHr5ZYBy4pr7W/Xpjg8dL4RCGf7OklomRUPU2+
ELbthfLDGZSnNmZSvEvL/WQcM2e9qNDs4D7UnkwboqixzdVNkj/m6uMSdtQfp7P9SrAZQhC6mIqn
z4cBXuoyNrDXnUUs26ZLr9XpPoazjAYyOHVX8mlgPdTc4ia7oZ3Av9MytFj+I790V83Vtz/mz77/
jcrySs83ByTIgsZp4/u/34j8xVU0kqi0Z2GE4fo00WgLFi2QO9MpRbbNafK6Ms/C97TpjcveiFbK
SNcooxI6i4nMMf1JUdcUWxFQCqMC4cm8UzEg06sMw+A0KreSlLkg2Ael4pLa5sp8j50aWyxUu4HB
7XTwaaaW+1o8kEeLngTc4yTpBnX0i3zrmSF8EzH3KW95V3PNW5peS0+Js3D+BjuVZ17RgQLH49kd
kRO1sy1o6HcAg32nfE4Ha5OCyE16SRYK/bJX6xS/YbOtksYzOawXZyt4LNgegYg7+Q4yliRFizSN
M34yzvu0s0b9OSe0vZ3pz/eK54/jOrK5d1Q2Eh3wTqJfUyfz/zGKsddaAwR7ENy0UftkihHjFH35
Vmx0Oa/jwkeHU34GAttvzBJrIs7tCobuwyrRH3wteWNj/xKnJhpQKEMmSauRgAnbqddZCyqp47BP
V2Keb1RyaO0At48D2r3TvM7U9k1uEbFYHpf+ISqolaGkq6wAjjJ8DsHJbp4SZdguYBI3UkNSd68V
A1F6qJmROwcsFFN0E4nFYcacZYxmx6sdBV9gQyfYuWTjnRYsXCUAezohE/niy5G5q5dB5g6YMJVk
CxnpRWj9OYm1E50aGCMk6qXWVz03T4F5CXNOUxy4/tLJ898NJQIJ518D8LYFpecvd93b14gkyOi9
/bEK/e3Rf9ShmD5UzSFyTccr8lsNKn4FVwMUD17PYoT/sQb9xhBBpyBULIsaGeV/q0E5fC42uYWi
x/f6C6dL/VsC0c/1J6sZPmB6vJhZ8JH8fLxEYsFQHSyQV/kOmuIMR0TqxDVLDfGZdrqh836apfYk
2uy6Nj/yNujWUyGv0A6ZaNKao8gspM2JN8zZRVGsQ9GbZ5KzjvaQPEZleFbD+aEfrZFtUGLJGrZ9
3ey0hGFUrhNJHBxqU70tTNToHKFyz8zE14ymcEYnxGWoa9k0WNwGeWGa0gIv4vhNJon1UfZ9gwN2
1rWHMXe6rRBVfhYK/BLMBKDpY83YjyFqanrl3WObVMI19HR8wWVMj5OpiKdoio1c1HpLmlcUxsUl
qJF8hKXFHA4fFwMiILV1kx0CnDKbXMjwYmgy3JkxHpayhCXo4iux95YRp169tJ+QhdwFqijeZVi0
S/UA+xWcwbmNO7EpUiPvVvW39lVY0a5Oclvs4IA8VRnL4NQ52DtMtrLMTpETiFpHiVFe1wGRpTGz
Wz+ukq3s6rtSZ9nrrSZ8x/uzrgu+ppHDIckagiizct9WGCAzltUIE5lfJFunz3A6T/sBvbuvhoeJ
uZNMjs2QHO0439tGjVuCdnC7LxD8+2q+UerCtQWy9qhyy4liK/bDxyno+YLiHJpsN86SaZ6WzZsI
5CbXu2s++i9jOa+HMvA0+xkkyGZ2KjcyiUlItw21kCLvZIaZLieFG/Wqw89kto0XO9YJNfHiw+6u
82rKv5SIjqgZe9k2SAaC8r0xZjKDBCWqZpbNXtPz5NFodXJcc/+clcm+ntN6M+bqy2ga2sMyp6ED
re7I+IsvVXJlKMVB+PGH2R+Z+2242TYyRlyj6HNCF0/c9XEiuYDfIT6m19Q2Ytd00SHuhZcwU6dD
2yt4fFCTGf20STRmOKg1vnIdKN4smQzxsuCVqn5JoB7+Dl9mV5IoU6+pxGms9WxvmOSHRyoDT1k1
0rXb4GLOMykvSchYwRlgyXHm+u+/4Goo/mAjsQj9814ezI233zPiflxu//bY7yuuEL8aSBhR6OgA
NZxvILTvqy5/Q9SpiUyZVfRb5vMfJ3/d+lUHlGA6vAo0kCy7f6y6y18ZpsT0h8v6G4Lkr6y8fJ+f
3ejCEpqx7AdLh8/Q/uRX1fSM20N05kqqiCiQCi+InOfYSN6yLqy3ToHiP61OP7xR/4AuorHR/N2z
ShAIGoA4Wpv2n56VP4gshmmCqTUqnNbGEhPSU4inKDv0ZnSe6oKC0TK2cZZeByKUXpNxokrqELWu
Q/mmUmSpOYzAv36t/t9hdP7dSgiaSv/8Uv7P9O01/1mky9d/v3x1Dauo5MKgx2xI0iaxlH+/fDXn
V+KjNfrBdKUdYwkn/LEtjUuV3EKoorhVF1fq7xJdQGZwD6gZ/jCs/oXC4U8Xkg7jg8Y4PTVQe7r1
TVn8Y1e66iqMl62/uEvC/ibJW5gZso+VdYEQI3d/eFP+wWWrG3/3dEtMoyAkim4cr1/nJ/7p6UQW
m8GEQa2tC/N5dtroTWUORGBZ0xVXtmJ2xKXZOWqBItOHN46pNnr4QEeeFU8WgPg8hdkZdSK+jP4U
4BUNm85ZOeirbszOxP0T4h1SPd9wsmNjtnilsrwc9n2HHB68lEg0d6SL9wyzC8uTOZF4zB6s15MX
+FoRu1KPs0cR1hnWGMqIm8Sqi2tnyHpeCxMyFnqsTZyiU5SmCkeF59ovg71dVogSpTrrDrG7MXAI
eJuL47bO+ZM28fUXx1AkPexJho+NI2CFqVpK63zMMxhgQijLUVppDQjlllQkYsSyP+OVLZ6a0c+O
xVDGt0Eu63gXGxPt/lTLGR+3Q9URIwT2lQSlDjtV30s9WGtYDPqPWCYV0U/a3L4EhSMuoR8uHcWx
Fs920ymT29epjrwz1QcCg/CbPaqDNkY7pclQ38xJMN3IpM2zVT7pJeT7Uqm+6KbjP0UOQ4gVlSha
Z5GrzeAG6lxhk1QHbARq1JAqE2r2EwYkrL4Tury3LJuiYVOYEwPNDokMnTtMaMQyBw5YWiXIjJ3Z
ikbQeNC6m3gwLIUjZ5e1ntFFNg0TafbqdhgtuC/M/ewjV22punY9OfeQKMJFYUqhQ+BaibEIHIv1
EuIx092s1c1XJWtQoC9K4GBtJVNYI0iZqutpaPu3uB6QRXfO3DKNj7pReJnZ9JVrwuF5MFWBHQKH
vr3pq2omfScYJtUrhmF6aEu0wfz8Jjowa4mEJgAYR27TZzTZ/LAgq0pxqKmQKxB4z+jnIyrVIl+b
6Do5eIJrIlOPwbWn17b1NYiVWHOndFLv80BviFUMa+KoiZynQ6JhM+LImPbdszkIJLm4IXXA+G3U
6uuU0cVLEI4jxt7RgrxXF6j3vKBCY4Xce9KFC+fGyfbZ1JikDKGmDj0uE+XNji3JJBjDbrtcddCk
mhbhHk/tMxRP7Ak74Kil6Na6UMGDUgsWBwMDUr7R0P2laz0x9dHz8RHDpqqGEbmbY5IcAaEFmx0+
K/JKZwPVeKUg8HfVcqIR3GlJk+HotoZPp4tLzrF2yt3My7gX2MBoxEYhnWWOTSbCbWUqQ29QJ4eg
QqgfJHM5Q3fPGY6wVJauuliTMYdSRxSl4Sbw9M7EjiuokGZRfZ2NvkOaBr7Tcu3KKSbYpVH7WoJh
Ql6kBoVcI7JMX4apZRfVO/g1Kx92Ml65OTA+BkNk7VVcomTajGXdFNs51CKB13imvURPgXytMa/z
jYiqFqHD0uDq+kw1rtqpWfDDiG0Zhtdht5gPZzqDppVaL7Ol1MTBxbVOs11OjzJq1Humc/lt4IS0
SNQ67a+Fg/lhPVdofFciMWS2+p+Nup32BBQvh/J/vlO7RcNG/Y3Qu/uo5w9Yh9HSAeHAG/3t8d93
bvZni9htg/EwU6Vlt/1j58Zcs8B3EY1DBmJKzHP+PlAWv+oScgpWGHDfEl7eHzs3A2UBRnSZR0Go
Z+v9S8hQsD0/F4GUvAYDLIPaARY5PYelNP1h5DR2eSmy3oxRTtQNu+Jo+orrZ6l9BZwaXQP06eZL
O3ZBQkZ9QIlo1zPNrKxChuriVxniTaw6JvGlTTe8Bu2gPTQhmz8CuTkXXgGNOl6PM2qiddtjxcHh
0FITAHqs7H1ppUNHbvjojPSGs35mX/Wb+ozyLPdx3E7qJzvckPJQC/JA16fQRq1ESR8V0eS+Cxgw
IJNGxJJEJdMxDlJvVcJGKJUe6YBFT3UQJgxmOgfGdWrjxBhCNgVfUMO6i0dvj0ikG9a+wOvB8FnX
dkC29RhtvaMe7Mke6itsKva8Ra1aH+1+MHBS26m1Djh8H1H3Ondq5mhX0eSnqK01vq2R2/15wCp9
hkqUVl4X96xPrCIkC1rdXAGGAWLAq0+e/SCoj2lWYM+uLO52L0oGrArqPEXgcSp2Z3qycXVbKwNB
UGGe+cfU5H0HWqU4REVloC6hgKa1va76BkUqmmjVPyV1EvU0DVR/jaI2JeXKqtFWSoCbL4OpSiYG
rXQuBtaU0KvaQTgu/PfgSokb60UBQjC4ncz79yJR5btiltj30e1UR2QtI7bZOiKq1Y+JujJsbPBe
jxToQSIcYlaEhkyuehWzemZn7bnRG8Z6ut2P8BlCn6sstNuhd2NN009WUvovet35kxuh+HvUa4Uh
FJwKgWYqJUTMkqKmATJj05qTnOVXy8zoAYM8Owj3RfkQyyx4y4EtE8nmF9KmY5XNT4DftYCeeZkp
azmZ355aVakOk5xGk6aq4hrPI43youR0hPElleMG6YLuHy2rA0AK6xxmuu1bkJ+naQqQSWI4gb0W
073H4IWfdzZ5aTiOGLRNqMbSekJYWk5V95bG2XCW1py8RaPankfLQvSd9YF2modU191OWP5d69QB
GVc4fRkR+nEO36dKIwKOoih7HnoUxWsF31Xi2Va+DfxivgbhYAH0Sgb50gQ6Vu0ZefvsmXlGHvJs
N+GdAuVsZgw32e9R3CtPNo0/CielV155SdNNThOi3yHhsun047xUEOLT9Cn9pNSujKG3R88ALx2v
kAQG2NoCS3sUlWSSm/RNe68PYdZ7ijHXNjrrvmCSo1sdnULaYNmK+iGuzugvRqZUkMW/qmlMG9Bh
l7tO6OQ9RWNKXrWf1R9IfCsScMqMt21Kbpp8GJ4zNGDPqaont8YQGtOWeiVnwDGG5bAt+sQmC0vz
7Vu/5yTv+hIVpauJkfb1qE0WCdupXSNkztWWyaadDjdOBB0HhxkjZ9kCVTG68okCZX6nKGCE3KlR
jVFdU0vGyQb7MHBixMYt3sND25SpTrpGbn4dysT8orVUH6smqhdQio1M1qt7VCJRVWAHGUj/IEgn
SJwbsAc6MMByMECv+HRG3X6UBuGE2kLyjkz/VmUJ41Px9QBtmB93a6VKfCYu09QSJDu21XTibhXc
17IcP2ZlSG/mwZ+wgatKa60UupMnWXSMSwe9UipGLcnwzi6BaVwUVTkx9MZioRBdQv5YrVGd6Fac
hgwFtPGpKfQceb6IGHa0UwcxohxGjNUxmllUz6NBzaqMMYeGeFbb7JwFdf4OGD7mbRyG7sZ3wjzy
alGIWyID1I9mTECu0bYiewF5BHvB3M4IYKmBac9FjVMnB2kn4ejJEtMVuOYiJClMnTWdWIW4mDyn
dAQremApu0aCImJeUiP1C4NAfyQ3BkJkSI/c3OVGYN8paYJrLbPKVGwULKxnLizahxaNx/Kminzi
HGTDh0SfNdA+p7zXUyb7mYjv5nJeIMXTrCgPlqPw5SHbleNJpWo1ZoqwVY6BIwL0DKWGOahjy35x
BkkNrA2R7NxEylZi5FH0s2ol821RNPCsHSXs0EVI1MNdnqdPVmcWHfhtXx59U0uBkERN996G0XDp
+fQqsNmY9NzeuYRql/frWuF2gkiRBGS4dmH48kM98g8OyX9qKLGrMyKw4Y0zLgCHpv/JMYviXrCO
gxZ02pgxuBKEe3ZtouQk8CM9zslm7538OMW9/H48/0uTnf+ezZulP/bPa8LNx9eP+rX9+PrLXctv
zS/F5y/f3of8o/m5qbN8n99qQwssMnUfaT/O7w2a37o6BBoRwydBL0p9mQT9TWyoqb+qFIaE8VGs
8R8LSvm3rg5NInqclHI0YgAMYk/5K03JnymF8OjpKQEtg71M+whU6tKG+aEyjIy4yJwyT65UNN6a
3a6DhOJHZTVD2RE49z+8W//gil2aNn8bPf32bOgoKJZtuLXf4GY/PNscTRpGY0gKhdLvwDuuTfW/
6Hf+3TPQ+oUKKC3qcG7xP7vIcbNVZZdnJoILbN5hxhTbiVL/e6Md0VzwUfyDn+Pv3jWJfozPVIPq
6picG39+1zIgXT1NjfaqFEgIkk6Y66rOuu3QlVCn5qL07Eozz//6zVtUqT+/eyyFBAg4EhEadkR9
eVU/vHstBVRZ2A6ptrJTTlgrP0s5paukcOx9nQ9EXmomMXyhGa+mGYW7W4bs93lvdf9Vd+7nlYfP
cXklXH6GCojYpC348yuhCBkUpzWom/PI3hQzPgvfqLVnJZHBzkefv6ZXZG7MyPCxnYK8DTJJ6rPN
OKpSe20/jkmyhjGaHHHtMtqKdAMpUFXuQJs8F0tYQFcA/M8BeEHYwYxPRcYo5/+wdx5LbmPZun6V
G2eOCngzuGcAgmQyDZlOKSknCEklwXuPp78fUlUtEswijronZ3Cj1dGtUikXtt97rd9w9XYfXcGH
+q1O9bbCNfVb0c30h4Wenr7/ZJ6+tU9TdXT2WBgg/k56OkYNS/DSsUJrCqkvRes+ZjyvppcIRjge
2H3g7QpMvwHmPAoze40ZQXKtcA9uqJBql4OBU2d4dhsz+1QW6nDvJmCP9B4zzSJr693l7yVjPPtc
kvuTYRqIYYSfpwL28cRI0mFoEnaYO/Qa9G1nNMampwC9KpXOWmvo8y2M//kiA59MCZutCUl3zZh1
jxZbaTRGanAnBngBpuQ6oQVcbpJ0PsVOY8yWmFLr3ZBrSnBXrZP92Nqw8fGN9zBeZl7YWPyu5dvy
mhSUvTS7z3tzMv5gXyV1zi9jav3RMstFQff6UQvugnpjjP4tTDNwgsPNABXrciMV+WzgCMUBznYu
sl/ps0bKtc8zbpCDuxpX7uAxfLYO6a1+zXyXPoW35L626W1/kLfGBkvPD95368562Of7bEdCaCBl
t9J+8NByD8FC75/P/9Pvmk2oqFDToIjGgCfDzSBF63yCrpT1FlWdTRgYoCGpXPu/pdbMpjJpdQNM
0NhVgMhqs0oVeoWF7DZBf4eQxg81GoDNZf5Cj5+N7VsMcjEWpUCFSsrp2EpNlYs4ffR3Ohw9ySxX
WsP2o9730ffLQ3u+Wc8iTUN/NIt4RoY85oiEQBsG5dpV6HzjWbGqDvnCYXQ2WERCukXUdE5y2Zgo
C8eR4JMCeHCJFKrwst0OZinG7sOXdvwYVO06BuJQGIfLzTtbnW8xNUS1sW6QuH+exsTsSHHbNO/v
rMmEHUSca5gQB+9M66mKUYxbKmMuxZvG9ag3p3qH1UrE87EXEePsrh3TDY8AvXaxhsvv5Oh37xFT
AwG0UGrjusX/nAaEgWz0hZ71d1Ln97uOuYsRJGDhy914NnR4dpGTQ6pfk960eU6jYPzWxJ1WFXuD
OoIPWBOJaF4doEh9qPsNUlOZv+vbamHGnPXmW1huftz5ZEk0ZnNzjFP0YdDU2wtW8CAK0aaG1Tka
1bqQs1crxue9ln+/pVTfxck0Cfw99e/TlhboJKju1NIildYZKs1AkDaVZmzghK0gWjw04HEra3e5
f8+WO5h+0jsGUr4mCwM/xZNpkwQl2L0cADVPc2dQh7Vbbo0Qu/I8/XY50tuEOL4ygLNCIh+JXMq2
Gv+ZnYkkYlCjUUblTr0T8OXt9tG1rq3kZ6p9qCRKWxzt1+qUlUA6YWE4px99HnoKKqkW9dnZbt1n
yiBb6JfcjVgec2w6WoiAY6CCoQJbSsTLTX03HIf/VKZGhH5+DbXaLlB6T1DuPFNchR3SYbhfd8NN
oAA9LL5cDja/arx161Gw2QjqgUkFJn8LdmMKr5L7+Ls/H2sAACFMEyASCF2dzhDZyGslEHXhrujc
Zk3KBDnYAae2y1Gm7fB0hDBQ4MLOf2UZXMpshFQJwpSMGug+LSyAZUUFJTeKrwBhKJvLkc77SyUK
F3Aej+wrxuwQzfBqSUZ/DPZ1FQZ3CJibTusjK3w5ynxdTTph0OPAxsjTA3QCKhxvx540jIEmIJ7v
I3K/xY5aQTs9l74Gfg9JQYx/K9EBtAG7VB6qlEqY3TgIzW5kKhxXf4yt8hD2liP5/qFL4PMOgPUq
+YmMjt20C8v5nQbyTH0bruldPr3MjxuYFz7ynKTbD4oSUwGRup3moceCqN5N0RoLc/Bsdry5wVIm
IqVLFmfuVlJl+I/1MKMPNduxqiCgF6rGdWJpPzll//hqPZsbHDZkEtAil/nF0X3aKHLAKfnnqjrA
EL4JmptEtLaX58VShNm8GGqkpXuXCOg5w1Q8mBCsL0d4p6/g27PxMOugcM1zXnlGPbr16upgcHkT
kFmsdgKuX5eDTNmV0/U69dSvKMpsFSVSNbpWRBT1Q35AyHL8GGUrAenJh+AbwPD4e+c6WbjQtKlz
TjaJWdDZ3dRAUiRLwNcewLQAfhCkNXQWvwTysRBofvyznFi7ItlDnGLUyWX4ZHJXllBUyDBXh6zP
eZNm91QDMbAHj9vh1Skg5QJi/M/LXTq/6UwxDcqgbNfcOsBbnsb0PSlGlH4sD+awIoNs7JXwCtAA
mqVIZ1XNwi74luaZ96U5Yfpk3PSAEc2uG/roDujvaiUDqF3l995oWxvlZryJsJ4ft9FOubaux1fh
T4ix+ffs4+W2vrcKjoNPs+vosqqWSVeOLcHFBERvdh8Z5cIEfW8ETUq60y7MmX+Wf3Kzrm0TInCe
OL6WrqNEdRQPIlCojnt3SF+zNFjYhN9ZFNq0RaGjCpKS9NdsfpLQM9Gzwz+ll2DXjO09YLXbSkIP
J0NTX+5IHaqbMnrtxQi2IOS1DjxJunCjO1//GtA4sjI611deHrN5JJRpOxhlMB4kCXe/0sXvcKdZ
f14ewPeayokjYqMCgA4E2mz6oMnaB3T9cKCQgS62JSFzbcvfzE/9vrOLr+1L+SEVFu4I50cOLTuK
OZs1lRQVqdvhPy2l3gqoCEaLKHyQ+NDuF1o3ff3p4tBgtpNe4abK5JnzyxG9JaOZS+MBXSeKaTrY
cdOR/zReYf4B4qpulQ+4ZF4Oer4mTmNO43q0Jlyoul4kDuPBVyRH7D/m4H4uR3h7515q1ux4Uyjq
+7EqjgfUN1bKDRQ8W1iDh7fFG0yJnWDX28EWHR/K7sEOJcYf/hZIWLqwNJcaOjsCqyqncitDnbT8
4BphLEQEF56mbxfss4ZOKRJ00CYbuNlCHGUjapS+Gg/DNYQufZu9+H+25c4HwU/ZcBs/mU97aS08
iN9cGLgPwkO4L1+iZzwK1vhs3DQL14qzVAelCxIqMhA3nGqwcJyNLfqhulFoiXiIXsg6kJrL12iU
NE/AKIzPS0+6d9fmcbTZMEd5IteGOEX70SL1vNMov2Iim9kqqv4o2aPdcpUFG3fhITIDUk+X0NNW
zgZW8U21UTriJj+CRwivG9WJdvq9ceM/Bbf+Ddpo4sd+Yame7/NTTAt6B1dfeOOzd4NI1nzwBGKK
P1TjNmqvkl2sPHFYKwuB3m7s8zllsbUziMYkiTHbfZpCyzi19OHQf6o3wRfjefxm3WSPEUzNG/ED
ajnICELr1ZuV+am5urxy31sy1IMm6BRpEGVuoKYJrmWBrRkO6BdBrINnuXRrfOc+wKPoKMRs8BBX
zMHcsqGL15rTOkjr/8hv01t5W12j+r1TtxGS8Gtln4Yoy9rNwoVrqYGzC9cAqgI5cCSe4jEW7LwX
YI7H+r8TBLD3dG0l66HNmoh8tymlZTMeBJgFMH2gony8PE7vnb3WUYRZM4SkLYQ8Zt+pypcxiG7i
wbgqEnFhNrxzDpIpmpQbqC3J5pvf+9FJEQTNWA/TNt5Ye2vYNN3HMl1L+cJpMfXGbL5j2QMyl4qI
qVHCOz2PRrMIMyxPxr3nqfvB2zThh9SvH4bxFkjZwtl3fvedbktIzlAr1CWuLqexzDEcpNBKtb2M
Gq7U+h96aycGNxZqS37S22WdooW4lHJ4Z5/Ukdzk7sKIKZSyZqNVDFFdhkXT7ItGuspH5PLBGLto
VDbCbjDqdVLrKDJM6r1fW9l0IM7w0mk3l6fM+WBSQjM0vgHOC2/32dGAIkxulpGIPrBLBUUejA25
/2IVFNVzZQpLZQvp7GaDcAfVdEoJMCw5H2cnYw4oVuh6COMuT1G7r+ErCt6uRnjCjN0tztmI9oav
ouzvTO+xLZt1bnkLE+tskVA5kSZtD3Zsavvm9IlH09dtQ8qhnmrtg8JkDao5lROtQDkv8oKFgvC7
oSwF+DuHE8/h2Qhj/NgDXlGsvauN2jpG0xPjLsS8w6yKfncK89ImowS8laI67vaz5RL3tRg0njgc
OoSuRCpBvf896D+MWngrghgrpYNfL5QYzlbNFHJ65zOcU4Vstp+phSKXAAnwzSpqAHXpVY9aQqAq
92RQoLbXu6EatyPI0sszduq0k41hyvqrGthEMltwyGbjlwU5tGirKw+tXGB1KrTtjQWTZN37aCOE
obgPsDzYtTriEJcDvzN5iUzaQWLJqjBfZtsEFS/sl+KiInK0zcBfogdHFoBnObSsrxR21l4oojLg
MPG2LY4+to7h+uWPeKf19CnHB3hlXpbifJyrEr8yoygP0SiISEYkaoSfl5WvqCdXf+oiAsVlnUv3
rVQuZSXkaXHOep7cAMuXbYunnTGLrbWApqK4KQ+lJiAqYOkCOqOI7x80A7t67FmGG8Pyx5uhHJJV
3uCG29Wj5NAOkhaG1a+6wf84CKHijOUA+dRFAwMqFYoYWYifQNn0u6iElWzkSbG93G1nBzzwKw4r
EVwOuQ1m7WzRj+noI5ZXHoLOmpREw8DpBd1aWBFvDMF5D5G449lLkYEosx5SC0zIUosMEdqGXJNq
KV/rWvMpgtB/A4EgcIDqPXhYWEGGVsw1GrbFb9ZoJ79P6Okq8BeqOGdH2RikLgxrsTrobd7sxjJG
CRdWxkJ3ni99THunRaCQ4yBROW+nBWTBdJXqUFVQzkVzTL507kQiHobuKYojtGH8Jrgy27jDAkeN
Hy+P5nuLgHU4edOyGikKnI5mqXZF3STYIHShqm51VF2cMEP7N6cYJ+Vg4fVWID+nCsPqcuDpB8/G
l+0cogA8f0U8y3Obgtv7btTp+6imgtNYIEtlWPnwZtBhEzB1uioj69tvxpyU8OhkQ+LA1Fl/p43F
FVeSfMNTWHVfBeEu6JATEUVHil86uDqXY50dWLNYs2XSd2mCYqQrH6wgWSH6cmON1U2G7cPlMGfd
+BZmqjRiM6Io+mwjzUbPlBoIRwf4+vp3j2zjYEt3zcfLUd5vzK8os1miW21dTzKRh7bowYQaK5Sw
8RBbeFyfzUXaYrEjgg9RKGDO61O8jSJXHCP5gM2APl4NynVfsvLXUnZf9wvT7+yyRtISqiVPTolr
Kqff6VQQ6iEWgcnTok+JvtLQ/3vBr+pyr50t7SmG+laQBcEIJPI0hhR1FrIDtXjwVQv91ir6ENUj
vlXIuqiYFkroUleDvEtLb+FcPz9eTyPP4SUkh7BvtAqR9xEsqyYLrrgnwWb8VibBYyYa22qsHFkX
1vX4ajWiM4TK9eW2vzMveXFoOogfaWL9zPqX092MvD6XDpYRbwysNXwLVZ9w3SQPtacsLILz+//U
3mmXBirI/X/+Hiy5nBp+UEiHGLmCztC3eRivK192ujp8UftPbix/8rMnDV3WDmWEsSl3QxYvXGre
m1Jc4HSaC1MVNOvpcKeJhE+cL0sH3KucqnpVksA2qj/FSliYu+/NK3Aa3KDYsBCwlE8DjREo9rIs
pYPyFLabpnwtgpvsT/z7CvUAxOfyQL7XKqCyEu8ZTmFKk6fBAlGCxxNJyiFtzUdjFG86fHjqMvlU
RsbCenlnlwGj8SvUbM70YdBDopUVajXyo6fLm6bub3qk1i636L2pOT1aAClzk6EPT1tUJGWjhtLI
zhxCy/RC65PbIvaGq+MLdJSrQg+WoC/nKRneptzyRLqP2ckr/DRkjv1AEElFfRCDxPwUD1Jtt2Uy
XiuyD8Uaw+0d2+H3WIyMtRGp2bpLm3Xrt7dodWRIlnBUuUHijFlQ3A3x6N/lUfUtk+JgG2hV+/Fy
95wn/8zpkQXQHi/3Cfo4G3EtwjzRreOaU7LF1M1MPxcY7qGGg2CIV7Ilq1xFb1rZEmxfrMV1bOQt
fsJjY3ttihyg36FG1iSTXLQlby5/3PnYmeAUOSZEGIi8BGfFypLjocuTmNtSizKUXIe3YemrTqv1
4xp29I3phvn6csg3AOzJTYWqoUYtD7QpAEaeSaeDZ/lQk4MJ7wp3xXhF9c3/s4vq+GnoGtxPycR3
rz3a2yiXjUnyOWsCBfUxBFhIC1O/eeoLM9jD4U8rOwNNWtoozoQf8GEVXvNClNCClwxwwcIAmU0J
pDG3OyaJZXuuLONzV4tAI/1Jjg37hAc1l4VqVXoxmrGWHPvhSrQi99nECZgf3MtjukKZo9qnQk46
U5KC6DPZc2QpsZYxXtVQ7h4ibC/RhYEl+HWodCq7bRImzyJpbfC6sd6+AB5JvkKRQUYvLRLv0HeU
M35zV6EkC6CCA3hSL4UvMLsdiblXgRzRiwNbt+P16wEOkeKjKtRtL4/efE+ZB5ot9k4QOyQKCNSY
ooNjwcqMD5Mb7uUo0+ceT5F5lNkUScnzZG1KFE0EQ1v466zKFnat6UcchyBBQO6OM04HkM51eZbu
UTE9q1MpbA9xEu49P9m1gYVLVRlCXUWdfeGImTeIUitIR1YZGimIxUxCG8eZnTAFwgb5uj0EPpmd
QcyrVWWC97/cbWcHGQlcEiy8r5C/QHd21m0t2u+tBAn+0PgQiCoYq21tPNYFmgiI2A/tSDnSTFcD
NjKXA89nBe8sAuvTvYTS6tnT3+z0vs6KhMelqtvZJAYIW641F5r3bhTAAKQ36E6Oz9NO5D0HiE1J
SXIIrSM3B1PC0QEEz+W2nA8VbTmKMn3FURIuDFx0LfSMZypWWusEJQpqD93mcpA3zMLp9CPK9EQk
Ek+oeQ650cZO9FH0P3SYOsShcUDd2q7r79RxUYLI1yHEttzq2LtGnxNrsBWl7/kTzJqEpaVwPm24
+1A9pvxG2fqn6PBRiwfUvzJY3f59L8Sr1NKvowy9/QiIlFzjBa5uivqhQmHkchecHT2QX8yJbDMJ
2qEuJJ/2szpY6kDpKLjXKbxZm6C/RizIU3fJx8txzseTo43Uw4QKnxK8s/FUk7JCAkwI7mOpFjbi
qFMa1+Sl1N9ZfoUXFs8f2PgTmX8COJ42x4MkHCAhw0mqWMg7RthOZGE3bFpJxb/MEFecWyrpnepL
NfBiCbJ8CVg3byhf8Fb44MYnkgFTZw1Nu6CAaSjVhxbo9Sobkg7KZZItXCqXosz2GEmAnN5mYn3o
Le+gJQD8DRg5C3PjvSCainIPfUrOeHIuPV6DfYcwWk8O96B4OsdmJKb5B2GUxIVVOH3r8SKceozD
UqNuIHKhnE9Bg0uPmQVvi9DAPaILSifxBTRue3Thi6oo1r83FTnWZBmkBhBqNiqqOqfNUnI11FJF
Kg6ejllW/aPQPlwOMA3xSYPeAoBWZiKwH7/Jhx+tZO7mOn5OWnGIsam3Au4xlIj8l/8syGym92XK
DMA6+BCkHeZQH7vxqTD+cp74H+MNf3bVr5bMZkA6Ga+jPlYcpOy1A0YZoBh9uRnzXW8eQTkdjKTw
9bz3leKQoVa9SypbZaHiZ93YOHAh4Xg52tLITDP+aGRwasH8xaPTEuVZihAS6m5IYCwsm/mWOm/S
9BFHQaRcGdJwGv78G+0ZdwUmIzhALr2Xz1bnbJZNy+oojJm0TQ0lqTgM7VcFwGGw9ERY6qypnUcB
lAD+qtCrBXZw6Hwm94b2LJk//rMBma3FOBaSADVe1iIiCKL5RUGQq1nIeC+1Y5qCR+0IMn00RgyR
DiF2lo0ENCv+GC+WoxeGYw447cYqrHKLlrRoCqsqKspqsDCxphG9sK/M4XtxRSPyQi4OhhReFUYH
LeHQyflayb9eHpV3ZzCnpwxFH37oHOop1q4P+JFlz9NibVKr0bpXY1DwPX90tYWSyLujcxRrtlrM
APplmk1PGbQhGuNWaj/oie9cbtBSkNlaQbEkiDt52sdaDPCwBDQFJAj+jecf3IBf3TZbMDhXW2X1
FgWF8xwTT5TIbEKvmvT3pzQASsobJCIpliuz9uiCXFrYULH5Y/KkIg7Hexm7xIUo7+zNJJNAE/Gg
VXkuzdISRVOFbl5WxQE1DxGgYW6jkDO5QiAeIqzMpefmO4NEON4wYOJISpyV4ArFpR7fMb2Lz8iT
2xGmVPBgL8+Es6Qqu/NJlPl8QzY7JhlUHIpkPb1c9vl99BAOCJbZVWsX38Y7/0Feeni+2zQNCAU3
KSoaczZyVAeyIPsN42WhzON23/WmddQ4XUhPvxvmKP8wO64Nkww5lQguHuGXHqxXLOyj5s/LHfjO
JnSS45gd2LIqRbUmECN0cUhVH0qEpOpgOybxws3g/ZE6as1sOSlV2LV1xXbXIWwgU86zR7O/Kzv5
UxZ72CuaVPGaLQXpR83IJwHs69ZQti1uJv9Zi2dnFE7kpFW7aYdCKa8wZUepYa+L8tbM04VQZw/S
t9l51ObZWSWZUSZBUSkwdF5hPYx2Fj7Oj8ZV9MGNVwhGUgfLklW2cZOF3n7n+DoeVmu21iMJ6ZZu
CiyFsVPHrt0OD5e78fxtdpodmwSDj89hJMxImUzZMcQOrE+Yxklfo8LGziSSHcvbJNpCkxZm6ptJ
19G570lSNlhAIQ6I5mB6cCcHmNxF6aZG+P9y0xbW3Rx6iYMAu2dApEAu1mpwXUTtRope/rMg0wge
NSdJGq+s3kYonQw2bxS/2onhwvb4zsl/Mg1mu6MrVDL+2YwR1n5bqS3tUUeIpsE6FTMfydtebtK7
B8yv2T7PQUsIduGnS7+1Erf/yAUDvM3HzMFX3qhZ8zCFGwS8LgddmhazbaUd/w4Kjp1t5eB3H8z+
41gtkC2mXWF2WaMnqZlB7J4Y1tNnHA2XBXEvbWqu53WabSKMjkhF2zogZ8yUN+Tp9s348XLD3o9o
cGObbm3gL08jZtTpiiQeOT9zy0FF/TZPBww4R9BG5mNkWWjILYGNzoDjP/erXzFnp0HtBVan+7yl
U1VYdcqnvjQcU2lXYxdssgzhBXmHX4dSXSuLJNazcYTtCTJxMluYjL3elBmOOtjPDD2uZEHb1/ln
BPycGlZupmWYKS9B5846dhZp1kjLCk21Szx9X4r3biHulIoGhjxV6wBlWMOhvLCwDN9SKyezZxZy
ttiVQe90ZPT1vbp15OvqRR5X1MxwzAvwC1uByr/CkXJFReZFux70RxPa0E3gLF1ozyp8yvQZAHig
0OCLiPr66ZQqhHSM25HPCF6qL92P0il31WP55D0Yj/k6/tLsmqfsnuCU0JzF8ve7A3wUfHZeDH03
ughH6nv9DuVAC/0QyVbClVKtsARwkvt+G3/I8PT+viQfcj6rp2ZP2FuANVw557DMSEkUs7J8fd+X
Tovphe8MtVMK6wADahzHHPlOX19eu2f77izi7NwXUZdTsNfV98VgPcjpszQG695rndJ9GbE1vxzs
7Lg6DTYvN4pW6hd+Nc1nWGBmuTaNwuktcWFzX4oyG74YlWm3jGhSVm28EA9sSneZ9O1yU95dmr9G
ao717EAmK4k+TVA/2co17kupdYVs8bpMEOspStuEsHg55LvTcnIRpFxAQWl+2JvFWFIXc7V9bLpY
dvR4pztCfO0vkbze779fcWZbQBDHcjuOprYPcAUKlH0ubuVi4cGw1JbpG4720C6LR6lCL3xfZ88x
5ryKgYUyBCvs4C532vnF9m3O/WrN9CVHkUZXVLKKetk+Km3xwfpWP6WiHUyubl+bb90nxDPMxMYX
9XLYpT6cnfWd1vdiSR18n6KpXXZ2NLYrWfjwnwWZ5uhR05DJ9MJc4yBSBWttBsEmxMgzlNeXo/zD
pvSrB2dbhCACw7Fk5l2Vrlv1IOQr64v5Jy8fHY8wpwk2er6wgi/PDlmc7f5ZBYKbp4C2L7KtYt3E
xnMF4SBawpEshZltFOOQq1iVM0ioO65kwwMF/CntHdkqF7rw7Lp5MgfPal0iNCwE9RmoPHACjNjQ
2oUYvkWzRET5Mvvde+Ys2uzWUIuCmEUmvVer31xdvc6Lr7z+V12pOAszY/pJs8uCZnLfw0oA3tAZ
MztRUwOJ2l7b9/D3QsyIHns0yuzgT6t1dPsp3i4x6aat5yzgxN+HD0Khe073Ugdg5CW14b2loFov
kLj9NxYu8ImpTsgJjCfGbLKjxiorgkAEEdslMnZxtRkyRPmMSFs6et/ZI45Dze84QqK3qg/JaJ/o
4Sot1qFcrpTgx+UxWgoym+OmGYtBAYZlL8qZHVWlo1e4sxtLM3wpzOwJIIfgmpSWthgG9o8UHsTg
S9YuEWTOMzPA5oBRTWiliWg4T2fp1pikdSFqe+kp2bsvRY9SBK95FVM8yhB2WdhybSOV8+/04a+o
s302GwcxU3qiZhM06bnWPulLMnzv3btPWjabdxMBajSyUduDVLvFnxV/0ydj7zvlU7wxHUw53xxe
lVWykb+K2Cx+xvT36j9q5hzlqqKbrErFoO0HqeF9ajk8TePsw+Ug76/gf/WlNpuPmVS4UerSzk54
GfwvY/35934+vnQgEQGvgq0AB6NPE/XoTIwK0a0Dr2juq3CMHciC34VeXOIZnvFNps1hwh1O/jiG
eAZFMQEMSnEltfeRkIq9Y/au8GqaZfspGsbmsyqnReioelN+DOOEdGjjqwEPBzdpnajx+pegk4CW
D3iivEp6rvXYlzYeNnGwWT8qeVCEq55kNTaVCGzhRYwyNeYkbVEv3GHnd/+pFSB9ZQyquFAaczEP
q1Hy2lPj+h7n6PG5TQuE18siIZNp+KtUSnaTjOfCWprfm99iIhzCeWGh2Tc/2pW4SbLCUup79vL2
u9SF3QoEbGCnHaKTWq6MnyOx/dAr2u7yvJif9cQ1prKFBD5uwpvMLrWE1KRCFLv70h2jKz8cvvhD
J9tdQ00BCTN/4QbzTtdOvcoMRJmR19xsmg8xeMpu1Lp710Rx1Hfb7wILSlXE51oZ79wmbn/z0J/a
dxxwtgGHGiK8hWJ099RO/HUXC89Wond4uEDFqir3N58iRKNR6JvqIMRFxI5OV5lk5nroiX13b7m+
vIqGMnzU3e4liw33z6pslzRL3hk8oDsG6GzigaCYbcAcLrIee2l3rxmoAilDUzseInArnCRdR8gK
c2H0zq68UOiA0YFSBdFG0WYONfM0rcp9wVTuY+NHoHiPGvqdUa5eRSL3tskSUjNv5C65C4v8Vg2X
kvFnawQEHUUvFETAp6D7PNvDrNLUhBCW3b0yhJgUVt4O50tcKtP6xcoVNNRzbKXDfEmB6YzmQKtP
4k7DcLR3di5GCUOv0OpQ+tgP6sbXlBt8xOGj5pge1HYFFLes3F3YSUBgkfKPzCX3rvn5oE2aKTDQ
QaNN+qlzjEwZm6IQjIZ+r0Wi6WSKltpdNSyVxd6NwqQhXYmzCpSK05ZKjG45UdTuY8EttmmiYD8R
wd+4vOecCftNorrUFWGCormNZ+60Sxx1qGFmSpM1QvDQ4yn1QU5MM1y5nSserNFNMSxKUv1LGlYQ
G2Lk73s7jmtTWuVGmj/jMdU/iGXQb8Oh3nnV5JDpicX1iIXTz2PgtxTZLxrlgdr5liH6HHh+/d//
qN0+xfvXv1b9y+vX+VJ/OfnN+s0E56H5Xg6P36smrv82lpv+zf/pH/5lpfM85N//7399y5q0nn6a
F2TpicvOlA34Z0n2J9x4776UQZqd/aW/9Nfx0pFMKNlsAbBL33Lpf+mvy3/ARdLId4skghlk1ujf
3jzKH+BTIHJTdP3LgOdv/XVV+eONnYes4STMMcnn/N34+5/PHPrtnzFSp/vE9N7iQGNL1KH8gnC0
ZtOrBk0m6x1MNcMYRowY+2BrmUOPXVjF0hkqayv7ytqdUM5ojm+lItipYZ1v8NF4jskTNGn3pAWT
TlDvF7dlpr3AscH5NhnwnjCrGJJR4Tllq5Q7PXYxmVIxsamKNtv4UWjikOB+5wqj2nJLdjTXQbb0
ovHDyEkWt1ZyZWLrYXhx7rQ9JXu9kZ5aXbwSDC/HqksubQxvrkyt+px7zS4tXpsM0qBU6wmWd+5z
0so/z6zfmubPWcKvNxvqf03Vtx7/9bt/nN/H0/u/t9+z/ReyKfMf9b9wEUzlmH9eA1vWYVp9H45X
wPQ3fi4AQf4DqTwuTFiYTtR9yN1/u1PxR+gzTDgdGMWk6d/KPn8vAesPvCjBY7MM4OeI0y7+lwWB
arFwgFryt1Br5g3/Oytgdk4z69HfnFhUiNGC4Jy8rk42WISq6n40JvPy0rdudBiPL0LRhHsjE/yb
hmy6UweascIWuL6zxApPGs1q4Y0Ei+iO0wvfzy8xJT6HLuFiOy8K1W6SQuhMezu0oixw2uDV1ZXg
VuH+9WOIc3Z7DARfzUHzD7hXe8gSAFnellrnfa4rQYttb5j4KGOlXtXoswV2oUvBo5Aje3U0vH/t
Iv8nbZL7LEjr6v/+1zsfOll4T0ytiYQzF8Rs9Qo5AIUuK9om3AihoGzL4trAnLObzJoSE1/iyxFn
DKi3vjFRRGALpVo2JW9OR0koErN1ZbXD+nDVIDF6ZYgZfkQS1k/iJIbg6YPiCG7zKYh0z8lkCI1K
3St2ZVI4V80BVZ0uCrYdoFDn7dN+a0/4ny34iwfk/8JVP62sC8v++u3oG76fHJdvf+evhW/8wSxG
fAUtB04WzjKW1s+jT7D+4CYDrVidpFLejEn+dfYZ0h/QQPiLHIAzXzpD/APFHPRQIX7Bf5mdc5fO
vTc1h19ZQG6p063NlCa1ZISEeX+czqdA9fKqEITRSfQx1VdVNni7EKD9ptIN3nY4aptw54JsctEp
EbHxtAYlqlF0Erv1Qi++EoQgGGCEIVpi14WmeLZfd8kIL98vXU5TK/iI/5Uer5DS6F5jyWe/8Gu3
x34uBNCHq5QYoxgme41oK1rLYs7IQ+VyrtzruMH/kG6KEfoYKQJbwdjSaioDoBLqHYWdqnn6JcQL
CdMHPJ6eam1wamMQglWEQ+MHTnOPB3iAsSxcqxFHL18YNtUI+NIW0qhT1vAZ/OtO18JvcjfuKFGj
rhXKvXed92qPq5ueNy9wnqTE8b2i2FZB128QnJHiLfIPz1YaJPGmqQqnSSNrVzW6dI+ZaqSuUMDy
sZ4UpC9yKcGvThozsoeikr/0eVi/YlqXX2WdWthazbn9/5fhT5/HN2Wdfz5977L0y7eT2+fbX/i5
BnH4YZ+2Js8WHT0VWCx/L0H+BN33yT7DhEKDbAg76t9Hr/IH72TuhZMRBVKNJpmHv49e/giCCmRP
js2fppG/sQpZ7iyzX8sQnhDXWHIAGtdc1Hag8JwuQ8MXtcFtB7CL8kNVUIhvbh40Z1iNG38VOu3V
3WA4OCLb3pO5Eq+7deok22BrHMZhA4iBYot98+K1Mq/41VbZ1mtAPwM4Dvu62fiJE266T8OVdt2u
6+vOu9L0a7FxcDGu9i/VurKTq+QKD77NWN4OpH1zFoZ+JScv4nCVrMhr2SAs8Rexk7tWe+RG2vJh
w6rftI4prfsNt1nvVXOa1UPDVzygk7G2nHjr7/S1v53wDNmN/4D2tT7cNjeg0Bv7pbH9W3EvP8Q7
keZodruRr/NbfStvc0f7fCM4MT9EcMSP6lV5jW3tV4QE183VS7cSnjjQ7CkCZtDGITJs5dbdKMEa
IpD42H6W75pVYz+4q2otHSY6lP1y/fDyYtl3N9NvhlV5G++q9au6AsRjl7flbWYP1xMh1r6BzWR/
2jw/e/bX3slva6dZJ48Z/zB6KXKcptNVZdg3VHBjm+EIxpWFOsiLv0kDB2sSftxrYD/TV3a4q52a
f9Y7xjfLFmx9xS76tfysONFj7WR2iqeIt8fMcBV8gFD1GOirYBvW7H1e5xgpvpYPYFi34i6/qm+w
EYpUO1M2EkH4e7faQ3DvrfJtddXY0qHGlMWjMJqs5UNA26trfunmoTPuy0/jJnZMJ7j1dsyDF7is
4B701/i6SNlMNxIvEMcw8Ge+L5w4vg9QU6lW0UP+Ve1WmWo33/ODFK3U79qmeGi2zRZQ4Tc9d8rI
vkkDho3M4uvkLwoOu3AGxrrt7fF7e4deUrRV7LDaRrb1Mc0Lu7XFDwqtoePu0AKV1+Wrt8PgMsJX
wUbP5T71d5/Lfuf/aLj2Nbau2uEGF9MbgDqOclt+Hl67yu5lu4rtklOguMJeiRPIqT0HYm4hOsZt
Ja7b9uPoIZmxtx5CW3Dyrfkxv/Nv5Tvlqbztts0H3bgXvlpfOWIcEYh/CyZ6pfB/xOuIAoFwyP4f
e+e1JDd2relXmTj36IA3F3MDl6Yyy1veIIqmNrz3Tz8f2C2JVS2R6jMxE6OIUUhsisXsRCI39l7r
X7/h/6fSeZoC2WuzU5W5shEW/Gp7/L4lnpruq95NJ+vAdHM1PCUOdMcnQ1Il2LE7EJyZmO7wRhgP
XZmC+64R1vfDa5y6xqm/6vh3VIdpOQ6DX8V7zY+O8XV6SE/GwIuiG/6V/ueVu3V9fTpy/Y0n3zW+
xBZQzS6E1fhZqtz6njZT03Bv87o385N5Li6wUD1EdkgCqhRoxyyUWGAtraMUGF86Xm37ys6PSQbx
Ci+iSLzZFJJYzk6+NLjzM6uuMdzkSbkmzdh48Ykaj+7kL2nokq3njrthr5/R2zOIJI/yCx/McUuc
N4fwetmrjuuJ7AIHVO4O0N7oi0vtKnqQQhgVPMGy9rA8xZnf4SjymeuKPAi39bPBvmF543N0k16L
i/mrSazqN+nzQIRJtTlTd1qIn4uxK8VTIzwynBBjK/vlXIa6Fy7BEhDO0x9W/6oOjYvPktudeWyS
i/RrdmkesQUCDPIVN/sWldwSefLsl/wzuv92r75ci7PzqhGw6JbptXqrXSfOg5YeRvVlXQ7ovG+0
s/pin+q2d0UFqu1+kQ/KeravgtWzdvZz5Ern4kSmvFt/Vq8P2u3O8pTL+E27tK9HApGWO+142RzS
fRVi4S2LWys71ETmPuotH6i9rGF/7TOfbTl4fY33aesxu3bv4n11fUwDzXsKajd2Lxc/MG7UOPii
+qpP/PpX9cTvXNnXn8vXF43NvFL5dpawDwZ/CuPXgUAmmz9RvDmYg3xveGswnS7VUPEuS7d97GJf
v1qPfAQwBa84VKfB7wP7qjrI/JWa19bu6Jn+pnfj7zi73HTzS+M4+VwQ/306KR509GqfNK6jHfTS
y87mS3bQo2P/Zhguv83fXqzd96u47B8JS+0u8h1ajUcrQApQjWSzut2pOU0hYa6jG+cuoziYcX6Z
03W6q7eEptsM/ANfxAO/PTk7zJCZX7pdf5TwsUZi7ucEAewGLCl9XmO6pF6QU5n7q+3NLE/5rH8R
CB1qI9QCcW3sXqSzwmdwdD92F6rTHavSt3bEn/iv2utD6qbHO2//Jh1K0pEvzAs7fLgsV9dIPDz8
jFfDyw4t56Z1Vi6zyVuuE27REDZ+42u77X89Fr8QOKRPnLFcvkV8sSvuy9es8ECNuhMXZT8T5Hc5
nWSAJXed3PjsNJ8AYqWvo+5bcJywd9WvouDG8Y2J4yvfLcnVKPZ6zTlnvORcslRDm6OLC2tpr417
8hd6IkGrIzGb7l8vIP8NbOc/CLXBt/Bn/dv5Ne9ff8Rsvv/9P1BL/TeAZ/BzkBG6bYI+/1Y3Kvpv
9GwYsFMWOuqWOf73ulEzf6OeY3CKGwKpQjjf/b1u1IzfbGx4MC6AeraNQ/5Sovj3CvRd3agy2cBa
C2yfmAyZJIb3daM8CfJGMwk+o8Z2b1sBGKI/GJFXmsNNWY9esrz2TCGU/HWNr+3hYah2vYo0c4lv
5CHdaSmegkSc9VnQdXdTRLHW7Vv5kVp1r2WQuwolEE3ltQgKonVvKzcrQnbTeF7rs5mk3vbWU32v
zrueSmG8kOovVUx0UqAse/FgArvnO6tlufnFaHnxXB56prUaok0VcWhFfEO1X5t8x5lqApvkMVly
/JGVy76ZHOyi8FvsN2RSwpL2G/YSfmtwGHfXNbqvXv+mV9fozNykae/Gkjqpfls3t3vneUHkpBTN
ZwU7415eDpKWIyTXXKrfloSeTC7CBFuSuXi2s88Yp3pJJTyLo1tiZzIT01ciryK1b3MwlLMval2f
KuNOjtRdPL7OWvVo2KSrE/JlLCuN6VTti+jRGctQqRFBVPGFwGnD0kSozMpBonsWTR9OyhhWQgt6
HFczq95P1eIr8xsS7d0Yu7V1sySf9OYwMr3Qq5dBXMRYPxiw+eSs9Zb2suDE1xwRRBEDrOgL+0yx
IdTqPpe/KesXe72XnFcFb+i+1QKlGLx4+WysqgvBexsu3g92HGT4WRKp3GbZTu4o4q1nOcGTViI7
vZ4CzPQg6/fniKyrXNkR/Bbg49LhXOWUuSfWbDeK4WrejlpCztRuDjP490Os7ZaxAbYeghbDHWuu
LzWalU4lgrEK5HwKCNVymX4RbdoEcfNa5gIjPZZOonvYNo3xMYm7Xbpi5THQ7izJRU1s6FrdMaGb
06+lbnsN5pGlNfl6f5ht8pTaT/Kc+GqFzQKElZxTVGJznYS2mzvWN7ZphAB7phYThEz8g+gOZreT
KhmSbLnTJ+tkFuMFhntuGemUJGAK9lXdG55mBSKBPKnmR2E+juNLje1NkZ/zLuKDcg08Cds7CuOT
MgxeVaZeUb5k22E3s1K1Q5p8seYpqNvFH7XZb3ja7FrzRLP6I+fSxgReItUzdCnsGo1wznWP5bFb
ODhUCAwyldlP+tkvtS9FluzLYiLCulz8nDiCPl6oijAcnWafTCAvt67NdstfOY3KXZ3NV0X0O6j3
L+ci3zPIfmxMv28wqCFVAGuMzD66rWzOuk7cJ4Or5m8JzUlXPGRU4lNUhFSPq3otNM11CGleW/uk
Nymexkjyxjio1zmUIiLF8yiczTocNQXTVNMV+nURxSG2JLzM8mrlcznf4qay2n7/LVZpiXgNShLF
KV2dWFW5CqeU4jJzmI1cVPHt2mDBInkF8swF81V9ylxL+7RQcGuza8uPjlQFKk+zOcbeiBP/DCt1
PZn61ziFYF9KF2Z30RSVn3eHNH5FFdktmLtkO2m6z7mI0u7Ab0zXNJFv3RY9Ud/z7ofj5Z/Axh+o
V5wK2679w039MBwerKXIKp2buuYPcp9d61XqxzXmb3NG1sSnpVa8Un42MeMjd3VpcbAqfvG9fidN
fPxedY0Aog3zwLbqA+BQjpJkT11G5LZiYU+VYv3kZbMvuus89lPz84pRVuetsRUYLdafnqHe6uah
lJ4b6zBHQVZdsVXI6qOcnHjqpeUwGxfC3uWOn5kJUPS+lgk9GH4BuL8nL3y/cQ7zDtbiduXfgdQf
h8AKKyZRnHxwW+fz0OdAIiaBeaclW39xf7Zhx4fbwxsBsG5jR+KLP35DYsgHeSoGl6dMpYfOyZxC
LLtL7L1ofvVe1p8+FsgrzpLUETLzRyYw70/xyZZnSY3igVneyS7NWytSDkk37UVR7Udz9Et99Usn
dpVUe57qnPNX2ynGIasCAzV8Np1zy3L7EogmW9IHm1ZLyXL4+nQHefEkC8mH3OzFEniIXOzzsrpL
ReFP2mPMwzsl/VfyXAL2f8/Jm0Mygslsu/mAVFhcTt0XRU92YKvXuPx29nSezfY4X+nyTWMPgUY3
KJabNlZcSzF8x3xbjC3x1vEED6ZkZS6GgOgQaxfff8+J6k9joR0qeT7NBLfrClvJNAdWm+9V8ZjT
Xw5xc6ixnZRiaS/yIF3fCulaZIyb4p3dWR6rwk2j2e/HS2V01aoj1Fj1E0WhViHuvmmhIN3L+SGx
a+DVvVXekMvHrl6HE7IbxerclttgvYyiDaf6STIet2PYarOdQZ+qm65GbGdUrHsnbr1Rv6utxUuS
2V3k8zTTLC9fFfmU2Y1vboW8dL+kCd5kXxe7OMpFYKZIeQZsVpw3W/lqcQs0OZCaBMLJ65AlXmyh
+79Ni6ux3w/yIetvR04Oc1z56p9ENvpy8/0EKKqnHpJTYxuerCT+AFG8U08TNstp5kkLmF0lubk9
uFO87FZt8c0YDjlPq07R1ttHDC79rprZPRdXMqGR0nbpMh/dcfuVedWqHfq1uCc7excLm/MzMXx9
nPzc0veznvhdn3pptV/48BoWGw5H2zoMLKkvasNznysXKw2UopHqvY/bnchVL42UnbV8SeNms+kN
NJ6TSmW/5+wbCHgVp1w4fqWDl1Cb8XZlbAZOqzNtiPAKe8wsfORMgsR2pbbrYsMtAVwi8xEBVTAO
DQEu1/2gs5UTdsCRqk0pWEzq1xQyUtnuZan0csIcHPPSSL5GA1hKFkS5wTPT71h6oZyFhfpsK6ur
GrxsEHtt1nfCsL3RwLWZ4nGJjyQ2HozCcifbdDMjdUnwc1uiI8vudlWNu1x7GI3xrOkD2KN5VOpd
JB7suHQbmwmb0Lwuxu0ZVEtNCKS+zfgktnQdR4qnDDcNEolZo/qavBFzFF0+jgslQZS4kxVOdkfs
Jh0hVaxavA2TST1iBnal3pZ6G+T1dFCATtT6rZL3Zn9bY+WDw/bEsxVpiPl1sI6Mnl084/nHWk39
nMawqtRD7FxT/k32N9yaPDumrnM8a+WIVB4b+wqluW+se42KqyARaC0cDmrp3kiehvmecdFBQh/j
TDF2z6q7jsJTyt5r1SuMHwOrbvdD90Wq+L7052nQvXgTWU3TMY7E3VZSTmkXDA7OX4jy9XgM4/pL
2T3VWb0npkpasitG0WE/vMhJ/KDPGSRZ2TMbEVDfad1eis6dEwj7cbQ4KdvYS8QbY6HdYiyenFie
pHh4DrkU3QsF6dLLDKPpLfDMnWaLpXqd47ulzayV5XalHLWHJ0s9C7ZZjCkjxXT1hHWp6F6vrwHu
n15pz/h0PVfysZMCqKTYvA1+XB1K8LZI6kNNvVb2WTz4uh6o8WMjxUfRscdW2aMzjcGEuttOjGBr
JQYlv7IsEZjNEmrlumtIkTLKPsBVxh0HHW+kHL1R4hI258oRQX2K7Qlz3qdO4ebmQWupW3DXwoXO
74BK2yV0iubAt+XO0yMhGUr5VlIrSakgDT33mSkcooXaKX3sLDkgCN5P7/KZXJ7cbaphPxcYjCy3
kmTu+mU9xsjwjaj25Li9kbpbIqYPkUrNiwW02eqemeyTdfIxRSL8tnfVcnFXbQ7s8o6joVNiN+/z
e3m6iFtWaX4Y7YtGelUmgGAupa96X5Gusyn3LfoVIZbAbLnSqqWsQm5pfCGQzLMVHluZkRyrFSBj
meuAbAW3MaSQhRTGVLWCZLGBcyijs7XbPIBI6KrWk7HcoZXwodR4a1YdU/urgnMxW94QKRdUEDvB
iCEGKG8867O9HkdnzyDQy4wzY5eLqH/I5P2AFHFsdwT5jPLLNHBs9qcG9x3YYgcDVY6xm2FiTjct
cVXjXsi7Ojrq/Umb75bMbaJ9TlVgKyerrX21LzzGS/sOCLqTvnXzc0TvRe3jGKDriOIz9aLODDcl
EL75tJaP9fY+RX5ZtOknCHMuHkOf8Jv0oqH00sem6nwbcQ7VfdjN960lTslCI8GideQZUyUgPyF7
AyIRhp04YXpWLbylti5JKPD6qQlJHXXbsfpkJ/tsVH1pbi56zI3zNdTpYbMAqum9Uh0q83LMXkbr
k6LmD0prerryVoAwLWtYp5W/xJqbz6xTBlBx5K4yjQmexeuneWyxzguBVSMaojg5aHgASFFg2507
tH6kF/4iM2ex2MAzdqK6JK1x5QtLV4AzxfJnnVObpToP2CrRutamm5IEBOHJUXlG2z5sQIAtoP1Y
ObZspka9K3ptPyoPq6PfqJURzHbMw5LtsnYMZ+xIa0d6atjqp2oMF9qruL6bu9MwNMi0CU+I6pOS
33Wcyj2RTfYUB471THN/qdngJM1DNH+TpOWy04qDxOADvrOLr/CbDH2rwS5ljQ+lE4BK8MW8SNrg
9o4TlEiPDGSDvVyenSJyI2ZtUTb4RkQ7fz9pvVdghTAXQ9Bp9Css69oc3XY2vO3z2wv9UYwJql66
ptx7VSN2Q5neJxVMdgYv9podMfX3SU0GMo2CdJYCU2ZorfoED3lz6RVb/sQaBS2LPYXhMnN3NT6h
ETFCXMuziqOQGcdBzhGTj8xjRs7zOncrp/BLeR8X6bGXdXi4CyOYJFhyKrnqYiw5fCsvz3SKE7DO
xPAKQmMknuUYXKWP3pqZYDo138dl5BvW9ewcaxN9JiYvCex6E02Fvu6ELvkWkE9GInHRKq5dGe5a
rCeNjl+K0m+jbHgjSTtZUe9apkJ6l4eFbF/GW5VC3ABmywyLZFJG9spShEs3+nXO6pHrsy4qv4p0
mvYK+v/jHBVMvNLAjFipzIMkzTfT+TLHRdbOinPdXxUZ5UfRBvPWtc7lq5o2l0MrDmqLU0ER9342
UkgMXzu2zNHMj8OoHIQpQsTitKstVoPX65IEXZGGqbkeHArR2KGhF4FlFl81Kw5Htn3StAFdPnXz
HKpz52Z8j1Vu+JgiuUuheJlK9ck9so3CG6WQzbiXLzR5JZ1idoWUhLr5Uth3Q0+Ao+D4K59ZzToJ
AIu807EfS/vYzyTTz0Ts59GnDsZwLBV7faFVrlZ/qh5bdQ1Lje+7eljLB5oCte4waDRCIuLZw8K2
fhU50Px4LlbpWbTZcdBhVqTPwn4uMkrKadxNy1mbq8R1uvxKmtrLiXnW2je7RJ12gHCGnh9HSqei
TG7/jyDO/x656D8Il2bk/wNwsFF2/6DibnTI//lfj6998gVukZf07yiF31/2BzwNdRapExb+sg1C
TVbO3+FpfoLZPG6yaGug1f4DndaV3zbWAlnsFvJ41Cr0vn9jNWw/gnK0+TEosO/40V9gNXwX3f3Y
REN3RBCDhAhA3SLH4EMT3deSKih5AXrkmAD0m0S/ifrXiEOPmUdX7lnd1nwncwA4+yueilsnuVI1
8E1OGoPHRSrqENdKV3KAcNr7snnU6kdjecDsQ14v4+Z66Ok1dg7T7HQGPwYPujGrL7Z1KeaTFd0a
yt3/3YX6/yC3TbVAfn5Kqum/ld9E+45Y8/1Fv69AVf4Nq1ZiUtDmYPxjbQvtD1q3DecGBAXpx6bb
gc759wEJ3G28QjUSFQmv2VJseQ7+sQQ3rSiGnoRfkKYlO39lCfL3PwA5zGiQRsGxA8VBz/bRJkEy
JNUYtDzzcm2UE7xpWs7bYex1hrDxDDY49/X8CROQHg73uNBZinRk8DmXeS/2uaKmZlAvcxeMRa3K
QSls89R1fbcGabL0ib/mi3yvE5WouIXZWl8zzZ4crysKJ0d62E/+lBtMMRqV2bze6+03S5+ZlqAy
t8ICmqpvW1EL+B7FORiAmMYrvdRT2N8LLFjwkXR5yGdDdqOkWTHSaZoVGGTQ7bAa12719KnWHopC
QnpfJgPlhbyuKVXc3H5aUACddU3YMTMdq3vQ9MbB1JA7IHlWpEdAp3UlpV5egL7KBvMC7N6NegN9
JHmfapIGcqLr38wmryB46G111BuJmY8UV5vjv53YLz0eOBR4GkW/G6WWVfvlJOkFrAejPrFpZUdb
ruvhMl961d5ZzcZ5aHM4FM4Kj44DTBWArpo4JvIALNHluZWhHtGKy8xczdYDmzBfpLw3nrpOU2GP
DEt1Ya3zuLj1UFXUX05aN0HtVIEyqfXClGCpe6+WC7Pi3qjjtWzXUBsqvRkfGliIqhuLhSmwMKLZ
cp2oo4Ea0JaUbq0v2Vs2GPp5NubsSoy69tkoB23YFYVt9BQxg2P61VA47XkRhXJUk1FN+XqJ9XMK
qDSErcw3lT4CipXrXBzUDCK1O06xKUHEaLvrsprDxhkAvhsRZyd895OnRqmdR1PtZSMYcFc4WsMA
9SVPHEKNmryHiFEYDgQCKX9kgeeQp0YzohWTsjEPpKh0hNtFBlZBfZu17WU2l+312rfrhVrjs+Y7
EDdpV1l89kGyauWxUHPmNaOhiCCfJmyhhNE0aSCiDtm+kMSrbEZMYKRuUh50UxpfE4LoVr+b6SGg
l4gZ4fOo96a3GIISv14ciVqkttoXWV5zHZfkYT4zkMT5TJRau1IKgXFloo/OU7rIvIejJyWddlxQ
aVdJfkC3Q1BWYqVAU/FAToEr2UN23TklQ3XbmskmYA0RbW0DRqdur7Y6EWOiYnoXSx3vYEhsJW7B
2Xhpl5KVBkqj91d6OlY08fOEgK6Z5YTRwkorv8r1eHakThzhAyp7S5WYLZhVT95yhfSuOFa6Vh+6
yiqaEEdm5GhOKbTSU+QxpYgdtPMSTbIvnGa+sQBtDMCRhhnokugFxXLcyTdFIsvlodak+URDNbGI
SxkygdrA77/vC6tvAZWt8Q8Xp/9Pv/4vBUSc0uFfH1KHLv/2P6o39EfvKdi/v+73c0rSf8P/0oJK
jYsbhwHg/t8OKn5kE+MMP5SYKuZOusy7/UEBNfTfMM1EPcc8HzHdj8USP+LwYn7CBAV0yGbK/xeK
pY23/49aCV4/2g/H5Jyk+IIH+lEl2VZTpa69kNzCSqN9H2H9SLuGEM52+yoxbiyR7uzZIb6hrn/l
sWe8PyS/vzkWEPhvOQZscBIz388fZFVyCnXSIiIAgKoHNbLGfbnKLcNOUxyANnLNbSezPxaxGG+k
gWyaZEiUXS5PwJZ0f7FXFRnkaUMfOPzMLAdz4A9Rez+PS0ErH8cNHQ/J9X4NURzUIouuE6WYAYMk
YOpIpustOjkKRGv0T62swim306LfF0uifk2UcZq9qtPGOExGrBB0KWGwbOdLDcDSLqcoip2bYimS
T/2qE8AtpKyOQWSn+ZEMhJAIQ+NVkkvo5qnWDwnFQMFe6jT6CphpVW9Lrxhn25gc/b9Bpvn3+pb/
NFHEZpn0rx/JXfvtW5m/ll9/5NVsL/njaVQUnitGaw4KH4PnbhuR/iGJsFQET0ia0CDRvxD3/Y+n
0aZuRJzHFNqWCcn7/qD+UTcayKSQMSBLNyHpoPf533gYVQWtKZUp/x6o4kgJPszjKrNfHNlIp3Mz
D82g+oM9wxDWWTlUOCpAv2SfWGyVZLl5N9nRYSqwW3yMbIrEX4TLfvBcMrgWiz6Ox1OR8TJjHPn+
2SSLIe0cZFvnBhc1FSBPk+P+2PbJJD1wmtTmGc+xTiRbnpg15DuxNGP6lOSzfY90McHeomfYDI5P
SbFzxkSzbzqphPPxw9f7T2baH/YvdeNCEfxFWqTOaBu19/vLHFErRjNw81lSNz2H4gzSfIZqoU1P
lV4mi18oCVvYBJ2HcaBixkSZd61dPf31y2CH55vbDBT/9M1pS1Mt2MPn50JkSfm51Ua2DFUrSKRn
MFBZ4TD1zC/9thS1c5HKY94fRT9X9uefX8eHvoPwClk1sQpGX79JWwkHfn8/orRPVZ1W4FhgHwSS
SY2R9a7ZUz/KF3UiVvW+TzZMigkBBtNlGWf1IVVpYueolJfTX78cFOCID0HRsXvcVIk/Ds5nxxAR
YaTWsS5URqKD0GJMaMcihvtQzU5X6qFYJ6aGGylDo3I0Rl1iaqNkSZXdVB2WS/ufX9J2A3448FR0
GJs30KZN1zY35Q8EhJyR0zSjGoIy3eVMYCvRtAISvDAKalqRWjVwd54vneo5g1Gkb0bfSuOvXPS2
U//9ZViIMTF1Nm1UlujLPzxevSatLYoeBiDYzJbRJ6vVuqQ9GXLn4P0dR1JSC1eVGz1LLq0hXStA
b92pYzBi06r7yM2GqUnfZJ0mzSuXKk0Xb5IkJm8gfYJmI1BnaVkuRG9J5isdp90FLfogGERjbzXZ
a5Fq4/YZoa1kr2Tl8ms/1KK3/Z/f748rErkgWdx027APoZ6gXnm/BCRmm0VLrmgYoVBtwGCKfFyq
g2Z0GVdZdEpJZM0qmnH7WT7mWkm72Te5BUWpdUqCbtu25wP//LI+LAMNIIr9H6bFpjzFE+fDwqzh
LS5DpY5h0ac9xHW1b+qjpKwih+2EJeAc8/S6usBBYgffoBS/ejK22uaHdcgFoO+RifoiPwg+jP7h
thhTNJFrXLWhIjVKf57tlSaxWBbjq65Ocn6OtbTrr9tE5Y+tbO4fY5HVcNnLPDUOfaEM00ngOlDv
4K3kC3NXeV5f1i6fV+/nd2pDy368UJuTEDcyDk2Ugjwy2w78zgAh76qOQPVQ1JJphwrDpdhV8YDs
zmVB5hv90jj/4iH906IBOgEP3EAUtE4mRrjv37TPtVmypngIN1WefTnKa2I+RGkmGVd63E1ryA2o
xB1Nr86Ivi2j/Ny0BuBKrxaRrv5isXywMmUzxc1TRy2JjNqk7P6IKEZqOqHbw0dsxerjipZ8VIJB
SdLisBZIBHdijscbs17bdo8AF2KFkw43Rdp2phfb1voykUdmfqNnNc9qJ+cSY9+cuZlqZpruxmAp
szeilCzhCya99NfOpu3iyRslgcdBdmn+iaurLI0+OVXXhlk02ONNNs2pFXl9Mms7Y5179XFdzHW+
Gus1qd7oW8FU9Mw2vv18GX1/ot6vI7SjAG/UUKiWDQVY7sd1BAglSw3POTFRanKcIXDeYNyj2l4q
xkZAzRCTpQQ5eab1KU/6VFzg2CJa35mjed4VjRTpb3lbddOvsrOUj48iN4h+Rqbqk+lJMOZ8f2Wx
ow8pBiB1GKvGOBzrbposT+RNCtPfimvMDIx+0XZ5E5eDl8GXwi/YMBIR5qmOr6GuEw0jvEIs9V1e
5ZlxNZNbl12xsovuF56b36/lw13c2shN+73B5R8P1KFd8sXq7SGsO6t46K3BipmitSOohNLV2bFQ
lMGPqFYVuAsRE2/NXBSxV+uhUZ6I4cDZtIg0JAIAIRMjLiMOrUkZZqAYpSB6hCFeDPVV6g59tFqv
2WKS6sUYf7ydLLlxgiYBJQHGGs1jgnhdhwdRz1J6xitDdC2TRtHcWdqE7MKsdd6BeA5eBYFs3bjw
fy/sr3//zD8RwW/LGgMvi//wCw/ltsP/sC8J6pe2ZrQfzgqTshu5y6Hm5H3bGNcaXx6EstVIThbG
jQ//jTdGVw3bjdB33GHev3FvV6IYR20IQW8yBB5G1+wwpxdxKBdlMxz1RI7Qq3RK3/+Chvih2P3+
kTEVsmUaZkJTzW0h//CRrVLtI+CkISzi1ZjvitSwnpy5Lb5tlnrOi7VYQvX7uYZ/UnAUo2uJ2jz7
xYG+PacfViDlygZq0zFDKP1QQFVazpzVnvowT+SmC5thpq+WDCWtiC1RxHRTO6btk78Bqfgv33iA
B3axrZTk3n84MpVmrifbrvuQnIzBDJsxKqK3jmfag7RoopnCeaergtp22l+dR+91st8PABq8LUeZ
ExBpxYfzqMqyoZwXpwstYyjA4cxu3vofxTm29VDsHFlKYTHBZkbkRnZpvutGyQS+67KIiHNZ5ub8
9XthbVnS2GszTvv4LaRdRYJuPHXsA1VpQAx06m+5XTinRpWk+tvYzuYRJBbS0M/f92PdZG8dKhRV
VWH0Z7EFvV+Ca13KdWtwEjKWnWx/mUv7vq3V7n6qG5hX2dTAE22FitBPDKaUBj9/+49tKY8Adn0a
dQEPAHDVNkT88RFIViVh5syQOVv63CFfF8e7YMwIUPD1dM08Rc5kB7hFrWFrQWNEWjl32UU19et0
1NiHYEBuoYxR1rTQMpnxm+HPL/HPz8d2eyD16IBq/OPDFQ6tPWACGHOFGBTMfpaZ9vK8zop0cJxI
6Z6lCWaRb9u/dFj7Z/eGVl3B2YH9AQTjw5OpF7E1OMvahjVBOPeDgLbvpzxMEQSYAopUqZfzU+b0
WudaaW5eMFgoT6Yi1BvmFiup6ItSGfHJqLL4VR3GyP7F4fVPqjoslQi2I7EVsxnd+HDQ1jGe1PoU
NWGfrNmXUYuhERoLfB3Cbgso1Ymhpi8JX/yttijpAV/fEmGjUqy/oj7/eSNlI1EBZE3sa9jCP1yI
2mdjXddFGwrHjCXWcmFDj8orFTWeWkF8XSZDZubQpN1UHwUc6SDVZaHd/nypfCDkb9sKFSU2uPSh
22r5uK04dboYjSM14WBWK9O6bNAY8I15lLqTU4y2b3XR+LlqJrihkjxGL2VGHRQueV6es9laU7Qr
WfkwFYo1/GrL2+7B+33eseBBbkgz4DCd0vsnLa6KoSkMVA9UI6YWxKOdnyQZORAWjOKC0qJ4GPq0
fJAq3F18Q+rR4QrsrHZKNRXf2qRZfhVhpvxp86Fh2mxjGd0CPf1psD/LY1XPI7cLCYHWutP/ou68
titF0jZ9K30D9CLwnG4vb1Op1AlLSoMJIIDABFz9PKTUPZVZXX+tXjMHMyeVJbeBIMxnXkNP8VMS
aw+wllgb9gsMneNQBvlbNJXmKgF6Cmg9sEnf60oV0ATanuEb2ZzbrTJhToZXF/O+Rz2/22JVbR+G
wQEO+zev+U+nBwflKn3Imw5gy/1e13PgahWcB+XBm4LGLXZhNVX5p0EMeJWxl87hfW9MY771blrL
124qouy2dhvTfcEcBt1Qp3Ktedr813dFHA70zadNjo3m76UzREwayw2q/KBtBbNlY3Q5kGdbDu7c
N05SRgF0cW1ZnO4zceFTqZZwvF+mIQn8fVippegPxvNA9f/PN/ZTdOKXmUdBlZPWZn9HIv9PxhF1
kC1j6FGU90FYN+gukNFR+XTTUQJsN+HoeyflzBlA+DE0lXyFaTVRPaA9GujD0Ph8q7AbKhqFtOU1
f2f8UyN6v79s8mnyzmfE2Dr4epYpzMmLdWF/o0XScqlWR8aq/ubQ+tOJEIF2EZBd6HQEAavp15U0
L3FO8daO90vExx9UPtjqwupxONjLaOpy/OwTNzHbAXx0/TfCTbSRfl3HqIzgjs1+i9YOU4/T+9er
J05nXDaT4jg3rSniGyORooFJPQHRbDcFORZtdmOBJDYvuTt64XgmOQ7QAJ+Xor4JWhowX6afNaPC
1dScMgD7zBMxZGuRbMhLBdXYsk1qFycbNVozHGnAQB040YqulidTG1X8gAlhlY+pjT7yl6LlPE42
VEmDB+2lAUJ0BkO6OdqCBiic5KFaxpVsiCd6vTy5M1fA10eWHq9GL0WcxPuqAFHB4pagfcqt9LrC
6unmxjO/MlXKbpHIK4e2jI/QTSV/Ps+dpLjFfrleOvGXnK+iuk3Q2avCeJ1MgrxqiPcIra9TJ6tq
6lNNFq01MVOAAJx3bpJqnR/TwmqYLFTwEey7h2G6EuMabY/zy1Dpuf8sVDqL+twLKC6xiY81X++N
HbSJe0ygQBVmm4KoBA7NTu552ymD3lBuq7Z21+QysyRcQl8mjNxuGOP1Z40MNKYbfp6t3yO9E/4J
nmqslzPpIUWUHtALWgwQuioIJvfOit3UsY9F289U25rAS5IC/SHPb/z1/eRkdqsuKCvs1hYj0fP1
x93mLRNJHJbFhNTgCjP4PvBs8m7H2i5DkC9PyUypJVwb4wJufFH7mtWZdErwyEyjclIXttHUGP08
HrWF/7RDanpIh0Kkw7lQg8vEy6iKMvTGLWzG3La8goHNHLMMZPxdzxOPWV8sT5QMNCtcBk3xI06L
gvfUfKx9NWW8dPp/FUOS1O26gD++UvMyMkBhPlc8fUATXD05qVP695F2y+VpbOquv47h/v4IaA3o
T2W0TM1rPiIFfdkIALSoNXct2IhdK5YM4kU+wUeMdoOEINRvTYYYsbsNkjp89Vq/te7EnK8VTNPO
69vqBslOLkpa8J8Ch8LroclneC5Dnc1oOzllwS2X73eeedRvX0OV1HOx6QpJyHHXOJMl42Nv2UIn
CJMsaHvC2Q0jVkWv7HWf9vqUwtEmitI2uI7jJUcbwZnmtWKKGRt6P+e2h1xUeeWoOEG6Jvc7DawD
W2Z1Qd8xAHE5JuGkbwFXjkG9z3O7j+xNGo+LuWxHq4eBQeVvQQa7jX1rPNIiddkVMnyRY5D0NSfL
4zRXnXoSnUCBJe8VO9BG5700BqzBotyXRUHk6LcFa4mg1+CmKhcAwSMUt3OSJZ7xgM+8YmnR8/bH
e7tsVv5W7cMNeGqivmasp6VkHji2t/4arhK850Pm+Uo0t9jHL0zBEn4b34QvliIilAe9DKzrMoxV
fr80yXqE5HUAw6hIUthN+9CXNZMNzPL6jxxNzXBqK5bFj/dV5vbj+kceyTPr1lniYswfFncSVryh
2NjI16EqMu7Tz/KZtcIWs7703Eu6dVtTHXO16Aq3eBYWKKtTvHje+DKy9bkdiGZVxqfCM3lyX49O
RclQcuIhzdkg4fbdNiA+mEdpuq4L4zfsnSmNhH6FOvcBWktNNa6n3ZRGFrS1ghriXdwWXf7UOIMt
j6KlaAwlJ6PCOG88V83FAzvgGN+L2V34CTinFauVEe6qy6QlB4L79f6eFr+hHYMs8GiztVdm5MB/
f+A8kyuo3c/FFF8Nc9/S/yu9Zvga9iYdPncyzUMoPe5EY1CXc21sOHGqWWoAUjD69l7KHPqmOtEi
i9F1NVZ6tA2j7q7XcVmcgsYEmQ2yBht7uNiLdSH7IR0zGJCFW51AJzfxdUfZlV5Wksi+2HelZU3W
xm/yJH3y0s7hhpOiolD7sSQwBOVFffQ0GL/asTaidlLzCW1iBcllge2h5M6Zu3UdTf2wzBdtDPSe
xaLSteczpOF6VEZjJOaLPsw7+Qqfcp2Gpsb3/gx6oD+PhySxqvi+bz3Nn9J6MbxTqvRrX2NC2oAB
rfxe+WhL1ZSMAfJ3Sx9QSgaXdukOY55fMmHr9qwz+GJshCip3GimSRSdh7EFuAhIWUHXd5sFqDi7
m0b3Dscc3HKiMwia4Nipor4fbAQXvhmPWePqVFOm7ER2W7YoBrwti17P649YyRPJul1/nOWyLBIC
zNrCqZLFhZ8Un8/aXztEH8dvkak1UPg4JLCSSVmanfDWcOk98PL7YD2vxtpFcW4b9sG6iVeDWteE
vYj1LC7afD1U60mv52edwHiX1OySYh0qL1yX/sepp1wnT4Yt/d0kd/7VqwusbN03w8B0sMzmenJQ
4GPUgfD5702isp5+fnLvrCsqVmadD6k/r42nOoosxrIokXX40cNv56P8uuQ9bbugYMn6MBd0ej/b
yVJ2nwpYMhacLhtU/SETSiLF1Xl6YlW2kZWuSjTvcSn9ccMDd+kUw5fXrMHIPS8SvlYXfd92bBDG
8hR/ENIy4Ayxe5+mF9qBeo0pxPvRJ8NqnTfENevSy2tQcGY/OuiMsgO9XyGUdu35u3Cm6GDvq7xc
D1C0BqW0j7FrmpTMMFDr8VRhF9JCOXI6qymfum5YN6s4yS27eMmcZB31dgkRi26g9JSJqsjDl3nq
xPVQOVHH3jj26zR3lViPZV0b6joH5dbQKq7nUQpeui3j9SmIqEsGsmFKe5CvR3cRt06LZULxutSt
24mbtPYlQ6Hy0bctATLR4tNrIHs2sR/qIWL8OVJ1Fq7XR/qRdmhuBbotnz7CApHLvH9r9IyQyGy5
LovRSzJ0qUxRkpJuPejyjHKehfl60423xoTuipBAMyTzXHqoeQHQ9SkfVM8g93MgeR0fsUfudIrf
b4W3PmSVxUTED1PXBuN9F7UpLxMlZMxUmSvrByZdNfA4/jAoFhFoAssQWsFe0A7Wyhs2DOV5M6oA
8TorfLtem5fo+q+39vERYUWwq866plfcmu+C63W2c6YrlojVZoqPESpHfAXx9KLtxiv1Pp9rrdZX
l8b2uoo+ACENrDpuy61c4gA3H39eDjQEHykpfdAu8VvUIn6gOdm1+M+OXopwJTNkfcyi7MAU76Zi
gC9WlqnOMyy2cnRK9paLzPM1cb/Kn8IRpvZznCVR+z2MuR5Ew9r2+mMc6qZ+9prSpq/fFjJKi41t
V10znoRpSp64Kn2NKJhH5LkraPXIz0Vmt7BzTJUvYFyyljInfkNax8Otkssyf25r5Vb1buiyBbpp
3UmHMGxseTPuVdZL0g54zr5CWHZRszUOeyZ0lJWfTDo7/FMtXdWCFAU7M6CEJ0Hcxqg7jZXZt4Ym
U7yZAYzM7U6WTKhbPtendJH1pVN/y/ts7LttC2oTugBjI0Nx2Y+RKpr7CFCOXR5iG2ITQM9Ymmg4
NqOCZovhaOrfCUHBqj/JWK/Xt9MgMsW+tdT6lYdpvHdK5Cwra185zlDdNHrM7ehk2j7Sy3kUzn0N
rzleMlfsF93JPNkCFPNa9CsoKc+ckXWhipPRyubesrYGmQBrxiyC7k/lZrXVXXVopLDxYSa+xtj8
Pgd48h41f2zZTe7EwGKIbaySnTgI1j2edk4spn0fFXPxqnXjwy2uEt2mYt+TDlUPRTU3kCl8WaY+
LEftx58LR0a82WkowwAFwXgR1XzVi3KC42mFdllthdX4jQ2YNp/66HO0COZNkCfYnNNYF7l/BUR+
DVcr1a1pG9Tq9ZArDOdMuXWKeeYR3Pdfqe3Ui+RGwyJCfoFW7JqUkYBotoz33NTv6vWzPG2Deuhq
n9Vb1MZdzG2SGE8fmLQxRzoThWBy+ZmeFHHx81wo+ZuLAd+S9XowBzma3jNdx0vX0ztgWxvyXTw7
CVBqCr9JkV9/bBeAMGpOhKFp1l2fwC/pBJBBuphZd6kr7fT5PXliMqKeIrGZgMUo8jVf6cJx3dpn
jbXhDHu7Wg/gMEpZqexXITs71Dcn6V+SOQhKtLqU/BmTJtU6LB94CTtQpFlg7dcNL5qGkDNDw/Je
MJkYRsbUqZsVLFJUVlOPBzl4RSdPQdBkc3SMQZWZvULes71ze7d1eNcDw8auwazx7UQ6nKuiMXSq
P47xGpYbe+TsBz/H5T2NsbROBfa0QaDrXafxEd/SIerZ2eC/M8tgcMYLf+UqQFwn531bzolbSZDe
A+c+jSnZdIglsUfWKFawn1XvW16flTHxzMfhmjQYSxCfRtZKYq7TiorKRiXRwhxu3iOfvE/WPQ/R
7jVUcKJ03VT793A9Tao1HVR0a9aEYnZIEavMXUsNwpj1pIuGHNbeKdJiDbTs1lk6tS9zK84upmZO
ZudltmK8RY8+A2ymHTMkih9sr+1VuqvD2E6/D6nuk4d4nFt5WvLMSpbtWFijixUo86fyYKS33rzF
CKIRyAJGkYy+UyawH/GFbM1LNrkrDgrAq11Awhvz5swZ02R+ahIJdn0JFhemY4MFzSOh1dJax9WD
0eTnM+XHNkckUy3yybSFZX9xkkqgEDlmTm5RXI6nFNUKMegO9f5JDuo+r9oFDZa8dBEYoe4NzQKK
xDzLfa+M9yqS0jhnVt23xVvRO5C7vUXB5nMN3KfzvlzGAKbeaI0PkPiHBOm4fF2Xuk4LBt20BHg/
kmUsEGAIdFTLnQdkJSBnKWXjn2bFjgUhq2rs2t1xTHpJfrWmZsnRFqava2pkjBzBIxZR+uDSbxSQ
W7JWL28fGddHlE0YsEY970WC93zFcpP1wPWGjKwyjRsC+NAlea9hiA4A6LZZU4dMSv2eqKc8r9q9
z3/zHkM576vKzAvlxonqEdMjB3wpX99Tbpksa6j5Eed+LInQH9ewurWrNQq3XIzOvlA2aN5axKUQ
OJy99b0fFjdqJhR+wgF2z8YBCwQffXIiZtgu62EQ/AxH1tA6x5aZO9Ny6YrLnhJZcaOcKEMjpcIi
sDoPxyWQwW5OzbplUNNd8yDMphwuH3uNYfFLVSVrMgPYmQS3laIlBB1ELAFHJrxhtQO5kLBmZD6I
9Af7UsnWtTQz5suyNbkBmq3MVD6ypIIMdUQ1d/a00T5IkbPEm6vpmhfYTNepVNGCEKntLsjC90G7
2HvQl0Z/h5I16O/EEkPxlkUwP57yIraZhrqb++KtLywBNb4PwfZIzgvEAFCUXew1n8rnacU9LajM
zC8N+vbcr6lVE3wvgJDkxTHR1cjvebA8GDY7Nev+rZrRhtr9XjwK6eWrDugUCEc8b6xmHY4adgYb
aUfEQGzU5vBRNqOOuuC6d5P1JDAo5PKqPvYwVlxEeSLT+GQQIIlWyN0s/SQuNsLvrLK6bWlF8sKC
93NosN2K2ynfw/nORq2fGtUcrttXLBZiURhiLIpdw5KA6fKvQ3otOjHsSq5zQAqfMkgwOUPQIT9h
A12kaBo1zmXtg8dncFpb8b6rgYg62TjaXQsabdBozcXo7Cmc0UMXk4Bd4JuEiWk+wIMUgUsUqKxq
ZvKoRZRICjtDLGH0zO81gMquqZgIEZNEW4h/zRdJjU4hSieix80m6sfR/rw0ORV3gJZNcB3mjcOw
RSUx1mPqiWF8/DhT7br5WTydAHrO+yRMmvkt8dJWQP4GzLUOWjoPjPVEX4THJuRehynJjMXObNms
cug/6YzrIUfgemp2wpl7Tk3Xoxi8DS2nYjDsvBMagyNpyqHem9jFkJ4/GOpluvgoA9CMXSMNChCS
zaH7qOVRhyVy6Ptw3UQ+ksV0TDQpRTUEK8GbtDIy/i5vR8ME7sc5mI9h644RYfI8J2wnnfantTqU
aipip9xpJt6L6N0AChel0Sh1IDAV6z91pLgninmtjzzBLLOKV9cB4OARUitYA/wqr3nvuXLXL6ys
9kkB8jAfq77dzu+VmlyOoXvJuKvmuuyp931f8jKF0+oLs1zjSTnBvMeeaTLO55/tmf+K8PN/oNP5
iwXLX1IU/l9krK70nH8DlP7Emn54Be70j9v8e9d9/wcEhH9c5e3wvfzNzGj9jA8qgr+qdXreimWA
AkSnlSb1BxWBH4HUw1kPQzsf3Oy/aUFe+M+1uooiXkQDe3Vf+d8E1gDRePjVqIbaPykK7n/DREAZ
7te2EV16MEZ2wEXwhglpRvzaNvKswc3wFcqO2YImTjjln7nlQ6uryzDvW+qKuCUUywyfT/TZNszu
qfpe4NodHaKxOGYlPwGslp38AqHMXrgv/rQqVNvt3qvRj3Ly6sKrlnPKJAdb2Q+DKl+mrvzhNR4c
v/AC7Mg5Wzl5HxCkTY4YI42hM4gyT1GmwIcnpt87gyInJdaFzLhd/6dIsdPGO6/ZeiZ9q6AhnPIQ
12awdGYzuuHbIvT3SiITmqzVlXaMrL2003JH6AS9yL12vfolt52TwrlsVyRJutM+6l2ZC5vO0/G2
rBe1w3ppuVrmZTkRx5BxeTB66LAhSVX8iKjegp7sWMp++1w21Uusqn0tkCoegF1MRXI+j+FBZFwe
8dM3rHDjI4A8tKZE3bzfVo7QxQYY27Ec62arivRTbN0YfCkw9JZ7ctGXaQ6us5QSq+7zbyTlbLfc
yQJiYVcH6Bfmvf1UZWNz67VoCSOuWW4NpEFkbIbdEBbfgCsW6Iq/dVVaUQnwiD0gy3pKfK40Ehpy
ehmD+UnrVeJUBugRVdnbtIRnS4ScGw3FBshhjjJYElzrpdoXWYducl3eWvHyeZkYJ8fnHQHf21Al
uRv65lYCFdsWM88jY/TYpgglOWdZm0jisjNDf04Fc26RkanC6Bmk6FaVw3goRzisDnqFibXYKJh8
Ce1xE04WinQlMEVX5W+JNvNFZJXNPh0cax/PnjzPFOcQlHG0w2bvLoB+XQTjsM2FRYamDRptFI/u
PShZBzJESpW+a87LhOxVS6qLuvMQJwlQrV+oi9WGW7AQkKaJT0WljuetFQ/93rcH/UhuZogkXLD1
PWJDLGY4XjZEsBpx6qKzaacg9mWg+yJc6h6tcnQ3QdVfzyGi+z5t7m1JNQy5LyZ74KP614j9hLKp
ix4YkI6dJ+qXhW4Jyp/BAWDxufDkPZqjt6HN28/a/raiHpcWB6eVL3/Yvf4DvHKFd/yxCQ+xELuf
lVjjk5/64jf4R1BDjUuHMD1GJTr6ofKPcxGc6Bu6TKjy79DwaxP6T1cDDgO2h6v+SfdwHISwLOS7
jnCiKfGn8bELB2RT62eoR0sirycEqnsiYyakfv6fn/R3Byowxjwqm2rgQ8lweN5ft7q6Eq5SvpMe
gfm9ub6tdgE0aAeNW7qN7DU/XwSqlHFSIpNYXVrL31lP/Y4QWO9AAI3GiRY72ugnIuIPwM4VeEhB
TqQ0o0b0oqrLNAvO2rbazl65V4n8m+EOOSZ+H24obpwXAMNhcv3OyahdW3c0/9JjQkpOPwKY+vzU
yZu+Ycl3MLooZ8aPnmzjbeZPT4UXXPWIzrf0Nfx0K3sET5P84Pc1GG3vKVbWrhpQdRmfIhUdBkee
3Ka9ruL2uHyjXlOvlHLK1s1eLOxHkNvv6jmKUCQPzxqVvxaTPrNSfZGgXcxuhOxnBvvfkEgO5Ysp
LQTiXXEJxQpvbWrGG0p0+6IVwJwpVmbZ9Nq68WNFd3cjbbe7cLrF2o6T9y1su+eCvHPjcYQdm0Hc
ZR4UgTKmwF2mlPPpEj+BdnlMI+dJztFjtthPM+1IRJ+ja8eP5q2KsnMEDg4K+fMG4/J3ZND/7Vjq
L8OkX4Kp/48UaERETPPXsdTta/eaDq/zH0mcP//kX6GT90/Hx1UHmRe4dsQobE4foVOApR2BSBCw
oPgPLsH/Dp4sEf/TAR8jbCCz7z/8d/RkOeE/QSW6mO7EMf8lIvhvwiee5g/rCy1V8HyIk7Bs2fIj
UDe/7igzibADIlnSo4MgIxyMRajPb5skDf8Gj/ufr4TaCahYG4bKurP8cecYZbA2kCQC2/N83Qy2
fzst0tuDelV/Axj7T5eC3AhekhEE/v0bkAgg8tA7PQ9lZ+I2K3WOEqJ/33b/nTHx++BR40L2HgGF
kDH89ZGwTGqxSo2LvTQOanvaoIBQO5m4AA9ARFGk8j2j+Wux6f/wtvByAM++smP+zCEtUi/3ilzu
/borb2IVvRQIXF7hHewdZEan0c+0fl/5f3lNDNN+BWbxnAgoIV8TR6EtULP+fZIklW6tWCOeBfsq
vLXGufxeU2Pco2iGXEmWRQ8jgPfrWc4oJfe6OeUiKs9NM4bXSTj4O79zV5U6WX2ORa4PRdpN5yOn
3O2CfAk9sc6/BGzSnQFOb04iDcKHAvztRgmDHo3WZbJFdjNHP0Y1/UUzltF5YJT8Ujp+tQ+dLKb+
QCeGFFo2/c4eu6RC1teIZyp6dH5diZatnVTHzLV6b6Mnbd1Eoxd9TezEe0FsRuebcKHEU3USFdd+
6Ge0kaoeoEv5LSMX3mJkfD3qsLigIzFu24Z+4m5xae2jjICHUe6LbVu55iLqUOmNBOI4ss+tz8LL
oms/bCek5sf+EAQD2gFGh+apDn19zPHAvZETar1I/GGW2sX9yberV1u1zilppzrdtKNOnyidi1dg
OuIByBr1BduAOFgJeF/tSCiUaaaoPOD+TRTiJVG6KeF87KxgAAwVw82MtqVTDDd+YbfEK60p3/og
trcJVa/LrPQV6vU0gnd0e7rnsdTyXoCXf4RNJM6iufB3jrUESALXzhsFXZoe+apbX6e5u1to014a
qo87KwdO003R8DWlbEE9JBGPltsATYpUgrTHTFn7ksqWPI1VmZx1OV1hZ8HuNeli5OJSV97Q30tv
+7JNCCdXxybBN08wGNAwLUAC7To1+wDVOeA3SWSSbV4643kz6v5hrvwWeZOqnsQGslB4jlVt9iUV
biCQB0cqcUGuiNK+NAdSQfccF0JU7uAApRsFB/nrmIgBle9KD6cpifqcBlsH3A0s1EnkOfiTltrf
fhhSsfMqNR5tld/kOkSKv12Gbz1bwHllYrQU7QC0wMalk3zf2333fbBtfQGSJzgLbAaX6qx7yIEp
Ifsgp4x+YTvpbeMgl1+UfftMGzc9C8aCYhmF8P0QW1m4A3Wx6hPWiKLShaRZME6n2Aj/qZ9Gdes0
AW4BKTbliWqSz1G/ENojyPSMxJB9HlWZfPLtcYk2bVvSD8D9olVhAxSbQr6oa3hBefgsVAAeBkb/
I0aAKUgfP7gMRi/+lFQSzVOag0cwoel53Gf1FXzwyMDWEfYnd8nsm8Ftkmsh8gjhmaU2D1ni2zup
puRbjsHzjfFR/1/mUF7EuZF3lq/1c+Q2YX/n9U2LQA+3gUBu5jXZ3pnBfp76el4F7euxt3fhElO0
38z4JKp7ytpue0xHSnenyASmuhttp8h27WC19rc6LqfyAJl9SI710kb1MfEjJCjhVit1ldk6OUlX
x8UnKV1XIMhd2t/0GA/hYbYn6nRpLtDeaSMl0yuOFMZ7SY2MttBJvRd6F0G/M84ShodaVhjC4/3q
TedB3oTw09Po1u4xiCvopR1LGi096utwynYLIM/iREZkqle6psNjPipP7vx4kajGe453FdEQQs92
9io0gWHaqnPStvFzXdneeBSBa16xJkZrv/U0ZOvW0ebrYBfWghimdp8AOMfhuQyz/kcF5uABLcjM
fSxkgktDXQXgocMKFtZZZ1kSpdKwasxFVrii3xERlPddmpJz58mnPJHd0W48uQGdCwpS99C7Owqs
qVKbTofJbug70OgjBiRdjMIDqNhzZLMQIh2YcPWcPLlj3g3bqih+eNlMH6nBumhuYyg2TCdUnZIm
ChElUT2C0uS2NcKicoDob1E+2SSMx5k1Wt+hiY3IcFvNbd/kYgsu1if9x79DWRj4MfkfJNNLoYc7
pUKebK53BGvI3MviRz3omy4ITkldoWwO88s+VC3RdIpmdmhaILTo2OJlIW4cb34a1jFCKowTaI8m
+kXYTxcwLM6qJrwoTfk0Te2zr9qcnHj+6rfi1UVBrOi9o+jGSxE0nyI7Gz9xDh3bOTjZQVqeBR1Q
7bKlCoCGQrVBMBgZLeymIU/jx+lbmzFYiN5ZNpskTXdNuLyWMOnJ5a44JY993P3QShzRFLvxvGZX
lc2Dasu72qVQgn7xcQrcYx5mw8vA3oA0Z6LxuAjOaKzkG5pR3vVYJ2Cep8e86xFRZ5LENfjM4boJ
nW6vsvhzZzkNyeEMYhoP4QOwrLuoYR6NCy657UVWtscEdYztUmRfjR2jcI+NR/x9aGaU9/14ly3l
E+X8flNCP92Axeo3EskYQOFb0daXvm++5EF4whRoO2qzdRX7roQqW0Bf6PvXbuSOF3GZyfmm8joE
6zVA3xmR9KZB0bdvD7qb9mER3vR6Qg7aDq5T5XDuu8OV70XOgxd2exCGR6rbpFGT3Aa0dq7aKDlV
Hd5liVOd/EEc5iam3VXOXxIfWfgC0dJp6vdejkmBg1o6myVGK9MYK4RBLXgYpqWzZKxgBWoFWzF1
x0JFlBJCNAicuCO3KimthM5RtRlqsnN3C7yr/SyA220b1+tukD25Ba5CryvB+uayXIaVeO6VB7rx
sCzHeFe0OJiEsnzMfUJDW9ZXQWeRRZf1YVjyM3uJLnydvYLn/kbO295nXrqfQ6Aq8LbO0RhiRVGp
y4P8Ia6ii7lN3ZvCQnwropZ/4gI8fFHvAV/sms61D2FvdQfLRJ/p031HxY4AxQ/oVKkUHfBsoNOt
qRcEvQjvnLBornO7wDYM9DqYGPzXmqrfmNga7mwoaGex8p+1VTBker6IUV86BKV91i6VvbZ3+/ux
G5KDgvtzqKwECKkzvTqWya7acAnPh3m6TfJVyhKQnAcj7gpq/Bm4NFzSsJTtUm12JrReXM76E/Re
LNAicUWv8A4olzwBeUZxwyuKLxKPjcyih5DF+jkjQ9pShbU3g3aOKI7d15WWO/RnnvuYRk9nsucZ
oTZ+J9VbE5k7ICxPSkz3VeRdxJPGwc1RGZM7OTaT41yLEE/DMEbQIkBSWPXZg5nta+GOZ27V3MUu
hoS5xkSmAzBcBx3CcVmNq6KKrtYW2T6yqxfE3y4CHOzoQN6o1kd0fXAuPd880p/8IfPpFLrtfZsl
T6jw34PJpgvZXYZlditjKojjMuzFTKm6tAecC2fzlXIgXAAY+DI6i/vupKfiuLTepcVy3WBUfVBa
XqksvS4LWRyiKL9Wo3hz0R9ehvw49gXV6JktSFjRi/Dae4D+q/5UeFPIch9G7gHSw02nUX60w2on
KO1dBnb92C/2Wy0QU67LcUf1N98p5A2ZslN2rt0ZhBQPDpYAkx5j5k1Q1pQ2pkFuZ8aFc2m5pAd3
uRSsdQ2eD7diBPDy3Hfvw7a/FvxwE3lIAvaSHpbpVnXqBshB3wzIDTbOJ0uLs1pFzd7ulnBTQVU4
iyePVnHnfMOR8gl4I1giC407Ia2vTenZBx8C53nhTjabIgB55T3U2YCGY06J25nqaqPxG6Nc5Hb5
nd+1C14tYKtSx1m2UuF5g9jA1zFFuKQem6shmKxztIP2C0ubqRI/67J+MR39eF0sDxAX1ipPh6tI
yOGke3hnzRSLQz+Wn30abnzk9AVN46uK5t4mhNC4Ew3Sd5ajxclb6Hf2+C99c8bwzenxsdPWxdyp
16SO5r1xkhu2qT0KD6BN07I/NOD/Nm0glkORIbrcRQ2a2+n40Cl69GkTnPH8PEpQXxc5vFqjLyI7
QVQxMFgAAOWDcJzQME1ldmFij/itiFeTVE3X2ykpZI3aO6jeWGdLiUz0JhGqPgWFrI8KuIWNEnZT
ELPiVCFahL2BaH+vlqEBkIYfFxSQnC2zAbgBi/3YJ4Nf75yhaDZC2+YJ4U9zrlPL/5rGqXyUcXet
NeIvPSqCD8tQuZulAeUw/S/qzmNJbiXLtr/SVuNCG5QDDrNXPYgIhMxIrSewpILWyoGvfwus6m4y
yWJWDXtCu2nkTSACDhfn7L12FJgXedpxENE7p3+kmwsPmqYASSzt+KloUMaszTwy/Nwq5V1s6uwA
Qs58y7vIqAtxb1NjKb8aKpovtCoWj0MovG9uGA27brQASDt5Um2mOAWXGKWd58vWm9fhkEW3kTSd
t1TP1L6xrfNskbs06jIFx2nGXzEzgOHF/OG8aqQIrntbEywPbKvXXYi0e9XW3gFQo0KThzDrgCgB
10GiAHnORcGhKTRy8yIK1IISNyCLIobfFHE3XwfSGbbOKNQl7d3urutacWW58Lib1HspZ3CKNEbs
r0FmGDiA4o7jjRM6pIgyRkuvKy8aZsGdjSiTEM7UuWumIvF1qxeX+BBIqDMzwkPrpt5U2pLVoovh
qoht53Ea2jlY21HPIWqq2rMzDu6pjY22XyWyDTDEk3qTGmjbEKXwOg11/xRPkXkqNMO4oThAKdKL
rPRsznl8T64e299A10fs1CJIt4xY97NtEC8FIV8+KUbhN9ftG39IRvMTfe7sQk9nlLzOVJ0iWDuE
vYqEvYWXRG20wF1zbyV494/pOIYgtQeiTOygO4ugyxA36V/7tia4Qve6DbJaeZ8oZV2BjazvxtnU
NlM7sj3LjUMkQMGmg/wyNMZCzGMdamePB61MbA16VU4nEc79bSNQI/q2i1Zs1yZmXWzU8qSOhL5r
RI2twohdk3md6Yzb6ULPTcuW34p2siRsPcFwuHYjc5r6M7oq/AabGtfIYprsdJ3snsmRRKjXU0r0
WjYGTu6rzM1KKl6acW4bEdjXTiqNp87OJ3slFCKBFXij8Da3pwt8h0yuOQVnHYVVRXOpTHedWcun
AlEoh604XNvBSGqG65S+w92zEY2sLV498kyNrL6oJNmoTizJS8Al4ZdT3fsCIqBv1Hmw63NHbGlv
jPuhp4NYz+TXAwdD3GttyrEqtmleuJRgErii0iKTGRb2BQBJubL74Loe2S0ZYLFIKvDUrmThxy2T
EHU0ujyutBp2fFR1TG1JOEEW3E2DGpcHLA/BRHd16Go/QQxwTlr1Ysv5K/AOoLyaIHbC6jR/0CLr
GFXBzm7mW5lyyDEt/RhW6Mq8MhwuENB2m2w2xFapJvKHqu+P6PgagPZyxFg7Z6eIjsQRUZLBDtOy
ngPP+ax4n3chpKMNKfTFtswI5kK7P/llYd/Dq9i7E/KtHsXPglENweTCk1y7XeCcOrMg4gtz0bkB
KbcNcGUdcEo4EepTk7VyVhqKdN8ZJRr6jjaDW01YBMT8yWsiRp6t9HWOrXqLwJ8Xa0JWCwzVuaEr
cWrERJCNNV9wP2ItJs/cNIyjelV6ZCpUUj/Au3EveJUVC6ZrrbWUVCgE9/ZVU1WXKi69Q0RKwja0
iRuovdGYVhSxkqe2zGnjtRiVDn2TfarK1tmg0Ex9vPmD38q03CmYO77dhgKZn5Vv4rF9i6eZ7GJZ
lOsyltqWXld8iGZZX9Vlf5uEIfm3Tfg44K1euUie/KaeXhWekhXi0wDFcOnted/dfagcpN8glVfe
oG9LFJAk0RjW8wR7ZBsM+JgVdQJ0rtYlpc7psqZSu+FUCWgWIvJJpACirDbV2BIJMS1qVkBsLGso
Bd1VqJNO0NRkA7mhFpw4qL3R7f7WOMUpkkzN40yCSKImeY694EqKjONEYw4vFmijgzdFiqSHwfoG
TQqFMvqe4kEMzIJZHt5UHZFtGDCY1GaLtB89ifYSE/CLwcR8qFJCWbqids9M8cla1LLdc4whTBGt
G2Relw52Epv+1LjioLei9zPTUM8z5VW/BbBwQR08v0rUOHHQSYpPWhCMNzaleWJ2PZG80KpKAYMY
wSHgw/ttpWa/Njs635TwgwNG7PyIINTd6k2n33qVSDKSL3GJh8jsHmTds1hilvbjvOjvikKzTpzF
K79s3PoJfPGI1rmuz8lYeAct8MhJsLFYneKk6jkcJXDbVlUug0vNUeQ11vXj1JN9MwWERCBLYHRa
S6SLaRKzPmZvZmywDpdAmPu8fpxt69IIK/0qLFudecljV+bWRUKCgzVmJHpOnvto4qAhGZ4epvIa
7QhTi2RDVGkUIcqHtKLMPm+MklxNF5MUvoUVClqyPG0TgoclkbDNzwyHZA/Y2PZhLtM7T0rPWJkD
W9CI12MlBkaKzUa5NV5zrHh7qzMoOlsarfaSOFQ1oJOQOe2/lHp9YkTp2pOVcz3gBbm0G+uyqYqM
6BV30sFD6w7ppPFDlxkPhkRh0RYRB/kS4Hg61Tiz0UlXiiEhG09fWUO6tjqH4CMkFIVNpBvxMDOn
xDEtDh5aL1tVL24i8fdZ19YkXzGufWIrJdjiJsOuHmV3Fdnqi13N9jax29wPbJdjR9t+iogg70gj
OdSxxiGv1ruD0YzimneuOc8wpC8alnhcOUa7qeJs2kewqH2nsrCzxq6mX6dmmR6nEeFqPD1Z9fSm
JTV8Hgord5Bs21t7pMBRd8QRrbMmd3yzM6+qPmebaSPJWOWjMZIHNZ56sx+3hSi8p6Cd1JOwKs5R
ltTOZc/mOYtttAGKYHC5KAxsdecM8tH1nFO5JO5lebqBO8UK10BBaFT9Ujj4G0xiMKtBHV032rNp
wAfiXEyuLV/riXU0jfC2imJPyhVul9jvaLjm6XzrVFm1pgK/FQmlkFgvz3IeiM12io0lElS2TRzf
jE27oQC+afifSsFYTPr6MBbxwVUCJaD37DX6KQE/Vdnmbg6TY1jbe0nym7J18uLjnCStft+T19Z6
8U2r9fdDVD008LXQyu2pqW4jlQPGZxOTD6RdxZsscrZjYHztaBC05PlMDmRzbRavJgntzWhsMoPF
FjLMxqw1vwwbv6W9+5S4+X4eiIiKxBruoF+xUc8y7dTUvL2Fd4JxtEUeO66pOmDTUmtGxrX0rK0n
8scqnzdR3LxMIXJXqjHjcrSZw2NYEGgvqm1q6Ftbm7qXIXe22FTunLpdVQ3AeEvHfzt5MOuqfk2W
s5/ZPaNoxsVeb6e0YkNLvJFL5d8xWd9cF0mMCogU/JIvrXOFr3s/muWGVeM4mmP1jCr8mItmFw3j
wY5Y1eNAHcLQIifMXpkojlYUdy+g4u84mDJWA+ui6MYDBQO8yu164E7TsHypkoZMxmTN+kGgSnVN
N/TZJX1oJUMWbd25yEVxW7QUkDwdiYpbMHkH3dYtDboCBg+jXyeuc4HYeBc5w5qax7VlLSmzSUSI
Mn2jTm4x0hYXfJVnTwT3Xdewy/hsjeZFG8dbFafX9mijFehRamXtvRNk15OMqC5jiU+oPnPY8cAy
9mF4EXoljaY4vwv0+pxNVL9Y0a2OOKg6J7qJXJ5VMVo3JKthYPVep1xbZ7x8IYsH9VFtr9COWFhe
QYCoi7Rpz62smC/kWeurU9bWm0zwLmsErQUc+3veMaT9IGmqsUctXOY3VRZeWEPyOrb99RQWeNXM
7mgm8zoyhLylsD6xDcgIBkIP5Ajn3Pe2WmnaUsBscN+Ug7qxiOLSAsKj7blLrlnwbzKnOzdsKWc9
pYBgUlrj02NCZrPvdUQhRbd1XJE06g6nKmv9qKcQm436Lo68bUV4jspJ7GrxGq4pO10XIr+wrRwS
QjjeDoSU4Z/buIl5AjIxrAtMcH5P9AHhUcymAS6QVVQu6LJY38dRwNmTccXZlgBJ+5VcKklFon8p
7f6xgWSPYEnNm7R1T7Y5uZswa77oY8/q0n9TkToAKjnga0SOHb8MkXtDx+jBFIWk8t6/kntxmsFS
HehF3NvMWhW9QXqc586LPk3DdIwGbxskzvXkJftQBkyXNHuMmCi/JsAVbjS3o6CoYI6kRxixOtW2
cRBpjmRFPMhZuyKDBu+HNi/UVvuuj4sWa163tsPsPA7516S0MOObO+h0V0B+3jygL2vqLijWOfgt
R7mSjw4FnJxu4vr09CSy6BR46jZ16tseBhbSl/ZYVO0l699rGXsE1BnyIQsjaIQkJ6wyV/oLCW6d
z8WV26QXjdmnO6RqT3SwV2OuTrnXX2VRMXOuCPQLOevxnRFyDtd6wqLmma7cCEyOncZg9ndznN+n
CbzxKKBMkupaOBEE2HDsIjPjAKHCWwG3mi5GMgHQsMyXVRN3OFV4L3g/skM71S4gSlteZswh+652
jYdp6QvqIW6uwpDdtHLNzjuQr0aGdl9Q8JFNEe1GtrPPGs4vAtxcbz6h3zewZgnQCl2bkSJG4OAi
mV62QNLZ0kimiVxn6T7tsghUR5B8Si2T2MOppuqTehMuqhHHXh/HJjGjsbgmrkrnw8ReuM+DVP86
DB6VGDT/PRNRQLRHiJdiW+vRpyxSQbMPYnSzK5SP/Ys21vii7LEcr416iYpVHh4dvzNTc8/v/tRn
ZFoTWdLc1HQP92VqundWjA7R0QTB2jCULonxMco1daPG9wAgb9rB1v2oydQ1pUPrJdAi/XWkkrwv
R7xGxKsF1dap9WCd0IbL/JjQBbo8Xb4NMLIRWkgE5cT2xg8qnJOGyRpWwMF+82oX93cLv8JRncLU
Vlnsxydmn6RT2EWVtaWdgCi8DLxbEWQZPWac8j7p8kZMRJxpbQ2qJEzsw3i2BzM+S0wlPKPCHB+z
Aj5MwMn9OIhRvkU5MS7CpAoa4ulCadkPm9HO1ANkCNBRVvg1xJy3KacprlfdyAKAzLfat2bRHyWM
qYsxbr8kUfTqAsW5iqkeYNNPYYbltk7GaNkOF56C3j3NfXrXCAqr1RhTlKGuupkxqa/RAxbrlFaK
nlP5CZgoaUpSQBXu/Ikot5KIWs8bD0prsx12deYfHdGcC2PnhIyr4AViaqtDfYPo9LKk5r5VlN1u
PX1OT3FHfBu7AlpD1m2E4w9nacM/11H1bJQsCrSyWv2kWjUfMiulTtZ2RbthDzv4YkmEHUFt+B0l
1A2Bzh1p6BQb6jiQ5wDM0eVURqWzcgdVEtQbKyoX5ZBdmdNIy6yww5PdqJG1YwyW1QTFxWqswv4y
bi0C3aAcnoLITm700n2tGxOYqU1dPEydbMfeyVtrriAVTy9Z2OGvdZf64JYkyCXEivBmCOLPROrd
eV0KS6Hty/bLbATkHYR9k29rd+yvZKXnHNecItr0s9nvhtEjmoTYDsUR37V3s93imYqnhGZ6EyEy
XiEvt88BMmQSEcLuaKdk1vF+zg6FDsK9IRxjbdsDhgM4B0CF/B1pNva9UYUm2C4ckms6hlQAunD2
rnLAJznxKtrEjrGbLhUuMbBwYfdstEZOsmMcAbwcIyo6nTjHNOr4nZpzWQWtuxFaQpVSTPlMhkJp
rv46Fyh2qt6glOCZU8RYDnUT1EYYcJQgoN149hwsRc+W62qkzUd0thZzP2H2f+0iLDbYqMiIGRBY
0d6QIVmzdPT1S6d222731zRPk9axKFRUiUc/K4q51npijCsQI1P0GAYWZ+LvQrR/S7H3r8nxroav
TddjBji/Ve1/bPviC7lqZfH/frI2/NfPP7Z//zn8Wi7+gp9+8AuyoKab/msz3X5F+Nj9d+jH8i//
1b/8R87b/VSR8/a57Itu+W0ht/Wj1M5FM/fPxXl+9h93b9nwBqzj/f/0D3meREvnoSzVTUHKBaKq
/5Xnefp/GsDpATrTCxceZ9v/kecZRJ7ghoCx7PA3qLH+19tgWP+JMNeCBYb2Bs3fv5XNBSryJ72X
WMiRHuEuaPNMaMRAGn8WmLn2rCChUKgjAvq+RxZ4lyqtfDMbZ9538CeyrR6IDqlIRcJm2wQJp3QQ
IBeNkTfXXViy2aLpaa7QqWtIqUyNQiJghumlNGjl4a4F61Y4oboKCdlCltKK9mB4naJKbRQPhsji
18CxilsGLz1mqqEG/ZOQlGzPSE9VmUd7N6S4BA1RUaJW2Bnchl5qXrrup4bkqY0psM5vimlwEh/C
a+P38JJLcop16ymKNYvTukin5yJpv+dsOvqZrvZsbWguajcJlrub3MjFlyouanuD4dysaPjVAfS7
hhotJV4TUVNP/YpQoznjqL9owhAwCF7yTEDZ2icKh+aqzk2HtoRK6hc6JzOqJSNlGjPt17izPbkG
AJKOHFdtuhDphGe8GkP7Lc3FdAwyMKqZLMZXs5/opVStBW4xtzcJYW/koMrqi1ZkM5ZzHNncUmWT
a8sDyH3w7N1VZloNH11ZZ0PpUeIXMDCOI/XRYuyORUpi1uzIb3oouvsQeh6Fx9azNsjfyOCqORfQ
FXFlfjYyLbksqvyaqKrkS+ksBytmVnZCuleicnPzFoeE0DL9Iewj0j5d4r/e0Fbq1sYcvAhdjaqe
9al7VmldAVMrtD2H8Yq+GzV92u3suRPzJbc7K9wgM9NWidAu6Z/DNRgIlPkWgF/cpRrgpzoxHlKD
Zo7e6ecm6K1N13j269BEr2k0zutOaLGLVAKdtAsjIlwNxFehgiMlpHbjnRVXR2BOxXbESXYGIn6e
nP4ybEl3owNiO5RJVcuX4qZ7kL4sqRjtppug1plaSa+isBC397Obp59FB5RDTBAKd6LqZpJKIymf
5tngrGkkcBuq6Z5Iq3BrZhHbTAtO9CovpFGwEnGubbsWmHTTWbT0IyG2TZbcDW6c7hSZ8iGNgRUs
noyuU/HNGfuILbk5+CEgm6+C/hYQwv6tKZCHsZN5Hs3pJist0uUwzbOFHfqLhfqx7BdWJooNFEBo
A/jUGyqgn2qngWAdOdSuTE/buq3rA4AbXWBvUsOr008H1G90biPwsYXXNpsxcPeq827aIOXfJxxU
ULx/bQ0Guyw5l/dlc12JLqV0alA3Xnp+mqGFs9+45Xw7d0Aw1rnm2jTVoBH5nM7UHo9j/Foi/Hxu
iOfbhuY4mmsbqsAudUyOgZl5U4KUWVcskRvZGTFBDfp41dkqp45DMwmGP4gvZX1Cuu+I1WC01nMz
DYIBFDRLa1DScaP+R2GsmBxvnZvGddMj4MlSzWasThYWzpLGrCbFprNQ3xu1GEDcTChQpGYew0ZG
fhrYUHIrwtOtwvRu3YAjL6gPw28m21uTG+ctXuV2C92CWPExdfBhR0XrPZoKIoYm0a7QxmTHpQBF
WhsLieG97eWa4HAey/AS+WS7tScx7zQrttpND+SS+hsB2pUbdNcKG/fRq+v2aQqtAFXANNrXpYew
H65CjCIh/pTa2GNGfUphyo3qOssS5w7vI0mw1mir6zSOnGQTGpOxn7G73gGIotowuPPephm5k03X
blLb/Z4E2G5Isg23qKjjdT4p7XYcOqJ6U0UdEcF4gkQFiAYxGoW3G+YEFv5Is71U2ZLslylvzV8X
OzEqAGqVI6hi4qY9grhX11OSOMSANuXwlS0+b5hqwcgRpQjKQyEcwmtepddBKOunJlcVb7BTOXcU
ulvjIqNaMnykK/51cbNYYfXvBGDsJMsq+qMg3CwIvRGgdrZD5F1WIfqWmn6M3oGGj82jE1LRAU0H
GU+Gfuya1KtAW29TYk7L+iktIAg4qOeuf9ghXP/dyPMjq/27oeQHfw9LrmW4hr34iCRL+HcQ7g8y
dSuxdT3iKLjtaUGt8fU+iWx8nEtgIVVcW4fBmO/BuPPWF58tBuOK8EfaFpF2n8YOghEII0GZ9Ouy
GFakLnobm3TLld7JeytbqAht/y0nkhhdc3JcBs+fb99YzE7vbx8RtotAQ0cf9d4MScAm7Z7A5vb7
qSD4NTqOU3sGW/T23fCXVcG945WAtloFnTDewZiyD0tZ1FK13zspAssg31M+OP/5xt75hr5/rZSa
dBykJsEU3juyqE0D3euELrZuRvykqopHinC0MQX0/9BdimXD/vsV/63977/g/v3Xtsj/lxwryzP/
55vi67fiLSfA4Ov3Xfrhy9/+QuQRP7613d/+ornYdl1sZg4BYR4QPwkg+B9+FaLFdNIcdLy2gloz
qZb/syH2cLK4RHaQmmQvQQNLYkZb9l30t7/w+/AvYlaxLQcj8ILC/+/jwD/eRk4S/9SLYL7jE7MZ
p55vLX8wtLGkc+c/zhkFI6u1PWX7dRdFVL5t486kCbmfZ4cuglTmJQbI7jDMk2kBsWO98CrHOQuc
+ReWhszd7Ft7DcNk8HEoo7nsQgrhueq0jdfH+g5qRA0zX8i1S7Dm4Ycv+jdzi7UM8h9fTu5eGqaL
4wazyHL/P989ezgBWd2z/Ix8mmsEnPHJI1cwWRI5YpqK4qVM2FlMU8Ju3cVccaTUxbm5MsSS0BqL
Hbzlgo5kvGXut31lk3BRk152bIsKa6zTv7ZReStMp352dVtfdXHhvQaZq2/gySdAYMDqrms1qV1t
RcMp8vRpE8wdSRuIXPyuiErqAHm8L0uNjpmrLSAeaW5rsLinBnjp31/Rf/o4f/0+OCoR6qjbWKTI
uXr3fYhGz8s+Sy1fsuLcZ1VMB5baKsxuD7/cFFvpc63PsH36Zvhoovx1JDnMkVjWicljOX0fP1Zk
RR7KvjX8fuQPUL0ePb6ZlC0Zq21VBdvMbYishbGDi2941FRK98yoPv95SLyfFjkiEBbmgrUmZMk0
3q+BZVQBeFey88cBVbrWLPaOMfumufLRNvP5wPcQr/58yffLLpdEmoJemHkYH+Dyrv74CtENpglQ
u50vR0D2pkO8fd3cYj786EK/Pl0uRK66dIQwADi8s5YV1QBPb3YQ3ibZRJNXzOUuKAVW5tq00Xw2
ULIaiboVjOgHLOn3/H7mCeypTAYmpizTsd5HQQU82RARQcfusSt3eUUPjUpVupFt6JLc09xXRRCs
FIKD1pgfi4CM2z9/y7/78MsXjb+AL+GXb7nVQicNBtzmpQie9aB8U7XznFgIVusRUGxnbJEP3P/5
mj/btBjIHq8RQRP4AtgBEBT085ONtXHUCw7YfjW24oD/ooU6LauHP1/l1/EjDY/J3DClAHH/Ptql
B1HWwo9qfJeN7WZCVMiE1dHuTtkO//lSv3mMXAvPAeYzTuHMFT9/ImjV1HrB9yyHgBOnx4faEF/B
jCTrWKenNieNX+tTtgcLszG79umDy//6dpJFRZmH5ZB4WynefaGtPS9xA1y+s8wvKPUudPorrt69
WmG/NxDQl+y1QD44myRy73TNozqP617MlCliJXZ1yDa+l2m8xoL253v7zVP46dbevVwdxAPcGNya
K7yjWXjXnt194tHs/3yZ945zxhRfgUsym2kxPTFf/vwEHI3TeAJbjFQJded27U6W1mNmNc0KArmP
Knwb6dFZjpyWTcA3q1Fhl/7zPfw6rJdEMOppDGybmLVlJv9hRw6IlJJRrxYEfV36rg35Z6ys+oNP
+n7j/P2DEla1QEQoCOrv1iKIU2zP8Q76aeI+hJN732XdY8Fq2xBt/+cP9LthxQuEZmhBpvxy8CGK
y9NrQZPHmqtmP4fuMwAwBF19ZO+GxR4QS3P64Ev83cezlp2dgR8WY/G75+jRCnHgxjW+XfX34dLU
ImD0U2fTpomsL3/+fL97belXOC5cba5ku+9eW9xSswl6vfGJ+8s2uVartZBlvg4nmMlRlSD26OIB
kLF8LlEk6XVlfvA0fztucebyaQmpJc7g3fvR0xTB71g3fuPYZ/T+xikm9XVLCWijpv4r4BaYREYC
6Tsud+xbb+Oh0T74zn97ExSKmf911gH9ff5W6oG1MqMCz4oqny1Lv50M8zwZ3X1lVI9s7SjmOfOq
FnimPA5g5dsHz2GZn37eb0q8zksmCnssWA3vnsOQw3AOWwQm5IjAoBq0Cy/Vy10aJJHfYVBo7ZZE
ojiliYiBRHldoEGQEdEG2r7fdchRiwktNvrYVVBrHMXpNWPEhHXz5xv9dXBSyQMhxI6EmySC4uc3
XJeFS0yYbrBw2Q9xb8ljgsnHlfRT50EbP1hVfp06WUoQqnxnGXHUf/ettKPp0HvMDJ88tOFLmsZ3
wiqtb4P20fb2e4DSz98/LzkX04lUMcX3jPYfZ66EFlaqUnq4Rg2cMKueZysFGlS01ypkXxkHoORC
tNvbOgd4Fpoe1kB93Fd5tsGSm68Kl1JzEqFcKlL3tXPksO9Gyt5VkZvU/9lMGFF00ww8HzvL5Yoy
fLOpuolGIuUyyCufw674IBrp/bMi2IYzPJ+FV5tR9X42HskFAMpZz37PAcoXIpc3YFDFSs52gHy0
+Ghefj/7//165JJw8uQg+T72HeZYMuhVQyWT3fmpTHRxQ1fO+WAEvp+Sl6uQOyIloW0EALvLm/TD
GpPZRK3HiPV8E6L2Zq6iT7MiKt2uIKPqvtcRefTnIf/+1eSCC3kBOaOhWxxAlhv64YKqGiOSJ1ME
sqEbPsM6NNHP1HR2jM9GhkYKnCYwIIKhP7juLwWi5cLsia1lk2h7zI4/X1gkckn6kMrPaow7FauQ
WVr3QedSZRxb62gOlZ+IBOHKt8iRd4UeXzmyuAjYAc1l/mxiL17RT/j3kA2kI+q0MagdMGh0YZMT
9/NtqSLsMJXjs/ZqUINgn+wDDApQVdVUHf781b/PmVmuRYzm9wMQNVNraSL++N2nk9Z3mRYr5kAk
Lc1chOvQqvBSmkTBcUrwZ9fUN85svOHIJXlyatec/CD2lvaW4YFqaPyobveb4SAX0xG3I9lnfc+T
+mE49LW9uH9T5dMn7rYte5E1bPrKR6XwZlrTc9KH8TqMs2j7wXexTHY/TlEQHVgkOQnSyCSOTbyb
DKnZMJ/Dngfvm37LsC9gjKO3khNtUlDwlwkKjKIvTw5px9shSdHX1nndffnzbTj2b24DigblVgEl
7ZdH0me1NYS9NviwB6wvogpeaOBfjTq6gsDtvqZj79zT2BRIqAwvvG3omu+zbN7kphfdaLI5pGic
LvohLfdIgJGs0pdESqSVzam2VYP2cS5vXK2JripiOMihmY2DB27RL/WseBEgjfYlcIDXrprNXYBU
bNdHQAH6hrZ8TW8NtgfmsomE1awd8styLHY1EThrc6rztTMW5kHZySfaU+7RoBRGsc1Qt11ecpM9
jcuEtMXCNB/r0VK3UzYXKzmmw950WnFZo0pdxUNWXuWYyXaRl7s+AK1kw2YUhVxIS+GcpbV9CfOa
qoijN/KkRiN9SN0yETu89Nb8wcbl1znedkh9XhK/maI8+93miSAVaadEtZJP1Isvko7JA77ZYp9D
HRKNpz7YD/+yX6QWRemD4vBSmOCa7+YkbaoBTfTe6IeFdS9C+4Fn+AlQwWvf0vyIx5AjVbtHteSH
k/ZBBeaXHjsXJ+lKdwzCgkBNvT/hQFVAue9kg1+5YfDYG2Bu89gVCKn04HM8mA6KXlUT7p1p6tYB
gPuUaVZyD3rWPYVu6XwbgJVs8kRppy6HMb8C+GyhDoZGP7NtYjZL9Und6tg61h5di3UH+/pWF62+
qyw0RXaLW/PPr9OvswkGQVhZoMIoCIAd+nmCy8Q0ec048jY1YbF2kd9dN14skewoxo4TBQc5qBBp
mos24M+XZiOwjI6fpxTWFZB5iBb4Dxbtn68eGQHuOExrfhAlRbxNkyJFti/zg1lKeqJV5VQvIPFb
XECwgMkWiEWO00nLrwKRF1+UjOOnsKCPMqoYKVcr1PUcIENbzSjITgnmrWfpREQIVcM3uPnGZRLJ
9oSZNbuUo8HJqQ4KgZMqkt6+61HYb7V4Kq9VLV4Kw7jU3czYk+hjQ+kpl5Cb/GH28jeQDyHvXUfe
O/kIT42bu69T6VXrqiyzM/Q9dciCxt1XwqzhlJDnwY7FQzVoV5fYU1tQEXVP07/KbeugeVmzj2Ri
3pe6i4dn0Cx/Zr2FBdFXYJZ1Y5cEpK5mCtOrVVT1QKzAhK05L8cH6jZwde0Uzz5OfeSodQIE0Sup
L/iVtST25kQZXcSIkq+UNvFzUA7lKUhGsCluO8xvWtprb+yzjft2tMSbUDW6Y8TOrNpGS7c46Yzq
RWXoM+Z6VDdp0mdbCUv4oHdafJUFcroxBsApA/GgK601XerkCbGxEUGVb5HZ4wTQrEH3wpUUs/Cr
oiutTVsX9WUTUk3eQuMJ4LQl6iwqjVSHSCdMOwEJEa8DTTMdDNv4mQtnbO9zZNfoAEO9egHTAuW6
zol7MizNuzRiozq3PWLztImLV2nV0UlEEXG+JXAqL3RM8m4wAA2Ou6TsgFFIVhVl3Rf2MgJLZgOD
OMKju0ec4WLPQTc+WWV9xI+X7M24Tr/o4YBcegIVPKUeMTvGGCFJxa452bTG3CQe6SGAVJE6TdJW
h2CYTFbig8ZBpqJr2H0IIN10A+7TldVK7WhkkfiqOqyVbCRQs65mTryhLzvKXLtYTBJlrtlglR0C
WolTw6F4W5KUxEICL5G9O3EB5B1JWe91T3l+kkYaYvOB7CcnsA4yh0dhy7i/1CcnPkZJKPdZ0863
umZipwIDMKDSGbPpiHklvHEdNi0EJXkXoE8CatyIepPUuKgFPf6uavTHxrOKU+xUwi/HKYC+oBvE
pcRoL1WT1psaRudjmnjDFp+2+wpzv97Pha3qtT2nyPXTKX+KcXyzvBbTOdCQhpsmcVzYXjzzOIqg
Xsez6xuEV9BudjReMiO+TUxVHe3S9bCjDp7fBELdwqW2QK5AXTiTGw5NYCBHbkDJXVmdgak1RDdP
PewcYClTdTsey9RwL8uyIY8vlMbG8TrCX+L/z96Z7ratpVn7VuoGaHBz2uSfBlqiJMu2ZHmMnT+E
4+RwnmdefT/0OanYSsr+Uh8K6EIX6kdXdWBLJvf4vms9CzTLoipy21oYuqmcNWNf7k0rqm6YJo+t
rHRaxsjgFe4Um6bSJL76mPQxO1ROJ7MJ3Yk8iFvCq+Rq8D3nYRDRcD2QsIHNnJdJ+ou9Llg0r2Pq
y7tWhTaVJbG9R7xs7aT0MAdiGf5Chlz2TMQDr85Lo4fCjLXNyzvt69ha4dE29l445NzjmjE/F4UT
DKeSNr9bpxVXP+LZmp1nEOfjhrohbgUdgusRgeKpsDQUDyGkDrvwx0slTleOXg+HNtWGa4QY4Tle
43zdUdhfa7AgVooGNzbpHWs5oC87R2htnMVp9NRbAIsWc5rRUlUa/TSxzCsrrdmMispZaaEVHUKu
qIfMJxWaLItA7RbapEyXDebkXd/IyEfkAitnEeEFyBeWiEkoNVt9Z4X46IAC9HeZUq7Iip1uwj4S
e6gR+paPqKibIkLDYo4wqaoqtKovu2ADRT8468jy5UISankPYbb3HhO0LvsMjdWj1lbROQwy62s/
ZNmyKUm20WURblK7J2QRNCamhwpG7rLnQTzkqsF3FEOX7c28PSXZqTsrk3o7pyRedo5drbPCLM8M
yon7ME7sK2Aas1CtLa9boDyfp6oOP1mjMV5lTnCTwQn5Zk3SYO0JzSU1NLEntyGFmt5l0GKn9iC9
OhDAIUU77grSsxZtUc8apCwq5GURRRXqjy6zrymmFGcTZKW1Ndr8MMcTedch8g2JXXQQSWWkiQ2n
WVb5VyH+KQwGjYNSW8S9yRVRZMKlShsNLhglZYHm3Oo2reXLNXwrn24g7V0MGmU3bYtJvBhVYcDE
Vlcu7dLKl1VU3SXIeJZEilmX+C/zb5FQhk/4yQnoauuuX3di8D7pCuEPpJzlGOLrLn+IqI7LpUU2
bL4KBuyYtVPFwaIPGue8kerXqc0RMUE5a2JzwgdXlvEy9sxdHQ3RJ1KAkk3oSeQrCTESqO3CHgq9
032WsRJjy8ZMnheDv04z3cSNN/Ras9ZewGxBpUyPitFlpYtaxobKa05AXvyJ9UZNwCzryRX90fyP
KdPJ1DZlJhY8r/7OGvTxUCgdVREfqwKqxzzF4FjoZwJ2y9rPs/a8s+jJxMVmSmW/GriePPWO1uw7
KLt3nucU03oQSrD3ckP/pqrhl0J28tJvzOorYVWcE1vyde6GnjWF7uw4HAoxcKqJQR3dTZNG9xCb
IDCVKN46EQFCw9gMtxRMJV6cODlnS00eyQ5w0GxWkKezOmUxS/GV+Tdq3J1z36mXOl7xpVP750kV
XVkm/jCnK50LZWCydqgot1QdbX1lYebINyTw0uYues6g5pARD5ZoG1X0jRvQgfw8RJj272U9PY6h
EahrNmkQc201Hy6MjhdESPEpBSXsYAPaK87hpynuIK4c3Hk21WQeQACTLiVNSF8LckDZ5fRaZwk2
8O2ES5nRR+CZ2MOBMLmgWLycgpzWDzZY5sxt3pENAS0vLU8B+53ZfMcdx5X6wEKakE4h71NzPsdU
iXNu6dhC1ai76oUfrtm6o/Ohmc7VNkVcZgFCRUe9NFO13sgZqgeumOyhIDmdwUssoEqOpxT1U6vJ
T5lHzmpAb6pVJEC4UfvDY0ydmiZuFyTs5gqd1ypVWmtNPhXCb0Ac+ET7BytqkUgi3V8MfcEHmnFw
zxOKv6QlLpU4U+U6tsmdKp2S0zX2odjshpWdajUSOdvatnPRqCqD4ZNlpeFZnfisQBXxKDMb4DyX
TJU8zVcYYxGm9qB823rIoDDncikHO96qur4hhYJY8boHqAAupxiICfGjWyYzxEN/2scFpnTsEtiE
R/3QWL3KzBfGle1hzUcxr+bbYYQJ24RBBmmwGA8atsN0XVVFsB/FnA1Gw/CqIjFvM1lC3U9jdMne
1qINIhrrNAAxu0krjqO95dSIsKx06bDQXZkDpjg7Sc2LqA7La2wczoUt0mdyKkfCuShguVZr2RfD
/A8YlSNYBSqgKBR6YhUoBmTcsLZX9RBXp9yBwEl35XAW9INJPcxv7/g95x2za6ZENnPVXjRPfvpE
KIW5RiDWuzmj9qyNR05kMDs2oJYMzsledKG18Kf7uuAd+l6Juz/dw6ATe8VgbEacMZRWy0692hvW
wWx18MBK8+P9s24pRDGYwbgPPCzIJofBrdrH+p3i5eVFQozZdReKcKs3sXrwW6/cdJrKJScnqsVy
hdrD3aFhOrB8CviRk5ZuysoY76weXFbk5BEYbwtZB8rheik7LUc4mmfmbg7Sxo2TSlSOOcnbsIYh
M0lHluf0SMh6d8g4lAvkzkyedhIAVAg0i9dOACPQJzsxXvaASN1I0aEooNnr3RR6DL/Hx56zUMoG
45oX6Awdu8o/RzLxbzolLrYN8Ix87Xu97buULLorDIKc7CJ16vdl4/X7LtcAt2lKQY7b6LFMEeKT
3rZJpFwkEL7Y7idrNl+jM+VhPxToa9zWmNC5mrx6NTWG67qIzKehS//Aa2waaypZOi8df58WqlJJ
qIIUNaqUsUg2PRTSC0pR8MUnPVqLOIuuQ4AIC9wVziPJcdmnlKhXaBd9uMnnPV+QIwYijiigxVSN
LLyNzG23I8dqY7ALbhWUcJeqlTUcsafwtM61jEquWUDhUF6Mq+B+TMSjjQohpjbtTaTY4bKjFzQ2
07givYqgVlItPSA/sbfqQ12ekoSFgXJMiueR4eWqvjTXnq1gceLUSG8f6gKKQG9UDmbq1xvuCMXF
i5imMSqxiqd0nBMBchVlNg4Sq7LFmRc1BZ2xAJQYdW4o0RhT6ylDox2iVCoT6da9yaFOHwJXjbz+
SY39ap1ovBxEiWelM+5p7Yl7YDpfZRb5912vh1/AJ6rrqfXTZ2wyyDsQ8sZLo8mu+6T1z2ozDy4I
pGNtN9DjBsWogxfo0SPDBRA3DmmHw7KYTIgc81dC/o+5BaR4UwlsM3qV4cTpvGWldOVFZ2ubXudM
1zSFcloWcbnKNNmeqVSvN4PpeGdwE5KNrzSFKzLcdqQVMVnnXEzNz/CTs1gh1a64vyi1s6NAjw+W
PD10IhRdT82GVC1MZ6GkH5JDLV3Epd/cklQPewMyak/IVhqUq7hPNhUlkZ2jUqGtdPNMWH2zmfSK
462vtzxFPTe2/YB82NdHa5ETIf7J0OJ+W0DJwZpXJ4zfrDIBT9kkOqUO+12luV1wC7kzOCPgOEf1
HXBgREhM+6ZgP110dsXpbk6FSqJbvw/BNgiVgC1KElQgxhsM4RZBCn7lhraDtZ4acgvZQXTrTE/R
+Cpz2JnKkkSUd1ovVBU8Dg8NMEcr8yVQSy6BJIN6hNTOaTQU7NmjolrIiypu9i3xCPAOhmXn6N2z
T6d+yQn60YETuR8TYvgWCPYOvuFlSyoj8DMsSKgEll84EsGZ1dT9GlOks9KxFk8zApcEhoehira1
FXzLBGbd3pgvcX2uuURcW6thZsFyWnA2VVNsjRZZfO+V022X8cM6gXXLZhDqlsy8VaTSvOKusqy7
uAMpA0OqU0BDqtQdCCuXyjpXETUX+BwCWhWLAIDVphzi/sKOqPhpRo5d1PYil7yD27HSM1eVMUhn
xZI7ocegKMLiQs/icIXwFvdFIMaVPaq0TsJhl2E/YAVMrr3YJr8ghCs0FA3n3WGjWeodL+Gp8aN7
HtT9aManvVFtxsE678FY7Ep2ZGPVVX5RunjxasINB93hiDKNjrlo5Qh1z1CGg55E9ZlAl6xPBO9I
VkoIN4YJBD4ktPFgT9VwZYTlUCyKLlOuDTOGr+BH2p7oye5b6Fi4BUT2CaeDyBdGXPfLGiPe2qlJ
3BiNBkwhbJpNBLbrmfnkEF/Osj8yWM4tU8e5X1AsAgmlbTLCs9HtWQcvsciJEp3+qRP6rT1p5LWn
abE3EfUtUHl9ClMtdImej9F7iek8q+CWFLzN0zDXxJJcbm5mBKFzEtJxwwif+3yoO5+1erpLIHmt
Em7t7KKYHoox+kpxIp79+XfaoLSIMYNuKZPma+tFa1Y7hpzB5ZrypnYwtU4jIMzB3iMN+0q3W3sf
klTriqKNwEU66d5XxHb2b+znqjdsMdIa2R+SkAz3MWf7jmFbBY22I3Y72askR7tNSSBLrz9gt/Px
BnB28NCb76wBh2Km99apZUbGgyQvD64gPnsa5fuOowHqvmb44vRKcZ1HA10Di6uLN4npjBo3/QNL
p1pmDlB+ADbXpwAY071SRt5uTvj7IvNKYKgKMU4ApiDPiQs97OqlX2YKOwVgwvCuochjUcYZPO3Z
nCQbVCIsvEFckPV9pxociKGWuYXaBk/AiMU5icPRleQdnPt9mZ1nKmwQQiNl/c2xwG+BN41oS4xN
c5pFo38pJbRtkz356xBFyg3Ex/gPr0jHi4GwgMc61ePrplGhIEiVipYsadiPvSkgtMmWhn+tuTHF
mpXuBwye3DddvSptpqJWPfhaPd6KLKzAs8TdXT0Z+RVvF+IqbMXg1PM4+PiRGl3Iyk8w7NvFeZZH
XrLivjOQCD1a55iPfe7njYELdehJQgjyCcKHbHd4kEI6aFW7jeBQU3eMkG7Vhr0ecTIhC+wIuo8t
OJfdGBxasqpv0qqrTivskr1rxz7t0hLgCz0B7kfDNR61wVuD/6LQjiHJfPKnkEIFikpnRYYqr6nl
yBCdQ8+BPIElGBYT+9QkeyxPg2k6t6UFbKOE8LicktS4z0bd/6RwtJH5CCUuLrGGUpxTXJuo3ALe
IdsELl+4qI3U7zHaUkaTg3/DGn9NRW+pGlyJaflzNLkB+EiIN4L30io3g17BZ5P21p9ZbraNg0UE
6lIIhknrJJ8bYD1unQ+SJoRCqiaqMjUgTrGYIXlTa6woa58GNBuWQ5hlLg5Tir42c66Mm/vQLrdM
3fYZDCeg7qTHTh0A+yTd5boAjLTwPZhwJaZTUMF9AbTJNHEIKvkmIHh+BdAQlFYXN9uAKrZrssl+
Uz226MZMtbUxmea3cRDOEtOI7rYc9Kwu4GDSO915SLrdxSwA3VKvh1ngaybkqi6vF0aXpsvAyRLQ
BO1wppdILHh0VPoowdY3rQpfkvJVtyt8FgpNhRcet62zUlvQRViIwJaIzJ9BgnbicTojpQ/RqsVg
GuyrkrLWxcuFewTCeQc0QFzout+5Rg2QVsU2fWpHicm229vnYQ3+17ATGDXaerQbalYl2vaNlmvt
jTBEuukMktEpVsN4RQAdbfSO1Hujb4eVpjfFI44Z+ZQB3X+oRFPfU1ezCGcNybJxIy3Iz9NuqL96
dAnOM7pcGMnnoBtOPBcYm4sD5MNok40+6JAMP1CG2ff9hstL4srbdsssIeNPsCSeD3RGb9stPc0o
ADlaucIeZBCoiCHSFM5dFlOTTorLzBPFjcm3uqPn8o3tiUOLlqoSqZ6emE/WfJzufdsiJY6rfqIm
d6KP8rM6B1cRh0AXUm41H3znX3TgTdZ5hCQ6DlriE46+s0GFyev1GPVmHhl3Y4hxKRh0AA9GEePC
RKhVzysOsVlfA52JVNM0OI/S2tgVdoapSUP0yeGo+kAZ8HPfzJQosQWxGlwHhTjqe+rky/qT9MsV
mP91jdKEftSVxwUTVHtggByEOVbWZFS9/wpfXAtHrxCBCx6JuQtJmtpR/1OaEyO6CcvVlIvkzCFd
FXbg0EWuF8jbItKfkKffjeiJl3YVdVwROKibNAwWDaDzQzLBfgBl9UTpId7RiLT3fWjkW1lisJsU
um3ppOXIZ9W5SVUJmgl4Yl2aHX9UiG8XVLQlJ7WCZUD1tWevKvde1qYLQcRTFvTOJp2Q7cFYRT42
ZemzMuIakEmMR4swXPaFKefabVm3lGOCrdpN3WMViwk4SkokQVTjuXPAhHlh+mhjPcAPGgnreWLu
QDukAG5M/vjt/Sf6k/IOYBzSVfqPaBusn5W7zpijGO2RixaKObp9NW4c1XH2VOLjTZJbVINKSwa3
ra2ELDfx11BYKllWJimG73+Tn4QNCCs0zdEQ+dDCkfbRq+34F+J+1XzVjLp1ZWGvo1eh94eXT/kt
r9P/n5EJz8ZzXpA44QfNf/3aNvUGB/C/w/+PSugfO53+u2q/oJh8ZXT6u83Jck5wJbzob3HjCObd
321OUj1RMQwQgoKvf8644p+yvJq9TILEHpYsE2EEfkWWCj7+L5sT/2QIRARoV0i2kSZ60yNb07s2
p3n9e70goH9C7GwTbYjyXP6ksVfsqBmlEkuXTIv0yqQOZXEO8E97E3XmNhV9umXdphhjK/6ZAOxJ
zHMqs2WhTPFtWBfdmRrSSfIrdUVpLEFfMpTispgpf67AkHlW5V64t5RIXmu9nd10dm3na82qvD+H
/79gYP77QijQN7wzCLHZERD1krO5eKq+tF/fDEl+9i/nnSVOEAPO73oWoZgIw/8+JPknB88d2zwq
Xow0BovM9yEpT2Z3nT07FAxrrvX/GJLWicNwBCDB70LYDtvid4bksVDMJqoTTTfacXRiDmK1t8eM
VqPWDJNt5KiYyptwaGvaq/aYA9gBGK4XjtZSiYi9da+KdpdNdjrC84EuCqQhkFuNIG7KxpW3HcPJ
+ARSlvBF+iHNSwbk9CXWvGTjTcqMzB4ye//qmR/+nDmvXb0vTrLXEworo0BYNutHTZ7Iy37xSl+n
qGCtxtzs3aA1xyc6hNpNbJkj9RxnymcCUHUvCB9fgHoJAZunmmtRNycaBLUjmlxjWwG6CxcKa0LO
vVZwR2gVisM+WOqY09ReCns8tI3eP+iVGGF0k5VzoKk3QaTzJrh5SQVjmXLPw0R1CEQm2PRgoQL9
vrKiKLjwtIwu0Tj3UXoqp2CWxhgmMfeZjxQ6x/Ln+VGwm+FD5HkYaC3fvkjRcjZPrHxwoY543GQC
uWgHVUFpiR3s/cd+rKqdPwp/jETyRk9SdVgvXwstQzLkBe7EwbXkiBkgK9SzWoFWxPHKRqniQQFr
s6uXz/zPivNqI9Pe594s8uwprDgy/dj6Xn7i+0pj48mlWysJVOS/6PPp+y+Pr2WfzNAak1anPtt4
5xPw95VGO8GuL9DO4g5m89T4qR+b3+zykKRns84gXv0tj+/PLlk2XjZSTm/67GY7lgLnoxapo50K
lxQK8QlpXr4cGmPg2B9ViHHiwS6R7k9Lp0pKKnhSvakMw9tyCbfPTack+kWdHryeYPaqpJlFka32
niHSimDRBlNPNzAR6YKtNFhD2uuXHYia1ZSpzTPVYOuOoCdqfX01OI+kc9g7HybJNyX0sQh6JVft
AShLviAbyNqRbgvQ2e4gxsHlXfNgNHB6NNUfJbbCm/cn0/HlxOKxzIdaRMKs9vgK3k6mKvHBXXua
cOuuJHoNa4CbkFewMmu9dAc/y7ew3Ss6mWb6p5zwP1Pq1QSZ97N/vIvv5wPgtyqDkFWFGOj/tq0T
krPr11Ns/g1/zjDoEZwhuXuoNhszKz+v8s8JJgzjhP8Xtzx26r94U3/NL009MfHVE1s4b1QWTq0f
88s4wZOG6wJhtGXM7/53dvK3izI+GzG7bDCC4d2c7UFH40gocZYPaK4OsYIeSlUEIoySgg4N7UWZ
ZSBDK4QIr57WL/bft7eg+TOlZs3udw1VqIUw9O3YLWpbZtQ5+8OEwmdNghy02jJNt+9/ypGO+OVj
EA9TUcAqivT0pezwapcXRZT0QGa6Q0Vv8CKIAOoGKGWSCXp0pNBGCmrN38V9vOWIcWNRSv5AePti
nv5xzuAbaCTzcliTiCtBh+lHytvc7lritgkIIhy4O6Wa4az7AraQ6gDupckI2yRVNe71yPnTssMV
FM91mtxJTucK5sK0qvG8nRMWRCP8c8D//hedgtsHT+rImTR/TznHJYOrY5efrzNvX4g6gQa0hJEd
aIkHa2vGGJmZr2wISzFPJ21Cw+VQmV06erkPQfO69KUe0YaAKjCmrxx5g+dMa/R9pFblWeolA4LI
yDlFFovaoEe5QO7gnEnjFKdwGg+9NfYPAokkglFn5DXAsKFfmn22ouGDZfLnQcDQ5vFTEMNLNhvf
3v5pWQoSsNON5GA6sXFWZmJYyskML9QePzR7hrpsjarfG17arwLC5gAsJYP7/kh8u1bPj9cmcoRK
kqXNl/9j6zuc/Z4CRRQf+qzREESYnyKf7jNNCQ6V8tKZfJKzrSr4aPi9PaTzuSYXVrZOqg3Q5+QL
PuPVBGhU2LEWYINDL8cAhpJA1wVjMIDlBd6rps9DsJH0MBykfly7wL0+8jzOqbWvrq7zV+DKzB9u
4ppmF5/vKq/PfJlw8gzQkHMpoxx1jq8YbllO8hoocb+yPZlsxHiDiuWyBmRJegwknJBsOdFqk5uH
ZX4eo/Nd2x3Mr5gExiBMN1pGTEzSiAdk18vGWFRycj64IPy0QM2XegN9EmROrkvqvGi+enAxTq9+
UDTnsgodeTOaaOebkW32/WFxVJbi4fDbZzsgSzj2OZApbz9GG/Lcz6U9XYZRuh2oqG0GwSC16fy2
sYnqoamGJ70wvoQt/LoJMGbaIrt7/1u8jII3ixQnO9OAOjGXKxiq8+h99ccqcRVkXT5pl5nuqXuz
6C5UmgCPXePYh4bKf7UodWTCWjqHbUZq98U0aZS4bSFJeUzLOH80zR3qmT5fIoZx2pVNtMI2MyvC
YGRkdKdBU857iVF9ntpK56D69533F3vJz2ssxREJMQS/EBsZaLG3X9/PgTeRk6NeBuiPKk5mjzU1
4lVEpWdccvnqqDC2TrSLSObcydCQgB6GziMnD5vu2ghibWGMgfhs9la947LrNYtOH/0d2oTpowk5
f5e3j5r7D4dmbu86jhrjaOPTYNOmNVmWl3qUlteaaTabvvRkTd9WrBXFVyoyMeR5NhbDHRxeHmAq
8hE7kM1SS0x5jfs2o1tVpFFzqUABXgd0e7vFyyP9Vxzwim/ZDdGl3xpYoW+JoP8rAaGC2+/fB9fM
H/3ryLd/SuGK/nfmt2GSvKnIzD/x/aKknTi8Epg8ZC2zXs/Eo+8XJf0Ep5AJy8cy2Wde7lDfL0r2
CbsOtRh75qzMHZkfBzluXvw2CrwaM2+u5PzOQe5oNZkXWBoVrFrc1wAd/VTUmNIOwa7lG26uq+Qr
q9hmkMOuxiJ/JiTqix3aV20JdS7Q4uKs7lofUB696FdP7FfT8e2eM38LejnsddZsNQc8crTfGmhg
pd3bhttytj1v7e7MztJvdRTdwlQmWERBLoHqjEtrflFPaf/RFJuX5h9T7M/Plzzl2cIF92yu175e
zaiZFORXgQdNDar5Lu16JOVGXILUNoOBeKqJLE5dERN1HUuqBUKcUjEXUx336z7JCEJL+9Bc+OiR
C5rMJMpa5ZyFUqGGTZKiyN1/2WT7t+XyWvqrQfTTtHPzNMzC5zfTbv6J79NOnKDTUunBcYrgxc5v
9Pu0EycMd5t7lTrXSpHG/6hPmCdMB06UVCleavocab/XJ8wTihq4sQhpp+to4Fj7jUroT/WJmcj7
Yn3nyEBV9RighNQzCppQwBtrUjR2ka0uh8TQSOAkhIBjfas3oEyLAKSHkQBqXAQ+nCFTYFovY8Kj
4F6o9jf0jWdGNxLckzjFASWDtmEyWx3JFVr2h5Yr4M2duEA9hBSlsl3NgUBIHAtTysIwyZnONy4q
u28vIgoQn4qchvYqoLZ3b7VCu8tKmm9tHk+wK4kk8AaUAFhjqmrufGnmiqy8fSEaQij+M7qPqdNi
dkn/412FGgFctbBsOdj8qMC9/ND3Ea6e2Bz/+A+9wdko+WaEc2PgVIPFnE4St+YfI5zaAVoKB5LI
zA3Q2Y2+D3DjhLYT/8Tgxj/O3ed3BvjL+e/1ijo3TVlKwU3DJGMm8hVer6hJTb8yyoPMDbJygIKL
s+k0GrOhXVjjON2m6D+2ehvL9dCjlA78tv9kcVn8luIsfSoUedqiqABpD+yc3N9BIylXVzYoBPND
B7/6xmhqm4DQyrkNI71cyj5KNi3pGe6AoP1z2dbqbd6H7be6MK98X5ZAT3WVGJWsK8+jTgsu69T0
gGeawZJMeakvtBFLFepmvAmpQ0dhwDrx1cK7/AAHpDpwHQyoHg416FWtThZDw86wmEK9uWF3Ai9n
FskfePYc9HnQWeDvZIZ6L7RS/zpFqQRUQzDXFR0AUJV6QUSANgCKxhCs690ix9m6SJoOia7e1fY2
ydEhero/PVgW5kTVTvJdXqrdZy/lUIwtdyD+1wnkGs4svCSCK4Jt7sTa1yTv/E1JwSBq1UPh9eLO
yuriqx5OzT36THAguq+qpxLY03IAHKS5SSGJhYdpvXXQu6A+VibuEtggyOkYWsyPQRw+vxrJv9jt
5wvK26HBwWYetSyA8FPmE9HroZHFE0UD38lc06odNwS1sFXJQPontsjL906ab7rV/8adw5nz8I8X
khvwu83fLtrn8M1Wyb3nx17JSsLZdL7ycyViQWEb/bFX0qgDn+ZoLBmgs9gQvx9R54KiynGMm6jK
sjEXyr4vJfqJZOslkAvfuAaQwf6dpeTnvVKjzknVc+68aWTdHt1/qtHkQomymhwIHcNbFBKCNyjF
Ws0DNqbBfCaFkvDOwGkukjnOjJleJ5sYVQhjK/uWhKaRz9YgbHhTaROSSfnpqbH94KLp++xislQA
U1NeInrSvKC9BIBzoaeOQXFTc54yLwwPeBemayUkTt63YTnv6jFIF6XdEFhS6xgUlyKlCJQq3ZgB
BCm7+8nOrsJYJU5OTWDhDo3/Twzv/ze1xr/x0J4hDh8N7fswe2aHfGmOU1//26b6lj19DbNv9eud
k0rej/EuGLkvtBjqKH+lMvwY73TAgdVx+UK/8XJb+z7e9RO2Rbazv25er4a7dmLa+sumykyYL3K/
M9zZZ4+WR21G+nBsZRs2DK78b5dHz1EqW+Fm4Ypuzv+FcM8omxXVUNQdQiJR7sfanRHr+n00OhnM
vL62D12T1HdqU4L+1FLYJbnmrQ2zKqONRqnugS0IgDpmnYsiHBuEkYrm39pWarlpr7c3IzaycdUi
EziNau3i1Vv5xXr/k7pw7sIhH9Ao63HoFcf4pdABaWJAcHDJ4QFzTV/uQKkMKlWkB0SV1lQs6lre
1k5juHTYk51e1cZVC0p8MyV4R2rAzgRiikOUGP1ZQtjKsg3ID7B85NpTPZJLUH0ELTy+EfKdDep4
DASEOAbL3Nu3YFdCBS6Pn3rU05Ry9ATmv0/v+ynrlrgPc4zPiO3ff1BHZWeWYD6USrpOawfUsZjP
ba93Rl6SQzw1QYNOF2l3cTTeF3gRF9Q1MU5J4xJxjUUIJT12cCThumiJ9PvgK8wf8WZz5itwakNn
xiCcm/tvv4Isi37EWRa5hNPKlaUTYzMaIsPGDo8kMQO5QwEI8WKwJrL3IqK7Rm1YOiN5uxYy8/Mg
FDqw4fiZmF3yH/BzffCQjtoOLw+JZgNdTNjqJHseU68mmSlkwkkeEvLpbtd2GJLJ5+4aQRkM41SV
46i+tOpwOanDmZZaOM2+coZbREo624ndUdsofrpJ+J9Ta7u6JOrReRypSyrGp2Kg6lgr69C5qcia
ev/p/uLh0i6bW1hy5mEef/USlklGiEjk1kqOjRSTgZuDrVs68dQvOmX6bUoVnHSKhjO9z9TomB33
EGyzM5yWgFYqGsq47u3kXB2LaJN3dLBJ7vB2Wqt/AWQniXTALm/HOO9kT95ELVplYXOXRO/fJR90
jn5+DHwrKk4gfaHj83/fjrEW53yitnwrpxpIaTACbZkXwDxYY3MXsFb9T+yV/yeOgu/fKfF3NmEd
/O0+rPww+1X7mabFj13SOGGMzkc7XdUpib0uXHKJnAVjEi3Hn5XLH6dC+4QSNYx+DOMsmm/kjfaJ
DurPQGjG6ZB99Le2yeMxBCoAHRmb9UyXhUDNwfT1UjlO+I8xyjtubVTF0iCsYpnNNKCJ4O7xj/en
7TweX6+J82fRLQANRr8TgO3Rjkxu3ZR0deTNdHXg4j5BQSTmFSsnqO/f/6SjztdcIOaj4B5xGjco
Mh2DpIYpA+4e8mdNfUCepXPe2fdZOvSuGI14nVJ64WLabeFC04zri4dRDi6ytEMQ+vnnFAClf62g
4V+ZCoFDHoGd3ggVlFhOrEt6ugqiP6cWdyNSuX6xtx9vk/P3Rd9NNQuVKZd9TlmvX0NkV6nZ98Jx
21HHQluXKKB7bC6yn+SiEN6Iz0QzVu8/pZeOx5sXgoSWEQbT2QTi/xPxPOFIn7Rj6rgFSAmYFPmV
X8Jx0pzkCufWDnBARuJPn++IhyLuXBcrY7ScXcc9IEPc55ZF5IZUtgOjiQHz6EsdPAXV213R3Q8K
Nd0QE9KSuh13iUmSD0Ta+NL2CV01oU+QZ3vTV9YVGdDg/wxFX4zBhFHJImjGJJwoNtXA9VJaRqLw
6CZVTu2mfkFCb5F8qisF/0kXfnDGerkEHT0SgIy8iD8LPsdHB0oCGEeJgnEDux1cyFPmUh/jr1mC
1TNEVA4ZwH8AlGQtUTJdqJ5zliBXAaTlW5v3386L8eKnr8I8wUbCV4KG/HZMjHksjbSDsKw6IfL8
Pq1dWlMjykWbHbfEXpMkqrMKcZAFwsCe0zTL0aiWvVl+6jur+uBI89NKQVMBycj3r3PcW3AMqCJx
R4iK8+JC10sftGnlLHVSX3u0YO//9cend3tuYRjcAYgDmIUDR+enmXhj6J1j07AGquX0DXFPhdV9
MANe9GvHzxjKISvzDChmFXz7jFOjGBMBq8lVEg+W5gBOfBiSpQzbXTqLVHzCl8fB1s9wYVJUFhiZ
JOlo0wLHgnlaWygYglzWGzKlrgtdgz+TdPBi5FeddhBsTkK4hbebelA4CgG6pGDAtsvDDd5eTIlj
rYAQ2ZPn1i3LwLmrTHGJbwwampWULneXApNqEC2csMA90Uc0TdJmL0bXFmG7Lf00Rb0CN400qQ3g
vHSFMo94r8R7UlQsoVn/6PtqeQEcAv4HGaY2dn8ktCwpcXjXhSTf2FYpcG7X05LPId8ps9FldFn+
wXP+5VjmIkaZCrArlZGjpT8YkrK34sTBq0J46TgsiWkFTZOZOexc5RZ+AvAllbBuzr7KQvqwoTTE
QmR/dPzYB8fHeTH96aVLnAEWp1+CLo/2POkUbWN7nu1Sy8eKVlPMT1X85Oqz0y+AIJBuBBbugwH9
yw9F6DVna6BMOv5QSA4piwQfmvmHrmkcEnG7ZmFU5W4KK7mg2UVFM3p8fxb9cjmjhWAzgShkcyl6
O76znlJVV0Zs72a7rSlNYcse4k3HM807zJNK3X5GNK4sOqJJRzUOsdCZp3atBB/8+XPr9qeHjmqd
kxC1Apq1R6uZ1xA5UbS+gxGih7uckjPtqZDqA9kT614SVzgR/Lgs/aE68yqUYmXd2CuN6NWCU8mZ
bblKTqrogCP+9P2HZP60+bLWMC6h888XIVjAbx9SHCa+j1Lddp30UZdlcpmM+zHGutdba+pzZIHA
ddkAHtpCyJosb9yR9cJqYYbtKkpNsu7wiFLk6xajVlWLvHBm3y/J8XWQLv+HvfNochtZ1/RfmeXM
AjfgzRaGZBmVkSFbvUFIrW547/Hr58lS950iWKd4dCPuYmJmo4gTraMEE4nML9/vNan2MVHbzou7
1EHHu/KvoXrHoMf0kF674Zh+aGjZ4lUofZ2TxY8c1Ptm9s2UR3LjFlbHnN9nU3pwJlIyNAkTyaHC
0qqXYNdORFQbbGtuvOICVSnrvRU9NlY5e1JRqG5J7B/W64M/FVLqwcfzInwJfJPMZz9ZcStRmhx4
TX98f0LfOiksmvViV6XMczabKsBeXQ6hZfskMIy+NuC9RqoKXiBfEhUjxZfB/jv4Ev/XtnBpor56
Axc93E/fzrVVL3/9n/YW5AjKEpVGlfM3qPafoDT/SVw7/ul7CZXLPyAdWaxoQbm3IBUAQRFZOP+A
0vwnJBXg1booGrnw/wpK92KmfL4X89XhswWwBVwCCf7821PSmmDw0Fb9tXek/ZJZB62hTWsP01/q
Ch9t+oxYv+Mrmv7oInyClUS+4YL/oJWF7VdrixvQqH6gyt3hBKt/MPqfO+j/X16v2qGqxZt/Bx8W
nY9g6HqSiIfuDA0W/8d/FhoEHR2+IbsogAxQHwfgP2iw9h9Qb+AdUz+Cw3IHfr3QcOMXm+vLokIC
8XqhQehhnQG4oJBgn/2VhaZebkriYsVmCFJts6xZ0a9vWEUCCpniOetjTWV5ixV6+vwtmiNsHJxh
9DoSIpPbRWuTE/ske7dkflJJz1R1LoBpOhdeM+m/KRNM2nC1vkc5yBfx4k+4hbn9UGFLYFWf1FCT
92R7PVciejXFHurX97r/FwAYYfn/r9fjLkmT16tQ/O2/F6FiQfiixgBmYCH9XH4sO9goZBZARRad
B1Gb/r3NSUIqaip07JCYo8GBDvafy09Slf9A5IfKj4w9xMtsUb+y/raVmAUOISBEmIfIBwQP+Xz9
Ndin9Iba6cdFa5bbSJq63+jdS9/LrjUeY61cHzOzIAHOsocHKRm1m2yOZ29q1Pxp6Sfg41dT9gbg
sCWsiechXQEjOcj5VIfbilxKoziSJ8ki2yzVbnq96t2OlgAKcGxluHj1riRVJZQa1Q5yKiQEdzXG
TH1WXKkWNjc98SDg5JwlQF0wg7ZCgXBVtZBPUDmGZZsHcRSTwEqc7eH936tuijyGodNArY/IAk0x
B9j5/OPAJIW9OoZHKcxxwDM0TPMKefXwI8bGKuzt/Wz2d7rqrB4WO9OfuGCBPoSGdYM/auphkJDv
CqUZ9nMRlb5ZrtGNTUV2KJGV7/suyYEqxhlvfmneZXWj77jOdF+Kvi5KTFvxddJx+MEkTr2mcxDH
9OvK+uWXgamhIxEaEgrZ819mLL1ajHQjjlJZ3tWD5BtJ+1ApyX1TGm5rlQdoArBFDB9fDK6ZCYAG
9hwDzNa5OcAYCXQ53Kla46qlhSSi2qUpAcfV+Kkn6RDX6b2kAuJIV0JIL187khzUU4DRQpsh9Nuv
92M1jCpt6nv7GJOQeJDsDPe3uumugChvjgLGykkCiYbO2fkoxRxWpp2UNs5Sg+FZpGe5S2fNu/cX
1/ZyI14BNAwNrRziIBRhm2EiraliNVfjE1T55HlQcjPag6uOKCvgmz3ThmvknWanyRGG5FD5jjq1
H2JbbrFxhVTcBBggT2vQ5E00uPVq4kVZOMuaXnnON2YDDhEZAkhNhRXM5hsgRiDvNKsIjyk2a4Ej
9XTql864srW89amxDhEhCoUv2TTiMV5x2ifcrHE2kMIjjSflMFZJfddgveDJpdF7KRiohx1vh5da
3e3XcrbRHjfqJ/xzSH9QuQJJpSF7Uxsnu6UqfySw2w/4DK9PaY/bixmTsL4Mpnbv1PSXhhXDf4pI
ZYfsr/QrlCzPxbLSsCLn4Ro4+Ob8UUSo9BWpWbfzV5KFrA4r84fx+3QLoULxzHb5zgmU7Yk0FDez
fNwNc625aZO1H0oLoh+W9fpHCZuN20GOJJzSsmt7uTg6XtXQFg0ESiTkLZQ37KGCd/J6vg0CWuwB
k7VTpOrR3ZwoMeWLrN3ZIRIO3Noqj22t/dAV3eC/v/A3RdXPkWHBWQT2oJbXNyOTdjGYCezHE5Dk
PXIT85MlpWj3QglLS7P7Wf78uyD5y2gmdSDUFcSvF04MxlTRrIdzdnIwNcWE31r9AbtTL8Stj7Ku
nl2c5LUrB4fAJTaTKzQOQp1F7aBuc1GFwsEmOto+hpSWD3FSW/QTdHyS9LL6zYodC3+48qQNK7YP
4zRe+WIv9nYIDOwnNAWIqYUAv8HNUpjSXZ/U7F/RCBJt5r/HOJV6+ZJda5oLuu7FD+UqSJ9etFZp
fJ+vokb4t+RG4hyxohxWN246cx+hE/w+NkN8aLTp3pps66BMzXfbWZfncMBFu50N3P+tv0a5aHwu
i9WTlqi/kxOwHqRG/0pdZe0w1BlARjAeXKB473I9+yvTneQBq7kGZyncA1NUkgiOwvbOGLTTKi9y
UDvg28tCz4MOqoVzVIU5jN3Wd6sih4GK/aFuDU94tbU3VSFhoFQleNJWhuP1stHfVO0U7QhVJ0q4
TTtP0VfNtxQ8Bt5f/2/MGbQGunCorWlGv8Cer3a6zjJmbaTVfURw4+zUMW+CogghtzfFeruaNrB9
UVyzsXljRQKKQ7uWNc4cLvXnLyo1CGjQatIANK0y7+fR1PARKSUSYcr5ploWw4vWBn9P27Aew2Ya
rnwQbyxJm62GEor7Otq+zVnXG/Ki9XnGOok1GRa02j/VWvSskKR+pTLc8jjEBw+DlgIBcJ4/X8CD
V9PbJllqOkvsHE2CYZ7sQR58LdFkvzO7ylVJadplVjt5k71oHq0JvO5xubiSsXZZKPMQEHy5oCJv
4nq7KVTmopsmyaikI6agut9ibHtf1Eqzz8hJRmOltbfqmmv36pIsh2gG2B1iTM86IM0rurg3Nlte
Or1NDnBhB7B570k26rNR1dYRv/F8r1Oauk5aVeRgGB/7lcS+X17bNCKFzp1VBtdiUyyky4TTe6nZ
x5ZQVbfWynCX2pV8L2HYus/TRX0gy+DH+2NeHLDCnoJbGIeZzEa0raMmTF5XnUv2saMXECxJ+a1F
3H/l0No2I1hWqoBtVc5MJCq0tM4/oN4a8crqp+RUSTWk4bVBYJhpy800mebH0IIDpWjOfBsVDecZ
2QP7WFGl2zrB2bNoMADEqKC+ttTFKjo/ZjhCsYAQ6bbwvQVB9PUZnssl6tSqo7QYyjIwUc7dp+O0
+koW5rRIFnkfaxpk5qRJ/Caxp9tuUqY9yevLldf+xnqny8chALWAeoJb4vmTVNieFVFVJSdk4mQK
53F/cKp6fOTaGv4OP2YMktkq9xXxUQcjJu+8HHG3bMq437+/GC7LGsG6QbiFdQ6LYku6SWf6KHPY
JCcDx2oILX2mfG6UiKtwl8dzJXweSiJGiig+9fZQaVeqDfVyn6Vd4cCXRTomLsubZaLPVRONzjie
wqxZYdaoWjChGfVsvWs8qtPpMEnheGqSHCu3bCWFLHSaT7ZS2qc01Of7gcb279Au6sdMV6NPwyKP
rt3n7W23chaORAw8Ybze+aVJy2swQ8sdl7k9NLm6elmBRWjq4MBTour0UwLAfOSp5pXz63JL0QUm
h25N5PA52y9BqfJ4qRS5ODVVOPt1S0YBQUmmXzXOuO9mGGnvv9LL75uLNYWq0AVxCb+4qpIb2dVW
zCslU9Fty7Xba1KsXzmhLq9jiOCAFBy+b3Gz3OZimk1e5nSTqtNiLjZ8BAP6mqNSI8A+1IgN8pt1
HgKcnqVHaBcw/ZPux5So8h9plic3dl/kOxqhyZE2Xnjl2cTXc/6dc0MHjmcT5/ZzUWVVRS71iIqy
k5pEGFVHVYZ/fqU9y7VUX5nsy+9Hp/8iXCyEhyIa3fMPudWGekaIhKvxUpZPU1vV34clbVy7qKd9
3NnJs6L2Awy91bq2w17uZrrwZNPxisZCg/Th86En6C7dirzjlJiW+iky2CA0a5YCuTcXlQyH6jtx
rJpH5Vj96EPEWJYtYdvbKcovL3BxWSM3APUO6rUtjaCZDGRYulGeJLw2PIK0SDeDHGeVTu12cl1e
mfJLLEaEy0LkR/YjsMYt3dVQizwt1aI8Jdo6n+h5pvuukPu7XutwdbCt8blRJj70Aje4WE3BVuai
IVyjUe+tOV8Pcmhws4m5HZdxId0SM0Flk044wudJ9KGz1cFLTNPAYc5e/LTAitxZhvlOM+v2uW6m
a6Hvl/UtuzhTBwzv0J7Z3uSjKscNtujiUzdP+ecutdqdrGObODatsx/VriWlKbWvVVyisjj/RkAN
4KVqzCN/OpvKo6hsO4nDPD1xWGYYaSvWbRWO8j41frfN761MiDP9zOUOz/fxIS2t5sqiudyl8AwB
JISa94L9blZv16vy5KRFfuJ87H0dNRLZOvV4Za1c7gSMAn2TxQnPz9renemAW6vZWNlJhxgHLjeP
d1laW3tsEf7ukf7Li/ObQ1G54kkHYxZi/vnn2MamNQsP71NeEbzTWaQlaKn2JTVMK3h/g3+jtsJb
E80nRDYae5i/nA/lJJKJy2dWnCbUYjvifaKdNODcbU3aBMlBMlFWDr9JVo3RdL/0T0MGo0kZpjho
cQINnNKZrlyhL98mzR4AA9qMKKIvDF0TVG6tnhY8UdjhnwqGB9NAunZRv/xSBInAxCnSQYKNsPn8
d1tKqCw1XpCn0a6T+9EaTa+2Z2K9q7g4wJ0yfGnWpysL9eK9YkJE3wLyNi0tAM7NoC2Lijw9eznh
RvDnYLTxjlgfNZijrv945b1efJMMhZkPRTNaD2w5xGHz6iomy7Twya1YT0ORk46FjiIATQX+xmud
lJAIWsPaS16szcN9OeCrN0z6NU+hizeJOoSdnI8Stwwk/5tnUEVdaoe6eposiPWlNc5E/6S/aJQn
pJb4DfM7sRJUVNoj578UGAiPdkmrT6PaJgSXKMa9PC+Tj6xr3UWpHR56eI9XvpvzQowKk0YT84rU
VODH+ICcD5op+tQOttN9iQzzXhnS525KJ7eIFWQ7xV/vv8uNMubnYLDdFKRlvFCe+3ywRV/6Qqmj
4Qsm4K1IezIImzDbbI9kx/L6yln2OZosv8FQK3BaRX+MMM4IMou0Xg6Z8Y7giUjknyCCLnsycOKx
22dF33qFnWRBOyzjR8XKHY+7U7q3y8XeN0aHuXvXzVfOCv18XfJboOzovCrBbkAe62z2m4RPTlrD
dTgutVTcFlImBRFr5EOYN4VrN4kaOMtEbpPUFEEVgZLAB+sOY0JLRDdy69hbahLIul4HpZ2OgY2V
K8V3mR2JJi33QzO1Dyxp+zafDTvouyn7JFHABpjQWz4p662bWol0Rw/jrzl15j05XtpJTS1oroTe
/WE7eDu5/dxUAF1WdqvrfXhnRy15GLGhBEku17u5mSzfVMAV33/N51/Lz5mBgyOWlqiCt3YneT9h
Rmtbw3HqYPalZq+59cRQ74+yqbXFMFR5LFru03DIIaufLyaUfsh89VAmQJLwmaaEJ41pKA4UYzX+
ti7Z6BYrSVFNKxmHMLHJkegX+I9znrgq9w8y3YmIaAezRyFk1Vee7nIO0P/QdWVd8N2CmZ0/nB1K
7VKYEw/nEHyrK7Pi0fByrny8mxz3n3NAyxmKLu0f6t7NPlymmGglgyEf7Ska/IU9zNdHsm2GXM8f
aVXzW5UwtgNNI16IeWl+l1WiSVZpEVogmYA0YzC9sLaV3B2M7IE2w3RlJs4vs+IRgc8ExIDCHRhb
WDy83r/1OBnlxJYUIkQNA7tRxfYI/sN9RzFG4gTK+RA2RrwfpOiH3fGZvL9Kzg+qn6NTTNEYo/Et
ek/no9dhRXqhGalHAunICrPm3k0iMMoiXvsrL+NiJwWvomZFMisoJ1x7zocKSQ1vSZ7Vjlwmip0+
KMR2V3npaTV2cwVl+ZWJ3TT2X34bV2iKOI0/hcT3fECNru/MSa8B0Yf610VEDsutVj86SkcMJyiC
ny7FKhr7xGChCvfUtgiJg8qypyxr5yslwVs/H0wBNj/uGhYH5fnTxHJGOhNTc0wmeMoA4AZCBxxy
NWy1yJREpP7Lb5YVD/xt0VPksiC+wFd1gVr2bZQ1JHCwwYd31IWsoYocaATSxbWZFl/r/7kX/Jxp
0WmFoUksANDz+VhGONjFOLCGh66yHleAYX+cpGdzisxg1SfrIZZr+SRbqbXTcoKlG6dVPW6pC0BN
+1mteAvpd23f4QwYSIZCKAbe+1cOpDefkW8MR0foHtBOzp/RzIu4XkNdOU6jqn/UicL5MHWVMAIa
op1Nr3dXpJXlV+OaPr3/JsRMX8wOaiCYUvBr6RidjyxxY4p0EsPY61R1N2XqtGvJPbr55VEAMGTB
7IS2Bzh8PophrWTfJZJ+JD5ccVMbALWL8+zKq37jt7B8BVlDWGnTYDsfxZrj1MGpxTh2YJWBXpWf
W328hgO/sSmhRRIyIQ30CxTsfBBFaivFnhbjqJgxqSmyFB3QOJR3Jvabz78+a8hsEHFAxqVa37yb
JYMSpK0M1ZdxSEY3rUoix4YrJ/4baw/MlvfC6qNZue1UcPUiaqad9WNCobNfI8vaF1VqPE/LlN0t
hLrek8Sb7RFtyFfe109J7Wb1oSOzqcqFSOTi3pdWJjnOmqkflWF24kAOSXmGHN1H30igpNiKOVQ0
T8IW9C5JxvRL20v2R5Cr5pZATvsPSmJUQ7npnJQ4ItJuHRVEDGUnPUeaUT/2dU6Gm1Rau16X6amn
jZWEHjFv6/diwVHRkw05+7b2S6kE5pIUtod7MLgA3dqaoAw12mnNmHIITAqairS222+KoQFBSglR
zOVokzxqkUDJHsR1dBnCmijxtZ5JfGx74w/Cv6zvTjO2mtutJKu5kdEv2n0cJyphV0CZKBUGJBqK
1ZnNXYvtSO4ldit/Q8Ji/ZD0nlDveZ2nA1aDUu9lStUQCBBn3adF75NPmj7UOj28KnwKte5DXGVV
7vXaUso3ba9bfwjvI7dO6m4KKBjJiEnXCMg4VRCIkB5VpXeOkU2OGzrJuHpmqfT3WRMSOId4JGm9
WS6tr8vEsiRgVrVxrUsUyD+LRq0cIshbgy6ftc5vKi1/aKjE9jUUfQsCvr72ZKwZ7anPbDCohg44
EcQNTl2eMYflt7WAHYT5gxTdlJMqEjwJlfyBigawi7KOzbcrTUJZF6gcOSrr1huKac7cykGyDpBV
tZyQaywnB1Uewk8j05/DfS/HY0S48V/OkEuHREurR3FFuWFXVYqbMSrbH1pY2JFLVhRBirNE+Kfb
meHwRc3TufS5l/Rf6madsn2v9MNv9mwbB4LODcU1tNYiKi1f77UZjV1Q11ZPbValY+qufZlRtidL
/NDAi28wlTfIdq31cL3Rx7WmHa2Xy1Nb9HtrmXX1sAgDAVcfQo1At7ldfhsJQ7I8uYiUW1IOK5IU
K6OHlJBGKIlyNWy+qqxH7shK77hroRj47UhCiljAhPlrqhDv+EqSEydH9KB2sus2+xjG6+q4LfmT
9z2WM5k/LqmV+bo5249qX4cetNv4N6UotN6d7dHcRX2ZDh7wdUfK77pWf72/k53jHC9nMCc9VAC6
ZzicvrAIXp330joS42wJGh1ny5e5WqC3YR4i4evI4neJDoiCodST3fvDvlFiG3TawfLpkNG/297K
c6ur5zg0wqNpT8aHJgmbE6nuauaORvtX0+KeH1ZDGkQ08vx6Gsg3zPXwEBWq/mwbSRmodg0JoeHu
xydp32aVllw5GbczQy+RXdyicwm7mIfcHCdDG6paVWb9MTPG5CGLujywx9Ty9LWLUKbrykfKkWuA
81uDGhzIwAfgiKB752eYTF1myySrUe1aqZfC6PeqSF0DOQ4W0srH8sf772FbXoofCSpIj1K8BBQe
5+ONtToss4QxS7g2+9bmZj8TggfvSWkPUIGuHGgbxwvcuUWlwVFG/w/YE2DxfLhGL81FG40RvwjC
0HVzJR0NNutjXCXjIeVkgLfdFYHmJK3fF2l4iLnjkaukqV5ap43f07r2LKICAx68CUpajZ5UFWkQ
J2n3wQktpHzDslw5Dd94KZAWRPXy0lTb0hb0vOuc2EimY6Yu5m7EC/FJiVWFj71UDmozhEE8Eav7
y28Gyz1NiJhoI8OBPp8qkJcp75tyOjpN2xwWW5IOIww/F9bp5Kc9oZO/PJ7gENocPrBfUKKfj4eC
rO+0uJuPUWR+TFK1oQcaGV5WO7eRvrRXRhNP/7q8YCHYyOEBoMQtnive+WhFv8YTCNV8RPc7BHEc
R57pYPvwy7+J3wOYRPUO+PcCNr3a3EYNWnY2N/Ox7BuyCIyluO0n8yPHQX/HFf3ax/vGxyTcnYQy
h1eGIeL5j6Jck60oUecj/muFB89kDgxI0DcE/f4AeKqufE1vzCEgGXwaqjSAvy17sZpHouDXcjlO
th7voChXu8qKlC+/PIecDmRiM5GKaKCf/yiyB0ltLwyi1XvjG/LyJ0cd/4yW+U9rHssrd/2X/tNm
WUDt1diO6CoLY5zzwaLYtuYazsixsJbBV7OUEGBLWoMx7fQ9St34MFFxuZI9JjfjmIRuWGqzb8Vl
5HV5gjepbMR+SY3w/hxsbxYAbg67FVAiTj+clBtMzElyqS0XZThK0TjuajvV/F6S7YNcceS/P9QF
/CDGEoJauFI/LcTOp4CWnJGQjDscB0pwtIWL9LnB//1+qs060LoKqoI2wwB1xsjDVGi5nfWuJt2n
zm96KvH9f+Vx2BdA6mkD0QM9f5xcqSAo6vEIHiA1N6vK0QtBY3ooYn3GBADsCYsADeo9TD01nHGK
HdbGH5SyOyRDOV2hTF1A3S+zg+hIrHhRPGx2qXqsisjqJeBh+NV3RO8uPjmomutAQ/BNdU1cPS7K
PRGGNr7OyfgwJ6Gzb+yUWnaZZA+XzsDCtHbv0MH1bClTH7s1twOjNqSHoSvz2zVXCxLAwdMg/s3+
gNGf22MCc4UgJB70fKXjqguuICTUeG5Zm4N3cIqRxOZoPKo5WvuqcrSHTOeKRUQ5cdSxExLVOLV3
xE4e33+j2luLGVmG2Kc4W8ADz9+ojMifE7rCiw1nbJ973foZUirl8WzJn7RRaItb3djhOrDsO3XO
9hhKfE3SUH0e1ro+VUZqBURJ6Z4eyckeLBjNe6YYAQ5zrWdrkoQWwWHlGnrnD22s78yGOPPKNAp3
deLqi50PtlvwsdF1SlpXidvhToFx6GpWvAa1qU9e3y75k6Sq3b7pluVKXXe5beoQslQa+vS/iKHb
MLMygo4dhYzRo2Ev6W7VCHouMc648n4vZ1lnwwAgFUIFaqzNKEtbyVORmOsxMqrBIwzAInnXKW+a
fpKubBlv/CDcsmFE0MYTJfxmd5JN+AVGL8vHAR7nvlvHZkeGenjlLH3rBxlUw4Kszfa8VZ5HNGW5
iWfKEcKL7Rqonty1dp7IEhqC91fo5TEKPxr2LXks1CHUpucLNNOslv5HA/o+Kgc5UxrPVIrnejFu
TcC/K5N3+R3S2sbim569A8B3sbWD7Cpt2GnHzMwsV4oW2SsWs/0gK+B7YZ/Kh6WSq1Mur9cwljd+
JnQ8ONTQI2msbyd0ldqBO3ysHZ0pwuQt0r8RWyz/kBJn8LGFvebl/cb7oyiBaEynFeDe3hQnnV7a
fR0t2lEuZMWX28TaJzZhNKpkDl/ef4GsiIvdDSNoyiDAI1JoaaOfv0LFnKN2SUPrGNvRXYd83A6S
to/u+wqwCj2Ibn2e077LPD2T7E9VD2vEn5Qxs711MstbRw3hlBNW1XgDRjK9yx3IwD6tsPHncOaK
BGM7kdOvwLXRl9ZCoHHodKVVfE3n/uqlTl2DjRdF6jatTSo12dix5mFFPJmgFOWUBrpEWcEhqmuL
a2NodmtNmfUR+iNnl1o7bken8diTRO4vS1SB9lKqQkmXDnVnVR+tsOgHxAmxgVSlGT/WE7mnXjQx
8a4KLtX55hqrv5mVos031rwov8V683Ey5gy7DrUn7WospPxrqmMSsbeRGvRuxFGa+1W3wKGvE54t
mjvpBjdjrXXjvE98q7a4Dg9y/2ykUPHBXJZRPWDLnn0eKNR/0I6Wnqa5WAfPturwy7JkjsP9XR5j
r4GwdSuTB1zgWzuGlMJyYblG28LJbyH3kxAMpqVw5OS97jaVU9NlSIwBKCUDcvUyc5qfl0YGmDPW
pBYYTpTdDcSGQGessq/KsEjf2R0A4JCB1eynuXlQspV9X61N/DeMKsMu3lHT4nf4QWAxAvc0vGpZ
pa8lFNDPbaNniNrMRC3dnJMTRlC7dl+AbyeY71CnPsnyHN31UpTv2yXqP3Wyvf6uWNLU7jsyqmsm
SW8B3fRpNfc2VE/8EeCjzIHZIcv8Uq5JEz4ak7OGLvBN/CClo5leudS8sZegnRHembCd6BdsaiUF
7LlGQbMey6TzesusD2WW2bseq5ndwnfm0rhSfEtOrxRplwcA9iN0CUCkqRm5yZ9/bU1iVPkcS86x
wU3jgOuHSY14VRtxuV8JuSvAq+iICgH3+Si1vpJrX/XSkfKsv8XHrNurUyV5ttHEQWHo1yrhyw2L
8dCSIvMUF7htluJUEdCc2KN0rG14y2GV4GXYaQ8dIsPdtf3qYrtiKNpdCJ4ccRSIn/7qnqjg4N7O
rSURO29h1egoa6CAaPoy7rhwZwmpj1In+pj2Sf/Y6335V1RHhe8Yk+anZi1dk6Wdsy0FSiIex3JE
1BD91W3nh07fQJmgSsd2NRe/j5vkqWvD5RZNACaMWtjs+PQx2dYjwmbNGpCT1e31a3INE3hrYUH8
5BTmlknfZlPEKKWUJZEaRadJkjJ/0FeAynD4O8f232SzvfxczmAuPcITmWuzWAivZh+Uuk0mqzeP
ahyj79HyOOgWVd2bdT8f3n/Tb/wgk5wC0iyE8uJC8Bca5iJV4eAc03zQb9QI79U6hnT+/igbncvL
LzIFjCIs+OhuCu36619UOFNmjxmKHl2NQ1ceku5uLopuxxa8BKpD48IsYzVYo0lxCYM3fDNepCvt
ww3v/+Uh4NKQRQQZnIpta5mXNm2WaVEbn0LcmPp9Z5XhPbecpdgVJJhHkBfEMamGBTk5zlB/WRHS
1rd8BfYX1ZGQiLw/KWITOr/wCKELshME+qrQVp3PSZM1coS5FaJGq11VD31V1OzUtTYqP5bCRAvq
fOjJMCUqJPrloWnScZbbQIncfLbS+Ei157lk3zxKijn4CT0rD6q643VZ8TXrtD/nSpeC93+tQEXO
fy1GA/i8ITOEsIyQ+PzXptIgm6tQpzfzov2ZQwUWyoauOcZ6LsFgCJtRo4Xg9JVnGomaeVUJS+xK
bXu52pEvw12E+QqBEcLk+UOY1eAkSa8iD5b12Nf7tLvVJdQH7//UN0Cb82E2CNFqQjxJC4ZpnJpO
lUkKh8XWcWc1qvJkSUX+SKxo+4Vg3DZQx371ubFY2AUm8UPdmgj/hqV5XJrUvnIF23BXxRfATsrR
SNNZ5bzavoShC5V1SGTpiENTteOv5R+IL3Wg4cX1fW6uDia9SYnjYdF6pBlhEyet8++S2sxokdPU
V6IpunL5fGuygL3FPgfLU6Ynfv5O2sYJ12ichcRFm/YZkpQgFHWulC+p1y0jLZdSGfe9Pf0Jg9h5
rPXJ9KkT2fNnXfN0m4yF3rGnX94Yub+9dIE4cx02r/PHqsJINekw0QYatckFLi38Ginela/iBd/f
fBbcHEWxwsUAkslmE4gL1I1zgt1jIhXpZ6lZpb/URK2XIGmUXIYjr6REZPact4O2lm4alsNek1PS
lfDrSx1X1TvnyaHd+yzBFrH8riZdSElnOQn6cLauoE1vPS5GA0wM+hbQ6q0hrxKHlllmdnrCMtJ+
WFfac7jORA/s7jgprBBkNEvqPnZxmNwaCwVDvIzFrS5bmZuZercjm6LeyyYaZmNoU8/BF3BwZ4gK
Vz70t1YVmDOuH3TT5MvIycUC6orV2T7WGMC6Ul6Y4KFq86Ajqf8ezeH4I55b/WsV5b3fKT21u4FH
ZwYs1QqvDMS6RgWOA170a1R18Q2y4UKkom0F3GVdiK7WdJD0dHaOfYaU0iin0o90iWzsyomvrOGN
WOPnWBRxL0it8MDdHLuJpGG6OKzhsZbt4iZT24huL27k6CjMoBl6zNuqInTbeFn3XUSU75CH0SO8
gQnFsmnvcbyevFlpJVceUQl2ZRzfFqARH5tBXdycCubLSLjB3nAmGUaEzL9MEmfgWMIRLSry4/sb
6+X2TatMs2F3QXSnO7vZV2s8FGXsU7JTBnniMFmxfatU1bf3BxFzcv5FCqIXtSb+ieirtnNGuLMy
S5OcneJZFWlKheGDew5+S+b6tTL78lCE/ENbhGXAJgAJ93yTUdOkXKQozE61EptuMxDWKqVle98W
VR/IfBsHiZrqviJJyZe0Wb61QnywbW1Q3JjtK4jWwnxEaonpYWF2vhWlUdBpTrg3aI99irBkvPJd
vdwxNrMD3g89zYF4Cyl/s18B3eZRXa7pibLRhPAcJvlvxTw3Kg6m45QJuknzCLeiPhkDRzHhM1l+
M7bdDEFGXwbEPXq9q+cqvp/CJfxsTFYYu6WRFh/ZR2YQUGPNjmMcOs+4SWYfpJl9yCXiFkJbqdbx
R3QVMtL9rCFaDkvy8D51wqbwlKrH8ybquuQb+GYRQ75MWCY9oLvCHJsYHyYks/JP3NpZWWBL6YwF
Sd42KQlKvyitZ/YzOWxOp6Kb4uNVJBgPJCmWSj58lZuohGpD7s41BZu4R22nkxKM/R/SqCjEzxdA
ZxhSzrGYnoxSiXeOUbR+DSr1fcqqOGDsX2XhC/Kc6MixJ8KhhFZ+Pp4UqvTDdClF+GOavtbUiW/j
jOTpeusE6jLPVy7ibxT+tDRFAxBlBTvQlr1ezZK11kra49zRqQA3i+2c4sFaPo/TGDeBRcP/A4J+
hL9FnktQfuQE756xzMNrWbEiTX4z1w7gNqYmtPVFis1mM+RfNJy+kcYTwEp7Q+iS/rmyJ2dXT/Wt
iXjolvrDeEI2ILuVHf3RxHC3E3wxd/LQtjfEoUeBvPCpObMyUTOTNwssmgbptP7Orae44h50sQ1B
cOR4gI3A3Qyz5s0N3IZYPudpjwdCQfWYAG9lqzsVf1fEv+T+9+8brv3LHBkx3h9VvbRkMffdz3BO
fMGFkePZ/whKEIHlefizXT7+2YGH/RONJ/7mv/sf/zb2+7zUpGr+UaHAEP/aNjdNtOyZtH/tsvYz
8Ohnftr/+J+79hvxMP/rte3a3//CK/s/TFJskmDF1kf37x//NcnUSNrkSoPvHgXBzzT1f3wmCeGE
ywPKLPrftFdYlf/4TNr/m7rv2pHc2LL9lYP7ToHeAHcebtCmL+9eiDJdQTLoTTDIr5+VJR11Nbuy
EkfABWaeJLXQGQy3Y5u11/oDoR/a0HEhodkKCvz/hH7t1/MCbCfKKse697EtDb2Fy4wNE6BREYAb
etOsqFHVFDpgWLPsayXSRJ+W6eJP8/QvZIMvKvAidv/1fxaglT/HQo7+mIJCGIFUxa9WRDNmR0Ez
CHI93TxGVofUJFRoVJboLkBhSPtaEyk5RVBpQrwLuLJkEnlgg2aBoNCrh/17KlMj6tnseLYO3RI5
RTTWlluLycaZN/bjDf1pYj8+9tgOAOZruJmoUi6uvWr3VsexeR4g1XeUQZgTgm351raTXQU2ZFFz
aJnV9q2ZQ7baaiJZnsowE3iWis6WiSFp3K0HBgIAzX5haXNjoVLg1mgFK6xGJgKELp5qA4qTzZKH
3K8WiJT3IU2sNRA/guhSnfvGWNpetlf7rkRgVaODp23cccYPGUWVBoqarW0527RQ/NDS9C2x4yut
QbdNDOpou4nXRlwZ/scu/n+6+f97taGONwJKEgjhgNYAfgiJ2k/H/Teq2X3Vvlc5+0v04rM5+PKH
/jQOcOH+AKkHSKYAgUa2+yc16Mf/wcVH2gnZHmTAEEf+m5tRtfGX4MfCAsDGH72qv20D9ML+QLEU
uSpA3eFtIPz8t6X864LCyJ7MJy68DNABfvwSzBBaOHALFrFsblNbH+MmuR/WwC3lpHuYzzQFLN/5
34ZYOBa9ovWtMmMIz76lz/whP6C+m5PRg+T6p+34wvr8aujQCPfrZJasLbllVcyxMVLlt9FFfsbB
/XoiaFk+1sIR/i/bG2g5lExPxuR+dIFbHfbzfRzIN/X+HN5zQb7x1zw+DbRw/XRF2FmtIu8B4ICG
egFUXINWIc5LEqw40dbGul/Xm/hi8DIyrCYPbXr+lBDTswO2AoFFUDiBcra7+cvV/fRVC2sJeDE1
53xK7ls7mgHkjoLqh+MPQe+PXvss7viT0ImpnFv14wn8aaR/X4yFt5MAWqo3FoaV14rX3ojVvM2g
snTf3fKNso5Jd9FxNzNIuV5bN9+fp2V/38eBOuaf0N939HqXyVCpkTJTz/rkXnktwV8CevOnyh0e
QZyv36CPUT+wAE2WxkjYy/cjLxLAvw28uJaO2qqtrByP2uRblCgtme9eq+j7QZbwqd9GWdzMTuMJ
YEw8uTdb+JGkRjRDlAL6CMcBoXMyIFiSXCRfvx/3o7a33NJjqzH68eG9ot/4VycB4guZDcK85F4v
/Lbs+oDSafZHG/FVbSCo00cNEjCWeVkY2VFCdAXV1Q6genCUIvrK3SFFewPlQ+vK4MLZ5Yq+d3rI
rDFhQUi1fZLAeckKZBuKGCmMVBFhqUrv1WQlkVWB4VXhUhoIDdohZXc/g2/VV+aaet/Pcpln+mt1
f85S+3WWiNoAlZfB2AepsEN/QXfiKnWVPSX8DrSJjxqpzoiULHO4v424sBtlRifO1Tm51651G4Ev
kYjuFz4l9gGaBvaDrZ7byeMvfreTC5sQT+DmaRsluQf323MTxaCpcwdfBPkWLP8dMHc+v5hJ7hW+
IFDD0XKvo74DYQsWpQkZKRmjJMxXXZSH+G92kDx1E/vfb8RXBgT6o0fnG5YbhPC/7sNscxllK3xj
u503zr7wsqfvB/joK1yuAkrweBPgq4NPeHGeIXzYaHqbpvcFAVls2HKyY1fVVfvW12QmyFf7r9Av
aW7tx3kDVqlDf69QIvnpU7+Zhl1vB+ZqulCvwbVNane6p17siwzoAGKtpEC5FhdwPS0S/0BW9HEk
xhtq90zxL2WvuRjeQBJCMjJuJlITyB7Qi+eRnCuOLHFwHyfr8wwXZzlPGkXuEym5NwgQyCvulQeJ
zEHjVjlBjcIfr2SdsHVyba+AiZiC2Y2J6qEF9cUkrZs8yQSpRLe5TnyIiXvner+W8ftvn7fY4glq
0KWOLuP7Kcy201pO3O6ORUPIox58Nwxt16FYA9WxTdbahYPK3plHyvjqHnxen8U9KHk9yhwir/eM
1Ft9nTxCDDaCpuBmvGDujRVlntjYHnPvQYDlOe7xUDRrlKHX6HgK2o24LF8unl/FZe6jWcjN3IfB
hXjEIxSdIcYkSLar7tWrbgO+9Xo3boYz13gJQfpz/aA0dKw6wq9ZNrImKoPGlQpqqt7rvXIFSWcz
dF6NQPHKIAsslGFJ7ZvXsz8c0rfe7W+p9/79HfrSdqHmeCSUhKeMT/n1lqoJlSbbzNJ7ME/dqT+k
K/3NTEi/LgufzZ6OXikNOY4zE1/Wff+c+KdRF84FulOYgSa29D4L6oMRSeSi2/Zhsh43567Q2aGO
T/6nyn1bW7UTSxiK7VFEL3awCHGQrko/3sNwnhMdWoJ/f5vZwoNoNAcSWlWZ3uthvBYe8+J97Pae
2EJcxpX24kXyp0d5BVktryXjqrtmHnRR7s/s6tGD+M0yflrfhYdhTUU+WwUmjUsZjmEdzWH+khyS
F2dP14aPQvYO3WfZLt7LsJ3h96N/1Et+Gx1EQ2AaQ2znLOspZV4KpYixBoM/e7mXHSD/vMm9xJPc
1K3fx0cA2LyY1Gt1Q0Fu6e1sVz5bT/9AoPz2FcgxoI4vI2H7G/n64NC60rEGD6uXgqTk4Xr3chek
+4aUHk5c5/JNRV5WuxeLbDoC78QrXF8l/joEUItcrHS3cA+qC6zluiAPZvjUkSwowhvYkCS48pkb
bRMvYKTA760ufB3z4+TljgbXBTnEK7zCbrBxS7f1OqKRHcUQHXm63FnBpgqfLhk5zPi7BgmAcvP0
UCaXEJ/aimB34N7od27suTlxw8m7+BFcPF69+tPBzggQGUFKdgfZNQikN8mGe+b6sNP9p5vE1cg7
w0x3d09eQ27ukCAnr603uYfdTPRVQaKK3OQE4xMl0MhDEK8kv/hYACUw3cTDr3b41Zn8ODxZ+LjL
yivI9X4ib7unGVPwNpLnXx1IS7YoRBNj5QWX67uKjGSH+by1JA1uozf0nOPj0MVIotvBjd23h9i/
e4pXKancCwPPV+5eox/TrdwD1vJ4OsTmBftBCZT/MOfKlcjKIJe7a497u1VPbkJBnqbwaeO+CU/D
Hz0JTEp2Z1hNvOVABnpdeHhCpAafy3GDwg1nzJDtenIFkWR3ujDxK4Wre7h3AX6/J75OesKO//Lq
G74f2sQVa811r/31HuXtcHURCPIY3eJTNTfk7qojF8Dt49xu7/fXm9zdk4vtjOO8jdZo73Ibz19v
1/7V1iZrx3toyCYayHXrrwx/i0FceFrEBYcweX+2vc6FRzpjfcJHneg4cRfU79c2gXnfDWRfEj8y
4EuAbtYd3P21SiI/IW9zYGBBtfVr4oVjIK21NVGDZ7K/nTx2Q8lT4hahiYXzr/CPmqzpce8ycgdu
FA+Uji4EA8n2h+X6a7RibPy14h6/7EflBp6Mw8Zd87DfYiB8p1u7u0Pq+e++tw5/HB0df/+2G9z1
4DvkFgZNJuOFX/rhj9nNosbfDevLyd2hShBwTwl6L2Ik2mn4fnV9h9s94VjtDjfcCyZ38lvv9m53
MMhDZOFGcM8O5dCPes8id7vNJb6cefDIfEA0yUQ2g3+4Yx6pvHeNXD+84SQfr5FF3gvPj27vXP9i
DSZmsg8fsXwFeb+LHkaC1QVV3f552xKb7B+p+zgFwl/7/eXkgQPFBxdDCEwPyTaAPmFdsBUlgRMX
RFjsep0Q6uFXj783uI4HHq3jB936t/i63l/H7vXlw8tINsLrsCAWwc0LOtKubu5k7BiwnVjCS8vL
b2WSR/W+XZfu+py4xAdX23f2bZHyBZmLmeoN7JsF8/IgbR5m72XX4dTcYadwYVeJuwPxB5a+cl9u
wt4vVq9IGzSre5tsj74r95tAc6//mVcIiCkieCR3wcn/64tbg2bRkCSI2sjrciX7NHXjsF5RRvLr
LOiRgBoPZgSa6tLX3BIH7vvXZwmI+PMF/jT84gV2Eicx9bI7+oTq5VO1B7oZdjBMfW0fR+bBDOo1
OzRnYvqvgh2gG1ABB6AO8MzFnOWEpRzFqvS+a9PaT4wYLWgZgg2leS4BsSHlXFeAS7fWuSzfMQJY
ngJwtNuQmz2WGZa9T0VhV6MiYeDRn1fyu/2uP44P6gMiknpnXSBV/afL/R/lqP8fdJna5zx9Lv+F
7v0fz8O/qvd/XR+lmsAL/9r9319KT38Wm/6HVaKODD2ny1DBc87y5/LtK5nl49/8q/xkWH8AJgDH
GSiBjxwzopN/q08pf4D3D9o+x5ZOB/Up/K1/55gN5Q9AhSG3C3cbrSNgHPmZYzYgaIWqFMrP+ElQ
JyFiWCSVv0syLxrYoSZ0VMRADm3RbdOmAI3wguURE8ZBJHND6p6lbmqkKIX0rfYkd0y6tbRcPKSs
BrAvnccABOOmO8ViOuK8nFCe69TnoOK8Yy1vvE/refHn+fxcr1pEjn9/2ZIpKZEypJRsnUW5lhQb
FTyXWyZaeAHI1O9AUYunpXUMv6GWjHTRlF9D7uGWS4kSqDIFMmCKQR2lzzmo4ORcDWKIL3ha1Smh
VdnCz5HRvzrzpce1+nnBfn7pwozI1WAmvcMQzsbos9NaUGvlUl0QCNImr3KuJxsTPEs+nxPoWhqx
nnp9051V/zg1+sKeaHYXOzxpWSQ3qhEArjh6UkrBGNIYqtsmfRF1UCR2kxGtB7UCejwTuI8z0fWv
Nu3nzBfBWVVq6YzeeBbNJUVPYm3y9JLSqltJBgj10J8gX6VaCs613kKO9PvlPoabX632IgzlTgV2
MtTcopoNRTAWg4mKf5nvqlh++36Ehfrfz2kdcwmfAkFgx6GrDYKOiKOZYzPX6AgQrKxuChOs2tkc
g69OZxz8wGivsqCgBG0D3gc2nfcsHwGkl4Tn6KBWclj3UjamHlQpmHEVSYnPYOvV48v91SIcbf2n
L5SkvIIOOmQ30VQsIImeQqvcrjp0ymlOhMpxuR6NnK2p4xSuFZvJDXAV6LdRGsevoPOCy0s7MrW5
FWoQ8lrLo6Lu6/lI1dvU00runMEFbRYyumLqz8AQT+2b+usno3887XPbKKM5hlxd5hiNJ0TGw7K2
rr/ft2NZ/stVWfg5QwI5Iz0bqyjncr5OLDT1JaUtRUZeiw0vGpCdtGkVSp1TeWgXbVdD2xRrXiic
yGJQLlHknvykTYxDxcDPKCWc3fcl1SNaJ0NkZVPvclUpXWBem1AzcskXEKIKjQSSNko3KD7LJ7fR
VYG0dqwGAAeXG50PzUrU0DWtDUy57RSx0anekI5VtTdQPBPoIdqpdLCDkbbaGdTwqdVe2HWILswo
jJhVVMYzSDfq1PImE2BKuZ6s4PvlXlTd/r4mS2q5pkV/pTMJLLeVdUGaN7LHYavdvhz26CgBo237
qPdJ6Y0aqgF2oU1nNnpRHvk58sLiQvVrsPRWryKWmoMgppHppjuCMuEO0k78RwEOGLAlZbmFgps1
Mai214oTdk5PG9KYwpBRHlP66oxFOvk5CxNcC7uuZmBOo7IutO0I/vwjGC0tIoCjLFKV+rq0ae43
gKEA91aNvqQw5uZdIyKuA892Zj9OGIWPJPgno8CP/CHohqwi9BykUXn0KhmfWrel8S0EcjQPZK2N
P8m9RJKxsf25dezQttFi9/0HHK3+F0ZpmSBE35Mu8UzKI3vklqvIkn3kNmw2pWznHtAv1P9+nBNn
e9lQFE82bhZgIBGH8GXYTaaJx95pPFlpbr4f4bhxX81kYV7b3EFnXe2wiPVD5sUAFXkZkxzsoAJh
cy1T/EydlPvvBzt1j5bFCShqJHPRzDQSZacFE1p3L3Ow2eLhgdVhCrChYD1OVpJevw+D3nqmyMoz
N+mDwfeLmS6FPSxrsqep6aUwTZNyDUJGzZUre36cgEbY1YpS+oZWQ3RQSow2jEFSKbDMHKxK4DQw
XuQeHhnpsfDUQ0jj7MspjjWvNaYhSo2xCCS9pJFWoEnFFbpTvzBAmR/0NKlDZ5CT3pXUAq5aUzai
9VJ9EmibH+vp0PSmc06vAyD3E7u5fHlENpQIQcsI1MbTG3RdSkoazHxtGrPkBJ2BdSesM3MLMUye
b3Iq25nXD7GA2p3u5L0LumHgy030d4Bxme0yc8ThS/vYdHNus53IW0i/Kdkkv6IfNn5uilgZPBkY
/0c2dcNjInMkCJK+CkCkKqPa0iYsIejfA4ny2FuAp05l4oDgOE6tC9k+gusrJ0anOCSOAHCahLrr
Bj7ttThXkSjNB2eVT2DbB8hBAZ1IXoC9k8glq4VnwgMOzVKdFS/VtAG0A3WD7LFVWgdq2MWE9U3A
cQfuMsUVZgEJxrJTpftJb9m7Y0uF8HvHqort1Aj6aMBt26RDJuw9mv0V3zCPTRuZUVBUG7QWNYch
G8Fw7SRWY/pJXYLITlS0D9WkMm+0IatSzKya36U4k1BgSwFTjSXQnTVTqV029kwrUjuSvm0hpHQz
dQ7YFBU9hiBfOkwl+oo4CLJIXg3tg+HEI5gZEkyPdI0zo6PW1lpjO80U7Mk9/lCFrNGg5Wv0tks5
KaEzV5DebCzuKuqQPWeyJm60tGAH1vF61ZQ5kO9URTd234JpmeRcq23C8zqZCPizxjTqpi6VvBLa
dEc0CTfCGb0sDxA+R7l9rJnN3FEx2cHMLEdaJ73R/QCoOn8fs9rZtI0FQq+5Bi81fDBQ79kG70Bp
2/YoK5V9DHV5Yygg+dAK+6awZ+yywsb8qizKEpneGowWxEwL80Ga04oRKDSyERg2B/SAFleKB5Ax
lDEIS1Id/JM1K5GHVqkEKnd0hj9kk8kjzWbtbVZm2TN0WczXArjhjgy0msrbppfNV8fgsxQA4S56
L+OqoJdmqpVQPKulKoGow5FjRGVqdaUXRXFH1QqkNCATYXLEmqGpXbDEyUGcs1JfNbxTV0yiEtQ6
wHbjozfQRH5WVOm2MyYHne4SR6t4Wqc89kCQhpURiTxcovUULlk5yGAzstNOvR50SaUeerx05Nin
MvfG2kBW1gGVp9k6zsZoKwBqtDn2FSUee8A9CsUDfU0OpSuazY/OZDRIuTuzCQG8WPTXTW2UJVhu
JykDELju3RHcQqEuwMDm6onTX1IF59odYhuHPe/pu5GUQDzqxiggU6ZkoAGp0I1OLLDARJIDxl7w
8tXZYewV87pPxPDQylLd+5JZ4Rzi6FDwt2hwhkBxm112YGAEXqswnZcKd60hVt5a1/FQl++S1pmv
NuUQcECTjfGjmTTQkykNGBBdCNrx20zq1IyA6sx56XnXJ67RaeWPiurZbVpBCZdQ6JwNXq4LQHrQ
cDEB4qgM5TPaEof9ADqS+0kMQ6CCluHGRKKpI11MIaRrV3HtA5gYK26cqHu7s30qatTx6mFI3wU1
atBi2gY4W4x6TfNJ3PRKQVsisqJ5tnCcGEkKGRRe4KvNAjYmAAzkla098m4QQL3Taj0WcgJikLhV
IDKtNHVki7wiMp0yEfV6bkGmd1DmF+a0dR9NXQZgiUozaRsDj9oRGIXiKm5yAavZA++ioEK1lutY
3qVoolpB7K9HFrO2qju9y7DxgzPZW6WZWe+ztgnAIDCC2ZrG6V5pcH2xkU1kNCMaQEejSpGjZXNG
lBzijFOR5jAU4PuO+HQEsrbCcX4YlZzGwLOP8mtB86YmiNcNtiodMbw0iAjKAFR9uUJqS6GFa+pS
vpucqgeEwmxNwIz6OoNykJXgsYQmARmlWn+Unb545vkIa5t3KvgYnaJJa1BJMpznjvM4hg2HzXRT
cAInRE4SY+sIHffwew/jhMO0rG81ozYYQ93CP+2nDl1LGl3lsTlBW0w7x6tyDI2/8iOOIdkn31MM
RVc00NiLTDa14Qj+0Yhm0xR9P4FFT9TfDr++cPjTWa2gA6SWkSjAVgxVRjmEO6GDjpxOYN2ouuvc
yMdgVoGJQtpBd0WsQdEU/ZjEqdIkAKNP7NnoaiGZXhkkwSsY6DMEb2tuKVAQ7gtP5F0aZYYFQvw6
wys7snndoEFxL7eZ/g9d9GXyV2QjMAj9nEfZMGZbeTZAJpFJqZepOg/SeVL8jlbH2+Z0qwZuaJjH
aN9Uaq6e8Z1PhMhLGgILblzBIDwQocFPPmRcj3dirLMHAOmgPTxCqRTCTzQCI1Jy5HE91zSlnvCo
l9J5kzXlPBn0NIqzrHnLtLE3grQ88iVZY70dtMI0iEGHuCG8KcbbHnRLzz3CFeQjodcgo3ueaRyM
Sx3AYdYsgFYC6VHqyjpP8Qcxb+4Q+bc1AZqXT77ocnqDvkGKwD7JK8eHLK/5KPWCb/IRqrcI0rUY
BkQHZvD7E3pqXRcpo1KvswrGNYmSQajwepJjoqjOe38QIySMRRMbiFPVmuqklOPyLemy6hye7cT1
/ij/fLp7c1uVvakhfnBKs3g0qZj8SWoFyFyy+kxjy6nQbpFZaUVqtY3doYI3qa7IpCIsSvRdJVL6
JrTJOrOIJyZiLpIW1AJ1N3j3gTzjmr6lneBeW8D9Hs2zMioLsMfflsRYGKqyRIN3rok8QiMEgD0j
2h5AtYe8N5TmLM/C8+MKI5suytJpcfYqZzXakMmSqRr/+P6oLAA1Pz9hYcysWuodjgwVbllfrep4
mkKwEycXCuvTy4b2YDVGQve2VMoBqQ3N2GVNYVzO4BxwJxCIRXWcF+H333LiWi4FfMuWpjiYPYsk
uM0EfETMLWSgZascVCjQTM18C8Q8/ywntexyQTbMYtCBrqIB9S/XNKntVlol+VobV1ffz+fECVq2
OKMZsLJEqx2TjJkaNJQBvGNAzpCNyjlx3RMv3QfQ7NNtqydn5gxJbmQVhUo0SP96HeuVM9W6ExfN
WGQe7HhELgBt2lHTgH8Oja43YKF2Nl0+onQ90XMtoSfMlaH++lyXfLTLBtF9lIgadLy9PO5zKu0o
Gq63hWQgmfbRVjkYcHF4fBaUeuq4LcxIKQqhgGq9iiAN19wxO8WETClDZCLl+vyQgvEiIYqcoYtv
GmnKSZvHlUYsVsytGzcS20KgsptIHKfsvbSr6q7SEQiTzuStFGYVZ4DsfATU0gRbPJc5LL5mNFU4
1cV4UaMr9MEChyIjYwv6clVFrQLSFzpoTbQY7mYosw6xmSU1DiIIe2ovQcheU1Lo4Fl3QRzOL9N4
YHflVKDqpJdNNZ9x0U6szJL1zulHVLNylgFnhiRIzmY02nY9iMDBLO9mUBp+aJKcnjlkR0PzhbP2
kT//dIRNZdTqCkJgEVPnH5rWX86z0iF8yfa5xJWws8f8SadAZX5/KU/Z3GMbzWfnUDazKatslKjK
Idkq9jBcylUhY0A7JhA4qoOhS5wgd9hzPFvSA+jiodyM1/ri+/FPGIVljwBT4ryeRcYi0C3Mrpyb
hacMc7qCGmJ6piBzaojjdf60oi1KLjYIZJMIpbhhFUOs0+2LtNpgrHOKLidOyAcA+NMQs12yooYA
TtRrhUboCFlg2Ai2rVulXokGVAwNmoNf/9mSLd0ZsHMhcrdphNgRxKKjbK4cDezUo5DPda2csHTa
wtIlVinmGSFQVCDhdAF4v0TsUgM7KToLw7jn507fR4zw1Wlf2Dq0DRvQ2IN7pMRmuclqqHF3ZhV7
SqXrAWQfpN1gd2zdycNBwcW/sMyi8C2lqu+GUlWeq7HI4UUqP0qEGKSsANq3e/mGjlkZcWJKcR0B
fN2BbIDdz2lqBjO62Y9BcumCZwqssgNlgdQCs1oVyEjVheFzaOMg78HZYVKM1wwpWES4aY/oQ3Ii
XlGNyFYCClNwInvCTIrLEtvrxwwNy1YGsQw2dK3bdVDCnU2IHvdpE1iIQb3v9/7kdV1Y6T6vKyAZ
VEQBdo1wPyurjEx9a7omeAE9iNrbYdKqctRKYxzwJpceadcMrlbkcvT9J5w66wtHsOJm4cyaQqOu
sOiTas3l9axC7UAdZMXlEkNY3lY6P+OQLdCofztkH91en66W1XCp6sGEEuW9Je8syLf7WlzOYEdE
7/gI2HXYm52KqLFTPd0CV3kqkBMsVK6TODVjF9X9WweMdW5XMIhIGK0c6KPQ/a7Q5ycTpZZjiTDz
DDVXoWIMjUs+VefgxCeWainN53Cnk6x0oJElROdraomuVl5O+7kw7vuUpZdoCEvPbMupk/ER3X1a
KJBHgsO6bmikQiQ4AttkF8rgJXyx+MQ34Evka26ybpPkSXI9sqJyZ2jFQhA8PTfbE86XurCzGQMF
lCT3mG0vmd6UtmjkTal85hE+VYn5SD98ml/TtQ4HjRqNqEKRvlWVNKrm8cixjFfYEcLa1EDh+2ox
Z6vWaCwCknbzTIh14gn5gIt/GltWQEXJa7gxspED0jBAKkRmWeqNpXqOYOeEyV2irZF0yvR5ktBj
NU3qgxarYid38WtnzyV3kTs5l29aAOx+XqiFybWnEnAisMFGzAL4A73Q06U2zsVmbPveU6tYDSGl
IgdjThVvzkR6WaoDum3MFC6fWWcoYyC3TzohTT6nlraeDLX0OsuM/+FaLyycRqnWTzae67wts8sY
4guuMqvAnkME8+57E3ZqOxcmLJ3saqj5kEZ9wpwQHN/cTcApdNAH3TjjV51w4z6QU59OTDfmsrDQ
cR5B0KZbWxAPimaJOYFqFE6o11D/YRR0xqgZ1WdGPDGppXSEVGjNDIqTNML29a4pVLbGke1c3ayL
M57UKfDNx5n6NCtN9JTruYMMlSUlN0jBFiGHNMlF3rZovaISSBKail9j3GaFInsSoQ23cQ1qz0Fr
lYMndIX5hiV06OiK3INGx+AiidB7bSvOhU8nLtJSonRwQGiJ4lCK8Ak84M5oMHfKrCmoTFR5rBTi
I98folPjHPfh01rE5lGyh8J+t8pkoJheTJu5cpQAfYtAdBVTfubJP7WvC3fPKUpgxBojRfZ2mFc5
R2+bFDsSSNDz4oxtPWG5P5Ihn6ZSoRrYKzPACZyPsT/3jr6DHsjkf79QpyawMDiKyUWJU19GrZma
BEwChh+DotazJ1Tt/9kQC5vBmqrXhhz4paykqCmBW2Pf1fMBDDrjmef11CQWJoNCK90GVTwmkTj2
oWYVIGZVO19wXpzbhRMHaknCJSXpDFYDp4hoE/d3cSzXfi2YsjLlroYeaNyvvl+sE17JUn4Fn96K
gWlZBJzltdnVe5p1JpSspNzjNYD0YPQ+c65OLJp8/IJP52o28bCME8IIvUQ9QC3TmUDfVkEWIXHO
DHEKQHBkpvk8Rk+hIwkpwSzKMuD4RknEa1mg7zrjpRqOY9e7zbFkoyK94INTHtyYEMBbt4Vt+bll
n/XLT23ecQk+TdVODKQFSoTRSdVAom907L5zwYKgPMVNVddEnbJ2xVUQwgJhMDwXXaU8GUMHODkf
dO21n6Rx7TAD0sIMMQegcTnCCJsqSKB8v+sfAf0XoZa8sCMVCMQQ3gOzqw0NYdksQ0FuQO0+E4Ha
stbvBdKtgB4C1GtWtttpk+OijjwEDh1GoufQ3wB0a9qnObZxzHWopQE6dj9QxQ57AyTBvIiFD+zl
DFq3kfoZzdADz5JNO3bbhhdoYOhm1AR1Cppabd7yiZr3ZmLzsKAaCwbabrCDTch7yfF0kAHvhdx5
Cuizvl+AEy+yrP26Q3ndZGqt4KCg/q+uMkUgTnEy4G7lFsHirL5Lc43YvQVr/PcDQgMcP/3Vki8s
H5CaCbMhSBmNsyMD8DxU9iZtCqj25nDCZk/IAw0NG9qFbo3mxp2SVnxA4h75PV+DNouH8BGQFGgk
wM1M8dIqBKI1eFHHDJSVraE5axTfuKsaUsBbSpGNKrG2LqjLx6cihyoy4dVRZ4/Z3UpNEReQAjnY
NxCztyNozNv2wgBv1wGwJu061xRxMTSm8ZY0YMf0Opnn4BbvUnM3ogydEqfvhsTNNDU+FI4EMl0u
OeMVRWmVe7QGBWwg0VdUScsKugaxij5NBV3pCLtQg1DnYg1KsjrznLlvKNpRAVayJhkI9RTlQ+Er
KaMJmWwrj4ZZoCp4ZM3PPWdSmOVDNEHWiC3ZxQ8TiRxPWIaEdkuhdY8ttImf7d4GkFJqWgf1CDSZ
T/i0OX6GsIK4q+TiqjeTcY32CjvgMb8F+GAi0AerfuhtMkBVeTIlFBY6S91WYymj2UdOdA5JxA7l
eEwvfRsgCbuNMxobrqkN8eABI9P+N3Xn0Rw3sq7p/zLrQQeAhF3MjRigDEmREiRRrjcIWSDhvfv1
84A6cQ8LLFVFn4hZ3O7WoqObTCSQ5jOvwWykjL/qdtPS1gwTkHqmzBGUFnCpP5tdrd9lcVHjsuK0
9VHNCyoVmm6LxEvHsdF8pwrrG6EwGzn2pe073FxxkHMYaH4R9olAWL2YfpZq1Q3vAE7W7xIbIXkP
nYcsBDRkhuZtF9bjfaHhX+hRHc4VEFpRM77uXCX7UVSN+TmbyTwxaE/t0Md+NfnoJFKV3qgj9Tji
KWD70+hM4a5fRudDV3ZT4g9LVH1LsGqDfJ9mCyxsZBFuUaUSvafSQffBIdT6AVhOzzJedIvWJJ33
zGMRjp+RcSujO6kNzodKD+UvBbiTPBZtnkOQzdvwZsJj0PTbpqAVb8xAL1a5igSIg2OGGDhGXW8c
s3QeH8kyCnBLvayTA1mIuYAKzo3pmI6G9IQYMHWpksgwfBPt9ofRkotGdjaqb8coXmxMYDrHk7ob
f4hQI5MPjlZAiVCrSRW3w7KompfOUVbsy9wFsVW3SvFNdoZV+1PfuX+PtnsI0Y0CNzJh3Oi4WBx4
KbKcxwHr6NXfAeuYBL3/BX2MrL0fs2pOD1Sy6i/zIKOvrbrIgzJkyVq5ihNft1rVvRtooZV+jT3e
vhppfd6NUtMxmKe68ba3o8q5IaSj2+U0ip3t+6big3JiG9/cJO4/KGGbTx47wb5LdG2a/LQoVDip
iPy/sUqz/xz29fCKNmODeIDTmIlPB8l9H8lWScHY0gOlne02yTuqy+WxSBTz+2Bhy8NaUCDIhTkC
Xl1ayw99Edo/SszEuaiTfOKVuC26E7IrsE9ta7oDh86tloiTOqweonGS6UEoWfs2Mgt19lHAhl+w
pG7IEYXhRe9h80mdvowXE/xEP6ao8cIs9qjY5B+AQSuGN6Wx883BTBOqtWXUC/SEFZPTmob5ZnFW
4H6ZDhYcZLsLjwDkmnivuKGJhAIFxNdZPuEVP3FqSC91F9QhzGpQYJRkLRCyPpshawul0jAAhCmw
LxenOxhqWD1CkwHiPaj2fSrQUT/Ebt79GAa0KrxFs5fDjEohrR2UZCgmGMghL4aO25OesBpcNCsP
vejGh8FoHenx+7COncLoBo+XRL/rsTAy9kwdqGAVN9kP1x3GfpePWn9oKTR+cY1G5bhKu5k3VA+D
cysMMFGIo5nMgOU7vJqWNHI8ADnmGxVvO1ixTTfe5mJKpOe40nzLrq+BDcYuHhQ5K3nezZEz+uVS
9M0xonL/zTSHByevP0YqDkg71DLdV5OuRD9zfp6VAIAH0aFCvjFyW3wPkRGYdkNSVY2XWLp5GwGp
xxE75nDaIylM17VQTfttNbWpPJTqWumcMhvdoppL1IurHhsORJXpFbRFOu9cN4not+eaVntUZNTP
GGPp2U2Xh29qKew3uRi0R1nSYVxSNS69GgsPlmKSuWADKPiE4K0K4z6jw8ZCr8YwmNTMhGzbVdoX
u3T7cm+2wIvAT9Vv2lDvHiY5fwCkuEIl0L5/VNJFScBSxu2PbLJKCKyAuSDk9mn+d+ZmPFwp01nz
k9Bo7qgq5ouvsWR3c1UqKNhJR0VSpUv7d6DQxnc4S09/R6XRzkenE4q+t1Kz6fysluNMvJm5iIiE
ikpLqozUm4JX4A1uVnybZDM8LmWRv67E6noSqdFSeUUx1nKH/akCZ5eFg8VbOyNrk5Yjdmv4WCPp
KnspjhUktO8xe/cLwUCjezkY4wpoXRuCMhyiBjmMok4L5GJCzLDQTQtvjb6gwEcXt7+nlw1Ze2zF
kYq54gFSu5dDg8PvZOrtu//tDiwMIgXnOBRJ/gmMDo8WK0X16XIQdD7qQtz2NOpKQk7JHhX2Y+Jw
WGlS+26MWfvG5ey6zXG9p6HFTTOkvXulRnE+59DcTZjL0TkV8Tog91H1NgX8+4vc1rq1M/n98pT+
UInEMfN0TqNqtDHi0O7RHqiEFUKouzKP04MltfZbZ9k0nbsh21V529xIIIY7TN2mb1cGP5+ra+4m
plRBhloKlbvjoI2PEX7a/jzEEFjSUfh6pA47fTDlXolY2zqn8m1Wj+orjJedfWWkxU60mXJI1eHr
5cf50+fdJN7Told5NYzWUcVExdMjXISbpWhfuzIuj4AVMz9UZX+ICFKujHg+0dLcTSLOtdmllp5C
jlCS9KMON2gn8omYgwPrFqT+9J+to62gr1aOqtD10T6anQG9OdOz1ahr2FW6TN9efnl/WKpb298l
C6sUYRPnuCwzFRfXepNNM7DWcLGuZMd/GmGTgLcJ5ncKDaOj5SgfukSIIMk0zI/MWb1STPjD53A2
6XedFxl9MoOiv6x1RMja/FU5ldoBJmh51HrnmkTq+aLFC7FRfHmNtoon5Ril8WcS11tFG8EX5/GP
WpbzbWp19hUkzBPe72XWBsX3dHtbTdaoAPHjm7CHpVmXWRTYbjO8obtkYfXdWjfC6kGktknxAO9M
+GUTaXscZVC14PL46Gbur3xsiFlkl94P4aR9THKMI+NRjGi5zvbeiUAsGKUyYz7Q5Xtw0NZez6QV
iG6qDtKmv2pRiwalVti3o5I0fjcj9qbQeTzU2gxk3dWzN9GiyaOwEfPGO4C+aT+P94NSTfvYVvPb
PEtpCWeSW7Uwlj1OZEgBAU/f2T3wCLLPDgxhO19ZaH/oPmnO5kysoywBNpcpx9oq2luNOHNfTlm8
g7jY4uRjJLvCmSHXpqly18pOfRdrGgGZE18VDvjDwehsDsZUj2q9QbHuOIwtCrqOtmRv6AyKxmtg
UByRAq11NLkzVwNh2LZfB33Id9ZkYYtWVgMZxJxquzExzdduQk3au7zH//RUmwNSxFGLrdwY3zRZ
rR0LyZ0EflPfXf7t5/e3rm5+O+K5ijuF7D4TZgBqYrFLZj13BxLfa9CGjcrVf/eL1M2B20PqjUW8
pDcNOs07Pup8qCKK6q6wo+9hAya3TJYRPm297MsijL70FihjjDJQudGX+Q73+swLnSY6LiMmaXnr
hg9h1MsDBQp4mJEblEaWvU278ntjutfUQP/Q5oK9f7qLY3xGij6jx7OECxqbQPX8fEjHw2/q9dLZ
QSOs75NTi/tsNswbV9KO0aVqcG87biA0d3oNLJatFxrueyM2EeppXe2K6OAfjs2tX44TTYuxuLzU
0Knst67VA7CgPurr7gKnrbGNK2XrPxyb7uYCSCM1T/HTtI+xOwdI5pbH1G17z7bM0OMjHpcIJsPl
tfinKW1ugtwZeq0p9fCoNtNwj7Rhi4mBOh7QNYBrCMHj96v7RxIWf5RNf66a/l//cyWW15DzzwIX
/zf/2cjvyHe8/5qvZhw/nzTgb3/8n/+1/ty/5C1QOP4LM23esorNNZbrhG7/krdABP8v9OLQdtER
1lqdsP8tb6HxnwycVFyLzFKoT9LG/5JXVzTjL/STkV4W6GwbEFetfyJvcbpeTIxfeDpVaCYjUQLc
IsCazq0Hwxzs9/Di9F00axYsgRnGSEaKECZdeyVSeQIv/fteZ55Ilq/K8ehZYtWFL/zpyaArwq3z
pRwegc/CsUBTPJN0BfA8AcLe75zR0O/NOo0OKkj0m9I1InisylDg+BjFd0k4dN7USzPxhDMYt0KK
+WdR9V9g5kSjZ2ua8a4x5uxvuqHpMQo15Y2S2ANI2jaXt3MyJF8ng32JwGih7mKrG32EaIo7s4wP
WvjRJmSySX4XakRTnX95tj6C35N8Lthxek/8njpUX9NAqHBVYd7cFxoWbOGcD91jqtuGLx093vWz
+Lw0kGgvj3R64KwjYcbjmKjHmTbc4i2Zwu3UrBGdlT8WtuzoGUTarV1TVQ7tjhvDQNPtVT9G+uHy
qJuU7PewJh5cKraGKoY2m1NfxHFJ+jflj00tEBuRPfJNndvsgMOspE493ZXRmOJJEt8X9vR9ttrp
8fIjbO7J349g4TilGtYqmvoiQYNMhet1nj+KutBfR3Ujj5PTuZTr89elzZTpdoz7SnGiQ6wub9W4
7W/dkYWopmm6T1tT33epMh6trEm/pAaMk9mw8aAvKVHowy+jyasD1kvNQ9bM+pVrYrs+XOzXWRt4
heFtgyfkZn1ESy8E7X3lfaJ+svTIL5U7Pb22NLYbfh0EO3IGwEEaWcHNnTQASEMEJVXeg547WvJn
l1dHToHjlHx8+hT/P26I6mfxvmt+/uwevlb/A4SPxMV74T0MgLwszukerT/4L2V9W/2LNAHzGEvl
7F3hVL+vBXzs/kLZH+kiEN1galYqwH+LHnFfoIeESSqfD3dDPt1/Xwr6X0LFaolfKHQcmWG6/BPN
o/UQ/vchjW6/jW80DUlbx/UXn4HNSmxAh4er19jaEdHhvqv5wQJosUsSCx4nQPA7raURw/UAP89e
zD38jOmQJiDSc6vvjzauBVditU0o+fuZnLVEysrlgFvf5fMer51HU4e9URLQBrE/h0apGV5uTtmj
KLPw5zhn7UjxNH8wjQkmtGna8HYFTtuU2sZlAPyuUcyjHfGYACSAwGJIOmHzlEAuRGxz/H7lIDr3
CgEMrBYdOn7j2whYwAW2Un2WQaZ2LiWqYawem6GsW19mthI4cwypup4r97aQ+fCO0kMJXzuyvkHK
0F+rGER9GCpneoQ1u+BBV2bNz4yw+ohhZ/h21t30lx4O8rtpxMuHuU2r96k+vVNhgf/exn80WThN
nX6/dkzD1jXq2gLrsNPXrsVdg6lkIwNLH5NbhwqmjwuRdrj8uk6PvqdRWLS6LlRMh/lnfYpnDXza
Oo6su4kF12BAOxjaSO+nrl81CU3My0OxgbZr2yWowqAM02/dtdf//myoIZX4CtJXDBTZ/8oo13ld
iIqAsoITXPPD5cHOzUvTsAjlHrYdfbsKxto09D42ZBBXtrgHEdrtiyJxHrS8vVYqO/Oh0EiDls6p
js/DlidBzCXzZWmSIClieRgNgZjdXI+7yxM6OwonA7EnztfYBZ++vTk3VTlZahJkESxn/o9mPznK
NZX9l6MQu6wHEFU+LE62aFpds8ZwWrQkwH8LRYq+7mkIJtfy9k28sq46kz8YdPJr0By0N0WLbjKk
LFAdDJTFUtEzyOMbhTMNELPq2VHOC6x13UMIZNovU0mrh0ryFZzlaen29yPoqMshVafbGKVtHiEx
i8S2hjQJxlj/1VdJcxRYpx7jOBp3xgIrexgaCjelfW3HnXnFmMbYq2+qjsHSatLyfBs4Gep2GQY/
QVP00a6Ps97DpPQaHPLlZsNNU9NsAhoTIT17s1yABuj8JZNArV3hm4P5VZ+LT0pW7OpouiKfde5V
cmHqmqrpmMFuuTRD4sRzC9s06JpM2zdDZ+6XQlW82qninZjc+n4xQBbgmVnuLm+KM3cTAvqY3XCa
6CaKg9ugKu6dYgzbLHCmvxHReDBmsR8l/eNEve1z5THJIE1FoT8h3YGeIa4o7+M5+drQh51m4GWp
vUv7H5cf6uUHJgkwXEyiiBSINTav3hrqWDfLJQ7cTJEfXSVx3yVm2Bwvj7IpOa4LeJVaIJGkG8yn
3gKbQtGhyEGXfb3RUmDCLuIfo9XdjK4mfXQebOD3SvLFamgX4rvl3iR0aA+VgaHW5Sd5+fmt1fqX
Ja1x1tIlPl3Qo2Y0TjgkSRDHwH2rSpDEdip6hogu0AcpjIMpF/kOyMg1MPfLRc7IGJ0xe+GS0W/e
dC40Ja8mFt5EnWdfztLYSasc9m7umm8KmahX3vk6k9PojNyG2AJtcl473k+nM9W1dszNiJmSPMvH
Bf0quSLCK+SZR2Him6GLIvHTuc5vlUweYsqC18h45z47sShQTp3L3uA2OH2GaibxRhkiCWz0w16J
roVJTswCL7hFp2NIi9s+bLr3yYQ3Sxlblu8McvZNEVdX4sKnrOj0bVAnWWssGA5zfpqbWBX9srkb
5rwLsMDmsojLyu4oiuplv+8HTW/2cLIzsIluGb1CUXdvzYOD1lkzlpWPtPlMoSxXhsAIsyLcl2Ge
thCQMNL2Skp3SHS0kzV4cytg06dd6Nw3XaF/KbGMpVoSuY6XT0X32R6M6V2e9E7v4wc5/1SnRf6q
HTd9HHtkuDwnqppf8PWRZLy86l+uPWLidQ/yN5t9C8CUCLcZdD/boFQGZIozQs1WC8EBYGbnzfT5
318e72VAw9VP2Wq1nMMY7El28Vn0JOwBo4N6agPRoF9ixsIkiLUzLymvW9y9WOYMxcHlqJpqU+3a
LHOtr+oZAa02kFzFd0pKkm4nqnW4PKGXx+Qay6jrJQVPj3LY6UKu514CElSYkCpYK1P1SQFFeWWQ
s2/NtrFqs8g5iKVPBwm5rzprKLsgq6S7GztASQrKWR62s9eA92fmsxbW8AxY71x1G9PMSl3pZtJ1
gRHp6IEM4bc0Fteu9XODODr+nVgsCcHBfzofZ+7iDkvuPoBB0YJdHX4OM9qul7/MemluNrYg+CMV
JXomAdkkfB1XvNvZcx+Am8puI3NuEBpSs1ty0Gi/LCL3l9G6doucm9maYYPq4EMhCn06M8tGitBG
PyhI1K70UxN2IX30a1X6M+uBwB+7VrYRniXbpb0qRJjuBAAUxevZBz+k7KCWr6mqWewuv8Un+sDm
NVJtpJpMxoNR7FaLUmD3OIhlaoKknPGOUDN7j26Zdqh6m1aQ3rn30JsmX0lMHHGkXu/HqAaPWqNw
YA329EEfO3GFXX3mJVtESyTHVLoA1W+WD0Ik6ZTjaxQUywKOI7J/on0m9lcmfuYlk0Q4XMrcUrrY
UlG6yogytTG7IC2T6KMyA7P22sjA+jttRjinxURYsBTj3hjUFSI1jnMOBDsx0bAfxihBMa7t2gNs
qE+yV3QOOrfMiytPee4hTQJx6i18ICwTT9ebzGsKAxSwAwAI0w5KXexHuqv4yOvM/8FKIFz491ib
CMm2K3jdcdkHWhM7B3MW0RsjVppDGcfiVp2M+FCCvsNhyFXe2CoWTjk1Cj9LQ+D9WoTP9BJfozhv
6rVr+PhkmaM77Ib1XzYnI7JLcQiEAQWCUqnuk7ytPQEqo9+N4TB+tzRpolQLpoUDs0as/4B6cBNQ
Bqpw2Rg6BEFmMwJvNjtxFfmxjX24H1MC1uEA9J3tdxBzEae0+vYQm4o+emaRaalPmaQKrFK9Kve8
aW/8ng+BICwN0rn18jr9nk6xTChguH0ga9Hu07hJDsO8gopHy/Hs3CwpkCU/E5sKVNi2w13Y3Y3p
setH3UvQydqj7RYdlt5udw10Mk/MOrWjLNMfS0i1P8Yid3aI2ph+3DJTaZq/YjC7gWMMEVLKiX5f
hFNxOyaje3Sk4+zGuEVyWnfV/QRYYgeIffzHVxvHJQLphk7phkx9c0tXqt2TQ6tjoCqt4qP23Xyy
rKb00lXn7fKOfnlsuKrGO3URZLeonW4uhHrqB8Na7DFQmlkc4zb7WYOpuPkPBsFNAOQuf+zthlRE
3TUcTVNAoQ0QiRLbPgW+azofL8M2yl1UQTma6HtQzj1dJnOXlpgNW1MwJO1P2Tl3iT0e1K5WvaGr
hX95Si/PGAYjYiNDW61atxiCcDRMGMfhFOjoWnv1MsyHPFUpgSp1duU4ezpUT28bHBzQ60fjlNHE
FiDmyjkJZzOdgwbBPHTAHXlby1Q/wFHX8T9X6jt3TtuvmrR0uEHAil85YOBhjbVl65K/5JAIZNKA
dTCQu9OPnZ2OvxLhQMS4/FLOLCYNtCwW9UQwuA+sX+hZIDu2NguMSzgQ81j5au/GvtWgW3d5lDN5
EoUBEmRhaGt5Z1vYrHNdsXON97EsSSXRKkwxANVSXKG90Wo6Wp+22twkEdQTz2hb7WvUI6FzAMnc
oodIP/bKJXBm4VGUcwBMkwXaxrZKaMLvbYSslgCXZu3roiDqxKZOggImxS6bEFy98gLWTblZECcD
bla6VBOlzmsGhCcWvpkXNzvSoJN+llnR3Swp1Y99FX4Gu66+77JMHIYJburlhzizAQiyKHThZEwz
Y22cPP/WcYRwAVj6JYB7VB+h/WM3NSq4xQlEx/6DoVhQFC0Nls92r/UL+jsyH5cgtBYqIW6N7UE/
jKgetO2VoTaku/WucYno8GpZ2yJrMeB0Wpl06AWN5kLVyRHHASnkHfrp0as0xeUWQUaDCkQxe7Gc
Ee1zw2Y3iEYiUqtUj2GjXTOJe1mV4GkcIi6KwxqZ6OYiUKrGKWZIssHM6eC12mB+KPM+oc9dtHcp
HChPD7t5z4y+N82gXAkpz31iVMyBRVgrj2cb7Gl9anYJHd1AX7LPXWTZO/QQP7Yiaa6spafYfLug
n4+0eevo9dBZHhUtyK05ewjVBNaxprcruUrrujeLYcWJl4UZPL9RtFoARhxp4r7KrePSOZPrCapw
j1GXGY4344YzeO6AfxvVe7c8KEgafHfkoCKqD2RNvWeH6tBDVSe5R1NJuH5dxVF9ZU4vT+0nwIAg
GQGdQCFlc7OadjwV+A2JoHHS+oDMsHJ04zYPYiPSFDAZSHvtXHVu4P5MevnWpSP4aU5LdfCq2gnT
g9Gby9GWrv0LKRZF5SYblfcpikkfL+8uY3OY6I7lgKbUAcaA8BbqugqeHdpSOta8JGUbAOww/UQT
y3GE6X5lY70cxaYegEW5zngmC/p0FMgvqei6pg8MC0J/I+biYDnz8OXyXLYnMbUzMkyc0zF44nrY
9lgLtxqqsW3GYEIT9D4in/UgHLsfFAnsdE7V5P3l8Z5aCc8XLkwrgia6p4TadDuczbSqTOsEQZMa
hLWwv3cpgT3CSHakeH0+DJGfwQ6uvJIwe/D5HXrnRZkAaCMJ/n+0IlUNv2kj+E3DgNumXfettjOS
wkUTT2s16Dlmj6jvmtfhrNHF1hsNGVmijNqSf7f8NGZV6FEj3Vv07bem0SKkuyv7VYwWECjG2FTR
9EPumQupCKmuSa1pcTosGygnCaBVmqB62i6kB+ZAX7pCxjEeDdi6JrVS6XdmDCkyRpP9QSooankJ
tZzvl1/hE+z89BU6hkkzj5xFozO+PeP6XlPhfbV9AF4RuhPp8nLjjo762qi/K7FQPsBDnr9A9bNu
nULWsLn7rNzRs0hgZRqJe6dC8PiBfOHKlVp6Jd/liRSZ16QlSuMIrmI9MtrqXdzMbXWPb9JyK8O1
h710RvcNMmNVH227c8FAO3yZfHTjQG2s5jHOHFoMUeZYfr80iIQlfVeJB4iMiGuGXd7d5X0n0Ka3
ZpVq5JzKxoOoGNX7XgzGxx7568aL2kQ55imCEWiPZ7AnrUQfH3A+EqUfl3P7sVoSbQFwTZHEpwZv
p35b9EhojE5vvqULWLkIoWsxoiQdNh56GC6IxXYFND13xnXd6OxmeaWMSaaDpTG6D3paRBkU7LZ3
/Kipk/iVY+XhgxItw9sSrX20xyP1b1YYgG81BuDoFVmowrkAzJR5ZHuj46cCqeCjqY/kq+jvlLeF
PpSPMoVLB71yQos8d6sU5GtUmJo3GRX6nPmMIDq6nTF6xGHzUTdIYdCUimf4X4v4HFraBK9SNRvn
eHkBbU8Wok3DEi4VQNIlS90201uElZEc0ftA7a0OsV4qjhWdycM/HmUF9qk66QvQQmN9imenZJXl
JqLkMCcbw0k9IVJln6XmtcTvRfeUyTAMVikUlQh1nsKTZ8OEZZf3odLPQda21Y1qdcs+pfoIR3kZ
j1Bfv5qlBmVyFirOOmTaLaY/V5K1NZve7EeTbbi2L2m8UPI8nWmsIxGK1FZP9xQ8O5yu783Q4kio
InOeRWZ+Uyc2AmDzz8sv+EW/b506JwG5A0E0keVm3LIbbKE4NV2Dto86H2ZE+ynnNayq1q77q+iq
4ZdLEJL6ib1YrysLffSUWldgKYrhI5v2USvGApFmYsP9rM0Niu1Pqo5dp2dXGiTrs7x4R3SlOLfI
AV8YfLfFoC5JbwzBhLKqZxe6epvoSbY3ukm9mSpIa2ZrV1fynjMLnUOSzjL3NT3BrQCPahaT02fW
EPSjlvmjmpDVUby9Mso25OQzUEVUaX0Ao9UJhE8/f6GVnV2ryhiMDoozkLPQaXLkgvhYTjj1BZXk
GNfAuY5/dXD5anQyw/mawdeZ18seo+sIIsngzBOnz5AMfdbAcSWTRw33RptceYxmXb41i+HWzZrw
Me9s/fHK+lt/6eabWgS6lPhpWOjOttepWpkVDpE2B1J1bwzoEsRvr0kcH3Xa+HOt+tx9yKpjte50
QcWpnmm6n4lkd+U5znxmnoNmOxZ8T43m08l3ddNx5kZkO1M33TqxbrxyVde4y/HP8koBOweJOJhp
lVbtSQsavzCRI6hnBeptH7b7HBlBH6zO1drvGstsXhA5LgtvPZvIdzelzqwxpYY/AanR0E+eXca/
HIVqS53I8qbVORVrs2v38DfTr1liOYelRF2gKwhdL7+hM6uDXYB98vqhOMk3B4Vboj+irOl2NPa6
p05F/2YaYnWnmjC7I1FOu0qZq9vLg25ERsgFCV7XExEiAbueLXL6WfDaSCqBYG2A6gSKkejUHlAJ
b4/jooS3YMQKCNXR+1rL+r2hGKrXJBkvgz7Bzog75y35lQ1fFfuHNk7reyMxZw/MaPcKdJFyaPrF
vh2gfH2fXTneihgR3AnPIaiPmnE3qMbHeRHxngOZnIEv73EfK68wfxlRNxjHvcTHgzJnIzy2E82V
Lt3TT8x2WjGLB0MOxRUK4TbOfnoZa2sYuKsD0WST27SGHcIO1pagnZt27wzAzd2qyXdx7k5+os/X
yB7bTHQdz1Bpblgad8QTgPP57Vt39ObTPmTp6f0YpJbd7LI07vZJ3JTHyx/6zPYjEKXaDKichf7U
+nl2AyuRwf0LeTtIwaAhcxIbCIJBvf/no1DPprcMLN2CcnC6miTIyaQ0BzVoTYJZvRjsG2Q/yitX
+YtqxvreLJbuioil1/pUSXs2mWIRROxtrAUhJNMBqMwa7wni6beDVaRfomkaPpluHHd3ITN9V0ao
GPh1Ztr1QUkNtfazslGu9SDPveGnMjDtQJP2zGYnVXhjgiF11QDZV1AkaTP7krP2SsJ5Jp5Ye46E
MNTlAH5vC1SliVWL5GoOUszp9uWAf+IO8pDEFQPp44+iTOJPFG9nHN+jqA6SQfRkZ6m0ib2XVv5N
8xADAXxzim+WE7evUXG3W3hGo+b6hqFEzpVj7eVr4Xmx6HXWJNagd3W6JJIBkh6IVYob6sy1GprO
TpuH7sr1/nLnUu8HlgeLwQQWv42WSfGdxepLPUDecPR76AXkWaK7X9osvkkQt8qvfIezA1ITXm9y
gCTb/cRVFy1zu+iBFTrxzpEhlvaQ5lf+GsorMrumTbRxcF0Pamb4bMDN8qI6oBV1L/SgEDhl2zLZ
OWK5k4Z9T7FYHrSxdG4GpQv3iYugbN5K40ipJt31fVm/oxJS7KJinO/Ktv46pU6yr+lU3BYW9kW4
9Fw+BV4eazwqJCUAe5Qr7G20XxhmAryFR22VXu64XjuvAjHpy7BLrwx19jM8G2qNfp6dBBDlHESI
LB3KXN7taBVQW8oMnI7GGWWiPLkWRp5bzexuC7IWUTKF8dPxImNOyMtyPRDSiG4jqTKrubwGzHgZ
CjztbL6ADaTFsjbHaFihtzOmOovLrC0Up2o7KKw08Q1iksNE8r8HRuZ+uvzVXiZItGPYPSpsq5Vk
thm0ULXBzZ1UBN0ikK7vsl9qZTqP9Lit+xZxI59W6vI1lMo168tz39CG5GW5K/YQTOPpOxWWPrPD
EhFMJmrqnNrzjtbz8trI0U9yZ70/XJ7oufEcDiT27lqG3lYG+8o0eyz4RKB0GYVXU5EP0MYrP4+N
GdpsXl7Jqs5sB5YLOQd0GuDdWxwU1W6JjVS+BCQ5BHHJjHBrL34mVZReGenM6gTQuBqiQ5wjet6U
7UI5TKM0ETtMRK0ei9h+AAB7DUV3ZjqggB2+FIPQqNp8rkJM2ENB2g76PqtviMni3aLTmwlh11+Z
z5kvRRcGsDVpA11JsdltGHFqjVIpC1/K0d90Uyke0tTKD1k/a0eqgNk/P02AwwvYCzoBjP1ianFY
zlRz1SBJFuOAilf/qc76vxVhp6+X1eL38kI8UxZxCWJYgjYcP+g6my03Y6RdmdJSA6tSl2M7us1b
rF9V6LihemC3xofIqXHJypzhYHYN1pJjqlzJAM58Tp4B9o5Y4xb4RKe7r9C6fs65wgOHWv5BDmVP
tzERR0GB9crrPbM8idxUkg0BlAN5ytOhZBV1lgXkNhikHr7CpzKhlNeoV86xFx0Kbsq1fUcu6NL2
Ap11OkxZl04+rBHHbDvVd6GgHDetIkBmEUJQUrP4FdrX4x2C6IYvjE761tgpB1FZ+rG0yvw2E/Kn
UgntZpyr4lBgz7a78t1fFiPWesdKwlqxCS/CZKdJnLlVczWY3T65iewxvjfHZECDRn6Z4HEdAYLJ
uyxD5icqint7rsxjNVECRozN/KTMQMa7xgFCMQAQrxHO3StF0+y6IqWqdCXQObc++GowjwUVLJpm
p28Th5MU4WhTDezOaY5K1efvBttY0/PwGn/ozA209igp0638lxc8KH0xQiszIy2A+0L/m7bDw9Rk
xevOSlrwwK62krZUbgi9+3H5i5ybJDeCtXZGV7D0JowYpd7GybBosDu6kC7o8ndrjuZNlmjD/vJI
L7r86+rkml1bAzr48ycJymcRixN2S8rX14PFqV6XNAGOWOB137gaCpQdES2nRoSfGS2Yv7Wp1D+Y
bTbfCFteOXvOhBicc6S6qq6th+tmxlOMnPzSDHoQ6ShMcty9LkbH2vVUShATd4AcRdr7y1N/Oj5P
Ky3EY/AeQMoALrPU9ZmeTb2CXJ1OoSmCSkNzHrJFnN0bE/wqROKtDHGwMb3LpQXZzUFFTvcc2Zj2
oRyzQtK5mdOgqM1fdBabGPlzqe/dWXU/Wa5ifVMINBUEnSNsPh1ZAYTq7bT4lSQjatW501apHw4I
XHqoTv0/9s6sN24sTdN/pZBXPRes5r4Ak3NBMjaFtpAt2/INIdsy933nr5+HyuyBgyGI4+4GBo1p
VCGrErJ8yMOzfMu7KNHGNAQTo6bSkr9IbTrejtrQ76YRNfwbVauDK7wMzMRmmZdObKbp0Yt7nWbs
FJUN/QmtQLQs99TJKYS+O8JL6uhUIdECEQ2jtNQdpVk2TMMHY3SGQNLvFI+u2Y1kjBIQBhKlHAw0
tGJH19p6cBLU7YR9w1LZaZgWHUUhy77DTtd15NJC4a6WdUBqYokY4ETNEGFCPNI+K0Ivyi7G5Obk
tEHRfS6mEIk4S4l+eFh8Foem9bW52ldZhZ36Bd2YxsqjneF5/hqy/K1FDVgIIZi5cgKndHHkTvSg
LDmqlXuQOXfGVEjXdWhMj1M2tD/VUeyvGtiLrkG77wnjNvw80qGob6UpT/bvr7E3rhgSIRBmXN8S
9J7FbdarsSDIXq9QYs38Ay1EKIiG6e9+e5R5C8uqNtNo5aXLQGbUMl68nnKPopy59WQ93qjamm7W
xavM3HhMRyUR3Qad2u35bhl0OR/EptHvw6YvN6WqWy7OKGt38sXJxyiGYoHKMzQZSsoiZGylQB1E
TzLuh0hPbCNCzXdOcvaloa4dfRfHO30sdv5MTCbsJoI8f6G+j1UFMw3hPjciBbXH4iEWxwabpky4
ahK5cUULZSZTzdeQVW8MPANgSDA4euGmLiJWLcKZKe8V4V6nG30yqqJHCjBtN+GU/jDFQLOjeGpm
dde11fhXGeDsyAP5ThJMrijKMxRhceSVAE8nQUGIzES19n6u6gTbOp+Sm7YWwglh5kmgNyxV3Q1t
wGiv1VjHFuEE7jiFaar6IoULPRWsO7WxrO9YyRmfwqkt7zo0CFTH8uo8/0hhBaHnIsbseSv5vV5v
CX/yTYlKokfyiK3OplLk2DHqesivSl2WMdEtANy4HK/GXSwZTWtbrY6jI+KgRupUcdDtq6nwC9uX
p+He0iw/dLs4CU+6YHWnJGUDOmPeZfdSmVq3lZ8lz1Euobhp1laN81YK3j9GzfZzFIxSZ0PK6F/0
amon5DJr+UUyvMHWxr7Eyqe3jgEeQvUNp2iEbZZUjp8brfcVxwLn4G/rWtNQ2Yzq4cfQasqPtPLF
nzncX7LSqJYLewaTWigxhBCeAy2QD6MWIoUA1bR+idPkIHAycfz7HlQepWEx7IU47q/HyFI/NHiX
85Jhou/LftIRNtZHY9q0VuxvjBR8gl0H2hi4VaO0Pzp8ClB37jt/43ey0m3F2MrqDTXzcC8JCabL
E4YjmmOWtOyNjEq6l8vZVvSFr1hqx5/TWWyCb5NbwutbRVdU99R7CoXRZ9Us68ARPNQjHXwL6y+N
WpflxiLeujfbKdqqVuEfSiuOn5KqVcB+Fq1yG2jQXuyANNZDmTWr/ZWA/SJImFcvVQi6Rnxj6gKL
HVtTMiU0CE9iHfj2YIkC8s9Y9bUqds11gZtCoa8Kx11Wd+mAGJAQOWFVzr4lQ1IUkHzWWzM+CRGN
OK0vi0/QBkenFIRiL499tDMxHt/FOT34IJrkvUIzd5pi6WjUevi7KShkaFIWCjF0cKGBz+fnLzFL
pPN5rdhLTzxHsJFVT3GjoVftuoMK64+etXK1XOaExNIafUqaEIwJ9+F8QBSsLTWK6/wkRXFrK4hr
7zDs0R7jPK3vps4cj2Ksi8x+Ku2QsR4fpDGWn37zfpOpV6ik9nwHrvQLZRRTCEwzi+ST4Xv50RyT
7qjL2N6/P8pFFoT6BOkP0cLM3qY7cf6mMj4NIfou6v2E/o6A/ZONmTZSczls0EAObs0JY3MTM6FN
j0fRytK+vPcYnOuOkqrJTb5kAHOgyQZYNfVeUyv/xlA9Cal3X3A9hAXef83L20cn7CVYAEb1+lHP
X1MLhm4Sq5jXrOGJBHRDxmyMdhnCHJu+yw0qsSjBF55u/SZffFb3IOygIkRTEfL24trLxgB0aVir
95VsVThEGvWzP5Tq1uqt8SrW+97NRi/HlmkS1hbxHJucX3sUwGesO4VgSNvGYtfU8qihZZxq9146
fhrjRv9otHoEqFQLrqQYJ7C8HA+cOYGrq7l1O0jRwdITDH6Cb78/+RQ3SOw4voyLjp5e6HpitZp2
jxBJe6dN5NN20VXyXsRwjcmHhQqpJCUCiKfH94d+a3lT1pw5iZR3gNgsvrvlR0UaKhrQwGlyzDZM
r0Nj8A8YzvR3eWViopdAOY44Wf1VT503jhHKqTBl6MXRdQc8eD66EmQGhhFEj12YoxGShcW+88f6
LusN86uRx6od4Nwc2TxWeQKwk2yGXKtWlDkv6neswF8fYrEMLM9ouykLdJoknegMCHRt/Z4EW2tQ
nIBrH27en/LXq+F83aFhpUM0hGZOMLbEkgwwCfoWZZT7SkwRU0fnMv6i6FH6rHFRPGgFkFWnEc3E
d5qiUb4QT0hYlzYx4tChPAYNAuA4Yji+IWTJtu3rFAlW8KpfCCiAyyG/rDcYErRaYUch/huErxog
CjIiuBJNKHypowrp5pqm7j6RpL52YtCt34eKmOf9N33jkiSKpmsM25GhAWqef98SQX7Bqkz9fhxo
j+e1IODjVFm3Ueq1W/DCsJrGAXgT4D/cAPQjsi2tXTRBta0lWVzrSl5+aJ6GyH6u0yIOt0QR1HLe
d31e6vcA5aoTrs8vbPB+bwSpeezlYa35dpkaMRwrmwo+VzP5y/nLh2AEy1Ab9HtJCpVrLU/xyAi7
4LAyx5cnN7R1YNVobsC4g7l+Pow247M5vIx7tRS0b4DhyezH4CSFsnUnozZr+0IjfFFGof7YJeNw
g9z7sYks4Qd0MUJqOfW1DY7XZuyKcurdo/rtuyLS9qGTSd24gl2Y99Jy6csgOGYKLIfOMmoyEjEs
WnPU73vDnwBD+vKmBqxog6RbE297Y144WOaU9BVUtNxlsV7g4lAoxn3c59POtyxp1yN0ffQHT7El
L4a8n/eWW+HQubLBLwNSQyMcnWMyCNIXBfMsUZopMgL/JI3TsB87wT+0iV8fENDvHV9EOZfGd7YS
KrxxllJEJv6jt8xhDkjmfB3UuhcHBtr0p74OTrKI92jaleUVaV/hIqaMK8LUT9hUeNZJ6aInBW2H
lfe+/LjzE2CHxTVOxW5pTi8qSB3O1oInnBLkAw2l1sYGDKUtX1f276/6y63MUMTeIFM4WmiGnL9s
LKZ4pSH3e4rast4ZfVLtkYySnDgRgse+zdY695efdAbbQKzSuZ21C935ANxwMlbk5aIRobKQCqif
RIdisDJ7THw0WAKMrd9/xUsMBRkNdU+IPjNQBTbi+Tu2IJtpTUvhSfaG4cOoQROwyyBN1BsfY8fW
8bKk+Ah/EmhvLDcGF0KXJ1iXggmEDuT7kWmrctf3tqKGw6nBPuslDXpfdPWxTu8iDFGSlUd+42bj
kQlkAA9yKNFAOX9kU8KcoVKK6BSMhuBmYcBVGqfylykJMLvMBN8tGlPaF1LF05pecYiV0gCErwgf
SKlNfG8jZa+bsbkPpdbYjC3CJ5JXtCejzsKrRhkxiTSGexFbKQsYv4IVYm3We13yiys5NSQ3yjAF
yciDfzvBIvynj4gWJOgkfXnI6riDhLkZR6eUQgH+uNRdw1AlBcc9Ri/kr+9/+jc2Er0TYMBIwhMR
v66MX9K5SsPbpDH96KTNJhDAriJX1mrRsagvrwTBbw8F8hcVujl3XiyyhPJ6Kk1meALAhjdIlEfX
uRikjh/X9cocXt6HzCGzZ80EL41b4HxxYNgu+NVQRydlKv0djA7BbVT1d9XQ5jrAr6PMAe8vcydI
aTVpEaMESmU4rZiAF7SsB1MspS3UmjUd6zcOIvJC4OIznIx24WL+xKHvDLMTo5MxauqHsi0mpxtH
wzHwCL5qseVZOfjeOIgor+uGYiKHSmduEVQElWiqSQcTWQb9t4VY2rh5oQc7PJgaRxtGD6fcUnff
X49vveTcaAYZz0tSYjifU1xd/BbyQ3SamTP7pBQCByEN7JSC8HuuRGvAksucBDA6n5GCDjI4LITz
4QJfEwK16eNTJAmZbSjZsRmED2mp/pQ75WQN0bWaardDmf2uCghrh34POb48a8wCQlwMTLlEkxJO
ea/l2gp9Q9kU6ditzObC7hSQFMNwrFP7R94H+NFiiTaZV3uBSMEKXRNIHbCqms8ZZBrR7mPOLntK
BO0gEp25tKIpg7ZQO33b65AaClEhRqWuV8WXdoDONk197hjeVGsbExe3bdNZE27GWR+vOSW8sQYg
erBr4cTPSp6Lo32I8UfyBGrERp/Ozf6m3IV6HO7iKdKdEdbmyl3yxsFElDiz8Gl1KkDDz78FlMFk
NL2I+lrVPYUUxg9R3b3AjVlTfnrjWAJ2Djd9BhQx5PzivxwY5eBZeI4Y6QmPE3jTeaQ6jWwMKx/9
jX1rzh1jynNzHUdbBCx6Okpq3qrpCe0f+m0ihqU9/DWMxax4kyHl5FZIl27e37eXIIMZAwNwQmbv
guRfTmI6VESfrZ+deqkyHdCV6dZKtfJogjLYVUHen9JBBXCfo9eGTZL2XMhT5lIK0KBUUeTtQqHf
tqWX3VatWd6q02ol8Y3PbBIlz60wyrdwB89nv2/N1Pf1MTtFSRsfTXGi0C72A8zBVTPNNz40X5lK
IR0rKpZLYEfTIOtkQM0/yeg9OVUmxLaY1On2/Tm/oNOyu+FZAkPgQniNGc7fSDR6Cf2lOD9BaFJB
jSvalYdY85ep7F43NP0UGq/XU+R3O8KffFvEcnmDJim1D00rtwVmAltDKF6qIg+3IKgyLFySYdtN
cXjQu+RJjjSY3nIxffeh2TmJAAft/Xd4a6YAKtAiRYCOQGSRSgj9rAvZmTnRtYhHpFLr6GAEa0ST
V0jZeTJI+G6ZJK8zjwdI2PlM+VAAQfpZxSlr1JjlGHXhDv8fBN+ENlUSt1WK8FsQQxV2S7lRPk2j
Xxh2r6reM/0J6dQN8vDoyX7xIZt0/ZuXjXW9tYwqOuWa7H2HUidnVBRn2HWFI3Fhx6aXrmyxt6Zq
LoXPNehXscTzd5isUsExJi5OiponjoSgWmBPdWo9vf9FLkSP5lVFe3BWUYYlSTJyPo5v6cUwNFZ4
UjwPdYX+U97TU4l7WmI1Zf56o7bSJipNDn+tdtqhP9S9eJNPxkr88cbdTD2a7iitFoqm4mK/KkgN
8EFxUtfzAuJXXgyHSFNwHYysemdN/c8xM7at11SPypAlK3CQN2aBGJWsHo8HsG/0m89nQYpLMYKS
l50qpTPgkErDJ7xE0J+AObKLFEmO7UIRI0cT8+AG85VsU+gddkVtEjl6UGmbTFXyFZXON65zjq+Z
NwhpClzQ0hQDvpyP3hAFSkMZ/Oeqjkc4vUC5nka9wwpRKOXctMXR9NGvU8NjVFbKXlVg09mY3Yre
JuRPfUsMieRoCCM4Jk05/OyHmcAaZZ5It08U8Q18f0G9xmznmw8EOqURuty0GJBuOZ/KyEuHBHYp
iWGtVg9KGeiP1CgoJfq0IxCPQm4yd0k9LKw+4VEf+CLFDk1qvJD7sMAVsNS8Nt6WWat+yz1Ruml4
ua2cDRX7bBA6UDp6G0EG9IRcwP4XzWXqfK0Mfn+U4/tOUKHoGIVQP0lhys/gCZo9iq2dt4nVIbrD
3mc03UIp+2IjwYuO3caKxhutJTx0qdYOEHx8E/5Ajfmb03mFoG+VEozuBteo0HfaSkkKdxJLY7am
Veiw+m0gXglTUO8olMipTXyRnXSpUgENV1P1w4QzXPB0aJeRADpNZNyiajTdFz1IjUmb9O85KjGl
7alC9bFtcP1zZDHon8XKUGMHCChmrEUdZ989r8ufmmTS+w3BdLZvTNRYnLj28H8a6Bknjip0Hnii
YRDEq7CP9ZZqbF5UjsT5jmSvZwA+wQtLOzWxVspUev3xRwwJqXRGC8tMO0JGScdBFB1Ku61r8+eo
FnRm318ir952Z0tk3mozyI3KrU4daxHyKYKqhRBlppNexuCIOA+QjMR+WsR6NjQTGMiTQezXTla2
E6ykFx8j0K7bTs6mELNGXYqPNAbx46vzSnmRh8H7qGHy2dJhwQq1mnLcGQUUEXEmRLn3a9FNXuNA
peuP8O5FCK98goewJZ/btL4qP4VmE6Q2ZgUwxVWl0t1olIajPDT4QNdBVTJ0Iiv2CHrvOczkCbPe
hI1TdmWhuF4iJvcSClu0lpoxxhDVCxPPyfMwKzbxUKTfVNRWZTeXzUZ2qWQZmq1aYw9PIzHJ6oyu
UJ7EJh4Pajn4tR23JV7TlpQrvV2pKtWKIWnwVQaT5W+NegTMlSudpW3NtugkW4A20UBcH+HaGEEm
brJ8TF14q1biKCUmaqWvBT+8ws9DUJN+kDhpIunBFQQ/bFu9SAl+ilPjf0bfM/ogBe1gHstKR0Cw
mOkKqiKMGA1HlPT6dAKk1mN6C8dNSadjDGk623BBqk+o2noclq3vP3ulDwm/l2HQVr0RwA4XwJg7
glB6N0Gcxvmt38Ryjz+JJnY7cwR8tp2qPP/w/hqbo/jFEtNn1AmnxwzxWTpOBaEXJWHb1Kc+wtxP
KwrjSpWrUy36ld1p6JSiJ/mtHpQ1O8f5dFuMS43WoHlN+2WWiz4//caIGCyaxupUxAmOay2Cyrkv
o8LoqeWumd1ef/s9Z+o61SMucZKZRUSFt5s0mKrHeIl3bBOKVK2nmCB+02NbZTvWVr6pZeW3E1rC
Bt6RSJOCHL3OxbCy7kvmJHf1KZhp0bNM/AY39jUAxkUMT4fDmPGogJaogCzjuHpK2Z5i2p2k0jgN
bfCcoN513auVvLJa3hiI0GeWSwE3zbqZf/5LquY1qOL4ctuecmSx8fClMTrQ3djGZbUWxr8xFGh3
xJc5AHUKAouzr5eALhA/DieMZ0uHM2HawK80jxDZ4pW3uqzcU7/+daxFqhspOaCldhhOfYywUVPS
E/Qn1MSUWEb3gotwh6OF8UnTuJGLIKpsegD55v0FehHH8gzIf5CLgaewUDw6n1ojTgGRmMZwkhHc
c/Vat66ycVoT67qEYDIMeewcKrNUKCicD6NXUVxqlTCcBlnKd0Kqd8dKGGmIqP14BAlhOqXfRw9m
Ao4omSWJAaa1rlBq5kr889b3fVXWpsRE9rF8kGGMUMctm558XK3soS+1DSiP3I0tXIXen1rprbFm
OCGeyjT35SVGEgUYkDtJNZxqTdnFif+1N83wqSyx5va8ndIGbqz4u3EoD0AdjoCqPzasPrswFOHG
qEYRJrG+Esa/8Uh8AICOtEIpeyzTibBVQnNqreGESGeyQzeyv4t6EI6VTClpJY54ayw2EOkwDlGU
9RZLyyqTblSpepwqrQGZFkfmh6g30I1UkI16f6ovGxCUinS6oLhhQEoDzLJYX2CghMBXpVMPgpe0
TzQycasScmV2Z1nw/MI+KgTHGlIi3XQWNHwUBUm4DusBddyIKZPtydDy+5L7srfH1lOPPmF0NOuo
Qm1ovFTZgADUv02QRO+SkDvXqYb+5zDl8Xcum3Y8pr0wHeD+ciMb+PKFN5PXZ79dHuNFebo5KYRh
y6yevyg4pE7xR308aUquQBUpJjugkPVAO6Fcybre+n50lv+CWVG3XOxZoWs7YYyF8WSN3ehmcZc4
QZrC9h+DVUXXucJ6fi/zWpCp5tYp1TJj8f1QgMvlSWcsrQkNJ2/KAkK/jth5hpa5IgQ3sGMEN4ZV
v+d7XPeyla8cDPMIiycwZi0p9AbIL0ElnU9sYgnaQMw9nuoEyD+KXyKhmY/MqTDxf5GJf0rEPLMJ
L9O1e/QyKAERAltcQ9JvVu5e3Dl07LC0b5PppJHO2Gqaok+l9yVJkcrAg/T7+5J+MWxnyOngfpcK
cyWOYJ1hjOLJgtljhHL5qKRKcxh6aOjvb8s3jn26tTPPiaCLrFNZxCFtWtdTkSTaaQIM8uhhlW5H
lsnWKUtoXXaHfu8hF0BS2JmeIFBqTdaAeV8RA0kqa+PT+49zedfNiHiKvnxfyoFLqmOGhm2VSzNE
eLCewNOpSOma5coJe/kxYQgBLKPCNRdslis5k62wLOVSO1UqXt59V/HKshodpMYscc5tpJUyxBsv
ZVIS0eYoDNXAJdyBAjzqG36lnkSkfOw+o/RV5VazfX/q3ngrbkuQaha3+Nx9P98dbVFXVMhr/ZRV
WnYVw4PZt74S7MgeZqSDKP4uNovjYC5cg4efP9RSWNury2Qa1VE/0UqRnJRodtOKPYVpP7H2TTmu
MbUvdz+8H8BZdGeQvOR/z98vzXzkIKTAOOHXClkUQjpUmEY4+CVlNmnChHTKTGM3CcGP9yf29fuc
nzvcxq9gRIRmVc7A85H1oEFBpGJmccfqf6oqobQvJNVGa4VHprh+KGj6u2FtArgXE/g4RaS79HXV
DfoI460UaIljRcq3muDQRoQ6O5moGG+9xlDt0NCyleX9CpZaPi+wZyQuOLHojC/OyTrG3mtoFeNU
JkK20WEKOUZbR09ejljbbHhtW14fuiRZ43VeZwU5sR9upKYQ3NrQCzuAgO/EPTCj9yfych8ACAGg
MdcraOkskSFex3Ro/uA/4FFQOaPfyE6ESuXaLXF5UcE+50BCf4Ux8Hk5/1wAzHotonv9IFCPPFll
KZB/Dy14EKlo+uccG+WTUVI0cCa6KeY28lEUcsJQknIE/6o+tklf8ruE2w4SVhCa37ChauUrHKz9
fRb51i6IIsBwpgcv2x6K0O+pd9Xl5I6a1ZzGUsNRTM9A19qiFlUq/nBa+glx8emo61mVosYXWBAh
wKADWBax7DaCKN5HltWlT8CgJlQu2rKM7cTQkw2lmvyz1ULj76ogfuB2Tn8Yfqg2e8SosseyUq1o
kxWh/OBNhrElmUmfxTIPKtQ6vAHfa17mBYCBONmcQtOTrMRYdtXNiMyE0lfV1VC0lbfppVI6gGCJ
foSFFGEbniex75ipWpUI1+nFsW6r6GdJSIquuexPn8tc1u+isk0x2pxi5TaVkRvcGQa+NyiBD51v
t4jt0czxiiDZJX3WOUmQ6KyrkvIqwK+hwQm90K4FH9Q2cHS1x88k0mNpZT1clMWpJRDfsxpAfVE2
U86XQzOijmokTfgQNYjQW3ovu0pqNF9qVUDNRemaq8oQlE1e0uSaUJFbCdEujy2Gf63W0deik7mI
HMIJVxrVwwwoi5Uv6RDAWwli3TH6UKf0arT3tEsmu+8QNX1/t81/8dkpgLoqMRLIcVIY5JcX762H
+NS0oAYeaOZUN0NudG4V6NJVRDFsq3mRf0PML6xs8ctwQiMy5/Zm64FJIFs9n20hYV+yn+SHpk3z
a0+jltqnwuCm9NwPJXHbUctjb1tgQ0aTYMo2Zhxn1/B1y5Xr6TVwWbw/uAgkfgF6opqwLH00lSz1
PIv6MAU66LqhNTVhE8lafzeYo3QrRQHVXi8XC8XWVb8FudRpT0qNGQLs0bJDRr/K62NHdtRvuyxT
byurR88pSyexdwsCJaQmC3w1nM7ysm0f+TXIYAR7bOT2Wn8DulSNXDVXrUNMZkNYOqG570pSViBS
Rk08c6IKiD0A6hLBQt9ouMHeXwEXEQEfgaOQf+AUhnLOIjvQm6jqK+KcB4s6LRA0K3VgTU7bouqz
DUYgofv+eBdLfa6gvdbRaK8CpJif55cakI/4Nj6RkfJQ61V8g8WRAg/ZM5PHUsw/xpUoP5V5rz3h
hVivMBUubpZ5ZCQH5z41N/Sy+VQpQl3Lwqg89NWg2okiJA6gm7X7643FTXeLEskcms6V98WEplY6
9HJRKg/h6OdXoZVgmaml0T6NE4OrbPIRAJSjW4mP+1Ub4y9mo4YHpKrXlN4u0j5eF5wCBA8wOAoN
2vOJTgq1jUK/VR4gUIwfxT7L91ZBky9oBP/T+9/0rZn9dahF1EVsl6oqJ+dDalKcHAohdYiQ+s37
o1yc0YCKgNzAVcXXgUrl/BS/rJzQkEQkl1r9IRgxc47FMD0AgVdw6ByzfVsU0pUvKzhtie10M8aS
tHJUXpb5ADRR6wZ/APif+VyEDKHac+3rnvpQqIO5icx0FwZRYqtNeQSZ+9Rl4m09dQeMme86I1wb
fZ7D85MK5A6hO0m1ptNWX8xx1xuC2GSB9jBNw3TTxpJyQlY3uOniZnKrELAovNvqJVbE9GuVJI9Z
Hs5KtlW0FjjOV8LiQYhzZ9YYn4Gi/+LKqK3WmIwqFR7EikTCloyeTjYqLc1dxc/u9RSTWLvMhkJx
TLTufvZ+u284ZOGV9vXoTE0RSm45WdG395fHxcZT58okVC+uFRnc2fL71LEPmhxo2EluR383iNq1
6Y/K3lBzJcdAJx2v0PKt77UY7EwZpViwC3H2XPtKuLYdllsPPhTkOooAVOeIMpcAMcmowkCn2nzK
CrkMXOzii3gjBwTxVlzGmQNrhl6FhiDKdG0VAqjyIi1RcvNVq/li8rueO6DPPoJeayXFnRQzmRtg
vRpuqgmJJltUa51jE7wz+qLZlF17RtIbdpXHwr5KVO17Cavgms5CX8EMDesnk7u0tSHEFL2NaHn3
TW0n9bMlFuF1mYv0FhQSJ8vJM/h/TlrNtbPIj4dPpjI2AJWj9Ih/oIbKVpTJNtFbIbsVqYyAlkkx
DU4zJVlEnYV2ry0NabhmT3UBhJoTKkIGOJtAXC/lgES/yaS+KOMPvhpX8mGYwNzYTeAj9Rh2Zi3b
nPfxSxfLyUdPkGsqd1PcfJCbVtkTfyffQilSgVlTLKZsGFl+4KDISxVDwn7n58o6nM+BXzcIz4rT
CEgCGO/glZapRTJpeZ1GPCs0XZQtYzNpnK4rpV2qiO1OlYP8EEh5upOjKv4wzgqWgC86V+rj2KH+
uSatIi03LGYudF2AnswUE+6/RbSF1G44VqUgfxBwE0E1fU9xeiPpXwOTkkatb2dRl1x/TqXoVpuY
ubzbq0P8mwE2DwGnAsdV5HIgj7yqdvxyeKO3orWaJ4sfkrzVHR0fTkecRn3XEXlfpbVY2kUR9F97
RKKR8lyJOS6QSgS41D+tmSjHrcwJen51NG2jeYaeGh8m+T5MbmrpLqcrayqti2ClOxurqWj0RtGD
3lg4uX0ZYa4pauH42k1KRFqZGzWTbEv+HGXRTkyrlZvt4mp5fT7Akn8/39ISbTD7QYilxPgANHaX
bsxDtzHtYRPYp/fX5vIKncdBroJGBquTet5iHtS+GDAQYh5iW3bQRnE6u3fZQivzfXEUL8dZBHmh
4hVdr/M+oiPZtRO4yEK6m8gGG/LXuvrXMzvw+tU6/nteILviY+R3/q//6yb8TpSd/2z+5/xr/+eP
Lf7UXfGSfWiql5fm5rlY/smzX+Tv/3t897l5PvuXTdaEzXhqX6rx4aXmUvs3U/v5T/7f/vAfL69/
y8exePnzj+85bJb5b/PDPPvj7x8dfvz5x6wo9a+//vV//+z2OeXXnPx7Xv/jX44vL0mY+f/jH4c6
ec5+1Mu/4OW5bv78w9L/CUaIgpgFcpI8c25f9y9//8QEJ0hxgX4INBUWRJZXTfDnH4Ik/ZOmPr8D
xgUU70ycRhTqrx/J/2QN8QuobNGEo8L3x7896P1fJ+Ffn8h/yf/+939kbXoPFKOp//zjdXX/cmCC
hpdx/5k16EHvAnRdHFC4E0RUchV5p3eprXXHyN+H1REttjQ9NJWrY0qAalFG9V710ejdD81eV44o
h9ljpkCpucomt0wQfrQR0cLTqJv2Yu8o+lVlYgSy0SmxqU5duGX9oYt2irATvH0FatdwtPI6lWf4
mRvoKLFdVdlB6a89/dAHG691tMTVm106HAtsD/Kth3bW+DGtQPvcBEfjU/0x/YGo/M/hGfyMejsC
Do6eRvWQemt4znm/vDdDi5wCLR9sLgIVST9hU38dX4zP+dfyq6w72mfxpQts45tUuMa3/Gv+tX3J
AjuO7enbAMDwA0wQb9uOL2MIMoYTz85bV8v3fXRso+96DFi93EXTTa04Y7Qd80MToxSFcOtTIvwk
iMbRIbCH6L4fV46IV1W9d17JXKQnRlLUiufz0XvjS1GdzGQvmkdNeCxkqMz27fRTOJlf2uv04/Qp
flI2QmLHTyRrZedg32CVDpqY8GGLh96zR8S0KlhItsIv/rKp3libq4+5CLv/Hz2murJAlu3//wIL
ZO1UWJJW/v87Fd745qgNEczMQADSnrm290tIlUrIC+mpruzCrDRtFMUTnC6oyXu6G4/NGhdhbbTF
If0fHG0Zsc13AgKjpKyUp5BVWEZElTrlvtohL9w6+m508ER1Ijdy2fSOteGIdyb+ozmhC0PR9V1t
5XgiTr88cn99gGXAmibxVHiIte7UXb9B/xA7oRacqV0niErZ2pfRaa4BUjaq0300n4cfHv4yjyQl
qPvzT6EBMWjHV8UHWEElZMlpBz1P+RZepYODb/TclX5MX/xTQ1dMd3ycfR+FW8Wwm2P4KEL5NOjB
2GQ0+0T8+1/Uwh4MG1OmPgI1BdXPNjZxblOWj+tN1NiN5+gf/evmZ5C6wqNwEz30uLDTrbjy7/2n
6bkYUNRxstve7R581fES59qz2+vqk544RWJfG5Wtf5E+1T+gNdyNn/uj76YPpQ1VMnxA0ICulKjZ
H5UtCip+6UyJk2NAGzl9sJ2eaIsGLuqs4c+An/4svmffi+9VZPf+/F+lsPXbH+KtwrU7u4vwwI5S
PFLnB0aaxDvwxRVSSriPYI7xVT6Gbm3SAbXnuueHZufBfwaycARJvSbFuv6ZF+f7f3/m/4qfee00
WXqQ/2efJosuy1+H2azFiSClTPV5Plt/OanLbpDMYEzUXSH7L72sIqdRhnZj1Jh1IZrmCIq6lm+v
Dbm4HP4zhlxmfX+9JsxIypMAPIEXnL9mrMlxaSmZugPa7wxu7Xz8DOry1mlXagmrAy3C4X/3QPJb
lx5WPiQllPRwb1nMYijngWzWJS4Wnuc5ipn3dmZgnQYQZC+Hw7Cti8HfGxYEKwWRzK1AZcyu9Fiz
q2o0N7M45/9m7zuXHDeyrF9lXgAT8GZ/bMRmJhy9Kdt/EGXhCIAACPv030n27Koa3V8hNCONpJgW
VVVdJItIpLn23HPRn2LI/EGJzosIrU2oCtQ6eDyj0tEHSN5qU56RZNZNiOQkSHMWpDe9rJ5A+3b5
teX91wX6eDuTBcrrVI8RKlZdS6EZjTr0f6EjvKaRlKBuQmftloY5O8UMyqwF5R0RH3o0LSt3UBxB
SxA7M/p1/nTKiAH0Lp1Tuj88ph/HN1nXMDuJ6OOA8Q2w7H1wFp794ATGLJocq635oHumJz+c4RuY
2+65XfdutY5nMoJzSz7ls/qLL7k20W//7iXnO27iBcK2+78DNsWWFlGWi7IAM698KsF0g/Kvp7oh
gAnSz/24ua01zVr8Hltr7l7Vb8XjP32vU2jP9ZjzJgcycIH8v4nUqtvolIzgQXUfHkS63YbkQh4f
b4/HmajEdXGmi/fxOhNxEpo5WAv5dYZFeLj4QAMScRG4oXfxn89+5aO+0NYpDGS/Jj1xBVehATkT
2Har8yYnT08LZguuvdDxJDLpmzO5V4lOcrJBNy5izRr18iQy/93ETOVL1ZtxiQJxt0Au4AD5F6DO
bG850U6K7JSWBRX9aqQ5qJP250W5rUSKHqMGSsZuDX9mQ86M5RoS/mATgEnjdxvL3Ia56tsPY/ln
N8wP9faHDXOlG/twHS0KEYrMsGFaB/xs+qL+4kPJFK5qgZDA7ud4KObW+5oZ+XC9LilrEVlK1b2w
/iXrmbU93YCwQQO4J2JRzKDvAOy4GCTxlJhayk3aInhIS4YSvRPcpTmsxdyJuS7EhwH94SdmdsUm
CYN/dcWmhHPTEzrFNNd6Y7VpjB2SZ7RwRbjFNPBUlUnvCo1SNENlwr+8Sybi8nffJbOTMJGrv8Uk
/CiACGAwGP54IZ/1XWGPkqTS2AFf5zL2pSBfzk7nrr+AOJk9OAkjb6FNalYzc/tI97WtEO943CC/
TwbmLQf64DHvNiHe5yISIOsfWAcfBqVOYsSn5mKCxhqDEl0ktxkUDdX3Gumd6EZ3m4G0LGrxW70o
lvUCB/lBXyPfvUem6AXvPFPBG3D0L45C7gTntfSUR4011PICWnrouGibtwGck31g7+9Q+7/TbXSu
Iorno46Smkz3EUijvWey2L0Qg+LLvhB3h6yp0y8j5w1UQfZIa3a236qlivaBNzuEpgQbtvNbsQ6Y
uruQN4G6fuoadosJ1Am1Hy8kxcen1Hw12dsJ2s6mFVmAINKJnqGqn0O3dtCbFm8G9S592Wlrkq12
JjNszfYtaCiDnjEOnZ2IXTsXIvotNfC0ineAPoHGbrDK72NcUmfawdjwcJnkiv598n5ZNM49Otkt
cD8vKX3R2eqxY/cbk9wjvEXvd4eMuuhVuspJ4YO4FcrYvcdL4Nkn2mKBnCTerixOPPYmOuhsTBab
434PsCoBWpDo9rK2+eMBzOJk+dpv0QrBaWjFavvClg19vZMh+jMCInCW0FcNfwficbti+SojrfOw
bMj65AP+zKAgWEcf1svEr1hpIzq0jVbLfMU/7MwqJ/K7RftQok8DOReko8MiWSV+AzwrReaHNIuE
ouXYTkb4MFkNC2XLL8tHGNAAX3foQoxHSl43j5obbE3y5L035O5O3APy3BORkHIFtk3M8dmumfhg
P6b+xdZJaxf+Y80a1rFx0TnGGtMs0J74IXEHMhAvp16H+5s5Cdw0/M7S+uV0TkmMzw3giahoVF2N
1PYJd4obWDt+4cZku+7Z6OSrzmY7w0Vl9+Kx9m1pgSE6g2NTNmP1zUmKaTXcv0VSzM3PBJNUXcry
AuICPj98UwVrY9vZa3CkIsX9RWIjs0hGF0/DitqKizOQE9EJd6vF4rifmZ55oTUx838KrZ9C6z9T
aE1sx9/zUM7Jh0kA9veUn2CA/IEwR1oLTa441+p3YH9BvQRjBPYd6KaKVUx0uX6s7dZpncZu7NEZ
8TO7653eQe6J8teGRQktebm+j2ek+GuAUjrFU+5LjuSYi5HJVGKaI9sRzezUju2ECXbrGYfWaz2B
6gwGDbPwM4ZFrYHHgMgNNSonv2tYT3Wyapjd2tqitZ9CZjHT5poUpDx+ZwvHAVoUCDWnw7NoYciQ
p4HPDovhBKsG0nSTkIjcPin06YznuYsPo8F9y6i5K6AdD6m7O6jsAsOoJYeCruSGpCtrU74o7khX
0LQ5We1W9486ggIR8U4wH+4KYpHxqrWhpl+XdxpsBcQzDAILENy/ZN+QVz4373xAx3eob7ze4XVu
VLy+viIbuqCJnTqhc3IzGK8qGZzGOdt8WgDKvC3Z4OhOxs4uNwpQ/sRO7ud6G+s5s9YTUz4Gk1ge
VgUi/1i9BrPXUBNffOUVqHK+ksuW8QwnX0Z10dlnP/dN9+z3bLAVR0TqUUYQ5QwrPLbRK8wJ7chJ
8FuO+Hpmo/QcC64ww4mw/Py50kVLUgQzEie2a3rC63i3U9DYHr3MTfFq76Vr+LxolSRuswImjeiM
MEHBBbQaHtCwGP+rW8mt7M6p/dEeGCz9wJaJ7PQ2KgRgTZ9hg+Fm8JAwqtgOcBs6vgYb1hszYHGX
dkOzZWkrW92VHBGBoJPfOmeGVjGwwDVsexMrUzgXKntnSnPgaezII+WN6I8bZV+sSl9eXVwa2SED
XpaiDgTDkRa5FxMC89wu3dzJbKfzL5vLRnREli/wSes9Q8kVjRZoYkfRUwJbmJueaPpDTzAkYRjS
+K7F7ye7YD0+sUU2Gd22KFptsIt9wVQsEXeCAYoufbZp6/gycEMw2vnhQWDAM1bWKnY8C9A5/WbY
Ng6J/dCnIEdyo7ntMysqJgGrn6LiLysqUGz2uaiYOrtBowopyud5cKyGoKhtgGMh8Hsn2Pf/UAwB
zpIMGcFf0R5APQH5IDHRHnACA1ekA1ASOUuczBXoSwuHFZvW9mMQ5DzUcAcaNtoZi7GfDRzCEz25
C5avL+vO1x967GeVBIjDjothC9gBw6kI7dwB/Jz7Fzi9A0XyHx+pbkWykR+iw4WeFpZ/cS8uDp+j
uEBf+dGm8JHUp+b15EDa2Z+LVJBbzMzTJKNRtQkKY7tKdRWEBPiJbig8+XVHuXpsbO1ldFp2hloc
He3h5I+QSujAyRTG5SR/6MCk6rRxTwwwaEhM1T6x2k2cCPMW4t9gEfJCO2AA4eNnaBduuIjtk1O7
pSs9c9mbQrLmkK8JK9zoyP8uAzqFvzfex1C+gNSxco2/g+yVnvknSF7ilPj7iGFt7IwGTMCEt8vM
5e/6+s76jb+jwCNy+PdwcXLiheSVLn7iirFd0trNMO4Y63Jy0GAe31OMLLUz++xgTLjHHFoAXSUw
Ai71AxbhPjIXX+vM5ffDIxfhImGjV/DxOPwnxok7KfAufuXr15brCf53ELab1ssgcrnYNWBAGAgo
xHSX+hlshhX6AsJ+OBFrry1q/3RIDupD4UN8Q7deNvWNtOhY74DDz22uRk4Pz54bMygmYBJr3Byr
oNKIptByjQ2NAfkNliO3uMrogl02ow3pTrl2kbFeocf3Y481EHFKAvtML7SiIgOp2kGjEhIKKYts
YRc7qRPZkc3AJA3jRGAC1DtXXSUUQuUE9uCd3BAqbXAGluG1i4NIAjcoVIy1dbiqjlwepwCnDZQA
6mcPA5PoynTO7xoMi4BGa3DrsYFoO+R2FyE7FkD9uGiuSXPXPCRuzKDmA+i1gMIoGXC2bPCnUA0z
iZSMhShQQcEQ42rUcku/XtUrwz2uS6jKCmps3UGHyhh4RVP2IDkabrrGBNX2Gdueny9QDwL8lDoK
DQGEWnpLy+/IHb9DExODIWP4zGs85HOhchscEIyWVXbDCoS2zraxR8UHrm3ZBKqvJcRA1GCkt14A
PQ+7zEMo3K99ZVGvJFd+UF/0l5oNLyF2Zs3SlblqPR9+dUFH7mgDUQ7zKyNLhHLYenQenNYW1lha
WJ6hC5TaTlj07smm72CGo+/vJ7p/RTqdHm83Twm5ve3IK6y+AAtGGy+51Tdsya09iYzkwEMsNbnh
VynxjwLXsmAegkwUF3x9vbO8iiEMwvg2K+3Os3YhVtjETJWwpwdsLb6kGjPx9spBvMntvGJZYGG4
LOSzFWBpSuyDAWB45IVg9awAvEJ4r3OUReQtsJLcHAfLF3Yd30zIlmMLBTShMJaxHdBOHMJ1tEvY
mdRwC99wJUycstAfBISGche3RTcy0+iAiVnRyOPhPWJbrq3Y2TbcvhcAxydugL2f4wFcG26BC2oF
z1pYQoOBsRsfI8yELLQr/GUaXvrgkUxDOuoZ3Uzbvkae5BqtK2356pPwA8stVH4okEG5+if9A/c9
+IEuNlA+Tuih5bGDCrQbzZGYSqWVBAHbbMKlgd8vvmgrMQk9lfKzq9M1N1O11dl5lkhzCynG8u3V
UoVU43IMFquTO+micUvIO1iv++G2casjyGTXtSsRSDu8D5LQlZZoVOpxyZxAAhfQVVzWwfJFbDPl
KEE84GZYYITcghXrKB/jVfMobbR1ugp9bdPeF25PBPyVZfMQKSKrOwu+AZeFXA6jUxe7SllohtRN
cW51yMKvny3gt3ClkgoekwobFtvGCx0Th4yvEg8wwrZeSnZPo7vOwbsQzm3xN92upbrfLyGZ3dMx
tPkYLx4CtgyBu4sNCza/DdkJNjbi0vfdfeU2rITdGUO+pfh87AIbfekgXhIc4gFKe8RueqoohVld
YXtinbCCkVs/n+DUnJm8hx+H889doMSVfERDsQsRLuXWLX62Dl/pCqFWrjq5aObRdf4vhBmh8ksA
eSoEY+GdYiPCZnDj7YAYp4BPzF1URuNTrg8b/KyQTTysCtmFyYiwqyXExxuY1SIkrOV2cLfO7xtg
IR1jxYO0xlWMhbDd8RKqUAp8h7vhcEu8QYi1x6zxP+/tEb6CBZ9DIfwI8+NqQWBbcFNDzMgJcw4S
xl12DzHnBzSDO4O1wk7IINq4wwvHE4hRnsC44PO5u9P4IqGQ4DhOxlUVXWfGE/CRxmO3FPwIh/n6
cE6L1r1Qy883IsCS+V270NZYLh50J9GTsIcit4OjjuQAttImYKaPr+tWNAFX/apQwYd9n2II3InQ
NiZT8MWVa3ob+MIBinmZ3bZev+SKGcaDwz8BLFf4RG5UwChxchZ73BkccYie4XnXfo3yh5hAD+HB
VyOB0JadlewY9gvfyDGMgs6N4ALC6MAUZCuUjW7Prhc7OaWntwaBahOr2yARUmL9LBZjK19c9N8o
CX3FPsYE8dlWD5HLdzX3kMt7PtvQinB2sNdvuBoSbvh7+bMmrT3+b81PXPnANSf3BiMXbhS8Qbyb
YtvNGISzPvaUw+Cnj/3Tx/6l+Eiacycm4XrUmqJ4tUM0LoHxyxVHDSPviYtJeT0Hypx3XvhoPgAA
fjovP52Xn87LT+flp/PS/9ePi0d5BPQz12WS2ZGELAstLr4BNUBM2ncN2MQzRYBz15gAhP6pa8w7
YZNUwU8n7KcT9tMJg9310wn7452wWSt6kqj6l6xoY0YeT0s0RLFMM6tHpqSj6jXvcfZ54jxfKVue
WOXIMeQfCYIVyO5q1xziGb6pgbjxyFRbRh5DQ6xpRByGx7e/Ro2A0zPZyxuPy6b0rbCI+Ho/LhDe
Rr2krbkdwgZofEF7gB4LFgL+xgMyPObxNc665P7xHO5r9k4nuY6/7p3Opr+umfQPntF/aPoLnJs/
MnhAnciZrEDcOIWQd1ULmp/2wjc/onWI1/GY293d691AnxFUBS07ucMTZ4Zo+hIwwQ7fFR5a5/E+
xKH8kT0fRrIt8daaIqh+I5AtoASLfJtva9fcXe7lnbJR1v1evTnbZwS0SyBHDKSraoSWyG63ewHp
GdkhqnkiO4SixsW4EH1gUhejWzINof7GKRAdjRyJFv4AMGsJ/hfw2cC5jhyCv27JuHg8EWP//n6M
yBFpAIxVYK8x278jB6DgHlIk9tArht5x2KbgLO+WCHyvGhLQ19eEAvuBzB+i/3cVu0NqA3FBjd8w
IJxAhTT8J3+F3/3+DnNxnSN8MlpNXN/BQQX7188zkz+Oon9YmYlvf4pTKzXTRgVWmT+WSPnQL53d
s4I8GMS5QSHOfUtCcujJzbWW3QV4mdgrAvzLCgiaW9TI2OgVw9BZiPC0XYvkipMjeZXYMRITuJcE
Mde7V0BthuusvQP7ktjvc72lrnDS74zqD3cyMap7NBvXehn5AP3L+SF4A8za7RbGMX7S92BX2/c7
dH7KSR8x3oZep6JFQG4ujMRYm0cUB6po65Hwapr+uXjRkeRjArDYCa0DVHhRFA7Ke91uO9I+fr4C
yoTp6lo9AEDV/52NiaGOVmog7A1wNsCnHCNP+8ZToBl9AQcRYSGJ1+grdZs5mXOyQUJ/TI/RGv2W
kbmLkRHiMW2OD/58TNcCu8/mcmLWoxeQqqRnnltBhkqlyEQhFaI4l5UJHBfP5wEQQ2rvijWhF5Tx
S3YBJJB03zkLYJdQMYXMJrKA9TUpA2ZwmmCowMQgR9QhhXlaI2cEqyl3tUeUqM4gj8EFNCNv+Osf
5HICEmojFjB+ni0wMV6epEXeYM0hPwNStjw7wPNDOYBLnR0eOHypRSYuuEPuB3i0y5aj0erbE37y
9DZPMgdIP/N0Oocz8fQ3B9nz/R7TDNl3tzrbocqUfXhTWctSZSV45RF4HrwE8OsaGcyaxaseUbon
fTvaHof8mPQMdY/EL1bRROK0Rt6vda7pNASh+YhPfn+FJVksBX5N3XK8QmsrCxEmQo5E8fvZ7Zav
r4H9/n67esvcwy5PSZ4TnD/IqJjhW4QzeHy3WA2EGo+O85g31/v8e4fIN/LWSBQ0Hv+dZ4F4rBzp
RQTXq2s+GSnbf3F7yZMSiUbN42BQsOUzIl4xCKjX9fj0dreKVxKePYtJRGOIEgjexQIS43imAznT
W5HcZuz29liwzLneIWTi/vU1R+0dl6Kfn4MfW4i/nM1rgeaHfST2edwqDQZaHk5bFQ0pGZBmbusW
HAXmVlikcSXfz1x0TlteK8Q+XPWntvx3acvZ/TCB7P8m+2FOGMuTYP8fd1rmxO4VGfhh4/4Uu38u
sTuxkP5kWn3OUJL/AENpzuiUJ4bSn8XonDP7p2S/f16z3+DRhO9MVXCkckYxDXb0RDpqRRmCdASm
nrn/0gK5sy16z9/mx3oteQB5szcgKewTeUvXISw5YA9YcwsYPY0XMC+8bAFsDwHYB+7dS081twaW
DJxVru6M6wKRmIQAqNeu0yuuIqe8yiC6tWB5xymN9mcXXZmSfVWS/QmeHoo1Z0zZ2dub+Gd/sdu7
Nmz5bvXAcC9JoJ5G8zReivBBY5hZncUgukWx7EDzmwYQGfXeYA/cNOdY2J7BGKfVDdwPOCCply71
K1a0pM2a40ATh5eJtGCvQfcZgnaoJ47b48UDLNkCZOVkawsuP4ccNciQc8AloDxUwZqC8t1FP1hS
SKTTXU1yrMb+3JCbvbmJtfCXujnlh8jvDys3OXeDmIa5DAJiF2ECjSz3d4hr3D3Ajwb2TkQUxHV3
KiIuLb1GJ3fubn9GuYxE4Y/MuBNcbX22hyZHpAzAZHTSMJKt4y+On6/h7G1OdObveJsan9HP7nOi
/9BzL9abCqGa0uZY0nQzIkjjxJBezzz48uxvZPL0uHJD1I/GC3+DkA3YafDK9hlgR7ytoIih8bDC
YH9R3NpXnWwnr3RPX5pedgzRhcD7fPb4iD4b8UQ7joFlFGaPEYPb1lkioPf5x18bRn72+RM3/4Ie
dYVsQHpUaBGNYqCBpnfPvJhMWqlUxM8cCEzN4whNjkQ/MclzpCWHjXMPPnIidqjBLv5eoSofEYtu
pVAJwiEgCj0dRrsiAKeRtrODw+cDn5kXa+r/9rooRCPmJds/onRsP+dg/1hr/HI4p30XzmUfXZQS
F1heUEU8AhUKtixaILaHEKpAbvjOGOF7PyOu6vjERSVbjic05xntZMgb/n/bgevmtiKPaJpFKoJR
oqCNRwgjeOGLihygC1HgdEQc7x2ttwDLe59ZXYXPwierO21OJpxHIREj3ASkyoDBP1jkoUQAmEeL
v6z5My1DCyfId14EtXrkiye4FWGfL9bcubMmYvzPf+6mTUd+7bmb274Tgdv85tt3InT/mtt3Iq5/
r+07ox2nzQx/lXacE8DXSNYH8+1PI4DlH88KElEGWg3xBjmQPR8GnqeCVGt6p7rPEcqTarcAcQ+C
jfeQdfQIE+UW8o6hloInqWYqFySRC4zvBdsvF58kSE/jRS4EpUd9bUbLTYKKohG1sIO9vjJ7bTNb
8XKA7Tmc30IxVQ+yKeA8jxoKoZ6X1TFEL+6SoNdhDWemRE0Xl/Dg1FC8lgWPgKQ7m42I+5DZe4K7
aF1zKSL9m5AMVTkFU+hRxD8Hv3d5qVGCgH3siB76s5AQVSRI0vBAa2LLXgr/J3MSOwPEGi+i+kOG
AS0zkcnsidvRJV74XNiCd3NmciYewVDGYKEMsDLMQCX1gGIaLvGXBVTPALOS/ypC9K+/iNdqGl5b
g2pjPGOQh//NYvEq7B615YrDdURBeG3AFwt/WeJpbjXxShxej8g/7UtJ8NrXR7Tj7wF/MJzCG5SA
AcTPYf5nJDOQMrRlJAdNgmpD2qO8i2fZQbnFfwfcHxVJKAs3UDHQXgss0EkNr9g5sdyv6H1pIUFB
9eCj+XzK/j/66ZftNNFPWShlTZFiO4nwkkryHBK/pIcb9InhpmFNcubwJ/geyezc//LlfmD3CgVz
3RlGz9PTKxhsoMMT8rp/X8TY9WcaYTNkbG5tZzc+t3A/nLr/pI3/Q9oo0/xlFSdKtayCvD1nWMWr
Oc8jFfzBF42bb4lz49+ghgi1RCggvxr9Mdb35vkZnZrJ/v3uDtQDb28muJ9S+MOBzy081NOuFu/v
76glPHr0XUA6li/uQib8PNMjSvRilOicUYeXuyhw4/naZHGM7IHMyLzZu5to9L/W3c0LrYmu/ym0
ZoXWxDX8w4TWrKUw8TF/U0vhh4a2JYkSGtpIsnINTnyQl0Ggx6ehhy6ElkInaBzpAgIeVHcjWTzp
Dpr/LmZk9A8pZ80Pl5zcbiwLFz2RccnIkF570QQrhVmhAcvlWY1QftpKrZslUsXSNMucfARHqiqB
alRNCVpoPXQdiPbLLK+pIJ53WSs/nyP0a8qHytWMtCZW14pzI/6hwfDLiNWJKZclaaoFNQQnmEha
1OECkhPRs6+QYY344AWFvd4ZNCC3TxyUsNiE4Oef0cDXKP93Bt2HIUwMuqwy0C1cxRDgWHMRfQht
XijH6exOhNPC8LrBEDihPayr4/sJWIjPbQCZW0WfjWBiNWV9U6dRiRGsuXf8ul9zQsStA06/C2e1
uV0kZD9zybl5n5odv/28X5nMP7vriT1Rn5tLJwi4a8kpYckBF1ZSxL4Q6igBKyjdEeeFEyOAyYf3
DNugjo+bhhnZ50ATxAwAicHDknDrV0PYH1EOgJTe7z6fqR/Lug/bY6Lae7MVBDnHMO+grZ+5hQmr
DGYnQhrcpH1gbkvBR3QmO06y+KKCWIjTNrqbivshvLDb8264JcCH3vF4DEUh+t3d+/H985HObmS+
5h8Ezm+/kWeXdKJJ/6AlnROTvO3Zx4n648Xk3GmdyPUsTJUuPWMPZmS9W83EeWc+fIpt/nUffm00
8ckpv+IjPmzKpFc0MeigknBaahxgCTQlICah6Tq5v5AVr4KP6WlTAFLVgHIM/Bqg+zqTDcgZOOLp
lWccHu3PT8rcmZ4if/+4My3NGBFTEvnfwoiY0UbXyfuwYr+BNprdJBMZm42xbqD7NzaJSEElFgLI
C2sJGqCmnPqW6wSBfOkZfH5XA4huQAAkdYINsIgusIxH1ObTGctkdkxTafpnGNNEvv6Wh+kf7Sh3
X8/ypP/l5Nf//p+mvlRPp/gp/xtpqren5m/F+9+Ol6dLXF/il/ov0PqSd475rPVlkf6o3yX/q6/9
LgVJM/6ObrNoQ6OjZ7eqm3jpa8NLAd1p/m6qaDlhGmiJK6Hp5S8tL020yRQBuVcsVZZ10eBEKP/b
81KW/o5e7uDG5n10FRP9yX5Nz0uuI34RxJqBfm26JinoiStaSNUrkzNmaL3W6FWgHGpBhqGbhhVV
o8JwLxoJkFAXDXQ17HoijePxw1T9Y398bLbJ7bjJhQ0D04PWagpad0qYmI/aNoNxrdVhpR7Qr6Zg
hREh4mmMkf/5VfinfHMVyUJ9ApjETQVBYQCyv72KlrdJkzUXcT8KylowyrdAEgBCFfpF2r2GapIv
0Mx9Ro98qzkxpZNrTizYoj5V5z4RxX0dBSSLQvDv1BkoR8RwZ57nOvZ+qwm+XkxF41P00kWXOlGf
TGMhZEF7sXCxKO9EZgH1jw5x6cBilDYcM7GLnM8nVPoWm3O9oCZLpqTJiooOqdOyj7aplSq4GPK+
CtODHKj1qgpKP09TPxS6m0odBD+WobNVL2g22mWMyMwA+I6cLKmhaZJkoIuVhYaDEwlcKGjOa10K
eY9LKatGlTexVZzdUugMrysaRED1Ghw6bSEzPcovx9Rp5QaW+DlP7uM49wX/UreX9eej+m7Nwa6q
apgVUzRlNN2eOKwhulBJ51Ns7Ea1Ab6/HgYCABOIoc7G6Jl9ObfHJqhVLAMuqKGBtIxuXqasTde9
avVaN8tR3+WaFdLBjI+VJCyl7Fw652QAM9RFHm9Oed+TqBSo1oFepuvACX8ezr6ca2B7zYpj2BjG
jIL8Tp5gXCiyUyzUFaMd77T1lij3aZdZo7ErRGDdT5oPktkvWdKUNlr4Sm6ki6umGhNvOEnVTEDy
h3Niqbqo6wqkojnlX6lOoVE3La5thPUqM5J3a2iVWynsHYy2vzesZhtdQIA1apVqq4oa+hZCH4Wh
gGu/HYaV1QfyjBP/o31hGchGoauwYZnX6PkHq0mQIV/DUsYynat0J5roF3sJm7dUUB9ztK2f2YXT
yeeddkxT4bJOFvn0fyvtujgI1A5S8GBazZNVyn51FpxWKG/6Xv4SjZfbPgbnaD4GMxLveug/nkkL
6k2RoMYsWUGfhGlCsoujM8pdRumgWsfYKNBqPmRqppBwEYLgCiA6sLo1F6KB3i5Ae/M4Zspczc1V
YXw3BlmFtpWgVrH1vr15NCZW1LGTpUOLMoy1gTYdyrMqO42+0SqKvfBu6E4fe7qA1mL0XNDID0aS
qL9WPF2n4sMwJuLpVMXDKRQwjPBdV53qRWo8tKSsWioYCz2nQUMS8CU+6RUzpIU6FzSaeAbYY3wl
Plx+sgUuRZgF4oDLdyA4kbxQ9tqYjTG6xW07wQtvVenaoni8PYHI6SE/7WpUlbx9LgwnXeS/H8RE
KTVJlpuqKkqHRs/Q2vqxlVERZ1ak7V9ycX/GBqks+H2DOiN8rnDh7/aAInEFrMi6akxUbyuibfsQ
n+SDCurpiKoi7yrXhFTv3XY8BCEoEhUPqoGk3Tqpe1J1X8Zik6uLoXO6042Bvl8qUq7KMWpYdl7E
aKGd0lBfy7L3+RRd7arvRorzokBzQ42p022iCU1VpIp0SCunR5axJVu9Z2ZP0RYbxVcGWIFBUoze
4McWVMov7Xvtazk4JXvYZSfnnLtlsyklIlskR0EeEx3tri5YE9HGIKpErcaTx5mtPQmQfF1WVRIh
ZGAtmmjh/u0JO0dmkAlKKx9SVHyl3vBUyauwJUL+aIC6NKNxSAwvVjF4u0xs1NuN4X7sbnvwXOes
X0cz0u4aBZ7O4cfxTFa7l4ooL4QG4wEteEaHkBobs12HqKiOHd2w0Zw2Sdd16Cs1i3onK28TxZMG
VKA22/BLBkF02mfiUhM9MSYCKrHF+7gjVWHL5cJAo5RKRc2Xe45dHUymD6m5PwWeXhHxgO4/n2+H
qZnKT+3HO5nILku8XBrhgpmNxy8Xy7MM54Rgs/nUDHeKsvv8Wt9ZcJYKAalDTcK/kHR0vP92GVUh
0iwrV6WDdUEXG8XJQLwaeNba+mKg1djnF5vEVLBnJheb3FkHenkjMrDPGyTPFfxPLpUd64h6GrZR
LLSMWPkijVw1XbYtGhJTAfZTPx5iJCbQLiXZts0GlYjiGTztJbjwCqLtxdWYokkXqVFJfG2CLB3j
IzpmlQgXP6gO0L+pvk6iGB1ZBKJ0N7Xije06SuxEZdmwUkKGP45f9IJFwkHOF5/f8ndmyNdbtjQR
ZiBcvqnOh7WpCmo+SIfBtQBsKGkGRsoX5aHTaS07QewCn9gaLI5WZUqrcuaUXgNz35wKPuNQwvgB
bQAD+dvlFbqTaiVnzLgVugkoO0EZODIugbUcJb2GZA/JJtfcogOUute86ET7VzS670x2kUherLvS
iQKnixMiJ3e8XvZEAqRZsn3eMhVn7bQa6zuzIOpR9gCYV1K7eivB8Jg9WMUhFKhUOBGyR+bNKC3F
M0g0zILls72ypm7IdZJhUcEDloEyv0JOPhhW9bm2jDHEJJ9AMjnSFNCQJxHS805HmOhMG2ldho7c
L3IEDjdNSy46UQDxqJ1EZ2LtXub0/rUN9/fT/suAJoo3uLRSVve9dDAHGiMwJd8l6qoDBfAWBcft
aV1etm28bfVFkywlfZGPrBGIfNQqEgHAq5M0ISrkZ8jqgOU5XBfWY1FyEm7NiEYFbZ7rO+PlzIZD
tNee9IAYR+yuYPQdHXCWEylMUh1MJ3jQZaLcSSkJdaK+Q7WYGunusg1sAGtr7RKARjOna6ksUAV/
JbPzQnj9/ARMAv7/OPSmjpAHQhs64hTfbkFZ1EVJFDrpIBytrfaSvKLNq/acycuL6ouSowtOA3G9
qhbaWzWSMCHlFveePcEQtx4AgiqeBIllm8tBsc932U3pa+/VBltOzEj+0Jj0AqXzEh/yVbDMRyLs
wVjsF3PexNR0v+4wS5Rk2LWmaorc2P6ww2TjVFx6CzeBya1AkQ0McUWyjQCC08o9a0RKPSyb8XZB
A68cXgXIKj+fxmvBznRLcSdPRQQDPve083tXW0KmR5F8iF5zIMNuI9C9umnDLJCNdARRmVPnnCwH
QlNLqPggE3NZ3+QHLGjjZ2eWq+SkwrNZX267iJjAownu5yOcNIj7utCajvANjH8ZFsFk01uZUZ11
E3OEbmcAopxIfwP9r+3tJKb17oKimn/xghPhVp2yRtD5zsoruBJEf8vRAkIkA7hjBzKuVXCGwqqb
a9o6e5+TvZCneWBmfC8Et+PLRSbdpnkzb6R98tQ+WXenGfv5OzcOovvDrOqTYIKgZ/+4WngXgHMC
7e2e5Fct4h0h49k899zFJnnucLzoUa3BdRvQSq33lYaGw7YoADEbgKwrHiIjAx7gRGBPFQAriY4q
/D/2vmw5bmPL9lc6zjsciRww3OjTDwBq4iiqipKoF4RMyRgTSCQS49ffBdqnTaJ4WX36+TrscCgk
Kgfs3OPaa4fK22awwPGpc/c1/eTPexXfEZEEQn/h1S2HuPWIvMR93Bzr8RJ55bsOzOv7WamXNLes
jmVQtQ2Ye9NoeqzqfQ3u4CxgqAA/izyo8kuCt/gpZ2/xb0l3Vr5vNZjSSVKsGeM72ME0bSx/W7VH
+JhWvGGPlhtVn/MkwNHFp1hdemjvmTvkVQi1l7wvWff2WclQ8W6W9HP8B/mRTFfxk29vqt/Vtc0D
y9xn8oJvfR7RLzL494IvQP7X2i/pq9avG/rZ8TfUi0YM2fa3cjpVOLvAUG489wzjFui1Cz+rIM6W
1heufNEdZzf+agcrwey133Lm4sj9SWMMYBelGJaWBVNx+linnPnei/sAVUZcb8lorgudaaKHcYpj
chxGxIw6KLurqdn2EhOCUxpk/tPHy53nKVbrrc9VdJWrM6xXTJvS23dyY/pdiRlATjhjOoyMjIxo
81C6UYHg+bF/aDH+cJMVF77wpWOvHtHgcREPPbbh2VcemKxBYN9e2clTVoXS+/e1zOrQq+cj8nr2
4hSrWV7ggYcHXDTtFjMziQgSjGzgm965l7ce6rzeJhkP5KkqA5bcOgzViKiIA/ybgL07i6w61E7Y
2EhpIo0fKrr9+PO8JAnfiN1qp/yt2RdF3Huqxk5LsIybMFE3Kdj3+12OTOFd2h6S+loluwkTMOaA
6V2FBzH2NBDTc8PvuIKPHWeIgGXEFJIJ+nbASKzmrkBLC4jSLRqOmPhT3qBTKJDJriNpKGC4nHC0
ytBpQG0O+n5rX9uYAI1AtXGPsv/58Qnt5a7PTujYjDMkq1H2WaUehJXmXUZxwr66/658cJeBqsM5
aPCPsydWHHyE9vOncgyNE15YerFcHy299he8zCcpwdIp37j+Lh9wCWGHfiYg9vEU0BB6qW3q3Fgs
3/PVaVceQ1Vlw1/fs7ypyYGEY3/V+1vi/HRTPLhb5m/c9oK6ds7UNRalmHnuMOoJgoaEt0KUWiRz
SD7ZR2ThTHPgZNdMQcqQnNmKNPABaiiD6YsFzelHNLvKi62b7mxk4oYtRX+lgdU8SDDng3teRTl4
l6wwdjc0j/gQiM/Dk39LwO7On63v01MCWUzwV5soLQPExyA96j9rtuUYxCND/9bLAqQZWxsO6+Ko
ZuBx8m581QWGf/WanUmuPB0OEgHEhaf0YhPXX5syB/U9yqiLgubbWyj9vKOJscgxmwOsp1G2v+n/
QLfvvHXjex/tfFUEKcBc9vT3DnX9LMLz0V/HK4yB8wPvZH0u6qD0cAG3cPB4uiHenrXbzttnT8mp
uJV4l8EoNpmHAdq7dLru2u3oBY4KEsweGB99a9PxPzrrqiQhq8Oh2855kHkB3SFVNOMyv6YO0vG/
YjAFIUZDVji/4MKfOVcvcvD3DayUrPFbv+1yyHtLH4xCGLHLrL1z+NFItBxYh49f12pIF0zYarWV
kk0tb7IqB/eNJMtBP7v41B6o9xv4jzVaO1ToYfzMrxLjZIEWr3YUTjNG3g+Iq57197wIYGji34tL
GaB3njzy0UvjIsofgLy+FQIiXJIVc24fNUYetUGfhIhLPj74ubOyHFwQx8Vfj4XWGZeqKUpb6tE+
usDRYVINGj/qwPwsf09okMehwYxcNIWroEr2ydeP116hNP+69Fdrr+wFG5mfcom1szbgX9yv5Jen
FhEUX/uvA/pz8qWL3UU4/oRsT2uHydd4mQdd4K6TgFwgCH7PqL++iFW2LfFJPWTjYB+NDGcMxHmQ
IiTgqUrAIf/xuc9DotWdr6xI5c+TJfVsH9up2nsFknl4jRHBoC37xoVVtxC4bC1yO3UX1MrFlVdG
pJBTStBNBIlqIiS4GrRFYAIgJocgQqEBx6gdLxAYMXQxClw+5Zk+e/WpV6ZEFjlnk8DCzvfui36C
jDk/Zi/Iq8D6Yv1KSdhgTvMYwDO5cNfvWezXn3VRM6+ccdHK3HML3LVgnxmG2/RR0uzIHRxIdj/9
4L+6cacYvvR8QZxW2NF/CfdSbieuQFF3pcH90jWsH4iNekiYY8gZC61pq+Od8E00fXe8PujSk66/
Ve4c8Pw5S47T46yuNHtqbDuQ9qehQAUGtViUAmOwKdLQoVPAMh0y2qLCsvn4ot4X/7+3u9I1aazs
3mDlY4wkAA8V7Ex7iO0vKD92zaU077s2fkluMQIoBPKQbz+KKa1lWoOyj5XZNA4YJ9QY2mAqXKAG
N6mygjjbqvTqYuqTLfJ9JoavFl5JQ2PVnupEjVPCbce49D5A2agpopJuPHAg8qDrI9lH81cUQgq6
NZi52gHbHwHB76NBnG06DJvrNimGtBWHabymKIabHc+3zLlx3IeeHxNwFvaHfrgS3e087uL2gsJ+
1yz+fYI1vN+rMttqZQOx4qFBZlpDPpANnfInM+7nFP5OEX0sGecpyUVdOcCMoO3CpXwN0CjtmdeD
gUeWugc2i0DnN63dIf6oIl4eaBe1mAaEYU8k1Hw/tXI7Iga0WeiAo1Fvy+qLkLdleYukGwXbaXY/
zrceDXsrYjTQ6tAMty6iJrf+qslThhFR/WYuv5X8oKsD9fYlmjuL+UZJjHEvm02VI19OkVOxP6fx
TdYeLxz27B2gAMAARXGQHgd7jrvSzVMmstQZ4Qj46raGa8c9jDEySDN7O/lF+wfXPOTqHq9VyutE
Htx8O5coyz6INlBOEBdhpcIhi/xfxgeTgj1tUhkVNOrgq8EJg/NwZ1kbjUR7hbjt2uxUibbRctqM
etu6h+EbRXMqTC8uxIC8pXr4+HgvVdw3D2B1vJUBsMQ8mb7F8ThaNDtEiGELIoQfXmhhCmQPrko0
0KINVj8gi+xSXPwmca+5QEJqyzFwTwQKZ+Ohh7l/dIP+XH/4I8d0O7rpcE1sVzthboettVNqh7NL
CSJDXh01CXgZDu3euIHvhSSNxJ10QzsPcTXai0QSynnrFD9ktzH0Fin2Nos6GqFiq2XQoXelCbIx
KHB938cmUN8Rvmq6LdUcOHHIva0WX5V/8/FdnbtGy1053OeEeMgbrTHN2s5sIG0SuEZ8M9EtSYtg
Np+qRAUGkCB0IfGw7T4lzdW8+N7jlWMuJDPPtNVqAyunFCzBg3Ea+H9evveaR2XuXCd06fUQX3ji
53HtaqW1J6YEAyYKzjaJNwah5TR9s50H6h4aFXT1lR/vC33tZlFdR+0lVhT7TKWtFl95XkSyZowX
mWxAWDKFThn5EIbxili7obpp+4NIt2LcxPFVpnd2fpfonaNDH+S1MIuXUmfnAIzVblYKYNa8suM8
tY+yujbu3kN1otvwY/0TuL0G8IH2kk925qGsFlw9SSB6uJ4pjg+AYzX9bPqD9JLAYV+J/FxNUdM+
dPIbbh2uSzy2h4+F/DzwQf2cEgCbfNcBYvYM+NXScqxmXhylUJiGrLwq4EZmG+PPT7FbgymlnDmC
y+570vjpdbGEX61gQ9S6iIYqIcRu0vHdoGUV8mn6w6M1hmTa1i9tnO/w+aYdk9Nzmmz7eXBvYbFO
c6v1BWfrzLvEIRjCZdvzBHO8NTXKUqp3WWYXR10toAqnGTcjzNbu47s6z4cgHLcdZE6B30B57uX3
X/mSxh2ZlSduemw852ms5Yy5iAYA39qgxFTE9gZQ5RsfWg3wNFROOxTVWX/prOdq6WUXgI+Cp8F3
iLdKkIzaq5MkntKjM6KUWbRJ5DVOHlZd6xy4jmoPsCmfs2GDCF3We8u6aXN6dBv7sRuy+YL0Lq/h
lT3xCCAtjoeqpA/UkE/Wnlwzjo1J4zg5jlgkarLymI6tGxCT/DFobV1wfujqrSzLCe4jJYWKngBY
dOU4Fl4lyOzXOHvPbhyaYeA6M2nYGPoYl0lQKp7tDWV6oyr5oykQSTFSW9ctmb/VPay46l0r4I5q
Nkkpn1EATbpO7JueIdocOQszKBZbDMUhdUR5wetdY4CWzS9VCA+yA7eXrBt3pql2AWQR/mc6ovQx
N0gfarviWz8uDrEpb4Xl2ocqGU3QWBITVxNpbRONGpJqiiZwnfrLVDdFkBF6oMrDOFbv2kknK8pd
MHWLDizOgl36vqt+XzhC5AVmRYFrIUj1i5XHPExxF1M3IcfRse9SSYKh4Xk0eFl7PefxycoK64HK
OUHVfXT3ZaqqTdVSssu94U7kylyPI5KFgJfeTJmcDh2zQxWL2wy47mAiJP0U45xh183wAhzR36Wk
G+4yi+RhLfM5/PgFr7UdTuMAgOU7wBSDaBz/rgIPp8v9TJD22Oc+ZjSmuP3EasEsMFbuRugMQKz8
m+vY3RbM6WkYJwDSuLIACq6Gz6arbryyrAHZKFSWq6KN7/IMKbhkdrYgRg5rbZoHQ90aTtAElpBe
Yc6EpeOIjoiuPz7KuhYCqDTAoj5x8P58d0Ezvz0KGUa/96XyP+dK19dWNjxSuJrSce8EBCmsHYU5
rFm3FzNypWwUw51MAWhhtldclXax6QYrv2JlHiBQrSPAnfKIMpj7l23+W70st9mzrtv6D7PuWnke
/89zDch5lqTmv+7Vr+po9K9f5vaHWv/JZb3//qPolflr/eiH+fHmF5vKZGZ66H7p6fOvtivNf/0n
fhJTqJY/+T/9zf/49fK3nCb165//eK67yix/W5LVFXpTXn7r8POf/wC04dUXW/7+v37z7ofEz335
UXU/THf2E382t0B9/bbAfT2YXA9tEgsl1Z+9Lbbj/AbEs4twC1EeWPChAisITvrPf1g2+428MHsS
H8ofJg0/1dbdy+9R/IXCRnSGn2BiQRP/O60tK58MuAl0YsDSeS4CIY8IZ/Xs84G6hUKr+7EXo/PV
i/kUNhbhO2tKq73xkJBNM8Zu2ragh0wDl6Orgv5wpYMqTVbXG8tqm1uRu/N9wn0MfU3YfA+N6O5a
jyPblc/m91e3++lPk/O6J+atIfpzwzDLmEnC8I+zjouTmWRKpEV7jKd4Rippnjd9rUhU09bf2mV6
qaq9MkV/LYirgTWiHP9bfJJXzkDeis6by0WVoDDzhTf+vSPnKRilhZnfo/e1KHl9ZaoyByQxQxKh
Q/xb8b7c5Mb1AmWBRNUkbZiXQxwiO9vd9EPSbrQpG5SvPMzH9nN3yyfu7nI0TRxYSqf9x1f2NtRd
ToDpIz5sDpDnHCCZld89253Di0maYy4kKiuyg9+fJ+gfZS3GYpfukeS6PVhtd/x43ZUf9bIwbDco
TmHHqWuvEwrWmPdyrkaUauIJFWOLZjuaqOwa3UbdlW+4DgYXOJw6iYe9miwrkrPXRp6n/Qv24L2d
YH26OBPI0p115JQ2ZSoum+4oKtHu87JmN1469zdZ15j9JHj7qfMae2taog+uyM2Ww88LeI2c3oU7
eedjAFmKlL4vBCpfa99S8bGwSaVmlLbrLpzickJs3Q2PDSRo507leNKLY5WBgyK0p0oBMwIlLjPB
g7hv4kNHeu9hKIbyK1Cr9LZEN8cXzyrLO5L47JIjfP7YGNQTpAZuN1zi9Qdk0rXL0hT06DVDduum
jXpOFcqRosra25QNc8hG7ey6eKqOuXJQKukriNg0V/aWgJtpy2pn3uK3s10Fl/7egsG/cKGL8P7t
mC4yxnxE7XAS0cEFS78yj4DCNjypcnbkWct2uUJX0UwzFuY+sggXvt0714HMGJ4Q7DDhhK8eEop1
qU9GTo99wxGWejKDZ+nUKfJARpYZDYG6kae+MoIEdkLIZyqG0d1m3ZSXG19pAFlTO6MY1O7b3bh1
k0Y4sOi+/bVnDfv58W7fRtvLxSw7FLAugMWJM4LoVmgxm9RmGPIyZzvdx/M25b3aEYNiaNPn9Lop
5+mQWV4VSR7bF76LeyboID4RcIPRO7kwza0xth0vVVdy1z8yuxdP5eSM8VUvkxZEbRUnR4NOA4Zy
2lgAaw4elTFoSrR6Rm5eMnBLk1Z8l345VZFRtn+wYyWAnLPG+JHx0n1GiRwjicZWXBfSdtvQKaYe
pWHHG6vQI6n7nGmHo4ScJl6yaQHWuMXyrAsmf8jbg06cWKHE3NRNMMyFDVzl2A9zZDo6Y1p3XSGf
ReORn3q/EaiUJqIxgS674mdT2z4SBAmm48QT+v9DzyvakytSPAVw2cy/CuaACiYZHIo5Shw9Z0HC
TUF2Uz7MwGUrVfZb3ygfo1YGqXZJ79km9HpklsKSSpmFc8nccWP3JcpxU6OzIpo6O223yazza+IO
lgpIrAFLlcS2QQVQ54VGzbxlILWKMymQwlan3NHAJvtdUkTc1szeTprSeNcbnY9Rg1KjdVDodzsM
xOh621CZ3qu28kw40EGQsGqH0o4+FsdVvgXyiMKjjwZfZCBelMqqTpJUvB3yvHOPjhwx8nxOQLXW
ORl6rxT/XgsqPxGNM8+1EEdKWfpzTMtLzS9nDxjRK4qsoD5E6xs0x8qW23WdyrQ27tGSTbGjM8oR
lYXEep8AHiddOlw49Jlywnpw+hAEogsTTcwr5eSqHGlYmnpHC347gqayiESduFvPn5MLyumdoyFM
RkcPAyk8ZlmvloKOzS0xzP5R16kbsFQkW5A9wk9pabKV1C+3H3/Pd4624PaBn3dsuI0vJACv3KJK
jV0Sj55/LGZkdecG8PicFL8qUtILmuS9k/mMuQxXyQls5lsHrOGpzWNJ4uOg7PpABj+JEmXF+x4G
IRp0PF5CNb9F4LxI6gJIwcw2OHwOfPS3C0pVYIqSX1lHXtJ6X7SabfqsLI62h1daObBo4G53UVSt
ZjQSo4vXL1Cs+Ph6VxXcPzcBRDUM2wJmRPPy203EaLtsdW2J45RZUH2NhZL+oWgaAlBvFntxJEbJ
ocpiDjKqmJVIMhgIIajdK5c9zkZkKnBVGYtLG3tb03vZ2AJSQAIOhnBBrbzdGGPSK3LQqx5F1gGT
5ccHFfvVwUZ978iqwr2u+wzZfxaj0m2h4t3X03DXO6lzQQDPHXP4c4jwfYg9giFAJ95uBNqvcerM
K06lkdZznLTZN1H7/L5JmfnZ4TKmyJ5MRoImL8cfFEBNGZIuS1Dw8HzL/gbgSfElNaUJciaSL7mV
AYA0uVZs3xatIo+M4oBoQXFdZF0IiZHtmgBwDlXJWRJmSk3Vv/2GIeNoUEdbDJKP6Et5e6JOKzOq
touPVsrAN+3UKPnNjr1t06rbjkxfesPnLwvPykZ0sOT1UAdb+TMdKx0iZyc++lTvyxpdFVlRfJ4z
ea8NymEfS/Q734uxhZMBIQFFBvcMLmsPLU1bzzqi8bE81sxk9zRO0nCIHYWs5pQc0qa1Ao8AdJNq
AFLYiLiAdfS5hWa+BUoqDbIpBhCUinLv546XB6nfFqGME1Tl0qn1Dq5u502pmvl6crLmGwOi8sIx
3rsziBvkHkBYFy7n228k4TqQzsoSuHkJkGJO/L3P558tKN9KfqmD/VzH4sYY+tA8+HDwodjbtXJW
0WZohXVkQ2LCSrLv6aDS0AUG8eNvcx4fQcFijAgAaJRhsfU8igEsJXJCl/ypThvzvZnq+QcT0wAq
GT4OVjg1AvC6Ko9Rrqtp3yOfaiPtP9hoYweEwTLqQqL/HW8BG3JwavxHcdWrx80rY2dSVcmpdLS7
d616+GSmWYSDdvM9yVtQnzekBLVBpTaeH3v3CEvUhcIgx/W+CS1w98z20Si9+C6I1t5e/5DmudeW
aXryk3I4qNIdNiKb8gvm7Z1VkPD0EVQgQ7S0HL5dpWp16xTNmJ3mwqRRCgcsyrrifyG24BERCOQQ
yUFprkRJ6hqNcDTLT6adm6Cy2qOY2MHUTR/Z3fTrY3F6GWT39uYQe8KEIutlL7Cz5cyvnIOpcqjl
aZWfYLGjKiFVcjOMHVq7nWzS9k6nRtzxsqduFJexzB9mStEBppU9fRqaQZPN7JvpsaTK/9R7Vv07
rRQ/oALcuA3KTE6LOQW0srJQGFfvP9778n5XWxdgeoHQoUV/6dh/u3XH7i1/tof81JL2KgcRJQDG
7WNd8msiyme6pLM/XvD8kSNFgqw75Ax9YGdmTORpMacty0+DN4KuabSSbVx2ZKPi/lJr0HtLIefI
lugV1cC1+1tWIpGss4vToCY/SEfPiQZbi2CyS3VBqt9bysGASoiA4zjQLG+vUdPcEaKFcYb/m0dz
Uyeo5RbWIaV2f+EC3XOPhAusgYygDX3M/NVaY2rnBeOmPhW86R48R9Nvyey5vzsVsZ86e2I/Wd9Z
txjTVgMTLwv3W6otMHfKorCzQHSZ9djXuPYi1wBHDjqpn4sCpdIwsXI5hsrNNYAdaOmAHzgP5iZW
hZ4jiCQDTXabtZg9KWqOd8Rz4CdLo58cSzm/ax076DtnI1CzvTZzcpWjnwTjQYk93FumcQ95Osny
JnH68Ya0SQnYQeKgW1dO2mGRW84Mbb55iq6DeaZOmPkjna5JghpBCOPpPaApg8xhT+PKbHVO0La4
VLyeLMmVG9A4Tb8TNQJPWua1LjeNS2v0eI758Ic9JAxmq+m2uYWMadDXvtMGVqdK4DNQvrrTlmqL
yHY0eFPmpO/R1OcUVhNlud/esMZgfOxkxvGusJtHY8VxvindaboujSLfP34dbFFMq/foQmaRe134
dJyzFkNW8qawtTrJRKKNxoasDmGd9/kIWLNw48gmc04QjXsO5iGNXvF77OjJDptS64e61wM0Bmvc
r/MybylCDYBsqdcAL94vRXZQ0rBDNSXqS5n0QAdiQif6ENJaAQ/GzF3fDF25MR7rHzIn95/bYUQq
l8phAKiau8WvRpAMA2ZkSdFnnRp73LiDyb9lo0Ebw8c3sSJuWBxvmCGk/FE5WFKYZHlyr5Rq7vu5
4azSJ15Q/1lUBmZYAzotA7tXqOnXMluQK2mHbpGJKEV26AIETwJDkt8PuS0x10t6aGgvfantgIx1
/Gy5BfOiWoN+JcgYAbasZHnoNehQw5FUH3IFHz7I5wyda4VVIIdtysRmAZeiujP4AEHTZo5z+Pis
50pYLPRJQGUtRWe+Di5VV+du3PnqREZqbW2/iq9Su382FlOb1Jvca7eQlwLoc42F1DgoFV8Kt+gL
XwVcKIxq4/dtfbKRtY4apeMtldzdED1Mx4+Pd27yEdUtWUSGsj7WWxVddI/ZCbWdN6fELlKQQABp
6I/jpSLo4iK9fTlYZUlX2sslYp238oIEsjAibZrTyIs0aol3n3YWCuJxn4epmT5XDYIM0Rfj5uPT
vRO6oi6FwAIfbslzr/XxZHOVSddtTy3cjh/ERQeJWxM0KLgcUjpb9ieF0XUbB8ovKpzCu0Ou1P+V
pymYMbSMLxj0d7eDJ8MQr77c+eoeTG/gPZaOOY3KHnc8kyeqgTaLRTf8PqkUMk686cGr7QrwMpft
xnnqH2RckCuqsuqCY/vOpxcoJFEU9VBzp2tOEyfnuuIjaU9D09NQNkMakar3L5jEd3SFWMgrFp4f
0GA561irSQAOGbJ+OGVZbt+SpJ+eMbQETrNfcrPJa2cC2N9KwDhV8/ZKYq/TxgZKH21npOvSoCQl
DJFDihr5VNCweIcmScApncbZ/NyVbduhim+xIXSSJnWieaLt9UisSUZejF9ENO1VsddSi+c4M3ZI
jSX9cJ50fhHHtRZzJCEgarhMtrSgYxLiWzHvbK/nSTaNJx8Vth3tW1jNomXNoUnnrUEeZ1extr3B
F3mcQXX3KCuK8YXgbwlSVMW2MsknpCya+mrEJIJtnbb21ZCAbq8YyHghoFhBelDhwF6RyAL3joPu
frDvvN2rP9lOZpQYTyANnL6UzdiHU9kBX5UVpb/RLSCWhUf2c14WoQ1Z+WzNo3Vo0Zx11biJf09T
3zzlojPbj5/sWvct+1reBp4s0FVoeXu7L9V3KcbCVNOpqdIEMJSsv+5oXwKdOl0ix3tvKcgjuNad
Fz909blAgMecytDp1GWNHyoimnBgsdx1LNUXLObaiiynQt0DfVV4cZhmvToVMcSKhXSm02IZQSeS
tqdpACA8yZv+tioL79Z24NR8fJXr/MCyqAcoDTJCAKiBL/LtVdp+04GStceiDTrCEwrsouYLvU+C
fBRp0ksp5jP1hgUh9S6idpAOAeC3ilJBjFCaFvSNJ9n605bBOcE8zwTMKQrkPBEtYrRBLMWEeRTI
h/T2Y6/r7lEx6d8OVaIviPg7d45Piww/0kq49jW7VKd8C2+LkxPSlZjIkXXj5xo5h2AYJMjKNR03
YhymC3e+wsi8vCsgLPCpAQjAP+t35WnOCkCl5pOILet69kHjUvCsieoxMbsW1IAbpq36pHRVbslc
kFOL0luEXJK67gZzCz4Y+1poTh46ZZkDOPznG3j6ddQ4lrigmt+RfxTGUIUA3gL8f2t/di5QBync
ej7pNJNf8rpD+9Wc+Vvdt+rCq35HM8LLgO/MIBpAkqwko7ZHKGBe2ifudvMBVYrpUE4J3YoSkw2S
qSeIMWogKOPCXPDf1lYOjjpKLMCREZS5AcVaOTiAkhDknv355PQTuTKaTp/i3Prx8Us7Px44DKG3
PPg4qFK/pJBe+cPTWEqEuCU5VaqQUY9ffq0IB1kSr4sta9V4pRvZ38nE9Bc8HLbs/7VrhfO9xOqL
t8gEyATfPvKpT5pYZoye1MynyHgW/yxFjLaW1O+oCiTPCh3N80x+VG0Cz9nU3ThEBl24XRgT0Dqh
hkkIOCJ6BkrXMVWPtE3FfkTpH6OqADMDODf375hba8xbqqb5j5EK2YfK8uaj52TdcaitJyHm8pOn
gVzYQgwSGwB5l/3BZ1Ff+8CSzFcmc0HsGLdF9r1LrOygM2AbQo4S4xcziRRctggQ70tMqwR+EpCV
S+wsL8mSN/fkeSjCAH+ChAPKRHzlenllv1TinOIxb0lzXVSUdFEu6vHGBQMdJlH6ZUPvLVQtQFrj
cvkg3SrHlKtYlphHCYbQLhxnWYuANwwQz9hYlQl73vywZAceCTlSL5jnMrOCsQIfUF71I6ZdpYME
Ts4YwCamMclpIGXTf55d3022PjXiavJjDP20hWWyEPmedo9Kitff8arJnz4W0VVzGF64t4BYkSlm
6A3jvlgl90A9O9QDM82jy9L0WikJpkM0+mdhnjhVAg1U15hOlXbNHcKafJ8MpRmCpnPqKeSNZTUY
08vtNNRTygqQM5X9PhkLf1P2wGgHnsCjjzgKHbde46HU7PpFrSLPGtLfOepSZuPpAqOCZ+ROwhiM
CvfFYCPHKJ2Zmy3Gr/ALwfrZs8BTRDP3gsVYiJLXzcyoX6i+SLz6se8bvU1gXdB6yJL0Ks7AxwMp
qTdSeO2eJCk3wSyL5vDxfZ/lsUEn5gNdhoN7iCCBa3v7MHlXdG3nZf2jL4phX9QSM2NdU+wNMQJU
e6I7WEOBsXcehTEul4bn2skfwN8y7S7sZFEBb0R/wdm/FKgAwVjgV2930pMxY1VVj4+THMyTaw9o
hRpNKjCoqvDyEq3GAvWjkSr6bSYzAqPELZL7yqW0R5tQaR4k692QFFP550f6/0jNfyxVi/83E/lW
/6qe0//4hI9U/WozGJu/MZ7LT/6LjZzx3xBIOD5KcBwA7kWn/YuNXPDfXIICHapYAHCjNvE3ZNP9
zQMMCVTlYFV1HJhcyMN/Qzbd36AFQcYM4WT4PxzRf8FVl90kdfUnKzzgq3/9+jUAchXbLQTKCzYe
GTGIFUNj5fIKX9k9k4+2yfJhuh2yLt42qmivzZB3916Pno5CD/1tN5phY9vGC1yXzVddVVcbSooS
1XI02eVCYb54CQgL4SnZWg7PUGYs5VXjENAZpVl3yqQDuHk1f9Fj99hM2Y8hH7tTXGAoLRz2OrCs
Kr3grK8qPjgWslqAmMFGQWNi5tPqwQxNAopqtxpv0e2FcNPvyXfVA5+jZ2v3slGAX0IUedNPHFWE
/0vaeTS3jYTr+hehChnoLTOpQFIOI3uD8jggx0b+9eeBzuKYoEqoubfKi5mNGuz4hTecijLvFz7h
LVT+vzPLJ/AFCKJaAlSDZSO7fjuzNpqLkVFo6tMYtLtXtxyyS1b2UX5oY2WbuVW/03oPUptv6v7r
RB4q1q3r1f+oo5Zfoy6DPk9mjf5EnaP3lMbgJ1aO66DHllvRTzTu03NkxM2pM6SDjqBqRcfe6CDj
B2N0tC1pPgIRy9FzyAUwqbqJekl5Deg2Mb5ATa1WImcdu0uipbO09O13k0EYIOgo29xTmKsyaAat
rPqnFOzOS+LX5bgCTqk0tP9k+UcLA8qDbYKUGih19MP6zjNPvaWdA70UK60bpVyNQxp9c9TIWCrv
zzlrrArnieNILDv1BOevShRTdU46TX+KQPz/yEDRAP0Cnrm3ysFEjKWzhm1cGf458on5klYo5drU
lX5lEwPma8V1E7yHuthboPffBrnTrCHmrLNL3hpdvKG3u4XCv7DjSnZPYK2+17EQbAY0oP66o945
7XMB12kUKjmUCydmImDxWRDfepZfWUo5PqmZ2q+rqqvZfgpn1wo+xWVZn6iIjL+1QFe2wahSA08T
pdqlRZ1+TpMclK+dI8vFXLR4eaIJ0G5oEsZoVRrK3qjH9nNtZKW/oqsSPdsyQnUa0MTWCTL3SmMX
mTh6Vz8GgBX0IoJBhQClhSasUjf97qTV99BqRwK5MI3rlSeDjVmjOtcloQV/xauhCkkHhYcxtstf
bDy8ZU09+a+iA8wR1wZXrz2xVyhTTSv1141YjZ2eR0GPUE2T1696PJioGwwouPOxhrJW8lDuPLsF
1AtIde2MEwgtKJEtlk4aik33OVsbVZT8+njpZsHItEFQ+2N3UH2FgwII7PazpJR13BVEZ1mBQLHi
jfpTPNjpxtMNxAc7ejdwTLrjmLfd13HMy90QWQ6q73H6uvAl08V1e7EB76CVTroE2p9r7vZLIHb7
UVagNKH0ebmpvcRCe3w0WKRImoglSsPeRX6OIqGWq8N3QnYkQnIgpKu4t/JiG9ucpVUz9Pbm4y+7
rZZYE6FMJzKmTkD/06I0dvthtZHUflJ77dWJsx8FxTsYx0G8hqhgoFeqL4WHt8n323D/a6XBYeJv
zHvtCgLbPnAiyrt6+coroO6rCtHbalhrWRtvolKEEP6bX2pjFgdDfS3Fv25mIMpujPGqrySSvIrr
Lx3x2eJM4Btn6gJwuSERKWaLo/RWX5mdrV5lb5TfzD4JdmlUZYePZ/rufQX4TuAChA71e/Bkc0lj
rNisuCl97TqoEsSjTJStLNPgYfRUdzO0kUQ61PheOB4iN0KE36O0y5aC4vv5Z6GhbU7CeXSy5uH5
CKDXl0B9rk0v+r0js2LXmarcOjpnI3Dc51Y4T660o4Pj6QiGidZDMyB+TrF/WeWecEq0GZB49Ezw
uwvzM+Wif58RbAGmOgL18qlrLSYXmr8vkXEieuiJl1xFpnXruKZQGLp9SyEJ3lgXACmvPSfeFmAX
XmINwXTAcdajJI7aLnzJdC/cfQl7Aeoa7x5/5fZLgLP3faoayVVLtWRv+WiGGr3UNu7mubUierFW
ET1YqUmdz/DUpTV6dx7+Gn2Wspp61hh6pCbXvkurlVFIddur8Caxtyy/eGWHqGFWYLGcR9rWU1BO
Is/ZuZHwlzbs3d0AFImN6kDL51jQ4L+dBngSZp/1SnDF4CrAatNyNkWf1XimGPk1i7J84wegvzLF
A5XZfMut+pvMrB2EhPpLJ7G4QMLNeLLHftx1QVIt3Fz354nP06bdjH417/KcyNEowmBDROHV8BuE
iD2nunbGeKD25T9oUcfbU6nNcxTV4sFukVXQ/MJf+IZpS95sFD5hKnDbzBJV1zdO51/vnhtmUWCg
ZnRVTe+5HCz1xfSHfAvT0zvKWtNQhPSCZ7d0isvHW/S9pQFoTM+FtgEiwLOXDcYbSJLRY+DSkjuj
YXsEaQyjSHGCnZ34ycJemGEHubinX0opmzAEGiT19du9MCRRCl0oiq6WSOS69aLuWNqoVPhlah/D
GuBmIRGnSBvIwZ3d1+tqdMN9p8LPoOepnHq1+16CPgcIX2Zbq+0gsWt+uVEjgBtd4Q3fZZDaYGrr
rzYwpJ1vG/5C5+/dOSOKpemrg4q6C+TCUBursAmvetOEWyU2xk2YRK+RlikrLTWXoO7TjNztjQly
7lAI4YmZzZjbq16jjEl0LQPnMyXAdg/NL6D6HfybR+IxF0a/dIPe3e7ApQEs4y5CnD7RzW4XyYrD
MQlUEV4jq0J42dNf1Up6R5xPKGlJoAmhA1Alzl+E+yys/Dnswvoxr5s95AR7q6+kwsz/140Kgnti
nk3NNt7ZaVH+OiGZ77SBknOHaLJ312bufKW+cp14MZvRy6ulGbhfY3rFE6EStWeMT99wcX8NN9L0
rBswx9dMGa1kXXWoYa0Vy9dVoClj9QvJiQvcoh1UXUKvREe0NUSSTiJAFoz7FnZUvdKtQ+sP1hfX
s5IfTLc1LMQbb19xuzU4SVMXEkskoPtvh+2vryQfSMuwG6OrThZwbntt/FK3XXCkHNsgC1MYI3I4
SZ6APnYTIv6+Q8k4h62UAgmCadVZbfOsiST56foltlGd1qLSKO2GdpPMjCf4TyWoJmW4Zomlv368
om/C6LOvN0DEspiUWxx7XlJ1XC8nBcn8a0JdfOWVbrlN9GQ8oLamo/2sGRsyDFrr6Hdu/Djee0Nn
PAy4Tb3aniYOQ6ej/pTTnC5RmNGbiAY8RVE6kT3UdgfglBt3J3162HqlXkupoSjNfYrxkbcxK0QX
89Yy12Tkv/2sU04WivJ2Fn/yLOivJjymTZkon/q41p+DrOrR/u+LQ4eaxq7M7GQ91AJWfxLVe7ch
MVqYm7szj1OcQ+mE4hDshTnsUhli1Xf6UbkMhd+s9FQicG6N4ZK+wTu73CDPosUJL53AfYog/to/
wpcavaXUv0qnHDamVTjYZaEgEvMWbaoGOlURIycmFW38FFHCQnoobM550X0OvGzEKMbNT4lI0Foy
ix+6k35pYuFseGc/20P/zevSYDv66VaVZbcv9drbezo1J7NlScoqXWrYmveTxrU1YVWnhhwsx9tf
46rNAKtdUy6GjJXVWOkJYt1B9PPjpXknXOAeQrzEcicTNIwLb4fxlGLiV9rpJQw5WF7rENX69IUD
Izubsj5HXuDsOg+tdjdVnyDvpQvvzxtt5fbg8AX8QJveFc+CmH2BWoO06gcrvZSt8zks9o71rHjo
Lv4boVhV1s5WOvGDNm5Fh37d0IPzE3tQu09F8MfXkb+NxEIBZUY+n151vojWEJBzIikahbdzMpaJ
p/hqn15GvzYOhkdRTBtCHQnSSUUqztIHNw/Vz21Zplw6EiRHbaPA7rX5RnVrlP36uN10+Rj9UqT0
TkOqpBNZr9kWmh8RcMXuQsB1v1emx4TsRQdqOmna3X6w43RmqcVmemlxidwOnURgWcRLz8j9O8r6
qNxuDAAMbg4hSJD/pT1npBc3aCVmBp2/TjT8eSBRuws3xv1RxuFmCq/RRUWFdr4nghYN3rwT0QXS
h7/Rh9pGhDBNV6Gjo9llqEsr/s5P+7/xaHHOA0czirDlC+NLlLjHEN7jCl2XBxmLQ2Bq28IInjK3
OCUG8p8piEQFyRZ8lJCsd9vyRC/z40M57fjbE0F9f3pFqPK7FPD02+X007qu+qFKwKN58G0sil1m
FOy7vA0Ouh0TI4Yu+Mnas2D29ot53nvDA5OndT0VEUmHb4e3qjZLSquPLqFpjnvbqSpEDUoHX7bu
FCjRZLikG0+diX3TytQacTBgUqWZ4j9mrYwx9Qiz4TTEFRZmKqWJzNP7A+aF/pOoo/Cx1rzPH0/X
fbrhIAAPkBAZi4nFOVu8vLA9w6C2d5Ej1F1WMF3bbQTjFKLg2k+QLJaOcs7dfKkI+s7lSe2Cyg1W
YFPxYA5cd5KsY394wYW64rDr0vCldc2RNqP+S3X98Z9aE8XKqNSJ9h1CzU2sdCFout+4fMG0UyCa
wWKaRx162QN5aMfgIqR8wahQv1SSTn9H33lhlu/q3SDReFjJ6vi1pJhzSY4hiroSBCxD9fkhcgqM
Kt3YeGqUXD44qXwuMmE/B0ilFwi+NIW38SuRrOkjPDcoDy387nfWHKkNomeCCnKvN2nfv956vXPs
sTGG8GKMYurAx/KZfr511d3xNazkobKz9JOaJtFCK/n+piWIof4xBXpQ2O3Z02AbWlk6uowumofy
mALcZC30RULE/fXHak7lBcpiCIrNlTFyaXpjbGTBJar69igiv1tTfiy2o21+ktqwgI16Zw/x4MFV
eEPFwqC8Pe9macddneXRRSkFvqNVvBtGyqoUErrjxyf1PvkjTQYNSXw/gXDmrYlKL7texkl0aTvt
V14Pxlbz9Oqr7yY/k6FWf9GydrYfD/nej2NQGBhATicvz9sfl5dhqndwKC9aZCiPtiG/+sJWDjAM
f3880DtrRqGfPitibyQwc1erIO/bUfI2n8uQVnmR1PbBDvvfjd4VD4OqLN0972RLU82cvUGIwow6
s7AJy1qPWpOunccgc57AkFc7NwjHZ5peFDyscFO6UXsIYmd8pHnnnkpaWK+iwQIphOJRBZ5+qHwL
vrdROf7Ppq77fVP0f4ygj1+iEvGmdIzDBUHxd9afq4oQbwoh0MybLYYelK5nm7lxrioHUb+2iK5K
bj7WDsFmVily04tcLtwU704UmAd659QsqZ/OjuzghUVWNwB6LLwPB9U/1fJz3PwxFP03AdWhxsoi
GRBVQVxBbQWsW38ygTihwS+zdBVb7Rd3RJbcw1IBOYpD1DULd8r9rHCZUBGBbsUxRHvldoviGGQY
Ec/nRc/VS9OIF9mpxnOpu4+mWqUvXVYuGTHf32JTnspxmJILaqqzvVMUclTK0vMvFNKw7BKZu00S
rdl/fCLuGk1kTH8PMy87QEk3wbE4/sUud3pVb2KRnFpLQFt2tVc7GV9Ht96nvvIIEvXfST5g8//5
AbOZtYbQN8JW+Bd2x25C+K6sUKg45SW7BvuRVsRPSiJeU+/k2f4W0uiSrM79pUBYwm6fCPPcr/Ol
7bwyNlsj5/YpDWy/IsYamj+ab+abVP7z8a+di0uTtvBvYupNEpTGXV8vqQ20PHWsyo0yelE1grCk
AOQ3ZKmOZ5yRo+YUVX/IXPyHqRj9TVNL96E27exgSq7iWEO9mTBHPMrBV/9EdWEjsJkodrQq3PJ3
IT1q7M1YfqW+0EHLGvw9NB3o56bZpw+KCIIY2qRTbBzKz9vQhxqW9snwFLmB2OnWED/rblLsvDa1
/zWUMlnXxeC9ouvsPYKMEgtXzXubjxPlTpcxs0J19vZUeUbZiLgIw0sDG+WENtZvl371yYO4Y7S4
nFtOSwEe+tUKecF8Sz9b+1IYxUKF+D5OoclKWk2KDeoKVOjtV9SqScG30oKLxTZcd1H8R4xluIf/
FT+S5ZQbrW5+pUmt/vl4M7wzLgEEkCAHBjWJ4XTn/B0fWf3oZ7L1L34B2S8i0L/mjeu/eIN+UQni
jj101UOGFtiSSsX9g0sfj3IjeRshBa3d25ExdW3Kkp7CRdXp3YER/1NDpd2khg6Zs/RDlNUhRJxE
oXxV+1pcB33Q9xqX0Tmqg2BrSVw+nMI8I5t//XhO3olgJ9UoIODkykAf50FjqGTVVCMS50joPwpq
IeviHx10wKtNpZ6+bvzJruPHxibb7PT01ECkk1AJn4YYQ8aPv+WdG3iquFDqRAVJQDmYzVIl/cq2
InEOq7j/IXL6uBCS4oVd8M5aWARbJLQT8kub94LyJKToO8JCT/Pm3CZBjxSrqPZdW9nhwg965xFD
wpdslRIuF93cYFjPRiO09c47p5TbtrFoo51fokRQOna7KY28XSeFri0M+k7tiAPO7MHqIlKGanA7
jVmph3aF+tVZTYGYrszKtNBJsmMAQuG3eKicVYrExz5pBq7fKNO9TTd6V+QXAiRqS8RM68oRa1kX
ygkbBQwwClf9Ixvz68er/d5lBHKP2gwnUaNEObuMxk4p21FN3TMKTHj26qWN0vQYretKb/7hAvmR
aUbx2Neg0vkq9+iWKsbnTfBz4TumcW4rC0JDfutNg5Sa7DxIFbGiaHXpFZdmzIp/0JhNjiSQEaFY
hRMpDd6NTbJ20G3vi2IOHYquqrZpB8jGSo8cVzFs9T6yHjtlwBsFhPOuL4Icu8FeeUgSPC4//ty7
15PqA9EiJAEkkSbU8O3qahZV85zL5KKWfYPDYUXlv46+iHEUALDFf97CDAdTg3uaYIzAevqcv+7M
mFTB6zzDJ4VuIlCMI04Ciltu3ImeYQeZ3PDoJgv35d1FMA0KE4FLAKoIVKfbQSu2sAOD3L90VGLW
1KZxLEXzYuEZeuvN3yw88i2cyqlQYGOXN2eukrfauaoW4hzLaE+ZhLI2xnwY1zbNUYQOYr/GBlOz
rvmdtA+5cuxj9dy2X/Q8p89SPCh9vPFX5c8+7PZ5Ge2s4osn8EgD0ewJc+Fj73B/hC6caaJeLi8Y
knMTTZSC1LFMc+WMQpm/ddL2xUFlbD/lQUifKfEBXVllM1TixRmkhXpbPAUqHr0rtceXqmpUGJuo
KBw/3o73tw38MJaL1ZqAU5TIbteKjDzGb3DwLw3ddKSRvfDgkyQdK4joamDHB7OgG0zK4D+7ahTt
hcapwlGz2dfAqKBbuNgqiIpJq4fwt0838goabEkm/O7UwEhnnakg0l6kYDPtuL+2sekXVa0Fmv4y
0Jrfpdm/fn2VxpitkrBLlyJsgz92s6/IqQg0OKA0v0wKRLPB4jEmWiSPgwJin6vcPDuYGCFt1BI2
+oVzCmypP0zxrpm7EXrRmoo+ofqv0YTpSqHfuPt4je6zPVx3eeh08mIdxOwcAuCOjZh85cWlMaXY
940ccRlFg/JA6yh8aUb0IqtWfHNByew7JD0xPyp1ZYM+HGtY9um+tEJv7Vml/OwCCfpZlArVYNWr
q3JrIC22GoT7B9CyVi+8ZXfLxodTQqQHQxSPkPzs9jHjYhw11TMvY9Btxz508KHOrzToeC5oAH08
Te8NBnKTWhZByDTg7bKBx/LNpLLMC1oTw6NtZRlEDLqNNQSpgxTBkkTl3S3Hj6P4YkK855SyV27H
qzM2YNo1/LgsqFcFsm8bp1WXbrl3R2EXwr9iJwLbux0lTZGZcBFYvCC/3a/bogSAI4xy4VV6q1Ld
7nkQeprNM6rC6aCydDsMcOkoSZTeuaSa3j6qSt18yWO/2zSys15cA6m5tZGSYaA+rKxQKEYBDcil
s+0UkDE4+DSaQH3Rbi85wQlC7MHg/XHqwXl1B4maXFM1qDNmql2vpoB1nQSUb8jiVBzFW9T3twh8
+88oDcRfwHuD8Ql7KatVT0p/GPzeolSoK6DmhjzGUEFY6TGqXIy2FP5/DZKz+CGC9lColHHXwqv0
CikNPShWpd1qyjpqE31Dg8TjAQSCGRc2JwQlpW0R99rOQx0H/xM/REC+dRJvo/Bs+bv/uDl5qXRu
sAk7y4s4j43JWhCLKIR6McMs3EpwwKu6kCZfhU6hQaNh4TDMaHP0+8DV6+D8CY0IltHWuF3QOrXi
tkay+ay16sl1vmmt8b1u3McwwNgTNIYfnUr3ex4MLx1iKEjPTtJtBwNZHE+sKZhudaM+6F2zVhxE
wf8k5m+awvSKdfrCIbTlZFfTVQ49BZ+nq0GPIo4gXdFIyijapcoXtx3qNe2Ya1OJHXz/rZoom7pb
6I/fJQPTr6T/5wJVp3A452c0BO+d2hXjuUGTNFjplXzs/TL5FY7t548X8N2RoEr8b2OE1u7tfKLi
ErRuYI7nNnKGf2hyP7Czs+NYo67w8UhvlfCbs8iPoqBMkgv5BED+7CIDEah5tijHc271L6E0f8ok
ubo2QMAcAl3YIlVnDvWfEOOzADG2JEouHY9yDN+5cCngq0vcwrcQ+u6LeBSJI+GckRLd/vgYNSt1
UIPxHEinXseNbh6RJgtWTm3iGghcrthCN7b3cAndRyQ96NXYJ5nCWjB6BVNNjWpJaxfus2MU+gaF
iCUDj7tbEpklzQHnCteXjtG83J+rJH9O7mhnZRTR0XJLIsBYXhYWZvqZt9MACo+DzMrQJ4FqeTsN
bSdqSBi6eo7J+3aa3nUxT2diHTti0RWeHe63JhcXIxf6wU7Cfu2NKhg5CCp7OwzQwamLxnlqA+9X
F0yIqDAMWMoYI9RWMdOFbfSGQJl9LZ1DGFA8ieCR58onuAMWmhkozdmxeQVbEYV7xwytXaqNOnro
vUxOwlKGp9BP8NkypbrPKxlc+qwKvnq+UV0SXJz2qVHZ3FJg6bQ+i/FrqES10qpmWAeFFMdRa9J1
S4N9lUOA3beNo6CI6mf8pBzrQ0dN1FVj5uleYKMhslT+jHVpsmfUxjuWludvsnrAuFsk0HC1DjrQ
4IQ7ygj6kX2O30qNz18/YEpL8/F3OoTNvi2M+lM4dO5OCYOrO2jQM51CC793vSrOdZHnOxr6eBu1
1jOv9iN6X2LfwA5duGL1dzYdpBQE5d6Sz3t58bgK1dio+7Od6zxvwqr9q1/HKyQt0Df2SnXTy+Gr
1CLvme67cw5Nc3gAPhheqrF0z0ZB1tmkTrgv8XfZj4bIH+omgNIh/f65AF/yMHix8xs1IWNDwR9x
TaSiEEA124WNfZdBI3g0Bf/8A/lDuWO2r+0+toYg6M6V1WnboCMRYfu2+yrT1N/srp9lHXrpqh7a
ehf3lbaEVJjOzWynmqDyNdNEeRGM7SzgTkt6HFJN27MeRc5XvPjAPTu9e8I5tF4RgAw4VIXll8by
5XepkKU0fbWRmtdhNeOGm49P+VtrffY1ELOAXDlceABvZ5fd4Bt62xS1c4bFFx1VuwTn6o6W82j3
w8voNmrL19XhJo5ag1J7JHFYy5ufWpMMLzQc5Gej9exVSnD4FFWquGI0kz8MRuY8YzKYngNTxDsY
YunKLdR0Q2862tVj1G7tHr2AVAwpzysM9XSdmpV11EPEHwenDD5lRVEsidfcxcwTWhM0PtE5tbS7
1m9u+JQ8K7c5G1pR7aJURmcwN9EeBLC2rsquWqgM3KfBYuoxU4YEYwzu5k2C7K9ErgNgX2h65p41
T5E7p8jG7yQQ/lMoCnluYij4UYVTDLu/3Zv9WK6rxGx/NYGT/wCFV225UXHlHiDNfbzqd2eZAgIN
cPrS4IDuM5UBtyIz86ldFiVNzjbO7WOho8n58Sh3QQRdkynZpldMmoL+y+1BMzQo93o4ijPc+Kc2
15Wvtd6d4DJq//6/DESmSAERJMW8kRqlgZW0gS3OadtkT7ZT5mvHC+S+kHq0/3io++yUHwWYb+q2
vxXJp6n9a0knF6vB1RP3rLRD+ivDH+BKDqp+s6tUnkU0Bo/JEL4aSlJu+jKfAsRUfPLVwVqJMZXf
FUXBBTso7MOQDuirVUr0audKe+hIwtuVQUkRJpAlfn/82Xdv+RtBmNY2+pwaHcPZVw9N4kbYV7ln
DCLghquaXNmoTEyEy7Z7jN1BPClWhn1siWzYx0PflZUZeoJssxGoZ3AUbiesza2ARC8WZ7cZo63a
vTi9g7q261Els4NVPHhL1af3fqzDUZ+KPGD751dahUaNEceKe+Z0xpuxVexNi+DrM8vaUAJL4+DR
pbdUrzCcWqow3aeW/Fxq6DCoQdmofMXtz+2rSARxLt1zHQ7aJzWrOiTT0QccKzd/ittG24XSE7vB
rXDA8V133FiJlq9RkvJ3YV8SNvhl+9hZaMOtykH9DnsImkxoo606jA3WeUMZMHUjjMgmrtXH0VKq
FVKfqK0ieIqM1qBUGytAmGaEyHmo6wArZhgJ/pZNUEM3GpId+t8DOpH92qeYI9eIQ9XIp6Fhs21T
xcSgUyC+C0oyPFSIEJ6CcSzWFiYDiel6Ry8ri2Pkt/UTRhjeOi8701hR4AjXqdvjvdioxuePd9BM
hIfsjqMN5n3SmoPKzPG7ndOowtsCjwTjnCuGtUJ9DC5jmcqnMB0dA7dpPV7XTO0DMf2XskbhI6pt
7OwtkDfEip9ChEK3ATw8eKwNOAEv7eST45nhVtX0JbDC/aXHt4JRmLzOgGy8WeH+dT9ord1gB5bQ
/Uqk9sNzs60xwun2x/Dl41m5f8xoQuACpU7tIf5z9nD3Y1iA+6mNszZeCFYBqXaOg3Vd8XmwtYWQ
6f69YIAJOMqbCVhtfsE6eZ8HRmIZZ9By7bMma2udtr2y+c+/iMeZRaKUDgRnDvSxe5Q6DVMxzuWg
E3+1SNUmafDv5C2ycjyQBx8P986PAstOa5+rHATO3PKx1NKmdE36lKOCdcfKaTxaal7XLKzTPcSQ
Ii2/C8lnhDZBh8zizSGvusYmPzirvv/dwjgEsxAPeVipYvqo2sUDEnN4APdJtY1kal71IP708S+d
SZ2+HSBaIsBEiODBNc2lxZO+HjutHI1zPcbx1kiT7jBmoXupLe8KnGL4BiOPJ8Gq8uSrVtjl2qZq
3wuY3000GE+VHvwTItr9BIOheSiHrt8ptepiHxjnO1F48uJrOYbEiI0cvQSVsLaVD0NirmoffVsp
9QIjkvQhQsz2OQGwnW+xlXFWFQzmTYWg2CnKtHwp9pou2pvAlpfYRA8Ok5gJhzdPkqsAjxMhGvMc
YgayGh2nf0xyQiwjTvSz77jlP5UiLlSkuPHoFABr0Jz228cTf5dqTLKq1LInNAfFlDfBjb8uAyvw
KUqnhnFGLic/NpaFSBP0yocc35hNmtU/aqvOdqCVz3Y5LHksvXMTTRpIbDvyeIArswsi1/Qo7JzC
OCeB9ai3NZbXeaY9NWYFJPnj3/nOUSLzxogEZjPk9HkxWnPCYVCi3D3n3RD+64vse9kG6sIufu8g
sYzEkTywFCbmxtqKXaiKYjCKMdgQbJJOAeHI60dHdGohyejRUVqUiGXm7K3U+40dzZJU7n1ogdcX
oBQOs06oOfeyjCPFcBsE7s4ddpS6OTzrQ5pebarWKNnn6aOIeBLTYkkW7J35hcQw1XuIpyeBmNsH
cKxlaFJtFOc8jbVdIXxti1HJUrz+7ijY03LXs1nBCN+OkmppG1SNJ84KxNNLEqqPhtYn14+3yjs5
EfQwzvdEz5/6JbP012p8IZveRlc/MS50CX3cb4vuZARF8VjYZvli5ObwZDrt18jv1asVpBZCY47c
JWbWHWPHr0+NVS88cPcHFU2pSU4cKYzJl3c6S38d1FIb6BmByzq35vBdaWX9EJXQBz2RI2kbqXW8
NuwOenjEFXRSPNNdeIvu9xWvq2B4A/o88z/rrlSuimCvRlZhevVw6jIUAmVd4roZX0u5qRQ0yCij
LkGb7kNzOAIEVlO/BZGE+cuUBCH6tKXmnJ0xf03iFrgZehZ5F73Quv1hKG27X1h8/e5SJvUmJtf5
iVNfYLb4cYsllqyU8Uxs1mD7bIX7QozhBN+s0Mz0d45baQ9mFOYbuArp1m0sbdOBY1jTuG+WKjHv
/H7oKeQJ3FtQzuZZkaoUHQkq13NTZNZWjXikVm4Ypd9jOisPMhuKc5252i9V+Ar6BZjqjfEGPWWg
RhDIja+misSO7o3ptjTxoS0Mg1KSwbv+n69XHbI630egwsU3J/hGYVqppU5MqZmhfbEFEtpI6S4c
gXuEC8pqbPGJ742tGk/W7RkAdNxEGt2ys48vdbIKAhmsI9ypd+lQPwRxmm2sehy2WaPqO2E0n+RY
NFRSPfFnYZO8syw8lypwO3pHhIOzjNFThoYwVtHO3aDFRz8a82OB6GA5lZCidiUmWy8vGNqNnTXx
PpHOcAlR5W2gD36TfuE+iQIhG3K+irRmyMr06GOAdhLNUlZ9f2sQWqhwzKiQgwGZx/o2DV+pRJp9
HnVl/O1L9JPyVttknrkaDOcQ9NGXRJPj9xzpq4Ut8VY8uQ1vGJv6IcnR1HCeI2uUZkR9XfT2GfH2
FTWRx7o0ilUsUNRSTuP4s0p/lW3/M4/cFQC1Y2Y3J5eCxCobifOgswj32EdPTi1XrfuAq9tK1sFK
Wu1vRVjHjxf0PhBh7yK2AIQWDS7qJrcbKwhysIEI86FEaP7J2rB4ThO/2AizDRZGus+JpuwBBvwU
7kweIbcjqX4klbTojOdCG8xdaaTGrktwipIALrZT4r7++JfdN68YC2UrsDdEmeiRzx5mS0X22qoT
47lC/pcyf4q/LSZaAHIS+6eeCetkI3y86qZ434oRUrS8AN8qy8R9JlC++y4OrVVbhvgO2EtBw53o
GLUeiOLUItggE2Ro9qgp3O75YNT22feeAQUUVbHNh+BnYL4qqbYJ0V1qY/uhzbLH3Er6NXo8q1j/
t7bGq+3LB6kcbBfJo8+K8slXin4l1OdKf8Idwm5B3OKS2IXGpprcwVCB6kHh9vJQ5/tWcZY2+zuR
H7+EKBqxS+z1gIXcrivJ/ZjZ/KPAFnwNKiveKGNVreqoKa6+58YbiVbHa4PePRqnEFBloSwwbO7v
JDIJZLJoGLzlirOdhQiYLvzI1s92F2qPRaKgoii2TWc+aW0J2g/z7I+31ltuMD/g7CqAz4D90BeY
hQQ+NkhV0Ptkw1Z6Mq1qi9PIJrCQD5dyGzcv6LDvTQVIuhruxiFbNwHQSDs/pmX+1VftdTm+9G6x
Vq1T4D3mpreKlOI89Ns6DtZurR8SYw2XHHmi+uXjL3/nIWGu4E1xjUzevHNv11LNnSyIDf1MWt3j
+J7HL37bR2enkNqat4wH3mn9rWUq6l5K09p6oR5u5AgQ/eMvMd+5oCnwcAw4oOS+8yet18PMbYPU
RE5uBHdgPkSusi5S/RKH3VbEL1p0Re8VXdPgUA71kUMEUmDYKla5pWZ0EcFOD5T/4ew8duNG2jV8
RQSYw5bspFagZMlxQzgNWcw5Xf15qH/jbhpN+CwGXnhmqlnxC2947stPo3QGOWnUeLkdawPJOvun
kJ8MZPXKZy0p3sywOlVOfhos9ZPI70xZ4l8JfStu9kPwFPRIq7UidMMIIESb/AxU41ip8wuc+tc0
ryjgtfRBZsn6lHfO46IcQOqyxeG/0sxdqgAaefC7pgsVFsjGl6fILJZktexlv0acSZe49ufANZPP
0jh4HaGPsJ6nGF3/c0OzMZddTfi98hCN/83a51FTvLD3qaaNQ3QoQ1jzMKmLXL7rbO0bEn2ma+Xp
C3oO/pwf2vZjgbaQbJxuL+hfkgfEJWBGkGJytSGGfvkJ6MYgKld3s69HxvwQSSqSB2SLz1kZZAcx
q+kxborhsSuC+ChLdQAYPcnw3huwFZAMOb23+rS7izBH3SIrrJMnAAxEkty0SICZ1+7hQ59oUwki
2B9bccZFTODgNhgnxU5REtYsieJu1n4jEJ0OBHE4juSzOBiLwYzjFG8IE49f+rrZuET+dnHS9IVb
C4qBxsX7AfkjrxlGNdDjFEobsZBybnT1K+FtdBfTpX/pcb05mmYt7bVaBaNGpflsRdqWyuL69af0
gdbgwkRmaq5dFDC9QpdZA98RaslJQSYAjACMrfs5irYCjTXtfymzUNQjp8GwdMUYMQLUBPs2mPzG
nvozclsPs16lZwPa2mOYIJBXDdBk6lyOvoaAaVtQQBkbto/me17hbJfHKa9iqYnu0elV5bsjhdZJ
xdT3RZ5m61ETgbzxrqzb6pQS2NJglxarabT8Lnc0nlnCripn9Ds5O0OrGH3R0vh2I1mlHigMN+WG
ds3R0l8aeYruZUHjPHDEeG5RRD6jjyhc1Y6mp6bORl/JYvtpMKx9V1rtQ51E1Z4M6hiGmIuFeZU8
d630IzQRZtm4av8WeS1uomiKEeQBGLn8jKybdUBsnfYU19kOkYRgB4zH72et85xS3xhsfdaIusiT
6WMBebKuAxuge3ZkVJX2NEodfkySZu2qpv59+65Z71tYP7SLuVPIenjQLr8oiae4BIqa+oEe5X5l
Nx8m4RiPc1L+c+6/DESLdLE+5dG8qtPBfA96XW1S3wql/ORU/a86dc7xIGJvUJKHnNjfrZPsn2Wc
gKvjRodmowNUlt13+X19ESROLGeFLywn/KTNxld1it70Etfs3rG7UxIVweH2lK7XbRkSHoAGa4Z8
4OoBCmBlW9ncFr4U2uYDsj/qQ2tsgaPWkdqCACR/JduAL3rtjCwPWp+h8kGsA/RjH7eTTc21iPeW
manuqKqjK6V9snGM14EGpgv0ORe1B5LBa8CjZech/jVW6eeTMRx5gqUPTal3T3Vsf3dq/YH2uEIN
WpseioASx8Z5WHMDWMs/h19+3h/XvLBiaY6TpvRnuXb77CVIHyVQWUPv7LWh21FUfAuy/qQDdy+6
H4WNEDgylEOdv1ZxS6PsY0XsnrTHuXroLQmzN+2bXdbPTigKr1M+RFjd/PtOIN9CzY2mPQSqq4De
kfO8tCdRUTBGQboNcC23nSLZmJe/bQU6LuQ/PIFcrlcnS5ahSBuRXCKDk4R3qYiYnCT/NNlZ7k5x
Vz9bs74VB/xlTKSLYI9znWOldv3iqtVkNsjiZ/7S3jdBv+pG88GQsp3Qpj3uxl6NtnPX/0Bc4iku
XzPH/lD0ksfjfVaH7FnXomM+bJ2J9e0MLmFBG7E1AfJdV3bHuZi6MlFyPy6Gz61pFVREZPNu1jNU
NapyMy1eTwIIPG5nwiF6MFxsl/uxVOtK8M2dn/Z6/jlJ0/BQV/b8SUwqkCtVwE1P9Xh4Sho1uGt1
50POgf6Yi4poyEJnsA7AmLm4N2gfsjYXd3Fpzd8zx4jebm/Dv6QqC4Cei5f4CPEkU738oYUwAILV
JRLnBC+nxlKDh3bQzMbTzeTL6LTPQd4c6oISn6tIZv6xmnEVKsg3Nt6A9QKR2PJyEtGCSaMWefk7
YlvBoKEBvSjXqJNq0iAdusapjkVp0C1UMG24/eHrejPjEXQsVyU96uvGFIjDKi6gZPmiDxP0vKpy
b7R2/Iiry6G1R+WhGNAV6MQY724PvGZwLhgUGqJg8JYOyrX9rmrNmmT3VucnQjb2Im/UYz8Z0jlo
YHhk7SC9ROEIZahskUiD0vtV8LdgJIThz0HZ7IbM2ZLL+ctuJT8ECAUoik3wnjf9cXsmWj3KGU0b
P2tV80QkG5wNo8p3dOmKr4BtnX2fjl9vz8P6KeStABOzFJ4NJLOuXt92CoeqEGNPIZyU1FYSy5sV
NM9uj7KOYUAqvZNEkDul/7j8/R9fFleGFNdpXfmIZTTgB7PmaCul/DJHjtjot/7tgxb+EOxcAAKs
8eVQZZtWk20HpT8K4oYATAs1oXreeGffWxKXVZGF+gu8gsuVebtWsIIPSjqTy8FTjGPmwZzS/I4A
6iHPDNNTG1Hty8L4UU76eN+jI/fbaaG0axYZdlonMDfoIuylNGs805i/j0RGh0ENhAuFXkNLIEWl
ujSz/ST1+s9/XQn2FWkJhGGwn9QML6enNltrAkARPPVRR50mgbdXmHlzHGrKt7eH+kvSRxCyBJQy
a8+Vf7UUTYakL3CYyofq8b0ly/sg6j7YD0kYHjJhO27KzX3SZInmvT0vWoxts7HxliH+XCZcjpfQ
y6Rq51BUuP7cduysOjfa9ol6p3QYbBHuhTPZn3o7FachKcSpN5rG7yPtoejTcEt8bMXzw+x+sdqg
No4u+ULzuZxuMQlLlPZgPXVoPt/jkFLdiSo8jMEi9SbH+zzmVEeaPpObJ19FZwZ3Ug/9ryXf+FBK
GCgmaRUdpkj9gnnfcCqE0u1vL9P1rYOYKWg42m5LNYNHeTlQf5xNJwzhjEy6eO6d6lc0DAY1F7u+
k42k8LUawKwm8u7L7TGvLN242xiUQioxKgEnf1wNGuZoscMpj58zTQ9fh9CBX2RgeIRpR3tvj3Cv
kVONTpKmtt7YSPkDEuqZl5hziamhUW4lBNfP3vvPwVvuf9EJ2dblHHRACYDk2eJ5kJwfsdp+wS/y
mNqcyLwq+o09uXzbxZ5cvv2Pwa6OIDmzoFxviWe9E/Y91mQBSAG0cm9P8fqTIC4urVyCW4Ly1cuq
9KE6jb14Vlsne7PTgByEVfbqcTRPChnlxmm/vuIpcygAFwljOGko81xd8RivZwIHJqYwNH7Mhp7c
GUlbetEkbT2Tfx1p6d+QovJyXd/whS6Rv3WjeMY8xDbcHO0uNx17bcY+CvOv29O4uujfv4uoF+jf
8qRcexIPCUxOrnjYA0rrlVp80OyleyWQEBwWR9s56D6UCagjyuEwcay9EU4nOZsPZZY8TvMEv4Ki
eEoCQ2DjIqtyCLXwATWZswiTjaD/OppafutCONcXQB7v+dUaIKNnBbHpiOeonFQIILn9YW7VfF/2
6FAUshh2xWQEe70ct/LOv60JjS4DKUey2ZW9Zp7YdZ0PjCwyQ3eVLtbuRRoEbojf9IbK5/r4LBcW
ErDc6ijsW8t99sd9Jc3mZNQCGa5IWJk34NjgSc4wbKz7X0fBUGAhmhIlXrc1gyiR2rgP4+cSXiPN
goQwDCbh4fbu+tsh5WkgPWNrLSaXl99iInIIRXEQz4ETPKX4Fvs1NdlzJQ3jk0BH7e7/M9zC00Xp
AmOXqwcZ4A6mJyVnFJoHQqTmf4SY1d6R7B9qim/l7cHW7wrrRH2cPhmWA0Ril9+G3KpaxqPMNTf2
xuLy/ruSK6S6ung4ppn9HKvNz9sjrjehhtQCE/leYQb1ejliP6tl1OkDbXDdBFecjvUB6c/O7bVq
y5N0VekgQMO1R6fYwQW7wKwvx0p6A0JVrhpANrSD2gSHkSrobrQb6MhDe5aGVtrZkf3DKF7VUD2N
4jHVn/FKi7LnpgZyqJ8VMMxqRDk0nQ9CGlWvtvKPuC4E2A21BzvVUJLatBJeKluXbw83NMAXDs87
wGfZ9n8cnqEU5uiQXvoJRjlunGnDDp1yYtcotndJZZSfYxQDXbNtzSdF7vtzr6DyElvOv/nxLgEA
P4RGmE3qYRAKXK2VUbe1GSeIc7eYJ98vrfnTKAk4rYC3N17C9VG2FgcBYApcTqQhV9U+ZPyNysmk
0cf5F8UmVAMPo1znn29vvvVRvhzl6oOKsCzNOggnypg22HRNxcDBVo6JRlMrCMvj7dHeO4aXC8lb
yzsHNd1CLOE99v5jIRUJ4R27biY/zJWD1ARvpa0GXtJAKozwBDhXw1cpDh865SGPn83hHFcfRPxp
in0jeFDHn6HtG/GzmuRuNnldhe+m+QxMzk/L703yo6nP2fArbENvlhHgOajqL3v+MXdI2eMx4Owp
ubhd8HVAXnxyzo6NnkuL+PeXtnwOxwfh/Bgc/HDNGsb1KZZiz1FeNeNFmt9keU9mKw0vrYNeWHw0
qv+c/m5QPiGb31OOxHzDtaL/JMcrjMzt45O56Az9yMPPg5S4efyTfnoSQWFpvlvid57/l8GQtwOd
MOM8NWdF/Vw6T3YHAkrd5UgJS+C3rfQO3xP39vyvchuCZVBji4oxdXnKB1fnHzEEMUbkUqAHO1qU
naN8Qobf+Nk6Y3hfqVGIPHym3EGX0B8KYH0uurvWlqPLe5h8tQtIKxa0IJE7Ct9XD36WjDZkrmDw
27rEfEA+x+VpMtrvWEhQKIrS3zQB092cGj8VO/Zk5Xs8UenL3Q4gToWVnnbuxfyQNl/s8des/HaU
U2rD55CeOv27BLKimMvHpLgf20NcWJ/1Qn0xsu/WSPcYZQyPst3Ge7gOYIAIk5vS7ODJXVF9DTmK
rMFMNV8V8K+16E2icuoJSDoHPTfyezT7Xc2pjI1hV+1c7b1NBx50MYcD5HAVkitVjsSZMU5+p7NI
sdVUx3FG/DI1gvaoxyDy0B7ulS9CC45tlqevSacZj6JIy+ek6PXHtusCzwQa+88PNmUZ7ALRGwXT
vAJGFkliRGkcyn6DIG2BePVB73Pbo2bmVgsQ7famXl+UmLxwl1D205wFAXr5OMh2FsqTKBgNydvD
VHY5BNhxCwyxao4y2bzSXP2LhCaCx1dHx4KeqyqlCq09k+4CbuT2Diizm6avfZaxB/uIVprhhYoU
YiILOnNWfsRB/tMsSs3N6+YVrdFjnaReP8K512ar3ohc1lf5wqzjVaduQeJ0nQ2KmL9uJ+QNytIY
kPjSpDfDkYQXYGj0SotF++/2vK/jFv6HTD1SpiCRgXVfzjvCG5VJaVz2VQlmdutEzaEPsa3GRn4j
dv7L+YKlz0Nl0Ehc6C2XI82ZPkdSCGzBQu5sFwpgjdB+OzeI5ocwOlJUC34ORvfx9vetqyCsODEH
KCLA1gDAlgn/47HSsgJsUZTO/gA7/FMGSPGe1leB4L4y+TkFbT/KqwHTG3J8XZJ+Fq2EdpWYSq/V
QqAU5HnHHkbqnQkD3pXTusczaki+3f6Z64DV5j3lJqAWsuD6r+IEgbtHPDUm2h1aUEDsapSXvGrM
p1KfhTcII95rfbfV/fzL2lMEAYEM7pps5lpbMkfKrQ4GhRUhY55HxabajR8EUIB+Y5etMIKcO5jm
ICCh3pA+XQs5TtIETMt2wKyosblTetl8Tuv5Y1omM4hLp9V/Tw0aXU6ZvtABcE3sMr+WjjEedXQV
v9Zj8qaFfX3oW0375wgNXopJLsfPI6q5ppCpaVZHzVjWPq2NEG0kQ3LLscw2rre/bcOl0/f+tizr
fLUN06oEOGNUtS+aGVRRGk33NgJ+rgJ18LHVJP0Qj9VeVltxIBAxd8IakALPMZVWEm0PKCs/FJ38
FdrZ7KWLA8uUjOPWj1yemssnHQUscne6hcwEdbnLs2K3HRhssyv8tvsiEPw6q0Fdn/XUGL7kOZCZ
PHQgQQaT8TBjxvPc4r6yl7My+tLJw3nI/tl5Ulsk88A2UFWgg0Z2f/l7rFZFKtyoSz+ClvZRN4by
abbjL9konC9SE1uv/QRuXxL2g1RHqW+bkfldRS8UA8LhcyxqeiaVvOm7vn6qFkEfIIn0S8jPr5+q
rsX8pmvoqKZhVL6JpogOfZ7M+9s3wt9GIXel7gMVA+6wevntHRjutgJm71t2Fj10s0D115zsjd2/
bLvrFcf/FaAAFQCkQ67unTQF5SBXRQURn3wIMmW1r2xj3plSBMh+jP+xQbIsKGNRiyZw1ACyXn7U
YNjlPJZq4eMu1t7LnUwAOFgbfcT1tcY9Q5OXuGWxYrk+amorh2TeZolIRxhCLG9eilFJfzooMN5e
olUfj8+h7LS0sHiyF9mzy89RlTmyUslpfB4yRDw6JTipVnw042Y6FmhC/Cpr9STadvrWj5PwgLl2
XqdqCUrR2lts5Vv6ZCu87PKDluLUEt4gBGVfhTdlCwYjxlfWb6Lh1OmGa8clMl14DQeQmbNE9ops
0F4jDvKucOS93A7Obpa77jPGiwvzU3cKmvXF4DoRujUO6rsP/Le2m2Rtv48HBHF5G43+m53FnYu0
5PTWt4581xSi9uS0rWc30gTwuTTTftye7CU8uNipdHMITxY4Nz1TFvdyrstunFH7nGRfboCv6NEs
kAIsnHOnoBOSZba460FjvhVKKe6ELM3e7eHXa017FLk0GuX6Qny7LsrZaVQ7c5wqfjpmyVtgO6cy
nsdTkGoHkJag3fsmOCL39S0v48Qzit7cWdg5qDN2edM85BtNwNUm5+csjCXa7FgRrFxsQsVsaS5l
ik/zPj2nahg9TND/vldZsJVvrm6iZSj6jZDu2F/I31zOfNBF7WQ4hUJ1oZifJcNqvFGlR357glfh
IaPY2LRSk4EpAZPkchSoBWmEvL3sL+RgL1Xb7KQVyoDe2DT6HK36tTKMfl8huL7x7K04AjSCKOqS
wVJXgyZwXboGLF71ttM2Po7O2MplSfNFwiVkN2aDel+1ynSyIuNzLgNEjIsQ7CRWf/7URfbrZOEp
SzO5xzokDF5TxMZPZY/db1FX38CsP5Oly66SOO15csbMl6KGd5yyzH96uvBNEEhUTyWyWQdtxJZ1
KKVDCUJil+aG9JW2iXqY8Gzd2MqrWJPPpQoLWZV/aJZcBeJpIZwe02s6j1WNLCr1q5014/cZTwpG
AZrToWtlJVtFo+Vqvzy/jLq0aIAS4gq0ctO0ZjvJer3xUfk7guqwmk8GFUCp7IFI7zti60pPPLU4
ZvUbujjuMJxbyBhS/iWMwYZnL2HT7JZrttR1ap0vwYBghFou+mcnKcbLyvleDuohaeNdWjy1kYQD
wgH55qij+6FkpzLQsLJEaEe0nq0n+1Bl+iN0Dx/hnIeJ4UltsYv64RBb8QEm3slKhz083B1qeBnw
hKhG8jOPTqOe75s43S2BYoooYsp/Fhj7ZDy1egjgE7gK+GJ7rxn1Ibfxw+bPcJBxgbYPeip2gXQH
evuYWoqXhD9kfs2oHztVPTbBdMyokSAgVfdRzMMINf72GVunvxQ46I9Z5JVL3fi6JZ2bjUyvqpb9
oJvdUprx38VkEO0250HSptCfmK3jSCy2U820hvvSzAhQJtV5Mq3/JK0q7lIjt3YBLQoPv+pwL8E4
2DW1rT2Svm2JCq80L0CTI/tFqYs9w9V/bbThJHagSKlKicloi1NeiuoBlVaFouEg3etzqDxFcirc
CEi3Mtj6Xq7bYN+kmnKP9fVXIA5+btEiX8RkKm9O4uEQaE7+rGXz1su7viPBGNDip8xL14E+5OXt
Zc56qzUTWKmSasFuysbwMKlW9XJ7/f42ykJaoFlD4Enr+nIUp5SNHmJgB9XPxkqsQAjXlFFouz3K
X546ohkQa0gjLSWx66Cw7vIokLWme8YGyTrTCfuq4oXg1pn6e5Th82l6hu9jf6Qu5yV1g4CNFc+Y
d4eJuGd+lY0YdQVQY2oXhAAtZdInuNlXUU2R1UYdSkn5XDu55mlFMvh2jmp3LkLjIKroOx7F/X4A
4OflBaGXhPSyJ5L29fa8rGd/gXEwH4hcQz+/nhZDhGOM70v+PDvWd0fHoLkM5WLjGVwNogOFx/0C
GSd6zPxxucS504SYfcSSPyO6+QAfkepfMxYbt/EqmFpGQdaQzQ9BiQTgcpRYsE01ZZJ8SS/mfZv2
5b4zi/7klOAgbDuKD50YzDtpsq0j+EBpI0J/10K4eAzwLAMYusiTU56h7nk5vqbOuRYbg/FkDAIx
duxZXWXEraYqonBH5qnD0KJO6DqCCr49oZ4msl+T02uuSNJnrUGqrFGTyUMQ53Pc9wCJQqnHXrG2
1OfRia2TTdv5Pmn6wZ1wfN/f3girB5TsD04Xwl54ziw6wJe/vhizrG1bI/GTrFJ2VJ9y+FQxBaOh
PdaKuDNFJ2+dydXzieAMb/WiJcuSsXKXY9b6WDONtHgyXJS8FjuT5yFGOsQaC/2nJTRxNxbUppV5
Nh7xw8DnMjDLu2YW9nFC3tG7PQOr6JPaJIeAH0NUSP/4qprhoLEflGIu4VrYuK0YQvtcISj8nzRJ
+u72UOsDQeNMxUaXRh1YyetTF42GHiQScIVKypOD1S9wJWQUN0ZZRZ/MGihdWCjLqtJWuZzeDn7D
RK0g9gOryw9xhA9qgnzZAZnz8FOVDeJzUgTRoabttTHy+nZDEAzjUFy34DkuWeTl0Mk4BHpntqXf
Da2xGyO5e8SBIcZ/MD4U+pgcQnidbp1GxZ2Fx0GPWKMX53r/4/Y8r6+ERdyIBxcADUX4a7RYYA06
vZom8w0DnAiSIu2xNSxPiafhpYynCRl0GjyFPiCxHDTqxiysjxRJFRL5gCffRT6uYtJBxSVilofM
h1oTuTmEqaPeGf2OE/gh7hN7nyvxlqfauiYH+IH7x5bJaqixXFekkUOdEfmy1SceLn1PgFruifTK
bNcmevg1lOTsFMkzBP8CyVOXsk/kFmOHHHtoJo95mahe0c4lzUdN/maUHYc+KRPtXktl51/P28Ks
RhIDdjUNV2Dll3sknvPeLsdRftIl9SNd8p6Kk452T9BvPD+rdQCfQRIEvIUyLZzu5TT+US2XMvAS
ZcFAs+RbWfbVwnYyL5CeqOvkU5AFW73k5f938RAs49F5WApQi/r+1eafaz2vafXLT1BPWzeyRuGZ
YZpufNXqulpGQTKaXIfyM9XXy6/KkzRALG6QnyQpQwcbb7g7lRvbpcw+b1S41sETY+lQWd65bFwk
V1djOQoly+ZGfopM9VVbgLWYuySeDiLqt96N/bFv5MegVF+F2bgqOPvKTerQOYYZ3dJ8tH/dPtbv
KtXXM6yDcyCkoLlA6Hj57Vpn12J0KvnJDstpl5tRsEcKJD4rhda5qRw4x1iOktMcyPF/pYkzpgsn
OfrmqLOGcnubOXsMtZpjHVqti/V4fghoVRxNO61OKE3+Gs00OgGflI5yYvwOkqTcVbU6cU1J2r0x
JNmTmIvoe2UG05ca7fZTWqjGfSd006/yVvG4z7Ff1fvqgYfMeVPybtNdZ7m7L2eAJibgHOINGGz4
x1/OgGUVcdypJexCpTN35gB1fOiVlyRWPacYjB1jmrtmqNHt0+zQq2qp2ggY1r1yygp4NRF1gQxa
yq2XPyEwrVgNc7ggai6dNUN66LSw2Ve1Nd5naPWdmyj9Psx9fJ/LaAhiMFnCO4g1vDaSTDykKROq
hbNyxJm2/89sU30XNDUGzSn0+7gMTzVBzjHmyd5XRD/7QRnlh8bOynMltNaTJaT3vXmCUTlPmvmY
B0J37SKTHhRNqfBbzLnrLTSbRP58e/f95YpFGIQ6+aLng2j79X1SjVIZd1UCw2bSpIOOEn1gag1C
G0KpuC5F2z1kklPv6mQ+pcP82lbpLtWwvpX7xrjLYnqwBIFt8Er/09lR1PA7e9A2btf1pcePhANC
WkWMwUNwuTp2CI6qthsJrLhenZspQjIxhbkU22BURB2PbtNr8saLt775qNTSdKLk5fDwXSvvxVgR
lQsfw6/CcH5FM6x+lKN4q8W37O2Lvb+QjzQwmYseCAJoV+8q+s0VH4GAgsz+Vyd92BfjkOzbIa4A
lG56EKxvP4oKCHQRRlHfB9KwfPUf74dtctMa6aT4cVKi7102JjWRbmy+FIMu7augxplAE09To6h3
sRYZXlKgG69KY7NT43R8Bfa2FdqtVnf5SYh5EVtwsdFQufxJeYMGiDWhpIP83Bf+ybw0K7OfWQFM
JdRl8XEKtoTYV2v7PiSIdsR7yHPe9XP/mAUMokdzKgLFn4QRei2yp7t4LIZ/LQGjgkTPchF5pUlE
Ufzyw2QZ2eqEhqiv10p4sOfU/tIh3X7KpEJ7vX2OV8EhkRnD0IliAmGKXZ2QuBxiZIeR0ZPrpHsS
yX3n1BgBOo6UeogLabJHi32vovZ+hiS8MfgaIWMSl7J3l2oQ7ZZrTMSc4GcmzDbzB+TvjkgvBqfE
sGoKEooCcRN7K3k/VPKbbEflvm9SBZeCot9nFMXdcjACLwzNaeNKX4fty48Cdsy8LJTCa866nfQS
D3uU+ULTmzuK2vKuKArnmIS14SY0je56Wf0QGaOXyDGqTSI5BWq6VVZdY8H4GVRHFnkb0ggSictN
oAGpxOBnSP28Uh4nWYSPaG1qe6JsgExKVexSOB07p5OT3Zhj7p0m+UZwtT5fRBWkDiQPVBNWNhnZ
HCY8LT0c8U5/1XUpvGtjVLOkqGx3aHntU63aOtJ/+WpwWgCk4ejImOToS8D3xwFLketsm6xI/anM
a2RYS+dbHUm40bUJpcvBloF3UDmIqZixSZtq34wORYLbh2J9yi9/xFVckVEjSuq6S30pEdKhMqV4
nxZx+PGfR4HcT4+HBi0k/Gt4WNY6ipRkceSrQwTGTlak3ZBDYro9yjsb9fKhoAxDyxDaNiKA1Fwv
Z1RMsl61Ux75oTPseMzdLPmUamIHV+kwGl8c9Tk2zq32SR9yz4p1FxCt66TdbpKwGu6erGBCj1ng
Uyi7rfiuzsmTlp8N/XcX6hjGv6rRx2DEVSIBetkNnt0ANanSE5H5wc6HjxChHuyw/1TW3wo80vZ1
+QO1439fLwiA3CNgG3gIrlnJkH66sBNq6OOpcm9nkopXRLMZ8SwZy/VE2oAIkRJcSALX8TYasyMR
ShX5CcL1p9KYLC+AoXeanOIQSVa4x6Kj9gY7djwLLN0pT1XFBXfRbKzoX3bnwvoC3wx2lmTu6nVo
EPVwOvRF/KGPNZobmA3KS4X09r5ZH364Zeyb5QZArvb6Fiw7pw+FlYd+Ptdvgzw7r1VjtW8SFxUu
KMIixWEDf/jnQQmnQakQ1wPeug7oowYQVWQjLTTLTXo3YxRxD7Ac/5VgPKSJ1O+IRLecTtcfSkrM
RJKqYqcNuf3yfDT6GNEVbnNUVcAHGmZsfJLtud3Z+ajs2Ebhvaiy9Hj7Q99tOC43E6MCTgJoAmIO
lYrLUZ2MPlo11bnfOv5cBJ4S4W9opCiOZW4Bw2AeDh0c7fxtBIMrD2+pRDan74PhrgxOJbUqM3lq
uzuEW1zLfunFN71yPHOaTsl0UjTcaaB/wc3KioM2RG6svSrZoxY9WQ5l4NBoXsxZOUwymPUmReOx
cQXPqiOyQ9BmxwapzF5pdy1ymVaTfM8APu+nFMysXQNYjFrcgoZ6ON2ekiVT+nNGKElQocNt1lqQ
NwAkL2fEmjnb8iCGDzmPw6mS8UWrMIM8SYWs0ZtDQ6G1emufdfrWFfketV0MjdYtYCSC9sXPgVLC
5dC2k0Uzj1L6AaFM1W0RoH3tUuO5VtvwDv8WWmghcx3YWbDXYo632Q36KW5BkmfmhFxWn6m48pri
XAAa8PIkcw4VV6aFeevrnGG7NQafbk/Wqt+HtASZv73IDrKLVlaP4xgmkV6b0gup9wkRlfJcAJfy
yyht9lJp1Cepa3apIZc7aSCAmUbZ3ge6pDzHtnBOY4vDcUdJ3ZxU7MZ7RXud7L7etUWYPGdqrG5s
91WgtyB2IORjTsINSvPj6pAVklN1Vl9rL4ESkiioenOASFB8AWH+TQo6VMgQMfBkNSgew9k23Mp0
gAo4hXU3Z+WvuckcF/Pw+B9fYFB7NPaWLHYhcFAovlz3pJilwilG9SUowmgfm1Kz68Io2CgcXd/X
76NATMHdDAo+TdrLUcYyjfJhXpw0JlEecN/j1FVVe3d7R7yLsPy5iamxgbsC2a29Jw7Xz0KfKanS
ppLxEitOdTBrffJKhF6hQ8vfEQY4D4mW7BM7fTMXiY6p6fZ5H5f7aUTz17Hbel9kY3Jyckc5o7Xy
ucbEx+2i1ygSEUrJ9sfYkMddr+XFmTK7yeVAAoSwSuWpoRLtc92qHpwgM05RVOaeMkvJgdqs4ely
ZiHc2SL6hk21l1e6/mYnZurpiVXtY9lONx6u1WlmIpgFGgrcrYSh73vxjxBSlMPstLgEvhDq7I0D
cu/e5PV3Yk+V/370isdoB8PPL7+1v8VrsPGCLVvmahUWcD24naUaSZJ4udjoLLdqVLfqC3jPEyRO
vbZ2pn5UyBZur/eKK/b+mYAu0KOChw7Q+3IknBftjMOvvpQP9tE8Jk/jobxTDhCt3XCvuPIh87Rj
+anfWy/G0TrLu/wY7iJXOtz+HdfP5/XPUC9/xmh2nejlSn1BJNg1UIJLjW9aeaxVE1Dpxh6/PkmE
ysBaltCLwAQlkatP1rWlmBIhtjYqufFo2eGnJnecjeT774MAnaaqx7t8LXtLPFXVQZqBnRaYKRYi
FntArGLjU5b3/WKfIEsCAoJW/6Jcx+tzOW3GEKHkOpe5b3Yh5s1QrVGDLsKFmB/s0Mr4Rmcge66A
zHlSMm9tnvU3LlDC/xVzqGpf96KpDU/QUBm9khMT8uRULAnWlm/l1ShgvRaQAfa7S3edCp52+Y1Z
SuEnQ3fCp4Cbde4MyveUkk+/3N6B76oYf8zl/8ahBI4ECKUwzvzlOFaNMgbQvgxtRuBHaWt3x6Eo
X9Tc+CXPhoIopSkmN5rQioJKF+ymwewfjVKUe7yUzBNShc2uUqLBlXtFcEW2OxQEwXMOWnTQ5fRI
7nfIYrGTsVf2nPD/uDuv5ciRJF2/yljfoxdarO3MBVKRLCZKyxtYdRULWkZAPv35wO6dZSJzmYd9
d06P2ZTRKCID8BDu/gvng+Zkx1TNvK3XyP1kUGmvPMW6ktSs7kN/zorWEG2sBZu9VlCYII6HsmRW
jRe9nUwqvi3vyoIL6iPkk/hmhExlranuyxb047gmTSJ2cS5VdGhPn+YEFtJBxpyajNCsj3mRJ3d1
R1YnzSLy88b5LOprjtAXAgVQCiBlampMdw1ayEwOk6FJ8tfSMeObcJrdTW7AjnqMk//4Mf5n9FC9
+TMixL/+i69/VPVE/zaWqy//9bp+KN/L9uFBHr/X/7X86r9/9F+nX/Kbf/3l7Xf5/eSLXQl9dHrb
PbTTuweBr9DjmHyG5Sf/b7/5j4fHv/Jhqh/++duPqivl8teQHCt/++tbtz//+ZvHvvAfT//8X98L
vhf82qH7Xqx/+uG7kP/8jYb679xp2SP5/wX2z/4zPPz3d0h0uDiyVsBe/faPsmplzK8Yv3OTNBa7
Unxw6GYwtKi6v76lLywb4FoIE7Iz6r/992c6eez/8xr+UXbFmyoppfjnb49YtP9ZryjXQWpYaAh8
OE5n/vJphEWPAJIhIsKsWn5wi667CVsj/UPr29b1I6MvPye2E3s3nAX57TAPDRa/oxHtvDS1MHmS
U3uToNU8xdCZGplF7wrqle8MaGav08LTP0+Qfj9olgi/gaQydhgw+DW9ikCr1Knfj1G5sabM/Bgp
Y/dKKr3yTtEbA5vicPyohTKdfXcEyh23TvMjVMc9FUH5NhmzDFuO1iQH0c2+ijeDNbt3Be0nTAUk
dhXJMDT3lg2K7G8E7jH50Vai+iVPo/Q02v+fC+9HqNX/Ht9B0j08je/HH/8zwBXN9n6nfLZcf+ju
gIhn//wzwh+/BdQY1C92qYguLsnTX0GuaC7rAqgBZwXlbjIStre/olzRvN+pApCfkBMAZF10w14Q
5muND2o0fDIKyaSUZJZnQkWzlTtRjpz/R5wYCmQnY7WNd6Nh3OWzSxswnJ0mwIsTrkChT/SjusWS
vmx17QCkZAbfhD5Zg0jEHN2joxT1vt7DnyZwHduP0/pjrOLpuGndWhxrocZ/zDPaIC/fMv8/jbyF
AvW/R96b73X3/R/Bw/CPQ5eUD99PonD51b+2Wcv7nU0MxTdu/HQM/icIEUj8HYtw8hBagJQznsag
+jtBwebMf5Q76Lks6fC/g1D7HagMqCEaq9zMiNGXBOHpyUoTA6QHdFhot1SZ0BZbpSODMarKSJuS
njH8FV8aUvlVsiffPHk4f23xT7f009vs4zCUlzWkidFDh2K2ujMU4Vwpuahha8k6/2io6bw1W1kF
bV2WnyOgxJ/ZIfVbQyvUz01s21dQh+ezXBSJXKqyS+cGndLTA4UkvhVWaUXHUp3lQcvcYluMw7vn
53hpELYM7kQkXYuF0OkgserIvNKi+IgsV7hR8N+Cy9BeUwZa7qpPzkZeGPT/JZuDfrT8u3yKJ8mr
Mk8Rl/MkPqrjgJYr5Lzd7M7FVnGLl/Wpl5fGUMA1F9slnHHXuLCsawjrtouPaAF3P7zKVfbQRo2X
Fef/HIbizWLPhqIAWIHTGYFztSavY0ZjX0gMiQvVzxFxupK1rbp2j8OAfef983ZcfPxWSUDSi0qB
fRofI6+qj8KocCuBebKvQv1hECOVVWGD3e86RPG4OGx7uNHwPWzv5bGIFgr1S0rRwMbX9uo9AgQh
hNj4iL16dxe7hbXtZif/9nwwnpYZ/pwt7X8myk7CEbh8/0mYeFNZhCMOp8cmU38OVKCQE63fWnRT
/Qnz9u3zo10Ifbp/xAlbFRiydVGj45m3iWfHx6QzuwMyTMIvxNgcnh/lQuhzZlK4oWhD52+tMhy2
SW/rRZsejXkMD6OHx2xTTA+DGr5Mhomnx+0XQR/SzoX9xFCnT6/IWi2367Q4yjILe3hvvbgJPXGt
m3H2kqBV0dzjjsI5sBwCp8OE0i0y16nZMeYi2dpRkf20oxq5c4xO3yJI/zIJuGVadIOAg/GCNGJv
Pd6kGWCdRJwcwznJtnFaAfMCcbN7/jWdBQOdCUB9vHO0HJby8+msmrwbGjc1i+MIop8ejdFvKsCR
V0Y5X8+Pw5AQQhVBduyMGkDHhtpZWBxrgPl+O1LETvVm/ImAlbePZaS/nub+LbJp4lfdt9XrUO/L
TUUfbP/S6VpLp43KAk0wdq9VrCRgXiotLuOjGZvTLu6Un6GSvExMaHlzTJBMH0AJpxc1k9Nnmgu9
6howB0cvlN0uLNtkOzl289JlvBplNZVKRCEUmik+YinrbWLdHP1ocNsro5wt44UBwOLi3rGgc9bZ
nTeNbq5qVXGkD2tuI3uYvuWx0u2oFblXQGiXhwI9j8ERd6Y1f1Gt3MGtHLU4ToVmvzeMuA99vRnk
p4wK9TVZ/tN6zPKOOMXYAYGALvj4NZdwbkU0VU5doSKcvxnhBtw2o6n7ONpt0LTa5I1K3lgO/ZWr
1flyY1jIsSzqZRdZuwMbGXKLMhqrIyLKim8gh+iLKcte/NIYBQISKg5siIT7aQACFAS2plnVsQHW
Vm96XemKV80swmgDfDe5Vsi98CzJvZamK3kRnnnLi31yfDmpMYser4GjI2gt7MJmzj/lsd2F+8Kd
3SACsf1zUjr7ONZKIvznV/T5tsxlhDs3pcKlYrgePGodE6Km0xwrKbVym43kaX5etulXCLfGtzhX
U23z/JBngcrNh6oKxydEB4ZdPV6dCq5o0Cc+RqMlwObmEVSjNEVxQbOuqDWexQtDcQEh/wAdyHm6
erSKmqSOXVfyCGxQ/2Xi5xTUqtCuQWQuzOixqPuofYa13uoUGKYOAZ0y749zp/WvzCIr9gVVwttI
CcMvzz+8s/fFzYPsZClj0aIFD3caLJWXtaZitd2xdQt6mgsrGo0wZTO7irwxNXnNrfLC1PARIvvi
wqrB3Vie8JPgjCpZY+ouuqOiMyFRe3JbIkO5GevRubK4z9bBMrWl1MDlgCLdug5P6LWjmnXdkduQ
9n1Q83SjRH1xP1qIhAC8qBIfyxd7BwfZumIPiX0J8zhJNZbBF2dogPOPbeTTeVq1AioWcs7rpldG
8+3ojIq5E+5guW/xuG3H/ZKdYirRzBo6Pl6rm3dFW1aV6qc0Fot92tRFv8FXVQy7GUiMjW9am7uV
uoFN0KUBfincRA1zUJVbROdaY2u1aVz5hQHdbmt1ffgJZRaF+/FkmPlNVoOd37a9UqF4qkVtiW5b
jT0omqzauDVVZJZBfFWp9a1NkSfY4Ik0f0YvJcneZF1CNrYI79uvylAkae5HY1ZX77Wk8zJfrXvD
2rc9Zljfk6xHB9HodTN8g3F97L3OUkv8skSr9X7s5Up8X1Zubd5ib9fJtx1Wfs12tqJC+viR5+qN
IQsQd6nZiS9oADrOtqANEt0jDp57/jgakA9sNMbwqs9tt79PtLy+V9Ux/ySlA3wvJTVIPiA2mtxq
FVvU99GYcj2Iabkmr2ORjxOq8bP7TXCf/6zoZA6H2ctkvBf2UEWHORvC7nOeAby+H9MxdW5HN4yU
ajdNYai9TQfNanyU3R0XucpeGfYquM/vhjlp7jYuSje7rUpRNdtw7Nz5pnHoQfkNMrJw89Jed/y+
8kyJ3gKmnJSihtTdh0B43ys9OhvbWm3SL61EFsb3OqdYjAdr290YHbTRbeSFyfcajlPhN6pVxogs
ud6tIqMs3WpCqMKvx0JJQZ+F4o9w0O13chjJyFi/fXKvSrOKd3Vteg+9zN15A+i1TzYJbDztEMbh
VGxnG2fMo1L21rDPZmfQ+BSChbmLuSE6rwtDsSUSX3nn/BFb+C/4SuZ0ERW13GrcHRYLBj6Eilf9
Yc+u+MNuq5rWmszybm+KIcreZm2ij5kfF6r+bSQPih9mxxv0GyWx3OqQhyrIirGPa8ePIzvu9vNo
ZtbesVBsvw1p0Hp7YWWDtnG9zLFinywJ5RhXjZvxTrd0Yd+C6LUUw7dytzN9mPpy2JYShC2kJFXJ
cYgbcF4V9OHkKztHG9Pvc0CI36ZJa8QeLVoj2Seo+Sc7VDCxFBae0gjhT4Y1lq9ca7B58IpFuKe9
KJJXrSjz7GjZitR+DqGYy3qXumlcH7sR1Z9NJVxM6grRhPqtRLIsOVhpWCvf7b6oQHc7Xt5vK12t
clgtiSc3lDLtt5RvYjfeJGTaqm+HTWRhKhfr+NrmddUe5i6U9W2S8csYkLhJvptb2UWbWi4AR4/L
ACSNHuVxf+KYQrK9U+s3dlQOuKsNVJVei7aVmS/7Wne/wBVCVcCn3tOWn2att0O0BGUZfZkgUA+t
P+bRWG9LVS3i7raeM9ugXELdXnyv88aS7zJW+3Sv1Bwrh8wpKDjI2pDAotJ4DOt2O8dD9bOfskb+
oUYxcP1yD0epa1VicbCszE+6TC0CRYVWfxCxYeWfSbkzBEAGFkAv/KZ1u8J7NY7COOQTz+u2tYuJ
HZsi21C9r2XUKNsulV31ZihSb76ReWbmb027tbyN0iSasqDjve7OzqM+uWkj1ME3mCK6FZSKcCh/
jHM5j2/AiDnWFre3yh3xak7K4WFqp6r/lWE30r/zEImWQZqaM5kyNxla/q0S6w+FrmJsy9ZnzfOH
qZzDfvZVJRLIANMybH/kUMHaN2pVlPQ1CYJ0J+oOY6Zi6kCPgWTJ3ynCSJwD3A1jOmhpVxQ3Wqrp
3bFfsHR7KfKo+lUsqiTaJmZ7Ruq1mLjJdhtzGI37MHLMH9rsJN73kHUd7WyhNt3ORqOdrjq+wwO8
c2giaHki3jVtszKtrHpTx5aeb8bQ6W1fd0f7S58r3XDPhueEPvRlDA8UPcqCCtxvu+Mi6ZpbR/Te
pyIuXPZoRVQ/Pa+sdd+Vyjy+8gr8avyxsosBit/gWjuuDoV5E2s9doi4gdbexosLTD2lruJjm5Uq
Lq4SVhmqOlYDgBMDxHw35GnyjVPAaDG0wz1jUytdfIdyhAPXpTGSZKtPbl7smyFX34ydNLyN23Qm
M+0qxfxgyjj+Adk0m6G/sBHdN5qH4qLhsrdv3UF2agABK0d1tMQzBM4MeonbCcX6euPg+ftTDiLU
cOzo5tofo4ka1qjEpv2mHIu5vfEwBNDKzag0mcSbIvamQxvOXnzfjrE6ROAJNWO8T6UTkcBWTmFv
C73VlFsXuuOwUVvAspuyt9vMn2HpSFQVclCXWy6oWjSC5sWfxrcLy3qLdlsaIaHYle9qj2sZm7ma
TSguctJvISkL811XulH7pm3ylCWW6LazTY0BKXV2AlEFXm0MLPB28BwQ5I3d3CTaoIWHwakG/c5p
435xHq3H3C8atf7GQWK/QeFvivxSH4SH8MfYJbucq9s3dBSwlGvwlDN8oRup/NnRELk3x6h3Gj+J
c30+sL8g3S67LOtHzMaTTm7CObTKw9jo0t5UfRyah6zn1rLp+0rVwUlmHXhIzS1r3xhFiFeAm7ag
ABwN5bYce0XsbkUjbfUVZaxhQn+JMsa+ddz019TraXLLjyfvI1PIT6Ktx7b3+3E5fuJ2rLONW2dK
uDFHIGfbLIGNu7XMtlDelUbTeDtnmmrrfYNeN6aKQhNsEygw1OLVWOb1T2u5m9z2femU6L3DJyqJ
BJQktzrLdDg02F9OR00do2pfw8GfDyGV1u6gF33KsoA4XmwKkMPFth3sOrv1pBJ/Quq8NX2jqpz3
SAYmro9eTlMd3C70fiaJhkenaPWBlydDysJtPUffMxtZ05uJa2C5z9NMF74RSWRcnr/yX7yCO5RK
adTBwVjTOo3SqGc9ZK8Z3IxISZQvTRq3OyWcrmE/L47k6ouZlbXI26+q+rY+R70hnQ5X7WLG+ygh
mqzCwBRCu1ZJujjUX5QwKrZrJUhc78d+cu3uOA99xe1PVb+ooTrfJUh+X1HkXDlhUKzgwdH0oR0D
nIJkZpXDCN3uhyjR+6OrNGBFuKalEH/t7A4H9uiodqNe3oy1Y7HhJR6G3nWEBIjTgEcGZaK9bblB
6Vdy4AuJKVTgBWAAdpUC5eoj1erYqNQy+uM0VC0GB4N5Z/aYST8fOZdGAdawKOGAEjt7n3MyA+CS
jDL3eegrTTfuMyqJu+dHuZCS0pqhz0WHjlrCWlQgiUfZTbo1HPWBaglgeOOgtmlz62h586UTIr3S
VDgPHa7pMHAW42HuSe7y/Scp6TCh3qpIdT4OqaVvUl4U54KC8o2GTtJLp7YoXyw2PmgTqvxzOtQk
nLKac1MF4NSSeRZCwGKoccOIt0ozwCXNU2TSrsTGeR5MoglVk2UI0MlaY50ipwgbXYu8Izxqbzqm
YDeSgyLLvL2dDWyXdqKXZf8m9ziMj/mCjL7yARa43WkuTKEeNB4nBwcHiODTWXexrjZalyhH223d
u8GpYfgVComo0LAOxnd9NLepgF17ZdzzcCUBpwsB8okCH6jG03Gt2EKYT6/C40yU7Uo0d3z82OIr
ZYbzUSz6NjSloEjTJl3vBsCq8bOo3PCILcy8n0w93jnLDeP5yDkLUpRDMCWi0EVZwANQfTqXvKdA
onq9gz9xrsIGtjH9MhLQdxBhrqy/swmthlqVhCCHoJowTc7RGTrt2Kil+5oyUXnlFDofBWVCwuFP
IyPq8qcTglZfNCb+I8c6VZzbpusjPyQXurJjnT82Cv5UIoFD0cFGxet0FPCReMHmbRTUCIBspqrQ
yQXNRhkB23npp+ff0YUpwZChLkiXCIDBOs4hUOgZWUsUKHmktq9LuvbFkULrNc2/s3GW2hI71iN1
cQm+00nNs54BztM4wLlQ7xuY5N9KI56vHHPnq/Z0lFUY2A2uV53HNcEo1K/IMIwgs2A3QJMNP6Rp
PnDKYAvy/BM8G5OG1NMnuHpdsz0XXqwUcSD13vX7Utlp4kFxqs53QmveCzeSV0a8FCC0oKjMo/IA
yGR51k82/2yUbrIkEIE7mXm30bOhuFtsKbAas6b4x/PTO3txlCNp+y9QP1gRZ2Kckz6kShapcZAU
jhY4mswcbvlj/ev5YS48RQAzyy4Bvxb9rxUuRcRj4mpJHwdlbEdBWtUVySMOnt0Mx6bQJao0Jvjb
Kwv6wpNcYDpcvhb2NtX40ydJoS9r8QqFBlWG5W1r4V+aIkW/bSrl2g327IawPEfoTAt7GyTZ+rZD
B0PTajnHgUdW5LeKim0T8HZ4lDM8qlavXuZQyI2PAbn2oDS0aG8B9TmdmxMBtbQqPQ7GwnC+RK6l
fc08s3rxxrucIhxUKn0TJriKfhVTzXo0nDjQZr0RN4pV2+Frb5rVeP98gFyKw6UGj8gBtWF6U6fT
6W2zb7NaJkFjGc2tnot5Z0xp+/KlxdZDfkEDVgWNv3potRSxMlUiCQAQRTcemBC8yNPy6OQIuzw/
oUsBQTjgUbNgAmgEnU4obycKeMOQBJbavpO5Rx5YYkYtzO4rvfYvzw92KdCXtgLobdYWGdTpYGkV
O61rTUlQitx8rUZD82MWY7sxJv1at+Tii+JGCrVpeV3rflOZl3llyJz0QjMiqih4MYpPiufE/Yfn
53RxINInWrBsG/RLTueUm0lSGtJMgjAsJeVHxbE/Gergyb8R4gtwg8OYhBC7z9U4pP1mqaRpUFRZ
99mZ7FFucSyB6PvS+YBZ4z7GMuIf8ICn48xNGepzR0AgQdtto3iRhHXc+P2LR+FWuTi/AkLhLa1G
QWZwolwC9tnFou8+b3r1vrCz/Ar66jzeuJ6CRkK0C8Cte6ZVYCKM1VI8CUSUp1/npG/2VlcBRspR
Ir2ykK6NteQST47D1M1dxbWhofeJPr8FjmhuK6EOO+rF0ZXt4TzkoBktivkY8oAweFQxfTJUR78i
jMYxCWRhhJ9yJdRwS05epmq+7NyMsqBEKVwz2jr5KezaMNukSIM+S4Sz0+zB6961AKH6jZfNrnHl
vnlxUrwqUKGQ4zjkT5+fCgPTsTqkWmgpUKCmfr2RWneNVb3snCcJ1aIGz4bAOlrAQmvSo77kF1bH
thD2yUhtEtRBw+3Z6m9a1a3u0fpJ71MlVgLTrADQj8gNhi8+7RmZOyjH8HIPXbN6LZE2lTk1aQCH
GbnIUp/DZNNVafUZDqp5TW9/CbuzCXs8Ts5HjpO1lIkZmfUQK20amJ0h9hTlKKrYtdyYZpbe2Wkn
X2EGpN+0HhWmFy9xJEKWFJLzePnv9IUmfZJ4eRGnQTrlOZQkOEzdoE9XShAXwoYaGZ3iRSp9Yeuc
jmK5I+2QRqZBAlzus62ipAgZaUyiK8v7/JxE0os6x/IYKbGsAyek8h5aI89RMVCNsqVZv0+dCB+k
kDtiTQfrZQp8j8sP6TguvXTCwaiu+f+FM2EGPihJsKh1U3RX+j1e5d6dpD55ZTNe3sQ6RkDNkVOS
7iFYt7pulOWcNqkZJkEWiW7PmoiAHR7rXlc/VanTb9O5v1ZguLBbUlPhf5wBsHfWx/NAPzHH1jIN
rF4z9wX33jtHGRW/NRxxZbe8tAKonnDdgN8DwGqVjbWJJBkb2ce6RObv7bjJXzVSKe4GWarbXrNS
y2/D2rsTmdPvnl8CF2fpMDATpTq/lhIdaeyhlxGmwajZ4puBTBNgczHLmvYohJ4rS+FiiC7WrQsb
FSWs1QkUoyE6oSqf4gnnapuwNuptPGcZfGqtfGWrs/n1+dldDJsn463Cpqhb+iy0YYJimEyqf/lD
1GFcV4xpekfrvbjXsry4klpfeqJYKQM8w3Di3KnUKPN48BBnDXBAmF6FaewOMFi68msYQ0fePj/B
lerPn2vw6Wir0KELQn8+1dNAa0WNCHzZdD7whfBN2qXjoUzLGFQEfckJbqfjC8coP8M4uHazWGmc
/fUxFvIPhXMAd+us1MOwyhsSh5N4GCiPlblT/myymPaGdAwaiH0V9fmmxJLNpglfDW9bSw/fdAk6
fWhkpLdjq8672C6ta5Z8lyIABQHQodxCdNTOTjdf1xWDHWIYF0xaF++yKh3EvtQy+pXUTbvsMJTO
Hxz29RXlgotBYHKD4neXTswq8CiFhmHXAeXpLBHMVWl8mtNQ3TW5rVzZOy6dLmTKC/MPZDagvNMJ
Nq7Shq5k7zDGGYvGsEy39tSr++fj7NIORSoO8OTxarKG2cpKZKXopjSoKNQHamyL9zmt/HvdHIp3
syO9V0ZoyhutCaMrqLyLT3LxiAJESoLurZ6k2WZqLVC6DTIvs3aemBtsCnrjjhr3Nb+95U+tDxkK
2DrWVwtbZY2/5QDrEq7hWTCP7UPhEapSNPODaAz9K5WK6RDH7vS1cqviAdSGuAIru7iGUHKBxkuZ
DHDnEspP7sy5GjV8J8yClpzggCyrhAUxp1680fHiep/h0vDZQekG3NGg/RwL6+tU9ua+djvjfasq
4Fdia5i/vvzFL/ZXSDHTF0K08vRDZdPU0snkiqRWBqWeVtPmfVjP8rs+TD2Fhbz8RpNbvFPQ5r/y
QC7FHCwQJCFUG9Dw+nY2GFnvVSrtN6cKB2cTY0JBRz4FtrFtC3UotwoQ6tHX1MxB0g0ia3dlaV3a
OxBsXOiOaJCQbJ7OXTHCmGRApBjWZGhSAg77CDUlPWqjgoKjGlsHL+6Na/JRl85I4N/QHih4LGv6
dFSvwaRZteo0yEsTayGrMqsFSxErr3vqehhlaNeEKC4tsUdTaIhuFKgeVQKeBF40If4LwCINWqRP
o81QdJW3zUfFCn2UHPJrt51Lj9XUKehQxqRztXaw6JHVLdzc48iKEYHMx6H5Q2QRyEMPwZT9MAze
r5hM69PzgXzxsUK0o7BDFdNe609CtOjsBH5d0OE7Jf05yhFW0IEAHRZuXbc3Ok18fH7IS8+VzBTD
UJIiDajv6ZscZVpNKeTBoBuN8rUTR+O0rdsIP016V9nbvzEYahhAfWlgk7adDpZEKG9NpSS5t9r8
k9XRjdxXY5L/0ToZEj3PD3beJSc3ZTCUFOC20/9b1YNHrxQNeghAVSvyGCVF3kGhb74DIDRvbC3a
YA+pvU1UUW6R+Y230+xQrI6Eg3vNGF8rGS9zW2/cdEw4IcB9UmxY9UyWrkPn4AkPFKjLvoY4EQRZ
FdNF477jBjjy4eXWZaHtG8CA7i0E66/6gyxDnH2ERbZjKUPwqlfvuoF50lgKH6HNhLnxNKGO93Nv
Tdu0STAudRe/UoBzb6QmzXslcTRfjbUOHPswXMsDL+2bIDKoWpOS0VFcVsKT5dxHadwYUZsFqRm7
e/oQMO4xhmledbU77bsu9n6YY5Ef66qyr8XFGTKauFgIpSgpYRx1dg8UbTdFuZLlQVnQDffZtcwv
0k27L4q00haZNSEORo9NlD8Ptaw3edmMFmADSLj750P00i5DNkUVA/IAgbqKiXQo8iybO6QLugmA
ctJSDd+YiQARNU/UJ/eoH4S/FCVXr8mdXxoZGrJOtR9hjrMyqGRepcJ+Fsz8iINHQKnGu06R5ru8
Aynnt+AnN50lp2u93Uv7DWTUpUEDexrBidMXb45eNZmDwslhVfm9NmLhaqpl867XE+dK3nFpjtD/
CDEuZkx1lXYo9hwnIAspjgKm2YejLDeLhuYtOAPllSjiT2nZq3/jTv10zNVNV1guwOa6zAKVytir
YYreAW0rX4XVC22e/8xmqFrSYUOyEgzQ8qCfrKAKkHKjAn4LwqpxRn/AVmU+NGXXoU+pl8hvD53S
XrntXDqf0DwAZ0D/n+r5agMJPQNGy1RnwVCCDvNNOXeKzwqHbIP/2K7qEYh6foVc2ie4UC6XKwzi
rXWNFqUPlD2QSw7GxFJ3YVGb2DGWYXOj65n9anCSWPqCU3KLGPm1VsHF+OFGRVlluW0by/efPOG4
d9So14kfJWrvKjUM7HQERGZ3b5UkFJhFXatzXEyUkRr494ir51t6Tq65Y5oFpQ4DAAMbdSvqJtwB
YGnvHCH77eyUXwt99A667OdDEnf6lQd+KVVDTp2GBVAuINur9UnNVhNghbNAL0rrkHhq7bt22F+p
sVx8rTaehI89VKqOp482n2NjbgqRBXHpZHuL2r4vMtvd4gYU3/eLY0svJ7f2lQn2wPMRdXEDejL0
6q3asUsCFWo0M+hlKb6HD8LHxk2A/qrOQoN4frSLj3MhrC+Lhnbn6o1GiehbU+R5MClz6Phu33Oz
qpthvFbduDQtcNvA1Tx6qggRnj5RXVKQ15IlMXNrrfJT2xrlnuttQUGhVWH1PD+vi8MtNrc029Hk
PXP11Os5SSOXSLXpOPhJmTefgfGLX4oddtdsQC49RHK7pZG2dGoeNZCfLMR8TGOlRHIw4E/XW/xA
YIdVY3wlJi9OadndiHraJ2t+NdwmUUVekgeSnoa6MWNZ6gejjOX7QTiu+BuFcK6CkKjBTKIJsbqc
KoKente1edBVRvZemnL62hpe/AVFD9PdCEoIf6PKRMKGrIAG0JBcdXXZCEutRBRhzgNk/Bzu+EV9
6D0JNB7PV2VTxZP5BoOg6ebFgYKaMZJTSwEeR8DVSpdWmLsGctGBORvh4GMAnNM8BC7tu4rQ3z4/
2Dmt3OU6tTDy0Wrh0F9LRbNjh3arU/1pceLcIrkj7hIzz2+bqZwOdtTqe6mHxX0KELr2rVZttoop
nC+5Jsor0bTMa3XX9mjbEEmokOKVtpq3LUIlZwfNg7Q3x/q2a0MA7mGhQl1ok9n4IMtWfHt+9hfO
K6RqlvI8KFLCagnwJ8ukLaFc9fPAnY466x8anqg3sJ7UXQHJ5TUQ03APhcfpr+wEFxYnZcuF4sja
xGtgldOJuPaqblR5weU8Kds2diQg60F3s93z07tUe2KHg/5KkWdRaFndrQA9O0pVtkUwthNGoFrr
0YCz9Sr/OMuKdBlSUnqT9s0m7a10x7Wh2MZNBCEXwY5jmIvmxi5H5c3zn+rSe166ZthWk7XDeDh9
6HPrhQ0ZdBEA1dB2sumRP1e0qjlABVRvAb/XX58f8NIlweM+S/HPJJE+A3/r4SD7Ymaf4gYUbmQp
vc1c69MtcTEsvDB1k9EAxn6lg6Sh8sQ+qEp2TS79UqyxVXL1pB/DIbA61+gvAWbwWNaUVecPSTN/
d5V8ulHM3nlfW4m9J9yuUfQvZNDeoltIu5m5IOB5+qjHLDeVga5z4BbG9K6LVHt+VVO+bzceNYUt
2jaf4XspE5DULpp8hJGM+dPzD//S2+Y6SCkbHDNN/dUeWg9Q46yRVT1qU2v79VBie2KRHj44bYlz
oTd3VnXlpLj0qBexUvI00Ldn8kdta8R2Ztp5IJS8/6ins3JbqKl5dKa+3spcVW5i4Mf75yd6cdCl
I4yFNJaZ6373OFqT0cqoCBy9r3ZQUPGJmhJ4Dbna3Gj6KL8OmSKvrKVHpPJ60wSnRTGTcggQ9WWv
ebKDKbkMc6lYRYAadPWZYm8Cf8kZPrVzNRxUI2o2LraTMMlmXzHDaGsjBrShpYMy7izjndtWJja+
0I+ffxgXdx5k5Sjsc+WmhLPaecJKSdiz4QuWLoy2XpHeFhDRkGxcMAEbRYO5GhrwHPtkiramLmiC
lpMP4jzcVMjAU/6N0yvn6qVIJC0hk+YKgYbJ6iNN6VQPetwUAW1mZ/DHHug7T6dbaNSJ2nLK9NNV
R9dLK3BpOyzZNP+u6xWarOLQ9nR4k1ONFnHb6LcekJlbcLkNbhNgBjwXN4++GMPIh308XQuQS2GJ
hB/ZL5dB1FpWW0COxWhZ0nUObBN9gu3Q0afze8OA1Qa9aj54U2wdCa5NA0cd+RMK3zb0cZ9NBS09
BUPkVLTTr3gEA+uPrVv9DGVUJ76qD/nP54Pm/Fxk1S0ZztJt1Gk4nsYymjKtmYYA2rpaxfkR8p72
0chbc76yUs+vrTALln4mO+PiDL56JFk6IsGx9NZkQ9Vu4kuLQxA/uDstRwL24cWzgusMmn0JOwZb
hV0zdx7sORvoYW5iEdXEVTMfzChphhdfK3huoCmwTlkuj2vchlGXhVkmdMXdDJKBEVbFFjLXNfWy
5Zg63XA4TRDDJaIhzdOZPH1Jim4IZkt5gQZ4lQD/wrFoC4wk6fwyMeJPhVIW+RbG/0KkV72s//78
4zxfUIz/KNUMVBA9y1WQYOZsAQ1LsgCklfPGg0g770q9V6MvtdLW1CIRT/ghFCfhaJFyMcBTKoxJ
nv8Q54tqOVIfiRDIbiLbevoQmpiORKIMWeAkU77LM1sONOGTKmPFaBOIpwav2LHJ9a/Pj3u+hXGg
AT5YIJ+skfXVyYmSqOKqQlrXjvr/4ey8duQ22jB9RQSYwynZYWakZivb1glhyxJzzrz6fWr+xa6a
bAzRhg7so6muYoUvvCHwkNJawuPU2vl8NnKGx9Vdr/aoC/cmy8XBhhI6bqg73k62QEmwUie+eKNn
y7+UAxfPGozhrGN39J7EPP6zdgZn5zPfmSlQXRp0NFqEftJqUEkKzarvKXqa+uhQ5yV8h4OYFTO+
B5MTw8zNZHvnq965F0Q8SqSILSiQ/9XWSqIsytOFEssiIyhx6PPBwsSx1mrNxUOn//LwtxRNDYGm
5MLDduF2WfHDSEocNEguzVFD7KCQVXexJ+mr3XajT7W925MfvzM/OpDI4wmLcQHuuh2xBEphVk6Q
+Yrayebz0sn1eOxov1Tf4Jc1Dz+3QuMVUhPEQMqt6w7/oie9Mata4WvZUh5kOF3+kDewpSllnXW6
FF8fXk+K8hhto2RFo2aNk0NlKy1sOyv8IDGzp6XTNBfp4/lnYbbt5CE2vSvkeOdggJsARCzQXSrx
9e16SlmkJPHSFz4wcFU6VFNwDSAKunigZE/G0DvvnExR9uB5d15JygNcwFQkgMquMTnUKiLAs0vh
cwGpXyX42//UdTQ/v72ad0dBOQntSGEBs0bnK02o9wk8Mr+cyvIYae3g2dK4FybeOeWsHUQD1k/A
8VY7EsFP7C/qqQSaQT580mPwRu4YG4l6WlQ7Uk+tOivpzju5HRT8KwR1KMEkJiDnbz+bFoVN3LdO
4UeorH+yokX/rCGb8nOJAuNzVvbmnofbdi3hU5DxARIVrKU1qSIphISprJV+b5rSsa/0/hQMnbTT
R7k3LSGwC0lJI9pYow2LUNeTyLQZJbcgyqvZ6Bp5GSAG0VAqXlTt9OgOYVYCxgEERAQcq2+XzIHV
2eic+KY0apeog6SplfPOM7A9Yvx9Xbw+5FVAz1eXZCdJdNmatPbHrEheimDJjkE4DLyzuQrcto2n
P4PQDvaMdLc3pRiW0gkiwVA4173WKgCrOWlO5SMBNVyNMFFeaI1PKBmZTiodHl5IYEbw0jXQMABD
VgsZo6cf4N9Y+405/OirvD/P4eO8WsQH2XnipDkQpte7o0apZHaGsfGTHhNvl9J3/efcUvk7vj2Z
O7uQ0FpYy4M73Qp4zUGhhxkFLV9VIb8MlRW+YDL2S82qwschdw/qvR2OG5gaPtYhAGs2qmszRspD
ly6jH5XhX1NtW54ktx9NY7C9Lpv3KEvb2Pf1vn+NwagLr0mceVcXMuo8E7r5kgleLZArDzPpLj3y
fDvviyGPHJQD6rw+joUz7rXht4eByxJKMb09HlYqOrcXl10A7S/SeuaEoxlc2M0fnbJ8C8FTebUx
XotKrk8Pfk0eNaCOAudCgYHE7HbE3tCgW9SOdEH6HxWWST/iBIokTWHzvi3KoxHD62jCFQqUA+u7
ek8VuYUsXSnSJc5U+YkErYMrHXfLEw++iT4898POiJtzTsGZgO81EVRpNq1WNJ56ucxqMk6kIxbz
MJUSHo9hoFr/NnI0GTtnY/MOMBrvtkiamByx9O1q0oTVQFEI9swwl64+9dJHHd+pnY7zvTkRG6CR
ycHi0ItN/FtFaBobzHJNK/bHaRkPqT0rBzu3pRcpK8ZHgwQmJGhhnHehpb6+VLLISArkdRO/Lqfq
BSRPdpyVUd2ZkPgINxkno6DNKPI5Ap8NoY7bPhgM1OT8nvLKlxLAKLKfcUIxscvDoPhnLOJUztxW
CpXwXa8FWHxZaaM6e0oa9xaWOJZmF8uHLMhqYSNJDsJ0AlNPyTEoj71al+0B1SFjuCSO2f+HzQI8
k3iWe5Syovg1v31Gpx2M3jIGsvkCoLUqy2WMG13RdTuvz71Z8SIIAB2RGC2J23Hwgs9ncDYAajJL
GH30sf1vbKuLpwSxpP+nwcCOUIAjtVvjp4MuUGB0MBgg0IGqAeaLR7jNzaclz+c9WdPtceMScbC2
IMRDKWSDuJTDKY9CCu7DXOnHGG0pRPAX59Gu1eva8XQDBxRvwipCGePQ6cxRogea1w6MLqPpYhSR
tOQHRNr4qpp58vCp42vx3NEnowKirAOvvELBi/pY7tOtEDyg0SqkU5eXqBg+evuDWKFEBomEqxWy
zO3WGJIiiIyG2mWTdUONdJqSSy7Cc+V8sIYqDt26FnWOtwfdPHKsJ2eM70WiyjRXpwwbTl3BXzT0
w1KX/FiW5JOESiC6PE3+tFTtXyracztR5iaKoAlIyi+uMSrVmzZZQoskiUH++noyxceuqfS/Sqce
P/FyJAcpQGlmZ5LbQ8eOFDYUNFxBQK/V6iu7dKZppEGRTtQ+Dtg6tj8kOZy/NNKMWNnbK7qdHb0Q
OjA20D3g72tn1bqU9cgEN+fnkySVnqo2mGCO1SzVSMJZUeLGRl7v2TZsPyNkaxAxAuZNnrWm+yeO
nplm3mW+sxjBC3K/iBxms959Ugkf3S6ZQuQc+1jZeSu2Z15HZoPzTqOPCGkNfkKHsUckkbaDMy5g
Up0EeOZkNQ+HRbAzYZCRa4nO6lqNyyyA4y0WHczUWn52WhT/yoqi/2brRQ0YlRb657e/4Gq70CMm
pdNoKoECRhplfeIX0JCtpJbThTsVZ1zRv7MR+jtEnbUnzLxaQDEUOxKzWRRYuGLW2sIy4Cm5ss35
UiDo/bmJS5OK6hLvxF33RqERg/0Kv5hy2+qQdwuyhUU3TxdZb6mX8P4cE13b8xReC/qKyYgDTZUY
bApk0NUbagTj1JSRMV8Enyf1NCWp1WPhNIjRxjVn5eAMrTV5Vm3Nv8JOrUoXqIv5PiQ51PwRZdm/
lLC0PpVyV0/Htsg11Y21LEChMG4zlh8pF7wlQYQNbpsDh30eZRQvX/QykbpLO3BCvHLM6+xE91kf
z+qsldFJzoLcvEqTNmNWv8jVc6hHQI7qYCT1c2fdCsP3iWm10SWt8Ls/Oji7jV4oNzIrpZO8PcnA
buZnrP3yr2kaWYsbNJU2PbbHX9cOKD9RPxUujtTqEy2qUqEZaMuXui/a5yCrnKOSZ8kJme762OS1
+hghSIxH0Rx4Dy0Zcv11VUbJU0mX8lG5aGOte4pWGUcBbnT7RUt2LsQ7u89WVMIdXm2axOuQh87E
YM7BolzktOvcPgT1sLTh3uspFui3sPV1QoDG6TayBRGzWi2gbkUZ8lWTdsH1QkIjtpmC02jhQR0q
qeSpc/+rSxSzPM0DFLq374t7E4TvRIBlAV7atP01aRzyeMqmS20U+aGQivCjrGbWzg5ZXfFMkLIm
mCsKdzRDKEXehgccBNmckGm4OPr4xYzRdJxs2a2L6GeICIY7B3uZzXZausrJo0UoABS0cG8HlIp+
NJtCUi6JWVRPbVJ8xQVyjxJ3d5BX5SmKJCKsux3EKdu+S8xavYQdEP4eK98T98VyePsLbW90auM4
jqIEhbicttbL67Kq0yR65xdAEEF5GqqlNVzA1dTH0dPeZRPe+VQU0SDFo3YGMHc9Kcvq6mAOBv0y
RY7yV4+Q7rMGLf4FxEJ4qaHmn6Z0Tnbe4jtzBA/LsFBXAFmtxYUkQ2lndGP1C0mx9K9uN8HXBTvz
4oDlRv1YFM5eBNTNacOnkyarvm6zG+OsxE1i6xckjdBSlIz0oFcR7DIUaQ8BTbmdE7aKqf43nmjA
CS0F6iJiF/2WnaW5OYYBBZlLEqTjYQqM3LOmFknjcuhdlI6nj2/vl+0HFBHxq0UEev80Hm/Hi8sY
4iBaGRdiYWvwglmrumdLsovmWXFaq37XwtMBrJ/l6WO2q5T/KSnTXIPTgIOCKMzcDt3JhHjjohiX
uMYVN5jk4B+A0IClwEmdpyacP+mwGb1JGfYkj+4sskCVAs2lAgBLVLsdOaGjHc42onb0U8dDlQQd
+sZz4II2td2imMyHPypVE25qg0aEeB1WPUd0AusKIizVLissXCjk6Tld4sjT8D0e3HqYh19vf9Xt
XcN4aCySCAOgJRW4nSDOspGexZ10YfV1t+sKdEHseq/9sIZ48gUZBgqVmBh9j42g3rRgLZ6a0sWQ
DL/Q0+XQDtXfoyH/MjotdO24+xxHdnuw5Pk6KsaTnUzTTsKzquH87ydAXeGQMlvuvduZghsH8Elk
4/e62UcHcwrM8XNakgygZIzZeuJW6ArkZ9wJouBnryiIGFsy2r479+72HJHd0Ygh5yKtpYt++zsW
Xa2jNE5D36kDx52bvlLo07fV32YFAbdKYC7q0VTvFVm20xcmecJ6FpkmKi2r62KwnIlGaR77pTmb
T5AD2vmoV3klu22kmpixD7L5t6bOhuFWi9Z9LZRa//noXqOVQWFVE40oHuvVMbasRrZiPGb9CC24
S5sqydEo6nFnR2+PLLUkUfrHmYcNt8ZYJZMVpBl4Yb+QVNkdk/GF3pHtOoP0Ao5gr1awPT+MRn0M
OISpk0usDiyXVVcnYZf7uK8Uf6VaoR9tJxmf3l6512zkNpITw7B4SHohR7muu0e4IeiLKpV+nNiL
qbo1q5e6TUNh9Nz3SvyzLHR5OTjFWKGGLWHrML6EKGKMB7tAW8+s5MHyzByTnc+IUjn/YrldKK7i
AD/2klauy8OsOKH2zI1jJTvcjXtLRLWZ15e2gWgd3G74POmtsuid3E+U3vRo/kueVSI4//YSbZ96
AE7CfA/CEXjjTbFyQnZydoLCt7C4wgrSNg9jkJleBQz69PZQmwlR1AO9JXST2V4bRmYfLGZVWEHp
d4oTe+MQSZ6NbvlOM3VzTzAKZ4U9RQ5E/291X5VB0hdKNlYc2Dw+1Y1GKNHMpuQGAQqaLmD44dSb
6oO6tEIgSuhZEC9B12aaqw2taWNmomSCDa7ZLV4r9bBudWU6PryE5Ffkw/jjUbVclyyzfIrTGRsX
fwyUwevaLiTtrOLD26Ns9gRzEbcsnUDeU3Sab3ce/hRGXMcjc0GR/mmZzeSSEdocqPzsNR23QyGQ
9BprwtOF9rZatmlBenpwlspfxtY8t71uHYbQhLYoRQ8/IARAUE+gZ1C9Ewi421lRiUk1xOZrv1cm
9Q++TYoKCm51x6Sep9itxz5A9mZRH41vxbBYPuE0+IokXM1Q7pJCjaqm9hNVg1DXzclxGIPlryCN
8pOTZ9KDbCV2IgMCWiCUJtfaFM/jrhaViKL2ZTurnmxQ2ucoTbtjn1oPtv1eh2IxBfaTjjFVw9sl
nQyl17NGYahYqZ7kBGHBNtb7Y0pt6F2C8OTHtzfm9gZBU4VgiModGR5y07fj6VaVOFKg1T7wZPNY
5kZxyhXpQZDp/2ZFhZAjAOSfEsrtKEbd63E2OLWPYKJ8CG0ld7PRXE6GOlc7cevdCVGGpE2G8ylk
ttuhLCU1xw4LbX8xlOBvkFbjh7abl507fnslsmy/jbL6TLS8wkBCesmHJmJ4sWl1k6claoOzD7jW
fyVj/NGbQ/L1P3wsTFLEXcUnWyd2tVUYCsTuxl9CO3wZhQGIhiXP4yvIdgfEQrKDxsLa+dfQu0CK
GrPxe4RIOcoJhlBRPD98IxKRCGizkB6Ddrh6iwO8YerGZqO3QZJ6OmKXvl2H04ul9NqHt5ftzo2I
+TQNNME75olY7XGAiyHEtaX2w8EJP2fNIj/PSvQunONhJzq6OxI1BeCwAnu7LuXGlO2MorNqxJjl
/mC3duwqUWJ7c0x/4e1J3dnnQoOfexe0jIBv3+5zwphOG/Kk8bsplLy8UouTGmqf/sMgVCJFNYHu
6zqCzWWzN9uoaHxFZPZdju98Nyt7h2kTJ7/uBEJfwRahCLm6z5sB25eqH9hwnNTnusJ2pp4xYSJY
q5/DvNgzLL73lVQBlBFRLNaq4nD/Vq+wYqpaTj8zqziYEuLAuZdOhRR3134wyn5nT9z7UCAHQaMJ
EREKdrejaVBNg3xeGujfWnWOQxm/WgP3sre/1P05/b9R1tiwwIGahsZq47dx3Bwo8xdeneCuVUbh
z7dHujcfOggEMQRmGhiA2/nAQewWCpON30jx8JyMi+6F7RQc/8MoZIh8JLbfBvIcqkWJEKHT+BXS
dodGmX8oOSZH/2EQIZZDN4SIfR2px009SuGYtn6gRpjRjt14jmbj8SCd4JmXj48DQnCD/UV50HZ6
u2x9ABP2d0UbDOdZx9tRPf+H2UCAFRw33vJ1UouZXmcuQd6iFNssi+ukk2y6TVHUe9Kpd3cAsNpX
ThnNELEXfzs/nWN0ELpili2f5wOpgeVisfhwPsudLSALgOzh4/Lm3Y6S9cYUDzrScrj1acegarG/
s4BiPLxo5GhCVAcpKngM6mqUAWy00ZgI2GWD4iVJLB20qn/8hiMYAU8i3DzEf1ejhENiYllkwBrA
GemDGsfyD5hw2sdw6dLniUvo77dnJeKpmySdshLzoc9HuYuq+upxtYuhtCYbMPZiVXL/VEZdLX0e
o7lfLsE4l/WlmILAPMUWBs9PNKK78OEQncohlWC0zUhBgE7fLuuYs+STPlR+2rSUaKMwVH5WGS42
Huww6U8Ehvq9G3D7ipD1MKLQS2bPrAMK3Ulw+5t1jhkRTO8VhaTnJ3AMyxl3PmjLlprne+Xg7ZhC
90qAtqncECmtToLcQxRNgMn54SyP0cGRs9r8I1u0Ifwq6Y2k/V2lSbhTxBB/8/bb3o4pftNvpy9s
x2Gi5tv5XS+r71OKYwczyrs/55QY9O1ttD3o4jrhqqfjriDat/qKtr20uoTGow9jSzpMDSjqrA6r
nQfy3iKyVTEdoVZGzWc1oXhQukFu696ftfRbrre9uyTJ+35Rn/uk3Atu762ecNeixw39WF2n+2Wp
LCkl3d7HKrN9QVDsH5DN89le8LJ+e/E2I4nbix0NB4G2Fk/M7XeSNCp/VTd1vl1W0iFBLRRCkta6
8TI3O0NtvhP3Fi8yaGnh4b7hXuRzXcYm1sB+UKD6lSZOf0i6au+A3ZkQUSAAcGBWAj29upDbehqU
WC0GlE/iWnXDLv53SoMcj2wDx+qHF4/quAlggbNMo3O1J3RMluvRVgdASGYJS72Cq4ojn6NUXo33
7t7UNvflK6IedBzZiLg/VvclcZPRtLk++qo98gz0QA0LD21/s3nCHNOgbTy32DrSqhu+1aR8/U4g
sl1aAlGhxsk7RLFrgx2d8RrgE8u+mWXxcaDU4rVK0J/HxdjTW9hkrlSI2ZgQ9Tjb9F1XwTbgpiWq
x1wD5YtNskKcRXZiJyes4HRfzRrrn0wL4ke7nzTMuJt5k4T0M6nz7Vmww6mmk9tYfm/DjTjTAQqN
M5rsCrZhgzTvKS9tzwNVV+SX2Tt0y+iB3g43jf2Qhl1pQ24eZK+LFNOV1d3bcfvRhEUDTXg4cpy9
ddoiaeibOVqy+FkEtfzQ2B270+pau8C7FuGwnUMujtfNvY8wLH0rmnFQCgRZ93ZSlZIIv51Z87E+
1A9RCeTJnO3mpBqTjItdrXptH9NPpgj81Nbq3luw2Tfw8171s2kGcsus5W3MCAxH3luLj8hbE57s
sWGIVmu77B1trsbAGhlPXYxzccc4vX0ZbE4nQwMaAZtC7Zk0Srudua5EOAQHpYJKuV1Vp2TQIuXk
VFGkHjmpw3Tg2TVsz4imbDlWUqs/KLYjEFMg6Vh9cNfCwmyVMNYmUVSpDLqfLJihGqljf1AiYqlo
bJXPuEnvNVk2nxrYGZgccgX+0Qld3bRdnzvxspgGHCmpeVKlIDWfjdLIaFPyRh7TIsZHdqwtoBF6
p2LEqZMpa8e3V31ziMSPECaGgq1lERrfrroESiKfs9SgwIDwDldS9rIUhrrTW9gcIigAyEeTr1Bj
VYFl3o6St9ViDzbiaGOklC/jbKWHirr/oTd2bS/vDiXarUDnuWSd1QGiU0LSotiBbzidPp86zM5y
L8QJd/H0Hj1Y99H1Q1KYKjX/CIMpId/OzNJqK5+GzvInB4lbM0RquY7jaifp2wRPQtyOZA9kKVWU
jTR2pTo0m1Lb8gfqdFfLbtQfFkCW52rEC9HJC/n727PaLiKbgmwZ3CULyYe7nVU2SNrS9bbjR7Od
QkNBDsGjoZt9NJFde/TG43Wi6C669YLLv/YiaVQjw3W6DXy49AUq69LcHKSqqY5yqxu4V2NSDlRS
snP1qEiRmSF+ry8763tnvjSf6HgK2XfRvLmdb1IZNv0UNk2J5vtTqfT9Ic5L+zhY/fzx7aV95Y7f
3PAa0S81a15n2s5gom/HMrVMsC3G9NoESt25EQ7u1Tnhw2vXVK775mjGXLgH3H3xTGmIFLqT3DSN
fq6GeZaeuBEzcgEjbGFijMKuOtGiZP6KxkvRnKQkHgNXLTozfdcsWjOA23SMX01bG6VbGoMyj9DI
82FwzbpChDpKHa3/1syxzigIojeHpM/67jBnSYlA08xp0t00bKBVwvIqgi+prgfjk5yWdug2XCiS
Oypme54pUAceskK6dk71broqeWeOHwPHDILnpAcu914Zpbq5KGHdNIfWqdDTmIpY154L1SgTTK/1
LgdAl+n5H/Db5uXU6E0weXOyTPmX3oKce25COQyPidq1y0E2yItcOzOnv9F3KRJP1jgQxzjPEQis
Eoi7RzsPJ9sd7UWrP6atOmBU35iG9ISqcDB4nLMxPLGusn5cUuR6PvYFrbvWVeZ5dE4yhq7NHxH+
73biZmRjGhIidd3p10Yaa4wGZWX4mgyNnX+f1L7PP0hxQx04rMI0+DLV+DkNHl7xUfBia3HRfwgm
VZ4/OVrZzmBSYiV8XsZGqdwKearqDMDJIP4l8jQ/Apy1y6e3N932lv+/RowEZlQn135WgxVzwZRa
dY0QhT+2mF65lRq2x0dHgWkPW49aAJoChGa3Ozs32rzK+my8koj3H6tcH45JpO51mbYhCt0lci4N
iqzQhFiNEmh6Ow+SuODNTD1gZVR+aWTUd49FL+Gro7eFY1BUToY/H50dtXHWDkkt9oa2Js6hARE3
GB0lV6lOxslL5lF3I7s2i50sYXvX01lArhWJejp1tHhvV7EuU13uebWuY9pxyIZSzX5lEIK/sfvB
ETWZYlQ7H078ydsriSGZEdOjdAk6/XZILVKxGq219CqlS6me1LYOsmMBJXh4jy7EYj+8G0lzkIRk
k7zidVevS1xSpLFlxBFy5KuP2TArpyB/lPNOOEefH5SMCCn5H2cVcxTTGC6wHQM/1fTuXIGN/FT2
y/Ako3l3xA8aPN+jG4QB+WBCMUR0Albxo6oneoIrTOBDm1PPToJ/BW5QD1rGiWlBpwSlwWv1Kr11
+61ySlCFacbJ1Rl1/aotkelZUmjtfKLtJqQZRPEfogdIBpKf21EAq7cYIebplfxU+z7W9fIt0nBl
0So7P0lyVeykjvZmB1LuoiPOvqCZi2jw7XjFpCwotw3VtRwz451CiD8cAvwQ/qBbFb0wU/nCpTD8
bCdl2qm03RtatCDYKwKzvq7gpFmYT82g19cCNu7wVBUZgroIkiwYFs2aVZ5nREu6l1GBSHde6JTt
sAC2dzN9USSZcIQCegDd83bqWaguVA3M8aqrxfyC1nXg5hRmdj7ovVEQtxfplRhkDWkNUor4ppFN
11d4Z51L8c+pqpY9qaTtTULNgauEkJEjgFz57WQKIGMwgobpmjTFuyiQLC/twgTrHEg1b5+2V5vi
20tLQLvJyEldQAevqzlLrNdaoyXzFc/JpQCJH0afanPuO8/KFrU4DOq42B+qNmzkI/GHUX+YUrNT
3BGqyvh3mEvUz+pxKUI3MXrJPhqBNb43xlAy/nUizGAevmNR5oPVYwoDBX7v6tKTrCxUiHrmKwGQ
qERm8tOkdP3Vtohm3l6a7eFF/4/4krPErqYRcfsRQk0e+gVa3ZWIdmjcFt7wUxGNw78l7dcvkjk2
7entEe98do4fiHf41wK1vcqCtCBtxtRIluuQ9sMLdMXcm6kvHuzFUnbW8c5GdsgiBTcfmR0QNLeT
C5pUCvUuza/yLCtPXbhEHoTXdGcJt0EGAQZXLMr3VEJJvW5HsWJZWyTItNe+HvonNdGrbzAmjaNE
XdB1ULM8ZH0/77RT7k0NCLaQTEeuaJO6CkX4cHI6Bq0g4ldxkXsqNdK9g3PnY3HjUNESKHegBau6
Q9gMfSIlRXGNK8oJDo2MM1ikwhtlLf2gz0v1vUcIIHchjY3noBlfJlkfv+tJmL1k+DS+o3veHMMS
mJup53vqFps1oFgpxJUFZgQy3qvI4u99Dyee1dnqleuQFxQJDLt1ZclSn9/er9tRRAkdaCjoHmqW
6xNCVw6CWYhjfDSD2V3iVDna4O53tupaqZKjRwmdKFXwkQQSdbWLEnLeMlW73s/UfDZdRydw/YnE
Q9++Dxejli9FT0r7REt6hpK3WHZ1ziR7sV/qsAhVL+iTpDviG71M7mSOA+WTZc73hN0220GoKvGM
ssspOoL+vN3qpkKTsG+a3lcltXaTWANnh6iPK6mpurP1tssuaAaU2MD+UyteF0tAEZCAweP26aQ0
3mBF5VlLUufw6McVR5YRxCBCzOZ2Qhliw7gs14M/6S0YE0eNzlRP80ejPcEwFrgckMaUC1+fp982
qqynrQKWXvYXyVReyiHND3I/SztbaHOVv44CG4Q6Ie6UayxzDacNnHzDKOQ4bp8Y//Ta8lTWGM+Y
Qbhn2LrdChSx2Aj0J0STbl2mM8aE5DPTFGrdThC7WgodxGjrkEp3pv3x9le6O5bolQtfKmxNVmej
DFoonMhd+lKRoC7eRLpXSrwbjknB9+2httuOaQlLHVTLgLGuqef45WU9IgyKP3ah6SlyGBzipd7r
Em+eDD4V2F8IxCiQcImvXt0lzcZOXVg8POXKw9gXM/WZXvrcaVB3Gq2sTooZ75HA7k6Nyq0sEsVt
MjyZdtRSOlT8ZZ7bk1ZQE4zSfq9Ed3cUQgo4JOCbeedvT5TSd2EblbriR5qZe31b1O+0Ptwztrg/
ChAaxMkFaWP1LpndNE81eE58rTrDC5Kkfpakdo9hdXcUeN7cQhAoNujK1IiQ6Jxt9l1jod+fcC/X
nbQHBbm7GeBvCeoLGfUajJjPaWEOJBs+LlKLp+bx1ZSDL7ikf0nK6jIUwWNWnbw0bL7/P966jB/J
iYE/Dl8oqbrvRYjVSe+E1cEo+j00uPgKN2G3GAmcAD1vEsONNU+LfHKvz5LiayNmnINqP8Vh8WRF
CIFo9fK1XsrvQR98xO/hQQWJ1zmymjBhKR/Q1RRf9rcbt80ao0ti9gdCCMFZ7YcZjLFTPGWkjI/G
s0xSwKsA15BeUAC/HSrt2BbLwiaJekf1MMq23dLRqEaO3V4ec28/cuECBOcZISJZ3YMyBeeWdq2K
raeDK6GTSy8mLOrz21fgvdvWJLMWMDiy+TU0KZ703pibWvWbwLKP2PD8DIBHHOww3Wuyrw3V+Ewg
gihs09cFUkLT4nbtIHO0VdCXi19oaYR+6QT2aK5ULyut4jxiZ3Htl2i69IMynCqlC07UO6unogtH
yqDWnpLSdnkBiRNHIsdBNAZJ6/bX5IU2G/qiL/5khLNXZA5i20uhPRzYkIiCwRKYHfq3a8Vpej9N
iMyo6hcs6yHshu/GVO/JE2ynwrXIfkR0hwbCRgWTlm9KUUab/VCqpJMSDvig2Z2+s1M2EQfSJWAx
aHcLwjmP8+2CBUHUK5ETWX5cm+9n27gMUDndCPku2s97m2UzJYNuC7LUMCTBBAHJuB3MmZATHZLW
8JHU0g9jrmN7k2t7kpv3RoFWKSCGdHf4RrejAPwdEmcaDN9ojNo11cE56Wm/x4++OwpFW3irwBFA
eNyOYtsNYBx4Aj409xjSsKThcB8Gn98+yHdGEdoU4pFEFoCG2e0oFbALfYEk6odauRwwgleOQydN
h7dH2VwXtOTgwiDTK/DamxB6mp2unaTERiGr7T7XGV2jWEu7H+ii9DtH595QaDtB0OTzCIjm7YTs
GEHnhh/i5/1QuOWiDmdLp8kYO0nzaBeaWQFoEg6oxERkv7dDUTbNUJLK6TRKaXTAfxXtERl98jZf
9mBhdz4ThkeCFUp/nW23Giouyy6XWpqaoYzhax8o/UWxu/nRV19MCPYQvAASHTq1txNqIup9sRYz
IUf/K8YW+lnrHWQH7OnR6qEQbgCZhIUcsSYCB7cDFR06LnGYh1cNtaGjXak/SkTpHs2oCCh4/3g+
hCjVJvXv6zCmbqFQcx6LTxgpRl8lRO0+vb2zNx+GA0J9SiF3s+hQrbvNdHb6eEiX4jrINHGaFhFj
S5XGnU0Np5AVuQmTSGroOZCGUprcksnkgrBQNXvbH5tmLg+Vaocfaiz3Jq+n7aeD2FZL68qC1Nkh
mtMx/BbP5WR/tLC7VF9C9LPGP7JYTovjXNToxJlEwpVHv1T1qyYdgj+UcawWN9I6ermlIg2GqyaD
qT1XhmQ3Lp4HsG7czmwnvJ+RTy7OeLim7SF35jlzS1sOpYOK3c/kpSbB/SnostZ0FTUZ9WMpT6N2
yp2xq0+O0o75OcTocXrpB9usz44V5KcYZTRrdukUTeqnOS+X8U9we/SKzXqyX8I00usn9GSd6Hl0
0vJXxnXyk1hcU07LmNjhe6eI9PgktPL7zp30RY4PYwU059M0kYJ8DFI9is7zqDSUm6R4bt6ro23g
3ECBGcdbpcgmV2sD53uZ95xdYm1HRr0AMws3Lov8sxmBZfWmSldTt0T3uHhPVDI1p1pPlk9y1lp/
pcqYlfzarIoO0yLp322dOsjRnotF/WwOmtE9xXj7qh4sNkl1Ebqo0Wm2gspUjyZgjOrfNu/Tj4Be
FAVFE6LIU9EZuP7mDWZg10RBsu1lbqpxPE8tzlGnNIHh/hSQ6KJlgcbb8HGMleEviYI1sB+edSPz
nEgK9J9UUkPZM5cpm3/hOWepXoKrSucVU161XmYmgfVpIVp0TvWgV4NX5MMynA2lMJKnzrQmlAXy
ch6lC6871Ey90cMPJUsU/+NYY5AeZQqA0am2U+3PyCh0zYOnmFVHZ0xz66OczhnE9SGIPoWj5GRe
ZbaVhIKUXNeHwUpGmY3RD+phnKIIW1Ro6Pq7NB1S5SUfgzkm552d5EMH4Xp+0psiXVw+hgSioLVq
28vRKpg9cAtJ9GuZw872nLDJfwRhW3wyQwzUXIOwsfWqcEw+9bM2yV+ypdcuszxlmDiz0xQHaTVT
Try5MKTygDNsuTx3nZx3ODBQ6/loLHqWHLpIl+KromdSck5Ik8MzgBczOi5SaavHOep6ACbiM/xR
V0qrnqh1qIYnJ8lYnaYyqeQzcJde9ZTUimqX3r0znWkPJbMbxdnyHT1CcxDuJZwnV68DPTvESOZ8
HxSMlw4t8I7KRX9gUg+2VivGocLd3jg2XSubPxWlzmUv0ho1BWriqB9qTY7ND4pctmXqQi5r/0w5
t4pnGmmoAoTLlO5Utrr84+2rcPPymlSUhCo+VGWwouuChTLK45hJZXMN/w93Z7bcNpat6Vdx1D1U
xAycOFURSVKTZZm05SEzbxi0rQRAzDPAq36Nfr1+kv42STkJkCWmEoo47GZGZNimhI09rfFf/yKE
dVXYiXeje5LyJSug9H1+qCNSVyCYwIXCGU+n7J6dR+cR3VXyPJvpSWHcuFUdTtRKVqfPj3JgugqT
SOS4qPNG7PYzaVFB2osG2NksxQ96C6I9o+IQLwfo+RXE5z+eH+1wToCWiGGyctjjWHxdnZhK9mIU
1KtyZsd1Cx+ZEY9Hzii9fH6UwxiyiO7AsUm1oSB86KMSKSIzS4etmrVSGNVjWYpoGpQmDsW1i5Ws
lGPfUi33MvfDMvwh263grvSlBTAiv47zd1Hgx81VkFIse++bgV6O6WK9eHHmAtgHWWmqSXGaBXq1
uxYQLixIxFTFzLcrS5+GdT260xu7eWHDdWq3qEEnP4AOJz9NsLo7jpKrTZtQYQc9J0Wkie9W4Rho
6OozGRztsgEHdeUYZeScOFgHKWJYR4H2w/0OwAVt3pte4LnNoqjxiVKzWtya5reVXNO7zckpPfYj
oBJuYYyVrJReXB0FMpMieFAFUETDgtSbrzOCrGqdGMb7KJGba000q4Px6eH5I3Y4O+xhQgIb50gH
n9ld1Exdq6HgSnuvWgvpypA09W5FFnSqJ5Z2FfjKXeBBmWPntfpiqxJLHKccvk/sGSzM7sBqmaII
1cJ+X6esnwPW7S6nFd0Jq/9AKsBDR+gDX0k03zvosYj3l6a1Idnvs3Kx+mD75upK1hLpa+ECgIKd
Yf35+eU8FKtcWMLoqBOBnOjXaMoJl8xd2PUM6TtC1Wer6Qr7ceyWzam+sUeGwsEju4T1jxzqp10d
h3Vzm1E5C/W2msJL53+GNVO9S2KpPJGbPDoUEWZQi2QMKfXv7pXkpq1du1o5yzynMSdcN0I6uuOU
GFijLDWunl/EfjM1NAVxdJJzolEMzocm3mcv2NcmQTFSWrOeFUi0cEbppkR7rHWgwwhp0dptkpf8
2m2kZ6YyjtVqlH62NHr2gm5MVib037Ln3NARnYxJLbveqVjMgXnP6wHaRhohkkW72e7rWbVUFODy
q5kpyd5ErVcYe6TR3nmKTcpJTynPbKRTGYYjGoeAJFVAlJwTWFPES+2tiavC8tGSeJ0hpkp3TMcb
fb5gTU6s/eFWC73GiRJljIceeRvAu+mH62amlKSEJ6oUr2e0YbW9admuNeeEaXBktG3Viyngxgfh
wjb01jKxs/WMAsn2xvNKQKwLz3tHLdC358/U4Z6JSknCrMJbhpSqJ+fsmMa2YbtoZmhu6QNcjY5+
S8xcmUahpYZX0MGk7STw68ydvHhgku1EkVHjGz7b7r4FpgPkBKTqjPBDMiWkLo1dWaqn5ciOZ3Ka
Bje1MIKfH/RA7EEBjjkESyUKhP+L7/cOi7mGlDuunHYWBa390avWzl0k6TZ0fV71Lg99GOWfH/DI
RhKcxKtFRNDntc+eKmtljjsVMSCLf++YKzhN4AT/vFgU3vXzQx1eBNQGcUo2kli/3c9TGtFCVtdm
2M7ykeXeKSsfFsLQO9Up4dgKopeoF4bN9DDUFmuqI+PStDNt4bZfTN3Lp46sB9ejcrWYljBknwCC
HVlA2kfCIaZwEzipPXVYrI0cGoloNJMD26Ana1JitdLMbpU1pxrnHFlAhoLmRvCpC0Rh93DQiqeK
vTwdzVSnXlxCaa7daOrqxRFRoh/cNkKV5AyRlb0JqWEQuBGE1zO9LrRbv7bbewIgp3gejswFjj/i
rQhikEH97G4d5Tnp6Uye5SZoCT8oGipLm3D6/JHbdELrBHSYjIjuQgCL4Cd52F2y2vQcyTIXo1lF
zlCdLhIV8FxMtAISwbgZfZMaC0h7ASj5Q5u5qX0F9D93HEItiWTftNlI8SfKwm6+tGbTrpdKHQXm
ZTQyS31Ce9DammVKNAomIwPI9Ft/kWXfzYVnFG/j1KuszwTMkhHcYh6ZSlV33dVV61bSC9vDo3TJ
Xog2zaDpWM4+cqKAnS2oolSeaaFnvse3gdffTzyBSpTlr88v6JHbJYoducKiDfeB8ddkIUJkNZJn
QTyiblvWAc2Oqa1T5wSKs/wyC1aKccIUPDwq6EQSy4SQRA+6fpbUKqAva5qIvjGSr1wrlgeOaa3l
J46KONbdk0I0mzJqllGU6yq9Y+8rchX5kDTMbCOuvgV6Xl1xcNWP0ZpgUNtkxleNvt63cjvSTkBZ
DyUI/hFAUhxteCiQI90zWi5UIEMuZxQSjeRdkLXyl9IHsFu3RP6e374jS8lQ5IEJpFL+1IczonAK
KY8ZaqEG9b3KUXnrKaV5+/wohyobi0DgJjE4cS77vFVmAWc1beDVGdHSbBrptX4VNpF13yiZ8+B7
RvDDpnf81fODHk4NRm5Y1cCwUvlJKUN3FWFaDrI4UtQZWRh7YmS+98WyXf3FBrVAQrFLUMKTRu93
SGuTldbGtI6a0dTRe0dnXq66VRv3Rmqewv4eHgvCLoBOEZIY1fy5O6GwMe1EIgk6s0fut2xtF7ej
Mmmvajc/lc87IiVho6MAhPwUdIUIzO5QrkFUVktVfQZ63ZfoaUyB3+rSX0H8dCtr9HucelqdUH1E
UyX5reGu1/k0NdJ4NrJTK7tUvCZpv3peY8NUWmkiw9Voo9WNY1bePG19p522mZT+oOez430wwYk4
NwoUG+GlEY08lxIli4bPchl69hjMSrqg/CnI21Omjliw7g3nglOHB0ccZ4BgU3eW8LNHi9qK1VmW
e3/ERapOTK28TRYUAClevmwr97b1M3qaSSdM2CNHU4DycWUxSQQgrDuwEeTrmlCxMlPt2Hi31iRp
GeiZfOICbHB4vfmRaUcJwMnCOP1wXQUjS7a2Mn1GSZQ1IWiuvw8so5w6q6L4IJt5PhvB4nvd6mU8
ado6mdN2wJvGRnGqT9zhyRVti9HpGJWkI2UhH/aMWJy40oOGwJqZtJ0YE62UJlmTxoS81/7lS2+9
qPwTlxEFKNi2ukMVRuyEC3JpM02yvEuV5hakEsgnPD/KkQkBKcZnJIBFw44+9rZd+0kiWYGOSUTg
ONQ957pS1nTEdjk7zw91qIZMkcXHcBVxuYN8NORuvl0muT6THVOatk5ZfDZkv5o4mUUUULZcKgIb
uV1NGzVITpRzHJ5TxiaTh+DmtBKW7S5mHYwSb6Qw9srz7OmaDhI4O4o3fX6GRxeTfgYU3pK3g6u6
O4pZBXSsySt95q2T8tqhae87F0fsimb0p3yBwxvPhEwBBBetGkCOdYdKM6mhpepIn7VAMuEORUd8
tL0w/+pybKe+qoY/gmxV/rog0uaMHcewTzGYHpusaNDLqSE3eqAvNE9zK86OPkuodHhoJLe6h2vR
+WqE+qmI2ZH7j8qFrI8DChL7oFdJnGlQVSwUYwahT2XeLNaVZI791LCpjjRXK3MS2279Jc69LMR4
bYLqemTnXnpvZDIdp1IAWdEJj+/Y+mMwo8Xw4EVwqLv+mt+aMIBmxkxz8pY4exCSq2w/JXl6qcWG
Ps4X8rfcdq7kOHgx0S9YecqggI3IhKFA5neHXtPypBYdamaYztak8kYLEOlOdu1lRXlilsf2WPCu
oENZfqoAukPlJE4IUrrmrIoaZQymiaYphQFHib/QPj5/dw5hWkwL4hoOFBYI0Z7eWEVNT/bUqU3O
U1FJUyrj6sdVkMLSGErh+kMt5207NtdlMGtr32umVNku/KsiLsqP+So0mmvVV9xTkRIxaFfxCJce
w4soAiHEPo6qipwiT2PXmtWjTHsfV2F134Am+/T83I+Mgo8DgSN8qKJFVG9HDc9JqCEp7ZlZlw2Y
kyiPf690oz0hgI/spqhjoBAKL5vN6sGOjNg1y7UUWmiU0Ad21LYfa12ur2TX0E7MSBgcvXVDDIol
w0aGSLmnJ82VtjbLamTNAquoPle6u7gDXkfO0wxG45G2KL+8eAUhsgEOTPkIkAytJ3kjKU4VYlrW
zDAXwTgpAgr1rOJUQ/RjC7hJ5hFKF3q5t4BllauObfn2zA+j8nJhleVEjs0QQt7RqfZWR47EpmIN
UJCgFutzruq6YzpmGtizvEnbaV0kyQTGu1M0A8dGEd0WwPGxanBhde+3m2VNUxL9mekFvU8KyPWm
K8I8Ny/eHPId0F0LjCx5iJ6sbGQ3InPpO3O0on4dxXU5HqmLU8UtR+YCmIpTwHlDfvRNMwM+YWg2
oIRKajWYlJ7p3/pIyFMxsQMrhnu6IfklbYxx1m+Qaq1q2QxpqTvXQqtcT1uE1vqz7OcRcbGikSxa
SdH7bEq9diJP0lwZUdtrFCC7g8bS8g+wmCvNR5pmglggMJAFE4xzum8LmglpNdYRc795I0hXxik9
bO0p7Z5s/uyXkXQTLAhW3VtWHYOCGJkReRVP18PPGUQm8wLZ4tFw1yhGY7usoeGCXaENvsV07Mzu
YxNKhbHsOMHHdePp9AqSqiJZjclDLei8lEIwc5dkC4A0qiN5MCzQz9Me+4q++l779Bf96K30Ir7J
lFjRLzWYjeq7Bk4rczySiRT/Vmcjbw1nldwad5LmyebMs4M4vfVopLCgDKWGWSpSWpvU3Tpft2O6
YVTJWIKi1M+mDnhB7Ztc0Ivn8YUHD9OIgkNSpCQRqYTouUWVmoHExj+bKUpYXBU5xRahA2r6haOY
AJg3YXxE6yGLV4WhASdJa81KzIypoYbOtAghq39+lAOJKkahfIg6PGEG9Q2+XJJkhcIra2bF5Wpu
0BRpHFaOdheoTXO5qIP81+fHO7hOgtlfJ89L+IZF7CsLW0vtmG/l2ar04qtUgRjXzTT9xbMSVY2Y
skQ3CKAbPQGkUxoygt5CmWWOmU1jc5VcUfcm3elJI93qSnqKq+FwFfFUBScEGGwZ1S5u977/thpJ
pZHl6owuT9qcLnu2O3ZBhH9xFqrkjEclbaOfX0cxg44mJOgGNFpwJwi4bz8E1uZ2kfhqhaGYhaE5
1c0kfdTq1k2ujQghf53qUqNf0dqhMU4EdDakgr2hKf4BNwt6WgTwe0oRoJ/ofGfbszBvyvZ90tjB
d9+M/F8zs/adK9NXyt9pakS+MPAbp4FH0obDpbQX5WNShLl0awc0qBqrRiDZU86kBaRPBe/x2TWs
XLnGLc3WU8/TTEo106ZIflPN0IGurly1+iTxs9K7jIkpZdPS0+PiwV4Yxh8LpTK/UsKqVmOvhQdx
PAIkuKxyEsRXzy/8Rhv3pg9ckbwaVSE4fX2+ZVmS29KAemQGb0AyTsnqzVZ2rWvjVWvr39Sq/RJZ
1bSFvf97Flf5b1pmJKe0RX/zRZgQy5GoEnBy7MfucctcsFbQO9gzaeV713WRyRnZacXxJ23h+yeC
rQeaycLeIjooSOhFvXVvuxe1WkR5ltsz2wFlWOOajamR/d1oQm0cSel1FCkfHAtV8/w6HwgKi3AI
WCDioTj3xsEcMzMc6b63mtdeXP5aS3Ewhs1Y+fL8KAemlxiFmgkZ6BGCvB/e1dM1bb38aDXPK8m/
NkN59C5q1v4VIa5T/tWBjMBxZyBCBYQMCKf1ZYRd5yE0awReAptuEkbzW+M75mRBSX5RVu4J+XA4
MapcRXALDaJAutAbzXGjJnaSxJlndZVMiCCQaQ4S9b0cli9uSUj4A3w2AXImRVRJ6Z7GsGlgyaOH
xXzVxCR50iy8qgJIY57fqcPzwCwgUSQ4QTQSr7E7ikSwLlaiFB2VLYIJdod7G68c+/r5UY4sm/CY
UB7ksQlX9wKPqWvGpl+7Psvmq840ie3kd2tNOe94lUfuaPr8aAdCnKQJOpAZmXAEk9HozklfeLUR
1ujdke6sx3oIs5qdSt+zpLqTVlV8DQzzFO/ikQmio4BqQ0sjdGNvyBJZYaz9wp8Dc09uF3pB6qst
pIDbVSyq356f35E9s0X2BEUsKhE34PE9teiajaONnATSqDh37m3IqT+ttDC+fPkoJF8V9K9gcemv
IjESVyokM5yv5TUwuVCSLmHniE/s1bG5iPQrvJVcK2LS3b1ynZUcQVwQzpXSWlxRn2IsHVdf/f7S
ucANowGTEkTkhIJ7o0h24jsrfcGKJRpYYgjxxk6VnmqEeSjSGUVnUygWg86yf2PX5mitxHkUzeNA
XV+HVHVd2q2/voJwqrjVJKUZp/CH3xVpaJyCwRweeVXwESCQ8EhEQUd3GRe1nAA6dsN5LJtV/VHJ
QmP1ntoYpZlnuJLRp1ZJym9GstBXLyZ633RkUGFRIWtIhEu82t5pzJMgl1d1Hs8D16itSZzYNKKj
ye7LrxjZc5JCGC3sIARG3XECr12Ya8uJ54sKvhYg9uFEDyE/swPDfLFQFJQL6C80F7ytfStQXYUx
sO0inkfJurwiOmLM41URn7D4DuOkgtmBEimobrArwNl0Z+TlK7WUpCCeVyu/vjF8zb9yTWlxjS/m
XSp1YkzDEFwq8XFr0tB46rKyau19hMw7IZ4PdShV+1x18toig9E/PS38rMQpzXie0Grnuk4jYxzW
bnSpStliKvvk0V58HeHuYguJRlOq3Y/vh46mN0m2SuZpVsVTwIcfInpf/I1J4dOirwUjyEEeNlIC
LbDCMplTEeNM1qq9mkT2gpJSZZFchutRfvP8pI5cQaoEwRXjP4Bx7Dsr+BTrrM3MZM5NUSdoJ/XS
I7t9ZQeAHK01kQVwqs7y+UEPxSf0EZg/+EiALwjidY8QYnsByaIgJ1oo9mQBGaY+UTAtrRM7duSE
ENkigk0RFx2a+lhbGdhwo7ejdB4X0egPz4jij6FvRF9yGvxdKon3YmgqlWKUOKFKATTBm9czSywl
q3W1tpI5cHX1raDUvgrqxpqOjFOxyIPUACMhVghHIr0wWHt2eJal4D4dZkYURr3MnSCtJrghVCel
ig+PiReEo89GS+G2XbnFLac2/vX5PTxycAgmU+QFFA0B2g/r5aWSVuv1Kp8j4mL1EnGdKZeqXJfh
WzuWk/QWagPpYxSP9PiEP78pX+44XQI6Q4IU3SEswD6Duut6KzBBpT4PUvpomOgnPYFEFfKDxHkL
/2fq3doJwKh3LgTn2R+J2azN61EdrvKHyFxTdjb2Y2Nt/CEbeZze0aHdbq+LRklzUdMzim6fX6j+
IaQ0gKPAHgl8hfCduoe9rCk9qNZyMK/MKJ9Wa/+tIy3mkeZ8JXf80jiRGAwADkEc4aYd8KwqclzK
5noVzd04l+n4GlT0YB291HthFKibEVICyoSr1JtSHiRKEUZFNqd7oTHRdcm+5qh91u0knoCUKE6o
nP5hF8OB2MPBxrEgRydWeE9XJxrITctq87mXSOZ1oaFiAruSL6moqia11QTXeVtbl1lmOBOlTd0T
UqQvrRieejZsJKwj1Hif9KaqUtlf50kxd6vFgnArBQ/ZYlRdPX9MDkfhHm+YHpCKiOSe7DBy6H/V
tVPOYamx7lOKxcKbJkzrUwbyJi2yf3sUSt1pEEHPC5FSNfpmgpEHUmSXZT0nbkMXHUVdNdZ1bq9H
b+GbXUdXgbVe/abpUip/cDMIJ9ZTypegjwUZUMCVZI3KPCW0oFDiGySO92lVqaP1NXVtq2ZiVTUU
M20F2wwllvZqNS59w1pfO4vQ+Oabo/CTtyBoMA4zd0WnZcuxf23hgqXMZyR9Vo3cWL3QJmKyRA1w
ewFsib6DvWyK6lPq16RRM49t6Xel0txrN14ZJ274QbmSGMVCCkIhwFBc8+4BVVNHsUIvaQmZVrJ8
mTV6oY1TQG/tdC1FsD7ZTUO4SmoKG7Zep3GieaBy+69XumPlV/S5XkHIkhHlGzdw20hTEk1q/ULP
SPRe4CRzbUnsEkTpOXtJatVE49bJvLItbO1QNt9LYUnifnOO//m9+S/nMcYJAGwf5f/+b/7+PU5a
Kh/covfXf8+Sx+ihyB4fi/tl8t/iV3/+aPcX/33vEffK4z+K/k91fonn78afLotl5y+XUeEV7Yfy
MWs/PuZlUGwG4E3FT/7VL988bp7yqU0e//WP73GJ6OJpDlWz/9h9dfvjX//YdFT55/7zd1++X4b8
3qfYfwyW5cFvPC7z4l//kGD+uuDakVMH/0YCWlRP1I+7r5QLQqd4rBanlevP1kQxFYf8mnWxRW9i
LkOcjcuJcMzjcvOdfUGMhTgVcoNw3AhE+NPLdbbpz217E8HJHHtRkf/rH5s8+59ygcwNmpSeStS5
k3oSgcTuIVYIH7X03B09KPIHFWJQZ7q4WkUfWuUuVu5q51YdfUycd22kjmGoDo33SXiZr67WbzV7
nH21/cnafRfYb8voOk7eOkZ+uWjGzh/xNKSrwKfsqo6nqTypVnOzee/kkzKYOtosdCcNnqUxr8p7
u7522stGfZdyCxTt1lijv1YTvx1L5Xi1+Oxmv408mgFO0uu4mRSVBadjMi1SbyKv3urR3PN+l+Tf
jGjWjAgugMKfBcoscmHSoyrVMu5luIQ1wMv2etxqN63zLnAeqmZMaH6czvL0LcjIE7KnhzbYrSiQ
ObYcZXwA5KxHCo063HD0kHv6r3rlePTE1cw7UPy/mw01jIU9jVPpqv6KYNDvTZVyplVdJqdeo6tZ
xGtQcEaiF5AzIBICZ92NjaLcStRcWz/4rvJFLmXrI6XW3l2s3une6lcgfTRF1z6Ho0aaKFZ2rYxE
kZMatA8ku6frSv78vKITiqxzzvCcOF6iyEa8T996iylFdlrVqh8yJRtdlYlnX+Vr7ddCba/DlfFW
RP9vMep3FJovkkv/Udp0JNSz0uss5RL65hm5VFbLoCeW+IWfYsm+EOKIKAxuPVEgtmsrlnCrLwDE
k9qgnw7IPSGwnqSSfiGIrGk6itji/5icf0oleXRBrp+kB6xLUBvb6kuk0sYa6ZwWDFoirwg3QpRY
nT1HJ6cEoNATvfhcBkR6Q7Itd426aB70sNRuvDK3bqO8Ca8NJ4vnSqUmb7VkkVwFMFnNc7Wp7krf
DyZUZFw7DsAdK079d7ZdpJ9kuYnemRGly4bcOBTt5+s7T4b4G/rNfPEudW/gsNQXp9pZibv253SQ
7/R5ARWDKwrdIEmUXsRrpGW6sUD2PpCVdKY0ALUuV5b1fVSvpBNGSfea7UYiNYRjTycfaHG7t74M
c5uy/lJ/UMJAv3Tdxrpd01ztOtKT8C61XeM+KZO2GNvByaanRybJiISThcGO3OuZsq6VQOoRjhYP
umdXl9E6d+6Chaa9c4AbXe4d5Z0W29daB0NxyEQ5InMkqoyV153linNT2VWYfpJqg3r31liGhjvC
0pJPZZE3oIvO1oGPJeolcn30jsEb6Q5lxrDmhEabfsKOvQqd/JZAwJW1Lt5F6egybcIrfGTKE28j
Mm+V9jUdSR/kGBqL1Z2zWIbmo6ZZk0zKb9y6eNuG81HmTqtKuw1p5RcGD9Q2foZ/dqKG5k2Q5Her
0LvLKmdeuIo3LhV5/vy6iZftTgZdL5jHBeCR+rWeXWw17QrKycD/JPu1dGWOcjDNi0gZh20RQ7gi
RVfPj3dwGsHgg/ynxgsiIhGc7y5eUjemv2oz7RN8Ysb1etGsb2wwlHd1uIhuk6a2P/gSHRQVTOYT
J6Sr/bgHjIz/hmlOeQ+uU++EgNxsDNvxNNppGPWlk0SLaU77uhO37SAmIRQaSDSQ47DnCSqf7gTl
REZbSo3yCdqj+GYluf6N5kvra+hFJi2QoSktMvPxwrF1ar4N7zJfuHQw1XClVmHm0Qo2Ui+lFoK/
dPnClSfARs4FMwSWd/AWPQGaNGlQxquF89lbOPFkEcC+bcqSNlkksGTLaqNcVrL7UTIl88PzAysH
K48xi27A9IAdj5xt74zJxAZgBdWzzwXNRjJiH5RwuWOzjj6kefs1U6tPq6ClxY4DjU0bqN+KkTOt
VXojh9qCniLl3K3VfNy28jImYO6XyqMjq8WYMNc3wjdTDb+ySdLL5qQrfpDVJycB7QEnljg6FHcH
iZcE08VZV+3nVFfuF2vjug6SaUxnoNyu71aRNtELOHck7atcbs/R/0NWyp6jdeA+bf28nXO1cSQ+
xX/vh54cFeGlHT7or/ljIuDfMXs2D9q4gs89IFjiMZY/8NiwVLgWosJK+cebII6c3b+r1gWGDeB6
3KrNhzvDQHsrc/jKh87n3/uZ595866UKV1Q4b4OmrhkX4mxztInr7k1duSCmKiLlZIW3n3ObugAu
D5u6cgGURNCa4ErvT12/IM1KjZPwSM5ru9EsQydtXAhbEEuJQKb48MC9uVsXwusXuZjdrnMqzmsJ
hF8ybNvlC64zrE9CT+1NXdMuCIXi3Yj25eKzHeiMLjuez8C56+qFjYFCGfB2imKOe0sgEX4iDU74
h0L8zWc74BmtAdGvgWug2BfkQ6B21Z8WobMGmnkh+k5hsuyOwdndAAoPBi6BjqsPEwhm/596be8Y
CMedUNXGXzuvy7+x2gfdfkmTL8ThxleEZEJ8uiqfMrcLouKiD+zZnf2dRNoG4H8aTC+wc7BnbBwv
TjaXaG/DFflCdCvahgjOU/SJYqhBG9+T9nDTbh54RqJNlN0MmqKuE8ETBdIE444cbbH5mLKg/M5t
5gCjBk5dtbnVKuWhJN02n65ZQzXHBZWTQDjpX7j5bAc8o92nLnrgGqC5yCuBoXuy2bkye5dcFktE
hBbY0k75n90xGGreKNrFprJxw92yN3XJtC7EqSBuvLN6z06pEzIauP2qekGMC8C1cIf3Jm9fEOEj
GU3t8PZzdnMXEdZBgk/CYsGcERZNV5tLGLxbWQg0cPM5O6WuD5X6uC3cZ6D23W2nLdgF2RIqGfDu
N5+z82Y3DB6DNl6+wFIDTC5O0N6Rx84RDOr4sTtRd3ZHfsO/N2zq1gXUQzSRRadtP50lkAwNGx9w
HOrg5/cMeEYaT/C3DFoCLjdJGJGaPKr0FfNCkF1BU4SjIz5nd/e5mwOXQDU46SQcKBHfzrErBKgr
wpshqkHgfTPSOW3/iDzAoP3XsHdp3kcmjgy0+HQNHqwBGP7oHQfiYfs5tyWgd8zAJVDBEoHjglXn
uBQw0Ysivvv0rViiM5MCuyjr3/dqJRWXfdPOQiDx99SApANcAIgHOHln9Z/dJZAFz+XQSwD8Gsih
IDTZfDprIIPQANQBDHgbLj8jASCwIoOmrsuYPqL4D69m8+nef2EUEugVJWZb2Xh2Hv/gDAYzpGaP
iP3OzumGc3EIRQUJEd1dPODsFgAGg4FnQLsAliSa2ez0n2h7sCcCQDdfUBsE/kSQjvE5vyUQlTaD
roGmAhqlm4/gCHma4/4SKBeiDOVnrPf8lgC86cAlkGQsfkHHQs6ys/8E+8HKivpj/v28FN+mfmDQ
xqP38HDoBPGUrOvmMXVxN2jKKkDvT+fizJZAkKQMWgKd6w2uRNT+dfYdrQfejM4KT7GuraF1RtqP
QN3Audukr8nfQjWz3V7RDH7v3puEezGJwfrsvt5esnNaAsEaMXj7MaJVbsF2kt04ACFPXCzcg90F
OD/Rx+4MXAKJhD4xfZJ1O+nf04Cg5S5EfRwVmzsxcXbnwBrqBRHdZYfpV/vk5nSNAAk7EROQKMHW
TOT/m0U/o6swVAEq2wA30aCnKXZkAaFAPsDYdqLgDC/CNjgzwAtU9As8YQIdFNhvP50lQBCQ2B/B
wwQ4U3zOzxIUKcpB4hArCIJ3Mbkni6CzBDQQvhApMCEqtit0dqIARvWBa6CAXBOQPQrUxUJs9nlP
K9L7EnNYOIyC5OTMzCHR3mzQAdAwdwGu0LLjz4DH3uQJh4D/37A1/Fyb81oCyqOHLwE9VOHYOJ4F
JWAGLxEyQt9dgbMLCSm7OPXfF4VCDCDnKPPcWUWs6d4pkAwDMQAQnBTJmR6DDafqoJsAFgJSBCHq
jucG1Iud/X1GRoDghBk0aQP8ngC00qR4u7Fdc1iyAfvSrQuqhj8BImd2/3ewnL9/+MG2iWbahL12
8dBuTAzxz+QtymX/VJHntQSk6gceA826oNKdsIDgQxafrm/M9YctFQTcLiwq/MbzWgIk9NAlQMsL
tMcG77RZg44IVEYAXYkJUZ12phKQcsqBSyDhE+AXQncgaDn25D+GMoERsma7APwZSUDYNQbOWqS9
CfdRX9k99CJCKGMW4wD86R6c16kXBFu80d8XfRIuDjuu0QpzZ9z01kAsDiQtW14icfDPLigq6gEH
rYGiAvTDsHkKhgg3b+/sS9ZomxD/uURnh4rZUOcOWgPZuADlCzd9994DeSVdBAGdcnZzBqszcN9B
v5HpJw9u8KS9DVf1C6pNYTuBlXj72Qx0RjJv04Fh0H4LWDfVibRi6m44c4cBHy7gp3KPrWFxRnOH
ZHzovmPSCgI52Gx+7u/e9mNMXcALu6VSYZHPae7aUF0HvIFIjiCc3nn73aMv0LCC7A7OqnM786+A
+ZAv4HOivyYMWU/3em/fJUh2qPGmpmFXL3RGG68PDXFRvQOadyPrjs7dwvi1dRwAqvw2n7Mz8KlQ
GHjvwTYAa6Oq/Liri+0r8mKw4Z/b0d/lHv6+lScQPWR8R5s2XPtH3gYNAh8Fs96purObO4bZ0G0f
XRAbUuBDfUr1dLS9wDvCgQUP+JNYOLftHx7fGJH0h5jrZ2V218YH82iIOq4nzNP5mfiDqxcNMP2a
QZxbsBGJT9fqwb2ltA/g81Oy6+y0nzlY8VtodkWo9t0cD1ZAJQmG3/+UDTy3WzAY9qUYFDPBOiqw
f5tP180D9mPRwoZS7u23Zwj9toceAuYoZCB2b3f3DeuCCkBBd3yu0X3YJweqAQIZSHlwj6L7iPh0
haAN8FED9QtT/nb/t9bGGdmAoo/iMJ+PCwDwhWDWUdsfPLgw/kWj3HO7+xuo1qC5awL2Cn/FT1x/
N8QvgYcU7ZdpzLa7/WenAQRx7LAlMC9IYWDriZTxnhEosttYB1Ch/Zn6Oy+3FyT60LkbF7Tcs8F7
7gQcR7y7BBv5R+HDVjZsQ0tndPnBHwxcAqKc8IuJ+48c2Zs7hZCkACFwEf+d28UfDHgU6AZyNnRC
OV7sRMoXrYdY+NMmOLOzPxzgQVgDw4+Cll1au2v3YBrTe22T2zu33R985kHxge+D9F1Q6u2feRND
iBbfkHedbZnDTgv/facffgNgPaBa9K68lwhv8gWRkCd/mO/P7NCLTNwgZYdSo7mX3LNzkQEilQOe
T3AwntmcB+cxmbMANVO2ghzfP+3iC6ANINjOVr2JMrxBGw6Gj/5nOHg0wt58uh7O5sLTbQLs+/br
szvzokPcoBXAvyHKRdLqaZO7Jq6sCngD8Y+dI31Gxo3orTNo6pR00EmTqv4n1H5384XEg54LKtOz
je88FRv9fXEPgkeEL8jedCdPQQOXH8+X2pbN5+w8G6CnA/dfINnJ3GDj7cz3nsYDviS+E/wO28/5
hblFMdKgO6Ci2mRBdP5U2dq9/uA8KGyn1cj2EJwhjoOepgOXAGJSCxUAD93O2O9afSLAAR08BtGu
hv6MRKA8HMkzIqMvuEnhMt99etMXjj4NJUSXju0t2Cz3GS2Csis4//tCUNAQatj1ohnl5tP1dSRD
lPWA8yHMfW6Th9l/6PEnkUWiS5SzdOw/SLyEAoDl6dzmTB/jgXPGwdNNGkn2Ktg2V13EOaHbfzoH
SNczOuuihdIgeY9ep4Zfo8dGT9mZhDoxgylv2wHazk7hD1X3kiyTq8GvhcXp2DWXiXRCY4QyfDmA
6y8ckZ9M5hPXC35sOMy9x3yvjdTJH3hCbB4+YEfhvW0ZRRfPn/1PNj8qmkxtH76l8xZ//3en59Tm
iO99KaChe3/t/Gx+8MO7ye+Ptf9PnakencPTP954j9ky++62m19pd7Pa9rqaLKPlj+V+qyuB5Pvz
JQ+6aP28Js899ZqOYVGwjH48PUosoYihDH3w/WPjfY+fniOeuonFDn3sw5JWWm/mrFP2+IbXfnPv
peUjXvv+SIroBjd0pM+RVzz+ePNQLIvH/OlxmwMmKDSHPn3CA7Jl8OaX8DHzvne2leJZgS78jyPw
Mn9payfLzPv27XHZWRosPKpWRO+RE88/doB/aoLDC9jl4n/597vX2ayvIKt7uhH7d+qZO3lwJZ/5
2f+h+/vLH467jLy86G7IK1y1X9aP2belt+o+GEX5H7f4L56gX7LwMfI6hxOlOfSp42XkBMsfj7n7
9KzNrr/CQty3yyhcZp3HvsYLu2V/015BAoyzMnr09t9VVCMNXdzJMvwW/+jumUC/Dn3uQ+a9ebeM
/M5hECT5Qx/MBY+6D32Fg3tDY5E3d+J/D798fHrHjQ4SBu/QV76NfsTRY95d5I0n+gpP7j/1Fa7F
22XSFQ0bLPjQd71rM6dd98UZfvLwBX4vGnGyf9lj52RsMI1DX/tBNPI89uxXOBh3y/XSdw+X5BXu
9btljN7fTn5zkFXiVEPX4n75fRkfXBFBkzv4ydy9OOidZRGoGvzgZfDDq7oGmSycwld48LLt32kR
8x/64PePyTJ4esxm68xX2Lr5Mlt+fwze3ObCeO8eDdG3Zehbz5f+gakCzvEVHozz5yWJhwB9ethG
/YvqsaEv/eBFzjJBbDw9avNkESwZ+uRP7tLre0l0DH+FBy9X3uFKwzL7Go/26q7cB87wCo8tM1+Y
hX0xp7yGRPq8/vZ4ZDkEmGPoFn7xHotoGT49aHM0XkPUzfIii6s3t0WZlcmbf765LOIsLsrdzdwf
TjSLeIWJ7Aa8K6Nl7noZQz790Ts2KIHdV7AhHpJsWQTtMXmjysD/nuZ5tJ/3X3JX770fP4LHN5e0
7n56mNgjugM9+3SkyF96/G7VHlzPj7HmWbWff9zK0P1BSQXT3eAVwiv3y2DZLtmgzAv+z//637kv
/nadtURyeIOb5bc4XD7tWkceimanqgAkDD32n7wwzqR3dD3vSEVRw7dp3Tr0+Q+POAX+03HP/zn1
lnGLv+S9+VBGP5adCJDA1IAiGT6paez/iFnAT0sfN9ILO2Yi6WoAi6+weXfL0ss8/+l1xWmE7AEg
gKjmH7pu86UUeNJ311tKeV4+PW9vjFfY+wc87SNPfgUZ9G6ZFG7PrNkuzUnF9T8XWNr0Kfj/MbKU
OeI0dt3oZ4XmX5SZY0z4qmvEiwTg0KM/zpZrr2MSi6YSQ586wbDsiLjXkJ6TOIjDb90leA2j4fJ7
ufwRdyJVArU5dA2ussfou/vmuvRIFjw9TsgUwf46+OHLwBc28DEbwHwFcXtdEr7rvDXSdvhrP6B7
sfs6R4PmTcMfLFwwp1y2T0/ayG5Lf/rr37eE5o9ZVyEI5tKhu/c5K/svu+m6OvS5Xx6jxzUZmM7G
baBJzz/5f1ANAHMY/SU1IIQqsziRXIi/k2M58TPnkED85Y9+psk8DODupvwXFcQvUUG6suglsASS
sn9gX/jcXiCGSpaBT7wsszjpyoARZBbDXnMbpzyWwgMwOvDZv5T4lcteCE2kBgcuxDb+eeSdt9ZR
T868bNtm4iZ0laWhWpYGal6jTMy0aIgp6ge7kuFlY8z/L3fXstRGkkV/pXbdHTETYQkYzGYiUCHA
BtEMkukY70pStpTtkpKuB7SY6GV/yay8mN0sZ8ePzblZSqybKpcEecdMEB1egN23srLycR/nnIvu
5RPjP4U8fmiv4A/I2q39NwTu4E8pUW9dXKmJNvNtQ0asmcRbiEBOQO/q7QHEM22zcqDCBB7USVLs
oZpSM3DX2EzA5e3g/XCoWiXV4PfqqdzcIAie8U8FHb89qPoTEhJ9byF2vr6EnzGJvWQyzdTQzZJ1
RqAlQv+BUQx8MXqhNl7z236tx3J3dKGKqcrW8qLUsg8sBvA0wYuEpge0ityoau7q6rEvd0tVeY/Q
Mvjq+OklgYJZ/VUXe69wIBz2LPc37pdNGJJOMs0Ay3CTaf2gpv235eUSL26yEp+hWu9kVSKoP0GN
Bjst0zerlkHmcz/WrIUtB/wu4+lW23aiGn2A0TxLFAuWWoR5DjabJb86K/aDkVpGqNH3Jht7UyAR
L56Vd4lmSUErNRQ62nM1TOYcOGTF0ULt/jjz5oB6roQa/RuuPRYugqAWbrWflGMdHWaJF+K2G6+1
LbdDf5HxCwaiceFDXsKyaMxRd6aRlfYKSSTtHjrbPyFdGgGnwnJ/uB7DLf9doXbizNDGQ8s89+Pz
D4kLE2HRfZdHfo0KxK5w6ycGZqN+ORyj6IMYgm3FXayVNZe0/OJsbblYBuV8WJdYII5xa5+6l4R+
08NhGfXKPHGW7KlXWReYo39cdfvdq+vu0e8RLR6VYcL89U/9waCVQaJBkItBHzki8DS/Vt1l3XCF
S6LwLArRXf+UXBsvHYgGaN1aFLw6/uX/vvqrroz/oVJ9z2I7iTMgNqhwRldebCuBYeimUT9Jb/0E
IBHQmlcDZn6iTJMrdlLiPJyh6ORM0Spfj8bLJ+9PIKrGFA6t2sXedD8GHF2YYJtHc6bsvmwEwG55
pFwim8grQ5bX3DzFdavz22w4mzUJ3W8Ne/OlYK+1KSLQrd33/trSecEvYTNDr/BTpHB4uUu28Sts
PnIOgYbMMnbgbKwBbmGV0l98rKTk07x5N5vtqHSiSw4CEfAtOibHxFo+wqnK7tXE3HrlOKLoCQw+
8SLi9bTo04/2TplOQBVgX3BHYLhHisDYzIWW8HXfZSg2cL4KEeFDJ7ebF35WkcQDQ83G94pq/M4Q
XW4kzhNq9livkXZI7DHYbJIZVeeGN6YCt7yPj5EeGTE37a3Ajj7RQ6TJveBYAqh4UsKJz9XCzar1
pCRcNJUhVuNmJeYBRC4+uwcCuyLOTFLw5Wv7aIcutNMSSM2MTQKEBtxUf80l2Hy+vwMm1jscoGAg
YLdIUj5a6iUcOgvvVeYtsFZ7R8AsovVesuB5BtuVPHTA50nh4UEggRc+4HNdTEvfNbGNqUIH3E/N
LZDM7Py1miGhhs81zvVCzRHqe5lv4qMHWy9/U+DxlNnE2bJRkQQMtmfSMeaE2SWJ8NAh98w88fie
ewJbBADKgg9WAs36lQpRSwImg6LwnQcKkbiaLykJN3bfyS4HiazYJag25cRD8knwf6+AbPWCDShM
ufE//4SnHe2TEq3QZegCBlgSpyawQgyy2paIOvo3XnnMCrMGD/g2QUCXsTUBXT6BKb5TY355oNuL
hFldgKnqL2O0jA63/eETVSCZc2n7W4bO8bLacAZiydjwsHEdO1M+Oat2DedqhHUX64J5F+3G0vSW
/jZOZFxQapLxBS0R1fRBOOaXqu0jFzrbAOKryPyMbchKJC002BBIVFRoHXDeFOibfPSQQJPw585M
bm7ZbB8ctHb/sg7ZefpKefiD9k1daAadVjRZRfvN1s5blHt2djc/7uVSa4Q4e42JtQlUHJibIhDR
HRKFkhkVCJA6psjBCmNmWxJ2cSezTSvBYOuAUjUfa3c9kNMjQTKLpwm7NNdhgE/fn1fqphymAHHh
+AL6KIqJALs68F2BW+5IzcwIFW88ZvPzBFYgxARUZjhEYnPNcnOUHhtwkjifeU/Ab3nUVLFA1/nj
HK1+BokafpzcqOhaZWPmbzRCDre8so9+0Yj6CrbiqbVg6MXanSxuCmeGtpEEsbn7K4qNBudeSoSD
OefqU2/A4FFnuvAkAKhbbbDZYqrNDT+uJUhpA2z7E8hvcMtvBTyXE/AE2eEqQQg4gRoNuwY2+w2b
d/b6QoDgUPgnix/+Xaho/N27W6M5uxvtCcLNn6n5gk1FDdz86VfCuR76XgE6AYePFlxOU0zZ5QIn
U8CuHnqzQC3dQndbD1TXSZKjyO9sVaksgc+GHKcpOK0VOr7uMc9PMRBp946dwehwJWLWMypQsenh
Ih35eTeRuQVtqtAcf4tuDxLTQJb93FBL4prrmXs6fyEI54Zp15pEefBCw8VnViWuDGuV3xctifJg
dQz/uaPzPCnZqKlXSeiWvnr4XM7Bo3CW7CRLVJuuEJlwiUOosrqnPH8/99ViNFVp6gFF3wicbks2
zRqzyvaUD51nUOuVl5pFJ1KB+SD1xCQ6V1CxctboG7apm0DwoJH39VlLLYFF1y89aDkIHOGjHRge
paFjd7jR/sM/TTQws4fPFhFymT38az7SnH3W3hGYa4BmtUdQQv4n/AUGyfzeP6Ahfh1u+MNkbYNL
1A+RJ/gEvE10nOTMLWpL1OKgvqo9nx59vsPnoos8DPilzCVoS1ywH9dikLZEzeyjng2T4R0/MSSo
DdUZur6/JYpxHejjDODMMQININjhn+9wuODqjfsQbYL6Hfogo1cy2IE1TM3SKxC8XB72UQY2NBm7
+gp0Q/9PCGaHWTnk8ZnA9wP0HIR4e0J3kmyI68UZtXeh++H5bgfyt6VOeQZXQouMRgvseO5GaN0v
AV+G8heg8gEzzUxLkHbiZIFqcF31QgLSEHurQyJYOzIznM1cmFniFHV267OTEkKGUPT2hcIlgAJg
Foyhs11yN0YinDgFuY/dguhC4Nb283ffe6xj7/tB2T7cLiACdGv7MaZE/poKtjm55oUbpt3aEinr
S4AZC0NsFu4gSdDDKkn2M10UuT1NL9St5ieIhOpd9ZTzcsTD5bZE3XYA1IceJ2M7/IEZQmBg9QvY
/iqhcdEAPmo1PzHWpcnrDsO2BJy7mqhrDawtlPKpaEz1qOpUWFPdlMjwdShRlE+ja51NdO0hD96b
m8/nb+gP/cYnCMRtHUDYvPRyW4KUFYM4BaFdNwXWvZDIHvUT7hW1qV1n6DqFhmoRdcG+QHDCs39t
icxUtTrhwhTTh8+pmi3ciGlW9mSyG3iBXoIncAwTXHOJqlf1AtUtEH1fYdp/WH2JHYhLbIwvVt3m
7pIE+W1oZpWETKjbj0rQl4XGW6m8FM+MCEN+5okaYH8Z5/M6pAA29LNJPy3Pa2ePlitaJ7bRS+MA
jbNau9QHfHNZ7uW+e50QzytcBVU7FZCvk5lhAZ3E0dIBdcOPEwVutj6JDJram1NCTT825G58f6ZA
k55PfqhzPCTcAAuvI947gWhRWq57jgTQPDbGbUbmZUqgzY/1LywSkVBqPwaYllQqXCshC3DUo2y9
hURjV54tESRLBUigxRdrLSokSNVL+zZnRx+b/MtHFTjqEDJmH0VCDhGRJ0PeSgifnCoAp5cr1L5D
b3QE7y91v2Mv0ZJQQzmDlPAQPtXqBdKSKALE0wyyHEja1NxQLQke54W6i+IkrUHNSkCJL7RXrZWA
+Fwnc2CTeOVTwjm+SIBIZF9QYs/SBH9UAB14/A7qRxnqvVzqYoSgpvZyaUlgky6TG2RR6RVqsD8y
QtmpX8PeC58XXFI5BKzrG2hICGZUccKpSpGN+1N0mCMaz1Ezr1IMtGORD4UIfFzOp8xPgaxg+NsN
zCfwINlKRYtvCbugbTozNo7dkRhtCSaLN9iNEdRmLNpP+Ly6SrkclwW6JbCBSySJ15zMtoQUUkz9
UShd5zbt6rj3EF3u70PHcA/UgjeQvZTgli1ZLn3b6hAdFecmi34s0e4B/mKtG7dPEvtvIGb0FuEP
lD03oz1fMPCp0QYNDXxW32Zz1Wv1X7tgf6XtKRvMk/5+eTvYWLRGmJQZXg6zIXB/GfGmE2WQNmR7
U6J/0VWZ+8gIiarC4OE/gBos1OqWhOys+/Fr2c26FfBt0j11CrLfdl3Uvbv06q+Trn2Fb1mjm/v6
3rJOpvf/7C03LOklBmKUIsj8638BAAD//w==</cx:binary>
              </cx:geoCache>
            </cx:geography>
          </cx:layoutPr>
        </cx:series>
        <cx:series layoutId="regionMap" hidden="1" uniqueId="{C4B9BB03-5285-42ED-B49B-67533334BC8D}" formatIdx="2">
          <cx:tx>
            <cx:txData>
              <cx:f>'Q11'!$T$6</cx:f>
              <cx:v>silver_medals</cx:v>
            </cx:txData>
          </cx:tx>
          <cx:dataId val="2"/>
          <cx:layoutPr>
            <cx:geography cultureLanguage="en-US" cultureRegion="US" attribution="Powered by Bing">
              <cx:geoCache provider="{E9337A44-BEBE-4D9F-B70C-5C5E7DAFC167}">
                <cx:binary>7H3bctvIrvarpHL900M2ySa5as2uCqmD5VOc2M5McsNSbIXn85nPtu/2i/0fLVEWO0ykVDRlXYzW
qkyZ7bbAD2gADaDR/32s//Por5bpmzrww+w/j/Wfb+08j//zxx/Zo70KltlZ4DymURZ9y88eo+CP
6Ns353H1x1O6rJzQ+oPwgvTHo71M81X99n/+i79mraKr6HGZO1H4oVilzcdVVvh59pOx0aE3j1ER
5t10C3/pz7eG7firt29WYe7kzX0Tr/58O/iNt2/+YP/Od9/5xgdZefGEuZwonClUEEWFKNr68/aN
H4VWP64IZ6KgKoog0v5bb5YBZu4l5JmM5dNTusqyN5v/bqcNaN4+dbLIWL+uEXXUGVfPr/PHEM7/
+S/zAC/IPNlBnEVj3xAL+Bcn+Lr8Wh0Tc0E9k2RZ0mRVHIBNtDNFoqokSHi+5vAa60NoGIf7ZSaD
+MsAC/qXv14f9PvUCZ2n5dObZfj05j76urSiHpHfl3mB72CmGq/I/PNHGHCBo8IZr0o8rxBG5H+R
qnGOjP4Rhjmjv8Py6f7+9fn0EDrfnBVYtFoG+xj0zy3Ri2WwdB6X+wgYapGfaUUsUCLSTjbkcaWo
nIlU1DRIyXpc6r97vV4PIGhcOLYTGYHYPmeF4OL69YXgrlo9rcIegd9fn7J2RhVJU4hM1uiqg/Up
SGcy4VVZVV6Ys6ss95Mzjn0/j4G+f8wifzd9feRv4Qw4ceyEq+x48Av0TJNFkadkCDuBJ6BRIrJa
8UAixkEfTGaQH4yx8N+evz78+spfpsURoZfFM4nIPOWJsrZMjH+gnFENnpisiethcGhX8g+gZ5wL
24kMB7bPWfT1z6+P/mVRLZ28R+D31Q68L6KIoibL0OzPn4H8S8oZdJImKVRdjyr9V691/n5yxrHv
5zHQ949Z5C9PwDvTC99aps4RDa5EziiviBqgHYBO5DNJlSklEuOKHULCON4vMxnEXwZYzPX560v7
9LFYPkVpL3O/L+4c1LmoKRSmdgA5p2hwbuAea4SstQzc410tcwAl48hvJzLAb5+zuE+N18f94e5d
//q/j7moncm8KCuSOKrfOU074wW1cy2ltY5h/Eq42zm87bt8mf/c4o8zgJnOsIEZZZnxcPf6zJgu
s/zNfJUGy7DZx5V/brtx5eR2sQyPqf9k+UzsWK5Ko4JBxDNF7l94bW4OImJcDHamMiKwM8Ky/+r+
9dl/X6Teai/jD9/mieoZLA4vC+rQ1RVhdUSRyBLZeAKMqb//v/9NPaf5aUhoHPqXmQzyLwMs8Pcf
Xx/4j0WWHVPcqXRGVSrymrrZPwPgnaCjpiBAI4u8om0sEOPn7idnHP1+HoN9/5hF/uPD6yM/S5fh
408F7dfivRI9gzMF2MkQcoKIpCrCt+2jwPDDdo3+fjrGIe/nMZD3j1nIZycg7O+KLD+uc6ucIVjB
K7w0xByBDAEBJFUVX+KQu5gfQMg46NuJDOrb5yzs705AuW/cj0tkU56ivcHEw5U89tSaJKpir8u1
YTSJI2eyzMtU4jdM4Bllczhd48xg5zM8YYdZ1sz111dC58gHvbnEP71O+H1PmEDhEAGGF1bg+YNN
xo4FELq1QSmsg8z4PVta3ty9g7JYr5cxesa5wUxnmMGMsrw4v3x9XixgEH722r9mDkTsuyUFcdY+
lDrcfssItVIJ6kl44dKuhtpHzDgP1rMY6NcPWcQXJ2APHu7efHJSywnfLDIf+agjxvuQZxCJQgjt
kgnPn8Eq4OAnaQLVBFndxJwYq/xLpI0zY+RPMJwZ+Q2WTZ8Wr78wjHb1aEeZH5VLb7+v+s/tDvV0
2Tr+8ZYoh3Sl+PzpLNOOjuRg2db+sfKcquJZy7WfknGR6OcxctA/Zpmvn8AavVlVb76slt3yPCLy
koBwDc+r4s4+ZIcBgkLOVFGSBKFLlezqxQPJGYd/MJnhwWCMZcTNl9dfhQ8wkT+2yb9mnP713PJn
CRmvJBodYotXDoyV/YI3jdoITdBUqJy1wWK2NNBVKq/yiqpu3brdhXEAPeOLYjuRWRDb5+ximExf
fzFcR2n0+HjEyhUUa0HpqETgx/0FlCWI3fa+H9XAnV34DyBoHP7tRAb+7XMW/mtEzVGIxpjZ7x78
o5Vbf60Ojxb/uwJGyxVHlcy6knF0iNU/i3zpN70Mju3Sfs0iSCJKP2Ts17vyrO7D7BoJNo3d443y
6YZ3xX8vNePCv5nGiP7mKSv4ixMIpXwuLDjCy/I13eCLZXzUjSrilrIkyLKyqQkablQFUTlDLlOm
hAkX7CVjnOWbaQzLN09Zll/cvr6uu43SvLCWR9x3IFdJYWk0RR6aeA5IYwCB4t7KMEbmEFLGUX+Z
yQD/MsBif3sCy+0uKnIb8bF0tez1ze+rOpEiB6USolKh02g8PywFEoiCvQe4wEuIZ+4quQOpGefA
YDLDhMEYy4fLE9gEGstw+XREFlCEhruaFNqHhpn9twadxKsCShHH01T76RlnQj+Pwb9/zEJvvHt9
9XNvL53jbr4RAFZR66YNMcda6MQeZVoCo+gPoWAc7peZDOAvAyzk9ydQfHi9qp1j7i1QY6CJXWlh
V2mwE+VA/AnrgNdo97+hqtlPwjji/TwG7/4xi/b1368v4A/t15XnZPkxfRqEl5CVUkTkBdcqHu7q
DvAUDJEJdtMio+EPo2Uc+t25DPy7QywLHk4gtHT3bGbffUuPWurPERSBaFQkOO4xgB+lh7yqCBLR
pKHUH0rHOAOGsxkWDAdZJnw5AUV/uWyXnn3kdaCeCbyAHJSEosPuM3Q4KT1TlOdlsF4lPKP5DyNp
nBu7cxle7A6xnLg8geXwnMxf+vv3eIeHNjjIPMJLcClFYc0JdpcloQaaF2B+1/tvKKxd1/MgksYZ
sTOV4cPOCMuGdw+vbxju4qVzxISshAAqEOZpzwDo/h2bwCEAIksozxU2uwI2xLGXnHH4N9MY6DdP
WdinJ1AJel6EKEE/ZmhJORNUQUGmdVMBNVRCQle5i5g3Kqa3K2NX9A+gZxz57UQG++1zFv3zExD6
y1XYLPu1//t7XeEMSTQEFcShBUZ5piQKOHMkvbBkF/O9VIwjvpnG4L15yqJ9OX19FXMbHXdrJZMz
IsDRR+HH2qIOYYeoC8hqErKp+WBVzH5yxnHv5zHA949Z5G9P4Oy3kUY4KX9ESZdQ501lVZJ+EMaU
EeVEOY7AhjEPIGQc9O1EBvXtcxb284+vL/AGGgykUXRMs3pGgSmA3XiYTBGgIJ4JsiirPGVimYdQ
8gPgt+/AIr8dYKE3TuEsb1Q6q/wNqhL3w88k9/Y1VviVtFH4dMxVh2JDEXkjHpnTMYX3fOBJpApO
5qyHGSFY7KNmXAI20xj2b56yvF/cvP6yu7dXb/SljcP0RyxxIxJ2b9B5UreN3vVkFfWsQ1sWpY0r
y6B+IDXj2A8mMxwYjLF80E/At33wUuwpVsfzryQNpygRS1XGfVtUFRAFx84ERPmeP2y8aT8941zY
vgjDge1zFv2HE4hw3CCTdvRsDrZ1ggQLpG6r0AeLocvmCDgRo6h9F56e+evDXgfSNM6FwWSGE4Mx
lhuXJ5DXvI78J1R09nD8/l4Dx7i73CXKBEadX0QDZVgCjc2qHUDHOPrbiQzy2+cs6teT17cEN6vc
XqVHLnbuth2SjEirMNxaw+claMaDHlObnTWCTrvbvAOJGYd/MJlhwWCMZcPNCWw/JlGANkiPy/DN
x1VcfPWdxx6Z318H2OXxmiLx5Lv0PiJQ8JR4pCXW3pDQf+laF/0aUeNcGfsbDHPGfoXl0eT96y8V
tEELj6iekPaXuxyc0J8AZyKwfHcSGOFXTRxyZS8Z44zYTGOw3zxl4TZOwEe9q5y8XaumHoDfXws4
FKkiAfEceH2WeYC746p2zaCQ/5Rof0iG8VQPpGmcA4PJDB8GY99x4/z1hf8Oh/WWMQpfjscL5ERl
RegOSw54gIrXM7VbFBReavdhtNJBlPyAAy8vweL/MsKifzd/ffQnqzBYpt7xsEcXAg1nkVRhp6Bl
sA40TVARQWF0zwF0jCO/ncjgvn3Ooj45gQN4dweeMDo87SapOO4uIADFZKBhoiUUAFAR3tGozB9A
yTjwL+/AIP8ywEJ/dwLQT3PbieJjRoZwtgqnUJ+b3QzUDVIPFNFCSPv4OYZDKBmH/mUmA/3LAAv9
9P71dQ1zMnbtn/++5f33GPD3LYKf5YY988MW1s+c8LhJIVQbocmWghrqjcQPk0KoDMAhOJxE3Rw1
ZO3vAfSMr4ftRGY5bJ+zq2G2eP3VcIuGznn05uNRC/C6pqMorVBRw75V9zvWl0MdDA73EAEp0e34
7j75QKLG2TCYzLBiMMay4/YE8kWIYlXLI9YCoAGphpbYgPlF++9wousfLKooh2TipPvJGMe+n8fA
3j9mEb85hV1vhBKwTv6PuPUF6IrG42xbn6Mbbn05FS0hNBl1YtinPX/k3vNdByaMg2gaZ8HuXIYN
u0MsK4wTEP5/Mzavbw/m6Wp1zC5NXWMy9OBFp1FUXO9oHrTgxdFbRSDqJhTBaKD9dIyLfz+PEf3+
MSv28xMQ+xvHWh21SxOOO0GriF30f6tedqDHqSd8kCbrhxGf2LW+B9Azjv12IgP+9jmL/s0JhB4+
RmjBeMyNGApjNJyjQbn15nzfMEeALDKFzKNTSl8XOUT/AHrG0d9OZNDfPmfR/3gK1rf4ekS7i4Mf
6O+Dkq+N3Heu/Y7gc+rzkRtVwUmndYKGOQVi7KFmHPj1LAb19UMWcuPh9TX8OwSdvy4d96jnP7pa
XzR7RR5mDSy0+Q7wyFQiYY/NQB+NY0Keh5E0jv7uXIYHu0MsJ96dQN07epJbTnHMBnE8emDxmrzt
fThUPdA8qB3DdQP9oXIm+nkAPeM82E5kGLB9zqKvT09gHaRWZ/WOmfLiRHS5QnpF2yqYIQOeu2BR
nEuQ14f7n4/C7pred4fQNM6DnakMF3ZGWD50fedeu7eFEflR8PWoFhj5YMT3aRfd39FCHJocITmv
wj5sFgCr/g+gZBz8l3dgsH8ZYKE3TsH6do3G/oGMPKq00Bhc45EKWFviISMElA6LWCK0XwWMOXju
f/ZzgfgBG7r36SayXOiff8eEE7ACcxuHvXsf8Pfj0KhFRLSHqOiIv/4Ms4/old+FgnArx2a4u6Zg
VwXtJWcc+s00BvjNUxb2+QkkfKdWE+f9q/8+7ATVDjxBw6K+gx1kekf34EYOtcuMbU0v6b96HfHZ
S8046ptpDOqbpyzq0xPYbW16xO5v+/9r3XT+vY1gmKPdV8DOKsg7bAl+rnB/jR8SApxdOfRzjv1Z
0QxXA4/SIFwNqJEfpIP3kjO+HPrXYNZD/5hdEB/vXt/7WaS4eemYrR5Rm6hSGWfQ+kNP0DQ7iqjr
eYOrf2S0GNpskhnjewBB4+BvJzLob5+z8C9OYBPQVQmsjhv+oWcCIju4FXOT22J8HzQDwdLAp88N
DA3BIQSN4/8yk2HAywDLgbsTSEDeL53qmKEIMvR3BMLI9/7vG4e3n8eA2z9mob3/6/V1y1VRr4Kv
UZFavYz9vp/Tufa4W4HgEMzagRxGeii2Xqg+RBOEce1yGEnjHNidy3Bhd4jlxNUJxNyulvkBLeyG
Nvxnt3rKKPOUeCqpiDWsPwMl351UQg0WzAAj/Pvp+AH0G/pZ2DePv4P80+sL/6dVuGoLGNfjyX53
zAtZE2xqN6Cz0Z1O9eNgPQ56rz9MTusgksYZsDOV4cHOCMuGTydgYKdZHh3VvsooMZTRawgdEtcq
ZujfoLoHHbVwITIOYqw/Pf83G6399IxzYPsiDP7b5yz60xNAf5Gly9UxOykigSIQXOzZ90wean+E
P5HaktDiZvOB77MbW9hPzjj2/TwG+v4xi/ziBA68LB6P7Nd3FyjgPnVVYq474lBsJeByZ/SyGU8o
HkDJD1DvX4GFvX/+He4nsJ+6L0LnqBd8iajWx05V4pWhI4+KZlgDEXU+mw+Mwa6sH0DIOOzbiQzs
2+cs7PcncJjlnX/kGgacXuxwRQ3/Ro0PS6gQyccHd+706DOOzgH0jKO/ncigv33Ooj85gRDyNS40
io7aP6s7R4R8LWoDN448s6vqzrDA9VRwwmso9oeQMo78y0wG+pcBFvvrE5D8h7SwimOWbHK4yQgX
wiN+IAw1Dgevnyc8ogf8y95rV+UcQMo49NuJDPLb5yzwD59f38G/xh0pzVFVfXdFVNc0VO43r6zQ
49gv3E500R3tGXcIQeP4v8xkGPAywHLg+gQ4cIvriY7bPxFpkm7vhJZCQ6+equuoGXK3a4XPqPtD
KBmH/mUmA/3LAAv97QmcH7pdpUWveH8/qMNB28POogy8r5waSj6noIMobtWUIf5rc4zxXc2zj5wf
YP/8Eizuzw+/w/wENlPrNMIbROvfwCTliC9YadTj8CMm/HOdhQ7Ikv9i0ubfrP0qK/zxm4rYjNm8
wMXlAUzQPgE4PKiHsgiK2wt5SpnVp6G6Tu5uXcV1Rc8fJq50EC3jS3BnKrMOd0bYxTi/f33rj+ZT
Ubg6qvnneOywsc3DyeB+VzFkxPNVngJMEOJPa0b0zF/Hlg6iaZwPO1MZPuyMsHxYTF6fD3edGjzm
ZR3olt91c4SPNTwwwHUDuN4Tkad+SzhE/wBKxrHfTmSQ3z5ncb87gW3HlYNSJ9igLF8dtWkvujeh
u1PXN3mQUUDP2O78NqIgQ9APJmMcemY6wwBmlGXD1eL1xX++inCf6hGNADrp46C2SnH32YABqKhA
URcq1/v7U1kbsJ+QcRZs34ABf/uchX1+Aq7Yv7fYDm/xZXl0CrfYXq2+LsP9rTcP948QicWxmedT
lYOlIcq4XwU9T3HmZm2VmZDUAYSML43tRGZpbJ+zsF/pr6+R3nWhwCMqJE4QEI7C1Vloar3de+8U
FAlKFzXpkkLj6O+nZxz8fh6Dff+Yhf7dCZRT3//f/6ae06x6E/mjPeEviDxOT6oaL+N2eVbkJVEk
stQ7ooxZPoSScdhfZjLAvwyw0N9/PIbU/3ijvC2EmCzz5RRHNvJmp77x56PPL4kOFMzUTfBilEHr
uMbi6c+3QneAAMcj1vzq/sQw6MFcVLedslpm+Z9vEVQB27qDr5QqOHGAK0HevqlWz0PrPqU4hwC9
RXBnDtgXds06/3wr4eLHrrWgguPhuMiFFxHpyrrrYv58K/JdaTdqJmX0oIUjrKpve9rQebyxonCL
xebnN2ER3EZOmGd/vsWXx+vf6ujEN6A4k/C4lg1NkNCKiucx/rj8iD5R+GXh/1VR6LcS7yqGlXnK
je22zocyM5OZWlrORYCmyr4eS5KpJ6HnXPMFte92sBr5ftJ9wYAAJDOx0dKojDt2u2YQDAEx7qm3
RYEaoJR74LKc0/OCSPjWsF6UaZDocdQIpS7lmXMjB5wS6zWXatNWLVVHjziuvaxlGn8KGvrZdOIs
1pNarO6J5ZbtnIt9uZyloTINa5rNf0668D3pKqpXBbAW1yygyhU7lV3sEtpEqFGIGoPSpg7OG94R
6CxzYqnSm4YofzcJKfyZVnMC3slsibOIxFrwLpuaZKbxc2Lg9w1hpLhDjKDfKnqyaijNYmjhPC3z
E1LXRi3LXKBbYSHQcxr5VDXiyJMi3Qst4hqC5WjVxLP5ONpDQNfzckiBpKKOF8f/JI1gZ9x1YRyg
0TRZYNliZUReXbVTrSzUTJeawuNntWC7X101l2eKILnqxPSCNpqFWVma56kW5Py8jgPHvojkqGxm
hJPNxvA53vWnfmUl2lxCrje7JHxVJeu98HqpjoifAHd6SDXad6I3Ko/7AXBQGoHlIdVl63pUyN3K
SGTbDHS7bEPLCGqt1j3RLzlLTyLNtS94Uyq520BqNMnXyyKqrVwvImp+9IhfZdNc8jk6FQVf9XTO
TZx8XRn1S2RSUaJdH33QqHShoV1wVc2hDm+2hYGV5NV6mKnFHZ9G3iwueN4yeJLkgpGSIiLnbssR
+yZua9ud11Ycmzrh26SeZm0qiBMaJmquO5lYkXV8+4c0it8tBxxp65r9I3qsdp1/OxHdUSUQc9Kk
EYkMLZKt9L2fiHFquHYeaXrRVLSdyHETzYJSk5yp0gRqYlDVL2cShx7C52ERl4VuVa560UZm8TWz
q2QmxbVXXSay/9VNXC7Sae2lHyM5T1SDinLJTcKE46RJylUmP21SzZKmBXWD8n1ayaY8T3H62nyo
i6x6UEzZl3W+ULJsQotAtfbJEQzxUI4UAe1esfQI7rhUsHMevrzS+iRsCsU3SsuNXQNrxSr0gOdN
T6/4wHL1yEx8YlSV5E6rhvB/2WopXqV5apmTMqKhaSTEJcoeshSRXZWIFlL0fYHwwDHGDRkMUxIt
rwpVajxdSiNfWQhRlSyqvKndiVZFSfjVJUFq6orphMWlH+SL0Ckid+pWoqk3uXqrhbzp6EJZVwsl
9mujLLlZ5qbpp4IvqvtG1P7WQllc+KZTObocFIJt5EGsTLM0ra+0PKx0J6x1HAoO3zuCVGS6Q/Lw
IlWDfC7yqTtVI5W/j8rwKQzN0BAV/8G3WnrTpKlj63zTuFPOjHxD5qvAMJNq2vCKEQlSfhcrYjVL
/eZbmdBEL+LwS82njTchQRRfVlyamdMglvhzktr+hChpcJmqKSjheH4WJnnrGRAX+8lLubbVywT0
QlQVdZrxtW3rnJPI11rjZ7OmbSyDKEVx0dT1xxanbucWErPnbVzHdwK17rI2FnQLEnHu1257LdV+
kuiqGXqzwErieVxTdcklvmC4lmhfm4EjTEhq0i9QpReZmEoTtHbWzpuIt87lkIQXdRJlemkpnqXX
OYp9DF+2ymDiW0T+K6FWbXgKd9e6iaZnbh4ufKGx5kLOB7PAUdJJ0viFoeRV9TGOyINmJt57EiuJ
LjipoDdc0hhpkM45J7xqLE75Ow1q7ktaSpYNWXWTUOfdvOUv5IpW8oVGvWJVF0nyFOSBIdfZVBUz
b575tX/LqXk9TVQzuIvt/ItDtHrGF+FKrEmSTbWkttRJ7WWirDc8bT9wQup+5VMhbo26zUvZiCvT
/ZblmfKUSKJ8q0kF/SutTXUVp22YGzytSp3mNncjudSZx9k1/A4iBcWCKm14bkdRpct8eMnLmbaI
BRKWhgI+THEHjDhpu9juxK1tRQ+o5Xyo8rxaWG1qLsQoCKJ55UbpTVm6qi4oNJX0VivntKyihZip
dMI1cTgnJbU/iY05t8JWvHQts5pqWiVdWJ7NqXoV+NK8KO1wkZeWf942cQmtL5fRQ5yUj6VnpQWY
FqZLnABIv5JKJBDQSmpnqkPCOznX3ElOfJnqFTwbz2ijyF5qodXMC5uzdSd3XF3N4vwvTlGIAWPu
8NDgAuyOSjg+MkrqVreqVvC5gSC1qieFHwc69aTCxUrywmzm1VRJF3ZWO/PClSS9CJy/LU4W79Q8
Nadc2SRfoVi980oiyRe7ivzbpKwqQ+XNVBcat5wA9MTRA4caHhTsfeJaRK8bhXpTW5XsCd8SN9U5
4pEH2Skr3U4t6HJaY8lqnmAugqTwrhovaa+tVLD1QuY9g9jOtS9zha7ZknYeorLwUiyV0HBqXpon
VfE15tviQSCQWN3KSH1ROTSdlWrmGkEg+Re+Wd0GVfk5L6RyVvNqutAa1ZYNBV7ytCVC9TlqPeeD
VpqmoVWe8EGtJPujlZXcgpRVOGloE87TQNHOs8pO7+tE5rNJoHjSOZyaW/zkfHL50D33lFIu9bDk
lIXliNa9ryj115Kj7t9545vECLPA1QMljm6aUmjPBS/HP7Wd+npqNumTEHmZoyuuG37OvaY8bzji
6wCpOTfTOvX03DeppIth6j94bf1B9N3gfc3R5qvWWrmRNPnXQJJXWpJUnh6LnH0pprx/F6SJd1MQ
t/xWOwkP31d0oytOsrS56XL2eaa29Jy0ItgnepVaTcy6Cg0Tdu4hyNqn1HGKvyUujz4GQlDpki+q
Fw6X1obddiDUwPExcKt2oQSBbXgICmsTJRSCae02uWHJZtZZD6mZW4JtTQV0cj4XCOfUels6VTLN
kjz8RDxVfO/JdqvLSlBfiVFGzwXe9i6IGS+F3Cw/hHntXshZXM+z2FNmVOa8m7Sm/DSu0sYowjT7
ZIaxeeVXKVk0qtt8qs0yv038zHuf5fi2Cr9tTUvR0b2gtPW0rJupYvr+3MoE34AHVv3leGF+46VB
Kc+pFaXyzPQz2s4az0neqzW2Mk5a5akeyJa14p04L/WYh973AueGZthIVDTXphx8KPxXm9Wtv0J3
2fI6UMNw6gQ0vS3cMjDsUlWNjLqubiXNpzjMw4kc5aYeZTX9GzWE2kwysZ51LzEzvTDNKjIy3hU5
3WtkARur8oOVEu9aLm37o1CRdOFGphfpQuDTyJC00lkotcx/SrAxuzIjjl5FCayebdrE0fHVZO47
QTFNZUc5F6Kae0yVcuVoEVmYDlEv4PE3tU5L/KOY0Gi6KVTpRAsd9zxrsA9IkziaelmezupUJfdx
LXCtHhbSE5eJ2pVqB4WNvVZRvncKMmucWHe5uHjIglCYyyVP7+NIJrO8jotF60Xki6IFs0xVYsCS
t8JKjjWIf0PCW1Oy0jmc0PpzXcTtTWwKxY0jW42OZhjZgsZV3OpJ7PFG6Mf1pei0zfs8bZLzMk+k
SYgGFjo0gHjpBKX1UNbxX2WraRecaHGxXilNdBWbEl/otu8puup4l46PXVcLOZmnbhVeSKFYngd1
yXmG6Ucp3A6yiqlU3XFl5c+kTreoZeAaalKr97IgUstIS5/Oq5oIs0CVojusbP+yTdI8M9LUswwV
HrgumWKjJ1wrTZtI5j7lcsPfOJGnfK7FQDm3ElNwpqJpakZj1pKglx42QolQqve8GaWfEosX/+aq
GlpeEd1qJWBjekvDVnX1LCisqVTnkWVgNS9JKd0FqpMZMYxQreTanenV6Zei9K27EsePv1Vt5K0s
LbY/OI7pzWjO0XM1M31VNzM71b1YLYkhtE69oDSPdSe2n3La2gvPk1NQyLu642jxJEpt7zrveEYk
i2v0MoSt8pzYOXfRWVP3XCwRseGTu8iJMuwsJHgXNZJGc7duBUMsayHWxdKxPhCSRjkWluc84WgE
uSQkC7FzDzn5Mead9s4Uy1ya5pXZfKrKmPtgx3DwJ1wbVIIea438d1u5shE0gXdXinLyVxI5jQxU
1Ccb9YnqRBUlaADJzgq9DvnmVo7iDFvtIBYvGtFX33OOh3fPQ7u2DCwsf6JpWPWzom7sq6D0oo8F
5/HCROObpyKSQ0evgyYlM9lJlM/EqhxF54UI/8L9Ux8kwVR43RE115xAWAtdlFM3n2lcUNcXduW6
6ic5CsOZ4BcaLCYqybDaq+6oFJR2GkjVDNtxLYHD2mAgraNE+1A6cdOIkFAa2+eJVcKcmwmJ6blJ
/eYW0uFZV5rTWNXMTVAMO6n4ppRnxKFQOBZRo/Miy7UHwS6CJyLm8XmJzd43K6FwVosqyK/rorVu
g1bwdLUsikRP3bYpoHe0wjRshUauXoThta0UUWjYgvYU8rla6q5YwuWxlOQzLK99FaOP+TnvuJpl
uLUjlfOCl8xmwmc57AaRJDo3OSeGFRNj+8rVhIQzUreQDC+HfzOB5Yk+B4ml1FNBCc0HmqpZMePV
to2NkPhRNSlbQYHsczQhM0sr/ae8EtUHP8m4m7pK8YeLKKEl/mbELU2YLd+Aixl5uqsq1r1XS+aS
b1Wl1huRC+ap6deR4auJ+lA5XhXOi8xXPode6mVGzYl5Phe0RksnDtzy1OAdW1lqbp5OAv8eHiH9
Qh2ujGHKc942+CjzbrjCFi04yXIo62FNbHVGqzT6WMPZhk+iijTQec7mw0mVoKeaHjvEvsK5Uu6m
jGTbNzpz7RtN5VTVhWeG6oOQiLU8bz20gLzkiiLmDK/wNPdLKBb2FZZyyF3wPFfkc7gHRTt3Gzki
U/TODgojt9PUv6zsNneNpKpU2yhSk/+kZp4q6EWNa8GgRjnIKwkVVYTvnsiRgeMBXKpLYUxtXYTf
4lyKfKB8QnP63J1wNTg6VeNCrmZKosI5DqvATg0zyjV45byvfJBiwblpqsqfUs0Ft3yfdzU99uRG
l0kSXnNFrX6205qrJ2ahitOQhvRj1NYXFrXpbcKb5CImLrckthBkei61AMz13YwzqphyemRX9ry0
vPpONlOYhoAKli6kkvZXXLiyrkY0CaZR3aSXRWGJyxrK+yby4/KbhlikhGXERefElnKoPDuVMt0N
Auw5i5RU8dyjeZEbjd26nN6qRSPPQLpIZ7VUxqHBZVzITWJbDrJ1UvPHMQ+EYQfb/u58HTYVSIx0
vd5wi8Vw2594dpmVppDpShJrnNHa2P04VppDdWrxXAvcWtX9ltNEmFiXLku3FXkjr/y0gYkmWm4o
fm7l7yOz5aSpoMpWoItCK+fTSiY2DJqTF58LUvvU4LwquOQbK1YgHWWV6RHEX9IpR3JilHziX1S+
L3FzqBatwU6t8C2dt1st15M8T8zOX/Bkwwn8zF2nr34IwncxNOSEENpG0BFyJ+Pqmw6kncBPEjpK
xGMPrbeRaz2iM1UQGqWZRaumUqwPIKUyeDEWPlh2AYcfBt3TPdoKuZHLnnDt08Z9L/iOBKl1pHpd
dPFj4tioFIhT0YgJ0XTctoALuRni+ESt8jiB15cFiftgmQI2finfai4kMAnKq8pS3bkv1bwzzVtX
juaKn5SZwUkJ9mY/j9F2MdjdUDcORBGiqDgZBXIQNmZijVZMiO2WZYBNVhNPkjK9DLSinlpUzGet
58p7hFMe+TpRxSujBQCKyLsueLtskUItqxyHD3SzkZY5V8efcpq1RpRTbfnzFxv9Jg3ttNHMUIUg
dMGxHQEIrIhzI6sJEDfRbMNpNP4iCezKyLVSWjx/1Sbtc7uGa53AeIziJnUsO2d+/J/7KMD//9vN
2f7Ocwrk5adr5zGNsuhbzv7WYBL+8OaLu6zO4IfvEkx9joVJIQ3vgGQGD8wviRCUH+eXLotq6eR9
MvE5u9RNWGeXcNOCBO6ilxuWIA6lgjPr3BJObjwndxTUsmmoGuwSSJvcEhJIuHwE2VqkkRSkLgQo
rU1uqbssjCDigiY1WtcQGuHC/r0HrEEqbfPzbm4JHaYHIohbErsGCIqi4C4sreswzURFG08ppCAl
8USosjrUrTLSCigrJLZgkTXn/3N3bkuW2uiXf5V5AToQSBxugX3KneesU9aNouyqQiAhcZJAPP0s
0t3/rqrutqfvZibC4XDYrr3ZgKTvW+u3pBiV+WgCyEKc6XUpR5ssaxH0ISQ0y8eQlG6tm67UtYTL
ks2GY8JrBL+B6WKbUjs+dGWSr1AwYR/0a8msICvqB1LzOysTOVSoQyd9xjetv4916+My4GHQlKO0
EMPV7NYbg1nSoWrKyBP09/o5a7J+qaDnTrLMae+2IrN2X3CJSvqih9xUQIaREmql62OUfwOEoKRZ
g4L0Y3gXcBzBcNaTErdj01FdcBqJuqIrbR67CPLVZYm2VJS8nUZXLdpkvso0nw9S+eYh3Ob7bZbZ
/WrC4C7K64ThB460fWq5b17rNWDoE0a/uHMAP2gtGD5WrDn/EKMm0SXb8I965pSVboBd8bzxNXmE
FhPELzzhtf2a2zZgB1Vrld4IvQTsJoMoXB9VMibTwW+OQ0RE9V3IFC1ckQk/9vfoDQwrmIOBV4rQ
ROQe+tcGFb7udkGKQNHZFrKdJEoo8aQFprUirOP53NNm5o/zOMT2sMTdfBPXaabPbQyVdh0GTX9L
at9EBSVz9F3XGStUmrePClZXX3a4yxXaruSFE6Jup7F1CeqADTJv48ZlK/os1kexrf3vAjpMEeoo
pZ9YHS1nxcchKSLf37PYf6GJTqutw20s4hmVEqM3XI3qYyoVd9DqzLars6qoQxuyg22jpeANVXNJ
QzR0xK8Ps8oTNPPLlriKhwM8ojxdjCsgcjb5qTXr+Bduyi922j50kh1lQVmJeRWbiP8yp1Ijcrwi
m61gkDZHFHvJKQo5miqgkajGZQbNsmgMHtEQU0eKFbV+obVOzmyJ+6tuTfrUp6gQtqyH7qyJfg8t
GwK5F+tfuAz05/n/79eaxnsaG+esgRv8ef6ns+ehVNJWdTgETdG2MZePvJmyDE+6hV/V5sliC2h9
ajz30fR53bYQTX8fyfwQD5Or5Kg0LfKJbmOxLmL5nsxJ/T1fWVz2Qa7PQS7pSySkQknZjWQsIbGZ
q4h0Ummhvydtdhcvqbk3GIhHLbreFMtkZYXWKf+G/rJ96vtt/gzzCW5B5DTWKsNhtJWTIPxDx4Lg
m6+5eRpopu67JDcp2rO4t0U44SNKNYoaF8Z5fbKddGEhAgVN/Idp/d9Nlz97uH/cxiTcD5fdAxZx
8otX05I1dYuIbNXKhmE/39F9skPyXoomOvtazRcW1rLUo/CHIRlbdJlz+kWFdnpMg4VcEtfM7zkR
QSWV89cMajJK/VkeIUK6v3jk/+ZSE8SQ994bzx3U1c9PPHdaoKbXttrQh34UeBqHpe23o7FhdMp1
MhxDQtCpYSj9l0bz221CwYk9pbDiJRS7bP7y3fkoss5PeNtg/F/Q8GVn0o55NUOJf5cFjtzHXTQf
XTN1sG+m+WCNceWWw3s023YIZf6Nd3VwS33UHWBlRjerpPKPo6z/Y9257y/T/7PY268SWRpYDTEw
znA/eeHnq8xavXYmEbZSWYvlZFRTZeuJv/TWYu3YPITtKYM8UaBPjyqVcHvgLt7KIZWf8npazq5J
6CeccDJBSIyC+5EHEzoE152TJvPnNVUW9kREngiUwfqPkv6/qrIe+m/6ZcY+8PPdl/7XMuqn0uv/
pWKLEWA2KIpiJJiw9SRFdfLDKN3rt5/gnlI1fb8fjaL/12X6cYeuN3rm333W36kfqFw43GE/3A37
IDCcMoPS6O/Uz/6fIpj58a4FU4INXP6nNMNBHNi1Ap4taqYsjn7EfvaDneCTIpmFTR3BAPyXpVn6
8/v5L7ch+wXXwCvW2MbS9mK7q8DCmJJvHVoTqn0RCI0W5V6mVbRUfij99n6oj6E+QE1BlwI1gvEb
ZQphCopulB6MPKe/y6Sg4SVPnofhMeH3W34CekDVOd0+Zva2Tb82zpTaEzhcvw/0iUDcrt85fkFx
VKclkSVhXxrxku1CzH3a3wzRdUoeTXZL20c3XSX+fg34dWsepvWUZbpU/EqwEkTN/Qg2IPVbieIp
paca+moof0v1mfPnJf/AmgcTfJOjLiy9HzdfTFDttDv26q5rH6m7JOTo+JWZQ6LfrQzgRxkNVdDC
O76IBVos1DQjCsKnsrXPnX8R8bstvATyI9k+O3lJsbxOZ3jnib/Wy2nE5yzHpD+36sTy24TwYlMf
clZFspzXwsiH1Z+S5kjZg8hvyXJo1XXqz6u4iZc77x59WEy8EuJmc6+BOaoJrqw7xi0m+YLH59Sd
x+1TxepzsN7sf5njRj+K9cnKd/0SAj+5dt2dZvcjfRmmF67uWnEOGFwOmHeHRhcoIeRWze3JJzdj
cAZPBTOiJ8eoPw3iJ7zyp5bgf3qv/7Nu7f/CPgxnFf3ZVPDS4wzzH9uwt///723Y33AIMDp6kGw4
6RQQFNakf4x27MuBAQ3wDzshApDd92L6B+SHo0/T/bR4NEfYLA6awD8bsRSHN2BmQEcHKC9mYMv+
m0bsV8ovhT4TY63ej4He27FflIclw+ZgYsDDZ8p1ePnrYNnOaaCTuLR9l5y2Wk4hfFNPxiJ1wWqr
NXGoPWvp+XiYLarlol07/JuIs3w8UNXV0wG+cjYeGiZSWho/cvgJYdr1Vd4tInv+4V7/u+IIv/2n
FRV0FiZMklKoJ7uKEka//IjehxNUfvfdMiyDT/hS15dTvsxhtc6QOooU8rcoEu+3Awni7ZY3bDtl
S0S/8TxS9SvX3ManZOxiW5oMtfBHCN8bqaZId6KSHkwIcXFsv1go+RZGGUlAicTeJCXrU/ilTjGb
HEmzReNLH/C8aOGlmscgrUl8WmGXu4NdKZtOaKIUL9ZtCF0RJUOoSg25sytzhYjtoU06VzXdBgCq
If3wCFwrz0oRBZ5U4dCOrhBhu87F1nJLq4H3wXuR+EGXddfw8TRnTH+P9STiuUiidrhvSDO8ZhE4
tuu8enjC0GinMll03hXprIDPON728Alss9lDM6WRqnoThNEBH3LLx5pGB6UX/7yEfceLeO39axAB
SKnWyVnAJkMN0KxlqJ0BwSyLPyjZNu8AO/bQrlSznATohbgw2Yj7OAZSi2qa12H9jD+NdsD2q1ve
idwkwRPQkN4eRw6/vQyFCZ/bbiDsDhZS54/xPC0SJkG+Y3eAUF9n9Bq2DNykeSG8G79CVeLpi9A6
hhbPWL+dMxu6tWyXdXmFraPUUWSe1GW/1mJ7tDEZ5DEboJ0WbCB1DUGV5E1JZyIAubjZwhVJ03v4
ckP8nG6DayreNvgVcxv1r8YOIr/IhUdPC7RZUxqIVTf9vG3owZ0T69HnfqQl7Jx1uJ9F3PcFXyaK
hr7OIWYDUQuHi0oSYwpI8dtNGg3Nrtar7JOdwPZWzlGuqhiyxUehU54WivaSHhhf9HQJ6mldCtfq
bnhdmq79bnoBUddoWpOvho3rYzpD8S6tM8EKB0/TL2SAqHMDlXbhRw7XJivnzDf+ME22HaoRY0oc
QtB54n3P5PJbZFobFSYKZ4wktYVb1Ujez1jeuY0ewAviw+qV4MMo/D8s3SMMrekwgB7obAGfCu9F
5raEX806YAIZ6JKRo87z9VHnA/y2IV1c8KLonNFLFhAMtplkUFsA4uBDrSdKVGRc18c1CqWn5R9D
cZ5HB5akbR0+omd6Wj+vhjN6FoHfYLsbEa8wSufYiO4rBae5LcUMyQHuRyAbA6+rZyLPP6zCJCuF
ggCzstrytX+FgTJHDwoAAT/+8bpu0cDZJ0ssHnoXSEwNf7x04yK6/Jj1LnTQkDatb4Xcobg4UXIu
2yn7ktLasYo2wYCX3tXsUzTCw7hourRRUfsUnStrJ3SUC5CFRnj6Gsxc3jKVzg8JWYKhUK2gv63B
QudCc/O1lQq8Why1V1Fj1nVTxC52MhjKup9VVWeRO9ed/l7bdaw2HSX1MQk6eZ+qKAVxKGFxHcE2
Wdi4fI6hxodsOeiWhx9XRyymfhkd2q31r2ufpfcGctH73GVyXw5q83lRYX6FBNXEpQ80xFsrbQQu
g3fVaIz6EPI+vwxsMXfMer8UXd23jzG0dVv6NovPNUGruFNC4r1a2UsmVhBnRjRNDRXFzfNTFi3W
Vjk+ASJOnbYR7s+U7uiHbUgJHgQ32qi8riYeNVsp8xq6kGfDUPUk9c/SjIGAeuHYY0I6c0uyHs8g
Duw7u8JrnfjEbny6wtIfM2uKfl5YVbOxefa9kCvuYeYfNm2H23ox8oCS3WM6nt/LdG7vfeS/h+0y
foQUZoATMR60JY7v0cHFdYZ/XGX7YrexvsyDHW/x61XlIAq+rvkCpsQ1/CLBHJW9subUS7y6bu7j
qUqbVt9sFAO6cWJeimDNSGn6vI9L6OgYuS1xYBo3KRRmMyW+W+O7F8zYXV30PE900fbTcArzGjBg
n3biYcmHXB6WYRiPrJ66HPNFsg1AL+BOle3QtbdbDpivzGCU/54JBZRsS5s+qPLB8S9m29GdTkef
bbdXtDRIh9+aJgCEw3noX4ZlSE5hUw9BoQCTyir185xBBG2jg6mT5H5TSl5CuPInzCT2tltkCiCK
1jcRzYaz0inqYQ9+r7aR7Y4DJIIYmlprfsPSCGJMDjPAAtPOZ0CaY1VvgqhizjSNbhqUL+lZdTvl
6yyeGOBH6b4GZqXfEuG+83Ab72pl6mpGNfXe05y/ZqFMPwfZujQVnfrfAJtq0Cq+4eUY8gwMfOpI
1eC9wFfJPL22AHPza6jc8Eyp5xVClmtTjfnSf/PhPH3P2ml4xAy/85sYe1AOk/l3Qub0xQpnq3Eh
gYJqtKW3VtOtr0YVqTLmUfbURz790oFeeWqDpAHUw7vD1NTbR0kWdp0zQTDb9PwuU3L7fQo38hFu
vTxG0zQ/MUjxwDxmiHehN1WX9DUoN/C4mD/SfJzuu0hs7zaQDm3Zy2wvx6axd2eJJFz+ChYWLmqk
glYcWkm03EnPbATH6fydMDx5lXLDYI82lxdbzPRyCCDrjGVeW/U9mxfgge3STx+yMcHaj+kgU2XT
bBvWE76hxWvmaNfTnC2jmWIxBie2m5mJjtPj0rTresRqID/CgHXJcZabu1KmXVr1Ya5OIDzRLA5A
6nRpBjOHT95k03meO/ata2tzswlM7gX2SV6TUpFEbScBv0KUW+Sb7pCjGKMAPvAMsvcuJ34qMkRd
AK+o1GCaq1uWfYoGXDQMbNayqmNrQs8cLIuqgsnBjEURJCtDMbgqQnSfV4br4Bt4XhEel6xuAHgo
nztglmj5XL7Ox2Xl9VaK3jU5lrseczcJ0tyBHY+6EGVJbm97ZmxTST5Cg5qGKAmel7QhU2VcntaH
DOvmBPSUKPLZNJR8tnHq10eb+xCAC6X9iTUohbAGhBAS9eIGcRg319vHBJVSc0s4MiIY/z6ab2pm
8xVPYo7lbd7m06fG0/4JK3LmbmizC9AcVUdbBKrBygWlvv9q/czUKTRpHp2ATFhzTNcYy4fCAaFn
UEddfWrdHBZU5Glfug1AZ7EsDAb9FIeoWilvE/KkBqrQqefOPbIlRQhHCtKfbCzza9fbPDtEKPCg
aOklRO4FfQcmkya5et6zsGzk2p5jXrfPkV2xrtKesu8oju6TriUD7mE0pDcknlaA58mmXZH3+bTi
lWyC7hjwtb0u0sTXbsp6egott7JUiCfRq+lWvP9BmAG4zYNlbAqBOuM17WueFXRbhnuJNRTWx2qe
KBddW0HQz+ErAy6FVu/ida54gFKs0AGFF5RJj8Gu0Lod0M+gWN9QBnwZdT2/KMBOKMGnUd6NxCbf
apICBg+Eh1WFagtsZBLcQ47uP+ekhp7QCoU/zwebkAKu0dJB5nAtjG6vQb1PsDqjgm9N4gsxMbyk
WhvrisU1IHhZt+y4OFIawylK6ygu7MaCW+Co2VBtlgXkBo3PnAAxsc2H3LUTK+tcZ5+WbqyrhlE/
Fotosg9DHIoOF425p4TL219aJ+KbqM+yvsy7FMN3TDQuU8Qm+pD1rb7N9Yr77+GKyDK1bXqbuL2/
gxFC38ezNK8UBMZJgln+TJsYxTxRZv0azWR4ygYjPX6x4PRigyS+6CielkuoQi1hxNnwM59qNRXL
WxMgFFkjQMHyA5yWDDhCvg3b0W2Lyc5ztsBIowEVAVoVvrBiIfx7zJbmGjbhCsI7zS5AnefbfNIG
REygbF91It7iyuZBqPfqbwLOGsXbR0HG7YMl3oKnSOz2kroxnQ4i7+Kr2vG0KAbygozYmj0uGd6w
QitKynCfLBgZ46g01E3nMarHF5TfrkB4C4QhsJ4zEEY0hMIgzIEbL+9yYFmXSQTjoU9TcRFg7NgO
24U7dodBt4Ddz2pXyDHs8JB3RE/ssF4AQ+aJNqz9NtKOfreOBc9d3oyf81XkL7Xn9SHF+orUQtAF
JXvjA8M3VBDD9xt/4wf7HSWcba370ohNxJVuFjWchtGnr2Q0sauSKYSSt/df2ULgWiUmG/wDmBMB
FtvMx0ymu+Oyw5HqjZOMd2TSRVTf+B2jxGKJGBt6ygwo0VzyN/IyCdfHEJXHqc3Hj02a1u9JECXX
aATs2IRxdN669YzqzT/QYIg+sX6nPLthEVdipi0+oDgZT8mOh0ZBPI4F3nZZn1a62su6py2EJ+79
qkh6SmsU8EMYH03HHADgCFgq3wnVTaVfzRu0KrkIMUTzrbtmO946O9B1JTxO2Zb5jsI2Zo0uWH2+
iaWuvybBAB5bkPiQYVLVVb6jtUg+jnGFUxIaU84MSFs5q1k8Y5aEOJjZ7rD0TY4posfbibV+x3rj
nfBdfJt8Mg1AOTvVbQW6BaUt9lEsOzR+5dC68bFrGn1AHs7dLQCJ2U4UOz8HlzGJ1ZW2QXR2PCmR
u+noYSBB9y1r+/jQpNPwkL9hy+wNYW7fcGaxk83UTNOT5lye0p4EEO/qWh2mnKOytCmILnQhISvG
eejrQuVbfFRBh/qaw4su28y0N+EOYsMR/7LV/XqD8mI+S5+Mt8qCZ4PqTB+iblIfXCfccFizEdQ1
w0L/cWkhWYo3EJxE81yOyKMtx1g1eJfwfl54PzbxedVL/htFZPRZT+GMhx9zANbI38xXsigeAOgd
AK/PO8eudqI9JahqME/mEjh338jTspPw6ULVw9T3vb1hCXOPUxpgEIlow3QfbO34FQkd4PbhG3nf
zfHHcUZPSEdL9EnutD6XGpRci6oDoxd52aDoAjQoeI031OQjrcNiWRv7QrMuuKAYhxMjQsbLuK/N
ghURFnAfa0EP0541GHj0SoeB7I5qUwKDno9sWFqwZUHwOVzDFGkR5BhI265XwYP6sqL/KOQc9AfU
KFhbgY4CL9hzEYMX6A3IrP15TGPyfp1TII6YF5g8JDOueU0I+djvNACU4nyFHJXLxxr86GdW60Sh
O5/MO7/yd+MEaEy9xTyWMcDAQZAB8Y9Ru44V6Vs2BEG45REMZ8AfPIz70o0u/6BhwB6wseFy8lMt
t+NaLzRBtxL6alhb9Yx6cDuSt8RKuodX5B5jsW+JFoNsy7rMcqxsvB18E6iT24MwqDyRicn2eMzq
hv4wdeD2sAAOv1kSyEfBkA0ZuTNowbYluovQ+ptTALXwAl5tuRg0SU+dc8c0VdlWpbVXv4F6632J
pTe/ENFdZZx5gIJcnMkeAQLpKs6pgYayoFi3pU5s9m0ELzuV++4FrJpTb1EDJME4n9Y9fpRuzn4a
mPdnY6NpfvSj9Eez55YS9FttptdDJjv12HlxgTsHjzewGOjZnn+ib1Go7S0WBXRhWg7DnpnaRjZ8
QortvkeA7mCg35ZrnDafmlqHz+PYIi+1yQgCWti85hLyflBb6IWIboFhgS0KqcwjZeByDxkjQLWN
PtkUwZJ0t85u8oJ2Up/iPSeG/A+p5J4da/GUZoP4TzUn3K0F4hv6Aq1nrpYp8hcraPA8tViJUPMw
DIX4mey5NYh+dSmwTB1HhCXvONz6W6DOgThE27zzBFOcSlACBLxbymxzH445eeUWld0yGQSGrAzM
NTduhTaHnF0qYtRwSN6Rbl2OQ6SaD5GKLQor3lRzztqbNRfjndxzfBECfRuAWqA6+mu6Z/3YNGEE
Td2kH1SOMMqyTh9mqkVzG2R6/jBRFtwMOptfs7fkIYsRMnhsUUesnzXLEH9zqQ1VNXPbAo0ABQG5
a2lqAhiko/iNkPr08NhsHcRUkHyLqEQ4TO/SLkEFGCMbsBV+V4I4bcLhJGIH4XKIa1Sp+QzkpmiQ
O37vB2rB54keSIhw9BroEP8DGnugNHTp3mHFHd0x0Q1qKbOYmgHGrCEPODQjXQUMaOivM2glURmB
oqoQmVyaA1vJ2t+iMkEADEAippmVpmi68EwziE8CYMEfNu5/NKH/nWLOQGChoARBAhPgZw96MJQv
2DriG9gxf5N1gFvOfqNClt4gbUSN5QaC/ujvUxn0n/5csP8XywH8As4AAchAwDRkv4bjgadMAzHb
l8xM+q7JY7jVnrTVBtG1ashgzyZW9jngknaw1YLw+Odfv0NsP/jve5YbDiqugMb7wpXQX367SJkI
1gRK8hYSIQ5dqFMIiHnT+N85MlbuXQ++IcTMn+MRrIiF/ta2LZ2OYwp187CMFvoMav6hrTxrVnnh
NvDqak3NoxMTURdUVE7D+mg2kAp7bC4O/tiP/j8+vX/lalF3YBM0uEog+LCh/i+GRyAAQXiCpEBE
uExOYhTQwQOto7B0DurcYZbgolAqSXg6QmcwY2pQamhGgnX5QCfZdadtDFZXkTfXJhiCRD3+xX3e
Eb5/cg64zzkeLvYmQdWDdwzX+fM7FseYbFNkm4ukB5914nGQmCsYX1wXFu6nWSzNt1zO8GpaueEm
v7lIucnRyEVDHSUH0dYN5J4UWAvkQwBsfzEIfiGpsFEviRn2JMCBt9ieZt/c9OcrhLAtesQKG+wr
oXL3/Megm6KpXU+kh0Z1j3mDTcekgV5fpWb0yaVep03d54iTrKpAKg8bOEyrRPmgBo3XZVpjvCl8
WIm/ds0QL3UxL3OS/QVD8kbR/HhvccF46gyjCKANBQb285X3LdtULpA+iKjC2xtLr7LPCrFidwg8
BvaXDsFiVS2BAL9SR1FNCkyXor2vfWLElaVxzc5K9Rw+FgKY6ggLbKqrhYGzKtiItF7f7m4QlABE
KRELjz4wxpOxyMeddUT4UtLjgLp5rboOrQZq6SE7BZkB9TdiCHxHx9Q+g0+F1toM8EwQ782CL71A
FORpmUTyLl9jpgDdzb35i9ERgZL46cXLCAW9is0G9oPMQJ79MsA3GBNdClMHoSWxivugydDa2LnZ
eNmgZjIHzQyN76ZxRkOFMEnkr1ue1PIGyWH8M0XT9gD1f2rAK8GiLTVhtD9jEpXtNUx8Ro9dErKg
gLMbTdUgLaybrKvxR6M1M81QpDrEXhrZaNvsS590crtAdWk/QeAP/bs/H2U/T2YIjwOtxzRC95cB
x6n+uruAWECMU8mRPM0WvVfQdSmbVV26sOtvkmaEHhCaBLUEnaODD3LkL/78AvZt536427gC3GTQ
fdgLHlwi2MR9qfkB8d7EyrxukR3YBDYGOiY1oSgitwyawh+WDm5zSi85p+JTExiADkqM+8xK6uh3
JhhiGKpnDUX4PUREN1LQKo9dvNjPusUiWMboay4I5/HhAHKHnpiVCow8mt2m0GwLOld0EQ8OIIeT
7vQXP+7X2wuHHdu4ICQATCfNsCPIzz+OiaQOeTJ/RWcy3EFp0arEzi24eigE+R26SMuLhqTxDU+l
+NKHGnJimo6SH4CP8fiw5HomhQmT/MFDGa2cb9uXaF1nD0+JsJfc+vaaWI05JQTp3JZwb/RYheFC
7po1S0tIwpDNMw9Ysuo19sKAlsemQ5f34zPlaIbKP//FO3Tw0+PELwaqkICHTTFpA1v4+RerwKTA
XhHAindfLYbrgR7CTLt2BipBlxmkJ3fEO2bulKsRJGcGuitqcrQ18xCL9fDnF/SLuY+LwB5ECELt
2yARBBbSfbT/8H51lDZYZ/w+kWI5vxjEpV7aNtdpUVvCh2qNE//eDY7AyUWIujkszGf8NkewtYHa
NCOlt8CobgtSs/y7Flk7H9ouTO7TWMbkaHvZfR8bBquS9UN3Z50e1Eu4ZCv6q93gxETTv0b9xN4x
C70e+xaEUO/e/m3gWA+xPkQmvPS1a1xVB5lUx4kHeEXMPCBo4ya0b2wyMi5Yjxh15Tsy9eUCG7su
+RY3zakz67SnPjTUOoWiXOAjF+rLDrPIjG00DD5MvTmQUUfj+qxTO5yx2w4iw7D90UgybvkBuPje
KEhu1kPcqsFUOu1yetG+3a12hPJvverJ+yn3UISZQe+DLNKYYteaLr9TYZ8QhPGIAnc7dyhfmULq
GFHzxAeFJxZ209uD/a9Iwv/f8hoEk99/zmtc5i/K/8gJAQz6R1wDh/TQfbkK9w1ZsGb9kwpM/gZU
cC+msJ6F6FP3KuYfmFCK0/Qw72OQYP5HngfT1z/2AmN/Q9oWW4UkmFvA4SJg8V9gQvuK+c9yIw1J
EqNTQKWB62OYGvZJ44cxaFg3bDNOW9ldn+XapuGXJN9FzDmKz9jyAQorI+IvahwQuz9/axSFqMoQ
ksXxOvjp9G0Hmx++tRZGJxNC6khlzeohDKfpxlPsbQTpXOn+EFGTfG1SuX6HbUK+smB2mJ3bbPoC
AqaZD0Hmh68AGcbosPGQXSX2z/AV7FP1lHYuft9jfNyiDNkVSuraD7BR2i9dA+YBXlCWATMw2OIF
KWaPxEHTIPoR1c59UQ2SD1Xb5OsNQ3mOPmnJ/RdUiNNQBm0wtLeDzPtCDYn5bZl5MJw2Eq2X2M46
e1wRcxWFb7B75yeTQyaYS0GBZsSI66VdfEqx5wi4jWCqg7KPeAuYxXUph72MXAv2HJiRMZl4tvU3
i9loWk0JNqQ46wh7txRgNYGtjDZoQF/SAYJSPvY707Xu004QI2R215F2y0A2enxCrfpG34foRp8l
QKUFiimQqe7GJrzFdjcZ0t+nzkKUeQiiqcNnamGiG4tU6GM9xZuv3ubAcOvxTUo6d4fcWpcdG2TB
RaWXNniYXJu/rELvF1ePGyaxevuKvWlaUiAcET5MDLmPxVi45kL5vdNus/XEpKIDlv0ofiEagqCC
OYldTP43eWeyHDeybdlfeR9QuObogSkQfbCJUEdRE5ha9IADjv7r3wrq1k0pMkna1ajMasJMoyQ0
DuC4+zl7rwM+KTRmT6hQAcYRN4q6XhzYudWtZCt7a1fLavZDB0bYQ4oQyN3MZe/vpiU2PyqZjh9s
BC/JyiOpJtFGmvaxQuAU4w3NvHRd+Z4CEHAJlR1f2w7pgEcOFuBUhorB6qyQcjK+PEXRdOVLireZ
1/Mw7Mjl7sQYafmNVyYGiiMrrdQjK93Lo/K9qNvj0zCW3c+/n2eaF1O8sF3vJu1az7pxIyf/ONm1
uWIBMsldN7MYRaivtEdNtc47XHV5H2gWkK9PlFHyY6VrdRnglQeo01n4Eu3Zt8k7M1lsCn+KShYN
fR/dZpURFZu27FRDYrtF+5mOasbVQilUB0wh8N8SVniZKca65nppZy65qrpYbp3SQ1RazCwUAhdP
twhavhFQDk8PNyOpu4TSaWv/WEM/emXVBYzmahVycUNewHnwvE3If4Zxtag0rDKnckAxUkadWt7L
EdX8nmStZPCjzO/RR6kM/kU0UzzEdl+zYh8jHYmuZVXNMQMv0B6owBftxhxaLMmRcvF/DVRglj25
DyozRNVvLEH1CFNF3BZh3SJE22SFO4tHr6iFuZM+6ZoD2sKyXtlmJqu1e9nw5HkemUeWDfBcMmnI
hzju52/akJlNuJDWQ1MgqAxErho+DnmWDJvRQhkYUmAZ21M2C/kWREgO3YsaiHNAStWVrBCKCFoW
Io2PsHCWmL2UcwkzEPP6LLh4K00S+ib3UGUpj6nJEU6EyEM1k+98zscsnHIEXSudbLh7TIbBaUmG
uQVoGaNtrXHfReVUvlF+GhmrOh74tvW+P2eJrt8bcUw1Hk28eCxLca81U6JAMMTjrUwVPqrWwV7l
YKP5WFalsgK7VlZ9irDVlJuCsp/2VrHbN6E4YC6+EURbgxxpNmVbPdHzx1GvnIdJaNGaQOVYaCZL
BFfSa+9F5Y1fELylKrBtJAyrKF240XoEQUGOBRvGFwz45bi2GnCYQWEmCQgkDXMUyfHS0Hcihy0X
tGbir3qtlHZAIQHuB3F7ZHVFBBmi3LU3ZlWYEu5N3K1jaXXrhZBDrhIYQ9Of0nkehrdoVzhn5CCp
E3adhE4zz3DHlGlh8Z/c5ZClXX2XK6VZB7a56TvXqvV0k2HIqNazirKvouwaL4DDY6frXCsMZ0t5
HdBds8DRlMFcYkjZLoNB1iFcvMWM7tuMfc03z2wn3TzAhciqJbDiRcjDLPqy3nSW6suwb9JMnUpR
y0cxZPxvrjFdsRxvSDV0aWGk7HRd1G33nHpuMkSUQMbWaBOi9pQr3cxPmOy6fBvN5cRuy5gqAIBd
Z/J+6XYp1HlqqBjJoJ7rqh9Xo2GY40k0fZW9L6WRFDc2rz1voZNf/ja7GdWbAtnk0y+9RU+H3eQb
bFBImXHkaJkIWauWFKwy2dvFcB4CVtL2gIqQOlm/t/PIdT7BFYnn1RyXjtpI10m0h7ZJGLUlGXib
4b7IR5bUjrnWGqqqwTz23HVFCMxC4IXeuZIVM0/PvKseZ3uyqlVEsW7Fl1Lbq9Fz4ZD1M9VwUsxY
TamEteAkaxcNxfuhaPlUhJxm5HF9XWQfEEy2+Wl0LFm+69IaHkCLhplX+ik0Zj7pQeBXmXqXWhjZ
KNhkrCWaGW/lVxqNZu7KmXolthWez++d0lLqWLr/pjNqaT+SgFuCrK8vBSJdP+S5TjY6XrwPZmbl
VAxJuryLmxQxTq+LW0BtuwS3fyNgkRAow6Rps5UxzOhxKH+i0qV4b3SfendutxSyN0tsvzfnfNjZ
MY+qo2pvNgVl/qF3Tz4s6BMMKy3socaIwKECfTQpOX1A39G36xxck4u7tXqHcPZHU0esAuoUOIUo
On3fL0OF+ijtGf3UvCNZ1gHe8IHlVDqBsEiN+ptRRuSWqKacUaft8iltN25sPzDzsz2nVrbqF/2D
9OrvJc/5FtdZs0osHYvCqLZzI6O9W/Vfqq68p6vGRTxCXl5E2luNxRhGPXdeUTLIT/7cBJ3mNYd2
9leNNgH26LYSQMdGUTkDwTO6t9BpQW8OsElw/Wpzqq99paeB09d3blURWD3PlVPQx+kd4M4PXklN
1VoWFCRGt6YEEbEdSuVHHc12iBqhsnDKkYALhR4f+sXbOiJpDp3TrlqQavvZbzZFG90shofCxGIu
MPvlGNeq2JT2AlQl8tONaKacIkJ3RGdDEOuzN8xgI7JJPtnYKhFgEEZZkW0IVfbD4s7vTChNQVdW
YpcoA4M+xc29Jcx93CGYSGu069HwSS4aabaK5U/ToEWhRyKQqHxEkOdTOo/RsvepQ/3bW5k1Un3D
/IbZca/pxa5K0ZBIVc6PUQ5uOIwSnlIyChEMotpQO74hg/QOvs2GNf8StP5MXmdqO+QcXgl+aU4z
igTjkoBvGUzvTNlWs8niNbdWjCI4r/y7PrLPQg5jmJS8TJHfPwyDexYUA4NepTfUgXaDV6nAz+M7
I40I3JMPycbKtrGE6mjmVKzmuTjZWkLFRAE+cdj0HnwttxumSSYqdOTpXpP+l2y46KAt1vVVaA2O
wOhLfAz4tsaz7006W35vWdtjcUb6oWWruBM4djrVDeHkzdXnEcH2gqvcJWePFL1Ypwg8iyBrKHJL
pxi3g17Zu7FysveziMaSS409hrqFnhBYTvzRnxe4MOlCjkHT+1SuEqPPD200yXdV5+qfKfnHn3xN
SicEvIdAU5/lDZFjvm+VrFZ1gUwN17N+sJa8+pxEqoUxlczLqi+zvFvPkjGbUPLErp3vYieHQ9tm
pszWfWN475TstSxIsjFBXb5Y2lqNfr2OmC9ukzgviI3xEq/ENKjHKen0XSsS95N0jGaNbDc95+wb
mSZYuW+caXbue93/LOymWHuxZlH7gvCcb3U9rp0vdu53OtRO/hme95g6ecliQQSuNwCydOCzjl3v
hPGiJfckXqcffpMa6CjqvMH/oaUPtoeVP2dD44QNcNp41eu2EkEO6Shdw85ChqKciK2RIYoZKAhL
ugcov91dmcYjlVwjEd6mErk4x2U3wYcS2EwDg2X3Ks6ABJVL4rDkkq0Lf7EyAzW0yT0ZNrWNjNH9
4osh3y1iFAcvR5mKGM9ct6rrgGcmWRE6MJ+YFrOJbVtaUMMUDiBZ3tSzixK5CoDwwMdVWt7ckpdP
wyIZIGcC9JMbu82bt00zLzuD304hVCJ9L9LJQJuscmb9OB6+YhGYt6gJ9I+N1M2CkFgUS1hZU9Ig
MuqTXVxn1kfVYxPJyx5dZTxoPkrBJhUf3NHfNtROg7Rsul1kteVelGLKglYj5tQqskObWv2tniGd
i4GcvvUm9yEtWrFSakBGSwZql/eyukuBHYdd5WwVcXGLGZ4ydGtqOpqByFgzxVZhA2gvXJpp3Pos
2s+g09KdRQDddY2R7WElUChg4U44TO1AMh0e3UZrt1Vv+ix2imHftX0FrCV3zgNr7XPf9iMi8sY5
drb9YxIkpmVxCcKNN0R9UPRY4rLShQPs17F+m+W9ODiqX+4SIy3KleZnqVjHUVl+bTylynWmBgrb
eIzvlsnf9NSgty72PbRXCwkq1oFd7r7ptJYVVuxk0RaCXbdC36J9QUOUfBStaklV+LLYu/Roj7DM
6f5qkgDCQHgV4dJSoVJuKcJJjsl35lSlBx5MqK07Tu1hTthUUFf2Q3McraCc7fFM6OnTgEnI3oLO
RsrnJW2/W/QBEYS29DC2VdquOtPNAoAAE3SBXNtk1Nffd6apDSH7wXmXQQE8djEksdIYzUefjU79
3UKjK9DWOn5/HJylu8+xNH2Q8D6tDc4sajFAfSQSPTfq3npDg8+9BQpr9cXwhlySwD+sueNWRDBr
Em8iN6iKnmA9W0tdIW1U07tR6AMKFNKaP5xS8Epn5Wx8ihF4kM+lIBKK2TfxbrRy3PRaoafhMArc
m+AYepDLnrcCJZGHDSmSL3I0ZLZBsDMkaAmN6d4Z0dYc8thLW/QMdjEGE8Je96gW+1x0S2IHU+7X
7bZFhndAfFW+wyVnhUlRqkOfm9OhKgvwd7WXrQs3+wqpR0fz2OnDjV37mhZyquasTfN4yGyqn35r
Fmsj7aogF3nM3jUedfyPigqXiekKHjxF58BI5+wifIIbtR5Y7sT3CY8fRpsEhz5nJOggWqExN62m
TLdG7xqriDdzZ7r2ZzXU85vU6Yp8M44oLVcsxaiVd7hFR7TD+45IfdMnPbWmIf0QOUl6JKojkysX
+264YHZboubW92CcDb0d3VpE8Xt7hEFveKnGGiBO39sjdi7MZ8m6no3kdiC5tlKZaX31+kU+2I5Q
N1NbDGdgJfkWRMj7zCyavZiRAdt2Wb1vEd9uQBDDLBKo8TSrqpE9G228IQbJVY7PocBnRA1PYru4
xfTCRA2Wp17XacpCf+Ft7t2R4NQANR4mZ2tX6PpYejRJS5YmUv3RZkO5TuZmWJE7g/OXMuVv4fsO
e1ENZncjUDttLnnOg1c5XR7yyWi7phzrjdlemM9AqSUnTVkhYnlAO2VC3vvgKM8Ko4p9dxbz1fZ2
ZzCJL+Q4RhPZc1Rww3mnxye4Jc6mtMhmUXN1P8TRvPzIfM1tg06I5b4U7T0bSOWHDVe79ovBQsRZ
0CgA1gl68E7r/WOUsVbUHIQdRwzDGROOZ/G0JPyXtF3edC2a8Q4jjb8tRrRKjouCmxxMjIAQSxQB
jFpCbJIawS7WFyMaptadFurWWReOUZF+a8gdrsvekhukXVa7GUst6eBLO+YQwsm8vJBsM4+jO5Jn
kWwtb7SucveQ8umo4BQDbH4+eSq/cFCoo7+dx3k5FEo5OXpzhR4/7a15LebMwFLEBgPBcwsNbZ3V
Il9Nhhk/mHHePNpFjIWotVD8mD0FNFAWe8zk6aGSwuSFVEX5rh+VTt6smig5QO70f9iEondCuN/L
eGLWHWIWwYmhBjPkyfvAF0khPMwxKsDAQJn4lfSsuzIxFrFi7wr2n1OC22bocnlEeZvvVZsOG61N
mjKAxRivmwYwvZZm6QjQtwP3P1nQZVO9XBlUZC+CPXOl2b16YHIr92pszbt+mbpdq5EFDQTvDOXk
sSre+lmc3xaoDd+VzpzfWfPUBAMuPEbfO7o8lkOUtfmmMedJX5NmQ2/tEOOZKESefSsU8rihoHr7
dUa//rkowThe/FlfaDCCCNKWcpuhxt4je0rtNZaLS94yp8ELc3E8nkEmuyXFTLec9v2g228Xd8SI
JeGYP3QDDz2siWM3Yw5WKGA3nbIJZDF1RFouis1SdL5Y9TniRqPBgRvOHZTizGBPtI5yw/lU6DFM
TXI25EWNRSImDeaswzVv5Iu+KTrlfhmlNzY3uT0uLiXCZTJBOyfV56Kam89CK5f3k0AyFky1hnK7
G1mXMnrovW5HzPxxOOR5aR3zfB43ZeZhNHQkix/mULEgQ7TzHyzOFC+qmxgUllItvTWUiPsVfuL2
Hq6p/kh2SlCYs8f46KZm9NCU7jvmb6jOAoXYtxH1aBJKlPg2b9asPueoMQ7jU0IYGBL5h5+u41LI
6ivzwpDsR01zz56pD7ho4Oq+T/OeapuRmNnFLmLVuyVpgDZ2qRwOmrc060QX47u001w4vHbL+tHX
k4deesUhK/SS1geRHX9GZEBiwdbQaddBNGjkGiaU5cW+N73qYXCM0oYWpJNd01Bezlh+kwmgsYsN
J/A7k3z2lHr8hKqZkqZIUBWFXamnnyaruEgo+ppMRIJagPn/KQlstLYuD5Hy8U/WY9J+5V+z6LcH
lho69etHEObRsVIygn6jZbnM4YhfyPbSZooCvNng7C+ka7Gyn1WxtlRpvfd0IG3MTPw1vkmTl9dH
Jh/EZkmd4Ofvs6e8k33JnRhpae49Lz7EMSbcwM8co9in+GvLIshBKWMOcSKUXxeaUg+wulDGlKc4
WQdZ39OXgMEwqBagFU8WByU1CpnRNQI5j6SdTFdqy8aFwwS+ccIicXKeKhdPCrrqyVUj6aM5haMX
8VPPSqM8Uq0S9XvTqJThsf01i/etPpOZaTvpdbsu6ZmFtIxCQAHppzHzW2X7RvOlxIhrrsuIDOu/
Uznkrxgkg+Yc1ErKNi1uEhL3Nk0f3KheI+gfs50YNYGy1O6z6TxFjXwEc84BDDtj+H7mdpD1clWa
llDiHpXgGWCx4uYc8wlYXo9NvlZ2rDtbxEc4KFDs+gxUn7fcUocphp88JzKvUlZUSXRMyQGJNr08
Nm1TqsfC1flNLPFLvRfoBqYz4TLOtgo3fn6rWS0vZcJ2Pb8t58kCcwvdus/vdELPRe2Z9w8s/FX3
oXJwt7zX8YfJzViDbmJCi6PuAmF10dBihuEIauFC27G2kSc93Srisd7ZkwbUmrAquzlkSlfVXdYq
IsrANUxHDyMsRHzHJG2H+iGywlGTFVZwp+YWJ/wPRmAYPei1UbbxNu1tMNHKKm+QY3dB207WB1QK
BrtUL9uVMKxznH7lOysaRif4P8LAujyR5KcUHtlwRcUcISwimynvrbHS6z0SQPvxl5Lq6WdR8le0
3O/iH+QoF2WfRxcNYMIO3+GVpisbY8MXKTDmxDCb+2oyU518yuBMAUyeNt2YGHq7V0QTV4ojTsq/
pfWcg0yBvj7iWgPDYpoOTSyeAsfV5CPZu0GEEW/D95bt3crAtHOwZoWjyBs09MNFX2naZibVgqgh
b87FWGb4cAaEn5lR9VTs6Nowm439qRlx4q3sZGRr3CxU8Oi9YVYVGxeMb5ajDW8ROiUbgLv6oavp
prDyHXwBr2h8LtWWX8q/l9uDi+NYsAQFyMjrMV00Q+pMH5BJyWzybtftPk5A6CnTnk7taI23pgtX
HtJj84q86W9PE+8ZKjEThROiFIrQvxeeGz61Ia1mGnFkBgvLvECBp8XJd2RDbCB8as/ZK8/yqa/P
7zfLotXzXftSikdQdSVbbKtU9QDAFUGiAFZjoQcJbM0/AAu2aSEV+d5NmTfuPX0d5KHyWh/x8KTo
tENXI20DTH/UgyQxkT+9/GJfzvv7dSFXhPPDmwalyLjWwVQNaPiGCT2g2cB08spyOmVPQqpWZKwN
Xj7Zdemd5w1+yCW/CbiPr+nqK/LnCDSBwhs+gGwFsVBgMAv9Kf43tPNZJev1TemGS53N1UmSCoO+
yhf91S8l/pkuSxnfVM3Hqci2C3JFxRoH8sVVWsI5e+W2rl9kTgc6CRUR2gjqAP5F5/DL6WAMpRXx
CFnL08STTim1h3kmCbT1oos9u1DzJQnFxEBmeWGNtXp5XPWntjq/PkZqnQI5h2HZiCmcn3/+yyWk
o4FmmLpQwPq+AZCGCFVb04sDgxI+9vieNYeFiFPFkmpBovLHaClqzF5xg8+pdwHUrnoRkzHpKCre
KUQSURDBekZ9BegDuYKXpVkYdaZFywAaJZBk64gfoChGlPTdQiV6wi3msiFO5poEcIUCaIbcKHYy
llqyQjJF7P9ZlrGHjomWQsJlDWohBrs3yE0jKWB1S/sNbVKfvHi20mPFQta4oxLhyJUGtxcfS9GJ
7lSMEw8RD6dev2dvwYRK5YbqYJNNTLrdcFHPo+dn5FUfVeUG2C7/748RPwFo48fP4TscG9obnWOf
+n3QIDTGyjSabh9YRDx9Owr7MhNn8NdDYyi5eDrppdvO7HiUxLX4c0xLnmiTZrp3KFtFItjqXMBT
Xu7/EGbCBM4Yp6wBIsoMCBycKHqo/AvZpk2S5MPSdjhFtLljMjUsLsGmVYe5Nsi/FzdpK5nQC3dg
EdJ52rTsEuwk/Xe7sFhF134CJmWCetjt53pgule97ZOcwLOtr+rFS8tNbXocBx1YVuG7aKBsWT5L
KnR+CStOLC4MFHmadAuom7GMqOYsO8S6WrfvyokJGl59Sj3vaT1ioz1JD1NtadMmNTtSqaqaJrHr
9FGUx8kdSyfo0ob0Na5j2ayHpyP0qcVJego02apWYwOtAbSkv6O29zQILjftUgZveWlqLnZhjZ+F
I8021Ak7knxU2GAo3sgpItM8+pvU9t0Hw2x5azJBnWPWcOBGXVeV60jmEVV9zftM44JblVXUFpwq
m+/QB7GBBEI9a4efq7RpzACDddlgBSiNy5VFZvMHfVSM8xznugV53bXsVVSinjywbapem/auVE+G
7hAqWEL5hF3bobHE79GCLke5NPXKoClairAjpqZ45h6JU54VaSLUm+Tup6rj5SBxHXx1mExMs8gd
TYPlxPVqwhjZH0beSL27uFgQYjrF4Bdhd/uKQv8SXH8LRT6yMiY7H6qvLlBc/H5/5FWtoYMLElim
5n5IfL38ngmzbXZJ5tvlhSDPxhX4i/CO0aLXHzs+ih8v3+rfhhjFLq2scTPgEvCM6yZ7iz8bWoUD
BwUNgsv6SaqYwieFloUowrTnbyX06OiVaeB6VcEdoxBCnIVg4mIHubpxanCJb5A2DSrLy45g1WlB
pxWXcndRtY/0twQP8fJ9/m2e4z7RT6BiQ6+HPOFKQDdeIPtlThkYkbQP5i0aJZBKEwApps/1y+e6
fn0MLBdsNTyBTg9b4PWaqUK04tNSpwliei7RuNCRuXauO7lUX14+0T89PJuRBImC/gSV8+/vT4LJ
mO4/7gLPqs6/4A9A+m4lBb/wh1oGbutN334KOp7O+/+zctS4DN7zylGaOHz++rn+VTv69C/+jZR0
vH85LGY81KGOIy5a9f9A5hxgkw4FYEIJsIWL3eo/6lHd+JfJa45Lgj/DCXbRX/5bPUpLZw53aefM
58l63zf+G/Xokx3pr0BzObShE2hwAUEshnp5pSmfU2FpJBGMFUov7duCf+4ub8dOHgfZil3OvLiq
HZf6s7QcgGjiEfdAdqS461JqWRo2jbHTrGav1n0oZQOFKc2ZwgU73cUnqKoktKRq38b60G6sKvLJ
jwA53umJryh5047mB9WodA9QIrLRSdehm5TpesiQXt12pOnzFp8jso7l0bPYuQe2j/JgLRSuUy8x
dwh9SjukjRAg6HFA/r/KYmbnEO5YvJkwHB5+ebavbmEvw2ViFTcZDMDtNmP2+3eFixU0E9nnldYX
h9qrxnAcnA+0pZpCmqrJnzrb/+prepbT+hvN9X6Ad9q33/8H7Kv6n01fffuMFKa6JsD+PwhwfBIY
Pv953V1aK//PsW6/f/71E3v6Vz8/Md0U/8LbwibfEQaOtguZ9SfGEecYGEf2Lxc4K56JS3/d/yvP
Nv/FB+RevIYGs+yvFEcTiiNSbrj3ZA0I1MZ/94H9NpEjd7PoH40B6EolCSMEVXI8xW98t8zoHRTr
28RbxCuNMn6fT/46+tUs6TqRELD2tHOV2Y+oSNEtF8vm5Vf9uWNfZuhfdkHsLC+ZhjJ+E1XZvV9K
b6VY1//hwS+T8S8HZ3PVNaUxROeqyC56B2NfxfXwX82yf43K5Y5+PfigCjuFEv1Gjejh2UEfNdZx
ryxQfl8u/HXwqxnVtxdLdloRv7E0HXv1qNUk84W/os+nsf+zkb8KLiNnoLEpp8BuPB3rMd+4hYhe
0e4/91ivljmepAVxnHnReSmceBVZ1oepE3xz//k0/yE6Pjc2V5OIimiRA4TOP7tDzaa2pUGcrV+0
XwCbXj7D71mC/4z+k3H4l0fb1dO0VGTBzrErl9tilHLX2koPJzvt7qecFhOV3n/RhJtvXz7hM8N1
cYP8+i4VHnirrii9c9b3bJ4LqG2RNb/yLj138KvPl7UvzH8yEWcRwwoo8EbQ9/Dh5Qu/8lL/NVRX
32/uobh3yZOdsXJT9cR0BRLMo7bYffCW9zVa/+Zi673PG/r0Vk6Aa6nov2Lkc7sNP2v/ayReW9Vf
ZWH/upir772pdVyrjhrOfdSQqB5RRB618s2Y3aJhQLn9ZaL59kQzw8HYDwiu6KAJ3xaHRnOIxE0J
B+zf/2kG+/J3MEnQ7tvdlNpMz8cfwF1eeSRPFve/FkR/XelV8KA5KSJstNlnOoLtTfPLfGl1zYiY
07Gla9w4B2VJx9jWWy3NRsPsZyDvc+muLCof3WgTvvz4mGV+3QH+dR1XcYZtZaa1xlyeRTmTgvYD
3JVUrmiM5jBCS8ggjN7HSJ6jeEMnyYDxoc2KSw09ox1yZOHe7LodfznPL9LFoBevjNCTOfyfRuhy
xb98g+Xs5mmvyfRMB6YM5bq7Hyfx0WtoJYcCny6pIqT1GkYkSZNlaE8kDIbqHNnZh8Frb5RofqTS
v0ll+dE30zfGrN32fvqR/Ox7TfXf275czTotZJUR4io/erp260JADhC8I5A339PX7UteitWIfAPf
7/SJvMM6KRpUqMkRn3+YRjSm97JDsix3Tje9ZV1wECLa9r171BJwGpo4XEYsxVcwJ/OdGvrtYung
/9SntGpuK6mLwDSanT+0W4zX5xR9D2tPb2MX6Wouig+jNm6KKactFyXPjl7nRoHTKJUH16i3amjA
Lg13pCXeYN9GKJZX4dxHp7lx/jAKXsVwHcJRY3d5czKGi+FrmugZOvfJti+M8laoyrpPFhiiGGNe
eebPBarrwD4tTP1zxj20kr6GLX0Oyz+brMVVejkj2Wr5pSFPsDk++ktH4xcpH1/+iJ65bHEVvK2a
/bwjzebU0K2RXXZ053npm5eP/cxcJ65i96DRS1i6dnPCHKtUME92cs6KNrvPGgd288snee4GrmI4
VK8ZUu2sTvPon3s6KWcifyXD9NyhryKy26IoUY0LwbqhsTMJ7Dd95lurl6/7ucG5nPSXEKHZk6dl
JiXnwffGULMpQSO1FIiDAFe/fIrnrv8qPk4Y+2Tj6O2p0+bTommQFh3S3n92cOP36++x0aOpWdrT
CIgq8O243Y1tnvzZmkJcfb6TN2UIqQp1ohn7ows/yHHi73924Vcfaumj2RJJ3550dAchsqsTRbvX
DOj/POSWf/Wpuh59cwaKoaci0i0UugtdvEr3j77VvzWGgcBS1ZbfNad88r+S6/cxOYhX1kLPXfjV
t1oYLf7AOu1OpfK2VUtiT+lN+Uowfu7gf/tGqRrnHgc3/GgjlbGgLlPz6k+eJ5nJ31/EyJ5aBEoe
UaZpk91A+XWVRTjhXj765cH9fSZHuvn70WkZgjApBarl9xaM6aVGa5W/bWBo6MXyA0vcoeoKIKJZ
Ff/sLfFsUfG5wbr6apXjzIvIL4Ml8x+8Txd0xGu4i+eOffXR0vYpzsFxtyejheUOIZUCmmXtXh6q
Z9ZjNIP4faw6I4U4KzV5Gjq3+lzRdepxgUkXFEPkrdFji03OaxYWVWPceQjR0AjOUR3mtv6GJQMy
h8GONthH+vfT4ph3hYA5UNFMfaXhLQ96JPU37dx/yx3Me86gO3/4Al0FhC4v3QlAUneSnvc9ngQd
aIfulWP/82aMzvK/D0nUl1HrdyUPEwQV2pLWDcDlfhAUR52xaG/gsfbrQgq1f/kZPPOAvavpfOnG
0q+0pjtNhcDhIUA8XOqHf3bwqxhBNTiqMGYz1c5OFGqt2wU0805fOfo/T4iWdxUkdFNrlgK678n2
Etyni10erbErV6rX9T+a0C3vKlT0GR41qHftKdGQYHY4iNcu/clfCRXPjf3l97/M6Jd+aoBFPXVy
AQ0hrVXfnBk44Mtjr18+on8IRN5VWPAmbYa42TYnnyT1Hr873TDG9KuLTginnFzWGZRTlHJJfjsr
ww+RWzdrZJ3+Kxfw3N1dhQ54KkRZp21PS6negDc/9pX/4+V7e+7QV3GD5qpWi8G7O9Wu9VUK65tQ
w7eXD+1cLu+fhu3q4x6jyewjxPsnehj2e72ZHZqCVwiFO81IA6B2w0pmNFHIM/eBZuN0+W50aNAE
qwMygz50kqLa+kuUr7Gw9G/dstJusVRGm9Eva3Y3s0bHTczqsoRwXmNH2y6GU6wRJiO6Tux3cOnx
f4FuXmmlZ6xxUzTg8lD9ENXRrlIf3OGJUyt/Gk1AKBhqLLqDnr3ZlntoAvDjHZCFmk+jTdOJ1Ko0
Fu9j7l+cc/RF2+CYNN5iXu8+Rvk4H/TGlquxpIUJiIGv/aUJmxhdEG+YfOAiUEfzXEdsR8f/6FI0
X4+GBy+hHVC/T8OXiV4PIY6BP5xt3KsPQo1aMc/QPU9U+PPVPOe41LrylUj3zMR8XbZzEvh2Qz7I
01MHVWT4LoTe6rvruOQcvAo3RCYjaKQZO4+lTuJXFqbPRCn3KqBjyLJULBx5IpQnexVVaIr9stlP
xvDKGZ75GtyrEI7AssgdT8hThC9TK3WPBia4Ll75Hv75c7iuGee0K0RMY8kTqfg+TPwWIKyPdn9K
tHmvz1r+ytN57iaugvm05KVEGqBOSjb3OFk/iap+9/ItPPcEroL4lOYlSJSxOdHBxHz0WrN8U4ml
XmMqEKuXT/Hc1V/FunlpUICmszyJRNyMcqZ1iffw8qGfu/qrWNdirkLcyRqpxXd87HqJFrJ3xK3N
5viVZ/zcKa5CXm8aOYS2zjkZqfBvpNIGjD+tpAmDN/1RhvyJ2PPrVNfDY57b2XBOjtSdAMvF+8wf
XwHgPTP417qRxXWadJAcWyta+hdl7a1Uf5bZt5yrFQwegT5G1eacsEu2eN3+bDOMFuT3qd/NPW22
rdw5FUO3L/3xc2z6f7Zmca5edyhrTtMq4Zzc1NdCN6K5fDaq/JV35bnBvvz+lzVL62tLNCMxOTU4
ELC6TlY4YwZ6+V1/7uBXSxZznIbGLkoHE3SdrZDS3UUz/U9ePvjlkf3DxP404f965VPzv5yd127c
yLZAv4gAyWJ8ZeikltTKkl8IyZaZM4vp6+9qAxfXtzG2AT0djGYO1U2RVbt2WAtmet9YJ3rXm5sp
opCCpyDdSRdnonCNyWvtSQn+/sv+8EpZF28tsDkg+6MwTw7aL9+FlO1BI1VurHGuNn//FX+6WRdv
reK6uQ5LxjxBZPcnq31WdPfzS5c2L/asOJ0WvekW/siMjiGs6bXNbDKG+LWrX+xXjjUkecYk4Gla
4KFrTvUwJtrXthHz8n1NXLUVqdWdgJN7GtQpMubG698/t36+s//xBF12GEHcdBIMK9Zpzo7MuW9V
PCvFvIEiESVR0DfXM8MYqrady09dfBTiRTXWK2Ht7XODH//Ugp7ON2v0j3XvV73svz7PxZtuJHO9
5MwRnxyI99bMFPZcBAjeADrrezU6Uqgw5K3dZvt8vKkqBrMYPpatsZ1bks3nIkaLUunvN+cPT6N5
/vlvb9eEfXq1rKI+ERxsGPAX3tJl8osXv1gXKlAHDUdJoBGOeW3X7WHSlX+txH8oo4Fe+v+fPIEk
PKmpU54cOUyQOTO5L5v4neR8umlWQQ4UvMx+TpuPJBofDa15birVuZ+X9Sw0ozu5jM9K4jymtcai
blWPWhpAHZtuR82I786aB78fHHtXQ7JJexCD5cy0cWtei5ah1K/d/ov15kzcMWXUVSdFTX7qOgP2
Lh66f1z8vCn913N2sdKsaJtb7NXlqZ2L63oZ6IjgYAd+qXzX4+lrb65xseZMVJDo8pmKkx3P71LG
H9b0/KV786s1/bdHc7X7WrTKWDJB60IQzU5ZBMf879fW/7DQX1K1U4SDbbLOxUlSs9wn86o9NKLO
rnVG8L2mSOM97FlwpYw/Mw8fK/NNBRTlfpWi8/upKTYTfL7AwZ/wkaT1eHREpW7ilNThwEmQXgjt
0dRnfRMN0+fMoH8bTPVkIXbi1FIyRPn3r/GHt9e4CEfiYo0GWY3cfLCtkJG3nCi+ttpfzpVgzqpE
0cXAmIBB0O32DK30Hwvynz71xZpDYyAn12LIT7lTfbqN+6pZ/1ha/3TliwVHnQAWqrLOTnFnorbs
LQa/lf6LN/tiwTFpEKV7dEpPpZzKUItbLVgkQ1T/+FOeX/n/eFsvoZUCBlyzajOXt/GrjIyPTiTH
7iq5p+RemvSQZCPOy3dx3tpBkdvatjRcTvb7c9kk11bG3ZkCTybyB8/IsDbmeTyY5sJoSvxae+A9
9dfk8QxlcZoXGhuIkVFE6w8R+Jie7CS/acBFwU9NRr9//VoNofU/vt4fvt3FWjSpip5BgC9O86p+
IMXyexUJ3ZeuLS6WIKrRWoZeIT91Y02tfN7Uqf61v/lZh/z79phC/bHg9+SnqI2Ptd7fNvJr66a4
iHhEPIEmWpF12DEpHzCPYTwXT1+7IRfLQsECkyymVZ5Max8Zp/aL+/kvzPtvK3JNv7k2WXN+EmMB
L4e2sn0jO3vztU99sSzk6G5KDpxcvW6v40i+kpd7+dqlL9aFqob7UXZGeVLXHMS4zJutUuRV8LWr
XywMiVk71jzq+Wl1uzqAnXxjRDhxv3bxiwjhPAmuWK3MTksRv2hWAk90ll88FYqLtzJaJ0dM61yd
lgaKedwBu7Drr/059Yu3MmegCKhZm580fH/hODlEXG6k7750Wy57SdFI0iempeXJaI2XMqs+qoaj
/t+vrV3AvP+34cjQL17OKG7yXKJFOam6smUhPvLam9Yza63ZOpjhOpAK+37GyTUF8zqEyfBikYvV
F51JtDVYDI7YpXIXj2sowJt1ZelN/Q+RP3KFgsSwKMwjsE/PwqgkLLkj9+sZ5bIX2hGBNFNUPKT1
S83pEwKeJ3LVGwbGu9YTC3gD46uW+xHvI0t1b09eo2ZbfrLyWCiTumf/AGy+ryxkw7Xtd8M1/1LP
DQIEgaV0+XCiH6rzpAHCM4xbDrtHNgOxOj86bG8WE3UDedXEwwGM/ys5bwv4oz0tMUAdPrb28MBw
n4eQrEib+6zc53wfJfkEbcrf9zsDY79+D5fUyAUrES1q2TX/GfYBPFJ7U4OoUpLChQt1vo0AG9RO
bAeoxvz6pu/9crzhu2XRpxwbxp+P7GYjiMmogM2XqgF4YQghkO3UjRvF/OPmvMcttuaVY3Fba/IK
pswLTfU+u5xuYr2GcsOxRqOFHkvHC58hJr8SF+VO1167Xmecy3xLjfIqqoawBGcDOC9cY9gZw7Vu
HW0KSAnCbYsMquwL/ARaOK86XW9yd76F2qwirEVVtJGdFfDJh+Etq0wmhJarSkW0kdA+CMmm2Z+/
oy5fndy6JgmAXU8N2i8mFX4dkn5bmfHC5RMzwtmpR0LiYUn5FvfWP16H80P/H4HJrxD6t2vHST9C
vOAYYQ/Tow2BhwqUHELBzL2Xdsngp7iM//G7/hDA/bI3/Pa7nLqzupGekFOexMfRrJ/g9F39/a3+
06Uv9oA2bxtwQj10HARTjPIjKTeYMPziB7/YAxqogFZ8PupSsXktpxlUUfmPHOzFqPf/rUYXWwCK
R8U0J5GeMKvT4Zb4EP0OvGCJRPeJvZaIp8/vJh69MdnBBbnRhue/37M//ekv9odixiAxZ1F2ckTx
k5qXcorcvgFf4+Q/BVOTN45c/tXf9aevednP3C2RYTWrlZ4cw22vJtc076o+wtEbpaQ/pDJfVwwL
+3HWSt+IpAu+AGjpHu+d41e8+PsULPg/tpc/fPHLVmcbtWHRFWV1QvrcXDMPUdwMvVO8MhqEIdZY
4lBmRf+1Z+eX9+f3hx5ArrUuWXUy5+m9xQdXLvH73/+A5zj1P97dX529v126GMRaYijMTlqcm6zP
dgzIcnT9bBDpXs07d6e4BWwSTf+X1uYPr5l2kdwCoLFEzpwXJ73KRp8GF6qNsED//nX+dPHzz3/7
Osy9gr6hWHrKp/qtqpr3UtW/fe3SF8uDSJi0dqDRndp8ecYz+o185z8epj996ou1YZFKPmSGnp0G
W32O+uyl7UD/fO1jX6wNdYYWSK214gSO4yUCz1u0wz8COP381f/r4bl4+7XIqRFNGemps/XyMEMC
91SzNB77ZbGxXZ1BzkrlUF0GVqeHxbTcYWmBg8s0bhYkMtW2dZ0wFpwpsBHhr4XTXKdhGrttQFIB
wGcZG54xxtYm50sEk45KJ0iiNvrHF/h1dP6PL3DZT9uBj5+0xk1OcoazZ+Yb2MAe7h+/yiFfV3fE
MwsNFfyP2gP7GqknEGpN1gvCqTAzT+eIamWQiF29X096/tiUh2xmHj7Lt/yMQ/VglWFulyHRWtIZ
4Tl0GB2sQERbqfhW5veyP2PnqMn3Bl7XH6p8HeU/9oU/PFaXHb1WaauNmfHtCHzTZYur+++PlG7/
6lr6rxt3Ef92gA4nsqPZqUAs9rCkjdyQPF1BuEzODnaAFTrwn0LmddUQJWq8rRRdoZscfMGWSd/J
p906IsKB0emaQ6T7tFmUz7mekK9QeiP2qh58Wgor7Qb5NUnv2sLeaaNdExKZF4W18WauzfyI7Uhj
NsMcdtWIcROI56BthgatwDRUvd/FpX5Qu4ZIhNH8cZPQc8hfyFCenNq9x+AcmLN2mwyg38QMeb5A
4OQN61L4dtF0np00yPHAUdSwn0F4oeARRyVxoSUsS70Bai6ejLNJFNFvHooCTrYip+wdSaj1OdZj
85k0WX+7ijr30hxersvM5oYWbhOAmiZfoi6NQ94Q22tnuyK57Og+qnn1GNHEv7Ea+KICwUJQC3Hn
aOZHlogljDRokaZVdLtsSOYDfXZAkyo9OzJMFG/ztn1PnQ4f7TQa145RfhpCj58ROb65dVOANDPM
K0Pvo+0E5Xljqg1+hTKj8aMS03iLN3XYTsMsd4slraCgQYXB1NQ+GH0vwJ3bRKrTqsDYSp8LYBE3
mdJkDJtH7TNnIrsiPd1Y70arGbfZ0N2xXUO2T4zd0hpxyLUrT1OHZZMvUuM/oCo9AWjwswYyBtra
+DaCKnoLDE1wCB/gMKXZt2luynDJWUaW0l13I0zPoFM0WKNq3wPWtnlPG+MnjUPG1tHj6pbL0unR
KU+yoKE6R3FnABiT3KoxhcW8ppFKNdlSPrLB1QOBhCqI+3TYCa1VvHgVcpOWgDJhkYw7ENDaPjM0
/jpzV8eePiwxWMjC3lqinN/UyUSq3BruPgNytEV9rJ4tE+gsUCaHameZJ8WR1UdSxULzexqCNgif
skNknVlJqk5UZi/LY1EB0fdUJSG/L9zFwMNsORB7WFtpH4O2jKWEDqR+OIvfcJ1anuuKqfBN5O1H
lz30rhuM+BPSRx0CBxUfRmxATRLIkz7yUcIxVcwu1KQKMD7SnWCBoXVTO7NAraGKl9LsRe73SjS8
Z4Ww99XUxGG/FIufJaoJFVGO/U/IQjyh4BgP8O+L9xQ8o28snC7lmC/UipV8K9sFFKgVZz4G9SIk
g2t5jtm4KJkkvMO16Jt9hw7+PTI789BMNuyoumhm3ojBOKBf2I8dAFfwmQudbHCuEGu3wnf1ZN91
gNTL2Zp2gOVXRmVc924pkupQoX9+w1IhrjXwtKWnLQBDJC8moWcR7xc4J3dJ37hhzG6yVfGctWE2
2OWzBlf5aAIt29bpiPzPKhbbc+1CfGJuKC0/E6rc0GDSX3WSdA2J01S7SRI3j3ZgtNHbN+qcX60C
ZRtZ0kzbO1Kvbh18DW6ouzq9owBMn6fKzLYlEzVPQz8aPdNb7ZkODMA2hE+BDrpuUyZoVug1+zWB
mOq1Xbk+LC4vztxO64/eXJlYcYpmsYLBnFV8vlnNEILjlCBDLEdh+8Ec1N8JYG/yDLsfvmeKHZ0v
ZMpn6eYktZhO/9l0CotHJrWZbjNdyDtYpFY46nq5hgUe7kAa7aRQnQA3jXQFHkqyMjoYyeam1ctx
uw61CM1GMl1l2H0ZrLFeIZHQV2oWfJsqgc3c9aJBjeAw7bMk4liu/XDV9poSlnVHEhMtLq4KKDeB
ZcMjdKtJ3qkkCIM5s9SwH+hqy8fJRRUuInLYHV0ZuV1/ZsOwvgO3RKqxrJFXTikOidaPapF6a3Vs
Jr2ucaLRVFadbWHelCs2DGKpB3g5p2CxXLhAqTkZoBJRAwQ6tbQPZ2yZZIK1cxKxBrCDpcIImC1g
lq6BWC3MHklwDEMd+GgXSlMaoYK8Miy0ZEVXHRO/9pPuN8lQeE4K1D8wsn6wbrS+1v0z5e4bokz5
Msl1Osa04u5aW85AjSInfxhbN7pLhnQka9KBHTchNgcSnwoC77N9FTWROntlRs0GK45JX1kxeFpq
ae9iMYePpbRJXlRaezM4bUSoHpcHY56rPbY6MghaZfttzXvUm21zlh5bt9aS9rOXWzXhzUJdvoLN
e8Dsi0dcH40QM2z1pLRdtUsMM71pFq38mSUgCdR5vnX6iLgl7cUt30pAwZ+nzyhalruRJmcfqdL4
UWaGs1mXUXkxEIjuJ9mIN1lqBU+XjBHagdthrtzy4kz9pqVns4h9m2Sl4WfYPPAs4Og0lrFl/lVO
m7SIHuCOCr80CmDOfbUGI9jAwHKchidvloGU5vtq4I/A4S58R5+LTVFRw3ASZQ0Y4CyvaZMbbvGs
9F4PnSEcR2Hzjq7EXFpZhoWA8CcYnfCaJDHDThDbtbkCeaigRTOB7edL2/YVolYsJ/w8Fu8NUF0F
eYnGaLo/sWXcEc98VytL9TKztvjvXOWayfluX9IdG2CAdAhaZ3pd9I3bFvsl6dJtCenYc+Ih3nRo
arYOaMo3aDTV1gHgdNMp0QhwulHvJ6uA7zpIaFGw5OnqVXOxTSdZ8fu7nCe0UgHyN/DuN0DNEJ3n
SLJ2MKV0kJ5yVPfRqlY0ci7dRkprQiLmWvD3nLdulN9rqcTbZdGjsKhztjFi91CUqRIUAgp21czl
IUfDdmb/zVGo6/OAc10mTMjVmGZq3XQ3YxV/ji7m8hituwGquhpTPy2VomRyMu0ecYo2LFalESSa
G/mo+HIg7fWyZTEih2cgFumqnj//eTYzBWp+AJBqwxafmBoFzOjux6IVR3rX7o0UwqiRmq2HECDy
BAPMdDq0n+fI9oZBXenZEPFVL7GH2PQcg5NErcdD0Cdd5ilqLv3UbMytAgty32CG8O2ad7qUWXXG
0duHsoYFG1WWclUo7muyZtYeGJhyLJvpKVZH3Vfp9t2PrSbe0KLEAYaTn90y2rt8qJ9t6JeeQSBH
6jSnP6RbTeXJQJr2TgZU9bvGrDYV4dxLiWdiY3agKZNlk5iOfOv5gH5vaGDsFVPbOXUbPVly6mBR
xRk29fjJrZYHFpMpGPAaP7Wrmnx30jzfL+a87hEKtxvhsGrzxtY4hR1Y/wYypK0oencL8w8FxQij
2VNmoR+raaw3wKXjcBYjk8JuN/iu0B7WVRIouszGNr2Nfqq046sms2B5upU4QFVbKm/oKscjfJg/
3bLQbX8CKXe+ZUADIEjPEcNqTJI3RgGDjciLMxSiOl9OcDtb3MNHq52JfmGZyNPqzM5j3XVSerEO
pjjRVW1jQR25GtcG0YKhP2bj+IwKK8LJYTLbusZqsCh6eZ/lNZEG/SJhNgn3tos6+aka+XSI3fSn
5TZqKJpUf1qtWgGMHQHWBZyp7RJrbejsz+zrotZoaY5UMu+1TJZj1HKk8PGbtuc9u/VqOS4ea2XE
jVGqQAVapYQspdVbXg3r6APPygPVSIGqpvnZUuE6G5n2N0sb21frUqffDKvOtgw5YyopyyIAMrbs
Zqf8SQ6f843sk6ucdfdKMmECZcVSA7RGn4UJc502jBlXcZHcLELnzdeI+Bp97Og61ZYN7O7VbwHm
MACRA7fSrGIHZZJl0UgMqraTLMh+rd+TaF0WH748tDsFGHmYmwPLKGiobuN2qnFW883pSsF78Mqk
eS3VyDlmlUZ0SBDDaG7+vW7HddMsdRvqeQzyiBINnVyjsTJZXoFqrDtXv5rONp/MKZswPs/21vYy
h0qafxrqZN0J0S2hJEG7mXEH4a/plfLRbYySEYiSzDqf+4dsyhFyb6x4mZ7Zm7lrYBmvRrlvC9sl
3pXVBoAnbe7D1LyhHRTfmtR0fGGvUEjJjntdlM47ZuuQeo2T3JZN1B+nVIt32bhW1xI4364bxtzX
YA17Iz3xfmZJTC6jMJ46yFFYhbrR72kFgIbMIwWSiza+hOVNHdqCwwAa9bpmu8mUpWOVquObXALL
QU/q+FQd7L0lmurZwXdG3GCpR+TELKd9avlLSkRsnWk6c1V0N1oSD5xgqZ21Rj+ExlyjEuwMsH+2
zB+yhU9A5tzeM0KTwCp2FPelH846vHms3sp+MGCz1bHz3A72kCENR8PtmOpw3UXTelsQfOCjso2f
K3mFFar0GUcv5qh/HBdV9x11tn7EUa7tat3u/BwyEp1kdkJrQgJOz7ReURU6/qjCnzBc5acBQGkD
EEZs9DkyWFNdWwYtU9OPbsyulxRxeRUb0rpaalULmtrNrtCOVTu+3rqZEJlQJBqsgwo2ehM1lf5R
z9lLVzHy1XFi4HiTabfT2sMLNI1q2Jlp/5MWg3czN8caHVaRhO3q/phw+ISlluAu0TW5Q5NRhiDq
uVEIqW44Ca+0wTNSmXetuVlyVihH9sstUMcYwcxc+xM0o3uOUu49MLbUTzIcvlKZ0gAuo+Uz9WAF
FcIGqlCrjlvMZgLDcOrr6nwmMXXpht1cqXtFdaxQKGkHsehMANMW86FwONKzCnHIW5QRdzBP333T
10kYMeBAx89o8yZY4qESLaBKjpyqL7qaiTUU4r5DU95m0DRjM0Y8Vror2ucMmCGRicMJKUl/xvEy
wJlvcg+vuBYwpVRswClVYNvluK1HSwunjMngCreLF49zczPqXdqzJDc/4Wamr0WexldslPZT3Q75
XjH183G9NTwNrMB2jfFRo4Dn9LjKep/oznJTuwVK6mI1tsI1l5uIq25ndQT1mNttoDm0QUYrrOVG
LrXHqNF0R42Wm18nyq4f9fXH0goLfQ0ltrLBpJkulH/GqvxeFqlyB/hfCZuutp6ctYx2DeH3VUv2
13NWDhNzGS2eM69EHcJJN0bGjBTDsuZjicLiei2M6G7ssEePJvMPJeEJUX6RpNeYx+D/w9bfGPQ3
7WMA6owDmuMTM82cKjhp7Edj7EKrnV4nw2Ksrof5qna2Q6HS7neItxZceam8iigpeOli2zfWRIVV
tpVz3auyOg6zOTFw4y6SIDMed4tGy0FVGj3PRVVttY6UlRWP6atecpsq27RPZD8M2AbyW5QazPY1
VvnWWGAoq66870bjFuMZUpklKQIHwdNNzzieZ9eTfrKS9lQ7OCzA8s7GQa0TiYU9PvtLZltJNlj4
nq0aFcpqp6+OrH1dzYZAHdZPTmCvRRK95WgPfmJsx/Yg7SC1Z0D8s9QBUbaY/wpr/qZGtbl3GAMP
83ZBUKGXjj+wzz1SjY6DgUTOpk8BhtfJPDIUNKbHxVQYQ1J4lWNrwLCESxaBB7YGnQYJdr9PxDk6
qTI8YNrAOVaKPj2Q6LrL6cIjV7JWYZrjsKj1AVY1ahckTwkoi0IW5mOnd/qhrlitjGraoTmQ99o6
K5si/WhUzqMOLZXb3FhOHI/sHQfv0bfPeCJZ1C9ZEt8a5ciT3PUTpzNrfhl61f6R9+TAeOca5z6n
8nylZ4p+nxgp85VCls9dFxunaOiQPIl29samy0IkrnS555p1IHGi3aQmB+RatSN6j1z0ReuNSIyr
yKCO70RFHeSzHm9y7PNXUZKnwQSm5akk3XANDi76kcmMPJICuGocFnC2SX+d19kT9ywNCqP5gYCu
JZ3kynAqLQrS9fC8DM4DAdkJlgDHZk1/T93iESBttqeZ14ZHOyG/i0xkGGvEVjNPZCEWccNZZUC9
0F6XrC/RBGd1ndZijwCq1jz4xNm1TJX+iCQB1Lao5tNQOMs3exbnIKPTIJCmix/NXdDW5gaxyNGV
meHllWIfMjRG/H/MxVvlYm0In/AVJSnJblcmz5qLzC5zjkOhi3AYrFfLNJ8Mw5yfBY/rLtXq7miV
ifVIqj/dKFUybK0hxWdZRg5/TtimUm7r3il/SFznqdfZEzxUodaHxCqszVQNKnA67BwcBsA9LtaM
yaai/cQzS1qyMRzcKULxsGw6oajSbqsASDkoooc4wHk+QGMZb0hgNYGauMau7Bq4JB0uBMPBA2W3
ZRIWxEGBhZQhqAb8IFo7ly9t4loHqVPvlYmJnabKbla9Xzzbzjg0qPFBbfqg7vqEfVSbNhXTeEcs
Dsrdih/lSWTcdf7SLna9qg2lC/mYkPXWdjROiqbJ6+WU8MAqTpBEA9/NoSazXRu9T4R/y7plBS2b
53W7Glcyqo+2lmrHJm5prqhGRIVaqdxGYnkflzzxy4YgxbRVpCtzWaDDyfHfNut365yFotvvwe6k
6zdDZnu204mAulIKbqP7rnXtq5Kc2xLV9GacafWj3AG+s9Pu5qK80kUEnyAWz2tpg21pXK/V7WM7
MSyk9/LYdeCROx4Tr+/1Y18b2J/csQ/zUfsu2NraufE572UEjKPC2UB+G8mmCGJQbY7uDBPBrVzL
ZaciN3iBKa/QEVEltw0Hiv201PoVUDnTHxAG+5brMonWJAd71XFnUdPVtW0rzK1G1tPW2qcEVdwJ
4V7N0qI6h9YdkK9AJ09n5HFUGUa2ZUcNcguVpGq5+zRBIJ8kOqttztOsmlN/R4Np9l2Tg2c06hNP
BFugkqZ+ZA62p+nqbhqgZMGsIdbbWSOAYDV+70V0aIv6pi2tzCuV+Spd7/rVCmx13qYJqNDRnuj2
MJU4cEwLcKOh71p9LX1bcT04yOe475X24AeRVm6A/vKgLuX9uEYHx1HyHQhXaOyEmXdFvoatcK8G
NrhhcDYLvcFxtY7hyjPvJWV3i3Xh2CmVfrBL+UTx9ARb50qL5ru+569fGRHTArlp+GWxTrtxnE4x
rVBenaUyWMy0OuWIqjbTvI4PTmyREU/X17jSm02qvHdN9r4K8voGtAN0ExRGWmS8zGza6caxO9x5
5Xqol3HcJUmExS3jUUkI01qY50XzLGX2WFDz6gb7qUBh2p49L7NSvdl5+xn3BZ3UbBZRVWjnqcxj
ykav2Kl2jUbgnhKLv5brnd6p5V7XuzIYdIppa4u1HA3J86zIn9kodsKi+7VxZw5A3T3pgnybWZMT
OGuVoLYdj5zpjsWE9rxaNUyu7JwYjhPf7t38OsHbe2MnfHxtWkMjU69aOplZevB+mVXiPqxIOOkj
4p5p1B/mCG7HOhhoQlszBG30YEo0ujKNwEa5ZeB2ZJKmpNmlOR7YQQdHXeVVcbbgDS843pbQSCLo
Bn1yzFt1Z6vrK1NVaohMewqJ8eRujjE7jTDw4V7P101D8642f3TGsCOQVDydg/xaZN+tzh0PK04R
8mDdzpmrbdWkb1mLgLKrrvAg8fQOSfMYaQK6+A/T1F9qFWW0GgfdjP4kDTDzUEJw8/Qqywa6gknN
c66Z1GnFldSnL5WFs2ZiuXC1fNOJ9HWKBvvKmJ3x4KAo/NTjVlyXen1PLhfXWSceczLsXjeth37o
BjpUGYNWtEnxdXt6S7H6eK0YrnOcj4U5nIylPvR1/Ebus/ZS992tahJgeLNom0dgpJVHteVI3aWa
tk86He2UuM4jXJFjynDLKPVbHe+kH3dad16bsn0rmdVw15cS1D7U1Ga70NhSwbXyJbU03zYaBIqV
bhzWNd7E8QNQkytNOWkT59rZ+cZyfx2Jz6kvUIetGtGeXIfr2S7IvhbzZ2y4cptgwcAvp/zMhbLT
dKvdM6Oy58hT7en0yii1yOJjiupCOYza4phbxmMyEtlrbHcBfWEFFe3CzAnkBUZJWTw1iruwr8Bw
Z8m0Z5deNrv71uvTj16hNEWVU9wl+vgUnV9Vyy1qigg2xzetMQhWFFR0VKtJ0I5R+pkzwK608mbp
OKLjMm3oyh7zR/L7n0qhNDuFqVL8PnpQ5M2dOnP81U1MOSljmomKmUOM1hupcStAhvGzL9x7i/ZB
Ddos/q1i8ElqtqGI6nLbRh/pOHPikXWgzF1P+jF/wTzg+EZRXlfukf5xFYMLsseed1YZ+9izF/Ne
ocQ1Fs2nJP5TdRhndqS1RLIVPXILmqVaNTYKLesoihpvNK2rQqroejhcrVNSMKJTXo3conGRvq0C
tZXqFXaxBm2zOu6yQn04b2d6O19JtatuZ2u+Z1QmTMSwtQ35YrsphhZ7cH9A+tyqFhtexEGImvj3
uNTsYJqWzyzvPbU0SUg7NdajnoG1BRSaUpycLr5XW47cjahsipLzVWZFmxH1YrhEqGEaJQLnUyXX
ZqpnW1cfnqe+s/3Fqq6pcRYsQ5RJMLXjMiCgJjvzURc0w0n21pWqhYw7h1x09kaqi9yYhYMWwQI/
l0hIFOFZ9ViFFkIp1p7yQZnzRxjZ3J/+RiDjTqPm28Dz6fft8Oj0mRkmlVyZNl2/tZr7UaT5N93t
P6gxrqHi6JjHq7kK2GAsX8nqB7nqx0z9oRmdTZrUzHYGXdVHOeWFt8aD6Su4hZ9mgvVQ9MlBg44X
VA5FjUwR7f3SmmbQDPWuTAeOTkk6UnomLx5llI0UrS1+pHNn+k2hvjSjMgQKvHy/XcrSN1ea01rB
BmXrVXMvEw5O8RDZnCWX7oVT4D0Ww3ULop4WT3vOWZUWY+dESuen9tj4qqHlO0uOz2at9DdqlEbh
6qCgVsxq2OCgmB8Ko82f0R+QGDaS/gE7Mo96Ek/XVP6sUJkd68GWuHubWr61ibEQfzhn3V9Sr6cZ
pc81RxvjoVRS9ZGdQNzb2I8hN813EcUCiD+ds9F1tLD8YexXdR3brV32FfeatTxSJ3HfNtUU/gpV
3TaPRcCkjzw2bIFHPB10E/ZL/SiW2ghNM7uvHQk6BSCtx6mkClZNuneTtTpXeluxkkCi8lIjfWeU
tdqWBMm+tU6gDDTKWHQg6FsqC8ikWzPerW35uLQpai9NjHdFZyKpnf+HuzNZjhvZ0vSrtNUeaRgc
06IWFYEYSAYpjqLEDYyD5IBjnoen7y+UdfNKuDcrLWHWZt1tlquUBAYRftz9/Ocf8mTjd/j1RQXg
t0zxW9Ca656rwZVTuvFWQ7dwLLQwCRKjC1EhleNxJtFwNli9E/FTO6e25Bd2bCI4uuZlmPHe3BQt
IxUf6W5g24W50x1ZXRlJKS600TR3cUfsLEYMV2lmNttcmf5NKn0TJDDsEJ0gnXuMDJGfTHOO8SfB
ldJNpjuzc2EBJDqCO8tQuDTaioMyxDMvVdYniAnjXVRpZ/aN/t1q+b6S3LYehZWnga2RiY4RzRyM
mfZcjcwGCOyr6SYY0g9++HD26QdaYeMkFYxBcUUJknMOvqA94ZoBsDSicWYBqXMghJ0eO7OrjkYP
ZgC66BCJ6Xnz1RjxEvvJJiUoHFjJ0GSkGQiOeCJpRfyYJ810WdhaGaSDPdwO7hlyEIO7bcI05yKl
xZ+HDmfMeWr8O3MYHkEX9E3NGF2wn4fEq/axfzPOnjyZbZvtwzGFTzAM9aGPq/mOXEsTt3Abn6zS
isPrETP8C2eMrdeKvO9gDn3zFCsTcn5LrBpI/PlQsKPo0Ma0IgkztgNTX4vvrCQeLxZhDAwbeptq
cLKPsBFYA5EywgURHokJQ3zWw7ehCpMLB+//i7Zq5ovB7MQJO+nZxhhQZe/EN8lP/OWSfNNKnz87
fYt7U9oW15PT6Pdu0aYvIjGtS2IN6U6jsHwW3mC9MSRz4MCE2V4xydtC7+KsADEVQTxP0TXIp9yO
Upo3P3KIbEvPQJAdwNQYBezJJPrjwBQs2pWxi3wuaZqLukuB86beOzCFtp7rTDdue76UC1IL26ua
281jwk3+3q9U/SF7c3JRzsdWQOZwex62wcc3oLjELdQZY6i0YNa66HYENPuOx3t2MGbg1u0YFkO/
7cME4DsNfZKuVZJiF1NpIPltF9LPsc1Ar1Z71UFL2Bhd4V7OfaJuxtKdP6w5b6mRGjfPvuxea72i
vyhy/5hMOjtjEhcHKUPxjVXfnchyzfbwFz3ySttm61kseKZM5GiDR9v2V7J8ouu69vJ90s+0+EaB
3e6GCa1AplW0Y3SYXKJWNkPkNMFEXO9psMbots2lcXLJWQmy2CWmWLR7RSR1xl219Q4VvyfcnHMK
japG77UTTnY0GoDruOvOdgPZbGgA1Kb54jhjyXUvL6ZvYQo3lGkhw1JC+V57AnovdN1yH90qJXGK
PJMhMM1mZF7DxstAGowPNMAhDFAJHxiw8KrvipVrqLy5US5fJrQ44b3azFrvGIrmr2bsDN8Lv/c2
SoUAbKZn37a1y0ZfjfL76IjkPm4zN3A7i7FfGA6XfkTppXXBJMewFMmqXHMlx/0pFQ0KnGm4Sh2r
vkgdAXViTJzqeS44fPz0LZKubM7ITXrUzAqb+qrGntUX4TFxk90Ay30XjlMBqqShGygGD6W7F90w
F/uclJycfiJYJXr4kPqqfJrrSSLTANUodlmTOe9CDkBLGk+Xw5hekmUQ4ync1nvTSIxTbrfEIw+M
g9wUGk8I2v2qa768Kd2eMVMS11vGvu6njiSkXVPVX7W2ruqNokNhT4xm+5vI0h55GziLUv05Kih2
7waDO5ocZJsQUhMTSQItb981ZvTQNCUUgViDLODzt2nW2OrPxO19M2bz3ur5OFoni4sSvWoQebZJ
tnpFq+4W1lXuhdGrShhC6lH6LItc2+TsBNoWUzA7Diojr15c6RTPA+9k59ojpwP6YozVoABNPbSa
TazlyaGKmtchqSWj0Pol9tzxgHa6uU2qodlyBTePJs6VN6lwrM9u0jZHEU8ZUzgLaGosuek39kR/
Q8q8XoTtzu1TmB5EM2+zuYStJiPm4QaXWXJWX0x7IvhQHwhOCj2P1tlzd66arCBXRgIbn3nx7A/j
3vc05sWD3143c+IwMGE2JEMsmI3BajcVg5uPMoRfN6SVv+0g/mziFE3L7HvRwQpHgC6dFFcS7vts
Qya2PJiWYFHGuR04jf/Zjj0qgfM5/RpZNdG+o/futHp9MgfJptDkOieLmT6x5/e7yDkHMD7qmEA9
iKkEKqgL6yLsiLgSkZtcTWBkp9xkat7mvbYF6PmeZU6GEVWbnQh1rrjeKjw5h6F9GOBnMle3h8/2
GCoGnDrzDSzCESSTsQSeVjTXpNtOgRGadIIhpe+k2PCZOFN9skX9leXvXszlNAZ0bNlxzBr9a+KF
PTniA+NkF+5S00r9SdUaTM6kvOc6Vm6nwcx4f5H2abCbMTCJrwlgqBk0fmnCmBEybBy28QZDS/pq
2fDrKyidtZhfOjnMEIIci7Ko850bFcWu9Wr6tbL0byD9q33rcpvWmG5vQyf9iLzSO/Q+oFUU6dnR
0ntYEU7XXDkcQwWTtsG86otBncpRmPexOYmLsRjDg6WFX8KwNQ9jlGinMerM15B4OuwU2umUuL19
ESHTPghyvS4S0gIPZdHL+2QEF9j0g63dxFU/bEVv9e9tpkghi3Lx4JMgjd9wP8OvieLy4IYzY/y6
f/esDhIx3f6tTNVUMln2jJMtXbUlltNEmmWISwHZpwyyhhwVAsNGvsKOPiL1/fekM/KrtBHOLT6d
EPMT7UsnJ8K6KsaSpjCzXRUCOGlu317qiPcOoH7Tzay0LpBZnm/buZ2/WDJygyhzLeJXp+Yhq/36
sRoyYp1rS1xgyWkGA2fD13jI9zDeNn1d9EAn5JLEsCw0vbsHSAcGbyyx6bS6+hSORrKLTceUGwba
PLsoCLXNIrZDw/zEAOhDMq/biZ7k5DKqYAJnFwzCg8Gboo2Ym/yynDFAiga9f+zTqdpp/RQ/xjOk
MVea3bsHRgXoNteX1VSSXXwO3gTUYALBHaLY2AR38k+bS5sz94iz83sEi5L32fYHJ4zT1xlfvKdB
JO2ejSE81V0fXeXQPzGcsPydMyN7mIykfTXgVbxoovEcKqcJA4IvP3f8VgferrgPZVE/kB9UkWtb
d/GOUOwqCMeG6COt2k15Fl4ZPVZjZmtODwglJzzkhBW4U5rf1UYJFYpEbjiklac+Sd+zj9ihcfeu
je4S4gL55HZVBGqc2qA3K/+6YSj1TKtMhxkJK3vXSDd1tmFJH1QqF2i7M9uTMvrpEx30k2tl0wEz
VRv7YNlVJ2kMTyVBRluzmqttb3mvfWybVzV+2LBgAJYZPCaMImFFoja8x0PnxVbFuxdKBRQQg69i
1gBs4ZTDd92cGf0kWTexqeZtQK+as+HTY+DWp7+ZbmgdssJWF4Iwa6RtjAzDjSmlVW1jYnhrbOD5
3ynBf8fJlsnRsxz3RovyF22Y4IDOeNQdHT8uTlk8wYvyUDq6ZaOYLJc581f7zkqc+NYIyVav3bi+
m5p5fIxdTOpKpnVI7piYR1kyHBKlvaSjp7YwseyjXTI6Sc7ekQdcE+VV6tlRwFDUCizJ5oDpaF/d
wF9+mjS7ONSiTC9yfDO3fT4j5J7trzbUlas4660vtgcdRUU92aRj+NlJx7cY874gyTKxgxCBGLBg
SdWhFd4XiXfU7ZthhnDhxOWL5mTxTeXV+b1dOxyUXh1AXjHmWEM3GM141MN6l8wuNk6qfZrTMgbJ
t96I4G22nO7flefsW/sgqzvdatobsy2aGwd14tw5che6sBM9GfnXejq9NYaRB0bZA/Y2yuPs6nJO
W3C7NHNpcfLM8t79Cie2TevCpopm4ewmS2/2Y1zhywdOsSP8Wts0Pmw8lFZf+qZIt9z+Md3RQ1cL
IP06Dw5b4CezSaLbCgbEVxUX83dzKvJHU4eI4badcQ+xI2Ej6nLwds3daLJXz7bWkDAP72/meqxN
AaR7WJqaeQw7rbzUfDrAXW6b6V2bjnCJwGwrxn6hW735JvpY6DrlroSEdTQYwcLTjjHLLoSEHpwa
W3iwHB9DIQ4T2lRGXFp5GwHNXYy+GR+nImQ5R0ZzwhecKyWBBGEzkAGdDubIqCtk7C7l8NBBvDtA
9uLEGtJw58NKfKz0Ig241U/HMlRya4C1n6KYxHdoEyA+PQ2Owzxl88OkNtSAJaSfkDU4Wm9eGwK0
uYYGjJjMmv9pGLmID1L5BzL6uo+KGSvt+AzRyezJZiYa9nPliAL+YQ0Wsu10XwW2U5kHVASk1kUe
+bHblN7imvRxAiAQXMawbRz7LnZbzko8Hlq6ie8NMP5NJ0jODKTTe9/d3IOi1sHbCZmIHsJsdm7I
ZQX6ieP8YcjI4UUvByrZqunNh5l6WWjICcsE+LC3keOEqldPPcQpAKl+uGrrEiJE6BfO3qwx2DII
B+IXgQGsTX5NCmJrAMUr6AYyde9dPYNSovXmRo2w+bip6IfSrL4APkYH0FMeKqGQz1H/gadI9ubr
Y3tDDx4+ZeBaB7+ai8tiTkbOs5impGSB1rEzHemIzK1hZfWlTxp90NEYfZ7jmfiGpm85hwzMNCNH
XjpF0lz29YAYwFXneDfT7g9eksmbPMz9174H1audJty52Vgfo4TbTNEXI+EVTDgu56E3j0g2ei6v
DvcZnxYtmuBQjomcybAXXvW1tsW8G9kLN46Kx5MbI1TkRuRER5vrA4EJTDctI4ZpFNntt9bUxngr
mqL4Alyd3Y8NtI8iJkC9wv5o51rMemdDxg9t3g2nsYNMiakompmMnsRqe58ZWOrcu0b0EOlVeNBz
xTwuI77ehuu/TTgMPasOjzBmi0M+hMZFW7owuIS01KaQjniwpFedJhhzrP062VbUEdiO7VPqTLQi
wnJ3mMQ7mwEL4WeKXN2EAvIpTXL2ufVxHNiYgzOB33hNtPM7a/hkVqF8kfz5Vnk9XbHi8CzKEBuP
Ke4ujcxTuwaL4F3pyzLAe1JuUxtUQ+LMhqMVey54/YMNtT3AP5M5ooyrt4bIDPoBNRwlxO2toU3d
VW/MqNfjIbnIfa/Zx7M/fnftkFrwOUEPHD8E1HOUM1wdSNPQmh5NSqNmuUOOw77cxESQ2XJ6bjyk
7+DD77PedbveglmpW3KKtvi2a0fhVC+RWTG2hGC0g7hDJAKklAGNCPkb4KRIPNxq/BjsudzIhPFn
5/ZRoIY4OlRU4I2uZtRGnd5+YWSc7ooERehMs3qhT55zmZaegkkQ5i9Jkn7tSW0+EvsTQ29G1BEW
01dNK2akMcKGG95o2xI+732CggEJfUopT7ZrJ7BHCKtxZEc5iMr7XWv6t2LUHouM/5Z5aL9kqB2+
FTev2bdm+Zf+LwxNO7uQ/xHMFLy2r//rWw4ENp0//3/+x6H+lr9+oJr9/X9efPznf5z/wT8SCY3f
LJe4cFIhHdvgdoJE8/e8NBzHfyPbS5DQ7pqubhNJ+EdgGomEtkkYGoGkOsUmXGRyPyUSejzLJzfZ
Ekzsrb+TSPirSZVtE+NmsVvyEQGbTe4iv8peJ5Koc0pcBZbSFL10Bdxt9M3RHrmL//RWbn/X9v2c
R//DOOOfkr/ffxYf17T5pYFy9MXPMoosMkZibZFoQnlPu/PAH2F24Df02An2I2YCky/C2moaZHmb
xlYa5HIqA28a+42wUQclbQWON0dXZpKjLUAmsp+k1h2GrNhn7MZBifB4A3sPxZ3HjAagVEBSK2FW
RsjVUr+Yr0GtrLv/+Vf7VQP94zcTjmNbpgkw5JlLpzLUSIxHQ378rBnpviU1b2uMTbEzbTIULU0I
gu592L0djJL/+Sf/qtD8x09GnXxeYqTlnv/8J9mywyi+9YmOC7i/yR3IAfMA/S+Ts364kiy+Ops4
TVL/TOHYmOb/+mOKwTfizvdjaECq5xaK+A/pADNl2LYMZ7Laqgk4huu0NQwZvrfcd76if+UEgKm6
NRKNAQpkfXdKuJFkGY4jdlpY3yErxneMYs/iPjHUXRDDmPU3oJLqagTmf1H16J47f6J5sZyzrqwq
aS9giI/PP17j39qz/n+PfjR1VNZ/vo3dF9lrHv+yjf34F7/vY6b/GzbwHmGcrG4bm8w/tjFT/43u
HIMbtinTda3zEvxH7KPHHwnHcPGTR7fGKv1jFxPWb45B1D1ALhmfzD2Mv7WL/XDL+ucCJTaAz+Ca
ju2YbKUQ2ReCcq9ACD+7UJfLUM7VFb5lzJzLUhjWEc6WM9/26F8mm1nNLLP7knWW3qSjUNxfazWE
QxtAbE2Mj4hsseyiBapXx9boDR8E8Kz88SVYU8AFHFvPtNY1HGe8xvZfxymFEuek0qg+ubMVGadJ
H2ft2KpsTNV5XCsxRktpVK6LDP4vM7EsLYqTnQgJLMs04tir8mwX2RcFdG5ziBrmx8V0xZQvv7MQ
CswXcZeIZ5I72dVG2mHJnjdkn9ywqRB/SXespk2Vs72+2S3DQIQXFne3U+gm9aAHkYWPzJM+WWlI
L6lP5SFCVEb3FuPxv6nCEGmLxwhLBL4e5V9FlIXczdO+H4/5eavbtAqm725yCJPczp3VJsE8VuTa
KW0+y35QNCY0UZ4m95mDLTWMCbdg+22aQTLS9v3rzBqzhzKJudfUVTOc9HRgpp/EfYTJUOXFL6j0
2vuJMAuMrJGbGVso0tYet1DH22WDVgsYvkkcBVbqGdOGy1bf0fISBZ/in1EMXxCeMLC1Yjr8XSoh
gmzsDm4flM5OfAM9nj4nkRdIQu2zAHwCJ8VGOncpslxEM5lLg9PisLJFTyk/oOomiDFC7T5LdTBi
oP/mNUzZ2fyCO6pPFZyiVszPIA9c5KotDF5ZXppZaELsUVF7RcBZZQWaWadPkZX0F2XppddjpbVn
jjKTLSNvuzdpzcxg4zHd9pmVvut2bshNleXZCOVI+Z9cEk1Im5vwgmRr7+wrXY3qJW1qVo2rxnAk
LWAu+XWG0fsu486E5a7JsdqYtZZGB1pnqMAWZMQHjkVoQ5CAygN3ikHByrJy3g3r9HpGIGTQEEeQ
KqIeHuGmtPVO21fyzPiwzWTAFKWR0w4UDLsF+G4AJzlwF3GQndVtCUJr78f2rCqF1VE8d201D3yz
CXp+okn6LdqKGHoeLvvGZiQn44Zm5fxRR6+b917U1495Fccfnhnb7TnXrn8eojiqgra0pseucYCr
ozpkwjhUFZfrKYYruGkg93z4NEBPNXf6KDDDkUC4EPQV/dMwld+ZmyOLJDZF3eWaD/YuuQrfMRxX
LgZDArqm1ziEm4RTn34d+p6LAn7MfAGmRiRG1irGO7nU4o8QDvJ0wpx4MDd+bDl3BpOLJ9+DAbHt
HRUeNDti5NQDrwY1XcrnGOsAOElTHN3rHrSbna5V6lMq3bAGCq3ztyzSGFoxHUFs1KTuyBt3e3Se
rrAe41QV9/Cw6fnRyZoXCSnzw9buRfOsEanbntyqm449aTsAddBtruMstYtt2lRqZCzZ1foO4Bz1
imBO9snTytDfqzZJ+o05DWV3aVZi5O7PoOWDTnj4Vlg15N8cEF/e2iU+dvSO+gR40bKbvc2hzYpu
bDN/kXwGJLJOZ80nbc5gsIyTBp4QWVny7slMjHtAyrPYnKHQUzv2mbs1zfw8EeyLGly5N5Inw9Gm
MGizLnsefas3tvWsvPc6n/Jbb0gZ6ac2ub2gPsLiLtdFYb6FFaLxw0NB8BsUQRyieoJo9MHT070W
mtjauiPEWXICii+OlG1z2Xp9m20rlCwnkm5Hb1/axjxvS2IvInTpoe7tW4er5gZPAhofT2E4vWEs
6T2h7MQ5S6ZThrWB0Wc359r1kdzRw4ejMgVCtFHdguZaSMyRmt6FqZbVW+gE1W3VVvKLA74WQTbx
fXnkh/aIqXRBxGcTWeYEK0rAH+7R6IP+mhZqHlGFKS4zg4WR2sAuF1SUtEAX7Kl07w4EUeIXVtoM
TWTV3DmzcWZFhYWD6DkiK3sLBRG5gAEj4bIUBZHYlPX8jru791SYXfttzjyyW12TFrnxZfLSqB5T
AKNwmG/ywvnszqDB4Yfjkjw0NAJdUJuirIPZNxg0WUk5PQxdggqdQQUUH25ySCoUcyFa3RpIeGP6
OQN5CwmCCpLIzz/zreF0Yssi/PB6ZcPeB1aX29pia926fErUJXl91cWI4/E8nnF4agdPRYeySfR7
OefIwb3MwtujVKK7mAaSHgPHnPp7y43GYUPmYjNvbJS6D6neyU8kCND2lmBgEayIpvbQHRfzJ9EM
vh7AlRs4YmFrfqRAdJexC7S3IdDEGLmdT223neasveN2ANGJE9b9UuWj9dVwWmlt7Zau5CymoZ3w
Zl88Ex1l3CPhgFhuNhCwNjCL3ONg5LBPSoU4P4Cpht9MpDlpxehXE/FWzy0msa6oAXkF0l9G3zjZ
56hGBL0Auq7TJNPSIscFwYKW8HG2teGZXVBIs/ncici8g2btaXvOMHr8yYqNJw6qIrkErjE55Wpc
AGFSWRralSTEiIO5j75pOH/LfSFR0geEcXf8RdN3v8xe32XgoEJj7uzP+AZmHqsmq8phClzmt9/R
pqOVjBhOwE2dO5B4kNfunWeE6U63dPOrFBHgHlJdC1Oe0qS+MAW7JJolqjDFi9wwwI87fuBGH4Us
eb6RneDKQHMw580V4m/SZqGtlu42mtg0N52Bi9Nsj+qmggeEJLaoUBu2qN1mSBJ5e2fkopgus8To
DyptoMJMZBkAOXkT+mkEvMDLnjLrEYJ8mHwxGKPGgWbY0Hi7qfM3oTu38TZrNTbwyfbdZ7voZmSe
iNKfisQ35gPS59ne5K02d/tmGGt4qVMTiZ0AJZ42Y8lP2iaRKqCTiClH3US7nG0diqYJuDrZj06M
IgkmM+9/O6rIR5NhIR1xyy4WJ0QmctzZrmN2O7vWGF4PDn3+home+dZpY25wowi91yaR8gXvFKO6
TGy3cTnd0xbmktdo9yniCMyLPADJjWoBxfZGgmyeYVDf3UWRVstLeFyae5GhsOtP9eydS2liClhy
JKiTMQkx4ofS25AkvXoCpJ96436YJuve8a3kZXAzYrhMgP+Djf+F2sNuw4EsLgtWawpexDVDz5sc
d2kv4lI7tJD9rrmfemJv4dnqnOa4R5FgoaqFN6jQ+r65YwSzjgMFE5OH2cfsAe7uaOjuScqmjz5z
PVbpgejjfDiZMBv9SzFrRXEP/tyg5O/0wbioBi9s9pEyjPDdjgmG3NtAmh5EuNyvTrYVTuLemkLL
3LaGPpt/KzuPjkIY5vmLoasXhmE7i846VKbmlAoaccYfX4saMQ7Zd9n7Tz3WvwFFjHNj8kvjIgzP
Ri9q02wJftwZWvipgWfknDdcDZOgFCOKRD9OxwfDxa8DuwVdobg2zPLklIViyGtxMdRrcqBCRlmP
/8c64PJb/tDW376116/l/wPo3Tn+7M/b3v+q5Rm3y39pfM//5L/xO5tGVRi6D1IH9KEzXfkDv3Ot
32zbI+2N/8lXZzu4m/1354uj4m80tULXDV13dQ8vhj9aX5hWv+m26zq+69pAQSyxv9P7ntfhPxfQ
79aNrmFbZ2u1nxYOXD1GU2GU7mTaPUNOegu7v7Bm/LMn0+r//OTUlnorOp7McGbDVAKtj/cXBmB/
9mje88+PhqvXimq0kt3ku7e6peEChlThp+/v35TUnz17AQGUHezgEKvnHVeq+brAI59kVjh+q56+
9BwOgUSaNMafxuihDMHOiuvduicvdoBC0dpNHiwI5GooNVDLQ7yf/Id1T1/4rZlhPQ+4kKU7LDLc
bSzUjIhN/A6f/a2cUdbg0hvWnSIYmJwAuy5LnCPz/ddBT7yV72UBF89eE4vK1VPI5DCd5XyKa3lc
91LOS+in2rGhg3qt3mI0xTy1eU3jdZVjLmqSrw1+kbAZyMrGvGnsvHu3VKyP23Ufe1GYIfwvbEq7
dNdN1kVbT4/cFVY+elGYbjVA6sVMbKe8bryCF2pch552s+5zLyoTbZzokCsmu8h8r0qJ/tleV/NL
Y9fQccLRVSZfJLYsDkDLBh+XNeb/rO6lU2vcN0kjCvibcQlPyewltBACaFe9E6Y4vyxB5kQ4YMct
w82O9haTqA8LNc6qZxuLmtfRu5cNjSFeWlP6PnNXvWjg1K+IFzi/FufXTy5SkYxF36Q7+8tcbhEb
rPvQi3KnbzDxuuGxeBLkyLoqtRWzsW4vMRYFj0uAU7k5K1CO6lBLuoEME4SVn3zxVYJttWUV15hW
nUnA6RjTX3tdtfJ1m7++bsiOUEjPxmien7JZefGWMdAaj9fzd7koe+xmkIY0c7qDg5lBziL8aXLb
duVHX9Q9TU+XzQVPL9Wp6R6LckUoHJ96ab4qTJGrWZtSeIP9dRbSkkD3+lvX/z+uVf9ifWoBhvqz
UDtPWBcFLK3XqLCtFU7A5w++KMwKa8aGkFa1U46TvNSOTgif30DCXVVC+qIy50yPEXY4ahc28R5N
DuaZhjYe1j18UZ9pgfGm1HkxJmy8ILTz5Ng77crzR18UKAEuepurLAxqWLq6wHnsr+J7z0/4N/dk
fVE/WDApEHEv3nklFv9j+RIZalhX+fqifDDDdyu0QWqHxBNNW90cMzcrg3UvfFE9be+2E2IN3JgG
eZlZNgipSu7WPBtI8tdNpfeiPDNtPrjisbqVP+GVc7vu0YvrLBCa63s5j66h8160louL7rgmyMU1
hL8ooCSdIsw7eHgWqQ16wlqs/NSL0sHoFQUqZ85uQgMQmWywjgtBf90rWZROo4p60p2IZVJpYttE
5FVgEPO07uGLyklDjYAVUJudo1IBpGL4k/0Ve5iiXHV7E/7ieHPRZJ29KjE9gZfqabhRW6v2K0QZ
v67CydW6MbR4cqFNl60sCdpo5sd1r2VRmuU5ta9352insuFN07pTyIhj1WUZ06ZfPzfszQ46poUh
tzU690ofnyCnmCuCxljiP4yzf+pNwvNAzPLhiEsjus4JKjrF+tCsOjmFtyhO32w1nOhwMymHb7W8
8PJVDZXwFnXZWFFa9ZLnhgOCbl8LCBJat/y8RWXmbUpLaSTRbsjxsEoRJ627/Igl98mUwlBTBeWI
rEemLDlWExPzpVXrz1uUZVgmfOzWjnZxm+Q7SMZEu2PAse7hi5LMcc1iFsDDcXLwkVsjWll1ZYOa
9uvS1vRSKWmJiNU3epu6NHzgAmNNgsN5bS+KUle6XQ4eTycG6UQB3TEyM1e+8EVRttjKa0z9o90o
XzmUE3jJ+IWset/LxPbUi42hy84rJTULSPPt5wYVxrraWYa1D30Mi1rycFBfLGEPZrGuD/xBIvwZ
5uhs2O8zgl7qBlsGX8cH00nUuk3QXdSlgZNeG/W878yrsLLFDpXwZG1N9icr5cwc+vmjK7IQFF5I
0Y7hX8bIF+5fOcb9qruscBfFafd9148eTy/04SZNhm/VrDkr18qiNlWIq4YZsRUy7sHhVohdMjfh
ype+KE8hvaGvIifaQe1XgYcj/tbIqmjd0eMuytOsZSexForYrsrtXN465Zd19bOozZpJdAstKNpZ
MVZLavD7u37wvHVPdxaXWWZ7pUqis5fiNG+iNNxIb901eZkjL4shHxKc8HYKhuxUH9P5LzM5Wcf/
2pX8S4o8iUT+gJ8N1aMVJFJbb+PZWHjV2/6XJHlXn1LtfK4lQ20ExDWibxn/KjLqXCL/7oMvCrOs
yGsqCtgURYcMu597PLa9lXv4cuaGfBoTOK3i4e2J3JGsX3ftOQ9qft5NYBF0bT+jEmqL6VSm6TWe
WOve9aIgdbwYRs9v+cQp4rlNs+6AdxaVmIsB19+m5vbgjReO0V5ZYRSs+8SLWvSrNvci5Gg7a3Yu
s+HamuIVMWjs2cuMeNIrSMkVHDdVpNR9ZDVPeZcn6/Ym2/v1Kxwz3LqwcD+/aPFQe9dlFa7bPpYB
8aOw3LYWHGRiepRk1UbrFp29PCBTDFPrhjKEu/U+GShzZmvl1dVeVGFLIhx+Hyy7EReQQ5hM1dYa
IJeuWiLL5PZMpkmDkop3XaAqms0iDLxOW3eE2YtatNAOYxONFUchSdlyvdI4RXgQ/lXE0J/sT8vs
9tQn5U/5PL6rZm/TR+OhlZq18rMvyrKUre5VBfdXG03y8xwWHeost7PHlRW0qE2p6wneVyV3h1Td
JRBAlTcdV32nS4lC0ePs0TfUT5Zhbp5iRRdnyToEHEXLr8VZVA5uZMO5OLODiz3SNJYrkqjYU5Zh
6pPCtkqYFKeVe8ckn6uDbmERvu6dLCo0ybC4wdAj2k2tWU57F9ZMs3FVN65cjMuk81rPJro0fkCt
ifkqSbsPVZnift2nX1xiO3TvljkQCyZwtHEbzP/WzbqFWJRoF6YmEU+8dFK1IHmGzdbxM33d5iIW
J6ZbQQEeScyCQFZg0AsHOV53q1/GnKee2QJlsm1Bm7pNcSDe44P2VyqmP9lXxKI0XTwCTexJ3V3v
t/2JPKT8VDHvWXeNWOaMw/OUSdbOzj4+M47qHiPqacA3ctVKWUaNE0SlOIpaZy/7MjsQ4TBfhK2c
1r32Zdy465Z4YbUxO2GI1ZHlQhfH6mlc+dmXNap58zT4NUF+ftMdazkb+5E2f92Gvowd18MMr+O8
cvZeV2Y3vk3CcjphcrnuvS8qNLfDeArDMykUC7KNbTX47kbGXy338xv4NzfxJQEo56DLbU05+0wV
6t2dx/mWmB087qtK7Y0ydtZtwdaiYKFLj22pu/b+f7N3Xj2OI+mC/UUc0AXNKylRUqbSZ1Vl1QtR
libogp789Xs0Fwt0886gsXxeoJ+6u1QUFfYz51DEbtyze1M4nyXxYd872myp9ZKa1OzTDl76TvWi
bGVdZAE4ZN+nb2YtPB16bdcGDAJY8xehqflcpO78vOvTtzVBmedbLkIC+NN00mN76PGr2sOw771v
KwOReUG8hWsVVYuZnzWZWs+j6vt9V9uth9wtS783e0ZPLfHYVLosHyZTaPsOMtvCIK2C+Ki7vJky
H4DvN45aH/ReaDsfXvz9vKHjjdEWjY/3TAM9jYbyoPSSfUVqZJP//ukuQFYP/AY/q0pflDaX12b0
pn03u/9VImQROcwTflWZldmd1Yn5HOu0f+0bkZu5Sg8nvV0J65mwZ/Uu6spE7wDOdN+nb+ZqNtJb
Pye8mLkfykOsu/V54NS3c8xs5iowXsA3t9USxlcfzRNurNZZnX271LZSqLTwQIL1EBFNYelp9gob
naou94XNt6VCNvV6OeRl1plcmlE3Wv2xs8udA3Jbz5NNBOSHVOPZBbqfXoc/MjhiX9EavZN/H+4O
3s8up/4/EoJeF45jXriai4x2jZmttHleldN5g85kyrrhKRVJclgto963w27reqDdeBQjTU7UTtWr
0oR9N1S2s+/KZGyPwVJWjTmNTqT3NZKIxr9YfV7v/PDNTE0osU/11RMRVgvnkFgSaLSm7auFpUD9
77+pNcAml86Mu63S02/KLqxT7jbZvpTcv2va/5KilHbeWkUJSs/oPe1UxrZ7py3odfctM9vynirV
fNp/OrYm+t3wNtFwRadcuW+qbgt8YqdfCqPyRWTmpR6W1QKpb6WVb9dw31b4jHHT5LSSIY6QpfYW
U2gKVcnz/8lk/19uIdsKH88d7BlYHOOd1PZ9XmWYFst53Hca3gIazMIHKyaZTQogGxgziYoDudU/
jPjb5vwfzqvbEh/adLK6pIY4QgnYBXOnunsp5hEcJm3M+97+ZsZiqCrxnbCU0duxfDSG3r7Q6rRk
/zAw/9s32MzZjPAEmXm+ARbr6rGF0Qt1vGLwK7eZ/+Hv+G+/8Gbmpo3jMWgcEVnN7FwQeyYfbOPT
z30vaLPHYlusAEobInK8ITs3RuaeOohLu16/ta0qghSWAWuyRbSuXn6aW2i0/gj9fM+zW/4myITh
tsLkIUTkge/jEhi7J+oCil3xZWtbWQRsf+CCydAB0eoc7c7McIIB+d337Js9VqT0AdM0jnbMSadj
VS3gmCQU0H2fvjkOw+sA2LtyA9e6pDzXGfD4VTTrrsO25d9G6l9W+/TWx4Kt040WOKhAjzXvDPBm
XyIMvsTfP93o4ylLck59el82v+amc+6npFre972ZzYwFaRaPgLIFTBYw4yZwVvx+mbvrxGrdqD9/
fTOjrlj4NE7beT8uBcR6t/3dJDXqtH1Pv5mtNMy3k1j4/A7rqk0fquue4tHW9q01OGb//vyz1sgK
vpuIKMfov3ggrq5rUY//sN67fMr/Xu+tba0Rla5j5txGJYpwmoALMnCh79f+U2mB0UbXvgYDqcpk
3yTYliCNZChy05VuZJEOPkAFbh7rych3XfUpF//7q+LStnpVTIAuKRSQhdxGqEG4etcx1tpWIjnz
BAiw4ZCMH3H6xK5+416u9tuuYbQtRRIMmMWeOU91+jTek1WEZdr2+8oDLW8zgSG7tHJOhBM5VMgY
YdXWHRaBrEV6tO/xN3PYIOleJCw9kSrN9fPgxfaf1vf2xXCsbUmSrCwAEPSBRtM4z29jZRu0jyfF
P8yB2xr5n+bAZgYjvTGlq4Hh7IAhP4/aQhs8/Jd9O+K2LMnThZZqVedGfj/V8SX2jPqtZ6Bq+4bl
tjJJo7ur0c3SjwRuMHqpO7ALC+edXb+re1s3/rKv5MqmgRgXaNR1ufVYFqV+9Tvpfuz79M2ERULl
VWnq+ZGHlvGgoYr4lLTNtCs2R5Tv78/e6bREGoPlR66t8kuzpHA/m3nct9hsy5OquF4HT3N8BJp4
AxC4lD/TxKp/73szmwm70Bfggw/gvUPk+ExBGI3mOcWbr/s+fjNdHTcFCu4ufqRJU/UHsRbwgXzY
O7sCaNa2SAnZQDenXh1HCymZh1r2fqDrrbVzyG8mrLCGqTerKo4K+DsnBfT9AJ2437ehbyuV6kz4
tU3fcGRJFGFDqWvnpkegtOvNb6uVYBrgVPc4bxOOLu6nPrXuKE7p901XZzNdoSFZHijuOEobzsYO
KP1HKKP2vpoDa1u0lKVI0QACxZGqdf2IrDH/Dg2p/7Hv1Wzma2t1SzKYFSQNXAyBM+ZmJEbyj/s+
/bb6/2Ulc2e/jglYaBDPSwgdFtjfBo7Xr32fvpmvayOxK/elFsWQ32H2GvFp6jVj58+6ma5lpbV5
B+ArQrFXwHVZ5LNrSevnvmffnJAXKNjzLcmGW7MwH1JDU+9c0Ytw36dvJiti+7J3hkWLRjXOH+ac
yLsYUd6uQJG1LWey3bwx5dDEUbUC17+hbBHX17viRNa2nCkuJ0N1NUoJF/vP0VjmOJhX5OG7Xsy2
pAnmbYUOEJquPYrmSM0/DB+z3Vd8ZG0Lm8zYGhKxCg11RJGsuNcb9WbFTrNzDd4WNyU4q7oisbTI
cKVFwcc0NUZoDpm+b0Jty5tyl1Ogsnl+TD7OgRBy/MUCZ71vQm3rmyQS+rlLWWqGpVX36bLAtsct
uW+p2ZY3sU+bLr5AVuFlKC4YVu3P0pnKf7oR3k5H/+G8KjbztWm4qS31pMFmG0QSxnjIT3S5DZEE
cANzr8bktG/yis3kpYTNKyCHadHSIb6vE8ukwQhw/a4ZsC13ympHL7JkZUm2ZutOtxMgf9zR9x3/
tvVOGbVUvlYmyalD24WOlTnyqSYw0u472G+rnlK/XvrZ09UJIn4cCUtM57zpdq4O9uZo3GumXZdu
3Z1qmRSHYRllFax1tv7Z9+o3e609CLTbNKCfXB9TdJ+K7lCmMt+3tG2BtzkAdSczS+1kD5wu07qY
TirHW7fv2a2/7+Rx6kN+tER8EksFU8zMNec3QvhkX8BoW/uk03SQdrJPztIEJXZoKtLijmznvaN+
M31HXLp1jIHyDGtND0YTiWDfyGTnqNzMWCBN4Ol1sz13Q29rB6jmDTCRtNzXvmxti6DkAMJfDp46
T1K0YePxq1bwSvYNnG0RlBKeo8cyEecmh/pB/UDzIq1+2hc+3hZB1XKYGJezds5U82WZRPW7cKfu
665RaW0mLOqMfCqzsrmMll18E0be/Gr66p+KN51/Lyv/YdXfVkHhR0VoZA7NJV16K8EJbM+xcXJx
UInqupjpgBYoLzuUxw3se/tBgiv0TqYBfOs3Ghz9lqCr8jaDzdjVDa7vVFu1/kGz3WqE4igXy41c
R0vzH6qaYP65pj4vSD+X0jHvUOVK0NwWNkI9yjN4+j+02WroC8MxMhlf3dsfmTlAYjR8dealLe5g
X2blg5u6eXUnEq9Jvg7VoGDCNnU3t2+6UkPRhHLpe3TjfIk4+aGZE2DqQALpy39pk9YjL55RIyWf
YiRUCrw40j4GHUbR+Kk27Hy+lv28OhAwjdGDwWqXMn5tkOE4DzV521U75NSM5q8wOYHTBdOc6KCq
lwbZ4+eibWGw0nNQNRcfTJoIkn6Ew3oY9aJASOKmw6oua2v7NA3oWqo+zAY38KNXG77Kwqm1nf6K
uc5UeOABvHq/SrsxFPZpofSPsi9GUz+MRplx+8LDhVwblWqa4Mu2ek8uw2XkMxVCWOXZxo8Vjm2q
gslTeYaFAjamXmIHntGxBb7JUbEltBOPzRFHZVw/5kvVi5c2gbKo8JFrmol/B4CgWI6Jx1b0lOP2
yx99cx2Ls8/dpOELxVD6or4zuHeunpcVLzmg4smEnQbJ75QKHJQP3WAVqsDeRp0BSDhh9gVeCBcT
aCDmNWnOKQRy7Wtp9UtXBRlVhW4ajHNZzShkxCwmTMteM3XDgXpGq0WyhzXUsu6XvIAm6urG0q9I
cytkiieoUkXShWrtNEEyBOkcGl+D3EbzfbS6afo0ZKaXflKxUCMWnAbeDV4Nx4R6HyI9tdKLM9TC
+YaDqMj/9DrwcpRhibaaVTA6Gn8sdPDFzud85lsZp6WMu0JDNFjGhg6c1eXvPVY+ZXI3Xmk9eH/0
LkmRaGS5wgkbKODO2oe29oPIwzZdrfUneKVF+2XrblEe6KKAFpzmjV8erWZSc3VfLfI2wVzVp+pI
P3mNxTyt6tGf7+2stow2ynXX6aujhoUF5yt8XhCqBxfxCQZu4g3Dq1cm4JUPPcJa7J5D8tWBgAwR
t+s9FeitzjBvlZv1P42Od/RL5Z3ZoFiqSmO5q/SqdK80sXfmq4fKjl5t7o3FS+k42d1kSP3ZN/3C
/oXtEnEUiK/1p7mC+scS5oL9MZL13ZbGlPxKHMeyT4nrp/hUEvSSCi9pUffyOvVysachBNDry+QD
lqhdywd7RVmb3UGcmTOEQtJv0y8dqwMqwzafXajQZuxM9V2RJ/iKDpRCJrlChAdO+ouj6d36ewZW
2nzCoKe5OYpGgsh6gAqxX19SI2Y7PhTsDEYVFpMr8zVg9dBmhWOaNGMTjeTxWxP9+gjh6kSrI7YX
XIfxrP7QHNYsU5BATekbSsiBp3iIVBfPHIHs5rn6mlU91QsRrFG8rCEEITnWMEz9Acb9qtlK57Uv
IK4+EEcs/mtrVpPz1Vq0PgE3PJatzbNN42T/KfrWql+yFADmx1yXEMkDe7ab4THWc3P+PiFJKkC1
LXqTnYpYjC0EKtVAigpQI5WZEU2J41ImIJfWkuZV4g2B+4y4UVkjZqbYoo6gMLXO+JiHadGPri0d
+8+gcQkrLph8/RoirSTQHxm62bWPaswHtHgym8cVWi79m28pZAb9Bz/rMMWBN0MBLQO2hsl/Hqoe
1QUWFWpS+DNuNU8/cqsGjE6t/axjZUcBOpvDSarmxpe2qddMnpzU0tTB7MWqX/TM7tkvXIRECeby
Kf61yGJMX6RbTMNTHSthnng3if0TxUkJmzX3hJd8YqMfkGQXN2HPGKRdWU0XT9mrmqln9yaY1+SH
yIHDGx0rE8XPUAzJJ9s36v6st2Y3fXTFZFdaqEQGAvpY9Gj9prCZZn18GRTrDL6itLjBc3T4toZL
PdkhKfA5wqiG5v7ipnYPIb1YUH1j10Xd+UWLB2etXzjb5whQW+E7eXO/uM3qHieja+Z7Mn2a0APw
yd1wolzbQOYQExtDf1Tq9QLjHWw97F189SCCD6lCPgZnPoXac8OwJ+kTMtSWJTuOZ/s78LGiKg/r
iFcJkXLptoDSK+De85fOc/3uqYQ2XlenVM9T6Z0qY2w9/Wgkhpbdm3Wld8vT5I3SrEJwuGayPljr
ym8VKANbMgUE/aLH+qE2tTIvD4DgXTyBqrldroN+tbTmpem9jmlHZ+ZiquM6EeSDT9+KpPKeCjUl
X2OtFhwJ5rY3598G332NA9cy8/GXPU0+RWlzZ1RTUMBK7c+2iQs4TDS8Pwr3Wz95r/pgULqa+F02
+kglFq70fzLwqouKGjJH/idWQN3MAtjHvhbppjMMzql1Ggy76OhTc/mxqLVp72MElvpdrtx1eq+K
tRsfbH2pMZnC5swErkh+In3Ehcp8XNNP89QxQEKz612jDS1h9VkNm9Ys58+s6rjkBndxAdrmgOHd
E94uK/0NR79q31tvsOrkZNdW6hkhOiblX4WuvAR8NgqCEfCq0dSYx6o50/2DPxpVg3BOY3V6nTSo
w1BybWVXz5YzOcMl9ufeeVl11PYJzJJMrHlo9n1SdWjpM+S3mpFYVHlwJB0mSLZJTVuRC4e+ePPx
xCHiqwVqqW/aPI3J7wZTbgdHWC+nYQlGsvH5V1zHkGJwZWLV/mKMfm6lgWprLjBBDMZdqwPI60h+
j91aNZL5tnAgFMFY2Et+L5yxdV5Jzlr+W4alsOj5JUxDEYR1VFYR/vIcPs/B49XceTYK78/FOojq
p2tmjbkEdmXNhgoKvzWcnxlk6XEOEPsWGXrDBA48vb4aZx9AvSJWl7JL8xgZkkVV+eeuUBmG6mzU
U2DrysEyEDMQMzc5oVKtXTPMwHbmrIOj0Az6OmDADJygWq7FAWj1Jr6k6dDxBuUyG1fOHLb32SpY
G6NmNW6or2oFEfex1CigolmhGpWY2ksr/lquft298CiCRS4eirK7n/S6M5+d0vY0hFMzSHsXR1kd
ar7sjSLMYe8hAIztub0gySnMaLX5fThwj7X/qYd+3dLyCIr/a7y6rRwwrWsW1jAj1Wv7AYy3pr/o
S07xWdAof5XQdhNHFBlLLA6Gm7CwTnJk0PNYlRVHEjuz5dHyu8T93YGMR47e6MLn/y+xuNhnUbJL
fVmX2HXv5tyrxUdisJ78XGte2ItsezE+pXVpjY/4K/v0jlIol3Y7rs+TdwcDv+3/GM1awb9H8SyG
YByMtD7Ho5UPH7IBu/FmUZSYvo6TZg11UNOojKQh66Q6k49NJyPAi+TWn1udnOkvSOZGZRytdpyd
Cfy2dKd36SuTA/2YTI24LKi+MvdcJnlB42mWakMZGHEziN/GIHPB/irxj00sIrwfInKZ4B3M2k0s
wHxW6n5ey2L9rlO897Jw1RJXKPkt7c39oD/PIKONCLtE5n/Ksiwf8W4vdiseNOlL+dWELpU/SYIQ
ZtTmzMPvSaeYk6EUsS/oyjJ8ix5Kw/4NvF3zXxYIATOXp0nTxbnSAfUA+re8/r0uzD79gQXP4+uz
1MvlyZ2qomS2FUtfPSTakg+4MdOp+rBmjpHYbB1Xv6APadS11dPZOiHGkPJdiAanZTDKxSzPBdh1
xSrQWZ8HqrGapyHGeHDCtKdpKhj1ytPe0wbjw2807NNwYudTM1oPczECtkWXUWnkZnfQ+zHXr609
xP5n5JqFzZrtieaAGMhrPs2VTTySt7wyCbrV7WkqwDK5jC9aN/WEngeJpeg4CqXJwwil333Vkm42
79AV2u45X6eioBVh9otHq1jlilB6ZfV5n/1lFmFdtUPNbpPEKJ2cvBvudR1J+SusvRLfQVy5RZ8c
PRD29ithONFF+TxKVsLJhrYW2asrEAd2N3Gz3nQj6G5alO3pCKghra4cPt3xzvUSw0G3PSRJlIO1
pjl6rZz4iKAv57LrZoa6xqPUbzDSoc5udk8cF9SCGDg6kLP1g3cwue8WjyPFV91lSFdyrE5a1GUS
DDyhc8YTlTmPs/A861rqpEQOwtHyhoel/QvifuKt+n3cOrL+mTil130MrqGMJ6PgFM0FjhYl5ylp
Otke265vx6szmU5zsWPVs+Ybw6hfMljz85UOUggUGAV72/8m66yZIw/7SvUumcVgHfLVUKfW4lLz
5IydDYEerqibjkSMTL98KGRlrmgUedFVEUIpxyN7EUtia+uBcr6sysJYW1wf6qbpaFawL8ixSaKJ
UhlandvJBcA7/T+kWnCUl+SNv+37/E1oT5kx82ps00sx6+qe9Lr+KKt6XwOAtW2SwoOCxk+a60XU
aRdMnaHeF6+JX/Y9+yau54q1VZVVTxflZMadCYT9y+3E/A+JLrjT/zHqb20Ce7mwZJ1oqbzUaSxQ
w9rOClPRsNv4IqhFonUN4GJy6B1TY9gvJXWMOkzt35kvuWvldSIeMwZST8CUo9c6h3bjt0ug2e1i
sREh8tIO9lB6/A9dYyfxyVS13wS5bEw3iC2hJ49UNmfjXTJmRsqw7siJ5UO2/BMI5xYo+w8Brm2j
FsXSS5/k83TxMf9O0dj6/XzuYmP6U+u9IdGfluqfEjS38fqf/i6Pf/+XZPCMXkcbu6W7jHDvtLsi
q31NHKzM0GsA8ithmEDEqy0ORBOA44cpxDWMItzJNATZy6ovATvG1B0N0WttNBdx1579Eq3e1Rlj
TYZNRcfccLR7qfkDAYG2qLrHzCwcDmR93wxeDy2565r2iYLBaXgEEZByeehST93d6stq7eDG6DrM
Y4bbW4pjMdc5lrU2XSZWTNYd8ySdxJxPY9Ia03tZd+Q2gsIZyxQlESokXXKb5f6+nJQlDAIxak06
1CfxgoXaRNteHstEm7vxzvZmf3wsPVyT8lFO3YRt9d9T4v+b2/6ikzQNsvL/HWH/Rk3m76267fZH
/gdhbzj/wuuIEcaFNW/79q1J5n8MlIaFm1KAmDMt4Hu2dWv9+b/qNudfnus4rofX0CUV91d1m/gX
J3QBvZR/LMxr5v8Lvh6U/t+XHaRsmEM83ebv93k+17n997/OmK4YnXkQWVhrmvw8FG78c+BchHGG
C0MVsPshbO6QRmaRkafqVU9hmp8E94I+8I2Ze0/K7Qgb/JCm59QTvXFkOLZPbeqWpIiGyvnRJRSD
hZq7ao+NkY7LWS/ixDwMTYci2bPMEsOQAV88tHFLByWW+7su57AxmNaJxYwZUZH//JR4Pa1LHKj6
NJrK2xFMjJn36jpd/kbVqU+8ks4YTj5Kn/mY2cmcoKxy74FL82wdMmTHeRhDkOiRPyHaDeRcTt1B
WrF8GpJOK4KOLmH4DA5ejIA6KuOxbjTXOZgDkejYowyE1V8k9xOhdcV1zzO/G/mIViSpuEGEWuXX
+kUZdlaFcfJvAAaC+TZc7NS/2n3cXi3HK69y5nQXSL7lEmZUOyVBDEggpwKhqzF6D6NlPonkpuQq
tELzeGJX0pHXVv1HnhAbwCfjQMNWeFzGg1pzai9WW71aJL6LQA26jrxikeNHTJitPHYY1T/KRNhf
XSMRn91knr5R+w5S28lGIuuc6TlRt1aqRU1dpwQQ0MFYjR9m49ChJRnRRa/nxi6CvvG9Ouxr77Of
dPc1CFCLSxBn1SzyNT1QjYYU76Ocn1u7uI8p3o+X5JD69pmnoMk7VHYGCLvN0HMfiMlEuDa+Q0J9
0Y1rPXIW9tYv2Oqds1mv/eOaI/wgNk1TbNibJSdHBNOrZn7y4swMRTmEhOSfiF2EahkeWKxP6Eif
5mF412P/LtWMz0X3O2+mZ5V8Lpzst636ME/0j2yoruWYcXn0nob+9orxpGTxxRg1nfOqdSIm+aGI
bwUVVpxpOaHofUFVEjiT1wWWX51UuYQGHLrJvatnqdDczcHsmBGByjTw4vTUy+a6emV7Mi15MHpf
HfNbxoQshPnuo7F4c4q1/pnr3cWaGXMecvFD6haguQgkv8eji3fV5kY86e6bFFkzhk3PnAs4WRPH
Mxbtg9wS12w1/DFl++B4+TNn2ua+El0ejqzy793iha0royEe7tJkbB/dkRRL4gbJqC69f23N7NBN
7att6sfMWg9cdr/4xnd9ecSKHUqffEsTTvoXxyAaFS9fCmkfiYeeAcUFZvy8mEVAWiOgpB0Bktm/
OWUX3i59vs6xQq8JPn1z7PElXvs3y50iuuTDBu+aahDzlfNhyh8LWmw8X4W6mzwRGg5ZJw+2P0ey
V1HmOfdeqtOD2hNvzO/x6xEGR4uXi6tHUNtnsyv06sy5iX2YZ7Gb9lz39dugfUqLn+YQ31tuHibL
h8lZO/DVTxdnlp7dZ3ERYZ4M/fmMa/Bn6iD6SQD/Lb1GxqMbv6Y2x3ZUhG76hnL1ncB/feKAAMDU
/85Qux/LhRnBSV0oszxo8mXy7SHMWvXuqmIM4S+ZARGIEKzOSwl1N3Yqro/OxEJVfRABuRLPDnAn
+bi+86jsG/PSO81hrNaTrfXzAXY5+QDxhMjt5MTTbzEsac3CapovWSumg2lBGqoT+ZzZHqzP4koY
9mHVrfgUC1kcGI5lhPFP3s/FML/OfDS5ta8uWj00TePDkjuP1iq/IPI81SMCQdfUTp0cLmL13kAV
hiPyH0TFoJKedCpy/GKN6LAIa5ilAcj5R4o6sMx7QWesQ4BSUmSBpYqqwl5IxalynTtJvClaY6Zr
94Fl7psqZ+5dZf5WTepkL/7BLq2Xxs2e9PIqMv2aEPZsxuJ9rt1H/GZ4s+VCkC1sVPvm5uMrPSMX
2+uPRvesLd0aZsnrdLMsKXmH7mIcK/agbmjfCnd9SFj0tST5vFjtqznd+VPLUdP9RAoeDfvMZYY0
XX+aJ2mR3prme5wWbg28nFKSwMizpzVX15VLdiGWs03qsp7QG6uXlOay2tGuolyP3I8L84wi7Tql
nhvKuszCriIdMCbuARNCoOe9e6ypgpMB3Awfs+HYmlGuGu9gNRyoCSig8cytaDDjP90sLrknz9nk
xvdV5bffS+HIg47v3G3Ukzs6KJy0VYZyHDE6lj5yMM8SdBclEjO5g1luOs15e1r75toXNoG1PGBf
XfsnTI3XLv7ZFvrVQMPmVXVEDvQoJWs9cJB2KMMsNU+rHH4o4i364jzjuSJlsEYEyiPRFKy8P1bz
4q/VkzujMyQV1T3rpXmY9HvbGwPH6uitTM9+XcYycDQ7/W6tPck1bWprhG7dk4zxXhUIMxd9+p41
3dV27Y+1awN7HT5Ii9wPi8Qbaq+HBXz30mcRfAXW1rmN3BL9VHUcEud9sgvzC3fHJDTdq8aNOJPN
UzncFtvaKj8RbP/qrS0xceenckkL6/2PtR0iLjH1j9ZeDp37eaSG7STQQHtY27rY83AR4s4qIHbF
bf2Bw2s6dJn+vKyJc1jWZ9+4lFTcdzoo96k+gAgMe707em55tsqVVTD7njntdzO2+cG7p9UzH0xu
NIrF3DBQp/WOjZg0uQLkRBBL01PiUlM7+qHQs49Wc/m95DWZlPGiwXKnCpwCU2Txs+uLx7XNW5Jg
Ij9qPYX/AIB8+6aCFcxU1PHjWpwX66NDM3jfrsDpJvEwu+0fyt6u0ljlgUAoWbCMGNl0rm97qXyu
C+/JaL/YpL7ZHz/7rneX1GWweov/0sfPXuJ+mXN5Ub4fQfMP5vmHZ2QdMrj5XiGazsUQktjgspHd
5X7yng9kPEzSWSVJ2cFG8MbBTwVLNZES1L/4vvWzxUCb5c0ZANvj0BsknZlJdX+Ri8eItuiu9Idb
KtILhcgeaFC/mxr5TCTaUUGVIfpdjHfhEPVu42mh7duuD14nrokVXyyX/QAD3NqeOW6ljznfzdEP
WDRPgzHqz0nLPm8NQWYc1/xXHRcOmzUd3k6NsbFkzZ2/kzQl6MwXXN5IW0ZKilDJbxZx1oNXfW3I
/o3+8uo5QN2Wb2QWgmydCZGPL1kHsd2uw0p+FdXIec0M8jlD61uFY3otUBpmThXq3tkRxi/Cb2eT
BZ6b5bWoOdCWCe8kZ6cToWd6odtZkSAEL0rjaJAWyrX52R/EscfvaYHO7T2Hfbn+7NQVFqiva/Ml
zTviUG1WPmUaGffUxGZnR8mCIY+Ac1EsROe0+nEqB9cLR7s3+cmcOy8lCG6XXXLOTHXJKV1YKIXw
lvvMcz9aJd4mU4+/iIb9OM3PnEqQyxqcSI2wcDRqAqk74EJgd8uhrMaoSX6Npn1Yl4GCvv6gI6q7
ba6ztUQY7cJ5rY8VIhXdcRiePXudvn4yDPe4Wokdee3LxLn7JcsX5zBmhMXXRgREkJOgV9ZDI83P
o/qt2clpqZ9G/b5s+iN29YNfENPJ7ahofnjzfHTSqzt+n2ssVt4h7gTDyziVDoyy3yRfL7J86pr0
TvT1facXycdYpadunCEL4Sq106CkWoBF3zz2tv1W+By2+uTi9N3JIJ3526Zx5Tj0zYFcyZHeA4uf
uaCCpE6OVsINgzIpUngjUI+u+LCUwRm4es5QGlTK7D9nRLMvNISGPnzYlkcIUiykVEwQZaeg5w0B
JSenQ0WgfXL7sJy1MAXGd6pz8d3t8Ab7lCiE1byE/uT+6pCNLpr+LgZ2uZVyNTyHPbs41TWm22PN
RDgZrG73I8NHOpvWr34Yp5eK2DOi9mCJbUzV8Z3t/ra95Ztq76yFM7nUka/c5176ABztnC2DeKnm
IdTXe9zAv0uXEwwhipmqCOIYbJnUQHRk8MKBGRTH69m0V6o91FG1+fF23jEdwkrOSls5Vdoqf89m
fihRXtL5x1TA+/k/1J1Jc93IkqX/Slnt8QyBACIAs65eXNyBsyhS5EtxAyMlJeYpMOPX1wdSryvJ
rJKsF73oXCRNHC6AQISHx/FzjmfyOkvMSTfBqSu802h+xHZ18NAgqugbLRw/9XI6xnKiBuOG2VCE
cV1dxro4Knp/Zkl1FONdR3GhvONeAyqRWVgm3qNi0+Gs+hnElOOZCGunus5KZzf4+syN8+M6/gll
CUh1+WI6dT3G9pVPsLxxy+FEz8H9MJlbkdVhVmbtzqcnSJFIue+E9RmN8LMYrB3qE7n3jMidnRzT
njaqgj64ltmtkXUv6VrZaAoVs/c045F8Fmf6bG4pWoHd9LR+tj4FeiD1oU2myP4o9F3hj3s8J0KR
e3u9Yf+2V5hnCY+s1f4t0HRY5hciM7cRzi6HcdXS3hVlXF1Uhdn7cXUtG7OrkyEOhVo4iZs/11hs
JC427X3pLdC+cvsmIv2puv2UktcXDf29s2touCEtwA8tHU9PI6XmXeposcuG6QmBVvzFqczZSqpY
ciyO7Wcq0oQBWdC0mmotvZJJf2T1xWGll5w/FoMn+SRsqk0ghoXDKZDTzRV9r8WpT9Oz1Bu6s8Dr
xp3xivuSckt7UBYL2OeQGrqz2K+lKY64V9OgNVi+65wmLHUTmQs6xfaXjh5kWMS19cPCaf6QCuuK
lvDf2i46bb4OWyH6FEzY1yk/WfZtG19mMnI3+hiNQpucQOO385XltwcNMEdB5ijUNO6GWV5uVAZ3
CPZ5518PrvlntSxnJdzbxa/T3domMbucFTo0JIOvcNKtY+0X0QYHujSHS0Y71cocgDHz21ZmCoYA
2fq005oKD7V3o06Lf9VHLuQTNYQOeapb2eo8pQbfnQZ8BQ7Un3ZBfa6W4c81Pd/e3XBc/YYPydyU
BMYxGQbKpDzzYxIEuP71hd99Tdt2nHbpEPV/Ro4bOWfLNGXZjq4IaIEC4UF2yHL0avBwULDurHmw
yL7WgD9CakYhOKcB6aehLjlLUeEqef5KlFCCizq4sYc+MAQLMV8PDpYE5yU56x9RJOb4LPZgqp2g
nG8MjbZtPo10b7H29BMSV3RJYPfpWa0pJA7RWIdZLPo2CHzOBbCWGFDIc8Ef08rJ4kS50hpDU/t0
tM3cFSpY0thmy/yG2jl0Ck5g2Ca+c1uBoHE7ls5tHjMfvv8/wyr/P+ux6Ww87P8ZoUSy3P/4/m/3
/XP/owOXpDjQL+ff/+PfX//uZ6dNpf4RaCmVp32pAhr+gEb+xCm18w9POIGNoZrnuWqTkv/EKbX4
h/Sw3VDS8QFB/k+TTeH/IwASF0EgiCWBxt/sf/+vd/0Muw///rdqKG9rKFndf/z7q5fef4H52xWF
YwdKSEdv3T4/erHRntzQSDr3fqC+6ofg4DRuYxWh3Yzp+uh5Q5M/4/ZL3bFqF1L7PWQWL5lDq47s
l5hTJSSi2plzfRHAhRz2eWBVbMCwerprtqrGWnbUPr3mxcv7bCYjV4ptK4y1dsUPPdN66a5IZl08
+1Rco2+ylK26iRVcY7krSZW5FbfxTPkpwRF+qiAheQZz13ryyvJK6KXllmOMX5dLp5RV9qfVjTV/
85dXSo6+sO/9dZDe6/xdFdhgyMBHbqB4fc5HfxcNH3XAmt7/wZGlytqzvqRV3Fnhjp3RZ2sX96C4
a9oU6Z+FDYT2O1uQDeD+S8GF62stNzwaCTpvipt5DyNzpvU7Zav0eyZymRMzamg5yS4IHAtDRDNP
ZOZ7xO/0sKY0ZZHO3AK3LZ0TCmLCJC96lVTbXlC30gjMIP2Wn/16jN4XoFxtSwlLhCmkBDwypuX7
e6QpMj0NjLS+K0iJtrOPVx3r9ghtDc7mrsKjUz3lnh39rgPbh3ezXRfkXzuOZzuBT0/r99dthqXW
tSX97/HCnFOU/Zui+yMhnAP+TvSUTD9VUdL3/S5Jasf5XS+EzUjiL8uHy2uafdBNhOaXvsMaen/5
GJTcsumY893ShW7prj7ZyntmIVn9eb2murghg67FtczBUu/zzrZXcrokLRiUX7+A97UGXgDQNJ1e
YBV5itH4WKftVWpnS16R+IEreOZUt00ZLQcrKrtgYQc1FLvfKlTvgslf18XfH97XvnKV59uBDcX4
Q3U10Qkd6hbbfIfOzio/LkKtIudojce7i8F75Kon6A2O05LG0jb4qbYXKpSHMa3t5nf9NF5Ny969
Cvp8uKySDeclnPof7gYfi8wL4Fm+JKnRpXWGzfe2IMqZujX7NqccsqS0hO3X7GYKR9wVMFky3JeN
ypawsoSp7oMyKU21b73aOHeA2VX38uvXtBVJ/3qXQkgKQrbrCU0Mlx8bAcAh9Y3drvMLvEDDJLAH
iBfuwZ4nCbVwNnK07lFnttuiwftg+5I28e8K4n8bLEGHY1dJGzqoK11C2/t567fw+5ZO1S9V4eFp
GWZEr3XajYvdLx6e/B5xv4sHkz+XmVcRUU1TGg41vpVZcAXbhGi7Rf4l4a+qdC3GS3fO6av+m7Dy
6l74frwYJO1sBR+mOLjF+xudJVzkoFrlSxdBySgPWd81xXDbrn3aVNRnF6Ahyl/lyM/qpS3rZe/n
62LdTw0nhi7AbzwGTqH4fFlyHiRP2lKhqA8Hz7aKO1UG8VqGjgxmQqJDaxZRXdhrQHkozFPImO1v
lumrQd1fH8hRwg9UAPEa7ZzHZH3/QMzMqh2rsXnSHmdgL2xs32MqRtEQBCYUq6bTD2S+t+hZDC4/
G17DSSOgXMMHnHqp2uMwyd8v6FeB3PubkyQjXiCgSW6B5MO0yOe8K6Okbp4awypqD7LLfffaEYlc
LmU3LAxHEI3F+kjBfFk07FyatichAX9Sd5TlIuvMlCibHo01dOrGT9WWIMzuWKJMygdvez11JwOm
0DJqb7xrDCn24+akMOU7NCTbppUy+rygeiMCc95eDJmIX84z745egQtfutWOe3/feND5j0pja+4A
+8cpCUb7evnAh1M27fx6zviImuSBO0+tassN+sYr82dcY6q2wcXLiPHeldTFrozJIwPYQ7Wp5MAS
ga/HLpvr1wqDHBeoEyJDeYBNRZ4xtlVNivLr2PAxhDtKaltr4UuXWvFr0fqv5WIZLVUsgqZ4WkXZ
wQCdHVs34DN1VhfnOB9OBIpfX/FjNHI0scgR7NuCNONvV+yM3SVTKaevEmoqk3Ea3C38OR12Q+1R
jS1KkSiTK5Nwcoa+i681gYV5+uvb+MDPIculIu9oNi7PsR2XLPn9oljlOLRWoMrH0sUaQe76evCs
H3WbtESjJO/gSJpI1+ntCBmeiNMkHqgRRWsH3YGv9URRsXfi9rKIfHU/S1NQOe4mocY7jBztFKL7
OteXTCI7oYzmRmmzcyFJbos9sZmH9ZiQXZxHGfYVrHys3uQnh/2+2QgsRs6/68/0Ma75kg2KdIOn
5mklZ4L3T5yrKKFu0+mHcaAvenDwjHFIYke6v047lyTLPUvENDNt5zyQfEFotc1eSzXblJZDNjnR
fTSr7ZsOAoTSnMErlluIRBxkiyNls6ZLT6u35Ky6iKo+ExYH4JLVCfuOZfSbl7hxtf4SPLDT8n22
TaIab1CAU7x/pFZW9MTNKurIGHSwtnrom9xADxF2W7qv69ix7YV7ixI4qn1IrNxCiqEklT9jIE4a
L2Z8wVqsvgEvnosg0y41nGIbh5ZDt7qJWs7Dlyk9WPiYJS5Vd8wtTePGxjcIoMKF/YLH/c2jfcgy
ebRASLghLBXbg2fy4dH6ORe6GOrlQcbjFql6Q2OIu7VY0/pbb/vICCiy1O36qLHiILjR+0jwQmZV
FpjGr6USfXwMpDVMD2SphuGYdCaZfXJciSZVagVMMViXzRbdBsImkDKKMCfsyUi4YNpHNv/ijCUY
ijJ2GYoe8rRF+zO0ICwJaE8Z/3obny0U5s+/HoQP0Qm+DOQ/Mm3P59hp/y3VBUNy1aJa68tY6pro
8JbeOokPITXkZJnE1e/CwodDxXZJF5KcY3MIhuHz8eBlZ9DGVTPrL92AROe5R/fIhGLvZ3zcDLaK
RxXJqudupwq5MODFGFWkLAQ9Rmkyc9HfQmHxo+wY9VTW7jiFOOOdKWp+ay4tFn4/V2xUP19bTGWM
oZwLv2KtsIq21xHn8/YirCwVfAmWLBjvbKRK3ImX5+xNuaLE9Lsz51v30XfLCc6MB4HIQWUk/n6i
Ih3sLKSXy5ckWRS9v/ohl01IG8oou1EgfmahHRF6Dx+toxNkyc6YNm0v7GKQMwgq2Y51aeLScq+j
MtEybKd6jr/ZaWGfTdHgqj2alrr47mbFau7KWpXmeVoB6j+5o7Dnde9neMk2UEsk6oHjNHn+eGPa
JEK0qEq7FFfS3gDLqjKBCDOMs2H91LMPa2aXVKNx5zCeqa5uhTUzLRS/LC9zs2MAn9eFp9Evbhza
s8Bn+9QEE4o18rco7s/7RJOZhXotpnXlWMtUbM7nfImGXds1+LqPgY6Bj0trXr9MqnbSx8EtsO1H
+UZpZeF8Wi9wDfoOjUnqTHkYewXCcUf2eyx4pvUyCiob94dJgKvHVgch4tBQb3YfFm+Mc+sBqtE8
f5n7WfbXVtdX1h07hh6+e0Yp87DqMUYiBqNHJN3ngBpGforodz8f19r1S5DIvJZOEmqzIlN9EegO
qu+J0yDw2DNVlvZHMPQT3UTzAjZtdtYD+Xn+nnOAV6gTljK5ugmEtvL8BKndoc/Sj8SvZM8oz0L6
xr1eZT0ypVdhqMZ8lgplkI31pts0+nwIojQprioP/kx8wFWjn8arCaFwmh4jF/GLdxdVjmzPVeYm
sX9krigqy8242mzrBV3Yp2AXW67aPAgis2bLOX3UrSQ9TSm0rxoKy4Qkdj8iwvP+qC18S7tzJsdE
bW2SpC3iBlg740P6Rfqz+lQ4WvOlf/umlaYFP6PLp8vlcMVw25d1aFHrXmTKUCA8E7NlaQ0sjG+p
Ps1VJsoCmi5qiQlc38LmiGIlBFL5PEeLsoMw8xLaW3xapmZq9G0WWdm0afqk5TTn+UAha/yktmY7
wY4y7IZJaFDTJIeuFUXWeum6RcdIWTA8RXlN1G4T79KSkdHFlaDruChus2xCO0KvSQJBfKhT5LYm
JGRtt7SMVmE7BxvGWdru7SbPjE/Zy7agpTixU3G9Ell+8DDEftuGhnMwI7shwuwg1BuS7UO4f1KW
XdsGW07vJh1PHzaJqHCizpJpGzFZ9Dlf6E/XW9S69Bby3bGPoUoEU48pyGGtyDdOoM4gzbvm7VET
VIYMX5tp/mMv6SKuViQwsu7hlm2vRzRu4nj/FMW8jXPl4vbeYypnGV6FVeWYJP9oWw407dGklDV1
OPng0W2Y+olH5yymPPr0xz6rhrRivCycTk6IwF1wb5j32y2nvOlmvVfMLK4g+VH7Ellw4fu9Mtb2
5r3F4ntFUG5DM46CX2WL9RHROWdj1XHZ8OfzGCNl+wLgtlFEvLmpFTQuVLUydKcAAIjCUULN+vBz
9kRrR1c42CPW9nBRv7wOxsCsMeHPHDfA72f7F/0K8mtpp4YC1NtQW2+//q9Bfvs9kAInv9ZOg+Ii
FJWVjC95qprUnNJKLjx066wz14odGaf2PQfwuEa99/ai6nXsmWqcvAdaFFf0s46Q0eQwfNSnoBxq
Rml0yoJfcRowNrglgYwQ/+V4ifK6Yzym+WaBKLN9Cd5GEDcS6Hf79u2ZEifljIbWv8Jf4GwZ/O10
br+92rfpQW0POvVBuSl/cfB0sT38rJaEeRoLmtCQSLgY48KsrOlzkTzgmu8O/QVPKrfhfZtI67AM
3CUPuX0K9NKOv5OelswuyPLbrb8NqLVOK/+oC4k73AFdEAL789Xx9Nyc4g3Rsg9TOiCtvqJ1xIZ8
dBPvNx21074IFVdMn446zPbwZiTZ/dSBZW8fiLqfL3CDoGCGRWVvywH2/nb/FfSAZHoYiriI02MV
+3xu0krEgmd5t2hBy8G3uZJmXdDr088hDzL4VfZhTmXOh7AD1Fw8a9KcfX4U7arsBzK3jFJj01o9
ShF07xEX97Kk5sjUo6rrzwsAAyAbXlMynOs63pbzwP7K93AvUJl/zEkW5+UCgRrk9DPoF3ZZhkXg
FiVs0C4GNhSBGPj9pG87vpA0esVN2Q78fyknQDTPngRQUQuWjyIn7yNAgclkXF2ggRwfVRXNnAIQ
pm5zHxodbI/jLFuHCOObpBj8Q1GyxZaH2cJvojv3Araq+aut0JBtNrB1nednP+HkrC8SAxclKTjv
flvczpUSn5GE4TjJ1zXT1n7BgHXRlEfrI9LPeuofWjklkzrr3x59htTKEMlmXimRI4GfOu+gVlsQ
5XrjbsMn5mabNeBV2xR/w0/9Lp8YATE42/NSAYWwujNMcH6/TYFCrV1arODKgevkVbADslhUSTFX
GH5DLWI7w44UTZlXbyDLKigMR8ehak3knMdRi9fXbn2D3iKO5aCGrefm4KURtWT1VJacnSqqhQAT
3iU6+W099e6UAsJDr+sJlVJF1G1vkEUEDDNnvW3whlRuUIEz+DlYPPzlmD83uPPPzdeJ9CyyLibE
Dya9CWS2gZT1wHZ3rfNIqv4zkqhyiQ5zlFlLclSQOIpuD3QhoHJpQCD15MZScCRnM0R9uwnuV55K
VZSEPSrJ0TbdjGNQtO/fRjLra5BomdqpHC+oHKLc/Uxlc7LuDck0qMLatIF6It4yv6ypWRmBzLW3
Z4iayiL4c7zcUKoCxfGGBQRlPTVPKliSVry4c6GKG1SvzRIdXafueuvPKRXZHFEYDyQUDyjheWuF
fiG0eQSRRFf2xY5bKNdh5C0yme8mTW7Tfg+grrTOV4hkQBMn1KBjGYSWs3b54wpX04WAzu4wc9iH
DUZOqbUXDGJglpdZ4IQj30RIvENdSP65//kkb++ybTIAYlhR2BDwWK/hpkAgy3QLlniLJmT/2+JN
u3L7jeoVvY8yZ/ueJ2zaaYVLDMEUuroEnSgPnNy32kZaRA1LOSZbjG7WfhHwulio26oMyu0nP6cs
OSWRKPAo9my0jg0P38KpFYcG7xepd8LBqeIWwXs81bvJpt3Hk7tgHuOcT221rXJ0NRsc2FEn4otL
Wtaft6vN/HZt6g834JbbnUMe5U9/XgieG1tay1Sx7t9ObFWarTrfZVUzuJ/zt4BFA7/tk1tfbGC0
VbQbCNkZZVx3X8ZlW0fwI9Vg3Q+p1/DM/SaZHi9SOs0zHgnaXutej8V2W8PrgrPqnH1kh8Hatsgb
Zysz7qtp3uakjlYHyzUvgd5ZHpKsYDVi2boNCDjwFvRypNN8rgtnJLtMUHRr/zfA14cDPVgO8YEZ
7BDclPgbrJz01BDAq537pK4Vd61j5AT3ZqoJsy3yLm6iGAFe0D2k7Xbvvz5LbzjqX8522+XVVjhB
MuIJrv8BZzXDXFtTp4Gq3kIjtg7buuIcwEr69aU+FGlYTba2ba4FZMX/P2pQJj9vYc6L6l9zxM7n
ug6h07juJx1QsyIiq2R7qUOa8YZr17i8sp/B8df38h5C8BCdgwoJj4enHM48d94jRKikHeDbLL4P
qKrhQeOJLR/vMGxASFyTOv9unP9+QScIAA4USiDAxeADrpgnxhbYL0d38M3ZKOKcHf9cLzlT7efK
/vUDvjaI+a8Xuz0h2K3tYTMA4ZVy1IcLzgU6z6ov1N3PiDEl6wbaLwrjAO84u50/HrMmWs3nYZJL
ti+HaovnCMCte6tDPPe7PjmvLZTe3RFHKazKKY0G8HAp1b0f8yWwkRAtsoUl9bqoJvI61viMbJm4
nvrw7dpj4g4LKxN13rYjtlay3UjWyHZYw7HlZA+XUta4d8yEliUk1Lf8OusjEjfpIjlPhtNbPQuh
+RZmfz2sH18jL861JXbQHpCsQL71/hnYd9vema3xBlObLTKtr4lQ0+H88HlBauj+xuvsv7ueZ/Mi
t/+UUh/GTM9kIwi7hpuf294cJzBm7ZrIWu8wn4j/r6A1xGYCBTfIIoGbpfq3cCCnCCR6TLObt22J
JHl7GzovWBdV124bxq8H9H382YRxlJ9cViB8FBdE8wOeOS3rnJrVy2HRWQaSri5pXvykDAvmd0vw
75fi1flU8HyXk77+GOrKyCkXmFfx2VsqMnqgI8wjSEx8+fVTfait8ekwNAKK8Ywi5wAi6/t5Utl9
EiE5D75hHkT69rasHJVvqaKR5XacxPSlKkO7dA0KXYhsVDp2BakonDBUXvohm2yC4G/u640i8pdV
CIbJEMDPdl4JA/7HMqZtUy/C0qk7mdWxk+7g0B+IVzzYuNPVf+IvQqE9rLsYzDdATrFyit31XtyL
8pIsoqvhJtZ5AyJ15bhgIvZtGdFwrD5byFm8+iaaU5oq01LKoRT2FX+zkuOZyRx8kA5lMaxOH9q1
rbpy7xuY8sUV3iO1VLfBW50xVxyS5KcIQ6x2vs7jZAyg8gwjmmywmgwKyRkHIJ2WeziiDVPkZ+Kk
Lf4M4u5busPJwWcTU6/h9e0IlL+O5oQ1FTGBI+uWnkwjpjrWWe34nF8qZ2C4Sf3UoG8wx92STLpd
bLtSQ9GW92Y3vljTXd71JZ3GMeAIUNqqRhdYRvwLimnZzrEje0uwXjM7Kn4T47u2/pZc6HYE8eLM
kyvngNMflyyRCZHB2FRRUlp4zGXHOY86Q5EVD5J0PJA3aumxVTvPlG1tIEU3GvDf5e18GExLJ9t9
kg8lcDDIkKb6Aae2x78dvVYdT1jRtbQO8ZzbYJMTToe4Va7XfvGWYFzrL9RBtkobuSnOPTd131Hc
+JLCM3TjPfMcmsMxMa0QUHIFyfCfeO60nX/h0VHDeRIezls+hNspaj5XQUBrvkNWdZbNCZ2ANsOo
7RFFO4cKsw3l7yETr8jWbQvEZMQ7Djs6H+nkEk1XNJ/t6VdCmXxKOeXDDKVemyZ2d3JtXDNeFM2y
lmQfuRwEql2J4Mj8UYEIWcPOfysF/oyRLXX6WF35JftJdqySQjkD2f1r/gcgv+Wv+O9tm+Hb1Che
s1TcI3KOkiaAqdOgMbVVif9aF9ea23ByCMJTjrzjC5tL7d83VWAVR1xMYm+HK+B07y2pl6F4nKJT
6o7yLLXlel4aTIlBWOo7bZSDGaKX3GD+Vthg2aP5EjGp4TF7dbdj9SUvmWmKP/C5qvdzIBBp+IXs
TxzCgbqcyrv0G/upzlmO1dQoFPxps9dugglFayNiz/TsHrI6HZA4Fb19YOb2B6j5smDGKrobNMM9
DinNpXGt+LIcu/7gdUDjEGTis7GGM5sEk/9ZN0kL36BJv6ddG0Fmxgtpcatqj9NKe+GvTnlcoorq
dNV4yEVzny7nblbp48RHnvucE18Mbi4n+BjRd0wmihNK2GKFVJ15xwTd4H2DB+C6K4COup2FTdPD
NK/+c2FVHhDDUH6ZfLzvbae3L1w7SNIdimWJsNZbj6bvqh/0UYw+A2qm8Kh6GXwXlKA4Z4lG3I1O
lqTHZqkspGRlf9ehjzjfQsG+W+aBRqA4r++8ckJtqwME+3+koxMs5zAjhm+d42biUA9Nz/ErLROc
mXAU/+H3nkYEGFnmogygSexd0Wef6Q+Xc34r60uP1l4tquGkfrazrrmatWtfdkpsMzRC1snZaJwu
ZtLsa1vn4zmovHWR5jJx9j7R77uYJokz8OoLxCDwHb9OTTv9aC1rhl4s1mf6duDSGUQNtMZ17Zi5
SYFsCyaXGfbNOuXzhRriNt7ZgtaDi9AEYo56KERlIbEGsIvmwsytOTrN4Fx6BRI5EOhHb1q+2UMU
3biC5UPP+n4P5Gmnu3guR7338Fs6uLqvbprENV8X2m5gfUjZHUOmIYebkYc6jb0GdrN0n6mY1zvp
wMSuATB2jl32n2dR5Z87vE7RteGU9dAmS/uHmRvI++08zGEkDAKjjPujEkw/hZyFNycr3HF/wuaw
S4oQ56fsOSsbNLGxXT5WNUz/phnFZ/o7+OeNY/xwMDbSh7RynztfzVcZdYiRcghyTcAoLBoGrO5o
ShBfKd+CrlyIPHhGmmXbe5+8Mdt5WdfeYvGVHwn0SoVBuuoz5OfJLfwhOCdTYh6waGugmM/ilDWj
eqbnzsNEYvmwtiW057bBOy5ry/jHwoCckl4PA4oSe7nvTYAtpnFbKsl53O/sZBzPFUZfp5b8WOxi
3QUPQdUHL3Ju5JfMRPXLuI7rj4EJvh917Vy7EB5ONjvFvsUV7568F1n4VI1Xlunyp9XGVA5jzAjG
GDD3zSZCYS+jTxAbZYoFFp258MOhYBQ2XZWdcE03D3DOJPc/OhfCruQxQ+D3FbywvQ2qxJyJpQju
y9Ksl3GXtYdZE3I5npfpTeXa/YUZ3Om26iKDwZrvfsNPg+DgtMt44y4InOB0Tp+E7IfL2ejpPJ1m
nEnw5axOEZ5c2OgpmJ/AMcH5apnoKooS83ndLEJ9IJ2vKOl7zHOS+IzFpq9XYfVwq1R6LILIu6Ly
LmQIs73Y06y8ksx3Ux2x5Kpvc0oDt/FcN20IY8U+mglbyKbf2mZE3rpemcAdUAVTuo6tsv4SyzUo
idnlfJA6988EtchwbFb3kz/GkoqBsb5bkQM37mrBlygNQqxxycH3egBq969yT466P9i1wcsJ07Qm
upqsJkbWJYoby12qR5wkn/mbGAA6FY9dSQaTDTq7mYMMWqjXCES3deM8DRgVTmGRTPY1FKThIXXG
sT0lDmYMYZAIfelGtfGPgY1R2EWZ+A3a385dd3iETHtU2SV2lOtmPIYdWnVTW/AQLhf6JDLWyp56
c9UiEECFMeMwcl65bflJzq71WeOZ2oT4kib1IQkac5fFKapRStFLclmmeBntLVN5MDXRCFgnPXbd
erf42EMlpy31sPdBO9cFFqRjU0/0g8jBCkyBNyOZyybaj8ZrUJysC+Ug4i+TXuslrO1CXUEjjAS6
ElLEyx6AoH/E9HH1DXHENL2HxsiOK+hOZ2Ov9IXnzHaVfVlxQHbG3TK3djBcOAQ7+9x3qVScsOyq
zD4ZO2+4D6wYs8HJiXGx2xkrios8tNCa36cSNs/OSdzic70Iaz1NHIAzJOmtY19NQTZXoWOoL1zr
gnC6h7i37msQt4vMQbyiaI9w0VvL3GWfClzRg1Uy/JU9l3vwoxJXt93SOF75abNBxtt1UZkqHIB/
7FwOtU/ZNRwEDmEHVwxFcpUnVI1xqwB+DlecLqudLBcKUliZ5mdV6nr1IZ686TpPgW/3yA7nMyR1
wt8r304Qo6nMCAzATEOZdPA0OvWJqrzqnf7G8oJZh+XmLbjDPk8CEYIlPiLbMN/HgNREmmZxTniX
C3mIx8QZMFhQc4KQBM4AFDlkLom6Wyy31iRmg79gBUsk7fmF2rbSOf1GEGp9dUgaNEde3Io5OOSl
Fjo5NM5ce961sEY1PFBkLqOzrPXd53gcn9Y1iR/ipHmKg8bLdhwTyvsJzskh8iNzstk8bIKEMpTl
9HpZYDtwY2Q6HMcEXWzTNmuz09BHm11ZeuW9qQq1N0YtaMBSl/g69uU3PMvWo64LyovxHCExZF8J
xdxN7X5ls3FvMROQ9xpik9mnIxgU84EJs4OnN33HRj//3LRVh2BYo+ft6gqTgbbD7Azr6jE6B83G
VAFLg+C8rPFicqq2oFdD5N1XuS0OQZ/Ul3nkWddOPruXTkMxtY47iuoBx6K940TjczXo4bTODjYG
OL5gPmwHY9sdGqHqG3iNU3/eGCxdg26yZ2SqcRa6qhsbnFfKCG4rRM3hvFM83GEBfL9fI5N+j6jH
t6eMut/esCgnvDpzc8Muz+afKowC0oz8gluI7th10uOABQ1iwiZ5zNJYPIEIzkfIRMGptoPyqBud
3VqZbcKxVMkfOBE/FBkMtZiD21E7Ufa1nhyUjp6s66/SRsk1OBLpNz57mR+mgLYXmIHw0LEN8o5n
bcghXH7C8XS4GCeRfssTqZ/yKBZ/5EJOVzhuQpxo2vpcAmU/UhRw8i2mzc1OZnZ7rSKMX3IYB9M2
Cd1vWARzEFuqctu1Z6d7qUffSg+YflCgBeSu1XnlVfiDdiade2pgK4Z8rZ4yEUrMyCq062nmXRdN
57wkSdLnOwdHa0S3hU4ww+BzQ2A55kSy4HVYqsHRtFWAYIpzLtv3RdnU/T/p96KSMG+ktJ/YeCez
Cyx/Gs+sPlf7vsk2Z3rPedj4DEexjjhIpovVfPK8OXsZRr9he+DkeayHCJZWHXnyipKiuWxoslXs
TExKczV3Q/OSIzTHcgD4c8Ras5i/9f3CWmFRck4bGtDV7yPVtHFHpXA8VNkoLwDPcWqcUky+zzY6
6w8Xamt0LHXSX7oL57edRTrS74uoxTXbaku4yPY6eo89LYm+6macw7xD7F/QRNW+GSYt7qn60UWL
UjWDpfopKU4TSdUF0Q8R+NwmiALbOSD1hF2CIlkmk7DCIdoYgktp0xPHNON/cnZmy3Ejybb9l35H
WwAITGanXzKRSCYHiaIkitQLTAOFeZ7x9XeBVXaLCfJkHraZuq2rS1IQiECEh/v2tel8QCnDItrK
MAMHmPRe0JuUeLJkGycEafVuucb2UGTwQyam1jGAfADLmycftUKF28OtAhvLDYu3mMttrXZBOu0V
aHm5/Gh2um/T+1ZF+o8UOatCi7Zij7HvUcjDFOkmCQuzcLbctiE5b7o5BD1IT/UgjMkNqavZ6aZD
ZQ5AIO8nP0uuJtsnpbNtOi5g5W3ak7WiNxj5udN5dVdW0UMQJLIIoJuImvIOXUI6bPd+rAqz9QJi
tRwoYadkf7BeHntjF6LLyuiEragBfvaFRk1oXyLganO3niSmQbdxhyGMcS8VZFxg/buO2gRt5zWP
/5QpDlCBumzifHKdMhzBbNaGFn7+K4mslEshBHOzJWWrAQ8trxyHFiJKwezj5C8WdrT1O5C+GM09
eu+Z761SGyd67DDPUsJNbpOAU7jZ+vFgckSwHbf3eEfrFX2OBJTjBxE7YpJbyEldlexnqm7MFkce
EPCfOoT1PnMNmuKn/ErveLx5ExWoP5otYhw98z/rrVFG5s5EQBvpl6LrgKSij4paYhzuDgEE4dKG
NIB8sHAT1FE34CInQvfSYcecnIggypb7qLWyaSrJDvdkeKMtUq8ObvQuyAE1p7tyQAnkkDvIC/t6
JvQDnKKkJj3qbe87ZQdnr3IkDJgZLjr1yOy+tLv0q4Lqp4X1QlMc/BW+nR0qmOy3yBOiLFT5IYzv
Aqh56ML3yK1xM+O294lGpm56Vv9fAp/vbw1Uuxfkp6PrQvj6NtHM7iZWpynblXqGiKx3KFCXSvo5
dsbBOlSEcHAo4ZpD98yHJN/XrUBdOcLdB3wP//h3OeOiwdYq6WE3OUc7t9Xn6a6JlGEkQFDSHREo
N0Q/Lg1jX5uyzVw/s8efyuyPU7lRF+zEnZ1EdCEPUZ7/qiHE1psm7rka5LPScxupYzXcEU7UzUUX
Gkn/G5jcknEhooZEPQMx9ugfA4bnZZ1qIxrSKgfglZBFsZOTaC7UprAeUwjEJCwtXwuKLQnFyOCG
ak3NgqPDElITdLU/IMlAzrGpS9R/W7QmOEHknaqhdyK59SHg5g1bpSIOvxkpBI6bQafF10rM9BJ8
KTB3BOE0faD5KzMkJdrUNSAcDIdSmdKGe/opmBhrDJSNjubvoirTKt7S8yp/zggpWBu+86lTRMFz
zqVnquV4OzHZrnR82wGBWAxPCqIqkodQXq8VtuHmO5fLIfxkxVm9RF26Fl0QwZiXtbSM6CdbpD7t
9V7Gd8Wg+zfIN2HuQ9ctwTzNIzI6cMSbZJ6jcVNGYvhqj0Z3O+BXwSPQXkfV2sLkbGBN00SRGM6d
SvrQcp0Y+qRK0iJyBzQ73wZd0t9oJI28wKOF9tmhNj5XfgDlRcvFg1k36sax0EeGdTrTOdDMsJxt
Y/qg0qQW0TDf9DSbpTnCfQdyd38ITKAtSNhnZKoYUYz8uE66SDa4DYM8tCbNo3JF/VfoNDy6Qa/3
bL0KfRjRpi0tZI960FQEBfnU3Ohd2V0HmtrbrjCC0vIQaJRfhtFqUUO3OU+JSsH6LusQoHxGAP5x
Yf7nm8aWC55cmbCMNxPfQSaTVFgMcKDHKMJIl9zOGRmADe3qNFQnPcI/VxdZtAMqz58JDGR+yFky
kEp6+WfAB2yn+c24HVpjerTYLfqrsc3r0k2r3r5rjBo+fIshRsWFICILhGHsjZ762pUdpomFfMmn
vb5WfedKUULt55RGySW2zc0tGsJ4izZN+0G3TpdT/7AcYG4AuMDdQHee3G6Y4maT1jQ977owwpmD
zhk9vYpVbcIPGxTBveKDFvpA5gogEQIT2FK0kquPkYMSY5MhEPlQoHzBDmAwJi4Fjka3ReULA7wj
IL4viTHiwsG5SVRHfO6Gel3Zy3szPw76QBpa1wr/Ay5f+kOF+iPY9F36qDdZ8VC3BWCKKCf3iNIT
AVfQs+TT+jFQFix/0oClUBZ7z7qj7agh7/I9DzrlUGP1kbp1lFgf264tLlsDhxRu5Mk1eQHrQvGF
fU/GGDZGkAfmz1Kb9d0oRXPX1xMglKZotW3c28MSrYkMSU9OisdqGvui0cMc3An8aqCzkTPuc0Pr
0zu6eCO3Jrnl1ix1ua10A+IXTuD4cRQhmsVBfQj9aXxwfCgzZdMJWjqNZJfZKXQlNI+uNGT71Sbc
36vSV38WKOMfBH8E1ufIi6MV4YFeIPtmRHywL/uWr87ufiCcbm/LTkx4KbSFUPkO5lsnUCCT16rM
9pwHdc41o9Fd0I1XZNGU66HS6m8xyQ7XHrmoVPQ6z6DZ1eJesVP5OQ6B8W0lWf1DWeYqJToUoImu
/5qwXKrrXVKSD6p/ckAlWe9Sm6e76oEbbZGVd7VsCml8bKEvsss3NuC0xSuEjhXEC+MUZxW1Bgqh
xUc5IfGZ9oNGD4nm6oUY2/CwmFDE8wGB+dR+9aNxMH4ZOeYeF3FhZ63c+rIWreLavSGHms0rQWVD
rQ3dRuyoEXAdBIHqTNhoiyna1olZi/HQTSNZzA2eLYYnZT7Y3808b9lUqjJJx5R9zAiF4RLnoZ+A
cWQGAUIbifYLmTRhPGqviR5tPhrk9WC/pj4siydRQTZuXAqtCAh3TTlMSUglNcL5tHXLwF/E7azB
ijIIrvWzqD71sLu5wkT6aNb1fWEPfh+7FIht7n20MkXADOO4aLrCbQbTNlUI1HrXVD+7ZO5VwI1x
UEbTFlNeQrLNXIbsDBc+7Zuxg53DtDyJNAPhpPswGHur+oYrxwwNMPLthH+HRt8yxyulbbgwX8VT
s/CGRuHYVu+dLs8dV3upGlrU6emddai/ogJf27lHxkRrUhBZv5OiXHqbAG8vwo8scVImXCkoS50p
VB6rT5YRaeOmWLn0DlPyXRADLxu9SM7ZraBf4in7a8T+L1UNplQ1pfkGd40OEVwPyJ2WD2hP0NKe
H/ldbNn9U/HhR/bU/M/yp34VJf03Qdg+swP++acvRcavk7/lJgI61RR/2vXvOvp7gRL8/dO5P9of
R/+we4YmfOqe6unuqenSv36G4KlYfuf/9V/+jV74MpVP//nXrwLp1fK3BcS9R1QGob9YG8vf//ef
W97Ef/5111Hlo3b/9A/GYfkDf2McUJb926EX3zDpkBfCsmmA+hvj4PzbRNTi2Ii3qOPbi6Pq3xgH
W/03lixcGEypQXmwl7mmXNuG//mXVP+t2uhAhIEUCZ7D+3CzxvEylsu3TOsmlUGN4qCqGvx0LxeV
rxchPgl0QVMDlAEiRxGZ26CL6+5hlC3lC870EtppUaHKvBWinc07gG0gadB8O9NtjTqRToBQp7c6
IxZis7wgFCP9AKQfgBcgGfEpKZziPgwiG9fJjOZvqmKIInYFXFfzkwwN3/cUMich4XCe06uwzY2l
P8drkome4e1SS67ZrLTuzpgpgNO6oohbspzNL4eNcrotFSe+1MpRRXfSULJGhkwz1B5cKQ0TvqTl
AHFsCzwVXBoJnYFDCNRsmd4Ygz9QJY4i8pmDpLWaaJc6+cbE0hJoPuRGsPySK5KI+zL1hIbM/IAC
dU6lZzYTrypVnCpXNwjoAxBcL5bR7V+F/ped8m/NjbH0/NHNA6pFW81NpeS9xjvDL0bBraKGH1PX
DRNSOqhK1fpvdPT/2pi/EkIsa8GgVU3Sqbb8IuezWgtR0LDkyI7CPotnudFwV23c2Azk8JMMqgZp
qY2q8Iqs25T+mp1G/dKzyzxMQ8MSwEtrHM68gZUMzQSXDQOFazCNz0ju9NVPhLJ5Ru5J0wEXIlS+
Ljdv5A8F2FkU1MiO9laMsfTOTp0GKHCFNdqOLofg3I/x/Kb/EWLAO5HC4UOho0o3AEas7YlNk6qN
kmKNtwl9dFpuEfmF9jHJE/pDkrAdhCd9xQeOi5QN2Gdg6k9IyCoEygrwiCQh8vpBE2Dj3LPkbXhq
6djTV05RS0aCLkdFyQ+40fnJDuP5JPs0+HiN/DL6sSmNLfVV3Gq2p9fWscBmeSI+d/pm0fSAv6Dv
8niuBbyxCSZlGW5o0Ci+zzTbZoDc9DR2Tw+0qGeOX53BIBLsjGXRCPi86F7QrI1c91kjXCc3oTVi
A6L0CHpvZDYm7TbPxuWsNxCbnHm89adD7yUfji4Qfml0Ka8BH5k9VGVuhn4A5iogU5iUk4fK2nfr
2Kkv3vmESIaQZPDRIN8TSBCPX2WgE41oVFGI/cx0xAEETzH/osUx1b6cqtbQrtoOpLBz5ts4DgeY
QRpO6HjS+EaIQ9Q1EqD1e6TnDRop6tYzQY7aJOh74gqHLWBV9+pUN16bmSUn1/8nFf0fNqVlWDzp
IMegmIIytPokERUMU6FJEIFSzHO1VY0BWJVtk7nB5lb+Oj3aIik7Wj2Qkw1VAkphWE691bu12kTr
59mKgZ0qSQe/srT2YLT1veKnzm2Dc+YuM/X5MuQFn1lC2rPw63hwg7eL6I3uekd31hPr+0mlRZXO
+mnI1+UBZQLZ5Hd0Jcx0GRu2RHW1xKLG3jZmC41DQlgMcpTmLjC4SYlgxt/IpjXVEB0WhZBba4z7
nAqi3phbkXep9rEaFTAom5Q8cjxunG4u5k8Dtp3F3meCs0/FDAUHOb86EXd3oCWmu7IV5gz22VTM
T7MPcWkB65V4IovGTBaXmgHc7dcq6pUetB9eBF8HOfQ2fSmTHeMgOESa/BDlQq1QAWUmHZdkhACx
g4IMrKtEWHiubQd1sH36oqk0fkBYAzF8tNEmTF4wR9rcUSrLI+1brBSt2R8cGeDIuaEa7qRfwxlv
0k04BrM6unRWyRoZwzzODx1ikZRMhYF6RCZlYEpKe12oIBBI0yG+agOhhx/q3qYAbk50Vl7wdwBo
8UJlLHzc+hg5/pnmYetfIyGvUxojVYetoxGmYhcf8D+14+zAyrXGwS1HY3Tcdu4z8lwkUBWQnB3V
EfwdKi0b9dtMHatJ/qFbLh9qUlFZqkRuoefOhAIKN8LQIuvpTyBlse2Z8gNKE8V+chRqxF+1ekim
P4lplBalqSK0yp+KUUJYj0JkTlsuP3Tc7RxMjZon4huLbrJpDuMnx0nT/JI+QSKTDRTmSrvGyK2E
soo5d1i4lgrSZZfIloT7Rg7ckrYaNbr0m9RmDOtqUy0G6qrwRy6GYMiwtQzKtj/QOasoH0wavjiD
Fgpr8znMo4kmEq4If7K4tJ27oFaGkKpSifnTQyOtIORkT0WfkqEYJ3FDbBhpdxO6MP2qH6em8PRO
A1sO1jgyLtHWECS5UW4E49eprIFcOLhmQKiXdG/BZEytbVRy/zcuQwtXt0hkqrMrgG/ZCjFSgMvf
TztX/JE4kynjsp3ahUz2g9roeXvdVBraxX2Z0zhZus6QgDnd2IEBM5arnL4VJMKuuC72+n5ssiQ9
DCXnCiaNVht1dnAJuMOwQAzGjoy/IGDNuvs5zIGibqFiivAw6jSjsnRtFevchNaAUm6gKiEhQXlB
89g3jXu+uCx6Kh6QtR0fU0JafFKjGDadxPVJ33QDbeBuIJVscGt9kvEBvkMJC5/MlxlsRwVJ3q1t
TrxZ8InVLH+SHlKjA5MbljtyHa2gKaJOtEstgfcEm3wY4++jFgvbM6qi6j6UWlHm1/Nkq9ONmXUD
Dq1UxHskXtpQWbRfi368Blylhnubok8AZB9PznsLY/eku+mR39jNbhjCAmYzi0OOBzKaOG7+TGuM
okg0cC8HJU7SaJw4jIcWZK49+k74dcljRhem5H7fXWYggMxDn9AMG3g2NoO19rGegKuAQc5aq/hU
2PbYKG7a6OwUwDdVmT4CQdRa7uKZvdB5FVXcZ1YnuitUKcV4UGq6XG5Ir7V3oFGk/IU7qJWeOxCP
Iw3uUaiT2Wy5xSxkPGutlvVz+nMV27e8CmUFIJikOZBcq9wRtdQGHkB/5oB4PZ6mq5ZAWa5yQ8PN
8vjcj4WOUmDhrCf+EF7kYdFcFBawfVtnk55n/Zye/fgsXJ4PPKAqESlbLDjwZcfjYc/W9+1AnY+2
c3vLaqQoHPbosFq/ubY7W91A/raB5enFmRhudTN4HnppvgA1z+apodY/HroriCtSbeaaRsEpREUS
Ubqe8OLBeCysvgmznw6pxuRsy7qmDYQqbwZkPcZNFlyyenk6KHgVuxK9YpDiIDYzEfjLJfh7EVLS
k6lE9hD7f8Ip0C9j6hMHw4rOcXWOp5f4yuLvNug4McDrGDCXjkfxlY5s9pjWfxIO3BIqMu65+yIl
rtzn0oYp29W4bJ4J6tYXnkXyTgSJEgPIDrex1RzTFojY1mr9PzRI2v0WS9ocuZ0m4ARwUx+AKUdU
Yul/bHHt5Xe3SxZRTA+nX/DrR9cs2tENwh9BeLl2b6e5v1qoUUvgE/pcy/blGNQ4fOSprdc3FbfE
INvoFV3VZz6p9RIHmkgjg2Oxc2l8zcYy8y9mlvbnSdMqKDYAfk1sUslHtntb69S7nN0RLHNDnnbG
atvctpgd6Benn/v41rAscyHN50QbLTk22cjj4RUtMDtpRJY3Oaq4WBrTLgNtCD/4eAFkZ2b6jbFI
72jsEWRzDGmtZhr066wj17M8YmznOiDS2oyGkdyClRt3730sOuCW5cRahti5BqKkneiHyagUbwgD
KyQdHqdXQaFUEcUjjApOD3Z8LXneKjhgzaX5hgQoe9bxO5w0Gm6NPAhwVKztQ1wnEPMldXet7OCo
2zB4N0Ws6Ge2hDdGJRPLtcQCe6JxPzkeNbAbgl9dKpCu0/YT8MDhYAL2ddGlaZ/x7Em2CJ6M+swc
rhq3eFiTDg3BzUHSKKXRsnI8rJ1bhCGaE+0LiyblfRb3A4G9NhW4NaiZiR4wQN8Gnw3PzF1KNQnR
yyQs2A0UdRGann71r5YUCRLJw2ukKySn0mpJBV3vB6VJVNXFqoIxM14P6X3fUcOFjhS1733lzxsV
F16MqiiqrBPgcR2qLXXLam/DUKq9KEGXAzeWCtiU0DGCwvB3Z1JnO7NFHO9NvHKLw92kTWeB+3A3
W7aQF1uE7KtiMUlv9uipxedY14Y7kdMHgVtwp2zI4JjnRjzek59HBC9DFooDUGczXK1okaiwqAj/
9sGg7hAkBB9zJbb2eJeU31jUD6jR8ztwzhhNEs59Oj2n6x2RaST1xedEYo7Nad2LOJZUXirIgxD4
uXQmKTqoJCqaL6lEaDnkDV7mSmm5+EWMZ+Z38UF7cfdenhsiKCcsoRRJL7pAj9+0v+g7wx7CVN8F
8z6yW6x7xsz5Vc/9eJgiqmfzgGYc9Q3irr4bLszENPcAaRzXWjTNWtf3LvqpsjmzBF6tc5YRRRem
UichByD5+AcrSpPDoa2pslSI1xyjK/d0Qf7os/7czvnq7TMSJto0vZHClwDKjkcyogrABrX6fQoQ
fDvmmricwwbfjNhQHlslbK7pZgHybcENeu+mzdBw3pYEPYOD/DgeuqAjtJZLSz1ZNWI8YCDw29Lg
h8O7/X16jT1/M/8kOphp26aaJRyQB47Q7PVMS6UZoxiy0Z430Ow6iAMbQevMPs9sbEhSswGd4QOM
s6sAZfQEWL6Jza0tavG5nCf8hdIKNxOt3AZc1LZOAhIHI/XwCQjAuV3neEaItmlMJQSl4Ef2i3Nz
lRNvs6xiIDt2DVzI1ctUGeX8XcGWjQ0gwDYOcWQDglWYBa1j0yDOzMp6eLZWmL3gJJbjlCbP1TeR
DGAEUvxHvQHp7SFXyvyTUfU/Ekz09mQQ0i1kRIeOqKj1Ts/R8QHHGbMMjMWAXDowaUFfRUZG1owJ
EmDhgcDOf6dKMmR4lFH43Wa6VWL2Js3+PqJo9PX0uMfb7TLucqGiaoUYzWJpLJvji+1W1bBCtepJ
eB3iij2pdw2oxKjt0xDEBSLY9PBfjMcc82FzuSLrdzxeOekjyR4S6oZvNVfWbA83uJWhBJvjn6E6
ijPb61uPpy1ZcAjd1MDM1Vai6GUN2qQSnoko7SMEZG5tbdgZm47LOGk3Ey+D9z+gRroWoJjJ8tWX
FfbihRatjo0h0bs3SBEgLsZwcSJtuIPZE4MdlsXV6fGWFfnPt/3XBDJvKuGsxja+ThOnUumbEbmv
Z8go2ACcovGQ/8ftzcn+L4bSl5755axaUAnHj2YbOuGzRp1/9vNw10wT/hAFcLcdxlNoo9//XOyO
EH7ZvkzxDAd98R5bdQgmaUeqFw+jgTg3tK/Nqi43aHX6u/cOxQG4fHrEtRyE1mpNZoNpzkNsCE8D
IrdzQuyYheFXXxOarN8VPS+zBb0PSQEXffq7X8UarQP9PoZF5SVmU+4M2Um3DlBtw8UZPWEsbSCD
k5zZW14vEWDcEpUKPnO6qRqr5+tMVLY92gIP4w0LBJsviy+jpCvtQFyUnTvYXm+hps3XzYZCpM6G
tPrkNKdL+rBf7CYtpas+qlAhpw0+BHbcbsZ66Y9NQw25OllQe/qCHGTUozMP/HozJYOwVLt5XkAX
68yNkQBhm/tO9bRZwTRtzMZtTqeER28JGYzYMneYnKfvn9rlpsdmA5ySjvPVyQWZMNOMgUEr04p2
SwoAzxGSrVNkqTtUigZYh6l+9ydJHoMPnwQVp6ZYkyV4uQhs1VH3oth86EU6eOqUSzp/7Obj6Y/k
rXe6BEosX+olKGKOP36licZOR/biCZ1gXMvT7sC9iRgxTeZ9r+C8pyul4Z4e9I2Vizk8chgHWIXJ
7f14UIhK8IdnjLswxw7d1oQk3lVzckG7hbE7PdTrk4IpExQUMA/mvFivmUgnkauYk+pFWbboaxT9
w2BFwzXYrPAu1bLkzHhvPBorlLjPshaFiLF6n5lZ9MoQM55WwK1UaUG6RZf/O6nG9uL0ky0v6fiE
IAIksjN5OMfU1qEFtaMhSbpp9konah8EJlZojtM8PnOyvx6GzANZOyppJhGFs5orZ24yLHMD1WtE
SCMmp7ytb7VC07+dfpzX+wt5FXQ1BEkkkTgbjteETduG0sRS9URqsybYiOBQFdVvEWbltveRGZPf
okfWqc4laF8vkUWwA5sH5C+KH3N1UZxtpU2Ldla9Xg4K1if6H5vawLXSa4+zX5nu6ed8azQykxQo
2b1tQorj58y5N6gBFSFv1POKG5fVBbt2zmqaaFLrsooW3d77Rlyy69JcGCakBw0CwuMRfaXyiyyY
W8pjDvh2R32i9eZyNEtwt2YwvPOAZzSOdRJjSF8QR8nV28QUqQep6rS7TukxcSYm3NMTSqt9lgKZ
fWdU9jwYka5O7tHhvr16mQZX1SJsGYymrHCvlY5wk6yrLuc+GLcCYuSZb+44p7Bklnk49uVFFkaW
GTueoyjQRvXh971sd6PaGoc8KKdPnZP6hjt1WXzFeM0NuB//oDWm8cD/qt65uyzjq8RorB9s0F8t
1SYhdBogP2OglY5b8qmxN1Hf3SRtPZ9ZNeuNjDs6kTX/IZ5ZEBGrjQzDeyyCBr3cDY05PfaY5dGy
XXVNfGlGmEyeXqJvDQajjAOPDBhf4urj19GtoYeXhEllHl+hCc13TkGFFIhp+f7nIt24pCIMFidG
E8dTOOrgkCtTlrtZDSscABBti43ig2PBaKjKv7/7wTio+fg4exjNXn0NSWf6yMH49pDvhx63JPs+
qZyYxrdcfj491PokZ8I4DRDPsC4W+NfqW4gt1JaVT9905rftpdmYB64WcgcOjWvRpMfbssRV8vSY
6rIKXh5CDErikriXDBvLZb230ERLgTotmp1VOvkt0GcaV0Ozbi/mgfqun6jqlYWRtIcOTvhbUnXT
DmNDMAPhrGSf0lxS7MPVcz6zL7zxLoBHkjjnHszR+Cr95iRtTtdsu9OkmXv5iMcHPJACD070ORfQ
ryOvLmXwTqmv4BVwGpPhJF/PLqGvpqCFB6ajFAH/0hvQLRZ3T1kb+hbN1nwQbU3SQT3nifTq01nG
XMSGzAQ3AbHe3UHZjWFSDLQMpcmfSO8cryFeOBSlaM4sZrme7GUo+Gp4RywF1HXEodPIA5M+GnaD
hNVjoEz4ir/vdHd6Tb01Ctd6vk9hwOxblwmjea5mSBHDrpGK/BBbdbkVwh/OfC1vvTYubERPy+0Q
fd/xNoDHSatpHaQeS6/6S+gz0ENDWh02jVKdu6i9Wo28N2cpcvBVoklaBMMvcwcArDu9Kmkt1io8
JoEQ0zeLTgdH7MgHCTyYXkpP4nv3uWXnXoR0y+NxQ1zirRcX7cgHCqPGHYPCJnRFIecP7DzTTtWy
yjs9Y288H/UbdgGWPWXddUijlTQjdTZZ3EGb9N9o4McM7+Dc345l1H4ppBj3+OBmP0+P+sYMPisg
kZotmbVXRceQ5kEd7sIuMvAo7Qr1ukO2Ql5NTp/+m5EkwD80/MszHr9KmeVktA2dTywSwcWMDee2
cgDOZ5TOz2xc6yiYHYSH+meo1Q5i+aHiy3wadradlNcwtfE17UtMLM1Eb1GC+eGt0tO8rtTFcCa2
WenmCG6WsdGmI4okTc+yOX5McMeRVXbzsGtbWsYE0fCB/vrwNrXGEVUxKIYC96fGuCtMKA0bE9/r
WwGo+aNo6uaKMyI+TGB0XOj6DUXgkuI3t1hxDnL4xv5AlZ0jjrPbpMK//PsXCxvMNyILEow7tW3/
qHk6fenxXTmzPayj9OVdcJKi2kCryV18OfdeDDKbaULGhilvevAUJRsvrsu+fm33ob4DvqaeyTK8
CiyX8eBxkGTgXoDP3PF4qKnKNEt7xquk5kE1ocDcycgj70QjlN01HvtHsG0GFP9pOeb70yv8rS8Y
OiASHFQTzPxq+E7OSbd0NO0qc0xv1Ertxb6BvXtjFfVsY62Udh9bozXkzelx33zN3ClRTSyVsrVY
Y3GgAI3Hkkv1tHO5zNpXTWtpLlYqtdsn9rk6wBtr3EQewarjM9a5Cq2+r75BzDibar8rqwqbjRDe
xxNJTuML7RBjuwFGgNkz8tvffTwA/6aLpnIVIasnyCY0aoqwbOmt8PG07sUYFRuk0YUb2KP94/SL
eb25sRi4H5J1Yj5QzKzWQwEjwpCgB7Se+2g5J6W6M2rMBbcqmRX/TPj9ehqWEIKyITkgfMCs5ad5
sdr52HSzRNm20xNBxz3x2CMNGuwyPo18NCirZzbUt8aTlCfBQPEJE4ofj6eWKR5ys90jm0/6AU3U
5KdfizTq6F2lYRktFvNUnBn0jVcKlZH7PbnnhUe7OoVbSTW9E3G3a+C872cqa99EgM6axmo6f09P
3+s9yoY2zC9USCy4NfsW8dxkTyKddmHYNU9aL3Wkwtbw7fQoK33XsmMfD7N6jw19hoMZYS0P2dpw
G6sNH9RaYMSdEhz/qfTGUm5UvVD9zaQF4imY0/GTAOb1uYoav3NP/zSv3i9Bjs41569+NxKhx5Oa
cqvTaa/UPdVvQjdD63RRhD49qtwvd6eHerV+SObbaOqI7DmviKuOhwLGNvtJUhteEfUdeAcVTEGG
2EtMFebuU9KNZ87GNwZUBY6+XOBozib7fTwgpkw0ecEB9mwwtNeCKb/Xbfp5bIxwb8LOUsYzccCr
84DgjToa/0XuTeXNHg/IfS1t8ynWPMyji49aFJh3Qk/0PwH9lXQrogYlFScomlwCzhDZBeCCc3eo
V6HIMjqQMfZLZynbrhYXcR4496THNScPq8ec0uUHHF27B9G00KYgagYujcKgggC7nVnYr5cS71Jz
uIuRQ+XzWQVc4EM6DNvolaeQsvQzGU6zgxfcHYJsks6ZxfTq7OM5abl3BIIgTFPWnS7gAlIgZKXm
9VgkuBGS4zve6J9sCiLXoKXuIh2Azp9ewG89IJUCvkp0XfAIVu/WKEU5cAppHp2aylUyKc3gVuBp
MdkJ6P4+c8q+sZgQf+Jg91wvfZVuH3VHoSW51T3urJErtWm8gpUK60zVy896OdSeCJL0pqdpbYO/
TfF0+mFfbYYsFBSotF9RySBgW17Gi9MliGd/7spU9WYzyS79zvIPsxO3Z6ZxJeriNRI+sFiZRqpD
yNhWm4LgngNktZeeMgr/G/iW4dDAr3posGWDHdSBK6HpC97RLp1xk9kWk9Z/J9dsnfNZfON5Ac3j
kUv5dklnrX4QAyVCU1IRg/0UGPcVGrNDj+3QmcLN6y1pkRexOzzXAKlwHb9Vsx7tNudS5qV19Edq
tBRthMPMohPPrvGNOCd8fOOpODm5K5J+JFJdfyZ6YgY9FxPpESj8CjElcA3FPletWX7oo3QSE0c4
4JAzW/q0tdW2B+Qo9Oe2kZ6cDCDIVQHdM8ubC0drk/3pVfnq/ZFcoBuXZ0HYSCy4bAsvViX4Cm51
9Ch68GTNfhMECIJMzD9voa58whqyd0+P9+rRGI9F6aAB5xihNLQaz9Ig7MyQO0jX+F8FajgXsX/e
uLIGeHnm+Hi1pzGYZSAmfE6mIro+HkwBUFg0cQwmRMunz7PTNlgRzoiR9Tm85GJG+b2Y5zNBzxuD
LhljaXBuUQJY971mi4/UkPGESDrL67J3xJVZWMae7RU8kdNMbmvQDnv6ta4GJd1GiydLkoQUk0i+
4/hJG+TdyjwK87GMoj8xjKIr+Dlzss1owXOtsW/vUxLd74uX/xoUy52l2xY/mnWqFeBBKkXWmY/9
OIgLKUIN6uY8j3fk0uXGNpLgnfHAXyOSd2OlPvMLVl+7ExQBDp+58Uj39Fzv8gmAKDkya94kuMR8
QO+CpE+PDaLp0rKKraDX5Yy3xCoeeP4ReFTUupRRyZ+vDmVSWK1IGx5a4Hmwb9O+uSTcLrajVSGI
SRIV4oieu9No5Geir1Ufr/U8NNcE8jysLiSNy7f84lvt9Km3AdvZj9HoJ8MNYDKh34WpNOaNnRha
txvzETJfowKHmszO1nd9OcG1i3H9+1AAswsP9DgpF73pd/OfOgBEjoi6NfPIaxpLHX8hm2ghg+XY
Wd1hlePY23IQ1vWQxcg5Ti/Y1b7Dsyw0CJ3CPsehRk36+FmqGnQJIEVeY6l1m9joWiwUR5mC/XWS
5IPa+ed6hlfH/18j8k0Sty79LusSP33gdDFB53nsB6XbzlJpH0alnbw2zLJLemBVsDFi2lM841tt
6/B9Wobn4ens4cbF1ZLvZRXriEJp8Tr1zUenD4FW20XrBqEzekE4zt7pd7u+EC1jAQVFoIANCnWy
ddomLCUN2GNpPpqwoKJNZ3QjNSSVHt+Cmg9+czDJtq3o1BvLKXLnouVz22kDHmG4HZVFsD/987ze
nJbJ5sJA4ZDwZ71uafmQfTqp5mNFrPGJHvKKAteEYWFYqgC1IrG3UvosTw+6Omj+ege8cPqqEHQQ
Qx8vsNFWACOUrfnok9/em5hg/sR5CEpj4xfyTEXg7bGgZBA600m9tpaYfODGmHqbj2qhxfegmmBE
aFN8aIoiPzO3r7efZW6XGwmCV2rZq42+coxcgcBnPqYmcDXqiNYGzgEM1qQ4wIgHqzZ3mafBdjmz
ft8eGGI6kiOcttbPGGLXosneMB+VgZzvGPX5hYV74YbmEuBjXbHrh/qHb6jZmf12JeRedj0Cdgal
I4OqPRW244k0evyXZFil3+VoWCVOvKGjbnQ7UL/qooP+j6O8bXgTjt7Swwm9slzWVqLSH1oO2ZVE
58+CH0o12ze9Hu90pe31M0f+Gx8cqWLhkFDhAycgXZ1LUdEWpHtH/TuJse++nyae0cfhomXAMSag
CAbRHzJlA2IWtio62zFwoHyDfXjvoid/Sg8FcQcFenOdom8j0XRh2NuPpKnDS7Xtx9um6pUf02Ao
2ZmHfv1VI+VdZK6s+EUOsNrQuJqXyHwi/zHJ0/YK2G998EMjBrAplPtZRfDdjPW5r/r1sUFQRW6F
azeFMYKA48UQz/+Ps/NYjhvJ1vATIQJI+C3KkSxKpCSqxdYGQVIUkPDePf39wF5cFaqiEJrpme6F
YjoLaY/5TWBjf9fJn5XQla91FLv/tr5NSdJHP4hCZTv8uj6jlwakHDh3Vyyw/0toBSr60I4MNfqJ
+PP4Q6CFu3NhtB2UWBuf20Z9vT6cdn6VAJinmm8ARhM2VZbTDyySiOYD6sA/cfsrrG95GgNM1wAA
qMckRDZfKSJUVRPxqyZ+PmLwEjboIDbaoQixa+0QPo/g18o22Zt9E3XPRVZPK1NyYeHJ5kjr8J2h
PLuMgEZ3GHXp186/6EaSPZsEXlghw40v4v7NSFsHV8KIB+b6zFyYmBksB9CT7pODNdjpxCiA4hDo
thhVnyT6yLG4n1xkSlUlos1yfazzu469RWwHEIpMhQbsYqyEBn6oT9FP1ZaoIdZ5d0grFLGy0g6O
Vqi2X0ethS8Q18PK9X7+lXO7F+MqagQ6DZDl8qMEXPc4TyJmnUPb1qI42/R1FuIPlxrhym1xYbMx
GlV1QEpUDGgHLL4zi+wW+Zv4Zz4zKzZZU1IQKAw0ilFotrNmZzQ5ArZBgpryLoE+YL9gfD48FEY1
+J4pfPW32laOfRyLrqTKm7hO9BQ3Nfv0+oKcTQtdGWq1NuavFBR4AU9/qKQ5Ba20CV/BhbnpJm+R
TyBKxjHSAeXxdH2ws9WfIxVaDjOKmdbXkok9xZgE9JEbvqbCj+87FK4PDpLgB4Xp8bpc0b9XlrzX
624N7np214D7A6NpEp/SR6XbcPqVYTYkeFKZ2kvE+/CSiWQ6dl0xfEFndHiJrNheOVKXxwPTSBxO
ZWpJRmsym0r1EIsXv06zG5G4yo9uyJJd1rZx6QWamqyQsi4N6LKIdC3Jic7aibaf9FL6g/EyqoXz
AhHLesySHE2rWmKV2hlrzX9tvhT+KKTAcMFo0IHciPgKW9yel/qPjGnSaI63plDeMH5oET7qy4aM
R4TytvJdiZIw3rDda4K7s6mgQ1E0+VdZW03zLdPHMtjD1su5WrNYRGu9JuLx5W+beWkf1FYd1N5Z
XFOrgIEaTFDeEBAKFQSg0I4nkqqTWmLDM2SO6d87DQWfAMXH6cHA5UP1+FOSO2X2//6M2nVK2QQa
53bQMJv53BRI1XuZbSCaW2UYgt4OcOAAd2VDpt6RIWvmzUQxUN5Uo6Z2e3DzqfLc+O2gb7Ai0pOd
Q33/TSdWQFipaIjO+06T2dc4SWv0yBVDoRi/swqkQUsPOnX03UG7Ynx2cSP5F3yHStPUkMa/5CcR
EltYFbe7CFnOcIO/aPIaNo0tPeRfnR9KgczHLHEWUDJAsCN8RO+SUkVT6PxfN6ZKMuJvHSTD+9s8
sEz51Y6i9qvfVP6AR7effgNjhHWOMmHrvB0jmzoS2tvFcRSNeELcq9F+jik+zB7etGn00HXRcLTs
AFnXiQppsrPAm6Tfa2NQMXkYapQevYk+Ub+lahPdu8XgO3dG4OgtNplKBZoswYXDE7LATBHl27B8
r1NfJZsotWrYWpPIv0Zxj+wYEvRxcu/M7R6Wz/W/m3ZbZ/sam1YsOazY+DGi+KtsJW4A9cEfA+Xe
T5H838ieLvOTVY6h2u8A5xWg/ywfJE14k+NW4uwHiLHPE9L5Bhr3NGbBcqMzt3dLRf9tSH/KU8/K
HRdtSqvHI2oN0Xp2LdIYBwMwB3sQo7mmTs+S5uIXlRbq+MYV0RzCpG/30miC/ZxVo+2i21s42djB
yz5eSQHORkZhEEgA3HrA5MjJLR7F3NLbKh0745fVqykGQ7gbB1uY/9oXPEny71VHUS/wbODL7qEJ
kRNZw9eelQ4IPCioA/miG4WmwuIawWJFmmmaBb+bcbCCL2iEOs8KmrgEYmn10IdZFNFKQGI+Ctv0
O6/TuPJSn4VciGZQO/jAZpOCLec+mUpcDBD/fyW81yCzpjimFdnsTtMp9mclmwpnY9Zu4f7lCzFT
euY4D1NU/mMsK3yJUzZDUanW66go1r6cxhI7JKc4oOwwfHXNEpWD62+vsbgU6RcIKnsQvShwac6S
ko6B+YQGyuC+oqOKSYc9ovCjzG/0CtBkGVBQBKLLRRvTNufMctnVUxWlmHhl3VcqRdIzhrp7MvMg
fRdFa2p/PYnQved4kugFTKSYX8U/HiExGv4oRe+/qnk+3UT11NzVslQ3hE/jpuxQyr4+h8sWkDV/
HImZTo+fw0IYczpg4sgkkW7uvrqJibY4gtwPvlOM207F/2NUpY1fUUHNIAX8eQsk7wUuuHKz8iPm
Qf58ej9+BHogxFHsXNjYpz+i6rQCpHPivuLjLqotmkSOJ4nwvodNN971o2PsQiuK3/oh8N8FJuMP
iYmMM65pSApd/y3L++O/n0I3BTkQGA6zhumfC5BkrTpMTee+Fq7TWrdu181OCu3kBJ6LMyN3CV73
d6g0R1+0dgy+XB/9fEvPGiT/P/piIswBNEA7af5r2c8ujrUzBhss41eXfRlcfXwluANuyLkGsWRo
jboYejocTDh6ft/wqNb21tSYB57G/mhJd/q7ztvHLrPmNHyWGgFEtHgPUFG3RtcdnVcUoPUnRMmc
rTuOPcYYrvGzKSu5sq0vHVmgvUTGHFoLic/TVezAZIGoDNzXJKjMRzFUwb9Z6Ay3kxEl8co1dGku
6b1TaoCdRWdssWNiJPbtSkjGCjt7OOAalBxzXTo4xCGZioROYurf/3qbCBXVGJhg4CVBoJ1+Hrzo
3lGi3H9VfKxHNjW2WcEem49+XPm2C6eBgeZFA2cH02CR9BUphQyjmPzXWi1wXMp892XCNWJnyda/
EWhlbbA+r56iqKoP1z/xwgrOWYYJSpYWFdWb009ECHSSqJK7rxp+dy5+ClOEO45hTDt16NJpJWpY
vpmcB2C4JPAmNVkyjkXUYEnRKIkWKK+QiLGqoiA7AmsWVvjm45FBFNGkXqC7/vP1j7ywdbjkIf1Q
GWOXntWdQ8OiwmwyvX4VvMVNjmVHjeSEMkhlZ8ZtubKcl8aD/D077VIzgJl2Oqk0A6tEU0flVbEq
5Q4Zem3b5WJMdoojo3uDWVizHL60jChL0lcgT6XDvVhG2k6ROxu2vQYljltbB4+ADUKxUbbJwmit
hXvh9mQsMqUZ1U8St1jFxEQhtwg7/zUzIDftkN0rnzVtmNSV2+XSbiHuIN+HQsB2WZx4t6tKPZ5s
/9VOg/Z2Ev24i5NY3oGV8+/tckpuq3HyVx7JS4OCbpyTP6BcZ9RlSIS5G9dt8KaQKWyMpAIB6mfW
TRhq5U1btManQsjocH2Dng8KU3LuTAP6R0R3CQBE0V6VvmoFby3ezPomNVHYaUH4NMjlBeV9JioX
8orwje31cc9XcmZoEgFR14Kgs8RyUbGu8BS3ORNxo1deyUIQklAy+n19nPPtyQUKyo7pdNk5y7q0
1UbWbB4dvuGB497rI0YYUW9bXw2hrGGmLg2FjCxQdaiT9JoWT3saSLwHsONgqD69HxURPYVpVxJP
5slfXysWp5yLBdAJIcwyMA7KOqwBOPBVrp59SpVauQV+zVHownsnRO/y+iRe2CQgz3gcuEO5y5Zc
DZyP7bSVrXxDmcrcSrSPn10FSn2KafGxV3ThIU64Jkm4TLOYRDooEHhoXVDmW36jabpVZuC++qYC
wj3oFF22uFzoeJvF+mcqzM0uVwbxT0ihbOfGSHFd/+ZLq0loMZfC2DYU4U5vUl+Wo10izvdGda67
5ZnEHM/Okq/21Mnb60OdX9qET1Sywb1xFtitp0OZOe4Yk1Wmb/WQ6OUOz5k8fgTIpIjvVKiaL0Eh
LCdc+b5Lg1IL46CRTBLaLF6KtIjjrCMHecNPLjioQe5+oS6k349DFt7Aj/tLtChfaFEnIHE2wefy
j0WgkbnWVBmkN296ZZueqQrZe0VfN9se/NTviDLxyot/voDzK0hDikLfrM8wRz5/JFqA0SKMZYbk
TR3FhBxEYH/vJJIotdZNYmUyL4xFTod6B4iC+bVfjEUYgaBhX8Rv6ILq0xOOiKT/vuunyi3GAPnT
9f1yNtqcx2kwKD+K32dT6VQiKHq8zN4GNDp/NgmMOo0AlcdX0bv/YSwyMxASc6mDYtjpLGJXUFjq
JNs3XUWFqFGtxN/xJurbvlZwT7r+YWf3DEk4tdk5M6O2Qp54OhjKrWNV+mJ4c4e6vtd9PAkg9JsP
Qxfddm60kyKLV87e/PtPElPsTswZTkwBQKXXtvi+vHD8LAki8abG+JFsGzsr8TCnVriS952vGeV8
mkhc1tBJoLWcfpobd5BmUCx4a+hR9N4grOAuHPyu2STo5qxsx3meTj9qTrGRJIHVwWu0RNprtamE
GhzsX4nZArIPM/M7pINogwowepCKzDaY27q7IBbZr+sreFZtQDnQQpeR445JBjyheYn/OHX6YCFY
jIbeb0qm1ous0uJIZjV+LSPDv0O8t/9VqK3yhKbBcAc5yvlHpGO/MtdLAi4VKnMWlQUGD9YTpIB+
+iNkpgx+PpnNO8TgCt1lK0Lw15Q4HlEXw8ftLpGq9qy4+mR8V4wUU3R71LWbtDcrvBhxh3hBq92P
bhNVy9WVt/QMwUC0NQvwGSZ3Ls/K8sfpErBnk5jivXRi/Wtn+PqLAtLqmYp3lW6SWfNvoHoE60iY
xzLKOhtZOEV7nLQAb1FjMLp/qikefqiWCpFxZfnEYufMPw69E0iZc1gBUvd05rTKSZpOm8S7WjXu
J1wwgmfNVBLcIGpHf8CAXEHvsSld2+sp16ce3Ylwtiks+pvGCPtwGyI2bq6s5/Kpmn8UiTCRAFnN
rJV3+qPsjjixQx/9fcIz6d3Esu+3mVBVNVi1ryKOrbVZmPfHn+eH+ibh8AcsG7MM2AanAw6OKdNQ
G+z3KK9mM9o+axACttESKcM6eMjrIlPvbXwqPSOJWgfjZkV89TOj83JdS39lI/HMPhRN+ncGFDPW
gdLvnKyTAJmALBYz4ST5jPjX/F9xa77gCovZPNYMCLfYWXGTRtX79e2wvI8Zjt66ToxA2xuY5eLS
8t22LttcBO8Bj4A3qTENEaVUjlWBbmCvZ92d0TvhyuwvL6+PQaHsU+G34dEvg013bMKiQ772HTBu
vGn00DjQ8nI3gZlrj61baIfBrLXbOsBu4/rnnu8zYAxwO2bYLFCpJV6mn8LSNPHgeh+1qMfKHcuf
MJL60WiHeDs44c314c5mF5i1oc8gMV47GPmLCIxISZUyiiJU9fsaDeIuz94GvR3rjdulvUddSx88
+G5reaa53N0zVJ3wh5XVgSUvC8KaNuEg5Mj4vUo4OmU2k/XcysecxeLd217/yLM5ZTBamyroFZaT
EOL0KBWVLTBBaON3oBVy9MqkyRWIjVQ/Mtkou94a0Tm7PuSF76OOP0uOgQsilljcYZi/YE9cdOm7
id3OTeU7zjGdMvgVEgjr/zIUANxZx2K+ME6/bjIco4jVIn0PEyF3qaspyJgLXJbtmALBynddmEqk
k4j6yDBRFXQW+4UqJFK4SpW9g14MNzIe9JuWZtRhHDvlMc2ntWLLxfHgpoF8oQZypqQJ2THWIk3m
7zhYB1ghF3nZ3KpiMI8BhreKVxSGvgKdPDv7YF3m0zBfN+BDl0uHb3JfKrGdvltRNEA4KHFzzrGu
r1o8uT21Fs19aZjxftZ5WguaLmwbnhcd0sgctqCMdbqWI8TMCJ5R9h62Q555YFjym7rsI0mnO7Ue
r2+cC3PLYKQl3OPE8ksBqSzTZZrodf4+ZbG+yw2r3QEpHA6drwebfsRz538Yj5dzJqtQ/FxObCpE
GxbpkL+3VWTdUJCIt9NUpY88XNlNzTO/0g44n0zM3vAu4L+kctpSW7QcZueqVIvfJ7tXv5ZBW24p
MI+PFPLXsOPnISdBFF5fJM5wSillLc4FxFmsuC2RvAf4yTpeNolkbyWO9cOtkTB2xinflphCgpzq
9Aerxzyj7qZypYV4vqD8iFl7DDFMlYVdhJxUJUc1GnMOpz1FBzPOo01uZPoveyiQcHPzv0XrMBLy
VcBhZ7IcilmLe9XX265olCl7r0fjpW7L5ibQebiKyd7iuRvtr2+f8+UEGkYnlrIk5nfqUr+qFV0b
67gIvOux4X+W6qTs48iVt4bevf/9SCAJCTto7gMsXkQ4EkXesVGq7t3vRXE/CTfc9V0g9ym6RIfr
Qy3eX2BdKCWAjgXCoMFAcufL6I9UZZzqxI6UVPwOstw4FFotdlTVgn+KAJmg1DGDrR+q9Rpp5eKo
M6SMe04nwJ430h+j9gA1+yZstN8QHgxj1zil+KcxmvYAQkd/0wuR/Gir2QDj+scu9uf8sRRDaPGQ
zPP8L/NPOrMgohE5/z2KEeqzlfn610DPwi940/uaF8XVGrdrfmb/CKL/G9HmXNLu5g5YlkOtQbcz
EWT6b4wPEmwY8+kfEdnKSpXn4nfNX0WMgSjAEp6XNhQms0zTfzfgeG61RAEm2StRh9dPpoQbKN5a
+3e4NT7sozrPE0WKSby9eCicoR1wTjL03zDxsMyd/54eShzotoFsAUlNBBzXF29x/P4bkdsb7gJV
QnLb0z1TlBjBcsEZv4Egyl3tRtatDNtur3SGsrs+1Pl8kmzRB6BNxl+05U6HantXwvY2QoiTwViN
IMQmGL81bnNkNSnUCb19/esRZ4EPlXcJ6Ab/Ox1RC5y8N0HOYMIW1e5d67hfIrJedxtVhkrrM23j
lZj0/AhCAWQeeeZ58M+EPUY/ypXY6CCH4vylKp9aiCgbgTvw7zpB4ddUZPCig4bLXq5/6fwQnZ6I
2VgB6A45LFIASyCxG5uhhRN2EnigPtVPwdCGt+aoONiPFMEPzBK1x04MNuy12jhaeCv8nQknXCfg
F4hizS/lrMCwDFcb4XZWo+Y40MWwu29wmPIfmGXpRUa+xhA5O/4fyrgQUxiHspe+OCVFlveKUttd
QL9lxMmbqXW3XZEGa9p1Z6vJQJBs2D/QqDiP85//caHaPfbsFcIj7Fg/neIdhoGG2CaNnAo84XhC
PRB1TXDXir7IV26fDxDuyZIyOHHcXDmkT8E9dzo4SphhX0w6Wwm/dW3c45wRimOYFMGjTHVz8BLH
blSw4YANt1g5qe6d5vvyGRbSlG/KKLAyr8SCtPEEKuhkgYNGrIJJKuh+4xEfWZlv8B5qDEyhByvf
Vb3ryxcT0THli1UVYXZnRkhKenkrQRvidDgSF2tDVpWF58MNlcPG0APntZN99hymoYGJ0WRXertD
iNHBXIki0ARfCPd4+Xx9t19YF/j1NMJgwsCQXl5aVJRLPRl0vOEtN61vM3wzP+kGpu4heoY/SQSH
5xq7jTVmwCKFoM2AqjV3GCec9Jo04nRFOjNPfKNOBUaZUIjq277Mx2rTd7WuHZOis5M7uFL9EVun
It2VNEHW8oizGxQKDDVX8iU2IyIKiwjGguYFvafHP7sBcYapmNFhFVqC5Vc3uZu1r5YRrFHEzz6a
MVFmQsKOyGku+55+NEjxQas7hTENM/+VdxW+HrNLYihQ8Mev3TiYoPv31jBZKyfgwtcSdSNUxNM7
0zEWyTbpUWy6saA9hbv2jd0EZXwTCDEFXxtUI4z7nCg4XYm1z3YWPXKKURS3mWYusvk3/XHitcBo
o5ZCYQQC1zC8xo6tZqNVppZ6aR8UGwUP5U8VABZ/5eH4qK+dHHcyGjCQM7MPJAmU39ORR7vL3VTX
oZg0atdkdwPpZF1tCoQ6kx9NmdDJzo1Wa26cITZks7Ed4Dv3gyWz9pOd9TzhezLqSeyr2IkfWox4
Q0+rBDD0VEnbYuu4jXEICVbh8RX1NOOlZRpEHlTewP4VxonVbg3CY/XW1klWw41Jz84/ug2nWeCW
aOMuHDcYiOyMNFXlZyumyLJNzLoqtgkgx2AlqlwGJsChaFey6/gbIOAlFjcmflbJe8SP3m23pvju
JuiwjN/+7iJZDrKY9LjtGx1dUvFD/6Z4vuLh+Ccf3JU9tdzHy0EWSWQTWglV9kD8IHXzdG0TKHeV
vHXW7F6WySqdLWivEOXgIdDCs5eZVAPU3Z4yRAi0uAoeNaFUG0Pq1ZYUmmc4VNRdnk4QSzQj37e0
3O6qDJzZ9QldrNrHb0CsgiQACM1M4TzdxWrWBwB4C1QX0tDclWrX4TkwJTSKMG2+PtQiCvgYak44
5gIn8fLSxqloFeFXeEfuhe/Gn/phDI5ThKXq9VEWF8J/o5ABzMKrRDlLHqAyuJlj1YiplHlo7EPp
R5sYT6e9wiN6DKzUOGKouCa8f2kWP9SjMesC1boEPlm84NJ2WMmBld60SZbc4Rch8afCVfP69y02
58f38Z7xsgHQcQCwnS6Y46eqW3PHoCIVqVsQ/spGs6N6K4tS3rNp16ToL80nOi1z4gbIn5v0dDzd
x/FxtqzZVxDrHkSTz6wRzd/1McwE3c8Hr7Xiv6wx/PeR3CQk5JwLZFVOB03FaEUlZnX73iEAKpu4
4vkCpKPiJrv/6/k0ZgQ/NQ36O/BuTofCQGwQXRWKvZkoY+5RQBqxeAI8+C/Wx8Y2MO1qpR52YUYZ
keGwdEOjcSkjmVrR1JfArPd9EAzboIomrMaEfcDQt7oXY/hz5NG5uf6VFzYo25KxeLLmbujimIfg
1KyWVUZcJQk2VmdE+97mobaidA3LOa/NH+/ivHZ8F/2omcs1M59PJ7RQB0PErq/udXyV97Fe5Fte
rHyrF0k1e+lO+9qZip3v92vR/6WP5B6dC/3gSujcnI4M4WnMZJtiMiL9dIu5T+PVRo70meusCSlc
OIUz6RxSAjQAop3FE+G2TmPpMdYpURHgL1IO0yZqu/RBhDX9UaVZ0x699Gmg9udIB0cIxjz9tLm7
F7TU/PfBvHGskfajb/jpDY4Dv/5+p8woPLp9PExg8k5HilD3tdU446PCMRO/yNda64tGDqJ5FFCm
5+ujnc8jInU8PzxAVN4QNT4djbqz0GOXi7oABrlXDDcG2CExWRxlcqcm6IJfH+98HskPucsIULhb
gHSejtcg6j9R5jb2baiaN0aCzUAopvKn5fjh1+tDXXje57HAAbEXwV8secmtZWUo87UGobZdmM3G
6u0EFZNA2lV56IY6CvZmg5P0Z6uicZ1uhlak3VPhYF1+Q07jB7fXf9D5vUMpYYbLUiBCD3uJ8ipQ
WS8pdiDUGvi+WXo8iHHwOljGlG7NsQvSHfq2eCnZnYy1lbEvrDNdIxA9COTM/mLzn/8RptNmLTQQ
LuY+iMm/eUEccZeFwtljyF1ubBzANtc/9vwW+rhggVfQU4HJs1joRE49EUjm7ts6j/ft2Mln3+my
W6jC6i4qlfpTqvu+B+Y1X7nel4gTLkCiANCKNMu4AVE1Of3W0G70NGsHbJXCQoUMHbD2XYkXT0RY
D7dVH45phku0NDPrXh0G9UvZFfkhn4b+ybDLgd7hJFY24/n8w/+gazXLoUEEWcIKO0zYAZvkREVG
Hh5NUbe7eKyyYwjx6HNhOl+uz/6l4UD2UdyalZCgBZ5OAYw9XrkWoV4Fad5vpUhisYmcLi4Ap3XT
rkwMNzlcH/L8ZM+YVORAaIMQSi8lEVlMh6JLoO/1OMxqD6AvVuc1gLt9B0FxzfxhyR9mkUGhzs1s
ahfcyEsII/xhQrOAB7WuZbU1nGLwrLoVX4dmyqDydM3WnKBl09lLX7k8n6lE2Zt0QOPczK185dvP
I+s546JsDwhw1hedT/4fpyuNHW1oyR33RZA2SBS5Y7zBhjVc44+dLyvjsKvRnqPJRv3wdBx6rl2X
hMhOymwMn1I0EI5WoqVHAL/I3SfO6/UlvfBZSJZ88Cpnk+6l6UUdW1kQGpg8xQNzHKKm99kJc/Xx
+igXNg5fw4swy9xh7bvYq4XTBMWUqUhNJpHx1Axhknpu3PfHNoOf5l0f7PwOBh3Ao8pJpF7BZJ7O
4FjGI70EH+HOOgxfQsU1XygQB9MtOq1KveOZGJSDrIy4WLkPL3wlMqFchzzpsxeSOB240exmDtbm
jGhqj2ZoVCiG0CvEt1dRv1//yAvbhLE+mtkzxnfZj3Q0tPuAphl72NDpXchluY30At03jQ5eaMdr
AloXx5tl2VlGDv/yUa8da3BauJx7K4aIkUROcmcTq9w6ZWxsBZDi3f/wfaTts+rQTPxdLCIRbWVV
zWjs9TSydi5NtH0e+/aGEki9RfKpWXtR5sU5Cal5rzncxC20W2bHzNPF0+Mx1J3SQcWoomC7L7LG
/qbIAao91OJ6pzpotHkYQRgBKjAQgbd2UsOiGpFnVzMN56Ri9co520/8JHpDXLjsqrm4evqTJlyg
KhPjs31G9oe2vRh32YBxQmKPay2as+VlKL4acDpqDbMsyelQYVSB1qFntEcNvfgcFO1wCKch3DWz
9lxH8Xelw3Z27TDezH8DGAV8FUj86Xim9H0lxyVh34gKu986RXvem0at+UtawcctQIoEtYFuOpiv
xYfFRkpg2MXiwNGM9s1gRIcRCaEdN/mP6zv27JNACs6YhBnsRbC99LRG8qy2AjSZDjr2kt/YNOYd
ZoHhSjP0fBT+1ZR/5wtGnZ1VTydOTrbAY602DxpSKOkOCoyg9O4PyVA7K/fo2faj+UnLleM397JR
QzodatIToxnyxpllEuI3hJ+tGz8bi60Wq/0ax/9s/80AahByMzFiRnctPiuxKSfneukcZGyg6wwa
Fs6yot/7enNMVMVfqaKfz+LM/uCinokm9CUXu6KLW1CsVeEcDGscdgiSTke/NNZY2B/g6z/vFJzd
Z3vB2fyWYhmCNqcz2Fk2llyok2179AosypxVklW3GI6jhuJGhQg6iNCm3X/ihDClAn9Fn45vHup3
eARaiddQ6nd5Q2o78foK5YdNEkPw8oKhHqu9hiPez7I1gcMVQfWNxpjzAAJKfzT92EiIh5PxO1ZW
7dGPLfGtHxDM8oI2c7QNGG4hvT4KzDfEo4p2g/u2+mlw1OEl7IWTbkskW48NXC5ja4sxpspcCXe6
o4TF/RcbRSNQOhl93bPsSv0S9AL3RFfgpPxZzbumu4fBpA87YE/WL5e2RLoRoRE++VXSv6RiCrEv
sKmN3Ae14Zcelw94Gt9sgs953fXNvk1tpdtbZimnLV36NN/bRpAiihOrkb2zekAGjw6g2F99m6fZ
Ael1h/6ar2leZw5T/0sPMDbeBgOncdcbuuxbOm4mGk6bKqGov02MaEiLuxbSL0GchUq8Z1D2tsKD
RqtP1+kkBZWfIQoTt+lDVidBuAuqwPTfdQMdkB2BR2VspCr19LYphsnZOGFaavVGGkpVMoVGS/GA
cFSWe5Tx3NT1VAdVYWWPykw03OZZMwzvaVGaJdU33e24jtpx/NH5NjRID35N5R5qpcPB9fodNR+j
kw1JeYOTNjeJaeJS4jzdkOgNTxp8zmAngyhHAg81yhQ/h8RDZW3ag1J1vCBH4CtTMnqfUCdWxl8e
cwJ6AkCOBVcKBZal8W431fkI4ija+daQ3zV2/eJ3bba3HKXc2yJf05L6sNj683vJ/bm5eNRAisFQ
WPZL0MgKkym0o7tATwt/37sCBZNpqIS5yzNTN7ZTmMr+1hCFMG/tunSaXQ0A+wjDtXXh7oPZONhG
JKd955eqvyvLSnW8tDTG0Qtq6aDdVYd26AG1GNRPeavG/jcQz5iY6hmh7edxCNQ72il66aVgTEuO
spF+SQnDux9NYGv5TpS9aLaWHVO1MPUYNEKFBJK6QVFI8x/SLs/rLRKTGUI9dkAkRBcjq/6t8Qix
9zJWQsTSscR9KkTfxA8xtnL3mlKUtFS4Ul7VTnbGrirBd3x2q1DTD32jhtqNiET8WzOi2Mw8tSTF
8rg1Ivext0WBrF8X/MtKpdYG5tb0KdJq2X1Comna9T38uG+Ap2P1yG8d5GtsIqz8TxApwXTfTGOt
H3y9tPMDYEQbH6QsxgT8xooBeNEwrftHOWSZcxgVN0/weh/0T26ujfKXPkHrJ5/FDyKmCeMaOxOl
asWLWnTiw41lYmnsWVpUwUKIIbmI55LO51Dc9JLu9o1TJpM8oFEUaHioBK7deLK3JvNOkJsq0CXc
MnjUx0gdvlm0tn41hHXakZqZFhyKoXCBMjgiSWGQlcBBjcpyuufrB4/UbXH0aJTQhprLAtDvZ0TI
6dGrQ9kLrrz8jk64VtabklqOvcfSmwMfKnkeNB4MTLfaO3ZqPSWDP/x2A66FxyJD7c+Lc/y7vBpZ
hNxrKO+0N5OdyVfVycLPQc5DvkuhtnQbxEMLYyc5EIHuIZWId3YTDaNAFzkU2QN7vI82WaqKyitG
dCJZL0iJj50S9MUXTM+UdG86qZ/vYIGacpOVmV6Bp+hVVd53la3FXjOqU95uVHR3hn2OaHH8SUkj
KXdZmTqdRHcyD50fxlgb07+WMjnms6iS/NWpQ93etIbW1reODADltJGqj86G+0Akn93R75x3CU2q
4CKy6mj83FhJrt2NbdzuUkCm0d5F4g5NS3B+utzYuPXUP2nt2ZsxKfzU60LUoe6iKTSLlPvMHDEc
8ctSbuXU5ZOnhTRw9xFlwM+GyN36MzC2zP/XstLO8tByRlxHtnY+7qOA0/3JT+D87WYSXrPxpR7d
+XWltLyfKYymLz06Ta0nEDax96YEDxKbVGK+VH2f3YxuOMQbpFBa9XbMFMc/InvsflHMNHRiz6mG
HsKBENWobMLKbqLvsbDFM+Bgvx03fcXpyzewPsJqmyZNqm5VwPvj1k+K2NzauWMqGxobYW5tasFb
52WoyDmY1UC1ntCDBIjfe9AjpfqgZqFvv9mTrgA9GvU83TXosfWqhwNTlHwhcDH/Gcqsjp8oPE9b
JdMiB3iLE7xVSaJ9Ldqg026ZfnXclvYQPTecn+BGhyExA5hsu1S2vjmJg65GEfwkK4fsWQyB/uzX
ujS90G/llqdTLw+yzqbxJQMoqz3UaBuOL4Vb6yyTJobk8xCHyCRjGzk8BS0og41Qm36LyRd92aZL
spsgF3m4HfsiYB/7MjTxUHf8SHhJb2bJ90wZ/Z+GUjT6g2w04HMy6tVwb9VFemP2yiiegAiP8r7u
HZe6UdHl8snX6zQShz7B+/bWrdj9rVdJmPHllvpPnO4mo8/Gp0kbzHeDP8S2wZhQCPN0qfEAeW6E
0OIhC3jmboJSC31rNxpVbWyiCGmjF3uiffOj931DITiHET8cQ/RFjLtwCh17n2mxfl8pdt3fjAUi
3Z9Ct7T14+QrqQaSKio6utJhDKRmcgZ3J/JWJL/on3XukX+XSbAKHrnYqXZpH1prDJICKGQ4oDge
KHLa5DOawtPjui5+/h9l57Ubt5JF0S8iwBxeyU7qVmrJQfYL4SvbzJmsIvn1s6h5sdiGGh5gMBc2
5jZDseqcfXYQGqygbdehhFRDBgGvoq6TbhMXcx+dlcFov5hag0VuCX902k9SN6vAq+PkNCDCme5a
SMNYt+WcLtu815QbMA2F4k8Iamh/aDwPx/JJLYeduoQLjgDwRfwCqSOv7lJZDJ+b0tOV39RgRgnt
LqzqIxpvqfljqmo/IzVOlSsgzLrEwKpsmfcz/iaAYyFDvd9nUxPytNJ06hFDujzfa3OIMCRzGM2N
GJ13mhb0Q6soz9f29/X2zs+CjVDSQNjGJGzV0EYTHIN4rK1jRrlYnt12br0pABhpXw09ju17qxUo
RrIEzsFWwVFtxDO2YDczR8WaH72x55Nx8bD7bU3TjGq6KkU/+KG1OPXNStj9J+HTZ9LvJabwZN5r
7q3pOY2+KcQwiOwKuPw2TX9XOTFQWSbgYLBL56yuOiSTjiwbma8fXa2LyFE2qiG/0QfNaze4/2eU
zVWX/MjLyv1sllYDtatwaufRNSeDTgBXqfBWKaNEXVobzWz8igF0+ESTlZKzGkW64VO5F8ZWIbhV
+9plfXo0q1qznksTkz7X6rXe1xKPJHi7HoprYTRvPIj3twcDe8HpIRdDmlsHU3o9jLYwMsRREldS
7/JSVe8Gm0667tvyIZ3UzNv20J4S34vGEHdDtfvWTmVlbKYy7o+KO30zme38IqgGsSYuF+KzOYif
Liz6a3HPF4UDqAy0Nh0aK6c2wOb7BW0ycG2dbpJHtFtTjZS57tLKj9KaWbQ/sqC6AK8Z9d5R5Vjt
lnSa/ObjxX35SeHURsFIWfqGCCx//wf0bQ4xY9DQVo89mOdnhlg9JGyBNcSQcuSMUUHt+vEvautG
BeMC8vgwg0AdBLtvjT1wq33tKqV9hOeRqrAv6grupKC5ODm1kbr35KUVaoBSwT0qOlDI5LeT7syB
NjhZqPt4FnrOGRH4XPhImXKBo5LtpsRIWbiPjXJI9IAKNr+3+af6vs2ZUV25hzUMTdoq1gvA3W+Q
NyjA+6eGmZ6ToSh0j1HnypuagugBHN67bRuErkMrMYsnWfMakHL5q4Cwb8ZAC0jrrr9bzxgQ9A/A
vzViC2vfpq0nD5V0hPsY5VMef8o8o3dvXS3Rr82Z31biu4+Kqdfi+c9t0FqiYn1/xyirFLChujh1
merdutLFGKUnMjQ6J4xFH5WmkbWfNgZ+UFpXW/pDnDWdtTOjKSx9LBxUceDlJfdTmoq29KemtfL9
WOj5yxjpRDMaaU0eIP1N+bvjHo1dnYW1d0USd7HyUIlD7ITZwMpbFFzvbyLqunjQ1VI5Ovawmzyo
6dLqp1+cJdYjZ2G0nbR4QJJsWb8maw6vwHvGxdfuIVKDlEO3wHly4Z+ji6Qu53HOTmI2Gm0Te5G8
zfvGBq2h9Ciw/s8gzI2odJtnB7i04eS3ukddzNYYhHVWYAWLcjfa6g4FbhiIuQiL/1xUG3eTE7rV
LptpOYMKKwukNjHcNOSh7NHt5JuDq/ePkjS52wmi5+iPphkqW6HW5LD4JbkWP01LMelEx8kmOqPX
7H6bNEYcnZhYefoJXr90/anLagU1L61yimBJ2m4AZOWh67bQ4ZOPh8m2ur+yXywf0/ulx2uDrQXS
C1GU/3n/1ko5ewBjanqSdjTOvoGq+ah1s7wHQa/24ADpyWM27qta9LMeXe1I1Gf/4+OLWK+cRaxF
Ew/pHyMU2Eura/CqOolCexCnsmUSdJOH1CI+37iWHpnpgW0aRmqrG1NrpbFTrEpNTmZSqfnuny+D
iThyapONwIWG8P5RjPMsNTeP+1PmQDNH8euMwVCr2hhYelxofuwm/daKMuVOjEXu4/FZXVnEb7DK
n2+DJ4ExCyR9Dq6F87h6Eq0XA8klcXOS4Ry5+7j3+tnvhNu6N3M/wJmFXC+aW1qs9j+zgba9LWyz
us/6cWgx+RONc2zyKCJGSECu3Q1tItpNi+gw6yEC6xN8X6EO6S4l0uy2mtVyJPsCxuNRyMo9lWYY
jr7i5PWx86JW0hxBz7d3+EAq+1DBoPbKrGoNlHO7TOGXG+VwheS5au2lphtzhLzspLj266i6itik
cfY1bvravFLdXszEl98CP4BgwPtl7rf6rTTt3TyhvzuRo/M6Egdr+mFeJNYWC/hkXw9go37SGk61
a8u++CxD7CLmpBi+gcgJyPnXv711dbCI95musPRhnVCirCrFCUBTtlPanhSYr0nQ90hQyjJr+kC1
gDADvUtm78rZ+sY0eL/CFpsoqhLWN5vHutxmO7HVsemHU7JQB062ldfGAee9Thxk1uvCN6umEMmp
U5VIeZ6I8q0fGlOdN9mU9/kLznmyePEAOh6S2FOibYlO6JRSyeqtn+mwaG8de87DfQpw3/uzHTnJ
psyylLQtDMM5rowykdY9sZOZPCP84bylpe1fFIQ9SkoSSqFXgRDs0mA25ujeqxYJVVfW3QWmxKOH
YoW1OlSlhcG5Wgy1DBWzjER1ws6+v59iS42gnHR1ftAYTrp+H2ZatGmtrpn9cujr17khJXinpUiE
ArdjfR6RkqibBK5HEtSpHX9BSVNNh3HWlHRTT7pxI6xwuJYj8uYgsnp9WA/RYSzZk0zlVt1SXzL7
j2XVnhyHxfvQVRzqd0kMMKxpU5Wfmkyz7tW5tcK9omOj+4DyLuuCwbCzcTeWWeJ8/XjT/Mt3BZ0F
oBgGD0NnsOL3u6beqpObQYRg1zTq02gL2JM4sz9qWvUwNG78KFECPVLe6zetZTWpr9ajUS8k1vFr
1EKXvLLC//JVIVfFTQEm6cLbW73aMS5CKYfcOHVgyEA9sy19Ryvnvdkw6p9VJtBXfvGCSwfRcmHM
MiZdRAZ80O8fQTWIXAsVtT8ZKICR8NROOQZGXyTqhpdZ1KXfmlLvnjRECD1ekCCsGwW4CLpNlhvW
lTdy+QC4fS7C5qXQUq+vRjpmGKm13Z6szrGTm3xm/rVRI1PY/yF1T+pNVxWmcvPxMlie6h/rkgoB
rhF84eWLQtWzzoAgw31ks7SZDtgTBnvaNMyflKnpLSqKpL2mXPrLrzGFcZie02JTs6xKTcKKS7YG
Z5EEaHO5nXM8WVHQesPRKPL098e3thp5cmsaUgi45Yxz+ejePoA/mrhssoVVZ7O5nfu5BTZkLMJE
UjGuAN2X98TSgf9CD4JcCEr1+0VUe9bohBDrtwkOGfJOaEQXfJUD8+zDZLpheAV3WTfyy3iHpgNB
69LFo5Rd6uk/bmtSyXMLrdRGeohoBhMA0gcyusMhdOnz2PnkXiqRiG4KjRqsDTCiHcTGG8L8P2Vh
u2wZ8sSZH0pWltgWJvrbZtOWpFQHwqzJbMUZo6lT3xVKpWv7j9/Jeh/k6pnlv5kKmIuR3Zt31Z9X
L4CvHXO2z51nYw7BRpCCI5pegTY3vpsru/iuDKiI5jB17QMaz/ypqGv5Upt62l2p2pY388faX65l
8dKDVQC/j7H4qm4cJtUqq9KMn8rI6TQ/MiM7iPNR+y7b2HmOx9EBcPTyK0SQ1WfOry5qDv7DF8dg
ZD0WKdOeGkEKcXZlGf4Mh7j4FCruPP+nlCT/bHJhyumK9OgvT53fdDH01PCv4BBabXRlAbEGdF49
T7wb76YeYWGfarMq3cIvw1x3Af6LzN6HXVRUJE6Ndl5/Uzjp583kyagljqJXxTX7l1X7sDyJxahs
2exQZNhraWs9m2E+io5w9Gze9k4+2QGL40bqqWkFI7lAR7Jb2IkAwEvjEMOBaq8Vl8sr/mMJsPvh
4sO5jIfQ4ty89rHLHNwvsynUzmWjRYmv1yKx922tzMoLgSDq49yXstwmrWhF0MVTF38O4YIUxxIx
gpodjTirNB9auVVsIjTK6rXx9dt8+v0FslGA7DI8pkXnQt9/7W3VEjem9jaMg0ab0yN6Cw8tcNGQ
aOjLWC2UW7Od8HsGZvfi0teG2dGCtAWrOauu9MSuhQfAzAkelckRVxp5+ayXRtSdQkJfbuaKU/d3
CyEEkXajgPzD3UMnvCvSSIZ+OxACAtxXhno4BprZ9s/FSAYYU/ypTtxNXtd4CW/0SNEOWjFZcjdq
k1c8hF5ZZzvFi3DcHmpXTGe3aW3AEAVnim0rqIW2aR5ZyrEKE6sNECrKT5ZA0bnNBQkxehAXU9rf
M6DXzXOd6RHz51xJJQk+3ThZeAU0YF92HNbDQR+JdFQQRitPXFX+AubEWF/yQkl2IQKIClnNpuI4
NOM9PH2zeAyrEhXttXJi+YpW7wprFtpgrAlB49edSq1U8OLMXjvLRorbEnNO8IZpwqc6JQ4wwMd6
iefD5VmSwjmEG32UDVP1eJmoESL96eOtdoWrsLRRxTF0obLDj1xbS7r6SppYYpjNUz+HD5L4toMH
8hzIvAPoKMPst2uW4UETYXVlt/nrDwMBgonxibOfvF+yijRrPSvr9mn0zPjAqKzwnRJSHX9cPKbu
pLx0dAyF35JLfvj4ntcV3XLTbK40SRDSHKyeVp9LXOesBeJ9nmrpxN6ma0TqgR/DkA3Q1mSB3Ye5
8SkRmhPMap08ScJMv+Zeei2s8PIZQC7kYnTIjIBra7a+wqC0xQNieBocVjpJsLqv5cV0W4ip3atm
k/xIVRKO8t5Wvnz8CFaHGk8AFOSNvwZ2Dr951Wjktc5gtUC872rhmO5yS8TTbZK2qbkhJnZCBor9
ol/VlXd1M327q/cfAPeKPRI6TAPu8zr4Qk3g5LVelz/JZVADWG00+dK9TKqWA8ssjMcKo73CJ0lP
xfTbM8v5eRwt2q1+8ow03iTKmMpbqQiGCjRDMjwTUxWNv0doTFP6a0KmKO8mqClMMtNCxvs+0j3C
kD0Z5rdjPcSN78aZPvl2PY4x08RWY0idle2pkhHJX3nHV7jtBWOawk31KShUdUTryIAfNlqi4R2h
O6Fo78IZJ4MdaG0ldkAqSpr6YZMN3ScKs+rRNqb5e8gOGJ6tqmns/QjZo9zCtp49xBBq2u07JzGb
YO5tgilje1Cd17lHwEBeqlaHR/ygczaHvpX8f404tR9DNypuy5TB634qPKsLKl3RBx4VD6w/tn3T
ETQKWDpsHIFmPSg63YYZwNiqeYbEnnaPZej2xUmOVmoEOvxipqmVJUKtDOKySJgGj8WY7Zx2dJ/Q
hziV78Rh+zWD1EAT2qXz+M2yC+v70s+7UM6G7hHKTWnvh0QUKWPONsZZQQrZQmFV5cEtSkV+kebU
HrJkTOFR2Uar3EpJiee7tZzirZ0y9uWYKgU0jsDTOjP92UqmqhuREQFY7qOpMZvvrowc+3GRK82P
kJ0V7QZCoNXhreM50bajIjICqjhjbg5kmqh3KTtw2uxmObfmpsW9xQ1mZ+KTHqva6L+1tiarWwSg
+UmrIAL+Qm3mPpaykF/0ahpdX4fAUG7wZKq9jV5AelBFruebOY+8A3wkmqRALZhCBl4cw1lAMOYe
4yYJp70l3ep75VXMg6U7p19pK3MP142FxmPnRtkE+BJAdNjD2FPTlwodv7ev57qeiClp4NS1ldt5
iFasOAzaScp02Fpm6+U3kzHmJINppfivyYso2+AiV9UTm6ZwP3c0nsbtEBWDg7AsVhq/ItXGKQ5N
nuq4htumOGlO4ZjP/aQZcAUmMLtkYxaePT2wEPLiR6dT5tyHo17JG8XyZgyyFSWt986g9AWUQ5kV
J1CG3vqEACUSt3OjWp0v8Bp8neeJhLFR1iTLSx3bqoxZbdLEGJKQhLUlb6beF440tU8KbJo52tkY
/d9AeCp7fbcUNVRUhaN+HpXaZa6o2XWIhia0ql3qwugo7ouqkASCWDHobUBGR3cWZpXmj/o8TJY/
ZIUSXuG+X26SCFuYmVOEg9+B5r0/ouD4wgKxk/4J0ou+gQDnbtM6Vm8ntYrJ0xqyY83M4l8PZD66
pa9HvLqgp+tEY8Bp2Btot4i3Y9BSFHnyyU3d6tVzOkDqiu9ZO4Fkhw9lj1nmFR7i5YFkWahY6TiY
L4L2rADqwlU7Y44N68xinjXNHzCZMghw4wNF85nYmEKEUyHuYQ2i5dp0SZZccyP9y+GMNZgGF5L8
iUUJujqc7a6YU3tMkqdyVCmNsCnKHjrmUjdm0YTPhlDNg2VMycHuZ+eMA1a3VfpEudKBrtovzkc+
SvJuFtI6Z/M692ZM2zH3tKp4yi3cA6Mg65Mp2vN94csUQWNVbyyttf/RTO/tV/FEWxJMQLH/z5X7
o+3NC7BbM5/rJ0dV43OlOfGvPiznA9z6/EHtmLP8ezFKGjtW4IsKluZ27ceId9+ipiirp86JypIM
wzEbt9C9TL8lZdLZkM7uuvdTI7+UkZLumSvjfxlTzd216HgePy5KLlefrTKYAfth8QHKLN/jH7df
Y1mPra5WP8m2yr93fd3cFhN+sNg916eMAc4YFBG7ghyV4cpX95dPnZoE1T+wAvm2F/WQwymdj031
ZAxdei8GQ90QIDX8GAGX/Sm36G3TPn36+H4vF5lFAcSjB+XSDDyC3t9vrjVKW011+iQGeJh1knIK
KpJwZX9M6h2jIhiGH//i232sai8Dr08NOSzby8UHLu2WaqGrzHOWzNBbS6UyQDNIdRC45WSZhvjZ
ynckLzGK6xsT6zo/DGOv/8puoNS3tdss53GPA/hxMHMjvQej4FAOQ31+5sohz7O5FHPsK9VkeD8n
8jqg6GbTiH+UFhaT0flD0lLL/evGhbkAxAg2aZP3B5f0/aNEYoI9qyvS58JJ83njdVZzUKA87rVa
qAfHSyqMY4GIoA2WTnPlqa4QChbrgumxa1FRMN9bexpmaS+NYqzzZ9OK5a5TVJYMlRL62rwJylZk
h1LJjAcDRuJRSVLt+eOXusbol9+nc6OL4PNZtDbLOvvju3EInYSt3KpPfC1yyWHNvYoSWli/Rk8k
Z3Ar029mHIL2aWOXn4Y6znMfRx3nMwSDgslhYf1re8He5XD2gUYsAipzvbIZtzdKjpI4zZL8yUC2
cCBeeg6hdZvWIc1EeCtmvIA+fhAX3xN+xHy6GKEhMNfBP98/hxkieQgSbj41oRK6p0kYxW3YFJDJ
q8bLDhKi6uvHv7hCdXnyi90yj5fRI5Kg9YQzVqgJhjGanoZRKT51jVI9OYmWkkNKdf3xT13sUBSU
OBXQqi9jGOYn728uImsV8zQveq7juv1aSf2bTFz7VNLeF/4QDtnWJoX9X5t0fhSBKk0qUnKMc1bv
sWXIB8utCckfNqITPZsbqFpTUeaF1r3dOM6pKSn7cLabxBUA9PLR8suI9RnsAoixut/f76yP1Zjl
Q/xcgc0ckFrBhdUWQ7GwRaN25RxkoMO/7t3GiAkdyxV2FePjZe2+/7mKxUwPlThPlB9Ne4Y4gYFd
1RG7LVFZFmb3S3UQ7H+aUdYSNBBpBbAjJXhKuu0wwnReDtnY7/peQ7eh18pPt2myZNclSfEoXa8I
dwY8kNYnKjeB4AvKFB9JXuiM3NdUp3f9jpTjjkl9HDbEf1giwZEJWcaNlFo1PFKNa8Orlrhefp9Z
bqPSZWWEVzz0y+Tb7xVEroeBUPaEkYzTfKmLpPjcEBifw4JL7AUqF9G8jQa1edXYELJNZadtFExp
ZwjfZpe+79oBYQuFtQqZKC7bX25nToU/DV3d31l9p3xL4TgP9xAguy9xWykvGKp3r/msGekW5dX8
aFtFaAaRiK3+VjUG68kci/kVwjDNZ9GWmp8JoOUAkU+VE7uph4OfT1F8Jw09wQ9Bzaf0SFhB9TRg
V9bflGU3Wxti44ag9hIYbRHDp9InIo+gNdNzZbFVsZKLDs40qQHJcmPzpRk1xdsPUVf/lqmb8VXk
yFT3uavK+Lmkc1d+tTqW2o8QuNMNZSVZxZaXVuopBGa5jVIjV8hvVvrf/BfqOkWmfPVsIQ1i57F4
9QFtxGdFTo3+tWrr8th2nAtHRFqGu01kOKSbKdaGbwZnerVFwYUfAABeJ6A7w+32axjXFM78Odna
Q2tBE9azqrLvJ0JmmZ6qzLkeXbqlceeqOAbeEmasJ5+tLi2aTUi3NxIcFBn5YcSLDcwgXnI5LLOy
Dm1VFhr8emQL/lANKV57SVEMd80EdhIQuqmJL47VZOERsyihi+2shwnJBvRbXv0dZ24hfKuJyi8D
ArZsM0Vi2IvJjY3nsVroFIaet1BLKEVjn/p0MvwYV+QlZC+cR4KjK/cF8N6zX5sWhuwGc5H+cxOZ
Xhr0+O2mJ8LRymoz9dpk3hYu+r8bePjJjyEyCPGtokShlRfYSVe4c8r0NeKY+hpB2/te5GXR+opa
lztIWJ51nyaRe9e3CD22TShD5wX4u8K0rrcnhyDtGoWaw/onLRxRVYJ6bLB+svn33Xmw5Hg/KJBD
N7CMGRoMbG6DX9g9U7GE0IyXHNmb+pj1sx1OvpPY9pMbAvrDNStAnFrhqQeaQXYRMIFMNoOf9nEz
bbssaRLS0I2R6GvSnp3PlRhNDztNh1QFn0vFnm5jF4yQAitWSmM3CplXfthBjDrUCYuN7yYrxq3j
dFwR3BDDukvjtn9pSzm8LqS3n7nG4g4kr3a87YTXfS+xwEpuy1CkFblrZY3vw2Tbvpmko3OTdYVV
3KhjqAiqsTJ5sYayK36GrdubQAKDbgf6kOqvDWrW8JDVg1f62N9W+UbWE7QOLWYuSFY7SibADVmY
Z9j4tR1kRiv717CbRHYUfRPNz+lg5dqhbCY8q5hnKdm+ycbC8vW+RknBekT/4HJaHLC3GhkvVm2G
SUYsMhyMkqQOVBjyYgN1yhjZG5wo3qjCDc0bJR7S6Og4JJrwBPV08t200EMQvDzRNn3YmvfOPDpT
ukkrK0l2lKs2QKGZ1y8ohcn1GqwQTamPHsCYsdQyjWmrpHq8KykgrM+9EQ7DnQiB04JCc8sWTqU9
VL4Z6fYXGTaIwEKzbe8GnupgbZoJ5v/JqGNt3ukCkMI3FS0tdqNl1du00xkjZHhM9gEc99R+8mzo
ETmCiNi0g7HJcJzSMOQk8hOp35Z/gd7sbTSwv7Ipkb/mtC4/G5rWDQfh8YLuw35yRiQU6txhlkPC
HLpSq/tRC0OHAWIkjqCWanM9mIzaiI9Tr+IWDFSYj84GAVil7xUEZO45rsf2dyW9VPGdvFJ+KQj1
BSIGYrK3jRE617xv1gxlSiLXcTBvogBcFOyW8f4gdeq6hzAjmmc3iuPxppOlexM32AtsMkxJ+ty3
6s7+HWVe8gDYpShIEPka8T9uGT8N0P+2iPozK8gTVtLWaszil+a0hHPEMqz7wCJMWN2nSStvnSkp
rkWLX1ZZi9s75SPFDlSHNUMvsh1YQlrcPhdYjNWcV4O3HXPN9RVbFcrWtGOxSYj6za8UIJctBAUr
bHJAeYaMF0Mhr1UVHlxfPxuoCjnavbYq9v3gQqKfxz5mx+17qQeJmOSLJK5VYu+dRdc84S8LaEpn
feHQofFjQrB6dw1AbC4rrXqe0YP8h1VsDPsplsjT4koJkFWpN/9a1CKopttf7PyhF6/JLKYhTZ4m
6UmwAaLbLrbSeqOabvk4WlP3JCAlIm6uBnnlaV/eJz8LfcYGakP2qy5//0fDNLf48naRNJ4I/KV0
m+N4x5Hi3mf5XNzbdvX873dJLwQkjAfVZdMNvXUqDb0znuBBdt/HKbV8Ij6GYIQ8NAWDVXaHplHz
f0VTmOHjSesBpC02Z2tHuqqGtpSKOH+2BtoRP/IaTEOqQjygz+0Rz0+14vdM19ANdu41t57L9QyL
DeYYHC2ghgv6SVKohFEXwn0aZI2KChYrFG3dS4LWsOJuM+BKe+hmwMWgRon0VUpMoq+85L9cAixI
HCFoChc3jaXi/+MlQxloR+Iiyud+zBR/khkOi1IrDcePGq9mRD6XfqRK56X0FE9gIGCJK24Kl8uM
rXAJKsXCAd3GunsCyVVF1jjdM22OsWeoKHuMmjTzaEZp+dTpbfn544V28YPewjklTILgCg9YaQXf
NmqXKtC59WdtMJO7RqJQlIlpHZnsNEfUIdeiFS6xWoBD+BAWoM4CXq55B06Fqyv6y/DZqrD6ZoJk
9xxUHsQRf1CUqNrJKrE/k0TgfDLtAaq7bsjqQYFQeM045RIEWS6F+2YT4btGovD+dTsWOscmFeGz
WQ4SdxyzvHfJYcGNoESGo+VlstO1UtnISA2/5XqYB4nWGt/jadCeapeAjyvL7y8XRJYWZwmH4ULl
cVYd5WQwBnLZ3z5pOCTcqoxCvg05doNBYqGVwiOrSzYNTCbgMX2ejlGk0ZBkHl+Dpdfqf72or9mU
XXwR2CJZizXt27u6CKjJQs9rWi3OmcCo7eh3juL+6Ltcfjfj2bpls3iZrM44INdXb7Kksq4FYq2X
Jz6EEGYZvS9LBf3c6hV5xAlZ+ZC3Z6VJ6viIpKXNH526dLsDOi8sa7EqRBH48TexPtH5Ub4KJHtI
H5mrrO1xy6hMijR33ccMg42ffU/XvO/4U32vq5wBW3ss2mFnyKJpr2z7azib/Q9bKzhj2C+C0K83
IHVooawpAPnQWLz/wr6w7+pq1sxtqnvS21pzqnzLsXgwg87upvjK0bpmc+F1iMwKsy80lxAAIXe8
/yBg7LUtCuvoXJXN+GPUFaS45VzUgdHl2TdUWP3eMyPl7FXY3I74fHyuBzH7LgX4NezqYp/gWhbL
Szw24U0vUPf7a1EarPDhOuRnrUim42KWt6WLSg8hplInQ4ta2x88LwqxI+mKfejO2RfRzqFx+Hgt
/OU6FptpD4cljiV0dKszIU00Y5CAxedJqOVNO03FvdmO5AAPUJReMUPXfjjm2D0bpav8AqCM0Btb
Vzbpy2Vhg2vBJGbPBJxb89m8DJV/mgvrTHJSWAV2OaQVughT/dyqvTmRXDmUQ2AiU7J9AnGJl//4
IVx+EByGiDuxUVjiP9d5OAPGpunYqOMZ+43inGljsZudwQv0sKz2uSGVGx7Rtbp6ebB/wmuU0q6G
LSU5CORwqGt8PlQsY8ncGM5dPw+eb4clce4yt5QbkJ1rWfIX+ww/w7Ol+FHxN8FU5f1qS2ANtE2h
aWdXzQdiH4Bw/SVe6HcyquEuItIu+PiRrjfW5b5MKB0wxgzGD+sExa4YO5kizT2b8+wdRjGXd3Y8
JtM9tAtxwzrOvjDJtrZguA5f2JzH7pWX+rdbZlen0IGtjthm9YGZ1aQREdqo5xnbq3AH5iWm+2jA
8DwsE027yRnh5VfG4xcLmbuGwM/Tw79Dp+VbPWb4JUWXTerZioYEZ5Z+7g5AK4MZqK5wSPAOs+IF
RDAsArMK45///MyXs4QtHbCFwnp1x3bf8M2UrXHmTKsIRDXi9mu9GPlmPSZDB06vdF/GoFRIBpwg
ROR2ZYO9WNLkkS6DOxw4+YrhWr+/fYYNtTopun6emf/0GzOpFfMm03Bta70wSq4ssXXkw1LN0ZOx
cenc9iKne/9zXVxiPYVA81ymuP5tmkZY6Az6ypS3UBH6aj90GW4fRRj3BmpIG1pmZWWj8h9kEsMA
sRaCnMYSnlmUeAm2tJ7Ic8MXZgx5KWjMuitOfTeptYNLqBXvmJWlVlClFl1S7QyuX+tdvEXRjZuN
P9swWvOAVhU2ruhiIPGkrgXeG6ObWJvRWor+3jP7h0SMaX9lNKAZ3Ou73YRnQU2Nv+5S0NDerJ6F
SPqKaZJ9zqcRyElU5xQDKhI4Qny5qiGknI+T3DkNSV1tu7GXe7O2yx+DG08vmMeIPdxR9dpFLS9g
dVELT5kKAwvrxdXs/UXFpi6sGNeas1YCdu8TJWq9WxRTxaAFuVsqex54DcqI84S3rXu9UPYRu1jy
lGp1ec3t4WKTR7SDCx58YBoCcm9WWyDct7idx2o+EwIa5/ijxOEmmcZJBI5WW1tkzpKstdDYfPxR
/u1nUTov2QDUPO665kAk5eD3UmlnB6MV60axW0Jd8yoGtW4a0nRvO2hRu67p+yuDqr98jJxn7ALL
iUbHufz9n81ei4YTXp96hoyW/bZbd97EraILyEOe2ly5y7WOc/kWYS/yg/S3VPbr04zDrvTmWajn
EM3ItwiO0BAM9GUlQF8eb2AKzOkJ+r7cxEPt6NsmkgwstDJtbzQ4xrdu60ziEX8c+0XomaH7jTLb
jj9Grbpp7T6dtrJmGvE8QNCOA9xpEmeDl1FzSFAzE+6c1aW3MWWSIx5pxcJ9J6ww8XHq9Ipr8qc1
ZQCaMksaeurijgYLfx0ZoKdZ1Eij7k+lxI7yLgo7kPFZpBjsI8xIwsc6M4E1mY8XRRDms/1ao9CS
t3gAx/eeMmNjRYp586Xk2jLfG0S8G6w0V4/q6OXKHskRHOsKIrc81UYuvqd6m+bbZFKUXThlRnml
H1jXxW/3QwFIfA67CKqu1VLJ0ryadejoKEXzrPvUe432kOZ2w5yGGVPqZ2E6J0dgZPHQlt1Qng2Q
t8EnrjyNv6AgL6/oS1bFA2c2NToypDdKLLPW5Zv6Y+lSgntxw6zzNuMptxka4DmbAzXTOmNjO0wC
VZ/PqvqiJ3YpN3JCE+inylwYV47zC5sCLuStK0P8QdfC7vH+Qjqr/R9l57HcOJZt0S9CBLyZAnQS
mVJSJt0EkcrOgncXF/br34LepAgqxKiOjupBdzRE4Npz9l7bm0fLTk9paI5NF5Cc1g4/KgsNZkCX
KQNcODmC5kHS0qP2y7a3nc1cavI0oSGXx8EV0opROIL90dhRKo5fvtJ5mtCCyihU96+ZRCN8LjQ8
J6cWUw54JqrKwA7RO984HqxWIhUpiItjB3k3Fw42ztVbjUHODTIK9RPFra79rlZackdXdtA2FKfr
tAtwRoTWbhZ4N14/XwTfQcr/2gnen73k2iBiY+bwB1y+SLX3oEl2ZOcBojNHhP3ISUPAYAlGeCCG
xVC8pDV59fwtAMLw0LVZ3idBHg6ibf0m0+UYqFoaQn6VdvQDgzf+1baPXGuXoAJmM7dkdiw6FY2u
DrUPHSoKcZXqVl4oRxRjzU/d7aonNJugErLCk+KkhIm69Jv0qQh9U2R09RJZtH7cjWMTaF5pPMrR
BQCdd+kUnSAQiXs3Bvy2BQoZycDokYzSnGIU/ijabip3Re6OXwBccmuQWd9Eu0jT6vEVk0fyTfYo
ajcSeN8fxUF5cqpaM8Zw0lbuHzcp4JcUhej/V4R0L3zOPC1XHTT2xb7yuH/tbUepj2TMw+2Uhc59
PcM3fYCohjPCCVN0yj40vsQ91dTrsTG31JaJ2rUm70jRSWn2Q+Nod1ntVQk/0Oyn7Y0vzAe8/MCU
u5Y0OY5+CwRodbUuBsqeejfHJ8A39bChJdIdTJVGzx6W+HyQ2ah9//yJ15MTbRoPpIy8uDCvxjMd
UIc9N41PTZWY3f+8ftB/wV53+33u6WSNZSnRVAHdzFJ3fIrpTgBACZYjftzUogFpl3DBYvjCM312
TY3usyzRpv0cVda4MdNKt8Fyecm3SamH5MEiDNM5dIiKjBur3focu0wOZP8mvE02RM6zq2NSoU4W
OGAlPumilundINOy1uBPALb2vbZO72J9CJN7r+kqD4V4WsU69wcrHd27khzc3ucEIPVt5coqbQFM
6up3K2m8R4taN8BvU88RO5BwFmUPQKinl6YGN7MVnpnvPIMV/h6ka/aczYlW7pkuKi52yxZzthnb
bJz8UUnhNQZaEuoYA1ozf99cHVdSpfNScLOff9fVHYq3gfmCci33CNpNLJuXS0WnjVMTSc87OgjP
/9auYyEyTcDeaWb4VVX4Un5Pk4QCTVx6tz7F6hj9/nDsZjhgaMDwVVYP95wpmiEzu8eBSxqbsEwH
HAWtnZZvTkw65yvXqdyBRuZpvykXWclrC0LAfrPcISFCAgJTH9iKrv0G/SKl8EvNmR4NZPq9dq+l
2ZS+UgZEqkL4ZN53YxBbtfKNCTrDabLCInoIG+IlN0Ao3XbYzPi9drghMu9bpMXeoxuSZ8mIZoET
FAxgG3Ge86oHgLMVUdajaN5GbUQ6ceOm9f7OL2f30hhiquH1o4uxfi2zlTITa9U6jl1dVPANoCJ6
D5rVdFvkLE27M7jV760iLbN9bCnFD1NhnaRv7FrNXIOeQs7/txGxndyrdNASv5QKpT5PNBgCUgpg
5c4BmaBvtJoyTBoUIlW7p1G4jVS2Fb1PTh8l/jNsekXORmu5qdns0f9HxQY3nmf/sgou9c9aM7rV
FzdLonbjtGnLF7TcCVDnmCbmnTBwij7T6CyNrxnQ5/4kMdwi8YjHuQ4GLZmsrYkKg4tAUesaYhR3
LveCGL/hGWAmr9V0eucsCrgRD56TpU8lykmkCaM9iRpKQt2E3ysyQiM2K6oL0xaMo5n+sEMD0EXL
zFFeUZBS3pPlmAJ0bvBNhCbKHFBh3gSxsFRq8U+SZC5Qw5rr0rfPp9b7jXj9HR2aE9h2SY1A3Hw5
t5JctQCndEvc5tJTtTPh/uaoGuV/5lYv8z+am5aEY2rhvIULPSXbKV4srr3DBNh0jhZHwhfh1Opf
OGRn2qN4V2WnQhqvERz+hUJXQMz7VSVW7zxHccY2a6lDY7Cjz3H/oybXO/7TxL3YlriUQm/rNa3p
BZ5M2fndaB6fPcpUCT4JZAR1zLHzxkXlg9WFv4m8dBtFvQvC4PIN4CFyc7fwpqONHrLFTuR1Xw3F
NLovzDldPZqix0jg9V3SfkmlOifDjT/g+hRmOPgoaaZTDLKuHBQ0fkba3b127GyK7V8yqUZfhNlJ
EAJ5qFJOSEk/PcJTnsXu86+/nOIvPz6HL/wTHANpgaJtv/zpcV5Rku+q9ASqcsgw9yvledRzEutU
q3ZurKRrtz0rKcVtgAWY2UzG27oUJi1VGBJr/VGLil5wDXIjIzqEeQYDmfW7rH50DUEIwWAMdRYA
kVIsFkJF0XaFKnW33eTd1A7HZkrHvUvAl+mrc5T257Iuc/2O4ToUOYDfUkY3XtP1B2JULIh5GuIE
PKwxAaqWuWmc9MoRR6Sr7aEZqvgwZ4KgniocDmwGVv9N61gvbzz4g++Dt4VXBbqPf66NB3SIqlGR
aXJy47QbkVVSN3hVuwg+N7qh0epvtYOv5wIdeGBEnKBwXLKsXw4IFEZdE6dJepKpV5k7jmuDuek5
PodfOUm7yaOrhlqNgLON3zoShNrz5wNymWurAbkQzHQGCkAgSniXz+d25aRwF7xj05Xp/RguF36W
VfXc0Tz5oufh3N84W7yXIS4fSWLFQlEAh8TcXsMC6RHndaFGDjddzQEuNdJ2OGPTE+1RUSvR/Mgj
mbRBNgoUqTFYOuQ1pRW7X7VoKn7akRaFoKp7oNrPOFKhu+rqVNi3GqUfHG0tAOrohWheQ8hYV3JV
ZXBqzxbRqfFCzo3+pPTZ/KcfZPegTFBQfFEkeGCypXWf5XH96EKEXBDMMtQe47KWZbTDR6TIky2x
CPi2XsTKg1fmNnKDCSvdQRkN600JNUUkm45vUO4ip+ijG5WF67lE4DKris7gRUazhriXXVPPLb3t
UzVq2n0apaiEejWJlUMS5wipfcVgV9zi1CzrW67ydwrF6ltb7HPceBetAa61y+EVV7FwNSVxjkOa
jj8sF6kfid52ieLYqYeI1WOWqkv0jwxDe4PP1wU/p8Jk9gEJhW3Qo1GZnieg1oLduyuL37OJGvA1
pbM6fyNLoUPkqCRe9bNpJuNg2VkfhUBX4+UaLyPQWlvPpVwTjHNRIi52nKbdtoOnjKdGwwTyRzRK
nYjHeIjbVmxjpU/LyJ/qrKLXNPR26ZxGg/7vS0/mwR2kuNrctQX0PJ9Fe5FNExnW+lBJy99M045b
DPZEm0DzUfk1GGo05rvabQ1Wr8+n7VV1hnmz1PkXMwPC8PUC6aROjbSvocZhz+oQZK5OBIfQleJ7
FAHiDBBJwYTaaTUypvukcsrfaaWZSnf3+Z/xwdhCObS00Gjy0O1YNRsyYNNLLSA6uayWxUbxWm4G
bjyraKpbc9jPre1uMmGBgP7PD8YCx3hG5oE4bH3VhZLJVSQi9AJtQZdxhCe6QfRxxZ+gCDSFRZGe
MMXcuhetA+3ZURfmCh01VgWTVLtlOf1XVcyJC06xfTgfF1W34wQi7W2xm+Cd5n6Vu/1fdazT0O+B
xnv3oenOX4QsS7kN28FU0LObAJWHJHWPaTq5255TnrOU87RwN3tA2fH1ewXIbxUu5/cwywCBtW0x
tV84uGruIaQMMR1jb0rtYz9ZvfydT0QOPCgO7KunuTGz3/3YUC1RmgEcjBVC0x629BfA629aMwvL
fgOZ6hby9n2TupzlC5WXAy17GF5mfTUMlqaBY5Sqh5i6SjFA08UXG0Nm5fTUAKn5xozliACUw3vh
XlD9BHTeu+MGA/DcIo2mQVHuyzJV/oeEFlrt50Plg7+O5cegoAlrerFRrAuIPXqDOHRxAefdjE8P
oMUQ35lawh3DmzPX2Uda1X4Z4s4OX/V6LDhgExaSNBCJMBq+ePh/jQ2Aq8T83U+1SMz/PJip+3LU
waaFT4x5dDmopENVd8S7euqtIb1X3RSrhRDUVqI7UzJQ9mQ0k0lrIrEuxY0z4vX+v1wnbaR4+oK8
WKtBhknOWQ/DnhyK1v2HHBoknA5R9YgOOvRJdp2YN45Y15Vu4jYp5XIAd5fQhLWFRnfSWk9DvThZ
Ix77Y5eHiX3wwsHdi6Q84yqZ/8lgp/mAg6cXWwxImpvBq84q0MD6xgK21gW/v3JqeByS8VleV5cR
q7q1nrfylM69MiUBCmi131Bmc0fIMdaomV8tuGaPHVxcJYBRb+Xnbm56cnXoMuLI8AfMtzGxDSoC
xuemGnrThnsQSuW1zRUzPLMKKfFdCy6sPiz85/jrjCjNvnVktq++JIswWnEYwos7ihPs5SjK2TQL
o0naU1S6WforNYy4fEIY7MKZpzd7byJMrsCVs16CUwVTiKEhT4ZvIhqyXWIrRHawdWnARhRK4SUQ
Z4o/AWuq8zPEn18+o7Yvn1TadZAo8jn8FWa9E/kNDvp8U9WF+5o43Gz8RptY7ul8hs5eK3OcCwA7
msTMNxD1zeHeqrIEN2AcjguqIOV4IDeS8KfiEHZh4UJG0K3ol02iUr8xlUy1tjR1KzA4YczVdtZb
snosq+yKh8jKDY9es2f+CodUU+7lqNvtk5KP9nIus7E54AdyEbRqenKQlkjof2bIM+46xmXja4Mp
pV+rdJ632kw75c4GZhoe4lGDGGjlOsc6mKYOgeySxtpvO6Ph/p4yXEe1T3A7XoXczly0cu3g5sp3
Gy48kIDYEHCSP1/FrnZaSE/LFY5TM4IKa92OsaCOW2TJRCfFLrXuLbZ6PG8hDs974pIUCGkxp45F
gnFr9by6oPBglnYaBg5lZRaJy2El45o+iIsMepoXyXVlKfGhtQe9+YcchqS9Txqtdg4CLncVTCwl
b9ZQ2j/nvMmIaVLHzJt+RhY3KDqDKV1FlpekKru7zCbN4D4yNWJpfQnq+i1mC7kVg7hWOzK9ERvT
UnuXsdMpXMkT9DGbjUIv05OnUPzYa+nkbIzJwqFhiPBEpwYoO+nCZGOH+ZDvCwoocWCmmuFTC3PI
w4CjfqP4cL3+8TdxesNYzYID0Gy13APCUKXIi+LEmJcTeS+mmaI3roRzaiMMRwG5LOzTZIcYuzZq
xFvphN5PjGGkcCpGNXTfPh9a1wsHJ7ilR03Hb0GrrGoSkXQ4xSAaPXGImFXfo7u4dfJMcyg0O+6d
anN8/vyJ7wbUiwPDOwVwwWajhaJlsdqSc04MedZVhA5kbh1DCW7IKyLxQ80QA5KvGFC5TDBwVmYu
4j6YuoH3sHGBrCGnKCKl6b9qGDHKI6ftCCIq4QAewGaTesXgu1U0F/GNeXA1DVy6zDQi8UviyOTc
fTkNoI3SpusG6+SMoN26rHKe3VxOwtcxWj7jXcf1ViAufiz72LnRAjWX//OL1+Uu+IWlQcHpCubI
6nURbQ69Gx/xiVHjltmd0mr1N2mqFWk6gxsRUSIdI6bPX9aYT/StlbSpFfrjJIizcbDVYePkKoqt
kXab6sfkgLzF0p2qL3U+ZOK8MH+mPY7GHLYGSVh6IMAin4emH6kzwww34sBVvG7OYO1kyfSsqorp
/sk0kf01szIh5UlP+izQCmOKA502+kuCWWv0J+ByzjY0HfyHxAxJ71iqY6UT7dW3HhYiFOcJah5T
b6x0wzKjaJtJVcvop95V4jSkMRIFP0eYaHRBRNTDeTQ0zL43RuN6bWV5YGnQIGo4tByAy11+Wxp/
VGQbtbwfRV9ZKIok00CbHXWPJLp7wqhKrJa15Cpx6zpOVlfssPdVB7UmrYr1Wu4nU2j3pha7T2k5
QFy3CRLzyZG7df+4+ktNlX8tdw+OapxlV4txDB46xT4u7vHNWwc3z5P/VdS4DxOOpW2tq9Vjnv1H
Jhdr4KJdsWgqglrl+atnUjmohrBVhvu8gVmQjHUfhKpeBvj7h4PGmcRPDKe/MeSXNeffI95FFY06
mgIt1TE2nVVZqk5r3Ndu0x1Kcy5eLAeOoB/TM5B+q1LIvzEC1ivg+9NYi0iCpxiMNv5yADjSU4go
V7tDTTAj5a8yUf0OZlW9mbQxZoB6UKv+46F/eeZSGEHSwKgjL+TymZHeD01DaswB9b31HSqTmDe1
G2Xlg4k0jbgrReQvheSgdePBH71atkNuaYhMFk3Y5YNhL3hk3WvdoZKt2DiDVc07DN9J6yOicG4F
XFy9WmqwdFOXhIalPbyGQAgbFVLJlfeuMMd4M2Z2uvUK0Epkf7+JmlP+53P5veJwMXB4HnYLHogS
aglDvfx1XeENOEZn+yDAZufkLTVT1KFbXuT2X3GSmUPgdLM9P9rJVN+LTKntU05oSf21KQTX7WbW
ol+kpegJcC5FgasmDfQiKR5AZaPbqfXT1XL1d8OKNm71CdTTxh6q9KVMcalt2fA875C4pX4GIQbq
MisBBpxK4dnDwUvyIn71phmA1q6UIV7tLQPODP8kUWFpv2O6wSwegLblPASN2sn8j6D6hNm9iSwM
yEVqNTHUyooKXlkmoQxMdLV/VKis8VGF3pbviH5xou8Zt93urkWQtWnISovuiKDrm8AwJ4v1nFVW
Pw0cg7eli3ArEI2BRFIfnL5q0DsYGvefMsY9Xk5RiVDZ6Xvx4qReVv39/GN9MDaoCnpUjjyOl+o6
RVbRTG5CsADupirS5hc9TjVEZIX6dxjF3D3kU6bfmOhXY59u9gKNoHzDgcZaw++9pOewZ+XJXSa0
/AH5qCZ2CBXVX0oik2r7+c9bHxkIVvn/7oUBqZtjw2qGF1UlKR9MCHyI5zQoKVA1BI0/btyQUFN0
mPW2bEFb+Z5S3PK0fPBD0RctPE/AI1yxV8cVKxncsMAAzSQfQ4QXunofabXxhQHT//n8Z64PJ/zM
xZjpornmfAIz8nLG5YTKcVUT9oF9ZPAbvUqJIiHRLL3x7T54joukmY4dQk4EtqufpHktaOcqcQ8R
tATze6/2g3VfCFPtbq2QV7ssKBNQG3j0CCtgKVmtkEmiE2xBXM8B/Xj4SAt2eFIjF4xGUdYzobU5
LTNv6PMbrZjVeHmXbzI0KQQBOeYev3qsxo29E/1onOvUi7Z5RqKnbTQEmArDqA+45vPS5zbj/KOU
sXn4/COuT+TvD6cguuhGsSURxHr5FU1QgFnbhvpZ84BpYQT3srAJWnfuxd0E+9V4bvt02I9ObRC9
pVjlFw9Tbk64sKUeo3h2p21kycGihE504pe07YfHLCtdffP5H7paM97/To/uEXdRVIGUrC7/Ti0i
xIewd+0sJkf9ppdhmgZZO3YBi3VeboQrkufPn3j9WShu0wFaNukFUrV6IlU4FcGD0M9ElM3RY1dO
7WusK/m0GZ1ek/jFVO0n+OA4ujOc1vz2+dOX/epf+xm/F6cobUH+udTX18WySfZGTSdAP3cL/bwd
NeuPE1p9oJQA5xQiPDfYVb1dm9OrbxV7vjEurl835VxKy9yjF4LVe2T2v+rd/EoTvfhsnKOaGJq+
qonEtAr91QMErAW1a8r5xqq5WrnefzD/gFvE5R30zWogwoTsPMLmzXNIPM8YZI7ZvypVSunBTBr9
6+dvdzXT//9hNF8xXfGSudddjiai+1S9rUvrLCcqxA+jI5V/wENAN7YNdfxCrlzMGUz+d48GXGxX
498ODjh3/Rt5palSMNbOdCuyN0VBDBFQynHuTRCV//HO8P4b0dAudCbNWwhUl79Rhz4xSJRvZzpG
nG7TUVHOdh+qj0A1UejFuLs2VduNN9qO16Y2xuzi2l9k/jZH69X2p8eJLfQqNM91NHsEJZjIrEXX
OXVgJca4Kcui/V8LVwbTuUIa7WxFW/xe+s/Pv/DHfwbpXAvxi/VcW31ipYJ9NCqOee4NRYN9ZmQ7
G8ozfLGoVI6ajO17O53qP1OcuA+IlUKMpsktA8K65rN8BCQY7I4a09Smo3z5EchGl1XDTspHaLvm
TpsA/OyhZkSob6IEgmaPMOvrnI12ic8lg83iDcO8LChxfsCX3Ew3NpsPJjZwOPZresOARNc2fFOY
ZZ6JzDw3RYYgTCTxDui2vk0dLzvJsBY31u3raQ0CjlMQ8HKeSifm8gXEKQ4eUnfDr3OD14CUnaL+
rubo2ktqFOLGGnK9aHISYX6ZoOc5l6x3Ui/MYqXW6+ysjXXZPUqRzsZ+bId+Y9hKTPilm/TOpoyb
5qdNbtAPT+0BW924ilyvLbSFuI2weFPnuzKhS8qMSmVN1bnq2uKNv6cL0mEwRJBVhTvvwzDSj1lI
ss/nA/7qw7JOM9oXdCYlI1znly9aY1PqowGqA/qJsdzRkfXxUsMFlXW7q2l53/iZ188DHoFmdpGU
I2tdV1grIP4T0tDwXGVjHN5JoytfzBqRGVSkqJXbzBzn/9azQsDOI3mhSw2EFXR9sC7B/oNicr1z
a8m6u6s8K9k3uUNacG2V47BXZ9vMbrzWdSX5/aGLa5q7LCPrylwT27RM8qqInnJNj0j3IcZM/ADI
5M4vYzua6Ua0HFHv9cbLv1BAwEo8ecTMLozuYrxrZCOabT/YsXJjYl2NddBFZEBwiVrMrNd+v3iy
avxk3rlwZPeaCYKyYDu54IW40puPfZNxW6W3mZ/Lvii5fDvJDYvZByMACzuCLRUDMc2J1QGp14qm
MqYpeuqJ37rXo0T/GVaANV0poizItDy61TC9OpLxm6FnLBxe5LBQQy/H+BgSBgDnwzvDUp+VY2Xk
xV1euy6zeSToO3Pn2tzECcaegDIBbabPp9jVWmZCCYDowF1nCaFar5251iOlB6z1FKP1SXdD5uT7
ts6ieG/RProxv65/K8m3y+9c5DsWffbL39obMinDocmeUkWRdzXS65fZaoxfmPR+eCDidlA10ajD
HALK8/nvvN47l28KOJRzGMohc/1sowK/6wAJfUph4HwD+WvuyftS7+SgiJ92bFWg6xAtyFBBnTOU
yT8jkKobk/2DibewgKmW4Qlf+JmrA2FpE+UDhN05Gy25ooK2sJTPyRgp1iMNAdAAANM5vSRY6Jeo
2FEJD6ZSZqOvNUNaEtAU6ycx6PN8Y9i/36EvjuYmQA+kBVgg3qvzqz29lJVe9m7mcYpja98St201
G+B7Tu/nQp0INid3OCQ3OlK7o2u3SROQntNuY0Rl0cElpwW0VzqEaQCoIwU2V43Fd3LNXOMeF49i
Uh2fIOKmtAR2neON/1CI7r9KiPLzE8mA9RDQnGrqbYxh4e3Gl1/qq+vfBiPGI1CV0iRRHJejLk2z
WXNkzwyzXUVsk8hwAhs2L5UkR2KRTyLQ/5oJtQHAzDGfdDwbjshOjtrfSqO42kd5zfwhCAZtE1rD
uubdse04NkbpMzIuiyZxbkTfIlsTzrZVh6j3C9dFshXZIn3+/CV88GA2NSpUuN+4i6wLDjZc/Cpk
CTp7ltDIaMG88YNWQNbvQYQTtZbN/Uscxcp8Y9pdLy+cyFR6TXR8Sa9fF6lYCEjOzcfoSUpLK+Dh
a02AULrRSGQd0xuF9uuT6ZK4AbeVMgeXPHV9w3NrBEo9LPGnLs+jvyhz2mwv+9SQj4MyeNZ2Ag20
hMDYCBkLVKjVMyA1pd4YWtYYm1ZtlBvz6qNVh+vKsp29CxnWFwcliqTZ9Hb8lAyl81qzmz90lYoV
SzNAnII8b3y6h+NdUZghNhmlH1HdxXL/+dd/p4qtpsA7EWNx1VIgW0uBkeXCapKRdx6UrqzvzESZ
XZ9IBp1QIKyK87ZIqh6SXpIJ4Im9Y/2IrBbYYW3maXcYK6UMX0NjkqGvmDmJxIisY1TUjfOoE5v1
FV9UXPg5ZawmCKexfJ7IU7ACEtkt+QCRa0r8ziyiL3MU53+djoMHxe7SOAkPrusuyow0eXbVpIsD
lBsumEYLdBYdhAykNOjj0L7XNJFvrQ4R5C6ulWQKwga1xd6qpLLvchdiuhVC3Merq4beBuhNlfxJ
tbihdN6RspOlk5EGbc+4J1ykbQmitLQ29hc9Jaodb0hVn/Nt+RV5eD+dJEa5YdNVStzcq9qsGr8N
Kzen+1aa+rQdSeUiOCN2K/SBSTM/Evhp/Kq9UsOxk6XJ6+cf7/1Wt/54sK/ZOcC34TNYnYL7rsot
vbHDszTL6X9TOTTzPnYV20aW1iVmUJHagGdkwiLoF61bdG86W1lERLpX5LuslaL3Rd/IBxM4a+T3
btX9gUHZJEEWVm1940Dx3nNZ/bmLEEDjzs99gT/5crlNyhEnR+Qp53gui36DTxOPURWFk8qzrTg+
9nqfN4+RbFV3ryCsEsTyDNxk2iLsTb+GisqlSgxG3/jK2KnmlqHd0Vpq08ifB0N7m0OVcWDkav1b
G9Ls2SnU1NxC+FTHjSahjm2xHxePVk2W+1ZB6MKD2wIrG8BQvWGU95nJf4Blucsb3pdfx/3UbCUS
hlvzfznRrF8Gnl/uiAgtl73/8mWoFGRIN/LCM61sQ/3NRkfUiI+lMY5oUU21+aOkOUZM8DCV6gPW
X+/eS1SluscGpQ5WEPYEpVZUfW7dYa8Puug2SMhCo8fSzE3g8g+zpWNW9mSUTxkddPFoiHj+mWJW
SR5QG1sH3DztjX34+olUYym7cbCnAYsn4fKJ8WjIusq84gkzla4S4kPfdSqcXvhRO9Fiqm7paj96
IBQglju6k9Sil//+X/U+9FIU+8O2firswT2wAxLIMnW0mWvkTtpebcO6PXw+V6+3WUrpSGnZxz+q
POeRUniz1tVPcMRbyzeJRG9zY9aCrijTwOgKYIuC5taNx17fmzjfLG0nqn7wy9fHigKfh2slTvk0
eE3oPCTgl6sg9cbmf8QSYUOmBT97oJOXzu9MMrKNIkzvRHdjs//ghTPjub3RgoGN563GVO/0iS44
wTyBASOapkXuxnoY/7RNfNZVU9U3jtMfPA+bK60auJ703tZ3FzlGgwLJSTxVhATtiyr85ZWIu/Ak
tXuSCuOnzz/uB5s5P41WLMMG0uBVZGYJdGiYJqN5Cskj0HbpFOOkcaGRhxySjWknOG/EW844mn7s
qSezKfVVnjxhj5LZjavyR78dWw/L47vgaR12qoJBISmiF09RGA77SJ/rk5FpxoyNs3okNxc98Oe/
/r27fbmULQY/zpDMYshaayIHHSsTeEGHDjMxicfEKGy9USAbvcNcO9TSU9EJl1SGiEerJAkhNMRG
+qiCCSx9zruDDPS0ceFkq6ViwHTXHLzoECuJIjQzrtiNYRKtG5VqGajdjDyiYxmJMXp1BqzvKut3
sVCxEw4uzGkEmFVrffVG51bO+QdzeFFO0HBHQcx0Wo60/1o2PDNVjNGW+VMjuvxFjXN7h4kZQ0Bq
DPd1PWd37Ht3n7/cDy6GtEMWZwlHRRuP22rTLLBUlyKcnScTrOcTnxM1gz4av5pB6HtbadPvdJTl
LvY63nQU2fV9o2mKHoQomQqSC7XpP88tukQ68TzsWQs7c3lL/3oLkycTpwUB+RQlWkb88kQycUH0
1oi61NVPdQbI7sbJ4XpIL+VkHDY0MFBVX/lrknrI0j5znnKMKwqAdfitvITpNUlBdeDpFOONo9X1
7YQnGmQjLgW/hY97+SMHIlMQvvHELJznn3EizSCf58T2RVP2288/MZYK/t8uJhDgZqiMy/7HssXv
vHxaaGUNh7zYY5V25u53bErwHtjvkRW/UYZpx3YXYWrtQVbKRCetb8hgUkdxF5mvzOzc+wFOTmlV
nxnVTEewowopCmGb5gersnP1L/OttWHepL27qTLEdL+lHpL7aYUzyrSUTF9xwOQe3Y8qMYQoRiXn
LXDq4506Alx4iaQRmQ8LhjnzawvnGi9CSzvjNwUq3BD3o15PnPN7ynf5BoGVMt2TzqF/0aOitboA
YpMKfd+0Op0b5eTprwp3NDaCOh5fuOP2MyGIJvmbVmGEO1JxyILG1dllvpKGznenN/qH5UCfHQTa
lJ01jLHcNCmV383AfMwh/6CM9CNFHeMpGMgsVF/xfErVzzhyhkE9iPnsKo3nbHPL699ik3DLjWtV
6mMhB/VZGy1tsn2rNPvwLk2rOjzZceQimk0061y4YVtCA8y171aZtRNicC38mlYjHsYCm7zYVIbU
/3IetYxvJdOwOlaRRVYrTrrmbY5r8Vt0lM/2naq1R+azAkMGbMTsZ1k1JS+iouFqkKv+g1TI5pyY
UTMF9JHCpyKjIAVcNcuCoqdMt6mavD2CVK3SIGlG58kG4P8tjIb+JXOy8E+feVruU30vi7tej6If
Neq8v5QmtXALw7qJnrHTz0ZQZNwD/ByGgxGQ2CPzh9Low+EhVYfqDeoNt6hJSyn/NoYXQ//PyR6B
5aGTwjVRL6w3ideqEtB82b7NeEXcY6zFaUNenUsIEflhXrzjkhiZX9w5lN4ZHQKBAIpa2EdXn4ZX
yp1VusOOXR45prleIGwCO9gVYkgsUzI1Z3supdziUIqkn6Z2Tag9Z3PnySFyzPFVwDa/LMepfne1
PmQP/Kh4M0+9221nBPT3qJwL3TcHtRueJxe33GaeiazfijBr/tYhPEyOe+owB1XodPlrR/dQJy6h
AoFv9q3mvJDTHb4NJtfbZzy5Y3901UxpAqfuwngfF6TWUpCZerEJm2qagxqnpykxFliSYU637beQ
tEOCluZhsU0JiVymV0QccJJIbdx0tNuJ1htjjbuYV0PBThaBYpCqDbRxW++1H31J5sFPrW5M/TGC
Wt09G7z+H1Rwqv7NjB3SNH1SCPTqLo7y4aT2mqh+RQMy3TOt2BlQ1SCITSRlvHX+dG2UDv+0cWLa
Dy0MzHlXQDiY/Np25X2lJt7oL8YNg08ErdTKWu+xNkNhHbNIqCPelR6z3SQI3g6GaeDWtAnJDHlA
lmUV9/wP860kZmO0A+iKlCdzzkoL9JmzwsENuXF+K6wsJjZQreVdPjcDZ00pp9nPUT+qvhUVs7OZ
ZrNxnuDoRRXfN2vdjVKobR9I0QyPYp5n7Y7rj7K3+9Ty9jhP0aTJyCbBJemmpN+VniQfUW/yCQAx
TIvozp5Rob30Zu2JB35vWL2m2DO5TeYCNp7W6Pb/UXYey3EjWRT9IkTAmy3KV9GTklraIGRI2ASQ
QMJ+/RxoNmKVghWaiVl1D7Pg0rx377kPOCNiY2MLJV6VRoTMlaXyYsPAqo2MYxE10HanCf5+Xrco
l9RkUU8Ia0znMQI+muMSiaDB9ZgajvaMPWsXFVF+TdBwsXzRqELvCzOM7TaC3+Wf/7FGI0KL/Z4D
3pNblNqvvIpfFCWLdG0SA9Ze2f5dLM4OgHOOiXT/lvPbeWaibpPBhEXFB1HRV9uqnsWPhKONDKPJ
cZ5M1UxXNriXu20aEg4td64M0zwiivdXN1NZAhlmEikD5XkDHFS/S8eq/IU7xLgzmnY86m5r7YzZ
6acVBKpIhmNv//fxqn1+sqLJjWSF2iWzOqXxCzk1XU6Ba0g8m5NVmaFV0wUzuir9oVVFtm30jKPU
THbdSFjKAMGxEd0/t6RwM5AnRO0af1lw4agTFeJPksSKZzy5MtrqmTm+akVHlyJvWHiP5JCaV86T
l4VUB7YgG1KumAMt5533954cOthazBJPrZVWYeEQ95J5Mr6VrWRvENRGfTeQK+6vp7Zof9RVVIaU
uydUZTbF3n/dF/J9Lbh1zjpsRjHavf8xoNKoGJrl+OQP4DKnzFAruAYKgIOjvMdAaddc5n/5rugB
cr5DK4Sq4Fzni2Lam4vOmp6cusAFLRNnL6x8+DypKrpmzT+fPJYXjAY/5ZCFJIk3//3FuZmvRbEf
V8+d05jxOrBUAD9SEsgZeJm6SbqmeaABKV4/fq99/uyfe1GGteEE087HB0VX5Gx7nww1PLjGrJ99
rGLRfVSWvE98iO2X2UriXR33VbwWJeetW4sgoS8fj35+g5fRlzAKPmzkb/R8zy/aifoa/OIzRSAo
8aKsvEfAY/3BbXtiaj4e7HzmIrOPEhfSUXbkIOKts02+N+eZ5WKAejYHpY8EOWHIR7dIyih9NPOH
HddJcmXIi3YarXyO5QQGYoIFlH9eA0VlOUALCOSL0Cygz+GC5LLIQCo9WES5FPEedeRgfK70kb06
+/k5WCOYsX5UsUnrs/FjY1pBy/Lg5iQ6RK54zPxsi9bWvHGsyGWBtWKtXSUCQBwn7D7YQr8CxV9Z
xD7/0rV4/DKhLP9awJ5znz++oZevLBcH7IaD06I7PvczBA5/0vRL9dKR9vi2aBVvGs4HL7kap5U2
tu4pnYfs88eDXog6GZAO0uJXp9oDkmJ5o/9Y7EQX+/Xsl9ULyePAkUQD3WrVeWl8ip3Ocw4JOd5r
4ikF5uypcbyjb9TEPrVaY+0gbvc1BuBuqnccZ8d9MLHL2ZuTpsanj3/nsti//7AWNioTFbtbsIjn
xfrUQRCTy9Z8npqyhpRMrUTtLExiVybFy0+IcQJuK2dwSo3nKFxDVTH1Zst87mWbTdty9n45KM7S
ldHrNDn+/aKYDLkejrB8vOffq8hru4Ws9qyVGqlVeVwmB4+8rOnKuvO3i/pznLMTMhL2rBh0wjU4
C0gfqwo6hBA6yhSt6fogJPv4sv42HGxr3UJSiDPnvDlHbJNXj/5sPad0v9my1enJcdLip57k5bXa
6OV7QeEbZfky7zLkufwgzUrlJanJSSPKh6+DVkdu2FPV/PSvl0RVfzHhLN8nXoSz5URKHbQrPeSX
eJQGebCdmlk26bWt0qwxf3w82MUismBYFtYPjV2dLcrZzOqCJDV8EhhfrCrvmnUiyuAHBz+I5H5n
TzeoxNIXJ83qtxkz1nDlA7iYhZbBESDiI6bry3r9fj5ALGDNOfWIF05NZAYGeKkt/H1+EGZRXEQ7
VeflwYjc+fDvFw1cgB0wYrjF8vp+XPwwOBJxmb4kqolo5ZD5sym9Ln6ZiVB+qSD5UpvodDcNbUe6
/7yYIWCgjIJiDNQdmtuz0T1S7jSrlripMoql1pDjXRtL7bvdyvrQJe21mtzFJ7KMx9aalxZxL5Sj
91eLtjNKBLLCF9DKvnZMBkPU27GLCtQzIDGC9cc39+IrASi2SK8WbhXJGueQL9MFwcnWiwzQJlaC
yomwfwVzfS2E64IuTTN+UdstG0s8ktb5ltK2k4J1Vkwvfkp55Buh4BacXenH5Nw1fXfrFlTS9mbn
BtHGonFFjXVwpZS70gmmY+GlThEW7tDO+yh1FBhWpwaBQuZuOySceqdmPkpXFs2L7yf1vtL1xiBe
TOvEKu9nUlah23CqD1XJiV7t8OZDESCeziXyvsm+J2kLn+HjO3vxIKGosmJ47OgXkcR5r6RhJ+cp
qAMvs6t5qDFG7z+D5MmddLtrGI7LobD0U04ltghzPxjv9+/MMJsxRrykeYGsrV6SJA/M1ZC2T2T7
Od3248u63Gn9BtRjSiL5hLPRb5LEH9sC9LYpR0ezeekWK9ouGtti7w12YK1gnKjmLdBV1i76ltnZ
JVZXP6P4n6mbzyPFDiNqBZSHcp6Tcq23nvY46UKaK0+2I6KBPraJHbTj+WcW+3QiWrcz3xx2a3t6
B1O91dQS2plpSSvvJf4acUXPcjG/LnEXYHAWwwTb5HOWCp94k6eu6F4Mr+3h+RGWAs++7h5Gs6m+
TKZXb2xSsXcZVecrr8vFpnl5eriI+RKpkF/s0I1AyDgijvGlTqjlgRKsaZwTNWt3qybVZbsTSTxf
C2C4mNKXr5HmIcYhPlCEUu9fnE6yqfRwLL8Y0ujGHaitEk1KnZG2wHZtuCsJl9kWbf7PSwnj0j4E
rMBuADPO2QvbNE6cplbTv5gWmeIhT1U/JtZ88PHnfO05HxOL7JrXKioXn8myO8T9RbtW99jBnW12
+mRsMgXW6KXsqGkS6YWMIwx6rRDbaPCKevPxl3Jxpqdn6SEeAY/H4sG0fnaVaI1QtZVT8mlCq35K
Ja1oIxmyGyp9t2lT7Vw7Ne4XxukdhTpn33HJd7IZ2itv1tlls3SBuGL1os+F3JmK2fuHDCQlcZya
Frgn2FZsvYlD6ra3ova21wAWPn181X8bzaafRDoTGxREAO9HA0QoYBxHGulXfqYwwaBpRZHVJHeT
6L7961g0/skpcZGQ/z5zvh/Lk44syLcNAC7r7c9hFNGmA35OMI436Q//OhYJltzCxYTAiOeHWhEX
mh97Q3L0IwfUbz868MPhKjdrVfsouT4e7Ww24Jlh/2TTg8eaLwSJ4vsrW8CJLlT06FAXgb0vgql9
0LNJrskZ8temKdorURN/GY/lCjkyFYffp77345Ua03BmJ+4B9Fwf+vjW971ewalRsgl2GYHf13YE
fx+Rrj4nKkQqztkVGiaW7rmbnUMpnc+pL40Hluz2iON0WDXO0O8+vqHLS/7HKXG5odQ0USIDFlg8
HWfD5Sru4JkR35GjBlmDKrJDzdGrjdXlRhjp2rRPhZrRTgXFLgossf14+PO54Pf4TOvcXvwyVNbO
tpHChdWmqcI/kMGbfE18WZzictS/UkoQX/1eU3QUAzNfWU7p3whbn3YRwtKjmG39yk85W+P+/0vo
vlKHchd+pvn+UTsWTeWRGvahhM68drp5+glNw9s24BDvKfXlqLMACu9zqK6vH9+Fy7kBAy6QdJac
AAnUOUttpi3RspFzDxqG8COaP9LFE5E+e5W85itenuf582Y95anry2P3z6YhgYuHgxFD1aVdb4cu
rdYsdkTekuKxcyd0/h9f2tlK+vuu4o/jvqIZ5JiwXPofuyKwa42TTwavszHZFiXMrD35xJWujFZv
1s1EV3jFXW2uDHt5mXR9SeSj8rDoys79OkhxAJ5Eo33w0iT5j2aVCN25G7ej1eoreJnGlePC5WWC
Y2BPi4GCXS0V5veXGcy0urR4sA59YZNrPaTmOrAT9RRFZeSEknPgg9aZtJc+vruXLw7DcpinJ8CV
opl/P2xcRvoy69pMh326M2LpHPyWnSCJh+7jx0P97QpR+fiUlFi93PPPg6Nt1PZK2IdJNvpbS8fy
S5RREiLk3p3HkOLcfEvyaDX+652lHMIBGxgl27Al6Oj9JcJYlBH8/+DgoqO6lSbMoFWpBc6NEpNx
oyGBXTW+m+4/vtqL92cZlUPZImXD7HZ+tR6qoVZ0vY8NyvYeYk9BSDKxR323bRBSocht/8qIF48S
BoTOy8q4zD9M/O+vcySSOPJH0zlk3mSSklKKZJ9OehQmRa1XVwajQMefez8PQEf843Ge7fno5Zgk
vrSAM11reBIOhpBD3bhAYDAeDUE4NkEehEjBG+cOWW+t//BE0uK4sjx10Mt+jGC9pw5Qgt4cAHyg
snCblTlTNQWZz9E5bMtMTBvhqObJK83qu1879tc4W/TMlj7pLyzgY7sywQ9ruJ/jgX5r7FTdg26J
SGzmPhLyiwkTbboZhNb4D30F2XbjJUHt7O1Jls16sqPI/A9Rf9qvbJ938ziblVdsrb7Tq3Xf1HP/
GemfaT2zwBmErQhyIEIdBZEIy7yIPlUIwogGLUn72VSGEX8uK0OL16ZIu7vaKkvOZVzwXZ+6Rv2A
+Ns7aNk40gFO3cLbpL0tnws2YN89U3jPyo5mgvGsQNsPTWy9mQSg/NCdvtVWOPnKCsG6lmZhXcCe
DBVB7gd+po2Squ5yuQEkm3bHuGuTh2EWpnvnuwIqQ4MF/t5L9fgJC0v+tWTDCCqF2xd6dhMcs8hR
ycoiWaBaASj0xSfDKBFfD/lg/wcwtKFoaRiz3MRTpKyd35V018Wo/WykXZibQZOOsZ4tEAMh/7/u
BArcB9kpmiBE51bUp9SbgqgIk9zqb70+QDSRQQp0b/2IfviKMqlGJJSbmO5tkg3c1hnO/3Mnmzja
iT5PbhuSmJtQ9+vhZx475M4ieekgpMTaz8wzSGxB+1V8jYsM6hIKgkbqj1pRg1V2ClEUDxwKbe1H
bsn52IrYD34MQS6y7ZiYUqz7XkNcOsh6DI5a3eo31AZRKbTTJBGiqXEEiuNg87gvPSJlQmHWhb01
3IoVttGNauckiM7useCjBOxljwodzVOc7waoxeMq9eNU/1kbfVbf6h4w/42kq+O+tUEaJyuHTKzu
vhLKmjexJZw34KeQ7pg3mhuvhUVLj0W1hnMfOSM6Od+dq3zrgQVbQ2eJus960YyTsbKVZd8oj/Zx
F1JZlwPxLNOovQoZzI82EUvzdzoK1VRuRNSJH1AiMvXVnCLtez0ovh6JhwbZch1NVUHgjpph2BC3
Sw05rpquUnRhEj1+lonlletcm/ri5E1lRZZ87upTzqyd5vpKoVZpQ2rNufbM14iUszCr/jhgbAHW
nrSN9zNXpuZR2++9Zks2lJqCkAU8+ZJnGoXxHJHe0spSzk+ddG+5L9QAaIycL/R6mNeeldvP1n4E
fvqAONPwjm6r1XJVpVPx2shU2vRLaqltiGKVPb+tLdQXIIeDOhKcLPZerhLoYJNT+ae4qga5L2cD
9zsL4lCHNbTr6VR00m5/UQ9L21+9Ztf1Q5LXtGJWpB709d5XTuWsbNE1h5I0B+pnUz9MIfhmKNJa
MOiQ0pTm1DfUBeziPh/GAj+1ZU2/4NcG47pImbYBUk6phoQfUPSGO2u2D7SEbX8NNs/40jRD+ZA6
mutv48Yfq3AyKyclKy7P+DDauXsuXZJYgWFWQRMmddvFt+0SwwQMSAFTNJC+mzTUKXQghNG9W5qx
yJXdvkqDQwZm4FMJftoNBy/mXwisoQ07z43RoVW8KlsI3sWxsUnew9zgmiehLQEIolQFwiCaT/mm
iLoxW09K6p8DMWvNeiBYCe5YOnYUEb1UHHyrIT5SkZpGjWWeQTGTFGnaO0lIgH0jZex+K8Xo34OH
oTva2l2H7qaw+2zj9dyHH82QjTH9iy7uV2NfjZBfgVWCb3fHyAobqlnxtnaaLiZrskmHVYyoiUA8
Dv+vGi3wt6GIgx8j0sQXt7Gks1rOuBUKp2D81XcZs48F+fKUqTh5mt0KfHwfDEwcRZIEnzWtt4qD
meiZ3MF0mg8Zrym9tqiKvoxxIdFA+136bcw9/daTGFDW2lx3t4mZ+/Eqmaeu3/idNh6CoK3+KzTE
x+EwmbWHrlpTeOMC663RzBZYp9tKuYlETQmqG730FzkjJZXUyquCJWOzYBICSK8loAjseTsj0Ap2
5CHDNlFNrxkrrCQ8pLlV+X2SkKEJkMacHk1yVRJ0Yk5X3AdJPn5GA1k8ZmmUzlstcGV1b2dSsx8t
W6NpGLJpjtrDCFj9TU1L6lVj5TJ/LMbZOU1qIHpW06byWx2p8aueSCffYq0OzC142uYmWZp5RPIq
+66dctcIh87FCdcvBaidNGb3xisR9YYeMpeXghrwK2Q+Qx7G2RuAaMmWp2KDv+fwbfjFqoP3IFYW
+VLFVlYxJ+VI1SXirQiG997qublhDhj61oykbbPg2OK2dwb30xDVOvZS6QRHGuOxs3ZbOxOHJpJD
e7A4/akN+YqdvmmqQCOcKeuQJhZZK2+stC8w/btp0q7TivzEldPSpQzdVDnDrUPIyv3AyVeuM71s
dUqqYhHMWW56UwRxMG79qnStGxsv4q+siVAxJvC8iRMYhMpCUBXtky9sDwWsnxbZhsN/99r5ov6q
LNhfGyq3as+pVqfdIyhahlHi5I8ijeoOgble9KGh5R3ehoCHtcPu0D2hgiNeii2gcT9Vtcc+i4Di
r0FuevN9Wdg+CtSM3L3Q4NxShmPLFoYVp6zgvxLco4V2biiPaSgwfnp2Wg6w9wd1qzS/+a7F+pDf
WPrQvhqCmlI4VyQCPOuiwKfUN6X/xXJa2a6MQfSvmWaM+aEjCLHcm0YdxSf+DStY1VqbeGFrJt29
P2KWOPlJO/zy+hifZOJKR302KpXXm7htdEqvhbCMPd7VJa9pnmBeprahzF06++rJSbos5QI5F65b
K/J9Yg6jJqKGYtZ3U1ejGU+a3MhCxT7YeoUmodKdP5tRvpa122+CqkXmU6GjfO1ZT9S28kcI40M8
ovB08sEFthl78X+B3aL+o71hZmve5z5YObFr+6GJ/S85jJWYsp2m+5MXNp0u01NnTKVNAdWKyn2R
D8kGyboT7QqvtT6niZyrjSI3iGC1bmJfFgTz9Az5eZS7dGQbuSFd1aXwxD4NnJw2Ot5eBEH+pKXa
YG1jlJD+qp49/yGLDTQTJbL42zqwqvjYGhL5tDUZdr7v8th/TYISnxxM/d7dirHMqpVIkkiyvvpm
s87rjqceVEmpjvimcK45ODuSLxKJUINXssMxVCJuXLsTGzzU+eg69gW4CHbttWuI2wgkdLSTdURM
YFpFaXbIwWLwIQ74P0Iqj9CbyylFMAZiPqmeXNsxhmPCS4+AuZTRizcnWhOaWmx0MKiD6hepRznm
EYetoOOx2hwHExp0NxR8AHkepSe9wO1BmialVqy1elds2iDGW9GiGp4ROs9s6QoJaD20SYomTdTr
eOnXbjr2+vJSZ4LKfhxvSttPdHzolWc84F/KW/xoIpWhHiiwWJOT5Kd8nEd/Pc5tfu9WZtWchDDV
ugWnJUizqRTfb1vPo3pxVBe0a9pe/AJvdsSnUpC6+aLXRjSsMJwpPgATa+J2aLSKNGWrTYwDp/vO
yMOxqtV4b+LqyQ+mM4kgbCvIB0zgSb2NVd8McYjGHvnHAn1kl+2ZcOTBy0Ttl8pvxoZKh9/Ha6Mv
smpbEKocbFrZaY85xXXrm5/wl8Mak1K0wrjpausadJ72oGrbYGvAzFWv/aZmWNmZoroFhNuyTRGF
9iSreXjxm6BAIiA7lYOQBcioNYr522dzCtxJU2V1Q2/JzA+23aOEN4KKJ1cZw9TdwXf0ghUigHq4
tVvBdoZCY6Y9sLNm6+XEsvSeSZnRvmKltqJv8yCbOwU4Xu20FmzaFVvi36oK9JaoQ1FE5gR8VsBw
cmoxnYrtA7rh49wjxDIRyq6iTrO3upjeFqPs7srRfvmb50df0PwBCGtQqPgu3p+0BzAokrA960CH
wstuLLyY1lqwgYdMnY1DukTuErNrJI00j1HCNBTWQ2/uc0drzC15VjB5XfYkn9CExMkmZgr3Quq5
6S+6DDwF14iTG71BMLcG2+G+2EFnlzcQ8Y2fFNjKrTklU3LrOTkPT9H51NZd3wGoajUOm0+1l6Xm
yRwHMQJYAI6+meyi52a0ebYq9Kq894eeSTHUyIgbv+U1Noewmn37jWZLZB8MkfifdBB7000lR+eL
q0B1hCVLyBtONA6BgRtp6VbZs1Zw+vKRmvCNSkLV08aHHZwPqtjaVYGDSsFN8ndkM9bqmHrk3R3A
OelqS3loPk3uYJZbgzRAY5NMbv5pCvwu+VRr0STWHAkBJNodfmpWBxVd6TksNZ93TxAwDp4gVA80
OCiVnL011NTaAWRectSC0n4aWmu+yUVq0hqfi5Eydez9RCHZ7JKxe/n45bms0uCYQX9ERQqdDpKT
9+9OzMmebLMqOwbKPfqeiF5h+C+StyG9Zl++KEGBsMXztGjMkCLY57oqEoxGHf+HexhT2n6T4tsD
KDut6kZgGIiKK/f0L5V4xqN6SVMMhS9a0PeXRqu+phcQOQe3DtK9mc7ZgzYPZGsXjTt9NhtSmDxe
lJOZduSK9pHHHrDra/uo4+F//fg2Xzxg9DREWfCQweOj9TrrCrAtNANVoqUjEbLfN3Vn4l4gKA0F
KaJEwaz/re3MH1kSRd7634eGh8HzhQjhoDV/fxuMOq5oF+ruwYqXfR3Hly1bhWYb0CdhqxqV3X8e
t+nk5Vq//Xjovz0C2gCQkgngQSj6Oyfnj2K5ZaP7EN7kHmiJQMsrpeWFTA3RQiDQuhV1EbKMB8or
RmgoANshjEZwuIpV8w7ecTFemZ3/8goCg+S/C6uRluLZ225ZXt3HsGMO09y3u3ooA7nWRk0/dmNR
p1TSsvGaOe0vT37hTwK/QmdNYfusKdsGEPvzanAO8MDNNSCGeDc4QILxkiRH05jGXdsQImXNtnj6
+O7/ZSlCF4eck2/bspmv3z/41hgJJxjpVARK+dsiirPvVF57gtYD7dCRTLrEZMzi3183Ou+03pdP
j49uuR9/PnJTRPFSPyPKBJLC96IIrGTbm5jVBtMbqjXllHhlY+eCQjzNwTWFzN9u99J54j8G4N7z
4SdtnJUHePQQ5Jj+SthrJ3+chgc5KK9ctUkT/YzTqt2X7OLFlYX4sgQNJgphB6IYNHtogd5feond
r6DAQW+1o9IQZpJJacVBnXTVoB3KLMzQe69GkxOTm/buLTzp4p/7J3zJmAtoW2MWD87nvKrrraBN
fOcAotBErSvjA3Khm9wr5ysKmstve4E9kXUAuRUIrXlOTGy9AVLkzLzSUdPtt1YJv5gV0qdwJhK7
kDe9KLDrNESyedtA5pl8DKi1J1tU4/7N0Bv9tdbcRWQgUZABMZY4axddDZP++wfggr41SJ70D0kt
nZ3ZsIkPbXb9O7cI5tOIoikjY3mcH7xCquLU6aQUnOwSe8VJgLVYw7GmYpEbabPRRIt8/h8/SJr8
vJRM/8yH6OXPWpWB37IE+112LOqeeqybYbvmLLA2Ys98ne1q04Mpa64MevFBMChtQ7w+qDTQrp5N
/3Nrt/Qf8vzoCENLwsaNzbvGy+UpieNiPrRFanTUUKYs2cc6TsF/nQ4YnvYPvDGDIFOCMd4/EkeX
JmuuTV7VgOdVlUjHw5bGG+WlwpD7DE8lshFMCzjt3P754xt+ee34vn9vxqGEoN092xjz5AdzphN9
iOKGCBqzhpNkwkFbxW08HDFBVofGVYNcSb3T3z4e+yJVlUUP9hxsNXbeCJ/OZwOLY9FUiyk96GQT
fiLRuyl3uqFGTl4Z7WrkjEF9M5YSjUmbCBV9HkzSTdZ11wuLQgLpzWtbVX0Zr2bCGYvvhj/W5on0
qFjf5aKx9m6Xj/99/KMv1sdltVhUU/TtFkvQ2QdUl4NG7c+u2TLh4KVI8d9E7srWdJpf/RjY13If
LzefDOdwfzi98L9z3ZTRj7RnpVsfihjIvU1h9U3Bt9iq0mizKw30i9VwuTQ6SQtlYmF+nl2aXpE5
N1ZIeWMbwWTeodnCJmm55D8aY5puBr/XX9J06q9sOS7nSe4oaiIar8hEmfHPVoWFtMDM2BuHJhD9
eKSqam6UVfa3KVuvrzLh2NoA3McgHRQiCrNKa1+bqqfgjLYhviL/ubjjuP3Qh8EyoeoPrPLsLtST
RqFFSetggKj5gvt1uLet2AoOIrD78t/cmzoIOoTNvExYG9Gqnl85wRyDU1ZIcShuoXQkirsx9ikv
nn/QTCQLRHU0mMsnLKfFFazwxYvsM8uCa8a+iTeJX/B+2lkwumnJIfcwu2Nhhibfzq1V0puqzP7e
rb3bj7+by9vKcEgWDOKIOcKd73NjsoBHamr9ocH0va7VlD1gYMx241Bc219dvMdcGe10RKsoJRBy
ne0nHRuPezqX/cFM9WwnbDPaZMDGViKm1Eksj3knjFj985NcFI7085f7iUl1+VF/bOqQgngKQXJ/
CLpy8NdJ6Rb9qi8wQ4U0Lu1iH89SvmZSjMXh4zt7MYWjVmf2BG24KEjZ27wfuaZa4wFPnA9IyKIv
9hybj5RrTWdjRb3eHqfUI6GNYC6AHbCgYDt8PPzl3f6t4+J4DCYXvODZ8tUJ0WicTuwD2YcBBnvd
S8LCLqqjGnJzk7fiVRrQ5T4e9PJtQuu4EGHYPTts485mjHTMtWxiLT1UaZ0fC8PprRVxd16z0qgv
RfuPR7v4VAg4x6ADe3sxnF1YMocgoSFgeM2plvUgIDbUdLDiOKF/6JbDK5Vd7vA/D4nxd1HooZxF
NXv2OqUlGU9+MagTEj2DTudQ0HsrMjYI6NrH+FjHUl25yuWevauwBFSLIOzgTVgs5edbQ2JJyogX
qTvppJsbu0SBwT3Uiobh68fXdpEjSrEIwRQTHm4SBjzf5TW0/t0sw/UPkaeqD6nWuuUqpXSb/orb
0X32nXacgtVMYQ6AB7aarzrvr7iln5I90KUd0p9V6Q1uSMi4d02PffmwvWXu53TGmZRoe+v95wT7
AU5b3OmnWlCcDE0M0KGJjuDRJxJtL9rpShHm4vNFY4/KaWHmG4hzzrlVJCMCyB0DmrfFOHrH1pvt
O1Lc3kbDSHZx5BrdYyYtfZ/1Q7b7+EFcfEUBufaYpziL/pb5L//8jzkLAbajBIFnJ1Ite7cLhWUh
U3bGyBU35JklV/bZly/YcqmIailwIew6P23PyiKjLiqrk+VXjf1Z8yq92IoC+8qVN/nylnKytshJ
oteGcf0cF4BJir6sq9Wngh1NOm1Av/ULZ7rLvwhn8seDhvCqgfOsif6nG9nV14/v6/n4xEgswAJM
cAjKUC8vr9gf97VPY71hKUxOsHXFVys3bQIdHZDw5kLsiJoq+47ved7ZWl/E64/HPp+Of4+9VBdY
/xZz4dkJKh+lRvgIY1esrmHaAJGkBUJH0avn/9Qgys9j0oxfPh70/JtZBuUN5lCJnJhjxNmKy8ee
+VPRpKc04rMPUzRNT/YgSYFSI5meGf31+MoEeU5oYJ1dIAFktGJiYOE9x60ieTRJWJmzE+mpyQbM
T3QA7qweLC9Va3d0iz08/HrVkdVsrBqFYM3DUXXlbv/lSS+1BMTwJGLyZp9NFhm6FtnSrTrhW7e+
BPTp7jXgwye/txGoOVE2HgNPG9YOBJYrX9PvhfXP+Xq5ARxEEIOy2cG0crbutyh4DEBl2Smhm0i2
AR1gDOYxzaywJNnnU1Og56L31pC/O9fzfMCvqEWrPNZonKuhJyyrMadtN6GuQrVvrcEwufsawfaJ
VkL2vW+Tqwju36XUsx+N65+PgleT3cr5WbsrOXC6TTkfmyHI7twRNO5aG5CuhlD0oCGlqgTaTNhh
tkLWUowPWRbHb21nLQEHWQ7GtmFBeSlN2b4i6xo+WWMaF3stM10tNF0Wi5sA1WL6FT9LMW6joEqj
G2HFhNv3NJtv0NuI+HMi7eR1TPU82HilO3wGhN3322gym/1EOxfVdx1rb0kdjQbUCStKJjo1WS3v
aVB0N3gRm7kMqd6V2bptu659mejR59tRyhrcJ9wG3dxhMLANnoTuiO+iksaGWVVLvslZTu1dZQad
5K1ECrMij9Z66EbIJp8q5cRtqE1GF6uNsFpH39tWWb0mQI7vjWTuvpWj4ZakmJn9p5j2E8SjOR3f
1GDUGorOJpeH3LU4KQZMeX1o2yo9aTJy7E1XeMO2ihwqTTMJTFvTSvzoGAQNYaljYRD0gLCmL14q
RC/ZfWMofdhbYCHucOgssgSvA0QxOLMCvVvR6VmBxvK0TdrIXNw2RR4dbHiDYxhkruweJ1eOxsqo
6GizG0QOB1ysbeO19Eh1B4JNPWCd6mL4NKhIlPeYf+JqVZUzYY+637unCftqtHK6jqJwkM7qkNdt
pcKpgpOkiHbtQ5hI/jesr2TLmqYc83VGx7Nbx2TUfgW+aethNihAWo6XjD86wOddmCIde/UHyBR3
fW4Rbq8K03wKuqmJ70oiO6fbmnkCL3YvhbfK5xGdipiUdXIzeKgh4Lym3aT0CL7hzGwfh2TOlwxj
b2p3c5x6yYoefgLgqLOCrTcA3NsZkc0rgvR+As7kt/mW9j/UM3C0prkikNnXt9KaG7EfhNTjDTsb
UuKMUqpf/RTLn7peO9mmpydfPNheVOc3sx/Zxk7rHWncBpG0qMt0rv957py5PgQ9UhfHc4buMZ0L
y7ihilj89Mak00NgE3ROdllft7xrHAif/ZgAytdOjnF9qlWg0AR2lviGvMOP31A9JPmjMwhvfHPo
9OWbEq9gBIuMEOO9Fcua6OguLxEoUJ3aDZw8OKWO1vTQWZlIN7YlY3WYgjGGTRXPqEQF30C9Bn3b
tusoGolxaytmycNo95TZUR3oxhMfrmY9/4+zM+ttG8na8C8iwH25FUnJlu1sjqUkN0S2Lu5bcf/1
38N8NxFlWMgMeoDpTmNKtfDUqXPeJZpy4BvOECOInxuj+ZN27JgHYlgRT1lSmvpu6fOuewEIpZ/d
mLD3QY5pF8oqV7XPSdyDNYs0NIqDGRSy/SWdo5GnNAZMtoerwmL+0mwWCbtiU219J1uKj6vu3kuR
izgL+li1XijFTdkLUsFq/lKaziR3OZVPeV+JBKnNQSh5q6AwXY0ajBmwcEOQjYtXfidcy+/0CZdv
pZaqv1TMBBKcv4HefOtkhtSu2kr3gAawpwWZETXDIdLGqAeagCVsMFkgsCEtDPyLpteJ9qhJajE7
BJXUTwh1r+XBqbMeR7WAtoZXFzL5+L9E5UPT4jjsm4PA23eRhuanjgqrF3Zn/36SDaXtRm2X4qtC
JwUgKE6GfB/W0HQ+30NbP9JDjfpQbXDE8tXJpvamd3F8xE+P28TgYvgOv7cWO1D4drdDWcx70Hpz
asOlGh1rH5W1VQE7HrMprNIl+iKTeWx9Cpuyom3lVV8GKKuNjzBt+2X2aj7aiPfs2UiE9zXtkZF6
cnSMrdUY/b6j0kbRwatMRfUHIfvijooRgke7nCLusV70JDuAMCW7KWrMYCY/xVkAyCdq6p+0uJzN
Y4XraXyvI7p731hLX32saWHX+g7NulgLgFImT56Z9fOx52I/KlTbtQABzNIOV0z8ycvBYwakaoiI
RVIbFSJyZXyNC5RxDrUHGvrAiy11AhdwiurH02oPYmsSLZ3dDKYDAWlvKKtnr+B6O5tJrpcf6l46
8oipGjChtNbrAs7u3Cp3VVyL35G0NGjBxO3BDLtCM6cAwVLgxzNQSMwy6cO7Xzyhe2fcaZPFV+ei
cLBNRywjAIZrYyMvANDfA2d3x7skNnGFAqbdgZ9Ke2o/7+eui6p3MrWH8YHS1wKGugCZARyrSkrZ
fR3VuE7uR2QMHnPXy7LHYminY4H8qPpp8CbzyHsJNT9sw5Q+mO2u1simh+be0BB3D3jf68V9PQxd
6o9YlHqBxbvlecLv7MVE2tG8a6vZic8RKen4YQWTfSWAVD86I1aeFsiv+TGeYVF/sahyjGGMWqCK
Tr9SaIGLOF32GfSW1hx7F2G8Bue4JFRTS2jfeTooCILqTfW4smLuYbjjuFnkdoVqni1r3QIDBO9U
woFMlvow9fVS8yVPZtY9LkjdOe+Wrhzb370dO7/jvKqqPVUws7tT0Y77hZgseGCEOWxQBpGZ0grW
aABXwYqjANTEy+KwWEXb/qBSOtaB7ebmb6/ip/jejO7eHoy4ZgaTLSztZx3bWvnoLUgkg7sHlJ2f
0fWr03t8JLX4v6iPdBMlyag8Tzm0tzuRIELgu3kx3CGCabr3hpJYp1yjNtmHxaxSE6ACHD841jxZ
YVu2inE3K05jQnY39fwBi/vxe+IkQxeklqIqD3GDrMCD2Tu58DHKMp3HaHDVA5IVPMKqEtHeF3VS
vcNMWwfRLRU7oj1KH1X5QxAnhF9WDVZfjoMmgz+BKbEPOfeptl+300YtKPKSnewQxK9MYHJwLah6
vSNCiSRQhajCeMAd4X61OMqQY44lugW1pqg1nHK3OClGCiqzVnoz2helwYXfNEicgarRx0BPSj0+
OAsShXtyxAFAIhKH6W7QkDt8Kmew0r4yirYPNZGLPrC7zjpP3jgLv+ZHVuiINk4ajpWX/2jmZqVx
ewPAxS7Jnb1rxgNpjFtFZGheA2rXULwXXcyO/OGkVaJk5NRq/59TOUDFqi6FnjioCfXDIdbd9Kk1
F03vdnaxpE9ZWefW/ey4SZBHRWKFyjIZaFsapT3vtNGRll/WtRGFpMAz6Dcns02Qp4qTfMOZOyfX
jcfpfUYJFR8EYJF9kJTu4L6jHiPj94VTItE4o5N4KHBrJ6Wjo+UdlE46JdDJSsxA5xqMJmHo1F6G
vNAOJKfzAT5PVj+1CRWTT1SQ0hPSaUt5N3kt4qVkGHoTjEjLfVGqAYw7go15ofsDLfP6Dr1X7L3a
JLeUED4a6P3GAqY2lNY0+COSBxP8WGBl5S5vYmX8qSeVGHdOXRlmyOEGpObqxUxhklq2T8Ap7G9Z
ZmZtiIHCmBGpKO0Fk+4gd9EkmNCLTpHCb0ZDPiWGLe13Tg0HzdupwIXrhwrLbPT4FXDBfkxehpO5
kmqgrXMT6Wl1dL3yCaR53VJ4jZQm9SuS4+JxRGw+5czmCiALoNZrxk2R/yO2FL1F8mg2irNifpFO
Se2imAFRt/Lz1JZWFmgVcjZh4tj4dxgTDmj2kirzz3FBgS+AljLeN2rWgrZDxMN7ElG+QFk3uAn0
D7U3yo+LKvrsEXqF10ItkF4rSphESHI8LoUWf7MVK27vo96biVtURvRPittliLYaa+4JE1WKUCIH
E6PB5eaKs/MqJCXpBS2xsedG7VGYTemJBJ3MSxGUYsyRmkfE6inGiO0HQPya9nrnOfFByfLhLjG8
qUYrO8uyXQcMR30cl1ExfLD+SRtoFKeKfZGQr/k4kEWfGRrr1K6Zl+qYNK09HjhEjQV9KZ1UP5Ke
kb2fc7koB0tqBRXDOm58HRE1793QJ6RLZhyX2qlYVsxoPpdxdoyjFhGAKeulDAHY1ne2yBM1RBaL
B54GKhhHiQzwZWBVlUqnmVaQEiU7q/GaikjWeKU/KKlTkIp02fjDVUhIdnnnWlMoPC9XA8hlVr2z
IK7N9+Qjene3rITqpfHsFplAxYlAwNJLxGVpVbtbn4y4gSYQD6xMy9yn0hPmErLK8JNj3PyGXVcv
9ufC1sk+Vx6KeJBzIRvYRjbcpr6boP3kxZQQrCoRjrm7xJ9ReI32Hlm+KIN+9NqTE+lDemzMKvms
JbMzh/kMN7bbdSm0951e92kVTkmJ+OnQ9m1+J4eGf77Whd0HCk1KQbLTAusHXNtbqJJPGej3IrGt
r9Eyg/OM9EVxQ7ChZM44idQTQsnd0qGazb2h+XFGjKh2CUYi2eOU2I58Umy9enL1qdDvhMQgji8Z
TifW5cjhjrsxnlT2rZgzfxja6IvtAv/Z2fDPAhRyLFYSdEnj1+NUOkeBSJwTIoM8fJt7s2MOhj7J
kAwkYvUBXNsnHLxr8LH2OGRHrnQ3ROV8KQOExLzfLREki0BB2F37s8uq9GuD1O10KvIKSp4awTEs
x8T4CQ+kmZ8cCZr1MGql+IZKxjAfVWyLZsxrqqz7KKO2OxZmq1VBPBbGeJd1ur7XavQ3QAvHTXIs
KkfgnDJnS5kehsWLrUBgLchFZiQ9WAiqgYr7GSeUoT2OvL++N4vQ/qsT9HR2uYvZ48Ho2duJi6wI
vclSl6DsDUwNdrWRNE28qxcJDYj8HBikLuH57QRw74+aPmXqHkBovhxLKszd3lmqegp41FijDxak
epmLBtAo2Arbg0PZZERS1VrMs4P9+hTOQ6TVoQbwXAsaI9H9noZ8cUaYfvH2BTa69rMOdlm+NErX
2EGyYOoTiMWKzf3sJK6zMxNrcX0UzbXlWyTtaXrHJTx2AZG7sO4HitO8fC0VhFmD8vdEwEwdHTzO
kmdHs+PnwxUhiglfpNSKD1gS2xLdZLDduwWcSWzuMMAsSqQ5hTaSJNpLF/LQUasdiaA5PvVZKz/C
E5HpwbZL3TqsPIPjaAO42ml5AW3HShetOSwaEpigPrAuecr4eL63CYEiMLwodfdpM6QzJIImyZIw
MuJieufZTeecuGg15wW5eNL9HYCi9rsWWTL90EAW1h5dSc3Vx4m6WZ4gPmngv+e5UEPDabwfRFbu
sbKa4hrTbbLJndrMQLVbCSsmzHulSfZTKtSzBLKp+m0fA6CO8IEH7TqP4rct0k7lHWcrndiZWhIp
5Y0q43VN17BMVDrpE7j8D3etQv5VT261JeOMqe2DhnDU8D61NUGwdHMw/fAp60PrUI/4VHBy/9FS
hCIrKAekfC1g0eCXtpx620ilm2ZV/mBUarlHmJ5ApChwQHdOknYHiVj4cEQpyDZulXfX9vNloZAO
LqoHQAJo8nnaprrZodGcC52RQYWQwvHSzhXqXrVOT1wIFUaWU/wQUwaBQ0fFYWe3uu33FFl+aYMo
bjSvrxAKNP8MmoDA5kBG0sbddEqkM1mjaSnZQ+ECv+C6X5YjJcO8ogpS1y8N+OPuYc5amlYwP76l
TkxJAPgKNDoNFsbb1farojPBg7/IzMm5LG3rvqFMcx57eicek8HKT3q+pPdSQ2iBKJZD/slqxCU7
B2IFmvHh20NfFfoNMFKgNOlMorvnbpVbGz7Q3gSFcnTwXv2i9220V0wD5odpDA+QL29Z1V9NlYOP
xB54FDwxoGptuhl4aImlNObsOMZN5cfjaL23kMZ/WviNHIG1FjV2Zz7G+NaOry2Li/PHyKsey+rb
B8d3q8ky2TyMW9PLj3IC0R5ms9umHw2rnycYmH9gDL3AyW8GE+O78VRiqDaT4eydEtWUWW3hB9lz
P3thmw2ld06VSV0OGdHJ3Ft2nsYYh4nZvM9dlOyQOtdx3nt7q7YNEhrHbJJDjkBbBnjJnz//K2qU
U1EAO8nSFynkEpqwWYudGUvCPMws7vsamu8jVZkaRE2dTXgT4IZFkLeld+PUbOLXn19C/3xlj4B3
4ddcxq/1dYwzwpS+GEgTZkGMgt9hTJb4oNVL+8UbZiNEqfQWzvVPiPhrCxkWOAZiaFiX8bU4W2CE
7NplSCYnf8nKpH6PTEUGFV8tjPt2rJZ0F63k/F0cD029M7kzD60L6sXFIY5Kbg3dE7kqfGRu7Mrm
C1p/FAVzlMWJp0i/bPtzaeRpoyqIGXVRxt0O1nAfONLo4eFJJGF2cdM75IUQfERQl3PbUDhOdYi8
eaV8dqcm/dUQ538WEH7KnRGDofT1PO4PcszHGwihbZ+e3+qssuMsIBU03f6D3/vrBJGCWHJp4vmZ
j6QpSQoR1sLADBrmDrMwOe7odKJgBwxUw2SN96DiY3SY/2cOSvGFvZHzw1xX1alPNf1fLWLW34Zr
KCBRQrOrmWuz+eK3Ac0zem96JuWVD8C0vU+6tBJ115R1cW+xorfgcdc7x4jGegcTjWz+czliaXpy
KJV+es6TCJZW1sfRo8f7BpkBqmjJrp6M/B+Vof7sANMzV5QYYLStI3CfDYU+ONP0nFAD/eTY7vwl
g8V11uYsDfjozf/ePp6bePtnPACF7DfNc5t7/3KOq9NVxz5Oz+ZiwcMvZQUIN59f9NpRGvTBFVK+
yJMfeAzWN9DSrw0N0mHtDqIqhnT15dD2hPYFKeL8jLS7vOtdxVqlqayfVa3KfdZb5r06CPelKM3u
5e1Jr5O6jBOr4qeJFTE9mRXfsxm50EC6S0bmWs8+Ii/QtFgOUVtVhG7cgIm9MhateehmiMmbQCzX
UPnXsRV1482FOS/PWa/JL9rkdg+rGFaPRgSyvTdaxK+cWAYDXUvbAW2krdodnbwhA3Q8P+PWhT1A
RxqsYfbZ9wCM1R6ljqxBUe3txXx1TGgFHmgph/9uvpKxGxRv4u35TPD4iarWWPuuND1lX2WtiUJS
J+vuRnr82ppaKIABazcQRLI3a6pROTIQGGaaaG4+13r1vpSZccrn+cfbc7u+x/gq/hpoPcJ/bR4M
zBUTvMzPhOeVwZ9iONyi3NP2hfMSYXl0B63S+vn2oFcLClKEzB/UJHyNFWF3OajV5IubJ8702WoT
Ht5ePFJMiTLPavZJBUoH3SBImzd28Q/T7O9vAiUtgHVr6NdWONQW2CCbetFyx6lfQAQbSN8tiJ2H
k5eTPSR1WnyoGtTg74We6ndNTOtj7y6Npt6Xut57BxEbsjku2tmx6/Ys4sX5YDal3MM9Xx6bUfeb
zvJzZ4Dei8BO3PvFZM/qYW6MTOElbyHzTd3YQ2wGs6T4WZjRdNdFoml9O5alvRN1ih4L6BvjgyFi
Wh4YfLanIUENA7P2efySerER/aKIIZbvZTrVv6phdh8nfYD0jgVmLGFK6252Y9G2rwSeZjxUYBIB
5SKCAh673CqzHpxoBqz90vJUgLwjUshcejdP0UFrIXUBK7BooKTULX7QzKPsnVujg9KORZmqnUss
Iv/t7BDWKL3Yq2i6CX78ygC0rmPpuFH3opWjZwKuqPCejUoF4xReMFlQyHa88TFeZV3rmECB1hcT
WCCgKZeLICi8N2NVDS9jqfXjLuGh3fspEhkl5aJlNENHy4ZfHsbMrt+4Un0S3jhOSGYMJma/2lK1
YJXwSy1urMU2Sqy/ywLXzkdEqAd4ePm7php2hRGN9YvTDcWTWProDmCRWNYLjZLCPy88HFWPWxQz
Och9m8uMGoGNwSfVGNOKjR9R1Ls/TWGMIqBFMiIl4LhjceP0bYMT8wPGt0KBeBMiaKBfzk8aHQAF
p+lflIJWcOuVzQk4nrqXMh9/tkTE6iFHV2a8Ad5fY95FoABgtz6IGd3+Ywh0OWyBiCH9NlP5bKB2
Kg96Zzvvjd6VXzUnRUCtIOgTrkqnekiXtLq1qX8e3pfDc7BBTVLBA3btbDGFbYTYAdVz5zPqSrQ/
rMnNp69LKmYrsFrb6V6kgQOYW4wWR66KXlzNUKy7eY7RQNLNLvteCCPxDqNJlD3QzpXP7pyi2pLp
UpPhYg74xHbzaJYBzRY9xQqjLW0e+b3b3plRMykjbweoa9MBE+oE0DW2rgjkaJk29sFUU99A9kD1
Xtx5xaIvUdlC6xFaGirmEGeHrOIkAPLvmz4cRaRjcp8nSvc0TbE3vqer4P3mGefWv8d0ns3nGVOO
+qOF8AHjDu0MQXinovrePtmR6rm//vEQc37BadlgYAH3kUBcbm2i9k7jLsL7jBIFuhQO8jOf8cMr
Hmo9qe0QI4zqltbr1SHGmhfoMceJZyuvis1VDmCgQryCYuhUJg1ohzQ233dzmdPzFLZYlX3ojHzS
hFZF+7cn++rIfKvUNyhz6VsOMKIgC/XqoXzh1hv5UqhKqp3ev3dKTUX7ecbOII9uoxjXQPD3+bXg
fIBTR6oEuDeK+ptA4WSSi5jbb22JIEjcSs06I4LheMcG5wlnT1luHHAnXbBkTBX1ARsSpfJ7ZFDi
I4ZRdnL03IraqTok3feC7vSt5Gq7LhS8/tCxCS6Gwa/d3GlRnKqVgUndS5/ZrbkDUFN/RxiyrcJo
NqfvkzVHzw06AErw9n5sw/WfcSHdr8wGXu9bekrcDoBXplKcFCuqweNU6DW0g/sxGeIqfHuoq0rJ
/48FKJ1LCwL61qt5HjVwBpqivLRTLR862dXfhwhXPSXRNb/WmsQIC7fwLF/iMp/e8zaw7zvLkd6N
fH0bS9ffsfKfDR1KEHf25vRnJh18jJOjl3mYXONuwTfxSy6Lkl7qiOqNuYKB/FL0i/5YJFyV/3hp
cVfpzP+PZxDE1T/6kX+lt4vmZrUDAfQ0RaqawqdA9GeoovGc0rqGoEsn7sbKX094HZHAzXVMpWZb
ThQ6sUdB+OqE+FN/NDOrDsZiHN8VOdz3XWtwO6vCnitYkbY8vL3rmwIfbnIe71xWGdYjjORtgTkB
QoPsRZedGpGrB1WO6mOV9xGAgC61wGmNQ9ilhvUeN8Q2pDZe3tjs6wP+hydkkmLzGASEfxlds3iO
XPCf2UkM8/igaJVzsACuh1lvKreuydfWmbO9Po7IAlF7uBxLOrRLIi3JT9NSl/shtoqv0jHHnQK7
7ADxbvlK6RW3+i7Pbr1Br+PHKmxvQ5VclTvg6lwO3TejQhvay07uYoP2b730WY37JmxAxxwX6TXn
SKEf8/bebt9M7C3lW9A1DuY6K23yctBpKmjbSIrjKGjBpgXBhBhwoqG14CdJmk07IFbaLXrDKzNd
H/Y0ydFzIMvcVDkVDY2pNqmKE5g/+9j1S/eZk7WQzeKjwJPHsL90iyL+/RghpuOxsFRr8L7dxOe0
86KlN5byBNLiSKNPGP5IdSXUxwi1q7eX9ZVPhvIMstWU1lbhgu2RXfhYUc4tTlUUDd+KaPJCzUTL
Bufk+h4db/2hpi71Fa8s7QkC961dfX14QEd/2NrUkS93lcUXyOXY7Go/FdPD1LduuYNKQhW36Cvn
UzPDl4+1iG5hzIM1aHDfsG/EyNc2mbIGwtYqdDug95e/oUsmqtVRVp4iuIQn/g0ZZA7Sqd2komzq
pbPYTUol/7E2tp5nRItIcm2s3zlil6PWReK1Y52Up2W2xZ3tTaodInctD1UtbeFPVdf4aunB2Gl4
YL296a99Szyd/thvAdHZHmterGnGx1qenBm8lj8CtwVpIqffEdJTeVgt6PLeONNXD2nqkPR9HD5d
ihAro+RyvvEAxNxJjPRcK/rcU1puYYomYxeHnYUgDqjFHCCh0JR300CmcCCBto5OC6sMlJGa5jfe
ONcJwvp7YEfzbEQUBTby5e/RrRgj3i5OznMkDKCO1ThEBxSCqYx4Zg0iM+YdNIVeVidOqE5dWgct
jrq9n1ANc29syNVnQBRFV31NVPS1n7JZnFlNInfQDUGemHY/ZxANj/GI4+uhTye0Ujqp4pBSAoOy
/N7W0/S+dMCGvH0oXv0NVINVHj3Yemw3yJhxSadpn5xbaS3BCM/jTqmT/HuWDd9HdXFeEqNAAbWM
4sUXTRbfiO9XXyFLQEeLa5tvgg7o5j6rxnqsLJQOz6UqnJDvpUnpDUdtMHSd91WjZf+IhFpyIyW9
Km1A6qKXtOYMSMTSltwEoAr70UWmrXJCgy8LKlzpVT+pecblupe8FObkIHPczCsgpns0gRzcdXOG
c6hQx/cjB/NGLfm1TaA9vpbq+UXcOJencuJBApPGEWdjQipkF5eQKqa5WlSURlJ1ZxSz8yiirL2r
ZrcK+G6XG6fgKq1gPdbexNom4n24fXxr1krDtRckge1EfAbF451Wda7H3DHzF1sxbdR8kib/OS3Z
eHr7AF5FJYbGmNbms+QJRJfzcu6gd7GBtjgB2iSrO9SQJDvRUExqkvloDbV7eHu8V04cz1F6VtRE
XRrf6+/5Kzc2lkQbQHgkZzKs8blX846nmK76dmKpwWJF5odYcBreHvSVSXK2TSCIvA6pbazr/9eg
mZuhaD3q6dlD9Pc9zG/CSqPZSJtL7KqVW+ys1+aIARKSAKwt18z6538NN/M0sGGVZTSrhYu2qLL4
OlUHeKExOpu2ABFs6Ll3I7ha/L9evIBhSnKXr512LNGubnWlHmGlT252Lg3c3dQyRlqtX1S4Mxn1
lrcX9LUZes6aiIJg0MgQL2do9pKQCmvgNDjYq08Uq59rbUYKfEkdMHdWxqNWjT++PegrX4muo6tB
bwA1Aprgl4Musa0Y6lAoJ6VXvHonvDQ7G2PpBCK3hoBs3Rj8Euzng5Pazo0v9JWblFyUKqwNWITi
9Lahh8CDqqeWHZ1EhV3fTody08J7avUYmWctAoFq452YI72OUm5Udn6NhShlWPjXu6zLx8Pba3G1
2ZTI6cnzvmUT1gz9ci1iEse5Bvd/QgxcvbdnC9RnIgfVDfIO4MGN7b76ftbROFc8QNZzvfWRaHVd
ZLJX45OrJF4YDYV6aKLs2JeoxSDGPXvPb8/u1nibmznSm6mboE2eepElvxcnkvHOaYaxQM/X/pHk
otP/hxmimcZLEnwMmcnmbGFUVKPbY8anpKm/C6WHm9Q52WcJXI0JlsmXf5/g2tuzwINR3t922mgK
pynlxvSkdjL5BBq0OBaOaPdKRNfcJyF00/u3R7w+MDwfNQpjq6UojrObOJ/YYqQMV6cnW+2xnPAG
DUyiSuljqAv11mpehQfY4jwcWU64vJq6rQG6yDpq1FzTk5sS6xSg/tGxHJyuDqa2mJfAdSLjXosB
W+/fnuX1wWHgtflOTYJQsRVH0WY9s6RtJad4AlXmz7WXK4FiJpkWgsmXL9DM4Pe9PeZVWFonSzsR
k3U+EOC6l58iFAYURKM+O3VdV71ECeQYoMOe985RJvdztOTzr8hoCwwL8ji7ZUF1nVFT5aJjS6EV
/hG5w2Zfqy5JTCUzshPJTfStaF2ktIvYEAeliKwf6AEmiGs0kw6dO+btLmc5hZAImn+OR/wMG9Hu
NbEHL7FJJCM8KQuYWemJxtQyhG1qZSJUs3GmSac4n99e8at8bZ0z+eqaQaIztj1ekK1n6dVKBttF
RXvYKyf5o52p27rcl/vEo2SwA7JXfytLAeYd1kZ2evsXvHLOeDv/SdhXPdNtgbFI4sXNFmpOKBH0
+sd6qeNDJmgN+TgjiL265Ln2r0nqWs7kCqIxznd11XbTaGpMimFlp6XpWxk0wqN+bbt19axAULuD
Uuv9hGzT9Ye0N0THbRDFN3BMr3zWNLOpJQIVQkV2m6bmuEooFtYIJ2CarrKrNSd/Glpl+KlSVvZC
mhGje4ZjWt34qtfa/UVmw9RdYjJ3L0BCuiiXXxh0TxK4NspPhZmmMkzLQZ/vwE8WN3b1lfnRcuVl
QjkC/YXtubJ7EPZFIcqTl0jji9W5MAHhqPsS7tBnlkO8n2Ag37h5rh9DIOs4xzz/sNOh9LS57Bpt
wsAnSosTBr2T+J5FZp0fkA7tKUAphngmlWzNQOVa73+ovYn+goa+Wwszd+jvUVjvllBpxvTWo+iV
CwPBHFgT9EN5G22zLeTBNYEqWHHSjCaOwxp20Y62iDs8IP/dTjcy9FdGQxAYLWuWH5LEtulamUAd
+podhdHWNx8BnqNqSc3TyX5ZMPqSGzH7teF4/JPJgAaHDbmJ2fTE2kptQdRBcRtgkxu8sXzqXfI/
BZ+yr28Hi1eOL+vH2QXHg+jD1p1Kkz3uMXhQQMSwjOUQRzgJHaO0zF7eHufVSRmrkRqqEGRpm4OE
dEOVEhqq01xn9VfNg+aELD1d8kobbkTgV+48xBSo3+DzjPDZ9nCgMIqGD/ITJ9tdegyktGZ4gCKm
3eUL5k6ltLXPKFyn+3wx+huycq+EXu4Z5HN5uNLf2fazSkDqRmzM5UltCswMTLvl/GeRc5AQWp/7
Lr1lnv1KVCDaraeE7Jfm/CbVnmbAoUbuVCdHFfonT9h5IHmFoUOWZ09xVDcipB8FlPPt3Xxtnmj4
gTXheU9EWnf7r0ek1jVdMhtNfUJRofFxSEjC2siqwJglIH3UpQ//OB77CRZdp70ATpu/uRwvn2Ev
NXOunUxaww+YA0jALSadd3i+EFMlTNFb/cKrA8so67dOCYqiDWJWl0MqpkuZHQeKk0BJdR/ns3yf
xR1OBMUkAVO/Pb/rTImGIE0bUJFo0yMRuLlFcqOrgHlr+inVZvnslM34wR3hse2LAggSkoG11dwN
mgZbNldyDLEa5x60wC1ZrKvjtPYlCQVUwMgfSN0uJ23QdkQuQTNOmJupd9BPpzO2R5AO3KHEgNA6
YFaW3rJ0vEIgkytR5YF2QTt0FQvbTL7Mx2oWmamf8JHKz2k8IBiIRuyHfpY6zKppan6ok4Ejndot
57Ju02ASDlZlWCTist2gVTC38fT77S25OuL8KIoytGgxJ6RSsvlRVZZJVe0t46SUefJjkEke4Wox
ejr840gUd23SAv54e8zrM8eYaN6hJwW6DGWjy+XveKyn1WQbp7p0ne8p9nzvGtQW4I/Fevj2UFdx
f53eyhsArr8KK60/5a8vGKLisl6g5mmYRrPzkVsp86AdlVvqY6+dqLV2S0gkOTS31VTh9qrZzMLC
GC2vH2nrm9/EgFuIFJr8ZWH7ke96w7h1Bby2eUiNgoUC0ICb8GYhbWWeqoxfdOp6NbN3vTXAPUwk
uiz0150vU+8h7fP2gr62d6uSHNkZsf8Khtt2DW0M0RonaAjmoyIcsznk44Q+RjW4t3Qor3ePjgkT
I0sgODHa5e5V+OoqRZYapzYxdOWdg1KGEXatVO2fb8/q6i7l1QQ4gx2kVYOo5+YrgJkKYGaxMCw2
VASKzW59j3tZpH6KiWX70kXhPBgNWB5I2Dr5jUN6fXgYnbiIaP+aCW09hKka1mXc29apTjT04ZUa
ua+xae7QEGoDAQVT2Xn23OzfnvP14bkcVb9c3DxrkjzXFUZV5+E5RvHlvoIPBS9Dt/5L4UnfuNxe
W2OyWMItabqHRt/leC0qByPuhfYJzfY8zF09DiklJrvGFvIJYZLGTyMEm7GA6f+HmTJXigMotnLZ
rcfsryCQDgI/nX6xT+hX4cCZm2rix+Ui27DyEHeLZ4Ebzr8v7trZolZHentVYh8mB5vFNrdPTZ6Z
d7DQotDssbIMgBTa4GMzu/nx9oivHSKajCoZId09vpvLSSozEMUMi65TV9vueWgnvdhPCfY7fip0
yNNaUdHU7SRKw7d4QK8PzbCgJjXO//rnf63vxIwaC5WrE2j8GLOkqMW7sKV72LaavMehiZUHo3/L
cXaNbhdPUggOlFvWYhMax1hwXw6bzbNbphgrnpH0UO8spH4mYG7Vb5eWWrfLc5jAQIWdALESgSKb
/a/nGRAhdeiVzudC7tzOuh86FeKxUp/7ROgIMsnurCVaH/LPIr9G1ftFa2fjwSna+MbIV+u98h8c
MLm0NljwLXTBqCZLIsTXnFORlig0aGbYjEN1MMYkQYOlFsekyNsbl/Yrqw2yCWwQUoxAbbfthqau
XUh3sj3HLZydthLNI5KA7QH5JzfEzUkLMbavQ2xBm0/m2Ck3vuHr1JHu+dodXK2UzXXbL3e7LoXl
lSidnW0UOHoUHxTvtw0qd3mvGvNiHhySJWxTbUuRpC5JWd4peJ7b9xluozfi9dUdyE9hx+ExrRAC
a6tyWk+ZyQZk8gxjCuNTsRiYTc7J91QbrRsVJ/3qClzHorkArIy6HrDFy2mLNkWqTJrtGZpl7fmC
tPZ5Hp1eCzG9k4/t3CsiJJmN0FpK4xLzplV3rsHkh/JTnECNNCcllTgN5pTuiX1QS3BOEjjXporz
wYgtJdojq2gjJl2n3eJ7fbUkO/RZe/S0YO47flxly3MuoYz+Y8RiapRcuG3BGK0e2ZdTW3IEKDrM
Ac46sqnBUq0GbLbXBgnmbfddX78jr6tvUGGvLj3GdGFuIjvDR0TsuBwTSCRATEd0Z9xGHea6WqpP
9JKWBTk81a3/vTa8Drgi9VfOApjyTZACW+S1kTV0Z7RazHMtaT4S/JW9cFTlSMEQsMvQN2mopUtZ
+LFr9KiLYJf8z0vNjGmDrs0Aj07z5bQHJDyqSa37M7im+P3/cXZevW0j7d/+RATYyylVbFl2nGJH
Sk6ILVn2Xoef/r3GD14gogQR+QPBHmQXOxpOu8uv8Et/9FkcPgzmlO/UvtEfg05fA3NdvfcIlluA
Orifkba2ljifKUzgjk1mf8pqlLo3JWcaDImFwEwvVPNpdHL3wdBx9vOpOZ3vz/eD5nb5NshqD7kW
f7Avs5brrFctlPMhO1Gdjt7HVM0f3anpnU1dhAV04boVe2yE0cTq8mh8njSv+Rl1iFcpDdpfh77V
enhzg1L+O6L0/prgV7XvkXF5RMI49I3qc1TuVUX3HhN4fQ9xD9R7JYK4vm+ZAQkL4HGueC69yyVL
hTo0OKpkJysVyY8ObtZzh5Sb7pvIZOyUTMu2Wk9jAU5w5NezoR/uf8IbJwXmCz0VShIAyZesD68L
2jJUy/xUuUb0uUZV7VOkYKGKWSEaRmHlrNSU9Bv7RUejwWHBkBnWl0vWZ2mGYb1WnGiiN8+t7qSP
2GEMKF3O84BbnFm+el4YvdW6k/d+MAhV2RTINn1Joa1+yhBe+ibmZurRiTOhG89O/Z1S/bwFe+9t
M8vutgAWlS/0MNPeL9usTzeTNQePjaHn3wwYYhtHzOiR5gbvW5zX5nOaRmRS9z+rLsPcxc6U7T/S
X9jI9MgWR3FSPGRbKz0/eeCQ8avBYhYLAbspC7+z2vEnWCkP3f0UQR36dEa4w0Q7rQ6Sw2/ssW1x
u00+VPHf7VwpZ2+OzGYPMc20/Kmi5iGBMiL2M47ZE3AddKMcPbJfKj0rlM39mSw2qNQsNgH84nMF
TQwUySKqBlUNXrM2gydwCPWeXri2JQEvERU1YD21tbMdELF6QOwDfdWhi3f3h1/sz4/hKR/A7MXd
AzLxIp1IgqwFR+8hgmmkxUNZ4C6TajlFBNeNCH+jP+T9U3ikT8xRQJGHWhlh1+V5rObAaQplzp4E
yj02sKhRt7/iZ+yqUovYaf/JER+GyJclq2ziRbz3MbSkQ/Fy0dojh1kOLdKg7MIMofxc/YRSRB5v
DFAN7wpaXskGS/r/QjUSKx94Cbf4GJZMgnwJ8J8G2Ppy2DxwbXqZgra4qgrDN8a0fHBFkXyNyrFA
Vgly4IPdODEEx053P6X5APWsoor/j90gYH1/uW/+GpRTQFsA2LXVZQnY0vFqkrDrp65VItxFpjzY
DX1mvJkK2to+dn66lK3y5u+0PBOuybFqkw2GzXPySvW4W7muFrfVx8eh50zRhVomr/ti+9nV2A9q
ruZPXT7+iu122M1Fg7BVGRgUYuja+I6O3KUa6ShQ3f8U8ob47QaRQ8PxlnREiloyMLxclwzLPLVB
B+5JiaiW2pFWCp8uzd8mF/b7/aE+SnHLsai7IzpBuRa09GKaKD0V/dCnJVL+UX4wjAwme5G18RdI
Z2X51k5N+UOMluJ+6we7ezcUo0TpCbOZBw/VI1D5VaeFZ6Wjxno0yfn1LSi70vLBANe/Rntw3nsj
SrW9ipCE+Hb/x9/6TsSX1LYJQXjG5AX2W1qa1XM3xGlbPY1CE29tHX5PRNO/GIEdrFyFN0ciquSV
dkmPllElosK1qxRh9RQqqr6f7dBBc5Y8aZdX4ZiuZEI3dh5XELPiIoBjswQCeXAgMaPXqid83sHs
oh83TgfMNMJPo9JoCFUPRv4Nxr+JEsicu+PKxr8xVzwPqJ1TM3bt69q5mszUqtLqqavz5LWPcvtz
O7fjD00djcf7C3g9UwbSCCFRGAFrsMTwKWUzmK0ohieCZSSGO8w7lUKxDrzY2Yui2NELlfL3Xg/X
qrmLpAtYJEhMDpkHyYT+65InVheD6gTocqLe68bPee/gpCaz4pVPeXWvU0KFLEdpiutVCjZcbtDO
je1YV5v+aXYybTd1GNYXYTM/qIpQNl3TtI9TWJ/uf9OrV1sSa2kyuTDO8EpbNiFs8lansq3qqdHB
Xm/cLqt3JeKnb+qEmSLKYaXzuawaC6HmIESZK22y7t/7P+HGtEF4QZYiEZOuY4t3pUXJMtKh0Rzo
bjioUI8VrvH6PB8Td8QjpaTa42d9MazsputFtanVOBA+NLyUrrD/apEm1ojc1lOJgXzka4OSfjE6
dNzvz+76oWLv0FuilEtNV3J3LldViSvQR3hnP0UevjDvI+h/lLTAh5Tfm9nTJl/ESYwQthdryiF1
9aLbjwiEhb7rZkXZPVY9hrlf7/+o61WXLk4S8A3i14PQf/mbGuCBA4J6w1PWUySjHFjj3m2m04Fb
pjD8wJvSX0ESjDvMYqqD0eHvcf8HXH98foBEj0gGpucs02ClR/a2t7LxSVND419DKEbvK5k5//GJ
otoK1k1WZySeWgaNv1/59tiItnKGpwF9yR+ZkX2nXuLuwDJWzxDUxkepn7oamcgNe/FI0tQEu01M
AnyEJH+x4nHVobhq69OTYNd+xkGvqjYshtr7Wi1lH4Eyjm+x0xko/3WTTcCoBfW+wO9LbNG7oHo4
sV3jT1asRGD0SAkI5rPJ2hjWmBDqpW3rbHMNJuMG2VHkDyFLB1gAYJptEoa1WHA6TgMXLU3AI015
px07TS0CXC4nd8j9aA6yVwinUfUtdUHFUXIX4KGdoevfQs8u+F8h9FV9Q7e3QbKUKqL5Ztql0r9y
oNzHIhap9lPDXMH7NQ9aS96kGFBz+ngY7WfJ5dJ8CkiN7Q8a5W4Stgi+KYKXHZtMKbsTchfV96Dq
veqptkrjL8ggLTzIvKiF7nM/aMUWOr5tbaoaN0Bap332UE1VV5yIQZVfBULR3qO0s0SRks9S+pAN
UTAc8um/qJy8Z7PApcxn73UuMubO7D0MgHTcTWhpw7M3xXrjYwLSvJuJSN/SgUI5NuGBh+r/0IJa
DlCCnB5K3HPfFIhSfC8cDEx/RpMeLxbsnKLTrE+BDqjLTKZfaRJHNVVeqgvIR6K7fzCxcvora60R
Gf3GMZQX1LOHbwmirPUPWqnD5wDn8mBLklbp/uDM4fxaAbivfUNvnPGzDutC8SmixN8C1N/STWgH
Wboz66p2D1rdYSFZJzlGc208RvihWHHe/MdHQt23pnFUbPrEpXaGv4H7M8iyvlyJbj5Sm8X+pm0C
4Jt4A2KetShFzKjg2sSazZNrjOr3yMU13o8DhEj9JAekpaMSLzZKkpvdCyCNSQ82iNjIDVb16mtm
eSHuIEHXT3iAUujc5x2zPyTRjNCNb5PSoNnsGdW8dhHLOHj5s/m1cHLpOgFVXDyvqRuHFAni9slB
s2tr4/A6+LmelOjU9z0gUWf6ihJeiRlVk39qcaaE9qNrT13auD+B2M1rKLOryIlWtOfy1PMAwTHx
Fu/egN5M3ul2g/g7ZutJYKL0KJQRaahQEyuP3bJcTghDzEv5S85ftvYXSQIkXQTynaJ94nizULw/
04ioIgBFmtjD51xD2b1xSZqdrMy/RlMd7YMMvNHK3rkxZ1QXwDtw8ZOzLFNXj8SxH4IW575W2A+Y
LAwvedPGu8wotZWhrgoC9AcYyaE1QRwOO+Hy7tcBGxNyjOZT3uj1lywtcszHQ8HNkJVRrW2GKqrO
91+1q0gGtgd5BR8Z/Dj1geVzUxVON9Z6/WRqkfWlTPLyAOJaedHLfP6lKCHq9OBe1/b1ooKk0uCT
NnoSiCph5EvgVzIUeuF1wjxiekP1FJ11+yesnQG5WRsSHbbrbbi3YqttNgS34u8xQcJlK+ZOiaV9
iLry5l59dxvtLwdYO8g6koIl93zOupaoyrGOLY2Qw0zCsu8yU9lqeq9s9GlYA7bLY3txrAHwuWBQ
wWPRNSeouFznebDBATSReWwGy9rxHoz/JJneaPsZ48SSIn6bfAkjhJ1eijxFI+kPl1yOjhUaUiI8
flB8Lkc3RRtNGsY1x8DiEPdolcHnb8ZjY1nom6Nim382vVJR9/eHvfGRXSmziDQNST8aG5fDWvVk
uEPv6kfMJ7xNrrlx8z0jUPwni8JC/Z7YSAbeH/EqZJQKEmDfoA7Irt8SMSkiPGsVL9COTiz0725l
FXtt1vQHhDyMf3CK9PDIwVkH7WRTfzAp9VUrSOcb6wy9ib4u5Eju7yW9JhxboEm6oR0b0P3nfOqN
b0oDlQADPOUxzSf1kNlh/VKpkjB8f+5XtxYYLdYXeU+YKNTcFuda77ucv/S0Yyo60fq4kM5veuOh
tR0imrrS4ru+qhkNxBCiAowHlnOxoen5jSX0b+3IYZXqtwq6CdC9dT8ixt0W3GuPcK2KXzXS899w
sNTHw6RPyR9/7stfsZizOQBWRyVDO9ZNEJ6s0ubKrJzZwAYmmOYfKP+amyoPwwbSVxGWK+/VrS+O
ogLActThAOguvoHIUbcvJr741Ac0aVDQx9VFB5xHp8CJV5b3emehPgkaDwS9TIKXQOcwt3PVrm39
GKljahx71cUkpMzDA46CdoyHg9n9EyjpHL9kQdkXK+t9fZSp2Vk6KBgWm66nPHi/5ShGEokSq0/7
qMwBxkshauRiK/pYvDqVE2/pDVgrjPubI0poCOB9yV9YXB6uNfZeSe30aBR5tcvwGG99VS20L5XX
2LtB0fU/X03ye0pMvMhS6Vu+m79N0ezRLUDC1TnWGhRLYx6NfJcDEFbxJOrqlcFurCacbegChHgU
bZaC4raiWhjKO/oxhTj4Ohmp/Q2h9/lJH+baT9ViRPHPSuNtWQXOSup3tWtl/wboLHENNoBXBZxx
QEu+yWfkwMrQbPdqOqlExulclVAhEQlc2bdX60jlmx3LhYB+LWCIRTFWxeaJ0EatmWlaSaei+ID2
TnqMQWMfMgSG/vTLAh3kGqSPCimbfvliPLtJkJTD6etoWYmyr2pOZuXF3SaiXbjTylQ7pUoUv2vZ
YHz5wwuYkYkkDMgI0hbZXGwgb1CswdJFc+ySTv+i2rPxmoIE3CQ4SVT+/bGugjjGAsBjcfMC5gEG
fblZo5yb3YvN5tibWBNZYZc+NbzmmNYM4AI0ckFfT+q1Ku6NtQTKzv6hYAyUx1iMGsawXIpw0o9t
3lnhph1j5a2pLe/bgIPBDu2kfmXzXD8zAFaQVKF3wlUAzXxxxc5R7NoKmJijEpjZV2wXguYfW00c
jS1rF5T5fDs2k++BJQV1cqA9BzR4gsijLhWXq6KC10fHIAVCAYQshe728tdg68TRilxxbPTS2au5
NBsNxT+EbWv37XVBDs4wDRpqydy7Eu99ucBll/dR42jzMaSGkB/02SY5H9SgftDHgsou4uLuuJ0M
1BdqVGGaN3UmnMGnpTSFAN2TVMn7/S13dWXxixDggAgq5SWhDV7+osrMgDrjinWspi5ExsfW2mwT
xKRIR0y4UOlDCtuNN2FUxN1DQebtvt3/Add7nouSW4s2JsCUK1i0yF0R0jybjiYmGODRQZ1s6GJk
9uNcx7q5jzFyHn/CvjJWiwmLrJxHDw4aPWwytY9unnE5dy6sziJfCF97VF/nY+awBM4x7Vuw8L6C
ISIKLPlYhulfU1+k/S4M5zJBJS9LvW9agsK4t60sq8Mzgqk52sqNvtwsLImUgJAKkEAfkJ5cvM6T
HAKh1vE17IRnts9ToZA4AqXqWufRLRWEDFUjj0xK81Noa7s5oMCb+XPt1OVB6aIOaBp3xrx2fBdb
hq/FliFA4sYgaLgCOwZz4SGr5eGDSSFP+CMl7PYxAjHRbBsbkb9BWOLF0rBN3VeD0PM/TDrl+BQ3
P7J4wvErdbOW7qrGd9Gfa9eoHnKWweYxAMr7z1A44YNeDVO290SWprmfaWNRHVDHUgUaycG0QVsm
yFbuM3lGfksDP34Q2QkMfJ5DnWN9uY+KLFWCSEmM5wy/t8cOLonwI6y81p4HueCX48D+oVOC5j63
yNWjm3WesNsMuIuTKZgHYjo3pT7qCo6zyQpsondDXpT2pojnLvcBkAB1qqcWKOL9E7u4L5kuP0P2
Lqg43PAb72ls10apuM+phaOUnyv8aL+p0RuAewt5cWW46+3GcPQuQDjSYoSJefl1vcyC7DnZ7nNv
6tPeTYVWHkwlwJe1jNJNncXT1lE0e6u26ButrOytsWG20t+kmIPgmXw6f4se477Oq2nI3GeFTB/F
H0pX9KGCUT+AKg6Vx4S8z/OjWBTfIE4ik3T/Sy/uRvmlwRkgak4bgaBu2TaGbpUMgoT0WWlRdTOh
cWy5saz9rGAM0AihPLZRvBYO3JgzPBVUxulz8jQsxQg0LnwrVTvvmXQ8qbeZkWB4SSNJbG0zTo5h
O+I3BMT6i9GMmr5yuG/NmGwXMxjAilQmr2KRAfkqik3PHNNq5wxe9iiSwHixVe3UFtGwo4Lu7u9/
5SWyAArAh+M54YhsnLPal6uM8U44zbMQL2oaGslWJGbr/g1aT3srLRPt69AaPKlzNwz2W6GmIjxP
TUWHkj5M/Dl3M+sblqhZ9hVwmDltMisUluOLySnCU2f3QVP5szpr/cZTK/GAJ8m8Rg5cnkjZmeZG
kPoyHww6eUH9tk2bwVVKt9OMZ7zryp3wEi3ZGF7jvfRqLJSV87hcIgoxtFpIb+AY8bGWTUVVz2e9
oCR2DDFY3GltggO6Vo5PdjLMOBYn2td+sNbKIFdXHxMjYgL6YWJYA8zlcoZTNGeVqQAf651EC329
0lrnjd6t1qsbJ0F75q3LDbWjKRVMNLuyMUI5btNKotMKbHd5PJi0ZArLvipGIxzQy19SehPmg9T5
XwROfxhje8o8b6tSGwd7ryhifKhqZ2wfRYGN2E8EfT084+7v14/G+O/vgOR2oTFN1EamQI1isV/R
EClwXq7VZw/5znDLIlchqqbgif2krx1lG4RzekyEqoYH6rbaezPCqKPba7TQwsYSAzZjg9L9mHxq
Aq6Amv5X6cwbFM68IEAKP576xyKo9eIV7zR72jCg3b5VYRTZu0wzsLmlfhQZX/JgnK2HaRqms1Vp
/XRwgl5VN0nb9MNDaOXlsAvNyIg2na6Gry0hfrQHnNzxF5mH/IRrzIC5kTMbdLWmQZe7W3z6is4n
f1BMjF4RJOTntNNbRcbZVT4NxTTdKkDe8cYcwPS2O3McM+0LOOXp0IReOL1qRqujLAor2NyO2CU6
P5Jxnt/UCOSar0U5JJj763F1IKC9cU9/pFBUY53FI4EhpxOhhho9oz+tantLH+rXsDaUTy1OhVsr
z+vykWByrSq6SNs4fdxVcguaMLUgy8uN+tuhN+ZwzFur8p5do543pZK2h7aQyPVCTPaXFE/CP+yg
MCIBH5ULeQFLhZHF1i88xDsQj/Ke+8JytwESzl/6zhq3RJz4/97/qFfRL4Mhk40TDZNDo3F5zaQT
7bG2qaIXcG+z9phaMWg2cNGq4c+0NgU1ObV0t3UiOmlA6WBk7XRCTbexFUVHeYqzlZN//cH5RSCd
aCPLb7Bk2bSBS/sbftZL4TbW3wL3+HdSdFrtrTTR0jpnrb1wda3LT8C1Bx2apiHsyssVJtqbYrh6
4UtpGd1RZ9g9Lc34yR4na+XdvRoKFTT4WlD+pJ4t2crlUH00BORZtv7cgGn81Ovx9EmpmxiTUlgl
91d2eZUjEEYpjr4BaTDNuGW0PIgm7AE02cfMi2tl17W1txu6wLJ9YXO8faXqvAPqtggVm9H0wyuE
8/n+L5Df7eL+JKSSor1UXDk69pKCMI1NX9VN1r+okWOX2wwt++w5rEUu/ro/0Idg4nIkRNE8pO1k
TdBarGAdQq5LcYInHQJAvmlnw3meRkw0tlUeGJ9FiT6MXwutikjiUNjYhKOeK3veXWrgPgxoW3nT
ekDVL/gVaeQWWT9ilWiWeHC7iUWPHr9W2/veka9jWwWg5XsQesbgrASiV1ufL4ZIKqJpFP1AOi/m
oTVNT2kWciTVke6pbx3tFSkh7SlAY/S/vlHWMDo3xuNxk/wQbhqaqIvtqA2t1miYkrz0w1xuMjPI
/+Kl0oWfGvnnvCrtlSv8avtTiYZZICFJULMJfC+3f6sk1kA42r24MzqTbWwHvDV2Ov9FKtq/3d8U
V8+FHIvnAkQfZ5vO6eVY4GC8BEWv7kWtG/1FSyZl77lJcNTCWt+3vTX9p0eTWFnAq0FpR4P0B+rD
tc2YiyRqdHCwx+QYIUdnlsQqJPlsfUwftL4CXwfEx9kMaZn+vD/Vq4MmRyVqQ4CE0hLN6cupBqLU
sdTu1JdKm0EUKlYsfoAyjA73h7laPZBTxETsFukTxAV9OUxFj8zEfkJ7cRoXk1i9MPMj8av9RR8d
bXd/rKudyVhyQ3KamRU1vMuxYLdNaoz378sUm8UTZ0DfY7kyP1kxYkjY7hTV9/sD3pqcrBnixgGK
jMTscsBKjamDJQPW06hcqT67F/H2GaDVAYWTcW2ffOCDL24sUnpeAp54PhCIyMVJh8cKz05Y6ac5
CE13mzSUh7eTl/S0ezUotXNdGx6CzFbzvazs9AwACOHgEE0Iyy89vDgQ5vXwAAmn7qsBUqna5Das
JRWG9+hTZ3OUn2j9Oy1sE1yW/mmnnK0oGicbfhK4BXmxz/oKC+Qh6/PvYzq6X5vJIEZUcwH+H7fr
uDoBilUwbrj/nT/knC5nrlsS0y95JHztZWAfIGgBniHUXuzUVluPHKJxZ2ygSNfELjQiNz5auP28
UmsLsZ8MQ/NzYlS4vCcmsT8d0jbvn+A6V/ohjSeXUlNiOZOf52kL0xv5LQ+/CV1Pv5cjkmzFrqGL
Pj7nGXIQ7Uag5ttAWI71sv9atny+H0TCWrwN2m5SVm67JYoKNXU5UzlL0kVU6hbZVI0kWlNmYwpL
OG6anaknBggpUPIbvR6dR/r6pdhSM7c+gTRMJB1Tcw65EQZvoVWKL+1ojn+RbUG3sAMvS7dJPtt7
XVWyDabH/91fl8XN9fFbibUIfzjhXM/65f4f0BJDsbSpTnamKWdR5sMnZFRxgwc1tYuCNn2srCBf
2QzLDsX/RuXCovwKC4zu7OWok56iDBhZ5Yn+UnaYiOYfB5ysj1I34Fk1ivl7StUWXzLVeprCLN/E
AoPtP565fAHh2gCRIs1bPBTdlKulCiXy1AD/85GpRC9xdLMfRl9NnwxDdFvezmClQSuzht9OgZw4
mT1/qDFSjF+iOzQzIwOvjfY0lHazG2m4s8alOESR/h6Jfj5YGGb6RS6GlRdK3mOXAzMg9EiIXDB9
mPflF/fwyO61thxPfNzx0LVGeOCqVXZTpf6VV2678mZcz1OWEmXLR6fr4y2bPgD1uUKLaTh5I1hc
x4amUwt32pZOZGxDI0u+tBggfxm9fq2muMxs+MQEUgzOXUM5gxrq5UxhLWjZFHfiVAXe8NTjKE4B
0/ToKGbauxqo6b7K0hzaUE1MnCiu2LYwvB4nRV9LshZvy/9+CREd0hCUjmhRXP6SaJrrvBy76RRM
Qv/VER09WkaTnNq6tlaWdxkKf4wlVQrIkJEdJe65HCsdYsXOrFacvGHyKCDE8wz3cUAlcZPOjhv5
WQUkkw5fEXt+bFXz3/2gYTLRDXRjDlHpRe+EhF6+6YOkfjUqdBi3cTUZylOaj/lPy0Jj0U90rTB9
lrQLN2MfWO/3T+St74WKD3ACWYUHwX85B9cVNdULazrxTWlDigqADDatonpAJatZCZ6uD4QjRfHJ
kmSXiir05WDRUJdzB23z5DhxgPhLE6S7OZ/xtBycDuucWnfHNbaJPGSXh5CcjHeBeOoDMrE4hFY4
ZABYe+2U4y640Q1l2JLXhsJXheoeoybSHooaDc0u1eeQIk46raRmNyYNKoRyu/zCiNctwo8MGTsb
tVv9NJIJ7RLdLp/zXKj+WKn2f3FcDl/vr+j160IvlqQGFRgW9IoupQdNPUdoiZyUzg12tpPmm5ZB
d7bWeHslrMKtGyH/fn/Qm5P8gDKAUrTpblyuLHkNwsngNU4Vr+9DUGjZIe/z7pM1d9WuYDutnL3r
bQtaQ/ZX2bmYC1w9JJ2nZDME3lNIU+wMRaprfSPstS9iGiztz9J7zjkbVvZz5baVYMzF5ObZaIq0
NU5O0WgRFBKPut2I9EDjc+9T1C87ct7QHJN6h9WB8zmPFeePPWM8SieEckgsAmrgFF3+CBqrFSpC
hn0CpKLFvomq+4MAO7qxwlIVft/mSDpYq5IOV48Kw7oORXENlQFCB7kQv5XkcgXJUwtCy6mYIUXY
JPG0azFN3CaJYp0cxLCOTquLBxcfxsc/3FOeHJU+AJBMYvdlgseJVpTImK0T6tTJT8zukidPBM4X
s9KL3RhjT/R/GA+oEXp9tAMoblxO1RWTK3jErZOZmAXXtkOvCnBKEn9yhzJ6aLBXXZnh1VFlhgQl
ZA8UO4FhLsIh5HXgqnBWT5OijO9FVUKmxTtgr2gNXaqoGN4bMHNr1PIbo6J6IEmbuJRQKpJn+bcl
TfN5zMAsKycRO+9eFAabUtP6bS6rEdJ86Feudu0arvrqwHIFk2TSYseFgvt4sY/oKWTYGOrKCfJG
/lfV2byDRl29D4PjvN9fx+stK4eioCvri1yEi7vITVWTFG9UToEdq8dqjKoHY4rMc2PgKDWaJplY
N5BxIv23RkK4OTR9bGB5UsVnmYWUQ9VrUxyFZwMtQvE1i1vzq2fleMtmMIZqBGYUa695OfycYoSm
tHJRXd3CsmT/AXLlspKvzeXKijqRJOAmOptJVf7nFqJ/mian/gJDV7UIvtw1n5ObAwKuhfEo6/VL
xUlz8pTRq/ToPEVhHvmDjhoI1KIfiFsWvqJm1sqBubGLpLQlI1HthnqyiFayrjHyOTS8k6jisCVu
IpjYKD1ucH5ucgWtfM9bw2FXgp7kBwJyWVUdbGwcheEE9GmNdGfVNFt9VQ/UR70Zs/pPn1DMEykM
UozkdF5DLrLKxbMzmOnEokesPfbTYO67DlHRjYUWirW126o+3D8pN+bHkCRGhGIStKtf7pcqtSsC
2Dg8V1YP4d+IBuVbk5XTBFyq/vf+WDe2CqqUcCvwsKNwtuSqRHTnDQcth3OTetWWjmf6CiwufehE
l+wBhP/6PwzHd6TGa5JwLhs7CsoEluDaPtf9nKAUmXTmk5403T7UrFmBtAdh5/8yorSXBUdCUWtx
+BBS7BstyaJzppdpt2nCPB6e2qRw9G0zF0mK90uK1879QW+tIEVlme7wdXktL1dwiExlTumPnpQk
U9SXGrfNYoP/l+j20JSttSf5xtPB5fYBkUKe4QpIAT61jXIvj86Y6dLypJmjFPvG65WHOZnq6gUF
ppcUh5IVEsz1LHVOBc8yZ//D3OxyllrexGTPeXx2Gx3vAQC51qZsJl5qTawdw5tjcXcDOqZGeVWn
10stxYOojs9hEekHENXGHux8/4LyRrly4m8PBflCZTBUFBa3WdO5pjCqhmmhrl1up1LVd9gs2F88
NWj//C7jG3JV///B5NP126uvjpWr1KobnatkHGu/dAbR+aFuJ8qjmxRr3YfrjcJotDqlVwLBzZJ8
3yha7ykGU6u8wRSbPnQRAMpx9sbC3C0/zSifHAuui7c/PQ4fmE9uGYkuuiIBanUYyf5yfKa8HD9q
We+dgV9CW4qUcs0x/cbqUfAg04LmT3Vn+ThUNmzDMdLjc8+03r3KACcTOFIzoszMP013eBMoXHN5
crPIxsPl4tW6mPJmnKOzyA3zGWMp5SXrRn0zinYtk7s1LaBKDmmGtN1ZqmQjv5NRGlWi8xxNOWet
bU3MsvuxDTc8DE60coFdPwtSgQuyCAK0SNUtN0rCvux1O03ODWIRn+2xfB8jW4GY0mtv8dj3X+9v
kOsA7XK4RYwv7DKyEF6IzsU4A3cC/pjz+Iyj99Nt7frVCyE8vbVjBfEs5Qft7o++MtllRqPEuOx5
bZic7SEeqAfogx8QPX1WxmbG7cDMV7bNrfG4NnnhOfkUb+W//+3MF0EAY5P37+w17nhMvUT5FrrO
gPugsP5q6FOsVd9uDgjHCPag7O4s2Yplp5cFz0d8HoQXfFMnvXgp7bDadO6cHUCG939Gq0LjC+Y6
JDqaZMilUL6/nKBn9kY9gB88mxSUDb+FNK++9CKqx13R68X86PW16hzHeJqTDc3ENQnlW/NFKEgK
NoN8B8V6Of6gOF0YACo4u5U50mmtiJ+EU5/yQi3/5WustTluHU7ksSSAWmPYJTszy5TYiNogPmdV
M3zNxp5ahwGE8WCHc7EmPHtzMPyi+MZUseGnX06Opu4AU0yNzqUStP1r0w31QS8rUX2aQFCuFOmv
S8jgr6FrwQnk0aAkttireB5oIzjc5JzTRAtokKPPt5mm2AI55c2dj1hL9tMFebTRo7Hlb/Mx9ntd
S58nErGVwPjG8yU5ZHDlAIVfy2EVRZENQ1ZxcLTStl6N0JvoCEaBtx8DdjbyJn0UP1JaA7N1/4q4
NkvhO0hKNzg8XSqgylX57cwGXR4bWd+l56TQg2RbB514N+2g2dht6pm+yb3PPzVBebmNy+pUjHVB
7NBZ3icx98NLp1drrAK50BclVH4SUF8OLhGEbDBc/iSjyh3oXUFyLnIrF5shoQzmmxzsh/tzv3Ga
MAl1aPGQe1MqWIwTTsg5WMAiz7pZTSToKkLy89xmiLcIKN993Tpf7o944zngViTxoCtkoj23iNn1
lOcd/fj8nIV5cBSCvi4GrTMqFYE+/xvXnvK1DbQW1pnrrJgZ3pisRDxyOXOWJaLg8qOmdlSk04w2
pzEU57pVO7HR7LjG6k8p0P+yV+/mG6tIb5QytBTrose3gBQM6kA3F/TxWU/yftyVNaxXH8UQu1vZ
wjdmhn4aJQFEUUn4lkn6lGkhUMoqP1epqYZ+CnRyazaxxGRaNe6idrsmTnDr8oAtTokJwAvAxSVL
sU8Mq0GRLD83caDvG4fmtWhn/RfVxfCpM4v4keJbt6HtbVob2ZcDKzon+0RTxPv9HXXj5nCp8RM/
kVWDblgc36HWw1mwtueo0T2FUmmSbGJEBYE5tM45Vh08FI1U3d0fdfnJwe7Cj+TmJNdVod4uTg7a
471DtVScYjNsHwT/zSGJe+7Oahx+OakX/qkCuxwQ2Qt6bNxRBEKLAedm4C1ipvTVDPc4JWF3KMe5
mXz6Lf2zNnnxH0b2ckAyedk/kXngUm4EFF2Y4/+jnwzEt4vHCMWIX2geKe22Tee1zp5cpN8vPDkY
fT2iPwrQAHPl5/7tDs6oDDYY3qmnYE6zZEshNW+/Kp4TRlujLrJ55Ra6tXrSpUmmeXSMlyF3r7ud
kYF4PVWi6bQXjBPz7Bk1D+P7nIRiVwvRrMRNcnmWE+SppeaD3Bcv+2L56iHSvKnACAXy4exHNl2N
RrWK4ziQIW7KmQxehWf1g6rN/NDHHnLX9zfs8pjIL4zgAtVnGTcRXlx+4dqqqmqoEu0EU8XKfb3X
ja/opmWPs9RZ9AelTz4Pppd9uz/s8g7837DkpXBfZDNlcTrDubeGuRPaSa1rrfCrglzLx0nF3N4f
58aKmggcyCyUeOaKPiVy6BZxFaun2RnN9sHq2mbY9sipxw9xoqtvgz7af+o4wdxk80IKeFK2QMTj
8pMqXY57tFfqJ9SUTfOhDMteyX0liZ32oJnR0PiU5Urlx/2ZXsFKGJbvCeIAd22+qbGoKxgzYub/
j7Tz2pHb2Nr2FRFgDqfsNLlnJFk90gkhWTIzizld/feUDn6o2Y0mZv8wIHhvG64mWbVqhTcY3WCc
kmYWr5Fq5lsVNaoC3Ew18LcRcHYTimE/mdGuHgdIiXptr2SPVw4sw/E/7X7JK1pup8RotC6tOpO+
sJPVm8a1g3s1YqDlW5m9RhRfJg3yicGKuwwCAf3i6nP+ovEzGiuMa41TGkyz96BqSrUt4Rq3Xloj
NGh59G4awxFPleesNRmvbGACBEcGeAdQ8qXKUVzmXsmg2jz1k9HlW+gCibnz2nBNdu3KBubuhhP5
Rz0eV4LzZywyvaJ6MUzAQlbt4XiQRAc8agPzfZjm5Bvzscq7u72Trr5WycNjdE2kX4L/61RhFh4H
PNowhNOhCUsgoy0cINMPDEN5amcv07b9aAbv2TCvQViuREQEuCSAmk4c44VFQIItVTB1GLlfUDD9
UQLbqg9jkevpHp3/4WFUhmK6b3pv+GS1IcVAYqES9PFbHHlTKg66jsTEZcEFz6fsgbFqJ6gfSfo4
KXCCfKTrSu+Yo02gPRW6i7Dj7dd+9cHp1SEkgQgcpLPzLx2HkHvQUdVPZR3p6YsSjPm2UbG13RlZ
PzibMI5nmQAXwtpa/MuS1BJp77d/xLXtxuDj//0I/fxHKDraa7NW6qdK1dojiKr8W057ZGcXVoNP
Qm6sPPSV64coQf4iFSZIGRf3QOUg2hdiw3XSFZAY3MpZj0jepH9JWoaEu7LNZlTVzDj86BRfxg7u
E9JjmvZwEhZZfztlrav1qXGKRN38iJB2Dp6jXFWUfQxqNN8HU+J+1yXj7OMvmGueYt4A+keKuHjB
QwOwvjSNEz3mZgex19sHYDEzX7fneDdb45of0bU37LCNZUn/x6HgfEE01BnR1Y15coXWPKXe0D8L
RyRwbKrUxTG5KCKoAfSt1ozgri6M5gQIQ6n9uszdUiyJC6cWxkkZhLaPsaL0hyGtnz11gMNcxoHA
WHTSo2zlyr+6Lq6IIAfof3GIzx84N8deM8PaONnCaF7GqRs/9XnPwEevKnRLmMqOyNyiJLxGPrl2
94GDkSUk4QtE6fnCBRbBoqw0AyuDau635dRb4z4Ly0HxMTTPi5UgdfU5pc4FYD9KHHVxdKw2Cwfg
PubJ7qLslJbK/ArP1A38Qp9LDmsdGTsRMYc6fHwHc+tBWSZCSvTY+WPOehoJgJrmqcT8+KAkbRJu
TK/pbD+OvQKFiYxmzub2mteeFSEHkinuc1CcMnb+XQcU5jRadW6e1Nh8actQP7VVZxwoKC053QZA
bijTt9trXrvhqWVpP6GyR3a+WFMBjGZEpMOnqS6ScA9ALdsHLa4L+9vrXNs2VKrAQCgZJafh/NlQ
MMSGt3cANVWK8xsbKT3bzEMPVNSc1HZcWU3+6kXBIQscsGH0HgAALk5HGOAartmNfYJmGzzqZSfy
rRjFc1XX70qZZAeNqOg+IFSs+3kQlCvLX/mQRCJ4AFxx9MGXuswAiHA0coR9aqZxtA9KH9ghqo3m
cKqLca7v0CWBZmfm8bTm137lwdmz2B+DxEMeajklCpLBsWHbs7JlDlKo2NgGiR63flsG/5Fl2Ikf
hjotrmEUmFSMIjbVj0cmqZ5LGxMEJOXIYkclKPULM1edk4CteuhzDdtCZWS4EXnWjLjtiLgSc9Q1
CYkrdzqjKimTSWrBcGexrOYy6UOL1DlVg6HGu8oy0t7XKu8/JQk73S/twVj5ytfetYRvycCPq8KS
8TcZs8pnjp1Tpwxh122yMYl+ll2SR1u17wJlbxRToxw8cxZYL9eO/qXm/1mTtLj23LSyJVJQIhOX
F8Go65M6Ie50Suq89ud2sH2lGqPat5LgEwbJ0Rp5+trm/nvBRfKEb06rZFNgn9ROEcmuBTTyKR49
tb8LgJtsXQRYC19LQqXafTiEUMIzKQRmCLzWW3QUa70Zx6yo+MJFVJZ4Zzeo7HVgHTZm2HYrVNUr
cRH0LDNlAJ+SzrKIV4Y+oq5tBtYpTGsz8PGbjk2/cPtxpTNxJS7CTTVAjiHfCX5kEamQakakBt75
CevPakYmAqXGt2gssQWKR2OqTx9/hxK8AWlF2g0sd4upZjCEZsM6iQnd3Ic4cp1mE5Q2k8+kKtwV
dbwrNZZstsCG4EYDQbV4iY4ZJiqh3jrZBcymTRwDa6pwxPxU5zj9WV6nHnPunU+oII4rUejq0sDt
IZnR8rmQuLGLjAbBYJunkesWKLuhNvdmahbJvQ7iqH7QEQSDAB9N8S+F//1BPYk/3ong3JGU5Q8M
p+Uh+usqxxGjb9K2dU5GhIg2zkPJd7WvzM1UOfUK4PvyPIKmwjqE7cN1Q0p4vpSOhchgxhqNGDWs
h40imvIX2jn2tM8yw+p2rhrD7FargnHs7c10GXp0mj+8YWiDXLbLz+sqY9cOFBKnorBDKWEX5luk
0Ez9szSzuJutNur/u73k5XFhSdSTOJVSX2XZu9SMvAoHqwekW+XdU6iYcb6pKGI3qhJHa+PlyxgA
BBs7dgRqgZVc5EaqN0Piz2L7pPci/ldzJq3Zh5lXrclBXXuPiHKg1SIBayS6519w1FvNDhGdP1nu
XBf7NHXieZtMjmIdbEM429QOxjXJliu7BrwL7VAwnFxiywa32zl2Y6W1d2LkalT7phJMpZIqsSVU
pwkeS7d3f8NSrtZ6lZe3JmUw/RbqYWl+s9Tk4iVODHUBjQZCWN4G5fVwHzPejPduExo/8sadt9Og
zfFGUaPO3KIVm641Ia688L9/w3I2VekN8t1hGL8Xlpoew6aNk11a4qm6dTsU181pboMPh0JZ/QNu
l513nDIW39gd3Lbr0Up758qZo0dMjHpjU8Veavg2RuUoByZl7SdT3n4NkrZbCfuX0VCujjCIifgE
HQj5Qv4ORxOVs6DF8a4HlvZlohEQbEgn7C91awK6GYvklRRVYBqQGyuB+MqJ5bSSIdH+p5SyF+HJ
qBo7y0xbOY20Yx5NBXZ4njrK5xZA0OF2cLj2WaWlFxkC6gQXEjcZNNG5GNPwHS2Z2kelJXz1kmDa
dnP2WR8968vt5a4cIVuOFKSICIzfpc80QBgVl6xUOWVFhHUr+kTjtMt5+fHOxBR9DP16AowWOqO9
Msy9Epgkx55lkX6kNl6kYE0XoilpB9F7F5STvU/7IXQOrRNb/8MLpfuLoCZVMO0V+Tv+2ja9USai
iqz4XcMC98AlM6KhCVcrc+e+OcSWQo/99ju99gm5UhiGMV6V8jznK9Z5H3vJaMTvLazFYR+DECgO
3lRb0R00Aqe+z9Eyfru95rXvyHSIBJ6BLmXL4nDkaYB+vglUWG8RlxhmddzkCvYclmi9N7uz6l1j
5muGw9eOBc1fumO8XQbzi0WVGX6JXrnhewQNdvQTouG9Hhv5W1PDWbz9gFfXwuOdOh+EHY3285ea
0J9TgBUBm8+G6lVN1XIToHzjbUU3qMXKnrm2N0m7+HqQPoDNL/tDDuqODgJI76ne5j9ULRXhoc3i
qth+/KGAiZCj8/agH8iQ99febKK5bow0905Z7PR7/MucYGO0bWjcW9PcOF8+vhpbg1kB7rakzYt9
aViIPGiK6p16d1CRFm2kPa/ZqkW8axIj+nV7tWvvkGKWCTuPBiJE/vO/nm0MSifKyDROFvP9F1Sk
wACBiqrT3e11rl0LXMR/EFeEzaVIiORvuWmXBSfGHlZ+54VO/MykxH2eNXCsCLa5RQ8UCmHEHyEV
Xr2y/LVUgO4IZStdW0TpFy9VVXsXZkylnNLZc5kdGhjvIQcgHkXTw0wfvWrPK44PmLOkzS4vmuKf
289/7eRLaUD2qVRJuegZhFFaBgkRPOrK4DmA2PacUrM8FdacMX3A+K6pc2PlNF4ZYWJdAU4SCQy4
HgghnX9ds9CwYg1i76SFU50+C1EHfoOzp3HAdsbE/bAI8tD1EYPT9UcGZvlLYOEa/V4gWvH79gvQ
5Gk8b5TRIgNWTP1AOUgH8Py3hLRd+9ITwSnPMHvxa173Haz5MkA+Qmsf1N4LD6GWtniuTtZBARSc
byhLtV3A2GzaZE6VbiurWCPeXLsGsJbitOFJBzhrEUTCRrdmhoABnCqRm9uxyarhvkzVGI73FHZ3
Cg6x97dfxdUlOeJ4SbMTmAmevwnUhLtQF6ZzGtsZGTjFqNpnft7g7gxzNEjNotz6envJPySUxdsH
t/MHewd+lVrqfM0SSY8iHzobG/TS1U6R6uFkzM5QtD395brxIVnohi8SJa83UdSH6JYa6rd0HoO3
wFPRE05FVNx7VTAW74bSYT9z+xdeCRD8LMlso4YnB1jcUrEjvMCwwoA5TplUvjflnbeZqKNPba8r
CY6QupXvLCNzrVerbIwPVvGQMWm+y9SR74FQ7vKAorjTDGmJDOOURtVnM7Er1U8VVburPBCo+6yi
5L0LHKmyDGfDnve3H18GoL++j1ye8Tf6vIh8oFSzBDRjbOWGpFjBMypSAh87vQuGTS9tQRjg4tZy
e7XFy2Y1IpCcgEtkoJxNnu+GSnOkkY/Qn0sRF5upy6KdY0b53gNUcWe5qbj3OKRbWEz1SnGyDEly
admrIBMxWBopoPOl7W5qwi6a9We7DZPHeqxi2iSRvWkTz3B8kBX5tixb/bmtVOPOntzWx7qiWWua
LI4gv0K2ifgLMAv8omUwKiI1MbukN58C3DmOTYeERBCTfgWpmDY6jmNrTOtF/Ie3SdNUYj8lMkmH
E3D+2L1HrSumlksvT+ffVZ18G6QFcDpSHuVZa26SOXHvbn/liz0FzAFqPiNDcKdQRhZrxq2rhGCq
k+dBKPFj2I32T6+zv8eel6+0MC9epwRUyAeDzMSrXY52JiMw1XpQ0+c5FQkuzlpQVlujGCYblZyw
+w5Js13DE197OkPyOEg25Z0i//lfmUtX9k3N9CV9zpK2uJ/DTsE/aAD0hfdb+OXjb1LytGCKwzYA
pne+Vh+5TRMldvo8BmhWuaGm/TDATfw0irhfy5SuPRf0G5SC6Znw7RZnU7B6HppaytkskS6qLeYq
rtrdA+lMVoq7a5+N1BnBO6KPRB+ePxbQKUJykGcEnVJu+059jockOVgJTi27JNTaNXPoy2NAtCHi
sCbNPG3pQWwYCYlfw0eL6Zp+teLE/eoGbhNgtJe0nH4xIzcA1GlNKusy7LBDOYIA8OlGA4SRr+Kv
3TKpGS1K1+ELen30o7BSc9dnDTBhrPjafTlNzndb8bR4kyfm/J3W//hVxz57d3sfLdJQogC/AgwM
EzMaNAC7zn9Fl1lWP80xL7xTx1eVN29F1a80HHv1vnZF7VPJzMYW95xwg8rqmlr0xfcGxEaXXDbh
8F6/GGvMDqxmNxumo9lmon9EntVsd4DLkspCb1bNQiJ+bwXuytW+lLCStS6jQqTsWBV8yB+Q818v
v23jyqwBTRydNK5c2y8qJf1sGBWCRZuqLnvRk/NEmL209Ow+adLk7VEEFjQJW8ltbTMFbvILl0rR
+n0vBs/ygUE6w4OTW9n05ASxbvq0L7qft7/WMmXld/+pV2C+AiwBtrRoKA1OicZ0X3UvMfajWzFN
HZ4LUS98UiHD3YgG00WnUYLHyNOUz3EqvEPi6WW7GXBbUTeqKaIvbdCGK7tomczBoYZGIacq5Eug
9NzFZqbb7QVC6fuXPp46TD+LLIs2WavYx7CM23bXm239DypoUTP57ohnaFvaZkNuW7vJBtRVOb6l
FpzJjRrrXnLUxkTRViLmxU6XTUA4JkCfwIxDbj3f6bHoTKG2SfqiTmPpbiJDRymzs5KXvMGFeiuS
oTH3XtC5eMG7Qd0cbAS81gAkF9HGJsfBfxIpCjD0VLnnP8K1xIBwQN2+2DkImQ5K408rqdRm53oF
vUmR9tvCdObT7W1z+ej0sZARZe4FJODCCqK1urruFbt9AQjV7ccq6O/tKRltv8UBwIn1jbDyZKtM
pftW2k6/EtOvrM7EAioLmFWSmyWhUgT2MHaq172EnormbTuo3d5yrEE/0OFSwx8wx9tX6rSSSVWf
jVLJClHelT7XRaD5A+UErSoBAs7FSEyE9MS5AdoXXbGDvatEJPSaO/1yGy3YVLpSf7v9yq+sJ62x
AAOg0AP6bHEgaoe+K82o5NhQWYf+OIFw23hFWr5qeSZ+28j0pIfbS14GB25oBlGcQTJInnKRf0xu
IpCi74pjSJrr+pMIphBgUtIrBpprXYAXt21ENceuzE11l4+K3e1JfetS+B0wq6+WDk3yyUg7I8aR
1awidVwJFPInnBUVTK9pOgDLA9GLHZ7cK3/F3UkMkadXQ3zUmynPX8ZmCkEz1V3wNUVEbA2mfbnz
kBLiLXOxsP/o/p2vxvKJNQ5VefScYsKmWhki/mSsDavqc9W631BHNnykGOyHqYrVNcGAPwb2i6dl
0kPlxrGDYbacEdZJXiewQaOjwCD2mPajYWwggYv4dbSDCjTiaE7d1wh8RbF1ujQpX6I+NTO/Irh/
a+p0CpCWs9yvBLQ63HRz4IX4q1GO7TM1pwJppskCpuuWTK7KMcGT13KEPh7cVBd0/62CLHRmyO83
qjDMl4J9/ow8Z/KWe7DG/S6Oizfoorp3qKyhq7fOGM/jtqmQFdgFwsjykJF8g+UmNGXm2E2gfE5E
rCdvUei0Pz00O6IvmMBBXQ5Dj50zo/dAHKlS/UumOMFXnLg848GexynZOZkTZL+BijTlY0of3fin
iFWIWJ6R1cbWisww2EIj6quHvDWzgUGgLHyAHlTlHka2NT4A76nNxwqmwbfRaMp4Y43O3Nwr2Agb
932STPWRLQQQcexn+neD8DIQN0rYOLA31TJS9rfP25XdRbmKqiQzbrCeF2mxil1mVCTx0Wrb4WGq
xfhFx/7vKaCtyOkzm+q3klbWhAqqFudss2ytMXv5C6CwAHuhhOMXgJs73980sztON1kMIqfdp1rJ
oi9RlLfb2lGhdTYZvm2xopovZlwGe5Cya2iny/U5xUAcUB1gF3lLjnVWOzPK6XpAjw4U4j4RHpAy
DxGrbKO7qaQoefVsm++J21XPHQJJ2dZjxJmu3Ox/GtDn54yCixjL75A0geVIM7PsaRaeHh/jYp4d
H1PTWP3s1kbzNAx94/qanudP3MvOe4F37AOiGdk7dNvQ/TRz+dunLCnL5IsWMF/5ZmUosT8mWaNY
a9YXl3eCS7EmZaLJOpkHLsJRU6GTglhCddSwZXqY9ASmaZRzNfkK7S0FgTNV/Ht7jy7ZeiRmLhNI
JgR0mGF0LdeMc0yNPK8vjn0za8NOUYfiS+w2Rb0TvWTUZpGFK7mfak2c/DNHnpFv9EIZngctqXDM
VIwwtb7d/k1/LvyzzyXTRN4BXWDJmF/2eqy5QFRhyLXXWtSZ91IGUde+ThTx+lOoJs2w7ZvIs/2s
ML3obbJGS3l20nLCj0oVvYT3JlH2BQE8MWzUtsesRK+UNt319VSkX3HMGMpDm0+D92UsuyncCZTZ
X2pkmcZPKJDm474MjFBdSXL+6CkuHoouPspt3Gv8sbzwjapL3a4wjVe81ed7dQrnf91OFMZnRw/C
g9FWXnKKq4pz6UVD7D14KAJk92bbtSfDrkS2jXBBfLJN+ESnOouqJ2egXXHAza5TnrQi7fN/PCuO
p0+5Q/dxUxdOfsoCPe5XWjRLUrSEYcGI4EDRGuKGXJIUInsoEifPuqPaoDYHedMQiLiqQoSf+qFx
Yj+fFS+6y2NrwN896yq/BRH3eQ7N0NilTBT4t0e7LVdKtotYw29BMxv3RoAv0rbiPNbFUdJ3Rd6P
xyIXjnaHWl34MseVeAigOmzSIsu/geaNIb46/fhlHtx4JXW5OL38ANYGD01b9jLI9EEi9MHxxqPZ
4efoY99i/srtOrY2gwZ6QG2jYeWRL1sEDMFkswyAHKgJBHnOn9mIGP6auCkdVYjqP9Whf5jmMNlL
MxM/oSz3/NFNkTrTnEC8NhS6z7RO1lC1l7Wy/BUM+2WrkFmRt3jz46hXRktRcoQMhc5tV1Vmu1WK
UX9QoAmFm14ptPFe7dGyFuhAFY/G6Cbx7PdVboxS2gMO4KjMRvJs2W1vbpWhgXuteRkt9MFq4G1Z
k7bmFHsZ+PjV9FHhplIxEwAXybAGCQPQyUQrtSnxGM30/if3Rz7vRKfPL0E7/+vwI1PQqrWzUxoF
Ia5kKN4UYaNDfTvgXe4cwMBoDpF1g1BDGfX8M5oQhbsylS+wNJ19lLi/TPQqvqi4D7+kWVN6H+2l
g6MHbQJ7F0YkQ7NFT2eOJbmqdacj4bzGDqCZX8vGNQ9urIefo262/Hn0OB9OV1vvtx/1or6VcHpJ
NwUUTFftz47+K7+nZV/Txu7t49z07dc+SJsYcfJQc3YBI+RXo8n+i4XXfb296pUXjOozNEEp6ia1
Q89fMM6fo1c2lnN04S/1Pmi4dN879vwtb5vkuavi/26vd1HF0D4go5f8OSnlv8StNk5fN4MSWcd5
BpuRV/r4pWvrbiMN7VdiwGXYO19q8WizndaKKxLraBc5hnxuVGMWo4LO2EZVNOwR5YsPqZdnu9EY
kyPc/DUG5mVyhW8tbUL69uDlSGAWLYtQoCadMHA7jogapvdmXpbNXR3Uc+p3XlXfobgMEsZO3Pzf
oh0EbA1QNfN91lbmS8/k6Kcx98lbhZFVt8G1Nd4XaTStTU8u950hAXWomFMAY3cjd8hf+07ptXIk
CdWPpTIgbK6O3Va16+ELEiLoienKnB0CBqvio1MG7K+k7J0UcaIft5yh2J4x1gkZ+hG7ZHUTuE65
aSLTeRN0Wu9oNIT3tzfeH9L0WZaBBAAKsYC88HXnP7J4Tq+JR7OESnKciKvaISWtMPwgzWzNL1Ww
Jw9RqyLx7Kr2eK91AzjYNmw8hRsZVsamh1GvbJLYCvpDyl17pIoahydj7hScsCZT/V3qsTsdnLZo
7zpNnQIAXKJK/codHZFvAl1NtkI3Mm8HhGewDl2rYd6lx2mv0Ucy3dTX82KStBJnDreNrljpm9VZ
5gGOf4cQlKoMn2kI1sV34KT6V9OYFSKDZAX5fVwO91HbT8FDDf7rPUdr5S3umi54GiiThV/jMo6U
dDG01u/bb/XyOKMDAAKK9iCDB/A055vHahrRiVpzji3zsmgb5Fag7Aro30w9uy5YYzr90TBefkRy
GdogdKGlQdP5esB0FPD7qnXUOixhN4Ywyf5SRhN+rVrqwamcZj5oU9zlPuV/L3ZGT7i+B4+m3EWx
o7ffBwF0HPGzGbaBnP1uO3Aymh97ON0hyZFqtPWanLzt9ou69stJbiVaAl83LpbFm8pLKDzhkLbH
IAR051S5Hm31uTGPDh1T60todsoGTLai/5enXbpLGV+5r1rVFpVvFyhh72JAH4e6pFkAwrUTfeqr
oBm6H4onxKbR3SL7zBsP57Xx8mUYleRqrCER7cAveKmGHqZxZ1eYghw5Esh/xSLy1cIxHhohSr/2
FG9bjNV3r0c9nzvkw6NWqlI2lwPIGVrdRXTCt8kt0qFrjxM355vmBdF3ASoVYeXYPMxTV3+tm75f
46/LbbTYZgCMgBAA0SQJWt7FSpspM4q/4tiMmGBskV8Ltk7pGnfl2ATb0a2b9p7wmN/locAc7fZW
ubySKSEYCXA50nB2l4sLU1ixa2X1MYfffqdWkK02qhuQt9KGfC9CNf1xe8ErNwDsVy4pC01QELCL
rYmskrDzKemPogJKtR0DMWpSFz1E5j8aNlFfhpQKefrP7WWvvGT6HpJAiNsHlDf5s/66eFp4oLMb
dcPRpVDK3vkBOH46DsaB2yFsyuZXTd/Fei5mqxCfnWBqV2LX1fWhz+g8IAOOZZrb1UpBGia6o4u/
QwoQBL/mzphAw05eHWTsOBvWtTKhkXEQiqWuTX6uvXYJUeELM8rk9j1/fmPAPDPT0v6Y4HlSgQpM
Yndvun3wZhRI7qH7qdD9HpV4pbFxZX/JJJMuAsEI9sDiczPo8vpy8njuGXSUPsSQDCMMT37qQUw0
HTCWWdnRV4IfNB4gBXJmyjW8FDQp7NSo2L3DcXSdeHwoRqP4jxifGdvUsdPmEQ3+9FcqR4gHLfOC
f4fa6ZVtXY19sNGV3jYfjUFPlYNS1Ao2q6GdlvTHHDv3kTvtAIqaboIIeR/bu9t79E9WcB4JJAGJ
RhCdcArYZZ9u0BNdiKmYj4kWD286/ENjW6L1xSzfCMqnMUyT1yikPb2ZUXaOdopNgrud+76tH5so
igXDUMTZfIGjCpA3vFErf/KYCW9Qmiq9uxL6QOPTni2Nx0ITevpednY6bEQ2Ov+pc6udYL1z/mL6
0N7BEAMCocMcYjZ9+0EvNwWMFQQ7pMmkxCwtCq0xc7TScBRUDQw1uau5lP4JqT6fc1igW05Fv5KO
XSkyGWfgGIZsv+Sb2otKq9Xw7vbUuj9qbpVmsz/rtA/9Vmht0GyiLh4eOTqRt7MQuE22emHhhmrF
lXFC+raL3zR7tn9+9BVIbybCH70+ibRcnEclR0R/bMz5qHuRZvgdBqp4ZXnxQ085vEcUGQPA2yte
RgBWlFJKFLZAN5aNr3osvXlQhvnYmnXiD2amP4Sj8iVwS+KRUDv134LAc7i96OWXpi8iRVO4TOk8
LznOwu1zt4Z8eRQ6XlNFkZp+OsKrcTP1bhid+svt5S4zxPPlFtEGQxj8A4NBPfYT0uuwXNrv6CK/
58mkr9wnl4mKBKPSZqGOpYhf5qKpa45aVpfqscynZu/0Q+DsaTVZ2c+mkU4qqd6gbQCSDVlGMadu
uonHdPQ+yMykqKFvgMiRVB6AormsqLs495wpCqyjo0317DOa14H9hequwZlt5RRd+ZYy8SaSg8Qj
wsqX/9cVakZuJQoEJI5Nn80HEBQTootWho9v3dj3lDi5tr/9Oa+tyH3pgANgA5Hzn68YBbWJv/Ko
HbVKgYDppNHBG80x24R5F27noVlLTq7sH9mJklJnIH4Y/J8vWIeN1oDO0o9FP4/zzsyt3n1VM9PD
GkfXA3OlLJVx7jzek/VJlpmUWwFku3ijWMHpXl972lHEBJhcQWflgMtira80vS+TDwkeZJhB3iEL
mgUaRYnKGYxQqh+HVnQbrTGZ+2TWsM+xlN5QRKn3qA8lW3xZaRt/+BNyQqifpOMQUtuLT9iHhjFW
dGKPaValDxFiRvdGANCkgxq5RUtoFSUqn2X5TuE/wGslZ2GzLj5hXNFLxN1Qx5u5MDdjlIwHgSTG
U5GF0ZMWJN7Gw934DZsR/RlFfG8T1920Q39r1SnhSsCVQjo0ZcCyQDORIeSv80JNXRUGTnJHbuDs
81xr6a+CZP/OJOwOfqHl5rzVFN1VVs7ptU1MMxqpRdlmu2grdkM5xVLL7ciQ1zh4g9vHviIjkG0E
zso1dnUtC2IEPUzasssSmX6TmcKQVI+WqPrvVaLUn/FDBP/ca1a4coFdXUvCJihtgaIt+9sCjYRI
H3mu0sjHX30QYrVLCdubP0TnYlR/e+Ne+3pSqRO3OlVS2Bb7SEtMb65pnB6Rp/HuEKVHtC0pmr3X
qPM3ZvswEus5/uf2otceEUAI8J8/W3jZpxKl2XVdPWvHGMH2N/wg1Idcr/AdZM7CwPR/WEwOLVAO
oD+63J9t45ZTwFzjKNI5KR9VZB93hqsg6hsrmbXyOq+EchoxwOGw9gFWdVFnDm6H5FBCKLetxNum
SC+p1NWe/r2qBmXbIf79QV0peTfSW5dhj/SDT7gIPXOUR6ZQMuPoKG61hSZgFPCG3WQrdR98rTac
PVtaW4GpX/mEoMZoVHFBMklYzr8mp+6GbjaJP3Gpf+PazrQftE6aOy450/woWgocEY5+THzAxYJs
kD/mrxDjUgx482TTTo3r7H4o+t9lA7+izWiIsz9TY83M58qpYEGpus+RIIFdnArHLcoxpoV1tI1S
7f7tpfrbHS1HqzuwpwO63Tq2ptsWQfl5RZ/z2tLkHg7ev+D5ebPnzxpnVoLYRWIcFUcpXwFr5enB
MabcPYBRS79TEA3wW/Phf8l7bLRqUEakR0KDffGS7TBti4gYfpwVO93WjZN3Oy2eg+c5dKuj2mWi
XunfXdtD0ltNSslKMZHFo4Y4KalGY+hHusTKa4zbjrOtRJ+k+9Se83TlxV6pjmxHHkkJzgCYsZx7
jVoJaQue8OtcU/y5kZfbWydv6RIUyvxAghbvey1FM6zN2wfFcML4JSqV8IH2ifbpdky6xMZhTkXi
RdkuaQdwD86/smtkYQovOXuNQ5tvLfrWMP24GONPop7HR26V9r5JphJFe3uAH26NqNSVY/0LmCQt
ahxfxAZ6+5oU+2UGRUuZPoYUS+LMLSdJWg32zbHa+jWA+pH6cVCSVoDNegLwQ/tXH5TPKVAqP57w
l1+59/7ExvOUhs1H8SoZPpy6paENoLU0wjWrZdOXv5FnBnAfWdYTCjPOIdLS/FNRF/2u1WPTt7uw
fhispF8JNJeHz9WhkDNikpzuC/VfOuFYHhfu+EpCk3SbMQbyNtINeUMVIvF8V4eB2FSqvubQcnlt
sB/pxYJeYqIF2eB8OxSoDvaJVw6vU2D0v2fXa++hADXKP6D1uYItM3TCD99UAEppVpGU459w0aA0
pxybojZyj3moHaI61XW/aRMBgSx3P+VzFfy4veUvD7ssIzELQ6uOO+DP6fwrhkdzPLToKjuYCbTi
d9/3Fu1QOzgNeJB/vr3U5enC1Rc8D/mTdGdlK5+/TjMPuWyLtH7B22q+78yxuO8q4aQ7b8iDBzML
hmMfdeoualOj3lTITf5jGW0kUCnX4vfImMS/caqJdmWHX9RBECyAmhoMaYG0gFM7/1l6HVQtCJf6
Je/06jck3hFqE6MLcXf7+S92k7Rnoo5Ex0SK2C+pxK0XF6YWdNMLJA53OJhFxIkxW0p0qwmL3+Fs
2/v/vxUXLzxI7NacEG196SBmNBvFNbO7IGybpxj4yyGO9cPt9ZabSdpEMPABTwCGnF28uKsqu1Hg
MMX5c1mY6T3XsvEsjOCoRemHmYB/lkLwF4kU/qBref7RsiqfirDM8+fYCRhpmVgMg+jLxDuYWSzO
3db+oSHfNm1SDcmU24+5DEdybSYl0NzpZwPt1M7X7hpr1IfOzZ7HkRFUnFU2rL/c9UO700o0qVzj
d4H287fbqy62j+SWAl6UybKc6BKNzlcd5yl1GyUL36exsZ6RWOy2du0WGzP5P87ObDduJOvWT0SA
83Cbo6S0bMsjyzeEq2yTDM7z8PTnC/UBfiVFJCE3Gl1AueGdwYjYsYe114Ijhts2bQ2qycfuheP/
n0EwDDwitMyBJF4bdBqtVfVRDb53KERk/5p52fug6YK7aqpU71EgE5d9QmXQsj9q0FN5+2oOtygM
Fp/6+TfItgHxpaQreVVNp1fWB/OsfI/FHESHKvdUUp8KAPqvIUHdBUiXXQVAg8K6PN7+3suH73+2
+dBcWLrotMiu16/RxtZ7WO59Mfb90e1CsS/VwDoVUaB4d46VOH8qosX3jZnXZzVvI3Gc7VrZ+Bmr
X+DFr1gc9L5phqZvUDycjKIZ7lKjHEHPxsZcP9lxPP4eZlPAxiFqc0u7Uq5vuf80yrhbsjn3auoq
DTJ0tBJD+c5AGUrh5WQaT01J+kKcgUzg7a+9CHGePzawPY43cxBMXcnP8OIdsmJLrepwiHyAyrX6
SdVzXdmNGvKyB0Ke8GI2rZv8JkgeznmZN1uea+1y2QQ5kikWps/lfJ8zw3Rf1FXoBzXih16ZiQ9z
nlf/JB4zAIR1ub0RZK9dLsY+eHZoRprc7Ov1GsrkhUPhhOhjDO5wmGkeHEHMCePQ4kPp95qKMx56
4U5i3xYMdO0pXyvVRvC9tsXoCNETlAgl3r7rXzFXZacVcxn6DiSnd4PhBQdjaqxDZQMKv73B66Yk
IIqknjxK/vmLDVasFPuzFfraOCTfal0S4+ge00Va2ztbieKaMR5bgnmG96hwLjy0oeEj7RZBXXQ7
x0cqm2aK3n1VouauxZb+tqT7+ewi1A5km+CBfGnxFQkehrlxq+B7VNUaKJrEiKbToDThfGTUd3BO
t7/k2lkFBU+C/zygtuRC05t2DAtJqmRV0FkOjp4ckrJ0P07REO7CYNri+V37mDIbkkIfEBQupwmp
5oVpr5bKd5PAcFd6Dlx5aR/mXzwzSreEY1buhUuK70k6A5a37EyZNVydCsKI30GmRHvWOT9ogNnu
u7m8a6be+5IbsXMyEmVIdm6BtPjGvVxZLLEpjkgmXPxjsZclLTcAWk3ot9ok7ppuai9dBNSDOSfi
itsbuUx95cHBGMV3+hnABJfKUhZFIJLaTuGFLer8vRMqzq+ozOv4wP+/OmaDqOP9nKiUULt5Vot9
5UoQXw72pz9UTflmeTr5g0ChMvwm+3TAUa4vaRCO2ZimGker1IYzkxsUrbIIbtZybLsHjW+wBT9Z
22/2mnoqAwbOq++dJbFSN5GV+abe/wmdbM4OVHU9Y9/g++6cWYk/BIwEHYPAcO9qY8v82nZLlj1Z
rKMG8ZyyvPBKoZ6ZWhoHSDBZwviRugPc2dFs/sxx/L9u7/aqKcq5TP6rku5S/vkLU7YTdo3h1cLv
4kgJ9iqUPfkOVtah3I1qWm3kkSvvKTkGPW6Nx5vG2SJ1NfVRjC0jEH46d0b9qSitTP1oC7scvlI4
drz97PV99l+gac25tqj5PN1e7YqTcnnHeVBlbZfO9/VqS4DVQZi6wi9DcwJ0Aa/xH5Jb84tjNFZ/
yuwx2gJQr35gCZSTzReq5ot4FcI7NjhRhG/m9jTu7dFyUiI22oUfAjFqP24vcM2arMrZ1JUl4H1h
LWjH2hjjKkEpbAwyegFVODsfsszN9H/jYTDf/sbA8kOuroIPk3Qv198z7TLwSaoj/MJEnmw34CXz
Q9sU813lFNEWimV9cf9nTe7ui7Ma6Mxpa2EsfKOF9uNpquY6uADJtn65bbTFrbBmDFCWlJiDzYHw
4NqYBcDe7BW0hPMyCdpPo0iFu587xGifdAbGrQ2vu3YzJEyZUWN8zivMGZXFQpnqKfZ1xeiznVWS
OOk56KhdZlD1O4eD6xUGENW++QUX8ND+xc2gF8mRkRg/lDOul1sCEyjC0kn8pqmdn40zOWdNDMmx
UBrjKQb8uvXMrH5fWC0lgR8KAUu2jNa0u1gHlO0PWq3OBy+Bm2Cnw5U07DO12uy5rpqjmQDHidQ5
Xb4hfRn1bQkNtW9HBpO0Ta3Nyb5RnWzfukO9ITMkP9YiR6HVIUsNTPBSxVoEelPQNnmbitT3usGt
LuoUz8ZlYHRkI3pdcWcek2i0Uhl3YvMW7tRwvLCvKyPzg2y005MWm5YYd/FQTyerUub5oXBSc4tR
ZdUoPLCwPOqQOCwDr8GInKqXwpPdGOSwnY2AhHZKNw7NoS0Swz5pcOFuSUuubB/KrbRUYT2jC7BM
TEJ4Cy29UhNfseoIVhqNiqtZk3MHZcwAbs5sz21HurpK3qpnbiWij8WnnfR6DOemSHyrmoZ/vHy8
m0LdKPcoaGQtNfWh3Ur25NuzPDT056imsKMggxZvkwbYXUwQ4PhzVuSfzBlvS015tru9VeFlH2nR
g5pX1c7J3v4qQyYMASvc7DyNyybyzMSbi5ZC6lNLz6qTVUJU4yRNZjymM6rx+2jUjbjbhWWguvta
yXr32+2Pvba7ACJk+uBJSn755y8cOxxxPXQpdubrWVL8cntPebR7ww72DMCP57fbgnqIhEFGICAw
r215Ciy9cVCjpRlW1rtYy/OvpEZBsBNq+/O2qTU3ICkz6A3SXiGcvDalmC2hCDz3fh6E2njIptYJ
j8yMbSkJrH0+EGVAtwiODVzOtZ2itvXBbJ3cDyPX+pdmuYuIZJdDC5KjfXt7Tau2JAqdmgh1P3Px
TkCuZSPE7WW+21jpHew+xUeUnB1nxwnbmt5btYX3BANOh+dVvhx2UOwxlpr6VYLa1X2SDM25zXER
Z43h9S+3F7Z2/XTiNGJhj2O4LN3CNRAh+IkaadILG6EP1dq5TKV8SAZITXbdOP6uTWO8v210dYXg
YMB0Eu/Du3W9c0w7zEWXcvDrpDHfpW3a/Zqsup8OVgve+XDb2JpLozgMERZ5GmM/y62TKDFN5eSL
NE+dc50b2bSLtRrIiDrrIXLfOTP5p9tG11ZIkk6jDGZZOXZyvUIPimUlNlFcddW6iHejB3y2MCb3
UobOFp5i1ZacF4e0gpqAubBF+c/WgznIfM8a6HvbzJ4dC2tARUozoq0O5NrXfGYZZGmSnGZhLDad
2LVTG/pGKu/ZCWKjNANqXNdHLasj94Gc+I2NP5mYMwYPWvX/m1ycFhcAd4kEW+5nDewn7+LU6H8g
UFVXe7dSu09DRZfq9u6tLlLyTOGUaQ8tESqiavtmSNvCt1VkuJhsH98HSqyJXY9++/2kifzzXxgk
UcKJSVImc9H1suZmLjUvK/zIibLzwHbubDtW911WNxeep3nDna0u8IW9xS4OVpilZpgX/lDx7LFC
NpHSo/mb2Dv/mWqlu1HblJds+cpTtqfaCBQHSOXCV08NxyVs6sJ31KzODrU96szdFW61ERqu3QUi
BMkxDo0P/7y+d+XYeV1IAQd94a76J9UM5a4Js+Kpnby3ATafT6WE+xJAoKnDe3dtaW7lFE3eFz46
gEI/pgBDflZptBkCrm2V5CeUVH6oe71qe4e5EMjVFL5w6vApK6rgs5ib7o4pvk95VRsbQdGWucVG
DcCGwaiKwq9dKbjXZ7m3K3JNKaj/62F5sJ3mL1JOJq3ANMjTz94tQhPiZm/udDP3a9JS8+AIxzjZ
QVZXn61aT7Z45NZOIjUJWNkYjZdiK9f7FqEgloTRUMBFbzkfhdLFEOZVpbXxxK0ktoTmBJd0JPEk
yzxvGPskaCYr9zsY74OLq0dqd05LuzqXZC7vWgvRin0dRIXKoFG5xdm8tosvrS/ePNVpZLjiEhrN
hvoUFknYnLJMK7xdAh2CevBKBJduu7C17yo/qES3yubgwoXltQ3BkdByf+wyMZx1RRuqU96rW1DF
dTtkfswGwoa6bARWbUZBn1TBh3xWKf/zYm0oP3qUf95I/fJ8wSXzC0THknh1qWMrnHEq5rjjJlRx
ppyjrH4wR2ic0tx5HxVFsKUcuLpnkicDVA1cX0uHUpdzoJAFFr45Bn21S4egOExhOt/VVdvZ+8jy
trBlq2cUtAWDC4AUadddX4W8MpKyapTCV5ShfnCLudnnAMP+zLQFz9zW5gl1sPR+1Hn5bh+WtajT
emF5ceXrNh+MIU1Kf26Ee1TGYbpLlSbbJU0enWf0Kb97ZaAc/sIomFOJs6e2vfQzkPaUYZQ2hQ/H
GjxHSh24u3JgAFoQyhxU3Hi3dwdz60laPbAOSuIIqQC1sRYJbpkMJZ3yEIfj0js5K13iuEcJstt4
+la/6Qs7i930ZpWKhLAJWobqyORs/B9qgZpktaIpf4yhJH9MwrZ9d/ujrj24sJDzPtmEn2AGr89Q
DBsakEGZP8yZMp4FXHbqqTLG0ngHG6s1bbjVVXMGNJyyck/KsghcyBqabqy9xIdjRVf+RbSqSx7V
zirtfie7xeKf28tb2zwYw1T6L4yAgMu6Xl5rjry9UZszpVRTqNO0lICwqj17SxB27fbTH5AjYBRd
YSC8NmRrlVUgVp36TlLE/7aFHs53BSOK+alkKouxP8vo7m6vbdWkzPwo9tL1Nhdrm/XJUCevzXwU
uLLog2cBpv/TMwjXPIQtuhH7FJa2eiO+WOLOnt0qKwSLwRDua9FQeuiVo8aOgv7fHFo/mxmY8Ilo
KtN+a2ZfzIfMTFP93PXQqX5Ih1RzYButW8OCY88com7nFAyLneuqieJ3E8He19tfZe2EkZeC9pb6
wxTBrzeiae2wqyAX9s0ynD/nzEz2u0mk032Yed7n27bWrix9IbBL7AL1ksVpJvtt89hQUr9j1rM+
qFFUDp/11hTBTqUSv/cS8cN158zesLt2qgG/cYVY4GuABZQNLVEIl7avu9T7xpB0q8R7TR3rLZjh
2hmTIRBUxXKUdVniyse6VUQ5ZX4Ds1Zw0ONg+oOusgptcJD/sBptOt/+pGtLk5wy1DQgYHpV8HbS
ArjyFHOolawdn6J2rtNzXbj5sL9taO2cyMtj2BKR+wozwgtmzUlOVtomqRHteq2OuztXnbrm1ETT
4G68mKsfElpKriooFUCb18cyK3vk320gdXk7jucYKrCLO6PCtovb2HH2IhrH4G8+JTrgsvlOKWup
M1QnAMtUXcl9TSB1dpyLgG6ICcb99+0vubo0xLtkQMeZXNbWkqyEe7gl+bWVNqb900WIrcaQrw57
vR0j+yAA8G1p5ckIY5mQyo8pSfzlGMri6mWJUSQTdG3+6KAWYqki73aBPTcHZ3anZN/T/3sH3C64
y0RSfqSuWv57e9Vrd580hGIsySqZ6mJDEVHCu9Mx8FXE4+Nd0KpaybBvGzI6VQK3Uhu7gpgzduxv
tw2vfW4gzSwcBDBubhF7iQltaEHy77uFoh4J1uG9tvvWsw80g5uvDQi2eSNIWF0rARfSkpJ5Zxmz
q2Vp9E6rZH6bO4M4JR7jsQ+KUnb1T0XMEZSKdYug1A4Ku2QryF23jSeQWDY8wuI7V2lpDRJ86s8G
FYHQEplzQYBEonPcNP9ndKPG2PUGSLqNbtiag6CpQM+fQfPXQyqqPTX2pDRU3AWUloh+J814cW0c
3ycGdUS0VaJeA7CA6GKIC+AT13Y5xFU20Dm7iaDuXg/aN2uM7s1Bp+qudmP4LnLq5Ect+uhBqE79
TU9yxFksPfusdZP1dPuEvf7kvJ9Uz/jodP55YK59lRaPhTMDGvSVoKlOqaE4F7fNRMQYEvyZuxJM
CSMC3th8vG339cnG7jNpNM8N4xGLgKYHfRH3jhv5htOXZz01A3Hk4lrtPo27WW51mWzEoyu4VGmT
oRkag3JIZeFH1HmEyAqiSDLtNnF2vTOndzpF0eGrpxh1vaO1ZDsPY+w16WkKkl+kCY0X7nQxlltj
iq9dGj+FBAAhb5oGrwYwHYfheqtzYl9UZDYzkzK/yyGe44esAqt8DEZ7bM8K6vRkCErm7q02MZ3z
7S1YOYT8CKgVGA+hZPuasp3SQG5lNPQdQQQLSXfR/pcbnbUrk8Y+OjGyBYhpAlrjEE9+bA/8yzSE
ypwspdnkEHodDUheT8nyAi8moGF5R1902Ep9biEsHSN/Hl0bAgyz1LITtTxoDG+ve9WQxNvT2Kcs
vrx7xaSCW9LCyK8i5nohMk7i4ZQ6ab2Fq9kwtHw2ar22rUpUGDK86i6mSAFPM8Q95cZGrt0lUDsw
5UlsPQ7l+su5taomiTvGfpPAIbej0qWqZxPur+FU2Uz6w4KoVlsirzJZvH6UOTUMoTKxw1AfzJ3X
RitatUoe6rEfwjcSXZhZHv/1tDR8Pxb5mJ5BVUTjzhjm/pxPlZ1s7OHq2WUhBARyitJektzqsdVp
RlUh5th3xTfHiIZ3fdSG1mkMqQ/t0iaCkTsshD0fBdVac6eN/WDnjDq42u+8VNvqcPtUvX5C+B5E
RIbsPPJf6WhfHN/WVEUQeKXwxWDl31J1rum1IEF3tDPu0W1bawcLkndYUiky4dIWVyVqSq3RZpH4
LTNI4yPsLzpU5HU9elvFn3VLUgxDipG+BlrGcEy2UcOqQtOeDiXI2fYPwhPlVldl7fMRK1O/A1rA
/y5qEyLVm8pREsA9evpeHaPiH6Vv/5vmyQk3js7akiQtMjEsF4FKyPVGpQFEdxmyzj4/Y0iPsMB2
8JjTF2g2kGdrPh4SQURfeHCAhSyem8wGB5/D+e7HUeRMn7xiSOOf8FXFYocGYxm/T9yoDxhCVKvu
3Ctt+KEd7GCLtGftgX/5KxYPvGr0SD9klfDbtlHvejeFgDAjcD60Q20+WKmlX0BWdP1GyrVmVjoH
KWgErnAJ2BA0ca2ujITvREOeHMIwNO/h51G/gLNCfG7u4K94x7TsvEUbv3aQoGwHcyQJel71DOJu
QBS+0oUfg4+/AKYkftEdhKkkn729BSlftUYd/bkEARx3EbF60cRc/DAKH16y9FhNo/fZi8uJEt4Y
f7596deOE94dzJbE59Nfuj63RZ9XplUmgkGtCOJIhAjKdsfUqRD7sAktfd84BiDcMknSeBcy97pX
tch0P93+FWsLhpVEJiSkJOD2r39FrXXd3DOB57sBrEt7dYy18qnI4sHZGX2Bxu1tc2tPG5TQ9K6f
Z9eXr4zOTFo7pDyhJYWe372lfhs6VBYEpIxfwXSLDXPrq/s/c9J3vHDiYWVO2pxlqNnaRlIf0apz
vKdynoFXkNzGW6/Y2iV5LilJ1LiMea7NZU3r6rVWhL6NeE76LtPVoIFaEh2d+FwLT/nhBNVgHSOl
tsvT7Q+7ulJKFAA6eD9elc54BqeRsSjg+pY9fEJkSSq2KGV6cHM4JW/bWt1ExqAZOJTTCa8Ks9MA
9rbGVlRpwx4xNetSlZ26A6YfHSJndN7cwJbjFirYbYaBoVNZeHjFjCfY5JTQn00zHw9RZofeQZm7
cMPBr31DgnfK6RQmeE8WDt4ZWvD2Sif8pq3iD6KuM1l0UZKs2re63ukby1r7jJReQBaCwAWwtbh6
XtZnQVcRro/0nxCBmk3rpzIVxtF1B/FtHo3Nt2N1gc+ARpcnmcj8+nwaCcVQG5CIn2dhf0r7yCv3
SlK00I/CBnS4fUpWjdFYll01HszlIBsyBWEBsWPkR7pRZ0d4FYtpp8Np0kKMB1vVbWurHxMIFcJw
Ujdpida0G2Tq69iJ/IEWxSOSDeWjBmLzAApHWPtYjYkV326R8iPIJslxT9Z7/TE1pnMm0ZHfQPmb
Q/LT/rHqIHnKq244akMfbXzOtQW+MLd8mWrbVroC6mi/QBTrkM8jaRycGEfy4/jPTDXh998sT87C
WUC0XzUou5HBfoSQ2D7oGn8BhHu0Jht5vbyzp11QWv1fuGrag1SNCRal2OX156zsIK40Ggt+b+fa
tC+VavrSJG3gnYn0jfvbi1tLdrgClpzCh0lkWTnQoaIaBioWfqpV6lGn5ndXArO/2JHqKTvXaAqI
u1VvNyMB9PO26bV9pPjJIDEz9sSti2OD+F2qoi6W+FNr/JMqoyp2dtgkF1Mb0UwN1fT7bXtrbxK1
Tj4sHoZa68JekmSNlSsj4xmOXf2mtNrmh6xI8mNvF8Yd4ax35wW1Ph9vm127/ZS8+I+k8n01Mw07
C5NtTgeQshv1+3GgELWvbYaYclEq2cbdWDVGmiElmRm6X/LFtU4RN6EapaDU+sZnApobYjl9d6wd
sxtPf7EysKhkAoBmgBBfH9RUjfNWWCmSOCGjEhCrZk+uktIwaqzobwKKZ/wdkBnQ/csJx2wMs7mH
scwfla6a7xxUgn7aZZR/hNTI2rUTKgk7vQ/1rYnnxSGVUEZuIFU1ziipzhL4lBCaeqUSUS9qZ/Wi
F+53zWwipCvmd0NWJhuR8OKI/s+awwsvCdqASC8ewkQo4ECsNnu01QGV2RD+ZX03obcTHEstrPcN
o1MPc2Ub3ca5eW2YWTe2kFIpB5+houutrKIgjRNzzB5FEE0PoSi+dnzmhpGXQLuLk5EgoEzHt7V+
WS11QrragDjAtkDHdG00Y4I0sPIwfwxddwL6lxpec0pjc8SrW4GB1t/QFBtv1dpCgcvBTAXbBkDc
xUL7Kgx0wcF9xPdqJyNtvDvVQGQrRGjtYzPZ6R6q+S2ji1v5vFCoYpjtJsUheFsYDaN+YoinzB+r
yWiOfTxr5jEMu/lRgP7Ymqo2+WovyldUXWlvGCYdXS4K0gaLW9lUcQC0xPKOoQa+RdKkBwznZuq4
lX8vrwaGPHDTFPqpDPG4LlZVGVqQ9lnjHaMAwpZgMs1PKI/3Oynp9aF122LjXVy1R7QmaZstssSF
vUHomjKUjncURemcmpyTmZOXHQHxjHsGujfMLTfteXny1ZeZPhWixenU8GdupOjeMXXL6kestNWx
bO34TNl4a+Z+ZctAq7EutE8I2pblVK2xGI6sTcQRssI6FKHe7nO9feOkCQeDRilNRllUBHe47HBa
1SACIx+944hc+S40C/toRggo6FqenWwFMq+CqfUzHDz68fZD8Xp9WJbvBNQRvL1Lzk20CTM9sHvv
2AvDO9na0KHYF25NDW1ZWRx8PfTATHStd8SPaRf6bfYpstEVuL2W16dQrkWePzI+IAXy2LxIpJNB
M8rcqL0jRLBSWnEwqVgw3O9abXeM28bb3ba3tiqJMaIqIdtpS2YZJtyq2kQg79jMjjjFM9ksxT39
dNvK2qokvteifYTUwNKKGqhl3Wahe6xn175LGKyLdrWeO/TbjYnIGizKW9eF4A+QerBomtS2W6JO
VGcOurHVktPcu8Vja0/VIzPQ4nB7Xa8uMZEC0hew0eCqOPKL3QoTzW6NBOmratarvWrzho51Lo7g
f7Z4aV7pn0l9L9wtrxl8IRCjLc6fYpeK0ugoCDVhJb6mdEnPltcp8z7TdOeHmXXtR/x/fDQaN4rg
+raCD63d2L/DrOnQHoJ51dw4q8vHTv4ipiNAcvGNoXBfrL6cU8QFgiE5eVGT3WdGkz+MxEwH2h8w
yNuz9jBB8b2RzK998pdG5VF7eUHisKhL+GFOkNnWp1arg0OgAO/vBQrdb99dKvdk1FCISPLya1NW
zddVIkyZURHDQYPMKSrc7ZRTDRb5FvvP2sIsHjyp+EJzc0k12QVJpxhditBHEzNeTabg2lQi3cY+
AZqvtlgQX11JNk+mZZKYnn7Ikh69R2BkarM8OTGcHL9XIQpjUggOFgH7wikTzhuhRJo8LIB6WBms
izyx0hG92DcwCUFv6rwCk1npsJMO4xFejfxQhURlt/dtkXRKUwwSMNhCCCbBS4ubokemHuZeHxzN
3Andrz2zs9mdlURFfW+mtHX3KUIjeoc0uoXMT18NKI/d/gUre0mCJOGinB8ai4tAW9VaI3REpxz1
YLB+BbUttMOYGeXHwIqLYsMJrewkhTSWqQJOBYC2SOjVcGY6qFWJJJJiBOCSxwjstI5Ev4tuGDy4
yuq53IA4vv7GXAzyQAIYgMYMnV1vZ54mcAS5st8/ZM5ez+b2UA56d5oZjfnIme0ObVhHUImU4cZy
l5YlUcrzLZFdQybqF3FaG9joQoFzuWRIOcxnqSHxI/aM5j0zW0zXoXLZeHtbz+qLSCI4E9+2s7L9
LcejaesxuQgW4nrdtXBCJ0AY9KJmrlvvkZys/kPDxDj2tFU3/Kv8u16G2s+2AAGjyU7zApnRa1sQ
rjUUFaL+Eja9Hh3rHuoQmISn6j41Yr09eFUixCfXDof7VuSh846QwQvPtxe8dPL8CNBMYNZwgKSq
yzjViJQ0STwxXJhyKO4CTw+fPDG5n0TZeE8AQ9qTlenep9tGl0caS0y9k7/JwyWnZq5X3vJrZqcE
ShRV4DV/M6tNMefkMerUHhWhze3PHDcSva3cTkXs2qr8VS9clJtEhg5R83AZajEn37TZSa3DANjR
+m7azPbuSauHL7dXuvQU0iYQEngLZJeYRPXapqoUVq836XTJlWZ2j3AN9f0BJbRE27lxM2zpJ6x8
WKArRHvPsmJk+9fm+pKaZj540wXFNfvcW234NTF5t/tJj8p9N4l4K0R6fX6AQNNKgEXQJhpbOmNF
U73KjeL5os14ip2ltaC1qqbV7tVQVey7nufgfQs1wEaPYQl0kLtJQAbakqQHnNSy149kQm0F8TRc
2lBTvrp10HW7OIsd7VDP+UfdrRzGywAGfgyawBan2oy0r4ECg8s9wMF2S4DytdcicsNzaDCrUwZd
jhB4vdkWeR+Nl0p04T8MB4cPSaH+7oZC+cylcj5Aeiw+8VxtVZheOxEZMsqOIzwuUhDmesdn0WVN
pVTDJRjz8aTHRngIwTF/AzGmvcujSDwN9LYfzWBuPiiaDb/X7QO+unDgtVDd4crglri2H/SAhi2H
baCu1X+GYt6rYc7t4bKA38Ke91EYp98qo0p/gyUsvt02vnL4aNPRMiBCB+e+pLuKYMvsgpHFp9Gs
HNGfSR5rb9SZ+Z769jBYbYPsn1pvpParVkniJFmPRLwv3ogRjiLoHpzhEhVRfJxMZ7o46BEcdDUp
a4rebX7GZ24pfi1RevLAQ9ctqa1N+US9KkBramS16CYCS4Cyf5IjcKCo4gKqzsj7mAVjfOyLMTxZ
ifVBkZGfhvDc+S8+ONgBnizyWBKj692mFYbXhPr+okRB/9OD4SqK1IjKOy2+T0EUV59aJfJOt43K
0PH6nWThgKplHiKFdxZGoWBpZ611Rx782j4rEHGUO8gxg1+3zaxtK2ElbVhoCPi8i21lLl3yTqeQ
cjdjjfdyJgjhVEUt96MeO+HeaBLtw4SicLkRB6y8EbKc6Ep/BmHw8gqbUzoGSZxxip2yPAVZG3wc
qvpL3mT5xsldu6zYseHSoVwLqvB6+0gR1U5v+vFSIqDypamm6ateJO6dEqb6cHKcqfsQ6rVH7sXI
8IbDXlklbz0ja/DS4SqXuxjMKFpSs50uOozsOy7QcNF7UdQPxqxpW2riK16R6iwOgckGalbO4qk3
otSdw7iZLlrd6+QgpXGIzFa/J8UGUhRnv3TVNf7Yo/hiGqL8780H6bkIDq84NHQwkF5/ZZskfu41
Z76YfTAFJ2JK5sl2cVkF4X6cOi96l/dxpx4cgK1bfCIrOwyzLkAYOlVSHWsRWXWGYBgxGXmOEalR
dgjHRfM7c55i0MsutYVaIDOttopa7UTc51vzpq9Ue3FSuEUGMcmq0TRdfvjOTIIhrRV22XN7LOWe
pRxCg0nhx1yP53w/KFNaRPsKoGC+h+AsVO/zWRPlgQKErUM7K6LqaEry+R9qnsbVJYnT4tDpg6P2
G0/Xil+BjBiYAkrdADaXEcQsuQ9jQx8vaj1MvmsG5t5RK/HG/rb02/RjmRsyuHfEgYvj0CPNZmlR
Nl0oLQjnqM1qdjQNZvyZ1chEfh6tTt3I3laOPwMhUiyeZh6JuTwlLyJdKIZLIfRpvniUhZBhrPv+
/Swc9X0OrfWHttXCHDEEx6juk8gefsa1iozI7Uuwct3pWEIcAiiDCsSyj2Ayc6+0llD5CT3TRGrS
xV8CJAArmPv6NH1j1Uh+YzwncS8YLLTxFk+EYAQQtG+mXlK7mB5Lo0MlepLElPd5mGVb4KuVl4J8
TbKUPFtbKoehyRCnAcRqF9cIh7NwzfFTDKfwN9Xo1LvRHftd5yXTRvaytqcQAxJigxqkNbtwabyY
Y6FlkXoRSGbsm9ozH5pyinZaqWdHoG8QBgI8flLcuPwQGFW48QivrRmKHSl99Vy8XpiPBicCyKtp
F4qQzn9ZNzvv6AxFD2mpacWeCDsqDvYkpTZunyP59y4ef4qvFHyQLpAThovb4yp6FCZ1r13s0hiC
GB6HOe3e17zUsAEErtKae7104uDPbbNrfhROK14PHAMv5cLsaKh5rCtczEhJjAMcNMZnd1LrvaYw
ywW9uDjWI91FIx3TjZGbtTiP1huXlgYjBftlF9dS6XaIoZkvPeWreN/Jq9NQF6g150vqJZ3YiZ7R
8H9aOJaid/TOATQmzLfDNhhob9Yfk3eYRiAtHySqYCBaVJ/M3OQC9eV8ifIa9cwEETIGj6LdpJbD
YRrqdjeofX2Gn9K77wS0KEFhqrvGiLZwO2sJH7A8SXMo69EA2K6dGtT7oXAtfkmu9NXPqbPLn2My
KvumCeO7eBqNg6PYBaiTrqaKPsdT8eC1lFG0IeRG3j4eK7cB1B6JNqACCBeXmNOIF1C4g84ewQx2
Z1GZO+Jt5uEAA2T5Xk9UZuTzPKo2LuHKqQSCgpd7xvC9hmhHdpHTXZ8uk6c0KiPFxdTvEyo74bGw
3dyC07tBz9ANxvIgTI2q4ca6V7w6NUh6PDSjIflZZvuGQuWugxLxEk2qeSqDudrVLvOjbuZob49V
pXAJ7W7o0dCDXNxAsxjrntYfbxhSvpepEQyecSPL3YDDe9QblEx3zSSSDIIHw6jOtzd49RaCKeAa
EsTR1lo8oUpemI2iauyw1sf73pys95qWJMXORUj+YVSK6sAgQvnBykxS7JHa+s6qCibDbv+OtQ8u
hVXJ98B0gbC6PvSpWlSa1chDb2qI7OVTfAjLSUeOPlY2lrwSDlHKoZgiacCJivRrUwZCNB1TUeqF
ZEt/quy0Oeqxpj3dXtDKM3ZlZeFPwqoGltFipbVT7Xs7poGfO7p70moXbkatcz87eZDeg7GqDwaa
HN9vm19eXKaAOaL8hc8kTjjq60USCcbW6M7TJakD79F10spPqlF8V6csFrwkupfvYFU2N+KT5arR
t0Lvh84IaQXiF8vmT0bPp9Zh37wAo5zBpYPU8XZGXE3nJGvL7jDZcUmhtaw+V63b14c0ofq1MRyz
PEryN8jwk4ELsulXPsvThsabEs25TK7oGXOgZ2oetFqA8kiTxnkj5IrYk26mC2kQqAEq+ctcM/Ug
jGaGz7mERPxfs0xU+6wJsos9e8PThLArg3TuFtn7Mlp4NkqVl2/NNttLvxy6nSjNPHcvCfijvVe6
E+iutnU+F2ZSv4eX02mObz1QjD7D+guimu0l2L8+UFXZsHVR6V6mgJFrtWu7p2hU64vVKU18qJWm
+Aybfz5vvASvzzFmn4c1KbkhDrowm3RWYZlp5F5CoVv3mtEhok0M6j11Uacfsnxy9lPgjFvuaOkj
+L4SbCXbwlKdYAmiKYzU/n+cfUdz3bjW7S9iFXOYMpygo2TLlmVPWI4gSIIASCL++rfON2rbKqvu
m9xJ920ekQh7r70CvOMrrCGRK5jOFENVtSxPkZXz79f6ymLFgzAeADUeKQF/9rHpqvqdwO77wgoA
MDBPVwfZZ/GZQXb8xpHw6qNAjsChgLCOv0yfNi5TWpmxvGReDXfbmsXQp0nRmJjwNxbLa4/CfYbG
GNPDEjLL3xfLBpFXAd1jdREqk3dROJsDaFDZJ6OLtxLeXtkJ+Fuu898rPwIDnt8fhaawgtU9qy4q
IPph9QW2H0y4L6Ynw+MmbHX+9wd7bWXAAwTMcaDLVxbI78+zEYfHW7FGl5FOO4j/fvrex4N+4wW+
tuxBo8TQFwDUlQ/7+1Og2wHNBFXdpSw4EsUd2zYwTYo9OwuIeftjkvXLUSe0fIuecf0y/21Drgv/
asV35Zv8H0z3+4OLfgM7VE3JRcR75GvkJ7qbFFFnpy0Lor4BATE+sjx0twpJ3UHTZ+xNDuufxd//
/QTEFkE3BiefvzohvmDtVCSPL0bJFEqxtODtOvP5sDKr4fqUzwJVwkhnxMHPmC/9+/u+9uaLq/Uh
AFKQoP8UBxscBzJNSXIphg0xgVasJ71gg9BgWJ8cDcp6QxDwG83fa4vqerJe/2io8f/cL+DeBICz
huiSwDa+pRjbfaM7l5///af9VevhzSLyC9BydmXNouj7/eOGCy8H0Objy7JU482CIU2X7xsC1YI9
7jBjL0BtC8S9JAhhn3fnebvR6i0j5VdeMMIQU7xirDG4Q13Pjv9gNnEG2zLPquhis1SnpEN89pY2
MDBhUcNsYqe905hfkbiB4g17pPn3S3hldSEhHLgwht9Z/pfkiiZa6XwL04syhNxRVkYfCN+LwwC7
qr1x3rKfSbEEbVmqt1DpV44qYApXcB+n4vVD/P6X4z7hm5tkeqEUgoET7OpU1mzQ2Lwkm83E0Mnd
hDF54yh55SyGHQy+ObgxeGz5B/unJ7IKDXyKLhY2XV2f+e09dA4lhNBJfvr3u33l8EAfg17mKvy8
gu+//4GwUyDCCBFfgmRc+GFfY5O3eiUizUCwhT1lM6ChyB5MGiz0SSII+rwYUYn/fTfBPwQfF68a
H/rP94wgiRXVURUjGrmaq3qn6dyVhUj9G0vple8Jwwx8SaSewmj+z+1UOhOXW0qTy04r8osDkFpr
n8mtI1tpajXotwTFr2ydK7kfkCfGcfgD/lhAvoQ/Eo+X5KJN6L/OZsIYcPPvqBblEexic+vHir0B
x732R2K/hLjGrw/+k++UxlohFHhILvOGPO3S6BR8I3Bio0ylHRrjt0jgrz4PA16sIDTgwD9+X0Nw
VUP1qmGVSseUtkWfWoix1qWBEed8RAGjzv9es6+cBwA3IBfG44AkV9ff85/jaMJNMCov8svc6xi2
NsCMK/t5GFypOoROR5ac+q3CsBfm80NgDwbOmW+RPF85mIH6g19VQVV7NTK7fvj//AiYkXAx7HN+
KWVaCtFELBrER8NUgRJjpTK8zcZR67jbq3EZP4A4Aie/Zou5U/Xc2+mt8vfvl4K2CRFgaG6A/P5l
b2krpGw4LvPLAoR97gjf1M00ZrohSTq9m+DC9K7cpuq5TJb/j+sfzwa9GwMlICIgzP/+LqzykAhh
cV3M7LVtcJfA9ZEoPhVNEHKhb025U90AfotIvYHr/vPfC+Lv8xKLHWY4uJkw94aL1+/P9/HOIxr0
6QXR5jyt/cLMUTOfj7UMk/mNo+rvE/P6sKvXJIiw4FNcf8x/P/wY4yZMl+xSLNR15Tgsh0kOxSkx
2xMKkP65QrrSw5IMy9ErPS5vnGCvPh7vGHBneoWg/njXVFGRIVwpveB57haMNEzSWNa/N0MErwfX
i/tBgQ7bmmIWtk43dMBvlFuvvm2YFF/fAk7qP2dTFZzDisIXuI4zxj64cH6/xYafqbVvbfTXngRx
KSofUFdQvf+x0VfPR5kPZXoJ5HBCkkP/ndA0PKTaDv8jogd+yJUxAQNKhI/gy/5xhOG6lQv8hDJQ
VapNPMJ1CU5aB7AGmH1kg0JWY4t44uoFfM6QXDw8eJ//9yV8zejB5YdIxr+iwWgyjXMm8+wyeZNc
1nmz78NBqnqQyHX696P+rlyvAz8wujEzucbOXf/5fxbw5KZEcV1ll4DAA62BzhvUbZIny6d/P+fv
awHGl0B0gIvjVv/rTvcIqhCpkMUF/fJwiEr7Dp7MeqinPkxq3vu3gKzXVguwM5gO4PgDwvPHxiQC
d6FUeF6famfrbUvQDe1mWU65XsQbC+a6zX5vuvDHQRR8BQFwCf05OQ2kKCTanOLCyzl/hljdrJcK
qSrshyttun6NDXzL67XfefrG7ffaa8UBAwPG6yAdUP/vn6/clcnCqc8va4iReV1mQdkInmVNwOZx
qiM+ffvfvyNKJZyvGJVij1xvnv+slzWRcclJmV9gVCT2Uzkn81qn+0we9Moq00Eu9RZW9trbBbEG
ywdlN+hMf3xKLXWZaBfkqPiFfJR60aehkPlDJtR88pSEWzOXdHkLF3ztDsV5hno4QVXxV2AMzs0J
VohYQcWaimYHKxIN6zrNtyMVYxtlu3OdgRfNk1Xh/xj8gGsbiAi4kUjtQOmGy/T3txxzJHTRgZaX
pQ9UM/g56Cgb6MHIEPl5yCZ8Yxm9slsgnyjhSnB1xf2r8FdxyLcoxPMA6mZnEPTKW7gysS8mKaM3
0N1XVixWz9Uh8Ppm/0J3C4smNpUOyFwukg4ZdbBF7CEJ8XOkoS4q3hIWvfo8II8oz+A1hpHU769y
1HOfFz0AyGXXErrkoLr3ORPffOi2ezbpt2jhr71KYMlwJkugyIHU7ffn0UIjljtwOQiWy9Judsdt
PIL4aRMXvEXv/2vUiPLuand4re0hp4Pn9e8PGxcmtrki1QUm5tlhZzT4wMoR4auLdIcxW9cmDZIJ
p2zhdBvB95PURZ9FnwDKJm/Qpv7eLvgp14nf1ZkJ45c/DoacosbGHKTCdQV7W4iPhk+LyyLdebrP
5zxyyXOaSsIP8ExYvv77UPrT5/ha5kLUBRY+AiLAMU3+uMXitSQxYmery+zjEBLbZdlqU1Tb1y2k
eq5tyvQ5rZjqgp4Hqs54gSTBrNrTuXWpLj8tyPp5KILyrX2MY+qP9QeHNRTDaE2uewszqz/7ISKF
mPgawJMyikEQ4tk0JQ3gsX1vhomwpM5ZH86tdq54t2Zo9Ot9dRbTQ4VYPLhKmXVps6BSHxEsnCWd
GsADaKpEoa9KZp6tbR7BBqqHn0fWeVhTJY21KQJ5YUdlW+hOnH++znlOkZiDoDFZPyaugStpbPdm
HCsY1zQsjedINRYmUkTVxrNo9I3eNO3vRx8u0ydMu1b9lYSxpIclR41wgn5lHLZajHnWPwcqXve4
7llSWNjDzIEjSOEp19X81Pz6kk+50ybI4bvKjPmQpiuhdxbpz+owIP45/AxogbsHQflCz4lIg+ol
M0NRnvrQYYhYb7gCIl1XUvfbkUMbiPCp2JOK3Yh11jCpHklOznkoUuTH6LKPHrNSgvE6CaVFM1Bi
c19n0GUJOAaGeEN+mvxPRUM3qzpK/SjObo2h3apcudLjRoxkt64UOn0YCAz9L8hUTukxTre5hE10
DPetGlJndpKiCufzAsWp/QhqhmXNEs1r38WVy1OY+a1uOtESUG+XIADD1XB7yLJDsG592SFaIWIN
xj9EIqGFxNs7o6LY/4CBUJzcBSZDfDNkwDPStarMsfU+sJDW1brEPPJR5fngf2TBOtFDiciS4W5X
yE042CkI93cFWWZ/nHL4M7eQ8l/VVBGDiOACdpsm9gz6q6+adZ5t+YJERm5/YqxtIziu5+gMb+Yc
DsDfEZCwcNGa3TiadQZ667ThEuGwWx0lXs5zXQ4LGVgNdlai4sZixnZ1SObQbH2MFWztkNDcBzu/
q2Yn+ha5YTvd6znhJBjhVARnq1ufLxivBdzu5hRDNIR/zc+UC9pgIpQP9K73e7He0QASNASa5i6Z
o5bKJfIni3kWIphX8EGDe5JcB+5Nsk85GRphWC4/OW6j+Wa0edoflmQG4a/zKhjJKbMww5AdaukV
7iaAWcvd1JGTZjDQCHsw61q2YpOyetl6kd8sVQExsceQhJ9hgL9Vj5GgyZg3kUKA7r3uCdl+kN5P
tIG3x7hF3ZAztW0NorFB+kkrmU9wW+4DHEyVMXjFDeYSAwyXIz5gXteqzEdLl43e+m4JwEitrQqq
4msAN6IrPzHid6t2I6/7aNqr+io3Ys/TFljV7ULA96ZCnwuAm61iegYmUwawT+93cfASw724SeIh
j+8LjDh92+stjW9Vlsvs7MoCrVQ7cxBIjrHrmfzSMwwJbhaWl/7JzFraoQncpqJ6NH4iPwRdFWg9
YdTTCvXsKEMfNnEQ5tsR8vsFrKeg4Eiv8d6HPc6qUhFxGkNZqDOkYeN8Z8Mtdo9b5rbNgO1K+upi
V5L5mvGxSH9MPEZ0eB2ORo81TargSkfVRdj/6FMWuK+J4GJ9hvOnFTcrbA2n94QS+LlAikPgtQXU
KQXuDvuvWlY+rR77NVThzQBFpb+MQb7F8XngruhFvXEMD9qY7HDYOLAsB18C5sUs/zIkMiDfqdJr
BoYQRpfdEKtRHSchQnmIlY7JDT7uKr4LWE2sd8jaDVxY5+kUYi/AA2kw3xRZJn+ANKwc5zpSmdYn
YmBIgWum3KPvwPdDQmqYPYbufdCv+JeSkvbTaY0d/O0moHXkQWxS6ftokIE+h2Jj9hkLpMibxFip
mnxNN3HUeWTlaYh1OJzcLq7LfVmt/uZ4UYz+su4Eo6dcz9F43ndukGPrqNA4pESAgVBMVhp91SAw
bOexlIs62D3s7ddF4EJpSpCR4K2a8/JqgZmQ9WpUbUS5bc++4ilsfnuZQrkRkiENv0AWKrKbZXDO
7YfZwmzqBR5QsH8wJS6F6IBrh6ljJfJKbAjbAqWzGyC42ItG+HHkzdgbI064A6X8AGMMvr2AKRc6
3uUKrsZfrMPywWVht6VAkwP+kniIEWfvzlMJCtp9kQ/ANiG/h4U45r52qRpYieb8zEJFgzOeXeRP
3jhDPw4Eu/ocokO1JxHEFBTzLOOO1nNa0Vu95/2OznQr569ZHuTmojAHuRrm7pPLnjEBmOYXNwuT
x0iTxZ45sQxUBY5Lc9qi4yQzp0ztgGnnRwXKz/4eGHPKW1TsHNjkKjKRixo0NXQrlQRR8NEB1166
ZSxBPKhZxniJ3FFOEZYkUEXfyRG54N2kyyDZazCWCW0ZJNdBswRlvql6tyhDawVjEX4anFpxWUjQ
dxt82xgWHIym+YkgScTX1ySU6lItIR+6Ca5jw+cs55W7SXK7pqazCSvMDYjvZfVZbTqg74muYgXz
002tyWldi76q7bZDUVTPMhexbEPsU0S3IyfiowrBGL5VPu2Do/YLpUMHxjAtBHwic+q/TpsR869t
lSF+IQfSXT0iFkb6Zz4O6TQ2Ah2zb1zKkPzW2HTHN0WGWWUf/F4l7oAcEkyXviWB1zJtcE/a/qmH
bcEBMShyB71ss8NxgS4xvifUDfyC2RkEri00Hz18eqLrG5nBoPyBU2mx3c7Z3MLXAKJMF3v4Ri/e
z/JxlAE+lTNILmxArwmzOhBV9mseJvpUrOugcXMjDulGKb2hPiNWXSbr+u+SbpjCB0jNk50bikA0
yCLOPmdjWdJ7IZZyOs5buS5HtUwowEN4YEDnDA+fA4SdiPVToo+BhyKAtcJvVdFyb9Y+K/A00J2P
jm99VAu96x+0VPB2LktCv6xJT57XxIWgNZJCRwfK1PyUJKTPHuzszdiBBKLgqjPtIa+OELuk00G5
QqpbO7GVnKJAgbkpKa7RGzYv5skmSW8fpSyD6nO/TBGtoRnO36cAkIP3AbwkzXfJEI4R8UgnDcq+
/tH5DJ/TJjqLLmHI1I8JAripmVORPm07Tx4RgOzTulriSl7gITi17ioEOoc8hDOHKOw+tizac1TC
cMZEaYeASNs44iJ+xGlLspOIN5siFDbZngSmABSXAl7Tz5Wncm2KCO6ybZn3irQ8FcNTr7Egm6gI
2BPlUvyYynLvj3GluPviWZHMP5yHy2fjiinHah5EFNoW9p9I7BkMJpdfUGCq6l0wSW6e9xgOc2Du
EstOHrY5sMpkwchuUScJINnbhGJmxWUuUa/3sniH642GNwbDybStSpeqGna+ZXigWK6e1QkZi189
uFtoziq0h0cC7oo4yhHVcmMc7ydwAnSqHuMVI8RbFQljXtIAY6tacGWWDvETpDpNHEMDFFGekOOo
cpJkrWRxjuWTJbbo9nQoEJzlENBTRTgGb7VWIT1GKQlyivKuynmtdBa+n6fZ/hzDhek2wy/5MCVB
tXe4wtK4zkut3YPvXVShi0pRJiB13buKth7mBqLJZimndnIa/vYYL7OhHWWE3OmgJIU4cejLq8+4
PlnWjbilgiOGadb3tQ/DNWgNhyAMs+qSLccpKbf+flinhHyairVYOiPCLTmOJg1544YsWw9wraHm
bnOrwkRJLBv/CtREzV1QTLjiSILj7LMcPY/PVw4ghUjB2OpEEpPwT0mq8yPSm1dQf1jiFKvZZKeh
q0xOzSM6i8K0qBnLEVRNGflzLCAcRbcIy+Spv4S8HAm2dTIWNzhBQHWts7Vc82acpDoQUPl1m5uK
CbzReMfsO7asb5GnY4oGUrtBHj2EWnudlmRin/gaJvrAwkT4tlBWuXYqeY+0G8TOhGeL5Li8i+cV
/p2jmCBHTKaMuA/erEWIVLuZu2bhcAIPsYVQYpET+ipn9w8eKCqIFGBoVwbU3i3amaqDMSczvWS9
LSL5GOgEV61pkJYYxQDmc8wjZl2GN8U+R2nbS7mVFi3xQAoUsJCd30qvI/hx4SiC+19qxU+6T4mE
YDB27i5nsKO/R++8pN8GfFHWKnj9Y73paEcPR1I8aqsW0Ewjq/In14N92o5KoQmysN96KUGSx95b
g+TFpQm150j2M4Y18WCSc0TUvt6IGHH0zVC6aalpuFVPcDzMPiL2233JUMuGtZUappKLcqKENiVy
c4ddnKzNlDtSfkVmXDg2gcLMBYrU2cNLXEzJOfFz+o6h3wJQskWVPLslQESYjJYkr2Ec4spWrHzb
a2oD2I32ZWVZG1hny4YLrh/UFIEmFA0WzIZ57OP9MvHU4TyARKwegU+OrYuSdaj5Ndj3ZOlEkmbg
In0B4lHRA6flnjSEiUU2EtY6ohu9AIcrKYciRWjtNCz1UrLcIc6P4ZrzDDrZbVvCvE7jvfxV6Y18
XgbYiddFOuS/wrUi33JfeNaYEVZUSbWKCP+od3dZcGUmhHOmC9Qc1Rh0okrJXMeCZC8GA+Ffg9VM
NwNSOlyTV5p9mZDijtaJ4hhoQRrn6H7EuPRnP4YK2a8cDOI4mWkGxicQlXZPKap9ZMOnUZ3Aa+Fb
ZgMj6wlDZltLOFx8yFc0JzWNbT52dpqLAAy5Yp4aA/UoNLdGTaINgn0LcJYW6t1i2Fo1PVCM20DD
/K7WTEVbJ1NH4IyOIjOok81djb5T16uGxyujNfNqiRqK5mRoDF+rooa/4vCw2NCtdQ4jQn/U6EEe
8mm4Us77zOoDxPWIrUZdsN8i7QrqW5sq/wIhMPo+00sPdEBaGFwT2IR8UPHIeWOKdPqO9oxDJRys
bj3Z69671UjYiJpIUoo4NF1BSVy5LXosEz/BHiGs9GOQppNqqXMIWF9Al7o1cKO5g2xiFk2FAxKm
hWQTv+JtzMOuRzyUgLVSwI87wxndgi01bk0B739clhbuqvVM0BbXga0wOfXVAk/VLV/jXwFFzHIT
bbBRabDK5rXR8Hh9n+KXRR24XmTo9tBZ3w7UwVJvAmhR1BNV7INYYmvq0grcDsOGgr4lOY2+syS0
ulU8isZ2BPCI30LGHFcziFSPKrFIy1ryYPjK432ZIOudwqBGQwu2e6Zm06Ki3MnBozm5A9UKKCjs
bTM0dBaKhw7mVbmGS+sEyUhZ7Pknw9Fk7yWxBH1vvj9jTr5kdZL5JMbp7BMLr7wQ/EozghrY2w1W
ZdW24wOPW4kCp/QDeoIoGVWPd3yt4GIkCAwt3/MfRXCVqLLY0SaeComEDod9E0bP07CV1842+ybo
GH2xU2naanWw1Qn7ZbxXGmALTpO+/CCJW+lhTXJcuAMYP7KW4N0AA+E+eYFZaTRDSpEJtOXADk7Y
ZkuCg1JGrN7MZpN6TGRatEvsHcF/27AO5kwCKv8ETnU1iEuDaSNP+Iy3g2ui3mwU9dDBsRSa3sXl
qEELJE5cCfW5qXs5aehQSaRlXYgxJjAQ5Iy10VKG9znd9hCXcwhzSFCmq7gh+Vj9SBNOoWXDwfdC
4yGjdd4X8FwsVs3fof7ZYVedIN2zdjkyiesY1YB5B/JiD4KAw8+S2LkSyEoyw0V0dwGKHiGkaQo6
2/Qh78HoxRuJ4gPU/UC4IhZmfZvRhX5DxRBDeSNV8MPwbco6O6/504JLmTVcDQL9dVgOv8Jx53sH
+Ml9YTFXvGUKXVu9D1CmNR7ZJ9sTiMuEPQzFbrd7HibyptA5faLjWqqaD9F4p3BJLwdfguZ7M+8S
P3JRRcQxXVC96MjCesRsmn1sRivmDMV9gsljijr+NAFMLBoYrkOHB0F43tdYW543DIDEcACdbeaH
FLiTOwA/RNPCEbxaI8fT417nuh+aFHbRe0MyaHg7FBfreJmBM9MuxESl+hBq3wPXzM2MRhE2zM4E
tOwk/C7R84udTV2swvFdToM0PMfYMaaBMHZR3+cgBDOaz2uqbiMJiP/cK2gQTj31CAmtUAuIFpG3
65NI/AjYBS5NIFkssQQqjC55b6TbCvToIk7vHKbpUW0XeDyAa51n8ZHYDVkQTqsB/8pepOSMWsSG
TckCb+swgUNGg4EpZk3RgvCkk7BwiGtKmkGnsw8p/umsjBZIGzKO3QWBX/ZWpyl2cIyIq/AUjiAB
0lXk0xFW6OOIMQg4Rw0kj2HVoCPXtMaAfdiOTKoF7Ve1muylyMZCH4oNeFAz72pkNeDQff8uqM0w
UAjQezYjKQvWLmUGD83alwstsQBCHl3h4P8rmpT/4NHTTO9KH5tn0NeoaITI8ahlRwzG3TACXT8u
RAVPOxDeuJYrWykmUJoXvNE+iCDG4n3+K40FLrgF7i+slrRCC7wg6Rr7HtSeoDPoimzj4y0+i2qX
8riAdvFMwLlkjSaQc8s44/7QZ2p9Xqdq2muHlTa2M/o9Bu8RDHQ63PSADBO+DUWXFqx4YMh7wQYe
zB4epnzGaYfjXnRFRYOpwWjBvY9lUL6EJCjHm5J4FT3GUjLUNzGKtw7q5G2tcavI5O6K2koEADrv
zwUIWe8pNBtba7YBlNGJYVMeIq9hN44trUxTDeh9zxCh9I8y3InslMii97hzK9L2LFxeNqMyWfur
bcuFIgE07ZZUovWpTJK8n4GW0logIfjbVCAxA/k1OAQgoFYCcAQl+IdEDHHSqDyVZ+QtetWQlKlf
+PbBT6WqRdQT6oFf8LtEc7Pw0c91uKYWswhJ6NU3CjOEQzXOZOz2SVekGxfDy2Yutvk7T7zYOgHH
E9y/3ul7vmfJt/Ta+NSbR/twRDPACAbFM79ZSvTarSuHuG+N0OozZTz/mmMe+KuPKP9KqgCOgH0f
rFEd+jS2HS4XVFXjxgCGbQyGLLcTEpc6RARuvJ2AB+BvRldXi2xyD7PeVtbso8ve4dsWDps5XZ5T
WfAJjifD1dl20NkzQ7MTNaXwKkX5mheqwW9j/ECmRQM33EpcXz1MOpaap36wncIJfXfdlR9hgNWv
TQm1Get6jDL8IQfQ8yRtcXVJyMzHFSlCtqUT8/LkYquewGNZhjZdd/8oN9xwXblw5S8UoLDr0Gbh
c1EYOFQN0wFGQTHy8Qheu07HJocTwtrsvUxMIwCRLN2KLJ+9rhSYZHVm5wGtGgyK8Z6HJaeN31N/
z9SV7sVQ+1p81LGSgAo2WrTFKst2nDVMd3IYMB6AJcTkkIab/R7hTs874hg5a9iETe1iMRzBYG6D
J47pB6AfY8qHg0oXvMEFvrW85pIOT4rnwNSxdpcXHlmLWsnkZmoYTB5FvSu+PHpJpWzh6T1+xKg9
pA2m3P5nr9EYtWSe16wREy2fLJeyOEov+y8VD+YbE6y7uiV5OpxpNmw5yvvIfBwzs8fNCGaFxWhp
X1wLXRHSt3c6jOfJy6I6lD0MmpsMk6MAnd0+3ABrMXudYXR7I1NwxOt49atpdLgNF7CQprWZ87gX
7YSL5gbdsITjQLEme8s2ZL40qwPhpJGrGK6oW8VDaAiAawJC1Ryj3IlcQ0KkJx83GDXJLsPcCfUY
KrGxnUiwP6Ge5rrWCfIsazNMMQTfkJz/SvoSEuEp5v4Of7gf7rIsGMwNdRqtfswy8rWED1NQrxog
dHON5b1DYPWIsxuR2Z+FK4Ggl9Qi+GyUs3rxqwv62rFS9o0CNuEOBOK559BC4xliKve5H/LgY0rC
/ityA7YSdc8ErNr5CkJdwK9TDYUwD2/WhHDEUEZDdklQk+omSd3y0a+k/2VxArsaTfT0kEJHmtTA
/bmqLYxWo4aEUfB5tAE8zqcKLWADGrUfuwDpaJjvJdzGNeuXcm6YCq4EvSkG/DSJCh5HOsdCbI2G
irBLd09R6jmR5XWuBNx5eEUK2kJCrra2TEoME9EaY3/YcTWYjATZwmpInqRuzZqhFwjXwSU3mZJB
1Gi1ASESqV4eC6RoQXFrd2R7wUaM/RhttYCT1DP7UmhhyMFlVaBb4EW6PwdkXeL7AOTR+UBygL24
rmlxC2NsEwPCYfQlUvAwROEbcwa0AH0i8hWk04conSNIu/IQN6XQEfZGIZ1E3eks/ZQILL9DMQy7
rLlfhp+lLD3MxKOd4j9LiiFtA4xL8f9nsSlPFB1NeVDZAATNRjQ5VukwD8dgxnDhuIpF6PsdatKi
jhcDEBBzD40+eUUl20E5JMsG1exI0b/hjD6A99WbUx/tSqIOiaMPoy0GfwR2jUJ2Y4OZ2gLeNfaB
QhCMnTMzwLbXhf4eSqcVzvWzWSNcEkgUn7HhEfsGJLDyxtQkz4040n2LOzakcj9woRAq7lQpphoI
QhWe8nTOPuFMxeJESMSE1Tcb4uokV1mACx5FCWTpq7uIad2BUJpgd3UAxIrWO6Z8wOnJaEe4CO5l
1Zgwp7KJxwH1Y4Vmea77pYLpHgcy/SnGbu1bu8ZInuBWIcoLSw//K0k03bBxq548D7CdQXkD+qgX
fxVwpXb86jDCQVWzgLbQDcTF0WmMVudR1WX914RVMKVN7Kx8GxbBcFPAfefTPgxgMUflij4B7JJq
7sbc7AJlPSgX4LmFMOCetKZBg8lC9gxx7qgb2BdMvlUqTl8WSSzMbWRS3sGgEYV7GJn1FvMLTo4Y
GkbspiyyfroLmNvIB6jMZHAC2QRXfvT/ODqz5bhxJIp+ESK4gNsri8VatEuWbOmFYbtl7iBIguvX
z6l5mZiIbrtLJRLIzHvuzV3OCP/a3j6jcurRxFoiF+68vqzMT56I0YkHzxCcUVE5MJvPnKVi070/
I/i5rVsdy0IHHPdBOYdpvmSIXMJzX6MhK5zjuirBv137pUU0dN5RoFu4UR9ugN32uDCAaT94DYu2
jrNocbaHRtlV+7Zw539kudNub8QH8pUTiRW2R5eshz9ycMc25WOxopMVBZn7NBocfZ/1apv+IQPr
nk6LU4zHcKa6P3eq5UrUO1EpsRyk/7V2riFGuuWlO3ckrrtna9HKepPgC3uyba0cj2PoDxzK5MZs
HINmf7HKtt1YGDijG8W7PRTeSTG4suNeIejcb5rJQywpWQ2rl1b+t2byvdOUE/vkXRwU9eBXEwCk
4FiK5vVZr4Zf6NqHjmFeWnndWzUWoj3ss9tXd6w+i9xUs3Ehet5nfxap8btZH0lRbLu7ImSVXew6
SKhnb1fWjNTslubQKbl090XZ4Hq9fUnLnYp2z/+xEFW/Pto8YTm1DGKe97Z7I8szjqCPQ18dZUlj
TDHJnqWHetXbX7W13Fsz1855CJ3sY2HuhPVoXtHCUN7DIO6nYZiTrM6HP9OM7HdEG6u/dgCh4sg+
tSZKZn9T+I1N0TzOnr+1l1xM04Fx0HzoreKFhnrgTKufuG8+Mj/MDpE/DH+aZRounGjeL1b3SjpK
dnB+7XjuxKO9SJrdEQcAb0z4m1Wt+iNYvJ81KR1EjzX6PZ/DMuYR6WO3nTi4Ell36lQOefNhm1X6
qaUbw6igWL8CuUYRd1WTTf81rl0/+hZb0qE3On+KZd/v4jpFZdgd4HKYhVbDQHCNmb3oe58MUgVu
8vKc917ERsOVwVWW5cHf3pW5TLn9I/naBZt20oJqbU3aKq+JXrRqP/bm0nfO7AbbT4jm7h3zLuZ6
smtfHVDUlPlGqGJRFvNf6ZBuPoJGcN7IyhyHUFdzuqjOrKlbRs7+VLXkBhUeESFHFH91tLyCSDbs
Y14S0pUg5ASV97tSBWOAcLodL3m+ZX+QsfXvsNqeAM0jldQBiyLiaYgUl6eDvS4ehYIwE70THIfc
MBwd2Ts+Jfti5hP7jeVw8I3VGlbEckfFBTtTrYRHJ+piTtehoZCktTDrPlu8tpJmgYUT08ucLeNl
LHH40jRF9RcFQvsI6WrRgvmDdx54Jl26scmFzdR5HaZNUxb/SOvyGXXTzX265CnZtGfh9rfLcSsc
lkyX30HBL8Xz9sK84DcNYvC5ukB8m9Rj5a1Bk7JJa3B/9Vuovhe91gybLcNkOjDF9pPk3Jz2YL8N
gDzbEvd1Gw3Rrw0CyH2sXDX/KvZhUkwa21Wcs2ZqKsCcIVo4VqBX4t0TS5C0veDtD42DXjhAE5/c
bA+ytLeCcnjoRbP4yH2F912EnfUfSGw+xrjxLet1oyrCvuOWS/W2NRbWyTacw2/WIfLmZGtVH5Va
x+LkLQHK60ARdg9SVV9hrGzyTnJoDsnvSqBjrOPReHWnX3kEaQB1u9Z2ahlrXA6lX/XDcaH47RNM
SZ35NrqYZlgch8tGcP7bZxsfEyPNniFb4qKWzPfbsPY2/7k+Ah/ngs5PZRWyqp2uxRTU6Mob08L2
8uUAIKQidWhAQOokC2x2KjTRSgk/7D6fys/o/poA7Cydok3Sa9Nz6JupehyTvai1ONiVrX/6DRBN
vJRyIl+k36swnqc8A26IXKajLkEXEcWN5DIIRRGM8QDrDwy2+HV5zQc7WuNVa+9bmFmNj5uYKe7k
TkokKAp7gGpiSf+yGsx0h1EOq2H7WA4+s4RAq8mmTCPibKv0dG32fXPSW2fA8MviKfIXJu4xt67M
jmbj9oqjNWDxXK73/ojsAPkRmSoCOZJTSeEoGKTcdixBvFTQRTTSW4+UoVmAOlz9rtj9c4DnzyTG
G/Lt0uS1LI4lP4yXzqsMZ0QfTxWxryrvoVir5kUX6/CThiaj4RaWes0z27tw1xgrifappxPd1W1U
PzXiMrR73sY4rbvqmJWDet2Qcf9U6xY9Su3qhTpmKP8ZSkoGziiw3SGfEPQZdO+zcw42l9oLvO2p
srb52xJlPccr8Jwbt33U3lVdZS49g0YSWNC6bpWpzZLmtnG+adpbwEPXaX90QVtXydDbSG/1mDd2
DMVlBQc7NOtnU7Trhft+v2PBp4W2KYu8STidXvLd4v8hnSxYqoUdJk3YbMQwLwVffJBZ4Gy+3S1e
jPyxRUcTyuHqVM3yIUmJ9w5dlnXrsVy25rqizHVXEkcbSSK3mDxMjX317ORLPd/NrEv8VyowyhhX
Ptm0DgKYy3Jje/jYnM5PR1w+0AQOyZqpoqK+BV2VFa2J6MeAkUmdNbHZI4pxZy31uxdW7TfnIQBI
nTfFsxVaxfF21e9JOLlh9h2CBKZhmCG0VrbXQIv02fCRkYKBGEthHJK2n3lNUreKs4CbnJBCpwAg
4qVpJBfaunFHrHJYJtY24I4FxsiXdIbZv4/2lfuFaXUzHkg73ssjiAeysehm07zWla0+ZcuE4rBI
u3UvtdWY5j7o8hZVy5m03pKycApENPjKI9qPaU4jPyfIqfG8NmbapBT6PY/x0RuKUieN30v0Bbei
aVh3UrBPPW2EejTRZC2XjGERIinLU/t+q15H5PL6aIq8at6arMbPVPFxqR1afkSWEyGAsITUkmdT
ZqbmF0Ha5ZVdNJ05eHstmS8KKIX7MadVSrj/cvu0EztHt+0tAmShVQ7zPl801rkGuqf330isORiH
uJzYVI2akiYw5r+1rvOMDx2yEJQxP7juRPPzxw+6wkmQiL3iEDXCtQ6NlQW/PW8ljGFFuE7WvMds
39VRkQYsIr9v5DL85VsV35betD72NKHW2VVBgHQGQok6leUUoUHlDBOEYdWNf0Cs6dgByJ0H9rrv
P0Zep+5QZmK+26jF16OtKusPuebL/UbeVnFahBW+LphNZOw0zTSc/WmnmvVaUzsHXpSqwbRLWuHB
bWeCsQwUKZOsPusoFDpimmgQsuBj9zbGNsaZ3egsdaaz57GReXnZADr8QyDnpSW1KnAn1geWnpOW
QltcABPbRJN+J1cX1byJrNPm+2h8g92MjztxQf2htrOx4wmFzvfizAoW5IIhiuaTzNY1Oy/OAPFk
KhZQezqkIKmrsHIvNEFY2Sbedu/AWbkIjOyM/9K9qdxHckMBRGxHl3ZijTvDVYaxUxDn3mppanG1
Fj+LsgzF104DlZ86hmLNgSe0m21Wr2m1XLggvTmBUWWet4IeBQlLZyGyJdlUQToFzDwPy+L5y3kh
76c9+LWzc2VDyeU805rrpPNb63cE1PpdecZp+AjZ6J1smpDg9ie5m6uN1/ENLbWaDoPIQv5kn3NS
A9pYr2XuLwDKWKCqWAq0lTUY219VBlv2QGxuXqTuotafdW2G8rCUle+mkt4MmYadxNNpmoaVIyAK
avsyCu7rU12SuHvPDjstUvqvgM2yyFnBiRqLKWbFEM8642ERIumXebhzzcRSB5VxDoRhzdcrRP/f
3Pj+dApLk0kqkLLeOXCEHO79lV/eoe3L+cW00JzMhbzBjaPhhtkLZF2Vetle5U9745oo8SdXTqnP
HRH8cwIdfGCJzdZ0RcMMrlUUjn9c3mvmH63DRE77LMeKLQa25OS1ObTKPqj2QPE0PNjaqu4qe5Rp
LeblIdKFTbgAV8JjxyaDdxBJ1tzvDZYGoMBwdB8AfJHJxOC6LzqQe34YerJLryxhlT+8oY+eWtlv
dYLW37KzcfbUGyZAt73LwT9mZsuFhT4WZuI8RT1jFX/tHOsYIDnS08jqY5tys7+3VefX552f+BFL
aE2Qmw8QcxK1o+/xA4G69DMOiRsnUvVc2zh1udT93E+gPJc8louR1Lq7R2McuCN2cyGJ5oBMlC1K
UpQZpmhEoR4IRc3/kRAZbacAz9GWVNE+/IWKhQUumG0bpA25pwte7KNdFtmVOFyjj7O7lu/b6POs
3dTM123L6dsRVW/4eF4Y62DmsvxcBWPf2OceBnTNvpp2DO4RqtcXUJTtPzxRAT4DxtxMaIBcSS8p
6ra7n0sJ96KWWR6n0qs+Jm0zhlm4CRML6HaLNcrOK5zM9HedISdpDKrg2fVvi7JVQUTZbaav76Z8
Da9j0UU/OiTjRzbDNN9jNNFNjYU016qvvefSmeenbrCnX5Z2I4qOaF6eej4cg37tNT+rnqJ+N960
xkYP8rvdeVPBtsh6q3OvvWv73aLuwoaXyMhaH/rWQkrkLmm9gK2yw976+197YvCu5xucb7z2lwnp
fraqoa5pkLyc3LcOfSjX421wfCwnv0/rVenTbgfqW6+NezGZ51/GyVLvoz3ad7kcBTKqpCXylC6S
qEPq80bnAYByOtJHLy+gp/8Vas75PvgwqiKZSDQ2lQXJTJAsbbafmyL6jf+OiI/qpj/p/mQF2jzB
wfnvtxf6VDtIemLlYy+7LM/Kzc0pVOF9rhmAO3KTMVG+CMxe33wC8kaPaL9pFDUvqgkd5E3u2kMX
ybSat/EuJ+tBWdMXhMJ3Oy2gCGq760AUY/4pa0ddf70f9dj9yAaCMw+lhsRZ3kstaK9I+5wOJtRz
l0DK+e/hbQfW0QtG96DoNR+8wg9gxLUZ/vP93fHT2m6Ch31s+ssy+mPO6HfoIeHDDniknB/xrfN0
MzOA9g7VNKZ7N3fTsajqjTAbbQcHP6y9X8bZxcuOAfRjCDGFFF0+PHVC5f8t8OKUVqQ4/PZbaf2c
aCi+xCDkDyVa+wk1u3u2xqa99rlYxsQqajfNuSvu7W5ujxGD6DtUfarkaXPafx2YJaBNtxZxKLV/
nCCH0N+d6HEz3o00ms2ROWvzZdewUXET2dW1QS8+hTDSCGakrX/4agt/G279q4Nc+i9qIY6CRxud
pIfln5hZU+f0KaTE+kBqpXrPbUMVH/b9HaMybOttvus3JzPWbw/nyZEyAPF27pnXRbvzKQYJKrrX
znEaB/ke8q6c62UukTNmBpll/ZZzbz/bgctfJYbA+VNGN9PF6uXwft525cxtUA8dNYK6R6WdIq4F
H1G+t/eUyKzw5ewKnu1aNj+5nAOku8y5WoLQTyCILevYSVdap3UJmztLQWYDDgmFvGK36x9XiuJl
9fHlNGUlHgNVr697NThr7I69k87aKb/EnLmf5TL0K4aLYbtQrIkZ64jM3sgOaD9X4nyAhm1Zfg9F
5vL351nJaKSfnS8GAuYVQ5KGVtl8nrm1a/h7KgTyZwhwlghQY+fRxW6lYBYZYWDiGCG0ZgtzbAPz
wvuWd/hjtGrL49L17gMwpb4z4JF3DgBHbAK1P63khhUH8DxbJN6iACHDgqOuoY88MirsniNdbyj6
TBDfs3wsX2pEb9BSS6yMm/Mu/5q2TE34rUCIzC66/4ppzJMRNC6MfeNFNA1eyVYKuyq2HmJQeg8R
ZeSjFgZbko//6y+6CgSiK8P9vVMRnv4IhxfGMf/mxLrmQjh/KK9aNmxBi5rLrmV2E1Z2p+jPFCW2
fHGNVTpXujEmRXskxPTdtf1ixczYrA+36EcfbBxH+2c2A8Of6z5f2r/zJIPpZPAf1l91s7UWDV+Y
DUf6lt07hJOof0BCeg1wSq3s9ghnwhLmfmz0TjOlfJskol0P2HLWXdVexw+31M4Vu0e9Xeg1DCDf
bSsnnh+GDSQo9diyNE5blsaGr0O/NeZd+AW83QEFv9zTMuiz4Nmw/9x5yFvg6KPn5eEFT8z+H/HY
ZXsotnYqzgW9QPesWoqGFC5oXa20GOw23B874feBTkf6jCo/jQGzujIO+1nPmPEivZVvfQ+XO3Pv
mT38VEgP/tEry878mNz2hns0rt42XAse3PJ4cgeojhIX3c4m0W5DezgCyoZgDGbPelzDApTCum86
KEY2zyHJ0N12VuWMGsYbcak/rKB2a564i1/YjwqlKTw77Wgyvk/EnP4vh5zDMHXZe3s2FydjZcfP
dtxncQJFK80UhzMsr0sBn02szbLCMdxGVpHRM1tpEJZL/mMSARdzOBE7+QgWM0zMNEbXqlkOioXg
3bebSV1mnHYBogh191WCDES0tOuyHGTuZOSfN4CZxxLqr74vZGCyhJ+7HC1UNCdcf/EbKcDw/WX9
PWG4tX5sAyfl1xhY7Up/wO5s+p58zFvrk4Bsh+SZncq1fvEnYw+PGkXXuWCl7pwTCRoDpLwcEGd4
EmqNMWpt2vLR12h6QJGj5R4l0k1warpMmX++r+oRpQYC+Q1XQ6Z+du5ko0MvjsOExF176tW51Hb5
uLa4YBmcs2PGOZQYkbLTvvorKhtNGleHawlD4dtCnyZ5SNzRnQW5ke34PUK3TIXjlu6vwpSBeEDx
3Pj1DqMYt8cMiSv8gbMFg4Glio68272LqucGdDiAg1RudsZNGWQx6fLbfmk3DHpPY1SOGWp/4NJf
7IL/aBHzbYX5WYTTtm6HklmZVCnT3K58Ia3Hq57Y5sGBvIcWSIXytccMiA1mw/AkiplRSJyLvs6j
g0G38LwTP2AUnG0rqCGVcSZPzQUr+4R6HAxI6bG/dHlOsBMdtPfLasLJ/i0rP8Mkshg8K0ecxTpD
8sQMdYsOyoZoOnU5RdBR8wkdO2nMKM3J3dix6V4420Oq7KkcmBUpR7vul7YEj0gw1sIRbIQO6L1j
gXern8nOyqhf8dl46302M7mNOelEl2T8OoMJ+u82DDm4Qml4DEbymf1RWZ3bP3sQQ9VTZofo4j1D
iuEfzGebX2XIX4NbqQDdjl1mKPlVG3+ZTzCMS/abRO5l+Df0nTdelMPA9gjlW2Q8s/nWn6ZgWtp7
khZExLS9ivTZ9Kua74TKsiyxA4DQQ7RIV37hOpXVkRj9ZXmu4JlEOjIRxNOqsGHHWxAyIsONjIJd
KJpypoF5vx9F7mifh9QhdSex6mJxErtqePbTkIl3/pOa0fQK/VusrnX1or6clpTrxUFAGMqgFHcs
up1DTgFWQSBs16Ssc334Cr6domddGno7NQ13Us6RRnQdTSWTPpBiM0xLzGa/iRX5AZWJpvzN3/GJ
AN/a7vwg6k0FJ69BE3pf1paNbRgb+Oc3eRiuYB3wfd0tYELzDUveqgNLAvv+E7dxtVzyznY9Tjlc
rR3JdF6FuSHSpjpufCnTds48cmzfur5DXnDcTlZ3XaYtOGE3t1AAjiFT4f7JBFVVfWm7ynlV6fWd
vUm6AKtsllIAtY5Jp8rutL4obEbtcGr4Sjb94Rvm9Z8W3hVnY0jLa//chd7Y+O9O5uJvjguWM/iJ
XU5hSUeV9014VTpX/2ZOkuggmrmKUi83MwZm2HxrP2WrWy/3RJRjhd3pqObnAC8pzlZyaV6CZbZp
iNy6XQ9LQ6wPb8boOuOfjuR1G7eih8jgp2XHDpGnKeqGuj0wERXVfeDVQn4Ge8cuUJYcTSpV2mOh
Q6w5igsLuzoWvEvvyyi7bwPfZibRsFJPXgXe6+bocl5y0MI1RncbAkB3AV2YELB7R3UPvaPr+hpw
zyLmLIgdXQxGsEQ8TPtip75iMntu3JVNi/hj3CH/6Yo6787MKCPhnGd70679PrAhfvtbBG5X/FQ1
SV4uPCoOWhOjO+4jNBO7q1Q8j7UPHVQZGKGVDQ3F0ZuZLzi0kctorqMbMag6Lmxz0vfK2BhuyEiq
g/EwkpFavqgQoVrFTbh2QMdIgk28iaGMfg+EBo45w3lRlAXhgWRmp3Ko5OIcCez33fkp9Ca1X3BY
a/UHfwSCBz+FK160Zup5b4fA1EWiRU6/1i7rlL1i3DYsHFiYWmQxXmEA585hN/Ydz5dbIxntuZdj
Fs3EehqoYP/zdr83V2kywijE7E8oJkEf6bfdKqLhVyHACiTnWh3pK4KQEYwkEci6AfeHzOhzar6n
IinCBbmTgqf3D2se1vWJZl1jg2i8tvnbECRWPPuEXrT/oCb74p+73HZ6slqeeHIId2C2jTqttHqM
W72HhxMPoZsIJ289xrHlnH/gcWiqywSm2j358AjFS2Pju0r3SgbqsmyVoRDaSYBqLm7ZebTMAa5C
LJ7h7llIyKB2v2dluJOI2jMUPvMy6nZOG21EhXfcRNt8KjzLzrukmtEKztg4EeWz29a2O2uqfXXs
28H+3lTT1C9g+t44w6jy7l1beK5r5TAopVTHDvyrm6Iw+wulPi0ibiaI6qSHCgvCxM90oP9Ya53t
23nL82D68BR5FiouHIKd4pzUEjJe0HQY5IdzXntE+Xoh/dbqrH6Q9G0+z6lGeu0/24FhO+5Iy15/
glzMCrMF94/9wwWx4WYSsuyGREnws0ftbCGq12Zb+ckiHAwaRupFMEuy6yzl8udgnRmeo1aFvUBi
nA3qZ9o41Q0cQyJ1EdSt1bnYzjpUp4x6aTp3AeV+RQVY1eJzZ9QB2VqWVvRTTh0BDgfGk5lZ4ymQ
VfMfJX4OuEv8LF2Lhx6b3W+uCXpSOhi2viIBTe6hgt2m4EJDVc85ANb2kcOAkVkhuK6TLhS+/Mv9
0lunBY8ZUatZyUB7LggEKGO397I+LaPS6R+xXYryGJpNy/+ywArm8SCtVi5pRXpXRUkCv7zyAXN/
+M3wiqXBkuSr6mALyUQoxnmHF3fzGgfOOy8FeQJTiKIhrNkQLDeqWbOEOlOjd6uZc/0ugnkFuvem
smpTM5ig+GcyjjOI0Xxtlh/Yr8PtxBlPrjkN0JoTOE59aN88ZBgbgQXpSxxbu+rPtqtssRLdzNQS
0zDzgvhq3oIf5N4v1T2wDa7uar7xAUMwle257CYLBoVdG6Q1mLF2tx/SRLO8SRW+vsNWTEslgmqr
VmpIfFxfZIsMw6n38KGdTbQ2neFJ1mJ9I2ICBS/V28hgZvNmXEYnRdVTJGxVdewtFQuE8akOcxpe
ftWLd2q9yYemBGRyXHxl45oByHdbjtFuyZzGu+d737fHaS1cnUozz9EfPKmcWIkVGsNulLx0th+a
7bef0GDyU0t75RbTwEXlfTV5DAOPYKYkM3jOZBd3tqMEBjCe82qAHzHMoBIWFzX7vSkGZ/xJ9Tn2
P50FOzY7g7mqlvvGEhhAKcSCIdkmzOPNheddjWGyUVXhqp0DLlBBHzWb8IdV47UIT72opxx6NKt2
FlM1iszwUEfrmPb1uJk3x23NsgCXLoWSiA8aepOdPbBG43nEJVYZYov2qXuyA95sxZh/3HmE9VAV
6xsMviied9rn7auGUBG/PZLm1j91zsLGS8fBWu6QppYd/eZr7bbTNvjwUJgn1ypPrFabFdyuD2mp
LRYg7H/JL8PqRLE2S4c3NYhgxBHDilK4sWcMAwCew34WfUwGhhQR6iOUNrc3F67f3+9EGI/DkXFj
0Cn4hnH23USSG9FWZzm7unpnt0IHWQ7t4K3/RXs+bH8ZCVjmL8Kd77xOOFiDf8VUL863tfbjXMeI
orJxHhpI6mU8Zpaa1am3ypH3e1yiOQi5pPLFeIm9diRKHIJ+0LhbGsuUzalh3k8sg4On/YzaXsrT
OucqfOlyclHuiDjtzWutdOg9Dr3I1OuAxFr96jvQrrRY9kg/WqhxfuwKWbGDh/6+/O0x/M8uHvg0
9wi3qJ3MLNEuD1YhWc1oIwHJ9535v/9qbdSspJ+46vY3oHHfr/MWusMNodxY2DVwhSB4du4s27ss
t/bmp+c1XvSKpw3/Pm1y7ajE1pzI5yirfPvcM+GSx6DjBLozPBf9ifAnF9JHW4QIhwX7KZJtxXN+
3creWm4hAzs9iEcsw8qhtPXSfYbL2eXZt4l8KvlS3GkypyGM4GaQvZcdJ4+3BeV15gHz/QQTQdBe
kKV6ZyeHWjLZmfK9FMcW8cYz3LnQZH3C9o4C/KvzQjH8IS+mbabDgnmSdP6tF6u804utVpHs6Fj/
79RW7MjwvhU+TNzAu1dtMbSmK74Xl3JEs1vSz9YTGOVSPno91hvWXO9ukebNmHtnIxldFcRQ0Ftc
x3XH5IVPvZtueKqPEfuB35q10RTbrQYJWPLeueDEVjJVu2gNxUe7EwLQ4WALH6jBlP0845rbhiN2
fMIlHE7W6cFUva/Sol8nT0OSRJb/m1K9IFcMFzAt2dj6ij4TRga9GupKfNJAeCtPNPDSepAStH1M
QC9z0rtLjBxzdR+tRanozVVt3E/BrEq+9DUH1qVYkTjuFCwwJkHurJmkktq2k1H5YcEsscpVdZ1Q
Sisyi3YOM4JZembcxMX0RbrzB6OXufC34TQSeTX+GABIbudb5wb+R7vRvX8TnBDq98lXDWauzFkD
7HcKCfUDQ41FkokPS/sxd5E7pD3tc/cJMrBlcHiklZR/F23N+gXwUVDIYVHkNYa+cOYXsZFkjI5m
F3sCbtm0L2E73RAWu7cp/4dwwjE5+80igjjq+qz374uuAa4fcrCOdDfVPJ02Yl7KoyT0wiOjYYC/
uK/zABdwJNe1feuk1NGTrnfUx8VM/KxLSPVmJyx1m5ZfS8HXq6l9PM7eU1sxZro2zMbro8d3H0WH
es0jecqDcPgcb2EAeDyjDZRkdu3ldzgZ0hyvzPoQnOjlSHWhnmaJ4H2gcQJ+ZaEsmc3T42lqfgfd
ofrYSSdYqNiAZ2sKex+iE24tw0gIK6HFZ0O2qfmBNGXUO5ox+mjcTWOxPEAiLPvtP8wItVsinCeO
Mky0SztS2/BkF0NeB8ct6myG0JlxWRUCzoqnZVaWi6e9d8z2yL3ZIUoJg78D3LKrx7lAbC8kPUFV
e2MLP+yCEVTMtcrHLJK9OGAINcPvdRt3fYbb7spDXvoEIISUO5BGZb4QCMrumcnzwpihQIPQ0kfh
OjzIwm2i91V3EVSv1KElY46voqf/cMjqiRmNrR5emLDnI4e4TJMSD1z4viuc9lgty4xj7VjaFZuU
Bq8z2Mm7PhAYzLzcVnvSWVkTysfcdqg8LrXs2d3s952z6WcYnKnwXmmsXHZXs5U1kD+qyHKXyzo0
BFAzsWUInbdbFDBnqko3JSTPcl6aVpXmxduYgL8bshPsX1aICJpmBJU0d3iJyXOdrbkLs9gvvMwn
WiHQ4eMymbq91uXYYRHNS8lWl1OxyYVlioNL8n4ForsVkLbdbWMp2rhTtbT2nmoq89VFk+bLKGz7
uoSRKJ9wxGlawaGjlEkUphB1ErNGII6BEzH5JYQuAQKg3BXkFLRQGAUmj3oIaFuxFWTDfkQBZoYa
wvDTh4nSl8ORTKc5emKy25ZnThsUKeZ9wgk/O03V+2sbeoepId8e3D9GRCZiuIBt+T6JjXI5xsYO
2kUcI8NlJKHA4iPTelWXGfOpTCruqb46lLlinhmwhMl5bTJIJXMIVJXvn4YoDILh2BHVwSsAfWc8
Wq5U03yMehhTwMCisp0jYUFQc601h+PzjirF/B9oJQJBExO5l8GWA5uTTNGUZ6c0pi0ebrE3w7EZ
9g2SaaQNU081QwGrvEy3uqykkMAUqJJpNh2MEuymP4X5lSEVvd+jXiLsChD3npn+0Qnjljyg+tzI
K+VXzfo2LDaRYCkb2W11R9e/Wd/72Ee9yyq/oXBE6si1nlgYNHV8o/uOBpHg1822l0YXVvtKwEvo
L5dgd6VurrhOTPWIQadKO5rv/3F0HkuO41oQ/SJGkCBBkFt5qbztqt4wyvTQgga04Ne/o7ebmIju
GUk0uDczT5b/2KKzYUK2woQ3EEMFJiK88dWbw5HxtR3mn4WAGO/LdJ2f2UtE6ug2Tf6bpfhRN+si
R1+xdXV7R29WHl/+wRnj9U/ATfGbTCCbaBACL7ZhpPRvymAx838c773HNKhzBM0xi72dHIkrEYDq
xMPSs6M6VE6SlWcnEvVBVzbzSWou/dPkXW0dGJcn9ddjpdpAGplByuAcwlg5E1guXgzEwfo+4y1c
fk/kOl2PqTzOJpZOovfnN56zKvI3btiE9t1MlhPGhlHJqw4Nq7mrLVWM633fkk8ksbiaaesZr2fw
CabrRBA0kvZm8kC4abMO85JYyJjju8Y2f+h5xYPGUGmvnnjxuN9VleEAJ/TjX2apsuaI25nBfAIN
JrhGGyba7VgKEvAZGbCEZU+OtO5ru4odml39bxI1DHyFTeoV446P0QEMqvjodUTNRtXgOzvJse3K
SxHVvgf9PNZiX/d9Md7mOBm7J0klmv8HA+4Q/El1MIqHJGKZcePQcWpuckwHUGKqUAvzhxVmIM/w
sapL23cL6/awjmO8N2Bej3GSAdLlwzrluaiSZMCUmjah/41Trzbu1hSA4c54clRxyPyV7FboubFz
3+fVxLJbWyaeDZJvtL5npdTzHUYioBDz/2nxcLazxwCrKMSJaojXS6ydcPh0eFtGA8dFlppsVeqM
/wb9N96I5Q3e1oQFBakOSWHqUq5A7pWn0mXXunJ2GPK8Zgkba7Xs+eGWWBORwDWBvNdUOi63MlhL
7F/g2NiQYtNN6umPz8I0wH0Wsb73yt4JbjhGhe5NihdvvHGIQwX4RMumHP8EUnbOxY1x6bN+l4vA
BRf3kzkJdvjyy4k7cHAUKMj5PJQlqdM2bsoHTKdLzYnLV+Xek4YDA+eamadKNK8hjBcgMiWe9zDm
OZV7/M1MNRiUC70E7T6q6iU8VGypgxcBBJEQYUHAtd3hExm+GJqXeRcxhRMoLWb7sjhFwQZVzD6w
pRSr5L3o5rW5hjTCR6rIp2lf6TSd9z0SZPE4J3Ps71ze6Nm9rew1jDAXf3PyOvcp1kQSeR72531Y
SfvcFXisb30HINfNwiMSTas04lKRZeKIzKGDVfmqiEw9saQjzQmxyfWPnSA5jfGcjfmj8cvkXPHI
I5o04pJ/4N2T95uIB1l0utpfgg24idbjSogIjgVjGBJwUvk8PGCeLf2fGb5ESnI0oO7HwdlqDaGu
qesxHYNKyzpAxUGFucRsY2ZsyU6s5dRLQUlfGDvvae+loCB1Gfd5Ms4BUNptYdxhgmThODHn68b7
j+dphTmpI0Sn60uaY2YNjgTJsnHnsQ1b9/1i04C1ptDf0WJF22+XqGs+YXoSJM7VqKNr1+HgxFyk
bDBIixF0bTE2ttl0oYSx4kdPBOiU4yprFUJybzKnOa2LW9knIB6kqZite/tmMyzGkGnqIrAPTVP6
/3W+3/wjE+rKYyyj9N5POGLui3zkVOXWzCiMyoyE2MN7GpZJheXDh8TGOh1SDltnleYQpIfEqQBQ
rLnP/xtUhevOWodDeUjwsDxjiy8Ib5EivgUh2JAex7PtHfgc/jNRr/rL80SZnwp+HH2ojJHsFCA0
2o3ikOJc+MuXQ+GoNX9p5fL/SBfHsUviUgi7A3mAI4ihlRuXvVKIWDFnP34VTq+KJ9yPI4LI3ubd
oMz90LjdG5+oDz5TXfbjt8xYAbHUHsr65OWTac5ZZRBGu6ZNkz0iMnyUNO7JJXiWMDyqSFPuW2gT
WNCzXI9PAku7PTmspkGZeFWZ3nJp1d/UIVfhYTV58jyyCvR3bcDpeq8xRk1cBUQvWRfILNqBQ8Va
ndIwgpvF9K5bf9lykOmWi5tTUc5o2O0FdQzld1lXQKVYbCV9RUC6lqIQO9dBJtxEMb5KEmddNYUn
0MQpAI6o4FhImqDlRrJ7msaadosS0+ndMrEj/+vkQbucRQcy5NF108ReKVEUrGLlbisFtKHzOGCu
HYbWTeH2KHCbmNxdsR/L3MGBBhZO3qduP/xjX+fI3xGy6Yfpvbx4QQbGCaJQm+/RBwHHRusszmhl
vOXTzrXOiS1n9MvqqbrEDsQuUhlB1u4DpdQTHvGhOIT9DJyF/KcHexk8sAYgQJn0tjJg7AC1EKbG
R0te48En5coaMOly4APl6pDik0MrthNSf/dGdtQcE5beliNWCV4DSGHr3idwc4pzE0sMxomfrvLS
xdz+yPBe9JC6U91shwV95cLGcKo4UbVg+qbGw+bY8qLZEfMcWmAEdr4XuDOnbQMCzMM2FamXmXGs
PRgumP8cYKpXEkFjmVHxprqHuEx0csz6yD3rtuqCW1aW5Cv78op9YbTKXktWPjD/mBbEFghrdLQI
jKz3ZeWRAHeoMLzratU9uBQkV1vqwOrfmQsHTXaiRDxki0dxBPq6Q2mJRrjdeHnthWxEMIPsylqV
9BhPca9OnAQQRqe5dLGcIR/RbTWv5pmnAWbeNc/6ZQfLaMVrifDsx0c7dOt9rWT7OCRzUB3DqyAe
ItqoY7i0PcTWmGxAftNQ2RX4h5ofqjwhg6QMycxa3r5zeqnMJWpZu3jvXuvIodsTLsywApA00X/n
MfSK27Invnvk1KYHCljD5NeisN0koxe1x2EuoN35BA8+MnzhCKXMzO8hXA9GP45PdGSEvCec0wJU
ePiaKqI0R06aa71LC8mjkLU8kfC0DAW3GGfn4CaFY+juVxZd9gsUCpr+t+2amii1m+isAjjYJi61
qMRyoxSPRBfduPxJpV9R3lreNKrjkYE/hCd4/uSNViNnelnupXiJmixZrMXHnKb6verj9dT03ph+
VO6agFUUAJKmQ25sbUha4NTdjXMIkKIXnudvhD/F9xB2R9SkDpfIARsumpHjOGCFIo/7DRe2oU2J
xGlJWJrX14q9fhnGjxx87QIlqFnKnQ8wLN6j+0PtNbMAn8MVcnGJY5rTRHflfWRzteyUthOFMtk0
5t4zVSRT+bt0XYeCkEQtEB9gM57/BxMVFQh7wWjUnIVRoKaGuok/O5SXeM9Kji14XrViPLV6ICYe
Jel4IYgmo5/Ign344Blvs1ugE2a3xPjGUVPG5ZzzVbIY0RG8aOwZ+a8oQ4qneYtKi/7QzQ/M8Ev9
WsGc+68fyf+RS24r8ANCrjwm+7ov9a7LZzzFJIRsehtgBWWdU8wgP4TGpHMWQOXhnuTaVse5jBd5
sI2p7EsuKAxFSI2j9tLBNc1wCYmkO0ZGS5K2LWvdTbFiqWUXDP+1ZCWJonFq52zBjxUBl0ix0hcH
/DpMm2peqqcQSbzd5YMo28OSiREgSlXy7kyjeB7vlrZoLy3XOlkztTpH3V7L9Ma6c5+SrnCifeHL
8XbtVg8f+MqdfVPhLCUx3XTjufCJ4u9SMZYEAGyOLTRJPCTQDd1fLUbDQfW3CyF0JqjVMbd12pGh
qycObK/G4c14FBODzEZZWci/eiBxtSlZ+P/yik0fo54E/pHoWPHkzE4AB+EqFrF3NovB0YQG72zg
eKBNzd4i/6rwmljhWmFyJ2UIbaUjabqzXpc9GgAF/PlpSv/0lMnNO3IVXvWXPfvobzAGrvdQjYZ0
y/ZI4TdlcweXq5JYyGMlAky9AxGjg0cgu91GdnL+hr0zLFgrPEa4sQDpRux++F7sRGDrimvAkBTS
4UaD3HQPy55Z2aMl8G1p1AAExPOxWkExnv+GbFbzh6pw05HIsgPckEemNsNjY4wg9E7uqDhmbsg5
dnQm4ggUe9XoCCtVI2bpiREsMSBp4nY6P5rGb8e7jpPueOrKOf2eCh7CbFbd5TW10+zvR7uCc8pR
77odCyHONNC03W5b0QhzAhw+sa3PivE1TnMZHrQ/z+NhLubuJ4s5aF+H4uG5LhwJoHrEnAdxJ/Qh
62CjnckSr8GfCpN/tS9L65ebJSu4iIOKF/+GSX7+iNNW1buqrv1iB/RhQutqRXSs1yYnENjmtzq1
1dsAcgKTZF2XfzEaptVNCwv33RNwdG7AF/lP6PzVO4idFTVPpP0liqaRhDlGHMxvq50JUybL6lf3
2NOifyiqqToHYN/mCya7pruPQ1mfx77FUwowIn4jeA1UfaqIVWO8Klp7H+iUiH1eIsFl01T4e0SF
cY+v0JIP68aKlQ4lUO0V25Vg7gVkFP8Lp0nb+RAwz0+HopUoD4mAx31oKSxItkAo4kuZYGTZkVMs
51M5+eEZQOJwBGE4ED6Ysxjn9szh5J5spXb3eWMdUt0tXRaE4TClC+y2x9zPaM4ZsNox+a225NlT
Kjc8ACZb37ykEM5d1iBWXRHohkwipABu4ARc9jzkn+ivLpesbadY3VdhkTjPSFOoR9EizXBxw87v
z0uXVuaQYwR3NoUTx3+XLgFFUXHiA767COJYYb+k7ol0JNNvXCOIvHZlJBHdnUXJD8LmRcTbo8cw
4ZZQm3f9qLykwUJuCxZEvlXohquqa71rE8jaQMfTYfz0RMy4sUn6bHib6ARj9+sNZjcOjsqfq6tZ
eDPUsdM9lIYOqeNQUVZ4JhLq2ONQuApM2NRh3Fm7knm279ldbFd8dgyO9F2Z23GK6vqnh3jwMA9M
3beJARmLBRWfPouYAEz4ZuiLsL5lww9YDM7d1OGacHn4z5YE5K5Z1+KpDFT1k/AZX/qCYYeMP18k
S8tpegUPOhgWjtWK/qss0H2Y58gDrcQP7re1YhWetmW9y9UatafQ4tnisVbG3sWoWF2W3vrvMsr1
PfXFgHU8LG3vmSsgcgVKQCplibm8WI5P8F8ImPd3mCbRzNMFAyeh9NFrdl7m1OprnWnLuNA+GGXH
vGcmZ8pkN7xr4dcRInagIoJF4XFTDEQztiKA7bpR4HDe0G75gQtbJzwXsmkZDpwuq2hXyskHbNw4
xUcvw/kNjDk7xBbk2zteiaS8pdrO6T/DVFGW506ZObCzqNx7AMzyrvaRG1Aq8+LHuml9m5nKFP96
4buGjhbW0hz0I2inlDwgWnEeBl45TXZA4ZqDtfuYicYRZdH8bies+8XbQGlC+TYMa3cXof7qr0gG
snvEDzX/N0DtK7aVt3p/OU219QVGtdF4Iebyu5VO+ah7t8SgFwrIcrZ0Y4zr3mDnOyFdskRMNGxO
htg15inOJGKj4te+tVOR/4x+4jrfLlFZAovKWHXgskiYZRi/qp0nFLkgJMLgtPSsAs7QbqbgCR1O
uc965STCw1c3crmp3ExET4rcvL/D0b+UF6/Rw+/kxW57HOe4am4ojKyQcnKJPFnP+M42XdQtE8s7
27u7WYRslzaDdNbupWoDHT/ivxUL/8na/deUeRxchIyE+0GedXxuhiqZL32uJ0UkwvN6eK94cx+Z
TarktSWfkGwnfOvL3oCHfV6wAzZIDmN/jgt27i8NgF66NvxRHsu6hwfO+R7iEvGEAmfEJza1UN5F
kHfzzRTh96RVjNKFUxnjvCR5V8TloXcjTGEx8sw2gBO9BzpOJeeYB47/aGZaBm8TKwasV105LltU
MNaKeo6Xp8ymlHpxdB+mrfVz+VkuxmvSbZN6et7oNtH4syXcOzwqXUbSh0MBSEST+P+ChpXBnYvz
6g/EvcI9JggTCoqQGJ7lzEtqF2aNWCkXaYvhVwJHQ+qL2czApuXL3mt+Z8w1fe6xWln7Ru7yApn5
NutY7Ampx+BDDd3of0ecPs89BQmsAWmpKX/8wPr9loNOQ8yAOwI7RDLEF1YNHmP9qtvbfKByckcs
LoGz2jBVbTMXPWsDNc981oGXodc3RkqSxKr7jssaSIRZA5OjSA2Y/8H5rr9O4jNBgIUOfldNWuMu
nUeLyBWVCRpAw0jT9aNgVGMUbjY0enBcg8SLa2AylcPUWk/Q6cBwKq6lKqj6B7pWWNgg3KZqK8vZ
QjLt6Xk0mM8NpKSSnhHGrOYKHcQMdcIOkbAUG3FMeDn8PaSnNuy3dNfWHRscT7xxYg8h8fs1ZLGy
hMziZ3LcCF5L/3kWUzl0XNP8UBiQUlrBSMGjOGFPt3GnZHgk9Tny9uYFmQGOjObXGZvJD8h3aA1x
Ps2W0cGFD0buGaeztHI5eRyOlw17GNKeHdympx77Kl7BCobKpsMx5O9gQo6fWbnCFC3ZXFG1Euiw
uMtXBTpDkVTA1iun5mPtEdyv9iIFXGrWz9VqxyNXDEAemAfOU4dnJuHAVnQXP45dYpXSEdCCyzH4
z49d1hqO71eH3JbON/Z6XF7SxMXDuLQ85BJQXi3b38q847QAEKsKusjYhYp+W7bXnbFH2OEaF4Ef
uov9Rby3InNfej019R5BGv91OWrBLzFNyy+LEv0mCQJKkFxINRuh/ZEGHjYnZCcg72kwcKEkpqrX
z6bsqu81FBk0UUQayvJ0QKotGYaEzV0ZhmzQ2a1uPD/Sz9mscCFVM4ZbPtoU/liYqid+tNBuMyge
HTm4PHcObha29IPbq9lWl1n72OlWpAQ8cxYOWN2GbOvbGBAvjbFrtfUYz17HOuweeXVWAAolT3Ty
jDXF9iGu63ftznjml6xZ/4w6xATInamzrZrC6CH3Jg4KTNojwUjh2GozegKTKKTNBt5OQsjukJB8
ibZ0OmuPCaFgA473v32ferF+wRAoFIFN3NMpgiFweTll/13nY5D1q7u8KFVKcG6YrTjG8X1zZkvZ
fdqamo+gGR1ybpacskujxkMn1AJrF15vtLnaLY/UztQxGVtDuL1gG5JvC+7nM3y7qLvYCjl4k8G1
IC+bRfhbZ3Ivn7MoZ0zwIGCfplKgK1V1Ev1UhGlhmIQEfw+qDaN3z2oW5xVn2Gd2nPwjTtZrgU3e
c2M6w9iq/dooWB891L11L6KkespTL/tqxyt5kMSdc6h57WRb0/ZcXdBwkvvQ0+SJOT0gFvJF8Da2
ScxhWqXx0myX/DqK6LrmlFSJsEn3zeT3LP2KvMNMQXfYG+5S1HaCMNcoto3NefKwhuwGjAb/nNVJ
/9EEZARKfiTOSajXPxPPwXEb95X6WBbHZIhOef5GOHj+qLQUETGwYHyIgCW528afYe9NLm+tTc4o
+xL3XsICNxxhByFhM/T7BZZ1FhHYEMlVlfJSqL75E1u2WpeEL+8HGyEcEWByjPhrmamLwsaaH6oG
OgImgGHc12OiHkJpnXHfS53dCr3wSPaXpMhgdcj2Yerr6Mfm3C4HAhmxs6FDSeg98EgExgmZgj00
6i91BCFz6NouiE6jXGZ/J6UBsooY5f16mfJw9AWL7E/52CdPpfbBYkwY/LPdAru42TbNMEOlMrkb
VJvZF4KLxZ2DC4kz5ytm/RRzBl/Ke75LdOueSsgz0hefgBRQOh5q2pyYsfqlvWkK9t27KPYt/4ZV
/4ufIKZ1GyQejzMjoH7C7gSpyaewANLerZ85CSCFFubWnwJ3lDpEPbB+okDsTMxjZbDGbmhU4u6t
1w7oBCpzGt2kMo++XWEwffuN6f6bJ5wHVIQ080Dx5wDY82f1IKMEG+21Jrq/0gFwo3FZNZjeWFH7
OPlxdNTiOMP2Hj8qMgCGMDINCwtkIpxL9Msk+QlvdcsuARPDNNAE63LU/VDSsqM/WKZIeQKXiqSJ
ogZ/GCWbV06XRcsJvZnQVTMZeyooRuBsqMqM8q6YTLbM/O4rN6GJ9lHmVUCWuzD7bnkwfSkwwuj2
QxNnTNgZa7ulHkisGvaTv3Hchmuy1VmnhuayGt+PziyCW/K2MbZavn4jzRjcTryI9D/qeSxT7dCL
+loJZa6jDBg3zUjRxmP8V3kYxnYsZVNJyAxJ5ijaOrv1Nbbj7fUwB7G/WoijWUIAJDor0xfbNWfn
MFaZR+bfT+YvNOkA64HX1sutBXAeg44XdMvz5TZ6xjYEs3XqniUpiy4k2aPo+sg5uhNkTtnRnMfV
mLfSLfhz1FHY9iFfWIhsVOVEX3EC1YpTGRmDTY3nunyc07KnkaVMym/FyjU+jWqI3hwTzRa/YUic
xtfN+F9nAzJiGnokP4wDmpeWaKb6PZy+yBzjvmtesS0auRk59oKtqJWmKyc1i3obaDh8nWF3Yybw
496evMWHa51SqmOPMcHqdi+b2tW7QQ3+PZrPOPAoYO8abchrld3N7Jl8+E6RWd1/Dn51wVuir+Dt
EPw+zv4SPqYzG9c/bT4jOxe+287npow0gXDQaU21ZZmVV18jeufQ7+qMvDFnCpsSx914pP6cW4Yb
bi5c0up3GgcQgHwUp7rN69WPAbP0Ejk5KTp500dYMClVypNiMwSypVoKqlMvHqLkegxsKQBYAXJm
IU44vywLLCDzbLfIbhlwLqwhetm3bpUYqN2i9OcHHi2Z/icRus0pYHFL8cfIVn8DRSitX8i3N/bZ
K0L7bLGwsqpapogbvAmhF3Kt5jNU+LUQLyvb94zXeDxlb7Cd4+VP1hdTc+t6gxB3GVXgPO6KIgCm
QF4guRnx8lFvpInD7VVIPIn0cfl/AaowD2wSCohHbVGaXUuVN0dVicKyYdee9A/RaKw9dVVjbni9
86ohbzdPv6zEqDeS+I8wHdgEg9lYC/OW2qJWd3MpY7lzR/6P/1Rj0QQfpEo99aRgu/JtY0lm7Qop
C/MQzVjjAw/xhqN1C5tuj1aUuId5HNMjp/FcbatZILRz+Y3NRuPk7b/whLMIhXOE5zGxM8s7oD1A
JNNqmbo30lKAMNLIJOM9kkAj983Ijv1zXLlHKn4zOL4HPA1V/gRvDIUkCMfqHdNkF26Gzs4PWT9D
OKrXacUiCs9VnfxKtssNom4n3pu+XaedIw01kBt0bzLdc+J6xX+IBYt/NmQuhseeArz2vfFDLhN2
Kaw9JI5sLvrfGV0XP5HS2DFWr1fQREe89tRkzth1GEpq6hWA0QdEZ5CP2hsmUsYujdMneKKdwkRv
PrAukq9YMZLPSISZ+wzbcAL/xZR7AUpj1P2IA6W/rZBrj+w+6hoXPuaFM9ESID6rx1byGxinRM3B
+Cyccz45YfHKgRGjPGD+yrjTVhcEWV4jZerglRCYD06QPRwRPoyQzrYHYEFgkEiyC+schsBrjhci
PHLcd09YI6roFfGPTi4PX2W+a0MrHmedZ/YkgR/cznPqvSZxSQDRIS2wL8c6v8jaZfeGZpGCV8k1
h6V44NLfLv5U3S7dNVESjmhnT9pBS78M5G9I9RIXIWswWeg82AoH57ziicxIMbqwCR/8PqU50l/7
2d4jI2HVpOE79/+WHqrtJ/dUIfcYPbF8MKlIXuFjhYfzL83xGC8VKwW63CplJk1pvWVjwSFXkYrY
qIB380Ww5Oru6gb1nmRYMtx1sRPjCHSB8CkSaTHxVIN8TwIBrHQWowcPmKXufD/uXjE51V/MsCr5
ivmYX6Pq2WiWQpQoKfla/0fOzUTsyyqBhrQsS5adlybNnnBhr+luAH/Qb0cwr9BLkA/u2PYahDl+
pbzadqK4Po4kaa5t52ixk0XQ6efEtr13CFbNnDoseFfBp8yrpf/LVQ8y0jI6lHHNokBGGUpEPS3g
PBLdxbsAUYmrLs/nZjfxPnbeJSvd8GMYnLeUxA1hisY5BopXRVDzDW8ohhDRHQ0v68Tqxm94rRsC
RoIja9w6xX0TLCsh46HMkSdNh6IWWbXcDoKaao5poMwp4Yj12K7EF6Lmrqlc82Y7015xbqvnPhZs
i507AyI9eIScXwbHkbvdHCPLHffeCI5Xm8GDNwd0Lp7KYzHI+DPLIvUvwkLMgWCNp99Sh5qyh35s
QRIAdH8xQ6gp36R7p8aOUy/vzLV4Omw+ebdBjVWKhq854zDSEdU6JWwwSV5TV5KdvVYCF8IhQYx0
zWlfOOZEML4UxgX7cmUc2IcY0ymo0w5Rd69tnubbEGdhcazcLqfqU3c/VVy5DXO202KcdOLZP6Uc
1pq9xOR/28XI+js26+7MUrEVM4hV0t74nMvqYbKdREGClOK+Q8SBSgetmhFwUlqst8taAOv1/Lgd
Tzrs2+5gXZbumHM6UW1pffWcU0l2mwHdL2B0iRCH55ZqRpeNoCLltEuQwZ4k50iIorCP+x7z6phz
HVqntn+C/7fNFN2SE7UV1L7dYbFfzpyEguxOiKb9YDLV/VF4oQSK0I8A2lOR9TtiWi2pHAhqBz+s
54OjKAnZ0KVrl4PuY5OfdY7nHRKKF7Px5KZhyxfOajkm6Ev63uOEsN5IGU5yPyRKXHs+8qloTkJm
wWMyTkH7KXNqpCkPsf14RM1V7wklYtDYKvROUtkRUDbA8tQV5MIZZsYlIWAcKE5UQdiFHLfjLA3b
p8B61TkIq9wBc+v368FjOdY+htPa/4vxvSJhWBt5+qZvUrsbxZWFzXZp3U0Oy/obtrXIG05DwOFx
As9P8Q2Bi8dKRG1+8DhwXJtMmiL46DDNEz5fcufL813ybSg9gd7jxhv9fDsBn6hOyA/r8yrSLl6O
gjhSwAGbiL7g55h9lHl/dZwbLE34Q7ROOGqmoYMOC1OP2KcpiwOPE+cRB2PrbZuBqHVMu18Z6n0U
Bmra1hmSAu5q4zOZjvX41/ZReSMXjFrbmN17fAxHP+ygJ8H2CTlKKk64W6tDwxucOIA6M0x7C97+
kBfBXIMrRhJZwQ6s6JlhFuN9rcOldP5keBBvzFipZRvCy7EHmgQpQu0cfAOcKDkJAzZahz8roSB9
wIoHInkYQRThH26eeMC5L1SEJOuT6RQHPLTNpuastJA5q9org1lK7QBCqIYPiuswdXj4iHDE1slb
ghPuL2KiKPgNFxYYmKOEf2p0pB+8Lmi+mvpKD1k7mMldHFv/tnB6Xv7DKha4SkXj3ujWs+O3dvO4
fXIJMB44MLfM9FaG9avXapleFEJ3dXFZlB2D3DdYKpZauE8t8iGeDy8UX4F3vVLySMz0/jWygYPi
R8Q8LfDDeR9STZJwMhk9lt+el7a7tU2hfFMUSXkQGoKfvdhlSoKdxg6hdgu/Qrm/slQDHvFUeR6Y
oGzNm34wxbOx7uQeg5ECzg0cDJYs6GqANCbhEtRhZz46yRExOUQ47NNEyWMyteNVDOn99TnIzPJL
00X4r+NIdAsVMsOgIGivPvZGTesbZnJOG9Jbkl8ztulwZzwneeSBAyEL4/IAVswH3brxB0755/93
hHy4s+UFiQfeJOJnUCndz25HoGQPqZwnp26z2vlyepK9QpgyeiizXL4T9mjcT8TVOnqea56TWCl5
FboUKa+t3HrSXYdPf5lcB9Xoan3YZVkXJbhBiC5vZiYAHPI6a805B8yrXvHoBKCxEEWdz34NghtQ
V9YAECw84lJxOUIhH6UPP93lX4BTlYR1oFjVl9lT6bwLOPLcYvXr0zt+ouqTSGdJ6Ubfqom6h6a/
G3uQnjBu22m6GbyMUrlN5uuUG5qfvP5K2QuFH0Hb94LBoS6p6GLliledmYifZeT35YQHUivg2aPp
4Y704NwS/gMbMxBk+QvrII54BrjJdDYmWupTpfDrHgLFA/eSccKTJ9eXyV3FJLk+Bu2K6aNX65JS
GJKJ9MwUjBt74yJUJpfu2sX9iKdgXY9uLlv3YfSBkGtgaVgBPA3XylTdyCm15tOSfyxjIZ9qvzSX
a0h23TdXgQBYhv8YArL6Jyy7tN2ESwq3ML3iOxKA3oVYcIgI10Rp2r+W09xPP4Oj+3rA+GWUfW6i
rHL2Zl6uF7oQIaMDJ6nXVJQ0Q29mLqQvFDlHfF4dDv4eGmLiP3pzPsbnuGVYu9NahZeVagt5i7uS
rWDELT78YYk5Vse48p1lm/XxAA3Gmn4HOqUa9j1LC96m0TUGu63CIFy+bJL08Im5fJdh3cZqnd8c
QN7+gwTrhfxMvzTr/l1rHULw15ntDle76e7ZJYb9oWGowIWRVQzuGBrL5Wuw9chi0bTzTzG3iX2U
09IR3h6mmOIcnrdE2+Qspyc2KZ6H/+7qr+KVk93DwFSaDRwLNcR8SrW2Qtq5fqKws6+O2YSguJ3p
ELm4egjpu5gHnqJlXrTNDnyferhGchmX6GcMNuHiaeexppPMbqTfU7UydPAXD+5MHBwCGIXwu1k6
6QsdIMK74PBVfIwxnfTBgBF4XToA+1sI6or+lGXKkN+WSaXqoHPPudCkhGdFFFB59kihnKbaIfK6
bUG1JymcAmsTBR1F4WkLRTh1zW4FoxMefLZu325c2AQ5Iu7vWQddzZnQaHcpaeyVb2OB10fwgxPI
nI3gwVhY6PrAAgaJHcr4lXwm6JHcqgHWuN+1i6GJxm/nHUvd5jEtyGNvu6RnUsDhbuhFuDYEWw/g
3DYanMlF1Rvkj2r12LwNJL/FA5KvK7ZdmHpYPwEW3uE7LG8MtMV1uxYEy2hJ08V8oWiv+OeBBkoP
KeizG1+ZPIV74HfLW110DvbmIXb+x9F5LceNa1H0i1gFgvm1c1CWrOAXljS2mRNIECC//q6+b1NT
47HUTQIn7L32tSRVKbwrhLcml6IIuhpglm//JrLXxQdH2fzcJEXUXdjV4pXdRCzInsvEtTdSsTBM
EuMZDalHqCVB5ranuTCsTBlEuZQ5rp5w0JJjPe3TLu8+MSGu9SPfZtte8NAR1LYU4NDO7BAxFfCY
e8ufkpKHO0OHY7PF1ydJKpCMsHdcNOznnT41xHS3RBJRUKd1QPpIha69x38fb1yNtyoGnCsQ2Rbd
pQYmDcKHadgpGoiggCXIMGun0UKRgM7C9GVFGRid2BKG9lc9RZhQRsgNJ+WrKtsiZb9lUBKE071M
GfqdMDGN8xpbrJUcbyz7nhgf+M9Ox1zgKeMTIi49Txnx+BhYj5FTIlLt2Xh9dw2Rw5veKI22IPLt
0Vma4p69vfSPJSfIxQhrcqQhwDgfEj/QJKdwAJce3tcgbh8xzopjSKoNyMquVeNhyRH0v7KuzN4I
Um37U1vFztE0E2kkYojVpYqZNz5b1p3lNzZ5DecuDtfijyodAlHhgvLgsyD1ho8ZycYlcgZBZqbF
tT4PTtbcmRVX7saqyoNzHGGs38a4nvvLoqFjswVLgvoQacdC2lmIb+DfGMg6Lr/nziHjganEzDaN
XJUge5xB4NkLJB+A7Dm0z3/ADzVaJvZ6L3z/Ob9fHBXRvvJAEaAnmGr9Uddph586YmcoyShmAsm+
pd1zHSr/OHHr4Mwh2MndqKUGRIrVQt81LbuqJ6FwQTG7wD9MImrR7c1Qwh1kAbJS/oLxJdXSjOm6
T40BnRswkonufGimT/lMht22z/PqY2ri0jvExM4XpKuvwePSulO6x6c0BLgVbxDulVXOMyIaFhzM
dD3kEKWb/MaEBPAGkMg0PHQMxaMNupr+N0y6nMlTeiMdlpRyLMZmHDROWJcE9pW0eJtgAZPwnBiB
llCKsn/uqMrEiUZBfgSjdlkPl7E5kT/ark9WoM5Cg4YWGzf1Kq6ojgges6qPk5c8amK1X2WpGAtP
8h8TUUN7x5P3h5LaXBCKokAWnMWgUWYl/t3EzyRQEqvoXYaw188xPKNg6zgG+Q/qNHyjC8FfNzr2
QEaRruo/7ligYN9S2cUHkC1++qbjMb+4IC7rv/iXPPhz2F8lSr5iHAASGibzBHZ7VsxHDX/Cvvs0
s+JP6npDcYrROzEUxMAMMt9t3+Y0QD+z+kWG/zcbyALdsS6bpytAjBiyPHai/QqNH6tC6y+vIyAQ
Kq0kX5IvsgAjCDsSMCBkkzZ/IGRh4ZVePMRHuRPJAmylLUhiLNCSXtO4KP+NUYjGLAR/NjGUiUsX
k8ItaxPzOkVRNKvs1ap1vjMLy+JtRyhtuhVTsxCZiNHsUXLXjG9BG6fdZhymtji2s+ODhEhs9sBK
jV9cKk24Xut28ppMMAE3Kl3xDBgUrJxTiF1+qLB1xl/sM3ffKE0G4imqoX2c9OgMx87HpX8kpuBW
GTos2s9DM1Qnq1D4b5c6WjH1Za66Apa1P6h7mpoACSqth6XQfrrLxy6GXazRv++AIQbYUUNgB4js
iXA4CRUvGXEEfko2n9tU6T/GRRwZsEJ0sqNjdr7RRdM95p0A5Zj6vm7eqyVdWTMFWNdf6etBpzoR
LeMWhQTaMVlG8kSEnl4O4dqF/cXUedDdUepZ/kPpBP9g7E0Qq0YZHdMkjgk4DBv0txl2+uFMniCu
uQXWWMoonQ/sPZ4K7w3sesyGOMRXBZcmk/A2SoSCKy4MdWK60U+fWdxHUXj1KJOXr3a1yjlbojjv
x7DBisSk0X8PEbGE22L0idqCYbASwmCcbkQCGOY9okCyMAEBiESFR96f3D+apILdVyLaeRsV8WQn
EOg5PDpVanmLNvAhwoqRgR6LOpp2OVe0hm6iKwezg9U325CI974alkdQQtJHHZuMt74LO/Vell46
H2AckBODAh8udzeLWG0Il4VJyoWr74izvAGtUOfSmyzWAdLkleuONYJWu8Qs6mM2ZDpRwyBI2zPB
wn0QR1L/gqU7kTtJG/ClVccyuUdMzLEOaU0g5Ce2apPSziRELI/TC0grsinoSR1sa0L2FzWaUN0J
muEbbXGKzNEV7fDAa5qv16Wa/d+lU9G1k9IxrndVuYjvkWCifpuuffRrNFVLV46Xn2RSTtJ8i3+6
WVjw0w7sYTiGv2iOM3IUSs8ZSBgRyYOtxBTfj7Xhggab4f7KzZA8MKmuCu68vGZO3hpz18qOcCi4
KfNBraDR7itTFI/WNXG2HTpF1p5T6ja/cPFUjw1tK1GQbpTE95YxK1Ztb/L+ldA3jm60VOj1YUge
mII44QUipuWwkGn+xGUmzIZFdujuzVqgwcw7YHMSJQyP0zA4n9j55X9xPRCviVN5OBIHVP/tpdP9
tBPhaYiQUgbxdLJl2UKdzdyngPxKCEO+dJBiwtejGZYLU4rt6E7o0FN3ZK2behPJrR3T27uZMDe5
5aWGAjX1K3K+TcTDu+yydQn0tveh9uxc41SHjkGet236wvOf2aJXem+Jcrqt4GeV7tcV1DdqVafp
7ykaSP3bzCQavvLAtCQfMr2ki/LS6T2sOkoxURIrheU7QTXqzrwU+zZGlL6DfoBTfMTl+9eXc/yr
oqwlndnm/Q90SdQi0ppF3/emk8OHx8ZvH6laB4wMHRYnMNynDyI9ADSFaBkfRZ+jWierGcUOaK2P
hiyoZIv1AnJEwWkfsKmap0vQxFbsKumxIKnIcX5afIbdp7Gc7HQ2YxG/gDRgbuAztUj40TWJwwWf
OXlL4HQ2BFTQ5bdJSoYijtA8PsVDECHlkbguz0SFI0YGQiaJ+iNC8t2jh3B+0BincLmMUvc2MFn2
7M0Rmmrmdp8IfRD8BAG2yj2Tp5wle1b77fgRdGmynunW9AxftEtAq8fpKk6KT5r5N2mA4kZNCuoX
kjiWx0VHtCk5hrMzHresOfQkZnYPrLriKyTegIcuxLQDcqGDO72SW1NfG9Bs7jFV/+ez2zgGT9oB
w5/IyNona+qrY+GD9fiNSl8+GktRuHOJxNBbqSB3UX0twDa2CEBywkqs6aNabXqIA9URn+CMETJw
XMnl5bs1OQTe+jxLL2L6W5nxuYHfxsR4CvBwvQeCXIDvBkRFeE3gzAITS6JMu/1TnPtoqnf8be3i
cF1XLqMLZp4ey1AuRAMDKa6JPl7hDPBgFzOzfRdxzStIBdMdjDXxM4Wl3+2n1bbXfqzFvAtcH+96
t1KQfNIW5dmRrcHMKLyS4yXxoObtKDa8ZF9P4firXTTtQZ8LA3VoKYJTFzFz3kslwz+YhDWHo+b6
2PRtKz/KWcZX0JPlZ9wRcrEhokWTl6fC4btTgo566IhbIAoXxcwmYEFGh+NOwRNizpS0vKgb4/2k
xrbD9NhVZw+RjT4tXWf9I+MZkoMoIVnc2gql9ZHEhu5rJcPT+RRiIWvdgYpX08+k84n0UvuUYPJF
YOEMVfftOMh0twnYA2rYsENKSAifw+gjV433G5btWp0nAgXuRwArdiPTZfoH1aIMd6vvYZddQxzd
J3IoTLhnetY1l9msN+sCACZkq6TAJaz3MLKjdQvG/yI3C37yfsDqHTtTvWKvI/45n1u8ErhU6/yc
t67zjLtdYUqLkVzckc+Qiiv1eYoUepGDCY4dIVrZmZDeetfoFLnGFvJR2pySBCDJ1XgLGBp4BAjZ
fAbaWzqaJr+yuV2e04KH9ISdc+FuDnMSP1XAFYqkD47OgcoeedwamSF4xRZHbGeT6dzbYz/CRoBQ
1RjQGD5JTJDV6FyKkfk5RHRP58U+muqQ9Aw4RYu9tRD4S8CUqPUzmbUJzo6ox+K/qqqwKDqNkoSv
gONHy7ehflyp7PlzcPYObFgr5e5KDB3enpgo8vfCzqehbWjnVkAQ2ANJjuJ/vMNYhWQfQMS0p9pP
/mpkpBPy44FFUOfTLmwC2n7mOKrOPjKvZaT5GLKGSV/Ji8NnCaQxwbjJS4IQ5rrUY+/9pQpZy8PM
BfW3Iwvnq58I0T4n8QDNyrCgWRE2SLYmPIFtcsFeoS6kEmTppR9G93VKwobXkm2Fe6jxU5kL2RH2
H6nM4r+WKVB9e2HqeI/5JmQJOsX9ulMCQjdaQmd8ANdmnF9yxgqVLgVTBuaNlUejnBVItpiOVfqt
ATAj7tOMWfafviIu4LggSeQzBWPlf/IAYr7YjpCe0lPOly9/VDgJ97wUqPmYb/XWqU9R5IkK86r0
/9FEDwj4LV/RJbUhSbI7x/Un9JE+U7g/TlBSgMe8e4QlpKMSZwhYGIodpLzpyV14KC8pblcsHRLx
KCeShEafBsLvI5JckVtvw5RRrt5JCy0WdAqcEzZxnhNwjWmPS0ikuRPe94CZnSt3Xr7uswT4+h7s
Rhi+uO7A3hm7y1wcxMxP/IA6GnGWGQN1Dh0n9M5rFNTM5PwQq9YMqcujl3GC4ZANUf3Ac5qScDYz
pQd6XAGgiaYm3BfQsXw+UpbJ9iJyRHjMiIM4+tXgcQAUV6vIY0Hc6U9R9PJ7QDuTvI24EwHjsyC8
JGbUpO2GZfTCOe+QcLYYRq2wCdq7ufcJ4hzWBq0+BJvkNLKkItfenbyrBhtsj5SYNNu9E8dMF/G1
NLsgtn5wQGIQ1R9eyerjnBtK8rckB2Gy0VOWh/dETSCChisdFqgLyibMXxnJBjTvFYOC8DgNULwZ
7TY3MEUSwGcFnR6xu9mtmUPPuokGUk1fEVj5zcMKp6o4MElLf9oOSCmeReRoh2YiI3PbuIaFFC0S
OX426u2ns872M49M6Jz6oI/8e2ZqePmQUlY7BaTkT6t7HzljWHrwXEfXdTYN3m6DtjBk0LSiVag2
yyzwzJdaW7NvCL5JyLXy+/Y0OeRY7gMVk+kqgLA45y6clb5wM7nzKfbovl5w0sw3b2FDqztlMNmL
hGX9ZsVpQCiZL4jbiUUa/KZ44EQZWyqxo1wYWGxSBA1Ia2vijI5N4hMzj8ET1KmcAvOE9jquf0WM
7W4Rwlpe+QUWj5MRuciuShMIm54Hozep+6X+SjCqLxAG+mJ2XsKxReZSaCAruHzRa7wD7A1BCeLc
QXFvkAeEe6XLsbimZDojwnX8vLouvfHbrzUkt++bH0ql330gh8j9bkd2pyfc6Fly6LzRe5hi+hcs
33nmbOcKqMWF+2aFPkkJyN/phq3zUsKqYjyz9sM6vZpOdBXqbw1x4KLhk4UHHTACu7CZ0Mt3Lqv5
80YyBTVj1pm5Y5qKHZiG3Gdk4zZZfsZFHTkQgPsIFeiUzeLqKBHGW0v6YH8X1jPJigkjOAbIhZ+1
hvAzzk4wFpDn8q1bqfjhtnVBtVQWDWRJDdBrg7A3upYyzcgQh2iD7J30cHpixFAAXm/dSzevUXm0
cVP6e9JveHnCEcgL5EQehFfmzDFsoSXhbAdf4pitzdCsoXVNfG6xbsrS/7CwzMlzr7h57yq7hnw+
IX82eSxDvYxvZOGp8jlEn3NT52g3pWogJwf3MsvMcwv3ChQfZD689eVShBCtMCUfIptI2gXI9T2y
viJNj12YA+vfuJbPCQtFAUV13TXWU5KA8MhvP2h07bMIvdYFRFvgQ2BAFl4EiySHJt7xEcZHlXwl
fXslq8vUgDv2WBebeCc5VnHUFH131OEwRL/8pKCrZBm5HrBh43IYYP5MyL7Z1LB9Mmzxi0hGvzhe
UYPjHA55n1SkiUOEtPV7nCP5Jwcnh66IoxIOacK4CJmFEB85g1ciKVEMEk0u+uC3LSpSqylFSIan
yyRoMu0J4oFtwnX5hAqIJC/Pbb3HYQkDEtWgjVMvdmPEObYZUgg+2M4VvAdZJYXYL8iabqEnYSCO
K4DWNxbN7FFaNNXVMWSkgQws+38kMtA+XCFaSXHxrUxK6PMhIQKqoZJhQTiRUDop6/9GhQKthI0Z
HsMlZi4PaXUI6mvSqODgMaQg1mWoQ7ujdJScrGTRoSwPS8vSTWuEXpw/PVx23BEMn7me0y1Ujexv
MYmBwMVuBi2drN4fXZDCl9Vp8UMPBNYCDeIf6LFkO7h4xM9ew6hsQwB56fxwDiPlT0cewj1FItGf
teNGSMpq6IN3XefDo/M9PbSnwqKKRQQHqPwhp93+3TCrKneRiso30fuPVtukflSllXdRpCu7XVTg
kRGzRGAck8UR3mkIrQ/qg3UgM3GwDwVHBFrNV/r0KTywW11JM1g1ZU5dLyWVaDNSX0H5W02L/bKh
f4RShAAQgn1bPUe9nIt7LdfqP3ftfHffNFgbNL+ZQ9uzpX9ff6oFDeGxWb3eblGnEr2daXrCi8vo
b9y2kVv2G6cKOyQPbSM+1FyZj8EdouHQxMZN9qp0He/aZUn6yTMxD0c4pkH2MdcAubeRMzIgj6Il
vG8WeopdjN6PmGjbZ8Q8DalcuGFT+ZbEhnC6PpnW+V0NBgSnSQJx15Fw0uwAlZAMyuDLs7vO9fP3
dhE4r7wKTAZWI/aLyc4m6O22wo5jc4+3pKOibVtUO4u7iKtYAsKqe5ynwDHiTAvUbmVD7fcmcP6J
lxkLVnElIK1vfzM2n+BCqxyr1MKTaNP6hc43+wS/x3ANKxYzLR2lmb8NMuHgRcwa1L7NbiRmAJFd
F8KR26q8c6a7tY10v13oe4rXORgUh5iNgmSXIDHDSDgz5gNrhifFIjNWQ1r7HOpa4I0bHc3PeNOY
YEphwAoKigd8dsfs2HYj7te+bvoEZjpspp41xpCVzM7KHv/O0BuGk20RaoS+xold5OHY8Ggq6tFz
O3HMCTQx6z2u45yF7OBgt1dPsi8G90Dn1XfvSytWkrs8r5+SQ1WkIz7yMMejPIZ4nF+a3td8sJDl
gE4gMta4LVlmJ8tFrcgYD5a4nOZ+iNswvCuLifPx6mZ+R7IKSu14BmfHOefDPegDfWQtr/UPeygb
fKZsSMt3lTdomYlAgZWwdUdCbXel6tf2TjCsR03WMMEFExanE7ioIcIdPzNCr49uyx9/zWv8TiDW
WFUg1O114FxKzZz6uIomL56GGq3mhoZ/4D9qjMmB2GXkBaB5n9Xd5NrafpVZJwlgcxafmAZRt9uk
98crWTT++irgzHmXfq6BQznuMkdnTSNsNwUlKPGh5FEwY2jDhXLXH8AwHQ3rg//ofwzegCpyEZlR
RKKk4pJuoQBlYIPopKCHXhQrVb1NtSdX+mOQ2jsXwickhFCYdjd1aIh3iXR0/SJKMv/UZggJz71X
CxcXcq8JYNM964dQv5TSG9t7CqllfA8M3S+zzSrLdoFjcQ16CHFhl4Td9N8UeGv+gGte3rWuVm/I
vEVz8gYJHSzEDCIYGHTE2SwelWDdSmZBndsKNkHFMN2VVsNBrk1q0ZoM840I1gGK+mpL1LHYgKr4
p+L9MnvAomFNJAsl52bKAYkhRRUJBHS+GD86ekOCqrsAxRuelmQdWbeRmFlvUWwRhgqqGTdSQhlI
gGwEtI9VuzH9ve0kbXo7AJMmateiHawIXUnO1eTr+NNlbPvRofxF84II5z6vy2J9cOZZNL9BjKji
icQDTgI2/GZFDq7qJHrV9GnDDtaC+e5Gh5K9C6hMTujh00+0wf0ZWhmqe3RxgpeedupubgZUjNOt
UCPWkYnTGwuHIboC1MVXIBBfulszWNeeNLoCuR8adwqfch5eDGE1hI8HR5PpsLNcez+xQk5/lGGg
cxyQDBc3yo3Dcue2fZ1ceKJJp4Dwd8tnMP0Xm5Fa7YKQXgCSyLhcLN+32JqAwfLdgK4A1Qbs2emq
+j5b9SnQq9v8WYN4cS78DVHzWriDfSL51Yo7R4rgg8rQb2rSm20JbhM6A9qSbV+OsfthG98u1ZHv
ospYRGMfDJgsEnH6u889nR5qLyrfC1apxKxVvHzY9m4A9VcWlknO+jtpp19pmWUKi71UmChB4dXu
IaBCq+9ZP6fpb17e1QOGy0If7cKQZ2JHh3nz7U+NIS4Zf5OKGjAAsiy/pwpg5+2spAMqAylvrJMq
iOROxjWDPV2nIxpKXRT+8Gr4x/pcBZzCnKFMnv23bp3sJU9KEAwDdwvpNmWHRbkPYcYDCQ5uj1pV
ht+0Yf740WAsvfCEGVT0c4wzS/YhjSCJ6j6U3wwI8Q8+rMA/RXFJRn0O2b7/qNmc9CRO8a1j5l9c
hGYDiMGDRCX+ERAX/4CUgahAWFejOZA0JidEFmlvGYVEzcSIKvbfQUSGRLbVs+P9QqPvd0eD8Mg9
VzcCEOUUGUYvYYCfR5tprk818PN8XwZuj+8TcdzV5H2WEKWEy2LvuTj/KF2c9Cx6i8doXMvqh5dc
/TbY3KHJhsL7ZH9ELt0CFTE55qEktJktWv/ZRqlLhO08Zu/r0OgnMFNMrjvcDsjbCJbG4dH5c/tD
VZaYv5Xjcb/0AbGYu0yrwl4wlzQvbaLjfzn4EUMmuzQxYtgYMlaZT221RRpu1/fI+vI8ko/mbR2P
reV2YiLbs8LhKjqyUE2RArcaSkrRBv5rF6ulwm0FkUq59a1i6t3GY3Fxi1RHc15axoXEjJ7jaUZW
0/Rz0xyKyYZqZ6jMiIKEyE6iMEJj8n5tz9o4T7IOiYwqmF2Cp0TMSG3mKhJKtDxoYsqdfRUEwb2s
HI3mY/XKR64XNvFzIiUseRUFLO47Gw7RtnA4nQ6kqNj4mNroxgYHrl1OH2l1ow3VKs4Uuh2BEXPM
zPhduQXYtRiAEIZf0hBm/Acjc1PpNW8twhzecwo5f2MwqkCNxR4txxejE+QAG7T2q7yfsRL/WwtQ
4VtlfKfaNguzHIgIZOE0UN2yV1d6OKt45pd3NntU0DAA6caZQ4zwSQu3Q8IbGefvWA7F1W+6pLp0
a9bnJyfM2vu2Ijgb098wz3Jji9Uju9tnqrObMZR9WRxy2aUIIfK9UzmUVy1UW94stEl3b0iOEP8t
gSR5Cp9uCnLHkeqTxwYud4ZJYdgyPw7AG4Vl9u65mGuOQyNRWp4Bezf2a8YbgHzVBkl91EzOXiAE
xn9mZHzo8OfG9b9MOml7T8wPUZ7oYwE2w+LvCAGbMOFv4lz2bBrd9j9cFvE9UbkIGDxcHq+RkeQP
o5nwxWPsMPQazu4qVvabAFj0Q+sGE7kxQjXuU7DawjsG3EYJUnDHr1R/0HNVmwEROqkJGngYAkIq
+DaIxXJNqPwikGRu5M8biNCVQ7PCCp914SDiP7iiYp8fgvznE3qcOSLuGGnupilGxg/4GQ04HDEu
2KULdwRk3y4hFCmfbgnHXYPbhcrT3iU9ydwH34j4Alki/ZkjkJo7Xbte/0kdOZdk2nNWfEsgGe9g
TDSxIFn7N1KzOba+9d6xZER/c25koi5cOgI84iRzEXT+kKAtMDs5wMLDmGK7f/TX83KyogTX1xMA
8o4mm0MfQx238ZAKNiHRIJnS5CYM0iuY4PU3qpT1G1um9xusMb+MjFnrMMHDUneIkBDdonQw3RWE
uaynVVMybPGTYF1KKAU/iYh2Vz75JLEnkjj0zSlIc/7I3LgMn1BPtQKZCxXXcB8UMlzvoBU6yw63
YISfnAgV2H/ujbulWrok3u0IMKBCV9X8DH1oxnMPoAm2QeSV9TWFZ+UAZCYW5SUQ/Klyk6LKZBiM
1p7jE2SEew/AtcJWOKvoZe0nUjaQ6RckWGt8bbwNJCIXXKG/vF44fzDCu94pgk8mnm0+pdzeqAkI
TcGX1u2U1zTlw03d/ou3hDyZsayXLRicUrKKXaqTdIcKZHWVEs/1H14WxJ9TKv2TJhaFBWnp27sw
KUf/XBLKCZONmh+aPZYj0lWKhLV99+7UZUMjVtA1k2WLIX7vzQ1hO76e5QR3LTf9b6ukinbe4E7r
kcVttVxi5lrs3iEut3/QESd8ECXvd/fVhIAEj/gKPHO4hQMt70HlzNO2rG7sT+AWpImw1hrS5MUr
ec+pXP0Qzxj2fiBLxKhtVdWTVrsp0apsROeQnZtllFOXMGnGARAvmvP0cLvOgcHUJGlJf7qpWz1X
vrWsy3K2oMvYbj2C1uV2JaBzfq2p5PMDHC3x0mWgNzfi9i0z2Gym4oi9p0oYcXScqHU2GZREphF3
QsTNidhJsipokdbhBLgHoUBJaf9VLhFmhoST9jSjcuX3RX72BJAmTH9gjxV4Z7JwoORJFXmArJeW
e/YXJFekeeDAvpwDSF0xR+4vIxdEd9p32Zfa0FOQGidn2QvpDd5Tvswrtw1OfsRA6KffplwuOBHX
YrifBddzInuTHHLfZTLFQrZdUfrWPnm3aD7UC/2EwsSLj+hv3AzecCVjwJBVYAt9x3vfROhyRf+G
MIPgb/Qc9C/KqUwKkHDR+V53QfBYsidc4WdiGC3UsP50vO8Z3ZWGa8xYPnBxbbLoA4QC0zaFmoDz
laiC6ITnhh04IBmYewPtH5IrL5Hl0ePUac8jXdi8V5CWW31geVLIPd+ri9k9NzG7pVp7635gvpOM
O9WxaQmPqDomzkdRgKR0X2RV0uUNKnCc49R5izoGcuRTkAW7BB7FDH1I6Szil/YDU9NsOSgResHM
aSeKIo3+WvguKSlQpHYgNBsA57VwsNFYGTvyijFZrV8QLi7LQ9ljr+JZBmPb6bnnMiUp4Z5lqGYg
qjndjgASgm+WHBIhLH31dBxakPNnJJMorIoKosI2wKnxdjOC5dzPzoBNop3H+9KhwCXbcWG341g5
MRvOJqrGqZaI/Qg5yHAKoWeYLsbhwthhguHoJG+tzS4h+bfA6sc4e2SqDgPI4NMx+yj2V/trLicy
UygbcvB0GamUn3El6vskg2NAIjPOGQzbSMEnz98yLOU4T50h/vERlEDEG9Dw7kbm5YwY2lw/r9lI
wgmTh/hC8gbpi32VZle3cuLkfRBan2oyQKpNGM9II0gCW1CTMZa/aQOMWn3RHmF2SnPH9jWPXoAf
QfBlSh8/NK4gqKrDm/Z3JeVy2iGgNP5W3GwKp7DJLUyjIKELd5CuGnRVnn/q8wWKqw5IG6AAauP4
QP2izWNPKtK+pkGP9hkgDu9ujBM17BVBJv5m1uAIDlUpqbhm8tTKswWL9nfILAo77IiANskF/KdW
8uNOeRiB9YbYQqLKieVTsZ6H2QAkLEoKdt5kn2B1MFkqO05sbljpRgNX9EOPniTy+DbGfj5V1Tj+
Hks7BSiayHu+pXyDc+DeVnos+ju8s0M8n0LS+MZLJWTtouPhOv10hx73QWNgDiHJGhq+GiMtm80B
z+IWoTsAR0Ub8z1EfTWjOFiGZUaYCd7lKxV1dwQn1oh3HzF49QK/I1UPFhDWyrlPbWEszMXwFpRa
pNjsJKtnZosrpAX0aniGNwODtvI1bCLUBxG52jGL+5yKuKR2x6dUZWP4gGeCHCA2ADdGy0q40LLt
5MiWoarm8eZbaSoy7YqKgaKbBOHzUpA7cIrymDNrE9bMzkmym4i6QaXL8c9mvF5YzaZ7v45b2iie
Sj8tDzIn5BI+iwY3/FI1wk1uABZntC8JEn1kFkPQN9OmIsJyyQ40GLU/7NalS34HTl3lu8F11vFX
T3JbtatRJD9gObOvhZOWZoPflUGPpYuPtyPk4vuWgeRLoyiU2U2O5uLFHirNAOP+S+ZkBd2MIaT9
QGhmeY4QTS/HHlKt/+XQrZdktKD+KbezU2bg/daihks5zuP6tfoGIe6Wl7sGpCuk6VHPwiH7mQrd
3PKvEhMODx7jLe5DBqBo2OOgqlPWpUhKl2nTpD16FhEV8Nj8nBHxg46Ql1xjKHJsBJsUfeSOuy7w
D2R0OzFpFsSTdw8cgKmPqDML2D9ipAestVUcSz754lEGWQYwFTTQHf1bp+VGsnCE3I6Oraj/iz1U
aJyWnMvo8MnaAqBWEd2IJJE6IHfunMHK5V63WdD/YRhomd6krggxr3eycI8t+CNUejWGdgzykJ/X
eNojv6+y786NE7n3bW6zqwS1okm2dG2erp+W6+pPjhrOUkaNon4m3AU/wq5HIWIpdsfafSiL5Oad
ovl9Vw0+vRf2jp7/2XuTA8RD+rNb3HViVcHeWnAue+TClf7r00P4KUvVHDaGmrl8gwf2tkGDlrFL
4dhS6Xj5Y0w8uouiqSgVZrt6mdUDbs652nMO1u0jgCgfLSGIu+yuCJBuPCmXBvsntSPcp707+jZl
eYysM8crz5Im/C+gnJA36W9af3rcbHg8NFOsSyJgLn8uWPOQwDdjLwr2bh27ImNY7fU7iWk72VPk
w77h/whu+Duxeg2zNx97A0tFVixFdOxYLc8/ox+7Cmdu3jsH06nQPcbDRM28ggXMIRFFZGzsRhRh
CeFXcWoEpumGEmsrHTJU2HPnUXeHCjzJCFcrVp+FC6qWOTuPrgoE3K4hNMtPR2xwdJz9kBUpRF6c
yV9VSd2M8FLm2W72u35BXGmS5s5Wg+zITc/poOcUBsiPawI4NoZR1ITwgUsgfYT5we2AZ89llZXk
Aupu28/YT8cClGU090BdADPHvTyu5arsAwzayGfiBiEHwY+wyS/LyKPej02yREeNx2Y89GizS7tt
gqkh8R7SjXglO4hkTYZTUp2F14/kChd+VXPmYenxAJh06czgGdSkE5EcbunNMFOssgAkiBgITX5C
fQMNFx7DAarg0FanBsiD32HA4DAkPW2OXN5aooNKsVnYjfdf1TRN4Vs4IJQlb0mFxBKZiNTLbVea
3BuxktPRsj9mEpb0u6jEWsK/ZFvx0+qlare47UazsVkq/K8qzlWZX3lvIg9bdIUuv8NLADJ/Q1wI
pzQjYUGGXyZUCrUsBBG3icshhIKpfPIaWIdZAE/wivAW0DH3/DKKi/vTMvvw7thXVOJv+D/SzmS3
ciXLsr8SiHESRSPNSGOhsga3v+o7l658QkhyiX3f8+trMYFCuSsFOfAqBjEIf/Hol43ZsXP2XjtH
WY8UdzTAFyOWlpowiYRuKNRi0swdE9k82EZXHuwy6GwkhhMjhbPModN6GKSOFrejabOqExVC5hXm
GTR4LT3/tULK8TOljut/oW+g7UeEkaU70lAqKCkSQkvDljcMxl1LCAanKjnw0ktROY6D/5u5+qUL
elzeaBuCTgdTF6ATTtAi7O46yq/KO6Ob3QCKW+P6jMDv5Nh90+jKhRg0xFfACYtB7woga1W1xfdr
ZSAWc9M19RpsPj7pieyDAfW6jud+l+Sxmz771AH9uebNa/dDXpNNkQVeNDBGzxvv0I+iHfalKUjg
MxoJroi2BUbXQUwT6UoLZfRIu7/tkQGH6DjrJrPAgw1ak6geQPvaZp0zHlPOVqhBuUnZJkOvxiAZ
tQINsziN7lDKVvT5VZ+QbFRxbFhP+CDKTZ5T82+MwWspjehfcFoLc9LpUE5bq8ae2vBAw0ZNB5fJ
n7lhpGU+WLxA3sEkVPmVVZ4mYxY78qKwW0JsrXp+qlLT6rZmluQDtvAG95bELEJPSfmoCHAb0Bct
x7A/EhHlvzeFTZxyqXzdvCMPUeqFo40oeSQo4NYOMhZ1IFy5Gm5RzxF70402dIUibjJ3R18PBnJS
Nca6IFqNcZ/dGz3DPFakZlPi6RswmsxaviZ6KM7RhsQA9ZKZU5SgaqcgStWIySOwMLNpkKQYxqsk
Om+auvDOgS70BW7mFB1bQIi9tWU0RanmBgGRJW4c8WK5RhGj3ixGNbMoQm5EyqvDk9EW0XzIQDY2
vNsi989ZBZBJtb1u30Kmjg9mao6MfHGcoZQXBfVwLpF/0JuiTqApzoFtpRNdqNWIXQ6oxOTwDRgg
T4lX8hzvpwASoG4mm0JkS3XjIEDhgBKekS7j9tdIxePo2HiqNc/dMZ3UlmSI8EfTS61R/3IGvIRf
Xj3GGnHli5MHdOVyBU5r4yvmArsyEcbPQKv0vcVRnvM0RPOjM+YJSxWZf9l6QOn1CiwGiz85vIwQ
Sn/J3+wds7rDkpxZx5nktrc0cMoClBOEcfR85RyRGBgMFmO+eDhvoG++tz0aMGiknjffkpsVXhcQ
n6a9n2WqWjPhXcJrCtMtti5pzoTM1G5+QGUcyo0oC6+iB4rI8ba1mDXt2ppYquu5pbN/z7SKFA7u
T1iw3BKPtGJgoPYckaDlhU3yCELB/lBFFB+QVIO5x7gVPciqC6qz2LFBX5CzAxfd0YZ5NQU9zl+i
RbO73pR9scucSWgSljxJlB6o22olnai5r/IxoTnNYrSLETfnex0VwbWWjLYPvU23i9id1MOW2hMV
uTWaygEeJUPfXNkuDejrMM8GB9R4JzE3NK2mIRPExtoRERYEMgCke6THMh5dQ+D07gZXckzIA8w9
ZEBXV3B5idsxHBfHqUA8REgt1hhiKDzH2Oe1TypGglIgofssa6J66og5NMGixk2hR6CEcG1ie4Uo
LUCVidNpWa0xte0qh8/4xQ8wsm1c31B36I6A1nf5ENxWmRn/kkZsXuS0yWnE/Reky/AUsv1knpcF
Ee89osRsamGwtzGtNHC8+YUCU4E+rG3MRSc9+h4ZSODMkgVa2J7DGnCRmzUzu42TZMObENTALkkG
UDbcIjr2RBEsfSbcf0gBe0k2lzFn7cZ0ymo6R9selBeI07BEjHH4TNU3OYR4lcFDh9dDnQ0qJPEK
Z0PylBtt+RoTHv8rhrIpzpYk5wejRnK5ZsqYn1X8pGgTYiWnXSPI23goROM9Bqyjd2pMyhT9F4uv
iQa/Nh8ykLrlkTSefsfcj7usfZcgQrtUw9pFfN5Q3ACOHYE/+6+0rWzkHFDK0r2pYts6mJWO3mbT
nH9phkskLnZzvPcg2OLKM1JTHyj1JsaUHr+ehGozwKrKp+NxyDUHd5Mh/iDaK1DNRQtIUDId502h
b1IoyJ0yoWdGAtN8NnS9C38Lof0lUqs2OPIEbaDNAu3zJjdVwqCj9DjRjUbiA+lu00act3gYo1Vn
j/iq2Hnzq6mOhh57wiCgElki39gzdJ2Lea6rx04n3QmfIzgdz9BJsnUD6sh114rlhBgF5c+KZhDM
k4gm23Nu9M2vejYx3nvtQBgSYpHY0eeplTv9K8472rPAh53XYJj4KDtLVuOK4Z75Tuzp9M6kNe8u
qtlHjrlycj94E0h4Ejh1c2MfdETS96oAuMNqihre2iEj1/llV2mV7xqOdfbaditV38vMZxBOrJ23
Qx7YkfFBlOvy0dbtwxBAYdkyRl1QgogoCEiibidBDf4Lp904D20cRwjd1kMrMUwEYWg9O4yD1UVD
Gtj4kOOeBmpjhxmxvYiWMDsbPVgf2zfEUXdeSpxLUlMWO62v8nNkZWSEApwo3mJjphsdUdjf60Im
J5xkwasPB2/Y5hN7N2oOj5Np27s42yNZX/slVeI6CHuo6UVbB8+gtbEfgW1yGM0VfkUzKGCIh+hR
AfZB19htlGuThUVQVZqtE4nLn4B7dwkllIa8Q/zDwNGJCGIeiefWN5lw7F8AA3pA57K2X9IQPckB
uwUnYrtA7EPY1+RuHeKM8msb20jC/h2ZyZUwMepdDVGtFgoq/ANMVBp3+SZVej5CXR9BFGYjyEQz
80p7E40Cv0s5JI2kmq860JjoC9tD1RcjYDNoGmIvPBSC/K0ywotaUCSbEFuxucLdobvboebIs9I1
VtWzolHxIe84JZxPVVgBCK/pAKxmDkBqGxpd7O5Yu6cjRwqJGJgoV8e4GiQ2DPdg+hx6thhM7f6J
tmhoXmclc4QPbDX4tLedWwIb3fWIqaPgkuEfIdJ7Bg12025jF08p5w+rVzH3OQnujdFUETAmz+/q
i7xT9g8WcdfdqjCMm/XkpsFzg2Oi+TVP+Kvlll5uK9bOgHebwG5pZy9VmDrnXYt9AHsJUoKMECg0
xptkkl11iRBvanbdMBUICpHEGONGUYn5vO2WgQuy8mnd3THjxRGhYOVWq2RKLQ9Gg2vVTw6c12KP
C7csriacoQa2SR/e8xoEVx7ekPwVWXS+Z5o2qG4mxMMMTqE64C8nEQfqmJOuE0POw/nAwhgdZhZo
dF7EBgZ4kBEZHdGPtBwmpdsvQQOOx6KB5S1dz8ocf4SzV0vcvk1W75AViWwrUCTeqQCT2cbNyA+i
nWKkP2ISAqxLv3QoXmlIIDels1/LH3TlunePD5haWaueSMDRYVvG++OYTAMJrl3z1izLv1tU2d4p
Ve8eSkFrmakWCJsDwx0r+EW8F2JIcIXS2RVliNDbxeAbHkjQmWwG57I283MVdm33iw3eii6BQnC/
Ygx7C0SnkPfWUq/foYQI/HsoU8tEcZolcIJ04rXeLY7xcDfMoL7Y4wJtHaQKEF1SxXZP7hRO0T4I
MP2vqmbEVMaJHMk6Z3mTxkooOLw4lIyQaZxUZ+tYU/OucxRK4k5xqGe2kBGlHl+HGoMqOwAIqWSG
7ExRBPUReIPWSgMmKqcbqh6LXAANFeoSuKN6bwB0TBe0MXTz0AuT0Dd64hUCItdwj1kCJOl2iCh9
TyWOCedgBzSHkFDlA9bzcO5XU6CM7ikMlS7OigFB7ZrOamkSb1XV3rVdjI25pVFpsjcQT1l8WIKR
4A75moJxGuYhLVAbjuc9+vY+PfbhQMuMfoyH9ClA2ilvbQSozx1+MPuyJrW43QmfAgOGgoXdZ0p4
XLue5PaFFlGPQ7XG3BeSoF3XiE7e6JDg+yYlQF4gBhwFsHiiDJClGn4ZPpSZnl6oK6b+tvIIcCai
aBBqjwLOwjJklFJnK7TmeXkZBHkTn5PW4MZXZcHwZ+MBMGRkjdcjp7kDtNvGsIkNEAC/ZUNXpQGu
4TChxyorj6gA3GrNRYHypa1vx0z58UOX9BH6fh4Li9YUM4xnm/F84yZyhFvXD5w0BqJHAxFkTKCM
uSWIopJ+6zyVGFRGIBYdnnX+RNveU6u9qfkVexyjDxihOnXotRLRE1ueMG7omA/+nQziqjlQxpAs
OIyujWfcFmwpmWpkfjOizQ63y8xHHEyF523rRCi3OFMzzmbWZJJB4kvs5n6mKE4pcxpiZiFdGDWi
I7mjNz1QYVuEGemzMsBws3VU1GRvAAngWoyhG50qOQTHUWJjoaFkkYuFaKT/YTl0OhDNVcN4FH2M
J0wGg/Pmk7ferGsa06QPJQabqOv11hWtcKJIkph3dbPsYM7SdXWePAu0EA1vOFEMAAuwNMiEgG/m
jagPc292C62qwlBlesg9GdlMSQlUQIMirXM9n/kuViZ6XiPMyKrXZgUgcCCPp6EvFKyTFoFKnerx
p5FH6e0UemGIcSpUKDaRYkNuhon3NJbsj1gi6+CHGcJ8oTs/GJcGJgecSg0f1BpBHtU8ojXZLxG8
0SN66/YjGkrUSAYSfCbKZaT4v0DIoKFuRCDLKQB/YbzGgqxQE/vMkPH6bZTfYYVE/o00OR9m/ZQ4
SVxsKuT2J3T9DPciZxzImcVn+IymxiIwiCyVo6OIr9v2NMYf23mZ8TRWNl3VvKSXMA1pbKZJobsn
sKLpyzxbzYJUG3xjHbqdfQsqaLgbLL99JrMy/7Aambz65M2eWdbQAXEsEeavRjZzbG5Ii15ojqK8
qqeqLrc1HAZj62VpfPK6HASeQP/8HOFTuzfQxofIm5GfbAYsi1dZSGDWyqsL9FdA3Oq3JqFaYc5u
JbdYae1Hz7StjySK/iutqevc9ayzGnV251Qm5EuREA2I+pjpXZCLjSMs1sUR6WmyYYqcnWuUmZCP
iDmuVigYYSoP4EpzFr0K/+IkK9KLsEcyyIh91jVSURgcZdrBJGTJmPV2jidsFFWIeG2lG5MTAac9
I8XRJ4uPWpaNsyZNs36nziqirTXkbkQBk0PtjHPLPW8RHZo4qSSTcF2U/NaKcJuIY4XrpWeOnbYY
i1ivOsKiEK5qE40KesXY7/csBtn70Ffy1RhYbxcgeGacdaVTvbmM+Dw0fFlO8qtHQ34bGJCvtt0s
q6vWFvqePSdwDiTxEd8woZsFhpFzn1Yd6yqnNyNy62NNCxS8Xx+k93XVEEppsV+T6FswtN0KRi4f
sumMhwFF8GGuSusapvJC1wHL1DAzS0IEJ2zt68GLrWwf+QEmtClM9Xmdzt6PHApGt+7gOKBuLAps
I5FFkYIKBHuvx0TwxkA0Ux2HTFt3fd+Gt5Uv2AsDSYAW0IFgvBJNnwPmQEpur0LgZOeY+uZXs6c6
X4c2WdcrZ+QUzoRV4KiV/Tg+DuYEJ5PDKHNPZtY16mw7pyccetlRIXbq112t2lvGatVDHEzFZZwT
j7VCM0PjTDVuc5tCfaRNE7jjh0hitCNMwpy9nbRpsWtN8sl3hkEC/RrdOQGWuhrnn9inqntd9wEi
EnPxBre9yLMddROJ5nz3Rb82Dcqpba6ieVgPkQZvhZjOXNHjS27ixAxfsT259IiGQkUbPIzxncfB
1qVq9LOXzjbcNy9u+3jDm0BGVsmR7M6D9sNfQ+Dj2TJEqM69xaawnoPMoNM2l8mP2pvQqWTGoC6C
UuTWzqNyqlZuE7OABjWNJGKDWFdXHnCyUz2OLuZjh+dP1eDzarChIRBibYDN3pWRuCELkXUKIJd4
CZgT8VIVndw3U5ueVGelJ8At+XPb2ggrhTnJCwYO8YOfO7Cg25x2/bHP4myfjtD+NiNz7WdkOJyQ
fLdCyj/MiKCoHWLKXtcqIG9aqM3DA5QHhuMN9tb+KHOOz9pH8A3eaWLOVfMxgmcqS8oBgm0QWQnX
hGbM2ZE8yWR238hyrwcwZqo+ZZw2723HIHQZA4jGDlTZtxNuoXFr4MT6mYZhfz1oTHqU15aiaOsz
OS9CLLpgIOXSH4aJ0muFddREExkE3rCh29PEWxMREELOhj7wqum8Bb/OtIVuTuGKR833y0DdyRPQ
4wOH3VVQB127pjnUl8zFUQJsEU7AeybXOHlSBH+ZqzkZiDVP6kaDletDkiGqxucIFoANk7uMpfJK
u3NwjjCmHDfw7+PgOW5C+yNC6uSs0HA1tNfTFhNGFhYvEaiGczMaFvj/IKATc+oINMEqU/4E91dM
1zRra+gfKLYuw3G0sqOIR0gmQDsyUEVWBdkz5uBSHPI6XoSXMCjgPlW1GWwN0Mv9OahKhomyRuFJ
s0Koq77KjPcOMfZeLX91eK3BgHWORNM3Z8oE6vduEbDbvVokr0kNk9CLy+o+GTP31aubgV2UNRCf
KiyQ7WRaEqoSrdAL2UkwmxzQQPVooGnpntRDuHHsk9Wwqi0rG4k+ACCHPBQbIRydKt2TWFzgEKoC
PzyosoA0ogeq920If0yxqKvhwybBKNgKjkItU+zGWEwJZXPEyilOqmppGRs9W97agO7CtMMBAYQN
Jp8kIqeYfDkrgRS6Mr0G/xHg3PJHC1UQ4BiT8wtmwoyxTLPnbGeKIX9KCceNoesX/iNCfWydfjDY
+7JlcMnDwU8uyCVcMjNHvfirc85uVpk912mWh+cUEPKa51+hCi/j8BULcvEj0xnt59KXQXYWQNig
MW+YdAgiRknNru51ce+TkEP5nATqUuJyAr8zOsNzELTs0sw4ZL0JhRW4294hx35lWlmJroeO9WZg
0qVXfYxDEqF+U1/bHHzx5iujeuVLJw/DcfziY8T1Q54sEguEqrKLX7SHg9ruOEnucjOEA4Uzr731
iBui1RgX+REBe9nTf3KJHVuKTpod7mg9pUDmmYcwK168zMTQgKvU+TENwqX93yToBTtMwuQVMH9l
N6pC1La2PfKWEjCTX40At98COEWE3cxVVK3DNgkeG+SkIx9u3l7pIhsNhhh8rCsr6XCvpHbdknDg
+e+84LRzIA3nNNdj856VMbsP5rzON6ptpp8C68UtA4dWrWmvV6C+4WFd+XO7vDFk1j257jQcSaqV
5npuPHPhUfnAM0TQJwFgknE+CaTOl7gBMVaYHSANbp9J281VfYlOn7DpAapoCOORm8FpfxoF7C6T
wSpFS2KoYpN6hn0peBvJaokyfU76N1YlHqdVbOzaZnQ4jTbFWEvApLk2htpihk11ghVIzN6wrRPD
qbeItLn7LEPuYyojerYh4h76HlVpH3j/+WllJqonx9Ic37Kxp4/RIni+nbLFKkVxqzc5eP14afRg
i60oafENpZJjWYdp4FDjuiGwJer7H4Qa5vccvPvXMYwTbEUNMTkGrYZyndOzzFYhkeLmOpgzsbda
wg6pVxfzbm3nySOS9fqxgbwXszkuTobImJhYe8C84THEBHrZfeR+sKhod4P3JNbbIW2HlxAq1tNc
Mn9dOTZd3C1xcZFzqDTGsn1AzXrd6I6jF+rwGO3XkEaPtsS9AIqTYPqzsDHyO3SFIVodDPL4tPx8
fA5Laq11mNOp3MBqFEdWLg70DSKUdGMgFxgOWAmCK8xcTLVsOh9QGSO2HZLJMhWv8Ro6Hh78KGAP
YNQNJD0ohtcsZeKzwxnVbAXRAUwJK8Q2tDvr2tgwxe/DO/rLAeVWWRibESekedWOsRg3Xp6iM5s0
Y9pjS8LoA37e5gAw0GQ8OCN3ZFzLiJURthV327ibfdALvBL2BhKP/dwZLdzImgTK9hhqzOy75XVR
3F6+oi3TbJgbHEChVaIbrMnkMlyn2hnYnjlAEQc+wRIkdXwsKsqrVEvYEFoSboBIidxXJquNCQLR
K4a9FkPVrSk+2TqwKVd3Llllwa4SzvizicaF+FJbGIYZuUoUDMg9iO1qu+KFXqsEW2BhQ1kZyI1/
xABtoMQIMvRWVY74ciOTBBaPaUaIQ2qI2mDqokK8tCWQ6TVLuHU9wxtCJqMGsqN6NFsEsbaSxVt7
C1a2CZNhPooxjppdnjnpk56mUK1KKFsIMKgX0kPblB4p0jj5/D1ZXRxD6B6CKq052nzEXYwH0mpR
cx0zw22gFVLK0HuUg/QPAa0SrO0j+dfwhtLLeeqlwfYS9PmD4xJ/ssE24XtXMevzzy4cQmZFRaXF
psr9geMreb6vNAZgjXRjU9JUYpZn38KGKesNfsv4Jkpqe0DWwB9uMCzPfBdYScjc1hQ5G1sZ4WmW
GarvILKDm7TP7XZLupPc965JptKoku6Sem+M9hZHymgl2YhMvv4Omk5jJOINwFP8IjpYL+u6NPL6
AU67vs3MjsniMFu1uVcdylB0yzWHO2YIEfxuCFT0eKwqfsF2mr9jLhfFOjV9PBtET4p5a0gnNHB0
4e5gWY8MeiqcUyDtUdyFpF72GzbMmkoGstepTzSgvrprnRfpzLrGG2MLhJhBuKRTO11/8DslEUIS
YZfvNBXvu00DMtjE6MgpMLG13GAXYsNVBWM7TFjtu6ZFU9OSsFxgSrji/H1v4roHS6GyRxRDjO7K
ppVbGiooQujocZBLIS080G8rLyqacnis0jofHjKAhu4KQQ7TFrQ5pCojY7ZoS8ZuvOD6iR4NMhUd
GlNlLm9xNgG9p93a/ZpRVsXbpkZisRHoNU4Jq/uvnOXofgJBG61z5cxbzZETPn4RqEe7i/NzsyHJ
ZCMLmym6rYqfmWsjo4EhVd4ANguvZ1tLjAZdOn3QpR3fTewsz5ST5Zmm3xpvShB/UKtkm21TaKOP
IQ/4jiEVSqGko7UfhQXg+srLJZrybOm0eWXXjAxxMmKnMPMkV3xhMI2odfuhBPlOtHP3i+KLHiof
ZRmnt4hmQgeNqi56i1YEy/NGhFPHImJaqvfuPbxo+a4Ne8ddWWIaEuw2ten6/SrTzKG79SzGqb2I
EqtgvozQqvlJDgC3yU2YMdPgbiLTPgZw+jtGN8VUoTyircycPZ8tOl5rYWRMgCPezyVGo7WjfUtc
4MisezL5UioReIlk10MLe1wwHTap7xX4kDbx7PHGQjaDl0KxglU3vuVaDG9gCzjkr8VO2gWPliPM
TK87njkO0CpWgP9hZIGxvI8JhQaSP5Rud050nSd3sptitXcINMzf8LRaLrwIq2wGGIxl4WwBOwBJ
PLM9yKzU/4HogM6HqXBw8dL0HNvLUHdukx+0R+aSc45fnwHENgp1xA0Z7RLizrZJcEfILSjCEYxK
SG7dyqS/by6nB074ePpGSjXPmG9SOP3ZHsk3ozsQniySmWzZ8NmhGvcsJj/QWI8iL0idQOxE4CpG
q4UFNgBqj0kfnwHmkAy8DkMs6yAXLJYf3D/hU+xBGFvFNbpUKosoF3hoHWVzPqfW20giS68U0nry
7mukImnD+rTCf238rGm4fThS1o/0cutmHYMaoKDKCGpZt5Gvnhhqk+DTFZZAg6cIPd9EBQaajRno
1F73vVN/LJJhMgAGGS/Yk1rhw0fKTtZ5YoMcBUAuOY6N04d2MFoThJ2NTISQ9VP5YGlItviwzAOS
QkvRgijry7Iz1LSC9u29uukw7SC9050nUqNFedS1dNFcaaOKG7o2eh6R6P8MCMqLtmNu5/SdOKyR
OMZcTB34ezB714Y05wOGKap8AMEUZeVYgXAPZtVJ/tvQlzIrAX9zrnMRAc0tjsPRoVpdQwD16y3E
IwLiC0WqSNTn3onOOvIVrLCZc+YwwkdS2SQIIL02M+5MR9KfUXZcfYQ0Yad1NivVneu4tu6p+VBu
BR6F8Wo2SQ7dDhLNy0opwErSNO34SPYJfpIyZ6CyxvyI+iiyNBnutjTc6qxdXpFNjG3G2JvDOEcQ
pATiXd+P3WBNgFkM8kPM+ofDiZZhKjoKi+y83sIIhvaTLJEqIU19mNCHjYyxqOEsmj5liQGc5YH8
Mw7BCLyhEeQEh3RhrZ1DU+ftWew3gbOJemvo11r5NCPAr/BPw9VRqzgv/FeURM2ThyqUIhWTxbsS
lf0LQFjPa+JMvNml1QKLH+HWrqIWeOkGa5t88ky6v7ucLvUtgjH6S/y25NChsb8FsTS+qtwuLy2H
QNtdxAzH3xJVI71tQwgbO6a9oI3smrn1RloYj9eq4gGTz+DU6ZpUDbpqsFw9cwVpC2aB7v2JYWkc
/8rTnGzWvMmNK6BOKew316zP8iSHr+w6utpnEQGORw/L/bnZ1snJDVmQyQgFJLiBd4AGEXUz+iXR
OtJd+XOUPaHxEPj8gHG9hlEyvQ0QjDlfozZpVmoKomhFY5izD8dhoLPcDnb+hp7oDye0hmdrbosb
X/Gg6C/mNCJyA249EWI2uNxpMF/iTOWM6bvoLhFLhzXK7KkHsq553ySZc9jvRro2nPYwEVC8Yghw
gyF+MQugrSKJejwLBiAHfE9z9ORNwnU2IVpCb1cyoC5XFARMCoAqK0x6gs0awPkQAoogYAvnL/Y5
ktvc4Y3D30RMcjW25zxHTuWx8KPl1EU3btWxFHFmLy2lF6aC+6w8udiS5wwaDWevHDkceRTXHLHG
YoOfQHUHOpN1te4coW7A+Iwv+Bfrl5gTyxuz3KDjwDePpxRv8R3zz/YEtru+H2GUQxkKBXgdYTv8
YiCQ3Ij/wPmG+pJKf1vBJy0PlemGgDVqryeDqysZBJ1F6PqJp3LwEVjbf//rf/zv//U2/s/gvbgp
0okx+7/yLrsporxt/vPf8t//Yqqw/K/HX//5b9dWpimV9FBVujQ80aDy528vd1Ee8A+L/wjNKGzq
hkFzaWftZQ8Kv/TD/ub7izh/XkRxQDA96WlhSeXZjuP+eRF6hi5zUjc5EZlaP8tC6yuX/WI/R/YA
b1YQb/WXn7X8G3/7Wf/tivrPK846Uho8RXJqCnO6Yf0jI9Sogtva13JtTzOOAUg04f7737n8W//b
VR2brBiboZewP12VZkGvO0CpJ89129tUxc69beeGsSWNLMJDNiET1Klj7qlW8W5/f/Evb7Jrw4K2
XN4D+elJImOh5YF+9RQ39XSxONr0LYWcfwEr1s+PZV0PmKe+v+aXt1lbHKBg27u2u/ydfnt7REay
sNOa6YnULszZMx3HXwxxo+d+xgo3hWLY5YMgcOf7y35xn4XJJcm6Nj2PQPg/L9sjbStVFSUnpxrv
Mp9Wdq8TdEHUmGgGRk7BT4lYhE8IeFNv/f3FP30xy6vFxTVjVI01UNjiz4tP1sRgM2+SU2pVlL4F
npozRN9pd/j+Ol/cW2FKBzeKa/FDHe/P6zg1B1wuw480SNUxjJCdhC2QVs7Qt48DTMl9TsjD8/dX
VfxbP73CApEp5aHjSon348+raubbo5+78YmXfAGdYgOdCCsoY4SORVuGl99f7subyefCKytxg7jL
X+e3FwhbBZFARsnKUAfMW0WsnkI7hLb1/WW++DaE6ZkO2nbN8qM+vzBibkYYGunJL0YcpiT41ES4
M61z2eBQbFWh5e++v+RXj0+YvJ74A9D4quXPf/tlxqLnrdE9naJBWtHdoBPqR4MrTdtgKGXxU1eB
2cMM5Th+9v2lv7qp5DrxgbCou2g1/rx00MC+B8XNry0nJgMxoN8KuG7Q/4M39PfrfHpDdZ/MWkQK
TwoSPyzlVXCPyK7akriGuSGMIPoWQfT6D34c7TXLAepssWf9+eNEqWf603Z6cr2i7a+TpLL6Wwfx
1OafXMf2HDSymvv46Sbi+XOzEavxaeTAB2q8MefgrqhRXP7lRfnyaTmCeYq2QbN9/kGoAZAxdXl2
QvKs9glxKsEWhCqBj9//oC9fSM8yGb2awtXWp6eVpsqnwRfmJwff1g9KllBsbdP2IP/FjcuZUtmN
QLcXUx9/f+Wvvj7sO//3yrb55yNjDcMBggrvBK7cvBZuCs2RpUdgcwFF/Nq0dNa+v+JXv9UyLXBB
6OUtPoM/rwhCKya1sslPcYeM2KfIuWzrMbs1QSmDiiwYn9KkSv5y1a/WTotXErmB4+A//nTVqJJz
OTR5fiLExUPjb87lK9TD8uSSFPH2/S/86p7+fq1PryfD5GLEVsfTjOz20TPaBeNVkYU8Ylm+7XG4
3/3/XfDT6+Mh3jftPs5PmU5rfpzhRPkWN1N5LxpLPlc5Htp/8N6weoE9pkXCUfbT/QxJrbRKwvVO
xZDKPcM61V7qmCi99ZxqBa/NjZ3q/Puf+dXXaGkh2XYtoeTnrwQxOobbuktPjJ+bal37xNluR8bl
f7mdX76h/+86n78JlceViHWaQkINX5j9ThgrQvs20onSD4TODtGR0GD3bwXbl6/ob5f9tHq20EXC
3m3SUw8dS9CvyXyUUBVjxn3ojzL6y9r21eXY/rT2XGHxKD+9NGELxGOOogy5oOnvEpxZRyrDAKR1
Fj18/+C+uqG24GtXjnZMIkf+/OTZDssAYy3lryXHt8XtcJbbiB1WqQ72nI8PnOy7vzzErz5Clhdl
Kv5jocb485pOxshAhWyAA/Mndw1uqTziq3LPSQcLaFnmVX3x/a8Uy1r5uT6zbdyRqGYsz9LWn5ec
ACS2jiHZlnQbvrgoHeq+Pxp9gQwE7dbSkMIqSwdqZE5p6LLdqWGJ8vz+r/Hlc3WQiUHp9Fytlj//
rbiZvbZWma3jkxEA4lgB7OjO4flg/ubEQZf3+6t9+Wg1xbASDBF5tn9eTcUGEYhTGJ98xNBHbMgl
cn5szXdORs+xTCv9NHqm/MsK+9VKYMMwXeo3aWPp/vOqEkjb0v9dKuHQxL4w9c2moXc5br7/dV/d
SwoZKmCNB0uJTy9uiq8cZUufnCTxQ+fd6JfdbkzmSqCFqPy/LG9fX0zxNWrLWsrhP39UXwwEbHhT
fIKfKl8ATxtnZhE4wGHNbvv97/rq45C2Y9JZYObgyU+Xau0JVZdh89SEqUmtZ9S0HsNquiFhBAE/
lsTqL0/sq/eEBppUcBW0aZufPscqK8zMxRB86toaPHRYjMPr1Dg0djob+zKRgfVY7+kAQYH+/rd+
dVv5HPDyS47epvmpwtGNX7EhCop9ZgQki0al2M65soeNhi/xl4uJL6+mLLoixErzhn76neyIfj6h
NTshqK3XJW35B0u4UEXcyt4b2Lc2LAIdHnNnGu4l2Ga4k6GjbxpsiedMKhWMJULdGKbRXX5MjMo5
fn87xPI3+LxKUWcubR9aSpTQf75mZL0WKRGr6QnHPtJweBGHzKjn9wRLPIo5kSATVvZt75GQCW9U
tISicO6zdiH5G9//Xb76jDk+ey4fl0NH7tOjaYfBFDDT41NaEBwJwtAEhVIMZhP+g73u9wt9fiqx
NTZJWXCUzczm51zChdlYvRDi2BVo3f/ydS2rz+c77P4fzs5sR24cWNNPJEDURuk219rtqrKdad8I
trtb+77r6eeTZ+acSpWQQhnoRl8U0EyKZDAY8S9sXQlMQjMh8l9+YbUyQYXaBVUIOlHZFmiuAtqp
tCSNJhTmKAdiJAosPHhC+qjaXv+mS4MjWDRdedPzVpsO4pvwb+lUSHC2sk8StSqw2iGM+M/4SRjK
K2K+Q3gs6LGGj6i8RvUXXwKjO17/AQsngPSe/U/tCT6OmM2+yTu/rPhdJ1NDEwud27ixbozaTL8B
2vL1j0+X8A+cgJuOssj8PR23KEpQQnNg/zTlKzKbiL2JAk2TgwnHINjJtEJTJ/W68kEpwQf+xf2n
SXIMEg16wpTkLz+31kNZjArDOQlw/fZUIye00jIonOdB4JLjGuCmX0x8BdOVu2kp1KB/oxmWBDdE
W212kCc8WhHSazlZrUVnr200QYjxRudzngBrPlCl9tIX+EqgHG2nU05kz5A0VKz69orrIBOu123X
P3hoBOFtkg+N/jj0sCfO1zfE8g+1p+jLOSfazbakTnMSVqvmnhw0nrIjFTrcsFWzHT6jIKIiqDLQ
hhOtTc/OrvuxuXXVCWziB0FPrz5vTffoFVxX2GY7kTyyG+yjiNVwJX9b2rhUgxxuX43Ta86+ZwkV
snNz1T51CjxRAxbYQ4DpxW8kW5rx42mTRirMivyJwfPaWoQGp6fi3X3SW0SXabyNdCnzohP3Spt6
BVqmVecb27wRTvDp+nJM05hFp+l0mpxM3eAhPJsm9hC9RgbinEDQo+PQ1DhcdLHgxW+koG4+VaWZ
/Ye+QPyjykX80qN0Ht5c/wkLyQDFIZNvDZ0HCYVZOI5pf0JJd50TeDq6wqjUwGbOM+Nr444QcbQ2
tH+gFB6Zt9fHXUh7yIoR0TJ1nUMzT1bx6m4gFQr3BBunA93CnZtOonWobXtjFByRJw7SlblO4W7+
udE2FoKrwKbzMEu1RiNCXyZ33VOEkHNwl7d09cIo0xw8BiHgwqNsSjpasLbRfPPb79dnvLSnMfCj
CeBQpRbmbHTU2FIBK005hYmiDTs4fTEQXs0u9PCmNepyWLn6xPQ/nE0X4SC+sqVbBER7dta7lt2D
vbtLqbgSFdgFW96ObpSJb17Yqy9tkQ2vYT1MBgFBAY6v18IbW0kRXEywL+bTpJm6V2xXXSlmL6U9
ZDyUmFWh6+8vZbxRsLnKdeVkovLxzSvH9jHi29DMRTAy3LVVmyAKWFtIIKYxtFYa7c7n2EcxCjGl
6XNdX5iFrchFrMrp8SKozszuDVdSpsL7UjnFLi0DHoVmaPw7xgHoPKpS5Y7EvddWtv/CVuQVLnRU
bWhBQUi9vKsSaal4PnrOqSmkfpdhVI+ZLrba9s6xighgHOZa1ZHih+cCNQ1i99v1OS+ke0yXOiqV
b1UYxrRZ36QmIsYrDwiIPCldlOB/6uSwnIcWhNb1cZa+LV0LE3EsOvG6NgsvAqxgARnDOcVBAlIr
HYT6IP0WJ5AKMVbMBrK2fb4+5EJE04kpVG8Yl9r3bGq9aJ3Mx0PhBHqrug87vfOPdaBFAPCwONwC
16KpnXkdUef6wItz/dM7QUuA6DKt+ZtvajaAZpyuc04VstZ3Se4WALE0NJKlKuXXVniIHfzFiJTe
CWe6EJY920UtDfMBFQ33hNqyc6dgwvgd4i6cHYq2qB9jsyoO10dcCGLcVDzBp74Xl8ZsPcsmAybs
1s4pIpgePGSu7yMt+BKVffP1+khLO5RMksjFkdTMP5nMm68JIqCoyeDs01Aa6HWVNULYHkpXxl+s
GsRYUMUqncp3URLhUOrsiWKfjKKqjwbocuSeGyt80RWUYQ9ppogf12e29A05EMAw/jRl51eu1Ysm
gK/APpm0+KAX0UPcYjWK1knRYmG1UstY2pamcPiM1BenStTltux9Pwix86b4A4wO+GY2wgPGAG4T
wrTYIWftyZVtubR0XOsWMBBSTbKKyxFDVKKR3w6ck82O3Jt0aibMExqYf7F0b8fRLsfR26LX43Z0
TohIdS+xg9PeIdPhvaAMNMk22Fqd/PPhtZtaLrZj8jEFidvlkGKwW9xOdPukaNpPw42c06iPpzIq
rOfrAy1VMBnJljxFub4R5r8cKUl71ENQBz85Ng6WSV2qj5hOsVamUqZHNFlwmTUd+L2ZEtgnswPO
r1V5/O/1n7GweQxKAqQsJpmonFdsat5zWEz1bJ4aFXw9tMTXDhPJLeMlTwLb1ZVpL5wNXspUSynX
qJAIZxEt85FAalxHOSHkTxY+2t5z5PoCFR0NUtD1uS1s0yn5NE1e4dgBqrOxnKhwk1Qz3JMypgi4
4zo2YNQbTGXT6wMtfEQTFzxBtY2sk2LE5VKiHYjnWSiUk2FXgH4RsgdKWiamUt3g5pdWX0UI6nvl
bbGQYRA3pjOvAxmgv3c5KBwj1yvr0aMrhC/Wq5969l5oPRYpZodQ/g63FM1/zH0vwBa7L9Y2zlKS
x/gS6AedYRDIs/2L0adVFr3rneHZiPagsZEcKAnt5IAAxPBZmJ52S20iAAKa4kEU9XH6He41ataw
0XGW+Pga8FPoHjtki6oxO7gWEBEtlYp3hu0CUVEgW0tnNUX0IgKyH5qj+HJ9QG1p1bmayR6pAcGe
mP7+5gIDdZcjYiVZAFtBgJjiiHlOeAkVN0MnfInWIU6W3meQozoW5nkeGuc2btsRtzaMnQ4qkp/h
jYeFC0II9iiCJ4RV0b7taImVB8cy0IwSieFhKDCSAnSnnmv0MbQrRXyyq4nlxfWiRiBG4w40rJsb
cp+D6/Ae0CGry1/XZ7sUrixyaNMi5QLSZc1i8aBkiNQ2oXfuSpJlH0/DF8uzjHBvYBll7K0InSxY
Au550O2D54NiPJgZUJmP59XAZHSVMgZCH6QNlx/dQ/2r6oxGOeHK7soIQGrh9J8SMaRf+jaVz4mQ
yW0fW/KhxSdqf/0jLAUv3lrIPCJryMafbfmiAmwfOHwDVPCrb26AdhGOdmm1iSi5row1/b9mjztg
VZI8U1Ju4yV1OVE0MBAxMAf3hIYG71WEJtwSJQ6Em9Cf7h4xa4Tlb8KOrtBG79Rugxq+Ea4cqoVU
m3Yz0ZMoqtEbmBWNda1qyqGeXphotGFgi9OX9+qmvvrChRJ3uwZO/uNQm33y38e/NLnF1A3iA1Db
vJy9JxPISbJ2Ty4id3urgj+Mqy1UPNU3x+P1sf5gO999agdgFF0EYNfzKk1RmKCrIQ2dYjU4gz8O
PrnIztwGeeI+qAoYUnSHwv6zEhqZd8DAQ4NJacIMw6sR+DZk0bLPV+pjS29706ZsQx+MjvE7pFaK
X6zAsIxigmUHDw0udZ+13LGO9iAwaHSV9FXiU4GziIXATWLq36wYZ9aqVEZCARJjm6D3Mmflnlva
DiyKRSmDpivZ7eWqNA5VjKa13VOuJeiEW+C+1ZsM93p1g7tELjYqcpBICxEJri/R8sCOSZeAxNqY
I0o86RQix3f6FMQ2LEZZ9c0n1Z+s6jx6CttRAQK2x4AbN+vrAy/FeBtYnomxrgmgZfphb2O835ke
MonOSY8QuLRRZ9qoDRskDcUtKvPdyrIvDofwKnnhpGI0fxOpYwbZu/bZ9k6ZfLV6qrKbPFS0bS8R
crnjJg7ap+szXIozBFIyeTrLoMlmRxyxiS53woY1bXGw3gSuhVksAhnRU05/EGJhYSRw4qIm/loa
VXow/Np+vf4TlsIqs0U+mNwJAfMpj3vzkTN4aVXZW84pwPnipiVpq1F0lf80od9mu+tjLWVN07VB
wkLRwpzXgoKI8r7VM10TeZgb2IzQk7iU+38SFWyNwP5bebbGGmluOwd6uhJqFmZKdRIACCVKi0tk
doAqAVqhRBT9VE/MtF7LZXE0u/pnqxRFsDLTxbGoPDggBCmIqrOvmkQjyly4FpzHpAxuI6R4ELzE
6fNgmkZXrESGhY07tRzIQGjBUXqd/v5mCZtW7XHVCYJzW9jh84RH2wxuEj+2EPPwFcvWmuoLu/ZP
VxXoBeSed/AP6HghdNAiODd6pMOzDoMeQeyyLuMHyxv+iPkN1i81GY07SAi+f9+rDX661/fS0hee
KjNTAQOJ+nfQSGzLIyxAABEoU58dJFz2pQP9eTYqVV+JDH+aW7NLyno72Gzr1C3MpKbXgjOifs7v
AICyekxC0RzLAdV+Um7EJzZc5eiXmLzFX+usRbh+08Mtg+gBLYhStG5aP20lG7UtDOGhXNkDi5+D
xeB6AMHhWPrlHtAjA4y/zy8cVKNH5an0beOY6DWy5VTEEXG6/vUXtxzAd5XIRU9Snw2HPZ8J6s5h
uBJm9iHWcL869ChiI1oJ6sd/MKzm1/UhlxfBsdAGl3RTSP0vp+j6vucBSfHOqeYAs9pAVrNe8OQZ
kDVAHTu7aVVUhG5rVI4e0sSxcOZxZCT9TYN27K1KzjBu8YcEmYRtVv6P3RidWAE9L60CNZnpwqKC
R9Xw8iemzB/nV4DrProPIYpgBmYSmB7cKCXaQCtrsDjY1AwG5jnBkmbfA8VpmVSWEpwF9qDep2pU
6vow4rZaH0cU5f67/vmniDU/AlM3QZ8yUfBms8u4aM1B4nMQnpMi9eOdWQFefEGsblwL00sZIV1J
8nzekgIQzWwkIOomqi4JQqOFggRoRN37J5oR0Nc0fJeLLfAnRCc0ELRUnsP+1tXDfA+4NcMP0ixu
0LNvD9fnvrTbTRDY3FhUjXh2Xy5rXOeNr3dqeLZ/hEHZ3pmpUjwJ1w9c/CmMai2eLz73KJaa/288
c1brrozK05HJCM6GEYr2FruvJjk0eg/pXLX8+4Jqi/sZew1va1k19kS8QCDCJ36R+X8RZS2AqNT8
gb2x/pczn+4SMhf00bQ0KYYNLrrhbkxb/R+Tbur241+Zuq1hUUdVycFm+3msO2eEpxrC4zFxH6h6
mWBT2YDx26htgV8CKZG6khMsZCQUUrlFdIpHU2i5nF+PB5gmsiQ4J7wt00fH7aP6KFBcfESm1YsO
QdF5w7HJ0dzEraVPkb7/i0lbYLYAi9K5nCOD4Is02hAR1EYL6ARmMQr0VNXnt+6D1pvsXunFuCuD
LkUOAKrCpgBK9VOf/v4mYVAUq3FVjvNZz5T2W5cPmELHDhdT0ibn6/NbGoraC4mdSc4n5p3okjQa
HGHln330x8I7C9m/PZ4V+iFJs0a9uT7YUlkMaAwPBvhnPN//HKw3E+v6vIF8RS0w0ah+UMHJuBxS
XR3v/DpGvoF+BI0/dIgU9UjnDNMHyL85sEAT2nJYMYuVzGEpcrCjdVjIQPIwL7n80oHepDJzBw99
QUXeeSN5UVMYMtjnA2ojO9owyefr32DasfM4TYGE80Ouy9CzJ0Vel+iol6V3TrSoNJF67pBFH1DW
yx5yxfS2hWK38Q7xh65YiRXLI9Mb/L8j/ynZvfn4qhupOJPabGXbbvQ9jV2zfYE57YBg7xX5mDgJ
OC2HFCjd/8WcbWmSaAORAthy+ZUNbGYUrhPvPMBjegZw6N7ZFXKfP1v+tGmB/dh3clSLfz8+7B+I
55SSaFLOFlcAXKQEWfuAc0V9aJEf2wQE7hsf2Y1vbd71NUoOYTT+xWxtOoQcKEh52vwVhbiu2fQe
xdYMq4FXF8uc1wpLv7tCRYjtECUYLm28WMGg7/p0l8oiRAvu9SlIg3KazvqbBUY+yeS+DZRTo4pu
uLdROr9FVQItHU+tJ3tI2PexHZTyHoQtnslS7pSCzbAVZTOiSKDm2tcaZLX3F1kXPRw64ex7jQrp
5e/SkU2a4GHeue59iHRcrBDFU88Nz22JL8JK8Fw60pTkdAmcZ4ozs9EsVGPYx4Z39mL06bZZK/t2
V5TQh2Qrml2MxtPfLLjBzuaFDu/bmlKzN9+dAhPEJTUOzpPtzks/4nhrB3n/n5ZELbrBvOB3qoLi
3vXlXpynQRUUdOUUwWe7GymHAJls3z+HYzCe6eU06ufOKfTxxQXXVO4MVGzXWu7TDpoHLzJaai8U
CbgOZ98WjSM0i802OKNqUn0vw2oSuBztfCv1xG5WFnIpXvFaZiiDbJP74vKzZlqSBiXcQTi0foWc
CI4tz7wUsJbIer2MD7GMUBwpgwz1rI9/2gkLTNWF8gBlxsuR9TGseaRx//ooDP1sI99+QBKrRb9d
838UAw2ElbVc+q4UWLkUJ6Aqy3k5oKvEGvoNun/GjwHgtYbdjXoXVWZe71GqCYMVDNJCVkUzE8l+
HoZU7OfdKUTL8kkTiOcyT/PqocIZKycceAMKa8lYDU9NE+FJIuNJXinAgTU/XP/AC/OVYA4nhiEt
Kdrhl/PV0YfORty6zoieabtcy3kv1Kb9zwDM8fX6UAvHhPcQW2iCdUOHmd09uCQht2Qk4bk3Ukxp
x9EQ+Z1C/Qc3Q7sH/9k56fAXVy3VBMuZWJSUgudn02rwLkkrI+CJ1Iqd45S+gyqjkP8hMWfel14c
H10B0HVlG02BZnY8ef7wNqM/T+44Z6NIlH5aBbfXE8hazM/AA5ftM+YcXbQS0ReOJrQCCwyHxRsI
pujl+g2Wq1le2QN2NvCU38axxOoionTr7myktePnKtOtakuvHnj/x9eTczlxmygzCHsWbA1fw1Nm
iIFXeF32YEFsOLRhXuMlYGi7WijDShRa+qbgRybaDQ9MDs3lVCFqFTHOXIAMWlSFb4UZgZKVedyt
AFWWyicoJACuoK2j85SdPeWQG0sVB/m9E4DE7jZEkR3FPqW7HeSgbNH8ib5oCQpMR6/M0EzulH8o
76Bv41m1hUSfaSEkNsq6wDZWb1f21VK8gOiog4EgxX5X6C+SEUn7prJPwIUc9a7Ak9S70WTdNV9C
zCCUTaEYzQsgCr04GiILvNuPrzl5AxU4mFb8d7bmsm1NlP6Ay8oiwW7Gr4bdAGbvMPSWucXX5S+Y
wXIi5MPRAadozwHtmKv7Oo5m7qmCXv5LzXUtw/vLwv1hF+SjEqDNScX4vh+x4X6+PtWl7QZegWt9
unnADV5uNxeFaroBiXJyJZCsra4UTYvCvqx+/8U43HEw1yYEyByP6+KSlCA+Su9mDPqbKC9lvDUo
yq2hP5YiPb1VVBuoTUkxLwpmaAgjsgEeEcnDeosCV3KvqwhAwggMvl6f0vJQFB9JNHlizvtDaVIr
aD0zlK5E0U2bqL8it+y+5hV36V+MBKYBCBQJLaWXy0XSkMjC3DdwT0ng17sozbDEzVv1gT3srlzV
S5Oiykb1YVqqd0oGRWS2Y0KL9yQC5MiHpEpwkw9wyd14udOt3JVLYZ0sBLgqb1P4sdOPeZPIIold
6UgfKyfL9zC1CtQOm3mZtyPeC9it3zq0+MY7Rx+zlaWbYtv84nKmeO6opM/GvMqix9RgTRDBZx4n
5U/OR/4aS/VX3mjOgwh9F014a5LjD/LioY7qciUdWZi3rZKPoPpBLeBdj1txIcTWXssDJXHSV6VK
+mE7tE5+r5lt/MMqnOC1dFCcXAmrC6kJzzUulqljzFU6KwVEKCIOnh3551ja6fekwULH7irT3VhK
ZLyQNYQrwWVxQLbsFMJ5E8/3bY08epubIXkt7jzfkN12P/eV9yqSJhJcJLG3MsH3wQwMFIXJCerO
iHOcdzFp+WZocZ0GyjgvCD1yX5GE6T+vH8d3ywd3hJUDg8HTkdblNO0321YP1SRVMMk9V+ATXp1U
2PWm7WXub+Sg12jc6XaAMKf5YbGM2biz1ACZjrAX2FecIXhzKbjSfEY5MTsmFHVwdQpUtOUH96N3
4TQoFRwhHMIBEPrLycY9G9PHSeXcspo7nn7GLipR98VES3tBVzP7aKxjPJ6XwJogzE4x/HI8AQmS
6ij6FBYk9haiRK6rGxxnc+VTAMgn/uhRnIabSoMUx2xu3lm6jj9HpskuKtBqt9Gj8btsh7lQekOt
rDxmuWFt8QyWK+fi/Qbi+PN6Jz6D9wSdcznHoc/yxDD77DwVUG57zbmP3ACxY6ujwp0UobIJ/a5c
gSi+i+w6g/KKtnj2EW3N2a7t3Kz0EYvNzgLfKLnzqVG9xEOoDruiXn0FLQ4GYJelhOpBg/1yhsjJ
D8h9xPm5IN/51mRZ/ixzkCgojav9RzPmaWJvxppla21gl502pPk5HnCO2SOXjvIvQEPkUa+f+3fh
bBpogtyRqPEB569IbcxDWlEd0il5bj93EQKwGF5HW1d6GrqjdrOSoi9tE2joNlU9HgMAoC8/Ys9t
UAJXTM81j6Pbms1xi9r80G2wNDXvZVYpz0VQ769P8l3uzSTfDjrbJsIM8O7Uw+yclNn4wM5Q8JgN
epzCbRxmvjVF7P3ycebctDhErQTWpV2D5hB4QoB9uiXnz3QE23oEGzKABGkFdiq2213fItq9o53d
n65P9N1lMU2UdBv5v0kqYy4q5tqxBL1eZ2ecAIrnCHdoBNizNPV218dZ/KBQ8KHiS2hY88OuKbpU
xqpJz+NAS9JJcLPynPHfUnV/9ZlUB2RhTZ9WWp7GK6H7XZbzZ4b/f2R6aJf7pxhbzcPRLz0jaG9/
y22KZ9YI2FVrPNw7mtb5Mup5j2seLmDuBJRWvlyf+tKBEdCeeEexe1FyvPwBRoPie44B4xkgxL2m
5caThts1Lgv4Jra9lv64PtzCeQFbg3okMZWm4bzMlDsEbc4+UkeZUW9ytU/w5rQpShI8oi8ok9oP
HT4Qh+ujLkwSYh0vAMaGPzsvG0bImaROY6dnoPryPlAz9wi7Lr2D9YjLYoQmSPHRNAfIEhcxyGqQ
FpI75PKzFnlXVlPmeE7zOtr3fqkVNyVyu/WHr+LLcWbxJ0OkpUdLNj2je+3iBATR/Ng2rYZ3SE3x
4/pnXNisPLZZNxYDNO88V2ySgIQgyJJzpeeFgNTtNLeiKavfE4r6XEQh3GScCniMbcrJXOYlxLXS
OV7/EYtracKDIvvgdp4XYsumEAHFX9YSLXdKS9F49GrXviEhQRi0BjN/fbyFgAf2zBag3xjzXbLT
CAW6c6un5zzCfUSpiXKbis7rzTg6abqybRYnB44XSUMVBts8k9MwgnFN18sIREGD31U2vtBHV2/L
yhdPGG56K8dxcXK8sCYMGidkrgokpIe97cjksqgtH/rGUKpN3nR+ulOC3tFXjuHS4Ud8kvIgrR/6
ytPs3yTlVq7JMq6C7MzpwIw3xPRldKX6LOym+cylPu5dvZL/fXz9kP0DAYOYB8WbWfboWWoaYQzP
CTGE/ejkAutsxPp/pDJZkwxZWj34FJDn6TGpBJrL+YkMLexuwFSorpFUf0j0MFDuMgzEhkdy5N79
oTYK3cWVPbP4VaGtgumiGMm/l6PiNkC5GubOOcxV9QvoMVs/1mof/RKFZn8p3OgxU31Uqa9/1oUr
UyAATBz/U1uZl3tlbQCT1KvkrLpV8NXBAHVTN1pu7+wuEJigpqbjb/zB1rIbH89sfyXPW5w0TDB0
AiZlpzm7gl5P5goF1a44RnrddXFCap3CtTdKXYp944/oa8ctgtrXZ720wiakmT+8SGLPLKyjXFD7
GPoSDLoyAcVkj1vuyPwmLCZNdzAyfzHNicwAhItwxzv2cm1hs+kpdoio9Qkt/o5TRrErISh/HtW6
vTVrUKTbSPPyFYjz0tqyhyf5B/oUdGUuR7UV1dVBp6IVprlIaQ8IA5EGeSeh4uPYd42yb3Sj/h3V
fvR6/fsuLStptE21zuI/6mwvY0eDNWWFSlnR1vIRlXSs5PA9SDZ5ng87rUzynWPma+JoC/ca0WXC
AzAqTVtxOd+yVVHwCDzmS7J3Y+pW99JhDLxLB9iUu6DK8X6JMGbGSMxxzRe/bOWv6/Oe9s1FsWuS
lwUWADyTDU3H7/IXjFErVLfgF6TaaId3QZv4n+if2P3h+jgL8Z5xpncKXQvxDmyjhb5RFhKtoQJP
FPzX4qFpbsuxjDJM4rBCuPmL4WAvUk6e9A3mIDxqMBrleCs8o3vBTsrgbmkPlmu4IzyzLEbR7+NR
iX37vwPOgv3YjRbvZeS7GyItHkNSwVlVcapTXvIIxD0Oh7k+SH9FRTeugHgWQgNDA6WhjTpRcGZH
VZaZFkUSYSXdw6FoYzX42R8wCmm+FU7n/BMhar+yaRYOCyNOQGqk9IDJz0ZEpryvDbxTz2VR+p9U
3ZfgtHoMV7GGKv9LldbBO8zCUuf6oi6dlrfDzr5x02IpKAwlOjte+TPLM3mfGnWEfU3WFj9zt7wH
SvQJK7PmDnvWrNhfH33xM1OOBlaBkhmJ0uVJqdJBc7WaFR7b3DuDN7wvEm/4WavGAFdddh/Pr3ku
ANzhicY/8x2MZnekhF0Un62m/lWVGXZUuifOSivMNa3phagLso+CPmpjaHPNHymiadzUUX1E4GP1
zi3y5E4v3b7ZVIrXHIM6qPEi9t3JFPnjGOgp/LwZerakTmFHAQLM8VmUIRQWWThy7yiGeapJA1e+
6NKu5Z4EDQ6Mg4g3u0LBoNP7j4zwnCVNiw/LqNXtnVbELS6CinR2kaLhmdYW2EzdXN86S8GPQhdt
PDgQYEdnWydtPKeOFZDeIFqH+96E+mVDBvhtNFWzkicsDkUOyCvwD+hrNpSLLHgjfCU8Azsub+1i
rG7bDLZljJz4y1/MijYqU4ICxQ12eSCUbDCjATvQMz684dHGj3DTR43xFEgukr8YCvvmSSSRIv6c
sCBHNq6YzBHKscCfsY0G42D5BmZUfiyzfiXOLJ0HVF/+Z7TZRqmHqEf/EW1EDU88TOJyoF2Pwu2M
bRBjElBgtORu0BCWx9ys0pUU6D2emyMBPBAlEZQN2C+zzzrioK56LaMnDQkh/utdjIynpnVoKUDJ
kuCqe+2BMpz5mmAcjisIyP67GIPxNd7G0l5CmYyQB5eYN8wsN9CKZsAHMkzOSVd1h9aP5D2N+XJv
mRhRbz6+wmDY0YiBMcxJmQUCPKxhWAkl5krB8yFImlBs86ACSF3UtJ6vD7b0jcHhGJMYJYKfNDAu
t25sVrkypFl4pm9aD4B+RdTtB3Vs9m1c4v2rW6LpthWWs8OdwNztycHPLd+B+iqer/+UhaDE+5DY
iwMGtglzgKDnhH5fxajLBVksH9Kg052tVLqN6f52k2ha80Rb298LNxnNbxwLEY+ZsGyzb00nzMLG
FYBXAer0lwk0Txwk9rzyexeWBaIAgZ1GH7896fKBkEGqesrwZylDrWXIro59cLabNLxzxz7D2trp
+hsoneqT16rKh7W4QfhMT1OT4SaZnFkkRM5BxTcUXKcyKHIDQde+xfsz/gxN1N5aodetDbiQSoOZ
YSFJEZDNmDen9K7OVNkyYChCa9vUWp/tI9EJdeVTLm0ZpKl5APPo5kKbbd5KeFbvCZtP2SrRsxZW
2I0nmdF59x0tTu9Y5Da1RRd9if6jI3NiaE1N+DXKRKAaLo9NEICW0AS0nrRzeFi31M199Jv0PAbK
G3lokeAeXm5NJ5X/fPCYTPuGa40nGuqOOJpcjoz6kIrWsNOcPUF7fCtx5GroTFs+9OnA6vWtSMf6
MLRiLVS8i4EMPFWNAKUAUaS6cjlwmNp2kPVJhyJ+XT5mWXvnNQgR4z6fdB8tiU1J5STJS5ND0Gyc
bViMpXC3dnx5joxqOGFR2b8E+FhtnXZYkwV6PyuGoiVMxAHgwCm5nFVRdmbfilCeG1qf3T5TwAPs
dd/s75MU57nra/cu3EzTogpG1gzuBtzU5WB5qJNRhUb83YYRvvcqb/zP6Kzh5Fdq9nXaZ2v57LsD
Mk1Oo6hGtR9641zDfcz1uCrrKP3e+WayN8qq9DHrcpL72MnHH6iQ9bdobTp/MU3e8cDSsFGCBjVb
PtetrbSHDP69cEprl6aqom6gn8QbxACSG4x3a/FXI5r4pbBKKJ3OWjg5JzGkGR5/T/Kx2/Tweh8T
2XiPPr6Khzyzu5Xx3uVFfFfyZntSuZg0dGczHHQr75TeTr73UIL2QxMo+1o1+690W5oDbrF+sUmi
PuTh4Lgf9DDiwuAVD6sWPDJx/d2TM0lDH7fmIXzNRYnz5rit19yL5nwgUhxyLkoUXIuQCUl6Lvcp
Eh5KY1W6+Cn6YjhkZV5/p9T3QxtGFVKy7n/P+0o5RHZUf6XuUD2ETfUMHKr+cv24/JEDelOS4XcA
9/sjSDgBHIm3l78jzWqQIupY/DC12FLyja7EfXuPrXOD2HrjIDK1yeAUBHt0J1SYElHo6dVGulXY
fRpjYzRuvMbOmt91XWvjLqkd+5vErO+XjAB2wXDBiRz9/SADyAC21Wmfys6q/gWra57wTFarjTCS
9knPrSb4vTK1Ka5cTg03NZAxEOimUDePO7VVd3ngiuBH3wF3fgLpUP/ASxdnatJesPWDVL19hEy0
eRPohaHvC6tXY32fBmk83g9qLsRnGSh+vBl92fm7IQ29AXZnMOZHZcgi90kAqc5uQ4+iBx6Z6Ovc
5omWiOco4o/SanVzBTkxi27c9QAnOPATuXySrJyKFm9aCyOAPlfKYvgJ1Dh70RonaDaOwFuh1hw0
SNJ2hSRG+jP/iCiXApwA6keBlORxHk+DLlViyHg/zDjIzaNSDTzENgDjC+tOKJ1mPEgAMeKxbCCN
OSgbDXvTzUSKZ7c0kkMZevYP1fcVsXOdIQk3AL9ae1sEVu4fQsUv05cEr81o02Wj98lsYH08mHat
41VfO1169O1CpKfKcF3v3jA8PSs+FVk1qPUjHrTJ0dDprryMIXqSN1HW4ESJI4GSYydslH17pA9T
3qlhmlT4C/ci+DwKr3tMrVKzN1Jpwl9W5eOwmBnl+MVIUbzZVUrLaYxlXBzCYejbGyxAI/eYha1W
bfvYy3COi4swPDS50zd3vT2W1N46fXCtp6xN4t8RBbF2IzW3LPZSx7bw52AMaMlXUSzDbZxEprfp
keE0woMVd27wCgMk/u4MfLL7lBa53BZmEoePeYFUd0OZwKApv6nNwlTu9cKVPySJkb/XCyf+VJRj
UyOogOf50UQ4zdtXzhAbtz02s/mu1kBM7se27PI99rZxvanj3nlBWVXLN2pnVs4RjF7kbgYTYvq2
9yod1+JcH+oDbJ4muC0VKjToGIzKS8U15t5k6AwkG4BXvf/FKbrc3qfC8u1d1YBrfUhVNY9R27YS
p92jn6EGW1C4vbxvjUxI2gZoym2Lwg0hBg29/U2nQGrdy0Fzii+8m4zmyczM1KD7P0Z3WoNqwGvu
c1ofyrTsn1SzbJpNbPqBg0ztWHq3Rav1DldfWZh7Q89EclQaR4aPaqRF1lMe1Ba4XlT1x5sqsENn
U9s++PVkTKHjG71yHzS04ratGnbpDw89tGbbc8H/sq1KDtvCyvLPBM7pq4WGh7IPwunDvY6SRPwk
s278xxtrH5nsOpM5TsaIlSD1EKulK7VN3gadveW2soajh29M8jR2qiLijR4RVvOdkiAY8GiQkrhf
cLkRzW1ReI54NNRSSW9dTLD7bKs3RZp88ZJE8Q49iof+T9FaRfqpUmVcZ7uqjl1t37lajvKTTAI1
/OYqfuNrm05UMtO2SRck5qsK6NC6TzLAVbeyyLyMdhHvhi1Hr6m/qLaipd5BG3U997ZdoMh20yWW
4d51ndVjVFIGXlTC5W5jO6w3OIkg7li6WuTvNGtwqanjqXTOB99Tv/peqb6MtAW9TdmCD7wNCMri
gNq/9q+LXdi9IdAF2MENx+RUa0tV/zL6ytD9FHquA0Rp1Sb82qE0/mQoul88mA230obYhGaybXuY
uRZu5/Rbz9Tqctc6FrCcTssS9QWT5PDfBpCr+aSqvIgGanrWplfCZNxiDWseRxSexUYtpfXLGlP9
VCB+IdjePjbd1jBic+zmehdDAJVVtcnQEvK2WuHhhFrIKqvQt7IRkjCSvAdqNAYCxdyx+W3jwp1s
q0hJPldAFu2Nb2X2/yHtvHrjxtJ1/VcGfc/ZzGFj91yQFVTKlq3kG0KWbWZyMYdffx6qZ59RsYSq
o9MYoDGGbC1ycYUvvGE4y2mzjG5XBz4+wFZeZOclblT1Rg6bcDdpqaasqgbbdNcZm7FB/06KW3lN
OFVkK8Rp7ZtOmqTSrXUzV1a6bxThVtNjVcdX2cDyeFPBFk12HZylGhQC/o3GMzIk2avf6ezrtE3r
cIUebaffwMRr2vO0Qor2EjH6uMs2sTzp5nlU+eGjkcZjvUonzQjR6VcxKLfKwPgG6TzuV9I0WjjS
ovbYFYFb2mTQnopk9k2gJ37zlDpgljwaRGqMOaA8v10hOmlFV18VG+5/dVqLliPqS9Gp3Znc5yrp
WgWLxMuGMJsu6j712xvI18gjpLBznyraRr+52PTgPsjHcTMoaEi9NpYZqJ5RT4C8EPlP660hpvxW
dhLH8Aqzio21Nuit2Iw0mzpPmKU+bCTammC3E0ww3TEB83iW0h8JV7mvW49YwUbjRd/MTGM7NfR2
1zbO7IAKC9ntp6bJL6sEtNdamNFg7nKlZz1D1lZNlw5iUd3pUR6JLSimzlz7cg4avRaWpFx2Hdp4
yqpGGEr5MWaIQV3LUEyR+zOGOFUvg7mECg4gYD4d7ozW88ljxGMb96KItpDUMYRepSKcMu94HLRo
ZNDym62QALJQ7aIOtdS5p23ut86YTC9xYNTdWRE06bcSgen2xtd89rjNNYKFNq84bIqm0YSb5a39
SVGc+Smo7RGxUCdBmGXJ88PmQMEJ21RefC3FOJlD/0lpnCSHXHJKgvIgSGIosnZq3/A0yaX1/SAJ
2kIcBo1QXzgV86d6bIILK4yq742Yxm4rFCs55W2yyFV4OZPqKGBg5BfJ4JcFgwRBqoSQNvzhpHpo
uJIl+muly5TLRkKMLBCYCViFwDxhaBRx4vMusuu5o0tdkTLFWzZoLKF1udHTE6qk+EfTiKH0ktGM
njOKUStzSNNT2cI8dXshtQ1E+K0bB0QIpvWimFdXgW3QmYpfgrCR7mLYUM0Vd0dRrBSYDPbKCCjh
bnOjM5ybLIP6vS7lpuzWVTARlCVaDKcANlm584Hjf9PBAXcUeBun++33oY3GMzT9NnropVCWNzBM
MnkXOVX9s8xNM+XctLPiYgLe2J0R6+XaCZTrwcKBqI+gCEkZm5E0d1Fx6uLBrBGQMl4mTSXx4zZX
gttEDauLXuoqFm3ZFtX6+O48+HyMOVPXZ87kLO+2yL+qNrdHlVLvy3xrtS7MiD46byWKJm7hBO0p
7VtjmRQxORRF5oo//FeWzuIdgx6R0SmM5JchxgRtI4SSt7eDVGOLbpDC9GujUib4PHw9Y5Wrqf0d
XEanerRl4EmNUhoNqRvD5Uy/hiVSd+YWDulUXasib5UznLVN527CSlxgjj4bK+eu0LRQ/IpG4RuE
5x28hAGhbUwn7wU3WbD2EeHIrh07zTJPBbSYrNVWVZ5RdOwV19TLEtSkoH9GeiPi+rzIwin8plfC
qG6DXC1ajNu1oS1W4LvlwJOwDpdsD3FMP95lOnBSt4h8Fa9j6JrS2lITI+68xuwUa4MGMHbn3qDX
Fko5HBaUxtdZZ3Szk3nR5LTP/Fh09Z0+cYU9On6Q5T+ssDLqT1atOKtmiiCJnQwhhqrV4shCeziO
+qofn+kUBOtoyjErCiP72pq0H7g7Sic6XMsrwYT3RmoMi4sSqkoza/+EbKpwUPqwkZ+lglxhY45J
sBmlRL2VUyMNtrI9dSvVTrXYTUKtDNzaLBL9xMJfbjaeAT1ejmiKHzTalhqifSBLQerk6nNgBppn
2UnyLe+L0KV2rxNyQGJzj++0g5LL24hsbHATKAdQE9h/60QorVHGtfps6UQVUQNtPw2raNMXvu9K
vTltUeZQvDxqHqRIii+UVg88u0xPael/8ObMPJsesQpKTG8p97skPjPCjA2eas9+E0U7Gc7VWu+q
8QuQK/mibdr+7MSLH+x5UPRUd7igZi1Tbov9F69Gq+2N3tSfx9ipf1pNal475D3mBUQaS3ajNrad
VdMkU7rF+Usixa2kat2qnZhWfg8ybQPKwj9RyljUTWmT8FAouMJgoFKrLykFAe47LSQ3/RkAUOip
KCut7aJsZXfq8v57VqBCsJkqzZcfT8zGsqIxD0zvEqINt+ahaGidjCDbOBmfw9D2H0CXVNkKCUtx
VoaN5qzDIhynVeLH4XPiFNUjfdN4DeVWVj5527w9B+MDU6ImTTVw/6voTlTERj8Yz23d2bdxpVqe
74RmQxBYWgSddpG02+PvvphzemIERdDykWSj8AgzbX9I0xogTKHF96h9Dc6sO/nruHNOVIwWR8vB
EIv7Bf1KQ6hprD7yOuGl0rgSljevwbfmXr07/jKLoOtgpHnVv9tG5aCGllwxknKTnBPrG2vjKjwH
7nV8mFNztjg1VCuOi6JnzvyrfBWv5K8w4W//3hCL/YkDeuNLfqQ+ml7p6SvfDdfS5vgQbyipd5Hb
wWwtVlsExBE0O69RvpTX5XYTIc3ttvcYwJo/I8mNnpxdsJJ2JKSGOHHwvpkjHBt7PhDffaksQtuw
6Xm/ONhW+lnte2N2K9ezA6uBeK3LrXNt2OtA2yma5EpG6YIFl+SLqd7wzKuek8H8RgpY659sTR3M
yvzx3z2ZDOgoTgfWUGj9yPovdf7cVl+Pz/yHGwKOFnqBAM859vaHUMNW7dnprJ/E/ZadK9+d78Eq
2BQnDvkPl+m7YRa7oRjjyAkThil+J2fF6/gk7cbt8Tc5NcRiJ0imaLQsYwm162A9L1OMGlZ/b4jF
TkBjjupfOg9xLi6Dc3VX7pJTO2Ge8IPV+G6mFjuhCnVhVYhpcG7kjttdZqMLqrv6ISp8UL3kp/zj
773TYvXXgSNLTcbqL35PF9KDdp5vT338pYLGX+v43Tst1rGVKKGQaFo9+t/Fpbotvpu3fewO5121
aR7Ce31ym6fwBPjr1HJYBpFJMVRhxJjj6MGbL1eS8Jxv5v3fm715e73bobkIUupIzF6/Hs7+WnTa
7vgQ8wc4XBBERnNnk8rEYl2D4JuyukjUR6s6L6Svtv7V6CdX65//3jCLtY2PsI+cCsOIcO0Y2zg5
F8KLTmqULpc3Vhc0BKGdmWAXkJxbnDeNVbVDlcrTs1PbYe4q0dB+8W2VygeNjFDfFHlB/YN4OzqT
AAPlq4SK0O8oqXTFC4BavHzurWcMIngY0mnCTzSAF+fS2A+VFje+8mwnKfByechvKklIKwN/MLe1
puFE/DHP4vuPyXgwG6kzAaOgRrEMK8nneJzECb8H2I3rrh9HKaxR3xpPHOvzKbE/DrWCmSVG+EaV
adkOx4eatp+u+s9drdol2vOO3MrnbSFNtuJZoqg/iQgmRLYYij44lS3MDN8u2XcbIQ1CKwqqVHzX
yszAsFjNZc+WQMtaxgTFMG7EqdLEcoPPAH3keOBGoFSFk+1i6zUI8chTpEUvtSpFF1OYRDcmnIkr
2ib2DSpWxWWa+86JqPjg+83449lgDDIh+jNL+5pMS+VBor1DnVC11+WAWSnAA9U7vioPvh5dd4Jg
ZhSTeAggi00iCZuGbqbkL5WEBZ5Ho6/46syUze0k9dmJG+fwlWxYFzMSDQoPFZ7FYLYA4gCwLnsR
Zt5eVtBCvuR4S5yYuGU4zGRRsZqTecDGRPeLU0z2p76WqDXdKwr9aSGZxlVnRcqZNerNqovMMfb0
IMEXN87Et+OzuUQ4UtHFwRzJApJqMjaSq/1D2pDTpJTCwL4vQ64Et0gGu3qxBrnVr/IibKmd29Xs
ilJiZ5N/o+aFTrZropkt/UpS/tqJCX+rX+xtTnTAIODNGvfwGUFZ7D8PV6FP61cPHhqJ7krs+Ult
5VujbbrgSzYFlnVRNbmurAzNrmovoNXiuLLOyvtaoYAnfsEPbEeMEcnPk8Y1w5zOguuktVmfZ2pt
iFVuKU2XeWNAe/xs1OtYPwWbPNh8pGowSUja+Q9MycWiKVMHyESf6PcjKlPXlFBoW3SUXh/1wVeG
TW+kyk+5l+Tyk3gmviXFCZCx7EEZtuQSh1uxgkPbzOx7yiWxB/TJdxFEts5pZWs7fzLLKx0j9d3x
FTR/kP0PxqaHicUrk5lSmdr/YL7ad+kkav8+rEMjWFVIV6dQdWrNOKPFbVvbtEdLchdlnZxvMCzN
/ZXaF6N54lg43EPQH0Dg4QvIlkTEdP8xujkP061AujenoJ6u20YOqhUUZ1PbhU3pIDpS9WWx7ntD
WOtA1oX05fg8HJxLTCXAZAsnoze05WIe5FjoRiSrxcOUIIVGEzIeho1R+miH5q0ZnDqZDoZjrmHF
s8KgSiGLs9gndlBZwHms5CHF8xfYap0jXi/FAmGAhHk/cUwczC72W9TeCLHeMI5v6urvbrA+GarA
CFvpHjzr+CVtNVztUy3fiiTo0dI029WYxsNKzyHMHp/WwwPKQYpnBufN/0MddbGbhlw2/EpPqwct
rKTrKnOcS72LnetibA2Pl9YvtCRTvyi+Hl7rSvhbVZpse/wZDjY0V9qsJIdIPWx5rFf315ZjZIku
BSXhOLdN7Eoi7dZ+O9dYWU75uV4GzxFAnPXxUZdzTg9xFg+fYee0NmAT7Y9q6P0cU7TGQyWK/LYO
2uJLn/V694UW5fS7R8nOXGXGVMbXfjj5p3RMD0af23CkvozPvGM8sD86Hdgy6ex+eDALy7700yhv
f9RCdVIv0uJKdoFpD9mWC6rfFiPF989+dupq3O1EnwjHzVfUYs79LhjMyIzGh570SPHCWLXP88Ru
k3OtA+bmFk06XufgYb7GZW2e590Y/dAKf/ik6TVsnNlgFLAtfKeZEr7Y1pKh9M7YlvJDWTfYcRAm
iGrbq01a7RoHTynMgzJxor46/873RyriU0CYwWxBXAYBt+TUtkMGmgRIwAPGZPaq0TvnZiqdVztL
pFUH8fXE0blc3rPW1cy1JBa2UE1ZCgcmBnL1dS2qBzR5qfx1TX811dG0kRwnUN1SqAT/YVb/PL68
5w+4/5LQKWa1QGw3ZrPBxb4OEkMTFsHUA2rmrbYaByN+NPRRy06spI/GYfNQRGcwejSLhZy1PeLR
kaNxUHZSdD4hW2t5mVpVp4R9lieyNjO9Z91dIjUOyqUOXQ0SS0vTVnkIkgH/OMXntqFB6IZomH/2
aJiHIq6nKaBhU7iUuHHaONeBcSoPNFKLS21CHLvtdd9NDJaonMjxqkGY4UfaOacQCYdLE2jvjHTH
sIJvpi2+mgJhNa1bVX4Anm1t8rSyUNYk5LBdPFDMb1oLUPP4OvlgRBqUs7jO3CgnTt0/iPokl5O6
k4MHK0zqjW9azcZRcgchoRDctFVOJxpsB7sBlPssZ8pXROOXqHh/vCCXu2zM2+khLtQUKx4KS/hK
hZ7MHtkFmWyuRdE+HX/HgzWKoJ6MhCC63xZI3mVDDVOuPLSrfHpICke6SVJN32j1WJxYNR+OggAD
RBfU9AgW99/MD0BPtJASHhxlaFYjgqhAG8PhRDzIoy93NqUCFih8vze9qWWzzujyqbXAHd/7UiU1
F341QokywX8mPwazjGrZDRMZfU1Xg6nrxC4iFOgVTFVnZHPnGS7Zz9GP6/HM7BH+R2M5DeHRoVch
ag8TdNX5QTPEGhPXGbD1ekJ/CccDTwrNvnJcHc1XKXazwTQnT5t6P7uptaKNfTT86sbcViJsKXXF
s+qR149VaCQrH+rYOHiDZYnsIhA++AR8bDVqv9saMVUAUDGi+Cb1dhto4g4EWRnWrl8YSEt5UP67
CcxfqovOOGuhGQIGGgu1VEw3BPyQWNQm28hwu16rsksnBgl3ndJSrvpVksVDmayNsraTC7wRw+Ip
itWi+JqXwF7iHRByPc693pR90Jsj/sJB6AoFv2uUK9oqKyUXQaQUEBxGVR3ZjtSYWLb0RlnuqG0o
8eMUq7Dm3dAX5K7u1IvQbMmXqFicZbIxTjfYBTcVLmm5nfyWNUIOQa5ZdtKNb4wthU9IEfGmAoAb
vfqRmefrCFSachbDkLD4TQPf8LznBvE3pN9m/LsYmkTelGHa955RTp35oE1OVbqakajZZoiKSb61
AyznLtUgNSLQcppok8BNtRCPOEApEJZcS8ec7rpR/BSu4tDCHj1Lk8iSzoJAa7o7vUqD7BmndChT
zuCkxm1SgQV7lmVKLYOnxJlSTp5sxbpWsUjyAkcBHMt+0Z1DXrEo1SFa+6nWGxsjAEm2dZxcklej
Wg/1V9FLdb4diXXDraAyP+5Ck3hvJQbNj1ddHgb1yrKlQPd6v0dPuQ00POWAgzm9V5Ua8E7d70R1
DpnFtL8mttTaT6M/OtXkxR2iQetBSovAi6o2NLZRKWchsEjT7jbEY1PiGXYNjS+d7KpzR343NuqK
PASJ50QgoyJXD4veGl3V7O2kYrED1V13pVkC/4dL0Yy3UihJ0zk9qaC56btWjZ6BP+vGtvdtq7mf
ulSDjx6kQ+9mKcI6L0EMin8N5qrNcoK6eoaIU36r5W+hXsami+xzaNpr3UIliqCr0LWNaUJqv5KA
ihoUJsxOtjGrrfFuyl09HcFwubhg4WKkIZRRfeMR7H43kLamiJB0uDqCDx6yu6KRJvGrJNlPAPIV
unE72kppyF4ETkkBH9pbwHZYfoD7ykkfC08kljHmnpwqVU0/nKg4Q6U81yIQ5xMgrWuhhxYszTTy
O/97ySMBAJSAcPvGKkXX3PnRl7k/vOjdMKDGEiCDMOIYw0FwFSd+FuxqBRlA0ysEFgUzWlXOlW92
FgJV1G0rJgyK8iCeDLeyjJabVckDSTnruqDKf+a6UUTNWaLGzMdKLUmJfk5Ka0frPLQC58fx++Lg
TkRi+S8KEekY9dJFTMPLxEDJU+mbkta57Wpypmse/izDlZlGHDhyLqIT1+IyuqHLP+to0n+GXMfS
XVz8Y6WNfVlJ2TNGuSVCGRRwk00rRdrwCvXCOKWJtEw/9Dku1BgM8Ciww7es8F3CiRknlTIkup7R
sHQcr/VFFf5KBi23L5Kq48xRk9jqcj781NTbUDUG5fn4HB+88JudI/oyAG5m9an5lnv3BIYlC2zg
4vRRAA9/dEIt/Anbu/6i6iW0gU+PBV+JsiaZjgzEYXEzazWEibGx4sc2ja2zQmBVtqIy3XRumJWY
kx0f7WBuQQ+RTFP4xkSBatti9aj6KIEQb5NHpS9AZTuQCe9gwDW3wM6zLcQH9ZkwN8HiwEqLx+Nj
v6Xr78P+mQ6AbRFqKzMLBkDi/rRGuiFBz8yaxzHs/W/CjKlfbOpgEAKGppTr7ToNIM97sHTU16Ia
gyGDjyIwD/XUSR+UL53lS8OJAuxba2H/qRC/BG86c8dmNvBiSmp040D3VvJDNDtmRNvQyGUoD7lN
ZHLLmTUM6aYZqTFQ0Ykni4piHFb2U4BEV+GVdZfWhVf7uKkwnWVuB2eUBXMzWAH15ozRRC+nn92P
5MTU9SF+obBtQQTdn0cMj8ZZ1VN9GmqlMLeYJCbqWS8cIiEipPBUxnFQhiE2VYkciYoRVqAOMi+q
d9shKlmJ0WjIT1k86do1BXh1WPm2VotNNJQZFsZ9wPGwVVWpiRXX4ggKbgNh9NqmMixYLsfX0cEa
Rk+fYBnFtNlDjkfaf5yhlNWgwfLqqa59a62kyQBJpOi2RqzUKxWfjI0/GaU3SEl+oku1PHtnSfOZ
9DdrDM6AzEWxno8vRYJb4Ym0jHiziRHc2c61MSRBMkl77sALZp8sCDAmsTT/4WsjArDM0LOmr6eM
+PfJmqxkB+sr2pm1I90Bs413Zqumn0S1MN5suMWZz1lE7WMxu6jnVDjxDTU478IHV2l22QOybX61
aspCrdx6Mir4hpmvnxC1ODh0dfIganwUNJlc9uP+Z+3p5s7n/fBkRKDczsvYkfKrMMqneGXlMTSz
46vog1U932uzbrOCQDUQu/3xcvpkWd/11VMfx1F2bxT4rq/q0s6LC3kM9PicMgHiqsVgEGtkWdMM
qxDIc+TZRZScqlQcriwO47mGQBWGWvJSJi9LMjtMuj58IkdUVqNh+rtau64szQsobJ0df/XDmSbF
QI2b+jHBCyPuv/ngq0Do6tF5QpC3vC9Er9zGwmxTwqspuDs+1gGCiS+JbynYZSppCEEt38w388Yx
20p6ypo8ILmyDOg6kYeehUNDtBBpNn4pCPAzjG5bWYJq1jrpgyjp6l0KTQqChj6QahcNTWGt0JWN
IBeRL7H4CdPzDNTa+NSCQjbuw8Huvx5/+IOJMrilqHuDuMYgHZzv/kQ1AZQ1K5eVR/o4VnjOeiif
bbLB8EKBrCatPjsaEEc4ECgMvXUx5qd5d8xqWSXXZpiZj8hXGY8w5kCUmZKxLqGtnFj889reu/Ng
deBURSEALafZoGN/qNEYIa35JhJK4GTnNCxYRcgAnWVpOeHCXutuzKfccd/G62DSPynRjigF1ThQ
tMBbqT8iFLE/fGsAGEqi0n7EVBpAw9Q6ebJJgyYkBQ9k55Qa5MHmgkzMqUYVH/Am1cDFxLaahFWT
KkuvttHioNdNmhe3QXDOFNTrMsnjExCb5XisGox+aFPTf6eKu8SOJRGcWSTS1R+dat7adhecV7j3
fuuL7JFU6BTZ92A0mhJzqR6qL9bZ+AnsT6ao+yahmTC8Wo1M232qZIh2VuFEW9USkViPkPxPlQKX
ZR6QKgj10YKnV8spulS8SLum6ttkkl8dx89vkX/KL9oYdf/jG+KDN6MsjVwRBxW+X8s+AHyuKNft
Qn6VWr97gJ2CNrtTp6ti1OPUVaVT9ovL7Y4Di6wgkoDfJ6wu/s/+TLYQkolF/eQVlrTslk6YrjtM
GN0uLqdPRhIMhVmqRpOF64cgZrEkqUAxt1XavOaDWW1ltBm2ZCNXgsjxahzy7pNJBrkUqsg0pYn+
ZY2S//6bEb3G5Yigz4+h7xOMcO1mE+hB6pmFmX/yckGbie/NTM6lfSKJxXLEoExPmNzhtbbaAiJ4
Nu0iSQ0uQ3iYD59cH3wodLDgQnBxEqks4lJfwGbVJqN9HRsnRTSoPrcDrGYgljThWRWYJ66yOfJ5
f2giwMT2As1DIZrLc7nocZIBnuBEw2tgCesJR2EMHpRB7mHOttaQr1tqVjDlQR190o8S6SfYD2ja
82+JAcG77X8+vRfyONl59uoU3HIukZvvTqS/3tBBOz2xVg52HSPRV0CMGM3leXHuD1aZZQczzRg5
T0znLEB7+bfVttOjnfrGfRsUp86vA5yxMVsIGjORZnauOng7althqvi+9AOhP3uA3J/m0w4lPEQg
PDut/Lz2rGlMhLqeqjrtdwIHYOHlZVSEuxFB6k52u4jF6IrWbrJV00Vx3riA9PO4uSBEV1RXkSNZ
at081/xMcVtcsC0QNWnkSFCbqpbOiV6Govv2ufU5Q0FmayfiB6om+tLTXq6VLBvNPPg9+sp4h1xB
epY6Y7keVDN5NhR8GI6Ptzy/IJtSqyCIpoEIbXQZusutkHy1rLTvfgE/CkTI4EKkT7bIvlmnsubl
DYDjCQk8atI4EoAOWFoBFRF7QCcH/gFNuTN/CRmR5dYNxqCV0lUbUD3YBBMmphs1NrgNvS4C/zi4
UclVjVxR0w156mVSFGvxqgbOpV9Ojl61LsevnZ5a0geVB8x2ZvIEGT5SKUA0Fic7N2fYpb5IX1vM
WPpfagmTDQHdLukhAlPElRA2quXkVxdIkNoRLm2CLwEUSCqOCWFrsM257rNTccniQJlJmXPJYZ5A
SJmczfs7zfB1yfeF0twVkjSsVK1zNmPapLuhyFsvqSOL4lborI8vkmXe8zYqXFeMVQj9kepajJoF
VeybqdHcIZeTekY+lAACnfK8UKl6VEbfXRBAdJsyl1E+QCXzHJ7VKUz64oyZnwGYEoEnqEF2yJL9
2qK/Ufi6U96JPhGx19i+gpNnO9pbC2X+6yaIeLTj7/3BZFPOQ8wOqNDcQl2EvEB4ezEUSnmXtKN2
m+PsvZW6ZMBZymlQKuDImXxd3f5/DAogkpYbSAbqJ/tfWELfQTRZX91lcZLvYMemW5kS6pUU5Vju
zoV+qYj7E194cQy8Te7sO8iigp8HKGp/0NKwBWWXpr4rkhyhNVrfHszAaaWXmXTisv/oOxJNIDMH
fplreH6UdylLGksV3Q21ugsLycx3LTUDAicRddId9HjD2ipwccvPlb/Qn+B047qfsYKAn5awxUmL
g4F+R3HXt7G2Y3ulZ40j0ybxh+TEolmccn8NNd/2jEjly1l8Pxm2pdrLeXEXpVFwJTlKt26L8FQ0
vcjG3kaZDSP4cnMsIy9GaZSI06UU+d1QjOFVW9SvUyYNX4GxhavAQUwTUZFmK8K4PAMi+f34El2u
lnk2qQjrENEhsNJo3/+EsRRYcRfo0Z00OfEXrmHJc4qpOzciwrfjQ30wmzNQcL7pZ1SXvogsaC0N
qWRkxZ3UtRpto6G5UVMneTk+ygezOeM9KDiAaDXQy9t/IbR6fLmOJHGXKDZN41CuvNj3zZWGbN66
a/XyrBt1GtDlzIyGwn3KXHu5J9CsQoKfLcGO4MpZ3vppmfQazM3mDpobwte+oP8sa5GcrkZNFd9z
I/BPXcbzjn4XmbKAZuQnSTVKBkAYlgBI8BoiCUu1vet6SboI+2AI1v0k1T8B9GBHBHZYuc79pn1F
b6LfZfSuXlsnzF6VqB5+pLxG9Fck8l+vw38Hv4rbv8au//U//Pm1ECN6MmGz+OO/bsSv/GtT/frV
XL2I/5n/6f/9q/v/8F9X0WtV1MXvZvm39v4Rv//f469empe9P6xzBKbHL+2varz7Vbdp8zYATzr/
zf/XH/7j19tv+TaKX3/+8QoBvZl/WxAV+R///tHu559/zMqE//X+1//7Z9cvGf/Ma3+wWv/6Rf/7
t3+91M2ff0iW/k8gM4RM3LkUGwiu//hH/+vtR7b+T7QvqPpwURAFsEX++EdeVE345x+q9k/EQoFC
z3g/2K8zhKku2vlHivNPmBkIoVAaRn4XLcH/fay97/Of7/UPVFJuiyhv6j//2N+amFfxm5DYBosO
yJES/3x7vjvIixIecd00HaAHe9xUmkJBKEQZ7t1k/HvU96PsnzV/jYIJIPc+969CrWt/FCGhuoRw
CJwW0WnuUBaJpyphvIokGLx/b6jFJRijLQZnKOu29BpfjUbBztr2dS+oklPeqvvnzdtLofsJtobQ
Erzgkipj2xg5s4fabVFIwWr2jr3Muh5lAhwoxLZzHLHNarnekPnUz71TnTKT/ODT0QVCy5KKARnb
8tMpauU7qdS3W5oBpitLoGosXys+/+lmkQ2OVepnrOF5Ft4tkFqE2AsnZbtVBEfMFJfReZCpkls1
J+HcH70QDR7WIUkhkqCLSA3tHlua5LzdIkdOQKjR5PFDR/vriNo7od6vxQ9GIfZkMdJB4kpamlrk
WisC7L+brSr7zk2KOv9XrudTlkkfjYJAPzKqGuwOWCv709ZaPY6TQuf2thv9YiwG/8vo1KdYB/OV
9p/z/20J8l3w8+J8QDp+WWMvGtXui15ttoGaV7tS0WEWlbK9I5mwzgNa+14LXX+FsM4pS4uP3g+7
pFkJgzsICsL++8mxZFHXb5pt246tJxW6WPeQVj69meFhoUHN/TYLES2TTWuSi6jMVLHNfaWgI1NK
l8oQmR5Qn8+ZXM5TSezAYUgHT2dHL9ME3zFGucbTblsqmXWOQYaFbrJZXZeWke8+e0QRUlKNmzMh
2l1LdGOTdyEURmSp0Pq0VnldZV4hqfFGmtRTmebhZ9ofahF5aeUAWjtLGaqptbNCT4yLAVWUEy90
apTFJUItqhWikvCT5bpC4FJXrqIi+Jxty19fCMQyQFuKz+CkFydRlMVjVgYB7zIF45kRgs1xJCNa
xXIWrY5/oQ9f6D9DLU+izg8bvw54IX+07J0VGNPWjNRfxweZt8j+5uXbvBtkcSmarYZm5OQUW4Eo
5jb0W8sNe4Q367prTpx5+6Hpv6cO4Vpw9WxXmn+L3Sor/ujLdrGNa2qXQZMhoSo32Says1dOw/RE
dvjh9JE7cS7QSdaX7fIwkKYYFlCxTdFj3UhNiCu3ZJ0S4TkcBXVVGtWzFgcx97KKAl7RyrMMolgS
Ng/t7DMqHL3ffPIj0cIkeKOAPrfGuar3Z65oYhUXANJ3JOg6z1TC5qcGt2gDNgls6PGxDl7obSxI
sLOhMMWqRTrIbeUXRIrpVnTm8OIHfudC80To7vgwi84sq4Fx6LTDJKI9cIgkK+hQZAAvKUlg6X0t
mU50mY91v+4TI7ucqry9QSZ0uJK0vrws00S9SRwb+d+WjrynSHZB5SycrizQkgQcQ3zBDVB/zbVR
nEhvDlbt/JxMOvkxLViSnP25RwUqMnCYSbdt0DrfQScY14pZlFuAmNZKjrtTdLIP5t+B+MJSgoBB
c2txwOhq1OUg3NOtqkgPo9xrq1S2htXx2f9okLn3zkhgv6mA779UMuW+kUAD3CZ+Wm2sDLU13+hO
GQC/XVd7hwt9fq5MQAWQkLBiWhz8adlqFL6lZFvzmV5EGmroukharrp01oQr6lggwNhXspdP2fCE
5pezLan2fuMkh76g1uKrjWP4ZT+WFpaBTIRbSh09pKyrpzWmcMUGIUSlAA3ciS+fnSJKStD56DXO
DLRlVKNq41RwiVC/TkfbzQCKnlXSaJ/Y2QexE1xI+D1UIgHFzZnZ/oeQ0Hlo7bJNtn4l/OdR4ClS
9CPCWp0ZXVRdVV36/fjLmsLm6/HXWwDP5v03V8wIpfk2JoyOxRKYKTCSbTbx1grDeECbPda+GhM6
doWoxsjrW8vqXJrnwxdMthOU0sRYJp6ok2C6FLbDtvOb2vkOa7f8HoQmKPYEIC4o8ePPebj9yC2I
7ygkzjgIe3FptEam9EMQJVvcyxCCTePvRphrbo6SszdO2ufIZ3/NCg0saB8U3ea6/f73SJ2gcCp5
irdJ62telhvN2phTD89sIn9rJkL/3iaJCUDbzO+Pv+nhnlTnhUAoNjOxOeX3hw7VCm3VsI23g28W
6yZsTI8mcXKiCva2tff35Ay6gB5MtA6b5u1cfpdK5VFh9lGVxlsEbascvUJldEFZDXd1PejnVlRp
5+OohPdTGPoe+tr6ri87XweA/n9IO68dyW1oXb/QEaAcbqUqqcNE2zPe9o3gmfEo50g9/fnY2MCZ
UgkttI8BGw6AWRTJxcW1/jCuj1AUvbde02AUqKSCTZOxAjmN22kDy9e0BuHUaKioojaLApo9m862
0cHHpRZGyZZaBdf13vu8Rzx6m0D9R1OqrNdEr9qrBsn7ZLOejbJbQi2LxdRyXUSLcKprwX3u63Vx
Kst0l7PxycBrUSuhAUYAl//9lyXEHrpzJ2GmESb1H91aNX5PUXmoULu1YHanTjcNQdsJ9Ixh9Gd/
lI2Kk02jN2no5rYUx7QbCNG5p//QOVQ/29XJ3MubNzMPdbpe1I1IvvZ9+LHJFC2J3TTKp0U8VJu7
fTKhrV5fH+XoQ4ApYCuD1+bJvothBdIASZ5tWQQkbnmyvK7zFW9CKUXXzzAM8vWwPzYQvCF2AMmW
GOLbby4trvTCHdOI6srPNXc+DpmJjerofAGzEeau/u31qe2ahjISQbQDNUSxCuAy8LXdgK42b/1a
p5EydkVUTZlI/AxuxaXjCf8RvYYlUnp7fF5ztfE3K5F+GkaK9wBZ0us/5f4rc3Kk6CP6EPQJ9zg0
TW9U4RUZrBT49n/Y+I5dUncdfQNXtZNgcB/tb4faveEaiZ3IZ4bSSatDx6uKB0ubRLRmXvLOnjrz
/3O83e2imfD7upjxVAEGDPl240dWFGtAm3v10QE5c3mWydvtLnqBGSAAA2Gfr7kLEDm5Ds0iqc6d
xtpDV6Af4WdItKQ4yc7ae6Xui2Bx2vqCV4v7V5nH2s/X1/JoW/GJ6dRz12A7tcdrpUaBZ7fGPk46
vfsMjqr56lCZhucQG88Lq3ztnKqMSmEWT17SxdfJTb3Cb+eT1/rRpsJEBOrqS31qr7aRrvA4krJP
o3XRqONx7IJpnno/sUv1JBYdDiV1RkAKSF8Yuel+DZfrTBuwSdKo760iwD288Ash3KDUW3FyARzt
X+AI9F6kzxQFxNuhxiZfXYh4OFxhX/FkpOtyrXorvuIgovgiLfPw9eW8v3AoufKIAuJBaOJGuB0P
Y3LF6zIjiYotbZ7rftZ+qk5dn+A172Mfo5AzUGWWjda98mu30kYeOhWN1yae/2xLRfchiGmh7mCg
uvIuu7R9flbyPZwaO5Tk4MV7bhcKEmqNpJp1EpWG2v6+NdPyOdWMN8qcvoRZ6DZAZSi6kc2+nJdf
NgeyvzAsFDQG8aWpPhdIaHxPCAtPIjfiD/rSOU+DcNKrWest9TEokXPtrJ9o+1aoc9enUBEZAPYB
AvlxmvZg5nDx2Ef9DlcFPa/41IbXfCzI4L7W6aZwgw5d4OWF8Zvq1lbvW8Lo/m1yzbiqlTAfUB7F
/UNPkkejLtKzu+9oKcAf81RHbl3WW293WaVqC9q2HTqMrWf8q6r1HADMx/vg9c28w4b871rgeSz1
fWVxYDeOWAwx2GOaRBNdqW+N3npXqGXts1dt1nM72c0jbMb00UsG5dpWbft5W8V6like/wqgRZDc
pbDbvjTPXvCm2FGU0BD5ho9cbwY5kBiI7eUQdAjLUAL2isu45fkHZAtwa8685n9e/xQHX5ySgwas
ljIZ74Hdl5gdQlZrukpYqU7xWYGkfnW9on/77UcDj9CK5huT3SMY5bFL7XpRwEqhXjyuw/ssrUKU
EVbil/f761OSP3m3s0Hi8yYHYSCRdrvzbGStgZX3qIRgNKeQJ6lzJZ+wPlklzDqifvHb6+MdfUK6
HoCTHck02zfCUw+LpqmcmJzhbZcF+8xAyZziBGx9OAqdUwtZYKkgt0sgpnohcYJfEAI3xUfNzskF
4/WsXHMQgOH78Py1+QMyw65KQJMj3Xo4kOHcW/mnRLjV1Rvk2VeTIZiabnmmw52dTE3+9LsF+2XQ
3cMsKQXU5o3XCxR08/3YLuNzh9JEhFG4+c0xlvhhAF0exW3shG9eOkQXAMshk0yVfd/tK+BEr3OW
KKGXpDCcZ6I+jtZb9PooB2mBxJC/UKlYwT16KCtsbbH61Qu1CtOftd+SwGo8HeV3LQ9eH+pgl0hl
Aps2GS0DYvttAJ1jHAqWtPfCNJ3dLy6s4ue+HZeTlOoFerRbMdJKZBYotvE03Ld0dOBP/daXXmj3
xhqigpdWV7DXjV9nq/rd0JY6ROkw+2HngByD1ZqT7405aR/0TS0wEynmi+DO/TRAWUBKenN6HD4I
hMEwb+37tLbci5im5QSL/oLo3f9qkOhSee3lJbf7OCqPmtiJMy+0irL9YJbLEGO+Y/Sw8d1qqqqH
XJlS4VPNFAChNnP2cQLPvhdKU/yGMH/8KRWOnvmjpm7YL7DkrW+bjVEHYkmm5NPrK3mwaWTqLKtR
lPvv5A27wptsRZvcUJlrDYVvL/PFopRXp+/f5jf8chv+OtS+7aguXmL34+qG7pCtH7kmhkddX5f3
3brFJ2twMqt9E0PMSxzjHuqGaeEOf9RFrz449E7eden0NpTw/84KABammeAV1L1u6tQUSe7RHQ4n
te+ni9HmKWhTo/d+i93qDAx1cO7AzNOTpqHKZbqv+ihUfOZV9G44ohOBToe7Xb3FOUvajkdxJHFc
ygp5uzsAQyBT5D17gso9znr1oPhtWp/B9I7yEibz/4bZNQYK19rUFTet0Ji77muH63Q0oTz3TmvV
n/mYaP8YsTVRE8isQJ3sCvNZezjTQT6cKjkgIDoZl/d5yeIAlTfVge3fV4DXLUP4sVist4dLqXhJ
smloYAL3jN9t8wotK1p2PtjEiH9K+apVcpL9HM6F3ADQGrj1O21UV+QinhFhCCmS/0zXLgm1uptP
ukeHJ4uHtuyA8FAzdzf3RBGH9ybbPevwncfSsMSnxrWioY3PSm5nQ+3u66avsFa2OcToplfPGll2
NJoL4h9rW13eHgXBKcjLk6cTZ+v2PtPtOZWgHzdEHal5ECMOK6uos4u3jGdadEerJPWmJP6V5ts+
9UF8zqO2yRFuVNUmg8NLh6xDP3l6HCRYL1JzSGgB7b3TQYXkgRnvnLNMy2w9dSLLnkrQag8w2ww/
093+Gf2V9s/Xv+LhoGT4wJqgKsEkuv2K86Qp9QxbKcxn3BZlB+zqxebyjJ/W9pGy8UirwchOQv1B
Gu56NqRSjhV0333O3/YeHm2CXd/mGB5WCyx53VXaq1VOznsnNcq353IY2MvyPtV9uF9yfX95X8+F
tbXqyFkem76+TBkyNVazdG9fP+rgUCxBDwIu2Osc8/BQhToziqYW8xWbGPdS86a4aC0kir4Yuy+d
N51d0AetFJ5nJKp8SqnovN+beVO1/cyXDkkY8orWpD581pOsbkIbh6a/ppIYabZG/SkZWjtsM9lR
W/Blfq6LRH9UyFtOPsNBCJDaABIyTp8eNdLbj22okykEPLzQa+LsUompDzA37EJstv/LumKvDl0c
1B/mILuszQSk2UOMdsK26LPP82KlvpnM7klKe3D6qduRm9PugKe4l9CzFaxlBgJQODrs0UnNq0s2
Denb7xtonpSZSOgkDX4XpJNpG3IcRpkLKPUwd6Z/kASrT54bR1OxkVrjSSMpq/u1KZwZp9MKA6ls
yLerIUrX77Hv+w9TkSBsiXqRb2gZc345bq636VlZLk5oeH0feHrj+ouL5ejrketon4FGQZvddKDS
qPt9pillb6eDEw6DcB8WJdHQfUqrz1C9+8vbh+INCE1Adu844rcT2pIauSyROmHv1PbFTuzsqvAK
CetUPVPBP5qVC30UPRYAH2yE26GKVJudbUVcEMRCe9nKEU90eFeXBHXvk2U6KsPTRiKbo+sJzmZf
KNa0HJy1FDLUeusxK5QCCyvlSpH6fxxlRDsqcb7UnjsF8KCIGYP+9zJ2397+ZXnKSFY6MkN0nG+n
Gy9ZXBT0AoleUx02FopyqM3W1x43uZNFlKnp7okncyCpw0CIdu6oFzB+i0oVdoiOq/KcNBYKPwni
dpiXa++tTK/9dam7K5j0+bPbDcl/uIO4X1HQ5flNir4/394IB7HS7LB0UR50zHoMZmLlSfC9X1MP
u3Bir7xWkc3Vdwl6o2BTnSGJFioNJgJLncW1D13A+aFonf5sbZp5Qa3avvZN3nxBNXMOkbYdPpn5
pp/JOt0FG34KQROoDOglmnfyv/8SBrZO09dinexwdNXq2bSz8smez0yxXsymbpaV6hpkE+qUPN+5
bXYJDIw2xZjBtYem3Uy4RneT1vlLXwG/VOdpDd1aEz9ioyCb6rAyXqkmLOkH4W2t4ztGWvb+Ymba
ehnRJlijeVS9OZqtof6J0lxhoZ/ncKv2cQsncILY4i9CK+bf115XvzgDbbvrjI6U6deWhh6XAkrl
JMztEzRkFGgJyCteKhHfkZMSZBRat5uxBHe75v3AayGoEWYy2a2b+tDOpBVqriv/vu1cvoxKkUiS
iADa7WGSrZWgKo1SfGT33XDNizK52CMs47ofhuvrQ8k4/esCMhRRiMuIqv4Ld+d2m8C4iC3IkDNY
kMoLZ1NPP22b6WDrrSuf0tZUwyIx3X/GzS1OWHT7T0tVlJwJfwPQxcSevY6clyqppdfbDD7AFD+p
y/7YUD27VH3SPRQ2MlbrNqz/vD7bfXx/GZPKMymiHHgvXJ46ou71meVE01tHZ2TNfTVt3AB4nTiJ
7/ssW3ISUYiSrFrAro6xCwW4vymJUdtdFHONhqXG1CYsCi/UBTA3wzng5HPuA6wcj1I+WxWeN5y6
3bWvZ42o5nnqorU2hgjL9e1xxlV19aesWK9aKn19CPWPK/f2My321DyZ8D7gvPwAHoLYBdMjvNNd
QEy1dOH1dpEYBwcdRy44v1JXZFVfX8P7fcPtIaUQJLedU7nLPNwJiRUibxt5bpbUQVvr8/fVRoMf
L+I6e3Q1BJ0rcKTR68Pebx2Gpe4u2VBc23uWjRnjYGHTkomKufy7dN086Nvuj01zzjhKB9+RchGE
K8lRVEFN3p5Io3UXpdNEE62k1I8VjvK+SBTx8ObpQLYEziq74TxddhfihtaU3c59E+Ensfy5GLHy
SO5dX9RaQcPx9bHuZwStDCIi84FGAbrtdkabVvReLPI6SpVq8E1n0HyKMeXl9VHuDxyYPaiHvDjI
L+74NGoj1IwiQhV1yZRfPG00A5pr0YJ/fDAo8Zm/39GkePlQ8ePdRy6v305qzfu2qHnpRUozewGg
oSRECO4MCnwwKR6uCNAgHSAJevtl0op8q1KriSa7+NOupHBQgRPeWCH/r+jzySc8mBOLjPgGMpsy
A96lv3AcHYvMrIn6Vd0+oycrwsVT3wqrlQ8sqOFAmyyp37MXtzRjxZq1Tmuiri3Nd0uprV+NRj0T
mrw/r4xCRQB9NQhjxODb9SlFLZC3MaEabGocwoCiTK/NZrRWxvD2/Q2KEqgb4Zf61D7VQoelKwpF
baK5RUBCBf9Hn37awtf399HisLsBsOg8iKFr305IoZBtlWsJTWNZtEBvtxHCgXLWeDvacC5POrqz
gDEBKd2O4q0NUaD16mgpOvd/UjFo10l49rXw5iLonS4+SbCOZvXCS+PWoD6/x6IiWV8Vnb7V0ZTT
tXIdJQ2qVPkPh5WNIM3EkOGiibqLQOvULnq9lDjogS261kMJbh9viZMb8GDL0RCCMAFRgMt4b4GD
bn3Sa5mB6NAyVw88MqrrxmcDcDp6J0PdtQI4RDwc0Q2k/ig9OnYzakskEZWcW4IK7ei7uQtI2fiT
Xu23Pi1/VuX8nE71743wntusP2kLH6yZvDpA7DK4JGTe7pGlj7HV8bg7vCkRQa7NLYjT+myKR1+T
ShhsZB7HFrfu7Sg6YXGIzYZRmgFAMGIEYT6UnzNEKy6vn6z71InivyXZpST4wK53I3lbZyuQIZoI
GHoaxt1k+e5gTFGMtcgHY8P0uQHf8QDsM/kN4frh5Co++pz09Ol2SPEh+h23E5UWIG03ZU2EZpoI
ekW3Qpqh48mOOTjYdCC4gsHi4miyv69INNBcn2EppaM1fMo3BZB3tpkdL5kC34u6UOeTEe8TNYRm
KTFDl4QpdyeyV2gV9s/E4agcRPfM+5DXX9KY73st31IfkWrdB2DQ9SfR+PBo8KqROnsIJYOb3X3P
NRlqJU4JYetGc2rKlC+oZBdY/Orm97UxM3+aUuPTmNX9k06m+HUC5XPyIw7mjt6ZhIOQLNJ/lKvx
y+s7M6tFm1SvirTRU57yNS/fmyo178Ea4Y/m+vweRMBbMQbEBDB68nZAZJDwvYsJEN5RxWvJgHqQ
Yw+iSD3fUZLx7dvVIseX5CSpFHkHmiBauxa2dJHaieTzlrbjRaGycH39TMp75td3qZyLfJrKvSrX
cfd8Sh2nnupyqSL8EbKPzdbqH+Gr1pd1GNMLwmuLn3epgp7+lJxEg4O4gzI1bws2EO/iPVZ0rCY9
N/quiqpW73yVh5JfGKIJN11dTt5sL63uu1nycOL0wzchGbrdJvxbwENLW0WKbX/X2vqdpYzvx8y7
5GX/SR/nB3upsJib3MdOdJdCya+dkTzgyfTn61/7IARJcXWCrSsBB/vyt153ST1yaUXT1BMBq7ry
x6LYTnbOwZeFbsxrX76kgD/v4mxhuXWrJbjFY9bQP8QLkbRe5j8VpRIna3gQ7PigvDokzpki+O67
jqJU6qIGxLzWSIsMzuReQLH4IlvR3H9zS5y9Kol0bFYSDPKYXZJuxKs2ja1TRFnfqpeyq/u/zHnZ
TuSJD0KKfERBXOHSxRxmd01UTrJkhlYUkeUV69/pqg9Xsc2936y591R2s/aEjA5S2K/vjJ1FsMQS
0XglkAOd4CiScNxu0RRRnjqFtxEBSW0WX5mKMqpg7Dw4pT1GeZ4s17gS+udNq7QLnARazkpfhstg
0qu13DJIcDOJrLhzTrKQu94bv4zbjJ6vfHnLVsftLxMKeoAgXYuokf4juRI7WEXVCdAf751r4kwW
Z1moq8lHJ63e5fXyATl7HVm+9cfrn+jg8ID5oE5IgknivMdc5X1tzlYHP02xR+1pGrwuFGKaTwLi
4SgAb2ntsQe4Tm9nS6lxnaxaySOzWwYQ0Xb/FI/W99encnBCITTKpQYNLcVibgcZ6tJtTWHnUQza
7rKm6RZ4AxypyZtORjo4obR02Mh0KTk8e9C1sQK/3XKRR/aK80iSEeLQq2f1SP63P7ekOHsP3tXm
2S7QpdAFJSPgb/YdiAFXzHLOYL25W5Y8WQbWLH6VKNnvy5hYUYs01EVZs/4ylK7nr0Kkz71o8mCz
s+pk5x4tpXTQ4pmAixXFstuvLJOlVYurPNLUub9uDbp+CuDKE8j+0VpSmUdrjrYHRkG74+E6aVKm
jZrDvG2ScKrm7uKBqLkIs1ZPQtP9hF4KuFQOvJcS5C4AqiI1FyfGvwEOlvJoxuu3YTHVx5O9KR+4
t5cloyAxLC9mmtv7CdVdbHhTnVZRW6PwgX9Sm3WfTXI5cYVnFg9YZTVjfMVVyk38ZW6HzudK1T+m
IOrByMbL9o3ybzkHA8hxnZoQDbFLaq79Z3UohpXg0bTfrMZJfhQplGKw/lU8Pm82nq4Xj3TVDirg
9j/W0cj+WKp+fRRNJa6zqvcfi3zpDV/RjMEMaWrUVbQ4YkvgR5Vz86AQAb+q47Bg6WSJPmBg74Ik
p/F3ZwA4QZHAqK6t3an/ZNj6/KugjS0uzrisRuD2nvot7fCluo7lFD+YirV1V71tqs2fCwf0pm4m
jW/WvZOdBJyDPJrvzdOLUCChuPtCq1C7PB91A4Z43m5/zr1n/9XlFlp+mtJ/bqtUe69VphsCUdSf
ECmPL5pbvLUhSyYrvY9ZccmOpl53e1R4gpa6yC2uHKxVw1WfN39trcEfTefsuXK0ieXGoqHFgPpe
9WBaUH8fPFQP9M5Or42Iiwtv8Lc/9jwK9fTNETeA4L/3qfZaw6o7ry+jtIiNBwsDgA8l1LqTs380
F/JJaLVSkYkm/e1nw7CZT7otkLja5g91hk8Rx5Vykr3eBxiEY34ZZLc2qS6ytBAMUqB36w+5W0Rt
ZqcBvfMzktPhUDwk6RhR3b3jH9bJNjVOP5fRnKgDBLEuDmMAq/60ivFkVvcXE7MCrfNS06VJsQub
G2gdodolC9S39dPQjjp82qZSg3LCvs0v6/WM9HKf2DEidzoFHfmk2qePeYxDZJ8zotUNxnuHqn9g
icW59G6jB1KcJZwREQ5OoulBMIVqzWiyjYIKxO0OKYqcWiYC45E9Z8vT3BgYn0HQ4BIWZw2bg80I
wYQNz3uODvGeTeOuy7zVtVdEIquW92Wl2/8UnaO8vQpLF1o2waQJPKSx3SXkDBX4wN5gGEtfPuhD
M/yF9mB1cgsdLBYniiyCtwXUyT0caagq8n+oJFHelEmQtp322GWqtgbQqrX3C4bpl7nHtPb11Toc
FSNRCRMB2L/P/WFFTrboRBElsNPCzjS6QBvX/IMd43fX4BXy1d48K3p90KN1Y440gF6c4ffrhlWK
LgtTRTS22vyQeWPsd072VoEyIjzS6VJ9GFgIl/ouivApTW1oxiJati55t7ZxWfmNNTcnEVEe213y
cDOMnOwvBRkxpra5Ir4XWaOLbQ15roPMcvUdXZki9LLBjkr8XpRAVKn7ZIzxmUHrwQoiiEsbGGAe
79899muodRGnXZxHW22OH2ZEvoIVr0ME1Cf9Mg9m/6hUVfL19RU8eCLRRaR2yisONTES+ttZZ4Oo
8rbr0LKw5qy7ctF4H7K2d8I0HoyfCwLA3+dexcC1hjGoq/n6gIOfHtmwHN+r6Jie7KiDME4TEHAM
YuRk43vkPy5Cpb4qbY4qv7Zgp5mX11po6qXD4OzknB5sXjQJpbIJmxeI7i4aVG4s9HLlUUZWgRZ7
itNlnU9nOdLRhDBKpnZMQioBhLff18zUHoNdVjUuUhjd29aGtZq77w1rOesEHk5INmzJf3m87J9m
TqPGWmcxVNp5fye2Wz+pWXpG+DrapQAjIBRzB4LV2h3GaU0hvbh6HhlunAEb79ZrW4vknZkKJUgT
234E8nn2MjuaGVViMi7K8HSid8lKHlcN/is8VNo5XnzN1Zff1rnpvrx+Fg7uddqBXLIvRVJcQ26X
Cmkz1LUrHpyOlS0fiyTpP9XI8gbosHpjMMaGdRJxjqblwWSlmwZvGjThbkDRtSP2jBROtAaTLsUc
QkWoZ8qER1k6L0nEzfh0oHH31YdSUavZLOY88sp5eVLTZX1cKi17Z2Cy9wkzm0QmMuUjiPLsnwHv
rDBJKyxjX/+4B+eATyvduqTbDOiM27kO+QDaeUuIM+5mfvWUPPM7FeGKPp7P6BQHn5XDhnWQFE8w
2aq3Q03LtKxuJbKobtT6Hy8z2Z2DV19en9DRKGRjNM8wI0MNaNdsxW8TDLcoEItRtL+7CmCm0aFU
8PogR18NqIekJXExUKq8nQqVZeocdZpFa5EoAWW9Oag1W/iVbown8zkcinwP+zyKAXd8mmpbartv
nTTSUuWvDvnyS7bonxTUvP/DTgDhwTtderhRabmdE7dfOwsHYZrGsZOgEYN6NdYs9bX4zbwQMgeo
Oy+lN/rhd3osJoorCCvoaOCYHfW/HgirqSTu9fVFOkgcEJ+i3OrQd5fw1dsJ5b01VzqQv4g+ILIR
sCfiLETu2h6urOl6XYTtiCAGALP5SwnJg8e4Yp1wiO6CF28fKh+ysyM5sfu3qYSQjpieU/wbq+Zj
NudDMAPe9ckUHazh6vikUn+3/eV4gO1laVVysHYh2Ru1HsmrOo9mx6lCT10m38WS4mT/H4xCP4Ch
6JPJKvNu/5s2qro8uLNI85bvnTLNF1Xr45MC9gvD7ybzI02l5se7gDoj6CPZafol81PXnhJy1mWR
Qi2hpQcwgAlRkLsr08H4zc284oO95PFFN3slcnJtwsS616v3jo7MYDIMRRV42jyF25AMftmh+tob
y3pdAROGpaUolz5LrSDtpk0JHKPDBVlk9kkid3d85Rw8WYYhi0MAefelKpQle6zIswjv6mG4dF1t
kiW7GO76Kwnt5fUtr9813zSoyhwoWuIOTeM9q8XMzCJPlAVlFl1H4yERXX51cfFen7Cvd+OnwZGg
27LHCmiJ1+5Hv4nkg9csDco1olF86abxBGm7/pHahhI1QsdIdUis5n1WO/OHtDCT6zTF2ftmWxxQ
rVPtz4gHBrWxmY/jmLtRPav9Q7WYxmMXK/+Aqj7j09/vPaaItAN0SqhXRPnbXZFp+CuDjEDMqSmt
D6IYcr8w2+zkHO2sheie8CWlywiIcAgZcCZvh8HqPdHKfEqjWM88f9r0UG3139JuBPjufR0m/dl0
4k8o8ZW+WZkhr+JHzyxnP8Y4I63FJ5y4/sBQ2vEXdVH9funDrpwMXyDX0xjrSenj/pvIipTkppBg
AjzcnRTY355i0mwMzXoWs183ZtVhBD6d+QzeRzPGkQ8AACSwO/cpS4LZYo2AgRtW8Wb8njl5/a2h
7F/Rqy+r3zaquCcb+mhiktZBcxM0GH/erkIxOGs/cTWEsTcrj17Ou8tY0/KtCR+4OYl2kNw62T3e
bSnLy2Al0uyA4tAvj+Y0ZheptPdf5gJWhARdVgP2nHDbaMatrZhLPuLVkajd4rdVkZ08n+4DDkkW
eGL5bCTj3hMTU1dv8CaCGTJ2bXexu9Sf3ebfGoDKyXQO9oLM5gDoIXJGuXJ3QEZ80Jt0cO0QkyPx
vHQlT3DD4e0xW8uXTthn5/54PO4aiT8EAb672TLTGquOLCusYPf8vUwIbdoVIlAjwpvXpdGsk8h9
sPUkEQ9AKvc2HPTdmdqKetTQ9bJDVx/15zi18is1ozV8PWIfLhepEDhRyGtIh99ucMj7HvJlclYG
6KEUTMrDYIgVjSD7jFB/9AG5iwicEukGXOl2KEO4SA8aGxQXqr9P29YZH+eVfsf2zurz9mQb3n89
KR+IDBCddYLoHpk1ZlbTGHGGjbMubD/texZqUYyTFO/+68k2HC1ViqFcdi/X4S8ZQpNb28oweuh2
3rfNLrQAm0Yv7KGcnNTxjuYjtdfIjnkUgpK//XhjN5dEBF0Pe08pAcpb06VKyvjNgYj5AH6lJ80y
cb3djiKMBE/AxNBpQ+e5nxWT9kUZtOmPt+45YEC0Z0CtUQyFB3o7iocEZdrEix62AvlDtGiyMG8t
9fdBt+KToQ4+G3enJNmCP5CGlbdDbaa0c3NXnby7exxm03qeKudMCPBwEBYHkD/OqfQ1bgdZu1hF
ophB7LIWVPsd9ylblLMu031JTmYd7GhSDwmr2FdV67lE47WqtBA/xf6PPh1LhFZUZCU/KyaJ/Sct
XobBL9S2gKcW1y2ugnCrk8dmGzaEpjZkP6+bbc1ngfF++mRBL/BAAJ2Sf3A7fTXB6DuDWxGaiV38
WwK6pP+vdied4vvoQdkcK3cqMSwmoMPbUbxKVEOJvz0fmf6a6wpk5pPy3Zx2bWBVZX9ysg+Hg85J
Z1pqme+VtKFmwXSpEjXkwGyPdWvqYWajzZTMVeqvanWmy3r3ESUHhwSA3Ib7E7z+7fTmODN7szat
0JxtzwfSX1/VzTxTM7ybFaMAE+VW5mkG23AXRVp1Q4Bucq1wENkPcx6doB+EiXzA+F3B3urk7Xk0
J4oUPAVwiaXssjt8a5vlQ9erVri2ZhmgQt9eE88oTyL90ZzAnZF0Ap2mQCF/xS8xuIOpmLWKaYZe
aifR6tEFwCd5eRxaB9iomZ7JcN6Jz78Qb12iFygU3lT7rls20baZ0EsN8y6mk9hu8xjjHzKUfbB1
JnAA02zblNK0jr77sJW65Xd9snzFjMPKL0jPNW1gzLo+BW66jNq1bDTF4OLoMArHfAtQdrm04qzJ
JUP3zWOW1gEPF7DsEEJozu9O6ZSTSeVaZ4Z9Uq5/1oAurqJW8BZrobKhm+S+W4ENnDyh72PWy6io
DFMBkWTS3YUyre6mOgnvk2RLyw+NmL1nD7GPZ7d054e0wz7CL+xmuVhJq9R8A9sNKQQ2H8wmj7/N
hj09vH71HGxJChvg0SBOSzHn3TFL0HmYzRyivlen5geBipCvlmJ46zXKrKVHARBXmZ7uIyLlshF7
mRF1jNEU78yltaliOfrbjxcQC+4DTSpxU8W93fi9oWeIfxRmKDDhCKwZBezJZIe9/sWO9g0qCoAU
5YMUreTbUfRaLRxjcY0QY4cmDiq3XC+aB1HK723RP/AkMh+p6L259StL3xDMIMU40oN2HzsKR2il
Qf6m0Ej0ASNA2B29/uQTHkzO1elhE+GJhgTe28kttTmp3aTqoSmVvT2Nca6IrWmXeOE+9zOCog8y
Yfz6+jeVYXZ3FlE/YIeASiKj3gv/2aI00dsUJAzamviTWMs/8mV1rlqLjajmxdO1cWP1c+yKn68P
LBfrfmDZLIH9IVU5b+fbaQ665cQesuJpuI5zNX0o0KZ/FJOtnZy0++oZBSC0AeQLhpiDesXtWEU/
Ze00CS2sMxWedZ+2ZYAC28Cs11YpLjElt++pmVsXENvulSb1dLVzJzcDc2vGK5Jy/RPYje2Si7YP
BSH3qUxSbF+cEaVfhYaZNzXZc8cB8VOhV8GUae1wUpQ+iBf0XAHoEjNo3u8ZZx7iXCpLo4We1dsP
ylrkQUzP5OSMHY6CgojOCJJHsvtUQ2WqFFBGLVTs/mM/xM6nMc61k00n/ye7ted2lJGfEbgGdnd/
M1DLXNVJCzNlI+Bm8zevrXTUxuZHMfBMf32nHU6JdNChIUghYI8LrzMjneKh1cIRDxRfHQ3nsdjw
pnp9lBeHuP2kqK5zGRMGKeXvJlVjC9SXa6uGam3VVgA5uv8LTzEqghRC3G9KUaVfm1TPs2A1kHGj
lLguQ1hilrz4ST6psCJdbfjZGWvc+j2Kn/8azrD9s8T9XPirW2TmFTZEnwVKb1pl0AOxziJ0/Li3
SnPaWrS2Pfsfq2o972IaAkkz/gLvtjG0OSP/jo3az3Kz/rtaYveHR1PvX43n7x+z6S5f1lHJTBA7
hvkXrg3F6kPwtv40kwH2AAyYUfNVCHsAW3UX9FppJuoaVKjc/uYWs+oGuJnQGYHa2fxeZkvxV9J3
axIYZqXPwaw2Wx9orbvWki9Tjj4/XFjX/+M2jpO6Q62FM5bvtm8n4IN9tXHrbydLc7fdYLFTKEUP
C6oZneHb429jsjK7eilCQaWJW36ckFZs3IHKiXVG+LrfbDLNkGxkk7793U048fxatLwVYdbMfZBM
pvcxXdLyx1tnBBCY24IKGpkDVPHbGXlu2W4gudSQd6Zz1dey9Vcla3G7Ws8kqe7pHTyLKfxCQZDS
yXiJ3I6lWlNfDFu3hSkvuy7gEbs9UoOoSSSqKusf1z7HG7kw0ny6lFNif8VJpf2mN0v1PGHQPAWi
XCj5mkXdfH/zV5CKVXST0G3i6O1O3Lp2bd7AwwJ82ukB/uikkKRCvt52Z92E+9uKxEO6mgAYYm33
8l9E88TrrXQL+1hbrkj/mqGiugsAyPnsg98nAgwlqxFcyxJdvXtdTuqojG5jCXREYx7RWhe3n7XN
FABkzUT5hBIZnkKJMBDlev1z3m9dyizI4NH5REQD9NntQlujVaaxuXJMFm97Kpr4p2ct6kmaw67h
f3MbJxmG7jpqzfBMoE/fDtNuWMaumjeEcbMU3kPnjUK5Vqa2FVcjFuvf5v+l7suaI7fRbP+Kw8/D
Hu7LjemOuCBzUUqZ2lVSvTAklQSCAAmCAAiSv/6edLunXeWe9vjxRtgVVsmpVHIBP5w1URBD+5JG
kqSmSJ8mlrc+joNLISVWuq6rRs4iqKaka0OCFF8vJsxEipEgcEGzmYshCTeYZOZ40ySzepiLVTal
q9ncQnCNkIk9ehABwClUKastFRrm+gShypte1Eu0X10z8HLWwI4JHmGId0EBQktLVgPFOw1dh1aX
ZRVZW3ZJSJ/VMuVeOeRTk1dFP+RX0NTReJ9SBWlsNsqCDNyFD761ipLJdR5Gqrql02ZKx45vatqx
2xSS6A70Ec1N+UtKfVVbn54/9Oh4ec6SPZO2QS2qKFjSgYR12D2zxdT3MB6I2ymn6TdVW+8eEjuf
I8FtCO4zFQRfbGRzj8xjLiy6qSQAA6VlkkLlHLpjLIIQ8udkLq57iyp5UvCsTcplkdm81Y0SSGbO
vFVedYg9Akm8SjhzJuZZCgoxx+5SDXnBTthMdv52nQJzAyBew8CyNv6jmnLBSj5EE0eGx9p1ZGVJ
VxMWITdkp9Kh6WBJC+u2ArkZ3MVuZNHGiVAP+64Z7VOUNNErmF2DtJGzhJ2N6XRKPa8RJKe4ax5r
NuhL1qzhulFx4Zqzy01GOyOHvi9zn6dVm89dTuKExp/FWKcJ0nySBUK5uKERKs+W4HpyWGIJZ85/
QrFMPG4xVdFig0tlvBXSmyQKAgJ0QQVraADypE1hSLa03l4r0KkECZVejefWurxwzRUOWu7hPm2s
t6AabNDYXE7FgHuYMXBjRR3Z97xO4jfPpgZJH13GDite/TZRteDMjDkmULdyfQW4Z422g56ih2kq
hMVU6TcGdz11RZmGc5iiNcw2n30k46swcewGRChiKTyRsxuB2foup0pgyC2yfqqMykFB+G0wvI+r
QymTzYTDR/N0LUssdg456TaaDrLhyRuHxgFMHZBMfLKuWOMNbenyOYw8uQ/dlGbIiQ8DUGomXVzl
MmxbSjTAAkJFn0+DRUrmdt1DNKS7sjbUv5lSD6b7FPoDPDscZRsJf/5Fl+czZDwtGz5DmdRfEV2k
XvocdkmiscW71UDvozIssC+GOyEYjzq9ziZ6pdhQP7hBeZ/Y/WleqsnqvkSKbPbh4IJ4aVsbBrux
EPGyDaeo6y5FGuNgO9aO77BaJT1a95q82Ya24YyM+dSeesiF2zKLl/x1UGr6YICLbnFwangfcA3N
pY8g1w9ZNDYr4Zj3euJQBfqKIH37sCzOH3YS6c/426yYTBV1QSRLi1jqmqwDbx+AhTJR+iDrAtIj
JeBNFwBuNgtKN5PKLjUuEC6S+hkvYxCpWZcSTl3blCxR2QYqxhSbjMTL7oy3IAIvaXlOokCbGxEN
SBtDTWiGq1I35yR6VuAU6D5rBhJBW3tZuLBWFzWy1act7qjiOqVxjsqzeQHRHwdypESnIRhShiS/
jADncw8Y7taR4Ay6FhNhEF3mMl3uoq71S9dGcBk7f4kPai0CXLNBk7uDDt0Amy72c6ZESiztCD6g
Q/NdlupLL0nZbZ2aua94LxK0w0x+fF83dXebNkqnOIUyQDFZaoJ9AgbjRhYpbEwZWB8MjMjhURsd
ozjBK0wPNZ9lVysSXR9UHAbrNs2GRB16dOepUrMJmcGLLtaiZBNvrs5dNLg2YpfOW4m7bdqus5H9
brLt0AOZ6/N+z4dxggaGdRCwzlI/C1ASumxAke7ymsZYcIce4fSddslVbkf4y0WogpMPyVZauq61
x0BpBJR1aHHcoZcTq2iPekB2QMEzNWhNaVywS9IJa6aC7eVh5K14b0LP0V3C8pluzdT2bCeQxIWd
HSb1aMcSV2DqHhosTS1lw1e8wQwMtsF4Ai9tEdyjzoODXh89TAIjJrEeMlxv4SXC5cMva4fy091o
p8zfo602bEiCs8hxYhgMQ3PRzQmJbJ1LAqOmee5y5iN3ofXh9OmzeH1G3zYq29bOhLd5yMVFZKFe
IMwpOZMoQpzAps0o0/sai7FfhdRmHuLhZHZPEWeekgLPrOOImy47ZNng+Qg8j4UgYduLD8HsiNQx
RB69gL4fLyXCaGsIx4IRmOyQYWexrMNyUxerN6Hbpu+who91MpOsbeEDb724x2lGwPaFmOuESOxv
dlZlfrlScwUPlb6ZnJfgWYRZriUh2sv0NhmGCYcA8RUoMaPnwk0w3PYmZjNtCaRr9EUnXmfLZJyg
5ge/1h58mwzfJPBCbEkTm7SkjX1M2JiDvaESbY8puF4WFRA6pJJVy5J5V7ZDVikQoqR5iWKTHtdF
ObbDQhnN1eCFeJ41QeuRrGjR+Gi7WGG9VO18k9hWv3SyFrKMZMYWrKUJh/PLBUNdrRCdcCKdS6YK
N4woNrSbzOsKLmWHfOwlP7iG8b0a8eio2gxD6itPeLpuGHc0uGh6r/ma+VM8VIObAluCZWN7mbZ2
Y2Ymt5oNMJLFEVdB2S9Dd4Vj2WJnyaSWJVs9OpQhgvdOq4B39i1eZqDFlpv0YRiT6KMpUth1Uy2c
vxEmR8B9jw9rSRvgcU38fMTyYGSqr/k4qg+j8KDbIRkR8rNI1wu2q1h29Qd1NsdTyQfI3Nf+8iWI
5u5jWoMQ04Eal/iBT557N+O3RmyDtlu/oVU6f5nF2mOiGwBlz7WB1CSEJiIn3pSlqsJ5S8DlouXy
VtncvBsrpi8SAd2CKBiQn9icTd+wP8F4N6TB4MgSaox3MSIPxf15PLlt7OI1u0k0yLMsUOU1EdgT
YC4ZE2NdiUSPuSnXeYVhyC/Y9DCOYfZlyBPzzHOm7Ql5Bf07bMw8LXMdZCPpam88ZbNmn4npw+cw
igfsDeO6/sTChkezDmMASaiE7SjBz+nvbNwHj9zvsvtJLT5UPZ2HeHnIGISqZixzXoW7URQXmKLS
ecNlMF+kKy4nSILPVw+H5wHRKQ3srzk12S2qwLggczM0sIIi8evWlyKilfNM/zLUPPngMBdiiG6n
4tFLwiZCJEHSfei68K77cemPrQvmDZsCvmz6YOzOTQzMvnadVO+LMvCXdXU9rA8O9jpcEmxu7qUr
MLRnlAcZ2hfheiRTjXREfAa+wN3cS/6IA8anw4SYl6dGekzAnSG94bSqMfCqyQfaWmVY7wcCEA4P
pJazJNsNQQAQFiERNKkENSHDRkV37bXv0kU+aoZFo9RjFK8Vn33oNrESmFukoo9D2RfZYkiHS/XU
j6N/C399ipoM32F5w+TVL2QArNuRoEHhK8ltWyyEF0gxJGAUE7oPC3TUobtuHhkBOz3YDTc5fUL7
bfFNgjCDBDCbm5UYCPnuuUpR6WNS3/vaoU5lxSQtmjsX4ilKGAO2No9xvZKwgeSHzJJKSbwapxO3
Y0/7Q2KCuUHpxRSdOqT9hjudWvY5m95iZx3yuiraucvgV5vPe482CkyJyovBliMCQr2DQ5kWQ8JE
3jy0mZhirH+LNz+hjniZ9kW+mmXTYReIbkc/VWDXUZiKx0wRegng2NQO27ReWb9XMCdchaMxS8Wj
Ftj3Kgq+rVkoNVLxouTzXBmNUdT1eXIhrZy/QTWaDYcujuhItJfVAJtC2pUcnonnKJK4k7jJ8CCR
o531dYgC4m5PRyuKcnQJ41Uwr/NTHxn7WkNPSUtup0aXoTPDKyvYSEvILbP3vl3R4Wr7fk1JLnD+
SoZO7oTEnhm/GB9MH3RfXf4qpEV2IIyxQNC6LqFXyJBX3sY3adBuIj00aKnDkzkiMzTutBJp69PK
W+mEw7Oyc9gg5Wu3m8IO9oswm1qGkhXkkuzSTCBbw6UWEDJtZeROCMHo3c2ks/TRy5CDUwbOYNX2
fZbtJxNZTfw6Bw6HIFyk78HsskD8CmSvTOik/L3SIgpfBJpP7MnTeshLZC71x2ahSl4UfGlOHeaE
lFjexz3BPtS8IEPI3IwB+tTJvMqkLQsPw2iJOxveuzUJbV322GZIDCxgxUmulhZTeyv4PeKjRETs
1Bdo+NRWO5IiNboHoVJotzM43fmOFajtKHPaTM1l2EfFconJCLUQ2RDkF0INPqR1PQJiS9Fm470I
uP3sOVbEyvFF3TnQXbed5Zj5W4rt4WVba4G1AxYJ9I0N0jRX3uCNM8mXcZhQdtlxRHyzGXfc3Dg5
EkQJxa/wteum4mky3MwzClP2HsaAHeegQzdy8uuvC8eRrkaMdrzMjfJvB6swNEbOl+1mspM3ng9N
Zm+BqMuiMtwaTfK1UBFp+wgHzkQhHTBP+tJihplxIQHjAacPJV8SXHKGhefQTKORmEDo8CXzfMMu
OFxIL7mPyIRqXem4Vl3Ro11cuAWhjZigzM5Y4LlIQa7RFGqWbP7oELxw0FOCzeu0ogCMwOiGJCF/
UF2N5SrvJgKfPj1qGFBv8mZIb0Mvx5IdKNr5myVXdUimFNMzgOGWZwBKWFPgvSwfyqLJCyACq/Pf
82lEVlw4zOabakGi7WF3q7dyXou6Snvdv1sdjX71H1EzyQFdaG7LzxtiyUMMj8qb/aT8jyHFll11
UBWAcMgwshsXPWQDkCeaICGuRCwuusKQDVE0BLA6jXHeInGP37n402GcGdAhsOg5hNWAHn+kxAI2
LTJa+nk7TvERUZopnsYaiPGfxr2yDFo6RB2nMOQDUPwekGoX601D4LutDzspxL9wPfX+8kcp+7/n
PNBVjE5F2OdAleKC+/5dsObqhiIHHmVQtj12bdPdjF0hDkGdRFsl8+gP8hn+Bd99FvtDC3vOTkC+
2g844spUtCYJdVsXo+QvwX3cjROebtH85CH7hOS9ikuFDGeSrBjeu/a2TTFFj3+2ADGBbyg6W/ei
M3sFdd/3H3w0E57oNDTIHmrd3g2obOoRcvCnTyLeBWE5kCnjEwc/5irwEJ4aGjmzhUcTluox0xgP
UB7z7yHS38HACMsEaQUZvn8WMPyoWwUuJpikE2LGazcdW4EGGaCxyQ7jtCj//Vv9Do1FqTXEpOCG
zsmcQLm/P2xmNgNdJ9Ftlcl0OTY9u9Ezc39AJJwh8u/BWJhpoJNCCB4QWeQjfP8u+OXjTuO84OQI
8DoTRr20fZ/rCXib9wKzGaTdf6Qn/91BRKyXn5+NcjAMAUD94X4TFlWPxk9wqvqWl0HXelUGKVyJ
iP4/7cqDzQDXBUYR3AIYaH44iOGqk7VOzLKNUVRDGLYquxXp3H9wVfzuVP3yLnB5wJsBLvvHeibR
dr2zsQJiP3jrBvPzStZA/ulIr/O74N9zrzoYph8lTLTLXBaYfgHxMKckAYq1ZQb1jqv2fo19/s/3
+f/QD3nz9wtA/+2/8PW7HJYRxbzmhy//dj19jMaOHz8dXwf909b2314Nk/1/nX/If7/o+x/xtyN7
R0Gf/DQ//l/fvQjv9OtvUr2a1+++2KCi1yy39mNc7j5gCDK/vAF+5/P/+b/95k8fv/yUh2X4+OvP
77A+mvNPo/jlf/71Wxff/vozZCq/uSHPP//Xb55eO7zuxOjHyF5/94qPV23w4vgvEBhiKYDiFicl
PIuJ3Mf5OyG+keNvsdABCkT/Z/jzT73EvhYviv4CbQc4SMQjQF0P6fvPP2lpz9+K/wJrDKLSz9nC
WK5BUv/8j0/+3dn659n7qbfdjWS90X/9+e+dT/+8rREYhoAtZGgjdASiHzx3flhzM5R8x62tcUMD
YJ13i4/sPhKhALu4WIW/5KcBMUWw3UyMN0drMgPY0ohRX7QUTDNCodM+LYEyjw+Z7ZmuwGBQd13I
pEGnQ8IUeuqoVX5+GEzQtwWJQXMDwZhD7kdVoAdEI6rO99gWO9Gx3WcLtBXl4LcyPca9dn65UOlJ
QhEVgwk+1ctZ8dLkYzl7gewJXPbxTLSQHDI0zaNjnDTe19VjwPCVdb4ApJUtR1gm6Vfesqgtoy5c
YDyECj4gsothwY1RAi0Iz2k2IHDGgG2IuetQI1WfKfjItcVYLelsFGnazBliWKOibTSlMt2kPhtk
6SmeLnts7MRzkfHwFDexRIINFfR6XE3x2gR58iypyb8NyNUeS70k0Bc0I4ijs+EkSJ/rEG/5hQbK
JMCQ3Nwd4ecuuoObkOKELUpYZ5U9Zz1dxJDryvtoxSO4WofVhRuerQAisyFD2RvCT+oGoV82f5JS
R8F9Ihu7HhPYBa+KtM5nnD1PANME+rAiRq1W+lrr2hcXYQsEBDBHyC+RhYiyc8SQzs89oobsVhUQ
/WkyzX0NYUI7xVtXoP1kr+tmjM75JC0oMqbVGxAAGZBV5dk7elbrpvTDJX5yXWJefCxBySYQHCVu
oH0VwiT6/B28ghyr1jGEfI0rT1zpB9254QCZiz7JczpetkkC3QNIjAVbzvbsPuQx04L4SzrBTWU7
hIXMAX6tXaLTGeOxsnpvpOd9ayYMrgj8ZOwyqHVz5xmmP/HIfjSMDpw0OvDDEoDUMBDR5uzeOiSq
4wBxtRWIaY5Kbx1Hj6RAkb+EEuAjPFN4IoHXSRIALxM4xQnjO/i+RqwDmURaeKQOnQ6Jmbv5ee5h
4yxnZfv3EKqJscwjA14Mcub1Vok0we8WBKzbhhGUDIhamRANdi6U+WjCrn6vXddfwxsXvDF/bcVW
Uzk7YjMFniZFjQHHn8x9PTvoFfGhBxt3tV8DBGFLAUIUQPD6CrJwuJ6i5Iwpq3FeCZ9kbiofUGlB
8kZhuGsgyJOH0IyRJswPJStpoiOHTahbfBKyNVifBaf1OyI+Y6AqnQz7yyS3FN5C2w36vqdh3FRZ
XTBGJhPym6BNwjvgdvwq8FYDDnbk/jewJeG6pZAjwxqH3rHnNqHprQFt+wxxh4AjDs0z7AJ7UiMv
Gie6ayUkCErA0ginMHBNYf8CEOUj1ItPSTKq3Mc33YpkK5UvGFsjCRQATbTi0TUUGHCEp6t9POeW
vCBsGeenEC2aLBaDAbgCI4VFD7NYGKBBc0aTbRPBDkGQnq6ORd52jz4ATbqps3Z5WtHT3FxPnR6h
ZEhTy+/GOR5rSAi8FJIwOMH3KJJQbpciTsBs6AhWAji5G5fSKhnTKkIZC24olY4otWAxbIxF3cFe
yS0iQrCntdFQAcfrumqY2sZHSwptLKGSnz9dwTxZebGEfAAAGDtqD6ggkZCvcbCNOcDffIzqdAts
eXrx/Ey+nDFjC2DYO2+YVUhdhakzwtBmUQGIP6mZSZqBJhNIiXvTiFG9HGYEVRJaJGhr4AuQU1CY
cXSHC3YONkvdiYLQOG7chi3APiuG5hm/GnDDYQ8drcZBYGbPBaRp3roN0Pyhua4bv7kYueWYccKM
3oFJh2hnrldUGYUKa7KKcQpyYGsdgumU7o71CrTvEkzEuVpsaandxHj6WLDESdtt87ozxSZFWudX
hm1ujKYHOveACYvsTtceILJkSJu0EgZPOlzWM3thzGcAunSPdjRIfdkDjADY1691JA81Kkf0htMc
eAiNBwDRWE19H5QVko/IoiDoJ8brUE00B8JT2CNIpgmybLsnYA11j8Qy4HlE4Y+l9Gd/eIJcoPDK
0Z6DaCeGPIBS9F3y0piG01Kc+8lGwHvNRgUDSDdsf+Jvc8F8RfCUb1/ypE79/iJ2OnHuqQZRHo4k
bcbgmzNdf7LrCjwcRFZ2kcCjixZiFvLPdg7FKZnT5DH02PoibDi+Nx7WwnKRMv0WaAvWeUFQ0NMs
zyBlpEf5GdMEVtc1k5ciWNevLAjtsUDaBujoWkYQIagWWzulBAMVpGRwt5g1+AIZOOjtLpO8IEga
zp5rFWFvht7Y9Y5DnfeJ+r7pgMwbxsALxGbnRLvaspmy4hpJFGwhLSqvEjKNIXR7Psw0EwFeHlwk
NsM1gzyyFEsjbhoGX6SbItwoU/qApAAohPlYo0hO1LFBsxvgFVuBwHVQGCTcPwKDbd717IHrhMwn
gjZNiCW/pdEaCDB9aRSdtMEWqYQj0mGzPrd9V6CSAeBM9MoL3zR44WoCe3kGIGf0wUDnAJgkBd9w
RUG08auUelOLJwt6aPsHuJANr1wOgVyV8Wyu95Z7o+9IAQQmuFi8RPi346LyAEQxQNYKTgMENvA0
Go65VLm47JHOM5JsbYP3LKfOfQsWoHdQg9TCq7ACQ/sAyN6CL3JITTu/cllLsTTRG0WIjCsjH7YS
uOHTuDYV8C/oXEBX+vUFovts8yVdjRdvtKf79sEsUy8rUUMQuq+ZQ5kYSbHKBxCkLDgwhQnPKoRV
T/VXG8caMg7XF/EeCG2eSQJBATR/WLhEofrtmECu/aGAV4/Egy/P3yE603NrNWEjAtwwyZGPd1Uw
Uy+fpph9ftJYIMatidDTeWScyvFY+0jiumjAkq/JpsNsMbtq9XtfbBs32OyScliIoaWlkl6FUyzo
mxy9sagaM/s4TW3SgTeOkeazCSHVdPu5tnE0k26mUfzNziBwDpRPC79BSKS/liMGaW/Xa2X8Qz0s
kyr9BdfuXigPrVXKhyQGsOQqoxIWPxY8aR9tcjt6JrcILuRkfgTr3+coXIJyQpE2VCp7KVwQPAMB
nMNdl9v6ExZisIs9b9MFqwSHoKODTBis4oqLuTrrlQ2sdlNm9r0Y+XKBY86hdfMnpst0bJW5RmeD
Ly6bNrQfHgboYz7X2VeYhn20peWI5dgGaEIKdxE0IssGNVt9WK5ZUK8lBDpgN9Y1YzkO2iRPQ64h
V1pAQwwlnBuUXnn4YKLMPMiBSI4heyZQ+qs3rAnMbpNJ57jUA5DUJTCRKb82mT2rWHIRyU2MsUNh
WgNcgud7qCB1Rs0xdKc+x+xesB7zN4cjcpPaUIEf6RHyV6HzAJFxbJkMHH+gL4HQQjYUkLpIsOoN
eG4+xgUDDolbVT1IFFU0W7tkJgGu72Lw53Uwp5shY+3dMC4QroQp9v5iSm2Hfqx4uTRDDRWCxkht
KgkemoIiAKtMtALjTcaiS/ND0FAc4jHzmy9eMGQgI1PK/dJEY4tGq8RCzzEp7jc3kR2pvegTyWaM
t4uVl7ET4DmWpl5kuTpoKvaFk0NWclAJMZkscHUUUo9pQ6TI0XLGC7kg9TcavQZAcjbByysD51We
j7NAsiblySaWa96UyLPuReVb1dSliSGVJO2w9LakTi9ZBRmHW8BAIBti8laBKVo38oMODFyuqnvV
vg1iiJexUsAG8UwGJbtWa4owsRXYXDbltoS5OEUpt5yMhbhzBb8STIhLM0UCkURCYVQk/Rx59WZZ
IhOWndJg8VI8ROstpHYtiMexm9svWeJmUAIdmItJloBeIv2I0bONMCAAQUev9C/b5T+FIfyPeMB3
GML18NHfm/HjwwBq+P8BOThDL//5j/3575CD4+v7q/zp/v/efYcdnF/zK3YAHACWN2AE2Mai8/OM
N/8dO4B75i9AdqCxhZMLMYNnW/Kv2EEY/iU8u9fOYfwIlIf75b+xA3wLSCT8DXAFQKx19hf/43f7
X2AHP8h9PbwLzBIQufwAGVA+54MqUBydTfGmLk5cRo9zdIRgC+KpmzrZhK7+YqetuzT9FS+il98c
o19/j99iFr+ksfwTsvjn+/6ABvpNrA1yDqfLadmu9iCCe9/JU08fgQfsfeh6rxMzvtZiOJdmVghB
2Gfy4PkbG98pgyU/LH2Rl+n6cV6creg3xXJeJK8dFBtAvvdZgXoo/mIxb/T00sbQmMxv//53h0/m
Oxj1n7/8Ger8jeEvK+zUYYCaQBVdzP5Hm7wJ9jWINjEWj7Z/SeatGt774DObT9N7kO4bWq3uBtJD
LHqnYrlxgA0ycfJe2Bu+6paeyHW/hldBeHU03kF19xl/RGsNGc/7yQMUZdgN9Zpu5oP8qj55vFRI
qWou5B4p9Mf+qwZKQOItwui2427Z15ukwsy/sZu5WiuPJFcrAXKzoZu8go+gbCsEyl175A2iPqI3
NXbPV+1VuGAhg0b1C2xKZRZuQ/GALMq52bdQkgUv6XAS4rGfD2CmsuiRq7MgDMrNL8XMCNdgzqHh
W8DO21JP1/6wzel2iqpFHL7qlMgDVyRh10ghVXfwGmZ6j7AoEGxGbhPtb+v6ZJYC5D2BakdFt3zB
lrGC2ytL9wJwVPQ49cSMSGmHcgyW7XY8xOrKdafYPKn+wJd9lOyDYZ82+yDez9ONstc5PQRq508X
0fQtlUsVeiA/953ccvyzDAgYuGsc1K9tKbE13fvxZnhrKvuoEfnO7xoALUcBNyzp4o0oquQOTS5U
kmEzD6V58uJjqjH0LlU8XhfjFv8EUFJWAfTIkCUS9uJSKI8cmV7jd/8duSemLXtQaGkOiAuSoCCt
8NNwwQR3c1bW2LIARknfZX2dv8WNeOl3wP2h0rvw5r27Z88zqBSoT7+4lBKfnnS9W/SD7lS5Bj3h
TlV1jKcSTrt3ZLYK5CUiEMuFvULrAJ3zuBNJheMEmXRWwVLWpnD4Vo3YR9ll31fR04o/ik3Ybrtq
QaXr8mSRpRohXig9GIS9TFu1DbfTRl9EG3EQj8U+PCTbYpts/U1RpXWJOlv+1rM/sFz/4jv6V8vD
GXv/zR02p0HXmLywl969uKkP6hDsm+volByjQ3+aT/2hPwY3f+QWDr6nRf55P/9A0rUzlCM+PDWX
/ZV9UqfxZr6XX5t7aPU27Wk8dS/LPYplj/lJ/oEs/n98R6zrv/184ZIJ6M1zexlcY5g9pE/rhdo1
1/yYXuXXyUGc/Kt0H37JT9HDv1+0QLmcfbb/6pjiMfPb95yEs8EcJPYyulaqRKcYpE1np8EX5Goe
oCQ6iIcZ+4eJdE/LAdGw+3Szbvket8Bh3NoD/m47VtGFPvRXxXu0na7GG3M9bNllf4NtYiK2Qu+b
+miQQB8QjwHQJLSCXC522xAx+eGG8hIWW+YDlCgzU6pu04RVU2P2IuERQ6R9g27T3bK5EiEpLGCD
yrZluwk2KVkzOIrKq5Pc3mYa2kGMmReJKZPn4SrcQTKv5isz3fqQE6jtYCC93Af6gGAnd1nrK2A0
WQTxOlk+l77y8LGf+IIv5q5coVyD4eAzlWWDHfGuu/WPQKqSnuSv6k6dissHvUPHUNODeylDWfKj
2WvspgSxz5DRLjcLYMItXBkQoVq85QXe4HqVJCDFBorBHMDKLm4rL4CGGJgPkIa9pUhU2anuYNVH
gdVXDp/FM9fvYngx0VPYf1L/Ysz2ebuf38Oju/ReOBQKbYUG3hZh4oeB7i0ClT78t/YYXbBPDQmM
qMZ3+ra+IJNqaqvZI93bfOPfPjGFRety5l8nzKZdNQIHTff4DytQTUtqsffT838MZoMLQn9mlqzv
7LRs2J7u1VOkbov4/ByJIDAhxV5fLpcciucv6Z1/59+Ki+YheoYgirBtg1tSHOUekzpuIlN9G8uw
Sre8otfFDY5+4LA8bhFXiQCjCdcKOpSx9jJiLqJKbPmu3ydHFAqQuFy34S2mZ1fmm4ioDT9B5OuX
w9W0nbfFtf/Z3FzSCubfklU4UcTh7SHjvhDPalNc26dU4OIjQdVGJN64Ix56F9mm3jKSH/AR/x91
57VcN5J16VeZBxhUwJtbmGN4Dr3nDUIUJQAJm/DA08+H6pmeEtUjxn/xX0x0dUdHieIxADJ37r3W
t5qj56eohbn5Q3bu1G+el2vtKnnrYAV7NBpYk586noPkoWLqURe1r9rBUr2rP7yTvGte21duAsk/
eWQK2txh2x1cLzCRqwdWhI7MCpKf6q6qouyxOCGW3bnj0a32/YOFjim91uTi14+W4/NX+QWIeAca
4nfqcu8WO+NWvXER7VR3lrsz7tSjctt+E1fWrXzRbpdr96xErNCRcdYjGeTBEoKHDVf/wQ6SQ32n
vDg767x9mQBPg/jirT96/LTYyaAKq126yy+doPFftcDeDQ/wkfZptBzk7nUOvs+Ru1vO+Yegcfza
f8NOcBXfDy+Y2ejxWkj3bvILjCzbbzN97WK9YM8K0WKSifktx36RhaICJBfqc9BNkfau9T6BnFEO
UtA+jXQ3GygPbPyq5GxLeeHbyx333cwenEUVahJuL9/bVbvxxNNmfgjCYV5U1OXVybWngEox0Ko1
aAqfGO775tKOw3EhRNAvQyBtZ57EdV+eyzRqUtIQzlakXCW3mfJUvzm7/owCax4CWrLTz0kGjXdc
uPF1JOn7ztjhacTlPXs7fQuiC/I3vA8H8wK6AtUS1Nhn7dk4mFF/NMlWIxDsqO2Gq/U4XMkr+6J8
Uk7rzXQ7fgeyMLeHLg1aGfJEdgutmJ0uAzTN4rsgHPhWt/2EQRoyynSPVS0pjplKi9HPxjAj9iU/
DeRPD2E331rGoe1OK84aw1/VQOqkBli+U4T6ehMvVzMYlT293Gm+aJ6r+/yUnPpzl1/U9C2118Z5
9/I3W3l2XkBuv3aqc5C9H2cqExxO1g/YOhThVyISj8VtMfcPRKe8O1XNjCuoXV9Xt5VyOohLsAwU
qMBGbMzRC1NFIJF++qG8jA/jjfc8Fk0Z1FK+1Xp3dryd3eihkuslH4YLjx3pR/nDfXXu9Bv1Zrku
V+J8qfcKP/7ef0te+7vxFhfVdFNM/V61R+yMEKWbELdEX+vRIOWh6IM4e0uAy1eajyyPcUhP6nr2
CHE6zY9FFWaUUO1dpSRBf+/+6D9MhOijz3AmH8/DVX9tvtr3FDnD8mIq9tHpU7+bdTjA5GmyRsyO
v3zLsmsylZPx6OmHItmZd/WHiE9jdUBK3ty7T+r4nncfi3ZUXsqn/sW8VbnjRgaSiCEpbm0ke+/6
EBoOR3XSw/kKywA9ZzM+0RuPq11Gd5ge6Uz1SXffGedzQymc2Mml130YXsDo52+hdlR2gTSO6SPi
7KiWjEmezdC5tGipLX7Gss0iawWgIG3vDgJPFZ+M/kZqu8a4HpQ9J6P2RPWMYcw+m4f8Wt4TM5D6
6ZNFqEFLsFOA2B02ULOEqIH6hlIvWlBCi2CmEE0ik5TyfEfq42RG8/i4Ev+4zwL1ld2NjxafzdC7
jb8nH2nHuIZf21Q3S/lqM71Jh12xBMpyZJKIvLFCPJZG+BxwNpsaTWrfNPzyR7mN6PaWdrd6t1Z/
QtvCOsc1FT9H5LY3+rm/Xbj3mkPafjOMUxGfS/PdM/2YA6B17NwLznZa+5i1pCYzfvGmQ94HBc3C
JhRzENchwj1DnObiXUuFT0KvP9CCZpyd5k/l3Pn2/JHFD2ybDgVMv1OulyfWxlssNB1PvXIyhisL
FMGtGWV3+Tfrunkx6rfihXjI+jm7r6+NxxinhNY/Mc6oj/CF7rS3G9akqA+axyysZYTE1EfpF6QY
h+pDlUdMJS2Uq6jmutD0Du4EONGAjjiFi/Y8iOqUaJqvjmOgHhd2vf0a5TctmM7lsLwn9a1+b3lR
iVQ05XgyVQ/DfcpvIy/zWbtUH+QNw/hmDdYl4tSBMJ3D5Xw7fcf/jeCdm06CqyiOK/37YNhxQ+bf
68g6iyEwn50Hd9fdFFYg9nWMfzxAH53f928uWhl1B0Pda06O+dA2JzqJHs3tMhrCvDuIQxnKd+id
xaPD7nwa7qtbIl8QAFxyhyf0lqnDaKW9Zz/FeX5Nc78yffsxPefP8RXzfQXFrRVoCcgOf/2Qzx41
WRLgCaCw0XVkx35hBJLtO/XbnXrHZXbVQFeD/5khhRR1nCNPigU5XixG6mAcmE/dKi92YD7S9WcH
yH/YhCcPgaZeie5SoasXX7Qcl7ruSZ9DGmbNboNipWMVMQMiCmHfMBE2lVdNfhuKIpqG8hIDWcRx
2tNeJixoc/3z7/L7v6E9dvVtzKqf9f8HjTH3j32x3be2/vE/jl3xrfro/tkb2/7av1pjiv0XUjeC
a/BvgrJD7fR/WmOK8xema7QzAPTAA8Ij/3drzNb/glEMf9dyCfix6JH9uzVma/yRqW4wS2LNVLRm
/6XW2K/nJcsEDwcohSHoJl7TUeX9em4StMI1c6BGyZysu+1Q2B7NNnmI3Z5HbFzio9dmXaQz1KPK
Uay97orsSsSFfpGJvKLdP4Uuw0yMUsRfr1l65U5Of1aVPr+dNefmz+c7Y2vY/d/T3b/eLd+Lw3CO
ViNAr1/f7cQMWdRKZQRzrHVPcVXgxGjq1n1oDPB9fm02PBGMbXS9mWpaZYO8Q+pczn4PP/jYZ1nX
Icoxyp1giE5XBck4PiA6NZ43UC5b2TpgyVqUH/ks+itVlv2VkA7P1mJSjaE/Wm9TW1fCoV6t+wYz
HZlRc9qroBes/rtt5c6bJHzqJZV4oBjMKWgM9FgNssLBp1aRz/vm5WX9Fc3n00l7+174L8hRSGpo
i0370+m3nyC/WCV9w6R2OFx63TnN6/E8apupLZ0ojtIm45xSuxNnqkRHsdLh4rtrGocdHdkUbC1+
IEJHlWpRRbFzm8nKKxFGWfRMiDXx/3wl/47V+PVKWmi5eLP/Ms07n94x/NnO7WCawWxOlPu+iouj
SsL5976Avue3mZWCNG7ix8xKLAQJA64IgqbaHYQdzlgY0XHoTYwXn1Rp9E8x2K+MJLGckr3fBDRj
Q6E5MwOZg3ZdNErxkRaq5XhY7CZjFm+ryBkObnPMqNc1x/WtftIw5BB48cGLQXxHPMRBmSmjGwxL
vxThLJfpMVG95mKwlXU/ymSJYgV5PjOrJZ/DyUkfnGqKXwZDE8Fop+UdapDm24AuFKHTKvRw9Zrh
UM0J2yg2buU11Yf2sGhu99EVjYIWp0j5GHXZUsistkdchaPQUHWaaxLNNjFGr2W3f74S28r06Zmy
YDMA/+M/25P1SS6ryLJtY5Uj/GRQgLUkHFc4A/hyjGLLmpgRieQRltvUVypq5UpLvJ0z0KoWk8E2
qyhcmU4NRrMdbxC/OGaEllB7kGOCiqdwDXmNtR3Zl43pjDPGlIhL2tk0D+UatxRTWrNcDnF9aNKq
nRj5ZVwu1YxHaAVDEkzaeF7iLk/pwQwmfwlpVICzvIjSNGdZrpThiSi3td/lOfV93SXpJVlyiPWg
JYr73gZqg5RjaZlFC9oR3YhYhQ+1LF1gTspydiTilMZsBHDspY6M1ACMj70myDu9PClJ2V06A9NL
WsY6Ri4MBQxKp/QCB+N2hJj7Ig/Xgn5tigBoG99lxk2m29dKh4SNqNwhPcj8VkdZyFRwTcFMQ7at
mth5tpfS6nasHOl9684t3ZNMOcGIGMpAQwwlZke82rKYz2ZpFHf6SjjhF3rsX1uCfy8brPygOwGQ
qcivPi2nhb7mtqoxYKNAyJiEtuo5BzdzJRFX79fJsEPXKrr3GvbBV0r+T/ribcWCjwhOxjB0xjuf
yXWwAFDJTALVEJl51KjN/Cpc+rWtpZ86l+LO7Ae5Z45f8giiT/GwqerZkF4qnjQjr+FWmTq1+qJl
qW+tyU/LEjnj1kYg5pODVfx1g9FmE49ssWiBR6ZrlBJmtxdN13LA3JpHYlp3RmPYnGta9JojEAB8
kcVjUseUv2lnoPIc1f3QooUwykQcF2nAORgVOLmpU4codmg4FJXxnaJABrLDBvznp9n5dWrz9yW1
efsQvJmaMZH79DQvg1m2yHq0IFZMcbYrgQw11vSlOsS5do/Qse8CIVrvRS1KpQ9ETkZi0/xMSzSk
fm5hr/SdCZ2LXwBi5X/LUr02c02KHVixJNKzdt6hZRPIuhZnDSZmad1W9suo1bQhIrm8u8K9vXXs
lyay+DKfC3StAc43jvS1FvPMNGpzqttl+dBVwgv9dF6nU9cq1yKerle7VZBW2k72oPc2rnta1+11
ycP9ipgB8H8mmvlyWGldTeUwcywy4zt0NPNVCQjtnKuLb7JiMWlPtJNigwTwlclzT3hlTBFQF2S7
zhXroc1ZrkyjW15Qz6X36E60lxKB0exnesqxZVX0fI/aBBmcIGw1Vox2RE7JrEQDERXGf28f47IF
sf75Cv6nvRyZDWsx8Mut1vmk74ckWeWk2mroeTnU6QMjH2eyG3YQGCPdZpyw1g4l2CLVkzGv2UFT
U7rOySr32TDUu6JUvyEdFLtUkpDdliZqrsKiF9gsffjn9/p3WNOnxwWfEdu05+iWan3GW3fJuBhD
qrJ3jGX+LKXhngiNxklqcogXtr3jLjJogCADGMCH0j2SrxIGzYXnTmKvr6D3CxUmRq+AhqjINTv2
wyhPq4aQhVQNNCWpCWx8tcJuBcaV2DjpMfwqEQc36xWJqLjqS5usAGcoD60ila8uxm/L1EZH2pLd
eG0sR59jApQsw5kvJz6glus3NUbBoCYb4Vmfe+8M6saJoDRgejNDNAcj00KEJyNvHgU0anL7Q2VP
++oZ/xyYiwge4wc8cRYoBPakF/y6SDVuGVeqXWo0DU1xg8txjJSl5WjojMfc1TAdt5Xn9+6LrbJN
aubFPEze7s+XfnuNX6483nIVHBigLhCc8Il/fQ9ZJvoZRA2t62b6bmWmfRi9UduVerJ+sSZvCoHf
Xgr+PDU/KMntmPLrS80dcBrcnVoAXa64GUvHe+KD0Xt0HO6hIVbesnXjsfSV1dx0etW91Y6RPKF/
TdownmkvjgizT2hRGfs7XqG95/Vw8NY+YZpZmCPzl0VFVFkWK+GBBj2NejRyhhGslZe6TTmE4tiE
X7d4yNHzuv1WkfqCkVHN5IWTeLMbwVL6gnH6d9bCpy8YMdYWJ75xOm3X+PVTc2Qb1ayS8EkoecJq
XsoAwnF1ZrC2Pg6LaUZGgsWXTSkR9Hkm87oeTaeE2iz5UUsArIC3s7dFn/xEeQ4r11405Z2s8u5e
U5qTiivuoWwrhmRFM9aWv6B9+ybN1X2iXrB2o5LUvY8KnnLbGhHparGrRWKyTd+TDGFNrfECkRLZ
ZZRr8zG1yNhVr8xe8ca6L8WUuydD0Z33qYeK4Tck6JxziTmaFvFgn5zBqpFG0ejU1p6ObFk5g+nr
7it0veKlmbWqiLz6kePYqO2blGQYUxO8ksr4P+307F93839D5+L/N2HP9mD+v3U9x/bH1rr4Z+di
+wv/u3Nh/UVrgkgBiG2sgpCzWQT+pepRNPUvG1OPyxJkM4XF8/bv3oVl/UUnAZMrCHVKS1bNf/cu
LO0vqM5saxTdtC+2P/ovyHo2Fc0/nxDboXuyBYbjBYIN/xmVpyVO13V4rZkg6K+2Zq07r6G5LtZS
oanOo/CPb+bmX7/4n2qez2BqTqvwD22DwxK4XgRNn8baObnoc5Xyel1FSh1og5VmuJ6gHPD0atfb
Y79HnIyt2rDaME1tC+cArW7Rm/Wx6arlop/mu9lq8ousGLRQGfQ8wm5ZiS9qwM9LM+/TUhEV4n7c
qNDW9r39Q17gefW6VqJoaOm0b7LmrJIaEnzQIuUXuTS/XwHEqawGKhea7Cv90ytpA76UlVCVYPRS
uZ/m2d7rwnUiXBOMpmbP+uKTfW7/ICID/MSNo3F30fL4tBNkepGRAFUzfIU+FyzIHOmAVzifiDu+
HCYaB6BOvsIk/ocPCSCRV6PmsqkAPh+SRAEZ36RDUhkOefBFiSC0y/OwHRZ5MGrl559vs9+OINuH
5BbZ8vowF6vqVpL84/L1XZsYCNq3USIRdH6X5eNjquWQTsnV614EtQppx4Om3BvIJr0wXlv7Xhau
9eGoNe6HyWhQgCdLC+Me+IblRKkyMArhM6xzKLRMeew8DfX9VKlvMrMqBiX66t6Lstbk4c8f5j99
d9wgUNyBAQDK227Vf3yWNpMapWezpamq7hlCSb4vu3k9l0leQ04A+fbn1/v91icrhAPldoP8nWD2
6+tZAv0rTKkNdZ7Jk1LHzlEvBOMj2f0XbbisBngagQoTdwj5kcjDX18KmPXskmzcQF9kGM95Thww
gX0VwvtbrYdMGee3aoAG54hCAfTry9C6UfSi5WU4782RaJguaCJ23+fR0IDkZNTBeUyjIbVw6RY1
ljVo5X6vx/YXaqXfnj0KTW4tk4cPLSVu/1/fSOJwMBsg8TLyBXzjjtygQAmtUzG36LKymRMvFoTj
n6/n9kD/ssTzotg+gXYhISVl79NZyIEmIjFt10FVbIZInn4/looeEHlHK0cnkGBUezcsMrp/f37l
//TFE23CIkpTEPaU++nzaktpwM/k86ZAAHxAyFQ7ItX9WCn1c6skHAk8Xb+iUaafhrGeQxeEGD0k
hjF/fif/6YvnHsNxsiEWNPNTp1SjwO3zGlNZXiLDVzLQlSJj+NkxjU8ST7lYVbf94rn9/Xun6rRV
hLzwpdncPxWfdgUroJJdEjhW0eyXkUn/ionoooIkGcROzYCzNlaGTUn1xRX/D9+7RR379zwEdweS
4V/vsz4GfDulKJZqGxqpVzKo6weNDN8qyZ7mvs3DJceE1ysMYmEOtVFCyyMcWv2rEMTf1hKXN8KR
A+2yxvjmc0TJLNy8bEuX6DyP8VtbTTN1sKR7MrnlF/vatlb8epuTU6zRvof/iKv/M7GgmLAc9paD
/qpyQZ8VBVWu8WUi7e+vwl3E42RyWqf88j59s4uWpiYuFuiBqtru9azM7mbMJV/crr9/bTTOyITC
TsUcggPbp+unTbObrPArmS24wZiW+T41EaSpY6V/sdr//mSwp+BXR92Nz5yC8teXioUc08HgpZQ2
VYdoakxl12euHZXCHgNvHWgiF0mXf9G7/P3hYEOjR0h0DdMz1/1U9WSyxbCkYzjoHCXfLZZiMJmP
K6Yt03JG+I3bE4c8nN+vVkOmhZ9vFLotdGq36gcLvPU5EGu1bJjABSRfOFTdRQymCSmf1Ac0iiqZ
KLnWZft6UIlt7IY5OdpGYbzg/vZOtUwGrgGdZHEFExSJhwBslPmmWzVjoCt2dqGIxEYa59gUHZJg
xx9GKa0XOZhKeUxM2upptzlB51w3O45kbX6R06IxonbRqieeP3xVqeWm8z4l7Q+fiWlZl1UOWyFy
ql6/aIw2uRXk/EH4cjhUB6abuoVf6xpIUnepxd0M8P26oeX2DZssrf5GK5hgLwwgacqBwLzrV4t7
yIAXsUZ63ddFMKqzTnsft90TJp++jeoGzKiv1RmaXvaT1LfbxuNsL2JpHcyhUb5DTLaeqNhBzFNK
yReo491NPnQWqjcHsJUjVfN2FeoEbWlKiGujzrDO2VwWr3XdA6eELSnf46J1Uep45CeUaeKFk2Fs
skQnBu07D9Y8hNMUq98ZqeivZjkpxY0EQYcoeenoAE91Tmz3VM3d5sBa4aQBTN7WdLsFVzQSMIFI
QLOgctdSaDLChonnsWqm9NKpHP2xLRtnQQg4oiSsaWggUK0MOHawsiDULoXlXiq6mBd/BRmKdqdI
3OwwjI3i4IfNsxZxX7zp9TtneJx0LBLoOlIFjWqfma+gDFygzo3KhGTpmtHCwTO2bzgGoZahSeo4
vsyeiPBLQodcwdSn9Ew1dqM1lc0VXvmOb0KvSJpgJZ/og1Ur8UGd0fcT2YgdPAG6PEkR6Q30VrSj
dlYGkmr1CW/9mLCPClGGduPhuS2n2uD/m2r17DUgBMLWA+FSVB64am7wCWhsNaxTAMvAOPflMKDU
V8X83DaT6aH38oDeGYs6vU7jyl3UQpj75jTYjdCc9PImtbqNPO31jbv6A+7odGeacr1aUqbPINVS
DhNimIt9Otgkg0KjRqk39nU3hPaSxKj81wW1oZi6LoDZiuwXv792Aw8BJHA+9lAk4hjeGc3PbLrM
piL/Oa6NJEVAG+mL29Z0Y68q8555hH+JyiVPrvSiwtexcF9PuwS8IALFXhbXZEkYj0xCIG0vrt4c
09JAdZR06uCX4+SNOwCzkwin3rHfUxUoa96YFseAdqDBs1hV9uGMg7b6idb1rzlmwA6B/Fz3O6M1
sjGwM4v8XFWBl4dmSM7HgX4yxvtlttB6CleZyXNI1Z985ZRamFQtLF3LpP0kvmHT+Rmjgsh2KLA5
rM7aMtHJDXsIYIkoJ7TuGgw1Eyp4OFfqugZlii3b18eKpzyleXhmco41YmRa1mEgx5Qe4K02ZTAk
KAnCDa2DRQS4QhJVSgGNoOub5V0Y1mT4dH2zm15xcYr3Qwf0IutKLK42gN8XXRnzDbJYgDWDTIHf
u5AAorJReh+DNvBm4zRTHqo+X27LiaPDfkRAsEE4y0OjqvHd9jybe3upJMaMbsS1bjbeM2Ht2PKY
rUOQGJZqygKYAlg4lqb0fngkxqGbHdTpJBGkIyFzF9300xTKM053naZBlyT1fUanGzXfUNeI0KB1
nnPs4AtdAbWw/cVu7Vss76wG9lzlsJKw2D3q/Qq4URDs8kHYRv/Wcxau99PYWf0x5pEOtURNLbyD
I6eE3lkQNgtanXc2PswmSPpqHnYTLlGdsawzMludZgwkaSfja0AVJn3SBv0HU/JUlb5tbcuzltKn
T52Y3PO5SIBLTJvYYolVVOiLPrx5qyPB6fYTimFtUsyXJa11AiHz0mqjEhN45QMIkJf90jqZX61d
/iN1Uu+SJ7F5S2GhfbeF3pGX0tWAABrNmQr08eV4mkeGsydOYem16soij1S7aqFYTIn1sVpKyyAI
UvDbkLcIx9LOY17ab8O2sUqWDYetqZfa4KLqTDm+57vRBhURwGyZ3Z9czqm6m/rcIojIhKQd5qWJ
6qrrEx15ZAI0CohhG85W6Tx2ilK8ramjrmGqaDOjY5wG6kVN9wuJXo8/2O9LMb1w9sOSIp3Vul4J
48EU3jhlfYgB/QPHVJcRBm1qdGjIvHZTSboTU94mtr6PrieKCKwzcjIMy7EegjQe3WAiW2Ti2S4T
5+iWdWuxiSlwUGd1UY7YHZfZh9iNLEJqNWzutFGgIsdirc7CZjIa0R7DTSudFNvp6KzwmzpZKcpe
N2sElDkj8VC2WaH43hLHjwt9ly6YK9hp5AMYxTObVs/KO1lN1BSiQILXxOu7nVddGnGHLvcl0U58
G2XL9r1oY5PsVpvkY6SjKhyJoS+8TV1t00NmNCSNIGdQI8OlAp1Rxp29IrzLnXco6zh0FW1CTxib
E8u6lrbr6nNt9XNtpzoImmL7CPRE2idpSvSAiGkQ4GZpPNcbH5KHMhl7EAj4S18Me0VHYZgF03Zz
cYyf5RijPdVJP1Don2zI/kEpqlfGb4oIcsIrv5O2laZn8q6bt1EbZBmuyWLemSsfAZqHIc7UVu0c
6PGICV466g8bAVLoqBRQmGDH+GcykvrCuEUfhqgAe/zccpJOUYYaDeh7nErnzB2MD2Od+qggsOCt
BBADdGKGiL3mRntT5Apy7XoWLVtd8erYynzjZkpKGyOLgfmQK9RHLDD5rhQtG4tqoHZ3kvqYAXnw
PafGaS+NCmYFBKLhR90AWLCs1HxQanM66Y7Mkk1ljdiCLnv3iom3RGyblmScxtD9LsGzgrsVqzU9
TytBLwFfnHpZzw6uOU24wyaGXr/NyIrgL8s1f4jrCuSD0Fs3C5hpI4Mxi16epeWIF9OK6Vbgwu92
usxxkvRVjrggGTkQkTyQ8WCpeTFc4O2GdFAP9J5Cd/uZgE13+RkPJalJ4OYbDQWOLOlliFG7hxrN
TF2Wy/osaxvMSDdby5WopYfDI585qQ7cQmi3+tlr72ZzqnCxxLXzIKeGlVmf0Rrhk0mBDAVEY3Te
TlRxP4f0xOJvg260Hx15FA9EpakgdrSBPHrITt1jmW6NnbhrrRduWuchbabmgn0uQWZVOrMC3NUt
q5ByUJJQpGa2w0ipzqD8Tm6v+aou+3QXi6aJI6EV0Dm9tMiQNhVufZSdOmd7RShYlRCX6C/K4rAh
2qXSoBRV1hwFd6OnZz1VDXSqVq6/0yBoIAWrbeZFmVeKd+nOnQVWheiUQDKnpelbyuxkQscqorYo
vDsVfKh3MDu9TlC/W919H/MXA89Lp0fQBgK3zQhrpTMFTjAUWHeceLyPplSXB83pF5gJIlNnv1Lh
b4MlddaFw4cav8bFOKJgVrfpjVEoegLqeKpuu4zcgLBwStwvQk1xY6WdiRrBBeyAkiNhfXeh8D9m
lY1gfk4X6rRebDEiOoWAhBPgKTetSCjRbKlXxxGMsPANRck/zFyl4IPz29wuWqwjqNX08aJpG+g/
zjC6OGUMK/P26Ga2Mo1IKPw1BmmvYeU1641QyLKiOnCaDzLNoJbWSPMyRPgdGvQmge/hJrZ9sOti
s2C5emSyk8CfJ5zkUNOC4MoMw3gzL+mmvR07ZoH13Jl5qOrdcq3YE6qBRachc4v4BYZNvKaAP1q4
3z9MSsQfHUnqjt+4OjJnM5F0zecSRIyfQfXqQmuq0+lQ59NMMkCfzZFdFIwanEEOr23rLJhLRsDc
fsxi+kNCAAtHcyCyohE57kbXKTMlqksts3dw+VMnTKqYGYWVVyifQB1V3EttXH8bKYZiPFE5R2PP
YGVGlKhNbVCgT7kUEi7ZDhX/zDpAReiDJZhRv2vtDDxo3VpwyqKqt2a2gYkdiCtGQOwtA4wCgZwZ
TlL2lw4IENxYHhosP8dEmhvs91Tl/DR0fwtPKlqK8QeZDYbg2GPhijO0kks4t2t7mOsJIRSsrjhD
X+OAxxntcX4Qbjmd3bbOEVlT6x9zrYGPMnJQPgKZ4obDS23eDeOMsoCZyPOogW2hoi8rg+pezm+x
rpe+TltL7sAsEyW6iEbfdZbsWw5wbNVRo5jzbezAd/Z7O3ceiGrA3DLXrlbT7BrWmEn/xAkImaVn
Bwp1QR2oYpzvzKViZVszU7tJkIX+6LWesl7GKPVbsjp+ekbffc/TxJ0Rbq/Nq1UJRp0p8F2aWkCP
W2wmJDncDl2J3axdMidwwbLB7/ZAIwZZ62kUVGrHk5OAUs6jlD03DStDqKhs4NI9d31rzie9nZlF
Qc82rrSiIk1NNWiHB4WjyMOK2obtndveBkHnmHHUUfNiRsnKcje5LRZGD/b77Cvz0j6R9OKNIRdf
uy5aDYyuNbYj3udOrGGjdtYFBEDbDHQxpnzwykvPHsgvjQgjGys3vw6vxgTz7gE9ke2GZT/n32Wh
eXhuqv7cN/VEzIxsbaggoilw9bWI+5NY+SFQwm/uFSvOL8jYmRzSKEaduDcq18s12daUCY28FlEn
bQeV3DXx7MjG3evS6V4JhsGlSd56duyNbv7wPBLj9uCYB0z2rpJhVG80WgqeYSXvUKBULlhdVRjt
0xVJMcCbHveeNuWRE698oVJTHI7KUhWBmffENPCeEpxT7uAREqEaithBrHAPqSljbJaWmX9beYqt
cFGG8lwoCd92mo7ZlW6O5k8B+f9Hl+ntyc0cZzxQvHGCmycve9JXBy5SlbBeQI3Cs4AWUlwvFAse
yUVd0QWVrEBUAbNEbCls86fMO6LJTKefk9elskzaz4i7zXDsWvWC3gRIqLZOVgD8wL3xbuViOSJU
yU2OjDaRwaSeNTNuo07APomNogj7CTkNri43c+H0tcppRi7Bp0pSwdoD4agBpcN2SQnXfO/1VMjQ
qpPpKjfy9W3uezxa2aK8yblU3tD00Psz51pnV1+8yrhI0AZtWDTwmIEyNa28yMWAEJITY/OtrfrY
2Z7/RQ+avk6KYGjKxL0ytUq9rzLhLNHoTrjr6f+rH/3s4tLove2YXBtpfFd0XQ22SiuQ6OWtJh6t
fjJfOh7i+Vj20vyxZNN6J01XTwIydEBOtR1KIm4+bZMWW1tsSCI5gfgFbZlTziLMv0ZN+mioVunt
M5NQmdCAu06HhqcAF5LGiwWTuZADNRmje/aqPOMbH9P0aLS6vdlhU0lJWg3Gu2MLxhZ6bXbV0aH7
O4ZO04qLLq8G+P1EVJESUaMPp70wq05Y9bA2d85Eyw0rvWCgU3g26ZvCHnC4lgR/M/xKFcZ55WLt
Zb+ig3e69ho6Ps1pNW9gtiyFXZm7EpIPk5NSbz+yhULTXyn2BAQidbgt10RJoU/k+QsTH06m2dR7
xhHdEN2/uCadLlIHvFwXqegoJX2z5XzpW51mSarDMptC/tTtrydRW++ZxpgGl+1C7KhaDeJZT/sK
g/Bqtk5ol3FBGGSyYA1sAWTme41G30+mZu6ZEA5OnTzW5Ttb3HzuNMRc4daSTCk4Jtxd0GT+F3tn
shw3kmXRf8l1Iw3zsOhNBAIxkRRnUtrARA2YJ4dj/Po+YGZnkUGWaKp1bSrNSqlEAHAAz9+799zQ
8pl4WZsI1nXpm7IqEI2RG+asE7BSl43IqWyiVHebA/2T9MiGYiI1qmNDicLStOczgGODsYbzUwDP
RBku114N/In0iN7TshtSC9IyGDrFXGu9066ENOAjoWXrFtRQD0rOnvT+ie8veCSEcPH5mIWRtS+q
1Cn3YPssKiAHHe8mjpZFmdrQNPMqHR//xypKTS2lws2li3hZ9818PRBfcfE/ZZhNs11g2ASTqS+w
ndjZiZweSfCb4yNQqYhsmSpbcLN1e+nXvxjB2g2Bp/OAyzjOFJNmQVeeKYqBETN1soumUMKbMLU/
wo+/neJwVCjFWEvsxaXinPTIezuJ2qjDn533A65ja0IRP6S52AqzSTeqkod7TW+SIKcV7CflqAdo
yUP2L5b5u/MIfgkjS5U5lsmswD4ZZSmW21Zg8WvCTTpMK02nbSdCim5sVc4fjEjfDFiWQ7lMBiDi
MYU+nRiR0NPDIOA9h0rcOIzoE5CDu9b21zf03aN4SF/gaDPEefbIvLihLfonrXGo9I1ImzeYV5Qb
kkfEB9KOt0ehEEV+yoCDu8dr6fWyoXdIF3aZvHbNXAWlEaJtX4YO+m/fHsZsyxWDpG7ruJ1eH6eM
89AYYhIdRv6lXbOcCLk0tAjllHxwqDfjomV4gqabkSbeE07t9aGmLKTrARQOaK8dHeYZ5Ani7fSo
OQX9VOi3m84Rzgdz5PcmNgYNao0hMjO3hXH08vEzCoIXNT4GdLjZxHU9BfqQNvZWWOVTE2qT3zJi
XYeZk38wHAOvfDJU5HRRQTi2QY4oAb4nd1BVwqWtCKXB6PWBXKd8yDGUi1ru9YpMolo1zgDD0Saz
U7SNteiOFYMZ/NiQOv3noKRfr9s3wmZeQbCejIUwbYHxPx1eWW3ByEZwKVQnq6+zlkA0vaevBqPx
R9cP/Rn5le26xZmzmiE0YrkV+c4z23Gdxcsmrk/qoI7wYTuV01yq2Eeu7RCPZYXe/IOX5pvVj+by
+dlydJRs+PBe3zUNqDoOuK7Cyz+Ot7k3xv4ES2736yvy3lEwbPGE4eLD8XSyNqxwbGu7LiCXFbp7
XlbO45gq9dV/cBCw3pwFYi10tK9PpScOWFM7QNaukZm7QWuQ0M6V+9FqW1bT6xE2mj70SraLSA5M
+Mm5dMYo+qIMS4ainXlhQIMOel4wZ5TZRKkxDVhpnlADuzXjq07VyWxqO6ziuoUrKk5h15E7SrQk
dMy7yurdr7++CNp7lxpyua7zTJiqfmpy0vsx0UkuqfBXWz/VJGo+d3VzbRP/eTQ8qrG8XSB6Vkcn
BCR9d47RrtxoTjdc2NGE69cc6Zxq6fDw69/15u3AOkPJjQnJURH6qCf6FuEh5KXdXq1hfBcB3FYa
W5j2fNCA2WEmtjECzBpok/f918d9526Zy5JYdJq0Ot2TdwObEEjuGosisyk/+9Clfgxpuw4q8XS/
PpR26khZVoRmLXJPqN/IxU9KARq8UAIb0oOarGCmWueqX+STsQGea2zkBOywjxLvompL58LyZvwx
ROV98Dw/6/RPlqeJnAc5NfJBXkMn7/7cA19IgVpiU9PDNcpLfZMj8Vk5ags/gNu+16bRO9DWGb/W
itS/GN74U0hbQ+pD16jRFfhF5Hpv4qZxLtGdAnzQiwYAAyTGVYTVWmPmU4863rTUoo1BACENLHAK
v76a7ywYtP861il3CQs9vXH0Uye11jo0HLh2f1hR4l6Dsy42liRhbXZC5UFjxnI+Guxvfn3k5Tad
XEHL0ZaCABGkBbDv9XskNlVZqzRU1gVHfhrcUN2qiF+vEeyo183kffRovPPE2sivEJBYaAcRgb0+
HhYilBTgxdc5IsJr9Gzdp6nEKvLrs3rnQcBsQyYJQjqEMafvBbQcSap5TGBLbuyNWhoNb6wo+eRm
tfaBov+EQojblQLAQX+zKFYIDjoNuxilZfKGEcVaSC1e40LO2YdMULKQ2q9jGTGzG1SNpr7Ks5Lo
9VYMxb2WhGdUKuFR75sPXj5vr7Cj8cqhOHguvMyTL0OdN6BH+wJfgaKlW5C6EGiQeHzw6L1dN6hz
EKxQQ/IaQBj0+j56ejTlBs/QOsrH5AELtOVj+hp2JVJduAk0Tn73jnI8CzEVslPE5/rJK9VUMhVd
F8cz9RKvF9EMAZ34MIgrTKr/waEWJzpHJIvlVKmb0BLNm7GGWdt1Ym8tSqQ5c8c9IajpB4d6514t
YjQk9YscElncyVXMmGg5OSumJ6wnsArb3EKk/sju9O69wlfPMkVOxejz9VFcLVazkTSjdciAkdtk
iWNJP2gtR5PxHKboDwqgt08fV+7F8U4+Q87YqCS+NZyV6Oabxnb7FYpynGsj6L/fv1cG3zo+tMTM
OPbJ60R4bTgA2GUZ1oL8bNPBTkQ6yJHgb/MDCeN7Z7Ukb7HtXKJPFhbqy5I/0gf8K6RhMDKV5r6X
WbgyxkK7qFSp+L8+qxOE4PJOQQfPrsLFe2cvMNXXxyqsksmxRFNQarr21NgViliTvLXa1o00ILHC
XkM27u4yfWbM3YopWMr9SztuwnVqEdW2KpvQ9SUic2YjsobuhHD8g0fy7eJdfiSLSkO85kGDff0j
VUndWHe8ZO0RhuOokd8W0WL+4EXz9rJD2MD1gJ2YohqD3Ouj0LRHpN07pO6iw9gSxZzvm8aGQ5ZZ
zQeHerOTdHG86NS7fIeXbevJYqqSzs6xIOTMZ+cy8xmpOPdkzHgMwomEXqm5A5Wyd6ffr2Jdkxkd
30X+ibby5LiECZB4UVg06+sci24ZRS39fU3uei08cuGra25+e2CpzxcwyfvjlDnVtrbBrtO5Bk+P
XrD6nsceHbNfL8S3Fx+xs23z6+hL0Gk++WWRJ8eaHEFEDrrb3ShqVJ13Kt0D4uE+ksS/vfgeGzLW
Ejp/Lr5zcp+bIlPZyEP8zxXP+6LrmbvqGVjDX1BNxQ8dQWt9iqcPnrS3a9hbKnW+YLwdVdpJr1dX
WjOiaWoUydCr2jswGtO1KzArf/CaWn786yqLqs4g2UUlFEvXTs0mtRValQt8ZG3Qaz3MI2lvRkfL
E2EZaFWEaowQ+8Ed9gotWnJCmI//+ka+c560YyiTAYmo7H6XP3/RXcraWfP0gm4dNbSHBa9LN1k8
Rje/Pso7y4Uy0mEMQSkJE2f58xdH4QUpECQAjSVEt78G/X+FAaJ4tHK+M78+0nvn4+E+0TDu8IW2
T16QEwzyBC4SWg/VAxpWF/2TA8Lj9tdH0d47IQ+fAjJ9qjz91LQ9VzWOnByg56iIbpPqZJSSCgsB
wplCSHtE7m5IlYanq0smTfkEddImAtpq3W2NvClgPo5WMJ3kWsNO8h8sKpbVsvtysey+SU3sZEjF
hWdcSWJClJBMrbGYV/68oCDp9Zvsw21obk4KlFRt7A9eW29uAZeFRcMbGV8TN+Lk3cCLUYSdZYSr
NO2zu1jxIDW2YfHBSb7d4lNWUxvRgVj8GhSbr9dUpgx5y8d44QBa+oT8Oo636RCi0cOuCyMty1zY
XCRHRRrytE0REzqkxf02Q4m3UZJOboSSO3cx8xf/eXX81136B1uHFw/KG2z8TVV8zV8Hzj3/jb/8
pYsbdGnHLh1znk3u2v/bS031T9gg7NMp1qhsuK3/uEs1jT9yYZZws9GzMNf4x12qaPC0eO0x4ecR
BDBCRNxv2EtfL1uHt7BDQWXzDsb+geT6ZNmimh9aV3N1VEOTeEoGYH9EaBXxBy+opRr81xv/78Mw
n+H5wFRAb+r1siXTqg3D2YQZmqftmeK20V4MUvN7Nao3sTM5H7x6cd29OqKrLVMDB6MJTyI2Q5oI
r48YZnIeQkIgVo1XpapEQzDNI+KcskCIFBeTIhX6Ig2cpdVQ1CmCQFKlmwPappAcPVN6VcMLpCCD
XJhl4R5MqCkewmnUnO42c2MqhTXj2WzGFyqVECgdtIBBWn7iehEsVcWEsRP6I69GSF5ZlAvSMIZa
6XoBalVLmekjITG1Hllx5yAbRbGdOMMRUeY0fNO0uocZP2JbgjlYMGn2EPuoxtjrfk7CxQIlcemf
GZ9FWTD59ZsEQSLBa6qqoCi3WsapzYrPnyNAHnuJW3i7scwjYD54SY3w0ZoGOd87OBfhCY8tDIad
FAn/Hvv2VgX9aDY20hUiYB0AWWVmkJfEN7mcIAOBayJyYK0yUotAP1dOBgPJskZCjl11QLiSzxRR
viqgDOibeMydAXFaQoyPteK3ePraVUwDRooZi870Mxzz7mLSyBVx5Qogp4ei6xXmnxknjjw+qURx
REOz6DXzxt5HqZcluASJ6oTJSj8H9G+kFu2eQnYC50Jshl79nFIpbrVClvpeSe1kYbrPOsmBjQGf
tMR24DF3LVz91tTaGuE34e1805jUpd+rCMPbmgR4tNJccwWyFhMkEdRh7cXfBjzSxo+ymk0QZywz
DdkkodTFEWmupvgzFZ1hItk3e/cpox+eBdCeEMjx7Z8QasMjsplso4XXiovEHJxFgZSFIVKEsS+u
6xnNzcF2SoXokELta8CpTdQo+Zkxll13U0dCtc/zuiub6ykFduBnSp6pFzTzB+NYYVrCN2Mlypis
8wxJ1GqeUdptCrdFNbqa9KFfYJ44R6sgab3QPtoyauxP0Lrqjt1iUdbVUUkrD/xmYllS0jLMVIFf
A9EnXNGhs2ucFVHSU7TlqQ6nBNZs7lRBJMZ2/uz1ho7HQmRmB/4xQ5+wlsI1s/MGUpB3aVQYVi5E
JNGvKtSAxY1C3j3gTppj2q0pWhuxlu6Wyn4xnu8m3GQrC5fEOtZkhi6+NxderD2EeXmR9G6RnPfJ
RLrEbExWvW9Gh+Sy8z5CY0vlLFSvIaVhSNR867pzPe2bwjLsA1GN83QxzSbMyc6pbc0f2q4HTWtF
8xzn/tw0Q6ptE9HilKm12hafvaZth6uoV8PcgG8myv4G/Y/JrAk3QZWCP+ry7AtZ7oU8IsfP3Ls0
ooTi7TNrIZl7yHAawMcENOkE4cSdWSwz8n60WvrRLSaPqr8xC1MR9c3kSYNOMe+sSoSE8OhR3l2F
ioc66EhtPgn3aZbkUs77Uo9DcYsV1lSmm6YaoXeQocUewa5EDSgw7Z0oRUU0q3HtVx724I1DSDDG
AiftB3T6aPxspH/1AK+54lXqfbJcsrt1xEkiQ12vFB566TZTIyitirGon0UTiq0DoEf95Dmpkh5m
Bb31xmilG/oockJlNxK02fgiVRK8WIra1XubF4d2p2RKY23LPIFu2iGJNg8Zlf6xjNSK3aXJ7Vg5
9OhCRB+mPrn+FM5SwW8z188RWEYa9aQIinZEljozPhXpZ3LAJuERQOL1UX7lla4YwvOoL8JYiSAd
O3H3Qf31+nPJVwWxHfZk+iuYOsCVnGyQbOBckrosZr9iRWj/i66CqmzPycOLCuLyry/jSwzDu8dh
H6YzVGU4tzApXm4d+O4jOaVwQ6GDk2ZF1FB/k1ZgpH59mNef5b8/ksyx4KzwtWQ68/owTspm2wk5
DFAhz97PxXhs1GaPEFicoc7r9Q9aCst/719lwHL52DoszfVlOLqk5r4+HlJlcHk2snEDnQJqQtJC
V7NVVX7paK0fFZHKEGpSv2ZhPXxw517vXZ4PTU2wBPfQm6ZCPrlzFeYEO8xYY9IK8006ZHkgUfEH
qgrc89dX9b1DwdlxdETEfKCfxzQv9n1mqtiekByqzxwNbVnhnAFWis8w7EUfnNXbC7qcDbs+Wnl4
9Z/5Oi8O1U1T3joGHEBzmNuGT1zNGYWF9WiaqCrdSvCpm9J41xvkkT+f5X/r/T+0ZVf173EyZ4mM
u6/l64r/+e/8VfHr9p+gA6jIHHQ4DBgXctVfQBmdih+jPc3ghXaAApE/+TsmyrL/xEzMbAbvO30J
xEz/VPwW6dNsKtlALIjc5T/3G/X+s/7jX48g0hDKb5NCfHkE+AnP+oUXK8YMwchFtVX7jkM141Ne
mOQjlKb+VUGylflV0U8PeR33t2Ic0Ti2BMPMiZMFc0IK2gZ/tdP6mSWLY9+mRb2Z2wIVO4QQV9no
PfarDYKo3rsso3Rqj+OoKZPPZ328f3HJ33lBIpx59S6hO2VyCgwLaHbTKtSfXcQvTsRteVXPCpJd
5tuxt5ujJu627hyb86EZ4K2uHBwZ3xkCe0cHQeGPpGZETXTFgI0CkkJEeoaTUKhh8mtiv9fr6E4W
Irm0Q/zD67nq8uNI7yr1UZ/Ka5Wa3lppSAPIi7ImNwsakqvjtYILONopjj02u1aXE7sJSnDwvENE
bt/UVPkj8ZnqAYkvyHq3JVaOb1g66JceQth7c0pGTBatilg7nhsBVr6S+bfajYseAjvRfRgYsS5h
QMEnBDFWokEkZdRF5xjZqbUp8elTqaHRjNd8otHK97wDHaS8eIaQVUf1ZYxxbRnCZZBjWqd3a6KL
w6FZIaLsz0ZHule2myeoCx0EDRg4cDis+6ol0hkzk9bubC9ShqBzB3FWds3kHiz68fVWa/WZ/ZyT
19+R+jaHZvasYyrYQWQoHcQ+t3rxOXVSYa6SNDK4SApyaFKOtdJBle/Nu0Z00WdrHuRlH0sDBv2o
k6NQuG5/4c5Op62weA8xoU+zYpNU7UCqr4uQvYYyRR15FiGwrCLpQZ/2Xjl/D6UQclXEg4FwmFEI
J5EPt/SrenSkRqz/iPQGAF+c4S5CxZleaLFM9U/VWOpnzWAPS7ZLtUSJ8osLgzJ7TScUh5WlDhhN
jcgYrh07kgRxtcVE2gRi2k9qkWC81oaZUq9CggQfBNjMmdtaoA2Jb3Ur3y06xo2aMK173Jnut2QI
JzBlSgwENwWypK2rkvW51igq+XURXW/aOBpRColYXLVeKUbcdvEgfaVUESTPKd5p5I2uhwskT3tx
bESK1rQeWc0e/DKiOEhBbANWopqvcpLFmQVBc/2K4zN2NrT3vM+TLUlZyc2ZnJuyz6pwE1EHRv6Q
WuaNLvstHGYYcUo26UiRxmGgRRtS6JBlEU9VoE4QStjxTjm2vRwl6iAya6tQ9FN3E5AMiGcOhwfX
NMWwgS/RXXoN0YhgVaR8gELpXmtQHYdbA+3WY5pXjr2i9Tt8MZueRIBYgZS6qkvR6Xi+SzsmxXVU
25VXAfFUmk771imxRIEYl9OuqCvX3UJazX+W1iTPCyerbm29B20LGoHHgQ/0KuchPqqhGJ4wstsH
qwByvY3cigRG1/0sUTy2uzmewttJNtzsWGH1ETMpCfRRyRpBwdLOPN9K3x70OrVVv1XrUGwcp9Se
pg7v1lZpG/fRwzsjdzGmN+zfdV0QQsuGKFmYfs5GthmgzTSMKwf0bYiJgDRgx8BCrRnTHsSXwU6v
bUZeUkjyf7ZdrqX7nuvtu5BCkqBTHKltWrLkXfbWgsJT4d1NZIuqh/WqrZqWutiL2nAjTHi2upW1
Dxa7Wrg9uRoeor5sABOpOCVWnYHC2O/zZbTCF0m/lQrZ1mxPhq7zyzmaWYi4sFF/DM70lIV6VW5C
vFYpOIzoqjK0FiMsxyMNisoedw+u7GqDlM0kVhgX0+TPrpAPGa9Wb53piSnJMiYBfa1YsWOTU4Re
9qg6RbGBqeMd2E3imImpzx6SCUcsFNacxOFxZL+2qvGhXcceBrm11iVjtIapXZZHT53qBl+1XPoI
jUd3YiR410InZ3T6StgjEQAQrxL8KqFmRkFcwPqGcEOcfWBnNSaPsgMlGMhMK5LAs2R0kYiZYEJF
mCFXyBkc96yg0UCqjciHr7ou4lsXRCJTyDyzv+udZ44btccgdkZq7FB8txMwqTHPuL1y51DqHMxA
3p4L3ZsPipKwWWxTuzD9Wi+nYzToLmE2rjp+zdxMO4exXOMoCgfzG5N9kiFY1XI1hR6vrCqBPb3q
SAe+8RJbHocmn+7iCUMDi7wtr6q2cj85caZf6ajtfgq30p+GvhwFuGggRxiyO6I2wrZl59V6mQ6N
VjF4/GUobbHJeXEToUVK+6e0wJq8rgZrSX1gdeHVDSPtzK1l+xXoLSDQEn9ktXKNiTwTUSM2WifS
kXeJ6YABoAFgsdh7xyLBUFGIvamGpGsCl+ntlyZW2SdPIsXppscZ5q9wsLJvsUXnCNmjC0qeQBbm
CEwKzFvMV/zbxLT3ZD510xJCzPNxaRsI+9mnE/S+aobJxbely85Am2Shpo9YYngSB7TveYfjDSSm
aWVnuqi8y0FIeTsWagxmUg7h5SQaLcW3Fef6WmtK8bdW8L/l8R9LK/XfV8erTnTl9+QlbHH5C3+V
xob65zKbQTvJN+ZZpfhPaez9ydfIpT1sLdhBUGP/lMYKMRH8f/wxvVyVZvmL2lgx/1w2k0uwKuNK
5Aj6b3XDmXC/qiottDT8MEpwl/+FBPY8f3lRVaaiSxTVqO8nmthXbUMotqcMq0xJ1MPYYoKacvMQ
2zJdrF+swM+Guy0quTb0MehktrGtm964GYlwAazkw9P31noyrWeaKUO/9D3Bu9zU0xioojhUxbGR
4VlF72llj5H2YEQHQ7/WlK+5JDpQhhtD2NLnm0IIlva97jVfzsdG35WOsbbaJ6URxw571b7khe87
msBYStsoEPAT6JdtHAQ6ISlbKIh+hKJclbg73a5N1plrVKnfhamyFoRDNTz4OdGRZtvtczPF8wuQ
Ib0YXXFtzdf058g9siOya8Ac9MOh6ZUDWJuVohB91DeEU2bQHQq5ZJ8DB1e1GSAzPtg46behaHaK
7LaCTCmnBTFiqUf8lzhLv/ROL/xoaOe14ik+3OTvVeHybKbng3leqUuQxN6Axy8iFZSDhwR6NrpD
2/P7Wxq1ICC0MvLjAYRO6qwpGYIhcf2uxRKok8otfyq46N3iZxeT6jpX20rcYfmNDUC4NjT8YfbQ
EWgXUmuIiehkvG3Bm6dZd55Z9t08YpKlQZvSgicF1bO4KqW1skwiF7v4R9wOK7YnNJ8Hscqc9D4d
mqBJ8DiVAPImMry1Ca8/ZNjmXE0W41EaHZTiTCdpbbQebZuwaU9XPs/FU+qNvuKcD16174fM2Bg1
gp2Vpj+F3Vxuc1LBjyg+2ouOQs0orftO6xEpWWvsUnz9ljTvgqLRIk5osH0nCu+ByvpaYtF4tx7s
ZN5W7XBBP53IEBOa0mTNl56c423iHssKpo7i7fNI8S1s20sHWltowca5QZTw1A+BOUD60cYNexN6
yx0OpO5HExIWNVfiMNrlRq3qvcEibWLxU0PT7rnF1vSKddiRkt7QIK8B4/LZH+mwz0sN6Z4zAjoM
sLKaJUyLlgwfMUH8lUO6G1+Rtcf0QeuXOKrGlyUxwJ264S6vEY2zCRj8UVAgdgqfTnLzsquOKcgq
9ohOQh/kutNWqd2NbiafQifdOFkfFL12xXxorbo3ZjKsaPcQIEKEvdKeu6axJ/piTd9yp2Peo/94
SHpznZJnqCRB2X5rq9sWtKR6D8iAZJRxP9E8qszQu9Q8nG6M7tYZisIJR13twklJGSp0X8Y6Wdnl
VUdLGpMY61QlqMuuIfsKZinxtBvV4bobra02V59MGACWShAF9E3CJ5jeuOr1UD2EiXKgZF6lxL6a
ce8jgG0DFXutZBMFEIduwREf7MYZfirzQ6I+Lv6HvA6bK2gMfl3Fkv0TuZ3KWTnupYUVAeZLgUwq
kN2VxsdVVYkmlofRHG66Jt3P7VXFw5/0Qvp2CmBjLHYJ1tfQ+cS+fpOQENvhLaShTRx79iSxEMcD
BLJwxNWe1BvBlJmJ0N6oASFnymWVfYZs8TOMGETQC+v62zFMHkOLp8HFzD1qTyURVHTnV8Ta+AKy
zTQ+SfLoMI0xt+ZJQzILwAHwvn4Hp2PV8JjXqsamelhjpgiVn2W2pHhaUImue1vfyvQqTUNeERc9
DvkjA5ZHK8lZ2giiteiJQQYVBdnptlX5jaNuLCU7KzBHzukhLnSssTFO9ik+uOZwCcQT0zxoEknE
DpAKhwFpuutBPOXT0Pt0hscghpZozeGqG8GjQJohAUPOD5771VMgSbNjUuMyqDR1w7rzcPb126ap
Qn68yRZNaSCpOEX/0xHzYXaVs3m8UeN9LLdqZ7pXplHftowR40h8rk1ni8Rol2nsZ6qitPd5hcwc
u6E3n7nsLH3djC+ElcgLxgIUxU2SP+GgulR0sl0cr7kEVPAFUfUaetiVSjW8Mmz1c8u3RpTZ+EUM
CaqJ0tPOoqzdEGmy9Qy0U+igGoL84k9FYV3pwmZoZlHfD0NyFGl2IcJi+uKl6lpttD34kXPc9H5t
CZvw1qS/qKq6B1E2pIdM74IGsOKuMclOqJIS50vUXjdFrK0nIbl2iD73zUArlQ1xb50ZBEA+2CJp
t5GXizujJCUg4SOr2kr7AwyU/qARXbITI46+Hq/F2qr07FGUhHCbRX0ILXVcyAC+DHMyPVtylltS
FFacYGBW/c5s3G84EaKjAoR2D5q0hnboJSg3OlLMe2hhoeVKcBNzkoEAnSi/sbMmUrLge/chhlGb
xIOzivA0twNeefIUcEwOV1bu8UTG5xCR7kIl3ED6RO5cRURGu9q9N3HthHndJgA9MzFjUEHhlM+6
n6rmQxmrYYkCf6yDUR6jqP5pqqO7cqDhPmmMfQ7s69R55drLkI5NAa5yqMRw2hmgLz2VO90KD1nf
HScz3o3e/EAzBJrB+C2RmetzBmagJ+N6suw9QTt7TbqJD9+PVx6G26ZMNiYfJfRYpGXYMk8CeEa+
bOIHtRweUZo81HpN+C8trKoEplQ0l0UtAqVqH4QzbGMhsNnqo/DR87lBVDa7Kvo0gtbJ+fa34OP4
vKxqlfg924J7iRZb2RXsrOJUcjETRe5mmjv93B3laLs/C9cTx7wuW1+tZHlfhwrJphMAWFouxkbr
lBboFm4Hvquwa+TWtFt5JRlQ+YXZmp9yWpvEHidAt3xVht1taVYxFvck+mKbTWzxlhWMxevYnAjT
tC1yragagFyTblAvc0RCooA11ZOztiG3XJahSUGEhOG8HDJnyybXZE6dJcWqHuPuPqxtM97b0qyv
QtSJIJaMlI//xMZ/l7WJXGdDuc0AMggAKBHSTbxngDlKgvBKMBGVd3CUmorS6QaPyVibFSSt8xzR
ylKcI091+ylDofnZnNi5e/jLiMrBXcwrrLW+lCrtBD93Z2I+PUbUdqN0jxWLYdN3Uqo+ElgNA7pX
03ogJcM5uL3MUf+bDrViJve8Ey2SI6MpyOaYMaDUATO42bQt6AgcpRFFV/rAh0NqU3muyJmJt/lN
eLcZUgWL8uK+K7NpL82hDqZMI203tg0m1eFwo7Tx+Bl3fXthg8eksQTaxks9Z+O2rX1VzZNLfOZY
XfFTwn2SjtdOHtL9Sy3eUqkg3Vnz9qmXM/8tOvzT/ID5WzfoyZY4tD1MqRz/kBte8jFWgzY2WkIk
DfJsB/WY1YjuO9AMpJmr5T2ZNNWZNUibRw+SUDe5HK+cp8iv2hq9rhFvDDON71onGc6Sutl6Wo3I
gsYMGOwgNcjgApfeHNSyFASvZ3doOR4YvIeA0CP2+jbGhlTQmEm1L049V4co15ONoBl1C96m+lqA
aLwHPBZuKkz3u1alUs7BDPphN4UBk077zsGRHihDpe88uppr5s9Kxu2itppcJQ68LLry8PGv4JCE
56ZocDEafXpt5va3pCIhsZQPQ58EiXs1N+3nOLptiO/YqGGfnWdxvR/SpKKE05xdaA37MArjT/Bx
SD8e+tuEfLcV9umOZxTGhTkCVIJhuJ7V5lxhh74pQvhH9KtoEybJDybjyrpMIJkYmXOmN+ONqMY1
5r/n2nDnZFxc8BPtWRJRsOfJN3o7oMRT+1HrnPu0h/UmRhn0qXUJCas92L15lmY/c+6lT/bXdZi2
8lJN+RKHaVL6IlHAx0fzg6XoDyUSE1zyuN8l/spIJwuakfB17uKOVKPj5MFhy43hCtzvA5yoS2m0
BIW2HbsDIikjrSQWs2nvpt78XC37Fp1NSuRkBzzaMNVhVdr2kJ339sg2hK5ruaLDM/qxw0KxvYNL
9+SGlylFsdDmoFKKCcpAZwVC0e+jZBTnRWLqewktLb10vBZ7Kev2R2oRqQzAIdyTHeEQBKa452DJ
cG0ohEPs+ciCbBKhNwQ89O050CgyTJESbTGtEGteYBbmySg8Pxmb0o8EbCu/ygu4QA3z0pW9xPg0
5EdsCpnM7KNcwM3TTP4u16QV3/thJGkoryv8aKxvmttV/NRKsosnIz7Uk9K2ZxK7BYQTM+pWgGl2
tYKSMahxmCRHux1X5ryzjHp+VNQ52zQELhOx8SNVce50zZIUC/ys1uzPbIpRDMzj16jK+/WgRN7+
vwNHOe2//+8fi0nq33dUyGWviqfX48blb/zVUlFsxo20sTSGg7QvmOQzKPs7v8LV/mTKrnuwu3UU
iM9/9Pe8UbP+hOmL2FtfaF8ovflbAG1k/L9/0FNBYcof2fB3yYmkK/M7E8fTjBf6d5CYYaktE2ps
RM9KvRctFavXyZSJqyJoN6Y8K+6ra3lmPUbXWjAH4Xb02UwG2QUbz/FM7FEK7+HvEM/dfBHXZOn2
P7NbntVifWAg5vebyb8b/Juzmmh6b6uu6hVd1X1CkDxquRXh2MUcIHMKsu8vLvk788ZTX/ffZ4Fg
7vksEDG+li4MDHudauAs8sduU/ti34IApjuw0i9BcIz3dpBuaEfsi6N5/cGhX6s0OPJyAV3NXsa2
2JtP1ept4k2RZjbs1rZzQIKcsc4f3fPi3tW22TFbF/vZxSDhz+VF+QEf4Z0j4zLhuDCoVNzbS7fs
xa1bRjI5HaMiUD01gNp9NozOVovHi7zXPjjLN4diFo3Px1F1BrqsypPrG7b07dXMSgIHxFkdwy/K
2TKlO3JPN7++nq8Hx1zNkyMtv+TFSdmDmpgzu6WgN64H8yYf73793z+NUOEAGjYlgycI2SkheycH
oJOdMEkWGbuNNG4eAAvbeiBLVs+DmylFc4EDo7ICS5nD5mdRu6N9Y7eWV+8zIEjjfQ0pHcKeAw3w
/5g7k+W4tSzL/kpYzREGXPRlWTVwB9ydzr7TEzmBSSSFHrjoLpqvrwW9V5Gi64WYGqRZmsUgFEES
Djhud87ea3fnkvw6dagnJKJba+4t9amENERFSzFJ3/z6g6+P+D+lAeuDwcGMERVhAJEcKA7ePxh9
qjVpz2W2S9XjXN44GRFf8uLX1/j54TN+qOCuUmjwFKfZtsVEvIHquAZFT2gYR5sM9l9f4dSKvd4G
8yAKB8LMyLs7zXscXLq60xKlu8juXyX5IASVotOMjmOkHiEUbFYmWGNFtFM/eIdPfC1/XRk33Hpl
4oHWm//hzdJbx10lgunOuYzv5svopj+mN9P+I9PwqR/ur+tAR2Fa94R5Oixtej5ZjZJ2Z26eQRJd
UHTd0rMPIIWS+R4/+HtyXLYfPFbx89uxVseR06JIIy3gZIBWvht1lV9kO2tfnNVX9qE/AMY+ZlfO
QTv7CAJ/IlP5/i46eLnA2aBtArFzMvPQQwT27Zrpbtw6e+uoXddX7Zm1nTZvfTjuVKjCZUsHaUMX
apOExQc3+92sdzIUuDzZktRWMe+cOpQoS7qRSEng4mB3bLjZ6Tw6c87wEB7UQQvxdtzZd2CPgWeo
DRVssNZv2Zv2at54V86Ve+afgTcI9HP3zP5zF/Qy/e/4rf67hehvRumPH+10OR1ljB6h48lMMemw
Ycz73R16Yw+NHuWAauHyE1W5gfBZ3mOfwxDz6xfhNA7x+9tHO2btkqBONE+BHm4Fw9WMxnRHBepg
7qik7ryj2I4HkGpX2mftc3reX9OR5j/WTXRN4eFcO9OD8aJ+qG/ao3WAkPrBmP95VkH7tk5b6IBg
0Z1+XUhgpetnQ7IDj1sll7hW27vMcLPpg5S+n6/DGkiWOEpCphZMiu8HeA3RKREk7u7SGmA6BxYx
wEnjNZ3CXz/kn79kJiIb1xgrrzBQcry/0NiJphxH8kjT2HpxyoGMCcbKloDyj9A9P627NNRogxmo
FYlURZb5/kpI5rXK4xwQojHfU0sPhX+s8B1SdftgdvxuSn83qNZLoX1HFMl+kLib95dKjJIWSzdo
ob3J7+ar/lr72t/b52SzHv3Qu85vqrC5Xh5pFVTP+lfvg/f21Dpl22jGYCDA6UCaR/DUyZ1K9qaa
GNco7J08a8+iIyKHwGf7JHbyqgzk9vXX3+Hpy4JLh34l2R0wT7DrnJopIf4vy7yOE4LHwzYFvPKR
Mfr0u+MKMB1MOqYI4EzUwicPdEgEyctzuqNGufVuikN9+M1bsPij7EYAGlAW5mV8f4FYuGbjArwL
Y0wctJsWf2P1o/zgZT99UC5W9XW55F1ng0vu0vuraGSUAycpDYiSS7wzmyY5z720/817wcbMN885
hM0BgBbjxDkHgBjHjJmTyNBo8jJzjeguRvC1/70nxsJIo3ql75jWGuh08pX4xdipfq7LsMo6JESy
BVrttVHw+1dB8bia77krWuPvn5hsFjW1fVWGEyxXmifdKvkTva5/NDuczkPr7aDZtsFGYsjma3p/
oX70/TgSLbejapeuZAP8AWg6/GXd+mh8Ilzmr/04QZDQbTBQ2Bgij2WwnmxA6dalGJdSMLzw6a/M
mBSQ5Nrpqn6mWt1QcSZ0F7gk2QLS4n20iQPugsnWSswkfTY+FEucL0EBP1Pf5ba+UCSJkw6HlW/G
M2q+0fkGV9m8ZotqnNlV0ev7WHXGV5MaKsD3OdZvMseU9VrzWetRXiJ3mDAXgu1BxdFAbTjKbora
gsTZD4IeeJpgXN4ks7IfnDahQYoA0jjE5TIW582i+X0ADdSGcwx8p2QTOnQRaNNUX9CkEntLohnF
rUAUejN9yhozcrYl2eTTvenEWJTp4icDTWni2vGnweF3AfNSc+KD5Oq2A9UvUAM2GWx1Z5joJlr+
9TKk4wMFXD6o9Hzki8lk8REn1RZfcLu1NLs9vGhbHEfdnTPE9mUD3roLgVlTE1bSNVDUDphM9zxM
ynCpU0TXYA2o1vPtVVRGTRwjQY/zgh6kLtWrGUsTDSvOrytHDqoK1WhRCnKr1Lkla4H4wiVb6DXa
CXkgsFdVfVXxoQClcg78I2pMjE5pEps9SE69IaG97eW4o6BWdvy046CW6+2U+ZP6VQWoe8wvyH60
bzzp0btN5p6W18JYJBrDElpBD6ip5HHGMlHQ5Y9jNKGDDmzckQ5eKscf5XNjzmUqDoR703iNIRl8
EwAHAVETiVNvBnfo4TVlHZWtmFbLuC0NLDboWklEYzbXopt8QTuFcbGN0vSscJUfZ4BsZPMlEzP0
/QrfWRq6mj8DEhWm9DfGMk/Uu2uvAyDt9x0OGJWRIJDZtRuCJUcC4bdqekoAXWsofBEEB5lvsoXz
spoIFHOo6cJDI6UNrWvIPWQ1Ir6iRjpHG1GW7WMsQcfRox7M5ULNEBI24xDJ9IA0OfJCG7MRMckV
b+CmaXK5s41a7OcS/TCqZGoPaEFXVOvoV3HDaFrMP1yjqj4ZWO5eUarZX2hFudiIemJ2t71dc6Zy
mXsOo5ka94zpxT60OAYJz+Wnv5QOEP8t2cXey5DC7gfI69LqNNSCfpV+ioGDx5/TTZn3YJI70a3q
zglx4FlfYQTcxaap2VT0qQtvBl6nOZhdiPYBUurmybfridcbvKmG9gEh+GMDYa3cYIoq6cJSuawO
opF0XsaB2W2DWLX2gkQo/1wW0UyjyVH6sAXx2y4oHSpSNWw+KeD2vpj2sTa1ydkUc1Sm42nqL8jc
0zjUm0K7180eTGxHGIwWiNq1p41D6BIKwSXxoNk7DZXPnqSLYp+aWS63UT3nArmyMvArZp7+lIsa
36jmTu6jGFP1JO1MxkGsWXpIpHiutiVNqD3xL8OV5866zWAt7Qu7tLMBaHzfPw6mUHckCaAFWirH
HzZNqU/dvrGy/rzTJDhyTJ/6m5gGuuSj27lXmeSwH5iaT9Ms1pppuk+mQcMzRySVnZw1CeZLQnnS
7FvOtlcPRW6NaIYG3GdBAyJ7DgwFXjm0B3sWQT3FpYEOHSQ3Wj4EA4EPe18GUVkep15M93ZlaLei
U2MZqLTXRKhqzX4DkGH5ZxL/TXvw/N5BsRfTGsP/a4CgK3pR4Fqr0g7WPuZNynrIDK5El8pk61OL
B1FedWOCXA9C9CYBw9FtDN2t7GAoWt50DbJAC1mubZbQg2ER76mYxSLoM0hMED1VQrw1ClQttBKZ
DWcu9fh9F8scRZVIaYybiZ8+0/ClKeJb2lJe0Rco7wtGVI7KoZmXLfL3ARGKanom07okKdVTEv3M
Al+A/g+JUV/iYbDscCqtwjwf1ogYWs3GxC5TJt7biICNoZZ17RBkWeNk2xXZrba22bTxDmImyoFO
EkyjzT7OY+CR8gI2vjBA23gFV/ZA5aP4VdF4OaoopRQ/kZh1NcQeHmJrdcwGg2fKCHGGn3bcurA+
Y2kV9tYch/Rbk2mJEzLSI0yPvRHnZxaiyzjIcNyu8ySBIds5xiVK41Lv3uSMXXZDPgPSLpuMnZsi
QYADmBxxzwabV+qQrTZHr9Dn10gllkcMDNZoe4EDBF6QReExtVbpELPsWRVBStnkYrEUs44nm36r
hEOMP5N8udKvn0hB7M1NYhqTQvMaw0cnhpN4ClUI95wJRfFiyLJHFKIhlm1IiIEYr55iiIx1mJUe
zLvEzvohQP9CH7ur2/QzWn4mHnTW9StaqrhiWaPtf0zoMC9brAC6e1gRStmWQ4F1u6rwHhZfoUNZ
OAC+Zn41nBNzRAiLlvFGAY8g6ZuVoByv8VCUyVaK0XxdZL7I/cjhtNlmET5EtFeA6zcwTdKHRukN
PZHWNC0UI92Yb0yI11/gGblvs+tHGIfHhPZUJ+MJhL9q2UC4yTTv8Z7zP4/Eh38lfM1z6J2v25LO
mNG/mP04M3s5cubVKjvDCIuaoYu/m+ycZGs6SnvqXQNhiuxI1N0lBLo/azUhC6sJG8Itb1z2uUeZ
rzY6CH8HhnmbPaupZv5pmoWdFXci35QjUeEvIwjhA2ZE2nwNZGcrtHVb/+Yogd/MHa1WbDuKoOhz
9aV/agnsGgJNg/K/4QA9fMLtjOyg9MzFCmiQtvf0wzojdAgVuI8IW9FJVbGmBTo985zLbvELuQvr
4HA7sgYIIk7n10yfUAd0mo4KEYFZUcmrNlWTt2f1xeYwUKf50sKeWrYmQ+psaLPBJhte2n8UJD4N
BBj1iDL6cva3busvd7MbV+DMRsN5rfpkfEntkQQeO+/bipQOO7qriyni/Y5G9yF1iKvSY9Oju2pg
e9pZXVqJwxK1Kl6QOFLrvWj8ZHimodg1t9Wgu98WKgJJiN+6xKxPwBASCKUMY4P2x+z2RNnXZliP
pnXhNw37QdECYEeNAGYp1CkrPPq9J5e9qcX253zoOQ7rdZckOzBXkb0ByjSPGxO/w7yxOne6KRTx
hlvCnZqXGJdCH0gNWltgT6b41mAg4V1E/0xK8hghF9TBk1wMhp35SB1K6q9jYTPFNabfnxdcGO83
+4gAfhY9UbVI39yNcQ412CYY41vkSfQ9yVDRy4ajNe8Ki82QvmbQ4Ayby0/gUwfjJp3XEKdDNI9t
861vUm1+pIptztmWjZF+xMWivSyl0dd0tM1ejcHCtn/ca8JZBujIxNg8ccKRzlUSNXK8VJXuySuz
jKP8VvWD0x+6pBfjPieNxNwQ7DV+TlKK8SHxBzQO8E1X875pPeK8spyxt80KGJU4GjKSrfI0d9Nb
T0PrvyF7QNdpNBgzmTpllJeBMOPkhSKu9zZNC2tSPNUJ3g5wTNan3sX2tC1dS3+y+LjxGc6HRb80
G2hCoFUnWvzb2Y8LDcdDJ/juIdI000UKx8m3tyXL9cVCSYkteZGVyg9dlZICF9DXzw0Un17k+WHu
pPNXJSbUB0s/LISfxdYnzIam3OcccVBUkZmtXWYZM+3BR8febpm67VV4YbDOQ+LxekF5JdWGdI+s
I04vpJwNSEodEwiq13jJ7llbkRc4xVLEeyGXMr5WSpnjQbNIn9iwxycopB1sZ9nZU6rGo+PXzOUG
QoXxaHVNW+1dGaEJSdBBFsyqkf/Qe8OSfsZsMn/WwHH4+2is3OU4VZr+4s9Z2mxKwibHgxMpKybs
ym5Vt7ETYiT22RLr6VlD0ybZDSVMB1I7ptm4pd6l3CtR5Y0fKqExi+gkgADtIFkHtXNVGNZdVuok
XCo4O26JbJl2u4jzatq3LfucYxWJqDhmxmKkQQU7wbq28qkU+yaD/XnvOnOm/6GWtrMCv0PXgZA4
z3P7zGNz6DylOl9LAFLfcTZYX/z+stMHZl/cBl37xW/GnpBO6gz5JncIztsVggb6TVvMCTmevMdj
SCQ31C5/KCZy3cYqaoJsERo7yRKhzLbSnI6hY3YEfBqO0XY8SIj7HPNkhe0/m2cVMo946dMwRAWq
yL6ehzt6/nZxgeip9mhnEJu5JUiptgLHrNz7Sm+XO+UP3s2EELvel47evtiluwxHW1H5uK0zc/yD
jFRf2zMb+OOm99saKgGaIgOSWa30sHGnhRUPO8z4JMbZig852SRjWJUDPvTYigzjrs/T6rmsRWrs
BUSnb0a6yOJoLZyPrjqdrypw+Tr1o5uLEhB428bGtXLbfDlTZVuzq9a9LndZUO1pLgNNJjysHrQr
abLVgGPOSRKYGpD7rVfTBBpwRCm8pqORgSnH83rRUg2Wn0VURqIrltl4phhy5ZgtYQem1vGyoVqM
49AYvcS+rosUrR+6PGC2RUqxdWsNaWp4FMnrdYujR0ZJROFSDhHq+8KzPtWWztKIlFZ9tSLnO1TB
+xRpWF6CtHHUo97ZrroHklGVYPhG7U3CbS12C+KSF4EPljM34a3HgnSzfG/GQB/RQkoyELIkfut1
a2wD4mYL87XsahV9ases/Dw3+AGDZUnlpZ8u6GztGl05SR8jJxWL8sGrN/dTdlbqVfpNdAvuuyqR
dv1Z1Do5BzZZSdV5Dcv+SWMv5Z9NTV0BtFhAgXEWAeV3XkGZYEQbQ/5oEb/hIUsTY3tD5Sd5LNDn
1UcDPjtmgrLPkPPrSB2bamn+UDLqFYjRrCEzyNabKIAjhDJSIcnRODxb07gB8MDG03FgFRzWGaq8
7pXDGitaORrbslWcIgj7nC6KkukD2V9h08RmdeHecMXhB0WL/piUzAhbjT9+D3KCtT7J7a6/tAyE
5vdT11fpjQ56QxyzZem7C0WYXIxu2mn8+IJgo/orQQ1oDUUvFenIFUcGkAIIslZR24ISVzjJbcl5
od9Ubo2Dk5wX1GYUv0kKUzbynBDhlYddiaww1pW6scRljlzbOE9jDqsv7M9y/zA3pCBuWyVVfzEb
dnUzFImntjLOHU5yizNAdxvmtnpBXercOI4oo31GnEvD5kMY36i7YBJuvK5v95aXJckmo/GvIxYC
7B2aLLPIrwezQorYm0AQy8acksu6GRSgJBPX5aFny5kAnWC/sokRI+OYciMdxTknz5tZ1O1yUQyJ
TiCO0kgaeXKTWD7MCUE+BxVrHK5mhqq9mWdb745u3EcjvA9JoHAhcIVu2a0T2elJSLbbCWchKW9Z
jAh6bVE/g/lQKNM09hXE7QzmpzHJlidnzXUbFYqkM8/NsI3Z+swA0+JMGw8kQCEBl32+FDfzVFmM
ABO1mbLh51B0SPCUWvmauM5Dn4sg0hyxbIg/VfoZac4JNkDUSi+1DzKCAJsyvoTBYeabLqqMORwa
0WcH3M/IyVrNfSaODF5+FoHTsRItnwKMztl+STRwJ9aQM/JI8vE8TIqyq/YtZ/cj3NGpJ6imT26I
TE3yja2q5bj6cFdXSsUXxCGD47LkWa8W4Y5yHtku7UOKbZY9WIMEk3101z3HVWffW8RQ3pNftvDB
jckjldHvjImD36i+SEtOX801NTRIqFFiTiXs/gxYPR6IxWAQhUZUN4/S1fQnM+K7Czth45aRamr4
YegorC2z6p1dSyqsIiuswIgyySZrN8KbjRvTrVB2aVnDqtjNjbwfm9q7beOkvJ4qavibttfzzwRG
6RPvN0GYlI6TrkOoHrk30syqaTOZbnzXNq6bBXWiza9VAdJvU42xc5kPOrt9114o6bmV41ylRdTb
e+UgVCWSC1nupitRVuBNadub0Vas5cBv6UEuk/YtjUvOUl5ixmS4wWkSgeOuAB0j1zE6Zh6djLOo
hX0a2gTrcL5PKBBwHIqpzHRQeCZAWdCwjgwfouz448wsXWW56ZZik3VhDx1CvVwvZInHY5aYJJzU
xQmKtJJzRBNn5Gexa8iYpvwEIUYyPhulCaO6qer4gEMIqF7XCuu+jhz3GcOMWwdTtuY+s+9pvrkg
Fsneq5aKqF6BTHED/jB+y5TVvYDWaWVYkn/8zUEATJXaGMvHXvrTE67H8tpvCnTd2mj315PA5b2u
T91b1ZrakxoIlQ3yOptxY8eOfYvt03i0ZU/enGaU7rBpBYnhrNTawPRAVKm+sYoxmc+daK4/91Rc
9SA1Cv2Y5lGTgmmK2KuJKPJemtFSVFPTdDl3mgZVjQ8C4ViYna2triF2TD0qWCtkwWb3gbnK/7ym
bFJp9rviGV19up5dK5Ziw2k9H6TAgFm9iNv6pZuJ3Nuy98KM5BE3MsOKotS1cR2nMfguZzSf7qSq
r8VY456GmpZtySqmUGIWpMiHy1xVt3OqExk1wf0UQctJOw2ITGQPrQ9YrLajwbx69GtV3guX+gXR
UCz4jZ64Dxl8p4dhAKeFOQwGwsDe0gimxeSUaPYY9igkF+o1SUASaQ1S7opv+EuSCmqB7PSye6OM
IOObjXV02jjeNWaVDBhf6BCBX/Aj7OKRM/7hsqWLOOJmUAY8z3/qqUB8k9HYHYQgWyikstz3WxyL
GjnOsx+KZBc7zuBsTV+O1zUnsoclUcU1dbboorcJMNs0SaGeBab7bueySh4XfOGvsLgKN0SUZNbn
ViaZZJY6Wx5ar9fP48ozLrVRlwSKacXyqiUeg4gSbfc5BqHzVA8jOOlJy+Yvfk5oI4dJl25IatnZ
Bcd5hPwuFWYiEs1iRKPgL90Xg842gxaW7DefsgV/jfDvx0kRIrnJaW0N8D50/6vVKwYe4458xokp
kiRs2dXPFj7mZWuMEE03VCkSgwlwdO/NgUMsq5ocLkstQYdrFWwmNrpyHQgB8ApIhemRuxZTV7Gf
Vm356umN+wk+CdatQc3lQ6p3FeHP1DMCw5rKDqgo8DyIVhle/inqyiSorF5fPXppdEXUcmdvLMlO
mLiyyn/2k9Wko3kR9QxzMZo7Ehnl15j9k9xQ71jLFFpWvS1mOz26s99+tsepYmRayRt1SqY4bCM+
nnjfai8yfaleSvq31cauIU5srMowzzJDZU1I5mv6mCXdgPGlFu6dFWecgwlYhYVq9mjYglj3CmMH
JI+kudYZXRfGwGiSMNwAc6Qkxh5hO0jLep2RMC9bV/rl60K5g7E6uovYYk6PWc090vG2GCtMhlKU
dy9QgifB51P1pVvAh9oQPMsSteQLut1FGADdmihFn6PlPJwws/yKHU7OWq5BHWPMwUS4GRuDXVHe
Y4Pf9G3p37q1Xz4uumwsgkyN6Os00FfE3y0KmGbUqDilwV68nrEePlli3ZSxnA3kK2bGaMM68Y1O
kIOYoFurJ/LJtx6HtGbtkSXIyoHFgTuxqOWFhjFESziKmtj7aYDJhlVgqLjnKLXxifAQCTUnVm3e
+nkHscEsI+UEkzN3WNCUTNKQnmM0HPolEh3ZkRxHLpn9HfGBlET81PJEGeDS80bqBKfHw1D8TsQV
092yjbIpQul64ZTvs8w+W5pryyDNznp0CBEQc7+jr48P0Ati399qdhcOxjkFuStDVEFDMgxlP/rQ
gR0PO1udKWqbLebB0rtctPyDvulP3XNatD4ddJOYA15RxLrvPq8qCMciwqoME2E3jxqtrquiipff
voqp09m2IPOD1cTB/f4qjdcrEiT6IlzqBnokfpQry8Vz++u+9qmgweVES4IkD9+xBYWU9bv5QUCX
da4ljMXOQrsvlgd9bNUlxQiiwdlghl5uj7+p5/l+vVUuiBxRt3BxvL+e21OmYZ+VhdJsqRHMGVtX
lG8fvFJ/e1cIK/lNtC/oqt9fZaCxi9THysKq19GOwUc8WDbbVouizEEifP1AHbC+oT+20VfImsFN
od/mxbBOAw5muRS2m5trJinz2mRZV/rosIHn4MChW7smjuw3yehIXLgv3gt9JcVDYD65xSwVRTLQ
wAvqOo0OeCMoZPdkNpuYZj64u9PxiZqG+wM/wzJF6I5zon3QCDJ2HHwXgSb8ams1kv5+TGlrwgn6
wRd3OrQ8nTSKVZMCQ5agu9NLMXk5c8/tBho5t2qTtJ4TtI3BIenXr/3fXQdqtcPryACAR/7+BSEn
qI4hmIBCHU3zYLtsK9Zc8g8EMD+/FqaFkAewMOkanIRPhrCcyeGqEBQFdBjMO6Z1l82bJspdniT5
81BUtEXMYdJ/+yESkcgUhRGBpAjvuyzrxzFdeEY0ztSoKqeWO2o0xlljy2T3u48QrRyycXeFYqMu
PnmEacZS4y65hQGmVUdCtlFAju3vzhfflWvrFAgumT6qeaIhsqc8EYWfkUCLOIfzvK62RdZOH2iI
TueLFRpIpCRpK7zhqG3N969D2nN0GnppBk67THRGImOHBQCELgmPQUnG9Ae6759fP67HbOsyV7iC
FLX317PHxh6pdpqBQSY8diZf3bn1NL39+hv6+fXDZbLK/uDYrSvs+il+eA+WGtU3FU6T0q0jrlPb
NfeD3XQPUeVqN0tOqynxPDaHv77qz7PFKlFlqnDRSjPBnzxLf4CIpIrEZC40lo0fU52NLIxjlZLz
n5f67yC+qLe2H9q3f1x+kd0/dvBSvhBqXP3HeqmXWs5tGif9/33/z+7PfyMSXgHk7/7BupH28+3w
1s53b2Ch+NU/5cTrT/5X/89/vH3/Kw809v7P/3qph6pf/1rMx/oR5YIQ5Ifnv/79v37v6kvJ712X
X37+8T99SrYPFZGJFGQ9YkjKrKy1f9qUVtniX64k0IkMY/D2uCfAkDFb/MuVZDj/xLfH0sKErDPn
ogj//7f5l2qaJ/RvVdTfsw3/c41kkrUdJsI1MwEps8HS//5tTHs3zcrMI3VX82AF+o5t5jstTnVM
qnQfbhRmuv5MKU81l1o1+dUmHyYPflFdexU165ZtOfmn8pvEJJlvdE1GV5mgnIsgYwCNALegBZ89
GODhKtyqLxT8xpm+nZJ6EPkkb53bOSn3lAp8+16j5PZJpwaM+VVSC9hQKqysgECZETSM3ui3PSjc
zxWyp4ESipdTU0HZMtGhi3mPrVqK/GAYrV2cZ4RzC0hM7fRUlr6BJXtq15Od766n9KZpOZrYmlNQ
cTfqYcd+nCZg4mXRvmwAT9F0lstybM3WEBhOaCCHPi0izqR2kea7Dmui+eBztDyf+jxxN1ZsZvz3
KfNIKo5nDnPgpG0DTdGwHJayphhoUbHRjm4dCQodY2Leo4aR9ZZ6AS1qw/0o0/W7/vzdV8veEZsZ
WCDdsFfr1PuvtoiohlAtsAJaHLI6qEGzG2QAZbm2nwrnFtycH0SoBtF+JO6VjiEXHl+R0ugxRteD
d2hWH8yw72d0ujTrFhOXnsHkylR0uq81ChnDJfTZkQ25eWVozhTUlJoPWULpUZBN9MFq+DfXo9/J
fgwuEiQjc52Lf5hrxwgumVgoBZYguXYDZPcn8r8pXPV192KIrP1gxXo/y673xyDSuRpnJi53qnod
ZJevNkQvoIQ1ASSPaRSCfoCgERUf3Nr7xeqvSzGNCAtcKg/zZAnuar/jQMTmVpszL6y0qYaoKEEO
/TBv/TVh/HsAM5dZKYj0VXWdGE2Wx/UJ//AECQqnBhOnLtos4YUx/JtdEiMo/fVV2Efyd354WS1B
qxG0K6p4XODcz8nt5ONkjQR3W9sePSZNYQc56xQYMdE7R2X2afM4oA61n2i0G9oeQWz6La7ArodR
Rmk3ognU2haNLQQ4zEJJPk3XePYS3JT9aEVPGaR2uYlFnZPYRAVNIA8SJbC9bNTj6pDbtfbmZ05T
XvqxqanDAJ75D2vU+nntP/MCkWbptfGmwnkB3ajtSmO79PZgbonnWcqnBF8i/uLEX+ZyR6QPEUkb
UdlttjM1s7gfTY05oldtXgVZISQx8+A4rNtKa2BdliNJvNCMSsADwYLAtqWoOZhjtLU15Ehi09GX
Zp8Fz9g16q1eJvZ8zCNtsrc0W9zioOGxR5AJ0q8GsuOo8spYyCIPemfIKoSDdBmjc4ST9HfQp+U6
hkKjz3bKTWVRrU2rOboole6kod2opbiKKBY5jw6VB7X1IFHZX9u8q4oQaQdYAJSGXXWuk+b3mbR5
rQv8hYyszxM73xd0o8WtnUO1A+feGGl/Q2SWlmHWS7L21pxp3zzAOJPQodK8Ti+XnPj3TUfuaTFs
gV07Kd3hVeO/gxMwr1UOUtQvFjKScrzlqDnvaHQ0kvppm6RXy1Bp4nzJpmH+ahcRFR2UG41/rQaK
wkFTem2y44oe6TygiLxgoR74dc6L4hJbNuqRRIHLo4uTdfIVpXXO2SbrY2842IjPIMtCfYWK4dFN
1CgoFL77mDPianifA9rMOl3QWlitWfaPXTLU1r1a8IR+KgBsVGEXexOWt7JQlAk9pI/XRbNUsUb+
alNEn2mPmM6RzTWoVsAJRvXMd5HExSHpRxeBZ+PaSnwR8eBq/V4aROS9xB4BEuMWweCYbyvPTxE2
xqaiyov0FDipYgHtK0fTOM2MOT2A1FLVeQFqClxGO3TzIUeJWxxbv3H3XUJHfy/hZg7QOygxswh0
0kOhM1Ad7gmNB9TJ56b0VoEX3TXtMoiD9PP6aUZcjN6aLhKtaKI/pkAfa1rOBTjdKEwBaTDExplS
rTu2UX/0cGvGYQFfGLSaTkATxFpvfvTQt10AXC6oLplofjYFt+qH/arC3dij1Z4tmSs5yLRTh7cq
qqwWUKghEtoOJvWoqZo1ymaEauKTSRKoMo6k8n1hWs0U73TUgPMhERIWb5+Kar/qJ55TwOtyB6aF
FokmRCZ3TZO6zplTNgk9lmVw9KMwbNPZ9BR1OBa6XnUpcmTN1whuWvsBpKnQDjXlTSic6Guv4PS4
kvkIUUnQllH8QNpFb4FX1lhcPNYZchyMITPL5XK2WlloQYdGu+QjLw5fLp8c1TQ0uhJcUYo25ooa
NjFf5dSmwj+A8iyYgdCjtNY+phcDnevYmKIRqMuGCoL1ju5600FOo8Nt7RGGgzn54FR+YhjiGGlg
96Y0Qw4d2wnzlFbPFILONo9GDszZwA7Qc/LIumpbs8nDAcOZ/DSV2ricCaeS6R7qs3juGSb+RVU3
NIcbLAjGvqkgyKFgd2b/KskgNTz+egk5WXq/e/BIJcCjw4rIqf6kHFJVKHHSNksgn1TWtT8Rxosi
B4UYIp8Plt7vFpl3i9Xq9+OE+H2hZxN+slixm5RMDG4CflZVO7NYsAd44xhYorYhJvrpnVwFqKkn
4qvI0/Swnny0LCuC5Nc3fbK/WW+ac/F6iPAcDgSnMQx+o3cmcqw0ENbs4j81i/irxXxIezTSXZ/G
aGQ5H7wOJxsP3ga2AQbixrVaCG7y5CSZ0W+2NMsaA6MZ55VMR/cayWT46zv7+SpsEk1cp2ypOCef
hh8q/NGJVMYc1AS1hLHEV6B8QE+/fRWxWu1XGDx7UvNkd9PU7HuKMp3xn/T6LQoocTZqnfvy66u8
P/EzftasYY5qZGLzcnK993sosxPj1BQFpEkCYkKbXsvWlrRG/NpnhfBi2CqIPf78mv47TuHyrbrv
27e3nmP4+8P2/8iz92pk//eUkM1b8YXF7MfD+voLf3FXxT9dR9g6O1l258xkvHZ/Hr6F+U+8rFS0
KP0w2WHD+9dhnEgCXKHGGtSBd25lsv7rME6oGUVR7OB46eg6cNb6ncO4oFL3fhuMPpxNO1dhWJGU
hrHt/avCax/T1RMcxzklWmHaFv7OmFivi2FxDzErNLsSd2+jLg3aQfPOECz9P47OY7lOZo2iT0QV
OUwPcHJUsCVPKMnWTxObJsPT33Xu1BPJArq/sPfat3FSGaJxAopPilSZXW3Xf5S+0sbhx4BQ6bAr
XLRDsM4okRqyn7DABlSF+qNGWbKvfFm+oqnw4nKy0fKO7RGqHnVPrg20160Xcyd1XO/AJqkzu6Nf
tzu3Wud3zjamwSsMpMTFgEa8VBhMmQtwLp8Bk+Xrdumzhk69b7jSPFTdwnOqx7ym036sGoB+3SNN
OLNHStQoSbtbXa6/UCDaEdpx/WzQu0VKY6GuI2GLda/f+qppdnjT0MMsU3eqENuEDea8reQJoYtJ
pxPf879J1H4svfoN9Q7W1nK6mHrd3fNRUzs7TT2K5VYen1DwgyUGC8SlVdDwVvLEO5JGLaMGFEcl
rMGky/amzJCZ6WI4PbU+JaRTZMg+PqGdnBJSXFpr1cJAmIQItSr/hYRVbfR1Wt9KJd1TxkxkU1Ag
RlhM58NoPQGd43q2nWz4rx/8fY/S7aVOx6Pt9gopu9FtcM+dc7U64SzNs+Uay/Gpy4UC0yqs7pPX
x2Ph/6jGJPSg9sYmHCSDw0DU87tCLgiuuz31Xie3Qdu6x5XArn2yBl+gNm51l46hZRfmdqxxMoDm
UjdRtxhvZkduJmdaMfOgzO6N9j5bkLM0j3W3TjFiz5BdS6sMDuQ59JHoAFFivAz22TocrDIZoLgN
6HMkfCUkpA4igrIJVZ+dstZgMa20uEEUKZHZ4wML4KxjjlmRKr8tad7fc2h3fwydtXqWKgrhSSUn
ZigNwVqJQJvljzsmFF/oqiKUixvIY+e0NCKbkKWiYLc/8xydpjtPAvOT4Z6FdI5pXf12NeRKzSfP
AiU3EKe8Nd5Zv4NLx8MEfVGDpAktILX3I732rYLqFRqtse4Tq1KxDjbzVs9orTaSCpDPInADPk+7
+9WT9IawFUPYscwmdcqIA31nYo2iT4UJn9au6G2Mok1yats2j7wVpNnKSjQfzN1I3A5WOyP0le3v
uzrzbx3ZCn9zjb2zZmHH6NIBUhC5UVt0mLmBOJ3AUGlq/dnQZ+vYOYoFM5IbL5aGl8b4n5hrTDBU
C69gU58biJT5JjprzC5A59xH2XeIKgLh/gM7ew2qPh7ybieRDkR1qRlR45tjpDu5HqEXdmNSDqp3
W8J3rmTafvTcwdAOgc3jkV0g1zZZmIwC4TXLErh+AzLNYQCvtzr9fOflPnudObxiPCQdQ4JIjAMy
Dkzo62GX9/s+BzKJETky5JLs6J5lgkMYq+I4lM5xSGh0i5XyrZzgKqYzQj+iR0Ix5v3R8r48V3mn
cVT63suKDPVpO1/adgA2v1C1bT27qaPBwFAZuKv2yMxuoPuG9erjFEcAP5MNkNHhiuVzxVKwsUx/
FxRVckhHLy5q5psUPy8ush7MLOhaqsCB1IpWaLuwd9nV+ZyeM3QUMZi34KgSFDHkGxnOVcJofDEF
x4XAQHGXGJM8k8PB0TGmZ652zUXwXzNCTGsQA45Z8QfAoXXBxrxZOD8uujc5+84Tz58LARQZB3x5
reLN1Wd0M/Y4DLexcuU5d2oCFuYMpKuqYOHiegqCTl2F75Tvhjf6oWYgdZqT3kMW00x0fV4TK8a1
O8vqDBT4jrfTuW+aDduiIh6rnm4EBiFqU2ihdo4RAiUicoxNLfF/2u1Ybsuk++qwdZpTRU6wcauC
6nNZhoNYyYrgnkhb7zg3epzXbmgEY2wPHlcY7szADXNcmtUsADi4mD7d7hvVGxYnj187OyfoVwfb
vJazfwcnSrIK+OVxeDI8HtC5Fc2p1sLBxSkKsHRCKOMgMhk+q0xDYft7ssUr1D52UMvDRrjxVy7E
9pW+5tAbN5s5KO8pFihjgtBHQvXE4RQug/1PzxvULN9j7l8WItMR4veIK8HGiocnLJLdpLTObJHR
YpVykaFlDj36XXzfwSzLw+JOwVuT+gC7Z4aouvOeNPO0c2hu+GVJukEuaM67haHKaTTwTZM2l8a9
Lv7jDcO24OSFGTkYNK+aplexSXjEJult+lm+IO03GqgE40ab3Ay8LThH+c272SGTRRmnpe4vxN5h
IDS6Kd2XaNEvplpKNtu+QyD6QmCMNyn/hVSQ9IuYAOOX62fcVdCDAYW2FcIT3ALZZbYMsBOo8i/o
xoyPPrcIrlusb+EtaZgS1MDsx8LrOQjenGCiZrBm+H0d9oq95g6czoU+YWlstWWv6lK9TXUdXDEU
N7euyzktRCHxJLgu7M+mUrxzz3+jkf2R7UTfRNxaC7s63fSke9yL3PkwtW45VC52HM4DIPOOibwL
c4JM52y/CCRqbtkOj7Zt1rjTM1Q82vp3XWd0Vj4W/RAWaXUWRpf9mTj6t9LykTLiEUv8/jupsUET
ItMhYAW9bTKxOaR+o7bof9pYc93qexxFAMJQI8VQZz5Y0HJTSDn6AZowfMDW8V8Eq41ryXInxGjk
7kc9o80Tn6jp+sPcrJ+1U+3LuW/5IAZwo+3ihBPpkW8Yb/RDXwTlfkD4t4XjKH9XlXTCksuZhy7Y
sWDlydDnr8kB74R/noUexFgDUmz7rbYlFqTf8AalcVP36zlF6b4j9qnmi8K9GzDsIx4Sz/YwTO7G
DnD758Q15U7T7vtKlr8h6mwKJ+AdgmHvLV8ZlqXPOsjarQ1/60gOBpYpH1lj2IkAU6TVpXsE2cAi
LP9R9J7YMvosWFh2Iqbsoucv62w3IPP8VRno07Dm1hs8r34MPzuJOtVUO2JDImIDKPHaS4fzlldQ
G6LJduCoLvlm7cU7wJSIvSXhjRX5GOMrQZ6bTCeUpB/vjJXimUyUe2ok2YGH+IyfskWEdAsgur68
rai4f0MRDwmAXXZBKfO/vkKoXDlDfexqMd5l59/cBQdnXjiE2lZZ/50Ty3NdO4Oh7aQbZew0mMcY
wN17gmd/e5rtvFtsbW5uUxFXZVhYFIm8x/CbyreSv+I5QLQWZfgANnL0igjpHnsuczKL0AlGykuB
N2NM5n9F4oP697Utzj9cM6IkjzKp/qZPm76JBNYJGjSQ07UNAPnNT/PARFSCu5c+L6nTNC8YUQ52
sXzIFEjzYJGfquPwcn3wsPbRzP2PbJ5/Tw4YSke/kqJKcTeTW+tiCWNAhWoXEjKJIMEOJ+64JxLy
V+468bJiYxnV8JiGlbqt6tAKBEdj0SM/wfYMRXXcrevw4jduXDjltptwBdR/9cGLOgFatkanyy/T
/qk0/88gk4PAr7Nh1PpOGul/yJq3MNAF4y1405N/tZoclGqnXepx3ll+j5cKML9M47WWr7kGWJWY
55AkW8yB5ks6pdXPOJUuNmtvPqphcM5NAf9+FW6OvVvIa8eAkRPejvIMvtKYM8fWUo8iyRPdBVc3
2ca6e/NS/ROhjBZid2KNZ8N5xgIIwnXKgMSk4KazVm06g1NsRVnAhSyPZKXvqlXpmN6XezkrQn3K
g9dkca3XAXV8x2QVlfLF631rPzaZcW/qLN8zAizu84p3K52uSJzPVhoYn8Y0yj+9Y1/Tec6Yis7m
jjE/zoGsngD4WukL6zj9a1pafDNFHsS5PvxYQlNxPbM97UQ6REY7EOabeNMNR/MSBznwETADFjxy
FHb+8JjLntzSJje+vKxsthRQ4ifPMuyrs55/12t3nWtcBMrj0xlHUNZ5/Q7bdwtPALO52Bm1CLHO
Atol/Qy3FzR6ZAjXylP/3NpoYgtH0bVeuUktHe13XYz44hz3R4BOwCUtAxTQznZSlndZZEnog90o
5+SYiXXMavmToEiP1mUxL+BH3juzPWWJzRB96L7zfOmP1VBasYEaYIez9IKPIf0Kch/BZE+KPXxv
m/jXhNlKXC5u9YUCqzvhsgZb6K9xYWVTTOlphmNRitvcedvJq1yCOqRPbG5r7ztHXlxvnV6XpX24
PmgwvAEP6QhyPMSHV/YXt8XrDJ7/2xHsobEKxpMW7LE1HbneiPfQh+zYcgNfIFU0B46j7CRgsrDa
7d1Ir3R3M+flOemo3BDFrjt7NDj+ct/6nbSkRFe2dL9qZWEKto3IIlhttbQoHwOPDr6PpVowxju/
qqonj4HC2J6sfemQuT20wR7AvLkrHT7qKbBHYBlIo6f0fVRskmd/eZhl9u3aCfkTlV/s3LH5GqWx
SQbnx3eKr34Cy97gZHjLClNn300Z3TUcRQnbDXuQXGxZNZ91t3A3qijvGudkwuAQSb+1J35lREJd
aeOWaby7z8zmyJz37tRu+dXPo4siP0fUbLPOrzS+vzR1GNyvY7HPJsd6Q4nCWttp/a1r9acWiD9R
hKqHS2HoIYGRADEINvFUdYKBk19tbKZx4JEKnGN+O+FEfg0K2hon6YKN9Jo/PmvsPRJqd18ERHtU
fVBykxicrcF6t7Tq3SFQLx7t5pIt3hjx/zlamfo1kE4dttrY7pluyCLMaOpOZAbSWlHjw1FZbTLn
+Dw3gdXmkAn0imK5st8Z5pXvwDY6yi9TOyAh7H5D26nPmuc8/SIjCz2v6h/9gMEkQsueAKMEVLPJ
cGQCtnY6YtNNzDRNigIYWXI0CUoO/H3jWXLN/wT4rfZLjy/E1bOFBAb3XXl1s0dzXH0n0mjfCjxA
sVqz+gc/uXsc7aXeerNdRAtqzbCykIIHCdx6y7QSzhyUG9Ktiw9V5sFngwH9ixE2lr7M+cnNQT8U
oHMYB3lqi7mZmYrP2ERUPispocs9iV7Dzpu5deQkmqPuE29HynMRr9W6fjO71naKhX3oLA1706TU
mhcezRhhWW7I68pEqC/uPIbDoDSCNEfv1UbxybLVFg9S0ayX3vKyNmo18jT6caaVegahUTZiObed
4W6NqrnTjftnWevkkwS9d5oxWIUlGzuiega8/vkMsXLuKECkXCNNNERhry32a484SmyG+tvoG9kl
Kc0kqjSvuORmFkHUQo6NU+WYJ6kv+JHV+KFGHkM/B8vB1qV+ADHympVqlw28LemI0c9P3YZvB9v6
pmY3fRpq84apgAt7ZFcd915Oyou+9LTNap2+bU81O0qYZ7qQLvZea+Qvg1g/LL26pNOgrhhy/NhC
MBKp1GPsK3vjHxnSbCiIi5muqIExgRR1Uj81j135OpfzN/EhaxhUKn0tO6uMUnToRgSI6tPQ0KtA
+2CGYNJbP3t6tQMWW2H3kwszwo4RDPB577rY0orMIv00AZxTbnujGdHgXAJC9Dapo1ktwfW5+ZmA
Otqnbj9yQjX83ezskwwJpOiJ/p045AOAB1En6k3CPO01++qb8lUky6c2tecgSUB8OSMBCiPb8dRd
jlptrZFOJC+l6Ij2Rah0PS6V7+1HsiRxHWkWCLXZ8LFiaSjC1VSmwYZdOnZUVP+R8YTczAuTi37U
kaKQQvrbGgyxrzOwKwZe5lPLy31KepHditSeX7JcWL/9Ur+1qsEj2zUJB7NaWff7nc5IMiXbQXOa
pNs0iXme9HXkLST+HIWwQ09Xi4eUOFH01UoQ82hPXARqAcoztNBy6n+Y0iQRGffr0daEuYehAphI
m05ubmk7XZnGbam8q08Zqmp/i1933qAdTN6aWv4nKdOg3FMnkLBRrJs2EM6uXc08HhY2wgwVidbS
O+3QGjS+/59OYzO0VIhNug7nLmniJTBoJGcsapPMdkXtsP3Nen86Q9/dJhARQiaDELL4P5MiEmVF
aYcqsDI+g2Z+LfHenLs5MbdELaaH1SwnwOZB+enmEK96a923CChO1YS6ktL37urGFVVT+dY4Hf1S
kzE+aSb/4DolhefsWZfEVdbJtBOuz7nTj30P1ikDUnGTC4UkTaiJpZ7gi9xMGX7a7X7Q1p7gD+lt
ncTjAVfjF5KTfwA2PkuRUeHWOmZb9WmUlsae2eVrIqUO/ZjBXKJLOneXj4MKy6J0cVKIPzNAFzN5
0/C0J+sRYyZOSsPuuItX42HPEucvkh/0HlhNFAmhlsGiqjPUI8h6xtL9Tbn1RV+b2xRQCS96Gtuq
pyRi1BIozeTcaoYY4uQvXml6R+E8qlEDzRXoHzRmx2CiCPecCCYOSdOGxMDHECPqAu21rp6k/Fml
/xKXJ+GX7rYWdrBZ19bcTJzhxLYEx360X3SnsZCUFP8JQenH0L3+VYkGMZmOI9FdMZVhev026jzB
Z1G8sOIc47ZMpt9uaxbX3lR6CdOBuMuxSiPXEJ8N85SpsV80v8Y4cpRafkKRt/MICflPmXLLcCR8
JlziLcMwsoru5GEXp69vxqvbE+Tl6F51tNo2XH3SW0UrN+BEtVANy+uyEqW2pMuH3ToCg2H9H2b9
rSRSc5c1XnkuF5M4xcnfTcyj91leq9Pc1FqMZ+W4eMtwwV4/7bG0cagMaX1CiffpYb//ZzLmnJL1
3WC4/ZYiQHteoZZxmqrum96cMKecQQEaFi6TJTO2ygHzSAGM6H3M7PszM4C8oox9IXQnp17O3aAX
LdPbvPlLH6zhR/L67KZnK2dOuxhWd+kXXW67sV0IQvLgYFA9DoaKl2YU1bfr10UXSlIHsLxKQFMh
sYs+HJRlRUaTkgs0hxm6yF1iORptATyRJFwV+b9uH9hXmadacUz8PB9iIiP8T2O0OiiwTDT/zgEG
P2hSbfbdYzI9ml0Kr1gzBLFdhErFZBP3LJCXKrTX+U+fEpLMu/Jb9+RAgDlH3NHXkKxL6FbFIM6c
GQzbEIuedXqT19pT4GdmS4eRUeh8rH1wRS1SvU51IU7r/yN6tcARsSYSPRoTyNMWrAs6nSI3toNc
vHtg0Of5eipOWO3yXeMSZEXsYOSI3E83WmY/hlU7OZ79B05LyUiFzCYcEZvG8naL96+3+ZZmQzIM
W34GlKW/B2bKN6+zk41GoCiPv/a2DYCZjbvUJIwsaCET+IDh2nKgBaLxw6VJxU7vpj9T4Dx6vGYH
pA0yRq+TvgTaM6GNzgblJhPOei3ekySnGml6b5uwJjMpwTheJ7zOmJEKrz62BKsdx4JWz0gJJlM5
CWKGteAwLvPdbLLoKCtG3HmfYFPK1YuhQJEU4mHMevB3HLv5q3tmJMMiAA+Vo87aLCsZr27NJ2dO
/Urocp0Mj2pY7tDJODcATIRF4V6Xnshf1H98xdMzgLnQzJ2VreLQpfk7Dc47L6kZtkZJYLL+KXCm
eX76NvjrAavug5xj6z+mXqoHQmHoka74gkQNtnPQKl4LGDZvPsbAAxvsf+kEQq4cyeLZTBaoeDvj
f5UQFzh7zTWfnR975TomEce6tex4bBdU1dToTKCTVacqWHijB99Z/zB2r2MDZQ3vdjFESLxqoHTa
Exkl2NkUhrMfWkkMSDdDPXn69zL50iIQTmB4zBZ6hA3nvYWHlNjuZhZ2XK1evkMcQkgQOj333lcT
+XZJNWxdqCyfjMGL0J+fjPjZcz8CTbqcMXry31CUpId3lfaBiTnhQuE+X1DJZvVLoYbyg71bjeeP
+qET9QXozH9r04Zs7P4ajXRiy6+zT73M/zCbH3aNrMFGeHfudcJOtM2qiA4jjZfsbyQq+0TSSENP
DHb0/m+BwfgfqU6/kZn/j/uvjLMmAXi1xqWf1JfccpYT4/c5bvWufbXdwrw8n2DvgYJxnhrjXpUv
ug6JYAATtZlAMfpTmZibVCtJfkZpvvGT9VblTb1rug6D54jybk3HQwcSc4Ni6O9oe+/uXB8ngSxK
K/YpPIRNKcg660uUZ6pqf/msh+KCPzY1c662VpCwnFXa3bPxEfNB2NXNnKuRXjvbOxXmwdS2ls3a
+tOfbtK9V8Pq9V94et1N2hNfYtIhvNRVQXhtUQBB9Flu2KYQZ3aN4kUtUAwNdlQP3bSGc9eTtSTH
AEaRDLY1kZ2EXT95ZjUAlLeOSjGqVBJEMx7kgw+O4bUH+LblvRv6jZUvcwgzftlivW7wQBIWji+r
OKWu6pGhm3+5LZ9wmokLvmWbCYOB+Ucgk12vslfL19yTVTlbzW2LM9HtJM3jirwEZfcrXZ/jN7OJ
Olf9mEZ/MMqVy77KmvdW+JcetUzkSwoYp49MPKMyAZvhmF+D61pxS9xNlafg9lJd/q3B/AHAtMow
Hcoyqj2awb7RJcGHQX3FUu+cICi2UYPL3K7Sl4RfnGyyIFyK5xKL1Hgz0lke01/W9on4NsElnYdM
aX73OGfZZnncX1Z/wS1qHyEmTvtGLpE29/UbfWEX2pNJABEKN+Am95oAxNjP2A+kQYfhhnYKtgbr
KrHC+WxnrjgrYbhbDTE9Ui24YhKaJG3+6w5mhvK+7pOHK3HwNmSnwwuTn4Wr/dOg0vFfI15HDtBA
wPEFF7MGHsgg3bRZEqv5AmKVYLBl+tUPw08/EVMna5r0rqQnkPID9crCtc8o1sRRfwcuE4KNPAYJ
KBuSnsbOQK/HzDiUynxT4snvyU9KuQSDG/m0PuAwuVcufRmvZmuFxOlEopjOqkO5mxmcp0nb4R+o
0oNJ5lPkkRcPPpaFRKsx5tas7kBqD83Z8AhGtzhmnTxDr7imys0umeforEWrot40irHHNKHfh1v1
PrIt2aeTlt8SVWuRhy2abqpoGYvWFjnLM0PlgP5ozhbMA2qX8oUe+Avd/AkWG5pARrtQyDOzCgia
Z/dns6XZTyh6CQXJh39L3tNPz2n/UgRrQ9E6OkucS7gTgwku1amlt24mI0emtXp/HCaCJ4NwDGYa
7haUA5BH+8Rk2wpFRvXhy9Z+9aUAbjHOWCZ76cKvIvrbF0N+VZnRUyF1Rbhqes4MHLarrhj+4vNJ
901l3FVNihxcaVJZHGDtAcZ1HiK+CRxIdv/tGIW9R/v8SVx0GRcJnkjXAxw3uSwcq9qsDrYsiXg3
zPSU4FIwALPuasGEsvA/u6YnXXrG/k74e9wXyRCrjFO2WDSLIMSS81/sU9H+60yPv8gS9rOCAlO+
eO6wwTzBhC0U5vJmKT5x9N8bw4Wh2XwYPKCMkDUYohcH12vYGB9lw0DZV68gqnBwLLyfGkwQh/Fv
DzvFnPLtZDJeVQRgAnNyRzJtZ1Kq5DjK0Aym33yux0nvXwkPA3nWmIeic5/42VhfyFuD15vzHZEN
Hzdmv5sngsaxz8SMFeO6L0jSqSxGCdxjXcMpvQ7EHlfmocF7mWnGN7iX0ORLyX22g6nO+0lkKajy
WBlMTFd+c9Gr3QoFXQQj6l3rQDvAfEE7CmDdLKArhvtsCJNyZ1BoHlZpGzdUnuhqh0pm79Kbwelo
0HTLUuohk9L7SLe8K4pyvgoiks2pGfa5w3qIuRJ/Q11/XydtJ6Cb3EF2kL46+BxXti9u5qBk1AQg
LhHfLJHZDzqOEIZRBXPFizGZfzyU4RtNGsWBb8MuCDEj6dBCzRD2WZ4cegKOt5K4plDvuu/ZdbQd
R+NtrTMTO4I7cW/b773P5qTJRPnBbYFKoJZrSCcTkJJYfJLUTmogGIi41Js18jr9x6/t5ZZ5jRlm
czfQPSLLsw3AzABf3N9gqfiASxZ7DNPpuXaYKElX9ujBrU+LFkXKeheYLZHqHHc+EwhrahDceSzW
F1gCHIuxI4194qnIdnGuGn72j74lbpXcedYS7NOsOxqNp/BXA3lIs2FEwp7kJrPKBGAlgzGAMcbB
ykxW01OUy4EOym+CqETdbLfFXSJ9Rtrws6hgK+winEZXcNRmKxly1sWD0ewnFERdJ16RoTg7VLz1
Sk09XlzX3oIKigNpvniGZjw6ujq6G/+lKP0PzS5ILpsZyybwQByDfU0OtZiWJ7jzJLRbQ6PwaRnI
r0myb/3dYNdIbuwuM68TA5/nGoat/BB5SL6a/yzaOnaI1ezvRwincFYX+1CQXzo4gtH/HGTyuQF+
ZxV+6lK2+KbBtZZbyxALIubOgVa+BlNSnYbEUSEqUXqloaQ3I6iXKkYwvyhPKS2+zJNQz0E/zdnN
y9TLqmW/GmLT5i7d+a17z2zvBRAnOnumfqFOoHWUGsFrair2VT3oKiMPKlZsYj3VtkLopPO8NsCR
9f88w0erb2he+9uQoop1QxCaSoxE/l7j5kIrKkSab9lED8G18hl7r8rC/Q23DvHXQ3ZpmCzdtmoG
JjIGt16g8xCn3FllTAlKSrlwdKbQnpLC3hhmIHb+yBcZraZa3begXWqoQJ04QL/U3+dszoFPleRK
RPxwPmdHJv6LU8IRrXUXxnS/ykfhV+mRShLtWWA9h1g65xI4zPRHeAl6PXi0S7tGKOlNSNpFGY3K
rmLvOdk0EBngE6Mg0uzx6hDAF3a6cfNkyyHa8KmCF4wAtrwWjfs8Yq0+RMqagvdN24tA7hh7GGcZ
JOW/EceJqHT73+jHaAmsYT3ItkofyxOt57N2yD3SJ2T/o3cQqomZ3NiavxCtgmuuWi0LbjgALt/N
tdDsGn1XGc7bIsVd5xia++mR88KFImmPTSmv+mzevEK+Pweg2w7vygG5bwCHVy+3CKwToICEyXYy
C96XmdRUb9aubWFyKLiMGAZWeWzQ2xd0Zuwz13hm3r6RaN7tdL35BbmK7nM3PK5WJA3rxdCWmLko
bHi9fINX1ux0R75KDdyGQAwNhpzwRtNSzLieCFDucCZmleq0a9MRe66JYIDjxssSCbl8V9qcRw2E
lFA5A34TwWgt79V59KhXa0UEYEra5mbyFvlCPemevEEfuH1q7WxUfN0lqYp8UmO6bWxlbmWdpyFk
gFfgCmy2dEbN+ENigGUqHAQQyNFkVN/AOn1Vox3wSU1IngzoKqSqAJtfLXO7ZPORukSdmkZqu7aQ
/Zm/iLfJrLICASxgUq2Nf64zKj54oR+NC8wyt8n11ZJOQm+d0Amu7bpjXedfs079jGwTsGWmUzzO
WXbXxs7cOJzPMQv4uAuSv1U9UNOJNKrRbe21kXjGanxWrjZVGQOa5Azv/g+b126PqJPr09OsSLPG
ANaQnu6n1WU4v07pfWAgC8jdcKJiYOGSSFsnqdlpQ9ds5reOquXIz3oH0edEq1i0W7H4YFGZIiX3
VbPb2Mk5H1oYsVvXG4s3Kn1SfJkdb0zGOnfcQO1DyRKIIx48nmpiw7zRyWbVzfUSNCD/Qncoszjw
E+dguw2lEUTKXW4MA7v/Kn9YpWOecO9PlwaZ5pO2ZrLOomskAdlVLUzoZXlU4NH+TZXT0D/nif+G
R+dOGbkSlNlDQaNg7NmS6rBPm48F40ofFyjbyqhcSj3S2Aqzr2AJivcEJNvYOiSIW239H7ZVof40
uGK0sEQV/J85KodDDS3XRkApM2gCbKS8QszGqQOVSX3UdJe2F4Sd9stT9lHykvqbTFrpHbb6+mjM
mrGMb7sUY/CmAoElRUALrwMXOa1lZhQysB6xZHBEI15tFeyPxtvyPbfREKx/G2fpdw7gpk1beYg2
SLAtX2yRd3sHvt+w+nezLrfCo1/JMJc/BsxSEcpX/WS3LMjI+q5H61DYkxHQTSIIAdndRsCZToll
vjUyKG+CCO0tzLrzhMH3YYzkY+fl8AVv8GZrdDi5zZq48k11rIpK288Je2pwm9R6KWMzAeSB08j7
7OVqXIw+O6SahHPtG3crn5f9KGVs1d6t9pm9e+OHoKZNgiEmVmLb9eNJ5+lkufqSQfo7b9lhC6Jo
mQScExds5FDGOunB7LQYZOSz22+MUSsIEM4kQeyulR7hh46hNzsZTQ6x92uXYl3rhb2jCvJjt5ys
U5o7/EwkvM+lEcCrbtkSQJqswKS9LVYxKu2UEihgCXgcIe2/KMEGFCBQYnx1Xg4mHOjk+AuctXfB
2ZN/9UVOf7T0AfwNKynj1oKK2VPcCjQjbXLGYNt/UIA9LF8NjIDn1N9raTfuiGsFbFQ9qWY0DT9u
BTedCfeLtDBNMtC4CVP/kY7JKpqMKtDIei63vKTXJ1akm1pkfPZZk+1rUjvfRCVyRdc2fSOJIvYW
vpi2nUEJvrsmy+ENIu5rkWcg/8h6Rqtb5bu8cmLofVzaqOxdkMD+XPpfZeuxGYAW1YbtWltfrdZW
n4DQCLNMwYCxYB5tmrzyYE21E5tmPd9lbdyGCQR9FDCBPLsTo2eQ9n76KdbnW1pK91fxP+rOa8lO
ZE3bNzTsABJIOF2uWGVVkkruhFBLarz3XP08qOOfqUWxF6H9H027k+pQFmk/85rexBF8yJIzFZOc
GBRDbI83UfbNUxqo+ksaw8OIgxC0T9kGdzJwDLoLmncSiqJ/pcz6XqUZdCsTjgcJgvIzbU0F6HOY
Oy9pwTZB8DC91Qs7cgczcyBViukLumqUPWga/wJCkT8Y6Rh9DMHL0pdQlDMW48xHoX3vTP1H4RD9
2tg7P+le9rVNWuOBdGX8DNXHc8FQV89YrtQI81t098kRzm1Rlk+qWhjvgNfrd7oVRfc1k/vErUzz
okoSKtisZFxl/VlGcfxXUzlAgoFmOIMWsQZU+WZR8PtMn4LHVBnTo59Wh9Hyo2NVaY6bN476GWn6
v6Kga+66nnozwsjteWDCHyNzdBDSNp7Txse5OS4TMYs8orIc5sEHzuueNmlGZmmpZ+DR93Ha/52Z
/Xlq/OZuRBYbWEkXjW7SFlV3hKf7q8+AgGE4kFFkGk+511YHE21XRXbNsYYV/+y0BZj+uAl5sbTk
WXYjtUXV1k5I2jlUrMvR+hDl/ME9qIN9gjL4QZfxZ7Ca5rfGiOPxUNTRoUaP+afkgsMZBQQyqTTH
iyI/Rap60oobhBH1x6IncNVE9FfuI1lb9YZ9ayFLWCeh17gUoNJTrrTyAxmYftQsvzvlEbMThsU3
bJxJxZWQY2Pb6qFIx5dcEchrUB7aI/9xRgU3f6QeZNwJMh+wBZz9EaFQGYDIpHuMrJitZx8kiuoo
GSTW6Na99Q0FIeceFYKRymiWvaQJriSTD2tggohI2g32RGLMw6/Q/cotMe47Pf1E6ZQi8JSp+onK
HlisdgQ6IjzkBDOhTKe+VoHdp9ANXfTGKb8Mos6OwMVSV3SdSUddozslJ/mV3IOWcWOdNdHeNaUO
0KrwjNa1VNO70+LSuJGNEp9DElmqH5p3HlMj2rda251KJ7oz4dk86jkS6tgGpajrQjbNUEUoVMo6
UINR3I4C+503NRo4E6nccCJQeXcm7yOaMt4PmK1wRjG8cQkXEnea7AgDD1DXKgHXd0CAQCF1ar2S
qjpxnzbelwCmjmaFSU/ia587z/JvhO4A5+2pMnJvq/43aiYERlalfkjp3uP/gc5qbVn1+6R2bvHM
yfHyHh5wP/qBhnOLxGMW3dMNdSB59gLLkiIuEGUm3xGysuAud9MRNYhp3w3xDzPpPxUheXDrIwzR
l+0ZhdjBbRSjPQ6TqZ3yevyIwtr4aQiUJyDYFKSl84JcPzzZXP3awZ9Gl8H096E6o4dL52xleNgm
xgcEQmoATXV24AWsEbVsJ2rr5gvSDP4NlEf12JX5e51n+rmv4/omVQzvqAXYxQrFylX4q6kFdT3p
X/SseAZuYOLQ4dTAZucW7Eg1Vo1GB1ed+JEWwrFHgfVj+XtzZJn5XgDb2IX1OB3zgEgNviy90YhK
466xbWU/jXUPA1LdKyrpa1hZB6fFAAl5tuYMiDN0ibW5dqzJ/gQVy+AtKynn5Urpln1oI44KGR58
O0QSRTFduPLmfdCwJ20ffgGQ26Yll6xE9gMAjXTD2PjqIxS97/L4ARax+tjCBt4HGJgyL/p4k/L2
nKAIahjEENGACyEtb1ruGzC4A1xVRInhVbUdOa5Vq4gva8W7Xi/FU20DtccZi9690gztJ3DjvVt1
xXBP6FXRUUOlvwvm2pAm9mzqp6KGcqvhZEVdaY61/HS4cSbR31t1ND7+Zq/9EY/v6RpD70Ir5yH8
UVE7+bv5P8DjM+DR/XseH7XN5NdrFt/8v//D4gOG/S/IlI5hYroJD/gfBp9CJ/RfEHSQ7RQW9Dk8
fP+Hwgd57V/8ROC/DXnb0vlf/4fDp8DvMzVyc8TibNTHZkbrQkHnqqLOBYMPYAQ3PXpslGx0aSFU
sJAcERJ/CPSJpzstMOsM9d3cSp6byk48ziCI4hcKE/lfr2ZmRaRDmwnH/0tIhvqLICGmgZYpaVfg
h8uXX6h0DKYP9zyxb+Xuyd+9/3z/+OE53uDKXlIT346x+DBnBFoHKN++jXdfvn30d/febsNlW5up
w9c+Y8F+HAFbl5PDEPXx+cvDx3fR4d20/6rutj5lYY389lvmb32lalIaVUKXnYHunJ12+Bgc+Bg6
If9QcP+tuNLCK/3NMOaC+As1UCOOZllm8nxBnRE5QNQUTuS8xMHVHoLZwYEIQjcOZKIKYWTW9PDq
ZI9KOCiX25gGQ1u0h+vbZWMll9Ixxvj/pnk6PT05+5tHrvX/zyH0xQSDp+u8hC9Pd9+C/cdm96jv
tqb3kvEP851UQejomYF6w0V7KaRW+N5EgxE2Sy6N/qjEXnCwQipUpa/IDd2iSwb3P0Mhj4mVJZVF
IY35V3m1X9C20ofEKZsbSkj5R9+0b7NpiFxUROLb3pkpGTHh6fVVms/sq8Ng6DOfH0oyAqBIZqJ9
fzlmjNjJFFswSeiF1adJhdBhQolC/ULPblNdhjfXxxPL+ZwH1HQxXyZY7hq/BWFffaSHXLpe6ToD
ouCNgLJhHY2ssnhOY3loi36mWZY0YaGwHWlmyDvKN4Vbawgqx45fnrDH6b8XhYpQMrq6s5xLhhBS
GAJ8b9GDobfpRe8VK0XG3EydB+n5tF9Sqs1+hfBIMRD6h6Bqz4ajpXdKFFNDwKgXB7ayPKG6AzJE
qsHRigW0G5miS9vRBb4+B5eqA1zZs2inhL+oUheyEaK5nPO8oSWdtsBiIRirJydJUHnJ++5PRzGl
hbAbRHKhCgQ1ltecYtJRUFFSAs+O0JjpdaeKpG9jlDfL6Wgquh1IQBqwc3mYLr9lqpSYOCo1INE4
1SfoLcptgsDhh9aSmnt92laGQiAYX1xeZZ5ZczFtegyTLEAT5DTivnGIGfllhE94tCejff/nQ6Ht
i9UP+RP9s8WpyFPKgqEg4Jw03zzKsp8wGgMUFuiBs3F9v9kMDlIXPKuGYLnw/11MYER3pgDWTFCJ
JsCRVk9/aBLaz9c/aHm1EPo6KkKkaHWx8zjql8vk1W2IIp7TutLT9L+zQqPOVyVG+HfiOVxrUy2L
Dw6KWMnGDT1vstfXi0GcgxClCVYLi22xlPBU9UAtG6Pzbnzfzw3apUn1BQusPj5lahh+bkxZfQ2J
tdCw1mp9631YXm7cboRiiNbahkC+RF3smBRgfNEZdeIiogNobfJzoEVDnUu4J1WsvsejErTWn820
wVU6HzkiQPy9MUG+nGkbTR2EbBTrhpyJ5AS0FRXyHhPdSoq7yab1gwrkn7ktc5sgLMKjwV9cLDr1
7ctBzdSbUqQecjfNsAoJ6Eg80FMKH65/2vIA/h7FIYoVKMKgzLI4FZql+SMHMHfLpk7vkPVH5TjB
pC2uB+UPTwVD6SpvBJOJDaa+DB58ULbjYPNBFhZyh552JbpJU3f84w/SNV5bonHbktR1LqctystB
Qmss3D7Tc4KkekLC33eMQD+UJffQ058Ox5tuslga0sC0LOer4NXTB63GG2K9GdxeNcDjmSJAByIN
4eD0yT/53L8NCpe3isGBI0432Ye86uiKXA410cMnm6bSo3pe9Wh6SUU7xhk2Qum1UdAeR3FYNVBX
UvXLURQUP30J6svV0lE5NX1YuUqZ/XV91lYGAQ/Mc+FgJk+yMx/yV7NWN2w2R4lm5BLguKjP6axF
YdD+fX2YN3cFs4ViiwksE/kcxC4uh8npk5WGluDLxp58km3p3etqVT4UI0LN9TiMP66PtwiP2QV4
Z7M61PclFKClVK5molLZjvngWjiZPWMvNFcH44ryeYoaidPHh6bA9AypUOvcCBiD14d/e5alRANG
SN4F8selRmbMfSnx6O3d2qQuiXMxGLA+QOM0Ka0t0ayVFUT1aDa050pE+X2ZB41qmmCh27uwI2J6
Z3Ca9w42dGLj6l37JsSo0SuXKrt/qYvpFbWIUBQY3WE0su/MKP1CO6sxTssZLD9fn8FlOmwQxTF7
s8gPr6qG/PvljqmBGYagEBR8nnphn4LEKu136JLlnxDgUx6nKUvrr1Hq2B97z7bfZxUc8SMONQja
AWVwoo3bWXuzg+Goo5+mq7BabdZ0XoZXB8UfrMiIelVFwAeVWKg0Q+fcKDKTyYlyvFEdymYErhzq
BL0IcBDLoUUOmQ+nNL2QN7EHKvCElr0ywLSbouQQRI3ySUMQ8Z0+ZCI6XJ+/NweAX5fCN1mHxiv9
ZvoGjNMwt55GN5Ka/Jl5ikq3TUfXJKh0E2YeyAonteuHVvbyqKtjv3EbL0MidgivL6Rqx2L1rGVi
J5uWdmdaju5IAREZTQeLXAjJNwJ77y8YJ4b3YLnDjU3zZosyKJUbMVP5VZvL5nKNpnZqBj1DxCAM
o+5b7FBrRV2zzr1dh1XIlo3E6mgacqqEf5bmOPPPX+2Ioo+HqsNS1c0gWtOxmXU2/LqUe51G3Mb2
W5vOWXKaSIujZy/jHo6917cNhy9p4EK0pFxc02PYug5CPYgk6cNxoJ+wpRz7O7S5iDDnGeV14P3+
rWS9iPECTQSTBPPnTnlTQcUKElBdjfDeCcTyMCPFnTwZu1NR0LeZsQlPxmAdUWSKAVtUeA8NsL80
0pYE91u/2XIBWDuThIEI55kqhbPlrCihVJJejVR3NBpzH2TU6JPWV/qd0jTVnVCTrcxlbRnwUJOm
TQg11y0ul9yTUWirfaq6cKhgCKSZ81DSyn8BHuIfW3DjiElZyoaxx+qgXIQUN5EsJN64HFRNRKeY
gT65ZQKdHoujGUnR6eUH2sXBezROEL+Jipyy/fUrZGV/U7wQQp9jfIq0i8rXUKLFbDWhChXYweE6
DvCbgpLQ2T8tFvfz9cFWPlIQk6KdZiCcZotF9KsgrojLkkTuM1YVdlEDDMQMrfYROx5aXFaDwEHR
1n8ayM3vGBEj4n6mhubT4u1EXyFPRGVNrkpdFCyiZpTlHqEmOMvXP+/NI/17IG7jeSJx/VisoR0E
QiRUlF3svdoDCVWMuIjabqzY2iiz4jwfhbI8wJDFTik9OeBErLnNVOXdwcS4Vj1o0kzTjYGWVV5e
ZxPxTMppKrrc5EWLmxaEgKN4saK5ZaWqwxH+blsCRwXUtRf+PH1ggNOPdeOjo91PGAbsigqi1F4J
oN/umx7o/A4E04wQtkOz2vj11uaBCB1cHbsXRcjFPHiOh4gp/uhuhJIBeD4kQ+oTHOZpq7ywdkRe
D7RYVnLVxBsFA0ElyXw6t6Wi7gqEIt9rVUkT+fomepPuc8UZPNcWzzlB2PJAlmXT5j0cSxcwgtz7
uGB+tqJGP9fDkH5IgRQ+hYCrDk4qkJ+5PvRKOIEqNnJOOqYXqrMUYR+hLo6J5C4YUyf7aNpTo0JW
dYb3vAswdROQB/e+4o23OGYU+7FLUOO4/husrCnpHd+O8xB5yjJRkXrelg49P9dKEb3Hd7eu+1v0
Jwrn/o8HYmeTf5KLG+jcL551RFEQtI4b6aq+iQZAUgyHemzSjXLbytNFhkKExNuqzl2fy6Nai7Zv
kIqRLuL9FrV7WtrOoevD9AcXUYB0z+QZX65/2MpmlXOZiOidPYuE5uWQepwHM1pbYmnUo1sB3u8o
xnHm/dbeRv6z8nUOryRX3RwzU8G8HIrIyNaSRjMoQzfNtxS0wzvITQq0vTIF1lABJm83Yr9lP2i+
khD+ZINa1EtRm12MaeZVMYLENdxUn0p5ouWtw2rB7fxdpQXIRfRZ8R5tyfZvoxGQTa0p1J7zLrHy
w/Vp1n57Ui2CJrJpyo3ECRozvbgcKcKbqQonxu2a1on28UA0cmq0pnxWVN+wHjWVjviNbc7szLBF
3RGgk27+aHxEewFsNVbECco682iFdvwJz1mg/ijckWPhHzhW8McASx27SDSfMsRvWrTMPTQS/M6I
kr2aTd6HXNeSz5oSpo9qMNTlFzHFlXCdWBueUksCIbVrYVrQR6fUQpkPacmTkoAK2I+6gk4CGiqN
vZ+MyoDPiYBctDftVPtZVV3zNwFomd8HOmCqfYJU0qdSCVLUC9JGIhSX1Pl7s4X6totqBanfoq5l
d8z1xvjROXY/Ao/wUGMoM40p6UfF+YJumESQwhiAmcVmp9gn9Bqcfq900VDt01h4T/SHuvx9JGwT
8hC4VAD31ODMk4hKPMEMkkBtl5b27AuYGcM3rQmU5ikK2+qh67FC2VkgH75FBQH6PqHW9b32ctUG
8RKifVw55vip6Yr2Izal6EkKMEUfRRgpv0b8U2enE6O8qTvRP1tOAq8BFXv43vj2OePBi8nsCMMH
UzwnGvabhw5Rj+cKGt0Iw7QB2l8XGijxzPd+BFkzQPKOvOKxUb0OBE+Xdy85skjeE6wRXg/TitTy
mADlfmyR7KmR2ov12Sm2V6pjb2bpN7DvQtyI2k5ehh7Oz9Er+/anoXYjCl/8GfEO3VEcYk1PxaTF
1+CaibKAZRSkjZqBLB5mWH6OeD6vIaQyyAj8Qqc69XGKDjOy0mckT/MWylAJksjqIHHs7USo3hnC
6tgBU1R7GOKig1yNC4juxhVgSCi4MPuQtUwBHfllr84GZrH4kZs+MmWxhhPJPpZVl8J8LpLvQ9rC
aSOxOI8ytiPENnQ46qYOquZU4cAKYVzN/4JXlwK7qdoE+LSnKtkRUQzli+KryNTGdVI9F4QRRBGt
yq/BPvPhPDcwftDD6Gt2CO6Phz4ZUpSneST//q8uHnrQ8yWmZEo9/9Ej1U9Mp9Hs3yivrrzTv52h
EL/WqGAY889fJYaRKJwStLbhIgMEZ7BSEwhJ8TAEXyp/6FskO6rMrRThE9N26OxuXEArLyX22hSR
qbdpkmDwcvhUoLPfq4XuNlyTjxUdi0OaYA5w/Zqbr9PlJccdx/eRHtLGWXzkAPBI5CLVXb3GHHSE
LZbw8ttqi/K9ygua7FHZlbMEIVCX60OvvS48z/TFsDaZX9HLD0T0yJ9DBd0dk6hE2iU0x5taqNN7
BOAk1BTr6/Xx3n4qsDg6idR9yDbxjLwczyu8DHo/0lCTl8KdDDpFDfdO2RftHUIMIMyV2pyGE+DV
TavKt1tJYlPJyNQQ6Zct32yaTlpYwmI4F8jrOse8keIvP4whCZYq9u5oa8qsPbag3XtYU4GzlXuu
lOEo3NKqm5MWcrNl4tKMgWWMVgSzLbQC3+2wci3B2UG5xv+JOPvYkNJpMDlD/B/pA0DR7IxKpNz/
avOCCEa25RH6NoyhlUdNC7QAITDb4HI1YiVEUAP/pnMJJRXp3rpy7vB2Mm/RE7O/X1/5tzuNsTjL
IKBhl5DqXI5V+CaG2moSnyH7QZ0SIK5tTYfEb/TOybTxfbk+3tudRs4CZIApp3JtyMXR7dDCsKF2
2qATI9wxTOgAljmlD/CtNexmYg2RE1FvnOSVCZ0LhFJiUsZOW6be+KeDzTAFTHA4PbOkcL3DlnI6
+q2qbnzf26tJwlQi/KRtor5tnGDebsnGrIEqm4V+AlwZ3zbRuNU1X1k1SXPG0SnX0slexl+aN5Es
FLM6qxopPCGe8qEO+u4Y9mrPKdWCjSqCrrMNLu9CInn6afQGOSpU4y+3SYRddz+QtVEb1vOE0pfN
9Uc9QyCf0pfiOS+z3jrDu4ZD3Wue591EiIw9gcmX70IFdSfEBQZai5FXKR89BHt9xJNEmiB9ZUDg
xRtmam/qwmyeIxVBykeZjQYW3qPzMvmEQqfrm3BlPwAEINujdYdA2rKbHY46oaXZeO6g6oMGDsRD
r3w2kZSITGAb+efbD2NiIA48WtZcyrucPPTqMGUD+eMWZWuPOzvLUuVI1bj6aCQpuljXP25lBwI4
4iLSdCh/3KuXo5WjViky0Dy3SWvCS7+zvrZWWm1gjdZHMXgqNKqnvFWXozgVIyTJiHssXHeCkVhE
7Ys6ACDeGGjlfcAvRae7yjsxX4iXA8XS6ErLKDx3kqGcQBjDNTc96JxV3SL/X+H9fkQUNrgPR7Rj
NuZybaPM5QDSV7Y9HmOXgyc0+2a2meeqcJo/kvk3+pc4EjifIxNTfLy+cGuDURokySOHBTC2qEb6
te33ztAprlI1qN2VEQTPvCzVc6c54cYJWLlA2PjUd+nzEmW8gd0MGF4Z2qi4fgJ7NemaBuKd3p+w
mfwLJnK3cSuu3Po0K8B9Ukmj4btsJ5tqg4hdqikurXGY3WpZIRxlJfd1jCIj3lqzplhqbeyceXEW
dxaDcmrx2cZpZ/m0NV3QDLzdiqsXqaXu/FQNvH1carV5RNkbAqWV9jhMCEROvyu6Z9/odT0af1za
lhRaQP/x1dSWlmXEOBus1LRaBUr3kGpukHsAwzrf7HsceTqEbHE89aF8eGP14fp2WjuhOKMb/1ST
wM5c7l2OYtC1SNO4OHpZd2mEvqxPOrvxfWuj2JxN+l+Eq5RML0eplWJCPDNnZeMxkDv4X1Ars9ap
5cZAazvW/h2g0fqmQbH4HKtzjNj0Aj5HUk2KnKbYO2H30/CpuVZ+ugW+XTuMHAtzjoroPS+Hw+wi
SgphOyBiEPU2BMYAg2wseDG4zV1fqJXDQQ997r3OzlVvDodtIhSgt4nntnEDPKy1o/ZZDVIDJGPa
opKTGQWfh+qJ8+eXAPepw98mkC7jzSWQs/WRhnLc1msal7Jsspu0yXpJOuozFFuz4/UPXZlT5pL3
VtIj0N/EtVhUWMmcTLrIjg473YPyNQa2oPhY1xsX98q2pMnCNaqCsKfIubi4aeVnQktKxy0iM3xM
9Cy4ba0uuvnzDyIEozAHdJG9v9j8PtCAHkISURH6Fnc2hhFHv4Qq7/gYMVwfauGTCkSLoh8BC4QC
rjSbnXJ50PSkqLQeyVT4RjUMdeorp2HUYWlXquXvVc+Av9t4qIP7LSi9uoOmjafuZ0xf/BtkUO2N
+ufKs+yQK3Khzaf/TdqWUNhIq2F+/+vit/BpXtzgPNLd+tTR0Brx0aOqLCI+HrRyYy7W9pEQNApA
OpPbL+/UEPiYbFPGptdSRfe9NQCHQpgDVK6lDEO3sZdWhyNH5drhAn+TjEP2LtpMmESLilOcA2vA
zpTl6t/1xWj6G4OtXHOOaRPV89/ZhGv+ZV5VVlAYdHoUnB3CHaDU2jCgUiN0sfMAX8C9U52N8VaK
ykSmdAYBKev8vYyFLQUF8wwNPrdGhQr/o0YX6b7V0U07jp6KmD+CTH50R5kfQdvUr7v8GGRIFlMP
HcZk40D9TrYXbza/CrUIwa7iUVmcqKg3aiOyDc+tI2SQoIXSdbut8jQPnqq8otwaJJHtHRHj64aD
ksTxHXpVwy9rtNovyPJhAYLsmuXv7CFE6qbytTS9UZtW3o6U1XHk8LDrOV4/mWsrNkcXv0vzc2fy
csUyL/QHdQo81Imq6leBmulXFaefr+DlEizbos7UN/b/27NHKkanfE4qSGmXVwFq4B4iKKkNKGDq
cYqqO+0r6o4ljjiGSKCmFmEVo2laGB+munb0jS3z9jxgeU+LjKdDnfPcRYLRmjV6UV5sE1cJGOlB
bhjZiSAoeFdOojE3pvftTT6PZoB4BGvDjbMYLQD+2+J2Kt3S923kL5Ls3DaQiK8v4uo38VSAWqPi
wsa7XMQ68SsrzmtGiYPkpE2dgR5YFpwAJw4be3z1g8iDYECBSQT9eDlUMOZtAFhZuokHksaBJOAW
OiKX/8EHEUtQPaS0Q2h2OQpIW3WqR0u6gawyBF+1cl+hBnaWCvKL/8FQ5NNUJLUZlbRYIV34ZjgU
PfV+7guceJEIKpxggHmZa//JV+E3R9PJ5g1c7vwMaWZeJFW6UzB81kAMgcbu6xv82fuN9+3tqZ5h
VhLbTAEGhLLg5fyFJlDDyRok6K68OYcaaslqisIR3vI6hCextc1XxgNJDKITLCCYsmWBxQsE3Fea
BW6W4+6K/AK+MslUHzNR4+GKhc/Goq2NR8g5e3Lq/LMkQ2QozxA9NNwhKF2/a+l3P5O8lfW9l3bm
D9VDbXsjHVs5YhAhQHCC2ptZUYsj5vdNFbdKYbuB0qKMlqPDQhtfHsZiLDYuyLWhWDgiBOJNjTNw
uXiyyRtAZMJ2p2yybwOzqdG15sHAcrDbGGrlNFM65CDPcdAcB14OFTulsBpeHujplGqbCofAocKu
5foRW1utV6P8fsRfRQVCiwDzjrXtcjRAYDr6SONv7D6Odti4Q2pZG5fu6nhg9C2uD6q1S4RATwyH
+HTFWuVThktb7jyjmj/ufIQWToYRoRp6/QNXV4yqqeOwMagpLS5Fxe4khb7cdiUyDEdZOyivgsqj
1YUW4PWh5hW5DDGoBM+qNDzYlIKdxVAtEj1EBRlzWan6vinoTsUGOzJOJ9QJe6G6hU0LGm8+BIWj
Sv95ffiVQJ7xwShQCgFhR9PlcsegAxOj0sTc9jIykKDW/PiXU06tgRW2jWZWqlt1/m5EN6NHgEyX
JVGQqD+kll7fFtTJaDn3QZRuzMpKTMFdAMwTsgvAqmXglVVj1FaDkBSfsE7YARrQHqLKk9/btqz7
Pb3nWQVCdO3fWmnSB74+KcbKmtDqgu1CnQ064bw9Xu3vdMZHo8rgQNfAqX1IrHAPl1g5Xx9lbZOx
uQTgMfiR/AGXowS+xBtSofcg43J8rNosOkbdaB/sofhxfaSVqHpmaPNS/aYtkTRcDtVwpCaqPLYL
7qF76rHYwF+dZoe1R/DF+mpk9Sxa4Pj9WcUCFZ+bnpYvehUb98bKvMKTtO25sUdW8SZUE/iIeDmy
gZkTxI9tXOB7OWZ/jM+fDZZ5TGhZOUAMlzd7ZWHT2c/yLF6Gz9HvEglQ7NFGFfL6tM6ztji6Mzod
ngWthrnmdDmrQerP4AofEVOsQLxDUisCj5Okij8liWeFt32UlA9Ca9StCv7KfaiT4vN1kDnftj/G
ivZ7hqSLayWxdt8w27cDsnUPhl81+2y0rZvrH7q6f2bQIfg+ZpXm8+WXylwnRow1SiWG6L7i31g8
WHWA7YSggRD0HjKRITEqnFfnpo6j9NRrzdbmWftoegjsHzQCDH1ZQxmMZsKhg1ZWW5nx1yHKa+fG
kmmEjnpGwI5UbI2+3PUPXzmihOBoJtB1511dPjzUPnqROjx0diNb5JaCcCdyvMeiasz/g6EYi/rN
fA0TJV9OMXJS6PGaAW8caIaXJHSMXyhGT+YuSE2/3Ni5K9crgNX/HWw+qK8uOFXtMcYcyWKQKFeN
PSrz8dcWGaDzAIYsw53Y196B+LAlzl9eMrjXZ3XtGiDdmLv7Bgu6vI10GpCGMyqobOl9/hii1HkP
XUDfCJnX1o7q3nzR6HNlZv7562+MiSeKduR6Hc3qaIjQ3w+jZRyDEmfhP/8gyqX0kUGLvqXOGIE/
TbNVDQYnUXmOvSk82JnI/4NRwGHOKfbczX2DDGgiiHZZbLlBkgY3Eypdhyksi419uMK7sfW5N0hY
rM7I+8VGpIqNG6OVYqaHOwOEO61+PwrFQULHoLBnxDjOYQx5U+hDeJgNY5DaV+U9CDI6lwZu16rS
azspy+oRYXA0eqbI3FjZtXuXYiHNXzIvBEgWv6HXzaFiAPfVQX99r+aonGqHI7Z96nHQMBe+vrir
l9/r4RaHBUIlvp++b7lF12nf8RoVPzmqXYr5Q9Vb+7QyYjcqAiwO+8QobkHQdMbR8aZyCxuytqOh
GHGZzZ1ioqLLHZ2j+mUVVme5Sh81X5xAC/eAuPyn2MyCjV2wdkRtglJ6VRBSgGNcDsXKBxaCwBJu
p4LAeK0i7hsAfLw+tWtXOtV+h2oVVfg3YTZYajSNuGbcIBjlOaht/SBAbFHmyLN3pdEFG02blY0j
2ACobpNIaG+qxDDfiqZwPIuwfmrv8GF2jtWUKo/MAArsppkBYkUz/vpHrqwa/W9BaA39l0LZoo+q
xw4GWgqDiibB1Scr9EPfo92kt7g9Xx9qZT4hIoCemRsoHN7lTg0mRNrLgFULC2dvaUZ46Ircvwls
5D1h8jWH6+Otftqr8eafv7piE7Wdoi6KJB5YIX5xoa4/yhyXC2coo403Y3UoWhqC2hFzudz7xSCT
FtCt5aZFlO58cK9Pfan0L7nlbXzU2iTy2M8UXaDiROeXH4WuWV2C7vLPeEZ1Ow+P8mNV283d1KOp
FoHB3giu5lO7iCIFGBaol2hAzJzSy/G6MEX9TjT+WVRSJufG67KXKNNmK+9c9N9sCyfm4ywi4e/o
9et3TYy7y/V1XDntlDaAaNCgIqBdVueaYFB5f20fycRaQ9mV5I83qNw47StBB1cXlGRUQmZAyGK3
mHqCx0UpfIKMprhHLAQNb3uSD7KyrHvfa3LnwAw1GB42jv/++hcuVYVogNDKm1n44FCwfpHzqr/a
qg35POLEWXAOMC0uiQQAX9MSSm3jvq17cMYathzafijIJpGMqQPv1kw62p2dkhY53u6tcVMNljFh
wZJUEy7LkWxvesW244NpFxVyDOiIIibcG+UWj2Bt4kyINczd/O+yftQCJReF6YCOoIyLvJuu4NvT
BsE7HI+bW0cFsWTHmBpJvOKO1+dt7djxCNBumtFdb1qKnsy9xMZX28WyE/XQdpqtWM0BLc+h39iE
a+cApNAsx0AU9TbH4NCpaTaF56wNYuemBPYx7YE7J803C/Xbb3YntK/4fgBDCQPDvkcvNHE2SLRr
n4sUmT7nc3R8lu0ukThNZYRtcLa1YZY9rrzjKP0f9RhMG7fMylNkUDWm+Dh3utGaudyPURz5qjGG
oGucorV2yKrClQrxx5v2QQpCctdZTtMfQ/Dm0cY5XLngqPeQQFHdmHFgi6H1nrqo6GrFFdSv24e0
s3GcrLqcnB/jJfN9bQRtufEyrUyswaU641pnisay1jGg81o4Uay4AKVfkrLJXtQkfUkbu9tYwbV5
ZTYJAAEUoQcw//zVOU+kicChnntuklQo2KuIk2L3IrrbspcdXiDgCzKgE/gFbSzo2hdCaSQNYDnp
PCyejVHVGnwnejrQSRPYh3j2jNlB6IvETg7VtBECr1wJAAZZPcGzwbWwqB3JVkl4Sug5V0Oh+zfY
fsJJtcfObtw8MqsceS8br2GZ+B8ytIzHjS20OjwVbXXOi+ElLrZQrHQBx9X2QGnoyovmpJB6fFlj
b10TZgz3LXTe3DXsKK/OGH12yqfr19LKXTHL4FC9pxfHGVp8PlpHuYZ1eHCOEFbvfkKqaILbnP3X
YTbQw34obBllcCAwfNvhhlEVSGPWyApf/zXW1pzZBwthqTTqlocYNFw5xgWYJgV7hrvEbqOdnbTw
hRCa3ThAK8Rw27DpCoPqo7FFo/NyY+eZncSTIhXEdS3FR51d+OoJDRNs7LtRGOdc5gUsxFbB6OAU
WGpaf3ZSPxr2qu4n8lR2aRXdSEiTt+agKO1dryjj49DS39nYmquTMudL4CHQdFxGambaF6pT+QqQ
6n62gypi/5vSdZWx9+IK0aTrS7B2mbEJ6T9zmULAWBy7NPYQ0opBKQaZRWJklujfGwjhirMvCv97
yPkZT9eHXImWeBFBjOvkntSEFlcMMQ6iB+h9nI1RS091IfPT1OM5fH0Uff7NF3EhgYrlqA6or7kM
frngOE2EQ465xBnnkSD9WfqxFt7VpoZgcaVPOKWGQvedW3TNs+GmVeWknPE/MKG4gOCKzr4ukuhz
aaA+j9a1qPo7L+vaxwAt7GbfiK4w93jyyRE2h9WOt3oki+p9SLZu/VKIwhqMCjAA2E/wILbEWlY4
DtA8OTRAdekGvzm+vaENMSjX8Kw4iXDOmjXhOKPMeJddOY6O/9BiaYV2roesClLWNTOcmkaNSLNQ
ksfCQdh+YxutrSm1Is4y+qikaYvTZWlKrfZidg2RXnEOS2yMgwRM3/U1XTkaxDWAlAGu08taFi7K
EruKyrLDcyrN6FYlHH4XNxNWo2Gmfb0+1OoHIWLEPxYXxvI5mtKoCquJKUb2f7gZQF9g3oN50fVR
Vl7b+c/mmMOZIUJc7NFELbE0JY89Ny3gbpxlymTXV4AJ8gLSWGHozYOv4SlyfdT1b2MSEdMi313e
MMnUiaxsOIC6r6Ho7YyGEh3y0k425nDllYOBMxMMkJ6A1zD//FUs4fV2nVt+Ep1jPyAl4hspUoZS
F8UOezQP+WKsSotHqv7dC9Ir0Z+josl3+EATYj3aU8uLxi+n/+bsvHbkNtZ2fUUEmMMpO3I0GmkU
LZ0Qy5ZNsphzuPr/qdknGjZ3EyMswwaWAFWz4hfeUOFbjmiLOTekZR7ucnVeV09Fo4bXouvi6/15
3bhL+VQEh2CKUBxZv+oIP0QVldQ4yK1OnBewwVdzqYwj7jfI7E9iTz1hYzzqmegOAzKgsbu+4YB2
OTAR6ijI07Y6ZbGw/FEkxQX5pumq1sUfvEyIC8PpdQGZ3rb1HGNE7TesomAeGvAgXVbhaTxhEaOH
ewyVjZPOULyAJgADBOxWzxJXtxjjOo1wp0w80HL4D9RqpQXI5jfB/VXbHIpyLVtVAlHWQQiSqlpW
6mSHwwjldBFt9i6sI/dByftxh3ezcdwR3qQmKMUHacquXr6l1PJx6NM4WBACLt4NbWg0yNznliH9
3KEZz7EQ4V9W3i3x9/tfuQHFo8sGuIymLDHfzebUrLTWLbrTQbkg+HQBRAKbc3K98lcbd/q7dCLw
PPdLHRpHmuYzasAA4OwzTlBxdrBF388HxajM70Mridh13zuPvc3/cbItkTxFqmXG3+7/5K2FAWev
wfKi+kAF8PX1kUJQAtWC4edYI1Mfwd67UgXKHsh89vQFt2rUFDgQy5It/FsKkWICh6Cp60kss/6U
NLVJIFziUKRHuMHUcXwa83Y61WGSHOsmVg91l+wpJG9cl0ig0DUn9ONFWF9XbeuOjVAb2Xethv/K
choeEMowj/gdm4fZTMZPrpX/G4p62NkbG+8B2R71CYCjpHzrtvISWyWCuTR80yHsruiD2B+dadyT
HtlCShCxeJwzNM9veVPTXPXGpELbI9yW7pgtvgHHOUFx/6znRvMDGIz43uXK8N3C1wiciogLcs24
LMuzssSpfXG6xYt3otGNS5SiHTx0DVEd5l+mSr89UpmWtTGdewCzTZPi3hkt/9letKCLNMd+NWML
eX9Xb6wyMDQmmhVG1PkGLzg6Efov9LrGhr6LZ//naMmHuLHf15H9vdGM/5UFcJX7Y27cO5J96vAO
Awy+yXbbEWZAk06gkCOj/NGG+XxQXdQEo8mhTLtUv9TUNnfuuo3Ty9ElseDgSl7eal5tI487Ql8Y
F574QaUJdzjUp1DVWZrj/a+Tf9Mq0CcUlIhumtu0ClZBlN1YNmrRJo3tBG923BTwlvRxNa4mH1sL
0/VLu7MGrPO0GnuupQ0PXt4ob4fDEYczuywp7bP1ZVU2mTIkNQUFrVL0HKd01X5qHSuEHWR3dfn2
QJjmM5kNY0L4WgfCVjsBaTUploxJn4FEKaNvDW7ph8QY6j/5sN+GkpfHb+djSBSs5/MhvCatKC44
P/4wKjGeZzxK/uAkUtCBMYcCEkTH1euYIxChi7CHOJPjPoQ7mfq4NFwO7lx2mNK05uX+vtnaoTAq
uYs8CXNdh2uVYVBMy+rwaqgpSnioPKv9SW+7/F9DW/Q9hObWGSQ3ImOjMXLbO0sKtVbbzobwYVvY
J3VTkosnD6xIetTnuaLAInQt9lGgSPZa0lsfShgOOJlLXrYjXy+hZ0z2iLsdx9/FL1eaSTwVZa4e
jNKsT2+fUyp4tJUdQF43mCxlSmxcpCA/1WW0nHv6rIfWjNSrhsX8zrHf+irwwVRIwIWCVlode2zo
1GqidX5NyzH7mKtaxNmbncOA+fEejWPriiFwoi0o2603kfboeEW6qDQGK7N3PtbIJgR9aKrP4PNR
DtC6sX1PmtUGsEvHHyOtmb38euvVAEtpSfVjGcStYqHITJUFC0ASwzgM1UCvw6I/L5RN/lWzKPwP
l72hPUZjZnwnWsj28HxbU+29iFdQ2OcXrDcQPTzaDp5zdfI5/9Dl9nSuXHyMKe5Y39++gSg/AuOB
6AgCV/6U364bp6zjxKLhey37ITw3wsAvdEjSB7XV/wCjDaGS+j0DsabrK9vQZ3IrhaFaz10e8a1E
LgaQG+4+eGQPKbao9z9tYxMxeRJMAw7stjkSWaLok8V1rxL9i5+fYS1fa1CMDZWoMvoxWymvV1Mg
rEQSUT7Mepv8e/8XyLt69VICSuBJ5paV9KfVkZmjrlmMEuCQXlnOocF6+zggon+6P8rGbqFXSJ+S
2iWcp3W7zXDRQtRj4Nr95DrnsTZjWAT6dBFNau8ENi+h6fqLKDcRuFHbvdWfiHO3Ly2cy65Dr6bD
1RqT1ChwirK0v1EOG73vWpWFGEL0fdb8Gymd9bhMZvKkVaFRfVtMFHlO5lA549OIaNF0Hrt6zr4p
4+A0QdrNjoaqUxnl73Mtzj+XFX0XH1bQ8mQPLe7P89iky+NQaepnGsBdc1LQD+8vyxzOvzyB49sh
CVvdOOvjXB97MKHFYZy7OAnKDB8BWXbW0HOCZxw/zGPoN17m/aU54zw9o87n4dxnJKZ2LZI2+6zh
9Gj7Lczx4ai3Xvlfa/YZIOeqrbqDwDAdoTs76f6n4HgfIpXWs5Xcuo0/2ak7T35lp2YRZN1QD/QZ
zAqPbPzZq4OKvzwAJJU22UnLKxwM3co1n4Q3i/Q7QnmGurM3NqJtCH4k25wCNuD6eM/NsIhenjmq
WsphHEUVKIZADauwlmDATOvtgRLjSaATyka3UiEJIWhoYa7HzlCxYMbk46GrAF4NqrdztrZ2PXcg
PCrInUgcyD//7eLqBmRekJuNgtgy0/Ls9EUUYeQWue1ZT3CU3dn5G+EEL5/0cIC7RbN1fZRrwA7k
zsq1Bxh05nmMvljz1PoCDeejME3zSOV43Bl08xv5W6WiLNim9cmu7QZbGBUKfjGMbcDihU8Iadkf
YDt3p/uXyNZlCQkdlVyEoWjUrR681pnMeWwb+hIAVgY6QnpE0cJqEhvpnka4RyObS/OQZKr5AN0K
RTYRO0Z9vf8rtj4Y3JFsucI7vnn34afnECWoFlbxGH0FLYsJ8dK433JFb3d26ssjur7K2KXUzkHM
gk1efXGeNI7RIbF9bQgE58+9V5Q/6Yc6GCFmiRmfMyyN53OPeWf2bkkU8Rh1NNB80af2Xymi/E95
VnldgKWwUhxRTsOBXcXGfICCpJjiOYlsr8Dl3nISX4n75mudFal7GNtORYKsSxWsuOmN/A/shvhG
qFooZxjZGCR7Thb7Iyon75ooTP6AbSYV5z3pVwEsc72PJ2pyimbrCtI3+dc0NbxLNdvoMKuTsbOW
G4+fFOJgHPS2eYLliXp1QIXuodrAiUm7DIn7nLu3rJKdZdyqJFFqptVIY4bbYJ2alVVlek1usoyJ
OT3WpYE2Bs7s/uBpTLEoTPPvCkL+abLTv8YhTlAt0v69v2s3Lll+AlUkQLsbkjFaTyGz8BSOKZIA
V8VMs9Evk2o5ARTSzlpaRDuggY1jwrVHgZ/H3pTo69dT2y52Omb4EV9T4O1+EQ7ZwfSU5NIrvL33
v21zFYmBufZe6mSrU1IvkyGs3lCuFq4/VyS+5uvoNdYO0HFrFBJrCeiS0qrrolBS1FjFjKFybSNz
xqsFYLzegeG9/y2be0WC5FBTpaROAPN63kpXwY99poCvho0TeFBir8VkmB8Gm8o3dp7Lf/SsVds3
B/xtjRzHzSMIMPv5/s/YeEpQVXFRxONGp4axekomb8yxGEoo66dTfJ1hmR6GvhEnQlPkn72pv9A2
3NP82xpUYpWAH4Ath43x+tNrOlO5GY10ueMIAXZVCR8MrS3eZ0h54qBQ1J/0vu52KgwbjwrSMWxQ
LgLp7LG6Apq2TuxpQt0kipPqm4ZC6SnqakCKi5EcJ3yg302w1Q/xxMupFX/CwJB4E5yxSHBuqzYq
QlVSoI1zSZPzfdFVxVHzqn9xYEfkEtLtm48KdQ3AHeDQYeLdtL+E1mmVrrfhNV4c/YtjzLGku847
Z/8mM5UsCKBYpgQ68488Sr9dq7Ned3VHV+PqVa373AxN9aH39PaIwbTzVOeGAwmvApQIfunNiQZD
QyqRgo6Uk4npXw+NZ1ooMHXor9MQ96q/2PjZt+GyzL5TWOEeT/72tEr9cJJvWlK0a2lLvB4uml1z
gWQ7XgWmu6OfWxlajkx82T3F7mAqR62iEHpYiiqd4RtWme5n+lgQU1sW1tn3D+3GtJMge/QsOT1S
ref1jxGis9VIFAPfXqAvmwLcx12b2fgu6t79y1Xr3jxHreGMNJUskok3D09FWT4whEe8pqtruF+Q
VB3p8F8JW4wDvssyRlvs1i/SZHjEejk9VlnmPOh9/v3tI0N0lpklb/lNs8LDNokiSzPyAITNIXWr
7J1amPXkm3kxXrQlct81Td0fgVaHwf2hXyxTXoVoiD6BbSTgpkVEuLLaAciUYQTi4dMrFmd4SBs8
v49zEepHfYiXy6S1ymMleuOHN/cDXaOkPQsV4+LabhfZw2x8JPHif/qw2JP+ublNpRoVDz7/Ajlk
GzIi+O0QlgbE6Fjow7UfFfubW6CDVVSLc4GDsHxpvNj42pv4Md+fjpswg+KbRTEDxjmJDw/y60Er
wDWR1er9tcoqVT2hcZldWydOPoxeqTRnyIrmnm/dzbss630mKmd0bCSff73rEXXXRVQNV68g77X0
ZD6plMFP9z9scxSwQyhi8FjcQMW6tjGLMGyHa9P01t+I/lcfKC8YfzAKORqvEHgB2SN5PX21mblF
k1C0aEbXQrF5KvHl8fY6BVvfQsPeUUHJIh+xhr21s2VW8zAOV7NT5kPVzDH2afGu0Iu8alcng342
/lUAujRi+VUkU9VUKmy0Bq7m6LiXXi+j5liEtvZRRLWVHCvA8Z5PAcR6WpKy/IjZZ+kekcDCW2Gu
Mnfv6bvZmrA3wJEgZU5AQ0dB3p6/nwcHDr+j1YsUJ0h13yiouqBCrpaxb3ulrtD4nuZfb9w1ckzK
a9jHQfO8abJ1VRkPLQCwq0J4+rE3u/Ypr8JxZ9dsfhlkWZgwvOs8SK+/DB9Ky0J0dSGEQbu3NPFw
FH1Sf6J9q1+0JPb2qPw3Dw39cI4afTWCNKKm1SmPJoS4WfX5umSmOHnA2R6dohGfJyOu/EmLnIuu
lfU16pLorR1EOTK9BP7HG0Mt+fWn2gnNIFAg6lVR6ups5kbybM70EmxP6fYuFvl3vdq/cizeM1ZP
gmLXyaFrwNXsKmW5Am02T03ozY9dY8efx8bM99iOt4EEgyF9B8+I4JcIZnVbT3QI0Z7DH2fMlPq7
MerxO+JRNznnYzN4/mAiROZ3rdX9M0ae+eQO3vRBCCqCOzHEzd1Am0ZKfnE3QOeiZfN6gt2oqwa8
T5arXuvFR8ga3RkkGILRbz0YGtpGZPi6zr9hrrweZsi70hIOW5YNFgo/qlG+OHhaNO3l3lvf8/tA
q9ch1fRcqTNjuWq5Yr4TzVCf8jR7M+qKWfttlBfc6W93CyajxIdiXq6QjVs/LobluTLFP6G+DEdE
6KedSOvmaZfDYaIlOT+SVSo/+rfhmgW9xxiZiCuiWMupxDUlSExzuoxiqf1CagCNOUXhP1iy3wZd
zWRRzJq1mMNyda1Ju6A8lD9E9ajv7L/bQ6dRIOHcyYIwm3B1taT465j2wjnA6Hr+GOtzfeocgTUz
VIedoW63BgE7Eh1QMZGRuVFEVxQRd605GNdCSeOjGYPgMft2j/p2+0FyFHmkqTjDMV7dWLJiCeYQ
wX7squuDPmfjYTSm6nPSU32/v0K37wCAFTYGDAKgozeprDD1LEwT1bjOUKd9F2vn07y07qnL8+Q4
gsb9fn+8220ofTAJvCVnAkaT/nobduzuDLI7ZiVeNlxwFKt/lqVAwDeqouQkMry4faCs6k4hZmtG
ZZ8AWUBWj/rS62FLKMIOOhHmFSBnfASpNxwyjWZ5qRjqzp7fmlFqMRJOwbQCwXo9VBHNolbxKrvW
WVoHcdenX6PaXh4XLEz+9WZKtjv3ojxEr98csGYETbwGvDw3mssWCrpJFcP+HPFF+x8C8U79ANkb
QoJR5SWyyBgVWJesyTHoo9IfFKZe/nN/VTemV/ZziZIIJ4h0Vy9RqI9tViUFAlwhlrq95+D+mIba
yXXFm3XS6IlwOti0RIe3jd15julSRdDil9KIL5Di7OPC3Jzuf9DGIkKN4VAAUKWWvsaNQgG18oFr
lGildmjNWUhpVFZ/hDhaXTDXwNb0/oCri4VOLA8b2iXEmCB/KIC83jUOKICCDlMWUFlxH60QzerO
jPfyu41RoEDzsoAgAWC8zvazpsfHtM0y+Dpp8YQPZXNcSneP5Lk64/JbdPzzKOPo8DxvmnOOWadp
BfQzMLWi97M+1U6IWvztDNpS+eaM9owfgYTYmcHVMXgZFUAMSR01ZPq4q4i27zoNlkWTBaOVFF8w
p2kfhhDnVsSHRen5ZVpLGnGfgBpHcsf4mLr00/7kN8CKZm9KDsMaeqkY5jzxqGYBEs7uJ8sg4MLq
yvHrKBQHO1ma94ri1b49i/yvzGyqr/c30dbEk+vQziOZJt+Uf/7bG19ltH6HsikD2szIXM6j8SN0
7NonPusOuqIX7yGHceu9eVQDSj3yAfTpUeFZbd1lbKbWm+syWCCbPUedql9qe2q/terkvhdV+m8C
BuOv+2NubGT2Fx17hybXbfVGK4usW5qhCLyyNj7UpVL7saJm1/ujbGwp4Ac8wDq1GhD3qzoNSk0A
5GqlCJDfdX+6tRDpaazHtLoS2aB2letRUWJtFAnbT0sPeZOqDZvk+f6vkPP32/0uNzY4Nkr7RPq0
sdatrbFzvR5f5zKQxYS/QnP4Zy5my1eSXv9yf6StWX0BHRIhcpGvX8lYqxYsC/MyqMOwO3tZZJ0X
Y0ov90fZ/B7uuJengtKynPXfdmncJnFjNksRtILUkxZk45dG6JCpKG+EO71MHfYelBQg+khL7NdD
tZZVigIrtMBxJv3baGQwQnuFs/seRWAZAevlYAeRiEV1pBBp5W8/GpRmqGSAz3Uo16/uJHRiQNIm
XRUsfaoc236YA4wZ+9NYmvkREW8inqkzdmKdjVUEhOQYKlV0Kea/mt9RlBGGXkMZjJFqnI2wL31v
Gvc8GTdWEVYMPRDZxwc/t/o0A3V+cv2wCGItM/00qapLZeio0CnKcLq/YdY8NbmMjEVBxCSplsv5
ehnTjNq9qnDa2zpupovRhHXr44aTf8xGfOjOFcDzx8huhvk4oIeTPuow9pRTMzv1iFWvV+yJBW5N
Mdo8OMdDj9Nv5B2nPI76RZv5+GEq/qn1sYMMj2noTs62OQzvJwgrCm83uqb91KY18U4ZpHXbPEdj
6gS40CrH+9O7qsy8zC5/PYhE2Qe5IdvXSaY3k1cXgTV4qeEXFDPto5H3Qjt3UTw+mHOM3LQYFHEp
dSQgd1Z34yM9k3SAejgUJDbs68X1MHmLlHZpgqm2jS+KVY4PmtfrO1O5tYcQYSYgl+ITlElXw9Bp
GMlL8iaIFFP96ilN+KFqVOeiNFp7qFJTOVTY5x2GYenOODh6Bz2d6i+Wkqc7KeTGwaFHC2GanqVG
OrK6k5Kpb/QujpoAFEjxNNhW8Z0yUY2KYjTs3LRbUwvmhGwVJAH/yJ/y200rqmSZNGHXQU9P6zQU
kOfYQ29swUqwEsG41IGCdELkt7oJoDuHCplyGqhOgXprxk7ja0Zv4IzyfKpSBLr9GOnh+EZz4ZeR
iXQkNgES8A1YPisIhUQNMZB6ZfTJ6OB9Q0/td4jUN7PI9wEe4gGhGEtcuVqw0Gu6wtVSAYfM6f0C
2qNfzPXeWb/doHIYugWwXw0S1PUGzbMoIUINkyAaas74nENC8K0m96qnIc3H8Ksed4v6MI56a5wH
dUgAs+dWoZzoACypSwdRCD24fzWs5VpeZli2RSUhlwRlHduFVdHqTtyKoKhmY+LdUgkfZzPK6Y1O
bLiTmodzUDXl4vixK7x/DKLf0Icfpop3YZzIRlaXpr7aYMrpT7bR/tBmyElnHOXiL21TpQWCSGmy
x1S5OWRMJioQYNAhjBJirNbM7IcixswpDVCBmd4Ju0iCqcywqMxyb+e53RyK4AI0NRIiN/eX4tEk
zr0lDWAjpdeljXV/KlPnmizZ1/ursTWS9KMn+QWoesO3jfISCFvUCQ5abvud0XRBFk4GwgqZcro/
1NrZ62XhobuSxslCFLfm66tjQLE4wkUsDYg19V+lSZ8M6prhfVVgdM34Hmf5z5o1+CmEmooHG9at
62tRr/6A5NZkh7rpTcOvCXv691Y1WM9d1lnKyckSpzxMulv8rYahqflDOxnfShdDVl/PctCmY2TM
e1+zOXEvlXnQRbd3v16D5KfhLgJnxKUMDLHwa7WpDwONlZ2Ib+uyIIVHrBvCN2d5FapgcxkX4JZF
YCa4AC/9nDwC3YrO95dnaxSebHBu0qiMktHr1QGQ23mZ44jAFp57FDGyR2Uy28e3j8LJ520G6HJr
YYCB7UIxv08CK5+tI55zxhne4Rs9WeRO4wYH+yHBrpK18/pbEvgqcYmhZTCmevRxclHltuw+f/sl
zijEkQDKQemvm8yzYo+F0UeMos7NCR5SekYn3tiJMjY2Gn0QKmBStJ2IdXXtNIpXUv1LuQuKenZO
TpS2KC9Orlv4doWDz842uIncmDrJJpHEVmKo9fue5jESjN0iAuAh87Uf3AISSQYrz8Mr+PukxYiC
q8L4n5qJvcxK7rBXSakcmsTbern2btTS2tixZUFFBKXXGMfGiGoF5pO2GNcJE9v3WjyN3wqgbv+h
Xuz8qlXr1/29uTW+lGy2SMxheK9PgB1aaVE0XhoMRV7OZ6I+t4E9nPVuYHtpGuEgWDfPLfC7/sSN
hdmBsbhpuRNgyfVczwLis4AWEBS8DZ0zJEINLFjSIFaH/GJMLRexCXTrU6eJ4nOcikR/qM12r8S8
sc0MSrWkH0SS7LLVNkMQfUT91sKbdLSM+RC6RW35CdVvsLfQGN7+wJFEctHIkhJ5+zq+MxzQGFZR
BGU9qrqvYY/9qXbr6NdkzPZeSLcxo68G01/fBqkZ1pbVhGTsfZq/U1wRHdHpV/1WfFWE+lcZWuXO
IVqVeuX9gzwArRaUcLlS14eoT7qx9iozDSwUowc/zcT4pS1QG8aGOlFdqaSUT+/v7941h/llUJr7
lmz0UxxYI13LFjnPAbv7IHfr5Rmd9wjpsWm+onWHk7RdjOcB7+TjJGwNb81yOIB/aE7Ej83f7Vzs
0V+2Jp2HEVw6VmpAolZ1LnZPMrW6S2BhCT5YHfqHyXOrxz6KxTEkbwIunmJ1fH8SNh4xeVESVlOy
ReV29Yih45QWtlKmAcboy3NXAgCrVcX9+/4oW8tLJwYKoRRIsdfROxI92Kp3BDJL7CrnAnvqM4oE
9ecG9MGnFK/0nUdz62xyRjiWnBeO+uo5szvC89ZTmEuDevOwTOXJinosaux8T5x/eyjicuqgPDrr
JoU62RPGGXka2I1u+VY9/V2Z2nKYPWvPYGVzqaC9ABKkw3pzBYg2UZQM0H4Q96J4VB1lfAipre2U
WzeeM6koShQtWWU3wsqe2rS9M5Jo4Wy/DB+KsI0mf/KSpT4lqPI3WDFHhn70wql2Hoq4jP+7v1XW
2l7yVKLbwU2AIBKx1TprWMzWcdqFUD4tXMQcQY6r10hBayBQliYd/zK0xMm+F3WJt7NLUX30E2VG
fd7vPKf8OifCNo+iEk17WCxhFqcCO0377FWetmc+trEg/FIPcgBvwC3/CZxxYcQNZ6dtyWrSLMnf
UdzYOTpbg7CPaQvTy2SY1VYeQpPqL+jqIKF9fyGxSX1rmaudesjGAZW5JZsY/Dq10tVjhoJQMUhZ
0MAaG+eTFs7Jh9aakv/NlZt9rYnV9+wCtgaUWknUC146lqv3zAHRqMT5EAVKWdbHLkFLs5ui+b2r
LD8Mmt+n+7vqJbRcBQlE6vRGQbrKDH9VeapC7DrGcoiDLq/LZ8NeYtOHyhdbR3rexWdtDIfyvRuq
NlxBOp7XsV8GyvvmOD/Y86JbZ6NPXXEsZMvtf0LkRg4uQMTz0e7ywfDVOY3CQyeKyTz0k65lfqQZ
cXSyvcRIqWq7BnUYOD6KX+RCUw5lE6UI6EoJnnOm5uXZc4TSPNSha3R+M2XCOObCaehag790zo02
lcnb70gK4gQUvH/kl+sZKfXCdKGxoiEzm/NpdDFQgmxjHMOunXeG2lpsuqrE4hxrWaB6HU9k/NFI
eRV+wOTNQVjoxZeuK7OfcBfVQ5Iq+p/sLmqZCIGgGcXDvtrOIbwKM49wdh213jlGpfEUaSb5JnZs
D8ui7Ekfbp1RGp7U+rm8pCvV6+9b8lTtAe9gJKuq7TExrOhYYc6zczNvvDTgpJGikh3q2+60ig55
VHu2ctX0ToXaVWvv2rxpPyEIkn6+f1y2Puj3oeSC/lazhCCGOrOLjFKLZ93BVNL84pSIUf3BKDAN
KAoAmUBE6fUotr1M8SAZM1HWNH5KXfxCF2/PCHTjQaNpCOgQ6TfJZF5doFkSTxk+DlEQOgaGIKmm
nKCDJ2dotfpDbjfxJXIz9Rhl3Hn3v29r23svqDwTzgbaoK+/r1c7Hd4RJ6yf5uTQcuQv5ZBpvpfy
ueOQW4f7421EkJQucYyUWiIE06td70ELIw91kCwzZ+XZbDX3nFL+O88RDnNoqGQQZ+c9QODmoNLs
ga4Q/1nXqDqarZmw3DgYNT08peMyHPomtgIkaZzjUFrd1aOmuhO1bhwF5J1wxEQPDo6qJ/fvb/vT
ae06VJQWvRu30J6q1O5Idp3+mzJ4xvn+pG4OBY8KdC7PPEf89VC4NtqDm/H+Fkninns7zPxcyaMn
tx5+/cFI5HhAyHmArTWhSRRebuUVimyuVdf9QUswUKDBVuY/crwx97DHa+CqjLMg+BDgcfZ4g2/0
A6Yorro0joO26/tH01XSs4PnveG7bmR/bkfU/E5Wviz5wQxb86dZGvVjveT5Xnv2//NDZPOLw0Jr
cbVto6p26jJDjTzRauMYa3V6wfirP496hZ/p4CnkgPXAVGile0A1i1sp7JvT/cnfOKvyduCNgj1H
Eqa/XmZYPcVoTeixt2mPlJpwfuWG3iLplFoUVmznDzawQdOPyi5Afip7r4fLytHUw1L6ycv63rGc
+gR6Yhf/3YGP3hOm3LjN2U30uagiU7BeNzWmcsHlpayUa5KP4wFmXvMwp6oa3J/BrYMiwYtSnRVc
8PoRnPPa7q0M8u9UJe1wtMBrXecUWpc/dInx4/5gm8tFHoT+jhQ7W7e74lG1y1KHcRgPQ20diq5k
5UKNLogoteO4kBfsrNjWiFAQENyi0GXeGGlVpjPxtsBhh4mATr5r5j0wBhGFT5liz93RynJH3bnQ
txaOwggtfAkKvYGg1pVCopb1USASwTHMTQ+SgL03ytYNTlhGXEHl4baOHcItorVHKN4USg8Qw8ZB
+NJAWDujMt+96+hCYD5uxNbl/hpubBjZakZfE8YfZKdVVOiNFJfiQmVbWkJ7iOMyOaXG6PghsIGd
xVv7+MjLzpbABdmKgtVsy9X97cFA9XuZPTEkwRBHuXrR87Crj3mRhcuhH/VG+RaOVm2fjVzPk2th
W0p9CIsWZIy+hEBjVKG6n1U3po8apUZ5Tft8+JrlrbDPwgotdSdw2JqZ33/t6kZslFlkXZujLQJw
5GjOA+J1Y6f7WGq+0eD+/00MeDEdtXbcmtaJX9YK+nf0qKn/LMMXdVrKQ1nQOjaUtv5Q9pV5bLuu
31l5ubKrZEySpIggwVaT7a+SP6SXm7psiBmcwhPP3ajNvq1o8aHHTvvg2plyRAPD/MHyqMeh9/Ln
+xtv4yiDypHCDNQa5TP4ejMMZWx3o4jiwNYLozhGTUbj1LW6XL9EE8Yc/qw6/V4OtBGGkh4AgiLQ
JStZ5/E5gmQAMXFT8BQ9eaf1ZXu2xjH1FyXT2ESUWDUsAIEKxm+k3rwsMcEZURI9F4rkq8+dokqk
OhjMQKlC+0PpqBUNv1g76KJxdhZ2a2Yh3aB5KMF4tEVez6wz22D1ctkLEaEM6WtDu+R2ql/sispl
pNbLzknZmlW4FGRFwA8gpawGFH0uDBCCIoijIfo+tmkF4KoWp8bSZuchaXuv9LkyvTPZu5LvDP7y
t6/2MW6lBNrkfIBd16Uqq9dCuto1M9vHooc4qpj1MYPHET8YiJ40p0iUA/3OIYqPRkfKSxckVnW/
MdzigxK349eoUYDFppHeFh+gnDbWoYq08MEx+i59DsOke/Yat3mPJi9+qFXlVsu5ca2y2DkRGw8N
dFNoTNyQ2CiuN+fUxLWJFGkc1JWYPmAyqkV+jwXV+f7B2xrGo2dCfkLD6KbKBO0pRYEwi4NiUOZH
t0dUqTCdPRHQjdsT6VgkM9iCaCmv40m7tZbeHu08qCxYL0cDBgq62EoFQs6kLPzz/jfpG1vQRYML
gA/NUxBUq2dswOSpSmWzJDRaNzqHbTUNPggt/XOSm2N/sOOqiHy2aadfZn2uhI8+pwfDup3m7Geu
W2I58x1JdpzF3P8y0HxbDuakN9nVKR3+gilXUKDvPTdsL+USTc8j1Izxg6nG0fi5s+0oPZgFfh6H
vg4j5QFF25oXa+izd2bUF88wm5Z6ZyE3phgmHyI6QO8osqz3C0Ioee/0Rk60XOTLIayH8WJEZlwF
veDfO2HQmqotbzA8UgH/wPiBj7oebsmKbsDdjylOBs09oHOVaYc+V5vcL6ws6g+x3uU/O8wTq0cV
6rh6qSJFjL4dORSYwJW2rq8MjdZTnzfQZRyXvKqP9/fB1pTAiAPXT0yPEMbqli1ULV+mAbx9IVzW
X636szLNrW9l2Ru1Ll+mA9IosE94ZCC+V0N1ZhnHOLpkAUKp2hkxtO6fMA+LQ68vxX9v/yrUo+F6
yO4q/aHXF3oku9sVEjCB2pXueU4N+9ihc3Kw0+LL/ZG2jhHvEwA5yrNI6q6KJWOY9unS5llANeZn
lifuyUN90lcRTXk2vXE4YOWSHketEjupxMal9OL+Ix1kAcGtg5GwsyI1t5jNsuyqkzHPzvsZ8Nfb
+7dSFYaqDEJfqIasbomsNbOibVq2B3Zt1yVVqlM84fel9NqesruMDlevEkNRj+RlAqK0DumSTg1z
TRV8kBvFD3E+FofGJiNL+lnjAVLiAxT/8uv95dvY/h4ICHYIcIRbvHPYSQOUAepMMjctYKg2fCc0
DNtKJ9kBkWxsFMkzxECJGONWZ6dLdK/hNk6DcVKGJfB05HofYi7T6lAbE+yORZTT9DQANbU/R5Gr
h3vX0UaUI7sxXMo8MLewh25ucjUqVQg8qpn8EyrU7PGSjsUXzc6y2m8dO/+CWBeVWqT/hP1JmSuI
Ng0Rr+33lpl80Ds8vC8DigzvwHhhLFuNUWT6WQi99nR/XTY2A0kPjUleRJjB66JS4phDL1K6aRUh
2SXXJ9sv1XS5lpaxHLKc+D5MpmGH7L25RIA0ySapL9FleH1ruFU5qqEzpEHvZMYPzSuzr3NZjOTl
ZnwRbZc+5swvz5tqBfc/d6uYRITBKeY5JmNeD031aC4wg0wD3ZljbLxzqNg+TJVFHDKk2OsjL02W
IShSVsVhGP6PsvNYjhvZuvUTIQLeTAFUFT0pik6cICiRhMuEBzITT3+/OqPbpztOxz/pgVqhcsid
e6+9TOt4xNzFHhLtbbQe//eb+aczgQTgTB2nOWRR+devYek8ZucoELhPhmOcMt+7b3Xpj+foFnvR
//JL/0MdQyWDSAYs9tz+nN/N/zfiMmXLqh+4gKD+RcgcZowY8ZfL/++fiX4XNOIsX/ubD1FJvwJw
uPIqwol+QKL10so23aHkXvyXD/RPx4xmFEAbGfYZEv3rByJ9sB2tJUTBFhTtaZYyqjNPV9GrblXl
sS9Yu+f/64dDhQuPCD4VzRydzV9fEVNgRPtJIy9dgXl7GvukG2K9OCxB2u9Ewf/vV/sHUIJOmO0n
wHJIOftvYUrnAwNaBXUk3mJcxde+wUu6k0H7Qqg4k4wv53jMFgSCw4+kV1WZFkUCfdxMgWVOIRex
AR8ut+LQqbCpDuHoq+4wdu5SYGjkjf7/+QfBsRhrpnPXgbjtv6c7d8bXpMPm8xI5+XSoEx1cYadC
LHLstvdLsuz/8noBX/dfLzJUwmwn4eggHfpbmAd8ugHcpW8uC6yDM9qOKWtiYh06b4su/uW3ON+/
//1adB8ApIBRyDz+637GOYy8NGcRlxQVM+fVumHIHp5tqVNcJOynnrH9VyHmsT/t0VSvmUGuoVM0
qk2JVnoc2nRcZBVew0rXV0KXySckpmnFCFbb6BhKpcocqWuo8q1R3Mb/8v7dv79/FiL/8deEJsoy
9a+PbrTjgRuNEKjqyJkeCuC236qgr0Pq6e5hNhWB/8XgmKCCkgkVqI385qdsW2luwk7gkVyhp6n/
pen5+wnGpobnG2IMwNvfvMr5PleS5s5XtdMPT05thamnkuSwyc15Hlb9+r+/hH94uTNyT8Glx/q7
53xt2UqJrRYo55hHKlzL79Zmh9CUhIA6/t78m2rm75crR5euGEJA/A9cmcanxFttAPenXupHVcHJ
1rZtEO/7MdGgZr3A7rz5l/7n73UeTjOG7MQS0bCyU//rL40aoEfD1m6XQ2uPhz2exdlnOvqXi/R8
xP7+SLEyZaily0E/99+br1DWhb21Irmcy8mrjiEqlvKuM1FwSBxjValUhJtnqtLRL2dR/XyoAj1H
ObYJm0llbG2fhLB07lmWFr4tOijvh0JU8i4YZ7LUJkdu4w2qkmXOVKdNz5p5qkooPW45nwpTYHY2
loveHmbViTCtd3LGM90WgvTh1ZYTjvdR8jHZwnrzx0A+SG7ZEhjPLd7isqz2NBS0VTm0Q+t7x9nM
5N2+9XeOLJcPY7SQN8mu9Z/A2bYGaUSwdZnXouvI+CiVSHHcwzMQwtj8cj7CVaqBRYPjuASVyfYk
Mu0DTmXiye5k+xY1bv/m6L2ZTpUr5pcqBtc+OPW+76mYlCINaC3a9guLmKq/XMGGrDRORKXSISDT
9acquoUAEbSRrX9SKmR1klirGT7K2gMjNGYMHi27j3/XKhmDQ00frk4uyWwtNgrtMt20FqvSG4lc
qszXQIv2epWWsa8hjXve700ktZVirqT2P1S0FretUbjQ1Z29K7I6MeJWuqHFjTdNg/MgumL8KQOr
KDfUIjqxP3c9Jt2F5Y7Ku228nt0sUcDadinNkdWJ6ZJMbYipn25crWEGD6vT9Lte8MlmoQuvGeDN
qTX7OGfrOSvnQoM4bRci3sRnVbjrGwtjOhUJneF5tbHgvtCCv5DCslRd3izG1SkOixHBQXDuB7Lw
KjVmEIjK77gbPD9D79js6dpJ8d6bUiHulqViaTHG8SPGxo6AESar1zEohhGJ2SR+LTi6isyNZ3py
w2WXwHGDuHcgfESOKWweZ0/lLqDqiKlL4FyhmP8sSuzXMseB7AEdvzRlDk8tETlwr34pTOXc0cYs
vyARLd2hGuZ2OmyiVFM6kXW3piF2/yKLE6x+synY52/OeJBjNtj+MHPS1WltlvDG6tYYql3E4lH2
TutkTCJt1hRDuGZbUtU/rHnC9jfAT3lNkfmv120Ti56wzX56KcdWXDeB152sTg6/jRfK5OS2xhny
mdwMkSWYEP+olz5sUqtzN53x+LcNMYk4uqTTHkRfzuYVbztJeVd9o2t9QFVDNlhnC0/ki809c1ON
o4u4pB38qwq8uk/tQc3Xa90YmLtRWfxwdrt+S7hCBbbqdfmzb4vmyQ7G/b2ymnnPgrpyTNa4RfmH
JKTKSmt3E3XWorIsU4sYMpMXbdTFF4Oz6BfPHb2HZBDemtZ92b7odg+ek9JfVbaPJrxbJczSvKpj
9af3LeOm69aDX05x3FcouFYP6f88NBh4R7K286rfzJom/b5Z/PmaHJp4nQqSJvrmHoPW0uGT1dHY
5OvcB2Pumbk2f5DtcZTnpA6qvGf/Jy6sZfRvJCuz+72oklyiUMfJhNBJk0I79Pds2ZD/5j3LPZlK
vPsyKWb1aHnhNOdmUe69X3qC/wTdlMthj2WmdxVUmUzW7q1uJ/FNbK6HbLgbHH5dU0YLT2HXPYyG
VPssMPX6WpViLrNRl3JPyT/hgGyTXnCGDrrxdxsQepUWFDOZzyTUFselCsOX0G7U9xzG4sXr1lYf
lnBbgiyZw+ohGKywPMEnRwhkunEt80pMwQpFCyAwp+FPHLqcsphTVVruyZ9bWR69niVSupXzdKtb
126pdFI9F64L+NX59M1pHzXen9quy+pgJgyjjm1rYqAdti+/vL1rqjwGKiOuFRO459mqijWTdRi8
gu9Ny6GxyqlP0WXu3xZ73rOMTcd7ujuWeSV4u5uypLTkxeQzVGdqbB3MJvBlbfOQZyZJHWvoHtC4
NW8QLOCAbfOy6TRJ7OW9LIuR8KSutz/Ii1heBVwLLAxmt30XgQnHQ4mtX5gmasH3Map5rayp67PG
ArVZkDZFPXyrGgpRPgVhIw/bpqMoG2Nb3LvIAX44qBJ0tuiqWghdq7wXlNxgkHa9xsNzsdjhAiNt
6z72M8GE4+hY02EvO6IT3YikQd+Ri52T9LZMWRxV+mVApUNrSmRtQNpTR0R1i7cmfiikGDjpPrkY
ZwLa4vEbdvseHWJLRXBwIgv6AjxVTFR9/AMve7sIitPcD2fFX+TXfCmuBvHPgrZ1rawbXEceGmW5
L8AD/YjZq4Kgt/a99znLJLlFfYTcMDJoXNJR9mtHtqUwPzy9DTdBW81R6pcT5CauyPbeuJN59vt2
f+7FyLOKUVj4HRf0cYd+p52mdrTulW5aPF/FVMbj0dfE1qXJsC4GWiV2oKnVSF/ceOPmX9blWn2U
PWWBdMSqajPTbOPz7HtVe2w2RC4bMH9/hRXPPrL+8edLPczOB+GDDfEYA//Citt7TZlf7fLQTZH6
Hrbdw1IbYQ9ospwpg/bcJ7eIHIoyN6uJTo7bzWPmFUHYZXh+Ll9BV4gg3Qe7qo6NWSLJKSuTb0Tc
ExGyVBMr3Xtuy0xCA6wIc62JAmUHLb/XOtx2eouqB4vuhW9SB1rBkjnlVIrUUV1yX5UVpim2CXRm
BOFWqe+Nzdsm1uqrH1y15UUkYwOqbYU/Ss/uOf+B5XdsnERAg4GrKQQlLtZ25HdO/bWb7/fYXefM
0DI/FhZyuONM7b9cQ10kuZYFzfHATeSCFZo1hk5d43yLVI9bNwyL6dX1e3eHhFO2T5PZE3Hoegiw
KWlS8f2A38CWR7rgmezdRc8XLWq1L6+zuofW6gjUCaQvVVbG8dBmqkk2nZv2XLXYYpgfuuzr8KJx
m/oWqyriK2bi+uBzBNP20JIgYU6mR+R/pErYDzGJ8JqmwDGHfpVDcscI3/wg3oLZd/LHSOZdYKC6
GetMl+C+MVTkvRTDwa5tsaRDaXPtkNhWRRjiCLu+saxy6NNl6sWQKcQW3I+bHjiiVPuvbl+aB+zS
mP4dvyIzllSS3b3Yl05/Js5anuawCxLOy6Kf+tD015XxlifbllyDWO6zf+jGeSzS3qXCZuRJSHyG
fZvL32pbbFLiCN5BOKnwl4gbTpi9T95V0ch44RMAfabFRFHOHKEG8vOsauvT0u3DW2a5WqcRBrZD
7jfeah/2tnfdTFcjdXHydBDkkHSgEQncGVyOSBLfQwIimSMqqqJNLWWKjsevsm5mTClkOozzxv+s
t+S+F+ztuGciUoULlSh12hZ2huzPBI1XQ2rA1+AGa40ynyYWOqUkqFTMLs9KYdb2k/xbXWCVXDk/
pRzKZytYk7dotrnkS0FNXxtink6qqorpOJGSiTVR6DoTCPVg9aTY6NDige8sVihh179tib0NIHft
ekHua9VdCF17T3Jahcf84dReOkwunMZknZzuaI+WD6E7gKORs9XA/NBWXXHvx+dI5cpnUwwXKcDq
kglLENZp3EodK1Y1Cx5kFt7hGnnZmlph0P5e3W6fLjq/sh6ltDEpmiGqPztngkgWTBiopU0IfTyF
HeFedNLS7O9wgCV6TKv1Z1IPo521S7y9z7ZT3lRkyZisnTwxXjAnO02GpIKbxGLYaWkPpX83+UXH
bjCunCtlLEedJLS7ORWxWp+wSQl413YgCPoyof3eDk1zpcJCtVkXYVaaLeOgX0dIe0taOXOoCAL2
tM6qddqWFBuYYiBxXLXVwVlpxLOkY7LJeVSdLmOVNP2pWn/DrSipoybllrHsW8eCCHLNcBCJ1MU2
jVFqc+XjWNf9nGL94/5Bdh7QgiQdZtXROMiDajoeMp+gFpVi+DE+lFAa+xTngeK3tzrLyz7ISeea
5qPjezpPApPUcso30y4A57Fup7RgaQn7Zhzrn3OzJ/cIFrj/99BM6jjTJvlpMybln2X0ig/Wno7M
gni0tyws/IGXxUb4rmeP9Dn5AR12ZYePEsPAKe2sqb0rB5sFrOkC/UGgEM7wiYMOOvP7YVa5ofP6
7QfO9Hp2GLOOin7kzdqd9RvXPtmiIV3jc5GWZklbupcPKTY+njubDXQZHcBdwT5GHV1L1H8Y0fS3
GEQ1sxAQPKK+HKaWaWIbVdpUPkW40AFvWCkH0xbBjCFnIKbCW25hNAR+1naD+EN41PTHLxNuDeFj
8JaO1bzX+dJY/pu/Mptlvo7UGwMthYyCBU8ypjzftKX068w49VbltHnD+fuRWIosuzDvgQ7HISW+
h9kycHfvHaEonY9Vb4vO2yARE/qlrX+ri1p9BquEytFIRqcUcop1T8ceML6uoyhO2ygdla7rovmZ
RTDWB4LmZ8QL8CwXbkVtfskaE7p0iSbbyrjgm6uCMBSqzdSa35Yq6+ve1XPzo3OgAvWWDF8qhOLt
cVAmQYzQD4l3jQF6PeTxLMtTXExLm9N3DhBYHLMNJ7lhz5DqyXglfXbRd9BO3JXJWfoux1pqkdlF
eAaMZck1TjLL9EVobtymyuw1MyDYnzicL+333fL1koZQg9qcGl3c6dGrv8Nw8Zs8mC3xuLl23eXn
h/q6J0uFxn0M7TFDV+AS6dBEAG3zAntO0T3+jE24TtmslLYzKCEW15/Vrp9tsaNJS6y9D1KGXH3R
NcnopLRW03MZm1hnUYMDRWpNk/UhuDR+Fzrs31uv3HFdFslK7Q/6gIk4pOtyfO3ElL/BSrJGDPOr
EVFQE6ujp+jIvW9+NnZff0CTGX/gvyTfp3B3opPenHHJEszgy3QOzcCNIbu1z6pdRpR/CR04lUw4
DMdt5X+s67TceTWvm9YkgnzqoZWCqXtXBT4CjcdVw10dZPao1YPg/z2K2kqsUygd86uQMnkstqVJ
8sKCeMVJGCduZh8AP/2PRCitoDVcbk2xV5klVg86WLwHbq5UVz+39L6nRMbJu9pDnzqedE1AvcOm
Ph2GIvnC82dsU5rBaTokU+GLI74IcZN5cUVBNYWSr3SNzo3CP31N/SFwSGOPnHk+9vYYf+iiMe++
cperwDl71BHdaj4p1zwr8RLwgolcO6okjMEydYAAPhcTxPdrtI97hnls/Zv+KPFTE1vdFaKMJQKl
WGEcgAeMxWU17OBI82jv6tQkqgGytxtuj3CfooSB1pOnhslcX0xkjFmI4gPLOVSzmG/hrRiT1Utc
91xMIxBUZ5X8+s24TiKd3U5wnXlGxdfWoOzntZrWeyTfNEO7L6sbmmbGNVOJsoMlMW8EUm8ugF29
Wx59IUw/kVYD/vsHGbjlD5vckIvOdftHtc8z+QcJsTNp4cS6z1VRRUO6x5vqMIiI4zqrKsPpWJFU
AJdtrjnEfiV+75uTvNvWMjXk7iUOC9lxT9Z0i41bpkMMSJ6t6+A9efbWvzdLogk5nWKlAJ/nwb5k
blwVHaua6ox0O9vJKoDlMg1ibFdLf2DeCLexurOtRIwZHV1lHREmsu1ABxk8NlXodLlwV7x0PQAu
k/pOiOFJE+n+MxQbMX3lFu3c9Uk8v7SNLh6V9ooiZ8ngfs18mrs2cdETRo6If+h60bxH2ZzVyG70
XkDJkmnbMJSlcwGonfpTUn4s2DmWmezHgRumrOLxMDC1f7meiqscG/Gea2XZvD0NBg9ZaA+x+K7w
JHfqCEAzH52zwu5q2cft3hKNrOADLsnDEE4rBdqyd4CNaPKW3AJt7Q570Fs8DGy8ndSWu3vVr33o
84aL8A0vF9RssdjkD8t3qlviQXQIoqf718iss5/ZYa2fVOOWfF+lCa+sqbeiK+jHscNiaS01Jrdl
FF6RY66/B7zZiH2AP/c9+AZYpvRt7KwldBT6lUWsn0Og1ik1S+ve0JmZ9STPUr80qcF4Mt0N+n6i
jX3vknDFp4Zl/HNCXFzFQD43PX6Qa/xObp142shW4KrQ2KTCg4yZxdq93x6SpG8qJu3edQ6+3GWI
pCqyf7IQtKbLbmG2TpPCDe9EUHhXGA0nbhpv5fquy0D+poNzvz1p2AVU5AgTTjd4GPkMRdRWdGy7
M52Krrav0ZAOE8Tqotd5rMrho/ZWE7NCS8oZE4cknA/LXk4vG1ibS/NetsOBXgBoMVr3GsNoWY3f
wh7tmR1QIf9sU0n5FGC2ca7i3uLk7Vo+zK1TfcPQYcZ2x3V72p1Z3xu/Ur94PrzHkBC63xUoZ5vq
GXYo1pjF+C7xi7gty750T3u7lR+GjjHOpsawB0wihrF0b93+tVRb92tvHftt65zh54RX0Jsl5yk8
KfiD9+j1o4+6LosBW0TTNvkIAtflu+XoE7w0WIU0me7XDgv814yJ0ZvotNQZVkcMrnSq7qc04Pw5
TlIhz9zKIVljr8U4z3bap9AvsM9r3QJSic/9b6cJ1sxJaqRIpiywtdanZAJhoW3plxcW1+6PJkr6
n2tQ9dfOWEftxSJtu8pbvEH8THGZ6HSpPJsUFJecxNQov3wqrNGU7OHc5lUllUXZ1IoIh76fgq/O
igxwKiuft71ecdysRD34QNutPRzY+airIVQ6gvUQLS9O6VYjRa30olOHhXSc8lxCeebTYTVgVvuG
QkR5q4u+YPM6ONs3VEKqim0q8iNZLvXWke/rvO3jMX8yQ6SZFxamnEtv0CpITc8eMR2SVscprcf2
PqIa6FJkLzFYXEMvmwq2Al06DrVPsMlChUklBOyalcnKg+WVrviaARjAsx0bMuY0e93Rh1voZP5C
6Hpuqgk5LjIRSuNoCUbifcBVJQ0ACk3eg56WUEmEeFjbkcjqSsmw587tkyQrm3G6Ui72brzFZmty
SYD5LdE3SZgR1mS/FHoKv2fWFz+7cqPHWFqezxWm7wROGPQ+5Wm2EvL6RPfqLpiVp7qO6udt9Tbv
mSAX/3GESjZ0x3hg6f3Kznr+WkfXosbP8Uoy6mnmrgtO5AEMt62brMwzo5xunBo+xwUGfJs8mK0v
3ldqxyWdoZbHZoBDkYlw6T/9umjwTS9EPOHfGgI9E3WXMDr32/o8zqoCZaVmV6ctWtbbZFnQgpMC
v31XozpPbAyIPwLTDg+mdqIOp4PJUzT/jbxVg+M+tJu268OIQKtO4342340Mveu+isxTMDjtq+Qp
DXA6HtWD0d700Tdj+NKxaAdBq0PGzc5r1mcB3bq/icjNmZiIhGKsHF2a5006DZDQtgXMEhTSerwb
QFcn50L0sbe1gDCBCTygfdv0iw2bKXJlCFgwzeWBrUAX0eU0hs7dhhjcHqrJKZi5HK++Gsj/4487
YtRSK9aOnU/U1+fGar2HGOSUdgMqzpfCBOh1bWfrbeK9OGmHh79hLzQ7yBOZ1j+jxfNZrzAiexmM
g+ZqAdMa8moezjggVeYOY1nRo8Jy1XhoCt4OWw0dXiGN6PyjXSEQ+hQOauXUZ/m94DpXbHQyCQ0l
jlxM9BQHaGgLHm5FWBd3gfZtnW1GJj87NerxwsWq15w2icvrGVywhwtXMcQdAlfq7SC8rnztLHiy
wBcTkA4xilWY2di+Nnllqn25tsOyKQ7a26Mk77owXtJ6HiKV91AxYtqSpXtEsWEaFvNmhIodKb6I
NpnUT4CIfs6aRNjxZ2WLgK1gXE321bw6e5BG3J5VNg8e7dkSF6LlMNGmn1gMEYYwrwwOYziMMh+l
HA34KdKNg+d0NgNgXdq4cSUGgseRuFjtPJCGs0Hd5I57dU0RA/53wdnVcfA9aR9C2eiXLVqXJFde
tKBgDlllpT7ki/2en290syVk45YvWzxcc2nLt21S3kXSiPFPyw1WXWwwc9tjrIxsjuE4Jvdym2Wb
c1iAEBo3GivGjLBNDr2DWjSt14AGsQZgH47n69G5LFXdR7cNg8KfQviE142b96tfKtPnjXC6LtW4
s/RZItCq4Dq3O99B59PZpMBhS3hyosFdHkxQr/sboIeeb3cg8PDg08ZUaSFU+YWKrzQnh9WdvJZE
HjESrFUkX3o8SN2jM2KFkQMK+uMl1OKmPG7RVPV3vhkKnZZqj7pLBZw+MYn6JIVzLmiCQaNrcyU9
f3beKFtMNMmACqFOazWtYSpq7uA7bYs6eLASjE+81EqMXg6IR8UTXVURXtpa9tN9754JYm0cGDeX
dr9/9jVQ4Md6Fm+eFh60hSNvs7irats5eJS85lCX6P2ybSEynarbSec4xuXKbMrzwyrVUZi41VgH
L/zNvvCvcKMKl+vk3HQ/kxsS6z+NsNaZE0zxSVvGR76vuZ71Hd6rK6Wtt5sJr17hebeR1mF9xbQr
2wx5RAOQrlSFc2jBjR/+6cNgSE5A+bLMRDyzH6mCMtkO7CaSl8okFlzAcXf/eMaf9aMownk99Kpt
E7aq3TLfKn/Dt0A6fe2e1GBGdYvBrOWcrKZmqWeRptIfqXPjt/asySYXusC2YWEXehS7oz6HsgEH
aQujFc1L4nxv/OPbDRDc2B49QMzlOaqoQSezdwyPfD/OfW+jPssGFAp0uNjweJmDvchy41pdfbEO
GwF72PWsNw6pitMnF0usMjZPnfNgFWPsZVU8JNaDTwM3YNawr9tdUqiYFSXnX/1w+nVSt2DVkf/m
YAgSHWY9+2xaeuOqq8bEarnlDDhLxpQ54NO5cCByv0cln27bHNh/HPbcUx7XQPOXnhJiuATWxV0A
/j2XyIIeYaZucVlcTMEyVHkQ1mo+uSt0ohTlinGfBPDQnMpW2YA7NlB6Npped7ddNHMXCObYOVdT
B0Fd410jU4ETtEghStjXtrM1gE61N5nMHfxkYTTCIPUqAXj73AfDjhlu+rwcGFwL71iOBU6AJfVi
u+mSkeeIFfeu84XWp//ZnMUT3FU1tjh61auV90RKt7zNtWiSA5yAUGdFv2zvbrtvfpYgjN5THrgl
vChF1CzHud1DpoiEvPqD223dkk0+2bX5TEKhORQ4zLl5tfijeW1j6dosK/01fArmwYmuEnarDIn4
Gmae1fHGSb5bnqdRFyhciKnusw2Rqc5msp33vBbbRvjtYpZFX519vU2ud79uDqhqXD5WuKOnqaxJ
9XeJ6oJH/nEuyJ4P9zIvanbyfVkT7C3Y638ySc13mCCV5oIlX/XqF+friGTx2L6xK22r45AoOotA
0W+ysbNo86qwlMNVUy7ci21l7WEOA2Rn+71E3mAyYNTRuyLDyP/pM97CvmsWDO5SwMq2Y2wo1v2l
NzbZggQvxgXrhY7Nb5+sRXG0N9sfnllEzPwwWyPLa4AMWABzvSxgzOy3woPQFUREeGczq+xSONsL
MHxVHndd4DaKUiIc84HsH3jeQbzou26NrNsAekV8CZwQDqk12LVzHYB9PK9bEQCWVhDC2KHOFhVs
SjqgOb/1SUiKYB5mwnhY48+uHEDoHFlUxyUqQ5k2NdPk1bAHeAKTCug8gswyYrgmQewyhxYaSX6K
5r3ynX7Pe7XXRSbDfZiJyuv9Om86+Du/BinpfD3WU00aeaITF1Nfz/Z90qKhPMpNxvatjd8dFXwD
MmCnyZ6ErgdpgBccaCEw9RGFCpcTD+NODPs0I+2pGgHI68D8te68Avr5j+DsyPHaLlVVsQze2NYe
hqZg7vVhXgc/h7C2t3zdMBj+bJYiHlkWUEcF/Tn4DeCszYM+2gxhJ38CsrzbXaepcwviq3dYApUs
F13pz+sxgR9Y/VwnPdFOoIrrjtrCSXwQm+kvFGnMTxI/6uuJiOspd+tlZ6sIzyP3KifobiKv6YdL
bjkJ01DXQCT1MrMonGpvI73eq+UbeFcRZvUYFxWxMMH6LfclrDEIEKt/OZQTpkwbUpDPYXDme8Xy
6w1tu/4PbmKzCFgW4x2Bii2XmCHggSeC22JDdJsfjbk7NFaBlxAtscYEmaUX7ALv2HVYBz7hXQNl
PSKL8KtZZ71fdRRBdbBUHcMCoeThgz+wtlEcN/cR/kXf25lsgb+/eqFEc0Jx2spsYo8d5W4Xhdtx
9FnTIyvT1jr2abQ3LfHftr1tw22JrfiGXTEQzQ2c13o7hk0/vi8T3CgwqrUGWUzsDvsMrD0LKmJJ
HPvs7gj0xbZPr0wTcrufgqS6QVU8ladqMpt37AGJQQm2lr3tnOxOB82m8woC7NqW5HG1xLB7wglQ
cB5tP0oDVGky1Zanbmt29smpVhSTzJlZGWaB1K4hXGtimlutuV6PXTsOpwWyVZl5BFVVNy5LM5kX
K4rhixiDLFi4pmtNTtTyOmS9a5w9X8qgXzN2DNzYXPO1x17bX63MBFF5q4kbwki9UzHIXtJWdwsU
TphE1RrwwWpnP4S1s3gnk3TTr6abyrsN1TJcmJr37WAILI87c9RLVY3hneF9d1lSxCvTd1n3r0oL
9wMThPbRD8TwXhaOhHmx7f7+cGbexLeOtwG6wl2aMbEB9B6I84v7PVU4yL7XbTBUqbfEYgYCsYim
K+cw2U+7trovp+ZgH4Uulu5IDmIQnDiMS3xwq2gTR5wjIEktvTHDybXCVp9CGAVzNtdlFBwRBM3F
07YyLOeT758vhO7/UXZmvXEq2x7/QhcJKKDgtbvpybPjJHZekJ3sMFMUUEyf/v76PFydeFuxro50
Xrb2xg01rPWf1mB/5z/mdNcDBavzyszZyD8oZTnuTmXTmu3bMOij/VIwzOTRJGP+1Ss8tm6uuuSl
DKMeBGP2xA/oHnRcBbFhX4YFwDCe08n/0aVYSDaaBg+umKKFLc/B9K0Hc8u2Sdbp3xNjf+tdDjd0
CyJYIqsJBnlPNECHuCH0x2IPuz6zk9wssTe2UDl6I2XshrDANAAZr+3ma6bm6GuxBO1vVMNedeMt
do54ucb54I6qqrdSZWBsvp23eNo0f9mXwdcqOyLdYrbhPIJcPxl5IS2otM1DMOnlzUGLUxM2GdKz
hpbSvyDoivyaoYhc+EkQ9N6VWIa+f57QS8p9wlwu79BlnC9n1wLiPaRrL8xO92JEM+NONRbUhMam
AFKaTyaXwxeieVmilhW0P2q8bG8TyusHKyLJedukhMywI5kmzeBc4gJ2mR6ZMtKuie1d1FmCqaVo
YptD0o7j4zqMNf101xIKM8DQRzs3XOCOUqsagOuynFkBbUt7i5hjWvojQiYz7axR2/dYjEDLVKY7
ckXpd7N9TTv4jxrDGXJqkZDRXcrS+1k2c5duhDuvLijmOOsToj9eAoVEu+kZEVLvRTY42S6YB++F
/gLJACDaUn8zapi4wc3IncQgWljtDd4QRT5y6/ZZbABhi5tSFfm3bCqrcqdV5NhxKU2nnqVOmoCP
JmBRBFNyh6PtDN5EslBtvw3JhHAHMb6/Iqmaxrd+sFbSFHRuhiNKIUYmSN9nmno4MY1nJ93Sv7Op
h6dflTZgLEZAz20nu8dBXDVWplB4dUG+z7yCbNmIzD3S+UTbfptckq733dQxQZczqRQx/1/Bm9DC
NVzLDuu51/Uw4UfN12cnK5LmQMIv2WfI9rwhTliowL4o7b8WVWrLGx0kKVqFdHDSeM4GMHQ7soLz
YpkWsCiTuoLD6S4VKqGY/pZRcAhGUozngKupnaBIgoBpTk3FSJjd2ITpvEP7lmXITFpgrLFNB6bn
tiHooKOk9W1pajopXteLbYUM1jUtNjKYfejf3Txm0ERoLW1EEJzQDPpM+cq71VSyO+aQ669rnwOf
SbDjkTouLSk08kw/jWMejac5m51/gj4LkrgD/34o1h6REVdlhrOilcGFnqxNjC07wFIyZ94OPtF/
0shpghhLQ/IPWYRocy4hOvdr4NbFIUpqW545PsdyR7ktXK6IVtMR+6uNhoh+PtunlI3hwefD/7Z5
X5r6dpD5oUKoXL32HUn5G0oOOOlNLhv3CC2QnnHGW+aEqTQqLzqYtd0G9Ux/7wJB6kcVgKZv3CYE
5OuL0JmvODeLaetHbRiHF+/YZoBRcI4+wa31gcYow+2Xlll1Rrlczogy/R5jugRp27PCm/LGQWBa
swNBOWIM+8m56ZbuJhv4/Ps1MPYXyLPxMQpF9MNtXFjvrOd2tMGnbRYPQkX7d95FVrkZIDazHUSQ
I/ZlNENugMJXKMJmgHCj8+5RTp497ZiaM2PpNE0bbgaEcxPC5X5yY1D3EtLPyV3042D0+VXJTJMO
u5wzpBD54FrPshHKus4FhcAu0tDAW88uiatzM9daH9BsgLwNOomC3VTZ/k2FBix7XBTZRgVzrOve
bFGl5DfVMDvNnVinDpKvX7LoIKw8vyTp986jjQ+TcD4rd+cHHakU87DdDv/MaiimqxkMWN1RkiyX
TIMwoR5ubGUfoF4pR7xg0O49yJQaYotOuuV0DYvvqp9KbyMS1++eVvBfyqkyBRumCJ+t747W1ni9
VA7s3Iq5xL8F/qrGPdMEfO+rpapV7JB1zUDHQS7CS5cy4d1AtJTtegrbfFNOxWDxmtrovqBBA76G
GLWPCJqjF4H6u9gPxmPdRFE1I2UUYvlpxmjhDiw11HOKkoZFlQzpb6vtovER6TjEqwet2t17Wbig
IgUsmu5XYcYfCGrLDkkryr2NHtegPngDYqg4HSKrJ9V56futmuV4v5rCHSlkE/UyUAil+E+U9bK0
FsVi5bu4miJRj9NTiA9k+BkACiMl96YBc4xa2/nLyuAQ+34AMEIy4RrP08d8GrmgUhRxD65cPA8c
xI++N05lv+qok98ESn1z6fP0S51WRfTFTQrE4+5aF9H1ZLdpdT+v4oJYhXmoDy6yWzS+gttq27qQ
vQ9rDrJ03XVaR9dOK+EXvGEsv/j4TINbazBucaACStzYLSFSmFQUjRY4l5V0dLZBms/XhQ8eFU8m
GH9GXLXjts/alqO6V3bDIFhNq584Tg/2T/7bXYEmsd4EeWuQXzR0wvcLAJLakfXVJBsqjZrZre1a
jRtksR3pmIykA7ufL2kG9F0jVUu7Mve4oxi7TKhbk2Eru0UBhSnXiG3Keye6yuhJUV0EYbu1OXAv
JSy+wZ1a4L4B9tFQnhO2YLRdcjDMbanrUFG/tLrZEoPMXxhGrd39XudCuNlFH22WuItc3906wOIv
eTlV0wYPqHBjIzPp3fSd4jt6PeHNN+RaIKFuI7ftnyow2nW/MKPkshojQDmcGUW1XYO+qfYeUpUF
KSbdTUGSB5oo7msuwTHwn50WoGlLpevUh9Lq2+5qGsv8yenaut+OfbFYOzOj0oWRFWiWPfDru5UJ
HNaeYee1iJs2Tdvz5Ogiu/LCdqRSFSMaTV4N9WeTT8ttQ2gCEV+6UqSrzoUqaDr7pqf0jpYzfpCi
esbxLI8khppHLTLkQ7Nu29fJl9VvuMjwiek0QOLGTZDfMwD1xrX98q7C+Xw/NWro4hmmAoWnWdzH
ikIYzhu6+9EbuYTgNIlAojaaumGbVC7yZ9v0435qehFdA1M6cmfCrP/BbtBcpUAAUOPOxFQHRRX6
UofjiFli6ZDDLakf/k7nyE3jIu/LeYswrm+PUabF79pC3hoHFaIKGklm7hGdq4s2gI8u5zeDBeD7
3HNHXDjtoN97qy7tO2fhnN9CY7jdSeQmWQ8lkvUXVFKYINylDp8cJh93dy0ivQHISjoTOEuYqDsT
LhzSfTgSYzfOof+a5WUhD0AdsGUq7fOzkEuEqYEE++rIpT4gPZWpHUtfdnWMphXxXI8H82qlslxQ
2hEweK6dyHlQQ6+OSaMQNLk64Uct+ZRQyCjbO4ey5pQVnepfxtpy7b3MCs53+nYOWf5ImqQyrwL9
6nChfJ2zoO+2GfE4Irb9TITHOqfAj3FDeS1VTuOTDZWkSuJ7aVGWFcFU/5yr0HxfFkubsyXt6VQO
6eg9hsMaLh7Ecr7+stsJW4/XuFABE1liLx3qfP9q5eDaITAvGly5rY72q/Hpv8Bu56zeO9bs5FgY
JnOfWVbzi8QP+uHFtrsfKq8KtUeqhV65GEegfdW0yqc+b+zvjE7rsyd8ONNXOhQ8dXO4RLtl5d5E
NSFs3DUd9/BCqf7GqMNp3lnKcJAxIBt5li1C5M81LeZtgebyK6EC0G2ezvRPiVZt2IRl1F5JoZii
HSYGMKdfy/wK6IP1Q+Lt3G/DzPV/MDi8+LbkYS43PYRJtukWZB54r/N13HhVlqPDupCH1yGzZ+bY
SXrqSjk4KMUxXSPlmITlgqD0C+lfA0kaT95ap/AW6CR+SoPb+STHacVHba9Bt5cuQvFtYs9CHwRl
WnLh9aN8O0JkxNrKqL5IsFc/czZidh4abGuAia5b7axJcMAaS3nAVfyg4rquoTRQ8mu0JSgKEdA3
Lg1BXPWh1cdtlM63JCdNwdvKmyRnhYrRvmqlV+OSKow77rM8MiIOJrGUx0rOnuZ9+ZwR1VoNOH7G
bM53tDXk129mCsmemSdwIYD0rfpB9hamLz6FyHdwoxfBUWtHb3aL8mqDcrzKb1e7r3RsBSHaLioS
z+Pleg1nc6PHxOw7zDL9MbQA3aFyV1Sz3eCAMfdoX/sdE0VUhOJmQeKbU35j3EsZIxaT6O0ibcmG
21JO7Y2UQ5/uZDak8joQi/MmZrKLYVbHyTsALM3Loc+jqX0te9m723xEI3++qMXaHWMxwECA+MJx
F1gpLi9KizA89s5UFDerdtRPmuPlkfOszA84afIbqw9Me5jmNPevEIlHT8RT5T+bwSyEnKFy9pAF
Nx3jv1STZ7SURHhvajlyNaOqanK6EmSnW8wG2JGgb1NAJkWbuCcxjXF+OhdczQjx/JWh2uPg3WOs
cvJ94g7FNTHM6xD3lLrlbU+HsW+MIHcrsnTHackIxN8M8fGKM8LD8TnykvzWo9OYd8gRh3/SwJbP
rcB2dRtGU6eOa2cPD7KaRflig0CsX9d0nOpjOCzpwBrFRbJrpB4jSoRS9qcildwtHH7O19kh9XZb
eRWnHMU+xy43oCFXlK6pJ43WabyDNRnP2uFVaB4BsPPfyhqtny0yPvo6A5uIdNDUr1bdUCFKh9kF
RzijII/9rCopn4o5i5mseqG8QpEjUKKave5AFJqdtpHp4m0XpReXjrR8UPtVvjVzBnnnjDiFqF50
ue7mBpdpXMkcPeFIDJs4BhYKkkNhVvdFGhRVOwdhdnWwA5m8BRN/amcSQ+IRfNwdrhGkVmZGFnNJ
w0HLM9TNMpx8sO99GSyzRvHAWqoxxDXd96wYLRea55JA2Al/mg8a7FNzKNThKx5i8YC8wn3jVB+D
i5aqTPeAjTr74mS2adH2c0cPD1k5KRgcVKZJXNTzMnH9+Hl5dNzUpc4OFppLZO6N2lnA489KZ545
iIVWC04rVfVN5jJEBW9fosy9nfltvxv1Ml6XY9mgN0UcSeskYAJvMF4oG1lsvkL+16JlsqQ35GY+
Wg7w9gaE1Tm6bRXY6Lxm3D2YNvpiRyBQc+UXjfbumDmRdfvAusAw/Rjl9/xBzQ90xryfzQpPRr22
OBmQApOW2y8imSE9zDoOyHyJtMcVM6mlPxdSRXUc2SjUSvx2aPEJKw8PnHH2eLQyBKyII6Ke0xGw
/AmB+kL97Gs3vUk70wy3U7SuBh+kXFEv2NghoC4GPC+9wWp/qLskkY/8UQ34LdadZDsltviaKIjd
bevktLsyy6IEMV7DYRxlSAYX22A7H5EPXCeu5ct9g+nhqixZ9A/SJjnpSJ+OQJ8eCxFdoB0rea7K
2YCHNmr67SNEWE+0Xd18sKB5xRm5PIVm0JRij9S9YiEVeXljlDOhTkUj/4R7CvUX61RVjxSf0U8k
jyW+YZkavcXS5dKxEhCaPQU6S1/RGcll3xLl6dNJMJsPx5Yn3b2u/9N2kpQn2Hdg7j/dqe2mDXra
4gaMqMvPTHqox+1cl/3v2c1AuQGD0P1rQgNZQLrha+cU7uve9k27nhVbOd1VXp7f52ld4NCQbOVv
3M4NXgCUAelNhlo6PCMsz8XOlNhREUtC4+6SZdBXdSWKZAuCF37XhE6VB7yDVDKmLov2JDunzM6O
myumazIYAoMOFBPpmYw+B5tN4L23XeX17fdJlewy1y0ItSQujTEIfmMPQwzaHVZ3CHVJ2w/mBXfK
4rbpHaPjFLfuWM0xJICXxHUxAXG3lgi/MlddoUjRy5TcsMmQWFyauS926jnmWK0hlUsiQ46IwMeo
FGD2DXe903P1R6JVwbWZJbYDCQzA4etM8mYqg/U573z0cj2gfLStRQLrFpU2PY1bjMt9zXN4KzgV
cjZwSydSurLJtzbyAT8WTN6Y4lrgC4wbxwOhUCm43sZ0KK22Qep65QE5Thnu3TysvcNsQZaSydV0
BzvMkdfqfhH50QuS3NuPeSYu+jG/uBuGKVFo3MqgvVvrLm8e2L8qOCWONc0njBTAxZVn7jKJk3ar
2mxEMMpLpBYnvsq1W8fckBA0h+eo7ZrbdMHQfooWUkeQv5QrPUS+hKhfkuL3itO1O0Fv0j4BSUW5
fV9bfthuiFgrPVZbsVa7esh8teugUd/6Gio/lr2luq2WYEiUWGv60OMLmF/1IODIciq2Mk4QhwSH
doTtOrZjJ6kcGY/wW3BF4vGQzGfa2YFbNIfReON0PziqDDD3Vcs3OZHjzyOCOsSwILqrUM2pfbAH
dK8bs6bQE0Q+cLA3KX5FcCjNzVOXSGE2cxk4/KFJAe8BOFchV7at4FeUybTbpu6c5duwW7QT10Ra
n+aI43OL2pKYU391g477a+76r/2YrgE8FdOVFEUTpXWXmuVrXybhQwrF41A6IOnf2d7ATG8HYRJ6
Z5Vhe26Ib8bVUfn9tPETqV+hQqDtoyYS9LBehtSQl5ODWVAXlkfE5E4Zu0KuQDWB8XJYMEzFMfE5
qdw7HeD/aUFKA2jVID+lBCvtHjAQed1Oyym3tkXZc7clJD96p3lFUH705zr8BeeAGQs4qEhjMetZ
xKuql6/sYuhEzJjLJnQW5RxEQxYtgQqj96TRH6prFU3LcE61P35jg18m9I0mjetIqV9iEMtv5Lo5
DjJtLWjCQornwKD45NII8T+1BXi7HakBxhtTXXSw5n7ttnOaJGvcCUH/xHK/V2ikfkOiRzs0gBcv
Esh097wu41rwxwXUwhPtBtaSMdV3kFSa8nBG83Kicp9C6vKuCzcqWTn1RETEwxbrTaNihnj46F80
p9FuzoiF31DULt/HyB++CO30L3Mtl2NFTFF+1uDUV5KktIuJdcJ8UzFIBR2vJP8fTCsprjUauGc3
68KG0lI5LTJsDm6WvNRzTKZVAqLJuBV5DCcrLHeLyLAGRRPJG1mI2OHQIvQj0sHSIYqEMG3uGRSm
X4i7zR7zpbReHNNA7NSS2+SabKxKxACVo79F+B5ey2LGSMLEHQ8hlM1QP1FKBBJ14k7HCwkKtYfo
Hlwdhd1N783tm8344yk2s0cQAYEKeMZlqNLgMDO/IwIRRHL0OCxBRIPH3bOhWYq+9WjxcnwziQmI
GUr8Jx81cwFF485Psl7198ArGTslHJW9Dpx6c1yBP79pC8XXBpFxOh9IpbdfWRIkh9Km2PRFcprv
CJjwLol5q+8xR6Qry7iPTN/fM+elQ1QtVudnoNeGbgQertkpSZr2Ll1l+yUn/UfEujXpfU6E1C8u
cxnsLFMtLo20I1DWNlX11sDUzUjQtaSvWScPlZ0oobS6USEnWgXF/NriWUUbG5b+Ubo0Z9sM3T3g
kUsG8yboyKfYuk4Go+HNaURGRU6c0QBBYw5lqsaEa34KnpnEPuFvEbV/l8qUXsgpIvE8JtJ1D0bJ
+aHIq7S6ChCu/A7kmD/3Vstertlb/4FIV7Mj8a6WW6KRsm9SqWI86nzFryFTGR2tSLjTLf4w5nyN
0WzQU7q5WM5hgOqU4nEEDVElM0w35TAHL8s0IxOYTTQkhxJa+srBtJfvW6an2JRG/QU2xhDpHVZr
Xa6NHiZzcrHgRbugpGnFcThF8gqWtK/ZhJq/wjIKIBqfZlHCgZIpsfOdoWhvmzQh4oLVa38tOS2a
A5ItZj1Zolz6xzIwxX3ZL+tPB7fDaXZwVV54cgbSD6PSKVPjF3/FnBQCWEdJELlbr6UKODWB9myk
KBaZc16elenBJ5sBUt73VLqbPerLA4h85vyY+3l6Ut5o9XtMjcHNOqR1dwiIhHjJDZ0F8GpbPyLo
bKbN5PPiWAYkFWy5MUnbmJJgfVSV8ZcNQMKCerezyGFLnQA1i7EWWh66/SU9pmCUsWvPMPxFXjse
hcuofw1uSJMwIC0YNsMUzB7dzpo81KYW1l5gIPhpV5UITt7kin/M2vo10Epg3ydrWSO5V6F5voyQ
RiyC8Z9SwWsi/7witGTUO6khdw3ZVUiZIZPMeWlHf91jNm/uQwBwbg0SSF8nDPSA5qHfv0ZBnVkn
A7z2ReNPKDZYovPbARVxAQfUevcOUDirbBFwAe6i8uQG/2GOz7Psorveqar5gC+TIbzuhZFBQaO/
WM4AMGU3bpTF/lBpto/VDeYumtI5jZepYpRYT/K7OnI8UXFFtcNAX5ZjxeigOSwr1pMkSyRv0I5k
KewYJ9EQikPrej76nf8gRPXFGQq2wTW1XfB3X/lqHllxNSomCqcMJoYMF4M00IGzeiu7LLoruN5I
h+Ei+RFg7+rOeZakbmzNEvwBQGISsSRjJN9hvZWPbrI6SN5Fm9WMq+jk/ZBpTvneUORZtcYdSyQO
uj2ACwi5DXxCKnZrmbTga24r9za8FBqnJhP+1sC9gD/atnqkSKOQm5TtYHXrOaYOqy+Wu8rhDN2M
CzTa5Bf5pYTuwJvXMShAxlSebfMZHfBmTBimdCVau+ovdhRKyTd6GilJBPHdO94zd4nv20wMw0+/
PHjkcX1PlO4JX8gEOvw15wTZk9o1dGebDuYxnWSJDd9vcyRCGKrGjSqQo98AOwCEpar3viVhmdwP
6Zrc2DA1yZWnglVuydywpjiKJqferIsTLFdt6pGfNg92/Zvpg+2LlZnk24J4dD2VJHL9hvzIGWjW
IIHYgCqOpILrDGzMSaL6mnhoDl3hjdkbeUaZPBAqx7DEZamWgPaHWISTJVt9l2TaAYEPaLxiv4Pq
4zNkDT4mP0jEUVqI6PHjBytqxk53cBAqdHZeU+ttybBB/wgtBlWBOqZIdt4qQ8RrKJ2ZvVFWpnnE
82Dul8KMD6JWPcc0gvYeNX42f++8S3+Cf2Q8k8WAbCwsazldccYl9hdWI0aKYBHNiGTN9504TQBL
MIKiX9vQmF6C9+1hukrCGa2kb/mkZULe1dsgTB073ZSMWPpHw7BfJGs4jTeA9uOLcUIU4PQp3WM2
tEj2ScO5Uqik/DhZoODIbUrxoyUizX+l2jjzDsk40S+XzAx3syL5SPY+uMtAYICIvvuJm30jql19
KeecjZN7zXBcAmXb0DCZd4VBJ3U3BYuG6H/qnSL2S0GqxJLb0UFFhbiGlR0apnEDc981pkKTA1Dt
Pw1ROPab1oiOjYD8JwFOSLkxPcrH/nZNch1tUsKq/G3vNBcXd0pdE1upUzwHfaHXvYZoMff8qfNj
x+VEML+lIxDUwBdDvGI3QE/J3RXwunwYztpb+29EPsH+VFXY/uyjUXYbJw1CrorK4NxAxIFmxOsG
lIDpZTjCthBJnR86e0bpQygOoztAg0R/665R/gTUH/i3LMSKzFA3MEnsaJ87DfAf6jw1qK0BLX2d
xnY5kQjDvzrqmPhjcgsKuRKFh5+RkH/eLZ4r4COAV6IdZLHrxmko9j2RthkNVjbeuu5oX0IEwuxm
XYUVfkkTb3mqL5sReKKgy21VFDzZKECIN/Db8irtwkqQsBP1zyOk53yo8djf1lwIjFNrGAubQjsp
rgYz/RiIhv6HxATv2rNqj2gjGSbhNvUQUZ9xstkkOLdqPpFO5J+7jpGLG4wtqCJWKivWK32+/8MB
EP3uoNCkbEJzBKCJfVN+CdxKtPHYjQFJN1zI2x6T0YkgilEf+GdZuemnGfNN5QatvRM4i+p96Jnl
RyUnkO11zKJ059IB1z8AZcMYi+8F0hEddTPtnSWOCArNeRQjOJIVap+6RPrRK+yZW2HCd7LL/UA6
NH6JahJPJLHZX+berX5arJOXvp7VTealy8U2knCC+snS/MSob18cyg5wWUSI3T9ZbTHMDv4lmDcL
99dVxEpfriqvru6tsij97YouuNj4EqnBM8kYKW435hDjTiOeGdx+pVPknoFs3g1zOz3ORbEOjwq6
Dt9U1A3fajBJpKEE0T+jsJjCA/IxoVEBNZyUDIWU/kZrGs/jZCur/wExbjdbd8p1ew2uoc6K+mo9
dMhi3DizUwtLAxIuQnrqOXugDnF/OGlC9dmsyEbQbA9o4Fa70ANxOkx+2Gh4JQWsLNrisK7RgqOs
qSie28COWHNZ41EmcwDO+5oWjlNA9U57FzVeeYuZpiuup7bykQLZNaKrMhUNauHCS2MfLLmlhBwv
PKgmhfGBFDSs676Th80JlUwgtuiyklcSuNLivjV+V+wZheE2cedGE6LM0NW3DHDWeuPkNn81RhvX
Pbsh8m9U2mF1qJy6ys4ApIq6jfFEI6qsfrGfh7C1ftGNN7zdScmHJag9pJdL0QUbYiNN/kUj/dqL
dF5MXLkzHf/qjj0CWJGoPaq64t4h6YioKKXa9TbXWjB2FqsNA+BQ36b17f+gDAysIR+mUxCO2Zl4
zlbejG6eRJtVLrOz+x83EZ2HKLY+rcnIpCynbtqGyB2vqeKJVOB5jwrdVvynVkQJqmiXY9stjYwr
w421GD4cxoly+iTd84Mg0YACh3hN0l3pUS7//L+icSE/F4ie1pwIjLa3jq8EuhD0uy595mfh0Jeg
zXdBooSEgLEGRFHyv3dBosUlLRRHjzkZYhJ2CaFHcR644e1COMwWhEj+sJKVfiKiDoTTRnumqMYx
Ahbik/TNj4IipWB0PLSQZCzTu0hQiyUNXGabUy/XYW/IwyQmOx8Pfw/d/CADM5CEw4WuuEx1EO/i
KK0UGHehDTmZpPvCB0y/CxTmF27ROoEf0ETpCkP23x/qfPiWCcB30DMzPOj9TJMGC+SUADqepnF0
7pExhAfPdaytByGzp+oiuQh9TVz3wbprp1JvGG4abdtJfTaU96OlRWzX//0hl0zS/1papC11sgt4
yWNdk76HzCoMnfwKu+j4yYjWDz8ncg0GQl2C3f+V8BrMQSW9zpwC+OODCIV/GxAb90lm9YdPkZ7k
bQmBsO3d5xzRpxgHhejJZTor6JTnH9XU+fHfv9+Hi+a/nvIuGVsMaYAKazanFlP0iQkVaRzCDn0n
ias5Fx1CSmq+8ZP98MGnYuSPzRBTx5bMFX730xggHwE0euYkyUOM/XYZbk05JYS3Yfv7++/74C2i
BUVVEyBXIq3+XQC6IWwJPUhhTgyqc/HPDkG4RyoJef7/fY7LarAF028comjfHzZZw3GOiIXVV/Ti
Vq0uUtF1Tj9ZE//O1eUplJHCk3gk/5U4S1gjunCflZcQt7gPlXa/JtFszec1L9wTOGDifjKa/fL9
/zxEmUfFSEnOLkmA/Pu17jLqRJJH1J8oEcy3zKfNsIqqjOcmSIlUvmT9l4Ei/S1x3U+Cb/8zqOPd
syVDE6KAzHHmrcrLt/3vHQ3rghEsX0/DaAXOqUToS/SSZ0U0wG3jqtMo0R2eOkM9doQVCDRtiuOf
jcGdsC/tSNNXJXiK4ejJbfErudRbLBGJf2yw0yIiqMkBhWkNo/RcSx8WvkXevamw5Ncx46BQyNZk
nqAUrFbvSXaraD85Pv+9PEm55mLwUMx4zK55N33QiSqV57m7nLKwDJ4IikLHsGb2w98X57/32+Up
l/XCCc1wpHf7rSut0oPTWKCqiBnIrGnYWmPmnqZ27Q9/f9SHPygKojDyiFAklunPb2ZjVV3DVPIo
5mXHpQcye5EOfrKrP/pBDLlggpwIvACg/c+nECAVdV3kMWQQMdF26X2iD1aaOjwLn00b/GADgGza
YKt0PRJW7s9HoW1u8C2G8ymlQVKbqp7IhzLTJdKIAEM3uyZmNXudIoPs1q2sJfvkYLn8999tgpDH
O57Esgov8O4AA00tauPp+QRcYgEh1vC1akKmB+JwpbVd7AKhPhtC/sH7DUEAfSaVccwwufnPH90m
bV7IoVtOhZUz0iOYqlh2ZooFsTf//0/Joy5zEjwmeDBI8s9HpUFBiHzJ2iy8+dlzZ4O7C643EF79
yZM+fJP/9aR3i2bQFhEypl5OA0XoI9qt4LaJ1II1xh1PmpQTONkw2P99P3z40Ag2UTBIx6bi+PPn
4YejgQ4xdPSIN97YMenPuqV5CRvXuakd474uMK9vf3/oR5/P487zeKleaL/PC8e2lkLqlNMpxeNy
1jUeK8vD8QBE3X3yUj96VBi4Hlq8yHFJJPzz95E9TYs6tfNp8ggFnzyN+Sgf/zHzFH1yE33wJhFP
2D60B3cBM6j+fJJePNWMTjCdin4c7kkRFfuF4SFfoXb1dZikyBdz++ffX+SHz2RUEJ4z7kCUmX8+
M19AFJ0LPToiC65hffvqqiJifpfPBCeREWAT/7OgJveOf3/wvy964TjcB8yjtYPLgI8/H4wWrinJ
RdJcen6GfRqyvWIGxi9VG/WPIKQk/eQ7/vvc5oGe7XPPMugjeD80q2PjTZnba7LsrZ6ekSy5usz7
T77hx0+hpKV4djm7360Wp29Id5wHfarVjHwkQrb/EBWB+8mP+fei5McwizbkanX//dkcoFNvTIbu
1E3kmaHe6ddDAJ447TLSi3///VN98LDgcnszlYtIXz9896lgtxap82w4EbhjXQ2MH9xnc1LfLnb7
2cClyxL/8y4QRHBSDQXOZajC+8lc0eT7EApJf2rbXg+/yGumi3LNUt0SUIhqeoR8HM+YfJJ7JhhV
dLoOV/3ff+4Hn5AQJLYfdzvD4N63JSRArkkJpHryk8xc24NB7oLf6Nvfn/LRS6VaiejmmB/kv7/1
wnxVjJdS5pTVbrZP1voV524dSw+18d+f9MFOu+xthn3/L2lnshu30oTZJyJAJudtTSpqsCVLlocN
YcvXnOfk+PR96F60xSKK8N8rG/cCziKZQ2TEF+ezubyK5fNQXOhDbbBrz4on9aYdnCAmhw0Mmppz
196AXJX/bjnNnRAjX5UrEEff8kwoC8wUdNAEnlorwyOnAVQha3LvBI25p+tP9yeAXEwZDnDOHZb0
rF+dd7i/Ymg6/UJ0MECRDHo/s9vZsK6mYk57zo6uCuO2MeviP1pj+x+YEYgj+6D6IsB8b+xnK9+T
CSMEFiQ6cdvyRELZPIhKzLoFNL0vsGspUzpRo5zHDHn99Wde+aKuDnCY7QxXJI7B949s21lqtVHU
ehHqrjulL83PftVmNPw1JIrAQOIRc/jXIQ0E5GydBgIVjIQWewBKnTxPo7jxsJiA5GBaR2qvzUEF
e77PezrWrw93uQYZDhNGzFVUyoj2IpKZetJdoXRqL9TC1gN4UdwoPOvGKJffjFEIe2fDMpVc3eI9
puiKDb/3ay+S7vQB3I5zkwYu4uoZ9XL9gZZD8aVU2yJXx8lj4Zq1OBeUyoDc3yoU0Ouuum0KvUGp
ahenwIz+NWD5MxSLXXdgDroXlo0UYFCR1anq4SSSnwlavtI42M9dWcHG+1t+peVI8zz9a+lpAByS
RBYYVIRlf+pb3zoYCviO669ueSbMo9BCo3JN17h1Le8nXTxqnBSt5mlEIxBXTetV113bI2a3j53U
4iNUSPcBz5TmOMA43FhsKw+JU5fO2taIU7iKvX/IBKtkvItARgpEF7e54rTnaG42uP6QyyXNQxIO
2QheaHR0SOS8HwWYl2VE7Cxenpj0pmf0oUZgPPGRiVB1Ywfzj84+83j/N0YRzEnacN6P104K0ZCv
qB6FQbXbZ1MSf61rGx7d9edamfe8OeIgB5WMenESdKh9RiW3BN0reLjSNR1PMJYkiVx6bOAbbAy3
8rFQnvICSYe5tIMtDgOzqNCN03/AtdmkCamK43s+ru1dfyh9fjt/nzm8PTZ6rh1CtTHCW24cQlox
l1lUeKz4xn2NijwkwWEUzUtVKmjAHNzdInIqQXjKjWbE/aISguN2gpKJfrUTeyWINIAnTmtHp8BV
6zNzW2v2teOicK6mcMQFgW2VtnTqeU9FnUvlAFDHepzQ6pC6SRXdOFl9ErnfADOPzfewFB36a/oJ
BEUxjE5uB19N2j0EmTzc49Kjoh1H8TlunL9rH9jBqU1TqXnYJCzeT6QhEHBnoJZ6oerE3kS/4S5W
0oJkAs1m11/7yhohbcprx8p9JZUUx4As4MlPYLPC7ouNg41HO1p/aI22/G8Yuw235fmMWXxkndKB
zkKZ8yPLC4NT920+qQyHTR9coSnIfmM06XwOcKrYA78VH2F74Pyc4Vdy/UH/BH8XQ5tcVbixkAZd
nrZZGsRNVSG3IrcbmHdlbkRf0UO4nzrFMWevVQemXdgGH6dWqb6KrK1O6Pqtl8ovxJceEsLHjpTh
8fqvWvnSf/K/KNR5KRfp+mzQtCBKDGxQadA+B7VsbuF+FJ9R0MUbL2B9KEpbVF+tOa/3flK5xgTK
QLH40lKFGVnUqHXMKH8oFAQm/8NTzVl6QRKI/X1xMGedqPBV57QEZELvEpBseUiVMPxEx7l8vD7W
ygTW5/uTRYrbwGh68VjVSAgSN87koQ+YkteA2O7zgJjgoU2BAr0JMSobh9fqiHQyzpknnT8WI4ZK
FgVakk+e1pc2PfYgJVG94fTSBuRh02DLmXqZTmBj5JzUTaoERG0X97emU0q7SuToJWEgDoOg67Er
UVIhz8hQigZvqqtb/xh5/xmTOclGTMRD+XExWUJ0nFlgsgHndvEJcQj9nEiAb4o+jf4/h5qPn78C
HllQvw46Z/Qm4cTRMcd84ClL0AbtlFQV48bUXH2ZJtaytqXjabiMCUAFW06IDMRzm1676wH837RG
mv6exfPnYCrLV7i45cYcXVt6gi4ugxo2ZaXl0TaL8sq+JVtp0nT0YQAweCPLOgKHRA/39eWwtsGS
tncYzHAse7nK46amzzt3B9r0BUWKoKjOtClqtEsmkL96oh9ssXApRYC7kaXZGnleNn9/R+CnsTLm
PCTKxH2V2aif3BGo6JC7Z2PQ2l9d2KApqK0i3xhaWxt7ruGy2LC2dZbHSmWWHQX4hK/a1XXBSS79
DkXjGHUHMMGxs8dqJBwOOdeifm8hMfZG+lpjEPy+ewtHy9F2Kg0A4d7JjQDENd3R0NXGwXd2tVk1
mBVNoqcvuof7c7z+wdbmBlkggh/qEsZFJJ6Fma+N4M68KnXSU+8q9gF0QEr0qDobc39t4yKgUAVx
HPvW8r6kdiCejX6avK6uxlNQhM0Zu5zioAbjdB+GxXhz/dHW1hqoQMqABPkmqd73MwI5sB4EwF+9
zvVdcTJavX1A2+IHj51eCMfL/JkqoSWN/HR94D/1ouVZj2KE9gOOeiLlxchWwDmnArjwCmUQJWyJ
yPhRu7jAeNKunPrGQAfhnHDqSqJjXychdIOK9hd0loP5tQebkH+k6yQRoOUj2pn8wuidQzlGoOId
8ALJqaH3Wz0XVRd/ziChzawcv2xp4Ajr4BYN/vQ5rjoVjdJoWkhIUa8Z32VAO/aeniT5Nslpghfh
IBE60D1TvYx9bKNodqoBVX4L8e4Oao6Ob9D1F7MyA8jWwghzOU2Ishfb+hDnsP7m3YH1MmPMSi1V
7uIk7L8jt43TU9O2UXX69zE1mxQZeX5S/su4q8RTIuykQga+oLf+UJX5yLRjZzgiePU1mlU7kh7/
y5hUoA3T1UnpLgKQOiA7PNSMORq2z0fQEDRL9oaTqQzDc6e6GxNuPqMW8w3BBUelqpN+p67xfqYD
KNQ7Hwi9F2R4N+x8iY3N3gTcvSWcWVlSBrlpkyuSZREXLD6gCyGWxrNs8AxoDyGECVVTYPtkuJXC
ak3A/IfTdB83Y/zj+htd2aYMA8Qy8TN/UBR+/4RTHzeWalLbE2DGsYewotE9Ytmjd8dOmGKjfLk2
T5mjmmlo4G7Ix70fzcgGmLU0UnmVnFrYRhIQqBEpYjjYcoJXYgEw39iHV44QShgmU5TLK0mexZRx
ijCQelhNKJKgaj7IZG4PtsLEQvKY/YCQ+WDntj7sc0f6G2f2PDuWs4dy6Rz+ayaewIuhoaHlasP1
1GNPqc5s/ukxkwj0aseIPRxljbOFbdUhr2Nl2pVdVW+87bVva7lcrjEq0MndLWYvKeCM4FxjV5D5
k4OVkIfhwc8JF5ab65NIWxvJhiE+535c4q/5//8VIyQaVK08qPiuhEniYxibJFVpPFDyA5QeKiI7
d8rKB91u6Q3G8yX/XjVVfkak5byqWa6jQqSz8SeroLJuI3Qr0gOtTB7p+u9cWc4cV7iGGIIoivTY
+5+JRkXabjZMnhHSuylaCQm8oQt5Y5R5sS6+O/0ydNeTVyTLvYxaFKHhIAgW0tM49dMbv8va8g7Z
dXDb4g9Eo3LX1zp9NVp8Z2PECe0pyKdv5HEL3EmHhNYWBPT5jWpHiP5tGop/NSrKbkjKQsfkZBK2
3EMUg+YHr4cWE66YWH352Ui7R+y6sf3TUhqgtiChVXHH/TAdz05TYbpsGXbSAzLNbCjBpRz5SFFS
AuCXbNb33TjGPwcjLJ+MKAh+i9LK5MHvtYDuXR8Dtj1mpRjVQMqvb3WodMEhU6wxxyGnF7e62mT5
t+tv8kJOyHXFInuvzTdBapHLS2AKMBZYQmByjW4j8UZUUPb/tcB+vtBfHTaPqtEY3HmjzurvqnaA
GJrzYcI9ibTxt41IPNs4gFYmOhl9lhL5OYLSZTXB0QBcppVmeHqB6n0XmNpnbvnGI96Dw/P1h1/Z
K7kTUu9yuI/y6PPG9teaUt0674vSxFtTYW8B5SYr4zaW0vitwXOKPlNlCP/9PkMWhRQkKhpGXO6V
wRSJCPK/Dgwis6wzUYMbnXqBBc3X0dDsrWLbvNwW68RBFGTCz5sv+ssIImxGaouTpnuZTgu3TtPC
TW3hAAB4PfuCers/ZWr5dP2trhwHTCdyx5ZBKUNbaoW4OdqdzEODoraN/BTOkcBZ3Mn6x7pyCZ6r
jixVMCV3dEAHW3rnlf0HP3q0jih32JHdxSfts4mWe+wWEaUC6KbTCXoWRPV/3+U4xxEGUiilj2Qp
lOsjrFOSMbe8pDV7rCltXLZDbcvufmUlOLMgaFZsUsFfJsVjabq+QTzmDdDvDy4oL5zWpHLUCwqH
17/ZRdmSbYAroAmpynU13t78Xv9aCsjwadzFodmrO5vmcisz7w1HRsdIMaezPdojieJMfjXaTj+E
ihMfJmxPNt7qynKcBSd8OfK2/JLFb7BoQQApFdueSdfRlzQ2JUxzzT8VTm9+wSY82KoLrz01mmJj
TusJtLHO/Iv+emqnSa2SXh9rDnZz/OxNumWmnA5N1ywPlJKw7Rtxx0n6AQhrEPV4M072xn63+tQO
QT4RIj9muVySUR2HMFVtyJyucUpoyt1jlgOuCkXBodDteOvGv7JEXJWctWDLn+XbCwkkfe+pFfut
7dHyFDvwQdwEUK2RH6SDs4ldGrPrtRN9QvcAN8pRG1ztSfePZlzvOjK+B/Dzzk0Egub1+iRc+2Gk
PQ1spASQGHURO2gFBPpeVUzWrmN8solwd2bbBRvPv7Il8qb/3yiLHcKEj4QXeoTbRQLplVPvO7b0
4svQGz86+L+3TS/1jSj1T51nsQ1zzlCwprBLH427mNmQ6YnYHQ7Zss5aZVfaSlufinwocUPBEHgn
cXGhTSeFGfAxB2dBq1IJX+hBxCCF7xNVdt9gtY5nTG787luUKgZ2DyKHvzMCSoERglALwiLdusG+
7vvkk2/1mBklorP2pEfnZnklHV4p4SgYIAZBY2LOZzb2IUKwchMmEgSbjvMvDYdQ/HGMqWPNP2BM
YvqfHH9AllToc1oxQIkfHJoetAOMXdPYquCuLkidTB/tqPQ3qIZ4vyBt2FhgpBuLTFgxuqc4Jna7
qStbDc9aguXrrqkNV9lpY2SfNasd4S8IxK/0Y4W+dXN9Oq5sv3Nlh9lIBwla7MU6caNWm01fLG+i
0HCMrQB3tFjg7eVm6sYesHJkMhSJ8VlpPhcM3z92YiZ0GTmCUyuIwl8JLU5gi0vsCYN6fKDvbTi3
YAhuqeibW5E0//JyZs6iBrJnbArUXhcjZ5A/43GyvGaC/ZabotsbQ7RVKlt7lZRAuSQSZOH6tZj/
0BfHJHJs0+unAa/EQMvY2WL9C5zaz//+0djZ6GhwUEsRQL5/HswysIjRM05mF7vnJImKHyhu9YdI
oqa4PtTaRkKqGD/pOValDvh+KCUHMFiWzI9ssPXbwFSqFyvLxH3EnfteDNDWbaveiK3WXqTL5Yr0
DIuDLfD9mEEMcy3GjNSz9aC1jwpBWLaPzK48gleJN+4G64NxLUCMTdAqFovRqN0qw73H9CLMzNkZ
ihlfrsVnCE/GxgK4HIpbq0rASD8e4bG+mIZjFJmJ0bEpuyKd7qp6hFbtm9NzOYVbqdz5Fb2f8fMF
WceTgnwuocZiKHAPCZuqMD2TNnuaoznkM5iHp+uTw7pc0tq8jSHRnXVnF7k7twv9ULSx7vWBWbk3
A0UL8WS2RR/e4fucp7jyue3dPK9+5bhUAC/mWIUV1iQvOBiqL66BrHBfZ3EFtUqLBVVzaG021Fes
1LBaaKRWH2JfOq+DbdF6roUi/z3R2vDclcjzT35hGSQoB99/s1JaGXeKGQafaRQrsnsHGJqzi1tS
jzt6LBRt73S+9Za2ianfRDAC32wT1AKQbMX8D6Ne/a3Gt+8jtqrOTwlct9hzg+1G2tJFie9hZTc3
oVu29gutZmS4kmmquk/NkMb5XYJBw9OUm31y8rty+oWBYp2d/QJ2/2HsUQRB06zES09zPBKkCpHv
HmFXrp1IyWH8YqR5r+8CKAFvaeKH3bEYYwkohID5ISkVCw+9rJLqLTaMIAE1NVN3rT3T1FNLb62N
Y3zldKLuzhFuz/dFEhyLBRFJVcU0IdE9omAMGqFcucFPtQo5DUm0RQ6Ns0mMlWVouSkcdLKaAM8B
RAJWcEq33giX/sTDi5mMaIY7pMZM1uzlXbKTXQ8pUqUokYXPDk7MID5iYGSwrIf6wRltecTbGexF
TNmqUAz3EBphDG5I16kvKYCDyCi/XJ/32vwOlj+KJDldWVwkKL4uNuApK0BKpoXwjHRsE5AhjpLf
RzksDqaaG3yxJ/Qr5yGPoLE0QM/jfeaqk3JLX45Mb7MyG+KTEWX4U278sHk7Xv4wCspE+Qi8SVMu
fhilLzSmYwGqKiyKDiKZX8bHdOwr92F01fbHpLjJuOuaxCn2oBxVvAAoYuGzYuAh9ioyOahnBc6T
ftBxyS1BQkj5g9L8+LGMtO7X9V+7skkJND3OrKgm9FhehUyMPbFDrXUK5Zn6nOBWOuxHHYjjxltx
L18KyXdUxch+Gc1anGFdSxOWE6q6p/a5+y3tAswbEHB+1IlT4dpgVZOBd+6BDw1NCvCowkZB2xAF
XJ6jHC0o/gGPkDpEJ8hv/OsSptD3DSKoYkPmL898UgdSbCZAjUCLD8Daju45RRK5cQ9Ye8WcAlR0
EMZraJ/fDxuVEJwaOZH4mjqB/W4W33JrEBuLdOVgE4aOFABzLZ0a9uIF+yld/PSjGB4VACziIaa4
b61bBk8G6uj49M+zhlsGcSTJaPrOlvsTIX035ACxvaLMTG/EDORpknGwkfNeeXHcHG3yu9RdETos
HqnqnTyGnqt7xJTBra+Ct6GRq/pw/Vnmf2WxXFFtoNQTLmlergPvP08+SdvX+6r38sj33d9uL6zk
QE+BAfmyYQE+5NSrN8ZcmYkGfQw0GRMZXNbC88kaHLug9Uur9OZ7r87KFFAjOxvEzqGEG3g/Frj4
XX9QfX6SxZNiUmCS+aD3hGzdvEb/mv+NjmV1NOid1yXYmTxkokInB5afuglSpvqR14OLFTajcobH
BtS3oX2Zx8BswnIGxNOX05chriFRlsXaIYCmGHwc6Cz+3EcTNa5ZpPFgp1WOZ0ESltpLGBDv7BDi
z37LCRvuDx1jleRbydXqhyJDrTgnbBgNIi4R2ac+TYDEZoTWwafU6TJrFxbbjZlr7545hSaT3I/K
l3//FuzQ1W2jktKLY3189jFzwSQEqCBSFilOA7lrbFG0qv90/e2vTLO5LIdSn9ocPbfz+v3r5Yd5
BbzNQLuu0UD1mAaQz2EC2XvaXZ0nNiu5seHOu8ryY5OgpA7J7XZuEH0/HvmvlugZETmWquZTn2vN
G9CucA8xAehoLac3RDbVHvJTvjHPVpYtF0v2IJN7A296Mc3MUjSlX1P/bI0GBBqAsRszMIeb6+9T
W3mhjMAqmncHeGGL8LqanLivSov+tKgFVyJNX23OVqwJzyp7K2DCFsm0w6hIUQ4pCKLpzmyYE88t
BqTJDjdlX/6qA8wBTmx0HWAzUQs0P4XSfxZYURsbv3dl2rFbUlOb+5Yum4mwFsG3uI4p4IF6oDRs
lY9jmgLe76SetLuo9lOvGGTqHq6/p7Vx2aLREiB3FmIpKCljHWgMgH9PKezynLYyejLqAj/gLtE+
ckw2wFjr6PX6oCvf5k9inLTf3Bq5rO133QBNfe4d1J2phI6o4uzkdM5xaItXH38p7/pwKzMOjz8K
s5yvKhXpxZKu80Q1OmwrvaZpwX7YnYsFg1GmW9KMlRoWWngSNYQymGiwUbxfVJNZUQrEwNIz0UFP
hz7Qox856aUZ65uPWCKHteFpsHs7ZBpJ9KzCWhc3nVGZmJ4LY/xx/blXvq1NSKPzmQjeEB6+/zmD
nyuwZNXGi7DXxMo7jeynknl8I1tR3CUgxsRRS8Pi37Msc6TIstDnb3tR7JmSRI2oR9BN2AEB932c
E9MkaM4dYcHx+iOuxI1gl0l+cLEly7K8eozuyEU1KhuvmEJtbwaWtqtq1d2rcSRPg176N5qvylPE
WjqFGOm9XB9+7SbGpKKUxF5KgmIp5ogndO2RKKUHNmPyD8JuwRHlWBQ8RoCq6VC3gWChUmK2H/Uo
NUixxlrwRQ2h/m7s6CsRnk0MSQRLryBKhMW+OnDFBvNI186QtOPBQp9j7QxlaOtD0xX1Vn19ZQmz
g9O9wLpChrY8JrnsItuSDX1dfYFaT4btmWtWu3PxzzmAx8837rxrT2ezQZLJ4GsTKb+fyyGubKXu
xtID0kzDdlXr+AgN+Rh8w4+jER+vf9eV05GCLNczDiqm1nI0ivklBMVa0knWyn2raAD5Ta3w2lhT
TvYAHXjQbPOpggS1sR+bggd5fzCTa5nDZh5zLtAuPiPSltgvUpqH6O5LWKodoTomD2027chhqNS/
aBv5MKVO/+zGISaKheGMXwB/K/0B/Z5Pit1xfOsYTJPjQIEuVeyiHL8HntfLBoOHqRqi3Yh/gnaA
BFXWx6ZPAdc1AUKZGycphpmgPkEDDXRf+525+M7AcwxGe2f7pf2slY2S7iY4Zh/8VjN/J7amhCdz
oGTg6SRMXorAhwLc1XmLyKNpn90e+MTJpUkDBKA0FZ2PN2JM2dm920H8sxKEvBiRHUw6EiHrhH7/
uwiB23k07El7j+eLmR9qOJP+XrMiXOJ2ZgZweR9UoWVuTLPLD89SRsdJrkzjTrZUt1jxSJMfGDYP
bnZpPM8QBvc31lpteAMbHSVJmNX0mcTst/6OkE1syd7WfwBxEWkLVbuQ91VBiJ2brXAeW4aMP00N
uhoIxU31EBDN3VAwij8g7Gg+jnSTfr0+6y/XNPHSXO8g/mBT+7PZ/RWDRg2FtinRJ3jLnAmqDWNU
xURu1wNQOY09YdH18S7XNAEHQSCvmusOpJn3azpN7LDC6YceA6PJjxH08qNZq//Jru3310e6PAnf
jzQvur+ebBAij3CsoPevNcfDZMgJ86WuOuHWl5xg0+ZM4LG6uT7oZdjBoKxiRyOeJxW1iEBlPNKL
HvJ4wieD2ke6c9sNSb0R3FAfvtwxiKL/JKwp3l5s/Hk29pL8yVwyj/P+Ve9A3X53qyLRf5Q2DRV3
qhGK/oZOM4zUZVTDFvdhXIOIT+ErHo1GuJVHqJKQkkK4Fu9Ka5TTASNegd1vkU3mTtdkWe1STMFm
eF5Zxnexm5IRD6ykbGHvoKs9sNG0ldeURto9EltMAva/0/0qDZ+u2DCqJNzp0J8U0P8a1phVMtjd
oQob9lat0STU79THXzjAya6jg2bU20cltIlCEXSHwwtyIOWzFcVwMYM0aIM7s3MwlMNgPvjtW3Zi
H4wSUu2haiPKjoYVNruphzq4nzC+jm9I+pcfKGdH6XHOLk0gWyLro0GhJAQ5IvO3giDxZJi+9uQg
fH+s+fF3ondxLQ3CQMWpEoOw5jBNpCJgccdxdU8zs0nWGd77qyY1J9mH+I8NPJ4UH3qpTfHXZsKa
bkdaXJJm94kFOB6zuvzuxK1T/5RpQVIU3Jcb3plQA8cPk6rEr3IcQ/9QVU1fnMCdujedyHX5hiFO
9Aw0NEtuLAsy9NnBtKt4VAuWzFtOTqDmeZUywJLRalBxyUk8w/GH49X0bZwey6Fsi8e4oi1trw6m
E/0QDenR28apOVoUXoy+17JaQDQ08849A/33I4/FCzlkwmqDDvJSAp5Pam28xR7WcfZ5SPvdx1Qi
yUITnWMg4eD34X+zyti6lVLg4UVmnNy+Trr3q2LWTUc+XEuGl3QqhXtw6HzRP/pRbJRHOh6yZG/D
bnZe+wDx4P1UoSB8teBvFz+CJFG0nbBredZr2Gvk+lV72BkxhNB7RfpBvxuGluhqol5t3NVTZMTn
ICtq7lMNKvIdQGBFwwV7tCL8tqeqOQFL5NRLnZoCgBqbevmlayK7/9KYSiN2aSXEj6DSw+auiHJ8
P4ImBGY0sP+q5xGn0AEnkTmcc6VefDRNi22SxktbPWFHoQJztIDzDhkC3wMfIq8Pklx8BHzW0oz4
KGs80lHiTemtWuB7vJ9KU3zHVs+HqIt5HkrZVI5PWGjhq+cEGFK5IJt1/moND0WWjBVYzTxs9wnq
ip++X1vkhpIsLu9yxx1+uY0dcUb1JZ+dRNWAHXpom4pnS9oUdin+rBEOo8Q4xxRPCGvHDQIrPo5m
ke6bzpEaZtqO/rM2EUEcKftQ3sc7FN5SFsomOwSiVqNDPihRdtayVstu8foB1R+VbvxaYFx8Z+Hl
RkXc8dMn1ZSWeXRidOq39PR0423palFzsifb99iDk/4jN4noAZ8RtbhJe0vWeyy7WVh2OFJZHMIx
C+5VTfb6OU3V/jmFuvRG4zuOukYKfHQ/mVYbHvq+CzDOKZUY4qNVt8nebwCE3uA1MD2MtVPd8dZ4
6ZSvqWNV1J+y3eiouXacYheDR5QoVvs6qLK2f9Hq0WI/27RYfXEu+BhV14KzdzTz2TAPPQgtXBxZ
v3KcPbS3Qajd6xDJ/FFLhfbZpEUmuInCNPL6ocm0w1hga4ZmsarrG/4J3escbl67ojap1wAJ2gpe
V+ox5Crn8uV8v3Yv0q9OUppRnEaO58soqIjmQudkZML4YQCPe06MUf9emmb6UJd6/RBFgXNqAmH1
O7s2w+9Blw/+ETdQ+PRYDGgbd9KVGANcEHABGv7FZZ1fsSLhDK1Cm7rvV3umfXkaXHe4y9V6vFO7
3Pz3kx/4HwuP7Df6aDH/nr9OfhlgZidL3kXMvfCpxkNj2HGKpWefuRzu8shyX8bCb1//+exHO6px
ITXJJV7U5PEXAo+bjLbnAqQ4cEnt7n2Kdqfro1zefnmFJO/QvJPn0palgxZhsnR9zfaUVHfTHZdC
HyvpuNc/5HjMv9ZVmN8ZZtnd4yfYf5rqqXq7/gNWIjjgVhYJD0FfiL5MwcPvi4WsebsYx8hDoyNC
LAPksQPOWOfrQ61NHB0BIqHxfL9dKg5U2lHVoRU8K8mxnY9ZN1cyDgUQ8+4HjfanrYvYZVQ1J+At
kofABy6iNxE3DZYFuu1pIvxhBFZ1O6Wu9Sn1J3XjyVbiRJelSh0XaQrZqflK8NcUpT4uErYThHdB
yOUo7bUPZtePn66/v8sQGFQE9Qt8OmmpggrzfhR/tETVaYPjmY2i3sVxoOAxGtq8RFmeqQgU+14w
e64Pejk/aBWf9fFzU8TclvF+UGvC9DzpSOgJHJOAMWLoQAHZRJDeacf/ZShqtswQanjLtYBhR+Wr
fU2aa8SpHg6kvgsNc7zJYj/cWHaXH4yUEzolaqKs7QvVLYZeUUhg53hViLh+FqM/EPVWGzmIywnP
KJQCQNOg1CPL8v7dTSnKmrg3bI+d3FePKDaDdKcHpo0VlILZOiBLSN3//hJd1PdkS8lGc4q8H1ON
G1YD9m3ATMUcU7EKtD0HsbK3ZNVv3LUvdy80yxZsUdBAICOXJcmmaUKJg47ptbNdwQ4UTBCee8zZ
0b32aJkPw6A7eIsT2eGsiwTwQMVvqDfW+Z+EyiLh8kcew3nJPKXc9v6ZM9suAHk5ltdXTqDssXEy
P1CnNY09tQn3hWaE+DftgCbOjMjGy93csFHvm7rPLVw+0CnuKCfY5Qn+q1LcWH7Xa4euDOLk1Dkt
Bg+YOdfOIXCtsn7sMylaLhRjkD8HCu0bD+M0gWaht3A23iKjitMBRJx+jzzB8bqpHikBxYn+hpKl
FRu79+U8Js8BaYstx6V7Zam5q4puGmFg2Z6s8vgc4uR5N6l5u/GCLz8z1BFa68ir0LB48X5dN+pK
V2EjLWA/f2rHOvmGJWdR7nQhNR0rTTu8zTP8EHairoobPOKqL9dn9R+U1/tPrKNPmXPzcy78QnKh
NlFc+xD9PL23c3FAd2Llz31S1u2dk5Mi3aOrdrN9yhXppcPKtMEySsUamq79SH4L4cn2B6lgR3Wm
mQ2vMBV2a3VXxb2tH0elx6BIw0tyqyX68vPwTSg8k4ec68DL9ZFOtlIyaQxPFtp0jGItw0UM84zr
L2dli55nM8An8l4s+/lX/HX69Lh9unXkml4+uy3LhCLBroyY4VOVii1m0byWFh9Ch8/HrknaeO4p
eD9YjPeKDFS6IhTuxPvWHcav3dTbMUYr4fhoEKRW+za01ftIl5tIi5X3qfOEFGZUsiW80veD62oX
6ImFyL6ySdsFo5Xs5WhuHQ4rjcsIO8Gl0SsL7AFp+/th4KE0dl21jgepVj7Qi8fjjZilPzVCgUfH
vWRUSKypUlTc0lkUtL4k3AqSXNF7mvzVQMPY3pp+0MCFqo3Ma8AqKWKt2AFXkBkeOlOOdQg5/fTo
JHF9W0p03XsMU6OHilo6KuSkrb9ZHREHvlKh03YHm9NfPdKI5745moS0hS+u/sHNuOVz/RNKsYfd
gwu3PuVQbjGMcP95r5kx+HNCE/U5KbHlLttlPv8xdjynbdIjxtX6WUeG8+/nF+BHaiAcLGRPxSLI
KVzVt4KB20VET/5+kHaCy0COp1I1bp1ea7OJdiaAYuoftsciedmJlFMUR0viw0Y9kAM3DyHB+kZ2
b211/j3K4oFI6MWVYSS8NhFNqHbK7BQMfvcSYya0MdRKgEgUClJj1mATeSy+kN9HaZkEoeO1qtZj
uzxiLsnejcMluaF7t6JYT5u8vREhrkQ5tC+xHGd9uyOWHUz+JLEe00heGiEGNGY69Se1xyeSgsJw
rHFRery+3a19Nso6NhZizK8LWWCm1kNn9L3tJbzLDxPO2nvEZ85GaLP2LucSHDsroRvz+P0e4KYo
hqIOGBsZSPdbgbm3i10neRX8zm7Lplc8zKO6Lab4ymShv86Y++wISi8ODIcUX1oTSXjpgM1HVCqB
h8EbPnFu6GxE2yufjd2bQhyXXHrPlrcJdnd0ernqQpoKc+6ciSneFF0ZPlDlSR9op8w2xHkrlVZE
cuB/Ee1zclD0ff9KB4wdAjwIfY/sb/AAW8v+hVBS/0J+yn0Z0D8e8kSyIU6Je0hEZj1VceEPG5H/
ZSyD+AccN5QPC9HE8vwimC2gwRXBbWGRWsfvPe7vpngcYJTAJ3gNCahc/KrCJNy7Ig8I0rW8jDY2
uZV3P5Nv8JAieoN0uXgTdpjRRo0C25OaOo07V1WyERWoMv7OJ58tNbTCYmP3Xjm3SdkImF8ICkB+
LeazYQIPDQdXwT9nirwB/cZjgU/evovG+hyF1bDL3XDaddwobv55vdLTPqsy6X3RLz57H2Rm6U4k
L01b2o+9hYeam7vpxnr9s7ktAhMgbcCSuK3OUeLi0I7pIg0mt1JwOxhUDZd1aFSdhtPnLunRGOzQ
cqv/qYqdPMb0RGNo5Y7RRxWj0R9Cm8zpJQuT2N9ZBIchtyZzGj4UUVZkO/TlYGVLrbK0vat0EleW
QIm0k5Sa7ePVFKt4B7WBS6ITY/np2NHJet/QWAmrpE21nu6mFG+w0BodjNTHqE/uu5Q6w65DtG6e
yyDQXmhjcPuzhrqa2kbQ6Z+avvG/wOiJPsk6T8UhwZa7OVJKCeXNSBPs0wT7Co14P7t/S+7uyNTH
ysByNpndhbvIGJ6thN79fQJ+b8AyvdU+4jZhYVVmZumnLg8z64Bjav7SEa3h7uiURBrSV3CrMiNk
pft6yGrkmJW0m0PWuWW2l1jQWTsZaDjNmdSHPnHMdEj7wa20u7AdKmo5xZA/mUWIWxM+DBiHO3k6
iMc8BjeEZFzHLDVOnPE25zL6OzOl+N0GCLzLkXd87IM2+w6QMnF3A+nsZq9SuP5Jo7H+UmdR9pOS
pv+trYP6zUnxXbiN23j6TGMVhngOj1qD3Wide/po6eKKbSU9YRXGnc8nP4QlJkCplL622DE+Z4pt
hRtn78rOPUff/4ez89qR29jW8BMRYA63DN3TPdJIGklWuCGUzJwzn/58pYsDD5toYvbeMGzYhqtJ
Vq1a4Q8AsBg8Cwr4y+C2DHanKcMgwTVPviyzajIdaBU70PUyObgA95ZCQxqBDPJwsqRNRtFgbszP
IFGRy3L+gPRK9b7EYeua4O16cEns3LUC0qjS/IEccHPXMuBLQwzk7EvPxOQhw+DzaUkxy7ofIXbC
oS2oEIZA+VHJbt6diakUpvWWfcGtRPrKB2we48SRE2gqmk3JVNnV6N9fcu/BwKGA/AFVJZO8bD5X
2kUpAz4K9AXJDckax7e5CnH1/ip7X4rcj/dGe1B0tV6uYseT0iTgxS9Tp6x+Nhazrw/TL+Bk2cH2
230eIiyEdUHI1cS1958aUDel3DRjnsfCivoB70nMTevwaB6+/zz/v4q+eR4JFmiZlwDRaHbmXoby
xZnBUeL1EGAf7r+6vQfivqLtL4Ru0Dh4+UB429sZRn70sRQc6jvaXb87yUp/vnoV7l9hhSeYaTf9
E7yP7VxqY+cSdWMRaEO1nJSqKl9/iiAQylxKYOpIKTevLUX7ocDgzsERILEVKrQpdB5wlJ76g5e2
832omGgyCblSIUXx8qX18hoWRdcys6iH4VM2pQAFVA3lNKboTXSQxOwtprPTwFeB6brhI6jhSPul
p7CBjBH6UOxB4Xbj7OIoduQHt5O8OECB8UZjRGFR6b58rsgsyVxUZjE57Q/Jw9uT+XiY2anmLpVU
9wACRvtnGeOEp1B3f7i/SXbCE+rIfDpKHFKnbayINdSripW+O8bVhSstEm6gU1zrUGzr5ROaJtHB
Z9x7XNCIcHAZCfH/zd5fc3qtKeCMC2oQ2S9wv5jdjl24+oz78icpB4MJI0N+6sYWbbz7D7v3VaFJ
MCBFZIqO/3ZtlMmSQVRXwHvXa2+OBqmO0VpvgX/o6kF83Dnk0Ls0fE6oCNDT2izWEUDC1aosUHmR
GbSaUzzZhZofrHL7SEhSMDVhgCF6pNvXOWoDxopdF14c4A4PIBs6d+ji6t1sHXp/7HDWUDNGe8yA
pePQGN88EQBThSl1HF7KhkaPT5W+xL5oGyW0MTT7MyVFO3mYxpqT3/VFN3tVgeO5q9d6iSWurpMf
BtbcmUcw29s9JX4YTWK4GHDWtgogMupCZlcmIj9Zo+hE3zP7ibiofsJ9WKmR2Ot63VOXqE3cvMIS
Nbi/rXaXF0AqJhME2+0Zmu0Ksw1ZCS/JMBiFh1n2MiJtBPrTlaKuehwnWfsCLjJPgn5C1ezVGYYu
k+bRGEGvm3C1CSBViyEmPhshouCwfnTJcfxSrsegDB3tuYiyo1HdTq3LhUJdbSMdQ727LbfatmmY
rFbhRdbwTh/1HjopUgfmeRnwOR2UXg4MJcUBpLan93gXYy2pT/Xz/Ze+t/EpuECQ0DC1buZPuCyM
Xee00iWeJ81bnBnmbN6XgVpaxsEZuz3J4gKlZUrMEDz2zQu2ss6MqqmSLuqMPYWeUk9baqH9D7uI
GTUaaVw8Qqb85T1grf1Ql6Ut3mq6nGQlx8KxL9NgzpCRGrBN8fNs0vzEQsDx/qsU/+WX1SX3Nw4R
QkgTxNS2yRUPEPPCVQ8vaP6aXmNq+ttoaErPlqXyncQE4uh23VHK1qF9i7PKmrfTXlzfdEy+euey
Ag8RdVuRqd9RB4uaZ2NczeJUFkP5xep77XM3lnruWbjZW14Z2kmFN3XV/jtC3fugVR3dnfsvYy/K
gYcEVC1ELUByi9P+n2zTyOw1l9saSEZuZMVpnLLso2ymKkKtKPN9mRZZqU9wx8vvsuREuossfvlB
Syy19afBSlevkWolO9iCt50dIKikI5w6Q/SZNj+qy4QUSmtZlzSRn5eheFMhQX5OnM64LpGSB6QH
v/HXXv0ob/Kv99/IbbeQ98D/qGFQi7jxAjRLNdbMgm5hpJhvhzLzs7j1ACLlT3kVA3tDafPh/oo7
Zxt0EJ63XJs20xDt5SeIojGTtKZxLk4YAwB35DGIc0X+XSvL69ENdHZJKrnOUDTmBnm51FAv8L2Y
nF4Sq1A9TWoHH8pXf/D5dh8IpomYNCK6tU08skQjSaUFcwGmh5EphR8VBlTDj+ukUWy8/u0Z0Nz5
zzApJC1/+UgIUKl6OFNCRyagQrCnpY8ejoHHc3hUA4ptt4kcgLEJWNx7DDC3YxO5grVuS4NzKQxj
SB76EQqZG87YYrgYTs2VJ5sJSHR1tKOPMnaPR4d1J3KxPmkWNQF/2gJ86H3YpFjEEdmWVt+GGBCs
Wt/4lTXmHqS1I23vnZsAIDgPbDGwhc6yidHwT1VlEcX80BnTW4ohHUX95GjmufdUNFsgaZGQc8Ft
7ptllJgDUJhcosUxk6sRKdXHItEIw3JthUOA0tDrse5EYZthLpIEO8iKCTvJTo2o4qxJ+6PKXfum
LtbwLZ24/IjauXcW0JZFDobGC2Ymm3e4SMXgTOzRy1zLE9KuaB239CQ9GWHjg+7szlJMB1HsZrwv
NEE3S8krCBhtMbVLbKlxHKwTkw9aZob0bx13WRHcP3d7NwetWWhWInAhrbFZLmuUdVqRLbqA7Gz+
nQoNJTBwx3Lmpjk18nlZq2p+1tppRWk/alGHGR3Y036WqS1d2A42azDLtZwf3O87u9YGGEMLir1E
t2YT41A/abIigsKf61L7ZZWjL7NRSs/3n35nEUeUdZRvKFPdTMrkONQUvJrNi1KrkafQKbxIC+j+
+6vcHg3R0AKNA46d+3mbenZhowy6AC4OdlV/kMzBWfDrSkzAL2v6I1ki/SCY3kY4FhT6qTRSDLQv
NmcxS/lHnYLYHjy+8ENv6sVpTpz6YwU0yF2XePwK16j0nNToDpr+u48qLnx6eECzt2G8U8JeS+XR
AuQ+L2dQYzXDJM30VAi3TCK116sioNxuMOTk3mAQfhN1Msdkwt8Ayw3H+VzNofLQjpP16qsdrR/R
jFIRIyYH3OzFQUVlkx6RdYG8DM9L1qI3Zbv+dNSxev37Q7GURpHY9UzcN9egbg1jpk4gMlHMVp/U
wQEW3XdozraSclrlxDjoUt6mSUwaIdIgmsfEGLXdl9dua41pbMK8AkKA8HlqJm0wozThjVI4X6VU
XzxUe17rWK6DGxKsbJPbiGt4O/EDmOGoa1czU20d008qrEHYUHUg1N8/3z96twcc1CLwBTFhc6hT
Nl1YwD4D68/hw2wm8Yexm9qLXSvTkaXWbcwWy3DFIrfGS9yyghetR+ASbt9DZetS7UmKUvlQEvHf
ldXsaASwuxh9LyC04oRv9ZGRR9YJjUX4sMhmfu6GGi8mswkfYqU5Qnr/nXu+yJXQrGSsT05Cs9y4
oa8pGJ3ZhdnGV2mxwWXGyHNYgTxkCCG1i97/Wop6mv0K1XXTldscLaLB6Msf5eqkZRBZRol6/zw3
X0qjKv5MJU2n07AOS0WnIa9+xqybnNRmakJPNwYr99K1Ae88a7ZkvdMivpnqRhFetW6+prqF0FEy
5F5VVsjrFirSaP46ZFHoc5kuX7QmbP5MS5aCJwTYNSAfBaCDyL6gaywYrR6x3sIqMVvYbOVg9aNX
T2HzzpBWWlzFGsX4VK5a8WUtJxSy1rYc/13TqH0AV2Qoflw6Ci7t05BD+JDX7HlebWgwr9yw4oUL
Ax0ms3QatzUTDMSiDHE/uoZzF/mMespLqQJwuL/KzRYCZMsJ5AxScQEW3YQZOZaQKOhn6dKBCfus
y7Xm56syPMUhd/r9pW5O4N+l/qpFsNINXNmOkYEwDNAZVtslgTa26uNaFkcggt1VuAfoJ4m2wDan
X/NhMNH3oJk25c4ZCUkpKOGvHTzLze2GXAvyJULkE6LFTde7Xp02HW0jvDBcVIPQ6nNPkdTka+gM
6VVv5+TI12DnO9HlRjRXAN+40DcXD6OwzlzxJ75i6o1ebSdb5xAsnhvH41FVdAvo5OGwmWdKwRRT
6N6/vAoqZVEbYJnSZY3D5jOVpdb7opn2RunTdXRpboyjn+RDPkF1XCeOSmz2V+wCo+dUTedntZzl
j7Oh9TFudLM0uFWlpnbAwS1/Mnpuj0ZfO5+cqITOioi3fI7Nu1FWM517qGwXqyjTD3I7JN8hV8oH
skHa3idgCaYdjEGB52xuSCXKpLwxHYhVtpQwhI+jyeFO1igxlhau3EM2zvbqdmGCPuuC45X0EDG0
xx9c6e0fReJo8QetjKQRtffR+IoLEIypGKko7SErs3ZxmT/2VjDJBM/HEcWezDNio40/KOGcGYjF
FGaKhqzaG2cpSaTOg3WQ/ShnfVy8bjTAKyKLWRLhkBfUAsMamuYUa+jT0eqWwVqAM1r/pQvcwH0L
Q/XIHXrvK5BqqvxBXYTM9MtdIxmpYuBcQB831WOCbbNctbCBUHo/iux9BQGrRj0IpfObKDJ26mSU
QxleGl0qfw2GFr+tlXzWXRPx+ldjvjgJAMzE1YoQp7MtiZQRkQ/a8+ElT8cM2uGquoaaF29A0o3B
/ee6ydTFUlBh6FTRM7yZeqOiPoRayHRiSWbdm0x0H4ost4NFXsc3HY2ts1Rio9PMpvnn/so3zTlW
FgJ0BBcauDf94TFGqVKyJ+fSOEAU3XrJjIekoC2AcGPjSTZ6jKqZA68rjDUAhV8dZJ57Gwe0BIU7
olCEnM3GmZRV5jrtnItRhvF1is3VQw2gON1/yr33C4JBpmmL9AAMuZfbE7HMdTRCybnoVovEHaqN
4zk34vyb4PI9SNL0o52szgOU9+qOAe+XiZO4jphykBu+XFmqAG/hsh1ejGnVznWryecZlBPo4rp8
bceA/J2zzMlglkbvRbzq/zR/O31E4U/s19BuszelKpePZTNYp7YejyrLna/GVgURIpSMb9t0i2jR
obkSXZET7/5ptEgwPovxQL5v56tBqxJ1CeNlaoXNuzMr2ByzjgCdNtrZv5E6TudyhGEb1O3kfF+V
QiOuGWV8LrI6PNgxe08oiDp/4bpiUvTyZVqZZNs9U7BrXQ3GGf69NvmyDuPKv78zxTO8zKwBOtML
oEBnJkWv+uU6Tr9mJWOD6LrC7gvAmT+sxRg4ST8/4Gdy5Km980YFVQ2aKK0OdvPmjS7akuhqHCXX
WKubIM8t51QPi4mhjpl+1hq1uah20X7t4QgdbM6bClPwkGCocPwIcwz9Xj7nnFUOIpRtcs1NMH6z
MhrnPs+zTzBmtcd8bf+FHx8eNFz+RujNywXMiQAXDhUMprYRfClMYIZWnl+hJtRhQG9ZQkLIrqLO
tSZ7mIO+q4r01CdppT2Es9KN1wJEG7C1MY6+5Hj5zu6CStwvmPyq4Y56UtYBbf/1OVedwXDzrup6
VxvZpm6nS9FZkWZTc1unNWzCmCG/m2NNya/taPb1tYvbsHcrq8cwPUH98rddLHAJJCe5jPXQqm5d
OckT2Nroq4nn7tcwkqd/k0jGoitqwHq5ce+ov8Bb5N9KnAqiwEQMKH4yDLx4+8zQnxnQrk8WGxay
/iqbi4fQcvPp/n7d/Y6ce+pbEKs3/d3GKZVhytEsoEfO3KtYlV5xC9WZDLcroto8TwvGbd4MJ1g7
OJI7VxVFNQvjmUqP4i875D/xDb2WBB3zIr6m1pD353zMInCMXaQbz1XWtW/Z8NNPCbz0O9LiQX2D
titzrfuPf9snZR//3VMiHyc4be6rRNHyYdKS5LqkWZ99yA2ubfCMTOwhkhCW3AFF1dWTcE7+CUN9
fj/jVST7cHy72FMaa/y4jloqHVQkt2NtfhbqhuDukf6DIrMJV+Y8hVHXEyqrsuvGgIW62hubGmbL
zBBScZ1CSYyzoox173VLY+Su0Zl66dq5rhxUlXvfCUgxglIak5wbpIo+AJigHRBdVVh4vhhzBmm9
hE95DsYqLEy8WaWy9JMZwmHG0PjX/U8kHnV76AEsMvdD7/G2gAmXsZpap4iupd42ri0txpuQpPrg
HOxkoqiL42ICSo1NuZ2rLzYVIEQrVomoNIE9oYnCKqepWY9C5/5SYnjKaBe09iZ5oQztrNDJuCIy
1Qn6YdY/aKky+WhYNAd56P5SNNt5LDi42/q5jgaymDSKrmkx9bhaybpflOvqDuNwNBXe3bKUs7ht
YX8pwEYvb4R2yuOywvrwkpeZ+YjuTBlIoWZ80qSye5qTCoUwucw9GYXQUz8rML20MP/n/l7ZPc4g
/gWFUjACt9Vug6tYEiskMoOyWN8YcybkwE1bv+vkPEXJBLvY4jxneix0vwlvbzHTqFa/irTpW6Ur
kuOqZqkdmVHvBVl2sHClwGbpBp4qZ8VqEUWiK3fb+BMd9hkoex7Jn62w7x6R1IRRq06YwN1/G3/7
k5ujg2gUlQj5OD7kuvbyk+A3OTJBlJIrUxcE6BtcU35W4NJ/VPMifyvVoXkeFysvn9V0rFAuaeRB
dmH7pejr5C1FqdP31jMKOOnnFRnd3C2sVfqBL+BYeuU6KJ+02lliNymbZnRlbZJ0DxUbZfBtM17o
Kkh1exorXYXz7XCxNlPdwcYbUusjhgi5cdXg/uEzFbd41sZr3H1nfFHmjwWGh7+x+x2p/HOrDnCD
+wtVR+bGQwEoBra+5OlzujTNbylNqsmr4AEAkEfvBG2kIk61ICursCMyLtWPzlYqxUW9vkGXLdWK
95SGUvW1s43qEYBop32M1jkLCr1bu8emm9NfTZwbf5Ionn4ffJDbUPbie2yOSB0t9pJp7M7JyH6o
Y2IFS2s1Xqln68OrV4J0D2QdFicDzm2MGRYKp4k86LrogN6MEdOuchotv0xm4/39pcSP3mwyMdcQ
PpmMh6xtmVJ2DQLMUp9cx8qpHvsVZQSzaiv//io7kQz1T2oh5l4IWG8vRAsQLH4Dc3qlJT58QYss
eSqdMDmVWOccpJm32qQAJUkyQbYAJuCvNgGa7ix6vkaUXifJaX50k7x+X2AW/iOj/fJxqPvp3dTW
xQ+lGZP6IZHjCZOlSRvqYNLt8Pv9594JHdy7vFnKeqQ1tpOj2ABhPDbkJ2Df2ie7X9EgwpflxMTX
CowqVb86Rm4efNKdIsa2accQNUCo3gh6tE4ulU2lxNcGra0AMgLkDgSQn6Kh7T0MTKLP/8NDikEc
bcodrhjCXMMa8ZTXNEnoMQm18o+RUlr8ZZ6E35j+z6ur04XSDiLk3t61ka9kBgJo5AZxQyxE2omZ
7TWm3E1crbRXrKhj+/n+891izNhR1CsCl27gPLO9hxc8yXtLXeJrG4dQlAEIjp9kPUe0uw91ZM/q
KH8vwcH81ZThfOnGOkdqrcOZNZiKqfH6Xk6VU7OOzcGH3jtVgpsIkYHNfjMnjFSoEu0Qk/2rSvY0
SdZ0nkLbeZOt2dEsbedVC8E9ikXyENGdenkX5fFollXdxFc1HuXvVqtqp36FBXn/Te8cFweBWXgM
BAsMwzZHFwPrxlkdPbo2KhfOrK1+MoTeIqeLF2ZQrgYULF4fmYBzcM3S8qPFvg2101yiutljY1oa
ee7rZiSfTYWBvImQy0FU3zmXYGsRnsdzgRW3zQXExFJJzqfkWi+d9Dim9vC0Jqm0eDlZf38qpUod
Dk7IToeBolAIFAv0D0Pll5+tBtGrRAonRNby9m1D5v2xs+zlEVlR+Ron8fBomJ0tMeFLpSG4/zF3
dqc4NMyzxNG5mc+P6mpahWzSRqy14qxbybexkar3atP8ub/Q3t7EVQJuCuh1oACbvblkoIxGcTwr
tIbfARf6IQM3OCij9hYh6QetjLgHXcTNm8RUZtJWGhFXpcNkZ0ZBNA5iTW+PaKB7R4DLQABgQKHd
bBLJUMok7nmYoR8/NrShz8yurZPe50kLkVGuvaSFW32wT/a+FbUqSDHmjrc4bLNEiQWbPiKJpIfv
23oqPFvBF8asliMD57/RcpNxCP47rTxoWATWTc0OY0PrIrPOr5B45/CkDl2TvkMmf/i31Q2UH6GP
oNA295Hua/QbLZcZRv++Rm0C8Owaf0vTETVJKwnrHx1QoV9yFA0fy7xHc7EojbpxJ6e2jpLx289v
MJcR2QRyxcAy1JcHiSOkd0ux5Ndas/EhGkIlQGu4Pmgc7K0i5may6JDdzm1sZyDZtSI6ZFOZ+Cm6
KMHSZPWrDybbWKNrw6eGyH0TFIZ4jvu+QZJxNfMTGz4/t61SX7IWtsVrjybDGugkYgjM0OamoGvt
VO2mKb1aElj6Ou/qoK2KIwGp2zMDd4oOEMdFodm+nQYWSz8UUZ+mV7lH/9VV+2btPfQxrHdhz2TW
VetZaYMRyMkRFONvDfZyMzORIi0QcyJIkttZsEkxhbJkUlzBB2kiEelU2xvVoZ39GluQ2E2VVXcm
iqyo6s70Y03TleRZ/lHn6vC5RB509Kd0gFLJbWoybBq74ldT9AomUk2EpmEMJiB641RJDPgVmPgf
2pDzOwP9VNODFKG/0504eW4UE72URnVakBRVoc3+2is5nn99b5sBWqUakPI4Upcz36tcvCRfUW43
wtHOYTB3egtDWyl6z26FNEveFXriVbWs/7NqFXTp0TEIOWm1UADqeWsjJmTwt+/vldsYxKs0yNvp
naFkuJ0vAIsHT6mpXI9ln55zLL4Dtaozr7Iy5yCY720YwbWH/wtW50Ygpw6XeJK0ObnOCJy6IFbN
n3rWgvO1xvYjnBTs2ebu1VhcLkHmscRYunAoQW9CyDj0itZkpMkgR5SHboHwIlcOfnCzKvnAOZuD
s3fb+AOuQkFnUtyBab7p6HRtj9JRmV4VuzJyP8li/VfamqEiyIAZSrHcQCdrccopAPFi/VKjBpny
+9/0Nv8QZhukOxim7QlvpXEmdeFI/lGnZeiN4RJ9ohedP3bLVLwxe7m56Go7ICvD7z9Ye28/UW4y
5uC13yLKW4BYizqxdpnnjifwj0JDWUcVNz9q+O7FbeF0ZlKH0InfvupMaihxCvZTiIhwMNtl/VA5
RX8Qt2/zR+S1SaZQPaEjhLLTyzsoX7SVc2tmV1UqvCovinNI/92VG6RdgF0c5OLKzvvDc0gUrTzS
rRRGlOaZZFRgaCJ1UFEGWCLzIQX99smOyy4MRDSYfSPq4B3bI90ct20y6c1YgCpqkyT3Sgnfwgdz
QjbMCyGqP6ZydCSW8hdWt4m/dJbFBAsIKBfn5p3MEREPXTPusghngPMK/AUkDBMBbJl65MHfKKgL
ykEz1MO7KJz13gPnNVZBMtT5Jxn/xX/xAS7WR1NOqouhyr2QtW51HIqT1ApMKHapL4+JDQExl+vq
ktP/kq745OSjZ9vCDypEiGUOitDsMrCZ6dgdbOOdvQXQCEUQS5Se6FO+/OomnYxkGfgMCmogn/RC
d1wNHekDDca/F9X2RTJexakTpgOIyc2LXLWk5h4HaOTY7bxcEzxUFLcymY8BzZPK9hFAJ5rbQ9IY
ygejrnTJ0zLGF25nCCqbCiyvQM1rmUIvteTyYxitOqIeMNJndx7knpZupw8IG4525arYHhQnZwCc
6KVRmbdeNC/2W+oRIIyLWct4Qs3xaHjzqJrfi2HVno1qmTRXAR6XuHIXJ2mQqbNt+tEgGZ3f5dC5
AmVoTNWfRka7dFis+Z+q1QrdG6cleqgqY+rdIlHk702dhH+KOjSfFHPBwcECEPspmXLtJ/R55BH7
0qmdx7BEuNmtaXqGpyVbx2/tGheSSwBHZSGPpHQKigEy7RsrojPoVtMktb6Dh/JnsispO62YjF2W
LJd/22FpTa6kt/3PohkXzi64zQgdFBTRXboaifI21Zv5H6XFcv1kQ343yAkW7ajU3emMUcEAz+Ip
aLDf3LCLGeNChA74pe1mZJnpk/qp3kZeJBfzO9EjfHK6tGJa1pdvC6kf/J75iWdZg3oQyf5W1dvd
BtJJFFNguG7B95GqFdm02BcESzQ9cKIxrv0m7Zr2aXXmhlOlxkn0mDnOlJ6LnswAdXspSx66dG4N
t++dyTkD0QqXk6ZN6M8XFrIqGRrIhmvQlrffMDJZhj+y0ia9h0gSLe+C7fJZHowux/p1jZGLj1q4
PbM0ytVzPdhjfar6bPpZ5BbWAGieK9Vb216dt+a6mLrfxmb7PjWk9Ktd4+wKEUPPCv61ueOX98Wy
eFJnTakroSTwLalWOTsVltwDFV8SipI11ovpGUI5h2VBFL28jstQXacuGfATJrjMfu4syjtZW7GK
sxz22UEg2Ul6KCwErIcjTlIgrpf/DGzHBuGcda6ciypjj9uoReO4PfWVPynsASnrGj8myz1YdW/T
sSziFPDKGS5tR3NhJcC6rWRfYqQJ3NQEuTFlReUn9cAka6hyzy660Os7UlFZradHFLfas9YtR/Da
nVyEq5lShN8Cy/cGQ4K+esrYgx8Crcyfmmx9ktS5D5hDGU/9IM8o2hfWyTCOmsA7F6kqdC0QgpSF
AukmgltgBhytFptddspT2KWylzaOfhIyjef7+dZOq5JLinkhXRA+9U2bYi4Zs+p4AFzsbO4/IKqD
329qg792O21l/msW2fohTUbk9q1GZooJGWxIPg2TtH7XVIQTGoQZYTq5URLK5avRZWD+yWAEO5Iq
+qZRM2O3MgkZEVtq8yBLivWqzVNxsMrePhdTM+IbBJEbjBf/oCgWCPb4GqYSgy1As5+WzGnF7TE4
13nILKyYjTg5ygKVnYxbsBqYsxsgX2/Qc6DyJ6tvYukShXk3B1obCcHEwjHArfCPdND5fY0mtDEu
P2cjmf8Qi/pn9g2D1TJbFAx7Y613AlMJjeaBTDNT/dCqxy8LIDMGeVYqney5ZXafUo8+H2yd3V8v
KllSbeDU2xkNreRJUSO46fVKpAJDyjzbSPMOgIBS6G8WDQsLiJ/Rqa4U+XEOI7V1qYkNDy6Y/jTh
k+J10ii9c7RZOq32IH+Mlm56AIcifdX0bj7HuXSk57OTEiOWx41G3QwEdVv5D85qdU4M3Jg4kl/S
tYjPU60Xf9J5zj4lhaQcvKSdoww5Rqgw0Tm5bTXGWQOfpGc9qFP5rxx2SeNV49C+j7j0j1gHu4vR
DLcwwEaNYdua7hHux7TOlC7LPKQ+7SccWtBofkCGzTjd//g7SSY8dUKjQGfdyjhWaL8hEMNzMUSe
PWVFu7laDO2gIt37WgLfzI7mcfhuL28gnpB0Ki6pD3JgJ3Wz5oFOe+gckQj5caUe4ev2XiC3HR1w
6Gg7vVRoKC3WIOFlLszBN8isAgkDdRcljdc3UInsQgCMSYyCDfemqamHoTXnkXi0ZOnfwEqVkV22
MfzKx+Qgvu0+FSBdWneCI3YDC+gnRqxDJl30ekzeDpIzX+hYdt8LJbbc+9viaKnNB8NoRonnKOV4
IchysmSbtho84s9RmLxa1Z6uOteCyR9MSsE1vNwbFvi/CYpveEmx44ndYdFaD6OX6WG2CCL3H2vn
hqAlggqCKKaZnYlI+J9MSGp7NQVPAtc8G6Kg09f0KS7G1LeM9XszxH/0TpkOLuadN/nfJe1NDjCV
q5HNxupcFDOBGoaz3fyxQjd1JDntjuADe89HqwC8yl+k8zblagS8Rsbr41LbZvkk4U7zmDWd/lia
HcqzUzRxCa7WQU9t7wmFNYbouNBT24JZ+Ztr3w2hjb+qnF3NeKDvWq3qKTKm6mBb7sQRfDCFqBaD
LTRuN9tywbtV6XpSymqUen9FktGftB7TPD1JPMp0M7i/X/bWE4KsAr+GacB2/gszOBzGEmWHbBjT
U9JP6++pM77pfa9eE3N0DmrxnTdJdUaXhxEo6eqWa54oSSnlrcCZxDF6xAaOFQWmO2dkJY+8RnaX
4lv9vT9vObRzlcBZhGlwJfhOb7TSWJ7o+JjvBxue0f2XuAPuMtBAQ6wLFQ7G6dtZgGHmOJ6ZoVAe
dZTTvBSSV8+l7s9gMs6SYi0UIiukWshpT61W9/8UU1Z6qlJLj1FEt/v+z9l7cka+JpgF9tLNFEpr
WL9yVIhVKJ4GC+S3B3I6KYjo0h4gUnaOI9oz7Bxx7XH9qS/DzdiO4WSN8PrwQVve1F0VPSiJJJ/a
NcqDtjPez1KVHgBPxBHYFNggAriHGNXTO7U2ot1yV+SI2i/SJe3KKHCWMvvAHKI90CrefYn/WWXz
ZLVcVCbeD9JlNNOEehxLSzd1msRFExrg0v0vtldJgs2H98rXEk7emytiCHPhZ0h7EYqH9QNDdOMy
IUPhjyHsAFJRR3vf4Nb22Iez84/SZLrlJasGjKwJX81wp7qAbCEmFZQZN7W01lK8pxqpWb3I+bU3
rfzqRM6RocTu60XeTkjXQNvfVqySnFpRWtTRtdOM+WrnAGhsI+6fHKf4HwZ1vFPoAKRJgiu9ebcT
aMK0aQDQ2nMM/FJ1yod8LD7e/4K7B0EovtF+oCm/vSIQIXBaOwQWHeLA4S7WghOImeEymCKBO+ZJ
5w1ZfGDDtfcO/wZuoDtcT1uNEIBJymwhjnvVl6ijN6hWGMPyNrMQwvD9x9tdSghKEN/407YYqQif
OdplaEfDvvOWJcNoo5OLS4h020G+Lj7H9ngD6ECgG/LILaib6VlbyQ21GuKs+XkYbBm5lSE7IaCa
+sUwpd8owIzPfTT/D+1ogIkmyScoFsHkeBnMphnxHISiieJx7Zwr5LZ8KxmWg+HDXviiwKJdQjot
5mYvV0GdX5kMm6MO6BgdkFaSL5mqZgd3gLK3ISkchQoBTlsw/l4uYw0Ko1YHuTKpNdbIRZ6qAUHb
j4vimthTtQ+htWp/GI4xRG1XZa79tlvG9lzkqyH6VvNYu0wBese3HAsordgbsVvla/FbLte2C2hv
qkdjoL1tJgSUqWvopJDCvvzRqrrGM2Zs0qUc5eW62m3+yylVLTCtWfkfDqwFbJ8JHoKEN0hCNLLa
Sa5zGhpVYfsCQuUmpjyc674cT1m2lG5RVekBz2zvo/x19UO3jS69vdlhoBqduJWBmknhNKL7qGB/
iQlEkBnSB9NeoCpAx/ofjq4gwpuUpzTptp0pR4VDo+JXfrWUSP+YVW3iocLd/lqs9dv9ILFzcp2/
TW9WoSrd7uwiXZW6S4G4SSUqSYwT9PZRSyLlCd87B2tJIyo+mr1er2dgpUeFz86xojYlwNOJpNOz
jVBWircV7q/R1ZgB3rpKK4PXRP1WPnidu+vQA6MTJjAm286FXoVm3HQGDPk2qyd3NCbrNGHZ/vP1
71K4P4Lbk8mvtu8yLlCRWPWRJiYqSVcGzQhaLQBBmfWGVyTne8+JoAhi93FU7u89IK1F8lkHjNtN
a0Zl0GV2IW3WdijGZ4ZZDVST9uhS3st4qIfRLkd8xuIMbsJgiCeKtTTQVeNYyLGuSdPZPkQFoa9b
LyttzKmsraBInSJ0oaVMM93beGJYsmqD5WltqdUHyezekwsSLfgFkJo3zezKniMjrWDeF7q8PHV0
H2ADzEfZ+e6TU+BRLAggKM//MsgZOeKINUSVC8wI5WGmM33FEq3yIxN6h5ZLKljQInoCeTO7TjyM
F7l3Gn+Y7Oag27L7S8TcHcsE4IU3FLvJGKSRQ2tfcgkVE7+IgS/ACTeSxi/N5f84O48euY1uDf8i
Asxhy2b39HBmlGXJ3hCW/LmYM4vh19+HuhsNm2hivBEMWFA1yapTJ7zBsa/IDw0IOKoNbtM6hcq5
RqClvRjADFw/U+wxPfhJOxeAB5Ie2Mpai96okVjAKtvZyqLHbE7ySwtC59lIJ+2yAgf/w9cGj7Yq
XQDev9EELpYqQlgsYZ87any2+iY9K1NzRD7aqa+RTURLmXQCUcPtjTbNZWR0DZ4UdgZ6Km5qcZWq
lgH/aaOgXtKf98PG3vsD9car0+nW37DzPIrpKq9WV14ber/aIgtRlxL3GJnlb7/LVpvGFWK0Eou3
nQP6Ew26VEJBwCyJHjqjSxXftNv6WXaLZZCJxprhZ1a8/HH/EXfuUNJsoiKpCSpLW4xlhZB6jzku
pRIeDA/toLSh68ziKUpdbC+QHwinzjhKTIy1qNxkpR5kEgIDIZ9ya3NzxzXUdkxEye9rpTTPSY3w
0imJ0WFh/lFSjkHiHMIBP2/DT424/Tm0LjZdTgNADhpmxEWvZqYSQEBx5msPTSPzBxjQ1alp23k4
u3E+fpwXTwF30magRLVkmFIfG470b9qLE5P1YimSS4/00XecNzNxguvb/qn2sE4+dJ6UOMwBgLqm
des6J0kIEwcp5d71TshCcxYhS9BHm7jlKHGdNHVNy1mJKwTlJyd7bubauzROSue5iLvqMfYyj/lP
nTzc/+h7oRn4vAs3n/B8o66aWxDIS61BwFvXk/PQGP1DkURHKIK9w+oZ9ELAVa1LrVvvt+ZpVTBf
V0euPqVJ86ultioYVQyfo9rC3qQysoO+4i9k9XZX/b7gZle1NY6JkA5QPHUqm/56V5xWce73YgIc
yH95vjljipQDdvP1CI0vJ2FScv/V7j40LUCiFP1GitfXD42rOBoqcNIIGXXzflK89pIsQj8pjWH5
wquOJqW3IQruDsME8lEXucBfk8bfXrLSdKmM0YvBu0RiHi1NVH9gJJztKD8qgm5Dxaul9M2jVSng
Ii9dJZtdp/yxFMt48lBSOjG7M951zKl5x8WRTNDaYX/9TXmoVbaZkd1qX7H5pg0ZNtNNvumU6rzP
yAMLCQjl7CZRLv3c7qqPmaD75ykd5lO5/WbP45UtDJpU44hCHN8WfllnucukD3FoGEX8Pp6W8tkd
mnp5TAG2Rgc7eO9jck6QPkBb9lYGq5PdqCu42IeZEPk7I+p6nFSi6UNe9enBfb23FFUhar2/iBfb
VuNkitlM2xxgq+3VQZ+6GAwhU3DuMpSv7x+JvaXof2FT5sI2u6G2qW1Zq6KHFZvMifI0a0r+T2fI
PnBmY/pyf6nb00cPjF4DKdgqerftG+VDocxcO8CrqT2VjtvCMkZxyaIxC2iSLOf7y+2kfKy3Wq+t
Bmjkfuvv+e30tV06J2JELxeZRPeLbMvIn5YIJLJSaGc5DDMINNu44MYwB5hcZc81FlanKdOMgzbI
7W1CqwXWAZ0QwOU4o7z+IXY+xrKW/JBo7NMPXmV5J8OmNkWywDmZ02z5SaOA+y6ldWDmsdOtf730
etn89g4QOMotOcxZ2Cyq2oHU6ereOqtWlr0sLvp8ft0uifRpPUMeLrTWCAcMBepwyCP10nEx97y9
xjgKHDu3ATY06F0gfMgRvpEzmAaGWJL6PNRLLCPKsrMfemVJLqmcKPeKvH4yZJcGvZQuH62NH9Jq
VP/D1l+VF3HHo8a9qeE7U8Oqgj0SZr3lnKKyVf/UhqE/2TibHXyHva1Pr2d1xqYtewMpkapoaCFB
osrq5RsyCqV6clGiCZSudj6XdBIOAsju+yWBIVlFchp/1811YMQmOhWWEodROuQXPdbocCVzYfiD
FtlBZUTm2WqJW5Wuxe+thp4t9kPtQf9g76nJZFY8L/krNfbrzYdGvVt2Aqac1qTuX2rb2+/lnJUX
JDW6J5MM7khcbHdB3i/mnOCDbmgcjpamUe4RNzWXrWUVav5pVtLiyRmV+GOOLvRBqrZ36VLoILWA
ugMRdBNhqnjIjBqT27AYUKlwxhGHwXLCpK4c0pnSVkZBm5rGp/uBbfcpQXes+M9fbf7XrzUWZP6p
RG+o9eT051THvV8qcfputCKGtSI56lLv3fKMan7xYqA1bW9ZvWkLtS/dOHQaG+e9EZkYrZB/znZk
ocdfLJgGxtlpplr2y3z+5/7D7u1kFJyQk4dVQjzf9vQsWdGm97CwjJhT4SwoNAQuNQ2loQelt5dL
gWVWqLe6c8EkYHyhXWZ8KuUSOwfl+hopN7mORj8WZh2CYAg/b7613QBlzqdBhDnzbD9HXOFzPSrq
QZKxuwpVJhBug0OzRW+5vGE3d5kVzUlj/ENn7muDHOG3g3e6cyFRp+OaxZifPuJ23xr0PZphtcdR
S2WxfNpEtBGTJelfBrXGw3mmQxCqbux85+TmGdhXBFP9UoIu9fMBzK+vxNHS+rPHZvSxDB3EabHx
G8cJorH6YCjl6itZZZlydKmvd+X2M6ytOoLonulXTp7tJYVGKW6bjXdSxnh5Tqe4cx+SITHVa0qO
U5F66v13UajSChx3Up+0KKv/Fv0QPdtV7hYBuUD1ZuuB1fqcLAqxd4BlN23MEQ5GXloKoDJFjJep
6Y1LDI7+Hz2v1I9TuRyJ4O1tFTIXGopoJKyc7tdhgK3iKBKB51CHkx5aeoTw0AB/9sP9zbLDjUOX
nwQKlBLV4s08DK0fJaYLJsIiT3PXhyAX/x1Htvm1W/SGnVBEKBlCSxJ/64OjTS/KbBRX9IpaeVpg
vnbvjLnKnLNerDUJ1M7pz9ixQQjUrq64V8fK3RZBITl/B+Xv/Ghl2qsP2sSJD2w3bRA9WIric+VG
mIn6zHTc/jqiJuadq6HC682Cgur6C8YT42WckGe4zr07L/5sVtUT6D5P+KPUss/lXOv2ixqnQ00b
dhDtgw5W4i+HfyT7t4/hpgOtbYVz7mpSpDNcmUZ8PniTO1uX/FfHhxHY3E0kc/Qlq5a5h52rzkYI
ett+N3Zdeb2/ys6dxNyQgEm0ojm2jVPSSyrI/8xd6rRSn9p6bJ7sMunCfMmKdzAPv3pVpH2/v+ZO
EUFZRCgBF8I4cTvh7mXd6UXF1kdjoT5NhVk8NsyAA9gjyUEA2Ln8gA5AOGaWjlzwNnRx6ad5swAa
mpvqZ+25km+azZ8x+vDeR8Irh4MkcWc9ODv0DNYLkKH3Gkp/S6DnyBWASgogApExQ55cIQOXJldo
WAnFaKcTVEs1/Xr/fe4tylBiTZkoOG9mgzj05s08yOixTxTtvIz6DydeOt+ea2QZ6+XIDmLn88Hf
4F3CGiWwbrv0jZN0kJOYTwxtNZJvizV687ct81QlRnrwBXfiFmBOOrfck79yw9dvVJhGLdRmxX9U
DeoQKoZ4YAaNg4t05xUi1wkOFmWRFcy9TYBNCNi1zXi1VRmiXBqd7sRne/RiINBeu1Tnuq2EHdz/
bjsv8hdCiFqTdi3YiNePhlms1aEkqDw2o9mgd7gol6xOGQ9S7B68xZ2lmKsAhVi5EAxYNs+Xd3Ma
I1gGYKWR1cWhfH2RtREXpyY/DFz6zidb01yKl1VY7Kb/Df3TVvTFyEMHzeXyLCMNKqa9qJb0LUu2
tp9QRv5sByf5KymKofBNTU4ZNK3c/F+Wpc0LEbdeAqOFtXyuMx1950nE7sWcXe0PuDyufYq9Wvcg
Xg1whJSx735oUlf/MVxhY5ZSpeNnFyetI2fyveciydLp7NPSuWm1mtNAh2BSsrBOvBah+7kOImxE
DiLy3iq/eit0PbBd3R4vk5vImgQ1uGUu+bUekbfxjPmoF7a3CqhGWGEkqKQf673we6ASmkhcQ+Yh
SMD+OYGXdeqq/shY8WiVTTgcGpYZ9S4PEwsogTHZ8UW3G/U/bO41HK28A1Kc7X0CPB8WO+SSsC5U
5TQa9IuYv1UXE3DqQZxYf/DrfBKsAEECIdz/F7Z6/dpAjUxdt6RZqEUiaU9UE+05sgv3k9TsQgTG
aDkXVH+vhpPFB0X67REmy6dt+qtzidXK5gh75IW2OplZuJRmialTovqGKecwVob5oHjZe0pQiwyw
nBVou8WFxQjPlVTdeWjEkNwe4i7thkvrTK445SXk+Z+6I9EqMAsjCvtphnx7PzDurs+cGcIzmSTk
tddvOWmzkUk0b7mvrfLJXEbxjv6p6rudFV+LeErfQWNTLzDKuoOVd18yglZg+ikabjjdve70CThx
Vl5UbTnhD+/+sGB8Ct/V66N9e3s6UATi+GEuw5I3eVA51vnQoeIfJhCx8Zef42eYecPD/Zd5m+HB
GACCRNyC23/jG5Ia5cict4QsjZxeiXLfZBUBGgRd5cuoIbY2cR+92DRejoZGOy3VlayAFgjKdSSX
233UqqIcOiMrwgr5ia9R1U4veZ7a6rlAKexn3FvyY9+VToC6/vCUGYrITlmZV7lvuziK/YdPS9sO
RjUYmlsivQBRnaKnkdPbrL80ceE8xlasB2qWxF/e/sYBS6wo0TUP3Eo+gTLW+8GOixBkeo6usKd+
nKGr+15ed19abygvDijIg6HzTucDcR1Un9ZBABKC2/jQyYbebSGKsJRVfZltgb6EZk0fRjrNweDo
/8zN4D1kbY8gY96VZ3oeR7PgvQ3Nl2an0TdZ65bNuVXGCK0CJwtbGuQPQ+MapxRc70G4331SUAlA
SUGi3E6cFdMVmhpZWTh5bf4Rk1Pp+ao+eamfa3W8oszH+bnqRXx27aSo/LK2x68L7oVH4OTbrHEF
tK4W9gCu3ZtoEeljbw5Y3IX4qWSLXxvO+KPOoH0imzmJc6ll/+UwMz0jKGtAoW9oQO2AjvBAXrBS
iHHOcblcn8aOof8pGyO78Ycskdmp1WVrHRyfvW/7+8rr//8tYaD9jadRl+ahWynLO3Ns7BDj4vag
8727CtUuLQrmdKCfX68y0SAVRRPxaTvPKkNIgBEap4kYvOD+Gd39dIBOEHgC/Hcj6BurI9WGxxUX
mXpzsYx/UKH6gcmXfio9ZJvvL7YTgokGxEF6sGtpqL9+qqFXJ+FkRhpmo66nX5iTZN903DL095nt
RA+YIFSPqjpM1/vL7jwj1D5GWsQFeMHblk9vziZTagu9924AAS0XqoNTlNICS/Sse9LLQR50f257
vwiXIgqJei26gTdi78A6ZZ209JrtcqS77o/NqDfPrtIroGLdSn5aVF0al6ZM8vjfDjWq/lKMoje/
vP3BAcuuooW0928+LmpKesbSSegCiH6B0loFtd5KYHKVeI6d4UgQamduxnMDpEeLGr77DVdIEhAZ
jaA64xoDBllxVAcymc3n1l36h9axsQ2JM+SWZr074ZPTnrDBfcoUof1JWicPPvveblvvXdBVK3hr
e+si0D6YJo2dsIozOpr5YCrFxeq8+Y+mdZNADmb36NWaeLvsIHhn+FLgF1ag1bb3IVBwi7KCqZUQ
URGYS5kHrXvRCuD+iXyWvffBSJ3y4NrbCRgkqZjRrL2B24E0QCEQDNJjVKZGSLfUvfPOW6ojLthO
WsgqKACuEgqrYt7rAxx7euFRKCF2ainJCXJGe1m0OQrmAr/a+3t3bymIeusuWrHJ25Z+CaClchYE
nLxlhP/U9C2OT1nvRSg5S9wj76+2FyKgKEGwocG/ItpfP1ijwDLuYiUNC3XCpS0B3dIDILh6S/Jj
AVf19qhLfUZ7DDAS3YFtjiLSpTKTVk9DvSuaR8bcblCORvdIiZid08jqDnLfvZdJE25tR1Ox3yDi
SkREBl1hPTl2cRiP0XLuUdQJKqSFzvff5O5SKzKTif0O5STXpllJkEgPlYKkpF5K/ZxNnfatx4Pp
4C3e7nkIZfraW0fhkyi32Y1dJzwvracsRJGe/JLK86z30CHvP9BOmsUyJtYy3CA7PSMg+DYbX2cZ
xIVPWMxmD2s5c6494ULrN9wPSIc1Dw5ypr6iTWZgm217cHPeXijrb3Bw+6KyR3Fvk1FOaY+M0ExG
aVkDG4Yofp2kMj+nfO/TWHuT5RPPKx/HL7R15vSIC73++6/rfdZHZxBlWnbsTXtc7YWNuqBLPqJ3
berbdvuUuV17Fsz3TgPIH1/Wy/yxd7Lk4GTufmQOJi00fNvZj69PZq91AxLrBW+/iPvzgmT6Q1ea
xpt37a/GONPSFWgC2+P1KsBJy6TJELGaYiU6Vfyt09hqTiC6VjkIbHuvUkPeknkomesNuHvl0Ste
X7NU1FfX0XH6S29Nte+oiwdvalIvoCjHi9V31hFHa0cghcekztapymD8bCuyrjF7TaGNETaydD5O
lZn+LKQF+nedRMgHWpMYc+Sxkrwweaubq9c7yZmLYAjsqUu+dEsM1gRhxze3dPhZjF0AHJFa3+A8
hCFlqRgWeaGwmxnkVhp9WpCE7AKlbQEN3z/QezsKVgHwcXQYIBhudtQk6tzBKjoNI4SzDR99LPdL
4/bd2+X/eCoOK4DYlWS13VOJw+B9SaqUqn9o5SVFzvGrizCwRK/DnZ6qvqC2h5ycC9QIjeiggtC1
nSOL8hBas0A2b2X0HVPmde8VabgsS5N90ot+Qq/MEIsItFV18Fsx1RIpp1JL0BYb01GfAwMkm+Hr
GsJvfuKadYwnQlpWvpKADAwmq3O7a74s3fd+0msoGUMt0XKcI/tSF/OUXFVVGpG/zGZsHATA22sF
VbaVc0E5xN7d9jYtFG+LqszSsFX1IiyyaQp618qv/WIc7Y/dgA92nGOCkg4tsE2w1SNPazop0zAG
TPW+kqaBUhkqVecZbbZz0iTTi2uNyDlBcPuf28cg8jQsk96+S9EwQo4Ojh5zpk1ESvtkEJaFeCw4
w/7dtEjl5BSFcxD39s4COSo+dEzhyRs3zVTkiOOyd4EtFFkjHy2nVa5ohrlHDYK9r8caiGDy8dDj
2LzRRbqyQm6O6Wqr2UGsJvap62FserlwDljZt5kcDQiQceh8AUO/UdwiaI8QU0aynKXuXzTE4bFr
p2U5SU0Gi+HOwf3vtLtbwEoyNaPPRRdn8wqHbEJ3cXVhyhdD/YEa0CzPvVNK8ynXnFILWprhjZ+j
LJj7XplVzodkKN33atZDYbr/W/ZeM3q8a5uThOim8qBnKxR3Rs49hiQUuGYbhXHqOZcUd7qDx95d
ihqeGS/n5EYx0QRFAhkUWG8FVlAGWq522suIztcJ4xbmvvcfbO+jUlfSOuWD3oJEYmxRVEfJKKl6
qzxNQJqeRAr2wEsi8ycgzCN47+5HBR8C04h6BznqzR2h16ip03LD9SYa9dxH4zB/MnrTrK9oHC/Z
aazoHqBOJb7MZZw25zpqxTWbauOoP7PznhFWXpv/6JmZ5F+vE5OOtzIa6HXRMlmmU6EtuMkAt0qv
shybgytjdy2CK/UBo1gYDq/X0vOBT40PTQi8Wb/aXtqePQc+XaZBQrn/QXfiDqNe+k2swgh9+37F
2JoxNGK2D1qBD0XR1ZdIjY74KHt3ILkOpqJ0Y7gKf33m35p1xjxB24VAEdootZo+gpTTTzyltL8A
NrnvDK2ssOkYI718GipZcxniOzj9jc566p1Raq+/9t6sDmcT6f5r1fZCDcY6HTPNN7QZS1TNRLH6
lFJ5tz7GJtkK4HGdsznXuff2ow0EhmKY2htdlG3mht84E2aUi0PFNrDjbVzNzwuRXTM7tw6O9s5h
YylCJ9cOGNRtrVHIxJD6mORhhbb4i6YMvXtqoSP9mQzKdDHMaNYOjvfexoNTA2mIlBjM97pbfvtM
cb+g1lGQfeNQMb8Mnek+NIroEU0cvINyYif7xsED0Cn5L5jM7cPVc7VIaH1MgVyRfFBKL31c2syu
Hnj55guUOSdkrtlgRQnP8OAb7m16ihjyGFBG5P7ri//tMdGSArpRsHaCjsd5Box57q2kP3jCvZe5
KmNxpRMuuW9fr1IZUov6dZrmNUVj+8CaLPTZlfRfezHTg77C3lYBRwq2nZrplnSFpmaKxH2f49Fm
p+dEj+unSRGfal1WQem444E20N5ywCjW1B1SADvm9aONiA/VI3C6sKwKM+i4bf4QA/RmxZTZQ2FY
RwOsvVdJy5gcDM0oBuubtMVKMqc1zSIPFzTpg0wfo4AtWQalobx9ZIRHAO0gWodw/G8wMNQraKmA
0grVSEZPWi2bcyqKo4Hy7gMh9sDQBJDUjcoh8OphMF3aXP0sHPSFExSPas/0F/R5v96P8LfdVx4I
Kg4EbnruN63CTFago+o8C922Xy4KcZEZWOy+BzpbPHRdlz3mTaS+uQvKoshZkC8TJ28QuiUIvqYR
GYGkIVW2hCa5y+p/7j/Z3i6ElEJfkkyLsdf65L8f4wK7dB3KbGiA4oWC3vqV18wXMcsmULTy4D0e
rbbZg2ZTdlwLKGDLKrGe67z4O22y7EPP0TvV3Zyd7z/c3g4BzEauTpsHnfXNcp4+w6soRRbOEp7B
AOTgpMSwT0XFCbi/1O6TAUoGqodC7E0KiQfvgqAxm9FUFO+SGHp+1TvRn5I0Uc9tPMnL/fX2wi/7
HjY7KONb2p2hL55TujRevEzLL6TydRitqsr3V9l7geROiFtwTd/OuGoTG19vqBCBc6V3tqDhnmc6
lVcx6O1/+FZMGKhQGbeQJG6+lUvLOB9twqFI9eRSRUlsBMq0TGfEn2VxsNje13KQ1GWwQ5fsptla
icVphUEsVGIVkqIWj6fEQchZXZjXOVV3hEDZix+gbkCmQhoEQLf+nt9OGagTmCcl19jsFeXXtug7
HwHd5JLUnfoVfZnlrCfKEWx1Z1GSRG4YKmG+3jbLYh8Wbbb2yXkBXVjlqCb7eW/3p9nuxclWCoyM
h7b7fn/L7K5KjFyVobi4typNiqPDMXWWNOxKbA4TKuiHnBHRJW9j5wmZnvKyLJX29n26CnYym7S0
tVe/qXBq6S2yTlsWnbvs3VAu8adUS7Kg0CfzACy2cySo+2mGwS+itth+St2JTU9GeBJOTqy5l8jO
m/ciAzn5WNmUNgelxc5GJZ6s2A9YkauKxuuNM+HkkRtxRD2e5c5fTdxED3JougcrGZXOZ9Y6Hlw6
e5+PIQQl2iqvfQM75iUupZTYO0KLU05Jgo+IbsbiasS6vJTA40+mig32/T2znu1NQ34tB9ax7q+E
aPP59MYdpI1Fe9iUWv3B0aZ3lLH2JXHw5HTiJnmYRTk9TBh1fbm/8N7HZE3KA6TvbvtSWtkOGcAT
GnEIe6UnvHqQ/i1GWEzStqP/8C1X0Dptf+L2TXtq1kkZUIdPQsOu4v6ERn7dnWqjjmmGVVCqPrgl
F/3BvbRzT3ABcq+j2A5aYZv14TdbrBkvdLh11mJ7Zf7i4r918AH3VkFHjAKLjI8YvvmAqd1Ai+rp
eTeFVQfZvLYba1keRO0d6BnnjZGfA/GHwmr7MKnIxxrpbIB8GknESVL3ffeaWvnQcgzTU4ZqRel3
ZVPWvgYTKBDCtOJgSQCaqI7RH3QY9n/OCk5dSdOrDdrrwwk5oSpAMJJeGGA9hKyKU4l3xrO2lPY3
HMLr7yU65fhGKcU1Z+4WDFnTv4gJ1cj723j/l9BZXdXcdihjsTflnFyNgjrPrPY0T2bybKVKwpa2
cy/sItG/a7XWvMyVNb9HuVl9iVv85HHQ6d/OcwWkoXpsB+bPaB5t3gq2wPZSVvR62yz+maM5Q9WW
dj6iq/rDmCrNf9h6ZF1EfsL+LU5Y5B0QFMsmpdTS5ZPlNNn7GKjCwdndCRQGmb+Gq8MqlrdtYCO+
Yc8C3fQQ8Nl47gz359zF/YVUuT64X3ZiIYx/ggTHaOVtr0ft91RBRu7klCpk/Laq/zbjKp0eC7fL
36mwF2q/i4sSzEuD6cXgTrbycH8n7a1O4xd5V7SaAKxvEhWxuHWX064IFXqvDICB26RNV120doqv
WWPaDy2+A2edQHbwHffeMG1IZvoEYu7W9Zf99tyDENo85wWtbjWbz6mjuEHsRNkDnarqII7szJ8B
DwCPgIpPSNzuUJRciMLdKMJs6fpQVfsWG5GiOBWdmL44aPj7JVZpD06MT6TPkPXtLEEK8PUS4MYh
MG9H/dhGjBh384lnmZ1hqCyXpV/g2fRdEvBlD17szo1OxORnQj2gzbtFg+B3XqHB2EaPZeqhxqRY
8tl14vnUqu0cZMxtz/Goii/399EOY3BlQKLpDHqAsnLbrOzIvCuRcyOouIZM50U4TIXtxS6K89JU
OLxI0GKoVxtZpcEbHu1PqdXHUPAtO5Knyam1b5omsC1w3fFfdYzzJtAzrBhObVMoz1kdiRyetY5A
bYvzlfMgl0l8TLSpN3ET6uunqMoW1UeWQ6SXvu2q72ZbafMDtVSW+wzh+78ZFzXxhWFX+wf2tInJ
R0cxNZhzL3GvpWXPSVBoovpQQg8cggFpyPwn7XGKO7QclvPSD6a4Tk0ltG+63s9f8J7tjpASO8cR
xVioKYx3eZnbqWuGZCIExyQOrTxqHgqcGi5yQAcvV+r0f2nNQGaOyhgyTqJe73/AnV0DHYEGDop1
ZJ7bsWEcaU1bjgy59DquQjwlYW9O8fCRrgf6GFK0CKJmR9j5nYNJ/g6PHlsR0M7b3LrJscwZPNiR
xSDqs7fkapAhl/2t0Y0clZ68fphEKU+dA/5MTtXw5/1n3sli6BashoXAmFbwxOsQVDkyzaCFkqAh
RP7YJU5yUfOlPVAC2VuFTgsgPvIYnBo2Ab4u8Mfy5mwdsclK+Hj4yqDKy+mgvbi/DOOItR0B43Sb
knUL10MMetEal7Lwi1kUf5dxdeRssVOgoG1EwCag/cowX78zserUsPOxeow966V28SNKOkP3OwQT
gmpcjubZu49FMot+DKQdNsnr9YwRpyivJIkue6UOU7fPP0+5PJq17K/iMQf1uIv54/UqCPtbg+Cq
p9+Hyn8gZtU6iSxP9LenFXgdA+vkviML36I3nBQaO0gkxItGsxe+1CrqrcrpoC2PCiD3t+9vVqJb
BK1KBZzy+qniStPTogEzl5fYn7U1iOy4PRQa3ItZsGxgAZOWgUrZrGL3w1A3IJBCUxjKO46TE6SI
uz0vbtahbDk5ARGlPGna9HaR7V/WVPBudJQ4blpIi+LBFcuAjWoLA8y5UrGkW5ThI6zB7/ff5E6y
woR8RQXDyWCUudmFY+waU1sUSSjsWv5ZWWXDkyXdlwmg9MFH2ztgq9I+VGCGSjeu5qknDTfp8XPG
+5M5ROuFvZ7nJ7tc/ujj/tv959pdjG9GP3jd9ttcAcK9qxiZidH3IPoXz0pivxhU91LjzH2eeBcH
s7Kdc7Y+FuICtPBpcm/2SrKYej4aFRI1RTpfSCTmxwUuaXD/qXa+FquQz5K7QbfbppZJn4/TrE0Y
cevJ8n7qcMOxmQY+D914hOLc2fw2GBsyS07YbbJlq3gHYYAShwxaPDNM1SxPA3sZ2mvlKp6Ft6Cd
PrRs0j+8ZrEPQv7ecwIdhbTBTIm6dHN/lUaFbww+Q+E05m0WRGOhfY7SMa0DNdbny/2XuldzgicA
mcKUk6bm9gwouYhKu7HLMEfD8KzNRhRk6pT7qdMrF+no0TXRvC8UivgfW6UHKVmLA3fIDo7izpZd
3djwf+D6YVS4/v/f6ga05puoTWUR5nolHkuUcE4TWPWLVXgkaTI9ylF2vvBKIlwD3Iox2j62rlaK
2SROGY7GpLZIiyTxd3VS9C5wtGgmc0ns910WJ8EMIfGf++9857gA8gM6AlaF8dr2umjckcs8Mouw
K4D48YEj64NQnf5IQ2kn+QOcRt4H8B/jki2HXS+W3lJgaYb5KAXKxBJqLPfxuewA+TVIep+6tiuu
/+Hh6DiC+UHo9KbwFWmNHlqrlaEZqd1TYbbFYzumzUF5vfdo1CSwYGnDgfdZP+9v2wUcqllnylyG
TIasn51c9GukOdmfXl0ZsGkEUk5oD2dHmPW9L7eOlGmMWICPt7q4wFSAL0ZxSVc8G85Z6ySIburj
AVxsJwAw6YFmwEQICYdtfyyi8Q31KK9C1agr1Vc6SSY2OqBkfURiDl3Ndo4CHWmOHs1pDeeVTfRu
elI0qUQchcj2hqvrjN0L4xb5vfO0uAwcA+zkCZPdQQOAOU+V9XB/x+whgPkBMKGYXVIxbIsUM9Iy
to3LGGeZYKcsg5mpPkCx9u8u9lKc+BqrXq6SuBH7TiaKfwws6/9Y4m760fS6m9Jc7oXmK5Cto4Nr
e+dTcGVzhjRQXjuYK8zjERG0+WkCMVVVuPPFMXLzSumjHryGnQhIDsII/FdYumGEKWD4bZpgOclc
UwfWUsln3BEHvNFW33U41wdRaPe1E2qJQmA/bu3IFSsX0IuBfgxe1L/rUtv6QPLfuBfsVmf3kkyq
smAgOGVq0KH5bIdGbrefkVtFxt0ZlFR9XIrMuALCR8/y/pbYe+2UO2s/EF4a7tqvj7dSx2OlTeyI
KrWKn0oyQ25X0PiIRst8O86bN77eAKuP4E33V9HdfCLhQKDASP61ItN7dttBXgy6D1/f/lAMt+Ch
0INcvateP9QEZShKdCsPszmrgllNEsorFOYKfXYOCpJfNe5mFMOofEWbUoXf5tDYbFpznDRF2OdR
+tdYtsvHfsyXyB8zL3vURs98sGnB2L6ZFojvuJV1Hnv6N28+Ph6BhRmbS4V8C1ZJtVLx0soowsbQ
RvMEtXDIAsBuK6pt1tsjndDbbePRrSeFWOu9le33+g1X2SBdNQZe7qxxs8rm/I/Ztv9G6dV48y3H
SowoSUhhwt50xyXXehmhPh/qWGj5lhotj02VHwFwbm85VkGICVlLLHJvAiN98tGQbsJkAgHer+wT
9UoWl/00ANw5vhrbw1mqiMwffLXbSAQeDFsnAh/AvpumUcalnTbphCrhYuefkQLWoTRX3Tt7Nhvx
II1E0y/3j8btvcqKVLM05SEG3OCVnaqlQrPMJBwTgdX22BeBUjvaQYTde53sCmgWKxDiJu8yKoJd
x7w+7JpcXNuq0s5zMbjvEszVLtQC/edVz/PtR5G5PUq5vyo//tikKnFCpaItlLNJWup+FnH0Fm+I
T3QK588t0rb/joxLH7WhzS+oEAq/hjReHnzSvRdMlAOJtI5zyApfn4zaNUfeCdMcWunFQxR70RPZ
y1Ef5Lbxx9QQYiStKhuI8jZsA/CYNbwf0rBWlHl4mBPTuypc3l+EjpjfRe+lqkKAj/NPIHCT4cQo
tf3w9p0ExJBWq85OIu68flB0+0Rf6DHkgUiKR8NQtGBELfeg+bd3QjiagDZpYFnkR69XGXjJQ49D
Tai7YjnNxTR8yFodQXQhfqQ5aJf7D7UX1wjmNk0skMM3ELkSGReseeAPqBrBTWkNA1ua2H3s0R07
2Ch7ZwQbR22FyK312GajyEI32H4O2O44r4PBs8CYI0YKxcSx41VmuRfXpZyHP+4/4Q5Lm7YI7N2V
pMy1vy16h1mpR7Wi4hZWM0UnF6TNaZoi9VmAef3XKrq2P0Ga1x4skc2eT7FoRudmWdz3mG4pzHdK
4f68/5v2zsz6cVcKLlnxtiQtkEB021nGYTcmxo9MuOUHU/4HR9f1mqYNBcYSDPW2GFRcBapGy2zA
tfoodEZ0WDxdzi92qx5p5v+aiL3OCviwaOARAJlX3QA6KYbRnPII7GmW5Li5Iufw3BRjMfuL0XSA
NDKBT5pw0PW6pFyhX7ATLMSPVlQx9BG9+ybteniv9n3xf5ydV3OcSreGfxFV5HALzIxmJFnOQTeU
wzahybHh158HnxtrmBLlb/t6qwfoXr3CG9qwt5vROLkOW54eXb/Y/pJUpuaj4WgwhJHAYo9u71kH
LHPq7qQMan2oO9fM6Sc06dfe8KY5MLqRQYAmF+BbnpZWTrAA2DV8qVH07ET/G59z1eyiYYoU1VYp
FdVpcj0FCIWsvI/akNuPOcrsO3XpjZPKIuxhjD6IhdcRMDZyvRe9kV5gF/UhhuEMBfSlubfGSd25
M2/EINC5gELWT7mtmvRE1HOzgl7MSdUQlV+mp6nXk0dnWfTvpSrHnchwc7112Mk+vaHkNTolmvkO
d7SSo5KYpvZXhDjzu5H25RMSvu7OvXnrcyHMQV1ILbWlSSi1NyKPkSBU16oDAzpNHqCo9zur3Ppe
PA9ixLTatl3uJl60roJ6eZFznt1rg12HlaJrAdyweqeqXyPn1eFbNcNJAFbtcG6ol3dGhSAjNiQg
HJLWmn8KxCaDgQH+nRzyIagVN3twsIp622e7rlU3HhLZROqpdSxPP19/ubLWa0wXDdTJPPpA1hFh
T/EmLbL2W54p/fPrQfPGLgGlRB8Byhev9FpmyG6NGW3llU+gzukRH4eqDwaToXEpOqX129LUdwq4
GxsFZ16qKgYvMOyuA6gwjKWUaV1clkSpAnssjdNqOnN4/bluvUP4BLQn1tbzxqLIVixIiUtaXNrO
pMUdJ+kFp147AJW2p9VxaylyKHDc5Bc0y682CsJXg4fTaHFBiGv5jqVgHAVM5OyvKSS9X68/1o3r
HkUYUDcW41Iu/Ku1RoKzmVk4plb6lD9qcprbICo6/UMa6WnpS12rkEut8p1YfHtZumh4xWkMedZv
+lf7bljpyfUMkLZ1ZTn4A2Gl9scktw6JNBUraJEtu8zq5O357d16t4xhgH0CJCdLvXremVPy/zyi
SQ52mGIw+LE0sD4tpKq/f/3V3lpq7brSWF/piNeZlCIsXYrC4SroSwvJGRTmfac280MxGeAdXl/s
VnDhvgGGC/hmKzsx4ZE8FzaGHOpk2V+6XGoI3Bqdc7bz1jpnS23cadCHHrMyM/dYwbcelB4z/Cxe
qunoxsuPaQKdnc2erMJy4b1Ujbkc1CZtjmnqxjtn/VZ0+Xupq32TD1Me11JjbOwW2bHM3O44cXv8
XowU06Emif591goEGlvBP82/lV3x8tkMpWvqtMSGYNCm36k5Rg95l+6htbhn+DNXd8N60bFdaA3R
i7uK0CihpMwZQE1FdWKZHwvKm6XyocsrEHMHXT3mS9o5fhTpog9Q07GGIEHCn3IZZgneK2VZBI42
KPPJbly7DubYUt9hc2N8cboidnyoNVmLoUAhrVA1885+Oy+i/S3gKGW+67bex1hYZXnn2ehNnAy3
0eJDl5RV5ysodF9yTcPW3StEpAZJKafftlq6WLBUrvpVs0tPD2Ngku/GcYrei9FeusNU6GUd2rpE
wd3L4vFBkV7XHxsvM766pSLH0BRD3ARlbixFmDOn8cLOasbBx0VXUXAaXZY3Ujdq+1xPA2D3SQFz
H3jwXH9aHYXl+4hOGzEjsoV20uu2g/84L/RpRzTngjmtRB70keJIf7Z6ZvILuEVMEeei7N7AOMJq
uMndvCa7qOSPAsVBJK7pLQFNKWP5WcZSfCJKOctT5zkMpnzA/rn1C7VJiRZEpyXfuqxJp3NRm96p
GCGNnBV96uID2byWBYZQ3fwQqbmwD2oRm9hImLFuENdSQwkqI0vfLAAG8hCzp+4/ooe07/Vcpvoh
VpQWYNSUleOnbKbICRfXLMq3S9V0H+qssR/R14sLf7En2b6d7Tqp/by1l6+uJbyfk73MR09iYuUP
KUo/d4pmt86pVJsCicNpHN8MotTF49RN4+RDQI3dkLpyIr0vLBGHSzFCHhXeZC53KuZ4sR+r3HoH
dPqdPNTmwWyDerKxNqzpTXV3Qh21wo/zujHDtvfS+3KeugHnb+F9RYRscoNeltanxrO60ndA67iP
ujJNF6vWphxpYUi/gcpFI+/GpJobdB/cwkzxN+kKze89qFMwfeqpD3MAUs1ZE4mN+RaXReO7Y9z/
akx0/vwoV+wGvzpGzkGHjbx6X/eL9XlQogQEmJWVQT6UqCragiG1PwNzi9+OFJOdX7h2o3wuZavb
QQy/+qLU3fLByFC5f1vis7v45GzZyKb05vEs06b9NM6d1ftm3Rtf6kZftCNKq3b1G09KvQh03DT2
Gkg37krqQvp/jPLIO64r41rIGMofTAxrKIy3IHGjj17juT8LavMPTaf9amU971wnm5C+MjDQgOKC
JNnZSKV3wp2cBgoBfjpzGnQr2K5OlewwK9aP1y+uTcuIDj9yzZSkiGOy1tWFLGnrq9bkFBe70/Nv
rvSKd7HR24COvKz/WiPQeRpEV3HyZvkZwG5WH17/AZtHZeREHUX7kXSVWeJVhJeZ7JZ8ahCObrzq
nUzkjEVjNFG2teL4vyyFeAbYbq6Ua5hENpZl7KkwAaMJwmZRxgv8hNo66kq051O1/urrC4Vsjtkh
EjZbkkKaLKAd3ZKBbzM1v1a7rp/awKTs3x9oFcflhlxFg667inGKuBtofqonY+TYtovMvMB1M+v7
qh+77GzKW5ckBS/Op2DuVnTxy7vY7Gtj9koKKAFV/8FLjek0MiGWJ9uQpK2Nl8qzOZbaoVI1uXcK
b20TrK9pizFuBoVy1fErG9B3tIg4hR3ekUVvtqqvs+65VPr+3+VwQdEADECYF+zaBk9T2qnaJwt9
VF2D9C90QpTby1OHG8nOO/0DPX2xUVbsIlclbxTj2k1do9uKXaHJykQ7y7MpXBum93PrdT8Ws3T/
sxOT+0otXKH7RduWj8JuE/dxNmtDCftEcfNjJPP0mxqVKiPbicL29R22+ebrz8NvDSoCs9HNDsOz
czbxKy0uSdSWAabq3CPdMhlhXnvfx9gxDq4r8yCKyj0G1SbVZGUqBeDlK4YUnc6Xu63S0mSKm6Gg
DInkQTHK4pDX9XiyhLM86Kk17/VXNjtsXZCKb+XvUjVcR0K0h5uoSViwxNb4Us2q5FjV7+Gk5DtN
qj+B5vqjQ6OlMGEQSUtwfet/lV/Y3sxAdB0mkfoSjb4+xUC2pT5ZcWgafcu9GDVu5ZOxrLTKpmzQ
tJ2z9lkXWfVOxcXpo26l5hwuM5T4u3FALdsvU6tL7gyvcT4VXWdPOEHU4hm4QP4t1yPAS7Pk8Q6j
XmnLYWqM5WcpFdQ+6zEyvrUormo53nltq39mzw+9n3WLHN+1CZ26g9PBKmXKBsXeJ+2xaaoB0/vW
xLElfcoBJw2wGM08n6tw7P24wv7lDWFLfGjRgYp8bXanL69vzE2A5WtBHKRnjQQeBEn95Sssy8SW
SYmufcqzHuwl6j9ZqSL+FVi3rkIXjHEmFJxNIFCdDPsrNS8uat7rxLlUeWyLZk/WcosBYxnmU8Qv
ipDtdCjNstzOAZVeFidKT3keTQfyHTWUaTbw/bUoSHLdfErSPsVmzlqek9YxnhDn2qO5bXKd9Ycw
BiTzg0UIDerlW7WnSKWTxdw/FeZ8wI2IYK90zKZVQ4bCVdiTBMed43ArxrAcR8HEgHTDreOkecsK
PKEHEpf/xVYxnjMldh2f+tI5RmZlPkMQyx4jVLn3GHe3Dj2CPiu0G/wBGfDLB2Zr1RyyurzYwzzd
t2o+AjiL8EYbvT3935tLoXJMS5XVNvI2mVJT7q3YJdSoXRqcSgxVBbUAKRZ3J9G58RldlQErsqw0
5ej3v3wqqojYmBHsucydV51mU9SXWjj2QWPUENRNUt2rTlTuLHrj+WgoIQ8DcJIJ0nUy0hqNTWa+
FBe0tvtnA0vKU9oO/eCn+uLsQeu0G9cD/TK0gmiH33C9pHFGBTGyaVrKRr8dLe1st23hV12OOmE6
qz54/ezQisH9PTEqDOsU0J2w1e4ug0VzUsrFOtMF61e5ysWPGnVPzuhGZs24l24QSk0qYMOrC2yV
DtKk5D5JLQf4FAqPBcESlboj3g7VR9yAuq8LAOKjFIhEIbeRz3evx8ib72gdk3Jk14nTVYxsXOAu
LaX2ZdGFfa8O1lscKpDmnAqoUlic7OQyt5ZjrkMzmLHlVtuwtptyYeJUXGpXUz65VYfygFUgPVqP
+WFx5l7uLLhF2dCGhN+C2yQYpe3Qshvr0suLHtBqZNdvwBHFh6KvE4SXLJF9w5xoOuZNXzuBUXrz
x6jPxjNkp2onR7q18Wm5w9GnitoahOpSydvCBGRT2F16X0B/Qrh3bPxeKdLw378ogy1m/GsuBnjs
5cEucnVpXDEVFze3+4MTp94JwZT8zqtj575fWufb6+vdejR6+ybAOBApPOPL9fRE1tNkDxBi46R7
ZiVrCZBeNj9Z49iaO5/z1v5h+3DomDghuHp1YAbcpmM8rARiS9hrC00sJ63Rm1OFMkkwODL5Hx6O
KhtLTFqa7Nr14f/KwnKtFE60YJVQc1JOS1S+Hz0pDymeqJ///TX+vdL65H+tBKpEixfSoUvPkDkE
Fiboe9F3w0B2r2F664tRT+CNtDIireszr3fYwHgaJeHc1ZVfgeN7zLseWynob5/+h6daMaN0QyG4
XScLM8RX3HhBR2Vq2V9Sh8MeVi7xbcKHTdkpddeddpUyr5htg6nBH8Gzq1coaJWpdImyy5DEQzC5
xnyf1O6yk4rcenursiapuXWj8Js6OzV74LAIVS/Gp2xJxEH21nKsl26vxXPrgShwKDeorNbZ4Ms9
MeYe/aSGQV0X58gS0U6+AN7ZQ7DdyK3YCCSvXANMu6+HIDhw25lssBuDsYkwqtolvunO3dka7eSQ
uLRn02bsTiSEe6Hq1qskQ4fDAQ5wSygv7BxUAZcaulxZCmFDne/oQokgl6I6vr4Rb75KbjhQIgxs
N9yFzpa4TCV2fiG9hu4894hqjs4euPHmbUM2BeWLmpj54NV1isB2IjtnLTkibzhkXbbQKFWTD7Ox
ZEeSyzzzEUjqD4ZY6NRNQ4djsVPtkFO2qGHuvJWWAn+Bi2+TsUYDgp4UPzlm4r0eHzI9siW99Mw8
jhlaBIBK3AJasALT3q9Krx1OVVUgaSwElq1U20XhAyUYzuTce02vW5uNmMMvo2eyBWu3Y5yVkc4Q
oAQufT/ZDUMM21HeFmn1Y4qk+t1Dre15ZOSwc3Pc2gCEBooH6rQtv1ePXFsxvDq/SHW0H51+Sr+g
VbKnTXUrq+aWB7wDYQ0nj6vvjxuFXoq6KC5O6sQ/i0HGXz2ln31NwnIHQiR9T4o9e/dbx4hHWkV5
VkDodZDtTTx03B49J6uw1MdCm4vajzynN30gWfqP1w/SrQ+4SsBhDeLS775GSNtt5y5qwWL8GDi1
RjrVJwQjIvLjNjFPiAIlb2SjTiHd6W6n1F4D+FWAX7HK1Jew3On4rNLVf92RSZ3HqHISDxkome8b
TfklZO79xosroQYexnZnlHljz7xY7+prtkmkj946Au9zbcz9Uu/nH96iZ+Hrr/TmMpChIZKQ0mxy
cMI//MbEEBD4K+VRaSAsM8TdyWRuhSYUGFYqJdAPcyOWztdUmVviYzYm+jjeoTREKwm/dju009zW
QsW2U823ysHW/aTt29LHZifNwwLDsX8eR6NYhX4rAF/KTw7K1U2tOqIl+JEzNlXxbFgCG2F3sANQ
p9W/39Z4m+CBQEzGFuR6dKBGZmtkPUqTw1BUn/vKpWtVVtAD89n+HzKD9SOiaLkOKjYA3pHhvjHk
NOJchCY+1I6wnpKsjkJHjs5O2XarHbQ2BQk1NCU4+VepAT4gpWJ3yKpZnTnAPZn14Xch6upHqzb1
g8y06KjlXQOLHxO1AxzK8awb5aD5mNkZO/v3RvxhR2HXC/IMGQrPe3ks566tXUUjSdbtJP4ytLMW
WFPVXvI8ng+vH5XXlwIo9XKpCp/jcfGASSVzlAbVMDQhqlXFG8WgcH59qRuhHN4AUob0YbwVf/Ny
qc7ADbhbE/JEaGCWHPgJMsnSsyd7cWqQRr+bkz3sxDYSgFwCLsh+pYDjBn+5ptTTps/Klla6jLBg
i2LrI3WjuicKvI2jLMNmpAG05uXXJZuRxI61ePQSx9GdD2mcGo/dpJRhpJT2Q9p1e0oCt9bT0TaE
E8ympSP78rF00VTGotH2SZNa87taix71KRFvdGO0wS/hnPP6p7v1GqF8AtRgKLv2gF+uV9rS67sG
omoXjc6HQdHEm17Vmp1VtnsRlyicJxhJGmQ012VUalLL26giXCZS/5+I5kZHMSTy0VDFjlLc9s5l
JQrQlb5NdXNdBwiTedacAJ+DUlL/XDxskwKnV62TG0mGAgiXni2L2Wvq4hi5cwxuvUvWXKkfVDwY
U7x8l+A4oBsbgOoqfJXOnZTaQyrrPSTprR3y1yr61RczoyQpZr1kR1q9+jbWZ3Gsk3k+2trwTQH4
fHp9g9xaDoPF1b2AjHCDgMwGEnNo8mgdz3UflJPiZD4OFvF9ag/dqeP/2REwu/UFmYuS8WrAzTYT
bLsztGiClXhptUb6duIAsUFEAa0/GX1QwG7TlByzbzi7e3tx7I/n38usiZ4TuCj2z1r0b+o78PwD
BVVxmbK5BxvikEH5PXbgWjAyH/lYN0IjiqogUYxouAg5KA+g9nGywg3yC/mc/R2NVdH6riyyAqWq
aNzZ31tmAaxchqmcWFLK1YPg5SZzdWFNDBsg+IEFeR+LShyndow+ImI0PmAavdwB8cLFOsdTpClc
1Ue02QjisXMf88pJdg72nz19/cYA9PCLKIqJxlc/x1JBQ6X9CNsWRn/pD3YRtUEmDPMyFZPb+kNi
lWmI+2ExH5WpqqvQlUiA+qlm5G4ArMksfDdqbTcAzIv1dKz1Sfo2y9rOCfoxw5DMKRawV2ni0uGX
faurO4+wnsrrJ+BOJgchJAAbXQ/A35ly4yZV6tnFxaP2O5g0kY4DEkNwQt32UY+Q9/FylOLmeioR
YW33xGxvnC8Lh00E+leA7KYiwYXXwzBdLy/u2CpPkzr2R83KrVNbzV5AT2hP7/FGcsthNpBfpDCh
k34dITlcShnHOLw0maeeZ4z6gsYyvpjSq5rAmpcFn6S6AoEAW3t80zRW8RkelPzXtw5Cl1O2qvQg
gbG5V6vSxiieaeYZK9mvTWsWb+G/2+vY1bpr67Z4MpYWFJi65Cseyzq/HtQ2CQvzqZUiDCV3FYm/
Hq7wYDZeIdI+ewpckArc2BOzo/GR0YM8FjoepzRP98jXf6LHi52GYvYKoOWCcqAiWlc1mXS9xc3U
zDt7JrqDD4ZuQ1LpJmGKe9OS3mf0pl1UnvIh9e3Wbd6OQ63aPrb1WRIKdL2e6OWpyl3kzUwOl0jE
H0o27xvVRhh1MbvlnuxB36s/NvuTH40qAWrLdHZR3VrD9V/Hg0a1lHmluOexSb5kOMydTCcWxw6u
f9B3ZrOTtd5YjrzYhnAK+H3L6cEVsItWx9Qzco3yfeR0XcCEGAPwOVZ+uE378V83AmRUwAk01Vbl
zuuN4DqxOpoYwJ4rozQYaIloeDBG/auSR+bbAtXKO5Cg/c6VusmGsOTAeBbTVzq3Jj3Ll69UFnUz
Uht5Z8BG89k1GzcwZ+QFpwl1w9efb5OSsBRtOlh2DBMBGl0Ft3GoZBx1ki1nI+QXusjLxXcmGJBf
r6+z/WxQFaAJrWQQXui1JNxocZroVTnnZsrdMDNz5ewMwHuiJU2Pfd1oO9tkE7QRqOKzoajETJl2
6tWu7PXJbQq9c8/WELfvPFH1dw2AirvYqquLJr3RV5yqeuNKxM5no9hrn2/jBzodFDuI0dHX3oBb
GjP31KXXnHNhqNET0g75N8aWA6tapfWMsiGXsuc0cfj6W95uHJZFj4vLggRpk6wPbY9sPByLc+Io
y0mALw7QF/WOiIlnOxvnxgeFoEkSRvOI0cf1xomLGNlBY1Q49uonANr6eUpV54gfdxmOtcw/v/5k
N5Zb3T/Q6wEuzsm/SiOQKyyqVRj9nNntVPjQvbpvkyvSN7IqUOKf5n/GQ4GOgDnHR2Ssv050X57B
uYNARyfAO7tT6X5Qmlr1M0QfvwI7Z7qjtb9ff74bG2ZVnFxLf8Ia++blcgOGf9SqmneO1opugmv7
ZhaD9mQoTuO3njacF9UYjq8vusmk12dEqIBJz8rWvk4VoaEAT1la79wXphefYqzOat8rVtjHAspI
nFFxVJ6tvNS+V0Xb71kVb2MPywPPWGXd1jB09U0RYx0m2yaUtzz0cXYNcRfxkDtdq1ur8NfRZ+Ue
5zCuO+uv+8nNDGOIetc7N21jfmkQEb1UafzPfUeLzcLAxwLUArf/up1axJ2MPQXyrJOWtOGVTj8M
tdjLpm+c7xerXL0xtzXNmD4/qmqz1x0arwY3HBmqT9dh71q/8drACbMnuRP4OtcBO67Y9maMpK7T
L02oDbN+NgY32glYN1fh0wD11ul/X3O/ZFJ7k0JGz3y2WM6aFGDl4+WfjQv5OEyrHOY4ECu4EF5u
AS3WtKJpUXs0svLz0kf5qWi1NGgce9rJWqlA+Vsvczjy9BWTgfgdcfEaMqAXzaTLFM/kbnKdJ6dq
4q8j+hVP2qImmT8YAomhtExN6U9VgcoauBA9/1yOFpT6aBxskJBJAq7XnNI7BD2wXDBpSj4lSp79
FnoMB4QjDdx3ZZKJx9RGPixMskH9qVaJPfhQNfT3Tu8AEi1p62EtmY3mY+IW+ewXJv1nX5DS4uKs
YPDhgLpNA69PR/2Ya32jfyQpL1TfQoNnPKA/7pBo5oWahVWDTWCA8yuzrtmp7Lf2IkqVmkdx8oMy
mdxs3qC5v0xXqDXshZj7RrTSfOvOA7VRFy/e4idTs8xvSHKte6trkYwcpat+r6SX/U4Sw3kHxTeO
wklBcN63sT75z2zz8n2eozl3Kon+T2gkRVU42Q74S3VQhBGM2L58yZSyeu7GofCCybIKN8zHOpqw
wHSSj8KFWRP20O8ORuROw100SPuxGRXZX6ohbfNQ6SLja9bDwaBVb6yYnUQoh2kwZOzbCDEqR6Gl
zUMhpy4NJqGI5xTFqvSuRPdL+k6ntd4RY+ykDFxPacCPpog9wH+R6I0NutU8YXCmNWEke70OzLxo
zPPSIeqEnlP2pUIYvsGCMYHioqTL0PhW17u2b4tkVEIYZc4QZBX/+a5i1U+oFisibCLIwqFN2qby
kWyFDkTPBfxmbsFAMSuajXuncGT7qOjF3L3rYkP9r6wWzQhEg+qCPzbN0rzVIyFOmV1hrxHTs1J8
sC7tz5rvPAbTIqIsaLoSzojpyurd4sjJ8a3Ma9o7Rdeb3ygR5Mm5ZUk+hQ6ZxrdSN/Pe2lmtq0/j
aNOaoTDpHoi1SCiAhKtBYzm58x13lERAkhqL7H0Er7Ta0arYhpR1yr+SEInIW0WMyAUTZaKifOZi
t76NcdR/5lYZ/zVwwTsEdIW5EqnzFqlTJ4vCEBy7NKyBxJsMAalnJ7W8nSx28yzrKsQuMjlGPID7
XwauYhRK5Ci2uIyEXpAy7XABzZPfvZ4GbFYhPNJaYNYOEIip51WqY6eNpkLHSy9zH0/3mtFFB8su
252S+tbd5XIRUyWSmm54PTP3lsTYBV2YYUpD+FALk/shC9to2nMZurUUHQNaNavIGwPyl68NV0Ok
R9McOfhFwUCJWg1YSSpO1I3dDsv9xlIkpdC/6W3dmGyoeldNVtYo5yjrjSBr2uJYN3b8YPSjt4c1
Wr/21dUCTwm7AG5jzE6vr5besjGSAwSOKYY5HOxZFQersvLvShHnDxNGiO1Ojn9jY3D5k6OhOL/O
pK6S0hyqsF6NZXRenE6GBRYVYUNg2utY3lxmnQqtEv5b8a4edHWOXywZGrlnmDeDF3gt9u0u4iC+
PenmT2tsxZ09F0ZY2HF1PzbzDw5nHsaLXd5NtT4EfVuNO8fiRkpO3xqFOqoNQAjXiSMzJTxsltg9
d3aNd0HsJSD7G/XQO271bM62dSKD3cPW3NhPLAomfPXN3TJjI0L4kgPEPg90mcMI7ZDjuMTAAgbF
2QmU2+1EE3sdhJDErOrl62f5KzGeFxdZQavWz1oc54OfxDJKP7cq1OmpTLr0ezVFe5oQ26djOzGV
Z1bAuJXe3ssl4xIuruxG7ZzKyQ1bhDMPkQ7ePSubvQANoP36uLAIxRT/1ofc4Edq9Jxnt2GmlJmj
2xywjLaPuhpHdtAniDb4s6yd36LEjf0o8j5zfdUsHPdoVFGdBcj5O590xnlxSPMvjUI5xXBKwQpJ
7tnKqXxh6F0TJgM+5ljRVvpTCr1eYqxckeGhD2yKo9JN1luvxXH4lJdz/5wD2f5Py0Tx2fLmWD95
dOe9sxpjJ/BgELLMoGAYzYXqSf2X3bdWd8RCY/rqIA4439WoAjmHiE7gtxL3nxTect4tx97I8+Oi
TSPTwLaynPPKGq+PmpfNbmiPiIHcK0NHqhIjtmOGlpmnXqAq04BQBTYw0SGpJFBhjezwuYA0XGGT
UTSZr0MesMLUVXrdb02v/dB1EJ5JNVzgDIj7OVpQRQPNBXThDQf577FNfNKqKvIVz55138xjoX2T
RWVXgOC7HKKKMLIfVtqmUUAWIH7GTMPMY5l63lelduGweHGZ33eaF7WnlkynCnLT7pLjAN/+hyi0
KD8Oluzfa6IeMowP0kr6JaS03K+MwXiYlmVa7o3aS+JHTyjuGETgub5aU2qTxyYO+tOFJ5b7RJ2n
PHSRc+mDUW0xLzeHqPrVY0iLn1+FRGCopZFQ4Gkb9YPr5WIMEJiZTT+TsfHfkhfFs+h74x5zlWo6
6HksO99xsri5y0Sn3uG6qfb+4BVgQKZS+aXbSB+6Wms9z5On3IlRz38Mbdd8bUvsGeA+vEc7pxqi
1LzLI8P7MAtjzg5dTH56WKMhzGW7yEo/WbLxPz5685gZw6K9ReXftg+uPg75O+yvcDEdYT+2YaMr
88cxlbCNinwcT0o2p8bBjIoeXYY69Z6QeVIa+OdTygzFXvpD4epZci4HI6oCUp76Oc8hRftm2lr9
sfMWVdw5dmT+V8naa0KqRgVUW0LmE+bDAoNVCis6Nmpcl4Hem0Malt0QswVURbazP2myex9B41/N
vyujeVBjCge/LzvLCSc1MoSP3yCkc7ko/Z095ot3x2gC4UaJA+xToyQmp8Ge3i9V5D12lal+mBNm
m3d13OepX4x2/okZXD7zNc24PTS968anzjG6Z2gtELtq6Izj91hfJi0svEaj8hCz1ZySFGJAkXat
8Je+qZIg0dx6Ct16LO5kqtVtSBDW3/daYi1vPEV239rK9n44GBIo99jBq/19ksSUF0qcVvdTYifu
Ie6zCbiPNHLNhwzRP7XCyOEyQiNXTrOCohb84sj7hOuanD4gJ8Wr1DN2OOeTIP9UkUL0HxADTbt3
i152cTDk1LYXvooOpH7pv0QolVkns1zqj3XVNkv4eja4ufbIOVc0EaM64DebbNAtkOqGYcbAv0kD
Cd0RMdbBPORpCzd/6ezDWP0zf2ZdkmgC0niV6bomlzkVs0EwDMDsi2k69ik+GXXXJiH9ifbsLE4a
jmY275Tqm6xjXRR04SrYyWDvOkks6+qPKjWkQNlFnwddmO8o7vY0yDY33p9VVn9eoBq0965uvFEz
UryNYygTsikChqFaAAW/eT+Y1Z7g15rVvkgP/yxFg3XV/ELh6eo+p9yhD46O8oVrZUz9aahxO2kF
0EVEFiK/xxgIbFOVH4WRxl//h03zZ2TFXJzux9XaVUobrxuAUOGe5QRd3Tv01015yJ0eUQWZCiXg
IlCfX1/1xssFu8iEknEJ/ZZr4FZRJOhtTKsKRp26Dzku2X7jKNkzAqh7Df1bSzEj4QPiR8THvOq8
Qf3tS7m+3GUxRTDOSG1rRlGGA54U/9qwpA2MCir6B+Sc25GT4UadKXNcLvRSe0rJfO9bhBd2ku5N
8kdyBJxnPXQeUp/bmg9McrkKt6G3BlErVrPx4FrMYtKmNH2PUn6nlti+QBrM6ip9wCSdbuxVLTGp
CVbzPQz9OGNH9Ipq3CO8ugQxTOedF3jj2dZamZdHartVU3bGSIERi8FdETfFXSNKcWjzvj81lVoH
iJPszm03Pb+1eU7gooKm2ASu/DKtBV1h2X06iYvZp/kcNmg7KlhVG/m7QsmW9j9dE+RGiaFPjGVF
Mr8tJbZPYzJrmj/PGdI3FpvrbnBWm+bXj8g2yhHCIWtxNldh5OugEJlJMSYmXsJK7nY4WWnRuy4a
hvf/yyog5PnADN6u9Xw8o6UdIlyanoNehwo622/IWMZfr6+y3UIcjBW3tUqFMXq6CjJWD9GN2wOR
hy6JsE2MYh9N7+RjP8h2B/Z/aykMEgmktPSR7bpaKhIYFgioE5eo17PHWebWu6hYJun3Qk7pztHY
fqPVJ5UeDxNmAKjXABNYsIYXTyid6rZQg8lI0qOhtXvUlBuPxP2zqp5xE6E7fNUUmW2xVHTxMyx1
lWfRlUUolUI/o0E67eyG7UpYk66ISMavKC1cN/XHobGGukQxzrSq5SFq5l+5M+PYnhr/7JS97jgY
vuv9zfjqejpvZtPSIVEqkGqHRDyWdGjhsim+ntR7sJjNQHldioehGQcieYNH6cF0qchBc7tW6DPG
Q+t882CcHnNUNr9UlW1/4pHHc53GkG8VYGg71fqWiLL+AACL9OoYaOPh+zLIjKNjVVXNDTT3TiNP
RZnanm80qlcfnDoqI99gTue8a7Fb/M/ta02Evce0AW/PCImCXLho2vSJ7fixplj/zOvmxzFbAa9D
ANi6YCB25RmdRaPSjDPtUi+2eaIhr5wqHD53Itqt/JT2iM5QFhE2NvTL94Cy00xax4fAehdub6Hl
b+zSFv40AQHxk4gpQNUte5CMW58fwCjIk3VeumEX97gFILeObD5G6dYBmQUi+dTYJ4N6/NQzlfuE
5vUSiCk5acmeb9P2QiOlw2KEFhkw400Qd4wJ07+aPKdRrOoTpmmKHyNl6UeFIYSPfY6609W89Y5B
M8PtAn5C/299G3+1hjAuVP+Ps/PccRtJ2/YREWAOf0lKaqnddju07fUfwh57mHPm0b9X9Qd8aFGE
CM8OsFjszLhUxQpPuEMgdfAbJsMIvg5RKHlY5gRu2o35U18li6h7VDsB+e21wSz//6AEdNeDQs7n
ikxiQiykyk8G+uCPYy2Y5PWuMvrGjQvkAXikuHjhEK/2EBjgurdh9l6GSaUYQm33gxyke4+I+FPW
Abnw0hBinUJHU3zWN6uoRT086YAJ0SBTP+F0mx/bwSg8tLN0xS2n3Dwl0fhdUtq9vsHGbkWnCJwN
ryQQ2ZuEqgZJWc9zeKlTdfgVony1MF6j0NdXweu6aIY59ceqsKx/tLmQm0ckTJM9YPDGIqswU6iN
C/fZG3ELZdBqqNNFiAm4OYPbjMKjLpV7vMeNUaCiCGARF5ByE1d2SzkR6VLrT1AoeHTGKTI8K6ns
vd25OQ5lRHSDHOEVsNoyIDKmzkTbDrZ0rOCnm4UfMhiBO2dgY8sAeMSViBq/KXoy11tGsVNTHXNJ
Oqt9Xnj0aB18vZWFmlGtvrerRPUiNOWfQ5Bjfx/xkB2ar4wboBjrR1s1InmIETe+xGGAVJ0hBQeU
2W2/D5do53bZWEpKshx2xEewdl3DTkJtGFUubzxzES54bkZL+Qk5LtkZZeMOo4rBT2SoV3L29VIu
cR33Uh+El9LGUPKg1KH6x0hNB7WfKWvsI4SVajqXIbnOTm61cZH9PzYWfS4gUmvsWVYMTWmroDS6
kWqZE6WNH89L5U+FFJ3/OiQmDra5XNCVBT+0umJGpY0zcGzIyFcxfqfkDwUYxTA+4m+k/odp8SCI
phqwr5t6ejqkSJ0HVoiaYdjjrJJF5sMMB5W2clyMew6dW4tI04V0CgwypHexid5cnmNjOI0Ut/El
rXncLfSZ/LEODN+Opb1Gz9Z+FEkpWD2LiHVdo7FVpbMzdSEXLoLwifLifJK08d/7X+oWVo0FPEBm
IhZANTSPVhMqncYYTaK2C9lRdUi0tPmIYhTe682oHaakq316vdiQJpJ5COLRQJlz/msgDL9BCCOg
54b8Drfz9aJGsdUnckBkPsp5fc60WjlpI2rqddjOO7tla1E53UKLT+EBuNmZUuzISYGYappF3YM9
JfNpSu14h1W6uarwkEGP0ctCvWU1IwqKdEBhEFzkSlH9qFStY7nki2tBg/d6uc/8EUExr0SExm3m
Pv9YB/pfk5fEqsIGAWyPbNsNFDKe5yEL5SqGSluWx5gCCIDLcnQBvWQ7q7p1KsjjuTvhwwO8Xp33
CBvsqm8bDN2nELuwfrbcZpqaH3O7i3DYHAqWN5A5cqub6KW2tEg34JhfIN0nBxVVNF+bYnjQsfbX
sFXUVQBZcjgoHsBNWdVPhLiY5mRKDse+bz4DnLG+IkyCWIJjRuZOcipWaBWUCTgFw9FDR0dj9cJK
nG5LL5B0kbJuOMqy3LuLoGCrTSKd5KKyf90/9xvLyHgM94pBuzn2stQnoSqjmdNXSx4hPqx27zTS
sWfgWsHO7th48hCPEUMJ4PgNQXfQqxHOgqA80iZPfINYz0chwSkQTkhz/g89TU4I3Fqf789xI2qB
n8KLAB4G4uq6/iUbpVYhHkvkrpbLoVGrmPtNzj5oQyujcZu0NKZ6+UOR5ePfRy0UMhFvhbAiKjWr
8zDlucQpMZBA6MbJN8Io8jFHzA5TvmsQvHXVsEfxQRTijGQPq6umNWeUvDJsxenw6rVrxeZ0qFRl
OiaFacLe19T62JuldVElgFd+OdW9+Vg7Wv/tr1dbhIaUHCmo3j5XlWTEYaZK2BsEffMUSWnrUXuj
15sGf1IVO18Z5xp/mmCZ3R9440pnYBNijNA9v9nKWNNrc2WSNUW56jxBFdefuiqJD/dH2TgwFL+5
0dF44umwxSZ/8/AXYVbzRlG9VWnMfFHkfjyq4Sy0NHZFTjcn9Gao1V2AWehgTbQfL91Umb6jLJlv
yf1e5WjjdAhrYp2MTOgLv3IK30wIhGtUtSKZTscx/wltN3xRoe+cKmKOs54UcQKD0Cjo25p98XJ/
MTduu6uxV+dD1eahkUltL3qaFwdkuSzaTxRPuT0UN2Ztd7bILZde8PUpz1CcEaH9GrFW1kk7txKi
UgA/wwgQQZidky61v1G8wgVw7JGzclsgP748ByEzdzLtnRGWyxOqgfkeCGRrLwnJAkrzaBAjlHK9
lxJ94etjyXfh6Uer36Kr+mSCZahcXRv7L3+/1lDc4bhrBqCh1/vjzXemEDhpDrAGdIWqHwU9tmOU
IKwMyTH2M2X6a6QQK41SiXhXuOpv+pcOCkagU2eq4bFTXSJdb73E0iU/Ck1jp/a4tYPJSIkaSbCt
G39tNaqDMdKw09Ua0BXARYPo4yiVaKZHPZCX0QppYTSxGUw+SKP07/cw0YcounIt3MY84BHmyUBO
8CLHiwlUp/4jz0jdGGrVf0ysJNvZwht7BkEW7Fx4Q7mD1k+KMmr2nIE8vgzN0D2jGqX/W4dj/b9q
kPq9G3VzLMEspaBs3kLMbINuUG8ipNNZxvSuCEzjrABFO/cG9Mr7u3NrKLgeBOQGDYCbl7IIZHoP
Ctdq1A3R+0Ual6MZ5sOXRKrV0/2hNq5VYlxubngsVMzX4VxajKZcBvRpsslInieAwQ8APv7DdyIs
ZeVUmFMb3ymg6Vzbsug51dH/5rarvQ7AztPQt9rOhNSNA0CDj+eWdAZKzPpoS0jIJQEqD5fRXiwJ
8HJlNQdM0XXnOAGxiT2tyZPeg2sGzkotLPNXUOgI/CaNJv/oFpyZSU3KGbymoaRf2nziX4m60cQc
RRpadHyzkP/dGbMBnXMkELby3EbUqkc7DAP7ORk8J3Kk2MdtiA0flrn2B0PrMTnKRoABQdzZIHfu
f8WNDUNjRcT+kKBE2+367gTN1TtTDpEBGdX6AKNrPjgITn6I2vH5/khbq4thJHBAlDRIpMTff3Nx
SnYatA1y5uivqCgbg8c82ZOZnvBoKPFoy3NP68MJLz4s8O6PvPE8AhPmo9LXFxzI1Rx7q2uCXC3x
FBuS/JCwHm6dpuMp6cLOzQt52JnpxskA4Uq7XedFusWc0OueMW0CA92bengoy2D5DrLe2QnHt77c
K19cFPA3YBFqFC1gGONLsMDPSwZ1/CSNCJMhvLsX+W8NRfMb/yIQpOT5609HndAIQ5mCQmOWfh2H
zRGOSOamkPV3vpWI+1aJG11FgYKHZ8VjLtb27S6ZId3LaoA7i55I48nstPq7KiFi5TllEB/zKck/
QjOtwv9wDgSWAD0wArib3nY9KtYSJjbjRgAD4UtN/8uD6X0fWPWn+7txczF5dYAlEUHc1BHoywKI
NYz4YklhgtJcqHuojererJR7QfbWxhdbkFo2FYubR64bX9sfc4z2z5x7JlzZn1mQyZ7hhPM7q6aA
cn9qr6ZI66+Htj+BEXxqtsvqpOElZoLtRAHIGiPjO00H9VsNcvajDKr1m1Hl0ZcpqzHnia0mGlBi
D9R/S7ATn22INbIn95Y0e8Q7eHRaQ12c0SLoZ9du8csbMUDtjn1iDT8Ho7Ur2p71BM1pMurcb9TS
eNSXQt8z0tvosFA7YCLoGfFf6/Ikb8WgoxiTXIreHmh0S/nvirz3V2klzeDpi25T/2nUyV/oEL1o
o90uO4/S1l2CDJAoOwnm6Po8tIY9WU1twexfjPKbZoIsK9Nw2sHSbJ06UE/0tvlyQgH6+tRBEuoG
QyA7pGYuACrG7WmK8xfHmeoHwMKN52CX/HB/s2ydA4quAidOB+sm0V7IPNtAB3wxWNIvKEfKU5Um
0YOadf1OwWTrGNiCT0wIRvFpnR8sIQUKAi7QMYss/bAlXfmptVkaomu2lO/GttjTGtt66hzgOK+A
QxiCq+WMHPw6TEM4dkdN9YEjMXtOjNdUJdm6K1dj91VrpfmQZezd+4t6+yE1ilkQLYH8b4CiWg2i
SllyU3fOmB1wYB4BTdvTwcZa1pt6/Czr3Ih2ds/tdBmUPB46JEpuNwC9pSaCSRI8O6WgKx5USf81
mqnuZUuoYnSUGR/aoDR8FevLnbrQBlqCkTmZQqyansX6dNizoTXxiKWIXlbpdxqumeGO8bLAQsRW
4AAlGb5z0qSID3SONHLvGM7XoG3L9zWeTqrbEsKqXjtk0d7VeyvQQ98LOoJgQmgbkCz0z1WVpJB8
xkisr2A5CnBMyKgHvqEMxR8MxkoDdoGUfGjnrviVhwsBkd6p2v9SQKOLS+cwz3YeudvLhN+Evg1k
X7JKKmrXx1wpp1LKeoJpOe+7B21A3tRs4CTe34O3B5uyAugt5Am2xBmtIqH1XRJuOUFuXAYptSOv
ymJJdXvdyfdcZbY2HykciDyKEUJ163pOvZLHdi9xRadRLD3mmSG7jpxNB5JJ+ZTL2nzsw1J/1JH3
2QlVNudJMgU+GeHSG/McaCcwH3ugVmBSoAMMIKebmmdMUtBcur+kW5MUetpQHkH33dRbaq1NcpiU
xHphlJ8jCCCxVwSOpPt2JhW4wc2B/bUO2uoxWZBs3dk2t/cnrRfCFVT9BB5nHT+HSWgmOl/wUmtz
681ZnH60Qityl3JMTrqaRjtvnrV1i9FVpbqNOIpQ5rn+pkCe5rguhUf1oCVPsdqNJRzgquggWjTI
v2PLmDd8XJgV3lLakFMzOpY/rdRp7YNl91N5hqIxN58Qd4Mxsmg27NlojMf3g7Z09rchHqXuQM0s
yZ8WSy25FXtQNj75nSE9NGY6BSech+PUbYNZcfxIx/7uONVOqx3yAYwrUq5B0bqUKnoNUsFQP43m
kHR4RQUmql+qEjzm6QDVoLQX8xvdaDt05aguBF2m1J+Cqo9kD1zsUEHq78pPmRWjKjpOklYe0F/K
40OzwI9wrayhZhbyLuJooWeDACFp6IwNNP4kJh2XkG4A0WO51c/ahG6TOfwyQN2q/mhMFh3OZsg4
5LE9W17RLljJqkbXwHNrpWL0F7ntYGVMQ2q61WIMqp+1gWkf1T6OFDer5Hzi/EZ6dZES3OCPPWL4
9QNxnPaSF5XcP+XQPSq/ngb5WabDH7t9YA6Rv3Sjon26fwQ2NiFpAeqdogzAnhB75k1iMFV4pKgV
b2qKpZmb02vx5nrU3yf87t9maA1f7o+3sQcxQTBEidNRkWNYgaNypVw6qY6TS1b2quTpzrscRcvM
DeRQ+z0UcvspH+xq5yXdulKENKkQdKNTvd74PQIWPM9gCuYk1HxqV1gvEgOf6rHrdiKFzaGENwuX
JrpO60Pd0ZGvYzMDU+As+ZFbuvEQlQkeWwzS76/kxpdDPIYkBGEG8TKIV+nNlzNg6C95PNC8RclC
c/vGTD6RaZmnbrK7X0Yt76H4xR94nYWgNkI5mEImpZybyLKzlgFgVA3TObcKw5WCsMa2UuK+2LmW
t2YG95xCuCBx3ohiyWZv0ivBPHyRk8Yb6Tn7vVJ3LmXHgQxm3lNL2/pm9N/gslDkJrZY3YtToCOW
bmMVpMlLdcIzqvbLdGg/9TRwD/c/2uZQKH6ROuKLQWno+qOFvKaDXETJxZT74TFEA/2iVFp7mGdT
/w87kSyAJEeDDKusHSOKGShllkysYlHoB6lNdbcOo+YQ6VAW/n5WotJF/9UUJYbVrDrTnLSoQi16
zie0BqVxSh7QSgsCkkzU3O8PtnGDwLlFYo8a0Kvq1vUSxroyo6ohnP00O/W0xbF7F9hy7yJDUZ06
VLLfU8fYA3/cpqz0DGEiaYBnyVrX91aVlciqysRD+aTHv2hL1YdUV2rbbYwJ/3C6FwH9GBOqFTRX
x3wJpd7ZDX5vSblgsvjXUUmma4E+5fXULbnh3eH9vMAysyhJFbX0XnJGpFarqM7eITZj559CCMsN
4v6g8z1sfKqXXJZz4osYUZqdT7FxUEHFC5MoUeCliX39eyYlVwczLlEJn0rU/lCYdJukVF0jatKD
2QV7fIyNBpmwhYBWziaj9iKvFsDhZQKHR8gUqYnqdrMzPdT9YrtJFVl+atTpg2mV1VEPl/CQLktC
sbkPLouNIer9TbhxF+JcT/ETsL4gwq1+iDIYcpzbPJtJlvUPVmDEH51cD473R9mcL2Vkmke0zVFT
XB2shnYnys8YpCS2wFvYuXPEuFrH4R0ZmHawi7PlVPD3yYO8xkA/JWwB8ugU2E/3f8nGvQUAi7Ia
HRB+ynq+6PWVpYVWw2Wap9BHzpDLxEgXDxfxvWrX5qSBrLC8dEFEz/d6V+VtHMQ5NLuLHtTa4Mpl
axswXdXmNzFi9QEGZfJSxr3xYETzuxFlfFK9Qj23Ubsn879x1Yg2IdPmrga4vt7fqklwslTM2mgl
uLVRNjzS3eqfzT7uTyTjzVeqDtPezb0xLAIGcMt4juB0rstjYddRoaOielaKCUPCcrEjxdNQMT02
0JUKDyY78kFtZSPfeP8zb4wMf45uoaiN8WetUBqVFbbm0KXOWTc666hWRXF2Rms6SToU3QStH8xl
ij1dro2zBGRW2K4IZshNNVBDb8SKCgaN8XE4gpHJDuZAjeP+1DZ2MG5ftGSoTlB7XLOsAKjb9AlR
jk6ArvpSnYR+o2vHFgr1398NuPRRhuYuoji2DifCZYmAKnIhVqAu3Elr1OcuTNSdUTYQNUgCMxsB
RmSgdYaOBavRYaqCxitmZaM3drX0KVHslohpDGPJXfrK1J9kkPOCEVXVCM9GbRm+qynsJH8f1vDp
uKEcxCLYtKt9g7ZsYAVyF14CksVjiWrBy5hahhtZy5604Ma8BesYVDIPgAgERFL/Ju4l6s3AvIHy
NgvMVQsnWGbeOUX51ar5UnuJ4tTdoaqW4HMstCG8ImmHD07XaL/vb6jtH0K0yIMEu+Smr2nXQzT0
3NAXNBoCzKTK2MP1VotdCmUBDMZWObZRNXtqrM5+Hk+qqwa6+ef+r7jd1qwGSh2vjE3UjsThersa
dWlUGF9L516u0Hfm9yAUZZuIDhv5zgnanDAbjRuCF5gtp16PVZW5Hg2hIZ1TYVTmaWGdaG5carjC
ZqAnHpAVULtTGclS4lrBYETH3AibCxrI8BrvT3vjkQDsyHwpjEL8QxP1+rcwnJN2hhHSO2sjYNtl
ZX5O0Hl7n4fV8E8iaTEOTov+ac6a+dyXyFwfMAfVNbdYIjS67v+a2+Dw+sesF0aRSZ4XGCNqIRef
IsNC0WtUZutdnVSjl82KjeAQFDLHDp8rdMH+/iogFALYyglEPxFxo+vFqNtK6weU7y4oeqPAoBPh
vyKjf2HeQOiXpZXzfh7K4IiWnxC4k5wLayEVO7fA7UUuoOZEQ9AKLeG1dv0zEp3NGJp9eEkNq3vI
DXOWvCWL235nnNuwkz+bNF7gFmmtrL992VlOJI0KbBJ9gsxlJeAyjbI/LoYZuYiiSR/vf96tMyb8
RCgtOzqv8qpmEaGUtujOxO2WV5LfTtV0apahd5EacXZ4F1tDCV4e4BmmR35/vYSFPYSFPXKnJIYU
uyFNPT+0FwT6CsQ5dqL3zbHAZIIUFP4tr2KMb64OKzGKvCjS8NIlUQsZGFCk0coT2DJjr922OZSg
B9hkpDRRVrdUkQIgmCITvdtMjj4iJqO/5OY4vMfsy/l+/2NtbUKBh7YEXsekHH+9gm0g4b5uJrC3
9GE86FUgHa00y3cic3trGMGOAUpKMEFN5HoYLQ+NMhjn4OzE/RQfrViXu6cZUnr43BlK/y1u0kzx
cmuh+zxUdfczhrmTnFDUK1IvKp3S8Hgg5hgMn5N8yeepTY7hQK3YrbtZ/j01PJ1uFUxlizhQE6f4
vnSZfmqILBZ/WGYql21khv/GetJULm8RLjSRFk+JVzaZNfhdK8FxXCwjjjyVYsu/BUR7UgPDmJ6x
J5oClwpRNn2og5LtLKOH2XmjoxbkjEljWQ+hLde6N0SRWfCkZtoRzY28RtquNxt/6KbJOZDzpwNe
DGCJnmR1sV8SJZ3yd9j4dghVo4h5mPUEm8UWj6yHzCpy8CFWFSUPS2pqP8wMMwA3KPowOKTTkC8n
Kxul9qB0JYqdlVxl9jvC/fkhDNHqdIX2y3tNKsFEz6PUf23sLA/OkdY0v0lvneggyVX6pNZdjcrS
mCOcAx2y6w8dGHJ0n4IYdcgGSYPSbeU2/EzChP5EFOI567YqVm9uUSgz4lFtQ90slvTyJ7X/ONl5
KDbOAWgg0TSVFYMK6Cp2CWLawSr6N+dEH7NH3nXcfLMQyMdCtTnaOd+33Q1yYWEMw1ON7IYjfsyb
8x00TamFRRNfHDOMD/QTJhe98MXPF7k7oDDgF3mGlqAV7Q18m0WAnKECIWppBgTK1TvQq2WvNZYd
XXQ5Tb8mOC98G5UxQYddtbszrsK8xV0Vmjvz3XiFcWMzKNIIPXaoOtfztbUo6OtUp8oble0Hm0V5
QHX+w6jby2Pi6P/Q1pROzTRQiC/7eufi3uiZUs6jvAwxCFgBuiDXozvGouh518cXZEQLB32toTrh
y0Rdqu/gILaNPpQX1CHV1kWQJP8Bzqh/7jWHZBK51tSdlEY7xVE/Pty/Dze2HJUK0Wiyeb9uANRW
HuZL3MigpkpcNHk6yR+TfvInmmI7u3vru+NqyKVLFsCzstpwMfJr6pI0EUpEsQmldOm9zMn/yFpY
uknvOAd6xnud+a3pcQXrCowUAW9aPZhRMufZaENUhLmvHrlAlHOAKNm7RFL2BL+3hkJOlCSS7Fxo
Jlx/4bQDfkaAxbZWaLca9H78oVEGLLGL+XT/o21EOOTDdJKFfKmwfrkeKhgdG3CKziOWzIHmlpkT
vhv7cuhouyfdKYYaJu+cno0haUeKfqTwpaRgfD1kiEsLjnt2iMtYFR3wGDC+0H8Kj06EKFpqTNLO
gdnYLKLJS/MCQtZtaatMtJEKBhLZsaPyRPfT56LJyh/gsk1v4Zp0jXGe/8PNBDiZlRVkKWimq5sp
Aw5umZND7hjXvdcMqvlBmguS56nNPHSXO2+qqr82b+QrKia1ajSsUIo3V4OaSBjag0lMNxklQokh
JUnLCzgQ1n/4hCIaIUYlJwUGd/0JlbAtUXpbpLOGKbVLQyPytKS0faEjdyrjTDrc36UbMRBFcSg9
AklMHXg1XpAGeWJ1k3Ru0qb6YdlF79mpsbdRxJ9y3XYSTGQq73TTqIqtj50UD0tipbZ0ztpCPY1z
X3jlUtheWzbG3x87OoTwc0w2JSn96oTP0+z0mcNQuhqWT6ME4SPXnO9JUtsHvD33VJ22jtyb4daE
0gQMs0l/mNw9cmI3igzlNGtF5xtRph5Ap+2V67dWEjAaj6NB8d9a64x1WtTOVjA551lfRhdhuvKC
bqnu9YPU7WB1t4YS7GPIzkIHf12cmitoHArCl+d2TsVcyupBryZWsYdNfn8XvjayVhuEHSIAaPR3
b+swbcPZSq0IT7hCLR5MpMb7oxkE4Us3IA8YpSVex2PaOOkBG+vkd6P3zeiOlJ4BKvUzJ1LXZnt5
6AoNNe+M5Nn8LMfO0n1Bt1fvDjo+MrKHNH1Q+3m5yMYzpmnqyS5S41uid+XoGWBzHqOsMD9b5WJ8
Qw2V2N00l0x7T1HOCo488+XvKtNyRDUHu3sKyIXCXzaB5+zC+8DZK54AlnmTqkSxb4Fhl91RCmzH
rXQg8i4y/539q12GTj7AYg1/xJiVzG5mjLJ+tptCHr0glofvqZqM/QkhHOMr9TgeKTIUVPK1CPE6
XVLC1B2sdgZ7MFvJvzmlczpH9z/GRsxJGYK/RP7KQyL2xZuYczHNxIwrFJ0jNTUfszEN/FlBaV00
iEg+SJolQCJ/Mii+O2d3Y8dRdIU5BMEeqZn1NdEqBFAyTrz4YRjlceSf8LOopd4zG9On+5PcKoQJ
GAEhLkqajCfetjez7CqpA2emSWcJ876HmdwWipiUzsTX7EApmyWXx2v0msjUP+iF9hPtm/rj/R9x
O1/MXMCn057QacqsC385Toi9UQBJzLvK8UxgvF7QWMsXrUuXnaf69p4X4j2iyYe4MmSp1bWY53ph
hSat6pHG0APRrfSQpXX/7/0JbY1iI85kM8RGlcVYwPBUBeE7po7Ku3Ie9TMqtuoe5ku5vXWRW0KZ
B/CJKQCyq0Cnm2q0iMBZgdaz+48KEJef6TAtpoeMXDZ4QKwpoaOM0X0gm+1ecBdYTnMMLTZeFPMn
5NX4n2RsHMDKcvRlxkbgYWQ7v9xfjFf0xvWlRpmVlhMqfAS3N/VNyjWZahdjdEHAur2U1GpmV+6j
/N9BssMH0gqEBlWoge/mIhzIe/PlS76k46FKJMs3Bks+DlZvfhgicznf/2kbG49uDdIctGvocRir
3RD1SzzhC4OQut0OJxwGmwcjwN6mMJXM//uhYA0A+VXJlxEquz5ntmTTBsuQVemkXvblrMdzoaiD
Q6aluzJyG9sPODpMDJ4RsJzrBn9BWAAijng0hPT9c6CEmrslZcb0FGj9+NNEf7HyJJApoes0Q/sZ
+MswuKB9up8mZY3uXRcifTHp7aADCaPa40+Lo/6qgHjhvmxDlnGRYV2mYxTKHaU9qaxTtx609gvu
jfE3u8nHyNVo8z7M6pRkfhIGiii9lNMPxwCM68tG3z9XAovta+aCqHorKaii5vmETpkSGpUBeUrW
fnb0YCj/ZqXRuANvyL/TWEa22yGsb9KQmJPaU/EOCahGl/HnOlqcPfzOxg4RkEoybKrRtITE339z
PUp0vNI2Qlclt+PBU6elOKjAtj9OWrkH3RGbbXVMRBMeVwQ6DliDrDZj72SGFjikf0uR/FB6LTot
ktF5dq41vmq38rMDG8LHjV5246Kbd/bnbQ4DH5CCA+0+xHhoYF5PVAFxYPcZheFGS2U/b5zOh4Zc
e6HjYCwMLwRYY70nzbM1ZY0IX7i3Iny4PhThaOWphDz4ZZIT+9DQfzl3ZiuwdP0YfCqCYAaUEuTB
KapK6gp13wARvn8ut+5QQVoScTL9Bmqg1xNHKmecnUANUL3uUvadk+Vn2kCB8++Mc4Pyj0OhqXcH
Gh/nDtRk/IC5E4/iQhtdOjSFrj6PaWJ/VZfC+FcfyxE5RWugeL+M0h5yYWu5aEYA3ac2tFGXqXVQ
XFYTnHNzsWuQE+DJEKmOiQErilem28WxasHdWabmoTLDSH5R4la3d5Zs43oBS81OBS4DrlpehQxF
LJMZpQ3hiebM3qia2bNedNVfUzJIkNiOMAYEU3WdkXVparXotUvnuYrl0TckJ/o0hSiCeuVcNuoR
fe3qy/29sPGcsvktyEmQaW6rImFGjJm2XXDWUlw//UaqzFObD7NzAKfjfLZp7r/cH3HjegGuyv4X
6BtoUavN1yoB0PM2DM4NF2JNUH3oNOoFU5bmO7Wz13rs6nohlkdRDBlT0WxaPUBGWgdpPHfSeZxM
6UmPnMxySUYX2YurafrFhlswDgCLBAK5KvL5nCZK/GukdlP4UlE1P9Ho12oXtp3zJzDRj3Z1yVSe
jHQ0nvEHmUa3VepE8RZFnhC+zCW5PTaDVBiXWa2omlktFfQ/Souei6eG40QMEFShg5vB1Hzqxxgv
U3WeAmBvqVq9GHFLUZUkKcoxUyGVPAxDPQBBCPruF+0WpJLUSdK/DMpCc6mpnOJZolN6dqhnkbB0
ku58IiqRHzEvUxRfH3SzfOL6nrqPdKpAWdt9ki9+oGTgvge9Xj7qhNySZxdOCg03L6TmIU4LdOzt
olYiX1IbHXs1XBVPDnTU7COhP4AetZzRimhsZzI8PAKszot7Ve5xv676D7XcNTnVU4vmaZTJLz1c
ks89sk6NK0XS8BRndRUiOsOV7C0T6MYyd+zPmkZCBXB7sN5rYMG+2kpb2gBnEJ3249Kq9WNE1xSc
+5JMi18sy1S7eTPQ7MLcMmy8jnUZ3CXEkcmtiyCyfTsybe6jPMh6HzuapPdhQ8gZgiyLA8FkKjN4
J2ooya6VVsX/YErgy4SkavL1/ma/fWLw/ITibsN0Qz51nbMPTWfY9P6Ms0wx+dBJavw9Q535KOcD
ipKTMR2xJ9iLuzYSHOE0yq4nj4NTvH5joo5kxjAa8zyjLoZKkl7r6Fzp5WzQkwTg75paE/7JGg2v
M6qTNp9EjZo5e4SwlLY7S3B73q9/jLha34QTyBDxcSQLdn+ah36BHeGhNGv1MMm7jnobqw3GGbo2
dS1azGuipWXmHKxR1c8KN6cHvF++9EYZ5bhXLs5x4aA8dRrqYve/8cYEwZUSxHDJiIaJuGLfTBBm
Xhf3+aCdB67NU2DKtY+0AdyMcU9pfmMkEnOgAvyHWa7lX+PORKU8wUKmB7vt152RfOrkSH6seyP6
fn9SN+/Cq6oeQB1DwNh4H1aTGqW4GtTQOVeq9GlhWS/K2H5x2hgNwUUL9x6FreFUGms8CMzwpu2r
FHoJLCnB4hSPmsMSdbpHMKF4ThJonp4ve/abNyspOmsiMyHuBBG5FnnFKSQyAnkBoxdY+UswdAH4
KgmL06pYpD35iZsYRgxGwQ5JBF6jm0IrBoGhkSEreDbSOA4eCnBEhpcVan6oVbPtvWWu8dsbcOcI
uSWj7EPbL8WOWNzWAhPvvbIgDR7e1fdcVNoR2JpaZ5u29VM461Z2GkCb1sT2WfFYcYXuRBav2j5X
ry/TJpzR0Ngn47xJyXRu7xxgj3OOUttsH2qlzRZfo4cGMRiawgCoCs+QQokNOHBOX2i+0g3B77YY
1XNn9ZCXIzsNX6o4GsE3VG3aQq3Pur2a101ox8+kAENbF4Qstf7V8ZXshedHwgi2Bsb4RUW1+Y81
aH+tQC5GQfoQqhjQT6Lu6/PkqLDV8NnA77Wopx9VPptgrGZ6/CEKSS/3z+7WjARNDEgf5Yebw1Rq
zhgs9DPOqJ1MB2Li/jGuYtW/P8rWEULoxIFvI2SG1keI6C7PSVbY1cmYeileOCfqq5UbONRU7w+1
dYBI6sGFQFvhJV3FcebY4rgIgP3cKoUcupYxaN8r3u2PfZ8H3zJQCRF2R2FD6BpMIPhM2ibzTgaw
dYAA6qE8Jmj8TPr6AyqYWmGUNdvnGXygsAOlbAAZrB0SCrmFJJ8xI92b98aHpJTGqSUl0IXi9/WY
M6LmhOaqeSalsf2iyOsHDdH/8/3VfYVcrg4qGRZxCpcTF+K6raY3ii0lMmZvIQSrqvXLpR2bA/FF
8jlHUKA7JCSytq+0ddthHWUi4YnnVtY8o2AKhGaJjbL2cECRjB8NxkjPfYARigtEPAw9WVm6+b2D
LE70PrCi8ntXGp30uPQIY3mzY4W/B13PibGlYjkit+u0nmxgD6YHEiZbPf4VmF21ipadq7EMvnaF
lfy2+zT9jAu2Zvso+8z2g6rjE+SNTT38kK0ZjMmkj+M/Y6eXe+j2jU0vBJCBfghBB2oG119EHgfb
SkeMyyy7aU6KHLbHYtCkY9mlxfH+Z7kJZqiH0JrjlUfVkIdxNVSRzVFjSphwz8TaHmAQx231KPEh
hSwnQ81JmZARO9wf9LZwKUalYkmvk378DQqDEm5aGcgmnpHokY7k5QXpAP2bz6WiKJeYUPL/ODuv
3biZdF3fyuA/5yzmsLBmDsjulqgsOcjWCSHLNjNZJIvx6vdDz+y93AHq7cFgfsCQrSKLFb7whjio
6OndTkNj3S9dXt4qFDTupZ1noT14cEikqdsvHnK8yZl87sR2sJh19Gqg8fN0B8cAF5e1ZIJagK7Y
9VukWMvjHE/NfzLvpBNwVHQS4sPgOTM6R6aN64VKjUZdhkBQHURFYrY3DoSGPsyUrn5rshxB8ffn
/sQpRyiyXhAkBCt5en9ttXrRijYbohBgMq0eT3qbZfKiYLazajtmtXolp8LbSi2enjDq/WMULF+e
8gPBJQvcPFpv+PLOOcr6HsGl1YdCemmgZEV5WbS9QM1KK25ar+y3XT/qO1FY+pkuxam3B5BHP8Yj
JIMQuf/2s2ZnhdakRICu235e5RzuLaNWmXoHtT6tqzaNVnQ+CeQYTI56Fh194nzHEpLrbBWF4QnW
nf9bFM/7zm5UFVForuxd5PK66iFzi0zbyH7RH6ZFVyoyxLb5kS1jwsLLna+NlZjXIDpGDdHkxZgu
JY3MlygyCVIqM40fJtjR4swyOXUEeXDOV17/L1Gg/Qed2xyD64HQtUrb5mXSMwewQDaTh49GPJ65
5E9sObBukNvpOq457MGWc+JpUtqYNEAH1UqnVFo/7Untv76/8k/MPfkTAAFguhRrDue+SrRCVZSa
Cyhf7EuUt7RPySzlTo1MRQ1k88f0L4i99MNWRAeKu0fRf27IVoxt4oVjXkUXHULi2dYp+7Y8kxke
y10wEBhTQwe8RWvil03nb4tq0ZHiiDICl0qTuGYU2my71CB64wVPLaX+4EXz8K3TTcRxuQjkq16k
Jg4unknt2alScZU5Ih3+fAHtPZS+v4Dw9XRwumxczDLbeYdWfPSoYxi8bdRoORO4HVci1gkArcBN
BhqK4GJ/rMaonLYWqhtOZtRfjAm4pxRyru/UnrgsOW0CiBaGz5ZJcSadKFL1VZGfWcQndgwHm0mV
f62KcLHtP4TImiVXREeEz3V7a9oKfLS2jq5Q7T3n5ndqqJVtRocSHeKjML/ql3a2SlZWbcr4ZyeH
fotVufzs2PXH9/fMiZ3JwgWrvxLIObEPwgPNopKWgp0LO6szt2UU109LlzhntGRO7EzGWAGRYJeP
y8OLS+PSaol6kaJaPquJzC5H/JoeUqY6DnKvt7+9/1onroGVgrTy/LkKKUnvfyuZldKJ1coN6w6Y
su+MTfpSTE42fUm0EsiVWXvJ69IW/dNUQNENBjRUz22QU6t2JcXi6IMQALp8Bw+BaLPTNdXohCh/
ji/05qKLFnPizncHo8r8iBQg8SHzVQsNiba9BiOwXM0uVidn9s8RHoNEYy0tcR+vXarD43deIrSv
etUKvYTyZ9y7hq9ZY77NNFSOS1HIx7lflMBCSujMdfzrvj1ICmBLsGdXfRMUAg82jYPljjPGjR26
jnCWrTl15s7LAdb4Im5r/Q6RS9H6BmIQl7VnRB8T6UQfM89Z7uYuj85t4RPBMF41KyKZQ2QlN+4v
i4gUKymKyAr1su0wOuL7+CPEh42NLMpOE63YumW7vL6/GE/sMSQSHZQEAQYfE6Q50AHJN6Udlr39
0ixNdQ0XITlTmTlxZKAoDeYZTjSWQ4c9UNLKAoI3ryZTLO5LdWrQDZ/7+Rt+dXazff+NTg4GSIPu
CwBvjFYO5jGLV4ftmXp0VtZhhXTL1WoQu/G60fzzaJ0KNDhNWtprv+fgk7VqaUeFPVkhVRzQGaWQ
u1m18jM75OQ6JWiFTc61iEjhQdQ8qaUxRnNmhYs5NfnWVasS5Z+yyJ6iRstk0CxadtOndZYHOEIm
d70A2uRX04gjcqWWKDL/+QxD9179RumeH7W0PafuumLOWal6nVwPFJZqf4R3l2/UwTX7M1fbqRUK
ewV4BYC349IitUpzWtzODhXae4GklxTgA1ycSYlOrRpItwBuIRZzlR58ShOXoaGqGYU2PmQ9wxqD
3GzmHeib/j+YPgjq3GcrLgqpy/0FipShsETFUPABcr/wxin0ssnbRHGrnRnq1NyxNDlBf4GmD6PO
JG2VRUAQDVVHKa8GxgPpOJ2zbDtxmaC3shb/6A/g0HhYMvAolbjwwdlyael9l1hpR0G0SDn6iz0j
dawBTf1OjGSjcVQuBWbddZVvDHOkqPX+0jy+zHmSFdy3ysgSbR/MbRfTMXdTzQodQFS3Q54PgkPU
jgdMop3yRp+lfi5/ODXkCn9ad8JaXzpYOTaI1TQmRAx1mGqX8JZWRRgoV7sYC7CryejPVXOPlyrl
AWDpfNRftgwHVzdF9KE03NQJIRAMm6xs4x31JGtbtSAK35/Ok0NRkEA4bi0eH3aXjUk1QEhadlgo
dglrWsWzDcnSXdNl6hmK6DpN+5cxb0XPh2jaIYY9FJIgAqPRjKFaaIjW2arRNOxmObxq6WRu88yh
JJq4EdJZDQYNc3YedLfS4Y7GJ/9b+f22DZp7f1eqmaEkwH+ccMKZCAxE3H7AMUu7VocIL+BGGy8W
o617P8d5KfWNKhnvkK05h1U4NeGcdVTDgKwcp4kDVLnMMmMnVDut3OmQKwLTmItLTadf//63PVEH
W8GFfF3ulpWjuj7L75lbDcIYzrcdArpGQBUBMP2tyJKZpMVVPhYgGC4Uq/Q+tO1kh9NUYXffQ9O8
WQp1vG5do7no0yF7cvp8+vn+o5mOfvw1WN4IyCAniPDw4T42M5dXB/MZRnnsDa+EX8J8HK1CUwJD
MZxmZy42CmYOomX6DaweCVJ6VubZXxXWtN2UYOAp/MpqkOtKc9CA9qMQStWJGys3rfyBiL9Lt03J
r/eHdqpTf3Dy5idYNrf+MVe2jHeNBoL1RqpVpt80Ht3dj1ZKRuD3GLu7V3o9xMCFZrVeviaF11WB
3ZnoximWN2OnAwgvewX004ybwZh740JxjFK7lK4mjcATkW0G6Hv30U8Hm60SxMGEGFtAJzvObrth
bJEohZ4+bQY047mOzLp/Lewky3cg8sFwJSXCdEGsoC8SVG5fyg3xLT2JDnnd+T7J9IHCveJ1hd+1
WXPVz+kY+SmchMlHxh8BO+SQ9Ac3remgtF2D+Eyez1oZ6EbaEXsCj3ZBGk3Dt9aqBztI9aRPNmrT
8y/bNEoekM5r+qs8bbToMo4aVd/iYgduu4u9sfuc90ap2xuH4rjzuoytFu8qs3OirTAAdm8nN52x
hgBDuxTPwDNccTNlqVZdj5k117u2ICX4NtblpAbA2+0hqCbdrLdp1SMQVSP72T6qhVAKdEaX+aVt
rMrcwPQoPkhU6JVv+HbXd3GdG+oGVn1ljWG3dJqQfm/HqnlbzHjVBI1pTDcrNwo0xSCtb06vW9GD
ZndUu1G4a54tuxnyDfLCgMc0mYDCglmtqz5Kaaj+ojuiDhheRfpnaP3JD83oPSIufZpuygay5oUt
WD5PEHDLV1ocTuNTrc8TH3kY7csc6Up3D1lr0vxWw6X7hj6PcWcN9jKiFmVm33vkS8XnJC6K+YJ6
83iDblRdPixcCck2jS0987MhnztfWvZ0hUnOEO3GpR4+IwWje5tZV8YnLbKsa1XNlc/ezP/QLJ5n
7uDUKYN+TqKvNWmd5attlA+bUc4LigieVjme36dOsgTQTOrXkl5uHJimMB5aihzDtY38HoKGM+/o
G2VvzIEwGqy3Es6XT85YyVfZub2+8cqMzoUKXqe/zqO2NC5yJTX6y3Toqx9QrcS4qTAL/1Z6fd74
uWe1hi9IR3eLtNPXFNmQl9LBx9a31QIJrVgZvU9pl6gafa9c6/146KdHRSjEglkm0s73LJpzft/Y
qbYzAXZ6O2QO8XxRSMM300q1EMngaOR4aVmFEo/y+TI3ShHxkGZ6m+H4+l2OrtZsNE1Mn/p4tpMN
Dj3ug41+XDVs7HYynMdJi0ozMNKot3Z016ErtKZIJNlZr6nPRoewXlgUdlxftzAiIiVobenMGwPa
NMC+xAJpVYkVj9iaDvn12CVehCTGaBH59YahPDmmKJ1r6m3yUynp8726cw45ZO76KLnV2kyzP0/Z
nF8SrAKnT+ukA6nbFNMor6c8NqJ7R0/T9jazhFMHKEx613TKZbaNFW++FZ46fRuyhRoYxAFMBzKt
MR9Fkkv1YUGmyeMoRBuGk7Qw3zRaIHkAX9Wbrgy3M4cLGpHdzUQhwPYLnLRiv0b3BRVJoNzyIc0m
kJTR0OCIuEAS8SNDG0CetVn1POLVCOHB7JcRejm1uYdedMWdgq57dDlEIh+2PRWlmEVXzhbyb2n9
JOpKA3c8M2ONtTQfuiavx89a0kfFNuZ4uV96mTnQXRT1xRZuc4+grjSRt+xUDW53LWG1UpaafdSt
F8d3pXQeHITRTPg+KJPdaAKVjUcYfPLL0irsDyN229vWZm3vEu4DwKJt7gaqPTVZgBp4Mwe2gfvW
pkLWcH7G/iqfd7EBnO26XrQUH5h4SuvnROmkdmHCUP+Q9HPl7Pi2rnfHZT/3AW5nw72I6ngKwASO
462YHaBoqMI4cmOk7ZIjFYECoF+kc1f6ZqMmReDUxdDsily3452oCKe54rS+2Bo6gvgEJFq9s0rc
zYI0HkB/DbluvfXmJDW/6vUCAXiyOJ9CHot3xjbMd+aifppAvnzTlD794Tit8VCUaMdAZ6yy72nX
jt/V3LGzjRjizvFHmAXqZuxn8wOV8gxkqraokGRYf89cyF258fp6/uppTfRhsKfuup6q+efk2hNd
42LuPw3k3ZwT1SSlj/th8zzqS4FpbqEs7a4oteqTY3Tiq4i09AO15ATDm7wQW5QvNQwx0sF9sXJq
xhjcVmm+qZDu+Wm79AWuIjUZ6lDrqzrZjEOi3teukjch+s7p3dK7ox3kIMojXw74zAUISiWfEN4W
DkkJqzrIVKcUoQT+mW3oe9vzjaxt6zkBEhRhDtE7qo+I9/RzdOnYoKSFcZQLmfC2RQDZ9K3WQmW4
sK34xiwqkfuwWhJ02mfZbqKh4zyzcmehFCxlxycDHvhY0m+hyynjaQmUKkvfFhEt5pakAi8hU5rd
yxDXmnieJrf8TG9xVKAi1YjyVFbCSYuzkuKE/SyS0MVpoubcMLyXcZjFm4mLjbnlKCrVr/MwNdYu
aiMNr4ZkVs2tbER1pztl+9VAfY9LftTlba+0+hfqCXIJLKPrJ98YyF/8Wuf3XYh6Tu1N003AXnxZ
LMK9cuBKG3DDuqH187ZIkYVA9g1Rc7uuHsclnixK32XRB1GnRiGhpPPFJtnLA0ps0Ue3Qsg2cOem
ax8IIXXulyIVsHa9zKs3s6Isb5UzqJZf95isbFogCuSOjj0bV5PU3WwDV3/WtpNSTOqFPljtZadJ
x9oodTYkN4XuLE/tUDfmBR6SrHFgT9PntgBPGfRSd/ogcb284Is0JNx5CzQXKJKFWR7xgrjDyG2Z
Ly3UQ8n542j5JOOEt6QSOD+VdTpqgWmPaCdOs1EqCZzcaLG/V7Jr2uf3w97jUihYk7U+hsznqs96
kLwOA7vBTHItLJ3SDHMl68eNVHPAjMZMCuTHahRfd0hC32S9ozVnErATqQcyUQhkEWWCUDtM4mGL
qwU3mhZ6hbcGaXH6ABu49IWdndMmOTEU4EVqvSik0w07zPU4kMtCkZzFCFePm5g4KnCiqLucpfhj
xR9eCEF8ijqmRnX5MIOtDTWuk7GxwqozrG2EtvouHsv48f0vd6IGsAqqUbjVqVIddXZrWfZqX49W
CIZYWXyIMOLzxJn0wYjGFqqnGr+9P+CpGQTYSvoGURxC9UG2OphtXY6FByCTuHKrDVK/GSsHJa8i
P6cremJVroLu8DmwLsDF6qCeOg0QBbEdNDl6aq3ZLmhKbyMxR9WljJTuAjU+F58jOVbcjUJLzjlx
HE/t2p5YVySVAbQbDt60zLu0iusaQKiMzZ2jptG1XoCtNb1B3SCmN5+p6VL2PpF7YoJMNRAlFEBz
B9uwJMxfBlfXkRhMlFeBwGGEdwNP4dtLaxRB2/ZqHshqGIbALl118fOu626ayFDBZVW4AG7nGNot
LiaYQ/Pcmfuqd3gg+Rk9jsw3Y3VoNq3KncpVYdRYETWq9zob7YI+2ypRtSmcPMbQ1tTlsxkPyvQ8
Vo2eB8KsrC+DmpscVEqaA2xehI1wc0TQpqIqnuHAXsKoWVopiJsGRGVIBkSqbHPdk9EVvyVaroW5
nvRE9lq7SQSdmRwR3NG9j8CdzE9d47jpVhlK4V5MTZE8tEKdzZdWMyYDIysdnXQCSi0OBAU/FGES
Lrh4UwgPJrMKQS26qKWCJTDKTe2V53X1qi+9umXdZaXWT5dALXQEPtJqcn1IgYodqKqM+o2ZGghq
upmqaBeUkad8MyixZe9Sb9KqDUFQ1SPUYjf1ZTM5hNyxrmfibrA1hDxgMzTZJwedOcV30VhNr+Et
N2LrCFMgOoRNONZcBvSPTyYp/P0ygbEPMlsafSD6bFmC2EBB3rc78A3UfGb1YSrdobgFzm19WCwv
q4PEg7W6HZJYK7eaF9fYfSP8Dqic5oB5KYZ6eZ2mRfscoezDVVwKEd8omtNVPv0t7h6zrEt0VdIy
bS/A8TUPvbdCt1AkKT3iJH1a/yJKjFsdKxw4nhS7E3+OlMWlCxgLZSuHNpWBg2QUtYreyrqgEl73
qBhuyc3APSZ3imyYgyCvZ+NjJeyij/3Ss0fpy7wvmrsySpv2Z7a01bOtpjbpg2XO7nWqufENfMHI
CobFrJnrVI+tC69SXMQn1aLubspR76zLWbHJWWBpl5+9qmhsGBy6xRag//88jL19JcSkexfdrGXw
qst4vpKF1da+SK1ouBjLTFs20naLL30K4Q8NwsFM/GLKjQ+9JbyvZDjZh8lr9OuYHqQS9IlVFjfC
BSDrt3WleJeQ4/vbwpxhWo754mSXKOV3UdDl9Ah2ssiIGUpwyPUGu81e+OxSFamlRnfv8gQ5I/DI
FTJiXRNXIrCHsn41TYzy2H2F92bGZTKyZRZhbomzVFqRcQwzBUkCbQl0ODAWgon18NSrlZnfqAXq
DFAY5+jZLMulRIDfTb8QHjpFYBfW8tGjIv5zWBp12TZxMX3Ml0n0FwpMc4kiubH+zmxK813eDvZT
vMiVrKE6khpQZVV3Yiiamp6nZXwn+l+U23n0+g9jhairP8BuVreFmzY5DJ7ZcS4it0+p9JS4Uuxq
YBo/lMIWM+QWMIL+YJRGiZ+ANT+hdtdUQUJ5UfcNHAzK0BNVe5F2pecFEjHuOlBnL1YDoveyup5S
MGpIbqkpH6uXcI4XrzdqP1GMaJvmIvJ8VbGbfEcyZ5DYYSTNR1WsnTEmPY0NLZque33os4Cew1RC
BhZ0s51ajh+HtHXpbnp69zFra0ffgCiw7UCzSLxoOhWYNuMX9SXuYlO/sJp42kTZIFAeo4GTBDLu
1DBvjWnYlm2r9EE+A2wKJz3GiEAbouyBdNt+KfU+ac/cDscNFfT8oNVTpAbFxQWxXzMtNAjmaLIY
4bJWT+gCdxt9iL1zpdn11+wXoxkGrBb3HWX3IxUYzanIR5rMDAHF9mhDWF1371VZ1bKVx+oHDfXq
fu4q6yJP0BX1PTsT9kof1VFNNLKv78caxwEAuFl0TFXU/ohKD9/ZXfCWdih/hLgb1TdeRGqq6Hp/
RcnPeaS6lyGh6PW+a5b5xfsjH9/E68gr2R7Y1HFTThZNpztdZ4Rdq7uPUz9ppBdzuTN7t7obtUg5
0y47+aar/TMILQRED6MqM0HYcBSNEa5Rnl97st64jZHuiqh+ibzS/kJ2VFKmbIfd+y96HM6hmk4s
t2LMYdkcxt5KNsBHNGw9tIt4Qf3K6jeTnrsUtNT5zFBr9HK4tJDAp8kJFm11KtxfwVQ18iyzYiNs
jGjZFGUX30oOs3t0ubNdbtDtHGzHDt5/vxPbZnWZJFClpA9af53431oNgz13db9kaijNpgm9Pnqz
ZvWcc8GJ1QIDhenDgRHjpcMWrhiSOkVbXw0nTdpN4PZj+Q2HXXmLzLvXbDs3tc6QWU98NlYLrB3+
D3zoEM6a2j3a57GxhHPOCapaSYqCUpXuesUtz4BVjttjq2czIA2PEJg678Fnw3VRH2qr10JsQZbt
0tr6t1VV7AI6m3nVIsYQkNq16A70JPgop545kU7MLQpRNsIXCD4ArTgYPk3ywino1IQDAnDbdgC9
m9tZRES6ZEE/mv/BhgCSskbgv7Q2DqE5ZU4TrJTqEg56qwZiyWsUINMhtKyhOIP/OtbFAzfA4lxR
N0wwx/r+4mwte6ys3lbDMqrZ2aridK+rcn3ja2PSvnkFNjloYhmV8LPMU7KAbG+SkERb7a6XTQ7L
0VEHHJInr/rjvJJHI6FEM3Dtrh9Og9nIzu6JvVAlTa2n1jDmb9owZflmdIX5JjRqJmd26onjgZMe
SBSaZ5ibHDYFmwKCn+3k8DEAWoSD2k2beTHwYrREf7X6HgY9jNX3T4fjbURRc+WPrSmehUje/geo
vWrSrGUxQiuq5VYbK9pJIx0GDz3APx+KkQAVU2jBxPjwhAdCaadRwY2iVVZEY23siwuEYux5m/do
BJyZzONjjyMP1huJOgcTlLT9F0NSHQ84xdXDZQBKT9nQvl2kaZ05Go4/GQA24KfQz8BYgWPbHyXD
j7MpmlhF0UhNb1uLGDfVS/vGmmESD6oqgtkotNf3v9mpV4PrB3wQvy5kZg8GRUIycsxUVUO8Acvr
zmzysPb6c3pxp16N3Qk8keLKiunafzUXBo1uYhgZwh9y73UQDvTXZPeQ57H5sWk8NfLnBJDqmTjg
1LAccmBzWCEObh77w0qOnnRJezXUDKE+KmmGVk1hpbuB/pcZaDnMBKKDbGjOjHsCSAMfhQllM6BL
xqLZH5iFpJsDFKaQyrWzsl9amrJF6y7PiOkDp2nG1oo2HSHoTqQTimCaLMtNXnXOOSeX4z3Jk8DL
oTW/2tAf3jeKhHqilQ0R6Lzku4hadqirnbXVmu4cfOjEUGiUUKBbI4Pjq61ypEzLtTNjNuIuSl15
l2sSsZJK0bd/umh/XSk24Ct8A7la9qcXpllXd3iYhDotgWajRBatMKsutTM78nhzwLdd3WNXPAuH
zcGy1aekSEs8XUJryuobYP7VZh509cxZdiJaJRiAAwmfDfDq4dtQxqwUS5hqaE9cBBBpYNbspjnL
9J2bNWIILNln32aKZ3SRuyo/tzl/ISkPQklcddbCoM45cLRG4GWYfWzPGlEdFUi/QykZ4kpekfPT
dCwEGe08qj5odP0J7Qo65FBEzTfk4bwvni2MNzWfxi8Rjui48tBmvesbqvXBlKxK4iONy5fcGPXh
Vdf67slr6dz7ag+CNjTQNrg3SIhe88S1vgo9TZoNHutKFzid07+0VrZcG10uFWTroHdsxEyx5sxm
PRESgdddL6xVw/jI+cbK3LrLwfmFBp4GlNkmdMmVmJYvqXYAxay/fH/xHm4T2GDu2htQ+egr8mv9
+W8xdFcaeuXa8PL6IWnpmdGkN5UCxacyEeGZoXR+1+9f9he1FlQw2EEA6hw6+2OhJVa61CMnzqGM
Zl8Xad1doTiTfrfkYOgDr53kNWIL+BQocZp8BTg59lfQxhDSk3S79SAb67b+kpnR7Nw1oH+DFhjy
6xThA/+9tQrvRh1lp06+2yS2TaFotNAuHCwt36BZYSX3XTJZNMhb0dfBtNppBXFhRzHMckf9usze
gnEhgqFyNxUqoqi6aNppo3R20QXKSrTysRaDTa0ubRNf9pM6PVuKngCQLW1eSJauG2+SbBTVwziO
3c6a5DDfmVFJ4aJD1dW7NEcvNR4aPc64TuMhR96EoFSEVPPS+KKmHmJfAsmZMepzqfB+ev8LHN5A
fADuAY02DMa0x8zIXy43tZh7QqK+/yxpfqVb3B6L5qbjump2FBj1L2jTI61xZlkf3UEMvYLQV1Y7
ERK4sP1vj0+KbiqKPYSG28Z54CYCA6VkrOMXtc6dIUgwC1GubImYdKhJRfvM7kTMvCwWgPF/PAsE
amwtlS4OKNZ1C/625J0+AwBPoT3sumjY1Kgn+JmW2W+eCXjBFqUITKeLzxzev17wYPHTyQEUBzwO
WPchaBaPAAp9ou7DEUjcQEpue/daSR0OfbcRPbPMnCj8JnNUq7flFMOZaOJG2hslEx3wHC3OzikC
Hm59Bymh9T6hlUUQxH/35yGp0ixFqHIOzar27uNeyUJXHY3N0nT5mc9/eHUxFLO9LgAyAP0IyltA
GCXZHRe6PX12acqyuBIg7S7e/7CnRkEqBkQ70lwofx/UA8rcWyJFH9RwKfpykyw5ROO2OEctObGU
DepWv2x4mLwjfL6FvtPo5hzRKd7nq6i4iiSg222dptc2er660sOsqdPm2lMa+06rqvHMoX28j3kC
amZUC5HGoLm7/+XqsQOiY85q2I9FdAm4Lr1s4N7uUidywtxo56C24+VMYHCU0a4fkToLOxihU9LH
gzjHGNC2K0Z0FXGwBIqjRw6OtAp05mTXV5MaDiJvTNoTlHc1fe5Q4TPV5hpoXSIR+KMNkzix4gCJ
RCLlzLMdMfF/PRuiCvAZuFuOrrEi9pDpSOQSFlqhX9fZaK99I7f55iwY1IBfGcoJYTh6NJtu7U8A
//GWKlSH1kwC0NVxFQAARQ1qFmOV+tCYSv2ylUQXgSJxyfRt9L3awJDkJUGUjPazYXT25LcC1ZlN
rzfdg01SPQUqeI2v2Al3AkntZqBXQiX/dWT3309lkrV+tIYvfiubsvLVWB1/4mCRUvuUTpb6lqQ9
4BdA6h9MBOy/qr0U5zyrDgO8daqgCCAWw2c61gE1bRGlnuyWsLW06E61KuemzGIMNMwl975XAPB+
Yl/ctzunbu2P7+/QE6cgZWdqMCgBUHo9ipUhj+kd+2cJwemm9daZdetnHiNL4Zt56Uwrriq6b7I+
K4KOw7HarEHDcyEnbBs0U1Idf/+B1lx5/1Q2dMQpqM2uARC52f5OUuAQmJ6UaijKuk53DUIOA0pY
WLFpBprRvkxyekEa4K5yM5tGClCXRXQm6z1xECM9T8DN4UVd/vBqmEyliqO5HUNRtxnoBXXeqkoe
fSDwE2eOyBMnB2KfxF8U8wmODxmdZhdFBPfLFC70ZO4bmdNVLhsRjLFQrypO/k2ZZ8W/Jvm/3qb/
jn/UD/+az+6f/8Of3wgf2pSddvDHf94PP1rZtz/+dvsqur9xIHx/lWld/c/6S/7fP9r/Ff+8Td9A
zdQ/5eHf2vtHjPTvJ9m8yte9P2wrmcr5sf/Rzk8/ur6Qvwbgmde/+f/7w7/9+PVbPs7ixz/+eqv7
Sq6/Lebh//r3j8Lv//hLM5jq//r99//7h3evJf/u+nUha+jk6/E/+vHayX/85Tp/53RFgnVtTSD+
s56+44/1J6b991/yRxSRIHZy5rOGq7qVyT/+sqy/A6FAkJm2jm2xq3gGSt7rj0z17wBTKK2S8MMI
IuX+6/8+3N4H+98P+LeqLx9q2jndP/7aXzYELfA0CFwoOAHm4exYf/5byFQlZtlLOSw7ROMSe/W+
yX9owjIwYDUV/VpapXVnpiP4rd8m6d/P8fu4+zvj3+OuD4+aBB2bQ1dpBIyaCGrIsutszNZUgdNo
ay7iUh8L+wxQaT/x+tdQHAIrrZ1o6KgHVy4JWDRJY2QQo3NFxfuzJxe502koA8FWzujE7x/C/x4N
oytKhuxCht2f0LGBoZxBadopDr4suaPF1NQK0HEe17ggeQBm2xBc2PWH92f0xGuitfaLWEW75kit
AdyZUWe1wpd0HZquqAz+7O1y3qbZom27oqvPhCqnxoMlphsUSEG3HBYrSa/tJELjaFcmBfxCdDLA
18btMjzarTtg61oWCA6//477ceA6uVBOKTSRYzK7lBH2J7fDDCJzQT/vhlxmF5nNhe7WmnvxZ6NQ
7yHUhFVE54S9YR5kNCuB0DZbZ9xZbmFvXSGTyybLzvW4DncAoyCYs6LZ0Niign4Q6iVmp1SVPU67
IcIBKwAsnD5nQtCSHs1FPZehMzH/exs6rMfVSA9MGwNBQT1clTLRhBHZ8YR+hEgv7GT6FOuLszNS
/esfz53DpUuZh8LKGrXtfyFhZFUFZ2DaYTVxj25Oe9EkeBr/B4NQLOPcsthk5oFVGSuaSmwnp11E
ecgw8+k6XiL3zLFx6vugAcVscSquULL9N8F7CWC+y5ugJzZciGV5SnWvvini1N69/zrrqv3t49Cs
RrqEJcA6cPjvYe0UFdXRVawC+6wtkeOZLXPwyymnrzfL2psxuXvwV91/DXi2C0ydMkcvdOlM9PzV
qH0y7EyTj3VZkF8AmBVAU5Yos/xBYPL0uS6U6JzDwME9sz4GzUgDyh4NAJbh4Z4CZ+AukwYhSQWL
88WtI5zGKQ10dZBOuSsunSoxXqZBJPafLf1fI3PsU/dkIhCzOziQrYVuRrv0xY5ScYHufWXtsMiY
Qc6p1pkg+NRLrmREmsnoNWDLsz/XeIlWRuWhZdokivNJibv2jTOtD4fIXC4WveyfcuS1/6jo4fx6
v3VLr2BVQl5zvZB+u8EjmkapM7TFroYTVW17yuPPg5eLEFba1G6mWAfb1Ay18eP9VXv0spy/CIuS
LcIIUI+U2CJdhZSrCvCxXiw/KLbT4PpSVV87ih4XOJbUD5VemM/vD3pwAeBVRWmDLthq36BBiV5/
/tvLmqNuOv+HsDNbiltZt/UTKUJdqrlVU1VAYTDYBnyjsA2kupSU6lNPvz/WuTl7n4h9rtZcMT1N
UVXK/JsxvtEBLT1p40Tftzna2szbKrry//3n/I+H///8HKosmnCefEqt//5zyqrAmDZZ6mST5gfd
ePUfB9at30uJ4+x//1H/831kFE4O51coAu8l39Cve/b//pVKiACNZFOPFHb+Xf1/ttVAuv67U5Vj
n/qRk4WF9Rcq4v8JMfMWH80jCZbndSbINbfN0d2uZWNX2Qb2+IsEuw4zEQDANrOwr90ma0nsZIo7
o6RMSCUFY95OFiUh42brZziYKk4YacWv/ix8i0jF6QC+HE5M8NdISAmdfpQcNb0O33q/XW5bJIYy
9aJ9/3AOb6Kt9tbqFya2OUxxWapLjRhZIswbvVtwMZO4b93Dir5LMmqQDDCNOSP83F5CSfpjUg1u
+US6dvDaTMJ6K7CPfwNrIP6FRoTv9mp331u08F4WTnP4VjVCzhiQAFaj1j+IEBiPId7TcpIHsfPk
sVdZMPfmMpOxJzDV+zbyZG5UggSs4huzymNiskCMwanqmu77GByeStdu9eN08lZ5I+ZJiNxz5mrK
CIBs9gt5MbWTWE0c/mjXaYHrG+kd3gORBmFOj7D7F/jSg5uGsWX+eqVxX8vWa+PEdMwNk1jhJEh9
6erbmqPdoEKfSQAIlqUfsKlJHFxgSLpXWSGtQhxot991GAzoM7Xj3UmhN8DRtTiKS4GT3Ut0tB0z
mrqJ0Y601na5QPlHnUyd05N8uYXTj6JpeVwrepcsNuVOhCNEZi8VaDb2S8G/IJwd+Nq59Q6tqE9U
e8PEp3QJBwCsfNrgJb8XShwPAvOPe/LM6M03VjO094iJC++xGQHkYGzcVvrRpp+hTxzdzsm/LQLH
0Nh1Fz9anPejCvop97qufduN6/12cUrNSYTOSjHPnwgCmVc0mamcrXHINJJkZjZ726r7Riha+Dlc
N53IyFv7U1DO3hOOfsLCaYu7z3itB6xSxRe+D5rc/FaEVe/ehL0c6sextvc77bexdWa+Qa3nil29
UfQ53rl3qhqXZ29Z06WVWHRTg3UF8hn6399ocAFDrtPhWZeZshyqNvsAkk8XbSUewD+R903Qot/u
NTJMC7LrntZKL/88q3DsdNNm7VLGiu7dELhleMKs1Thptyz2d15OHSSjPS1DWhQLGtdt0k6YhsER
28mo0QynchuGPtnDYHs4OjbNKWJD85uMCNSP6Bv3KfcLGsMr0+B5OFsVutTc2i37bLsmZCbgiKkn
xXBQ6gRHE+h9WLYYr1zsufK7tYC0yQxTw1veCXzKDVXqXbED8EgLrGSIpkrR/nSKWDAv7Ca7uy0c
w1fuWIDKpUdfz1bOAbVxpHhlaM6FrrBdltvRrom1xLgYmTfomO0dcxJ6CEYoKsf6y57I+IMcUoI9
5d9xXDeRIbsV/qkSu+umukUzelZ7MHc/0EUvUcaIEoq2f6wFsSpz5GxZOY6ETpX4iV43ZK9fvqVy
eXH0MYqfG37HXxUYBomErTHvVjxD3D18zJ24f80x4Tbe+y+sczXd7qikRVpPffBWqL2Yb6TdjpIQ
22B8aTnfvpTn0/ZeFQJerxFtYCVN1QRoxX2cSinDY/9IwmUotlOEBfnFp/K/dtoeTS46F94v2HrI
+BT9GBY2W/VknQS6PY/GWGUu1i9GOX+pT3LhUC6f27pDgXaqqvlWEEIynAQQ4Q/csPwx313Er8FB
OJ9GfcdXYJg8a87CcC7/rHHZP62wJ/iP24KIlLZvKveuIfepS3oVVgZAXzCigB76fT9jU17FjSxi
a833psJzDmSeMypwihG57RAO6haqi76oCJdrbtFNt4BuXbuFXxbgmd3+81WblD71/oG7QTbL6mZu
Xfgk8u59t5BmpQo3d0u/eAz8qf23Nnt5P5uQP6bterUA1TTs58iunT1uqVl8LHZghVcpBN98ZlUE
cFoanw0ZZ8ew5nwWmEIr0xETGI0rGREtMvMql9W648rmHggujo4bcYYf6diJwoHTY3ucxi9nPueR
ml2+ipNlMiSsReKGuyiSDhn46zAKxHIE35SpWGYrq0Tc3VvrXP1VvvdOr7CljOjtB7WBre6qbTh7
7BNLLK+BnwdSP3k9xw+2BLtcMkqX4e0/QxYU4YVVJCFNLe9sM8X3E6UCr8ns+q41FYmrsQJ9nexq
vS282rkulGMcDD0O2PgPioeHCeRC3in13lkd2cV9LyFQze9imY7nzW0+kYudStu9eFX03OqlPzXG
fjUj20y7eZ0VO5vBfRIs/VNb4+U3CATvvfDQLETFTz9qcYcQyJAoSxNfMJo703DS9RWPluGWAyAE
A3Lc5lsf7Dq/QngG0Nin7apGTALh+Mub5zJjBPwowl3mUV0hf5vGPh3WakmN6N10DFWdWLKbbmvD
57R08mQNh7lxRlU+lCpcr5sZjikH5RYc6VSP3ZjZgme+i3r94WlneA8mJHZ5HY39jxGzzK0KWQRM
iu4O2wmm+ClwrGxjufBvOkCY8rvzXftaw7nPR1XMTz6a95OsYvOjcsai4uvNwKvmFzkv62afHaQD
D2Bej19gFH7HTRFevb5YH3aeIJkyX6le5SC3MHG6qH3QhLda1FObqtJtnv13HRBplDhqKewfYzyV
PgbSJoh/4sX8UwiYFUY8BQsrimadfyKIh6hQus9zZPdpM+3uE3ZRAYihMBqcrBc+hdXmfS7rFGTS
k0yU2SJ6TmWj6OBW6pqqX1IY75WTj6M9/i0oZWtMw1NhCLPET0AY6WjnovG6Iu34HyvDdeb+9ibP
vvauVfsJemDF3mniaWAj9cjS181CM+tvODq8vzUuk+3XrAzpG5UqRpkXC4mE6WBr83G4036LkOyj
F+GS95s13xdMALK1V+JllXb1jllZfKCXJFmoRw+RLGX/a2ev8X2Ho7x9PSJ83Wo72G5XuRAkqEfP
fRvsdbmJN9/+xGf4G+Gk9909vO7ZzOZCecRQ33KsT6tRy7WPC52axnktIz2+IJBYUwart4625YaA
Ty4cU/IYvwG6vKl1HKXgkfV3PW+sraPF76hQYnWJvOhz3Xs70aZQSbHXLgnPQN+msJ6yYQGTlEB9
NT+a2B8QVHky93xvO1d6rgE8l+ajBgL2GA2HlTi2dvnBTvcUVNslto+HyDow6TcIRW616Mcog/Af
fJBk1XGN9hayfXAVy5+taIlvgyKz5VSlRFSMCmAYROF82+w2q1zvtBUCAKBbuXm9qTY3xSiqjLDG
5oYwK69MidMYbotD8cg6w37Si8c4cgnirFkKMabDZLt/fb8I0rjcfxVL0DwPUAYpoYbY3Gp785MY
M2K+b0X35jWL82OGvXiFrUqx2uzBYw2j/kcXFtWTDURk4qaIihITswMLgOr2oTqmGtvZzJdKRVtz
9bnTkhCVxu0wueV5hOmUBcey/Mcsi6V85pEztSMullXcNdai8mhdsdJzeZ32A/9w1U4T9Qqk7HgC
TeGMnamSRS3dLeDp6YEicASspqa0GASbwkIFFkGWHkofpN7isfbV+ssfJrxpJK5pnRZBW56LQe9v
WKuiJDL4mXPcphNsicOVD0xzjzhdCdIMExR8rKkIe+HUmKPjduNTOpWxUwKZ2caB58iEp3mlCkzG
jmxMwllcHPkisIojD0lDow/ZpPu9FhTkl7paxD/l9Gt1BzU+8m68gOv0vug5MfEb63W7eioKjqze
l56Kxem8nPGvnvJI99QfUcOVV/WW88Mvre6MQqXjYQlLCOONX+FNjhz7UF8wU7ibiRKuGTjYdF/y
Oyx1UM8PhA71I1uioLNvtlgvNzqY4NLF0Vj+CGbdL9+17Q8P0WR9DIMtMmO0k3tTDGdlEdbJ83rF
y5Dzz5ga50Oj51Rnjbn66WuLlPfVZD9sfv22sPLOxr15qCySxMjwxQxYUZalIQiFEPYVWqBkjIb9
zDlELE1dlzKG7EjBlRgZ729Hs/hzZk9ed96JZjrtXLKEG49jR785cI9r+teusqwMygUHbcDAA+Nd
eANF97476hdpSZ9g2CLVnVfnAcXPbVsO4X1oa3klnGh5Dqwy6s7+QcC3alUJpMbzGDKTTAAAB0/g
jIN9ehxaM1yrxW9yHh73cVRjFOTBEJDGM9oShgUqtWvlT8E3sTtDZuE7x5SIG6qW9pEulZSPdFRD
InuIjYxn9MXa+VgSe2vrh1pZL+Mw9WcvNM4/cDDml/Cakq6EBE4a7wrfpxrMncf5FGbMgYYT78Av
dg2kq3iSjWzSseHoCXVplJ9skSc8jH4+5myehe6G0jA8e6P266QXvTwHdXkd6+ife8AypnW59zuj
XEKnAPMRV1Stl7CyXjozzD8rx1q/RUVkP5Zq6nI8ml7SHvtfYBfqYXCEeiAPd3/nm/WLSdvImemU
RD0NYXldtzi4Vdo7R9AXntiO3IRbZVWp6SXvLQJARLOdNGnV9W+lBGEQj/Z+dtroyzjmOMf3ImS8
lLjeYd/VMoovqOcCGFdUEMD/3ReKh+rH3C6dlYwB03TcZrMc8nos2u0cT7v8Eangy21kVvmtlfCb
0q/K/jc3I3E45JVlEWcplZSiwAjB+7SOfNjtriCFNtCvuHvsMq33uftptb3N2+rObsomsXiWhb+i
rgqKFPWoCoN8gD12LT2x5MHaWD+dzqBXg5wdgWRVaoSJYb9+kbSf2z4Y93Rr1z8wzH4yYfJPsilQ
KBR9nQhPrFnVjdhyN+rIUxS212otNCX6WlBb9pDqEig33D+oi3/g4dw+qrWqLlINL5NYNtKrIMnU
7NRWLtImJN6xo+b4GAh51AlIPzPdj2qHWmOPY/tegnI9MQfu3mQ4+i+zjD0wGrMH7Woso7/hDlC/
GwMAZ8kx286cUApDMlltzSfcKfuh8DiTM9hQH0Etq2RwpHUfhDhabgOQV9810tY1Wd3FvKEgUlTj
FBHfChXj8WSu1pEouBnxs4KEQltBdffbjqQPps60Hy4Ul3tdRObXJlb72XOAcSwMjLacxIQYLiCK
PplF2CzP2IDbgAetix5GU3dlMszeXVF6S3Eqy2OMea0u8dNLtPCv6gOJZ4fNN42PMqT45O1wk2Ka
DZlc++TGuSr59HEd29Fd7c3ufvLF4blZs66dSMwSzL+WSFLq7+CcbqcpDF4AMYR4h0EKwdjbo2XM
pwU1fyLk3nXZeoT6PtyBeZz4grRbRr6guneDxraSwQVtlIJmqf5gl2wqktjG/pEckQDuSwvxjOLJ
cepMAZKBvQRO5V81cahn8T4EGBg3xiggYBYFa9Ymzs0ZbBc/WGdvRxZsxpI5p4d0UDFF09NGEueI
42dWXRoOq6tS0mudTyuyCVc+Jkj6iZhCHSR6L0qZRE2LiK7bV/zDA+WAnWlCs86MFJqBq6AOcJaG
4fBZsCfecKcrBKaSedN9zzL2WhtDG1zXIad6tJr1MfaOxskKvvaP1grEMhEx8dkJ2UO0EtRy+3yN
d0lsYccGGr1q2NEVujXNSVms/o8VieZE+Js+PLAaNeeeARL0ysBmnbNpm+ZryyeOI7kQ4ADDpoSt
Oq5CPmgu8OPc7zYfsLL2ksp9hJxc19tRsvpYOuBoGJbYJvqmWFJ/MnxNeLQ8ThXfyO5mU4sz5UfN
GIbq0RFXEh7HmDlUuHyXXFUWg5idBs/nqN2TLgxbojzwQFl3ujUhKPVxHoZkLPvxR9t+yYuC3WJS
BbY+/rt+eY2Sxa9oPBj9rUy0Pew7GXaW4cFGT6vTfqg5kQgn7VWiK6YVWYPyr6TEWtVvQFnQhuDB
Eca9r4v49AYpXnXsS0y+Q1xbudOSn4vQCVpKir7O3PvxOED5mTz9ECLDVCmQLOK7/TL47HGF2Ang
Fvkm3Dn6xOOOdtZW3X7yLAT++OBj35xN3JQ0fmYKfOjtLAQTU7lY6PtgY2YrwWJ7EAKbuDrh8vBe
TQVtKh0CyxaXQHdwACrs4XWGdIe5Q2Mv5ipm7cxfQzCmG8VwyDVnsrU+SGP2KLUiEPhZFVtWlGmk
JcyrhdqjDB4aeKmjszSt2uTE4HwWLQUTv9b/XjZB5d0ETtAeEMDK7iyK2sZ9uuthSZzeasLHUNTe
mJJgaNq8nnt2UjGe+zlhFBfYSesF5ncYVuInv3P8THpaQ4nlejJI9yoex9uOHCuPEgjiBTO4ofHv
9Kaa/aZtZv/V1iVd/Uwb+7rOVBn5AeYmyNx9CZ6j2jX8VRJpBZAcZzYPssMfkraxu/yq7NFSGdy+
zv9rgNx63yIr3sw9VS94q1pVw8fuLE6Fz2113GRDDudf54EReerSTwDt8xh9+ZmGgDadix6LvHFW
jx/RO+6Nqo/d9z6pUq0JYFVVi+lIyWyHEPMom0C21V084RPhzsQzufW5jdcfv/gqWCPOxCHytpJU
KMLekpe+JyqLA2poezJAm77sHyMu4y1B/CzppoeGlt21O7LZWpY6QY4Su7FvoiVC9dF51PYZCb/D
kQ1gktaT3+NKf7G9bpwT4CFSn2Wj1zBd4r0tMlaGUAwD5npAWpFxr1mDF4uKm8Oa33wGKJ2MdVuF
t9NK+5uuTQcVo2VbXBd3CtO3zgvdyv11hbaHP4WwabzSHa1mVu4hE2o4eHWZK+tYF4XDYBjjzPfX
4Fx6m9e/zIQhUn9UtNZ8/evOvSk9uy/fRrGVx53tf1G29OAM/R/ukcW7c5u+f18dqeGx4SUNE7NZ
LF0YCSNggARGe78PVLXnJpiiLq/GxpMvzA7G4luzRIpitzfxnnceiZSZoO+xkr1hj8+YYJX6o/Gn
wTqHY9SJfNiVF7/V7cQitdGENzBZ8bsSAoFF4HbQ1ctLXTMeSS0fYhzl0wLpw4KApu6AYB7e7aoK
H6JF+NVtPRzgIonGlEU0M7sS/g9PDO3Xm93uH/Mq7KfBH4M+WXHPWteiLfYX14yzf7eti12dC2fv
4qtfM7jhUCvDW0t4e5hX64oYfMJIEzwuRFQ+MfetOI7LnQTdkz0UIFqFjIgC7ftl63JZ9rGbrA6S
mdeCMCm4WWL1l0efmUJzDsLCMqA9YXNC6g3MH0/g1034KtkBIzMUArkv6/Cz3haHiTOzjdg+UUj4
dJrLGvjZyveEKMSx0OH3L++U5vpvKLE3J2Abbn/JyJPe6yILNotXdSmoo11dBh7J+VTsauguW6j3
T8ruyv9CPC0xWaC7t/+G+zIUuRzIP83QdXR93lg7VIgE4yd8bVuFXvsOMqw1FDrGi3NmmRbGA1Wu
JrFWNmEp+/PyOToon7LIMQdkBrGNY1p6eig/0BcR52X13kRURmn8xDeh83z4TR8SIdFbz2R+Ov25
74J1T2chw+nsHgDjUh3ukMuc3oaleQhdVzegPpoMPG2s7ybnOPxksg/vUfmD/9xCymlSx1bLe0ys
i3N3sDmrEqK2rUeonBv3r1LBs08z/Ee4ZV/fm/KQn57drRZSTwAkT0UUBU9W1zj8Z/MUx2/G84r9
kXHq9mwIf4P/EQX6uIv9cJCX1dBDXher9JtTO9t9fMbytvRcKy0gs3xs60g8QGppn3cZrs5p8ow9
U1aO5a/4ayREMz0LOvRieWdGRgd+jOUBkWZkQHIqOC27b0W5SFp5vmlYndrDVycCHJA0T3y7iW0q
xm/UYYpWeYrG7gwELWrOlW2C7boMNTc8WiHxVnmVNdC50srmTqHpPiNaWZ5JXRf/KF2WO9VzuSak
s0lzG41jicdK+uWz1DE3c9wBLSPjTjEl15bfZ9NBdZp3WjY/gSRX5Xl3j5EiZbHhQu0Q/pnmOGrP
G7Rt74PcJ5PK0i6qFCCBqPrMhzfZ3XGmNu43umK2Ijaj2pkH3fFOAnXtpy1ju8yiORaQEIej806j
a68qm9j9OjeNqdv2JJYvc0TgNKyUEv64Wi+EHfBSg0GGh7gS8UDRX89ruD80lr0yWOp1XZ7CqtL9
c7cQBZePELzZfxjC5dM+3sYj1W4nX1UXQQ+KFUvqJOarut71naLNhhg4+wn0waalLV+mNq0mUf+O
92NwslF38W/4JNQudjO3ZT6P7Esoz0pPtTx0RbV9k05gqIFjj7TPuZmZsQkgvx/isGHa9Pz/mii0
cZnvm3nZyV47PG3ndhmq29mwM80829v/kqNZ37HIa9ihTY19p2ofdo7Zdv0GqS6kgV6ZW1MWbuVP
7CRb9y0u2VuzH2jMmY+E7U3BlzbIHSaHIfzQ6bhUcwssh3AbfF2lPmIrX5QKYebwi1Bde/5UJxTD
I4G9ohzKW70LT52PviBHo8aLNJ/3VZZuwlyZqf9mD3TQE3filiwWrhp3w22asPtgzM60hzkKK07L
BvLTHj/7stX2LZL5aLvFS2UjB45CqkPZz8OYS2EtEWCDcqhvv/bfiD5rxqOggJn27Xa4HhcbcfaR
l7M9sHryt8mBH1PZl60FI2JPLmrGEjnnQZlUoqeOQfgUXL11f9mEpEIeB7NfC/pnSYG38ImtUWT6
i4DKzShVUGSTC2cx/YgZvYZJ0fmmyVuCDK2UQ85+LXQB5Ug03SFvFavuv/Bl9ibvYwGtGMnXV/3F
FEbl1YB/+r7ichxOKFgPalHu3icXb36UgDrz8NcY5N7nCOdbnFQxhzm3/+Btj+1Koltir7V23tjV
uj/GhevIswuQQcEh4MdOsmwtbqwDNtBcN2p+Gqlw2JsVyvo4TND5l4aXdNNC2fpFUdJA4OJaJ/O9
FsVPv3dNk/FefzWkR8PhgBvLX9LZK3yTR41rChxmq2+yttoddcOUvmdYGDlVOV0avm8vIdt3k9Tw
FIccUccXVsiGOIlnyimbZyJLXVb8QeduVVYFAizmsQWi/QO4vpi/C21X16KiE7mC32bWdnjoaRJN
0PJ+xwBJ/O4aiBfZVzFZ3OjBZ4WgqSHXE9RkETyLeowfFkhNW966/vQUNbVZGOa0g2AMNjhjyr5x
8NhcB9uPxsHzcC7tWYjb0fKj4mJ9SfIvi954iZQ3BuKXtx3raaGBNjehc2zDQ6Ormhct6eS/ATE0
X6HVm0WZV9geYNJiUUNOOLXDyNWIqE8PiZWhbosxPIdQWvXvQTe2G6SqYyKR46/qp1ckAdPvHWjv
kvI+srCvQzKV82PR4X1T1P4/qWX9AwJ0sLdJA/LYv4qAZzZ3pjD8ZuCo9EkcmJ6JLggdxDICc9+5
WpkE3vQNHT6bfcEEKPfMtvVcf3b4V0c+WYzz0MowgVjkdpRpdf9HWj5q2w7FT5yaFmLYeeUm1bdu
azEWPzSyyNtDlr79u3DKyblapViEYWJXYJX0B6iXgJldhsRXBMbYRP2hUPJXWCoqkSQGHDu3SR2t
E7Al7Il+4riV2u7Kw4AGW/dWLaclDPR0M+zgOW/3hjYvD5ej3C4Bd9qqENr47gd2FTFkW+k1GG/X
1qlvpplxXIqrov7ntRsL0mGUAqnyHozB3Uax9t4IMi6zSresGls9ivD7clSHeA6nbWsTE+AIIsI7
aD5WJBIe6wj6MFDh/LR5tLx3FpzMYMZNb/qCSmUZzgyzRkC3lOhQw4XYbsd9dJcnXLz7G6u/ss3J
YCImbFpXzQjfLv3PqWks6xuPVPtz2lf7ZwmP4zceKfE403tR1q7L8BcxE2aHzQvHLd2EUN9Xj3oA
/p/e2A+AvS6zcGA8QcwWqzP4B87+GYx1Ic98xuFE5rJwt7zb2Yvf1/Tr/MG+LbijsDH+pgxj3tAL
tq5XRp0UTshtdJXwMKtXzI78o0XXh/T6i3qfmqraCdwuRg1IvGndusod3vDgakKrjk49qrDxHnlk
CUNUeKObOLxLTOr2Cts+guhJphpUF+efbg4NyG6pIYP1wm/zgan/q4bNjkTJgbWdRhsg+RQDtddR
U4ccw6bkjrjYUjb0syLgosP8vMdXVNuBk8mma50LRXPxyqABOO/UWM6RBwgK3wOhLPalW9DTGo+F
nXuNmqpTgKzrz6QcbR5LYyicLauzRzctsOQamGuLe9zhJ2vmPIxmygmC7nuWpGZV8mpcl1y31g83
9+5oibJDfjT0d5IRu8psf/WfYJWxtFV+3N3x6ddxapWSe7sptvm9aqZuTHsiVhgC6e4Y0raKB4V0
tK8sIjgZD6bVShUOYEorXjXVHCOsg8/prvbxWSL3rwqk+Av/9U15rLU4Wx3LzLR1l+EhgB8TpCH6
w4i/vmmdzKk3bOD+1ugwtcaIfT5BXfq6ldj/Mjtqy39ROEEqO8TSvISTocof26kgG6Fmq5nWY+3e
y1Jb/yRv2k+0EeJICr9pPx2MQdNp1hGDum0XfGSTMOZbWXax+4AElzk0L6s6V6QnNgmKgKlKICkG
j/tKBUjsbb/9XhhHuFCLpvZpHrYWFm4YkURqes8dviAFosWbZ/zHVXbBt5nd5S++xuhiti+rNTbs
nWhtzWqWAYIavR++P/YOa2K+khzt80aLDar30YvnncFVG32VNC2iwUQH9vqKQ9DqEyse5PS1L50e
ynWZd/RhDV8wFxDXqQp884/8E/E99BqPXMiWdU1tFRQ/MTPWhy/AnZ9L2f354oLdQFbZzcuKPf/P
FvjyI2QG2iWin/1rsdgQ/Aagh0/2Tv7BA7x9i9HhwsOV1Qzc/lmgxLwM7AXBgItUwT+hTG89Ekc2
O0kDftG9+HURfEaqDhR2QDWdWhRSiKCOtacMM251H+wVg/qJoyGmgbSc4hZ4XqN/B5M3Mkwv6k6x
FW1w+NX9xOZcwXLbEkfPhuXxYdnhA1harnE58RrxAsL/QmCChuDK4iQ8MqeZrDUboB3wrPqrhlJf
DuI+wiRuo1AJKe9QFVNkjMdcfbo8wmvCCehNhDcU83BC1xVZN2MP1zs1U8V4Rkl/jUBRG/tS036v
6aCYbN0TN9HjKeiqGGRg6F5LIETbycSl+wi5wv6MnWYmN3c12I5dOfX3GMsPToJjPz6FapqfFiLm
NamZ6r9znS2oKSwsDMnsb9uRz2A+OuQGcz3+WDAc9GUyQQd7H/221tfjawL9WQFAqf7pSFdNrlQJ
0JPY4R20s4qrv6xHFeT9ben3m15SAcMaXBFflfFu7r9mNHOmlq2+14ifYCjXdl/9dJegpDqYSnGc
SbaW7j/UBeQIVsznjhf+RhOcOnunzSn6kKkni5G1TY+tQ5bT95FCr7LM6tRVhPdlVtvORgFlAux+
4fdgFriKIepvyNLbmfxPBSN9JSStRuLCDffcFIUzGrXJL2rc+2PJA8F8j/0bW5tySYXN7B6ZQhG8
DEGhxFscwVq9gpmEdXWsocjDGp1PIkS37WmnoBoCjEN99Ty53XyHVT1ssiYCE5maYUFRZWPYlhfW
foKErDAA33/wPWu+xRVA6wwjF8JVPziYd0A2W0HaCGm3FP1daZ20Rx1Kp1a7skyh1YdoB5FSaxjl
raTg+63b8Dguayzt8ddqD737QIWDD6vmJlP/6sMX/a0aHTHeA88mnfLetBUxEFBs+p34AxZ90ZEJ
uUr2m3DX3TyiZ4/A7PS8ZoR6fXe1ZIR7jz2C6QsSSay5v3eWGdkgpVKEmWYIbAskJw52GSUehd+C
FLbsJJdkI1bOvRN7utpP1xmYvKCKsDr4qU3AR/av9HU93w7eMU1DMu1bsyVy3Lt//0Xdme04jqRZ
+lXmAYYJ7qTdStTiku+7xw3hHgtJ42akcX/6/piZ3R3hVdWBmrmZAQqJTESFSy6RNLP/nPMd9iJD
u28nT741kyRnsKY52+PEBfJYDlhFog4Jiom9MbXv5lIlxa2FMybYjZh1SvLcKVHdoh5Hpv++OyV3
cz2242uWWWZ/NVd23R/x+xXZrhqXGKcp8H7TPsy56b3KJHF+kH1lY9U4XjxFSW0Xqyg5dDUmD2yR
xgYUAqB3nDNNca+4FeXWxlU7RtNCaPTSZNF+4fKdYL0isnwv/BJssaW7AW8m3EZGvwUHvotY+i0+
CE/6IbcUlhqwGa6bb2aXU+Y7bIHQjRaHcAwMW1Ygk0UEEDHylmL9yAauk2vi76DJkyHuXjCyYXxz
ZI4cDvAsS46xDcZ2Uxl8u6wdsuw/vL6UKdalBV5kXKY+CKxGVsOpQvUOky3JtkAfF1t5xL+nIauC
O1wpJWOJxXW+xsx95c6Urmsy36n4gBllJNkuTiuNC9ascg8LaYGrS0XSxOO1d4MheE0zB4uCLDED
7Ju8nVwG0b4aTlBAqnlPWUZQ7ztGJeUpsdBFjjHI4zhSZQ4TFaK/HCNrmrVgQNdLGnaSaRZ6J7zZ
6A9BR2DgjK1Qmdt06byaHN5cYRCye6TLLmlHcYgF9qo3yKvsYDj/zO3RnkszPWPOruwonRuKglyd
LckOfSlcQCXzuOFUwMRzU6Yc1G96s/OdLdUBponRq2v1FTgufJF81aY8T/bYuVgb+1UYJ+c5PnA3
5NajaU+rQFkYAOyMdjHuYlsp/9IyKNC6GdqlIYcasphdNEbbU2zCim6kzJlIQnlnPBuAfhlolU71
GvttQjyf0ykDHJDJ+Z2y4znjJOcwA6ptZZQvWoNSqPC/J/rdkKiEtwBaa/3c1hhEL4UtZ8KLQk2q
oI3NzcJv1E2gEW1kykDcYj9WMqa2R3dC7xurqrrTY231L33iBHZF/MM18OUsMcH7neXmuX7zGSuy
yUO0D2k0cuxCVpuFTQ5X/wjl6XXEdeKzCVT1yki16WV65PqnUmsbm4XoBlpfJru8dkkvFIdhLjAE
GVRmJJiGGD8OkciMtr2QuSqT01wEuDlmtXaHb9Dxw291FtbZS7CWKl/0Puewu4UwMPaVJs5T62YZ
rX7EIaKX/o3eesu+UmYWhlG8ZEGzrHZxXPLsYRM04CKXSzef68RP8hyoTaIr+4bO1WEJccYbcRtV
CxrJQbmlUVwzZWvrSyRLL3vxA2w057WEZb4B9IBjrypFLdalz74sFzMHT6Dp5M38Cp3HZ0iKCVFI
6WyzUAVHDsAIhxm7OJwgLWZFUg24BTcmp6KvRafwDQ45J+ONYPZ7Fr3LIbgb+INzb3LAMoIjW8Mk
wMHkYQ2ID92UJu50iEd2q+pBUKnkdxcE9AEKHxFC7LJ9D2H5ckfmFFal8zlUFtGAxRva/m4wzd5m
lgRzOeieqWlqHCQiIuZq/lrqmtPfnkebb3YndxrSJtyPU8eYjAUMUmMEzzijknEo7NTC9kB9SbEb
ytnHCKrgBLONTRsPP4DWYdLw9LTRA1mNk9Y3cOGm5ayjelpSdMi0A6eb7UYTaMN9HMOEpoEVgIij
LzCIedNt4cAhI5jCexMPDjS/8Uh/17xESdAkzEWLqmw346jDQ1c78rkBfc2zEn7D3egs5Q8KCpt+
48nR+86yNlDkgUj4EixV/EVg0u03Clvxo+xDcZhMa2mPpW3kX6y28V6gbYnXVAN/IxBTaklVVcrW
YEN/1FTsSBJZpFiyutkuFer29s9U0d95+L8D1p+i+J/+81+n7H9J5t+o79VD137/3hHg//8hj79i
ff51Hv/6e5d+b3HsfNO/pPjXv/VXID/4A3AkKELfhOkGeG3Nnv8VyHf+gJnLQ9gkeQ9iUqy8hv8M
5Dt/eOuf8Bddb+V3kQj7O5DvmX8EHhFOYTFOw1Ul/q1Avr3mEX9Kg8LrIghKAQVIAJMfZ34KEVrh
Qg1RjmNFc8x5nDGEw58ivo4fKIbiEOTdugq7utvpIE0P0qW3dmcAXN54o+1wWJz6HaQq+4Q1Sbwt
cqpewGkXI3g3Iyz2XGyUveLvjB+RAVuQ3kyAyUf8jhv8KXe6/hoeHwZAu9BfUZ2f4rMmKJYGIhSW
Srk4e+UMNCwRcABrScok0kXZ3NeTmx5HQ2BWXczfgUn/zOd++hy9kNynD3qDe9z8FBWcKUYo23H1
gceFxOlm5ld4fCmg6vDornMfLB6ancNJ5aFxpJVwjtLEQPlK9EWl5t2wYE50xHLkXeqbZcibG1tM
+jC2jTioULcXJF0td8dpEHpYpYwnOkyMbUY15pvEfe9eubCu/e0c5MveG6lT+OujLpe/7/VfIBw/
sxSsTxHC9bPGkk3kOvBcECzummb8KUJYJYHJGaKJ6WLL1X2upbiGrOZpLKyIB/u0XqbrMVzDRPkU
hsO2V1OH58ON2aWEIn0Rw1i8Bxxg2o05OUKzD0/Gwt4kzCXxzROD+l0nKQHkf7jMiVcKyxceAIoA
QMav73l0XGaOXeVsur4pri0LaTlXy87gF9wJOx/Q0cb41InpASz9csQ+a7JB67yPuRzKm8GZqiKq
aXdis5c2B0bDhbrOctGf3dwan5Y0C78mWs3drl5a4nRzWzZPLkYRZnViPMFB6/dQ0c1b5Im9RIc4
8DU2e6MEzFUpRHlg+81HPnXtFaUf7UtuO/OP2hHGPc7M4hRkot/HsbKvlYE06NYuQaeBM67V5vqs
Jh3chHMV7lYp+yHwBvGN0o2nNg+X57pvqpeapOyzEcCF6C36NHBdNOcs0QI1ibmaTmkK2GaASvQm
L2nsW6R/rWalr2o6RG9au6FWiCqQF6aF8aVnLdNWiPwe/UZfxx3or6imq4qugGJ8cCg6yyOijBfo
TOQDFn7YJmA+exUExiWwBfJM5DevJ6lvhkLsp9ajbQmgoujNNzB5qxAVYtaXk7FGWwy725FLM++s
bB4rFErsERMTrAg3jmTYxbHQHzJzG4uae9sHKsPJuKYxJFcv4WyI/eAP3S3ZgnyH6+fU4Fbg1Maw
7qdn/t+r3y+3xOfHD4lkB2fMShgh9e76nx4/yk+yCQGOUGk4jC12KyUYiumhObCrbn/0k21SH0Qq
xJAZuzFak65mP3jpDBvrTZsPEOqmBl9QZLmDjKjnrAhm1tkR2U4c7KDUxOKC33FAP0GUGPTyuHLW
zhzyuj71ueuN/vONHBLvCGrkVcojzUgqBz/SuEw81GdxnLiCcLsO3614GA9FYjk7k9MhVsIsfvuf
P77PD5T1fbieE3qWIDUPmuDX9zE5Rp0uNIpsByBgjyLj+5VBk0VsuK293Tb+o6us7nff2T++KotF
QMupaZFTBiny66uaVHHZRo8HmIFcOuxSspyvbtAmX/vccXqmOkk1HkB1Vk9MGTmomYyrFH6OPn6j
b88F6STct6anW8cQIbxHxwrPfjNFOeaK5TcBcd9f383P64tlsbqtvFYSWaQA1v3Fz99VO3LG4MxB
jwI9B1uvD2548x/prBzcAHYQH0QaRmwEZ6oqM68+dIN/HlI7wfVThOkWtJtFZtJ+V65b33pZ0V6j
DAY7v7WzAzQIKxrduP2oSFtlRp2dhqFrt4VXvThzY25dC4ZMVun4wfft8oJTnnkICvepNZLRipYw
ng+uWWG1TFT40MYEcOoxoV4RWDbpV6ZC16HJf2zBoKE3aMM9iKS4nFK72zBM5Sw/hzNhgaF/0bYz
7GI3FbeED2hWQaOLN+RVwv1iLumXTATzqfbD8CBriedVJPE+T3LU/ySsvT0mR/+BOZB5NJo0PiAg
oIBnfrsTJjqtblL3zUtHUnW4DTAY01f5OsGwKTaMk5i8z/l4WRkGIfPA16d2tNtbz2v0XUfW7Zub
UN7J4yy/NhWGmgg/9nIq054ziiSszxjGmCIEJucq9ey7WsvxoGxHvfoxXSlJnHjXHDGyW0M69imJ
q3gn2fxd4I+Nd1NNmBH1jNk71L+T9tvl1BZgQLBZJTelGuAo+maiUHXGmhZFFXj10QeL/KEbTsdd
wnSOgGtCYkOuWeTegbpSIT6Tc3Cc7ewSJZ50iBqc5VnMobhV79ZaEtRRQUdDlLxgTtJfU8Pr46yO
p0vZhRehn3X7MvZebTN2zk6TPvtAdzZ2ywhfD9kVcgBjyNKm22msVv6qV1+6WHoPubeIj5LV5kCu
NMS4VdRdEU2Jqmka7fme8QxedWH7tMxFfKXrLrwJhzX1gjh0FQyYk2PSigcdmLemNr6kOpvu5xa9
1JA6HjdqILCZNqByNF3mXPL2geoeFWkZvya5U9+Nox/eFBSUbEb2Qk8xk8ZnttE281/pnM0kv3Bo
GjxYMwSENMznR6K+GGoLpe6xBOfnqQophJQ+J6qRuhzDHW9bX823gzCyk1GF7nHBTv5Y1OEhLoZx
q/ouDKIhZFyhcPIRMobOzxUmdCSzigI5PXVf+A7Hh8LrvsSqyE6oHPbtMGTeJSe1+sQyF7w2jOY3
0vaJkvtlHJWJISOnL77PxmwcyhpTyVYQ3MZGXBX2aWkEIfEUOwQ9B+AQmvT7WjON5kG0dj+tCT41
WI8xeSWiq0tz1ZvsTvHi1MZdxw1zhwySf1R1coVuPO1a5Jiv7MVMwgNivYKYFJ0ct7Tv3ZTg1hK2
/TPugwepiLaUtjYb3KqlRW6dC3nJamAuNk2zzNI9RDm+gOuKOe27xUP/xWCSeiRmZj+RR1Y3JLHq
V7aq6W5x5HypnQShCx0wkGREEMu71fyxqzTMrr1HdRYxe2nZ1DqKNH41Ot/f0xCSfafx1ymjLi2r
q0wzmcpqd7xAZrEPXGPNhzE1X4OmCknm2vh5g3neMtP0D1aezOcgSbpzBj3wRtutd+bcjq8qWF6c
DEMyd/xe+vrA0ij2iYll3ZLy1oYEui3FJKK4sPzDqkW8D5l/rEVhb03F7JfdTB48U+OJHjuISrBB
W7LxObD7xokm7FAREips3MzIu5uxqZOvc173O8cVRAQ0ZlZ8xcNy6JNm2LSejndCdfFRyDlFha8z
1Drf5M7DuXA9NkP1kMrK4LHArPVQsHdgf20yUqU2aQNup8TK2GUVOZTpY+6T8NzQWHsFDiBX27AI
5a5Duf9G1gj3SbuUL2GVTOCMffejj+eecliDB//s7mJthO9icMcr6Tf45P3GumZOJ3ZjIPhmcI8Y
foQNtPJPw1S5W8x7FColFaOYTeZihzsEY0FDFut//TY3M5gMHG7tyeI5RnLRtQ3ugPXeV0rpDXPs
6WjGZnmT0Sgrd8oj678bYsdG3J7or37Cf8LpzqTdNZq83sRy6JjWt7FfauuG0ECm/nolOUr/KnEc
sCDxehvM8JSJBc1YzPreStWGZWS079rM9+tvvUBpx4piXg81ktq2dh14AYlvLperYSjqudd2Wnc0
RuNK9LHxD9lBVf10S9AfT3NDLuRAZZt1HYQqjBasxRfS4+HblyRxt+NkYUMMapsHcdwCaMD01qq9
ZtJMoHLI6GA3C/YoZ1Sjguu1I2DNBjE7jFmVHSYk90vWcfHMixfNPVhQKT/iqUqcW9dvbPQDNiM5
u2BLFfsM3RxcBYHvflOnZfdtIEXBTkZb10pm7fHPt5qLxL1QbYet2B6tR2WW7dFDl78m1NwerTax
rk2TvyYsFmMObwRG546lKmaVubTKSvsb4vTTLTkQ9Cs3n+9bMSMLEIypn2oqthCPE/yZG0Lo023n
8WkBJfWH+4n2v2tqvIwCcchy3yWJ3GTD9DxINq7hxdaeATqXASpLdtDx+oPMqqBMFQLEpefR47cQ
VaCKV/A+hpwAbWC26k30bdcQaAnVva3IBsIbSLpwC4CDC7ZOaYbMen4RXS18G1rRghbZBgQL/l2V
MV9nbeBC4UsqWk5ETMTHZDenY3tste3d1OwT8eNaokxZOEV9puN1tqLAM8QzRXt8dBMTWrwrtv7m
1oF4xkGbNltzCS2fHcXkvReAN14sMVC0W1vTpPZUEw63kpHIjyU0JOmIOtyDFafSSQku0HQiY1Se
qDts2rVmTtxWYjF2lUej7Bi4WOTRpoo9E+h0h646k7ev7sx2cd8Lj1GyN7cXo1EB4Vt0dSeaKT0l
DL6vU6IvVqSHxdoWUxA/OgVix86V3tc67SxnM3KaOjl0Ih9h2ec3gSPVXY8l6wr6B/aTgtBK0Tnt
aSyAfY90R3JSw2cb4XSoiY3FwYelG/g+DqHAYwOd50zOgCA3Zv5vmlIWlg/6wEwhL505ZKei+vLI
JL76Uc31dIXobD6qlGY2lBLfWRAcWivbV2Qn3qifW7cqtHdumPqzgsR55m2ysiGNgNQ2H1BNj0xV
XC68QFEEV9VLcfS7NKbbvHeoWyTdug06WjolAcWKh6bV8mlbcc92AsLE0Zyq4IxiPn13QwLXLjGo
ixYz1MmSg3Uv3Rb3l+bkf4QtkVy5OXc2zIH5ObbdF/aYDwFl3W1qZ1ujUe1Zz6Z1KHpy/g6mdM+Z
9wx/2o+kduptF9QecO4guVETG6kZ08udMc7s0imNPtBzf5dijiMfzVnS8L15px0SQsXAQt8BiblJ
uqE/15AXb3S5TEemCOEXJ63s27KDkgLszLkht1jt3La08P1kMAGgL1zpIo+v/anXd1VKF+VgOC8K
d9nR0WF97VT9uzHE9XPrqQxOcUrVOkjvLCrmLjvSqPac1I3/1k8GDCI3ab+1mUuwYAFVPQqssjRW
j7RltiEFx4baoxQDbpZdd9ellalpRwwZEVpOAJbedvn2nW9Q0fCnzNTNENysi3b3v7M6qUcZuh46
bnjN4SXZ1SOWI3aiTxXbzmw2b8wca2I1cWJzrPYDOuN9SKbZzq2XauCZ3pjqvo37B5qJH9N03iR5
9m6n5tO/P+l+rEv+93l4/cuY+18iZ3/5fx2+1yvWVX/+Uevc/b9gtv9vcGltl8nxv56DP1VZ9/3b
/zqTN/hWlz+Pwv/8i3+Nwq0/qBsJgVCCDV1bOVZc41+jcCP8A/bZerINfItDIFj9/5qF++YfK/Ih
CCnxEByCV2Dhf8JpBX/kBCbWRhCozCP/HTbtn7Tz/z5ieysW18X0wijA8c2QGe6vR+yFgi03zFgk
9vKhvFKb6+3xfHeOfojoOP7mPA9w7Zfz/PpiCPtQxnnnfBT8cp9eLO9SFE4r3dIENTewTOo2QLaa
C40krgzIUAT6xJkTtq6jvE2tZ/pusn1oKPeiMIFJXS9jEv6I89r6MemqPhmZn1zMxP/2E0eAxzAZ
1W7S3FwPy7JMBzx+6tY0Qv/sz7b7WhGCPNRCsW57nYpjNkCz+SWbuuyLb0mipdAG/BenK6qY8Hdl
mxt7mpohalg1mLFljI4O/mi4D2Mue3GTi6qWUbesOZYlmKYYVgi+sguBPcrao9OFr3YfGmQlO3to
WWTnpad4uhTfEWD98dglMGF2ccw8did4fE6HNjdlgPUIFuy2tfR6JBgahR+xKSfvwggwI93bgsPh
Js5YVS8oxwhWP54u85MZGKAXc7bS0Vg606EqGUc/xa6X6Qg4VnLssN7yEoT83phWF2zHQw5fKxdz
OMJU0dvFDmdE/hAX8wYT83BVemEstzTJk7QsShZQzuZuvItJhBDpHBMMwxgV6y02cTpWp3jw7T0B
Ig04gkrYbx0xASwxyp+9gxrqoL1NR0AiF7M0uzHCFwwgKTPm4qEmwH5j22rKdlNV51f4OyFVeWkx
MQlroCNt/Myt3gbHy9SpFWr0tvOyEFDBDvhBjM4P7wrCexTOppI37LFv3bmLadt7WXBOp6AzVYQw
3ap/XOoJdEtJyWqzI1Iu9EWnOvPDtPr5YGKawO8zS/KGVSuD8dzKNnxby1nzLb7VES+bnpMj2qfz
tFht1kAZq7s7/JVOG/W1nz2KLgC4FdhG9XVU3vhtSAm41zTuXLlEX4+484NzD0LFwEM3BAEGnSEE
1mXSCyAKZYA60eW9YCCIZ3HOgsgp0+ZMow/HDnAO9oMqynYfN/aMS2yuiT5rWG/PNSOw27Z2MMOv
TMVjKIcQmlzCiQCi1BC/A26bvtbNGkYUoea8VddMmHDulmuQmt6lXc/sMcUDa8VE2+fqnQl2fvSl
4Tw3Vi/w3odx/Z2gD4ZoNpM+vrkaNX3LhO49YfQDW9eK67uMxfTQkkEnuJMGwU0jKnve0PnLPHzI
hFVvejMJElhKQDq2vRPL99Cw7P6QSqPat+M0XvkcnyE4kG/cM7Oa5IYdUXUVak8QwJ51T4KaoZB3
4ZOKvDImSEv7itv2g84j9tV5yZHgL5mX1eaf47s/8TAZbvOUpf/TxwnOyNhDlfx5CEl5d2e6nW8B
7Itq0zzi/Pj3WLt/vYIDzBqPiuvSEPHrK2id49DOeYVmJSeuTmL5f/kKnx68QvWjU7Lr2xAcpiHu
GHT6/+QVXNMOuK1CO/A+jdWtJdFcLh4h64AsnQvN+Xc9v3/Kmf+9VNHYgU0zRDFeBWBMrX/++U+T
+0SZaeNIpmFFV7vTVdor82HRZfiSJa5hnU3SKRW/WUL1EJawq4q0985WAZ3hHsTGCL+C9PfN1Jcv
U2O5AREUOJ1MZQYTEtMEDuIQe5k5XeIVkmhexYqP/Gl78E8kk3Ve/ctvwNWDs5z+IAZMVAh9mr5z
9JsavwloB16sS7P7For85Nbmuuv7zSutX+jnV7IF6GbThR3Lv/x6SRFNI5hcGNYG9sljHLbyPAQL
++Dyd8Um//yFUPoRM9CAP9fjLUWFka7iXOT2fkSTOpie+jkT4+u/+8kB8kb2D2B3eujNn27CyWfy
OFuzvTF9YmUDuV4Aqm9T5WOjyX/zWr9qJFxnTJHDtUCMf6wlap9eK0P+d01iT5AsposKgxwu3kmR
sdZn4JH/8+/1SY7688X4pUzikszWYDZ/kjhAA2o3nFJ3Q7x4W/jPpoNrBq9kvWnC92C4b5MTxbUO
pfW/eWEsD/9wjbDvEx4qmA1kGIH412tkdMmeUDYOvdT2+kdig4jXcyuKYMvhJbmpRkav23ougm+k
aopT0lXLvTPil+z01LiR26ZZfWShz25k7dIvlvsKuFZaxyk7O683XtVY4iPzGLZsbZbEs7R69YTl
iqvF62X3iGHOeosXLb7EoU+Biw7LhmGW15CchijQk3so+4TYtgNjI3IT1Rpb3M/OpVRLd1FTB8sB
yB+Hj0KNlb8PEnt88lXI0LhtyMEXnKrucVeO+h6IBNSxpIFSeioZtsFwVaP5ATAiu+WUqJcNBepN
vx19YzkR6oDi7WQiu3f6hNMxEiC9j1UPMWkSAE4TOJ9LtOKpH0btA3jsQ2X7J7AazUOzjG19MUFl
38/o1t+yOeluvSrF+2yn1ZGQYrGjwskC/seUk3AqgJCW8a3vXAHq0gNrMB6GbRqEgNHCoTbcqPOD
wNxPTAE+ZGZgnVr6RbHxnNGtb9RaO0LetimvynYe3imer8+k+h3kgsa8Exx2b5ELauRq178Mlxj8
2cB2apsQ/WTY7pk1not6KPeoX2b/kEwFeHzZNNpeaYlMKbShk5H8iIazRDxPg9mVpAT7A3Qx0LJl
HgSMHGQ9PigIw6huWZi/iUWc1lHX0asn8DBh69yxMRQPI0dx52ChYIGAIgTeGxsuOyd4RgeOL41W
kKst4z65VFlejcSXJ3uviVVHEzSDEyHCmWqidsXCuPhSH0fuGviUuT/tK4oA3Mte5NT+2lBevUui
VsVhCX3jWdkLcQ/R93o3+LJ3uapx+d6yeQi2RIKxzvnSV8TMsrq96qnq2BGYl9hYnBYfuYqhevbd
TAxyimfsDyUf5Q3SY3MxxoLFo6rmEUwd146DLVM2PlVkVpmzVykaLxSPnZsVu95OlnPbVX40aTXO
R6CwXMvEohiEQbwWEIepxtrrzgyKUzMOqTx4jHCwiNQZXqqbMU+0/DqYDuJXDCLVOM6ewHyABUu+
65oO6rMz0WBVEIjPmb3XBb6YUniPPnmI7LJzKk36LptLL2qIYX1pFnz5XeT2WuAgZ1U/uJzJGC7L
buWqMSwyLqrWJJNXs798AQbdgoa19QjK0On2DInFA80m+d6b3UEj1dndu1246d5FXz4a89jeTqbw
2T676odtje5RmqW9z6QRkqVo+/ewMcedl2SMCPFOQZqwMD2QfMsaJlRZHw9HPYfGE4KXbW+qkTDg
RlLr+K3uRYgNcSCPZIzV8tI6DsE4wpPLu0gliV0PU/Q+GAfvpFdTI7eu5e8BbHSvvpOG7ytirQIL
0zsHVJrudqDSbucZYJUZ5zTlCenUMt4DnTrWAUWGaHGCfyqqXCjIkbKnxNjhK0jHbcpDbjjkS6HR
AOcXYLDpe9mW1aVVyeWrzPw4PIwl9tMdR2ECwm6ZmuNhMmyJtYQeqac5axOHLLzRHrwyNkBu8hDP
dibdjD9GkktRjpwp7gf8c/7BFKrwziZlYfZNGmSaSReKJxhVr+2WS4/iX5sAajKb29KbRHM0cBPD
M4yr6Y4T5thcIT8V/TNiFaDBqGH8jtmgy5QbmVUGLKbnEb2PZYq+kE329Mj7riJKKMZ3U06Deus4
LW37tRR2C0My9fG9ytk4OzIgqpsabMY2bSmHQ9VY48GOR6s5BIGsv/kgY2fwq3aLGNEa47afDVB9
hcjcDV3Wxn1qBmWyN0WVPS1EO54YsxNIkJXCzGWlSVT34M6bsJufQ+X4yyXoDfPKmJepf2wI8dqY
eKrqtjNkeugdJ/gAR4EDtAfka+/9nBjtDoJI6DwVJCa2FZLsGbRwi1OXfIl10cQWcGng6QtdqNky
q/GBs59cToWJOWiPudp2b4PO1eVrFxOq3LuZ3Wd3vumXOxOEwKnnDGh9KfrUqtCRvca9BUEiLxur
GO44gS0EYJrRjo/kidMoGezk2nIrH+Aoc8HtgsZKwAy3CYmBrIPQumvmyU/e/Zbv9TpwexA2DA6m
cC/7xUqO09jM9nOX14qDlj9O56AdQMTAIEqu5sFykvUY3l6Qva0f0NCF4s7psgJkeQ/zDNypuC0S
irx3E457dZqnski2biBmubG6BLmvj1vd6A1BbZltk9kv9lIXJu4eM1zyMw3E0Gol84v7QXC3HIfc
t/0ja8OqCei6vIZbrUE6JN5LmdikTSRDhxE6xNAdcYCXcALH5XXhARDsIfNUe7S2Wa6clOECedvi
LvE9TcIV1/IhgS1w25E4o2RNpZOF7DMn1h5gK/NXwC3OvUsqnU92wnagufuSLmsBK+F2fnBybXIk
iJ2dL23k2j4sZ0LifnEAhYtv3pJEWGAieuC9vNTjCRYsMD3SZckmwHuBc9GaUKMuYeDTigrKKK7u
saAFilZyOGllCpT3oAXf+0abgK6uGXkn93SO8ewZ1eJij0vveUwDFYOE2xPGjadevtKSLcZrXOty
G+iquW4Uie5LbGkmY6K2aJlz25yiiKLBKtzg3eNdL2Y7s5ia+G1KJY1tPMvpNJhAHeqFrRUhiqL8
YoBo574bQniiM8pqAdQmU8XGyify1A04vQ/DgC1Zjou5Qm2VCfCw6PPLNQPiHbPQMXJ8BRKREmaS
MEhHimZmZGN5ZPDi+J2TPPq35Y7yeexoO4imthDhtW8tsjy3UygqMGehjVkorpILGZv8iJZ4/ytS
CnMIGJb1mtG2c561bW4d8fRnwK+XPq9O5I1lFDZjB2W31Hlyb6HpDhETvhz++QLYrwTKvxeev7CD
UvNjqCs9PJgww4F0yxMOdiIBzGaiMXGOjeml1ymFfPjuiTAkRCVxV/jJPuHuB+7VwxgErTgdJ9qJ
dkXotUtE1CC8zMku6B+Ngd8A0CpztCbDklEQvmWtzWW3CWJdDndDOTbgKQc7J4TvBd11CnLkrWwm
heGu7hWg7mE+l1qtsZpOuKRSApO2qtHXbgHuUAaQamoMBRtdz9al3WlgJnYG6tCcu9q+EoS5RzxX
oviQLK5sDAyRXFS5TxC+zkf/PA2jfytBzt4iI9bh+5gPSfKM3UdFtl6EZEnzg7c4idt9Cvhpt2au
2EwY5psxwYxD+BP6jkQziAYwrv7ZLq2QoUMo650QYwkUXKYhjdWx4WxTRM3pQg1sF/d1rabq5C5G
/FHaUB4t4vjGG8eoHo5cpmbjgYaZlZG5ZGW94bOf3zsZw363gypuPqwWzD+5+dLoUX+ztnzw8pRH
SIdOv+1bkbLXYowbgSy2yohZn9jZTg0YQQ8TNBRbO4/9XHJOKGEenKDcxheGlYFrC93YgIRXqWH1
O5BBDtym+UHYjx00k00SjvnFTJCkxydQzRXu10r4KfbCpTWgszQ5bY1pciQHEt9MmVk8qjU4/NBo
JkOr9YwbAM9uV94sXsek2srFjFbHA3mJnCWJOW7kS3A32rJBUVyQckICXDtOGd51b86coVxqIcHN
FU/cciHxyjw8a6H+g7Qz240dubbtD10CDPZ8JZmdMtWk+r1fCO1G7PueX38Gy7g+UqagROEY5bKN
KlckyWAwYq05x1TWEtzXdxHwZqFIKqYdXTB/uNL9sJL3eHdVdo1THvzG19NtKoTG0lOH0Rd0c2H5
ilvEIhfLHlVe4/WA8DCJWO+fS5J0OYXZsYUUGWxzrUsYgjlm1V7dJsmhSRXZWtEToLkJgVZB2Ivs
cRfBbQh2KQoWjIgNWrdsyCuyJFD7xDuSQUxlV8dVkB+s1ChUOlZ1+RrV0APdLh3LYdXOHb5EwsqG
PXw7OBQsi+GOQxVCg7RR5WiF1Xv6zdcgzt1kzuAskCqOLKxazl1Rg+SkydtwbaQ9PpygxVYql0az
LeMgHO6tUTMpjhlKfAdNp/pVmU0PQ93SN76ZoE8BjIuEE/5TAeAoGl7lvu1rx6Rx1ile3hGh4fpB
CyOLXARMtAVVdPOq9cs4e2xzi/IkqWeduarUMnlVORTDkPAzuvd9qh6l0W9+gkWTx1U4GvMeOFC7
7/VUe4NHAQs50DI5v54HBAy8xm0d3hu+rKCZwI1VOGonTXupD6ZhVWnyeJOYbb5ttL4elrMJiPSg
Mmjsln39u8yj7laS6rzZUXVMfmkkYQBg8r1Wz216jBPRJ9d6Fc4/dMH+3FPaWo05qKIZmKcmfolb
AXdJ5bObuj01eiR+/RxyjOH70wLfUmxPMuraM6B28AlozPKgxijHdjF5KOu20dkz2F3qTWnC/7TB
lURJDw4bvd59KUDLy3JlrjriaMmsyWVrY/dh8DOmuvaIcrrn5fKt0a0A+R6LupGfa8GRNcd0dYs1
D1fRaDSkRUSF/0OpQQPnKCz3lhLViz6CYccygG6ohUP/AuQ3ek8JzGVPPtrjxtbC6cboJ87lrVGP
G9KSajz6qPVup0Kjx64bonkqNH0CuhPSpxWWMq955fTATfGCuNlg/DZw3l8n1NZjfN3IB9iSFj+6
XmCYiLh4J5sbNkCwMIKOZSJAVr3YiBC4SYayU3VN3xj9SMxHlKQHZjTq0UKL1/z06qgqhXikdfvg
52wTdKobTqxG9LQD5E+NN8rV/M5CI64Qxtva2jfCYTexf8dlgtr8pam7MtzwT9NukgUW4mVE/Tic
ZNXflmwmK/wQxW6YTdSkCOcH4cQ1ZxGfGNgfVrWAx8eSGhWW/y50VZSmEUI1fx5XphaCxBRt0XgV
68GzRGDOWuEk+WqE+MV3SiNBKEgqI7+KFGQ8NvwX+CaBkRylyBp/SHWQ3SN/ClwdmME+pVlzGOoF
oasKU9wUlpFt+0lNaEG35kqmoeTmZlrctk0E5yexe3BSHN6dhvMetMUWikjXwfBpTaUxtvHI80JK
UekdAFk5MVelLC1QMktIzgArgJNIlftPlTFam1kokmfUvqD7N7H/hj21DyNQUAFNgl092p3vFMAI
vHzom6ts0sZH/KjxMRSCDsugj76xIiq4hPulS7PXU4d/ABJrbOa+GXN3NHporVWEEbxQfCoWhVZh
XOwW3U8nhrUYELE7Jm5r6Ax+1ycecA90SLU8gdcGVcgxvUEjRZSFGI+SYoUck6v6oHVgTKyS9iEg
uWiDRwWTkEDA7NBy4P/U4NR/TicSoTYJ68fkCD2FX1tOtjdwIyDnG0p/yIVdN27f1vrfAI7Wii99
/rPTG7eNrPjeb4TaX5dzp3vL5vkJhKb5kHUF/AJRYLr5PVt2+TLBDurX0mzJ6R23g9dnxKIIyha+
rtt2FlTZds6kWzEbBk2/pTbIPmC05A0EOnPaRjEGqUMeCP2tiDTBYkxd1KtVDhbrCJH24LB/VVaY
qGTbswUiRjes/SWnredz1Fb97943uhU+gjtNxEHlNiUnKUdIQ3/oel4dU5IVF3O7dtfkuvXXmKhM
QcuGg9cq4fxq57726jfTcE8RjLOkHev5HpgDuMrCajrLyauEI3TYKTTjZho2K9IGogffnuN1rUbm
yha5TzwofWmYBymTYAVatVMRQYaV7kqRMA96TxPVtdQ6OBr1BAoffB6aNp+ZR3AU7usHfyY44BkB
X2DG2UYWpbxrCpr86wRsVtcc5LSMVrAt/rRTB2665jz+F+a/JFaSj3Q0F0O41v163g+1CXyjFTC7
twPAijdTy7SNbBYwRbsimhbnBEMPQPh4s+W+PiIzEbdjyoOzE7lbJXaGiC4jN9bJROvfaEVkV9BG
NEXG9t3MOrlQzWNRdm8mxuXr2VKme623o8OMlZ1VVtBau9I34TFh+m0nv00JsNLYj2/MWu9eZ4zm
5pXcZuTUaEVVXFOTn9ge4kB2RsAHO4IpNUBDemU8czYcrgYLZrSSDGO/Jf+h/VOyqQRQYFuZR+Rh
zUlkkEEUU53yZl9oyJCNpH9u2Qf/AtbNc6gNjo4kQKgA+UKrsNluy5zJrokgye1tXQPzd8Jy7HqH
bWd1HQ4Wqy9bNk0lHmTKn+xMhMKLaJPcwqiyC3T0KgsHFGfyWmIbxukNSjpkW32L0ZjoZLg6OU3a
X0pH9u4mbcxuR5ZAg+uBvf5b0sVQScs+eZOwwJQePB1BzEM8ymsODxC5osq+5bU8JkhsAXBpNqp7
wmx2dt1p+tpuopSkEPbJ9tpkP3RNeBJZH4Ff2phOgvq1jHqolniRSQmyM/8Ftl8HTqSzhnHBzNTP
BkVY6Fxz3Kj3akGz2O9jbWeAD2jX8iAhl65ji20TuVbwaiLycRqnTTUKg+pg1Nd+MFl/KGj+LZTs
6IeLeqwZLeV2AmmIpp9WPKxC008f1FYDwoUl4h113FSyT/DZeFoSgHsUnHScnWmys8MUJwiefVhB
s1M1OoA+iDvTG+aHDOQSUu1nzUdv4fjAzPYCvAklpS4V6k6ZS7nbdLPU9bCTmpr0qczoEsClXQuY
LsjqeB1LIZC6GrhT5bYyuqzHMW1qUpWQcfdrGsz+5NAQ9K+Bl0LrQfOaNBuk8+oBZr+iwj4McO/A
VJ3HmxBDHEKoWgfijv4/+i0ojvduImXRIdYw7ONiCCZzi9Y3ljboVIw3JA4CVRw7J8PDpNFtEA7P
yTEQlfVYLqQTt2NmHzrIaJSyykBOCEpJCJ6qCYdaYurD0ojvFNskPY2afUfpn1vmcEithjeABQNx
WmpVvfWU6eY/LQet9K5n34sJMlLGbY5goMWLqihHdIUGwNAkF4/SstvdBpoqmi1oPbRwLdmTmiQR
BeAbzUMnEp26eSWLv3OkwqzIxQjbH2QWNfhRLTtXNsL4kHLf16NaG1SghbxmbxJda33rz5tUCupj
EyjddkBKwDGqtufb1pejO7Z1w02uNrikTAGKZWpkk7/LGP0/+YSo3pViQm1cerUBUjfAleNGLrJB
26t6Lnmh0fjPuWrJXubntXVANlNMnISpwt93Ci+2GzGJnzOk37B85nABMYsge667KZlW4IaBUc49
VF1EEtRPnU4K4ueophzA2myQhZQCKp4NrTlgc2VhxpZJnBP4JI5x4xuDJf4K0U/1IM1S/ZRmpU5n
jS/WXy1D1J5mMbFGrBXtpsdTs0oNo+UcbDVhti8oFz6006yBqyKAQTlEeme/py0nV/BEnSDVyG+a
YQPMZYK6bQYEPYRzCdAjaO10O+YJ2pdiNMNdniUaYPO8LzZYdaofmT7p12Asy51st+AoVJTgVZwu
eV5/ITxKx0xq6nVs/4lgGNt6LTwanVQORjag+DFyuZBoxwj5L44iu8IzFluhk+c+5o4kzMKX2A+B
TyKm5miG6QFyBqKaJ6qCt32YPvpCTzCiECaNPyRoSp5igYKkHTsOGmW8z8Kp3TaFYSJTgcsOh4NC
yEGGVxysCbeo6quyHdpyB7ggp2XAo77R2irvV8C50QHbftIrTq3MUrCXESkVK6i87UHzfQp8PPGI
+hlHivQWQxLEO0yghYemJfT5kWSp4ISia4WipC63Mj3D+2r56CJnZuYZdgnbyOLt/kmjTwDxyhWQ
l8xUDfSbGNlg5rPy2GRxftubOTtBgGRL54rTGz5LcjY2MTwrgRLX4ng2RCQXXAkBcEEkSrSXBhBF
t3XRQvvQR7VSXPJMrgI7BvuYDVC9iZmL8KiKKo/WdT2nw0sJjYA9oA23Z1OXKh/bOjKLVS/5A606
qjbHcujnfQh6PznmtOe4MqsNYOG0unWMIpIIrtJ4KiTQxab0NDclIs8At4ojZ5SN9ASf2SrHrc2h
TjEUNjq2MV5n5Wy+qORYBF6AH0RZqTl0O+aSv2YfJa/tqSWfZ2wFZgb2idQ0dVHWW3pdTwXhZvRz
UrU1yeuCvrVR0NfjNg2CWHms2IphaVGFIG8QgRrjgYV0aRwFUNxkA4+aYUks11izpOfCH6ttbPJJ
dbIonX7x4CCEmk2c/Ey4bIfwCUV6oCma0lzpE3CAeKLUh6G1sEwEKtiRROAVdwFgDiR0dU2/Q/of
QF8KyrLeBI0+P8b6wudPh3F8aieCMkqQIFDtpuxIFz3+mbd4MrDtZvXOzNoy2YZ1jgps1EmPSpmr
TuZPZo2BtokfcjGBmx/KpJhxNAz2QyazHbhOW0xO923hE4ia4c/hbNxbYlojYcBPsCjiKSSCL4KJ
h4b/HaOSnBK2VxKRR4wQdiHVTptd2LGH+EVSaz09SUYuwvvGzxKcB3agEp0zgbJydKsenvoenrzn
j1H+1AwIoFdys2S+0V2XJDJ1KJuvZ3xW4bEFQkbrCwbfDzUIsl2J+2+rhUioHS1O5+eoUTV0j2Py
QKIIdSXNH3xk/KrRUW3rFPxJcRWNNcjzoZQPLW7E6CbRpVC+RxrMDI+ZW+Ze55O9yzLojlcxXWbO
pGClWeMB5b2h4GxvRDIAZCGEyIA0xDq8sOqyOyswmweVYz/ZZVJfRlckn5YEM4ixOwyKkq9JoA1+
GGyEYKSMPrVGCGUqB5xmeqsS4CpuFzRR7wY1HxdX4bs97qUZC54rNJjLwEYwCqoB8ae7VMc++FLN
8XCTRobMaTxI0pdcRoHgyKJpH1vdqB/xEhOYohmlRLE/Kq6suapDD0qTkjm22iVAoGfOEG5WJQrF
pLLLiJIhyJXfLgkPrkCr/U6mrt73uV7fCZK/VopWzc9lNYXXha5YnkrL3RMEaV4ZlE0I6dDpHBiO
XktTsJkMEl4dgq8hWTtVGpvjfRy3dD7xZyjHOO+UP5oMh8qDtdSvCVm0FIJyIWR54FyJoKX1aG4b
3pddrcfdgZ6b+VOUnbVXEYRTVq+J3rBz2DmboZajjINgpK4VLZaPPcjRjRKRX8lLOGlPfpOywvYd
C5LZVl247TgT07XEAbNVOo1DVpTbLZxWKIIrnebEO58sgXB1cbn4epy+NV1dXyMtDO9gyKEqZFrl
BfRbIq29XEIJ6eQIZrv7SqmUuybqojWBM+ONbMvKq6hbcTBGoa+qkn9URfeezLsIas0KcHXupQoJ
O1NTTMwSDcBfP8hGv1J7IIhXtH7GFypF+ZqdszxjSi7bfa2GwbWpl+az3BFfMdZKd1MOnb2NELcv
QF+l4bwiAgr4NMbIivFp/P/hXfJXfdnYd3HdUalKfX5QYKjrACDfrRp1SCjLFD9TxnLyAq1n6ag2
E0ht3YL964dK9u4H7P0OEZDY4iqwlAbWXcp6vGWTjgI2HGJ5lw5+9hCLZvip5lGQQ94csNsGgV2r
dyRal9CFDZFfxa1mbEebfa6jp2PBjJal7H5C30A7M67iv7Lizz+URqczgjsElxLlyumpmuVWvg7p
AHIvtKz0d4Paobgd7Ej9q/IaYsjGseypoAGJ4wIOdx9AzAGrVZbiHjYxNnpB1Q3HnNLn61Ci7Wln
LW69gIDnp2wGmL0y+s6sVoDQEbkRmtR5WazO+c63SRvGy2iW0podRYkTmh7hNofamz5OEQ75XsqG
g8K+ziaYjlVuXfBJ26P763B+zFl+p1tsciZfYKk3cwFTlUfrs29ZHtzab9hU31LntIKf/VwpvCg1
RN5ZpovgBVkfXHd4GnMC3vK2fyajmGwprPej41eSPu5AnmpUnS0KabziFYdICaIipkbaFU2Dwzqk
pTunbb8yppJIizS5I28jia6SoE3uwy6nLc+j2OuQaZ/otgfNTSQLP6Z+qAZb+p/BYylFvFdDFy/c
c4rUCPUCFCXs0+O1mUscYTnU817M3LDOldg9w5aTqtGZxrD+XQOwylyjaPufeqyzaJHJmN3h9LVx
x9PfSl0K3wWs3UTO7ztGvdemPNv7LGM3HGGM264d6wX5EMWwCHI6Fj0MTduXOK9YbdK7c1fay54+
1dbgMTVzFSp6tiXlozVcy5TlexpnFH7JTiE4ItA1fzfxsemvcI92t0PVo2+EJ6wG61q3sgQWO4F7
JF4aiYLygih5NdaU6xELq7pHWwc6EpITJS6rlos7CWw/zZ2eV4VOP17bvKpvg1rTeTeGfBOzv9kL
P5zf/DoZHuoWIaXTzfpwqO2OWFGAYT5sCJMN1rq0EXk6GPf6HZVr5dlg5/2C5HyiQq+rtB20SrwR
ioxBndfOL+7GEjo5IRS9xRZt0q6GJKrtFxxp9SHX5zEh3xiL5brWsipz61YqyfzpCKdIZRxdcc8N
WrNNEBa1JWx89EwtIz/ShQinB5QEaf3KtgdaOsE74Vavw+S9kWUL97Gt9uEdR3mr34AzUz21gRno
yr1mmyQWgbxcLW1c3akMa6RKjwznnmUgQbkkF3w/pjLb1HOrPJmC3FSfwha2pkn+gbQPT3uv8/0D
dJb6bPj5ci9YoVmnHEHPNGVZzvrYpz/ULAlrBe0adWyJnqlaNgAJhb5DHOEqwi1QxYB8g/KJPCLt
WVNl00tgSvyxFH7KttbGEhhQV1gxp0VBZYpfPILZs5rxhZCYyFhHtkFQKSuujRCLj2HwAubO+hNM
s5Ls8qGgjIQ6sc7JN0pAr+hlIa4nu2ZrI6xheiWrI/6FS1V9q6ye8JQsyS3M64RSuyRpZDXd/MAi
/yy3bZZ4+i+UUAn1cLEDyyxdUk2bKIyz27idsEJgw6SMiE21nLe4J+wjJUxkIEpgRQ99VsvlTQK7
kfTkKdbZsGhD2d9mWjhfhaIff8t8V/+qRRVOuOoV1h3CTZZ5Hlvjq1IK7WGqCDCjyx5F/nbZnpl0
CyktralnG6DBlVzEB7RoOTFlmUUkWKTY7StgFX8fj2FS70Cb+KbXsVADjgf5O2K0UJaVOuipHmTE
uoHQ1YiZcBVN1ZPVDJuPdDiiR57VbtR+QQ4kZ1NNQ5+PCZ/W9opc3MLY0Tsfjy1JnMXm/7XjnHd5
3bOER/j6IW1r/TsAYrV14E1G90mX4+I3uvgwjcHwpsRtRQ1Wli/ASc5VvSaZZOg+FkoKGuITaWgx
iL4JO7AaSnNP6NR1xotrm/Puew3qF0JbepGyRSPUIktLO/EeySWwzmnJLYVR58rSfYQr3C5u6OWW
2t33Q32hdbU1kGRo7EGM4Wz9rHVFn1WmxC5ozhxyYpP9x6Twj98P8cU9s03ZoMqjcj3yqblJV0tp
7BKGUMtjaT7mM0FM3vdDnOvHLZkUWvA1so7/6x8z1wcFfBISGUm1mohWe/AqSXWiZCMjk51D9YI8
2DrTBluyrgm+5vBiBKkrn+9XXpmq7YMXcKYStzBlvSEijdraGuPvzLqK8JN+f2ViedafBevcMkWx
0YigIoda9XnAopyTGp0tATnp7PYUD2VxldebyL6Oo+sgWPW0e40L4uvzJ7bIntGwKTrGZPlUu64E
NDVttHFO0d8v9Nk+b3Gtrr6/sn/k4p+vDPwd4hweF6gfenKfr2w0pQIhCXtokgDcZmVsem/0JIfQ
Yidakbrn+Z7tUnd0K6932xWplR7pbA4bQ6d0QYM5/sr0dK+74BA4fyP4WYIyAOpv09BOp2tJhlhU
G/wsYd+O3XNrHS5ct3L2RBmAOwtkCGcjlofP1y2lAVVqC9tOtVquu/d6T3EVl1qQQ1zxf68b/5pL
h9RFH+P956rRWrqB57vUUt3ywhsklrv96WksYnscN6Yhw176x1f50c0jhjL1rUyQNzPtSFwjbIWO
J8mLIHTW4oZsjWxvOB1P4Cl0Hv5cuunK2Rt8Mvzy3n14g3s5hrcQMzz0DjxuytEy3Xz38xaTtIPt
zMqdaOevy+1vpCxO7uDHnJz3wYnd+MLjX2CKJzfCEixUGFIQsBus9J9/SUPZ3RzJcwW027mVkN2+
eIl1w60X9oZC8KFU4jnu35TmuaGeQkl6F8Xm9feT5GyZwZyCk4dvjGJYAmbk5x8higw3gD1T81Sh
DoSl18nt/QSJxB0kcUfojUcH6ub7Mf+xVHyeAgxqybgSZeiFdAM+D2qkNpLdUNBbAeJXVy/lwCay
0YZjIxUHONSrbjBu6ONS2tZr5LFaezcC1G3U5JBX87YJgmtSou4v/Kovnge/CiYPxpPF4LL89Q8z
oyYmJ1Nwfzl++6sotb3M1l2Ptcrpi2uLiM9gBHeUd1jI01tJX1pL6i9FExe8L18+EBIhDQs0uKpY
Jw/EVGjyBiNS6ypDqQuZ0CYDdqhINLfElnQ1mNrJ7++v/GwXsMyBD0OevBJKPaH7yBmyZuITre7L
IA/o0Xb1sC3CC0v+2ap3MtjJs4eihzB+YDAC6mh1geHCcDRd+JidfVcYhDfL1BWNjxkP8/OjREc7
LaHtpiNPOhl506ZM0GZzhPj+xp2vJbi/TQzgrN+2haX68zCBKbWt1KqgwnTrbsrld8PSKallzdM8
m8Xz94Od3ThLw3dnU0oxTfSB8rLaf5ieil73jR4nNunIP1RtHxsXLuarfz47J6Y/t40V4WT6lzbS
0qBAszbNxa+WksY8mBcu4ex+cQkfh1h+wodLkGKpR8/CEDKSKo6iTjyYrtl5LUKJ72/W+QSwgddA
QOapaBASTyZAmamV1Oqm70iRvBEcSAK1f+aVv7CpPX9ZGcbGbqyoqoEzbrngDxdUtIHSt7PtO6Z4
buN1hh4lR4WDA6B7NYmS+v6izt9TNusCo9pii8Mhd3JRg9SHLdhoStaM6mhRt+v9fpWM2TGx51VP
lvD34509LpPxACkorNP85+lSFEUW5XSh+I5W/IKHfpOO7X0+pY6WB/t/ORI2PF4gLsrmJtrGyQok
LZ3gPDZMJ2zMI39nsQ2AwTtVrFpe2MoXZvrZDoQdkaKayyYetgM20M9PTSZ+qUPtynrXQRZ5EPr7
gNcql+mwm6usf81JBfv++s6m4zKiZjJFwC1r+ul61FVZlgQkqDsFiQ96BIpA/+sDO/7Xo3CEA/Kg
su7hBz25Lkq5kwIWHSHHeDOWP/Tap+51Yb9wNiegVfxjAiYL2OIsdLJK0CwuLez4HHzgqlIo0+or
M32ZuufvL0Usq9mnLQJHAo0dIt1KoL+GfnIy7VtwPQIOEKmmkjjg92+9yqwIHR7VeD+R/+yrQ4tO
nnpu2efbZMLSWNMhXSmxP16YnWfvncVx1aAfsay6bNZPlq0BwJA9QveFk6cNiHPQtFiZpj6q0H13
c0uma6B1+YXdO+/X+S3AwbhYuVGnM09PbnWFGrJXKyyhnuftPe/a21/z39bLH+u1s97tHIf/uF6v
1/w3Z+dsWme32Tj3G/70//9lYD/55dw7G/7yjv+85+/j710tf50/ucsfLv/ylj+5ruO5x6O35Y/9
lrG85U/82+WP5W9Z/tblf3h/9s/H5/2ffemV/K/9nj/+7Jf/C79zf+FtPZ9xqiYDW9FNmCQWOJbP
b6vWUTqmrYrCh0SfpP6tkOPiJwffePx+yp0/ZVVTDd4d3MfIlk8N28GkV3PdohoumHV92eNF1PcZ
4i5yYUr7/fvBvrooXlJNNsgiZtyTi8pUgiyETeWRdBlIyPIOfzUi4+HQK9L2+6HOp5EKONtQZC7M
YAexXPeHbxSR5HG/ZAsSrAgy2X9uqsqjQOhif1jl7W8UCN+Pd77WEXnA0zJ0g541L87n8UKRqKUa
h6Yz91q9l/0s9ZAoFFejlPUXltXzhZyhbFuXbfYrOlvYz0NFjRFoepNgS+ytZCdoNiwBMCRUTgaR
TXQ/javAnPo9MpxnExXOhfX2n1v3eZFCy7dsM1jU1eUL9nn8Xoc0RRQhZXGncH7+51St3iKaciAH
OtGmX+ND9TL377DGX6Cu/AdcbZthD6TPeS492Xn/Y7nB2vSmK+nCW7OsSac/TeWgTcljeWeU5Sl9
eOozCs3YbArL6dSGPgVUAPXSHut8CFXnRVm+Bqainb0wYz8lCMI6Umd7m440tuDq6vupdF6T4jj2
cYiTuVQKqzNF3TN3I5FvCxI4PH0qul2NwNatJnQuqsj/JFJfuUOe3qqdXLnf/4QvXtRl4eG0CpqJ
8/HJL8hS0ja0nl8gaMm5wE0OhVGwy5teU7O68My+GgvFFhgo6rEcxU+OEzgyJtomHI3SNvSEdCXb
11nGbqv5P46zfHs/zI1a6vGEC8ZBYeAN4tpHQRQtSMn0wmbhqxliC0VXQUfz+ZRP3o/KB8LZCVQv
VSGOVRn8js1L8/yL1QZjM9sdQQllmeqfr2UIEzTFKaWEGuGv06ikXitj44R6deFlF8vd//xG8WA+
jHQyE0YQAlZIbqbTaTgco7uZiRf+bSWiSXXy9mpqwt1bg87fkC4N/cUSztDAgk0aAfyXk4uMO3gH
SBhZVsRjFNwitSBsqmruBmUjI2TQokPRX8njpsQTXN+H9QFhVWeviY2fi7fv34d/6s7nt+F/f8vJ
bdDiNgJ9xW3gt0zFJmhvCiJeYcKo+gHDt6FvovEh9fd+3CNIWRnJepoubI2+mFbsDA0FRS/lTfV0
RyB6Qy0giJtOWcuC7lrJ9xq92vcX+sXLaJD4JxYIHCW608JYhyAf9gT9MryG7wqUb7wSfzEpryoj
/PdDLSg5lWUGFDm1mM9zuAqGSisT1XBoyL/00XQsCbtCW/vbT8pLi/b5+8IJAeQczR6+CuZpX0ka
lKqCocQsVqVNVVm/1USB6mD/+Ld3j2E4ECvAdE0h/tnef1hiph5R5qQzjNn2h3DMUPvg/iimFbWH
C9XEr77Cy0nfoF9Cuew/lJUPY9ma1FQloZqQugfTOpZ0WHeBokrDC7FQVbwm/I0TF51I60VT2zFG
XDHztZKiZJhcOh7RDlO88ZwCwTCv/boc/kK6s+cDNi+8RyZCiMwjaZTDTjvTvF2jXEjfJx8bqWfM
kf6sYEq/k+vUvmLKjC3nkaEHKlpjGRxJ36C+W5LmpanxiAgwjOonsuCCxyZq4x80jkmjysfur2/G
7Q5/2Bj/68V+aXv870bg5H1t534YMBISUROQq5glIzG1hTxsZ/ARq6aQx8fvn/wXCwRdbkWwMaNO
ZdIl+zybixzhdmfltoNs0jHUkuiZBNrmAPUERROYKHRVpJ7J91o8ulaIN6nICRojqxjXi1Di4/e/
53xbb9BwBCRgYtSyTf3ko2rXc5xGpuQ7ItfuNWK58qaGR9Bs4zl8tWZxYfd7vjZx3Zh8aGpxbmNK
fr76ICkNSekIQ6xI4TrEjfk+zO18YcqfvcT0dZaDimWrbL2M02uqxjbvYhUmHkciT3RXc8s8taZ/
O3NORjlZliYQWaQHM0o/4TWiH9HBJpnompnyhQVQOe09chJalj/ac3zfKG6dPKQ6tyotneHez7dy
6Ab3pBWirSMMdDXfQJLfBY/2xlr3gzd44cq/KXaXlsXTx3b6A06uNSWATcGBkJK2HjpKQZTapffw
rO91OsTJkQ9zVSaNMZGt41qs9YcQWiwNOe2q2pT7KqaD7JpXbvBDfiUh26vX/+4t+M/gFMSZkxRG
T5f9DGwB4nMG1+J3dZao7fK9JkPvCRnH/22kkzupkj0aNhUjQeZA7IwY11WjI6kDbnvhG3P6Zv/n
mmwBuGs5JJxmiLUhkbwtQfcubiy+MzSS3N56lGHi+/WFizp94ZahNBzDCsoCYVinfWojwcWiZsv8
1Cm44rWuiF1QlOfvb91Z0et0mJO1OkJgUig1w0hb/7p4k0gAv9dgoxwGT79D+ZVd6kEu/8CPm7n/
DAgqhRK2rlMT/bxaFbKeg4udkIObb7H6PkKErvzbxrhwjvvqSVFJBqO7bKXsU+1H13QDomOeVCAd
umAnKzfpsFeKY2f8vHAHl4Xi7II+jHQy++RML7qwXeaEKDdzbe/jFhubilfKVkqaymQbpgXxSOCE
xqb5U+qv3/+AL28oVyiz85FZm09uaEc899zayw2t0VGBDguqFVR4PXj/fpwvJ+SHcU4+spYkpSpK
ZO6otY/1PT486dIp8SRwjYr1Muk/jLFUXz7sqzIxzUOD+NqVj8ZR7ELMBcfmb1Y57dZ4aIFMPvmk
2biRJ3nW6vvLW/7R54/xv7dRPSnsJKNRqmHEbRz7F8RuTjXiVcZSprLvitbKdCOr2+9H/PLBLd14
ARILvcTJF4ivJ6kEhLC6WfFH0ybXEO/h5AXA1b8f58tXQaVbaFLT5J07GSebok7BrZUCYNjW8VsZ
PUrDqilvIc58P9CXF8QOm2xFgxrN6YqfovUneUbhTUilnVG/W3b/mxAtzDKXqjSXRjp552oUlERM
MBLZFra11rIXwAYujoELk+LLLyh1pv9e0skXVK5SlGW+4JIq65pQe0c1arfP46ey0e7rBOG4XLpj
+KiUz3kU3qGuYpM/rwbrh5YW6Kjq1WxErlnFO60PL+z7Lt2EZYPx4WXpUr0y0M0SJFx55DmU2jVB
7bV0//1DXV7rs/eCbhy+8yVXUD2ZPQGmJ0UAvnCtEeDVe48mOd5RdptKd/jz/VBn+/h/Xv8PY508
1hCoM6olxqJM/Kps8tuwXzeu5QWtx3bMwz4H6bn4dUmg89VOTFvUMBzpkPaaJw9ZmwAgWcnygoy3
xKs0re58f2FfPqkPA5w8qUSVyimpGKCi5B5jbGq9tFLXUAK+H+fLJfrDOMtf/zAjTAWko9Exjh79
jLLZ0cVRJL++H+PL1eTDGMu1fhhD0sDNpcsYE2CdOHkF4OEm0N3j7t6qL3TBvrxvpqCZQC2U/M2T
T9sQ9HiXJsaClRQyVOMQZzrKF0b5coZ/GOXkwxbWzUBTkJU/5JU1SAyit16sOiIs/bVmPX5/+778
zHwY7OQLJwfpoMIdT114dj5EnmZVD2tbPIaB2xBbE/34frgLd/C0p4nZkNre9M/m4BWp8VhuQvUx
uNTd/vq7zbYY7hvaQno/nyeFhjENOery3c725rp/lVeBg3UKZsh0lzvNHRSVh857wxB84dv25Yz/
34HNk6+2+B/OzqtHbiTZwr+IAL15Jcu2UztJLb0Qmu4Rvff89fdjX2BUxSKK0O7O7j4s0FGZjIyM
jDhxTp4BjobY3oFSDrqQiFJofQ8vyfH6Ni5GiBMzsyDIjH+cU7LGRQDeBn5qy9+vG7hoO3yGvhML
s9BXKArDww0WRvm32og2846d9U1Vn+Xiuy9zq0g35qqY5+JZPjE6C3wwJtAshMsSiD+3GYBfsvFN
FPg2j5+NYnw0gbbzGVxhdiuyfvQB+MDmeyamry1TuhNDcqh2X69vxKLDnvykWagU4IrXcqaPnDbs
KDC85PmujJ9LYX/dzNIHpeuh08UH3kIt/9xhk7xOwOLrsVPLm2BonWRcQ7IsvqxOTFwcPS1AqdE3
yJcfom1vM7bo7mC73De76ANhy2jtYbVqcOakeuahrg4VjxPeNb+Z7bppbynS9KU9/kbUwrOF3fU9
XPpUpwucuSwTvIxPBiZ72H7vxU0PjMZ40/62KD4djFMrMx91mfrwlIJVDfG/oCFlD2qr/me91h1f
CiR0VBkTAL1MmXDmEHoHk09fsBjIKAweHJq6G8M1gP30R+a51ImRebSCKFGkL4qRIoHAxXuxmPYM
n8zSrsJb5mco41Yr8XHpbju1OPMJkZEg2ISxqENiivqCzBlHjCm96z6idK1xubKHxswhTKtpZaRF
qCVkr1Gz6duvyo/rLvfZyb/YQQZUAPHSmuLonp9bsI9qOTT19NitXg29QO5zkHdGAVVQJkV21JmQ
7VbQ5QSwrt6YOtSLWQGpU7i1gndwjojwdTulH+uVHGIpkjIFQp0LUV8AZbN9tuRG9UXETR2zBSsH
m56nAwSMfwGlgSTr+iYsbfOprdk2l17GXGmFrbwAyG/Izli+q91Kw2vpcJ8amW00KZFnDg1G0gFk
riehi9ZCYUp7T5FX4shSLEadmUIX9SCN6Yzzb0raZ/oVFOQOs51ozKH5/uv6hi1+nBMD01pPUlYx
nAhkEgx4iJEwdOcoDWI67bdM3UoMJ183trSaqRI/jVJJlJ5mq2lMdRCDHhaPrP+Zd+9Ft7JbS1//
9O/PFlP4jWp4kPU4FuVbT6k2vvFa98lK3FjaslMr0/9/smWpoihuEk6rCI8tfIviVpWYTjB54b5c
36/F9TDjCXiQ2xho67mluEsy08y4iQcVdpSKWRx3JxsrcWPxo/wx8pl9nS5Hg7i1YorWcRnfN429
367dvtO2zwMToGwanLiyaRizZUCa3mU9rCOMQB7GymFWKoUb4H85KidWzFm6mxoaHQOZdcjeLkEO
y13rC0vLO8UFSBNaBGA4WwdMfcQXGKAdvWIWRT1SW2CSOOj3kbgx3WNefueERvU+hw8FRWw0TVfO
z/JG/vcD9NkSQ1ihS8gQpnIqjOmm7eqQmbz17fF/cbs/ZmYB2xMDKZOgLHEkxBZN7ob4haml6zYW
DxEgSiY8UGMBsXXu2u6gVHIbUqBJ5W9a+aIFRzFloHQbrtUul255utD/GZrHBDkbYNahHEYVUe7u
u+7rIBxU5liTg5oeri9Knq6XC08/MTYLDSqsqyg2YKxu7HFnvMCWaw+hDUTh8c7+/n107O3ddqvb
B2Wtz7PomyeWZw/1LkMQejCwHDKfMiaZkwcr17i8ZmLm/mHShZbXY0L5Anll9YzcwAPUyHvIKbbF
pjjmztbut95Lt0m/qncew2rXd3fxJX3yKefun5ql7o+MLDvmT+nFe8i+SZu8tsOXf4Wf1aP0dNNs
aIze69vrZlccaD5Vksm9Wk3gZ0dOJonqfRHdmc1dAe1T9DPWH//eGGgQeLZoV1BcnaUWowc7djMF
4z7KEJeQncbQjs2I/K1kOQFjcnWZf7lucjGsMZbDSAHzjzLjpudHUaldBsBjUtMscFyFIcvIViAj
roUvbnHUTCgRYOeAMbB4iOQ7I9rU/X7lF0xxa35sTn/B5HknV5AAH6MUtPwCL3uQ+83obbRul8f3
8J6U+BeMnjx4/xeb1M2mBhhz0PPCpmb5dR1AKY66CmUmlU7zY5A/CuUtbG2Oq0OLnkXQVa758LSZ
86VaIspGYCDAZOizCBGbZpqkOmatVBE+8mgE+dBb3S26qskxRSsF6oox3hdG3jtGGCo8SOSOR6o5
ivyy2ty3TRetnOylNGNqBoJKMej7z5sggByzqJS9xHHL50r5HpeME7jZyoYv3V2nRqbQefKN5XQc
6sT14RMWtqZ/o5tfSJfCbmV/l2LUqZWZL6MoabSCyFJ4Z9hGocBQvxLj19Yx81UXehYxhZ3P0aKn
LqFqiA2oLv01gMLSBcmEPkPYdP5EfZ5sRPCfF3kZAmX0ym+hYT0iwvKg6P0ts4/7Sq5XlrXoA9JU
4Qf9zoDDLLgXlF0ngWlyGxHuwPqtMH8D1lrxgcWv88fIPNXsaSGq3SS0Dj8t3Koi8IeV7y8tRWsm
spgAY0qB3ZvlLpnXuV7qsg6GdovETn4LX4Lb/jbfpbc8boI7CM+5Ksat/uDfaCt50wUmdarHWEyO
ABrmeJufHbMTH0cqojKLCt/IfAcQNhfUXXRfdC/RMdqEezAK12PYoov8ObfzQh2Mk8hu11BhDbFv
Z957IxR2ZH2k+WOx1m1YdI8/puYFO0kdTDhhWRnsi5sgHKHn8jdy360gExYd5I/Tz2/4KAlCbXRZ
UauB1oM4euT6u75piysBggYK0jIYIJo5CKpaGtoNmKjydwW0cORvO+/HdRtLACqDYSGKMVyrRNVZ
lE/0uGzFAvqdzhl31h3iYjfev+XB/+495f9QeFSeTRQuPmSadvTsUydLj9H3679hYZ1nP2E6KCe+
2OiVh8JFDkFPNbjQVrii+AjBSWggNJvGwfa6taUCK7QYgJl4NgCbnfe3RSV2lVZlxXCK2iGEieiN
uYC30BCIcgcyC9uEiE2KH5Wy3sGcvXIUFo79mfnZ7SK2cogcSMlXVXcCrSmgjC3s7YWjiF9EYeW+
XGpInFmb3TJVlWQRIFaohpXnmnLDWG9LWM8M/1ujcLFTgLtz4TW/vsULZ+PM6Ozi0QagtrXMDqPd
m3sdSf7a83Lp+XJmYvKpE5/xFDODEIl1CcKTq+0qaJbQm1LFe819i4RtkMLg+qEkwi70t37w3Q8b
wIhbqjqOEUP2fIumgOj9GIpXs3XXHGwhR2R4CUixZE0+NtdTVYII5eue39bk3xI4qdpf2rjrcnOf
lK8quiOtuoGja3N9z5e67kCzmfdjDpbLcT4YpgRaFqNrR4i9Ef9VfxSwDxyKjeZEr5rT3KKWte2Y
Plhb60Jg5xkP6QDT7PR251U/xH/rVJA5u/1u2Mq/3J/ydny37CTbef+mD/ou+QLlrXIMn9auz+kD
z7JTDCuWqBgM11woYIqQQCEUCYc2VByhAuncfVjvrm/p4tp42kyjtxqJ9+zsxIKo9IqBrkQlK3uj
f5fj3eBVTp/u+3B/3dRCqmYyz/efqdmJKXyq+3qGKehuY2EjNgcr3SONft3K0rk8tTI7NHlfMAU+
CWWY0R4pugrKkusGFj/KyTKmZZ6cStSoMjkPMBDKju59DeD/DlYQzEuZi8WAL+2QCfcL6cC5Dd8v
hRKW2dgxAnHLJJltoowV/RO5m4BxX9hCI8RDZBswwMrilmLpmeXZPSUocc5ICZb94gmVkCwByvIP
xcGRPkW+KWnSrZW3Fk3C9AN+FNQOxdXZYiU48mOlpVFClSZGEsC7l5DdjOqJztAOIT8QBt4PK6Fk
4SvCSPHH6HydohkOUY7RdHzM9EdR+g111HVHWbgEz0zMcvjS9UYFMPqEQnTEwS4NWz96dzBImCsf
7RM3OYsTp5bmzboKHZhOErGk5N2r1hQ3ITzwk7p6hUhMVCubWvldxm+69MJrotDvkt7fSia4G7gm
EO0yNf8YtPpuQMjM07/KLgwN8nvACBEgSqgA08e+076EyPhc36CFgHD2s2e5nxi0Pupt/GxUB4GV
7zrpmwVeMt1eN7P4HRgLA1MIZh9U4flh8lQf3tOhomyvjyraz1byE7YBHaUVVfF5hmhE9jrVJw51
tBL+/pHF7CfjCCSfEBkR/M6td3GRpLUXgNiKXzLxNo1XVnfpyPx9Jt8mE9okQn3+9xPogqE75O/D
1WvDf+GEYrSzxLfre7iALsQMwF0qJfTpsHVuZgJ8aJmGpl8cPJe100U7Udn33kaHH71yv2jjpmht
w7qrneJVQwXJcRBRRhNqLTQuLReqMp20QyWjnyNRaz+XwkFmuQXKEZF+x8jFfmjkNaT05bWoMUQC
uSDEaDTG5lXGOk6lIq4LinAIO7yKcKKJ35Ib986410oH5Y/75CN1ktv4xliJS58ceednGcsGY9M6
Q1sWnePzjR5FNIdzkQDc6froQ+BrSb+ZrtVvB2iVI1uMa7D8dTG2TpAp1VPWxylvlkQqlQ1ag9mj
RGkKwva4CuCUtip9o3SuvEXXogUhrzcJnMBy7GV2XUT+q2s01Ws3Znw7RYzMg+yGa/fx5BgX6wHr
bbIonbRttp6iSWJdDUs67apHbSY3mm0MmY5jCNCsFjLCHWVMih6H7oE8aw3O+Pl+vDDP+0eDJQNO
mHkhRXJjcOYlhz88yj/dX4qd3wnUqC1HPbqb7K2lRH3o4I+2b5Iv6oP/798jT/icf+x/Xn4n2YIA
g18JkTOOFP/29FuXsXf3u5bsrx/PxVNxYmUWSbUob0OtxYpZPUeTTiZjr9LX6zaWjoSB+Dywd6Yj
ycLPHbOpjLDKlXYaAsof5Ua79y1lryMihMCsbQruykG4zOPAMssMyEESBlHRHD5RFYrgSQ1LYvzJ
sUrZlv1f1xe0aIF6M1mWPl0L88jpZkyc+lMKYOg7S3U3Rbky4b24ZScWZqniUIAwQVeH9kH21Lq3
Y/cihrdWVMH//nJ9LZd3HLtlMVHH1Bu1lDlpD2rUJUTJHW4+PjAOIBYH19+mna2Zjr+KNJ/eBPMz
dWJsTixRkNmUKEXxaYpNIt93wz4ptma0Rf9XV9Fy2WTVFxQFMvdgKmssPvLKSufDcK6QQGWpYrx4
qJ5EiAq/Ws6w7fYf8b22ua99KCWM/XfpYHtHpOUYaMmdwUb71em2CcjclRRm6eCdboV8fihElSmr
Ytp3sbgr6Wha6L2tPGiWAuipidkLLfct15Wm6T8kCJseCSiby7ar6Syiz+lU2eG6Jy30nyZX4o6n
XoUzzUtHiMREKqoPpK35rqofxfENmR+z+jIwglf/ayrHWP2ZCx3ILLRkxF+V9tdFRw49BXbotuGC
usDYuMjThw2S6Wh8VI5Ba7+VV6Ll0sEHnT+RoujTJNLs4ItjDuGdPkFkFdg+k3sRqe+VTZy++/yI
MG3NPU74YiBhli6VhSAijcDATAf/v36bDM+SdRCie6/eZiiNWJFdwOlZ8M9K+3DpeJwYnp/NyGi9
um0xzLCahXyU8k+IYsbwtcpvpL/H8POl/ixyfhRDhICkfFpk7mU7ZDTyUb4RULe8vpdrK5ofsQIl
mWEa5vIVxdbHL3F6y0vE1f8R6wNA5xVrSwf6dE2z09YA26sicVoT2CvjZ1XfhN2P6wtauhUsS4EY
hpF5QOgz30CgpyyLuuGydlUgK2XwbwCvkQ2Z+YCAq4fun17JznWbS5s4lekmZm8IVedEID2s+YE1
AfGS6KWuUZVxBPFrJqHlBF/963VbC1sIDYcBia0ExBBO4fOYiKSklAk6ttCW7uEa11/zWkft1AjW
iCynvzQ7ZXCkqnQYedgZ0rzj4okuD1+TUBWkKKYPwYOXPTLM9CBIzNUrD76o7EyN9Pj6+uZ7KcHT
CPG0zDdkL0nvzten5fGgFAHCPUnxT2BBfWt+FEHljMVDGB4N+S9ziE9rqgn9s2zAfzFPIAHvKWja
1PA3mOMBqNsT2gq21LT3Kuw3yuiuOMr8TT6ZMyaCAiinSSjNKXae5Kt0PtFLqSwTrkHJ9putpnQ7
Y3QkN10xNPcSyZyohsnIYcmbyG5n6SRc1m7mIStkq+2vIBORKTR2gpKt+OL8rH1a4TJB2R32iwsQ
bpSjMs8wgOfklfRe5+neRZ29FwxUZMsudaTKXLlblpZFtdYAmA33Fci08/0bm3RoBQnxcSN7TXO0
1wPDkfS1zbsAF5PhSQYz1xNRsApX4/QzTj5TLFN6z4TYd27fEjuyPRsSu/fvztZ5WmuuTB/89Ixh
iVtSBZQBCkbB1rklH9yoiz6C78j7cgOd3n5/V21iG6a766fqc2euGZp5XqfIPcq5ru+gdvfJRV7C
Rx46+pY320ZhkdN/aCHbt29vm3tre/9lZx/7aeH7x3fVvlNtOgHbfKtt3+1HKhA2uZ/9fb99cQ5P
Hx+3a5nf5UE535fZF0BBN/JKj30RDBCaQZMG+5QZny2o/2eDctwKyPnSkSdz5gTZnAZwlSkonXzw
nlKmxAjuNLzW3yDptBML48bsivu+r3dQmKx89ks3hkoXENJ0S1G9+szCT8zljZwi9u1DS9A3N1Uh
IgQ9dLe5LKwArOYR/P+968+yZlEgdgWjNguW5ZuurbhvSMFtowr+laY/KLD56losgdfTNted7WJ5
pJUT9y0TsYRy+h7nuzl6aqWYfRGBcBodHeo7LdJtU1nJxZasUMHhg02IJtiJz63Irm+VXY0sSVfd
acwFymOEju/Kubk4n1x9kkp9ReLSVWGIPTdSREUuKmkXwRTcHDQU2wiFh7/eLZYA5HmK1qBtZyGg
Gb1GiUvWMYJERwl7V0F3K8bG3/vcNFBryaT+tL7n47uqq1WFNDGphGZka6gkN+JdFL9dX8vl5T3d
oX+MzLJJBLYZMYSkyukD9kzyEI2kxqB23N9QPsXub78vX66bvOjm4OTgeGC8IYyq0HHM9q8N8g4h
tz5wNDl48jt5R9/f6UvxXZK8pz5qUVoUvyNwCGFrsQnUaMVDLkKHhZOLoB9U+H0A+M7csAFVF7c+
gx6d2EJP0BnvFujsX4XSSI4EVTsDvunw9fqaF1yfgwVGHp5agB1zEGPfIZ4b6iAYy1AutrqWRQdY
hYKt13Gor5u6QHdQCp7SMKxRY4SlevotJ7HKD01NaispcAZvN0pwSqYIVI7f3Lg9VNG3Ju6RkrxD
OfvWj6etdhL0wvq9noQ7Hi9HoXko3X8N46h1x5UftnA0ybVVnZKZSIY6L2GN5dBFhcpQ/ZhKpgzP
Z0gWZaUVeomepCf30ZAFuqPrJRKigaA39SHLZO2RPqmwFYOycQ/MrHn+TcnNMAACdZUNcm/yU4e2
XLsp2yEXd5LQC7emGKSqI0UIRzpZ18HLVSSF8tYYASpocPSHzUr8vHRpAujEKiiJU/efA3W+56Xm
IgZPpcAJEfFUpA0A+FEHM+604KzldFM0uW2VWz9dMbzgV9ilAEk+jEzGHE82Fj5oshy1O/TNHSXS
KDUJG8+QtiufboqaZ8kI6+NugB6UXFgiHT5fn171lpaUVDhaBq29nDp8AHvD14luhvcZ1IF1sC3c
G8Xbt9k34G29+VKKjt/+yvNbdVJR2/bNF4jdrv+sBYciL0cfZDpUUKrPdh1B8kILkAtFz3qP+K0t
EbauW/h8Tlws/MTE9BNODlPTF1BWVpjI3yHjVlO6DHZ7M7x1//Q/1ggwFwKTBpsn/kPvF9KGWSy2
xqIv4gxbJvP5AzKd1ZdaVu2s2lRrxNxLfgMfGK/R6c1xMSviGbruoT/PFeblB8SlN16kHc1MXNm+
i6SQP0/OBF0h7smdPMsrYldue0EsQxBWiXIHgeC4yTs3d8SxFQ9S4OkrN/OiPShmudAg+b24/KNy
bJkMQWTN8uMbuf7hBfLOIzdUVx6hC9uHDgvNG+YOuUjm+VIQR7Rog4p1DcUDN9Z77QIEF9YYB5aW
M5GJ83oC7oK817nzEQdHn9Q5dOLwp6R9tO1OVz5yfyUFWLZClRxkqD6plZ5bCdBV9JsAsJ8nHuvx
Y8T5vP4xaD+uH6WlPSNUgd1VeOOS1JybCeOa5Na1Aickk94LgZbcJIUa0KQNwmwFMHLR5pr8etKm
IFvn6X5xB4bQc2dGwKC27Hfitz4xrNZO/VB66gcRScgBRUrZFgVZ/KdKO2OXAq34GiNef8cUiWg8
lpAGgPIceSnvUToQkSgUK/ejcsv+dfS9+N0wKu1gmCmimUNrGj/UMJNW2jFL+wXcXSRVESUIsifE
2UnkKRruqU50A6dRh43rI51rZQfLtVZi6NLXPzUzy5dT2Y0gTMMM4nq7oT94tQh2PNqM7rfr33/R
EBMNNI8N4vXn+MzJeiy1kPNRJd9vEgPJmLRX1e+SGRXPFG2U91H3SQyuW1zYQWQNqKUQf6Z25+z4
5CKkVGZOb9zQo6OArqc6hju3DvbXzVyk0BPzIdcPkZvl4XjnH0opZVeta58JRZXRhKpBOVOWbwar
sWwNxsWcWZym+f2/2AT4R7ub5+j83q/d0h08A5tWAHl4i9sec+mpzHg0Jo8Q3F23tnAx0X2fngk0
QADQzo8uzq5nCmAHxdRvRZLEpDWYLfwd1AAOjXZ33drSZ6OyQnYO/smwLl5wrolOo4Y0qjeaN6IG
F6epbeVqJUQsuCPkuRDUoJc3va5ma2q0LhIsIaVTlen7qYgQJrndJX5lp93KbbGwffg7z16AL8TY
uYNUVqgQUPoQbFXUohXfCvcEkX/6tGI8DHlZEN5dsVIfWVie+qn8A1iD//1MWE9Om+CaQsEoAHKj
nXIXFp2TiAJIq+TgdslKzWLN1CxtMUe4aouIwm+UfctNhtAoJOrZm/+3ELUJ4nK6pNk5C0Sx1pQU
O4i1bryq2hp1cGhG9e+jBo8U/k1BG3j8PGcRA7FUS5SG2Tlz00jlg5vlCGSvcWwu5K6qxVtB/0Sl
s7BZ1GjLLAybip5h+L0DfKUpL399jCapAzixJnIsKC/PDeRuHvnASyNH9ztOarLLFKDv7l/X46eX
D7GPMggUHBdkrKJWmb6ge9Rb4uwOgmO44cWbJv1AacEOguHvP87ZqZ188cStAxWVekvn1Cql9RqX
uRLbuQYWs9SHcgXztPCBMEV4UFgUezjbv6DNAuIHpphTOJqD8WWQ1tClayZmqxk0v/VyFxNl3lvP
o1eGlBU97/m6Iyycz7OFzDzNH5DyGy2smB1UrsQelQ7GsyKsvZUWwhx2Jm2mqYt3wSTVlYY4pui2
OkGhvkwiCK3lHkbZ3xZDdK8I5lodZ+nePbE3R3kOpuLHnptxB+bIjlelnzlZ6xm2Jxc/XNfceYG3
90EGX9/NRavA7abCMw+b+Zuziz2t8gKQcGMW39AXyuN/ZQZfUcBNFMlpzBVzSw/QaaD/P3uTD514
vNylRiUU2IMVxRnKwRYqDRyH6HjDCyjUhDqxNmytcHt9mRcTM0TbM7sz91el3BNFH7uSO+4Vf6cW
T4Py2qn7mtVC5Z9VgzMG6a6pjvpauWHRk07WPDsXOqCWxkuwTVcJz9E1W+yFxyEGCQ1J0aglf1+Y
Plvr7ISoTLgmfjatVb7zJGZrK3+nAxe+vqWL5/BkVZNnnXzJMQ+9ppw8Z7Csba/VP7uqQcrWC9EM
WmvbXzbEps9HhZUBTUokDBueG4vr2GsrlVJurQkw8DWlnRfGezrV+gL3NTxkja0Od2kZAHQ8itre
D3+5uu603lubrcSfBVcieYThn8lxhUGBOVZWNLMmjF2QH11pKc/pKIlT90S77bWxRCwJyt1m4oGL
XJlbJE38bdO4IN2bEK5TJTBXPvZnmfG0pPPZGpBUQLNIyLE7s2dBFspNnCRFBj/Orle/8Ltaq7En
BOmEJ23uLWZnzN9mWdrs70Za1QaZTs6Ffd4jkzYaIqpzPIArMFrd1e2kqXTTBe8cLN/7uO5qF1v+
ucb/bPDgPv/8g6G5ml5io7LUJ1lu7KRRoV98D7XozgrlgxKkP2tv+BEyWSA30hFU3spNPY+T818w
e1cSXuBoM/kF2RShe9euqofcr2/1ut9onK0hWA1ZysLGSjz4mITi0Uy9/XzRKHZGzSipmSNAQ6fv
Ba0raaB5LtyTQ1c/+1qbPxWioCU7WcubynY1w/PuJE+NDkaetcquiVXxJrTMbg0ZNL/op81gbhkU
GS8AcrHZL9P7NuszheqhFmp7YTR3gNRX9nvRBK80hTYDYJN5B7zVk2gwBiN1utE7FrLpyG21ue5V
8wD2uYpJt3Jqfl9Om4nNUFhjo6VOniQHuYCWrr8rA9m2/LURsyVLE5k0Coh08VCBP/+SehbGkewB
EwgYwQ87b5NZN1r25Mkrt9yiHaqgk9A8pe35XJEZm2oF1QXfJRFvJfGdodhD1YuxHWrCiqnFI6lO
s0Q4AlWw+btCFpRc9Y2IY28+uN1Xgp8tTiOnESTSX4Tsq97cNtpN0n719ZWn7tJRPLU8u3jaVC4D
v4wzpm7ujeJeSo+yJDia8mD4X6XxcN1JLlohk5fQ2aMQgkq0dTEqEKq+lwxiBsULnG1qJj8P7avV
5lsPUFweMsWkdPeiCEuJYN5UkvvjuvmltdIuncABQKAozZ57TtDUWlP0aeYAHvpGgs0cjbKzQmC/
JVoJgQyv4tq7dHnFILJBUCLNzSV3blPoB8V3PVbcR9prL4s3wiBteqmmL6F7d7oENjSybkQQdJr7
kSBtc33JlwhVdpwiEKVC6FHw5dmFpri+ZLQ1pyWr7hjcrqujSSOkMKeZp4NpbU1rb7k79IxRBOi1
XbQKkZ1uk/mNRlOPf0BigB6YxfrSCtyqQR3A6cKjxIBarQW2Kvz2iQ26cIiHo+re92sDx0tfGrFP
hd4CcPgL/P0YlF7hTxcM6kXhXVSXiU1Sld9bifUyNsGDEbq/2siqV+C4SyGD3sL0MKQjxjVz/rEl
pWQ8Xa5RdSsUGyFPJH8GSLY6W5S8lRrOPA3mJFH6Zch2kqygjjklEicJo5urpWhkYgbdwLtVNXuq
b5s6Ay1fl0eD8awVN1r4ijLuO8mvYfRCirGJ3aaJLLiZSH1eqM7apgxVhAiO3Sz2XfXYWojOQ/Hm
SX+bGX8u9MTyLFkVMp0KlYDlyn3sqLzUaQkDo7fjZb5yhS1FYRbJ5UXxBUX5eVVEGEYAqAnxoR6V
GxWVJm7+O1/wNgqE71Gi2knu7zLzmXo08wn6vhL/Fij1uVjAi4zBTLCLeTUwHYNC9lMWOwo/a+2+
Qrcjr5+rcA0Tt3A+IBgBC0ODalIkm3lPYyZuxZkkzZWam9Jst4Rq8NXSu5DWByFBHNddZUpa9FiT
C3UCaIJinEVCNTeM1BSwGQVHLTsE2o3k7cv4oIJAMA/+uEmM75pwl1o7OfwqpAPoi4NmfGnWdP4W
1w7KBMQ+7OMQ3JyfnEaxel8Y+B0hgpoRalqvhnZvlq4T+bdWrO2un5yFkCCLf6zN2UfafiiCsCD+
p1nr1OJ3no+bvlftfC3kLW0vEr/s7yQCC9r2fFluDEdr04wg2cXayWmlhFbzDMru1leiZwarnq6v
a/GwEHzoPUIoCJhkZq8Se0YBVClzJAs5DSm382oXwXCt5vcp89751g2e3fRbYCIUEbxeN76Qz6Lw
9Mf27CKPWiZ4y0TGduoBtArvJL/eXzcxnYDZtQV3kUYRdhI5App9vp1tlefA7MzMiQVza8IWoYkD
WWBwvG5m6X5mcEuGwEoHM8pI97kdrVG1Vq0ZQKhKK9sHnq/ao5p4TwnkpptW6+O930BlYOgYV7xN
BZ2m7XsDiaGnfRW4bI5tlgwrkXDBl9hcOLX4Lz7u/KjGqGAkg8FjKYuqRnd4BLl3YDjHFO2bmNze
KJXoVhPcMF8xPK12tuvUBknRKE4zfjwv2+lBpDeZVKRO6W3l8qHTi4086ky25JCU/kqqTd2ufYDJ
V66ZnH1owKhW1/aYNMx+U+RfGUF0xD7ZqkL0aCilnfnMSZHZ9HYsi/vYshxmRFfQfBct6Snugzej
zw72Sb2YskkGkrSw4TCVsNe1wDi7CFwSXX2lvlVFOC0iLjz1lxXolLTLvdqUEFymhyB5LE39EGk1
MqLQtuvBrWvqe58JiT5f43JYdlUUxCGkhFEELcBzV22rJvQGi1OXtkyIhTdN9BaiqaBs3Mr7Gqr5
UQ3epEqxZb17lZN4F4YMjIpr0xlLB5PjCFRsglShQ3b+KzgAUhCNJD6BItROoEr9odRAqilVufI0
WrbEOxOgAM/yz9T+JMWSjKqIm6lkEKrywZT8AzMhWz02ViLN0g2BoiCj4qC1eJnMIkAvKkKolUmO
gqFMED0E0UeQZYjfrOVwC54um8yK8fwCLoK5851Lh0AL67DInaxwGXP2AzHZaSID6m0jtF9b2hjf
pUaSDolv5HeVUUl3pl5Kt2qao6EnWd7KDbKwbp66EmBZeMf41xSETraXt1hbhmOZMiU/vAXQOllC
eV8L4tGs9LWlL6WvFqBfACwoOFJnPLeVCTnIZrfJibJ2G9y52Ucj/JbrraG+afK+SPfxWgi9QFpO
R/rU5LT8k+UFYZO1RoTJwZE25XcKIs//RJCcQWrR3AJxsB9vmKB+bBxjk6yEk4WdPTM929nBz0v6
ym0OmuZHITqxHNvl8KVT6pVtXbgmzuxMmdbJEt3EBafaYIcp+Z1QCE5k9Y7QV8cG2UNF8Fcuh6XE
7XRHZwelQ8cLIDI7GtdvY9nbY/7SBc+iwPBsZmfWbuVm1pbOy4QUgwmNmfiLeZgxTEIjVUjdqKwZ
jZOUfV/uq6Iyqy2RQb8pobRSth4wBdhA6vKbmJfyo6BZg3JTG0kLkXIu9Ts9UsrIbqi/eTt1HIYn
eUD62VFGRYkfCbKINnapahwCN+p/RVKf6Y42eMrWHz2ivWd60W1VWHW3kUtfRb9MbzOfDoFQ3sRi
NhFbcToVkDqCkzSi9GHVYnWQK0DUGzGxhGDT+mFqOFXvmg+aUIT0hyQzf1Q8VXwtZCl+08TEFB0B
KgQejxVSE44aSK5s+1kdHhsQAjyHBkTuJMMv+Q1m89AaLoqPsSh4v6QSohuK6eWLUihdvhmaots2
cKT9hKqJkKaKgZ5t6sTz9Z3mF/KNB512Ytd5x6B3UnWav68S2ENzwstoq1KsbqJqFA8Wc8KiXceN
PNoW/U+Kbn1aEIHFoWUIz7cap/CYJcsk+GaHxrB+R14uHRPFCvYUnwb401xfR/ZcyjZGPcBcUGRs
su1V4RBuCuD/jhjVuou0pJr8W+RDc6+PVlaBCw7dZhe4jd/YZRlqvxPLrX9JQT2YTuRV5XtTSelL
FmQjrbViMDe1KVi/Y43tfTYyw3sopR49K7SUMsXu1PFOrcdi25YR4loS2WTaWfCgpq7cw4VWH5O6
CW/GrkuP1E/lo1j35q+iz7vAllMfzqyywsOEslfSG00blOQ+1TJzKwtt4G3KuElvlax170U5F8rD
kEqGt4lkUbhPGnyXRpycvcnl4Ka2izKG6pTDWBSbDuBi9pT3oX+rl4OiOkU+FiOYq6KIbKPNKm3b
Rz5YaL+rHgRtlF7Usg9GuyjaMbFlJZOlx1xr03zbdFLj3Qt1qdz1nVxtFd5W/7TWUOyBNqQafU9Z
X2OwX3x3UCtn4GaK5pCbnQedsqzxniTnVhZ1x5X3fnEvdz+i4IHx+TQ8KNnvctwMyp1urnHMLZnm
sUzpcEI60cWemc7aiS0rIgGqA+2uatsHzfuI5ISBmHwvY27o2l0md7eTDEgFFrpWs5WgtBACYVj5
P9KutLltHdn+IlZxX76CiyTLsi3vyRdWEifcwH3nr3+HvjMJBfERdTOppCZTrpvDBhqNRi+n0SmK
/kZM4mPTU5kgTmkIF9luBYnI9k67bXsVpxLl1Ei3bhvAFeuOWZ4zXR3odcEHwrh7kkC1WmoERC5b
out3RarbUb0f/Wdf4RXjrYmFmNlczoiKYxjbyz0txh5mswwK269VRElLNb+RxKGlJJpKLSWwIi2Y
laUkI1Org4FkW9CV6/LCEWGuMSp0GPGtwxFBifXeLDVHwALPrUiB8rCNtCInyvBRGCCiYRSPHEZO
ZcAESnNECVTcZa6faoUjC/mTMPRubKSuSQV3GHjlritv5QvMWfrFJW0EMab1xsCkLahbUIRo/Nti
Ing66KmCR45nAZJL7Iwdv7AiFZxRSP2gHk/NMG0Zw4l8k1Nys7p2f1DYpyEKdNtu6tvMnloLl6rw
GiXWXZTp6CmknhGouy7gTZOat4N5GqJy00SZFBxUkPIy29UoYx1NPdRS1WK7Fls4Gv6BRtK/d9cU
A/XomopIgIQDcLlDDTIQZhEWcNckkHFq+zhU4VE9G7wI0dorEyXceDbhiMFxY63HqIPxGQMeULGG
Q/ReDomBGPw4ZRpGPVFUAvR6gK8I42SciN6rvk5GOCFf/a5FLxQNguQ2CyTjGNadtQ8DHfOz/SI4
hlEvuJJKO8Qqax20e0nT5w8D1c2SyFUX8kp71mIEC3VjA095U0g6aiVRRxi+6RTT/H7JwyGq3Yk+
hOmT3v3cPrOr1mGhd7OXuDg/cRPJYjTDhf7JHPZW7k7Vq8prJV89pQsUxthGGkLcyqzdlYFwWh8j
ypOECkfRruqFcFKhZ4itzCy3MEDzVyxksboo08S2AqmtjvBqOJGQZi6dvoZKRqTwa5/aMnVSVeI4
7mvnaAnLKHhSZ6lcxYBFYa1bpM/KOO4or81qbQXR7TMTx6GZHHfjpWwNVeqxE/G67ZDYC5TwPgla
jvnmQTCmVMor3JUBINIULbCjH57l5l9ztsGYIhaALDoKnOeU3aUYVSkaHa0bRAPE4jGrhW+BT73U
LziP77VDtIRhtLqNaAVGfsCgJK+g93kDptHoFFuEWq7SvaX6bvsUrTgTc5EPqmqQO0ITE7M7aYl0
S6ohjNeMoZPnzX08GW4zqGjE8R0jHb2/gENlHJhrkObQWJMaT3qptxJepj7SUxg87WKmriMXFRLM
4akQDttoa1cTalx/ozF6UXbDIMQj0CrhfuprIssfaMpqMGQRKe2MZ8bXtg6T43UU8KJTGunNSw1R
k0iewn4Cmv5TNVzL2A39Lxo/Wz1YudqPQS05/tHa3qFYDMwQYKdH4I8FVAYkGoOktKNocLXcL8hE
1YG06KAZQ2O0W739vr2gKwYD4T28zsALMXv6rLaEQ27lRoGkdR4QadDvg0DbyXj3/YVkePiA8R5l
qYbOth2Z42hEOGuZndVuNx3RwkOswQ0rPHukv4L6HdlmnSTFR+h3onAyjeo9F0WSRy8jZusU/n7k
JbjY1fuszjQtkAfj9xy8vFSQTpYao53pWocIQ9bN6Aal5AGhZsBpXWBvRhaHUXvFnN/RM12fIEtO
P8m20MhoY/ga/VXfPso58TBFoyBsCHM7BiXaFQq8B2xTGC2i5FZJUiu3/53SzeIg4wqOO9wimILA
gKBVcUjFcOYOG0AMEBS3GvVv28Z83YZZWzVkl+f8LihjkLC73B2j6IQQlDQoaYz17FnHgOIDOOLa
2xAH4VVLk7dtuM8o9dKJ/RQLzyoMDcCz9aqiMewi9PFjegUSWYnTNQf08uXdF4RN/PGmFSgpjRPt
ndr3tnFZK/UJq8zEnBL2TGarp/I+07s2ADcUtOEWF426S+pRJGKu1Q9mcxPS16HNUUWZf9vG/Xz/
X8qLtC58HAsc4HOz9WzNFj4OqtDGJlJaDbEeC33VU2PcCuHwLtSK7CZoF0e1o/kmxN301vTF6DTx
qNp1Ej0GivK1l4JXxaySOwFu8S7pMOs4CNAMv/2JrBuB2jW0gqMcHiQR8FbYBlHQiNcCcv/gYFGe
m+Ktz963/332OmL//fnnixXI0jpU01BCc7C0wzvJkJ8HeqbpTjOdIuANWb82NpfCzHqwAFPjTJ0K
9HQSnzpiEBKqIMypy5zCmqvQyyzTHINFox5SGGCXv4SR66bDTYGGZ7zUiGq8aslXRUGVwIAs2W0i
v5T9se480T/JCa9W4irvBWwo8Vw4Ob+ZUDJxiZ0hJoax7qBblaUvGEVNfRyaDqmDX4aGwdFuVfe2
BsfW6l/8pPZ868QlR/msSWCUGp8AriRQzIAhglUZQc91c+ig1MZYuFLhJH5JyuimUd1QjpDtv2/B
1tjFOMa6PZQSig28AcT7rSuA/lB9kJH4CPcl2khGn4D60m7iXWc8Z8NTXzmKGNqikNilFnq9qdqj
72PCN4J+iChGZMAY26z+pmYILQqnpviaqj/r6sky71VrF4/iLgB9E7pkafrUGjdZxgsuXL1Z/ln9
P6Iz2hxFhj9lFKKXQeKEOiUD+oiCkYTq/dA6Sougc/yotbwH2cohulhxZtNjuHQC7QHbjV7bg4EE
6/gEpwzKFmBCBo/e+9pczjr2W0plTmAtjhFCwIlZB4DLx4w04wju4ptkwMy0zpYxyVAfP0STl2xf
OboXmIxfFxVNpwtZpxFtQI6/mIgspIi48SjgrkZz/LODiHvBaVXgJTM3nj+Ovp60wBmnwaZWSir/
KaM/LRQAtWfDAH295UyJU4xvfZU4uuTJygd670iv6UROeyKAvaFQTv3wWXAlCIW7bS+vaKTZD5wN
9mLx/TRQtVzC4msBFt+8QVYSMzJTwOHMG+BX+klHiVRUdo3gYYq+5sUxwYDZRsycbACjapQR0Tq3
CmrJy3uzC0hl3Mm1zrvZVvdrfkX9p1WCsYFophXHscY6BpPsCIZtJS9ReCjBNgZSLcw3dFTj0QSP
SBiA2/wNpCLt8KEiXbC9WryvYM6jXPqDkfj4CrEB573/UYL7LsOEh22UlR4VHAgdg47mMi1kbFlh
RWsqMmlAnqk8p7IXVgdFpSSMUoK6v9Z6N/IvIhYc7V34800bcle0vvQVSJCet7/k07Ze2d7FlzAC
5+huVpQaX1J34G8u9y04BbOkPJryjeXD6a0cSZl94HuxfhRFL5juhvFFBcdzEO9bsGjE8Yg2ipsK
JCyYSpNqYKONFDKoDUnpu6FjymZe7La/ecXpm1cP5eSfczGkz+t0odFCQnvD6kcNzITvyJEYxhdB
CUlVq7sB5Dd+NyHi52DIQivxcsKr6oEtw3sR0aYrtrDA7PS8iyaNtLTPSdvUuZMK3YfagPhlW8hr
R3qW8Q8Ssy+B6fuqUgEJMU88DDD5J/QabTjoLa98gIfE3AVyik3zEyAFiuj4uCqnDL30yN62HKf5
irD50xL9kYm9BtSsNI0xhNmJSt8xUQom46/0pmhRHRmdWyF2ZdimQEJ96J0k7mTlJoiOqgU35JVa
70rxapgT/s/Xfjyhd5xU7X1moRivdHP5Fa7maJ239+AzbnN1OOY2WKRtkNT7PMYLRdMxOwt0F/hg
XfDvhrBxjMo4I0iM3rJB8RIZFNfihHQoihws62vi/6gqAQSToHafrM7Jm45jndY1f/FBjN2YQrUc
wAOpkQw0qvlY2JLYkNC6rUMZHL8F2hKPtfjQNzoxImd7MVZUH1XfyEnO9hmz4hk1SeVU6KMUhiJr
QjRdCicf9UINLTiV32siAscAbwV8YvGqLgGcu8jZGbDAqAKIMWMx7EmMmg8nHRsQP/q14OG/9Xe+
P9MkVLjS0P0DhhMMKf0bgWfWLjQSwkyzNAl+qdRWBjoVEqFUgBq9F02Zi1AiB2bNAcfQuz84jANB
FX+MwxQ4cVV/GwJwplvSq9Igojeg3DXXnvygP5hoG7HEzk7V8Kz30j2KUz2tSzg1YeuLv/gW9dJX
QBE8xfAPbHI7Bzu0XVcdRP2UTwaxgntMG6rE9Abz49qUc9Lmf5c5aJg5Na8CzAMIrRi9pujXl6IZ
N4lvdCmwrYaTX1uXbIHA2FOpU8dIzLDKqXUXGG+DcqjTfdK/KcM5zW9AwabKt33O21u2MgsW70Iu
5tCAYAYlrybk0gz0G735gr+jaJLJHqroF21ABQSCJl66efWgon5g7miYw+zMWmoNXq36CElVHefC
V/ep0JA8sziP1nnBrrZsAcMsaCVWIap+ADNg+GTR7zBcwM9cZXjMFWQPWk5U4ap19XMlF3DMSsLL
lhuhwC2VYLBJ6gnxCcynUfCThhYiDW6a4WbEtMYPSZVI2nM8ju0lNdieUhqnVGoozK5SYyilJd53
Sn7qqMk5BTwY6fL0TTRBjItCxkJ7rJFE0N8n/3Hbiq8etN/LCHrnS4g8EkOxHbBrySQQsS/tTuAg
8IRgzFmSN6IGih6YkDDcKeh9GobgBsVH7rYgsxaz6jdnP1CxAk4htCNfChKUGMuMXBn81kpxIwzE
9c2TVDZg5zsKOo/Mbc1Lhg8w0+UgSALC71nohSMQqGah1TF2ppRuuvGXFsp7tJKU+WDrMSrWrXtx
Qs3WAJ8E8xYFYyca9c4cnqx232oflnonKh+58SEoqCZ7sJrMqfPcUfujYHxDEaqdNDInHr9m7i4+
eHb6Fh+cx6DvKGZVihO5vpcx4QxjkpofilVgshpYE8EwmkavQRBnx3CcIlvoxXszRE3K9i6tHVvY
oHliIl7HIFJktslAvbuvYrYXaYYidUPTQsm7Uom3kp+HpNMCpOSyvrdVK34K0Zpu6/0E2udIk3HV
g41NMngHYC3iAm40pF/Q1YGUz+fKLVZGwKZVRoMSv4l+sahItOw9SCgxyhfdPJQDBk0YTwJGYW8v
xIq6XuwHsw4IseF9m2M/whIhEFnHnNW4bLtDkoL5BLxIBQmamNe1PNtE5oxcgDImOkhlM2oEgKaT
myGE1qPtqIoyFyRndhurRFReTINbSD9bqStU+Mqf0TwZTZmXqqfmqOfTB5xMNKGT+iamJowMaAkd
844a99lY/VL19LHSeXnKtSgqdO03sMlEmYIOwwqxyvOj+rntv0jyr8ASncJ8zqtDE4NweToXxrFs
kdzjTSpZMXoXas6sdCi3NQKYgNa11E67Lz34nbuMY1mvKlxwB16gsCur62Xnj0CJccV2Sb2Lxtcc
1SwjIoXmt8pElQOKIdFQkiMxK9pTEjpThsmN4xO6j50k8vLmHXNpShScTtP7toKvW5xPFhxMKwPB
JnN51VlWpMWIk563L8N4pMpBoV4H7uZh2gcjCASPqWon2WEbdi38hjWZyXD+gZUvtS2ZQNZsZXhI
9haCiYmbwK7M5fYN+K+r2jEl087RDRvvpBDdLhTZIMMGBSIZgx0VHlPZkQ0bc89jhCEb81jzvm/e
+KvDAN50uGJzxw8b2c9jxShDAauiq70TjxFmMHbEah9841AnX8aJoyJXU9Y/VWSBxyiikAc0j2os
RxwNe8RwpKgnoeQVxYEKN1GBPognTTuh9zAcME1TPY1GQuLgZzxgnOhZL3jJ9fUzufgeRmX1SU+l
Lp63R3vP2ulQ0cmTYPLa6EVGRX37OqoyginP5Ygv4tjc/8fU/158tqhORXffgD47jQjwgAvtlvqF
p/snH4mvFM+n4sMKf3Cn3LGWHj3XCGLC7iIpidZIlt0sV2bm1yLDTB80DOftl/Kzui46ZG1wg1nY
HP1n9YtFY/YbRCux3pZA68qDIL3E1Y3Wh+ep6lGGEiN2xGN85EnH7GeWTl0cVcCj9eClhvJQ6DVR
TerikXw35OjF2D7fbHCKkY+16WYjU8OIULreSQ1mHz9X9a/S+Bh4TuuV9WJxGOvVmH4UFxlwGkv+
WicxwolxJhyloL9FgKxDmcago5EXL3IRFCBuI3e/hKZIOO9FnrSMMasjc5SkWdpK8GTkMw0Zo75y
MnCbwVe3ERQRc7oNDJBsCyQ4JFLZGrGNYXFKS29IzhjfRPTqLfT32xu4qqALpPlBsnC3egxYySbw
PdoWYnQi1tHLWjKhy71NTBL0vDlAqyuIBjCkx1EXhRGll3Cq0NMG/HXYxxJIkQSW94A0k3zSKW8w
Bg9q/vlCsrhKCrFQAFUY0pOJKv1Yw3TiXj9UGo/YnnUvPrVzIRXjPdaxkGVyg0VUA+uMSGVJhva7
ata8RzbrurE4jDWJ1SDz+7Co7SxwlcnJUFctI/SWQTdK+tyYdto8TKat8UiCeEvJWJXEwG2UV1jK
UsG4FtnKCa1akiAe02caz6RcRXX/kRKVehJoWmCsGbQyzYu5daYGJdHwkxaSLcrBvTkEhyaN3v0s
xQTiuv0Vo0gqsbLb0BRJCNc8Rsw61embigfb9hGZ8ZY+AvM9LN1xJxhZgcavedVRqCpWtql2hIY6
qtE8QXdQs1jU/V9YGvSZzkTRCBOBmOlSeYWcasqQVcAUcxB4ZIar5qMzFZWDK4VTSXV1D88CLsEY
taKdkJtoQq7ttDwq3RGdLWp026dObrygCYxabyH6rLbX9HpKMYPJbHJaojQGk/dwZKSbLLpPEU+l
BephnhKMjmsdNT8F4j6J3RrF/M1pNPdSfxM2j0aEmWvHKCg499jaCV4sgcq8TQQBRDkKxefUWvC1
T+oPXU52xeBzgnKzNWVVCRMmRAUuOIhJ2UGmYC7MlSgHTGy0u0HPvqDx7by9smtXxxKCMXtWoOh+
K88LG9ekVo81Lv9JeJCSV1/89r9BMUqqW41pNBIORjVPIEvPYIP08ILThAzDLjkrt75Bf1aO0dGm
DpFQMCEWDJEtDk4gyGRUOcmNdZC5uXvm5L6adJYMlhnVAk5dUqsIdYegOfCPhZJxtmjtzkVnx28Y
RpYqorlfTjUG2WSnoXrWhfq9zu5y2ng6xqSGaKDmaPeq+7REZE7bBII3MW6A2GZo/QNZ+08Ip9yN
BbmJBHtCFW337xu4YFRmUrnPJla0cF1asAZ+aNMOWEsxaG7jFh3IRu/S5s6SnhuFlxdZPVcLsPnn
i7u+oEEWaBHkiwrFHdDAGKaCXRaVjRdFF0hE6lxVes2tc1ntxfa1lQiVvO3DsL7Gi2+YlWvxDUE2
URCdQGBdJ5b/dVAf0XySNqBywA0GQhJEW0z1vja+/I+4zIEHsU1o9DVwqykhmEYudmeUNpayV6Cj
UqCY0KYXpFMdCZ7BNvTqcVlIzJz/LO2EGPEieFiYFC52N5M+7Drei2Z9ay0YSzhOmJs8+0SLZRV6
sC0IQVvb8iQ6daPh1dS079uCXIVBP29AVD3+F4Rx7HuragxraNCBa92jwryR3yxrVwm3qXqHrhW7
fLPkXd3cmfmPxuIs4qoxWEAz50QoE1XoLEArtEGLikim6BkzQAuCtkrd2heCwZu0vubPgJQNY+jQ
eAgOL8YYaEUWi8EERKF4HrtTYyEZ7flFj+rJEonFvZm7nOVl02yfy/sHkb1dO1Om9ZgBsTN2jezq
+cOYTMTvcicLG6LgtVEXqDn7t8VC/8Ci1lmZx2PC3F6qTlyZSaYNWmXnwm09nBP/lAWHbdFWtRMA
/4FgQxhBm5V52wICg7kImCucnvJiNKunbAHBHIBU8nuBzlJosUiqJHeC8RiGP7flWPcBMaMSdd6Y
6ILq4Mu1EgOJRoIJFOR6v+DvO6ky95VRuLE/oe9b2fX6OcPMeTi+vB7R1ROwgGaM91Sl6RR1cNup
9FoMIbFoR/qoPbT+F6X/Wpc8HshV/V/gzQu+sCgl0h1x380LaoE/ehrQ2yG6RY7abKu7D0p9J7Yl
YpS8PjSemIydToduUMQZVraEV8H/3tESMU1lBPv9V6lL3V4ueO/FVdVBvTO8GVTHIG9/KWmLSmyr
mbCykTx6sjwgx12cIqnYmeZ0F0svkTTuB3AVorA3KuBnN6jdE97ExCJm7e9yvefckaunZW5ARrEp
xiCxdJDqEI1trJkVJvAOOyq3j0OocA7kqvv7GwLs/5cidwUepFMICKVFTPMOj5c42Zmqpwwch3Te
ritXfgHEHEuh1YzUGgy4GCByiHwkLcDUVCTTHpkcd/twrm/jf5cN7feXMskmYsbivI1ds+/0s9m/
NYhYb2P8PwbgDwijK5neTOLYQB4jDRDNA38E2nYSehP5KBnM3MbAvFQ8f+u/IHeEo7hYSOb4Y0pc
W4AmFNKJDXp6AzIpbqHuu7i0QbMy6nulvCsNjgvOW9L55wsbAHLOxIwFgGayYwjoHwh2Rt1x1nQV
BCQR6K/GH7S/XIIoGU0Hc963LDH3Q1Ts1FF3DUmxt7duVeUXMIxhKWV9NGPMJgT3nk7a4nuVY8xw
btoiRgr5AwdsVe0XYIzPJ1mNkVcjwOY86Ujvig41+8G3OufxxPOAZnO62CE9kCq8kQAUZQ9xv5Mg
lGGi2pnDuc7bI8ZH0ApcAEkMRUBJAJ576VMojl5a1k/be7QOg8o4lOcZ4FlmrEVZ5GFaTzBLEijW
emVEHPtpkHltfjwUxlBkSVEFSH1U9tBoe8kKn0H/uIszi/NMXr3JtD/CMKaijQwatKYFG4t3/xTu
VBQWadG+wXOyDJyJ93rlScUYCJBj9mqbAy7I71BHWcgdsmc87lOeTPNHLNQNwZrQ0tFuYqfoBXIq
2QpjdCOk3yJqTm4jJgimlKAjchU6tc/burF6flEsrYLtSQPnCSNfVda00S0f0NoR3vEgoSumcRT0
xUh/E8rUF1CMlDXFQIasAJSktLdKMIJc7nFI0WgjtsH3rqIHJZjcvgAB07aIq1u4wGVMlComQxcn
AnwfaEebuIMevAQDb5rV6h4uUBjbhCnUva/M0pmq09DHAqV7Ergt0QpdVJYbhN62UKsWagHHWKip
7VpLSiEUDdwOgeCu2Cn1V1VvOYvHw2FMlET7zixFiCWjfmqYvcYyQvA5eWrzmOcxznboyqv5LRMa
BS+PAShyUz8ygWWFL1F/CHOioKUtbO2p9wlNnibr1yA+52qz317Lq8bJz7faApgxkIOgU31KARzV
piPGv2ofA3HNATRcMGVlIuzS4qnrRmJ1ptPDWS0635PBciajs0DujEc0nj+MqcjL7GyrFBj/mfVo
DBW8i9jjJn5puqNmnps8RM3Mq65/TSpeqf/qy2RmYkXVHIZAi4xhVaSxKCoKI1Sh8AlMKZjNQCIF
c9+kw5B9GykmUoZ/c58baDwG0ST6ZNkm9AGjTeSognHFA50YoVs3X2rlZ6lzvOX1CMsCh7EAQjvG
ce1DNKM8FNkhjexa+EGrfdqdR2knyYeh+Kjal5KeR9V3OMq1rtVg5kDiFEEPtjZebYWw6XsoV9W4
WnVEZ2ITolg0vyvyG6txYrSilGhsGHiXymy5r0/Tb9xPlsbFpZIFUzl2CYSeJJlQjBbxB96BXQ2t
4JnzH9E+a5IWEGMnNJRKgDCzyBEgRWHsdXiyaLROQCI1tp4+ehSTfLaXlCcZcy4MVBOJtIPaaIKB
rWtfp4rutiHW74w/kjGHQdOjtsZoU5ii/FSBYjXKnw1c/9sg6yfuDwhz9xpokhZG8GJhuk+BwQCH
Gm5mJWNWJjZMHx6b5GYSOKaOt3TMHUx7Mc1aGZCZ7yPFRm/8PPu6LdX6jfFHKuaw6QraYiITTm1Z
UbBunTI/37X6KWp5jaPrQH9cF2aPQO7Vow0K5lE1epR9x4EtZ6bbodA2N9W3baFWTfHCgjC3u2qW
cqPPKqeUe4rGNT95rZGBxlyzNnBEdMluw62KtoCbP2dxsPSilsCIBbgAFI3RnVrYpXmfac42yqoy
LFCYux1EqTotFKB0yXTQtPZDamWOt74tCNKOl4JQMbaKLAJEVFZoYUZZmUIq4YGW3rYoq+d1njIC
SnaQ/LI12KbVyU2cBgjUD/lJUJWTnoqvemU8bsOs51kWOLO8i41pwiJpfQV2QenfkMqSFDeOPEXC
aI/AFSvQ5+11H2PFeJNm12+wBS6jf/Io1HU7zZcISqqqrrzxJ4Xg8ej44AHIErS+Wt/qLPwxT5LB
RDO0pda3BvrpOJZ3dTsXn8HopYJ+dKVvZo+EtjeFWhxrFHWlaNaWBR7l5CzR1fW1gGKUM7W0osfr
q8Jc5A8NilPFeNwVXt2/gbGaYxU5YrG9h0md+JkyvymDygvCyAaWNdqiyrGMq0ZkLj2YxwbMb/FL
5VHVQY+NHkpajju1/olKnSJPnUh0tOalEv9tgfenU7tAY/bKao2kMQbsldh/lasXvTti9E/vh3Zm
HLPCGxteC+fqdbYAZHYsqX1BBWsRxENdcaDbmXCSKplU+V2qYMoG2n84VnLVfv0BtBjjooUhavjl
EIce/aIjIg1T3DxzDjxHKHbqsl+j3CcbIJRIxbMV9dZMb9qRPJU7R6LDXdnH92JT/6iUfrINdXqp
/ekgmD7ih9F9VEmhXVU0dnN08oE8Hu38/ZinJLZAWsz50tnrYQ/MzK45F+5p19xH1BcaMQWpk00V
pPXrYCcip6fRvNjLsYjqmuQm7JqdWiR2AVssxP1haCxeEOiq5HrWupmiEOOV5wm4n4ZsYSCDAszL
7bwno12iW4KotvGO/0GhmHGn1aRxv4jfG1t8xLSTXfOixjY9C7fjbnst1m6D5UfMirP4iAbD4MAL
jKUoJRRI9pKXq7auGBxjuIaC4vL/Hmdr3pAFig8eGxA7QzVicboRkDeihXoXlMlf5eAWOIyfA/LY
uIgNHGREcfeKn7ulUWPUKS8Iv26d0MRkoGkKPLvM8aW6mqOsDeIY+kunT6ROnRb16MboSsNZ1P91
K8infUKrDZh2ZWRj2PxQ0BuDn6jQFIx6o8aI1oDbFDngIXwewlOfgW4yJkKTE3B0bmvHqtlYADPa
EUSWQHMUbNijUe7AQLvreTRkq/fJAoH1ssNUgyuFpRxMuMCTV+igBjX2OWi4t0VZvSTB4oaeCtAL
XhF3GXFsDXkP1cjCR610IxRciPBKVTfqeFf/qrYvoJhV8we5E7NshirPKma36bVI0iD2tgXioTAr
B7Z0sHfOsTpQZ1koDMBoDwq+kW2QVZuO4mYRuq5gfA8DAnJvAf3b2B5JQrIiuh3BCyYG6N+8t6gb
o9+rVDg3v7SmEfPEBxURVgPjTpjDVdAuSRMDkE1GkpP2OD7oz/Wd/OB7ooMBfAS9V90h+AWnblvU
tUO9wGU9G7lKslj6fCNNB9NwNRTOxg9ycGwlcAedt7GuWpA+bf8fIdk8AxiJkw6OMO7KnUUCMMaQ
APYfhLoP6U26K47WRN5EQl9KD4xKDRhUbIHz3Fg7D0txWZPcNEqkq1CfafDa+DiTCbXPZgVmnW/b
sq5mLJdIjFHWUvQV9QGQ5PgIk9zObVbiUcP0Sl/ZV7pXgjO85AV9rzp42BVmDqEJhh25E7DCNclP
aLzPntCuMgQEyY/wrXnxH4+NQkA853zz3YCX3VZ4ysScG3lKIrGLYbEtEnr+s/4Qv9WO4UYusnC7
ABt6jh3TAdn+QXssHYxxI/phV78X0G6wcO3hNlmOaceHvfKl8sSzcIx476Q1026gnxSEljKGgbHU
ORTcdQn4/3GHDXd+NNgj99paM1BLL4vZ9ypL0es94vIAD4o2osYt3fncRoXV594ShdnnimqROs1X
VAqDbg7EoKcitdXwQ2lRS0EFz5LcUnyZxF1vedooutvazRNytmYLz0ZFVheFi4CX8nMvlGi8rUia
8ZKsq4/ppZTse6hJBSVNoE8IP1SmV9e3U/+qCyDbp+91/CLme608lNPjtnDrpviPn8y8i4RiQL13
CuHUUrhJJuPY01+CRN/qUfjYRuItI2P0KzT1ZpkJ+YzxQZNexu6p8X/9TxDsEyhuMQnDCCCMnEy2
HMm2r0zeRDNnG4a3VewzaDKtUGv7edFUjLu58eFotOahku87ze2lj1g65pIj6ulhG5ezgqyLHYRD
J4khYAPtvUIIu5POmvy2jbFu1X7rA+uHamZcozkVuxT1KCbtSoR2hHfT7I+VJn+PzafajPbbiOtW
6g8ic7oxUqaiqg/EqkS/IVzcVMeU1r/AAGmkimGPGFzKSpVhVI/UzxZEbsO7HIRYKG1T8/bHNsrq
2kmqhRZb1LSBo/bSUIioduqpPKOAZHoUyCiefMyTwlBnpwR1MQLn/xses3JpMI1J3MO+J+Vjpd77
iZeMt7H5JfXPg15xlnBV+RbCzT9fWEFDjOJE1AE2gv0sVA9VUpOQx6qzao0WIIypTYKuR3ofIH5f
upiRhomRFmIN5j2KWjhqx9ssxtzqQRbLiQioHOX3Fspz3Gb6Pg5PinwUGk5bz+ra/QkDsMlEo6nH
gvpwVDCXRxv7G8l0opI3YHnd4VygMOqQqXjlo2S0ts1TeF/tpz3y7Yf0hPl/ckyQQ8lJ5CiHzMZY
IE9MCT1hgBCn+v+KQZEJeFxNymhVQa0SHIHux70Cj/cV9Ysf78+yZptO6XS2tjPsyR7fTLe1lZsJ
Ayc8lfMNnw+Wq9DPYh0YJUIceEjrAOvQjiRzUpCyPg7Hetft4+/lj/CsuEnhInEvuduncd0dXeAy
GkUzedTrErhxTkyBINZybPbyh//RKqCFJKInk/I76jruCxTOGy5v2Nv6q2qBP2v84oT6qpokVgR8
7QnzreEC+7c9eOJiII/EfGyP/qN8508k+L4t+OqhXeAyF3us14WmZ9jzuCcR4iPqaRLcmpe25qB8
PkEW0hkJ+hEGBdJF1ffYP2ozb3ZHppLzNp0/dkN5Pq/+BYys1b4SW/MigquJhsZPBW8ISwrBAPJr
CkU8a0TEqHnlwavG6M8SfnIDLFDVbKrCbgRqW3wIvurQZO+HlIzms44YaVR72zt2BYcx9KACUtHH
gbGLVw1BndibfSmYGIMmHrR4tHv5NtBuFem16h5zXrvYFWubLFmYHouQDCboyqioYG4OFSOlu0mA
mX33vnuHnw8/3LunwOHxT18fP8DgegejOmo8QUTHlK0EQqG04YRqhleNnDyPkFuy2xHb3XPy/NaV
JgII07JRdIfIIN5WjJ2VfZnmclBEtnNyTt776Z9fnnfyTgSw+I1f7n/+4C87ciD47X3++eeHLnEz
cntrO/vzef/rvHeO59fz68frfnufr1s74eqIaJ5DXAdRsauRomnZaKqft5Hd27XteV5kf/7a88Jh
n+UTF8dmBkIluaTr6F+FXl3aHrHP0yQdsfjO0XE8x4PQLuG4O2s7DCJ5FOOoCu5+hKsuQSrFStMy
KiM7Icfj69E5ffV2bz9U8uZytvjawZ/FWSAxplTEeCPfCoF0PJ2wbbbLE+XKzAAAVOKSrJiGoqL9
/lKUCGMtYsyUmgEc5/3k/SQ7qIO9d7YV4HPYDbsvSxxGEDQz5GGS/x9pX9rjNg5s+4sEaJf4VZvt
tt3pLb19EdKdtPZd1Pbr32FfvIlN65nIfcmgJ4MAUyqyWCzWcg7kHN/fP56entDS7TxNzsPigFoe
f8Z/QbR/8N3t41ftPn49jg77/TUjTRGzf4nSYuuaa+AfYHAKwBU517wF7UIZdwoshR2X3Y8dltdx
Pei+dV2B+t//s0v1/wpjR/nEr45WKU9Gw4R5sH4neNjgZEKSt/UEokzmXi5E6Rqgsiz4OIw5nYuS
py6ae9IxUUd2AoIdO/bMEUA96Oexf67v7nee9JpM9VxmRLKJdk0PmYWjOfiROUD/dJ6hbeYm7p/N
y+bucHc4+IJNvAyxmPmeKMu9dGgzqDF4M2FW3rFyguBp8+beipzK6nk/laKfq2dFCph6EqaedwSs
Jjzo3QaW+lNkJhfQO7ihztThbNIECRIY3ZmgVy/YbZxbkQSNLcjFToEyB8hLoN8A8/C5KlpalVIG
Pgq2U3vLeR0C6nvB5u6z9j+/XaW7ZWfg5rqBrB//E7Hc8c+0EANdCsQy+8icV+q+Pnf+iOsAbe8e
uG48z8KpcHBTAk0Cv3P88QXQ+m7vA6LdMUFPXOJ0eoKL6TsTc209uPvCLkFcpOr/s7XsGvWO3z9w
cNjhYTcqrlF2WNkP/MSvA/79fZhwnPDLY8f4+nKZ7Lxc+SqDK6FLTdiAB/b0q76/LfD+5/ZmX8G+
Bf/gRmC/RF+gMZPmv4A1nKIoAuRgcNCc20lVAVVWb0HlwAQjovj+BRf54LxA+1v3hrlJ7z4QBTUX
MQ1AUA2iounURqym8Qi+WtvFGmZDE3egMwBnTCCVE+qQzECXffRwfZm/ifnOlOSEcV65B1xQGtsg
D91Xzg9WFgEQnDs4f/CnxZnwM2KRmw99Hai9Ody5D7uHzc73of7X1/1vLMsuYAfp+X6/vffun5/3
91vqfEXe6PwWNY6yk8l9rMEWBQGBgRoZ36ZiZGMBPl0lQzsda/yu5qxq/EXRADHTTCG1Nou1JLuo
LXOBk13ZElPRDLyoQW+L2WDOKdmh1MyLPmbuhIlaB9Bd1KPV8mrMRnqTla2oV2FVHNAWMPtg64r+
nV04uSpbWlntgLczEAjfdTS2S8RXSegookngy2cq0HZh2jKwtw0LExycXtGYyOicgiClBQe16VJQ
ICdl7Cyg09CCWHqNwp9dGUzliwpGM9Od1UfwodoiIrrLZwn3HbwVAmJCpiG+w0xDx1bDICeBVdwB
fE6vj43thOXBguNEaaEcHBsFWEmQqGDOl7Oss4Xg7oRukep8VvEBuhJH7mhHDlhBUeBHlbeUMx+A
F36rGr7g8AmEcjcChjIoRm4htJ9iP61vWrBw53EgDVtpevtfiALgIJh4DA0j59xGY2wA4CcEJ4eA
O1iKNrXq523ioVUoFIG5sP/VxVISvC5lcM+Cpp0LvuyssvSoVXFWyI8FSa/hZekFiYF1ERo7IWCV
BLMkPuHkfKSyPpQNin5uPDfuPHmz8pVHr9dX7DIQYTZJ/grhArq4jcOlNYFAK3eWDLS4UO58SYvo
azGgGG/aqb6NskV+LKc8DfK6Hg89+hsHf6JSssvyxBA9hC7uI+6DuECvidWlTjAz5MYYzpRdMM8D
Pdgzwr01PIL2kiS7hgQJJZ5pHRPDbUWUuJe1v+8PwCSmqlmInvhSi9pn+mIV+AALqdpecQvJ1/Sd
KR8NZG6NxKkkD52KoMidmk/d2An246Kln5PO7Yc067MxNzDhSt7E/e1ihY6afNizN44vsh3kbdC1
giVft7O/CnMrTsasGcoWCmvhe549zECd07+uq7VypcHK/org4uqqkRelZiJAYSO3nyAGLOwfwwIm
KFEFWqQM+/uTQ6MXlYyJaayfls63FX2XCLKgsaget+pIT/ThPDnJNC1rByalx7AUqEX1zWi7FvBl
rda3iMBtsxDs0tf8XT3ObVekzAyDrd603IGCXCe3pnmYyg2AubL+BpQc1zfrchyLs0HOYzeSaaRU
grySOMtr+NU52nb5yD+iXbVLHwBOssmeYJAfon74tb1DNlNF2Qz9VGjVOd87U2vyNqwIGiTr+2T8
FaWgsvjnYUTodiKDT+pSNVOKcYCMJgvBI5SBH2c7gjvi+hKuhTanUjjXrYIMZjQbSCly7UnF5Cjt
PRmVJkcRESuvWSIg48HLpmsqMXlOR9BW6S2JQQwDZih0Txdgn5hfaUIBo7wfw811tVY36EQYd4yV
3DBREIawMRx9M7pP9dlrh4/rQlbX7kQId4JDeEBEhRBi4dpTh2NhBjmY9+RQ5GpXtdFAYgLGTbSq
8C8fu8eI1tzhCkcxwak+p2F0ZqPwDMVvG9W348ccnDtKhSdC6dLWm7Uf8fSrpYLPWFX371d85zlP
HBao74ZEqvEVZXooxl+TcaPlj+E/d0TC7JGQxXtCNdGZ+50tOJFCCO5wM6vAjbPc6plH7Ftp8mwR
FP/aiiK8ZljKpqFfQHyY9RB3YwFa1i6anIG8dSD5RH/2dfu4TLFBFxu1BFDJKEhp8s+UeVRSmTAp
igwSGpo3uQ5KpMreZmoD4if4fzS3VWC89aPMpkfAndS+nKLv+ziZVofRERtYcn9GCblSEBdWEVHd
JY2pZ0e5+kfGmHQKmrgIJIaVUcpN0M1gyfJ1u+j7wzBok7zJC2NCZNLqte7pWhnJ3nUN10wCEMUY
AdWQ2jO/cywnm4WyniLRBCy6jaJ6ZegXCji7bIfOgm69tVALjeKIcTRDQaTP3St1rWiNZGEhmzai
AXqcv/LaEA3wrwoBLyrQ/BlPD9+iEFI9loDQhEdP1QG7EQTpZSwIYFbXi4COi3GuGjrf92gOMW2W
JUHfXa9m3jS9t0qLAT5j9qZmFuzNmjqACgPrFCBsUMfi1ixE3aGZZ3inbC4cu7of8rvrm78qABk7
9CRgRAWtI+eXICapDCnPoYzRgwKQ7tL+838jAIQ+MiBBLDxezgWQKJ0iosc5prqt3yBZcG2QxTjX
ZVyWM3BGGWU3fuPVDQiicyFVqxZNm6YgggaWkJL4BLgNduFhUF4znqN09BoMIAC8lUgCyevL91cw
+/uTszPU0TC3eZZj1Lj8NQwWUHn/eaaO0427oJQut8HWDN0i9Q2oDp42+QDPCmZDcNuuhX3gmwWv
CXqk8dDkNgrUHJadLmDSai0ldOPmc2rxaB9f2iG9IxMGfPQyP8iZKApbO00EcHsKgHlgI3xVs0D5
sQ8HiJ0HM3aVRvMAkfKRV9pzKWrQWzcT3BNsXgV1PL4oJSNZXJpVk7tDrblmeLCqH7N5Gyc7VftT
NVvDuJfUJ2vYXrdOdkb5eJoAhwVXFCp7eL+f24ieVDOCAmhotvGdCh6v8jcgqTo72+gi0KvVG1Ez
VYB7APMTHDXnoppYV6u5gyuXGnI7oj9QGbVDH4lAotb2DIn+/8RwEXveASOlN+HJ51AbHG2c3MJC
8w14wdChKFg9kSwuStfRFqFKA2QN5Zud78vsmNe3VMQkfdngzW55VF1BewymcoVnKomKZO403MYu
HiN/aJe6jUzRhxsjVaw7RdzeZWXuVc0HAO8F759VF2J+z08hKwnKs/M9q/QhthoV5tH0eN51SrsN
o1QEdC0Swr3zU9kqYRkQkowZpgLlJ6sQiVg1c9xVugrIIeUSPHMGquUi4SaZJfqniZJdPc4uGG23
9vjetENw/VCtPUTIiTROIU3GI3+s4BWpsiCQlqmPlCtA5H/ZsfQSDuRWMV6uS1zNpxKAZGOXwBqE
DozzjQLeklQkEkRWcX0/LoWr1MlPy66eS3l2RrCCG6Xi9WUNdDvtVSPoi6Q6RsZr32pFQGbra/33
U7gDGA7pnOcNrh1ijG4j4ejd9o1Pjd7PJ8ENt7LQGHzAfBljvMJLmTPPrlWXpvgmWJzAQtBtUsuL
ja1pFV5kv0uiSXiRNG5bE2r3w1KUOIZ4L5vLzyZ6nSIVdRo8mciNWW6v7+mKcwEsKVot0EKCOTge
tbOrW2NRR4rr27A2yPtR6bfRP9hL412Xs3K3ovMdpVE4TTQF8P2R+tRKSVsMaOkC9QnGNcetId2U
+lbJMd6t4vVcCwqja+uI0XhVZQzyFu7Vc1u1Cwpa4RA3Xb7cTY0bl9Ne9Xc09Ye+E/R+rtiixewD
yHM2wzzhYi9ZMttIrnHndNTeT4grQEgA/nID2PlhZt2Z+r+SGqKhCwItdEFpyK0Qm9NtiSpMEkpw
1emobqhkOz1KGiPO2fU9W7ONEzF8r33bqbXRMzEhnkVpdwT2eFirwaQKPNlaVIKhNLSQgRoNSDzf
f38SQzbEoH29jIiQ6xbUrRF6XJ2+VJv9nOv30tQl93Yya59hY/bBXFZZEIPnJXb02CwbwV20dg2i
LEtQDsResr6qc7uRYlstelvBt6SH2u7A29W7S8hid0fTAkmGQ0M9hTS/rq/1qrmeiOXCaJDNAbI0
VhG/T9J9U+EgxuZzFdsbiSx3jZWCrkzIx8lU4cKyM1W5uNoIp1DrSi0HyNufqfanYaPqu4gcLLKz
9B+k/0mLoAHjhJHuxlDwhFzzB6fLzDlVWSoUax6hbzK9J/L7qAb5wkiMbwzZjUjnJKIkq2iBOb+6
dGGTVCYEVmjbp/lLs/wsQpBbVKk7Fu9KLPCrqz7BNjGWhZgKvULcVUnHfqmiCmbUY9BS6ra9pQUD
UCLBGD92gnT1WgUF2TQN8O+WDVfH31BZNIWDlEA3zaxl5MYTNICMM2i/Ch1jK0r4qUdp7WfxqN6o
svIohYrmjVZvukgAE1zisWiMZU17NBlgThdFbTytOQdFxrpJjVKHZYW2bxn1Xk83aRfYUrZpimVz
/ehcjuDDHZ5I4zN6oBWL+jpBu7BS/qBK6QCYiUFr38N5AX5f98Yi9cpWPWI8sVY81bV2ZvJUpwc4
aal4kC0nvZs8yVNSwYethJz4LlYHR/oM9BO8K9E68P2YWIUJddGsqX/gathd133NRYPwk6DRVwXP
lskdYZKFcSv1zFtliZV5wL8CsdtsjTu1XZokSCbSP/67RDTfoqkRdElIyXAHd2hQMbNLkMQtSZv+
oFGHPJm8ZMdmUBIvjPpOEH2tPOjQJAMKIzQTGoCs4xYRjw9DQiczHuWd5IV0t8BihXjc7KN5T3gq
hPO++rR08hhDyCAR4kx16k6R5IMVBhwpo1MN02ZBJqVMyT3YpxKAxv++vqirt87pPrJ9PrkBddpn
KuJ5BPMEs9nNr4H+NIENqaBZ4mVSj0WMh8TbdZmr1gnHBAvEIQVxxLnIQpaiLG1hOjkwPsKiO4yh
iAhy1TrR+orEKtJSaOg9F6GESragsSZ3x+4g53trepDUDRnvryuy6myQ/DLQFKAQxeIUsSutbcyK
OZuovMs06aaJm8fZTvyI0ts4ar3r4lbXzUJUCawPjQ2BnSsl99HYA6wHzpY23b4zK3IwF/v5upA1
q8ex/k8IZw91iid6PECIYUweAcKGlGZeo/66LmXd7IBEiF4HuFAYwrkuOYLZMs1M2L1e3Lej4gK9
apeM8VYKa7gUfUtrsh+NPxb5X8VZjHENHhLGp9ncuTbRIkzChODhQXHKkjdFMp24VYMhDt2JFpvC
eB+raYMubYFXvuw51YGZxWQin8zAELgWQGWiCvLmCws9yLYqcwfA4l6UPGuzupUk86arn9oo3qO0
4hGM7IeqTtwZFDUpApTeAoRLvNWpjpaez+u7cTlu/v1hSHUDzAadU3zbVBulQ4V25ty1K6kDtFYE
BBujklU3J0n6rIby8maTnOwSjY5blAIzr6VAWnRqtFC4Ub+ETgOW05eyreW7MlTT0JPH3si3YZdR
3anGqb8pJ21CR8Vsap4FMrPfNB2iEeOLxfQ7L1P9Txy2SdDp0zxhJsVUP6yhNXblOGf7ObLp5IZR
uzxQ0ipPNWB638KuYY1xcYfx/6QrDlJJyTGTh0qQo78I3rAyGO1EMxkAJVcaytCyORQd7NSapWQj
mQtoLRqyA35nu9M0YErNth06MzJJglfkxWHX0cWOthS082LyBA1t5wdksmMrXRbMCfX1U1gizaCJ
mg8vTjongbtPR8vU57SICyQsa0S9B5PehKF73bIuPCSToaNejSSbqcO2zrUoZvSzkzGFFsoBbE50
eBusQMt28yhwW98menaRfktCEQ0sCLKG2ZlzSVRLrWgOER1Qd/rsPdaqbgVwX476mOwWt76fXCFP
3+oe6X9lMuM5uTttkAEOJt6M7hToX9l+9G1v2VSH/LbZ9W4UGDvRll28XTglueg2N/rWtAYIlDfR
Q/EzOWS7ya9d+eH6rq0YPXbtP734sNaokxg4BCwoCSyAezhdYECdQRAGiKRw9peWMXLzLL6aPhcv
ug8PauVIGCK9rotgyb5D+NM9itSwz8Gs4qYHUF24MXA0Bj8JLEGB9fJCO98avjuDKnqPchvk6PdK
MGz7fevDL7zmG1HQsXpsTzaHGeWJQotqFYgPIMiUt0voRe0uVH9eX7PLtAgCXlQNgW/GwjQc4XMZ
qDCApGFJkGbN32rpBr7XqwZ/Nh9CK7DJJlO/LDmoLEE26yJo+5bKHpPs/F4gSxoxDU1whxduyDik
k95Jwm2DS6ASZAD+H+pZaLRUCSJ7Pu2v5DTvVMyUuZ1J/QpIWKH9UsmvuPUdK1R8ewhjp5PoBh0O
XrRkH4LVXdlBBksIFnELxSL0aJyvbq2HKQACEGKl1B39Oii31UFL3Xofblm+dWPUTrlRHqOX63JX
lvdMLJeHyNNe0eOaPVa7m2VwJe03+iTAxSx4Nl32lLErEzzbGGOEcjZfdUbSd+hRDUOCfGhBfx7H
8XBEeDB+JRTpCFmnaEY2s3r6sEud3pbTWGOEecDcNICMuxtglbUPeVZ14IuVluJnm+jZXZNL9KMm
0iK43S/zF/hW5DHRsAgsNvOicJIUtcG6T3JXvacYJy98TXViT94tN1UAEB35qdte34SVK+NMILcJ
RmWwtDEEku5ea1LHMv3rAtZ2+VQjLrrt9ai3JQRrgP73QSRVSSiJJDIIALzrctaMGElgE+OFyDtf
DJNIzdDQREF8YpuoftDsttSQSx9aQQvQynrheYyQGcOw6I3mxzLBPdekI8YkXGqPXiIh8BRBW66F
KJjstVElZrOf/CNujBV9HFooos5oMfbV0h+o6nToy2+FFC4rm4NcCeuaUlDNQt7+/OQPsg54shC+
G4D7Q/neTj/6CjBoIqteVelEDHdFDOPYTOmMWGjekMcod1S3erD2+Y/wLnH7LzAxZwDUD4D55zUC
13qZEcM1aAOPEq05eNvbfEuBrmV9mGXQUHk0HvUb3Zf89EO//zBukX8c3Gxnlw7doqHGTXaaO2/T
zRgJHNCKyZx9AnfEMoMkqj2zRS7fTPuYiuBy166PMwHcLqZyMhgM2dA1PrXE6UMncQZH9xLVkWOf
fpiiJOtaoHS6ptx2xkkeAwsMFhrv6LHC2JwXHpaNDv7uGzA13Uub+YU6qfusPfWCEO2y7sptJ/MC
J8GGJOVarqtQtX1Nd+Uusb3hRXeaylGYIbn9Qxb8u4M8W1x2hE4kxugIHfKE+RWgi8uSH03/XPTn
dOJeCqmcmn3BdCrVbGcO6Ra4rdd94/ox/3sI2Iae6NDUcd4sM3RoyiggGhDZphcTE5AiLtJVOcAC
YhN9CrKwnCEaAxLoA8iMMEh0vxgowdu/wLlKwPl6XZ8VX28AWuE/OZwBmiTrZsBUFG4k3YFJEsDQ
EhVZGgt6+PfbqQzO0jIzVDvUoQp3iR7SEFW4wi9RfIrGbb8c1fY+KXcy+QVireuqiZaQMzekz4mU
2MxZ6GDlBEZGI7t1tddEWyVaQt7o4goD3BTqhfajUf9o0TWrZd51XUQyOLObqyUs1B4y2uhhsbfV
6KIjU+Bc1z0ChjkB+ICn+0USkmKOM9LR7es2JMKKeSTZhoDUzEvXkn8CBVJPntv8sQtLJwQiMM2f
JFHksfrUwtQA+oUAPwGaPM7sq64puqGC2dMm0Kz7oQhKJQpQag8LIOEQ8KhPh7wKri/ueoIBw6WY
FDLQfc83sPVGbLYzSxu23uSFu/pjwUh84xBMMkc/DLc+yg+ThBF5gVimDH8uUJ/+Tyy3qamkpVgF
G8+9jYV35RREjtPuJ5e+No/NXvSMXTsOp9K4h59lZsvcKhYylMW21o+YSbU79P0LDh375is6mVxu
qyWFHfdMitG+lrWnL0d7qJ0MWJtTEBav11dwNSQ50ekbXOHEGytSMy2NCmmdE23AKI4tS39YtwiB
UgeQkrWjvkbIF8UPj9oNSJ5SbwRNg4hIZS33y/oM/u8+fo+Hn3xFNdG6D2OYz/LjPQEw7bLt3PiR
+H/UXReEGLSpUTnc70Vzkms+AadV0UFEb4H4h/M7S61klS0jFMxbr21bpJFdS3q4vsJrryg23/2f
EM5GxwVN3+0M3fpg8IwtvUVO8VdxGL3QGTbjlooivNUI7FQgZ6YUQB9qp0CgulHyINxMT9F99Tot
rmI6siNKYq6uIXr0FYTu3wSW59c5xgl00rB4LykRPB/6dDuKnjnrIv7L9vItkNXYpmMywaXpReqg
YXvKIqcbBNc4u6a5Y8f81n9pDy4wHrJMluwEaY8qAZOFfauIov8V74H0Kyu+q2gdNvlugNwaun60
kcDp4IQz6WtC2S0+xqILYGWxzsRwevSx1oPKCmK06BClhyHeGqHA268u1Ykm3BWzqJLdRFlRuJO6
eCPwt+vo6fqhESnBvuDEH0ht1CIfASVQd0F/3RcYAxyjFswVr51MU0UiV8Eb3TYvCjsLOp0xcQQp
aaQ7NSP/BfJXqTlleYvUDORNhrd0YEX+OdGfoWhCkx3DC4M7kc7s5UTHTNKGFMOFiE+HdNMR61Ee
0FlllU6kmX7b5V6KhqbS7jbXl5b5tGtiOZ+X5GmE1zeUXrSHLjzkxnFS3rT2XVsEB+pyD5E4sAA8
xnhwTKRtzvUrurEBNruVgrNKjp2MNreFKTm5HAsSo5friD4O9ITpwO9H0uAizu9p05eziRnDEnPb
9FhPj2MDZDVtJ/cYrL0rR0HxaU0xTLyzoQAdp4Bv85vqAnRFtQW2ALSzKz+z+EHq3q5vkkAE3+Jn
ULMkYQURtUE3rf6qUdPrRCM8K9Eqw2TFeA0Kvpp1AQgVgscWTySMJC2KU3zZtVt8EQdcOprTt471
Lh3Nx8wTgWVeOo9zoZzZz1JtjeMEoY2F2cm080aRJ1+JaSDCZi2LGpqckC4/t7wGFN5x0oQQ4ZdP
Q5C7RZBuyh055LsO7bpuudXKZ2tTu/ejQw7phhxE4+uXvv78CzgnXOiSWcoJvsAanFraGao/aAPu
rOfrZrIiBk04LMEIGh/mys4VxfECOgFNoCD9aZC9NgWW/ERFLXrfbWHnLgNQabAQYqgy5kO/o7cT
TyV3KmmKvEBE6hQP2bMyAFQ/VVykdZzkJtmEXu5okZseBz8KikcijA5XTsOZfM6TNPmidgS1D5fe
LIHi5YH+ptwCfxwQ/vbxt7X59fv6sq5cDGcK8yU+NE61RWpDYPhuKM4ou9nzsFcc4htHOgXKF9o+
HYHIS7eMggdBwxha2lnuk7tTU3mWWgPtw3hASY/pXXM7PKKh3TyYNdJny4a8Ky46TUJXM4QFzTUr
shnEA0r5LNPLlv9kew1pNpUsjGBFeZgD1zN8yGV6Oy5St1PkUMT8t6boqTT2NSfSMstIF0nD4GCZ
NJmj17+mMn9Sozd7Ubdz/3V9WVcsxwa4J9qBUDDDRCS/qmkdh02DjSRV5E7yr2mmjlk/Xhey4tFs
dgTBVYNWJ2BTnms0KVNfWYQiLmXdUA6Kg9Y9QkBbYJVrYkAOhDv1u7/8YpsSuwD7zognNhL9CQIW
+99DeRuJC7QdARwRo4p8l0BCEqkAMjNeYWXnqdYzhoudWDRWt7YlgAhFFyqThVGw89XSrTypRxuF
Nsm+H7ogpx7a+a5vyEpEYOuAALCBJLlSoJ1jUijN0KMtJQyy5TVuR3Bl72qUaZUAs2MoLohQztFo
ic/mfCRuHFRJMKwFrfi6XrxIBYkjzIdo6E5fHFkPZ7cI5fBu0izYuRUjk4bFrMFDZQ/UI2M8AgjZ
Ru8KUl8SGsmQdAWq/Sgh458s3bgbR0l/LsIOrxGwXdTbtNayxRs0BFRyYfbxho65pngDgqtD1470
gHJje9soc0T3tZXod+Zi4uZZ5iVQ+znem2ohv6tzhVGIxO52FAcRzNAKJjgdfdEVkCugMtGCu5yY
X4VcTcGi2/NHIs3GfdWFoISXuuylxiD5Xgf4YWBAxn1tR+a+Lks19oqJDDd6bpqvA/r8Nmo2x2ze
YuxnT4mk8rZK7MFb5LyL3LmVh1+Iu9F5rEZKtaMm7M1pR0BAjWXbL3v0po3hHZFk7Uc6EXtwR6IR
sD6XcbWzjHh+rmkbB1YykMiplB5DEGNmbuJEW0CIaVf17EVg2h2dRY2lHznQw16zZgnvq75L0Ddm
gcyhGKTUs+p5bG8GHXhiSEfHJdjosuoG26hFvkay+Y/aqOBIW8aseEqoWiN9ZshyUHZd8tX1Ta4G
ktWWSAJZFs2QbgNYkKqP/Vu1RGA9GmI7/VCiVvMxVK5PDjratANoppBV781QNO57mTRCehjtgsg8
YlAPE6TnpypBrBpLTYU3f7G4+oS0jdRvllTeJH3tYor1TyqJ8gzqmkPCcA1KdQjw4TA4mUPRNHHU
w+9Jj0hQlYfXyrUWpzjqADu9HfaJaz4at5nfePSu+Ih9G2GYCnYjwc25+hWMaQ44Kd8DtOeaG2Fk
6YwMxdWywIw0h07C+GPlgrSBxPKfCO7K0sZwquweIkgYgLlIPc7uB/LIlqPekdLT7ptdcmgdshN1
GolU48K7usytqh8hN9LQ/JNjlq/cXfeUIglcbqqfFQqUEeYpcb665HZS768LWAulEFIgrkAD8Hdj
+vn29Hh/VGU/I3asVOndGizrrYwjJBEbu0TVhyxdHhSgOYcXKkzwG/RxmKge2q6L322kpbDfpNvX
yTiIJt/WVD+9TrnQII/CaYx0XKcj/SkhpDVjQXF+zWpOBbAPOAl07LbPKrWZUAsY1edMLTcNAbb5
XN+U6v9C0umVyr02SFHCo4BDFxni98wwvZTWXluOaGIRQRWKLm9u0eSKVvUo4fLu5q3S3nR4aovI
qFfiQwxM6IhHMTZhXIzdJ8OsDvBmiEazMiiMKig25iPQxX09VDbXjVMkilu3qZKLbJaQ+w7rZDtG
uzJHW2Lv9fIx/ue5I/CfnGrFLdykWNGQhShUYETQ683EmwE1Xz3rcuOVIBq6rtfaZWABOAVJF8y4
KHwjRRNVA+0IlnCs3aRLnBo8G/qWtJpjTLsxFRnFmqGfiuMMvVMyfS4liJsLVPsHb5a/wsEZ8ufr
Wq0UCWzbRgMr6ktIvIDY8/xADcRo47Ee8Az0qW9tyeMf1JA/ceWAtAY9G9pG3o57sq1fR+KJekvX
DB9BPtK26vcYOfcENelEjdyA7FjqHfR22+gTUZbKv66iQAr/7pwBoWMmM27UNC4dO8aI6oNJg+sy
1nbrRBM+OVIsmEDKZmhi1Ia5GYHfhgKhcgSuKtijizB9/P8Tx52xZNabvMshTtM+c+uzRIRch5MT
py/X5axUIGEdf3eIr3umTWErEnuFJb/Ik4xco7MckDTD5XmwfBS0gLtyawfJh0Asq8bxcT8wfdCB
gt8GcFXPjbKFC2lDilmaATdoYWDu/YGqj8qMNG7ixVXQz+LOhrXzzRokDZYpwCQ150xIrMRjxCZr
tKqs3XrR9hWlj3SsC19pbwcUmSUi6Jpac5XgXjChokwstGidq4lIeNQsNhcqjToFMOadAf5xYLOW
8q62m1cwIIhq6asSWW8/SukgdjI5JU3a612T4aqp5txCP4CSLNtsTJR3NQul2G30Jsw3BUZSBFWB
lbgA8yeYkARMCZ4VfHcvtrjMTIAmgMrU2FX0aIXN5rrNrJxyomDoHpA2CJyBV3e+lhIarm2don9Y
zrLCNxY59sy2m9CJaP35R0kcCTL7kpMQpMLsxBAz5pamRceB2biG9tJn/wwCyUlhHudESt6WgCmd
IEVOPzvF76jXxJ9G5s9oAEhT77pKl9VNThpniYY0tYXFeI6AvYKRSsBD3cmWl+BNTTscOI8adWD1
z0kkGru/2DZOMBcrq2h+kYwCavZ0A7LNKf8zxaLHzMXJ5mRw10yvzZVSMCIjojrj8joWO4zl2mHp
t5YaLKagLf8iT3Iujb9ujLlN6MA2rrB9ifoJ9eQSJDjpblEHdyb7SRJY/vflcuYtOYlc8qe2wYad
tNi8fIdLQL0B1kt96PfEz53k2KHpstPchzn4mW+Gm9ExHEtgPReHm5PP3UYGoCfimhF1SVnvR5YF
GlzB9Xrhtr4loE9ZRbiHDmDucA9UAqCdCsRcwK/QeGeRfd88x7lviZJcIkFM1ZNTZ0x47uO6BlXg
HDTx70XGEBlmRj1qUuf6kbuIGDiVOC9iDmMRTzokydVnBcJly80byxGyFa3vjc2a4oGcJPPFjDnF
KEJuos8l7VCOQoHI1gWv3fXT9VcCd4JnGZjKtgnrW5TUmZMGs3QV8kH6YahQmIwMrxstwW3yHWtf
WvxfmdyJto04Jo0MmUnZvGQq0KiKvARDtq3HQS5P6I8lUaEaDjj+5reE6oWbdUWzN3Okep0ykbQP
lS7dJ50q6dDq9nSQx6l+1/s4f0AOSz8mCTBkHKDlJdti6Xovrc3Wa2hvf+WjHD7TWZ4/ENHGbt1M
ujdjDhdTk70ETgozirZRjxRp0RvIL9g1yY7WEA1Ha56jXSKb03Pa98euTwyVzfBNXkO05HOw53pn
Z8TYLlaHyUS5SV0VKTIkECXDT7XpUa6tYpM1xqM2SWSrV0BSB8rMXYX0smBDV8+ARjDGjFcBRka5
m0cqVaulKvJ3kfKmNw6GEB1Lc/TsMFn+9TNw2VbHDsGJKPYpJ8fNbEdiS1IBz5yqO1NCH4q9rcmb
pKeuYu2zuEbK189FL7k1D42GOgziIMmGgRzOYhs6plKp40zM6AVATwBgVgA6W9Fda5SbOErRK955
XS+/XNd2bV1t1BNRAkBGEWPi58qWwAuks50DV6bDYUcToZFmMJAO9G/kKIOs/Lq4tZv1VBznysLY
MiR5grhMvh/zzu/sn2kvKm6sHf5TIZwXs1qbLNUAIVH1pwQmXOYN+X3TKs7/Ie3KmtvWmewvYhVJ
AFxeQVKUZFu24y32Cyt2Yu77zl8/h56ZLxLEEcuZVOU+5Fapia3R6D59TpJfqZ5mXx7SOZ88pu3r
xQ+NNdSGxORomEx9MZig5tHigCfer97gRWXaxONx/9ji/NVIfmUjN8cGWNCVV8nihM6PobnNAftH
WL9EouhUR7rb0tXfwJNb4fTSrMn1Lc7nkQ1h0cqUkSoeKixaoKJigU4F8NRHiCBe1fY3XesmXR4R
gnKQFANKIkLADBLnPutx0jOCfqhAd+j7wPKVeGjpBoKO3f8aEbuK4x4siRKaq6wyr5+DjG2yynQu
74uVcYjVL62Y0IstYRx1EToBtCrLsbG07vdlK/9HkPyfW0ccyehNeqXVuHUy35EKF0QaPEU/HSM/
y5lr9HrKn/TRMbu1Q7Y0vPkC/587XBxehqKP2kJfDarkE1eA+PXgEmP9H/zFsRX11D0hY5dNeQyv
WI4OYy3qG5vA+/MvU4h2SxkVPZwRkU/CL00aZyOMtNGDP7ly/zQxN4Ycpee7abiR6vcqeArXcABL
pwqtQf+xKtxoVFLzukKnHzzvr7B8DpXIpt2V1O1I/BCztbLl4nIdWRMutUQP55o5rEnSa0g+aAye
+9Wbc47pzyKgIyPCHTYOeeR7aJKwouLea29V8zDIwL7n+zGwa7/hWW71vh0XknV5BZcuseMbex78
0Y1dAE6cTA1ubL3y3GkAFWgYHNreP1T6+Euv038I/EFTDEEzMD2BSV0wZ5LGDMMI/rBTnsH7oGoA
vk2RbRR4xXTJyvWytE2OjQnbhDRkUvMYxkyIgWh3ilHYPXuH4IPN9F3QrNQXlrYJgixQxSIUQJJN
eLV5bVag87etLaIWrq9XPBqYk8Url9b8zeI+ObYinGp0HqH/s8allZsHD8zlmo5W6rsoWTGzFFId
mxHuxrYfppFOMONP2TaBYEXdtbwixqaIVd4CfpkNt7LSrCzY2hTOV8/RZgQhlG/27WxVfTXbT7XZ
q+bj5f2+Nn/CBgx1k9SqAhNtM0DA1oTSemGor0NGr2rlx2Vbi8OZoRXgpJ15agTHkQE/2nS0q60e
OwHQ8H1P2WsVhvyymcUhIen4deWDDkkwUzR5hAolzDA83azBMO/agn4SP0fib3Av21pwF0jKqfMe
h88DC83pClVRSMssriqLGdtbtSqsvjuQcI2Ldl5nYZOfWBEObjbSPFAYyPeTaltMDa/WwrKF7Q0D
SNDOYAD1jNBz1MZwjD0YYHFtAzDEJ4Vu8vZxguQXwFwfQZ3y2vBWMLgL/kiR8UyhCmirZvqe08kz
vUAjftWgqqsjapI9Pmj0Xi8CHmXXzXXBopWy8sLGOLEn3ik+2O08CfakboPO6qjOt0m6m+p4ZVzn
EFkosh0PbJ7uo3ObBZqW1AEMKeWuoAByWo3mxrUTm896v1HLjEMweohcNrW8aQ08AqeVM7Bw1I6/
QBfagfAwYj2YhCprHG8StJCp0HdYY5tdet2eGBE8fOq3eB3N6xdLo+MN6LSITB4O9XVtIiGhR04L
bxIo/UOOrNfKAP8P46APgsYU+jRl4UzEkPED5WQLQQoEjSyPuQR9p/Alow+1lHNP3wFbwKM1xMzi
QTH/WhW2LBTg1B5kDFCwajeKb2eqhcfhRi5dP+dFGm/iaCUeWV7IvwaFPdt7JEulCcOsaojc3ZoD
VAxXHjCLU6kAbTFLnACdToVBjVT3Cr8AumIWVT0MZjDYcjl6DpglU3sws4KjOwXqkgG6uxidNN7R
nPzDOEEWK8+UL6g+nxHYaQ1kIfqpsnw8bz1ftdTpEOS/vu+tj40Ie0ZKwLY5QeHAykoAO+OfierK
nm3qVl+5ly2dM3bABRybEua0kc2q8hKMRxsciA0M0GRiL0HxMDSuOcS8L5wkvgmSdyK7EzSUgJ4k
PITYnv56+UOWfN7xdwj7pwlRK0sqfIeU+lYBFQIZuh55xCNzjVl7aaeiaxpPbQC+lbP6YoyyEQtK
FSMG2njMN6Mqoe13c3k452qU87weWRFCosBEIzhNYCWC2JBS28P4bsj7Tr4CfNBjV52ebjz1Ooxv
FB3Mc68s/vSm9zpY+Yylm+v4K4RrfyxkkLG1CpxP6OgjljMHko8BhqRzrULesvmX04GOI9T+wO0N
YurTCwWFUi+RdNibJrOwk5qhvqOrv1jD1l7J54q28wTj8UoIzBCs46mpJCqDuAgwwYxPdukMNuOo
mEHCPT7EHEUeXjq9E+5BYZV8VttxE15HL38KJ71VD6GtuLjMXoB3uJa3a227i/vr74cR4UpDLrVs
hx4fVhoPYErlZNrFZOXNMp9KMdCCdCwwRLI+v8aEdZ1IDyL6jFRWWj2XMnxEtG3GPZscRS1XLrCl
mO7YlOCLQnT/DxPBcJrakVG3iNW1suCaBcEFpSVIuuIJFvJ05LVS8nitmrR4cxwPQvAu0TCkIe1g
Iox2rLoKqNOnvwIZfIZOC46r+loZvttGhe0JxvS58daEPo54V7VVlo6RMu8CupENp4TO65qJrwrm
2S740hwBgxHg5sIugHQMXg4RdkHOy329qV3TtOuP0H0ZbQg98dQGHpijEpnqvN7mjrRyHy+57P/W
Ivlv88LOkPKUJeM8xLCoLBl+GpGxTvfh9C92EOsbIGsCT6UI+DK0Xo7qEMMch9tQs2n0ruW3TH24
7LGXju38ovhfK4LDllWpR4cQrESgTtKkreaDu2MNnnQOGMW2AOyCzNppKhpSyKnXAsak1bsceXrT
SA+S7FbDwI1nz39uJ05YfhWbdynsU2MDXVZz7aQtmVehnjVTu+EJBcGVU/PJqPmBAqkaSx1ua9D3
D/q9Hryw4UPNHgHTDya71vYGDgW5BSPf5QleOOZz+giUvFABQjuqcMxrHe9PxaS1VcnSb6Mobb9m
3T/YQJMRgEoq3rp4sJ2Or43RhTyaGnKnBUDbysg2TI/vL49j4U4FaTJS9QgdUH0QaankXtHiqgsa
iwUGSJmdaaK8Mj7b0KmHiofGyhW+cMpOzAmuSwvGVA4nmJP6aONJxg2RBl51iOnZsL08sq+rSXAo
gLojuNRAtj3zn5xOX2DQrvLMpLH6fc6DTW95ds4Z2lvtdp+7XWRNPHfeDbvk7EdnBVy3wNJif6R2
fE0smeuv1crgl+b66IPEuxSwS9pPFB80tWAF/DPqgQ2XHVQJ7/ybohr/4UGMCaAqcGcg/ga7/ekE
dD7LqZ7BnoJ+OC5ZKbUx6o/6Z7A1Y/7apzzXeTyuRE1fjVrn8/7XrOB71KpDerKG2efUGWTugw4C
fJUgyN7Ru/B62pqb7iqBgr3pmG9I0af8l7n7VUOwiBPub+r3Qz7ZEKmwPOfyhliKYjEfIGo1Zoqh
MxUavwll1CrxYd6TtCmufbv5aEtugITKBxiPFxz0L1a6W+tJWHIVx2bV02VAt56kTARm/ZpATBXg
xpfLA/vCS57P+N+BCQtN5J51pQ4Lw0dnky11wkN+iH7WT6HlPTDkgLn/QH8WCCcBR7D3gRPzz//n
JwiLnhYx8xM/bazRqnnrNO/KNbXzp7v05uO1uGFu/+JZWGnJNjizxytjZdMtoZVO1laIHkzV91Fb
xRRI25vhFh3SVr5l2tbYffzMXTmCTj2X3uiD8WC6+v3If18e/tLD88T87PeOck9DBRwRDTF8dntr
gOGme1ds9BFx//5DsaC17BCrGvgKR905jnbWyUKT74xzxm0kejgzBhFCOsWN1XpOXWyYGiI7Pvc2
2iiMys2N5O9ROpQjy2gs+S0MnGGtELB4B8/kzmAvkvFXzCCMhV5oeo95nxo8rknDY5lyOGWLli4h
u9y8hQCM3wIllB0m41CsvX+XLhSwXc5Eq+hvksU7UgKtRU5b2O/ZlRHZPsjdQOfUf7t7e57pIzPC
Ge7BvaqigxuuQ4ILK/Nr6N58SFXwQ2m8lVj7S8rv7DQD0QraERU8LSKpa5CBUojNe8m89azGDlzv
3nCS3fBoPCou2XZXICO5yT4f2G9EHRtcJZvaHjlYoV/WTtWyxzz6FGHYVVTrPWihGyiH4th2eAPj
aRptgOWPYHCoLDRouvJm2uu7lQN1htXGhCPmAcUo9AjoWaPzMCpyoNAIk9CM1qQPrqSaVjOLSQ7p
xINwvEWC9VfTEEet1/TDlhw2UuMUC46X+FkpI5EqUpYjjpXq33jyn877cXlwC8E5WiPmqARHBo8p
IXaUR2b2/nxBqsE4guyuyHWwfil+Ell16pcr1978a8J2mvHnKnDMUHY4U+YFjU6Q6TJqupAfBhOt
+VBWhgWpFyDC37piLQs/B1WXrAmOsPKUSvPDGXuV+VaW3KSV5Xm6nWs/4r4GM9YN/TYvNnp5UfOH
KqyMSZXFdkpgdmgW13B4epg4dYV3In2JUoj2pOShbz8Tz7e6eK2otlRsMBFHILZEsRV4L+HKjWjU
NRBgqC0FcovsoILlV1UzTitHhnJM4kgQR6ASiua/WJvzKt6VZCW+XVjXk10khNKRX9YjWtYaK2ma
XVZpm6YmzogO3BgN52PwennPLp4JbFmgPQGHB+Tz9IKrdcXv2z5vcJWgISqurwc5WXkZL82pipZs
NGeAbnXOjJ/a8KN8lGVSNFaej2hOyvnkEW5WhhN7+VWXZXsPDdcSDbd6RflUt9YsDtVXxAKfwJoT
XrpXgG1F/z6ulnOxPRVslKRrq8bKJMMphsaipneVjok7eAMU99QNumM2ev+g5JqVysRN2nEHDWxe
GgWvWHQN8hv0H6FhugV5ofcWZb9iFCtZW1hZnNyModFzqUlQONdXIqGl7BAaFaBqiaQwRWQgREIx
RSe1L+PLlfKn3l8rJleb18Jw2+AOfNxDdqXJDb+8OZYQdCc2hVOveayS5Ro2/TrmIVAHGZEsv3dS
Im3k/HYwb5QEIiEt0Imb9h/SwifGhW0TJJ4KkmAYb3vpqamjvWY81krjREnKB6/kdHxfGe7S0Tue
YvHoZQarh2YebgGsJXJ8IOiNkZDWqK35Gu9Lm1Rb2Y84oUi7NCBSckMJ3vBPP17p5p+Vr5ldjeBy
T8YvvHNRF0t8ecDX6GDoMYfrL8Qws9XBmbzY0b27MvsJsTiexS9l8kcyHlbsL13V4MaC8CXy5CjG
C66QxUpVBmqL+VcfK0S5NHhG9kVVd0zjlb4xY2AN12rzS0/pY5vCc4OGilIMtIPvTR6CbmOE+xHi
NyYE4oaC5/6KZ1pwfifOXrAWjD2RfDBsWETPf2Z1UezMRq1WXM7CpjoxIpxbGvaSn8+wybDzd76P
lnx2X2mhhUrSBuKUK0d2YQJhDWU/MIjAwVFx00SNng4Tbk0zlB1dnSwjfFHC8LHJjc0YIUBQit3l
fTJ/v7BNjy2KmkEI25Soa2fEJvC8oJSApo5vxck/ZPhhBqihOSpQQNBzeolIEG+BpC/AvBKeZCB0
mt5keaWguTx3f00Ix99TSdGrM/ZUjrItEqNcGzYz7CDz7SEILVX6eXnmFncG6IagRKChUizmcSA3
BABZXmJIGe8ksqm92yp00aBMsu/zjM3R1JEtYat3mTlWdQ9b+pTLd2NT3Jihdt9OpltAGI8TVXpQ
IY7IFWSU+VAn452HfI9TsmAP/c3otjHS9Ony8JfemCffJJwMsyv6zgzxTV4aPZO8fkvl4pAk8YfX
P6coAMaeZ/eS57I44hPN8Nj3P1QNdPGXv2MhJDBNpGPx2kVPM/h6T3dW4RPAxEtA63LF7ctfbQNV
sZdUXkPYn1N4YQmO7QhpX+QxSk+uezSv2aDq9B3wEqNTyIJj5cz9Jd2Mdn07ORD0eJCu11iklw7p
sW31dIydCVFoPZ9tq7HLkmiDitAuJf8ylce7TIgX8py1kTEj7uvsgF7xvQJtMG941tvt95cMGXqg
nEwUCc4aU6c6y1Hyg53QtwzZ1f14l6OFbRVQ+uVVzpzbkSHh2FDWDSGBmJ3VGR9y0Lra2CC77OlP
fgAGu+QVFFNbxUBr7NjYaf1Sq91dy8yXAptVyeJDNMp2aK5JiC76qaOPEs5NDizEIAf4KJlxVb+m
CM1qw011QJXR9DOMK+djae8cT7awqJIktVKlYrLbEWWExh46Owc06V9WFKsJJCNaRMRKZC8PWTVE
QE6WhRXoxcbLM86AY4uVlet4efL+Gpr//1FGL480rxujGj0T2W/KpjtQKLXGhmV2O34Qr1+5HJd8
C5jA/zMs4Tqu+qAOgdrFgSAESQAum7UroUHclO3L8zf/0PlG/Y8h8RbOUyiYsxRo5CB8rVGASGQ7
baBqxl7KwNaN+Gro3csWl7KUiDLAeDhTQqCRWriRYw8g0K8+iikdtkM5cAXIkAwUrgnNDzEZLEkr
Ngb73bafLPujohMZjy8uZ6atQcTw8scs7dHjbxFWdWJqGWcpru66j6CVDCiG3ZcksGkYxNvLppaW
9NiUsKQFyxMjojAVg64k6RSQDLS7aAKZ67DGw7IyKrE5eGyLQR3QjWAxRbrJSxRPiLrV9JVS4dL7
/Hghz+go0NSW6x7MQPjFbUP6IuUAz7PGkcDllDSqFSsABfaaO+gob3eRo4cowVIwT/aGc3lyl04n
vDqYZA0IfJ0xzxhy30olwzau/d5K8opr4AOvTXbdN++hAqqbbFq7s5aiMDAgAaQCrrqZx/PUIfQI
+KrAgDclI3kyqzbkdR6BXcfMSrskKojMfGXlsJ73BiHRgsa+/yj3zgt/7ISQiJGSdI4CpHRDM1ef
Xn3vQEe3qX2nre5V+dEgn6a8uTy782114iQEs4Inx0OeGCkBrwKL8o1EXEMbVkZ2tn6zBZS15xQF
sB5i5aLyFZ/UNaimSJ9ZRHGU7imSXCptW2A5k3ANKnB2FmEOApS4ZcHbCeVSYe3YBAVSI0C2SFGQ
EOmtqKFWHb3lUriyL5dm7tiQED/VBcv8WgctIy2yh3bKHkn2bZDxPBbomyKcmYvaYuYxpF5CjA70
HkHz04BHKcGavJJDWlqdYxPzKI+2HZObpEy/lOX7Jwgo6yHUeSizWt9qyrtS+XV5ty0uztGAhE1u
xqZchh4WZ4z3SgU9N73gvYECw5qY+JohYVsPUqS2XYyZi7y9Yjx1yU1V/9CDlat8/lzx8ABaAxo1
VG/mTuTTyRuiyZi0mT7KTwyIY0mvRVGCsSpb8cZLOw2vQXgHeEEwjQpb2gtkNlEdrsGII3olo+eH
+40SPV1em3Ofj92GUgz6ieaCzFkdRm4iPWt7MAFB8+6tLYmroh9Wgg7byADAHILrvn4nPUAUY7Ux
W9/xcaSMwrcSAOxXPmUekTix4AolMxAcXlhkDSKF1qO1PAWp6tRQ9Nt3A49BIFjRHGq8aExDt3wO
ogCzgGeOJisHZPryF5zFTl9z8fcDhGOhmWWS6jMrkgYl6azdxPpVBspqpLn8VHbaPOd4OF02ubRl
j8csnA3m9ZFf+OCKNKthEzbvdejmPbGn5v2ynfMMrjA24WwwvPtDXcHYRgZ14wySVUUPTmO92vuQ
A+VIINl6806m2O37zIlQaU5ItjK/i9fd8WiFo0PjTjX6eYJrsJMBJk4BUaHGn4l9lNr7GNw0Q2vF
6AJrvxvrfw3eBCYEgm8EoLzTI2uQMYgpgd1Aiba+bnIzh4hr9NAYdqS9R519ebLPIgnBnDDXZQ6h
bonCnB9ML9lYOh3V9kULXlWGwFcxPy+bW9xDDEm+ufoHakchPwtWxsg06iKx4tawx9LOi8Mku9G4
BhVeHBb66MFNDfTmGRowCKe8pSHslOnDfCi60kVR0zbKG6NeUZJbNGWC1Z/gLyr/gvMrqjTQqqiE
K5AVS/a3RLJTYN+9XyG5uzx5S1chgJoAJasaYKliW1s4GkPTjhUih8ZpmK0p9118K2u9pSvX9bcB
59gYx8bmjzm6d5UwLvxAh7GsqzMg1BQZ/TW02akt+XaTo2BKeJ3E8VTSVIEp0h/08SOR7uRpTcZr
aeOByxsRHuJ0kEQKq6TUBsiJI2yIAjCruM2tmdC5UCVu/tNojiyppxMXQYZ+MnNY8puGSyTlinfo
utfLW2HJ/R8PRzhHUdlRGSRuiIppyEsocpQhV5irKI/pWPJ6uC3XSveLEwjcJ7KNqK0gnjgdFi4b
v81GUL4OwYHmm0LeheBfX2t2WrMi7Lpx1iUYAFu3wA5tcjBAv03JtA8V9TYJvDUXP6+EcIkbOLFo
3cR44JAEVxsQ1VAiA503KYKFCumv3iy4Via8pZ96Iu2gu6ni+mF7v+2gB62gxbNa+YaFI41PQK8B
2p40vOSEWR2KchyL+RN0+qnqTlfZBdt1eEPK+gc0Tb/v7A2oFaOzA+23eD4KB02th7ye5hdBykDU
FUobVC8eqTZsTSm/Sn1tjeFzIS6cJ5bOSWSwmoiMdZNSDS0hWM1J1pxeMxzgKi+fg3mJxCVUVQqa
gBkyDB2p010JTu1krMgXv+Zb4R9SQFiiZAXatmZD2JM0CWU9LWFj6lFMNt5iXbpG/nRzeSQLO984
HomwNn0YM4IWPFwjUc4JmM7ADk0elGatveeyHXB/n84YOMZVBS1wULunHc/l2yDctVEBJqSVaPGr
U0ZcGuQEIDyO/wBGIbgoFZ1+JanwrJ4qIMt4W40oUAfoBLY9ZQgD2zTyIHfStjQdD6z/u6Af+t1Q
gx7YD0m2pWFrAuql6VBZ64PYnoyyd6cgiDaw1v7J5FgGwjAoszujMb3UiatITq7CYfJ1nqKVuXca
nDp922YkkcGqBkBKnBQqZ9I0vHj9JL9Gfu1fm2Exvg1+onv3cauSV9qOQAgFUlBxtHn6qGwp2m8v
jJF0TdRUtSWjy9yiKDIQmg1+D+D2ULWeW3mN3l2bVSxBPbEG3Yer+H7wUrEOsp5ViURqlufBazEa
Ssgl30szgFfUbusVarbpoyoyV476kmOBFsPM5gvsHjRthGUucA2mCrg+vQzMxMytEL4WFCnP64I6
qfHj8uZdOiLH1mZPexQs+FEbjpEKa3rZ8xb921ITgFxsLRewtHePzQhbqo4hOGCOMKOQ30p6H3s/
uvajzFembin0h6yXrhpoSlfMMw6mymOBSQINoX/5URBbTV1Cb+MggkbDlRS5en5rlneadn95DlfN
zqM/msS+CfwE7wFQwpLfXcd4nv5IAGHROpDVQDWd3taS04SW1O5WDC+snqloKLSCkv9LfPzUsFFO
gOJRZN5bPfyg+dvUQaeB3fvdUwvteM0fHQMPAj9mu6E5TDG7x1W6mwIwsRDdvfwts78WnMbJpwhz
0FRGIjUKPoWiGYSTnNkSg5YlaSCLmsc76CqsLPZCIIWB44aaWx5BHii4XU/zspCmfYrErfaQJ7lj
GEVssdQ7tFL+6bftth7rh4KuqbJ8QZ/EkR4ZFqmWWKrEPfjjU6vLp50nJwh2jBTEkhJtbmStG3qE
QHF0FU21nu/jQPKuZEighFZX1MGnNxJZsppYU9CGnnZ3sjpG2whMxjkHE1UC3r3Wa16DmA3PnY8m
eR7RoNwHfcf2gLUld3KECznz85UHytIWRlQK9jeoS0HQ5qv8crSFI3+qm6ADD4AidR1Uedsb2agZ
vAJ9hUp87FRV/IiMzB1LXLBJowNhaD8vb6Bztm8V+XCgr8FlgeUEI+/pZtZ9pteD2aaWNj6xQt4E
Svps9gArRMmDWQeQc5atROospa64Egx3QLjwhoUPjfpA2+jGUx4HvQAF/pq018LczJ3RYPbHOYOA
jTg3RuYRWskl9J6BCkfMjhpFqE+3yC1xLw+cYpJ5NL4PEN5N6g+vZA+XJ2bpkAOjSYGxVYC+Fa9j
GuiQTwpl6J1L6QshgWvW+rOmrFUmFlw0sP9zVgxpGLwVxHunjwaNldjWYz9xTd10s/xz4KZtsBL5
LSz0nHFEnznFYxgarIKlWumB1jZG4L9BVoOXN/3Z5Xal2OmEZvAn2m68loOPn6DIl0AYGqIwSbgL
/K0MjCb+7buzO2fykdZgQIuiDCTEiHICcSocLKTjGJRAg207ZlYyWJeNLPgMrBycq45bCSldbY63
j46XlJgIcAOgee3Nze3j/OeHy7m1tx5Gvg34drsS+Z4vJjDvaNaaOWFwrkX4Zht0OhlK3EjgPOJK
aA/sTVWfh+bt8rjmzz51hadmBKeP8JGUdQ4zoOXmPT2M6Ai7bOH8Wpkt4N0zqxrIkFQ4nTh00wJm
wGZScNI6o/yUTXacJW4yOd63pVG+/A+elRSAepmI1SRNmzxsBfif2IyauyYLa9QBAQG/PKBzZC3M
HHsTYc4iX2Kd1lSolpfoYSs7EAJKI9jOg8PkfVZ1uBkl6kODCO/1tRze0mSifoXrEpcmnLxwZeY5
WEGgvAQPiydz2N2o6FJEcOQNV1O8VmBa2oFHtsRqctij3ycIYYtMwHQq6KQarkh4Zay9VhbHNPf7
owpoAqcs3BpxoCG3rSHuSJG0UcAzpyebdjwkzVu2Rma9fBEc2RJO8dDRGipasIXHK2LyP7KCmHyr
eblF9fcJCe4QzEszevTx8p5ZGCOeYqah4hhAtFNkqlJNI6x1mmdWn376EBBTM9zMlMvRXjcj5x9s
Ic0waw2YQD4KzlnqqzSDnEwGQnLg86irgmelYFZQg+7o+wVVZW49Q8ihoLMERfjTw100Y6n6Ywlb
tatBkQJshPWg8Kldmb+F+tOpIeHMFWSstGSAoTYFc+/NVLgD+a0aDrR6Mr2FPNwVai6y+pznO6N2
2rX26PNQFebB/gEiPTTrYMSn48yYmfgIRjPLY709Uwo3oWb1cz1UfwAQ2FLJ75i5l9dx4fyd2BTu
NQJvpqYUNtErvDGjjZJ6W53sWbNWUVsbnOBUirJhUTFUKMCTiEMkFYMaeRt/KAy6N7SzQnkTGq+X
B3f+Rj6ZUCqkQnCXj0AJYXCZjpzbvqntib5NNcUjH7wf1e771hCWokUH4QFkwYTlGwe5q5BGx8M/
Dx0yllZcXUvI9MXlsAFhMx+KNQL2pQN/bFFYPFCchlmvyxnUhgu3Hn5JKUigDW0TBilkwdaik0Vr
Kh7OKLcoGgKz0+0JLtQoAA9BZjVDbo+Zzhlkm8Mxt1X/OZPWHulnazf346FzelaIxqX+hdM9CoW8
Xu27tlUklFstCZ1PEL4JNNWK5BsjuseL7fLanUUoszVQK0AdGOHd2fUQhOiuSjxYk8xfaIuzeroS
An1dZCcxkGBBuBS8gDZlHqEeobnTR7hNdptp+4e40r54Dq33jseWxmUbk7v5tg42LGs6XAqaqRAc
qerpunV5rYclaON5JuMlhOxDc6jz52iMUNEGw0m9LfpvS5gLJoXbNkmhYtmp2B7++JagyilnHIRU
aGIqlF+dATEcb+XsnT1+BIPC7IIKv+ky5G35MBwMdUNAwaGE33WVgg3hGvImf0r1ADYCuGTP34C3
k0sgv19TI1jai3hcIVODRCd2o+BH0BNXB2oIO1XxmBDoCa7p2y9P1l8DgtvQ4mac0nw2MDwgI6Eo
98HgfP88HY9B8PYNG0kUNzBhBJBOgyLQRNf22Mo0iVLouRIhqzNPUx1onPrPsvlPe2pu9pyjfJ0K
0YA3qFoHhiKMIao5SB2r6oeq/bg8T+ftBvOmMlCwJCYIDs9im14LNEnrMArtSXV/dnb8nEDh1VXc
eJe59bbcrtg7u+8Fe8Kgyoy1slrAXrdRHpSf3U/V+hGDVNpW7677a/Vat4Fct1eMzh5G9H3HgxR2
NG2mOADADDPpx7ZfMquq7Mm86loroqBT02+DWWAWIEdQk4Jo8bL1xX1igArSNBnygCIFqeLHWqxX
GLHu3ZQpGAK++4b+mtG/vy+cJr/ruqhN8fuQy7Yo6dAWy+XpJlnTR14bh3CkShCpsnF2cTk4XFJl
68lriIDzDvzToYiUohVtpaj3YQJ5Dt2338L76brbfkArLfjMQKOibdJN8VSuTOCqWSGwCD0znIYe
Zk3VGn/cp5+yFfIUEeFV/wpCrnT3ZNopW3tgz/N1tilx+BTIaCDMEF8wrdxKMmpJEp9McICxD9Ud
XeOm/GzsR5BL8/E2wFnwbRCaPMlXa60v58/7eaqPrAuXcmnWwER4OBIjSPgCJ39ueFOhg9SRXPUl
WDkC5x0jX9bYV6pnQYk8T0Mln+YQILouP8tn1UI6/ErbKe7wI/857CsOHM1VLIN24fLZWxzmjCiG
3gT+oAfwNPYwommY+gHDHOKca8wuUGaIDhUBrnlXMDvyDuVa/XNxsDpK+xRARVyi4jO4jr2uLSQM
Nk2hByk7WctLN7tiPxLeX48b8IPd99vBjZxvYxswy8eGBd+q1WVTdjIMx+ahkfmoPFLgFku24sOX
HMGxGcGbYi1RJ1BhRlZf9X6uH/25vGqLseqxBcGlSbrnqR7wnhyZSDTX7osNvWs4969r39a4wZ/q
bebekx27WzsXC9cTQTlTBkOtjkSGyFahDkXApmqE/EX9pKBWU0IPdTeYz5cHuBAAwQougxkqMTOq
ne5KEqUmA2Mq/Bx1MhRPgipG+TpYyeYurBOSFjNXDbKSQKEIDlv2Kp20GbQuIvPJ1O/lYAWX9kU3
c+LBkIFkeI+h6xPU3metmp1SsjrI08C6GmzD8rfmLeGGG9nepuTNJryKneYqvafo6hsscOY83/Uu
O2h4aWQ8vatv4WuuPIceDpObWflOBR/ZU7IyB2czLXziPEdHr7jACBsJgN4A9BSHuL+KNYd43z0O
MIE1xIMbDRNzx+qpic5XFLPqMwhZRddy8oN+m/pi/n3UdDQA88DnJTbESp0MipE+D6yGfCrVQ9/s
e3QU9XYQrgzkbO8LhoS58k0P58KHJq+aT7z39qH+RhNHrlaW5EsbStw2X7EQ2Ox14OUE/5FMSEuS
vMWAbO154LpTXMcOObwVNoAVlu821+G+AzUZSNoP7D75gZ5MGxGAKz3mzlrR7OyMALL+xaYI9R5s
YrFdi6SZnEKROrAU9RNcHy06ly4f9YVJPTEguLK0iRQw38MA028nbxOkuwKI1DXcwjxlwpSi6oa9
x1AWUEFteLoHYy9VPNbMVsqbxKt5pm6bLreMBBUV+/KAFk7UsSmxMVgZzJwoA0wN0x3N3bbed8ZK
QLY0GmRDwL9C0POIatfpaJI8oJCkgDScQj9oAUnjK68u+VxSXWtbW1r+Y0vz6h25h0zVJuCLYCln
qN9mqGKvksifvT2ww45NCLvdzAxZzguK+UJ7MXpSuep4duHUvjuqHAxx1vT78gKdP+n+i7TvWnIc
V7b9IkaQoH+lkylVqbx7YXRVd4MEvQf59Wex7z27JYhXjN43YuZlKkbJBBKJRJq1BImCyVEbPU4p
h8RaCmbGXUdzKze/oYcKoZb2rVvuWjP0ZeJaECnYXytNuCI0iOz2uXRbomTq/rJd7srvYJPVR0fJ
PMkbN9cVXbBEZKph7+hqRHOJWDxsh6FPtEaP3AwZuuRFM3xWr/Qb/CmmCQcLMjB5pMIUgR8hmKIq
GVOfcyNye6+6o47pWHvzmD1yJ3aHgP02POoULnDgDvndb9UfnDu0vYHPGeB/g0O/rut7OSsP5rbT
jxGs1aqzRm8LMwLsIAN2to1JTpA4e9NBc6Ov1g+D3OGVWwA7mDgGCApW7vsFV3YmXrBkzGeFVhti
LVL1l6UByUt3KvZYAAzqup6XVWhBT8GAWVKQqpkgaPRVB6wgd3VA/PS5cLPHdqtsp81L72pB6qi+
5rV39sbed1sUZ1ZwUBbVBUA5gMRw7SKwPvcNljXYhVnaETioPKa6DKGndZyaFWUXPBCqxfNkJ+DX
VMwInkvpYpXExtTFrg4MI+k5XsWTWHCmZwLmDzhxcTVFPi9uIaD9buDkbCfdxTfUt3bR13QnH/UN
dbPI9+2dsru+jZej0NjGU9Uuzk5ckaqH5MYvgPr6rv3uNtOxAV2Hq99Kn9WhiXGvr0XwawsqHJKe
dHmUKZBaJkGT3bfl7+tqXZoFeo9QZYFySGZfhHtxNNhqU1N0nTLSbu2wvbO0qdm1BRppKx6ttY9d
voVQEJhrAjPE7NxbI+gDqrAy6XokRCLVHXx0+2MKrvWGHxOwXNvMr50R7MSvyTNSBtT9KaPKs2Kh
s+8+d4H4AAxQwH9jhlXThG0EtauUoGkQefsYzmb2dtqR3g/OapLgcufOBQmaVhpLUxJDkP6UHtCV
Cx4AlK9v4l3mvpFvElhA1V2JRRds9Fym4NOSLJ/0xoBMNK8+y3vZ1T46rOcv6xi7aNB1sq98ReTS
ciLSlNELaePoiQh+vUlAfjTPnukAc9GYn0fgP7lHC6TMvKIdnHCtUXfRgnBNgsMGoQZuSmED5bE3
mDRFmAQ9qB7bZSBXsH3cHKiOOOqG/abP5m1vuSNIrfl3B5auFQNauETndr2/HyBsbGwbmK828QGZ
owbSdsIkycH63R7efwJ+ac89esNvMJ3go4e7cPKb5FlDP6Er7+/aya1CB30ZK1+0eIZPPkjYdTy2
+GSzGMmF0TeaAkR8QYxQmf4z0x8OLtrxUKu0EMWCe/Lc9zbp1IVdFyZuzI8KyL2bKhjK+440QTn8
uO6WlswKSNOApsdTVL0AfwGrMTowNYiyis5+SHKZz4y1N9OY1NuibwDUNA5fajPymyTm39dlLx5c
oM4ATQOwzAANOFdzoOBTri0spw7fFJq536xNTc83/oUPwusT+QaMsqD98lwCZZWR5gYACICl45sS
Yh+zvQEg8Ftrjm6Pzh0zX6N4W1TqxO8KSjG1i6OyhWeIq3sGnMN2rRN5/oEznf4MrfyFWCDnOoVl
CPrJFBALplWZwDyYLL+OB+5Evb6GjT7nky5EYYwYaPQAJrloWc2UQYpNFQASWWvcxvSnnXZ7Incb
OUp8lvw2dQYAMdsxSbcr5H4lDrhYyFlPlH1hm2ihAW7xuZ6YgFLVoYLwcmRBzPTHpJ9WHoyLS3ki
QggYCeNMLpBWcDsjCcAIuUWjJGYsSv+6nV9mkwVV5kN4EkupOXYp7SCHpQc1ehmiCHxyDw3xkmpv
oEMtld8lEIdel3rhrP4IRcPx3ImAHJOQLMwrO7ObBiBABoIaI0OUzzqMCODxaEUr3DRrogST7HQD
DOsaRKFa5nNgJrFxAGGBfUR37MrL6uJE/9EKL2PgGoHdUHzjJym3AdmPpYTLANBZmwcYAwWn2kud
fenW2pNiWbG/0ua/n2xcTZNGS2cgpVC5NTBjV7KdHaHct4akOtvyxUFT/8oRbB2PVPTQj9BqpNmG
R4MTlwAsafY8euultZbCNaUEq8dwU0XSmUxbav04tW8T86sNh2OzZvYXV4uwVYLVkzxuExIDCq4f
Y9uraJiAx6B9aM3hnZLhrhuH2KWgLr1JDaat7dyi8L84dGJmq8eLSVYyCNfjzpNKj/NvqdnZWewU
zVNa/qYsuH7cLkPCWd2/EsX+/knHzARQIABl9EPzjT3CEsvXH0t/DPLHqnQieOiNfLOWVrssQgpi
Zzd6YqJ0ANqYVc5iXws/jTxpi9z47fCq/co2+RZTbmPn1r/RCaCvnMRF5wnXAvcy9zeKUD8Aw4iL
MIRgi9zaCkjfUfMwa29lVWfXcXEyTqQIrkUibawqM84fqzd6c9Tp6KL1Y5hQcMdIKi18Om4qAKjB
i9r983XhiwflRLYQPeSZ2celBNm01W7GFEJkTKlJ8aaOje11UYsO4ESUsItZmsuspBCVS8NGyqYN
5macKkNbsZECV0J/uS5ube/mv58YDS/DsktziFPsj1J5KADLC9To6zLWVm/++4kMPQVIJkBhsXp1
DH/2kLVAjdhba43Yi6pgiNOUVfDXAAr6XEzTqm1kJTJcJyr9kleX35G2ksBavr8RiGtIFgK4SOQx
qtq+zCyCUERv3xSr2w9DWXvD9DFJzS2q9H4/le+58pzkxdP1NVy87U4EC646bnL85nzbxQA0tZGj
m+BI2hBVFuoYrPSZoa9krxYN8USi4LQz3YpHw5rvV7RFO5yYAbM+eNg/KNXMjSOvLO1s1xfH+684
sSoQ5XIU9fMFy1pQMnb0Rz+CePb6Iq7JEAOhusZ4ygxSqGHXEM6GjjzKa7iOi9Z+oojgp8a01bWu
gZCuK724l3U3RAP2ZCqIGYq1G/wyVT87fQvWjslsmL4YBVVNpYxkxLJVbFtMm7i4Z+EHOO00+tyq
QAkd34iO6en7Mto1ayD3l2MCgnDhYA9DW+TxTP2NKl+i32jklhpvOttixD0F0HR1UHTH6ldum8X7
3Ea3C1JKBOGQ4LGmqjSbIobQHFNiPAKbI4u9gRC/xAh30xhOaeLpn0nBddtZVvZErqAsbyKLG3Ow
NIHSZIzRtWBQJ7RGnxevJsY/lPE1jwCyb73qyRoM5apwwbd1qHeaGFxEQ33SA9P/tsjvTP17ZMyL
zX1nbqrQo/U2XMMwXLTlE50FryPRidpRD7ES8RtmPVSd4ehhFSjm6/XVXfTdJ4IEZyPr8lC3EQRF
ABgb8QKypDzQMCZxXcyKPn/c+8lNxNDBz0t9FsPt0KkG/hapkyMB9V7pOve6rLU9+/P3E2HASALe
fQVhjPxWSp+rbkh3IYZnKkBvjUMgdwFvnB5nZEXwspbA4EE1Gh24f7ouTgQXWUZbkyLibWvUkPrQ
TTgFc6K0sZD8VetiS9IR/73eaTLzNSy0NJlPKQh/U/t1VH+V2er49mL6wP77RYJPBACRNI012O77
8iEy/aE/At0hr6K9PpaOiR7yBixIrW/TlWBqidTORs3tP0shBG5NWmp6jtFwd6o+aqpuWoOgwdo4
GqMGxlE0DkhAkGIPbTaiCI1qI5N3OirsqvykptHe1sNnQGkN1kfeEFfuCMwk2vcmgLMHEm3aQvnV
pLVPKXqkCkV2AEME8mkLUWllPl7f1MXb+EQRISwkhp3oow5F0v6+b3eUfVegz9Bkj/Jxd13UsoP9
u2aCg63DsgdaBURV5KYlT03IMRj1oLRHDW8KyQQ28vN1gcuH/6/A2Z5P7JXWcmpoA6yj1EIHh37b
AKbK4Gsd3f+PA/lXjuhEczCC9/18LtBEa/oVOo6KzKEySFF2SeJmXef16FtRViF9Zys7j20AYiLr
GKnBbOzc7HSuYGmDvYjICIDL+NCE8SbU9gYsHs+Xjn0lyMVw5vb5gWde3fUOYNqvr+/CgxTy0ScK
EHZMygIO81w+2rPVBiD8CMCr1rEbJGWCRL7RYuKFlYXG1NE1i/tadusUU1TNoy6pXhod5TEPrn/I
pRGff4dwnRCprbuowndE7VQGyAgMDuOR7Gl5fQwLBiA9Yo4rMi+NCzJ1E41CSC4jaBA8wDCRBLAQ
KsIx+y7VtrR6TooVLzN/9sX2gvZrRvfBFotJ+n5qgLUzgng0NEoA+dKNrBd+Z6HxRImIZ4eHBjye
K05+Sa253js3OQLdUaypSQARkwcNavHxzqjRDjcGlP+6vl2X4TJukBMZwrnkhk3BE6jhQRW5lgSz
WeUlWdNCMMx4rNKQz5uDFsAeieXxrkrfrysxf6S4OadKCDbXITNgSxJEmPlRwghkGvoGPbTNPyc+
z9dKCGCGGdRtPmYur25V/rMAgWP2YKkrefjlHQEayB/EVFTizg9yNhoDHVPsSEcGp6VB0q5s+fJq
/UeA2D8fAsBvlNETg1T7U13P4PdR+ET6NVyzyysGq4WqFmA4gBIAXMJzPagZg1BuXq2wpyqwpCwN
jncqQ/2nwbr8jepS8nPSyvZ5ClkEbvc0CVdeEWRxKQEThzlV9FmjJnT+CRMziDVOtHXroLirNuGO
furUARJItvPTV93NXePuZvqpPpne8G6B65S59QGtsNet87LvCdqj7c6am3hxP4igf2qlTqAGiUGY
lXoElcz400D9uNyGTnZAw3nu28/SWj1+WfW/MoVozJJ6QK3YUTtfR0b/TP4dX/1cJ2F361ZiCgvx
+5F6qMutgeZh5l1ft0XHcbJss4onIUMW24MEiOrWNaw7Sd9RK3G0fx6L+bM1aOEGs+Kc8BEOW2/F
wIRjkJFVNRBRfuB5yTED2FgrN9TSmSMI1Wc8GORQxXeCnHQcVj7TkvZGurGmpH9KQysCEZrVkS+e
REDKvb56S/cwUrXg4pMV/KsLq4d0QqK2NWZS7RRTht1vagDYpYDVm72ja/zturQlc0PviYzaE1oh
L8AYUNqrBrWDT9F4sckw3MubNSjcRYUwL4EykAmrsIStMieZqZmBG1gh3MsNf0ZbrkGiqn5r7dN1
bS57EWAW6CydIT8w3Xu5XU2JLpOmhXXv7G37Tm5VjxcOfx/uMIUWOeTb2g3BhC71l/zWOI734/ED
8P5be2s6KjoRCv/69yyt7unnCIe5AkzchDIzyNWwiTwskNJ6vS5hgSz4XGPhPMdFppKwhQg10O/C
WxAE37eeuTXvsn33IXn9vrw1nHQDvMZtdsj9dq0/fumAnKoomGtLmgo1HMjXCrxR04MV34WF5BV4
aF3XdEkQOm1hrDgWmHsQzChn2iAXGiyVUDSiVrtMdhozcbK1+dhF74W5jbmFB3lkEReIm1U2AuUS
WeTo0+rBcB1iWmsNrG3pTKBY/h8hgmEYmPOt2lmIBqcS30/DU9q/4iXidEBKu75uSzZ4KkowkIIC
jh7o6igAhQfDTjGvlK3szGLAcKKMYAKgLDRKqYeEQXvP4i2Pj4gVlfKlMbYaey+GlXaApYgeDhlQ
7pimB2eToFDLm7pguo3XdvGcq4kjERVAjj+j8lszP+N/xuOZL5oTaaJyoZ0OyAmhPj9uq/RLKlcy
+YuLB0p7OEcUR0yxaJGoCR1oD3ev928tPajyXVIi32J/mNo7G91q+L5uDovmfRJazX8/uZzzXh4z
aw6tWK/5FRLfcJngtlx7Ta6JmU/ziZjazOxsKCEm1Xca8Mrgrp1m7Z21ZNqnl7NwiqZKpRLNQKyc
D299uZftl+trteRyTn9fsLQpUcqsJ/h9BSgG/e9BjR173PTZWuljyRsQPP8hCzOFF91do6IAT0+G
DcjcU4bI0cm2l3fW0OBBtL2u0tK+nIoSzFmK8lQLK+xLqSK9CZhsNXqrrNj7/5MiGJkEaCnKWkix
5H2m9C7I5QxpLVBaVgWYS8YMZYXmp3MTmzowPbT2rAr5GVaAIiJuG7EV77loAhjy/F8hwgu1puis
ohGExGC4ndTYM0AXkCSKE63BAy1KMkHPC9QvjISJ+C6kRLabKYg0TQ09uOGRccxg+/1ag+pClRRP
OrzrwLYx43b8KVqdnEyejDHgHyake01Mjujm6zwkr6lT7dhGg5HM3B0zfYPSZWA0a+yPSwf2VLZg
fdbYqsUAQkCX5JPb6fX9ZCsrr/Alf6rCm8LFzc2EYrQJGoIoh73MPToULqfLe09rKPFYZ6MNrtDN
XVuHiUes+i3HHNJKoXTJJvFahMGoiKnxNjm3SbT/huYU47YwGSIHCiaP0jpgrmLlgbxkK/NUzMzn
rNhgmT4X06XAW8Wti0sp9AnYiCmgCwFxWtpV8O8H+USQiDJajcUQlXPsrsoATHQU4BQ/5RkQXZDk
yHAirktbts2/eokPbqToixHQIdArBiFKLDspk7cWxyWfmpXDYuDXYCzG5MeuXB3VWAorkIgEjezc
zIyk5Pmaqrky40pbSHsgD6vZj2UZBWpXHaKEeJrysw3XMB+XvP7pQ08QaAKpXmvz2evrAwDbAd/r
Uj3Ot6Qi96xH9bR6X1ne+T4U020gvwGuKcrR8wvpXEWWov+wGcA0DA/0LuGkJ2PuGVzbx0a4STOE
a13LHAIWXZAroyfEk4vVdvHFPZ4HbsyZVwh5FcFtAwYJ0AQNkios6fahjv5/w3JY3QUdGR2eUqcf
7xkGLZTo53X1l87mqWDBlaMYXyHFA8Gc5k4Xb3MwO7d8d13I0sk0YUTKDLCG3LawxHIJDG/DQMgg
mZsp3MgMhGNf+rS2k7NtiDuJrgIVHwySGVNs+k+6QdM6eY5M6L2RgCBoBKhFkm57pdn1SbuN9fHJ
KD9AZ+1ONAd9urInebRCNbOoq43bFy2emLIVE56SRIiEjtnWHQD7hJZSVlAnq/1y7Q5eOpnmXzli
3pPncmOhwwYWk7NHNWZ+pZSfUyh7PaFOWf0c47V2vaVLBEhrGOMA1yO6cgX/qk0ZSA552bphrDLA
R0/Zti7wDmQ8vFfV4pYP/TxHLWEUTyHFyrIu+YUZrAfZT3luqBb8wsizhtVjgRe9/sWG+z77hYFi
3gR8WHG3S+tqYUobbeNoXcW007k7ALegRBOCp7thvZXNjrGPJv5Oyo9O/g4frx+LhfIeuAY14CwC
fFZFKCYoxYa8G+HmsKJIKXd9MKKmNQRKdFT0wFICi2DAnryRtafpYgr3VK4QcfAkUSW5B7uNrAU/
ufsgbZs6sD4fpVer9uPGr19XvMzi7oF7CQY74wWIqWtjSlGNIWCQt1IQkesHAFOpyg+ZvUR8xU6W
jp91IknwZ6k+FFY8S0KcB2wbp5R/DImrhSsB1UIXE7buRI5gJpSbKrdmOXmLTlll2zupk+/VhxYZ
eQ8ceqGrP1+3lhXN/lwhJyEqiML+7xrGyIi0YAgv3grAx9jZmlUubhaeXIBqxBAw6FrOT8CMjd5r
BUfyamO4ylZ5DgCiCpSLo/JJnyaXbar7Eo9LZ/q4ruDSVYTs5H/kzhf1iYJtGkogpx9glc0X7Xc9
vaV2cF3EH9w98Yo4lSGcuF4GCkMiQQZo3YhDXqt96PGdtWu88Kl4VgaAAaqYZtY9+iN1b9A0vzqH
tba6wtlLmSmpwIkENggh98kkB2U2gW/uoZ2s+75aw8e8WFNMY+HaRZ8S6skAhxP2ss9YbVsVKI3C
/H4CPnP10K1hwi2MaM9PTbzOgBrwh6zrfN/MtpLKXgZglfHJj+BZqTZ9ADSUfks3pu0C/9P3B2+u
RmXeWo5gWTbKYbhv50lN8ba1jJorsYWbNtmyzuFPeWC7EWZG54K9K7mVZ/+aDHe6pQGfnOZmtWNq
cX3/yhdvYZnFpapxyO/c8MHcGTWABywPocdm8HeTO0Se4j5dt+FLrKV5T09kCnsac2CfRdoMEFY4
bIeH9958Rx7hK3Grbw7lvcjnfvhW3q5hLV1yCM4gzpgNt1QbBUhThHUrSdGV1kgT0DC+maErx7uq
33K6mYdXCum+7xIPz4Qcaf2k2VzX+sL7CaIFv162XEE3PUQTk++44oPJwuf9I1jIr8u5dOyCIMGx
tzFRwnyCoPKg/qyD6T3bazv1tgb6gK8FQKFco7BfmFU9W1XRhtBBjClgGRLl0dU+iy332HG8pY/9
Fphzt9zF6LibPwCq90XBvOq+XFnZBXs6ly/YU86UUI4NyI920tF+okBDrF6Zlxys55H60xb1hNyt
nskdwJuuL/bl6TmXLHh8JW0H3ipR4k4WgO6Stygvg3YNGnzesDOXf76hYuRYh/HAmgHqTQqIx7rG
aUj52NjcKVr5lSotovPBaQbbva7b5XCLIFdw9Bx6zczo2NZNf5DZFoh3bvxrtB30EJHj4PE9uQEu
mqeuxAmLizrj4ihAdMaYmXDFlUOTyJOGRQ3xbCRsUxev4T8jWM+6AZ/Txj8ATBXdLqmQnEdJHh7H
NvrtoNu/kkk5ttJYbjFUv3JpLyr0V5h4PnpbTVClhbBI/aXL/oSxV6qtHQJ5yUpOhAiHwIyQ7AQo
DkJF6RBqXm8cmNn7eaYGNdk3ij+V32Qt8bfo005kCuYfsckelRAy7ZjkXp2yW70fNSDZFZJfqGSN
lXRtHQXDyOQw52bBYJDqQxTeVz3Yf1ai7zURgs1HNosmk8bYKusLcClgNHDMtQ7Z5YOloQ8A9CQz
4dn8ESdxIliRdW3QoYdu32LAcKpuC81pcfur2zDd6fGzKSFphBcGDSr9iC4VZjikXclpXr7d5iNw
8hXz5p58hZ2r5WgO+Ape72TVIZiRI7VvJj8ifsw6HWMunhH5dr8Wbi0azYncOb48kRvVCG/LBnJH
9kQMlyTbqUQCPl7xIpcZKegHMWjgBa0OUlLCKjdTx/Q8hBxJA0isBj0UA/36IaDHQ0xLoD/QrWTF
kxp1H9UrmdzZTESXDXBe9DjZSMgBeutcx0plsaHKBcyIjneqVIFkbg0FY16mCxHAakGq2LIQzwjX
PPjI9VEhUC+prD1gF70U0K4DVz+NwtzRtTt+0VpmaJj/Iw5JjHONOObdi5GgZTcFJIL5q+SKR9E5
3DyWFgiu89qLiiDLhx0CxuvX0JK5nAoWltKI5WYkFIJzhnepauxoXAOUCyRvdJU8aPZXF2uqIApX
kegDfpBgmpgS510eQ5YFOHenx5yC1U1OrqfeaKBNp+T+/N/rRr1LlHQL4wP/4Nq7fNbn2jcIcSIw
/9s8HfANksnCZ0AQDzeZkQPNaCp6N5dLxRswI7Kh3Br3ZUzqY8brTQvgo5UK9mKsjKcs8mTozwCL
kXB+lCjNkMfCh6Ajyw1br++2zPyW2iDRA6o5hcE9jC32QMHkax5ycc/nHmJAEaG1SJw3IqONMrNR
YQ3iTyvZJOpPW/JTfSXAWfL14FcFzAEGucBPIFwnTOKqVJT1HGfo+84otlGHIYPx67r9Xuaq4Ifm
KvDc1TAnjwUDNtMyViyGMIr0cLE8tF5zU8ocvS1lN+xS8hKqasDaLAQz2vDFy+K9acwH4PzarpKp
L2GrqSveadE1oswkox3tT6uFYOd9KuFiqsH7kDSZH6rhIyqH23aqXCQWvCSMH7Qu83We+XStNXgx
VkcVFDCqsKuZfuncj5AkG3qkDyC6vK8Nvolr7SvFBGzWPk5K6yk0+mWhCRPopz2Q8vvyo2W4hYaa
7Bo9QaAGkDR7JW1zkTDFBmFfLEzWoQUW+MrnnzSaTVW1I5x1zNk+6R8yddykOvjXQn5X5H0QJtWK
5S3Z96lEIW4qezsdxwkSSzZVjopwrZHTj1hvAcayRomxZOWnsgQrV6R24mSArATRtD3Ejlm+lsP2
upEvXUanQoSwqdalqFFsCBnhHxmrnJhuJHsf4iHf+9dFLb2GTkUJBlSkbRcBJSRxG1DlNWjWxYh2
/Bkm1CN45420c8puxScvi0RVFtRy8EaqcNWyoYyT3oB2clhBErqSE7IbbdnpDPsuRHldz46JNK20
t18OUs12OU+YElSeZjqTc7tMw86QSAr/pG3iNw1QT3jGHopbFbjbN5I/uuHOPnBPA7BYdlt6kxM+
v1cugI/38XP4Xv3UVvZ4KabBsPtMM0/QoyWSYUlZrY+RAqeMfBGIqK27mK7GbIvGCkiiuXBB5vmR
c5WLPJvAx9bAJT9oj0pQ7Knf2x53SQDIuyDxysFx19CGl2x33lQgKcxQW2LnRFEid1A0LQIMwxzL
+2zsB1CXoUFN9+K0HIAh2OqPTVOYayzfS8pamCuYq2xzUkpQtsbQ39DKPaagxmOiBm0eIeb+LzyN
peIORY+uBlRpwXTllg95rA8JJqN/SNMdjV5i+8VYa6de1EQF8CuwzC3EvYIHnUw+prhOcUCs+Knr
+ldWg+h3mPzrR38xJJm7A3XbgoVckDuC0TmkMh8RhNq3euQbyc2QB2O9qbt7WfcLxVfxUDIOyhoW
xaJ+J3IFfx1xzCAO0TT7UORnE7ZTq8diddx56R461U7w1IzGE80GrGJkaqVbq+avWejWjrXcJWVu
BnHZKV6V55/Xl3VZLprE0VqN3mrRvelDXqkN2DYwZQ3+hMy66U3DGyfpGEq5kytSYBi/r0tcciXw
IP8rURMeE2Gbxb0Krm5XLahrsTu7W2N/WwxxTkUIJokXnlYZFCIsKwS2AU6WH9F7OryVhgugZZKj
I2QN9GnpnvjDijmjLqIdSzhsoV7qzcR0mEkPFHr9Y8gLlyeDp4I8Ka75vtWygzz88+worokTqeJi
gieFJyCGhqb8OJVH1t2T6LWW7httW1dutcZJtXQWTsUJC2urdpeABxecYQzMyDeRCgDAKLhuH0sW
eSpDOG8FrwuDEsjQkgaj9xiQQJM/MKfq0Rtbf/pv8nOn4oSDh87ZZKxkiDOjHynGiXPu16vz2POP
CO86AwY/Ewcg/EUq7vxqQ0NwWzUIJNxuTNM4UEhPP4C2YHzHoCYM7ELJn3hhJXcmb+vJHWsqHYFz
DjzdAa3Eh6hK05tWt4bRvb7UC9uJ6xyTi+A1QEu0SABs5aC6b/G+RhYKg/L7xuSAj1ibPVs6jRjB
Bd60YSJ8sP9UwU5yPnU61ZgDRqJwGCr9IFnohaKZfpPyAY/K2t6MPRk8xHC3KA2NgBMqpv9CTdS7
wT0JDmK0KQkepzbNpsxSPGZD68nS7gtrq6zBuV9SD6Mz8FSGcDLUvpxyGzlzMDAyN0kmX2sLB7Mi
nhnWoGiXDgRos1FvOLECmj/VdpMMBO654iRoCh1zYFmqxGnlT/PfQceELxPOk2UmVdjMidOa+rb6
OnQ4Q3u6VuFa8OowbgtASoB/R75gNrWTTTb6tEEaAa9KUv9O6ueofrluqku/DyxCTEqipG9eYCwY
Bd7whonfn7BO4wD6CcW/LmHRTlW0XiJSQqB7EZLRqQpbHRASQH66sdstb3yrcFPzQ4tkcDhv+ICU
y8rcw1J+APmmvzJnZ3iybHWEJuXeznEZPtmKM250ByADH8XGvptQc35tDra3hqm0dOjn1mobjK9o
KRURbFJDzVqtmJ9r0iE1AHlFnXytDrlwGWKG76+M+Q18qpYig2uqndWqPAVjUtSbstswfpFNJyFO
txaCLp4+VHTAF4QmRJBCCP4Vw4+m0nA8TzrAvssvPHZ6B2UQF7xaQXywjjIq+NJNG6SbtYarxdVU
gS+NbNn8QhTi+KYZqdGpeKfFyl6L9iX/tOKVt+BSUddQT2QIRlLkidblFA8jEK058Zb65CM8dIG9
iRzjkXrKSoZoWSXwws95KxOc7eebl1VaHEUTVLIU3ArfQ3Y7tisi0JiOHxFvxPk9ja4qvBwu2nRa
xusxiSUgcEpx9YJmRP1Ll5P+VbOyctuVIflMm9zehTGT7syctXuWKZnPVF3bhoUcAZCjbj80Hso/
KlaEW1mhU8AknSL7YBTqpuhpGHBKur0MPgDNmcx8+kjGVnMNylOYB9fk0pEqq/aykXW3bZzCRhrg
CcRNR26b0ZSOdRXy1pExtbxBnyn9QZiS3hpZVz6EZcMPGovb+1SqO2SlotJGJ0Nm8wCoi9SjMvnC
XGkHrGitCQnabzFa3XVxjFuhj+90s9YbL9ZjNmFmA10gTh6ZjeVMxdi8tkaibbBwwyOuFLpT9Erx
7RBvAcyRWdo2KnlRojRV1YdYVecvC9muBxKhR6ouz51Ri5iX28UQVIZeB3I+2Nmmo1W3Ralg2Blh
FlMXE4zqC00naz8YDUejMs/V2A+1FOgwWiZrB1LK4ZYONmdO2chN43RYxGDIUtXTwYL0wRUjk7Z9
l8ZuZ+q9HTCjjzfZZBvvWRuh50CWpWeGKw49nVYIgMtB8yUlUjtQtGlq6sRAAdY8NaUayO/kRHlT
J4KnPuXGTZp1yo8urckvrYjl+8FMmV/USow3JXiHU0/Ki/QtS4yhcqldpD/zUOd7pkrZK1P6flfk
yuTWw5jd4n/vbiPLQoN5aqq3oTQqKMCq0c7ihN2SWK+8upji0qlQFnqzK2I8DDm1mWN3tVqChdtK
hyDMKE03XRmRXUGa9iFhahVgsNhG56qqjntQFQ2fZh/JwDiuUVSypIJuBkzBo5Um1tN7C/zMd2lY
sdIp7DnMsTl9ogAxfyzyySg8Vkblriuq6oNqRoQiu1IPP7Segd0wVcZJ35Mobd8ZSPwCNqXlPuxk
9TnvSjXcaUMSb7uETA/KgFmvLBl1Vwol80E3q3DXKo2O0r2GGr5fdVWoOEaO4omrsWTsN2nT8Ie0
7Mce7dkAzBh0KQPduNRtQ+AuKo7Jq+ILqLXRs4p1iZwqqqUnquhN7uVmD2IHpvEnQlvl0y4xg0FT
W24dVrIc03t99UNPkXkEmbgBTugoiaq3Ykjth9CmQAvLS1XddJKW3VgDR4NG1/MgLZrhmVQjqR0q
1cVv3g/cV9Dx8EyMOMNUoIWispORgpc+RtGjJzUJ2SGLdeC1Urxfn8lIpKAIOzVy5EJOQfwb8uFV
remwC9Ostp18MIyboSThHVVbHOBC1jlOEajCoqzsb4YhkT9G0OQ4JKkwq0N0K8y8sS8wc1sj8eWA
rIfvqjCW4DqMOhk3cTnVe62WkvuRTQBBtzHiv6sw6B3kOkD+Q32KamQpdQ5CZ5b8BAnQ8FJiPmCX
WamNhjYUC4450hg5aMojr6yL+ge1wugO3hCoqXU2fpkZqYJJUyU8IXMeYTIWeHb/Q9qV9diJM9Ff
hAQYMLyy3a33PXlB3ck0+2Z2fv13iDQTrhtdK/keRvMQqevalMvlqlPn2DP4fk9xH+N1Z02A+IOD
P38cEa59OWnU3oah8FBaVe2D4Dy91qoyeZCCKdobEdFxHNIKB8mIWi8kxXjKprn3y9lIv4GxWLK1
Keq8HJKR+0Gm/Wgbod67jE0UzQEFU8E+7dCW1iZq3vZaPXhxUmhe2af6sMNECbMcM9f02baI0lj2
UMZ166pRA2rUumCAr+gVJgjsXiOF19G4JVCMpKlnKGn2ZCYEpdSiGaUZIUxnE3hxtLlyMNyQfkZG
gXHDsazbl7q0Am8irMIsZdDu+yhL/UnLmm8YG2z3GH2i0NDpWo9RVrlk2fSokOZXTenkz0FLTZvS
tLwHTIxeha3VnKhpzgcFjvjc5RIQaZdTyo1SvwGkCbEwwL4g/PjkQJebYGpwk+aWV2MygWHsuHbN
QsRav3Vj6wB945llghGWp/cY1ARvyxSZKwmOqvRP3e/MTFAGF5lY8vNVRifrU50MI0x05qMFXYmO
ufIk6DqKbCz/vrJRpqzHgDAyU7P8rFMvLW/H6uFvvsjvnfqSmIKbrBqwjAqhotZfzfJ7kIOPSlTe
3XqurL8I9+VjRY1CQ4edojvq5DnpBWU70VZxKaFU43IOMJ7v1LlXQ6eh0V8U8+XyXolscHlgkqqk
zyqsoW2OSffKrMc0uL9sQrBNv55kqy9uBQWmexhMqNpblNXwqj+H9CCRxegX6ht4oPM9hUnu0knO
8TDIlWM8ehJYqOVA9IhbXhd8Lrs2wn2MnmQDlVsYMe7zd4hO3cx7yTHczh96u3Oqd3l/edc2X41r
g9yXSTNAVtVlVYOj4G67m/d3/QnQqzuyg/CtfCV65Gwl69CoAHUPFFI1jCieH0zZlNTaahHHphx4
j+HOlO47/TqEuJIhKNWoWyFz/S7gqhVEy0Y2pHgX6DYgrD57aw+3gxeajrFL7gyXOhE0Wd/aI8Yj
dtVn4eCKeNYUew/idmFBYKnZ8N91/Vu4ZUexNKXEDMAVRx7mGPyRs63Qb6r1KgM1iKWDKCidfK33
L3/erUMBiLIF5Du6Q18eswxySKWyIAalZlePuZ0xkaDj5vN8ZYEL5mFXqaG1wAWtbvpeKT8zIN0s
ObANgo5X/MPKsjutFc1GbtZXwNKOgjUQEaCG42JikzSkUZJfn1YFraIN+qdib3bgaAlv44/Leyg0
xp3JuqFJN0owli6SivFB7/0Oh9/U/TgCncVroP1M6k+B0cU5eYdZr5A7lyVLUPzPYRRKBWTPfuZH
lJUd7YfsJt64K54F5pY1fDWHx4auQ5VW42sPmlyD2h/zXo56zyAUlB0+QOt/3do0h9idehf4zQFN
CPMmvBWR8245EHBZ/1nmdtdicxRCVw41xcyvDtlneCX/YC/Jjgoygq9UOCherg1xO1pYaRywCIY0
KMg8li8+KJchMBfa4NP4mV/rD9BEc9gNpj+NG/ZsCqLRZpUCHRYTBUfIaKEEcx74GjzqVK3CB70u
H9pb806DtuWuRprlWE7oJN/Lu+mERzXExl//5tuuLHNxULei0ooWV2rfTN2+RVqs7AyXULv8YUZQ
EGN27Dan+CPZgU5AKAS36cgr61zkizHkUyBxTpz6BXPM4f5WoXb2MrjVUdrFvmgOZet6WcbeoRy6
6G3w7C9xE2WqsSCJy+Amju3B8NtqNzTXgai1tJXRrA1xca+f2AQNE7RhJPbUsTcSHjpZ4DJbwXtt
YvkJq4wmqeGu8RJaZ3oYQboQKuQvUhq02dFPwpyn+YUNoYRqmKYuOEVrOA0ThpQ8SxfAg7cu4VUz
gwfIK00ORtgeLQNIHF0NZnZs49RVytghiepedvStb79OLbhPUuMZGhVQ03YmeadF+5CZtmbcz+mu
tASWNq8EYGkwsarhifRlNjbJct3oc5gK7pNbqni4f/ojWEBUj/wUDcduedrKFp/YqkoV1EUCW73i
mtrNrPn98De5M9TCgZZBaxH8BueexkZDzZQAYLq2ghRCabeiUcpNL/htQOfaZlnRloYZLS2d/rkY
fCM6lcHOEIllb+4UIMwQg9IU/McdGCrHRQ1KD7xd6W4IfalO7UTUndtaCehXMA8KlIP1Bb1UVrMZ
hQOgI1EE5lZgiYzJzkpPSbzLzryFUTHWhjhvlqWEaXm7GGpaaGTnVnosUJD0aNs0d5Rh6oz1HYYL
DQwbykrjGrPuZ0ZMnE4DO8blH7N1stCMW9TlDCCyfl2tq0iUtWQuZxWPBJr6sopBrOghlE8tJu9G
RdChWJbFJyJrU9xlVVRqjWQBppahnZjcD5EIyrRtwQCYHokOdNWXxa4WQ7Isp8nSZmmbXVXekF5w
mDY9BA3qf/8+n9AUlqmwEX+/Ln4mXeKGBSqdFvVILFJe3hqYQ58KaT1QIgCp8BNdcERANhhMmb3h
YnAH2ajk6yHkLFFvBoEcsNbg/A5jL0zLKwwl3Uyo288NtITwnATtIsqWsh0P1r5TbrrAQtFasBdb
yd36B3JODBnybu6WveikV9O4i4wj5Gaj0qnbY13tiQhgubn1q/3gAgD6BUh2YnS3UuA9QCJiG9UE
IoZ9iOLu5ROxFWrWC1t+ycqJCiuB3OGEhSWYWCDPrXQjy4IIsOmnIGKhSMfRXuX9dJAKkCXIwBMm
KlhmFPTcheCm7f36bYJz1ckoNTQwsF8dpj+cKHe6m8IPPfCru8Ztd5Dc4jN+6h5NQU6wWXQwVkvj
7pt+ppFULd8JE2zxTXunSjYaL/ZP+UqFVLiCl3gq+F6bEey3RYu7gOIis0qgM4H4i2Una54a6hfZ
W9ZcSbloumyzg7xaHY9iDIagTSMQvTjZYb4iJ+Kivn5jOZUXH5of8g/VplfTXkf6/zALeqECl7G4
4BlYBhtqFS4TxdUepOxXhpbt/8bx/3MZPsFuiDqNSYCNtIxuV5IBnYcC9EuZwPlF34sLHHWfMk0J
sIcTeJtlDM8VvV2nrtY/Dknm/n9L4qLGVMkqVHKxa2qruUb5nBsQiDEF+/aVyB/Pz7VXcBEDk7da
I6PfA4k360q7H13LDzBOPXxrT4GfHfuHyRa5w3b0/f2tuJsukJWYQj0ydcJkL2O+hjXX03BdGyi8
GW6h7CziX97JbYNA1SMxMqA4zBlUOhBz6VmHFwsodYFNukrv5iNx4tfLZrZzI0vGO1pTLYiocl+s
SqZ0YThCPhJfxfkxGG8zTI+pyqsx7DvANDRbUxwg5cBOrggCyfKnv+QnC3wfjVdwZfE5ZjHOKZqT
MB01x6KLHBld3ijZCRa4bNQlK5yz9AlN9Wix0njAWD3q9uzHx+q1qLzQcNhpOtSPybM02AC3Hy6b
Fq2P+4S9VkySsdw6lrlL6I7lDUZG/yZMrfaQu3bqIp71WYeNMQ+Blkfw7wRHejMQrixwF0w4VFUs
SbCAz2gHUun0oqGvX9PjXz8RRG1BzIpKNj9VkQeWOhftCCSNM+zih8zV/dqZ98YLSGIsp7823mI/
wqVm+s3V82Q3e0F1YGv6d+GB/O8HcD4y6rEJdCt+wOheB671Iz6xwz/plXFIbogtuUZhH0WE1Zvn
e2WSc45SB/9ImWMKoDCTpwQ5kJ3nQ3M1R6XhUDKhLZlND4ApvGMaQeCXwuVyTkPUeGyNGraN66jH
MLVr3Sa+sYvvi1f9mkaOtIOIseLFPhX40ma0oQpFjQQVJUP/MiGbDtDPWr50rIf3uUkw6/80NDVa
1tVV31CnGOV7Nn7M7QtmWCHKJOI9XD4k72mY38GbVtFAX/OlJSvlg8oUrDwHAWjiy3SS91ov6VBy
rsBNYZbK85/HAPgVZBgx74xgzoXXMR6UNuqxYCuylbQC3ON2DkVae1shbm2Ec1/YHuNKg5GI/Igp
cBv7DDlRx56a7uXycjb3b7UczmvHsZ7CvsNLugLZUDcA0QGwlAosCGm/Xba0FTzXa+J8FOmQkQFv
gael9R6G4At5pNS7bGJrgBrvY/Q8MG5qLUMy5y8PDUCKRlqOfU3d+QoitW5+Jf2jH4en7hTtLhvb
Ou/A4KI/CNQBkhfOlqrWdRMPmOgognca+ykFpq0Cykm2B+udSH4dflw2uL2B/xnkZxDMrMMkYwOD
akk8YwTc02j9HMCqy2a2j/TvhWlcMT4dQW4z1YudI+udpyZx1Z/MdHpgOiFgpyQu8y9b3PbB3wvj
MvOq1BWmFosPpr5ReJrmFtkj0QShauvaW30vvrmqF2qZdzWsEPaWo5xfCR5uor+//Pvq1Qvpl3kM
cxnFmRFan6E9JKL0atPjlrQOyFuQO/GFwj5pMkitKEh86CNrJycZX5isARIFNNchntAujQW+sBmH
MNiGAW4TIxV8bStsSwr0AyxaylUcYDQ+8YtwsIcO3OexwAs2929li/MC1cwkXWfYvwhMOxJa/OTl
spttvqyXUfd/V8N1WwpzKjQ2wkKN0avkWLHHMnxgGgT7dh1gbqgiJEcl9AcA8xQMMAnpo5cVfLmr
0EMEw/IvdSvu6giG3FC6AB4oRcqQQCatn561WAJsjiVm6ZZtUKAFPtYPGTXyW3AtpaWzICmvFbCZ
MBuIM9HJ2wwp0AHAXLYM4Q8+T6NqONRNQPCL+scEUpjDsbUEMVlkYjn8q2NBcmuq40xDKpjQm7Qr
7KBIbgom4rPfPBurlXD3GC6XRdcGZpo+a086HUqktsoxGWPDbfTkaFpZZGtJeNLqUlTv2ky/AKn7
bxu5q21glTKpFNv4AAlt/Vb1gm+N3RZ7+UTuoX3nqQ8InnvRC3bzcK6schfQ0Hax3lfLksELKqs+
Sx/LaFdGmDISpNObR/O3pV+l1tU3TJKmN0MGS1Gr2wy0nK0qOPwCL+EDDSUlpayEBYiA2So09ICW
1nIBtk60DC7CWKNSAfuLz9QrL9SEjcfLAWbzg5hERXIIsladTw2LJClGvUY7L0Z5HvrIOTjasmsp
uMPo0WVLm6MKeJ7hnY14hrFmbilppiQZWablwbRnB+TU959ZYJfJjcQypy29gexp/m0Kriv9DoNQ
AutbC0WjY5lbQAHF4FOfQkujOS7RhxjuLV/blQ/zHgo22qH1riaXAlFkXzEHepSSAKawbRcQAVOT
AW7hCWIDQyoSKQCMDVfhO4swNDt+x0jA7ag/kbQRBK6tiAImHjBWYOhaQxfhPHCVJeob5jKeoWqy
M86nPPkYiWnrpRMVpz51G5FG3aZBDZopkH828Lc5g1KFFKVCeRRQmvI0Nd8aE2XQ8SYyB2cOwqc5
n9wQvAiXv+XWwVv02WR4E0aVeM5/inoNLRTMx6cahnjSg9qfpl6UuGwaAfEnYFYYzvzCYGyZY4em
EmptTGv8JpgPdSTvmtDwLq9lM/0HhgS64aBcQQeLy1zZoKZGSpfHYJxdT+x2nlC4Z80NZAc8DGP5
UR3dQbXoYUoWibD3y9a3oguom0y8gQ00JQzu8xnWXBi1tbw9xsKWxqu+/HnZwOYumkuFAecdY6Sc
gVTV6lEmSB9oMO8WzGslyX4IyN5lM8uFzGcpUBr7zwx3YcskM0HDgCxJpSDfUDFGlvtd8giR3P/P
znLYV5eKUipD32F6xwmQw8bA36UAdSpgZxFhHTfP1WpB3O0cm4EBzQPsW6lCDs56B7hIyx5b7baj
blHG+8b8C+QIUjxcA1Ccg94WdzFXQ2fJrEZ4DNPjNL/Jxl5hf4FLthQZYHfQlugqf19KJEGlWkIN
1EoSh46gIMTdLGqBbXn02gh3yYAcP9GiAkYgM3AnG929VTxc9gGRBXLuA4QUOVQrEH1qvbeV8VbP
BJ9i8zEL1AY4uLWFZ4tHb6TyFIcDw6lszFe5BAnCaVIfpe45ie6VwomupWtUwWfRG3rrDK2s8i+1
CLl2BsFBXJAQGAAZVcuoXZluIWItXVyXP6trO1zAg8L0AIp/2FFqo9jF6nTfj69stu6M+UcOohKb
ph+Xv9hWEFpb5H2iSEGNXeIwpTqmdZvcId1DWnuXjYi2j3OLXG3UkAVYVm/t5jSyZ8OuoTIYCV7s
IjOLd64iEMRSBjJSmKnw4szGyc6Nj3bYV7IIuL40UC99Ji5ya5OSURVwBEdHTT+c3ucAH+w6qB7Y
2NlhWjmqriKT+wswB9pNRIE2Nnhev0hEW0mIUaXlOsx6+dgW9KYXCS9tHa+lowXxE9x6CHdcEA/0
chgxNQkTtL6pl7JANdtx1Nl5QjA+XqMcdqSkcAf9bQzf1OovSOyAJTFMAyPW4N7h+fOMvlPyWMUl
IqNbPpS7BPMN8nc93l12yA2vPzPD3YnocIRaSmGmbTG61463rVZ/toUsuBI3jvOZGW43226u+3gh
icma5FoDUR7FtOv9SK1rSGjYmOIQXPUbNyPFux/4CVAKfUVRJIok10mDqz4x6hdNLb2o+4wCsIoN
j3ApTIJ9WLFINH5zjSub3G0sadKg1626hCyXzY8svbdtUsV20grAUpvfDO8E5LXgfQcfyPnprhqW
h/FiaJjKXWdGfj/nx3oOBW8SkRluPWRkIR1kmBnbXW3cJY2fRfvL3rf8Ui58QER30VlA6Q8L4cJh
G9RVkWLk0ekHTKHEnsVQtcJodW63oubq5moWmWwNJW0TLY7zTbNkgiO1mBqjwe2MPRk7JxPVS7aN
6Cb+moYkkh8WaiCZSHvdRNUJ/BLgZpxANaGHgpt/y88UGehdpOLYNp5zJQxHVQo7CYj2RNkFETob
iQbieW1yrd7CqPKIwmlcCr7U1soUcCOYeEkhJvFPuGQw8DCuQpDut6bsWCyvXWr1gx+TWbC8jbsL
nLS/LXERaZ6pgXFSLC+yNFAvaVdFbx3CInJx0xwuu9/WokCSBzjA0lf58hAGkWWQWSmKwNVoeANk
mVgCJWJmCW7jLS+HvCLWBAwjXnGcl9e0g2pzjBKQlRZ2PO007KJ5Mqg9Jf7lBW3t3doSd+9HUj6D
ugoLKiQfvI22QT96y+vJ42UzG8ktJLZ/L2jZ11V6oUiqHOJfYUafb+lg7cqyEgTw7ZVQPNtxlPQv
kylZnlG0RFHRyovPCdxX1ivtvEH/GwcAU++/VrgQF6cKqaOlStxVd2V3mEA4Oe4u79XWPBr0G7EE
DbxN+PjcZlVjn6fyQuuVY5Qv+1ldxQ/T8UlystO41312ig/0iH7uLcj5b4BePt0vVCOiaZAtT1//
CO5QxXludcPyI9rpZtRfpC52ILh4eaUiG9y1xMaB4caFDVPztfBtUMCSLQL0bcU+NOQXEWYIRoEm
7dzzxkxNwSWNOwnMFx9VHl31JD+lJPGzLHP02rRNJRJpJW/lEsugxFKdAwMRn4npGMoa2hDrivsK
XDQ3Ca6NOi/thoWOUXlg7xhEtautiLE2yX2uvlKzsJIRMeqc3gAR56hD/qOvFC+3TL+nuSC4i1bI
fTmNARkdGNjVqaxKp9XG96CSmkPWN29lL3+TrbD0gti6yYFHti87zVbrChMCkJqXFw4X/O/8iyZ9
lNQV1N8dQMh8EscHcGs7Sl94PW33uGxQjUxcECs99D3xgR/1zPBdlsK7LBLEgq8RB9QvoMKDcjpE
mL5MxQwZeBziEUXmrLNAMXCIq++J+WZQ//KCtz34tzdxIUfCPPGYVVjvTJVxJ1eoF4Lis3dzKr2P
ZfBNLpXrSBd1VL4uDl0aTBUt0DVQufCaVuGcq1MlLVfQcMJrjYypPccOCz4vL26rTgk7UJA1lhEm
4AHPv6YG1o8RTFsIdqpxLaeGM2WGa6nWrpaSU55+a838oIO0Qw+nfah3Py6b3zw2S/0QhWtQ5BFy
bt3o+56B4glvpvJHm+Y4KbGvhj0yiXcMwgk8d3NLV8a4u5bochyAahu1MLDJV8ZLOqcHqwl9Xfqb
xwz+3H/L4jZVB21FYjAsa4rAPiSbJ1pQpON0343lbdLKLota25yFsyiiFS7/vrrmC/wkEMPDbpRU
e1AJO4ne2TpoKEBAfT1OkwN8+l2I6UEVgqxB1z7mlXFL46G1pTbb1WlnK5BN+ItP/Dtc8BhQUM9k
bOiW44OGQRb5VugamgvaNXv6uGxp86CuLHGrHygDq2KE1Wvjd43YebbP0PwCSCRYZkV7getuXp4r
a1wIhlQnVK+WdcVgxJSntwDlaSUU+azIChd8oiHVJT1bPEnHAIgHmhQbSbDgE23eJqulLP++chvS
6l2kLBF97to3YrVXUWe4ffCCuUZPM2Ivjt4LDMdc/lqClRnc8w4abEaAacml5g5l3kiFBkO8q6RW
kONsZb4EarkW9DfwXuVB/jRrKt1K8cALqe4PibEHp9Lub1by24R6vn0Y7InHUEJcafrwmNAIaP7o
JZhngZnNw71aCRcrSwKtwXbCSrQpPLCmulb6B6UwgfExBP6w1dIFWlYDSSgmDQEq476NZrWNRCIL
ySfo1cfRnvWHDKzn5IVqb+Psd8GtPtiFBqqLzmtEE7tC69x+RkjLG41hoSoKaaV2b0THyIQE9wly
NVn3AdIgnAIoBPYqIIKDd/ljbgaR1dK5XW7oUHdsKQiUMXimE2c2dmHcuWH+XFi2JmLx2RpQPdtp
7k4Kw6iKcjxpnWi+0XuvAuZf73dzzJC+PRDpIVPdMRFgDzYdacFCLweCfOHtlKxskK0SNqsgOhSs
h5BZ4xWmtOuwxMu7uXm/L7TM4KDSUJrlHKmf9HwKVJQG9KgHJFHxpE7bZXjIzNobcss/TgjBnI9s
BnKtMhg9+Z7rVIaaLmkl3hWENjZLs59tbfWOGhqxPav68+W1bRackX5ighBcDKrM18LC0jIbWYc5
AB+1XZNWV21Tl67ehuMBtLbGrjPIjzauG3s0u9KF/Cp0joP5MTcqkbzZ131GKrzQ9COJQq+ZD6ZD
yUgHRGHmaObgqWMGfoLUjRrNzsi3cNQEMfVr6D63xh3QuVf7JGGw1s7gJ1dVL6N39fjHxczFCFj3
AQlYqsLLj1hdSmqUjiG1Yoyu5sOPYTTGO5P2z2XSloJiz8Zq4Czo1BsEgyo637/UNSkakQZnjiV9
b0A61sWeIaII+HrDkgVGASJkGdAGky8zKt04ZJg1wzE3PrLgMGeQ0jkwCpqS9FSWr+PLZdfcWtIi
zL5USVDX5OmX5VZGGS6cIDI6eZK5183H+c9RUmSBFv1rgsdhVeqgy7SCCVZfZ+G32vCkwv/TVUC1
G8NDCB04Yl/0etS8JSMS9syB4v1R66B1UdPrTFih2IjB6F0vW7XghzCTzqU/bRL2UOXo0QaIH8zi
vervS0gdTb0D5GVUeI0kLS2/y2v7GoNhE8VtzCsQCvAU590SlLLjMoDNJHeU5jE2GQSWDuUgYuIW
2Vn+fXWKqNolIQhBkT9Sp+0ep8Kn8y3TXv+/1SzhaWWlSgbIHZpYjQ6On8jEwL3yqMnAtjxdtrPh
19g1xNyF8RdqIdzlXMcRJDDbZTXZ49DfF/JtLdJV3IikZya4CznSq9myFhMj/QjpQWFuWAKQ9DmL
+nhfE1McHujSA+kEhgIclvM9a0EUKU3L8MZY3YfMepDNTtB12rRg4mmNSjluJx4aR5QkCuIALbWO
OW3yqpE/ziOwAvQWoKiJIgWaJ+cr6KJqasZf7TP63BCfBKWdBrcFxrkvf/UtH17b4d5A6lgA7jqg
eG3kbphldkhBZIt2riZYz9Z+oXmM9i0qvyAD55KVrsVrpDJQW2bWrVr+kw2q4N78VTk+756hKoDC
JNgMwCwEXM75jhkSreSxx2uuusJM1OG7GtrUrb3ge7ObvNyW7Zdr9Uh83cPE6Wy/5ph26I+hi1qB
jWoIcNrvgRcCKQK9qt3lPd6gPcJPw0dcVMuWDgsXkBjmI4upwHOs0yu7GZ/kLrAjsEphjMVm5bVl
fWqL5jfp/DS5l/tmj+7pU6cSV1YYCJZLhK9a9PjdOIuo7UFeBlcNaEL44866LGjAsIknopGdgrk7
sVjZkVr3JxzLaRZBI7bMQYYWpxINBng0twVlCb2AgcLPWDNX3yYagDs0n02qOmWWQcI+mRQNZGld
re8LKcfUqqb11J5HOhxD6Mt6Vjdnpg2ikbKAuqe5kCwnffMcoDZ8p0OhXncvf7ONaIgrGFLpgGmi
vM63FcFdO7dEGjInnveT9ionV0wEito0gfBhyCDDAGCSO+JRrypsprjl+/ERzbwpvUI+fXkVW9cv
BqV+2+CO96SDaBuc6si/2Nv8XcPXBVpX/0eNv3f9fRYyW+9ygc3tZRGEXgszU4R39rpqO61EYcrR
2SEMP2MIZZP3y8v6+o6E00IK9F8T3MUbKLKZ46ODpjPwBmmffja6mxQ3s+WpzV8ksGtT3EeypjCL
tA6mLIhSh8p+iL+jy3d5ORtn42w53EdKu2loFBk26niy48zW6Mtk5ralnIgoSm6E+zNTXDqm0JoF
SgVTQ/lDkY5Z81mNzhDu/nhBSPWhDYJGH0CL/PMimPsAHV7ElgmtCztIZVeax6MZl1ej1P4sYhHh
2ZabwyDivqrhigEU6jz2TzSiY2guVQ2JQZ62kd2BdFdggnDpPLmstlDpz8GFNOww3SAKbcsf5y+e
RaxLgyLKIqjBGccwfCN1M97hI+TV2CDvJdnyqYyZHl33pY48z/GA9zkGe9Snvgr/eI6c6LhVleUX
AMvL9+MK5BAz5rCRHoYfQ2TaaiOqWG34DJ69vyAB0CNBrDrf3KwPx5r0ATqZgadFh1o5jSCcLt4u
+8zmN1yb4R6+oNKQZAkE4I78Uqle+Ew+QCHuonGihRDyuGxsI0adLYnLFcYiUiBNAls9PbARHEv1
rWV6l21slNqWcsFCwocbD+2X5UesEveGzfHMGoBECn30U0x12mFoKQ5tlWnXWikECKEl52Yl1BbH
pB1vADhHM0EZ9GOTd/d9O0+iX7RsIeepuH3BSYEqnw5RXu4XzckAdQRIJjkT6KDRGoKMg2IHXX+i
teEEKttTq7qhJtlNenAd0fA+qgV45o1Qh54/2tU66Lt1DFyc7wmJg0HDKAJetuonMA12bt4EsnTX
WQNQE6PgDt/ov+EL6NBmXWqOKo4IZ61vALBb6o2VEkCUO4f8C4jivagu6299bCQ+Xjy3bTjTG2gK
XiemRKEMnAoO6K/vzO06qKuhCkUUxCegxc9/RaCb0dgHIJUeK2NoQVOVE9kJjVx7kizw/7VpxyAm
OqZFdAKaHIcsTlIAphQQnR0oTdjTSFJQ5bYS1d7NPiQuJMPmDil6nh7leioiL53xl+ymNZqn0ooV
twqqhS2/aCcvnI38WTVa3MJtqTzJrSZ91kVT76xEUl/0IKj3WTvlbhJp81UUaznQEEEQ2SF49e+6
kI0iyPTiY+e7oeFQLJFaQUkI6hTnuyHHVO4nJcbRU2dXwpt8HL8Hs2igVWRleY6szl5gFbleZbAS
k1OUPHaQak1Fal9f4yJWgmsHE0omKpQa910rlpfBbMFGrdvFDJILlCCBjI3QbrkcSb4emnNDfH5g
FW2gUBgaVcw2Sj/C+toi3szsWkSV/LWUBjI4lOkIVRXUhPhHgQQJZWumCFloh+nFbR+7LX3syxsc
lbR0aS4oQ27kcVCeAlEOXiComRNuB9NxUS7ti8wxVZBKqPSu0H+0gJWkCoOoEfFH0WjNZkRAIZIs
r5AFLcpZTHpDGzqKsnI3eZZ5T0K36F4L+hT17511H6NZhvumCQWP7K/eiHgHT6FAWoIvh3/8DJk6
6ZCuRtYVQQdLWaTe01uDaYLt3F4dtKCBBQIgDXN7516fALXMhqVGXwYDxmw+mglg4tNs2eEIGJKn
0mMPKptKJPn31WuwPIvgSxILUA5+DsbUWhoYOYq8Rvs8d49jdQwTMO3ZqfQss70iKu5s9AYwdYmR
yEU7V10whOfL7MquyjE4gIJ8+wzmspE4cuoGsdemNk3eSOaEsGrcmNXu8jncqGGc2eXOYaKCwncw
sU6zaXcxHffDJJqgW376eXTE0lBUwmYCM/Klo8raoVUzKPIsbFVVc6iH/VTny6hUacx/4ZRrU1y+
lZYhgP54lztm2OIJYOxNPbPlPPMvb5poRVy8DxNQTLAIZgKwEFXj3Zi+WXnpBNPPCDIvl21txRPA
p9HYsBBQND6/WTrtTTG0uGkxFms9WIllW/o9Cx47GXUUUZNd3fIHA5HEAo4RQn18MFFqqa8ZWRI8
jK60im1Vj+qML+dJ9X0TvIA8StKuu/B9Kp3c3BM8U6ubiFZATezM/iRrP5lU23n1mM37wnDjQkQ4
u7X169/H+atRNyTVQyQe0FJLZLsHyzW9J81HGwtSnF9tHN5tEU5BxYTyHkIcF3gIMxsl0rETDDdU
Ee+yCYi0ReXIbtP72pjcSCF22hZeViKyZ98rAu5bJ6t/6OSYji+FCW2c0ZGN+zEU3J2bWfj6p3Fu
3qkVAcQKm1DnJ0hXYPM91NJZ4hLrKcl9I3H7dF9KbhbmbvEXjRyQUMA8IOIgFuYfZ3WNKjFK95kz
Q/MQHVQ70JxBBALaCr9rI0uessp10qayCnBI4HZRvrWtrbc7mvskehr0fR7cqiI05te0h5ytafG6
lbm6nvQwnmDO0BPHNGyN3IwgJrBEz84t70UBUobKK7IroKvO7XSTBHq9EtGWpD1IJQ5sfojwbNGU
90xEfrgRN3Bd/hqdAqAfTZBzU+A+SfJYg6k4eTRQFMspSNrL2xBqosTB8P3lKLXxvc6scd9rSNQw
k5aeKLSv5xqqpmCYiiMQ8Kt2rn2HIBTwtYLAuJGAnJnkvlkCrplC72FSZcST284dymtZ5BgbH+zM
CBdu5iFJArZ0rsMht+vsiDwY22pDErCvBZmOuvnFcJ5Q8UdvBFCL8y+WF4mWadOyh9ljPB4GEKgW
BIQIrh56WvEUJ5oT9T+b4mdsXAXznhLmDpphE9k3oZkXH9rQZ0HmKp2HYXJnzDpoyfrIKFLNLqPb
wfrzSxBt8N8/l9saxMeuUGP8fQZ8oAWktMJ2tP4YJNOjPy971wbzKirKK1uL+63OJzMxljwvWUpQ
f5S620ivMfpHVmun0UGePBb7FbmyFE8t71pQEU+FU6sPlv6W5dGuEl1BW+F39WtUmQM0N3IWDLKM
X2NhmwGvCq/13tFT2W76AxT07GB469i40/W7IneH8S9atGv8Ad+sh8oaacYlNQ3qu9F6AlshWLWO
YyS4ADfP1wrmwK1SmgPJamKYKZq3mA1uWO2LuhAc4q24sa7ecHGjAlAa/Cyo3hDz0E//GP2TStB6
PoKArDT9WN4JHGkJsNyljplPPAbRHzSR2nOZW2/N0TgoOt5KDLKUkZ3Fz7T0suA4arM9Wq8EJZUW
KY5gmb++yRe7IKpA2wLEI5gyOHdgmksTC0oD0B+7eenec498EPd/nH3Xrtw40+0TCVAWdUtJnXfO
+0bwtmcrBypLT3+W/OMbq9k6TXgGxlx4Bl0qslgsVlgr/FWgS41Ge0C4Br9CWrw1N+QowuNb2UdM
JWGWBsgcQD3h21WSqmE+YOV/V30IcbNm2w3e9WVd2UWM282UyyDwtoHpcq5dmVnlwCLwr5sschqy
MeVtqFGUzagRufBFsagFZ+W+Xgr8nXdd+ANTBVdgOfgwGz2maVyi1X0/tadYE+TB19Zuodjvx+lC
TicDokLPbLwnpMAhFpJJA61FZ0AkhIvmrLI18hye2wkxImn7jma/9SKOs5V7DKAiaIuaW1ZgCdzd
kpjSlGkJ7A/1zFNdtI7G4mPTR14xT3V3sWDdVq6yM3Hc3QBcMHAtyrC5VP2VMGCBqwpNJY+RA8Fa
imbFRdI486uMFo1HOaSpplvFPzBwQvVqNySuoT4k7fd1W1+5ppG5QtoDTcJ4zeKpdG7slpHarGmC
xDmiKL/tNmA63Y6Hag8q8L3tSC+Ro98FJ4xs3kqfaNLxym18cuFwaO0F7vVvubSc80/hllmWfTNv
LVDwWDXDY+PQ6B3NC8E9f3nWIATFdCQEUVgHOs25vsaUoRI0QF8VJW29dZkEdiXr0ZL215W5dCKQ
o6H3E0UvlKn58CeegkIuI8hRlO8ErArgA2dvah6DCeMhs3onNAQXnDYfrHOnfC6RWz68q2PF9yFR
u/sEb8177T3F+2jbes8/bTq9R48/s9qLnNoBNmHZgCw8OpU0PRRPwWbyNA+pva2owHJ5Ts8/iTPl
VO4LZczmxfa9Kt919qFuPkDcLGRfXylNLSWBt+98W9GjU/b5bMaTbmpI8vo+EHYbP7hRtDjeRDZ4
icqsKn7poRk8hgoJt2ZrJ8/X93wFfe78Kzjjkkcl6HugBYKlsMKrwQsd22u+Upnejy7wSN0Ix+Yo
7UTQv6vLrGO2hQAH17jAGfcru9IyGdnnht3UmFRI1QdifQyGyyqBJ1y16oWk+XQtbpDMiOUqn/Pc
SV+6NhoVmAkq7QFt6ruwf+v0B70RVPdXz+tCIuefiO4Ds0ODRJDlFL03qRbKEXd++R8qUdi7P1UP
vl1MH8J8GOd6hGw5kekYSk27DtihMq3ab19/lKPnwb7FOM11m1nfuz/FFs5w/UCOAzOf9VMAUQf8
SenetL3c9uRe8CJbda9/FOSL4EpQASSmgCRJ94z0pp/ulfH9ujLrx3Ahg7v8FUkqrXYmr6tnFKHC
y5DMbqYadO4RGvtfuphK474TobqsaGYqMHs02gPi6WL2Og61oCNJhNg+PlnKfWq8Z38fcSB7uBDB
OdcIuMNxPyJHleT3jXpfdS+scKbxTm0FbnwlZXkuifOZA0MnEkqEeIi+Jz90pwJtBe1eA6ffBCft
lrLe0Wn444CY564+aDH9/pY/U0H+43f/LXeXIFmKAiDuSTTW84XxEdBqM1IcAiyFai3Vt+Qg/2Ap
TV6LbXrMAWx5GL6HeqMKXhYrp+FMLudfWIskpdVBLvHvU/kpZg4hjg6HHo+7vzfVM1GcY0HvGrFK
E+tM0u9Gejf/CXunKIGA394o7FWJbwK/FWi34svORHJGlEq6DkR6aId0Uq+8T/K2sk+5qNYz/8q1
veMMqBuTehoJFLOVX2P3A2zqvv3Iwsc02vmqwKesagRoxrkHb86hcg9Que3rEEzyqPMgUdChKhfV
TpCetFawW6snfCFHP793kr5TtaSBnGC6Uw3XL587Uawy/wS/bDB4eBAkLdGSwNlD3pCwUH202/sq
ujnlb02UaV4XAOBF4EqiAYp/VmoE2QFrwtg/CBI9M1GfJqMQQJGsikAn5FyZQmMX32SVhIrRQ+nZ
S/0qykcT42vXT83afs+tlv8TwPn3sFHUYcozdA5mDzKK6WpyZ6WPYeNeF7O23UsxnFlVMetwU0GP
sN5P+avFaOwLLGrN0yxFzEu5iGTCoA7CIYEmpHiVog+78IiEBNyY0FQE0rq6K6aB+EybSelMThuS
6L1Sy6ivGdFJb0qnzphgW0QSOGUSBCtFMVeVwVuuIQ9UiugxVzdkocL83xerVTUlcng22gCk8CXS
n7URwOq9YEdWZWDaaZ66RNKPLw0G/pSzZEAJvhjuJMklxUnLvq/b1Ur4OkMB/StiNu+FGmkV1Ile
QkQ53jaEtraro5+rvGHSri2Zm1uiAcA1XwyMcYz3g7ASQwjcuqG7ASyWGrKO4bhhZu2qBZ5coyuZ
J/hnho726/qtGvVCHKdfA1o5IGBBHKlOvbKLrFdLc8dqV4o6Ktf36o9enLPsOwJ4tAmC2uHTjLcM
Lbe6IPBf1QWFuXl2cq4Uc9cYYXaGQRgk5LXyuS9fonCvB2jFe4pjQcQlEGRxEThr+zbLGBy/PO66
7BlRa1o6HfqyTMGAxeqi/dHI4l6HAYioGgUNb44ZvklpQTE47dkipNBVD22jrxsYUZis4S1ORrd9
DNwXmLhGdYzzVcSVW4yyCyLEVY+zEMNZmtLEsRIGEKPKD5L0ziT3uiWvvSRmQAxs8cxGgcD+/KgW
sRnn/twowKbMY1J4JHHiapG6U8L+KPe3Q56jl0TNGc3tWtDtvVISQZbAQI86oORRLOf7/uNciyzS
THBFt8ox2yLl68oSReF2qw3U99BJNghErnBknoucPcnCNcFTtAAAhEh1m++jx+d8H9RUebMd5pbf
yB5sw1vlQfnUHMmtJCr9ur7ca1ajIeyZMaHnP9xqN+AG0KYch20gd0WSUiPe9RJ6vvbXxaydAPRh
zPEDMrOEh4ANm06baoITUChb1f+nG+9GS5R/Xmmxwkr+EcIjvoLYpgUKEYS04GcsAlclN771oVtb
23AU1HPzx9je1qngcK8diKVU/nCPGoq2s9Q6P0ZNQcu/HzKEWhYOAs42ID75/ESldlM5lTgQzSCZ
raNbcb3VMF3OwLCTmABrbmU7E5zCtftSQ+ckEEvRpI7h6nOjHLRJQYkEMv0GhGsU09VxB1xRiYHR
riFbo1dVt6zL6EZqfOT2xkzZ/geD+aO0zvlmFJDrhMxKs+JHZu0Z+WjbzXUR655mIYPbOdZ3QHWc
IEMx92Gt0L4y0Hxynzb3E1LEte8Wkier3nWpa5fOTOwzY6zh8cT3VaapRLQ2hVAdoVSqeQyHzrdT
KqWvai4IrFYP91whRIYfWX55PpUL1yJnWtvZdouSWRW5U5x7gdQwCgZ6xImGaLJ39YgvhHEXw1Tk
qT8wjK/I5f2ou03/khDBjq2unT1zgKOfccZdPNdHCkIrzdMeG8ZyoPZI1CI/8LBGDx4mMENDEFOt
noE/0mzOBJnJGvTAQKEx0p9C8jFV74E9PWS5fJRzglgBUwK6qMnw0igJ5iTnmWzEP2iM5z1lJIeY
WCnKCsAY6YCJowYZg1E6kSj6JwmBqG+FyL/Kcu5hujlwmdVX39cN9GIf8QH4AfDIoQEc05qc0RTj
oJZpgw9QGLKg+J+BqDb2X75Ud951SRcx8m9JaNCDV0Owx/fozRBccaOzyrF1/y1Pu86xWVx6jQbY
WwNcFgBwp5VhjQLfdmFFnFjuwo2BHOdrCsQyIILrnRdZro5DGOY+DURN2xeXAyeLs9i8qkB8I2Ex
o9qiaY4NLQVnfH27/l3ECzyCCvh3MeQ4Ebk1ga7V98cq+bq+URd+5FwLvvROcMFMfoMVC8C3jCAk
ClUkSoK7hnWC2P/izM2S5qIkICOQXOKb8goVzWutDm0SEDhY7QBsPUyT2q+TNjp1lNxnVUnHmgmy
JyKpnOuSzSg0fL2GRcSHPpXd0jyBQoaOCppVwUFebsIm+1tXxik6G+nSNYe9JQO1sHL0DjdpodBI
aZ+SnLmyIaFXSjTmvLqDi3XlbD5qqw58ExCXGiPV/L3ZPbB6dDTR3OyqHDziZ4qvOWnOqQWY51wZ
xxYdvXZxDH3LMbrMk+ApzVyUXFk9xgtRnEogQbY7o2vgp2rQff4wh12UDIBAy53KFEEzrcsCaAVg
cdFtwyNltCrpyyzHATC0ltCx+GGF6YGpaugCAmdX6UJuoTn0OMtJzuYxo2T8n0CNu3sMS2rzTobf
AAPQXi71gxnVxzqQ93n73oTsDqlMCsi3E8tkHJN0f/28r/qUGcePWATILbxjZkNa+CnDLqZS6cZM
o/705Ru+wA+v2spCCreBRaYWbRNDihxGrtR2ezmMN21S0FSYHl29VUG3C3xeC5HNBewIqcu+CjLI
khpP7VI3UYF2nrpq4JaA8SaY8gN5vS6io11dR8NA6IVpCGwn5/3V1mRZ2vfwK6O/GUz0SKEo7ZpS
I0jGr/qvP3L4h88YYlYrk7oK/bA2YsrPOvf6vKUdGJJBGGhUPzGH91/u7oVILnYeCJpWJQ0iU2yY
Hbq4r7vMqdlnrORUNgUOejaFi+OwkKaee8uJlCBGJFhIvaeq/xRIj6Z9EyIqQ0grQsMQLSb39OnN
3NRzGbLMjnmT5AI6ppkQjLzmncMGxU2EyTuRxDmIWNwFSSnNKOOQqABmuzE6N7YDrwfEVICTDazA
lzQa7sCf8+v6KV+NTRaLOlvvQixmGKOOFBA7j+ugD9MNdVEIfdnwOvsxhJK6CkwrjM5wi6nm4Fqw
ohHRiXQKu9eKvTf1ES0xirqLkQfLd5m+mSa8gOIHIocU+FODcbTavVY6VRA51xVePY6Lj+HWuYqy
uhtTKNyZjxmGzJAcBeCOQMjqqi6EcKuaagCv7hk0TpKDVg0eG0U1klW/CQLLGVkO7yA+XW5hq9Km
m+DLsIQKOql1n8o5JejI+A/rtRA0f8jCQBJd88sYE0Jo7mxo0cVOoL0qpsB3XW6KLuOfuZmPzLhA
nCOpUkVNgc8PRwKMEamLtkWrbwrMYl/X5XJbzsVwHkSyokBLNOw9UdUOoH+y741RIxpWuNyacymc
uUvgHW26BsqQSXWz+LVKI8r8r94QjGqvywGGFnjcECXwg7pkKI04NRH76I25VYi+q2yrpFrfbHtT
FQGVXLonKIW5t3kcFJllHstQJclUAigObIIwg3B80jBaYrkhmouN2MPbA6dWYHirm7WQyG1WFmpm
EqQy7jNzurVqTCrZwcN1e1g1uxkc9f8Qb2zOtjtrAMHaCKUkLf3K815/S3TL3/qJ/dejFyBKxFFF
jhUgGBin5ULitAS+hjLqwCROioMa7rpGu9VrlbIPoCBdV+qyDW2WhfFLoL+D8+yiR7qtCzUhmYmw
cXSU9438NFD1oXDKI6CtE7Sh9e+B034pornx3ynI8/v5XC63YQqeZmQ0jcqx6DM5pKfpvvamu27z
oDgp/q6l+bbFX1uYpafPhjc43Vu9lTziGl7lNbv4VXHQTubaTnEq3Mbr37Rf11dGnb/g2hdyJxPD
lFWLaTN84V24DZ/LN0ANOMS1PXzBsfR6YE1NByB0POb0EG412hkCB3QZwpwv0WzzC2c6yaxu2wEf
gIG/qnpTzGekpPXsftRwUwiMeyXcPRfGXUKRrAaFNEGYijka/UYzkPmLqAxE/mrjl08VKhmlwCVd
PpHORXIHauy7OI8imN4Mhae1AB610OtQ0M7fWaIbcG0tUbSQMQ2G84vq9PlaBjLxu0KycKQKOkga
Bh58OnbMmYLObaujiJLisrCAY7WUx5l3Hlk6KDohL09eGmCLyrdZ+YnXn2MXN9KItsR5cqm23es2
u+Z3kQsEDQteDhic5RzHUA5SmKQo4CH68+O9FNk0DTwltGkCkHP5hYhgZNd8Iia30RWO2X7MJcwf
tDBROwKx/cggsEk2ffVpFa+DLziHlwU2LOVCBp+uYoZaqk0l4eaqqqcpn9y2/dEl0aeeoWI5KvdK
qR9LI3Vl0oPKKQB8xhvYVQRn8XJKnfsKzoDiNArxGdC070unNL6Ynz9kQ7FRQO8Vqa9TH+Apc5Kk
aFt1LZDOUkHRb+2wLFeBM6ikUIzMzrEKJkhvWIm5D/1tUk5GfG8N939vRUtRnOMr8q5kVg1VZWQ7
qxLDk5artb+0GtMtTlLvrO6/OJ+lRM7TFYYWW/UEicn4HLPtkDlBkVFAALpN91JbgYd520r++0zr
uWFxLm8AFbE+zVIH66XQAVktirnWjuNSLc7BkUwx6rqEgDqfgMECjmypR00sj8DsUnia5r/mUk6n
3Hi8voFrzm4pl3MDUu2XJeZi4Qa0jhrDk5401Gospwz/idHm//dZmXkdkSOZJzdRpuLsZWpQjE4B
9uQE2XffdEjGoM7uZsrLda3Wfc0fMZyRqMzvFGs+Ac0U7/x6vNEbHcU20TDqWqC81IazCiNqArnW
IEauH3MAzUyWtslLxwIe/nV9/j8u5Y9CnHlozB/jQIKkKiwxtNp4RvRmTq5qbTVwRxub+QlvYNbc
RQciFcie3RUf3Mwseyiv/wYx4dwZGWqlmPSgdvrU6P/JEn3YzsSx+7y0SAvuYL97lEq9fps6nbld
1RYH3Sh7r4ozaXP9U1Ydm6KiyI+OetSvZmNeXCFaaraRVYW1k3W6G8bPJbhX8UrQdc+KBKWC37WA
C60Xsrjryh+MLkpqaG1VrRv1E2RC2BS/MLC5VPZHpo0u1Dw2RrJlqvlhlSGVAcHeDf1J7r4lkm1g
/vtU/mkrIbrwbfR4SNs48h9ZhaGyunBSW9QHIVof7nRJYZmAkwHfLMn/DPm+rzaldCyQxJVFbwGR
JO6A2bauxWEGScQOnMLy8vK5kN8DFnoFaKuv7/qqa1zsBHfKAiSw9LbErufppqlA7euA48/JzZJm
RuRI7ZsSvV6XuBrhAljvX0PjjhuiF8maTBw3w9rGxl5qPVkHViyg0jDS3j7YI/JLoh7Y9eBlIZRz
xTbzo7axsKZa+YBpByobx7R+SyfFq5Vgk1cNbeeU4cNIaGUfklFwuC6b8+ewZZ70QXEY9E/89C1D
14dVN+i0NpQTLjynN9GhH+6m+BbHvKw+CTqHuuFRGRyzf+7tgym/WUIgF3Xdsv58Bbf0ejK2Za/i
K6y7O/MD3Drbyo334B2Qqe40iN5o78r7wvlZ0pB+o1wobxJX2qSe7U4f181g9W5cLAi3IQqbugoe
p3bQGZNQtf9EEiOiWj66rcz2hl67QytsdFh9Sy63gXNyKaAC0S4CqYCwpPkmDOk/n/ZtRP1fIZ6R
4ObAAjTUpMASAMnSXtr9PVAbZwic64vULCnSEF+QVBS8gMCucotyEFwrl3OF51L4BogCCfA4NSBF
3taZ1+7UbUTN/VflZl8G1X6NTuCVb75EiRvt80PnNRR4pR/a40/FiTbFHqAnbuKKD6Fg0/l8VFs3
GunmzyrbxKqB6QayMITq9c5HG7zThJIJzI5J1e7QMJj3jgVgr0PdRmDbA+RF+4+uxLoOwO7R/gJl
c3zsasW+kZuMNDTIbX18mAa/+Si6hJ3Qs+mjTdgy6kcADLSbMYzB+qL2ie0WwGLzmmiQWtqUpQ2M
ipD5gQdkPgaELaPZZVYHIB2LITfLJOVhkFvzCTmICClby9J3fliSt6zu/UNSBWNAgYDfujhYyHtr
/XSLhuR0G0sD+tXyuvBqHwDVqDH5NxnYtFykmIEDnVXNS1qM/cE37RD4c6xIKXrF+hu7rPP7Alx5
P2wkXW+ydioxfogOddDThRmKQ01psbcaDCleymxjkwMYng6RBPybstY+IqAe3hcw8My1h6BENXrK
3anJwmcJGG0U7HPkvkm7EWzgetXW1JwmZdeUxAB+QzOaP2Us4DFkQQ48RauVMcBkl7JGmR0OO0CD
+3tDSq0ezpo1h9a2q1cydeOzQQi7J8MQ3tVykByAzKPsGeBFvLTv5O+IqWAnKCr5o2tUe9/lIX7R
J1W2KUeLjRjIUpp9hZLUIUh0+UH2e2AxokZFXjq5a25CNpqly5ic//InS9r4odn6MzOStlNIVgKB
PEgr/dAC6dqkatjY+QYJLb2lle8bGUpOSTtQFIXUkZJYVR7HoQ4edF8FkmNRpv5tbZvqPZ7rQAsw
Gck+rSrwa1rEAUiVa6uSgI7NLHsn67l+L/tJcwgzTbqx0WDXOKVMYq8y/fHbrE3dKdCn1Wyvu8nf
SfTLUOlfl21z7019Qr4wkXFk1JvoERHhZ+zeJwff/QmW1616V+wj960/WvtxE1JJlB287HDl/AgX
9GRhXdjd7C/J9qtFam0XPgFDc3rIqfoxecSLH4C8Yp2sO/8WTaEhFVFxroYnNiZXTEzGoJeSkz+m
ONZ6kED7ptBpM7IbU5+I57f9jywmP5OqPVk5Ns0oxv31hV/NHCF5gxGQmf0dfX/n8XDENCsrh6x2
UqXe+FoNeiVi/0hCpm8qrcP9YEoIPSUkZ+UU+AKSgnRSUeSCdMN8I19s/+IruBvbaqqCyKh+OahM
3frSsNWl/ZRtWdy71/VdDQ0Wgrj7uAOyo4QSW+20rEXSt006Wsb+yZCljzYiFI2sgjtqNQ4Efj/a
xXVgoVzAKkppYhuDHtdO0x813DsjcSvrSYFvbgI8cNxuuIkt7++1BH/oTGqNYBAP5fNN1ZtRbdMR
MuXqK7dw2xtvZmVQ0r4Zon6adf2Qj8MoJgCeCf8cR8ej3NQVVtSUn4EUqQ1HTPDi1nEJWtYsfRNh
tlxRBArOVsnbi4EnHNpGAXZo8CWLzo6CsmvyGs4oBwp9fAybyCvxSL++jqti0JiKMY/fdD3cuQza
MWOdj3C6mHZVYlNTulGb7+sy5mfOhSoLGdwzCC9ggOeokBFYJdsoVdPtWRL4ggVbO2DAGfxXk1nT
xbPXH0etZQqkdD0Y2hJGe+DY9aoL/GrBU2vdIABZjO4ckMFc4KFFZl7GkgRRRl95U49gG3cIYZPD
6mJvsMYEckZGQ0x/6KUmOm5rO4b5CPAhgGIYEzqcnngjByBLaGrHRjsEuNoiQONgBHt3fc/W/PWM
yvw/FTl3NSl20rIez8lEwtjc6Gpj8o5O6pdYSj8VH4c8BVplI6rTra+sDkQ7NJXNFTQuqDYSvBnA
Q4e4stoBkjpRtp290VVnUh1zGihTqJVlAv+1tqBowbCBWzHPLvx+ay0MRweSHkheoKqtPRqwl2yk
pia4hFZloG0NkP9oKEap/dw4AbE12UUJvVIzODJ1q3blriz/ub5nqzedsZDCHbS4IVXa9JASYRpR
GYECVSSPzB/uap04il91TlZVrt71Ltrsn+0qFw0Ord09yw/gbNMvMXpSZIgymmR8Nwck4abop6SV
O7lFGzEGM64rvHrkF/pyRmpkSof5Aeibh9ume42GtyZ67UTjzysNNEhfgvwSY4TASgfq7Pnm+VmY
KUWL2GVqk1+TTH6BHtkzrIRqdXDq9J9AOaURCNNpq0UHXc0oyZKI5qzugfoYxkB1/VUS5SaKQL3Q
iOKKtZfY4uMI16WYY0IkCnwseT9RFh0nsm0LxzZqJ5ZjtxKRC6/bMSCQwC2CEX1+JkUFOacfzEuR
k5GWuYJxqGKv57mgIWXV+wC4539iOEMedKD8Ex1i4u6tKe/aKXZHfUNSAs5xkKgid1x7101JpBhn
uWOj+CzsIFHOJqchQUoJWo+LZhBNC4sEcTYbhGapK/W8gtZLYtwOQY/wTDSHuLp+aLGcm/rRAcyP
b4JapIyUGsGmj+aXOnnr49tgjN3a/wEqMVxQtMZT7PoCrp5FwLURIC5pyDpzAVlatq2J4X34HmND
GNn29Va3b8ZWBLCwun7oiQU5AhpzcUGdH8YEgd9UJJBjoHd60vchMn+tlHjXtVl1ZAsp3C5lZGa5
n7CAzChPOQiCNkEjfVgNmaiqtg9FEJsCiZfU9nihLe91TuQAyoveLDq80KSfDegLgBCHEhrxmSMp
KDppFDE1CFvk2FPDz4AN1CgsQYvn2h4uP4F7OgxamKZxiE+wWObKobFJ9MdRH+6r9uH68l5sIqgb
QbOBcVx0WIOdhfOoU2mbiQwuWDQP1G6vPrTWtlSZYEUvixOQAm5UTM7JMqiQeHwMswWucaZhqpN0
7ujpN6Gr7jU3P46b1CXuhNaT0B0cWuRg+3Hzrfvj4BBPsKQraI3nH8G5ssgqjUqXR0wwbePWGTbK
l3303fom2hd7+4ZQ9iv556TS5K50yeP1VZ5/+izu5vSfd2ER2CgTCaukgv6GiQYJJGs0EWrA7yW8
JoIzWo1VpCMKtMMwHR5D+ucnuOU+fhoHcjftkJZ6aE7RZ/ZQPDe30xeYcAPdUTz/x3U9Lw4rpydn
ttYEMAlZw0dUGaZH7mN5o2i7LDsVo2jE//KQcqK4tDMa4nJEkBCFSaIPhpGKgZZf2cupe5W+yU5/
bBJAuV3XbnUX8ci1COgUUVPhdjHJh3wkowwUAwWMfa2NovPP6xIuqwmzVgsR/C5GkZxLE0QUaFW6
YzTKto2Lyb6759iiP2UafpvPbxWVbKfykLJw0URPQtpuoi/ztj3GIkr4CzeEz8FbG42VKhor0V97
brdo7rbwbNIwnqkc1P6Q695IvgvkAP9abcxV4MGIf6Nmi1r7uRwjRQNyJNsw3jgqNnaLR1Te2dVE
rdwwA9eyQ3ITyVl4i1oDOJSrImO3fZ8CUXlCoJdmalZs/UoBOyJjLegjTD99UiXCTmo8DCNVMVy3
w7i3EX3WfV/7NC5iCfy+UTSqqF5FxlNqSzGabmvV3Md1jShSShVJBMN/EQvMHOozMTUwakEGwXtB
f8RTu6qgJcDuZW/sc9/R61ra9xgmoxIDB46q9vrWGFuwf3WMCB7Ll64e4sFTqCtgwABMCXc4gbbY
R0kZZOjpUdmmsZLgnYxoLc/96u85eyFq5sQG4KA1s1Gf7+dgx0qco+DqpG03UkvJo31YmqgDotos
sJ01rWa+5pm7V1NBLn4uKi41qejTOgO0SFkfC2KWDyqeX1+k1ADrKrBTFT927mTBNYXHNRARMGoE
J3AubIgaID2VDNeUkz/bd8VucA3FbVOK2C6myanx/E1yCrZzK2fqwRG95eievP4RKwqffQPn+JSk
bfqgxzd08ckwXkPrI8n/w6KeyeAWdUzkoC0IZEz5nd/eVeEmjp6uq3HpTM+Wkp/pqoapbqQJIvRp
3ChKuhvD2v17EWAOx1zADJ0BZP7z3bJ6PWe6DxFSbG0i07rv80SgxWURXEc8s5DBOWxM3KV5I0EG
89LQi++zF3KS9yo6Ew/2NqRoLp5Em7O2ckuRnBHWkRUiJwWR6VRRG7j1naB59fdEG2/mSwmciQXI
zhTSLKE6WU8hoPhRyjYeddek2aZ3a7dzyJ11yB1Z0MRy+b7nVpOzO1TCInsI8VYmD+l95yoIGD+M
o3ofOWRveSnE26/Ka3fjOyIW1YvH+ywZ8wMmeANxA/GlCROzk03EINkskBvIn+P3AmkFY3DNCcie
X9cNc+UiAA0GcJvBnD6nMjjDhHux07ZqcuB/3I0dECKHwEVlcDBd4m9H39yi2f+6xDWnAQWBtAB0
HQKa0POj0MZhYZcFCks5Qj95OGTxj7YWyLgMFiBhIWO220WQW2mVZAMhAMcNdbTvrn6TA5C1iQ7c
nEXhbNOSMU8LjFcQKKu/D+RCSm00BNNVmGv1X+RD+WTOZqFuGKGI6/8a5dU+E8UpFPaqP1QSinOZ
cZTMmGYhnn3o8LCpYh6BjsEmQbJlZQVxtEC2aWCc6bJ8kxqdbdYdeG7L8o5pIMYCDno3bvVS+vut
kjH7ifyAhTy9ymPwBarJrDzBiKLuY4I8AiHQFIHwp/dqnT1et7wVb7UU9TvPvNgvv9QLeWogajQZ
Her8DmX9j+siVowbFqECVsycB+z4NyzoBRHTlRDRd4Gb+dp9AqTMMBFRca75evRAaKitzbVjaHVu
4G1kS32Qjpkz9Zt2eozSoxS/Bio6a1wSAdKVHSe0fMS3ZXrP0ufrOl4WrRE8grZVlVEHMDQE4+fC
wYtoJaGvZ4760KMqSocT2XvJNtmi52Ok48Z+kPCO7Sn4Fl+krQiMfW0XkRWZiQBmpHn+6SNLkoX2
QiNzFCDLZy2ORLS5ruDaJqKgZyiqrZnApuN8otEahW/iaQH+2VdMPE/qgzBUXHkzYg2Rg8OrBpOC
QNM6X0M96kYzU0y8TY1j0rs22pU6OjxEN9NDk1ImbX6oO7a7rpe6dqgBdYlxa4KJa03jhE6lUTQG
g2IgiaDtAXjkDdgNIowBYasyete56ta+LXfarb+rRsDNZ07iWAad26VEH7N2wcrLj5kD3MVpTCZA
RqQ1PsZoqWLTuKNo/HAT2tzHGzwn5XfrMXICPJAi5/aXYCHm3+Y895ls/g4ieaQkOWR378n3eHCV
wGNUv28/fpJf03bYoVax60+mReMHYFyjM8gRZUZ/m+m1T5jNfKF+y0DpWs17UXj2k/beUeZoN8YW
RucMnnTzoD6UgqruZR0NrQ5wSXhHw7Q1DOlwInHZ90E1V4Ga7Rg6o1ffIO91V9decj8IhK2cofmV
jlr83GAB3JBzWWOQFNVUlXCEyU7OJDpNu0gVgSKvuIK5lxkdsya8IWDhzoUQo2ARiigwIaTl28TT
dNFw2No2gY8YQzc4qEgv8yyUvp+HdV5YmKC/rbfhG8bc/ZPaUvnpPnkPPRAOIiFR0+vmuXY0zoTO
53hhG6oUZjnJILR36m2wUyhB/LurPzAcd6Pu1DsjptUmvMmOCryfINJYyU1ieAu+HWkBoCMg/jsX
btnTUPoZyZzG9bfsJt6TQwDcny/1HmHhQ/4aucY++kjeoqd42wiuzxUHZYI7BwV0E1BL+HMuO2NK
pYV+iNgwv/HD24jdWPZ3rwr84IrZoOQKUD14XiR5+Mlm4JLnTZIneDoDVVp/N0XAcyu2jzwDOC2Q
nEPhg0855HXbjAnqX+iDRMNB4qr5HYjVr9vIvAuc+8D7YIYPsxBC4y48Xyk19XWz7+bHnrJVsuee
bAvrTTf3svHog5JSMiuRUa5Gu7iwUF0BTwdwA84lRlk3SmYH5qsGw8xeQKUfdueChYTmwhfQ2qkD
8ckfWdwBkKYEvKEVZOWgArnNbsivcGO67UbdqHdOSMMb+UsWvTRXrOJMJhdSgTVvVHsFMgsvfJa3
Ba7I0AUXMtxyeNvQA7CVr2+hUEvubSvJytDFLdi1LFzAP+XXJHAaOu4BeI7xV/8JI7qHdv/3zBR4
SSyWljOcvlYBSzz+P9Kua0duGMt+kQBJVHxVqFyd84vg7raVqUTFr98jY3ZcxdIWYe8sZh7WQN+6
4iVvPmdW036cpL1WYljdJSx36Cgc3JjfX85IT2XxhZUi73SDDZCFNKzxZSjmmq72SPeYcjTvm8fQ
u/5FFy4eiO0wroFtbgN5CxffWFpH8arJeCxbtAHhbhLtqRpE53YhBWNtuHDgYVcR4+OtOr8IIMWR
JyQpAO8Dd64CIFAAq5givl6REM42qlKxWTBAiB4whwUFZuf/ASETmoB6FF1TlILnijCnidIPxjAA
wz1RYezE6zFUfP1ELh703xIgQ0aRGYOenASGuem4UwEbPlS2BxAty35QMtuVP6+LWfhaiABAIARu
H/CQafO/nzjMoKhL5JHAvm3Qxs7QBu3H1/Cv0wJdhgKYvgPQFIiU+a8lNUWk1zPsII3IPQAcPZ0C
MzUUvENLqpxKUc9VAQxK0AIcCFJIujVkea3E7S0xm/XffzENg+Tz/KKGMjz3DHQDivIG9mfdLtMP
bCBH0+wcNW//QQy4SOExgBkN/HtOzDhJKiYwQYfX1ARTWughE0dKBdd+vgtnzwwOBiDi8IIA3FDg
cc8/mVpUFBV9YyZX1Ve9Dc6xaVyDnNlrsuRhkHpvHv++/vnm331NJPcGJFZZmQMDIxgoUN1C9uPy
RxgwLx1QsctWWr3WY0FcNv9FTiLeNmRuNsHg58XAsjkVRqkzdFQtC2M9KVKTvvT1tFwbk/XQBbkg
RrocG0OVGjkStutVwGShunX+UaOAtEGbA9KzD6p1m/klaC/tdZFgZe05TV8U5T6K3uxQ0Blf0hKo
/BrWqVD4xGDYuVREVX2c1yi2knoXRsCdx1RKvG8GGzA3ggrvwtOE7h7ibPChGwqSonNRKk0zEMlC
FILgbU6CQ5ulLSonv1qb3V+3liVRKgJC2cKkOYFzOhel0aLp9Q7WohsdSDyVsj1a0cgOZVMBwzoc
/+GlwpgUaOXBbDFzWXPyehXM0oGKC1Grhg/KRscy0Y4UFWKWzgpAuYhyUYzRL1I8205HWA96iIWS
ml5qhqYzZfQ+VjAFWoAlbqT07fp3XJZIZt1m784H1pVZd1ldzQx/nf4zG4e1CrKAKayxQGSlq8YQ
AVeL5M0h44lbaYaGFWYEeWUe/5Ijhg3zYTezQjYgKzdqUby08PSDtuWPepwXG5FnVhibh3q0x/rp
EzB/VkXsX/+Gi0KQ/dg60BKRYnE5My1G2ypmHYZU3VbknnW6byiixdNFiz+Rwn25GdEvTeZZniFS
V3IdvLUgQiPTVxjXgkmIJX3QbMWjCP9iofd6fkZkGpNkSka8xN1D1tsuVr2dSPT4LngYVKcxZ4H/
oGPOu34t0cCuKs0Bpax4kfwqx68Buqw0aO6rGDDYgvdiURzm38HmauhA0eB0GocIU8kA23CbqdyZ
6SEj33Vf+cbPsg+3HXm8bhHzWfCehWC1DV3y30jm3Jtby30rNx0ijtS2v6TM8gmNBdWgJXNAeEbQ
8kGYBubO80PCJQLFSIO3FmWcrdxSr+3HD/Q0HAytC/zkkj0gfjLRWppb/nxDK1Yq5HCAcHUTc2MT
AkyYTaNmAvd/Wb6FdzyVwjkPQ4tzaldQiGVa/g1EH2MXDKS+K9RufFakycRKmVGuMbWSoThvNvuk
RK/coXVi36p23z0aua/23fbvTxKf2EbtBnSaNp+it1k50SzSUOCzgzsSl3dD9XxdwuJBEpBY4AFB
jsWzEqihTu2xniXEVRrvOjlXkvVAlCpyklIPfrCoE1VKl0Si8KYh5kGZDyZ0bjsBA4JHo+MRjrP8
rZdfp5Tcl+inu2izrK5rd1kh5Y6Vu3h2POrYQITxSNUmyHowUvrG5IY6ABATr6iIq0XrRuRHl247
pprgqg10jAC3fa6gIoW1OemYbCprto2xZTDF7SHIhs2Ipyyo212q1X8fMc+DVP8VyX3TrjDGgIYQ
Cep5h2mGM1hfLPAy7N9g6pLG//CeIb+cl1OQZKKtcq5hN46dFkp4zxgF+6kpv1G53BUlerKmemQj
QGZz0SrYktXMG4WA3kCnGbzU5yKjahr0xEbIZaIBp03yaszpXivQZ7F0QSluMVTGfZvfTwi8xNI0
k1QvWlhogNYNSXtHg3s1w1WSfg2mI5GbKng01ZVmCl6hxacOFgOb0TBtxI+qRRiXnYAFOVegTUeh
+V0NfKgACF/Xb8VSFITq+v+K4ZGhGmsM1Xa2T7kO/ZC9SGhaVMUqGidHyOu8dGy6iqB1pk7FPhNn
KaEuKYmazTHlEADDJ7C+7ao3AQ48RM5op+vrmi3e99O3hbOS0O4sDGzhtIyW3MT1Q2GZICwo+nWm
hyt1yt6HSX+r89vEiAQecensMAGBjgQCZxTJuDDMrDoahAlsJq2A0Fvq2i+b5Tt0lkVo3EveHTNp
eKpNTIkpPJt0zAgtpgHU6ZhrfC+w6+2Q0RS8m4unhhUfJFFwufig55ctaYccVL+QQc0Ra2/AoE8S
uHrVyUV4w4snhlwfJR48IwbUOhdlFdI49ViWdw3GLGXHbBJmRwSbAFnQtN421lGXNJZj9Gp6ozE9
elAjtd1bbR0J6jSXOiOdw8uCXzKvgPIhjU56vS8RBbjoZPi94YxB4YUMmEyiTdPL6wdBwIBHR3rO
s3hBpOv1ltio9AfNgRofA/DYMrpBqoqJMsFNvzTKc1Gzzif5DjbvSjJoEKWMtdPYvl0gjBKFECIh
nI/tdL2psFeDzlXgh82nLXVOqgsCoSUZMxUW/ClsEu/yuSKx1dUylmiom5a1Z2QdQB+yFZFERZIF
MRi9hkcDvhOuMt+EGRWEC6WCejNtAOkga2szwPsRluFfx7TIO/7IMbm2GJEQz/dgg3INrCFGpbRq
pMEP9L+m9gF6ze/lYjgTuE2Lew0lGx2epjLw1Uagk8tWYWFVraAOawNBmWfhGoMLDYEq6nao9GCs
+/yAwqrGHc5sgPrNWESWb5lumhytIvas+sMoo5WlADVSNEN+GWnN7T5kctASqx8WJxVQ/VESxJBq
ZdlTWdcvagkvLWNGRaaNo0upm4e2f93HLLwTAAlHaActDVQhOY/WkTDJ2iku3MCUVx35zMZ+PSHW
GvV+dV3S/JfO8zgY4h9JvJUEcRE2wwBJzHrWLUC2Yo4g0P1p+NBVhCZ+JepzXg5nWqgSIxs2sQCP
jqrBvRcFuKhSW8KEIHBoHiy397u9sje21AGMyqFzW0/2ZIBXqA/XFb24dr/FzvNwaICi7svZaR8G
Xd4TAPfGlfUao/SpFAYKaqI5zMshK06Oem6kio654zqDnCiPn5vqOW7trTFmXgMQXzK+DpO0Vrv2
sYnRDu0bbD5jNnTMnq8re3Gq3I/gnjLNzJW4lwnwtEZy2waRG2uNn2TaQTLCHTJBX+81r4D462JF
35gr4HSpCvSGCmJTFO4B7OOUgG7IDcE7LVJu/hUnDofEBQs7G1JqFL2gxvBM4hUhb2PwI0v3wSAC
HLm4jNzH5AxWLoy0isxZnuZHgWdELrVf5VFgn4tSENzBNJGvIgk51wopuJyPDBDWlBzkYa2HXt8e
ifJ2/YQu28ezMidiuCMaJ8tU8lmMdpze0EImn4nsSDfxjr0aW3Y/kw07yk/RNvdltjOLxTwMitnm
DLLBPaJxaDbzG4vbV7zUiPHiXf3LNDxTve0Kx8y8ofuBfdzrus5/8+xp42TOD/uJnYSsIeZYQqYy
rNLk14CRMXT47OSGgVjpuqgLHwFR2FgF8AXaEAjwOPWKiJl53eDS69axpsc2OtbaLStfyHQP5MTr
spYM5VQWp1arStPYAg/K1TIMNRh+GXga6GilXnDNRDrN1/Dk88WKFhdGND9kaOQUA/YLi+/YUFcA
NAL/D0H2I6LuFmimcxELcHrbqg7nr1jeFuFPs3uOQdFpy4IPuGQXcHkIi9GMR5LDHVZNM7mXTMBp
z4v3VnZj9LtJxyAh26vl+vpZLT2Ip6K4sxq0bCjaGUk9TbZB8UM2t3r48/8ngjsmWpQaUL8gogdQ
oBrfSeWXeHph8WT+fDI+SrAbLc0DZba5GOtpiUxrT2l00FwFlnGLuqHsXldq0fYQ+SDiAsPPRYxs
AH8MXSjAj2sD8JuTJHQnY/DqftzLGQVlGHlFpCaQuagj1hlUBCbznAYXINgatiLrHojAeVF76exI
mDtGXqY9XtdtWQ5mvQlSQPWiiR4WSj0PaIEnj/bbLHWTESgLUuiWonnvJT+J11wGgwDYRoHgyl3g
HkBKzYSPWHU/mnKPhMchxXpI/a72CPWVQWDsi/fqRN6s+MmDkZc07NUB8tRpU/QOUZHavpvKkYrA
6S+nDefnFrYBXIcZbYXn9a3VuMfLjk8IdLwbJGzKa7opN/Gx3mXPCvpsTrgN7wI/+Gm3m/RThIq7
6MxOxXO3mjRRI9uz+G5V3GB5rkJT5xPD9OvYazZR8dd2OQ+so5eOAgZBy5Q7RjWXlIzFgCYB2W5j
+j07BpM3iqBsL60SUlD4RBkNnxVEYdzhaamujhOQqapkM+gHI3yuB0+yX67b/uWWN6IbzPUgx0aX
ChOB3Gs19so05B1p3HEH4kFfxf82a2VPbtSdvWIATlw3BAijCXhNdyZw7LTG3cdeJUiNLy0VvwL1
Qix3YqJZ5lseAOhPcqXF385qL5o8SXFysAIWdwBdva7v5ft/Loi7Er0VRqquQ92BfIWSk3ee2Xxe
F/H7x56HOecyZmVPrh2GAywmpVBGxop85Rpba0XWKIOuY8yjt6twHbklFi2ogxjBS3x9K68tQBiI
8quFyBL9HSTmWCxB8QSI4+e/QxunoJcHzJmEL/WX4SsYT7w11hj5/Am44k3yqh+V3SiqohP8UV75
U6HcVYx1e4jVWSj7GjFuj2GCTX3AOM22WUkf9c24uf6xl87zVBxnvoqVypHUQVwyHhrll9F9Yc/9
ugjRd+SjoLbEdnMzQcZLubWOppPfS44iY4L81d7Fj+yoHO+vSxQoxW+VDHabMnUWqI5bgC8TeS2J
IrtLV3RmG7p6bhtjXphBkEGE+UheET56pRM/0bUpMIffXYUr5sB3GgdsaiXtOJ/PtsYCxgG4bcoK
o1VPuAt+AUDMdvNs+dQJ1yApi1eiDXX1Mm4515PLrkIjBPHobI69H7jRQbthq+Q995Fd7YeHbsNw
B03cRXkbb29+DXfqrepNfvwZwFBbgdsQfgvObxQyTUjA8FvCl9YnXnRIVhiMpivbTw/JZ/NWvgAe
/eYxOvZushblXgtVnvMvwb18tj7qejqfxLgz/GBtZY69H30FawkzRglgOt+le2sjIlmZvy9//uhY
zN4FBfYLqEMwmo8yUyzwAsXyOmP5vg6Lv+3BwIOdiuBenJAk8jCNENFLHYDXwk2M21K1VFDsXHJR
cE6ypmHMFnXc+eE7edVNkjFWzJwmRa8DYTRHPSU3hyOmSR/6nlkrqqsCR7J0RzEKCXAQjEGjRcG9
bdoYWOBxmPM9JQI1zc2EvkjX+dG0nSchWe3kImKjpZjjRCI/6R1Uujy23ZwdFS9hUflDFX+gw3WY
jC4S3Iali4myB8B7UEC2L5yT2mJ/I5gTCkU39mnIHowZWE2qjKehDx5aufPQ3X6+/q4u3oFToZyp
NHJV1bmMONEMp7uu7D0jt74sgI7Z5scIqsIU08ZjjatRjNK9UTQ36JOtZfNZzgLP1rod1c1VmYYP
13/WgmXNw8iIJmcc24v0t9DD2poSwLzZ0n3cHYEYpoDMxUBCb4nGxhYiZcwvghEcJR+sQ5l8ClIX
iMF+gxWihO4m05ddSp7SlU4Zj6sYib1JwJUs9yPKQtMDBbXEdVWXPNvpAXAmXdG4CYIcB6CwCT3u
+mYAQVARiZpTi8YFTVCoxzgxmrPnd1Wz4ra1BjwJ+fBhMM3RxtCVE2C83k3YCjRFDYmFAwSR5Zyn
6qDvu5hSYHI9yYkFrbL8HY3auetxn0+/KBDKS13k0hZ1OxHGee7KNkK0nSEsAGi8RdNN2mxl2zWi
fcO2ihUJop/FEzsRxz17dVjHel3jU05B4PRd7yc6SERjSZAAiLTi/HQrGbLUBXgOgJWGWYsfM2Wx
/ENJXjtrb0rf161w8Zk70WnW+eQp7wa7BhkXPmGBJjfCVa9i3yHoQrJKhEMkksQ53UaidSzPGb9B
fxUpwOyABtY8UUuEI7N8SoBKxuApIGt4GGMMk2lmooDEqCKag82hGzZkTtSkm+sfbtGbz9RF/xHD
nVKF26abM0dTyVLZC4pY2YxAgvevS1m2hT9SuOOhsSY3VgtljOZgyeaKmG9dvy3Z2pDcynq/Lmz5
hGZ0BKwfIJLg0mx9oJMdSLBvZkmgUkE+aDTgfDCdiKqCQGVRL4wYYC7eQpeNL3NWxqCQwMDXU7Hb
XxsPpHo1B+zUFg8pVVwAu1zXbOlVQllaNlVAi80AA+dWTsmErXgwKrgU4NlpfVODUaUo78furdb+
dggfHw5M5r9hVNGP5dEfKHB2rYSiVlGEir7p6hBxtJrEa1rqd1mYsKfrmi2ZoaUDVEXHmAo2xbgz
62hRaDkDRjOpEz9Xw5sxHFbXRaDSgs/DRa7A2MSGGCZdCVZfOCFJYeWjngLM00Jxa6cnSfRuhmPq
K6yXJydT0/SJBlLvyyQsQB5I8i8GrCi3I0HxWOqD/BSX+QRoToq9bCqxlZXEOgo5lnToSd3dtEzp
qYPmJD5TSdLqa7Dy5i3NBuLqWC14m1d7wTqhAKkjwKT3JwAT9IemssybOrMDN6/yaKN04fAzbo2c
3AyBFm1Dc47Tskk2fhkDA/wiySJ1W2JuyO/DKdtOcmTmHsAo9WCvpRHQnkr0E5x8yHXZAV6NOnrj
MBqmJ0saEKBSo7CBJIDZmRIM9bkGNCKlJNgBlM0GaUQf9X4mG52PTLL71bWDje0zM4li105am7hB
P9HtqABSPVGk/NBkef80c92+YOz+GXsWdxDVbYZihngf5WnqHGbahZtHap6BGEIlq7jrs48WyJzu
pJTZQ4v+6CZsbCV2R7WLHDqgY+xi2qAufc1I+84dc9lYa3pGfAMQuVslo6oPZgAwZZLB3MGSJJ92
dbOVAIa207vO2o7AsOzQcxgin3VSy77SoFXCnZYBWhG/urR2NTPiwq8AGkp2fTSobo7BTpDPWFOA
94LKlZtnGFxyGBnLR62OEwSvKbwXJlBf8rIeHSbZ9mroggIMsSYYhSytkT+GMUGvrwW/iOFpdjg0
rpIEyQoLfknpVmUXPrZTw6zHLBuwBNnpVH2lPcs3pTaUIHOdclBIKsr4LZth6mHVpiz9XEq759HG
mXkKBfLFeqo0yFRrHQvvUlpZOy2s7CdE3vlmZG2Due28CshxwoICwEgBtmltqNKyw6CWJt01aC9o
3oj/v08rOSqcwrYC8NJQNnZYDLHNyWnjEhUe0hfdqqVUe4nzMA3cJqN0J+WyvKnwuQALF07fdVZq
SJhSFQQUwKx70juieN0gs2NL2LCK8IbtmohiXFdi9oH0WaxCapgmHvD5ww3L+uShtoJpi3ktNCun
IVb8ImDxWhsmEFuWmHlxQl3vQ6/MzG7b1alEEaWATr6aiPKLxF2YOE0XI7Do1CFwjHAIDkSSskfZ
LPqf9tTG/mhP6f3YF2wDMBHlZyQNZe8MiTXtU5oEXh7q5L5qFMmNc1TAHQJtV3rVpbIzYfb3I8zt
WMVyXBm+qwlGAm9KgBr0dwGl+a4OMgmdLZll91rf2I9MrcK7HDxK7/3YYI5PTom9njBJTzegT2kO
kZKZcH16DMYblhr3XZnJrddbwBA8MDkrH3SJ0b0KCCFgJyJscvrJRgNQ05ret0LaAus/tbr+kfUU
o18zEYwxmWBry/PET3XFHAUee4EYGSmxoiBZnee0LjDQe9vMdWsGJR5xIzxpKtwBvJSjaXuYNfTh
75716qeW1aAfwbvZOunucwwBzFocdSEW1gJV4PmP4aKURpbLJkxnb5RhaLh7ymmOEeWPYSDe1Ia/
iuqrCvVDFCAQY8zBNJEgtV1Msk6/Bud5AfSYWXSYS/d9skto67UV9WijAsQUJGqBstE05htZ5OVo
5GLT7PW67/o/5M91Csz7zvO3555fkqpENW24LqP+TCMQBYJVidDmo81eCxkgOHVX+MwoQi8DZZ9d
DgL3vBBSYSxsHi/AgjWGVjn1sXBAhsysIJ5Vt3rQfuKq7Dq6o+hVCzS9QDNAV/BU1PxTTiL5Qmon
k7U1+P5KEHXYvpxUPiqb4Epzx+7FiNdDtGtFwBMLcZyiwlmAgZEYGsLtc6GpnGkApocLpPCA+tS/
ANZxMwE83rEpeEPr9EEaf1xXdCGWw4Ij6EKBkoKcVuOCkQjrUFPWQmTcxG6PdbkQ7MiStMXMM0vW
12UtRFdgJgEg7QyginWN+becfFNwPzVaScbGjcgXA4S5kF56yT5OBczf90QAnkFwaVkQgG0yYANJ
Wn5D++AtS9IReVJWedf1mc2ND+SAAoUpRVQ80K3jjkvTEzhvfcJxdY91/xIlr6Fonnnxk/0RYXBz
EtEojaXUQ8RAgO83NF5TCw5FoAQf8tJg0npDhYS2/rS6TWs+/0N3GlsP6H1hxxsvOUYsz4+FTJI+
pqmCqDqOwHPQwstXIOFVlDeqlocuYvdTFDll1YuQGJbuE5aR0OnEKDaoQbgDSkk2yqWsgt2lUZwg
/5RzH9GaFE1+kz0NsqDSsOge4KfAPTqX3LCsc66nlA+jpDK054wP6jHVyW7rV+UG8dO2+AbuwCiQ
t2TtQH/HaqM5ryfzM7IUVE0NmV1jqjxVhZ9Nn5K5R1x03ciXpAASDIvJoDK/3E1uI6R6MoF9JPS2
qd0xAKEKQQjx96N3WNE8kcPdXb20GTB/wfKa5uDnLMxNM2WHAiFqRkVQLkuXCtC4QN8BLOMlNs4g
1b2eRDALhBuHzJoOYyp6yZduFVYz8SrMiTJSyXNTGDvsZzYhTEFqzdDpDGp61RAHLlXRdL9+QL/z
Rf4ZwgwM7hWm0bClyX05JBoVVm5sRCX+8IaUB6uDe7aufM2d9uUqdo3HYGX65jM6785YOPWOCsoP
i8qe/ADO7nu7TrPMnH9A1jjxsKP0ZzoJ3tqlCvs8k/0fLcGGc/5F7b4iQzpBiLQpsazuH3OffYKr
Yp2tjG3xFTw1d/1r/SHauV4Y8iWQC5xLgkwdHXzuJLGz1oLyBt2tpnY+po2ZO/EH2CrD7WMlO+om
B4Wl4Mb9H6r+EckdKAmnqU8DqCq73VbZhK1n3HXMsX3Fld6NjfaQ7NQb6U7eiHq3i9E2YFHxfzMK
McAPzj+yqpdjRFjQuNp6OKjPKB4lXrwONpgoWKsORjXix3rd71+uW/DifTyROv/7idselayt7ETC
0Q53qaw7gSqg0ZsN8PKG/FFrNuATAZPVISsOIaA+0Mjp9skvwJSt7NJRvq9rsugCTj/g/JqeSKLU
aNJYwwfMaye9YW/0EPsSRipX+tresXX6el3e8s37oxhnnGEUxh0bIS7EmJ6h6I5W9U7WP12XcrnN
jGD4VCvOIJEfl6bSQQzz8hvdkYEg/daBe3MbPMqrH80mFqh1uf7BCeReFM0Y4q4zIZB8YZQ3P06y
q/ZO+9Y8hZNHROotxfrzOjSahRg0w2zU+aFpeqEkZgXzwOw+e2vW6jsGWY7Wrb7TRfax5E1NwJbA
ayPARxJzLqpJmsqe8pC5qKk9kMfOw4wjOyRv1jZ6ANc6NtFW7EeytgU+YvFin8rl7DKmBklDNENd
5Sv1oxfqAXAeRYXhAZPZuqveaB8J6J7XM2bgP9gOEOhAJYDKGxZtORMFcUEVFamB+DKRq01DU5Sp
dTaOnhQl0jYqeqg/VWgBlQTUXG5oacnjVMnNc9GbihfkyrApsNp0LOtSLvzrP07D1+bfhdPfxtk1
m6yaYicZ7wLtXDUctoUkWrpZNGWUeYFWg8xunmU8P/FKTmLSWybimklD9Y88KtV7r0abNO/ckmKu
IP9ZlvJ9p0eCJv+ycv8VzGMlwtytJh7x4YNEWfVmtKJKtr7+/ZbN6o9yPKNzZKDmNwK+wO135UH5
blB+gZuUn63ICX8epOP0I/slO0TUFl16z0++Kc+Ky6YiUkoDdGUTlV9YqW5A2rueTEy/mVoIxt4Q
vIrGXVNq79f1XXpuT+VyD0VGasz8yPikuQTY5M9K2pnl83URiw8EKC8Q6Fjgnb0I6qtxsLAlODsQ
10T9Ur81MEkuv12XsmgbJ1I4w29BGZ0W43xu8bdVblvRMPxi1IR2nozkZMb/4bfaaFL1chwiaiK3
UMKtKse8ke8qz/iqVva2FROrL2qEFBNx/bxt9rtydeJ4J4MiDC/gMTr1ReoPqby6/sUWjx4bzNiS
BisJ6IjPr3GNLQJzAG4S0uQCY8eDM1b33SQLOmvLUkwAawHZH8vc3GPR9+AiD3poMTYPRe9X412d
Ch7kRREYz0BegsrFBXZMqFisYz2cXTX+zsVvAmwFJX3zL3Z8IoazMGvK8XdnD14lAB1PnTzYaMaL
nAtSj8XrciKG+2B2JqM0P/vTcdzk5SE1t63kpaIkYP6xF37ijxSNyz0AGUenLIQU1XSn5CDXH5np
2crWGnxlFJjAYrCFqWzUyAC+RC6A3CRA62t9BTCp9ofV+lXnDzuLOmSd7bD86neJA2IyMBcQwdu2
fGVP5HIhggLsGcWoZ7m7fm3eSg/I545F67Ij85nL3kUMmYtHNyONY48K9M+EOzpNbo2BNDFzE+UQ
T7qrJ+k2qb9TqRT0kBeD8hkZ7z+S+OPT0d6x4IdxfKPblivL2OvlqzK+RnSb0gLFhi1L7vPSaULR
jMuygzwRzZVXSa30ptxCSftrxPzEa/SoPOTHNHToBvj7nZtKLsBq94Uni8A/Fm32RLJ6/mB16E2E
jKbMTQGT1z/k7EDal6G9yZPDUIn2rJYmmUFpjEVfQBACQpWHwZaTqOnrCno2Jmjq5F2AJtlu8sc7
cPRt0Gw8Eqxx36oP1x/lxX4EmJQV9HowAwrYt3MlSUGrVJ9gs8zrXvH2O8FjuH2PjvZmuhOIWvye
f0TxRpT0lh0GEzQs3wD6s65u9M/0Z3Ecb4calAbaSr9LV/JH+B45wnrA7Fsunp8T0bwRjT0p2llL
0Mw4tpOvs715Qzfvz4Fb7IWGs2yzJ+I4y1G6iWVYv8dHXYE+ZHPXufGxc0yXPGRA+jcP2TH/FI0w
z1nANRU595rNdA4Uu5XYt72tpX0q39U9QKoxCeRfP8dF9zdXMuc1fzSw5n8/iROQHyc5dvyZG9tY
1NYUp7c/u2h7XchiMHIihHtKU6NmrZ3gwZH0AIw5D+hSXhew9LnmeR9gb4LeA4Te51qkgLbKrRCX
e0K3hgGrfwLKSTEA3a5s1tSsBRPKS0/1qTjOIkJGsKRXQhyQZ51MC1dtfZTKVS5ajF6sfJ0K4sxA
rYckjMGJBspLsk0Kp9rozuAN+15x6j3G6vSPdi9tgJN2P4jut+iTzmd6YhjlYGeoqEM0WO2+MCNQ
OJOX+rav3dala99rq2wdbic/8KkomxFJ5kxStmpG2hxf17Z+5NEuM5/AHNvSTZusrlvNku2ffl3O
LO0WkDSMQRAIy6uKOkW0Vnsh2+WSFBvwTPgvJjsu97+bvLXYHMNW1A+lAiMw+zB7rbVtFjhtspej
Bwl0ASVwCg6J+gSU/SASlPuWPujpL+BiTznowQ80VzFZfpuNj5ggcDDFgqarYyci8KtFbVVsdwJM
ENN3fMXUlNN8sgaEhvF4q0rfVb4iorapSARnmVLddKo0ixgL5Z4mKIAZwYp1IijuRWeKoaT/qjL/
jpMbkHY0L1sKOcxe29mPVvJr1Q+LX0Q/YvbYi0Y3t2+HbnPdKBf8KswEhBIqiBZmX34udRr6DLkK
pCqAmlOUz65tnDx3NOVxCDAs3gruwMJTdiaOe8q6IgZbsYL0h4T1XUWpp7Fk1WFNFsmde12zBS9w
Jop7zCZki1ZvzJlWl/uAXtuFjYj/WaQNZxp1J5lkZBDR5beT8joqj9b0SP8hZYQi4KkAOg12mfl1
kaoHIV0xBwRD/4ghHD3eUiY4lqUy2akMfkFEkVhAWQm/PFqZhx1pzw5zB1ul7wyISWpY+SyevCke
NlU83l8/p6WM60w2Z4Kjqg623kO2rL0lpd+nu6zcFPHLVPlN9BzqG0Yex2rbl54m3xPDuS5+4bU6
k85ZZEoiTasGfN0cPMeR/F0Dgi2NQico5Jei7Pz/nzTeKO0sytI562rtO4X81LoEaMKdI+d7zHJe
F7WUd6HmidBNw3q/dgEzTZJS7awAmukjwuVKOoAW1+lZeFclEdq8wXtBMWrKlAd0u24tLXas9O36
T1h4Os9+AecJitySbCWFtsmAySTL6hUMuNWKayqVCA1o8RhPlOVSEVCR5a1MoWwb6/tIClelpu+I
DfAywAJH+fe/KIbhE3hYgqVg7hjlcIoyqkAxvdpqgzcVGFpcXxexrNAfEdzbksVdFUigkXUVTIQC
p7JMJ9RbD2m3TtKX66KWbyBI8f5XHc71KCoIDAcFwde4Q+MsOCqrBpwu6MTc0czRd9omuxd5VXXx
eZ6nsA0DAxQgBjh3PLYypEoXQyZ7an2gtzpsgwFYKXRiF21en6xzb/DzVelEO+MG/3CA7e7JXSMa
UlmAOID3O/kh3ANQpTDLPsMP0W8z9yXdA+slN1yVedYB61PuuPmRemXlSE/0mWwjQWi/6H5PhPOG
hFnfuNZxymO2qXtXJnsGqmfVj+lDaVSCp26pTHCmKmdTxVCndl/M33xVeoA2WL81g9ttEg+0Hw/M
jxxzFPIBLhsXULmxBQe8Z1Qpzg8aX7fqVTmD+zIMp8GiEZgSMAk9OcnYHTMdwG7Yx1ONECTboZsp
QKdUU6/Vv7BTJ8gLF6/UyS/hTjqKlKGZujmPwvZYf9RmpDkNO9K110cihzq/N1xGDfzeP1pzBxtb
ZVoqI7TWdvRwbGqnu0vu2MZ4QiIFCnqHuPGq/Za8+wRbu9evs0hN7pRltbeZEUG0ZGJqwcAGCku9
um7B4fcz6kWglMuhw4mm3ONRJjS29BLiRul1iHSnrba1uckDoFtpT7ZxB0ANJ64EOi5GXgBBVCzw
hFkXiCvSpBptUUNo0Kb/Q9qX7ciNA1t+kQCJ2l8l5Z61b3a9CK6yrX3f9fX3sGfGpWRyRNgX3UA/
NFAngwoGg8GIc5wJ5Xqq5g1eCQV8iOurSX/+9Yf8QqK/ZJGW63oFtikNSAEeniKQV/R4qTUFYYAP
Ao4VyD5amElhTq/IaloIvWetO7RIha1yC5LUbSiLZK6vYOjrDMI8RHhMPIayHXJ6VHaWDfU6sMa1
LxAZwPgHib1cxcDs+qJdOwWQULHHaAGhWqAslUqsK2FqVeB3Rjp7VK0Yz4JIIv0mfPf74edsk1cM
WrukyO8VNL2ug19tPRi4JFpkAk7aFn7g1yBaDBu8ew0gdr6Nh61B3iLT2jTSN9Nw1wGvnJECEvAM
4dYLXVJ2WTv0KOljkxSuYkBfNXwYMW8j+04vIl24OiwucCAudOmKdVHKpY+hFZTsVWjZvGn2jNdl
VLm+Zfabhbv+ullXJzTIbHHjsNGITdlt2RPanMMhDGrQp1bGiUylowais/faH1FEo28etNubEi1f
GjRWKaQHOjCalqhlYFZowBRDm9kYpynzzd8bg4YqzA6j8Khcce9j26VSiikVNw1KR9fvhSTL1ywQ
WC4bMldwPQQmiCpdGtPVcpLUPs6UUW/QsOXrJ1Q+2q00xXehLN1lDRJSnwxnRZKOllUfJFK8VNV8
U5Ig8KQc7KNNeA9VKQ3s1v2xIC1mZjASE8hqLzqc6EF3EdPoT7XoSAc6FkEMzYSboe7Rm5mAP6mW
jG2pZHs5hCa2IXtlb7vRiAdjDJHL42cw616sBK7d/7XKOBUPUkHBiBdQSGiwFdSm9PEoNWGWp1CO
QW86Qf2I9r/d+jfnuBdAbAUvE2h+Mdl9maUYpisxjuKGCEJ+I+8MgrmRfL+O8t/dmFlNgwouotEZ
LLJXFN5Nqs0xsbEt0Wa2lW4/Ri/70Ti1Z7los95Nn/XbY+9ad/npnNzVTvr6JD2Hx/LdRP61/ks4
UReriiYfcMFTdjCW6LuLq1xBo1EBbtlkk3cv5lTPaPMf93NV0wzAm/z6USlry9EbUcjnLjZ46Ck6
Wr3ZqVQME1ZqpANbi+0f04h0r1SQS4uEzzlBCSZ+wbDHcV7bttEBBtykTpMaoJiMvq8vI+f8oHJl
GkotGM0At8nlRraQmyaZhO9p1I+af9vn31TIHo+PVvNN0/adL+gIuC78YS8s8Zhbcju1lj9FceHO
lVfUt8nkRBDmUbxhPmrSuw1GkOEFDCjrRl6n5RSVSiJgLIxy4zFWJn1pV2WdghFvL7U760HeFC75
DoZ0zC162aHfJZ8/1yF5HrJEZOxUwbKMITock2Um301qcRwD/S6Svv09CqgwUMmE+jk0NJjT36hs
iK+nWeHq6YSy33So6gZzk5GAAOm6uoL1A6kgtj16CcEfw4T71h6S0RoLfLW78Dxu+wNazFzlvThr
n7Ej//UbOoPGuL2syD50c4DWbltP2hu7CFxu9Wm+TR1Q63d/f/Jj1gDvyDLOSlDJMms4xFZYWUqF
TTah9aH5BTb79Y90fROl9iwQ6Am1yKpNs9Q7OQOCqjjpof1G3NmRIbbmGIqXnPvj7P6AooyokYTn
gRpOHFTZMX6A9q5LVBIr6EU2GsQo+VlBeYhshlTkF9SL2dMA1QyiyDIo7pH6XmL4ek38ehwKNz/E
d9bNs/GTHOzb+Sg/JZ5rQTsWVRxXigQJN9cyhCza4Un7PBnL/GQKC0gCImZltZfXhhOgUCrMca7f
pvHZQOr9B4ZG58Vnm/LADOuyR9C4Kyan95ARFq6F0WMn2Zk3xbl+NfbVyT7MgtDx3wXoelW/gJnd
pmMKKy8z2Ed27yOA57v8PCBqbdUnKIL8Ks+gMfT6AEUkcofxhDfpuOk6N/2BwXdHP1Si4Mk7Ipbr
wGxHQ4qNQMYN1G2bjb43n/ACcALV2oY8lYXXbMeN7Wn76hzdJW9uIqJA5oKjCQ5SZ/AyXHUuP0Jg
WIUNERTsTuPUpbusST1leEhCL/d/1YOXFYLLKcejMZ6OWR1cP1T0RDFrn/Z1rdlJW2J+TIYW8uiQ
4aEt7iMrclI86FUiyhiOL5saBrhgH+at0YZ1aZ809XoFfYjCTfJ+dlrrsw+QqqpkEAQh6qyMT9EB
IdSl6LUAAj2XOLmqlH4YyZSQv5aOmNLGG0Cvj4LL4XV9EQcsyPcxwoUFRMbNbM04NAMjGyZszRfr
3Ty3oE5EU/C9HTnQzB7Bwj8fieJIN9Y2ENUueGH2ApvZr1VcT1VXAZu4ze/stT6n9+opqxwLTmqX
7uyqlVO+yG/r0Z23sEuLGYexkgoOkwK1wbNG/1qI+IM5GwDcINCmUBDswIPJfDjSmUkBgc7ClepN
KUMyKoHA5LOC8fpkQ4Ld1Ig+IdegBSBzWpVJYrdlSQFPxq49K2fzNJ/sjfSr8SYvUhz51AgiDNdE
HFTQykaadiWbCJVh9ArI8E2zGI+dPe6gB+YY9m/V/MA90/EVE/RlojkdrpkYaTRBKyTjTsZ8t6HP
qyHBtRQpfLs3g+E2k0SU6lyPhFngrYG0Me4qzLfTOjUsdPzjom3UkbTXNDpE8k2LKkbn1v0LmRxr
vie4EEY/0m7XI7kSZb48K5e/gPmYiT72Y5Vr2BP+LB1VsyN3WqV/rm+B65iJQjs6r0FwizsEwudl
bMnQeQTuj6Z0u+RJziFPd2zHU6vdSfJR036tY9GM4jKOXWIxnw0ihlKB/hU8VXQ/TG2X+048npXo
xo69dSD6hy6BoNu4+HZMJKvVRIF34NvFibyR8N+mbw9mJDrf6OHJwlB1SB0zoiBUYqsTky1P0WjT
uIxbJPjJoSqQeEp0VxXF9u8NWiD9d59epDN6PUcYiVYKN1Xnfab528SON/NgPK7D8AxCZwcUJzDN
AgkuZt3SRKnAlerD56FVZtrBx1hHNzJKL6gGiy6THCxoeGJgEiSAhgFagUvHMywlS9UAWCQuT10X
3M+TsTPrzEH5Ypsk7V5W7xW8QKQV2nHGW6I8gavxHDQ6xoo/6iQRmM673C5/D7vEbQXdm6bD75l1
/63olY1WK0e9zI9xEt43kBZKlckzUa7ApGfojPlf70NkEXgiwC2eICtnqZKHnkwJnrxLSEChc1M5
jBipRF5IIsyQ4FL/ff1DczYIhi1Q0obUOQaB2YxiNoJ6ykAP4+bz6LT6bkp/zL2gu0qEwYQvHXRD
4IkKS7eOcmf2d/kUeNUkaiPjutHCEsZlg6ocZaWBJVqys9rvUnQbpl4oYo0UoTBRMiztrtU62GJM
bh5AR/eA+iOxnv/lq+COjpk/KkHMbAlLmTFe6MOWFHSrira30whihdt1EL4pf0BYLulw7MAeVtNP
L93k2l1m7uPJHTvBvMX1sQJ3RgEbXac2RvrY1L/KTT8eTSyY1KjIWNtDqVbnTitTp08JdCl8dBSK
Xh14DkdfADBJhDQZPT+XESWNzaS2s7x0LSuG9JiNNpJ8Z7fKy/oC0m/NRH0o1oA0FiEfQCwtW5VU
sTKVFXzBIDfTbO4K/2Md4fqcpGUuZFQ2qjago2Bu5uHQdKRWca8wrSjzhj4EZVU4ZBulyd+HKe4Q
F4NMEP+uP9jl2UzdZnHCUBm1TitwNreBl1m3sf8CjjdwXhU52LgE9zRO+Zc+OVPWdJwxYCOgP2YB
Zsu+liUVvlQYWYcifJNV3Y0zcK+YoUdyhKPxUw7SJ98WZXXXK4v+QcorAxplaACzen4z0p3W1pAf
t5HX2981deNjikV770RqJVwglNlRcQMz9NXDReQratcUyFDL7ttofPfrQ9C91uQ454LtfO2NsOgL
iD22miIx9XRAZqDU38wEB5NIwuM6wYeEkQERVRTY8ILNcik1Wj8XLbia0Bp1mtt7I99J4Vsd7Kvh
VJJT0AgKiLyFW8IxflgEedzVHeDScnIn+TBP9c6P3qVx38Yi9W0uFghRMA8CLXFIYl66YT/jzR7x
BEc+pkOteK/p80Oh1hsJLQgQsBRkPNfhibbvYWIPDClox2d3NQjT4qCg5+EwZI5pbgfrxS8365Hj
OrhTDA0HO971NI1lGiri3pqKIUE2X/zSp8cqPocTmMcEpUOezxlo1kPmhrc5sBpdrpuiVFmumhRF
eTD8CGX/h3UzuMEIRwdudv/FP/rhFvGhk6syLyvwEBa5Z5QvxP8MtDs1PmRT4giH9nhegD36B4wJ
Rqjthl2X4kC0Zs2JkoNuPug6SPnlA9iu1u3iuQC0znA5UZH4yuzYZjtYQ66HWLgK+jBpvQNDmgOC
VOcfUGizH05eyLewNEphXeh4pU0xjSA9TCCvIPajZIomUHmehkTlDwizalY1SIi0AJmxOYtDE33O
ylFWRGw/3I+DJ31kxajlghrg0hPysmzMJAKMleinDBSke1QVGkcLxnezM25I4GeCLcRFBLUr1FjR
uKCyb7GhHua67ONs8rOfNJFoTLeSDhKaettit/6huGv4BwrtJ5fG9VreNnFRwB2mfZMcqqF0bB3J
qwCG63ULGGa7Gr5edd0AGD/dGP33Lnwso9d1S7iLhncSEw9alIecyVztGKJwUZqVLiEPfbxt9aNs
+1Bvdg2RBDzXGAQfsCVhRAVtSJdrFmp+OagZjBmaaFtOqhun2bdRmwQ7lftpFjD0/y8iEJhiLSOm
MEmXoXgMJs/NpBhOW/xDKMUd7I85dGEXOJFhpkRJgAOO1IPaWa/5HPzL519AMDsVxeMgx4NL6fbB
ox7dRfbdPAoSOv7n/7KC+fyNZneVTh25QQ9wGJy6ZFcFmRtqhQMG+nVX41zUkal+2cNeYGo7HRrw
yuL0ycPE0YcGNdV5J+nvRmd5EF3c9LPmVUYXu3HR70EF9b9bTzZrMMzY76sA+AivHXnutZ3fiCr+
Ai9nxXFI2keJVQIjrW3PDO9kcNKbooZIgY+zI0mVUQyKTACiYIqi3fTWVidHU1S64voGiArQY4da
j8VyjqvyRNtZgTKUn37uVNOmTx9SHwOiiSif49Rs4RoLLMbVQ2WIRrMHFtkp2+4Y3Ra3xQteufag
CsYsGZKH+25v/vWtnYKC5hSLhQOKPaJCzWxwySkRXuVntdqk2S9TFMHp7768cl5C0IRsESXiIG1V
y4ddRv5q5R+j8iOx3d56sgbiQC38XzbYwiAmxGIQI1XSCgaV0EuKHPI9P9WOeUO17Oyd+nMdje8e
X6vHBFqzl9ICdKIIgBK0CKPOC8fRRf496B+F/rqOdc2Ah6vf8lPRH7NYx6QdG70JASaDBWIju9Gr
5gYb87Y/1vvkYL9I4E7rN+1R2qm7+jHyQCC3/gtEH5Jx0CYIerkqsLRhre/RVNCPbzp0vBX1Oylv
eiIIldwosviQTFhG+18C7VSgkVz7SM0pctD8BHkZ5bBuFT8kfwGxQ1mmGpRoKMS6tsGmBrd2Dk7u
xJkhG9hBRAcjUjhDw70vHEGnBqzsC7bxc1bQxo3pA2y9Onnt7fhgj8+g+wVm50h2jH7y2K3qf7mc
LIwll05U+HMTBglAu6HeZuQBfKQYeNyR5vuQFU42fK4vruAjsq0g8pxUiUzDSw71hMnM3LotH1PJ
FFglWkomxBCp1ec+A4xcfOox5DWOZuej+rgPB3eywbgv2Akis5ggE4D4WRpV4PnTjdneFsUzqZ7W
V47+5DXvYEJLX6VlZVOIeXgapw91EmQ93DLWIpxcdQVbfmDEPQCssX2dJ+lRsWPom4cPATq6JkM/
RfldmQZeLNQ7F0IzgaSGLhcIwwBtaMWrmnXnOA1OpjkdUw062rbsziXmthVjo4+y4HzgxzBk+Rhi
g2Lnf8FgEURzv8tAmY/DKJY0N5U/wemxC7N5q8ygqK/jm7kwBDUhrq8ggcCsOC7NKvuMrs6JNqYx
3XH6sDGqYZMrmjMkonZ87lG0gGE2ttZZtR1PWNM26reZZbn1EN31EOfJ1F+h3QiWkdOihMNo8fLK
Xstw84sgIoId8C6FIAvNHoxDdVPvg94hB5xAx3h0lO/xQfRiz/1+C1zGTHBOqL0cAhcTlU4LXlK7
27WFV8uzQ4q3pBdsdP6qfj0wMzd4kF/PDZHwwOwXrxL6ea23pvDmBuPvAiBeOksr8lBLgUK0TegP
WfilbjR6N6P5yo0i+TBK9gmb/yGujZs+DEWuwouWSyxm+ylSnkNMEXtgJMkuDLyheOjmPao6GxtK
wyFyzcYSmMdbxyUk/UkL87QsKKs0gnlN+juzTlL3e2xfkhCakpLqrQdOnofQyzX0xNCZihfCS6i6
6yHe1NHAmWxBZR9G78Q6+1OxJcSzAtFALDeWLeEYh4QQqFp2DeAqZEQm+B9C4kjWA2QknNk+W8UG
1IedYQiM5LrLwkjWLzF3ZpYq/YToaBp3PYRKEjSsGH/N8Iycc2kdc7CqhRknLepYIFd6T2RXDu8T
EcE376Cj9XkCPiVwmFvMWYpHoi4wKsTHwipu+9J/RL5wWHcJEQRzluaFVFpFC4YTDPac8bKzqRrR
RZEX5TG9A+0O3BQxzcM4OIpKVZRbCBSqnjhK+L2RRyfW3XU7uBv3D8jVZBIKYRhhGxH8zGl6n9vn
yA4PEQq+40cjPcWR8mCBaGQdkrt0aAjFo66JqVJ23CZHS4XlN/g6yfRe2/da6a3/fa4jL/4+82lG
OZ9A7wAHiwxjb9nRXZigYyAopI0//Uvtw8JzLnoU0IuosjxaRthHQ6TAFrz8guTJlMBy3bXHKhS9
n/Gd4Q8Qy6LVmSP0rXQAySWuFOWbXUBGRhTF+Sv3BcLEORl5kxnhposOfIhjp44F0fbuJQoF1zBO
YyVCgI5iObQ1Kdklg4MXb2L1aEd2pwc9dPwHb/wsjkbs+NvskL8FOzCh7yYvOYAz6SjqAObG8gU2
E1xzqWknS4WNE52mCdIQHAMRBstGTK/bI4b10/2A29K6S3LOKgVca5itAcEmhmCY2JpCtjPEfBs6
rtNN1Hta/4Dew7oQi8fzbp7oYNewvAYmtK5afpMJTNqZYaMTUO822pTtpBSynuDNAzPZvtV+oSng
VkcBLZ6Mc6yLuhx4dqJdCr3GkNxE7GJCljHLQz7E6BnSoLEArTOSb5QhsZ0uKVoXmyj35LASKS1y
4gkG0jAdgA4ETCOyzY8k7/LJV/A4lvodJJTnj2ECE8j6B+QM3RBMHdAiOwRmwYnIHCn9rDdG1uGl
ypi0+6xHWxbQ2hPGnKGsNU24Xo/SPepS5klB/uGSOf4RkxQNXEafOFGgZ04cCK5bvMXGxICqQb4H
WsTsQ3Q5ETkbwRUCLbJPvXoCTbWXlAFWfXJ8wxYEbU78gf1fYExQ7fAMLJcGwEbodO1yCJO4xICK
oRROH+tLzTmRgESJPKF0gxdbZq/kFYoVdoO8rp4gTZ6GSP/TKIIm7iQdqinSt1DbU5xmbH61Y/G8
js2zEhOmKubH0HGEzXqZ6OWhb7VoWUcANMNDHnRnH1JRYSeazxXBMDHIUPJpLkyYiG7dmoCzqQuc
QTSoyQnmF+tIt80iP27zqSvGFi+F0my4mAU2iVe26kYTEQPy3fDrezE7Y4pRqGxKPHUFE9SZqaRe
vlPL2pWszB1Emuk854CUBJUFxb0G4jiXRoXtXJN0hFFQXuohrUoiB23R42uRY/5N1vKfUZpMu6Lu
4xe57jLBvZu3pOhmtDB+h6Fqm52Nb8ckyrtRQjvoXNZOPNftvd42kLnSc1BqzyAJXXdH3tJi5Bni
0NgGuMUx4XRu/T7QElhbZZjZ6V7t5tj5eyW4Ae3IOhLvzoEJ1D9QJvP0OheZpkca4ps2UupFHcqN
RfhNbw03If5b0tUHtL1+TiU5TLLoonrNXgiFkOW2Y7b8nNhzENCrh36X3aZ3lD4z2tzn27F1oCWI
ntfkvvnob8BzpquCwM5JBy6gmV2S90ZlRPTxTJ/uFeKS/qFtHklyzlAQVzbriyzCYpw37StlHhtg
BeNwzqliZQzBkL4BN3F4H/f2DrRPgu/Kg1x+VjagNToK7Kgtopssvu+VApKMyp1UQE6+x/zhbJpO
r0sCRkjeLsEOwSi9DnoPi70tW3FllQNtt+jwryG7kv+iRIk3BYKDgmvbAoeJonjFb/pYBY7lD95N
7hU55t2reynZWuQfvhyye9oFDtLl/6NMu4ilptQlnaojYBdl6gZRtgtMp2q9tlb2unayRKOIXMto
Xow1xEnItoL7epnp/z0RdnIQ7asZTDAQEEydKSumWzuzFS+N/JsyHf6e1gFT8Bh6IGDd0vGARwPS
wk61wgRkNCE5LrM7hEBHSfdytfv7XbDEoMYvMOIkV315AMYYmx9tn5z8KHJxI3xCAn3AkCJUD0zv
7yFNG0wUCp4jwWXExJc+Gyprpt3Kg/IsSa4dfDfnQzM8Z3guFBaLeEfUEoyJKEVHfGjuon3KRGdW
2P/U4hj965DmUn+kqGv6wynS/7qznNBmeSRM+A++HbPLyzDq5ZhCSsq8HZX2OLfgKBqM7foycian
gUPoYB+0XgjYxy8/3YyBtKaiSSAZOsdQn4IIj67bECzOukeCTzxxoTIlWVA1Fc3i8RbVwrdD4yi2
A/TBLpEhHYyhkxJ7XcZrqGRFmyx6kc3XzjgG5mOuRmiteV43lhfFqFAnpdpAnYLtPQdTQRA3EtZU
CclTB7KLLiObEEOGELUSnEHcw3eBxXZwWGOI1qcE66olP8MpdzMfNOBo0HupgwiEYsWBtGPlyKV9
B8LP13U7eTkGBE1pi6RC2Z2ZvYFHtL6BPDK6N1JwXfiPNlIqNMs5oJJ081LQ3SMCY/YGFKX1MVYA
1qufdrAjbeql8VtVbUaMM67bRf8U89iF8PllF3PY1nMDUhfak9krryT9AQ6jf/j7eKZHJzAGxTAb
dOmRAUSQrdLG32/s7EkJ+w+SSd6/QEBcCXUSGfqPDEQp16pd4NHOHRIvNXI4gEgXl0N9gx2t/YH4
7/8vgnFeypmcJkjezbsicsvzeEh20331TdsaT4bzo/ytgLi52DQbaycNjnpYN5B+g6tvhJZi1NVB
JoT883INZ7/thxi1YNeUQeKXO1Nje1D2WQfhHaa0b/n/gTBpQt2nqlXTZxDVfqnMQ5Z6ZLYwlKy6
2XiXfa6Dcb1uAcbspgLUu5WeA4yMkqOgRqeJkkjumpngxCEGOJ6uZp/x0BKZpEZ1cwrQfwe6H+i1
pi9K3Aj8m48DwgUEBai3sN8mG0C4p9MuOcsKh52MG84mweCFpyiNqDrG/UI2iioItEga2WuOJMeQ
htYR/my53rTGMY48vf2ll4kj58+q//j3n4jSfWHcAQ0fV9xCNiRT1Ryi4G45vbUockqiIhhv5b4A
MAZ56dVTNVtZagHAGH6YMKIyj6HoyBBhMDsnxCt3k8fAmIytHT+o+i0S7fV14h2ASzOYfVPKnYxX
KEAM/TmMXa05lJ2nNYIwLTKE2TB6jst2pwKlVpttViXbCZ19WVtv1o3hHTyLGyZ7czclApVUGgRI
tW0tJ7RfEjQXJ8Znbv9eR+Ia9FVCMumyLiJqbHcTUmsglT44USrfzYxd2ggSPm45cmkPkw9VGI6c
ygHL1kfzg25JzlDh2A4Vz9CSl15pvdAGJWEPHvAIrEBz2zt5EW3B4H1bV6Pox4gWl8noUzltco1e
37ujdGc/TQ9UbiPRHMV07B20DveTl2/iF+tNRBTOTZyWy8CckJOmN2SKsdijZb8OmNGN5mKbVih2
FeFx1DQHwWsHfggvzP6hBfGicMDs8hB33E6jzaJBdDOOHxUIE4cNCNgmUJwoT+s+9f+x00Ldi+BG
iKB16VR11RZTRfsdMcHlH9JJzbaoGX4zs+AQVyOStbTT3USPnwrbPsrVVG7XfwAnQuPyhNsTzmjM
qLEXUkpGrRbos3KDAhy77edQWPAuVx92Wn+EAOI6Gs9cwIFf2NTpAyj7fptCa8Q2YpQPrFC61RTk
xXqLmlfkthIm/0BDOYXGZpIbRwb57jo2Z/teQDPbN9XqtgE7aelmyg0ozdPqNfcFEJztAgh0x6q0
woyhpMuPmRulH420ASSuHuLOk7RNbG/9/tSqggcCri1EgbibjmqlxXbK9VOi6JGJZeyNPZmOYfEa
ixROubYsIJiEPpWMIPEjQOTRJu5uKlCCSuNmHvd2L8gV6cIzuSIG+76MYVZtrgd7TEp8mDbZZtFx
Kt/HAKMVH+ufn26kKxSMWNEBakNX2Jt0mkl9Q5IZh17qKL1ju/kPddOdieMLTlfeXRocZLi1aybB
cC47IZLgcTqlaoyudjMdg8fpNgLhoHQIDhnQOtGLKycvXaJdNaQWdimHkow3snO4i8/lOdxGN9ZZ
3ga7eafv6p1ooJ4LiLF9GxKGGrqPmIhlJnkdzibMs/XY6fH+2A6CbcTzbnyg/4tw1bmQkMgelQ4I
snTfj2erOWS+t+4N/I+0wGDSLEuazcHvgTE9gHT7Fpqzxs96M239t/Bd2v7DfY+A9w4ESgh+lHHo
MjCA7Y/0M32aDjJ5RJOknbpIwzNBdOVtpAUKW+k3y06VywEXiE771mpuRk55/NbOu/Wl450YSxRm
5TQ/66Qwgi2x7aS55hTjKY23Uvxmq7f5/LAOxnMFytKBSjfmcq9ImK0ONBmgLkIX+VQT1NyMxhnm
MtyYGGgVrB4PyoI7U+Z73FhZephSVWZFtRCGimSP590pfu9Ence8DwQZS0yNYZpexcDtpRuU49Br
TQ6Zmij8WauelW+jBjPGIrIWXqsA6IL+4LCOEGB+mAxoawNX4EbZBpsmdlBUu9f9TbqRzqWo7Ye7
cgs4xiPKJMr0GuSVrtygFb4E6SptExfsWBEIuVw7u7V7EtX0PBqeqmGfNo9xcPh7Z1suG3NjkYo0
sCJ0ObuKDgOK7QQlMcMUuBkvfCLVQ+sXHBp9xcxiSRDU8pH10ef2wWvm9jTJotYl3g7FIzvKV6YG
f2YLnLoV9hkBk7gbViouK6NbTMWOoHIbF1DtCj8sNROsHC9ZAGU0nXsCGwWI2S8/TouL3hDQkkI1
Qry7rxwiPepp4OiT5ES6gHBDBMZ4QqWitS1V6I0v3xRgFJzGYzPH20nZdOZ23SPohmSThqVdjEfQ
VkAroROy/Xgrg267IYXjx5ss8xofguX1vYQr5zok188XS0n9Z3HLrIekn/oW9z/03R6T3P7WgntD
1UJR3wvPSeAjeITS8Y6OHqZLnH7GVTyQcFiM6I0myWtlvtpoNTcPSrQXyo/x1/EPGFuMLNpsKkwC
sDII90OaY1a/29utf4i03JHM+Rcxxs6xJFk0XciNuF9WsgwmoRwPRkwnWArdggrCyxgQZ45ucigh
rH82RbCehPHKzkfQ7amJAyl/hIoGze9Gx1kync0Soimy6sVyeDda32XD9wrrBSnbLm6I0xrDHSmf
g1HDk2rkyF3/L4GTsu+DVRh1uKumTFVK1dLE3hyNYN80yAui9nc114K0gLsr8c5gQXsRSt0sJY3S
oNFelXBSG/Jz4z+16l2d7+afwfS2vtDc/QEtcLTCUa1Ktno52FUvVTPiZxJr7oTyh21icl3UqsS1
ZpEMMAGtSpssrDSgyEbygN/iJmn86IPzLEuLY6uIcg/+ib3AY7xnLuYZoQynG4o4xKnln3P4XoyZ
K3faFq+eN7MyPfvyi9nUrpFWghsLd5MswJkol4xSnyYBzj1Iwpws/SmT/acknLcmVvbvP54to3WA
EgpBiIUJOkGWdL5aAKmozpm5qatzaG7WIbglBjztwRMp5TQIjS8DW1Ti2cMcZZx+1mc3PQeh6YwY
8wq12w4OM8YOiZ8s8G2uw/KO9SUqdahF2MYFd7LNEKhoIyha2TUwHbGOwPlKMAglIrSHy3jJpxtj
gVChfQEfCRtMG8lLouLyFanBRzfqaFdqRX1sHP9Hw6UG9UHsNMrLfAk2TMZstA38X1J+ggfBM6bk
IOWTZ0EbSI0/1y3jbOkLMMb5zTGgalcAy9JjB+3gwXSGQfA+yV29hUGMj6flPKtKj9LMjCavmbyQ
9DHBLHso/Vy3hXPSXdjCHN9DI8lNiX/diIwvoArYmi36jezKqy37ZurUl2DIN4awv1u0hIxzGDOx
+4FOWEl45DXQUJIVoHM/rNvG8fEL25idZVldoJQ1bIOG6SGzKgjXifriRHYw26hDw9aYBrAjHtUT
ZnMwXWTDkFQQhziH9YUl9P8v9lKY28hH6GwEOM2M9my127EmdD85epu5hcAn+OsGelzQQyM/Zq99
baZkut0guIOu1lObUxWJak7/veUziSoM+gPB3vjSUmryUQKEvlX3GGPdaO7o5Cfp5Va+G74HZ/Qt
P6P/5qbc+ZukdpKP7Hci+hG8Q+ziRzBBQ29qi46AoDIUOt3g2Mp51F1wTpmQXgEjQae4eJo1RLD8
UPVlOhM9QruXWqUAalrpTqM+ZNn3cjz34egEoyCICD6kyQQRdYySpqJlV8MonWHaWZLo6s4PH1/G
0F+wcMxCAqVDY1ME3DSswRmDzRDvsgTtfSVkX3aDSClFtHpM4IjwjDnOGQAhdIGp1nm+j4YEgo3e
oL6vRw/+1v4yjYkeQ25ndSYDCaIvU4eqnuLkiqgaSt9m1vYBEz8qLW/aLkKCIU/ojvaM6K3O31vM
0Pbyex57E3F6EWucyCmYWIIxTUwwaLBLVV47/11YqhStG5MzKVUPXaMRf7+1wx/SNOzB9fjWlvp2
/fPw8qbl7rWYZ6/WKMN+ps5dBhqGErdgiWsg/qeCzDu8MXIvJ0ddROnHe+28AGVCRlQbY9YZCMRw
dOsQbeTSUfb5KTogfmjEre6kZ8SQvPXWjeVmA6AqB3u+jmbv6xo2Mh+fANYaAi/K5IOKQoUpfZoY
GlpH4nrHH6SrWnatRBBB7YA01Zi4rAunbP5lXy0QmCUsTLPrZHqW1eBcN/tPPdgGIjY37nm5wGBj
rFU1ca3CN/T0u2E/zcEtWhPGFLz5KjrIBUvGDUlUsMjElAM0sZiQpEiDWWH0HXuYPKgKXmssb2zO
XXRXSrv1j8PdWgskJiTJdtx1iUajRfMo654ub+xSFJH4DvBlDROR1IBExTzAmkFCwtRvJLXd5GSj
lK1TKW5RD06GYTUV7ZavSfa96N1BpO8t+gVMgAKBK3LrFlY2xU9D/cTcy/oqcs+sxSoyAWpO7dnP
Rmph/hoMj7YCQb97v8PG9bIG6nGlaKRB4CA2E6n0Ofe1PIRBAYgsTdn1Z3cIwJsYur3oKUoExWwu
Y6jJ3CnUF1E4kuj3+hZN3/rkqIue1URIzBZTMUc3mA1FGiQ0Sp8iKXSVxjHGz1HUXMGNfqD7R780
GIRRALxMMqp5AgU4fR6QrTephZyd8dHq942oHZy7uxYw7O4iUdoEtFIzmz8wtdYPZ8MXNKhwXXsB
wWyu1uqVzqQ3x8F6Ctvfk3ZYd22RCczW0ePKAHE7VorkEJBKAk/udqr/+38HwuyfSausoafrRHoD
wp8ZSDl2avDtfwXCnu5ZXcct6gS4l+IcislmlnTHjEQcloL1YssGda/GWkPLWIr5EmrvUbBLRQR8
/xVSr1K8r29uMRsFmpVVmlBLTMWx9yCY1e/eyT10ne6V28qL30Bm6qWto3nN+SVonbxyqpO0XV9N
7mZd/AbmIvA/nH3Zjts61+wTCdBIibfUYLu73fOYGyGdZEuURM3z059Szo8vNluwkGAjNztAyqQW
FxfXUFU56EB2lpgP5Buu1b9CGNyti5uU32iYNL6MtepeT7CWM3DyJFC4Hqd2Bayo/B5CxXSuslc1
MbxuUP2WUq+qRGAR8XEZdXObJScRh0Wu4XpE2BloNxoGjdkcQJvrP+Emg0cO8664Ca9rP39Vg4fo
s7l6vYy/GnGcrFpyHm2rkWxe3szR8M0sXxSIQfQ1CTJNQ4GJOCxPU76x0cs/ecmwJGdSxH04OEuQ
05YQUIoZDX1wEzJla3Jr65BITsUmeQ3Ra+Do08GBMOXwtinpsgUhuZS2nk0Vdz7skwb2+Jhnn5uj
Db9JZi5sl3wLTyACLOiMZSQ3jVvstEfO0CZ3jyC0nr3oaO1yzS3f9CB8TN7Im8qGvX7budR7WWTk
xVYWYGPFcvmhyh1l6qLfH+856+5p82jyjctmHQITI0uZE28HyT7azBgqdTkR09yxONmn4QsmfC+b
/bpj+YMh2UZH9HDUHGDwbHrhomV8NIN0DFlZFh+5udWXsnrK0JACOkfQ/CM/de5bqhrKeMJA0GFj
jAksmYx2QV9zryqv4uSgbtXw1zNEKHybaM/G0Jc8ZiRI3ohRTMj0Pjav6NCGifAbDPZZTNybt81W
UW71RJ/ASVdFHWL+dLKxPK5+mNOVUx3iwhVbEvZr9FbQEfuzKuk2AB9G7gwFVqXsnYfJV4/8yii8
7K38VjPtkOySq/TeckP/sqmsmuMJqnQvWGmGLpMcqK1xg35GdXyLlcNliNWrBxN9GgoAII+XX2JD
nelERChqZBhPVvda6jfgCNZHr4l2pj2yOX27DLi6phNAyevXna6khoI1Zc6k3xCExBCTt9CMo05b
ZF1bUNJpnp0yTcYZ/YAdTR/mPHZ5ZF9n48ac96oFnixIOs86jm4TdUAh2c4xoL9wL9Rba2sQZo0N
Fg28fz6U7O8JFGhGujQ3zpGHifVMrRmJb6vSH4tXSEM6/BpjdTy87pvHKQHtUED/6S1tLzOY4CRb
uLHPXclgghh7IEsBDJUpY7yxpm9kyzuu2uMJhrSbBloVTAs1iOW9HhueEJ92+72dfS38WZl+tUVJ
sPrxTuCkXW2UqFXrEEsyzXdr+qHpz4RebybeVt8wUAQE+5iJkpvMGuxMmVXky7drptHtq8843LDB
VUs/AZB2bTBjk5c2AOp2l4orUPxtihqu3SNID4HzeLm6UJk///hgH1BiJ4KjNaYifyzj9opa6MeZ
u8S6ajFGdxupEC3SzUbsLzuMtU8E+hYHPYLg9oCE+jmwPuajRfMRDoM82vYDuhBH/TrdyqCs7aAB
bRADdCzo55V7ZaBCqZRVbCzHS/dCcO5F1gx5eGN3eTErloA+Rwxno5CDtJdcXmigDKBwx8pcFdPv
oE8LVQZez38QhjlDke6Nnlb22BGggOnlvizBXV5lAeR3nhqUaghqNZcXtbJ36AcxQAe1sLZBDuL8
C4FhOTOd0c5cu4v9om5+GO3oEkXdKM2swhhItBsLu8sXFSYbIgfgzHEyt0/K97zH2IxW39NNfqu1
TwTlRww1wthgc5K92ZwIy4yVzA2d3PKdKk0eVRK/z2mU+NzobkRY3qYJeSvQ7Mv6mRzDSBhMbeeK
jWFFD2ljbfG8LY5VisOX4V4Dv8m2CGaHzzdYWKXG5yoWmLyN2QCJjXS+tVpXS68Efb78LVdOG7gS
0ICwMCWqEL04h8oxiB43aSJcTMhgiKKLQjfMcUdrUxripm6Udqsetrbf6Mb9/7IYkIqTXLAWCqU2
tEa4XT/2TE1Is2vLotkYp1ijKSEWBqVx9MAkgA97vjB1bsK6mFD6LeOdrl71tR/TY664otpFmYeE
w65Wr0hZs8b8ETp+bH7E9SHs7vkWV/AagdrZL5G2OE0iHiVjJ9z0tVkeUvVn5VUQhf3V7VJkIA/x
jXUf+47f7cntFrnimiXpaN9aejghlCfzM/W9Dt6NxZKWzv6BFjPLW6IxG+9VF9qnMVu2/7JFrUIu
XI5g/cHJ/f1gOEluxKMdVbkmhDuOAe2uoNSNP98mS3fLrbGutQIX+c0b+X9Y0mvA5KRPiAmsCZT8
It7nfcIa7qrzbTt7hvEwgeGoVvzLC9TXzswpquT/SBglRTNmYEwS6cK9N9rJUdeK5lsYOtPRablx
p4XE+hUOo1MGUds1OcuIGh4iVesfhinLUZTVNWhpK6N6oFpf925TN+i+KI1Oy91ModqPuImIP/AI
V1SLCauRZbpR7sOURy9xbk6ZVykt5kLC3tooPq2tDhazMCTbFubHpAekVaGrxnJgrkqytE3vIbXN
o1c6b8AsVi/7OGhPg0fOAlME+JnOzycdsmrSwK0OKXVtV49a4DSxP4XGxsdaNREIV2ESDi2My4P4
HCeySN8MNe7EYQJpgi+G2PpP6esuZVOoJ2FAeRf6YLhsHzO4QNvtc8yxsCgV8VaF8nc7l7xkQ8Wt
iX5qEH/ITSPzlPSW0UFaxAhAPh0eNA/ce2z0f2hehKb+7iHyjSt7YkrGdIclV8kBGuu+2INT7TBe
T36+61jnP+k31VPu/sNcN2bH//fj5HYTQysGRVl0T2YLYuPGU0cP+JGxuRvsY95v9HuvffxTMMnG
hggOS1l2AgQius4GpVZ/aeB9eewUnn1cPq5f7hv0JSIIhw+EZBUGxSRD0yBYwEVUwABU482emocG
kcvfQ+iWhjZIFbRDSISc25g6Dt1I0wlxV9kRF8Q8ratEW8PXa4X1sy8kObtSzDYRyxciD3Xsa9e6
73g9+joYxhqC/Db0Ve+/y+va+kySo5u4khZVuhhs9Niah1LbhenG1q2RWpytSrqnTasgZTMAw356
5/586L30G8aC7m40937e34dMxMy84YHhR8Hl1W1uqOQarJnWTaUDuvvPfp7f+7tPcJbvwPJ9dS92
o5uW/xA346JaJGtBiGfLN6NeGhiP7nAZZ9Z/Y36vd9ebos6rXwxpAxXDx+A1kjmhOlokfKgRzKrW
tEsHlaFbAuXarfbitVk7MBdRCk6VZTrWkSxDz7pU735bBi/YNJmfUf5DdNmN3sBFTdnPWrNdzUxc
S6T7GbqpUcrvN77eAvHFm54EydLXSzO11WpjMU4o0/lQT31TqTIEFsWsc5Ulyi60zCe1djKmqvx6
tLjyYSfZo9A64oOeUtkw5LVrE5Sb2BLcagQvI8kHOPmQGksgnRi/Ws0f0HhYzXuy1UmxBSM5gbBL
qkErAZMWt2HileGxS/AFtkiq1j8wlMHRiEQQxsnXczdkKW+qVLhRaidBDzGdhCY3yTQ90+4tzrNj
nXVupfK3jihBns0HS3/f+MArGQhinPyE5e9PAklNS+JImPgJduTFz07Jkphl/01+5d/pCnsbvOhJ
m1hzoId+YMnGDbUWxS6ioQuJnO1gtO8cvI8a0ZsWIsvWhJDeK4yNjcWu5j/FVhvz6jJPkCQHaOjQ
giuXGLZuLY+m73HcsXRUWYzkF++GQxkOG1WPLzciaPHx5IMcKpTbMLAmrU2Jpr42lvgVmZGRiXSc
vLoz/6F8g9QKfB369cEM++VATNxsVTXHDqKEm76MqA2os7dhIyvNgVAKVZcRfQdsB/IkDKZGbLNS
EN2pEfhLr8bptXOCer5xQL8OAT/N9uwtSpq1saAzzOWInthlxENIVFJg6lCsLVJPg6spv/fGrREG
le7N5C6u3AmeSHmvdDcD+1qheq04kOJAi61czOr9CSqehX8X73hwtJ//Gpo3S/Z2iW+L64gyy/wV
jg+QflJCNuhPJAQpp69BiLS+s9Jr1DBCEKpUV13nl8NHxv0i2bhV1xyUiWEQQiFvSL9wL9OxQB4l
w/PBUn/NzXtJbJB3O6BW2py6XEXCbK+JcUiDfOH/tWkYxTUBUuNnXrE3dwgfArAt3vRoCd1bwfvA
tMC+44zeKqzZdaBVYYX7Efsgk3IdNl5rfnrIbx3oX7B9+z4hyOhf513IHkovPMb+62VbXbuaLViq
SU1U5b4EiV3aNKNlDgjf8OaD5cz83tmiAVrHAMeZZuBdjBfPuTE03Ck6zHELN5+svW1VR7vQ9orW
bDjHlaQ9gQ9ZEivIocKZnMMMaVZEGUVuZWhyytk8aOpdDy7xq1qthGfUrfrQd3p3JaZWJe4k4vzt
8l6uv+psG2vE0BGMTLr8cdEqNdJkeKTuIUDTsfFzJJ5VB5jzz5mxEWqs7SoEgyEYBDZjaFRId66W
tJ0dpj2eRkNAjW+5YKqyNZ2zdgucYkhbmqKLuorn5dhE3myzVN/rGWjIiwD8OGRr6mOtEwSliT8r
ku4cFI7zOImwIl7jhQm4ioFc9uO92AkWgTah2NkQjs1cZJRvZvfK+jntt2TX1i4hG7SloIIExRKy
nOc21IF4HjlC/IR6xmHo9IQlXbJhJqsf7gRj8SCnnlooIy5xYIQOhiOhRK4d9Cb+tEWzlfT6guQs
tCAwSBVVH5w7aUNjVTFJz/vcnUN7x7XI1W3hpc0cXLb7LzA4dWCIgcGjyc/Af+cLgnA1n0mHg6dU
h6j/UMOd2HKra4Z4CiFFXVVpTEiSA6LCw0sJb2biczR/9CrmdxzIIPj/sKKTNK3ksYwqNRqnXuB6
3TUFPcaj5U98frwMs7qqExjpCHcV2o/bCscLVP9QcLLrmuXKG2meqXIoN+cVl39Nfpqc5p6lw6xH
XJ/NAWjINLTZ+xzZLBYviJ3j8q11/KJQmfNLrQ7Qd2CX17kYgIx8eqokA0HN2FaiHJdM9twUt6S9
G+ejmtzxp8swa9t5CiMZiXCGCiNxWGCYPkWNybLCbUwP+tazuUPUvLGotesG5AfGwvNjgdxVOsZm
P+Z61GN0tn4XKHzHTP9IrsLHKWL/0IABclAVyU8dcQX4a8/PV221BPKhQFKtayfZZfoD+Qem/1OI
3zfbiU/SJ6Ouhmr5QsPbPPzUG0+rXbE1ur3qXf8s5Euqgeup0Q1YSKsWrt41DExnl01gzRVhDgb8
N2QRL/kiWJaWqC1YGkIN48YCRYTAaM5W9XTtw/8unqpIRiNnKp0jOsLRNuhXQR0dBYTdDAoFgdeR
XkZsLHdtnnrJsOGPViOLU0zJk5M81QiSxnCxEWR385s2qkF/ca2KYJjcJrqF9AMa/C/v5cqpXe4P
zAAbKnTb5ZS70kZJjQFGvCgwItYvfL7iVzKhGaf+NLYIzX5X9CQXATC86XGFWCA0k2wcmgtRx+sQ
NRPXdPunwWRCsAmDDK/8uj0Ygbia3fyRZgxUddU9PdBdlzPqEZb4ZuNuvbPXknCnP4dInf+kCME+
pWDt+Y2zI27+HPnpMdwz5RhfG1f8SX28vNebgNKNEw2gTC8SrJ8Thvkk5njRQ7u3ATW+hm52KHc/
NxAXM72w40Q/9yrzIEKjT4E4oA+cKSx1x6skuJ+R7c8h9pxunMy1J+HZlkrHJu6GAdPwwAPp/Y1x
M/cuZSkrWH5nuur34jZib6T2bvGJMUjfwJ1uRCmbWyydoTyuC9IUv39Ac2z0ADZGgh/R1RvKGqGN
2jmDBM/GVM6KXYOdDbkqMPFTuCT5SWBFWZfbPXhBOgvdgWDkIE7PptTvbRK01k8HzO6D9V4iZUSj
GO/RAAl7ltL/jGQ+CmQxu2ZvjjfUfmrVA3Eeoy73lTrzbDCdbs1efT3vy0+lDnLBNoJf2XeqnE7l
LPBTs8bnw6MmPpC+6FW80sdfl21v2ekz04MwD4F6GyJsFQyNchKmodCTaWKSuV1R4C0xmy1Ls7nc
cJpf7oIFhVpL8Qg35xf/BY6vkuQcnRqg9pqvmqJ5GakOVfucvPz9cmyd6JDZM9BMI6ede6MNIT+C
oqEaR98FMrqzHrmXIb6ENljLwqCMwjUadjS5JThvFSND3g+lqfJjMp7aGVJYKAtEEcv5q0X+YeeQ
9Ee6BIPkui0TCxp5OaWzVaNyxOtXS4tunLh+pdFfU7kvj2QcCeQfoHz3pfJQc5DFgOdJuFqG0HN4
NvLWjaxHxTTc2djoTVuiMcnk0OgE/n9tYUtEnePc2/FQ9HTKTHg7B+mn/xTNE/N9N75e/kxrKAQE
p+DZQ0gI4ztHmawBadPCWhJ/40NifIJk4FjmjleReeNy1r64b2weFLuQyVxMG30r51CVGRGR24BC
tcgbu6veQBl+T4u9Yl5rljvOPkGaLRk+Evsa7d1/v04kctC7YaFmDF7Qc3DaQdih7EUOUajCje2d
7RyQlWGozG0ArXgKB7q6yEth7g/8M9K16Bg8K+kEILTCu1PS3Y6R+XB5LesQePCjEUWHLIS0Fr1Q
69gE4bpbTdEBRT/QnfTlj8sYa3axzMChdQHZGjDYne9XFEMi0wzBhzdbnw4SofZHXWHO6691zWET
+CQqLA+Wjl4JCaZL0oGSGrtlXhcVPQrT9sCXtPFNVvzqGYr0zEIlazA0DpS6BPESryECaP4UudjI
b63uGTIxi14esujy6HTLrYQWPWAi8s7zzzELWdV4mwRMvx8dsmdAaP1/OHDi55tWkrawkgE4Wd54
SrWbx29GcTXHOotJyix6W+BVXrnZFhvtikvH2f2DK5m2XtEs6sMF12x9EDy4eU9Zkjl+P5rMNB5V
tIX9tRVCdUWz0CYJHlBkSc9Xmo8hb8cWYqzwXRCQKhhvBxYar+EWfcXKpzsDkiItgpFSzZgA1BiZ
eLK5oR/QfVJcT3X5LYU+z8a6VnaSoksQ3ZiWDc4nuZ2sU8D2pBlwEk2ZvoK62mujrmNgL2CJmh8N
JKNCjPj//V5C6RgZQtzJzpd+pNTWICGTdLlrjAQ81j3rY4/mkE2sNloGV04bPPxvsZzlWpGz2rwf
6sqx4TpQ3blyRB4zoqGKZNhbPH1rH+00WShZB53Ush9SrGhC5pPrzz19MCA1WhsbO7d2c51lJaVL
cgxj1KoFgMI599J0But50Ng+mdySXGkpHtGxWyleAy6Sbr7mxt828C6PWnBB4NMhMrTkTs8ceigL
Q1PuUkynakrq65Ppa3rxeNlAvkTT5zDyHGxodlqmZICJYsT14bfBqJ5MtfBaXdsX5ZaVrKItN+TS
Goe6sPx8HqtRGZwZi8L3UsviWjU/Of8V9Y0XI5y/vLSVGxN6NSjsoeCIt/rvD3ySLNKURkX/JpZm
8PxeEcaNXX2/jLBq9CcIkgOp1KmOBAWCnfRuHvVs1tpHyBgGl2FWF2JZ4B2D3Cy6saRda3k+iR56
s27jRA+qPT4ZfOP9t27sFHrIBE8qCsGzc59bcPxvUVgw9jF8DJdO1+LZRlbKLJnzlOc+1AJt82j/
UiEtlot2d3mBa2cakrNQKFliD10eg8vNpgqtCXJQiXOXIGmYDz9454fqvHGm1zywseikY5kO5ICk
I11bYtB0jibRxLCPmHjyxoKwcEoZpdmudzTGxdYd83UYDgcMer2gZsTG2tDVPd/ZbB7yfDDNHMz+
xpsZjQcCzfZvdmZcl611zLuGuLMZP5PafuTDODArjbVDbQ7qVSiqg2XWRlC2FSpLmvFyedcXZCmi
wCMN7U7gp0URUB5SqUtLG/iEREM9aMxoXHBJR1UAXbMQTYwTfe7iDTte+8zQ2DHsxaNBbkeO+yDd
wEkd5S4y0izsPm07yMvZ5VttcasLO8GRIj+nsmPFKRQk2PuXdrzv84NqYa4Y3bj0qJVBOfzD3Qfy
YlALL6cHFbnzT8xhvEo4xAjNHajHIDutQEGqqbUN613zNqcwy/ae+DOzbZNGc7B9hN4PdsFazLY5
9PmyUawdEXTY4TMt9qrLRTKHN0LQjueuNt6G8VHUUBax91QN2tyPp3/ZuBMw6UPFal00IkvgdUyV
VdW1zncNaJovr+jrMMNyAm0sammoR9eOFMGi3o6KCzQt3apqmBUbbCBIqfWoYg1jctCLMLAGs2ZK
1TErSV0NzXhWfkwxKt5j8rKvBlZZ/1nVFh3ImpUinETawsLdpMspN7j5cEhiPOjy1vYwxIET/l9a
NrtCe8lnVymOpfAu78SaAdkWRo8QfFIT5/7cgEpbadHzk+HbViLZV2pmuqkRj8fCyMi/QGHfEb1T
UPzLV5YJOwpzisUV9XykE9ppRvWZ2MPT5RV9TZYCwwYKhtHQoI5A93xJaLAgQl1eRXNu7ew0fulb
fmz6X1P40xiGgxO3MbM61UXvyJPGR9+CoJin6CrEYDtt48G5FtycHh3J06dN1GDiB0dnQiuF3bk5
qBni4qblL3r/L570z8ExpcdgDzqDIYsAFWkfpbMf04daf67Kw+XdXfXXJyjSwSF0SMfGAgp1DrR8
m8o7zJH1w8blv3YOFpZ5OBw8jlBbOf+EZpT1CRd4hUVG5NHul6pzpA/f7AbcYAoPNEN1nWkrEF07
Cgs9LYXEJt4r8lHgSaGL2obnQRTv06xiSQ3CtS19g9+cD/IVewqzRHYnLrvVQP+oUMAoyP++dKnV
Ywql4W3i95Y9PZkgNwgDCAPlFkPBqRNeqdH+O3zV4E1Ui8BD4PSZ4iIk0IpHR1fa17HT+NKf1lAb
Qyw1TG2K0bxG68L+FNNMH3tSZyUyAZrzlIQJfRgJSCZ7ETYfFf4VNIqgMek9q5xx18ZFlAaRYvYt
qoKgZWNxi8LkQz0g0+Xh0DZgyE8qCCDphpoGQzwauT8Mg9kEdpMRCE/MhtfUdnlfhtUsGE+yOmNd
2dquPVplUKExQUQtmEMas8hREou7kqJYNlS3tG61mREy5j+Vzubvk5qiuMNt9MQy0O3hVTWaqLzk
TRV1rpmUOrlKe9vwdDtSn4aqH5NjZ07kXosFHX1weQ2Rb496dgetlM5Dr3hEWGxixtzM0EwG9hI1
fI1LOtrHWKC5BJQthn2n1aI+xFFtB2PSIzqYzDJRd2ZOIQVOp8R+GZIKhDld12c7rW6LQJhOmQcJ
bRuUhbk5XKPRdfweqnHSucOolBBN1ctsw5OuHcJTE5I8XD0PMzTecTwEyptNeNuFjzaSPk76fPmw
f63dwpWiqrIIi+D9Drmec1ttEtWMtSXBOI13ebEHEXWiBlP1AsZ/VibXoX0wlP1lzNVTeAIpRTSj
0zd2riAjUqOvv9SrGOmJ8iEq54/LOKt7iAIxehPQP4gzf7402lRzn2fAacd6P2Asp6iSl8Qgj2U3
bHyu9W38gyW3KIxTPnBtSQXPZK85n+r00JrcnZzvZunPs9+kD0m9NX608shYxk9RCEGDEyIJmWcK
DXBRjY5zJOnoMarui+FYjz+i+PtUuIkVTDiw/BnnnIGxQi9bVugeT9/b7PPyNn/15Oe/Qj/fZkwY
O2Eb41f0KWZTw6d6Sr1cHd0w9obyLeYubzberV8NCIiGhXYTvPCRfpduqNwCZwWP2xyKcJZbVkpg
cucwhFswK8lX4CBSQ3mUoEwnV5rCoSdlNhe4CQfyZNL+gfdxvW9jekUMVD+Fng5ubOCR1/L6wAvI
/ELwxNkwra/xBRgFEOigSQ7S1F8Kn7OT0pIvmVjeNEfEsvEuFE7ntRNYd+k8IRtrxfrfe4Vl5WSR
xEDkjB9w/k1DDa3uWgpQUb1y+iuNJ2bU+JLKhyK+99MtaEmmeatus/pZT0DNc1BVhFlUmzCk0Zr3
iUbe27gLitrciDxWzioWt5QgUJDADLuc9VAxbBYWUCCCdBMYwsVtTZ8Fog1x5zSuWfuiOYpwq+f8
qy9aMFFGXLYUd69kshD+7GhXw2Qb8atuUmjQ3IbhhIa6X5cP4+oenuBIhzGktJgyG2urm6si+2yF
rw0PlyGWz3Ae3ZwvRbKNGgqg6GHCUtr6YVYLNkIR5jLC1mZJhuDojW3FORaRoikfN8Uh5c6DDVEG
zE9tQK06r5P9WvbzJFQTpZOgxILF5M6dYv9UGsLmETy4IQu1m0ELWdPqG5Brq8OJWoY8IP0I+bhz
SGpU3Tg4yDDrrQndzruJ3+Y9hvW2KALXTOEER55OHeLGmNQYOLGWXxMt91uSeXMWeZc/1haMbNlj
1pudCpgOFHEUY2WxqL1SbJITrOKAUAdTC1BSRvhwvm3o/yu56iDrWvJh9pKxr57LHnzFObQGBq/q
o8w4WJ2jgZapTriPWTuk0JxKueUq732jnvJvziD6a71BRzAbavSK/f1GoDVFw4eFm8bVdP4Dy56W
lKto64wI2sBqkTVuVA2h35Xar79HglP+31bo50i2UZt4NWArnLB/KkLtZ2Obnl1svLLXjsYpinTO
tbyZyynEh7WHN9qCkboA/0H1gOaHWJ0Rib6jiv8P63KQf0JiZImlJMSo5GkZ68h4c+6EQVKp1lWB
LjCUOrMtqZk1J4aZw6UjBvcqYt/zLYQudhsVC1TXGTd1WNzznLiXV7N6z6A4hpcVomsdg47nGHGY
Ju2souxRQdUpqsEKtNfVfdsH4D7W6L1OYtZ2G3Nqa84F24dud2S/EBFKmIpCIdA1ItdtjRGztdbN
5ukgTNMnebvxtb7mDEGYh6z90oAJNLkjy05pVc9cz1FgFGxWvLmPmEY+av2YD1d5/XJ5N1cXdoIm
JQ1tMbSzEECLkUV28p2htkizNKzY4jf8OsYJ5Vpc0AisKYI+TNWffzZlriH3vKxrslQovbSBQYXH
0Q/cNoqb2Jo3TG+gYnCnajyGmR2EybRhOWtrxQ9AVhlNVYv1nP8CIYoyGjEnBCqBJgjFj86JPYHe
d5XyjW+4dsaX9jOQElEksmUOZCWHBCRV0CFOE6N/V6d5qFk4aDaUhxvT+V6QqbmzeDRgOB/VSrwO
ETL+w09wUKY24TrRayVbLIYznBxtaUuHy13vDMHSytveW86NkRyGkTPbrjcc9ZrhohoEpkIT9yOK
NOfb65Bo1JqMQ6DR+T6DelG5F+jHb8D9aI9e1Gxx368E8PiWeKYsNoVqnvQ19aooMdRVLT3lTnVd
TaYDRek6hqqFiXvKQFJk17ZOE26scvX1YoMyQ1VBRodpR+nCtHiPhaY2krF5yAxjwIzNU0XZmH+z
pjue3pXmHSG7uWqDyyd12T45PsT45LKz8D9f5ks1x+7MaCCID5Xvign1VSRL8mjjCbiSAtaWMTak
LCwQ7WGa8fwjEnRj6xZ6UF1bj1k97YrifkweiECKbReTvdrc6Howc9MdEFppH0LdCHtWvipa9dBc
AReBsQdbilGLfpy0geJ2RIEGXJB7rftZmw8W/0GsjQOy4g1Me2kNhAkhYypnSruka22twG0PvWs3
UVvP4HvwEdHw9fJ3WzkWZzjSihIIroDRECsybDChdekPp1TdQUuCNKMfVmhelWm60UW1BSmdRDsf
rGSeASlaREyhF8ePzYS23gIv+x9xvzUwuL6TSJRg/gKDazI54xQ1TqbbuPSTSGFZf1uina7nD1a6
1X+zahxLby8SM+gNk4cT5rCfdFUAqMneLHFUsgBZZzenfjVs0TWvbuEJlBQL5uVI7dEA1KTcqODG
0kXnZ9lVpGMP0xtrS+R2JW6C2vWflUnHzuBGrNJ62UK1CtI4vI6GLbGBr8PiKEyfYkiGKDgV3OyW
3Zu+5eRxgt4AZIyc6arFtOwcIOmC3tGs3LfJHuR9LuEvA30k7f2EjrhGeb58KtbCgbNfI9looqMN
XDXxa8A41dXXmI1kNu1YD5reklzTsGa6GlTNdZz7m6XzNR8Omj0DzI4onyMLJflwhYBKxmkmlEod
/SMFyZJeDbdKFzNHS3cTLdic195Yf8tphhR6uMUruY7voAMac4BwtbKX7S11GriCELbTyMEwejCD
ga64e1FJz0xhoJ0XyVsRfjdJ/W6qG95hzceD9Q6FmiVRg55AafWF0fUEFLjwfMPbkBMv1GtvcpZ5
3+o1pPrBLmx/kdRyptGPrPR9gKhcCCGzWmxyBqy5jtOfIh0zK7TA/tBiI3KKUkXsq/SXER/VKtpv
mNuyJun2PFuzdMBaR6jLAxfhkI1Zh/TVcEDFB8nd4pn0Hdg2d1XfsKS8N7b1spfy4VdocLEsOSrU
5KQ3EVXbtK8otjsyCmaUvkV+GuqD0PwE86VpchdPt0L/h8sNx/1/mIt7O8m/zCZOVlcBs4I+TOXr
HCp3HknEsKszPn7gTT08Xt7hNd/8BxEsZ+eI/Vx3makBcRo7twgr3Nxg6+JPguLRNE/eZbRV9wGy
H7xm0YjgYBLzHC7TNVJ04PRwrRgsErOrqg+WmbHSfnbIZzK4WTExbr4X4V23JWq2brP/g7akcnEz
KlbqTIBuqzEY9AAKTJ4Axw7/hyLSwoyCPwg2wQkqt3bb9YhXkw4kUbzGYVBPrh4ddcgYa8ZVlnj2
7M6bZM+rB+UEU7Ice56zXCuASdARmtpBppouZq+dJFCsa4JO6dAnise17xsfdDmAX07JCa70QXnv
KNDdBm4ueremh7q9tQgcISgHb1BMVZXWC7MgLoJOZ+HmZMXqN0XKGiy/C3OJLH+qNcmUUoGSQ1bU
L92QPPBhcIf4NVO22raWe+3LOk+Qll9ycjLbsc9A0gakIsy8Mo49A0nKUsn/wQGgPxrWA95R8AZJ
21lo/QhtDyQsMgjPo6Mywes+gs/JTfNbqm0Ja65tH171eBShO08Fgcr5opyqFpqi4rGp4H0/hgae
mrErlOoBHbHuZUNZ279TKMk+jVLP0NoAqFhBQjQ1WotlSDZ7JbF2l5F+8zHKn+oUStpD24IMVC8A
VeTXjf5Np/ekvO2gKlz+SMHpOX9TtVct3Ov9W5E+osOLbpGKrvnUkx8gC5vnY0Wa1sEP6IqfQlyp
zs1CZObo94Jvzf0u23ZhrTJdS1+FZkOjCMPzs/1fGr+mOcj8SO+VCgynjIPezDa2dw3xz4XxRSUv
nnkp+uXCwCBJolyD4k4JCxaPrqEek2xrdGrNbP6gwZ+eW2ioVVOil7j/bQjf86LZl8gM2PTXZZNZ
Q0G/L06cjTTTl+E2JSFK2vQhjDO3DhBlfenKGDn0LW6A1eN2AiNFTYYTZ1wzAfP/SLuy5bh1JflF
jOACbq8g2exVrd2SXxi2ZHPfd379JD0z190QohHn3Ac9KaKLAApAoSorE1HkoSvJZoGJeNK3Ta4K
+HU4q4SEMaB+EGgAZSnrF+DA/D8XNO0R5EYBsd1RztF4Hpr3SSfJYLqZkOAZ2kYQT3BeRMB+Igth
oUj7tauuAH1llOdQ1NDLWHrU+tx0cuB3BE64bmHG7XUwg+E9iWMf0CBmiy+1FpS5hocxCrJG78ox
6q/AhXy37JlmYL1RGkEi+Q/ZM2sRjY8AyoDNDqzaqwtdnP91OUhGU4MKIQaNnIbcbtYPaHkANVWv
o86jb9Gu6sUqoaku7TTA6kwz9HSIdnVLQptwvIsBZwqM0VsM81kuFWpZmZ/ZKZA0qVsVtpOqoi5u
jg+gu4Ag+403E1yAeTguKfIJmaSUjmQiTEYrvuUZgVf376FWO2MgCu048TKQv2jVICBt00BSdT1D
jYWEgrqaM/NzE/5EDwXow14N/cFctsrojb0v/WOWc+Rj8Tg2IRsDBCRigGuTeomkZraQEnSYHSiG
gQAwvTK8a6xjTWLB+DibVwerDa7JFWSB/NO1rXkC3fBUYXhF24I0EfFqQrPkM+8ebp9FnFVDpxLY
yNZqDLjN18vlwtHMoZDidMCYps7XQa4XRLtwfFYBJiHgGMBJ/9+ZWz/nwlypNItsrlM4hS8lJJoV
+y4ZzlHwUowDFfai8opAGB2oOEC7CRZklrMpr+p4amUDVcHRzUAGZHc0SRW3VV9ji7b6bilPpSj1
y1u5tdcMewBb4Ytsfaj2+hRlY+kMjdtBNbzIfhXz8yiLWts41/6fnrb/t8Mc72iCGY1awaGkW9sB
oBiD6hKhyuJklYjPhtOqgr5ydMEAC6OpeC+y3hhOTUNi2DKV+4ncSxPgiQMFaLTvBvRBblCXKasN
oEjo8vCt4ddtp+Euo4ldjn5iwPLQMXPtNblhJkY+T3+ctJM/0vq7qW/UAb0F4L1B+auHxJ9gX/Au
lkuTjKNGXTAVrYFVNNrGWRb7Kdckwd3FXcCLUTEnWGRo86gPMCHV0bFeueDQCgLlqxNklb4NQuA/
L52ELf6fWWTF0lQjayurwyya9fjZRGcTrfVZFJ6RUdxXWv8khdbGRtq3I2+tJYqseE/xK+vri/Ji
59ul3c2VjdFG7S6tvTqZ6Fg9Sv1nEL5a0bGsnhTLa7Tnigja+/nOezFuZqPEkqoWM8SxHDRWu1ID
jEkHBQMjOTdG+dJW2WYeH2ct8qUQVM7J06y9KoMIUSqcfObuSDVjLscKk5/Wn1nw0Nej29lOnpyh
2oj+4WLBa/1bK6I05Z5FaHhAPz5BLZwNXOY5lKeCwGqkuEX3ZLb3wbhJCoEj8+4QdBf9vxUWGZ8m
QV9KOqzoBBFSj1hlsyhbVf+uQj5ifL59GHBisZUcX1uptQywNTC7JjbnAoVFHEW29SIVqW9Ur7Mt
PTVyQaXSQMO5SjNdpLkiMMomcwj0AKSxg9GhdMvhRQ8OCVIOkY7s89EMYwpp8tujXA9UJv4D5NBE
7wxgh181KYC6tEO1QfyXKw8VQFBqs5uHf97Wi+apCyPMxtBzIw86DUaW6b5DHiezUQZGRCuKm0SD
YXw/liylNKvVjvUzakZUFgJqidjmOacpwk/ZXrMY6J1nXb2ooZaA1ms4YeaQ7NUuPWvxZoiIJJVo
cTi76irSZcZjq3GQljJMVcF5GX7V45MZPumd4E3F87mVLxTFeQQR6Fe6PjChLlGqgYVQqQSvYZlC
duMlKt+saaJ697FoXoMz47bT8caF0B14HFzxACQwW2uujSxMRliECBSVusCRSHhUlsBVM1HfjsAU
m7NAzSHV63Q1JY1OOqVbSf2m6QtdSuv+9qB4OG3UqPGEskEejZogEzy0oRpUU6iXztw12WcRhOVP
q1Kkt1Ftq6fWVAPQN5ZZeBj1KDtmy2IejVlFuy2QIdEOVM1436lkKRX0NIKKHdySUT24spYPgoiD
c4qikK1Cpww0QSg3MbNf6RMEWWezREyV4SmzMdp7vYSSRhpSrYSqUvN+e2J4G2alNgGHP6JUYjO7
PzT6aqha2Iu6mqYlsBDvEwJIQ7634khwnHHHhrIvivYrdpx9ZUikKXttHdtSN8q3SY1mTzWrU4O2
A3dcIFeVlfEWgxdItvCe0aYC2lGErXjcfHmxRZlWx0hqVo7eGMGrVcjzoxkS5WmJJ1VxtCHr3kdD
S7cqyfXftd7bP+wpGrx26LWETqj57EjR6m94sIQzNbrcerSSVE99qSQjFIjrIYq8ZjDSbzqUcdzc
0FoX6BLld7hoyHcoSqgIQ3HOu3dFzYFESAHYEfmj62MhqIDQHFPI6kKMVSUn1c5c3Xio1AdQo7vR
tG+Jh5LkbVfhLN+VzXU3X8RuxEQ7DLFaiItmKHpmi5vPP9a8qp5ltMtm/A2ioI0Tf1+ZZHbtNI/h
ZJLVZOPJ5aYkfr74aw1WMbeVAk3aameHJ+SZuhoNzQ+V/fpvhmzj0QgaMgSuzG7EZVtlwx99evkE
QaG2e7Q61OUWD7XoAs5w2xovRsVw/2OODTDSuE6rQMGqJnLkaOq2tO/mYdfXjpSDCm3KUcx4reQt
MpO58Tk1RGSf71V/7TOXTQngVG6t0sXhskM/Lom/VYkTys4cv0TadgINXZgIbHKigqshM+fPGCNe
hSwHJKjVh2j4BQks0v++Pa3rIjFR1JUJ5qKuhiFbJohQO1FEcIWqVFY2Osqrdr4Fz0Kzrqx32yLn
UAUHG5gHIFQLaB+LPZFGxR4XDTqXi72fLVceLGo3P+PAN4VrxjOFPAOI0wkh2heGCrvJSTCvepeT
9L0sXH0BSiP1NMhBT4sIUsO5riGWvHYeaAgLvuQ0SAcNYLWFxGWXo4pZHBGbeknyMdTb29PHe+mj
KwRvCZxtCHtYNixlkI1gyKCuSnodXMSFSfqMkoygm6ntQJExtzIQZ5MtF0dDsrrRzRMof7h1OOWC
FCzPPRUDhVUAP5D8Zb9kCCPIAsxQFENz1V0Zlses0Ghgmc7tEXNWEWRcwHkCYIGzhgVgQqDJQltm
CnHelGZLQGX1CYVTO/2piTpHeJsBNGYr5QeeKypL8TQURVSSGIy0kG0LitdqBstYu28mVOAmPy+j
HS6+22PjPXqRKwWy1QYRgInUzfW9YUlNU9XQs4K0wm859RHSUgXyTxDyGKZ0k9rvZfkaaq9JIeDx
4dAPYE7/Gma7L6aqT+VOg2GCtoi6d5dWchP7Xg9+qNC/q0fI0O3t2kenU2yDCPq+Md/i8H0p79pK
EPnwYDRXn8KcrFMHHpnewKdIUuPocN5RAZAod3X5R2K2jtZs1fwYLi4IokLJARNoUPyL3gh0l0JQ
DNqkBpgHmU8wtUALCcRAgWOyvUQ/R5FB5fJdsNi8KwS4PnB34kmJLhFmsVWzU/PAgJUB1Yhxk6k/
gty3VkduNsm8b0DXY5iiLkzO9rk6L9bI5SIyQSMBkQcN8shxND20y0cZv3VAO8wp6r2LaC25p6Ct
gUZpRVoDf3ptDBrrYZP0OJyyBY3ygSkRF509b6VtvkkZAEO3J5RjDbsVTWsqupUgF8NcXnJsIm4v
kxpA6fybVXXDVo0tiIIuVfowBHOzu22Oc97ZiM+h94FjaJUguB5cFA6xVdtp7cjJYtG+ToHmUlRQ
bnVEhMnmjQzFOlDf6mgjBTPbtakY5HY2eEhqR9EqP2oKrxiG3RSbWwhPCk4CThgJmIYBECjC/69w
aBALo+jYwpSVdNvcnPzIbAU7nDdxOiDQf+A3CtbrejRBJMm1oYEGMAETO0V7+ieocNAQv5i/bq8Q
73KEGiBo5XDtgzOT3WE1WBWqqhkhxQo8MpH7A0Ainj0Eu0o2fblr7lK1BktatVEC6/O27XXzXkdS
eJhaGCZYi5CSYBkXa1ubw6VEACD32p0EJkKlfLenR1N9VaEBAroPxDi1qG2Td3+g/ReNxgCbw1/Y
tw6KG30SmUvtqMHsdcHilV22U/JhY9TNaTQiPAFamkurCrvuF3OUCJaWc7qsnoMKCxCxGnDu10vb
9EWn1ZpcO9VoQM90mk0Q0g13qIZEHkkkyKqYvSK4NHnudGGTfQmgjw87YVBqxKxg5jC/ywgMigxt
N7cXlLcHV+Q+ZGGRcACf7/XQchMcF2ag1uj2sn15nD5qKKfqS7OFit7mtinuMoJxH8EUDk08ctj9
3tgZWXRUgctRdQpgOMlA3BCQUiXu3FQGnrav3Xx4TfHgGIbQ/y/NM0O1JsDuwhrm234yPfT3BJTE
42asCEA6sTQ7uEHOUyjNtE7Cn6aeHAOr+Sn4CM7tCKI1DYxkQH4ggc2cEnHWLMBG6LUDHZt7A6yi
SOhAbjiofyizuk8Cze+BGO8jO6Q4swTvd95io3sB9MYEYEiF5WIorGa2GtusHcQIp7GdHqtweZRC
+a1e7PfbA+W574WpP2fYxYU8QzoLoCALprqqd8u5yM/JYESO0RARBIB3tluoBqJOjnkF1fG1C6tz
Z2loKsCNhTo8wpv3kegft0fzJyi+PvcQRgKEYQIWvDJCMsuWd3q8zKlarXQ8NXHl+rDMn326zTIN
va9vUWccjPBlrnbB9FQrn4ldQYXoJFWbfNmahU9moFq9KvRBzTKKRJG+rirIWhFpIdS10PPKnsnt
pIekHGJoHteuCmqXPg+dWf1I7Mfbk8C1A54nMPuunaFs9/xkD9qA0lnllODZ1ZG7T6AQl2l7Imza
5FrCkHDo/yGPXJ3rwnkiqWqCEbTOoHQuQLX2aJK3OThP+Y/bA/rqOCsP4ZpWX+vzKgvjtFdVMyvA
m6sbMwN8ouCeCQKhUCxvMNgJyOArgFh+eUC2vaS3TYTkw1BN2QEvVulUNqrhqgCMhvMokjj7uvHW
1DEqUSC2X1O6jKcqgdxNS4DwuzEDBG29r0Mb2ihNwWnKmzsbdSmkqKEHDYp2ZomqTkvBhoysg7nN
g081e7u9NuthfL3hMIw/pM46WoQQUl//PujEhtnIB+im6K5W0QBSHyQ6KKpOE7Ij/a/b1vijWSmk
/9fa+v8Lh1OUINayFNbiUfcWOTwameneNnE7cvoCKdQyqzb0DmmaUdq2/SbS/Vl2pCn3YwPwCbyG
K1GXEMcTVgY4XDPQzES+nYlarClK7GGCDHvV1iAp2UiL7KZCHg+OFcCT0B5iQM4QE8j4WzCN5QzJ
CVSv9dw1ygm0WRKyh4mjzsm3OTGeh/JVlzI3DR7Q4fIBCuEDmkUaW3NrNRMEMxxwAUZ88THq9Tq2
I5I1wRqD2/aDBMafqvPCMHZT3Ea0s74VfXkYADqwF8nLxtM0zYIThTMZeBAizYF7CJ2CbKeOOiUk
SsqpBveW9Yx3G+TU+qF10jYTBVPrpcbsDwK0GyB2UEsGxT8z7WWlxDHKco1TzqA4GsB9R6tFvq/N
8EM3+nNap6ag2fOr9h5kV1eyHyAfIQUps1tesZvCGs0OFLFH9Tu4B9zY+3hPXOTgvdSJNo2nUnRf
bV/Ao0ofRDVqTj8aWsHRIE3ANYjwhQ0eiSWB4WvsG1SNwe9Jw7vifoFZV/fC0+BorxpIzvzoLn/e
plTa3N67PL9CVzTaPtcEoIXQ99qv0Eg7SVoJBJB6qo4atfbWLnW+lW/lLt2I4Lp8YyhVgVVqfeKx
CbpJC3oSd5hn6al1li3QIdD0zneLB2j5VihjtG4JxpEA2f1rjTn6oswMF8PG0GrP2Id7iUbnzI0B
ZTi/k0Mheklx3q7YGBfm1h10cdKa4PtTlAGDmx9AUIIcHJ2oCbEaP6Ei0AunmHJta72ZL2wZSoKt
2sPWuO+9n9Mh9fu3+g05LzjIdBaFYZwGgGtzTByqkB4FpHVo3VvvzT/MAxjf9+CtIrSi4VPnNy8P
uWhPfn1OXNtk3jQFYLijUsKm9ZBvIxc4G3d2oqNNN1pOa7fzyGbyoRwrbwr/VbAp1iv4i+cAToQE
GN4yJsusMWa21M4NbCsf9mf6YxOcVAeUfRtkB5Z9uRMuJ+fIg27FX3uMp+pxL6fVupzkhCf3GV1b
ToK5rp3QX0KqnoGkcrKT5RSCUIdzc1/ZZVy2G2cbzSmw2zvVxkroz0fdl2Wxu/LHh5I/iLjRac6e
cJmiVhEoKHHC7VW//5WfNDdyJQpBH6fxhh/x7ke07w/QfhKs4zpvX9fxr13Gh+xC0xKSrPJwb+kP
ZBnAD31sfjae4kweqCNfHkRNOVyDQDcAdWQDCcDWOvQOJJvq6jijtByB2j10Re3dHpTGPdYubDDO
MiwgLShiXBerWJx9bL2zspud8+Nb4AYbEExQ807dneKXXwad30c3ouHGjw6xS+7s5xfLuf01nLAA
3CxorEL/MJJmbMJujPXYSlQVO6V8rubHrPBn0e7gvDKQ9kO0B6FJqGWxj8BFt9I6SPUGUiGTC1VD
RYVKenAKRey3HBgNbiXADpCzRXoKFObXh6pUJkqZFgTSj5Ez7+PtQtV3QvUH8OiUYN5266NMTRfC
SSKJaO7VgRATL10NVNywfW05InVftzPw09NmsLbVPfT2HM84S34sC+577mReWFr/f3FxxHIeK/kE
S7U3EAfKnRSdErddgmsC6LEVta2hVYZ538R9NoRjhvWqh5cIbCuBtq3jnSWKXLhmTNnASxBNEiYb
SzQFEtagQWicUDoaxaNabxcQYop6XL8K9wGdiIwSdrOiQsJOZSYstXLSBibUA7qPyR0d6DL7pgc9
5p11jDK6eN0+oncjLbfBydyJmo54uwvvDnBvysjOQI3yerXsOaqm2oRHmlYP+gFr23f2Jh6JYMX4
g/xrR1vv4guvyBcFoNYJduY96naD5lRAxzmKjzPycfRtb9FpJHkYpQeO2AQ0tp7qDiK0xJ/iEnta
K6twGHIJkDBnnxh9EUdKWsJxjFP7A2p/eHQdY89y5w9z02yjH9pCte+NFz7L28ypPmJAuQUTwfUp
vDhWFD5YPFg1rDQkOYBb+IJ8ATfQgxnUFHQrFgAH/2KLXNhhjvA5r625jGAnyLVNBOoneNhLn0Cz
p5wF5SHeFY+6xn+GxBwtcapridXD1Cw1JwO80KNuu2UNtiBleG2Mj6yBdIEiCN648emlVWbXSF2h
LUMDqwvgxA2UMNRfs0LrGu/FkppkV0Yeygpdp6KJc6f+c4kWFfhOsB+ie2StkTNvmgYxf5EUARwJ
rCgAAKOR7Z8vIPgyTKAZkBqAtiVzxuUoP+HdhHJ3AVanGXh78z3JniDKfdtPePOITBQ0aNeLYW0/
vN6YlQp9DuAJWifPqLKpzmQHWYGT/Nl5gwfcBrBxIoucsPvKIrNypjr3NujJWgdNji685H68t1va
Yw63jSaYxdXNmQ1/ZYt5Vgxq2lflaiuuoYFpOiPyercnkHOAXllgAkB1aJcuD2Ghsnd6m1GpRZOA
aMpWd7o1DOaUzqvJ6Bs7ah3ZNx4it/fQg5F5o/s0++bn7fHwIgVoLUC/CXjP1S8Yx1vyNoO8RdLi
ZYJVkSgI0nERTbTxjZOI35r3XEdUt/boAxcFiQvG+6YYWIdQB8+k6ttn2VsOwcZ2qoYmP4A594Xt
Xlx3uDDHuF6tVdqo50WLbhEwwANMoYi4jnmplqsRMR6XBqRYgB9r0SDkjg/Ej0qagDuJKr7l9jbt
PO1hfZJUtDzGv/VnweKJBsh44xSOkMIsYB3EIGtq6e7nsJGd4B4ouqfys3GiX7cNcp5dV6NlHFOa
enmqK0zoaN/HmScVVNXQHRjQQiQwyrME2gPAK6CzhI6VdeQXAYQ2TTjt5bJ15vzQdChkIwX6WcZu
J5LK/oMRZzfbpSXGJ1VJrRdJhSXjlEh03Bu+7p3vz3JFq+1EQz+je4Age8jQ96KCMqfKC2Kqi1Ey
Dro0jal2NmyXDyA9p7YTnFN/8H73JhXBBFdXuDVMxlFBy6RmY1SBMPp7cYzO3VY6SQ/t9p/7x+V4
GH/s+hwStyXGY+MWg1pTnqPICCAwAOsigBYvuMPcmSsrxvpcZBExHbBTsZLW64CWTet0IXJV6O32
pl2zfY825Zt9Up+jx/mQIEmQ/kxFnJe8HNbVBzCDBcaxbewRH2AFI9hS3+ryzpDoXH7os1tAl3v8
IORjae9QxNX0hqKBtrcEt5HKX9W/k8BsSCgx9wB2rpNwSnbzg+ErB8ufDsZO/sx3IL/ywC9BJy/Y
KPuGxhvTB4GCP51t+mruRDLHvMPoYkFYkfc6b3p5nvEtC1qGB+OBlAJ46Z+szhcfXsGYEBxeezIZ
H06buF5iuWmdAWkJhDB+Tvu7CDFMGCErSrax22+Xe9kX7R3uvWVcGGaWupDQ6ttOMLxkzrKT8daV
nQXbtV7P+LiikX97H637/tZAmWWV5LJIofoBr1ZUOqJy0QRUVSCcanu3Da0/dMMQC/q0pLntUwtr
Js/oU3ba4EDi/VqrRp1aJxst+rhtjwPtxIn3dybZkiugXkkylBjZ93Df1vQXbhDs2sVB0OvKUIy3
ROeEaITq9UVSlpIyhAZG2CfbonIbgrrPJtcdRaJV/huq37cHuN4WtyaUCacsHU1aerd6Sk87GUx3
P8Pu/rYJbsh2OYfM3ahPdd7rCmwkR9npfwXP2UH6nlDjTvsXZdGr1WLuxrbTWgJxIPhhD37m11y5
y4SAZ4Gvm8wdmBmkC/93xjbAUzvqvnBzH5CeDh6R7toN5M+26jfyeHsS/2Rzvi7U2uIMAI+is1BR
vc7SzjAxNPvJ2JsH7ZuN7HFL7wfkYgiVN5XzDSenkyG1K29lV3n/F+kmzO3fD2BWcayTNC5irKKy
kiQe+9CLNH9KBBuceyijBCiDgQU9cn9SlBdxFBoATGlBLtCZEhlN3Dm1hX0wq0t/mcmVBgOjAecr
Cz+I7CmTewsDMXzUxZzkMwJk/S6+l9zMy/xxJ+Lv50dNFwaZmesTKwkiGwZ1BBh0Hum3d5W2T/O2
3IrIm/hucmGL3QHQp5KbALZKTwY/m9d7KZWdiZJdh4o9NSgaTe+D+4/qMfQ6FK/SIwRjRXEiZxEh
BQr+V9QB0IzwJ9t2sYhp2gRZrc61Y6B4TVF2dQd9ap3bO4ITSqB5BOR7BFgV3LHMyUXMdOkSm6BE
VDeuZPhN+gZI7gKq9Ko/R6J+YN6QAI5CQd4CMvcL0qfOiLE0EYBoRiYvT0ZXv8xYUkE7MM9TgB5E
KQHFSwJyW+YeHaHys+BBs5IqucHkZm3uhgZt5Ve1g6yQZ01H9MEt9u/bM8m5Ay6tspdqvqSD2vYa
Co3lZ5Xp39RG9ay2ePvHVgCV+juDTEwCFpGiLDMAFMe4oQpR9x3kIpPU2N42w3GLtWNSWaHaK4aa
mcI6CZSkgIqQAwasaFMPJppDIPBDi6I8141tPQakrp/jrNYFhjkXN4BzCPKA2vijund9cXdDFPQW
OiadWN6Fltfb9w3C2+RUp9/bDlTBD7fHyXlwXpljriESYvgmWfm3Zuxy2Uuhk5bUDfKLrgI3vW2M
4/0QYQVLlQHPBOKIOVVCYlc9BJmRzax3Q546GZpCb1vg3KpXFpjhmFmmV1E3YTgV+j+L1GmTR5Kf
ynZybxvizdvlUJiYPBpxJ0DdCqlR+aEdS1qE0A+rD0qZo8X1X6S5r0bF+HxlQASlhI6m0y9Sfc6j
dPJ6qQ4fqsV+kItOFYyNt5FRX0bGygR04AuH2Zz3pJp1mIN4e5HvmvhTWCDgTR8yyzgCwdkM3Bkz
fUOdTvmsLihkQ9FDp2O/HVO0Cj8NIsIRXjFyLYX8xxIzd9CJV9DeA0uzH/j572XTHX4uKMqYnv5I
nsL7yichsn63vYN3elwaZU6PQA3QY57CqJVscxxP8r05uKR35+gxGgTPQ96m+msLCcbrA8PqhwTt
erDVTU/xuLdEdXLegx/n+hrirCyE6D68NhAW5hIoKc715QyxSdnLT6M/IVDV8VrCxT/iAWO7eMDU
guIHzw0v7TJPmDmMJiSEYTcOG7RPfEvAbypL/8rIf65K9mE2lpld5SOuSjw3/RT8H3lW7jVLEmwp
nkOAeXCFhwMcjsac6zkM7AI85ARjMeXfZbYd88elTOnQ0AUFcfnnbe/j+vylNeYUVCOidGkMa2jq
ML7PEDY9pGYmdUDKBgsoOzTNm+Cd950S6o5etOXRRPPhDr1CrSdLWexAK6rdRUluuGPTWR50Rz9v
fyKvUgqwPDp30ekhg7iQcaq41Io5N2Y4Vap6Q/etx+O7j1Q3SezNWH+opk3roYf+K1q/5OHUaTOh
Y42MV/++WPdZ1OwkhexRNTrrcuBWtkh7hDuHlx/IeN8ExVaUxPCBxmnaJPejH24zvNBI5wRb8pTv
ij0axRMfHU23Z4a3nS/tMvHoGJlqHSSoCZTpt46cclFSh+eJl7+/2r8IqkuSkJQQHBcqdpUGzGA3
uGa0T5L7YEC3u6BqytvDl9YYvy+qQUpU9AqBLej73Kx581ddxL/Au/MvbTDebvTWMtYVZgzyDUn6
rCF/k7rq/Hh7XXjpBzQboB0a7WU2mjyYhQmrMZ/yDENZ1NcxNEERtmvALlEio6j7RrsngBPUoqQH
b2yXRpnVaiFCZwU6vHAcXrL0Wc/wWj4JKaS4RzyOdt2Q0ZO7du1dOwUBliWeFwVhk4uNt7jn1o9N
D6vlVacA7EjUHil5FJUtec6BbmNzVRTCU4i9WGKzH3LVwoyOVerFNSpw7fC6FIaAIITn8ZdmmJ1s
5VYgpzX8I+r8pYRyckOHZQFv/0xlOaVEE1zIfE+5GBfjKeCNa0f5j0POnTOlaGJDoxgeE8dcS9yx
lE0n06JzCYIUuxbxz4rmlHEYNUIDtyZjTgP5Ie7f095vRHqFvNjtcj4ZZ5FUs1zkFM4ST9njYKl0
hsxXazbPDWgBgCQSLB8vd2pf2mP2NwACnRVksKc9uWQPyZs3zXaDp3azOPMO9cVNO7u39/o6SUxq
B6St8tqwAI7iL8pIKIzpcRvAopFJv+Zk/FlkRGCCt06Aya8dfitRMJvT1+KMdKMNOBTJ78f0LgP1
riw6sXgLdWlj3RgXR72GILsdCtgwVWc6oN/3UXJiz9hBTWd56HfDPt9k/vSufAaCJeMODiIk0JvT
AbZiBzdYWWilOeIPfYEu2pCC+butaB4EgkSH+tUQoLAg2oWdVY6Q7TeYdbObjQmqZ+aT4Zee8iGd
A+xoJ7yLYmTIXMUFUN2Xd1ZPl5mSN8CA99aH/BG9WptYsKKc5of1YyBYBmABVDnYTFIXm6GxRGUH
+IK+KfHa2OUO9J/MjXKHhtKEhh5x26P2S9mF0GbxE994ER11/Pn4+wmrY1+sOLq65ibWiw5Z/72t
eirQdaKnzdcbCaNEIyF64WSQybBrCwU2BWTT6yirz775bZOBxshkDb9vb8GvvntthvHdFPX2SK5h
JrNpO/yUx10AAl6wDs+ySM6YU19bbeGFg2SZhdLqOqsXs5Yu6bREAWyFU+Jn/edCjEOn/kB+3jFG
6GkaowNwewl57l+dEbvmPJxsvXWXBijzxNpI2f0U/gupjuuPYk490mK7DHLdOXi7eH3aehJQ3vNu
jl3NeFvqrSXfaf3z7Ulf3eP63IPNlR4deTNMBrud5MaeS01Fmim35Ic0N56yxBSEt18v42sTzLC0
KJWmuW46Ry3AS5hAt8yXU1eqwt0s7aNCRPrB3RAXI1rd7GJp297upKiFOS2W6YjuvShr6UJqwai4
3nphhvHW0aiUqQ8wcUaqbMN2UyYonWhr8x4aWHa3F4k7JDBh4JRR0ezEIpfCcYiSoYJjKCgk6rUB
9m0Pzeq3jXBiGMDRZWOV3wYjLCh5rifOKJqsm3KMCBR1EVBEyNQhsI5B9AhdrTxxIoOq6va2UZ77
rZxR6EhFxv8LjaW5TEZt6VisCtRDXaPdZWMjuJl4p9elCSYWlGoQpdQxhiXFiSOhjwm61UiNa9XL
7aHwHOLSDhMCgqMNs1rBTmFC9qo942G9AHIflV4nCfxBZIo582u1VNKWwFSqFi60i6pGBZTbabpj
Fn/cHhWHJBFecbFCq29ebKemSI05lztMHygYaadS69TtiGc76hk9m07uZjR1FG/x99Y5enxJnJfQ
1d3bH8E7QS6/gTlBALcYe7lbPbMvvLzwxqXcjMAj6MpBCl1J+rxtjrfdLs0xG6EGx8ZcWjCHJqdn
SV2Q0kM3ZV0hX3HbENc1V3gHUImYYpZVR0F2Q5P6vnNIvVm0Y0VOVvhjEXkLd/YurDAnlW3HWY6G
086Jc3+0hq0k6TQODlObe5V1H/ab24PiwMzgMRf2mExoUdeVGQwYFeSzrN9mSPM3zZUfNMgt0nCA
RJsjvQICsVXv6k2H/rDw6fYHcJcPIkyAGK+sLOyVNmi6NEUzxislA03D2IHSqNEKkojcg+vCCOOS
4WxE0p9JDQDVk9VvcS+6YDhQnLU9aO1rRflEhXjK9c5bUrCCTAHmsZDOdXlfhO9N6JvTR0w+m+Fs
JHujOoWSn8rP/2L+LuyuQ7/Y8QHYItJo3fHtEroKWNl0ExFR/njbyuoFbOBxOTrmXJGaIR+WAFZA
oEfKX2Q+qkisobAXVgVFa7RXGv+Y5+R6Ppklm8qqtpGdgl+0ezt5j4dT2L7roruas6dXxO8qko5e
jC+ksgOyAEunwkoVrJLU2gZiDzS1zoMSC24BTgoHJi5MMQsVppk6QqcVCQcAKp+UgYKw7rT40gmU
dQ3NdyD8ONjvigCUwzlOUAVDIhQJMRRZ2B6lqpV6LRyTzumqkxVM1GjcBaqXBIzXY+j15f62n3B2
85U5ZpCdNmZgtIW5Sj3m0qOSbBWR1AIH2gxtooshMb44GdVo1TJsNPrj2IJUFnxDpz5zwYroBLGn
DL87smmsg2w9NMNBL+7b+NyGbo+DLRLMLu9JiW+xMLUEPQumznyL0sq6tIDC16nc8E4791jZ8gdx
HuPjcOy20WO/ySUabNNjcWfQffTSJs7tCecEF1cfwGyTIgCptZ7iA6ZgE0wbiE9FNsQe76pIxG4p
HCtz0ULCKM5iHaa00K2Trayjy5R8Rptf6fEj2STfSsWNd+H9SItjT+Pnyv8hQr2IBsvcjZZVTmZt
Y+X73B2JS8AY1uReHH7Xktf/blqZWzEzy7krDIwVrD9DcKiz/Zw9tvNTEIsujnVHMCfr5QKy6FQC
RiSSNLDUqMeGfO9SQUDNwZqgaRC0sngqgI0HWZjrC6IllRoQknWQ6TzrwRk9LlO2qbXNUhzmycXg
tDByFqILoqU/rGPMwNBUjk2hgXQNYGimgBSFLfQ4JpRj7E5zG5xv0wQ+Qj/pbKqOXmaBeyh1QtvY
5tUhHE5SdKiRPIDipHY36m/G+AAUGlUhYj2Gfhq4STl4S0tH+ZAum7FcpTAbRaMz2SVWcOgDiH9a
kze0utMVktNOr2B9Rt/V/5D2ZduRIsm2v9Kr3unLjPtZp84DEMSgUGgITZkvLEklOaMz48DX3426
TmcE4ga3qh+rpJThk7m52ba9X1UIyqSmY6W9ncdXfXlj1bLXBQ7Fg4mpdrjkAWf2KAR2gUsBb48O
mqlJHICEDKCdg4E4AB4QCNmMXsexQ+UVVGHcy5t0xrefmZo420zoQ52oo6lwH5puBbZpZA5DySXM
NfMFzz5rDN2KI93sSFA18XRsEE2SajCWtNTu0sGTJdOulRdJ7LPmEOW1d3lwMzfzaOjf9iaOrYFW
c4g3KF5N0pOMJhZNfWCV6Q3N6rKdpXFNvJoCrpm8MsdxGb6dVqlH1PfMWGtDsM4tsiXDEgJmxiCk
zKEDB+wXzsc0CympAfGhEN04CtjQWb4Nh599fS3x4iZUVn+9pRxJCBUddUjAIlc+vf5TboEWjtHG
UQ3f6fPHHuXlwPQEX9gd4+pPDvuZnclWzBUt0CswKELV+aaLrxPlIWwXXPKMozwzMdmA2qDREMW2
xql9HZJV0C7XF0K02UGAYRQJRrgroADOPaU6aCbjASZLD5rnmg9umwf3PFqIGWbHcWJl3B8nAXur
EMkMZVgZBTc1IF+zbHN5Sy+NY+LxIymgEL6EhSL9yIuV1iPXhTTpf2Rk2kmtG5nGcECAADBiQE22
gkBFZ4n8eWGuppw9JAWuT88wErkB1XGruujfcy+PYy65jBbDf6/6FwvFyXqUZVzUBjhm0FI/XIfm
3uhjR0D2vO41Nw/5PoWEBw8EHuMyeOysVQGJ3Q4aTEHLbUPIa18c63ipTjAu0bfzdPJRk1uEAzJU
UwmzmzaPJDsW/YGxq6S6atm1Eq/aZgFkOONsz+ZgXIeTOYh8ueWROu7JUKzbkNpS+Jyoaz9eqLwu
refkDDcthfIEHc9wHN02ZXGV8ofLy7lkYXJtZAWjpJNhQegvPl+rtbKw7+cSr2dzNfESZpgMaILB
XCWG/ECiKLIBbwDLMu1vu1Za0Zh4XQjlteqesvg/NT5xHgEb0DIgfBwI+SH1SzvAIW9u0uG2Mndd
RMHGcsUldcHq7GZE1gtXP2oO36oOVUlMpktB66TwWD5fhXoEqI9jdaCOfDXv5frj8hrO7UZtVPlB
nhn4J30yw6SDVkhHYa+h7WdaZg8dcmGNwqHUszih6sxBO7U1mVBRg/OgiEO04O4Bwi4Z8HL5q3Xt
Hx/V+/I9W8hDzYCW0Ml8MrSJaya+nkQKh7n2XT6ET9YxPvQfBbXzK6t3tJVrbJ+Mu8XGhBFhOPUm
J1anPMS5BQXtKoFVvE5X4hPQeeNa34LVI7DzJXawhcWbEtQTJYeUfAdbKHS6HJTn0DmJo3uyRFo4
d8mdjmlc2BOXFRgRGmUi2Ek1ujUT/SoQoSMgtHJ5Ly6ZmTjiRglKLa1HM4bsELGLkF1bytrPkB+c
7Qpj4n570lt9MxqRQHxH1uVL9MD3UPm7yl70Y2Ta4YIbnr3zTidv4ofBZiO38bhIFX9ir5Zt/qzB
OyatwnXrADYqfeRX6gPAj/QuefrP5nPin+E3kzIsYVnT3gV5UrXKLuTHyzYWhzdxIG0fQ5t+3Bvm
tQY44E/Frq/CncHdRmBI2cuw625j18htdU2WntsLDsWYOBTc2mbQFbCNujgQU8qNjkK8baLRnq1+
yIAVWAsIvhn4DfQgwDM4UuB+kVOdnwS/T0Oa1wp6bfMQb/ubNNnF0SrRXLT/u2F07Itr7m+aZl30
rlQconi9MN3jS/7cvYwfABA3MNwoTE9fNEM3MJpwHS1rorRj6G2mueH0so21BUdWhAbgwFwN/irN
VwuWrXE2L5menJyMMBICMAB6TvMKkL+6TMEgtInFNoyvJXqTZvuyeMm0dWk9UcNu1RDCkitN/lCU
VxNvFMOWu/iOjrwtTF5p9SoU16TwN0MbO1b+gCyJKr2kWenSPLIrUB3W5c8ukJ26vmGgNdbzjQYV
EM62rY6GQKQvqn01xCjU/CSgJ5Vq3el6T1E3EWhM061R7DKJrwqx5dLaj7YmVP9qADzJ2uzXZXuM
u2tfuzEYt1nEIM3zBwuvWAoaR0QVKXBxw20S3XDVNVUPgMMcNAD8Jkq3Ue/JNeJV/pQC/e1vImtD
6FOW32k1MgL8KunvoOtlKbFLyo1VHEntpbFm5y2EU3cRuzOzvQQCK+uZouA/7OPyKoPUcRFvrew+
jde8evXFA+omnB6tdpOZttVDveuG4/zIUDM3w/dKB3TvRgxea6mrEJTs6Ytc/cisEGqUvo2gKDav
A+LoyiOPjlL2qvWVS9GcjoClNhmmCwRvhb6DsAsN39XMcHT2Q+4PUFSVchDropCitsDpEw/bz4my
R78AX7E31J81lBroXvZvkMZqq0colIhS2EGxbyFgUPMrEHZz2jlx6zF9VcnVVmqKfc36taHeJJqw
5YxA1uQFaCEvDVcpXao7zVTXwHUG1Ca612SUhabEIqnB/NIImhGM4yhba1t6NWhTIJuzr9CGa8u3
2rX1WK6ww47ozluUIvseuSFRDnZsUAMBwg3A17lrKBIja0oV5qN94qoO5BkdflOC99B+Ppp75vLd
OwpHz9VqqTVgpj/x3PLkYJpZb1olLrUveJC/UneFPTyzwk4Rujr31sq6zlfVvt8EW8vN3Wgtdbbs
MnfpJpjxD2cTMLnogrbKaibwGepIRQLTvmtCZtYW4GF45DZuONfax/YL/eOyZ/oeBZ0Pf3LNtXlM
etlCvaxjbpD+zNVVled2oy2Nb/z+if87G9/kppPjVBSWgfpVaqcH3dGuAi/GOAu3Xdcr/6raNM5S
SmmmkHU+tskNlwZglq8J5jR9Kuxgy71CB6ED8o/ua319SNaGIxbC5qVRTqLmRCtBUz5uY4vuNGPt
dwdN2lxesLlb9GQm0Vp4flQC0EubcQkbkcneZGMzyHybR5VdiVdUnFyadK+1UG2QmseQDkO3kgLZ
h7C9i+OlF+YX097/e1FRtDv/FEoTNadjSR7B4B0NbM3j28iND777Fq87d7jHrWajzGJXHrFbR3i1
I9wd5HGPl+fk2yaGPpKuAjL5xfVrTkHnQgr6RFZ9hFF96aloNizgXCvrehG6/219YeiLURjAfbjw
aW6ZJkOSm9DxQOINdHwmt3Nppane5dF8X+GJlcmZVFttSLoKVsrQJmjsQXxmZ9Gab/xjttUcSHVl
KF4t0fsujW1yQjm6EixWRMKRsrs6esgNTyjO5ZGNf+Jsv0wGNjmQyFhKldxgYFIky9skLtJnVdLM
aNVlfXZtNVHyKTVRt5DHnNsd4EcH1QxENYHbmOzSOAJMph0SgXLgWgbZnYyui/JK1V4uD+77k/lr
dL/sTB56g65CFwMYb4cirnOVzjPXbKf+kKjD9uTI7/Mr4zreGk61hIT8/iwbLYMFCVhLbWTxniwd
swYqaBiDpHiLU7e1ZPsZnQkrbV1toxWitCVO3UWDk4VsWNGEZQOD5nW9D5EZXlPHuLN+ChBABzty
WExHfEsMTEY4cayS0XNhBTBYGGCugSQ62FzsEpGax51qiS3ge+H+3NpXZu3kyd7wJGt7GdY6V7kh
6/Y9S+wKDJvO+D4b1uZNhcAocOpX7KZ+s3RvzR5EvAUgRAHgpDwt1fdKlnF1SAWAVYC0thsxZrEM
0/4721UD/zMa56AXMi0imDWxcoppRbDVfDZr2TFX0r7Y5W/+rbWCeNlwSG+ZV4sFHzC/d0DbgdLF
GOpNLw30WDXMJLCLwtK7fgdgvee7yZv6gH5Cp7hp3hbG+e2dOy7mib3JsTQkNamDIANRrAokS13b
wJ864bpyZVeAMAevv4WZ/Y4/mFicBLNW4ydmKmGE5CeDvhPy1B73pBa8dlCfgqDATQ+yJWkbgWbp
ExIWP/OdtF+i2h/D1m+uFm2i4MOkmOkpBrBM8opk2uiMkr2ufJIlEZP5QZ4YmLgAIMtEymr48roz
gfLO7EKPICRM7nkDeGqTU+BdUMovEzvqdaSgA9vvUOQWwYZB5VfRDFs1fSiFFDciF9uYaLYiyiMx
WqT6pHDpgfE9zB/X5ORzJw6kjUFZLavj7WZuzZ/idbAz0wuO+eY+B48meU+9QbjRTtt1jmK6ndO7
x7+MgDn/BDoJ3DRJ78rEwIyByraQf0rNHQkh8fQMobWFHTi7+CPP4JjlwGNuch9ErQEF8gr+a0Ct
i0PqvOvk9cKxmr1V0XakEGhkjBQh57Ffxy08T0ePDJ4mA0R1h+bgGVca6GR+1DZ7MHbQIABG0isX
oqMlu5P3WuSXsRbWsEtDdavnwx5Vaodl/SpYotqan8VfIxz99Mkt0Ea9MdQMlgh9DsMnPVxdnsLx
hEyPKFAugLwAPICgdRKXWFUeMMEKbElmrCskPfxbqBsKvlZ4ckiX4B5zozm1NnGDqZkPQZXAWk+f
G+Zl9RLmacnAZEOYVmh0ymjAJEdd+QPSoZenay54/GIvx+sHQB1rcoIVtdc0sy2F01pvleFm9boK
PXSzULZ0Q82OZORJ/5clMjmoWQfuXyuGpVCTW2jnBcg4x9F1yv5gfuwxVQO4NKld3tJnEXLQFfH6
SW7RzWCQ7OAn1cKO/47YheMAgwsUaXBbI4qdzGzP9EJrOb4n/gQVCdTnASqqwId6AEgJCZFaXnjF
zh0xMEKinxCU30DQTNyHHmo6CYpKOMwH0YS1z7UU3TWrrHIvr+g3O2gJQbuUCpkCCJmi1e38gMVV
Jw2xlSL3gHZryeX+LbhiBP2ro5lYmRwzYnR60CXoZGPxxug/a3obcZfRYcHnLg1mcr5IbvFeUYBe
y4HS3cpV+C61vHjmcfShtFqw4DuWrE22RJrUhMY+ps6PP81+RcMH9I0nzLu8QN8Owjh16N0ZQccq
YoiJBwRlI6FBDxhjwgJtpecmc/U+XKK9nB3LiZXx5yd+NhwrqDlqZE4I8fq0IWuVgyIcstRpvDCe
bx73azw6mNeBMdagrHhuKUvSUFNaWDItqHSrjoSkU/qK5BejN1Kw1Ma5ZG38+cm4Br0JLDLiGbuy
vtL8FgWkHA+HvFVqj2hyb5vCDO2U0uzvbEVoV/3vMCeesolRfkFJH0jN/pinih2ip4UP6wSO6/L+
GP/Q2Q2G+QRUHHKYOtQw4aLOR6hbyP3wEEeLAyRp1tYqy9AsqyKNjjBXHio3Jaj0a8nCTTA3seDj
A5AZ+me4Eiabvwh1hqZxbP66O9DUCcojQyds+hbkvV1GS3DiGRzFOMpf5sZTcrKOGWiRWrmFOSsA
q5VxsHhkZ/LG124N8RiGHjLFPF5wjUtDnJy8NgeDa5LAJqszB+z8aKKzO+OAGoRs3S124s5Ab8ch
Auo3EuQh/T8x13WQcScG+lZp+IjysYa7VdrGnNmRth/FXcB52BHXYosv7fkd9Mvw9OyLwjelHIZb
n+/l8mdEXrP8sZCAlk8GFw12dqpJ276O7cbM1+hydzOjWbcpUhsgCqe08XwAA2Sueaa0pMExDvr7
7v71bZPdXRcV45qE3T0gm6j699x8ibqFEzT+jW82FDRwjrLkeO5PbJRlafplDxtSUJd2T7lkV4GA
lpeZQNar4QcgfMRSHXZ2c50YHX9+sqHb1BrkjuV4nVnZY9SJtRU0bs6FHYaZB+UTp9VRDS1+5HJ4
FRmfWjxcoyKWyJKtgXyKg51Z14Z9CdTSZXcyvw1PPmziuGSTNV2LaMrROtA9S89qs2nbddK/60Zo
c7Fi+bWV7tpme9nu7EJDq32kEkWoNYXxAPsB9UplnI+Ob0AEsFEJ21Q8XxretyTW6C7xXoLPQmP0
N5lRCtFy6MPiULdl7/gtmJCNdlVblmMAao6X3IMeZG5rxXc9ML2Xhzh3k5+anvgwXViQchp9WGO2
u7AotugwWtjK87P4a3QTH8LFqB0RY/Fo3XldqcOFxHauLxUdZiqV57M4cRnC5HjH9xhKUdpQ8t5U
6+Yz3EhOui83fMOJc6seyUgzkzjNZom7Z2mQk/OacxTpEh+DDGMQaFOgF8xqJUCxf3m5Zt3iyU6Z
nFDLrxqrGi9WEm6NwSPZPXD5kOqOGreUN80SdePSqKbnrqZamY1TmihuJa5Nc292f1we0cIGnHaP
RJEvaD6GxxJQctrNYhA5+/eRU4RyJmgB4EvPfRpolhGsDuMQ+E1dHgu6ufz9sz5zTFhCRg6wuGmo
A3XgzEoq+IhaBlFdjEZvJToa+YMJaEVpJldtV71dtjhupW9Xw4nFyR4oUlMuAI9GsNpvzQxiQbeF
tDGyP/x6YbPNrv6JocnqCyqzOOthKCA3DdpSdDRFddVCTDo7GujUagSI9ZEh93x9YjFIka6Ba6AR
uN7SpNvKPWiLAvlFBi1vPcgL6zV6gW+zRzQwU5ORe2CKZ9CbzPezFBnIgGwq/Zkorkm9egl0N7sr
wNSC0Bc6vGilOR+VlPnQ3jUxdcxM3BIplSgpcHeDkppteFACw7Pwgpmdxl8GpznEoM7yMBUwWGRr
oh7KclVnHzJ5UMzt39h9J4Ymr2YmkYKBOQUjk6C4VbuguorjN1Vx6LCA8fuimZgu1Uh8je4yHF48
Tc4nMbV6hkxijZAPtAaOvDN3JlT3TPRJbUIbrdZb41p4h2j349Z3qdO8HKurxk2ujHXhcVSXIwe6
3QtH4nt2G1f1yTfpk9REDorUUjMrsNDfvEgrttM29VV2lzxr1/nVcIieQyjk3sWybdwWV8ztGYLz
hev0exV4/ARkVs1Ryx3vq8kKxGXOtZQ2EHAJHH0HZnMIdKI5ArjHVWTHtxowgcESC9JchHJqc5LE
6BO/LdHxUzlvbADQuHuWb/tb+aVwf3DHgtgram5usNOvMOsbY2HHfa+fTgY8edYJqkV0ZLeE5F22
0UHC5PdOvJYAGxC3xhrP2H1yIN6SXOZsPHE65kloxPC89fMYZqXN4BYrw852MWB2TvW+Lx70G2JL
rnltoVqkLspizLBgnK/x5Naq+0LIvYb51m4Ub4CmyE3nvd2b0LVFpWgn38o31NHWutvb8fOx8RCh
LxUlvtc6J7M+CadaXpfC9PEJ6rWGXhGo+N4PdudJztfR4176kq+tnbai7mUHMz/vloo3PKifRuGs
82PftXpfsRbzbtkRtla1CqBe0b5oAJ5ZXujkV1EP5Ahw2annL9d45+IF7cT6dNWrhBYWgXVf1W29
Xal0qeQ0Z0FX0KtvjlzwiBrOx5eD/RTbGSzzSRI5Qw794EWgyOgZp55TVzB9wOuBaWnKBYs6gYhC
GSYqEJi7xQZOun7Dzrl650+5/cG27KEH8AkdIE9k6ek+d8Ge2p7sG71StEHxYZvGrcOQKwZlDFIH
0lJZYXaf6Ap2CJEhAgnps/N5RMofjU8DDGmgXnsHh5dj3KSv6H8A4iCxIWgIRXon+4EEibCBl1zy
SnPR0an5yUYRRRimZjfOcW8b791LfB2B7TR3WGvLNnHiVw0PjfTmj4XTMeeJLQNkhXD9YIKbkqNF
dRv5hQBemCpPVmKT+MO09m38EKtPkeEG8a5dkqGYvfNOTU4CTivURNBGMAnYUXzXbkA4d8OB7c+3
8UYYtokK7QEtdK2D1t1j9/SFLAke9SUStZlNDSTqCExAjhZP5cm9B6mIFLh08DZ15mOWOTS9yfU1
coqEwEEUN2QpMp1ZYGS20bwD1QbI/dKJPVUF6aSpFKUjF2m77ig413U/avEQSqKF6G3GJUCGAvQu
wOgg3zOlwkrCPGx1uQJjLpU9kvevgy4vRFOzozkxMVlEdOwg1DZgYuT0qrPBrcVN268v786Zsw9R
ZNSVkVKQVVRIJ0eyaCItzGFk0JAKZTHo/j0Se6n/47KdudQrDCExBoZ/5LOnrzqmpBp4QWrwuiq7
DuEhMIatvtZ8m0k2V7Ykuc6D42Wbc2tENNBJQywZOlnT7ce0KI/itgGfPEk97ufbxFoqYc/luTCs
XzYmYdZgBCZPYtiIcwjbyis8v52M53ateWXtgl+SDW5QewH7y83P0CxFlgubHJSk33glc/DUhJSA
jl/rD77/EXbHrPm8PH2zW0M30PAu41B9y83LQPLxvm3BIY+uBKrYTHu3QI2mLzVZz+1zsAv/287E
LQc8NNK0hp0sd2LtoDcHpXYuD+V73RVrRAy0uFu4xXGDj99wkieVrDDpfHncfWl2N0R+vvHj7Kkc
NGg5yTrb9GwY1qWc832mBNuSaj+o6BOXD2yJ1UifnVZjpDRAmQU3/eQSVHSu+UoMkYg26cD5WVGr
ehJZwG6tpMvfe513qhOJ3II8kWnEbltxcgjiwMSlKcUFxNkjvsEfz9Y8trrELhCX7DtSCcsuqckg
fTkMt4yCpiSU8m4dZnWxBzqhfhx5nks7AUQHPQDMCG8Lwaq7QDLjI6EDZCV7FcXOrreeQiqU3A30
sLkL/VjBLi7tTu3A71er0Q3Q/chb+XlPINUEPFQW99mnCCS8nEYayRUD/cCtwgs8nwulUXdq05Bw
IQUxI3ioob0AfaEjCw7QdePNc7KeQqqHnpToSOGmBGmZR8zzKuuA/KHDpiKKrfXaDgHVGzM+QZd5
JL1qB2r0jFvDTQ30IEKpiJc/YxVsMpXY5JmCklq7kJyf2ddAFoN+CTlibLppyTWBsrFcGFhotQ6v
hNDRdN/tOuv58taeuWPPrIzb7WQmwoHwxpBhhVa5OOiBXgZ2QGKtsmUzhD4fr+L7WKZrZvmpk3fi
9rL5mUHiYI0SP+BB/x7SqbKeMZng8AIXswcf81qW+N5n7G/chVhqEC+D4wQbaJJzMjoG1EsEBuug
sW5yuXV7moB2TA8WsgVz1xQkrVE2s2TgGfBWP5/OoVBEa6Wj06PQvkHnIEpUvVm4hdUWx5IhchxY
pjpqAii+CSGjldpw9nB5Tmc8BDJQiJdwHQPzNaVAL9o+Kup8dFYImtrms4QqhG6sOv/zP7MzubvK
jKe5ZpUIMNTEo2axlw3/KUrITtAhWPDAM9kuDAYXPwGh/BiEn89r4Hd5Eo3btMyQM9SOUR6jFctr
xWPHeu+vj+vU1mRcuh/gQdrDlkR3tFwbQX0ts31iLdEmzq2TgiITonrkDNE4fj6mqEUX1sCwV8JA
JXe9ivjZkCrlk5pgOxtMgz9eHtdMPENBa414mqjw1l9NMidHnXdxOKTjzUFTMBRp4j4VS9mymeN8
ZmIc8omJttYL2o8CFwIi9kDbe1Tp3bqt/oZrBFgZeDmELtASmswcA8tO1o/HWS/fyhTcFv4xkj4u
z9Z3dDLBHz4xMtkGKQuMKhq3QWF9FV9A69/FL1zeKsqjhpYhqNPk6GSpDw1d06W9MZNOhnE8fKCU
pYGVaTLCIZASHn8JQ5iVbekbUQF4xQ4xMqKBWwEZe3mwc7cA6HZk0BcA5oNZPV+3tC2kui/HLQ8E
rh/pa6XrfgJYcZWxdq/r3JEHfWto4umy2bkdqeIImMCmmmD8mnjL3GdSbFZYx6ir1rWaHcBy89c9
P+63XyYm0WHSRinaSmDCkMO7Vk7vowBA5XBwL49kbuNjtYCwRgYLjUGT9UICKx6shsMXltQdssED
m82Wpv2CmZnmYQ23JN6LxtidCZqy84UqwHtaqnoG1a5AKTI7oVgwu/QNCCalcWl4bWCYHmmL7kia
vD3kSRK7CcRf8EsSPtIO5bBGY60cVKoddXVh2RA2y1zZKKXeKYMovjWkRLuWkAVdJYOar/NKsNz2
Zbnb+6017PTIT5+7QY2YXVC/eK59mq5IoKS1XZt1uBdVOdxRXeQPVUSHXQvAm4uWTuCr4ijNnjMI
IzIkTfIocvBkSEHIhwTHu2YkrF1lKniFJA5cI+sCKK8LtcBVqVrCS/SOO0aut2ut6GhkqxX6ggHH
vC1bLfRkpfC3Eve3cSapW0syVko+oAMtt3pguXMKqBrtb6gqD2vdkPS9UeDFZQdJk0FTm8dgju1M
njlpp2ubfqiGp740ldQWVpTfagNq5HbSBbVv9xGH0KERtA9d0inrpkjjHxILFadvQhO4I8kH+Ony
vpoNKAjwnmPiHy1L00eoSqWKJxYehzLUv/ahX+SHRpQgSEZG8wm4Lz+yS+Ds3VzqyEEhTcTtLurb
hVM0d1VRPOPw9ME1jOfB+baDKGokcwlfUUP6NOtbRxdHjaz6aiEcnLvmT+1MtjcmUOu7FBkYUrKV
NXgZjd0BuXhxbNslwe+lMU08AwfSsK1jhC8y+tUb2tlB7iTpqlhqqJ61o8gUjYImHoNTV94wkAmq
FcaE3nY3425pXOc6QXP75vJWGb93kgIG+u7XTpmsUYK6Wi4MrBHCr30XW/cxb9aXTcxdE8RUx+5K
TdG+SWMIvOIqHVlYoPwUoP0DpHxyhudCDr2C7C2TM8ePyDY3l0q4c9uCQFLSULD1ZMj7nW8/SoXU
auMUcmWvhk4mMVtFM1uUbFCeWzhxc8t1amuSNkvRdZhaLaYxtwrIh4FB0JNM+aFOivK+opL2d07W
SbA+2fEsLfoqsZBAM6j/Bs4iajPAv6oyIbbIrPvL6zc3ttOXwWTL9yD5A5gb6yfhXKWQKDRB/KA+
+MGfk/h/3rv/Yh/Z7b+2XfU//43/fs9y0OIwVGXP//N/bvIP/o/b5PX9o/rv8R/++xcnv7f+yA6v
6fdfOvs3+ON/GkdH9uvZf6x4jTvrrvko+/uPqknqr7+Pzxx/8//3h//4+PorD33+8ftv71mDWhf+
Ggsz/tufP9r+8ftveI6fTPj49//84TiA3387fvAP9pp8+xcfr1X9+2+SovwTcQhAsoC5gyMVCJLf
/iE+/vUj65+GitMr6ybEe7DRcXh5VtbB778p5j9HpUlgroE3GbHK2JBV1nz9SP0naj0jLt8Efeco
FfHb/479bIl+Ldk/eJPeZoALVb//dn7IUG03UTaS0RuLmBcx4FcO7CR2z3wedn3q35mhpLyYpZY8
NkRLkFaDqLjp6DXp3sBl6y+4lHOv9S+rSK1i52ECENFMjrZFWB8WnN61YIO1CXhhQBwHDpGTZfhz
qKdDO9/3fxqhYAOzoDepaGTiGgvVLwiryV3MdP1Fi0j6VEH8ufXTG12U/R+XjZ2H7v8yhte/rI0d
m2P8fu6sGuIXZaMTzKPPHrhk/KC+CbqMCPSwOgmhiU4FVNC59fOy2fMI9E+zIKTHDkLHKLKD52bj
SBHW0Fh3SqwUV3KnHZlQjH3VkCUHObdiI/P9n4amvRomp2ojC+tOJCWqxJChsuVSip3Lo5nbjCML
L0USBc99fbJiJqvaNAjMu9Qn9B6/BNKWTgzDDrKrktfTKEkc3WSBe9nqhIXpz0lEwyIkJJGyRkXj
fBKTaAj7ICF3FYSmQNdcBoZd1Lru+oEB9mFEI8empP6KW4n1TKIwX4lWQ24sFPomZKbl25rfdLaR
DPpVpDbIhASJgpZWPrLQXf7U2QlC5gxC9KghadPGvqYsG9BKW3cZBOmhTRgP+igiYaGGQMJPVRvo
ba7pS/fwzNJDWRMRN3IIoNOdTk/fBIEeCPWui2plp5YCTx3uL+XQZo0gvoCUJ/zktypcCeL+oG/k
O5qC0ag2StkeWiLWl6cP5MZYyl/h0rjUCJhhAu4YwG6UeM6XGjntqCzzcN8NrWWsSsMQLzQiEGot
Ie6XuSG6alI7USKrcVtVaaKVwoc2s9GApQBMKsvFJ2qXPnOHlLcjxYSe48bmWJJ1OVRW6kZl4O/N
YiAU8nydFDnhQM37GGWB3gb22L8dwJcp2QWUpWvA18P80TLT/LHUU1PYbVeUn2CCqdFRyYiMfjJJ
q1BCGTpQd6hSrj13bQkyz04FP0Ody1j8VFe2CEJBCMXkRokdOQyrkXfJHFZVXXAQ+KtNt2eS0O7y
DnS+Ls/C+NVQorBzdGuIFCfDG31NCk179IXOid1LVLsvtULrPECgwWNYIiNwF0k4h+sY/wMifYgl
AtCNGOKnqYDwwE4KLgMKVeQQ/y6qnKSQ6AjxK0Xt1x96wAvJiZVaemeN2n2WUaRvCa+tyDWEYbQI
+qXgiHmkW7XjKd0qQ0p1xyAVuzKLLEu3GcBhD2BUVCOP8drfctkSkpNXKs/syggKtkJZRgRrnilt
Bnn6Kv4kTAONNpMUlUEOsh6yvSpCZLdD+DGozQQGC21WldJH2YGDzS3hGDbUjCNr5ze6AC8mykI/
uW+GHfpzOkg96gV4KkA4EMRQSqpBMKWFRnHLUlYcshQWnAiyuA88MsFanhGJPBZdz9b463Jgk9wU
P4gkmj0hCdHcQovL2wEE4FeFTNlrQK00sqMo4MraLMdkU1jxyAtjozWdSu+afQg1y3ilIjxNnGDI
hb+WAdnM3dSi0LoOqAAvUSBDPi03TUnyLFIWimuAIvg1VFpkCjQprCRbwaP4La18qwWXgZEdFFOv
8RyPuy7FQyjQhD1EFsfyDjF7NyBWE9o6HtOgPudl/y6LAl1EaWWFK62L1Wcrb8zUHYKoi5CpImBr
zgBXKNwyU/xDFjdqcl0IyEjYqSEy4ZKYiGMdxvW+0DLtU8YO7W9jQxFXKjpsD1mkFYrNG7XX3Zin
A97efQBB47RRUI7nA43rNQfvdQBct69IXmQMCTBautBl5OJKABbatM86Z6gb+b5QUrRRFHIpwDDQ
CtV3W5q1jd2zDvqjTA6sT0G43EAWmJgeGElwbqoCmSJcLiEhbgLNhmjlaw00UTpFf1TjpPop6iI8
WsKC1nwbmb3pqNCreBVFnzzqVmrcxUgZvNEuJa0b6rQq3Yhm8TbrsJuREQq6Q9Hh6K1DrmfbJs2k
zsFY87dQRWnNHoiRvsmyz37gC6pn3lr1/2Xuy7YktbU2X6VfQGcxD5cNxEjOc+UNq5yVJQYBQiCm
p++PPN12FE6C9cdVHx972WmnQqFhS9r7Gywfomv2sZ1EPwMkPt13l+mR6Q0A6HGfu00uAmOUww+A
0cd4g2pRBiNt6mZZYBNFuWYZ2DSJMULDpejz9BMu7GXqRWrRPqlaWn5YGYl+OIVTQe+v0+g7r1Xj
pdcnZb7MTSHXVtAWJT83I51vlmWW+JqB49CvMeN3DjE14pHCTn5EJI6vtVqLC18nkQnNtW6EbncE
G3Hg9vIKFgxlocMNm1DbfC6Ntn1S2LQGe0W+9HVK4CZSg4PoqQkf8Q36alB8Ohrdi9pb0X01gBm4
m3y2Em9UZZbswJcDRKWAd9m1oidTnpQ4YKSUdWswP4sK6vhtRdV0m5mJ+rsTEsoDMcJyDwhrTd0A
B1jSoK6ndXcNp+y+KwcALBOTqFcAY0IqzmwbXdlIU6sGryfQJPdqZGU7DFPL7jOsewdcKM6KjWgM
867ucqKDpUXHZ5UahXFs0y47tCPcNK97RHL+nktRojJiaElEtiD4qIhAVVmgzutbpZknV45AicjD
+3csGg+P+VyOnrRFpz+auXBwFVdq7aYRuJAjOOtxHpAW9a4jcc24vq5ZNlFnmwI71+SQY/Jt/H20
mXZF79muw7EgoLIwHXZUIGxq3RA43ZiwTUtsLVT1xP5dlNI1NqxPx92od3BSMpKqrD1mVNzvWjBV
9mbSKiGB9DLUz3Rq/RAmG64MjiIeeH5WW/hSt8ivNiP1C2sj19zW/YDyMNzrkneZ59mdUrD2k8Sm
+ok7uQGEYZFg6rmI4+4gIxqnASlr1m9I5Rj3XIvjYqOXmqGoL05SK0/VUKUs4EAMJvvK6WmzGc0k
U3yul1nskVgMUyYnR/W96ZlJt8Ac6L/MPkUhgtgi6/cWSMip39tppvljFyn9Xmc8IxvLEfYNq3tq
7xsHkrebQa/K1lfciiQbqKMx3W9zo3pN08buA61x89dIcQa8I+xUNmHkYvkEBCm8zCuMaWUZVmW6
EDTnlg1D4DiygrJvNU8vCutnL7qs2ERaN9FPs7qtfJd2MsGLvImYbw4AIG17Ix9wxDe1ioyplUFg
SkmNGI6fUlpYikpv9Z4Ts+hD7w3DazqmADUdCewdVeAg2uLqwaLNoEXI0+A2I3RokU1MEiM148iz
c33oPIhQ5FCibEcL1D5ZtsDW4m3RQCaMQi65S7DqN3YWSQ1CxmZmoPLNKAQMSYxj3hJRXV0rGrxS
t7UK469dVJc4qSzmDOk+iVBbv1KgnxMfexwF7qY0s7Q/5HWpv9q4mR2suM7boCGWeFNwVeigLjjQ
yDcz24mDlsItF8ZUkXCfchTRCn47qhUDCzAX5v2Yq/a7VnUtUtNuNeB+MjYo5KtZlOEQ0nOGG1MH
USmvqmp8s1HHu8Gr1YHcahZTB9+p9bTCpCDt6+ldm2M4I+CxtlQ2au7jNJIpRKoLOKcI24DkZa13
PfXslKpdIIC/+N1LXcq9FtUMDxNULXfaEJH+Lhn0tN/iGR+PQPz3nOw7Nc0fLaJLZy+GziZ+lTg2
fql2S609ClNR4udoiLLJ0Hl0851wVQCuJQ6RYssaiLthimMYx3ClwalWi8RJPlpnAL02iLtIwwtE
dWtlV7W0MibvZyB+PG1seJ9tJXie2e2QZldlnxXHlpakPfSjIaTvuvlUA4SAQYHlQPlnjYGeqsSx
AOpZFmbpJ6RHEkwzTKYCOjKoV5JbsDuzcFORPu7AUvWbnNPcG0mF11jTjNZtquJ8hSfvyJ6z0U1d
L+5HgrgMcZJ41xPcs3snJk89CAAizK0W9HieAjUajCxJ32TS2uzwdc//HyWirpMPUdbl7+ZsGmpK
Vz024vOzuf7J5//l/4e5KPCQT548/8pF7cuC/q9w+svj/344zUh9/d5/M1KqavwHaRX8ATKOiUc2
3kD/TUiBefkfZKNQgUSyynaAt/s7H6Vp/4EBs2IAfYJklA4nz7/zUfhXE3cDNVlIoAM/6qj/k3zU
nwkNgjWBBxpkQKf34UkeSqFx3sUChww1EZnGo1swXLGCk8H4JiO01Pgs3doOdV5UGhx5Oqv0LFm/
8ARKuLA1Pt/8n2/Yf/o+e1TitjbYWVYroWvj0QMbLWXt3f/ns/WflmcFRkfhSCjEUgkrOm4YDl/Q
zLx0LHdDf62Z8OBuPy/7ChMc+WT4C11FumzEBwnnWhVX9qqv7cLQzxlSpdRGLcE5HkrcGHsNhijQ
wyudcQXZuDD0zjRwJ/1OdKcleJlggPrAwmOa/zw/HjNQ9N8jP9fPImkSDQrnaqga49bQ6dEFSq7N
ybazy72ZtbcyQ8oHTlF6T/dEq+5sSKY54PG6Jr/qXfOWqtGGMCd0quYabztPA7HJAian7/j+fB//
TAr908Up/3ny3UtuOq1dKkrYm+nbECmQyI+DMYORdn5UzXYld7I0wtPEnnyKyiBXEZUYYbV410WK
OuPKrllaGdMHnjRMCyJqVmPH28rLAMaN1W9zZ4XQtLBv5uJUtC/7xlLQ6VzqG66jqAhgivphx7eK
0PZRufIV7GmH/5NW+mcKZjsf4gyaXbJRCU390+pr2K8lsIFMNgPrIs+M8h0jzlEv7UAt2bGEeDNV
5XOOO+CQQRXSmajDEBMmuF5E0U4WqKjZ420FsIdI8LDHPTan0Lo3imvQZwPHwRMv6sS+V1y/1XCB
R1ZUcxhcqMlOUDCFoGgei5d+eOUS6OHeDCN+XQBiSTSQJdr4ZlCKW0lKz6lQZNXwXJL9Tdfjhe+Y
nm4ey1LbsirbqLheQ/9oh8ATJHB+r1Hig5rYDZHvrdsGlvhVaorXJsPGEJYX2b/6MQ3sCCwX4E8d
4yEddUCZxf35Zb60TmYxsOhwcXXGVAmH4rES70Z6pZbEO9/2TB7unwmcxb00bUUuGfaQVWVePgL6
30y3zc72xzrd93BJb2qAU+8SI/alFm95YcKmyAm6JA5x2/JMHWa0jDzpgu6dRh4ztzgOOMvw3E0B
EGhXFtqfpdi/uzlH6hQ1rSQXWM9ti7uf9paR2BPDu5oMfinextHxoPmyMiZf+mPfLOovNMrJxsS2
7EeVQFVKd6LXIVW3tXNnoVYZKTq0aKHGwT6RIMXWMm8B/shxgVeRdbNDyLIFAHF6bUN9JpVXynDj
jcvYo1jwQjVDblWeo4NIyvh+ApbCxMVvE2SONAfi+0dXr5BK+mFibcWSXKm1BvDHbxWNiLaDKp8D
H74KLFTIreTlTutHv7EcnyqPnfpSllCkjz0regJTplRrL18VrlwIgPPKTgRzo07mGHtNgqmm9D6s
y1dW31LT8wiusrHPiYpppaYfxxAswCte6TexwPdUNz0hQBbh3AcSS313hr09ZpBzNgJNTrAd17PG
1x7a9YMKMUVFvUqT+8KivlStTaE1a2ixpU5O+/JkOVhTbs623CFEPXZPDZxm5OP89184wOzZCeAm
KRDhhYajJb5CzWMDBZdE/5VXezVXV+4HC8HDnt38eEdTANNxyDQEJ/ZL2/3U1yCDS+Myi/0ZR6Wi
RskidKHP3O4Hc+XAXRqVWbzjjBcpV9GuhTASSempde9V4uA08d4Qj+eHfmlcZnHPgkx5q9b4kC66
K62btPqw0hWMw8K4WLOSZAlVq7GkgxLGIijAm15zbf+CznwTl6zZXa9yKxA12l4JuRr7eSp2RdRs
rIlwocCzHRAUpCNFDa8U8Zykh1qFhk1pPHUN+KRIaSWkDlSkCAlsHzqRQVgm2bq1eUyMPDA1saWR
vm3HakcgvFuh3hIL65BIWPL29619oyGLWOc/a6PYkOHQmD5vYIhIN+Bxcfpq0HTlTrc0eNOiONls
pLX7fIhsXIoE2erVVrhr+vFLLc9ijYXcmQCVcXqkPKTDlQ5J4/NLaWG9zkmoPI4YqlDWGOY1Mkhd
tlXaeIMibh8B7sTWXPCWuj/9/GRgUMMZiRZlCJXxDnA/YaxshKXezwKEzJMUOw4XgCyBPDC9GtPX
cfg9UOllUE47P0JLfZ9FCsMoGzNJozFk9EOqYVQV/mUNz0NFKnin5TipRbxBrRy5/PPtLkSHuVhL
B9dA2460MbRqvrWQ/RqK+JassdEWhmNOwwHdT9R6guGAXRVg4lu9dFfGY6Hfc0sjmilRqWTuGJbR
Y42SlxHhFg6f9POjsrBU5uqBCihfBthDuOy7DPYKT71yB7qTn+LM1rpf5z9j6RvMdikyibm0++kz
xL4xnu0MNctmTfp7aeCnDz3ZQ0nJhBwkdirwiBX2aLUyMEvtTj8/aTceISzl5GhX/gTVHdph58di
qdnZ1uSNQ5LKNccQyJl42ERr6O2ldmfbsXcFhRAzutsYsdepj7W1cvItTd5sOxKNc1NODYPJ1Cr3
kHmM9RXXrqU+z85rJoekazuMRcEPpA3i8uGiMTZmh7XmogKXTlPn4l0z7qH9dlm7s7Oa5qNLGz71
N97ZD+WaF/LCMMwhoZqLd0hVodksuU5QmRl3l3V3tu2yCpdEUaPdnN73+nvVfV7W7mzHNRlPIstF
QGL2T7gNow554fhOA3Sy5ZS+qwxWIoY6PdzloQdw4UDM9hx0XseItcYYGtajNj42aw/Yhdg5R3bF
STdAMBwDkfJ7uNXfyzpHJowGinAOkBK/cFRmG5A2cZSkJT4lBuxiIMcS5ZvLJnK2/3hbV+1YcyVE
rb0ZDn2/8j5ZWND/0j6Kkwz/17Gg2b404RG2uai/+mz/ScJTWUGlMRzwaICLLb3sfjoHbkLyA0CY
DPGiy4+FsY0ufDTosw3YNbkqx8rtw7wLzGI/kJUVsZA40Wcb0ImL0qlKjMPo/uzEb0Oy3TDJ7UTw
dRNPBq22SXN32ZDPtiQUaVXQdOwR72SkkuSTWvx1vuGpr9+8e+bs0rwCr7vh2JMKwBmaoqDqiGPA
3J5vfWkFzk7DLI9cplDc9XrN8lUGg7wViOpSw7PNmEIDkxc2hr6F55a9j+SFHZ5txaawqiICkie0
bMcbtdvkwg7PsbSDroH/06BhAwSg/CDlCh55YSAmKPdprBa6zFM7xvwVcchA8oSi9srqXlgZcwsX
YdBad6fo4RrCs/GwldpdAXfJ8ytjBpr8O+v4Zf91esjYWkfBzB1DNX2vh/gudoE/k9sBEESwoTcu
8Dwq+PpZDZG4whtsYOrUB6buBmOrE9gIDso+SVbV+af5/WYbTMXJ02FMZFISXaA3dWtDtht1ay5R
hT/KxvBc7Ax47PrSfuhXKUNL8zb9/OTrt2WCT8jZEEYsvqt4eStWgv7StOl/NgwQpxlzhm9iy12q
Zl4Z3cbpmozOUuOz/dzUKF3JabU1uupXLNs6ymNCtJU1MdNS+GdNzHY1g7yNqIXWhxrAiKTtPVnR
bWFJPy7fozoBFAamoBo5aoMMIWcB+F8acD0BrBrgLm57pqZtSzW5KQsSMDgGZ7ZybEAtO79kl6Zs
FhtGSwXwo8MWjhXgNNNDP6w9/hZa/lKpOlkM/WhXDJcVRB2o4JWHwl6JZgvT9bX3Tto1xhJarxna
TaBwUwKdAt1DJR5WxuMrEnyzab6g7yfNVynEpeH0hPO6ZhCPY9ts8BVoFWawibW1cden+m83fVVa
d5O2fxX2k6HtTKiCmIUVFNUv1hlha2wH/mqM+aaGSYkFo1WuWUE6mrAW0g+8fjHJw/nZmw777zo7
/fyks0JJaxd4uiHksBjNkvsacoc5ZF3AbvfOf8LSLM5iCMo9AM7ryhCWgM3AbW5oLovxX2KOJ11n
AA7GiVIMoYLaHh4mFz6tv+jqJ+2OapnRgSNr16FOQoATHixx2VV/DoVPGO/VPsVoD2Vowm61XZnF
pTGeRQhdNUfQFFQEINtCZRH2OezCRNoXbfZkNCqWw82sKofQQtFTePL1olWhzB7BbmuQ2mLmEMKx
QLujYnNZs7Nzn6DmO6iOMYRdEZg3Fzc7PbFOBsFNs6bNqqgP26cxaf/irP4439+FUKTMth83OUiI
oPriwrZPyY/eSQCCXvNuWFgVcz1emfLEjLt+CAlQY7knLrtkTuio08FoB1yNywLN9omHBG512TMH
FLs/mu2jBtyBEs3qV+ZD2l8WfeZEmk4hCQfVALf3+M607XdGirUinblwO5pLEQhL/7+7DmhMoN5/
uDiazUkmONpa44FMmmI1vVegXUgA9jNLwxsadxM7n3VU+FAV3mTRIyF8W5ah68CGG/R2FDi0p0y8
WhUe0w1YAxDkHMoCWlHVoU/7TZF+dIIcTHXYO9HelA9Nd7ScPXehJeE0HjKNG6ZyzxWGP1Q6lIU2
eVN746h4uQI/41iF6cGzUN7Or96lBTY7+hvTBli67YYQdKja8iMRnG93pgzy/248YED9uRaAnk1A
TlT6kAJXY9mPNKagsyjbvHuLyL2S/GLsk+SPVfdqtu8U15/zn/v993HcWfSIe6WJigovbYdsimJv
DCtqKkvtzsJHlnRKYbgEGYefbQnF0ItOE8edBQ/b7TMamVOzv83yKNvt+VGYfv3fVwI8Nv4cfJx4
6sCmWY3SVwuXOTY+WNZH1HUrF6Sl0Zh+fhJM9XyEF6WObpfRCwg+ibGSCp5G87t+zwIIVOELSxNj
j9J24bUKvOUBnjDSB7P40eZrl/Glzmt/dt5ljY4bOJKAarujrRfx4Pygf38Q/EvesbKVuhXGNJf5
DsxmLy1cGN2vFZeWej3bqNngyNzK0OsSAI7y0PHD+V5/5UO+GfM51DBiHJiyRuJyF12pVL/XhiMF
hjoanoC2jgHGAqskgE/blpXpXaKqHlFvVJdskzj20rraAwa9N43hWKBwqUPUsuIyUEpwa4kZEIJX
CqgyxaeE3n/ypKhxUKi136EANFIRsGzNGQYKyN+vnTmm0WjV1oE0HJLRtRWMtNtIbgQOas5d9SuN
wNhDfolSHeVheB8pziY3YVnfx0HWH1oICJjSPvS47dfiBuQvQNKKwDEk5AzYPsPBLqwNJFEA5qFA
qRmBDugW14orq7jqTcMvSwTsjG1c9bk3fukaiGnZm80JHP3aranlt2X2l9K82BI+8T3k+yl0YYm1
1QuxKVp4PxkfIFfGMQGixdo25V0cv0JF1TGqa1gwBxPVzDFB4MOeGO9bhk42pVdC2kXAQtJxnnWe
B6L/yZj0W+UHKzS/VkDWARuUatAvGGBDZNe+4xCP5s+jeWdDVS3K7B04Bh48qIKObUYFyHrHz6mx
yRQ4Jjkvjn6Vla43DG4AmaqN3e2gOOLHqXLnpFCat8hGaKpX5mClmZs4fdeb7K6GxqNerSlYLSz5
uebXaES0rCD7Fbq6jwpZW65Er5mg6N9nkz3bSygqO8zucNfm/Kl0rpxfMFyHoiJ8N8ctV/c0O0Tl
yvZaWJVzWEdi0hiIQrwkIwYHngg2RTurWq1MLsTLObajVYksXQdfRCEqKCY/QRxMht9Mv+LsiZUH
Vx4i/b5h1Hftj5o+lrw7svqRQHPW7MCmtf3WgpgGNHtc4xqPpr3DqkcFXI1YRerBjn2HgzPiPAha
vsRiy0BdsGprm2uqD3ETj7ibnGc7YNA6wOvkRisqgNO6wNCOcfqS2PcF3TWw7OVruMOFBWHNDuHG
sPtoIAoWBPTFIoIq+P35ILjU8OwYjphIREcwjrkLOz0IJT2db3dh9udwaFD61KSaEitOfZWKY5/u
Sb+C1Z3uUd+F7VmXAQ+vzCHHUdmCaUSzXxWFn1wDNmicbltEbAgpHjsnCc5/kYULhTN9wZMDP9Jh
ddJFQx9m0Z1ZP4ns2gCHsGlXvsxS89O8nDTvTCzGtsQZFIE6LEAh48N77Sa+1aUr98KFnTKHNtey
VTI53ViUIjQK6L06h6g+Yula2cp3WFhDc90MDQR16K3ggMZTTZdb1m3OD/1Su7PEgMoSpmcc7Wbw
cI+38Oq5rN1ZEOx0TZqQOUFqLjv0II+aK4/Ahbn8F+iWc6EWgg4hEqqBLQrAp3MQsu8k8mgrk7mw
9udQW0FkazhTubWrXlj1bpAbAaaproAOihSYMkyA47WLxcLwz3GspZVJEDiRouqbwodMxQ5As8ui
jj3bwnIAn9WI6yF0Bh8yLulatXFhrc/FcFWwL4d4qgomTX2tdsMBBDgw9CCGoLCjQozg/ALSpwvz
NyFoDkS1yqRpmYboZutXBQFPRb9y7coflbsR1oTwKdpx969muPuSK072ugEWbH1rQgGiq0YvdQqv
GbaRUMGFrYKOJHC+dv2ej0+8ei6MZjcm4GIWn1l+TZzMI4nYTmJnlrM93/+FLC90Lf6MOqCEFroj
sLOK5o1B76/qIdIPsTuIaWyK+K8UpPXe0rwSRYaK3/Polln3tvOXANWvwlGX5kAdj1mgZVU4Iq9G
XDdo0y28r3HKQ1rmBYqGub0WgReOki8uxUmI7HviCLdBwdHIgq4JIO6XXpSEdeZIROgRpkROhxQV
f8leQoxDruzThb1jTT8/6XPUgBcXV9MCcT6K8o50P87PHIRmv196c2HvsVFiOUI2PBQolmii9KiA
XMh7rt6KAnmygb5TVAQYf783PXDZA9s4Mv6i0ne9GsBIAGEVyQ74Oe7AL/fp8LsDEVpJ3xh4vGAN
AKb2Q+3KgLFNXe1SqKcZJIXEYQt5aXPT2oZnUdXrKYgl/fAZkSsmwji9gmCmyq/NPOTFtTJeMzNs
hs9G7LmxVckPaH8n4x2pYb/NmifIJ5ieQoZrR6UPtnCw0oX6mhkZ3ndHYf0YuluaQevDeW/ElbAC
2sLwvkr8KHY3I683+fjbbh4MyJ818fUIFZTYwAPFAOLd9MFrDWCN7cV6fR03CqBwT/bwlPA7rXuq
uodRykBSUMsfx+IKYpAKucmKPc2veHU7VI+pEVr6cUycIB5pYMdhWqXQj7idBLxH8ZwZIdd/1Qbz
LPWYDNEugemDU/9iTbdRDPvWqerXAaSn2HqFI6dfk3t03ZC/zs/80rxPoehkRbVUh1iugosaiCVp
c5OQC/fA7JCFjoybT6oTYaeBjHI9roXir2r1NzFyjgmtQAaJKZi9QONFW5RFPSLdII7uaU682HyG
c6CevaWvP6KtOV4R+wcxP6JshLTFwXVereTT7PMHCJjcmzCxa7N9bD+qqdiaeJ2WFAS7y4BR/9J4
h1x/xxMVKIyI555phwpd2apT3u2b7z/HllZjoqcpmDHhyEzU2oO42rX9s94fWyXoEd8vWhZzjGkC
bRgp6gb39wr180BTL7sjmbMT2rGKwrD5hBSAiaQdsDY439+FvDOMF/9cxxmzoCEyAWxasFNFWmxc
+2fcbjUcKQXJAqk+9PRDtz+q4cgTVG1qCWGkY14MWyH2dg++bC19W0dxso0gUfOXGG6Q0mCQWW4q
BaymwChuSH2jW2AQbRot9pSIbRLtt+am+yL/JA4/yKK44SKCbNMx64kfOeOWJq038uda3EILoZHX
Nr019RvT3EKT/sKZmjb2yQZ2LTKoeYQ3fVU9ZOqVjQTG+SFdiAxzX6y07dXMoFjBqraxPmSycklY
anYWcHQon5F8ykEoBCq41luEzNVlHZ6FnMFhnEgSoVjyQah609tiBfS6cFP4WnMnQwyBW6p09QDE
h1N6BV7KsfXU9u3KOM/k3/5Onsyxr3ER60psGngKwuJQxHYIl9zEZ4qGrFSzpfonxBn9aHLwMoXu
5RnDdUXJvaRKbxoOnSRK3u0i+XSJclnsNmYp/xHQ9RwkhwEiCc0v/TXWjV8XzdAcNku7KDOgtTQC
ue7ZUaCtXeUW1tSXa8nJBFFHS7gu0C6sbKDeEX9e1t1ZTEkIylVpBnyMZr0K5XghKNkxpq9x0t1S
z62KlOhubkHCZytXax/TS/Obs2Guz90qqeSxRIcbCDPb9ggTlmcn1z1eXGWQOqLt72LAw6IJUkih
GfE9Epl+aoA52j8UzkecmqD1DuD7ardlChYKe+ND+9iBRtkwiFf1z1EORp+66x3VgyDIvgborX0b
tZuxvKPVjrG9VHcj/KT15rar33SqHC6biFnMSDWm6BXHgBnvOj9W3WWhaK6NXA8QGkpGDBfJbmm7
U9a0lxeei8YsERC3eqo2qo46vnHbmUPmZSXyI9DBSQx4hzXxZbtpjtmlnT5IkPEQlrQCdt2QwbGf
LhrvOWq3rEdT4RDQCmW/l3VgX1jlmqN2YVNLxxKiT6GqXMm3bo3vsDDec9Bur+uSjnYLdLt4ssDt
LUrUSJ8l3ZT142UDMosEUIDilkIlcoNNfi1rpGDlynVu4WzRZ7HArIZJmxZ9t/QfFbR+NP1KOO7K
0TI18k08mCN2dbMwnHpqfDQ3EjpFykq7S52e7UeNGxQydLiDmukPy/3NUE4Rdry5bKxnx3gSlWbf
aVgkFdjYkW+sdXppMGa70lZwb7ZLoB6ardHvC767qLtztG7vDkyxJLprRz+pemXQy+rjc7TuSIRw
K00i5jEk4jayurC/0yY6OXycsUcmSMkQ9NRAq6EWuwImXRjeOUh3sEHs1O0UGedddNc+Xza40wI8
6WwiIcA6Wmi0vRKbNcGPpZ5OPz9ptHMNd2TGf3uKtM/5njpLrc5yX1Fd4A0A45IQKvhQ4YQ95Jhb
f3WqhIR1fWTQOSuisLHUbQoptwwiNEmO6mdBUUW84xBD8mqr3JV4YaT3BGC1oriuipecvzEYvHUF
DRJzDCCL9gGw3KaCSIQNCykRwQGuqUef6dqxhuSBmTw7yV0Kxok4mO2NriGFcgupr53kpm+LV9ZW
h1xHejr9AYSIXyijfshg2uFlECbzIQvd+L1ie4TyQ5Tlh7asj3EMdYl+4Nd1c9NpxdFpdk300PdI
qIQx3ddM22m1rD211wB1NWmAxGXAo+Ru7MowIZvB6vYaThSIfXaekcOXpOwOMKTdGRR6r+AtF537
5CaW6UEU19qXOrvsOTDHTpV0TOyoK1EqyoKo9PiaT+lC8JujpyoFq7y38RpImqtae7PsDMoTF4IS
5vApl8oEdtvYndz8JbXHIX86vzyXOj0LfjXPlLRhI9gVw7Z1VKj4vQksqvONf7/0IcD154aqc9EN
pkZxzIDHmEJ3dKXw8X2noRH5Z7siHwRvVYx03O5wE4f43na6RZ3vtDqlHP59OMJ1ddZ6wkQDASWc
Mz3xRnhOQ04XkfZFxKU3Fq0voKUN8cMgz7VAOr+J9caBe83qaAfx0HtoR690ZGn0ZimR1KFqk1oI
9IrzRsqX/LI7iz2HLMFrR3Up0A6hxl9q51aXF82286VUdRI+VVlDx7VD+NS39Hn46/xsfD8Iztw1
roTyqh67CYpCW3o9rKyf72cYDgV/zrBRc7eSkPMO7REuPMhpjw0QMsQC9m8l6k9r5d9rCAZMf36C
2UR61VWgZuiRBccfslXMPmC47Sf1ExveLhqbOTQ/AazU6FMMODtU1xfWKOaA/EyNLCObMKAQeoBI
dP5ML7sqf223k+UBGWNY6CEPH6ZGs8n1Bw5yxflx+D4cOHMHuQrOQ70CBnLYiIPsDZSQAMtP1ygK
CytwjpwHvk/rVYl+FzVAOY8KWGiXdXt2MdDscYhpj+iY2u8VGe8dJj2IXuUro7LUb+3PJZhH8FQp
EqyOarythxu+humZlvB3S3t2DSeQsYY0M2qpsJXyOVBqKApBmzQN8ijzoewcCC3ZiDX+9xK6dQ6p
p7KEfG+NqrAe70aYZjXle49MG8xBdx2rd0be+pCS3HBRISmLqoy8y6LLAtocdq9bZdfVCWJP9oCS
zUpk+Hp8fjN+yvzwSgEyczmCT+HQMJabJis96Zi3BTLqEUuCaoCHGIwxOe5OQ15uFAVW0uTADaBO
imI3OA44Jz/Qgt8Vu8x5yZXbsTxmkDzt25fUkQcKVkoEBGGktn917c+sfszqvTIeZAXxXtvxhfsL
wsqb84v4axt893VmpyV87IZCN8UY6ipyPUcDiPGS55sOEmiKLEKgcIzsMGS3YC/kterX6n2iPZz/
7IUgO+cDpLEJynOK12YeX0sI5kfjodZemRt2zoV11TkrYDAdq8E6ACTkZXzILksvzTkBQqQ1Y7rT
hyzDXNqbdljb8xr+9+32tOc6pVCcL3JWFrjdmq3XSF8r/7K6K6q8OfVHB3Rhru9pe5tBh7uwf7Yx
RdH9CAwJNEHh3pfZXtvuY3rl8B5aZa8d/ESsY6e+YcV6Sk52EHoPagIuI+TWXOVOra9s/aDjV+Rd
ASc6aUJnW+zGUu4IAH6ltYe+676GGFoTH138yayH3oiO3OWhKj5st/USnvlw4vGiHlorxmdp1gfN
fiLCuSnhQ0GNG6TY4W7n7HqF77QEKhDQGG7L4WHstSDjxya669QCqUcriIooUEjkC7KPbDytLA7+
t+NJvbgu3SqgXb1BydkHVT4Q6UOOxEQ+cr+HellLu4eYK1uTvBT8k9sqCtr4J3fXQQSdOWyjRY8F
PUZMC6Mu2fb63QgzM3gKFFUAuVZIvF+X5bE1VD/udL9pfw/k6v9wdiXNkeJs+r/MeYgAseowF/bc
M73bF8Jll8UmQAgQ8OvnyT59k9OuivCluytcTWKl9OpdnoXksAQzUugYx3DPwGpCob1tI5H91tW7
mj0fJiP+YpRfHZbImcaAjSrS9CPlqa7KqBdtWhkMhKoejp46tD0XHTLJMll0SBpqvxWfzwuirmi+
hL6tBpma3pu6Im+LFi3c2MbIqyTPvNtR9bvQN7J4Im0Z6Bwu7nkeLtpxhjS2LO0nmd1VwPD3Pb+z
Oci/OMCQu0dJGUMPIVSVE9rjl2o7iLhDfL4kiW6faTlCkvsoaghKIyz5aokNRuOa6aHtwlMO0QjS
zbAbhg758lGVB6szElhKBx3YD8bchR68Li33Hl0zdIx8OXtJtgzBWNQBxZyOkF0P4eep+u2K4mit
kM8Cm1OZxxUKiJ60A2AxfZO+13MC/HGoeidZc8N3Rx7hIgUaROqhoJEVlda9Tc6SPrD5YSr3U32e
lnjGH4frf9vaVU4yEALKko9ddcQ/G/xzeqDJGK0ixuS0p1FQ5WGJvjlXA3rniSQ9LMLxctNxAg4l
x/zOOfJ+J8jLsAigahCImy+PvMrqw5RvnpdM2euSvRrjV42fuUZSQfqucHlQ19qhLqOyPmTrW0bS
0gZOmAdsOs/1qauPpN4gnQ6gDx8YNAN3GWjMMFMHzg99ESn9jhaQOweTRWjHDFiKMu8ifTmhjxMz
TUCGnoWSv0zwXhy9q12E3/ZvvNw0Y3/IYPdSVXOskyYeBMAVIL3kGk29Zk65dQIgOBi0oz0dlDNA
RDtSHJRq/u7ZD83Shq6sYVYwPsyQLiPoSUAl74A8KRqME2d4YbntVy3g1fPabuxhjie2G1u4vjDh
F/a2bybfwibVoC4+I+poRubD0SGiIiYIRC64fqXrS6sCJBtLrsrKHyVFawQAk3UOPCJD4SVmVvkF
zhT8Mg+0ONvWydXP3AMuOwQgHTMxY8yhnfDu9heDwGHGIndzDRSKafla9VSir7oC6dRgtos63Wvu
q6FIaa+FkI+IIJDaaJgPA4Vbj3e8+4TryRmmPduybv3MLBPTvMs8+PBUvQ/Xv1DHgGSWJpDmyicw
D+V8DKl6oHTxO2lFrnh1+grMVuDPOxYObH6s0UwZW5hwGPfQ5YXlN5xQ6eMI+9Pr2fOYFdJ8Dlzv
WGEFKH8vbABv4PhbdjzFjB+GuBAsBpnZtPcOkP5t/2jButuURTrXGxu8c3cKwTcA0ArmMeYTde4z
8jQW/ZFAepKB70gB6yBmFwNaH3XyjU3ouzTypdfnXwYQfS7V4A6BS6BZ66t2ZtA63M/6MS31OmDm
sOlRMU0VOAh699oCAl/PAsYLuEJqO+y8q3ZTFVvyYRGNT8csnpcx7NcidBs7LpeNrIddV8c5iwcN
LWInaeb7dQIttYyacVfLF2WdRvHkEBD4L1rzjBaq1m1tJDz4GzPlcIx5a/KLwg4SGUX5dpWM5X4J
SH1lngzsGDLesxYzecJiZ0ryPvLaU6nQqHoqi3sLhyWHl4WebTNCdxiOBbBICp3qbW67LYI1BecM
Thbo0OnAXxtRp99NBklK3HyT+Wi6d6sE2LIOawXmmXhuM3A9aYVP2ih2aJs2soSFtloeuWR+KMy3
pt8aGtq1OTxx4BJpg14GlBYUaDX1JrtPm2xMiaSv27T2pWMfxipxIvYQ0UlLkQ71L2PYlnillm0B
lto404CMcDfZxM/KB7Uk2jSGS/YEBJHRGiG1iN91se4Ce1V8zCDZUXWxZcjkPRUvvRfz+aRN25EU
m2G4Q7MHV2i9qI/VMvypLyOiaUm9Yhe9Os27RC2VG7B+XOD1ghBbdhBUKDekBKv60MC/aXFbJF99
ytrF521cL8d2LH3RIHrBEto4G1WbNFCDFXKNM7f0DQbHI/sMMuCmZscVHexapkr77UDDEKAdvcXp
N9D4vPrEXysjGwp9DAS/plmCDo4I13iztjLI5PAw4pKXF17FCztZZjhX+xw0S7dIdDPBZQzsWFAV
nV/UoW6863o6k51tPa7jyYBJbX02a5houRehAcAFAvNo+Rk5TZ4XG5hBQQejxHWo8ueBhX2TYpQE
UYe7YnrUcPf1HpTUYc8S87VH8xafAeoHbdiJMWCpS23XD+9s0nAwLV9N/YaMWVgCWNbq0USRkE2p
244Hr5Z+P/DA8pAXrOJE+qzGhj7WHHMIZC0cZjmQF4Z7ywbh+eh2uxHRqe26oGAsyKlMNGUHBE7E
XQtZ1WaK4Nzhj9091VhcTYdSyQSGLlDIG31axOCRnXM0r3KJ9izGvkX+pS+Hiux4+xtSkZpxrvPt
MN5nHP5e4nVYs4jJMzw7fDUfuuJpLSCJu/ahZ0YD2tZW8Sr5c0niSkFuboxH8Gu8ChGM4XofS1ic
gK6jdARweGqlICoFRVNgE7mhRA2zIgLMz5Q+1G66Dkdht6Eo7KQedy3lR6NTx4oBpwVhoFkr9gKa
YgPw9lqB+8WZXVRGv8FcTuZW3nVCBF2WhcVaJ/nUfcCiJ53HyMUvnVG402Riz5WCMu4FySFCgRcD
bePU74S3flEU4TJooWxlbJAHoH/8hlXB6u0n+xcxNjy7rqt5lhnxJ5whOVS7AUvgoMIotORqPeFZ
SaN3cVN9rLjfOLKXFTm96aEHgU1sIsMWZh6ryg7J8kvDBedADXjsjwt7b5FM61CocPN0xSo3Qga5
vZ5GW48ay7oeAJqPKZP0MIDoZNqfbi9j+JBEDC5acDLZDIvumz3cXLBvyq5Na+NtbrrQqQckAoFx
MAbTz2wCJ6AiNgonmmTa9yKca5AJtasWxrYaD5Uz3pfOl2OdMzjB8TMS0EHKpG9VtFY7ygAvMUTQ
lilEYgJnhO3BOiK+g43CD7Vhh1aZ+9yxD1ZbhbCpOsNCJOXd4suVJ22Ni03UiRSgg9kGjkYbEITn
wcKqjQS0KiuZ7E9FofW3YPAwud2z6R7N+bFbXpAzpJOu3mAGgY83dww+WOClILgp4Lc+li7RmR2V
aMWuznGeXN8gSOdHbEak5Z2YzgWvA0kujZKhZ3c4GEOgIaEanRkgbYWCYE4M9znnMFEcm/3UwL0K
Nkx2Iy491Crz3jhbNq4cNfpSVLurK0ntuRErd4UIM/QiaE0DOXmB4BAJcyx0hOF1siK76b1AFm7g
6hvRI1us8ACORellaFfx6s5Qle7Oy3gSXRN3lTwUbhNwL08BIw80qF94eCiccPCdQigaVnmj8FKz
q/YTBL9hKBSu2rqnDfBjlv1aI6D2kNcxkBSt5GsA0c/JXJ/CmE6qjT3XgQCDaKbI8CFEQ+w6Mvl8
V60qaXA4PXgJCTSeJmTyc5WfPWM+wKflutv0YGg+Hbc9kWLXt+/SzGBGBBMnXYXOIlNXAqWfH2UL
jpO3g1WRDxHqCEp6qG3Bc2sTSBv72deUFWE2PMEbKNVFE0O+fGfSLX6P2njO7TzJl5jOkWnOUQbZ
oclMFu79LidI5dAmqmBplLOwuzKm9yMMfdolHtyTa+LFweprFIDq43gUnRs56o6QJRnQA2p1D16G
TjwX5NJ3fC8GACJ7QFg9FI5dSJwcw7HHASUic55Y3gaw6smQOZYsizzWRsXqgq6qNpMnvlxog/tq
QGhzR3nounuot/gOuYxt8Ytb+XlBpAELshFJsRYB4AucQxd53jfGhOQOcuAGonYh52bDISwzmO2R
ejvYygcQ2PGV04Cz1QKd7KVZdyf7g2IOouNLQX9BmK/zOwh5VkWOKw0VUDEAwo8oDk1gczSOykOf
Z+1ZYIg5NvQ2hJXSQUFjwDXMEGcr6dbHBmxJhovXVveQUYw6D1LlWfug7PlBh373WMMsDpgd1CjS
SGoLH7hqfjUve6qpaFJuDK8IAAWCUWWRyEffKR8MVocuocGyoJ5AIanKNVA4gnPWROP65EqkBNwK
uOOktDRwoVMtaQCC5AiV1QDt/X4+UxO3q2EMobCzp7WvAm7nx9WC95m+0avqTMWXJyzfAoFTmnO4
gp68Ams+z1YwoFhYPHm0lofVPDUq260DiUiH82jvaHZZUZTn+ZDA9wqUYAFDLCuAz0zS5C7sJ6Z9
11pfFlTpodIv2vNgxm5zZMYWmtA+NV5J8TTll4nCxm/YI24Bzd4XB1GirSFGIKFjB9L6jr48aHkZ
ZBkJqrY+Y8yF/KHzMeZNnIVezDJPs4VuhoodLK5im5HPChmqM+V75T4tk8C0ChkD5WjBrH7RmzHl
RdCAGttUCB6Olpg03+qAYslpQUGOBgN02yAODZcuEwo8sMjuUEtgyBs7mbbLnKOJSkO6GCarh9Fd
4U+Dst9dzYSZh8kBAfeqZd/Ofg3HXwIrJNvrggrRjljGqdDyg8LIWOmhBSqYhkwHHkzMJqFGYDSw
OG+z90XrfCdkBQ+8X0NTPGIqc0JXBOINxrbJccPVo3v0rP5BDlkCuB2qhbPXtqcuv5Tz3bUwDTiS
4WIwg1Id6gYDZpccHAXHK2tAeraiLtoxpz92Ga6B9R2yiIHbmD5ptGj13kr0FBVOEfpGwOPWOUbk
0+rXmBA3b20N2vq1k5PfDf17efWss+A61tWhYF9wv0BfiwUSZ01CqH4x32cAIwmmvg79yNz83puw
g5fEhg+WM6JUEeY+r8ywc2Boc+Wp9lHObVj6RT3ezFVfMCP1NemmdndExzEw8NVDSjxhXpo3ru/U
U0C1InbQerMmCwU+zgRsAeDxbGgwZ3PyjclkCrUie3iG/TKC7NeKwDmA8llm7Mi1KWVIWmt4EIxG
BQRyGZCi/po7CSc63GvW5doWMXCPKWu4L0nqiSOGbmDBQNqs+V2IdyqzXaEPiSFw7xjLWeQ8cusv
bU1sbsck28DgM5lzCp/OHi6dnV+ayD9nO7WRPaA2Nsw1ypcVMU83N8KFlaBsw5KzFOZl54a+NcZ4
bNGNsm3TH+GEWzL9uOLVBtBbJawYCveFr1vdfZ4A0WHa73Y5o62xePd2WEWq+OyJt6foClXucZEU
HogSGW4Flvcbsd95tlXotPepGppEWrEEF1mrDhUyuUm+lM2mRRPDGiNbP2TF4A+Axar8VwMh5TJ3
/A6HqS+seF2/ZiQsK6rLGWLcptxXhooEGsQlRJVs0J3QXwNsW5240p57CFuOVXMsEadFDfMEXm9y
OCvWdPWNEnC07tJMc1gVpt+iLl3nkKPSBvZ7zyZv7+ZmypHCcYf5dH7jw7jTs1MHa9K2ObXMCzUx
hgN9t6QF1aziUGJ0oeN9me5g9afNYFUnzRbIjL/gzBkM2RRNAtlfK8Nqmq52c/D1ydCufMzWLKVe
4mHG5cDVp3DrHe+fuiYL6IrcqrV3owdKjY5O7nCtI+2DyJctlQF4AUHvApsOxzmtBrRE8mABTp1W
1r6bEcRp78PzLmph5Ka5BsgPKuDICmZhoWMHICoMV8SEDSgM8F7AVEbm1LewvG+eXHaVpi9PbHEj
3UbUcGhoiyzkncJfHcO8FEFO1F552Ci82rPlOJP6rhTzuZ8bMO0RxEottowimdoMfQBw+xuVVghV
vfvmOhVMUg3fwnYhOtIQrcDTEDec5wG8LEMzLsKiTzZUXdCdeARLN4DW+0Gs9LFq1MaSxmGwpsOS
zYkElFZHZ5toG15Ddh8NyOtfLy0N2XgTuTM8gidtg+uQLPAFJh7SMTYdhuXXfOcN5m4YhleiAEUh
qELHTMWMZGjptjb4wNp9PqLF1gOPZqA5YufkrPcest9+xQUPTQZ3KlK19B867RJO1lDooOxxa8sN
LRpaW0sUf1sza2cDbrDYsC6BlS7MUsGAAvlfZ+HSvs4SoGixHElmhM20byHSMb+a7uxX2YPNXlhP
t2NX7aBt95qviNxUwe55CewSB8R59ibY3RhfYnoW8OewcjdaNZjoDFmUV13EiTrJvoYXp5PfoSgB
OiCcGhTq9CUfrl7hzfusAN112sMi7I1R9VCU0LXKL90BIynMoVAIKQSiqgQOXmF/LZGytMAVe81Q
e7PHGi/3bNl72mku8ZWlMud5oLPH0o1aB2k+HWBT4EGrgrROaNk9zFxWPRD9xYaG26iVcI507WDN
jneiWL86K+n6DlYqGrpvEnUG7YdYoe7P6aPe37lle9GEiGhFto1c0L8WsYSsDzOBhprvYXobS0G3
fUdQm2GHeROFYFDnO8WbkvccjYsM3qX64KKzKVp/gCsp2o5tqFnHstowz4I4kYUN0LcpIRdrPebA
4ntKhS1MGiKzFjXg1Hc2A41lat69K7OxGuOcEgzBxvj6Z5jFxCZmVQL/HjAkuP75yhWFJW20IhlU
hud3oKkNRXOte6CWhAfDaBgpYg1NSeuKx97okGsxxX5AwiDX/OKS0dfsHL1U+2vOWqgLQYpGci9w
BnBanDPojGGFsU61UxxNmB6p9Gz297J1k1n1vsLUOZuvRpPoP9ETK8xQB+hl1EUwLOM9rFzeOwr+
QQ8fVf6WYeQ6f9n9g5t9rCOuSc2NB7tLhIV2MLQ+pu7T7R6Eu+V0wp0ro14d5ryJ5Qhv5vHkeLCA
xl/v1t+ojqPJ7rajHBNJYa3MM3AoqI8EYDeM8JE6iL5M2PLWLJvc3nHCfd7sqfMkdBl16mo9roca
ugalHnk6uJoGCQr4mjb5u8Te79DiNTBjIxR5eIuG8QIuhQHUl5Enhda/FBN5gp9tjeOoErS+7ri3
1bq0chnsaTeLvb7rSDv7eYDQFAiQbJOpNBMiHTUIezZ6nBfoUo1jnBl2rOMgLFjsMf+cKxhbS44T
Voeao3DVfnrLHLSz91SYkJmkbnXvwdncqACm14A/W0tygCBMzCoDufV2UjtcGxts8GTo9U1vIA5U
05eDKNXKLl2NBwbrEviTFgKrvxQjWoyZGy6e9T4ME5ByxYUyxzcn3NF2AzWtFg2kdW3SZvJ46OpW
OK8XGAUZAUW7b56XqDGLPVRbLvCM2StZ7T1nTfOCbDJNT/XGQ1Vn7fOiuRgAcg2DhKMqubrOxqKa
UmuC8wjGFkZ9YOZjtTy35QctP0r1znAFGNA2qfaD+d7C7NodTsw+KucyoWZroBXM0IlEw0TT6qha
P0r5TJfnavyaQbdqlqM1pejhAyaoezE6qGZuR04FmsLhOr7uDQYK5hkDRaNv8IQzIxcPXRmqb7Rh
O6tL1R9Yd7Tqg5EfCuOgLx8zuep532MbhjDOjUdNu0AUtEFoWvUyqDMQkyu1vOQgdkr3ONmn+noD
Poi8ulscFKSCR7WYAizGZ9t+9HbcmYA3Sty4czTDSXYuAkQiDwou+b2DfNdGE77JofHJYKneBSug
KRAI3LoWCjBwZc2tWR+v5eVCz5V26kd0j5qDlpl3q9nvbVxpzMIoMIUsOUZvCezYGUYF1nq21Sbj
XxApBdxiP+ofhsZS08SBUgf4gkvtaS4ee/h3G1u0ChqoRlXqqlMjd8ROOpOGvF22KP9r7/p970bX
PGrFUQ4n24J0Caa9GKYxdC93qto2o2e+litJwC7a1e0bmeneHO8sOUOLudGhRkPfx3Y82XAaDOn0
butPQ27EqLRiRgs4HsLuaoia4Rdi/mVlNLU083CVx6nHi5c/X52kyfioFU8c86Lh3oNRfOdtrXzr
ITVPLfdTU/f2a1NutF5GcrESqR8NfgKVH2ONQCbeBLgpi1gGwR5pPizcCGrEY5UJ7NujWU+Xojq6
Mo8gkJ7UJHt18kuOiKDbEPhBjoiBAQo/r/AbN+k3KGe4YwWjdz9q9UYzUf/o+KAOzkwPQEpG+oiu
pHbfsU/O+AcVbbROdA+/6Z1D1j3pMHqW0gyEC2wvBFhr5OG08CIb4bsQsYPhI5xQCnQB7iuUpFZT
xmqAhc7gjVGfA7eUmyGZHuELCJ1giZnzTh8+CGzKgZvyCVofNRoZNtfDwdDu5+4T9Csh0cvo8JOm
fBxVe++N94au/QXb8e8IIpfeAJRg6iz7UQEoWMtQazC//4v22HfPvUEmlTNvcf/huZ6MBT107o+Q
8S69QSbpRaG39oLnlhhkjqn+U8DkDVywgYUZ6TwgwJYeYtL4iv4CAPuG4OfeCoIxuM/PA9dwKZnO
pizeJm2KDMfAHYuJLLGSuRIBq0nM6W8vm+/rXPod+q+M9iED5b355VTVX97lm+/kVtMLLH+7Lq+/
o7Axmgqrn33V3g06aKqU41UtvhKdHxeMsjAA/zP257v3vQHHeqtDp4JzMIaMcCyj4m+An3+Hhrre
FWP48X5XNEz+z38Z/12YvVdlBPxmXDaNzRPTO6Js97N6/Qv45xuBavcfnsB/foLOBm0qNAUVU7Tr
RDCuQ8I65NgYjk/Gxi11f9bgQWiaG1SMu8K2I4s8Z0uNNPTUUMxWJsRhdEaMrD3q/XQa+F+YGt++
2s2Br6dq1XMGxDFH1xt2seCqp9AeYF23r8ZPzKA3Ykyb4RFoH8s5dJBQd6BioQkXMg6VX6OGQCUE
V8B9xh+I/TP6ruvdhAt8HS2aCRQytTxEzxlOqT/bQjfhQnh8lFIH0nXAaHYhv0fvh3vzJl6otm/d
fsWDrUQbfHj4/Oh9b+V+XFUZlkYdSDaSQDdRhoY/e+4NINHtrUqoosfrLiRkQB/aaIP87NE3xx+O
eKRZRzARm2Gn13Ex/yzS3+r55LATaNi0LDvjY31uP//8sua/4wld9+bsGwWBF/ziIhxbQGcB5jHZ
VzVatE/mtcDguj4V3EQKmF2odp1ZQxikx3xR1fvOesUIQtP2VrktkE10JWyxiLXBJCKu4JQr1s9m
gqysmo/X6Xyh02QyXvTsfRJ3lOiJoz3kbAIgamusDuSHcZi4cffnX+v6Nf5/gKZ7qx3kkjI3CDr+
u1rdL9AqUf0ELwapXs1OvBcdfsU8m3+4RW8CyFLZ3KkFtpJbntY+dr2nP/8O30R7l/zfqGw21tgY
VoFoz/Ztea0V/vzcb6L9re6hY40dtDaxNpPWIhDDhVHL0Fjy4AD+N4HYf+Sr/m39b6LBVOqmLmyc
gZLkwdpcmnavWw/t9DbUFF3GDAPkzWTuZbt367dGnnCtt82z0DQA3SofXUy0ruugFR98eqPafeY+
F+QV9urOgoYtHDXghC6vU0sNMjsMrZ22jlvx28ScFE7YDulwnT8W1ZNdhMAy+x5GNiVNDIgvuSIP
BvdAxsRVZx19RP1XUV5s44Our+g+B1N+Mubz6ly92M68p0et383lsWgBO2gFhoxvHfo7jujPrDGB
iwSCh91BztDrV3jstvezpYcdf5qyrQA+m27ZuPnzt/YNJhzerv93OzgghQ3lCE2iqzYHikEAnzCq
gbbmMqPR7wD8SAObGXDcaMMOlbCF5jtl+Y/k59xbKUg501ZTIHrtZnFgWar+BqX+ZpPfai6Sllm5
BvzAbvzyHrq/3OnfBTXnuvX/I91YCq31JgG4fjM927AXBRQU7bEAqlsWA/NXoh039vHMjNBYHF/X
VzhMYyLB3LCTm7zaoNpXQ2LXC5qGWGxMNVybHFi7vuiFPFGrAdrAuXhNHkJZMDHQXJ4LZ8PWlDMz
yHmxX9BPrsw9hzdLYf6N2f3dWt2E6sGqVbNWBnKCLRQI1M9UaNxbGa1JYprd53hsccQ0rvibYsr1
rf4lBNxqaF3NBirOsWMyG2O5TxAnUqf/4V3o3MTGQqqxF9Ce2xUrNBgiXv4lUf3upW/SI0PjYFx3
eG7OeEAndDoAJlE/8050b9WadNh1cH2EaLnxgenoz6qNW+NOqZFG1jO4Iu5L9uD8+nO0+War3eoq
VQ6T2gSYzlWbRJah/GHFZd/kRo6SbaauK7C+rMe/KX18c6HdyijxEfLwVsaRy1GR9BR4dGCQXB0w
CW8If7YeN0fPKhFQVG3Ou/ZtDJvfP3vodfH/I0qVUGPWCw+brX8RboQuzs8ee5OP8L5wqd4iTwSK
EWMu+vrnx363yjdHjtis1xQhKOHMMXUBAOasC1xpJmb9NwHe7z7i5vRVBNqaHpC40JXHUOL35FxK
GNXT6i/KRd+kurfKRaNe5qZmDIifi9rPbPJprXYe2pkLOYPM87M0/VbAqKwt5cwVlHMJB8w8pQP7
S2z65kzeChERYU3jIg1w6p/Yg/azjX0rQuRYLQa2OkYEtpFt0NQHp/3P2+WbSHqrQuRkDNKb12ql
qNIKICfkV23eRH9++HdLcXMcCYWlMAfb8dqtVdNmMX+4GtfP+48T2S2ljc44lljKeLnixf0/v+83
O8+6OZKQMBAE+mELLOEACh4gXF8BM3cRSxll1vqXD/nm9Fi3B9SpPDaU+BC0Ra+4DswXLKC+TPmz
i8a6OZ2mDb8QJqHp4AhZ+I5lhC3ghn9eoO++0Jt6gdmeUY0evlA7gxoclB/+kjV/89xbVSAPeuJ8
WfDOxA7Vh1Ymf37df2ruf0lubjWBrEHZtKJq3unghC3QBCyBSZvZvoQ6qzZ/rmwC4hG8IgmuxiJC
bdZB4do4wFzqxHcwzqpboLlODvEAAAbNQ+RJ2ZkYevJErY9Ws1wn/bvcIwHAkld1ULPLHym3Im9x
knZFV9ZMDGcK0TALLEhoZM2vKztCq3RAFd5WFFlwc9g7EOyb13pn6QOgmvcS0O7CwfwcarLcfceI
PjJQZTG0+hyMXPK6SdZ63pChjwbo+3lNqK3OvmbLhpb48fjbxjB1eFwNFudgJk38LKHnn1l3HgEy
gRPwUR8hYAd0wa8/L7P9T036b+t8ky+AKmwYyE0VlLsHcG2fsvnRBt5IA4Cy9e7bBeuTvalSSwg1
Nwsd4qHqt4t0MMPYusOCubxKuXtoMiiXA59qQbl8phiVd/7kfV67ElW77V2QiUibXCVIZjOqAANg
+hZQwYRZIOzgp8t6EtVnSd5BfQDD4aHB4LCx0hWz53mMZws4lpVB3jBUgocFcN6F+mjB+4KEUWBJ
6dcAC7vzDB5QahllXGG6sQKUVGNQb3/CNdpRO3N8nWqacE8ldo4mCRDay6+W/CrhVDKrTQlchnEa
6lijwN1gZiuMoO82M/lCmz5QzvhYyebUacNuqTBUmjCpBElZmm3QA1KWAWNSmdCAVU+LBFJ6Oi+A
zDOOlSiPLmZyIKgBIwUVtAKy+9p4J3MBDJiV1rkVzIt21w7AfL4bxuKPKDa7vI2rtXqa4f9dF0/t
OkdtvzOduNUxq4ee42j0oYsfKv60wgpZ2eqigUEuLPzPpJiAkNX00ARgfFyIj2PQOUfoYPlzlzrd
4PfyAgONoCnGyLQ+arG3FzssnSYwlfHcSAGaIjDpeKupMH85kHGH1VRaUKiuq2mM9RXO1uCk8Fze
zaK7or9MW94t0xB6YFKMRAuB20jm4gzctMubqIZAuasZgSqmzQQUPnPrALaSawfbiXzdaCBYWUcY
7IU14OjUrmCU4QUGXsHGRwsgWSYGKNZ1wBgRKwutrN8YmYwn5UDplG4NUD1pNoNTxaPcHdIRs7ah
yKMaYIWqnxPhfA1TFhcFTRtoa5Lc/GgYoNMgaDEMaD2uR05Bwqa+X3rzKhETOBqkffv6WJPPwj0v
oDKgSRqgHQJoKoV/Hg88d9wMuR0sV97hmgFM9FLT7uKt0GTCBMX2NfARNO1Ay+HQYfAr5ohbLwvs
d9di70L+bkxRCJ3RLzt5q9ob9M7If88MbE0DkIQOyHa7DWbrQVdqS6sEHSXMRbPEBt4CH+3PLMaU
zqVOQIFBByyISlg4HJShAy7WAIT5v9SdSXPcSpal/0pZ7vHKATgAR1tlLmIeOA8iqQ2MpCgAjnke
fn1/oXxVKVFPYmeb9aI3aaknMSIYANyv33vOd6r1kM53ncIQVCEbFXKRc8Vk/lCPD4I7EWnUyJAg
6INlFhRIpbJFExrLeoJBQuzL7HsLe3iAe9zE0TIZsZhkKFPnbDPYB4HMwW0j5GxMLUvUvikmgOci
sbEV7ittLyLPJicRzF+Gs7E+i6dxAwUK9OBaJ7dJphAOvPW2WpBQYzYHI8ecTp9o7Lngvbu04QXZ
4sbBdY1xB3y4BT6rcT43RbaJmGYofZdNN41AYB76Sy4GGqujhWPYz9Hb+9zHNCPb5MHIashENl4M
a5cO6jp0/NveOyLfypA9l/FhgGhejhu3ds87FmiveTRSPIEJXtG4WYkSWLOmtIK4xdgE9WwaJeu0
fRwdns8OmQ6JI739BrFxaQkMWJNclc5zhbq1HT+1Y74Vscfs9TpRYDPVDnGQ2SbLLiI78mR+7JND
MV+abGFm/NB0qOL1s+/KXVm6yA3rne8JunP9osDKmTr9whA8dBh+Lt3suki4jUdnodD1C383+eeB
R1xb40GMLpZ9e69M1Jto7FdFEr0JnR7C6DZjvs6zdNoQBwcBlPcgh5wlMl/PbfgQMO1qkQVnfnbu
hp9ViBSeG65FPzeQD7OYEA2VPKJCfdIoPXIidIpkvnIrcZ+hiZ8y7MVjzrqs/c+ZwYoYjUm9TUd3
5bbjsnboPTt18VT37r4XZ4hSI2gxMB6wDkMgdfONHR/b/sWsz+P03BJPahg3umBXHhlKNidk7nC0
JNv+l6mt9k1pbxN9g9ZwPQX5OSeApeS6kQZTJ7dOCZMZG2Dro69tGR4F2c70/PPaOu/rl4qJfDgs
W+D1bgvHMCzXk9o79biovPtWfaa3tNJxv6rcT0721XZve/1EbthKYiUJKTq6/MXDxzCTvGM13nWt
r8qGuJTwVtefsnjDE7UdAl7NSePzMJmuBjLBYuOQDB5aOlZgNLiwVZdMXDDiOdUi0Q2eYHVocrEc
MsQDWaPXnb4JivbY5/g00OK4yLwrtJsulQmHKdf3n4LpRiQ5OlwELGF0F863fIyVQHQkVP9i98FZ
La4NeT/E25aeMFaqMR72qXHwAnrC/nnCCKlExH7CpWST99oV7Dj9W4E3L57STdaNZ62H1c3n+a0e
A9/cjxFT1gZlp8HNmgqBXyZYOAzpTpG2RjxSCg8UajdO9xFB7xdMC+894y0iPDHAEDMc/emibcxV
zNrc1DjDq69y0Nuc0qpF6BLXOSFQ2NnxD5D+uw5dYzlEeN/ir7OV3SQBm1twW2fZKnNC6jxrVfB4
6oK+o9q3XY/oCsN73C7ryNjVXYEq3MereeunKEPzYuO2iKoQBv++5JLOr0rm0/HiuzNQ0UZdUkY9
nd4evWKK6x14TXUdWd2uMapVzGKM03g32NuqnM+U+VSrL2hgF1bqrryiX0Qz3kuMWCUqj1E7OLIv
SRhZzNgihhkDqbGuZHdEVhiP17pM1yXIeTe56nJMq9o6NictYUmByqivlbjivXKZ5neJed0CPpjb
YaUKey2CacVZ9UuGCdVP5k0cQqViaDBdE5i+KTByxvsBn1jcXjmomOyJDCJx34Nm9DCT6OA8jV6R
0jplfxjcG80+pYd8HXKWVJ13rhMUaXTzAyorDGzMGYqEmMQB63RzgBRkLrIqxlK+qbHcD0yna0RB
LAdz/XmujjB/qISwK3vFgzBAX9NKPGFoO+PMqcKbloVrwgkwNhu/Ovedi7petfG1Vcw7ofcT173B
zRWEqIqNYmdb4RJxGnXBISi3Qbq3hmbputFqZjlzPPScmC2URJxtlmupLnMWZVF1C6stWMWRfGIk
sp9ldzNkNxH+M7qwxalVHV+XCOUgZvi1v4kTClC1NVx8arY4i9OL2fjMloEic1jZVE5lfzNp5qTh
RgTnM5tnXd2qWa1Ca2uMi+HGa86rcV4Ep1mLOIbztZXfeeaVk9Rrwo4XkiF53J133mODLzPdjyxr
LuWyY3Inn3Tx8AQSrvscf1bAJhJs/81tMHwS4joKX/r6GOuHAG91zL2Qcf/ZzkUZvvg1XipeWN8V
dXxKvKbWYMFVWPcZaZGvEITqKsKFM3rolglCW3cYEetM3I3pdcFc3SN5AKHtWmXW3rfMjXKDG0K5
14l/JAhDJfWmLJHfW9ZZW0T7nNNPgES8SF2UU1wef2JcUH0qms9ZcNvE92bmHzAJAQS074KxezRE
eUx5pAvvdXbH657sT5IXiHlb5QSfNfSfuuJOtqwQAiNDVBwC1J92zBeAWzo2wlsEXssGm2gv2ASm
6yILiCobF31wMZHeWaJ0q54D86a3ikWNEcP34BfIewdAbRbjlhXJmSzv+3TbjY86mVZFdwBXdgoK
pWxFhSVZGE37POdRtMtrUocXPGR44PExE93Aw/5s6puO8kJw9f17/F3kjrTDcx0cbabC1hXtEsr9
tYWQuJ3PHXkW9+NWKX8FAaQVx4n9I5OfNU6H0f8k1ZtJpJ8bF+uwL248Gd7nmLVjMCMwUFow8Ksu
QBofsQMlnD9D2N5b/qOZAnWYom1mvgbttFYjZQCq8GUtdzLaTkOFk/1oMsRMXc6+zUOiCwzRCbq5
DlM7GIa+uVdGcxQFoTFV1HJmdoPdTHlddM1jBCDb9Ts8WNFW+oAMmBK5eBD7Fp1n1q5DXAeNrO7c
zt/D1L8YcPV7E6rWdJW54NNMjHemvxyI2NGno/hAKYT7v3OvHMz/UXBxctEATwnUph19ZnMs4yFu
ZcAC2RxtMDRVnAGGUzFHrJ5vjJsIuW8ejiuFacJrDrE4s4pPIw00O50wiszLJKAix8thuuqmnMkJ
OV1Pf9rm/a7p96dNyEqrr7FMdzqwl1jOl6rGECFvJ1oIGd0mA0vWnIYrDB8gK/Zxhwza3Y3jodHq
0pMZxtr43LaB5KaICqt2HYVbDXRFNdlNYMptixMmrLuLQNoHuGnbKUI6NRD2Vo+7Waq914ljk3I/
siIpQMyD82S4p7qCBaq5CRH41/Xnvg42Xoa++Y7MnnIKzqbcu02TYWcqlIeAcD7Yzv56CGW/axTi
XOLLwDN9nDAW4ouO6rffv/A3qN1fdSbetQoHs3cHaVXjUXXtPYvZRQCmZ3SpQ23AEGRETdT/KkP0
qd7ANVCDuEvMZcfZMC+TUe1FM3+K1Ffthxd+8PX3H+r0W/3VZ3rXZqxnv0I/74INS+UioQg6SZSH
slj9/uW/seX+6vXfdRhlovq+ShnplcJetbO4H8JDbhFVNHyNjduwMxnM780BpXF7GNgTu0lfpN5F
9WH87jfK3199gnc9SADlhcs9yG9IH2XGYW9NGX6Qao2S7BAMPq4LUiaLy5EchRinc8NelVnsMvlZ
Wx6Ruo5QFWAj/t/1+u13bcsII1icMBg/RsbWHO7n+IP+IrvrX1/K9yBlz83xb7BfHTHfLyoydunG
4UvcIY245fCMOSQ/UgAR5ZEuc6b+efxapYDqzZWYm9uCHWWO5KrCpMZesJZYpUd8C2nO8fe6L5/s
UG4ct9vIWR6isl9HxpNEIV7Y6tIvHoeyX05hvM6yT9XsLYcEN1y5b5qzYPqUt9UKupGPI9ZsL2ut
lxlQkZpGcxVc2eqgWE1Z05ale4bzr6oeEtHRXoNtQ5jQiKGM1b0pMAQl89Irn0CFpAFutkPbQ+QW
K1QgXeZRPGKTN9qHiIVyxHE0Ftmpk7AMjGZxogxUXUlV8ZxEFIsJQl0AGmmLMzRS56077g2Jov9E
6lir9MwXa0yscsauWF1Exb6ZgqVDi9CiDzHa2U4D4ko4FhQtZnpzL8tkAdANj2ox3eu2WNVdtAfH
CmnrybMp2+N9Uh1KWmxELcXh8zx+zYvwWGL0qSL007gYIbRY9tYZznxw1QW5BozIzuY5vqjjmN2Y
up1ddTA1z0q2Ckcc4AN2xnAbbELHhDblcamxvo5PWlrnefHVLqpdqqZV2p3c/Ycyuovr+SkZKH5c
fIOuuebIuSxjdhxsek1+1yfnVnKOUBS4U6A3/vRiZ+Z6EvrGa9/86FVa0aocgMdlHo0PzVkrWdSW
WI75zihvWq9czXb5dWjyXWvMnNmePHlESI7dtT3LbHsNz4SDvFxCVVr0bnY1YyYf8BvV/bgZioAG
UnqG4e1bwngYpU8KYUGUFmTmPiY0iLuTvRKQojdr2kjeMTMvovm8pXqsp/DeMR4mXR/9/M2LcNU6
2Wq0q/WEr6Ab/AsZ2Yc2tF9imw4Ewg1fvBm9jfeYWK3GAVtbErT+oPFtQRfryo0PXyPP5JX2xAdz
kF8Mc6x3e0qV6J5bJhioOnq6hrdjGK0MhYQkwh03f6Rw+MVa/i2a7LtjGLTW3AIiNBzb5D4jZthp
znxsrb9fyX9xxrPebRT+nHNIoZI6FmKnQwLzxumj8+Mv1q13W4QXmrGkszscx+a862/ZAT544V9M
t77Jd7/7PlzfLobco1PegYfogxkyGBA5wo5z8dH2dtpE/mJzeU/Idbw8bZLZ4cLi5CiTlgxBl3bZ
QYMsifV9JLZTrlhn4qUv1fL3V+IXl/k9MzefTeFNp1+rjp5t71QZ4ukDAfD7V//Fl/YelquSKMrm
juscOoIk8uNotRhQgdANX37/Bt+aHX/xnb0n5+qgRUnr2OyA7nRaqfdxHV8kpXwxQ5r0RPPGrKyt
+er1I8fb9CILHlXNkeSUhIfhDsrSqisBh4XTLik50YrixXezfYvfkuHdpu7NtdbpMaea/uAT/+oq
v1P+CncKRVCOjBpxGLoRYwW3OBvS2yR6GsrHcGyhrIVPM0guCfTDT2D6eAZIs3ZhDKi6SqydDWYk
VQhGSs+58aqBwP/+s/3qsXw37WoCbUKXU/QS0R2yiUz0B3//ys7pyf6r6/Suq1NxDjY7yZ3Q5voq
c6ZtlYVrvx32ljttC2xphlkumiJdAa6H8gONIy8++RiETJraYb5Telhq97OpUVIW9oFp0yKI0KTq
ZeG9hJqVO7mtTqAS2pqmSZlBJqjAITzAggobcFrg0vwg2TWqXdvRUxI8J065xh+3K6fkUzGNuwS5
cRpf2Qzzc2JWO/9zEMhl42/zGPTDPL7IUd6QGk2XwP7gW/nV4/FuJZ8SPworkPxHMy1ogqTLEWAw
YW9Mcv/Ur//n6/i/wrfi6p9fcfOP/+LPr0U51XEYte/++I/z+LUumuJr+1+nH/uff/bjD/3j4rnH
+F68/zc//Aiv/Oc7r57b5x/+gK8sbqfr7q2ebvCjp+23l+cznv7l/+lf/sfbt1e5m8q3v//ttejy
9vRqQDTzv/35V/svOENOWrP//P71//zLi+eMnztH8v/6Wvz0E2/PTfv3vxnmH0LQm0eaZbmW6zs2
D+jw9s+/8v4whWV7CmOxZcpvmVB5UbfR3/9mO3/4ppTK96QrfNvjkjVFd/obS/zheUI4QkilLGWy
L//3R/vh8vzrcv1H3mVXRZy3uFzkN9njv54UWme+a0pBRrFjoop33oOQ1eyHRo41vO4kuc4Zc7bs
oiQoA3BL3lUVLbRcU8uEbSbLVTvajk1ow+j6CPLIV9R02LdpbOV0JTo7zDt67WNbl8EZKie38pei
tjuMjSKrv2bjNCdMAvJQtXd6sA1QLGVhFzLYu2AcS1ohdu5BakN44VcPoQWAxcY6bToR8wdmOiPG
eV0YYmzUysr6sFN30ggLSTPW58FjBCFZ+ZkOzE56MjbrLr2awq5zHm3ppMzti9Eurlwvpk8G7Uj4
zzGTFn2QTkSzIyXyzV372QjMDJdwgqUhC4U4hFZjoLfuW0EdPcn6axAZTb3tpNXXtw6ErvLG7wbR
Mt7N0iejKgxv7w0W4xKR9aB7cuWGzzobOiZ9g4XNO3NzGJheqEaxcOYARE4w1NYKaW7F8K3Jq40y
0slbAC7J+01uWeANvb4QjCn6UnsbXzL83rV1ZtPf03ZO56OvOncVEW1QbmOncnaNVKc2vKxalqSw
c8HzpIkRrUblJI+NSqZzOzCBpwxtPX4t3aDpXmV4ImWUOMXNoxk3SK8adoxlouzg1RR2AxhzjMvh
vnREjLC9DPXUJOtYqDl+zgRxcQc7q09NgHKK9KM/yrm+9MrQpyXV80primG/WEe919uHbKrkdT+k
pdpIVY8veL9ZpukYn4oRW4obo3DgvkizR7pgpK0VwG3KvWRZEgJKCe9AYVrGlUnu4mwr57OTx/Ty
sia0VzWCtztAURJyle6p+RMaUVeeFWDQNaULv2BSyWiv+CuGlmFRWF97SwE7SGBI3MYAiDlSQrIU
kGFFfVl78C1oU3b50Oq1l6RNidkzT6NyGSR2DcGnIn6atXuCLCji1D+0dO0YVYrYwtRKl5+CP1dG
vUYRA41pGnHxr7Fbo/bTHUPzTW+m033ZifI88rJAHzKnpMWscZqEl14TY2sOVY5eoS1d83Oquook
A6Jbv4q+hPYiGskDA07Ids9TaVsS4p1IwZoCGtgPg+E4W8KludIilFPICJv45ziNtbOKoyK9Sb0B
sEofGL4FW7g2GLO4cmZA5nqUnlObwJ4TPgD+hcO5tt4WznwCkTilZ5AuMxVqBx7WfIprUdIRTAtf
zkvLCSp739SedwKIJD2XzUIZ0Ky6rtPBWgw9DrhUp5GPt1oyYBgKB0aOrOfhvuLElm0NbSXXUVSU
xorkIlqVFd8J1B3aiZqDvQvWMgtGznVpxoEztWz63UpV48nBGdNsNXMOY4tETUD9R5KwmSoWnnnH
chveyrwDrQERrFaYcINB3iVpIYYtqUNDCkZMdNEqJAaH8Ngh6KyllZmi2WgDnNkjrW3qNDGUScz9
aCRqNY+Z+cy3PAxXY+HKa922AGOGAcwmPE6gJPzixpqMUPVMgVGUezlk0uULz/CaaiUTuIl1XjKS
ia3R3vQYur3F0OUxBI7STGbojODF6l08Fn3DXKA1043V0pvChmQJYa3mTFnlZ2iH+VFIKW3UHmiP
N405gaqVhK0DUYWx+DzXjnOdkbmMMX90Ow9xVTlAV9IhGLRGwuJjlS/xbA9mtFZmDG8urqRjniVt
Tt8DSYoZbrvO8pFPABmTYcO3pQejHM+kZ87z2vX63kORkyu9qUdn4IbPhOcvkcGE6Lp8t5uii6Ev
Oenr1PAmqsvSBVtbet6zkk3SPTQYtFrgGVkF8GuMEmbIwejb9EeEDWTFjU1nL0kb74FuMTK6yMdC
3CaeXZFnlWtXHyLZCrGJlWe99JHNRMKnXVuszfrEjRVZNHDtjJIzeW0nWQQRy2MI0jXzzMi2a6dp
CQhwlG904SWsvyEz575GX5SEnBqd0FfgSESUVNNVpGWnPYihTdwBOJ/jgHlDO+Mus9D9BMWJfRh1
YFhV6oURUeNzzFxzTtzWO3N0ZtQvKgwDLBR+UNfweqe0hixuOCiNv1jtSEr7JJpCvrpJIe4bVU+6
AB6DT3KkdZ4FLCy9Z1XeZR12k9zhUcumjZdULUM6DbFhpydQ6Ct2viRfcojPuqveUd60jfOJ/ZFQ
lL6Du5KaVpCDZLF0PzEPS6ybDPJluyyJYUvW44gkbRUCLJwvdBOZ417qGGHU5Mku3BYd+9nSs20o
KSr26NAkmV2FexEas7l1zMjC5TbpxjmzbRV1MAdClTyezMKIizR1NG2l1KcNZy2iLlJNufR1FrWQ
So2pODaJcDz4MRxf0nwTOIZqn9Wc5XDVQ56wfGX2sUQ60FSTlX/SqR5ta5XNysVnb3Nxy32qTVsw
cw2mAX6D37bRdJ6PgResHY6K/VESXsW035gGdyutLObCzVGNXxSp1NgxRWeXa4IlC4SSa9sVVtAs
CMwuu+Q0/u5ycF22OTpogPCu9dvJMgBB0F1LiWLg1g1Zm6zJ96LzNLMN93PVOlNz3pui7C6HvB6I
KwTRGdQPJZhm56w1Fegjq6sNlw6rbpMrRXBEvvKrwfNICK+Lub8q3dyY7qqgFv1Ti/bkRLiuK4bQ
1EVTvJ+ssELGEsZZXd84gefSPsi90P4KpVYHuPwHI1/D30mDp8B3igqomvLuTMskplu53ryaPZm/
lF4XQDeeq1H3nwenQWCZRwHtWb9MXHmIqQaSuymqI6InSEV8qfI2KHdp0af92ejyGO8DoQcI24ho
hitIdb0DhND33F3SFXl0nEJbZocAoXC+85J8bh8z7nTuQhGH9QO0MweFQJc/uZZtWvduZmravoox
IEAZUca7MIEBsBzGvGfQzcxDYNgf6m5vqiE27tI0LYabwaeXZvD8Vgh4FH20lDFXZPKh2mq4iQSL
/j/bS/8PDj2X5Vt+29Zvb+35c/n/wdHnlDDx65PP9q3OnvPp+5PP6Qf+efAxnT+E7QnfVzzFjqtO
epJ/nnucP5TruJw7QHkKaTqnjIw/jz0OP+SabHLClj433+k08ue5R3p/WJ7jKe90wjD5+X/r3PNj
U9MTnLtcxQHLN13PUY59ak1812abGZUzwILqGUxB6KGocPMhXLSS25cos9GpzznKja/mmH8k0f7R
qvvtnflWLCUcx3Fd+7183UPloI0QNFTTZBCRvEiIl8ptA9izdkn7xx9cv92T8Zq8NVnHRvTdFfrz
APj9gc/8cdJyen/bcqFi2r7luQRsvZvltLIp2XkhT/meR29nxshhn3pQpxzC0b9vJzN9k9aUQxpL
ZnMZt6VZbFu89B80f37sBH77HJ5lKtcSfBhuj3f9KU5GaVVNhl5qPTtHYSfRo7S74dBF1Csf/NI/
Nj6+vZcrhbR86TrSdr/lqXx3tcuBGOHeaPQSBpXs71QA6dNJAm2ct7bFd96TPnr1++/55xvM9izL
kb4lhWmThPLjDdaMHINx4iTLdk7ZDcpmRFKbIlXJYH8Z47YeY1FewPMUL79/47/6XqXrcp0dJGjM
r9+9ce56k0XtuDTyoHYvAEtxqLBHI8XuHqKw+f27/Xw3S3oRtuUrxc0kf7qKU4xILUEln6Spc2yy
5gu1EROqk9TUpnbaGNNcI9Yd8vwDq8NffMGsIDy5Ji0S339v3Su71lZTAuAyYRp97DVaiJAddpWG
+ktWm/4+Od1Xv/9tTxftX72Sb/eR7yGRcaXiikrv3bNDkEbnpnaVLUv6My+OWXCnalaqD97m50so
hcfa6XguP+x+cwl8d7vmdmNR1QN3HjgFCyItYMMEeTd/mfMIKOnvfyfT+umX4uvjbRxHsvaq9wsC
mnCUypaFZFVL/cnrwV2iPhLd1jTjrlmPJUqwVZtGRILqzjYmdL00b5dUu0jcCk7KiyzK6Z7+/mP9
/B14gs6GsEwWLKIB3z0/iRJh0QYTzv2osifAm9m0zFsq+vM4jvx/ey1iwzFZETkj0XF7/2bzJGQ0
hilrIsS4Y1uJeOuENjKeRg7l0+9/sZ/vodPmRstNsTJI+72P1WUF0jwjBSO1zt/anKHiRVaWYfnB
pOXnJ9MzWeVd34QqxG7z7gtsA3OkJxjijBhy0gImI93Ow+Cs0rlCXEnDMnwVxpjdZYHR6w/e++f1
1jO5fWlfsrWy2bxbg1qOH+2IPHsZeRa7WxcjT7BmNw6XrsXZ/rwrLbaef/t79SwpLfT2kH1+emgq
U4VuHsBBjax5vDLmNP3EyqtWv3+Xn1Ydl7YrS4B/WvYs/u+Pq2vn6VnP/MbMREzjSlFanwcIbw5J
3CGel6q8NXl4P5jAvmMhsO6wtnqecu3Tg8q7nr7v7xaEojZ6w+7HbqlSP/KPgQ2TmBwJ3C5NxLwf
8iu9nT5R6QBdtuOGmlI3/BLnGfI20c/+XgsvsanBtTl/cKm/PRs/rIlcaJcK3lZ0l36uZyDW++3U
G9NydspiS1dV91vtOkwWTKtX4Po9fUSIH10FGUqhSc/5vsESzGM8J29YeIHuOUiwi7Wyu490Jd82
gXcfTilwmRadd5+y590X148xLWobNVlravVQtz00Vl+Z7tqd0vh61rkhkLoTPLGkTqQMNOd6tNbT
jI4jp0B8QGSY76zO6z1Gd7118AgXHtay7jzil9J6nFblXLIkJ47ljutad5xLOn+QesFldMfVVObJ
F05gQix7WmHzZhpVO2yGPMOVUxqSAlASod0sRAgPE0OteusznMG7JnC13oxFlZL/YSn+nTVZvre2
RIKPYPK7eBOenq1acJrGqTTyIfyuvRlrM74SdpATohAnEcDRMX31aDEuMbGQmKDGLEKmz3cSoL3s
xyv8AwAvo9FWRyuUaPr6sqciamksJU90VcaLWAAyW//+MXq/OLGqU8f7TD6E6Zv874839JgmI8fw
giCei7TfZAwnMXGuCvcj0tdpt/hxe6PnxetbyNaVb5vOtxnL98+OHru69esIUKiM3ejZsAyfPIVx
ImbGEnFPPmzdRIs+54AIKbJsV7q1r4IYX0kgAsgI9D3tM3cMnQv6jmVOYJIfXc1w99MkOrNHy1gw
+IE1O9B7WbKnBTfwIOZqZfPgEZWUcUKfSe3bWkMGvj8IQOcMbfx5tnrDQBwZlMtmIL0DGkO6jsdS
PA/NtCvGSj+KOgnrhQqS4TaWPUpRCh5Fo1MJokRKCzjsZM4kG1XV9WlJjDdVEchdEHjlVTVbqj+L
40QvS1W49Va3AhBQSy8GUWMX2AfWA28V5RKTROB5GPjSOBnEOhiUdz2UtXOepIRIJYZwN11kiHoV
+NgJt0ZSutsowkwkPawkCxP8xYMdxvtSlvb8zEU3sQK6EOaraCTC07BtkO0NO0+9MdKsvxOYQAhz
7BrA7SQSdu2kr82+tGGP8immtVm5BukCszIOIgPNy4CpuQ7EVN5UErSqRX/47dS9IccpqvDamKnT
mMuw1OM26MLLzi8re8scoibTsGn8r3VpEmFaGobzGPSE6qJjnVHQx/boYVNoYI7X3thdiTiork2n
T/cu98lZXgXOwSBBwK19tant0UY4PomLnPkPMXcYbGPVQYOkmY+LNMyh4+6E6bxFwfTZ0BG9oBYR
z2PNHXUTGcSTFF1HrFwRD6B7B9N+Yphk7gYfOU1OXouTD9ZVLUwUH7P1xdRhvmYAoIaFQkY5LIuJ
YDu/Tn1BZiKS+ilz9THLHOem9E0Iv3B6XbL4NPYD3qz+OpLbpJaFQWm67RW4n4s0KF+9yL2NdaMW
XW0N0xaTwEwDeE5n/F22+akckhxpVkiSRalLcW1paLb6FG1MMLxNY2l+rYeeeszRQPf7eF6Uid3d
eGnZrtMEIkXgZ3Oy4vhWbGWhoRNzI7YrVi0i/ZKOb1AbhgvBFIKr6as2WzPuCYJlHNf0oUJ9F1lB
i84yqNN9Ugs7WmWMPbaWXzoac9SUPjRjiwS7SBycMXkYso0YMG/GtOiustkQ+JzIOehMOZ8z8RoP
HLMZldTxU29HOUmY9W1gp4DlSa2pOnsTiflTTUKi5uRIyoAFtdXI99NIv3BgH0e35hN/Gw34SA1S
qNKqY3Az977zxdL+ySFU0IxfNXY+XpZF0zOJihhDjIkdE7AwzOv4lJrGvLNe9zJk2jWaBhlQEUf4
ltmRRfe3d6L73HHAAvrhbVm11XU3VfGXCKXZPi9QlrXNHbKucOVmEKBr55nB0HPi1SkiOsIkPlPt
4O09uXmN/qUG6f6op9njfpaSMEkLyFOf3Yx+eElPlfFAJY0HHcyXzohyPgnjJ3P+UhP4oEL/C73x
kWCk6TCJ8JxFCpFZ1689+EDVbFYr361A/zXyKQz9fpk61qVpNABxnXKj85nMNNxlkPKJeRjP8zBI
2U2L+xDV/daZkq8dvtaSzETfKV+gHt77Dohc1y3cZUb2zbIJx2fhewSLJeX0Sn13M9rzHbpwsTEa
+h+WCUXAwaKAATarFroJQdsXGAGDRV+bNxX2h2XExntWIGivyU9YWD0E27rQaL9dE9DvxBWa+3GJ
jvWM8hPXCWAwkEautRoKwjKzFmMJHe2UCaEimAfR2GF0I5qLihkJwT8S+ZWB05GEl9z0NXQtwglb
u2RW09o7IyfmIbf1XUg3mVJnpkBwmBXznJB5KfDxhrf0eW20rcVlMoklepSMSjh+A9gl91RvjlrV
lSWbhTadL3RNbaIbQId+aVOnfXRaMz8EPGdnkqHNUubJxiyxyg4jmY5GSd5rYxrLHtbyrTTq9n9T
d147lhtpl30VvQCFIIPBIG+PN+ldmRsiswx90Nunn3VK3RhVSr/q190M0GigW0idTB4y+Jm91ya3
wjyLeTgvAOy2TXBpMqKErFhsCuzCjlQT10s7AGaoGdctdkXQXeBuc6c4D3b70WThCWJ8uE8moj8t
Ahk6l2ERoz6wW4rFadTg6q0GYlpynT9rxBRkTNgsp9NCP9XLYm1M2yMotXeWiu5z6q8VUwrySRTY
5tT/EnlMcDljoyurVt22suIvrYNJZnA4EY3RhEQ2OImMhcoxcIhZSavqi4PDDlSzD6dWliu2At99
i5gZPjv5TnsYAwcIoYTPZfy1CxdzbnJVYBcK8kdXdfnzEtZ8KQ4bx6Gylq2oDFaOnmzFLCKyKRN7
qmYIy8684p745hTEQzg2Q42+nZPrpDD+sanmh9h2D/Y4PBamuur66sG0U/pxmur7JEoUXn00BKBk
v9hzHm3LOJdH9kcO8yzoF14CoJzYjm2Ys6WMuwTnUeo9NPXwINSF/YKG2/NIrimna1mj3VaV+1xm
NBd+AIO9ju7SLD7VlrpapuHeiWsOun64cdzsJtPVE8BdKk6mFodsHL6Xl8hExDtXcWRzbhjSr5xe
rUa8N9DSxHevDS5kfenIcyINqRnAbrISpXBJjBGuipFYoAjhVGlYMg76GLbTvTTc/TtM1tjSL194
0X3SEV5hPcHB5MCp8YzF2Y2IRmxLhNg6gTHPQVd8obOJV27D+mGVOSVBkQz+uBcXt19Fer4BXnbq
mmDZyj74xAGOryAhL3VI2HjbES9x6SETjq3oCoKjuMZZX+HAA53vL/09uHvi0RycJHNG5mnM6g3/
UzgAUyX2LS4RQBtkwUOQbGuR7THBrKWLxhxR0EPmYJOo1CjgCxSscAmXyRbzVSRYMpkGBDtWYdD7
SKchCYosgoFAIuro9ThCnzL1lZeDgQwdr8SsW71Go30eomC6zcKsP6gIaEgqiSK2ZuvDUHkJe6BZ
I9MNiaEtwi1KgX1eZEeRP4U6OoTjvJkH5Ou1Tb5LfK3jdCv8hrexIcN0hCLAYrsuyXKU2yGvvyZD
/AUVyzG6XNvYW56UAJM+L9ANRoWchNAifoK8kl3j5PYmi1Ec1ou3r+KEUME83anGIQyMu0w81srF
61O3e09aLyFd25jicnfcOyqNnfgReJZVGyYaX518OLVJeSYfYt8IQkasiwC8JWcXh+1u0P4dU+Vn
UYRfU0JqVUfKuedukduTPqIfR1XcLi2u7aXIPkFQhZo+Ppc+GvGeN2xb2lt3cN1d5xCmKv38jvlp
vpv6AdpAIUfUajnJyCYJqTj5OgIFlcWk7U2ajhTsHrsuFCGxhOEfEJGwSozcxwoLVTQ2j3VNSoFl
VSQ5KFQ1w6XgscoX0SF71ZO4ynF1O5G+cQvGTd5kEbSJ1iMXWXfy5gutfoBmU+bR2XITc5FAcIE6
Cw6D5QWfE6Y92zC7CN07qTb41O/mOT0vvrnK2FXfDKb8omdFZMaYplelT0VONf3BL+o7zRbstl+8
+KDwq0vh8+pGd9CQhXKQc2g9J3QlT5EfvHmEmI6JxrRdP/jwRFVorbuWASE7t++J9gfaUEnrpvVn
EaQNcnlcwqOuMarI5TrxScFGJIEnXg+fGK+/9p2vSXzV2BON/+SNNmtY29mVJl/20zKlJ7+QT1nk
P8axpRlr1IAtm3sdTUCJHdWA6V0+u6N1ajqSNmIPyUQuNRG8BOvpNgy3LLLvrIy85zYEhZF6sA44
YKEO4QWdGgLbAFJvGJrfJiGigbb00NQE6r6s07es6b3VbMW3ZZVTb3UTnkq/xWps5/dkzHP4M0da
Ca96aYWDh2uuvpZyvLerwD1W/iyfIV8VK2dESp6zuFz3djsRurDcdqgLNpaDeVxF5NVgNsEU4Mc1
0qz+ysmr64QX2KlegIRKup4N76sESS8HxzX33XKeEvauJvfWppg55yhHFo5QgAdJSSiO7ZlDGJdf
LCL6Th3R2GsdJ7d1F96aFsjB0PerqoDNWeE73mQoD7aWO2Zru6nGle3HzrrM7HQlnKXZptIL4ezg
vmUnjjGlPWh/4jjjZEHoo7czzv6rXKULmbwIQHrzXBbWt0XV/p2I2vha+BjeSl2DFkcLgViZKJrc
I7tWEk4msvAYj86exZD1aTB8sJdb+6DQPEH+GO5Nbt2lviGIbn6Jhu6lhMKwHufoqHWz5zTbiC5I
MKBLIiXae5QOkE6q+koSJxooQr4zEAW8vChykFg89IF+KtPJXauluauF+jib4Dbo5aEvhH1sfC6T
5UNOyUlHT6P22V2sZ7Qn4lz75f3oRw+1XT4UPfZBJBSfxFDvpeG5W/BgDjmRRiWm/0YFpwU0i19X
15Mgl6eig+FVvYs7AsWsUu/cvtmP07RljnHMl87mxdKaG1+VDpmVvpmvnEYN23oIjkkR3tuuwfSh
p4yJSXgMqmKH9filINxhQ7bydrJpaqeMzO3R/t5V0+XZrWx0v9oji0vjWc/RWeJUDR1Bz1peEBt2
jpRxU6fj6O2ssWn6daZGAm1oHh9BfMWErZG5U4BPqvBWWGl6CYORtlhuVE4B/eChEUIB0gWk6aps
iK/r1srup6isv7flwOFnNS0lYy1JbXcArjDNSjrXOqGRotCMCK/5yiRHvVgD2bOWiMebTnoROWKT
nl6qMK0ItfKBfwg7sVA9qt65Cysr5GVtD6FHMFeebzukXP6GR8qvNwIs5bbqbUC3cW9f9arTTxBt
4juHqfIGN9ft4oRPAV5emwn/G1ISLFr+K+ddtU7x6MA6H3UDFKR20pMXzSTl2jHy9x1K2u7TxAXi
DmslQurSo+ONh3vlFD0SF77PlmYhja/xDj9Nrr1azAVaMuU4NuEPLf2dEwX3DILNem5QqBSBup3i
nNHHXKbXzmRlBJeFbfim4jS7BW2wLVP0aWkp4Kqk/gZd4ltN/i/BSSGgBpbEnO3l6PJDxBUJi3t3
rRreMg2WwEViqjbeVN6WpjkP/fAhS1pSDWvRPzXa+UQy4ovWJDyK3DAKr2L9lk4KLk8Jpok11XJO
AvSZJK9+iDMs8ysbbceh4Cwh3ke95LOfPxZV9NEpeGC5N/CHZfxNrlXKjc47uaLqq3Gjl6bzGRwQ
GRJFl5iJeGhGqIUoLNoBo1b9kPTytlvKZBNP5E6wXn8rsQ/vI5gwj3FlFcNVj47llb4sQtHR+Hd5
RbDSlPj5Q1Q5THYT1JYk6Sp2CeMDA0q0Rf4pHr3lDl4M7KgmQlzfe5xnKcasPo3JtzaReuQBf23J
hEyo5m8NgTT4+whp2qZmsp5phJm4hix2HucOgy6vxYbEZMs8VSg5r/JlSe+07ueTXoIPizDWybf1
XSTTD5DSSRJ2ieKOdbC8WOhE0ES65Jy1rS+ec5K9ierJ4u0Yd8VzsDBA8JJCPWLn4k8gUx0Tk/SP
U1cHm0l54121YBbzfe19UYMaXsg5l6u8c19qW/jnGC/aLSI26nA1pde5Hw6UEmzRseSLVVrDvAhm
5+yjqkJYrwDCjO1WxDZL/Hb6kur2mq+FDdrYvLLZzjeNqu7RAo6vVcz0iSdmV0xBzazNjYkagbHf
1FVxHEzXY77Ii0MyILEpKzU8y2kO03UTeB8dm2DMmiIaTNdi79ygIDpTOz2e/iLbaswJCaOhlYtA
6iCN56+HafaGdc/eW8zLozcAFCrRfJ0W0Q47HsAMaFcwrLSikGl8svDm8TvS4t2M/HebUysCdnKc
bRJLucnLGTUwUZde+Rg1orA2heM11121MLGSchDPrkI36jgV+dxRkH5iSEJU2uiJac2C3j6jWBL7
wHeYn1lzv467/m5Ga0yL6OXHIUOV1qFTJy27Qew3iKolVVHpzVSMhJVXTm4dy9lLb5rCq05J5Foj
RKi53JWejNYz0rpHLTKF4b+/ArlcbDyp8k/YmeJPpoUHTqrPiFu20uLViYEfBAyOvwGcslkSSGSm
ZD82r0GQxu5V2obulj06EZpp09pfqsukmX6pTjdl2FOo8OxEoMMcpObnclaBv5qpBSkXp7mCglct
/cAACXd4Cbt6ci19j2XVXNK3XG7Iw9w0TCosptY836MCPNWRubOIYSZxsVrigIrbj6rwZJNGVR6H
sAMteRESD2CMcKB967px4OntepTQXrGY5nPKv3P8KIOGd4GddRJ+hGNg84ul85DaEosQbQVrhZe2
6H5sJTxOu77l8Vqljl8JKNAX4OnsZgxS7F7Y+7oOJdFwk/ZKWiAs4I8CDetbVETeXU3DHx30j3VC
U2dteqQ8JcknKEx76EVS+ff5QJF3coNBy13YtVjfy67oPpRezk1lMo//YxommYKfm9jyMwjRFlpO
Z5qxsc+9lPG6dSZ3wmk958WNhK5Gon2fNjvZC3mIh8EL1o2KQ/or5o7Ms5tiFm9FXYg1GGK//NY5
VuvezoPnFlti310k0Zkie6+ORkAEzVT29YGxfEEsYuzBbWF5+SOLXqBb1UMVZCeZhB3cLKaqm8Zy
NrTbe3ux7mcXBT8vxLdC6710xn0wVg/TmI0fy5Txc2B/sQh4L8r2tsmq3dC0BEl2FcdNYNeHgREz
qUmOA3Agts98259iqtp46L/5nViIRx6XT22ebLCBVCukzHDUFmZ3dFzMG7bzSOfTTYBb5pSBy6WJ
x/xbVppW83MTj3AahWexNopae0cXj+VhkCQERs3XJPAPgzV+tmEU3MCQE6ssmHbRENW3/Ij7yMg8
e5JBr15QPKaHXk1vfufy6o4Xfaiptre0UAQG59idTyW/6yolt5yvmDHltm2kYV6XDUGQ7wEylt79
mJOsDZh+4DSYGnxYrTv48cpUM5LnyqsLedVrYd4id4zqdYY41D3V7YigFJk469adPTqAGdM2oaF3
ga34JG919AWllrQn9I19z3QHrGBZ+jN4jjqd4Q5VvgoAIVSJ2cqx9vTZJFaLT9k4pthxwxBQJFF0
i7MuWkvdhv2ATNEpE0tvXQuJQWgWlV3bA3Ge5xESQHnk602Wgz04AODCqeP31rpGNoZmhC0sao5o
3JV1h3idinmKnrp8zolImwRHgTdY/PfMKURAlSiDDjpWi/9rMUCi3CAks88EbbyLlVthDw/9CEJb
k5XA1e1lJlRKjo19Djo0mQd8Bst48AuVVZccvMsxgZ2B8L7B8+rkzm1lWlxnNWudjRj79hL4XZEU
jWKyENDwvMpJyOGUaFrDJs7PducrpplNfRu5DR2Wo7P5pMqCV6Kbtbfcw0u3awbZWVuJUGF8Ib07
2MpmqpJVYMXtobBoA/Oc8cZdJkh4RUeGPXsZX2p4URDmqjbYNCPby4i682aJTHJkF/c90MsHXqk0
WRTg57qR8y2Hd3dOXA+gvZ8fijggrqzuL8oP4ORGqo6QTZIU44Vg79aCDmPXAbWRccdj3Frxqrks
32fyCGk5vF5+hbVq7diZhx9D45BezVgt/ohsOx53CNhBIeUUHemBETS15dB085UhfpKiLuFeUK2s
z7mWDILi3Atu8C9NByfxwQf2QapoQ0y4DUuovxvuZSr3ojXt02WtsusDXtJTg/GOwbBvvtRWNm/7
Rl1hLcjeJviC95YdOPdDm8AGw2ICyNtaouMixGPvGDQ/uGx2yDM8BjkXtb+TI0ee66DdWVHvnBKO
iPo00ZDtnT7/liOx32RBWD86jUNXw0DO5S+Zl5H2r/kc8KU9xqxPPmeJGTcihwPVGZfEe62Qn4vS
4prOSUU1i176aUEIfVhamZyMHU53mk71TnPfrQNHfnDN4oCi9HrnLWeKwOJMd3iXInd+zli0vpCw
XN5ntv4oRwY7o13422Iawvsw7KtpiyfjrmhCwclQ5mvtmOrabxrNsL7zbzNsVASAM85eiTnP2E62
2XBsgi7f+14WvI24APfVMJZwYUx7I0OIC5oJJd23gjYbX067On6xRSjPuurfmszJCZ73jxi+pqt5
qr0Nb4zuJug0/MSItPiCb/tVJ1lCMEjtzNusMZcZaSqHcsc2kTwYEm/hN2npvvUWRiqIcYaoXHgj
3GHZ6M2vtc7ScZWGlkPbnyZgxDCVxu7cfRxzn9eEBADHv+laEv5y20s2QxQYhhRlNsfBZmZldjNS
iuwI5x6+uqpu780St3dW059SklEtVimjPjBQYGqlGsmgyE6VCw6yXOSnuF4IoJ79GurubG5aNxKH
RqMDWPmIK5e13afZvkhRwnsIdSIOniX+HIeev7PikuD1jr02K1gYcmvXx8BcVPAMxxj3tAVuc4mZ
GdrIrBmTECQLYUUJpvsjGI6h8bHgSV8/SmFoB1BU7llIBiz14tDZx7lDz66tXKyj0Sy7xRXEaVhD
86bnVJK1OnzrySAl3KRejvQ0JIKXYZdsZGGJoynK6Vh7FKIqCxReNGZZ4SLU3iXJiPQK4nTvJ0eP
n6oW1twmHOr5GlK2ejDRSOXRwFojD9O/YYDjw70ND4NaDvRvCeCNPltVgtjfVFpPs2e6+4atGOVr
Uu64/5FHBCLd1XkiP7S2unRuoZLHSHEnElBf6ocwQQHgl2l+DJohOFRpHx6wgjChS2Be+qI88cge
M7Aan1DTMdWOmD2K1GugAIIdjSn76WhbCJw9lpqPo3KiG5UlA+9mJ2aO4zm3pDC+ZDgO0M+A/t73
itQVUaItQI4Xr6ExA9CLWueQJWTAh3HW3y3kxlFm5CH3fxx8k2PYfi0y8y1Pzbhu6r5/HVIHPE3p
1peMORSouu35HHZ6LLuntWAlvvZHWBn0wPlp1u3Oz238XCSfurV1mEIzHJUXLUxL1clx8LRLDXkr
KOdPrUMqJUKS56LIvihIxBwmwDRngk+VEVelCmqXcgG9YOhY1ES1B7LRdopuZxWX+oZ00I2ZgVkw
V5muMrrxdrVM8QOjcHPGd/YwUDmTbJp4m7KlnbB61pES2e2pnAQ3q5ppmaPCmuNz29TJLhiG6IzO
g5TQgjMxGANewAUzrHxYHhcBLS3jEN0O3MTrfGyRUolgG/XukxbpW4FebKd8O4LIN26pveznzs4O
jNqx5QXz56q1263PtflmlbyPEjkm7tqT8/Pi47dbVcmIZLCAxQN/evLjk7UUwYewCAsGlnpO+Akb
upw7AJfc+CGNQT/yJlvVyljn3KKtLofRepraqjs5lwQc0PK80uAUHoKLYYn5VXvb1j4DJZ3jTPKK
GHqbNmvMDf2Nn1fM0Bk7z64v9swUaUJou7BPSJR/wSDWaV1UT4nAfZdxqG5NTmg85qERZoyTbmer
gPPG7OU6sj1mwaJgJJjY7dpudYCdvuEtiPHqQYSaTNW5r59VSBNbMKn8aHnWcZ6tUzn3eNIGQBJX
TLHXoms+46sr7rDgBmcvLZKTYyv7UDdW+4yzxj43tfCvyqiuvzI8FufEqiNC/8ywCiWpf1aUilst
fCuEb1OzdWBNxtInMmsiggoc9YgIA/9SM5aY6qdJZts5N8HOcSxFNlumurse18yNn7C2iGj8nyqr
8u9wvnKy28zCnGiZlvUw5+WDcKpXMhLMVZvzOty181AedFV628QFStZNc/cWADBe5YiqVzR3HM+F
c/YmWq/rmTH3QzTGbIaXIgJZPTDqPVkDo8ZLycgGqBy2YX0JJxZ62jMzsU8kGlmEc/EXmAYBFnZo
Y3bYSwEvTlNQQYiZfSJeu+Sy5C4/z5w004GnOnhsyizHB10V0ybWLQm1XQ9AcZ5szoAk77YzcjVg
4DMAAjPxtCWqaT6EDSUmsw+feMlBDFm7YnInzlNjuaeImQqAxb7Wz27kiO+xPwfYi6nJBqxw4rlS
Xns/uq71DKvauW6Mbk5Lt3xISdm7nmix7mWqmlMReuWDVcwFru6okEdP1z3oOGjJwLlYjm2kGejs
xTRfM9rPt4rGUKwGxvjlMfcMp7w3ROT5iqgZ3I3VRc3a8zryUktVmS+zNHG/DZwlfI7rLvsuszBg
p2LxLvB9Ng1dJ7ht2mBIueWTUgAXLkEmOtWs3BWqOIC7SVkramC7PXdtC845WqjZcrWgAaNvHJH8
aps48UUzT1gQcnpMmLO5L+8u5k//iYA3xUIIZRx4JgBSNQM9wICL3dgvLpoKiqfUi06+MeGajtyT
B8cwaBBVAbV0iktWHu40KFAuQ2XPaxsf3TfRpVizHTyrVRVnJ0ca+022ML66YOF8UBKgdiiXqypg
Bxjlg7kuRyv84CzLWwzol408u+9McY6NSUIYs55u5CSyna6sEee3d+mS3fKr64/HTkCKrYP0utT9
p4SbnGniBFQ9KWP4xonyt/WEU3ETVlVRrFFdmVuFYiraIkLj1KPaPtihRY6lkzBZ6mVKfKkTlnub
pFNY+DPBw9QqFvRjy3ehJekvjPGSXVObfavUuI17017nKZbKJgffT2fAuFAGxFLZqFvSRgU7cFHF
0aFpWMvJ/xLoCJEDYso9FPjuQ2rZ0TEoQ3greVc3B8ZRNQ8QQgiaXWs111N0x/VGR4Qe75xNKaH3
ZiTqbcGIs8vimeHxwpdkxR3YJ7YY1jkQS/E0lPSeG68YfZt/aK4X117u/KCSTOVn7IwnzlV2tJrt
MRUUQy/2oy7LoFXBzeeTC92lxzYy1Oj8M7FtOaRZIBc1eN4eiQoNSXQYPCmbjRLjAGmRCDPGf+Rt
mRHQB2vGC+eX/ZB2EWFN6vMglbJ4+V/uPkfpAx1W93ExCcxAgMoUDr4ZV6a1qo+yVxcMdunqj42y
0ArqZi6uu1Cl51FM/B4UfSE7L/rlqBfDxhpAzktGmi3gPupQA0AWtu+vYlvfRYzSXEhUOp4QeLXw
9qEBR5L5Z7ly2Xfu0JT/kdMvGFgnqMqeBw2bQ45hDCUCZ9al6+x0eJxH/J0s6zWL4K5tMMgEdMGH
MQxz7tjJIHDlNJzuAjaSVGPpZMDsdrJ3NlXexda3optZzmAwJOj9h0z1Xxn7nsqC/7z36v0ENvnf
AU/238oLMKR9/6/6f5B44lw4fP+z7++pb7L2t1fz9bf1a/KlbH87tjn/q/2zEfDHv+I/CBRt/26j
gXXxWDDVdfGU/tcKSH7f76AoMIE5uC9w912k7//xAjr27/QWmLYEdibuyotT4r8MFPt3FkfYNRh1
epgJAXv9CwbKz2Jknv5AK1xEjPd974dK+OfbdaaLDuOOZAtnzLqXuUD3aI+wsLzczZD/Jt+HJq1e
pF2+/umioeObo9L82Yr3s8XlP58bXGxTKNOxpvH3/fkxWWbOp8oS8KDdS9XUyuYhbacaoq0Bh/3P
n/Wz6+SPz1K2QAJE8Sac924pLmU/DMMc7XI/yuB1JtGuJdf8F+6Iy2/8f+X2f3wKtkHMETQoMngv
6yZwUBeezacwVC62XQuzWYdU0IzdzWmMp+LKKsMt4dfogYrjP/+FPzszfnw2R45yHZ87Sev3pilF
F7n4fCe7SSm51UzvG2u5LgVKeadJ7G1TkXLyzx/5N1+gJzyNLTVgquKrdyp2qUK4iSKPLpH0OEmN
kFzedFlDYIl/YQH5myvr2ejleRywbdrvfSdBEFfNaFnIBtoquYNmIjbQ7ZJjqHR2ttr5s8rE2V+G
/JB3zMP/+e985/H449ri1b38lRhsHJeH9M93qme1GZ+tLHR/CIvjSi97MddII4fYP1y2MhvpoDxl
l97vkhRZMRQea4Mpe8XI+WOgHH5IJOoX1+TvLr+0bYffzHMd5VyMbX96zSxwgdqylBbYzzzYefWS
rxUwXqTKfb3791cA6hK2c+W6HGLvc0FtlvdJ7ibxjkK2PJdDqN7i0ifTdajVc01FjUYWaBoosGOf
oWxk+SD7kNa4nurdMnQLM7HQ/lUE1jsc3Y8vJghweCn/YiXD6/XzJVCFqKKOsc8OekgPnCwHATCJ
2Qfkx5KBvAKIlE8kG9k3clgoX6qRerEIw/kG+MJ4Gp3R+oBWmp/C9htvWtdb1pExKDqc3tnNRmro
9AVel8Znrh5ZbwXsnHUcxxpt6JTAXvZG9cgsnJLwF1f8r8+zTwGh8TyRaYRN+t3pmOkS8a7i221i
ne3UsPRnjSAGQ0YpJtb1ZSy+I/XyVv5sTdNGut0FjzEPDth+gzK3IbbnupjoBNcVS5wPRdF6Mzuf
KI63tmRB8M+/74+IrZ/PPlhcQmP45S2Ggf3ylvnT3TixzpnLSYWE9IZI9fAC1QiWKVUK1RTnNC7t
hzaP7ZLD1/TXS+r6dyld/rBKkXpdxKHUYdqVrPV7IB3Raszabu2Olz1/5+C9YMtosarxXbTi5TLe
IZOJ7xvi52DalZM+J2gI7pIpyB8S9JER4IwIOFO3CSnG9nWMUgYfvHpIvNCf6OlhmpT2TEjLgoAb
L4j7TJZx8KVzUQ3aPYkg/3x5/vr+YQKHYw6ZsA9tzH33rErW6jgqXeblMhmecwRCe+PX6hfvn7//
FHAVMqCWYFv483fAKoRBLIqabRAxpUfP+62sWH7/85/y13KBPwXTG2chnmeewZ8/hHhk0PJqRMU5
et0GHRbVtyNBb0Qm3yQDmoa+GklLa4zzi1fc33yybYO/wuVEm4rj+udPTtsumBOnDbaDkileDxht
8ZjBaWrAFEb6eYya+IU8M/2Lvxi0wvv3+uWM4famglBS2++OmSb2EitOJUufkj3Yiu4sfJHsM18d
RpkuwHFULViGLfLQxwLh1CwWLExFRcBN6iCUmHxdXcWZmL+yUb+qx6LdgFaZSEQwefMUOql1HmIt
nxasJowBjIkfrMwgHs4t91ZWQXo39Vn4R3FPZf736Lu/vlL/ODihUDCF5+b8+WpOlUQ8WDH+i6tg
2LmjHzxWqn5os44DHk/Qzg/cG0yP8R5e/a+CYf/+kvLAecJHO49h9edPzxbmKa5ogm2ZVf2+axjp
hxYoN2NVep9m9XDLRLBcVSxkNlZa8oa1FVr1XMg7tEnztjb+S6aRuk5xCOgUz+tKC20OdINA7Bgh
rItmpEMS1bdIYkDqi+Y1TxAgd478VY7pj+//57MPU7zLWS1d7Qv9nrNLeoA9QHbT2zpyNP43ibrU
DZJzXHQ2e/2xQVauseQnXegyEaqDI37F8i5s2ujlnx/Ov/1VJCcxDSjCDVe/K1Umk0sJq5xnpGGp
Vom+eR16Mss92bdHf8GEA22ZpZobFau6bZi+zPrKlk338Itf5HKivb8mlMCuChR0i7/cXgHfJgNm
Ql+GurkyvXNcFiWOsE+SKyo02PkuyMRcRldza7lkYEEAtVPApFg71C+e37+50yV3ODeb51Ev+e+O
xVg6YWFR2G3rtpTPET6Ka48n9dzapt7kbqT3OrJfA3ibZ0u39S9oBn9zKAN5sjkt6eFwCL87PMo6
7HSKVGA7BSGGhhZDnSwAtf+43v+qVf/f9eG3w7eGqey330DwtL8RFfX1tYP4+f9DW86l+5+78hVr
XkIsfmrC+YE/enDvd7pvXlcEiwWUsZx1f7B4nN8vBS3maDpp9Kb2JVr+vywe+3fQPHQdyJYkLxvN
Hf5fFk/wuwuUNODodPAxC6g//6L//rnSg2WKezxgZUMboDxJe/HzUSjcdMrrgngz4E4XByoJAGX/
oc/dc8hKfucs7S9O/vcDqj8+kTcoVnoBhOE9GyEpo3KEvqdI03GeXTt7TeJ5lVrpUxv2j07Q3/sV
4P1wlB9QwXwRl8Y8qd7mgv1ZY8ld0+P0VOrCxlvDKv1YyjnftoMXbd3W/0WiB1/PTwcJ5n9gA47v
SvsHoQNV/M+Xp5+j0ANaBVMuGhdykBC+tF6d3cRJgBOC79QwQIjTQ+d3zlPDCPc+S7I9ATPjPl2W
Z7x/6EkjA8FehglqmYZogYn4GzA5eLiAFKsEO1QqQwB4spaf/T64b1y5kd7Cq76PndPi30YoDrZ1
JpFNTC4qTRIChj4ano0ZJfvxgtidMDk4uA/YdETzGyXszTS4emURGcom+NIi2njoyJpj/2lNDw79
+LpvZM1uqmXA55AqO1Z4fUSP9q3R5WeAbpB5lssmso2xWhoP7GusUvu+pru8B6Dn7S7atl1gKhTl
F1cvKQ4uY1exDazuRpMcs4MmGA8bk87yW5hZIJVKN931kTVtussrU/UWThuKa18nj5D28l1cmA9x
5wZH5kUfF7d6VG1DVKLdrfFbZCew/uk+7XETaaRvV4JI9mM6hi/2JWdbTKSWogcFyBlEzYbBF5TM
Jql2CO5a6DTWKRjq52guxMMyVOO2WAaztWE7XGdj7rwFUAX3IYm3fH8BQquyv41EjfJyMAoXmkvW
Z/qVFXhxlwdhcsV+tbc3JpDxPklQ1rIizEjXTfbDPEr0pujtjyoIffqDIHTP/kxWDcKh+LF2jANc
j0TfGqNRh4uWoX4Yk6MFmBwUynOSFXsAwMExWJxXZLvFxr6siBHvYxJFPbW1c3mnlqTZ9t1i8Psh
2E7+D3lnsiS5kXbXd9EebZgcDiy0UARiyHkeKjewrAkz4A7H/PQ6IH9Tk9UttmhayWRcNK1JVmQi
AIf7d+89N+vaW2EB8R1L6HKtUnBFUeDiDF/QTbUQv2zC5GcRZOn3dBafZump1h0rGi03ufasgrp9
WJO6QN0mi0q0BkNi6GCbxylOIadfEB3LUuRZ+a2RMGfd0HqdSNndeSYvr9cMX76rLO8qc9JPubbV
uw4MfMiFjg7M+Q41owIFXtEIctOBsTmwgwChJ4ps2jdSNZddom45OqgPDSfwjPcC606Y1rGpZXlh
bbq/tTgl0c4cUV0FmMcd77kHN8rFEfVFjSy2V7otbpOkVyh5kfgq87U6WHrBOT7MEE5n0r8ChU6K
huWmjqIza1/6onEkUPFQ8ICm1RETEkC95IxHCQ0rwMrdOb2Jk83XwOH13HX1FnaYksfKd8tbMShx
chu/vbVIa31ZNmPEsFkkqsXpDlNHk+JuGbPkREyBA2b0gEdpuMKFR/WcWKYbP1qI4iUZ3n5XUjWJ
gOvtPGv4Ws3iLnC6Zq+q7mD3+GISd7nJJ0TCxfvue8a/jppJnkwbDgemT6vZuUXfP4w1dUweaSuP
mcHJDjBhTESRIB46gCtN7ueM6mf9fZytCDeiH3xJEvNa44w7LxktpCmTCzyOih6hdEraV78ZPle3
VrhZQ/8su+Ct8NziRaeIkoYZy21rnPSGJQhXEsIqclXYHAyOoDtwQdBvKE++hyIbfixWQ2yfe/VB
aaWu8QVW9y5WFLwnGWjmQCwHNy9JTeeNA/lRfRacU05t0fYQn4lS5YtM7zZ33s7PJbE8qufe0QA/
lppIZz30j/2CWzYzwr+qxShROOy7Pp2eLdd/m4X9KsqhDkjzqRS2An2wpd9RFgx9k8GAZ8+XEKqd
CxEW6FsskD9Az8kr0OTJWTnJMOF0cjqoJKqmZQimqnNR4z3cYzrPr2QPdyCWJFbPnlQ816YeAb0a
7Z1trNcnjXbm7nRS5mLXLpq4hxYkB70Z0mqr1fBF9mBDjlUyUJulMwwH5CZ7+7lloMGV7Zqfvhrq
88rR4WA7iSyu2S+ekG5wMeTVd7df3BhibHvlq6mlqtUvoTPIRELIStvjRrqMsYNmLsFdKBs1VsPL
VHTOnjQV84k2FTehV6gHkv/lnU9d9DnFKn2R4s2AOzC438CnUt0rwiF5NnKASTdkI2aJRU23iZ6z
y341zUMKTvnAbQ0LMgK7VhoC17bolqNlU8MDlsA9pgHGrkMtpIiJ+FoHuoOj+7ZL9HbFqssBR22j
IgHPStBlE7Xhcczc4qZUNFfhnhnvuySYoqPTQAvlqTnag7WO3PUThWowuanAK4eMfCq95NdDkv2c
LBO9th0Hdot3/Gc/yvbKHXyUWW0xznJBaqlbNQTqRCiTnr7WqSuIvmN9p4rE/2othjYLb1rPsz8+
ubpJLrNFDpRceP5BMWc9qGj4kdVpdWtmapkDOaFfV9NlJyFzQ4Po743rR0cj6rcO18BuDkgF8zZo
s/OS03SaVpWKoaoSarDxQy/NGLBMLFNDb2pkP7SW2x/K2cIjVoZMkjylt+/Qmr+IFnysoPtxYPAa
1fouM7T+lNPUb/b965A3EK1ElP2gZ9YN1cC8JIeCusmqq6YnJWt1tPqcwrxwXM1tEpWP0OUJB3Ru
cm31kffmse/AAN+gQYfaPy+DONdj2WX7omeCeegJMcG9leG1rjznovSd5CdY5wk4itMyDs/Qqn2M
qK1b/MwNomEugvZKO1X0mhtuUpZs/PbMOwEudJdQX8b5Mbc75mZU7vaXoUeSmlIKfGmJRzqraox/
XBkuxasJ5hs8UXrnBj+JWpFAyto1OgJjul82dDvpLyMxOaQ3XcYoOqxwqJlgHLE7FQuWlIG3mhI+
r6RA3E5gAsi+oeSSsEnOem3bM8Sx5Cqbk+46HefiLbXy9WgU0O2S199VN85bT1Y0zMdQd8UlORr1
1a/yhG7swPyw5k3NxSGzpWbb6WZKl+DkQdd+pBb2oZ8IajZN+jRx8LuAej5Rl2eTBcSYsW/BM+0A
M1BYXrr9OWT5OQwpJViSAuArMoTeXTiFwT7sPf/aD0Jz2URLf1qFvM8TqgGrud0z0yx/CF8nR2GV
NpJ5cwYYmx+HDUmV9lW0x5PKA+gsbYz/bcEWopvzCFf41pmrt3IU+XXmA9BpQIJMtTB7lpfm0h/d
7007tZfG7wGX1d6rGsf+IR1Xitv52NbuvndpH7dr5+ySccJ9bpds37PiQVqjTxRmHB6GjdeCHBGG
t7xJi9dx4OVpvLRlddT6iiMqsJMpvW6iIviReEbdmLlzX/M8jd7CHmudKJZov6YTcUVVNMF9hrvj
fvKWEuE/nSkqDSRuX5o+RmxThboSEQFxLCjvssN5Y9yJxGuIU8L1qu4WjYwNoVUVrN3MQZz62TcW
QCIH6y/oH3FC2r90rSV/grdzoyvMt4Ialx5L5bXnLe8QmansCaLqonCoNm47SP2RTbRVySdWunxf
yzw60PSDFykrfqpuWGNOed/LIfisk/55adXDylnspirDbyrwPgEhZ88tRmnCke5NGdbPik32ZZ1n
7xUY8QCmug36GAuTPRHajqyK3SS+76+TMemRcdV0UYDQ2QtH0WNbieFMZEIc62Wp4xbmxl7qWd2t
9Yp9qQmPadYXhNwIv9i4SZvcv+ebJCm8dHiDbPVIhjPbE3S17/xBUYHWJt+tADK/Mptfi+3mQjz+
WC5EvkhyFHvNC2xXAImJUy/BV9UY9Qy2MCODnVgnEZRHTG1AvPVIIaGpb/Af1Rcp3BbYOTCvPFP7
bEZDFzszlYKFn/lAmsZq7679OXXkdCwU1sAqrcXjNKvvUPdcitNpAis8MEIgz3azIMw6Bd7lWPX2
rRNBFGlwgh9kKj9w45jz3OXznY8FrmCmf0yLcL1qlE8pZWN12fVSCZy1Pgcu04HLqaw4XaTzULWs
kYDlY8m08Fp1Xn2f5fQWEP8CzlNU/aWZ5YCdF4j9W28sG+/TSuJgDr9HfftGEd5XW6+U22oOODsP
uPVucu3xa1pue1/pVU9IDSChqtDlRgV7e25UFw4XuJ5o/GzcIV5glmIxA826oxl2OA86OkeDdcaz
2XqMHIdm2NXFpLj1OGKuSf8zLW1xwNzOcpy3lBKvYGJAslhL3Bn7izY/J+aFF2ONkRLL5PxlmsaI
kKYbfQM4u6KctBCP2CHtIgM8Be78fJzLtqbYwn80Na3tkKYesNZ/bTr7CQNIeukjFdH3yjGyX+RT
nhX92RWe8z7j4z9pjuSYcl/6iATNJPKPutIEuLeVTkZVtUMymE9RJAdqAP0QtEXEaRY5rGyvSdVd
hAu2YOyz0Ljd9rsZ1vqppJkEAo/AxZ6WdxUPX8ybZSWuAeKVhFVCdTw/mR4IJpviS7AQ5UyXY+O0
dxzW3UeAU6cpqJp1R6LgUbQSVAm+1y+tW3JKDtPgNCRldrJB8eJF346as+BXi5wUsAXnJX6+8YiV
lcsU8sAq1RWxm/c1Dx6/wKFLi0tK4usjNxDFTzjAo5ktsD1fTy7sB8M5fC+Tx2gpy5up2YAetFIx
DQheWlmd/bTnS0+C9TpfObmuNqPKkHURfq7/5LWZ9cqee7gevWC5qJs6+SZnzutBWA2XjCDjVZXm
rSsH+GIksRS5vL1EaqSUdw1jS0zqkiQyaRHfU6Dt83HreiaTsjLfuOhHxxxlR8y14iz7Y/UW9W31
OvoECv1fvW1/a1z4/6OzB2jVX80Qca1g5PnjCPG3/+D3GaLr/8PxxTZGtJmrB57LHPn3KaLDP3EZ
pIHyQ/ncGMv/nCL6/0AjIZlrb1ouWE6G0/+cImLgYbRo2/bvXUZ/Z4r4K+jPJg0BFtdhUoaisvl4
/jwns+VKfjrF52ytikIKby3s/lg4aZNQNGzROQfkgJ5QQPYRRY5ZcPDohZjJz7gEyv5w0f6js4eR
HVxiFCXMAkid5Kl/EXdGkgqaMx2VSFW3HNj4FMfQ674lBtLj/90n/TIclC2xFWiqRB3nWvDoR/m+
LLviLoCWc/jrj/p3F5gzesQs34fs6ga/CGYuRA5SKg7vmLUfT2XL0ZnwRRtHOejChuBivPiaHZq7
CAIb03wE2uJ+/vUPsX3GP1WV36/sH3+GX67s6g+mCJApIcvC1/A8EtzQOazH2YHx9tcftf1R//JR
5JHh0TvIF79BWf8g6FM0UHNY534KcbtfkzVsN1xESf4znSJ6YB3tdMt/mExvX9evnwn5WfA4wOzF
3Pbne1hYa0kZFb9ewbeIYVVb04EuGSKwrbFu2VSz7cjIIP71b/pb++KvH4ufTm5ONILOchOQ/vCr
LrTDNeWQO/vaHdu30BmG6zQb1oKh9hQkx9abmel0snGdWIRdFJNXrOyLbunC8WNZ7ZqsXEpZzKG2
g04D5mlW4h/s85jkj1lm3ygqWBhD0qA93suiUv9JoP53dwV1AXI7mPmI46xxf/z5q7JpxxCI4V76
JRCvLs3GU1TV8Fs4SLZf/vpqgfv9128J0YRLtZn3MN788i0BWoowX4cRiMWVAQBGOqqX2XHnD23Y
ZOE2NFeMPPzKgheFInothQbX2SvBeDRfEzp+Uoxw+IVmA1XbwZF87Vh+IONJ9hKCrGi8/jx60mti
3fVIwyQw5613w3F2XPP2ZYTcUdPDjCNpH6UDs69CUDNFqZhP6VCSKP3TVex+dsIJm3uo4eUcs/dg
kBwTZlnixQtJ40glQvdsjUnXxmGhRzhPQ97k910r/emsdDiR0O44NsOSL9ePpp0V6EXKesUNm0RO
47JPrSfgKaTjapGpY+KRmY1NmTC88/RE1DBhTrFj1gIWLbUBypHrwaxtQh0+OjP5uE4OQu96x2SE
wTD2D9AWs344kDKyyniGXflO0jG6HwDW0qzY+epFuLxrbsi9tw+i1KI+Le3QsrpXq4Q4ptJ5L/LK
vZOd0V+4TPQAkW0avmM9lctx8En30xWzWYuNTMWPCdZXBexxTJj8VZX5FviLfINqH7yjyMwOILUi
uFSiX7+RdYJjXTmt9y7oLrntiin94Szu9DC2nWQmxITto/TCLSXerCTzTLr0DwCBSFbVABxeFwPR
ZDe2wfJUQHQZmHC09tNqWWl6CJN2fApLFT6ucuRCVaO7kN6kdBN8qlutZyVaaq3dqsYqPtG6FnEG
MoA/OCvriKGOTNnejqP8FlB0U5zW0sp/9oVPeqzwrfLaT3RNmxSkzjFeF1uOd4IU2aUucsZRNYvU
I+9LSVDQzV05EK2myut1TlJ7PAXW7AeXWdP6NMCE49aFs9bTWJwCLyxeAHa6krmJTwi9KaaSMEEr
uxfj4tLZyTLy1Rnouk93E+PP9ihHEwCECymr2yV5IQZv17Sa/j5OXbSd3YJGRjDyHZOCRu7QCw9d
reeH1LYbmqh5y5B4ZiHz9k7iAVimra/65mVlPh+oSW8RkjK7GAByjP0Hzc8YATEursQNRtAW58Ws
gkfFl0XEaVH2L946mmUfeUvucU4Z4eZRvV7KA9sc81mBlnSutU+AhMqvhlDDytltP0audZvWWSLO
gPgYlnVBGkw35ao4CDQu9UknH8sBE5pa9QGcs2QLaUKPtTmiYpdvrhiziOKl1Wyldr01Dj7a1qqj
01LO4XJDvmqybtxuWJa3GbPreMCPJ/RRNf08/0hMVswXhI34ayflFAx7Zv5z9dXlIfP30VSZW9Ao
9fBqgiQb71zi6Nmd3U0C2ZAH5cpPOTXHeUIigEG45b0Ju0/C3RosLYQnCpz2cw2iAj4INyuH26Ir
AAHbUdffcgtEb7Yi/XTh45mG42tx9mBqkUTrhcky0HNDtOaPawD2K/bw4D41jpv5O3fKwThYKrJv
RtoU0x1eII7dfQ5IZNfqyBrOQQrq6DA6NisIi2YrnDdhedk9FYLTV0cM6/gOjSeXm2coSfRHGwRQ
/vbMW8rGvsncUbsIEE4najJ9iZZnjp4BcDEmRQHwJAVfE0wTYVXp39WltTFJI9tUacWmKfeYvCdW
jYsTtELwXA2CKU40r5I3YMPIf+dlgTvduENZ16fJV9yEg0sHWZwU6RDuJ+psnzVDsexcF86sdpUd
jj3wT/5k0LJz+bYwLGW0sqgQWg7ZoOA4eluNVjKX9Y1vVOmeEcRM+zQIgjQ8R03wyqxmfA7GJrpG
Pc1uENFX+qawkcoNgJVetR1TwKwMsjhIty5X23Bd0RVfMHkkTxQakGti4CHiaXUAa1dz3XzCmoL2
N6FmMOVdHk2mzEs2LO31yDAvRqsZX5MNybL1k8WUSB061/QHMBk3VaZnaHvVJ3WdnJp1EnQH7Otr
bGD37HrCkgfMLvio3AnRF4xwnPUWSaq0q6tnDnpYF8WWONsGX7oMSyCc4HGn4ktKaCr2vSrcmD29
OLc1jm2ri6L3ckADXGX60I29yM85TVloZslNvs70QQKnEQiCdHrDZ7A61N8ZyOuRBai8DIYk3a+A
bhL65fHDzYa5yDIRTLODQ7Ehcjx/PIzSnCjpyuudPwrujTCtKDffevZgXx/JS50Tqd80rIGN0j6H
n6Y24VFuTB6aZAcoxUn1hbP1fJ4QB041EQJCiCI8RWnFqkIt3nJQ/vytidq3kibFc9dmh8XTvAJc
hULxG0hIbkwhIi1ql0vPXG2yhR0XTgJfz3dODHFbYDGhTL460XTReFZyLhv3WzgpQcNL7Xxo+O37
nvAyoV6O+ti8UHbaYrJ3KmnfIIAFb4lZ1bPHqrdnfxk+0MjiHYCvYwOQw88iU8GBJtYrY/S3WSbE
AzW1oo24iNK2OFlu8UbXw/0UAdiuat7STGkd2kSRMdPShz/XLUO0T2zYTU5FTjihRg2EWAYq0nl2
6W/dN61DVrjR+jgVBmXVB629lOSbm1x7e7LDGCbZG9Skpnz7Pcm9Htj4RpRiVkJWPETb3OkF0HlH
PgOe6Qhzbiz1h9/o7KlxEcB2od3jJe2SOXQZuKn7KliCY69HWHfD+oylwrmdiEFCBtbNXRg4l10e
nWsFgz807ddscm+LKLl0u5V4eeHgE+vb9bJN4RP6TFmiwVxnrkIMkJG1F822rEzAnpED7PpaQdH7
yU4x/Co3+C3CUgISEaXctvz1irIIE/AnQNGytzZSX0rw+w0BqKWdeB/zOr3OFnKlS4U51u+yCxAj
65OYvDty5T9sABa7voHiJGgvogP259QAZM+b/o7kSL+nbvE0up7ZQ/H6loQFpgMKOned599lUzq+
z8JYF/6aPZSceBEOiiGFy5SD8VMWcru94QS6mfjbWh09IzvA2jIewJ5yN+kDznCKLgYA05NxqQsg
M9zpBDEFY2EL3eBAoeBD6zOJzWT9kZoxfPIa57IkDb2nSPNU49wG4hbeJMTUeqk+oQBxgLHME5Uj
F5hZYT9n772XPDNvXPYY5a5USxRGZSm5Yt5vzCIcEIzJLT2fILyUPjRGZ1cKdKmVsOsZaFwHITDu
9EQuQYLrOmVgtPZeUoVM6VtCErlv7SPj8i9DakpOaQGriGufB+/tIvvYXpafdpWDRmuW2AzAtPPu
q6o9sXMTt0G6QVVW0PhyuXz4NglUaJeH1Yr6a3jwrLdLe+OzIZ52LPYhALp0egnnHJ5/v1jdqem8
cY7RwIEntDqAVEHgtuF2j3p2qVFP3LJn7/ie4o3mD/Oz5as76FXt5n5h2dMJGHXYIPm5Rml8wLqd
Pi1wmd9Ar7nwvkSuuWp1utGKvIzayJHh7g/UYIIGRTDkeu9wz2nQ/gEO82St+2bHq5RLjzVRxOxP
gubCyYyL78MCa/oeaZwVJ5IaODTVKvtbqiET/+gkfgvZhVbnvU4i70xnX3bp8gb2GfgGFbkD7DsX
NFPAo55lVu7XdYCP0kAplzs/yryvTN8rJAy7MjnCpNf95DJWcH17VAWTLdH3bgnx+XQo0NMOcg2s
0jX1IRqZqZcfyF30AJtmEeMFyAfnFnDOyGW07OS5oGQ5jSuKZh7DhVgr1gOnuGV2asq4I5/4CSvE
4UXAHIr6BSPAluOH25oxckEbrepcHcZeZPdTvIYJO1/YxC1QPVJsBtVa2a8ce58UHL6QdEHID2ZP
uip3bpMx9YcDyt+P/kj+QY1W9lMlDsPhgUgGMhEZzf4EpdHWuwAJDPPn2H6k6DeHSSTuax+J3j0W
g2XegON0XTwvDVdJuh0jqykq5bpXTIOv88qj2pPCCCBfUwafb08fCdUHwhnqV9q+8tc8rblRHbeR
z05IkdGO9jh8P1mQjgjKSdJ9GGUKrhW8kV2eWEQTFOmz+wyijA/+IMl4N6QlQFkp++oDu2ZISW3j
qLPjwtq66F1f/0hcyfCcMqEHsp/TRwhO4gJvz+JxbzcapQPLy1uP2JUjmOr1BMel7dlsr3Leq4lx
GUp5xPg+XweHgtY8evOTiPWogsfKulta6Rp7Sxe8GGURFe24Mcdd5VXToy91+70ca6RkmWrw8vhH
luuh5VCwp2Z65LgygE45lBAZmIyjncHfhAT1AYxYPHtBjQW9pTuo3eejIAVdkoIfYjlYEyvXvFSK
Z7GZvgdD48G2bUxGm2swOo9+JZEZE4Fog1N4eKwmdgfkfmlMOsEVL3lfMsff95nBn5F74fo1qUX7
sGwu9r0WafWatK7+NtIKeld6PnkcHjMF+35I9XNduD0n3yATU6x7eHOxgM3McIlG2oK9TMCmpYeu
5sVRIvwPuo1CaLZoe98sA2yUV25SY9wahdmkTlKKUN68h8FTHIL8HjBAzB5hfQ9XvGe8ZyTatEHK
IY1NB/nLbBKH8gwagr5bw+AXrMSdfhyrDZ5sr02LdM1Smx6qqrG/60TR65ws9gSs102hOk95CzJo
Xha2pOs6AX5dxbJc5x5csViJ2fpSjSGSHJQ0hQcHNAlusHA2JVKONcPMLquQi9wvnKpE0lnlIZuw
SO37KiRDN7q8L7KpSOXecyvxSIFPEe4stvgv9KKjuTsmRLRae5VBWLC9uj8Dbms0NotOXQDiJAW4
9CkoStDQGGXEkjokwIt+Pq5BX/SncnSj5YaS+B70OszFV6sFgbuTCH8Pkn2rA39p6tqDWCejYq3D
ju4Oj9IJJhAgggBelusPaBFDdiKR3rDJH0frMczsGbiXkeACXejKpJZUN70E1qbOSrp+LXbYjX5w
1jyFtzgtpTmHzDLqk5161UPX45zZr7Mhv9KV2Ui/QuYyPh5LwEI7eiNZz6HIY92h4h6yyEx9O+mW
tyQX7WZi4hV1TKvEHY7GScr/MHf9bdr5pxFhRAQXGYxQDdNQBsB/HrEFxApU4kEhqZoZ+6JQxcVi
3BVJnDcENS8DhfU9WS62K6GNh4kDdHurZis9OoGynl1T6hsDccE5/vU07l+mtPxchIpdkn0RcbBf
Q7R5JExZlmkGjWj5MuYFmNi2zVkQYOSxIbPv//bH+SR/mIO7dLg5zi8z8DLVXTDMQR5Hoi4JsSxO
PDJ9OBMB+BmKyPsP8+Dtqv5y1Tci5tY45ks6S3+xRvtuk7q5LXL6mLLEfFLw04WvAFDagw+ae/kA
gIF7WY9ze1hFH/yHSee/GasymWF7zJjFlyQZ/vydN3ZNDqZGXFhYxCkiSjogxIENbw2K2N+8rlII
23UDG08XZZK/mpzHoCjXYfuoGWrZESRgGXvF4MVOH0xn3dCo8Nef929+te2Xcm1MDrQsyl++Rzmg
LYttuO/Kjld6ks1XPPesxBbdnH/zo6hUZLj4W7+gJM3+y0d53iS7LAOF5ab4Z6TNrqYRnA88Aqy/
Ry3+lqr5fxiC+H+siJgb/3+ffPgfVfqjy1nRftDc0C8X3//7f+Pf/120dKAIkFNg5SGtJ6TrIrn8
Llpa4T+I+xPY3EgCPGSIk/9LtfTkP2zqQba/yNtRWoeY+F+qpROCJWAFROvkwbTZ5P4d1RKU658f
cWzGAbldUkIu4IyQgfufH7I8zZKuLvNLwC46LZ872/j+zWhTFzs6YGTdac7jkG0lXIyt100XpxTj
8rznZhLSwiIcTVbv3fJCs7/Uy5R6PYaMQA10c4z4m+r3NuXFIg+Rny9sRO2C/6/7LDb8zwOHUZuz
VA1hfXI/BBjisfmSUTTFWXG2cHDMtBqJzH+ReTXJGPfmMD8BSRJ1jM9BjPG8TqDTGUZLxP6wwUdF
ixOvXacasyN4pvWJl1xJliDK0tug7BW7VNyhLm/TLWo8AhD/nlL3oPHZFnZGx3xmoYUEuR3sR99t
ecnDDiBKPq+UIsiQOg/cb87Y3ywN6DBr7/uN0MUXn7rJOdunWbcGZ+kOQfHqs/WyzaEacUU+WbBG
w5MpfS+90UM9PVeRiszZB9cf3et8iuwDZ5EZ2yoKt32cGNE15zpUYOzzsS+PbjPzsxDfFRwQGsWg
R/cg4eOhRQNmaLSo86yihqqCCgovvgdUk5MDiSuNFSoO20XPBJB+5x5Y9RHkfYBrq4eywR7JaLiG
uE+Ea6crHS8b75mNi/Lty0rk80bUZTvUMdv8WpYOdnWNkF0fdF5nA5ij3s3XTB/pxwCkHi+W43Tm
MnX9AkQYWMZmflqULVOwi/yzY5JaPknBqJwxsYrVwXAdjo2ub216DDY6LUOWY21FC3uaoSyxjHtA
gK1zTVGDogmjHkNEQitodhPkfnWuna0Ol3Vdl0f6LuR6iNpiLPe50b8JDUZPlykzkFstQAid8MH7
5Wnkz2Fo1gcifHAYmCxsM4l5xEk6ak23WEgCbtK1cPYRRdQvAdOch1S0xRdVRpDksiB0X4IVgiIy
qVT3q1Ux88D02F9bSQeOK8NzsAP6SAwxMuC7ENRUMHCCCvyIKVXZvPbhSPOSnan0J7VoRXNaHMne
jTi1b18n+NUAxhUQ/2I7M1XA233h2mYJ48eYtgrrLiAFDCkRKIDDZrCImkuhqux9xibmHvqcIdwB
B0U47Du/zcGONpNJjnY9m28wfEHP4aZpYfFmtXXvoC01oJRSCrDYbEP4nDe7NjBqFXw4EcDmnQ7S
iNYoNo/EfC0sh/swTPSIJXEz4nJYHsiF1xmaNJ1XpJqmTAJ5A2QUMLKczTtVb9bPMmQzvPMwRMAT
lC4taFk9IWekPWRywKkhWzWdNsVjxAR2iDk/wp5t5zn7UnVass/Waz/tbYYb6cGDIvjJUV/qGNah
h8jSsWLuCL53J2E3SXuQ41C9iraUzr5kDpBD+q4wvAWGvo1QuxxRMRJE3FId1zed4KWv/kiL6qrt
A1KLk+odMuvWC+LOxXBaB2pdSNWoPvzMwrGGrmYwSkPzBV7I//g8axNph8oEz3TGFPZdoiZTPYSL
ED0ZT5k0dRxFY49NusOrlHxO4zTOWxlAT40NhzewAN85Vc5gsPgh1n1mFH43qA4W/Pi7MMtLSgxE
1dneOR0wgL0R5g+bc2S52oeWCbfoCRxrJw5ZMiZY8tehLT8yCq+8Zadm1eunMvMk9PexAHxNqdCo
6/SC55PVm/UCjwEsKSxmdTwbZ1mmy5oPqdoYGRO7+14a1u9D0oAQv1RRkKjXpBgD/xT2Thbd5k7T
1/Ho9qJcSOKodnmvJ+E1D2FSQXV3tt5kcHog99TF7Dq9fJM5wtB5W3qpIxpCKy/wE9Lhk36vLR4t
2mxWutl3Sw22eGdl4CWOWdeo5pCHfin3hQL7F3sTIPBtHtIqRkpN+AkA1f3CEMqynkaom4DxncF/
8JNgmO6XuXY+s9WiRWJFTssPwziPDiYcFKJ3h/S4OZJ1HlyCFVO1QhGzcStng5iq21BZy3QaAg9O
Y4TwHB58hk9YGf0pfQrcwXmubGeZyQstJtzPA40P2HyI5uxlqAlnlJTfUA9FYOGaKogpByttAbXw
HSpZdhrBjkFOIxRAs6xVVtz5unxQ1IXVJ6oqppexxUFNcY2vc0rFK1rE1mnkARuw80KzIVpgCGCX
I0USsGwlaSmRaO+Ckjk0VAjUtkL7T5TzhYBDE56LEZLKKdU8PUzmKt2dzJLaFTM/NIJdNTScleny
WldUxzppjwNIA/p5moqyyCxDqM0qdNNY+Hl3tP1pTkkP8OrY09yQpucm87W+kGXrPAsOMH7soPEF
N47xB39H0WbonTyvWn/W4aBxxCad88F9TNtWiPqaxk2dZrRojs7EoEjWVMdHE8Uqk1MtLxYeb4oQ
uY7l7TJSOX1IZBhl9GXlpK8OWeZzrW0ctPge6w6Tr6YenEBB0S2sgFUG5JMoeogoCNeMtESR2d1d
E/S+vQ8o2eJrscfxCX9gj5NW+85Pht94XekkIWNIUtUsh2ZQpOuKLpX3oOSYjROHIRavSd89L7RG
eLHf5M3TWHTBB5kdBmZaBDRD9cUyA0xYG74jOSsnOaQklZHsSXpkB2Yz9iP21ZJUtlvXrG9hN3+l
wwSnsmsl3gOa3uBdDqoJ24PDrio4IGNKc8W+au7utt5L08XuOjqAyyM9559VpEEMHvrQScIEo25Q
Ty9zMXXFqXTa5NsKfY9OvdzACHeixfmf7J1Jc6RIurX/yme9p8yZYRtzhCI0KzVsMGUqxQyOMzjw
6++DqvtaVX59q6z3va0sTREB+Hvec55zFaO7VtfdIJv+BzAP/ekAqaSGJrHQl4oiN5i7e8+lnACH
FRhVDjIhlo/GPaQKe+2+LRWrZkljA9D8uKQrKSKQYhxyN039HY4RTn5zRefijRnb5bCkRCDJewQW
KOoyGuJlaWnBhOY1WNuaCR89e0oxVdQF4nde6gVmEnjxu1nS37apcqXUIVa14SPjO/mrtOapuzFx
9sh7iyyXejASo1Xgj2v1GRbt3GydCuQDqkc/iVOOh7zYyRLBck2zgfa21AhSfzdh+c3wGGC1f0+r
EVJtZ09mfTsTZqF8wjCU+1LZeUtwC5Ghf6CKFAJgSuJBDfkEHKmUHAUSmt6UrMd+79X8GS3XLvpE
ir7ciSRLWZwNyGrtGbpq9hlD2qYmDO9DsrcmMyt4NitrxnpVd9dSCWBGDVvimloeyp9XyKsk5wiW
8b/ogkfiKbGVZXNCz6DhqNZzLjxhE8KSbYPFxJi9BBd2nt9xusLA4sd2T0YhjgJxZJdnezAIJiCt
g2c5rwEpG7Ue3dqK1rnwJGfwkNPzuu1l8C6jxMaJW3eomKSqYNuCmTWGFQ84ffGHQd3AV4RcFkXm
8M6phYbelKnTRZ9xGhzok3oksQp4Meqb+C4vtDVuag/G/cozy7ndYJ6YX7kjYuAbwkTQlEBuYRcN
Bk/i0uZ13dlp4r9g9YO6raVDxTWUCSCSvS2yT5uEkoTNXdLLC6tYfVtgrN16TGs6mJKizK1dEKv0
Mwk5Kez6BlfDCn5DEBxMlw3/ZvYtwZbf0+iOfTQ1axVX00Nd1jlOGHSAD590IgNQrIVc+55UaMxg
YyEt+inP91gtpYQJVXiwgIcFHFo5Q7HPhYH9hTibeplqi04gUKPe0pZUVWjISUMkiyaSnxmgwQWB
6feUb1HrZ+wdTBlszOlG8FYhg0byu7Xwv3P6P5iT/2JO/4yTd54l3Xv1x1mdr/l9VvfxCgeIP45j
o6xZNEP/a1b3xG8uptoQ+3DAHP9lPf4npsAOYBHAmxPuoq8tQs4/B3Ur/A1tB9oFgqX9+z/9B5AC
tMQ/2/74OFooYYgFpo/8x9L7F5dhL2PRugYwYpNo2xkE7M8p4YkjZn3Gh+fRi6tPTZclJ6xc8ckY
ktcc+z53X/K/tLdvTUJ4F3T9ki4Y4qY7vLR8yvq450BVR4Kla4+58hbzSRTjvExJbGgCpMVtTnHe
sG0SdhyC79JQ0KBWGaEI6wfqv6M+XFeNV/PYt8az5AwZP8usK18G6v4uneN/JzPZ3xVVKYhTcIet
Fp47xWCeyNn9eCGw9RC3YhcR7jHi4C7B3OOZKwDb4Pl1HYcYvnStaDbrAt2dwyAN5kPqlOseR/DG
DmR/kgHPJtzV5mnAvQcAT/PMNdJbfwZUR+6aA1baXJcGf7rRkNGO+jc2PaTASseSK3NMFSmv8ty6
VUpDJImbDWcNahUs5e29iqwKUOht0tpXZkJGHn5s0+6GpqNrjsh2j6cmrMxyC5Wt/tYSRGZhvmlZ
P3GnpLiJ/Rz1Q9zJy0VZ6NZNTYJalYxyTVx4N2XHtChKjhvGdAEwph9i5mHsV218LUsNzNsVvvqm
FKsKp8suLd+yX3mzl2MaCnJ+7iSS5MbKLYDxTkE/OfBox103TS71ToFkR8dJEEY2LOnoiCIh/M1Q
KqBXL0YQX9sCrMOY0W9hWYSMaixA+ts0mclDH9rdFV0u31AoeBp4vVNS/QuhvhcOATNetluyi0c2
xpt4kLd11UN/NhtriXKzSFLejsPKe14v5bBmK/YuHQKexTNllxS92g+hXlJYJttjpC66fcB0bylp
1d5K8pEZTrpzk9s4iBP6KHJb66NMOAb6rWnSOpPK6xY6bdRlOCX0nOz8OKaPqp4LGW3RYQjw5D31
qX2aUamcBfrCbfaoOkYlNt21lnfYSebkxA4nLTcQSGiId1GZ4ORmnL/WNNVSnAasAiXDZQTmqLbm
0JXu8Y8d+1FHb6E1xOuULeGSCBu8zeyOWy7rbD06CE8jFcAKSN3SCV70j2Y0+zdZP7B54aZRf4y0
su5alATMpxWQqWBc9dStrpm6r/Qc95tOBmJXOSNuinR6S4fys7LTvTTrUyy7M+Vkm5IMkkeEYJdL
HzOjCs++mUbfWFtj5+gzsA941zRH3y5vuY5SiRXTo+dgX5N9L39aXEw7PtPTeOrzTIJWmHEuuRBy
k7yqHhgAlg4FyMCXGW1pmYiMKD/VQ0Mlh7Az/NScgCcm+mrAtRDXmMNQL5DksvZkWKK8xxnqPxCI
OHuYEitqWIzp1KvhKoo1iU6b/d7iveNok/QewTDscq69w8rkc3ixm2JHHLXdBzxfq3Xqi6TYj9ms
3kVjAJSznbAt13M72tbWSQFj95jj7kRfYEJrWyUvMVsYdvZiqm6xNLCtYwhOjH3nuyx/Y5PeZV9p
BLfCr3137eEFQawKdstg9jlnk8d9DkdaWdIcPZNtxbUUJxzFjOITInT2UoR9H+2pMeNIjJQJjRA3
7rKjyEcKu5L0PhqH93DMw1Pj+Fzp4N7XTY41wWD//oi/S5/IhrZ70Vr2HhqqwnMVaGMN3K3KtwYn
2OPM/CYOTSjfnNloT+HUWFeco5gk/Tzu9MoZi2zfyQhjpaNos901pKa59XUEn6ySHHgklbEutH7v
ChJPdtuxlWzB+xFqpRJ3YJkyj/VwhYeyVyT4TNQd7cW46ShlwX7U++V15jvyhWyYNtcqbPfEy9VG
42A+eHXwaAcsICmwezRg+hVgVeJyHUajeood66aQZMaMITh4LPOrVYL86Yf2C/dXhTXLH860/a2d
hQR/iCd5gdvqMiOQAw/cVSIFWgaUF86pm7LJaP8ZvYn9scuM4Ln9mSIodWUY+sYNk0atljGtZUlk
pQRPSbp7B4kF5i7nOH6CzlG9DnmWPM09DskVdc2vdtjc9QZZnCqRelUq+cSnnArDwb+DPUra3HTu
PGVOgvmsuUSh+xMayYfla47uviGCTZZE4rpgrOJ4Fi/TCpsqqtGtEjIPo6NdHaD73POICk5QHvyN
ip3x0ghZPlbMHAr7cbm1DdGcJdMXH+Oi4qnDxhYTcm/N77XEBYegAlmi37iSdXynGHlWadme8OPh
wsZ4s/VMiqdVPlC+q5TdrA0nhkBPvzjdsdHsbMswU6uo1WeK9i5ilPdRZ1KkpFs0H+KKXhQ9N+h9
zobiWTwjlRfuYIbtaYNfSq2N+IAtiRizkZr922wOFbCRwAChZlU3c2PVxjpbtq4rT6WchtM+LOa1
pyoKpdOMNzKZuWuGVd7WNA2hxEB3zO11xJmZcjUeY+9Tt3DegTEkag/QYnqwyGEzbTOrYqS1+h8D
Onqzc5rQrdaB14hvcx+kJ9oEq+3kZpw0BrTfU0eXebhgyL25Rfn3SSqz8hDnMY2zra2TM+w/thRu
gk6QgQGGO+S33WvuE3NZC1w2wQ5XfHnrUfXmUI8uikuXk/K8EjAqsSyP8hwSnnj141xZ57G1rk2V
Z7e0NIDhqfJNVlQ/qoxs8jBAbKcPpcnXVtV0j3Oai5HhJjx7EZ3bK8EREd/nODHxlFm8zzM/O1mt
HT7aPa5NLK+lx9MRbmbGo7KSw5ieadO8TyMrWAzleB+3cVuGt4ngzdmlEcfVVVToAnNThy8RW2GG
SQ4XOBYXp43wFjKzAWINS/6O3HIQzDwPhPu+Q/3v16zJnW5tiqSKH2Nyqz9xT95FZNaQ0+3On46O
5GTFqN126BQMiaBQGK9pfhjbmpG2DPx3K9WEa/qF3+pwKI2uUb6FAqiT0Z4BHB0cUdDjoib0G0be
IVOpQWtwnxp6RxFb2+wHx6Dn0fTBlBrK+JaWZBfwcxYHPCbWjtLgeFwZXTXAfXJr72awuGgDdrPJ
mAGuq+vg1Gay26X18MyOU+0knBFUUC5QOrLDJsJ/h8Nj5JO2yUcvZ5aT9F87C0Of10Y+j7nAqTt5
YjQ3uD9vcS6cq9qadrJ2o6uIONIO1RL1owr6fNzPEs/XBtlcVKuxTLo10/8kNwMhj6Utcp6PXlCn
J50ltI8gkR+6nnUGijTm1JSarBS5Mstt6xrYg3+JpgFM4owjmem+ktY19N7huwtHhfBg0V5E2QRr
z2s3mS+zu4SAXcuFMJE3tp0rF91yz7vMoR2a3WWCsrAnF/2gRpHGm8FP21MKl3WbZeoJywxgxzlP
fszJdBCUR23E2LbffJQWasfQiL/3rM0OfVCbn7yx8hAXmbdnsUfuoR1D6sxTwj30xj530qdFy7DD
twa344B9iXrpeNCBfuLOHfQnUDDWaXKV3oLDD54SntPYZYVsvU2WY6UfDJE+4Y8s3zQq5tqr7W4f
DXiwVrG0DQoW7OI9IRlJqn0igUZpGiHcujKzrWO6n67NKWZbZc0JCz2+3ImhXu7n0Z2Kc2/73Ckz
wDywBnRWvMzjUH5QDD5MJ5ITTrGvdD+HR5JHxpYqCYp85NzTjTHXff5oevNApMUv+f8C2n6rtdYm
aoJfjF58CSxaHC6JS2cGwMwqtQ8qi6vtENqjhkvVONU1NtRmpF6Y2xXGN7Z1kSYfg64RD/bDCDq4
OzoqpK3IQOOAexuHGgFwKqxmhvXSWdPewuKy7soGTIXB83ltRJpgNbu67xl7LwgFU0yrtObEp9Gr
2BqhG+Wpmh/CAV7RG/BlztdOo47cCTRetRC0zvtcdaZ5wB065WcgKTUgzoxmnB7V3ycv3twVIh0/
cj/Bils0IcdQ/DTuY+ew+tvlve/KrWwoUdlMIzjjxnHaR54jJeoEPSnR1qiLBzO1ivrUoToNy7rE
JMXCQncat5Hq2o8mEWG/01rehFrufTspn4Sa2hc24lSwwUoJnl1r4M6eqaJhdStadSP9Or+KMBZ9
L6uaLdoQds4rebaqw6c1xNRplE3V7UrSa2BG1RIY4yq2E1S7gvFozYH4bpxJGXCQ6zoKNbmlbIbe
jcOVXeUj2AT8j5w7Q2Nwt2WRYceUtUyNHXJORvGV4L3fC51jueapmqzSLs/iQz0jmC1IBs/fNTqj
dq3qQyhRhs6dHeZ703sbh5a+KeABgG2E7BzSDKWHPbjADrqdQJehRHuee1fmlH7uknhM+3OaQMT3
hi72VolKlyu1LMtPFVFGu6vDzCSmXikIQShcHJPi/FANQ3UNLqX+Pk4sGFamkYpnD/Mec9aQkNcQ
To5fNpRusU+zqOIUZ9fE/4U97CJWdtnFZVIDiYPXfCEJSE+80JaZkGwypXEp0tg7sBmPrpUwUvZ7
SVo/VXEypbsp7oa7IjK778ojJCpnO/pEwx12uTl5bHUTUfFpGTnNFkraN4XQVBWPZlNDxTd9mVCS
F2OOHe1G37vaYflnugiccnaJvtBFRMlpl0ZVdukBDbPV4ynNgiRp63EV9RTbrCNw0dkuD1yr2bpR
50RoeVP/PEqp7jG+97hGZ50e7IGbwAsBIhGd6D/ULef6gGVWYrWOQre2LrQdOvdOPpyKGMCBKTnV
rLxmtG6x3BIImKKpb/eI8xOoD7oAx0sVRtQyzIsT1mSf+LwkIkt4eqmRH1tTCA69yTRvcizY8Rkj
G0OQVqMN/UwDgpw2s0qTh6CY6mkzNiyCb2z8EAQLgDjrI2BtfzygnMjukswMabdtnOHINMLMUqee
aetHXCldYyIUERGXlEdZq2X3GjpQBVcUMHlXRPWsbcanlaM6+6W7KaFCB/KxATslnO49xXDVByLd
RI6dcxRKnWt6f7wjSkx7C/mqWQUGQaWC3fqLTzjozBEkOIbMKw/KtJO3AigWhwa6mFeI4dCcCjvK
KHUlEUfCse7wCwY4Nja5VVrnQZqCY84ChbKq9iTCaSbLwPuQjOl1lwi9QYjlLed2sBmraEqufQIi
YDNMw5we0Pydz8QeM/sKsgtxlzAz8kOcNj4b5mjAl9LzMVek1mhavw26dA5z9FjPBVve+WMVfjdY
DYqc+2qTvw26lGfFHsa7AYTilgcQhmHYs3LrD04UbAWFdRtUrIdM1g8i4K0NXUypkXjWhc81aTaP
Ix78FcVlt2zpzkoUd1rE2DMAYgRRNqF8N92D5Ki9Mnz3Esny4AYL1DGKv3U5z73KPTVD+Z1D67uR
NXdhK++xU/wszQzMvfCpnC23NcXyVmJQt+t3oMfm+zArMFdQfNKURAOE7z4bNlcjBU63KqjvArN8
dZXzQJ/ajS4clxYzEIr42zjNJPUNa/cblJsrHfIhU+b87tb1a40LbAOIBS6OXKjY3KpZwrs/KMWz
PgqzYCqg+oZhI34frXxbVzQJhLS3FiE6SoGN2sXVyPKhpYBP0H4UGN20yhmpMcQW0bq0M0It6aMo
FduamVMnn/afmjJYFn/WfZLV31jzn1KXKtgJhxDTOXaaOGV5dTTIJs8HkYnaJU5TEw94AqvJ2oZm
055fwfeUEz/ls91sxazOPKCvIwjnK6KTxHLn8YbIwIG+yHtEnUsNXoqcyhaW3UXjYdlNJjOFC/Up
mnNyxaI9amOwN5GV7XwxXhltdW1zho/yzFvN3mDQdOytvSI5a88oL5XMBCeD+kYMBecSr3stRnve
kYvoIQ+l4dEiP0VcT95w4GrXBppAguNiW/aBtxVd9xRO/q0yw/oG+uO5ZpIS3J9WnAnG5qnpXEBe
nn1e3DonPTDmIto0V0bezNemN15z1sKu5PsH/MzoaB3ZfC/6GVf4LNJofrc983XJE2yJ1h4pD07P
bR3fYsjc69G6HrrJuceaQ5RlaVYHRx3C7GJd3tZGdXCIEq08vPF40QMw/3kpr6yWLbOTTS9hYuyk
5Bfk6b/i4Ar7bdDraDY05AF/PxbFtTLd8Qjh5b52gY4xRFIRSwHwme1ia2/t5T2PmFExSnwHtk4M
02EQnJbW+rqYaT/N2FBZxdgdfae6MY3sYS4LZKRBTjdhPkzfWyc4enH0rbfnt7TuTyUWur2dTzeo
Cc3Kru17k9O7mCXoRihe+7Ji5JOmCz3TMc+J6bQYCFx7LVps4nE6zDfuaMmD9uU+rcthxWOIjxN3
7zVr1/aBHyPxknF5LAP1wVfme1Nw+qVtgVCIpNOB3JQ4eK2p0JqtS2XpnjQX6bxeYpzzynsSHa99
kMhNyBOc0wbCgIh+FsgwOdFTr+Rkyrqw43VNeQz14V0bqOpUJ+wmF3eXCgsG6Xar/YnKi8R2X+JJ
jDsUkJsuCd6IlQJCc99qf9Bb3wyIFIWI3eBzNG55mzLLUq3jdL4OfMB9k9meYyxvb2EygA110mNT
OCfRNQGpobwLb8rYJ3/AvG2RZmycxDi0PSHYAzo/QmlF4Wb1w66spvhQoan3c5KH51SSZaH0BIC5
TKw7lQT2o0dF9pmiNmutpHgOGbO2iUsQps/qhSJlEN/V7aQP1HC3z5CEaBwcJn/rp8rf9VZHCjRK
5pMto5LLczR2/YT4LyzlE+pH0Kh6hHXJsSjJJE+aYWweMoBlO+VgQMd1dOVrnR9janF3fpYR6pWI
bxl+xrx+DMr5zvbtx5hz/qrpG/9qoJz9kE39oeBAajnWntPcpbKx/tOSGm2SlGI1NyS95y35L4aH
R0rswYqF4D2q1DKvGg4pVF/LLYrkFReut8pR5gC7Nc8sa7Nj3qbloezimdElmzeDpIjIhJhBSOBC
wLJY47UkWieepsY7iFbKjYN8dpUnsvlpEFXB3TOSZ2V42gSKzpOqdVdTMh6rsD9qfzy1ZRk9xLKf
znGcQTX2cyrJPCbIiL30iwTKC8cvu6YI45CBXbiQX+lI0Q75GSOh95o2xQ8nmAGkUMm08oPuaTZ1
8rhgVTZJI/OdDtSJ7jq1j5P2Ufkl7Z7KOikUTpkODTo5fGIrxW459vX32Ii/y7bakEjBteeO3SYs
9GfORVLnrNhWBmvRXQrLmTd2mzNOEqeoGEn5rrk1cCn1wNsKWr8XRCthEkB6mTbe/Km7LZS5J63S
HlOn+GDA4QFviL3VlHCmMboF0do1p6e4xLCHWv7kOdJ7jVmr7/js8csHVOKtwyG/UBfwfQ60+6Hd
eZ+M/luUVs9YZo6BafI7N421Hyd5dHLvOObRZYjmnwDKKKlpNKVu5MYhb1mQGI8sxEpW4SyO2W7b
zi5t8nrXjBP1zHVVxxu2a9Gp5zb1zRb9S9a53RbKxDc/yl6ZTj7tub+h7xBv+UKmtkuCczaRobiH
JIA4QqM8ig3f8yHwOgaeiLdOqfndcbgB9Vnj31L0vGtq5zLYQYecYDrWewGg2FtFAjzKLg66AQdc
E3PoG0DIYqr1sQUp5tt09GAdL6UEi97m32isprhlmRasNnHPuJexfnXGHgWGivQkrF8KmG+XkHf5
wxXY/k3DfYGvq9twpfwp4KpmS32D+cEwWDi6NFSz26OfXOSVfZiHhaUVOWost1LzEhAaiVjINzEa
Rpbt6inWpyGuyCHNgT8/4V7HIUkNLIhrHUPZ69djIcOSB18x1DcDqgKOQdedSygBTl132f0wN6O7
7U3VZzsmKZ3cl4blku/rWNcQ0gtOilvHZ46EfxG9zn5aHpS5VafNdHxyc5peuSPQVRE0dnvKsVgV
q97UOJ4v/HV+csNmPnVPBQrtrkTbIhmZd/Ye1QznI+7NjYxTFzQkSN+SnntnRGoliujhwFyFkqQt
/j8Ms26NbTcPdjoVqO5D08prI3AvZVQZP1I+a7dmOyFmoe8oC6BaqCknAHZm17M4VR1+TTM2Prjd
XFfkpUmCATYJYrL3BOE3Qw0ZJYoyBwEhhLU6dNaHa0EU5dJxNmPdgAZmsmENpG9IcQJPBjkPZCEM
9hIzBedvPmFgomn7il1WJso10JdIRYrZyM4do7PlMWzateZMYUM6zKKCLK0El8ppoGptMBsGrq81
9V/zrkcWjXfSGaIXOdMvnxnYH1bsnUfwpBUdtj0uosCJNl/L+/+6GP6B9eCvfAyPPSaGP+cNvr7i
fxMHLqVcNskByi4Izvxv4sD/jegQEapAwDwD84Tx4V8mBv7JMS0T9pLjekDD+Jp/2hhs8Rv4INRp
vtRmfnCt/yRv8GcPg09yiVJ2yGPCJ23jU/vw57RBNnIEJAUK4dcU5VuR6eQ0O3SXs5EfHjRUz82k
ZhaMldBXpqH+rnnhl9gNP56yCNqTAmtpMxC/FjRBDu8aCJvU0TSeeV1Xc/89pTz5ofMRj//wltz+
HpL6v9sV+UsdAktLskc4HgVi4he3RmlEzthqesrsKisexy7z1jXG381CAd7/9Y/6/15UFlf8VTxR
Ic/he/w14aOqUSmatzjkt8xn6EFMMOFQskmbuQtxNReAPILSRMChoJ0b+WQf//pX+DWfx58Li4rP
nOksFCzEuz+/sZiE8UYpwNtzRP/2QYc6aWEVgDLZNMEI4h9k9/DQ+lPxCquLs8dg55RaFqyCdgax
7w8PZJ21rbTC8//Xv9uvCRd+peXjS4cYrVzwAZeX7w90sXSiMX1e7Gxw+9uLZG19MsqmPP31T/ml
UWl5w32XH2QKmMVLL9cvCcWGjXvYmCRXcqNKo5WHU89dUXtX8zooS7z6Y5zeEKTnKAMfR1NhSC0c
/BAk5w9dYga8SzFr3DVNRX6haYba2PLkUwUmlUw8ZG3t63XPt07JOxc+POi4vS5Dn342X3eE/VU+
WfaO8AEP9iaTzo+//vt+CTpaRNWwMUGjcy3uLI7FzeOPryJdJuXE9VWuWLTnOy8XwY6GB3+FQYWu
+i7Rf5N0NP/NDwxdDFVUw3D9WEsE6o8/MA6zXgf1jHiQQDp1l8y77fHc6ok95m9BpB5o8N1nmPDC
2nnVwjuJgHNU0O1ZEV7i5UVsjeFvPufcB/8YiFxehZDXwGMxyM0y8H95k33XEK4x4MlJlJs+oHKV
2zKafs5tHlzhQbTWRcMZ/69f+V8/v5CqPBdJkJeAOzd8vD+/EDOaLs4Kyt3DPKiPiUVjc1W0w+U/
/yk+Oxo+u/S94ID780/pUwIymbXkmwpZYcLt2NbCDvmb1+/f/S08ABzeWBt21K+VpdPoeJR6Lz9l
KOKjSWZ0U4d+8TelNf/mp/B4w8jHEAwXdHnQ/fGj04RVaYwLcT5Pm/fSsfWb2Sjn429esF9rfHiA
LfFNztgm8hv4rOXX+MONZTSZu8zB/aHCnvu8SPAHHDzESPnTM3G+DlLEz208FuIQ07aGLSqffXfL
fTA2No2Whb7uO7u2rjFJY2ftBZ2T13bpdu2h9bIpXo9zVzfHzulgPzCSATawWLcFq5SINzsERuHi
CoN2YJ+J7/C1DmK4PAEGYytoUwZBwK2Nsv7Q4tHJN5WC84eaj9tobmJEbpxSgpm7p7uH5XYY7psq
xSgz8IaQfqFDAoIFbdffO9fMod90S/wHYz37Fc6yOr5BKLcP2JHH4tlw7QlWV+0b7RkHWj/f93Yz
iydaMmNrP/Sqm7c6NNWPcIQ2t6NDZA7WovOy8kC0j4Uue6ylJ4eIv7NqfKtsNl1NnQpxlXYqd41k
CNiTAlbgv4yB3BtrW/Y/kXRvqkblYgsKkuVjNHNCJRLk1uamK9poujgSYAtNjCO6u5s6y0gUmclj
4M1klrCXhebOmMhbrkxnAojYZFbQ7K2uB0NDmIhmEmE3KOi12YKXJIUAkr/Fd3DAHSDULsajYzNJ
Orw+eevOxyD38eZBwhJvNSCtnJoEBx6zzF2j2UHpSspNDLIspt++hGA0eW58143spwEplO71ZKWY
d2JeUtIJsgta3owJdAoKy/DKmJr/VNoeWhhDWU5zH7/9kxoUH4LCce5NeM3GDd8MMGIemR4kZpgV
AGZxPk3bNI/mZyyCk7jgbEy6LYB9QXnCNFa7ySmr6IgXwRInK5jwFgXKzotbDEqN2pm5lTOAZVgb
OFv0xoupwnpa1pglG6NCla+Bjbod4YUqVhxH0/QysQOqwRl4Y3Zt1nPzKsYBIk4ZcKw9KPz12CPZ
bn8MdkP4KbTS4ZCaeTFtYnx2NXJR0R7rOakyXni3IqrczJO5jRzDTNZD4Jdg1ZoCg99gkzvgxOja
NoCt0f6Oyh0YRCk7pDdCZ0kPGWg0C4g9+YA5JNPZSZO3+t7AhQdfzc6O8JPnLIsSv+lIxNVGzX2v
IjyxThnb3ycfQsnBQzpT23IyrO/ByP5w3YqanRRNOIaziUXZXcMIrPwj+m6lTlnUTMMtZiyXK0Vo
uIF4MyNrHTeK6lNB/somG0tByW6YaLbcMgtbeu26OTsoa5ZUR7l24Ix72oxn/7YfWuvVMxopbyOC
OtETbTxuejImGR3j0jJh3skBNEPZAoJat9AevXWqE48eYmpcXjPdGu06J+uE+j36JtmLsK3epjDV
d3RLJHDcLWI0iBW6cbsV7Ew32zlt53lbyRbHw6065SgnORsSNIS5K/YWTa/4SmITA58Sg28fAiBN
yPBTII9p3ObVmVoG8nKYpmlmCIKkRZnoY9IGI0ndfktKJLhqZAuMCZ5kWK3nno0mJQPYVQgskp4a
SXbNtxhfgAoFJNw+BP1g5t5BbkmQ5sbk2SxQIdcyyuUHxC7/YtV2WqP+Cp7D/RhmmKTD1lhXWSCv
PLPxHvmVGLCzFgp7BVkeSHpetPaG6rfmgCkNiIsAiolXAcDWQ2or52jghtYbTxQOFSx0pQOd80tN
PajM401K/mcmQiPDk5XAYL+QsuY0lBHHsI+WkNGD48/8xUNpxx8gUs1rcFx+cyyDesL4FhSt2FCO
0sOpgd0uN7YrdXM7RN3sHV1POvG6csH84v+YUMlLzDLvyg2mK4zC0Fadr2TjMCTFN3Msw3oLbE3t
yfCQgiy+EpFpiDtv7WZ4rKgkgPPoz+bN/JWeZAnW6nUClc9cxRZZ6qR3zBPXZmmfvdAwrqpGEy8Z
3HDxyDZWDvpReewlvvKaRCXIblpfOc7sK9OpRsv45FpoX6Yl8lnLmnCanhsgVv5XKpTSkA7rN7lA
tslfyVE94kdYJzj0UKK+0qXiK2k6St99I9BD/jRJhqDdoXXjEXZbJCusk8RVp6/kqqCLXKznJdCK
mw2tpPnKuRpzQuYVBZb8q/49C2vb8UvGw4kaj9hiNwo1keSsWkK08VeelvB5/RDBq8Z8Z8Lup1ys
Tx/zbgyeWOlEn2XPLndtIBSKM4PUCF43p70GPZzwbvuV43Vzu/w2faV7rbh1e+xJFZqW95UAbrC0
B8RiCAZjGW3PBhd1s0pzgsOe9DQnxmiAKwNCJ1hzKwle566Rd65RVE913jrkV62EPLIlLIkOXVds
yt3Im6YtPHQ7uMMaVIwH8yvXPOlJER7hBbm2K7/Wp+QrBZ0EikYlF1P8D3qZaPgwv+LSJfRMQit5
0xPiz5Y9/CK3Rx68yhUdQAStoW5yG7G+Atj272lsLEJEsyPDz3GQWctl9ZXbBhmLZ935ynN74Ve4
u09R6FfFV+p7lEsCnOoz0uAGVWpEw1mqdP6p5r8hzU9mPAWrrPInrjJE9Zi084j1ODjSGOoiCmBh
RK+6xr762SeOSUi1oWar3LZ56nnl5utg919d6R8WcIf/Ox7zmPz8f6v35L18b/8Yj1m+6HdlyfCt
3wi0WGAiQoyLpiOY2f4FsxC/sYikopmFI/EYcxmP/ykuWf5vTGYcohgslq9Z/ulfGRnxG98G+oTv
oxsIi5P6f5CR+fOxfwG4LAKIA++f8cxD6PrzeRzTGcKGSRyRlVe9dm2NVKk8+TfCzv+Qdl5Lbltb
Gn6hQRVyuCUJguyollrxBiXLEnLOePr5tjxT0wRxiJLHF8enSrYXsePaa/3h8gn4v1Fslecwr3zV
EX/+JusPDPSqtBEcZeD7+74VMrQcXvtEQjqONDOHxogE4JuJWCkmrX6ZrlhsaYpJVO8uY85FCBof
eJgHX6Ug2cVjTZLL5p+F/x8dqRcljH8+jbc9xTkZpwR8gy/DdEHRNpxRpYcTWAVBGfCkiQSBUxwK
fDjIXZVCxg2njQBfpi0Q7RkPISC5OT3TWqmMcyWDodl1afZXpA5OtRtQmdag1LZaRx5qYQoXTo30
gNGepL7rFCNQEZOcpvheByTz2KGu/lxiQnZqmlbaeN8qLNs3T3fxcbxqUTISnqsmBObFo3DAJ6uj
fVN4zSzp7yRVBUmv56G6z+xQ/diZ5OnTgFoYLuf+MSaxQTe6jMEO5B3w/srakhxa+Bn884N01OId
xzZVkoNF2c7EBy2yrarwUE427yjPjl+jkTR1lovp0yQ5JOCzlniBBAtwpMF7kORR/0NzZAbFsOgV
IVBDAQ8e2+WMG6jpgiazcs8CSvw5MvEmAjv6P24n/3FhiS/5PxkpvhSpcpMSqMzfbEygF18KPi2H
OhkARyv7aW9Tv7qTTQm9ykiqN9bw1e7k8EHZm4c/xVf0NMQqeLM7kcVTeZrlocebprrPxnb83CKv
DOesyD/K4yj9rQRoIPzp/iQqlXPqGmxSVdUW+3Mq8XJn3QReYIRyQCY5YueXNNnp9jFwNY7U7k2c
IBhOps12FuMYqFZfKa1SeZFj2XchsEQ3tdk9bUqb7XaoqxPndyideinNBMxMFqecXzo0tpqh8qQW
5cYQA9dGsurn20EuS3ysC4IwT+QbomDK/1xOVpyTSmpxCRzDp3qNAF1yUtuxf85qp36kdGz96dFN
x4FDgFB0d6nWLo6AiMvLMacRtR97eKdq0cOsIxXXSb3LS+6HMaKCfPsDV0bRoXZHNQ36pnCnv/xA
n1MQ2rvNuQ15fZ9NMQVKDSLZv4mCEJ1m6nRofhNH36x5q8vVjEJVKRSLEYdQgZAoip/9mygMoMIJ
SrfhdzXsbZQIoJdF78QbEIZ1p3j4C0xnsxFEEWXGi6OCCJwRFmkBaB7ZWUyRj2pyxarkW3Rt3g+o
p6LvzuOynpVPGSjTBxB3yalSIS6qJOq003Mg2VR/N86RtZmjpq8YYqGgRyP+/M3XqjmYdNVn5oay
KfdN6mjHOTf8jQX5W69v+bmiEqrRNtBVKCCXYWj4m3aj8LmO75QHHLRhqYS9q2bDB7RPXoFkRIjD
YBwoFx4AyDMyHt/GYAQ2V9PwLoCxw0Daal2tfjsHGeOP1qL8O0148+06Uqy+oailN2ndq+SrEiyc
aSuNWgtiq2jfmaxarqHFzaPRqjLlmiBl2eaeJMHyQ6As2FhPKycmjG3yBpMrjg7mIqNpGjsp4mrE
5qsGGdMlwBMTTrW7sbHijcNZ/KeWU8lFTvOHIUMYenHzTEwGhc6u9PqilXZod2QuvTrQAmpcIpwK
TtfIoG3VMnoLt/f/9abBwkrh/NRhNuncfovQPiC5WAfB7plD03+N8W+5y5tA8soO+VCN7Oy+s4bi
Z8MKfhzQPr1Ldc3fmz7QyNu/REzaxRjYsiJI75wPpk6yv/ghEvXyoi2cwlOD6pcsS7FbTn3q+q2v
wcaloHw73NVlL54MBj7qssy5BFjhcvc0vg0jKoW0FusZnrt1XgUqdYsgeYr9djglWeFPLm/e6ePt
uFdrl7gOuQwtMZ2tK15Ibw+H1jCRUhm63Bt4LT2aFrsWFJ6xcTvqV2ehCEMezosL7gc3/2WYkUY9
j+Ap8/BobT9Wtj2dnSntTgj2SfdTWfV7u52Gc5iFoYfZQfpk4TWLjaCgDSElDi6UfwOuoYEznzGY
QM2GeHSDqXBerU7/AtVlgiTJNcjbBZsVCsC7JEG9x4mH9jDWAexJqWt3uTx2B0kyOrB02BYkAWq0
OSCae6p+4T3S++3B1qXI1eDy7YWYj9e2nEkJus5elo4JLHY4idPMufbH06DJNPQVXo/8tUxeJahF
g0rNwAsn7DQymRS9ivuvt4Ms+pAiV5CJYpFu4aoJRmJxhAg1qXSipOFht/AjKKPn0TRhJEcRwu5K
j5t4j5C1Jn3I5dmNgR3sBt/0wi44qhrqIUpeomKGOwEc6q3s4urEEb+MZzPWGwAbeLZdrg+IvH1h
VzPLH4TaeQaBhv+hBp2e6ty+VwJ2gMopoEeKvbHxro7VReTFmAC2ju1ukHMvG6ijd70BFybB6yKj
gfRvJhktzN99V9W5ynn7WR0AceUemkiGm5tVuK8Qrd7dnuWVHY2OL+Z9HKNIgCwf9YlWwmaQxI5u
OsVDoig6aLP/6c+DqBbXvU7hjKR3cWzIklFFMJszr1bs6jB3qrUrYBptzM3aqqAuoXIV8e5StMXc
mBrqVD4WwV5GcnFEcy35EvrI7U/NUDzCWjLvBmg8u6SWUPz48w80yZd0kczLmrW40/skijr0mTOP
JmP0SU/l/CDVg3G6HWXlkuG1amni7UAyvwQGwPOdQPZEmUeb0LzP03x44lQMD0UQ6Qj36OH32/FW
BpQJo/hCQJzxZLF23qRDQoYUxk6cefTDMPNFygkTkEDz4gJiLq1CAAm9xT2Tg7C/HVm8fxbXqU66
zdED2oB32CKyk9ppPxQoCaG1hC5FQ5tr7mZMWrFY/GAyqW5g5fUhQJp7B0VFebgdfmVTXIQXp8Cb
D4d3kZcSSsWeVOGOnhVQmzFbHTeyl5XpBNrAbconUlVbopeS0VfhzsBVk3DpOo1knqeYQhP9AqTE
Da1uNw6U60HlsORAweOQfAlrhcuvmqWRrJomk1fwZ4c8Lr7gdGN8tW0QWg4if7sEQP6zFFrFPhuh
QN0e0+vFpAiMhYoiEIeNai8S/kEL5L4w5RLgSvLMGY2ZYWdJz1UHxQ/gRbZnkclPVhpsnAra9TAj
HUtJj5SCm8y2FocPXHmEGwIfv/EqapvHJKt9rMtj3ZLu6YFpP1WmlxdIjRrby9iFzSPPAAjHw+TL
WKYHo/N5TGnad9bIsWGinvO1bpTeoomlS9+h22Jgjm4kCnxtbNcGLG/hG2ghy/ZeTiQr2pddx7NF
DXwFYMPQt8pRhZ/zKTdwMtKSoPjWBVaEJaFdlrQuh8Z+5p1zUOm+2181WihYroD0/YY1eP3z9pRc
L3MF2SfeX1zvaCvpYsG8WeZDm6F+08eQUx1J/tpwY+MMVm/ZNl7nquAnoUXRu+Xs5zi5jIJIipZJ
VVt4EgUOPxgflMGhL6Tlr/ZU02Vp4HPc/q7rAiMwR1FbJB44Ks7Ly5AVAn/0fuhVAfjszmgA+neT
XIwH9kdw5wisj58MuTtmJcKPda3Gz401bCVp198tfgTXN0mKeKMsFjwtuiJRGz9D7kdk5+iBVnco
BtlnZQzmCdvKQLmXfXv++88/nguQhW5xZAPZWiTPJu5zwWzomddGIOfh9slPXP0S/DrsqsehbZ9o
9tnf/NZqdlbRILtQxbN3+0dcHzUAxniTISnPTUyX43ICHCmsM5RluTlyrXyFTRKdgwhCsjVU8b4L
kGfdUcuP78FjDEc9SayN+Gsr4OIHLFZA0ZDJVHCwvE4bi5eqneOXUTcSN+oH6RAbRnkfmLIF0Rbt
il4vpF2EVPnGMrzeXpeDsNhefjvJlj9pmVdF3fegze33hj43G3f0WhDF4JUvqnv8fXGot8jTmj2i
Q6wyTPuaXqfLqWba6fZ8rkdBdP33jLKwLucTovbQlRAbqJajdAQNXn1X+wjn3o5yXRTCTwLYGgp0
FGAQel8sG613mlq3K9KoOMMcE0GnDyP2fAe6CNJja0T5vurG/l3u85xHSnAmtRuTn7aeai4EKvMJ
bgV02alLDnrSxn+cFFz+uMUYdLBLYwdlBK8CnOnB55leJHyLDrfHQKQWl5kPUQwLISkwtZQSFvMZ
hgPQIIUhyHXcYjStAlNSIdqLQ8rGK/v6XiSSqdN+QU5f44S+nFNEkoKk01NsXGfEtOHjabsQJjvI
rfpba+Vbb4CtcItjCVF7SP91QTgZyiwcRvNg1oF/NvEyPTu+JG0M5Go8Ojz4Z5hkkLgFXFxuiD4N
FdiyDLSxH3yE0aF4aC6YkL2slqp04f9xNsdwAgEnbeUaoSdyGW/wM9MO4MV4ft5JD+kQWG4y6Rjw
2Q0KFz6SH7cXysr3YXVODxligkDYLE6XPG/AXU60lsIoR4DI7ELXNorvszI3iGBnxfF2uAXmU1QD
6O6AKsWzQcM2wRC/502yIAUFNNdCQjPAkCHPxsmvtgS40bbHIsifETeBojiTvEbJQyxVdxEKVlYG
rElJjlIB+5de3yGBtxSZ+SEtyqOGkBCp2AFqdrgx9eKYWOwhysosHEeRRfNhMRW9EEvoSzqIemoh
0E75QdOe6dSjDDS1ziGrAWfdHh2x968imty32FKwcZcHFwp8eEk7ZuJpcj14miWJClWUQMCNH6Hq
m3foDMuUTsxm48gUq/gqsMD7ohKGav/yidYHxYxmyph40wDhQCrjCp18FJ9uf96C5PB78uHUkEmJ
zWTxfxaTb6G1WaDx5LVJbu9TGlpHKw+b57F1rNNQz9EdWLr5e9pGuGYBm3mS+9E5Q0hMEBjo7Sdw
ZsbGl4tJXHw59AYOL1GQpNq4WI+Ng1kb9lSJZxUGmr55S4YjR8oBQ9OtJudqKE4S8B+mRltrEarC
UoviLl+ftHrk5QggH9Sgzc54WHy+PdAr0yn8foBy8EmUfhYXYKZWsm43dsxbBVZwoYFCxVAu3hg6
8XsXQ2coMEJMHvU2r+zF96ANqE84T8ceSOrEs3vF+dDFPXKNuIV5qJqEr7e/amX8HEhBlsluZAEt
eSj01Xveg1qMPytC3TRAxiMk6OnO7vJiY+uvhuLL6HtA6aL3eLlQO6nIRhT2Yy/MQClqRYgdw6Sp
Z7OL9Y378/cKWwyjI4hmIG8wiTKuJgud067rnYgivDK8OtDHBfG28Iyyrw8wgppTLdfyac4noJsV
AtUzEiNnjQbivWaH/ksY6TqyoXb1t4YheoVkpvGzngLQ4GONVUSfoY6T0D/QUim+N5PURHDJ75+T
WfVBwo3OvpmAQN+eqpUFCO0VaD9vNY1qgRjfN6d8J5tJ1QBt8/CYUA9mX5rwSgHR3Y5yfUAL7zDF
BASiCzbcYpkrmd9EaV9GXlEhnVQYOOH2aGh5ox4XnmlKwBo5k463g14vDS4FbmfxVTTGlirC2hS2
fZaGkUe1JTlGGK65CNL+FVlWv7HeV14fvHpI4/7p79vLpHyE+i+HSLx4HUrt3tDZWHlqrXrXFdg1
DihOAS6u2mdjoIMwDI66R30y39gJ1zNJfwZAGE0YjbttCT3pedrhb5NFXg3k6IiHfesaI+L3twf1
N9XjchMQRqe4y4kCC85aZJFdJ4GXcJzQS8HGkQIEkuLWsewfpNkH0V/72gkNqPahzIr8jONS8Dw5
+bcAAsMDMmjabmIR32vTXHkbP0yUdZY/jGmm9GBQdiYvu1zJWEyAQlZVMQeSf5YihJEB5zcnI5tR
H8vz8QkL49bNkBhDtne2TjPSdzvUimbXb0BI3f45a4uPohv+auJs521z+WsMcxz0qjBDL2hM46s/
TfKx5zEEYDYxNjhA17kIs873Uo8mX7vawgYGa6bWGokns7ypmDaYGnV0riYMUcFw6+idBMi2UADZ
KrWtrXveLqC3IblSaFsSttSujXp8thNPjR3JHUdMCTlAscLQ+uHUzuUDAtd4EvsYAZeT6tlgxj/8
8TjzphE8X25RUuPF+WUNXdcB7U/IwitQ8fToTlqBr3ptK8bGBls5xFQuGqCJKk0NmhuXU6ohmGZO
v281VUX4NzTtu6zPMeWwMVlvDGFVj5rFxn5b2dWw4qBc0v+FTLwEDllg8CeEFGMPyqO0rzGoR9GQ
VuXtUVx5iGsIrVMzpU4sA4hYfluOdO1c6bHHxfc0o7D1PGU4JzihHeyhlCB0B0tnOMi+QiKPWNrZ
bLTp0CG/ucuROqXxaUsPtA7ulVIpP93+cStbCfQE1QFwmjrIn0X2Empoh9uILXtzOj0ltl49xHZf
omlX6BvM1rXB5q4QLWiovbIl/vzNZQgavy3NNIs9rTJjoV6a4W6ld83/uBL8R5Sg+MWLo0oVHRaI
e79BrotFSzImzUqZk4phurH3dTPY6VHzM1blZ86tdGNy19at6PQpYPa4GZa9lbZW5dAAS+TxgvSP
M0j7gxZV+Q4yFMp8ViAEA1N9Y92uTRpABZ4oQFFxMl3c+Eh6OUjTO6SceREhA2QGR9Mhu9V6batv
+rsvvRxO3gQo+NJnINziSsJQDbM2FLaAlyofwhZxr7p9IgF98A3V7UP0YYzqjHnpETmdndZb7+Wq
AsDcPMEEOeQBVfehftL98aNV9qfba/caiwtG29EpbnH1OGBfFxvLshJpItlDSp/SJx53aH6b2OLs
EDCHcZMlxnGI6/JpNtTizCcGbufPvQe3DpMZNdiqIay868TP+Y12IlmmEXC5wivoJT06ILEX91Pp
RrKp3I+YFOIunbwLmuH9EBvyATQ4jQFgq/vEbMe7tDfQaa1aNO2E5u/tARIBr+YO5QBetAIkqS82
dw7uQ1bRGffi0tLPwD2cXV7KKMrlsnrGHp7uceiYnws17E/TXP6LpIlJoXAgs3IEquhyPHrLKkK5
Z3qQ7OQxr1T6HsMrcyM3Wf1IiwqFUKvAYVa7jOIXiIH30kQU2ib7kIrnJ9nG0JZqtIFSr/B9tXt5
Fw969tQUurYxxr+/4mqQeWbSWYVhTbZ/GX+Ms0ByMCfwqlTh8RK+dP0shCHOA6Q6iGRupcEiYILN
znnWck4gRyhxWflrjZLprPhHaC2HtlF2mQLUIkogT6Z3rZ7cN2BS9Dz+0SblgxX0DwAXYQKiT18O
v4ypfEA5bF+qkWsYaC8X47tJDp6UHOk+UI2gZpydibQ75jv72VHfjWPyOauKHyJrterqyOP4Dsju
kafcowYhXJnacyL5njyMuwpADsp3vJDsc1KVx0FDDM3s92Xk34+Bc4ffwOPQdkesbs+ZpLwrzews
T8EPKRnuw0F3pU4YSUzqjmAcgmgPtNAxzeJLK2mnHrq9P+ZnX4G0CV3wLDXVh9vrfvV8tFjwonxo
KM5i3QvdyWoY2IjYzEM31EYUeNow4mc4zuvtUGu3Go8v0GqU8XDJXIQaI2funETcn5JieyGCo7ug
S7dA/utRdOJQYiCTWKTfVeLEoNDk2MsDp7obWEk7U1KLf3FD41ZEximYBEDhLldyNWoprKkh9vRO
wYvDl5EOzcb0fHvEViaHjYiXpkNRgeLXYsRKBJLSnCauB05KB2lUIl+U5D72E1sdWfFfWuxMItGh
p6WD/MMSX2f0tR7GGGd6k2mjLScl+l5OCvusFRCt46QsNt4KK7NEfqfxVAVGplHhuxy/jFIfSt18
WUoV/r4buvhpMv0tbPN6FM5JqtWiM7s47ygidJlMFullHWa6aWZgO9Zz596epdUoJiIk/yT+y7Vg
kaWiB8rY5Vgm3JsRNqi897KNqs/qWqDuCNcLBA5ksMsR48aeVU144XSxEhz1NpvwhchL10Ah3r39
Qb+LVVergZe18DtWQfotx62XI0wqoXSg24cbGP2MrNojY9oMp1opw+dOwn3BjYQr0RFoWIvnGEXi
4a7GfyHe1aE/3+PaoFc79kkRHbhZE9Ti1eo1mZ2/DX+eXXxxjU9jBM3bhcAPWC+fnPRRmQA4IHRo
9fpdZ5QqMphm1X4I5KGTkIUd+gHpODMm17cU1Bp0XnY/LNCoxyRyoJ7JaHbkd+z4Snnx1drR3R5W
5Rf8ElCfhzY/tF5l9J21iyBbDftc6U0vLcAX7/26UL/iF2QiClHo2TlDPpV2pmb8AJCC3YeGsO4B
gmf2XFcTImOqYu2bsYtm7Eg14x1i7HEK8FBNv5Wto4rfN40nM8CYBfFWZB32jZ2ZX1B/kN+3ZgEp
y27b+jN+hc1fqMrAtA27sHQO3NnJF7bMmX8z73AFMXRXk1MDNwLMPVrMcXvzq5bE2vuaZ5ABCmpA
tz3vzSHcVYmVoPVpmcULWg/mqcuUMj40c6c8MGbdfFeXcfCxSuzqPFHufZeZYe12E0JlVjGrj9Wg
dEfZmJD+xYZKRtVSRQevLhWqmZZZzZ+1ZrRpLvgSigq3l9vKu0A0r6iV0LSnpLNY2VKt+FWB5b2X
oZTtlY79s9NQSLPr+J1cYzVVNLa+kQitbVkSb4ujBxAzbbrLzVSHWs67kpq61WbSYWyk2Q0jM9yo
aa4dquwiGdEaxEE5wC+jdEHLeNI99gbeeuQyqtF7c2mMR1VBKGMelOp4eyTXzghKqA5IJ0huxrKz
KsuDPDTYhHpaSzXMTlh+ekFBBmHFj7cjrc2ZbYMEBGrBzDmLAcTOeaZYNUYeqvjtEclq+72U40Bo
YUjuVbz0/krN2d84l9bGEzIMsBpqwKSv4ke9eRannYrRbgnaOUdp94712Z+1DN3dIh5/0F+TNxbJ
ymhSJDbAtHBHgUJeZKu131kK/sW8wssQnx0hwYCM7N8z9KOND1t7nRGKJg+V6X8c5i++DLODukkK
HvymXWevfsplIqM+fKiA0uAtUlk7BRiAqzUx0ip+YN7Xatm4wUzyid3TFhtlZXIvfo0YmDfjbGdx
ZcnYfHkjXgs9ApB7I9NxGw4SkMAoCJwdCOUbl+jqYCN3QtEYUDAJ4mXMFgERw6rZ/02XOq5uIOnb
lZNxnK1C2zhvVpaRTufaJjekxMSpcxmKYz9ARzsn5Z2T9AQMXT4G6Nju20pvECemRn97r6yQRWjU
vAm4uE4HO+5GFYCwZ83g9BD4AXoU6FQJa786GDl2ZvQ4pXMR4wSmloO2b1PLcaHNbSRdYlMurnUK
5gAuKClRX7MXm3ZA+MtMFB46gtxx6Ou2pCidf0MQWnZjB9ncttErD0056aSW3dZ2UkX5YxmeSr1B
5ZUiBCyOy3EH9jTmsaVyZsjCfWYs3MKx90NSPbRm93O2TFfH8cBM6k/YcJzBoyBqb+5ZDgepLb+O
SvHFUv1zambPltwjWdq9qrgWbGz6lZtBhz5Ic01UIcEDXf7IHmpUUIkO0WAiK1bHueMmXTFsrPaV
KI6hMA6UOB1BjbyMkgB5l3MpoEcy2cOu69TCSzAW3PiWlYUneMYcz7ZgGrOvLsPIQlC1jHg21xIQ
6qFyMhd96uSUzaN/ph9sPThSXL4v8tR35To0XNWsZS9rol+3d8D1jhONSh59FmcjnZHF5sbku5ks
v6LoF6rFQ2I0xQmPanSAI6f4XlUoJ///4onf8+YAkzs1qNHE94/WFE8HtNUh18xJgKHmZFAGqKsN
pvtv4vjl0tbpO8hgxinIU9pYHCmqw6KhoaIfYUWF70sNFUg0CjB42/l2i53KDNC2e2rQ93kFpxFR
y8Zd6TXyG03Iz/qddqywZEJ035nqnoQs1+7bsBEmFmAqG+RvzcF2wz4GSTJPjYUssmZkKDqiOvXe
L9kuu7SJxniPt1+sPtj1VFUUWDss3sOulptD043a984xCvSGMmTJdjJY5L8xCxu+Q3DOvkRWgeeU
Ap4C7wI9xiiinZv5XIe6WuGONVNyRx/UTvd6wrMX/xNpPk7IrL136Mgg/JRWrX1n536SnXDkxE8n
Yqge+qhNu0OAoj+vFMmYdwq2CeXBHJ25xzYvKNKDbWgllLUMDXNsKaL0ZUysLnKnKfqMgldTurLv
j+ne8iX5y+T3+stoR1W5K/NxTO9pmY32gVb+YPWNckyRIs0OpjOboIHQ4Xrk18cP6I/X+j6ZcrTy
k07WttC2Ky0LUlaBOcWkFsdYbXG6qxKi0MVsOSgYqOdE6zRpJ+n4DiEpjjOlPk21mxTThIeKjpt0
k1iYYarooXZR9GxXfn8XOdKMD3vTVYg+bKHRfhe4F0sTsAV9MQuyq6i+XO4FVOzUNqps59hYqB9X
gbwH3VigkWocitBS9uTB7+E3oqas4YZo068zyo4v0MEvvDcR1fH95h4xpg+sTPePtymkZrpJyGtw
IxnilHyzTa2ymhSfu+hotRg/zJqFA6Ekv+RRoX9GinaL+nt1/ZGrUuRSZPJjTIKXOWvQVnEYVnPk
YduHrwK2gvs5jPtHW6cQOMZ46NR+g2yb8nUs53Yj6RDDfDENIjifKJRpkWpZFnjnMdO6PmwiD05/
iL928M4c8k9Kgn5r2ZW/DL1/d3twVwPS9iVVNuiSy4uzH983uxrQKfNwBPIx0M3bD+YEdcWZqLPq
mLPsOrv944ILoH6ag9zyDDIZ+uIczCW4cWHPV8qdSQYzYI+J18zWmr66TkQUchjuEg0A2rKQiNoR
vIGAT6sCpTwHhkzZVkpDN2ymzh38JNm4rcVQLeaO4g5NChqgXNtL0ms+0rLErEm846ynqoD1S1HJ
fvRN/MBo/KKNp5aGaFtsdW2u0gTxoW8CL46WCmPzEaFLgD5ZJO+yOcBOqm+2kL8rwynEQcEsUowW
7evLbTiaetMjUwhgAT9hT5oTC2+tMXJNeRofE2OT+XedlkBW1onHZhS4hCUMTAoCSUWyL/T8UlVP
Zpdq78tg1O7KgJXa2FF5bqcu9aYeR0AFmU0sPHA0xJ5Jer29R1bG16D9KQRvqQNwf19+eTnGlYQb
Y0hCPP3IDS14ilAbPt8Ooq4sn4soi02BaJFRSzaMYR+3MfQanXivSs1PqjSwc7g+dvRhzk41HuOA
hgQlvgMuPvHeoqO5c/x4j05Z7dJL0w8Dupu+KShUU+hOER2HiBt9lOWXoYnftRlNEwCPO2yb6h3w
h3uKKqbbtG2zsSHWVgzQA9FLBOnBHrwct6ore99Sk9BrGnSmB54wbmLKH4Gl9QdVN7ZIedfPYxYM
+ipCkJfyBorpl/FwBJBw/7ICD+urv5EvVQ/xpGvvEijnh8w33hvalLhgxsIHDuCWypGfHicTnlWP
SePh9nSunKvco0DXQUJwxC31dDE3awuY/oHnlFrsYnsVoBLUzHtfHSh/pKZ+tNN5q0CwsoREBwDN
AQFeg11zOQC8GINMwe/Pi5r2JQ9i9RWBw+yDAkbgVQn1ap93FId3aWn5W6t35XsJTcmFfUqHCDH6
i0ua4s+sTFEUeoNV3AfKHO4S38fpG/ejY2xRQmyTCHL6+GW0Os4p/yW1rLNmVj+oZ/xdGSRdQ9VT
e+9/mUha7tqUdE/qv9P1OAXo5h+aunuEQoF1cVV9t4yicXGSaN2glPa3J25ls0MA5vUrcIai/3n5
IV2HXdnkMIZjrrZHx2qto6Mg1PAvovB4ZJ4AVVjLMj1FziiCXRB4A8/IAytahV+I1N7tKKuTAuaN
lhAECrbF4luSJKGBiPoRYJh5jxwBXjJJqpwzk09rcezbiQraxlJYHUB4G0JlAvzLsrOWyFHmoD0a
eI3u/KhaRXGNIMo2csLrKgGJNLscA3qKwqJXePlpRe3rKIiqDCAqHs96hWRmo8wymq1oy+aBlh6o
piQu8D/pozD23Fd1KrtgN6MPgNOG/dCPOhVv3XjuZ5w56AZi4oXT83wfl4iNjljUpzhpbIrUrY4O
+BIEC6hiU369/N3Y+0V+K8lMSecgWaoicWT24a/b874eBDFAEnJx8i42Y5kUfm1XBJHNpvXweTNc
HKDLw59HIUuGcQF8kVLcIopmtclAT4uJnhGoyCer3nciK7gd5frhxEwLqIwQ+4EyucxQsy7BTNFq
OUkDOf5UDbN+TmW6S+YcIcFDjeYAPgzqxACqeS7HF3RcLBACQCkTkPCnYZz6XZFgvpzkeXXa+HHi
ClvkfBTtZaIIbg391cvpVAMa9QHs8yN3SfcdNJm2CyB+7eVsru5wfYh5SHO3QDLAEcZMoRp25jGO
y2ZrlESgqx8C/UVINNHIXFah57mI8i5ppSPq1s5zEI0PVSDZp1nO9KMRa9lzXg6Iijr+L5pS2S9f
D0gA5n58KdHkfrk9KivLDzk/Mns6JkJwUuQFbx5sgdMMNXK+2NSlE85UZoDbjA+15k+jCPwk2TYQ
KiH6uLjsmkKBYTGj/GSm6riT27g+h2myJahxfYQShfEUJyj7acks1OXJTHJlxtwT+NihLqfpFKHM
t1fVaDyp4Ev2cq6OGzuLEt/VdBKW1gV3Kn0F9Gwuh7CJJq3Gtss/ph1iUpHyUOIO9INekC27uMgO
XgkuGXlYp6i1fZc16XvDt8Ye5WsDb59BnrmES0t+D9BuegEnJnEJy89m7Dgfgl5Pvo0FSDjXAWRL
F2hWs9cw1NQflWZO8760cHrbz30kf+tSJRsPlW5PElWkNtPPYz1KEZ6KGh7Bvp+o3SHV5vg1rlFD
htUYOdMuykIsWS0NzOChUWJnPEQGJpgHvzckVKcltY7BvqTBYz+10UOddf7XccDKm4JP+T0Kuind
JbGweFbByr70Xal/xAQq+5XjBftXXAZVhLylbAy0JY2e5exEvAuk6K9Eb52nCIEj89DkMqF8ytwj
qxy1c1eyhhLIignhfe4x3I7tih2AkG/0XUIAH3sUaYw+Byo2YeY8wXyH/PEJifRy3tUaa8CLQzX3
erXtQAiBa/0x6kr3bEa5A/DSMOvThA3JS4aXrwHqSJUelFqPfFcDvHMKO40etSrJ6bdQsofPeak3
L6muzAhXy82LTfdoHxrZQ9JluD/XdoeLeTWXFFywbscgpjLuOV2s15Ta6EsVxz6K59CTD3XuTPcF
bW/n1Er4xu4S5NCQ5rebUv6rtJIWX67BwZeEN5FRI6eZ8FRAr01qdrjgOAMy+VPwTcln/OM6Reme
4j5MJq82Sknf/1faxojrVCo4ksgK4WKXuvMiJWb+1Mu58TFFpSTDEmDw342V074PwF8Fu9xOQE8r
mYQ+OA/u4KOdmtLLEGXZp9u7X+zuy/OOGhXkcdphiMNc0QeC2kHIHPerY9AgDeqHCDR0Bc7rVmN+
/PNIIHcEAxUNDF72l1uRzKJS6yCjOo7YyH3ZhL/aLqmeZKeJNlLPtW8CIKbKBkk86PRFblDEQRD2
Y0gkngbHKsjq+7n0jX2Dtv/tb7pGwgOvRZkMxRvOTrqzi1CJXWKEywI9lvjSeaE2Z68SVksuZ4N2
4iKZDqHe0OkHYHwIAyTq4QttHa2/v2cxh/wIfgDuJqLVszjkhlIDSjf4zjHDFfqIn3u2M0ZnPBZ6
/lGdunuI0vXO9G00+DG7QzGe4kbnFPe11P4MnG+xNNy3rf81ss17M9TMX105B6cm1sqNW35lXigk
wS3kJStzJC8Ga8QFSZcL1lorNb2Ht+bfaZN1Lvxof3d7XlZuGx2KJjAtmCG03hYvZjvwAW5pqX/E
ZLw44DxBu6+zrAOFbOFcl2rjTgcJ8ufrjuaPUKsSelrg1S5XeOBHQ0wYStNWIH/pWwX/ejUeTvyz
5r8YSlhO1I/YuEg+LzaTpbQ6jp2EcnDM3nURBu8Ahir0JNt546tW1zhZKesbfyRA3YvXj2Mk3YCW
h3Ps6wGYTOFnlusgse82s+q4KTCL88Dl60qG0uOFVeYYsW5e5WLslmscCR3eeGjfCqumy7E1gyiY
qFQ4xzlW0iNFQxrkuOQeo5mGNZq49Ws18jpJjXxrVlcj01ZB7okDhbV7GdmQszCWUsrmLeRuN8/r
aqeHlX0n9UirJtEQfJyKuHbVxFA3Jvk6/wNIZ0E9Mejj0c9bRLYD5FTqAA4ubjCxO5WlQn/D2VKb
WtuVGD2RmhkWq2mJEh4q2jRRPjrHXMLossEl9jtsrwfQddZGQ3z1e3iFgJihqHIlUK2TBFVpojpH
PTKrJ7qGBSs32gIbiVG5Wilg7w0uGYVSo/gVb7JmA8SEQ8JBlBwpp77WmqOmjOmjXMY1lsab2s/i
1FrGU4VuOcgcanNXLPQ6DkdQRs5RysPq2ZkQvQnKtnSLos84ZXr10Le4immNFj7jcb/V51876jhN
eSewVlTjvzk7ryW5jTZN38pewCAG3mxMzAGqCl3t2GRTJEWeIPRT/OESLuFx9fskNyaCha4tLHWi
kIKSsjKR5jOv2aIMMmcVqV4yfGx5072XzsF7M/e0cDCRZaHfBRlMz+Yvt+/Xa2fil0G3ElNTY8Qg
3Ri0oyv5vXPj/NHyyiyCh1d+WAJbwmmW9lHz3D9uD3x1tlRCwWVCDSIrv/y4vTuvElwSH5f+GaIh
sj76lhBnbJ/lYenT+iMSXN9vj3mlokwJxgSqq3pJZBKbczi42F4j5cQJMdK/akH+Qnqe/j3arnYY
LKxNEUpZZThWtolFc1I9SDR7w0TryijuHeVBhDs74kgLzRPvi6PJ9n3n9O47c0WgAB+YMUIl0z23
dgD+h/5wRPvevBcU14Bloq2KHFzFf2oN32VVJq+3Z3d1+yInjt4tuxfo8+WK2vlcp/XEijqVVnSh
Dt7qcegCAnmcEr7jXUVJ0UjSRwwurNAIYrknt3Ll/qG6y+NiU3ClDLW52VO5emRbPC99LftnXc/E
czb7w7P07PKwWlX9rDtj+eT3XhB2SNeHbdpO7zXyuGNlFPrRLTxxXw6zf56QFsMRdoxPmE+5NKFb
PMp0EJU9BsmPprbq4YTkVox4Jw7XpH0cEfc5E0ZyQt9C/+T44xx2DVbvASJ/Jz3p0qNugkaZ+S0H
d8UdG4lBVNMMi9YyXsd0uE+DRRPFRuGLBqqd9u0dntzVM6Yfy5+GkRT3t7/WlSsU5UPkfoE9UPja
BtH6IFpNl+wppy/HZzyOg5OepdZO+HTleCupdzpUKF7Tz9zsibR0shifMAJKRzkmlzNip42RHxOJ
/Wa2FOJoln0Z1Twm0e35XYtlFW4F3U9ubxKTze1dZ8Y4jQ6vLZjc8r5JrXZ8hKhuDgffnfUYFc5m
+Sac3LhvEg4EVk3osonZO8EEmxeMoQb7a5XJ4WPf4IKAj5CmP/l6WleoTHcdEsyZkd2nqzf9NqNJ
sSwUk4l7iSh826golsLXhKbWrMI+TUtEf/DMuQGe3dbH1bSHo+tYyM2RUERaMOyBCK+dIgtEL++d
qvJtsagJWA+c6mqCtBKI7WLGdtg3nTg7RrxzBV/bggC2KBVxAQHmtS4vjKzzPWTwmKiRjUmU+Wjo
JXqi72zBt5Q11pPgXQVADtDhrdr0nJVZ2a2SCE9OUxYZ+ALKELwtAnwzoRp+32M+fuykTD50gbM+
TLHIxDnTBAb3uLLn5ED10hdhPwfZx9ub9CfydfPkq4IZ2CoqShSW1Cv1S4iBf6CWx54Iogl7x1YL
vs05SEN9KE9V4pybungca/EuiKmRJPZrOen/Ksb1uVnKh0Q2H4Z2Ok1NdnD06uNIYbzBibLw5rNm
1CcTKWMtgFafsGEGazzC4ZGhibTMzvpeeUgp+inYAGRN6nGbBCIT7lBAcfAjEiSQrgP4lLIZ7ENn
O09G0PdHTwFDd9ZNbY3tutFfB69Arkwgv7lXxKIXw7q6frR4Q/dHnOXOSwBsoqLoPRdMt+2DkOxd
/gviuvkniOtJht0Q/KVJSlJhO2bLywLZ/HsMtlEe7Xl+zqnO41XqZPlXUzMQuFxQSv0iCqdP8cBC
Q/Ww4Nb+ZxHnxh6b98rDyQrSOkFVEajTNi+YBzTs02rxoz74S4hyfUT6tryvGhBl/ohSs9QLN0wx
bzxZCcyH20t5pUertJkw5aRpwDW7JZiK2Ii9Bj5JlNMPxvivfTTi7k7L5R964tP6NqpIG8THKjBe
U1f7tw1Vxsy6PSneq7vIo3VEfvTz+b48CDi1DUkBGC1ak+CdMaWqfr/yXlZZcgritg+9+MftiV+7
fUDbkw6pKBA40+WI0yDQeiIvjhpjQoOo9L1DnXIF3R7lJ3Jmu1O54fBggF4Mk3l7wjMdJZeB561P
lm+Qdv2oKnGutACIH82izHC8pBne0FC5n4tKnkEcD4fASJ1PfjxDXs08+841kvZuXVXjNqumM63s
9GlBsfERMUIrEthknmc3Fe9Qdf/9hqUSVVeYIAUywVvocpW61dKqrrFwMB7N4pEWnxnp5tSFmJXK
u2DNtedE0+adK+XqpyFGhvEMwwyEy+Wg1MNXlFlWP6Iyk1PBbF3Alq2zEyFcO3YUKmFL0a4kyzMv
R3FX2UgrnvxIGH4dwVpyKYtOQdSudf7JcbLuKVuz4BGrN/+jFK3YGf5aNYQiiBKYQZlAkYcvx4/l
2AZCY/xiyZFaIRwjliyy+xpkxKGP0+CjJ7KJKGBaQ90rqJ67g7nzI66utIJ9geTjddw2P7UmA3o1
Uv3wU9sIl9izzz2SG8fbh+D2KIG+OWoOeMWZyrkfaZbsnoauQjEg0Pp/MhfwcspiGNi+v1lPqjYL
BZaOrWoMWA0MhndMfERc/sFcwLKgd0RIC5Tt8qsJ5WBoDyN7M0sTLmT3Y4Ua4s6lfG1rAsKDLwjP
SWmgXw5i+lWPZDC34ZxW5ovw1+zdGhCIaYufny3hoRkydwg/tLV5CkCb7czxWp5Kr4tfgIIf3NIt
yz/2rKK2UVvmaKQeOlO5XOF5FwPmBq3vf+vdIP/Ttoq5DjFV0tcww+q7oJ2btPYDGWcRhFj3NAku
O1X872Gk5hYGWj36R4BGHr2OykF51FiYR9LWBmp7MoDp6+a2GA9F6zUvKz5xycEa+GuoFa3qpHhB
+cr1mbxagei+3f6o19IUYm36xsRgIPs3mSOojLTBJ5cYpoYeDsTdIXrgVYCiOZ1zcupTbw3OYda9
5ePtka+9e4okTEeROwiGxeWXLkyzdWmo8wqtSfpeYgdxbN3iT0PKj/7gv6beugeKdPk/bh+kX0fc
bGBb+ABcdN4htJRxrS6/C89czzC/Duu0ajtn8lrwjfcGGDBkfeG1bQl7rRyyoRh4ZcWkVX+Wsp5x
QkbX+9R2aFWkRB5PK26q52rRPqduHzxMqFMeZ8vHrNcf/gZd/9sGgZDLedYVuw+kBHjiyxWXgeYP
Gk2QKEH17VxV9vjw/5F1XPmuF6NsTvA6pjJJ1MW6IEpwh5q4HaEK6NJV7Lr3RbJkL5r+D/IpNNh8
EEwUtUi7rcuZsXcnLVDXrFWvE4nAuhxcVdy4vWPfCnixgOjoKI2bnzifzQZy8SU0aqCKFJfM8YMz
BCnxCjbkc2qkpy4x/M8y75do6WJ57OzFwrq0sv+i/zi+GE4sHtJC0w7rAOzi9g+7cmmSCChUKNmz
TlHxcvqoxdr9WKNQk66uDLkkO+U5SaY06M6hLEqaZ5ZmRKNjffF1OX66PfpbEZkASSe1JkgkwMjf
WlaUJCIrzYw4ImUc5SHIk+kZg/mxOWTwN5Dow9/wWPhd8mq0SjtFkfrTMNM073HtWwenRzDDoV+R
oBw1usYnzJhEGuV1JtRZ4HSFhS/snZ995eaDTEturEihACM39483m46WT6riFJjT8zIM5UOrtcPn
QKTIi4zopXgUviK9i90d7s2VoIB2BL1iqOpARra91UI3KJwNiCJQOxr+NvJ5OOAT7e+w76+M8hMC
yUn3lPKtc7kpghzzaXf1vchY8GoNA7+xutCxsZG//fnfnnfopgAtFU+PW25bTtaFJ626G70o7gJx
1LUifU1zmR8ce/buZtKesAzi4vW3B1XNFtBFQGEUKOZycmzHpikMrEvs2OzacPWD5X0dGF9i15RP
dbNW36U3uzvBwZUrnbIhJExVsEBXbNvmwdMoo/6UehHi2ckDBdfudXGoLfiJYaGtSr20NZr4nQzA
nMyzG7xDPqSJapcmZufTvba95vcTBspkHH1qmQrqusUEpYMfJ35nuZEIYnG2MGq+w+G2Pd1e7rcv
J6PAc0WPD1wXNLvL5W6EnWZ4l7kRjnfiLIknjiiJHFHUm0lS6j0R2b3hNlu3s4KuZ1e5ESwg99Dp
jTwFIwhe3Rvio5mNvx+lc/xJ9uioWQhR/vzuv9SiMqFJbdUWN5qtRt7NPT1Y0WjTzvZ5e+EwigrQ
uaMxe9x2mWTnWlg6dG7kxmZxtOJu/jBaiQUET2M8LJGfPBAHhzWb98iFar0uAx8KjWCxefUpCtPw
vvx8ImmCUiyNG4GA1g6LwPNe2qK9x2B83GtFvB2K6QHnYEEhDm0rm41AHocA0omyejLvYeTF9/pc
tPnOpXNlRkoACJsMuvfEdJtQhppBmUC6ciKRasljkeXmeQRGFNWtV+/c1leGglVLo0YhGWFhbR5X
e0gRm6hSeN2ZViOdt7YHnEeCY1Ove6Wgq0MpYTvlVQY8a/Od0i7NOjkFdlQ5WR1pExK4yWROdwY8
wp3NeOXWxhPM1XG9UICALRybRprs09W2I1yw4dkWMeKPaeK809es+GJIQ7+jZLfufLUrnQmWkVNg
w6iGBLWlzOsGSRPu1BY6tiTB7YS03dz4x1h49sMoCokO5mi/Ton5PQ+s7GNhASPECyaL5jUI7tLC
MR5WtESOrrD7KPELETWd1MMeMaMnL54+3771rqzRzyIZ8TLucQidXR4bMpKYJHCl11DaPpcdd0N0
sEGinWUZp+fbg12588g7aT+zNgonrfbGL3cQPbrAR/7JjnBFtx4JPZw7bdFGdA4xQFm0cvpt1D9h
FvAesl2kOUFYXo43iWbiCIPIjVdgm9KA5Vz6ZbYzqys7+idbCUNnJUuxPTxePuZtIzJGcRf71Q3E
ckrE2iP3z3V+ewHVD95cciSyENRpHgEB38JUcSQXlZV7VAUXabzEQZcgSpDthdpXwP6IZ3GLI8JN
M5uW9uW6taU3O0i2mhFmxdqDFvjxa1ckDV0pdEyKMLO1+uS3zXyP+9j8o6zlElWzPd9L9CFeaNE4
j4FLO9TJ2npFdEcI9CmMAu+VLA0HL127A6BI970j0iX63QWiOUw5U9V8OXze5iLrrbbu3cY3o8Kh
yC6a+Lvvy+SfDKKkXBADRRd120Mz2rUcEFE2I/y8RyBydffNTdrqj9tTeXtYsEkmzUNbiiIRfffL
j2CXSZEjRkBpGYW9kD5Melj7njQBGAUq0dme89+VFOdyQPNyQG2C5J3ProfYhdY/LELW1C7T8sdU
F9lD+pTC9TOG8UB65iH1MpCJZXMaIQs1fS1xuoIN7gWvXVe3Jy+jxkkOWd11DQJ7t9fl7XHjZ9JW
U+VjGirbhp+VrS2gPc+LlqxoD+1AINhM+hCCBbB2PvQVSiRjoR1AEZf7iqfkcknwLQrAcGG/nSVI
IUI9k0ejro2D1uZzFFcNlXLku+/1pu6OKDUtx7GwtYNbtdXOHfP24PNDMDdQlVwSui21zw7I0GB8
eBGOZON5itGWt5Zgr3h0pWjNMDAJaAdAmHmDUUqqVXQx7Wu6Dgl0f8hK5yROh7D1W7Irp0H9ZUGy
UeBC9tiAhkYh0jB2vu+1qSpXTdVvBEe3xWXVeUraQ88/ShPPxnM1rQ+WPti/fZMS6CuQMfAFUott
i1FvfKNWhkxR1k/eMV6m5ZxXXnW6vVdViHZ5XzMKJF4khJTgx3b/6IOcYdGYitLmAQL0jflsrN6P
KfVIuk0DxtNUlA8mMcBO6HPtkCiZc1XiVdo96of98tIiKdvHorVZxLXxHvvOiU9dLLAKN6q9oa7d
U9xOhN5ATBEnsS6HwlPB0pqF7zUNc3UcczpahpHluCr3POqO/fuJzM8UjRYRCFpFwLkcz0DputPm
yYtcc6nvzSEToRhTfyd0uDor7nd16tUFvJnVaCwKuD9TWag8/0DXpCENz6pzVk6frLkV729vlJ8U
sTc7RTXiKNUQPm4PeEbdLwUfyMkD1HSqq3Y+xMFggkFe4shMrOR+tUZaSFQiAK9m84OJNySkj0ac
yxk9XgLF/mjovX2v5xaqEeUojr2W/Q0T0Xymk2cA+XXqs9EbzUNfjF9XAb0iMMAmjHE5vFSVZ50g
PSQhWiDJ0UCK/dgb4FCSPK5A+q/p3e0JX1tfqmgEZ4rqo2/70lY7WM2yUlHRpDAjIYo4ouzAeHAC
aD9axh6mVH2w7QJzrSlvTfoASP1fbpuCBqAep74bLX1dobM/BAePdTymeGocksRqwg56zBnNXfc8
EX9FME8wBphk+pLZk39uh9EKtWRdImfFUEcM9nRYdJgkY1caIVr64/OA6c9TwvtI38TvHoLYn8++
O07HYVVgzylZ7r01kAcgYHodBqgJnxsZ44+Ms4fVoVrr1n7IKL5bz9hu5c6duVj5Yz2jLfAfjSH7
JJPSi4oSAmWjrd2DyHn3VpqMX25/nGvX1q9rtdn8jdGm7DEaRF1gtqHsS+uz0zvGSxvn1qG1TPcO
eTnnEACaOtwe+crlD54LIbmAlJcigto2v9xbc1IHdudlXMuj0z4NM9rqhui68+1RrtyOoON40tEz
VXfkJrQCJTsXLuzmaBQ9to/Cac6ZVT/NztztXCNv0yvsuH4ZabPrytJC6lwkXCNJ4hwss5qwxACk
ra1AjjwNy1ypa/KfLCLcCWJgFaRunU00+Bx92+W8Ok4131VBo9EzyH/bwoL8jWo87THVAHK2hcK0
TZPGbigUFnJAoUbXKvTSJvOh15w9zNy17/VT/1adW5RMNvsx1WSWOIbwCDaL9tgG5kfYvvm5q0Ep
3N4ZV9ofzIqLSWF11FBqg/6yAetSDGB2XTfSXMd7Dry0ibq4Lp5sOFjRHMTNN60W/879uQ/dsU0f
Mp9Yb6ikF7ZCl49D5X4XAP53YqL/x8+i/4FO3BXqTj9WQdaXJefCqnT9zjMwzTwufm2ap6zW3dCH
+4UsRTYtL0252jKMnbZ79Ce76Y4tDhhnd6mBnqFz1P5Z9Pq8Vzy9kjJSfVdNTuDBeEltRYMQuOLj
j3wiO3WRnkijpp4f18D7ZgTrS6qBqtINEhgb5luav7eG+Tya6fOkEM9Dkb1fGu3eNarPtdMfFkt/
13naYVoRoL39ed9eL0R7FO54eGDDIA52+XU72o+9WTtrhKB+fI/K23DQ0QHc2URv3zY1Chm68hkm
SVStrF/2kB/rzoAY2Ro5XdqSDYjnuIjfGWPnHjwdqufvzonXiJI1ICR4LW8qOM0QZw5EJTMaTKuN
IBMKSKyd9un2KD/D7s37qdIPGO5ERFQeNpOiSOStnaA87mtaDDJgmJbHwEnGU5/1KH/hRxWVZtec
E5xPwmatpzP2du2RuFicltmaThqWAaeiXPKzJoT9Lhjy9cmdXLDvPK+n3F2NL/8BHcMABe9g195g
eq1X3nQC12KHMKb2kI1XoHFsWar96IMpBPFWhm9Z2yXxCtuNlMbe96Xp6hB9nfGY6zba7vHcHzRr
NO80s1zfp0EF6DLIKH6UpXOmsb/Lu3+7N/k5FKkUsx2m19aHA//decnzwI1ShW3pZImKkZnYd05s
l2EuVgR/fS07lEqfUBfuDzlWI8RzUYRE9mM4SX2IJDTWne2lvuub704xBSg5eScP5uVmDjRQPYJg
IerS+ImQqProFkn7sR8RM250/Yebec25hPIbWSsKlbd33bU1IUujvYdOF0ydzUNtTmORu3nsRqSK
y9HI5hWzomzPH/rteYWvhhIo9SKiUVQZL6c4GPHUUfym0VbjzuvEw/RULeKTDU/jlPfB7yOZGA6X
OPCYHvnZFqKgqBpDJj03GtLYO8WzlR1bEyXt20t3pZHHMHhW2NSiyTy3ol9ll1qGNtFgqopiCJFR
EgdK7l9Wsw2OC3//bVqQ3JDSebCSGt1p/9nXnGM6zJ9v/5C3q4vFPDKTSCHBUEPY9XJ1pdkZbiIm
M5oX8ZVk1Tw4GgToJBA+kLSq39mvb2MFhoMzxvek7I/C2uVwrTPijOxWZmSvmjaEFJCGcBRl+mi6
tf3bjaDLsbbbkzcV1ceCQmCsz0+uO/7tmchp/oP1w3AItWpOH+ZtlxMSdVw40gWZuSxwVP0h0E/W
0tQnT/bkpN6yVxm5toAO5Gu1iAD3bRXS/vJ6Ycm7KMCwEc1e04c1enUvhJHVqXOM+XR7ateGooCn
UyChpk334XKoSi9RlEDbC3hCpZ+GDAiZ3vtYr3lxsTPUtV3oqmlxiUCV3LY/0fWFQI4rBKmmbb9Y
ddM8IPPbnBJggI9xU7U721Dt6strk7eYoggMFUXO3GL8uK6XIs1qprbqlAQnynqnDOtXMr6+PMV6
Wx41WInHWQR7J+DtpcnQJj0CmLjEH1sfSgDnmdklwogwupd3NQ4mYYXBzc6CXh+F84zMEep727LP
2mtLa/iZgZuvYR/6gQoT2gd7/mbXdgg9UFJBZIcgt212SDPIBvlSPptyBYDltaxYdzaYyNit3JnQ
tR0CKIeXl8QJxMrmMCOlbcAsa41IzzsR5snsHmU6mMeEzD/sIRHvpIZX4g/gwQa2ash4OUhOqbn/
ctAUSm+dNGSuhdFn7zUfwSBbT5ywwJPhVLKB0tBCT/zoBrF51lt9vbfNtj3IyusO8dRUOzv27fz5
OeQ+yMgoUbdt6yTuSFNpausRlST3tNT+AIqvwNQN2ugJutVfv3v2L4fbPAuVXhsjVxC+h50PBUpv
s2jivYxgGf9xe6S3O5V4n4OvFGOIy7YXWoeSQllWjKT0Pu6CNp5OwqjaHeuZtzuVViIvD/VWMkiY
aZdf0+8qJHbrYEVsrqvuCcmTqAL+eU/pba/F/BMhf3m5gETDvgD9WGBBtKAuxwqqtkzINvVoGLrY
Okz6HH9bK9Oxju2E8k84al1cHCcRr0RluKo/5gBNmyiRdTo88K9MyanuzFS70+KiGREm1OSHZfat
r6OdW+1hrb31mOLZ965Np6HCQGUFC9y7vUSltsr87tXUhu9OPjaf8ArLjTBuhvVLvsZyCns5QIlM
R82kQ5FPQryk/kQeUBp5a6D/q7EshQT6Onv1J11MBnw3a7K/Od3AHTyrfsvxdz+/Sz4PFIW6gWKu
b64QXJ3ombqjHs1d2d/JOdPJUdP06+1RrshmceeqeiYdC4oiW/WDlOAUKhoa8vGs0ffNpvRdVa0S
AT1UEfInp1m0HJ5D5eRHrMxaKKb+2L8P8sGi5hpby1OmOdNjMcT9S78WMcxAcFZ7iam6wy43DvuG
kpdqrGD3tAVfrJCehGyMnoryjLa826QH+h8+msOTv87Huba1NXQ009fv2lFg1xnHAZDeTrjORB1k
svtjAC70kZJI/JfTyaxU5li9uG/c2CrPXtATI+R9a4FtyLqT03nIhFptk/1Fo3gM7pLMYYAUEdk1
7CycI6Fk+RAza7BXVUgyUxkhEISmPdhdHZ+tniogzGfTfAfNZ33KvM571e0ZBzK97avuGHs4hoWo
laXVAbXJ4WSYiJUcjNgJ5jCv9RF212h2T0veiEMOXxWmcFlUf3VOhblrp2vG14wA5TmrcVw5L+VC
9QaFefPko/1eAxkBqX6Ic/SIwy6V9nwUvjOMT1ZQdmRcVopeSko7kkowZfnbG+ptAAEShwAM1AKI
JnsLbZz0IjPnqlgia3arR8VpPVpTWr6TvQagpQxSyOBd9eIW857w7Nv7kpHBZ1BBJHF4w7TALZU2
cEBrXjr6eDaBpR4tvxp39uKVUcgaLdxVePk8VCsu7zCCTFubcook/ZBPSMmuWB/Ys/vbAFFMK9TZ
V+xLAr/NrWw4rYcwX79GSd1njy4YsUPmlv4/mMuvo2xCh6KFKm5JuUIuaodj2S51FFjwuW7viLcv
DHMB9EGswIKhIHG5YpNfTBrKV6xYUbVhLTMrtItqPSTccDvJ40/Lwc1FAZAOrCB3pkXetkk6WiGt
sV1McB32QHEhnUvxRZJVyQehmSs3gibap27Wk+pRKySs6dSa8JlJ9KXWwtzSfPfUr3b/V9Ok41Pg
22l8Z8dL+ymg7p0eZKPBfWsgBaLl1QZaGMh1wLSvrsx3fQxn9ji2Rr5XRb5yothtqpKgjBfAu12u
X1FgELVQHY0Wv/AflqlPaON0ilirm9Wh8jvtpJULFfk09X77DVKoOgYGY0UQsyViiWrKccTJ+XSJ
rR9FDj2eErL+T0ZRiEEFdvNJFS8nmIDr9bLFXyISIeqsTjkdNSveSy/exomKGEC+9j/IlMtRpC5L
SIw2FIDFSj+vztjfgVMUdzUCQIcyQHju9ra/wrGkwkejRlUxwAtuA9NpdYUc6MVGJcjnR9GbY30w
svVLYsUIb3O4w7khGg4Ww/kMWyp4j4t8c+eBlQwtf6xeZbV293qdjFiB4d2gjTryb1kNpmky27Mt
WyLwJv/b7vX0E/ShaucKerte6vbhNqUCAmxh20l2u8Yb9NaeI2kbUzTJqnhKl8z9GDuzibHv4O4E
1ldAK6qzBecQYUqUH+zNPUFwM8You8xoPgUguPMsecjSLn6YTf2TO1t5hEgJBBI0D8/kHOXBqO3h
OWusT7e/27XfQRdFBd2qU09V83KjtEucu/rcTwBWq+ZPYFsCchDdv/d1k8h/axpFGUACU1mdrHZa
PlSGJz384Ly/Knsq96Qq3l6e5HZK640wUHEhNyHzLDKHrfFTzZueoiW94clBaO5YLsL87dcAuBAl
DV5thSh3Nm+Ol6eYRgmGGscp+TYu2nDsgO/s5BvXlpfqNfUgYgPFLd8sLz5YgTu6YooocP+BqE58
ECPd2mVFMGYWT2vvPMzeZB80c7x3+vxflBv2gHBXUlhSRZIq0ipia0DRl5/YXBxvFEvKti7QUHLY
SXgsmsmLsK02pLZX0wQIrGiuhvLQT0v3EOd4OdRZ0h/KbLR3bgq1sS8fLX4NFSu6O3RfSKsvf03R
UPoYNWeMysy1XpuuWY/TUCc7bMIrOwmNd9TUVM+Tav3mGTFaH3pExyhaa7YI8Sfdx351hzzUNavb
mdGbrouiLKpim5IkJXXd1nKmCUo48XQLna1s8RoNyuyLaKzl366ZpUTMiVzr0EVCeSBkbQbU8vGf
MctysE9wn3NyubYubIB7yVqGQ2JNn2U1GtoDboK5RClBVESwMFk+1L5ev3oo/Pwtxhp7pwpD3HzU
2TI4f7l7ydL2KVbTogbH9aTaHYBzL7+U3lSajW4YJjaAzU5knf7XGWnm70NlYcPXp/4HETvim68V
yb1dT96z3WhNiIwzzaMMmevGHuWjLD1zCfNCD5iU4Z2B34KQTuGU377ItttK/VjKoFRogBspwMDl
j5VNo7nxPLTRZFfeIV1Xj6hlWneiu+0zwSjsJURMKFojH7Vt2seeVAIBeRsBGoMlOpDjiLSpwzhb
vlUASW7P6Q3YUw1HfRdiGRh8hYK7nBTBmN+nCtWEfPF3J3H7aG0JTQxDax4sOYuzvzodmMrW+mDP
qX3WdUxNgzLXzp3T/iuXE6+pmXSnoIbn0c2l91jO+n0waMvePXdl+U26ygrTi443TfnLXyoA2KUj
0WhUp276zlva7MkSafDB7F15b2g1zaHeiiVGFLJ+hY65vOZerYr+CxCV3M4b87B2tfVhDew9VfRr
P40LmHoZ2QVlmM2FUy3YoTtN2UYzLu2w+Kw0Kupkz9bhymEh/GEUeAXUl7YFDK/VcYSJG3yoFyne
oc7ePWMzNR6GrHKem7hyn5GhLU4puro7OegbPCi7BCcBXJTAmwMG3zKv4tJEfA+rk0g45efSrYMw
sXR0WGShDx9nHMLexR38V7uLvzaFizhzMU8733973aIjSc1e9ymkQymiwnL5+fFwdszJs8ZoXHEh
z6TbPbSS0hVKGnvq4leHUo0qpVikgNeXQyGBqmW9j8zaWvg/umKx7pc6++KWzR4P4s26qkm5JAMk
V2QESMNejoRUeF02XjlGbYwPqZ7iyuMVhfXRXWRyaguUWmZU847xJOQfhV6tJ9v6bS4Bv4GkWEVm
AaG8tX1a3ITVNsZgiFYf0IWVlT2PRb93eV5ZU5V6+zbVVx2f5M2a5s4awJuMB5iuVQGOsosPZEjD
Y0nyf7x9p10bCk6Ww7pST6fDermoaQcaz6vdAeiJ4CazE/FQ10v7ME97WnjbE6mWDkgo54JiOWYI
mz25OtY8pQn99tTTq0Oi0WYZfKc4S1yzQ2u1ulfMe/sIkNCeSeYb3zA1NHpSVJp5KmibbSaJX5sl
p0YOUZItA55hlhE6zQCnPkhkaKRrRaE2rdqPXaqSb329cweAZ4Mhm8clDZpzbJLcctycyLLKAntD
e/2jjat8J+m59i2UAbsC2iiojfrzX3sbtDDiFDxppE8gElwU6u9k0ownsMLOzmffXsIgJhTGmliC
K4I2/ibrJZRfBrzl2yjoG/2w2AREwxTvPZg/lT9+DS4ZxqEuRt1Uwd3g5V7OiIIn+IikbiLLHhD9
Bqu6fIsBlq/wtnPjgf56Wx2KwgmSr9ViSiOklp1naGpaU4wMrmsd07ZYSlTyrOKki9S8m6bE6EOn
HWCSNCMU9rCsxQhRjRr7DDwU15VQK71Kg3vbZV96JyYryhH6f1/nFJopr/cOWKtcZt1BuJX/N/8P
/YdjD/2nxraS5JiP3VjRVoUDF7KbuGg6Tf88OH1PWJE7KWBTe9byk1lKp4yC2EG8w6+M4YMzGljr
mvo8GqFmZPVjq60y6qrSObR8hady6DAMpFeQ5IcMWl0TlhyHl94eMfW4fai3YRHLjmCqevsVs/Pt
9R/k9mTnThOJepyPulU0d1MQ4sPUGJm3M5a6izafmPCL8j3JOkAqd/OJ0QhZgGaXTQTEVR7LwIyP
yPgWQGtoUTeeFh/R/Nx73X/qf12OCkXNxXtVVYiI+zZBxNBA8QTanTHDTgMemtmiOJauVMbj4xq8
OK0IBpqCUw7WN+aPUTiU+nfHS/GSXhd4KZm7xN8Q4Vmn0+Jmy7t2KGrnzq77Lo1sE4XbWMZuQWNK
rM1pRjN/uXcDmb0uEHXHUEthcZ+yto/NsMLb4RQHKVppFvn5fNBya8ZHiOTPPNKmhWPvlX0CK5qI
cYi8KckKhCIMHfV59n8RYg42r6fJz6zlXhbz8l23y5Heklvf28rWctGxwmIYe/hD41DjJL+OQc27
4MAyub1zfvZPLxY2IDDjlCDAxxNLBHl5Yqu210ut6QrqHXzOXMvpm5bDsL7P1qYoIZXURWjq0qo4
Q0Xan/u+sXoqZr32bRXIUt3r61j/sIY1A99GqTQcyhKdpiXNPS+M23F4HYAOv+jG2J6Cbu36k23E
rnGH4hXrVI5WMcHmVvYNU7XU5fvb03uTe3MNsVmUFYwFAJAPcDm9NB2svhhkFvX4YUNOGu1hPdqW
1r6Pl0Dz8IrMguZQaCnvhIA1J4/j3ATi0MyQx061bxtUquP6/4aM//l9/t/JD24WsSR11f33f/HP
3+tmAXib9pt//O+X8YfsB/njfz3/9X+YO5PmyJE1u/6VZ7UWSpgHMz0tAARj4kwmmZkbGMlkYnAM
jsHhAH69TlQ/dVelTF3qnTa0TGMwJjjcv+F+58rxH1eq/fE2lV37Py5P8u9/9Nen+J835cfQjd3P
6ddH/eWPeKV/vZP0bXr7y392LULD9UF9DuvjJznp9McL8J4vj/x//eU/Pv94ludVfv7zt49OAWLi
2XLe/G//+tXxxz9/u8yR/vc/P/2/fnf71vBnV8Nb+/H56+M/38bpn79Fv9OFpjrE9bpMk6EQ/e0f
+vPyG8P7HYMFWBn4WlNXoKvLOdZCsi3++Ztn/W5eouCIUoBH1ny51EzIXn7lWr/TIULQQmJAO4+K
32//+4395Vr9x7X7B7WWe8xppvGfv/2y2aIVQ/9AKMjoJO1yTrm/LimBL9iAFsaM/QLf3MNiVduL
y5F2aodmvEZGZv6d3v//eMXLBCUF60vmS80m+uUevdyg0whZI6YQ0SZgpQJEmFpbZtItwyCvPLvc
Hv50Nf71of/8IX/VUl+GBy8xA9pPiqNEcL8EDKDmKP5CmIwXf2vIG+e1yeJxYbYh3uwtSJZcBjsk
Isj0QYXmXxVwWNyEcvfnghTyXctLATp3nOU1mhx4PP/52/vlELqEF6BiLrAWAJhUEX/pJTmdYnCK
blKMO+02Aose/TXNttG/o7zGXrLVGnNdmKV/1/b7VTB4SXvoHdBXsllpaG0ugdafYrZS+ZQuB+b/
2cSNLunYevY5bjNDLNENmEeE5mqMS+gjdyqXg3XuSxX1Se2OhpUMOWCreO0Zx3r0LIyR/mY3/yNi
/NNufnl3BL0Uwqh50rn+VQbnLm7XaJ+mrMy6xY4NGhT3gzsuNMIEcdbQN2VwgHERtilNstXf21Sz
fl62OTMRjTF+J+4pHxjcFcYNhq858FvfiOTfvs0/ejn/8UahDJCiX/hEjI1BqaZn8devsQlLP1o8
vozKy7wjbKhhx6epzkLU5iEwhx9dXW07y42GlyLX7nvfQjKNXYhGd0PY1vSqc++bT3GmpF8xjw8M
oTlJtQLEj1U49P6RHof31SmNHp+rsrDWdJw9600N0TolFRr8JAIyXODCCuUnXUJj2u71GtXLgxuV
1vuWdT5zR3amsjpGX9WK+626cMiNqHOchypqsEl0hsmhId90YWXHVBq7qEd4OywzWiVrq+4LX5fL
Pg9aLO2yXLhjOrG5oV2aJz+YngJU6BYXagnfA0OZdTogMRmPqgaIMK+Y2++nWdLfw5mNEIBIV2I5
UrHmGIvphuOg5GjfrTMetccNoVIWmx1WIHE9eJhp+3R2BjZ8vbzlVPsAkDOIioqksNzyeoVzr0nB
hNix4fCMm1zNKQZy5EpkKo39MIxrntaTQApAQFDeuFvgwvsvx47Cqbnw01hqO09w3sl1knfQ42IT
kkiRTt2W9fs+WqYcWaTdDZzxZbXsV8M035lby8Dg2VD209xrOHIBd6rYw2/wJLMcmDP+f0X9PI8T
cxmjxo5ai6Ja7xQd2Cq2ur5+wbdihMGA/+KPegU9HXuDU0ARV8tCY20L3k1ciOo4kFVYx7lbL/e+
O7FPb9RIzsY8LU1cG4UNYTgc2dIkNd2PcCgEYNEoym7CPHSv/FWueYyHmnMx4mjDdESzBK9LT/Nu
WXN1RDabswZtZSZ6WtqNTAFXqI1y+A9wJ9qI6V1hajRCGmbwzXpgQmgaqOsLPcVWhe7iWblzl+Pi
1BVArovQSnIES/cerF4qzvbUvmLx7MyHzCn8J+kxJ3JEEByicW9y/YBnEs4L85IL1EJDVHq7dpi7
Y8/s8d4Qk3Vy6vANdHXDtJzRiTfMBA37A/kJ+Ykpqh+U5DyQhr5gq8JIasENEWHRrmxa/G02/6zl
tP2wamXGvZrGvVPa84fX2dWNOVTmc0DIuCWIFrAQnreFmFAPDi1prznmvhpfvUE5qTOBPqpLq0m7
xS2SYpzgi04znx/o8MqFD+HEM/nRxAIq4sV5pQFzCioK23E5oattwH8CS6rYx/VofWx5iAHtBEr9
1WphisWWaLWTdHM1gCHylELgAqKV8sqnT+z9bFRu9BOMl7fSUxmxBhjHunnuJEpUGp5BebLwDEvg
jAcpFtpy522jfKpcA58vRDPVq+hMkZZDOOc73dsB2wyX247lKnLMzvKI2HUc2b82vW4nkmvvyd0q
771c1vZuWOwl8fs+i3PVBse+nLrrrsPmMZam151p77GrdL3vzEk3iWq68qvWGxhIceUVelHjswuj
4aYnV9kpS8olabusOGl3hU0fdkr87MYNGnbmiIpA25gjHE0Ncb8MeRjtkYx56VgO26Mp4GJbVQgj
Nx8rXMJHo7hZJ0NFZ8D3IrHm2ppjNYHHGgnxAQSUI57XJieXaW53gviYU22a9FfpBCzWzM+dG/tC
vRpVn9+TBGPuLARpjZFN427GOOZB5LiP8804h2AMIcarjnZzJLsyKdcyKuOiM7araLDJmUvb7q5U
X4WHiiF2+G7aLU+r6te92dfedN3lNU4ArbnictZhOt9iSJAUdQuNHifN99AvnZvKGmhkNUuWPUzW
pouUrAJkdI9+/7GhVjocjE2ph9XxCzMxy8w/e3MUQhSf2mI3r8t2b7RLFXumLjfGw2r2smJkGgmO
3XfMGl1GAjpmXxjRupw+eeeGD0J1jfGAOZSSR1C5W3TgQDay48yt0KR6vNAeWLHc28JlQssWSaR9
vZttU6eVXxiJLSoYoqM3nkiM7udQH2EmP3fkX9diXtcrbUx7W9j7PrA+mnp7lGb0OVry0epwJRf2
+5rnd8Om0UyX96XBLLM3jP2d6wyMj9VjiJpf5eyphfVUS/9mskiaRzDu3lLr09L0/At8awJ3AmVM
pq2dxd38JdNYXPW4JkI0i6rDDN8wpVHsHDnpgpRpmuozk7ANXRR3e9ZggGmynt5nt1/OMy8RcPp0
/m4I+R4pRPUvuPhkZjqZxqFYt2VkfCj0a/LfqS1Pg7eqNWFgRp5VZc0iHsxaJkNnK/ykhXqr+u3K
WlqzvPEboXRqGYV5FZR6qDF8s0WWvxneojAxyELjSZY57beOdPxYVj7CzNppau+QZbkZ3iAH8sJd
5BXjc2eyqWLLavENi2anESFlj23vkA6ikdAxi1AmZmRlqAHa0SbWnbzruc/Qqk7lMu4JNXQSDYtX
UAbWyy02o3ilhpHSwzWjBsuunM1LFc8xqzkFSNuPO/oG88GC+nHb+z3h++q4EsJ21/hFsi6o8jCI
3LZHhscltzBFSyyJkN9968G/RBScCmYBUTRbDDbl9nwFY8X/wj3bX1erueqkNUKcBJlw8rGUbuT9
xgZ0haxobXcz0vYfYQ4Ln+8o2MHBscOUWXLPRT9UVs8BsX0UT7oZXSYJcd7dh9pwHwLj0iCvIvFT
WrnxpafsonaiLtvjWOR5vttcwWB2QIkgyoX9ZfGd8Gthuw162S5CXVJNpdsdp9LJODnmVe8Ls0M8
0s6UXhEWpG3ZD3cdOuPiwGlS34VGtHwD/S4fqV4Np7UxwwcsF1paN9brjEvMidEz+6Zz6vzFXjXN
2cKerO9QHC/wHD+Cu1FbP6vRCb7kahh3Q5epD75Z79tkZeaZC8eK4eNB4WwGG81jWXvDqw9vV8SY
3zg7ZAd1urbD+2IzTb6RyyXCUfIw2mJYYyHxmeTeJwqoXdyyD4qBge/AyktsukV0svoukPDpeZ9C
O217JdwZq0TRtaiDi4XrvSwnHxXkHpcCpMaym2k4y/K1Coj8NumHJ7PJeyuBBsiVVJGzXrmGpwiu
LKGvZ985l3k1n5ps8ONs8/lh6uB9NVWVhJLbTWXqmDlVvnepcXk79i5921nOWa9196hq+q/Jmjs4
ii0LHRNDhvfam6xnUXjtuZms/nYN5MpYaeNOpExtdCV01+4yyye/NJejsc7iO6lpkYyRXh4iTo19
aIZGtgsw2rkrnBYIs6x03HsOGRE5Y/+jtd3surFm6zwMxviFord1qFa3PzXRVNzYusvve1Oc82q8
C7asvZarMu2UBOCUB8axrQbx1c86/caAWfdFEezs69p/QOe5J4hbY0An4941zB6Htrm+HhS0emky
H1tQO7yyekvdbJSDU2+z8erWCD+6ugEON0TTrmKIPBZ9I58dTY7ehU69X9tVJjYG93FZCmuvV3kd
1NLaRfmkbiMRMK7tX8aignpIJrjPseUs450jRHbUwIbYa5nwXEc5neSsjWdCLisdMP85z7rAbjzi
cnPd+6FK+4tgbh1c+2XN+xqal9zOum112irvvZBFQxyiesZDmnkHAn3ei8z57N2LC4kSG8MFmZtd
SsxVXBRjFLfFat+hxOvwUB/bm6Y1fWz48jLYLYVDNL1CpN+U0FdhUEznVQZ+shj4xAqaI3AR1Hpu
3HZ8LjbxM9Lh+KPRkUjzeYkg29l5GAelreOSHsFe5lW9r83JINwv2ij1WwBhRfNjpdp/Rezdnl2f
dkJgX/xBnN75LpxsTXIpc/adcbwFk2XEHXVb1pRfJoWDpsJnUoUVTaY++xWXuBT70RXbgwonZDpu
Acy/n2mo6r4gBGn76EZVI5QsNWzJWPWsA2eorkz23Y+IyPAzwJwyVrPFOYNDxbEZM+OGoVaxX0c3
/IJVM7nTNNX6bNRSIbyvX0JMFmLheU2c1W2ZzJE9vAK7SY0pq04TCLaLdNkntbJmjv66N7EpiHR+
bQyzd4mKTYrBy3adSd/CuCR/4pos6DtLJ6WlM17ho/0SZl6LhcZSH5fVvB+xVt0B34XV0LXrVd0E
exRuyLoYWZdJj4FBOvvdikeSxfbSYITVagAxAmVxjDmM+VyWJVY4hFLHkPiChK51PmrfbK4apR+d
SXorZ0FUvJqlcV/n5XaFQv3TpzF84mpTBedoOeK7uo+kWndDP92u9YKWvoBVZmqjeSJe2w7Y1dZJ
YducpUt5bStvXeMW6F0DaCVQgNbrdT8z3B+bEcd7zu19oPSVXREcf2sCXewpNzuvTRVEN/06E1mh
R4i9druUwWFzjSJ6H6PwyZ6x35MZegApLZVYVt1dSDUHgxsobrXrXC80jH60da1fdRPyFYA2Xo6h
HmKmm9r7uqqbJtGBCJ4yrPyu5iloFDwXk6DGK7KDt21fS6/YrkbXUSRjnsI9Ms+bXT+jcd+YSVfH
cPEXFzCZotEjpplL2G9FF7sBWZPbkyLQUSL4MOv2PZu613pZwh/9OlVn/rC5C0ZV+MesV96Nm8sK
be8wuF9z1bknf+7mW6P21jdhWMO9tuQyxple+wM9/DdXmv6U+OEgb2ZK1m+1a8p7vzKrU+8a7g1u
Z869OzZuYnakF9oqzQcSSu90MeHcI2FCeWJd2L2MkFvHdqjVyWhDfTOVw/LQFfVw25cR/200HT5l
OE9TsxiUNlz9faDz9N7oqYHNS2V677VaBJDSxHqIRCuceKTidUQ2O/KDTGBEcbjrCeu+yGAzf2SG
u+0iFa4/HFb4Xnshas2g03jcF1Z9brJ2ZGhVyf1SkwThWCJ6dgUoXVN6MfgsONWWElAKqPMv0Ji0
2mWdR9C5TdFrt9VWmQSN6X0ylqOmRGV9/wDIr3pxNl4preSsHrIA4Qz2YRRChRg+sn6JDoLxwq9d
p7tT3no/DIYjTtg6jgm9xOCZsP2pnr3yuq/IaGPf2R403eLXwieULVDCodgxCzyaQ/EpJWZBhe0T
Zg3Tnub4eJqbLbqehpYYaRLyOZz78MEMhnZXsWgOUWWaKU0RCL+ympNWTfa+W3Pj0dbtw7LKInU9
9aA62/qoxwWSf9PpGzHrbwipaocDy5zMuFsM+U4/dTb37EhD0iGNmVKyJA8WRLlkh0YZ8usyeH0K
Yc44534lpssXLmNl5jeNhb+aXxtI3cuq8k9Ou2gnXpqGQg5RLLTFEK7gNi0qT/AtCg/TOqzZIxbo
QhxmJ8KafRuWZS/t1f8MtL/tektXNzLvnhonW7qPYlrcuY5n22uth7wJ5pWqDhMVs6gvs4xer61k
GUzrZKmhJzpXuCDtBjYWdwcMbileeqpPOrZ8ab5bkfTXq6zW6ntE4CWwQO2jfTYp+jCQ2u0z0ib3
YUYpb8bQQamdra5rRDYOkFiHYN69VqI80MrOiysqeETH6FL98Oz1c6YTexBreIjaLJqO7UbB5Vra
OaU03AxmO7Z6WI3pgHIrraaQLMvSdb7n5FvLuNORumc7bcVbP+mSMrfwS5SKLFrvq76g3m8LMdf+
TypwQg68j3layV8rVPpebNQulD+nIeSOBQ1J6871GVViY5nH6qoiavkxW07zbJMQoFio1SMTH0t2
Dlxdv0zNUL+QPfU1oV3jft8G4at92YbedotDgF3uS08WO8/T7q3iLiM9r2yvSPulKJvdStZ6k3d0
KI8NtcSVykU23g92lrWnwFZTHzMrUKYXT+zrFo7xCvu7uISbXb0wsBYWJaHmnD8U2LTXMVuCuEzw
lItM2lbWP4FP5KD8wPt6X6womFCvlwN7emHZdb3LASB2hE7W1O9GrXUWM3PjdLeWuTAxL4LBpwxP
YVIcHOwdhniwbR7fblCN92PDKHO8jf1yP28zt7ef++78WJT2ZN8t48jDUZIxriQo5T1nkuV5Zc3m
usVSj3rYiW2yEOLkhTsDVITBGhfzQDCBg8LGXJ/lm1ddfqmOVLax3PjVGDAAYgXqlYaHPuC0XnuP
fmeAoMo8o08cL4OWT5JIzuzhLHRDVF7c5DkNiMRRS1OkXUnrKRlZEGZSEn0GSZULXO8C5VZbbIUX
3+BaV1TR54hx7XizxIYJ/TKVMmFWu0ijrtTBw+aUbtDGYVb6R2cuHYoa0tH3uZcbfDP0YuPG30Sb
AI4y0RUStFFxqtrluSqQzafl5rsMg8wrB8jslot/3PBin9IMA0FgXZ38UbiDhec4Cfc3gPYYjDhO
+2MKavXi2zqiBi7HO3c0rTG2O5x1Ym9bsrhqm0XDHUWocfD8zBqPRe0v4bEbBuq0THR1NNy1N16P
fW3F0MHEPcSGFcHM3NYvDvH762ov223U4U+SyF5G8DenzvvimatZJ0O0BJzNqgjeth5vIYNKOaf0
0oYQeWQwN6/l1CLcChuYVj/nCGBQCkhFicOoXUJ+6s8t9oguR9I1Y8bePvKGQsZlmDFLwzt33uY5
8iZ68VnIil+9cqeWgNXnCFufhmUrv9pbNzyHuTPdWoPI99QZWDKo6YIwnYgfc7ra3ibOTKObOkF4
X+LS4uRNnZZuw61cbY1j75FuElgZhmXfe33QOOe1buuBiU/Pro+GXbYqAdkQcHAD987SgGr8mhRW
E52XdqRUH64GG9skxjqpUV2eVDk5zQm7bg/5CdHCRoedeD/1PWV+vwjxBzxlGv3kIlVykqJT3BUm
iTv3HCO6x3Wc2ep1HRBSrBlfZVcWEatlKv3dWPgMz0TZMjSHbWjELdPDkX3HDJNpU5CwCK3k6jd1
YgQuH4HZj21OfGmQBtp/rHczzIvPRVS2v3NJ827BUNpOKme6nCHOF3myqKH7PnoaJ4Fe+xZSmXGq
0VP14RsiCfF9tfti2VfSqV8AwnAXbLlwXpjyb6k44htOcR0mBNXFZb4Luf0qUoJgebVWMep0xIC9
OpqlbkmsGaJiN2hs4e+Krp48hs4z/AhtJzdv3aH13rOZwnMz9dygKp+4dIW1mMU+0EB+YvTzTBar
NsLH0XGzlkr36sgrEXZEr1VvNNf0MFeZRq7r3rpRz0dTNewoPQ2YdfqZ4e8QteZOWvbSKFjxVjYd
TdtGqtVanbPsTSyDOTEGBAQprBm33nW6XtFQzFJ3u5qPg75h3epgpxq7v2ujiD2PQ5gJuKZdsisS
nKa9ZrpPX4/uFpInBlOwffXdpvsAZeqNKce4vZ498qPlYSxaDETjRtt9so7bijFe2PVf9BTILumb
jj4HE7Th/PhHF2ttrKZBoFG6TtzSBHvvRh3dzlUIinhc7LAleweeE6+RzJ9ENdsXdrrl73xuNqQR
hYpehLsGJfloOD1GgIqtY4htebcro/wT7F2ZOF1OTNchNz8WM+WieJvC6cXzMgZlBzUg/OpE41Hn
7jnq4rZ39XXW2xHjZGMb7T0jpMg/UeVvD/NoczIUfo2Rdd6215llt9lZhFHj/1DBWKz3VTT1+e3g
T9y8XrNs0zXaq547kEIJ07YMZG6HDruT4ZI/O/XRi6ZsS/sBeQsXqBl+Dp3BTAWAf/Eind5cz3oR
dvbN3vytx792yeqjM0IQfDNLU2wvdnaJDkJLB+HOEzMOSCE1iv7JzSqoA4UldtKaIpUAJCzclApQ
mbb+SN0HhwLODJooZXEEpFCSXmqpBOMcASfFu7sV5cY8lh4adU9Vvhofmr60v2yKmfLd2EfI+81u
RJEIUFZ5d4opIKK5vEzD2TyL1rIfVd6Kq4HS4GtQi+0jL83sxtsAaZiZ553Ro2yvrteVRNgjMst8
6w5yRW6DhJ1uzuSHsJkGcdfb5ZDa0jIx/8224JpgjleypalSurLBE0DY6UM0Qc7yYRYCCW7R39PH
rj8tOcw/xy1fSu6qNUu3eu4fy0pW0VmrJmSGtPeH1BCIaBitiaJE59n6GphLeRgruZvsaCpTgXPs
98WNsm8jItIvBqFvGkwshUAUPVKk3PvEtjR0Yybt7JsZh7hjMLfmXYEQPDgUl4kfjEpXALF1J4e0
7KrpwGbgHUirUNtRKuneZSF9NnClmfRCVtVyDvXFm7O5F8DWQgUg1NEZbd1y8lBvJL5lRCdwznQO
4TzfogW1d/46TWGyNBu0AHcB1UojJLP2TV1sT0Vp+CZ9rNZ04xyZyk24ucuhpkL4ZiMsS4Amizvu
IGmkQVETVAbFqD409l3UDWlF0fSeq+sJKzc7AbKFo0AkyhYBOZnu1Rz1KNa7oCnuNuqteVzKkdaq
l69t7FpyzmM4Os3TBiH8J71sNjtrJmMrGtOsEkrKEpp7U9hJMReTjldXuDvi2vakkXABvBNlAY5P
dVxW5HHVXGbHNWKgogpD9Q3QWJ2qXg3X9rblR6uraY5Z2Stufi1nj8f8aRJAefZ2G9Y5r6u2foal
W91KNX+Bb7RyFHZit1LRuqZ/ut4tshAI5VwEdd2kvTQYQtXFVD2rZMhG74SxLG0Xx1DPBSY1byve
EdcWEot7iqks/E337ZXpDaBgvJ61EeUl1NcM3QuDeXWUE1+BqsPM0nWSbDb0VeBLOEBRY/bFewMK
90TjLQnnQQ6o9cphX2x6nNBHMHbmhhdsmiY7RpjvPZlL2ODHRQmUjnUYQNyv3IPNd0a3mkT/3lXr
qmPp6e5my2R0JEGuX+g4NClCM5siW1vQp88Q9yE8jqJz1aruO8Q0TjHN/PwXLcPgttyq9Vske6zr
QppMFQX61xYQFRXdiSO17AYKFo7AX+9KaQpZ8dDUZ8/gJF9bG68EcMlDqg350wjs+eC1cgJki0Qo
+W+FtlYudVaBPGUAP1buZO/42oM18Ur44yrPuhPK2Po4AscFUq3/Duf8V20O0g7wd4yVQU4IbI/p
pYua6U8KmYH9kjGYgj236tmpL/j885ap+UN7Nv02swnuKm0TWf7nkqC/iqT+eFnmCH2kXxiX4Uv4
y8u2qly8bZ1oaLdGEMbYnLhZWlPzZkttYMLFASaWf/Oa1h+ky7/oWBiRBiGEuh1xIGTBX/SFw+hH
EzRMxSHkXqqZ4BToQ5lsXjEKomm4KhatnpdsoolrEVMjhsC+kKY/Gd8sfAwQitU333FiieDngMon
eQ3GRb569uRBezSomNcUZqrOe6fdTAwtPbf62YgadS9ugqhUcD4mPlgra/oIoo4WkIJ3ZHEyR21z
8OqufagoaxhJX2/O7WxJ9SUky9VJMxHWPnQDqtu9bSo5HQrVzGo3VXpdd0JnQZ9ak0d7riIx6t+j
1b0oSAwp2EW56SiVMdP7HJWKDmpfTcbRzFZh0FXSvUwCf96OntP6jwzTXiwNyRXe9aI56wog9LuC
0OrKMQgukz53HTet8oulPPW/bKQGx6QfI+ageI4h9gFQPMcWPW5tkrMtwKvYPYdenvB96umbkF+/
Ilns21RiAPfZtGFJrLEsQbCnY1V+82uwL/uymkPUp5m1ftQhgJPEwGysj8W8jOaumheEAT22aekk
qUSTaHbgXAyqY0YCLFr1x7qZpCCbERSOo2AYztEmOGbCTVc1CiLAw3EedKtIpYwG8jGjbPd5MyKY
6wCfN8AbJxhJnS5qygKWiNi+kc14MbiR4eRatYnt6gK6SUaruez/uDn+S4LT5w59Q/OrcvQvatP/
q770L4/af3YXEef461P9fyhCjTCAh/r5p53kInT9ixL1jKB27v6sRP33P/o3Oapt/Q50DScRXAUc
7DEvzMl/k6Pa5u+0cO3LQX2xrWbX+Xc1quv8zrQvJDUYRKxW7Ej+rEZlKNZHkYzamvInFPP/ghoV
FtZFcf/nPejivMAInYle9oLW+ZWkWlfkQ5tP2cA2++ERcOJGxX/Mj3SdMposo0i7Oi1atD752oGS
ssf6JfDkj7yrGbx2TlSK3iqzjUiNmm0nV4B2QTezbD0UK8sWOA/LDN9GRRHuVPb4ljNXgen4EHcc
NWnIUE1s9PouryCIOG32ooM5zX0TI/KxeTAspzwU5L4JMppklXmUmLl1R5p535grkfFMdYG2yA3y
Hvtp0KcutE5LNeSnwSi+LOX0Sc8erVKp1S373BYb7ZylmRqZL7VoXRglAjK/yKgu6kPh97ft4l0v
gfiK3P3kzk1+zt0eTHujjpZs8t0cievM9lSifPmIRLHZt1Wt0gCV+kFv9S1FKfuYGfUZKM818T91
OtO9KUvvQa0uPrdZSDrnd8kadd1VL6q7CsnQbnZURvd5vG8IKU5uuCRqwCuBOes9alIY8lWzC8W4
D7rASqgEzrEkqF5s/2UaKYQNUTI4I3FAIJMqWvD8dpynPF9uezknkds9mtG6oxt/oOe0G7bhWCJ2
o3R0DM38ejadXViqaw2lYMH8OmswvGmqBrGgfAYZzyP74Es0Nm1SZs7LyiGRWIZJoI8MP2qGLzZY
XG/NjMOEvdUNNdf60irdGZCLdpnDm9H5x2VyHQekvVynIBVtYR+LHr8mmnJH1FhPDaM8DL6g/RCb
g4ZGkLXSePHcYVcVFe3iAO94Wu11KI6Gyg922x96z78p8ZstRbVvg75Lc/bqNBfjWfY5EjSYXQxW
RLFBEBtzNb5aFuoJ0U7EbTOENyi79hh8UgfiwJDZbptRK3e9g0qAXAVB3ge5/zVihhyi81rFwg4S
yTQXvR0eZ9V789KxDLbiUPVzldBMfKvN9TtNvv0a9uPVqtrrrW5ejFEA/lR3veWnYpyfs8aNM7dO
BbhHy6atYE/TbqysfSmpBZIELSkh23tfN/sFod4VQBiOEGyA0Z2WIE1UdyJCOmTW9LjM2KI4/rWD
vM8nW2Ic1zJigdqRWQoYFKyfl6wN8OKqe6CW/qMVoiWlSX9tlH2O6K8/iMWRSWa2u3UTeVKiyUs8
FaUNY70oVpuddPMnSbKYX2CYa/aKXI06tT299ygI5VZ8uLbxsraQ3pzcTdfZ/diC4G0Yp3NuFx+B
SRJjLN6zPQT1h/LLJ2/IjktgXTveeu3QExW0texcBTQ6aVEwPlX51t3QghahXIEX6EQpP7qm4Pyl
6KuHnIi37Jyn/n+xdybbcSPZlv2XHBe0AEM/ReMdnT0pUppgkSKJvu/x9W+DyhdBUkqxYli1Mme5
QpK7AwbDtXvP2UeEl5UiXcV0tkJyE0U9o5MyihuR8BoOUmVjMWg05AU1YGbfqeVKxFbPMEbSQ2R5
L2p9SefDq4LutKuqHUc9zZETmwGUvFOSYeDAigaoKp9oW+8T60lkoeHIbXnNEfcA941GXKiFXtP0
w8Yq2CRShk469LZdBnzENXLth2U2wx5QXr6ppq+qHJ4EYem1ec4FponowMm54f8Q+YwYam57SNzi
G0sUAU0qznITH3VSEwijsOHUknRQ8FwGqsjO60Qp9kajb4yyv6mX9laM+fmgoD5qkBmlpVK7ncyQ
LgB6gI0L8tlSRbeWNHoGnYQ6te9igs8sUZ4OpqXQE4h3+QnyEtv4ahe3kXWbWxO6D7XcINiC5DKq
l0NMXRwuw6kcEMU0ia9p02w7O/Baa/5RzkgbNAzZ9kzoGBJAmPHdJHyFFMsulOjUxmdyMkFLR6CA
9sk4wXxxmoMzKvsYXD+PrpOMiycscaubxYWp87D1S8JTIqoIem1nOKJV92g0v8WmfqVli1uIfIeH
40Jo/R0Sjt4LVL1xg7CxnbxhW8u1s4hUB7dahids6dWWbqzqwOe/7Kfhe16GxpbkvfX+Wbc0pC7t
iskwggTdNfT8AYA52ra8uSyh1uSLVDlCZ8tlbnM3Mk5zWpR8jlyU8a6T7MdRZ17RT+phlIsLtoLJ
4VrfGamyXA8MsFqteGQ8cUSe+2PWxAVt4Xu28z3ytn022IsDC3/NfPoqN/1O9K3sBn2zN8s1xCDm
ciczyR2oXBzeHYiVDQYftYo3Qp7RBtXxo2RIES8wBJGImb0q605nYf3IhjUmhpG5bzfqVzgTJhkc
WecHSXXOcI03E4IUJbRfRg5Dm1mgpS4QvzhTEYd+QvF9LOvw+zTK91aSHRYt3zYlSGhebqkT2uaP
ZRpOyr46j0HcIiWQaMhhfHJsdgbHDAsOo0AWyCy/wKP2NZelZ8yOAgFEt9dm5arDQec0BjQJ27xk
Cn+Kje4iz+qHcuGluiimY1nDGTGlLgr5npPpdGJZI7201NwxMDbW13nr54xvO5O2LmcPd4wp6hNV
PJmJuOB23rJxNbhpql3KKcEdAqtCK9BfmSMsRksicF1GG2/PBg37fnqeQuUa5QYmOWk46ezqjFdH
6mRVt+KTZb9JEs47rYG0utzE0nyZNcnkjK1Vg7NOL4gWO+SVdRmX1OP90iuOTbypA4gf3eoYPrYT
CoTBls5VLf3RCusQrcGuc7Ekp1Q0KZsNsg58dnejpiduR5o3XfHZLyMkyzgXr+Iqv1fUGueBne2G
oUhcyU4rfzEa31KGs3wtu7r+yFjtFp3Mi2Sru3LhhEjj/4Wmri811slgRcs+r1BJ96O81bRh8NSQ
xnsvegUw0TeDI2e/gCqEIzmnw77T5bO0IyuxG2vP7pbJMZWF7aHdjDnyE3rLbsSoVGdO5jKt+h4b
1uOs4G83w95yel2mb5UgFlm+lQH3yUAaFxO5wsEo4ZakD63QohO04ycRx0NX2MMVHFbI40m+VStL
sO7p5FeFeoxXMYMmVSQv9H3lTmU+bIs6il071x9UdaFzEY+nWbHI/mDog5Oq7Ta3yIzRIAMh5U1u
dSvfz3Xxox4MPDR2fFqHk+IqSBnchjQaQy3GjYIXxEv09IYz9FHoQbJlI0NiMGiEyqA78MMSEXIk
N4NXhZzAGs3OHCtD7Nvp2rEGBuPMLbsGLuV5aAI3CsK7caox/s+1ulXRNsMfZ/iZd3K4ifSMfTEk
+qYkuyDFo8Tvtty2KM8KUzwoVVE5zJpJxZgZOanGyaACeFPDmS0xPjWt4sHMuF2xpK2ES0JY45l6
q0s8ZvqBI3WM5WlhF06aTDp82ezcQDrqZ7p124n5yujjb+Myn4o8PrZt8mD2JqpDs+Pb0Kb2BRZq
R+9a1Ztp2btGXVEKBNnsEhSQ+EpoPldqb8DOlWIvSefz1R2v1cmu1+rTugpkh8HSuSTUxBvhmnQT
G7NSyGdjMzmdpnbIXzqGGZJ0nY9M6KfuJBfqgSk0M6BefapMTTkxp/F6qaxbxFc+ZqOXcdFs1+Dg
7mbVpkM2FhlV6i16Xm4gdfBoMWvJcl7hqlVCai1oFQ7MJ71WLtl05vHb3DGX0fC4RPZ4nBuZCWvA
jt9Vgxfj690nWXA1zkNGkZwwZm+SB4iPR0Whx0f+7ugtYjwzaN8gHktArkbtsgHHtktljfd33V+y
+iJnCsRTV5e3jM/3Ca2OJFf9alA7V5uXG5ChTEqz+qZow4rUSvWkFfM9nSYOP0yanWaab0TQHKdE
vQHBdm6ly1WLnYI1nHNbxxsiwGs3UWjj2MNpJwMXC6XpQG9kN4M0ZcqGeUITeIMSKi5T9+eEgkor
+wvyQgB05tKzKGt0fhTDC/oNWk32eah3udNlA0LCMnXFsmYxtURv94vuIUDqUI+hhZLsC0GjsmvD
F+wk/Raznw+68GsiKQVzu1I/1Pl4l1phss3C/Hsvpb7e2HtkA9YRqkq+zelsHtLIYECWZD5Xz2Ev
2pC8eFrV+o6yy1er6L40J3Yduer3Mq2SHSbKYWNIcr9jIIx6Q470faSzXTMK73dz31GNs63SbUdL
Rw7bCFGnOCz6dBvU2smstkiVY/uBoVLpt2sCEaoej4HYoepXjRjRxZu4lzLKFHkmRBP+Ysdg2G07
+zCpcrqxNDn25HG+bzPgNkLWLyI6rf3cJj4mek6haXundvlRlPFX4mlO4sAi3KuEtERMx4Na8TRq
Jalm2Lc3U2OP/K2GMhD1H2boZpNIRuVJDCLnuslQMYAXiCNSwJSxji+bKHlURLScaL1OOrgaukiH
BKc6CcN52GzlpA/cwOA4ajLFVKP8Ior0h05vVAfk1BlCClwoJEtKuHTK9RNH/dI06VUt1plGFesk
Hf+IxrKQal+2ynuh6DEHvxDVD/pKTHV2QfU8fzcG1c3z+JbH9Qe5dOdRvJ4vmlxQlTdPdsVgVlqi
a6P4MavZnaE2+aZR841Gbc0Jtl4w66Sj3+Fy36TponyP0C66FmpVHyDszEKUVDw0VXbEjfigRHTX
A4I/HdBiMn2XCOZXCMiSfGHkxag8MPd5xixxgLARGhG3lmuxVxnH2ZLuk+gypxDsMuUErRHc2bi4
Wbrc5RgSOwbRQWporjQlFzPDk1X6Cw3QYKAEUfeB1l1U9Clp0Dno97VdNKRXhnpuFwnZl/RvHGGi
AJ/bfVXNB62sDyD3aO7B94iDdvEYl5/YMlgBwLj3RRjRNSEuwtF6Y/bpwMa80bXLTr6fxjrYi4pU
Zg65NE/3BqIv7A713YTIzA3qBbmTQRUzn5KCt0r+zspWbTY4k84FWIiSTFCasvupHC+LlPRP0cVn
S1mexK18KuvqaUcJFhnFbYtcIa/0azstvyqjsmujCAaG0u76RfOjaL6hjaA5ld1emFWsUJkQN1mK
MfMz8S0oO8XBv4K0Mu/vk+Qsb+vbJteZd4Pc2wljfmoW7QC1XNtoVGABTlne4PiwKtrYMr4RF6k5
+RP4jrKG+R1Ts8Ngo/JeWhuYGs+xowbxoUMfLAU/VHE3siEOS30ZD3O0HcLs/iQ37NOyyk+HQTnI
U8bhegjOo2ZgJmsFh4LPIbhFdXUjem7N+ljJlouQdYvNmbJOr48mJDzNxEVnxPdL/lD3F3r1oNm4
jqG6eqY0bLqKmkROGPnjUmXwFaAAOGub3nT0AMAVAAMm3nnu6VN0PaumdCKPfed1+pxu6mGg1jdl
xO/aTZlat2orcHHyB5y5aZRduqwlpZ+p5RMqcmRnxXLG/MRdRI9Kpql25OedVegjlWDYGU17g56l
2RTzg57oD2Ztmvt0ekmyaZ/QSUCXfV4D/j7TAaL1pfSk8I3uNBl5mWzdFzWT2b5Ln8qAX2EN83A2
zzqjA81whRGNnlnrFqa3RPiky0Tc8UDZmGnuhTOisDmx8PAZGolivbQltcpTp4LvXvKg2EUsXhoY
5lwyCh1NdMFWaGVyitpKOuitmZwYHfPHSaENMNKI9rRAQluNj+2fd57/79rK59Vzcd01z88dRIT/
B3rLDLr+1Fe+fp5/RM9Z9ty+7S2//qWffWXd+CJgG5BpYawpzJr1V19Z47/IKgCjtbFsCcjdf/WV
JfULLWhY7cjAdZA+xDD81ViWFJm/p8G7gBcA64K//U86y+/bynDaYaADcFLwDpPxZiofB2pzj5IQ
vIvTY37ZEHXQOGEw0kqdp88QavzSNx3sf38UXXLQgWtY6Udo84oyhV9OgYWmK+L5xnFemdln5Jpf
PwWHlAkgjatGivsrb+zNYLIuUaTHNZV7Yqm5x5Or+Wt09M9RCxOQ3+MhfvMpIJAYExD7LbgLH0k1
Mr8hyBoyx7EX7pCPKdQkbbx5s5Z+x2d4T9daLxkzRwRqMn5/BuofEVfgPXH3ZEXkWub8VPfHGt/w
VGhOn/SoHlEjLOaBfjd6uOyo94HX57Kn08AqZVRkmACXkqJQPqX9+fOB/4+///34d/1i+B0Zu6wY
OiYixoeJaBe1eo7MLHSTXAlcZD/XJWXqqjwl4jPTwDS0dEE/uRq/XnQSBdaRM0MVPvJjsN4QFSOn
/wCRc5FYvF8lXGiyaFeXXbvl+IgJx0AaYaXJuEdhKK/d47MiMqYth8doDw6zdlBhWv6fv9crd+/v
0czrxaCahlYBEpOx5EeEXTOK2e5a/CVZgfnGK20MXo0iJE/LiRlwU5HPbNotpUpVxRfMCvcGTjRn
ie3yzmKy4CJoGI9WEjTbxYyw4Fomq9RsQ8sDeNjQDjQD4xvlvnQCjXW5GsTaN0LxTC8FBqgftASz
MVuIRf7JJf/NFYdla7E7AfBdY4bfT/lHCAZ4XWWMjOYyuSrAIlgK2uj9+QKue8wv1w92LkxrxcD0
9+FhWlJ1BsmFv1/S5cXPSgM/XpgbXlVi9MRIa7p//rxf9zwbdhyVMDoWi7v2YfFqGjI//Eo8VVFm
MrEaJEcm78BD8vEZBON3FxCvwSqQ0Dg8fsxaapDgy1VN3KNpLOh5ZAxRPYiJz1bgeoU+XEGDFAse
CsQvsqZ9uIIKvbUokbmCHMGLs3iUp3PT6pBQx5a27SpT3shKrG76Hgc2pnzzPEgUsVmMMXLG0yHA
K2WO+yq97iJm3dHccVTJ7cmNW0nf1SL5Dnkp9spQ6jfIgxafJnBL/T7JfpaoAzGuSAFEZhl7yw6y
T/bAX7dAPJ7rq0lFDSDz294vQXlIy6mPpsjtMnpYsWm1HIHTzDPtTLg941pP0vrTFIb3J6vkN7eO
OSsfrssqZOmPChfRqEYbYmxw6VFHO7semUr2SfnJ2v/NRsqrVxdrksFKOlr/+5vX1TjhOSwABLoD
PmzeWfO0XSYV2tpgG66FlmgTsKl98qG/u6ZMu2UY8roC2PTDh1Z6Jw+8IrFWRBoxIFOSHiUM87ho
RL1rYiW+69U5w1RYxPs/P3q/uai8mykzAHbxOHzMuk55RpZxZsKBNxwldYF/kbNB/8nz8JsH3ObV
aL2+KCikPjzgVsc4STVlNmTEROy/YtqZKEG9CsXOJ8vztUB6++hRwykskdUfzBqBP/X+Boo5oghB
TcKBG9dwzAy+n9DPSMl2xOWFhqa9Ds2u3UgWe//cFDfoDkcYhJbYkh+Ubata7feTwPRRMvb7h5f7
55cDOaoDnwdm9eFG2wFjUFXhyy29Hl2Oy5KfBu38GbnqA5qbnfv1Gvz9Met6e7OIgV5YiJyYMRQR
I2xl7hXkiDQkpWVeHlOyxvetHrRHuRzmmzoLI2ZKKOniPuovQWnoXtcEPybEGdhzNXXf2Eq/keb8
Gx9s+aY1hpevJ1NhMl9XxzTeMPfOfaW3n/+8OH95kVNXUwuLda/m0aeV//53sDEzcKlBRHaW5Vv0
VZ8mI7O/8uDGsheb/WMXMHmh8koJLS/NRHeBjmDw72dqraqNsm8VBlr8/Ty8BKErZuinKGux7JQq
oIYC5qQzlzqzv97utMlN43HEF6kNnAvDIc40TzD8dPQ+HEK3Xmg4/vkHfuBarTdqzRKXCcIzoLYT
V/3+B9ZLkI9mO6/eVoVGMhQbhnV95k+4Cg5UHYgpyYlwgZk2Poec8Sqm4xTbheEHueTmrf4Zp/7j
q389yZAMIKBasjp1W33/hVoBmmlVn1PzlNPXTFdfgLnQEqiX0De0bP5k4/uQFPB6AUzIFIDx4ZYa
v8gW6XFqyHht0xnHyZ0G5ZgaBiqRCf1Xj/WCwSwW94WIArexamS5KTIA1Z4+eSzFWje93zR4JNj0
qWHZfeWPzyWpK816qrAcFSyCT8BReNP1+H0ouftjHxWLNymLfiqytjwBBJW5o10zv81Ly8dmii20
SpSHSuRsH4gdDnGDqSiTNPtmSIeaBoj2DDv7k4TPj5sqR1EofRpgNEz2MkKp97dK0ZnQLgE0sxUp
trEL6UcWKqOT0pT+5C799pMIdOBwi+AJPOD7T4Lxj/C8hq8kScVLnuf1tsLF6tqRLH3ySesD/e4+
KBhdOS4KXhev8bDvP2mumHPSBUdSUeNx/r6fIKFugKuN3hTTNv/z0/fLWleIhTAslt9aSZMU+f7D
lCXqa3ssqWTaRWw1BNuunWnbsvKtDNjEnz/s119mcS5TdI2zPbGKHwNwUB0jSxnZrAIDhBBdp7Lx
lRIDlgwc4xK7+XKiRHjn/vypH2jePF880CsXmKsJhBEI8fvfOBHxyVwLBiduKM+S+5shn07LgdiF
BpF0PB5SU4P0Mx6p6z55qH5ZNTxOwMpJ6sLahPTuw1klm7F/2yOz0ZWR76sBGg0Iwbj3DCjtf/6Z
v1xcPsqgMISeyA9WXneZN++7JKi62lwdH1lYCG9ALepE+Pj8omolL010hs5V/VlW8gfK6XptTRSA
2IRB6rFx2B8qjUHQ3w3oI7rk1LXbus8SD5FJeKhHWpBlCtu/sF0zUavzKuyYdjbk5ylhb++bML39
8wX4dR9dvwt+BfJsTNjtr8DZN1fAiod6mbiHNB4nyROImVGW1KDEjH6s3Cwwq20VDPJ5ZWzygkJT
Lpgryv3pJ19jfT28e36BT9tsR8jrTJb5R0yxPILsh/jFfIPq+oKtpDo1BPEADcctKFHhE3nBwTai
we2JZFLOjaBqtx3iefL9JP3HlKvb12/0jyS4/382QpU1xvE/o17PHvqmf9sDff3zP3ug3JgvnLhB
eeIWYAdcy46f2trX/8Igbo1okoUKAuvvHqj8hYMXTVCOYOyYloyO9u8mKP+RkhZPEaUtYljYpf+I
9ipWlOibhWTxL61fQietkrY7Hab3+xbVUhbhfAsuqB6owqJkcNr2kanfvEPmsMNkiuRdTxfKAlK9
0mdGcjfIUwavM2ev6HIIgMApvyqWG2Cthg/apzhETebZww9pEY//XWXdvPKEhSr+tMpuyvCdiPv1
j/97kX1haaG35t5hR6dw4Bb+XGSS/AX5tUxoMv9b2enYR/5aZooCbJjQ5jXvlw64sq6MtnwFChtf
FN6b9BxkZj3rSfmfLbFVDP5mjVFjsGXy77OCwB3z731YYyQQzLqZvJgxHrBtMWbS0UwKbT7t+xId
TGOS/PdQ4S04U4vcVo5ROyUUfrEdnUlCyV/MSEypo2ZGgDptCr4mBP1+j2AV3II4jmRfiB4VIYM1
/G8g6GkyGfbQPZSSqFVHGiUDno6IwhrIaM2UKdWH/pzjSsA8yI6Y00cc91f5n1ZeqJm2ytzqRq6A
Z9XqN2VstfkHEFIcTEqfBNG2aaHQbMMkjrDeW2m8t5ea5jPueKO+LZSqpKjiKGTcqhJzJzyUkrXR
5hSV0pCV6eQPZmfUGNjKSlF95F6zjRw9kvq9MStDtU1qG58jcZ9KctVqVUOsdjhFaE8ISzrKMF5O
KYFTBvQYsHFlDtDqnSlqm0cpmZZ6Yxld0jthWqbnJWMUZIRmHF8Migb/zZ0Dpcl8u5tUAhBHYAfz
edO3mD0JYDJWABQcdm/poxhVGQEkASRVkrddrTb7mww1OpomUVg2KUGz3BZ47KFCMNvLQScp6AVu
9XbSz+Jiint9A2jBqJ1FRTx7iZNAecLTFgw0fMfiReuQpA65yaszaTQgLF1lZW6tofxFp6cALbLy
8Ekjd3Z2sEK1qW8PyB3oVWaKxaiGVeyMsLSurVTY+lYP7WH2GjYxFU1iGqSrJ3PBmxroi7ydk6Q+
4gWKBk6awM0c+FxS5qIID1/6ALWLg3WVVdDMWdCgr5RQSBqJnbSIrZf6qR2sNkKnCl/DabskJkVB
xr0P7KmFitPWrX2bZE3uDOUcE9KQ5Gj4lyQcDS+s6mBVZwwxLcJEe6ApexLbE9phnkgNCW/Qp9f1
UPLDGFantTuqGaCpVDezMxuh752w8HacpNmAAG3Q22xywMqYt4bag2YYZ1OA3enMaHbVJsyfjNpo
B08smAhwmAdQLoTVhJnfYRU8W+I6fl7wZpmouOLyUhBTrJL/vJSPkErHkzCK8GIGtgSnS81RV/lz
nRX3EzatR1AQ2uKWUW4+iyGO2/282MljaCfRxZwWORJCc0zwX0GWQ3QfSRIqn4oQG8cc+il0kkpD
roq8JtwPKb5G2EpFkpygFQcqwRlkkdwoLaRzAR219+wJe5aXqN24TxaggFnYAC3KseZ2Tg9hB2ti
zGi9UkEvgvRouat1Z2TfVVtKv6EsKzt3ileVJ3Lv5jED/qchlbU6L5FLE/kQUv1gZ5ViyGGgTQWd
xliQ5LEoCV+1k4RxrSZaILvGUnWPzWLZtW9qQ6LAyGRIYU9DpKNCh0oAUVBucHzgESOJPeiYXkwc
AG67Oqgxg6CNfc6w/dYbdL4oPRfYAGQeKICsGF5P+eXSQyvVoJYUXrJkyTP5WultlNkRFFXW/Sr+
yvOrcG7t3mmhGWyRu4N1HmBJPvR9VH9nxdCGlgFolbuCHcXmJwfVwUSOKBx1Co1bYSc1soYSoJOr
6QWwjVwB3aYNgf6MQ05tHSUcjCM5WXjcNVjFwolXB75fAWJvd+Zigo4qzQHTHFER2rawowxVJqrh
baZnRro3kBPZP08Y/60j/7W+9v5zGYk3iL32bR25/vmfb3hV+8LMde1kMmfjdbyaP3++4VXxZc0E
UwjSI0KZevHvMlLVv5BDDrGFNzj9Jaapf73f139vnSzwt0xCQlfL1z+waH0oIdcu1uoC48hLEUGL
zf5Aqy9tDTId4c1AIZYGmJw91soqXy57evtZf93ow3BJQrBytCsteCTAuqERqilgKRMQFI7ZtGIH
crG6TRQ0SGicLd7eulHdt8HKPaNlZ3Y+Fkz0V+ZA5OGmEOmibd5c7oufJe/bSID1gP53Ibz+CtpR
NPm4XjqO19ci5s3BrqnMkeExFHtdmZkpEjLmSC2NzgSZtFfS0GzzxA2T/ts//1i8tWszRlbR+Hy4
ePZEh0fNMLTOyGdHPL38NEfI+fkyLYdqGE5H0s4+OcW/bxj8/KlvP5PK823Xml1UQgC4fqY87ZWg
0tFy4aiua/FJTObrQPHjReVqIvFg4Mi6/dCakBEWxVKVCDcm/2Fw81LkSFohFNVgeQbppptt7SSP
ZjrFJaxkeE1yhyevnxs6s6FxIkmlvkPIQdLgkApaslWk4swd4z7FtC+UB1nPJR3l4YLoKsC0e1Eh
d4JpD3Y3+6Rl9vqYfVwijGnXwC2Lh5AuwPvrpvSFJgoSnN0kwbLkRhWVtzsG8CSY2xN6T4AN2fVB
0ZsT+DX4BvQD8hRM5lKZ8XYc9exkGQflFAUugOMGpjvy1rAeniMNLjZeI2CRvkTGUOUByy57R+H9
gGzv9TeK9edqqUj3wNoCerVAdbAcgE4HNbleJnpe6PzCcWn8gKsI9jvunez12rbrZY7XC078FIVw
9nofRmmsffrFgeIxFwhlR4VnE3lDlGvPc0Kt6i7sHeWBCLISxMnUT6tLq5Q8ZVmmF22qYOODhOwV
Pxq1kbKns9UXoNwLWPtcwZrQCQkZ+CAYxvDGHoIJvAFBTsc2AsqGwnAqYIa0BE16ap1QpVOwQhnr
wkUoPgpAlHjTDGjdS4USJtezDYc3TCaf3o8YDhSAgasYCxLyAmIN0tA6n+4KwkPidfCVdxs77K+i
Mtdu5lQdvkGPl+VjpJh1ewHgfFQ8VLn5VZ515T6a0KZtYKSPC6K41a8wTglVcGXa03Q2ESwWOvqI
Kc23hna+Kq1yCd3ImG0WdgsJfmtkqao7mQbfFZieluMQ6XRzba03yuAR3ZXtGfygX8kJS2qdVCbz
vmUCJAjUAmCgA5GbeflSRLrQ28nQBok4Iriem4OQEfpt+VusEMPsQwGa3l6gLS96e21gi5jcNgjF
SxRMAJvZi9XnMkas4dWck0hsSIf+gSyU8WullKNGYCQ3Ogvr3AJgsNaeE41oDBucFYEYw5tB7y5J
SB5yEAN+EFUgUtOaiaJuNUaNcrCs79t1g0ZrNCG/X7dttEZiB2WCvbxYt/WyFezw1rrZB+u2364v
ABOTwfX/yWe9TruaymmxJduvwsrwp1BG5WlQ+kQIBSYJJW0rA1RUjdS+iTH/ap/sf8ovG6BBCuEa
JApAQOORXtucb/Z6/ItijEwu5SLM80LNn6xkHjzKRJttKD5Cf+KtJMRLhbII4F7rLY1x1OiX4+Ea
ruZl3lEd+39+EayH4HdbJd8JbQZv0XUGh27u/Xf6+8LE4Nw03Kvrj7dSAEL66zXRX69P1sHFdOr1
shHwZP/8Dv8tvv61SpP+UHw95I/lU/zwtvxa/8a/Gyyy+YVkJSH0VTRDMfW/1Zciiy+Y4Hm/KYiF
kCtqf3dXNKovhqo0ZbittNf+Kr7sLwyk0XLpDAmYnJOJ/k+Krw9zB0KiUIbh7MA3j1xO/JJEbddt
vvQC1Geh6+3JBPHGs1FW+PEk8g1Tg+aMkSogw4gEhtTIAeXQ8Pv65mL9pnRS1oLhzdpdv4Rq0qtc
9YACJfeHgqJgwt/Rf8BdGufOqK5YPCnnaI9FbDZ7F3GAfAU1Y3gUxZLNm7kb5V1O3EeJeL6Ib/NU
zz55xK1X5c/b77Tqgeg6obVgoIjG5GNhRdYI6tN03JVoLQl0SazRcEibEJHTkcuB2r0PL/qiNEE4
ZSVitT6yoF4ugc0MTBNNBS5orUYH2rPjJpUkdDbzyCH1ASxo+KKjYER4n+RkXRRdSNufFgr9fq2b
lvtsLvtjQ+vjBzh0SOuFVmFf6qAVgigNrfgKFZzIdkpXtvWpGqTT4Eqdat/P7KzHzGyeNfCQL4gu
iPdeF5J+qeVjEPpxNqmRt8jhOPmzZUnGoUg5yzpljvt4FxNLfibbAzZtXm9K7gAZnsIThWZEvoVF
C3FaAlVcEzuylIMjcI7WhzQTypMJyzlFjxLZ/KRmbmMfzHne+kDNVNx1PW96B6KJIm0gaBe1S1gs
qES6EzWR7vS2nrJaWFg5zPpbqJb96IisX4INAZL4jkD+Uxx0Tdof8yAv76XKAHFgtzaWO52kj+8d
/yiI1LTkGIp0hJOsFK7YZj3sB3uLxAtvrJbL1V7UvO4dzrczbr/amh4ktJi4UwmrK31rzKAjt+a0
tlZiCYpuOGlF5OQ801AFyr55XNpBq4BXdk28Sw1rqo7YsRlDt5WpYjbRG21fE6BXX7To0ml2Bc2a
gJmN4pzw2vk5iNVO207zJN8VMMhW0CWpAl5APPG+IzMrP44EhEGmXAZA7MPQHDWtIWXFKowIELhQ
vhZtEHWbBrrUJSmO6o9Gwwk8S+CevVgd81stSqOUriTEWdwDIREtKDyls9gGnkrASSBabsyi15si
G0e/jBUwCHiZjROhdZjGSOyCozQE+YQZgxtNKrxRoYFJulw0bsNk/bFnZmatBE0pJr2ED11JpD0T
ZnO8qcht4lfLgbTVoXA2W0Gqh4W0tEWHS/xLccNuhr/YDiKMktZkEv7RsfzCxJcKrdNuMG6F4hjP
Bfr/hoqoAhqGfc1th5a0X6uCfO2VYzKvnZaqwW9GwNxZn+fQFVqCVa4rYwIuZWfGSvXKrPml15rl
uEDBIcUAp5bp42ouy72hd4NJozK31Q35TiSi2FOv0wmS5ubY4TDQLycxwNbUphxxqgIcruH7lvqd
FZm1M8vR1yrPNmYyPrOJM6uwpsjv9ap7IG3mOgFzlZgyXg77kUiJYa/SvDkdS/GjCwLXaA59QGgD
BFg0hOCw+MvWbThPL6YBa1W0cuQD0G42eKocuSy8GZ8MJFKeqTilKWjnT3I1kX6zxmhXDjjPw4JI
qmjM0wquWM2+6xn5dGl2wzExu0McKDcl5chMJV1o5DFhGewSLd2oIdhfvGZuI2+qqIq9KL6R7faq
TxOv1Dt/itL8SMbOoaxGEj6LwOBMMBihp4yl8kKSxXRvyfWJUPgFlh7t9PJQ9i03bkBloUj+OHha
x0FmipKjbYyHxkw0Ty1UeHS5roEbDVA9Exm7wphye0zRQ6xhtaXJVZZhBhSaXaEgLDEgNifKQAAY
XNPLaJCuZPBfIFVCr1vsy9LCKl3EMwe8nFZ4Mk3fm1x5jhOrulRKJUSUqd+1eXpay9m5mQe0A8Yu
3WbrnGlqGXUTKb2cFJp2Xoh7fcwu8IDtlnLeNKkiPy3hS83hgURg6N1ZaR3qScWEVAg6kHRx29M+
Y/GlYx5/Bd98y1H4zG6zjbRgD0Xy2Hu9VtUSB7gu9YSB/qSKJr/t8hH2E6jSBthpigHpEoPRbdCo
l3pbEPTQPAxTdwjlpHrhqJf6Cs2Rb4E8AeDTYgHBTlGdecTD0xIFtCXH3fabUL3Kezh2aC+dZZiv
21BqvCywbiTwJcSfEMMX6+X1evoVpZR48ujPpPKmG6DCrqxWL2Efpp6pzVdapWzsmdNbxdEeF3dd
OzWW2L39P+ydSZPctrat/8ub8wb7Zpp99VWqRs2EoVLJYE8QIEESv/596XPjPqukkMJ3/M7gDGzL
dGYSwMbea61vWe+Y1TESSbBsZtkDN7WPM/O+c7lAOH50jRr0xYvbx5wdexPwIpO0QEu9JaoR+834
lXDj21hWd37YOYDo4Yq9efC9Bq1uMo3HvZPrUecZwTJ50I/cCEYcqZkePjmzd1WdIUeyCE+ZzO+0
PyVQsgG/vq5r2W4TRZ4cVf+z0xZHgMW3U9avXxZPIrSVbnDdTdxqO9eol7w1ONduvHHaiuYsRvOI
ZUE9i1uPNH3UOfSFCbH9iDT3c7aI6yR9YJqa4O2Nr2Ugrpsm2WE5DreFBYDqqksul9zzws+Bu1zT
h7d7i8aeoM+OSAhbQE1jir8pJwIVC5AxdXM9J+JunURF7ED2yVuC4Vj6hDRApxDmgO1SIuHLhge3
xAyEPBIpZEUC8HWVQwjz8obJT39c+uQ59+viht7atR/0xLe58hlvoyVSAJod4JctjIPwKEtTHofe
36VNtXwgX7Tj4mkdhjVCP5GLF2HO55K86dO8eXIgbslKfCIa76KT5efWLy6MIY1MxCbeR0RvcLoz
XSH9koY9+i//YXH1fWpacs1SFw/7iY01OJInuwnUSxZXoAu4miW2LvZcZI+D37UbVWZHTpRNQRQc
5liE1PkLIW/rxTToUxBn6xUZ988Zl+QNAfM7vTiEQ4zAmxxP3qsEX2A+2yuHvx2VOWtAUptuSs57
csNvqhwi71Xbkv44+NGTl1TNQcflpVBhSPctKd/WRFyRzguc2M5H14I95zonGHxc9gncuK0skvbo
YyeoN5mrnWlbdv6ND3sHWsNMH0O1IJIHkZeHUMfeNz7gXay4YWeBbznLo+cuEBOlS/rX4Cg4mMHk
u5A+l8u6z4/EV5fHOu4gjriXXqW9qyV27ijHko9+vX73Z3Wlhik/0mq5yUWS3i+kN5xQUF+z/Xb3
pJ0P37IUQsjS5HdpE8mNUd0hiZJtqtULboaDLaA2rCLLGPaxN1CHkoM3nTi81JYc6K2fgN/Qa6rB
TvwF9G23JJ/I17/24pCiqCEntw+o0sQuqNWG6ImnspsvPBIgQ6yFceuvX2Es1pD42ntZ6srfKTnz
rkU58czu2+rN+1B8gzzJiLbYz6CP4l69dBxf2wDa01p1b7Ab1+PohQzFcP7Onb3UrXcnVVZ8ouXE
cUQ1k8hOX7mSZKB2Jc8fMvjXCYgP23504WJTvBpGG13qOr1aXbF3Qk7zua2fkyKNHletyQ3wey1f
moXId9JzFrShnT9U3x3SUmgdOk1eHca2rB5mtRaELrQOQvKWiC7O6DoIjqGeKGWbfgDBEZmE9mIh
ES7EfZt+rpKl/Bz1QOPof+r0To2z81c1rCRNupoV72clGUwTU7aEJoBTh9uOPvBy0VIxUvY0ZSqP
tZsQpB8Rdt2chc72U9qRgZHGC9eAwJk/Cz+F31L1zWs8us33rrHL85A3FReQCWYT+ZD2OpiDlnz3
VYU3rgwI1qZ1JrGOMgFjazQdXCLlpmRNZWMSfhWZQ+WeNvk5P93GwQV41YiekSVNelfW0C+PazDL
i65nVLMJSR4sts04E5HmYFDeJ3y18qZLuob1wkAdr42qEvxUUg+PdTvG6pAQXi0OQ74MX8PFut8q
lydwvCblR0+QIroF6oHeq29bF5CRQ/CrydRdlSn40ZPXNM5tm6WyOYwpN+ajBbz3KKWbPZtxIZa4
zBGk+6Rx+FfET9UIxZwWHaAJHD5QRGRwDgMFIBsVbIk+WEAF3SS1oPHb1MIlm3hKgSkuGPbvs3ol
qZDFQgOH/EJyTaYcBFsHV+mckpMNhOOSvXYpKJEAwUYO711fVLzLY1DYj2EPtejo5oAIvU6SGUre
1/SwopKqd5oicKTN1pUVoQotIWaeXBYQE5UzpTtG/s6jaoLXvAhaRN1Ztpvm8IJEVXK0JZTT+yYa
ijdWOvQ2/NzkbJDQKuzWVWn1Svqko0mxjufjuIr2u8URwDR5xs17y50ENS6NvjbflzZClJt5cw1u
vfac6gSxEThY6RMbDuexruRuEiFqiQn0w27u5pX7aa1Cb99SDL8OWTTpLYCvyrmTVdC84LIo6SIP
BqBTB3eSzN9RV4JSYyLAKB3jrCWuK84/tzP5kzRBMXdHNhUEaYWU2Cgx7KQOZUGaTw3DgJxmeI0K
z1cdEDo1h1wawPvBkpjiIiHCJyM2t/Ync6Mb03W7QhQxOSCj2zoHnXtpuQ8qDMyfIreOHuOhM+6u
6QT3kcEERBVlRUq8AhFodJvxz/tPbimLR/rDzStp+NFnuu4Kw5RBfHAB2c4V3Bmn4ftQkqQJd7DN
v6gAvt929YT6qyHeoCAZtjdfSlBY8S5xo+YzO1Q17l2uN9kWz37IWVYsVCeYh4dvqDTy74DQ2GtV
MLPvZQVhKZuhDb1upxyVgZ8j/b3ctbMQeEZRT30Va70+ZaNCEV8i4OCEFXXU3cei4hIMrYAcPwjy
Dyo1Iy3zhNn3NtFaG3rF8fASVbE6g6yq+qtQEXT5YTDZFXifddm6jTmTbmzsfub50LFWgKz/zquF
y80LEXTSvqEhysT2vVfLKyeDHGbRJ6Ya5SUJfdyZSlwqv+8S0Qz7oUn091NSF+EigmOsve+armfZ
pD8MWp9WxTw9XePPKODbPwxpfvEQ9KkMN2nsooZ9/1EE9dRUlZ0+VUtHiU/L5WOqq/ry9x/lXf/4
/IVxMaQcpn9M9MN7QSqBT8MKR0ef8phxRkYa3d3U4r0kuqY+/f5RP/XWeBazQeywZ4tljFPqx75w
mdTSJU9InzyqVVh0Zc8NEpGEt0ljOT46oZPTLU7AGGHXosJbuLO+BdVKdkdPXUJ+D0MM70/ttZ9/
S6Lhkr+dNZR0731UthpJvkpKfWJpvKYrcQJEFtLV/rbG4rsXnAMHnIF26/+0ZH/VZXw3oT1/6wmx
KqAKWHxIyt+9QP7UejKaEoUwMXMPYKnsTdgu5tLHRUampvYfFLLnvd+P2b4uiNXIJGJvWRT+XRA0
ySWIMIlYZZhvm6Sns+e3gXveiucDXqH6D+38X7wiGTNP1NJnljqDhh9/tsB3EAkjUCGimOhuInI5
cflcR8578e/f+SzNMAmi/g4TFOA/Pmoux3TyUdKdKv6RXeQhlE786U8Wmp9XFgZfnEE0ekmj9uN3
T6lmyCCtsvIkVOAcKEyXXZJyav/+Rz7/W/7ZtWVITLuWGxndZObx6flr/cdkhqyhSKrUkVBng2SD
+GUCTdxHAIzCMnwuuZI/4YBf7n7/1F98toB2Djo0xIos63drDDlP0o6Z6U5AKM3GVWzfbOTdeWDw
uzf4V4+JA0xImBOQ1AXnEdA/Ply/phmGG7c7lUVb7hO/q26maKn/YFf5xVcYktqNKAOMBQ6td4Mk
p/YRNJKCe5rwpB9Ag6xPBPqbi7XKuH/ljI9cJ//3OyK2lfMkLQ5YfFhWf/xoWTr0FKurPvlOwjHJ
dXRToJzc2jkc/7Cyft4G2AiZvsGRQjcYv9cUROiz6Amc+wuN03+P64qebhjqAZx2mDkPBhQPl8Ou
IOLUJyvyD4vt/EHevaBoZ3ABhSxtpnTvXtAFmuIaaZ6e+aHZxbno7lokGuhTx1zeZEQZF39YEj/v
JBneDkzi57xxZkrv3pqISgflw2JO3dhhnQRFe8CwJE8r//R/juj/P//7P5h9/7FWf0rJvvj2vfna
vf1z/vf3n/jPAJDh93+hpDp7l8jBjpEX8xv9t8TaR0sV4P3hDOS9Pw8B/2cGGCf/xQ+BNxarG5mh
2H7/ZwgYk5+d4fvDT8ib/Hd+9r9QYP244tlMqEL4HwJv1h5vmP/j4gO3E7nwZM0eIfGdIiCHdLVh
OTIh0bsMOM+2cWHE/OP7+cVp/OM6OD+TWhEJDLsYY7SfnNRTDIcSdQBQYgBWX828dDDnvIeOZMx7
M7vRHx734yL4z+MwSZA2wbLj+Hk3zRvdMe/rAMZcR1o4MFVJAqFPtiI91vgPK/yXj2KpMTvkaUny
bv/MJ3aXyas1hD/HpaeS0Z6CipFnG7cP/1Qm/Dj1/+/PlVESn3PU8VO9O1VBwfVe6/V63weqvi0C
BR6vboIvQ1W3j6ODjFg1vmSgFk/qhoMz3P/7n5FaCq3/2ULA5/3x1TGum8dL4yhahGl7JQnWIsVU
MUWx0zkg0Qn+8Dv+6rUBqMdwlqbrz4XjGRiMNidQe5vnw4fUDsNNvASG/Ko0vcoIr/lffDweg8cG
SyCj+h8/3tACqo1QAp9v58kuc8iZHmVP24BX7TRnaXP698/DHcfxEGN3CM6ay3+e8HqVZVfOqNdW
RLeHUcTevTs32U3ri+Fu9hn4/P55799V0iHwe3AGnncg5sHvfj4iM4lMqxd648gU72tdVAfkb8Wu
kV35+fePeud8Q5L+7lnviqTMn+OqCwa1n7pOXwBy7OjAa0XSIP0CR4jpVgj/HtOaeQj7zL3KkBud
6kQH/v/iQ5/NKWg1iWZJ3+tNGSCahjRevmRghLs1cbghZ0V5ZRhuvv7+Q5/fj/932v/9mRF3oNNm
08cGE777zMgApaA5NaDQwotQlmR5R9ZbHscVQgjBR/M3elZRu8ddkh9+/+j3O0OIT5Yj52/XLE6w
7N02JL06G9YBpm/7Uu6d25DMj0/OcVp39vH3D/rpM7LTcbidJY1cMSHB/fjOAodtwo4+/n4t/GCL
uTO6k2e/yCZJnGDfZiK5AOsV7Atiz90//JS/eDZfMjU3VyR0qWhhflgvpoyDkp6V2IeNKa8CGkUn
G03LdVqIGnCK9zYX4XghbJf8Yd/76dv1PA7KmPMZFfTZgP/jg0lq6ryB3IK9QesObGvErkBj/nLF
2sLEXncktDoMPEwXk0OcD3/YJ35eTGffH+ogfFzsu9QOPz4f8hXyh1wXe20je6AvakkdHMItutzY
2/sNScBpsDJPjccxPeW609fMzb2NV0AR+7e/P32fAI4wl0fW1PtrtaaidYtxkHvGqcMWWN1bGRJT
O8RFd/SU6XdD1mWH2XPVH97wn3/884Mhi5KZy4XlvS08nxk3556UfFwN5QkQ9h5nTne0RDLeorQO
n5fVfIgtgQW//8Q/7Zo0EnggF0zqMlor71a1iw+K/hYhm0mV6p0DzPjggufcApl2/3AZ+8VnpG3B
+iXEjAMvfVe3zLFTjUat/b4bGEbORYYzKvbNhWzPcY/a9z4QkJw+Eudf/uEN//nJ1J5/96cSRFAs
7B/fsGCe8Ve5M8EhbUQqWe30nxGUvMg1DE4BpMDLkOQucqC77OH33+77Iz70KHU9fk6ESaRtvF/T
sz+gp+I82EeDAiQ7p97etVFwla7BA5HuzsXvH/cuh4bt43zS4i48nwZhjNPhxw9a9ri9hgr/eVB5
Fllq6e0SvxjlJiEO6pQupBbnTiLQjpuquBaWgO3EcYLXcUrVfiibemPCNbyQs9RPENzMCUfQ/Icf
432FHrLGQ26NhA7RnuC+8ON/Y72WZObmEYwD2lE0r5FhhCQinEj6YLC8FGbLZjQe//DNcCXm3/vD
+cU1Oc3SvwsuSsz3gRLouoaRXna8y5Ola7duZJT94gV90PwV1mM73EJL6ZbrdoH6ewVdtAr24HZs
fDRREZCxYWe/Oi4zI5BHXfZWRYymiUHYuRNJ31+mfHLdW6IzQu8xh66VbUOlyVUNhj4KLgGI0LVE
+91FX4y/9t3JFbVF0qRX5Yyotlzh7tukye1lyjylOU2kR8zb1Zd6PDhV07S3jMjSr3qwbfwxhzco
bmQI425HjPGKyFuUoLsrTF+v7hKv/qVTCPNiV828VjpK9puOd52AV3+wHxjgIhgploD3ANgqrMAF
r6d/zofO74egaGDK9FSG9Eu81X2a0jn8XqOtR1bZrZ9WrGJqS6Zwd6YCZ+L53JY4A91HSLpGoqhS
eOe6e1sE83ThFEPmgjpoY8P2Lp3rgV1AHJyx1V/P+mxJwLqaj21GTXGBop38684aPR0ZWq+fpjZ0
H9SQDCAIbJR/WWdy2ph/O5gFzKKS2yVdHMHYBxoxYs48YhqZ5QAieY0SMszCwCEGMYUJtnEN/yxG
Cr8+Kn9FYaFL+EadQnC1J392fEknlNtbhWkRGM2oBKGuulq+Lmlnbqee/IjD7Iy5uTMAkkhfYFw0
Hcqy9RymKxKZH5cG54IIj+jaswSxFPz7aKviMrwlcLz/K4jcsTv6Ks2iizV2kGzwuc+w3Lmw4gRD
0L8Ab22768RzQXlMBYlxlzh4nb3b1plzVFE0CgYoDsQNSN9o4KJxjcOdykV8mzQZfyFW43DOWPa8
CtagIf6+mP0E6FpRpP5hjkElXQJuJJqocFZ94NQP8n1FRSeOKNyXeecBLaz3rl7nqyUUACmcoRLj
BVqfzjDWHMJy0yxej3zG6+Py4K8y/55lDnnr2nXPxINaEbwYOICfgLybp0CqNd+UUlKFw7HF6MKg
Ngd3Epv+Y1OHfrkP1cgoiWIr7NAgBPVTAAOSn0HhJAB7m4+HwJZj/4EertPAqPNF9eBi19v7Ub20
V+B2S0LL/WpM78bepgjUuEDegigPxBVpLuHjAmnS2RQ9xOq9u7p5+ijHTl1LuwzBHqlfzxPUvEKH
rsx0Jg2siBk7qCLqqFAAHN0O7dNxisL8PmyUbk8UDlUPbgKK5tYdNFDaqJXumUITQz4qlmrkhGnc
6tnDefrCgcZ00RY4S4gQyrP7ackxWMdjHDMXaJoAqY/0icyoAHYBH9EcUpSnznkYmq3lAfngYO4L
L6/cB79o2mFPh6N5CH0RO8egd+XBd92u3Tel6ke+DnfK7pntDdk9tx5MN1KXgbyZk2R57KXv1Zdw
MqfrUnkF2U5YVr8tdVnPCCcndKgRw8yLrkQbuV0o2aptVnoJfxkLCdaVxvUAEkXD5ODxDJZ+Rzt1
Wvdt36CQ4rpBgGLHZv5WjT4BjsKm/o3TcPuBZZ4VJ4M7NNuMNnXvRkWcd6VLktDVEDANh3LPbsLN
CbdNgoKr6aJsyxDJUx+ZhSIYHaXuzMHUBBxu0iEZi7tJemW5Z/opi8u6neV40fczy7wATJ4c1s4A
yBTIVWdwV9JjqtpmEUIqNrTn2tShoQYR/K7VSPTqhzAaIhR+jTtWsI2i9HtLiPW0KWPux3us23ip
YwXImrmKQWRKAtLjyKy9BmTtLQcLt7qDnJVM/mFQs5tCmk3IDYJ6bHPkVIV0L9DYVXcMXTu4WDBM
g7vJDaeXxFXQoYQ7zQ9ZJoonIMTxJ2L/uV4ZOOJYgnltTrXX+HDPTI72qlhqCdqFerBEuhCEwz5O
FvSG69KBMzSt4y0kpZfScu7Mc7uN17J7rkUerfsy76r7WFXomfoBhDW+8jGhGTCk7ePSpysb6Bp7
j0nXiW9wC6Q8zz1pmsVqld/rlTKSyY3u14v6zNk6dAJd3VnZYPRFmNXpgUwjoDaxLieOo7QU31uB
2pE8O7cUx2H0kmdmqcW482ev5mqVrnkO6zs3WCWjs2MN0MFx0WN3GU9Ywugv5eOjXPoKR3jhzFdW
h0yl1ypvNNvAIuxxzf2mRUGWOJ+Utvavrg0WoBcVocOEp+cwOvTk41DuCik27aoWZ0P3qC2h0iPE
3QgfpIvN1Kw3/pyjfyii8QHoyiovVpPLPUMLXMoVsrsWVEgFfqVwXP8ytGh/EJnoHKdWAIb+QBgt
C2PWQbRsqc44iVDSr2Y7L15S7KD7osYtYmh5CLcN+i+B/69nfaz+K4BIAvEKnb1GiLwHCKJdBtXN
NFilJeIXAmrwFG3qrLSvwjMO+ifp1gvIvdn2u9pJYsDOAy77rI9NtE/cOi34myuQnRFhGZKLQl8W
ff+GZoVbawCT7pa5j34al7b+OommuNT49FwUR31I2BwH/GtkGuhyjgnFDacgNnpyFZLXPhw0fI7B
k/CRJ59IKbLGQ6AB6GUWXIpp7V6X4xDpPYBbfRN6pX0SyTJ8btbRnTaF1al6XJM5z46SzKoB9Iwn
3uDDpfEROYlXPDNPI6fB9g2qZ/JtNfKoBoKRcZr629qH64WKBSwTgMxBezS9yJ5WXutw11RuFG1G
fe68WKQfOxWb+lueV0hkpDfhRddpXAMbNMu5zg0ofZIwhpuCOTC6wpIxNRdtuKB0nW1WX7qjt3ye
5eozWa0xQVThQrHQ8IO3Owk8zdkbLxXPYgF5wfRuJbityL3v+Qh/Yts7o5zBcbD9LvQOipNNgCmx
5N2UiEunQPYju2RF1eyW6WXfOaO7tcoVDxJSFtrw1IO9B7tHeTegWrU+NJME3W4VKUZEe6QEPocN
aU9HD5JUgjUjCOSV4xFjwCZr/K9AYZph2y4Lu1cTqy4kt9ULuz0GA4OMDC0tkq5JyBXzIJGGc38W
sKevVJNhcBMAlsBKWWRY5kcn4N9I5G8En9Z4S/nShSU0OaF6lLVkySKONoQXPgP96PdEF6ZPCDIG
tcuGfJ0vC+rvt5lClG4QAvanzjHiCcOI7inwm/ajlf0s38755scsHG1wyPSytDfosqszfGkW5dY2
BJ1Q3YphvEaJVl1PI4KkOxOp4bLKUwPFKumQiDEfDeYLC9iZJPx2bU/WaeMGFD0No01jgmVEV27i
7lJBXyi2cSLpLGD2hCxXL2UDtZc0u/ZWGdCzh9TRhd3OsUZlKOcBcQny2Lo4raKaYTgOYdheNDK1
oCraufG2dN/mzw2CwYTckQ5yEyUvlCJizjAlMrlLLa46/IHZStTCJswNktFSNc2Vz30RAJxQLZVN
motTP40Bwj/SDbbFvBTBCZZbz7E+a0iHtefpVyeYvG9yPIdCroJoQltGKtjNU2ezrSHBVeCSSLwn
tyqJ+Y+t4zho3gqWqMVRCJUkFA1hh+AWkFgy9ncGrPSbRaW8sEQzzBmOU8t/XuEXGHmNazW7T02V
uwWdmJr9subpRC9VVg/VgH4JJaLXnXzNwXiSCw7fDVdPntmtfvqGop5EpCVcl28OKBZNrTuw8yXh
DAu+kOjLNkhEeipOFEMlNiCEdBsSmAkPDZEpjbu59fFwILMPvgToz74aDBTjUePGIeJwyjpoknmG
LxovMXpfA9AEAR+F5FiDhN6XKRHHtKpm/0KRjkHZSXRYTjnphQTfJPFEtqcicuXM8xiyg6MhY2/9
qmZWioIYtrC3dqq6SKGbHV3YUiiAwzoa79bUplAK5VjKE1NWhypkxhpQRCV3WGYact2vq+NGu2Hs
64+Gs2vZFQpE2hQucETR/DYkY2QVXmSN97i7XBrXhHufUo8sD6rXjQnqgdTlKXkSi6svk3FRzgE+
Mxc9OCbzoQ8JQ9lPLG3FGKScCHqvHbJvnAhCZZCp5tQ5GhPU5EzTS01TBOFgIs8mDunE5tgjfuIH
5WvlxUzWnr7mYrFPSuGbN5CVTn8ZOp12CekbdPCWpuN6Ck0GIqNqyu41HRqwgQgM22+k90EenEPy
MgnwTQK5q2fmfogtOel2Q+91eKjCpCERNxjtMclGrL0x35Nz7ArhgS/tlorsgqlxdnLGduyscWNP
Jmmdb3ynxm7gC6INVpK7Lwggk12u/bJ+4BZLLCxMdYqjMGaVeY6/VHeOzcyF8tusQ9sn7BWeJYwm
04D+FPlcgsoZyXj/oTZy5O464x8lX5XfA3yNntWOwAV71ytiQdl93fnZVNQJ/PEVQKIhuuXeo/B4
cWJSE7eGOZGL1N7PH6aQdC9gfJyYKBWHwO46YSl9iyVvrwlIquDCM1h7rlu35DURIdsfDV687KNf
+hjDGm5nC8tWnbImGDE7zCMlXQFKrWUJdlQsXmr8hfI8Tg965MiB8+GDsG38BnVxVBaPUTtQMqRl
6T43JAXtzCDIB4V9ZOwxzOEeTOvg6EtdkrAJYJsNsk8RYqJyXsrlMMpCHSaxSMLPl9GP9l6wpIjD
y4CeM2M41LcJOTvDFjeWPVVtrAfWVQjgp8g67zWeMCkdhsJPHlOcCtdlOK7tg9sWKVS1olqo8Hqc
gxvSGoGqBcQvpZdIxaS4YxgVP+EvW2fY3CK4QaSM6ncVPrZjigLsTdDHHXXl4LyGPl5MwMpKwqpx
eq0jJidpRnlbZMm0Xkjpw21iysZXV+q445Xv/FRcIUxMpiObvjXbrlv68NhWcZFh+M7iPd9onj+m
UVWfL6g9SJ+pakN9iKSV6m6KcTh+b8pKnK13E3s1XK+2YMjjE8u1n1oQdRvGonV2MVQJYRVqqKr1
FFncdFscSe4AngczxlH0lNf03WT6FGO7s0+DyT0koum0vqRuPUPj9fL5Iu+7otg4CwXddpnL5Yv1
pXNavIIdCeEkZxLCz+l7WGt7Tf66ZRsJo3K+Lm0Mw0cXftchDe61tyspO5Zr4hGgRDIpmJB2epqp
d5+yDe+06HPngiw7cHkBIbEPZyPOtO05PfRd53CCE381BSVYKvyPB8T5GRE8lZ+IUzcJ5qFD7RDj
Q0Iv3OcYxlG5w39BlHSu65bSLBTo7Sds7TsnWNq/wsbByZWRw3R2aPGTuCoUnPhmiHcxV6yC0B0a
02d5ME5UXgP9OaEdRupyjU+NOIHZeLsgG2f/cs3t8CW1CRXaEhZO/LzYdoq4evsgpCcr0m3FgPoh
WQNRPJIfpP5m45bJjlC4EVcqwcIC69bif+tbFeZImRvk8DQLyFRZvEYEW/6MWq7HqIRVtfQc5hhH
ncw/cFrB1jAwJ7hRjFI8u1RgzhaBuCoI/dOS5VKfY/ZXO6fF0YV0pDcl/nkASoMzK7IdXOxLds0R
BNcNd0iuFvhhTzNxRWLvUXpe1AF/dFdV83RDLyGxtBFy0iq7MIqWHYhBhV0t9Vt/606l5baXOOXX
xdfTbUFRy0Ltg7ijajYI6+hulBUXadXYjQcA+MVrS+7qubcs16oRdbyVZHZd29BBGlfFMv+rZOd9
RfUOXtXRS7hth7zkE4SGiYtNpXrkkdF6abOhfwngXC6IpYv8rVhVb08Q7B3/RHKc4kQh3xtLjxyS
OypEggFiU7bLvVZWLGTP9VLuKvKn1m1NC4S9x6YKFmA16ttKC8yO7YRiO/HQUm5bKrPv0LaTVxdM
311o9UTXYklTqvkuhpjbNHRdrnoaNwWUuii6rgQD5tMY+7a8IDrYfVEcOR9D0+JMxGNdPxP+5r4N
ibf4t3IgUW5vinIMdi5WpfjCNuf0VDmI+FA02IfDSPjMrOmVkZ5lw2/MC4+S48bfGhHEhH9XQ3mc
dMAdtlcU9pgfPXsfz1WItGyt34KhQJDUDY73yvYxDR+ooYv4pPOVuOc4oYDY0Weoed+5jhV7Ynio
RmgNwRjmjjy8CY0GGaKKhyGADpm7j3RAx4Y0BH7o0MbOF83VkAtzlvL/Z98EZDHI0e4mdM0U7LKZ
IkrSMNEYvAKMa7PWTohMiohAOUGv3rlBs9BODNR6iMqWXgO9R6P3svUTrq61NdBBy2T81Aa1gyM7
4DQ+GKyLr1MWckLQwmQaFiFDeaziEO9KrpY53fghwUQbr2pm3tiMi+RVDITjIIapYxIxCjxOLkH4
ZqeC85pdHWUuOZhaGH4qSU99L0l2y7ugvmsCuLVgtEZ8R5XQPkyr1OmCQ1FlE1ifMOYWZWgXf2Gr
w83D+yBu6zoT3xMM0wB2iaSTe/rQ5O0YMvvmo2Tg5JI5wnLYTqFdGT0MK/AYggBYMIYKY9ozTu/3
NT/jFsxWO5y8IeA+FUiM7fvBkBJEvj/2Dq7YyNJp3yVqS+h7/9kpq9Ae4tzMH7qkNSvKHBsrjLwp
jtKkWEgWwj5Oz2GI2/aEU6Y9p4do9qG6q+WLcBl+XWSGTf+Rho3KIHaGMWUPbczwYOwUkQwpxoJO
ddbX/aEG9lwe6YRwc2en8BT1ad8nm8ofcZfE+YTrY+jO2PnKMaY58tKNdy4GdeJzmoyrIe74Q5ZY
m3InkUbvVltoOrdY4bNt6Yh2RGcat7eFnApaUUVkX+jlMD1L3R5Src3pa7g4hj/pENDtCL7s45RN
JgJDH+NjwTqN9loEDqGAa6NJE8Fu3UN8IliGjqSQwVvFhkVTKQnXY26roN8k2A2Oc62GZ74dT24D
pymuJKMqEiGNHa+SnhJoA70tOrIhcJMxs11IU2gb0OBE0DjNhhsfsMJGEty3wVevcuYtaMFPVBYu
pYUdJrIkPUnnvaN85kaTVimke2GRE3i29ZItg08zXY91ud45JYmLh5WkR31gozc9Fhc29WNqyao9
LcZtqWrEmNbE+JRqPPieHD7Tz8WtQicu8nfCwL1fE16X7cyYyhydwW+exmot2lMUieRUoP3BTsj1
73NNNzfc5o6rH+JARf1V1bjihu9+XHZVmjt3ObHrOIw5FPKtrAuX+kUgyd26Og/xmBN5s4Gdw+3L
B2NMzubcgmEcCefGJcXQPcM/2ObhAY8oTqhSiPpDJtqCW0iTzl8LVPSYDrscCl8zB+ZlKVPH7qzV
llOWadBOjqn65Iie6/ZK3yHfC+aQ3Y5wHvK9q3Uu8HLFUTOdRt6PL2pVHtcho7vuZqwsb2GfWf+b
b2TRM9Hq0m9xPfhPoc1Qip57vaRV+QscsEr4wOvXIvieaNVgCOmm4WOsgvQYDymtxCx34NjKpAUH
WVC/lfhwgsDdM8IOCP4J5k+IG8zrMs/0SfIy77HAzJiK28GuTEdkzu6c0wIJ8FE33P+nrGnifd/1
RQ33kgnXsXfa8rKOkzraZsIO6anVa/Qh42ZUsY9Osb4vuCl7tIO0+L/sncd240japu/l32MOXMAs
ZkNSpGxKSmWqumqDk1lVDQ8EgIC9+nmCQHenqDPS9H5qo0oZwoT7zGueKXAvX0XYwQ2UblKnpxm1
bvuB6I+MBf+iIbpznXqIvqb0Jzp4PYk5wqPMw6JlKP3O/067JRSHYqYVeaob1uudMU+YY9qlXzpf
+mlClDTIMhl+re029+/d3EvVH7Bi8LvOrYzqMl3K7gk1Uq0K4VrS+wxT9a5/TYcWKARMC3w9tKL7
216tW6K2SNI4HbCBHG8m5XiP5mSHV2xyztFemJTnNu3/B93+jwa4/xsf/w5zu/9R/fgLBP3flUpX
DWT9+xviVthI7rC3wuAR9K9h2vwbcUv0+m+IbeCgcIyjBSXm0OX/PKAcHXWj5H//j2v9L8w+WAuQ
ZvgBQu3/BcJWi//80kjXVKIQDTSy3DBAugeOwttJEcgFoQnIZC/gYZdlpnyYVDhys+CHRn1HY6T3
YjRJ6EuwodQ98etTFidho6jVxrIbjwMV27naKUy2s25fLmUHc9CNjdiHg+KhN/CjUGQz6WlJR1ow
jyjetjH626a0wu5mbFORlQ8gkfIAvYbFNwr7mbgvSF9M2hRchprITI8G8Tkyuqjt7db6koFwRNgk
E77Fv+KBTkq6326LuhKoiaNLw8mhQWMYYdu+BAS2iHrgC855c7DgvWI+3FZhR51pF1kRnV2ap9SI
XCzuK7ONPpG19zQc5j94BVA5FKW0nr227QFBeQlHpWOB4jB07t8sL66oz8mlGzxUTm1IKRVEzSam
U2n0Y9T8NCaxELmniV1U0zGHWJu+gifT+hijSANeicKhr0LqQNlRRfOBwcnmm8FQMSg+YjGBNGyg
+iBs6d3QO7WvvTLvGAEMLRsfDcGiHB25j2O/BgZcxH3TxFfUgAruKzaBRptXsUGHNzx1MWc7GMSm
jOzhFolqmaNHA4vGf0bVJQ5wYkLb2f+rrXOr/o6RmL67yjD1B5Iim1x6ArtQFoSYCpOyvRBlrOxr
o8sj/wVODGTBg99Qb7fuFmdBX/CUI/nnimMAUwoj2riSmfyrxayoH4+LGuvJJ+3oI9/fN9SN+fym
SQmL7gP4C7yEXNHVH+7drM64WiNQx0BlgJ4ht9A2zeQapwIfEPRMPCzb+ZUUHg6PnWS2aD6BWGoc
0tsh97WPgZafpzcNAeftympzJbwiG9tX4vIJrCEwtWgZb6G4DR5VxaSGjH5lx0s+jzeozy1MctK4
UWXXVhkJ7zO+3VvYFDNQgNQKBKjNAJwyVppvb4cGhrIR/Yu+I0GH6i2qOyb62wfLG2ejxDsbe4/0
NKBhKpNnwy7QMrpH75oG/icYtTPy+817IUkIII/hnYouaKA3wF+hxFT306yXnJg+4a8ovwwte012
ats89dxnTYyKvB2AhbEg60U0FAIOoiqDxdQC2+aO8zFaev1lGHEHAYzQS6GsRz8bZsd4LKdiCH4S
YaEa8jChnJ0/BGVuef8VFoy36WnnA5PlDBSM8/QC9wQmjr1JyPn7BHsfHL03LA6v0e1HvCJPidM1
znBLxtLVU70eq/9Xo07L1DC+N2/Qh5kAXYOpZYG9utyzQbm4fbI48Xev9MDvf+vRufCbo+q8hjGM
SHO4uJ8Oeg24dVuSNplGh2znQ4W2YuV8kfYysSKSNNYrdaCttdD172pLz4vYSFp1aBMkKsLHui9t
W5zAROvtZBySms/0WliilDytxWcXrodlCH9HDzSb5FdZhRmr2E3agv4DhG0sjI4OJwCLjOpK5NEM
tWsS8msIswW3OU8zMvn70JE9+848tD13VHaBXpVGmuo9KTImj8HXVkb8ZjtMucK03Q8SUHgShxKe
BLrDzM+C9VMoSemPBgGQ8lyT2+mNZZJJyTcDWuL68cBw8bMsDVn3E2plXNytLbQ5/4zSoh/nu84h
Qpe72qvM5iebaMUbrrqFnfqKfDSxQWsVdKep6IAy5QBswzIjlFNWgLf3DeRLHPOeM0mvMT1V0o+H
6FnmfeUZ6PefN8jCjxsGb2pUMcnfBypbfLQzV7zv3+j9qsy6LzK7zvNr9LHqTKu2GKwGNljyeX51
lIW+64Csj+cKs3gwXtwBFTZ/X6732RjpaLxgYaPP0Vr4cZLt7dlGhohkaDQ7VOF6yuDhroJl01FM
6Ean+ellymCYto+KdYzjPYp1R53o7kxfy9Ikw2zivBvik0C7TdnfkM/Ug5sKj4LBb2qA9kBc64+A
gW/zBK0eblhRJ+7vbHPu2GOqyI55pb8EWk/rGvhV6/iCVCzwXfZ9HTVxxIoAXtnFujSMgM22rJJr
xANk4N4kTqW8+JZsQ8vfdRE02+C02G5rTVTo+wSQ8N5FeB3CP5WoobXvc8TDmp80xYIqf5Rz14/y
6eObtPVW+5/1q1lVIBYtjgT4oODgLwPxuS9sGjmDc9q2YgQvPWZhlVlM5bqldAglhzpzYRxhQaD7
ku2iKfCDl0kB5ZAnUmYQNzu7bHtkG2o6PfHerGlI+7vSxfWVfWidB01CFouLOMV2BAh60RZTsEva
aHASoD7ZyKDYTifyB1HMfNTHj3kG4v7nMdkjfQ/ir0s4oFUKIXK83egTL0J2ZAnUaw3CZcmxp6fs
WO23hzaadmL60t9feGpEb88PXzX6prZfcdK0a+hRZKUyEDsKdODkkD2xotSITNnL0EZmSTm/QIPP
P4WJrXc82dJuP4mSQhOk8Zwc3H1Bf1ukICTREaM/8KJqYavlq8lrjL+iiCsm776hyGlatKpsap79
nbMGM+vrqdFS4wLrPyzH1HtNve481jDrGDQLMn1+Cncw5pGWCynVcAt9remMJ/Rp4al5uwoZXJX8
tkUe1C5nHtzA9aJHGcEITZjbBqgE1gahip4DrZ8iRraPgfmZ5rHKkt7272PQvd2fpjBGNlFLCZt4
x7GWXhpgFVTTebcid+OIslNpofV0KoVVOR5lpkhvsELiXfMZg/pCq1OTckNmM1wdh4WimzNvR1qW
LgKQochfMGlya/MIEmgmIkdUiWLYfgvTIxruGR2VKaQouwusLLHEnTM7IyfkUqPE6/6XkUaAZDsB
BjUc9M/t90H3kkpbpCCUvwtljzz8MtT6S9E1URc+KDkI+ZWDMKg5O5XZTeOfYRHS+D1NdjAmxp+z
qUySk9Caesc72YgsNcG+ioqBk15rPNP5xpIrc/0HI6BwiitXRqJz9/EyeouwJkGzhdbqC7Dno5uN
4NfbdzuJ0eil3dgv1tw2sbFPh2mJKXLm5BnkOVWUica5sY1RIf5C+wbN8m8f38FF5MgdsI4tTzCx
IXVCv357B0vbWghdNuNLjCQdKnijOU1iPhqhVTLlc5/mEzJEAFYZaytw9ej61Dzm6ROs+fv7CFGq
9TT/G3D8uzdBncktqdXKl/WcsmErcziy8gnBjoruF8MyFnaoFwSrntBQJaXOQT5+HW/LKAyIg549
0rgU/rCLsy8ne5b3qgUC1jEgHbqULe3jEDzHDkUsWpX/xKem7PI7oEa+H3+SRr57A1yYqNOHQgXl
4t3Bscy0tet8kS8JsDcycTYLn6N9AKPNl23zcaoeXsYNnnnD/BpFVInrT94AaQxD/svWjphBCMMI
piPCvGQVl+9gpFBLkzCUL3XST2x/zrrAkqxi9K4LpdjOT0Fetyy3LaAsy7kah/ukjrLRpFQuKA0c
rTzRW3ZumMTpgA05eROFUDlnlhTnZ1o/2CGoT6gWFDPGNvsxmQQtvaSRhpq+USqt++xRRaWqAVj7
Ob4SN0hiUGC7s6tBB31jBEjspzACHcS1YCW0BKHtxmn7NabpwiyWZttn8y3ZKnytnTQiEoBjlpgY
cu7SNTVWYVuyKRseWEyO6XX7zwZm30+6Yjrg7DCIyLr7QUxOiri4ZepDwwJfR3QB1RiKx9EesKb5
Xk1LyxmD7o1LvLWegIigzAqcu5YR52d5VZTcrFvThwYwueiU/WhaxDHWb4YQRf4FWSjgbQ9RIWyO
I9pbPONROIr88r6V5dKmOwUu00yPURBFQ7gb3VziJeoGoDUGFLd6b1YIQNGb/857qTlpgSEx2Edy
+5xbWIRIuIV6jR/HFra+gS7X2ZmHDT/lZ4uN0i8OALWrzys5LCa3khK0cGNFIBZScsS1Ej5MTHPC
r9hr2cDQfJd2v/2BxbJmoiDBqRN74mf9giNnjvloMjFK8ocyATH5AkpNF3XMbEAA9ZqDXkfj1Ui4
QF4g8RtuMZc/zygaizroBRlQcJ4WkhPevLJExBZ6RUCgz2prMgwu506J3bbHhcp7lBydspo1TqAq
XfyJ/jEhBTsjy9fXKa0G3I78CFwCjSzj2VShWPIjSAlFJTjyz5mUpWbekZHVBFe7ADyC6ezjalAk
tkZMJ+wBWiDUrL2/Lo2FAhn7k1o0IsrcRQna0cZ9ucRtSjk97ubGBJ6KwnPyz5LcDCwQ5Hsn7J7d
Qi2Tf9uCNGYU8Bxb6OoTsRZ1R2sBBJ8rXg0XN7vm1sg4lqxdAfichKedOsfsj1FXAqzxwP+l8ksZ
zVM4v7BilnpBmypyI4zAzMJLdSpBF2JJD0ZEWaG8sdb1ZPpK8T7LWJZgrbMB7LqzJ0yjPXGAjpFz
IT9uddK2ZZrbeFseZIWRdOMcTiG6rT9lO5WN3tA7d+gjCGtfr+nMxxv3u90zgF8PM47T1LQJvS9O
UvBO1ujSIPi6nh9Ub4h8HZ5oehbjNHB6uR4EjhHcEyo7QjsEsbY/vod3hwd9FI4NbOsQioIjqO/x
F6WUJvXrbGiN4dkELTU9J2bt5Q9zRWL3SkOUvBOeTlJwrH182fOzvdmwuRh63rBgtayBd8nTyhBI
FylCXl/RowsDMKdlmIYZ5SdbTkjiutOYdA8WakyhubespPHrK9ZiPou7MI/UsnxHpL/twTnIhdG+
KpvCD+QRBW4C1+sOBCRjnSyZRdTHrhaBvTesohnweRJAfXdNZibZeLIlutHWMYbP05OKknZbxSll
65LOoXAiJzE/yQfdt4xIjmkK21CWQgRNKNOgsPT2fWNdh5WqV/RfQzp5Vvsjm1x623+mbdcz3k5t
cVFwWWPPhoAAiq3ryLW7WO0BSrQdgK2OXb5HRU1XDSyzY6DwrzL5hVpCE6D3PkNFo9Pv97oAlK0f
jExhlrW3qrcmbOBCSFtWuPPwGF+aO3TK6FJfJQid1lhN4YlF+FIOXcPLVpWhTyML8cDU/bvxDW8S
d9aSciexBJnZHoDkSzHeTnKc8+LKxH3IDXbWyClENzGxrUkCvozMsE+fJ4lNorym2hIOxtHn9LVs
MLBhD+Z5Jzhv+hyqw4zEm7iTKkIBlGdXqUWLv6Wy9N9Z7OqhcOHxa/Uy7RvwrgSedVMaRnMfPjtu
OgzyH1RX8ukZZlnMWtMxC7s3Lp2CtwFhRVf0P14Dl0uPqrTJFCAX1WH0u/CxRmMdObsyeKbYXyxY
wJ/X+oyAFlMAOs7AFQng2RP+6+uiJ4Jjju/DzEbL5O0UFKhUp6O7uM+ma3BdV3a6pj4ibMWa6SaH
toZfCIvvfXxd66JMGNi65YBFJfo6uuF0Gbdjf4rU77gsz4PF1OcZVVNCG9zCVTaoxEYau0SPzLjC
FxXDpqemIGeDn5clM7ThunEzv72pk6mx5p3dEQf9g3JPMI79J6G9pdfhr/uTbeM5wbCQa5zlDy7q
NuFkln3qOsnzBDKZLBFivp4ILh5RwR/EAFkc4vdbRu33bOion+0rlMmzP8n/emLdLRWJ5Igj0R4o
UJFVEDpQRh0PrfT1i/743V7U9s+u2J5Ww0C3DSfZywpO15jADapSPIkZWo2999JEzyIw/LA09/J8
cKRjE2YHYfc2qB4Mo2JOltx2IvKSj2/m3cS2bQSbPLJE/Z9/2WjQYQL2gNHwXCHTx1oye1cHV47o
fK6FJwIHXFchdvn68XXPFrpvBw3dOrIhHxkxjH0vN1d8BmOSQ5edxm8MdQMOQ5fCgWc2WFXaSuhS
LkD9fgh07Akd8XmLueLO0QeGCsFQjbsRvhKhoYBmwm1v1dFSNp7mNVmTLkrbwxz36RcrTha1HPyp
rAkc3HrMRfrPjx9KvJuJDigKX4+tpeOFy+UaunOyiCEbnrfqeIjxqfcIYVKj01KgQFJeDxSWl+pQ
IeCfx9dpZYMl3HtmoduisP40AF+1YEaN3UDeUtTMY8pVXxfp+hEKqFkPj3FvKsAs0DPcKQQq0XiT
iUqMX8Id6m98VL1z1H6VQfD7fXBQcDKu1mDBHoUumKduors4LUWd8xeS4e73ZAk8QZ0YRkc8Xfmz
KQvn5BmpK2aAWKA0qysYEIgt3fYgoIyXpVaFq35uw7HMg65ILf2sB67rKlwQTzSt65iHg2wNv2JY
ewRU2BCbxrn2XNcvpoQj8NDTsKuxljIkZ8p94dT6/ho04+bxRJ4XlIvayTxwK+MmLk1ZW0TBE9Hw
3h+sNGk/2f0uyya27pnTeUOfwEbX6nJuouIEFsjP1fNQOXqFLjVV8J9FEoWsU8ry+h36VhGpmy7N
xaeb7/vL60WBqhlgQs7zQM+yX+I8Yq00o+Uin7dSpmtXyMngxRJ4XD89txtdEHfcRRFnDPonj38W
I3izNnHQRqZH0HkmoHj3/InSNLcFumnsxTqrytBC0jVSNMAB1IgxWqbwwO0s5GYNJQcG0F5c5sgV
oOCapGLLzQx71HXDng2Zb0YSuD4B/Nqf2cL5uQ6ZS1EnWhM5+ioekGg0xPmq28wq3UL3m0DLq1IA
pII6g7WFqfrMOygLBKzckaOya8BJhuJXGp/skO+2a49aoHbxQWNLa5ZdHMETnp52RyP9aduiSEdc
hnwDDoAJtZqf+Zywh8HkdZgtMxoh0/NYtp8mAJcBKdKFaEgEtO98O9D2gW8nBtBdwI1zMX0rK2XE
As5GyTXGvIdW3YUB8/Hj/exdbRY1U57GF67uWIaU8N5eEL81D6B4H39LXHxenD2iQCRswImpXhEy
1kk4/EDquAR/1KmoARDAXgcmLzepUaC0LmmefbY436FOaA7wCnQ8SG/g/ZHVTQVCQ5j7fIvBrjGh
ZgfwaXbM6WcS/q4B2kjDbnqWRs87KSdTB0jL+ZzhWHNpWSTzqE9eahS8Rg8hjvyhSw09eutGich1
ubz6WWdnEgUCxuJrM0ZAAfZANnXrew1AG2JnVmHn4SzxvPUYU6fT0xx8J1MCxWQiD1QfB8gLYenR
NN1JH7LIPfoxypz3seFLgcK2o5d246dY2YGwT0uyuGFsznWONtTxrOWWFrcX9IZONjFM1qvu4+G+
jAVY9DS+AEcgyodSiXkxvXplpTjM9fbLllmWra+GY50C0EeIWeAZvROS5f3Zdd+emkK3ebTqEHaf
mEgy5S5WmC3nNIjAdT5BmcL68+8qovtSvNIcgZv68SNSb30TLArmDOIrCPSxjmxL14PfTmlE3HGQ
5kh9gg0LpAUeO2h5c5cIKVt00RN3mOrr0oYCY/Azk/kTx9LC8pT2n/4ii6jmF0HB6cPAMWETv6wF
h8FyZv1752aqiADWgIO1TDBEjLLreX94du/wPXCBFtke5UidP/bKxTroziUYzZxbNTqTaR+Q09Af
xdG4cBsB5XHjxepozLR7K+v74XW00mzBNj1bZIZdJAotDvSV9UaNpNcP5k+2/uMoNrHOTgpSd/sG
UU4qsweJd49+POoVmsw+OV3INdcmbEVjo42OosVtofherS9iJCua5t9KUOaQc2x8RkznkS76kM63
ZdZ5Xn9U4STc5s6bOhrIz/AZ9eNXbtPAPPLaHJ2sQ9qVGi4CrzQpND1rWNIJJHqmD7KB+N0DEIvc
kpvQafLoru1dQpcCZXRcurjrxI6aPr+P6fIxYIsu7pk3CWHAEj0Vrofv07EeXJRT9oqwlZJqUowU
BZ8jOtPeH1ER6FtJHWwbwoecMglH0jYGCLBQ2doRYjVV9HVbx6GZexRFq3zsEnnVOIDngWKaKkDL
JUS6DgCak1sLiA14S/r+Fqp0YKKssBhL1BNalB3+8IxJPzJluxFKTWdS5HQOSZcbjDxbvQ4kalHT
aF+nkEGkxMDYlQW2/SpSszuXB6CheQu0FOY1LxFwJ4h/sMyFUxrXeTTHfHNrYEytaZnRbYpKnD9d
A6qgo3OIe8Pv4gdzgBsU71AJoeZ7Qntn6P0v0mymKfmWRHbZta+2lwuujgOO4m1IvxfjfEMXkZl5
k8pGz/cicPXPBmcOXZShpMLHcoUEgb4gZHqYVNaIawO59Pgqtl1cSh6zJoGMeejx+eBPP17PF1sH
nWEX82efAxF9JRpM+ue/hEqN18yWyJL0Gs4y9X+KQjqVUnVofVZ8Y2pd7hxAz+lEExmirUTGdLFN
8ZyAk6aifhqIOVyIPOClkIJsSxFDAmuqeiJIdZRHHX+/YkM2EEmwwsXmpMe0lqpoDeuKhrAn48Z/
NQDLBPE/xohJWu+Q5jLAGmy1WbAqdKMbcy5KbJVCoIc1dA0TmiWuqglQk5tJdibjOND60p2UrtFH
zwbHC82E+uAkIg68lK2fk2VZAYSCj+D3kgFCvLvDiGmyIBu6rWHAlKcnHJ/i0cjpF9LLCEmyyFAc
qvFBNBf8WQmHW68dlLII9bcedpNVhTa/qlsqiFSV00pGPhoMCYocdwUCUGX4rz+c7aIxgj1s6wlP
6aYZ/BkLXbVg93sQjqsCrH4sf6x+2wLG2JFDKY8TkoLDtKsN1he4njWYTOxcp8ZrM2TDAdlBpLE+
Ymmj9nGReNACaYxyCV4GRb8GmvfOWQv9dach73et3vMT4rZZh6lbtNphN2SkCsvGXlfv2KXLOn70
AHq0zDAZDoo2xRapbhiVTHTu0jzBABFWc53Pne7T2HBLODFJp5wWBRW4VGZ6ohgx8+cb1CZaw+Sm
mhwGcethbYAnWxKYEWGYdAkgQyQRWMGdMhsv+72zqH1WV3YnlqK+qXBfIVTfSuchU252QIoatO4/
0fl/m55QjaJTb2OJAF0AXr59qWrd6hg0j8PlS1zUuom6VizMoicGCnh4pvFWkfMT8/NS3Nt4nMvb
lP+Yrj7FeAHW5WIZDoOhtTCC6YuNmRpvtm+wCoDosYblHBzp9BynpclthJWnF1VV+rp98f9SxriE
41AmIyuwaG+jtobU2mXMRNEXP5ZEZAwbcrjlQwEQCIPMQ8puYGJ1XHZONl4Nsq5ZK+GoiNeTVOoZ
TEql4cjbbNU0VD97ohJEQwuLorJjuYZRrrtgEBqJT2P/3DvsDablj74O4nL4mueVPjy3JmPKUe+V
mpMh589SAUqtl9sfhUA2Raww6OOb79BRbqJwHATD9VjFNd3TKwKfoKqPBD1MewhprkZV00zVZ9pS
0Dv7sh0WYZ1IjJXnjrOyvLHxuRHQRMweIp+KhFEdI09k/C3LBRvrxRnw94TjliyvWCgtRPbU+yms
9kWqsa/j3Oor6K4pLE8XEBo4oLDU3wvdSHdgkEjSwy0pR6OFBScvhIc19BS0Afn1rf4Qr5fUQHZ5
l3BOuLYi1i/dMuejGo4pCl9VgE4g6BPKKrTKAbZqBCnoPIdIvEFhgl8xRpM6I0WaMwCSPJ57zEy2
+Ee2R/AFGBN6+Xxv+yGg7LvAwCRlPhUoupCkRFPsYCXSxVOEBABOp2Rwx96GpweVR3TACs0xoZb0
7NCEzl/kCED7Zs0ypjLXkIVUA3P01AajtBz7Ni4Ridjg8bkC5ogvaw/rhfCOYZB3a1okIQXy+AKS
Ip8RlK2X1rfDyHlXH9qhJG2tDZRjxmlnLpTL+rsYOhSX6bJQpyJeDsPvwTU1F2TnIVnAE23F1q0U
3jZDzpbQQaT1/JvMa3SupCbbJAhCBKaC21q7RXhdhZEVzreZ1Z4rm+sN+40VcFuqDTQUvAOvyzVN
zOP0i7O7CGemsiqKlgwpqecI4bMk7w17V2cOQruPwkRQYDgFI0429hHSt0tvYsyRfiupvU0x9zWv
Lw8rt4HAEMGrKe73PjjY1DjaaYGqxAkZoZmqsGI3YwVmcT+G8XM6jDJuEW+qveQmAR1PCCmXHoLz
HZNy4pWahgus7sSJr/GzKyhvkKxls96nJraF7WvrgQhEZXmNlwLMrJoc2Rm8EPNrC11VLre9TAA5
LtZ+QW/JRR3Z0gM2+HZB2wArwfXPbbPvIEQ6/BB7t5JGc/0Y+S2QhhDCOaOPKQFUrMOEuBPTWk26
hbGfYOTJr3gLTp53WHNkv4o09oVDkim2/aMulo6/pZqiR10hfDMBuTxDl7Y+HQ5MQWxeoxa+oPrT
I3wnk+OAx5X5Arkrx6QpEXarqReerZEbtVE3lXMnYqtKFCKFZxLIthjNtPIHfwfn1jLkoZ5NvV7i
dcAmD9UJeK3nQkcoaTvm121f6LL4rlvnWj8s7s04Z10Z3OED6w3xfMDH7ByNbFECdkG6QWUpEMxH
5MvYkI6BaacCZdckc6IX+mPWaN5qJ7/Zu4IzOI6omq1PLMZWVmo3YVLRV1/qutJbErWGXNn72uv7
6mdx3kZGliX7AWc/5lhPBGK+3xcwYGMUqO4gIxbjdPKTGDbJLkVCIL/FCM5t5KGA6jCEXxTpLnNS
DUKPVxZ4DdiDca0/GnBLGaNQMBep+gSQNoBQjQzTq6kWK/eQs1lbgcNg6p7Ghpqzl1mwsXJw6S4G
on4LXcwqxNgFKjRtS8Z4w8HDZtV7j5FD5wHXzzNyE9vbW5TR8cixbMz+ZpEd/n0IJiEkM1b6dqzM
1Y2D8RxnlhGld8qA/thbBJh+1djmVW0V4IzBiIMdRYDLaNOzJggqRvLFjxky8yonzpirq7zvY7+/
/VdjhOIz9x0Fhl6ROdonekGvva8Gyw42IbyxrPmYlt4U/nDz1mZ3svPQ9XbKQyZ62GVd5/NW4VwP
3oBx47rMRgOdLweqI67EVDORc2tTq3iS/BoVD5REzmt5CFIPBB92onoGY0EKS+IG6rl+QCDcJsDr
1iZJNP8FOfUXsAMoVYkiafmuHMJUT/3M5CQ6+inVlBjJNTNN+ptG9CDDg3zSBfh8bkq2gpinZQtZ
C0dtOoQyv/OIw5vqKUJGiMdoLKiL5cNEas7PtnB86wkanpmjSVcPdlYErzNIZ3WTEL8zQtv9lOuZ
Zp/70FNkuNL5uo0XoGJdVbL6zCUDp+Bg6A0b3Q5XU3cyKBPqCJWUsuPDBpJDKKHR2+SKnIPRqSfo
WLWEuV/rsGkMcUwbQLt/x6NJzBOlujeaoGozPU/nymjSxhongY6n3mM68PnMabbn80tm6+dfCCbW
w3hflvicZmgLkVGbV4PvUWvciw56zHjyklIvOjmkNrMh1qyvnwWVh+bnHC74rYCRPS+T7QFVQDuT
WWOWZ4hpUeltoQPu0fzcthj6IywAJ8x0fXU7LiNI7FwZqJTL29927LJHxri8WqEYmBTqAKSRgV5F
Nrqx3P7gAaytngZ0xDkEMSzRy85ae3noPerryKnS5YF+PSDbqtajAMjrHK6uwIi0jXS7K0Y5kp9t
tYkml7qEJKpB98BiKCz8C1E+oZd5VurTvw86fQxsnep83QFRCeGMx36aYYD+qpvni9ufZ53vz7AE
mh4zwOBoG4FicxD9qHGZWzSf2XHC/Mwn/KWe7RX0gsKYvkrWKL1EiyKRHPu+Vwys1NIV+q89wCPL
azpFAOhvMMy1zekWiaUIvM723Nsk2l7GtrKFW2tARbd2YIMJjS/nX6WZbRMOsWyUzk4RiHnZIR5p
ExHGIF4W+/vEBkB3Yw/IYUbHcQ3+ql5gDPkwC0qy9d2kYJUX96It87GHbdJE498U+9kscRiOFDGt
TTXB+8Plm8Sya7UO1RYHzdEcghZSX5USuo4WE/nzV4LDg5oXjl26UgJEJ+DPol4PjR1T0/8DfwWH
wtxStoIvQ+CPXIRZ3VIWwX+xUuHDmGLOSaWschw+sRWF/hK6KeA9SuxuNP1wBsC7f2hILQ/mBJNe
qK0IuEUaodyucnoSbDz5iDQhg2d2Lr8Xfaorgk4b6Ipgt2DPWl6tBSoCiI5/bCUpNN31b8hW6kXZ
p6mugio30sXpjws3l9kEHXuaTLQzSJrI5s7Zxi+Fm6Ro26pStfNlTDlmkFEtfART8Wfl1fyECaVn
TmcjbogAXDZkTna3zruP7+JdLgmgJMQkxqPSxqh4F+Uj30RAxkUn6yFwSqbLtnTyhNlA2nHuxGfT
oCOQal2w5dqDT9bI6OObeVt+J7EFDkBXA5Oqs2z3ZXcHK2QQ+CIaHhIxaaj5NBBlscOc84EFQzO9
FKtRc4I+vvC7scD/D2I3UT4FeFTKLzJqWwUw5kL8o8V64Pothbv8bmsW924DcmKLBYa0DxP373iN
2z++DWDhb1NMJoLlAbSxTDiPdD8vh8Nkq6bpNdhHhc+jEez8LK5cuB+otTbQMdD15UttpaFHijmi
goCcehgk9aO98iE8B8iVfZ36rWX8tHoAhwCs4wDw50bv2IoqQw0ECtkOn2IOAhbQlg2FTNVStw8t
aTYyRqWfJG5Gm93UZeJqLHqtiQBqkyU9wrSG9gR2CqnUjW3BcahzeneQA/3IkIInbn+95p793PCt
Ne4jjYEzcLhYw0kCDcVFM8mQMnyoLdis5QmNoc7+AWmRssoVfsKO/5ovkaAn77tG3+VXSKSS4d01
dsRhgOIqkKgvnK4zYl8LO69E3UjkaZ2dijmsogcEUPV5wPFmoGzGhotEzxc0OQM02hRCokwnUM1L
TFo0QKKcb8yOVhkM/zFKjfwqr9FsgI7SdcFk/DbPwGBrtBVa2J4YxyJm/80dTVNAv6lDlIiPOThO
2z+lgSiYvOjxYGSPL4iai/gqHVCdeQnO5Y8y63UmHtEY8f8ENppkp7iIxsbfJXlFL+/QNmqEarSs
5L7UA1HMRchZM4AhuIib5mGYOr9BedSZk7jag+whir8pgd/27TfOAYREbs0mBPv2zFmKhB2o39o3
UR8UvUTuNJlG82fYGHZw08vWQhQxn6KiT/aSagxFtI0RqM69wjRIegakzaN+zu8HdJB01fOMvt5o
kiT4Or42GFLWpkIluPk5LLXGQ6hcakDrQN+g74A3jKJHMJHNdfhrJQSh3sH0TFAVp1booYNitgcE
HwfoGFlgZK+fLDFQY2/XGA19uKcubBvgnKz7y12GDl/FZiDFzVAnqYORsAzjOvuGvLMP1w72W3SN
62aIeBWU/aoIWwnMz47867GAXnmYkADN72pFM/Qggfneoy+EQpfbW/G3ouhh8YdoiI0Ptl92HeIc
rndr8g56FjMHQpzfkrzURZ3vi1B15qFv+VmCbjdODI9ZjgrArSFBb596apsoRNbp8CNCIjE7Osic
0TSzrfYrqKm0vmokJtL7dgnETK3HszEaJSYvjrUThfLQYDSOv7KaSDAOmD9O1l0YVvKL4YMg2JmU
7BFjLJPxMAZ42aDzHcgD8Wgd3saCsjgSAJV/D8aoCq9GssOAh839l6LqrYeeevFIedmx/8DwIb0t
JtF5sCH97Etbhv2hBQb5OpUTTsGq/eElSfOKS2T+pXCNCT0i5bKTIxljRiXi004C2fG+oTxjByjI
uEsa7jOnRYfpnkK68VeIzNQJnk55QDZsuSJPjfe+6IJrnhULCSNhD8Jqu8bNED2wjl0cwHm4YFUV
ufEuLPwZmTIkiRSSpfV+sIrucUgb+RQhyf4QUzw/5rMSX1VgOKcoNOurOpOakSNEdQemojqZLiL0
1iILjUT1HxBKiK9RqFTfTCnE72h8Jt+jTrXPKDhF9zEw+hvsj1SOZmLnHuq0tsDvjsuVN2UuBdkl
m25MR/V3WhLzsbY762oZ2+wKv0Ib+P2AQDM15/kvGYz5SwNT+6l0TXUL2D75MvoI4FM2zdDUQyMY
jfMifAE9Xtxa6Fo/IcIyuygfIc5A9h/cmSQz3wvRt9/D/8PZee3WcWxp+FUGvu8zncPg+FzsyExR
gZJ10yBpunPO/fTzVVfxjEUD1swABgxK4g7d1VVrrT8hzzhzbGr70cEMyGmHmtOkdIs95ysG69gd
2LhbuuWnup/Kai9mKidrGbWnyEyqm6Cqk71rmP0nOm2ipevWOk9eZd6aVqQdpnVcXzPivp8jN4HK
u4Qa6QfEzHdraDwbKAEusD7MLqzEWe5XU+tv8Xavz0Y8jpfxlIJFhOvCfCDBUBTrdvsD6mfyCdBO
l7yLER4JNF+u69pedqmPN9bJz7PwDzrHx8CthmeD4+1M3RnsMnhhIDUO+2GS6Z9tNuCjNmf+PR5D
3gXm+cTXWMSsHKLCdT770M9g2kzA8uQiVOUTLutOsoNIUd2wNJM97efEc2KSGgBNm0cGK76bCD7q
05zYGqOSFggHGtmlw3byUFUJiDP2H49QUtddtY7pU1xmSb6fzJJpiIOvaliHBhwIJA10faMFbD3l
5TMbKp41Jv/DOjvkCiIqNq3dYmrNt0XzhpMDxH2J/yx2zXm8Zg9IbfqHicOG1qUrzwOuHDt/tspP
LsUz2RVFZWTZXkvGGKNCgn/n8ZRHRfeb4fXlXYxM6KhNxegdwtHTk12UTdERuPhxStG1zEP1NUaX
colLxsvYWY9ujr1TxCzwpOEku1/pFE/YAtUaPl5NFtwwciYmvA5za49qo76josAuER/8cDw0jcmR
HJN1A9Yb1myvJT0NyvdUfwJqm/cTA53Xzq6137Sox/ewbhO73PGp8t/dtXQu0lizr6t1ab6DPWlX
WdqPPFz2fBvZ1nQ1JBib7UrXKQ4Q4ZrfJs6Oa2Nx3C/ILZqHImx0+1DGWX9yl8l9NA1i9Q5hqLWY
yToeDiBwQV61uMDYqxyEGypVX2ocY6dLbpvZGuDAhl19qDP8V/HKhaTgf7MLUj3Mrl0QuXCFrzAP
MA96NTFqWN3uY4UY4TiY4LGn0Qn0j+R9Izsp/SLkC1XsJTRnH2HvaA94+1WvlbWw/QSJdcOkDXt3
Lrx+NWHfQnTEUHwGY3UgJ6z+U2hVEeb1hCzsKnxI1h1Xof5kBKlzSvFsXHdJ2OZYbPrJdxsS0IWn
LfGz3VndpR32HgTKKd4P7mrmOzIXQh5NEPoTQpXmiuD28gAnH5WBnYWHNKmT3/06bvaInf2H1iC0
YOzs6CL313mfj13PoNSMrot1rK+bZLnjg7/AfyhemhWDNzdC7UIiI3t3Y/VH2i0s5nKnDq4yuw/u
GELbxyVx2pPVTBF56MR+HFJHc27senZ3Xq1/h4prX8/ZDJCHD+x5CgwxwuDZPSRtnX/DoSzGT8Cp
ul2R9cGFSH75jBVUjvAiy5I7LdJIREu76iO+iuOFG2jrpc5udp6WJbywee/04I229jH2xxGRSkn4
32lOcUzHgtqP01c5LWm6UHSIa+JDLMtWQ1AMsbUVswYJAdQrhVqyT3AtoIo0gyhh/g7Mj/JVEdHq
ZhTQimQpKkpUN5UAyR/VZCJjQ2GcIqfQfp/FjMHBWRD6HXtULCTJzXk0rcmjB/pNeZXiK8M/cSQF
nuJKNKXeRsdfoZcO5U6vBwbhO8a81Yp3WR81X0MnIAx7J0U7AcaGvkXZD8pwGWBxb7/wbIr50YzX
aA4eU6DOPCzDOK6EaLtRe9GGmlZDZo/qpd7x1LnlXVoQdYB5f+D06XHAeyg+al1rETWjlUKJE5aL
/6ojHQyvsMEwCobSGSWehmcKDrmeXZcP9tSE6bfeiaq+hu3YVclHRGmhYezrOstN/RrUc3bcM2yp
iMSbAWkkot0JU47l2BP/4MOQbbJqB08sYu4eTikH1w6unhhvdzOTtlxy3tIAs7HDYFDpHBCt89fB
Jpxo1rVeAiC5pOhfEc5mQ7/rGTA5v79pVkxM728nx6mjq0XHkHnne1V9DjM893MQgWx1nyjIvOQ4
pNOgnZsGg8oPyumjWEFNK25HVK6PkigX1Jio0YPEXEYvHo3uDzR/Yh6mL5NoF2anEEMT5mgQCO5k
aZzomoC+YykOZkoDvLcDdWi6B6U4URP6ILRzl0AAi8OvvaOWYi4+qeF0DqiDVmcw1yLdr77WLdEZ
QUDNeybbNFJbURxdMiGhaM8wNIbuvpX9quFnNMtBeWKdC2YFQhMBFTaD4EHE8s8QXonOXA3SqwkP
YnxQdRwb+XYbKC77CDXeksClIhY3SQkx8JIuSMzNdMnO9uRMEyMpMdOUnyazfG5eKacPHS0dLy5Z
ev1oiBEiAGBIpgibjz8bl7E3OiMhRFDbEsiyHpemOtN9L615H45VW/3RE1LTptf0xUALu3FyHb2+
WiNsfca9CbBXM5XET4GHXPrgkG9idiJJSc6//cqrBWylE4no7EI4wNwp7Pc0ZO2tOWI7jHI/A+I7
qykg9scCXWviiTlLlCAxfRw6W4xZXN3noitIqDeLmGFpZNId9Ec/QfH1ihFBVMFuD/3SwdI5dtP1
sR8C4KomwAvTv6RZRzK3q3AhgsW0Tis8zbNRtcOCYYS8Vo1tzrN+bD1tNFHRQLrnjknkdjTNlZGG
VmUxkHCJUThrQw00CSDYlk/ZirFxWdXudkc2qNuRt0kNWCN78sUAO6wwfTyMcSBuaEjBkuNIm9l1
3uMwjoAFg8tt1KSgUToLMTF259iY03MxgZ9T+4RZi7OhCNbko9gm83tglpJMGKQ/ncZwG6xQLMdm
YTrxvEjB07B6vVcxIZ7iiGSlqW7sLyiHhMysR9NBhEOS0jmAHjizP6Dz2gCUYSEagLG0BHHchlAr
wgDsINbrXY4MY36ckRF0zwqWq4IEBDh3CwEjd7AzEj7F1DVLBz9yFUPDIFmChUNgWObvKduC/llH
iVqzOwdxWpyACsfxO11b8lQKtey0TyE2ZR/1OB+Qzs5Wy3PYtU1qPxKHleY3iYtJwamlH3Mf5F7S
uwSEIEXaTpg+KqBDaA4gYLwbe6zSHzTIeJiwbE9xI4EBxREZJcxRjIm4ombes1Eo4Fph5uPWvGOu
x5IkVEIgFHCxwCigDBUuHF4/cQCZWp5a5/vkoS95wTSSKQ+pAKLRb3HI5nfUQ7vxNuQUqAt1h9MO
CoWYofc1pIOPxVKFxVNtomjAinUZ5kXfLTbC4GQv9yPFXE63zQkprvg4EBIwdF8KP1j2oVfaNf3g
ho7WwQT4IS9Rm2V1gYV3SLgOa4H2cf7mMVRuno2uirhStvQ4wPyZSyARJ3liZ4EnIMNytsVpL8Kg
+TQWAxX+cAp1gdZPZQR8IPdodcwvXgrbOsgW67VzKpu8IWLA+COFRTPpFXDKljzxYC7kZkGUQchp
EmDTkhr1WW5lCGwFUqLI0Dl5QVBA5ABFR02l9feTJH8UPYFsnGvNBC8mxAiseVbkCeZeGx9sXsST
Wo+IUYZ7xdVtC7g8FW44FAHwbmuqWBxFtmXC2EzsqFhvii8vJbU4d4jjRw1eq9KcK4DV0SxmXJTk
Ruzq2sJzAOQrYDwDT0IxfRzh08WHIFjE7ZLrpbdx84L2lUwTW6KFoR9XfVzwZLiclxLzsn1E9Ckm
m+wxWepihu0UC9tJM6cCDxvdXOwEjAZFzRPlOnvfUgeC4lRy+lTNzsirhJ2+cN0NQaKh4X4oWSaO
6Xy6EVSU3XbC+Z/jQt43xc9SN1sCNRWmDbxu00YbyWMKxfGML7Rg1niVJyo8YYwwP8CGGfiIJZog
DVsFAMqA4nej6rQbOcdes3FoL8Kk7KzhCMe0yvMrxp9+056NDge98kMZuPOMwM0tWPxnyP6ZDgrp
Mc0ZCfOKBYqEObdwtRmgJ8A+JkQiB5W9AAEXrDw8eDc8z27FzooPolitUC6suN7nZV73L3gIVzDa
rdYuSMpydCKMppNhLEIxoKMk48pYhcuDU42BANhwzRIIOKIOi/+5xOnND+525GgYGHPlJAsnogEV
EJdHOfKsMCqlQ0C8JC4gZBdRAdQuRO3HMBsdrpUuxXXy8OLPXeBwS+Cj/UFpfMZqLUk+1CBiVfUF
XH+0J1cVQmA+2pqHLBu711eBXRdFbmN8rdFSHgBR8XW7w9uF1vQQWTEBfwfl76FoZhC3A838Qjze
mgenUT7JahnLB7qMx94Kb6NEw+t336DJrZrvnQGZ7VhhajQuRN5uIK2qdAjNFfc/KTTP6p9x7tmW
16a7iKKqYmlnwehwxVyvS7hWut2KXVdh0orYIel6iazC4TgK7pW6gFmbCk8GZ8oFvaAaWvGEpmEs
SFfJ7Iljtm430WCHYxaXsNVS+K4I1wjQpU9pY5ZLvGlyB2JFgc/biFQO6jYJ3rQcpbxikdOqIhKU
ZELF5lH6EK1DpggZTEojFb2sJjqQxWPZOq3LQ5bBcLfuKoo+DDfLlAxVTlOOYH6PMJsVdn6W5gMj
+hlvDVEa6GEEQ6gv6KFgbbrwtzHi6amOEHfMQMfafs1yV2PiDEe3wLpuK6OVVg/QDlesy1GzEq87
vAlgMNjjThjSsq6haOGDVVsZLE/EMYA06VxrDvMf56BAcKcrhMhuwdMKMkG62JnZPmWZs/FHZGnL
EKblBiJxgbJQtUvHIlNrpq1Nofea8C7hD3tM39nYfCI3+V+CxmMD+0vKMaoy8djMJgmqj36ui4dM
XVecAsSTEliLeAznsBdPrz6xnTi7oIOWpR/mtp6KYi/PNkbpQk+/MIycjp6lr2V1SF0rRUap1ozq
PDCt2BqQDtHYpdr2E6mec6Q9A/4oAjhVbdKC6pfIjBKwGPxDdqRRhcqfkzqNBRIuD3n1TOMxKb87
PXF6aqQ+ZzE8bJQ44/BRz06S5aE2bE3yB/jygg+iHAmLOo1ZBwN5clwyT0qWSQMWu65S/tgL9lRw
IyQvUCrNwEzFkaO27FTu7YOO5MPBS2OjOeUpNDXnIGVoSRza9XmYVmsyLuut+lYcXa22cAC7jhOD
ne84IHDgy8gLLZdcQGXINZJ/ZMLrEyfAxuEzJX/i7W4OpjjcorYTN1+3Z+ZNWHiLVmrtYAJBpxgE
RxbPXI7qhSneoLm7ZQ38jAkjso+y3hFAzNS5ZuSko1GA08n3lvfB6n1x0yUK2vqRoBd7m7ZKldzq
IA8kcyOQlBr1E+MDcYsUeAlbSRzQBkl3PtYhvh05UJXkQ9F0tfj+b44CcS/OfoiZYrmWkuQQS9Cz
xXxBVMzMWvhqykFKfeS+nhkBKB6H5LCSCSduouUA8lFCifCtB9w6xFKX54ArBxrMKDdvunVFP3Dq
rEZce32ZBf1HXEzWikL7ddmSCqMOrndkVqITU8aYI0mD/ARpX3Cl1haSDGpMxhsojsdhFjcDb3wh
jqmYYPNGyrtAcYNU07s6uejMlDXHINkTA4Y5vKZo18Rn2WoYVS0S1IYhwkFogCsS+MIJHfNOPVv0
X1TjGCOJzb/fKjY5tIksnwnm3mE66EWQ2syKe0MzKvgkiq5SaCxbWDKbjG+aTYFHymJXHd34/VJl
2i0aIPqQGB80yjBpyCENExqmGiwYdxuNSOaTIsXJKqqzJ7alQlb6kV0LgX0qd4osHcaa2SjlTahd
GdKODp0M/c8QoXoQm7eUzFvONi2Ta11dOy22SPoiOUb4VKgnTtaac7J53Cj6jfIStfplo/Bs5VMI
7bt5LrOGlt9jIxO3V467CP/ZxmSS16VsQ/Q6GwliHrNOWzv0ifGQ3UE91Ndp3+hzYFD1iHamSlsh
dpSlNpiCYNU68spZpLssgmatQylF7ylOU9jmoow1TLignExyPudY6fZchIawMtk+LAf5ImTgEd5i
j4o3pVhKDG7E/i5bAV/u8upSw6TfRhhMsbjrntsJSa03h7E53/qME0lBcKUrrmFSyzsHRXq0ZSe+
mnrFWlQbEM4oNuefnH/JBkibIQ7c4tVkOMyIB2uqfHWIFJ2ZQLZ7Yxn92ZvFhC8uHjodbAiKHxwg
LhFRxLaHXC0Z8gCGIq4DYtqjJpqqpacXE7W++knH8oF/ou5sJm1YeUzpEuVyUCNMLGIXaMG4iuDi
UbRY4D6okUsdpb1n4mQy66fY1cR5CAq3KVa3hSy15xgS9lw8CLXinjCvpIqlTiSZLLG0rlOk2Xb2
p+62YPuuHmjbi+WecBgsA3f2bLHK8GAQ8hQlnFKno/Q1Un4qioSfNLQpxpFMo7Udr4y6oFY54dQC
bfySvbBjkap9z5sqcR4o5nEjKeeK/FxvNVrE88pTruYpFU0dt28keZFFoFoly51E2VBJQyO1WSl6
chvmojklC05UbpVD0DQMpoJ5T3Vp6r3gM+EvZ/kdBynudvUZyoL4RBDnhaOf4fhxP8OMCzNmTOrT
dlga0WC6khkPsiy+EAGqs96esQLxjeXAjE7I8HPDs3guEcjzgyuafy6fJExjH8eqYzbGrbaQ3vCt
eIiFRc+0DQ7lWMCS3hrZ9hB5KaN/mtLGFmVGq7uCsAlpSryqV5TAO4d+gpCM6XfDVsZB3U2iSMZ8
S8iBmZcSc3l01lYsBVWYjJL6t8pKSvnDCLqXeE3dH/gFsirE+ylljIYbsQci1hNgSwjXxsEKV5jU
5sXk9B6lo+olLWBhfk3WB8bW4g+DgRjyGDeG3Wef2O5EYY5EW1xwX8doAVHbAjDCMBRjYsKvY2ZW
DXSAbWgR55pLgJLfb9YGtuQfyZ65sm1RRNcZbooVkW+R2NyV4Fo9FF6ELuM5YKbL02fj8ciFCaXm
p7MbwYJsy3jxeDIzq2NergYQkhWt/LqCuYuGIyldbdKBO22lqBo563J4jPYw4BbGsupTTMRJDg/L
NRF9KIokMVOYBiLx9D3502TdPGox7G06Sr80jPlqNXCBwpvGLfJhva0xv5qduz5ARkqMSOqsIdno
rwg4qaFOXlaa6cc+g13jnmPTHR0fZzUjGkhF8FBgQ8ppUR+Q2tUvzSs2XETaHjS8D7M7Wm1iidwa
2/Lha4eSyvYP+ObFqE+ddbW8Yx0yHDqvo1cTvcY0yrjtUmja12MDKSo+Bzmd+IclJjvqslzKKn8s
WUZ/OBqw7mPuDsF4Qpq7gmumUOUZx0OduqqmZvim101b3aHaCotzOPL5YFFZ3UK2NqRebXGOHdbJ
Z2Z+8fBhbllbp8IMF/1cV/q0XpPBTMBwlZowgypyKfdOxPYL3cQOqmXXO4EzHPRphv9ldfF01Tqj
S2jlQn9n3JQrtLhDDbmLpC5gPdicJjnG136Sr3pLmnzQ94AlPj5+ycnOJw0zyKTShlsNE5F82fu5
uYQsMSBAghadMpxELnWul5YHWquh+dgPK9HwsJD8tBsx14NYZs/7KsEYLCU1cNWJJIrZH9yDzmNg
HRrf1p2bkArfrHZanI1ecAXzN+ndnTUa+rweRjCr6Z5wmKIlrLeE1RIQrzRdG4Y3VCd0v2aJo2Ku
XyRpSph86LbjfY09d33ZMPG0b4O8q7Rrp0LX9OKzKdcvte66KTNQze6X78UK3yk7xsM82uOuG/AI
ZDKs+96zm2NMrkEA/hpzJ6Jwp+bYtRUBErFEBLThcHDHBKxq7pqwqj2r+u6slFdk8w0z0zblsSUH
h54RRdoNzBjT/QBJhiuza+1gqSzsbDKwKJxBAKEInHTsi0hIFpddMehMUSu5LWuQWHhUFdlaFcqy
xDe3rSipiGv46jNppzmQE6YqCsUkTSrjTOnEJm0cAjNgBjxb+OLcSsGHfJFU4pfsfmJCJl/FMDYT
eizYgCMUlpEWRPDxhPEchCTXbu566sCRI08JkYYwedno0OvDNtvjpCIe/AHdMd/EK1LixDRzXZ0v
4di0un8/E6mr+cesJ6znMUk80SKtBky/1w5TuaoEUhOF6L97NlEczUbD7tb5VVV97ms/LJ+TPnPD
3ydSJ1D+6qNePPR5b1d/SHhTfttFzZ06YcdObiEdcLJMCRNmh1h7kru9Ln/0OMmWY8V0cfCR7WjR
bB3Qlor5RCaJrslWlUR8SRMOB373SXnjDGntn5e5h5oZ6ibOkfeNQXb4ciZDoMc8a3BoJzpsto2p
o6QYMEEnBDZcvw0UHkSouBApxz0CMeYFR6vPCCl5MnMzNbRz1eUJbP+PXsfLe80FVB8jGK9jRJLu
SIBxKCKS0M4nSYT5Kkz7ETH7XOhOfRzapm12kKZMbd/QcVZ39Rw0kJ+WKSLPbSJe7wSRuT05PTHr
56BfoCeh6vSCE+775qdM1xr9rgMoPIxOQ35Ul+e/ZX3iPKL1zy4q0x9eOHz6+uCt+nIMAyeEqLzE
vGnuxf01Q0QMMtqxnl7HhBncBX1d9TFminlX4JZy5afjeERGxoPYM1+2f69x4S4PHQar7Tke8/ml
taGU7fzVnJL91A31cxPVZnuzwAE6QNr1PrWO316ja7Nv8K2yyAGf0ng5mUS+3rnOnD4vVdPcs7vl
3OXUjhnKFdaXuG61Cy9kn4dLv4wXZm5MLfZFUMu/Y/3GrpajkfxKGRJdddx80qjCaiB8OoLreWky
/f6dGfR8hbguhvXRBjpBlnHMxSNN0HwGgsicW5M2r8QrYCIsMwbQbnZtmzAhN9zRPUceld4uAdZy
Lx1nTTJsMf0ohQxmds9kTMNAikxXsN/B7+BR5GQ/LmZi78xUb25xWgEtLj3C3w8pDRK4XVNdekVi
HVLDmm7SMDK++XrlfR+ww3hJ4my4gvlo3U+zwSoL3PAU1KYOfym3r8ypy/x9z9x+3pEo3V4Zhln9
xtnGyTCuXfabRjz6KY547mj1vgyFG38L6YdwVZ/SD6UeFKeeSNqz4+jzycKk47tZmPFjmDju3gmy
5DRpa/gxTuHueBN5vkzCievVSre5K22LLTXR4vEAw65ozlbhJb/PlWZ86vwuno/ZqLcvcF/Jp4HZ
yADQjrWx3tVZxM4SokraNy0qJazakPXm5JPd+cRBd0d9MIviMAalBdFUT8az53rTUxrQi5E/3Ol7
k6BxiCGzfZ0itL11OOOv12iANxgvziejbPIT4cSEUWDscYl8IYIT2U9TeAl3c4iO7EvVJ39YohvE
e51/rKngHohkn343iR8HgB59EHkrrbv2wBexPlnCvfcDSbIIoMExfJ2Mvzm85W1zIhDD9YRxWPGS
a0iGP6f+iHM9v3HyBT7wR8KZ+UT8Txle6NroDl+CBTKTc+tPs0cwJu33SlCw43OH5oxIkhEvnTMu
CBB6MXwGQNXI1R5ik4jrsiIH7rgujIIxlu2L+X7Noqy/NSfEAESs6rVxyRwtM56XBduSdO8Hk+88
RkjvUrLJDZ429haTkTGVHTbwxb2um0XGwc8Dqc/FIVs0N1jJgY9x3EzvE/xDYBL1dDTUg1fQlTnf
83aZDkUZDt7trKc6SHSl6/rNtERAu+WIxvpsLsn6gVzLydvpmdN9SNLArnJcT4hPaiEoQknbpToA
+8WCZV2F9QxY0QFrpH45s+82+iXLILc+pEPurD9zP33HxTeR+QutlWcgSUDW/t6lkEdq7CIYerdE
k4jJlW/EYsCPdY1on5knCyRI9Q8/ISn/mHeF5ZowctRx9sBy1fO8965TYLYRJtOhdhNL2Cn3QlTI
Rz9tavJvJb9a9T+zBAQHvxGDOlWG2wyUws9GTeX0M/Op94IR06BBwkzDAliyLOe9+YBLDYt1W6jf
KL27apjZ8YHk6k0wItGUtwGBBOSc/40Rwvu8Eq5ToAc26QQGJm0Bnwmq9580NK0Lg8+xOShYmvaK
WbTsCWmZR/3jEkH5HeD+9J7+lGeu6KYNqy2Np2bAij/aBw3JDLTPkRcAqDljTrH6M2fO91YRbkCd
ZRJ05DLkBGJ69wn1UEc03Kz2zVSQKRp/tZy2r7NLiMU2cgDUVciLPNLeim8mVwhe/TymAdhfH82U
LnezB+FwOpYRfM3hTWox5eC9JMgJl7Dv0HNg+SkYELeYUOtPf78a34tjIPbajm8SGMnjYOMB/eNF
RsM0iqxU71bNc1I5BSaSXMB7EmVRDSv+QR1JuoXDpf77D+H8aMeK9ZxJOg3lOR0+bq5/sWPtAS4n
JoHLbQpejvBrbLrKb2+DMcjDx2ieNej6PZmRAD8rKB33NZPpbUo+keFeZt/1nrPU2Rkulk7RGPZR
9hRrBhEh1s7tjBGbSH9A/5mc7YWTC+Hupp2ZDDNC21J1MS5UzMLE0EVJQ5sCeJDgId0TTu7Kf6WC
Q0SbijqOkfpz4DoBkgo1IFfeFyyJipccJqKopp3mg45mCOeQFVT0To1JHZDpgunJmvZ9amU1wXe3
qJnID5wEsYY1eqS3QqW1Or+kx09jWvExW5jJn/Wx0eqIbxAPQ3HOJCYb+Z0o/nMzjok/9hyEkvVB
BwDo+6u2iXHaPSKxj/XHv797xl/WEPkb7Bu6Q5sKjP9ec+H5aKYYyCe3ynemll8fXSED+StMO4AU
Cbqa8gAHMjmSdaS/uTL4aMxVeCAykhZDEH3NhB3+yjnAT7IrUV+7gHFafSGZM9InJka+G/7MQO29
C5JLEYFFnIsLkoHB6fvnwSJTD0sZvb1BaVw75QugOzlJJzl+VCFTShRFywPLjyJZgORy245HymL9
Z0/Hj5IW08Oh0iVnxCW1xKNwf6fiG5kPtx4WWzfeqnGaQmsMCys6aJLo8f/S6nk6o03HwkXOE1lu
m5LtT1svDkZ0PqlT3CgjMSWtbNpNOEnIYEKFjzsVmq6feDK+31LZAmD3BT5+VqZn/UU4mY2NMGyc
6pskTj02moK5nvv97f1zD4PoD17QCcet0EDo9rP8jr+8v2Vg/uNsljc25lvvtvQyX+J+oRi4Vl79
ExuCmN7+ECNSGI4ASBrJhvr7p+kvH4DbzDTQxWMXhIvt+ccN2cXXwyXvsLvCQXfbPexN/awOv4gx
mNiXHST1CfhG0nlf//79xRf8H3NUx/QZwVCXCD9QBN9/ORCyebLJRoqW65TNZf3s+wNyobgj87vY
86FbrTu5JulVP1nk5vuqCF0m+2iAAyktH2vu3ffOHGu01qJqr4m6iJvhzrPrankMijZdL5WJXpkZ
lfW1N9qOngrvpI3T1DUeFyQJzRTYjlk0o5dD52HQu+7JbsCL4dSahcBblUsfMxWxw+MUVrCGgB4F
yjhaHC00j0wBqy9WT06b8xOH9feVFbbYLGybw8CBiMpZ9+NtDWl0Zmij6XUfjHCMCfE2kwxNIMdc
1sBFzUYHIFeGkTgL/jXPA6kuI5xOeuPB/clNdt7fZK41t9kXn4qR5Xsl6oTUM6LlTK/lHCrZ0GxZ
2cmh19+vqb++HTsXJT9dt0dA0HtruTSBaB2Mq3MVCV/P5zcSUj5SwPZykv2TN3yXpMk1xgFCd9nE
yPXUCfJ9t5y6LpwFfba5UiimJBnOEbwUmLkbxiBC9sb8mvRxol0YpbuoLu7MgUlPfiK1K9Tba6i0
GZwGZSOhEj6cCPD1jTYyb6wliTrCd2RqR6wkUSMfnHXoc4g6vCrzfUdQWYlqCRdBgKglN4dTXqxd
RTeNQ7ACUkG2yZbEkBXG7AyjgAq8pBC2dn0ctQyy3iZ95SS4ySlOwdBcqhBBz0MiazgQVoQC3ViI
XJFiBOl89IxElHVv1Uo7JqvO8KmB9bUn1wOmeCIdkcZSE7D+6pWiOSLRQoB0LWEtvIlqCqqoFJTP
sR7EV+L54Z3ldehSVzinMJYRFgeKOMuQUyCtatYoO4pcACLPC4qt7uS3mh31u6nV2sU9dwVJHMFl
2qwkoEnERtcnaNwwYibYHicnIvPtg7xYqllR23GKczidnHI0UC4uFQqq9VE5umE4sfH8tulrvNHk
LUtE/cmoW7109CU9h8TVLMZeWuWqTtA3A3ExvWYUSJsyqYIQKgJAJd9eXgH5S6qktks7sR9y6CAj
BGesJ2yqmmke6z+oLv10B903nZ/khBTHvTzpdxGXm0CRAvlvimlFIiCxsDQE7qpJOgpufW15qnms
AveqMOspuEai2Q2fUwIkyabB+MVZg4MsSwJh3VyekGR2BUZV5NVFFsRk20bujXCyeOoHPfH2PU44
bnMc9VrAvYrFLgnUsKm1CBN9DJnHnWugM7aOVZ4RxbHjj7CW6LNUd86KglYi8A+YiRhEdHxbpd0M
nK/euo8yd8qXg3JHUcQBuFOC+qDw1XDAjvgZ+h/suh3JHJl91+pQ9SHtrUO2fpFYo9WAP74WoPlk
acbpGjuPkoOVdZTEL1gLGPbjwDk93JOdW9TmCaWLtjx69gpd5B5Vg+AlOTCuAEIzZ1o7bIzT1ejy
QycNupR1C3F3giiFHH6zAZL8Uq8BCut39MquQedWpxUDLA9DqPWkaHTshmKCvxaI+ccHz896Df2q
tD5RbAjF0FMFXLC4dvKVsbSRPshlPbgzj2y2PbgQdZwGHfzom111hPYmlqFk4IQaRjQXtWbCptyP
0mdTtuoZKUUsTEkZSE0zdXQ8mAlaXA81XETMW5QIQ6li3BS1YHuEgOMMeGvkICgMmIjEvPMyC0Rv
1ykf53IW3C71TeUSg70PQUJBihJ7V8oR+ahnfuBrXxGojtYxGDaQQpkyKdBVPjiSQ6LjLjI/qMv0
RkFKUdFDSJJcIQmvIrkWMglJ9ZeEaoWg2riGs/eQdRvpj3NPdQHjQSptgHOa/lNdmIzdKssZC7xV
pPuMJNC4/ixWI5wyGBFnxbBfZ/IVsI3jygTRodnsjRRLQwGtSjUT+NSr1U7YAzfPKgVYIdwtrqNs
8KjNgUIkXV2PDeF+0xixE986SeWugO1yo0zK0GcTLebK4WHMiDDNGKwFGlmQu0Cz4/WxkXzPSb7e
ZkPTWsvifyFAnLu7C6HPwVciw8tg0KtaTHlr3tb2tut1XAU2eQX5y52SgAbBpvdbAf8qzEqJySRv
7Y3wsJFkFG0lQvq+Po6DK84MdUooEzRJQlbbgyS7KWqgwrUVM6HFX5J1WSLRy/MIvVgCJxgrA6wy
sKClAR72pdYKwrchGXsS/UIRZ1OlE70n2q9Y9sFvmUubMOzfiw2SQnyYFmbiWJDD2OPfW7LpB67Z
aBuyopQEKnWDFGfGxIdiTT6mwL6YOKpjzkaXAhTlr4K0oeYmylyik96di0QdgedNDkyLMgPxjCLO
9HJfqYFLObQGiEtkTsFEdvTqwjB7YUJFnY7T0rdaEpegMiyiTJA/GZLXO8t3l7UbRo+icVAmoRml
EusoY0MVh/FQsvjIohIEPU+mctBxFsZtqvmLftOAtcIkqQHkvrekqsRfI1y/8PpgxKC95ilAsIz+
yiU7RblF1fiiciAqgxnJApQ0+jJFpkx4ujmyYhU1JEA0pRH/QgAPg7owCsrMOmkujrwV2MBGBOqk
osCuJ0FpxsHFzv09ERxhVB5cBoBDdxx0nXTYYy8N6+WyhWsr3k1VAuq4J02ZHeAS9fSALy8h8msZ
7KOG6X+Ml1VhaespBwtgIUgChdqQVeGoFrqEGo1sEbWFwnJRNkBqUh2ikjQoi8NAI2UPcZOUYqka
d5BFlTLfNE1L+EBCZxbcaLKGxK4jhTFOaQrScik5tMz4BxbM2rnx/KnHGKxHLivDOlrplhiadHPV
LjVwpCKvcYO6lSmgMu+w1StSH7JzI4kSs9FCUquUaafUTEAWEBivzlHAp+qkvEyeRxJ61jb5USx3
J1k8tbI8VKIFcOxt+Uk9j5Rltpsll1qeklMiuZKuLEjlkKeTlS1+426EQj+GeYPdKVaRXEk2eWZG
lyl8dh70RPNFTK1czYqumEpDl1QYmwtt0GjhtNx2KHq9S78vmyoBDw1d+7mQN7vapAt9Skwf0Xox
5q8PlqsLJzRrjKJu/BxGY+lUZBGIBLrc9wRdjhZgpPaXWLSWbiQlh1qOa8WEpshxeIWuZiLxsqmm
98ocbekcFOCnJCT3BbKFFAbiNieKalTvgsljUF5w/5sOamr1QZ8Sy8AOVErqXCnfkRdJPWPY5a/t
cPD9ZM3dSzWs0KKpz4x9BOQdu7smHbdhM6dkBgI/shmBP+o4bGGfJt1mrdyBmS3eB9bmzluiHCGf
+tBvBL9ZE2vR4Ehm5aiLrKKHOKGrxt4LH9B4vuuktyN2NfD9jzQhc1UfyNeOuvS3v2/v3s8oAt/0
SGTALMkh0Nx+P6RbHXeukqjMr4q8hoqvlNmKjr5IXylFMv8/vbGFMbDtMJ5hZO5YxH2+G8XlmdU3
frXGV2keN/7zQqfgQU2tiQQlGrHRiFc/ltAr2ea3N/7Pl/m/otfqgxzAdP/6Jz+/VDXk4iju3/34
r/NrdfdUvHb/FL/173/14+/863NV8N/f/pPb5KWtOjSw7//VD6/Lu6tPd3jqn3744ViKYPuH4bVd
Pr7ixN9vn4HvIf7l//Yv/+N1e5XPS/366y8v5P/24tWipCp/UX91+fuvvzCA/NMdEq+v/lJciV9/
uX3Kn9DVMuSVr/bvX3l96np+2wj+YRIo4wGNbBF3DJ2wnOBvguAfhKvYAXWfzpg3cJnXlFXbx7/+
4v3DcoGeMG/DB5z0Dgewoqswvfr1F/0fAjIErQ9g4xACxyL45e27/3AP/+ee/kc5FB+qpOy7X3/5
cSzCCnYB/0ncNG3+7/GSP86EALUwZRnr7mwPa33hY+y3R+IEBRNF48WfLot665+9FVfAAXAEX7X8
d28VhVFczf/N2Znt1o0sWfSLCDDJ5PRK8kySLQ+SPL0QLsnFeUjO5Nf3om432ufI0IFvVRkw4LKS
QzIzMmLH2kveHQjwaTsxkbrS/wDMZ66Sv8p0/eeuDOIT4naKOqgtzu8qyYt69vK4O+iSA2inUc3F
SKPZOfg07GsxGp+1dVDvirFtvhWDzB/fvlNxnkj83/GpZpHIlaDL9S0T91vuei07i+OwjkCY7/F+
9QagAYvIUB2a0aOVVtlhjVT2VBkLbUEUm44YEEBoMdY6vHIl53WR/7sSj5QXFUwXntH5lSjEa/Cb
eb8cmLvcJ7HUf0LMtmBGaZcnrUPF5i92k9zSRNHeeVNVvq+iJPkcTdDDiXZQVCBM7R9yu6rCJEOh
o1NB+rJYuYN7Tu39lRnjy+U6G/oKADoXzPWeX641pwXxzNofvKWNgISN9UDk1feBnc0ODRX58vD2
A/rD/McJjCQ/pRakmsbF80kJTQGuM+CwetEeg3A8NXCjvqXKKa68iwuT1//cHFV+z5Um6zeOj+c3
BzHO8PShZVbo0QxeBBfuE4qFEesDsy6/UaevdnbmyswnMV+u/kwP9z2MkpT/dzWrD4g8x9UvvRKS
TE588nWtVEsjI+0vOwuVEz4TZi9vOEL3e30zU9nR3DJUu2xOo4R6Yr4a/mg6bXnlxl4/Q4f9G791
SkSe611mcunpAgidRt0GgIp8DDvGQGYagf7aRf7br+u8MrE9Qoayza0chWestLYP77cPq9NGj96L
mvmRjtrdIGfSCaKiLTfqXOdDgtuUP2Cvc2U5kfzU/69HvIxqmYg0JCuJbbOQn4/6kp1N3AxYDBd2
ivUeW2oxpPu37+3VKKSmWbJYhVFAeJ55cW8VHcvM9LFF/qdPNzBGvFBIJJ5/P8omFdCZ7+Tfre0J
//YEm6qTw1y5CjvdxnjwABkdyWks/ZUXdeEYyjPbst8UGSywl6bnvRjg/TZOK6Yyy5SuDm7nRtnJ
bLX82et6YwBLaPcPhkg3dWECVRIYnw5t0qQre/QhCmsZaCrp5u85tm199ADG4p3qZtVcu8ZXE3fb
Q9HfGORM2UhfvCZ/u0ZvGRXrn4BwpeG2YLlOdSItLv8BimwdVwTc/prMdmjaWhyij1h8HqtzzF1j
Cm1E+TclXcM3tEiq2546/u3bL2pbDX6fdK5O7QDbeSo2lBAca7v43y5OlFNba8lUHWbHQ2MpIw3V
J7WKLAa9DeXsyhx/tWdt49EtwLwjt2nQ0XE+njf0omx1CyRane4c8IXBaA6Pciy/tDmgaG8AticF
3bxGu29XcTu31qe37/jydbxcAd1WNEsBpkHUcn4FtpWmulJ2dRh7nBY46qAqAHoVsgCKw9tD/eHh
ssPwlRmUs4mlLgKErlBpQx2yPKS2FRBqa35iFA358xY3GeVcebaXm7CrIyghYOOxWiZv8mLhr9ux
cjJjKQ7CycrOB1JYQsQjlY64pVQf6Ux2j3pnm+YuoxH1vxgc2S5vlHIkEJKLwV0X6wtUtsXBlLkW
JtPAkuKW5XRjAGvYucLsOF72beln9oDt6dvP+XK95s4dNlVDbpOLDMDFahNjITHqQhUH2ETWe0Ev
z6aF3nT2HhZEdbp8wWuzvTKPXg0K7RgRiGewzXJcNi/mUSVGN1bmahwyFHZHCnz6fmVevXOn6hcN
SVA74tladm/f6at3zKAIULCtAgiqM4nPJ29EORMXVd04YM/lvmtbNz22pLCPi+Vk9Ba64pAVVf40
4SD+7u2RX302jLzNYxYyZCPsHecjk7PzViwDjAOKIu99T46h8cwqsOABXXmblzsUy6TET5ghKNm6
ljDPR1rTLm6sMTEJa5tkxy4idmU/qyvf5suPOVv5GMa1+Wfz5AY7cvEocUTOZsrf5kHrIgVOI1t9
rRJow2OEWYG0Ov1mKBZ87eAvnJxBE7edAVpMX3v9UOp9cec4Eb4Qbz/lVysGwiKE0mwSNqI9PuPz
ex8sq6692DYO6wAovJuMOCy0yAbcAns3V+mV6fTqUW8hMOs+cQCoZlIN58OtObYLtOEYhzHOB4Rh
i32EjTf87R6D1o3Y13zRENpCXDzpFMgevWGMYqqqBG2aoupC/n9oB0Mee7Rf+7cf4qu7ogZvcvxj
JeQwbMmL8Yh9MO1YZXFoHJEfbaEceqXX6so0ffUpMgoGj4RsOkIOTsnnzy6jb2GwPLs4QKmbn+tV
2O9UV9Y6dE87vbG7uL0hDa6nqHesPHz7DreffTZ3N30Umxc+LB6H3ctQkeh6pEQ8FwerGyOF1tsx
MrT0+GREtTmd8jIGwQTWDMsao9jKd1FTfnz7El7N1O0SXlZAFm+SUxdTp0dAwuojigONv+4nuu7M
ACFiGWwlRTqNJuOvzMrQgDIeGmbu1gZEyls9f9xpY7ta6dbFocTDZx8ZAkwMSuZ74IPFvshy7zjT
0H98+ya3mXL5nFnvbI5SzBr54mD7W3QknRY+otYXh8Xt6JbEv472TRqIrYAigbryRC9Mev/vFv9/
tIvQnNoUl0H/zEFFXq2Cee3E8yDaPOi1pvlS204pbqaxdL/L1HSgjtrDBlQ1k/zKXb9+tZgSb5pt
G+U4OaDtz3+76zEpDaim5XTYWLUl9czAWmzTB/YHITGv/3YNsrfPiEXPZS2y2NkuRjP1ZQE9PR1w
0HL2lZM7h6EU7pUv5vVyzzB8sEgdqfoLzB/Oh6EPM9cyqY0HZGX2GCRk1PayWcZ/YKhpdB2RXiUT
YWXNsYDCkoaCvoKvjUcE58sUEItfm6sz+yU59/bKSvJ6veI8y95qc5xhIbmc2u1QtOhYu/JggML0
3Q7fjjGbtCtby6t4hVPj1iWqEybqREkX26pULiiBhlFo0Y39oW6A8Kyci+TiqKBv7S9CG8SVMV/d
mcNqTyYZSwSL08WlunJWfTVVTTocXOL5b2lkVXedo187Bf5xFOkQnAh7y1puf/7bfM07aAeasQyH
qBlof3GiaG/j2XYlAHr9/NALctSkq3wTO1waXbAKbMp2fTjYYGACzSwUB7rFuGstlnvCi/7DqvLy
b6cGazvdJKx5/IaWp4t4IGJvwVSDxFEvSOCURbWEXi3W8O1l7g8PkNOzQR8EVg7IEi82zMKmV4n/
+kOj2ysVJd1p9pHInM9vD/NqNWUplWSgmYd8g+5lMWMagTy29VgRB7hauGRyCNTWDozCR+3fHur1
HRk6B0zMJS3XNjh3n08JF5OvAta9OlCQ6vYQS+ydXWtP/8UgAJPJp+F5Tcx6Pgit0YUb0xh2mKjA
7dwlid55cTReiZ7+dCssD8T9tIgQUFysj5NVYWihTepQepl3BHjTcVY3zCunmdfvBswXSmScb1G3
8xWd30uSWaOa4PoeMLpxqYGZOfhhZ7wbxlZdmQavb8iE40V4S4BLHuAyuwY+B7MHHCcPFM4Aprf5
/LBoq356++Vsj+Vs696qF5zNOOVLHt/ltpJEFoqz3hkPRTyXCAxc7SkfyuiG7vvpc+pWy5XlYZtR
5+PxWbC2mpyCbcGp4vwB0qjkDMaQsGmCDD7gWOt8tupItr5dC7wQZte7KR07C7CgvObj+vrdnQ39
6mhmLFa1ZMV0oHs82S1F1Ib9IiGAd3MR/u1TBYH4IlnHZobI4GIyYo1ZWSXSbEJru35ngBT5EdNg
/Wuz0Thiajde84V+vepakAF0KTigsO5enrLp0TYWVfQ9KZTVvsEbOYM4wYluZ8Zpf5ulevkOPcK1
c9HLUnT2NknWUPr0GNGTlD8v1g+MctCvYk4A7V+NCGBoBfxW5NV42+YjeoIszpNvtMFWrq/brGvH
GeTZvKcYMz8MZqWSYPbi9TNEcDX41apXQI1Tt46PWH2X5cdFaQvOFEXddkFWj9ZP4BbjNWOmV7lR
Zj0zcqvuSVduGvfzGVmbo5bRU6yOvWa193Jp4mRnFrk1suCWxg29UnRV515CDWDKtQ4wBgX6L9bW
sBfaIww0muv5uTf9iqTYV2Wmhiuz6UK7jPid5kAaMEjZbK8WQ4jzS4xoRpVGHZkn1DhYObTw27ae
4WJ5iNq4/kWqKH4244yIIakyQ/gYDzV5iDhSLL6aGxow6cNHrsfBQKMZ1jCiT4PuLF/rbOlk0OoF
3Ke3PwBwzK8/9K1rkLWY7AENFNvy9lu0kUay0o3KqA6082G67eWtW+4wK+yflfTs3tcaOF4BCghp
7TJtNr4puiB/ycZM/0EIgVGLQ31Y7iodSqofVVmldlJlsR7QNMr60AGSvqMdfkRvunROv9OLBEsB
5BwaWp7JKnKAN0N025hEtIGOCcmm6BaqxiguB9UINBz3RYFnSAPQ8Us2gJIwYuurHnXOEnhdMe7L
ztX2aRtDrndlQcoDALg+Bi3985iDjNJ8yN0GMohVr2kZxJGBExJsjFr4S2aTWq8H+D2+ba2TfLdY
9LkdFWYjDgRCI/0oO334PEBY7wINsN9TB3z6BD8SEghiti67nUescz4h6dPnXYXEefYrIuOPNUf6
IaxrK/4oRZmWO23QB/O2X9r1kCJd3QzKm/LbtJDo98H2ejiwjGM77+usTu4K4eW0oQlplvuoSKPD
2OUmxHVozKUWVFNaaGGly6ILbWc1sndbrrSlGR0rzSM40KSBBCwjK2BpyVNCE+X+BEenlzDmgQu3
/khKKtnJThl0ureQ7IJN+vV9kFV/q1zInwfZpmo9oiHDqly4brcfJsuM9wBM5AP2dh3gYXfOv5jZ
oP3UVGH+MhfASgc8i8bTEvV9fIDAOA+7loopumv6Bx7pGshsxBZWVeyMtHezEE+jotibcEy/adG8
lP868MdlhLhrBSnjpLEVWD0Ql5/QZ1YdxAo6sCc7E9Sf50aY+8EpaFvvZ3hb7+wF47oTq7nXQ2Ks
Z2w82hHXGydDVsJHn3ruMUmHun2OllUttHj3mjzE8Lh6v53Qm4bx3PcfcLgR4z7H8PE96aRF0tuG
6NrvhGrjo74mZfRu7KFFYCHT6DnHqgGyOG4yo+v3Ylg6H5JkinbTXsx7HeeSwQc4Ij7psS16loIy
nf0Rg4ZvFLF1jCE95Dd0Zen3i0ChuEuNzQ2mrcrxPmYLSXy7xAHKj4a+n/Z2DgcyMBoMBA5rShwV
jK5XSaTWcfsc0+f0o9Fr7TkpKqzYo+iRo6NfyRn/lpas5M6WYw5yBY3Xp8GtmF7Kytzal3ptv6va
tdrTv5VPoVHCWjhGqJkeBTo/LK8HiJx+uqT2Z2TZnk3GS0QHaTnzusdP0vP8LHE5WROOLI5vUki9
b3PRujyzpXm3mpmX76Y6wSKAaDKq/BkFWhFO6dCtgdCL+YSzQER1BmP4Bm/oJdao6dfr6scqKW47
LPYemGnZx01l2NESbw2D34yALKFb2eZPcKxRFaKHrYpgpkfqx1zTWOG3tVg+9izUIlg6PbOh92LD
sgOtmNBs4Y7LPob8F4eYs+rYbwjc2gARxejWOiiqzR6rNOsxMQygObTla9+6yGie6LKu8WXWW3mS
cTmoYLJqCce6LpGbDWyipKZaGR0c3LpoD9G3XRBQyfKhhxGYHsDjOnMooAkflary6r6wVxzQaCiS
TJMRF9adAe7LPox2a7c7UUIy2mVY2GweMiVW5bljxmvoVIPS/GltxWPtpOzI2mRiNxnL0tsVlWWM
e2/EGtZf0cl0tFSRPuTpYvvOWRxeUDjTB/ue6Ws4IcyBqfFJBEfWDd/rMt3OFMq/GrXWP5lscY7f
JZbzj5Pm3uR7s73eF4AiSt/LxvYrEHcL4aPqyLWKmV5ff7TN8pcecQ18EnHW7j3eJpAU3NbCvDEz
gGCJ1T6l3AVogTUrSn/oStJ8w7JYxS5HL5wHKs06bJDMcX1YUizpfXAENpTIRFdr2JllWwZZMuhN
2PKdDD5iFf1b0Y+TeZeKOae9cpmw1kqcEVw1m78hwnnouNBIJE1HodssPuIKW8LZR4t2169AzMIZ
lx9cuVpV48VE2up2civis4rOnizAD1jZ7+dU0J/uQ8Az9sma2NyAmyrziFoyij7Uc46CzJgqx4Ez
yUIcmPA5VoigneIT6k3jxmt08dmm3ecJfTouQ31mgCzRiWDy/UQP8wLAXDjdY2mX5vKA7hp3eBcr
1J59oHP/LU0v/sLKbuoB4v8BxVE6j587kjDEb30XJVR7I3MMM4OzV0BuS7yTnduOwdaMkkP9Y2kJ
4hiXJmQQgEj2zpKCk6hUX2OtF3s5HqjsartGbwqxx6Oua/0UPm/po6ks5S6fqVwHnp3Uz11BcmnX
0bkgbmWPg1AwY9vLVMev4J/GwjnOFzlL3Ue91/Wv1EUqZ+8VhSaCOa9L87ZGMZMdHWFVA3BHNx/D
YaQz8L3pDhG4mVgb5DsYZeV6xJFOv9aoahjnEc9LlEb2lR5Z+BHU9y4inmHBcEmPVnlamD/vWd5K
h7JemyACV1JEQa7IyfpUvHqP76ZVBaFHjWdrNU0P1OIB0ci5IdigJY64LUV+IXZO77rvlyaNvTA1
aykCeODOP63m2tW+zLz5Q7U0TRkYiFzVlRBuu9zfYvv/3M5W9KH9VPcMeREXwwlBmqdqeeqtaDhY
djvfaOCfrmQgLsLEl1E2UgLZL53clH2RbrMqz0qkauyTXhAjyGnCjmzMkxOIkmvlzz8MxakMkShN
l5DvL8/uIDwmZ05j+4T5Yrr6wjWdjFXZJcaXhPVvB8B/HIyklEeeEs3Fpbxo3MwaGiwUTpyhkQKD
FzloC73akZVdq3L8cSjuChkO9oZ0Kp9H2otOWXepe/vkGjMUYTnrYWFlNWYG2TUp30W2YHtb+LZS
Y2Cak/S+lNI1CujUqhx5GiInf1yjThxFikfl1p+W7GHAZleOPhfpgv8MaKIetGykRtgvnN8b+2Du
aGRdTnDrvhE97fq8e9So6XZ99u80czLzFqyC3n53fx4UfjJhB4eJy8zL1HpugT7POkW6m9yC2Bp3
SW96uyyZbByQNILbVNen4xDJvxQ3vdwvk5S8iEWqTLyQFX47NeGV2qEhBkc15cwTnL/bQ2E565Ub
fD1jthymvelVJckYd1vJfhsFxbrjIDRdT1W0hTuO0r9vOZkgYQO58h28XkVMVkK5aWdR2fESz4eK
XxpmQeyjbuTUJDPZ7t1+/Pr2C/vD/dgW9bWtpXgT5F7czwI4sDE6iY1d3uB513gGuczG+9D1prqi
ibwskPCGTPgVaP6oRGyZ5osZGekyxxvLHU4j7U83UVyLm4qeyR9t3Ws3c6fNH1HNO4FBW90Osq93
LKQ3PHhlPkAvsvsjxT/rrz8Snq2LmBd1h0Ee9yLBGgPeGwVwtVNp5xoQSk18q2xwj41VGH6xOuvN
YPfFbZG71l9PJGpSZPttb7sA87KEHItq6xpvRhw72tlfFzXcECXVobvqzeHtd/x6IiHeZZCX+iJ6
1G1p+m3ONlWNv5I7yBOwDwJ/lAohcfa1tdTY9pvzXQ/IA2VTFNibhOQyowU6M8obxbfvFWhkYkxZ
A5tGVZ8k6bwn2WWcSNvjBNk4xhONnNHOi/rWl+tQ3+gelo0TrdYHTu7Cx7EFhY81pY/zZK6BvSzJ
HvRKdFgbASzGTlWgwQPaCV1DfPf2w9om4W93sQncN4ER6yUlWYuEzvnDooeQfr15VAcDfHwA3kvc
q64nqKb2fJASDqOfFNN09/aoF6+IbDWaFKrcWw+GS6X/Yh6C7Bk55SFVLzsnDc0y5VgFVfTKbP/D
KC/6fZYUKqHuqwyylcxzbjjdUa8mgSCZo84RyQb+0391N3zoLFvsdpRFiH6Y3+fPsE9RmPRmIk+J
3qtfjcAyDntA79fbo1ymH1+GQVToIS/RWe/lRQA0qaJDUmiZeJhZEoKHAqURrK1p9DcRPXI/cSDX
fiyugy8itpDFB7yJChHIdeEdVs44ZMFCcpIEKxvzv1SIomtb8MXz3i6QRP1WLzTE1v9wMZfm2KUZ
m6zBSQ6ZChsT689qkdXx7efwp1FcapPkfBATI2k6f9pNSX7S3Ta+POnikOS8GVrlcE1p+HoUkFas
lKzeKDmpUZ6Pks2N2yIWNk/t6P5APUCFt6pMRCB/ezMEfZBvUQ9vWLdL/tGKw9dor7F5qrNOfzB6
Lbr3sujaWvWnm6FuzL82UTp1ovObwcqKTl5EbidkAePJgviAnYNhhG/fy+u91SJeRqy4sWcIFS7m
Z9uMbjoCiziVorTuMhHNH62lKziTq+GKsuN13IWei2AZ0R6VDIY7v6E+Ncpp8SKBMGdK3LAFLL6X
szkfpUz6u7yJwGOaQwMTue+q/u/vk/YUpjnqeUKvy4AdeQ6WtDXHnbT31LtqLFQISGS5sRGbBX/9
SAlS3O2cSKrjVRSt552kzUVynytJNFO0kT8mkiRnXovd20P9YY4Qx7qMtv2iZnn+SB0Q4e3axMYJ
FXp2FGNLC7UW/xdzBGqM8cLp2bRWFws/vBDoKLM0T3E1FHtuLgpwEhlD3KSnv/+0Nh4Xl0tZAVbj
xaQ3tAEbJmK0E8BokpaOm1I5jOb924/tD5Oe7Qu17EbF5fx28dgkNqOtVxVMejoc7shBrX4/NcNn
lvFrpcKLrZrlddsp+YY3bKDxqjupSrw57fLeOA32lH1KSRPn/qJbk3ma7TI+erKdH9N61PQrk/CP
44ot/kdl4DD6+czQixUjhro1TriNfW/JifvamB282ftHyqX19dF9+C+eqQn0aFsSOVZdDIjX+4Ax
Z2awj3gd5pwptSnE7Ltmyv9+JGbjdoDa5j3mlOe3Nk5D0WVFap6MZBCflOUBqqid4QO5wL9UZXmc
8CFjUjxELeR41kvl7reo1JkiF0EKmyMuqDOi4rV733mrdmVhfPWutlEQ+fJtMQ7Cq/MbgoSj+qVg
0ie48uE7vqjmY+9o2g7DD9PGeQbWOEfwpPj+9iu7bEMgmOMjIOW+nfg5B+sXTxIzFDwZxqQ+9ePo
jH6OZvzBtarxUZNNO+xyq3NJso4iO/a6FdthiRVdf+smY0y6smppHHj7grY58ltcu12PQZMkzTKc
NUgXXXyXNYucDvugOo2qWAMovenDNJv6FQ3l9jgvR0GvQicoAhEql9vr+O2lanNk2fEy1SfQ4PjR
l2l/XHCF3Ys4eywyPEr++qbYBpxtG9/6Ti8ld+4yQ8KSa3nq+4T+yMYc9oWKxN9+7ygzieEQI0jO
/qZ5/irfvmLxHxnXxTOioYgp4W2yK/bN82eErYPIoiFKjqq3zC8ACKmNJLo+/BrGXP0ihb7WqJZw
Qfepj3SYwUpv7AK4y+XHDuzJt4nI5nGiF/RfXAoE/pnZnLdBlU5ztGOrcrpDYmo43lWVhMNTSZGH
njVS/WkSMeRUKXTzfbdgwB5i5t1tZgJFhVtGkVTBGun4teuqam5MACp50DSShH6eLEbsY67X8tdn
kJig9XMy716clPohtus62rWrMiJ/0ebl5+x0JNPTTsvgglZDpIJ2KlrKk9Qcf4LDWKJbJ1oj4DVC
Yo8tSxjGgadF4tnKnCHfdUPSwJeityXIMqr7/hgV5jeIn4cxTTE+rVqzd/dp4c5VOE2L9RmrGFkE
tFb1pT9jhYEUQWhFqEoITVNmrstnXEZ6JJium0gqG0Wc+8YQU7YYHTne01LrJnuoTQo/FUsvzWBB
bXhaJWmKA/D25HM1oFYICfSSO9DpdbErMLJV/IzKfCpzCwTd6PLHA/0wMdAkRNJFRFtjTzYai75F
3a+iNwcfpGlehRTrHQrTgzLfK0crGl8g61O+nrXNfddV9PBoIpu/rkndf7ISTTo7LcsMdM/xYnl+
I+3mGWPW9VMS1bPr841B6S6dmWpJa1V1GpJmQVlByZGE+LpgBen3ID+PWiKm0U966QXYiRdBmmjz
ezODIIGNFRcdukT3cN2piH33oLlRkqbNZ77JvXKEb9GiIAgJLYp3Wr6UCbisyLmfHc14NBuXvEze
9cNXb7KWbOf2k/E9l1nxK+rRN4RdasU/YjkXNiX9bOp4RhH0sWZ0tK3bAW+iYKTVmLFZMTM/mXrn
RCOb0HisSQ5sexXPRjFxuEOf5sodKo/xA4eUnjkJM4pZ2mdEn7QE1881TgX4culpxkvgkHfUlsx9
ssx1uE0Me2zC2RxW2ydnj+gYeLacYHRNeeRPBdbnB7vF/wpoPYYOVIK1mFyEp6/MKqmWInCz1vjH
qrQ53bXUmjv+Uq94khgVCwp3jbrBR9Ve/cVqytvZbGtYJMJ0f0JrU596j/JLPRYpdkT2nEOrmOlS
3nULqvMQpFjyVY+99Z0wKgoeiRb3n7B4UF9RESBgxNkSiUY8DFguZzj6bTZ4YvkF58QDr9nUnaRi
HucnSmEjnhykgyimQWL0Ar2c4u9JqltPHMpdSo3AtP4VdQIOvuspyVE7TpQZlLbWIchjx/oGrW79
x8gi9YwxT/spNbLxsWQfn/aZllXf8xo+OkBAV/heqmYVxFhsfvXoCLfDZERrFBRaW7b4gCXZLyeP
Y3mopV4at020rl/jItFSCkoSaQl+j+gf4t5zn8p1AgUCrNM92TXF4eM66+tTWrSUkHU117lvmqn8
uKz2/DxVJgV+BEXqach7UnfJJHNfilTd1RXGNjtptvqHBXB4sqMUut5bqdI1TvnUkHZiakWB/eta
PXe0NCSBA1ypOVgTTf1giFEGBY1NrhFNGK1kejsllq91SJNOTuHSrFjHdmuGsi8drjxaeghuo9dk
fi+7hgLikFaGDxvAochHw+fM7xf3g8GMblk/rQ6LRtftVwQpcvmwVKI+mqvXF1uDeoEXEm2ynyjp
Cgy4kSRY+1Xjfm5jJ3WfjFpnL6AmRyZhkW4Jh1kvmCmGpZxyN8aDKnfruNYnb1rqNQQnp8SxtiV3
sa4qeY5N2qt9GdGYGwiLmIP+VVc1gVsmtFMbZmV8MRrFD496y/1kebVkCR9gVvkurDsrTJJq3aN4
YanG+SL5qbpUf5rcvDH81Uvj916MazWtW5ut+6RhV4aETXb426yxh/9N1ymobmVWRbsG8abxJW7y
jtVLrvZXNSFLOFKLUbrv6aP9VXP5NHyPJBVV59Wt/m27Ipp3UNZQWGDvaqX7BUuUFUOBsvrumrO6
VaUYi3CoLYIBuax5F8rKXodQE01RHVt87J+gPaVMPUAS37FdgohlD0BBIf14vXVwykJgOthP611m
L87PZWxrUEuYCu2KwhtS/D5WypEJxW7bx7u1+9kiNMECr7Osxya3tB8ZrYOpP8eWfbTjGOj0ApT/
F3Q5PkJKBMCWpJ4r54geJ/41D6n6NndrhcseIjoqdznQVR+lEfXPPC9aDbpMNX5HR8BN9KjU4pBM
mxAB6CVtvB2dGSqZSMaueShUYhtHkqymFspGK8cQppbWBYY2FVgEVG3rHAAc0+yLEmRFc+dK9YGU
WSHowbc7z4+nZdRPbTujawrqEXfXE6ef3gtsR7lmUC9i0B9sjDPGY4d/QR7mMnafZ4GQ10+rhBer
x+bISbzXtK9ZmXXmAZg7sINsYWMLNLejzozOJ/qcWogWcIVxfsmxmn9FVhwj5FHWXGDR5gD+cakE
R/6KVEcFZFZSF/PtOPlKUsP4ZDTO/I2LWL7JTi6fc6nyf5EReL/GqWCi9ZTnMRtQXIhWu/VusGfA
XUORfNeQSfwroIpBv+q2QvKUppoD9DmLfk1Rlz/mUNs+IVx0P63DjFsFr0Hvb4pGTkcHy5jSJwNJ
psFrIVuEtZbTx5wmprUlajUkdr2Gb49PdsT8oaoBdnead+09q5Tu7Gr8KVAjNVRndwq3kzzsxmF9
7kmldQek0mAsRdVWnl92FRqcCIRbdBjsTCKpmJJm2AvlVfZBLrlxxyccTSFFhSzbUeldnr2xspPD
JOg6CaB+T496H2fAMdx1xChMOs1HZRXpD9xPuMoCuy3keYbKW7+h2jLQLzyluKuy+X/RPMR/oTuT
c7OH3KuCOTbLKdgMJ7CA5ikCaiund/iTDE9tjwSQ21g8DJ/KlucJOrmcA9ObZ+jBpRvp7PMNeLDJ
wGogwuIsIw7cvhaqd4SKFXnoxl/SrurIC3fxJ6XwFPCNvrA/usz9xM9b2AEBSkRCTR3bmyYkJEzH
vQHUfAwXZ8g2dPem5dk0N/f9NOV0D9lW7fpoh9J/B44M+onQdbp1VaLmozt2T/ocP6WZjFOfIIWz
36BneDYScD50MJf6MLKQ6viza9V3uZmiSGSaOe+VJWlUXzIjdUJyb/oQSrCEKjDK0YyCVczpHaQI
kwTiMKwx1+M0QyA3jueXBCziD70t9PerntX/jJo23mmErc/CK0xxHGfAEmFRIwwK6kLMLQXZNaoD
qJ5FBoVW463izlO0oZlpyj52hcG1O14jn+1oNR5iZOLtXskGlFS22Hcj+9yyc1bl3s3RIFAv5tkS
+0hce+J79DnRHhPSoUT4kXnfMBUr05s2r3lbpssOGo6gJFVIHkpMt966wn5ujY5FdtIS7XmJJ3wg
HPK9Vl0W5o3i4DuGKqua6VHDs+/eHOIeWYY0ZErr0ypdf+KFPBEsOLRJxl0j2LwM3uFsx92HVDfH
p0hP6sZ3G6+jqLP2zXsMyxHKyFE5dtArC4nmMCGIC2aFZyHEgKxBgZnJTO2aIltddB1ecpxFlL1D
sGgg90sRLAf4NWdP8Gi171hcFoS8xHXMyp91Je6HynOCYjFutaL/rszpqLIFNAOyYD9uZuyMNKZ7
EnW+5bQfG2vdW9Ld2Sjtl17bLzQ3PUbKXAwEwvjJ+aZq2ZNVMf2kH+V9603D93xo212CopYgkN8V
nXdvEQl8wJzF+I4wtcSRKabYi5tO7X7SkCX5tYrdO1AB1q4du13u1OGa95/MiS0Q+amFQGrMxI5s
BTq1TN00k3OfygKrprncT55UQRnxzQWIwDlEadY71D43wLp3etUj/43KO9Pp0N5GeRFYSHEh1daB
mFLPjxz5wegU0s/cHn+IyFh3zlzFD6WW4MIwOf/D3pnsyI0EW/ZXHnr9WE3SOW4a6AjGmKOUSk0b
QiPneXCSX9+HUj28DGZ0BKRdA12oTZUgeNDpdDc3u3auPOa4XGMp7LqPWme32srRo+PoFsfYbpsN
wGH7sVO6zhMQDVdRnbkfMEpeT6X/TpAI8CJgqreu6ydvxxD/bbX6okRe1A7yjdSt+xjpVzVF+579
ce43p/AJA0X9MpN9zaB7AGj4xdeRgtL7skHTuq4sZW1X9Qb54coJrYMS6vsukw+2PXlW0b1VgzuU
o14cB18DbolJclC1rqKJU75LVRsbvbREBdXrkJjfwQne4Lq2JvZbd3ASJPnxYMzXoRAr5BmklIEj
Rx+n6cbuIQf1Nn5UShps4e662P70XjhMmzS87bAa8loR5RtqohOmTbSmlrwCcqM9scDQPjr2QFZS
C+ztmOkrMeXJjSKyZtNq5Xd75GqhUDe6taHffODE50tAhq1XWy0uuTdbWghYNx28ybJAP/ntHns1
z+BM692CQ6BKH+Ok/FqLZOP4XbR2+9Z4jCrzNgvH71GaTd6o2P3GoqsLM7PqbeYE0Tu1jPSbvmvU
r93sEoU0zvGsKcR9Xrq4hWvFJrKddm1K841Fl5OXKTSWxOnb0BLKTR2X+Vpk4pNGwLoO0WOvygKc
B5eAOy3LmwcVk/Nvtl18ESTzPM1Kzc3EnXxt1uldlfU7h3MWY9RpXHV19Jl6Qn0TVEO2zpx6j3PR
ky7ityM7AxJFuRoq6wBI6CtOX+9E9R4Lz+9ON21boR1LBwCvBfNx1HZG5LytaGlP1eBZBd+JeI8W
iN7iFsOu4EL48ErFpbbKH5WIAcoVvgSfk1B8cg3jc5iKD4Ksp47I349XVhj066Hj/ogU83kc6MSL
DFTM5bNuBN/spgx+BCCx2Xp1K+H8SnwvleOnYUrzN9QUEbwXHwOlHO8RaQ9PRh7aN1pi5rNtyprv
dwdDkdR0QrBuNodaKwnjsmZc+X1ZvRUFYmTdztpjaed7NmhkB2miTlhcGgoXRucHVzr2F1PH2ykL
vCJutyaBz8oow23bltsibD/HkVuuZ6Wcyc3RvyVSLr4bkeV+730nfuLLr1bwbCj/av1Hnyv4dnDF
HXDfp0QHe6SowXDvW7giUClN1HRNcnQTxUj+CfNvBsW+HzDVE+gHB7v4nBtNtG1D7NnWlTM9cqxt
Rebc08+6rwnpO5R6wBYGnDJz/WCHQ+W5zqD9HFzMIl042wD7t6GUD6wVnOme65w8SKW8K4OUyL82
nlsHzrXi2wimykHlx5U3xnAYYsPntMTK/r7TOuuoiUKAUP7MOp88xPJQI+gz7DmpSePQM/GmSuMs
WdUkWjzTbbWjXjWW65W4aK19R6CIqooAa7Ng7D03Ex3WpkUgqMHE1bDVm3yPO1Ruc9JoLhGw2pJv
Uck5rI20IzsW9IRQW47a9GDDxbNwkVNU9eD47MGArsL4rasOaXanNrGOKw6YNA1iUNdY6ie2tcZe
a7UtlEOdFmnzEKZV+6FAgMuEDmVj3ZMujJWtzHK9eTfmYUF+ZCqrQ0cGI93QK0QjMe0tcbejPBeg
wOV/FDSQ2qH8VlM8oZmgUVmYqWuirM7LEoRc6WM0+yx5E/VX4ZSj4IBNY8/oZPTV0MtR2fLX2chJ
l/lb7l+ZsonBekebMG5Qizt5LxFmdoMMd1i5lfk2SeriB52xyrBCHIVJd19oZFFQ1v/IpcWR17bQ
G3Z9Xrbvdcw2vuJDF30Q8GztVVzhvLySZKc/ToG033IM0CUhe6P4Ql5FF2tSKoO1Skjvv2txksyw
mKyC/paJKjkvUpEaa8Mw80cZCt4ZWipjPKQ6nVWe2hVx8EAy1E/Z25L6KQydFq5JGG64+cv0oDdu
x/22KsCPDaRL+zUIuURudfaeb74NcphvYFBo6dAGU+Mja8onHHKj+86yzE2g0vvTZfFwX5HO2Lpq
WX3S6WEq94akxQGjDwVROFp+8vpKS5yJeyBf4FqY43RTh4igSO1OvXwsujD6hv6aPpIxUhNumZim
NJz4UUOw23X5J6UJiNonY/4GxskpP/IercRr286l2UBEPbLYSVRf7dpXxRr7Qjvh1WTEsG6VYgdX
NQpiWIoNpJ1Y/5ySidaV7zkS0h+IjhEK13qF1l3DQPFuskH8eWELt+OHMdQWiTMToE6o07hCk1w3
fEuxeNdWyZiSSgkAwj+Gkx8W67jOy47zK3c5wd3af5fWqfykjbnve3pv6d8zgzTFOvbFWK3HIpWZ
l0L21faRiokAnTlp8raZ7LuAlOuXuMtl94DFbHXEYggrRsV0RnauBsdjhNakUtn9InwipS+UH60r
008iGcWtFgqoz+qgEp/hB1Jqm7r0LZxGLWt6G2Wj8tTXkZutO4kpCkc5rJBVaUfaB6ub7CfXz6t8
q2tp/yb1ETyvslhrPumhVT6X9ZQ9mb6FpQB5eoIz0WJQuyJEnqWUfkpjhUrf1q6oIpleKau8Lt44
BuroucdOp66yLN1OfMhNlWApYQyK78GL6R4mw2qujPK6ZsWtCHEeiAQ6+7DxPi10/GcajWMfqLV6
GJVS63eE7tYbNy4+1kgXNvTFaZtxsPy9DpfnCYFfepRk4rYiN/0rdZ1XRWTaxJEnCWpoyNWoo52W
SOLcKYiMgfE6Na7pqz4eSBrm+GveTmZoX3ns1zUry+TBkV5R79edpTJ3CFMN76yoP5Sk83Yt17hn
yRGyGS2TL780rSs11iWFg1Icb5OXiVBuxnouRbJax/riOtsdnMT1m29aY1hfYOahecvLFJNRbmBu
4WWRMZIY7mNT7qB8B6ugAJa4u1yOerWwqGeB6ZsFb7A1KbieTnRXyd6ucPw86L1RMszQ7Ao9t/5U
eYDSBtyvgwZ6Bv0u5TbYWZvFaGoTM9z0OxDl6a2bU5a6/CyvSr3zKDqwJWS5tgWB4/RZpJNWIo78
6eBXlnZvc+3bV5bony2URFy3gm4rfDO6Uhs8s1LpP0TuBikQXM6SeYGmy6Rd054OTYSZOK5rNClq
cD6QjkxXPooz72qWYAlorDSFvupqTyKlrkXnTIdBz6YfWluK+8Axmisr4twsgnqF8ManN0vKTmfR
8UmW1ZM6HSwjEQ90UlrlKu37cNu1dbHNBFdJNaAn5/K7+6VBPSmK8kAzPAQpn4qsYqmVMsNqxK3G
mg5UrELDk/5IhGnh+/ydbKzkBgX/opvLWcOzKeT4YSRras3XIjchddaIgZKEnMNoNTFu9TpQSOZi
XUhjtTY3W13+tWfmCAENYgygkFwXliqJwbGBxQ8SEbgk42VUEGWLNvVqPOU8FVe9VViie7085qtd
iiL3TEVDnMrrV5fdHlFK/19BVfgQUmFrMLzyMhHP3Pn4Y0759/Jg5x6QTWomN7NDWc5CTlY5lYyI
uNRDLkYAd0XQh3hGKFG7kXaovs3pt3s3jZH25fKwZz4mlPsALOl9nrFXi/MnNNyBHmKbzF2bJje+
iXoix9XzoQDWdmU6zwyF0AXiHLyeWdU4z8ALoYI1pug1K304GG5ebyq3pxtaBHZ3yPI8uaIFOTcW
36ztsOEjRVkqyZxwFA7tvdPBbY3yk26OFFIFyaRVmo7uFSHxmWUC/hfED6p++EpLry5i+NBozI5N
sLCsgIt2Cj3XyZJjwOt0COJI411+aWe2JRqnATNyoM1g2cW223BM4+vNDpj4RbXNjVQl1ZKJt5dH
ObdBwK1CSqmz86EvWWiKe6VAW67xYJh91N8mVu8DrVGU2tuw0D8oVq/eZRHNwYhh8zcuh+kNxV3r
y5ChQlzpIhpufT8aNl3kI6YgZRjsqDuPV970ubkAd0f0b/6Svyx+ZBPlRVkbynQwEKZ5zdQUXtu1
3ZW1e26Uma3LJMwK2SUVBpMLd+hrdzz4k6PvsogqSaUF12TF51atC+8IxaAFjshZNLGFmdb6vV/j
GIhX5l7PDLkdqchw7Udc8uvl/su8f/y9zy8Q/Iv//F//V5L+CaD/ofyRP7X1jx/t3Zfy/wHmvj6L
A//nf3HtXzH3n/Oo/fH9P/53/eXrf2yyqP7S/mhe8vd//fXf/H3T+gcJGw00nI0aF9oZq/ybv29q
/4C+0g12Fp0G4F9wpX/5+7r1D/I3ALBEtjbZiVlC/y9/X9f/IUayiMfmTZ6eB/dP8PuLJcmY7DoI
3VBk4neKeHuxnbpZVqVk2zx+C736bKqHyL8aR85L7kWQ8GsUsHHAO9H8U+xcHEuOwMqjhOno6apZ
r5VCis+kn4t9iKX9LUIrZVXRTeNNbSjepzIurmgJF1/EPDxgN/4hWCbWW7JEUlgVhW+NRCfsT4jb
Zp91rpueqEvnyie+0HP/O5QBZpfInD118aQiBcmhK4PhpRUQuWx6Bw7BXGdxUa0mu4lWvZKTwNOj
P9u/fg87ywN5iUz0Qun2n3VfK2ZKTdOTYeyvMgAG29L3+92LNf7v1/7SQGFxRv0aBfINc4k4Ewnv
4uESXViT45vgDpUwuh2HNP9M3SJdaVFm3KpJ0n27PN7yXjsPyPfCBQS/EexYlyRJt6wKrZO28Fz4
M7P6AceA2NQoVfh6AcoIACrV0CSztx0Q4J9yyj5HxI7bElrr85XfIl6vYX7L3BEyn9DmchE10QiE
MqQdPuv7cgWf1huH6MHPLA+wF1YB0zSuC7+5w7pGO3AVWHVYmX0OYkkbPfnU9eWfc2ZJn/yaxeHt
ZI0aUfqlY0TRM28ymy+qH6hHFQ3OtYjrzBZBSAfejpw62KxlTNkaSYvQt56/nsY9DFXylJaNfgVl
dvZ5mBX6P9kS6VQ+3YdSUlcdqWbeNF/qkSYCcpt2HO4T8sdXVvG1oRZbHkoaZ6BOD4zCDsN1YIcU
hrryrg2aZHP5JZ2dOSJVKFV8LdaynVyowWQ07EgeZft6U9hqdSO5CP7xUkB2w9fBvkYulfjxdOqS
mNpRaTuFZ/qCwD+bxkOfpNnB77rmL4aac+9Uc2GoaUvkVshr8nPkCV4ms/Z9FgfKniwzmqDGr680
nb6eO9I6rDhOphk/t9xrEB3EFKRAU4zSLnchCHPMGOvhyhual9XpwcSrEVic/zoaOBtO52603EEV
BcXVuU/rh9WI+LaZLMR3VqPuKHZqX2O99/eXl8XrBXg66LzTvLjCdINdZTaGlJ7la857B+UL7iKq
3ZIUB1hyeazX0zi/Kq7oLEMwAMuWh6KqBsOsrYY3RjK9HdzqWMGZuEK4e30w0B2M6IXV53Is/Eqc
vXgi7lBp5lMW83IsR/eiKe39DN9bCYnMWGqKeeWydOa1UVwF0kCu06RXcXEQUVi1Q1FrnTeBXSLv
hhR17dtDCXIlH48VIHl6VIPiytl+5r1hAzhPIo1M2AMsNg67CAPhZhgGJa4A2p/X2RFOW+s5Mc41
l1/bmQklA0IuFyty1PHOorsoDKt+RsvwgGrXc42uuyd1ihyvKIdqa4RUgK4825mjllPWJNIkbtF5
kYuHo07RDHoV1V6iomfTmzaHpmBVZrVKpbBXPvI1SqxFbX4pbQOYKS6U7RtXk9WbyK2cP/QM4OAn
uGWO2dJsnLntxR0mavMEYV9be2YqfGc1tKmWb7S2TUaE8UH1tonHzEaQZmkTUnN0VFem48wCY19m
MZPLZkLMxb7Q542uyZDxO5qjSZQrJbXipvXSRvvSxW54qDrEz5ff+avlBVOZEEKf9z3SocT1J9uC
dKQ2tW3TebqWkynqoxzHU4fSUpH/uDzS65c945vJahBf0fpHM8/pUGUrAsdqMuTJuVanXmbr/g61
qHuorVaonqykscPIO95MwPJo7PdD7AOl0R1tHDoj7/KvOfPcwGNsQZqZPLbzq1v4xeaBonNqO51i
XZvRa4BDVvUWiWP4rjKL+Mqh8uqzsmbzAFCAvxLnVGROn3vKndFXzAznULUIkYLH9twaODz7Ie10
wdg5Hy8/2qvdl/G458+t1FBNzSV+06K9jMrebDEWuu63ZJigAbW1crg8yrKfWtgMI+YOdLqp2eWX
rxMykx/hdc1jlYl/ozXU+1ZFUqReq0S6dhwNBE0JhWuECCLcjlWAAiUZoqMsnfYxU5KAmj1WN7fY
/1zDZZ6bAZLfZGxIr6A1X8y4hY5LwXebDxnjoSM8qGE7FWl4JXqc1+vJMQ44mPiHfxmC1O68xF4s
oajzlQAyVuONSVTiNNVPyW2Er6qPx3OHuYCixncNW6oHUVLZm6jNlCuLWJsf5NVPEJTeuCCxbS/z
d0GlJVpBisoLwkTfAI73vcrPizWUUvOmQxywylLavFeBM9jPrFH3sZFdtnES8k06Wsh9Sc3/yrF8
dlpMje2Tjs6ZEHw6LYFe6BRdO74sH0bZxiiR0hNPqdhHcZgle1E0w973GxQxeetuRjo3/Cub2quN
lDdjzWR1IuCZNTqvjxdvpoYooQz2vDRjrXoomY2VlYzJoaOc93NCL84anbQrn/mvFsTTlwGRgcIg
lwlBPnrp+mJ16qDg1SGhIooPRn2fF+2dA7s0V4wVYqg1TbYHQZZ1CMebeNpigXwQ9ve+oRVN4toc
ADwMpofLX+nrmcANhsCPrY6WPfJApzMRutoQqnjAeibFoNvZWfYebWX1OBmEEEo81Q/2aJdfLw/6
esNjSdLNSyxB7hV0xOmgY0Ut3rEK1csbO74ZfybNBuBWBtuH9oLLQ515Po7MuSxJmRuC0PznL950
BrOUGlcyeWZM84nI4m4j8jx/QhdswkCMHPiFxjXrh9crnGMDECv5nfn8WHaJahjM5pXDpEYOsxjq
eXwMpqbZp2OJciuD1r+HXqOKFa0A432rk8u//NSvDy/GNQiYOFgEWYrFBAcljVFtEk2eWnd0/3BT
vvHtovkkazqpLw/1eivFxoyIZOaNMMPLJFoZl3M8No3eQOnye5b70fu8E58uD/L6eQzMQPFKUrGY
mX0XTt9iKTuU/Q6DSLWrnyrNLDdKEYpvSY26+/JQr9cmQ3ELUKHHUDpcNkdLGvQGDZalp3V1erAa
A6WxghWyVzbwNsJodJ3N5RFfz+B8Qs4uB/NZASjm9OFoJBiLTm1Hjw5mdS/qSrnT5Z+a9XEaz6P8
um7RaU5QvRhFDepOlCkfupKAqIwR5E2o2LZ/8SzEx2ABSElRWjwdZep6+kajZvToJRrg9sbWDaXy
4cqaO/OONE4P6mxIWCyIG6ejJJ3ak11zCBT1QT8UBbLOTPGrt9ApQlTNmrhyXJxZfppDPpoMIxVl
+G6n4w1JB+vQZLzMiZQj8nkF/KhBS+QqG4Zrx+O5h6NWCgoAK0wTYsTpYA09gL1FP4Wn+C2th6G6
i9XgJ47qj6yeP0TrzKuCexU3iXmnms+m08E0WvisanRar6orlztTa6zbsOr2l1fFmfmbvyVAItT0
yNMs5q+gLz2khN55tEv8yPzIINgRn1q2pN3fDMQljfspCdrlIldQywuNtm2aD6r8LaqqYC1Jd936
U/fnOxKrAe3UfI7Tdbq46ytORpevT/uG6mrloyhMsVFspXwaykFc2ZF+UcNO44Y5t/3fY+mnL2ky
Qj1wAAx5VWkHt31dYvclbOig64jmzjeibXprmyma1qxhveMbZXMhb3cV/aqNJ8amcNe2j0h81ZpF
P9FIptNMNdvBoSnPsRl+J5W8/FGbvT43G8L49bB/TGzv8rtZ6pTmtQZ0gmCL9UZNR11OWR3GNKcV
vUfFWt2EoWjuOoDMH0ds9jamC9sWIxRcLlExKpD6I38/2kb5F0txnkzQYIBYKHCdzmU3cqEd9Rq6
s6FVu0AnzkXbi0SXLvgrQ535kOc4j0gHEhyh1WLVj21ZAFKUtLWkVXKXI1n119Byy9saug7d86Ky
ruxTZ0ekpGByZVVZMIuFYua8gj5pUSqTNjlEwur2tRsYqCo7X7sTSRk+Xn6nZ44uYJfgDKBAzPW6
5fYxNRiy66P0QreANeeOAK916xr36sxjIVSigoSm4Bd/4/Sdtanhj700JP1BperFMu2OVRLX+0mN
6geloaPx8lOdW6noRhwgImRgmc3FSs1iPbb0op0beOhxD4DpbQFH55gcxcU73B2UL5mQseKBCZFv
otp1vzodQdBffPfEcCQvOQlIOy3B/UFQAC0PxsFTLTTiNarCA7QPO1gLI+xuB/o2HkTu9DejHtIZ
bhUgtmFirKUyYXmcduVjqmcqGUhkDJNTZCjjG9pIe6iAqc+nCBmYOhU1/+7K8Xxmu5/rUTCOiKTQ
fi0XPvcXNSkgHJQOAuQVBMRh72ZSe8wB7H67/K7OrUBWPJ/07Aj4CqDpygBxfJYxR2Htb2gAQ9M7
mMH2L0bhYwZh46jIRhbrXCquM+llPpBJLv09TJviWAK6uLbu5qN9sdHPMk5UoySQqbEvJy4PJcZj
LHQtC6zvkm7zbp1NIdBwCAfuQQV9362ByWrPI2yDfM1uq973jZoeXGH9VKWd7U0iku1In/yjadA9
vxrJctBpoPbvL8/I2Z9KuE+MgjT3FQhniEwADAXzTpIDTUcZYWsS1PE6mHx/J1M8XDutNL5eHvTs
woIrM7v/AiVb2j5VaI37woVmnbXJh7pz9LWqVnTlutMf4m3ms4q0zX+PNG9JL66NzWy3rAJ/QDCb
195sVnMXTqm8kgk5/zwzTdPETQ5p+ukoXWsFPqm4wSscQN110MEviNqJL1N3aby9PHlnvxQH1tns
E0PJdLG44sQHKi/Z1Ohd0LZjgWCsbtTyyiOdG2XOm6KYndP1y+i1sgcODLMZPEPKboNbBSrWchiv
HHTnJu7lKIvvMdHUptIEHZYZ97gn2vR7rx2K8b1R+vKagcqZtDRCtDlFy6LD7m5Z9ZCwFdQ4aCXL
oJNeYDhARZS8kcc+yJwPMIq14yCc+uNQqumzTu/+rQ+44cbIRse6tkPMK2K5Q1A5Y/3jSQ1zbbEu
we8LVzEa6Y2IvtnpQYdkavhh0Ox6F1r5z15EXt5FwTFqm2llAdnejs41kfLZd0yyCLMhAm17SRyK
gQ1hNjBIr3bpTjF7fC8KnESvnCK/BNbLZ+V2Apxv9l5DtnL6ddilAXawYMqbOrBvpixI3iTErvec
tY3j4SjRHmkGwwJgTPKvioOVp4/e9aNOSg/eAimhKx/QuUX38vcsvlajTGyQ3lJ6ju9MtBsyAdQz
yk0xN+79+bdqgJKkHZgrE1Sz00dPEsISSiEcBKOgY9U3Ri8rcZS5PMr8lSwnGKnXnJPktgmK/XSU
upNOb8pQ4ihAI/oqmrLEWMm59vQGtkSGI4NLG4o6NmSqhB8XyZWv+Nw6os6DrfHMvuMoOR2fmm1g
T4FJq07oZseqR38MqL1+e/kpz+TA+VKQWRFL8Y+xrOToVZh0rUPSo8bH7QtC3SDy7KlT3o29a95o
xdBk6yHum3so++E3M3ERYeML1lWHqdWUD5OK1pV8xkTR+PIvO3eGMpuzloD+DSRop88PzEIdEnBB
pDFUsc8CdVypoF0eJ8fJ9rRMYt1iZOa7y4POO8Typc8RJSg8g3vCsoYYBF2kJxm7GR1T0SYKG3qu
i3jdWeYnrVWuRAnn3jDCUgRgxE4UghbbFV4qiHnpeSW73OlHUTktXCqz+4szB6UiLgEsZPRt84f7
4rDu6Ye1s4h5FIO1Cdo8e5zavn66PG/nPhbb0ueqGYV2LPpOB6F7ZgbOURlIbdG891tXu88AMR1z
pW4/+4oBlN4XDV2kUrvyeOfeGFBZcmoYQFCCnSf5xeNRmuvjAnUQHh5KQAayDo9VqWjhBsi4FmLw
miXPl5/17GujfIe1CLK9V60hVaF3Pb9o8CTmP54pEsNT+ugPjRl+xVg8ERo6jMnomFrs7+DfdEfi
6OIBFdDuRTO4R4ow7UEFCHJlpzn38nCVw0sWWcYsLT2dwrQ2LPrik9FzAiHvEyjTzz4eITgwBwqw
M0s/BEokP+a6L/5iKkm24j6BSM+Fqns6Mu3hDbVRhUhFDNH7qChhY2W5caWKc+6Fkc0gE8UdaKZT
no4ypdAFety4vLoJafVyJTwnqRfu3+zYeP7OtbtZbegulmLJ8ZtbJTfSyR20DR3X484ay8q7vPzO
7YuUKwkh0e4waYs5qwJWZG0Mg2cavrxDYp+GG0kTGzAWt7a8eswUz1fTa9D0s9d+l4OIoenCIXt9
Ootl3gatqhFVys5QwZ7llf3ot2PzzOZo7f1+6A8N4s/dVMT9g3TD/JF20s+Xn/1stEkPH1pCLleY
hy+OfgPfCbqd+SpS6WOeoLn9rrfU8gu90tFunHLjO3xx8YkbQrMe0qaNZsMi8zGAYPIXQcjLX7LY
8eLcons5nAjlrbK70fJQ38ZuXV0pkp9ZuqjFORvIFpDUXwYBZtmC0DELAusJtxl86wRGfkNaale0
S2fGIVolbiaTTzywLPmWmaaXWdNqnolx9e2Ai+Wupq5zZc7OLF3KuzolMU5XimKLoyhX86o2RajB
ClBqNk1r/JZlSb6rUeZQ/sObDLOrKthdXjQuC3NxprNcDRJxdPSaVHJPF26sh1Ue0HfqySrU33SJ
HWLjpw3rBNvHdeeP9XGKIeupfjjzI0sa3S+PPz/Vq/GpINBKgFDLXsLcaxqskzAINM8F7fUIwVLZ
2Hk9PtlS+fkXI5EOI1ik9sOCOX1SB9eqIKWn35ONM95URldtpqRSnlTRXjszziwYNDIORxOHID4j
i6EiGZcSD1QNPF4CsdG25FovQv/KXnfu1XFnQ1oxd++S+Vk8UG36dQ1g0QsqGgs9AGrhhxmlJLaW
U1jtWs0pAIGCc7b4nHXFOqCfLL9yOp5R6hA8vfgR8498EWFY4Dqt1o10r8vK/mdSGfVDb+jtBktF
v18XmYEDdicxDVWAGJBLHLSdi7/nez1SbqDIbIrIgdtoBM23y2/77CvAE3aWNc774eJ3SYxx4oIc
Lf2QWYWubkw9ewRFeXmU3yqY0/VL8D37EFCUoCdmqUhR7U66MBE6lBiTDaQN+8iPk9BXhjZ9EmB8
kpTW/53ZO5TH8qEK3xV2WdCQpYUuIuDOz+8DhXrKugWdoexr6Kzmuy6qlQCYkJPfDZC8JBfG3qD3
HDqTeqygmber0Rkc6xDgi1riblrbgTeT/qCuJJX72R/KqF5ltV/QeqqM5k3ih8O4n0BFcadvGz2A
yhOOKA9dDmSc5UZ62rNaGZNd5iOoYqYCulqiekA/osbcpj1NDxokLo1mAUNxGvgMcECx36LJztm4
ox9gjlrSrV5M8NCCfGL8wamg0zm9IYONI2u/PSawjUA50mGRU8NIFCDBkm7VlS5t0mVql8gABpyf
6V7lJsWnup46fZ+bMI22jUZWDchPbNqwqdDa4EvYlM4u1cYkpCAD3Jf2OymwR5SxvYttxU2PTt01
4x4cKCikpKBaddOIJg085DtBsKbN3HrycV/QsWxrpbIqHDeCf0YiHCAopNjkGd/lwXxOnGZ6o5uA
JEmND5NYcflSgMV0EQkjYkMbql6kRx/o9cVuTxF9dVdUSvnRNBsRwNCpj+WI6n8FtrAs1il0kCdc
YEWCvH2slKPSEzStXNwX9yW2rFBV6aobgeT5jg1tR8T9TQoi2F5FfdO8bcwIZoYG7bKCV0o9eZd2
VhJD3vLt29iy65msOenDrokG9YMeZPG4as0E/8Ng5oS5mE1UB/I+sVjbrQ7n0II6UN2Cv8r0LU33
NY6VoqtuXOEjr0vCdAo9t7MLlU7F3q72vaOW3YNu58p7v+z7j/WYgL21JUWDG6fLra8jK/aL5eTy
odby8sbJpozqsyp1qAm1am2TPpbvVOwoi1Vs1PJoFw4NHkhstHatBUULLWgcsiFiiQMjU9vGVfYg
woLhUwevFFbtqAtIcG3bY3PZplnspb0qfmLVCjtEUUW865Va+VlEZFxWdNbEcksfJitWzdPxLTtm
6m6mfMo+AEBLlVUekCvBj3EIPwN1cw4iirIfRVNHj1Ib+vjBD2zjQxJVIFJSZEn6SoZhqHq0Q8L9
KZwMoW7m4lC1lkGTNofMHhv4quYYfch7tU4QSki/eBz0SUk8p6MAhDNwVH83bWwqVkma5yXws7L/
3EahLOFw0yC7sWM8jEMllf1O0y1fX1NFEg9JOLgmdc4h3IbIaZRNm7pTswqNkY+yz7Os2xgJPpIb
u7ZBiurK5D4kQaqANvX5IRGdSVCKeWnpSgFV9b3mvnOfu6L/GtQqRpy6NIGSmk5ifIgQ8wcrxy7h
VCZhTIf3gAQF01F6aZyDqySt6mGZS1SXu4oF5qWZokedbzlYVwGKlDXOmpa2dvwhV1ZanOYH14gM
A/hkLqhG1ZA0V7Wlt9iggu/t8WyO0+ZNp+jUjwd8eA2vUpO89KRj9vGdBT7UXEcYslgrRwlrPE1d
PDAAsIiw9ri/5B91qUIP7fqsAPzqQtrf6mroZKi+ez/Z19ICroOTapd65ORpIolyv0XX5Yr8zTA4
5pMSykrfgqMHxD1KAKOrKUwi6WXd7NDpI8Ed2XBIU6wQ6StvNBzt5A46AVBDKmHWdMz6JgdVk1XS
RfKLKa4N5UkBkaI1X1HJ5YPyRlXkTGRuVYiO6TOeoA6Q1nTwdSpr/5lXtNkBhDW8ntbde1Jf0PrY
it6Zeq2QTavcZmNFVnqM4SOtAtBZbCwKOPPK1p/HUIv5Y7epn20fsBLM70LJrwSKr3JhDlKPGUsy
w0JU9DOLi2KAthFSqmuAowuemC54cRps6gTMpVf0PtFpXlee8JPvv9y6u1ix1wV63JVrsNmUXfP7
evz/W3X/B4nrF2HIq1bdJ/nj+4/8tDmXv/C7OVc3/tHwVCGaJexELDFb4PxuztXUf7D20ua2FvZb
ZAyETP8251ruP5QFSBKR2ptbXua7x7/Nuab5D6q5uc0UuATCQDKN/9VD/Pg7DvrdPh38KP7975f9
lqfJFDSb/ACMBizKO2Tc1KXGq0tFmHP1N9YKhZ1NW3b2mzSxISSHk743rI4PDG1HC/CUJOvji0k6
M/bpTeP32A53F0efJVLUH08jVT0L+IiSEt/zGmB4phvlHSdq5Dmlll/h+JwfCiQHNTOTvMr85y+C
YnAdoaZDVF7TYlB5uHRPwJLJdSiw+6/cn07j3N9PRW1JIBPhAsXt8XQoLUiTmvYkc61FoXGUnTl6
RmWMV27A594bDCQS4HRNv2ZUdFkQxD6alHVJL9m+FaO/7Ue1PEIEqw4+jdbFitBBYCUQg4W//N7m
y9J/R9j/PqFtoMDV52bVZYteV+lWGseVua4UHKNWnVHnBDBpse0xSVwXMrIB+zrdlcj+3Cvkwj/L
YRj3FRnJTWUp0bdx7rTpuCa/PqwrkOr7sk6aw+UHnF/R4gGRasDjEOjK0XcvkplOq4GXyyxjXelj
mOHqDkk55mr6xqqpPBiQar3QSTEpdOrhzi8bsbk8/pklxMKZNwRAI2T1F7fVPApj2t14uf1Qxzek
/lprzctszSvjzLm35XOSYZ/hAKguaDg+Xaq92g1uEMcmncUpACb6clZYIDe3Zc4xXhehs7/8XGde
4XxYYeOM+p39azmvykDdOraNdYKsExI6epxxtP4PZ+e5I7extesrIsAc/jbJ7pnRjLIs238IWbaZ
yWIOV3+emm/j7Gk20YS2ARsGBHt1FSusWusNyzerX4/MZndDybYqBVRU27dF1IJ6gyHwnvDnqflZ
tMK54KXdf0qsXD/YDXuLxSAQhUaJvdwqdkVjxjVvpUziQv/QMTINb8sy1l5A6ndfy1mdUbu2RPKb
mkfaczOqZXB/Vne2o6zV0HbCBMqGFX79FR1eq5miJ6+Kq8pXT2q9Ok6yPLYrqjynxTOKgNfBkdHV
zgHEEn21Z4JBh/PUddR6XsQc60xwnZLtNnGdINNqWOd4npSnXCjDZWg96yx4Ov9S2ej1+MEglthS
8Qgy4eaAXdB4HvTeNX3UyL/jzGFdVlzZA0H6dnDk7I6RIjKyYTSKbkB/FG85Q7UIGK2N6FrfNDiy
9svyrwCj+VKi5v5xLBREplJhmkfXyM4C5vSR/US6YSh7bS7HNDUzRCQtahRJVjwg6pRRovDyMMWf
42BbbsrUrzNKxQpwHEAlMEDb865DUgMUBrHi1uVx2RTDybEyN7QWbHvUpXguolS/TF1jfzHKWg21
zPlbQaD74Njd1Oz/8zuYZ5rInA7Gtr9CmXBEE5XfgU4jyzlKvo1O5dHXxAlgFQ1wwcQqfdPL/sym
sjkrg/rP/a20cyCSo/FDAG2BSdpWfPuhQoA7MU0fI8QmmBUrf2fkQ3K2zRklU6M9Mv7e+8jgAmhl
yQzR2IrfiWr1RtOaWGA1pFs1FSgG0NFGPlRxD06JnWMKaBJdR3iJMuOTP+VNBrTyBletqDR9xMJi
v3ZGV5bElumLPQ3tIy4e9kPjjOIfR0zFh3bE+ez+1O4MFRgmPHGgz4gVbLUtbBM3CK1AkNWORRSM
JMona7XbJ8tLjiCmO0MFDyzrvBLoQx59PVQh+rFCPsT0aSFg9mICo3GQUEb+KenORWzqGKOocZib
Pb5XedKE90e6c3u/DW9vbjm0QCGGLQqP8FYu2VjNzw2eWgff83qpvqbqNl+SXAj6Ff0W+edvvqdq
L5NAPEyEVUHjw9BL+7vjxEZQe2oURrmdH7R2rr/ff+Khr8MNQ1ce9P91PANEejxp3HDukLcXvZji
hzxJS79wsqOr5fr7vYZCuAqWJcgzjeb85kJT9Tiixjn0oSo6PFj0PD6vq/4jpxh37kZVe2d6og7s
YYiDhBz74DS8vk7/E52LjUIOhFKeJ9cDVQbwaGlh9iGVv56TaKG8qKOnOqhWG6bFRLmEMuLBU2gv
qHwhsmrRSnO2rRBtiJVF17I2xLCjfCyqqQjVzsxCDKbyfx03yz8BcpkOPun19fY6UkkW5H6TYjto
7lyPNMqKzM1z0YYKnK9TntbWQyoW21eb1UlPPSVgXNz04RyvwjiY5J3VC6eDJiFVeszlt52SIUr7
pUSoLCz7OPHxhomfe+EhijE6Wqg3q/p4f0/uDRXUkMwFJY55C7twEgwidExbQ00dhA+SznlyrKnx
xWzbz4hro1HeG0r7WWAZepBE7A4VFTzeauSiSNdezzKeVihxJHxatCqzd04FtDzp+/k3gH0S7jYf
Te0Waicf8ayk1/4o7XbH2xx/6qjbVRWbbSiE4Z2rEjlqYSerdoqtVXyrHbtxfQFeNkU02kv+SSrX
+5ih0fxoIL4cauPkFAdfe5Ng/N9Ko4ZCiYHWJp2xzeWTKzO9iRWBGgcjGvaXewYtBo85s/DF8vSc
FoZuP2exYYSuiuV9Nk3G2QUYf3Bo7hxi9HJ1ABzcDSAeN3tbNxSHgqKFfrblLB/TakICaMx+RFnn
/BqI4/UjSF4MelVQ0z1989UVr1KTCRnvsIwd78UEv3EZI9H/fn9Z760t2hmSmUITnBfI9drSuOSS
xa770Gu1Ek16rzgX6qJ9Uwd7oEJc0fq5H3BvAqUgnC2hUwBg9OuAfZQ0Tqo2fTi3RXUeVnV+gjw7
PSL2nFzuh9obG6gl/kJ7SKcYdh2qMWKQ2oPZ4bHVYOqiOtXDWvXLCZ1wDy5H35zvx9sbGrx+cBoM
D7C4PELeXKgdSJSpNuwubNpxOuMS1D8IG7eESI+OkDd7pxEJH2B7qfpJBeU6lDmrFE6SpA/72taD
zlqrr3Xn5h8KM9ZxlqB+n2kFXlP9HB2BUV8Lev998//fVkR0BPINVEFKR5utuArXsRc77UK3tF0g
MKsZzqk++Isz9mddUYav6dJFPxfAhA/0mjz1oY/THHOT2klOCd6VH/oEt8Vyjh33nQ0pBWCjkkSP
pta3vo16k3twS+1kA7y/0H21WQ3sKJluvfkuVOOjRveGLpyqXHtBluZ5Bq3+0cPv7QMCNsMHNVWM
H9BUK0RUZu/o6JIr+nq+0Iym1gUQAnfXG/Z1YWULNcyIo4v+6KmgQWyHY5PhmJAqNS2VZKV7S0On
836IVrGDbhh6rKvMzMUpomq/ZdZq/HZ/pW7eSfIbcnlKs2eyedKF1+P2zZSYQjRj7+QijGjYn1Gz
dk8JtjtPKiIdZ51eNS5mUxkDGSncT2I1o494Rh7pAd4uYnmD0wBBu5Ya9uuPfPMjaNYak1d3lDws
p/GtJvd8Jsq46N2gPDV17T6s+HedtKWtDnbq7vh5LEEgp9xC6UoeHW9Cr1RSHHNQCA3u7EFY3Xrh
2lKNSyNi8a+jrPZjZ0OTn71IJCHVYPMbRqjTwQF1e2B48C843uGNIiCmbg7fxIm0ta6WOjQU4WC8
o2tsWC1DY6FeDtKX/VCcpB7UfPTxNmcTm7mu+4hQ+Wr2fyGGbYVIanS40TmJfbDf9r4rXvAk3/QE
IARs9tuU55aRGaMIEVSHdpDh0Vb4Rm+jhQRU/udars4JyS9sanUMH4/Op9vdTlUHXCyEXxCQNxSw
OcPvJvcSAUMu0d9FduL6qRpDfDNKoBs60iq8Y5WHnLbjO7P6RXTu68aCbQxOFrUb7tRNfoDYfUMP
vhB4SrngQMRIV2/FQfHdaqn1g1bkv54cwt2B50Fi6BBu+1Qdl7FHrRh708xu44e0UUa/6PAT8Xtn
Xt+lsYZg+P3DQ67KzXlG/gOpRx6oOnjd670TGQLn6MiTtqAo3w3c2y9Lhrol7cDoXSYoAY9efqQk
sLdjwZJx20lqAi+7za0z1iJz9TGvQ6fvowvC+PnLbHTxecYL5BNkcueJrrPEvMWwnAFI5+9twCN/
3x/6zi7iwgOMSrFWUhk3P6Jz9crr4r4OW3PU/lq0sbwYDkZputW23+6HkifQZpa5pukB0V6jeLil
KayqJpdp24RjPsT/dLpXPVWRPuMLoqJT1GVrc/BZ92ZYppq8bmSVB12x6++KAWAdL27VhPhujVaA
tX1UQm7Jv0aWQlNYLczxz4azVIQpVaBLh29KDwg9corw/tB3ZhmwAzxpYMVIFW2F8/iTUSmwGww5
u3F3LbyWLtgMKM6IGqqL94PtzjNIbO4YimhcRdejXl2wPSgSNCFYc+tlKEvj42pP1gO/4a9cn70/
7oeTm2P7WQEQ0nQHV+EgVnEdbnbWKB1rxoZf4PKArgf+XjAMPt2PsnMCU9MhhnyXU9/eDAo0q5Ja
oLfCwWvxG++N/CnK0w5vOhIy35j4M2S2hkJcMAbJ/oeVSwLM4UDrCarWZohYCbaJhXxkKIyoey5x
1vTHZIxmvzJBCtpJjUP2/eHunEgkELKNSaGdxbsdbj86dWtEVJYcHLNEXzW+mzjTH4WI/lbRqEPQ
alT0X1+l7EpE8EyKzZZqyrTvTQoBQmlVy4XaH/4+82OZe+57/H2rz8K0jhTadtYoC1Oqjcglytxe
hzJEpwkld8ggjQo/cpTqT1VUKu+0FDxMbNfVQbKwc4UC6ddQWkQkhjr65hLjWzmZ6xadNLISWL2y
J3iOLo6fGokd9HY9PbdaW3PH9Fj3rMviHBSz9n8AkkX0p+U62gzYGp2EO4wfMKxR9WcbFcMznqf4
4VVD+SwAHp2sGYrsUDn171mrf7+/nPamG6oB6HA6qNL05Xq6s6HI1GnoupDkAnAPUMPk1Al60uOo
z0+c9eXlfsDbgssrAod9SoWHK26rhu+UlNgsq8Ajd82dhzQXMKfnWUPCev5aZZXxOCbD7C+ropxm
pcx+WwYl9bPZE0EDgudXCw/8GBq6cLRU2BbwkK+Hj0VYM3hm7wVpM/Uv7ZxZweJG5vn+mG8OQqLw
UOQYBGnFm3mzxiIvr5Z8st3AcIr1nPXwFZqxPWpM3XxKRO64QmmU0jUwEF+5HkvNGHW0GvSg7qf5
5Krzz7aMnIvWWtMJxaj44f6gbm4uaKmSosk9AuoGyuZ1OBE7HG+QtqDCxtUfE7vjm7vgwYce5VFn
cScUyR6CRzLRRsppc/x4c9lTd8Mstoli7C6Fkg49juVx1ftzbeLicn9ktxPJZ8J2gmQEwQMa1dcj
s1rX5UVoGtBt7L8UdHRDwLPi3I4OHZByUg4m8uYAIBLtM/lmp5DCKXQdDm4WxA9n1mm7oOGUVnbz
Psuq/oM6WeML+uHdE8ifMgmiLlkfxrZVzKMtKSNcXdRyrHxGlBItJNMksurt8Q6iWwDLxQ0AYZ+y
82MNbX50c2bzezK6A+Bcs0W1L1txMgSNPgLGxOyXnHjWyuRk5C2Gy/e/gLzEbn4QLyoYXYDAqEFe
/6BJNGsOFcAIMDw3/3QFSrf4Fjcf9bj4vCB78gUYSf9PMmvWr5afpdYQXx8wGWruiD5eBy475Kfo
XEN6rdPlaSqwCm7UuH+XIVJ4ztbOPjh/bmu9BAR3K42aQJfRV7gO6A2rMcyDjRm6YVM2aTXgMghf
tAm9omLoslNnCV6XczTpOBjS6KFaAhqnChRjtX+Mqk6N7/7c72w2fhFQEKmzKx0Mrn8Rsu96WXFK
B/qyZI914whfqIsXssuPnJhu03CJp+Gq5zNTg+cOvI6l66jdxqq7BAbtuTBzkzGc6hxZl9GszqVH
UW9Uxipc1wlBwRGf0GjpjiTUd3Y7GarHQ0fCs26+wKhguTPizhQMjtY81pEGACQy01A0vKunoTii
nu9sd+qJ9OxRtSHb3cKI0q7AKz631AApmx7kQNK8aNhbPnVupfyjdYbRQDbxUHHWbBxzV9LbIy3l
nRG/SlRAtWPuUfC6nvUMFbJZXVnkFMbyJ13t9RNuUeu3Cpj3PxMqI0eqCXtD5sVBiYJyDNSAzSKH
oJd5GUcg7frSzT7nsZE8GcjcWr5iW03rS4Zzc6rqEpncbtW0j/ARhgN24c5v4AnCLYKcEiTXLeM8
ySygAi7Qd8Vds7OKxPF6WtrCvgh7ENYpwqYcGwVklxsdobBiSf6H+5JEA+I5zwSwBdtJMIusBZ7Y
rjCLB/2UDRpG2Fo8h66BDMH9LbyTY0EqlFwxeg7kAtucco7HAii9awbzULVxkIvVCCfW/7OLVBCs
ydz5o5MawJg7uQ954RUmuZZmvV9apw0mq08O9F9vz3OuNRTQgCJKDcHXc+DN+2Gh0qeN9PKgtcbi
JU7t+YHMtgXxvhZPFV7d/pC00s+wOpqK29SL4hR1Xy442mnQBK/Xeg632pq92QrmzkwfnMIanxS2
5QFg9nZHkQZJ8LFcXWhKbM6xdKHHLVLTCtha+hc3bvRL1mC+lxmNGWDDUsS/fEgTjtQVwi4NmBti
vJJ0YJ6N2MYgLMfaMsJD3TBws+FLi/P9xXR7HxBKKsCAR7F1sr3rGURyzFVc3GUDLmQ4EUjKnpYO
W3tkk4+Oxt1pJAPhUELS6oaousZtCrkfv/s6N54xDo/PqYHr2uhCxcNi+kgKe29Vkt+BB6ZtJqsH
1yNT4WWs+MLb3HSN+AoquDizdYXf6132WazwcUrNiC61XWW/nGYwp4j/cv1J9dgtCHE1x6Iyxok5
TbXWH4WRg7xM1Jeq74oHOidHfZndiaUzA5MQNYqbrrrm1hHCg5odeDQ5H+Bzll+92OJ9V0TVo52K
9u/7a+b2sKW2Jjc70B6kR7aKEVkZp1jBEm+ymUA9NtJTsljtM35A5jn2MKJVBmH7buvljz0Nh4Ml
uzdcWqBUujjvqZVstmOPoLKRF0wvFtweetqWcQHXhHhc75lP6wzb8f5w5Ra4TlfR94CIivygRG1t
mwBoA+RmPMLPz6OsfSnoZn9ROtsgf+yjAD6Ac47t+ChH3g3Kk86mMkhvflv3MlagqhZE2QDYpfnk
xUbtS5XJEOU55COVsblMotcPZnbvw8JJlegMXn94A1xvGW3ODA9tUSvo3Khu/UFL23MHOAXVvWS0
/83VuMTVVEtzUDJppZ7M1km+3p/svY8LCpBqKbcod/kmmeiTZcKWTMfzKuqtp3o2xnBFJj0QytoH
w9AfvY724lGP4mXGNUI9fHNKeLNbYOSVUiTWjeWnio01RKuh/kMDXm+curzO/7o/wJ0Dl/IXFQNZ
K5A2BddznBeqqMvBMCB6I+c7JEt6tkh7w9g5svPaGRolA4OSO+UfLhJ5eb65ltHJLgutXp1AgLXO
uupHvVoI46RYw2eNfdTH34kG8BrYNVkJmJtXgtabaHVeKPOaqg5MWXilg0FZwhkMLWjyuQ26PhkP
ko7beJxA8GQA68vawZbw1TZRUtpKGofzohVnhwvaR7lSwfstm/w5GseDJOAVFHp9DGAqTh+M1jul
RHSdrqdTFKO7GioPhrZa9J+zmbo/kckpP5XTqL5XV8P8syzE+DFJsvgxFUOTXyLHS85qmU7PdCNU
eg1V5xdobH0ngeXNe39dya+5/Xm8cNBKQJIVqYbN3vUMheZ4BY0fDwj7gZ0pfH0ppsf7UfZmnZ2C
dA61W5nzX09CV48zhIwlCtJsqi+iq9NHp3S+lo7XPfZK//N+tNtDkK4cFwwCzhi10Em5jmbQ/iNz
7KIgn7FT1sGX+15UGyc1ruZzgjZSCGPrCEx6u0EpC5E38JW54Ng910FNI+uyxF7j0FQLeMVrmfhZ
Hptn0oyjjs3O+JC6QwsFNhz9sa38dj16KyjSjrdxkcxPfew4J9Nu6nAtRH7KJ/zL1to7ull2xmcB
CuH4gSEhUcHX48vmZKbxZqfg7SxQLmo5+PHkDF/Kvu9/TeCJVjxXJs0v/ZW3d6Pe4y5ap2ernlBh
G2DSi8iGr2rDGAiHgnv9bHvpv/dXzN4utbimwabwHORfNtuA5589TVOVotMx1/8Ie2w/TNM6FP5o
WcpFLQ3BbW0uiT+72OOqQ1WHXRXXVTDVC5iFnvvGw3nn2xJPyUsD3Ca8/wO3mtevc0JVBEgtW1Wl
5nk9/XWBw1I8K0k4j0tRn1rNSJ9SXSgfstRSM7+bCnFK51L/uE66eB+1U/rSmVV6aZpOf2mMevng
ZV4MzgKE6qy2ES4zkIY/6EpSYZmsIO5A6kBPs1EOPavkytgcMbITBi1CVrzRZLr+6cIE5FOi3R4O
avWlRhTyUWvyRBKmEr9yQAQl6NBc8kHAQ3fy/qJws0JTGNz3RaXHIdgRcTCbN8cRBx6sQhqDdNT5
p3wDvLl0JGSsmpLV9LPJSR7jKu/G02RSSsy9zvhsqVF5vv/59gKyZ7gF6GLJCs91wAibLmWYFdOn
Hm8+6ElnPIlBnwOnqOpHMSb55X68m80K640woHWpomGEKf/8zQCdZh1MK4JQZabTdG4grgBTAJew
Tsim3Q+1MzTSaaJIbTQAcZu5JPNVstGqTH+cGqs9YU+2/uthHvTFK1E8rmqvOwi4MzaESaR2IX1H
bvBN6qXwDutK0Zj+rAxuCE2rCAy61r5pDsPn+2O7SWyJgO6w1N6S3fFtI9fos5ZKFIQLtWwBVqw8
o7WlKkJROqg1uFMXFOVSf050ZURJrTwCl9/WgYmP6C4bB8YAraLNsknwcAA1lEH4gNITWAhmvPPW
vj0bVt99FopizCF7J+rOqTZpX71uWl5yRzQPcR5N/v2pkKGuNrH8KQB6IFRS0aCvfb2iBAgIzYnh
vsS6V/qN0BzMaqru1zcmWQJLCfkdSs1bxpbaJKOOC4Lpg+Yfz4OHkIQCbvHkitEL8to4ehPujopH
Gm6BtFt4CF+PaoEe4szzYPoG7YRH7BGq56EZi4O5u7mv5dzxWpAAN07Bbc6pTXTc8KUzfc7Z6G/E
MHR/qvqKwgwtE8UHL29+XIAbHfCb93am5PCg2u7CUd/6mmakfUj1OoaPCon9e6dX5XyybKGeV7PR
srA32qOq0H5E9gpVPUrZW4xdq+PUoTnQdppxpb2YQ4RYkglWo7ECUs+iIy++28+HaAO1EnAyFExu
DCZLfLNWvSKejjPdBbpd/0iz0TrfX/q3n48odBjBqiBjhi3U9SIx8ajEUlJyodY4/6C3bhYa2MO/
t2lvVn7lNc6/tdpZBxjC27kk28KoCRkxIJiwza6j8vxhTw9sBRMy4cMQtdkDgjNuKF023lluMR+M
8qbuxSGuIedO2uVwWW+tQmi7l57oPHDTvVmFpjNXj4OnO6GnoalM24/6m+V2J8SvjmhtO8ccoaGV
uPJLgtXbnC1LbCoTUGrDt9B1D1CWdvy5t/SwRXAkWIAlow0ytudykMKppT6fFVsxPqsW6N37X/r2
apFe4JQxaD2xV7fnbT8CdrUzDjlFG/MwaprEV7XeebItZJLuh9r7vCwr6vFkdFKC7/rzdmk8KXqE
aEQ89FbgCGP2W21RHlArGU9a1x8hbXfjWcytpBvLF+kmXmFoE3hRlhMLK4yVkgkc7OIZrXAXfmy3
HLx796YS5AgbE4FwZAA233SwJ5t3AhIOuYuUsqZmRbAkLhm8ph915vdOAcnapuYNDxSww/XQ0k7J
baMiFIphOMqSzAXYQBxBrPYmEOAClUPSWMrCcsBvUqp4WuIkQswQTaTWPUVJYUuVoshvo+wvZ3S0
X74zyKlovrD/2Rb6tlmz9mWSKRPfq5sz7VLkleIrats91U4Vh6MWe+FcaEeswb2TjnsKj0fJFqEd
dT1GTSx0fh1E3VD3RT680c3hRYfi9heHhvWCemNlneZcnX+/vxfkB7rOLaR2Pfx/2F3QtbfMPSRc
Fi8H+uUv6ZIEhTpwYwxNetEUz/vK81bwbKm8QLHF9Ol+5L2PSmmWtIY7Er3YzUc15q6qEUYyfbcQ
zbkz+wbVszq9eHHfn4bOGIP78V6J9duh0uVFugEXcIrDm+S1Kiw1t9WYbdh5E+pCcWXDkowH9+/J
5Zkb6GWhV4iCRHYZ2EZsqaelRDpJncf6dy2qsvnU8JyZfM6OLqPIKxyeT2jbT1iD1uOIFFoxTb4L
IO97l9ravwU1ZryNEDbqHsD45x3MxEqM/qI1K31mxc4/u6lmSg2tCtiGla0DMnbrKA4gDbeZtAQa
US3lMcLi2iLK+jqhZ73CCm9mmEFJbtsnwyv6MI0TCKLNUPmLZzfSwrY8FX11hBV6Pd428w6UjwoN
Cj3sqe3u9QyEaq3IRbIJk5w/FsNEpqu0W/XnVGhd7A8Z1s29Bhj1ZFp5hc5gauhfG22xu9Pap+bv
tWvGtMaTtrEueT9EH610aKKTTjkbRHJbNKufC0c8xqXV4JBDvwXqUVJOR7nIzrFKPxiw06usAY+C
6x2aLWtpJS05naOYuNZ5S/FlwkTzxAN8Ce+v1b1QljSsBfQhkd6bw8DAMEdobEtWD5hLvh/9Ga1b
uTGK/qAou3PuSGrQ/w+1uQwrTHw0M2VUljVo70ZdFL+v8lF04v2XFCfgrPPDbNXr+f4Id8NayCpT
buKQ3SqammaMkErKCAu6bsWpFVa7wJsc6vSkikH87nmpEkZm6x7E3ZlZWqZUt6g2kWls28+J21Uo
NJJqqa1RPuSAoYHsus1zpKs/749wN5IkG5LTSUjj5rjJqUZ565KbLPC5BA08O2fPbFr9ZKGq9/1+
rJ1rmFvxv7E2GcZc1WMVD6TJSVeoX0ZUcP4Ushl9P8ruiFCGooZCwogH1vUGMNXaxU1HoOmhxQ0Q
7sb7PNR69ZTW0RFHai8UPpQ0tCT8CyTcdahsnlN2M5WNQYv7D3HZTqGZdpCliurv+4PaWYikFDQ/
aNvxQtwCTsfSmSc9iXjHLC1gJ0Qszoo7UcsVY3zJs0b7jHqk9cf9oHvfC0ybXBc0snj+Xg8vdQfP
qUe+V7GULMV0dBFEBTF/P8reJPKyJpeA4cU323wvqqWDvTQMrWtb/Y+4rf4Rle58tpv8f1jqDIX8
BNUpClqbr2U4I8DUcTb8OhnTl9pquEn0OBbBukZHVt57gyKTxuGVo5inyyaWkFIRhQfzOdHxTLZU
4Hb9QA2zXpYjCu/eVyKPRs/lVQ55O6xk0SarmTgatS6TptxxcnH66AjhuLcAJWMXnjWzxJq/Xgui
stzJRgoD+dT2r2VGRZoixXo2J7RigMjYJ80ej5wHd0cm66Hk7fLZuZlEG71OU7gD5QnKo8/4X/Pa
igonUoP7K3B/bP+NIz/mm8Rd3jqQ1oljTHC0sDUUJ93E0tNBaRRRDCR1C2F6B5XDvRUC9Q/YCphh
NBo2QaG1xHZRrQTtoJqecO9Ov+djUv8elzkOXfdHuDeTPE2o81ieRfYus9w3I8y0vMsGlaWfZKUV
FFbV+lWsHpk470dhlUhqC9R/Oc9voizuWE663VHcKcf+yWsycPr6oTPF3teSxDKMKcCAsiCvo9Ra
VpVprxs+6KX0Gc2Zwu+LVFqOJSkUYffd5EX//ur0UWXRqesAfMTmbMs9yLReF9rE4i94JQSeJezP
2mi4X+9HuX3kyFoOPgaQMmV5ZXMQduWoJ9jZsdzB+18SYZsPY9q1n5BaFX4MvvVEy9IG74gj9/8Q
GX1MSsmcVjDGrqcUrQgxgSfnw7lYwRiKkX4HzTy8q/umfWzG2v3Apphf6mkZDxbm7S6gkiQrjxJB
CxVLLqk3S4bqZlck7D4IWJN81VjuCfE47aEs0iNLXbnGrxN8GQoQJ/yg16LZdSgtjW0Ee2So2sYN
1ks9P+IKDeas/7ko0RFKbC8c56UnvUwpPG5Vp3oroxe6sr/zcYBrBRgvsNH8P2kQ/b/lQ6kc1HJv
N59F4Yb/DakImcgWE51qSARNMe8XJ+60k2eUHtrs0ZF3+e3mIwq9a3wTZNVmW//KUOUlYxjBl3hd
+p7373RRpizz1XVC4jxt3ADiXBXcX547Q6NthJ6IZDqCj9gsT8CTXg8Tmy+nxBOq4JibeCPHzP0o
O0uRZyceLSwTYmwzYbNx7LIviDKUC/Bap0pOqWl3H9D6yn/5NUOmI+sn/LeUUrfNt4kq1GiX7HQ9
UyMg+TOC8Ym7Bt6KUrpmVoOPIecRJ3lnQeLpJSvFPKRuO34VWuemwGjeT8zhDy2P3Sfpjv1dUdCA
d6Myf7w/nfKjXG83SZQFX0F7iqbmFrvrWCVd2nVBBsxdpo9mNs0hbGPHL0xe00UjqFCUSvk0x0n5
GUntI73G268JLYLEQaVBgwjN1n+0SMZC9RYHUH4ZT3+6dqQ2QQU1LlzrJR5++RQjmCxd8EFxmduS
ActpndVhraACN8h2NeliPrfrYl94pmqX+9N6y31AgQbvCcmdp3aKPsP1MVYpjl7Uw1IGyVSM0H7G
OVTZEqGXDcu7uJ/zZ2tGAmlOLBjByvxsjm778f5vuN2PxKVVJa8ptGO2SAOwM6ifr2jhIMM7P6qp
JsI4XZPz/xBFXraknOR+pvzCb64GnuOs0cIt8Xob+oeUPBcoBSXA+1Fud4XMVCDRyBofo9Kvoxh9
Oyt5RS3N6Kh1G+k6Pur9iBukPS3lSav77uAD7k0eZ5hBqx8nwRvMd2x2aCSDHwjWxmg/91puv4zC
7R5+fVgOIBAAK7qUttxMXpk5SNuuSQVKLjcfkhnuf7HWM1Jnc3nqtfgo3u29wAy+iSen+c3HWmoa
ynBSqsBZlJcCFNR3NFmXB2yKMgib7p+9l3gHm+7my0EopvElYXMU7QDrXYdUo2oQOACWway35mnM
Bs+fTKd9MCXeXEvrI7D+zYlCPIgAlKFcBEN581/Hc5Jq7fpsZKUoSXpOWkHXxwDPwK/sDy68197O
1eEpY+HQ/LpIYE5vUsGZ47FGw7cMunZcPN+c5vh31tL8wVmHEeW6tKzouC2Fv5SDFzbCM36oaYY2
fZur2XO/Jvq3VTeQFF0y1HDzoqSQNI+Ais2q/IHcB7+/LOvvPOu7BxwOlk8UskcU24xmPil1e9Co
3J05ziy6L9ywdEqvZ64SKDzPbKcgLWf7eVKdIbTGpT+7XaccLIqbdSgnjjBgMaTA6BaEMMyOMU88
voPCXv60Jrf6MUXlcqmyPgEr33TZ6JtFeiR8txdVQsIgQfL3Df2v8hJySmMug1rRltBbZwHrwVJO
EVI557JXVMD5uhbe3+J7s0q5RNrK0ZgAnXk9q2uOq2xjKwXPOXTI2kxfgg7tTQqF1RF8ezcU3R7A
ZUgJ8sC7DjWt3eLg5l4GPRCwk5VYjY9NRBQk1L9/9TzmAyKoh7Y7+ABZeroOlbjxZE6uWQT9VLoX
HHmSYLT6MVTyJDkbXhn9dn8Wb+9TGRCwIuZjUuRzC71QZoptOriVQJvjDKsbs/bOwJuLp6FV6ucp
Xrt3yozPhJbl9d+p1+qho2b1wY26s4CIAu4Dxhrth61yi1cCF6wrF4OkMXWCNjXqYJ1NcbKmdHnv
RV6DPLpZHQTd+aocneSE1NW5+LbQlg5L0wFhjTxAwjANIzSIvq6a09GAASVxf5Z3Q1GhQm8YVgd5
2fVXbSpel8tEqLhV40uHG9F5dPXhfWe1xa8fNsB1pKioJDnddOjT0hhNo8J2JsY95FRHq3tWUFLy
66o9qnfcpLhkP1LLDjAvus484a5HhcmQxChFONxEvLbUOLcuAply3xo976dtNTNtWJRTWwlXQE3q
6Fm0N6nAsaVGF08JKhPX4RsyIluN4iJo0fw9jYOCcKtQdV8T0XDQq9+5a8GVgnqQLQIOgc0JvjpZ
0pQWPjKrMarwxlrxpYiQqKqjtnrQSqO43F8ve/uB0inZnw2uhdrL9dCMgSqJnc9FkMe6eCodCzEY
oVdnBH9oo2llecqSrDk4euQgNpcuWuD/Dbq5dNOlXMcWEc1gjoyx5BlYLF+gc9uXusqdx9ww8AjM
HQ3PB1PP/7g/4N3Y1LMAXoCeBid5PWBXm5d+1FeeK3NvvFsrtT+RGVq+itmP31bDj9yrtKdhxlLv
fuC9RUTtWKrhItgK2OQ6sLdUlaukaRGo/Ro/LLx9v0G5jX2OqyMc6G4osrXXa1LqNV2HorRVVAI7
KogE2ie8oZ0v9ehAVR7U6AAevhfJ8ADK8jaRiv2bQTFpswlHLw8A1qX+2q1KOM2gMrPZac/352/v
w/EWg/BOsgcccbMzKgqDma1y3CARWj0uZdY2J68oPzdNq1wMAVeZS1KhDdDO3+5H3ru5KEbScSG8
A19ukwDb6YQ+4WRx0q2KFuheZpybVu0e3cVO/KGdl+TkpO73sUnq9qTLhvpIfe0gVd3bqbTM4VVx
LHBrb8a/RGku6yZ50JuZ9zjoCSJ9ZpX4TVH90PAODmjmHOm53TyhOHclzEQqAvIO3falRKqXY4y5
XNCnkD5nsxs+ofrjHhTU9r4sVBSEi2Qdw95KLPRlvMxJ5+Ucr8P8oTL5nu4yR2duyz+dCNs/v+kd
8X6xEbI4mNS9iwVuHkwuWjrcYZv1i4sjIkZtWQTmqLfCN/t0Cucujx8sK2+/Z71wf7hYwyWn1i0X
v1tdVTn4BXsHPq9HBHylsAdZyfVe7Ye8SRAfzQObS87n+QxEJBmyAMOx2M8q84jqv7dj5Q1K9g6W
mtL+dby0sOmgKsSzMqvw3cVbA62xs3PitcXBjt0bGqQfHv1Uh9i2m1BZOztdWuNDKPDvPHm1a0Pg
j7qHwq6WcOpW82Ad3Q6N81Wqd9I3o7q47eXbZqutURznwThPn+O2G556lUSzAMzzywkdGAxKMvIs
ojmyzUcKKfHlmV0elJkYLpPKZgclP57L/0famfXIbSxR+hcR4L68slhVvaglSy1Zkl8Iy/blvjO5
/fr5Ug8zIosoojWAr1+M21nJjIyM5cQ57WAe2MctVYDEe/AP/Wj5Ym79nteVJsXggohVSabvepcN
jW+KBNqpthuX15mO3r/jlE+nzhPJJbEt8XGoStvX6WNcinGsDrzhrR/ix0iCVFwiM5dbNGGuKo7Z
Lxl+WEnyz1VpjdkptzrzwR4pV/lhUXdfIlGX0cH7ubsuFRaYhl3ABttGr0Bqsu2HNAuMwf5nUpTk
DPbAeScsSuFk2zNaepbxet/z71kU4xvoEUj2vxukvUfzyywa5FRN9CeZEByzi5OO6stsIKXxG0vx
qsGUhxcgT1rfy2UUEX+UY26BNl4sF/FTr2psNEzaI+mp23upA9bAgHmxJbJ/43K6Lu4tYbLUaOqV
P2RMuPfEuEETReoDqLOjVsbeV5SvFhAbMKHgNtdbaxNb6GXecFtK60PsttWJt7y8uH28PN7/iHs7
I1HAOiRS8+a9msvEcJWRneV2IlmJmFlYmiLypyTpXvt8LA+gdPKXrwNZCRIhamYag6xye2imPkeK
UzlpYGtNcxkcpfvQuK1+gIzc+37gXiTbv5xg33bnNb2ixl/UaQCn6eBT+bDPVkarS+Bzzvc/4N6G
fl1K/pRfqosl2q9l3LOUW2Xah6wP0ysE3sNvXGXyKJqQYPmZUzfWq0w8hVqE7g10Ydn07JW9+xK2
cIpawxT+cEoGm+u+qv37W9uxDakwIjlX8Ftc5/WiUVcWKs99EtBF+zcMKd0Ui+EggcHA2RyqR53e
nS/5k2MbZClJP6Qy6+VC+KjcCrwGwNCmuyBiPf3BeNTbJM+gzgZN9rMQRrRPs2JrgK2nF2bcsIpU
x259JQ2rU9PW6V9TrEzvQZkedSR2bJGhBOoKRKLctG0tDP49lxUNaYtTe2L6yzrZcQyZcnpINrK3
FA8ehQXqmbx+GzdVT20WZT0HlodFG6D50F3mkscG7MhRD2vvkZV1TMapiFWIdjcZkxFnzHjjdIN8
DFUUZVvtHy1UTKRZE8mpkkuhGMQJAiRy1Ws0FvoJ3pP8WoqyPI2FLf6+b6t7W5e4BBUzJbXatp5M
JsxHS2kTSNmV5IO25OELTg9mIjU6AkDuPKsOLVK6lbQqJQvi2k47dK/sYqmTAKmU3Decpr1ktQBy
HSftADGRFp6rzFse3rpBXh/AAWCN4BuAy2y9aqzTxnPVjIGrNvHO+iRaP5twCMg0pwcp6u29N2ik
AxBj4p1O8FbjATy/U6tZkgTFNOZ+0jXDGcgaUi0Vs/yeVh9x5NxefPB7srJKsY9NbvM0RoPBifUQ
6i+QxH2l1lucGRlUrm/+gFL3SsrcYK/4tPUHFNlk50yzxwHK4gaywGkDQ1aHwg7aLweOc29DDK+S
mMFUdcvWjnr7nJaaEgVE7AqwN0aTR8r8wf0Nydu8fkpZgaow+h9YIda83hCMo7QFh3gKEKsvP6qt
l15sC7apltzwmvF/8x2E7D92zey+3UB4xKkuEg3JltMmTWHU3Jk8VGMDXmCUXHpPXDqjm/8rlxS1
iDKbD2x/xyCJhuSQg+ygMHuw3imaS2Fn9awXtsUMhqrKT4UqokdPb+arnTPEe3CAt1ec5IFIj/6r
JrlhNjW+vO5hFSqIkLu0Ca8187pQnC76KUxa64lmlflkJCI9CFr2FmVAFR9GZg+12CaSGDKDyHya
poBR+fKsZ8I5Ox0SV5otlHe2HlUfE2TNDgKLW78p0cH/b1H56X8JX1S9BSMBAIJOqB2eqmZxn2lC
jae2z6NP9+11d3+E6bD7czNu5pH7LG/HocZe0cWdf2jaiGyGmyjlJdFnJegKTKmsnDePjpEHMoXI
lacWDbnr5ihNqISqKc6nILMYVqHrNgcTZOSMIqUe9T3LfbubYT1CNFQEZCK/OcVaLB6aWeUUpM7c
nAh1+rMJ9+RpdFLncv+D7jgAUruf9H/0vXiL1mcXhko3VKKego7ezfMCwcK5DQ1mjdI01bQHGHCU
a6ip5UtljOHB2jsujvae7IZRhqEosrEbqNVT0XjLyHs3vna9N3+YGjP9fH+DO8aJhDJjx7AyEWts
yyFETVqJfOsYiNiQxIoiufK810GWzM1BXrJjnGDG6FlKxwbvwCac8ZIsmysP7+mWdOfbbFioSKrl
U2HR78vrtPtTKYb8YNGd/cFyQAlP+lGNB3d9gLOqLJRmELW3vcnz4zJXA5jWu4fUGTv//qeU57F+
LBjjZkac6XTKL1ArrJeyrS7UvJFJfywy+UsBCHcyGZT6RBWvCFIK/weVpd31gG2CxAF8RPVjvd4M
4qIeW+Ihc7bcpyKfkpc4j+rUr6ao+NF4ojhY8NYg2SC9WcnORtK87Th1btyMk7YMgdYijhI1Q/+c
dFN/8BLtrALfnAQYSSIgODHW24rjJTP0RhEBBstcMzCIJ/SJygOnvPPxKNowxwgUB6vcFoyWweiE
xqsaDLExGkTU43ANxyj7qrQieV60NjyoAuxsS85JSZII6lO8s+ttVdZYJTR1ReBVpnqtnUE5x8cD
9rd3jLCVRgSk5HKdLVR5cfWs8exFBL3VJX9EbR8+Ke2c4JlHjXKycP6Ay6Q9OLG9bwn5BGEKFE4y
tVxvLUkUQbxiCTBNhfsDxt/8FDEc8xDPEG6nw3TEdXN7p8nAqDtKak5mA7ZQzc5rGPqqiwEdqAKF
nDhpnloTg6F6ewTj3Tk1+isgm6i3MZG5Rf3MIvWWri8x+XJonprU0K5ZTEpy33PsbIhbDBxMsjqz
p43JL1aqtK7GhqYwz//Q07Y/p2aFuGB8RKl6uxJ4EbDWTNMDkzG3PoNmVez0aUUs4qrtB7NTrc9e
USy6n4yNFx9s63aoUk70/DwlKJJxwZvXE5KtIUE0bwpEElcDLOClxOgviev4cFqQXi10WR5EVMzD
1SKmge5nTix4o8pULU9FMYvMtzuBhEO/KFZ3yry++qK3g/uq2E70bo7N4R8CVw+kXgMB2sNMjdnw
81E3luD+Cd3eK6YAqTDAkyEJM7YwkYHRhsyIkj5IIgo2fjwV1ZeMvlHkF1CV+PCrM4fljQcX65b4
gJic8hBjBfCyYvOb18vD5XZFXPfBwIzX1ylcFAiPB2vRzrUQc39NxGhfTKmve2lHRs/tOTT+pzht
bftLFpvegQ+7vegwbpM8SgwH9OpbbfkpjvJupMUA7XiXPHekyuc5ylGuGrL+OUuc6ODB2VuPpjSw
EXrjGK28nb9EziYy75mW9kRfhaWfCihxz17DCG4MeNIXKGcdPAq3t506N1rkpCV4mJsXtRvoq+QV
gWXiJA1gh5YrWGZH4fLeKtJX0rKl6Y6vXu8KAVBw2qAxg6FMvWuFBO6FnlR7YLG3N11SEkkuQ15s
ApJNdDAsrVZFyMsGke4mZwpv7UczbDJf5RK+GR4ilyJIhaqZTvAWRJDOoNlzryH+R1gMxeli/Ktw
EGMlJp8e7LCK/rx/Gfe2BkkF1EvQXEpS9PUHrGFbY5iJwLg2J/fUwkee+npZwVhm2Pk/b19LRiKY
H9V7ajbrtTqlFhgMRFVzZ8bPPH/hmepT9jIoc3mkL7XjZDAIglWp2kSksNlXO00lniAie1OF+qBM
nuOHelz5NSikx2a2ppNOnn6+v0G5gXXUCpUJwTEs1DwMIMvXGwy1ZvJ6VfroqRGgFZP4tchGIXUE
3NcZjrDHOhycSzcP2rf7K8u/vF0ZwmaARSD96PpuLHTyIm9Zco5RNEKt4VeDeIQHYHR/3F9nz1wI
j+HpkkNp0OOtd+jmjiOSkXXg2UyDgkain9du/WKO9XTwMfccFixDrMPjSnK6WYoOwjwqcwitGZfP
T+GRu9QpLAap2z7b2Th8v7+znbMjloQlRoZ7BgDC9c6WKUsQi5XZaWlpCIUC0RSJVzf+sCzaw9yj
RxzHwvMHYzkiWduxVRl5kXdw7dnxJuYDnqHpRZsRSERLxpSkkcMWkQAWMPRe+UaPsPQnp56u9ze8
c5SrVTff18ijeVlGKg0G1D8IFObzsxZF06n2xBGdy/4GZf1ZMoViNutvy6aVRp1xapMaJZfJtGew
LBVFDcEbjGb6+Oxm2pG0hfyjmyshuwpwFEu+bWsLlHTCaoKQQ4P3L1PhhY7a6H04Lm8HZPOk0oqU
IRUpwpaJNJ9GFd7YhGfOi771eep8yhcnvLSG0I/6Wz+T3u2OKPBR7SaAQgpRfuZfnnCoC8Klr4DI
2J1bfLDiXDwOUWiCHU6q99o0Kf/2c9sHeud0T9BAV5+MMeuXE84h+5QMS/xRD+1/o9gMT8QY3f9o
s1J4za058NxIHDUa9+4TQ3RkZ/S8UffaFEHDaISXsObN1ONFEkvBBZ634Cor8EUBxM3VORLlcqal
rxw8obfWRnUZZ6jiiGl6bK1ttHurzxwH+iq1Tma/cbP6o1qqTAJTq0/+0JbZ1R4Fkz7RwcK3N4pK
jBxeohqK9MMWwDAMBmiRmbpvP9v2Zekb75nEPveXIQzf7BxZSo7wweJMA2nLUG33amhPE94qnZWS
+V1nqAOlHe0PllI1nZ91hv1md8GKMkUEFwIuZss7ripNC2eL4EHtrTFIEs++FOhm+Ineag/3PdOt
6bAULVW4e0CTYzwbOw+FnpolplP0jnnp9SX7L1NK9wMivd25Hpjzs3pmQFU1O0Ln3745rIyPoi9H
3YSyyXplIzKaBsLbKZjrZTp52RS+qwreuDgcYTgos7p9vb/V3QVRWKJrTbELtOp6QYLWZvYSGSW7
TvPsML3n51VanYp20i9xAi74/nryFVu7EBfeUJpX9Cdk8rr5tJGpCTOs8cQFCuhPSWuMT54GBc+M
3FMAQ1P+WoHjuFZDvfjm0v795tVNR5bSDX4AzZFNDhvpeSNoB5L52SYt5SihXusbhYv38tr+lDHa
cWG6rHxJE9GfNb05Aqzt3NDVD9i+tGOjaMXo9EHf0L+jMwJ8pC+Gd501Hc043T4/hBN0rfi9YFlp
PK9PdtIyxyu8UgQoXXcBLJAQm7r9EQhhb0N4Oy4kRUR4YbcGO46WXQ+NCBqbbn0442jmUCACj9zP
6f7h7ZiqbHrSlSBQkezq6w0l/MdaM4UI1AyZ1FAzM78c4Ses50I9xcohjdTe1pgiJGRgZ0R7m4Bs
KNuptmpVBFYWlQ+ugiON+2p5qQFpHmztlpGa2gr5Bpy6tABRotrYRZ8plQBXQkGR8olK3EX72s9m
xflBN8tbfPR/rQtKy3N5nXVG/M8xvDsfXBFD2REmAnYhgBKaOFNcrl6zObTf1RHh/4EL3jMpCgZ0
hXlUKYzLL/bL+0+zjRJQ3guYjEFatiQDflHp1cErtlMoIS5EFYwRf0CA1KbXy0yDG3mNpnPQVd1d
2q5Cj06hhlu3KWK8ZYkSnF6LC/oqE1dWdU8uPLlPDGm1B8eyY3H8EGIHKmxkANsnp5kZvBUw1AWV
yD1UVZPF8mFss0/ksgYTipHz5uyG583m6xL+E6tu+6gxym91kUZjMMWJeHTcgQrlMFBms0LlYG87
jphRARDneAkSxW2DQy0qYHjzOASlbaA4wFTY45IWaYCkSB8wTJgwRaAOD80SL4FRJEdYy53LRWWb
8htryzRuY/DCZng2qVz6K0mkPrm58aNAZOfPoT28WztGS/4G7JHLRe13C8BuYGQp1SSEs7msjbPo
s/rzEjbJAQ3A7n6AllNWRieJHvDaZq0mN2OS0SFop2J5SpdxPMd5olEmVeqDk9uJTijOQH7BhAuw
7m3o1TheWdBzGQLLjosvYunKpzz0jE+anun+UCNBVSba5Be9+fYyFLBuaicUojTAdd7m/jsKFgXG
fAiKvNEChmwIcZsqPc9xbxzECbtOgKkPyQwDgAeHv/6gUBnDsWTR62t7r7moWhFdizKtzlMWv/aV
lf0xWHr/Tk/6IhjsJfOF51ZXQTJ08LX3fADRNCPlTCeDjtw4I024buNW+RhUM4R4fr50dJhULZ++
xqUJRDqe4Qy7/9Dt5A/gn5kYZm6Sbq6xuRvmrNv5ktLG9Zo+occ/GAhQ2c6zOyOnM6E0dlJCOKLu
L7p3TeTB0vqGXZVMef29Z4YHhW4Jvjdpk5/bk/LJmKv0j/ur7F0TAmppQERgzI6vV3FSI7HMFrU7
o4+scxgOlQ9jXfN+0qujmfLdr4jd8I5QKQLKsF7Ki+ZUoOA1BCgaw5mohQzVJmKoznBA/tdPxfAl
V82jnH9vfzxYYCewGJfHa72oWWiWsKtqDKDimDBK0VWBKmz9PVoWR1ILexuksq1inbKtsO3U5e0S
6mM843K0IXYfbatPkk8NhNHWF2OSr1RUQY5r6WN+1AvauxPgTakD4NJ4PTah5bjMptlDrRDUKnT0
EbF7UA+duIhEG8+gCI84OY7W24TtoRZORp2yXlL3aaA2Q3zOm7a6qLPnXqLBOCIR2ztF5lfADvIv
eZzrU5QMQoOYqyFQQK19RVoPRWwRmuKMCnhy0BY5WmtjpsbEwH9GG4w2zKifx9nynsqZAlg1x0eo
/N2lqA7TTIaXiqbheltRbzSQQtLyN+rC+tKLPjnFQ6GeJ8V++9QePV0wGvTZZCq9rURkg6eMlY5t
VkrrXWG0c696S9/f43pc7ruUPccFFxRCiBLtRidhvSseILe09GEIGJ0ytXPJ9xzk3MGRV94zQpIA
rB1CJuDWG9cVZwm1ddMlKjXt5KOp5DZtBCt9qh0z6qAPXo7u995xSZFWph9JWRlxWm/MRRQeipoI
iCwR2kW1hXlpSnTXwknoBwWP3aUkogFx1p3REHq5UakvIYGuOpfnDHHQzxiGoBRgpQdL7R0XeFx6
IlRFSRg3n7ENXR2932QIvHDoHktSuldFOdQm2N0Q6HGbZ5Q27xaeBCfX4sYQBwUVcxPX1C4QurIH
UflJVWcHb9qeHwZX9n/X2pxTb1SGmzpAFuAXyK8ML7nPjjK5f/c5o5yKGjtByjDZb1g9DTp4FQCU
U+aUQeIvqVie1n0jUlwUFY3qv0JrmdmKejc8iAp2v+PPwVs5ygzAZr2MleepKEeMnpnmNH3U8sh8
ciOTSyzCpQnu3+TdxZi8kugMiTrePCstoK4qmmtygqEzQ9+orfhp7ltlvpoaXt7/jdVAAEBHCSsR
8tvrrWlQVqlDlv4EnlTv7XBEDGQynqL8kK1rb198O11mkNC5bU0+1FJHU5iqC+xIpfLjzs4DAiBf
4qFSDoDGe6kBuQcpJCk6Eg+b8MNemtYuE75gjZrVV2WCS8Cp9EwyXifnoe9Vv5yU/LRM+df7H1Pb
844yREaVEbF2bt36a0a2p2TFSJYFf/bybI8IelfWXF1TMUDtLhTrmhfm9EdTD8k3GJPC51ZPk+UE
S3d2ruKqu9ppZPylhqKw3+V2XP4njGH+3/0fuXsOsiWAD4ccZGvM8I7Xqebx/nnqaL2m8QieNlei
f70hPdIq2fscNGWAVQCRlC2I9eewSkZRG4dHqQw9SGnxDxe7m2H11wE7INx1NEa9tzWJZSHSBYoA
yHS9Xl9qCU/JxNOezfCHlXb61ZTc51Xv/k4SyAwhPTOZe8JyuV6KqxvTm2RrdpOiwIDmU/sVFu3B
PiU16iGnt5+ZfCpcCIAY6NqmX1HFcEc7a9iVFblB73VRUOoJ9IEFPAf3l9o7M3BvMu8CpgLCdL2x
YXDiyBwpDg+yYx/paFVPpTmTSUcZAtrekP91f8G9Q6OgSdUAgBYJw8bfDWbTu0aSCvjKTOUxynVI
oMshXrikfXjwSO09u5DNwWtA4UCmJuvNkcw71WyyVjWYw6css3slIB0cnIPz2llHtlgZFmNokVbU
5l1y9G4uCwhqA2s04kermJtzHjbF9/tfbncVQADgbsizblqrzPAUAwLDAkbArqsuQxXrj1Gij971
/2+dja1TwQGLyBMYgMWa/NmdarBacXJQ8LzViaDlD/HZTxung7vNN5BHTAYNwdeg1o14frLzatL8
qs5xS0OTZ9/UPqn+HueqFQ9GlWskIyJmvt4ERvI3Mla6cVZnq3vU1EiJg4Ims/DLJHdwb7rT/9WW
mqb4qhEnr31S5noQ1iXFhVaDwvT90GaldIOzMfhDWBrLSTA5m1FmSM1HtyOVOLdVtnxu57wND0LB
nQsnB/zghSEhoWq2KfGMVseg5IBkb1jCiusWyfzaVpH7oI5e4hud1l3efpqEg9jNTwD5toGQhaXp
1TBABJ0Veh9nozUfQV0YR3H7TjxIZY5RWiJp6mHbwoPeNUU61PKlb1smz3Rg/gRraoAUR39RagKZ
nqzowFJ3fIkco6DtTP2R9G7zACz0Exej51uqkHg8jOmUferqQvMZCDAPjm3v8kniSto9UCAQhK5d
icgpqiB23WOtmUX9q8i+GnSDD0KZvVVkC0ASccrxPWk8vwS4taIPuhKVtOoaVfkGlHRM/ZHieHDf
JvbqjDJqoWEv2bt5Q9frWF6fmZ3u9nBOJ0INbHeK/hhyxMtPZZnY/zTdyPBL03bR+DK2Zf+KRvv8
I7VtRTubWoa8yf3fs7dtojeqOmgbMXiwuRPa1FZLGNO1C8109pdI0x86oatvLzrYkL8B1JKDFAzE
rTfdjOqkhgsi6C7FsO8IDJUP8Mlmkx8iI3oQZ+9dB3mOpA9UxRglXq+VTVGWd4bSBVqnONqLHjkO
wMUhVaqTCY9t9slLFTf3Yfqbftz/lvIvb3rNNtVTHAzNFN6JTUw6d3nbaQjZBrGlIiwy9zkyO2jy
fNC8yD4xhj4fHN7eJaQFykStQzuU2fj1VmNLcU1FGYggcj3zFUdx4FGGyL+29frAbnf3Rmwpp/Up
xG0ZFnJkrc1stPqg6s3+0Rlz+xRa8XAd7Fo8WpLw+P633N0aoF1o38AK0OVYb62lIExQi38xuyF8
jivFQDXH056MWDvqb+xtjZay1D+nfgSAZr3UADFRP0ATEDiTGT/M5ISnuHaSi9OF/Z8K6x+ELLsu
AIQW5N4Efwzxyh/0i6sh8BuhNGXkoaC/cyoG4Xp+P03P9VQukT8W3fSlXMz5H8tBmM83xJReadBG
H20jK49uy953/vW3bG4m9bnOjKjDBwPfBjJ8RjVhCLbgP4mj33gy8HcAXH4SJWyhH3FsDI09MDUD
RZtABKzUgG2m3aVpJ/N833r2vBrkv/ISSsWv7UuvqWMKKxoZcDwr2SnT9fEdpVf12/1V9rro4KMl
+wIFFQmE2hyka7bdpEw4z7Zy7HM6avPFSNwmAObPcLHtju8sI63exSWAvK6xZjxsKKb+0mbCYXaB
UssViHf1uQwt67Enaz6Iwn+C3LcuCXwswGBYPrHxzTOtw5ZYQismGCFr+/+qJXVeTHWep2vJPb7W
dYcYcpE53XDV9az9DAzf+xabRnZBdDf9O6kNrThZs9vVQVuP5cEp7dkerUuSSI1DIpVcf76yhh9I
o/INArV1klMzhu4D0Ezrr46x2gN/snfJJSEAaQIvHfDI9VptKuB5mGYRJMM4vWYIkpxKNwyRA1MW
v0kS8+N929jZG9NMgIbhH2Du7eaO86wuhGtUb4c2qs59M3G1rZQQLtCMyc0OfIpMczbnDDE009z4
FHq021FTEzrXcXAZNUpD1/RtAXd6aY6OPzZ1+QKoV78kmfpdn8buIJfY3adkcKPozvu+xeM4XcV4
aM70ETXJMTD1NL26GcB6dXCPGBZ+xiI3mwRsyOsqBSe27eCSwaTZ0BpudWkkD80sdL90auF7KSLG
Su86Jy3sxo+Rgj9RxgRlAWN+s2wTK9OvZKgXbjcGrra+OwTlFPf0uYTwNCjG7L+F6MpzB8HFgcXu
b5f0DHSGFJ3YKuw6btoAuafkOiya8sEqI+sTE17ukzcijqLGbeYvy+wEBUTxvmPMztlNw6PnYSeY
Ioz6v79hC2p1mc4g94Asvta79tuk0oC2kRR5hc2gfBqnxPvYpUX29oCfQJRGNNeGpGZ7V7vQi5Wi
ACoydMPow6ehP4eMMh2ssuMR5NwC7SkKB1KiZe0RIihY+9xmFQ3Nhs9RnFbpqTF75/0yzuo5jKnK
HJzozqvEZK9soVLHkr399YqqmnQi7FQ+phnPi194rVr5euyZ/73d9/y6ziagYSAwRiqZuiPdjvoy
TkV4bmpQNmMxNgccX7tb0kH0IFVCJriNQOt4yYfFERxVU41nDe69i9kkR9XNPSuEXRXuGEwRCZFN
Mck24KasU45KmMT1kR7KYNeczmJumyDG1T4Us300abXn2YhzKdAxJQ3pw2ZR167g4hQ/q7dV+aTO
0FX3FlJjSCTEB9571xRlkQBos1Ri37zS2gJEou/pUdkVTOclQsmav7i4N8BxeRCVXff6GxYiCYgM
hk1A828scXRhiY4m4iOjMRgvTxc6pYoTfbG7PLv+zlLEYmQooIy381bavLjKLPtvWpdlTPXOVdC4
qXt2KuNoLHvvxBCogked/1GWlo/kL3G12cITrynSWTVV86dolugvBDusd2OphZ/v72rP7mXoLifA
oR/Zvrck7b0jRtk6UlP3MwPS+Z8KzAQHdrG7IUpepLFQv5GkrzfUqwpzJD0PHhU75YJ2R+OPWVs/
jKV69NrsmSCjIwCVYXKAnXFjEREaJJPm8o7XuYguMKkrD3mbZp8XQ7QXSLjCA8exd6WBBLApyVDD
Z1xvrWXQPEKLgGTAnJqgFqr3IY6myXcpcZyT2IgR5F3CH/dPbe97cl7mz4knApbNPbNTpa4nFFAC
dNLczwzxj2h/i/o5HOFLv7/UXkD2y1LbDIRkOWuymhKr6sbFdEniRHmfV45S+zaqmSent4qXySmB
QuLuvOD+4nuHybsJUSmxA+Xxjd0sdZqYtUJRRyoDvZBefsitVg1UfV5eEj0+kljfuwwAuBgkkKUd
IOzrs9RRQ4TzdQT5bapMApnWdFE69e2kTWiokcrJwTE85Tb668OBqH1U+kBEsfaouTWSNdkhadOe
XWKPkniOugOwsfVe4hCGJpS9sMtFzOBx5vmMRHXp962lX4zMQLMjhnj6/nntfkBAanRFgDgBkF0v
mumFnkYdNUFgetm17hGZYOrjqJG2twouGLOn/gjCY2MVIfQehp3kNDGmogYygHrM3IfF+f5e9u4Y
4SqMJADMSYulbf7ihKeFAVtrwPBTGDi/Jmk5+cztzJHvZPbvBFRyBo0xUF4W7QYEC7V+LmyKF07t
WpfUqgqGZ9yjwa6920Qsimc0mFEmAFnvSAq2p7FQmQFS+h4edVMGAlZxrYuseHScKjq4vXv1IaIA
0DESmMCam3eM1p0KyILxSFSRwWMmi3fNlcR+ZypLfB5DkPrGUluXZkkVv8/sEi06M7wu+nwkE7+3
c7rKUrwDAjjaReud9+Mw6rkzkteZlvjXMPP0VABrQdsMkQktSs3vb7cd2MqkTggCxgD/1+upcx2G
hT2wXl4pLwTg2Sls3OSTmzIDcH+pvctAF1TCJKBHuJVKT8LZ9UZG1+Kp9S6R12VfRkRSfyP4gWKK
KAtaQALJzYa0PI8NbWLaqQ51xS+1NApmxSV6VbzfGFdj+oZxNSxHUptsfEjVjjEoO9i7UrsP/dQK
K8Tcw+FzPo/zQatkx0fSL6BHDkQHks5thb3LOkphniQKiy37YqRd6c95PV7gQGsZXXDcEy3YIxLC
vUWhOyR9gpNfig6sbWMIRZK7Wj/CrKCkf+mpazxU7SBObhYpP2xt6a5eKIy3o+xp34EopItN1r/t
mNfAHEa4sMdgUBImtaDQOlVpXZ9I4/5+oz1SKJLDjXIax5SjeOvt2QOC6EkSU2eL8+40dyACKrqr
n+6vcnOh5So8bZwaGCTaPutV4qwpqdXnrDKI8ckGQvO+RAXkQmT4KR6UN9OXy+WgWmC6HGMhd1sv
F+XG2A51UgdV7LpXRRVtoAxmivCqZlzv7+zm2WFghrgAfim8Bw/CNgaZ6VWGVV8HjTeJJ9MrlqCb
0+IZIq2jqFz+qVUZiqUI/GlJwrkrZWLWu1L7qHCKqG7AM4xSJqK2fKe1M6hcFe8hBMrrw8vSPNZU
uf3Rm95M0yeXJyGE35RhMYqL6+ULmLuqpAPlU8BldKZK1nyqCzk7ShwWtGVDm6udjyKUvc+r0RaV
QH3ege2ea7VFMayImkBKGZ06Zs0vlYJsp5GE0eXtJ0l9llyE1egYbh4de+G97SyjDpzFWa5dquNY
bCL1unXmg0fgxqfwKYkcoJGkOi71dtafUkpT2aA46kD1IrWliBZ233WaoZMf1abysTJ66yPzF/GX
+zu8eXvksj+BATKFBAK7Xrbhp7RjpNXBpFUQEcw8eElU9b/xHeW2dEa04aPZ3vXRmiLyXuykHPry
aliKHriJq/n9GHnn39iQRAPgwiiPbvVqo9lRPDNkQ7rq1J+MgktKKc2GSOj+OntWSLEJsCYvHZTo
G/c19pS549ys4e5KirPbpP+bhAcCZfCOGkh7K8kpPPj42BB1/PURQSHsKdRIqoCXxX1wQaf4Teqp
74bUqt/6xmANNKo4IxAOEh26XirizVNGh7KIVSejXw2jenWXiYe0M/PH+99vx/3TA2GgHaNgGGY7
T4kJJAP85GUQVbZo/G7O1fRFJ8B7zOAbTk6149bf374kjQGgXZQHb7vxaL8ZCRtE3rQbk3OChJKf
dtPia+hiX0vXPWqJ713pX9fbhAlTHnKYA8qfltB4rOteOaWTPj+6IjTgY4jja91kRxxG0hq2LwJ1
DIxf48W7USApea6tTm3KQFfK8kxBXD3llFOep8m1JcF24Y+56hBlutHJmGz94Prd7pmpUSkPQgLJ
qLuz2bOTWK1dt7ixEiaxxzxajGDsmfAYorx/VbOxeXR07sv9g729IXJUlSIDSTJTc1tyO08Hp9IM
sDDwb4NORKk8TWQSvg4NxJs9GSbLPxQ04FBiufUNERXxGQZNWzWfrD+7YZr9yQqL16J16oMb8pPE
fn2UEH0ySULjDlwFU8frtVLLzpWFnYG/XPoEKYnOTf1SqbLv+VRWzP8hBHxquiLqT2LSuhfA5by4
GYNmOg9WlHy3wwzmBNcECHvg/W6fDdJqYkO8BYMu7vb2oqXeFJlp8xkUI31NKc+dVKRUvtw/11sf
Qa8JOATE1RQJoIxafwD0IPs8doluUlVnJDxRLD9yBu+zyOpv+ti7B/3DvU2xIJk6tQJA0tLMfikX
LLPdmg01zsC1e/PSMu3dfFBj1z7iLtzblhyXZbITppKb+uY0mOWC4TSMGjfwivVxnvmgSiO/BOL7
vhPKUU3/Z8S5tSTSeDi4gQNhuhurhbVJpeiG1bppHD1O0VS998gHP/cKYzZoMtbmZ2cOmRSEIat7
CYUnvme21wVh5lVf09K1n7s+cp/VoSSVM7xmfKyb2EQkN40+5bWW0LdqDmE30rxvfjS6uLIqC4XD
dszDCcmVDTNpGbbtS8dXvEz92Cx6/mSgqfnec3r1XWnNxrdZU7yDrHLvhMApSAwagR/srWtLmGHV
mtzBIKzuzf+JKfLee0tTnhPX/LMF5HtUTtxbDnARM7a0GiVKeb2cUSZeqLZJF8wIEP1bKtb0IBC3
gOfBcH1RmEdVnR1/+ZOqzMFZEsBsa/lJaZtlPygtJBz68D7uW82nbGo+1u54xCW88x6wlMzwiP7J
uzZ3SjXjXs3QwAF32g7LxW1EfS5V8oOnqOEC50bnBl2UJAcl/du6FWxe6GfwEsFhRsVo4zvbCkXZ
NmMAYEEwFcartAPRroVj66d5FH6JlXr+VKmiCtIxDBtkLb1ueraM2a391ozyI+r021eZnwNbtGzu
ygdiU+8suzB3u0pvA3UU4lsqTFjT3WJ612pjfEnpsn2PnanKL5U+Jp/mMhOX+5505y79H8quq0lO
Xev+IqpIIrxCp8nBk+wXlY/HlhACFBAI/fpv9X35rseuM3XfTtWxTXejsPfaK+CuwgkaA3HFmO28
Av/raKttoNBbW7szbOvfFII1mpJ3/EKXEWurToSnTbn1pKbys+HDX9YaWLmgmJ7fBa7oDw0GdIMk
mb2zO1VF5U4XK7tPY8avQF6QD//+Jf/6KEzcMM8+g5UfOTwzBNEYoUwwfBkRVTwEljcO1L126EDt
/vdH/WXHAvY5u8tUZ3T045R0cgmk+TDd2LkYuTPHEJl1xtVMQO9M5m3Y25R/1vb+ZSf91yPBoPr9
FVYiQ+wSrDwRkVxiUGpAELxM0jH5xUgRtauCeQTJhX/89y/6t9/0/78oyAm/P1WXxSaiiJodq0LY
scJgSDRv4Zr02WdHxV9/0/OGxRD4P15Xvz+KICKlY3De3BlZT6eudvI6LCpCDvXWRS3lK+0+qWL+
tisQIwJwG30pDqgPX07xQsWhg2MpT13X0GmcLuql+9mlnbmH/Hm7LC2pb+GA8Jmy5y+VBtALUElh
/wEtcvahSoa/gbVZZ8yOur44xv1gWvhp/e+NIxRpAGXO5KDzaP3D2bvpwWUFOu8di9X3aZThJksS
CqnmNu//51WCrD6MTgF6peD3ffg+1qopsAWdVUGRJwkjPr1bVyRDwOP2MxbQX05S1EL4WpjtQY78
cYafb0kK6USCDZBlzrY+EfrKOEj/4AUU2csK5lkvfFnHyzEf+2vhQLP79+/6JxfqPLLC84F5oUnG
CfD7Og1VuZTjf7gKDgIpSOnelwXAno6m/GgyYDcJL6o9Q1nUjHNRH1G7fxZb+JetAikluljUJvgM
fziJiXjzc4eg9nxY5aEQ+Xq36hr8ZL/vhlqe/v0b/2W1/gfIhNAcWwUMyd+/MMzPrac9zhwYV/Ar
ORX8eXG2++Qpf9mMeApEWmjhCHrvDxeFdAkvUYngOyEw+OsS90VTZ4O+qUulrnrEHDyilFEoBsNn
B8/flhQqPWjNcRjA7epjteerja8mBi7AEnLiRlW7UWC0xDqxnmxnI8zYknTnQzYdysrLl3//ef/2
MiEzxnDrPF8Dpvn7z5uKXlKVAyYQSRZw5JRvGnXyAba1v+KIp5+ceX850M9id5x34C6iuv3wMsHs
yfnY4VAIWDa+mexoL9Ox724DBgGfbJU/Xymm8HgKJjApqrGPwtipqo1YNBzY6pVuD7wgtB0QnNGA
xUeOMGpXO9ZRxKRSfJB//03/pEOjlgZ5CRgIjIJAQ/3wTjVl1nGm7K4kDLF+PSfdPnWRwUGL1G/Z
xFuan8qwkr2sTFXtt9LKg0V/0x/6iedNPGsjGuH6Mm18xu1uydf5+ycf8vxb/97hgP0LuAKx5wAR
USP9/uargompW+EaajzbrtJwvolcPzVu9iPMr6r5OhSPGPHvaogzeRP7gpy6zHwmoP2zssDHgAAI
qw8QAaYjv38M2EoUijEH66spKy7maPnKLIK7tiWXhwSep3tBw2fw6Z+LHjLts1zk7E0FJc75//9X
QcpCOnWMWkickD8j9lHwS9JIWGfGRzDXYQJZz2YTx3//wf9c+yiAc4ztQPPBJO1jWweSWZlJh8bb
IW+kxTCStX4p6J0VknyCJfwZGVCU6FnRXJztvTEc+fBu3YYtUQ+woaLRnCO3SNMhNJZmddokiq+X
cwcL8iPSIDU66hXcmHYZC/9PMNGS7etMwNglDqS6qZwxQxuB1/h1TQ1yKKJqq16Kci3KXag13SNv
mM2NHWN7Ny2y+qxX/PNF4QUR/GpwkjiPOz9c7aD7TlQKrEwn0BXleGwLqlT0i01cQi+5DE//8ztC
n4I6ArjX2evww2mIsGT882VvdqXIWQEfTFU/BFgdPhmy4rf75GF/nlBgsqFNxGwHpy/+4/dlqHoh
yGZKBJvLeNI3fZpR8nXtV0TWw0NjqG5BhSFrEyGCd95FMkLYJBmcoIcSw3RxkOvZmnozUr2mmCva
ZpqKlDdVPPEbNnRAzt3CKbCUKNxmblgQuFCr+lkryLgbQGuIXaBrVd6D9MifggsqbeISlvMHKgi/
K2nlrtcqitlumlAUNVpyE3a9zMqxBa3QTntQjwgCiykIf+0aOUIQWI6kv9MC/dfWerVu3SHwUaiG
QUHLLodeuqzpJ9iVt7X0MZRhMISrrxDpwgTysTuxHOZIV+5qQZnH3wxIoMgqSGeW7rWp4XmbsZje
Z75P1Ak2ZYjBGBNpSuBkRfUtKLgg/c+dFpgRgGFAwQaAhbnE728IrNOUpwXwbFZ2dcMQxd6ShQ2w
Ta7rvdx4+T+XspAgwUH4PyyJs4zh9+chI6VILDjfuwDs8c3mWu1nOC/djyu85P999f25tdCloluF
kRK6APTGvz8Kzv9MQ+apd+mqhyOtEn5VbgmYV2W/XUGB8lkr/p/Z1+/3DQZ8WFU4/c7XzUfcJ5u3
DIQo0Ho3ShBguqUmvKbCde7Y4y9cj1lG/7Fw4GU7lLGU3cttyod2AmgT2rKgNX2eKr8+477upqbH
VJhe5cYk75PSRje4YfSrm3Nx3/kJOArvWKhuYfWMll8vbL0YIgH/OLRcqW9NX+i4mdOu5rC1q8lL
aTP2RhCt/aQTM9KGFANR+4FJz5oAwcyL4YObWjBl1I8RIaVfYjFGX+cFtDmYSqzVC7ewumlMx+wF
Jroy7LrRmQcmovgnCOgw7lY1FaEptxFV+/ltvKYudy9wfisupe3Tn9uCkJJdkYfuHxR5Ru0Tj1iX
Rkmk9d4FXg0YmAhdPvBF2hekEgVA6xG1Q6sstOVXQ59UzwEyO3Y7Wh6TZsA6VV+C4yu/L2mWz3A4
sCLIXcrikdzTAc7hbY3aCxsPhgGXsqr9SzZzMrdRppe3yAydhUjLdBtwoULDhBP+QYCxkE7Z7xwY
ZgPwDdo/yP6cNJ0n1N2uMGqKGzfCvq5JFuCnhwkoxZOLBHrYEUkhc1vQfBONgxToKrh6Wu+dD9Ge
MUzHPlnfH6/bs1U6yllMz7F3odz4sL5XbDNQhMEE84VRl8lcy2vIRUTZmg3/45OHfWxSzg8rcd+i
goEcBnzJ3zfTPENEsTmSIPM0lq2XrjxU1H3G/PkDVzwPO85RfbiZzlAeyX5/DMbyuYacL24TMfJo
P1bMXwFzonvCcO42Jq39F8qIuyoWbWGaK6t8bWQVR6JNxkR/RneF48e5kv3vTY1PdP6dz6Tsszf4
R8ImLATTzm8lEidG1HZPpZPRgvEeqQ38yYuOvK4Msba5zc9awETDR4GtZAwnWKkIeJyO2s+gGKQR
It7VbNSLR9p7BhLVykGuYOPKd2lt+rKxyhlxoghqAMal5jhtQTSZ6YMios/2k00H3lDf0WTfDwVy
Nuw8sH3Cqbs3i2X405Kfj5xa2qZaq4kdwF4MS4sEyW1sHFnKX2vc6fFYZ0sn9yKqkwecFOW4l7Ov
70xq/beBsvyskKOkO+qJzW+kU+q+crr+vuQRtjinFj/6ygrrW15M+XetFjA9O23dLZXQ1DfMZol7
Mksfnmiqoq/9xIrbEq5iMZRqhq1tQhhcS/Wg+uuoruFD18sRkeC5TqcrwblfrvPYVW+T0fmGDBoz
XFgeLGv7wHV8iE3lv2IWOF9sxgsQRXqaPLm8mkkTuQlejz2b7jBXmsTOs4BEOF1VPYWnRTVlLUtL
cQNBOFYX5mvbU69EeYnIAJR38JXGfGWYqKsaxCQB0Z7hne2O6K9gwdnLLVwxOYzgkSMCpS1huvMN
+wGfMAVJ4NLFjjAIagcEDSkZTetBs3yDWK3y4guMmUiyW3qi0ZhxJDU2pjS92tFl4PdsRNXy6Cpt
vnERwwWaIYTwGUO/sWo8TdevI7wmI9jS+PE9jm0oThPMi0PbR0P15jtmIlQ8lvUtaBHkDbDt9mWR
c3XLK0S/tls01z8CPvwXbxQiG2DCUXydp0QMbRzl9XPs4QewtwWnareNISlBJ6IpfHq7TCHHYGV0
breSsjuXjDxt/QxpUYOwYibA1cl81wzFVtuXaajs+xLJeNuDJq9uwTvDQCLrEnI9BJ32u9rpIWuM
hvoXbMUojna1ncTBDBEMowzcILIDxo3l+zjL7Sc6+RL/tE5dNl/IimyiDTJxv9BZjGbPKx+eCaQs
23OZMaSWIn89sm03mjW6XjdDdFvySojd0pXFAwxcui8OCklyRXr8eg2a6LOWztgOPqRj0Q1H7CP2
aLKlIrIZTZgF7sR5uSa5G+pLwvJpbZfOF35/FuDxZp2FHPejxvij5eO2ZBej9eMbEnCtb3RZRkcu
ZiQHwKiG/9P5kd5Oa6Ulwo5U/EbGdC6bIcvYg1sRsAwFRJrvsCHQG0awLLnPIyLTtuBb9nMxspyb
3EG+03jYtdymvDJYov0ivzBokdMjnKbkVb/QilyXCQVbkm25ii+QjZGTVoi+I6JhYzmmLUGq7PV5
rPhtiHyK/ep78TjSM8bm++CfKDLTKJi+rFDNQPt1aWsPPpbPUqVRhyQ5InEmCM1uixXs7hNdOnUH
bX7xXY1raZC5hgCX9pxPZQ4ws3FLkxksqstcZP09i3KGsjxzqny1PUuPw9qhiSJsyFreFczdOZrK
7iFFpq9urTCThDctproNWqOk2kXz4h/LLDXVDhY01QxPV+W/lBhBjO2ccQqyDqvkhCFrgQcnXnTy
EJmR562oKA9XNl+NvBxCLn5EFL3rhRRs2vaI+OHxQVcwMG3Bbi7rHcVPFprKezguInhifUTk6VnN
m3f9LZzJwTBJYWqjLyFDLVR3FFRNvJlYqIebhRXsF2YWZbkHu3/LDlHuLDmWcou/+xUj3waeJivZ
maTP3tF2oxaaNpEdA3zZi/bsZHgPT5KBtlrRGVydci3B+06FBNyYkzm+jKKpZtiKIVtbEaDduUmx
7GBYDk7mo+JpebeUSf6NdfXanYJSa3EPibCTBz3VfDiMUscPW0/CdjavHO/KleOdIA+IIx6lkwHL
OpXqQqRk+B6fDWZahJK6h3wZKn5EgO3oL7fFj66JpiF5CYOZcTSnnl8u8PgkmFqk0xuAu3yBu9S4
vvQb3M2bNZTzjNg3ZEOvJsN2mSBM0Ych76uHxSSI4vLJXJId2MWh2ksHwk4jO+LxcDtWv4x3xICO
oMcXbMt4aZD0EsmLNaXxD5EHrS6DG5IHpGlkbi/sVFz2sNhTRyWlrfAjTeaRFgWqx9ikRXhYjWBX
EUpUVBYUr4VZmGlflEzJp6iLYosL0Q7fO79MaaO0iv+B6LZLG0q3+cZQLPPd6mHwdQlXKztBDpCT
7kB4XZ8KvwSomBBQaxoL5g898HVe6lYZlMhuhKhkB76cya9qbmZ4ygvlNZhfuj9jZPX2TS9nknid
zPNrPm3zneTJhrvSGBg89o7G6nJKFG5MZIt1X1Fl5siaT+ppassFLObLtVt41+aIAFeoDpLoEmUq
gbYKqz7II0L3JiQj6s7liBPdJljME6FypD7P2YsxGmdhF1z3Dj4vS5tI55JdaNdtaTNlixzvqbaU
X0xhSfWNqGBy8hxQenfXE8YqvMGIJdTIuhzFmQ/Dk7s+JEPdFNlA3X7Dtl5atiQyQ2cwVxD3yrCZ
plg2TIDcmk57UNSCBdph7XY6W9LwnSyn4SWWQtCm15O6s1Fffnf5gD8mCkbgCOTNdqcEJBMtYzip
DqqrRd2AYyBeu0ioB4Wp5Lxf+qT0BxiqrukhzP0sWlxOFK73pYKCZCrWVLRoxc1BKrYBhGApj5ul
8lgdxpL1RiU6LCD2+GS9ThKPTvGsSclbojR9RE43sPOEKfoYRYkbWwaSzXfPRJ1BGhtTGMGrGK9p
i425TfQUl8e1M525VASKiteu61DJlcKRVyviaG4RZ1m+VQHoxy4lUgxNmcIA8+yyxW5g9k6rBkiy
W28Iz13ZBPyroA5OwC/qOY1k46c0A/DBuijfdm6qMIKvVCzQvCOwE/eowTdv2ZD6u9JtAkFfNC7u
0VhVFzZ1a9SOeNo7AksZfI8ZLDpsJjN5yEWKnYjXP29HFeoSEcyCkO8xMPS6ocrQH+AYDAw1bR/z
L2WvbLZXRaZeRVLKoRH5klzXxRLwboYke+FAGWByFvXRCc5EUbVz6ZJnRxzo+ro8uyc0ekvin0AN
CGIpvUM9sFZ0p71E7RRnlNOTr9YuboUm3LSKrETs4GWRvEO7EJ1fCUuwfpOs3/U0q9wB9rnjYzYR
huzQLd0UWDWdDk0KLfs3aGVxefQ2B3U6kchAwFUxTrydmKjWqwynlLiqFuEnbGgLMgqM9MrLMICm
3WyrNvSAfWl0OxRzuMlHm9Jd5Zjcmg6TF1yuZW6AboB4trZycYofHQTMDgoNjdE5eBLID2auWk5d
GiXlIZnG9JWMAISP8P7BTtA+jh/QI3X9vkzGqr7mPaIYm5jK9UZmpO8vZIIbq1FZBw9aivnJl9ia
ZN5zF+LviFoz8YGy1JijkKt+LWOPoRIaCXZPVnRTreawg2tIvSoEqtoNw4M5RsoSK8bqEuV1Bpk6
QNPhCPQqKnYas9MYlu0ZNvDIcekcMLmJeFOcLduQ7oOsbHR0U4FIRZ3aJkfjAcgKqQggghDIU1ok
bNgnWhP8PhZuQ2+WwewHK5RvMI5wvEJVOZJvvU1n3UpEBOFEwtrGfQ4M5dp4rXDOxBbkrRRjqwhQ
Ram3pk9nezN62S+NHsoA7h7UzLB5M1i8bREkyQ45A4zQUFKDTo53D0kXnsyWRq3K/WNFV4w4f4b6
RRSuSlBGmhzjb4TmFOJIixVEQMx4VIVaDDGcTQ/O8zOq5xzVWl4sVaNXlv1QI2zEmhThUfZQRVqJ
p2r0NWYbMEYrG0IWv0DbpwDyD3Up967MerufwDkkDVjqkJYMBC0nCvgaKSQmRIM9SriTXIbMC3wN
WE8lx4H0Q95mUKKEJmRjH1poFn3SZqNb7kngK/imoF/81IwVEm1BV16bSedIJhurscQ9CHeqe4qz
/KsjM64RgXUZmj4U4RrHA2rrbDKoT5Dsm/4ce04fzDDqNxuGaLjO+mWLYDJH/H7lGaxsznIW2oq6
7J/jZdt0u9A1LTBfquorwTbygDeSZK1BL3CAICMtkaiy+BcmNtBeelDakjZfaCZaT1h5lfoOrHEI
ctQNWTfc8Karxg4qN8xId3QtcomKS0U7YSK3tbU1xa+CBFJfETXzF474Ebx9t/g3B3sOhODNkXmf
8hrYVrLk5UUy5UvaVjbL7n2WbCNgPy2vfR9bkDx7rp7yiaHWXJjAa15nJCe1hUb2fGOydJjb0St6
lWr40bUrpKfZrvN8kO3CNP+ywE1YgwdrwIDp6s7xK8XdSndpV6xTA3BzhtmgJ2G/WJ5Pl3CYJz95
2eX9rpsVevIiWRl8eiERm3a2K+a1MX0dPYcxNVNLgBpOx3RACk2RuqFqyFhAYIs/AWhsiNEO2GWY
XBPKxWOCltWq22F55v/g/qPfeSTgzWi8cogNx6E+IOSdzu9Ezy69KYcg7T6r5+Knx7wEgaFBSbTT
qE4b24tO7NZaAHbrEQukcHcP+CMhQybZexKF9IfTDMs4FuJsWQCBgMWspNt+brTjl0zMhYJxCfxh
2gXA2KuJctAukQI/YKPFY4SD0br8GVaR1a8y2QjSLZK54juxeFter0M+P4yu4F/h21bIXbfEtm+A
3tpwGRC09xOJAPNFhbKrRuBoLH8kcR+vuIQ7AAvOVO5LqtaOneYYtMtTRbMVGzD2469hTVex71Gd
9UBDx+zNj3L57koxRS2CTmIFJGaogcTI1fjTWQWnGqKQaNWQJV906ypXPkSGYFQC3+gcBFkKXztc
33S6liiucLhMJj1C4gKi56hZVjbwJOp+SQQL8POdCXfuEdT09xnZRv84YXmPXqof5Q4cKtejpxG4
i7D8ET7n13Pbwz1f9A6lmRQAF52+XUua420gBQ/AULmkmCngJ18PsV7IW6wWTAqKWixzk3VTOWGm
ihDCvfEx+aWLAk3F0p2Hn3BjQPMtOtCdsb7wuYfRri9QpbCuZaiivkReRTOqAx+dNKY0VQNFnMHl
vDjRRD3sLJqMroiytajzX/SgM0S2+8W9RyPTt1J37MfQT/TVb133zaFkBmANL+hnncC0uaUjC88b
ssvx/fIIGleZV1uTscBYm0qkepdo0Lom6Vh6YzY0OpChQtC533zCjguilh/NNs2PW9UBc7HKih4d
tca1aIBCu13EcUO08PdWT1WJZNUmZ5N/wHkNIEH4aP2uonz6pdU6KWiZutK0S8j7sQlw8XuArVf2
hTraX6AlcL9ImLNHjh3006sJPD4J/GRC3x8Dv615VkA7pONibSicdKsmRiOKPPt8q5412sOl4cAc
vieJnfgO/JZS7LUqUIPD9dhivEKCuQeYs0kU2LNYWkxmRvNA0Id2l1kdoBkQ6ZB9NbwY712aLt/r
XvXLtd5ktWJIuZakiXXB1HVneDXu0YPDvdjX67TrrK6nix7zg/cOeP9VjSDI8RLekuUDHMvOXnOY
Pao230IS7yENVNfVHM1P/RqFH/CaHJ+gxy37wziOgI4dJrk3pQ0TQ3BTAddg8Ld621g3ktdh8I7i
2ESwerNuxXK31RK4f5JHoznh/FWHOR941BQpxQnucYlhOBZPUdwOOKgfQoK7GkLnGagk+HgEDk9x
MgEiFWx8TArjtkvgGvmXgDoZ874FLfMexFLdNQzgewDWKP3FMgAtbWUXW6wZEwHAHwaE3jXCbGPS
8iqq5X6bMz+0xkmYn6Ug2d1Jk+ntxOq6r25zDA9/wc4mPE+wanPYgOcamm99dcHosArUabFeH7AF
AAshKcfdWiZGAxvqYh1aWcMit+17kz2TfMLcYkZMxHnyEo3JtebZfMkBYdBmNVDvHjfDgt7Tbiwl
munEY9y5BvVj3Xz3DKrupHew4mNiRzlBiIA1Lkc1gDH6L7qu/nrTS3iXPQ7Sm3hKVmxLSMHnI+rf
5ZKEKbWnTcvoVGwxcxgJFY4ehrWux6NF0fK99h5dbKZCelA008NuyLV4QGZsdJeXKv9iMUXtGqeL
8gEC5uGr7tao2499SVRjoxT/pN+QQd4WZBnRFK45BQjgN9wXBh0jaTOc3v2Oz/TMQLbzOUdy3OZv
qGTFK3cVbsOSRoph01eYYHVGuBNQkeCges2wK/peoM8qt1jBhjEe4ZfRa1QHNel+0GwhtpkX8LP2
evFMYhaT2qGBhH3yDWQb6TNqkuIxl760rZOVv2STSupGlSS6kMs251drASb94gbXneSW8uchAEK6
5vB51AdWzqpDgb+gL8kzRb4GdCt8TwBx404QgKpOc1nRut0w9H+GOxARB+jRJrJzctP8gPEtewBh
SiJSJQEspaakPoJR774S7csb46Me47U+jS/A+RcTZksGG6Ef6v46wSRrbtKl7+6jNMGFbtxixX6c
R/qdgf6nGr0YnIZIbYZKrJIhH5oYNdQXui0Jakc59vO+WKh9DXIED9YoHBUN3BbNM6SM0Q+BBfBj
BrGBt5hW0Le8T8WdnVE2tGHVGSbj8Hg5umCA7vFOjW6/FMwi53AZ5KUcXcQOSWyjywqnXbGHYUo+
7uxS0vHUWxmGtkBuwtCorsBtYy1JrvN8duUeZgUouND/QtSclh0/1CZlU8uNTi4CIHpMFibtjgIz
MdI47lGvFsOyVoDX9TwCOSty3M44YlFiMJD7ahw/G8bEtbgpzVSjJiIhfR/AxvhnymH82vaJTFAI
zDC4qFmHk9rBNL7F4M2WTT1Rc7cOoUt22BlDCVOPDTF/ee22/FgkMmboHHh4nTOyxm2/FVO2myOg
PSghEifacvL56yTB677iSF5KGwOeyc0WbXXS6npI7pZw7i1x+BB+Barp9ESRCnLmlKTJI0H1bBsM
0zDQHWR/uZwrnRYeZNGXUsNXpK0Skd5JtDjjA02H8D6A7lBdTPnonquuY/eFrg4dU7E9+SjhBji7
SYEI5Fufg2hQ1zdzva1vGFZU6gTB1HCFLki/R5LhZEC4Kv5GP0TpfViDrVFQLjOoougB7hTuH4RU
VQGoLUXlADinzCX6zD7j+3OXveyY6qsdDlZWA7ZZnT5N4HoBN1ISXhgb8t/ltZEZx2GZr+J2y6n/
qnFXP2Z4OV0jozn9NVUcpe7ZO+96zurJH/Edp7tcCIXaVXgKjDzD/4s75GadbYhh9xxkLdGDlljm
DVIucihlhwWUQLzYh2ylQPUB6pNvhS9RNqSGdj/AioD70wzTT9GUcOyobzDaBdxXjTmgKUTbkHi3
YYUSHN8ygroJDBNzx0c2xM1UwEIMKe/FzPbTqOenvEZc2JXDSMPuNwktHXrgAnpdVQSFsBCkYH8H
j6RXhy1CY72PV4HLJjWchWMNuP0ZgunsDBgTtCvbgmHTaQNe5ZrZ9hCWcZMwUIxYOeRNL6oK6E+E
uwPXQ8HGfR5GWAyi0kvkoQs9mJD7uHJ1rJtMrxs5LNk8RLcDUGdE2apezuqn4sbwW8+qlZ5W2/Wo
cpBhmW04Rbu0T/dS+gjUk4WB0WluXYfB9NYWNtPuWTutwxFVi2JRI2gGVlPtwd2ET13Koy/p7PMK
RvRpD4ZUw4YC5+C+1MkoHjNW6IU2MTxGJXxEN5095YjbHW/1GPkY6Asunfxk4wIaK0RqpiitxziK
XmM+rMOF8Ksuz39v6KYrDvsK96VIloD6KqpCNf0spy5FPYOBH54xqxpqhsZNEVnR24c1Tk7E9+l6
o3PA55gVqGX8lUXLEqYWg2R0XwejCkZ/0TqUSIyG1ay8siMCcV97hK7M71WCu/M2riZatB6e8/4F
gxYTPw1L0S+ipXUxJF+nSJG4OEiJ6eCJJsuCcbLNQhXeIz+dqTyo4fj3EczZ/ojHGMwR2TmAe8OV
iFyCtyyPYmzupIRrfo2YajrDG78yuYXz0wRqAmAXzFLg+9Dj14GAwrqSnBYSXPRlIOmESsOtimBM
QhezgeE8xxpbioBxUf1T6Kwo/3FF1ZfzscOElPEm94VQFrBTlw9vqsIt816jX6V7X/msu/JdJ+c7
smmYY7cQwcHuGyIYWl55A9nGscuWZbiO0ZbnxwrhGuteAjQPD4XC55+auMKQAO79CO97Zx3z8qng
ceS/0c3j2sCUZKtPBusbX61I+voIQNwtF8m84MrkcYohCjC11VxukYOpc2HLfjnZYUWMyDzKbsVV
6ay4BRWK68O0lm66NCEOYr+QIeu/WdNTjebWVmYPvDOPTwYkk9CIEfXrLou2ocQUAwhLu5F8rN56
7JhHWAQKf203ghYmxLhf97OfYZQAv+ftq2Oe/zQ+JOaiwCHQ73ze068RM1PcsGhZn2G6ydKDj2vk
yU9D5hro6SXylXD95XuYmvXTN2Z7WqLBymp/Ygp/qMW9sdELhu3y7ogWZBeD6rwdwctMniFCArBE
gNbXjasBvjUQ1kT3mKEyuesrEb5tupweoZBOnv6PufNabhxL8/yrdNQ9cuDNxnRfkARJibJUGlXe
INIo4b3HG+1z7Ivt7yiru5MQh9ic2IvpiO7oKmXqAAfHfOZvRtuXLbKkOnTrMggz2gfEiKughHu7
onkS3GYk3A82eh7gmPU6NVae6QWfm9qvlXVnVE23SotifE7VaewJZDtZ3iitWn4bESV/7tt4uJYQ
uk4AxOTmVVsjdk9mZrqSxr7A3zK+0qKoBC3QTDc0gLrEzf1OP+Tsnn41qS2Nm2L0qn2rh318k1j4
Y/Z6Q+vB14oiXXWBWuAPQEucnjyVn6/ppAzvi7ywqJlaSZdtygR0+2YK6PkeI07E97JU1VSjkTTF
F8KwgpGOhgb8IFFM4B4Bs/s+LA0w03HeVc8gjuyjF6dKvPUzz7KOOV7fn0q8LIHq6IPx3cm7eKQC
Y9TjxhuNNFsb/RC7le8MQu0hthBpRkMsWfcDBrg3daP0CHgkZXrVyX2w78Ey57cGdCbsIUKD69up
MgoYyNrRqUF7koJPr8rBDTR2I1kXrRf5FJxrrHu5+DNanqVn6avSsKrPpc/d5A5jCpIjIl/nNo4d
TG/byRv31LJ8fVPbdRocwFFJKaaGYZq4oTe1HyYAArVL7jh+TU0l+IaQvW2v+sAYDik6UN12LMvw
c9X0oJXtIIgemkIPaVqqdg5icZwa+iuNWh3Il8hZkeF3bgW7wV8rqRk0azA+dGBoq9LnbboM14Mi
xXJ1hddozWXVJbq0Kr2peQoC0uGVHOeI51tEOtVGH8bhoYm0rmBKBkNeBZxA08qvrIQTT3GAWvld
zXHuOMVY7xTqmJ9o6YN56GKUqdcsS6rV0RQWB38gxHI7mDsdh5vwIzSmsPwzLjX9vewMXoIlcc+6
UeuxUW+koqrClUwP6Nn3azMhx6tBdOd1FdlbDiM72OKjGmxbuZDatUXbStkmilM/GrU/CdSfod7m
fmU+ILaD6muac4ivpCm2RzcIx/EhBJT7pIVlmR4qx8wD19O7yF+XwA0a1zM836bLQ5CxtSv64aJu
QC2/M1q/oICpGOVWUdMo3baF7lD0IQGk8toM3bodlfZzxt2rrxMFZZxPMCyyaVPKoN4otgWW78qB
EyKQbmn1gfbJmD8r0WSH7qRL9hcrr21tXZbZ0LlsbvQUojRLcXQfake/KuW8ue0GDK7WCCNRWrfT
NLtWc4m6daCQyW0JENSPpdFVL5yhtLXiUBYVIsrZMunnoNjrKsIH+kMUVdM+AkSRUHiVaMoCDIo/
VEFlvFcGdIoPCvfd45QqJvHAZXjmG0QZYHGUlmx0kGRiurkMUpY0Y0tQRfG1iKptOgTGVRctjjIH
36P5iwASMuAI1TmoIM2A8CQppZlOmb0uCgrPVsLXN3IF1FMMmmMYNX8dIkm+8GpvkHli0FcgKKxM
yoji57+g71tf4SbyEKnWMRg+IJucP+VYDOxSmve/PxSGycB00ZPiVpnztdDkUZIxLqx1oYAo0Oyw
2flm3O4CpcwW1EvmeFohnyzc2V9NIRCmm2Hzgr7I2HadvfaiIlvFHm4JsZWGuzGKzFXRTkschjML
RECFsaNG7QxM4OzTxWMxeYBHHJADo3qVTN1wZXOQLkzgubcCywyvVUUN9c0CgeKeWvEQOWvAe3jN
9mC/NU+JN0ln0PCNKmMBSHlmbShYuKsE8pAl6NGfrg0VbHhdQ/xfO2b5NdTleOP3oMvDNl/SCjk3
fyglol/Fwc5qnOFDYciVRSmFzpoKSPUEFMC6TQh7F+bvjYyGWBYOND1WhInYwpyrWxiVQXbIZ5Ia
Kvde1hq34IcVSBaJdN2VdrdWKsNal55MFlcCeEnjQNsBptFFd7F1VcAyT799tMD4Afytc4XCrxEz
88v+I9Oz4Gswx3UFhn4dOmBWgGtp2pJ1yVu8KlwvsURtKnkYQWuzkdQogN2N9+kaOI68aZSQ6qAU
wG7gutki3avyYVUjoEuQ4q4g5cqmimusIfpiSfLz7brCqgWpKYHQ5VB1ZrtTCpSa5gr5vhTEw1c6
LLQ/0egunyHlhUte1HNeh8JrC16vqQnJel7/dIKjqFY8GiFUxyzFvi2s7EtJH3tLCPSNUlm6hoah
b2K/6xdoP2fHFdoebFaBfJ6NawESpwY3Md14X21sOR1pcaIHmDpFsZF8cwRN1X+2yyHaXl5RZwfG
3ZhVBS4Zrs7pC4M7GfQypvvUUP2AAA8qHjjguB0wJ1w1ely6qlICOs3aJW/gs99VmI4IPq4FWeh0
5EwvcRRKB4dVXLcfhnoYPo5aQu21H/r0/vJbvj0xoPyimCwuTC6wuexMqNVR0ZWOI/o19k7ux3Kn
THQbLo9y7o0MUmBYSBwYylyygDzeo+5qceIORgXDOKe71WbpYQRKv3Blvb39WaQqTDHIp5boGJ1O
3hQ7dWkh4rR2AHbdDc3o3enAhP5UEHGQ3SnTvX5F1BAZ7uVXPDeRSOhhmYb7IrRbMQW/HEBSJFMw
bUmFp15NPyeqb6SbxGm0fnN5nDm1VuxDiJgWBFAD+TJtdpnUkoJ3wmg6sA6gFiIhy66LGmVDCyMG
2hoRNvat8b0CL3nXa3aw8Jpv707gNdACLPqb6KrObeLbTqWJSwt67SGyvdYRe19F2AJumj5CHlFu
lkT8zq0cZB+FlqtGoX+u0Rmg3BGN0F7Xdit3W5xjHj0MhjaYqdkLt9rSSLOJRYF0CseSifXNHA5r
qmAYEcXeJi0L/eryNzw7lPBzVdG6QLFstsGpf3l+5enOWpdC/SvqFrima2HxsQiDJT/zc98LbsW/
hprdVkQkZktnyll3gYPYtYr3qE/BzcUP3AC7iQ/l5Vebn5qqQaQjFCDkV4VoYzYe2RB6cG3cur3U
KzuISgMArtHZxiqwQk0buq3lU/PRxqReOMnmk/o6MvpC0A/FtTynOUZqC/1RVVvXrmP7R5rnzlVM
j3irJkq+sAfPDYXooszZjGChoc/OGBPh/mRs5BaSbWf/AH2vr2FQvG+6SlrKK+bfT7wVzDKhL4zO
MLfv6bGSJG2lhj6AV0kbbmnRKB+rtK9WdDPMY2InSwS6+enJcILMi7wM8EY0M2dvpjQtxim207mD
FAKnNO2d8cqvgG5BlzXPeQ7afQtfbn6kiUE5TojcdJEZOrOoNTS6srFyQJw2XdEbVTLifddL9YcK
bvGWqMNwqQrl10Fb2l+CceiffnvJEtbwFcmnNN55tvE7n65bNaaNm45Vs2vibZ4ftdRvH9LANlx6
sznAknzppc+sIZj8DsJoDtKJEKxOP2zXEv0zSOPGVURjx1SlaU0Ma/7wqxDEweVXPPdZBXtft4WG
LovpdLCyBT5CfNbAqdLCtZOa/V1eBfWDp4zBtimBpElFLi98VuXM2lWYV4sFJWMOMlc6T0LLl/24
aACtV+qdSp2XNo1tNl+TJnf2Zdf3761giq+jplYfSQmTT1SRNbeE3Fvin0NvzXPSkFIWzA7Xyz1t
pWBEvhRFn31KcGxCfhAk6nzJD2T1OFBH4JdluHxlY08rVomxrxKp3lemkXy7/C3eZE9iuVvQYmCw
g3aQ34R3NbjGahxaN4BRBo9xsD40Tts99Xmr3YUqpWLV98L3Tk0NOCmH7IAXa7iB++Qd4jCp952V
98524aHEIv+V8/b6UOSmOlKTKM7M9WYqCqWqMEVy48JMD5Tu0q2Fffre8sN4U9TjtM7rxrit5alw
jSQHBM5Hd8sWEXfsWvOFePHcesW9xib0Rm9Cn6v5AP/3vVylTT31QXoAdd5si8bu7smzvsaFb9Gn
GsqF5XpuTFQjCIeRnuUCm91caHjKk9T7jQuvKAI1o3aindVYj9Fod/GKBiAVidTTrYXL5Oy4+A8I
6UugDXOPNYVO+hRQqsP7XDPpQTSZkKNt8TKlIxNAupVkBM3iUl/45GfHRS1RHHzQwOdfPG+CIWyN
rHFlNdH2VhSbJnjkJjp4cMY3XT4qNFagoi0cRWIa5wuN3cathsw2ipAzFYceXHCravBEUODsPoTh
UG/U1jQ+XF7PZ64UvIIgnbOnEaCcqxAAQk2Mxplq16zyyHUQLrqCVAAQo/Z/QHruyCYHdU20oKHg
2moL8d2ZqYXrKWMCqivA/eahCKHDWMVKwFJKIvMQmWDubWyedgSttdtkKuoDZb2kuXPmHGNQKjIE
CoIDP1u/XG7o1zpcY21LH9oaYy7skcJ8bHnh2jL67vf3KGpJqri3cW2W59emXQsZZ9NuXD0ZpUNt
1tVjACQ438owK8O1nDT+dnSs8eHylz03t5R5iPKYWBUr59OrrIFvYQDDb1ypnZrdmCvpvjEK2YWj
az+oAN2hF1bj439jUJ2qh4q6iginTwct0jqUE4PL2oyD/DDo1M4r25C++UUx7ORMvcOcd4wXdsqZ
CIHIgCWsMo8quv6ng45eZJmJ7jVu7qU1hXKtfWow60wAt1cQWC+/4Zm4Ha8MmM+sWuErNA9HGqCH
bdcTg40wkzXIZ9dGP2lPEr3QVQP3e62h/L1t4ql6vjzyGxdTrh6aqRjQCu0tYZt7+p5yNnHrjw6Y
JIoH9DjG8q6kkfkD5sa4DQoNd1WtqIxvduEVMN8BNwMIkVT5OsE4/AMdnf5QqH0WbEBGQTS4/HTn
dhU3NRuLQid5xewjGF0vS5zc3Is2gDcbr3WoR755S3ddXnl+N/yml/brZFD/popLmIb9xulkjIGt
WGVJFhO01L2NBu0DlYrmLlQb9fcvACE4DOAU8zYZN5rToeg3aXUAm8z1AKfviII/ZuzyHQcM6YxT
GfeOmsbu708nfrpI5yHMj6XPbCNBiMtN0N+ta6Q55QMla+/7MBtdxwOcomMfd7w83rnTApk+29GI
72yMpU7f0c7kKe/GrHM73ZP3Q9AqMPDr5gPcSQWOvuLxDZV+IcI7t2YQSMUZBuVMIbx4OmgXBk7v
w0VwKYxra9MpAaclobQBWygJPQNt4UOeOSg0kMW6xufEYWQ+XmFzANO57l1j9OPbwgirT5Wqjzsq
bPGfl+fzzKtRXUdMjvejEGyKn/9S5TImqp/TFPV0MkFwWnZpwUE2YS9KLaBx9OenhajszIA6FG3u
cNqFQh3wdMAs12GuQLJw49L3tpnZv6R6qO4xXwPZDLh7YX2emUoUOREMpkmMIMU8UaIX39I6lnu3
5sxyAQfGO6AROqh0c0mM/I2eFVtdhEF4qiEURn15du6ZAegzMxwGt4mCcW9oSB6UodQ+YmasbMy+
qUlI5ewhbGv5ui7g5Ri1M93Lfet/DlHW/golXEceQav2nXB5sTTDe/K9qr2zSQOvWQ/RPoP8svf9
uFkSOHsVmpuFcfAbSFspQxpvbbMmRcOUEwida1R1DsrIg8BlqINxwPQu+5QDBiGIHQf/2eE6vsrL
ENES0EbSS6PlIWQS1ATqzeW1eeYKo0dAp00h1LHogZ0uFVnK0VatWCqK2UjglVJbSDd1SLoACisU
Pd5PklPDzMy1hQ1/bmSq9ZS26VAgczQ/ZYwWS/nAH9xItr7jYqETr0/NHXR0w1UaNflk1l246mun
XQg0zyxXGiPCtJguHLBP9fSVfVhjWVMog4vIegBCzYxXuA5qrlF2S3beZ05S5LvFOFTHEUeZvaPW
JL7GbTgg+OAJfL/epzvAPgNt4AF85DhVe6tUu4UXPLP9xUmDrwVxgazOq+qjYrRVnMOKL0bkUWRA
tcC90frYT/2QcQKgC1KsLy+jN3PKaia+NES3ggLfPEEBPZArg92O7L6wvquVINupud7vQGMu9RLP
DcWCRd6CIMZ+43BXRElnRhYiGgK3eQ1nL1zFnQ1UiRr3QhxzbihkqjS+oG0aBBanKyVTijGyTWl0
4RFTs08rvUXcuIsCkE594l6eQnGLnxwOyBBSqkR+nSMO7O5sJ9rQawDTorkQgri+A8QNWmCactRb
Lo/zZt8xDmmWsB+RkXqfW1NCaughvqhoO4w4+Zq251+HRoFFEqwxGDR4CAdta147A1jnyyO/2Q1C
aNEkUOYAJxF5Fcv85R40Ywc5A1FRh/1a7pu2LtwakuamaaVxS218/CQrSb+9POiZb2hQv9OEPi15
wdxwK0BvD86rAowJQBwaHGp4zEaKelYD3Pa/M5SGw4F4OSKn0+ViQp9TwEEKxFSDDa5Rg4NCyw6Q
vWP9bNj9x7fhf/kv+cPPdVH/4z/55295MSIXFjSzf/zHffGSPTXVy0tz+6X4T/FX//VHT//iP27D
b1Ve5z+a+Z86+Uv8/r/G33xpvpz8A6QKmEaP7Us1Hl9quECvA/Ck4k/+v/7wby+vvwUJ95e///Et
b7NG/DY/zLM//vrR1fe//wFG55dZF7//rx/efUn5e8f/879JhM/8lZcvdfP3PwzjHX12WGK0FEV5
Uvgl9i9//YTEEOgo3pi041mHf/wty6sm+PsfpD3vuPss4C3kK8T0Fl+uztufP1PeaYjVU4wlZydr
B3/1z5c/+Uz//mx/Q4zoIQ+zpv77H69FuH/vchTFicnwy+T8IhEnPZrF8qo9NWZUI2SeWXEg3SFA
1udre8hqadMNJFRbbZSAw+ppGnmwgB3QaJ6KzMpBqXToRENmQpLSPPinO6nLB9QsJuw6rpRBlVDg
KZHdubYUqQBeagSyvrLLXlBEHJoEm5rzANYmiLeHrLKkbNMGTpasdMrZ9UpJreq7ryPOsE7LVjs2
KHAAZ6wKUJx14tTmJuzbeo8+iwZ3RCue69bMv/mQBL/qWZV/f/2m//+W9//EhSuQef/xz7XxZuEe
0K74+qUJT9a6+Cs/F65E9+gdTh/UFqnw2UBR/7VyKUC9Q0mOOoqoNQAG4Br6a+Xq74S4MH0nCpLC
QE3IRP5z4SrKO3GN8K+xxaMobJi/s3BnsStDiDuD8xMfcZuCx1zJ2AhjjNWQfHoY9V51ccuCltaN
37l+++9lGUMkLxsDzZAMDomso+CgwDLpW1OHHd4qCzfJLA0QT4OUAtkNnQBKd/zf06MWHH6SBt4U
P/QJjP9K0q7hRCQfByNAn0UwLFMlY4GHSrotqJm6RYA7TKg4e2nKPmtRDxilRuq6RJLr/aAl1a6r
9PLK7DX5tqG/e5N1DrphGCv88sn/Og5+3f7K6RX487mp31Kkt0ToYojb6pcrcIg8KGCdFD3IRX2V
ZPIuy4TqCpikDXl//AhM1b+C6dFcN2rnPGRoLmw9oNU7GA/9oa396htKaPXHIvHujOE6VZSXy0/4
WrP69wH1+oQGgQgOGdSASYtnl1iXJ7o+xDxhCvvrqKdF9yOEIQw/zTRckhvjINtA7ie5jNdKy7FV
TvBhQWGvKCgkG3i95T2hRP+Y+Xl9Z2WQ9GOE0la0tgUbMs22Q9gl+xwk/31J5/TGGYjlkJIwN8aA
kufl15nJEnJqc+ZbGrV6Afni2J2FcGEboSIHOPo+1qCkrjpSP301toa+te0UE4IwGPq1EUzH2pA8
5dA18tcSgN59WCtFsw67EfZj4yeIVBXRxpfq5s5AKCfGpaGt1uVUSN9SpPIQFKeKvO4TaSeh2/Ew
WUH7ggeaCs64zaz3hfGkdc5qBK18AzS92aHlAsGqbCqlWXuTFq+lIqFGOmrwmexCI/mxBErEkbo7
LZrUT1M06O+TssZfIMfs1YHcHWSfae9NG0VtXvheJbrVjawJyqDt3IFFVDMkS8LiWW+G3qXo5rXX
SahUC+tFbLRflgvXqEXPyaRpwPYHPTRLpmT0+qgNhfnTpIzKCnE8c9vYxZJr6vz0eTPMLDjWtbQx
7DzInxqg8TspmoJdMlUOoie573GFAa5Tgs+sQORpIj/9mHly9t7R2vfpKD1fXlKzK5wIFgCD6Hdx
FpNmAZo63cO61Q+RNprFcSJhd4W3xV0+GRahdG7ftIoC89Nyql0/BNKa5E/5MTq5dJNyZB3iCnJO
BkbyWi8dc21YYs6ivsNOwELTKmqyei2V2vdBxQxZ1ft96vfslcqsDwrCrntTb3SoJDZ0Pdp9+2Rq
4k+0wYZbfxiLewTkB/x0onxvFLX84CS9cuS/kIHLqPxIIGbvL0/FDNbJVNjI9xKZ0yfBCZj+yelU
DKOpebTEvGOBIkM+TrcR84CM+XqSAeL15rVZIG7VRNuwz5/K1FwvjP9m9QEbB82lAVwhNLPmquCF
GjYmqEL96CFFcW14EuISVn9tJkjwlrAN973shU+hRC2zp4+00uNBXxlICmz499W6V+LkJo7HfqH+
dvaxRA/CJNMSeerptISNQY+sHrRjroyfYJood0YY/B4eSsw9785FLOJSYMXzAuYYxBjr0uU++qGt
7UwIUIOZV1dt1SxU10/LCWIg0lKsz6hjE5VQJzp9G1WOaFvB6zpOERx+Kc8JF9HdCDY1EsYf01wd
Fm5J8QtPzhS4NqJowuuhJwu25nTAKii7NlG05ujrtYuCzv0AeatJze8dbfUqFKLbZrow5pmlDDyX
PhWhEhUTMsbTQaNCjvE27orj4CDdOlVPQnlpqtpdOtRfLYqLqHu5balt5Cj4oarp7vJSfvvOEAZA
NqCLRABIWfp0+NBMdURw+uHYS4G/QYN/fIxDRNMsSMn3daN+5ZHUa91uu6U9PFusNgUi4jpggoCy
WKyvN+gvIQlk6rpoYVvf6xBv7uQiXKeSkl/3wF4jJILGdJUgMu0WXp5vpzj1PumB322NMS73JbIv
X7iO8ofIK9WFGZm5BdLsIIVGEp+1QGArg84/nZK4QwmIk9i8p3NJbmp3xnVa9uo6TWvvaerrlYm1
6arBEmabFM7BqlEMjNH1sOMO1rqVhfuWoGUb5EbOeYR9RSqzjkoUvT9mRTEt1Blmfjw8LhZHRKIC
40+F941iu6QmkSLFk3SfiU65BmO3a28U49bR4Ntl+danF9VL0spLpoVPOFs7NHXB6KFuTelIpjA+
7+56fgbZuG/G+zFrVthimXu15tRPeolCY6IY27ycor1TDgvHrwhWf9mnr+NqJkBvqC4EASJx/zWY
VZIIWk8QTPdaH4boWuS1K1l1vLYce8m5eRY324ICBeSCPg32L/irzrZHO/ZKY4Vm/IA/r8iapZts
kiSXhQ3tBbGNgLrVn5d35My7BZgu9VoiYQAmXC/UrGbrLyXlCuFyTkfAqMCb6L1tUCZD90nSKgV9
jil1fSwAruCLW1djbX7DPNHf5lamXMtThRx8jwK2BzIQm/cUeMrlx3s93/89+6+PJ8gx9HkwtgMu
NjsljSGIMu6v8ZhmzYdciSfXb6twB/HSuWk7zVir/ggjsJWD5ygc+xvPpzIbthjOA4jqD1YS5u40
6BGJfWG6tjmiM1ErdrVCvg59qa6Or9QpW9tRCOM2NIs7NFunW0SwylUz6M+tPSnbWGuHa63uoqXT
+PRQ+vlyFOllcb/xP3OLlLAG2Sz73XRMosRcwwptD1rfx24xDRMagYgjbQEb19eR/bVNqWEEKOs6
Tps+sog+qKNXo5qbTu23y3N+utF4KpH/Ci4epim03ecIK40OAZqGo3KMGpjMht1m+yAr4eykdUbR
Txr+tNO8An0pL0U6b+aDkUH5EWZR1RfGSadbTbYGJFWyXDmGngVrMcAucUBjY+GmP93Q4v2o4IOu
Zq1TP8Oj4XQUr/HNXint6sgR1+0qzfhUwgvYAENYAjSd7uefI4nJNKmWwgial8E0s6JQhiTY0Wgi
H78FsAJG5hyQeUEtaYCsHzjtEiphhpkQgyJMBgBGJmQkdp+X822UfDtug/aI3Fi+NTG1QkEkq1cQ
QpuniMPHBfvTf2xVR3blumvwXkHztzZ1LMf0wd+HUIHhDVj10kkjktCTrfz6YGIPazIuI/NqhmjL
aHXhtUeYcAQgoap8DlW9PXieNl3lIwp7Xox2M3caihtykV1ztUSUDmJ1k1GsCMjCtoluII05RSou
Eii/+PaLnknxukF8e+Gme0Vqzx8XfiOIHgFIYEWeLhM1g/0jgS45VmpvbKeyH5DPM2V/Z5Ud/N+i
vGaTpjvdqvStY7fDsevsOFr16hR8NgPJXvM7KVkqU3Dj0cC9I8tqviK9l+4MJ/QOKZoBL2oWpteA
7rU1Pezw4BSi4aPTko0LA61PFVUvvQ2LO3QJPuPsWn7kYKj0lYQA252WBFx3U1/dYdboHLumsLdB
hF9bqxj1NUIO5SbQMhPKWRpcXT4hXoPh2dxwPHBfibOZJTbbqLY5tKnZBeVR8xDjdMbc23tjqV8b
Ujdem2h23tR4OQPVbh+MfJo+eant/IlgEdIMFQrUNfg3BDxRTTEwzhmdeLwbJRw2wQFlXy8/6mlY
/7obhIEET4mxJveIOAx+ifsigA5gKKXimNAO2TsjwqD40hcIISYGsv7IMl4e7+2WJ5oHusjkENmD
S5iN1yQG2sRecSTNkJ9b1Jtzh8JHhekwcIjGvHKMaol0+fZAo8vLOQ2sFtQ4gJbTMVPLplhT+eUx
H/BhhxSgIsKFQA/bWV64ss5MJ6AgmQDFEQvgTWUPlRVTrxnKTu18JUWRf5dHcb8Ogzi7TtAJ+O3x
HHqEDkc1tUSTKu/pq1koFQTEIPnRrh3pfV/0cHC8YEROuehcBfLWAkXszd1HPG4JDCrEN8rTc642
qmVNFaJof2RfmXv0QVA4CINua4Y1rGZQDauoSPOrSu6W6BWvNaSTPSWqDDoCA68pIdnK6asOZmsW
kcmrho7U/zmU4fC1UPDXRBH3ToXlsKNsK2+h7qsIpYTGNjYK4wqPqt4toNWspEzNN3aXtc+xivLC
gMLPSofcv3LCncmv3QzDZ0nh0vHsutpnuiatS72tPrUoHH1qrREHBCdas5XDrYYCVwhiZ+z3eG61
h3xaAnG/WbHiXWlTUYjVgAzN3xXF6BGqGsvID4RDSemF25TjkwA3Gfe/uSFnQ83Cd6/Fy8KjV3S0
C3lYS0n9XGRoBCe986kJymd1hCB3ecTXwsfsS5KlkNtTRoAHLM/OANSuI0Sl7OTIUpWvB91GiyLB
ZvfZzEtl07ehttasAFnOXn0oK9rTHBH5HeJ/wRr7ucBF55V7ECqYfAWA1pVQRdlJUlNt6YeF26LX
zGNeh9Wh1IZsNRqo0ExS8yLSCoTgJCRshgqZ1NWUT9GhtJGZGOz8uklRo7j8orNkkBeDJy9Of047
auhvSxjSWOS53cZHyE5uw2l4o4zDiCyGXG0z3CU2zqA/BZ3W4LKYYNijDx8vP8Gb40g8AFxY2E+g
pciaTvdM0mONinpWfBwkL6AKLZn6S9rr/ZZgvfkw9mm8uzzgrIDy85VtcHs0ZGgUkQqfjihjKwQm
K0iOqISYGOB6W9yv9kbOrZz1SrX3pVy/y5Cd2xQ6GghhiYiNEQxLZbG3UR5vDl+HLppgfOJ6ePoc
bYUKO4p6ybGKxnDXYp6zi3UrR5/cQy6+rV9Uzwv2qj/YrtfV3oY7mWp6x2fyYuOx8yr4UtHS53i7
renikcLSrKLCAtNu9lC1mtW2hNa6Ehr2Jxi/yWbqzdA1Ykl5vPwhZr2x1w9BNZ7EkHyZ+sncOg7Q
HLUs8oVjAWlmhcpc7MNwH9BvQutFc7sw9a9bDTNIxWaHlbmkbmmJt9cj9o/XYF4iMC5gURCmghyL
hnq90pIcc6BapQrXVNOVJYI9xE8NA2kgB3uPyy+gMxenhwSUMu4a7mswKm9I87oi4UMbUG/EjNYU
VhnhljqnvbRFxZS/GUbk9SpykyR1s4IfpwEG4H2XHzvJfwk7a4/hyqe8RALOCA1/3xrI/OZB6D3i
KFGuJK9VdqahjB9iijz4JKhLdLNzGwggnAF8ig4DrD4xL78EZOgj+XLoZPlRyki5sUh03HhUo2vE
VN8T/023cAjrqJYOVjm9V9O+3XdLiYh451/mhCIOy9SklCNqrySAs6DCx6dBlZq8f1SoG7htM7XY
IMs/EGDH78eqq50PjXSrZV3rIlC1StNuoXI+y4QEfUkTetI6NX2ad3M+kRb5Md08uToWTWeuiwmU
VV5HH7NIWJEUEsY3gb6JzJLSrKZ0699aeD8HB3tFDsyqoJZ2+gEgXyDFbxb10R/C7ziR6TcUwxeN
Rd/MsYh9xRzzksBU5uB406i6qejN9khp1d5peu9vJ7rSKz5HjhsGSgBEUmZ+QDg13zZhgIBd2Peu
FATee7OY4iNyU9MXM8rju8yOhp2mxN7z6BT+n4iThjs4/sEWF4l2i/teu7WbxtgGrTptwxRZWFGw
2Te9TYM88+89r6duiqrqYUCpd2cpwXNnJulOQ1ASdGJQ3ZkxzgeZ10vuGI3OYQLKfBsMGDVZvhW9
7wZLW8m1mmwDFdlmr+z0VRDkn0u06sYDDib1rrP08sbfXv5QrzSrk3VKFs+St/lUVEW4bU6/VNop
ca1hXHlEif6bNiL6rDoS3IbUCY0VOFpV5PR2topCtcdGYiw++0H9Z4zK66pK4vAronQIQxVV8Wgj
yuv6QVBvpQI0bgfe74DUq70Ba9/fG8EoNBEMVPFVz+qRWhzVW63z1E1d+cl+Kid54dVmhx9uwEDH
oAaB2wTvgSzC6ZtpqWThIhnIR3IH7HRR5X7MwsB7+P0JpMUC0hBAFLVVdTaBJkYPSIhVyrFNhk0+
hK4/Wq5EodwMqq2tIG1mm3tp0Hchx17cI0+WZQ9Kusv8j359n2U4pmjjrd0rSPZlSDDukwqRbCHD
24eInbQrNtuq0PqPBjf+wv1w5utTlVVQ23QgOuLQO8sH+rH3JxOvnGOLD87GymN/XaHslq10dUiu
Jg0t0SoZa5/uBR4ZK5U24arC4/pWL2sdz00qO92I0mwR9dO6RHwFV81vHQbvOwM6/HVJO/uxk2kw
4HmbfI+dKthyC3WrUO2EI5dBm1NV+30eOcnC3T0vH/D5RbxGDgkGFIaMNQtelEjHaStQpOMQa+PW
03KcqUccUKdueJimrritpMD5WJtjs9F6bG56azTuerSv1/lIZzjUw20py2O5KgU/aMWRIiSNB2wf
7DBZuEFnMQ3PigwDF7Xo0lA4fO3f/HJfWTFaXb3Tqsccfx8KzWgHVMUU4q6hSgupytmhqBfS70TY
mb1xuiv8sZ8SH4zHERE5HNi6Mtk5gCHcmOV1vLw15vHjz9fivVBe4T9cQqdjDdCH+qkptCPAi3aP
5wMyIaOP/romH8h/V0GVh1eJHfu7UXE+ojCs7h3ZQ50cn9mNqrA75Cj/vWj+9ZkEw4yqLBgxzoXT
Z9Jzh+bdVGnHMOh/EEsXmbrDMfwROd0lZu0scfg5FJcwH5TCEC2t06FiQw5QBi+146CkHyRHxtUF
3ZCNif3zykLsckGp6MyK5wQS9BFRpoEjPjvwhHNgEoBhPDqtln9FJcLBaM6OESvR8Xm0QT08D71q
1ZswyPaTZ0vfbaODbh5mw4RnFynHA2Z7rg6U65OEr9gVivjFlULxk7ZbHv0eqZGgSNQ+6CrRJRZN
6nnts++GlHriFD1hjJdtsPvov2lKoe3BCKFsn6jtVZWFxkJUNA8NxaiQnUFl0QYTgkOzEw82zQR2
Oi2f6lY1r6Kc1lOamegsp9J4XzWgQLJ20L5wLKOamzvV/ZQGgauDfPv5uX4LmPlfoolPEMgX0cn/
E+GbIlH8r+GbD1+SL+0JdlP8+Z/YTSiY71AyJCYRYTtLmT31E3SsaMo7SqvkF6KzwoXLbvoLumm/
A9Ang3amWAjlTSTofyE31XecO6KGqAA0Evmb8zvAzdO6HbxbCi2v0muiXA+5blbl6VThYJNb4/9l
7zyW48a2Nf0qHT1HBbyZAkifSTJFSiQ1QYgqEd5u2P1sd9Yv1h9YFX2KVIXUd9aDjnNCUTJMIGH2
Xutfvzl7admHGtOLNWVg8WeN8OyxWbDkN5aNmRrl5h/X5+6vauyfXEcuxz96ifXAjE5hR1HisjfA
Gn2/kKhExnm5NnVnpii5j2bDDgxFr/bazPDq14d6XzT9fSiWwBVbYuvkgr3rnMaiTfDIrLpzHXn4
3dM6bGeL7vrXRzF+vpRsCognUGIyiOFuvz8MBtPxoBbtcEYTIny1w05VqFbx2SHe49hTUm2tHPvo
Td+BLfR61hLsY5sJZsKmNxGamGibyRS2HRLh2e1YO8iNtbH1IkpMOvptawxqFmDi3D7XaY4jrTkM
ftUvy2dYGOIxH9sJBkyiPDuKsSaltp5FRGk23uCgU7M49/n0nOf18E1f5uyo4Eiw74gpCfVxHkAA
8BWs/Mgo56+e1JT6N0XZv9wC2hp4AIztbBMF9vtrw75X6tqk9ud8coYtSStlGA0Ei/z6FrzfnN5u
NLx53gvGONyAj2NDO1PNWEyuOBPp9YX4H2O4Sdqp2Rl29DthnPNv3wh1KLU4WiNAvPX5/kd5g2vW
jC4mEudooajCxFyPIQxHxjZbgmL4HmfbRidlAmfvJqfmtbrtMPY7wVzD7YfQ7e704VuuZoe0rX+Q
7rpJJhf/vVt4YUzCbpAlrnnJQTIZtBpfXIzPSP+FeESOFmBhdzemR7UPaEYjUq0S9auZPhJlIuqg
qAJFxkFC7E+MiX225iRkw/bNlFbutKThocMb/TaroRDlfeBFZ7z//Dm7LvaPqP+ygH1OKcbQPQbA
6KcIjtfwzV+Cyd4abrzRx4n//IaN0K3b6PtqAEj7HQ/aeN/n/30jLUNfbacwY/3ouYnfbzXWQhNn
EBZtx2+3NrJjFIDVjzSvmXzlWnrWk6zYll5c75J+TB60nITZqlG3VpQoIfRv+1Tj60QUr+rjwfSk
6fp2NH+MmtYFBdmnYTkSGpTRFN9FGeZ51HMnHJqKTZ8YRqCJOQ1oYP4sGqs/kOQynvDGdi4McVq/
IiMx7NqiujdyNKwkB0zcpWrZ6VXzu5Hhm97wP83s39cC71bkJaB20GnfP2h4yKhNNtj92cLLOMR4
It2yBC1H2UgrMCtjfPXWkTjTnhGf7NJ4ikWlHypjRfQmWKSE8ZEZo0FRs7ohChTXxPNHHb2gsrIh
iFhf9jOEiNAZ8nJjmvnvbuYHsPuvL0CzCuCIlJONa31r//GmKENiJb2j9edymcgT7mMCimMIrH2z
mBvhTtWuwCDhRCAffCRteHQyffkN+vwvmw3+aazO7DNMxD463k2VOaq5ng9nBS0NlvRKdgKms3au
RZLBr9egfz2UpQORQUPiS3/YBSozaVshh+HstcwrZ3PRyGTJ1edkGJPw14f60Iv8dWUhR1Dxw65d
ndPeX9nSwDhdHxpxxrUlupSMFkMjK43rBCvwxMUw/DyRbuBMXX5ONJVEigG43Ula63YZanur95m4
0UT/uynVR5cqNncog+yD0BX4FQjh/YmJaan1hh3lrOrKA7Z8+kYkhH3R3CZYjwuiAhWEQqETu26A
n+MTwVQ41OPzvW1kUR4Gu8r2djHJPdHmExEzafX460v38169eh+q6LzeLBc/OqCaUZzY+mI053ru
ayhS5Lng91ocbdlVOwfy7CEj6PysGX31m+fjp30D9SuMJRji1AhQRj/0qm2sagMzrOq05MLd4HDS
hPFAytWvv9/PR0EPRAXJ/zABgYH9/gY0o9eM2Leap1Lt5i38Mi67UynbXx/lp/0WqhE4PHPtdVyn
fWQz2LFKSugyylO5aDsYHwQbSDJMVruNUIH78Xa0/99c/E9agH9c+J+0YXcIK/v6f3xKv9f/bDHe
fupveZht/YH6a7Uo0lno3tRcf/cYiu38sQqGIWnThPDUr95pfzcZmvsH/xR7ZxyO8JbE+vT/dBma
84cLfor/M5ozHTza+e90GW+V1382MZYAwNg3d3pmN9CoP4oiqnQkSDYTJb47tgJNb5hC4jec1Nch
GvpDlRRhSzFwXHTn3lWH+9TIqw1W88mxKCSSMcIg907akbTVE+UwZop7tovkZam74ZiQ7xEQU3PS
yOfwU2X0bmNdU48tfpK/qfHXMvWfXwP4DdiNyS0VH0j5x2VjakwtjXCn3jDx6gJlGURYRumdBXUY
YcZqi5BpvxNkv99QaOqBPjgYSWjroJYJzPtXObaYYFdLFW8i5nah4RWvulN99dRy+s128n7N+PlA
H2r0wZtl6kYFYIlZfCXonRSo0nv4x4P7L13fvx2Db6MSs8LT9RMrtR+MtEqAwjZKo7h+N4kpZD7/
O8eRD4DI21d5w8Jcag4kSNaHr2InjVrLplRCMk29MC6KU116j1Fq7Yh3exq74XMntI2T99qWLIFr
6c6/QdDfr4x/nwAgLZxC9GVAk+9vmk3iotdk+NN4OQmn9ZRfZK/DPx8hTeDR6P1mU/lQY/19PMai
hDNgIQNj6/3xUksaQlZRFGLouQRYg7wkZUyuXAwUFhXOLZw84XeWebWG7HW02/tf39a/YM/3bwby
aIaxq5+5RpX6YcMxqlkxJeHPGzwxj41FlikN7Ma0s9d4aOQV0to1ZVCwK0fiy4g7eTGN7NVIi3ND
EbLm14gwX1LPr1WZbI1EmneD6d5A17mWTnl2FfuGjJpXVcARSIH/aqLCiBGHwV4PLTqE3IqOpSeS
OyJWGx9KNMpTJQ06lV+WyLiioTOQn6X3ltZ+zSP7QbgmakrryjRchKYTf86MCYazlb04DRhIKzsR
rkeb+qjy19OgrhV+jFhvqmugvFm7mkP8EkF28L1BfXYXVHfj+ldWrlv3ajRjbLaG1hQJ0zRb4IyX
EDMVEoW+xofqeagsqryaHbRxKFLCb4iRSjOdhoTB1Ns30zPzsoztcjLbdc1LlXxTwUs6qqTfXdJc
POVVzbdyspnZL4GCOJm7oVL3+gbWx01LekAgLfsZzn312HsEKy89XWWtceWUMmGMn4+Ek1XC2+kR
/IeqLV/swrmZR/fGyvqamMJaXgpSjLeL5T7YkT37rOHygn6PyFXSxwLLiFNCSKsxZOe50ayKkcLi
waEifJ5sY+Pa5OVLvhhfYNbpoeeIp6hMCkbFnIKGRdXn9b5GTnXOesf1i7lIbgcv2hSZowVD44rA
qks1HIlj3JgJUW+mwLN+Xi/y22WcTUKoM7d1Ye3Fy2cnNgh9q7kIC15r20qrvN2SoABwU+fGSwpv
B2ly2bULSq8mSRGmpwR3532zxd/D9WMP4bJQErmdiCvb4+lxrQvbOtXkoYezxIZn4jIkxKBsu5wj
ZdJbLlGM23OrGHlo5a2OgTe/jSq2uLYtXt2pedIT5/B27kXsVNjaOYeqpImvZ/ltGvVXO1Ie2nlo
IKDyuqILMPyxTV7tJZbbPEbNEgtGjLbmjD+GFD9LN1vafT4W1xKy6M6tZ32TGpw3Glq59SLxJLNK
DZlTE5KteTOxu5MINSzMfS9J461B8teuEryCTtU/SYsHQLHSVyU2q129dE/97OSb2bUr9LgQPp2S
m1l1M9urlzYEtmpXcmgJYxg5MzSl/HRUndeXRh35YAhaTRA1/PH6ug9Jzrx6JCxiJCoUDn7ERw+e
6y9l/mqNvGRIJF7SzoaGq130aLptVe+hXD2vcuJQL63BAy9Zt3dppEPOncyrjGhbWzG7IYD4TVVp
04YUNFIpK+9GW4wrzpDQte34hWgxfYOPIceISL3S67OpNE+KwpVanPTREaQNqxM3TJN8Td1LlAey
7JdLQhgBKkDMHa1xfUUd+X2E3h7MrvugSpmHUak8wBiZ/fVPjBhPDVG84PJfkbfoPAhGc5t18e17
Jw9b0T0R4nXt0oaXltRsxIc8+Opq66R1Eb4Zyhz0cKRXkg0DfpMlQzrdfGzSfj7OZeOGpa0YZDuq
vQ/gldwY2Jpi+xBzOx3BrbFg8ISkA2YXVXJOE/GtYLbFi9XbfIMyGRs/lfFWadsh6Ma6/F7K5JCb
LnbFDW+8yLqnzkleRmN46sruqajXa2/WeoDnE4uyw3PikvexkoRei7SV27f3lAS0h7JQ5W7IXPKE
l8ELurqr94078lbEFtdt5CFxR+VhXnIeLsU7ennRbN16yT+NZlZ8IQZ1yQk5zZZd4UU/1IlLq8+G
slFMfipS9WuRl4bPlhl9E5k1Y9rHGxp569LYztrZcMifJp3Tou0QE6kRljPdaj33UsbDfOcaLIIZ
8s1NBxHtYFaxR0wkj3bU9sSGcFOUfZx2blh0yjcMtZI7wy31IGP93g86C35uwTkkdIrXBtXF2STN
dqvFUv+kyXQNJFeW7jQ6CyutkRPi2ieKWtNr45SYa4Oyxypn9jV7WCDELJwELdLVpC/HW4N1cR7G
oCeQ2vajNBOPHRPd2xyzOWy/rG/4OeShqZUinDzhhjpjxacZTsoJ+VqzjVqV1AVAjJ1bRctFIf+b
sLwseRGxQuCeqnzT2nxIgzRb71+mFiUBpVLZ6BO48zi15p9Nk9f7VDMIHYp5WcbC4Q2P4zVoTRch
roXuFpq++jRlxctMSmmzLk4k0KHjYcN2Zz63Gbunt22RuvW6TJ2+IZWxCYS67ot51J3KtdgoXevG
wGYuqBxeg4YFw8DYPdRLqzuZWg9XR0CgGPv0K9mhbvi2RuSpfaOKprpXquwlLpro2MSJ5ve1nm5Z
4tc9pXggV5JmltzscF2PkRJA+q/T16HR7xpjuHS18x1Q/RkDlVO+KAkmSVQJYsbkqq5Kb5uNmF51
aH7xu+SZHIh1p+goiE9Lc1gLebmc5lbNz8vs0KhEbhfWjA2JQhcHPR/vM/J/sb9Xh7CfrflOn9hD
xCTmY9WwrFNRPhFjx9fUVYK+SZD0i7yVX4fUw/cmeUljrl/epa9NzL/W2vWlXQuMt3KBoPinxc5f
WiJe2bMElmPuWP+mUnwPfKyFIglQRE/Z6hpP4nw04zNKWj1GownxtaxVtgM3nCOxaGavU9rpgUyd
NEASmv7muPbKjnpXIMLaIjsESGhVhWDj+75CnZdKDEKLldBxxtskdcK+T46GOV7RrjjgfmhX4ipV
mZvg1R3VF/zmvoAjPGVmsnNy2BulyX4uTYOSLc8CtWuxgmy3BK/dxxPykZjGLcBe4hD16neLVHbf
iJRHZmr3VgPjV3ObbTtbR6RRnzUx/JnpxV6LCV9f69CxiF6bLusRhaVHO24p0wpcSKH45cdy4V2u
IhZuw7EP01q7TykvzfrMWZl5YxAmGSD4VzZlwQop+vx2cRsS9rqUfZPBHlVj4fFKTkIGk4tetmxy
+NSNNDaDov9mXv5TgwrLASCbegWOIHqtD+gS5nGNLVJXCW2dImQscHQEMzhIJ37NGlZPNtbXX5f+
zk9PFIeEkc4UUQeq/8lXHCl71bdRoYTVeqW4OeaByaa8GokXb4SQz4PrHNqMXaUszN0YuTdrOalL
FvTSI+q672kANMmeu9ZM6kQJtN7ljmJgMfKXlXoW4j70NFbuYUlH/AMczA/14rVtuiejodIZJH1N
Zlxnl3XeE3kTMOOnCmLb1xMA/bE3r7pJ6biWm4qkcigpwoXK25nqbBKiYA3AqL2naqNpeavpxq4h
dkZ3H1zBK0LSYUhQvbLXMJQBa7BuGsm/pJF6mnGyeahR/RKDPmWYahBjGsqIbfyvnZGeK14tdKdF
VTaEZmJp7InOC/SpYWEt2YsLnV3B8xZlLexESKvyMmDCFq7lFmTpp9zGoYbiOTrGmSW/vt2+/xao
9lCX/P+j+de7cf3/3VB/96NebbjEx4/6f3CeD0z2j+f8J8jt4X/9V5eny493eNv6I3/hbab5B309
OXeEEq2Q2mqT89dIX7f+YHldGSComcC8/uEjZup/aGC+WPswIAbJWQWGf8/0DXzJUOmCtTEUt9dJ
z38HbXsPPjAQgECKJQNHZ5HnkB/AB8cbhN1gDIEYLnsekuk8Ft6JyB2/nKdv/7gq/4LnICF/t67/
dTBGRuhvVt0p3lTv1/Uc3ndftRYlTa2U8r7M0N4cRaWliT/0NTNlvZl17UIuQ/baga4z5UyMCQ2S
GNy9Ksh4p/sn8QLUeIiaq+K2g3XI4zgTd4h33GqP3VufbC2ZV8qhFaU94xgV9e3edibnAoLQ1rd5
QsSpJdI+vqkS1MzUTt3cnhK8e9utNPUiCcfSjWH8IFwTWw3BNQGubB044CJiDueuWH/I0okANyPL
yHf90Pd3ac+qtx2BIo3j0JQ4GhU0yeXenMyI8Fp9vF3igU/qYf9lgY197rOXu0zbiMZeVULCaU2/
GxMuRTYI4y5DdpkxDp5gHdqd9Bq/5QOCSUdJtPVqoPNwVDN19HtXTZQLEbvoWGyvHsKunyYy8aRK
RNqusjFoP49NalVmWAyAMX4m7ag/6F6FK1yJfRHlbpMSI+EKDauZRNZE12mTgo4Hir+ms0pnnkP7
MMRfpmWQ1UHWo/mYKZnpm2OsvMRZudE05dqMFr5LOmeKnn4OEn1UcEqJNF8XsvUJuoX8P62flEdV
SHJsHoyus0unYWOSWrQaV/XYyM0xRCzrxmucTzHQXKgxZvbomRGjxXUou95Ha/uUDM6DvWTQ23tK
ZkW/5RnXL6LRQQZkdR2ceDtGphqAtRLy5KiHdnGtg1daMP5ikpzBBmLIhQNpwWl7TO3h6C1qGoyz
ztxazX1mObu6bImQt9Igc5TbcZ72ZJ9PKNzNPYACyvd8uupGckrZNsIkU6BHF1OA8nQKsVFz8QPr
/DKN/ozg3podjk6a1h4nLEh8Jqj7Upb6BbveT2aFsGLR42+J0I+LE19wk4Z4JWzkFDIqd1oltmZr
3bljEWbU15ihKTejNmwl2uoFd3IM4ZV9I/ojgihkZ9AzVEcMpN53FyWawlknNESZauz+lp0zLXu5
VLea5Aya2j7X9nhn6ckPnCiCOOm6h24Y7+GOoKBGLYr41S+H6LPRjyfVjPaKmcnN4PUT1y86zLYE
JlIoYgsVZqyTwkVhw2LMs55bGtQ9/F0dr3g7nqtD7MwuDBRJdDE7K30zcdEd70lYVMmj2eE+rnjD
7egudeD0SudDXgs9COuV4v2pKV4N5DLfOGmb7RJL/AAiowRchhFPb8KsAIy6Qm4jErDpKgQGTuWD
naMmsVrvhFYYh4f0rsbEwMfja1VO3czE7fmUa2TRUYRsyyqrQCPqeeXJlj7l4Re9QViTuj3bLWmH
JD0xkeyfONGz7vJVPCpHD9ChVZP6TqbJa1fAryiBUDUPvXtrn6pieLINKPLsyz4cwsRPLfGSdB5J
xfjLbsn1NgNEvUq4dMZF8fSTs/CldZjn0N/Fi6EQlysiecjIij73DVGpi53dGU1t7shevPPKqL/p
MgKEx1buB3KrfSNxfuDWusVfomZmGH9qtJ43ccaTGRdp6ZstsoCh69ygruTZjOF7lKSjBkStv5Iz
A0l89L7IfAl6TVaw+ZvnyCOrLKqsoCuaH3XqYdqu44zkKdbWMhHaz5nij2U6+53rhUWaUNhAPxql
wZ/06UkkarNLFdggZZpA5nYTvxi8W1Nox2QxDnGUn1RSlv3cIwZljK4iH0xftryhulNesyjrKI0t
3Citog9yw/oSu1rO340wrhGu+3WkJ/Sg9lcNzoVu5e5dBONx00Nq3WS18zC3tnPI2mnfWvlBoC4P
YBTsCUPfuFN7WCRHMzoiLPXcTEnx1OQn9F22X5vlZa7aaJcPGXhF7sA0yw526fw5dUkdVuTNKwQM
+aMT5xv82ZAarjwSFovvstDCpnJ13/TmJqhyMiviVt/irTifVdHCwsD091CNynF24cn3eLWKIG5z
9UtSoiUbYDxFcbOhFUgDM4OW6yBqL7vvrcXzXUNjrdME8zy33ZSC4HRnTZpWl/ShVL1QF5Pj21OP
wtHqALfQw4vW3SxL52zsMpkpKdXqhme93pDZ2WmXuaDQ1Sah3KoGKII3JDECraz1jablvo75trDF
0fGUedMRA+Zn3niq2+LYNoYIEMe9GlPOagCbhn0x1olUh+/vhhj6HdxKObbgiyfaq9pPzSjfD/WM
WK5Kr4S1P6PaudSl9tAbpe4TEb7rsBSdAimdx8prjR8kOCs3FV2Ej3Dn4hT1pUoGFOUGRJbCWrau
aF+8JnnQp9r8sQAxhZbd3jrgKNe8XYodeX5bNr8X6dTPfVO3vle2yyFT1H2ko1NAPL7HTk/3s6px
0YjWB4BYAiWc6AWMZz+11utYJ0agj427p61s7sYywznVboxNztySLbIqH+KIHXOAXhYMRWFwobhJ
lTp/rjB58uFwbDwx0dXj76ZbixGaqXaRdfFaVlJsvaGBXrUYN2nOC4VlE37QadVCyCp7GMkW22w3
AHGLWGel66owLqtHiLpm0DTC5cXPqRe84UvkRVVg507hV4ml+FUZLUena05DjO+7SuFK3Fh6yng2
wG5UUuSd7Lnqq+HQqNaTuzSoc2r5NW7Kq8LyFDHJBP7yugvgix4aWHWeVQOVmj4PqT+aLWwpE/fv
JD+6dXpFknlxnereclNjoy2xve595CAkuvkJyDvC6kYtgliqxb1ry2drHnRgXnMX1aBNtaGmexC/
NoSPPFxb0WQnU1cujWi8EMHAc8wbARtJHc62ly2s5raz8aZS+XMyiu/DPNc3mHd+stLVQ9Gh5PFc
4vmQRG+ryUK91NRKUEv7WZLivoVv62z7RAdOLbntrbIYtwZxc0LOPQVLPm1GNTrkvbFxcXIw9eEW
Qe63yZwvPOHm2R5LDK6jYjsUMa49lnczlEgj0AvVkETZHCCXUzI74MtrwqMpT1oO6FpX458ARkB/
2qlIrc43vPybnRu3GA7eZn36QLZBqKnFpUug5sVN8T33VoFgzO6GMjJMpbqXqXXHJP/ay3K36ObT
LAu+LtUFhVwS9Iw0/LlQv/UuJNx6sL7wbWvU3vMLwPtn1ek7P3WmU9lpDx4PYqmr3dEc7DFwMXUK
hy5Ob8uSmPvZ6xg1iPa5ycDAwI71m5qTmQ9ZF1OUmc1SDDu3m5vkmrpZybbiMrkJRnuCZwerPj8w
W6dFz5ei/BSrej5fSjYeLUhz0OWwk5Z1atJStXeKFlWKX2f4uewZiqrVN7wM88cpIxeq9fEBZIc0
Y8+4iMFUKQkNVQuyTvAhplNV4lbtMC3+DQfmPRaydibgDG/xTRgTuPz+fWcSVzqXr0jUoC4BL+DG
ofOveehwb02iOFjSZe6CzIp+F5r5wSN1PTD+cKv7CQ8glngfpc5N14+DQ+4YWSwrTK03iklSQda3
jFBcl5Gd0npOFmQLM/8gs0vue0XNqHKdPRGSoJHfE+047pS2MJ7ydTucSHVRfafs41DmvVuE7rLK
1fNMWqdEZasujdzJfGWpMFpUO0t9GLo6JhBYQRj0647v56tKZ7uK61QLxjo6h/dXta2clWnoDEFf
dsUXYXmg+WqxV0qdXVhZFOfJbnNX3fz6qB8m+m83E5tWCNxYHbv4g3xgQeSK7I1YndTAzvAUDs2q
MT4brWaKbUcqBbo9fVwyv7ZS3qSynOky5gVF9bq+QPn2WlJifn1G72Gvv54uxgprzAhjfpRm76/D
GOMGqOidGgw8zafSqdzTnAvlktGA3ilNo1za2olGiG7K77y9furv30AHkAQIP6tz84dhv4ZHzuAZ
+M8WzhS/jLHbsFxUsotxzsm46+QU27/TQwNo/AO+xcxvRY7x/AVRQPSEXuH91530uXOcyIzDoZDH
0tlX0bAZ6qdfX9O3M/8PSMxRVpISIfAMqF3UjZbx/ijWZEhYQZDDtXtviwb+cFva4U74L1/HY7Wt
n0xfu7JpaG0IiB+4exb97a9PgaN9RDRg8GPQgMCCIFFgoo8nkWe0eE5cRwE2Fyf4Gw8JJqa07XQm
zJ2i+zmZurBQrOOc5LdNaR2anqUXJE/sccnBCk4gdKziBN5AzzJXO544zg5DXWU4RPFQ5EHZM19n
r8yveicT5rNFRs2aPPaNk7PMm83OtIvQwa1WCnsrAA2spb6vC+uIyd0dusTQJjjLVuqbvtP3jL0w
O1TWRBij9htg7KgqF78fXfZrA1wyo0RElAAbnCY+8adyuhuM6KlTI5gC5T3RAN+lUZ7c0U1Cmpeb
wp4eO+yjLWTsHHl8jIbpWRfzszo2j5GhHzOjOimsrmHWZxunoaWctfYwlkSMzor3wNw6LGPuUbTa
rti72pwPqtbeeqPpnITrfs90ZSv7rgimGFRKChSZMAvutaS8aUx7u6TTTjjusTTc0J7pvT316xS1
90lvf0vb6Dzl8X6ZULvVXjCMacdLLp5LjeLQ6B65Kg81SbA+ipwtAtcdNg/HUrGeqNDomuObpFzC
hYFSpcS93zXD47ii+ZlW+fRj29hUdlaifM/ZX7EbK9kkxx+1WT+wTnt+3kuybqZjRIRFwNsJ3SL6
XLlIKV0iWWUigjx1PiWG/mTlCfbm5Rfp1cehNAvfVnPVb2axJeApSBrbz6L8UHc69AbvuZqtQyxZ
RrL2Rl+yxylO19oYQHjaptH4rZy80UcAh3nGdF+gcWxLY4Nd5VfYf3scfqhfubFjIW+FKB6SWDuW
ZluE/SgCaY5w4PEExmJSVvQyWfVs40UXxBnIg02ZFjhqck9B+XnqRRuCyLX4F/AUYUKjXQcFRGHq
b3ujeojxWdy27eq/FnXFd7I1nW2namfo8zupVye7HDa1ihq4NFT0HUp6NqVznD05+lHJPWYwJDct
OAWC2p3SLbVf5f2uKeR5sbB2wRP3qgxGfwOXiMq3z24MV5xohG+VFp6YjR5+qyTmMbObE63p0ZO8
Z8PioLTwmGZro3R2Q1cYGyXW031S5sttXjfnEZuKKBrwFDEz4hJUIpyKkQ5zQO+uGHI5mJ3y2QQd
O5jtoFwBZ17JkJHB2CuPfdF/JUTZCaRCWqtalv1h4G3bpHX63Hv9g11GJU579hwKroXqyB3rQR+Q
uWbBVEyCqqzPClZieIfccl3Dqq5h6qMcDGw5j5Bl6tFv6xmvsY66T9VRh7RLR/pjegHv3xe11L8s
s8z4xOHBI26GvyY93RrrR7dhM2yB2c7d5EUBMdJsdk1fhAX6feg12A8xMn6NdOtYDfGqWaiTTauh
tcJ37eIl3qdJDI+KmD5NSQfNJJGBExlZ4BhAZA1vO424+WR2antU2mQv3WoCi8A2svQuTbZsNANK
hGpsCrjgiKylEkScvT1at6o9Yj4fP4tcx1Kt3XX6vNdKa9fgt9MLi0wKsEZZL7hNareRZ211nhRU
s9/qpj8ykd/osDNG8AmlnbeNqwXVkt8OS/qCEc8mqdV9Wph3s62i6pYn4lQtXysKPErqXetqz4P8
piXa4yCb7OhlvdntzLJQkkfR4VnYT9BOHIP2YOpqDIoH6BpT1zR84ZiTS9vN4Hg7rbR/2MqE0a+J
sRwymMXx0yyVhwiGE/GnQ6N8cyodaK6LpwCqRHVfOKn1aZiyDkiYi+6xNsZ6c9KUsbq22KzfQESb
d4snc2Dh/AsO+IKHf8m/eE5CGIeY56DS9exB8/L2DhD5z17RDnJUImAUhBuT8qoMJEpH7jhboU12
73SQGDxvpq6/c5raDbTZUF9nCUhyTHoYABlETgK7XPVS53QKbs74G98S34pxi8LQXl6aVP1s6aP2
SVVJHAHXdD4PRKVtMmEKXJewWKoyrWBQxZc8uV1NOWs4/UuMw+eRCTXsg0iFwFvEecSMf9HD2O1v
p6Wodm0hDraXnqpRNQOljzBKcaUMJE53MNvsSzqO7QYz/LM7uXf9pJtBRHsUwtUXQRKxv8dDdqxi
zfSpBTTQD0pbyERfemE8tZAS/L7Lc99yCNDp7FY5Gm57I+bpuoz92VwqPL0cp6+/41D1J8bw006L
bI3wEwUQuGwj0C1IvP2zpzJcn/FMVF4KJI+lv/RgnqPspb/U7bPKfO6Ix7DU/MSlPf9Uwv0A6iiL
9BasyvyhMXXYCk20ySZrTW3ECbKyQBTzpJUnPPMyIxQSmQVcJaOAARfdMtI0lQNLazKCxnhaGYrC
tQrMEyLERnFkzl/xAf8+xKpV7j1n0m56rxy2Mxyc0FHKaBsrABZhNgr8KFJ1FsLP8ya5gJ/YfsGv
vkyN69JM3bYmRq6FX9tgusu7nG6IGAQ7LVy9vl2kGJ7itmhvykH73+SdR47dSLumt3I3QIDeABd3
QHNcupNWKU0IKSXRBU2QDDLI1fdz9Peg0UCvoCeFqoKkTJ0kI77vtUWeytCgjwMvFlh5H/6aVBtk
MJHDix7a/FxU9T2OKvRJpn4MS2SI58VzFpkwdxOeyHzxNhvFeBltsSvMHFX73KiNBxnDkQa3SqkY
be55GHGSYkUgxvq6EQxyDI3+YwHQ1qFjxCFmRzSEXZXVevOIXxiOYUk8ZV8Z67fSG1+sSPWY4TgA
0Z75z1K29M4sQfRp4NYC4Kpy9y8lbe7bTgvXlm3Onri6fmrtPInqIHMHaWYjqjikseGH7AcrNngc
k2CECJajJg/S7gKKJOdevDKKEGAi9/BM96l4idqufDc3tW1vUe8WSxzSweEFpn5YCanCWV1KHJxm
frBbt8gikK5jV0cIAp1xTUI711c04d6x2aP15EaqmU+euzlH1gdJJXa9cKBbbnWTnuT5Cd+GzPIZ
jFQXy30X6vUTXsxHf6he4RL3u3FGudKbeQ4+0kThG+f+0xis8kK26VDGPQNeMjZydQ+M2DUKQfA+
kgnIvPvJR/MdGcxjreybbOJM1tmx3vWRCKcglcFaH6RqChM8fQxOFezmn8UrO4KB0X0F3QCq7pn6
PKoxPxY8l7fbc9ndg2Mv4k7bHKIEihYx0Z4jBsIcqf6U8+NCVJW667KfKQhH64HmyNjJ7JWBN1zx
HR/DvJqeO2/M1r21TsESZX0lhjOUiBmvLq0Xat0feEO2JLLUmBlyBdIem5/c/u1J0Sq5lTI8VH3z
cy744cwR8ZTSXq9TO6QUv94YAarNV/Wn8L0X36Z/vsvHi93V96u90u3hqivJ7l+yjvbUqFW8gc2k
izcXMSzMBrVknWpZp6MD9Gs0PIBGsT6Y3YgGaY0utTEUsFfzgwzDa9EYSbVPzYliJpnoRR+1SxWs
LqD04DK4DStyzjpCIuhZ3t9DK393C99OoO1UPHbrm8g72pu8nnu3E50F7cAMgegijCec/T9WhrAm
vk2UzlqjUIWEMc91hQqS0NKdzzryqqta4Vyn/WYBHlaBki28jiJ3HgJluEdj8cxP4Mr5kk8C82CL
8saOsDxK5tcYfpIVGlujggzQMiEozQvOfApdHLnIyqeOFCwdEm+FzedrHMuSJHW4o9/I2G5Be1I8
zR0qTOHqx6YLnVdzNZpY6vA6TKI9eCh4fvjr9HALSSByrCSY0difZcekimrwXUb1x+xVW+zlGBON
3X0KiMxOCI5bCSbaiHsF/y3W8Ufo33o8zZnuNB0G01OvtuVv18gh5WT5XtdLQPAzgSyTuXx2Tc6y
sDfVfVvwHuFJoxYUPOAgxw2x6sTIuhbwXJNd1amb9+GhddQet0tx3fJoRzISPPZmL35PQ6ufbbsJ
UisYMucf2pD3592Tx4YzjykbGrqdD11tfOxd8NwveLiX4VBEKvELijwqIt4SRInDS4USqJtFNpl6
RqCXl/NRGyr8NVNsBoqZI9Lub0MJLbDnUix1lXrceghFfLd4dZxFvG6ut374y9wNR0JdcnVdqAZs
4mHujFTPIs/2jnFebWCFvstlbqYc9PCkXJb2mj9aa52pJToyXw+n3ameoS/jsp+eaA97QuKXUYnz
oly4amCdI7o+dRgDKJVxiv6OTTgoFLfzN3c1cCPrIAHGM+9GnRuHzUIBjJnWSNRGfepUd3li90MX
l6hlhoJ6y2I2qpNf75TqdD8XCyVrY9oPve3i3ukvIEtfUBkugQM4CYrAJXic+3oFnIz9YFhiY5V7
XOrxitnzTqFKjvulfhVdf+/AdLahvVOntzZYHbrEHuDRgmJ8lLM9XrUb3UWU/by4grpvu2N2ICv7
vMj1KvwCvSKrl4SKkDEuIpW0g/mt2mZOycI5azSDJbpuTL+2/VMK+502IO8F5p2Byp3X74G12TH+
JM0HQ9xQvbYk92L/Xrf5e2+USFdt4Z6ran8zaHt5joqSQd91wgwJYx/PW5cfeH3O3hT1SWUXA0Jt
IAE/LyXcK1m04IzWI5pXnRCh+Gn2jIvRQtRo4NX3zpa3mfKYsVf1wMVnxzyTCAw6DNC2vzgHGy6c
MFP7uZiil9zgY5fB3xFLfhLU0XOg/YJOSbKddK+KxDVY0b3uMeo2G18uVLww14TmgGu5R3ee37fn
itkmpqdxR/ZW7BcxVFtWL0V94d3tEDbM0R+nMq7EB/9UuzciQOt+OpN/J9t6vDY92MASfMxcwawU
Domwbn4WEw1dHfSS5RQhL+/4ITeyhme4G2L+6msDz/RAmD711gWFeGQb3S+G8o5FM47xCoxqJyra
gzu5juDd5XChR7eJ3Y0aB7vdpmQaO3EqlL2d8qV4hd2gGHsGh2cIOeSDPxcHszaeq9E7K2NpP4la
KTCZUdSwGQ5/3y5PxxImc1hpezKX15l+kyQspkchpvBt8WpI8WYvUnQZVTYIk4i2dSeQ250+9ESi
Gj0YNGY2JTvVtHWn0Vu8pOzyk93jQtg7/btf3T5eO9KldLP/Mkc7vETY3Amq/i6lCwwUDN9bZ7zu
pHtnxLAbZ2LARNasJQa0ZnhDdfMnrxrErpyxWdc6P1GzdskQzpS7Q41P5RrgHdBQepNM9qG6lJMk
BU2THVV1dRI2/JhmwziQGfoYbBp1MMiD7S6voVZPfEJVuvjtSS/qNCn4ntLz7xy7JAsxl80RUXUG
8PxUL3nPhD1EFCoTu019LUq+8H1T1l/4RpJ2+/5MaMO1tBb3ZDfVpwAHPLL/GlmlRgkbRn+VJlnn
uK7iuhU1rIvYw1PUltxTFUQo/Ve/hgnUnEwbI2bUf5xc9wpSLZNuaJ4mObRx7fL5e4b3ywtqvgS6
+fPuk4ggh+EFx0uYIBkSqaXMu65djo0oqYdgArzgQuh+C0F00sxvIZDkU9m8nMUa3Pe8qg9i0K9N
CdYuQ7Z2NQ2Ptnb5TvZKp6U9vEtpvm9RcC1a3AH0IfONUH2Te8aYYNl6s7zqSQ280ISGPUN7/0Ck
P8WRV98NjiZdwZFbPKrqztKzdmK/EYhWW7tMPG09eUND+SJvTuUZadk4A08PI2IrTcRHFVpuPI+a
0tnbmhN6RrKti8t8nmfbzo2yjdGcuvw/zBDb/bQN76UUr3uAPELWxtu0iG+9W574FL3Y9PiXTVz1
0H0y/J4jyYbL7gGcOOoGB5Ex8oxEOiWNpE2A0eA4Zlq05fC6rOM7jssqNib5XFeCMRXhbS2LB8dc
T6pexlMu6p6wCnXN6VIjU+MhjKaXrhZDPE7ehzu1czIaZZvUZvutMz2QVvFEl9d74EJfDdVycPvt
rHPx0w31e12bR3rgm4Rsmk9/FPUH+ap+vC7moeSDuYctmID02j72ubVjaqbuteq22AJm5Cfu1mcs
sV9SE2haUkGF05ta8ICvu3x6DKhT3bBitDUpCk2f2NLvE8N2wdBAlLR3hDZ/8gv0D2pCPlMUiKH0
zwUXxGYsTB710B9WES38J+BsP5ivy1B+yHL/w8vt3rm9qFNYKJEVucwwWuUgZOFzI5bXgCc3Iq2B
7DaLuPxlPlmqfvI1E6XhjXnsaYM9EE6B+Qs+n8X+UI7VlcWwYiPaHSaW8Lq5rQRiEv0BxjRrZ7/5
jGoqoCRRrenKEeRuUIxirv3M8VuZbUbI49TVP0Ux3SPeW46suYfBNsu07dYy7fRylT4BJGLyHoEQ
XtbQ+5QRWj7hkrLF0YcFJ9399iA0+F5f8RvrCIiOngBGZz869QLFxeqO4w9Pj1+ijLwjG9bOqaiN
xN0LIBnh2CQnlp03X5Cie6nt6IZR37yGrN6ouT2Wtjx/2jxxv5nLPZTXQyGBp5xRtSikdPgSeNs7
Lrgxc4T63jbYZUM2LdPPL2j6auxVXIS9xUCfk41ntmH5WO707pGu8TNUFr7JiS/b5kOehYqQU8+z
4zlAfeUJOSfoFS5NtH6YffHWTyytkWzvfZTyaWU2b+7m5jwQ3Um0/piqOvcS2Fdg0fWhMOXjsIaP
Q+7cmb3hpKWoBKK85Wu+Gf9KJV5Lqh6FCw+IRYKBSS7n1d0vspmYocpbEFNOMqHopy7de/NjdrnV
y9BmYrerOVk3CVRui3RBmB4bYWOkBYkhMTJDhy2YVlgQGjOaTtpAa4IK5Nnee50JGKQH0+leN7l6
XJZFeCqoeWWX7nY+KtvL8lDzTokErflPmqHmT1MCnLl9y4HmXIuopCpx6syXyeWmixu7Mi6bzn+T
NxTQKYe5S7eW8RDMg0iUGWXWmt+hxHMAQLvtxcp3YOyIkPQx8pE7kcCiJzO6K3vhHLvBGJJ1rAi0
NYHHcg/cseKcITrybcqBEoRQBjrCwToYo5HA7w5POU8rWajkJ21TsDByhij6JhoMPlDKTvgX++lW
D5RfV/qrsmEkEu0+95FQWFajsGX5ioo0fFvlXWFyWXJyHmcAUfby5VBFFWcPY1wvf3m+chMHvu8e
hXt0GHvHjaFcd6Iml3G838bypdImyZGt+1PU4XZa9jA/MfKx5pufnc6/JqP3z9Lz3neJ4BQ1loyt
kCTJtqjo0QRwavz1+96g/NhL/9poc6PFUX0ga/hWRT4pLwwQuMJur8wwVBmU2W9KMazMUvJp8BlG
TLe2TxDyxdEyNE6LSQMFbvYPUVgGbyt/fX+eT2upX0ajcs64tQlAd+w/BHLVyWJbbNiluDOWnfM7
RHZlohSJA0t+k2XD0Bf0mVmEd2TR7pcBP4XLDn9AcpjJZu8ymELUkRYTu7J1fZT/JC7gYlOOADkP
HLYIA78qTd67v7CELmhjkLqf25KfVBNwODp1lSkQHVR6zHOjb4apMl10g4H3S5X5o0soLhYnPCRo
przH2ZqHByIwVj6YbYwnDxewti5DKMtHAxgsdYoRhNvZFlSZDa0oSeCN3A2I8ZKuKybUGoN8kmv3
7vcekaWrEEad8r2J5jDumEF8p5BEn/oV/I41W5S7eaRkE0M/oVPGyncjknzW8pZxx/Mvk4d9tbAk
qq8bgl1aExtrM5ykPTzi063Zb326lQiwjwH6nWT2nascYKw4cM5LFxwGjGSPxMji6OxCGWH99dqD
MzADWSAqi8VqG7AQpvSiZwQ9X6Afvy2G/6sd8O/x05HJ0EfvtqS2OYxeDdBzUbyDPzxFlCE9bohs
U7VF8sQZ3yDRdE+6s0w0WXil7dLtb3+ZphxJHWMMrK0c8Mmw0eDK8xwNoBntdy/HS9vh7Ow98dDR
OBbjwvTiwJjPLcbpOMo1gu/1OPbR2+iwpzS7/d1Yl49o7R4Wn6XCZ00CsNgIJNr4vGbkUMW3vFw+
l3VnjQN6121oHqw9eg+c6XXluQ0GtaVA76C3UaY73s6ScbKYfuBzNKG5OjfL16BLZ5c12w23ROb9
B2KVbF6681bnD2oxv7Rjv4wYCAcnx8G6k+8ebXORCGd57NAXkQ2fri7GnGHsY69vXkQ7jRkdIWHC
d/wXsewjbrvpKPLluVnxtHV+Y6Z7qwVfUmQyck7FHt7lI+I0r2Y6a5rlp9MS31wuVkrrwDmXDoTb
rVR2WK5O+aN1ZJmAzVyMLspCQ6R8Z9/gm9/y6c+6sfCyM5VGm7gjkWIzt1Zkb4lRlac+cD/Xvnzp
AwnpVjgp1/NdAXg62dOFhfKk9PjD2ncCsmnnoxVrmmZIV1JxZV2SBjc/NL6JsrN80iADPDVnVpaj
N1Q/gn0aMMdt3Vno4DR7FipNfS4t99zi+j5GZfCKG5oXze7v5nzrDhL5Fdvjjiyjqv+IvPg7eO1f
Q+7X3HOfmMe/USl2Zw3FDcZ2PgpToCsNcoWKzGVq3w1EKwFZgPd0TyHe9Rj2XHt9r9vtmflrju3S
IrJ6u4takboSlNMMetKL6tUP+WBAfZPG3J9st1IP1rwBr7XL8l3aPguBUvLFK4b8lTMKdrpZqybZ
XOvSDCPM/Iy8unKGNnVrA5hfY/brjECJTBiz/3cSdvEeFZS2NbsEoLPnOekUuRtn2mOT3eudzN66
d7siPm1pLWRy0L2jQhexmsGQOm29pDQ0o+Fsyo48VixJt+29Css8yfPgKy9W+dp3AKSU8vp54giP
wGF8Jypbdi/DN8Bftx4cQpf38zwuCL49L6joXHN8nQQFgIxYh4WMcOLfBCpg0oxPeLe3J6z3HBGD
aR2Z6b4mEURPIZ3suwubQ7Pp41xOpGAZ84Q0LawP5qzIuHbNl6qwvZTu2vsdmQEqCCzU6HzcAI31
MA6vFDfUSMpb3jx3jc0G+bMzGL/toQrTzkeYHk3I1LQ39I/lQKGOEUZHpNFHU9NyEVDvhKTW+8IE
OzwuhfsW5OVzHjDEjfsXIKaXWb00st0tA/7GBcDfbf1xguK3QsaeGlNQnLcSW0BdfASbexbR8DoN
3mUdVIJf93ZMmi0Zp2zLzXRna1McBedTjJa+igd33NNIRF/MJhhAKAFBXRv+LoSR/6p3zvKos+UB
63oIYCmNCimd307ErXdgfeH07IqNb6GYu7u1KU+UDGIF38p7zA8yLtBDGz0K2zr3m1M54zDpWQYT
7NFYzo333R+ezC1YE23D8rUKz+foe2QbaEoAvSALdghYt47IgFhJX/NsNow9emZKSGFWFGVnzmsr
IhTTeqFjuvtGZsOXbFrGtR5qMLhvdzfOC69OrIZ31p2vqld2FojAOExCZWLnVgd4V3FR+2McelCd
zKF39YDLwyHZO7HppctMd7zsxpqRtnuw5lwTUQnlO+wRpkapzlvotBk/9wsJBPI89gDkdW48jgtZ
kq7zjbx4P50IBD5UU3HdHbU8GFv9fawoH1yD7TxPtGAPYU0yofK2mFC9F1ydh0iURBZOpU5U1/Cm
mO5hHJog80BL4PxcrtQcvYFa5B25WaQbUPSAupc1klQTIw0tQU2v29KanNfBXT0bh0F1foxsNX8l
B07dfDafiGnokanEtRbWYW38HFWPq3+byvi2TYrvWHlISKFZSMF0AnbDqjzyaWDVDcMa97X5h/CJ
+dVdOowM3cSh3Ng7lDzqkE0z23d8vubQ3nk10manNSLyCfdrVRbOi40HYI6byeO2gb5ORoRWiabU
itbw4QPlOVGVtylkYu7uw4+pHRU0GetqEzWw6JKbUYJgwDltKgXuPIu+JFWukxcfIyN+SCYVpZq3
YLWfm5ba2yoS9lHNJmqWtQEoQVt007urTrDcT2U+AvwOJjI6w3LtI2pMe7k1Oi7FHT/7PTpUQ4Ci
ObTGKXhySomRZd0KOrRXaW1k9pOUAroa0s5wJ8ob2mWqRqUOivctaZp2tJ/wRnvNw+YTkJR1u8Y1
Q7rEkgxSmdWbJnNtz3SD++QC2x8FGaEhtx51LMO8NA4ceYMdqkwZh7afgR1sfTb3FgWUls/WlHnr
UvM0bL7KqMPom6cF+/2fRTHbGHLg+JYzf+h95QXblAUewx1Gm4YXcooYM1ij6vqPTyhq99Fp3vK4
ZYI309mi9/JPKyYufQtF2Gmz3H38NgK3CgjBD8BRPv1Czbd/FjPCS7oTmg382WNu6qRlOCfdRkaf
gP39dpVjw+LUTOb9BP2bE7zQ3usyXMYLxBA/GIvo2+/F2PF9aX+hRKNA6/5LWnO9fa02dU5fGvHJ
B+10ZkVKc3PLi6Dw4LQXDKkvy2r1bmrvbfPgWIQQJFYt+qPGarE9mCoSbhoyrndHfy0cmaEIpmsW
NRaSjZB9qUksKg7MV88ijdTOAzUeFirh6xO3p+Zz3801PzSjvwXXKHSj6K7ZzVB9Z+qr+mRC39kn
ueDojNcoXI3PesJpS6Io3CKv6+ybgA0lIJwx7b3D9AwnTBCJj/kB3RhtbpDBTGejsx8LGqvEMZ9W
680N8qjKMHhY+3ERnTHLeJlU9TD4gVGeI7VOaIewAba/wWRKfSzBZlAZ1b5ixC1XNdATFzbdkl+g
1vGGa7HK8Yn+zaJ9nQzfZ7iCL9bPfQszfZlcVPepkHTmXgoSi+yHNcAnBzYC4ZEPNcBIMzqGSbyX
qb1MW+vyBYrVkegfUIX1UC4BU72JCR3cmlRJ88XyN+9zLsZ1yxypUCw4EwTwsz0aokNMV6+HsPBH
CNGSgmF7lJadqpt29GKqqRzRw4gtZ8VTQ08xgrvYAT4Pdg37yULRvrz4Yvfd01RU/GSgixG7ko3T
B/cB69x5R41LnukmbFZ/PWxLaqCAC+G4RG083VLQjfvGDnz+rDHY7nqz2+2zZ/h98Lj7hGycONYR
R0dWv6ynZp+Qj5p0uxqQmqgB4or23DpBRli+us0ODGM2/vDejUXpQZnRL/cgzSG8q9H3/KbUimQL
rpf+BLGw3qPYpwkBAjLmFkR1shjL/NwO7VQmve4G+ERvm9/3W+9TSVCQQ6JOaSDoL6YdKwbY9WUZ
WuKLrZwwXSpUBTTojbYMdcWlKECeY13OcLPoIzoGIq+oq4Vn0Wp/oRixflU1F0vsLP/kmMxWRuo6
s+d+DN5CzRabWjQ82E1dacw2C0lNxcCnc205ym4w5PDX6YjUOhI3xXG5mhqpWo2g1zmHk29/Mzyc
DKSrBHg8ypUWrbiYQlWfUZWywNd2K1D21fPinYawwtmgfEO/eH5JC4ZGnKvt1djWmNQbe7h0frv+
Lfi6VLYAmwC3lYK9ZXT7JWcthq7Cnem+TeAdEqVW482ZPWzGjjmiwi0PjFl+BVqGtCHV3Cyqs8Kf
9AMNV71E09VzDVCd0q5h5cCwwJj0LSyJ6pA+wSw/20+65ttJILrE2avX0E/r2p2/ettGcz5qJeyH
BanfyRUtRp2dvDUMcF47XxgbGhiZyeTwNHXRXCjUptKQOmgEXAzPxpSgk4d/datbEhYCEo5OC10V
Pod/qne/Qoy/tRY6hanL4T7Gm6h9y7VKAaXkI95mjkiolfd5nnC9ODalDlMv6RavNlIpibEhejfu
wtl48zANFWntOM6JFOvyfgb0vfYmFihyD9sgsRAhyMMctNYbGVVq4Zs1K2wqhjhP+bq9qrK3rkAa
AOaDBK1MRrNr01BUQ3HuLYdXkxzx2QWpAmY7+qrjZJNtsTwhzOo/EdtyhIAsTdj7d3faTg5BZjMt
XgXnI3tUPlBMvjl/cJ84ZeqM+ATnqrGWtM43IwKiQM6tKug8cJ9uPAym39+P1R7Ot2SA/txa/vLp
LyEydnLVuYcIZVrIqOq5cHuikWPd++uP0e/rNvFdKibZRjxvJTHLmh7KzTd/oXNi+h+MHgyDivYn
9DX8NpdTAreLNnvEmMzHZSzzhUYndMdJVGEtT/LVwqlLzXPoxsUOpplxvOjxUHXYx+INW2V98/8t
fjZ0TCMXM2yJ3kBTwjFaTsZPsdfLd4pqkPKGq75idQ7DlElffEAZUtK3WhNqT9NALgrPW7iPjfI5
wy1Tu3k6TH3415yG+XGJsIwxAA9ooiYuTsfaZkIV6jb8vvR6eEMCpR6qAO/yKHkQEhwKPEutLTCr
kszuv06dj+ATASA2PncLf+Z75X6isOPXdjYTxDVk3ypTUowbmJfcKF+icegRI0yBeMvL6d6dac7N
2MWZ1qdZvxG9Xn5GkwTtMoPWRWnSlKL7OZH09KwN0/zlUSV0LxZFyJVvSWA7D9u20VisU/M+gP4I
1b7AnqC2M43BSVE23VKESFc7T2r0/1Zk9Txsm8lUggOZFjbqaz6Qppb4kLyy4CezI81pzcV00tXS
3qsScjJOLlTLIyjMktnrIPkbOeX6wr77RsOqzWHlrgiZZ2+r37Yx7/6ohWYDlPmZDxK3Z/vywthf
XG1uo+cQ3rC5q4MRcbiuImzcZYQRd/THRMKMojC5OXUDWV5l2at7p++jlDSXOkBIZcyPeyUUcvPS
Kr+qIsrRjbhT/16JigVzR9uTQPU1GIAXHLamtY/PyCTC3/y1i2fXyREYzUVv3HvDZL6PKiAdFcUJ
rWIuIWIkeYdwJEQqzG6Kv1edqxDYnGnAICqoANtFTmjyaNfC5UqznZsnV4yb36Ji2cfHmrVizHZ0
0PoogDd4of6ZJvZQLeroOFsEhNlaV9vfeS6Z9njuLTJsfASiLalxoYBy2CbCPi6kc3p/IeiNJ6sQ
NaC+uQB///t9SxVB3mIIkSlqiv0OdVdEFtBsfZk7lrQUeG54KUsVjRjknREQBc3RuTFMzoxKU1CO
k9rhMc5RiR6d3EFuMwW3oJFacvn03NBojjx+mXl7n0TR9egx7c072ybs/jotgIfoHdFdSZYZouoY
uMtbSwH3OvoLMmwsDylKXTe/RkQ1qWfV3p0pfU7dxRURoSgAY5dO3rqyZhRbX5o8t+kwK4+U+RbP
wB/Wi/yhx3mcBpXeDmZBWAuJfOSKqxoqMNiBHGNtNiGuHIN0daSuJDCCk3b1sY3shZAkzLldhi9T
/Fo7tvcUXgFfER3twcHq8aJnEaD3X4TKth87heV/rLzIHGWWkOuxIxeNnDo7KPXrZAc2FJ7TjehJ
JR6RaDUX+/f878Oa573cP0BTxAcvsIcYkVWEVgQxa8DXHFNWt1uKu5P52R/DDpOi4BOZLcAt/jXM
H9CKG4TGEdjSRZG+jma11XWMLhoXAt8bMQNN2+Mra+uii979sCiOuMzdV7uHONVKex+l7zBctkxd
Zlyz0X26lu4wNrohyiV/Lp/LSe+PKKzs53X3izE15+6mWMc9Wj376GSJofJM6WaRUTAijVtZPgcq
spyLM5NKqOQ4fAo4o48yCrAVVOP72KNSHkPZ/LZ2WXAbo6IG4fUf4ACY2CsTzSqusZH+N+Vj1ZX4
6QUNpND66HLovMq6TfD+7Dm7Xdz3MIIxpbbqxWq38TKMbvUIy/llkfyhErOg5yMrFlI3Pnq72fwM
0wY/UNE23CPNONvuySRqb8z+c/uvlUJrjSWTV6tC4J4O7kaNlbolS4b5yBO+gLMsd1Qs4XOPtMdG
GfzzvUW3q+ahm4zJObQ8KaRsdiUw878/ACScN6LHnYvkoO4nffVlwcjlRLfNzVcel9Rq9/wfV2te
/KaJeC4xzltmov2+NOYEXZb5q7k9K6jssTh6prkdZp/29AefoP7mYd5CnR92i1w2T82Rj1Vm4QNq
cskfgu2TC2qdN92cnFHIKCNBxEOWsSs2Y3tel+Y0lJpf/59TAFImpxGVJIFbUVkjdYKGtcHv+e8A
w2ZAiRdI1FKFST4TRUSyopsDkYjK5oshkUUQQ1rldCAIt9lXXjooHJWEnepd84SGEz09egVjRoS2
gqw1l91r2CUI4WOEEgBddIPh/gXdT8J/A+HE4WO+t/PeDHdABE57RZ9GyfGsUCQm+GPt5lB4gRud
otKfx6Pl3/SQKy/qcc+pYEBEyXuB0lk0H0ZbSTowCpDyeELdw1ONTvNPNHKfEkdl2SSELLMfJGpm
kCLeL9/NpCvZq5LKr/hJ0lgtuvth01Z9UoKvHY9G05WpYfTjN54hH2Cz116RaaEVyFQ+okJxyKR3
E9uNitd5Ggn5j+a5uAxVV2GN8CcTn3XV4OaQtr0JKCN00QTFdZ5xLK0KL3qMMNCe3z02kDBjLMJE
qKSPUiowbuN7HSzi4z8/Q/LmOC7FVDTqtHSN6cWSX90n7KvRFyzl4hxBguCETWci0qbyBNFxVjiH
iVmaJiIWpTEGiTL3wkNNyVO6mvjXn9kX8uDo68rEnLC27ZfjA3Jy5m9bm9j7BuTqrbP5VnSjK181
6pz8wmbP4+eOGh4GUVTzMTkRj3wF8tIRodXkqIbq1X5CZ5EL9sSSYA7ARTKnmK7x8UdKd9Fp0pbz
gyk//GxkntWhgYaqwl5zU/MaRfFC/CM4TNF9FBW5VU0vHpfVxejhsPYARVBq3xYvRQ2LjdNsRq00
/7XH6Dv2QU5Ez+OyPsym/vbPtncLjir+9P87iGj6n//+P0Op/q///J//L2OsTIyY/+9aqtefVTf/
1//i7kya21bSrP1XKnoPB2YkFt0LEuAgkpplS9ogZNnGPM/49f3At26VSKnFdu++L6Kjuu4tWykA
iUTm+57znF3I8egfL9mPf1z+7ML6iGk1//2/GfLqF4N9CkUdAm3+glD9iyGvfhEmqTpwpfBLKsrM
lfubIW990TEDA6MHW6VossCtihK9Cf7zPxSLECtjdgorwKH0GXj1+wmePtF///PbwCj12PaKAZXR
51wJNi+GghnkBGtFQQ15KSG4TiQ10cHM9fhWyzSa46nlq9fRECOqEHlwYeSh4s8yanYXOFtgHFCA
zmpOZ82A3LZXXvM2CFfywBvCdydjpc2N8VJtlIoThTohc0mNVNolQ/Es/G74biqyWXAoR2tEsnL1
U1f01nnzWP45fd9enDLbpv/tfP19cTAlFEOTdYvba80X/yYkxTZz3876YUIJbYYvswv616CY0p4o
SR2NgATWf2FnylYiG/TOBsyuLGxtCh8ntCI60vrmL17jH71Qn2a0vX0T/+uqI6GgrX7+4/BS1P9Y
tdmPl1ms/P8AB06Zp9n//AJd5NWPl+ztG/P7L/z1xmj2F8zf8PmpTqtMzTni8i8KnKZ/sTERk5Io
NDJQYAD8633RtC8UQPQ5N0OQRqPN0Rz/fF9U+wv/glxJVZb5A6TX/tH78juN4N9zikkkq+QlM77B
S2MQJ3w8pzqObE2ttmQ80X3eGGraEvXEjpA0REAvm4b6JOohnxAqvSYoZkW2rJMYbAfRy+rNzp+s
flsr2tc+Vcst8dfo38vmqc1Dh7ZfT1h7OD5QW9LuVamys2XeDv260KJhhbR22kN9A2bD2f0aokF5
qI0U7ozWK1Ahk6Hmt1AlIDgru9BSMCshhagVbIS0QE1jqiEsdrmqDy2ynIa9jJmF3sLEMRH/TIzE
yF88UevwcbVaRwOOuEZI7GYDkh5RIKn0r5sIHZZwKAUMKCP5RCfLUMbEovV4kPuyM8tdYQXCnTBV
UieIOJTQnFRBsVZp6jm57xuXSdX3W5JjVR1rBXBYpZmyQ8jPTeEvaWHrZnE4w5iKhu36ZVjTmmHr
WJXqmvOnqaO1roqMWpcs8hufmLAtZQPdv+gn+CecgYLZqemUVuhvK+xg91rdemitaePUerYk+6Lc
GTFOCYnt9VOZDoO1T8oiu8SBK5yYKml3NdQ9gpyx6R+ETBntoNvwxC7pjPJze2DeC82A/P+itX7F
NYQkM9/L5pil5NzgtPUWdAb91F8FbJHA1wPPgapSD50H5obSXmSjdx+8B2Uu926LSHh1tGTpoqBu
x3Y9FYju7GTeSBrWq48SQsW4EBnWTu5Eyi6FSdRQ7DeTwUUBnQnkKEoXL9nI+cVCF0TuroyabLIi
ayo2ogldhJephXm2rBQPFaVBgof2MyP/k8JDkfrLqR8J7+qRw0jLPk4JcwaCR6lukKbXRkX94wzD
pBjLzNPlpwFgjO+y7QnlO5XAX39tWrr3tcG+9ZLo04jNrwPuM3N/bR10SRDftZA6m4UhxgS13WDl
YJjoxmM8kyPBtVGf3wkM6TyStrWuDL1IqBCamnZVA3dHzQNDJsGHXGKjRsYabr1e6L+INSWnXh09
dCEjwoUFm3W4EHpexBFAf93aS1KBVyAsLXuTaNTL6KT00206WVigQp/6BW1G3T7EsogoGk1JtqVB
EZYrdYp0jj75NN4Dh8KGFvZx+12ERRM5PHDrR0B12l4k1iA/VlMzPsAZwxBHoGOe0YaFNoQfRlMg
ipe0RvYqfs380I6Bhronx7YA19ojqMiv4po2pJSXP1ssnJ7b6WkEpaaUybfQUpriONoM5QA5sN5G
QiD1kCwbZV5B0YODmN5NzhCPnbz3hdz0jldl5XxDTDSytL7hR+u6J7ML78BdICSwJYyRolgrMYIK
CWVdARadUPTFFNvpvYztxzFboV+aclYDHDSnkGIkVgIHhLscuGYQVOWSg3Jr3UyFNSQrYsiLr1bl
1z9b7HkaLElpeAyrNL4ViFYWRjVoysbG3YouOO8G3xH8IGtVWtZwZeDu5QwlB4qjjApdcbU1QZit
DY/t0GpuTscrTd2rA8cbo80XFWJbsRrxOy2oA2EI/PN97v+Oxfrpx3veBrzmxViFPq3Z//r9nWYX
5rw0L0f/AIM+bMYb8ofG2591mzR/79/mP/m//R//8fP3T7kfi5//+R/srXib+Wk++4Oj76oJcuR/
/hAfXpIfYffzaPOqzH/lr0+xpX2BxooIVWYzphlvMlYt9QvIElOW1Tka2YQw8q9P8bw9RR3Efpfj
oK6a86brn59iSf5iyfgZ+ZuGzl805wz0vy/+6Djy8eb1hBajW5QFGIXkr/m7z6f9+FMMamgMzbqB
/tTd2uYtmeTZUm5KVgsgY9hQK4T/9v7NDfpgT3mctWPp87ZDQWCtUkacL/Bkv+zZQ0Btiv1yU2ax
g5W7xcejno1E+nAYnaw39uQqMUXc37c7V5pSqZb2AbA2GlCqpbmat6EiM6CLJ0shfMrjb3GygXFW
A5mD/2Av8YghzWZxG/1t+SApS8m6MJPLQnK8HGfHsgH5rixkf0nLAZ/WVDjUROrWwfmTohaZuaIu
TQaxVy5xn6FG7btdMS5IkjcVGAVLkouil/iH9gISgPqmJCFgxYu9ilJnfB1fsROyCkX+SseHbWKq
mHaWvc/8u0lCK91jFnYKEIAd7VDHW37+TN7NA54JX0j4MhZfG+rbxzcLSXMp03mXsahSqZHjidxP
29/hWbyNjQTOC7Le5TiZZ4LjP3pGnCtsmJ98nuEDHw+bZAUAGZ9hIVvSu55ahW4PDpbPL+40tvP3
jLNUlQvTOKoR/H48TFcTLVvq3uQE1rZDjGHBaaJbf+hhfebdq25SdcXWVr2k2dc6ITDmKkU0W0Qr
wfQfl3AuQEzqW+UeuS2RTJX9DQzLMpOvLPVCsXZhdRV2qKdmUGn/NGoPWBcWVvfkt5dD/L3Lzrw/
H16O4ECrc+vU+S06vhzqq9aQWpEM2WCpmFc5KiIriWgv7IF5402ncRY1a8NMllY3OAMSNKO/jgz+
kZksb3KxbourdLaj7JLpZc5ZwVdUwuyFsVbVD6a/T6raLfptXLoBaYjRpa1jGzfQHwxOH9+YLcJz
hK/t9vPnNO/735wLfj8mAYSNYEYmIefz4+ti5+gNyKAmJ+koKWlQ60OSCpwY7urCazvellI/M++V
Y/z/X4uRrcCQgtVHjcE8uZca+vggUw3Ot7p6sMMXpMfeZWDo+96Y5SIl+seQClpusxwi6AjWYvqz
6Prfv8JchSAcldY+132yUOWaV+D3h9XSWhkFT3Wvoe1Nh+wVl6a8/vwWzy/UyS2eU/XmmIX5dbdP
LhcXZTvvTia2Ekg7UM/LwrJWwoPBUtCVWH0+2vzTTkdDqGTyoVKojpxmjo6FBijGYCC10fYoESnV
R/pI99MAuJFUX2PLWkZxjQNQnHnlP1hY+H5S6eVbzEfWOPmuUUCnGU8z0Rki+kk9ztD12FEm/fz6
PhhlBo9xniZbTOG8fTxh9Zaeqs41zjlPwG6zkjA8XRudz0dR5h9zchsNGVYg3zKYwbI1/xpvajBx
qOWZ1soIRbvEFeRz0qENXI2iN6tMg18qugJxAJdmqDD9N/2ZRfqDbwN6MapALJw625X5f38zPHyI
pNHRgzkhfVgRyS9lg9EObcrginrE/26EDjP4zKgfLAYGqZEsAzrtfPV0Z2InNOCMxJ+cPBvidaAq
07K2I1cOX0yvU8DtYdv4/D5/OCKr6u9SHuKZeal4c50xETV+PxSTE+UtvHGlZxEPYAN5ACBwnHPQ
niLbP/NwP3ghDY2EDgpsTCSbOMujQQtS7uumGygWYqesMOcin4bzYOe/ELaema4fjqVbvA+k9cym
w+OxPL2HXRIzlkfEQ49G051TZhe43jnJScqZV/Cj0RiJSit7XFabk9vpNWHiJ0wQJ24fuhGTnw7u
famONItpUJ25jfMrcPqKcA/Z6Zn8Hwvp8aVpsj+oI253Rw37fqkOEkYG6DlnZsj7SyJhxlI0nCO6
rKn2yUrd+shmZJtRvLjTaXQ9gy3+Phqc6tSzwTTv1k5glgaoZl0QgKrzdTq+ohDPBgJDCzK5zuev
jwReVQTn1BfkrzT4qQcp0xajz7I2gzNhLSdFX75IjE2hnfwUi+0SK9vx2PRyilbr1XmDAWW6yh4g
JCfLQe8Tp86pBMmlkxIyRYRDuuJwXUFcrR/KEJ3TH76R/B7QW1B5WLZgZ3ryVL3BN7O6r2Snn5of
IAmxx8n6evTidayisgslurufj/jhpbMdZSNADhERtCePGJUlrpmulR0tbr2FaD2nL+0bswQ9XSKa
AKag3oRtPttB6Jm3Nngf0DBNSWzYmd9kHuloSvNd4dZz+rMJV9Xtk4+LLAn6HVbI0SyeWjdMG8xI
qnQhR6X0tRQkZfsQpxKhiZUtJ/fD0JOrI4sLw8ZdpnfBmU3nu4/AHKKJiQfsJFkhsnryEZCjsQ2p
ysGFtwviDIJgXo2XZTZS0KsQqKvBRVoEvz6/B/q719qmcUGkLc9+rkzP5+q3S7LqI19IQjE6soIZ
Jf3VcUDw/ce8+Mk7s7B7g+LoystcKXABUtrT19S81GOyup6T7mvbblXpGbBQCMxRLxY34ZVxkfQb
v7eBE6CYX7cdHJqfqu4AldHF1kruPEiTiluo29z/Go1PXfAL+3MfH4ZzMF6q8O+eLzvdeeNHZACb
Z4rqR9c2SaYSYfLmc1NtdPlC4vRpGT9GcZ32/qqqnyDaUkS68sb7PNl5glPrvYh3fbFCJ+JgL6z6
r4rfL/zyRm/LRdg8mu26sR5FsYEpUeRYbBajDRZxbWxTIm07B7srhi3Ulr5bmtd+71bNNq9XRr/y
om2i7ZnZWXsj+T9UFG3qTite8uyg96unWS8gu5bptOaNBj0LneDj8JSoq7b51gV3SUKPamO0e5sz
lLHIvxvB4xA+gio0pV9+cDfpWy1aAb23QVfDHsG+Q5oEpG6Yh5sMH9VoXDfVDsG/Uj7k9gbkR5nd
969RtEzD28wDuAIOYelFjvoA2C2TQX5csh1PMHZCIZ1cu3Ase8Ux29B2aLQEXjPkK4QuKP2D5d2h
+hGokvGOT64ktvNWtAqxLwCPA/24QQVYuoOJSo6gBYfgj+5VgSy2NNsrWV2l8XbUF4WBTOgiglE1
vprKNZGRq7CBg/c9Db4PGfbfRYbVc9ro1cpKIcf39KVNGz/Ci2weym0sFqrgMOZ6w67EOG84nr4F
rZaJM1/4d1sY3hfKTZqgtER/RT056NKEhApmsWkKco2ythLt2BJGLny2b12UkH3Iun7mm/jRK0rc
DLtfSjo6trHjaRx7Sl6BdODLy39Z4nAjMSeR03Or4e+q0PFyyM6Xdq5AICE4S5wsBWU4GGj7LOJw
uivADDLOR/WGVkFGiMNrbfIkn9ESju3toP/Q9J816btdvRFFBHB1C44EjiriKZNqbee0gpznTYNv
w173ytrCz6VgpxWPEQiyDJtb9xjcoC71bqUdbqsCTZsb3HBo0WdW1mLaNXv/wjqQJhCYq2DXHBrD
AQyf88Nhrq2NA2yfO4TvkGQxw2WhQ6E9v6GkgCSrVNb+ZUeAYbtJtZWdLrZauiBGLnntmnsR3lEI
Xoy/ppUvu1npqC0oV4eXHucsGpR00dOBko1vBY2FfGN4MHGWiHXFSJtnK0H69x+r6rIg+0ABBO8M
3R0VATGT4t1mWLeT0/UHLXKmjFdkEZQrXVzU9ZOxHJsbb/qWJw+pjsmRt6xTnkWqzwLPiwZ5fVeG
oHzhW2z04kqrKYeZmVOVJBVc5O2GRN14/PH52v9ur8WZkXYjNY65Q8//P55XTd4kFowZnrcZlY4R
dq9GBf1GMvQdhDzP+fPREANoyOBl5ALiZHapZqZ3td6P5G1oWGap4vWlCm2v9hS8ktGZ0d6f6Cj5
UosirV22eGPtk70xjQtJw+E2OqTNQXxPOyIXNKvC0Bkf8OmAroitYYU+DhIYyOlKN64+v9757p28
TWyT2csig+D+/i6LvDnrRLA5gzbmeodpTidKgIxlql2feWs/GoX4berLbJbZMp9eplxPIiYewDFy
9LP9CA/e7s4dwj+YKPxwGt30k+cnd/IdVaGZaHpNiFZqGatkqlBsdVlJpdZDRikm9cyze78Rmsei
WESnxqCwcbIti8ocxmBXjk6Vm8S70HKUKaNx2kG7nDnE1/AZF8G55PjTixQKmyBuIntCqqX8t+O3
AXvSVBpDB+k7658K2LBLWRzU6XtZ0+v6fGqcHjwYimFU9t0a226UXcdDRd2AZbIn3IuWeHuYTdqx
APxT2g9aQCHdAz5aOah9x9Xn455+u+auwCw8oDegsb/8vTN/MyUVadLUofBAfnqstGUKMyBVCKO1
MkJ5rN6RJ0w4nw/57j0UQOpnqDtlYcuclUTH16oFmDdFhym6MArzopWqg9yFjtWP8HPmlGfUOTFK
lzV27S3sDOXM+/H+qRoQ600QmKgriN+b3583lxwmEkLy2MYUkZSUWZFTEksxLauRWkMz2befX+3p
zOViZwmVhl6Kbo95ujmgvESoiBQVjjxc1X3uObKeQXVXgkXRWMGqFeK5yX59Pua7h4otkRfF0nie
Km2rkysszK6Z2Mhmjow3AxlvyTvpGblTwkddAjn/hTY5PDOBf5eG3i5uIPrZ+lB04BBgUQA8eVkQ
rEJSab3UyQVxWSs0Aa7s7UX1YJXaVVtJC7lgx9j7sC1Xwh6XRbGV0z3/0EnXU/8cx6tJ2gCamOTn
oHuIlGIFji2U4e0U+zY/8J9jHrm9zZEXOzvOWP6sXVy3ygM/Y4a2xyuD+ED21pA6+KtSmi4Ubz/l
D5/f3HfTh+u0BIUINnxz6frkOgnh1Y0Rg6EzFtWd1wOcKQu9XRYDHDDDxKD/+XDvFgZqOMycuY1C
tIRun1Qkhr4AKI58wGFD4Iwz2yhAxy+lheomSfJr0rBM13J43WX69f9hZIXh2dxqc7ns+D2ZFIwq
ZDaGzhjFPwOcj67V41cuu0Ba2zK7KMCVRHuok31m4Pd3mEumIEjFnM2Brp6sD60axrVWArpUEnk9
yn5L3dzisDU29hLhh/v5Zb5rRgjuLfdV0efaCzXXk7cFL2BSGM00ODmk6q6qnaoyzU1aD1ujN8dL
NOOrDL7iJY0y3zGTGoazf67m8rs0fvz2UACiH0q1md+FZszxzYbnYqABHwYHsxSmgG2JGNjvHpCP
kB4tLYiSc+X+Id3Iin/fEZc9x2GFWx36SJZsmfDI8FeeHO9mLFL8MoPmbXXGe+PcREfOwewuoDMl
mpVsXtvlloM959A0XrUIPoq8dGCeeeULzRcVJDoxnVhp59FzvI9uh+ltSr724aqxO/bECaAHBtt7
/OigYS/6x/0hHgnMZMrudJCpftgnd6OLFIGh0ugoQ1+GCtAqYaTNLuEgAsNNWfZ41fI2N5zKN25y
cgoWqhEEZxa0dwv33CxHRkAhVWOvJk5rLx6xUwQAt2RXJbCXQtkdkJUV3VdrsAAOVaM7+dLq87n4
fubPZnmBnnPuC7OOHs+CRCRl1FRl68Adx8mPgmSKQh8wCmURXV58PhhNDH7c0aQjWInPwyyRYFi+
UsfD9VlbwfnpG0e+0V7z25mb9tWAMDK6sQ+MA6iFyz9KrxnZlrQzCT+HtEnRpwYiBuMSt85Cfph2
/haUJPzy1LsqjR/8Zzt8IwMwGZdRuRZIf9SGBRsaqvaCHs1iCklL0CK2voXegmwrgQ2g3ubj06Bv
4mAkCJISORNvmaJfZ/cqLwu47+bSBKrRLvQSEB/sFMcuKchQfXDBKVilI+DJtJuhAYzgxNpGCtfo
09JglUib0lh72LSIiGPX7ZF1v8iuSei6boijw694b30DcoUCAZ7VSKozQLxobetr3f+RidWA9ogj
w6XNka7DEj4XtdQ7E76nuanIcLIvC2NVVasKR8Qs79sWeKKUdSYDGiYYeonlsLTXtb/mX+ojECcw
cOux2cK7MPyl2a+i5zq60vwL5akIFzIOsb16OTz2v9Kd+ayupX32s6TOEhuub1z5WO3HfU46Xdut
Yu3BG1+r8qGIX4EOI4OjDKBcF75L5AdpgRLSKFyxP4LDdGaFfvdRmieOSnvKltm20oU7njgSIQh6
6k1MHGzKixqFIT5fijoa7mSyB4KLCRTgMrRU35Hp5m7PTNwP5y3dDSbvXC0/LdKGwFKE2ipY1GTM
YpjZRoqV8JHWUh0JnpZBL6fDRxF7hPP1XZqe+WS8e025fBMpADUfSxcU648vX+GCYaf4TDWpvkgD
nL1m2d7BxKIqkg1nBnu3DrEvp9Bj8G2S5+XoZE0QYWA1Vq01DvI+f4MV7kCFflWMBuqWMXnxGyYD
FJbuzOqgzie4k8WBcRELCb6LglbA8UWmcVhWVY/rLSUVba0AIkC/oaqLLIn0Nat2ugsNbdZAAJXt
4+GqSUzDlbpQWdIjnZyUbZpL4NpumrG0Wav+BHwlLti3qUQXG2SuNKFEfTFsiFbysv5PV2+NLQST
c97h6zIiq+PffkID3Ul2XzqdVO4qg/CceEARyZ6xrXGcD33+rY/OHO/nJ3F8xxhTNajWz90wMr+P
xzTTgvCduinZppXTejKGtUnucFeqOxo5EssqBpjP34T3ExENBbVsm1gVlVPqyVV2XmNTQkESReGD
tBSyK6RiIfpWugQDef/5WO/n4dwLQkY2T0PFnq0iR8emHAcFUOscLv6or0uZapw10BmxJTeyWifz
IXyyLc5Wnw/7/qYy92Ry0FEQmZQ6jeNh7RBDXZ/lGdugrlxgYHeR28DH9NTRxeD0GEd4Sj8f8v2O
UGPCzDVPWuG0HsVJcQMUiwI0O84dZei0BT0guDcdNU2shN42I6CGQlzSgw1Dj920oKIy0QfLTon/
eJm1+TSz9+esauvq6TmuLWJ8XiDiHMAii6EBQJraCcpikjC9srcWJVN4MANnMKabz2/B+4l1PPLJ
XQdY3VoNMBBHJs5nEKh8sfMtTeB8LqS+z8d6/zE5HuvktSmoP1ssZ8h8S+l5FJz3g1ZDBukvSH+a
mr2uRuVKAWtxZtx5X3/8ujIuyypLAVUyFJ/HMyslgtUuWtJUfF8pQNTD7oikzD9zfvvoTrKt54jB
hwJV5Mkr6k9G5BNonjlGqmS4DgCSasRrk8oJHCU4Jzb4YOrawH9QXnJKNXhP1eOLigAb2UQ6ZESJ
J6+hGf/KIQqMUFMOPV+OHL4w/uzLILGsLZ1Hf0MrdPv541Tff53nX8FgAdR020DZePwr+BXNSj6O
mZN3z0Uwl9NJiaRvH5EeUsDqkqsu3OUScRSNrrzooyQtPBoBCPvJN2oA/1UUNpYMAZ2qNUDtRew5
RZDCuZayCBhpdmYVfb+y8Qtb6ixB4ejFbTv+hVvNiDQFWewc8n5VEGaj+HqxMqvYScxxRbmqxxZQ
KWe+UO8mhk5/mZIQYlxK7oZ5socSkpeiQolipzFhWedF9CyRXm3r1jcNt8X/ZTCNjb5KgZFjzfwu
vKl55Z7QG4KCYscOKziwdkxPIyYeqyjWNX3bz2fA+ytDH2lTXzcpdONImyfIm8HQLcmwzGh4DH4F
gKPOoN7Ya4KEHNI7zDMP76PBZsUZe1GMirSpjgfz6jZopISsQuqX8A7NWYvf4ScAFjeE5q/Pr+zd
x0hnraCLwH6M761++naN0oCoTaG1VNI8WFk419nbixciZAkdtjrwPL15ZpVSzo158jGSUpo1HXxb
R3hoHzozXueFCUUO+ORjWwM0nQba2KWyihVAkEpAqEyg2sCpMeBkybdp4nBmDpK+szy4C5lmndGt
vHt7uCeIBajT0DAy5VOh2gC1lfVPDx1OAcQN41m5UpvvZe6tTaJYHIBl12DHijOrzPxYjxZvxD36
XJdn2PkMe7o7HcxKI48cRwkv0jaRpu+Kfbb+/7uN+u9RBNUgzbRQ6lOvnifyqZoKZtjkq6oXwjEJ
SJgOc4S98PEWYD9vav7V96wxb+zYVyC7zxxdW/lBwP3jSDp0EBCJAUSv2KpB8MLCW2zBRpHIqWh3
daVFZ16D44/oX7+p4L1WeRNmb+zJatLmetWDqYmoSpoHzU4vm9LL2Ov60bbgjGtrT0Ho70Nz1M88
fuX4STCySgmdijo9II2w1tNyepD5eks7iHcibDYR+SH4k8ZNVZLCN5JouSbhbI2lnvADxQ8x5AVu
OO5S4tgN8O9+P339/BU96S78/n1MKBe/P+toJ2dH5dvVZ4ik3iIVPXJCoF6OVkI9n6mDVuXadUq8
T048ZWM/orzB6RdTX/58/OPX9Z/DUzTScXewSz5VUIZeK3eETAL0r1E1jONwLw01ZgL5uqwBKtUd
PNvPRzx+Af8ekVOaQdNWe3dQK4bWHGkq8CqQNAb/a7Ku4UhPuUgdIxi1TdlZW82zjL9m3B95gv8/
NR9hTf/EfLRpM/+lGo/sSvPf+Mt7pGKOp700HzmZfSrKyL9twIr5RVHmkwUaNwp8lA/+5T3SxZe5
6mfwEPkDCDv4cf/0HunGF4uOMUvs78MlC9GfOI/4DBvHK6dMn282zNNzn0dC4Hf8fuDJrFuYNVTR
hPTsDWuF+I+AWs6mJlJ4Q3JAhi4Bn4KokRur3iXIEHljpVMJ5yLQVmQwGss4y8FexOkDpzBzZfWT
7rYWjHep7+ETEQW7GqKpdwkU1A6Fhk6pMMwXTYTRNTioAr8p4o4mB6FPtsbT2Bs/Omudtt5LBUXQ
zQvR7khcnq6p0JYXovO0pVplwY5IAcktwloJF74Y7Au2wP714FMrhOSnricQjE1B8i11o2tDsp+j
Ee1JUUz7sB/2kkJ+BJVImB6mVLheq0h0niTtMJgS6blSOSMZswlCp/CsVZJ46TqQ6/iWBU2GR2tH
4t4P8tKVmzp2S5iXX4cOkj97Rx2Wdw2ua1GZoaY6JoSN+0LCX80lSveF0Diu4QPO0Kv63be4HgoA
6bBbsBEb2ka0leByLB/+CVTUaVuQjnPf8ifm21k0vTvMx4RWbgy0KQNEFZhXZCeEEiZEjBIKKhp5
hiv5lCSh0Pap49cGZVMJv9cjXu91ZuUSSalj8TzFVI4kcLhk9ka6RE50R7o8KYawhKR8msNLRKpe
jHJECRYgNCkZkxdKe77ENTmtSUpG4kQWl9fw6AhXoMSGkdKDhqJMCcAdoZACAz7sWzcO7TYKxnSL
IWDcDEXyqmHezZPp0IST6Sa5Pv5KCPxB/yW15TKPovLQTxNY8BvF30RKk2IShWEMyapbAqMBUN22
EW3MoB0fRyWodwPyxReJ3B7FAAtcDM3SD2ttPdfgUjHqd6OfZ9u6M17LEiCzJD0N1rRVLe87brur
uJrW2SBvUiW9xfzOBSRodUoi1q5bvrA/68CECZNPBFkaPD2iXVArNvKAyEpxVD8uXLPsdmokknWr
pPa1njaOoMsKCN0diXcIrXbvY2Wn+j3n/BrVd/YZmwk+xctgS4jyoqBCiYfNELdqJ2dbtpr2pUnx
cMBloI5fR7Xlx2lQtVdkUSb7xARQJsflTV0mcHn6QtyPZZ3esPsyl1kHVVPpemnT6HCC7QrrKm4z
zfV1i9RhyC47gg4sQiRB2lcqdqncdwkLkV2yLYeHqvRjcHRNuG+LxHKrUva2Zp34W9VLxGMn5dqh
72YDMBHRHT7F4iHKqieLqL/FUNSmv2wikMBtZ7K/l03aoTE+bz16BFSDnwjA6dqOyO5OETgtUyN/
6KaqvJQz39+2qleytfIT4OsqRTnNCPdW2b2OSUucxVjxe3nRGHA2BzFr1BjJl7nusdfmvW5CTOx2
Qr08zBXZURM4Vhqhj7fw6oc9zWh5k7RGto8D23yikXvHIZxwujy6C4PsAsIeC5XaZRc9q9rtMHqy
Q2xItu01cZVn9hryU8BpdCRXU8XSf8jQ0LjaYJk7wmDKQ0pPKrTv8iq13Ug3a+Lj4OHp8S8DLNRC
lfrMiTtVXhlwia+8Ut6TTWmuMVwMW22yrNuQ8uViXqEvCpZ9ph/eYOz91qFsKKGHAMFjn+SmLHb7
ngy9TmzMHKeUEpJqnK0T6LcLyey2ItMOXsOrVvevoFzY6hCgPPbQx1O2rh6kLqDzFljp4iaQdHLf
8DhNrR27fggEcxCxufcIudFG5WcJwBe/sn3RjVVKCGXvE0mUFDTX/RJWtHkLqzW8sbMJuY8SJxeg
eyeAxVr+wxhAiCdF3F8baRht5C4r7g25csHNoqI25xQTmkikn486tviqI9HEIIYaV82UKU+jIrNK
CGvXJJK+lPOwWqh6bW8HOrUAC8zwPiBQAcUhmtVtaaQXA/g5I4sEQENoSHKceaTxCCRramc9kATB
jxeYLCjH8AziaFjmcHW5/9lBrUlFiuPE2+jGZC618UetRP1abot0zfs2bEJt+tZ1qBE7gK40FMr2
m2GnTqflHbjovu6Zv3Z3HVXpi+G3PvvbpnCjDkljAwu16vrhAo88Bhb83hRBQBZO6uU4KptG86Vr
ZazHa68kc6BQsqt0EnfCC3axkvOL4YC16vBa8oqnXiOgt2iC0TXVMnwEoEvyNEJ0uHY++mnKIKpF
p05FOXKh4WK5MqW6WQRj6WD1cInq0C4pT2vrsdemA7m7A2hN5K9JQuhqT/q5EYBlSlu5nXPK2gvK
Gy599kXc7kdYtosoKwkTI+RYWXsjPeSgrDm08PUF0LAJcPMtorR47OpRxfRU3JGIIS6y0SKHUeGT
6SNK3eJrrdd5m5JDXla9Q+HnJquB6ivUqH0tW1P2SDZdUcsXzTjp941y2akkGbdTZzpGMoHV1COZ
GAuh7+voCXaYBPbLsyz4bc2t1kjGhpyJwYEq+S0AVUIiS05WbCnb1208ouEJm2LL50HfJKwey9xX
7RWwjxArcJSba7MHRLeUKvI4DMkn2kUjxFdjszwZ7QFuRoZYxXogdWatmY1LlhGQPgUNaB5c2X76
o6IPUtYJn4zAe024F4tWNE9g8fizEUkeFDO9FRQC77GUuv7WF3zzvEg2loDVlPVkB8O+kQs4fp1Z
Pgd51RG2PVWei+lpIvCY5QZ5YrhJJ18DJVxgeciZTYPfrljRv/VlsxppJGIj2k0FGWbxo5/yrYwe
7Sa5NI3kqoR1rg9YnSPwEFRhbk3KjrX2bcjHuywybvz4u43EVLMTwkjt57QiOSk+2JxxLW0b5+2j
2vJd7Wqna/IrVJEbSh04oEXPTBiEK4/khUBsv+29Qb4oM9PxlQF2oFVtiWL4pstSRwKWeYtKpNng
ZganVGnX+QBXtctpDyFpb7qudsNirfX2KjeTCz18HEtj1cokZPVp9hIPyZVcq05SqHe0cB4LGYqT
3l7WjX5V5eV1w4SZeki/TYWIq9am2p0bE+S9YBDhdLyV2LESFDuG0NY9+taK4l8mgb+ZCrWgZccz
Eh2N2zR7FjGBZUEonqW4V+lrM11Ew5ehy4VAq54WIM1kK13xESN2K64919N8YxuVpvrfzJ3HdtzI
uqWfCHfBm0kPEumTZNKT0gSLoiR4EwETAJ6+P9Q53S2ldMl17qinVaxCAgiE+f+9v71XebXLK/3L
DIUlBHw1h9EY3QqPRFPbJRy016KZuFsbECuvMiczeoN+T9w3kv+XK5r4PdXkV1JzYd+YBYu1zBd+
IEFTQY+90Kum0E1ktE1lcl1O2g8wjtfSgdTnahXHWvl9Ar86mTS1sQYQDbzNO3ZfcMs3Virb0Fp+
lifkK3s1/h96GDdinaKjAAyeTK+F0fEeM+ItGWgkuWnNS5Grm9533yksPZScYG7IJvzBxqw51mSf
vVrSuiNml19VmGBcUXVrD3Zp3PkDuWSxOURno1X3IjHu+6jaSSaDFmAuD9Ha9s5Y7SYutNf1uH7D
jJY9BEU8HgiIoXIRmqW/jSD4Xs8FGx5J3l4PNPkrKU/ltT/Q+5ANMZKgMolsn0txzzdFDFzxXRnZ
prYNjaDrUj8MUz5uKOUAEB4oHq0lyShXFkx51DO2sxF6fKpbXLiE83kPneYn+srJp+kJRIr3jcqi
Dz5R5VcRiTi0BFjgxeShCRZ+t06Gism8RphhqBHSrWdBtsM+vAIElIa16xLpMU+bKI/ZXcT4umti
O8jgNW84JPWEFuRf+ii6RwyZfolkcuWx0ncNFqakYQNOmIE4lUbbEO5O9Kad8xuNGnRBrXr7zYKz
uS+Vi/U7MrUD9S6mXlSdTIfxwD/MlDjFHBnII2Tddw27PJlBMZwIwc42hkc+m0n/81irRhKhOLfn
IUrdFeCx8lGbjHzteoLMrZjUXiK14uDAakm8hgzibep5pE4DpCZBLwZwhKTvq9+kMVB2E9EZc/oO
cG8dDmXWhsyTA/GYdb1GWtkfGxI2iDw134xGBd8nvg9cP3F2XxVkrxOhjbnf68j01pMvCaCnreaC
rweuVR1Lgs3xG3m9PEgZG0+Az9DC2IDZYFbLd5MMr23eTqeqicFMVrkRPMmedXgINJeuQecdSb1N
qAuWZBz487TyymEKe37Vs4b3rA6VcLzzmDAlmcrw9rnX2vveVeVqIFFL28OwjkJ4nS8op4117DV2
wVMt+nMWNNM+zscvCeqGak3hN+vIe5jEtUPA7FnmubmRhTftyCAnL6XR5uu8R4xizI3YTYRwfw1U
jX3H7dTRoFHDXGMzExfCRKRBP4ggEaIlB1etIUsNYNVacWyDAK3zwIHYbOcnz8j1FzWYRui0vXqe
2Wk/j1OMIGruJbh3p9wZflXuPZDHYQ3B+l4fnQG0USz0UyT6xY+BPkF6UXtNysACos2MsyBEahlH
8udgoYgRQW5eS6vbpUZ1PwYvwFQJ/OrKZw9c0RtxmdEm94iOjgnN2puEGqB5EO9B1do7wkECAgym
iKSYOGl2nj5aVwhssfW0hn2bps4XEWjOUz0Abhrnig4Q39kL4b6caRx3SZcvx12UNOD3Xc25zhPx
mEni7aSynQM1yJLRWn7pSsZXBBVhklkLK6Qnwbmt/HCSun8iSTaFnBw850aT3/Vg5re6yA1wsumt
Fbc/q7Fja2eV1VWN5O6agznI38HATdhXrwO5dLvBjpOrZsg7xPlqZjqK1cnTWbczFWUDKCwnImh6
zp70GoVPsRDDSDHSt63WqB0ryJwEI1Ih075Rhoxe/b4WMIM6d5MOkbMNIBViwfI8/BtwTj0vWTis
AR4uvztqBvcSDS5hB7blHKIhx/sVB9NeeEO5qyd2u2tCAZxXUwTTXW1k5j0bNeeb5cvuZtT7tGcT
aKmzYE5nJkrs7xr8Y9cqh0NsNWIjogidkPueiH2cNrcC9vQ/vjxxMMV9Uneg1fZEn36bWNOPUHyT
MKibch94rdgGnoD5bapMuwqEo90VZu2QhpoPz5bNUqsRivHOiFzoXlLbl4C1rrSeEDAtm++z0opf
efA4oywv/2FHNlwTYE47AkuLRwirTKwwQldCnx9NUuNDrYjG56Q0gtdKdZxblCm+jENKdBshjF+l
3ftspegahvYgkTjDqiNrtTfWeU3beOhF8b0OMgYCCQ96y7RkzCD8+6nXMS3WnlxFvjUnhChn7sp2
4+7UJXQTNq6vkZLVydbOEZ7Z2v3IppZz3SDjV9uOtZz9P1mi8UiMIcm1Y31fuVV9m3OPpEuxbQyd
eMqvJssmYNkhCuYMEl0/EEkL22fywR9zLk+MaxT31oubZuXNWJgjuwfD1iBzFTYw+UpF6gH0qprX
FpdMNrVwb/TUKJ61xiB0DcX+fdm2nEwNr2hgxflg1sdERI+Jsti6KFF7tza5AT+iPhnXBVtiFjG/
ziCAE/u0Ip/aOyE2Tne12U9NKETik5zomxDqPROGG8HtuYg5PQuz2TiChNLJgL6RAEkGQwecXHl1
d9SbHr8SxQyRn9xc1VrI6T34FgfzbRkJ86nOOVuUlSB7S0ZUazhawQ8XoKgjymBumPhAcFMxJYvK
d24Jn/HfnKQ+DD2h5/pC6y80ZIdInvJjQkk9JKu2uSbJFFUucQ0jfVMv005VYj1KacAsM6H0xkQ6
cBzp4za6oyvVQL8viHquSDnoW8nJfSaMOZByjcpgJ+3rptQJDC5YISPzjrs4oKJ5tV0PqbG9yXqa
ir0rDj4o9qxehsGrUEOYeQSpkb/VwxH2Ux960A0GQHk/+V67dojpdLI5QNaYY/ARJ2KM4PikBUuM
SisT5E5VbojJAg34nBfuXTPNa7NU23TyH229JHsdGpwa96r4gV3JRdGnVm7q3jtzWz9yMhx2RNv+
RPpfrWydwy0Jz8RQ9FZKVWQQ88lNXMLF+9wlEhOSjh6/qzj5YRHXdGWn+d6ZsHVYBvHFE0yAVWoX
z1Qv8lVDTZEELzQWgT/tnDGtdo4fnCp9QbUnzsm3nHe/XfZ0Q0oiie0H7OCh9C1HT5s14Q5iJBau
Sv+BJ1mHwpSW96zAG4Qd9CQzaoCeIvnFaah3mBQrE9vcsok6l8uEhzQAy1WQTWg4DRulJ/s8mlxv
VpOv08zcUtjblIEk92om5EUWJKCYIsS1su7pY0+xc+9URGdQQoE8haKs/W6O3nn2jeuAY3zfBE9V
BE1Iy+zkXnIEROlsvtXStmjeemsigGnogXyt44mziR/zYCdGBUHoqQUG7U4zp62tGhIdYjJlXX8J
y6038B4ebKdGmIDXsXVOYxB/9fy9SPsQCiuYveBxJgemH/wTUberoDfXOdZF6TWn2R8yWjP+U9Q4
90JD8A3xiy2HdrZMa9fX45ueEISXccedOXIUcDew0L+6JIyxb9iOhcfiXt5k0RURCOOqTaOjKuQ9
O9Wb3KY+XJMytKki/4tIHbWep2VOj++HCsOyn2J0bCLzME01gZ1+tE6BHILGBv8jtF2VWXhvJGLf
gCPMqpbCPrDqP4P9IGACjuQwtleZ3twvaNrCPBic+zkjrmsddBAHPGheNDdWzgjOKrUtRmMJAt47
UqqB7SGJMiIU+7bWqnwPCfroBui6Kj1y2C2BLddQ0DrDQhTfE91JmnK5n6xbio5s+9WI8JzVJFLJ
aiIaYFXxaKiBoXoj2r51F8hn67lkIFbjXk6gNRqdCtboOSF1v1vlk52cI6oGehB2QzDgE4FRnokD
2YP4G9X9bBEgLghLdt+UQvAEOJzFPPju1cXOynJSafMfjYyo1dszScmVqd/JloAlLyEyXImFZJn5
8XNQYmyvbTPdN1FfMZZRC3MOeisQklc2bAy31q7dkgmvGEmUw1smwdfMlNj66pgItIOB/UXKZwTw
4RAEZ5whoUiDrSdINhh6hP7FWi54UvshSq8CwN/1gK9aEY/iNsdAGWslXhrjh58ab2zOURoZgpCW
1r/NKys6xM54qgsoDo3o59M42Guw76QcievModrKJP+twqjECeRQKvXSjvJKn14Cs72vBMHMVJi8
jWrZErRW/pKl2S7hmOI2vJSGONwikse071hwR+1JM69TraGdgZRb7086JnS/nNdzVhA7iXS3vCJ+
96Cl/r6Sc3yS/J3qD5YxhsTllfG0rdHzyivgygmbIPvoo5yOiifqDuh6n4S6GVxmFG9+MMyeIn8H
HWtHuNpiq2IL6nJmpD6teyFR6td0U+CZEj//wlREmh4nxIGOBmpQT96n7EhHW62JwoWlbt26zpPf
k4tjfnGmb3n7RKeFwx7HQdaDlnm3nseTJPzTg47qv7a6FnZ4EgzqHfqyWeiqG+LahrjP0Wgwp3Ge
fBk1sr58iAKzTtZ4kwbjY2tP1rontW5j0qgJC9N/HJLA3lajeW97/XQtwLCGygSCN3c/7NE7lnm9
sc3+XHDE26LjyY92Q5uB/Qt8Ud841ZF6bJr2RmTaQYp0GdWEH9pJUHJo7Now8er5yo7kerYIiM16
b5/oHEPNiOlv8u+y2XY3LjlUDffA+W5y45Np9F8rx8KCoMneu7bK7lFXdrz3O2e6opxlF3dW0f1g
CaL64bGTsZP+CrIGiRb5MpN3k3+OMjzQCsk0SZwUPph+aWa8RmD/iWad2zulP3ladZMb+WpJpwvb
xHLP6Ry4B4iVlHB7ssaoDrscawR+aA+m63qO4teus6crHElb9ta06obXBuofrkNv29b1lWnezpKV
1tzlaT7tWzUGW9/Cw2SM3mMys9QE5K9n+rlpnpUcqHCXj7nm0Z/v1mZHuFilG/QG7C3UeugH8z9F
U3OKj6mK1d4hAmRLKTzbl0HTUAKcm2tbH91D3jXXqe5QzG3WiZ7cNxRyKbPgw4E1elfOBQEcysFQ
NLMV06i461az96KSmlJAjHXNEQkOIC2OtmWnNQVZcR1Hp8xEwFwMU8w5JBKQ+Wt5ZwTeK94QMMKY
7teGTINz5UXRMfXyMOEphI7XeNek0h/I6jsnyRYdKY1Sw/9W85+tHJIZd9qAG2LyHAv3ee4Z+4ra
KuIwNEzkD8t97aZsgBiEHqHzczx1K8vVvjjsDQnJSPZsHroNlhyysycDUE0wjFvhszlS3Yag+Ge/
725iNs2Pk1t5LNUZ+1CvvB+z4K1USMjN4Uq5froj/uVlKpAs2/VT7uR7zRn3RuPfzVlsrzu9p2IV
DFT3neOc+HcW27oeD1ZUAFVIOivdlKJ7KkV5W5u+F1pzB+TBTruwzIW6NtrO3Di2Iv5oGH8S/27g
qPHlfq7zb8kUsUN0WK+GnH0VuQhvmf/mzeLOgwJMyYHPSZ+uYe4++ZwUNcrvu5TccFYA29hylj+I
QjiHcjSDMGuI9pGNwBCowVvCAV0c2y4vd0GbvBc+XbyEWoHBShjrD7OfHKqZDnxdshPWJ0ZbRtAY
oUqUeOq1HudXmmeRO1cpegilViVHl2BVSmzRVtXDtBtE5OJehWId29aunucwcSV/Q4IDinN1SGuh
haQt6k9x6RMrq9ybQdfZ3bhNEC4nlCGJjFVbIUcaaLOGKcFikxR3rLTpKmnMBRoi3J2o1I+mp0TR
uxlBj7llbIkEhMcMtGtDuLS8yQvrnGaqO/DTEhxlfkk0cVMeY2Ex36BMWUc9in+rtby9a3Rfo2Ru
thQszLWSQF+0ttyOmvHAx3dLvNni/OHAU8Aw3Yi5o607UwnD1Ta+IreGpqImxUlNipMq9Oy7SyTe
gVh3gmrrmI390NtU8CZzmxrYsx3CNzYkhqRb6SbqIEYHVIPrI4WqwNDUOXad1CI0ysyynuxvICTW
OLZhVSN0ICGDilFaiY2M9e/5mL5oJXs6mWX4IJAbmJaCMUGS8Lrzm9eYltEt4ZnN2qcYde+PdrWh
bAQcWxTaWvm9dm3NNv2KetAxU4wahpnsYerl4+RFX4pe17bkEQfIXplJUDLwwySIpaCtOJxAMqk5
AKe+lCct1uQBxVr2VM+Df9X2jXOQPfVsAxFbmE/6rbm0keemONeuWe0AvtffO8/GFWVK/QobcPBt
Uq32UucVyGPCH3c2Ej3qnjHV/1J8NbTK5aiDbclNzqQr32uDuRRl+QGwkeuHUSBddjw6FpnFfm8U
cg3V6TvZOOsEh+TGM2EtU4Zm8wNGG3UCW4aSvfi8EAiLg134CAZM5d7HqW1CDmie3ID9TGaSzw6N
e9i0oz/vCUyaHjticfd+XrZPptZel4aefqWJIvcjEScrQ47XpcszrK1sN6Rpc/DSyAkzmV0v0bb7
iBSxldWUW4pQcGoIkyy7qjwkZN6spaXSQ51k2zoq86XqhSi6kGel+rfIaYsNqgdmtHY2icxK2Db0
TdsibZQQB66mWH/rqB4kGqa2Nll3VrXUpvh6EnseoZSgW1/Rgn1AU9vv6qKo98RhW6d/1Eb/kfDq
Q57zrzjn//XfSrT+P6Q+L4qo/x76zJTSdL+qrpY//3f2govoCnoBng1CM9D+IZL9V/aCaQN8doCc
QhmxCG1a5FD/ziqxjP/iMELYhuXr5Dggtvm/oivT+C/M1mi0SN9ARE8h7j8RXf0u0FuE5a7j0m9E
P4qlFJXe74orCva1IdmmhcoH0zNa+7Kmfy4QVCyIrKLdivTxlwdz+y+F6q8BIr9rMv99xQANAVcl
C+RSDdqUiZ/IGZtq7vknSwdLFaWf+BoutLH/5xro/HXfgKAKEfs3naVrzh3dNY4pzTo7MF8Rcer+
ZP+xT1fncfWDO2XdeJerYxMGh49v70Lj+c+1AaggYuPt2cjZLjTRU2E0hayIV4vke9Kei4itgNuc
GkBD7DjWtn5TsoMtp0/k339e14dVwyBawjyA5V66ytIeHn7OLj+sOmudRzUHFIO6gX9ycaFahE5l
zZ1ZUNZ0P5HUL0Pk/wmRuWEfcKSxRIUwlWOFunjYna9RnZjITK7tOmKpo/XERmhTDMNjbVkK7Qrz
38cP+Y9RyyWXuh+PGPqoeUnpSAfHL+OeS7bN9K0dx+HoZctM12u3g+49ycAO7tuSTd1/fFkc37AO
fDiAhnFp/tfHQVA9IlGgnmOWZ2WY3/IIZVo05geVq7UVHKmuau8fX/WPD8YHeIeVzkIXBZz98sUK
w6eQObG3QYTSwhw2uoI9qV+O24+vg/jz8j0ygLCuutYCGbxkKrhx4cpWUFoiunglamNLnu2KoOET
rZNPHuSFzpMhA4QdgQyBM6BWoNhcfJ/xgENImBkH1Y5o4pvRZLKZP7nIn89tuQgyZwgnuOUu6RTN
zBpnaBRuUomSrfOikJPW8C+lMcvU33H5f70TPJUmSCMsW5cPrRzLTPYDdVSZ1NFWGxBQjnPzZmV6
sv749fztShi1WEnA3IJVu5ip4yzITL5xhgFFTObtkMD3kI/vkxv621Oj1chShYuBFehi+vLqzLfN
hpJ8bCaPniMfEPV9cokLWf4yYywa9IBvV+fV/EHv0JTRN/rImxlamm05geu3hGTXewpwD7OOSLRS
QU5pv4dupAX5XgYk/Zj0/u9NJFpmiN2w20CYqz/5YX95xNgUGDC4GnFWXFrHS82gCxf7xIiTB2TG
nHTp19tSfjIw/1ye8CMsImu+5UVxfbkEorExujbt8tAa1Tc0nuM27rJHPSgc3JSOtjH1+kfg1e4X
p0TglnDWRXhGi/SYOnp+JWKBjCMbncNSd+u93vrZ9Ra9j4K8Zoo4+vePB96f87tDbddH5W1aOvzV
ixHhejEJq7bHU5keivG7F91QJbubrKePL/PPwvj7OsJ1iF/BOONhp70ErxvBPAT5aOWhM0Beaga1
VWQJ3fg1wbBhJcmIhUUPABW0KKfGlTXKfZ+b/UaS9bebaFC7G70Qn0yKf6407NnIgFl2Y76Ju+r3
mapsWhN1DOkttUbKg5wQdQfDW97te+cACk/b00nTPlnd/jIMoT/hWiERi+X0j9lRKyumeyMPhe1t
asrDyICqY0Rn6+Mn/pdPnTWF2QTtgkkk1cWMMqZNO+s0oClqoq6gjR6pbUnd/f4/uwywddZopkhW
TmhBlxuizNAo1ZFOEDZTrJ2DxKI3osz2k5u5XL0ur7Lc7C/GPup3EY1zKBl5Lcw1LVMvJG/IBSJq
iU1Ryv6TgXH5ki6vt/z7X66X6EHK4Zq7cuS1bZxm8Wx89uD+egn6ogFVroV3e7lK1novu4BLBMWV
izy19Ont4x38+PVc2nKxxkGV1qn2Azk2cUxdDHEzz6l/VXQbHSdWV62luTjYm/HL4CXDja7L9q1t
W32b0ggYy/EW/znAS4Qw7Sc/5HKe+ed3YDcFmmEstOmL2x2LyahaYPZh3Ca7AWH6yo9oCyXUSjpT
HzZZUH8yZv4Z4b9OOf+65IKYwVOPpf7iC/AdZYHpoD9CVXvc2U0Z3ZX0t1eRi4hqTofsIWoJOp3y
yF4La0CPqZnbEddgbpA1rGc3yEv2lndHHqV4xNX2CTD9LwPAtl2MN0yvoNouCafODMgktQlOo7XU
vmu+lW9rZNK0hCPwtB8Pg8+utXxfv4xn4Vu1Y2bMvpNIw0m3vruwgse0/uSWlpf4xxP/5ZYunrju
0gZVMzt3FQf+VVw1xzyliuva5ylI72nQIuep+zdP1sX64xu8nO3+edf/nJzZq7F3v7jyTG6fo1mS
Ye6SMjxKNz9JE13Lx1f582ti9QKVCBQCjN+Cqf79ObIG6x15s2xrSvqfaUmfkGPfyiGiDaIgJJ74
qVbxPoiq49AnOxJ7P5mY/jgIsnXnm3Z1M8AOjInqYiYE7SvH2bdRMcXxd6+zISMXD3qtp/Cyk7Mh
6ZPQ8G1Ta4X84fDx7f8xii6uvfz7X0ZRVw+BnreDDKX1rga0TwRWj+hVP77KP17m30bRxWUuHjK6
vVooygihUNPGA62EsvWto8Syck0sXHDY8mGiBE7PztPs1VCRwmy0w+7jn7GMmD9+BaY33HF445B4
/X6zKM2A27W86i7PbkUyHBcPmGZkD1ZBj7aGE/yfX2+ZB6CuM5iJAPj9er4XTbmFjYeKer5iytiN
i32aMeU623GoP7naXx+yZ+KgZTgDULwkGSUafcg25l0KFeyTJj0mznDXBumxssWdkQXXjSubFfqb
qyaNzFUz+SaV+s/m6MsN2DKaQWDANPSwkGLe//2m89RTveoMgXStsvvHrjWZo2at9c5aLmz5TA6K
ah4KQlcE6oMB1cLHD/1yRGOxtuiz8HZx8rNburh+lwyTVSueQlWetekUtDbSZ+eTZ72M119H0nIR
XilECmaMpaTx+00SU0jDLl0OOSnguxR21AaGLf3E7JOt5d8uFPBCeaM2G9tLaktTmHYJ1Rch70ib
RENGUOW0SgiquU9hvn/86P5yMYeplrcHqwkv/MWCTjfBNv2i42ID0VIuGFyL/idIcCrRH1/pj1mX
BwjZiMWSEiZhFd7FA9RBpcYUx2Q4vNJrRIcun6Jy0yT9qpLEI6db3zm4Rv3J0/xjSaFIgkmVxYRS
Hx/cxcmoaonz7DrOJYTZX/EFIu9zk68f39pfJhmAtNSGPYpdlIovxh8N0bI2R+6sGYsvjtOjlQda
0AX3rl6/dtH0P7mlXy5n/j4SVZ4gPkTeA24m7cmxFEd6Vw8f39LluFhqS7/e0sVjG336/r4xMy68
3lm5Sq5V5W2GiJl64Rf9ZxdjZBBfzDBkI03N+XIQpojFYz2izFAAZ1knrdBfyN0lqy0vaNTW6BE+
vt7lmFiuB13GBHBjU5i85BYmlloiXPmUQS8gopmRePa2sfmfXMQF8LokIoGY+P0tOXrp4ReD+ewZ
NaYikeOTS+zpk6/q8j1xK6C02EhwEnWXffnvV+l5R62yeHSVfy6H+0p9X0RqxfPH9/LP5HYx+XGZ
BRXGwkYn4mJZ012aXWgnRYjTZEvW63ObqrfCI/AZA46VZbdsGbeWXiCyJ4DFk/4+z9wr06MNqfwn
s+IxayhWkAMHt576jFi+pNtwn7/+QHcJMuBgRFndoqJ/+QMjBz9GUSZYEF2hhyP2MmPt4NGWP/vZ
nZZkTA26SOtqebQJuqh+qClrOavO7R0EbXOEjnJVtJmDJtPPmrMfo359SWLfKW7SzKi8YzMNGfCh
bnLmB3P2xptCGdrrVOneySKgOv+KjoKWtNvZ9VnVFERWaUNA22rKMvxyRuuDkJNC3vreVDY/Kj81
z5E+yPwpMObYYEvSz1eITO69DGti62neExDh8k6ZifIJ+WiVv59UoH0xAqKhd61q6zup11aI+tAl
zHoexmddmQPHndmfzkhBywPuSmejCzP6mbJpf40xmV2bteHdZJ7T4BbokC/kWE6dlrCPNh8DZPeD
QXRinMyxIILQJZdX2nq+mYo4dncTEl7iL6gViF0ECIadRJC/Fbkv0U4Z5pFoa09tBuJtaay0yfCq
NwHozjZCmG+6MRZcv8ESjd/Rus0BxhZml5yUg+hEGPkAdtluKaFJ90XX8lmiNTX0K92o7LtgLFER
Z/ODm9fdjUir7qDmBItXLv0tAB8EmVkVHYw2QK5lkoqnVIWcSqujWn1rnWIqw66v1XbobXCEVuqd
5dCZt12UN/2mdBaHEW90jVVl7h/iqDKfnG7E92PPaeOsRxh65WHwK+zleYPTUZglD67EloNAfaXh
AEChoCe3qpyOys66cK561F662JVN7r26cIF/Sr2zNtMgUZTE4EbJK0v0SdyWIwoNRibm/WL86bsl
1YMkp7GMzhf1pyh3jTMdTR2lz1zY7vemnJIsdElJyTM631qq3I03e02LBDO2bkRp5rcGSc93vK/u
PKapjohVzN8cfSa4hZeG7TgueM525dYI2eqjFVQ/LaLMOCn7t4s5iCoaXvgsgfCEDjGshG4DHZi/
YT5zv2SFVV3h0wKAUC0/MM0bzEpug2TEA7zmxtrBbMyfjWVLLMgqwUic40ZFXtF7UKeL/CkbIRUQ
1nzwB22iG0SwefIjmFpcuXo8aa+jU58nqNHYQnIDC5X1OFuyxqEyNUcPYB76Ew17gDepo1wOE9pM
FHbDnzpR05vnNGgnKh81Noo+qQEe6MY2MzC5sotG5omXVpWUJwvFjkNs5kJ/LCyBlo+vLkZ9v5TU
h2ElUEp/rVoORq1T9uEYiXdLl9lGpEWDi9qYjxzL8nPBF/ZdjVAXQstN7GMkv6LQOlH0N1QYdCAN
X71xIjunPBfd/FQ6r020Ub2hnmqGR3Vn+smIAlj18JWLtN8nLWZ9Pswqf1AazeCVbgjzodd/2rNZ
rHW/X7tJsPaL5Mtsmm+xxjAb2VCtPK1FGWLm3WNOHfHUZm3x1EYglQyRuRv6b0l+7JjaBOLrVa+J
ba+55jshBO42FXily5hZYROPpEznxrVs7E1coOhJQKzFgfMDfNSpLbBcJ/FWTeRndy0fUG5vEOGP
5WYonA7yrzkjsjewi/ld/RwPRbN2kZPg/+pWhsqwc5ctvvDC579XCEeSZG/77QYd0yFBIgTp7KuD
c3rKinXHBqMAAT8QXD9k/cvo5Ws9S7lcti6MovsOxZwwk0nft4a76WxoCmO/J5olQ4hmoCRWENfa
AVR+OGLFrFWHW9i1XoQyxnVVta/MY+vALfThqKPIo5CGJEOff7p+F9opIhowBs+QQIabzGVaiF0n
WwnYF83WoE/wzdCVYhNpnjXGxdGW9nytA1oU2zRjY8F2gqIM8s32vc3Euw9hetaLYu9nbowHMCrF
ubE7gIhaZsiNW/kPVsybBrmRnLN+1jC8ArLY9jIS9yOKY9631aBYn8xFnoNv2J7s/Ns8exGGxei7
3xokLsSD+wwRodjPVnJtV9FVl2jPlWO/ZvUQNn6GMsr3b10L85bXWvt4msWtkw8C9bhnrYJgZHqt
NNztsUCUAwsEEtXBEYYsj3Ia7bsyoMdhjFgPV0kg7NXksT7MRfTSVbUZRn6fFRvMGvjXI4omO+JC
dtHI5x3NWv/TLht8M9mUTslj1VXTLViKEaRGqV3FbhG5u7ktEWhWoDwWY4Ufpm1pXxe2eeSTi698
v9bWOPnCBr1al2QQedGJkUZovLeAovVhRLhMsxKEzKCi98AjNXiFuXghqDq3hVVii2RGJQK3uSGT
E/Ub5mQNUjq1CBRX05FTGAjpZtNVFWe70g6HBRnRtPj5PZTGq0BGDh2M3kcdx97jJSuq2j7qRSXt
+za2rB/oqdkiN6rfcD7e6BKQhA4zue53bdSSNg8lOl5F4iYdyPuhK9EEqKQKzCo4dnDaKmq6uOJd
cS8n2R+LBIUnus5Fra/87NWPkwkxYDJOBu4fqB7wDFCBTsFY8EHziTrYEfA6IgGNLfkcIMg7LnD0
FcgCbA5+VRXBaYyJrhZUP/GJZTo6eYgBq2qiSkyrx10lyYzZOp4f/aGvucEGSeQsFda/UnK1sAWG
sAlib95Hce+t2fq8x7pVvbcIydqwNppXZqo3+mio6MvORvA04i8j+E7tZ2KVbwptyLx1G+nEZ7XR
ZN1oVgHcw4jHCatekBNRSHwGjNLMJ45pMiJ0hKNWX4/epK9rx8qetFzizi6HbNwTPY6BgSIlZg4k
XeneFB56axkH8U02C/+rkBjpxsDBRqMjWI/XZuurFilAZfTrIcV9FhZO/RJUY5hl7mvrNXC+gMOr
FSLPqw6TrIMSc/SN+mvqIQ4u7FlsG1fDMus6Sm060ipvSvz4t0kFKiXVgxcrQwLfeNp+rGoFUDXB
Suk1oD/4q/hsjPUi6mSm1jAprIwhKueVWaNl1KvyqXUyOqlCNfp6EkF2jf6txptLYh42WTYoEVF6
3aoU+6arEswizvzFnqabamz9bO9iiga2EGpW/L9JO7PluJX0Wr/KCd+jA/MQYfuiJlSRxZkiJd0g
RG0KQ2JIjAng6f1B3edYLNKs0+4IX9jeezMLUw7/v9a3MMz6HHChkvvdMRJj9rOYLDI8SrbglKPH
u8iOQm+oLuEo1PfVItrDENhuusQW+6JPkiMY2kOX6JZBGyPeznPxrcn6gyrzJtnW4q6I/MdSlu1N
EHnPhYYKOC6t3ezIlq7D6CCmofGhgZApvsbw7oPLvB1EKFkfIM7M0XUrbG9vz8NNUCQPviBQpJh6
9oeDGHQQEW5xbxnDkK4E39KqYgusAWix77Ml00lzNf3CBgh36ZtJ+zWfxvs4N4gSG5+1yQqVl3cx
jAqmHETFjlVy5JIk4vwQarZIcGssTOpCN7JbK2Wx6aJDM9vDbdpVbQS7RsPmL/yyeVHwRp+7yG+w
2dv6DexJjjjtLB9RaF9O2lDAsFfyPk0XRXHXhZbocABVUvyaEz3sMZUiI/cKMqhSGkF1bj8lTkaS
km7+8Pr0tSjm8ZiYY4ysMHWii8brr3AoqdAYuYgKU8guEemTZWGDbkRfbNSowbAZ8njVq/wydioQ
7nlmho4jINkPbMfbKcU/ph+7xtwGs8HCxrHzoZ4TeFvpuDCrpEc2LgG8DU6LQXq/Gs+lENnJ+Kbo
/Qs3FVvpuzuKG2sXnYzdV1rYZewH8tqqjsqwyj3GnGHn+kmLCNcvWYd9hJuaB09JMQ1sNCj1fI+Y
itzbaQyQQ5v1lZeTFzFPgkQ3kim6MBDUR5Qk/mJNkLQ5XFrOUCXrEZuMO7rmGqDArzGraCbpSInb
VTXqRSisborXHoeSn32MblQ5ylzbdaK+I/8NSLCIX1xzHFY9dgA2zu19EFTfsVQn20GP5+JYN41a
MYeghTajRKB2NfqrWrLJSrpuvAmA02x8h+iVXRa448rFKIhlDKgfPX56EasgSoatNNxdbdPJtlPm
U29sEKkuHK1fppXglBhlsB1wpNssm17SbTMoRHCWyXfw6rTamqLQkZt0eOnT9qWcOKp3UfosgmhY
ZYod1ZTWTOIiGeQub3p7b3qx2NAkRYJaifGptAOxsivtOh6B8Zp9c5dhEcl30C/ymxRjoIkVamTF
SnvFPtTAMoGQDhdnvOHDKTHxwGq74NQcxZfDbMryOJbmNFds7C2s3sJJg3ucsMi/OGLGxJkb/pCv
4YsVYh+ovkHz79Vl7a0C1szuShSdR6c9GhE8B1Lw2yZosO59Q2XY2tHNHYxNOunwd0YrNy+ktJEV
Q7ItozVAsVbtqaP6DlLoTtsknmts+3yypmdgTKa9jh3FD8g0aGH0hmOsOITgAe8iby92dSt6Nqti
SEO4DqoOjcTImpXVe/IHGDMytDMhSrZHjp5/mdrBy7dqhM5A71BYYS2n4DU2Be6Mwfbkccis5NZr
8+4hcOP+W0/eOaLrecKlLbNBXfBvGtp3FRMjEsLa8vESz1AApiofrRcEw8Etx46KWVlmlnXDhsRT
T0lvltsoToHeAD2b/KdBi8voJpEDCJhYjl56zHp4V9eVNWHxYHqSTEkAYFiSuiPRbsZ+bNQ9sPL5
oJW1w7U0r00Hdz5xSkxRsuCgtWC8GwsvD36q56oc+v6SVhfMPYhUQSiEE4Qp+7FuP84pyH+Nc5Qp
sWahKJ8jl7cxuJ7sTl2h7/kB/uKy1IhBgDlEYAvq7Q4SSzCIn6qJmy+pofCxNxMuAbq+TIM99k6n
6uzxSzpYjhpCGT1qwUOa4tpyKw7iGbPKvJZYPlhJ0OkDQ06uK1Afmf2axvVDk+2s6IJSjnnkaB5f
sJoOm9jmFKuHhn7nCI7FY6zn47ZoLK/YJ/OGwKA4VRzYcEBtogTKl+uQ89uaqX+MptmHnd4Z2wE7
drnhRl/j1Lq0UofI4enSap5t7/s0B+u5MdJdZE3VdZw2Vn7XNKYb7bNirXBbzrx3113iVHeyxHkz
3zJg9VWZJEipIfsuMrb78YwNwriao+cGGChlcnu8nFpyhpPMocKbNfUuyewXCh7aWg2TjeWnKY+y
TY9JrXdX8OfwDqwksVKtuxjSjQjHpjZ2aiVSPRzGWX9t6Ugi1HfmCBcKhvzHnLOAA3YtmGh2D80l
9TnrHm9D/YSb/YvEU+s2R6+vclZLyV/HkZBx3tY6+2hancz1dVW2m7jQtwIYi1tnccl07gbaTuKC
NHY5RqGb1HWnlZn2yYYTe7bq2ewl2ovpYlSFdIADa17rTLLl3EN2kmssd2T0GVs1oPSfJ1hy6ZCu
dcXukDuEI9dYSeQPsBbmOt+mjVtotOxTDHMiJg9igcndTXphLZaFKumuCke7SEzzezBP408YhmJT
mZoUOO4tP1nzQnK48Ur3RykAIu4xYkNJpNdXHn2Rds1OG4mTNfnmyF7H/l/p+dRex6KOKOhYEWLC
BOLBio1bvu1rD1TUNF4K8rgXPI4kIVc/eE0EuSO1+1Ftq5g3/hqoCdiZPnmsEbDKrfKIJcUlQzX3
mcBoE+hf0SUeJavE3XhIIa5hYlirkrV5K/hOHtmTxvddIHewKbEUR0nkHEyDEtSsdOvGn9q2IVMm
rv2VBRppfLTdyl5R+qrXqeFHatN67VaPu8fRLaX70huEoGUCZ5KaUwdQZWZgMgTlBKawZb4rd4lX
Rtqhd7QrIVpjV+FnweRzPTQY2qMyIB9Pyutet7dlpRtES/it2BBXNUiszZpj4NqslEUTptAccaTc
TCpLF2u8UnPpXMm66WllDvKHESns4hM77QuvBPLYOQI1L8WEUVsnQz7eDKVgVvTTmXOYV0FnTPLs
rqS4/hDAexzWRju35NPki30kS46j5unlDQAk2CFBB/Wr9+vGjFYNJLUFVdP088UAs+9oId/0t1FU
tSW7hYS3LCcqVwxscAENtBCiglmUj4kI1GFO3OS5Ah1eHlu8qNrax0NvbmPXFOpmiuAGhbM5edOF
IeNHtk+Ttg1gLONBH0f7ly6mQm1bscCrNBMcMwXTQ1Ca3c/IdtVjy6L/Vw4aWAsHXyvuZurfbEwH
wkaFxCy2MluwFEw1BYL8GTlcEudh4EzxT6E6/TIwsngfzQNF80h0leWucsR8BxojxnYiNdzxd1nr
jXW5o3YtC+deku8XAadQQL9UTWCV5DT6TaWWzclLs8dWcoJqoRhwV/sYIaOxgwHGn0ATIjStD2c3
QjGTSElhwCnT5JY9lP2Fmvit1c7lXtDju5z01rkZsdFvjN7SYLIKlV3EXZ4/Qs0nyKt1DOgHhT74
Nuczoly2Zg2pwN2PuS5VhEe1Medaw/OMAFDT7QjY2DAqJxcrZoBp/3kf4oNux29RJmxlG+nn70Cq
P6QLhmnPCZClZt120B8of03M4W7wGI33nw902tHmPUfn6Lt0bpbsGnv5IX8MZI51FxCM0qzpKkDO
y0y5LozsWSTuM4dWTPEJBwNnAF70+bgfdKZoS+FFoSulA9o96ZEmmE1iLaczNRRFHurQK66LqZJn
BDCn/crl6hzEhPR9PYIDTm9j3JHjmOTcxsSGyVGS6l0QQjJ7/q4soEJ2g17+b9pUPrpUWqQeUsOT
Dikpb23d82VzRjSKvSwpqw0TuMwGlc7aQmd05kVZmmt/toOWJhAhFgCmDEDadN/ePj9DeRYILU4c
fksUVzytc9+/zpqA/eK0VxMQvKR56UT+9fPH9/79tFFL++xgFrA8fYG3w6Z8obXwGtrnICF5ukBf
k7UD/DLqzoWGfziU7WByoG8aYD14O9RY1sIcltNEQekGjIWO3sRo2AqfeVfefwnIKlCG8jIC2eLp
vR2npCQdtBI1AomK0BWnTddLekDzloiGDSjBZRU787K8Uxl7fNyW/Vuz4yDdOYXz+8q1Gpz5DT4K
IBvTCFMnwd7NNoV2lv6lNcS3tmr3MbXHWmdPKThZW919ltFv+PyBvrt6G+AbWnME8OQjvdNiDJrR
QoXjPXLAlkzWXaX0NeX8ldWwlcr35TnTzLv3dhmPVDI4mJyXmAPe3m2HWrTeVCaVvW1+210CANyg
9nvuws8v690EwDBL/3vRty8RVyefY+myyXdZ29eUrMoVNg9AUtF0Lx3tkYWCZBlz2PxrI5pvLywo
IWSaFNqh//3V5LgKyETULQqFWreD7nTmsZ3q69DCQ7JHUoDLy1868Mtz/WP+RqpUd7GPjkXCkjPc
6Noi80+yj+QIU8V7Mkd3sdR2ibT/PvI/Za58rAr+59/fGCT/89/fuCrD1+r6R/Hanv5Lb/6b9j9/
/2NMLpsf3Y83/8e2hEI63fWvzXT/2kKX/v33//Fv/v/+w//z+vuvPE7y9T/+7WfVc7zjr8VpVf7p
kjSZWf5nU+XqNU/n19N//++uSs33/mYHOi8ZydSISVBB/F9bpeYHf0NsjgNPJ3JiCeb+f7ZKw+c/
wnBJxxivDiYXZr626rvkP/7NcP6GlMci3ToAT4A55Z9xVS6Shf9eIpg3A/4A+BNsE/wtXE5vXxFS
YmMkznobdlpy8IFYpWWD8Xze/XE7bv/+B/+0Ur791P4xjOHqAfIj1EGnyno6LUFgzlMb9pp2WXX6
Lp9eIusva0xuc1v83dr7PzqdTlwr/xiNzRHrAlZDvu23F0WSiGtEJjwsv/Gu6SuBcarV11TzkKEU
RbBuaJZx7KlX9mJl9pPbbNC+A959KL30Ss7JYWzubTcRuyhuX/QgQMunPX1+Q060JP/4jchusS9x
85Gevf2NhgL8NwZjG0YBxIKJOABLWhyOdYqXWa49JEb9WBvm3om1e0ro9WrWZL3SsvHWzoKjbo4H
oSWUQxwco0ld9QBJizMP7SSD6u+/kXeM9Q6RLlHfJ6teYjvVLNy6DQlw7OndQEvrm92QUX/vM/NC
s6uvNsdjX9YxEaDjFYB36BY1ck+r2DdJ76x1rf8GauA7rKGHOS73FdiXFfgNc/v57Xy7YvzjlzKF
B0sOq6ef+pQ0ByFX7nE3Y2SDIfoA2LgpHBmrRyNQBRTcXWNhMuE05wB6ZlZfHtXpN4TOFWcCSza7
hJP9jt770hWRbMO8ScPSjfiOtG+fX9/pZ8piaOjYUgilWQRip44D1/dTmwNdGxbAGQlZ20NGC43K
PX4+zMmKwd9fxmHPv2y6ETmdKrLdziimrEzasAma17j05VULCXJbWaA6ncLLQ+FnMaXNPN7MKYdm
KNf3n/8El4ntzd1cfoLhe9juuKGkoC///I9FyylKLwdg24SCmu9RAMbYNoUcXnw1TbuuqBqgmZ2i
WCpTbTVokfEtFo69avPeP+oUz6jvF3n6OsicgAG8af4aact4AOClyGnjT+1cR2u/U3K/impiZ2Hr
XjmlF4Sobw5zRgxkYhsrPSUQVcAyDY3eveklB0kLed5Gxd7NIKolmSP6UlXs/OD2H7Fs0E8WzlEj
lm07Cc3ZRQQuP9qdbgOIx4ergOit7Ki68aXpbe0U3KUj4LeqxiP6VU+OSmjUar3q0E06hl0TgTh+
NpKhhfYM4kbs9CCmOGuPL3SSYxqWKVFWurZ1h71lgl22hi44OkFy5sOy3krK/v5GgHdc3P94Q1gv
3j6Oiu5IPsAnD3OEXVszw7fUU7FfMzXcI0aGrpLed0kAUn/0EXlLlKyhR1P4kNSW/tqnzhM8B3Wj
eitYVbzZa3suvLAtoBrrsQ+df4ivCJhYxUBCAO96sfY8NvxD2dBsb2oj/h5n5UTSRr9nEXE2sVXP
q1j3f33+2n30gbHntMgv5wVkn//2MmFSEP9IpikTSKt9AdTbXcVz+1j3+evnA73dS//jfrJ0W7ge
LAycJ3OqYqPfsM43odRzgScPbcDaH3NkAr3OrJUjId/Cgv6W8R6c2Q9+dI0cYThScDzz+LzfXqNu
VY0hO9mELVTj17r1rxJ3NL5Fc5meGel0uecW2ibbS0SSi5z1dCTqL06X65EMsevdOj2QBpnbDzHb
DHuGYBvJv/7pm0qJYlG/U6gw2Om+vTKD8lOpaK2FZLjY25Z0NmOcqSKTuxtJ48oWxrqjJPP5oB/c
Tgb1OKZgGlye5ttBtaol9yNVTVjEFpGAbna0VUIZ2caW9flIH03LuBJ5cB4ORZOv5O1QjmInSQZM
E5qefAU99MMiLYiqWr8eYB5vaBgdVN/9qnWqg20hfn4+/IcXatlMyJyBPfP0lXVrf/Aa4C1hY7Wr
wnGu3KTbtej9Ph/mg5fGNfGN6+yScXTbJxcZ9LnbRVHZgGIyh505l09pk29I3EEplxuPxD0EZ+pM
xunKzXvqmpzmTZeToAeF4+19NYy6mcdGq0OzC5xnuAJrU7aHJA2Yfaf8ntwx8EoWwj5XAbb1zSb7
5rdUwzsaPY6r5kNCUNwZ39nHD5t6AumfC0Xh9L1yKVX7ZZzwsCN913l9gIpy+iGDn80I69mbR2I5
9P7WCehW0XNrz+z6PnwMnPJxWFJb9F3z7T3xQAM7jQrq0FEZFXwVRsV0NN3yejLjlyyf4s3nj/2j
Z7CcUtlxMCe5p5c7uVpMTLpTh/lMGFVdPdfZcOY5f3RJpDuzeHHUoiB2sobFbtbn0Uy3NG4Se0eG
JxInrZl2ypi+xgDt+3O+6HcnkOXF+mPEd7XFICnHppwYsULsmEXacCMbmW2KcvjROtJc8OFlBjjK
p9em2r3DVq53xbehNa9zV+6DzAHh7bU/hsK8imsNBp9njfvMS18/v/sffdtUWVnZcRpyCDypgUyt
UWIr7etQaNmTl49XyqqvnSy5+9eGOXmpRN9D1O2HOnSxNWw0gAJxPopNpMO8/HykD7aP+IP/+4JO
ZuUqb4J0HrmgdJ5/pqheikG7yXv3qQPc9/lQH36pv9c5HC8BgteTBVV5uplAHqpDQF5A9O2j6GF1
AXa7bn3nCurvQRP5Xk/tKvRoh30++kffDb5NyCTo/HHHn1yoQtZMdA+vWGGWZJq5/vDSIqT++q+N
svyKP3bjVZeOZsLOLJz8YU2tYDvF+ZlDxwc7Ih81Fd4QJn4ObyfvxhhEddTWlgybfrwaKvUtGOd7
oyXlLoke9LrIN04A1//z6/rw2WGFWuAhPiXdU2NK6fYm+BNPhtFMZVUrR6Re033JtvYwekx+UQpd
2m2NfVbm1iEy7MczP+CDjTUVH6Y20C/UII2Tc05GWtZojsUijze+k9D2rCUiXsPPJji5+DLW4hst
418dSYLbThgQDKti8/lPCD74+Dkrw+uBisQR3z15f6uU10vIUoaVgwBpbvLXdDZAHI/eqnHAeA7J
NK0dL7+r1aK2KIQKu8HcJim0h5Fz6oZiirhrpygJjbq8iFuXrLl2yHdj4G8s6Y6behTikGN5IXlQ
rsmCuw6cgeiLQSO+lfw5I1ZPIOwHMHjAn8dAhF0HlrI2iFhCrJOuDQvcX6e0Q16X89ce0QkKTHzY
pdYS4ccTczUwpKgSy1VKxOwKueG4miyk40meb2gq38rGO2RJlVwkARxn6twko6viCt1Jd8TVgfOX
xKC+ix/HgZQ8wuIvxmY8xn5qhSQn1Gsr9jPaC+5Ab1joG5vagg3KtN1mREPsBq1+cDGW7CYtdg/R
bN0ko+UAK05RiAlVfjNmlDB6FV3WRaPCdtaKVev7x6FySHbVYZO7Eq+QSbrOym474wIzh7YUKn4V
jveStuLaKqdDqiEIj1usKUbVOJe9YRBhEtv//Mrv62wyDW/B3fC/vv3Wo6wk8lafZNgp2Ero01HZ
xsmdTqRWHGT3/FdnPsIP1mUYQUADSNzFLHx61Pd8D7ROQrJg2QfTWuaYD3qCtCJDXPgzigrVlWcu
8V1Ji4UZj5RJCw5WCtG1J1+d3ST5JFq3YpMJfKN2JkFegZM9VAvfaSjTHyA7q9AdRLCVgXNXFMWr
rLojP628ik0K5ZFM8oMRZCa6u3G6cdBLv9iaiXnGAEab+TmRSp9/pieW0d9HRtoUTBMLk4RP9WSC
nPxCTEEQEzIui6NP8mc/at3FjEUeUTySXx+JaJTN2SaozV+D5j/YjerPzBUfTBWgkNgheBxBKNAs
j/KPdcBWteV1vQcDzyzWTt7VbD2BgtMtPXO1y0v2ZzFteUAYjJkPCQui4nAyJ1mtlL2qiN5CMvjd
zZwdB44zO+xlu/duCCrqtLbR3NHVe3stVCvqPmuGKhTKfGoV4vOkLJ/yCi8GCeEkDyR3CIrvvNY5
54v/aKlzlyUHl+zC+jrZiJYiywNrhCSYtemF8J3XHPGYA7d1SspbZK3TusyGq89fn+WNfne19Lmx
eZoeNaOTJ4cvDfVJZ3C1AkP+FM0P5P9tPdCiO2AdZwb76NbSSKAevHQ73lU3+imPqtEPZJg77q2W
9QBB+mKNL+RSetWlZnsPVu0+ZIl+xnv80Y2le0HL+Xc33z55axzlJpVmGzIcjBWV3q00o2yVVyS5
yNrYOhPaaZKFnj+/s79PpCe3liIlQgUAf5TITqknSGSK1mFhC4c5EAdba4+GwXHNbsmSISQWkxkE
dX8sXlK321Ne2pRCXBqTO6y1dua2eEG9pagKYVURcx43FgmknYddUYMpEjfZT9sGtay0FgM8dtES
JyMCoubBE85LILpvGOisjZyNL5bAntwbUGs9dDmtRkS2XyU/pGXSpM1aQNUCgqVFtlRvE/WH0j7Z
Ni3iK89rzF0BiBpHQP3w+e0xl+/o3e2hlMYhMljQCCffmYNVTwYjfMcRwuFaX/gW5nIAky1ZP3Pl
oGTvPWR4+gURwxLFnVl/z6eSXKp8ftAJi+36pN2SvXVw5up3CpfNzajtdZba34AQF5sMnSnpd4Ru
ff7TP1iYAk6+tE4pQ1i0rE5miJhGt2gkq4Q7xvho83nVlxDTVTtixZE81b72/TPfzgeHRoM+Cz2h
wMUwzdbw7ah5PjpmMztVSFBTt+vH0cNoTAVCsi5TApEL2ajAPYZQf0cyGHktBieLDCISEm3rC6a3
l1F1T/1AchQq6LtMuvbFCF57q1foHT+/RR+sSssmARoE9ROLbJ2TT062XYzjxC5DPaBQCxXOIkN0
lVa0mwmJG5f/Nz8TcLuRSzjCfV3slUmywuc/4/2Eg7aFvcpvPB1J8Scz6pjVxI35qgy1SVzmkw4G
KlmLFko3wc7lFBxVyhbWb88dM9+fH0Ce+TrEiKXByBqyzEh/LIhOM2JdGNIqzHuJ/dUIQpkQrDJ1
/iIVRZj/wFtKlHF/lXdnrvndWnwy9Mk1121KVgwuc6pW015E44EUkqOSw5knfGaY05I42Vt54tWC
jyAYrsq8p7hK4EZ1rt70bsFfrgadEHA3CIPQtN7eyFgv3N7KuJFqtJtD5NbV5ZLNsP38Pfn4eZm+
vrTMQcWYJxs/c/Z7tGBZRZ9C7MzOfkhc+9pNkxfyQZAEEipFU+uybuq92Z9TKX08OAs+chaDfad1
Mp/IfOg4DMQMLrWLsrfIVcr+mkSHdA/dflcfcBrnQPsey6k6nLnwd+fM5f7+MfbJhWeaRoRZzNiE
D+6cIN827tKp5dA3uZtyGB5rO/s6+tojUsoj6bL/7FS6DA9pir4lFVa6HiePF5HbrASpI4NPVgDR
PUV8qeobM8/2YGzODLZcy5sV52Swk5rIDNudA7RHOC6BbYNvkjbVbxRpuySO/YtDnby2ERESAUfD
MmyRCVaqWMfMfsZwT8jEmTLTxxflGAHLAlgQ92Smsexe1q7BB9JDod9K1y2XVhF2Km+erk2XYL/P
35gPx1tOHXyRkLlOS4IFHUmHnnYZTgEswtQUJCthZN5FTWFuegwtZ97Qc+OdvCGeEkNvom8P01je
eoa6apuaLOturZvd/n9zabQXFgYPKpSTh0YSEebhDG+ukaIEkL59HeDEavICQT0p3p8P9m5PuryM
9BUoXuscck+fW6uZZQQ7k+uaQA24LrFkjXtN4Pu2redDlqNH0M6iST/42lFDUMxdekWmflpNtxtd
03Hu8fB6IlUnE9pHlLx0dbGFA3jQbNxgCfkvcT5ty857yIfmzOHqg1XjzQ84ucW9LW2lj3zvdYrs
JncXf/su99X95zd3+TMnXzqvKCc4StY0D36f8/9YfvPand105Oa2hpFcsDevV7Hoz72aCK7ej0OR
0Gdfxk4Q+fny8v4xTtvNTNsLo9w1te+AJKJ7OyvcHTsCMD3ltlU6Vg6JbWKypp+TzGjeUvLbCDO1
KH7pD0Krf+HmrcmeMIfQ87Pm0PXU1/JaPgjddHcIPPeT2V7WlXWVjdBqSwTtWeqOh8FIhp1KHW2V
DOjq+2HUkYJirYlM+YX6VHucqjgIO8rdu7gp7cuoKEEQWNTa124nqpJwPd5zmuVBs5LIQ8N2KPxf
5GfE+yZPnGM1pPuhBETeW8WlYKRN5WITCpR+gQze38yDdRkp0e2GNuhv51LD8ALjeGgMMyw9rl4U
81+yE/Z1HdkkaJNSPtLzrR1saF7RDaFva0SA5/mRh/QdI8j40HE6XldBjPHXkjM5FNBn5iki10SS
3WI6eX1Qg9ZvNK3DIVlnl/087itJWF1QaBxX8r6+w2Lkhz0xPTe2XRghKjl8NS4aC9vh1ERAyiZO
MB+mkf5Ntv2j0iJtZZXmjRcZB+JMSTVzJ9PZNa100RuY3reEcdepY7bHwrM6Cn7adDUJXW0SMUd3
OFeGdZlmRMOMhr+u+cIukkZ3VxCOCT9LhHjVZgtzoTnJa500M4qJ0Wrq42YbZJ2zdWMzO/oE0K/1
wj40euJsbbfTMRTHR0Oz6P0UOWEztjFsS8t4sKb4R1SoDFvkQ2pY6iI1cFcPEvpH54ufpZ3LayT5
LxyzZy47AOUekV5tz9hwrTzbKp3cN7QFWxtBGGugmFaL0GcP7RbtcGYAgfDXARA9HAMTedlZBsq5
La295pY3VN55dioakjAdSQCb+8r5OkmbrsYYZ/0l4hxiyn0r2uUZ8bpr0kYVLrXkYgmr/2Igclkh
9SOmySvM0CCXByOZXV3YPRiBglpijDer2WZx9bXyl7xrIuHWylfqzicFgdOh1R+0NgLXN+nPSoud
i5i4oNsmkpa2rfqMYKmAuLrJjo6EjNqEYNrqu1M2WVhy4zEMoQKwdpiydLJiR4OIOLsWDeXjxikx
mxFsZSYrnKXJbrDm9q4vezP0ZoLxOI+JdT44JEFqdblyZikvC1oVB00ft06Lej6rKpf/vHry9G5v
FKr64fRudYgy555ztHiit6mb8DDwfNYkz/5ICE7ZZiY1bAADrXp1ksQkpdhWQ30RmLXCPzeBFRdZ
/5iCY/EoWKzMAtJQNG4lYTSFFXS7POnci9F0vnnJaFzWGLcJUsm9lfK8+QZRIK6YWAOSwTOZrZ4T
ct32DRYWTmygMqJ8DVdkCHOjxkOXaUodzTj+0enQclDik+1kOZm1MZt4vulIXrLC2J+QF3LsufYK
HOHSaohfk8bUxmurmM2dPleUPf24wd5otkiU4rg2Q83rFcjkZvT0rZdV8kbTyuHKK4LhojX4ZnZG
1pfbwtXah3TSDAJslvBeVdjpz7GKbrzEb9cAFNxtNdjpetAj/U4baK9C3mEmm4ol0ThTh0G111YS
q3VUl385vYbVXiZpvJV1gEZeS7HzY3uPXABITtyGZBOpa6d07oVVYJThBB1QhbkUIgGgIBdKrjau
dWHfiD67Rap4pwwb55B8lk32F9GHuK8C7dLJ82ufqC4vVRf2TDSah8dzQ9wwbIzGeNbmmbKMjgSj
9zMqyXl+MSGzCYkZvfTdHObJRCUmbcrtDKB9w/njK3qEduOWbrfDiP/sOawYpMzhKYytW7/lGALF
zgjHpLulZvdX4fNewPFSm0HFByOx1Zol58nM+X8HnfeLgcgMQcrW1cNlJNMvZW9vlPU8dNi5eHzP
rVs8JzpncsxaHJJ1ea+C7kH41hXsbnxLXXX0U9IINRvRU30/dPaL7aEHUq4iUHGiKZ3uY+6MMQV3
GsAWPXoK+obUNVff5lW58/3+qnTjC88vnRWhZ0SdU4sC4UAhFa/9McIcgIv6dbET28FTQrhlvUSJ
lumOWvehspNfURaHWdFexXlymcAYGf3+Fa7Il0HZm0QZ6mIW5lIsZRePS1PPrAfP0C5Z/dfkiYdT
6oQUz6+t+Jsx4kQzouQZzs2VJTxzzYtZr5Uob01r3gcucwHcpfJeM/jSxVw8WQNcoskPweXc0CuG
DNA5tKK0n8mAMV3gUraNYmOnxjcCLe5sMVYH5plV7/vf+aa+C8zQnie23WiULwEFvzgpLvWm8cMY
6mHk7jRj9H8UlYBm4V41Hflu2cDrqIh2nnL7ooscYw+TYT1aUXWbxUm+qW1n3MDIWAtn2KZsSDZl
0GUbe3Kh8pC3a9ftPblTrwpz90VN757ozlbFLg43d0jbr3i3h/TOKeyyqe6iyhuBAGj8kjgVM+FL
zq/Pt2EfnWwXYTsQeJCPbPxOalbRGHm9NlEpy0xsuEOCHhCdn//NxGlo6jeocZ9iW+17Pz13oH9X
o6N8ziuCbwveNMSFk5Hrchw0XiMocNhygsTf5522FtpDlavrIHJvLakdIp2OaktQp3BfjdS5mBrv
rjO8y7n9gQVz051TBLzf/KLSdXndKAotx4uToxrZexD+/b4M44j8YYzMc4EnHTXo53f9/aaU9Bya
ZgFaPvxxp0opIUwAQ0Ne8uJjo0zNlQaEbJzvFw6OPiSbqj5XEH1/YTrqGVuHD0bDhFbC222wrSc1
2mCqJ8pxD74Bf0z0V7PmbD6/sA+OgosEObBtOpALBvPtMElGnBqt0yoc2v4C6FYIyxA1ZLPTa/PM
KfejN3c5mLH5AfmKSe6kimZXrso6MhlDUs/ZAEBinX6Y5ZPdYt63ypamkGVvJkrL/8XceSznjWRp
+15mjw54s5gN3GfoZanaICRKgkfCJszVz4Pq7r/ETxwyqmfzd4R6UaViEshEZp5z3vO8LeZ/rz/m
/qN/C17+GvpSHinqPmnykbe5VusVFvIH6VX70d+eZpeO0Y0DcaK5Wpru3w+1f33my29mUBalh1Ep
DkbifdD6IbaaNp665lZfxjc65l5aMaQQ9vZKwidE+c+nctksUGENaSelIdQ0tAdClEC4093rr/KF
XQALGA03AMqjLsWY58PABtLsjfL+YZon3/Y+69VMyQka0FBGOJG+EdK/tGhc+iD2Nh6yzgSfz4dT
7cnR22rkO1iHsw06rRZSOfYuLLK+JYXI68U21/iYdrhN0jj8+sO+8E4ZlMq1a9L9A375+ehlVpVS
1ILp22oqAuNaxoUD/aanQ/CNL/H3LUal92jP1+lIAthpnw+1tliUL30nDpncrKvWqre4rnVJ8WHO
waUg4tqGbYncbbTfKBu9ENn/MjIuC89HbpWGvQG77IMzuKe9epi45uH19/jCNrPngJhGKPtojy5m
Md3sDrIe35+1jleNfXSNW4NwAgOoNwZ6YXUiLkJZsxtWmM5lk09t47eezOwxbtk/6jvarPwuFDfq
BkxoB/uNr/ul5UEfCll0ukSoSV7snpviLn3J7fpAySzoR3DrQsdE+q2398IE7fEhpFkHMz4Ky88n
qM+rDZAqnxyShD/6XZpomQ+vT9CLQ1ASIFlPdxbF8udDLFWzqa3KEEu+4vNdd74+uh/+b2Psi+SX
zE6qL2A4PDaoooaEBl0Eo9no9SFemBB62NkALcQMnGkX3yuql7klndEcRk/95Ir8u2xN7KLX/+B0
5ufv/YAEqmiGL16XXLBYU23GaZztk6yLb9JogNTMbzluvfw8f41z8cocM5Wd1ZLbQ6oDirWU4ey6
Hzoy+q+/t5en/69x9s/ql6lR5tVAg8fz0OL3oDrGg1Jnb5UKXhwDEPuf/VSA5i/e2bTave0l+/nk
JNGU6Ee4G29s1y8PQWWSBCL2Fpe52NZd3QVZAgngUTkXY3MtpXl8/U29sJORatw7/GkS5VkuNktV
eqgTPdK9Yqt+msl0s9bZt26orzFG/vv7ske+wsbdD4vv3+p0Wp9UNtPfHLDsGPxs45Hk39aqcKdH
HWPYOpPvOnvT7a8Tr3mi3HuymwM6pFtPEZ0vXRmb+LzA5X0jUf3S7OyXP1rqAFg6zuXHOY+V5WEa
SBVVfdiGdylcv9cn56XPBT8Itn36d6lQX0yO0Hphp5Zkctb6eo8qRVKSYszf0L68NAwSFJwSHB0S
wGUhvkJAAqibQ8ZwChhpCylKoh6jf6MM9aeZ18WtlePS4XZO9QSgxMVXuZELd5OKBUAS+k6sZBOz
GPMav2270GmtWClQoHlOOALhhPZAwUE/zMOX0gYDZWt+3jVB+QRAjDvE5pvwEjYdVpdoQ+7D52Y2
34P8ihQHEz0DNJRxKy3rjQPyheP42RNcnPtDNqAE8IzmUI0G2eVvo6kfClXc6GYfmXp/eH36XxzN
QspGQyXzcxkzpR5e6EA1+fz7PFQ3PDlWX4HNsIifufdWkfClRcBN4/8NdrE11wvte27OYGpGrhYy
bDY5vmN//k8eyaAQycUQFeXFDQMe3zhgvcseYAHTTdxgUbNDiu695W5vO2/sny8/01+jXXyhUpJz
bgWjbcKJsXI/WMqnTH9jW3t5EHQc+q6Oo835+ZaTSKer6hYZC9DvSGkeVE8AVH+LoPHSPr17pvx7
lH2t/HKiVRJ3BWd3E1+LxIcJuo0LnmFLpJn/x8e5WOIt4mi5GgwkDRG69VOlf4Ez+cZW8OLKRqmE
1SIRNPfN50+zWznJetL2e8BwUOafht0dhOKEpLsCpfPeCLpefHd/jXbZS4N2IZ8GsLUstCFaUi/c
6AeF78gS/9vi0z2ntJ+myESoK14uBrtTW0O1VxaDqge0IsQ1yLHXP6EX19svQ1yshGFKXVUqCyvB
0UOyyq6Y8AD8j9YbDbtcPjnc0Pg/nyHqOXlCdaMhTr2xcGHNUxG1KlHxW02QL04OBxxWQPzfb4LP
1FwB08EwO4yU3BbHjlZtDEbQomb9xmn6+0jk1qDhcDmg3vtbCqrRWw/8OVedxrJjw+hOw0CFpJvu
CgLv1+dofzvPTzqGol1sN5P6s1P3+duTeptpEy1vh0RxYrdbPyF/OGQaVLwyO9TGNeXaphjfGPT3
hcGg5NjwL0Goi1bm+aDl5lU25krcFsotUp3Pnqhu62F+Y/n9/ukyCg4hxIncGwlKno/iaROa7Zr5
mostoqWEAmAdlernXOpkFew35uzFZyJsJiNKR/BvyvWOpjIr7fieRqUMNRpNKoV64bxEr8/XC8No
pNP4YMkdIkq8eCiqkFWZFWvNRUsPuHFf8+R+NzVvbET7j7lYFho94qx22oZQke2/xi+buLqh8M1L
tz6kcMPt0G3V8QNA++ItlfhLj0M/2e6JxxaE2v75OGkjq3z04FjUwnxvWm2ozdY9zS1/+wK8y+uB
BO1x/A4Iej6MtpXY7TkGaNeiBBFmoZHMFeuN8+iF9QboDIANslb04JcyydEtZLuMW33QvTWydHFd
q961XLtIh8HSmM2311fCW8NdPBOh9ZxQt60P2O3FlCTuoKz6exXA6/KwF8OX/2A4iCPwe0hWIxJ5
/gqbTKi6tCXDwXSCsHNIrO2QAcKsctcvqA2+PtwL+xKSF3ZAm84I4v2LhbF6Qzb3eNoc5q32Fy39
am1dhLwvcKzbfF2P0+oclfSti/8LG++zUS+uYZPdltsqmvqAGiFo8w2V2xKtQ34oa/ufH/Lf4kb9
b1CoZ+Som/yJ2RI/x0t01LO/9TKC6v9DuhStt7+shJ1z9S8q1Y7H+u//On9tvza/0qX+/Pv/xEsR
+P+D1ilc6P9NleJf/mOPove87d7lwr9oRL+To0zrHzBR965udNsEpnuG8F9QKV39B/kphNx79z13
HGS4/4Zp3f9zD4TD9b8SmLDxZOX/tVc6/Hzid5rY954l1FOX/UJoHuS0SiqvHsbRVy4mRJCpkXjY
ubrEYtG2wFngAU/j/NH15luqxcl66L+YuQhpHTnBHr6e1K921fmqM/1ol2n2vazyB/tc1nkcb9V2
SxzyxzDyH+YPnp7AM3TmUEeTE9AhD+aMZtgwVa0kqHIn85HU7Ii34qtZ2JT2NyWP5pRkvYklIExp
UoDDVoF8w/Q5qIIEG4FHONhb2BT693SFWwsNn16O9G5IxytSx0/j1qtxveJZtBlOGqXte6iHe93G
lNhFeUbozfpnV6xPpl6bR690uD0Ag40GIavPQ9HUN8agYdbSj4fyvri3Xe84euk1uPbU7HHkUE/e
diXL9J1Sbe7BmbsWmLKG/01J//+GLQJykM0f28X16ycPiy1nPhvVwdFPq4mGy4hprAvwfnBX82kq
KfPUGZQcdeDwXYy1CawGnnISpSlCJEUJ4dhbPplqH8Ny6odKgDVO4VGuDmwqddgQLUbh50sp/G4Q
2rHRKoJ0ZzR+tkrf36Xb5IaJYpiPSq98rQ0zCWoHaxxzAGxZpxv0SaP+XgyISoYU+NPYG8JfzS09
6OpCHwNg56CRoOiSTTzJaUF7lgoPYUQxnIe1q8LF7mgyMGnghNKf+Wqj5jf1PMwR7kxN6Gk9/ity
wNm46ou7yR2cw7aYS1gqMrvOJbRqbSwf024eQkepvslKxQehqASNqEkW4Bc2xRsF1UdKrhq6SK2+
xRhNv5paGlLwl0HC0xSh1o3rtTEvTlQn4puGWjBgw/3SVCn9OWD2AqvzdMD3GGrQKkdupLLeM3l4
hQ1peh5NWQROZy9Hzv2H1YLUUbW4r3YmfrvSWsX7pHTSw1J6Hwnyy9isUcAlha756dSYISKp4bzN
eXK/yzvjIVvNq8ac0y/GbDmYtmz02jYad+8e6HSo1hOdjHbq7GZbLPKpNK/g19uAhyuIy41aRFO6
inMxNM5pqFEK6QhwiN1cwx/I5yKcWE1UN7WLh0y/+Jmutji50ag6YCDj4/iV+krqoFAoOnQffd/J
n4mXy5vaNmZs/jZHj8o5EZE2qLPvOnGuxbGcZ4k6ZEtCXV+yO4WJjPISfqarKFC6clDXJX0+oY6p
QjwoVM8cDeFs5dhATZI6i00hjSMgBzcYTdJPWl92jxWcNB/zOC+Y/mxPcKr+ShsWPIUKXOv8fMVA
mL1xDuhLKWPeg0oyaqsimS1jUFgVo+eY70LfHoCV5Yu/4KIQjakwTgvGCIECAipYjTrZBToQqiX4
KyeVH5ul3anfBswE68dKEhYyl/HVdNnI+sX+XI46Ih78pILcyX+SOMdgRIJZny2eSJnWu6ZvlcBU
0jzy+tq8zRw+ZrNJ5zBNZ7iXm4eaCzKbn+e2e1ipGYWyF91NJWhG771ixdYP/5tcw3lKh70cAdOd
/Cyp8LwVDZ+KA8+7T9MtAuZc0q3EJ9yUKPPWdE19DNa+zoqF20fpiHPKEyNFhofhqn1z1JNKnupp
+8KNDoWf6WEDITc4KBSXmFS0Tlz3RNS3g3OkRQRXiAJV3S/H27/Ok19xgXuW4vL02IsZdPMhZf6N
IKs0O0na6Jt7eimuam8C1Y18snUBZdYfEzsdcdt5yxD6zzbaZ4MCceBqBYgRfsQe+D2/zJVzCxJw
WbR7UxT+1hXolhCWFt+BjcWuhmpseK8akes8GHxSBtzz15/5+a2fE5OQ1txZDlQKKBleplcn3Rz7
zR6me7nysMqQurdCTURgOHgVvj7U80CGoSip6RoPC/gGb91LGmO+AcLKhyV76Is/Ju3n+lZS4Lfp
4+ejdyefRuCHT/DlPVVxPNa3Y9z3ZfGHkhePZrFiVqMGNX9y6QEEfqvS+sIjkbWhsQeKBBTAP5PX
v8RmnE7uZvaNfp8k75fPVfNGGPPCjydk5tJNBw9v7zJWSrQmEZ3TeffIE/3Ve1KzN3QMv80+Ca5f
BrhMcq21J/ROZ4ABGfhwW5gPRf319Vl/Hhv9Oet7SzXBA8VokFUXqcEZaY8CHsu9n2YHWP2Vuc0+
rmaq+bPNnl4f6oXXRWF9p5PsEaxxWVvhdVWqyDXvvjPOc4Na/m8VCPdHId539msvLQ4mq/j5p6on
XV/jK6fcKxoohpCLzeu//++zoTnwk8gGwtviE9lf5S+raVi3udf1UjzUY4ztPbnG/K2+rN8uyNyJ
fx3iYjaw09E1ZWMI/NcKccLwy2iD+S373RcehEqahRiNt7UTUZ8/COoQe5tSWTy4yIklClwvX7/0
s/vt9fd1ubTYt/D3xSSNChS1zsvMSGpwb5vxSLnP2puqupNT7EDhwHlCeaNH9vJ5GIgdElUAyfqd
TUXY9OvErJAbtdVN83uKXjTHflXy96V5ev1hLkQ+iGuYGMhu+9rFDByN5fNBpNmnCWsvvacZ31cn
NO3qfeE95NV1syt+HIB9Fi4jyafXx738aNBS7FEZeyefDHKRi2GzZm6X0jaL+47GjR+N8tahahj8
3r8ecAwABh6DFM5V/lxyJHIcENctw6Z4SdfFH6UUN72BZyjK7TbQ1QQX2LWBpCmFGs2tNwbI2Y0/
9AlV/6iIR12dDV9I68/GDOuhbmp5WlX7B656+X0uvDpwkCQfGhrCI01abeAq3FOGDEuUguM83YXQ
XOztHk05AuRo8KzkzpUa3A1z2GK7Tqyj0K35jcPu9yWzPzVFZQB6YJIurc/LZFUA1Dr5vVCPeEB5
4lYr71+fubeGuJi5yspNAC1eDupw9uk2ybgxY+n2+iAvLA+egw+WVDtmRpcw70p4vTHbaXHfXFuE
Z28x0i73IxbHjpvj2/X+LMFf3H5Q0dcknJhJUdxkxk8cK0f6z9fx74ki9o+L+wpCPVLPQPfIdT//
uCABLJk3d9P9LDbf/eAI5W+/p+cDXJwNpCEVjGcZYIEyAEf0re5rbAV+3+44crhC8b9d5HspUyhs
o1BTpXPunFJHft/gHaE7ZX4c9YJupaUdQpBH5aNeDKg6OcAogxeaSr3cS/hGZsdvMJy5IUeAnkZG
SyETf5NeHrd59mQNhn3vJd50xjkmQZU6619UCh/BRPcRPWV5ThORkMm1Q+BNnmTWb9UcT5phqqEs
uXMHJ8hyr9KucDCmmQahn/ACm6OGl3IrxVh/ANbaHtZ5qaDLGunPpVtqOJ1tMZ8do4ULgaEH/Dl3
ift5wjt2Bm6ZKv1HQIky8yFepA1eXTZQbU9s87ncTGzYBjyCdJmNoe22X9oF5a5sAcW0HLABlCvv
NlezOixT/J7EYkPJVNnJfRxhks9GhlFg4QEyI0+d3QwVzqq2ISHlLkr3zilV/Iubwf3DLqcBuX2b
ZDT/bN1HE5PWm8ys7bNj02s1DY0Xls1c0bGamd9yNsCzazWYBc/YL1qV63wfknEG5uCoYdrOKqXE
vg7wnEkjWpdVLGgIrZTUmOPeXZ/qvCz8oZG03ggzNMtpjLxqb/pbs+7Q51Qe9TR7p+rtY5rRR2EM
ix0XLdik2S2Wq3RIUZd3Erd73VhkDN6LN5WY7Y06KPC8ENKABcY0lEDTxiw0824E/pqYessmHi3c
Aqe659fs1+7YpW17mHJnJNg2W7wG++koJAAPrSUfiwNLis22gi2oN6rOTWeW1amrdJIibuU+UDJh
APoKi+PWjJ+0kc6CTinKeDByRHWKStskrbYnrS68K9opzGutn9Xr3sZ8tays7cx90QOGluWxTRGM
1JrqkmjwlCJWBvpnfxSTdUOcjNt0rUJcUUvxzjZVkyUzmT8cou/dH7mffgz19ti4VXJa3H4+rzBy
rrdkwOFYets7YXjd1VQ38890cr/JGj8PteztePA4VIysXWJetHI3juv2UM5WGbipnR3hgZaRKxbs
pOgyYk4d445ckX0qcPeNM7HjmBycYu20M8IGr8jAq1OcYVMZrwP7pxiXLKaoVP/06NyHpE4XUz3h
3Y7fkA2MTHNPm9ZX5xIUCd4wa3tqRMYEFxt95aNpxUNhylPD8n23TEud4yMzGA+9lHZA+zQmhIqF
LU8ik4CMShtVm8Vl0kE4V5UDnWwrjeJIZL72ptYgkB5zshrtcKS1u+efKzqxbkEJiDbBH46s8PgT
Bpo+t6YHqcRybcuxmoU2ETWW+kDfJnxukY6nLJ3ErbLI7lSauDa66WodS8RDJ+Lp9brHGjPuWs04
4UWY8pdtNdTEuIVbj0rHXumXwe59rUJ87QGNuOZ85XVOD55+KmIt7VVf9PQ8ipZkTIvItLBrjWTX
mp+7wbTDKVnPiULO9GttfyT9c0u8kQYJ2qRrm1vbdUlTHCZfjYhTZtB3iyEomg/ubIUepYR0KfZM
xZxH0ii/cwd7Pxo2PR2OJ8w/9HTpQ2eQH2d7FX7T0MtpZqKKM+xf77Y8S4553SMbGtBlYxcHF3su
slNPEvpYC5pSq7Ubb6YVbX81o4yYccLBNV1PycaMlXzo2+lprbU8nOmMuyedRcbN7M2wNXA2zQfb
uFmVpTgZo1B9k1a741QpXjRXqcBP3snwF+5lWNnwt/0lX9rIqlfr3SJKxcfc9Qa6tH3qR3YybVTU
r4ptDVebu4ApYps99NnYBVyhnaDIVr5T6WUnYdOxXSFMiXVsyWOVdCGY/VLcazM5xjo3cF2hiexG
SmuLodR934rWu/aAPZyNXCVXkuNJKTSB8ZlIHifL+2Ot1C9zg+OlnbcuTJY8jy0JdK5ZmiddqjgA
YisFcc1lsyyr8tuy1gM+vrV40LpZ/tjUrMwCYzL1ABG8/CBbmnPZFrvTOCTlrdNq7V0qCMTmssgh
B+TvaENso3arloAb2Htr1uSxSVMnFpOVw0pK1WDY89BTVniHbJsWxDcijydjLW63HrT7rPBep07x
vuRr00eiSOvT6q3t0YTJs/d6OZEtSu5bOg18s42qOm8TcH0Y5fiblU636yzprGrNHCM7PVOCtC06
v8EI9sPc2mlQiWQ4Dvp+DCbsd0BiZmoFSj0+amtJs1nu0oZZ7ecDUJflSe3IW7uKKk7qBF7QE6De
fJyAcnKbEIw2mr1vx+pekFQrSE078xN+3uoHyvpT2BedeSCD/a5TxRYb+ipjWvkopGXzj0YY0Hoa
LOr6ohbBQuR7Y05gK1KuZAHaRcoJRfaj9QqWuL25GF036hEXUT2slVoGHKT5/eIY30Q+pN91OSuh
geH2nUsr5rdi2LAzzGwlDxV9aW+dwgB611gVKgY5nNZM1wJFm4urxVV5dRP3iEkUT9Ni1gaAKM2w
wtoeygcs7lfe3UynHj1vNBxxknehOk45PLgivV89acJwHNQtFtwxbgVXhchpjCoYRrfzO693Dnje
FrFaZ09kJVes5jr9XCjm57kX2o0Q6TeVhwjraSA1v5Kab/wC4MTke83ACZkY4r1pkqvvcho8Fnrk
u8BK7PGhcaYM+pCl3mr5WF25appFqmuteMnvPRKqOUHQohndPCuZk4bD4ij3IrFrnzU/PCzVhPN2
0rW3Q8O57roYQWemmsbDpA6BYSSA0uiSf5wJZU71npcWPbaJg6X/oa5jeqXa2At01E+iPBF7oysS
PymzOezk1NO4VPwszKT/mlnaj3n/M1s4JxfueM6GEQlgD9b7xkrnr4VN4KBlzuRXrl5hgNpVP0hy
YSsFK9LHIOnJLLKvOBQqXyWheDyZ7hRBo9Q/rDYqvMlqVvY+Zetvi1KhaJXIOYQ0l+4+swVlGncO
cg8Z0JzDC8RIWwmGThfRoEqaUvuG68Yg1/upUr+mQhQz2Mf+m2ZsP0yrUU7tpPV4AyrLCtnIya9Q
5+eRXVOymW35DQkBz6zObB5jphCUjxNHpiLnW7tKLYBfzRA1BIIFBsnCPXjSvpvT9dagKIY5QtSb
n/oUd3ePZkfwZMqM4e0szeXOXMmwJlP7U6m3Hz08APLUgMygJNqBTm3vSiKsj2tcdQjRkXusAubh
UKogPG1n8F27l4HpjV00VHN7cFvsqiTp/3DusVTFRbG8wYC2uaVA2PjLnnGFHqDGfdfiCYwh9V4k
UbleWVp/mPp0pkUryUOCgjSsi2SNJ09PT1AmtcAq1T8aDc7vuuPuptzuzkZpTAelrb1zN9oqpyfW
a7ue0jfy1Y3BfNHHueEaiG+njGFkPBnFOAWGSt+tW0z2lUhmi57ULvuoeDunBBe3UzmW06mkzR4p
NCJSQA3edaY4t71X4TvdbMonmB5mRCeQ9inXKgqnDQXajuOWSkDRFNl5omuE+stq86styzmttS7o
OtN9t7oUJXRDWcjdgDsT5vjUyCG5nqfNvMFb+autcQXLaw3NIiBU0Ap9Ko65W00+1yURbq3Zwmqj
EXZpJuuY1vb4bV2a5HbR3e4aRPoc6EBu3/UmF1uN/Z+DNzsVi3hg1ZnQBzz3rnBleV8N3GXtRXxc
MrgQxoAiH0PF/tT0xufWHU1sRGvI2UnzfeXCFNkerM3MYxOCY6P1fj9kE2Jic70DD0KxzRxoh2xz
GVFmQa5Vd2Ty8WxuutjpVMBkFKzwUKQ0fZXpJTG7ZkxDXBqyD2fZJ/d2JecbmVrpDRvdepRdpRwT
q+jRo0v6jHvKh1qbT6zfKp/Y9ZPxZpi7ym8Lwe1r7XS2n76mXT+jH/3dMBjWEy3XRYTaFBe10pEf
zKI1ODU7iTtsWn0sWyeP9K4398XYTv7QM00ERuACCZnONJFYNLvyGXaaOZ6hs31v9NSOuobqtUj1
7DB0WRaqxZLGiz5bEUxdwKCo+QPTzL1w3XScN3tQF7kwIyoq7Q3feRXWRArULrs8Xrr1W0mKyC+K
dsVYLv1BqQkeT5HMH2rUT36WW9ntulilT6BS+07P/dEwJRZiKNf8pdTTAIC+HlKjy1KYpPr2Hkx1
d5ckkjJdTSP8IR8G70hpHcciwxihhWAiGVhtUhyrVZPf8sbYbmxVpJg0q9Oxq5r13jWy9VPR5Pq5
w346NJWt8HEz7G4ge1infjW7q3aV3mOFu+9HRdEkGOARe8pMUUrU/bZEqUKPe+4Z76wMZgrV5GX2
cUPt3xsL1rP8keV7SXblwCUtO2ONU38q1I7L3NAkj5LyXcxO2RwsY5jDZkgMGkRzUmYzrh3ehln7
mK2w7tTtPYGXTZ1+tfxRZGtOUdrLjmtCgXXLtflrMzR2NBnpcLc1+GYb2lqcdphbqGrpU9p57ylK
K7t8e/ABr9jHChb/DQrl4p3NqjnZSZcezIGTiitpcWta5nLbbRbd+cbypdaRObRensVYcK8Hz+7b
aNuI/OHIZEE9U6AmhK79ERDLeUZSG+Y2V1B1dYy9Nf2nXbT1aeZjPYBUdsM5x8G1Z2MMCcsfckDN
p8zNcr/CMfPKVoGoyUFDrJFJ/dpBxRAQ82Jz3dj9Q6NXxhk/YCta7QnUvoAUXQ1Vc+xbZq4rltFk
JcmNSuy0UWmDRepvwvsCzuGHIlRc71vLOnYZ94w98TDWfAEg4T7bqC2OqAk1Xy294Uo3cCNMJ+8T
gRWyBMmdCcyaF+mDNJmWDqds2YhgSwwz0jfu57YprVOBs3Jg6tOAGabBN5/zXho6/EMBwBKBh6aG
WWajqNg+KLnODcziMIB4Md8UniSnOVjeWdaW/dHM8f62UsM65N6mB2Yn5mOCWCooysE7LJ5e+Ame
XZGLv/DHZYSd1eRbGsyz9h2lRBm0tCpc10X1bU2s/iTLVQbGlix3Y7fDE8v5x+RM2JS3ShcWFBLY
CcVySmvEZVnPlp4pRXMlDMc71no/RykQ7mBYHY66pCByykz3LCfHfKSXygmXXLe+6N7kntYyqd/x
4vBu2pbyCd/ifVnUf5jSwG+8NW75QuxrUekYDkGSivTRsvzKMFp/EraBhI5INMPcOpgavQ4ngQZ3
cgnZOrQMRKA5/KOxTIJUYnekTJnkIyFcXkaFareDIG5JJgmVbfyRiJ6EUDvZ4aCyHkw3daNh8iaI
Q1MKraYZwwnjhrNI5zJ2cxAIgFkUoQ0ntWv0Ix9GkM8mDaKldWeUZf1BcTc7aMf2U+n1SWQ2mCS1
yQa0JcuLuNMbnkCryOdbIGscZTBPbaE9mllqhHOdzFHnQCXd2pLkQJPA8PHU6bHseyVSYVNQGTfm
A7UCPSYLTmbeEfpyIN8F7FXQFeFvhMOnWS1HALs0fBl4SaFtImKQOtubVu1X0QzqSVHNdeiAnPe1
WUW0N4zs0AKSyiYbrvZ6qpwcMf00dvTwCn0l7CuMsAdtU32EpzaGz2b5ThRckpxuaA7ZvHYn2uWG
wyDm5lhPuDranXRjaXp9BIFlvOERmqhbzOrGBKZxvSTL+LUotC/oGkaMh8YissxmDdO5VuPCxJu2
yxzzUHQVsXmSrkfSVITnOZZvrN76Ggli+0GkhbhDovhT7NhyrSunwJaoswDtFHeeWeCqzC8Q1Ltt
XUOONJKz6G/1dgKt43jDfd4P5RWwoG8IYB12NVIklZ6XdwQqEJClm6Jm3EpuO6B+Tl2J3VajzN6x
bMGqpCP1g3lE95VhIA2EqyvODvi4Ry9V9a/jZqwRxybkhWHN0bIYzrEt+B6LrHXYp+kqvE7SJA1a
yJx+x37sm638CJhFDxqMR8KhH/VjOqz1yeEt3VHyYPlD7TqoRac9tKOLrmcbVC6PSX6Y7UJECrrQ
OE0mL5aYsfgmyJ+AHGZ7KLZpOuIpIzHCdr90pj4eGhJf992aL5GXdwanNEt2QSt0V1i5PIgEJ4JU
42zaCN5iJ++1COWHRzhrww7q7EfZ9+Kooxbyca1GY9Ws2UNqauJkoKa5QQ80hIkxd6dt0dEn55D4
3XFBZJWh0IAOU56SqiTNULhlOK26idgkt49o+Bcfn682Yk2yGY61FrcreQXs3/rvc9Jl73FObEKb
hepTCPe3JN+zxMSDc6D0Rrxl5DDmQ6a0IWdYHgwDp8aEnek8TOYR7zj9upRVFzSORpTfpglXtbRp
rmqA43E6aY9w9tUgLRLXJ0sz+fm84WJfwrTIsokkte41vo005VpX9eXsZEiWE2KdCKR0e6274+B7
FQ08Ygd90CQpbrYKeNfowHTq7FK7zxBnHXFXzvBQbH5saVmf2F+nWDRk5LZ6Ws8FaBdW1u4fgOv3
gYlMjjLdg0Fr8CAsW8qjUUk3rB0s4TPDXs7IscQ5h/H3odv1vpAnkWy5mRrP9QDumeSSVm2Knzoz
9/+6BaW/6cDMXZJfwaSU2gEQcxGMs4NeSAfp1eX9J6A3RbiunRGtC21C+Ig7pxT07rt57f1BM2f4
Au3sl1yZfM1s16B2weYTJ44k8YjPK8Lez3Calmt4WR9sh/zf4CRq0KazyrGAEipVHYTDLqisduue
zIrkAEVh8D9qp/lNsfX3exI/8AaX01l31h9zNtbkl1QKoYZYiyCfyhTL9GkH1XTK54Rw4BpmcRPm
ZcVNgejdh29uxj3JuHdFea82V2VhKt9oUC59GDpe1Ocl71bDNolMJTa0GpNrGhDX8DYuY0W6xQHa
nHNaamf6YGUJQspcna6WXDUPg5GOMRd4GdChBfRFrfbqwrgTzvI29Ay9C+TgsDrsKb+ahQPVujZS
vzDt/jEvUcz1lfY/pJ3ZcqRItrWfCDMGZ7oliEERmkJTDjdYppTJDA4449Ofj+r+rUuhspSV/Ren
rbtPtYgIHGf73mt9q32Ed4E/rsfIRuQAGJPahpJo5rkFqaU2X5izDEHqUv8FVd3EzA8qIDxWmW6j
ErGUXwNNKor7Seu+tMPa5h+XZpMnNcmS5theuz6dkcob27dc+sNdZGTATutkPIFEG/fekr6QHKhO
6A7boC4qR7KPTRhdOaK4oUuXdluZVDiij+tnISoTV68Oq0uNfhxMEWFxo0dfTdm1fltN/o/ZWJx9
k40GnaeCahAOWmhPs3cyxmUJTTY8yDwZHEFO7hv6qnrQQUreWV6VXyfUjrgR/Zg617bwVA1JiaRv
KeIpcDD337V9FX/r81q77W2qKzUt1kaP2iXgyYnuLQ6EuyorxDdiI5CvtS4dMdoEMfy9od54gkgP
lTpQuByjg0XQLV861u6d0iWYKw2XD2pK+aUZKiRlRiufBOM6YfSvRLZB8Sp521h2Wvyghb0cJJEX
9w6FVmBF+XCI8B+HNiDk7x6RFb85BH6z82i8ZcKmf4dil71kTt1rvLMG/+gASwxMyuOHhm4bhjX9
SRhpHDQWpwJJ3rvhd9hNvezF6mpvxG7Rl096L2UgElnsu35Bbl9LTAxFwxSVSLJCettFggPTehZL
mdU0rlvXvuMc+caO2N9FFnjualIPTAmTQ8GrgPYtdcNgMmAfahpgjqUI9bYzJ/RVS+KHyls2XJGd
iUz8qY9pcdIrzhJZEw13rZ5y4GwkrTyCEzdRIoCzNeNP9GTONrHLZN9bxiAJ2TO065nJQughDA47
Vsl9NtIfGDp74JDM4d4QECG1rLUwYszDD2PhnZyL2P7pOpHOaKEcpjswpdpWWol5BGZM56LQEPFq
NKQ7up5ErSfs+fDA9N9LORKm4pvFg5kX2WMKWvTZEbYCvlUueyqKITQ6X31TTPtNzrbFdxyCy0HL
1HCV6I1VBuM0dWQ7RglvprT/CSFLXNFAHu8L3Idz4I2Wf2Q3KmDlt8kXP83l0Vp6dRp5N26abKnD
LPG0m3pm3NsZ6mA6C7mYDLO2nL9aK4SxlwV2Xc2bWprWSQ6y20svUxt8fmTLubm7BxWcbfrYhKjr
F+P83BtexsGjofvauom8QuSOztpTxp5MFy+oe0uFS916v7R5UDunjtb3M8csIJJMWdNa2/tpzfcl
twWdg/weWco4GGb2NlkguBj/fZ385cXL6jdX0+lD94ln0fzhBDwErb6YT17vP9b1pKs9q7TYaxoa
6nFSHbi6ThcvjWaIt6wx5zRUseldRznkvjqiMVWnTskLP4+vu6K2znOxlAyvGvfoObxTg33UuCcw
pHKvy0W74XMRrD5liMbNssk3musleytH3N0t0chRiDWDciOLLQXqYZr3itu0d6J4+JZkVnY9N7K5
zTtmMJWB4jQtnSK0GALe1ka8yG3uDOSVeowZw9wH4Z+B0/tSO5q7oaMsiBChIDDjut2lzIh3g1Ex
KEz0JRSRSuizJ8kpQkV41LF/HpKIFknfew0HGTff1KPBXKUi1LFk4HEWSzIcZDNzfhFl/sA5DIlu
I4bd5BP5ahtU0SIy/W0GzWRXqije1eWwMHtnC+gL8l7xATJ8m+vlUA5WhNTapOqPRbEZYi/fuLll
BX0eOeEwWstusqAzuW9Rec60b0MjZ97kCY01q4FAWvrt71TzFxlkscAEmZk6Q/m1XrOquIAwvvwQ
Tau/0cXWFX9vbh+HtvK2fR8DpKsLtcNhDepVlXqAtbq9UVHBhGkezVADcr9zO9c+uZM7bYSjTOo/
2uBTl75xxDbDcQFBCKrWDDq/bMMU0t3eYgizISUsO+hq/uEZCafrcpmoOtjg8SjliGw3qp9/jgZp
gu2KNU2H+JH3nniJVtsDDdb8C7+68eo3JT20Fqi/k1spxzTYnUxBtYCd/bVw3PzeYoy0LafC2eQw
WR/m3re/5sSuvWidrZpwmFaMa0xedTd0Egjj0AXk09vMM52vdldbgVtxaPadOAkbczBPEGdznFRg
MtGcMW3kQDTQ2XGp0jOZ6hudic0Pba6bZJdhPzZDpedVOOXT9zHiIQ+WrFZXfoc/i1I1t4KJIuS2
twbUzhQOEhQ07WSn3ZneqA5aBDHRrfrhUMZjDKvQEBuncs2vcwHcIcgSQbHiu+Nd30g7tJw5ORES
o3/XCkHFZHcRiZDVZG5Yc1Y4WWZ/5XJ+eXI5Pm2SuPROc0/gb+AZ9Re/ZSVn9jyHsyNQ7MMSDzlE
wBVMxuxY6tJksohRYGEeu1Ga5e6UsIytNtYKYpgx7Wet93YOoMwvbUWIh65H4pjNQj4WgPafYNlT
7WcIkJw4jjklq5/R1NFOdCoyR6Qu6fj1wymRXbXLDFXiBUiTo7YI7gfEUi10GU3XQdq3tgLsMBdP
2lxkb4z+ILhHgiSPaBp+S5nWO87v476cjPwxmyP/YOhN+pPEL9r0LeeZJbJHDpGl2i6RzJ9cRqEP
TBGZmUJZFXXg14YJmm/Q73qT9vyoD3gHrCWdz7wNmcXqXW8GfZSmHORHjgVDi1Wnd0uqRJiNti2b
nd9b+taj5dFvYenOJ3qBSzgkLlO5Xsw72ypurawa7iZN2thyrDc44zqVIs3p0arUCZBWRugz6Haf
0gB1jWa/6n1JL1O6Ot1A+ydhzmBNk3GBoVzqvxLqfpCRGkRUc6USwI5bAMAnw7gZyJsNyGtMOK1O
9OKURs+njqPsEeql+5AXY/ZGQ66Hwi+X9J6pIaYCHpf90NcIYhoytQuWeLLxDXMOaqtNbgumdvTY
F/2qKOiBG3XhH/i1u3PVDGYZeL15n+oWE0jp3A1UPWebg1uDxKYY9lHPo7qYKEEogvUtzMLmqs6L
dmu0B1Oz4c7hiMqhX1JVlJIMNUvvtkuhSi2QrkFkr85A4jqtTHbsJimPVh/VbwISLeMSzTo5tel8
S4YpwxgBylwWa/FGobKjy89Ezo31LRNg/6gMJUJwu78SB1YUde3cbGTLdiJ9SS8whhiJ2jGNedRF
bZl3DB7MbyXHLjtsF4p3ZOpwQwS7DeebVLQbxxvnFylVd8CSTtPB0dMITqBFT741tNs87VFauUm7
1VRnM6LCFVTXNr9FZM1qb7eq+D0YIvoadSYRKZC2X/w8olmVxVRhmmSsULgPo5WJbuNlbJd/VvH9
g7gUzwL4Rp5YwVTiUo7Y6CLWFabo+9Q1b1zGvv2Ubu2+PNnNfCes6lnF0XcdmUEth+2fr/1RQbgK
pgmYNoEcwPC4kN4NfqMT2j7G98lmaff+ePi3f97HkYK1EMUsY7hLFGiSGgzr7SG6M9h+enq/nxAF
P358gjvWzBm+AArWDwLIqdLHHvDtnT4VN3CCQqV9Fnlirvrhv0tkV+ktxoU1A49/4f68Vyfm/Tzb
sdM2t6YRG/SVNGftIqrxVLQKl5BTdniUxEIOuztC027EbaTrOQk9nJe1rCt+9YNHJpM/JPpxiHt7
Sx+4uirUjB994CSv6EbSTu1R0lEWMAJwa+qYT9bYfz7m+6+xSphpDeBm0QmMWn/Kv+nXdSikNi1X
dRs7HSwTcNwMtgwqHFQNy/gT+kUCi1pI4saQPxDqvn5m9F4BZQCNsIW6Wvhl942eAXo6euTrG218
wVqN501ilerNtaFblOxttDR2TZRXB9eiM4MObBmuhro2d0ZqLtczJ7CNraioGEf24VIajHj87qrg
3BpWpuZvGPa+DGZfhbhIJeYvQ0Pw0LqHWpvpI5Y0JgCB+8eqrZ6jybWpmnBs1nFiEiVvIPmhNGNL
wlu4j6oFmZqsIlLUE3VyU1XvUrfMbxVL9nHu+/bWHVk31dI85VOk7lJDh+RgoW/yrgwZoSaaCJ2P
kNEcpJy0cBrlK+93P+jNpntxRw25VzypsEUtEWZ67l2ZXnukbKWSTtJ6PGqi+MXq8c7J4DEyd4bl
xvXK5sqFjPw1ZTBAV3hw3N08G5L1wRltFlTQwZBhTsMX9HsuQNHj4NDC0bSKXVfR22kAkD/Wq292
UkN2WyCuOEsZ5/ZuKvPlam45+VX4wrbW5JRH359jvAStkT5hsIQ1Dyl7Q032ajqNcwX5sNzOOIGP
ZWQ4KpgqF5doNFlBzj9zQzgiOx5nC17L6USkWF6QYavN2UNXS5JUXCD1Vi0RB8IH/wXhOtmO7Z3R
iK2X4omKk9OcmkxAUkJbJ32s72d6fr8gadAhnphxySB3aMtGCxrPrnPcK9Qx83Vsms2uqIoqkJpP
W0fzBfmea1PEo2w++U7/ltLvPPuZK686d6HYNrTs1ljq4mohcycslV/uOUZTHxDuiIUx0jXwu11x
zrp63updwwQajgdylMGOxG72aIYGhl32J0UnMTRUhC+wcSangO0809l3ltdB47+rWH95kBCCIALX
lGLXg0DnhSlTSbc+6b8yNOR95i4El+ZzfbIr9Z0pRvoc14QdZzm6IjwT8W2j9CnMsja9aVybfjyA
83AZFe6YpCbvAQ67Hnh4Zs5S+zZ3X9QmNc1lj4ITF2GbJM8EPd5rbX2dciAZyqi8SZceNR7AaMRz
9UuVdNb3Novzx7ghjnihpXMlodQfe3gft/4ovWve5rTb+AQLI4rCnijbXeeUzkpuBSPoLzUywOfK
oiJZukNrkIoY1FllbFO8Akxt3AkQH3O1uIq+tfP0GnWW/Km1XrTJjHWqR/PQu9XQcaDctC3Gb7ER
NoxrN9gBiiu6t+NRd5OZCVLPYbyr+mWPNtzbtw0hFYHZhZm5LdrQyQbzizcg5ywFb+qAwgG/AZHO
jJd9DW7YQtLZjkGLeZMMc3yMHe1NwkYkULH6FaPpCbsCLQkfIfqNdkXuJi0ekJK1/cac8XfPbvN7
HjgMOolLyzleZaCF7h4KKf1wsM3xaLLnc6tTBz2awWHc5Gg8OtMPh3rqzWhj8xjnborluBI3WuK3
Jw1e0HaxRHMd1eOwld3oX9dd4WATawhot7FfEsOS047HDVoKSQdXLVn8CZvkwnIHwNCESKtjfCNL
GH/ahep9aceojUE030PmdKctcqbljjiE9DEW0v2pPKd7bj00gRUS8c+ylNe64X9vG16VvChX8wCE
S6gUJIRevm2i3FsmRN4N4/1xqxc7lX9Surx3J6yXsIDxrO4B08H885e15W8vtKpnu5rVQMChH0xv
7RJG3bb/7O3/2UUu3ppLSTBBZHER8oqLJmQmbKUbOwv/XCZ9dpWLKozuRJHl5ejfUlgv421kbkCU
5P2/csjxg62ZlPxcVHz8XOYlQyazkPGKIUl5cRD7FU9jc5vNQ7z/d98FSBZ8U9cSuBcpNS7vfJcb
ndT1ZrlnhEkGwjLn+xyRx05n5n7UzCL/pLJ5D0DxgHIB7cX8gk0XBuEH8JgxxoCo6qQ818kXRMzL
+NXv6G7dm93XKK1QD37mmXp/syDa69jnSIpaL0aC6qURMFdLYsxzZTJGTbaol5Qe6mnI8/wJ2eWy
tr28zoUbcMRMycm2Nm/EMnh36eLNW43YoU9IkZ99mwuPT+8V8Ol1vo0E/pDQJ3rVEEH38yd36eLL
+CZBAABAiPC1eVr5v/f7wZRaTSFJ935MCeTRpmZjtN4ny/vim3CCcfnzBoYkrNpQTtY6/m/7AU6O
yEr0Inpkikvfkdbb7NKg/GTXeb+xrec0tlPQVRw6TBvu08UXqUSiRXpT1w/KDFd5gxvOnxk0L6xE
XMLCiI2V0UHFyV2+2A3w/AqLAVDzEFFhpJYMo+TYToeMfzfanwEVL28MFxOAWdZwMPyF/HLvfzWr
6Qvhyb5+ML8zum2f/7wZ/MNfZxPANEk1SzDmJZ1IGy3lL5FePpTk5mwRKf/bP48nE84SNx6jJNHN
7z+8bU8CPoOtPQyjH6RnLACfLNuPd9s1edJBAnM30NJdvMaadCwGERn2w27OX/TEQs9RfeLyvly2
YAU4wnIq4/RqsZ9cPOZTU0apDhT6rNvjVqGaGXSU2C8leuQ//1h/eTn/905m6ZqrGgXnL7eDk75/
8WtVsjK7fMmts1N0FtWkcWxtDGG2QrtX9+XdKsyiA3vqOnxRy8R7dXzBMfLvjux8CoAGwM95jNgI
PhDJcynssmum4SE+RNq+0v7tklj/PI8ma231g1/2UgytSZCc2MODqS8/bGl/BXnz59/xw5oGKODY
VBwYpQjUu7TlZz3hEQOKtYe5DH38hPHuz39/veHvbtNfi5nXjGcgzP1A9J/GCWknz+RjAURXU/mJ
uUOI1WIDYeWqy2uCn5lS/Pmal99JwO9dcwnXIAG2t8stx+hqu68ynOccPBp3Swn///f3L3ZNYcq6
Y1JXn4vi7DOtlJ8UHZe/2Vrq0p75qwRY22gXPZrUj7ooowt1by/RSSXx3hb9sRjcVXdSBS0bdUVH
4M/f6aJt96HyuFwIKFKzZDSrEtRUi69dZNctoWjNnLzlY4fATTIcQR911OruVMr+/Mnl1+/0v3Xy
/y6Pedtj4zDdS9fsbKUKmV3M0Klpj7wuvvYLM0NkHUOapuEwRCRSDxijZukcnT570phjfPIR/qn2
WhHT9JVc3iHionhI89YyFDOTs6lZt5OmboYiQ5JgLuQbLl8pXwiUS35MU3tTT3Zot2kWMO1DfJH9
yDTn0GarFNLYTKW3Mcz2hOx0++dP+I8fkGgINlnqXv0SOdYPJIzMqNLPRcm2txDH1Ph+oAQCngpT
jFPPYeuo18zNPylG/nFxMA8yHO4NmRnexUu8k52Ri6wozzl2oG6mEV1xTKGvW9rP7ErW8N3rrrXp
k831Yo//z6L4+2UvHrSZUULSShZFJCYaJodmIP/7+xyf7cQP0+lrFOHI7O4QhuBrTD55yv33j+HH
q1+8LuF71FimyvKs5YzusFueCrexmSXgzHHKn4ODCVTFFUfgBB0+4/BXZom/isF5tAt3w3lv1yzu
tcQUxM59JXRmkpMh0d83r2PSaszF9Xub1tPOID1OjlyjXcp7b1UN0KrbQ2rbsFN4u3nof9clxhu7
ivGr4+2jz2hUWE00Z5tVOJpXX0wyQSNblq8YKE5ejsDFGyUewS4s62Q3qyq0rL/yuzjsm9OhjyRt
UKt4LqL4yan0+yiXG5zPUzBMFWKZOTRkdfQaYyvm5nF0/J1fI2SYKjIZx9LJt3Ig0B4j8k5gS91E
dklnysjCpjb3rWP+GhrxA+8QVspRbdvS2rT0jlJkkGgtkPbG8VOTdv0m68wvxhoV4v3KmSnTiXxx
BD1Eox/2EiYj8gksyfFoIO8ZSAMVT5M2XldZswWEKjYDnmHZxQ9/fsyM90XMf2/8igA3iOsG+HFx
49kHaLzRKjvrjnfPxBLelz+tkFLtOIF8T4B72iVeGWfZW9lyMqboOUnHjcEUnNnOj6rXzjgmPtsh
zQ87JMpKhht/lW8gLi62J6tm/pmKWp7z5s3mRMh9EkgmNOO5yXbkgZG3+EMNTxaJhvNnpHfj47OA
0oZZzkpAdtZ/97421RFvDc6cU9dhSjotSI92lma221QJeKDapP9uUd/8XHySg1q3lXeqWH4yy0+O
CwE4W62wnGM/+uqubWZMUGmsjoLG+k4f8/7tz7fvr0iI968SPiu8VwE9hSrduXh9AomfEATa9bn1
r9LhLa2/eAswAj9jvH0vEEZk/U2sf0cqGdTNreXqP1vQgPZSXbfTXQTGAzNHaHk/qhxBWfV7mliY
Wsuziy23YJQFqiC2ric9peOb3/vZv8J5rKsP8I/BEXO913SDLvbaNIslE5xZnhehTtGc3+cpecbk
YOafbHD/sKtTWxoUZUy1gD14Fz8UMESjNVGonasCTTCTiOQNoUhxUJr7NlVTeZf6YroBBjGfUEAj
Zk8n8a/Kw7++LIDaFQzlguagCn2/rhw3Lceo7+Q5bV7m0X6oygXRRxOgavaLV6EXn7zkP75C+cq8
P+nk2EyNvIuHSNPjWrdzfty48p1XMS4FEg9oebGrkoNdT+ZzmbcVEk8DXb1ikv7ntfkPjxGX56zg
uzqDpkuMkKb3CNWaSp5RkuAMZpQWxHX1kKoS896sX4m4Cnvf+aSefF8P//dHhqZLSckTYV2iwzo9
iRgCrD9yAvmzo2XhTv++QuCH/d81/noo/9avSN1Iasug5JnECZ/JvZrFRtovqGYxaE3h4G8rI72a
++qTBfT+TPvf7waxzCS0g07WZd0oLQMXb+Txixr+0+AZiJuG5wXJ159vnPHxOhxhiIbhSEEW24cW
MAmmfW1WbnvuDPuui6pnrR6Q5haHmDYQbpIQKtET/IYrJdpdPS5U0O0WKRVRwaV8GHPjk5W0brjv
N7n3n2ddaX/7vbF8lvPieS0V2Z3dsTuxclD3BhpZgmP+9Odv//GFuF5sTfihc4Ab6mJLmqDcLGln
Y3xK0yu9Rk7dq6vFKw/Iuz85h/zDpQyAMXQi174kEYnvv1c6s//NCKdQiWaPjl37ZxKt/V2cmb/j
aHY/+RX/4a5yNZeUNN+yVhLu+6sB1O2NbFDr1Si2ZLfTXYJ8zU82nY9PPcd3Gnm0rGHS05d6fxVo
QGmvkqk7S7vddmX/w8WQblseu0C+zVR3jSPik8fi4yO/XtKjgchDT/P6cp8jB7SYDC6ZL6MJmYE8
Wb3Rxi9/Xhf/eBVYexya9LV7cLEuLB8OMfbT7mzJ6lwN4tGykk9+u78OuxcLnRa8adGiBG6FGe39
j4eEWeA6WrqzV/5uzXoD9xzt6tvkcQSUOHOnUFTnBYdS5iefrI5/+np/v/TFM2bhDIk9b71vnTw0
hkLcNmBW+fNv+A9LcO0e8fYDCWPSJnn//SqJbQdBtX3vDiRnr+kQNzify9NCCt0nlcXHZ4vKDfga
XD46jB9ul5YNfjc7WXrubXdh4aEkTiwoPDMz2lA2+fLJpnmxRyG4EoQVkJxLFIP5cdvIYxrcfT3M
58EAtKpVpdwvvQ44t5jl1tfjnkNFZ30yJ/xw0TXUgp3KBsVvrjy4979nVJgFFpvePXtR1+8iw+fA
k8z5abBHdzfx+x7zUcs/W6UXdQUQUHK91jEK0YTg8j88CQ2tk2LStbOJtPhKb418pxRogb42sEp3
sXGnuen4hQMlHB5K5aMXdzkZhkOef13cHPOfmSzZxu/H4pxKwAtl0Zn3C9Gp53iqk2PNnPzP6+5i
cZsItOjKUSbDVwdYdJl/OWWp38Z2yd8HWeMk+8F8/PMFLlbbxQU+xFwKLK7e4FDrxI4k+R31W0qv
TLSQn/4dzdL7z6VQM9Eopd3IPXh/z3nVIkdpjPpcL2jmX7MiKKfPZsD/+HX+d41L5OvQ5eA+ELee
sYgI8QVbP6KQyLI+2Q7oqHxYS+ud+d+VLmtUV5+cOSqt+qwbZY281/dui6zsw6lhLtBhYbkaWW63
OfbrUyfMHwUura3homaxmzYLJQwnmlL8D8CxeVdtY6BoLbtVgFpoRXoQlorxBGJ2xxwpYL/Elfc7
NUgJrUf3W8KmF6Zy+ZVrmnsm3MQJs7lp7JC8XhrpqWUr8BWmf6jKAsRdG+fbBKfLrh1B3bCFrBrw
hIz0idy02B5V0OJGwuH2XKBQmMHEhRg85R5d7Kun2gSbolFv4ib9jurkbUTKvs2mRgEA6kAqdQKj
0jI6v9B3cVgzc5ztDAT2ZQ4ojawwExJMlpyXaT5WS3kYO6VvPAzwGop3HOpOZ3qbcQF4X6dt+dTr
SLNvML2nMJFatC84IrD4p0IFqQlZwswdP/CNpgpdG8c/+7UPXgTqSW5O0cGxM3lPDsurVcZii+Lc
/ebif9xbQIv2VZP0d7GmIzw10RsxZMGZpasx7LzS3HYpu46e59A2Uifbao6yHzpr6E66xC9Y9VQA
kFfkVQ4hPjDTRhwMI6q/uSru9vbYN1vXxKTn16i0vcRyj5XRkxFVFNq2xfcYuuSfhFE7fO9E7Gwq
G+BxJIB3mK09Ps+NY+K7naceIBNIolm0vDWXVcLcygjfhmfl23To03BpYgNc7jw2AYoqex83gHJ8
v1LPtXJEmJdVBJwN+NN1MSbmtRmXvxtDj9Ez197V0A91gLiXSNYFEkVf4ZjGKmECKOTpH1Nv+g4W
GRQNvtut7kXEKFWpdSCWjE6qLdsbYme8Yzm26mD7RJUiOSu4lY5xSuLmJ+vC3RXmbH2LFwfnhQkx
Z+hj96pBTBnEai62WTu/meNphPQ9VPNT40ZQiRKaZjJJhtsoktHezqKM/IPFPkz9/IZiWcOw6XE/
vKoJHWgARZgUULskWr090VPZ1usqddU5KIhGieozvR7yY9oEINPxLPSlG2C+NPeoduND1Y3iENU9
fCjQCQi6CwvLzyjyjZX3v9tR+97MNke+1o32kduat50o6fp1RDvBb3K/wiWZnaArSmyoKcPrfGqX
fVe0LirlzsCmGWP+TxPtvhpr78QEQu2UnU0BWcITzpF0Oo3AUhAHAl1TSRPfdK74pfk66mpP2Ruj
wRI0FHh9Re5+n4yMHjW17qZCbLwrGAIHkTKmKyMtJ16XVnrT5slw1UVG9BDFS3rVyRoq/tTUd/4a
8OYv0BYxyQH4q0CtayZubiEgeuS447ZlkRrYOS3vNlUJWH1MHHsvsV8dSIw4wlB45Y33ExbfilYX
YuPlJpaJMuJ8Ucv2hLuZl54e34yAFK6qyKPfivGQFkhy7+nDFCa1V73EJXF8Fv9xZ4neDicgaLsh
W1y8SqQsShLIMFFE2Ha00dzJ1dppy0qGTa8DzcfOB0VxNcdNuFHKYuWilTSmkJDG1w7/cZN2MHaS
vk5Bd7XyNdYwfgKSAtcnXI3mRN/MG2W7iL6dKog71e2x+yVEK8TFxlIeYbtZPqE2d8AWeh5hAkNc
h4nSHaweqjs5USoCBG7DZoyb/jGmQbZTq9Gzl0t9TDzky0MFXMCplwaT90JnP2+igH8iujcWvE56
Ir9lfWpt8jkGU9Clgo/ccv6zgDNBRFBAyZApJwmYkswnBwO4vr+tUwRqC8SqXanlDW3WSvwso0nf
NNh1Nmnjfm+xHG5Emr+NVfdL4idhtpC9Dbb2xZI9PL/Jeq2iMtp1Lj+AaCTufq95tW16Nq4ZyY3R
9yBALZIyl57BTalk8sipMg8iF2pJpbSnNp/4mI1TIKxL0NCV+oIW0yQGQpU8N2WLa9CrrL0DqyAY
GwqHQYiYmQv8nGqYkXjhmu+e+Qd5EosUGJpIW84F7BjPqdthVbGb4sUty2cHKeKXvtfK04hL7Dgv
dXyKoZQ3mDDBFPWriNNdbf24oLRXEXt+WFa45nC3oWr0Y8SLvoZ7huN+aCS+c6xi95fwEGcteEav
O9eHZDV2WkARrNMD7yYszRzx4nZgIu3IbG+OQmyHrITKwHOyw5jvPGS9Me5RHHU3wLTUrZQiO7Yl
e+9a0F5TKedhPiUjJkr7N5uQDAdiLtjuiHwZHIV6N/eynRz8eV+Sh71LGBSxtMee5hHGJHxKOAiF
NW941y5Hc+jHcOk681FmiTOgw+17cM9gEPcpquNg1P3sRUQdb3WztqtXTYLOCGBG4SESLT+mPsbn
bFoxr+aAQcxnyOXX3g8/q1QAZxHShL+gES/qHGQOSRaBiX0P1KTIr0HNf3U7+5vd9y+zDXuktYr0
AVZijnSeGtAeKBkcZyboveWxL3otvrdTLO4+dtKN6iyO5FOOjnyMpiKogJnifEkNYR2iIuMmzLFN
rKoUzF7Q6+A3iuM7k7vGrAGkuZtXBMFQ4u5UgdOlWhkxQNuLgHNWFBRMlTau28PZSKoiKMgXOU6u
mHZma2VXHVaw2yEXjBpjAeE0Er/KhmlXhwfuqCultqNReF8jYyDJIi3rQ2EzDXFLiAceBv+Q0a75
tQPOhe8YcRkWj8V+WmYPl20vMuwasTE8lFBwWPN6dWMIFPKjVvyWCxtkkqFf7HSnhd+ppXdLjZ64
tIf8wGRkuZNoG/h/W118LZwRJTKOw9O8tk1hG8Uhb7zosVOF2Md2J/ZKBydV4IfG/NLLl6qhYdWX
jbfhoxo7DeXbXlUY9ja1plpgvwO5t9W6jufGf/Vatw68VjNCmF/+PVxWbyv0ETXwpHhaC4onIMAJ
vkr5Ylaa+uFgdsMKlBO3YEdLifVaX9jszbzHMC9G/Ww0TfQU9TFoi76Z9nllRGHsV/PWiRmq+dXC
rhx5JJ3YWtnvFzXHTzrYjId2Qko4WtLjqWSGlJSReyXjIdpynJRPYnUEwtv2tkpjBwL/w1RwsrId
Wltvn3p6FmbNgMXUp7+d9d6jU3WwjSJqyGT0xpqwpOaXhWkFqmMxMtHH5V0Yzi9dMAJrKkraDsYb
Oy4LjGQRP2ewYdo7Jll6oGuorXGkeiCx5/ZJVwPi2oxgXABARV2estRQT40//3A6vaME6t/mCd7W
PFntzdCaepjrxttkr3duor/mSBO31ugRAANRAX7EnBymiUkPAylsAh57u2wS4zZhIBNoFTuqp9Jl
J1uyKUdsmTsxG9NjNM1yoyU8kUlRPI8IvEO62r89M3OxbE/pEezpXV8aIfGZabl7JYj+SUdLC0aX
czrGi3k/NqTljCAQAn0a+z2S4/QwZfP/cXRezY0iYRT9RVTRQDfwKkBZtpzDC2WPbXLO/Po92tet
nRlbgu4v3HtuxjpHiS35y3NgmWuOGj7MA3RluJa6CBiKQyF8WqSgh0jz/pgkefMomyLdN7OiDNe7
6QIXuf/ig192xpjhpJpgtgep/X/H3HR8BHN+ImcoxWCbhc84mzFa447blbSz8PkcoKfUIQLpfNye
jFQMb33lgAxFkeG7delcEG1HW7lSP5m16q8wmWgIdPjsn11K87HN2mV6qOEmtFSsY/NBos55nuUn
wqUai6QTlzh7ZNMnph/WbHtuxRzAXsydt4cyG/HDdyZxOKUcg0b140bqo1tskj4UIjB4VRdeeyg8
FzVxP4/KsjcFtvKD7DErFrYbX7PSUoHr1NU+WxO1kUL7yLs+A+CWuNu1KcyvrBE0ME4RA91trZWN
BDrUwqO16zdhDmfeI+E5OzAqWIKxSOOrqAnuQfje2k8x4csb0VpP44RHI4pZfHHUO1eVYC4JbZCT
Tdvg8wFEbfcfSA/RR7LqcI41hd/BHLVk24AxOAA+YL1IRe3n/Ot+Mk4/oC+kt8QdWvUugxplwbJk
plVAD6bk0VXm4qeszUNa22/E0PKSOER1U9bj5uQw25Rx+JGHfelZmWXAHjVSP5tuxyDuxU2t0piG
yZGAm5b40nQLfzHUp/K5AIRE9HYoM4p6R+MnFTklDHgMTkuZLheAI2QhiVSuF0fU16zJPwaAs/tJ
4fzbDCaePi13Wxz7sF7sWW/9GOd7gJqw2JJBw80AuBX7HQ8kps34lSqAuRGcyx8VR/M/Ww/H68Kq
fs9fMMNm6eM7MH/j4kWrFHCE7THkPBDVe1/gizRKxzzY6WzvDZrPjRaClKLiGA9GMtj3Wdjyjpc3
dt9IVAD8qKbw224B9+KE7j1jKwBdsvuIbPtXy5k3GjQgx5kQszeEqdquXbTqy11CsAIssXzEULUX
97AWtCLuMdyFGltPE5si54EntUbbY8Ri9MWub6PDNvebMGrPakL2r5vEYTkIVTjINaqDyZR0UvWi
7axpIrJKwQ276t3sbCDEGIEIodjIKF03RQZMjxAyplymvXpwYYTvxuWvG0GtqCtI1KKMrE1J4eYn
Fl6MNE4WP8bGgtlHs/zKHdarIRfjsCYlEhquqEtkZooWw62ZnLXtzpJ1dG470tjNQjrQ5ZLhPivk
sEOTN3xSdhufYtR2oRvtaC+os/oDavBxW8COf485X05Y4jM/nTPIozxUxpXKFupDFYNYc6vhCajY
7ziBmI/70d2wFlvPRvw05FuC8FKP/ocvxMjEBxXsyMFC4VNrsvemoWNR3Nd2EPPv+UZkyI3oa/o+
zJmZn8Rx5uuL475blcIOLfHzf6+h/YVvaHqJjLI69FKDMK8XS5Uc2GvAxpGNAIHuxL36izM5H7J2
5uyZ0zzIddbMdR0imhC4KoNi6aq7rjd+lGlqR4hu8yZfRwNlGJ413q4Ef/zI27+SCgDTQH2SXdzv
zbxiSmJbgvqvxdRM5LiPQo4NHW7YV1df3mzsNhRXC1y5rqbE03JtZw+k3GXFDJmtpGRFjAWGJ6tw
q4C/5+2z+O3avsOWvz4wvxiR9qEXYd+s7s0RT1lis+1LG0D0SaHH+8QKo73TlO1jbDj2E7+UuVE2
D2fiIB3qpk8wWDjSLKzBOlXUhkEugIp+HIIpK6y3IamTYOlz85Mjvz9j0qKaagiR+lv7nPAxTtLT
aCG8yfsOXI0evmGPQiIRa+TQGUBPegvOV5m3xr5zx8jH4vm9ttkYQFvBQeyYnJ5oRLepa4d4vurv
GRbVC/Ml6ClEikHUbCGEWXzFy7JYj6Udv6zpRAIjxGS0NU6FExoNJYNH3iY1/E6GnXu1yOp9PLQW
xw/fnh4PxqFaZPcox1I7tbKyTxH4qTvbytdtkTlZsILUZWhb82uIW9uvfbiVWd1n9kyp2pctkz2L
2UUU8nLKf9wov4SMQFxCCeFZC0btXpuxVE3S9dVNLxQlic2teUOVK2e4T3AZnu2Sa66EWcHPp2JC
GYwmiHT3i+1xs9WGcqY7lN3XOjKCRGZLbdVNW8OqijvKwvFtLqE1mW0Yb+gaK7B5st2FxZDdkBh0
BWutsg/SxaJtWY7UGIssAvoZSPj6go267vN031eAuyPb+AMvgcSuXlevbiTwNMv5q2u9AeabZ0dO
XHlBQFT6Vj+hioois31simGmgc97PGrkJW5M7CZbBysqiWJht63x7W3MtPhG6xrz2rY/8QzlBFu9
MI+q5OkfVvHvZiXfxHrNgA46MfU0oQK/WYgTq+qkuCfprgngMjONs0bTH/obtzJ1zvYKZdZEvXp0
HQ4FxloDOT2ZAxMBmAIrcCBSWqy95kunP4ymIH+sM8uLmzn2O0ZAxlO0pRs+XFDiK+Z6MCVyb9nd
cnOFmgGg8SKwFBBB3Uh7X4sGAxZT1RUffa/CEwS8dh8TB7gPRRdf4QJ2fkkw4G7ma/GGdDJO5shX
E6nI2EB3kkE1AXMqwnTdVSkRVQaW+6CdBe5JE66464pq939ARRt127Vcv7R4sJm61rM69JMVbzGi
ADyiVNuKDipAV2vTnlUcLCcn5uvIJ+IwEksdptnaO3Xy3CgAAXHVDUFu9XRkepwe2I03dy6M7aPB
fPa0wtjkYmmF9Tfmdv2hnP49rPP4JCBQ7bIOEs+cpD9RN0/8+Ex9rfUW7Rf2A27QpAvhlqjZZ/PJ
nKqpISDbmX4PzZz3W+KwXyJXJ/Xb7Pe8nOaWBA0Lm5tRH7V2Lp+MMLXf59X5tsuZ50XnvMEn2W8r
G/zQrJXOwZJNxVnSlM+d5nQ+GUYgNEqSgkSmJR+jYfdnIjuhySbaGMQD1g9tJZkyrXMcd4VWv6xJ
D8efsQREctWT1caXIWj78tolJhMigC1qCL8K/Z/olPxYVjkeJQcGnLzZADDc6tMLF551G+saBxQX
+n1cM5kw7HDcL6N9QwdyUQIrZuVpQR0paop/ycD9J0XeYmwYylFVxxHIj3LIiz/mrqjCnJYTeRlm
RSprPW7LwkpIQTWJOhqz1jdlpl5nC6F5CkSDOMSQEAwiXbcapyOPAM/4fTtruR/Zc8UYoydOO1xm
itN+lJdBMZRbDYB6hIq+48BEJDA3vxgLpz0xMjA+5qlHLaFjedqypwA+M9Xl1hRmfDHaaoIVaa8I
tCB5t9hF3tRivbNL0ync6k+ZxR2G+IYRAASV/mA16D41Ql6NMBx+zMIVEUNdHJ8sNOv+6LigkUo8
EDiZ+vbdKAy4LG3R+SO+Y6N8vwHlpu7JqCwuib6Ufw7H/9kupg8EnPWRqJhN2TFyYpL5kRRokOeI
9BgmCL1HPAyNJUkkAQheTmLq4I/UhtVkFDh5h95On0ZRtWwKYCTDE7S3YVrG+6kWBoU70hDyP4pj
p9i38vLJGC3koCq4XYN7ql1Rf8i1bkPA3p2xXazkZXBjOhRz+ojrG2Da4vPzuAusJ4ehAeDeIU98
HA3ruCuKwuq3ZmGGGz0NH+t4mi4xOZ9pwFi66V4ShNXDNu3b/gVbxeDpXeLC8+mA6zexqR8haDqH
Gf7oW9jqnc8LzEJSdeEhWpgdG278ykJB90onImuDfLRdiDt+T3sTHrBZCF+mESnHFeEz60B0pRZ1
+S4dJgZ57ljdWKvSb5z6u9DL76wqhAcAE/O5tBm0nUZ6yTbIw+GaO7AQBwfEMjEhKT1TbAQN0CGm
vNn3IDggx7rIb4nG7FT0wQ7fGn2pKKpnt9mTnhC46SdjtCo8l+VgmxeQybc81rFPkl3LRvhuxcmK
/slKdijsiEIG+kJmaMu8qxCA6ZWmftYM8myJ0Qene/UvzKPbcPK1fSvSk2q24un2CyCA9qtqq9TJ
AuAFWh7GkzUXh5X7hEx0+dQ0ABSqkJQRYTZipwRA1p6dEgAkd2LEWOPftzgwlnrojzbK9jUatc2S
Zi94KG5zt1Zs09yRj6QifS+GOC1Z9rzy6u90tI2EaDCazyGXk0h2saZFkHzTETahJ7/QgXG92Cd7
vBZ4EyV4RWaeRqEo4Ys8fF+pyy5GwbrHsxct/qutaXhOldN9CpBovrsAEsDpLFZueie1grToxwdb
N9ejYySfjtm9RrUOgjx3ob+IkWGYrQEXn6uWL7hMPBfW6LNZQVrYWBDT7odan05WBTeMCfG0qRIN
k5nGXLpMmE4MZRUxBO5bopxpUgEBsS0xIUmaI6h1AAjTJi+Jq8kFA37GRjmLDs7jhU/LsyYIR2Nt
jFD3h2QLHgrJclcQ97GUMfBQBjYEW3C/Wfbw3M2sVZoktk95unxwshs7m82Hx7Gn38vCSf0QrYxX
IklWvPgYoTc6agxkgMyANhZuPxaGxm0OxDW0yYux+y0w62zMzKmCqqNsgzVA1tEU/c72HAckPq1l
wLrjveEA8li0AFQK5y+sNunGrJeVpYxOdQKOeGtoFj1iUs/6j9C67lT30B9SEl42EbMcIBpk5DKI
mihRa7IUl6p/TJMY9fcIouTRNoqSKnmtG28pp0+Tc8rP4Vx7oHm+CCVn/2qoZmFmO1jgnlPry4gc
cWF/U10kZwk/iPyu6I1PaaQWQKfSYoHCNCPuRIzNRLChLcKMVj3/0KOo2eMVco+MoL/7eJj4a1NG
hGnZ3FzyXbj4eT/2T42rM7YNoY9XDSzFJCdvWdpR/DzW0XBfFu1X4axGYDUuUsSUW5uSjiBaoKoj
2Fi7XVjGDG9WAYgfFmRx0Ya2qE+FkRUXnY2SjdK8n6HMjuk2G/mCNKz5QRnpxZ0558Z9zUwfnlxJ
2agP/cuEH8g3U22Gj17fEgqM18pixLcYmNkHKdPjarvZUem3yrvlu2CxSjNtRM22ibLYb92+37aj
3e5Z3JDW1JTkZaoZbETlGhx9pb5xGbP7YSrfiQV9Re7l8FZ3cbAmobEnRUru3dmglAv72dmyslwe
RxPFV29P5gFaxBxMXVecq7kFPtk5Kz4s3LEwxvlMzMgljEvxKFpqvmir65zsiD9BovBn1YH+mzPB
XkA3CGjvWuJHiDn3aIE5NAG4PsSijVtfD1Xrgt7LoksL2JsdjW1sWKuP27wLr5wmFilMoTgqkWf7
sbeS/Q1BS59DsKFIXXoFki6CbAagjDaeEM+FQRYsI2SdEsEByv2WPSSpE3DgNBYf6PZnJrrbPmI+
rmPV+jSoithvRJk3i6Y7zXhcTrpMjK+MfKUNaHBGMy0YLUig1d6xxvxBUJztonR4yAj33KWqIUvB
ysWlT2+ybcsc/Vjl6wkBtXVUStYHS8PrUDkhEVlt0n7GSVIHEUEwnkUZSk58YXCjcPQTrJARt6KP
T+bISgZeSneCo9/Cj+27QJYrx0csEHYLSbAYA8F24y6kEbnZuu5dN1LBOFrxbsonlszr29qM7Z7U
iyqwR2t45HxeWBhBEUnxou5NESbn2mjrEzwUIIbm2DwwUnTYay0DFR54UquJ0vuunZ4sqs69NpvM
xXrNIrDutp+29C/ptt1lsTBXlHavDt1iLE/1ODBwoqbwbOqYEgyXGafFfRsrJ9Dc6SeBy/EeTSVJ
8suN3qAyToJ6in6KcVHbzElCWucpY62t8wfGG32vnKwHuonoq5dmuSMyjRyfPmOtGxEUnaX2eId6
GIi83uhcYWGDiityj4QkuUduYeMQZWmN4rcAQ1NnQPe5idcuW3YMVVufAr+5tlk9XUpRZHvbcYZb
Zah5ZM9QJw/ashdaXSJqUBTHSwXCeWKKqlL5kteDu2PJ0x5r1d2yyhqd1nfEhqF6YJWhCzClCj0t
mea7eo4qSNM31LXpVoTfuH9EJf5raUjYUP+TaC4OytHyt8m0sodxWSZPb6MhwIJn3ZOFagXZyHLX
kFF5TN1MHiGcJbu0yF5Sy87pQoV+6qQx8wH0oFbKDGYKOxsWTqja1ISojv3VcjBkGL1l0fJT9s0H
pprYE1z6XlF1yZYlqr61dconS2slEbIE5szS1u+jENGya2fdtpKrsSFcxfATzp5LmXfxJlsWVuRq
fhmrvNtpbpwDFmYRMKmwAP8stFfSkQ5oMe+WSiRbdgF35DU623WUn6PRx75cuFwdwSMOYy0+u3yr
O5o0ceeCzntAvZp51gwkyXbhfIdD7vxQowlAmnbFxiiDEKQ57WHpgMmYi/wEAVTvUZgiKHFDqMbD
bG5KGuNtTMYmr4L56aSs+BC8NvBTb41Zo7+v1pSc3TIcjnQ0eBpYhydctNqEBo3RQILq3hNWyeNS
p+YDAWTZRdSQK9cYi9Aax00gkpoUwqoV98ZtYeCWtIYW+riNVGT34W4uHlSkHPAM09vEtHTLQxb7
DL1gFYlO7tfQZQGvNOsvxFV8exH483QZXuimMK5t7Ucq3QbkWH+4MwSXeBqGS8ZhvU81fp3IZPxT
d9YrUoL4Zkta9yshs55aiwdnWvs3xY/muylLMaEb4UkjV9DP+vgDEQ/0YUs+G2Ni+yKKp2ensm1+
C5C5MmOyBGypP9S9vW470DxOP75WIevEdCJxSLRDAijGdX1GX6HntGMRuLHoD8aQ99dBD/tdlyXl
M1Au0yewxfBEJAnyA1RXemEzqU9p6N1+dBbzPYIy8qLVTgRcsiKlj2UJGikjl9SzqKU62qnAiZkU
Lg1VEKBcaOi1Gh5as1wfx3HEYsQkCtT/sIlROV5M1XRfBG6VZ4ZSFlt+O3yGicS720yAGqPSm2gT
WG+yCLs4qtX/ZZ1Dl4N56nvtw+Y9F866n+PU3pox7WjL8rHSLK/CjGyAW6FG/+2r6S3WomdSrQiD
uEl05pxhIGweBxmaml6diH8BJGAVNB07RFqiwbekYd7LdGq/9b4ZX4VOt5PS4UKjXoaA5iRjbMvF
2hF5dkeDGAGmH2xvyCZwrOBLfNceRBC56A/msIwAcinjWQzmry7dFIU/QcCzYaaeEE344GJ82nSy
EoSa44zsFUsMkgvIiTEodJCfAhVmZbEXZs0+XxvTezOcRo9MOxgVRZsOmxHG+DtKKGObjPaL0ynj
0bRqY0+3hUBHZQ0nfM3V4sjwHKbNul2mIiWcJHxK4GSe2BYWL71EWVEuTn4W6ogwqoUDqqVvBFHY
Xl3ZJGZWdDyWg56MJYX+aGafiGUZ5jyACqMC8FreVp3RcwJ9KGPvP72mxVagKGKFeGnKf6NI78J1
YeF5JSu6bx9048SQhsxkSpXoB/w5dyWD3xwO9G2t71yG5QUt41aqdm+pZ6JUCMASfiafanGSkknk
fRQfnWQPujhh26ODdXWdvWwo7M6ENoSkZ7hFSctjEa7zbpEtZGp8vPs136vix7UfaLU2iU630J0Z
Q4qV9kc/9Qw+yyFIWm4VGEZ8W1+l/VDpLyZ9VHkfJ7vOZrYnD0tFDk3+W0z7nBFUp3lGx5KqOi/M
lJKDmK89I6aBxWI+9l6K6ivjbmv7PyBZFAm/neYDqW6H81z8DNggjfBujf6JoiVpieQWF8FK3G6j
6jmy3rXmLOr0INlVK+vBbtwt1965Cm8Cmyqo+eRhEvvkXJ70YTt3PwszC5mhZKSX0qfXhblUFwXT
iMKAZgikW8lcO5/2Ij1ay8mJWbFaOUHxez1/KOvnklenpbm+OD1jfpCUY5/7tUnAt+M5veNX48/t
W1PxH40lgZaYm1cyHwLp3Fftm86BGdXZMTN2kzgRP3MocuCcNM6cDIP+L42JL0SHKiAFLxDupqcw
wr00gKSdfziBNgVswYFJnFUf24mLB+B7hs9fL18rdVBMHwhj3CThtGnMY4zYiCeGi8Tnp87ibSOu
GhGt1kdUXXNx6OOfG8wcf5E3ST7Ai2aQYHRxi9sG7IO5ymQ/uKBrOkl0+T9LPC/zKy6oDUuOzrqE
zq5mlYXCXUOP0+9SJDSFDHrxk7NLLbhWwWsnq0ZY1qUK7xKLmCbkWtnF4SJXhCVZnd5sK1pcgO/I
v4pKa9ndjtZLPMrywGz3y8iM7A6qY2CvNFTZZSKC2CHvjeqrb2fUUNbVIdG6MAkEzkmF5dCB4a3O
odGcYriKIt/ndrmZyPmCu0Z2AAEyAIbQ57JaKjLfni8muUYWR577MjacvC67tZwxarixxhf42D7b
Ya+hHEyzXcJGecJYhpB1v0QJTsanmYip4qIIc5lp6mX3nkKqBsPCjtcxLxnUJDeDWdbfy/lFdx+b
cJeiwVzrP6aTO6191ddHw32J2t2a/01kHrC+qhpxc57v9TFFkLa7pWkYElb68pE0LwnBgaO+D6P5
oCbdy1BvNBWmWRcqPCN7qgX2B4cF4Y2FAs4Flt+WT5147UzqS21PcXuojFuEA3EVya81uCzqC6j0
rMGJn6zHclOo7xm6X5GeV76tIUEOwhhnCT1Z5syQIOkrhurT6yzBWrg/ZL9x/V5t9YP+z4timO82
fDzG7auxG6BhpRy3C9v4w00IyX6yiC/uIihJOBB5BuiTfC0vg6TTXkcUaIBjN074kMnrHGf7zPw0
0LUvJeBbRq9R/VmNERKtZ9CBt6twvnX9lunnGhqAeuMSfZLmlKSFQJ3yTNypTnNIbkK5XCyiCk3c
EXP4Jl0EGXF4DMH52uGmT35sjQgPM9DSE9FRG0fishuvAgLf2LINZ11Ezcq53/gkj59aIpsWkvZi
6Ufma1mRsc0nMtPxIAqoFCyhLStPvrBnFXVMOu7A4lq4dyPnszduStT5Llt6v9DC726s/SxmxVBe
1HLQirdh+if1/VLsBFVTBrrS/arkFS+wBwKSprXiiD62tIal3JVEEk3EQmUCA/AD92oCSVB6+aR5
s/1v5cydmn9t9mzLM/3FRtYf0fCBmiyQKAdQMaC6vFtTZOz7Sbs48x5zee/wPlwHQqCKd636YFLl
1xZtrf2ldU/RLQEs2RbFzkhfu/GfXda7BZUtggMkbk8WVJ0GiWGpDcTophzZEDWKLyu62h200OrA
dgZD/1NXvy3OqSBQ4H/DMnky9H/8xQgZx+9aXm+hfK62l+oxn/9YfVTdDxLbPZRsWuZioxs/xUIC
obtbmnPacHlyivdAmG2Uima6W5GjO0hj13slr9xuWwpqD7xB+NcwJfkDoUuM7W8PUiZ6TccHfXkv
0IeI/qRRZEW22+9v2mIkGgknkoL9m6JdCshY6o85WUE7vv0eemhFtLip4lNj5tcJgxRffLylfvHU
9DBOiAcH5oLFnXCZOqbY0V6TiYxJ+c+efzukJykkazkDH16jW0pRwMPgLemvxtbBIUqoR149xZaP
iHSR2o6BIsEYb6jKAhWud6Td7NZZ3YcEP7PVDkSGTR2hU66Gj0WY2y46FM47OwJ66XxbyLc4/FV3
PUAVvdh3X86h6e9VzX840SxvxmLXs49bx+gwxQcFuL8GIRyv55uMZ1xeTE7VrODMuB0Q1k/BPUXI
NbCpq11gDyPXrHp0CIuoM77kDw4xl2g7AHhllvuKRGDOFkdgwFk/IvnUDefU/QXsn4/HaD6TkbdR
/eX2prGP5iU6uFTcxl1SP4YG63hpB2R98bf9VnmwUOUxHpm6b5chGIsTrp7Wa2/s5eQrzS41ygPI
B6sKBudNk3eGcb+IQ9vRy+p7a7a3I9eG6RyFxg6i21rpnWIvMq0P6FORpt8t7eMyfdmCJ+YjTz61
mBxzB009ETW1dhkan91/ACnT08ePyT6t1RWCZMVasI7PU0KW4xfjHq2c97BFi+ZZNxFefun2SVmP
4fRCaE4VHVa5beNTAehq3WFX96zizmUYW033eXq1ENsm/Wee9DwEJ+m8jHI3c4slEV6VF2k8R+l1
GM96RAg6Aqn+PVVHqBDD6lCvBAkeVZ5QMKmPrkF+JoyerRol7+P7Ku7dIaCT82X/j/uITTd8QsUt
9zsrEl3Ks0PorsxB++t50AJEpdG3+oc4A+JpwPdNrY3Qt6rBJYM2KuRy1m8RWJeC+KeoOgz2Y6pP
59H4jIZwlxsu42lysto7OhpP2S19T7kZ2VrM+g5fIZGAdUCZTsHMvJoOQFM68b60JfEdiRobmwvY
KR8xPaM/fSHVmdMuPc7g2fPuX4JwuihBh5eHQvzGo71pjLeUA8DQUyygqcccuqCAn9klRtPvsMS+
liy4eJf7tCsAgTC4FVxz/Pqie4X71tXTYXCvtwx6gmO2K8lgCxXHbAc2pNdaPRkKkPHUPQ4RmPrV
4pSJ/Db8mCW6/eklrC95KD2tIXeKWdUq/8au8Nf4aaq/whhICarOlPOgYmrZan6i33euvK5udu7r
aDtZ3FhRsQk1tNJ86BPZtq6BNFFx4g3GC5n0wVDlENSjf5bJlir9bcaS/QOqfcQ03IhEmw/HEV8b
i23OXODyzJhL/soSZUtIrKzN9Chtn8bxnWAx1d+DYkd6wYkdbtvyx2S9DiOVhedf5QRqsHYiDKEl
p3TizSG2h+0ofpqmBW1MDN4N1TMU7aFm6qljzYFjjaRXe9fS+VCVwwGhyW22H/21IYnIe4HCTSNA
Z5m5yOLnxYCXW7UBk79zjwN5Z68SRf1f7ZAZ2b72ynw1suZr1dUmJ0PZMn+a4i+W9kmSzRBB3yjy
96lN6NDRvLH5Y9O8joTWXWuNizd+TdyX2BDB0CLrXb9nVCHhc7n8uQ3BVxhuxMcACnbgJ4731nq4
hUMvdIm5+ozIDW39dNX3oz2eB/U8NVvFFpc6mBDZjWAhTMejtz/kJg7NlzQfGkKmWbHF86mptrm4
H2zAvwdpC8IUfIwYAdoJr6dGVGWyGwh/nFD2GfpD354G69SyFFfxT2FKb2Zq3GsHg+1ozSQ3FS+2
fRk1sUPvudHppYBMAEXmm8ewgi7AS24dGZOb4XU2iWkYiALNH2bnh5Cr75VEB6uwQMXeVeYzWtVN
Us0Mfn45463wrtVOwj4U6W7ICKfkZ2NpLtdHV/4NZAgz+M/bbRG/TXYIXZTTCCfSUeMpYklA0MaZ
nbMpf8uoRiD6zIYkQeuGdwVWS5r/6fNFb54lEtXyLFIeTqyCkX6nakRf+/YW1+Gc6o7eR57H4s9U
yo+I1WgZWCXPamDDRKJB3VxD9ZJN0huXu74JWfZTlr0JdF8LaBCb2TpNHw9AF15sKMpV+VSMr1rz
5LSP07Ib2weSED3Gv4zNjzLnf6ivbfdh0MFY7qlL9EPFNCNbqICwGhb5Kxmw93NyV2snTIGkfj/m
9qlQ7ynJBOvSe7YiZzSe7mMAxCS4rYJdPA48k+lqQUsdU9fp6d9IoEM97KP6khLVmFS0udzeZfnj
EuxAJvcuETuC/EyDBHLI09HiNylxglG9H5LXkfgGzG0srP8l05fb8xuiOdDM99L4btpxF5uLb+oH
MgpQdPEcr87wMGiE20JmVRVyDTDafVviFBy3K+E1qsGCYRHTlE3fFuK+Rc+ALA1njF1Hxg3hBjff
KyEX3spJjZw6O4Yuw33NucMz6K1Zec6rhR05RkfmPcSPJEtgjN2xg97F52EjaHCyW+xTezXhvQxC
wxHXBEWIub+xvCzS/5wWQZIxBzCwP9wI/xDD2JLE8rEod8gqjna/7HsSUfSbqolEK+TxPQT2zNDR
Rq//RGjct0jR4X7Tgrk7s+vJ975lV4x+U1r7ZuFlt5fp4FTR+zBX75al7d11DByln6uKwM969RiH
bdSSXxloBuY4Hxnyf0gKROWOx8lMH8js86dp2SY1ediGXcF2UtDs9EPvaOcii06xqW1LNv4b1hm/
raa2QzE/RovO8p4d1WR4q+wOHW9N4iKdL8wPdC/UEmSrcBu3myTTPIA9T5aN/itWh9JsPufMUYFR
AQ1wc/couHCReXv6YG4azQxW0OUewGccfn9L8dB3T8oaKZERKBvurZvL39kIXack24oZt4C9HNc1
2qOFu+YuqyHT3ZWtYDlJWIvoLmXBRq9kMT+0+zkMr0Yygl0Bujas3d2wFqdSG/2MRV6ok/7DdJl8
3pPDAb2J1vCKnvAyw/IpI/lm1P1m5NLsMwOzH6ocIzqZUe4PS/oiIGPNxvrSrV3g8v/oaCOHJfLc
OQ0sDo6GBMF1WZHnkAwTuWgq1p0mxbmrir3Z8Z4iqJxi5bWOHbCt/Gg0Z59V06UVs1dhsewIZGOR
SVbwcmNM6mKv2vmRceTbNA5HKwt9Er0INCSRFkQKbc+tr50qaruOuTxBNM5CGoFl3evDzxDKnWto
+4T7JNZlINkyk77GrIjo9np90CRXsOLt7f8j6UyW5FSyIPpFmDEGsE0yybHmUdpgpVKJMZghAr6+
D693z9rapFJlEtzw6358Wa9ZxfReEoMbhfXomPNB/NccBLXPHfZ4y6Is60/dMNKUNB4nU9OUQ4Ua
Sz1aVc++3ewFCUCn3J4ffnZezHiaf0Kq15TlXwZr3QNruhcNE9tsq5cZEWn02zg10ORMlB/t6X2F
Co809WMu4XMOtCjyZhq6meF++obPO5CH1uMVhcG2s7GcOYyQVAZTHu1SQQvwFEMNfg81FudSVfuw
r86mWRPwLI6drn+xSK6o2s5S/jVG3PfsYjbHoV2D1KclZu8rDQwwidkUUwxP8D4rUpD2DT1dCW8D
wb3UFvm1DBQVOOkxmTXl2qGBkag7VLq9NilnebC+ufhe55GBuAPPT7sa+695K9YNUQNNs7/iKTqX
C8hX0nxJmHEhoUG9Wc+4hSaudTS/CueF/rY9BUkPlBNVYOjXo+zTj44vL10IwG+mp9rxIfW5so0N
q3hxxvdy5pY3kIq3BOFAfp0cGV374o3lr2IROAEpQvfqk5YpnRBMVlPLWEcmFPtjjeVM7jVbpcSq
bj3rsHbkSGb64etR8P7opvZhwTM5ZDwUVh0FOB+wr5Lbxga+csonOfVaPAltx4DBBcfrs0udjLsi
afd1wzqbYANdaBgi26hveBFBN8N6jTjfHrI+ONkIrBAbD8WsD+Xo7+zSOVIFsbe9+p4x80LQl5sW
Q/FoRCnorMAmvd4L4kKELX1ykHmNHuZSa8mCAH9B0UReRSZr7C4hRXHNdmfLKN+V1nBymXr7Sf6j
J4JeNGf9tBT7tnm5m7kZrsiyrY/nOVgi9Dq29IC6a05MQXyonkqUPZugH9j4OzsMcNl2qCvNdeBC
ODRVZBkq5mQ4b+7zZej3Ns68UFXv7VRcJl2YEW7ZhzVLaBFz5XPjYVLEOMHNkPBa4dafA4E07mss
WhwcsYVl3nUzYnnAD1rhmeJdwn6WkWxrc86OJLMOqmD1u/IpIoySTtoniY6gj8VO4u8mEWAgoA2w
EqTIqJtVGMN9JPmyddBMiKTyeS7YmnJVqB3mLj6crTN8TQ4thK5qVTIShoeuUci9IJzc9iavXXJD
WbDHpRWleruvd/S71zczIGhscbI0Q41ByaZJWvx1iJdES+lGmcvO3wzwTfMqNemiqwR5/WH4aRjE
W35eY1V8oO1Vi/6QrObBQd5rLefOQvrvyG3s0hlwaNrb19pdX53COeHtPlKu8gLS84m18F3LL2fW
4jgZBx02aKKFOmU0IqejOJKV2hMlO7CZezJHRlUWkQHhQDgcT740frUKh2jA6s8yVy4cRDFExuo4
3FP+GrnMcNlkPIcO1zdVn0cmdloYaUD0NChVqtKHnrSz7R9D/WeL18wt/zQSEAMOXfqqZ7kfBYEH
/leLEql8ZBR20xXnu/u9wOnCbv/Fd48Dlviwi/d49MfPCnejUxUPCoFu1Blb4Zp4V3rN++5IlJ8V
zxgJXT64bnO2JhJxzXy0RfFM/Bs9lPUsm/uzKeyz5Yb/OpHTNFsSwMnqlwa86LZjd8wQTYaHQofj
eWJfLhP3sbHGPQl6fspBUpOJw9DhQPL8z8VAiB8H/57Z45fCPkix5YzIgxGr3P7A2maxFH6UbXJb
J8JpasRJmaWvYa3vxmoiPIj132tBzk7LlkCamyMSM2uNnKQgjal5wYqBl4NLNhHb9bZQMQ603lPA
qxoKTJdfdkEZczDj4/F8CHqEt+0oryZG6NG8UOnBKiBpgTF4uLl7NqyHbNS0WGFWS7ikUkt52uya
iz/cUZF8hF909adlOrFi+xtoJ/by4qZRGaVrH9pUfJjpHE9J794r1SAfBnAsmpA7TbD3WSongm6f
GSim3wX7dLs6yoW7PLFUk+uE6If7rkq4gVs3p83/NU7wEwbrXQ/ks6WHzXUH5sL6onqAF4ETaTu7
eGl12gwwzLz7JcCEtolAaEoCIcayezQTve4cL6UqEwG+MXhjBwi5CJTp9jI0bJtsPP6yfsFvRMlz
V2aMchTBFQJYhuzSA66GWNs0TrdUHbK3j+eKxetAnrzWfXN2MzeyASp02mPodpFXICasDpr4OB/9
qsZXOWE4L2pXHiYgMM/GQjy/IER337QCoCiQZK5J5lPIA9pWsqd5NdjWRLP9ZAVNG8Q0bI5HmWck
Oucq+C6G4I/Zm+G96XXsICwoZO+rwxrL9m7DUPj9W4Px4wNcTnVUxLf2ypswRgsMQg5g01Pi0zez
65qShnanemgEzi+sQwBnj0mW1jd3ggZIjsHgtuN9TrPbXWmH+V7LYTqSLMzJjNeCMqS+pE0vSx6A
TpPuTNdM8wRlNh48hDwbWIUZvLdtb39aSxo82u4iy2jSvX100bQjI6Dn06pRHMo5KS6z7V3aECCG
25OnXm1l/dfJeCLlIu86UCDHYXXJuZG8PLGJHQ9d6WNaGvDpaUGqeCQJiXuIHBMBteFO2j/w43HW
FvTAOIFvf1F0iVFrxhGftiO7viJNLkPOpV6WkyaJGtqsnshRP2NGy85FT8IAjSTvUGO74nUqp/5J
Dh5WfrbW+iEP0Y9B7kNxsQnrPBWQOAIIJql6VG3ufwvpASpZJmTPgJLUcqa21/LchMqhwcB/rZYX
Vv9xmtLy6C8+lIeBTqKRShJUqVnJ78Ba13gq+PTMCoIH2aSvSRsqxRw1IO7M8AZIT+4LOnZYK+qF
inkij0/+Ojb/ynXkjps3NbdQ1xYh5msf1giRYXt5LTFLHNRkvkit/rZmX1xqz7qTXgWbI/OZB4u6
BH6/vW/HgJyxB1/lMcxb/+hZI8HIXlmfrJ/DV1zJ+h3QC7h3OiR4KJb52g/9HKc0GF3NUExv42Cz
Cg7lSirMJ9WDL+uJ74r7WAMiODSm3f018Ugeu1XPp5rVKWREkfOsFAnrnT51GNGVY/z1RV2drZIc
7pRzryBU8N/XvgZJwbFWFh255c7k72vVd2mCQwk1oGJncV7yoLOPnsJBwuzSlsYFt4qJOD0gWHup
5JCyEIXRA6t3orOb33OtvTjMZX7DF2Pv6emZLi1ZVOaxetTn2ZbYPsQ0vc16JpcRBmiAZti80aXH
eDobnNElwRZzVxUu+bmC3DvmxcHFEuKNx2Zb87Qq9P+EeV8dtvgXOIC5I5VYgj8VA2NZ1XoaISNl
os6zILKo+kSw5fipAVe98FdwPNlswBtTTvc2PB0OUL3tokVKxg5h4TjM+Q/86RxLs0IWqsuQqELH
/ivrJP+1ttQXVg0/jeUMAQhYujorufDKHYA9LBlG2wA5tCim5cGgzIwqufIy5Yois34DSOUYZXwm
Cz9sT21TfjvJ+ipLTYrlbs7FY5DBgSOWCZEj1AtWP6w1p7RvOMrt9qVgjqKaKOMolVsC2ku8+qnU
TsALiToBbqRucqaoc8NKWN6boSdUTeozYy/hN10mIcmQQSyPoy9p6WrmAJ8uEsNe2/TkhlxhJ+bf
z3KxGsKW9nxWbwAEsjnmR+/P+bB2PP7or0yEU7OXVH1Rilqlf50w/c18st5Zum4+K4Qhd3lLqxbB
O9llcDUSkAbLyjaM2CkHnEySf3ZbWx+LRdIiClvIELHXJPnZT4KHhJfgi1Juf3UNjIXSoDIMyFvI
gbIdGNVqHbSXRwPKZ1dBbFoFtZP9MJ8912K1n9KUvXcV4T6io1Nr3xxfJWvkE/VpIxKv7ckhTxTB
w0VjncFY7x2nmz9WkU/7rEBvLbSN4xH1ipK9NIv5bNOzQW827VC8nZ3C4lu4GpZ3VWAd8D5xXbhV
/afsP2OCI3uV1CR/XTzENkPaGiRsaWcAzIbQJhXiBpOz6NZPY2Xn7SrD4Yvh/V40X5nRzg8zKCUc
sdxcgDYn6PkGQprSTHtQudkZN0PU9W5yHMA/of4UXawySQzSzDrzS1mS0Rvf1ZhbJFZkxWhHboIh
nXQfgHETbFWWCPK4OH548s0yxhbLMzRJskTsune9nfMyos8VMzR1xVNqco+RTMmp4X+tpB32lTnR
Yl1SUcEUx6hahi6K4ZgMUZsvYIo2X2ASwlnBbNdFQ9anmBfEU0paJI2yFs/E1I/JDnGraKihSpJ+
P6/tXavGHxM67/wsmMqwISTFY6+c6jz0LosiskouSnp274zYpUks2uqf5FUO8Mux/1Bb+BcZKzy0
SnK9YtovozBh8xem82X2/+DfxV8gO7uFdmAb2GshEfNGlx9159lP5BqmTzJHJj+zw+IwQdzKK2Ux
840gx1JoZmf2BeM5WDHbuOBZH7vN9FjY6FM+15qDP5YyrlJewKSyyCi7Q/jYVTYGxsG6VqUeHggG
tFgr8w69RhjEatrqM1grqDxB+8WldcKSlJYtTz1DiQ85xI3CauAwDoqsvINO0LOQhR6R9UP50K7i
XzLl21jr6W+8vX/bBe+T7vyHUBj6LskS0rxWyCXJN7t5PECyc1OADGLga7FVPoUFmr7WYluWh4Z5
cprC+kp0QuOhSEFHL6F8JEDp3eQEsWGnQpWx/rS19y7xwB6I+yMb0Lpr3NkZvsdAUfU8ej7bYQIS
UWECKbg1QhThU56GrKpdCg6XVKDv02v/IiCypDr81Y3YNaFTiNjz8ocUUbubrCi1P5ORWwQaS9Jk
bAbo5/yh+PIZGNhz505og+386CjjVvdl954kXoHjoUMPmGbn1cFxzQJkmP9KezBZGbtvaqRsufbl
O/0C2Z2bpdObx/WDK7xGp3XIp1OM/LS0dAjV3msVEJlyCUzy9uYQ3a1d9zEWWtzLgsHPFQYgoxym
Tuk26lfn4Er9JoHzupIPlA9mW7136ZYMW3y2WbUyLNo7mIk2SJKMumllLxDwoggQJnZyHv9VtQTT
UdRoUbiDhMcGugNBxWNSpNMctY4BfMHkG5ocrZzKVppRXSz8FBLt1Eh2emYcjbrOqI8cYL89eCVH
CBrhdRnTrUwhxLvgFiDb+gzdcOFyFMHpApo2OPZpchoM+/kcNtZeF9KxWLG6FtD8YvhHpbU8VOUM
pmHFcF2t/neOEBfXTf6rbWsyJAv3nrYy1l0BnSWaFr9DO1hZdQRwLg71ksnvVpryC0LaZuIuESUP
bs/CrCs321TbW9O9cFuObHthA+lMfvts2YXFzZ7TbIWxVrwiaXDr5A2GJWGg5zVvsrk7GSr0lnjq
S5eKz0BbZ1oQFU9/YuE07JcEnk6KS/yd+4c4920LYGK08A3qRtcHS8zZkXJxE5QjNbGPVqqm74rn
uzwYgfGhFvFHlmx7YcfVMVBtiFH+7P3MTjU1UW2rBzUP87tnhVifxYBHKs82mgCgVa6Iwysr3FeT
lCRlVIZPEMke465ilc/YnZFtMN+B0Nb2WVNbteOO4x9myaU57kAxnR1vJfpbBYt8GBZkt84PB/5P
Hpcmh5U4XSrFXVYOT2tPmo/xzWYWKzv3SWY1qwi5mKxIGZd2ZT2R/Cd+weaJz4MWRrnPh9FHOune
FqGCJ4PykXjOZnlNxGQfmGU6JE7A8YEHIn/nu1lIYWzY/5Qbkg3HCTPi7BuPEzSpv2Cx9G103fnq
2EN/TnWQ7FF8UCfD0T8Jd3X3hjRHriDmdOPxaqLK5XsGEUudBH6kuzkU3TkP8uBc9ZSqBm5BbFWN
DWqZ5bLf0PVDrzhW5IyuhkLpbFoxCaMeBgkqnoGvczs0IDzNnyBs6LL3J+++qe3uV2kOw6Xrw/Jp
0EVyZztz8WH6dNPaypgiVeZLPC8l6yZoVhefNQbz4ORmBE765eJ65veKOc0A/LYzG9jpsgiN80zQ
/OSm9nTwEMWiwnfaE8oIPgXb5CgP+NGSzLEvqs7F12R2VrR4udrbQA72plG8lf93dOEMJLVAVo++
i+mgcwNpLbSS2Jqtn3UaP8VC3N4szOV3gGJzdTS5bRbwzQW+ffmymljpzErrGw5uMUZEUVg3D/J1
9XKILwJp0jVwjxmi+NO6PXwSZq3dEI7uP3/0eB6ZniMauJdnMlt2pNlP7QiWWTt2+Eir8pKHywYN
MtpIl/lmUZ8rDv5VZYcBwz9wHwayMSEqNKStFQc6tPamyUZ1GpYWMgLSlYedRXrjgScf0EfS+tce
Evk/ZRNtHvTEdWjMjTXOGbv/lmCYHpfQxKiWdUz9wHpuk7YeK9P9gVM27PpsZDHFaBsyK5QCytpc
J7H2U5ftQ2e8tH7p7UuhicckTk05l7JF8CWmNntnvgg/CRT+zkHi469WjvropVscGxI0JPsIEaP/
dM3H6pMLqzFH7AdQpPE0W+JfLp7dpjwlwlNPXQUrMpYpS8E2THlN2Et/6RyjAAlgGoQsmbGBqVWf
rupARDSEJZAVl/yDgp6FawfhR9qbJzrUV9SbDZh6FUaNhpLhamLK5oqNTnKpjfoXbL1yTx3uazUY
H1ZInQom6vkGoqp/w/M83LOAdogbpihWVplcQ9J7hAS79BvJhgp1k0xK0Cb9d7dAELEpXN5NXBZ/
Nc1qIlgpdJW19258vVqAFs5P1fUekYFJnjLprvbVs9Nm/Kt9Q+SHpgiG2+SnFuq6nV97DFsXGCDq
KGeh8DAV4GxGgqN+Re1sXyzoS+Ziz4y35JYSxnmKgE+1F8zEu2WJewNVZa7iXnK2HjxXB/fpUCiE
aMu5di4xx0Umy2nFAf/isiHFaD9UMRVH9LQQM7hZ5coSsxDN3g4Ni4qDENBplWeHam2N/er7ykdP
MjG590vr7PxAAGMqTQ977RJ8jDnKe2k7abmvnfXdWR0WRqCiHOTRJMXnuWA/apO2PI2W9VVmRMKW
dmHTMHTLyqKzaPvPlcJ67PN2g1VA6ow20HaC1ORbzmNg9TMiu+3eZ/QDPyUmyCU9Y4nRE7s3GF7r
QWZDfyxUuv0N4Zs/VuMf20JfGwZiADYesz0LAhmNkxse5FpWf+nP7W9lW9B4XyeVEtHgsPfrfWE9
rG4bEODuvbgdi+BQcV27yDYb2fSxgBpEzWiQWd59mpXhU2d60z4UI6B7A31OYc5bcrineq3WN0C7
zWltlPVoOYaIwqAYH8lj13FrrzCLBouCQy6fUSvc5E81M26gSzIsrI55JO+KWWPgiM+LHMhWjT8u
AV54rILGAm+Okk5OHH8WbXP09HhMbIP6UsXQPhS19L7BBsBr85DuJVzHlR+Zzd6qO+OYDX4WCeaF
PVn9eS+0Je/WdsGo4JR8nUAYUk89A5QpIdXH9WLlBNbTZD/6In1zCrZvvDQM593sDUlYfTRuVLBC
b+XVcESia456MGWc69p65CnYtk2omDJDAYV1RgXBLENoQdPvqUuCnUHU7Ih8Wx0sM88+tL+YF2lO
/auc+IbgsJDYKQW12YbBTrRyTQO3ZtbCPAVwHAA1ASzLAqys+99Wlnd/1SL1C9r7dCJJUl67VLb3
9ay/TSHSeyYIyfcKB3PYdx2pqLU+haJVj2tbiyvpXxh5rBz3YvQAyzhpTVyQRNwccKy3PfuNZu7o
dE7ZxYU5Glc+0u5cNQNpnA7mLxa+VeE/9n9loIdpN65J8wByiNOBh81Cot9bvclMWabbF5iDbFnQ
LkZCNetnmU7u25AxpHFdBsA2jwLAYxDGlefKk4lQtSvy5YO5E/2bOzAkDmGiU1CLsvddu33TuuTN
xKzC8gfuC6F5fXThJP7LsI3tqkYlJ1MSFvUknrsZqgeiPxcaK4eU74pSIXaHecwmzDlOCh4rMKTm
YTu3dj4hy13N6/ZQ05BA1rgBTzX1vxcTJ27uJfeJILqeLHWx74FL4VTJ/uXMqjth6c9lxkzc94lz
ylT1xqg0RoFpvFQOw9pOKrf7mESFxcdS1m0q+x+Xcg24CETq73ybTGywGPLedkh9jrRePvjA6T+7
tkKVdh1Mca3FaivLf+QasBCmHe695Q2yt2m+OJuLa5zTxOXazLb10JsurDzflxcQfZhGsjW1t/ca
LyxPB+Yfrq2oR46BM0WPjn0w+H5EmWBq61xLHIOGy69yrPk9LerkPhim/tbk9XzgRoSLT8n8hUUG
afEeN3AOpzjbraSgdmuf/wll3lznpq+u2DD40QEncd1PsUU302jdqrJFVQlGuFFOCrGQkcCtXhys
GKdpra0nNj/4uYca99lMMAGHzvY5pFbB9LGO3oC82jm/PWXW93znwCtk2Q+8DIxqudM8+ImDFSJv
aKjL89HZDw5SKfoGTL2RII3XGvYucGumcvDRSSCdgyZzfZw7aqPSrmev6jeI6XbdsRnaGsKmwQHF
aNvX1cRR42R4jfFrYv0aGyIW2JF2GnTW0V7H52pixLQt+aIn97Ga0vZgNqk6wvU0v/zNQA7iK9ye
HuZG1+sx5HrmnZiNP1al+jgfXN3BdW37Q1FY8wXUiAJ+X3yRqU4iKU2cu3ZAbDftzDgMu+Wara7D
Wx1SEXy5Oe4m2+S6BQ3Xn7IvmDYyTrFTADgr9a2pGy4VY4iByWD+32duyzBv4pwIhS2P+Tr4h3Sp
+jHGhsYyeg115AiDW6ONXyvoNatLPV5DIrHLLVhqMF6JG2bb0V8+Zmj8f1JvfUObIu41MDld26ax
6carRsjlrEsx81eTHk72OPY/1jBmT7kIgsckwznc06H0QBHaBqRKes7JqixQxYulabCp49ElbUSK
JtuM5CPejr9sib37pNbZgxWQAKzRjwGXAOCy2+rHzNioIlYT4WOPzUo8JVUpV/e9o8/tlEEpOZKE
JcgvUhPGSGhGqoV+KtLVPSxM5kfDJv0zWEi1eGXF3nXSL8Ul/eTOrXrKgCPti54chDF1eaQ4laNS
h+I61xRB+br+SOlejdOQXG+5NIpkUBYcRmtxXvuGHvNRMVxZxljF9qI26yUfq3SbX0UaYAIODL7P
M4+UYw1/ucmyRF1tMjTFSp4UKsmLPY8hz7a5hRDw3fN8QClSw0xmg7HHcxGLqwS+qSbvQatAWOV3
Hho6zrbQJIqcJu2TZxQCl4QEMZe55atDKH4+DGu+fJLqGKJwIOWc1+G8S8SGLbcWJr8+wFHhtIw8
qiqZJEdVXEJHQzuupxfl1+XJAQof+cpgDwwz6mT7c3BTLomAndt0bOK6ZuArVKS2Zr3dm2K5ytyG
GTvr4jVp5V+OY3DmtdiWQk3xPC2JfvHk1HBGFYQ3Ax9/uMjszwX42s3VS8mYj9MnZHafEcnzt7or
APKvODkSX2dxZiLluyIxcXisTnPEicCcH4Q/qS+/Ri6cBzla+XGlIeHa6o7WQuUz9bU9ZNkMAh4v
whxrAGqj+ZZCotj5CwZfE3I2muma7h0trGBXsGHYp92aIygbzoiS2kkrMh1+ZePq2y/EOq1nRxbY
Phz+nCL/jWoQcrGW875SCfMBgCG8rE1yWgkU4PjFP6dbBDwjYdtRzCx0zYTju8qNk5z67HdlCHYG
iGUn29D9Jaz8Zo/bAhd1DdbxUklr5CVrjJqPhgGXWoLyRm8n/pR58GJ+SRQfeuEPBbTYwLs0vFZO
z7WbJwiEeLtyC88N5Nuw6hkCEuDgaUJMFQl7Xq7V3MHSz5v0aHENi5dlRr3U6QYBgTHBMrnogHOn
w8F1huZYBIX3ohxRvSx5Ck3Bb4sNUuHsvIGYZarY80zMK77tD3HW279mqvEeFniy8eRY5I0Tl7eY
48bKPSf2j0Ku3pvzJCDvidR6SXU2vFtBiR+TOA+i+TCiIA38qwYDA4Q5Tv2ld43i1Q2YmO3REWgl
03Toa8xlhlNUP4lRlE/NmALv5G3+FeTEVcuZiyK4cB0hkRPScgcbnu4C3DrA5FfPwjnif2BM7uFI
gvXRbP4K/QQ72roYwhu/ks7zNryY7h9nCxiIEZRDZFXtX4QG52eeLA53dm8HYRfcoAO4DatRYt4g
OUAOxhW7pOOqbE2Z/BJV6RwmpcfPeuKKAYGEiVsF35bD+2PKEidmoMDfEng9Av2gp6es8/NrMyGa
WhjVtDNvgRZHZZxBVvkrYJ3P9R2nwrh0xmOXBfKhCkT3ZCNlIagiCDuWS75HrHgw9SKwxpc57Qug
8wmB8JTHgcNVkMXbRHOF8veZaa/3ocdgQVYQyYddCoamg3bq4dAVbb6fbMS+Qv/gLa9PgTH6MVHi
5QiEsD/NHWUCJt6sr8pWasV27Q6nhhNj764Dp6ury9tCIhkjrEX3bgGYPumo2aoqpEwHb8cdd2ew
9Yr8DUwqzsLG+mEQYmTzqu2l3PeXwWC8WGmTO4CMpDBzoI/xOQlw3oJZyx4tQuZA+dnjnCenCI6T
ryThddEdk24doW/4y1dPLURMRJ7zAiYgLwOCrOwJxvcqW4BnuVKwB9iSJQwLJ4sd06seMY6bylzv
KO2gD5QC1CPYVzjAJi9jZdnGvR24c8xFzD6pfsz+tMk6nDxrktHa6D+zR8/e2Mj8Xw1zD7ejHmKr
UG2s6JuNPfQuCFapE1srVl3pMu5KmgBilzIOPKk40rLGGtxjtSA0Frl91CC5d4tDNntOPYgLRTIe
VmfwcZfSltGMs/jsW4Vatx22C4m+8+wYySXQSOC7XPe/S8MNfrtLzx6xEW1zBvrb74Xt8XkADkjT
X3LCd4hnrj6whUhOfkHiJqEf5VBToAwcwjdOZZYWhzydDA7XtD44C6bkzg7+ja4BAmqDf6H1wOvJ
SiAmFgCdce2QDYFt8J8IDew5B+M5NRv3utX9PtudzA4g2MsdsRNcCpNnnZMSQ5oSdvDEToeXXyB+
MWfYN4oAjKsAK8jIAlUqcqAp74kJ/7CW28xTwvej3PShLQ0NtR1lOcF/LMPiXHl4tyuoaSK8bvwe
YtFF9enXBhjGhjdpPZO7ycLVuhpl2354E5wZQdzsMPF1enAYiC4FBICoF/hRqqJI73x2UTfFV5+X
1KhwPZAFqMt1L+cGbGDm/WE95DwSOf/G6oc6R5/xcVZi3HepI44hl8EL9RPWNbCXIeb92x6rlcOv
6OuQtKdUWJbdPM7LIfzFHk7vuFWau05i+g0FjRX1UgxR3iOg8AWM4JWhnkiclC24kB0bmOIP+isQ
JCIAdwyMZcTdnMwZ9daRbhocl8aMrh/U7jbX+a9gAchFAAoCNgf9kEhLtkXSl+yYCUV5Y1E3USGM
b17yuQtQjINJFasbF4mf3vC44gJcUUo5jbHVWo0b26b8QP5KDx2yYrTMtsH4aeRXdLzssBg+45Ns
zX9rFr71BF7eRGXwSCW1Fz75kzbvSBb3MTMPExZBN2L0DjW8YIuhWODmo20s2PcrlppMau+U2hhL
UjAKPWAPNrqsAoEnfFgp5GjuKPPVNvl2rM3assVdWSpnZAVrM30GQ3Jaqckjr9WxrqMUlIlsqZDC
SC/aRl0dS0mumtGAhMBgmIehggec+aaKGrM2z8i9ICmqvL2aPudQFG5FO45a/AfDxA80og+B/iK+
Uzb+cXCq7km2tKpbbO9u8LbXKLcQC0KRN6eQHcYJky1UA4txJpY2mACd1+9DzZKcAzc7OyAUfez9
CyN0C9Ryp4PR3yu6aQ5O3eUfbr3QAIJ0iFsTNf8SGJ7zgbnJi4dtqpjnuT2ONhI0uph7XQmRnwoA
XLHUOGjzfAa2obANa1c272Xu18+GR9qWC/SCWwsJvKza13DRdswpAfyN1ctpLE3/qcqMJsbD4b9j
54TiUQXso7AlsPBsLEKrbGh0NUGTb6YpNkswHjvNtnQfbLshsYbOCse1xLhcWx3+jiFEeQ5G3g3Y
SLfeQtN4c0sJqaLK+jdDapBYbArvIUXzKx5b+QS6HSKHC0FyWNthn3iqhQRuIsKXfXVLqnZ9bRjA
bvROPypIFfuinn44VLgwh+nEPAgSPqHRBJoIU66Hx2cnGBRpykBrBrqGQkFjxljN5xY04C2RaDh9
h0LJL5NLeNIt93PTbmy5KQNxjOkrqebW3Pte+Q/UZ3PL22Bi+in74zDg2AXFYT3pVH2RJPk9gLQ4
U+O0vI8I5XuWsXO8pPxheT2GDAKZuGOd1hyHZOZ+QjQaigL1OCmlR/+5sIhEw18LES4iQDLhrizZ
KMpWNJEziA66MG+entb2b1qz5a0LchaHM2Osaa7ZHRe7jisKRrfnNijlMZhDd58saESb/4Z0L0UZ
SyWrB/x9KlIcaQzK2HzmJtBQORE0hzrHA94k/k3bLQnZ8rZ2T4MJ5wRqv/nLayfvT25vzCyfMJAA
tBIVkE7vrET5kZjKJa7XRMSBGfYfhRoQFXzuyJQxm0g0mb5hMbe+efBJmRaVT+dMSe0GV4I7aI28
Q+10IJvDArqqQ3nDMCoZqBqGDrpbvvvNKtx0EHNqXH1Hern9K9u98mBrZ/hOsin7azRgJ4syyWOr
y2eqFze6ZTljgcbtBszaQdOa2+k9x8/1YTKrYbwlXerPyFa7MKGAqGin7I1tcMI0XpXPiiaRpxAO
Pdb6ZYRSpZK48TrxT/yPtDNpjltJtvRfaXvrhhmGABBY9CaZZHISE0nN2sA03It5nvHr+4P69Ssm
CEsYpSq7WpRuwTMiPCI83I+fI4DZ8Ef0qYcy4dYEDXFXtiQtr2IyNkDfkwT8a5hU5WMZZyV5kzK9
45CaPupGodzrFO4PSdlyshCjaC0BEzgYnoiRTaOdp36Hm+YzoIBTC3877P0kmRLnY9F/zG2SexqZ
nGM52PLBB2B+1TaA50C2QvliAAqM/ThHCNmem8WR9Xt2ply909MWtQRytQdDj8MP+tz9pdpa8Ei+
LP4nNShAq+DFntQcXCn12uHaaYbkgddF7k5DKm4UtM1u4GJBgcCKP4WKUeZX9W2UI+MCK5xDmlaS
XUcDZW/6UCbfpvLaANso7oL0Ha2qcJC0HlWRotFp54jIQ0jIfWY2lOZT2M2MGhIm06pPAZEA66QK
AGpvMMLpSrer/JrzI7xu0IPARGje9LxU9yOYH1zBqIDV597008sTweLPYI4sLO/92o9AtSoQs6v8
b1Aii5M5Tcb1CAnT3hGNc5AGK2VVkA+oHjReUPp8Ir2sfq9LqI6tKH/2hqm6UYRm/IbK0ZeNmPhO
GxwkjeLhq+xl8Y6WpuAn99nwDhjIQIlb02gUNemeahEGgM6pTV1ywuPnLucooPqa3/aJ/bEsh2pX
2Xyk07yfxqTpJfo2POggmgY4IMbPIw/vnWkM4UmhJHOYDB3GgqTBUdhiD1HLNMADj74KPSctLxAB
ZeEsqEIWqnjwgc7vQougymmC6xYq4ow22V6fNWAa2H0dJ+ivGtvt4qD8mAuYdyDhDfwHZ4jFPbi9
Ym+NIxVP1RjflVEqua0b+aRlpMlQ60sOfuvgMJ3tAKSh3E4ZEGWN0akeS5LOLvWMEPbX7ActKv41
JNG+awWldjt0cMVFFA5BEOnpvfR9Wm1TPT90BkxyXlv5x6G0fkJFn91reUcfr9FLePW9aTfyTntC
TIprBeg4JwXPc23IvWfLAg3p2wWcqBnUjTEVzPcZwKlrnUeOO9i0EoQayQajh2+oiQr5VHU1l6Yj
5qCMFo9oUGOShqzaqNKrFMcoJ+DsyjV6kOFtKAFR8VbTZ27n7LZlJ8JmyzHVNw6KpCFNJ9Bk1M/m
KL0bzhIIX3yUloAtKnTdwInJKzXk/pTFD38Ol7Oy7P6Retf+TK3Wv0kQ94JIDuIVUALdgdxl9l7t
Rh/tF9FQ24JaNoqA5diGOpKthmbQA1jy0Ni0VyMXioyEDo+AGBmkXjUPtU1bgOmI8ROSVzq5RU/c
A8GhDdzSvkqoI6LI5hls6I0JVRsq4nBmOgcThMQTbF0h/VfgN1Cy6/dIdrWALQoyaQmwYYXGac2j
l0wmBToKmTdA8QRhT+MkKiKImrgvAN/fWEbn3JXpVBwUDeBMOynVLRuPELomz95Edrj39VQ+JGBf
98RynEZN+6UAQHhbA5Z5LuVU41soI0KYEN2Qiu7vYPRku9o1Qfqoyo+epj7bidnvo3wUj5NtftE7
E+r4hEu1yahPgK2Uzy29c49xw1WXN/hHaQLETpQ2uKWwEsHPgDDG6CB+XZUF3G5pySYhYUqkpRgw
1FJyeoe2VbDvY4NGG8i1ecjQfF2P9chRX+cPmkNTgNHSGgptZgvTQ5bdQp+lAvJuIyqiZvmdKJXY
Btwp1C9x0nIECrW5g04Lx4UKSAGmxIM1/SFERTm1S7ubwqmKJ/zKuEOObbrl2dIe9QAaXVh7s18E
PjTD2k3xFekjmoQ7pbV3Gs9RcIk6XSUV0A+SeDzJbUPjrAReNMQVrUcxPTIKUPNng83FEaiJvTXR
oNKJio6q0Ks/V1VVn9QaBUe/lPHBHwekyQNh7sHifqfoT0UQVs3HnCvn2mp8GNaLGqIFmrGvgPHY
t0kEZ4DROhz2o/6tHezysaZqTz8R1Z9aA6ScAN7edUgT7Xut/446mnqgsV7eyFS0/yBLZN1rTkTh
yFF/2p2R3lQQqz47vfM9sCVAtop0AbWzX0B5tWsKN7xKwwQBbAU6N1n0wEBEi2BWZ5HoU/ODKSCN
0mj5JpNqejf2SPOfQKdrL3yFFnkH7a180HN2fGGkt61i+K5uNumz4JEIPrwZyNmTnb7HqX6WDSWK
Is15LciAi8jr1OteV8GN1pq6s20l2w/06yJKksFFSPR2NUz0X4ICzK9bn5uv8Sg2ocUX0AkXDodB
CXT6fci+kLoZG4SxIDx0TLu5j9C32LMUvLsDdbyWSfavjljiHjqn5EczkuM27Vb5XiLnRWbBaGg2
FM8lceUTtTXoplRv+Eaw9xVkmUWGle4XdE2HfdWSJeo7YApRlP9icGzpfKCjYxYXySMKUbII6vsh
EWJXV2V1Cjh2boMCQkwwfhQnKKnqGd3qoG8QUaGGodP5FpvRk4ns815L6ZUVIc8le0AoZad7o3en
o2RCaGWPAIi509QJlpkWiQ+wUSCZarua7h2ng844kPHnxgMmKXXqDXXM1WCqPXNI2uuqyRWFRFtV
wYpf1UBy+q8oS5JHjhMbHhEVzn4aRoYhv6VCo1zFMZ2OnWaM16CmJZ0j9EyoPfJCU0aTpIOm077p
GuOgxzWN6NWIEgJlxgfaTI5RHMuPIICiqzIr7QOwFlicIPCgV6sNkHwc5/oNVbQwbwkCANfTJaNC
UGMr9aPZWCWVB1A21AoE74t2LPxr2dn/+k7b+ZRJh2F+5StwV9EiRduMuc/7UZDz9UAnQ38L0Vxk
je29BTjdJwo026aC1NnnvLuyJEElNVLtM5ijz+UjcpGkowzUe2p4wMEuOGZHvdWEeFGZE32hU8df
+xZ0lm4pEJvDWghYzTfv68InkQJq45fVD+2/vgVVoYDTV0mKfyT52AMAHCSvRznOvy79t9ZSse8M
KvqBzj6HGQL6wJmtVOUovgolbN1pANGP+qGELnOXV5QpZSL6fWmp8HrRa/tA5oikfU/8tqu5eGl0
s+PbCo0niExhNQsljSqto0MEHFvVI5Ws6ZOFHMJ7/l30CppAuU7bULkWbTDSuwcKCRyi+ktpwV+S
hyt/xZYR8lKIkREYSqbGmAkPREfrvmVIbnxBSZAG+vhzjT5txAXvz3Dhmg6WO16mHQ0GUX0Xt6R5
4JCX1zpFPBhDDBt6kMi817U4RBN0uDFKGpEL6qUQ1Xedon+iqE1jpNBJTFq2dS88YkwuDrqaCBSv
i3Ss3kEbbl5XU1pCD2EU3+wqpKmN0y8dDHiBTD7iVXWJ1OfM/kGSGiAa8HhRtRDXWCZoTt9UDlLr
wgN4GgoJNLpT8DG6r7UQ7Qcdki44VckunUoDmFluULuaCg+qZQNfrMIRzEBYfZKUxm9s7+jQyUC0
N6uSqBNA11IBU2PyGH0kQQjzML1hYD/n2mnWim8+UcOXMqNENnWJ+tgHmemCPJ9Tv775rBYFLWqD
49BfD7AVNGRFTt6kykslnMYrEN+2qWkPVk+/JOzkX6d2xkvqsNGqIb3kPCbb66YJvwouyF3Skawg
tS4OOD8JOdELaGhArYXwfx9gswMyoULINrOyKgrRSKQ6FF81mo6I6px3JiokAGSG6hPPYe3Q0RhO
K7T0vPtS09g3EapznhYNtzpXGXhYZXiyyW6rt0MJEhmtsdguTvlAD68HsIqTiRyZrldyJ5ME6odC
smypHrKtTJjvzSz9DKD8k91YHD5dipxxiJSw5YAYgKoX+BMv4BoOWSveT+kInxhCxDunpC12DDjX
lQGSsoYfehWVivk8gZICmRdWn1GH0Q+ySPr3cWBa3C+4Xa1TVaWANlFYhkdGhrp40HXg7NziGtAV
o6W+SiZLzIwIYZ3lh6kx5M88apDYlJQHfA/41GWZ9FUddkNKQbepsPnPf/2v4uf355CA9//8l/a/
AcAhmxzCVgw1GiSF1ue3ft40dMPRTYPij6mr2vnnWzYsr+4xP9ED/cGfaOLQxm+XTbxWRseE6RC1
G7plCnWhvk6ezW6jsstP2vQ4yk80yFkxDcr0Pb7RDlOkSkcIqZOmBrB1PpRCTXTKULkCndf3eNwj
FU7lKR4f/s6Kfm5FlOYUzz1cp96R79mZ+XsrILcLmE55JKg3bi6bW1t+Fh66Yl06hhDGublY5dVv
hHZ54uLhMh+9DT35re/Pf//CvaALSLVSdcpT+Y0CDZo+f/fzzfPPF6Qpacbm54vx2k4Oube//H1t
Hn8Ow2ae3f36P/8lddVkuV/Mz+x8L34/LcU2bWZeCcWuKz852snvoDEDSEjf6hVMZnBj1IB3P0/K
82XLWxO32JcNUEtuElGeFBMi2H3Rboxs6/vyfGBFkfaBpZosDIBLusuDv1z4xa4cYTRR1ImVySYa
wJ9phvmr+THV899vOwREecP3fYrMmqBh93DZwOw6r1feRqcL9gyN9Oa5gZqKc9FaSnmS8n0J9hDO
r/rnZRPzGl4woS3GQKYdDarcr06dGK6BXuzalpBKflZAPWa8ZS5b2xiQtji/JPgkkPhsRVpkwMT3
9V0lNpxqy4R+Pme5kTjGOO92cBQZveEg76YNE+t++z/L8nvDvtiQsGb5GmjB8gR0Mu92FCUuz9LW
9+e/f/F9D+ryDHxTeeoJbGlbf3/581szNP/9i89rCo+neGLJYTWiZxFl7r75yxEsjizUChMrTGR5
qogqOZ02FmD+v79yWilM2yHAk6ZYfL7gsqfKWVenIUUJgMg8iq463i7eeLo8Vasr8cLQ4gSUtZIC
5Kuqk0O1DpV7iJwuG1hdC4k+OeB9wWNjcfelNjVarY6gEZ9JjmkStspjar/7OyMLf5Ie3WcW4uEn
K4STdzJpY7apAWb3l82sHiWOkBLcum5Y5mJzt+nUIb9ocFodwC0CO3eNER5N97KV1bV3JBY0iEBU
bbEkZlcrEuEirlso/LwHA+3LvfXlso21ZTd03bCFw4vbdBY2EExrGs/oqpMCxZ+8KWh4/DsDi5vP
otRaTRYGnPqqLb+FZbVhYG2WhKoJVTd0jSEsRwBzMDM4Faf0e42K4HAgZ1zkj5dHsea8QpOm1DUa
beRymryk8SCjbYqT1T4qyZehemq0jVB0nojlThe6KWi9NqRmGYuzSjqJ9Ls0BnwxoBzhlI+KKp9M
GK1j37+nh2NCZGvINiZvbflfGl0cL+Sou5KUHthJ++dOd35cnrXVpXkxpMXSjBTX+rRLihPpdcu/
80LydPumPf6BFUHYIFSUhIS9OFgyX0ZEpn55Im8VHmXwU8RfJn3jJlmdKIsSkYPwuGHJxY7XVfLs
BSj1kxXf06xvbSz+qn+9+Lx+flFNsu5ok1JZfArwkX7isoKp6fI8rTqYZVmzF5MbEIsQa0qLPNLF
UJx8Co3U5UiPQLc4F65jUnq3pvFHU/Y/9pYxI4hTKxlj7CWEJen0fgRqcXlEv0O2V3vGYdVtS8xn
5GLP2E0K83Xr5afKBl1yCJw7U95A40bpmrbO9AdkSZctrq7TC4OL/RIGeWqlFQZhxUTXI4BlKb+9
bGJ10zhUSR2T+8VYPnxNs0KiO8MEkpjaABds+as07Z19d9nMqje8MLPwOLa9OdkpZuBgQP/tAN9/
qR9GI9p31Mx8DF+2N+/15VKZqqYK02SdbH3hfSV8DPR2BsWpztzY+5V617H9WEKT323M39pOfWHI
WIT5FPBozJEYkv+G+aMhni6PY80DTJW0hGZS3FadeV5fhJQqsDINqUE+byAMB3QZnaCNESw8wOCI
4Rwj/Wlx1FBrWh5o0Vj6oOHF0QQstm9IGTzpIkRcC8rqR5Q+aV66PKbFlP0/g5YmLMtgYRjY+Zgm
h15TfEwc5zZoyDcpZ1+/3YKw4GeatZFp3lxs1FiT0KRPpTgWgXECt/A8IdR92cTvF9ULD/s9CiHB
kIIKx8/UpUdPFrl69MxQ0DUn2JrF8DNP0STogTddaRAywdnch2gql/rXWEApYnq9t+cwLDd+iT7P
1/kvkRqcH0TthCWs48LXEUxEQ86pajdE6TOn9mNxcZcItAbD58p7mICZe18665sHcFyFMFVSGYje
y+7jRCeQZqdXSW3TSPPvkAx3aQ/TQPlOdBvB5WI/zrM1p6HAVtu2hm7e4jcGMRpnhY/89QiUCLMV
+OTcv+YBI9S3Lz6mHHC6/DkbPncvaEmMejKEdjSsu8Q6af2G+2qLs2z+pIW+l2nA0ewIcDLnBqIU
pHwB1ewR1cP0nso/uem2606e1WigEBJj3LV1GsLENEC7X4M7hRJbgprOfWAJ6I4/mkg63YCZNp4G
qg/XOQwsH3zLRsENErxp4/fOP+eCeziLEwouSroC26Z2i/qattycuyvemPItE4twJUgMIG9DV7tt
8jkPXWMWzFE/Xt5wWzYW+80eKxFUBsOAWEnPv6VQf3fZ22IWVnbeSSbJUugMyDcvTltlHKOO8mvt
wtrXP42pqhwB7tDdDWnnVTTlcwOm8nFMgd2/dXCmbUvVMnmtauqrYMkDqYDovWEchXkzFfcjElzh
xtjWTl1bcoVoELJREVhEx7TWOCKpLeMYdYc82IPZvDwEbV6Acz8zYTjRwTtJ0wTPvNjiZdKPVaHZ
3THwvPqmQjTjowFmhca4vIifjTjQP0yFBcWll990oF7RI+qap8hKU04tx+vuNn7P7HSL38PjieW0
SWdwF8wO9fLqbGxUO+F1PEYibsmxouuQyU4C48oHeYesIg2fDry6MnDa9ypqeWRrapMyjA19z+Xf
8tp3zbOfMl/BL36KGfu8fIGgHafqTnFufAPyjevLJlaWl7NVGjAqkvLQrMXsR2MdjPBHDscxezIo
4yrdj8sGVsKElwbsxTESQ3KsqRkGzPcOXVniFiy202/sg41R2IuDRDdb1NdjjCiwfVVQoP3BQryY
JXv24RcLYY0ssR5DpCzVb2kIyu2Q5c+X52me6KXbzeugk0NjJziL6CbwmsnRerU5VskIOADQVEqr
W6tmv0rL8X/CyezvqoK2p8GmuZZ+jFF78yAtVbMI5+CQAYq/TG4bMIMEtOy2x6Gnw2lGz2iVjbYe
9cnLQ33t1meGlinucZomMwZPdVS0vVbsx+RmsDaCm9dxAxEgBWhb1xiQvjy1TJEOogcMfQQV3kEJ
ktJketOIU7uVWF2J584tLc7+oodicjJCuvz1Txpiq0j2DR/17MYMDvSeAZM4hOgfAWC5PIevPf7c
7GLfKqPVwr+J2QiOIVQOLPN+TNt24zBcsUI+1/qd19NV7plzv1dBtIpOA7/sCRqIo8/0qlwexuvT
wTozsDjhUr/iiZ/U7XGMlfIqLuhGCrsspWEg7m9iUn43l+293mWE95qqkbzSpeQ5fj4gKRUtjmOS
Oyi1fNTSKzkeEJmFQCQ7VP1Glndl8nTbcizpaA6Zl2W8R+sWDxY71sEmIrfFs//tc6fbPLzQsCPk
sJfvoYKkfm6LQj/29WOEjpV9pdU344/LE7ayVw2qXXPJUzrAXJZ+BtgI1WeHAFy9LSMEz/d2tBHj
b5hY3hA1XWW1aXnacVaVBHOkU7rb2C1bJhbLPtZpQ6cBJozhIf7WId0WbyzGigXhcNoQIvGHvkzv
geJTcmTYpyN8VbCZJ/FdpoP2t8zq45sXhOwerzYyifr8LDr34FhPFMR8x+koq+JughcB7ltg7yPF
kMuGVo5QDIGfkLqjsmsWF1Jr1iCEqpoRzdruSFUAu9LDDLq9gg6c68vG5lPy/Pbj0QVOQ9hkXeSr
QDbwgrrP0cd2LfTjfeNf0zvReGu1dyE62jbiPJfNvV6tM3PLpF/XhlOeQhvhttM3K7nLKRqSj/87
Gwufm8ZsSExdyd1MeZdkt6J/HxifL5t4fcKcD0M/94VhMIMsCLzcBQ/QA4Wrhx9/Z2DhA5GllY2u
BYU7IngPV6CnZhs3zOsLgBNsTj6Q6+VlvHTnSe8sOg14/NlDDz7aDG59H4idX9g3sP69/dY8t7a4
rEWDsHhXlaEbwiJsy+gpMJEZvDxnK65saCZJqvlFZqG/er4oXYt8vB/agTvLg0q3q0/0M9FIV9an
0X/zYWBTTiKXRK5fnxPM57barK7bMrBDV7UBKaNvWfggeDeOthUvM+YjgNy1VI1XcC3RBW0tqi50
G+PuvendXp6ula149vWFDyPaQvcDCEiXmuwJWOqTliuQzoJnvWxnbVl0R6igBKhdoV5/PlVZONbA
obWQLp3DED34yV2ErmmsPFTAMO2NQtyWscXeD8rOaO1a5aUgvvbmUUXKF4KzWeTpSpj/eHWwEe6u
T+J/BreYRCQFevQYGBwECmh3+BC0pVehvzGqdUcgqjaIrR3unvMpTGs78i0db0N1I/5YRGV1byut
tuHTa1bga3OEo6oaz9J5rC/eWmHR6oEwvdA1h/ct6Hn7y2VH2Pr+IuScDK9JM1i73VRXQSB+bRL9
02ULa6vxcgSLeQKQNxi2xgj89E6NbgsV8vmN2HL+xOK+NAxVGBwvNmfNMtywuxAWzY4Fr5oPTfbg
xdBbCVS84QoSdb2xddZn7D/G5r9/sSLoRPOCD/FmlY6hMUeK5eflCVvbLi9Hs1hyE0WC3g/10PWU
9wOKBNGAzhFcckW05wUC3cpGHXNtQFR4TMsmkBI8EM8HRO+ClvH+DFzvfvyK2vzl0Wx9feFgutrk
YQzBngvT7+6pKLeC2bW1f/nrF+7VADnuIZQM3BBtcx/N5vxbrH7v/OPbsx4UeF5M07xsL9Z9EhnN
WrMh5GN+yhsl+f53E7W4KSN6o8II2L+boeTWXVnXlz+/tg1nRBKME6BzXwWwdp5B5QzZiDvVNm1s
4z6r7d2EUMVlM2vLwSOWPIMlqKQsi0b96PtAIoLAhcHEQZ5OfTa0HhIr9FiiX5dNrewT6gbIc+C5
hmYtQ4s8GhAYMUbfzSCnCLz+Zmz0e3WoP2pFdkvv4F0Ko8qGN6/MonA4a8AP2XPFarFXNAhiy9Jx
fFdBkfSHrA/0/V4e1cp+MedaombMtUpm8tzN4lQ2NGJWiauZ/sfUuEM8aeOFuWLBpqTDxQUkwqQE
f27BMJReCUXuux7NXvfOsHEYv54i4iJTClBuFo62jGERMJeKJZTWLWCOUSBxuJKy+0AH5MaxNf/M
80MfO5ZJkQGUHRXQRTQu0tTqdZhX3TyWxlM6ZN2ePDZiDANEFZXe9Rv2lsCFua4xo0joAQAMBxh8
EVaYdM+oEAx2bmgjf4TQZ0BbXvMztFHgPVY+SpXNdNVoN2/1Bx6A6owmc3QqfktoAaQTNN6YcPJn
9nRb5dkxCNLryyZWsnazDToDeHlYdB0vjh74W+yQfvbOTTL4AxR0qlC8K27zHBK4rEFVPkc7Wu4G
erNFqmxEa7+zj8uF5LELioq0DQmihccjX92UglyrKxvr3RAG+xhhKM3KbsIuuocZDJ0DmqlKgyb2
DLICvyJtaaW0SCFiYhfFP0Uo+NfVPU3GGyfMmiublgBhN5cqeYuf7xSlHtN8MsvG9VUDrVYzMuE2
lnJXe8h1XF6DNW+eS89kyHj3E06em4qkkdSObdduZMAlh0bKdJNo+278ctnM670vQdsRTJpzxf0V
UCWQLdxtkV67qQXdX6I9a0qyERevTRoNjXMRkA5OfZlNCGxoCqwgbXiGX2s2fcc0riX5hsuujeOl
kYXPyMCG5cFJGtdJkAt/126sxuzwS5cEyEE4SabSBhNwvhqK2mgUp/XW9Uy5a4N/BrgapvB7LuxD
qcJ941YIfL19ZV6aXIQX6WQ7Y6FqrWsU2mfeAh+gp/iDo+SlicU2R8TDy0NadFzYwDTzPqs2Zm11
Uf4za9biUVnANA/rHt/3M8g1fhb6n/x+sq7sRgiw9CWgE+IrvRa0BLgd7dFRAuN19yduxXqT3iUe
Vo3FLoS+BJqT0W5dIM/OlZdvoB5fRyyStMRvdDB3vLoMjrS6QnmgNFryeuEtPKy7pmp5gXePaeJ9
DIzoe6wZ+8tutXprEarADs/BbhjLgwWyQyuoUwebMe3AX5LgSdOtXewLeMh9uDO/0kB8ixrVZbNr
rjB3gOkMeP7vYiJ7yw6gZ1db10yOwXeUvf7u87P5F7F4MJpaBNsB+xMipOZ7XL8NMPb7qic2EmCs
yfcSYJx/v0GlBqJGNqNefQphMWjNmb1sA5C+ujQvrSwCCimNVhs1JsmTI8SDihDwPvjmh7KslKd8
oknUspBwCafgKx3OwVE3xnTjN6ytk9Tw9vnhbAOSPh8orJzF1ExW68YQlCY3JiQDl1dq7TZ4YWCJ
m6EjPLd9JBHd3EJQaE/78B/52ksTi8VSbD9Uh4FdJZrwWkciuvjn8hg2JslZrBPJvjBAh6RFV+yH
+cMz/uTzOmomRP0qWk1zaPDCmasobJQJ1VPXv9V0bn65leddiy3m6AWiUkCQur64zaDwCjXFGdmM
wVd/9K9T6C4QMTWqjTbT1XkyODYhaaZkvwwjrd7SzBL+Dlf1nsJ7tfiD0xNyov//+SVIFCbt/z49
VVQB2j451LpztGL9Wi3GJ9/Uj0G7FZWtjwh4mmmCArDVxY3mJBkINUTnXecWAh6Csq1bf576RaCh
EdxLR9UMYb1K76lwOFVIvBZujOJN352i6q4tyzu19SBw+BMMG1jeGXSvz8NZ+EFdTL3SeXXpOjmt
/EV3UPXhMUNK6/J2WTvXzgBgi0NFLxzFtJqwdm20V0pxK4onBx7KIIHyQbh2cxMX7hS8PbLVZnQD
kCmizldZrADViEwzMSrARlcPWvHr8qhWNhF9QzbQIDrBTapz57u0hwiV0EYv3CiBtbL8VkOSMyg3
XfiXduYD9cVpgKyB7H3NKFwhbtRZEu8xdJDG2njMrhzLGmkMqQHD5Km+vOAKw/TSsuwLFxnbprhL
JuhTry9P2EqwQ4YB0IkzP+rUJbRX0YUBiRWuncw6ttqzzI/QqQ7VpyC/C7cwhysb9czYIt7wIjVR
J4kxdFsK7SrWN0LbtX36cjCL1RdjGPthy/fpJnHSr2N569e/akTahbnxfFrzM9ALQggeguRRFuvv
VGAYPEetXSP4bof1VUa9DC5xo/p5eXnWZow7n5zGjO5+5c96MQyyH+ra9Rplt2tRgH3z9ymM4GDI
fVP80xYzFqeqmHInGt3ui649hPndH3yerB8KtSqNJMtkTIzj9VCKj27yGFjfbPH5Dz7/OyUOzNp8
1aAWNsS1ReQMrg//TAhV+PQnBrgmTQh9AWQtw/KBTAwqvvrgdiJBYAX24M1jeD5mF3cLcrUqL1hB
HM674/wkgSTfogHVIkHWOtpNKKr3JbRXRlA+DZ19BYnHrkZHwxvRuunCBzWTv0YSWxIOvT6fbqMY
RdLEug/T6lchLBf20bcH8S9/n1hcroGvagpEqp0ryKXB47DbggStuDh5M3W+WDnjyNmdT4CA1nAY
irFzbaTqYjCrTbyxiivHAtXt3/EzsKZX6ZSozNO+rZTOtaZplkUr30skp8qy2dlBDJavHvaX/XLl
dMAgbB4o+wJ2XsZANaRUidOFvetViEHU7fSjlyWE0VV8N9T9v5eNrc3f79yqbZLztLSFA0FXBxGs
RSbX3lXjo/PG/sz5kcU4+DDFzZn6ZHFCGJ5ZRKKWLRJA11l00yt7sZXxWJsuXVdhaRBAOdlo5x5g
GEUjIcvt3HHUjnaQntoIYrUpeR7yrSTqqimyw0DD6Wplu52biuj7ra0p7dxIRF/QYNg3UfJBDvK2
abd6jVbXhXsbDJpN7X55tPqkJb1RnTq3LpLddcEfl9d9LYAzQJ+QDp5B32QNzscCS2Q+eW3fu3GO
tKPa9u8GtXwHz9NtGejTHR0ZN50WP5mRcYBZ9w+OBTpC6aKDgpFs9CIRFudJDyV1O7hCP1nmc7Rx
L61EPrStkNTlyYuNZRIpsSN4uPqxd5EY3uXBd1UckZ28PIFrC0Tng825g5MD1Tifv66qs5E3fOf6
KEn9UEhnX/7+mq+9/P7iQUqPPJ2IKt/Xq+hualI3a+LvfdyhzrmF21odCmh4x6HQNjcdnQ8FgpXE
n6aod03lexff6sHh8lBWl4NE9FwxonFjeUmFnjaosnbYoe2jXj0Y4bGt/8Ch5lz3f5tY3jNKUFXO
GGMigwtOBOlObrjU2nKAOlUd+B6khU8t5miE93No0B2HdlGmT6P+1Le36u3bJwpdLWokoEEMUGLn
RvzYaocBHWW31U869NSQpG2Bj9bWmlNeo8Fl3v2/j4UXTw+tGss8NOvRVcKPylU7vL88grUyE88n
zuPfDUL6Mv0JYbXaTUmpupDepF9gh/T2ibD9gx+WBhop0yyMoY33zRRbSMWg9pJmFRwdsxTn5V+y
MlChzwAuxwI8+oqkISuM0YSKa3K1kRwbSitptfH4WYm9ziwsDrGhrXtpDVgoq5u6uvKV9572GBPi
tGjpPvbqxoBWuulA2r4Y0cIFAwU8nBeZk4vQxpVhfFJT48Y2nyTSP8jrepDZ5uOz3yACmvlXJTpd
aCv5lrdTzYPfDYcscXN1C3Gwsi14xRA/S4qltEzNwdMLd7JllotQRcs60vPHFO7VxvpSws+NPM+n
t68nUTrwQu5eXVgLS/gVLb7CI0EH35yZXouw3bgSV44phqKRNnGEycm+uBEDx6Dx0iZWQdD8qtTf
JcqTWuUbq7jilibRpEWGDjSDuUSU9cigaNA8du4QfYfpsPvy5lk6+/zCJ6MhsyOkfTpwRf5VfciT
rat17fcTbEE0N4fcr7Af1dANZpg7jVuPV9GNNm4cs1ufn/3tpT9FoxGWBZ/3ocZUj51pbizyloGF
GyWFBaNr4jVuOMnd+HVCjfnyCqx40cy+B2pUghnUlgusQoap9UPQ0zKF+tcuyh6aYSOhv2oCokKy
+Tb36RKgMg4GRKYxj76qCA8Z5+oEv8ofZKyp1hMfwoZngbtfvNzGMLRDM/QHtzSvUCHZ6gpfW4eX
n1+ET34jEli4lB7t8n2eXf3JNqN2DIHODOKgIeXcj5LObtVejwkwm2Kv8c9GvLG2BCTapUaMyVGx
zODYSJECFDMHN+uuGn+H9i2yjJcdaW2GHLJqNvw5cwZn/gkvtkIXDB56jBPpCVPbXTsE6W/+vsXD
2aZaMCdX1MVx10lftJ3VDK4+XKGSFAUbXjofNYvUBE1v1Jsk77+ZPfD89/MktKIhYYU9/91kNLvC
qK6M8J3MHyKaquJho5y3chOdmVtMF/niaag9r2djX/1A6QAWXOtPZkxXHS5hMuyvWqmSrupUBOx7
Fy3FKT0EHy8vyEo8QYcbu41mLYd30cJnmy6j8TUrWfBBUx5IHNqIWMn6H30q4CTXpBLslDH1H3wI
bdEXKYM3v2hIs/GewbrBm3D5VkfZxvCGOVfTh/+o2m5AQOzyAF979LmBxRKlbdOYHlqXrjiN+kMw
3P3B5yWFFrL3XE7O4kjJNI3oM+YZg7QSnPSfdXPDo+ffd+7R/P4XBvRzj2671Ow9SWIGfv2hu66i
46BvPJVWp4jy4JyznyuFi+upD4NSNpXs3Lh88pWjub88RWsjIE3PO8nm2KL3/HwEikB3AOWvzkVx
9REJlAD2AYiEYzlsZLhXDGm/XVnQ4MIxs1iLqgKgalZ166Zqfm2nyNPxzzBuJWRWpmumsWLFITEB
tLcIF5yxDjMRaI3bHC06tHR1K7m0ZWCxHk2kq5lIDAygPthLZHWMDaf6/ahbeBVxAglueIFNII4L
E7CXBVXrYCLKkRwzT4X5Ian/Nfsv6XirCmhsZiHrBhXzOoGBvdqPXnWdvB12Q8QCWkUjWzujIRaX
AQmoTBllIY+zPLOUqGqaG5XdFY/gRWuCbvx9vi2DFt1uEYyErfSoI3BvwAKV5fqzmWQbHr6yYKS1
wD4Tt9CXuByI2iPWUCSlfUxNNNnSEmrs5u3HGE9nw6GyBnCQnOn5JhKerAPPieQxtYpdnhpXibpR
uVsbBIk5jjEanADzLSwYodOr8KY7cy/33BbSvf2kJ3T/z/cXB5mt5J7pdJFzFONVk+zrz5dPma2f
v3CmULU7BCD4fF9cofoOp/5WlXvVgm1AAmKA2+S0P1+C0m/6IoEb5lilKULV4Pe2ekG3LMzu/CL6
qiqUlEsdC0F2mj7xzL48Ra+DI+5YZ26YI4Ykw7uYolIvkBv3Aj5fRe/QUY93Zeh0O0uxfoayva0c
5U4T/5e0K+uN3Ga2v0iAJGp9ldSL20vb1tizvAiZzAy17wulX3+PHHyxmq0rws4gCRI0wlKRVcVi
Lac+w9OSKLdrqDFG33Gd2JhFFLupJLu5qDNgTcmXFLhdaxO1Hm0dFKZ0T2M3am4wJGN759YOBhcK
uv/wKEGIl9MNNg/xwCAY6zwS2dFlFA5/ONCAc4ExxqQlRcd9z98ppIB31AXmGcMT2ZeW+tvff+2n
Xi7PmftSHyZd7bE8popiyPEx1IFldJOI+n1XtgnNcWj5n9E1bPiVl/IbUUJSIPwHZ7lAD/ODnv+1
zYZofU6AiylHHSuie+cJM/iqPcblfXx9hGIwHQXokfpVdZ6WT7iJpjo4m+w5xjihp+3lVwQV5f3v
y3PbE1NEMfIeywOhpesca/LIx73RCwrcBqW9nmpTBwrojeh2GFexzcDa/uNdhaQX0CoQU+cCPT0i
ZXFutgHuOdm50TCGcHv9FTFFOhVe4txyB6giTs2sSJIx7r6WYP9yDPeiupcV+WODYdrIDgmcxVVa
qCGYb9MZTZl7+CjAaQYS2QB31/7ZdN8BeNmr3zGEdZujtR3Dpf0/KnxAQ40lc2gyUJmszDN6G+no
Txw57iMoHWw7HgrzFyzuDAwklSLSDcHZM7LOtdr2EzqxXJ+zrmMZ6nJo9QEQUDDP5ZZMn7ggNDTb
4ImDImIAX3EHgXYiKenRJXHOpb+s8K/I2z6BNaVbLG9xrw+t0ZoAg8ess8JuU/0n1X+qksCbXjtk
ZDUQl0Q9NEoiuC1qUoysI30ZnNOwwLxq+Z4WypdtLmYDzfnryFwCswEV5NgqgztlNTUrNQ9t+1wB
KLOdTOpmhrLTC/tgqnQPdMFMcOxr6oFrCDFFvPnxN3cqTO902ivgCbDpbjMkmLmQAL4F89QFGrLK
2TshPjc0ZSztegZCUvSsDk8hZt+SFlNsB/ssYdD19jauc2Xrb4ge6CDjuMIQJ4y5UyDMBJNKdv0x
nW5H89c2jTVpgA+NBDMATgHswQlcFdAOgHFw4qY0RsTGKYHwuE1hZcvQWA93ZA6TXrcrdAGJZSkt
jDOxXuLqWAGhLQy/xRJm1xUCUivMgBQBQgk00wRe8KV1KbrEonXeG+fu3lJ9vfu+zcnKeSB7iq1C
WRqGw/MRzaayJBrXsQlwU8WLsr+zvDhZw6Pdl4Kb5U2MOAUyZvMyI5q+9aJdMqKaLUkx2844s74Y
nXyKb5MwP3WG4YUJ+8mGQb7Bvr6oGIU4YML7x9lEUydieMCIB/YXd6/RPB3VqA3Nc8/yU6gdwwe7
2NPM/rgdMuYybFSTokXyKj6MGmmt7gqQ6ZQDxXR2gSys7uFyfU4Y9IEhwoKZuudazXcJO+jNzSA/
yuOpwEwvmmGIYncMRMglK/b7gqlZGRb329QYRRzUYEo6G/YrysiG1+3DWdGmCwKcU4N4GJN6AgIM
U6LlBGWrCE6FZeSgvBH//mWb2opCGYDWRd4SthWNuJwoxEYdhIoBhZKisyH9qCJRvHONHWBHaEgU
EKBH8CGPPGdWgX5KCUBphlMGLzrFeEed7ZU032Om336bnbXTWVLjRCKJA6vFo1I6U1XBzFhMyDVo
cgv4WMG2rdGBR4iSUgtW7yq0l+UhBtwHunQu6+mmK5u7CI3mSSrKrq9tHrAw0J6HOxY9OrzttsmA
ASFgR41SJ0Df6BlhkKF10AAiMEgrcoBqb4S44DDgPc5XQknGkKSNJgG+BtMuaesmtsC0ruwYENEA
WYOGbNRKa/PvC73p7NSMCi2zzzT1dNvJx50yHrYPf42HJQnu8M28UvWozBHReQoNICsLZGtlecDh
zB34yBNd46DIUyVpXWFZZyD/3dRFucuyUBAfnO977lZAug6JLrhWKFbnT2GC68n6EA8aW5NcW3sp
jafC2BNMA05/BM1DI2zLWONpSXD+fXEqUTExWyMg2H5rMCYQd4BArlaOHVDxME1ovSKYJ8kdO8VD
v5TbHDAJgCiRjjYG/X0Qyh/llTYq7/FPpNcw+Y13ovohHvKBYMprcJpM1H0ct6VqRQeBgAc/Fx4H
qmz5igi8+rKJtgp9ZHVO3K61nCpkx7L/JZFybpibvmzTWzuSOYo/NxehC5/PGlQKa9g8UPZxsG6Z
G6s3n1geYAhzpw8sJY+ZiqRwxLSuDh9N8zdrY8cWfP7agWPdf9dXLyVqDLKM9kEZPiZlP7rGWHpR
0O/kVmsEvrOIELkkVOTAj6gyMILEYJu6Weo2vYDECkgx2ocQZdNRVmvM9WiXNNTJsCKzAchHwei+
Mcu7LKmOHSNeZql3aW6mGDate2hFqpwcyYtQsRGJHdHEv31mb5FQ3i4svoN/lMSUdmTqA/qoYSbt
uSGJXuxKoj7ZdgCs4lRPdkg6lLeYE2ecrVb/lmIs9e0E9FqnrEf1l1yJ8IPXDNXygzi3oUooxmgX
2BhcXnu5Cp02/QLsZEof1RnsCqX+wyR4mL1VYV9twlxFrWgAUbjCjCvgTeamAcWwcfJAv/iB8iLH
VCqfodnf0cq+OZhDUbqKVdF9l9iloxaR6U5d1ztVnTFPbsrKiyiGLuNBq3lxHKW3SCzVe1sTNWld
nxgQnIHSBwyVuToF5VSXklMHNiVSPQbnoC1r1EUoylMQmr+1QsoPzVjb+6hOawwvpYUnm/WfXsq/
o2GNHieMsz4XJGQv2yLEWTFk1dBqg2AG4rkYpYTUzeX3RGE96WNm509lfC6lv7WSehjf43bR96oU
DT3ihOOKFufB1iwgkYzI2dPIvuf0j00warrCMHE8n9PsvmluFVEmYb7ZF6LxRhFvXCS8Zix2lQ86
aR2GL1cRy58UbYfe2LZ4QNOasBhl/m6Oyoy1huIAVMACLZmzOJ0CZdIjKX/SyEnHaOpo13wb7WOq
Hqvh1/Zx8fIzc3RBa74lFhczbRE5ncePPyEDs0uzCi2ZT5rWAOHt91RhqrBUeqF2mw+/bNtnyT5j
H0T/+ucDrBk/BwlRBCQ5Z4oGBXrpiwzDYE8mZqKLbtWVE0PQ9n15Th5tUjY1GZPiSS7v8OaQ44NE
T6XxuL2N3B1xxQQniXPrkWUNoFJlJxp6k3bTaX9tk1hhBEDTED4No7FQ08gpesqqLqz0IX/6mRY/
eoowsY053942Ef4imhmZkzEA5nrrwuEhoGKqj1pDoFLJX6bzuzedyHy00hOG4XTSSese2Ii5xK/b
RFdMxpImj28SGBPJ+tzKn0ygjY3W16S0d1TV3LTwA1tg3FcO6oIWd5/Ega1OJIR5sqrUGRLA74yV
q4hAYVY5Qk8FYGdmnEF+YEOOvuqk1aFUqv3aZN40eFJvu52uutb0c3vz3oKsnLGYw3roXoJs4G07
c7xQ4AaJiUFuwRGGtZu36VOyJ3vjj956qful0r7oJNj13Uuo37B8dCJGHabtovRsF/cYTR0Ftyk9
p+M5ZjfVB0c7oEAafyGdZKEuEHEsHkCapVUrSaGNwoO++VarLyQ3/mwzPxunC945Cpzxav+lQIqn
3H78j6tzOwvUHVsOY3x/rbS7IfEkTCvf/v4rnea+f/59cXZ1YCgdQwncs6ncpYVDIyfVb0X4qsoq
FXTEAz0M5hUtNJdUeqWiRtyk5Jm1geVken5U4SkbPTnm3fC3pNr7hjZPKkt/AANkj0o030ZFLY3T
g2G1oddncugEgSh7fX12Bgqz4b5b8xPkCnsmKQKGVsMy9Dv7q2G8xB+LCWLhy+U5prUpaZMB/XZ+
beyMbC8qX1/5etS7YD/RkgtoBj5jVyVRCd9JD56NCX76IWYCyVhfH+1oM2ISlJq7tqK8xuNGUoJn
IIRhctIHE9bz7qgqXhq4UFB9f9Xsq+aVUppyYz7XzX19W4hyG2tfj7wQWgQh4PNEzUuJSzSCqRwj
C547ehr3tagke2151EwiwIOWblg+7ipUygKNjlJKfQN9rioU58OKj1zWnFgEoheMF99CRUINHRWS
KT1HqOunxZdK+lhJ0Nv2LwjwDVSsM9Ang3DbMx2dmGLYh6DgZd7fS7v4BhSIziMFuYurdhxG51r5
tqC+3R1G4oyZM+qfEFBEK1DrgGAF9mo+o4XpKuUynuKykZ4b+su+V1GW/VHTOHfrI+Y5u9uYDcFd
1LrUttJY6pEPCzTSfVI5ZDraqsAdWJGkCypcEEGRxrqtCYn8KN+1o1t9MMc7H/TF+pwnj6HvadH0
WL+tb9roRggGJPp+7hTw5XBtIy3yx1cz3FvV4cOH8NZxiTcmOorRZXZ5yJFuYWwMI6lf5B6i6ukt
XlhSJAh+XDlLEFGgaAFQC+hQyOxx2txUmEiDRFnqy13rBNZLkN8BkbfG5OIPYo3OpwGNmItXzbn/
kjdLWdSVphl3jZ9ZD3gnJpKj2R8LrF6R4G70qghj3MRV4ydGQfcsb7K9RcfqXo4m+dFOOr/BVJUv
htYnjhpkmgii4OpFDA7xPgDMhYqO3CvMFvTnh3WCyRB+Sqjp1lNduIZE9YcSecBzXOrdQZ6i+GjH
sn7TwOsW1JasiOMFeY77PJQnWZOU2t9X7FsifduWxlnaOKuG1eeuMWBgXAet9Yrpo9qS2mfKaz35
VeuOyL00/Y2Nmh+J3mxTW7Gh8xQ9ZEVQg3E9qdsKa9qqmMvlo1/XUUPLq/TfpBQhSa0IP1r1kWoG
ngQaXXnhT9scgf5Cr/0AwBF95LHs9zBU6Grcmclxm6G1w0HiBW3uULXryR55VFUVAEpqfwjL59qg
p0Engnttbc9QV4RaeoTIryGR6zxikxXXtV/YtH8O7FB9TBTE0JpYkgVX3JowmAi8AfUP8oCBapem
icpxKcekaP2eSIVjkm9SoB4Ho8mdFg0vqamcWSBKZ/PV42/abcKNht/3ZhA5U0Vo3rWaBKKZkncO
sur70Dgp6Z9JDfcU9Puu/zrE3eMwAWrV3iklQAltbV+15vP2Wa5t9OJD+DhtWw11mE74kBaNmUb/
NGLCSFF93SayZkyWRLgtrpBuTMq4bv2u9SbpnIwn3TxICnEC2UcDUyPS7zUBxaMZ+oa+b2RyZqYX
LkWUJHpSjmBKBjho3T7FQSC4akQUOPtk5kGvaFne+nWlUGfS9cRhop5vvlrgHyGB64ucCuJOuGwu
2UDeSB40fWz8RnqcgttiUt1IebSr7wrBmJbg2ABEX2lEofvVw1pQnfVlsXmB2WR5Pk6Nn7IcuGc3
ufYaDCd5ukmGzCWIW1e08bblg28//4dTBMjhGMzFLPwDPwjS2G6isPXztPFkBVNav4fBYxkcKkDi
hTd9xJxY+t0A9Hib8OoxLujOvy94pRHAR0oagW6Iab1J8zVA1eQ2iVUFA8oJMqSA+byqkgyLFiWS
ZdD4BO8X4z4LD62oC+Q69IrLGp4IOgPemhv5MG9g5VISwaL4bdaj+tl2Y/vJaB7V7g5F7K7S/CnM
nwo9S/1LWD5k4X6bw7VNRNIPreTo3lpJmGaSPVUEujAiYYHiD1E9hmh9TteseAQcqob1CXo2clfr
BA/8tQtg+f2cmiV9kaSJEsM6jYhcB3FSeJVGK6cyldbNGEucMB1DX5rk/8oZp2paOFRxaoGzYppg
RHonE2FxzXvDezo4GLx75sYXFMxcCrgyWlDnrIRkGEfbeLUauDhPkfLroxKATCNecKiRgPeNKv5L
KjHgf8kIwCBf2Uuk91J18LYJXCvRTACFrPI/lzRn0FGtqQGtvgcB9rUNDqpcY1jihxUVNOagFlDF
4K5psxgubIE2pCxRQ9r4Q36oEvRqHQZFcGtcnwZI4JECpxNhE8AVXJKwKQt6TQKJwvKM1pMpbsNd
kgh8p2t9uaTC6UumMlJ3mlT7mfYtJmdb1L13fUFgfXRDwNV82ymOCyST4T6XOi6I6huydPBeDkwt
HJbeZc1xrB4sReQurR3/7JmZloLNA7bS5b4hHZJNqAlp/HEoPQnwGUMGb11wOAIifKG50hPWjKnZ
+GF5nvSD3XuNInC2ri0NnosQAKD64Q18BVofxHHF+hj6HiGO3+702u0NR4u9IfSiUmDV1tl5p8Xp
pMysMK3rDB5KiwpnJJL2sQjr6PrJcckOdyxxLLPJqFLcnkA2iVFy3JlIJOmqo7a2U9eiJ+mKl3BB
jwcxZ1Gv0knF9oX0OYC1jCQg2aKLX/Fa62hCEqX0tmInpggUak1tF8d2VXEYVAx/4E4S5a5Pzir1
NPvQdgIbJ6KiXgp5r3f1ZOqgAm+Pxd9pfBfWz7iLPm5Jl7yQSyplqwIrk4JKKJ1s2yMWGh4EhnTN
/ixJzL8vDCkzKt2qRoiFpe3VwWlUAQui9Tn7U3esnVB5ABbYVxa4sixIwa6uPxceADAFMVv+uItC
K+R0gOYM1eSGxcPU/No+g1UCqmYiEIbExBX6jhSHRB4qguhR/DXcx+XrJ5ZHzR/QXnRUvPAleTWT
464flMbXmEMqVxUYsdWvXyw//744Xg1pT2tiWF5WpR0ikV223/7+VUXQYc8V9LzDoeVei1EAMPVe
CWrfjItTPr3WiD0h2rDrapFvvmrA5gg9BqLiKc7fx50lV1I94T5WhngnG3SvGEXq1CrLnLbL8Xqc
jtusrTzp5oAh2ELBGcBZ+JssaWOEuw3gffapfjNqmJUw9h61D8Q8Jeb9gNEpUS85piSgu7qlSG8g
9jo/Rfj+GrOL5p4KRPOGpAbgr+Vo/UOefbf0m23+1i6dOTWIICyK9a5ScXSII8x3zRC0TPDS14Jd
lKg3CdMEZNZEEM1tcxMd5spd5cwkC2PUc5O0vmFOtqtPwyGNJlEd6JpwLIlw9rjUpL6VUq31KwQF
O3U/GonTVN+Lfo/yqO1tW3nAwZlaMMRZ5dqsgg5NHKCVP4bBlwGYAXq0H+XckWRfNu8Q/mnx36ns
9FOANg/BBbe+n3NvxxzRu8oRqj1yqz1y0z4a1dyp6e61oP++zeIaCYDcA15JxyA7JPMvrQZpCiUh
Tdb5COs5mN0SCi6dNQlfrj//vrBK4RAFaFTD+iYJ3dSYHKl6MLtdTg7bfKxJOGrR8EiAA4zycO6k
AFFgdWpWdD5AII9TjC4ydNKm3bDfJrPKDnAXAQePMBYecJfsyGNj6Rg7B3YM1aHG3h5dVXUaIXja
ikcKO4RKZDQGALiWD7z0AyOUhjLzC610jXbYTcrNUN2Y0YNae5XIJ10Rgn+A2hGoRs04X2IoYSxc
XGbt6Bv0V+vWoubmlU1DsT6aCGdM87kn6nLT6tgYez00GQy31w/oHLtppwPM6fbR8EOxEKxCzhMP
OFRvo4TqCj09kzszlfoJewaYUkJf4pJ5uf4sJU+a+YBeQr0IgTccOWVsAtqv8PIa9aXUM5oHQ/NI
LcrAr3KtAdkIeH74Nj4FXAAdwKjaaPS77FBMu2RAicUp/rHN9OrJLYjw8ogZJMogxyMMVOa8FNMn
Ht/o43hngjO2UY+wi07z0Y/REUVdZEdIKtBc0T5x0jGWqFDsSQYW4r/t2LXuJN2NelG2WbRR8+8L
OxQzaZwqA6cRNkeGeG3ztH0QIi44O6q1TAFybYqN6k5h4QX9/WTf2ebuv1GZv2LBhTEmxIyjZPQj
/dYIJVfvMwfNdpoo97K+W9BWuAwA0eFvhQKICqMcFqPfYKycCcSD/TYfovU5PlDToETWALFSpj0j
xzgVPBVWbgOI7fv3zz7EYp+C1MpQdFCPPsWUBmVfAb2sFLCwSgLdaAStoyjiMbkDJxbN0rALmI9R
DaTcDXNXneC0V3dpQYLbpYrUAKPP6Ohn9YMxuFP1/IlTWKzP7VJYo/o/HMCC3blm70Hvttdf2yLU
sQIeCwWtuJK59TFhaLL6Vp183XiO5b/HsnfiWFDfMa9xGUh9w/MG5jVad5CV5PZoHHWWs6iUfRS1
OpLqU4wyieOjaZ6ingmOfO080E2F2wUuOzjiLJXSlGFWDK2MZ8ltI0voEhlFd9jchsezg6otlD0h
CYnR7FzoppYnVlC8UXyqFYcRWp4nCnBZWuLGZnQ24wlzYZufXaSfplhUULfmc4AvYJFiVJx+VTzR
6npLK1Q3+HYzV2lb8Umlp1Tb28FODQSMrm0lgMzgGWJiBHxbTnuyaBgnRFxVv9Nkr0OtYh1728I3
Hzy/k0sKnGA0U4veIRMUhsGjD/Ge/aEiJIE1+UZOH6NHIHmQc04ehjHPJgNw776ceWbg5skx/uBo
2zefBgBiiEuj0wKuILdPZhBobNLDyS9UCTDIyH2bAiVdOwkLsox09wxQykucFEtlOGFmp99aaA5G
G9ev7XNY2yRkn3QEDuAGgYtLUzwqgHvTZPiWehvvlOw+iKWd1Ave0WtMLInMvy/sPSDREa5oy9Gf
AoyZdVR1t82EaH3uGFqAq8aVDSYIPbSyixHj2+uvCevy+zlhRRN9oMc57isbzyOlZI6uPrVAZS6J
wFyuMzJD7ONRAYRpzl8kahBUQL0f/SSedhhqCs3+OCsIzqFuEHAAKJ/mIynwsZg5kGFAGCrZK4V8
T9rBSZm+Q2mK4Hm89jxHhw6gItBHg6oXXjvQNUtSnVSDz4Im92SbKU5RDJqj5Za8y9UsckmvNq4p
1e2+0kr7CaB51RfVyKUjQzzcHXuZ9QLLtnKUF9/EHeWoy6iFafFNVR65bfarl54r9cGS/9qWmLWI
1QUd7nKNmJRVslIPPslyhyVPcvxCo8hh5WNlPfXSbmhfNENUzHTdPWKa84BHBGHR5g9UVU4RdAWx
1zqhvZ8QzTFtpBRrZ2o9s9qV7ICphc4U266cf9Gmx5qIoC5W7nqMCYEZAdolsvZ8/6xkp4MtWWbn
K/ZfsZI4qLrLLQAf3gYiaNLVQ0RnB1Kz8CvwrLy0Jw1LAnQ75L0/qX9Sq3HmmphyNJ24/HA9nYmC
SHmuIcVlhSf/JSEMRps6Xel6f6j3UuaEk8BwzefB3YIosMX1hEZzhFN5RkxSSQBNYIPfYWoZXObD
pNRuTUTp7DUyM3I2vAeEX65cBxlTNtFUWTE/yrwsOjbasyLqzRaR4PSqrqME3UMgwWwnkl1JOZmi
CIKIBKdSJFYxfWgCCSLtx+gWjXCKSIRX7C/CILCKc8CXXLUBh9lUjIBZZb52iGXPEg0GFyz/ZjQW
92ComnkpEyw/vFraQ5t8/Fm1/Pq3ROBiec1oMxbAhuIu38XSbW66+SC4ydc0b7FBbwZoQUIuaI+G
T5wBfa1bZyocwMnlooYZ0TZx6j1NGITdhDXzO6DQxjGM1u9t6ywiMP++4CJSwqY3Z33Q2A/pZ5r/
+cTyc9E8SjpQ38NrddiWmtUU0Gopd9IOrZzBJ8IlSIO/U+AYULWKyk0OClHpYuxpsvsMA/M7A0+c
Oeh4uT/ZqAKRMGwGv5wqV47Q6r7fJrB2VaAS9n8EeCSHykp7SwtwO1rmQ5q6DNUvdMo8iTmFJSgI
f9tt3sZidACifKjyBcQf51MVLJ7sqR07P619Rd/R/obEL3Z56NW71iS7Vp2ntaBHejeg+TY2X7c5
XXm1zQ4QjC+msqBIj7tBSkryolajylfT0bH7yhnSzp3NZBg6JUXUQHR2K1uLiCYsGKaGImrMVz8a
Y9ziB7v0laxwmuCohfdSzZwarfuJIULtn7+e29sLYjP3C0WqLBLQjFilP48oLfJT3+2l5ommv5Lw
xUyIYzAieA+t7eeSPW4/U7g4XRgFpR/k6bemhQEK1X3bjCfA3TiVNDrqNPjbR7hiLRA/mqv5MR8C
D0lOgKLGrmwmK6Wfq874qxCsvmJRL1bndI30kpp3Jlbvzyl7Hc0bBVPN85dtFtZqQC6ocCa1Gexc
qwmojONxSDA0Kvra0Mjr7D81aqht25HYIWhOjSaavCbaPM5S6TWzMoOBcIledoT6PnGlXjA2Ow0L
CZSapsomNNP5KDpoM4eK+gzn/5+XcAwiAkbuWxM7HwkJwqxvkVUvfN36HlV3qnWqk5/bh7O2RegC
hOcMlClMcJuDTgsW0hZILSRMSz+9kyZPZwKNES3Pia9sxmhSGrPSl0en77/1nSgJsUoAAPvwx2X0
h/BQfd0gK5okkcIftQcb01dr0SSKNZMGPEMbzg2CIHgbX25QPjYE+LJIw0dFccuieN/GjZPogH5r
rJ1aDoJH+JpGzrUGAIQBdt5V/Thi03nbhujT6K1nYIe7WZF6neybgrfFimQBgh5xHaCLIYPMS1Ya
SSUFLnblR38AJtD8jdaubblaMZXo+sZFMONGq7gMLrcNEbZJajGdzE/jJHFqSTsVQ7KLu24/YP5Y
XQL7S/owmAQqNJY0OXVPLOA3BVZW+VX2O5AkL6SfCE1eUOAUPlPMIFcHcFWOgWNl+8QS9QyuiNsF
hVk+FvqYDVbRxRV4SOrGCaM9UGXk+oCGAdP4un1CayKA6OrcETSjWvHNR40lmWwIaOXrzLfa+wro
zPphm8RaIALDVf+lwYM7AGKwGmINF2bd3LRN6OrSS4qZbbbxqAFOGaPMqkddFd3SKyZhHviMQb2g
PIORXm6hXPRGMpkq/ALLC6wDab1trgTr80WnUavCoNVYP7XuNeI17Pf2+ismYPn9/HCVsI9qxaBa
6YftnKBSLS9J7rBZ/40Kd/XTsC8GGhFQydwmvNFUL2jdwBBUtIr2ijMDiSpVaWeBl75vv1WkuAvK
+LjNiIjE/PtCY5C9rf7ZrjLcNUgPi6CgRcfB6XwkGY1WEGzU1CBvtJOqE5WcSaSNIi44vQ+CoJUr
GVQwwBEgY2rp/bddmu3OYpe6osN4FTq7Qnh6osOQdnfAZWtet6msWq931bM5l7xuysnoM3CRVG4v
36loopf3cfyIybbbhJRV67WgxCl5gXoSQjIooY3sUETjwzClqWMpraeSSNslVlBicJN6COTkxpI6
R7Wbr2kkHyupuBt6qrp9aH7f/qZtQUGV6OUWx4UCnIwcW4xhyGHuts1d8h3tj9tE1qKsC+ug8FH6
qcoiOU2gUUGnKB6cH0B2lrTzkiYaAOCaTg7cvecEh42plFPtWJHFnM4GdhxFL7LgGNalFmnPeVom
eiM4qVJCw66GCu+9oN4nxV4S1VevvZ/B7TsBTqDsslSAIW+UfkzqZzNpd5EmHYCW51SNstPU+Chp
9r5n+mkAl2po7xHDPNSV/LS96+tH+/4ZnLRNcjIhm4x7rOjuzD50MgzWQUUzHtCm4HzXNehfSny9
fB6SwdBrUJq01ym8LeTHPDwW9FbYobWuQO+EOL/WNjHyvOuxs73qAV+hiRwoxfaurV//76dncHdM
EiRDHuR4oVdAnzaUF6N4qLKHSL7XyrtaPgz05xiOu22iIr6464CqVlsiwIPb374jzUNm4XH+qavz
fevmT1jYUrOtDLWeSUhE2Sl196Qb9GYsmn09mPttbv4fdX+nNUvmgtZER5RKVDqu6fChVX9l2otp
vg5BjQG/wLsr/+7VF3v8keoHQMkIRFEg9PwYWLOhfdoTSEijHJp2L9svebBLRGO/Vs9LfxvzjuHr
cNkuGZRSUk55O+G8zMaNnvBCcAVX36yc3CsaWfh3CpyRsgJdxRhEXBV6fWN3R61w9fJLIu2rcEeV
27ERZB5XbeKCHGeySA8caMMccAcazgh08I83IM5FBe/scLaoTBNaRgY2rEoOX1uRRRdsFh8PQPFF
Io8KNitUPAS16seI/g4ixyzuqPuZSo8lK4SzQcBq7hUys6KrIXrRqBMK7LZAuAhngKpU0RqjG6Gp
6b6jKJUGEP7NtoYKjpuvYUjSHnOSOmxYUY/Ocy+cGL/OgjYDZgPBH/MiL/WjVLOYjRi05pP6GPS9
01kHOolqi9aZeCcy/76wMjorMJG5nX3c+jjGj4P+GR8d49b/xwRnMXsla7q8wPqjvtejm+wTTZoQ
pPf1OSOCSR0F7mhsktI8JdLJDL+r9GBmolloorPgLIlpI1dgJfM20V2sH3IDPpXA6K7e/7oJQ4ii
IdTWchIbII8GCBCE7C22k4Y/SX7QY/QDmT8KuO3bkrtq3xekOMnqkZmNBh0BABofR+1r23/r0Kzf
mIIn4PqmvXPEyVZuKuFgZvBoGvrNKFzJuE2S/TYnok3jxEvt8jjJDbihQ3sHEGKU9jtaeAoaC9Po
P2VR3rnhJG2sckBuvUVNbCetkLZxhbBOq+eCcQm6puDPVUNONpQSw/MGBr5KPErurPy+qO6NToCh
sqbzaHjQkVRArc9VQw4zs6LsYgbjG+4AYieLzn3V+1sS4ETZtCc7jQNchF19l2Q/u+KQmp0T9c+t
+aQ3f5t96hW9gKm1vVvS5GS6Atw9i6y+9A19n+dOkOxVc5fVXz8ub0sqnEgjyxMmSgfOVOlrNR7i
DDXd+0jxJhFKhIgdTrCz1ojrJm3warcDP2uHUwUc6VQJNSfJR4FXO/slvJu0ZIqTbNPs9KzAsEdf
L5wwcYPkNLGdyrxBfrTUl+0NFPHFGVKFURRT9OBLUb0xQgHzcWL3yQcn484FkvqSI84Tyzu5IWMK
CUdrlll6ZEQQVfDEWWdkHtOABnHAOHHOmFLJzE4s3AiYqXOnl+WzYg2HCJ4lsKU+UT0Gdv6lxccd
iy7AtOrZW6pv6FFGRXPsjILsw7pNeCfBOWQSMGTUrEMIw8oOSvtgaZ/wA5YscCaho1E6jfEcIgHI
j1z91dRUcCAiDjgDMLGWdXEICqZPJkf5vi23otU5xe9QJYXKB/iTWXEwml3+mSt5uT+cvncZTahB
Z3GSj1L3aiSPdfkzEs3/mFe51vT3U+Y0XQ+NLlYNufRp8Zglr3L0LPW7/7ZRnIJHo2miZBWqx8Y9
Ja4oK74a/ltuFKfauhwkvR3gmLsk8ao48mjyGqLEMS9vpexRY9keZceOZf7U2KlX70P7NyH7TBc9
kUXywKl/0QD+wqRQyQ4VFS3dy7W/vY/b9gVFYZeOOS3LjtD5AaMqT0w7RtmehWclft2mss0G6tUv
qQRwz6YiAxWClx45klHgAorW59QeUyeHtC7xRlIrNEbcpKJKyVWBJqgsRh0jxvfxRRIzRIyVljWe
eVmPYlfiWKz+GZSqwGFeZWNBhmOjiBR1NAhuraZ+rKOvAdD5P3EOCwKc8YpGNa6AAAI/tsRd1f42
im//jcDM4eKdN1nt0PYMHGBOhTIB1V1gfVfFdR4ng9GfCtqjOfvVKzGKoQD4gvofN66d1Dgo0i4d
BD64iMr8+4ILVbIQ627mixBtCUzZDfr3Ai5/aooyiSJCnBWz+zzqwwDbRSlzGvpFy7/0QO0cRcPY
VgUL7gNGY8EsYerTJUPj0CbmFMPsTxLqiDXIL8qntk9+VUX+JYFiiUsSRSKnUTDB5ss2QjvOFHyt
RcH6bS6u+gcysw+AvAgt1//GAMj29zYDotU55QtMyWJsxBO/pc8olUsEhla0PKd6tVRrmDWKI5DM
Q06AkS7Y/1VRWuz/TH8hs0FL1DoyIbO5cbD2xfcnIsoMiU6Y0z1a9lllzGlpPXXH+AHZ3EJ0G61v
EhA3MQIL1X18cFAeW5QQ6WACmelkcBNhwmCVByiAhXFgwIkwuWu9ggOapUmFOFEWY0w7c4zhNjIe
hlDZK5HtkKj3lOLZbH9O+ikJ7kr09cX2HWofBacl+g5OIcnQVmnTl/iO4HH8P9K+bMdxHIn2iwRo
pcRXSV5yK3emnbXkC9HVVSWJ2qiVkr7+HuXce8emBQvuGfQADSRaYZJBMhhx4px2S6DAsuYQS3Pp
gUh0ZsCflbeVO7fgrC2cXuYA+hh7mhWh3fy+vWOWBnFuQdkxJYPKLO36/DhZf6Lyi109WCCnuNOG
h6QbSDBM15m5vtTspJMxU/ZjU76nQkv2cRmRJ2R73AcxErpytxjz4l+ErZ+2HIq8GNC7V1DIIQXF
WVZO5XvemAHnaOoZAvCWhF2+75rnLrP8UkuDZhRB2aZvkLVIMrE3kuLZToXPXDNokhTo9DX57vkS
UH8WZEcBckGjHDoc1JMj66ZRE331HjWub5F2o/FTCWCvwX+33gps6+oUwRSc21JOkayvvcrNh+rd
877FULnLrDKIueknU/IvFvbc0uxcZ+fVqJO0qlDbfScR24wx9+GqG7naNLQ4eR46APEeBgJR5TrE
kZ47XVlV79z+pYkqyI1DEkX+OGlhUa7p21xtOcwe2rHhpgT/dgXGrlzGE/AUiXfQc3912uSpT+MV
J10zoew5UBYTG+Ln4p215c9U8/YdYyt5mgUTIH2BiCr+jx7Zz6fR2crYY185Wl6I9zbVA/HNK9Yk
7xac7MLA/PczAyg4mIbGS/Fucuan8hGnxhZagRtn7c69Lm6CLOV8KEp8FaHogM6dFAsyHRwjBvNp
64NvxM/qJpzKB8hIbHnbhlYW7zrK/bS+t1TnAdAJjRoHvCb4R+2wqpzS7ctYlu/Qd3+IMdhOX3n5
LPj3DHiHqiNy+WAUVw4HNxeGM9axeB8Gtuu5OfhMTn4PZRw/bxzml026YnHBPeZmd2PWhAPSw1Xm
1NO8KOYMFgvNxA0NkeeV6HvJAIQfILn32Xystvm5PQox3HHK9679GONq09M1RqoFB6SgvAItioeU
GrRQLx2wTfu2RHNz+e7guau/+qGRfL19bc33t3JmwwIFlwSE1q7pyjIHFPxDqZfvCdTp7Er6JPmn
cJqnNhsCQxKI+22GNVmo5VH916ZyNKQDtLjR+IWrckDzp/3W6qfEKAJn2N0e26KdmXkCHucilJr/
frZ98150YFbo4NSAPslhqjcRBzROCrcPcpBZ3n9RUHTXzmhl9H2iz+XSXNx0WQbmwPR9khXKLdlG
ApFU6XcTFII0DDEn9iq4OHUUQi/NaF1aaJRRPmtZjWG51qS45NTnn1cWx4ziqQNJP38XWV0cascW
jy5ZTe9dRWTgqwfoGtIy1CKARSuDqMfc1ID2j99bGW+1uNhAAWVTG2usqNeBEtpFCfpwoYUNdUh1
h9YWBDpdc2jf0f8Vcms/ph9u/Og4TzrdFtnP2+52PXM4DByAbWfqC9BSKOdNQ/JuIhEiwHGMgg6Y
67sVQqDri4ZxHXkRD2hyFareu2XXyUkTwLnYW0d+LbNnboNraPpw5Y+7x3JhStk6g0xEWwtXvOfE
p7lfrfVzLMwVZJ2hmAPKdBTc1Gg5sjLwqQEN+85zJn1PI5nf1MVKCHK9/+E1oFRBC6mHAEGlB4Nb
8bHV2+4d2jm62JIa/eyBt0Z/tzAUtCnMUS86exHVKC+kBtBCI5FT/M6YNL/UQ5FvHC8RK/1z11bc
WS8efR1wMchiK1kLB4+wqWYVO0V164TQVKgbO7x3zS9NKHvS02NNGiDrOTnxWz4cm/3/9nnlYGFa
OlYteBxP4tNrs/TuHie8H9EuQucK7lwxVs5fu3Dyfmgr78T6ajN+iRp7c/cILgwom4JYYCatIQ9/
mjy4qwcJwXtrtsoIlBOkht6ljdeGdxrKJgRax/+H5oiTprtpdBHrmfNbAwoyBuRyFWdKUqmPhfDy
92J8Gos49a0R+W7zfp+9NKM41DjIcgTfUf5u7iDhHUJk+G6PBUoObTtIsOLBiUzJ5VVojaY+1ZKm
72j+9b19r8u7r/TZwJyJxA5HoKeuuMNYanVa+u5kBzRtceMj6Y63ner6kMJ9AUptMFfOTRrqdV40
RpmnXp9iLVq0vwYl1LXjjaDpymF4fYBc2lG2HzdYNkKNJn1nDvXF3wlfYxxdM6Ashpe6jWhGGBAD
3smDHRjJvTVZUEnayHnMylUWwmFlNdKoskajJ/IEJjE8lUNvWuMSuwpLYMHR517x+cK4kiHKPVoO
XiaHk92FbRRG7kbWK0Hp1TRdmlD3Hl5avCAcJgwU5g50jXzgyp2Uzyt7jrfMjTyJzzPjsfvDODoB
xGN5dw/FbAUnLCJRcBxfCetBAD0nELYYTsmjpkNAFt31d+4KGJifoahs4qS66sob9KlpEkiwn8bX
njz07J2N37o1ecbrdlzcFDii0Fc6t3xe9UcVMM+IJ00QEODGkM5T3lcBJGv/mrp2Q8BvrGlsa4/2
nxKtWrq2duFe124/7TvIl4F3ZOaVujy/imqKuFflJtg6Ml84RmhZ+2wcA5TwAmk/ivilH5+TNoIy
746Bk3NI9qR969bO6WufmacBs+18KiOoD5esivEA5L15dMsoaEHp3MRZ6KLfrhjujQHmARt4cEKp
F9OtQkQr9CTocTWaR+eb3u91594shvL5ee+dPfgmaUAHQ+Dzlhw2gNXH7ZoS4LLLwF/ApAfB+StI
mlNpjedVDkYg8cCTpV+ijZslG5uiN2EDqLAg20K6vljth7g+mzB3Z5bnt87Z4NgkUyubbPPY6I/1
9CKjJy95vb3rrs8mmMA7GcMzwYJDFX9Es2XVlbFpHpPG790gncLb319wNFPHlsZtBxJCvGMvhwDS
EhYJhOwoamzaap89NRWUD1YuuoV5Ak8zcpsYwkyapwzCZpoVJ1ZhH7VaPiRa/5xYw0tVTdvbY7lK
nMwM++iz9vC2gDaSGvanday3hl7bAIn96OwHx/rToh2G0UNjbrMKgCR9rZF4YXWAeTLQp4xtii4j
ZWBVOxUFLSznWCZxUJuvQ7WST11YHuSyTBwFeGeigqF42FS79VCxmByb+FX2k19+1IB0Cud0e+YW
xoHzdmY6tsGiaNjKOBxrct0y05xjT7emFlgro1j7vDKK1KQVkrb4fKO/Osi+pNNK6WHJACTGUaAG
mwjYU5Urtq5oUuuMOUdSl/4vN13DPiw48Jzx06GYPhdT1HVOKevrosvIMR3e64SBr8EIqXt3LAXh
AAMuDN1jdPSr4gE0n1CnKgdy1IGkp2WQRb/uXmUX0QEcSof2MeCHl3t9NIvEGGTlHm1j28WhvUaI
vLAKyIFg9nU6SwOo9ZLC1KUVI5V3zNGLg7Lihm/uHYCFpDxozXAcooVRPaxIR6tsAAPo0WJhUwRV
dvdldfH9q0CQ4aLKkE446sZT+zsrV86n680MzSyAT+Z9DD1ZS5n/gsrGbYnBjjJP/IpOX+jQfHH7
D3dN2ObaXS8NzX8/u5fs2ot7sLOzI4825aM2bNbkapdGMpO7Q6nbtK4ZVwfTjfuoygA6oUVg8B/E
fo9632j0lYvj2qOQioINPDFAbnFF2dOiedrgtohOkx0U7Cm2j3c7FL6PipsJVRbwSioTlYnBrJqu
jU5IDKb9nq+Rgi39fkRVSOIgD4KNrdyunsQklVYSnTRZvDnt8JiCWHIlLl+xoTptAY6cqIGg3WlE
P63Ut9Rd89trC0Cm4z3vuQ52NcLiS3eiOadaQQ3v2IbAXrdr3jqf/hf1DmQJzj8/O9uZt1pmUsRI
injHMd1IcwisXA+s7ktruQGzjCC6/7kHe4hGoKGOePeKfLONElH1ZkJBuextSUu3K+f49e67/L4y
HkKnrCkEw3gmyOWErHvR77/vLk2o9/WY5ZaRwoRJtlrrC/Ph9r6Y/3t1SWZa6pmIzCJX9ymbhiaa
3FQ7mtMAyQHEneXei/aSfaEsujvCRZ7ozJaSBRmSNKuHEba85g1ZYVqsoQUW3BcIFhNlfDweUXZU
ggPm9i4VmsOO3lcOen49vpsbETHn52sNUM4Fek89sqF34rbs2DyWNt1MltzcXo6FHXJhYB7h2Q6p
Aapoatawo8HTXdS5j9CMcfKwNkNitntmedvb9hY8+MKesuGJNmQZSTGgzNF/xWm3T+J8P2bZ79tm
lhbGBubAmHXBwT+nbJRuqIo6yTEsnr2CfYOspG4XPw8dErxr4MlXBNE8txNgBQSDcsKPAs33xd1l
P6w7wEVgXoJYKaIqxbFkYjQV8Qp2rHsApbaVeXdUC0VxCG2ijgHanavUV2J3Y0ca6hytOuyNIMvC
2/O/tMx4Kc0JZ3DdX+U5+xK4g0gQ+5hFxZfUzp5Nq9tFFb236D8/yc7MqBs8rkvZ4XkInp1Q/0df
a0qcvUQ5qy4+ryQ5HZCMg+GQ2scClIxVkgaTy4PIwUW1RiC4OF9gDMBp5aFAqhb7WrBF8ZJzBz2J
0089pS8NGoNazne3l2XJb1FWxKMbL1mgMpTDvRdt54LrmhyNvg2acisz998sPEWGay7MzECqy/ME
vBWJAL0SHGuaIMpTgUt0M64dIovDODOiDMPW88yWPYyAjxmlmdc8ubf+NvvVmQHlVSl44aVRBAPd
mKObgvv/IlC4MKBEb3pTonljniYwiYX0xaX3v2dm/jHwUs/VaWRtlXNWLzNux8y1jlY5PchE20xi
5eW94LIXFpSVNu2+Ywi+rCPTvo3Nps7297sSDlcLpxRo+gzAiBRXKjNh6m1CjhEbHjSICZRD5Zv9
9u4tAbUFG00UwDGCYUDxJbNJZk5vRo4ifrYP0Jq7//PIgELSAYxcqDYoxbecNGzozYIcJf/qHTTr
27/4PCCEyOPM4GH1nohLoyxkBz9Cutj6SMaftz+/cAC6BqCdUOzG0/IK4xlZNM8moWlH8kGcPjAy
EghnDEq6Vla/bpoFSMw0cF3PFPzAbynzVBpuNk1Opx31ZNroclMUT3r1JRl2iZEGrhXqSIh75cr1
seDCn6zpSFJTCIi4itHJrHWtSid6lNG3ijgbW4h9Ft39EARgDLHb/zOiXOWRpUN6bTZSOIdym90N
jQVXMCYOiMiZk/3Kf0dL1+IJbLtHN4UWXle/pLG+afr8BYSuK0/meSso1yGwD4DyAGLjok1b2Sqp
rNMp6Rg9TuiXd+lPQt5Y9mB95cYaIH5hYWZ3BrOS4aA6p5ZKdJK0NS4XBO79uKvxjjJqtLE15u62
e1/fI0i9GVC3BjIFyEE1qzRojjOVfd6eCutXvnPEP/d/ftYGxfELGW2wUl8eYB1Ua4ah8JoTHf7y
4sAo/8fvKwckE1Np1Q2+H3mB+363NCslEHKB/uH8+/G2Uc53SadhGhiN3kf9oXa2zd1XLDjxMfV4
ns9AUXXuac6AOHKT+tTvXZJvaL1GiHS9uJ/hM6Jo20DWUy21a+bIkI7OqxMQ8DTe6OzujN7l95XY
s9Ujwmwnq0Cpk77kflJUKwauNwFmHoQHSKch+2yq5TMvNaLJK1pxKqn4u+3GgPYzlt/+uO2l12c8
Dtz5AEENFiUOFXUaA3mvF33WnBr5I7WtYARGl6Ggn1drBaHrFfk82okL9jYKhNb897O3Jq3rWDqi
bU9xv6uoX60xFq59f57Qs+8nTa8lVovvW1E4uH7y6/ZErX1e2RCD40FMUTbtSUON1vmAypZ/twEA
Cm28xhyk0q+0tIhsRMU8vT3lIPauHwwox99vAJcrGm8+d4RayyiL3k6msclOPP/eboq7dVMRIWC3
oVSKHoNZVvdy/ifijSQXgp86L2yghrByWi/sh4vPK/OfRBrsl/h8mDkf1UPR/bh7di6+r1xvWd5Y
TJP4vgmilr+FF29vf3/p9zsUgQCZRauQHL6cnnE0zGnSUn7K4o097gy2GcyV/OB1NgeYMgPYxBn9
ineeciN0NPeiSecckLKTl5RBW8dBy8FD7LkA6RS+XGt8XdgTwHUCBo1TCoot6rvV7susnryYn3Sp
+0X8UPen25N2bYCCDAaVXTwlUDxUUZ2yYege1Rw0oKavzLfbux8xl5+fzZ8dGWOSciRi8PmJD1tn
GP3SaCGlQlaWfm0Uys7Ajm9KPPyLU+WXPIQ40O1Jmj3/MjC7HIWyMybwDeKhgc9n9ug79ldtM3bf
gcW9+/hAlhMVcLxlEC2jVnk5WcDmgWIiyYZTXQrfzRK/XrmKFqZprsGhxRIZu2scUJlBBbAzh+5E
Art7zcy7I/FZYQYlSijPIuJX38SNBjX4PtflyUiey5wGcVTcv85zsA9EhT4LFqpxK6oN9Tg2dDwl
yWO0i+ndWbs52P/v55WAMuZDFEc9Pm+Sb11+IpvbbnR9QCEOAwEGeiggeoeI+HJ9azFWmkNK/QRy
ee2x1I3cRyrKA0qorVd5ONW1RpEVmsR48REHh+GV6o+d4V2UV9Z0qoyHvzJjf3so6o74/DrCOwh4
I6uG6OZyKMQY5cRFNZ28fPQOIJYXb4aWNTtS6RBZzlJWBbcNXg8HQ/HAgzLXvwGrUeau89wJfRSJ
fIu/l94mqlZeqtfjufy8cnfEQLZzXuPz1gipp/a7aaMheBuvFWfWRqFMW6rHtRE5MNPbgfD8ia54
2Nr357+fHbd4cES0SfD9gqJMPT412cqrQnVhRJaA1mLvASWM7ja1KmowvH77QfZvRnUyaOjp2OSv
d6/0uQk1UxFZsZbWSD++GaZfV0G8EuUsTNGs6oB2GDpvQ7VXglOrq1Ir7986fecVz3StJLr0feAM
UFSYC/lAXV4uQafVRtkmcf+GDCSY3Lh///QAQfHZg2dhNxhKCGKC6sizQOL/Njf9JejVzf+5Pf9z
GHZ+2WGJUXbBYx0Xvw2AlOKjbdI3iQN4w5sjHjSGLk2feQ+461LtdNvQwkxZOuDySBCA4xkZwsuZ
AnA3w45m7VtCfBaFxkrosfb5+e9neyF1PaieCXxeZt80+WHfS1rwOU9nP3/eKuffH5O+kBLf1/Uf
Rv3G327PzsKJBPgBcqbIUM/dxUq0rBGn8ca06N5ArPJRiWbrSs3XOncLjYCVuGNhU1+YUq693Mot
JPvz7i2ptkb/K8s2ZRet2FgbjuK2pdOXhAwYjhGHjIdatqGVryUrm1uNzz/X5L+Tpp4dUNFIajSy
d29DLf2k1Hyw6viT0wQ8+WNUD22yNqylzYJAb14odB1cdd6NREBMMar5m4hc9mF4AwQbY5HaD3HG
xqeBV+NjZshsjR7hCuuMgc50FgDN/YchTplOTXDgI4TL3+o6tQ9QHScMt0nhgthCQnfFpX9kG3db
lpHqWWDqY7/Q2rHxB4/IrVZ30LljfCogNNLk29pxo5V74nq54bMAJ7tzSyJaSua/n2+O3kqStsK8
0GrfDJu2fyEOD+tyTUXnesFhB1lZtJTMp4j6fKnbyXPShvM30j7zIX4oNBFKUFsm4EnI34DNXXHj
RXtogEWrKOqi6CW+HFfTo4NzsBL+VuWxDyz7o5t+M4e/NLJh4sGU8Yq56zMMi2zi/YfzGDkkdXh8
THNnmGIsM98yX1+TGL7e+DhdIAaK7BfKP8iMXI4mMvQ+H/qMv0F4JCy8p6Z4ndYeBUueQHHN6iiH
43WgPmqaRth1jGrZm3DbQICXj/UnHG5BmmrhXScmnh2AMCJGRJEX2KArpCdB+YqC9rt/kdMrQjm/
dZ8K+5uh/bptRnGBTzMQ/LFmIBKSq2pideRa5g0ug0eXQDlFaBnNx/y7O6T/gCm49SXNv06dvUbr
okzjp1WQS6BPh6KAjfv/cqniTFpU4/300sYskNFhcj4iVG6mfA0XfWXo88WAZAA62fBuVlMctC0p
AT8HP4Dn3i7AN/G9SLe5++P2JC5ZmeHk6JNHHfuqfGqwMXdT4iRzH9iQSmgRGQgzIL9grrX5LloC
Sn4Wu0OaXV0ungpbxDZLDtyxHg0wPiCn4ndZ+ZgRb397UMpuRTBmA+8xKzKCfwfFSGWNut6ZJKkI
P4z5k7sV03356s/Po53AgZgamr2vOE1GU5gs12h8qLViW7npCW3fG9JMK0f359vtLAD8j51ZnB2p
ApAxqWDmgeqisYc6OVArDy2xtYs/kXVM0heGCIHseHsU6GDXigycGm8lotDbs6hcqf/XPNITSJYj
nff5886uDq8t0xx9xsmhki4MQxNr0D5AuRpyJh4nzv++bU45A6/MzYt6Zm4auMhip0kOqekEWZEG
hvM9nna3jSx5BoDV/39MSqyo24PMnbFPDoVsfNd6pM3KfloYBbwO9XXUqS2cgko8EMXoDbUlRlEl
dkDBg57bX/M7yQzmqYIRXOtIHYGpS4XSa6kbd5bmJQcj+8HI17WgZmHhQe2Hcgjq4J8pksuVgN/p
VZtn/CD0yt1ogC8/FcDn/U0FISHPEOxQT65Jxy9OHKCFQOsYc+lVWRk5J3SlgeNhpHpgelUw0oc4
zoLb679wCAHMZuP9TdAngBTy5dAIGp3EEE1Yfyv2O/u1GL7yZvQt4+G2nau7CZcfrMAS9i2Q9spo
7Dw2s8Rx00ObGnw7eoO+bQWjoS7td7yHIdSKl1hgc7GqyDaPQDk0UNvCAWsChzH/hMsRalXVk7zn
2cECSbGh2Ttk2rZa6X0MZvPQl+J37TgvKZlCuyqeze7P7XFfryLoOwD4AVsI4JpXUBZ9tDKv05Py
oL82Q5C1fsS3ty1c7+ALCyqUAQ0SuS0ILAjw0ry1VVX8PaRmv+YoiwMB0agN4SMspXpb1TxiVmxE
5WEYtsWvoftNvPvyB9jEYDyYbye8WUC0ox6vfUezaqoLcbA5xbtI2jXYHKTY3J4utbPvP2bmJDZ4
KRDAqmGfNZg8rY1aHPQs+8J0MxzMeFPSr5ApLrj9jGbjMDZIOBY0lG0e3rZ+tVimMSd48D9oPePQ
UpxxlMSbKm5Mh6bp6UPDtWZLC9Ks5AznM/XC5RUr8684uzlAZRUZuTdNh4LtklGGyIiGyIZuqvyh
zHb21Pq4PG8P7OocgUk0UxBKoOCwQCw1RY2Tm4V+cPuBPRdWMR2gjs5DE3XTkFo1X3GWRXvoLpzj
mVkUTZlISotm4jWbDkOdJ4EUzsYt8mcq+D9dvkY/cOX689jObCnTScvCshiN9YMmpoNnNbu+Ht7I
vU3pyB/PZnBFoooKXJeahIc+aW0lOIgOYBcy/alug2yA2mZVy7/vXitwgKES6eBZMm+CS/dAE7Qx
jWzUDpb5PIlvaf3Fav9ueLzi6yrZ2TwgDyUFgOyABkUf4LyGZ25oVW1adbLVDnppvrnW4E/ptKHT
UwG+fTuvA94bRVjXg/Mca6zZ9xBO3Hi9tpZEurp65p+Bm8dCfIpZVa84bRhLO8tz7TB1hq9Hm6jc
9AnzNXYs0t4X1cpOWPAWmEOoAFSZi6BbCXhSh2hIVWPUSfbIvUeTgTZsJRBdMaGyktIq0RybdRri
kS9a+t0ku8Zeua8XDqrzUVwJFXV559i11A5ZtpXIxqzRVKwNwbz0DZSosWdrzFKflmA0hUJqm/nm
Gs3w0tIjqAGdCiBlBtTEL63YeplrueaxQ2v9E3tZYNC/ZPtgaE8UbTRe5Kysy9KkAbQP9Wpc+Mgs
KM+sgsemFVGTHeT0I6EGtu4a0dVneko52gEn+6+JecRne2rUQHZmcpgAjYD3THLrKxTnHiV34oOW
iXzfjAP107asax8NuH+ZNEr9oRv/tgYn1ATSAsx6KxPS+JPXrbFFLK2pgbED+AbcG/Jel7+ttriw
I+h6HrLpqXSfpyEHVnAt8bRw8Hs47+c7BiBnRFaXRtIale5m1L3DiFTDw4k9WfUKcBchDb6hTvKZ
DVV3oo/LxG6QWj2Yg2ccxmxMg6LXx0BIGgF1bmZ+Poh/BHehxOhZ8ntJqnLTDJb70BMiQry2fhiz
rFvCo18NwsLQaAw90KOSBE5FedjnTo+unsZ6hE6b2Fe62T1ERa8FfdrXoNU33X6nASmOTCF2OMhc
9M739I74dhbFD06Ce7Wy6sQf8772U1CJ7dtMQDPJTlAScZIPtyfGZuj6IgQWi4RNpYOY3JJh03la
aCe2b0ZBZfgl098kIb439iU64obYFxMNcj2rv6Qckq9jVLp+WxfYoD0or6AySvzUNBpfGJbw826o
nyU38mdTunKvD4m+45SUILKgeVB2VHvRiuR7VbhgiS29If/egLZJB7lFVoZZZIyt34y1tqsm0W56
izubNo3FX6DABB8/ngrf8ii2dhTwuHDskvZR1ix5LEqSvRid1j5qHtRA9DxBKdHVm0Mcu0Zg9CIK
xs7hu0RzoY6QWY9MumCpMd3i0Z4avk+pU++6XBcbGlfNlxjZnbCxErItc1Qkx4SyIGGgk0YUjfnM
SRsWGi5iaC9Ym5pYxVY6BV4urjaEUOmcwmGI5HPZxvZjYhERRJ2R7gcTSqxD2pkPU0x0H8SE9CHP
Bui+UDsORjEM4VB3jh8P7vgsRrCSN7gmn5mHDvPBlmSnT3p38jRN+IS77FC7nG0l8lKHBrBJH0Xa
xM+EqHysJCTrdM3b2g77YrE22zQsrf0aPQyBEev6++244eoZjDw2MuZIMs81BcQPl1svg/Rpk3g1
OQyJE8QMKs1s3AGe/9wzANay1Fi7uRcOFBjEHkcSGBepWhE1jDaC5mhLDjzx/EybTramv6BX+8/t
cS2aQfYSuBYbugnqi0AXI8e7hJGDaVeoZBnm98602l1pOmJ/29Li4TWzWAFziVKsGopkdpz0Laho
DujMCtw4jQJp5KHR49Hdmd9u21q6++YeOJTCkSm7gocnniMQ6UXsQIFE9nGUPtlZ+qKZ4MYrvHKX
jmloZHfiVD5DPhuo7RnZgcKpGlqKLOnSPmvZwfzwhF9sbg9p8Vw++7oSNNQWnUqtxNdJCcFozkOn
W8lkLrg45gtAmJkjF7V4xcXR85XRyRnYwcizRxT8d6iThwV1/mIxglYtISsOsTQivEVnvLWDmEF9
xniu5FNfdFikKf/dgbS05sm/GJKD0Af1ctyaV223I9JVXW9JdijAMdHa+rNbpr5r/KqcdhNrdOXy
XNhLHqA3aCxEzIWMsBICDaxgPC8NegDkMdSm9kvq8C0kkFY8Yc2MEgZxLvts7Cd6mNxDYqJeKwEE
WCupLTnD+ViUUKPNLel1I4wY+aGUD7nwreFZyNBs7gNvfu6aM0Oe0o0CUbpp6D0YQqukdF9l+Uby
yC9jy5/En8ZZSaOvzJ163E2k1eqkGWGtp++WxnctGZ8YLrPbm3XRDHqfACJHIdRS0zlNlCGOAbPG
YZyCkv+VW6GmrTxSlo5T8GnN/azAk13BEmPZCdubTIwkYlBfZ74oH72SB6bxdnss80qrASGqNC5Y
Jz97G+exnkXdzKn6QrgRPWjmcyv/JIizrOSxZhuaIBbUNylawP83i/PQzyyarOIdi2GRNtVWlCJw
xevgfHTgC5flPjZRTDbW6htLN8b5KJW9SyRi2XqEzcrOg7QABjD/SoDj6US+bbIqkOgNuD3KxQVE
MgwEsTPrKVGyOCPhth7FMTsgApsMaD86sS/ZD5788y/sUJS/5iQs6JyU42Ls2yhFgYoezIaEw+T4
lfgAHm3L2pWdvHSez7cHvBE6WAAEXi6bofWpZulghxK17pveJunW4IbX+csZZIirCX15eAEhw3Bp
AuDTzKr7gRxq2zoUlb3LPXKqJCTvhfPW8HED6FfmF01cQU8k3lFu/bo9mQsbGwWPGZVICLqW1Tte
S2XkGElODsboNn7eR2UwTlyGXqVNm9umFk5gmAI0debtQ8CpeGSaNnpXIid2INq3adhHIFwrU7JP
zJ+dOa344uKwcFCh5d4E4ZOjLJ3Uq7QpR5McGt76LrO2dHS3svo3Ma0FVi+USg2MSj0WAdxoROnF
5EC75tDoZu9bVmRvezuOdrcnD0RucAXl2JrxhC7yXsgGXLmKRbtUTxzpHGqPla+j5naBOTDDT6I6
qL0vTt8HYoAUXhbEVb2pSILaFi0zX6vF71zvy29Jms6dt21t7AvaWH7l5DUPasN+rdJIPiGoHLZa
VSYh4bkMokyKyUds2AaOXTohftXvMTXkS2OAzCDqyyFMx7h4kFUnHpI4I35Da7IjdkSf44ohKej0
TQD2ZRb7iVZUX9D3Yf1lsrgLiigfA5K4KdJ2k7NjZhsfGERPwObYRhtTxDViwbLfRPnUBxGwfW95
zcgDuCCg6K3bfSjKOPKJUxbBZHfTS8TlzyLHL/ASN3qUgEwGDa7Et87U2V7aQ/poIT0WoKd98mVU
052odOul7RvvOan6UyT1YTeUuNMih3tPXlHHuzhi5dw6NTxFWdoi+I2k+Y1H+8necsAISqN6cpCd
Af+u1xWbxNJ6PE4991GgILYHYqPfcR08vYaY9MPo2uNrDsrbEyou5lMTOfpG06Blw81U9+3B0h9z
Mri/C4YBpbU1PcYFpHMz0WSPlcRUuSmlp7RukfwZAX7OCia2YKAsArcXxgP+DSwyaQf6cpF0YWa1
hZ82VuTjMRf5ltdUvhtZxOdtNQa93Zph5uK54LKpC7B5wM5U8hZyalX/pxtcbVewhAS6lXiPeSyc
F8h12I9VnckvZIDeCOhc3eeqrrOA2Vzbp700vgKsC1y5aQ1Aivae8V5kNVs5ihduM1Qc0XeNPlK0
raoVR+l4ws4b4hxYPG2K7F3rfveDCFma+kL+FM1akVhtZJ6juAuDypVtxY6taWihOPT1oc5/DNbP
gn1J4r1jvSLd6Tf6FPRrOoNLh9b5IJUDElFb5HVoZj3k0z7qw9rxnTs7WD6HBTISqBChZAC+SMVE
wjuwrTjMRezThj0eyEysHFRLgwCRDjrNIakwr9bljZZGpjUNcOdDb/0ymLVxIaY2kjUqemPhbp5F
+lDzw2hmUr9LM4PZ4VJFb/MhLRxty3pR7tH4EAO6Wv4cus5+osyyvkGxggfQcjIDR+p1mNW82E4p
xHQxguaV5613fziOn4XeP8D20I6slgQdmZrZwDC/jueXeh9UOKXRZnj7LliaYlB/AOQGXoWZ0/Ry
7FqXaTwCRvAQVX96EB63Ia1+3zaxNL3nJpRcuxBZaw3/h7QvaXJbV5r9RYzgPGw5SOpRFtt2t71h
2G6bJMAJnMlf/yX6vnctgQwx5Ls4Z9NhljAVClWZWQ5MGI8NdNPTcQv/xbfB4jYDSAFvCYgFLxhn
A4m6LDUzA4Xb8ps5RLMXleBtRan81agbRORkq33S2qwZ6DcE4g1YSQtcU0WNrBgp3zHM+gMMXAwx
G5MEGi23sGD6mrcCbQEoFi6bu4TJIJdMk3m2j7FNmJ8M87DrevYqd5nqyan13kwlem6ruRXYbNA8
m0G0qS1I5/apWgJgq8fPZof2nKhyEG9Oy3RXK7P0mCJQRM1LHYN+os4uz6l8J9noF2qxGkl6YpZI
YTqQ40pz5a6sdOIiW2k+xGZj7p10jIMRl9LXdE6qwJSkbqejD3PeGrMbI8vrd+hYdZDx4kJalI6n
loz5HZKpXAJ+1APcKvKuly0gKxJbwjXQ4y5uRgjK1dqW892YPhFebY4q+l5Hin20BsMnQ/Q69MxP
TTV2ARja1xMULIq0+odDBTanwmWOoGokoo5KrTTbIdZhFPLNU1V+BcTuc0wca8PO2sk6tyO8XpxY
ZmMxG/ZxQFZgQs9ffd4SdV95iEHi8u9QhFSH6mR2Cpls+9hUX1Xo9RrY5fpLgnDsupNYPVF/7aiC
H7LaKS70GkOJ2dfOVBCdfCn7DXrFRwgtOoqzwYgPFKYrU4bY0z5WoFwaKciRpuSqevPcNek7hSIL
RouGmkw/UC19IkR2jbL1J6PaiEDWB4t7AYV9SFWJLzWpKSa8Nxv72EuZJ1WAvpHGh/ZzcH1OVwMP
4H7xUOLcJ6R6L527MSYFzaTBPso08qOC3Wel4faKftAn7Vtt6O8tmQ7lPNxZc7qRgVkbIqICRAcc
lrmgHbdyofVVlvH19CTZ07E3N1Iv6xY4Mx5CGiqAn5eDU+tyziGDYB/N4lkecsxhWDS3sU8/QhzE
HiCPIQjhgkCXNuSolXsEt9axjtyk37XxxiyJpIiFAeEEG5JT1XY7IVfJnon0Lbc7txkPhvUo02c7
Cjpk+gbnMECKvTOeuupppK3bDRvv9tV9cj5M4ZCzXJLSccYw5fxZHolLEtuT9ICWP8zO9orkt4KO
bcmf67tzzXmdGdWFE09HFWAr3AJHKy+PQ2Z+bbItdZr1gQGwjfAN790FcgyMB71XE2IdyUiPDOxC
uwJgQS+ro1FHb0aa/cCz+6Wto19EtTdm9QPPIXobXjkCSZ1n8MVTnlhy1BhKifi405jstVYG2aI5
au7sTu8OJqtSz7Tj4kuWTtGxSfBm7eYWjbDkFonKKC5cqZJ+NT2UXABH6f00jpKD0qvWzp7Hwc8m
K0eXEPXHNNUm6siOE3SOSdyEyfLX3jQAZwHsf0eBqHSjQqtzd1ABvr6+hh/6DcsxcqFq3pdjwcWH
kg0wS4llHVUKR9n9MRupeOwHUz1YaqXsSpJTrwOXx2Poqu5ObW3vqlwt8daeHOxnKT9ZSIzt86Tr
TwOLTBQwZ0v6JtPUCEjTSY03RbnjolARHWKER3AkpnyPDoL1XkG2wQOwUvKAZ2D3eKTrj04OYh4B
8+lTFHVlUElMe2QGCqmZObGvzhY5/ePCEIcPnU/AEtG7BZkh4eDEbWvQLmuQjC2Qj2DOz3pS3mbQ
7fOW9+alqE9GJ9luj0h9nBSpBihNe3aUOXbVbEYaRHvL0Zmu1UjvMp09JvafpEerX0nbOgmrhw3p
VMThiPMXDMmRtM1cIwA5pnMZaEYXmNrh+lZYdcdnFvgvOMtLp61eTIaC14rcpX5OG1/KM9cqbqO7
/8dfonEgJh0aEAuQh5EkErDeqnW0K/ZZzct7qDFumFh3Gn9tiE+ialBUyK8b1rHspPusQ2eywpx/
21ULLhrtj7pCgnGU7ou+COYk/XZ9GtfiLfPMuPBY0lsdAsg45MdRj91Ye7PMU4nMWhFvIEG37AhJ
zZkB56dkGCSzPbQtsNpn9NNRt1QZ115mvH6OtzveMIuOiFaTSJnECvvYfS1n4F9Q22auZhT+FvV0
dX+fGeLDPdt9QIebfQdk/BHS3RrnDG44uq3vC4FAUptNn7b4/ls3lRz/4l5f9rXvg0kA8W7UYoGi
ECK1yJ7BbqKlDV5k1Lm50z63Ev2HqBO0JeBigMBCDVbYWoo+JlpMcUILKKPmYfzWFhsh2eoo0EIW
DoYXlEXpF6lK4sTsNQuZctU1IaPmSpC+/pepQn1Dhr4dRGZE6B4gMQ0uewVG+uIwa+3OMf1/WAyw
GEGSBYgYBevLzaTSJFVzqFwcq7jcac2PKLY3xrB2Lng8yWEz/Gkv3Bsyk6ENVibOMZYPjvoTcXRA
6L1ezwcab7izNb98ZurD252djGTSJIoqF6qt8ZNiFW7Tua328g8Txtsw8z4MXHnwcsKYI5d2UVLn
aMnTJ5Rc0SjeOv2DCQsUAxS2uPKPsCZOY06xYvT2MZGRmKvdeZMXvbp5zyyol4OgZLayOsZjqcoh
qeb+A/oXkpmozUHXHiBIEZ6IpqoDzSPkcZBoGfvfdXpQt3oTre4qCGWC9gFu0AKjElXKoJh5BBNM
Jh7NHNwbQyb7Sl7KXl136t5S6Zasyur+sqEECqwKEDii5+qNNi60DG9qOvVubzyU/cNobzwVPhIm
Z3EWCmIomyJhD0Q/OhssgFjgf4BkleQ0ZG3F9hba7Kau2SrmfVUMGlB8qFq0tl6j787YHZiNTsaZ
osQ7xYq+AX4u/+6zme4dxNNPBdTUXJI5FA1u8q1MpzAXi58pbCEFHRUjhm5+YTMlz51e/JZ01Vd7
6+6ms8DNoHKHhC1YNwqgO4IZQtrRmVQIOKgnSwnYrQJe/POIaLGL8DxD+zXhqM1pa5hjrdZhu5Oi
z04V3v7rITiNNgwo3YIYwifx3CGpSs70htVh1ntG5huDd/v3ITaNywHFOWA/hKs6H3pLZj1tQj19
IIcu/4fJP/+88GKPSGOUWoPPT8ZnI39lG5e04IX42oLYhzrER1txQAEvZ2fKU6lNAfENa823SRBb
G6Cvje+LpDCG91maRPj+QH0wvocNN71yAs5/viXsnaJNq3LoJ0x+09xlnRHETgsQgLXx2BCi149Z
4o9OJN8hF2qKlxph9dSWslGHhXGYUwOcmDA1as8hP6/vpQ8BPsHxoCYCgA+Ud7RlBarQIpPFCgIl
/Bok11tbQ77YpB6K4eoukVLHq6y5CuD/9IfEKWrfzMYevsnJyDsahNUvVjJ+0wDR/TNPKQjqKhk+
lyxJ9wre9UdGrHHXEIh9yPGYqy5eh7ihrw9hZUWQH+PNwnEcoK8l3M2DlANJYxdZiPj4Ts8m9cCy
dPbrSHu73RDayQLYBaCEttC10PMyt5y0ycKmKvpPaFUmP1hUnk4zCte766ZWlh+rjhYxiGIRPokB
mmaPWZpXUhHS8dDRu7h67NPTVG08kVaOCsd0AWLM+8jh7r48ihBareIht4qwSh8Ve0e3+iGvrcz5
9wVPwnoJ27vE9wk7qc4TI8823TiOW0MQvInGuhGNfWFCVvbT0az96+sgBBw4hnixoHjIpUUMKJTy
dTpz5U7eqUlramPImQP6N4gyQ+8jTn7O79ftLIfBG/rJYEZCw4ILP17aaec0twwyDmFJDmlA6w1v
svJ5kL+QqkZfEIh+GMJCNCpL7UZv5nDs/iSH+tZGaJglHrLgIkV7Kf62v/z1Y2+ApxE7fdhkwFC8
Fje3nPmPAQPpaZDQQacX44G+R9hkZEM4NO+q9b5F8F2ZHqwxpgaJfAiiiJ+vpxmSydIEHTuAKeke
BZSNG3t5EIAH4swByKAgVfuBVjrbRoNFY3TNYWNoUMON69CWX3jS7+Y9BJgmb0+A7li4V4V0cwYU
KLFYCiK0je6Zft1ulAqWPgk1CBlcMhwEyHaIgO25yxK0NMzNEFVu+atdZQF1ysBQXq8PQ8xO8TOH
WgciBC41wSOcy900R3rUJiy1wjoJlV92vpf0Xf2nn96p+vMAFvZ1cytrD2uQ+jb4a3VB7h6KBPqS
E6x1yeRaYVn8w7JgMJAUB84Bl6yoDTfHjl3KY9GGmWK6Tw6zbl92fB8ZCRliS7xfweV09Yaa1EnS
tiEyip4aOOgZcX2GuHO4jBC4vjE2lQ3GOC81XBoYS9kCUsxuQzMZ0BDmCBWQpnywv0hfK5Bar9ta
WY0LW4IfLHIpcboItqTSrVnqSWwrMbGyi4F0ATcEbXqg1iU+s/VR0s2pmdvQkFEU1Q42iLCjpbhN
3e1uHwsAsRqaBqCyiRtWmLc6y/GEqSE6+KM197G1/4fPc0kJdIdEkCDibWNoiUkxoR3E29zOgubM
zXE6cLZn3xeWolQStKaISBcW84NEvMzaoEusbSuEt2hGyBU+Fs/qqtIkTQHrLyT673L61iTvVf0z
k7/n4x9DYRuH5KPtgLiJkZYwOM0cgHkRAWX00jCjjtuFDkiihR7I5NCcJsAKW/nVzDwnuyuy++on
Y141eRA0IfkLOhDj/YZGtNfXTUQxc/8GN/33pwj7oiwdp1MlrQsnq3KZ9NxL36f0O5GeabYrCtdo
wzk5qunn62ZXriAcYCSweJkXcuhCCBBrFSpkNIEbemu+Qyh+E2e1tp4AAoGSgE2DQFwY1ljJmqQT
7oesNmDpoXbqu36uQc085E66K+1v/zAgQJRwjD/6EwvXnWyzNGsUpwkjYABrKfLHavrSO1ts7TWP
hOcFshGQeuNe8PIUDyMpmFrh+QWitlTtpa2eRfzfixsTJD9EZv/REBMCWH1G03UpjupQrh+bxPSH
6VMHdnN1bFm74ZDWtgDI4A5UKgC1Wog4FRWI87Gq4mGfMC2Y9VJ1k2lgATB+zsYm54stjAo6C8gu
g30FLYAFLiMySjMdhy4ctIxCrGxsAiV5LaNB81UWl2/Xt8LKHAKSjCAUlTEUKcUMnQn9eis3oTAp
MXSCSV1UtWz1AOzrcPuLCXOH7YDHEp7li+4mKLSj3j5zLcs4yNrW6+0bifTcO9gfSuDA4ePlIdLw
Gsge5clktWFURriY/ARk5+uzxXeUuDZoDYJ9wHl+y1QjychYSsUQtnG+mzIw4sj4LPfk0IMYRa3y
ydQYA3JOvn374SkLCR08QsBfl4WTpMrxNIPT2odjBBBe9zagSWw8KRujWzmv/A2C1CHwQEgH8ENw
FmrXYxv1WoXcXvpV+Tn/uD51y49D1BIdeuFGgW3CSC4/zhu62hVknMO+pw8Iih6QyNq4FpeH9NKE
EG11ZWNHDRxm2MqDN5f2wZasJ2feYqt+wM0udwHs4LWAU4P35qJW1rEREKmsScMsasrDpI+9O0cR
8AZz92w55Z2uvMWs8Rs1DsB7jh9ZRKcfcUqKn3ZVVzuHmoM7Doq+r0FicCHJ0LtlWegARtrxzgHd
d2P3LK8XDVBsHG4kySGQKV7gMdR09GmO0zAl+T7Wa89W9sU83fX2eGci7EUDl+trLSKXcBJhEV6S
07N4Ik7YScCgZs4I5EJIM1nxdIW6pfro+m3l+ATqTIGVxYOrgqfhE9tEE4VY+1UzsEIKgFmCoU27
DZ+6EjjgByEEVyz0GgHcVrgqZogZKCa6MYaEfJkyaNrKAaMPZXRvD09Jq7mZIgdt/dMxt4g7S/+K
JsVwFlwXEqkQUcgumdVhhrYhDQ0DirbV+EohXOsmgw0JhlY7FVrjb8z9ymoj9YXkF1gMK+GaqlZV
TgqFhDbV3Kl5mCvqJc6hTwxfH1870P6lp7gZfU2FZGTuFsqb4zDPNHyo/KYT5As2bpiVg4/SDypO
eF+hyaMIk6M5utnPUU9Di+6a+BBvPRJXTv3F9/l8nHktVhBI3dGOQsTsRMHPaDrmUrbFctwahbCB
AOp2aNwMNIwBPqrYDwWaFNcXbmMcIuRtzCczNqaGhpPt1eXdiILcVt+P1UHYKA9BH5CXAQUfHGt4
reX1RMP+ndg7R9l49qyO4Ozzgv9tEGw62Yw5wpuwR/MYx6220PyiOhT3LMgmArGKMAJ5B7E4Phhm
FpuSTsN0uh+cym2NXd4/4v+Wfihy6lOQlbqTPr+N0VY4u3KUUe/nDVc5nwXH63KjFYY6GjUwgqHq
PBp0l865ZyFUko9oerbhsVdN8SuYPweQyxZM6WqPYoDOsFCVH0d+R90oOlAwlfubKz6QHTozxIPR
s8PTqQYr9AqGdOVkV0/N3fU9vbbhAFjhsnVIrlliQWkc6p6pbfZx9ju6GzY23Oo0Qf4A8SS+v6AA
1UOLtrJGTUNJ8zJjLz1rPyDvUpgbt8favsbbD0lO0NSWQrVmqrMq03F5TKNvOajZumh6fX2iVkfy
18SiZlUquQoVIBLGRYDVLlWQv7w+CrLNEJavqBC8gLzw38F83JRnK06iKRoS04H4qOK2EFnod1MS
dN1GKLa68GdWBFdQVw2zi94mYZu6w+CWW4Wr1VHgmYQHBcfuWoI7prI9SLKZ0BB8Hg0ZqNEt8juj
DK+vyurCo1sB0izA6kKB9PJ0gIJeor5oYFXI6JrxV2u8q4d/OCJAJKGajswKeliKR12hnQYSQQGp
O09Jd/1WC5W1mTr/vjCGolYNfVaaIpydL8bU+imSdjEIUNSRNi4wkUHBfTMoVsjOIC8FrXxxuqo8
j1LLjsuQZAlkgQf9W5bYXwD98+QKray6EoRVyaXQRymq1m2Z7jYaCRrr1k6L/HcgbYhoD9lXiLgK
Q04zndrQQCpCNQpqIKLJ7f4AqgB4xSIpBLiOqFAIdnPHwGnOQzWrnqso+kWd9i4f09vPEG/sBxq2
yium4tNczRu01yENzCS/fhhb1euVE3rxdf73Mz+QznWNdp11HibqJ2qFW72htj4vbGttBFShRtos
dOZXJzCzLzefzIt+DMKvH1Jrjqe2IaEBLlvxWTI+39rOlG8isG/+2/FBGMCMfn5qw7gFPcj1YHi9
dQComqFVHHAKyPEATXM5/b1eOwgp4VpUWu/V4kunQkA2/nPdyHIRLo3wW+dsjSezbosRchkhWpV4
mfZZL7dSBnwWLm+TSwtC8B2NkdToIyxk/eBOw9FxPBOyI9eHsWVEcPZm0xRmEeP+1epDUt3N5YN8
owghXBfGgfIo/gPFdyHvq0zxjBbrWA5L2s2z4g5oH+2oN7+ELo0Il+IYOxUyfjAykNc0ea+j29Cc
/28QiFF5fw2opgvzNBPdYPKIeZJU6tU5QwNslILA0r++HCuPaT6O/9oRaZOIGSF4MCOEaN9AJdWp
X7D92O7s3WB5zSuYhiBQbpjkGenFPjszKbxcDLWfUzQHJmFaNC4B/Tpjd33+KBHHQ3WoVHbZUOJB
/XLdLD+E16wKC6aNw9wOI6yCFhp1fjUdrMzVby92ASQBijngsQYIMSKUZKpbK25LCdM5xO4YPSvJ
r+vDWHMDH2riBkoMXNjg0g1Iel12SSplCJMTV4mgSub/gwHoAmu4ExVgYoTVmaPBsXXC8lCq7iNH
8u2i21+3sIyP0ezCxIWlcEg0qJGXQxitSZ2NxMzCrvUzPfNs8li16J6Qek56+2B4fhJKvBwRBQd9
aSrP0d7IrIY4jBWwYZIHazY3BrOyHhcWhME48TxlrQQL5XOtBZW1uz5XK59HJh865SjJo3oupnEl
wshU9XICxuNd6VX05oAVlCawN0HdAMUG2IzL+Sn0OVXkJKtCNvzIdlL78/qvX3H2F58XLsao1aqk
qfB5mnoRjjcxB9/cIhQvDzZaTeFZ6iCwB2ZcbEaGJGkf2U1fvsi6XxYVZNsT3yCHVr05hLu0I1yP
UISpcqmDHat+GSpckO/XJ2u51EhGoETkICENXIlYYXPMPAPMiqYv7S/TfEBl/vrnV6YJGxXYCxwG
qFKL+aKOWIPco3keoFX2N1OeduSTlNR7FDm+XTe0XHSODucC5vBQKLMJHipm1J7SvIvCRvpUdLt4
3kFO47qJlakC0whxOyBQ8LfiWNRSc8YKZf+XeAyqn+VWw82tzwtXhV7orFQdfF5ir/bPqt2A2iz9
HwokANkAqwko2kKSuqibQq3VJntxyBdNe0nyNyd7MVM/ut15oKkLXjUc8oazoQvjMIBghhhCm7+A
fglVGMm1rODmhUC3BgTWuDCQkzeEA97r0HrodLt4OZaZBCr/lmjJykpcfJ9P5VnQWzm9Dk3rqHjR
50AfDsWwsRRb3xfONBDeA9Lv+P3qeKDjbotMtnIUUM3GtaOh5zDkc4QgjimgZ7C8zF6I/YOBy2IQ
AIpT3b95Ec6tiIm5phiLOleq7EVy3PKX+fq/fV244Kje2GVuFtkLGrvPY3CrzDwCXRvFBH6cOSoD
fIfLJe7ZgPWFiOLLDCoO8acbRSgX3xeWWFOilmZGkr1YelD3eBB4YCpfn6LVZT4bgrDM4yyhzOWQ
7EXVd07ip/Ze2VKHWfHe57Mk6oOSPhtLC8DDF2pb/ftEdC3U2TR5RlNFAUKs+XB9SHxWLqNlrAr0
UgFzRGl0wacf0XddmkGeeTGgz4Wegn487kvjd2NQt9De6rlyr9tbHkQUNJEeBwYKV8cCBUXRPYxE
CBVeaulH2gzbzd63DPC/n3mSrksyTa0Ytll9MtkdG3b/2wD4Hjn7vmGMcTmNOOrRfJiLu02Y23KP
XU6Q4GnLmLC5czBBce5Xmt87z1l3sx9x4MN5jGBoiM1V4SQWkTFoExgGIZKwAGCV+cYxWVkCNO1F
lhfPFjyQRGKclcRlHuexGar1c3Uwt9o/8593uWXx8/9+Xoz156qq9YJKRljW1bOtS78di9yDIusj
pbG3e7IxW8sTycWNOUORtwiEf79c8AytSkali6Yw85OfVbLrC7Tn2rCxMmNgo3BOBxdwRNn/0kae
gtrXGL0c0urTOAbaFjxp6/tCqMbq1FIzCd9PtLBqP6naxorzORCWBA9hpG2BH0A65qPLwvmhIPxJ
lpl9WJQnTY7ruzGtnxvH+A3G2B821ved3ib3TvJy/SwulgbMFDTfAA4KWw3a2sLSJEovTXOidiEE
NtxSdw10VJCtr3H//g92gIVDduY//T0vl6fWulGyZfQNTtEvuOn9nPmVXrmn61YWJx+jAAda5cEu
lDzFN1o0dhbLSdmFtNijhJhY/mbrpsU+gAnexhkSJhBTXsK5VKVLlJE1IZXs2YMe5JQ408ZeWLWB
VD4EEqHchia1l5NFehtNLQcdwMton7eHr9cnaeXrYBhqII0AkMTT+Zdft5uqItKUTyF6Gve7mAX/
0+fFdjtS3/dNNuPzg/2o7DtyaxgKMuDZrxeh/qSINLPu8flW2sWBoe/+5ddzyLoBniTW+nJysqwC
ltxUp7B/VMpDv6VttLJB8ev/fl6IEDPVjPrIwucnGtj2k06e0puZqghCANtFgID35FJhx5RSkOpK
JodpE7n5/eRsoZFXxgADwDnhNOMgiEDNthzVapgSGTzDyI0lzR1z5vXDVq5iZZuqsIJYlydzFvx5
w0ECAedZDnPTr0YfTWWvr/TaMM6/z+2fOdyxl50KTUXksJGPefqpKHdzuhEZOvzSuXDqWAtUnfk6
oJS14IKVhNgglmpzSONuvpPkqtqpjZr5ERSMEvja5pQ09l63uzfcLcM7U2eCYGKAuLJL0TsmTKW0
8HSdKnpQxlYCprdNXadpyB1J4swDZrF4Tpokfcer1RldqsuDtFMHZ/Y7azDvIaDR7/pELfbI7Y2e
NpXZd5CYs2NaDNUIJC86Dlij07iKZMUetQcjpJratPe5UfmOxfxWm5jhmfJg575VTJAAb+QpIFMs
nfBW1nZdpiR7wygzv5KHJHE1QFF2SZzGP9UxGU4RNNilph9dA8A3l8h9NwdVYwFki5Y6sjJmh9mp
Z+JqKlEewSuU3Lae28qrJd16TcokC9ACJHmoKWm9OsmaU1VO83usa/1DmYCrS3NI7Nqpkni21Mi7
OqorDxhI9pLbJPbqrGxcO1f6Hcn1xm1BrfglD5a1y0tTD0etmgdXiY3Im6YSmtnOrPyitj0Sr8om
doLvl2PAHozegIpyhFZYZCRo1xv/bPXI3gLYLjcjLn1wDJCVw4bHY+JyM9ZzprdVn+qhpqPFe7TT
0yAyf13f8MsDdWlD3PBDx+oaoI5QSX3nOdnSclj9PE8yIcmx0jnU1iqtLEdLC03oADVeCZzhP/x+
YKA46RjtbUTpMEkv66KNsXQxAgdbDbut3qDLWAgTdGaA//3MI/Qg+sTKaOjhbPzObM1FF0+XUfA9
tlJBq4aQuwRdF8/FBaKq15WGZRHTQ2q/DONei75M05utkps9HF6kqLAAHA43uiikm32mDgPev2Co
NW5S3xMAPkn95fqqLJ4SeP2AQ4ZVh4gWnB3f2WeTxmhCO3Ql1MJ51PzZyt1yfGb6ndJ9IfT3dVNr
OwwQPoA7gafkDWovTTWlPLRyNyihxj6P0qd+f/3zonAZ7hhogOG7yPvCYy8KUpk6pooS9UrYZaPr
TH8oG/aoIXkJvXfsd7W5J+xxkGNPaqygqh7G9guoCi4z62AuQqV4Htrngv3S5j1LNoKeNffw95eZ
Ig5+bjobrfIw8pR8YjM6mUGZfCN0XptcTmgESRPX7aLlcGaOJCdDrYIVfZCnh/nT9cn9eONdXoUI
fICGRStNE7xAsTmBLHeyiisNe16TPau03ULNvJF9hpx7ljWeOmU+k54se5eosd8Pu6yyd0r6O4Ka
QFx+L4uDWh+krXBsOWiV42Sg0wJ825IFYpmzbTZ4jJ1kUnsuteuNQH550C+/z+2fHY5K6VPSEHx/
Yn8GzQp0tQ2m7M5utzodbg1EOIUZizS9GmBIw9XUqx6FEv/1BVwdCuYJcDDAN6AAeTmUhIMIYpDU
TrpefiJsemmrCr0J2u/1uIV7WDPF6WbwjhaIE2LLnQ6PryiFQCLUaCCK38b7pkYBt3HQxUqNv1wf
1vJkqWiJ+9cWj+DOVqgu49bJMtjqpFcNp3mIH9hWOX1tcZCx5Z1bOLJGfJVSZxj0CI3yTszq0bmz
dW+GUEOkHV27UUXHAULlTYgeioTkGaiKxinRR1eGl6+iIcDhuT5Vq8PgTaehxoKgVoR/SWgNO1MI
LZ2cOvFkF80vNrbY2logLwUejoLDiOTX5VqgvU0TGe2MYXTozdfLPiXN504aNw7lEsfBp+vMjvAI
s9QeLSjgqE6pHXk5hzPnSqCxlw4MxCzo+86bZHQgyN80++vNU8j5q9huyB2AbSQslKOQBKwXUz4x
6BhKrqPsrn9/ZQYvvi/4myRuR5ON+L7UeZrj69RLX69bWDmbFxb4Lzg7L1ZKnTRuYWGod4r9LQWo
8hfZAtSv7DQIKyD9oSIphfMpLFAfmaVsd4N8goZqlhxvZpUhX6uBno6CK64kRKuXY5BikyWd1ssn
R2Me6wMS2dBHDa5P1KIqIBgRsizRUEmtHGEM6QzR2uhnNpWeZX5S2I6kh4ZtLMvawp8NSTw6dW31
ilyOWJaUHa3C/GEP7N6uk41BLc18CI1x6jisLS4BcGxiBtnsGfDmIB3uYvS4yTeQ+asmUE/BTQNs
mi2W9hOjSHSFzTMQT3u8Ent6SLd6Wyz3MConILGhdQA0UxcsrRj8+0qjxgyIo+kp9Y5Kz4Z6Ksat
xtPLbXxph/+Os7OCljrlTNGiPFQggfQ+NxvucuXzOo4JNOCgdwaos3BK0pJoaSrVEKBg3pz54DRd
38Fb3xeuRjbaLTIkjRXSPICApjtmWw3NxP7MiLh5OIiytQEaGkcgXs7Q2CZqQk0ShSPkf380NIpO
uW39yMB1f837hHpUK1VobAAsig660rzjTFrXIepDhM5IvSp7aLHyuzakF3WyP18fPg9oLgPWCy/h
CNMLAWmA7Scc4Ll/0KJ92oRy+qSiQ7NdbqW6Vk0BCQcyMhBYCx3HWZWUWGupfDLpnyl/ndXcH8Z+
n8ZhUWUbOanl5sewTGAlQR7g+t/CpgQdDq2bkkI+gZfvF/KPiIfgiK6UH9enb90OV58Ffg3HTHCy
Vg6lKNls5VMW7xUrRVPDINFfNPJ+3czSXfDh/DUjuNlJn9RObRv51MWJl0tp46JdjTso8cZw1uxw
KJ6JAAuPz0V5RtWJGbNUOVn2IVb9anadjf22ZUE4CwaYtApyecqpRdtipzg0EYCXG6NYHmkwA85G
ISx+UThzkc+wQXXXmvx8SwBkdQw41CiQINu5eKHHEzKqSpQpp1n/oWePiNidfmP/rg4BQobc5yHP
9KHaceZU83gonT4plFOVQVrzYCOzd31HbRkQdpRayNTI20Y5DcZrt2u3uicsWdQIDEB6+f8DEJt6
6JlZM7VjWOemeGCoH7cd7jnNGt4s1h9MG5zUudhHY/uad5ZPpMRH6B/IEBWpTBpQHcwiWjheQkY/
0ZCibVI/o9UGpHp1EpAO4GIZmGOx/jwNc1oblaOc+iSwYz/fYkpvfF+MV+KCa22jF/spVfYkvWNb
HnX1+8DIaHjdQwJMrHGhKpHFfaTi95tf7Pbzl+tbZM238X6OeNHxSEi8tszZyaa6iFUeQN7No4MO
WPtuSIJh6P3rltaiSFCaP9R6wOEWU14qZJ21uJHhrSdyZzl5oBTG3aTb3qBInTuNIOTa+sYBWB3d
mU3h4jNyu0knCpsokLmSczcXaF2IHnf17+tjW3UWZ3aE+IJEZj5lbJZPU/EVmgiG8T2O/yFrAXGo
v/MnPLh6pUFTvgg2kH166obpqVNQFKtQc4m28NNLGhg/2Ge2+J4890y0s6Kpn+STPKZ+YRxL+mix
IDUd356qYC4rN4bYYFG/lePXSsYb4OX6fK6tGxr4IX5AGgbZS+HGRXeZWYNKC+bTQLB0RCta2XZ7
sr9uZW1HGmgvimzeh26PYEUvGwNVKYxySJ4oOdbtk9R/bpLPEAgJ5GbjWbPUOMacnlsTnDFhWjSO
A6yBRXhvzE6QQnBk1JmHGCZQ5OqOGf2hTCvfrmtPtufv45j5LUOfLU3xu3z+Fte21zK24R6XgnOX
v0t04lMVt4nG19qipes4v7XojlrI8nWunB0S6rgyGiJEW7zf1RX+O/ciGyCx1TSNGE6mqk9+lehf
zUHyq7RBV5Ot3hhbpoTD2QIQa2YUB6eddsXwCX28S3bQtqiTq5fh2fqKIpZDMc1Ms/EUjyT6RJRx
F6GzRJWXj5D8R0cBMFxjA8nMKTSKbNdmxadmNO8nBkUFku9IXB/QAd4jCfW1OHMJGWuP5fHh+o5f
yxehDSueo1BoBglfVPQc0sppiMO3fHZflgfLlHaKftfVj1MN1nUeoR0rYs+CuSNKoNdtr91j56b5
y+HMp9i0S01sf/lUNwG9J1Jw/fOrh1nFG5g/w4CaEVy9iXqthOcAXFb2x0GQnuf/R9qX7ciNK1F+
kQBR1Poq5VKbXVaWa3G9CLa7Sislaqf09XPoWZzJ1KQmPWh03wsUoEhuwWDEiXN6P4XenejeqfiZ
JGvYkAV7wPjiSpJNLcAmyF13NJw8H7xW8zIkRSIIKe30Ty72E91ZBBqxu8tDk55Beb7hMSU5+6Sy
A/irTk0lRa57dsIwc/b02bizn4HjpHTTgxvp6NQa2AZQzZ3QphW7C7ca7GJ48BCo46qCEuigSZqI
JXo4xHsbgmpJQPOVVVvYFCcmlLOJxOlg9SaGpo0Ql61fgay7ftudWFCuzVQfGidnWCcHLDVgGQFP
z/D/aUK5LYtSG0djgokof2rbu/RqlCwx0DogoZnoCpTdrKfrb8RxXLCswJs6MzbDvAUmZnN5hy2t
9B8hdgSB4GdV69HdYCV97tE5hKz4ez4WG6ADP8pVhN6iGYLnOqoUqE+qOeOsSbKO5c4cat6dZ+9r
LfVnNP1dHsuCuwer118jympAPpriEYCxuA73taqDTqgvyEOermzdtcHIvx85gKIcy8zLTQzG3CZt
4DH0MK6YWEimSJES1LyBkJZ171MTAgWYqjO9OYzJ7STuEHINL6N1dZYS7MWAa6JOIQEbZ1nKprMT
Z9DncCL7ptk35R7QnstLshRPgh4ZRNsOoIxgBVXmKtNpi+tomsLMMG4iPfbTvH/sgdYZMmc7VMCb
E2PP2v6zo+29k5nB0LCgo2tLtuBt8DOAU0BeCmzEKjRF9wbNNWs6hXaQQazNnKvg8kAX9t6JAWXv
JcQcADl2ptAEBrnYcvNXW+g+a65lLsf2BnZQKjOjRHaW9Y3amA+oxIF7HRx8vpeveIOlKAFszXhz
ggYCDKtqdzAKyR1I5rQJocwA6tPspqYsqJz7nGo7tLr6E/lqR4XfWN905/f1M4geV6BiAMDAvaps
+T6CznkOrvuwtXed+9vhCfLyO7pSwl84WKiaSeFlSTwOIqLTgzUAuTjXOaFhVjywrtk0UwoCks+y
8gJUTf9hRJI2C+I5NrI8StxvgAeXTj01Q3d8nCMoLj4WBOiwbA0is7T3gPIE7geokoU8QWOYSVEI
2MnarWndtZVPex/NHCt7fOkQHdlRQbHtZBTOgAaqcHS/Omnt91eT2mN3HxtQrjsUm4CPojCg53fo
sC3WIPznBFTSAEjtJGrYBJZIWf10hMpyXelmWBmFvm+tvvE56VMfFW/2QGPkiaK5rfe1Xf002pH4
eEHyoAWWwPeSYa2Cs3CN4BhDPw0MIciK/NGHPrpGmBXRKtFGK6y6hxriDeUD6VaeeMsmcOfKoj1a
uxWv1HddDNQBt0K75T8LM35wPSige9bKbbW4MYCl/d9mFCc/5nEydzrMpCb4Tt1xI/4hn4m5+mtB
HoHjuUrdLrXtygqL7LvYCuPp8kldCOlBuSe5wVDYPn8cpQRyfyUnZmh3Gyu6N1MEKbssv3f1YBVO
s7gmR7aUPTi1AlcFLqmw7A0fUt8uB851LWW0uCJHRpSHQ983U9b+MdIFH/r16GwcIw99W2A3Q3Cq
Bg52huL2kCZwOFhrWmkPhjPdXl6RRZ92ZEIZgDMaeqnVKU5qUrn36K1tA1sDFXFbatznZil219tz
kPK3AXHG7acrtw/wWq3d6yXsdebGbZlPzT7Iy37TXo/9x4QRCMTJwj2ECxQn50xcQBuYm6FW3/Ds
5ubyOJYWHlcbbgK8fcAQrRzFnNoFYySGCy187Sdbow9Z2rzHn1fOYVn19pTKZRnMrZUHXfPgmisw
wYU3L4LFvyNQzocbswgCXhhBXO6Bl69KVAhuSm2LxuzKF/bKm2FtQMo+g64Di3kDa5S7yIB/HQkB
sG9/eVHkR5RnPEBgOnVkuRKdMEogABoqsytpZoZp/jRouc/QGhxbvwz6wt1vOdzAZXNLZ0dCT9BF
hsgDdctTZ4l+/8YDaZcJ5IkBCP6LPWibdMzWtTPlh87H9deQMnkR+L2L2oChCb14d20mHvsEzGR5
UrwwZDM2bk3XYp3F/Q0KADBVEvmPck4rrx15LnIzFOKbm2zTfiVmW/4+ZM1Rj0XjjIraqSBebVJr
NkMr2fPC98bt5bVZ2m+gvoMHMOQeV88niue1W3BuhHTc9eUOJYm8WHnWLS3/sQnljBbJOBZoATLC
BDT+80YYd1WCvoiVTbY0UWB8IOA0cLHOKh6wn2PQIxuGEeZd3fgpoXPgdfUaKHBph0miNvDGIG7D
++10K+spp1S0KRgVCd2ms33rFd6GThreiEmzo04dXF6exVEBPIw2RZBmnLEwjVGs2RVBUQxCg8nr
sPa+WlwaColIE9V3gIOUk2k0jTdPJIe63xRHLw4TdNtUDUt9azK1wLNG6x+uAzzxkT0E/Q70D+R2
PIqbxlmriElbA7XsB4d/tdaO4+J2lmBHMI+jL9aS83n0/QbtR2XHdCMsCNvUCdiJPki25qMXZw1e
E48oHcBTNRnSOJCNKEcbs8YtX5/tDY30nZk/0nYlXF4yhJSnVIZF/hHh0elo2sH2JjfF6vcDKYLc
yp+N0Wh9gwBbR3PSrWy2pc19bE5ZnM6y7IxBmSDsrR/gWizYLoISxvBMvbfLu3pplSR7s8wZyDBX
CTkIHgE59TQUkvs3Z3yP5l2zxne4PHV/TRinU1cbAFbNA0w4zW3qbfl8a7a3JN1fHshSbHA8EMUd
kLJ1M1ZhxgCon8Uuvk+4Pzr7NPLpZxRt/sEYNjX0LFEdR/r1dEica0YHiV0jZHU33ep2YT1leuvg
gcDIrSU81ErqerQhie5kOjh+IVpw+QcszilIMhA5oCAKwpXTH1C7bh4lLjNCEvdf6ib/JdoI9Rlk
7fwhWtuMi3vkyJj8MUcnOa4BzZ60Ap6v2Tb/ldnNKu2rPD1qtCCbp2WRBhUNSxkOs4q58qRvHaxD
mn61q5Unw/II/n5fGUGRQzWe6ZkRIq3lt8Z/TXkz/QO+CWH7XxvKnmBTNrfeABttNItAWPMrdr7h
p9Xwennt1wajhFZDH/cZsXGeAMLZI03rm9qwSbWVHba2JEpgWiciE9yEFfj31G9a5yYq3X9xqiDl
wnME/zmD27JhonxAPxQ21ib+okGv+ItYY7JYnK0jG8psOeiZ1DQIWAIp856IXUdu+uHzHxYEbCUA
hMl/1JJY4ZVxTipMlVHcldGPykx9fYxWgqrFcRwZUbwo74yCdDTCOKxHvfH8TGzNdI0Re3HRj4wo
TjTr65RRC0YM7ZtkzLg+O0AlgANyFTKpBXmfU0+C7toBio4WErkVMsU/R30t6DgfAMj9QLYIHRLc
ZWB4PjUw6wbK+hpyuAL6CLZfdlfTjUnmdkCjQO36hydPORYRmUSj5RYeAZm+dQUkGOaVR+65a0c9
F12AYFcB/wqEgU+HUAsxN51AIpLyKX6IR/KMZnhgr4rq4EFA/PLWlU7p1PEi5YnyOPjTZHOgik+I
ozG3856ZYd1t5vwHNBLRr6/H76BKuWxoaWFwkmED6Ekk6+T2PrpD2gY0EmnTmWH0BQiHqFxx8Muf
ByhTChHh5aFsXNEZ7WBleJvp+f3A/LR9+oefL8tuSNBg9VXuxaYcIktL0X/WTkEx7DsjvPz989ON
eUFJD4UV2SStstglTiHczEussHZQhbpJbWAgVxzIwhSB+1hKlSCZCWyTsnOtCmj3Gjj7kDBBvvPU
G981kZgrG+rPs0vZUYiOwVMpu7UQmChmvBJoy66bSKhBVa5DFh1UTz+FcBCXvNSW6buC7Zv0rhWP
E1i+Zv5f0a8coKWBAhgp60VoGYNmyulWA+MLjy1T08NdZOr7KjX2l9dq4YBKaeD//X21EDZXc9zr
BkDGE5l2cdtuRZn4RqNto+jqjAOyl0DMA3cHCDiyC6cjsfjcaFWJu8tsp+1X6BNtL49kYaYMCGvh
+qUgBUQge/p9YpZZlY45DTX3xxD2a4C9xc/j0GNLo7h+BlIFtwUjJuAroQts7/hiXh9xoWT79/tn
Rae4KB27cSmgep9T9QCEnu+JlcVeGgMuFClxBm5DkDydTlFjQTndIiMNc5zJ9L01116w5ycfpUaU
n4H2hl/B8T81oHeCdh3PhlArdgxAlNRP4821ywwTyMdD0gAiSWBoPDURJ1ExcBN8FUX2HCVZ0HYr
AdD5iYABzBCYqaQwlOodnd5CY6ajDSEtqh0uqaCuNq22K9yV87BmR/796BLhwK2TXMBOjDC+0TYU
7EeRdcNWWygXFwVNEAAFINd3xizQEYOBZM8Y0ERSbppO/z30jk/tNQLnNTNy8x2Nx0C2crIyMoRl
Z+5ok98WvPrl0uLn5fVfmjZ0s6F4jqYFHYmSUzOkxNt/5n0fZlno0BRgJ+Zn1rRpm+vh3HgKIjhC
OA93ddbchubWzu4c2oWWvS+tb4N3Y8ed7+bfx/jnlL1dHtbS7AE9gtciMuf0DPDQWl2O5KDWhfV8
kzhhkd/QduUqWTSBfLlMLKCDSwUeoNPVKPo678MkM32uQ69Y812+/YdxOOgSczzJVq8yu7V9WuUg
TutCJJZMsTGJb7krHmBpHCCOpgi98UQ9U1fSE21INBP7ueDfO5TKSv3RXCteLe0yF1AeSclBJQ/a
6S7Lmp4UEHca4Y3zO4ebX73K2vGh2XDLvb08Y+dRKyJIqRfryHzBWa40zR2O1EwhQnfufYfdjukW
5LobOn7PmrVk9tLUHdtSnyyN143AWYrQHCF58oKGer9eE6Jdnjq5yZD4Pae0apLcEFGNqYvFO7Ri
RHbH58BdS5ivWZF/P/I2FomhHtfBiqmJPYmHP+01jvFVb1eANOd3JpYH+wwEdagFn1FhjHHvJQ1t
RYisPxQUa7+YVm7lxUU5sqAsiiW4l2deI8KG/hbVXZQBJ7+GK1iIZCFOjsgI/MzyWNrKfJVR17jF
VMKIeE2mF2bczbm9Nb0CwO3M79lbx97iqgw0464xHpq+XhnkAuIKP0AiG/AiR9yuFpzc2E2ywTFG
wJ742+DQO8j/PeW8fpxduqWzHUw1vbdkhtEGsny2mx+Xj9n/5QeAalDqabtnyWEODoNhNLBj3OZQ
Gp9kGDYN29Xard6/utm25zcdeTDp1VkhOey/VpWotJy6qWU2rEI+ya8RGNWbKf0VWytOZOk4HJtR
Irs6K3orm+wxrN03u/zBqx0HtOhq3m2w7RxbUa/4qbISXVoBA6mf8NRP3i8v0pIvBDIKNEioIwPh
Lv9+dKobNoMPdhqxSZqMB7poN/Fc7DXP3aZ6/AO8Z6+X7cmjdfq+w4DwuJP3yB+q71N7FH5qSqIZ
5GcgcTPqW8Iqvxe3ZDQ2BvpCimrldlxyJmgPg1+UvKFoaz+15zGagRsoFiF/y6Jnc400TN5KZ8M5
+ryyC4o0Mtyhwud1Dob6ZOPEYNU0fJSUwNXmM2/Y6NrVRVjZvYQHlyRiOn910SZJkb6Nq9Csnr3R
8M1sm8Y04OnL5ZU6nzmZDoGkA/QcQBhLla0HesGyBxVXGVa+DTZ2b5WR/Xzr4eOohaGUi8jijMcG
tKqlyOapDJOdR7b2pzehHrYt9peHce7rpZU//bY6Ml1qXIFOx2ROB1jJQd3q0xoaMSsLsjBRxxbU
B32VD4XlSgvE3UkePyu4PILF74OPA+kQlCmhYH26hZOWtj1HZzKiyAMLaLySO1pcBtyzJjAP6E1W
c0czs+YxoSM+70w+S4mfDz80bUO8TYU30uWhLC0GdVHPBTocMAs1jSfGAoxGSV6iNePJwWui3AKH
c9nEuYOxEDyiER1gO5TX1NbWZrCcPBnGKtTTfEP6u3Z+swDaR6vQNi13ml7tLttbmr4je2oWIbN7
wUXRVmFtDD4pwJtvpU8mg4yiztlNXLK1wGJpDsH6gmSc9AJo7z/dDp2deVZp6mWY6emrITKESVkw
Fd7KuJZ2ncyASQQp6EZUxQczK13Wpw6OPwhabkGJsLJOi8PAewJROCqhIA0+HYY2TMxlo1aGruEC
DON8kBLkniIa15p1FgIxZBNBy0VA34z/o4KWqDDgApKswhVX+B2/1epbyFz7ug0abO3Gtm9b9n3u
CX5E5RvisSi31++QY/tqtGmmfV/OsG/n/GdjkgcWZZ0P6MMubspvZumtIPmXZhaVZaDdUZUnRO0i
M7Ioc9spBnlqEZROgyBruqnXyCCXtsexEXksjuKGuc/7NhUwUuobrfajw+U5W/g89gRkz5BDgcdT
fV470R6FaNaElp+iUrXmhxY/j48bMqkFCRs5hUe/PvGKZo7KiQPLGPvt8FqthL6L35dtTyglAGL0
h/j26PuNFoENtcH3I/7C9nr2fHl2FlYYaVFc/xT9TiYaeU5/fhQRJ+5ZxkOvT3a23mxz+3FYc2xL
Y8CFADw7cheInRQ/U4y8rZEs42EW/+yG1O/E9femvHH+jwH5A44mSR9aa0D0xEPDfq3NT488XZ6l
8whdVqX+fl+ZpawdEkjWjDycWOQP1l5EG8+CRuDbZTMLFwDggkApoc8N+VcVQ1SNbKjAylaFTIcq
r2jM2jfKJER58TUa3DctXpNfWlx9F9hIKETCpak3HPpBqqJzSRVaQ4X2Q4FSTx0795rXrMlqL20B
VFyRuAKnN5qbFM81VbzOSmHUoeRx/16OK1fA0udB9QG0oiSBRrnndAN4UV4w18YpiTnhd2Ji4gBF
uuvbQVEIPbIit8nRNiuTCaJeKbZZpWt3+Wh+4f0aPmRhIMDVoxSCKBY4b5V/1LQjkgyx0YX6u2jv
RHl1QkQK3P39vLIMcw0Hk6T4fG9vkm+zvr+8gRd/PSoh4KuQOEi16A0JYqR1anw+fjf7H1Rba9Je
2K+4wxGKoU8PSDvVGWbc1epkKvpQBzhZR82+qDbOGn5raRCSS1wC0WRHs1L2dlJdG+qR9SG4uYN8
G6VrlCkL3gT1W+TykVmQuWllEaoqZUlvRV042feC36XifgJKfU2AaWmugLtBNpcQuHdVb8Lr2jrO
NMzVBCKvuPxojQ8DsO7rF/zIiKt49gGAlsoeMFet9VYHfbly+S2MAf0HkqDOBQO+p3JBCfQeNb1O
2lCL9pkRNPPKg2Xt+/LvRweacN1llYXvQ+pR876PNJj5Svix4NPxqIeEFBBy4NNWl8FIEL8LN+/C
FivckGljGm/QyhblIe5fr14MD1oWLtCnaJY9y3bqbUN6UfImfCNeWEwrc3V+LAA2sPGs8yDfhgKO
UrvpW8/qjFQ3Q0Ca25uoWwk1Fz6P8AxXEBoEqcSbKEsxGxZPSkHhwWO/Ad3D1XrRMp8tadigiYVX
llpB6XXNEag1AWASf9wNyX/Xzv3/bMoBhAVVZhSZT39+MdQdIdlghdOXov0a8ZUAZGF2JE4Jfad4
6uINpWxUkxbOWANiHHqFsaPl/AIKo5UK07lXgmQhXruQK5F06Wr6LiutNjVLAtRg4ydW0HibqLmx
+pVI7fzEya5dVH6BTwTMRG1unNKk01k/ktDt4m1hbzNH35X29ZwqsIILVLJGwT2puP/arIUbabUB
EMvoV86tNm35FOrmSsZzacrAegAnDnUXRLaK96ti25mgtWqEFSlvdAsvwTkuviLHiqZq9/rucGRW
oVEDKDwcOuAYpzvMdeOk0KJWCx2/bF6T6OXyBl5YGDR8eFAFlLVzDOb08+g6dWtSczdMh+65zyMY
oaDN1Z4vm1nYyCdmDMVMYZkTc2o3ZEblk9kfxMqaLBiwUSVBDhClivPmiN7uINtHcBDN5rfx3chX
fr+c5dMsrRRFABBGZtHwlpHTeHRjRDQz7LIyrJAVv+Nux9/06kEYO33epeLz6qnCeksqCh3V47Oq
MroJ2zSvwTVdb/X4Lhtvrv88mBvgc9EiKTu/TkcyWzSZB12zw9LwM9RP1rKlSwtx/H1lQ7mpnk06
SZ2QPDVR7rvxWmvywulDWIPkFTBkQMVQZSlAcOOVThWTsAQz1AgmjTzJ/JqzQFtj8lwYCsBbiGlB
UI88ucpBleUaayde6yGECYZv0bRSZlr7vDJTg1FnqZaDWTP3nQi6EcHVC33y65Ujx2na6Ezg86m1
yZIgvZ6KEr1CiGXRqCfBNypffZ311pzF2Ryy/tDb38z8XWTXOydc3bKTDocO/lZZ6knjYJ+tGkCO
M9dv0VDlTHemWFkG+RHlaCPKRPyBCxwwKDVSS0w9n+0iA10k1OVzEYqW+s7w/fJiLBoBxwjuP4BF
UBQ5PXWcur2WNZEecvYI8ZMIAn3WGuxw2QaUp7EsVEL2Tm30WYsUoQVYoG3cxXnnW/PjaKxRLi+c
PpmnQEiFUggOhjIQKFFFWZSDVUgvPyvjIUpuIw2Iq+fL07VwNE6syF9x5G71yYEsSJ2Alc76qPRv
ebS7/P0Fdw65FgJeZEhHyST/6feTIgM4vABHr5UdzOxFa289dkun2e+s2i/X+o+WRgM6YCRAJMjx
rIw+xrnn5D2YkqLB2jqj9zr1a5t4oVKOdlrZCwQWI0nbqgSi0YDybs0aPTT06VczGtueWQmwD/ym
QBE7seobV5hbu7K3BrrTGtxmK0/Chd2HJgbg+wAbRzypYgVq6ODommQFarRna/pCk9tiuL28akvz
iGoC0v1oFJNrd7pqXRpxDaSgMxinnAc6dF8jb1h5Sy1tb4CgZT4JkeQZzJpExI6bQpqofxkMOg9e
6Y+ge/wHsJKNgaCYiOQIIm/V63RYBYvXI5y/Xs0+Lx3T1yexsVOaBpyLl8szt7Q4KM1LHUrkBcAM
cjpzblrilVHbuMmqNLAGJFDSpyhNNpetnL95JZXSXyvKjeNWqWY10J0ImWZ9YVXvd2UPaz+1tNvb
+oqLOB/Sn9AbqE9IVSFNKzfLkYvomiZuUpHMYdZzVMpJQEy2NbS3y0NatGIAUCqDfejkqccqsVHE
KkCdRCItBtHK/G0eS5C2VvHKLbRAeInx/LV0VgPW04mjWw+WiOEz9hQ5rx77tNLvLQgf9B79fMn/
Q5rifL+jzYMCBA2XLrmV5PiPZrHPNd0sQBMH5kVQ5mxBrwlW03mt/rw0i7J3QbpavDHUR35k2AK9
bwKnKm2AxZrw0P/mZb8vL9W5d8BQjowo3sHq65Y3bALzWa/fzc34YNF2ZYMvjkNerkjoSN0MZTeA
p6Cf7daaQsfbs/lRmx77NY2shVGgFqCj+0YSmJwJGs45uqzarK0Oj25j+niIrLjppe/jYYGsFPDe
cKTKLIEdEnhjL6kOVlT6Lsn96/uTUFSGXhkSncg/QlP3dEcZjZUxvIJLaHxtpnKXPF+9ysefV7O0
eVTDmzr4fGI8x/POTr7/w/fR3AzEj7wFVKhyKpqUZC5hh7kbfQM13WoFQr60AAAo/+nfQjrNUecn
ZkUzxYwdcr+N3qrq6ncwAB7gzfOQe0TCTi2Kz3rJHVfo9QHUFwH6w6EIvLk8Q+exEyxA/9RFyghv
bfUWLk1BOlKR+mD1QaL7lXefEV9nD2UGGOxKcup8smALuD9Z2iHO2b1Fh3Tkld41wD0/8Om+npur
jwO6BsAwjloYRK/wv8puTQD1S2arPiRTvmFQ+EjWENznl6K0ALwVeDtAiKpuqL7Tyllnc33YtN5X
z9v0fWD7RPzLOHCipcQaUgcqQoHpTtrGo8cPYC3dRLMX4NK4vOxLS4E07f+xILfF0U0h3AJVHgEL
RV8GY6pvxjW46fldhJlCg4ukiUMMachfcGTBY46VVyCHOdT5HasASbtp+7tujeRkYRwoKyBFiHwz
Umq6/BVHVuIJWNYZx/zQdhwCS1CzWHtcLFlAVxB8LKApWHjFxTpJlggvdusDTZ/L6lt7e/VCgKQU
ThrSLkicqx5ci6qZFGnKDlP0DVqq5fUOCtQpqEGCcQq9kjByOkEc3UCOV0TFoUvqTWRRv9NuLo9g
YaEhSIO8CrpB5Eooh45YIEuZOrs49OaOa1/s5g5kkcUaXcqCFYldsXDuJE7MU8YR2aQo3HEoDyD9
aT4+cu/3mvNYtAB6GaQnQBkAb3g6U3bPoQLNBVaC3nH3Z5J+R48/Wg5XpmvB4cr8h0QI/iGfVM5F
jiy0sDpceZqVP2SjtdFGc1N33k7oaML26/bt8vIs7N8Te8rEFUkdDWD9Lg9DMm1ts9vqa40A8gun
KRcg+HDQkVlDFhJdp6cTN+jZLHLhlIeo3rlR4puuX5v760chG3EdAjCfdL6nNuKKJGUZkerQT++G
8QER5MvfXxoDkDke3BWIfZFzOf0+KRynL1yjPDhPtPO95j4twn+wAFeITCdCGjANnVoosnEWrVkj
1EHvj5umgWdV/pyt1XKXdrH0uP/LDFUmqs7RTdVYMFOxrVl+07InNACR4PJYlvYUaveorqOOj8Sz
YgQ04txlXV4eau+DPfVrnViLn0d5DG80nHncUqdT1RSDA4yDjg3lISIZi22RFSvrvfBAAwLBRRsC
lRhghHCnNnSj1tw2I+XB1TWf9DeWG21i/pFl2ZZpk5+g+jNy3eerap1LO032yMIHLPEkuUVSNu1s
sQOfP6j3TOoXY/q8vDwLQQr8PYI5wAaAclS71yEC3sdsRNRrMy8gFX134nw/W+V/bm34Xnw9n4vk
/ASRkS7VbxBon06l2eGB07YROwzoZqWgztNq6EN6K3tuad5kO9gfOUWoQCtJjypLBuiMw0o9PLjO
fhAbY60/eunsgAMfjd5A6WFfKCZEXGiZU+OO6dk9kB3btGZ+O35txzVwysICIU+ENzqksXDpm8qM
jYZZAu04JYeOibehJBsEar4OhUu7G7ZidF6v3g9IIwL4iRADr3ZVFcerOzq1eVkcPBbq2G/ZMzeo
P+FfPfp+2dTC0QUGGdJ08A1glFdxmrlgCJAHC8GA82r7g3H9ZYZWEXCAoYcIUYC6CaJpjpoOy3Io
vqd90MdrXkGusHKVoX6OUhS+LpvYFa8QVzNWpkFYnNm/YidgItu7HQvyYdfp+9jbRW22rcqvkbEW
8S9svRPD8u9HcWxjO+3s0IgfhDZ+6exx4wj6ULHoFhQtKwdpgZoY6VBkJfAAk+ISjhKw6VVSgIIJ
kTkFz1icfXWNL+bwJeM/WO9tbfen7X2nkIiJ7C7o147YQvSDVKyOvQG/rsM7nY4THZ0xaWyXH7j5
X9fce/QBbRhbZ9pH9U08zmtDXdiOiBeQ+gWqHIUaNS/b1J7gsRjxzJm/oQgRcBeCvxMP4pwFhfVh
xzdmvW3R52CA3ovX3zy6rbwfl4/EH8yFsqmQR4XDl8l0ep5n4rWTm8bYHIZZeyQRdi0qVJsoSXdG
TL9TZuz6lr6hNIb+U+Yzqm8Hrd3FeBCwqWNIu5YbkoK5r6HVz8s/7cwP4YksO57laqArWdUziZk7
JHOk10+jeAQyxp/Irmm2ZrLX46szVTCAO8mTND0SRSVX6miDU8FH6N73/IkyFux5vMYYvjQUvHFk
GQt53TPOAHvSJiNxO3yf+NDA3Iiy2bS/2/pnUv26PGlne0pOlY73GiS8ASR1FOdd5FlHRWk2T3Yw
iy1Ldpc/f3ZC8FyD0i6WBQ5b1v5OJ8oqjYnMjT08WfQzL59Ssdeb/agdIgv8Q+bKzbAwFhBEWmjH
BF0EntByVo9Wxei1saF21TyVUIvX78i3y2NZ+jweziYoVB3AONQqUsvyaDCLpHlq6Ge8peXn9Z9H
6QiYKtSpPORxT3+9zN27uW00T2jW/t2tBRxLP/7468rc8J7ZvZPS5qlmPwObrmT2zsIZ5BOOv67E
uGbWxYPp4re/Z9NBex/7l+vnBtkdOBwTjC9nlV2tHYsBhar6qSh/dGUb9MS8eqPKNma8ApBYRZJY
9a0V6GQ0kmJxE++LEAib7YfR/I8699N8o7VXv2sQJeFSBh4Mr0ykSZRjoZm4GN0qa57GBAk31kFA
amc5z9FaN+X5qsMOoHMAQkCV6Ew+BlgXrxrivnki6bZKt2uSZGufl38/OnBC14u2LPD5vn1I+XNx
NQGXnCYbvfKgzYC8hprO5aaXJXGE7+uduxFV/FjXLCCEBbpbQh14TfT3fBcDtIMIAulpGEXW5HQ4
hdd2TjyL8Qm4Rp+MH7EDjbWv1+5kyfAGsDgCBjwzVEjjOMc5wspMPI3OuLGqZmNc7QRhAME4pgzf
P+ufiKO2SOy0H7GR/Tb5kmjXfx9lYZBRAvki6V4VR4KpqycXgiNP3a71OPByV2OoDLT8AFGD0w6R
5bOOk5nlxWQ4ifXk5e9W9pRCy0TfrfU0LCw1zh4OOt7k6JBSIzdA3SfEN6n51B5AlAwdVbZNruYL
xECObSh5haFzOuw22EhTAzziL5CEWYnwz29XWACgEFU5mdNVn3hm1fdoaYUFnmwY/YqLZVeUH/p0
C4GlXF+DOCzMGV5baGhCZ5nkqZN/Pzrtej9UgKVQ48md9Ztc34ChTOvi/eXzgWBtwatIcJhspwBh
3RljZN30czRGNn1C5fvF4B7/UsYQVhSpmcVAoxmHqOrqx942WGBEDt03xgRO1BHNXL43M8ECT+iT
EWSeXe+FxYqHuut+ta7zS8+BZeNW4XVbwmLn50yS9Hm2KzRuOAlKX4FJo+jWHOlv20SbC/BE9LbO
S6nI7IlskzUa3459qe29xhaHRPTioE2e/dPEAxKqLoWj7TrCCbpA4k9eJ7veyUBYlQLSUNcaxJMo
aYIhdpAo8wS5TaPsV6blyY53duN7Zl7sKEnqj1yQ/kGAEvC+dDskHxsjfU9KNB34yTQZ2Kcd/GER
m7u5QXNzUCfWe8M6C+UhJ31r6s7OffTPP0FO5KUY22ozO3P+yjyn2vQpGXYYPt1xVopgINF8k0Iq
z3d7km95pOGq6/JnkIfED+2k6Vvaa79mCM42/tDNRuI7scs+tUkkfg8di62Zc/srn8hzNOr5cwPi
3xvCGyhzWL1TBHEx22SToKmHbns/k1J1eee9jahktVsX+nJ7wvufeT28Eq8UPqkm4971MOl+6elx
0HRc/Mh45WBxKmtGEyZjzxOv8OYxNC+6nShtA2Zk5jcnHc3Kd5uSFZuypG5o9saIykDCgqhmQCfk
pIm/ObSafqf68AHVgnZX8/a9nJEP8xOqxcQ39QTVhGJwX0ZevIjWfTXmeUp8tG3p0OTOuQ8UHqit
tSne6HPpcp8NMTj8bE9UTdBrWvmf7QKLU8RRHAxtVB5S5GZuTK/5Dnz5u0UEZBmyxNiMrdimrf7R
kbHxo8oWj147j92mdXur+tJqVb8fm/KzGE0n2gHAj7b+drC+2+lQ90HE0f29IR0FgWo8uK0buGJK
n4CReCvtrsR9otkCqZDxkDfpO6mdcMo63vpaVr6NhP8WSa35dZ6YQZmDbWO04jGIzNTxU564u5bb
za2n9TYY41NebgueJWyjo7/svoPOS+1zWoNjIqbc19No2Np2lu6rbI79wer4hqAB+BMaA/w2z9lz
MYnY16vc3JZV/Nq3Gn2xS6O6nab2v9ru2sG3eVze8WLSgr6z3vuYzs5G+x+cfVlzpDgX5S8iAsQm
XoHcnGmny5kul+tF4apysYhFgECgXz+H7pkeG2c4w193dL1UNEptV3c551zf7ui2zLT1Z3ChTl23
7RjhNZMrAi3f9pspOfTTGog0lapXEEjkNfyaDE2wEwShqNt8Rw8PTbbQQE1S0Lp57xyZCSSB7lod
Nq6s45HZPBqHwIv9Ivvr5U0V+12OEWrqFlAvatBrFAgCjaPkkpAo85BPtlmFzuQ0za6bSjRP710r
8nLVRFXSQCmsqCESb0FiywRRJEIqScbmxL+RFCIg0hl/QTa22aC/SBIp5rhRQBqbrFWK+lbUTfSP
rY2uPCje3nJo2t/OXfIIjkb7SMryMOXGt8KvhbHRg6hKNFUy0fmcZWc2Fs8WzWF4VOY6OnYz9UNA
jUndtDTLD+7Qwqz1FR+s0BD2924kWDrkZJyjsE2winjA1WNloqX6TrpGslWuSE4TVBIMUIJ6AXfL
rUJuJPaGapbsGllW2So3/J5tcFKPvDU3kmVZ2BP+wzfBa8dT2MYefkDU+aKOUm70fZgkJLsldEzv
25HxWA3D0KwmV+2V2eDyVZkwRVyNI/1N8Fiux5SZv1m77ov1AIT2ymQK5x9M7OOYO4QBm+Ml0K01
6V2bkTKLee22T7S1pzMKgr+g/GzuSzncVwU2w7Ac8wfASVSFVtalUcD9JkELHPB907SrQq2KMSqA
/zkkLi3WhWuOL71s2cYeaPloGuOjrvJnEGjEjpLGPZDCsw+0qYs1brMRDe7AQqCyZJgbZhYjQ8pA
5q6mtQZQ6mBwZlR72xuGMSxK/QtqQbmxsZHIJn+azqcQz5MOibkaVdzD2IdF6ngxioVO3HtNAxiS
dLUZFV4dhEo5QWjT4vfQ2CoqjAG2tQLLYzeK1Cpv+ayrcehLQHIm1Km7uC3QDQwy5G4arOoS0gaS
oOlpRjyF93qEIBzabTLWbe1+eq6ngsZeCQK0ILrcJ7o9dCqVoRwKAPGs4ldAU9hIkR6lr0ncDa29
cl2I7psKhtVVgxN2jjCe8W78nZwsMyNZ131MCVqkh3qAoxdWvSkEps7Q7d3H88djjaZrfDNNVYlj
miZ16Ghpp5HssyJMqwAcRLd+NKdGiNCnSKjZko0xcCPb3DciXYDnalUVlCDxE027xKkqlL2pDZus
spTQKOtpfmuPvAyLvtgIl4XMwr7IAT8ML3V/AhjZvCdtUkUg6OKOOkMDDY0c2sxhU8jqO0RFi7WY
TLJyM85waFl38sYRYodMNN8Uyt9bGwrgB+Akk00x6jSkUv2dsJQRHlwRURTC7j2Q/Ddz9jAuA1ut
bEehEVpGmHpuCsiYoUX0PYAqbFUZuXyGGVTPBZ+mGBa6vqlp2j1QdEKGbfDR75r5it+RYtI/srSo
7Vujt9RPCBOTULetHQFBifsmLfbctuVvq/PctQebEJo8I9EwEhYJo+c7r8NyBH7/x7Hlg6ks+FZO
A+SHQU9U5Paa9qnXRtmIareN0gTyMx7bWnbbxUykdQRZySxy0LvmMKVejnbmVbeDFa7CKqf1imet
f8ZT1twpm/c3LoeuBie4HT2p/TwqEXVtFHf6DdoVqn0QsCSk6UgJ/FSp0Zq3am7BM3ae7SF/koSm
35XM69AdabMvYENCkudgZXXwm4Tf4OaMcObuqW4CsTKG0Q6T3K7+dNL00Rq7xnvedUUZTsz8kxQo
7cWDMM+OHLtxa3gDl8fBsdLfHYEnM9jtTRuQb9IpswOUIAPUMptA842FvgxtpOv2YGb+A/cUx1G2
itBz2+eEynuRN/XWCMosIjzdwF2j7gg5zHGdp2zTdv2w457hxJYxejsopckIGOQmbM2BDOushkhZ
a+kZloQX257KLiIVaOK9W94l2k5WzEnb1WhYA/6PLg6Sl7bzy6hvjHaFIwK1F8+OMyHQnCigeoPX
9q89Wb+UUGuoJ1SAjCPfz4ONk9O4Ye6fxK7MUHMG5D14e6HfZiB25CXSclkaBrnCJDwhI4R2+lYM
2QmNjF/BeCzWo+DoOUq6J5s3WVQQ71lPbnbDpXtUNoEkFBV/y7qid3li9n9ASTEPGWX9WVPGNlZR
gcdvqPyxSmS9Kpk5bRPhqWA1OYWZ30KrvwmNMkj2JpYckqhgH1Nf1UFM2t6VIVqkwfPiQPyvAjUB
akrxmrlVX8N3M9DTpMNT+UNMeOpCs7HTkwPB2CkyssZ+6ZXfPhPe/YTy6otKPBaVOu3gteVoGaLO
bKrHh6aVcPpSmJeD2clBxAX3CjPKc4VW4hQP0p+RarqB+PTwAo+hjZG1ccPSyVAwyWXbrNLEaFYu
K6ZVwEm+B4+9PZJSmfed9LJ14wkXm+BxHuVJVwahyCb2yKUAco+RrvAPsvdrEibOoHWc+AZZG8T8
y1I5HAtSPbaeV65gdhEvmFmztSp0EAWkBrigwSiTl6yrJBzU1muxOl2QbmqYo0ih+P/TMdp6j5gB
Wl3aSEd1qJyyIedCeFW1hWpnJtYeHFuIdbN8zYuGxzxLzyis/ak5XLzazSPb7SfYux7BRKD/BsEg
YcJd2Bofv55j+1clp/wJwCt60ILkqzEH3nnCbT5JT8N9rxv5MyOuxGflfWE1Adx6H81Xk6mPqq4p
nVVdlJCVq1LrjNo0lRtryrMcPl81JMaeB9DNLfByG6SHZ4qqgeybBv6irtaJMkGD6Q3vecAGPbMi
cJNbVyKl7ANotjWzsXZ2YrDuULEcoD842HVUOr25LXLX7lcpbZHfSSYUSgDUdu4aL6NgIRW/Se7C
l4XE3p0VZAq+oEpvhgRAmtBCIuq70dfJLrNZomJBoE1hVB70kAD6r2+CpoS5EQVPn0YvoaHhF1gH
AHAgmSVqsA0su16B5vPiuZqbwJ3D/3VGei9kJ8KuTRvAIXUW8SQ/m9aEpvZtdSpN+Vgje3/jBALu
XaIl3ne082NpWR5rs6yiEfXDp8qr7rVI4YiZvR+hFx/uc1qnOwvvxSazBN1AuoHgMts0Bgi5uoFs
odk+gMNCQuqwprpNVNqUd9CmeJCe+RN9grr+wBLp0G/MNCEqpM2+CFlT/C7d/mzaxSNpWhfn1Rme
UtMVj7ToLPSNJpN+Ek4/3g0NutuViRfjoeQ49QH9OWT6yaG/qrTCGygMc5t4rvEzr3IzhL4MYN2Z
35B0nfmqfGBQf3nyEvx6p679X4Puadg79jeIM7uraRLf67zPoirHvShp99oNNMEtq58cNaIhukYo
mI5NHfqN4aIhaVFFnQ1qSz8G5hl+72NKnewJCuX+C7S60hvtWg0e0M4vwmJk9R2rydhHdYEAtgDh
YlWgTn/oobFkri2dsIeaVkEVowlBJbba6R+6yuPqkPFZfbLwENOlAahavWKv1jC9ctnvhwbNxzuv
fJl8faqRteCIl8RQ3vYp/W2zygnLBrDJVZP2eI6UafWQpKOA0lC/gp4bhcITyrSyxoZDXZ3sAln7
IMk4zc6tzV/m6P5ygj6P6goG0i3NX6QD95DAFIU6w2KgylSi3jumWLOGye8aUJRoohbDDSqGv42j
jbBw/SSaWl8jAGrT5CCrob8RttHbIVfiwHRigKPnAk2Sk8G1Yp54T6MAXN7Kpvux8PwYkT0iPZXl
MCzBuTXZkyEyI/TdwtnorBDRpO1iqxVN13XOevy0rPnmqWpACC9mUgHL258gm8s40/CwEZ7CYKdT
fTdSG3NQ4NhxXQxnQ+nihaN51g9w/KphC62p9pgDVRwSPD1DpHznpKEQ9dhAkWDrqzbLI5Ka/AAJ
MfdR8CTDDfdaCWQaGhOF8BftZwHy7k6TUfUxqw2/WVd16W2Gvlm7ojKfEA+ruATW6W6AKuaqK+sO
CHvbeilq2U/bIQExGbETkHwJLAVewSAMpNlEHQ30Roz0B5aehfBHQJOgcFQnbZ7rwlFbniH494ct
AsF1kMngxmx9hQYHLOvvpOStcwjqXq96NyM3WYd+qigpt7Gj5HdkR+2tZ5DnIG3GcKyDx3TAxGzu
hl7qHlhunhSTcMB58tvvxDNcMn+lUzvYqRbxX4CK/OhzdRJJKuWqbc0iak3VFpFhmlXc2CyLW4p4
Rk7slw+pqsg1CmjzOcW2LMiWNN62NqayjeAiN+j1q1cNHKvAK7Z2+4PaW+l1oTW5r2RM2nXXCGtv
pynQh8i6vrpIfLykvkT4XZlJH3vFLBlbVEeEmt9Jl/AVH4YSHmeXr1XgdyHvu+LgKGRRp8Z8noxM
7MvS98tYMfFiGVptYFezbZtq7445jvqm2oQhpISajOnn51Lq33lSu5sB8tRT2Nlpfsgh3PaY675+
KTp3PNMieKwMs0iBnPKQcCuyIUaXeiPi0gp2TWGUcQ4xojpkeFd+Mzwij0BcDNZW5/lvAQ9hn4y2
eZslXhOPahxCEzZmr6kgR2mVDlI1pWGGg8MgRUuNHwFR947WaB1fOWpV5zI7KALNXAa2VZj11V+a
Gq+tW6N3Ms1PPoeGl4CnHIO9/IuxCiqiDHAhpjN/l7hoF3kzQqPru6OR7uqQy9n1iLrCpHYex771
eDwkLaWRm1jy6LS5hhyAK+APBEaK7Gnph701CGiD5+Ixq5K5X7P/NARkiIeCWg9K2eI16xt0DWGw
oODGa/1D4FnYSBuh7XpEKPit9QjiR88T4ndnc8iDds1Da0kC0V0I9EYyT5WMLFKdK+6NN3htUcDz
GuiVIoG5NvEfsk0NUjLi15hwGCdvUP23viPND6jFaGgbtuUqaY3grvT7ZJ3r6pWjOXOUg1Tohy0r
R6QNg59ICuRRIsvuSQPVdfRGkiQRpUxjinBfbjzSZCYahzB/rdikIrPPIStP6Pepa7PXABnQe0gp
PQF15G01mewIGWENg5JOzkoz78lCCq/QMLQeVNwhp5fy331LZDQFeVcgrTDkWayEMT1wu+Ov/ow5
yJiCUQwS+6dE8Lk3NG3+sH4+BqZzj9/dxWPLJnjdSJjFJOiHFSBBzZkFCGytIXggQ8qiwan9kNg1
LmdVqrBwMicaYYTW0qmTlxx4hweIF8gHq+v0mmh5O3jKvgeKLe9DRbI52DC4g+NljyPMLqLiZmit
TZVp5ECA2AXCQCBBdaNtb9w4ZjndgypHbx2FpllT6Vab2Xg8yFYFOs7NiqI/ujGEyDzjNiU2JIEt
4EG8qLFsfqUke6neAHURa65sgM2xBHoJ4VjwtSb75A9P2l8N9rZWXy9mQbkEsARoWIA04ixKNNyn
8DZKbqMaF1v5NrnGSL5UygBIZC6UWfhnicBykcOykWuyT6Wx6tzISq5Agi58fy4fA8ABLD86SS6A
viU3WcC7gJ6k+wtmFQfx82rMhS14+/0lGNLrfIXEG75fiAE5o61T7RJk4D4f5Mok7AWKCsn5iSLt
Q1GkPuBpMa5UlC59HmgKyMcDagfy1/z3b8pWBNketBHxfECHb16Ta2r7H78OqTsguQFyQWdS6EK9
/zqdAtuws94+Af9l7Gi5/XxtZtDHO7QVuEVvP79YG4R0DulSfN4Uh8DfDXqnpo3Pr+ERrs1icQ+Q
oUTZw5D2qdK/9XjOfn0+i2ufXxTWiehEgkKxfRJyiwS3fWWHLy4SSpMgP6IM6rmLPYDYV+VlwsWv
N9eUh5MIndf6mu7opTkAHI4uNAHCxg/6PUxYKRc56t7liFdyqkO0sfz6Ks1qFbP0JXDOS2XTLO+q
MoP87clBTjJzVmX9VcYaDtPbAfz3Z9XLa50LaGadensIFY2ZeQ08fWmRgKJH2wkbfF2M9X4Eoxls
ZJ6Ic/qOPFrosWvEhkvfh6bH3F5qxrkvC94qoDyzRe+dFN5DePG+Mq5swrwGiws3YzPw84Gz/Ni8
tOcOyqiO9E+DutNJDOkFtWkfgurrN+LdMAvAlFHmPAkohhEoHcRJceVduHAjCLCJ6C49A+Y/tDRp
aqRA0rT24TS7t3yM3XLjoGLcIjHz+Zn9+EBALwsQRWCjwdgFCeH9hkvPsodSBIg3HJ0dJrc6oUbh
HkU/OFdGujAlML9ANZoVCaBBtBgpSVGzJpyaJ8t6RS0rUiODz5iB39B/fSRgzWZQ8QyaNj9AdDKo
UeDwTSc5EXRlb1Q77AE0ID+5ypCZTCn7MrAQSQ6IRgDUi2MHMfr3i4j62gTkm3ROabfqhpW8pqn9
D01mcagBIiUAvYI3PINq3g/Q2j5ClxpuiBUgcZcYbhGVWUEBF267W13qZASrX6ATNYo9SWyMlgIK
wvFDqa1mry3Kdyg9Zg8W0AVhgph6g8STfwfXdTrY5WQam8nz+qOF6uydPf5EtzEIdnlbbrlyXZiJ
WlUtGEKZKfwqZG7eHU3tJ6vRNY1fXcGthzyH6/n5ubxwWkA2BekG3cIBll5KIAdow2B6urVPFLY0
KM4TIeGoN0jtfT7OR/j5zGrFUKj0wQfAuXm/tCMHD6vPHPuEenVoq/seUgzIdE0dklaogCfjoe83
pNwhNkTu+Yqx+sj7AV4Nh9TDwwTyBYz7+9HtORlVUZOdrGPnu1DmTbDAv4XzGGR1ZIjI6pF+u6IG
8dEG46gCmQPyCgYmS3IZ672a+qNgpzRJNsww1t8+X9IL3welGryFuR0XpOUWK+pPpio8JrJzU6u7
yipvbOuK4N+1EebD88YjrEsZdJB2zM49yqxyZXhfpdFjUWb67owvgywlXewKd9ESqbd5ds5zeAnR
VXrfxd8PrXcPJw5YuSVhLehFbxbQwztZBOCYcgNx2/9hC94MsDBIHRsdMTUYQJjr7mySKwb24+9H
wAJ4NrC2oJ9/0Cg0B8nsGhmzE1h9XEBU+Mt+Dr6PHYBc7hw6LokA3EoMWStmnEp/X1kbRa9cu4+P
HsCo/1y7WQcWmjXvzw8xJPo/WC4/U72rgnPuravp5qs78H6IhX9QjY1rAhbDz64Rg9lUXpN0ubAF
/9BPQXGDT/vhkiUQLeZuhd5zjrkrb+rkyzcgsDzARIFxBYHqw4MzqLRQpTbyc/U7Bbh5+PoBAsUc
oEcYCNg+f7E6vClJ2UwBP9tImJOwfvr64r/9/CKqJkPrSX/A58tqT/vb1r/y8+fz8f45nhny//38
ZRNjB5VFPjj4vtVHwgdMgYRI2aOCHmX0mk7ghbOKzAmw38BTzhJYi6s85p6XFkFZnX3vse6HcER3
s2vEpI+P7aww+//HmA/bG3valB00VeCenY2VUFk4rKw5nbn68qa8G2TxLFCvAu+fYZDaRt+0fK+r
L79rmAUkqMDTBV0OruZiFo3Lxi6vqjMM+ko70w0r+s3/MIc3Qyw2Q3XMqxgrqvP3brod8y8/a2g6
BfUfiNu4eHyWZokXQzsmKPqeSv5L1pFNrvg6F2wG2GeAZgdYKNDXF9tc1MAEjTXzTqMZZzugY768
OO8+v9hgboDICrS/dxqycQ0NsJpPV+7dxQlAKRUqJPBb4N+/3+GCZJ4etMICtYA8+uhlo66MMP/G
xc0GggjvGppKIZ24jE9z1llIyFL/pNo1gG4eX7Nh/fkyXbhs6OmBGBtpv39u9ftJ1AD2kBpFzxM0
bSMnv6uNvUjaqPhy+wKoQSJjiSaeEG2ciZXvxxEIEDIoQ9JTkos9uymvekkXrOC7ARZGPCVp2k4o
4J/4XyALZbZ2s8gvQBW9cumWTjLoFgCIQLYK+aE5+FmS4wfLYZ0YfeMsffhjBLgDcmP0330wF/p+
p4MpBt4LBYp0+/lO/UMieHMaZh4JYkgEB5DCQtS6zP5WMrOthI32eRoBNwErkzthAkzEY6Ane5Oh
vzTKF/X3TLrqlZWkf1W1F+wrodjfMvDKm4qZ3wX6YaxLwoLQsDVBhXcAIs02EFrIpoM8xVSk9CGV
DVqY9SQ9QqBXocM7lPaj8mawI5BMVJMAmjA+GrQCZEF0K7SaDzYARoiN1dvAiAKIuOuAX0FnDz4C
sV4GvDgAcZo+qMA9g9Vpxp8vzOII/7suNhKmoDhCy2WpUZ2QYChTf7DPmbv/samrA//x+QCLi/7v
AA50RtGs4oL7UXSdDEyzt8/mkMTA27cDuTKFayMsHosOvZaJk2IK6ClhbNj/MAEC+Vqk6+C/zhLr
7y9fWiGNVncWPu8YmyxPt1f8M/vCFoCyB16mA56k+YH2aasMeTTa2Ge08ILuJ+P8LvEt8WjJOrk3
XagcGa5G15qa5TGDalDkcuHeokiNstag/G7t2717Iwj3HsqulhukDMhfT6lbNhXl1iSKIjlj5HGT
G2IX6M7a5K4BeoDfwx20OuDqaCfWgwTQagD7AGC7dIymDKy4CACALhS8N/80ECEOewZahZ5Gew+0
0jVp0gvbCPOARbCQTsRRWb45OWikqTc6Z5v8DV4S+/vn53DxHMznEBtoWg4IU1CwXz4HQjIalJTZ
Z+QUQwdQhHG8ATD880H+UVlfmJmZkAN2D6SpUClbTKLUvhx5kDhnf/Ljutiw7kewGZC9cX4CoAcU
uF3H/HUGvHtxOf3xrG+e/3NAotwYrrhQ1pxI+vBTXGtW8PbhES4jLxJ0DBKKtXMmfX3bNsVKOem9
hX69Q4LeRKm+sxnQTxA7sGtrRer6yq28cKpnMbb/hl/cSqCN+j7PMPzQAVjJQ5B4DLFPHH0lAPww
T6SeZzYlQcu1WSpoKbaouz5wGW7vHXKFRwNCIZ6AMVeCr+2iyVcq58eGZj9GY2V1/N50sisTJXNJ
4+1CQ5r1X60NpAyRqVwaCK5sxOjIrR1Jj5Jv3QdWRAyQFpJanMvGLG7R86jepTl35nQe2eHsSKA3
cQM5Mtquue1pkUTJEPzVMocGd5kIgAhHKCa0g9oC6v5F38tB/RZS/hSU+Tnq/9D83PNkn7vuGECY
co3q90Sv3YLFVf5nAGS8EXai7gA3eOFbm8ISkqRdcARJorUiaIY6zq6ZIu6cHDtuntEaUUAvLIvg
uGr5tYzDh8HnH/cmAqJymlqIkwVHlFiaX5AoKdZNTsnu85s+e0RvNv3DKMuL7tDazl1M0U2dsAew
wervA72tijsr94BIOH0+3NJx+nc8nHKIv865xWUSVSGz2jStokePEaSxnCAFgMUEp8v1Zdzy1goB
/ev2Fez7xiIN3ZUmb8+f/4iFl/jhN8xX/s3KFpmH4HLo6dGVQ0RyYO0bJ4iGlIDHRL4VbnPlZi1M
9v8dz/NhuhEsf1AbGmpwxA1R0KPTdKsKPlHGWIwK9TULsrjA/46Dtha4FiiefBAAkmhEQgaGcRCy
3SXuxEITmF0Z2AUQ6el9X/svdT3+lMyNHHRw/HxR5+P44SC9GXxhJ01pAlASZPRoa3qbt/kuyMsr
CaxlYvyfCUKLAacG3oXzgcbLG8eoeOt7R9e8DyrQENmNGr8RfeTQlFaQQ+7VihEoOnnJRl4FRixe
gn9Hh+oRAlUHT8JSWgeltQ4EI4xeDu3a1uVfP2jX2mVxWTRXqjcXrwn82P/GWqwmB+LRrEEoO7a6
a0APADgKjzGp9FkC+4QSQL0Tol/7o7kBz+VacefSXqL9EVyYf+a69DHSlDFJcsM7puO+e7TllSf9
2ucXkzMZeknmKT4/F6XXcAyvXISP9212kEDzBlUd5YTlS9rg64pBJOpYiz+VVNFYbl3j9avHHWPg
nZ5DWR9R4CKUbSdXTr4/eEcoCrs74lyJ8z6etfefn832GxPlTaSGij4+b6fGc0XkXdLUB4N0exAA
rrwAH3cDQ821VhMJDBS3Zv/rzVA5QkDSJJN31AF4Z0As8j+fL9VHc4sBUNsBL34uti71QSG0gbSw
03tHr9wkKYyt/jni2RzE3qbXTO3FybwZa7FuTa2zfEikd0TZal2XXewGq89n8/HBfD+bZRjVgY6T
ephNjnaxflxJGXXBbQ9er9e/gnv0+WiX5jNndXEVZ7mKpfOrC1+m6OeFZqW5dWhYsNHq/PkIyOJ9
sNwQ+ENhDM8DEkAf0rmJMdFROlNy79Vm4685tastENR9LPFad9Ho9u4usalelUS1Z+UPaZyPTbIT
nT2GAxpD3Y9G4+7Mpijvq0qk64Ry5wm8i/FUV3LawIKpp54a7kNlg0MJinixFaAxhloHLGrMLo9B
HQIlkAH/Ae6W1ay4L6dTV3XYQ5Y6GwYOJxj3zbCp/WLYFhUpYurJ7Gh3KV0BaJ+v7YGDu2vy9IYX
EMyK/LHnN7k/gL7m/fUx+r6zCvNeei1H6oMHKzSeftaNKTdtkQ9x2nJxMHpHr0EpdfZ93bgApwF6
AtZiPR0LMDCObtnxSKPtUtSgULR20/zXCNU4UMlTK0qE3cdOw4y7YKrUgQcZX7VUDntLcLEOlOlA
20DVsefo+mTnToFISfDYBfw+JFmargIGutzkE/HAesBu04H735nh1WvA0cutM7jGpu6SYo8Go14E
PVGya3znh3DHNHKROQynWifffJMNkQFyRmR1ID7S1ir3RmP+SpSVxlVnnNKh16+BuGJwL91wgNVA
HCGQhfkgIgbkdQaUtJXco+HHOij43vWA8ifOI526TWVdCwkv2XfANfBCoQAxYxTfWyzpd5arLBf8
+zRdQ04PonPJvvCvKc5dHAaYIKhFoCcu/n0/TCJNLwVzJbmHAngPUk56wOYfVe+tP7+Bl+64g0IK
/GEQCFD4fz8Omk8n3eTi/vlgmYBCAQbQ5wNcekzAc0ALzrm8i6TE+wGgscHMtO2S+xxcvdrUYMAm
KBKhPORuPh9pGcTCR4ItAXAUCmZoDvgBTIXczoi0ikzuSW5tg3zc4ObuBRUxYjhIBphxVyqAu50X
LstbVphXYqZLW/Z2+IVn0Sd9n42gdoMpS5+1S767qdyogVxZ0Es7RlEPRjYQZxCVi/cLOkDDwPZr
xo41rX877ixBZ7Erzu6lMVBIxSgALMA6L96ZVpIStI/OOJLJAFY7D9viSsLugpNJZsmV/zfEP3//
5uW3wPaFH9Mbx8ETXpiIYAjrkgOxHICO1X/zWj/uu2nnjTBvhntl9EuHcsYmwR9AEwtIs7xfQ55r
6ma+YMfRL9Z58SIkXxXTS66vrOPFcXwI0gG5QwAvWYyTAafbQ4+eHZtqCnn3GJjo/OE/ONWPz4/+
xf2CghviLgKDQRZHT0yF6LyOsyMrVja/5SL+8vfxdDsI7mCQ0OlgPvpvNgv3OgPBOGDHvnyAinv5
8PnnL91cfB/okrktIsrsy3UydEArlhlHGHOCE4FEf2XYyY1uq+QWyJMhNruShmkqu+0IrGlcqZGC
ym1fy0NdWEj0NIRgro33ZE5EvZ+o0siEAZWHU9nF/q07Rp9PlFxw4JDYnLsFzwKbH5AitdMqe4Sy
wnGSqVjN9buodoMhciuAanLoE/yYFKihpGroBopVImrBaN2IzHTxxrL0j4STsR55IiK/a/JIWGDA
20I/0zahMbcYPAPOp7CsDXT+FP3fDC3Us8F97Xnv3OqO9DFoHWXku9O18toF6zenbOccAxbQoYsj
6DRWleUmZUdQRUOW2auk8NG3rN5+voIXN2ju5wwkBhpTLcMreKkE6WGcFJuCWVvkUXNlgGUmcn5F
MJH/RliCr1UiClUYqXFkTMUVb8IR9cmotv37Er16qKz2EH8JW1LFHJwnx+/vB5fuJxWAA1rtAJ6L
jLTd0FHdorvkipfZ1gKl/vNVuLjYgLlAgRLOM/58f0wtF5WExKI4puLWo3FtJWFzrWPiBb8Kolhz
YwJkviFbt9jQonUVGIiWcZz6B2Y+QoIkJiaQCoG7LqcrBuDStQDcHUlgULsQ2S6cBI87yq2yIrnP
BHa1+W1QqCzxTZ9tJoOAoPT1qHMmr4DGMoMpP6C6QbRsOtcNjOM43eX5tvnz+e5cPEIIznE8ka0B
jn9hRZDgQ0GbKOOoRtfaG8wzIxAcuygXOShKepaRlQH5BimG/MB8MMUdjUJxItkPRLFJDGIBW5W2
XZxAkGe/x8K3IlE6gLj7hlzbzeDvnbZJTp//6ktnCpqms1dhIxpbCkY28C2JAhfqKOkjODGAWxSo
5hqrz0e58CKiT8R/oyzlWd3J4FBqco2jaeFgRfnPXu3z/EoG6+IgcyUDjSgQui6h1ZK6jTdWFYxE
5wYxQswylpliaLZcWivatNfQYZeuCgLzuTZOZjW5xX7rIlGIgmrj/5D2Xctx49C2X8Qq5vDK0Emh
uyVbsvXCcgQBEAwACYavv4s+N0hUl7o0t6Y8L54hGsBG2nuFowEdkQYp3SH6W/L7Dmzn3ryyVC63
hQwkIADIAK0TGo4Ds3NVo2+LHFgBtWJL9Gk9+zgLQE/W19wjLq1MuIX/3+aWv3918pdubUNgDl2b
GUiY1jaaQFKInjr7TKUdy+rKxnaxOTgvL6ZWkAJcA7udAcIEqlkuntW2LbCDxiDcb124K5rXamsX
BhI7fYA3Ax4/S7rubc+8XheytXA364thZxD6onMHSr40k4puIcvw6byj/bq5deDLgYq6CEec/KCs
dve9+PbxwrpwML75/ioGy0CJYPLxfcgIIM8lrkKzl/F4m2NHBwDmx4tjgQCvq7JBZzrKqnp0QLm/
7QCVuXjeehqXkwzbdAGGz4Cjb/AzU0SPAF+8mELHCxAFt76ncRhuIX+0y016Za1fiBj8LFAqsc+i
sLM2YvWnEWzpGjeqOd9oo4vL9mBAmIgXxW4kIgmlH3880Bfj5lWDyz76akVA1ENzcJ7yY2joO49H
hwrGi0aEmxXUjqC5e2VF/HuLvBt3JP1RZUQx/N1bzDarvOLzgHHX3hQHVX/nQDLEVC9++VjHkDaa
hq2T610zu1tuY94hSHNl0744xgCZwYjPxuV1vedMRgcCuLE8Y0D8d437ftxqKK50xyh6Lqsr59DF
OAP5AHUpWAm9e5vJBuADvrzNelD33dLLQuuWjL9rl4IKgMAOk9y/8kz7Ryt4N8bYufHWxbv6HdLQ
0qE59bXMj4X/UI88biD0SDsnnl0rDrpzMH4Lp63hwjzHtDINQQQNrnEDXRMFoSoD9G8uSFwXeOPN
dzwwIW80xBLVdBb623rcwT8Taj1OoiDAN+Y7Y4CYp3sTtDfUnHBWFJAxO0I8Bn4P29C7Z3hzk+Ge
0h9evvMgc2X/MGBj6+3ndg/tm/TjcF6jLZb7LjTAXWy5qLdgAFbxrIoBjw1N8yMZX0DWEdOxMpFX
LGZI4f7ypwqE+p3t65Ph3VcDi2sINioxZXY0xs2wUL9Z3AXh7uNfZV9aZctPgpwtIG7vIO+5W06+
Jazo6JO70e7SsX+OcOOH8mXStk42QeQDcvjNfFM3Lw6Ml4Opj932OyADiefNmct+EtUmLm2gAn/W
UFt2Kz9R02bq/uYMOhRumrfXMjP/3NDXYQQ4JoyKcO/D62R1pHR5G/SMedGR49dUrMkKhExL/lbD
nNrWwRieKrfDg++5a+5qEWTcyTTyN3axhSKwcBnSl06sxIsHw+A8v7GMclvK+zn40uitdo+qPqvo
aXB38/iiu3LvV79FOyK1G+6aYv/xBFwod4Ky8o+Es/gVgRT0dpsLwxlqTCp3Uae2Yl3cG+og+M0k
zx5CnjVPXfvHpXsUOjgUOz5u+8JRBjsG3J8X9iuISKumlZzAUCOhizL9qW/umvPHn18CejVLANLh
ag7/HaRm1gHvKq6Lvmm9I/Pdu2gstp6PPN38Sar8sq7QzNKBJSEJcM3bAQwUcpUNhIWOoc1SKHJ1
1if5te9aWMbx1Uk0kn7WSvXe0XTPxFMxc54/HqlLExEuxt1LPwBDWW8Nrg8ly87zjjb0MqBFdY2N
f/H7cPTCROBN8C49Bgk3AKyQnT4KFYNI/es//PpXX18Nj5QqcvoOX2/aL5V9H6prXNELxyIy20i4
IZ+zTMZqeKJ+cjSpWv/YaPfOHfsjG8OvbGy+MDtPp4DsRk+JK9eBS8G7kFAAl45ghrfOXAaDPVia
IXg1UzgUVSAfaz2SrNIQe/x4/N41hYUPOs2SrsLJj1zz2/BiPpIgtO3Ls+kcZPXk683cX0H4X2vC
ftuEDalqrZu2PBfVpPe97aBu1RflsbbDa7CCdwcKeoP05ZJfgMAEasJvm5pJXTFSoClzIGk7dFuT
sSCO/LqIO+b87km1/Xj43j1ClwbBUgWlDbDwd1IZ1tB6Th41/Mzpc+EfrAKKhxBoupavutQvAF4j
aH64C3Vo+ftXmwARxBZ9H/EzUBty0xVi04TqJmyGX3i27bwu+Ptxty5NmQMheGTNkXx6h6FqZ2cg
eeTzs5r8DspA/IsikGCy3c9WUzB8CycDbzMgqkFcf9uv0hZ4bc8zP5dQU5MKF85fbff8cV/eLeBV
G6vwY4QWLgRn+BkvxN+uS56hGXMA8gG19e6XTep7YCavOe1cbhOaCwFiAiTpdRyi7gHsvMtxjlL4
GTz6Q5N2zgsKIa6+AYb4PyxiRMb/aS5a6u+vwsMoJ11ASYKfByDHBd6Gpm4T8l+CAlwXXNixN2HK
VkGoDU54X8ryXILIXo3B2Zui8wwRzo/n69KSAqQGHpY4jsD8Xo3dEE655bCmOXMVFA8umb1n1hZQ
NvtCc2y5/6GxAFhY6D4sLkyr8xvUf1IiPVCfJylT6JbsSE33EcgIk1FdmaRL/YIDHAoCIMC8Fx0o
3QaKK0I1EInCbjQ8TdDmUvMvPBU+7tKl2FsMKLBwF/Tqeq8QXt1zx4GTVVsSa2NwqNIbs7cJmfXb
t9kjbq23Zud2Vwby3SmPVQZnGJyTUKyBQPKyo7wKwcJgCsJlaLWzby3jNrqSALj2+WVwX32+4ZAY
oy1pzhAOZymAnB+P2aX97vWvX4U2NEaUYdeL+9dL3eLdpqHffmWru9aDZdpe9YB5soRGNnow0wzW
Ys7/5wCtVw1zpZDAQ58hGGrcW/b24wFa/vc312lML+RjAOOyIU7wDowG3eVCw9KjOXfGvK3FYRw2
jfjG6odq3Hn2tp2uNXhhteDAw+sE+Gvc3tf6R70cnaqHoOi5MluAdTti3AYciuNRbRspmdg1aszF
9gLIHuAwQr16veuMcq7zth/RXrRhjyh//qnC7OMx/CeFsxpEnHW4myyyTihIrKLMmyzqG7qozjCT
gJtqODIjGbCmEoCUwqA5ycLIWD0kBqT9OmhvSY8eIa/tFQlAQEN7sj1UDRtqsRjbdP+lnufxpg8L
TmIbgq+PmEJrjqewdPZoZwS6H44DkOw0bxvHo2nT+mbWVFRCbZGTPSQ8hxiiqfSGFAyiJHLgJ9VC
JstuYLwA7W34hsAPs2UqriTsPkSd+MRNS+RN/XmGP8LIdQxJ9BLPcBLtXDOf7wUNnBsg7/IU08SO
pBSVtXEGB/lrQFBilCOgrWO34mUAe+ZottZLWOffIbk5qQ0THTCIlJvZYAQQIw1CpWUsAreKHRb+
hWJL/uQYJsxTR+JbGR7+X/xG8YeycdnZtIqoTJkPZf98LuSeWQ78Yy1iHXzLzH9A59jWcU9YlBiL
unjpVt5BlKCZ+cqSsdUY4l6Mk5MONR/uJZQaMTyDvLLJXNgBAE9E6WVJZaLott4BAj3Ce1GVODf7
2z9CWVeSzxdCGNx1IHUXmj9ibHWZ8rqwEtxzxZlAQJXOLxa/o8NBYwA/juMLmyUSldgDUDzHRWD9
IoKJci9zuGefod8dR/y2kSFQHFfAGxcGC3cAvEgWcjOIiKtbW2E5sGdppDiLYp8/Bp9UKsDPhxYW
ZmGp3uFpui4e1ZMHdldrlOeAfB0gheo0zpXVfqkDsPa0bKDSL+Q3oqYxqQHD7DNtE69/8q9VU698
f13BBtN1ErnG990oizKkID+e5GufXwUTiXjumRM+H9wA/N2x9OPPL1vdaisE1RhmSeAJIgG03grV
VBIJZbLyPPt9opp+7zhHXNGx4+3hYXHlRnmpL68bWy28cCg9qMrX5XmybkAndezHjztzaeEtqDqk
CYIIN7vV910uRj8EouDckayG8HwPVpWw0nrzcTMX1h3YeCAL4Q5uhu+e6rroHFR/BJYEJL4cq4Iy
qrfLR/vlvzQDjA78SEMgPVanFO6J0KB2qTgXTn9GrSEeBnvXeNOV3ly4USCrsjzUEQTvIZYE9BvY
rBJ5nowhhoxo5g8sc627Yj76rItzPcR5eSUTcSEQlinCVR9pWws8uNUdzK0Qc1Ytz8XJEFUm6/rz
ix7CZSC5LZg9EDNXkSACJsOgrtuz0yBfB9H/K5F2Ydl4UBgCnAF+j9iAV6uS1pEDFXu7OXt2Kh4e
xic5puzKarkQzRDpQcEUolvYvdbO763bW/B6z5tzVE6PuskmygBJNULoMv+X0UL9dzGMxb/XgLCg
styWjejNKJqkx5/zx5F8abpBorFxJkI94R3vYFKYospkCLGiTGBHO10bqosNRDjOAaaAENp6uk0D
Ozzg0fKMelCblvjz+Q7gPMd7EdsXzvXVdJdWHUFbXmKAAnvXd8XGsfYft3Bpsl+3sDpmu6C1ZEg0
XiWkjElgp7g0wZrkZ31NfejSUEWghEd41CPZs4YgF3Se5DS67Zn8aItd1FzZTS5+Htd3lGQWOLW5
2rRgl0FMyLm1Z1U/TfAlCK4xfq41sFrZbOBNXzhowBVby9zmn1MpWe4jKLsiXQSmz+KK6Lzdmdwe
1hJ+azRnReVfR+Fyb1fX6p/vj1w8ACAEvVRDsH+sgiksmxlopaE5O4t+DwBvV66FF0LpzfdXoaQs
sy+6Et8fCrXnxvAVOZyNn9Mdsnyfn+03Ta1GyxkVckQFmppkbMIo6+vHi+LCQfvm80ssvHqqQ77e
riXIE+cAjsxhnKM6NXx+60PiGJ6nAQ7y94wYg0pRdCSqz65fo9oOZI8RwRP9435cnBEHMFQwmBft
mNVxB+Fxo/bzGjMCh/VZqRflupu+E1neiM+frMj/LOxTYEeQGlytP2uEIAG1w+bM+O286/mVp83F
GXn1+dXq8822sHvfx+cV3wdmpqxskPzKXnhhib/pw2q4LBiKjciFN+dKbGCtNuw+no0rn1/rZ+E1
MLQlC5qzDxfgOjau4TcuzTZSJg5YcJDWfgdvsPOu4UWNkGorTe9HZf8xaE5PHSfm3nWG+crhugz5
6gaP+wd0ShDHQN+td6xaQQXHwUvzPJSVdTd3AZT5uY5iMcHQxcJhleachi+lQ+1rcLU1WmaBkAJ8
jHhYwPDhOyS5KTUffeoUR9UZXkZHq32gcpwAe0Z1REPV835qrCpVsgpiVgA7mzvIV8Gaymz0b1r1
PP14aldDD+Q/5EjAA8WNGeiKaI2acpiJtLgo6XkgdrVvBt7dBRb1krKHYdhM/WuqzhfbA5sSLSJB
jlT82w0qMhWM80jNzkWRwrlV+mcHfnLO59bD//TqVSurDZ3ZzTTXPVqxrN8RKufRNavh1ap+18Bq
G5e6HFVF0YDM4UIYfLX0g9RXNto16+BfIygxLUU63Gkhwfx2rKBHU0g4tZIzHaYbTut713C2AbJb
cdP3xxGelhYI1jnNT4EFW8Aq/PpxbFzqJGozADogJ4/ayaqTXRdSOIKY5FwWfUqos1XBsZm+fdzI
pYB43cjqxELinTsA0pCzDSiPogymu4DqGWdDf/m4oYu9wYNteexi5b0jenlDBC+rqDjLNvhZ0Pq3
78OXFMW0j5tZbS7/M2khqgl4H6IsuH4ZWNU41LRyijOjVMR9oXeqh9sNtR6B24c0tPO3ta6xQi61
CYdVXI7sYIHCrCYK01OjHM+Kc+T/jLwdo18EPbgyittIAZR97fFzaSQBfkVaHUhYCLMsf//qkqFq
eMaSoS1wXdpb8guTTxAL+ngUVyfOv1EERwOZZuS5UNtaHcoc1WlIcobkDG/S0HqsriGwL3w/wMMK
wxUtmS5zicpXXaisYp4i2EudwFOIrUU+53O34qUDEEVBKf8f4w9OCG8bKAG6BCPdjU5iyMxNcG1v
uPT7IVgaIp4t3I/WzzcrbILJIl50KvX9rfb+w49H+RxoOxtPRBCL3/740XQqy6yD6GQU0Ox7HsSV
NXJhzSN5suQacADgBbqKVyA3mDMVAzkrL87ZL8dP7CiW5HOvhmUK3rSyjOGrOSbRSKuBaGxfZbWF
s+GPQPLP3R3/dxMovwHZAFz9moOiwSjGZRg7pD9NWxg43UjYE3+8Ei6P1f9rYjVWgqiumUc0QeyD
Y6ShlxTVtrumMX1hSUNzEDr/wO0gatcJ+MgBykV7EeJJgsnlPOTtvn38uCMXQhYaxNh9IdEFLr2/
WnJWmHezhIDJCaIArtzBFujj718YqEWWA1OBROZ7YxBh0pBPnYkVV/8xkZgzo0Oj7QQQ0I/beT9U
iCoQefFS8DFQ4bIZvwqrsQw9Ai/b6DT/6vixfOr1p1cfGvAAOcPRizn5h+J81QDxwkp6JAxPFbml
+9b/dMwuwoyL6wVcmiCTuAooy1BQ4i7t8ASZt+nOY1euXu+GB1oJELRA3spdsiVroazRM8K8pK0N
RZ0b94893FjXipHvAmlRY0ClHsg/HHXv/GWkMeYSZTf31MgidRXM0ubPFbyRZQCdDDSCBY+Fguf6
4gPH2rCQzHJPAuJAYi/CK6H6/hWAGcYyA4AYbx48BFang6cJANp5M5+Ksk8FVMtZsYWmXGzQQ9UC
pR3e0+lxML8TL5P5Lm+vhMD7m+XSvg0dpCWVvFAT3saw9uZWwn53PlnegyuROoPqESqyMwhBUKo8
AlACnTJyJTIuzBuSBgvAArowuNauGh0sA9qnuT2e/AomzDe8u7LBXIi8BZ1iIvEPGzFUK992qi+Z
4Yq+mU5mmeb9nasORvE5qMISGMuhCKU9CxdIJL3eNoHKauTkrjmeSvu3BXKvdU05Zw1r/t8tIBeB
rgC8tQb/2gSWbaQdRgS3jCn0ecDNxANm6I7GfHJ++d895mfeCJSPIrtPbmxL5+DYBI4BNN1ws3jb
OUATa7OmzXhy+uhJT9U3PvmPjrwmRnopDMBCW/LCeAvjKHjbjJjg6wN61YSSvakxUVTuS8iSXFli
y1devfH/jSNCG+BGhAKqvUuwvNpEaSQMpZkxnf7ZWXbYi8w/JpsSzxRJ+8mC5rvGlqPpVWM+gb1k
1RAsZwVrP5HCJuxKd9ZyBP/TBNL0y9EDxZt1f5Dqxno2PAR39BiWsBb1y23ffm8sEDnsIhETiYUC
6+bKPfziMOLyEQDU5r0X1NQDMgIogUynolcs9rX/ZYRJBPfrJPf6rSrNazsTcgDrmQMcHbBNqIos
sj5IL78dTN3ACxBu5vPJmKFRrHI+/Z1cERD44FkS9pRcJjkIkwK+6fczr9rUYKD+gqXeJRwVlRhl
WZ2MjRrjzs/nrNHRFIewZ4znCt7pcF8URQw5gnansYXEJbA6j6R34DUIgOCOCjvMyKDce3carLMz
9k7alTq8q8cQ2joWeXIaNTwL1xl/c09EO49Q44lP7m8jGMrM1pI9AKMiMjW2bhpgl08sb8DchNXP
prfgJ+iYcyPSvgYoLOajyHdz1IiNAbvufUtHf0dcqeOu9+e08wdxE9FpylrTq78GisMOvmVuRgtH
nx0xeqgHCyA/9ASnvqJp7vq5hggSiocbVfbBIddwCbXqqknhQeUmbgT3X0uYQxa0i0uL7mCAbedg
hNkWmR4CyujDYEp6jFw42wJu+rcOQagOAP+Cxo8HYggSUkmO0lFMeA1ZZ1ga3wmHu1mDGnU6Ot6Q
tlzrrJfdD+bA09r1UEuW4WSl2FNrEJBEfhsQ37wXKG49KOHeEqR+GliuTtUI2+VcZDTiflxUkux9
0k3wN+V3oC5YG+IHSHuw8LfniTmlTFLAbMBFLhk1M2Z6GNKBGVnUK/4Nkuz17ehVJpIWUNWOXX8M
rNuO0gcPWcikBAvxzFj00wFkZjdx3WgMvYLAh4n8wM5we4AcveJ7NElss+PQfLNAYRmSrnZJn0g5
f58kVCGTygrF0QiNIQWg0f5pj7Ny0wGKnC80JOZ3u+tUZgzSYIkxBcFXe7Krn3kgrC8wla5vTYFo
bO3ojzSrDsBesHIxNI8IjCnLRfdHGKPxmPN8vhVk4i+hqN1w71AY9npBP/qp69EwRiza9Q55qL+F
nv2HQcH4k5II9rnhRHZV5evEp9rfIo1TPKCeGDZxBB/fp8hQ6idtqE5Mo0DeRdrDj1xF4gypYSPN
8bYnsPssjAS4n+DOaYfHwBiLG0n1XB0btydb2hgAbI2KxhCWJvtRCHlPm87NrA67bLEEyeQFNfxZ
p1Pj1hrjTH9xZ2IvFQn7Y+HMTVxhML4yIFz8fQ562WZwGv9xyjH2sW8XEGwKe/B6rIp8KdvmxQ4a
8awa+zvP4bc6gfwPq84Z3qEDMIlwTf42G6O3wSSNR4xt9OxMnZ3AcQNMObfuUvgm1eACCagRcPM7
3DQ9L506BTML2jdgvjX4lwR6lpRd9ARsH40hAVOlJnFUFoygMxKszCaJAkHu3Lbr0dGwjLsQzr7T
z4D91NiFSV5BTPIPKb059hrOU2sQPSa5wX/owdPbhxjX1hJMJeEQ6XRGhSP1uohtusmF0zxcYBM8
Y4A707LdQzDShfFzEXxVLjMPYMCRpCQTgZm74yYTYi4e5hxOqGQ0k7mFEiIwbPIg+8GAp7EPP2sY
i8O0jQ5063KnfVbaNX763aIt5sI7VQQNBD5padz4BR22cxmKRMAiFzqf2kyox0RiQ2ykTVrqqseg
hD6AndNwK0pZJ7IPxr8al4MbiUfMz76m5d6xCw9OzPUC6uMCRq1Q8dxh4zHBKCuGtDS19cScStVJ
VA79raBt8dMzcPbEFM+pxGFy3kbS1wcH/JFtAyxdNpSWfrYhDtIlY9hYKdgY3ZZMAwhlkGRN25rp
R6gbhzHjkn+xRUe3kkKAWfu6uNFQpj+PeY+y4WjALhm+oQmzevO+58zblIahHoTvT2dWqj7tuxBW
W9Xsp33I65M2Ov9ggGGw63pjzkBZ5d9gdS92bJos2MF6VdyVZnAz0bo++AoWsznvYNDat3P9Rzkl
NrupZKlhdsDRwyad5dGZGFaewh3zN1w1KNjIlYrdsnxGjlfENQHqUeR+l2rh0o1pBNg1omq+50NH
YyOsrZi3LQ4GuNbfqRau9HgX6dguR7gqdNyMpZtXmSrrBuxqGIcfZIvaRY4fdatZ129ox/u72YaR
tlmHMnPggpK1ZTcl7mTU0Jed3B0hprXJKxJlI8TQk5ZY/QtO3zKbCkazecRbKDAaeOFSg2XQbcPT
qHb9vQRqNBl9F7r3Rskh0mVFd63uy8SXVZSoyP1bRv78iFK9fGhYI7bKQbNBL4Hrzs0qjggfn6qu
DBbSC8yHQfS5z4suip2emXse5d22MRSoitj1DhFkErJSaH8jFWs2Chv/XnJzTAzJ/b0LNf3HXvSA
oSrLj5G5btOgQewoHthZUGg/nQW0z40JMvnJALAoDi1FIGwxRjHPO/e2nEJjB9M7Y+flAVzbC/ir
R7WCHsaATQPaEPLgR6OVsbbiD4pFZOvAbvtB1mWzF3Luv7YA/6bWFLpnqSz86EqWmTZ094P3EEEc
w6mNI/CjIIvZDduqt4lMGQYLKCJSZV4J1i5vompf2rmTBk7d3jSLJb0zRTDcRhBjSdPu0R1d+ov5
PUu1hJ25TSMAjmxDQLqj/117C+gtwJvShq5LPPLausGSzRMkDO1NE/BiG8C7O566cN5B4R2LLA9J
yqrOgRZoO8fOXLr7rjL0PS7xvntADQhiPADaQkdQ+Y+ckeYwwqw9qzsTMevPRVrmgCPBI8s/NMTR
m1Z4QRxqW9yBr0ISXzVBatSegNMCbldFAElyZ2xwhSTVd15Bci13Z3eP7FS+aVHF3Ayh28emWYbx
VPkqKb2+gccoxCqbEfJvILT9Cmf9SwZj8F3r3MJVlGLL621zK3UNLTBoc8UTlFrAa27cGzYV5E4Z
Bd06vK+f+Gzkie313ZaXlZMIFcm0JZSlJiwSNp5Zy20FTf1b3AoQg5Ou47EvzI2E4Cw4xerckyLy
Yug20KQEe3JL8xoGEbXvtum0HDas05jTacQdYuTuw+jWVexyw5QJ6EJG4upFItHWQ5r7fMxypeiu
guHsaQZwaVerXt2DiV1DRb7z77GOpmxkhBxrxc17WdVFCh8JY8MsY9jWA+qGEwT/g1iUJkuRzmg2
jHd5l/Z90D9ONvlTenVSOt6xxf0ys6Ak8exD3XlK6tmQL04wqZPV9vy3C4GxbxHk/DKPwXZ6MItf
3OJWnBtDmeAOArmrNgI/XOMquzBjd7Wno00nczODcQo4xFoFkGsMx6yDxlySCykz3bgwDzdAwppb
cIIjFFaz0rAQdHiywW67/j7VkYUNIxLH0J1Z6lQFfDPcGTbXfhPGI/InGaq0RlZYE818jxRmMliN
7W3dapr1BkLZzUOloQroFuSZzOAyk66T33GNKLzMRZnxBPqUvvUgRlQeWARQBy6z8HdAkbNPwTpw
Dp6M1H1Egt8oyQ9xA7bfvZtDpHPsR1xKBxLu8mjAsSNwDNKy9jOIK3So4ts9DFGtYhOAtfcdQjTB
LUoZ3ZegM8qDUvV88iHY4UNRbVb1jQQPyER5Lm8TBs9wKykgWX9UIzaEwp7HpEdaBEcKZOzLiXdw
S/EAZwc04gE3M2hY5E25gQC4f1uNOvwKhFveJGxo+sMI93Zw23NzaOPKyumfUlf9yTUC8ViSgN9A
EtSMcUISGg8hH5Ou8JukxQ1vm9edsYnkhO3Bo7ASn50wnW1r2JU1EE51NKjU5cFLh1i4y5umu4Nk
sHgaW5/d6gLcHy6WfNGk6deC9dNmdPw67efQiZ22Nb+EdkNPNjFowj1a4DnU9ltnAifBJrr+qkto
xHuzqBJwD5dLD2ruBKnnQ9HNVVaT5tlQclEC98VtxfrmBiJk3R1ePARnvtMevVKOjwHoKHtTMoSK
cvi+9dhf/F8sLQYHxHYba9MrJr2N4Na4x3OrPbVNi5u9tEKYBrhDnoFGoE/lVBuxMQQsA0O/jIWL
J4YoyPDVyT1740vPPEZY2F+gdVln0H0WacWGIqWLcEg9tvrG5FC6mHw9PVBXdA8un2FJuWgyVEOv
NpKDG8HCfaXGJ567RtozuAYQe+AJE5W+t0e8lRS2w8R0K7Wx7dLdLH6hiaPMYVt42krzrvqTc9lj
s9DtoZbUugf1lCWlCSt7H+IMch4gzkbD7taxiu5HWYHCadLWuauBkI1L4BRT0C98HNUjPxRmzRMC
YTcog5nbAno8YVQ1sTHb82FAwS/rcgZ1kqgnG8fLZUxm0j2gNGBDRNW107GTAqrEebQpG0aScB7C
WwsOzWnDomijfYpjXdbqi2tVvxntwqPpYJvzowbXlqE1UNR1yv1EaPjDlpBe5TTvU7uTHaSPK/fG
qqLuEPTmHx/ikYndS+vARmjoKvihx0jIlYuauN4UqLQkUdUBoSrrKfOhaZnkRehnxjhaWwITvxhG
q+yva/fI/TvEOLY+Zwda92LDyWAmqAcWmRoYhD5tCpN4iYOBeqraDmaHS2gEryJor8lTbXnzzphc
qPrxJkxNyo2ER0W5h++odzPCuDXOh6aIPUqa713Lpswc8nw/g4qezGY5HyJ74j9gweFvoDQ73s5y
+DsxXn51HQNj6fGnAQKWm7rPf/VKiUcJ4uCpK3PYFo22fartQMe4jpJM2361xUWcJEBZ2inyI0PK
itqJLczPvqcGbISAvzv0hOomRubEvIc4Z5703dClpVXdF9Zg7XOIXWYkmkDj7JCU8Jlb3yADXd9p
lw1nQY3xK4QUHucOQOC4WSRy8sg9Oto0vhoRteAPU9Y0bllUnAo+fI+KYryrnQhSC27+N6p4fwOo
2HiwdVvtXRxZCYUUSFz7ElKJM2Ds58oWKqkxOAaa781g7+dkSDljIm4hRZFU1AzjQUmS5NSD+nUL
qKKuzDBpm1BvRJHzpHW8JwfFn91My+ov15MXz1O3PLmKMuMe0XiKyfbodxaPOzuavbhurPnBh3PI
3u8taPGVnbkNAvFXljzaabvlKRg5uJdR5dy0EO6DYK51WzQDdHlIY55aRy9DGEz7LjKilDr8hxCc
bks8vjYMrDgkFRyeQBaxTCHnhRs3XmDeAZiG8Ws9+uMmn028KEcmvnHDkM/5SP2Dj7WxRU2vhZBc
pI8G7lMx5TlJw7ZFeksLawcvzfkeR2obayr8c0vhKoKXa37DAUjORDMaOzhmlyAUwqset4ug2ACO
DuR+WXYxbUQE2WdcMknf/glp38YllvjOQJ4p66QRxcEojWxuFp7qiHVgAJEUtyYiikQeAO1ytO7C
fixvCyHp08c55ovJPbCKUUqEphWA4G+Te3IcfA9amvOpt6AbcztfIxpc+n6I9CG+DIAX1DPefh+i
2MoHZGY+df39yPaFfaXGcOX77oquPMAbKbQovh8dSzDPPmlnh3oy/kHdCepC4Ji8A8KNQYgzbszn
E+zWkSk8QHZlYtco15f68LqRVQFTecIbfI1GeJFwI74mxHXt86spiAAaU2OHzwdIOQLSR75/PoSi
pcADVKgF++5VZn8K2snnyD6dhHo5KefHp78OCSuIB0CtFtR+b+ndq1R+LofOkNo3T4a0X2ykh5AB
+2x1EbTQJY2PIguYdO805CC9CES2arxTboojSkDIq0/O34+78a4W9q8NYBJQX8FbZC1RgwpC5AAt
6J2gUGSpk6z+F2nn1Ru3smzhX0SAObxOVLAkyracXghH5pz56+9HH9zjmR5iCOnA2DA2DLCmU3V1
1aq1yFR8vG5iLmqcVVhmE9DQ0o02w8P+toyezFSr5zpqXrnhttyRtWp9MBK6Kp3kmwUD/UrN/RLg
hK0Zgi/T3nGpbTKSaCynIjO4IIebOO3uJq+le0z5qNb+T6ixSEe+Vqlsbt6dgZGIuGMT6Pn5RpAL
abAjvTTcHG3V5C7wf12fvvkYiNNHeZwzDkwIuIJQDYWIgHgm8yxXzX5NzZGeuA251M3AwUfxZy5S
XLd3WUFiQBS0/xJWqAhZCwaNwnGSDJF2N+ssZV+qnkGBpLozPNLDebCPw46UbfZx0KR9nxXe9rr5
Ba8AlIjXO5MK/kNsiiar20j0fZouEI3t2N9F5ivVIGbfeWZB8Asdd3rQR6rp+qCWIGOurTdseLif
5+qUCT+TiEnPCZZtsknsCBT8qLH0ML7FxXzNSq+drBlDgb6NDvSTjm5rPnonR2tUiPt7q9XcmhQa
rG0Sedzry7GEQKBziRI2aGSLNiNhN0STWslNWanuRMnMb49p5mZVv7GKu6koD0Zaf5aa9Ivs6cfa
yY4B+Tx9+H39N1xsCerNuHHQd0BcaTQVTlgslwbPWGd0LRKkcZC+m7R6pZy4aIKeQ9q0LNpTRJgf
lIMKuQRtdPu6+CNX3p2V2sfro7hwg/MoTkwI5WyQRpGfVOroxs13JVM2afY0ZMkmMA7X7awNRbi1
eX/YdJxjJ0uRHi1CAu8VD7FkgfAZZwemEMoEYSQBwIdoCEIszKlAX083A2naFSOXbgjgEX2G8KgD
oriktpfHUi+RE+/dqrb8DKwZooXlUKFUEjk1DftBUN4kUZ7cQ5wZvuRmaNOGn/24PpkLZW0UImcS
Yfij1IsOgFTys8hqE6AO5EAsSHFtlcBXjzaaUm+7eE2+cNEcVhTN1mD1F0OWqCa32Zpa7xqo4Wr5
l6GtNwk5/Lr9rOcrqMeLe2We35mvzLCgJbw42FaFzIWSD707DPIn1fAPlWlWGzrsoUwYx2hj9Nku
NJOfymSv+JRFyw6xxqw/dknC3+taUXmK0rstSpB9a21USstQjnvaO6V7rvts60nl/vpCXgQGjJYm
ihlQRGPxRTtB0BkmZSW7d+FAn3bZmD6aNGMGebnL7cbcjDgzlHnUdmWoS2bpZEVZkaNyyUWt13Ur
OZUzuHQbkwI/BrA+RDCBt1zd/G9erCzqwtEETQdSDKwF4Y8YayXOwEva0tivSAunZAXXMHUX8SLz
CMqfYhshqXxBBkjBysiQQuHs86i2YfzMEDRPmldHAbMZ6myzAixsLGJYyhEAbqHWgzvp1m6YjCcl
rm6v74jFqZp1LwGN80QQIVrBKFHjqLrBjYu8fR5tMsm8R9bIyJc2AKxf1DZVgPegpc5v6NTxKsOQ
8sFlS1ICvTGquZ52V7TttjVuhu7r9UEtXDL6qTnB+Tft2I2hVw6uEgDhGJDS+jg65mGKfl63s3SE
aYoCeEpIf9nq2sqFE/hGNriktt4bXoETHr9Ghf7JqhWUmMKt01mPKZjqlfO0eCtwnqCJAzw6yySf
z2eedAm62tHohvDdKZ5EJqjcG0ZNpu5X6bzkxKa+9kNf6xNa2vbg9Am1rJlUQ8RBSpJjNHWoAEmc
XhReLUb1p5B+XZ/TpVALGTw+DtKSLS8iYk3a5+qinwbXl58MPLBah/DkPLWeuQ2tGhZb2upuNPkh
UP9I/e3re6Fm0h7A9uiWcPPQTXk+tXqfV3Syyao7a7ykJH1hlbu5PsSFM3dmYp7mk3jVbso5bz2p
rg1R5pAeJfX5uoGFC/TMgBAQV7qWtEbAGJSI0pF2CNrbvgCiEn1t1ZXQYHEskPpye85S5oqwE+UJ
0tSIyqBrmT9N7/saLnHl83+lGU6mCt3oyR6zhM9vCjXaTMla+mVhS8MNw9th9n88I4TAHh0cylih
QoaqAjpcjq3yUoISuot7xVi5lZT5W2dvWBqAYQ8ghoeujR5wwdaY19mkoJkFpN/ZKOFXXXs3SeEh
yD/pwS97mmtm5Y0NsG2NfHHB/Z4ZVs83XGTEmo/03uRWkf8BWPE+0D57vduoNWzDN+0a+caSe8Ie
7QtsDBDhYideIWUacWo9uYXq/zBj+UehFnsqWZQeAn8TRtlRDq2fk1e+0zrwLtc3/8KWgYsRtyyj
HQZfrLAjW6cw7LQFg6nSLVNs4q//0+dFBsYui8MxUPk8usSkpPeN/ecNBgj5ZwY2bkrR//l1WEd2
345u6kuf2kEm4vbtNdrKeRLErUjDxP8b0YTEbNPJkez0JUBVKPzRcYPeLTZeyNr/GgLKHbL8VXKQ
MMrs4Xh9dEvnDR5q8ngma3RBx1RVFA+gCANKX38xibGbI8XU6yYWbn94Hv+ZmDfIic/Qa9Mcujqd
3NDa6d8rZZ9WN7Xx+qcyRmCrQvOMJ7moEVIrqarVE0a0aWeMkGSuzNPyIP59Xziy3ijJheHT8tAX
h845wu/YNzfqWtZueTX+WdHOp6pu7LHNOqxo5V7WNuEXbW0cixb+BrA8Y5WLzGpujk3cBH/f+8DX
Ezv4lqj1o1IZ++uLvmJHJMmyg6DWp3IcXYN33DCL3FLH3hhBvdLSsGyHNxtQa9QpxXjZy2rwfS1w
fCN/yABO1y4AletDWXRgCBf8vwkhenX8yvLLBBM+SKcaAgEjesvmImykoR7Be7Ja58suAXzI68gk
CUP4mPWoGLTmzivuerV6w1hwxHOq0YAuQhUikZie6HGUdIonpE+B3q18fmk1Tj8/B0InRz3h0eqk
wFrB21s79XcHIFd/gzch3sVZ0XrJdTb/hBMTYy1p4RjlshuUO+QH/FsgKObau3xpyefSAIlMOG1o
Pj43YnXSBDEpdTJ7AqMkN8Umso2X69tqyaOQeaPzknQsDWfCXNmJ54W+4suubfV7J6puIg/yQAcF
pehw3dLSaLj5ieLJWzk8j85HA3qWBIQ0UtKq7O6owAqz88k3rjCFLFnRZYN2XstgK4uRm2xJhimF
RFN9fZD2AJCuD2JpumbFBIOOamqvItODmQKO8CZjckcN4KhfbhPL2rf5jdmshIVLe5ikjEmTPQIp
VJrOZ0utM0MP0Bh3Kelvuvh7BsInS1eeHCtGRPcI/rjW2mI2kiPXWn7uII6019IVi0Z4Ns3dWDoz
JuwwYvUMnQdjYEUQSJH+YGtTrrWtLS47AR6JV1KvF21XKvm6iE69wbUBCd/VU6EePb/9c33x518q
hkesxn+NCDsY4Q+vrUweuikkf0n5NQN0UGhfWRknf4sp6qdQOFM/u3iA9HqXOpMF7D8axnyjytW9
IynPXT49FJH5UoGBvj60xflz6BjjMYK0tOhqiqTSq7jU6Ywyio2t8DDUVpzy4sn5Z0GUxorJAtY0
44+uYx0jaTclDzMwcC0AUxZ3G7k9tBoIYIj0z88NjJhF0ehMXBaMNZHFQ2+O0NTWn/0qae69tgRJ
Q8GEzHFqf5Fac6RZQNU26TDYxxa+3DzodpGVtsfr87v01jIo2oFHIDcDI8P5z+ryRImllrJAkVY/
UiV8MKAT20pWE24bymEbJ5W7Y5mlr3+HW6dmhR07+kUPyiYYXXQet8AS96tde8rSzjHmNkv2DSW9
v6++k5vQcsLWCeizYWReT8YToFqGFt+BYNu8l0elvpe60HkE+U6rBRpemyGT0n2UxjTHO2Vx9NW8
3KKLHq28yJY2wtwlS1V9fseLhRgDUvcg05nxqL8PvrTlTg7219d00cJMfoROB8wyf1NWJyMPA1ra
QlhlXAUQamxXAH1f8noNzbJ0bhBHQplFpZmPXufznVPaIMk7Bx+dDCjiTs0dyd66od/C2lwfzpoh
Ya/4dpY1XYQhbwS4gRIf2KinIR0glHH0z9dtLR0HKAZmIXfSQ4740OxDf8JfU1LMJOlB7cd97khH
PQToolA3SvrosyyH367bXBrfvE60sdKZcJE298su8OyKlsgEVW392U5kqOSRsl/xc0vNx4Qt/7Uj
XqqyAzk5VIcEt0O2y2lEqkGkOYO0keNPVnKv5WRYOPDRXZfIt0WzRmS+NLWn5oUoPh1LzwNEN7mg
VutxW02f8/pOMXapupGtm+tTunT2uQ+ZTO52eluFvRnGQxmarcpDsYJ7pNCbDS/HNT2IxQFRiUM2
AaDPBYudHYVW7visG2+v7qhJ0vROK31v62kN6aM4sfaR3scf6jRYYw1ZtEzgQqiHjrgtBvlaQped
bjCVVX1Tqc22om4wqR9DRT84pqtYK6HrQnhBpG9R35y1KnlWnJ/0aiaKaj0wX4b0zOM+HQ9Fdc+8
mq8m37BlAmMisVlkg3SYkObRG3Oo4UuQXboetlP1izaIJvj06q1BmzXbAioBMAP6fBpPnGMtK2M8
gkR28+mjNx2M/vYN36f/fQ71eUmKLf5F7qdKN5SKWzvbYdyUr+QrnVvF+fa/7wu/X64mP2u1RHFV
J9rGyrApX40gnC2YkBSQETXhJZu3w8kMyeQ/0mTUZBd5nY26mxx/xaEvnE4bfjiYMVTuwAuHh0JQ
n6bI7rj2wxhpG4nOp+trML9BhHiYrTp/mrsftOV8QZ6MoJG7BO24TnX1JLZ2rZPeepFBt257rw3G
TWU08bbqnYleyPjLdcsLvhzeI1Blc4WNkrXwOmqzWM6kGR6J1k3fb81PkrPvsvdvMQKuDDpFKk5i
UkeLPSWyhkB2E7kNN8k43rae7G0DZ3oxtXQlQFwckUrikEqaPp/N87nUe0eVZJBlblub79s2+jB3
Em6kNHoa7TWmhQW/RhH8n63530/WTarpbFWHmDd/9y1JvinVsxnuwInAWIHs8MomWYiSbEqhwA4B
YTngAM+NaVZmW5UF0rQrgdyo6qbRedAGwcq1u7TZKc2BZoUwDmZswaep9IZY3kRxIdOarePQWP76
1C5JBYdyOIPAnwmbvfJ1euELk/wxvQLGfTS0KxO1PIJ/BgSPo5kTsIJGm1y9PJj9XfP7+m5eWgce
dngapsiCL+x8HYaqtxpYcyc3+jrKd7bmevVblgBWQIU9TAlaTH5DVR1MkUM9yU5/FdnGSNYc2uUF
CZmLxj4iw87fos9XVC+JoBSynoyQVgH/zne+hLRya8GwG17NbQfICGMznTR8OxfeOc/olVTC0XzK
lbvwPvRevZvOPy8cwbCHZWPK+Hz2zqaVey1mWiiXg5HC689AS4ptojtxitGk67sxnmjvCSr4I6an
1vfprL5VjNtClXdm80uZe6ele4XGUmX4+Nrddm5fGJ8zjjntc73xJDkvJb3NVXjXpsrKibnc0hiZ
CbJIw4JfErl2OqfPyilmkEr4vmxpz0w3sfV8fSB/MZznl9yMqqQ3CzwWkYaI8cwnwBYRIfATufny
UHWp2YPr04wPQRtGn5ll2l/z9L0z1s2ntlA1AtEiROw3UbztlBQ04jdOfT+oVvUIsJbq4+RF4edW
au1jg5zkvR4GvttkbXo7RX56NPwqPhYaEDd5BHFAo7ja3BCK1OPOyMbhbiB2vPFJNGxq8BC3IxKx
37sy9J+pPA3U8m3lczwN0md/NGBMHIPC7QIoM9tqSjaemdCs4E8xsrVKvLXS0dr1catkRy6ejva2
qXiM6HUEyqxrL0PkfGjy5k/YS+pGCuSEjrkpbKYDebDgthpH/2s+2tN9NdrtrW2WIVinrjT/DGDJ
fifqKO2ur8TSas838V8uRfh/hTvfyui2klN0SpXyKaFrlGbuVxNCcuhPTIhPN632qiwoMOEc2ph2
qcP1ESz5L/IRNoRUKDleBBR5zkwOrW8+yXJ/CKWbqfxdpM1G9+58uhCv27q8Teah/LMlHMChbHQk
VrA1dvbRh7YJmalXWwAhAfUaeTaCQLFcpOR+ppXc/E9Kdyj2xhqR1mVARFSMl59NED6IrJCWX5Au
9BX7SRk+tDyBSrRv6XvW17I4CxMFh9ac9URoaGZWPL8X6yj0S0np7KdQ/tbdZ/aX67O0NAzGQfcx
kTIYSyGuI70vFYHvmE8KfK/Pgz1B32GU0scp0fpHo5OTFa4pVeX3nvsrHVbomZUO/ChwTuGYeG3r
d1NSZaCkyvK5L8ZbxaZDel+F8QR7kS3D3pR9teUi3vdTXD9aDRxKUZYFG6+BpkwOSRfUdu18yHFR
NsJCSXkYK0SkwLpaW61Q4+8GgL7nmfpgi2Re++qbY/bo0GSBQpirLMLvR46x6aR0Sp8gDZCNbkOJ
YlO9uriim+SGAffO9MIX5dqAWFunoTN6suRyOwGUq80BNokVh3W5s2Yr5GKIhxbCFVTTEEFrrehJ
6u4VJ9j20+tdIhaIGCnc0YLAW+h87wa+j6SGnMVPWipvDIvGf7nd9MOf61t4aRyQyvMQUnho8548
tzIglkXxLk+exnCLUOYa7/K8oMKG5YD8+/xs/uQ1EilNH/QGn/eMr7M2YvMOMo3nsjlGzfG1atqc
Cx1dYCI6vBaJK/FNRzXFGuWB3aVmyYNFczdEbK+dLThsEQSfy7YQ1YtoSKg2rchu8hq13F0tHfP8
5vr3Z390Pl18nyeIAxTRvJSWDXU5CB0tqp8UtY4eOtkOPsqICt7Fhlm905FNukUlD3mPoF/rH7vc
B7PluVyPOtAl52CgF2qdNGX91Pzqkk30cn1ca18X/LA8xrBzRFX9VEbh1mxuuzfkQyiF0GdCgdCB
klRsIHDiBA4LXN7TAF/BiJD6Wjy6NARcFqtCtpCZEg6K5is6kkYs/Vg9St47WVtdgfkVKyy+apIK
paHJVtjGc4x0claUVoVzwfbVpwZbez/rja1Xwca0lZPUcm78qQ0/8s5DqtHJdDQceWVsnaYreXV7
Y6jiGwzpe+451baRvWrLyX5hxyibBC5VmbYRsz1I1FGf4061d0Ee2IfSSSTIIEbUFRPolAZN/eD3
jfFoe4Z0EwUZyD242qeXwTFHc6Pkqn9T0xdSwCRnQaWYR9N9r5b9S9pwh/dm2AMtqSVL2taVPO6y
qrBe/bKana75H5Uh64IgVeUsmFkaqE+Buis1uONfHVidf3++f0+WIKyKvq7NeQnGD6n+WTe+Xz8H
l0Hi+feFTdR0SpSluqQ89Ukou33V1A8KiAlIF+VOo1k9UMNHiMXLV7stNpTBwSDVDSW66Lb+CqyM
zVi67XRrRR/tcuXKvTwb598Xpq20q9YrWr7f0a6r4D6GFb+4AC/FAseaGGbONonZgTrwh36AgRt4
8/sEdIYxQJwHjUMC45v0UAbJri+/jlm6u75ef8HGJ2eSBAEatRhGwMyBCF88k0WMOrsCScgzkkTw
D6RhcCxGSAHz0BylzeCN/aMS5/a+bOWvURenW90zn+Ug4vdoHUBsOA9uS1Qqdmlmf+ANGu80lEqh
y5ma+85vX6wE3rLrv1msUV385jlqPdnECjQShpIa2XOhFzBoSZ+dJrj3SuWzA/K40rptNkvt6sON
nRrvQARtkUS6vf4bhA1x8ROEwHh0vBihCqZNnr5K0p0GMd//ZkC4UIwuGORgHmP7CSatMl75vPAc
/c/vJ4jkQTpvALEuyyWQNgUsLc95mcHa9FCk71vsvGEMJ0bmSTxZpyqykyaUMQKP4GjSxbqyedcG
IdwnIUx3dTIPYmb1m3YjbIVrGnmCP7uYJ2GrwcRp21EvI3rcf4vaW10p9235Tg/ygyqt4QrFtNeF
MWFT2cAoVKfSGM/4rZbuPaOAnOFTRq42bV5y5wkK2EOt/+lk6xDmXyL/cH255rFcuIKT5RK23KDm
eiJ7mO+NjaXRgXmXxLupX3Gli1bmpCTNAnAZi666T1CqTno7e56SbaRuleIYt0T/++tjWdwaoE25
QckZX7SAmZ7kk6zg+NTpXlUOTnnI13iRF13AiQlhuqYph6PONrNn6Dnj7qtjrbyFlybKnkHf3Ghz
tC88JaEcqstAqfNndLT14QjyZzhW0crFubS/oWLRqG7wmEeR6fyIQmbkU0FiEIX91E33nkpHTf4p
8T8O0PRcX5J5PsTtRQ2F8tCsy3qRP9JbVct0hGyfLagW/dznevvo93f1+DNvblJjBS/x95dfmDPp
l6DaAQGdyK9fTmQMfJ3dnHhNtzH7AmbVKDOqG35bsUkGOAcDo423E8kD6MvsegeQsT+mPUw4niQl
Nw40L3AecqXYfRrcmVqbHGLDTrbg3ZKtFBSQzbVyWXysC6P/oJiTv4dR2HqsjTJ7LyPwbURlvNfr
5ocxJu1HBLasj5lpRrtMtYfbQQktGFbrrNyUuQ13GpS9P6swarZIxnvH0fRoo2rIIlTFlH2kWbpe
q0dc7l97Rj6wxWZR98t4H+pPf6yocWfDJy/9CjZ0xf1fnsFzA4L7BzxiF1OIAXs8wjazg6FRbtbE
y5aNcJGByyWFYAqRGUxo6WQ2juyOerYrp2Y7Se/1euWiuTyK4BnAYc0SafTfilVAJJ7MRpXa8plV
2Wrmw5i91M6Lp+crR+RySVSFjCT8Y8ACAAHOgz25MGW1CTqJTfCc29vU3I7dyvcvJ+v8+/M4T74/
FVYTDBnfnxP59sEZ9k62AgNZHAIPGByXPadAhUUfjCiLJccLn4PG2tX0hAX5il9cGgTSH3PZhLN9
AY1LzUIO9DILn0v7PoyOWbaL1/Qg10wIrr3zpRhqqTR87tqtmsNhyGN15XAszdPpKATvPlqZ3GgB
ozDrA5qWabG77m1Xvi/qNeboC2q5iaifnvzx0xSO3ZUIeGWOxHt8sEazgrE2JKX22Sz+dFW1ldeS
9Gs2hMNtl4WhWgk22nIrj3Cu3elrMaSycLa5Wzly/yFbEc/cCDdsIZVS8GzlsL8rxXaIbxDciTLw
Ei+ppm4b7RY+9zb43Zq/JOd3Ft4E7SGu6sP1BVse67/fIZxNR+tqDwrP4HlSd616sIOd2b3BBA2t
vPPgD7iEfEokS8aiicJnGMs189h5H6q1LpylUZyaEI6/VXWdFcdByLtiK0NN2NxIa8ijpQU7NTH/
hBMn5gV6XUlQNj6H1hcl3UvZjVVuTeN4fTmWzs+pFWE5uA0UX0p95sqjAf2mXFPzWJwokB5UOdBA
ubh9Q2MaIz9GIzCXb6F9LeB3VPZvGMKJCWEtNBK5XZ2o7OwGfsWtnd284fvIU6HyBIEQSIPzhagl
JS6b0AyefXMjyTBsr9xWiwt98n3h9zta0eakw4Ln1nmkOB5ljzb0VOFbDsWJFWE7IQhihJVnBM9G
clCj+xiPb69V4ZmI81CUaPfEhLCX+hGSrSq1WIgvaLfZ9hb4bNavGJkvjGtGhMdjbyfAqzNmqw+y
Q9nI8FJB7mp8b/V9az3DZpfk7/+39RduSaTjlQC8S/A8jAc4xKM117x4BE+mTbgiO43GRHOYv69t
QfyYr1Tu47l9tixivVwKM8cOLb4PbWb9O1lj/Fn5+YbwtNKayKqqiAWZ1E35xfzxP02+IVyNatxo
Nr42eG6aO6M8rNJxLB4+OLNoeaNcA6zv/HA3fW1bIwqNz9RdjRJuuscQWmXt8xtGcWJF2EJDH1i9
WuEFY3trpDBt765/f9HLnnxf2EI1XG65b8nBcz3ddm6U3g5rUugr8yTGWW2uenrdM4IeWBolZTR1
+t+F9+XV46AsQD8IqVplzjmcr0bZxEDLB99/bvJNOWyL4jg0r6OknE+DCtiWfCC5AJ6FwlIAxQn1
Imgluue9jWP9KuVhxdMuTJVqo/XBH+xcSNTKuifHvE88d+i13RjfO9EHq79JIae9PlnzLxU84Zkd
4d5QNMnuKEJ4biJ9o8yJiMaz6uQ7Ez2Xofym5isTN5+Ea+aEC0S1/QHpBszJ2pc0cr3gOKZfY/0d
+qYrF+Llbp4xnJTQ6MOC41iE2HuQpk1j7MmuYd4gqmBlj5DYX5+7S6c1myBtRk5gIelk+rwaIGhS
3EzdWr6+b4K1CHHFggjfn+wkqtO/FsKvswTHWlpuaZJAqgBaQeSKDKOwHEqD+kuWDYo7+iY4KON9
kY43Ut4dr0/U5arTaK7PZ4YMI3hk4UQWEZ0VoPcUN4e5B7Gmo1QVvxSv3PfAIsu6XTk7i6OCYMKh
WwvyNrFMMxXDmI41o0ql7s4IvY2dyehj/Lw+qMuTQ8ZGBk5EcwUSgOJbCG59AMQBsUIVDPdR2b+v
rSohQzb97D3jPpumD3bw+jQnNinKz2vFw0TswgmCzqmiPqGRIIVKfYrT7yPeB72pm0qLwxXXsLT5
wEL+N1skhKyxplVGlAeK69S3zfREhHR9Ale+bwm7IspMqZ08Tmht0kiI8swrgXG4TmYLSD/4d/hb
L5pfDLMD10tmzY31D2H4M6HycX0ESxsNilaVw0+b2QWXCdwtJVAvA2qAEPUK2wvMI0K1cOl1mrmy
pxcna04+QzYCrkQMMcq+L5ROYjF0s95R4d8a2luW48SCcKchLq76U2mzn+XiQxDlH6jdrqVRxRbS
/ywJGlYwplC3v2hx1OS+j6XGYsZMhMT1iCsmkN9B5P4iBdrGUiZ961f173yiBycIQjQH8xuvUDZ1
JG3MsthfX7/LS5amLgWEiEq3Ga2Cwg5Uw7aT24GuFkPblp8kOowUt5zesHLGTA9KD5AOP5ZwjORx
tLrWMxQ30oL0xh6Q3isLa633Yml/GGD+ZzIEUjRiU0TsoNwt04rlhgiZ+R+509+wPU4NCHNlF17X
4Q8V14rehcP9W87q6efV86Ct0g0/rsZJcScP4MMuf3XszEqfTI+wCOXUGR3EW4orWTddcZvLK99f
3EnAGNFQRKtVE6ONthiyOG11Be2+bVMea+fJUd6hvHN9vy4u8okVYZK8MqXHNtPwyGW0U9pw9+f6
9xfAAnBQ0AVJZAnF6mUZTTIighrAKGH62VA+ZGaMroobqI9qmL+r0NU1Gm/XJQN6SE9d/zo4z1/f
ALUgfKggBAG9CcFI3kwIVNME7do2lKt+tru5PrqlKMTC6dDHadFFICZh0eDMi0ShuzQeci/cGLJd
bQ0pbj8NRECHTpWzWwMBq5WId2ln4K5p6HZANl+AXLNIaesW3JbbZ8Dc2jyZHoya8lreGO0d1cR2
pUi5ZG9uN6RACb/rBZ1EOMaBVvk1t6piHtPGvqmRRzMPkbcym0t78dSOsBfHEYB+PpbzuLwvU1zd
IC/z6fULNvfmsFjoTF1EWCXClZOjQCPjjfnRCKIHCFkQWu2Gh0Q17hE8e30SjSk7MTjP7Um2NAmU
KLBlDGb1F6O7y81yV4wfO71/gy+lHx7wNGQ89G2K3kiVvLK3ZBmGumLbOlt5ynfXp25pdUALE74B
HQCdOv/7yUi0aSyoKI4kskI0bgrEi15fHiOwQeGYxy8CZjCSn1tADDX0jWne131Bg7ZbmAqqkj+u
D2MhwDo1It5qY9JUVhRgJO/pyyUIRzrXAgGhqoe3GJpbCmc070X/d4TEbZzO9V2nuamlX15zX/Uf
r5tYWBJuZooJANbgw5KF+CqO0zC0pFhzU/2L7/wGq3b9+wsHn1ccLJy85uhhEq+gXGmmSpLo0I/y
h6r+0pXHODAQun5/3czCkhAuwV050zlz3Ql7tytLJR/pzHdDxHfQovqCMMcbLNBqrNJgqM6B0/nO
QtLIGElGQTUwFPsw7R+awduX1Vpj8dJAZjQ9RKmASLkUzs0USqXbo81dN0kP8oRA6BRtq2Kl/rqw
6HQugxyjBgIMXXxg50M2ac3Eneblj/L4mPx+/VRpcGxRFEFki/by8zGYkoPgrU17f4IIHzosblo4
L5Mnr/j6xani+oIYAfYXjJ2bGRE5toe2Z2t16nGUukNcNF/CIF4phy+FHzA7GLai0o6P5I4QY4J9
jSsz8/G/juPNEp3jVkvCW2AhhxgZ1E0TBTeZjxJSMb3LqvwnVBT1poXS9PqsLgQK/Ax2IDPKy1Hs
SxnMAEV1J4I+pBsOfYKmspF+aiPzs+YF1AfGL9fNibSwc+ADmIizy2sVhhmxg7OjscNLugY2CNoG
D1OhRL/ayukQV3fkXVAO3X50AIANppR8qVrL3OWe3lebHGnlN/gQ0jQzZxv9MhcdkH5lV3QY8Ev8
YNjQ97cZPWfrpzQQrjXdihje/wxa0zTIoDDEa1DYU0YalDXCz65q5u1D4MefY2nw0W+M2+CYmHn+
mEiaeSdXer1tPNPetZL1hicvB58nNbgxegVEX2Z6Cbq+LY3SQx3sNbt4bjTr1Qg+1vbEhHARZz39
VrVGqzcpgY05POiOtKt8FA39NUTkkquZnx+QiNGGBE75fEKDyUG7WUkmF+FRf9gkr6TV/btgBEes
FgcDGijhcMb9RCZsgmCz33b+oyWvxMnz9XeeGUaqeCaNgzqOXkbxmexEvJE7FRInJSmAnX0LE3lf
Kh9S36cH9z2CCNcP3dJtiTeb54nGQ2B757OFdl3gZF41uveq9fkAN9Dn13+fdmEDB0LRly638++3
pU6BMW5Gl5beZmcGj5P6GK51mS4sObtL5YbBg8xZwXMjPOIGq0TWz4WRx/sYVS/Xx7D8+ZkVg6ue
OEycI91vTYmmayRUvmXGbUhN4LqBhTXn9/8zMP/7SZSaabVUJRkGcAXHSq0YRbdz7I+q0e0HGBc7
1d9dt7g4JNrl6dKz53qdem4xiO1+lMPEIGm7D/1junLdL1yUZNAM1KnmU8878/zzTd9VWV01FiJY
CJZvu+csesMATi0IUxZ3RWfWRm252fQrphoUatbKoqyNQbjs29CHkbKuLLf19oqyl6tdvXI2li0A
b4Uznj/WvEgny655mpGTtrfcoL4jNZvH79Q1JsqF481C/DMx/4QTE1JWymNN5g28prNJpdkb6vG3
7OX1u+nUyvwrTqwYia1O1cRAQvnGSo7qGtxi3i6CT0SZEQkCBSZ14C/C9x0zz4C1JpZrBN/N/A4u
7iL8rn+tptcD4CiXUK4gUTHXM8QOByWD0cfOcsudkq+19NspXp+UOPu+sOJF2Som/tZyPbvb9vK+
Bq3p6b+KceW2XZ6wf+MQlr2p0UDqOsbRK8dOv/ECdJkP3g+n3V9f+MXtxd2haHR96he4fMRUpJGE
j+lKxo+EBjf7Kda3r2yTnC9cJu2fEcFXlV6rZrrtma7c2J+DVL2Bk/T79XHM83G5wf6ZEB5z0ajK
odZLJtRX1teyiw9+1o00Mq11bC25XW5DyKZnSQ/Uy84PypD7yDdBT+BK+WYsd/4ap+nCOCAUJecF
czIRpfhAKSckd4exg6nNORrpbfvLWuMoWBgB9baZ653KGz3MwlWr6nXX9PANui2K5T/DcGVDLQ0A
UmbF5j8VyIJwcZil7CBBa3ATFiDvo3IbVEgjfLy+2pdjcLDAzYcvmbkyhTGYEE/JaA2rbj1sR23j
dLfXv385iJnicdZ+nFksL4AXE5Lz6I+Rnq5pHwW7sM/V+OgH5qsPOWbQG5n5eYl0xSKoTSNAXimS
6o4DAA/pYFrPqfKuiY+q/HJ9QJfH/NzSPKEn/j1oTDnOKyxJwwenvEtBgiugNRESvm7nMg46tzNP
7ImdwoykNE8c5FpgnNG1p7ZMNkXjDlq2q6p3zethODSwUJAnzNbYzeJpsZ1K96FxU13L8tkFaHL7
D2hcbtTp/fVxLW24E0NiiiUfi8SWZ0MeMsxD+60CaXfdwqXDB38DbRNNSzPkR9zSPQ3AsPCWBpS0
5W7SY9SCov5H0cSHsIt/qFP/5bq9hREBLCJ1O79SLtXiJNgou1YZBtfqrV+JiauxoleXQWYfgzQG
JVIS+OLDWNFyHdY2fXAj431w0IOVNVk4pAqBkTk/fAhSNWGvNSjpqoHP563PcfuuCh6SeGVNFufo
xIIQtRhWmw6pB0G3F8ebtvkwrgV3SwYQe579PH/hz86PixzYVqipGXy/4bgtGnPT+a8UuuLuJSlw
YkIIglPfNge6PRF5IXJspl1PfjDpV7ItC4kfrKC8bZIfhKhNXGo/HzW1a9lNXX2LAn2mbbLyaPpH
X9pyHI1xjyqDuVbkWJg96mtomYIr49GoCleN31VpXDUNqW613/4faVe2HCmSbL8IM4KdVyAXKVNK
pJK6SvWClWqBgAgIdoivvwfNvdOZJJaY6lqP9cPIGs/YPDzcj5/j1C16kz9/D8ACEukoewO9Ngfg
RcZYk1aHYkIevztJDiBZ0GW72wdxIX8EZTAkb6FcN+U/He1yEzCmR6ztUKsR4mE0x22GHjA1tzyV
3cXtQ1zcs47fieLTgSysot6B9P1EXTPP5yLR6ySDhiR7nUFpVnY/+9LYqLnxHUw3n06DwxSazhCR
o0KEbPjlADVqcqK2BZKu7j7vfvfkUfkkc+u0yy9MzE5qmgk077Ql8q2NEmT9+FDX2cpeWNptoBnA
78eNjQf3LOYoFU7KTKHIbaZdDN6x5lFT1whiF65PBJag3kHdBvHNvBSV5L0uJ8HrUOndLXfZiZeO
b3EwXpZREBHIbNO6XHGji+NC8QBpEfTDXB3dTEnxzM+xOnoTeyYylL9u7+8FN43NhMQRaP2m2vHM
xxWW01FLRGNY0Ae1zKBznXod/fxVA2IRfBxhLTCSc0cKzQknq2Ok9Bj4itJK+nztobQwTRcWZn50
rKWSdgQWsCLOW7vWJjv955fvl4lczUVjCFI60FWbbWCB/h2tMpUmTMzyvuDU8FJSgJl+fCxT7dGJ
S8vLiAGRk7VEz9K40N6IXChaocB0OnOi5ZBURdLmLUKo3q+TyO8/j03C0PCgADoXcQCcwOXx1yNr
NNoxaUOl6T2zPo7Kbug93d3c3mdLdxDsQAsISudIxc9z4IWqABShwI4OjsG22Kq19aAq+6q5txy5
J00SZHm+ix2JDsiVtuOF8FqfUg64aDGPVxll1KukEutZC+GTV0VmPmvvxxbINvZ5cBTm8szQ7K4Y
9WZKmLM2lJYOiufCSxkYam9P5NKO0EFmho5UFS+TeQc6ykPUTgXrQ86+KhmgbCtndWmyEHKCVAoh
D1C0M0fKtHaIRYYSX8mdbQNfSlrrTo8dyGusuLZpZ80P1XR1Q+QBpbgr/TywEZtgk867sK+fZdxv
MvEjVlC8iOItFW+3Z23JzeERAgAtXr8TjuBylxsGt4y8we7TEntvDaAz4mnxS1HVlXBh4YpA6eJf
O7MdIOuO9BCeaEP6x4rrh+qn/r3pi4fy51/sAiTqbFzbBLgLa+a2myLlTBdDE2ZdALrHNZmopema
CI9QKYEKqz5voOgzyru8rtuwHVk4oOEuKqtn21nDzi/tZaA6sM1U+B7kbS5XxQJQQeu5hfOSJcHv
mKz1oS+5bSQ1Qc6FzYwC63zVC8pIT6M2VPOwSP8Y3VcE8KQ9CjR8pd/tfHt7ky0dHWxl1MmR3px0
ei+H4yh6lTMGPxPVUDRM3irxk0sUjtfSBQucJB80nP81NM3r2Tve7VHb1urJEH/U6zQw8uEoZbTX
LfFa6q2nxs3JyIotBxmOb7BfaWwFWOSVPbhQRsfPsJBXx0N16sOfXR21KhzZqLiccq18MJvmoac5
qriqX5kWWAWaoOEcqhvZse5y1wNsdE8d/eUv5hy+CsUQhDBXD3PRE7cqWhw4rTU8zvZO92Tb34po
Tevxw0PMvZXjTrgEQLeQj53tpc5i5qBE8CBmD4nsOD8U4/Ai+g4tllXvqaMV8NQIaP7VaeL3oYUG
nckhtS5zv1Kdn5oK2bhieGwdlDTJRMfLTjYnm1pdoytYOrrA/aAfwTDx+J4HqW0eo+ROMSHM2hfl
MUObuZN9Hlg2cZtOiQOwaiIFN1t5ZHFdE6DNMTTUh5zsyI/bi7rgF5A2QtkGoDJwc8/jxQKy7S2o
AQeoTtee+GqOnwcZ48EI94ZLFBBNy54m8ewASVCeRWaO319k1C+RD1tlBlxwPQaEihHwfKRY5l0b
XM1ioZb9ECpM922HIx391Iw/dfMlUd+j8eCUX/5izs4MTs7pbEixKNzMifDGL5WjUmuew7/9jQEk
deHhsO5z74Yap2basTqEprGp3GD4i42LVyhQzYh0gWCyZwMojcocQfnXhbHteo+O9pqQlarpQsAB
C9i5tgaQPB47synSGqewS7WDtkz6TZHutpEN9VwAI7OiTrzOXNPfXrgQzg1+5BbO1sQwaNbQinSh
DWUgNmzBqu0L+kVtPv+Ev7Az801Dkdl1BXL2MHPcB3V07qukfUncant7B6wNZxbcVKTX8ryXWKEe
CTft0ape8u5tWKOJWjr9JtRqcK9Mep7zzKFmgWGprRGBQlxemseoXrkyFjwkemhAOIo6C2o5czBb
IftUlEk7hMbYebUGCAugH/VKwLk0iEnfB9xKiKPUOde0ZYz/exxzSaGt+lwUK9WJJQNI6SEfjfgG
zUEzF+wmolJZX/VhmyC8rJPd7bVe+/wswKwcvU0LWfdhOQTS9rO1CHPpLJ7//NlZVClwdrLH9x0D
gsNelO8IuRdi06+VnFcMuTO4Ul8VFknRDRzqdVAxiPQ9uaPPTGRAV16Zy4bQe+PicXtdIsidxlSc
pOhDCxTTrkH9GDKBmf2sgiZ/aFe219IehqgLXk5g0rqm7O0LBf8/HbD68k1kXxz1KIwVpzKtwCzg
wfvivybmE4euhXpwna4PZU134FIbGnQe+lVxYOJoWdTr17bEkns5NzjzYlVukDqTMGh1Pzg79PRY
lG9s7RJYnrlJfAc1xGvKYWW0DWBl1T5UXFzKaF8yEpB1o+XkL84PLpv/MzM7P6hxRwxYYGy7IpC1
sXOVtWzk4vqgzwP5KDSfo0v88jaDJAQZqhgOoKzU/pB1XfngNj3zI63KD/ZgE2TZ1G5v16O7T7LR
3N8e4NI8IvhHahLo7GuOUnPMkN8f0FVZRF+Ieq8PQbfWuLlmYtowZ9dnXaDFFwBdNSTF25jFAXG/
uGiVuD2OJUf3gWYEoFG7xplbQ5lbvNZQRLDf6qBVV0LZpfoBkL3opZ1m6Zpa0Yn6MRKyRfM2EHpm
6UHTI2+PI/s5mqlXWD8M8PDa9PPgKhedqCj2oJsFrM7zvGGhJ1Br0aQaNqCw83EbscfBMrqTFMoa
Y/xcHmDK7sMW7JjgKQDnzLSM58ukAHKsDijDON24rWuoHjwh3b9Fatk3q6Ah0mdwvHpfexWSywo0
RNR7C1IV/SbnkWeQd9Efm/yn2qJ7KLsryzUJDrJ0UtAEM5UHEI1fpR4d4Y55paNVSRq7qLH9IiIn
vbV8PJvBSns06A69rohMQTH4wzTusvIJh9c3BoQF+lPX3SEgCQRbS1lr0wGdO1iwuSM7oQPNgIt8
Nm92HmWQjFSnV7zBjy51vEbdq0r/xIt3JU+frHZTmoXH7eNQPtDiXSYc0N7OE7LaRbp737bCU6oY
utqnvk2fnJr4cd2vBM3Ly4vpm2AQaF2dp87qLIcCLsHyluk/rpN4o3xUm2dZllvIDfkCWkM82rjD
H25ujfzI9XuRh8mQ4DGeBxqpNhWzfNOGkEwRecjSP1np0+0TvOAmppaHKS8/qbN+9AKf7b+ocvoh
4uh96Op6fB7BF36cdEQ2Vj6uIRomrz1bMuQ70PYzhabA0s+WLI07xaxqLJlQanHMaggqDmk33ptj
V/uOFPWLk7XiuVJc5e72IBctf3B0InmJ6GLa42eDNLXMJClqLGHvgIrMUgMyPtbjY17F2x5sGrL6
rFtEnhzZP4CdgNO3rwqQOclSQ6S8Calz0MbDn9ujubrq8XWoWEz7HhUhHK3L0YxSMXo1I6inFKbr
522WeMDntj4kdukehKTxSsfH1RaZ2ZvfJH2p1L3bN2EPvsuBJZqXq0AkIDu3Mm1XQeBkaKoUIRs1
SSrMLuUJqJk1/dCGpOwsH6TuzgHdD7rnKPRV65Jxh/lewyktTuZElIeWFlRwrny9y1quW0YTkuFY
G1D4Sw+yeK0//eCYhnZmZhbRIKJoOm2AGT03A9XIvGR4u70rFlYJRTycriktg80x2+O1pTNBiKxC
Wyb/tLJkz7mQxNfdiHy7bWlhytCSBZlgdEZO2JfZOXa4BawjzWEpsn6A0OqkcPcu6tmmY+0aqeTC
qAwA/4G2Q7gCEPpsVDmVxI5Ls0Q/3lPRPjF2p9ovt4ezYmKeZ0A/qZ3yAiaIcl9Dk60kj/1av++i
DQ0UQRYO7pT/uTyyHPXNhJaRCGtq98iV8G4jCGOPPJL2yiFaWB24BNuZVIDRWDzfB1pcjm5TiArF
3I107ky5r7v9wN5vT9rCUQVYAN3LEzQcgexsD/BIIEFnpVXodtzkXtGQYd8q0LUgSKUciiZhe6uV
dAXYcZ00/7ijJs5aVJKRJ515iGjkLdVjDI5192jbENFB2Ceb4LyeDNRbmm8ZPUXlHXdWDpcxv7om
u2D3RjkEaI+rrIdsWT8qWlGFVpNld5Dplb5jO2sh+3W4C54LHGHUk6dOREQ1l9uktCF731uyCOO2
eWFE+9ppxO/0OIjAWw64SxYkrQhIaY6+C2nS20t6vUc1gLVAOoykkYnn3eyokQg8l4Pa8zBOuyBT
Y3B8qN7n6ZjQjXxmZX7aDJ0XZaxKHrq5+tojDxZJZ3N7INMPvYgzZiZmhy0xLZAF9oSHFv8zFs8t
KtXge9kZ7UMbfxdJaH8aoTMzOEvtJULXFDwYeJjovktsT/msTBLuJswajhu2BVpuoYN8uTGkK8ra
aWCh+FMd2Mqput7clx+f/fy0cXInG/HxTDuMJOii59vrce2RLr8/O7Rg4B8gLYH1UJz78mW09jzd
G2J/28ji7rWQQII2OP5NZhdsbLlKbNY6D1P7Pq6OY3KwzJXi/sI8TXlV9F5MEmKmM43zLIqsczfP
rDThoQpqSK9LV7bt8udRzwXUB1ifOWK6SgvD0pWMhwPkQTXbk8laWuXaacOvTLSd/2th+gVnA+Ba
1wHxx3nINGs7MLgWnuxFau+IFR3Hka+s+9KAAPpFMQrwbwTEM2+W0NYqapSfwqZwvF7PINvt3170
61ounCTSuNO7FNxoVxGjGhVOnw4DRpRFh8Gl32LJj5HZgkBbPSiN4jcW2xmkvU+IsiFy8IeyeKBW
s/KImjbXzONc/IzZxEJTuXaLTOWhNLvMp3Q4ATW6qYtmZ4OqD5D737SSK1fSNc3zx9jR6omYAlQi
V1QCYA12lLrjodnZ4eCyfVLTI5QIthVIX0fJN1BceRiS0SOuCPRa+tmQooacnhJQ26pVtinRr+zd
XpCFU0igQAmRSBPA9as7pG3d2pKaykIyVgBWhGD6D5hYK0AuOHhYcVFLM8lEzD7bWI1dQC/Mthkg
ScfRgcTDKUmfk9zyRZV5Tf9cZf/cHtaiQbxIwNw09SHPoRBov1Ek71IeQsbR7movGbcl6mw0eagM
26uFikxC9nmHBuZ8qKlDzmahW0ZRCtmlDdyBXu5bthlJjD7vlfTE4nL9a2MO/Y8LPH4aC+NKkE5z
Elig36lcU+hasDJxPAL5iR6AKWFz6XYciSysxe08jPOvQ/k146+Z9np7gRZczYWJ2QGk0rAz0pt5
2Kr735q7u/31tQFMfz/zmw0OU6RWGECiHS0AfaExpqTtii9buCUvhjC7XYpOS4lewkhDvjYq3+k8
A8fW6MdrJMFrhmanp6yqasAdl4dm6yV6EANGmN1xfW37Tqs684kX45ldyAa1dJnlMGPJ1s+yXzaD
HKYJVdNki/T3xmbvdoncIWTxnL7c5RbzLL7Le4g0Fye3VXyG6Fc9qlx6lnIsJfTuijc8bvy+sz3X
zfZj1m8crfQGEB3ndxrfarR5kWTcSncDvRLP1X6DOMTLs68MWs25liOlFZQ2CeJRDVKIgjnmL7X7
J8tjL0ufR/V9QGKjKTQgGl7d5EEla7fvwh7FUUNmYyqhX+uh0W6AXjrPxYQxsLRiU5vpypwvW5jo
O7WpWX6ebCzMMReWmYlQI4PfO+gRXAOiLpwEjOFfC7NQMUa/91jYVIQFeemiHR2+msrm9mFbG8TM
W7RNZ7tOxURInHdNO1Z5cPv7C9v/YgiT/bPD3DWVKtQM3+/VB9YDM3s3ym3crJzmaXfPdv+FlZnL
UC2zHQwNS2Hr1gGJLS+OdoiFPEtsFaXfuO377VEt2gM7IoQCkSmBhsjlqEimMkXVtAIIfu6LmHl2
EarWVvRRoCmH+NMd+iYg1bid0NoDShugxy7NmciYGE0fFeEg9YNRvzH+6RL6ZAG1f5B2Qs4akMBL
C6Om4xkaC4FH/TG1vWYNkra4zc6+PxtBM6oNumALnEbzm8Hei2wl+F3cZhNl5cTRgvf0zJ3rrJVD
WWnYAFDwKdpnqv3DShQb1sD1a3ZmC+92RkqziIgwgnIEtdtd2R4iB5JNK4+fxQ1mgcQCy43Qbo5A
V9I6AwGOJcLM8lD9qeU+J55IvyqFL9faeBe9zJmt2RElnOpuXGDuotHZCi6Dtsvuutr5fLA6sU3+
d0izM5pLwR2qYUhKtHOE6Q150KRrnPmz9ZkkKIGSwxEBEHgi5Jq5swYCWqPokyTESwWCDP0zk/QU
m1nguuJzeforU/Np62ILtK1pEpa27lvxj0Tf2tEnG9M+jOCJjXog9KmmI3p5Lu1RqnFfy+hUg0/b
ZPsC4NTbrmx2Mq8szE6OEg1mJFDLOHVt2I2b1Pnn//f92YlpqixNmIXvq795Gpjd5y7hq58/HaSz
+2VULd7kFT6fRy9N7BtiBbq0tKHOF2B6q5x936pTVeUOiU69dajZuGuMyM/SJ2awle00zcPZFfaf
gUxOHsBd+Hl1tp3yKBVcc6LoZEYPinvXkzRwWgLhzlNkrAW/i7awo9DIAN8CwvbLQVF9UPOuMhQM
KnlwEyDLxJNoIHlakI22pki8OINI5QKLjKzE1SNVlEx1BTOVU5EOG5TpNsKIviaF8quPy93tvbZo
Cqkc9PC6aHyal+poV7Y5hd888Zr6enzU6nGDCiujayRZa4amv5/tit4E0aMuYUhj91TLPdbcFWbj
D2vc5jPX/LEp0AYPgmzQoF13jQrc+obb9dFJKsmd4OlDDGxMPcYrt8284enKzmxDoA3ENCO3jU5I
aLwkGf3RU6cCbNLd6Fw+KFTzC8hZF7W+bdCG0uhreN2lDYl1Q6gJriswfMzCg9hUWI6KeXRyM9Ce
i95TBJ5jyivr9iz/cnuTfDSEzE/aubHZYIuppUaDPuIpziH4zQwjBmLC/iVSp4UOb0d3Jfqnfb2k
qFXrRAgPheth71aT+8KO8rQOIho96gobe9SKXzSxvyqEH8BKslVLWR8jS4Nc2si0o0kaFlSRnm4b
ppjoKrA5JlJ1Qa1lgTdYNm7ATUNAaSePn60si+5EXbkHPiK54qLbyEPjBkrOWR3tKzVqvQ6iFI9J
nrp+NBL34Mb8h8iG6iBbNDDIRqa7fgChezZk/V2ZG8XjaHX1JsobzUcZMXqoMvZnaOm2pW3LPXQ0
QXIttbpHpamFX2UjkisaSAbHvG7utNb1VBPN9uMAeMQhlW7nJ+6oA5GSmNsYVOWbwoj5Puvot1FB
SxxKcfjBlny3lbryOB2VU5RTdSulgYaKuk92huQCJdKh/2NSKIjdXtarewztxyqQZQB9IE11RWyP
Bn4zdjnPUKvydPMpX4MYLn0fjF+ARaE75xpDxguZ5DJzs9BAzHeS2UpV4MqjTN3T+pRddIHBBRjv
0qOIOindIdZYWJk/IAvZb11ta0Uvt+fo+pxPVtB+jnQ6ZDuBXr+0wrI+0soRVkaj9KovQxpY6YHF
gVoHikK8vpHeiCyu/skeDHQWwK4DADBoFoA3mCdPgVMhJsjyYBfH46Wv7m6Pa2ltPjomp+jvmjcx
Yrk15FXPwjQOh3RL6funvw8vjAQrFh6/9ep1FJvgK9UpDaP22XgryxWav4Wff/H5mffLshGUiC4+
nwgvNWiQDGuqLFf3CFi/zgYw968FzxvSMyUJrci4ryv1y9CnqWdWn+yLmNYZNCoTEyLCiqlUfbm/
NIAi6tzgNFRrUKQ5v5vuSMXKYi+O5czGdJec3b087excsoKGzYCkd5d7FoXMdbeSq11cE7SAYyAa
gEVzKgVRWbQnJKVhWUrcRC9qsRK4Xh34ifAYfgR1dUwb/n05jLJV8zRVHMTdnWfIp63faSsg74WJ
Qpsi+I8JXg4TSOXSgh7hGmkbuGFHCfvuuxC/ebtyly7M0oWJ6e9na6E4mVbVRConxkB/74m1rPza
96chnn3fGC0gEEx8X/kyHIqVCvzixyH6O6EbgDmau9wmNZQReB3lpNKk9SSzHxSnWpmgedloOhGI
5eHS0ZA/dXXOlllGtcYaAb9kDLz3Shvaeuj2ie4ddN5u0Umc/MBVyDynaYRf8HTc5qpW7TI1TX2T
CPpTFQ0JdLDebkwJR+EpJfhvb3u3q+Br9hNnTyi9Q7a2qlkcdm75s0zrZlO245OtkAdZVj4FAvi2
veV5/3dKZlcd8LeRJBmNQ5smG3CH+LT/edvC4ohMpH6BHwGUZH7NaSJVLJEoysmyvo4uyGr4wSRx
IMWzO3y7bWpxMKB1QSRG0KUzx//EvUG5dPo4jNLxlXHjS6n029smFs/xvybmhO8p2nfN1iIxGA+P
bv6PYvmM/s2EnZmY3UAULdNpX6jYAk7m8fpXm7SB3YEo/xtFxe0vhoPrAUxCeO4CW3R5pu3GaiO1
qWMktcGIlt9r458m+nPbxuIGOLMxrdqZ3xBllJt60ca4I5SAo3WK9O9FJby6Owz6J2XK/3PEcVOg
hRJ47avgBgLDFDEDjrgymkGsfe+5ti3V6C+mDd1TEFMEhxDww7NXiz5ShzsZ3uwOUXbxcGdmO/B/
7G7P29JWOzcyWxsZ08SY/OKpAo02cB/vNR1+qEPy+SscR+XfscyWR6GdBJ4NKQHhvI5ZWMhH/hdR
wnQaQa9oA+R1Rc/eITunicFWTp3oUn9U2j0ZuhQlsbXVX3IA4NsC8ALZTeCP51eUHg/Ao1fwNbvB
/CcnK5f4VZgA50zAbQDCUx3V93mYIEBE2dAWrqwb3UdUy/cx1e/pmARqb/h/sfiA5OJGRysGXgmX
h2ZiYx+6yMJ9SN6s5Fdk75NhJdGwuL/QKY2HmqpOb/BLE4lSjE2iVbgNs11E0cewidc4YhZNoGN6
qsoBwmrMXFlZEgNENLpyqkWa3I1xNeysboh2eV2uJWeni/EikYCYGmJ6uK8RZAF5Ppsw5gy91hQj
OZF2/JK53ISUTfxN5vQLPPbvSiKxNjhkDY6xaBUdDjpgp1AEmgMHcxQjpQnhwJNok02s7tJ88Mzy
nxR6EPIgkzXmugVXChDTVOea2KQg5Hq5ZKYTxUpXuOopKv7Eue1V0A7s3dbT7UM5rDm56eq/mlGg
7CEfCfDCFQtjBGEwq01zcspQmj7YOtJ4I+3YtiJl6hlKuhlz29yAIIVCJ81eK7MtbB0NKagJOIG+
yKs+AmDtqz6LU3LqSOOr2reqeo7QcHf7lM1Rp9N1ARYU6JFMNQrAP2cbNE5F4tKakJOjPSWQ9m37
e61QvbjbpjZYYDcIot01zZiPXT+bWBSSkbpADDrBamZeqomQVGOsNE9GgfbYwS6guK0r4PsGdnPP
1VoPWk5eM8mrzrMrWe+6psl9KZv6t1M5Q2DRgjy6Iqk8V0BsJlOtZqdVSfXW6XXzJa8q6enlmD30
Jai/cEtpz1op8y2JEVmrI8dGLQf6VI3W2zCWfD/Yg+aratttkQ7jvi3GjgUFo8XGqlSodshs2NTl
qFOPuVAmHuBKTpFUrC8ttG/8kgjycntVFtzsxfxMfz8LGOJGV5PaaMwTUCFBTbZJAbI0hCfu530s
HpMTwzdySXhZzk4Taw23GCrinExnXwC5jdfAGgH+wlAuTMzCeYGQmLMCJpDQ0TvfGu6T8U759en5
ghoIKgjIiAEbNo+wUymyrKedc3KyLwbZg5wXwsXYHyuHZcEfXJiZBQpNmUBNicEMg0IgsqVE/530
wVCeBIQxefnmrGnxziHv0+m8sDg7KEwDEgxIQucUMdeXjQOVD7IxI7pp3MKLOPqLtjpy1Bp5Hzio
KD8fGIH1Ev+Ay2jSfZhtj6G0Y6EpzDmV1DwMpXWIaP3SOzS4vXpLPgg0emhbsSaeyCsGwqQajcxW
BCi6y8J3h01U1p4CeRMTXNRW8kPL7nPD9PhfONgLs7MYlmcyrbK+ck528dJVuzQBrv7zEcaFidmd
TCVVKNpxnBOPi5/6mL13A90MYLe5PYNLh+x8Amcbs+U12PpjTKA+fC3YvpyS5equ1ze3zSzcSMjd
4EbHUqEFY56isKkmajFq9gm9Tp7Qnjv6whzjL8YCtkA4DeS7rl/LKty4jSZI+2R0+iYfXV+Xmi/4
j3qN0PuDm392C+HqQbIXzY/oMp5vb7PQ2zxVY/vU17xBN6Jj+0LK7lXnbrIZLVp9sw2qbCOijl4z
0H5rRlG8T/PS3Y01B2ASA0i2kaLo96BvKu9yIFb8VrfTDaBu2X0K4Yx7i5YJEnaG5ktNH99Mqxh8
qwRmlDZwHe1Qo3O3dADA7NQeYLTCTKvnppPW75QV5WGAfsEWT8RsWwsDGQo7NYO6jZxjQpUxMB1a
bdPCHh6JTOnd6KYTG0dLH5tRi5G5Ac+iqC3lIa3aNQDNwoaDu7UQFIFLD4jfedRgJ+CnjnQamqZE
lPAna8qtoRwqFG5ub7klQ0jUQ2Ydse0UolzehFplY5EkDOnkPWf3Bf1ZdYHd1CtmpgMy2wofUd5H
i8U1xaLaVjE3JKFhr41B5CZewYvP72uYQDQ39SgQ4AAvRyIJq1TwPiUhRXnNs1Sxd9L8VbeVvSLW
cCcLB/XC1sztaGNJwTEAW6zTXM8FJbYvRgVoMDOSKz5hIf6/OESzBTKgaCcVBce17F+NamfUx8rS
vba+F/Kp59tP7wZQQ7n6R5fSxBFzOYdFhgYpRHjWqUsLj/I9L35gq3s9eb5tZ2E7AOYEdADCftS5
5wUi9D5WaVob1kmahZ+Q76jkreyGJQsGvj0JhwAuP98N3GzTdGxj55T4VZt47upDaWELIOGog14O
PDoqOAYup4pHLbAhRYK7m3lGFqTZXnX+YjXOTUxn9yxK1d1MKMZkoiZPWezZqh+lx/jb55diajQF
bTB6QK8SGiZLR0Omqn2qzGclCj/Zd/MRYIHcYEK64H9XEXCvUVx2XY3tqyPWyB5jZU02eeHFiv5/
8DyAagTtffOUSQcS4hQIm+jkQFhFdN0vONS7Ang2HTK+XiWalVVZszc7kE3H1bY2ANJQWPuoV8Yu
j9t9rKEYH7n3RdOsVKaW9hkQ/KDBnfqOsaMvN0GqprU5DA2AQu6pV3537XHo/iKIOjcxi24S9LnY
XIWJxn3QyTNrngtnBVe1dBwnsMeUN4dvni8SYJSO5ZY0OtGh/J4qqEaCwH5/eycvFV8m1iF1Il7H
XM3LnhA+rmVuuaixOZJ4BvcSskep0Eq8NE/3SlXcQ23vrqDpLiIZHLZ7ZynNprWjr4wZu9s/ZnHA
qEl85G/RLTw9dc7Obp/raqcXDKCIhCRenrKvdZ2vXKpLWwPNwZoxMZQixJrdeEpTlbGRa9iJpgIt
RFFuy9YYwGSx1gm2aAj8R0jiAqyDt+zlYJJmEA5NBmwQmz+0RN+SjD1acu0pq2mTR5uFCaBp+dfQ
LOxBeyCJP/CPbqfTQylSa6s5lO1YH31FflduVSBKUqXSHwZdKbdy1KO7pu3ERkamtc2Tuto4ZlkH
knSl14oMT2LD/KkDNLNjYxnf59JugyYCYEfRIr6xwKi5SSgnAUQeO+TzKgW2hOW+mT0UlFju8iCB
0spBIqDeMVulGzG2lVc1rApKjdY+K0kOvAxQPLnbdQdGB3rnNi5UWSoHmAs7KqwAqM7K7+hobnNR
5PdNrLtbg0rwc5QDyGdaM/cU9Atua7RI7bICDjJO636vJkBmo6IsX50RIiVF12e7oaLmPiUk8i0V
8J2+btRnw0bGW6KUaNXgXBaQWFWjWLvTTfkKLgFQcXRuvpG2lLuaG2+2xd5lZthbbVCsQ8zSo4F2
GIZH7kYpdX5KiCk3nVCGjV720C0QOtqUZYzC/pgC6i4ZGMqc2PCcNh6f1RLBt2DQcaxEGgWWLfEH
pLU3eYKKUqslxauZJ1XQgqMlQL8i21VtYfhKoQ++rRrNo0J1a2corbVpHTXem0MxBLQyXc/qxAtY
6noCmj2ibZBE4ZrfN8BGo3gFBFUtkOGPafxgZ4IGJR2kN6Ct1GO6/F2OaCCvWqJu+kIrT65WNWhU
wfsBWMz2scsLdWMMIwtGPWEbjRvdoe4pKKmstsOPjL63laW9RuBsv3cru3f9MVO6Hw1EV80gV3QW
mCx6dZss90DEP5Htt3941w2e7RL+J26VH1pf5Q+S4f3SuDl9bkcl9eq2h9JEFIHhx2hUH42w2TfH
3Sbkvo++DLnjhorq4tmjI8caQRruIHL0WcZxyfzYBd4rKFrwDWY55Q88UaXftcL1xlo0gZZz8Zpo
dhlKh2EzYivldwNOjaf2g4ocBsUrhaTCs5VKA2ALKjdblargyaiyN4M1f+yq4o9O2+o+ihLaH6OM
na0BzckdEPz90U116I5WhtgOwPMHrMlHjxl2fWJlA8YkLRbbvKy7e5ozkIoDD4dOoLpVAhs38aE2
e+seBTMMdOA0YCr73VdRu+v6hD4pKaU+mJzjV83q0Q/kph1qt3HcqXd2kY07LqrS02OS3JNUcfca
WgogUJwkdzwizq6oyRAUpO82pagMYHRr9DblfXJH9VrsOvmnazU/wb6tUWILdEOsNWMuOHiwc4Ag
RUNxDqn5mU+0pR1VmqzTsDI2gIwYm9v3x4LLvfj8zBOqrdIlalSleDBFW9dIH1Pnf0j7rt3Kcabb
JxKgHG6lHR26ZbuT50aYTlSmAhWf/iwa+Md70zwi7G+A8c0MVJtkkSxWrVpLP4NAXHEvSw7cKzPC
FZKkY88mwvK4X0M/+afJDmlzSBJFjKmyIsQw2YLVCpI2h870jdOcNfsL7feuivRZNWVCGAMSEK9h
AVYELRshaDSjzL7rA0X0J8sYYsY4MMxEnREKPNd3Ie2BJ0WHfB4v4BjBDqj932aGDBp0fJf7gSIF
iw1TkENQ2VWUD5W+s+cg31WkUKGv5B74+ksEFwG5tEZoil/iJTtr2YO9bNsFVd8XfIOlKQBLnp7H
5rJ3d4uKxkkSR/tIcYBHBc9AJMmF5ZqmQoNQFZZr7h+q4t4cHpMitrIzI6rwRTqQC0vccS5iMZAq
Gv3ajnlsa38ADljrfz8wURff5+5/8f2u0tyVdNhEQVd3YWLbaMbHgbltRJIbx3ShXAVlPA+PTmG1
l1EbElD45xBXwPU1R6n2c4U8KW8a6MkYDtXvPleYlKwQR0A6Ho5IyM2JIuA6mkEnqFAnnylUOMOq
GUARWKcH/M9/acLu3G78vT1GPlFi+MebIXhbGraWmDCcyWCBNrJPPrdzcEK7bhnSuT/RLkHgY6ry
RRKv4E3nLz1kfEqFQwnCUz41A+DCU7LDxdOoGoak30cFFRhi0NrgYXrtFUOXm3WeoZWksoe92RkP
Paf03J4wyZHn4HWNZyGKSyiyC57t1YXfBX3mfi7Ko54d63yv5PJUmRCce2yHQnMWmIAwil+boUm0
sH53Ww+SnSD+QOsDvAwZYz6XFzuoRJxsWGmGHRQ27k2XK97QkqXAAvN+FCS20CUvjsHEW28pHOwd
iCLt3Hf3VOHXAx2DrmMwxwGRLByUmm7wZrcVF0/Vh5OHounyZXudZQPAwws9YQCHYAzC/FRQp3HT
BenTnkRdGvmDYqervi/40Ww0rMfBk8Xe99w+zCqGQMlBAnwwJ67QOfuRiJxoSIdXXwYMb+MEN1nw
rZh/5qALYR6qz+zXB6bqwpYwVYjnnToAL3A8Hxb7Sdcftz8vHQon/wdFP8Yj4n9mX/N9d6F5DE3i
B7SA4K+d0QOyW7tadeSrbAlum9UQzZjwRIutqkohAZ//WEcdgD3QrkQmuv/RIWp/3x6eZLdDsYLj
aHg+4Q0oSNMXYrElz+O0zo46eGsyepMlz9tGZN7G83Wg7MSxBae43u2JZy36iKAotoNPoDcrVW1U
fF6Ea8QH6AKJZfSFcHni6++bQWblyEPlcdJ54Yw3JNN/Gcm0T4L3o7WuDAkbH/pkvl822PiW8dv3
f9SaHSbdF4cqELQSP7gyI9xUVd0ZdVYjEMvWfyiaeJreC1F8gGbpQ28qYhmJA1zZEraP5jdpURhm
Hg9NbCXHsYmz6bi9/FITQIK+dCNiBwkJVDtNmW02WP4i+8HsfY7oUle4sdQDgNICaRFXeXzTQb9U
bo3XAHZpUULmN63y9Etq5elj22f6rrUaXZFClT0LAsPyDXTrG2jpEcsBWpkT5qRjGiOs2AWIkjK6
/vF77cas6c5J079mr+9nlELCxAv2Y6L/KexE8SMkE3v1G4TzAgqGq7b4qEqNBhg+u9rf91n9gBf8
B96+V4a4w15c12u/5n5CdfSX+O5dyRA9rWBL2m+7ieSUgKA1OohQYEEeVexnqPuyggiGncbdEPUR
oBn/2+cFR/fcZSYkcVEu9HcGrtSfH/g8IhlUJuCHbxSajWDodJN0aVzNPTR4nOxuIoGmGIPEzV+E
cv/PiDCGoe5aY5qGNNbb2LL+TV3raJpVZJhP24OROhZeAbxGxJNagh2aLpXTczuBd17YEakVZGtU
GAvZegNViZUGHg8pYMGIl/lBzdoCjT7WX5Tuia5ouZMNAgkSSJeipma+UUudhqDpy9zHgtd7Wu4C
ui9VtVrpEC5MCAd1WldryUqYCNo9WEG83fuXAbgQ8DvjnAAmQNh2yMSZDVkQJUMtO6wcI1zYvqKK
XI3knQlhk1cjwulM9XLIJxcRAJ7lTh/r2Y0G1Z7mVJT/Du1PNiqa4eSr8mpOeCWxou1JTmCO6l+S
NAs94+hYiiSXfFn+syHGGzWdq0JHwRm6U+fCO6pY5hUzJmI1Km2tfTpiWWYHhQRtPi3ZfGr1Ye+X
w31vV4/dZB+QLldsfr4QQpRzuVBi9adpgXXu5wJmtX8IlNXyBHLGcV5PRwjBhkDw/k/O90IZf3Hm
B9MyuHqFSSSQ4aQaeMwgg5WggXFQPNYUHmEK58A0JDPuTxhy6e8kfXD9JKzn0/ZgZAfnhZOLUbxH
wP7eGSmSt2SfZae2uQ/asFXV76V+Bxw9r31zSks+0ospy0mWuR5Ua2Otyo5Jke/YB3raIG/3akG4
8Q3NQvYfIKvYo004PaONI9yeKNUQhCPHXbrC9zU4GSs+16eRfOBiAfYbinAvSCdHWGuwviH37GqA
BdmQqJ0f2uV7nbw/euYSgP/ZEFaBlFXFZj/JoKRGI6hIr86XfjjoKxqh/25PFp+MNzvywpKwGpbX
k8mhBHH6tGdrFzYgATCNMcpRpunT9bBtTb40r+MSlibImWuRHnOnQTbUCOdMcb7wX7s1GuEiALrX
gSquj4e0cZcnP/38Gy38cCx+bQ9DasYBIgCHGaCwrnW9Sdph8FtvnZFlroJ4Suktzcyw1dYoL2zF
20a6PqB/5u3nAMGKeRo6VkvJhiCLu6laUf832d3IUCy3IYxwO3YEJTO0dimmUbpM6CKHcBxwSG/S
gAVldg41yiz2Uyj5VIs2hXatevFKjeAtDbAgmovfMGjPJfrhkeDKYrv9mSc1EnSKcFZ6KF8YEJwB
bccUfORmFmfEO1EfSOLAfXJSst92Bvk40MZlIAfxlnE2K8sOdCc4bvLpoKPAWZ//t+9z+xcncgcq
S7okuFuKby2qiSqeGOnP99GG5HEBpzeksX3qQVOvr1AbKr7b7Ijw7AM//+L7Qr5hRtGxYBqetcUa
kfEB4/jfvi/sRXPuG9dP2zz2p11Q7VVPLulW94EuBOcREO9iOxjoez0Kxh5kedffJljW5xr4LPd7
veqKeZJ6KwJ9PCZs7DuRHi7owWKPABrXouGGFcAYQIJEzjTttqdLNh4gRNALBgAap8y/9qZmmKek
qCZkZT2uj/OrAkfM6uwGSFxuGzJkA7LA36Qj9YsWDFFZ28qbxiRgYI67dDymSf1F69ErNWp5FSYG
sA+0haZ3Ou7q9DiVYHQLlrCtvPsimY+0tY9e+mP7B8kc3TbQPAGiAU64KWTYCEFesvZRUVum0zOb
FNGZ6uuCm1t1241jgiuB/bCWnaVqyZJN5uWPF7zcXrSmI8WCrF16qPvdUn+22PP2/Mg8A4VNcEgD
7gKiVsEzVn+ppqlFzBEUdth88W6HKpo7FfKRH7riDY3GOQggAVtivEE+FlSfGfOwnxIC0UvnE0ML
Z3Ga6GMTBCA4UBWbpMtyYU64Azq3mxewu+WxkX3FA9Rgj9uTxiflzXAg34F8Hap/jljMClLXLbLE
J/GqWxDBmpZdmixL2FvTTcPsXYCMJEmG52FU+ZssLgCDGA4mbGLkOLjDXNwKk6ZreWCA2g+366Ga
5p1FzcNseifTZE/dpKJ5VZnjznNhbjWr2W9qmIOWcNhM86FwtR2qPpFTLZ+Bs/vAKQXeESCVLZCK
OWKMXYxNloxrlgJJkj+3VgH8aIF6hRY6g4r9VbazUKaC5GcApCcaq65Hlmnd5LCxT0FjuRvbIwiq
gATadhKFCVHhQm8gaso85NWa+tmg33ryaw5+b5uQ+TnnSwqAHQeUVDxsWeFUDhgys3hpb4v+Rxp8
2/6+bAgoCCOFw1la0HdxPUtzllbEd7Iirlu8D+z51jYeG18FDpWNAkUW3Ua6zgGljXCIwsuQJfKL
InaSnzX5MS/H7VGovi+conWj5fBXEHDZ3QHgoaJTJLNlR+jl7+f2L3ZJ6etWYjn4fh88AVuop391
/ZdbKB6HqlEIWx/dmT5haV3EU/95uXOYYhCyE/pyEMJWJ0ORVyjeYRDsbtKysM3/lBT4zuEWrSmN
pnqtq+ZM8CxtaUbPZDA3DxF0kGny6CxHZVpDZUW4ByASshgJlHqgtt2Hef+c2n640qOn0gVQrY1w
mrjekHZZj9H4zd9urdGG/rztwi8pZfHGuVge8TCpdY4dpGURF15wYuNtEdxqyVlLvtLsd67P0Vg/
su6XFZwH42BBwGpUbSLFVL4QuF04ueFlKytz/ICkiZZ5R9ITWdFFfd4ep3QiQciG4wyXK6Rdr7dS
WnqmNpkU6CrnaAOOovi87D4D/+Z/nxeCwaoPutYEZDNGt1DuHIo/UL9IjGOWKpbr7TCAtgMvLvBI
nIVKhNSnS1BW44qyLt7UoY0M56gIs9+uBlpxURgGOTYYOPEKvZ4nnDezl/qsjNGHGU7ZD1AjdfrN
XKq46t9eANCdABkYDAE19iY6pEuOOp0HerymeR6Xx866MVWE0jITto2mDk6PiNwjn8sLx7KBhJz0
bsziWmPoDGhCVee0bDEuDQgH52QvtUVrGKAVC4FHYMoeO4kFJEzAXgDMiwOaP2E1csMfGWRFq/h2
ab5205ftPSGZIEA4UDEBJAWvRJE3BLnZKWg1DWsNASum1aCsLMOgVlVK314AcCiw0rhIy4DCQyzZ
uKR118JJSxSiH6BFCjD2Q5k9zAjUq/7GZu9+v19bE05mrXY7p/NhrTg5nzJVd75kQSyXU6cZ2B1I
1gm3y2wG1dwSyBNouR/Ojz6bFPtPZUD4+ehwAN6QwYCf70AoOKtkbSX7+2oAwfWmqLXZ09cG36+b
H7NzM1URm29y52nbs2RWoEeLPkqgB9G6KeyMLJ9ZG9C8jRG3NKfROnfkVKgEuWRThWc3DkP8QYAn
rEXTGYkRZF4TO7/a4JutUnyR7A78/NfPCysxTJlOZ8Nt4qYcI9pDrnvnJ2u0PVFSI1CItyHIBVib
ePt6nrZmjZ2DxH+46dIgHNCnmS2KAE9qBKw9JrCzeOC99KhfHISQ08i0lEK6weuW+VRk5fhsZ/nw
1Z7aYLc9HtmagLgJitJoyAIKTFj4qmkdB3IBkO8obmPoQmx/XTaQy69zt7sYSOWuJdRH8HXm3HRZ
E1p6E3aTolIq812QlQDcjvY5cEUIO6QwypRWDZaEkhlIzPOyxBQdLKtiUSQzhQI/5ginLzBgL5TN
F2NxtCXxPHAqxLb+AEnm4v0LcfV5ISDRcPFqfYnPQxLUgRSJ4piSrAQQBMgtoqERerpiugCUNZ7X
zhaNRw3dOC3g6g6qibtgNZgispJackCki4wpNyVcgY6eV46VQ7ESPhcWoDU3xiyaQNqx7Vp8Va/D
YI6zeTXDl+tiORJEoWNiwUzRfGs7yLiRIDSdzwlE3rTY0lg0Lb+2LUoHFvBqBR7YkGY3ry22fV0z
stpY+rkKZ2u3UMjcKs5hqZNd2BAmj404wypuI+t+g719x/w/24OQbBaeDQPABzItQC3zQV5Mm6+5
dVFOK4nN5m5dH7V6OGYDPelQk982JBvJpSFh63tV7mvAaoJGLcoK9LJBZ33bgGQ5XmQLwW2GTnDE
ENcjGb2yQZcpp441n3XvwKyzrcJDSSbLwZZH6A4Y0VtmATCTz3iajtpnM3iyc7Cquz+Z14arSgZd
MldXdoS5Qj9mUA097NjuFNLyuVURzr197SCitoD2Rhczp7QUrsaaZAugUIQAbNFip/jQAzLDHvr2
APqFVvd+fo5rc8KJjOphUtQNWGuL4nvn3AfJvk+Ptb3bdgAJQxB/J6BmxdEEoEsQPIDR3tZbMwWD
pgEm/g7tpdXBgBAFa77O3g8PnOFF/SVpZoXjSVcL5AwvDFlATwp7tADyB+ndhsRo7Kye5/x//Dw3
f7FDV3OogjYowHNa9FFm8l5VxQnNV1s4OjFvrwMQzoDe0Ysg6MBwiH62cufSo5Z911O0Hu+TaHuJ
pHvUQRcD+g1RUxBBzYhiirzMwNVZVvqjoQXpGXyE/dmoP1AkhS9cWDKvZ82CAORccrkQvwP5VVQ2
ikhGuug4aBywTYA6Q3wTWSBJHJwJBKrdL30+Zo3Cl2UThScjEtA+ct5vSCeXqaOpXYDKeybjM2N0
X1jBLTz//TEMruRXM8I5wKrJZtCQBGO4Zj6Pmf20DB/ZHUAp6bglEbyCyu96IRLP6buhZllM6O3S
nebjtkfJTjKTq+EiOEayQwz2+sHKKbWcNK49zrZo7ro8gA7gDU2zs2EpbmPpqrwaEzn1bZ02QU09
QFXXYp8S5zuEOMJxsv9sj0nmW0ipm+CZQLDsiaczyAMMWnowM7KbP7mu2O3yr2O+gLoFnkisUPmk
sdB2DEjy4u768V57P28/p5Z9/b5weZkzq/HuAq7aZo+B1x1BmhGBUUBxKsqW4tKK8HasCfS6bR2j
cOiXg5Z+dz2FAZljcSVXE2QcaLl6UwbSs3HsKbaGZ6IVuwMbd1I9Mn0+54G2T7VclWSRLQu4ZRxk
cpBWQ6R0vU+mOmgsL8E+QbgWfhrwlNx2Ktl4oMWFL4NRyHtTENIrvbQzdA7EM7txx3sfDO1o9Ah2
2e9tO7KFwaHIA3F+qYgkKc6wlvZgtrDjV3noDunJ1Jp731ER2UrnCwKKBnJSyFGI2lMaiHG6ucV8
NXfF6IdQklZMmNwA2HhAEYCjSySRpQGQVo0xg72sS/e+ux9zFXmxLJxEgoJzffFHhMiKs0Jp2Vv8
GWdXp+3yKQkH+2GY0h34ARRjkVtCrAelFgTHYt8t6Q0f4vAL4j1o2XhVOELQtAlnV3G9q8yY1z68
2mVBfA9myIS6A7BPLfDdtO+P/vxt28skrz1UAfDqDjgj2xsUTgMqJXNeGQ9gQ2adnOlgG3doMnMH
vPijpFPc9hIRGgQTF/aEW4wmIIEGWQSJFwTKNYAqVndAw2odZocSPGa7DFg/+oEMw5VRIWzW3TbN
U+AxY6uMmnKnNQqvkG1VD3T2nBAHGofiTWCAmMsyKHQAguA+G6GA296mfvs/GuE+cxG+jvri5iXo
GeK1/TJ6HaSYzt6ievzL9irSiIAoo73cRyRwbcQKzHkqPDwuqfvMxsfFPm27m3SmAkjIc0wHlDcE
xx4gQEoDCEbFg5V9HublPNRTPEKdZNuMpAELKQwdRzR42fE8c4XJ0haz9VkDYMDQaH1IWHJD2uRg
aQVk4+doWXg1z47oOIQQ2oiGZNq55fvJzq5/g3Czumbm5NRp01gLDr5+u4yqAq/sJrocpLCXUtvJ
gs7CIMfpForNml0fvNXdQT8ktHWF98kcwzd0PDbg3wgRhSfhMDceBG49hOnstBZnTxFLyfwCNI0Q
uQStzFtIG79tfeS2SFwb1cM0u/eaOT306JjY9gvpKPASAD+WjiyX2JfXrgjLDYAOIQ2x9Ici17y/
Zudkqpem7FAFgxneZsj7vs3HQ25kBq8BYunORshGjWPdnIMyDQnIx1Jn2jn0aXBUcZbszrg0KniD
xsyKmcxIY5+zWtUp4H/PbZpEqa7yBdliIdPFB4hjAgDj60Oir5IaVCMA9kw+vU81lMwCmkVZMPx6
/2pd2AmESjX67NfBGtFoBqGVHZmNXapiZZBeRwFIE5CoN0BlJlZOHEObE7Nf03jW3dtmbZ6Syv9c
D1qojyRG8/6XpG+BFXXjohh2Wt7ut0conUlkvhG8YFMBtHc9k7o/LoleJHzN0k+oPcZjQo6Jb33k
ggKNpsdRiCiwiMchGpNnYGCnNLaaBWWuvzP74zWqxKRkMPBq8BEA88Wl8oTB0JyMttmVaK0wIS7q
aOe1n45aMZ+350zi5zDjutBeQHACro7rOSMgp6osE3OWzR6K2TOIfdyIaA9k+L1tSDoesNFw5Tqb
l+avDY1NOmWUQc/M7PIzGa0jM5zI7F1FlUVyJiHoBgYA3CBcvVgwUxk26BZAdxFr/omkR1VpXjqK
18+LbH1mOufMXPD8ajQQwi0MVIu/RtNQXA8qK8L1UAPfSrICKna90yMyCUINCbClVsVAsswkuPPB
IAo9CkAlxFZurQPV2Yysa5wP3wOtPLRjEpV2s8udNRxBe2gUT4bZhnb2sO0Lkqv2yq4QtxAaTI7D
sEgOuulSmoIa7mtCz/UKprlUdX3IPMLC4ECKAE9/88JcxnnV2nHSPqPc809Z1VGfTV/fPx4AXEEo
jb/ophY20cDcyXRtaKsZ7Ec3dHsdgLfgJ3DlO61UdNpK9quHnjT+YkaCzBP3a+t1FNjwlkCfEVG+
DzGuZL8OaLNbP1BC5oeoC9AnmvzRZHe9YW1iIxdPkcqoln5frMZpAJgmaJ399ty95KGFNO+VHeGm
rV02NJRYQJ0u2n2iOVHbVYdZ749Z+wjul6NllJGdDNGILi+UnU6930QzVbUB8HNh61cI5wbLoXMF
nj7cjswKbUajqkDFfL4t1u9BMoWFDiqo9XF76HxkGzZF7FjeGxUgVwhsPLdHpuAT8fNoHtj90JlH
h06xyxSJQslW8BBlgAsIh+Nbmb6pzltWN+ihhoftiqbf9aoHsMKCOKShza3RYgGCmeweIObQZX8+
MGeANQCmBnpWvHyuvXIprGZClofERg2axN0CORRjFxRf2uk4fQDohWLAqy0+2Is3YjMF0A60IOWW
LHti3Xrlkz0rMt2SkxAmkE6F8BGCCbE2NJsoPaSBg2fodGvkh7K4B7e6/dlTFaGk63JhR5g2bTCI
nfAypxU8rA0kCX5uL4tqHMJUQRacgu4M3++yvWeeOjcCI+/4J3g/2xHv+cC/HFqGopZwM7Zap0EY
qsLLxvXIyV+Sb81sf81Gm4XTwuxzDto+xWUsGxqeOBCexBWJxRJMTnrtN96MADZwavLJXwKyS3Fm
cT7aNsrHNTgEU0H/bs+nJALwcJ8EuoHqwVvNta63zR6KLTAKAbmm+4nS4s+EKO4SqREkkJDKR8yO
P9f+3RtQZwFbK4n1/icLtDCfv4IISTF9Ms8DWxDvS0PyC9fWtRGnnpnbL3jeJHkfzk4Tqt5P0vXB
g5azRiFMFoOY2vd6DQDDNKahN99mwa3dotLy/f1xJbIsABuCbxpgEfFt4VG0ZdC8xttCf867m7R9
f8MRkgGvBkTOUxw29rTqFdIP7u/M25MqsgqQ3YRmGc3Obtu7pGuCwxOFdowIpB3XazIUZR8MjOBF
rd1oe98/b39e5ldo1cb5jvrX2+IXg/7EULe+9rl1QY+zNOiHAWHQ3TAlqrYpWTR0YUmsfEFI3GKE
ooLPW/bW/mGsWAQp2rB03o/+BAM+VGPQAQy4hvh6YYueuOOCq8AnUGcC0b5/m65GrYiLZQHBhRXx
9qycMhgqnrfx/PLZtMZPdHBOpu08kcI/IfaMguL3+5fKRTGJJ6F8PJmE3dmarO0Wl8uzsGOVspCY
kWUr5k62SOiiQ+bQQlVEF7F77koLAL2AfzCHNTT0T5WBeMrrQ9/Ybw9GZghVBNRFXhQLxdhg1Mop
nykMJU5zk1CShKmtHUEpuyN0/UBhDNc2T3XAKaDrIRyeJHBH0B+gbZQaZgShNu/9zKq8zPpqgI/2
IvoI0L7gjDqa2ycH1M0gZB4/cAzAAni1bKDNISAgZITWhiQaJTY6X3NwW+t1qHAuyXoAJgA0H9cp
QiuvMALirIz5I8exp0sZMmxRanqRR8Y/Xf/v9tLLnrIAVfKXEdwZFWQhfq/WvBgSF3XEZEzu/I7+
cdohSkFBj2bHEyFrPHb5TdDYe0ZH1XNd8na4tC2eQm45ZzahsL2i3GLNdxVwfpN+y7RpXzvPbZdF
1qQ4KSQnOEwihcxb3XgG9to5SuRAAlIi9dpmoK9fjrOeR9szKjnEQcUI30DaHXMqbqa+noI5SDp0
6nlOhKAntCdnVwaqeqnUDJo1uCQmoh0xh4ya4JzpxYo0l+XeGIMR+X5ySu1AEWfL5gvVC2TcuSIm
ZGyv5wsADZdqnITT8k49AeO7IsqRnNy464CBfkk8vXmWVO3Y9PBKFESKKnLaYzKeQBY2un5IwR5T
OSrmC0nQ4yMpiPc53nNohBa2rlW1vd7XVoHnKo2WvEBFGwQs5slLyanz9tuuIN1c6BXhHekoy71h
rqQs6do8aItYpyTUIBSWlkGYjgaOpSk0QYIfDNA3+VM5qufRS7O78ETmuEme7AhQUxW3NZKSXtqb
6CEE1sy7BeipDNOus29ZOc8h0j3VzrUaH+UoSqME+UUoTAxFODrTcuO7Fdjn3Pouybq8C1nq5Y/g
JenR7OwG+5b6f1JvaW6GyZ73DeJXRcAoc2wO9eaUazhlxYihNv3B8fumwK1XfKH2AiyTjWuCqoBM
svwJGsT+MyQGDW5BmwVUX0XcusEcUj0792125+ElSSHcO56QEb3rpno3Qy7DIPSgOeW5h8bato/I
NhhQVEiKc3459KtdbzC3bgmULZwKrAXsOKXaKf1AARAkva8WzGsL3twM6+DBQknDXr8dVKoysgVD
BIRw0sc/eBVdf9/qWqvEdqvioVpvuvKLDzoIYv76wDTh+WADVQ7uDJEcqzHMorL8pIqdkTPx7EoV
zkV2EIFv+z8Dwp2btbaVNgUMAIVyGMphPy1Qx8Bu+Yu6zc3U6VW4VFq62x6WrEKM7AKaILmYEop0
wnk0A4Pc+nlQghaWRlYeRMQF6VTxx8nqkHk3UFQOxs+uWx689ncGqM+2ednSXVoXnG8ox9pxEg8N
Z81d0gX7yiIHv1eBLXgsLJ5FYKEGXTuSvBBX47/iIiAD7tGHKgGpkEPpQ3uoT1AYPSdpC56Q0jxP
yAsUvPJt+zerOX6vF/PWn/N7OpA/26OVhVW+zzHSvDEUR+P172AQGx6qooajtmgStoOu2WuENXsQ
og1hSiyq2NqS2Q10VNUQyqHQ+0abW6sri/UBrVHmrSNg96LMezTGL+8eFI53ZDy4tDIObmF3B3pd
zcuMC7TPATgCTi9kLtRioWAdQgVy25bkrLqyJTx6oIjsVEniF7FRHewgLExF6CTZgxgGWDZ4jhVC
fEIsag1otHNmtArm1mNmOPukuWPl37a8H6p/IIOpsGZIws9Lc2IskAwdQNIJzPnmgwEdy/ZsgNE1
Le8dHfLS8322QOTk38YfwmV5YuRxmeddDdHd6d8x+Vu7By34+4H5fR2/mKSzBmsd0epbxvN4WB+M
8bz9ecX0vpxFl/vQghhPpxUlKEW0KFgfmA+xpIeRPpLkW6n/s21MQg+EiPFiMIKzeLXRj26QwVqG
PvL1R0dum+UfXfvT+Ld9wkItuS1pHybMjGj+uWRnlGfC2lbE+7I9ePkruEtfjLk1EL7gai9jrX8a
mrAk4aqizpAcKxgoTwm5vOTs8Wm/MLF4LgRke6xa4Qx7Z9UOjl6eisD8DPTeaXtS5aN5NSVskAHq
U45ewZRe3lZ5D2H6M1PRBEkiZCQbAJNE/QoFZzG5CQhZk9UOTuvGh9CY+08w+bvlrox68rw9GNlp
gjgcH7TRcAfc+vW8FbOHC83H1Vfmhwa6Vfvtz8uW5fLzwsGY2ox1poVxtPkpK3e6D9pTgA6O21Zk
KwK4EK5vnXddiRVMOEXALGYWcZPu9PI8ddBhVtyfKhOCf5VBvzaUwgTN7F1J7imP5T+gTYocEzoH
gCBHR5Qudr/prbvYk+HhwRBm3h0pP3B1cEwVbl48hpD6uV5szc8HtKEuCLabIZw/gc5G8ZCUzhLe
DMA+4hX5pgHSHvrcafUJzwZSQepIj8rxznYVp4ksXEOMiLZEPLtRCRRTcrphjktNMEtN498NRnam
OrDXDogbweqPPFpkthrkcIkR5m391Ll1ZEL6cdvlZI4NegCoHIHh0MX+uZ7K1p5oM01VCTmEQT9A
u8zZQ1ygOhUVBMqYO9ZPH7CHqBtATDxPQNVxbW+0g9rumrKKM8zogszMcUx/oFC1bcWQ3U4AGvxn
hg/74hjlbRpWMINaIZ+8u6lyQ59Un8oi3de2d5uCzkVPi12N9FDqrTdWY57HGpz19vivw/JnZpaf
hqzZN5Z777a+IsaS4bPQuYNubTSigadTzPbyFJmpL0kZI+v7y20ZQ+SKztcB8iE3pADnx1jYRdjq
C+RujPzO7dsjSLFHhfdJF/7iVwh3maEnqwlJQxyYC4R3v606haxmH/b2V8VS8JNXCNgxXLg3b4TF
qgubNcX13FitU8bWkt9rWn3US+Nopbi087qB7mX6yZ3tx85bPhdV/dVdVIGKfKD/2RcRd2W6gLuF
wH4wP1nzI7FCvYO4iMLjZCcGCmu45Ty+l8SjO6NV2zK7qDHKNrLYpxr9zHp22J5LlRHh8O5tqCXq
ZVbHo/OzZidt/LWaiqNVdmFzDlfUiQFreVNnbfsl8Ahxq9hEuV1v7xYtiHR3PmnlTdu5ivFIt8Kl
NeFaBZPabLe1V8Ve+g9KO2iXSiMkycPRQrd5nkakA8dwdWPb92iuVayY7Ii4tG1dHxFNazd6ZcJ2
PjhhZT+NQRqBYDZ0sfn6/Ctqc4pLRZbAA3D2dW6FLechB6CnnV/FEOc9zD1IO/UnY673w/Dg8xbx
dm/YEFocVKqzMrdxXDPg1EI62pOFnMrYUeKVK0POBk0dvnWzlP8agwqqK3McJPzhM8jccMaO6+mc
Gq9vFoITt127p9UJbqvauGG6i2rW7J2zRIWlkPrOpUE+6osjvgd1M53ADh4P3SFrQxDGrtau949Z
ATLUcDQfSvfEVHhQPgrxMONXNS93oh9eLEBb7jpM4BEA2FqLiiM199sbXPp5YA349WSYb1pxgtIm
vemirYiCDaxq7tv+tG1A5gocmfmSmkKyX1il0mUBWzNgGkfncaRnrX9MckVEIRvDyykIQkcDCRJ+
Hl+sC6Nszn0LKhdmfVuN371MEcHK9i0CFX6XvIhUCpF+MmcmTUcMoQaZGPWdXTNoD0jQoNthja1u
3Fdr9bg9ay8tHOKyX9oUzqm8BOtcmwE2Czb3Q1kXEVh4joRL/vbFvgAFL0GWe6jKHTqcDrRND4mb
7ZASRiIYbx2/jttyjcC8ffAZvatYegcKknPtNDuMJkpZ+ju3i31mDrcMNGla1e78gUHhPbi1Eu/c
2u5er9bd9piknmDhNHDxskZfjLBMQGmv4NvlLYXjeaB7jx6r93NRgzkC2VU8W3AiADF07QmIYHPH
zxp09w47ZHg0V7FbpEfAhQGxdGqi84qMgOjGruOHjnVeQEDrsPLgag+lt+/7B6b96kBupvuq2ZM6
4evQxOyfZS4tmgiAQB40EOG3Yed9IXPc9HFCWVSqWEelW+rCmuB+VTK5JjGBQq/Y+MTSZTcWherJ
I02xXE6mcB+6M4CJQYViZuIWp7p3w7FzwsLtwiyzzy449dp6/QH4w1fbbA955T+UDjqNHCtKZ3AH
Tu63bf9UjZn/94tjZCxQL/J5bdXLwFrJUFdaFfexdAdczCr/7xcW6JyM6MbApjagX7Qkp5U9Wipw
t8pPhF3mMi0zvQErl9MxSuwvC4jqSHleivFQ0F9GoIhpVJMm3PR9wZzGS7AhtOHWglRG3ioScbJS
IPY0Xt3gg3mpel9PGslB67tC9DsmkJgfux9J/gXJBD35NBsP9fjJdx61tQ/b4uvYfK/KNizp3oZw
tW2xsByPtPxh0J9shqK2orRs8Jl8c0Rf/DDhsMkWryLtgh9WuJ9Gmu98QOZJF+vL2eyXXWMB1E7j
wfy5Nr/1+t+xPaTJ37w/1+Pztt/+f/bR/80QCB2vZwid/7WRlTj1ytWIWs39NAPeF2ZGfXAQl6xM
D3tw9RC722kzO67/j7Qva25bV7r9RaziPLxykGTZlqfYTvLCSnYSTuAIAiDw6+9iznfPlmiWWMmp
POTBVWpiajS6V6810sjG54J3+mCk+hG8Tj+uf9DqxEDVygE4D9X95cuES2iZdRKNxFSy0Bpv0Gpw
EFoaU2fj4l89T2eG5rNwdp6UYLYyJjTk2KY8NqhL02a4ZZsSAWtHClhJdJCDhAzgnMWxnUotzXOC
+186ToTOOuqKqHOyEIpOoLTM9iTdapBe3VvnJhenWMk8G9QAb08ojwq2C/yvE/LQY/BUFXo06ejT
qPJ4op+nYoduocjUpsQVJ9oi3A62JBhWnxFQ+HJArQyc1QcUhRFoFunmnqRGvctuD5nJsBYH1j04
vAh5980eP0/V4/VNtOZYzm0uZsA1c2Lw2bE4QXHowlzlh+sGVlf1bFALz9W0NDVUhUE5okvQ7hU1
3ZfA1UJFx9iwX1i2v25v7bmCEBLk8haKiR8YSkfKysmT2EVDV+x5P8UidVCgEffu3DZSmRvDW5+/
/5pbRiqWyUtmm9hB4BrrgC3nG8NZO3seiN1xvoEWAj/I5dlrKjD+ezqcjgl8r8P3DrqAi2Z3fc7W
z8GZlUWIgL1sMwZcw2PHUf2Qz7Z729TVHgw00/DS8Ge7fEjNOyiThl73qQOHbUqfp3FX1zfXP2R1
s5x9xzzbZ54GXBimlo74Dq7u6regjDgNdSsZ/DvX2xrz1swu3A1luinKErby/JtGnrjzA/6zKD5X
soNE4FvvPI5y75Zf/X7PvS6cG2/tLWbE1UAX8lpYYSS7AbpfTLwaG6W1IEd6tJonfXzVJY3K8VCW
Tggq4ShIoSrn2aHrPpVb53IN2IJH/dzoBEAJ8ngL077qVAEiOzQgEdEno234zyOXX0unq0O01v90
3Z4kem6kO8cdSwCly1+FNIcXVjTfRUm3kiirS49djqrCLE68RLh4YgKt4ty0NthD0mf6Yw51Sw2v
sGKodmSoYsa3Xn8rJNoGpuBfm4vDBS88BJ2HBj3AN08AOiW8MhPSDImvy5028tiuywda029TmR70
tojhKuNuLO64ZcZ/sfPPPmWxGq7PzUbMLwFbeiHItaNiFvwbQrcgifAPevd+3d7q7j+ztzhphsYb
jZtwkzqF30d/OdRzfkmPfLtuZmtVF4fM57nQSzbHrcOhsYKYsLduhAdL+yjTUWjDXrtucI4Gl9Hi
+ZIu7jOn6Ucw+8MfF1nzkvbNj3qabvK0DRsJ0l+7syPW8ASFk417YNUukuC6hW5fhC+L5IWvWYJA
0AT5o5zdG4TeNXr3BQIHSU2qW11rbopKxR7/i37FAE9800JuCTIgS1RV6wF3aTToLzaD6lCo9qYH
Zm8EVqZznI2ZXd0xZ6bmpT7zzW1utKmd47BYRCbc0J4NxWJe1htgo3mBPiwgulk8R0en54c6Uj2N
hd3rMFM1Y0iLWxNQijoZtlA+q/f2mZnFPmkkMzstgBkzHb9Vmv2rbL2NkaxviX9HMkcq5xNmZWkt
FDwaqBbvcyu/MztGQk06HAA7NAiS4V1VMmkltEOvH4K1wWFsaG4ywWIF1N2l5QzsnlxQyAQ5QxVB
tCNM+42wZM1CYM+pH4BjIX27cFeiY6XBbQB+veZmPHXl//jzC+8UDFqJ5AR+Xqu/yuJbugXqWf38
mWwTOAw8NpbF0VFo+HwFSDkawU9FNjzhCG3EF2vHBbX+/5pYDAF9bcRiBgDeth8XTlTzKN+apbUN
dm7iwzK3Y8EchqhtTG8DsHp5HYdGt3yoJYsMu/qJa/RBy4bo+u5aO6EBCmIowoJqERR/l7urzVQ2
NLlCPqlAVk6NiWWxN5tkJ4CbNybxoynkyoGJQ/cEIGX4d2mqgVYHiKOhSoctCNxj8bVHJEJT76lt
fTe+PqyVWGxOzCPMtizwyJrLqr1W1CooZy0l8G1HSv0A/CFUsgy1dk/Fu250OEbI9bhFUmpbL9HV
gYIv0UUgGMzqPZcD9dioTDvtIKzkCvSPAscc6aKz9ojQBiN0wWezZfHj/sRoUayHnh0AgeaydjQJ
4KU7E4/6XmivIIWGHG6FRM9G6mB1XDNHOurE6AJYtiemQqU9JCNAdiYhYcqcISGGfSQsuDPlFrHa
x+OAEZ3ZWpw419VU4Ay4CyuvBDe+dlvVZsxlsOuGNC7qOtHH/mmo+Uab5+oQcffOOwaaRcttoyq3
c8H0gAZJZsdDM6FfNRNhUIzHqod+3/VNurZq0EtzHcCAkX1f5nxUOnVO24A3x+x+BBIoTpx0T9uI
ZT56R1AmIf3wmwRR/9CbYg6p0ecUiSVHqglJrR6Ft36LD2rNiDnD6mcpC+zBxe3omUwKe0TA1Pov
6LQInXqLc2Btrs4tLAIWIZwq9WauEgVanKZF9R7RX5FayZ8vCSTKAN51wT/8QYItM1O0QzBUDlV6
7LWbxg0nseFxV13TuY15D56FEiDnyvRhRFQr2zKcAkhMvNWDjN1ynzIRCvMpHU9yoqFhf7o+uHmO
LqMxRBBng1usEmgdDaIsPEtKa0i62g5z/UuOhtNOVShjchAQbO2L9VX7dzoXq6aNRjZwBxa7wvnE
6mHfcxKXoEjbOEkrOY/LoS2usdyjwHlLGKrrfZ990ssmCtqDYf7K8+8DqeKe3Ar7DQ2EoW0da1By
24xHFrvx8pfrc7zmQM7meIljaSEJBxk0lCs8fchDXTjPZsOO1UB2rDdvrtvaWM9gcc8UfeYHqK0j
yx+cDHmH9H6gV2GKnKervnhb7a9b+zYwL/dtQXlmtw6efyp4qIqfujmgoQgbtvuHQUEsbcAB0szY
/n8M8XR9oJumFxFqAXkT0xTzrPax3r4DK110P0XwyH3c6OkXS91DeSN0Bfnf3MESLmGgVajKNQw5
GJOaP3XGzcQ2xjYfuiuHctlt1xf//1AiKnqrbPMmG/JDmUNIm5GYedrGSVn31P89kcHC+ahgslLb
x0xy4xd4u0PJP19fq7WL+/wALJyMn2tOGQzwoJrlhrkGZqQRRLW8GEFDkd9SzT8xe3wU7C9wmrML
wAMaKTiMbwnYm4a21GqC6MTy831l5KEy6j3lPBJNG6luV5lHkhXxWO9K69YXG5Wt1WUEQ4AJBgpk
+5fIZmUY1JlqOKBAP01p7KZV1MoXV/skAQy9PsPrpubynjP3UC6hek1Wdpx3eCkIEMeZ0djGbbbP
3djZqmGs+hcwWP6foaUvs71Cn8oZGZCC0MV461oezgDEOrsz7V9e+3x9WCsVEyzgmbmFO+uduqyc
Zta7DF5IA1xb3UKi/NXtjrr1g3r3dXkQ/cazftVdn9lc+LSsRb9/i6wZSGi9fe/fmb0T0vHeCTbi
ytVjd2Zn4cCkles59IRRxXaQAXzrpx/XJ29rqWb7ZzGFXeJt3JsYxzANCevM0Oq9xONBLEErM5ht
nA+oaV+3uXq5n41p/vuZzUwGftNAafzRcQ85dNJJVFvxdRObe2LhrpreZnpRY94cpR4av4izxnmi
VnEEiWBc4y3Z6foeJfCDMckN26uODNRJqKDPwJvlm6pBm6wO7kU4soZGXnOXARcEoZj8JS35zk+/
t38uEYX9j/IduJBRAkbj3OV8Av9s5kAvFeDNMHZtHXwTdRkjT/fz+pzOW+HDhYNawdwGC4WlZREK
pHw29xt4KlJ2kQi+dd4G9GvLwGIcndFy5Wa4NEetfp8ElM/d7Pv1Maxu97MxzJ9wtvV8rRS0bmDC
cWRoFc++8vcZ78N2fDLKN3vaii9X3cSZvcVWLytPZbTFnPUmskufcqGFIthtC6yvTh1ScaBydlEL
WmYO8pSPRTeBBaJkEeSVUn9/fd5Wj+zZ7y/cnaaPpYReJQBRfpSJZ6hSbUX8ayNA1mUOMGY+hCUD
FM3BkBlIDyMo3KRFgUWn8Z+P4dzCYgxMaiyvpI9bCawVAQZiW90eZc3rVtYuWbSt6uiN8YMZMX65
wxTrvHJsNFyy4PowB5ZI8UXLaKhsK6roRiC/Pmn/Gps/5mw7t3i1lyaFMbTh74biQfO3JAdXLSAN
gFZcZG4+AMbHvgsG4rsI+8ogrBlQfkN4fcK2LCyWpSvIWPeTUzx+CtRr6b1d//W1AwgMAMhdUTwP
QHJwOUOpB07UDJjYRxq22kGKCAXVaasHYc2rgCbSREYG9ZcPeXBlcxfS8uCtKuqfXQ3nWBQR6BbD
Cie+yUKr3IBrrO4xHyUmZBrQTrY87UGficITsCexsdL+a2fYUel/bg17L90v1ydwdXmQHp9lDudq
zCK4agGIdqYGaaDe+DwC7/Pj+s+vrg/arJF+h4YLhCMu16dPLY2QCj/vCifRxilWtgdy8yLqxYal
tUUCawJifHOm4V2G+T2q1ibTERGY3ImoKKNSu2/a224QcxHylOfVX2xsKCuhnVu3oVOxpNVg0uc9
CC+R22piHhI9uj5z5uqAkJ77Lewwy+xcTl3QkjSt27J6LCXT0V5AULXOFPLEloPa5iRU3BVgmkPp
9d0AqP0rb8BLkDtpnxAFce064yqC3L2xF7QUiQbytRB9uB24R6R4KNxOhCpDD2waGD/sVrZolOu6
GOTI6CLSggmlYkuPicb8L7xL1cYOX9w3NlLwyILjP6TgPQCYF160F9aYajUTJ9YXUaOfBvurrfqN
GVwEar+NIFeL7PesQQp9ossJ9AFyYKRs5akctA43GwSz5aAPBGgLUxzzsdXeK9vOni237m9tULJs
BcJrZwvVX3dWsphh2ovooCtH5rggIX7Uckil6NBfwynYKgMuptICm5p+bmQxle1EtF4RbBP4v74q
Qx8JY2H9xUV0bmRxEUlvKMCHASNa2Pi7aatzdnWi8J4EIBBvyg+FEasJwOafDxVoQ1x61HsHAiZK
KzfizzVfZPug0prlyTxkoy/3gy0HOwN8En2nennUiRbWvEnQKBWqzt7wDauLAsIuNGGhNgseqUtT
nk8z4eRO+ajbnTxMLmnBxJt6oe51xeG6n/idXlvG7YA34iyBf9oFc/KlLYt4bkU0Gz2gI9qQHIVz
Xk+e9eDYDTQlcl/4oW81E1CGKUuoSpFAnqj/GVP9RZdjE+ncbmMK9qUbT+M29g5Xoe50FrLAwXDC
nTvElq6B8mccxGdSQDy2GAZ5RC/3EGaoHv+TSp2noLYa7IeejF90LvPbYOJ1jMSOnfikQL+mzfx7
H4WoSOW+91gjqolc2X4GX8b0POiN2jsW+4wE1Depy+rZyNDrWQJMdSt9t0pGtB+B/gmPO1l912Wf
7UdVzqQ8wLE1UiHBZ04vPB9KqBkz827ynDQc9cIJoVd0Ag24exCt54SjaHH2SV2EIydf9EB+zUH0
EgFDonZ59VZPn3z11AIjCbaVPSjX5K4aGKRfGhXmaSliAYwWZE4pB22TjNrMidIWGmGe4e+7oK7j
nqLX02otdGbbSHq2Fmkjao7+0QfYLepRh9uVXdv/jQMABgDQQfSef+TcYS1RrOJ48irwfJhDHSn7
veUbDnstJDk3Ml9W55EoIyYlWV4COK5H0Ep+M0mQqBrCMiLbYcU3zs8KDHvWfIOCrQmUJ7qpFvbI
iLGOZCwfS3PkYVOk4jHItfamdYP0tsWmjoxcTomnmcGtwfT8hfaopUWdPol79OO6O6svyXFCimA/
ZsTayA6tHW+Uql28xJDZ+3C8XQu9NzLoy8cpUBHR27jQ0VBUvW6cbMzp8mAHyBuiWQ2yih/YF0iT
dqU94EFT2C6ZG8rEJ4SG/xBfteEw2u5DVjO+N3DD3Llu42zcnosxzrcn9LURfQLuBDqZZfsPDh/1
U5GNJ+Y2B+bJlyHwIgHapY2lXvP9wHLN40SKFo/Ay53VEb+yx9Elj4Z8R1deujGJa1HU2c8vobvE
QNlF5fh5WRz76QiYsOfseJdYxT9N8RfbwgdI30H7LVZt+RihU6uDRgnd+MRNHzMvu3dBrc3IFkZr
7R5DBRxoMACfceoXlzEr28xgwYiW7Bk336CX2I7z1tlpbONq+V2eXe7Ac0uLU+hC3xl1TwZLbvZQ
MqGHTDNvUuivOrKIgIiOK0rCgIqD5alEBOMpN613N58iS3aHkdSxJsxYiK2bfLE3f8c8YF2YWwgR
QSIGv9wzuanTVKSCPA7eP7b9NWA/nS29pjWHd25iEVY1liH7rpQEzP3fRvqSBQ9mt0ur5wysfdeP
+dZgFpNMQB6amz0G49gyDOqbcZq7lzdO8/qewYTNkQ/afxZBAlUF2FsbCrYYpM3TiUceMjyFd4O6
5IalRdT9f2vzr6VF1K25+lCkLSyhoUSPQFgyRGWhrKOZlsUutXA/FS2UbrMOt6MuUW29Ppsr6wao
M4Ju8MggYbocKDipOlCB1+DAcoDlMbl7p9LyJm2cQ1+6742tJdftrTBHgdgL2WCQVIGXAp7yci+m
FkhmA55NQJhBPq6abt38XfOMXUlPAMNoaZ3Q/HMfDKHX/xK2iAr92A3/+NYLXgwhphHtzsWD4W9R
Gn70e4gEIUiDp/D8Gl7WnSCrp+VZlspTY7zzqkvc/rMsLADHfipqH7vg+fo0fJx2TPf8nvNwI84c
z5ezMPVupWm2Lk9d8Szq7339hYB3uzaqWDe+XTf1cYNdmHIW72IQZg+tK5U8VXUKBM4uKJMKCGPf
e2XZYy9jcPZdN/jxhsJdj35xZJjA+YFy6+XYDKKZORQm1Km2diWP841bY/XnEeiCIRZ1uw/ZpY5I
S0qHqNOQkbg1flnpy/XvX6mSYwD+zOOEEiTSFYvFIZB8Q05Wkyc2PdgjNHfMG02+D/6pGnfUfqzt
n0Q8SWfccGyrA/vX7O8azlnM2CmgArqqVCfg3NzgOf8LPB0IsQHJAkIRYL4PSsq8cEjelUDvV+MQ
2f1tUcytintteNuYwN839+VFeGlp4aNdV7K8qEo0yDRoUrZQ/985Qv9uZYP/WkMBFPwFrft58L3y
piadfVPZbhczkAx+bVI1fPe8Hk3GDj5Pnzy6G9Hshr4TS+5qnb7hpeicgNUCA0JRuQlg7d5rlmY/
KuY5LCqUk/6jAl2CiHmiO5/07LNVeJ9K1ppRR91mnzk2/1QbUzklWRkUD0Nrmr8KkXF6cPEcuDW5
ql99AkffMRe6fyL174q6m577uh6QDdLGp9zX3nKvCp6gpVEnAWn1PZETkkNZU+UnkbnDHhVfpwqh
qWAlXg3Go4gXPr/htAIZtZtreGIyoBeJmWUhBxR3b/EKvQ1Mg5xEZlu7jqbsts6n7qY0HLwbe66O
tiuyG7vFPVCqMd9r2DAgnUe7PAUFwo6T3oyz0UwfDUT1KKugD8m0JaLekdLItIosCJmj+59FU2sP
eTnIPnSEw78LX5Cjrnb+wH6lwfDNBvJaFNpBlVbsgenlOS/d4Zbq/CnXRnvfTD27Kd12SvIW0Cc0
p+h4yfUy4p09Rh4olR5S3g0nhmLgF8cstB8t2lh2xVTyFzvQtFsV9CqS1uh97d25PFOM9YMzyGFf
ubLEChtKRoZ08q8DM/ynFvcjKK+KHwpsmzuqkDcEeW+xq7ueJmaQeztVOG0UeKk4ouoDZT6rTg8i
Dzo8YqFpALgLcIetOUWGUZU3aNhx8SuCR8Nkfmet34B0QKpYOX4eIzAbI60BWiR61QsjqrSpetZH
r35V7eA/V2Zb3ufgsApbVJxuGy8zHnhKwMGRDjVwIBBh6oyse+9rxvYSOygi4KHfeyR17g0rQ/cK
2iBARo/cgjQpNCshnY3ueW8MDYd4R+I01jddWtovY0QcFZQgQXDR5Hoz1BVLeKs3+4LpmGxRQzbD
F2WCFB2UFGQ77jzN4LHpUHbjpq1x1Cw27L0MpLVFite4Jo0+6mnKI7Mszb1r9wgqat/Z8PsfY6bL
Q79wm3aqdd4wVOUD2rp2ZvC5L/YBOOTT4J/r7sVbudGQ5AfbBrpC7Znq/fKCQXItm6pmKh4mK3e/
9Y5X1pBNcugxtVyGM4A0FbNTP/H0UR1wkbihEmYQd24/HD2jCsKprjQIfn9FjjFyoEJyPw1lHZns
S2frkLT1xoQVaMAXalSPea2L7z7FjjHdYkdHYUYQSjGjXhf2Q4OX0h5qwlNSCjTmlqymcT+Q9n5M
R+sZdaJ+r5kq3fEUAiGTqcRjwTQt7ih5lwEdDoWDzIhml17MGQePK2ii92Xdse9sJM2udoN/ZAOV
v6xHrtVTRRC1QWrdyx5JqSHwd6bD6LMulUj8wO+B5axc/tJbFTlYeKkmQzX+qqkFdZIBxAWW1Nme
u/WAKEAb8qgm2BATaF+Ac9DxEkktHnq0GH+NhWGHesnFPqVQBsor6Kr2hBYPtcG6qKF5/yQauZW/
X+ye/7yfocqNKBT3LnACl4uqYfxeINl46oO8C1nb3iIW3DUmRE/0wdvgfVrsoN/GZvEWZBtnQuRl
1BuUVVArVPBPXu3Ek6Pdg6z6EfqUdZT6foVWM3MHCZ4fZqtthNsrdzzOrI6MOVoFUHRZxkZFSzSH
G/kDvFwLWjZ01DVgJNs4IJiq5e2L5lv4BhNyhB+KSGaaASsvVf5gitji4NZMVBmjwF+y+Lqh1dGc
GZr/fhaxpEWpKXhPGOIPqV2ETb0Ru66FYsjRAV6Bsg6a+peMmk1uSOiUavlDb6lTLvNXwgQHz7f4
pQrxlOYOMrbmPVo67mgufnb99Loxwjk6XswlkiyYSXt2OahoXg4RIkylDfrF9OSpVhZh7tbBnoJ8
4NUxayvsofwRuyMlB146MqbM6++GmtBEdAJSoFNffkH7vnEP6ek0IRBxjJTbZa+t4dVxwLEDBgjN
7tJUDw5D6qsdLohf6J7p7/uA0JtszLoBSB2D7Cqn588NUe5Tjr6WyKBE3okcjacmGu9it/CmGClt
pGpVUE1fJFblKZXcewIRafYrHfz2U6Yjkro+OUtU0X+OEd4vNtQv8HRc5qIqI3VGaQb0ZAcvunZA
xBYWQxOnWgXlyDjX3geRweVs5FYXT7X/WLXBhAmYD/p0PxQSq554ma9TiLp0MYIOjscxaAgaDekd
4gT71qvz/ZRuIZJXnmzunFoFen7mlFq23dDapxwIquKBWN59m+aQL0nNN+n1x6Ah+yxPnzZmd34J
L7aeC/q3WcIGDSnIL15uvWrq66bRPfiKzmvv3GKc7npkuBLhMDNRjVMeMQs6h680gwdrdINbpnLt
iLJyuiWoNe/ya59iLj6FoaPJ4G7+MBNBtDU9Blb3rKzpjytOkMz0UAYChMPDy27pHZlTerxy8gfP
MCLcVCF1X3uJwqvYeH6vOa5zQ4v3SV/1moRsa/7AgvcShEYEUNPrq7dmwZllyyGzBx2iZfFM9kHn
tj5DqsKYQs3RIQu04eUXxwCJowCNUTh4Npii4ZwWkxWooKWljv2oNESQvgKrXxMOmhai9hWD9j4y
t5Qx1iyCQxNQWXTaoJ934Qtriax0QTssD/G9Wzz8vTvl6Coxmj445Z2Lm1MnNH9Ro7klG7R2EYCl
UUeqBGxuc6bqcgcSySvdT5V1Mo1e7kthma81+L6ePVPVN0EPhJeLegsEstxul5W4UvO+CHamMrJf
f7ywKLkCSYSE8m/WyMsPMXxpiYxJ69QRcizq9riVRV7ZObO409yIBmJkpGsvDZh9U1WZzLxTc2c4
D81Wc/TWzy8XUWhTQS0Q9Yz8SMgBNc/r87PiKi4+f47zzmKCltvEAMrPOyH/2/AfIHqnW5rb5sql
DHwCdj0OGDzeEusP6J1tyLpwT51HqhR0AJoHFqYCAnBgCBBen3hQJHia849y3xcAdqMe2x21FMhG
OmTPkPIM0exo7SrutU+lZugJRyHsW9U38ktfILAKEXYiYW84WwDIxez/5+7C6QkAsNfRJ7qY/Soo
ldB63F1cDmFeuS+AYny/vgALE7NfuJicxQKAWLQkFRrwTp73XN0Mw58hsDEC6N5jbwLFA6kmgBAu
19dvAApIbWacWAV9sJLe4QH/fn0Eiy00m3DQPw2wEHJv1gdokrRaQway9k5+brIwGLX8Tc9TgQcY
ZxumFpM1mwKME4HELHo2y1Jfjgb8AZpAWMWRYsiCOiS5zb4XGhIrfzwieC+0JTugu8eDdeGruYmC
N96GHPgdII3aImL8PTf+/An1+0kxx0QzpfpycxU9kg5OI8UpnayEgLqO5Ymr341sq+Fy3kJn4cDv
WUPFzsYDfG4OXoI6jWFMha5GcTIM1tx0EFFO8gE8etTPvxg4evGfz965ucXs9a2HRmAX5vq+DJER
iCeVJbbz47qVj29CzBkeZ0iMoiL5offSZI3HTN0XJy5m+XF378uTbYuwLL9RID0DewA+rtpdN7qy
1RHa4QU6K6JDCGERiHjgVJmaYYLRaQgn89Ed+rCwNgLmtU3uAbMK+jAU4FGbvtzkOGajRQFgO9mF
F6q3lP5hU+nv/XBuYHGKXNkzG3tcnPQ3iNWH9s42tqQP5zVebrlzE/MYz64VCO1IQhRMZAcdDGDa
j0ilSMRt+M61jQ1oIsiDUU2C8NgihdXoo5+2DFYUD7VgP0EQZuf+1WzNuSsgiAEitRZrnnkeoyKv
+CmnwQ61jFDiLWG7P6/vrJXHGfAg0J3z5zQDmGkXp8Yd/aGvDHR2NxQHc1egxZAjMZoD0nNbOSBS
e5NbNGNrG+3c5GJkhQa0r5W1/CTvrTYRzeH6kLZ+frE6Ag/x3vQxcTR7GtUDxNL//PeBUZ8Zj+Gj
gRa43GOd35oG2l/ZqfPHMJ8LEluEymvHfRbKsoG6xcosC/EDGI0yYLvZKS9fzcyNCf9ak89/MYq5
/DYDELGPF4dRVZ60HadiJxoiTI/sbiuHtToIFwUyVOBQJFteM6NIKZjEdX6qTaTcb6pgNzb7vxjD
mYlFDMMG1zNKZvDTSI9cHsY/i1Hhr+aqHjIW+DdjxhdT1HG98svBZadgbI/dSO9d+gxM3Z+OwYCM
NkRlEMyjErq88yc0PRjNOE2nbjyilI/szvXf/+gR8fu/2ccRAdsgDLjcrYaQFWPALJ5s8G9x9xdD
jSRXx9TmCbHJRtF11ZiH6zFASxXSEfPfz9yvD1HbQs/q6RQYzU0t7wN0qUm9CPXRCXX6FzM3q2Xg
PkSgjJbkS2MdwK0BXL08Zd866+D7GxO34hmBLQbIeRbqwTHxF79vKqsh1aBNJ9TDHi2TgVLJ7yLQ
gjyjMxs0skPwalfVi8az42iJ1+vL9vH0ICFrzNq0KIChPr5wYhMfMptZjJ2YYb6RTv+EBpmfFk03
BvnRV16YWeK4bHdQ6O8R7CRq75cuwaqETNH1kcyH8PJKhgnIHSGfja5xJOQul6kyej5COIadMvV1
tPwdch5gFqExSFTiv7CEdAdideRUPsitZ9SnmuF37FRZ8tbreRZxp4/yAaEgmehGB/ISxTV7hxmr
6KLGrwe4C+YVPNvraZB2veVN9NS1ot3Bkoj0uh+ehJF5t4Ewp4S5emRXD8AAl+HgN9mxdJ0O1dah
epEQ4k1yswjCrnNV0jLXDlPOx5vrM7JyHi++cV6bs2+0VWuQhnN6GoieVDn4folojgpcObbRvMu6
S67bW1trdNIhwQMeoJlC9NIe0n8+R5GWnrLebEMz0w5mzxM0Jd6PZJNzaPZcy40FdiPk22fZXBC/
XhobmNPofdvRk2H+VOJnoX32rFcuHw0Q7DbIJx/1SrtxBmTP+x+TtfG+XZvZc+PzwTqb2cHUtCBn
PT3RhqJoZopvvSdep0oPItW4B4tv9ZEuhZF+7zcPYofI9SKzBLngS4tTNWvLWZSeiN7QufxoHHqr
gPCxiRxBPbHytiNW+cBMsEMUg5NFwQDolDMYLMLd42ys9Jp/QmoFsbZuz6nFxakee1ITnqvxNAh0
RtBOe6g4+TnlW7i3tR11bmcRK0KBGakvHYXHpr83WBlrRItKkkdj84d88v+ZX8TzCFXmItKyhuRn
pPPTdAAyN9ey7yCLoWFVlfmP6ydkdd5QGQDG0sVTfwkgczlVkyuN8TQG/aNs5MHrpqSg+QZ31BLp
/Xs0PqoB86UPDN2yS4cOo5UT00LNRXGVBKJRSWoAi5SOmhU2iPrjDGCIKLM68ok3pE6k7alY44OB
XoLOCXvTAHNRg6CkZvofwibnjwNxEQAYyAlAlm55JQA8PI2yqOipAY0IaiShlR0188id9+uTvXK7
AcmElw1IoS0deajLI0MdlMALDjtcf5/qn8bQbNxtazHChYVFjCDRGF0KUgOUOO069H55kO/mRQ3w
7stgoE9EvOHtHrqmiq6PbMX9XNhd+L66RoW+dmGXdm+9nUU+BQfGgVbPZfr255ZAezGT3CKu++jS
06YJ6OzonOobtD3y6cSbnxRvePV83dDaYp0ZWjbmMTO1wY7JcFeZ0MW+25KJ2vr5xV4IdJqXdopx
TICB2AEHFmIr37W6G86HsNgNKHrUtaXNl0J3krjbvTZFr2C1q8c3ZTYxdkpUGeVOehtTt+JU0FCA
4xTAc33k/TSdVIOid07Bw1vLhLX2mMzsFHeZBeWU66u0ZgpkL84MiYDQ0LK8iXZ5ErQGMtNBUN15
uX3I07vB2bhct4ws5rGphQnRbkFP6aigIvNOvW8F2qKuj2TtCJ2PZHGEXI+iNd9HbJT7N9mMsnAP
tvnqWJ/sIP7fLM1b8yxW6MFaOnYEw1F5XHgRXtrUiTJ6X44bXn9tj58PaZ7XM0PcUsDU6gol71Te
6pnz7FXW9+tjWbmPQZ/37/rPfz8zMRHoE1saZs3FWyhrvheWEZkA5W2xc6wOxfOQ/0CKHwYX8YU5
9l7eExylqpTOMXMdPZ401SbXR7O2B5C+Q+MikMhzOehyNHWFxhu3mONVUgfPfEA1Z6j0Fmgsy4/9
UYk7u7DIxmldm8Jzo4vdnYsyn9IGR8ggd0Co5BZAF3da8/rHQ/t/pF1Zc5xKs/xFRLAvr8Bs0oxk
tNiSXwgvcgPNTtM0/etv4od7ZhhiCPk7Pm+KoKa36uqqrEz0GTnIUgOTAlnJWSjeJtQl0HfsH9Kx
kpEuG7FX88o9uOCLCrk7sijz+rXupqUg1UFcAwQEWk4xp7NDxVWcpFHD9pBKZHc/Wse+b9NhAxWo
AB1nu8bmoZWc4iQ7xbEIW7ny3llwHKBjR7kBbNK4rOa7puo9AIMz1j50RukPxITM2ld9rWt3YdPA
CP7HrWiivWo2RmgyqE3RFO1Donl3KQFErm6PvYBAX35X89UQY9qDs2cOiAT+gszRB4B64+UeNdOB
FZRk7UNbZJGVx6qvZy0EQukPq5ug7ZSmPuHma8Fbv7WTQBRNtr29lxYO45SDQA8Cal/mVWMez5O4
HQuvQTE7++417+nQr7VbTnH81Sj/MzFvP8ADBeRQndM8UG2PvOopG20I9TzrMvNrmz2Z5j/sFChm
TEsIbh6I2l7OqpGjo5SYZvOQlvUPuxevvO+eFYHw7fbULRx2nD18H2H4BMSYrV4vLL2VzG4etMzE
K+1U9C89i+z0/baZpRVCdgVhLlAPyBjP3DL30B3kkLZ5iCNmndw1beGlUeCNN4V/gJBcbfmx7Aes
RIPZUjZDc8/5j84BLHzFGy+cXgAZAJ7DqxIdkvOMCvrVa3UELO6hyK27TukC2UMLiIoVMwtbbeI0
mSBaAMRAZfhy6QGlpmWTExXFNPFRJ+Z7zLzfrHePRaHE/oi8jq/hT8HtFbq2OpWpUTQCEM65hmml
DvNGUY/qgwVe5FD20g0bXfFtYkIfgpJgjNEKrY1r2bfrjTGZRQIeORkNKOgJI3F2X+dCDo1S5upD
rYXmK9d2t0f1d7Iuz+3l92c3KB6WuL9rfB90oLkPGmEo0UPGNuxF/gAtwA0tzF0/sF96Wr3hRfOj
beW2VpCk0WQZKHkXh1KztmJ0H2Sv+F6ig27M/JLFxj5zRVRzD2dF7065bHioGv0rmJ1fBCGBTupd
5fKNpjfPtKwBnOJoiyNiEyMPx4DjN3r7awteery1U9TS2deytfd0sAJbMQKNafeU8x1uzpUM+Bx0
grctmkombm+kBuEp53UVr7TdzKYDJrxO6KOkbn83VJ1+KoXG9yTRtSfIfqbcR2NB9eiZ6i9FYe3z
SKhn+3a/i+2T/D4kfZ2HSurSkxfbZWjX7q+2bpEzZf24chquN8jfnzkx3Tuo1MzTSorZVw4gofZp
dNFp80bC2xsEnO1Xnt1GCQjQRORk0UvvzCI5p6FjMladdSpduwia1N1Y2fjW9TIwtGEDCZfU1xoS
NjFqqKWxRZfhndUaYI5sygN4LH+g1cHvBAM0uY0jxXEPwsz2Zdke8LmwgtiISqsAdAgI3UYGfkbw
IZUu7cNR4AHeuuRRZYzeoZ0QujC5+aGP7j2pdFS49fZLX5NjkXtRU7XkXlTtqU8qZI3TZmNX6BvJ
0l1mjP0fYjRAtMdZF7YQpPZrB0TFZTzsRO1+KzOWAU4kHhJRDj7Vuo2i5ff6FHykRmP4QwLp3N6T
3aFJoTVWDKbuczcfNgKS4mFKaag7yh+3zgKB9hw3LdG2U0H+Uml8h4N6BkxGqU/HlG1j5IsbP07y
d+HaR16yb6nlhUPpHsy6ebS07mRlWWgYyRNjyUHE6sFk3n0MAv006+5AVPwNPdaHxLT36B8CRW8f
yk6GdMi3mq2fCtHts6p5ceL2IC1ylEm+rZCbkuy9qrRw6KwNd5QTlGXglwdvYw01hD/HfTU6L5od
P+UJR93Ya9WQSvtIWhVZyGb4YZbqt8oYQuRLH+xC3zSDhwaX/KGkQ3IoFA7kuSs2eoKd4OqbJLV+
QvLqTiWsD0ovI0EpPeKLMU+2lUZStCSkD9LIkHEcsqdUdKHBzJ9KaTlbE9pDIbD6oGkZyu8Gcdq7
Js12dg9RN+Sz7BrdP8YY0j43dxYpDqZToLkDBJsB2rQARnbjH1matHd562mh06hAkDhD6ALv7aPt
LAl6Un8XDIRhdmyt4FkXjiBozwBUBvsZknXzRsKirLSho9w6mYr3XauqbwlfOeR/y0WXbto+N/E3
c3F2DaS48Fgneuukep36EJs6AeXhoH8blaocA/SowTdZRqip2xgJ7DF85K1+UNNM3bTFH0N1dyXY
cRWwHYuPpgkZNtWp6jtURY3GfijUFv07dlgaI99A81uGYIqXX2mmdUcKRZmVO+c6GEFi0wJAxYCv
xWNjlhJO40QFNEITJ9uug048dFCXautnlyQrs3btuS4NzZ5QwEtbDjMkgja5r5QPVMaSz2c6zk0A
JnV5PffWwBU8ocUphWxC9lI324Z9OplyaWJ2Q9cleg7rabposZFQm1S+q2vhoTtDWuLSw/ZCylzF
g31qWpnNFNpV6hiQYOtkt04JnLRsd7rbP5fAdGqJEXhoSTK8noZSlcPW01J9q9eSha2q/NK7cVMb
fRjTpNgQqI5LzsEn49nT5XjgCn1S7PKtF22IJrXhIEWew8OS5JgxqFuPgjWbukN3I5XNq4D29cFW
sqCNlXe1qaNBUdEEPjwV0oiUsQTzm3lMh4GehM4L6LGNT7ZXbnhv7nRcAH1tvsU0/+4VybecFJaP
Hist0NoWQYMnfpQZ/25p7Kir9Wk0tTDl9cnJ6wMZZEATz/BdcNuMLP2O4g1CGcs6pijubUdCKnRw
6kcGlmnamS/qaOEuawKTG4Hatlsz4Uh0ATuWcO0eR3OfZvJZyw3LHzLviMTs8+0r+fr9isUCEACK
aUCBXmXfk9xFG1PK7ZPFOMFl1tR+3Y9PvZ4+Varix7a98ga6Dn0n6DlqdBbKdGianyU86EirglOp
nTxZgnElSdz4biwFex6oBz1S9BfjZCUjO5XdWG1vD9aePn7p+eCjbXTRI8GzgKl0dZQvnD4eTgmo
2o6N0TavTsGKQ88aI+DILu3QU5e8oqapTHIe9s8cwKs7AHxAPUpU4w6iB+0kQOp+Rf+udWxTRiFY
XeembzkJmnxEk9Y+OvLS57HMxYYS62fV6uS5H6uaBnrdkS8iU/kTXvjWxsoJSBpQglG/6rWh/upi
8B6anOEaxjkAW7EEIhOsf++xarGtVzneqxvrcECjUiLN1gxHR3bx0exqft+4SXpSlLQJkWJm+1ED
BTHvYwZOAi297zsBti+dOl86Ho8vcWwPr7ys4bERB39oeod+aezMIEW/bOw3ia0UoPC3SZDFvAWT
qDB2YIdey7lOfmC2GHAQyAvBd4PgZ141pJk54JXs8pPRsbdWTzaNxQO3McISXqKwmq0c4qd0ldd4
YQOC4nV6uKqgNbl6WLqdo7ipng6nCiCePv1Tpa8JO+QJyohogqisHyt77nqUeCJjvyGjiAftvJKI
94rL3X4ccW9s+v6RFwdQoJtrfv06akApeOqAQYMrPO8cJNY4vKmJW46nrInG8vHz8ENAXiyIVJkQ
QsfpmSUuBkiIs0bFtVF4QwHtYlPxtZ58U23I3Xx+unBFoY0BRW3Aq2cXFLhYC0cQQ5w08ezqW2w6
4dwPa3C0hagBcLr/rMycEHaFVg/TWXKM1Ic24i433tmU9rdebw9nIWq4MDSbOKUBXW6lwpBa/cED
AmSZqvrtfzMxbY2zaE7orrCoDhPUC4g4dWagDCutr9eXBJZ/esJOoPfrDlRGzVhjxTRdHdwbFCST
Hw0LOiAN0s+Hc2hOsmAHqWr9it6p1kQvWaXxE7Uc/jstVLmjEIp6TDND34CGBXj727O3sBOmbihU
oPF2wk04Df1s9vKqas2+tvkJPJ1o76Z7E8MqgVyIxZr0+MIsAjwG3LaOlLSludNPOTOlWtIcC9x0
J97Z+kH2qdyVdd38LhJPPBtMzQJHDOgXvT3ABc+A3pEpWweIEpzsbIBGLGjfKDk/WWbbbNpRVbfc
GZWVdVvY5xawl9A/nVo6rziOLaPtwdBZ85M2tOOXRowU+RyibcbeWINm/MUNze4NVBwn+XAk7IAm
m8WXVNUImnQoPyWSZw+8MCtfAzXOY2833ZeklsYvOjJ5chyLPLRSKj+yhKYQFLYHwM2K8p1JN72L
cWtv6jiRQcmAQVPyPnvyuIfneKXFSCRBzMUopfTtwtL7gLAi3+TQv/BFnoAjQzAwkDdVsxU8d8Oh
leSIC78Pao+pPi7OYZ+I7herTQ60o4Iz01fNZhTVTqgCr01eg+DYKEH6iHvaH22xaRNw/Q0uTRGF
COID7xfUmUW2prBQu8gd75AaDJ5XJnqoN4p16EtI3NiZmX9DT/GHJpj14QlpB13N2IaZWn+na0O8
SRPW7LKyoY9q2YNXrket5AMoeOWUu0zPfUPLwDNit90QsSweypU859K2wJYAobMNDOhVPqkuiC5V
dJecTKbGp6Gquu8U9C5HjVXjSq5tIZpAWh0pNgDXHeRxZ/tctnFtJJwOp07py620LfeRxjx+bBRI
Q4KpydjErMqPjp7HH3iGJv8w0omCFoy7wEag2nR5uGlHFSBv2+HkauOvtkeft51BW4rka4DzBS9y
8eCdjbPX8sQA15A4JbGPnl2XhC6PxuyRr2lZX63dVF/yACDAkIBjmPc1dAUts0I0ZTSaRZCzfZsj
Y1l8dtpgZGIORibchQygPXu+o9CaT1m0MqLtR1F/j9GHVH+77QCv4r2ZiZm7cKmG42PDRJ3+sI30
kHs7F3kNAUVZJD76hKwMadEeKDUNhEl/28Qud0JSSLfUlbSMuJL7TJqB2RW+UvCw5Y918kvJDrfH
d+XgMT4ALKG0a+m4w+YJo9EcofbDkzoaLT+HMoczrhXGFy2gCGMgTp+aeGcxmRK7g20kTRWBTYco
H8Oavuva92fRWFablJWiqiKTGr4uPiDw+/kpQkgHhi7gy1B9m7b62c3bs0yvelXJIscIWszSGk35
0lFBfIzHCk4LgNqzxE2KKwlCJTKLEIKhu0FRNo2xvz2ENROzNWgJQAKoaGTRAI1xtx8irW8e08bZ
fd6MhS5tVHihVX+Vn09rGzSrVU8jRsBRtR3YrlhTl1waybmJ2ZFPek8XXjLQKOey3rlV1+2onsUb
2oEM/X8bzezoN3GeWaIZaYR1++IMyYMtDnJNreIqgsT5mwjqUemZ1n7e2Nhw15MtukOirtxkxl7a
4J4J4p+3R7J0RM6NzLx+LdAeRDydRqPt/ZZKN/qxNqys/ZINRInIkOgW+Crm1WldSK20tCyPdAvX
CoR2V76/sPATYgHINFQJLcC0L09hq6jS86CQFyndmyJYCBUrhn68T0/UhZGZLxFt4mYEQU0E1bgG
qPO1l+PCJF18f3bPJ4psB9fCIGwDRSj+RNu1BNniNE3YCqArEFDPA5kUcM6iIG4VFdIf38HkRFf2
0rIB9BD+xY5fERk5QPmOSMlXUQ/mTmuswZ1dHaGy8Hx7JRbuQdzt/5mZZvLM6VKuGjqloorAVuKj
vCptPRCi90fyYGrvafJ+29ziwqD4oEM33sO/2cKXuBor8MBV0ZCCUg6Rut79y4DOLMyWPq4stek6
tYq00t2DSiPQ7MeO1IFwvpjQQkyLt9sjWlwnsFVOWDSAp+btOB2xMgIq2SqSerYHZ8WfcQBfl4yV
lQBi8h0X7ym4eYQq/29ndi5Tgb4JtORUkaNXI5LT3N5o3QilV9EboF5nCjLmQ7FS5loeHCAkfwH2
oMu93B0Wp2jJsbE7himhtOvjO9KvvAjWTMwumrSpNBAvwoSXAlpxR16y+p/OKnAc03N00j6cfsLZ
HreEzQ3WKiCEsJ5K/gFQVLrWRbO4OmcmZlmDupCFAtrHGkrdqCxYUYoXpm3/TuhvLQtvb7glUyAI
B5J3ahO4IkMvY2TO8zYuoz7xAr3KT9BGCfHmQVMo+O61wvo0xQF2HuImMB+iRxA9e7OdZ5SKmpuj
U0Z6peGpCj3wCsVc6ga3x7W0Ec7NzFyDgMvWEgfjUvTfWTVAn++XpX+/bWNx7s6GMnMOBZi+mtZ0
YQPcPZ1eh1YepeAOYSrZ2Gvo+IWQ42LeZq5VIbKoSI4BeVgbs/1qjTzkerWJ65UjtORUAYxz4S+R
HXPnbOuqXgAupxLwopTWvWKQo5GsUfMuLQ4Un0HMi38AUs4mziFg8CQp9gAFBN8YwUz0tfe2txdn
aRjnNmbz1WqDAqZCq4wKEdZgRl1TBV0bw9wNjDbEKDR8H88+v5PQ8eDc79ZQikurjn4kB9EZnnpX
6EEODFtj26KINKHvFPOxZXVoFL8qffMPs4VOOkSA4H53506ti9MU7Xy0iGLlKbUOsfRvf39xHDY8
DMqNf/3mpdM0iqHz0s4uIiR3WQ7exgRdefnu920rS+EHSBkcC+JHeBvP855mIohwajwqFWDLknrf
y+9Gc8cTHjoGCc1uLfC8bgGFM8M2nhJd6EK86kCsDCdvW6jQRGDxlfeOYknIY7VGqApN2WVuY+5t
zl9jdCluat0aN8Swsw0fetVvKyBNtcYeQXFrtD74b6sg1b3qLgZuMbw9LUtbFelgHegrvPGuWs4c
ZEGHkXlwueVXqte+tN/0/h/u9nMbM39rgxsU/EhKGal6pDSPrVWBAnnlSC8u79k4Zm5DeuDULTx4
ps6r76A19eQY8rXSjbsmq0OQkYGOJaMrXb5rczdzI4Wm83xwMXftG4iG2iLkzb9YAJ/81AwHDNDc
GQJ2LR2t8RDyVUDH8UPCf5arKNDFYZwZmQ1DFK50xjGuIpSAA/To+w3Yorvs5R82GqI7A4cQWM55
9+/ELmyjMQ0LVN0ng9xJ3Qk0PGluW1m6dhF8GeB9QhYRoJJLX5Kh67ofRjByebwKZfoSV7sCOgBj
85Lkv2+bmqZlHiafm5rc2lmsB6kkZH97xHpCfB34g7Hy+aVVgWsHOldFDk+fEww4JficaQwKMmjp
HAlKnxqYu5XE/fIPo4DQDaYKBZkrMjEnBkLB5hJn06wzHxCPL4rr/rxtY2EoSIVhOaZe7MkZXs5U
W5EyVgyHRpT9mniAtS11VmZrytzMFgNFBcQlE14V/0/74mwxPOiNW46l0Miu/wzxHkSWgacQyI0f
0joJNe+xWetBWri1LizOXhOU4o1GsTZYfuFTA/yxiV+g4GKr48qeXpo+d0KjQ1DPvnYCScoLNaUe
cnBK4YsMoqSNX7grkd3icABIAFwA4nbY15cTaBRFIh1UnSKdvFlFDSL1fdYxSB5/Gsc/CSsB8DNV
WKEPaE7H6myl+rYpedVjM5jKN8eWYJ18Y81K8L04Y2CXA/4B/I1X8mxEB0GuTLA2pe5LJTSSR3X4
uL2nl+ZreoeD5WfqqZwjuW1oirlua+bIZliBS5kPNESoUkQv48rpsRccDcpYyPxYADROJLmXM6Zk
jMu2b/PIM9PuS2P335siLqvAMqDD4MeF8iUu48c0T7dKBOL/rZJb2wpxSRAntbJnUivegC2lG49J
MBzWmY1noyzf0AaY7gep0z85kvlbT+reidqtccc5GXeuVNqNVVuoHyg62wOgJKK4q8EOOgxiR8E3
HmIj8ajNs+HEByUFXm/Qf1c5U+7tWoNgsuwM75da96YI9NLtQ/CV6KGUzfCHmVkbGJDE/Gilmr4C
TJf9IlXl7as41e6sCthbF6JOO4AQXjNecr8ikuxTxZY7tUrMLbNVFnAFtVq94ij2xibd5zQtP1Bc
TjeKnQE3Ztt0C1jHWl17cdlxDkGNhOquPV/2LjNpjhoqzmKzAxzuQSh+ne1ub63F9UaHGlJLIFky
59onEA1yDCByaVTU3eZBLdvN7e9fjwGUvlPfH3o18d6elyZtGz0fZocTGI/Vh7S0DWvzb0OiHcHI
tOK6rofigoIBZFVAU0Coxp05SauCfjavKUzt4h51kJVM1XVHIfrsUOwCWYCOrOHVKQT2XDa5hvJE
MUHvu6RD8NJIFHUqDrQYuyOVuBet+n2E/gYILXe6Ub2pGV35GUsTitoIIEoaatpXbc8qLVu1cJCM
BxdMJNJsr3K8w62q27tQE7m9eNdx7jTi/2zpl87AElVsWKlBo162QL2z0JYHKtm2bp/c1j1Bdfa2
vcUVRELG0dF/h0zQ7GId+tYBHgbVjILH25poR67bn97vGBKSPtiVwLdfQbw02nrMRQIwolCL1clH
B9jjPwwCeGw8w1BdBmva5aTxRClTNhhZJLeefQchzdufX1p/U0dxfIKvIlifrqOzK40orV5ZHLW4
IukfcwA3tAyMsqmTvUCdZiVeW7QF+OAEu0PhZG5rAKcHcLFxFmUyGw5Fa4pt63Qi5I4AW7oHWPPt
sU2//TKwcqdbDmLlSMohLTN7V1E+xp43ZNjb+o66G4Uje7W9bWJpi5mojCODgXfBVV+u3UPDpXIq
mBDE2RJHrzfgexhWHqHTRr0cyBQ+AYAOSU041zkKPdeLsvPoVDEbXzIeMALhsDWK82sbmCzEmYB0
2dAWmXeMV7lmUjAIo5RZ6hu1+Go1P0HZpqEkROw1padFW1BmcFAGhPezZnu6Y63NLJZQpJoL/mIj
3RhYeASjxGXE8S7LVOenhLbBiqtb3A5nVmfux0PgoU2ixBFLxH6KIALb6LUAPV5rfBmLlgBdBSwX
2Lir5DPJR0q7jNDIqt5LCGRnw5Nur+AYF2xgSwPACH4MzOJ8cw/CNcY28dIIPQea5KFX6qG5lrBf
2N4XRqa/n3uHCSyRQSQqKn6YbhNmyEfcPj+Lo0CFFssC4P7VE04FoDSv+yaL6gHdN0z9Vo/5SSf9
Si5iaRwgW9IgeYK8NoATl+MAjXzfpbmOcXzVu1clfb49isXPow0AbGlArwDqefl5V+cMQTU+D+WH
wN7rkNi5bWApWMDrcypkA3p23acsxqKTuirSCI2O4zHXlWfwPRXbFvFn0ABBFTqi+tkqFhpV+MA3
ZcXKO7fK7WPNM/Ad3f41i8OdMIuotKGWNy+ul8rYuIMw00n+K+QC4MXhkzKsJuItwDtRKZyye9fl
m3FotWZUsPFy46ttJ2GumrukOzageNAAG6yNlRVc2od4gAMihjZzlKtnVwXI+3NeOuAhyOL2qbDa
B69J92wgb7dnbuEGRLM52kXxVMWzeH6ZA8AKhZ/aSKM2bveEq9+TKj54UkRpb77fNrU4ImDc0U+G
APaqXdft0tKqUjeNnCZ0VAAUHoYuuG1icR+cmZj+fuYdIENiNGqNReKDVoUTdCuws1W90zUr00DP
rLSiJSppHDg6uteNB2vY/2+jmNbs7PsF423Vufi+hCiNoYovVkVWAp+lIWDVAdsCWARC1TP301lg
zcO7F+6n3BRtmK3EOQvXKVqQkGQx4NwmVPvlCIjRwb+aLtJfbK/b97r77KXfVHHvGJ+PduDkkJtA
CwhA7fM8KHKXGROMJhGXypZ73sYw8s8y/eDgI9ZBARpDuc7lWA1l3vRMjZKXyvPTn59f6/Ovz9Y6
98YU8tf4useCqjx22ub29/+mAy8jtcufPy3V2WZq627MrW76+VoTVoUX0E4LlGzcVLl4hO7h6Be9
+Bg5OxFTvNb1Wrpy6aIAIgka8kDvQS9qjqCEz8/Z2DckIlR/tPiXmv0slR7y6wP1WZoHmWHtSqZt
AJbe2kR7ptraXbWw2c9/wbwjV1hq3JhguYo62/yiVvErT73D7Wle8G1AqE3cMfCkkF+aLSOxzWYY
0IsWqd5RKKeijUZv5Uwtm3DAcDIx7IHn5HIhE9dunBwy1lFqbbviDoLESry2WaaAc7ZZ0ByCFwrS
AGgwnVPD2ClYqg1TJZFSeOW7jr6nUIBjaK+4TDmiP5jsTAs5osqJlWDwkJZKGhPcayNRDtRo11Ir
iyPG6UNRdnoBzO+moa70VhVWEjHtS168Wc0HqVYem9c8cgbIcsEX4/zlc7vCg1WFyhEZl2kEf/sb
tcRfCZoDKPtgTY9e/QL0pu2rQSF6kTCQJ97eNIv7copZ0FY26XXNjiZzk4wa1E0il6eB+CbTT8Pm
p8GdGZhFgUo7oikmdpKolkeNokcW1cKVlufFMbh4CALIMHXhTWt45l56dQBHU1cj0JTNZmCaXzQv
/zBLYGdHUz1gQIC8XVoAv0TJOoWnEcmGOKAG2J+qHDqn/5uV2elimWmUNTrxoozrvgloSd+stflN
s311uJDQAg7fQCV7/p71wGbvOW2RIsnddMJPR0T9meTtvZQJ3Y+1Nj56KtFDMB2vZQ4n93NleuJE
wtMPeYF5ub4xZeYNJoJ1penvbMHucle+6AN/JaO5siEWD+2ZqdmeiwVgqGUHU8C2xT7vk/pBr+QQ
uGq2tr0X9x7KbGgKsaxrbLC0KkPJSkT9Tr8rn9GYe3tLLE2apkJ/BAA0sLrN6VrilJLa62UajcYu
r8SDaxw1dCE1nb393wxNXvnsDBmqNNvKhaE2f417817pnoDYRyvFGopiacIgn412IbQb4t05Q9LH
4OzIykpJojjftfp+XEkKLX4eyRPkGP5Kts9O6khyWsgan++8h+E1bv7hAgRoF9AKpL5RMZjtLJSN
ai0b6yTqLY2EULSqXwWxhiOI1ddQ9ItBC9jGvalzH8ipeS6jHusuq4WeRGOnsCAuAdkTlLYPTszQ
7G1kmp+kkDS00xApKhDtZTUJaqraH8bQeyupgilYnh9e9DT+LVoiQTVXJxGJXQ89KwAczIEYRJmD
BaAXr7eaW7qh4/AiKEmT+33pvTqaI1Yc49J5hlWENIAATKiWy82JNiVuabFLIlu491qe+jnEDZJ8
9w9HAO3V7nQPIgE3ezAkRV2i37BMIrViv9ys2o3S+4Am4J6xNTb5xQFNCqbottYm/vrLAVW4MK3B
zZIIusMcFGtj/dhbTXk3NMMaI92Sx5/y2Igu4PavevBHSOhCtQy7KAHt3WOXAztjNV+szh5DSNvq
p5Y0ZgiahHHlybK4fSc6zylU9Kba1OUYQd1jN2omEqClyi914oU5GnNYDmGbug4ZypC5w/PA6Tx0
1OgsHFD9iEfj8/hdFyoEDpgAwICBbNpsUTPQQNSyzgs8+GsU9ROfvDdrL/4lJ31mY94cVMetE+su
bIh+Vw3ct2z0g44HY8g+n1pAOQLixMDtuRA9nA0GHCuDRksdJWq6d8zAKZ4/fwLAIA6ci477WfVm
vhkp5rEd7ayIwO6065o3lEV9jX3V17gMlrb/1GkG7hhIVYI89HJrEJ0qI2gqishIpB+j9AtMtQJQ
z+dHMyme4bWCh/mV5I1lkJJ4lBdRO26lHqTugQFL++n2csS351ZmQVsGGrHSMIYiQlu031ottCfQ
jpz4pfL7H4aDXAmwutChgFTI5aRx1SzLgqh5lBmh04L4zI+rHyP7F1+LjMn0jkSG7CptEgMB0aLN
Oo96rYe+WVs8VAb73lt05dWztAdgA+oxSODi2TZ7eGSpMDzh9EB0yA6vOYM0vuFVO1l0r7fnbdER
nVua7TbAJThIvkQeaUazLQX1M9U9Dorn09w6pKkd2kTdSuk+o6XYr/P01ay0lYO1FJVM6U0cLZRE
r2TMSZd1mpLLPHJc9h1kPV+qZA0B/Te/PL+iUfCAjBQgWYDLzS5JrbZEOaZlEXmN9WKClYvKNBwa
DA+EebhsgFc3O98ZxBFsLCEV3l1RZQfR6eHt+V5cWLwtUPZF58B1riWTeuGlbRFVesPCTmlC2btJ
2AED/A+GEIr8xdMhQpp5K1rQNO17eKtB0OyltFKyRZcmKfy4d+MVW4sLONGj2OoUGlwx2ciWMJth
crVu5z2w/B+iVpQZ///zsy1axE5sgUKziLhmg8jY9ftvt+dqOk1Xm2OiQ0ESCrX5OeK7zXqblzop
IlLL305959mBUpR3hrQ2Q8c2t40t7gCw1SBGBk7kCj2heYQJDeRP2O2P6DeBFNRj7lgrK3ItefH3
6wjWENmgG39ever61MuboisjZqq571Xy0YLer5tmW5PwrZnSTe2Pfl+HJggVpHKqEu0xrpJ9B37S
lXt5aXZRRgOhH7KLaOaaJuTs8VTE8QA9djTSu+ii90btvanszB/xWNiIxvnTJ7nyD1OMggzUYgHy
BKDIuLSYqQOnMYoZ0agcJ1CRl76Z+o/by7gU1oDCCzSyeHxMQLVLGxAqIowLxPyGu9MpmN22urcz
+OG2laXNMmVkPcTBk4j6LEx0iKckeWMWEQqIu4YVu0HVHmSernilpTAYMquIbkAk6KKAdjmYNNYQ
anteERXauwd+x5h8qB14yJy33gZphrYG8VxyGOf2ZgtkGjxLdNeFw8iD3PoD9p6V/b9kYCoIqLij
UVyd7wAoKjtuY9Hpnj6k5N76fHEGmjVgEEb4jB02fwwVhcvxnHAp4uYBPL+tXzdroiaLI/jPxDwl
jly7pMQFwrdMQNA2iiZ/0BMyrJzNxewqoiV0vKEAAGc0CzRw2sdWbQETsdLCeR9jke6VFPRnlsmH
vaAx3fEi0Q4Ny8EKk6XmtuzHfA2vtLTLkTZH6RapZPiq2Y8gvOlzZnNEO4oECVD5RqXYg0BuZbBL
U4qIChIK8AsoSM12nSOTVJPF1JgWx8GIfMCwlpVYszD9/czVjaQrE/Tc5xHiTxfsF9b2tjtY/j6o
KBDDAG+jzr5vxVALdiolj6R7AgepWMkMTi+k+T2IgvbUPowa/ZVKJWjgedbViG65eXQz5oMnOeBA
uuBuSJSjl+mBpa2MaMmNnpucOTiCUDutPIB9GUITtxJB0R50VPEMvr89dYsR4Lml2SaTJgOcr2B4
HqbOvmzpvgRRZl9k2z617gYQpPi5Q+5cUAt4CvtWlqBwdZWXPs5Wnv6La4gQFIEsrsQrphyHOJxU
A0J7U3SvXj7cAYm+MtYlE+hwQHkIgR/+m210q1Hsqi4AE0VHVvICWY/43nW4+Hp7RpcuDTToT2ET
WunR8HS52XkFzMzoShoJW4QJeTUzZF9PlXVkFvcd5em2telr872JgAnZoEmlADRbl9aIKkknCqDm
DLssfHCh78FVfUhofiLUuPdyvvZAXqrLIp3wn8XZYfOUDvXzDOi2MetOvC6SoFTbu5FLdCX8H2lf
tiM3rmz7RQIkan5VTjVbWeWqtv0i2GVb1ECJmoevv4u+53RnMokkygfY2y+FViTJYDDGtdhwPzfp
3hi9aGkBHAqwTUBU99P2+qKVB3nyEyTXibBlXbOVAVsDOID2ljJNmKn+PjxRAHqhsiYTGLmjDSgg
q8E7lj6T8n0FVNf1BagsO+ZU/hUgORZuX/RG3uLUMrYkaBGubgezfLcdHdiCyoxgGBANQIKwG4Ca
59pRzqgOUQN9eilG7yJ3HZ4ttmzsovzugBXwL9aERhzXFkCuF7F5UFEfYDrQCyRvHkEc/Dlz2Na3
q5/XxSgV/kSMuH4nb0kxBwvzOmyd6yURTckmNTETlxq7oqgipguQlQd1Ik1KnllmZcyug0Vxz9pS
AIdzClZ179v1NV2XconwDAvLyhr6bIz3AQLS9lPtf7zHEfr2v6cDdIXzbcMozv+I8NsbMh26n0SX
01LavRMJkk7zlrW9LyxRaQ8PM7W+MrQ5tsw92lbyyU+nl47opuvV6o02XrQWIESVu6A9CjrGPJyL
YwuOVHoo6j31ou4vGtNRRUPDOFpsAT8p+0eos0xG0KD3PTS+FHFQ/3P98JWLwIQHsnS+GFyTTibp
3CGsKS+OIyfInAIoKjXdm3nA8E1baeImnSzpjOaqD5i3dDBs9obMN84UTe6uWTV1H+UVPVmR9CY1
NEDrKcOK/CTMgRs8b/vWeRjX4LbAkzsuqy5uUi4LqW2BRObiX/GDTmwCA9byYrYY9KLjXSkGZpZN
6xtIqv7Nu+C6QuGQ8Ea18FxOate9RxpWHoP51spuys11TVCaAUyviMFFWyDqnn/eLzyMsVCET234
3TSebf4+5m/XRSh3CuxbqAo7hFyMxCWcd0OZYQU926zubV5GI7vBJPx1Kcr3MxStApi1EDXu84XU
qV2OqTiPnqW/GBheasN9vy5CuRAQ+mIsNsCLI+OFG0kWZoUPVKpi2dRgygMkJ0qbunhZYdMEbj1G
IeFdoTYsLQT9+4lpwNcVsGq3WC2Jlr5vo2Zyn7s5ePQr423JV121WxFvnEkVaz9R5xqNZ56foucd
PUtPGIa7g/HYOO7w0lXrbzIb3w0+7GuqG41QqB/oT9GQ6MHrQf5GWmzF3QmwpZjSCoL7lhdRl957
aHW7fm5KISKMQvMuiqYyHlOKXmeXBQisG/uwrk9G+JTpwIIV2oeoXfTAQ/sQr0nmh/dDWfHWw0NU
brrNuHxcuc8+L93SoKp4QRJ8fs0AWnXXfBz2ELXqP1D0aGxG26ZkzPqRLmXloH+6xwDbsqk0joBq
d04/L/lPAwdp1uzh8ynblfkrwDA0J6y4mQ562f/AHqJDTMYcx4x6QsIczS2I0xG6poC9oTcL+G7n
RjfmrxSFXn6RyvLQ6C6ddMZm3hAf/Se+Q6OmAlIz+W0CJ3cmjWZRKkOARpo/KHg4fbkinBR5a1Z0
yNDCUR/t0rsxe8AuLSFqg9z4/yRAU/f28auCm/2HIwr2WvZu1tIekcVGhxrJy3gOyf3Uta/Tons8
VQohmOfQYuHB1MkjCBapeeBkOZq2m2O6Ptkfvy4Yjsa4MjKoxL2AgB7XjPBqIPORtPvga6YrG6jC
0bPvSy4NC6bGbwz0/QP9uHDdPXeeZgIQ8iCy2N0Yfk7bLyvLNrazvX46CicHYzDIoqPFE2loOZXK
QESHeTh7wkRkCZq799K+Z8btVN3wVOO0KXQPRR5kfEQmUuDvnD8HPhvtykzTCegfR2O4X3KQbq/f
wEzVLP+YdaM5L4WBhjS0mQjAUhyYFPHYrMyW0bDHIwvpo5F7cVe5r1mvYxtSaB10Gm3HiE0FIIR0
bHPjrq4x9iOM9Bgt9C38izmlMwGSbQjDnizNOGA0vY6Geu/owGMV+3T2fbHAk0e6w2g2ksH4fsB+
pMZ2Nnd++vO6iikO/kyE9CDnScBSf53EEj6bU7blZQ9T8+SZ5S6o7nmlw0VVqPSZPMnv6JOeTq43
jwh0AD9OkPmDp45fsC/6uA0090elAAhD0f2I2gqeaSk1kYXDVAKJbzzm7Yt7sMbPH9+7089Ll2YY
TCdhPj6/lBHYpfJ+Gw5PoFTu6KH5OCIjWohRIYWHKAaXZUOdhi7rgqYej/b0ZPVs26xvADjX3EvF
WxeITjY4NcDEu2hnA5w7UnItGY4g0RprIPQ4LmDbwUUZfBzwFT2KgMuE6yGKhLIFMIIiB31ROhwp
raLMeV8175rq5E++L588r4wRI77lcOzjztoWtUaxVBfz9PPSyU/gNy/SHj/fRqNGfr/Od12jiQMV
Z4HRHXSnEctDlUiGZui62ez9tOyPwKnA21LaN/X6xHQdYgrosABiUHYI0FiDp14yYUtRMstipD8G
zojB1zlKmi9V8iMhb1P5WrTRG70ZvciP6S8j2FBvj/kYN725fo8ul4o4Dkj9GK5A1hdQRudmjnch
RVWe9kcHv6F0bnMKtr/vdf1hrzQE7yh8HRQPAaoht2XgN9SlkYYdrqsfgUEhynSD0pdady5BUouZ
8DpshATKI9RweKFRO+X3AVcPl8BBfVWeHDMqv6nNnHTH7A08cHP9/fo5XGo1fj725o8uXDoBpCnb
kZt5D2fwxsk2dakHYr5YAYJO9N6gUUXURi6mOsa8X9BQ0hixdwhH8KGOVONEKwWECDCBySNm46X3
jCepCWDPIonLBzBo4n354BaJ33/yeUlVm6Ziy+ji82C8xpBylBs/U93gu24JUnCG/hGgPSV5EieD
HbltEU1EY+dVEjAXgEuPpOMlqU5odykQNYcwrpfvSbBjtPyLbToVILyOE8fFwywHI2Efxklbm/u2
A/NciNHhB466nMZzvVBakcZAbEYwKy6aiKQ7V9nGnDcoW8aO9WiBRbNBX8P04eZ9CPFFGxR6PZCX
k/lz0LxPnbThRpz5A90N1ljfl5VRHT6uXEjPAvgSI/ZQM8kWj6wohgm1rWMwzEfMk937k32wunL7
cTGCdcgEWwkMviwmC5FGnzKSxEgGxuE4PaFpJworV6NkF1YdewYBYvhElCkvbiLhvsFsI4ntuYUv
OW3cPnsCVhD4JSvNA6LSZyD9YRLcQicjDOO5upVt6SRjEabHqqrMl9JMnVc3CXVYvjopctSyWgub
RkqPgPB8t7v366ei/Pof64t5c/RrSV93pmbxGqtNj/kyB7tw9L3tCjC73XUpqkMJ0b3gCZhy9IVJ
KgbKy6XowU50DMnvbvm+8G/c/DZXPz4sBUlToPjgSoL4SQ73y8Ud8j4oMbvnC8ysTd9jbMytt32u
y86Ikz0rTYts4okksasnhgZEVsVsYnjq2NHkAfNjx5EseeSOGKN1s31O/BfGyc+/WB3q7hjZBb4P
OoXPZU5Z7hFA1aTHhYC3EOntwj2Yy2PmZ5obdNkgLFZ3IknSax6sVkdaPz32c4HRt9ATA8Ee33WO
4b5kBpmibgFhc2ZVAHw1XX5f85VGZdnYO2TgW51VVygPlovhdDG6jvsmK09eVIyaXXqsQ8BYVM+A
t41s56sd/r6+wQqTjtEy9K5j1hagLHKpxeoXYs1unx7B55xu7IxZBxIO4GDmYJ++Lkrcqgv9OREl
7XBfAnht5Et6XJcxNpal2gATLY8IpvPKdt2sLIzWddqixUHT76NU3ACOPeItQODLV4TlfCGTYxhx
4bI0WjP+G1lzkc78BCSdN3MZvgXoeP/4syyGesCQi0Ij+r0lGzM3eQXeb44pabs5sIkDOKjZJj77
uJGBGCTkEFEEiCKlC8JrmzmNR9NjCSCUzbp01lOxWM1uaJZlU7As0LybqkMUhU3UFIDNhiaV8wtZ
W8Br8MAVDnMTdncMYSdm5Zf6aRwejXmXN7vKAuBo08y6xiaVouLJEY2+wNWAZ3AuuAKYKaGllR7t
KjnQJSuixlt3jpNqNlQtB1H/HzHgSDmXkwTFBLcZFoe4e5Rr2uFHr1uK6m6Lpvj/FSH+fmJIBVuq
5xQpPTYtSBHS985/DN2HIvx8/b4pXjns139iJNXokXUwZm7gqKjRgdGu+A7eNI3ZVO6W6NwRJ4I2
LMkjLANzApk7hvL6oN+t/mOLXnI2fHi+FtcIL9y/Usj5hjXgrR8WdJQf7Rq0g8XalrdVgJ7y6/ul
W4uk2l1irRy4aFgLJoaixTZ3Y40guUd14Log5cGge0PA7aO4LSdkHCBxIl0qzn8Oj5OJbBntNCZP
tRZM3KP7DoAFoMSS1tKglLp2GFOPAw70b6ur2I5Oyyd/JqZGA1SLQXMwauhiLcgwn5+N53NwEvsV
gsCUvjDHA9820dgc5WKATiBwBDF2Ki+GDrA3Rl8nMWuXcNs5y8/JXtJ7wAvqGsVUNxPhAIifbcRr
F40HhYDnIJwmcdeVzcYmrXuorXQDX5RvvDIINC+iamHwJNCKjgZrPPTSKbVzOdpDC+PdzvueNSD8
uBlRDbiubToh4gBPrM3qGL29NOKFwLCT91S0j8X4F+vArBEQ3RxRE5IfIXuuC2+xMtjMZOd9T4q9
++vjazgVILkOC2IrzF6m6XHA5OOGJeCYd2ZvjtyhCnb/N1HSOwPO1MJNaqzFhLH0S+CM/DLr27+Q
gXuJhn0ioGDFkZ0cCZsql9QNHBKK17q8J92x+4vEhvB3/hUhvTF8tF2MwHsAEQ7NTT4gw5RquoJU
d+VUgvS8eGlrkXTGItZiP0/WJlv5rkqqjT1rzKXK5TgVJB3+GqwrIQ0OH5hBdXHHx6ewvOvsyAmi
rMT//sKggQzzT4c+cnShtHOVHaDcbGBdLKqbapvPupyAymIKQlu8/7BpF3PfJDHatcE4f8zqnxZ/
19V/VfcdVh+Y/CLjdOERToM7OniGkQvgxjZZyVPZv9aZbvJKbLrszAM/DYN3SCUjTJFUeMCJ91lW
waeuOBujpDS9Q+rb3WZZjA76QJdDmY0TRkamgH20tRzuADpOYDPhh2J2WDKbbmGWveWVRuwUCBus
OnJzjcop9xCRe4gWIEy/yM5mkeOlm9rCiLkPApO5NpO7Mq/tG9YlpcZ2qq6RoEYSfGbwqmX+Va/P
eDXy1Yjd2d1O5hfHG7dZ8RX3V/MOKNUOEFx4aBAqAFb53Oh0fb0GTQ61s+nOH7dU1y+s+750b7px
pS1LeyMO0wcfM6bN63Wjqfu+ZG9s7sIH8MW1mUC8kwMr/+t1AZZSp092SDI0bdKFfSckZAE4LCIr
i/I3490+Gu/Wn/+PxtZwova3jZnCLErsm+Tl+i9Qqh0I0QWnLOAs//RGnLwLRhYsdpaMMNrDjpYb
UJNbH6b7BQoeYlL0HyBhCHBUyWEnqzUDdAt8Ewtg24112SSr/amefl5fiDgLyTqcSZEc9gm4O+bi
GD5GnO03FrJ9PadxFqLKkbLpl5NNGt1WyhMTz8hliKBberQbE3AorVcHcQLu2nCob4A7HVUC6Gdu
7VvSo7Z6fYEKZUQADLIpH6PAyCNLyuiCaLqitA1iP5++LyHbmkvzz3URCmWAT4PxJwGChh4+yco1
sON9sNZ+7CePhL6AM2tsNEUo1bbhJRJONVpRLvqtumRal7zKw9gz6jyqSuvJoACEGhz2j+snIxJO
OhbjP/VFWTNORYqNPVHxjtgNuEmyMJ6G6WCU3SF16x1lwdOEtkuLYtYkDw4079+GsftkrvNu4uWz
t9CHnJS3Lm1vgbujefAvhwMF77WNOjzYnACKJWtPN9PVBscQXswpfeFGdpxYsctHdtcn63Ye+S8L
RAXoR5tAOaHjg1HYHMzpwW/GGCecZ/mlmSEqQU9FGNuYDTw4XtJvQNjOD7RNgZfNmvqB0/wHoENH
jQZfNlqJVePLGO2EdE9+ePKyCAIvMcLYqgbnYUUS82bumPmYgXf+YWzc/FDPBX0Y2pk/M6Dt73r0
tt1itOzXdT2/LIuLHwIkE+ghWofwBp6rxOz5WZ+1qPN5GUg32qJzonTl00ORL9ZN5hfjN9aAy9mb
kuFT29H2oWqBdVuBh+9z0pF6m9Z5tUn43BwsHOMc0dZoHoGyWHy5/kOVR3XyO6ULOVgcEB9ZEsbo
56DgGuNLVMPFfu0XwMHx3qOHqTPdbUhr3VmpTMHpDkmXxmomZAyGLIn7xd4G9K4Ebo+hK3grHJGz
YxA/4uRmzkAq9soZQlgZ+WRHg309blZfEzWoDCcaAjzRGgA3Ts59FL47GBNNw7i1nX04tvs506VE
1bv1rwi5H2VCq0sF3zeIp7V4Y2jpttDcO01aF1glx0NrHWo8mFYBgs35hlVTYHheT8N4TJ8B7hE1
s7NPh1/XlU61X7D/gJMWwM8X3Zw5GZxytWAvqxwFABCPz+HzdQmqcz+VICmXt3YmSQpIqNcbHtw0
3g/2btsaa6O6O2DNwwVH1su/6Br1w6py2zIMgHrqg8YDLRvhN2v4CZSQHe7Lxs921xelPBukilzB
iCJALc/PJg+dJMknM4xLkLHsgGDN4ey0GKTEiIHu+RD3Xn7S0AH/ryzJfjFkpzi4J8N4doJfLg0f
AMz36ITLY804+mvc49Rl372ERFNt3nRuuF1GEs8+2V9fsvIcgaODDkzwICCfdL7kkXbG0i0LNAV8
OW3klLb7XrQLxpp5wd5XkGVrshg6gZIPlOets4buCsV5Xe0yqp3vmRk1N9dX9cfNudhdAIPDbfUE
HpXUV1ilWV/k4MmKu8GfbjG38bZyYm0wwl8+jkVZ78yuWLZt47mvXlLatyWYdIHJh+H9EbMJcUbH
CoxxwXhDVzYcHN60+84exo1bhdMmRM/nfiposq3Hhjzgcakj1B+oZhEqP0u0+YFbVUChyd5i3htL
365+Ehd2frC9G9e9cc1m12Iaoxy31zdMdSqnssRNPDHj1pQ1mAkI0TVT+/w5sMrkZlhS+jOgdb/h
Y/NhUBy83j6SzJjzRhnqgoDDqEfgJRCWxPO0t77x4qOgOOLzAisBAwHAOpH9I9fgZVV3aNAJinsv
tgoNwoWq7EvQpAaqSHgvqNRLhiLoZgszz04SG1m6vHh1XzwsPmi+J7hOG7ul38c18R6NxfXjwK+C
H4thmmnETGs8AhNfB4+qsvY+OJkBPojUPWKZ88Pr06RaG5G2t+nWdDeFoVEOlRmGs4+ZNKDkovlU
cmHWoM57t6FIPBr1tyaZ3ipe7foaVMbgOYpaxn9nia6xXikTtWUPk3zCiZFiM38kVc97KORkPNB2
Ozj/8IZtjBFx4ffG/DDPsNAXMdgBbx4gaXJ8y1HlSH0gKcX2Gq/kPUeiANNJmm1UHtOJEMnim7Vn
ZJ0bJLEJbLyaskiXs1cJCNCaBGJeJPLQ2XGuB1U+9faQwRdbdpZ9G+jApnWfF38/sRGDNXD4RLhU
dLZ/B5n/CRW17XUzpHqAT1cg/n4iAiDkecJSiFisT6F7l04HZ9DcXd0qpAfPDwu6cgub1D2Z40tL
NZ/XrUB63tLBznLfT2HYTPMu7ZJva2U++WagSWbqxEj2miZV5y4pxGTVIbG3ybCZdfxFShGwKKjQ
gPDrIiMcdpVdpaMfxkuwDYybMUANTeMLKM/iRIS0igpTlH3XQQRFFGSjS0bjP6peNZSW8MCENvCO
ZH+OFV4+z+MII2IekhTZ/327fmtKTdeyUgrgpzAvKbjnZEhKEC+GlW82eAyGDf0EaO/uhelgwpRx
N7on/xUi2cMBthCw/zyJ26p6og6PGtCMjvP8At+5j5oAPv6wsl/DOm/ToduU3Hq+fjVV3sjJD5Af
mVkkUvsWP4BVSPqkzf1cuQ9TZb+U6bzFdO5f1NVR7PbgIAClD+uWTEFedHMBUNow7jPQaB6AfWQb
GvVQqh8AZkGoC8QZdG6cW5sixMBGnSI0b6m/L4HLsnidRoTqGQscxDCA1BJtRJKjsIKue+aI0OI2
80pkJHL7FXVdsjf93rpLB4B+I1uYb8cGA7fXz0sohOwBY+fwpgnET+RVzxdnl37OaAA7V435F1Td
jg7AP/mMebGi3oULIxvDX6Oq0yH4KG+DJyj8AKsImj3JGel6e7X9YUVlv1jGm9Kw4SbArwbYtGFu
kCxv99fXqZSH0TuBXgm2PRnb1Orhi+UZ0nCZ/TnNftPwqUw/t/z1uhSV9oe2KLfDQxDc9Oe76cNd
LcuJBDG63nYWXJ+p/jTVr3mDhL+lcV41suRMBNBardzIbaSlhx9l+jqRiCNTBFzYqfl6fVWqC3Cy
Klk7SWpOYLeCpJFsrWDTamJc3efJ+aYVU+sZPcL6OA++T82XD8+UwmkDLBqCO7xQ8BCl18MoSmQp
Ew8ZmyJKi2j8MNul9H3pzMfesFdi4PtW9SUBrFKW64pfqif2vxUgHXS+QakVpNPEgyD26ifbO7jJ
zkxurx+x8uE4lSHZgXb2bcSRIodiprd1YW1J1t8hbHrtauM5CKd7y2HPVjF627onX8xKB54gdkm2
Q6fyJSVoOxtlV7yc8djzqAxe2XoIWz8axyfe0IhOx2n5eX3Jf571C5HIyGMKD+lhZMDOtzWBNcj6
qgxiw2yy8cBbDMul9Zo9D23i/AwRdn6y8hHJYZ4l9LH3l/XQtUmOekkxRCmnX8ZlKkDXajefPOSx
dyPP10+MJgDyKuk/NSjiDkbttcjUTPPHfQnUWF1groPiGS+GpNMsGBxvSRyEjRMSXuxpV+MfX9d/
p7iYKByLmQwxsnyRVzOX3LZGavnxtDHTL0H5USAjbDm+i7w5loLbKfnAa+stgGJBtZCn/MXNsu+L
a3ZRZ7Kb6wetWAYBPPy/5yz+fhIttF2NGbw1D2J3uJtAtp1onhalIcawuhi3RMO/3OU8NmHbpH4q
vt/sUZs8TIkdrfXBAY8BYK00roJyNSfSpKNHCI0Wj7EI4oLdgZUYOFZ/sVvAwwCiOaZCL/ALaW03
1lhWQdyE9m3Sdq/AN3u/LkL1FiPw/FeE+PvJgXRkaVsQywWxk/AIUGZIbG2c5L6fP1+Xo7SbyLtg
0M4DWoFcekuHvKbgPIAcw883pecahzav5h0PjVJjP5U6gEECcEdAATDAcr6k3MYzgMJREBPePfKB
7ZEMuRtL+rwu5e04fxhlSrw5QFmGzwZWShANnotLDcMuKQCykem9bfMbbRgh/vsL04j0AIBRUM2H
jTn/vmu0ppv1LfzRYSl+LSjXbmqfhWU0m5NxsPqQ3K0og6xoMIYCNphvvakK9JlETQ6cW9pxIwKs
j6nxeJTniT5dDJa6+GmudJFLo+680UNFeSXOHhQle49vWx1GovJ+hb4YeoOJBar/+dINP82BpV6G
sR8M0VPPh4/fL7zgokkGaSuMyUruAnP6sTFbOFPmtxw9PzqkAdVDDmArYGPDrgIxWm775HVFOmsN
8TRY8yc3pz9tIOt5Zb4NMuMzLdHY7LNuR/zxuansh3rVQSmoCt5o3QK/CcpKxMcE+vkGkrGYG157
aM/wgsi3H+0y33T9C8DU0fY87hsXxC6VvzH94/XbrrAqZ3IlD2Ilc8qNEuTZtb/8COvlC7eCm9kB
2FNv57rpVKUw1A3AMyRYJuQwF7MPc7346EHpnd67pfnSRitdk63jT2/hnHsa80KEVZcuJLr5TKAz
Cu6MCwK3tCGDP/gMpgzz1Z9dl6afSjJYzz6zrd/ZGgKxAHB+//SNbW3XmpA2AgNg9oiiOLZ97Kz2
lg9Z8Bhk9rTNMz+9bag5bLjRTRFvnWGTNuYc9W3hb2jXTg/UXa3j7LQpEL/6buOHSfilqRD6Ijdd
4onOdASOiqttYy+ROvaRoL5ARQjtNWVej1ctG7dD1+DX7wr/488BZGBmHK3rCubmGj5C0oBNKA4G
f5OG8541n9wu0NxvxUsAKagpiWF/YDJJ6t+ayTA1DbwNe22jiTo3Seo8YYRzT4vMiCzf0Hg3ygsv
JvTQ74/0x8Uk9hpkTgfmZlH9NL6Nmf3iZfx+LthxWUkXlYziPUoiszV2We48l+GHMaLgxp3KlxyS
okoKMwPXUDz3w91YpPe9q0O5Ut02jB/C1UUvkX/BLTCl/dpa0PI46SpyZ4SkfZnrAWDuXhHc2nR2
NHuqeAOEc4KaOEZf8QRInmlGxtGxKJJKlvnkog00T3Ula50EadNKPjpGgzc+tuc98Xa6l1L5eXTd
IN/hgE9QfinpPM9hRWt0D6B91liG6Pd1W/tnqk22RyjxoOwCIEXQA0gOwmIYbT0FMzqtqoOX3g2/
/QoR4i4LonbZTT+SZcfrTelvja/XBYvXUZYLxgeBbgArcdEZTIKV9HWDMLE0n1jyRsBDAqbOpq6j
pf4yrT8GneqJg7gQCEZBgayhIqg2wtqcGXyOKmd7lBweiMHuahbMkd0umN8pEndnoK/q+jJV54cG
wH+lir+feMhhW1HWAeIinpn1mS3Dl4GjeHxdhnIrXQBhojap4MSuEifPGCZVYmcdNkUyRRnLI2P9
yvrj4DwPXb5dZo3jr7LyBJAd4LDALPHFbNLkZ6PfUBcWuLp3ioPX3pbl7vqqNCLkrFjTdxMGhc0g
TvP8RzhYL60ZrhFNfE0BR2Xm4d2gdowLBiY3yUS4LHN4ge7ueMr4u+3y22os6Ma3vV9Wjna6hDvm
4frKlJoomEERXYSi4nmuExxJDKj/iHyfn8yYK++XbZgE2c6mOduYfW/uUjhe28VJGs2eqtaK6ipS
p6Dng7pIT1pSNslCZgeEiuttSzYzBbnaoS1u/Q+T1OApwag5UqdY3+WE1Dr2ZjLylh5JsJnse8f9
eH8YHAwBjgZe9vAChq0K3K4tF7BEO/W9UW5DHRWc4p0CMB64EQC5JFJK0kYBfsEGD0Pqx+M4H0Az
H82Wu6tmTH1/FFNIIAsIJlpgvwKh/g9zzYl9EMGm1YyTFyc8jWorvzXn9RaNlqWu0qowRBhSgLuE
cTX0r8owA5nbOGZt9m485F7E+yhcdIP/iguLsiF40tHnAZdJ5n1s0aI7rTlxY8ed4sYuPk9G+7kv
P4wZhB2DRUUJBwRZl2mN2SmGfgXIRZxP96Jrm33cYgvHBPAYYCS08O/57cwaiwk+WDce7W2xHOr+
5cO3/+z79vn387TgxF3xfXPa1d9YV+y6Nt8FQQsY8yEKOk2orTp3wFejJwZd6FA0SVxPvGIFWrYT
O6iIIrbX2LJLaiUcB2ppmLNBz555MZxorGhf4+nkxCATMZ/mZA2/BlXZRb3TjHdpDRPjT177EFQI
CWxWmSj6WuGhRnb2UGI0O7JT19g1oTc/hJMW2k6lksjkYDgHY0ACjuR8r9HU15ir3ztxOgUvcNNu
3LSut76R6JBVFIYV5WYxQwuTJEgSzgWx0sx54lVObBfgdAS2jovB0BYhkJUdfJJvr6uQyjphsglX
GQU3tPFJ1mktw4WzhTkxMWLSVlsbcKuB87qSv1BVF/UWtGuhoIi6+vmqgqDqnJQ2bkzCF+qziJiP
q/laOA+1cT/oHELVWSEZBF0F3fTljDinRe01YenGbjqNG0PgILjZAEq6xv+LYWTkw/4TJV3xIAF8
EXD3YULmF4c/h57OI1OqA2D0/lSBL30KJPvGYGpx6aYywAxqsGTbkpvLbe5b+W4cXf9BTIVorqJS
aCgiVfAw4NGSdNBj5RCAKBH21yTbpEx3Bdx4J3joq2eav1/XQIULg3wlHHcgVuBRcYSGnjxbLpKj
VdEFblyR6rdD+abyq9uxtd6coP++TNXnpAESy3WZKgVBXAzARfApQ7qkjQZBB33IoI3AwN40LLbI
je1XmqulMpcY7gBvHxFY1XI4VCWsSqfGdYB/+sQBh+ZxzYOvXIUDpFV0dsABk+3xgDEhe059J+Zk
a9b7hkSZjr1CEQ+gnvefCMnq5VbW+ivq9fEABpOFGZGR+dux+z36T2OFTsX0EM5frp8NEZVLKbpC
vgeumJjzROpH/KYTheDZ0A0MnO0xOnP6T+s80ruMFt7BsUAZ7HIU0D0PQxdrvpqbdfS6+zYYuqe2
XsiGFvkv7vM5LoDk7NF9jcZvBOqJf+BTB/wOBr7cCOgRQGC//qNVFwZXEflNkDyheiUplAPCl9af
xG+edwYiQPsmRNYMpUpdb6NSqZAZ+lNXsi4qMc6YV+gehr1OmzzKGSpJjufpmgGVqxGEFSj3INiT
HTxi1sTwm8GJV/OfhcDq+GE0Nj9Iiy56azxc3zr1ioTDGopbIvvHpEQO05xWJzbXT4F/O+uKyKrv
o1EAUQrmzQBUJh1NV1KWGgROksGz17aYnkpTNy2jekRPRQgTd6KxlALN0+gSJy5askbhaIBFBMYS
LuwuHdn2+n6pcumYaAC6PkDLbcy0SE+2bRtlkiIbHKdd6m3qpdzaRn9P82o3DfY3o7QfM9bsSJW9
DWul6R1UrhRmE2El3JOLGjNfmWFNrQnZdd9u23budmjTgB11rGnvlkujeRxUJg7pUrCmYNwFxlo6
PO46fV/y1Uc53oqG1D5MC8Ekx/wXOohLBeJYZO4F8Mv5AWZ1ZVud1/mx18SJ8Vgerx+ZSgVB6EVE
oh7kxvKgxNzYPgUVqR87y6HZVjp4b9XEAlrE/vu+tEvW2vmFk+P7JUj43MhpcxY36+J9CnLLyUWr
gn1oDHOoN67pfOkSM0eYy5Jo8qmxaUxWHkrC6N4v0C1QYFx364Do84vXtvkRNRNUatpqvq2XOrxJ
G+QO7ZAHX+uS6vpNxM+UDT9KYJZIPgGpRq6CpeD+SSE0iIeQbYrVjsBex4FeOQfpnYMBvOuHolJl
gMiIYAbNX5etlyQ3AV25oNOgvnHCt+U+K4/EvrkuRKG/KAghHEdyC++ZnBECGKNlcYLyAitfymqK
yIjj0bXN6YRI5sdMi2EscwRFhLKDsx6WEWWMULMShQ6juxrKC68QBUq5i415VUA6jhJiaI6voC0A
rzPV0ZZoZMh5uiTFrHi7olo3V8lL2i8PQbG+Xj8QxaljGSB6FL3uSDZKe+Vlbjo4LfaqpK+keuv9
l756yzTBjnIdQJAOkUOFZyZn5QyvHXIAfWAdY0TAk6SBWlJ9HnEoomU0yqA/U3oAUtTl1mBsvXiZ
o2rZ1p7Gr1Q4fYAi+u/7UkzTWPXEkbnw4pHX+8pn92M3Pc8V2442BlOC9TvmG75iJFUjVmy9fP2h
Woh9EUwDrUTy+0jakTCjTRB3045VW/OWfTGaaOo2IBX9sBLA0/hXkqxn6JAMqFV2QRw2xpEm3kvi
8psUsAQ50TWUKfTtTJR0Vr6dGLRgHGP7rAZ2o7tdAx5lKxLry4/ri1JoxZkk6dSsCrw+dQ7rubjb
jEeGrjqlXAmiafiDiKsvqrFLNTaYpIcpG3L3rgH0p+nvht59nFPjbxThRJL4JSfu1IypbHMWRrPr
v1eVFY3he+DMWyCYRXb3M9dVB5QbdyJOej2DhNZZ5aDlr/QIqEpFwKCxnQoDDVby/7ZOMjqumbAl
XGB06uJm8fZk+qfU+QC6RUiXJ82XvEWIg4dmevb7H46j8ZA0S5Bbs/EijD6l2CQevs7uNzNzIr/U
tbGpZuNON0puE2FNG7TdAlQNu5sRvPH/R9qV7UiKK9EvQgKzvwK51daZ1VW9vaDumh7AYLDZzdff
Q0tzJ9OJElWNNA+tKYlI22E7HHHinFfLmr5Rr37oK+Oz7rWfLU/85rG2M+1sY4HFsCJrsiLLA51r
GuBEvGZIKyCp3npkdAFA9J+ocHeJn3zng77yYFwzM6/nmY8neWpaaJ8FVgS6JblP3izDR9GXrGyl
RTMW8m4z8MC84h02/JETT+vcY5Z8rbIfPPm7yFaywovnAnAkM9TAgM65sn1o6pZO2gPpmGqPNnj3
HRsNcPSFFC+3z7clTAOyzv8aUnZRzrt2gFaSe4xlHYlmDD0vDpv+k9CygMivCTu1nRs0kEKV79bn
wF2LeEFHdgo1L5TbLlfLSY284xnAiWX8OLFDZoV0jb11cQOfmVAcguSGk1UtTDR1YPe7VLw/aMAQ
kE6eMY9wbOUiMgsQcycJYpIsdr9z2n8l5hr99PIKISaZrczSKco02U3KDbMgzjHRvycJtPQ0Ltqw
KUGa5mQN6Dygt+rKT6zSDv3UbkewJdz2kUVfRMCN8c1hhCoCUZAMzwubusdOBMKOnG8FAAfVSvSw
EB7hcfKvEWUmY66XrmbByACRE3TN9vxXq1nl16p1h2fN17uf5ZQMGyqbFrj/eFp5gi+WSXA+zUQD
UEC4AqIUAGQRyrh7NEbnLq3yHTpMohZtfAapX9DWvJOpfOMJ/cscmwOoTk606O881oM9u79jnff3
7TlferWheQ1dcsDFzP22l3tjGJKp66vYOU5alwQ0bfuHpMrYUaeNfG5S39olhK8ldRaNAoszq33g
ZFSxLBrYePVRzwFoLO4y8x46sSi0W9Z+Klau7qXFxpk2cyaiIHXVvwxS7LLAj3COBOEVdHs5mr2s
LqBl/zz1k76RpNomRrdPxw80zSEhgdYyZCTQnq0W2BPfy/R6SnBDlD9a6w0QYgdQcsffy7XAe+no
ObekRI50ioUjpOYAPb4zYzCwRLc9ZImCCUMBsBUXBNr21chej4tpKjrDOboFZzxgoB2LDFmDjyBr
+M8pFV9w5+cBEXqzGVK9uIMmePEw2A0/dUPfH1qayr3ITB5KTTobUTin279w6Zo8+4Hqg8BJqeaQ
DqssTXrXVsiTlE3AnQ8cwedWlIMjzY1cA1UJCvQMteDIXEvbLo4ClzxOeLQ9QnTncicWjaXHqYnL
HrpfPxorvoud6lsMOanbk7W093DCA9fuQ+blSkeqAFLS0RxESD5I/1nDQUwkn2onfjPK4ZtZ87U+
yEX3PLOnuKfb+narjeg4SSY9iln1FIsPwGhcDAbJYWhaXBNk4pXdEtQjHGCQQhpHjdgOziavAlLf
m2vvqMVVOrM132FnkV8Pwj1plzgvee4FTvXTMURI1sL1pYsQGhDYasiou1dlXSv30AufIaGp8UMV
p8FY1ntBtcDs15ocFocDVCHmDtm0K9Z5NrWDZPYAhLU5vnGJCvLkfkY0urvtdCtm1JsdqkZ0FDXM
GJY8CivbI9e/MZ21IHPR10AI9gdKCKLP+e9ni5OV+Vhn4Bc/GvH4OymqB1JYK21ai9vnzMQ80jMT
oi3RJipmE0gO2aGXbzTtoR5DvlZyX/ABLD4q7gBT4P7ylQ5BqMCOA0pjztGh0JnF2jdblIyF9Xp7
ZRbGAzMzqt/B9XiFQs8McFg3HDKPbNAPyB5YATjeHg3Zbc203ZsTXwHZLd0ms1NDOxMcSJA5UScw
zfVO86r5GCXPFvnK07fkwSmmSLhO+hzrSXrXFim6rfwORMTMODKWb2OHgvXPKvSfXa6zA7qc1pKX
Cx6KGi98BslkTLjaEU7qTnAIZiNScO61+PuoQdwCFcAPTDa6e2b47kzWoRzxKTWhetKC89xAb9zc
TrOb9OJ1Kt0vWIU7G3XH2/YWwh9ILP9j74oLiQuvmijHwZjkCCEjr5t1z0LqhhKMNVkf1tPhtsGF
DYj3FZjd0dID5JWK/GJIometOyIWcSOzCcrn//Z5Zf7GNndLXcfn7e7beKe7H/k8CheQNQH4BMX/
y73tlVVf6xo+z9x7v3r6SJ8f8pb/fn/ei2dnx4BwSTYxvl8ciLEV2fb27CytNrrvAfiYi7+gaLv8
vBS2RhHU2semYG3QOF6UTc13NDluyqHflFClM7zcBpPOWmS0dFSdG1aOXX+AaNlIJDAgELwZ8i7s
behTkrfBi6PbQ1zyLwBXgCQFLI9cXVd5OVgOwC02bvovVD/5K9fUyufVa2oQrByIwOepngO05QT6
+9GqeGvNiV4cfDjalSVyGtL2shvMo+XWXtgAWbqzIfq0YmVpPXC+zt2xM8mcmu9o0wQvD66ZR8J2
xbQdxJ40exQCb6/FohXA9oH+nqWj1bEYXjcYRV+RI0diYDTdg8cIpLe1JkIxa+14nrNDSnUBiWtg
iXETmvP9funbFIDoEc3s5NhIM0FjwAApGfer6KrvUKo3g8Lxk6DGw/n2EJd2FCqzYD4GUfCsUntp
leVWApTpaAJ5zu8FYJoeR8eASX9CIXkIu6z6ZvrI1HeFv0bBs+SJANvNzWjg94K7X1pG41kOSpLE
POpd95Iy/z6f2MpNvHTjISEH4W99pmFT8UdlNooi9VLzWDZ7qCsFsRZ16ffbE7i0bDPUFKVzHzgt
9ekI3hrAAvwKGKcEWYXAGNgb80EpR0qn/JtAOWtfgNwziiuIp9y2vDg6XOXwF9x7V6VbcMDZJtex
B4xm7H9wrx6/eNwpIk6GNWXeRVN/cFaoR4N5WbmVismRxNWEdYzz6jHz2D430ru4oiuZ2kWX+NeM
msNHAX+seVrDDNuJMsz5SnCyPAz4AXpxfMDRlC1mULepRgffn+pHIe+6+KdnvH5gUaDlincamg4A
Fr70ak8rs6ZCbfXYV/UX2xr2fhb/JTrvv5n5A8E5u2cn1LnioXZM3OOmiCqS+luJGx9Ji9RZeQ4s
Ttq/I/qTUz0zlTp6N6WlZx45WmDtFCmmLHCdlZN2nnn18ANa7p9p+1N3OTPSIH2d6TIBsjpzBAnw
AtX2zK2sjWy6PNQZYDyDuYq8WhoacnR4FqI1G1ItyuE3QbpghqdbR51tNGufJo80X0mpLJoAYgcW
cKEDE3XpD7yTmTUyHfDlqfg2xOLJLNjGhijY+90OwPf/m5lvsrP5c4yEpXZlWkepMfGSZ1YW2Yxp
34fJ6NZMzVkgda3Qz4sMDo5U9CcoWaLR0Jlppol9hJSoFfSZ1W8bmjWhcO2iC7KEVg9sknJblaKK
vCZ2Qs61MWygkYmNLYF3ztt830KeczMmht0FAzRzd003ViGp9ObOg1hbQJ12CCa3y+6cSpwoWrM/
6bTOoQlkx/sE3UZbHcyhkaw6aJ+jnUQ6Bo732nlzMm9IULxu9WfEIkXgD0MXDilJfmuMAIBa6T9s
Tde+4bFINloqm4dGjoiDUT9Ee76FHmHkzg2IKurmZztOjIBmaRZZZd8earvKtnofr+WrFo494PYx
o6hLAFikvum1nCR54gIAyI2NjEByfts3FqIYfB5dC6DisnD0KUdSDbp4YO9G+yiaBz09VdV9U+8z
ttZCvDgKBC6Q9UU65+qZnXMBVq7EtI+FGUKHiOsrL715pyhuN8upAUmM2B/AW8XFe9HQXAyNfWT8
yW1fJ3TIZ+8PjuckG3Bqc2kG3JyXu0i0KDtB5gomrM/koafvD0dAIAI8jI/853XPs0w4I2PM7GOb
/hKDHYIqOzKmlTEsrDYOUjQxAAOJqVLDqkpkY2O1gOP7uh+ZJii8tBrNtKC2yP0PXKfnppQVSZPU
Ev6Q2sfEB0/JY438xRqD89K9gFQugImgZUBTs+K7BfUnWri4sau+fZgz07yKE4jQ2Z/K3rO2pb3G
PbngxbNyG+qDOqiDrihROqtNmk6zzCMgcz9dV24BInt/Lv/ChDJtfpbEfV+YiEoNI5KG/eyPxn4G
MN7e9kuB6czE7oFDCBKRV5dblY9a2bkmWIjZl9bgd1M97RxmAeef8qgFP19Q5GuI/8Xpw9GJXKvl
zwyGlzto0hKS9xmeEw57hiCM3a3M3cL3fRTx/nDM48Wi1vIg7WvnncPNo3TQbOllQR1nK169sIHw
KJnLw5CK8nGpXg6hGuNOq0bEO47nvyWk1T93JuMbxjVrYw2Gs/KSXRwRCqXAQODtd6XkN7RNP3Y9
2rZck25iYkeiXzl2Fgd0ZmH+BWexwaAVkz8UsNCl8XNp+/tOS+/rbgrdrlyLsBdHA9EOUNHgyYzu
80tbvlZ10xx5H90+EK62iW1je9utl64BvOb+saC+EaCqhxQMwatH0vhn4gBNPA78qzfilPuAIXR9
A9eNYP6q7RYiX0NdxLF5HFr+W4uNNPAmMw0YqdcszZOi3mw4qv9vSVkgjlbWiUh4nPatpRvryyyc
4IYdjcBEPcn3A25AkTTLJqAajsLtfOKeeQMksdGWMyHStpr2i13yTaEVAK17K7e1u+QJs44OwBzQ
rb9iFLHIVLeZM5BjO+pFIHUG/LLF7I0OVfnPsmvMsKw6PfCbyXw2s6Z7sfVRBibi/TZwajoGseMK
5MhbzXvQaJ7taTYrnkALakvsdvxWeKMDXuDGezB53RwcT6tewKOZh0YS889YvPyeTThgLdBSh9IU
6b7tY9DAxJKxLboxh70YWjDOUk4fXQ5qHze1nD2r2/oTiKSKez+J00jm+6ntDjV6PL0k8ooIjAO7
BPJ3I8T9tHBM4qh0vHuaCOsRgSES3YzXkQ56necUKpdhpen1veH19sluvORvxMLexvZps63pMG2p
GCQ4zTv7Cx8Q/HaOyEKEV+7fsnKzwK8oCQjvtMiymnFjxl6xBXA6ex4z07zzY1JHba9PK+u2dFjY
7oxaQPpRd6z5VjlzD0tMVKB5CQ0TgLU/iyQq6Sa6vbEWTaCTwTOQyAUv1vz3MxNNXKcWNL3soxNv
XEh8ZrgoGH3r+c/bdpa2FchE/m9H8XSX10mKzgz7mNLXlG/SZgM5xpwOYTZC/5W3KBas5fCWDqdz
k8rsAYJhVhVIEI7+sAUA0Zm2yZqw6PLseTp6YkFwiKzW5ewJG1mt0e8RROp49mQCqe/U3E8D/a5Z
a+TPS3t4phNDUIzrHCC9S1sar2TfNxRnLbkj9e+k5CvP/jUDyl1bDMxscw4D+hDFd47c3vaAxc+j
TICcKnoorngAesfiLCGVCZyu+Lsz+09dtUY1sBCg4mUFMXOgfGZPU54Mk2DG6HOD4DEc70EmznV3
X5Wvsj5p+hokc6mxCsagyADO0bn5VZmuqpcQcCkYUjGk3SAyfgGL0BbUcjuAOvZG13+i0P62HJaE
QF693J7LP/GieksB0+U4EGhF/kyVmBzbJgcAEGGrKfIaHTfWfZt6O4J7kULKfWpyOzByjiZMT/tO
RtsJUj/ZIRswBiwBqcTKr5ld7+rXoKcIXSvge0Q0cOmaJO26dMIFcXTyuxrordgWAU9++WYbxZAo
I0Yepfwx03/dtru0wa2563AOcecM36VZrWK2IQxJjsy7J9Mhae+afuWCXnLacxPK8ch7g0/2MBIw
Y722j0W2Eg2ufV6ZuAkxnzB93Mtp9810v70/g4u66L/zoxyAtuBGj55fciRf7LGNnMSMbi/A2s9X
jj/T6gopWxhg497RRYAHx8qZtHTAWniiI0qCmquntl4bVe5bGpD2QCV0TjBkzNq10oA6jq6BKdJr
P8AFP8NRwVmLF5MB5oFLlxLMnepyIgRFCjtKJ4ntood9vrk9b0ujAlpk1gBBngkUP5dWWIIrl6Nq
d8yMMqiNZ897ZOWPPH/5b2aU5YmlmEZTwkxvACVMnk33acRD00jSlQNg6dydszRoXkJL/tU1CDrn
0k0zTo4Ukr5SAK/WGdDqAidgNeEkiO3d7YEt+R1amfAeRKccekuVgeVJxQyfw+9GEg4ZDSwcd//J
wp+u87OwiNWa20mpk6Pdfx7bV4DUP/J9FM9BSOeDIkXxM8+2MgQPJnZO2UajnT01lK6UCpaQv7ic
CHrXLDAvXRGsgd20aTvRGEeZOfZLPPrJxq0q/bUY6yGquJN/MWzXiXRu8Zdek8mh5ESGlHRxxBhS
r3Wa1a+l0P1HcEdmr7cnYMllkDZEzxsepoidlAmop95MBjoZx9TMd5nPvEgn3SOJ6zGgnN239WpJ
d8lpcFnigkJPknVVy0fCOZdArsJp0JC0bbv97QEtfn7WwpnZCGZJgss97THwLmh1ijuwRFuB+yvN
187CpSkDLyt+vzN3Hau0kMz1WytzY3LUxiOtfhiJF3KAxifrrhs+wNuNjsR/bZHL0UjmNtzRE4wm
DaEAsy9YvjJfy/HTmQml3lMP5SgBjSfH2psYkqJV9agJEmPubAJuMqlv7bYs9xWVHOAS9KgbZvUB
pmoQoP8/flcBGIBIU4myg33MdQMCbNlmKFfO4HnZ1dAIOxDSanh4A4c1L+rZQUIM7PPKnPAIgUSr
VT3PuGkIN9/2vT/h3pUVoOlRwQc7FfKMl1aa0RUF88CKYAyl86kt3SEYQTNgB0SbOh7YQ/eW9Lzc
T7E+BUw6SZgN9C63HwfTAtP4UFhx6AhmPyW+BsZP0sdWiExVLYJKGhSHIDM/Nahwb8CZiQpSJptN
Dg6LNogNJC9wWDhvUnfTw5T2uDOlzLOtHB3nG9fB3JswX4a2JatNbwryzHvaBwnh9RC4Vfzk4+zm
HQ+TZKe1u8LVu9+p5PREpuwvYtfJl7Q0yo3dj2VYcbMKvEIW9zju8mCYqmFLxqkPfGyLvR7T4tft
eV3a02hinnnkgB5EoH85rWbRuW3Fc+dI2zvPv0My5Pb3l5wDvRlkrn+jnKJ+n/bGMJYW3vcxHit1
owGi6hwoROpvm1kcxpmZ+e9nPlgYldlmNnxQF2FnRT1fedmtDUM5+iZS50lJ8H0bdZr+ySanbo1O
dXbgSwc3gKpA2wiuMXTaqf1Ihja2Q1GAyKQwE/fgd0DBpMCMygm8BEXrjffZOHRRzQd7c3vurscG
w6AZAX3F3Gms0qQX9ugZoGq2QW6CZw2U6R26waF728j1Al0aURZoKhjwyQWM0HrHWJh4Kwu09n1l
gbyMMzOev6//3def8+bz7Z+/0Mk1/35kmZGqRzpTTYPYTiEwgdQGYKDfVboVDkIL4tpFiN60D2ww
d2S09ABs71CM78tf2rRWmrqOqGEZLfTI27pzhUo5ZkEJonV0cKyjXvODiSdDIDO2rUv2ORbtiktc
zyZa4hC3IwWD3DfqOZfbiejAhU3ctY6OteXic7zWUH89lsvvk8vvu9Uw5pYLfphUPuA/DeR5ZOtn
0e1FWxuFcral1mSZ7TwK5oTlc7cGPb7eN/MgcLkiGwB8rqsMYgRsFtBQDGJqA6Q/2vI1FSu7ZtGE
PXNmIcgFYE7xakY7fxBwrKOcEjsoyFiggQ45XDPd3Z6qxQUB7yqga8CC4n14uSAaxzPGBjLv6IOT
9dks7GzbDzH9OSVJ8iLq6QNUYIiLgTuF4Dt8TI1KIFEwtkzWOE/jF/vRHL7fHs7iyp99XvFf0271
3hvxecMIjHuyVohe/DziEEAo5jSfp8Qi1iT9yrYq+wiAv1Xv6Vrf0vL30R0GvV0PvKWK4xKn5CgQ
4dKUd5UGFGby+wPTAz7qf74/2z+7LRsiS11r8X0bPeuPfrVSYlz02rPPK87U6i0Z6vnO7796MrD1
XbFGT7RkAdSJOJyQlkb4opyFCM6aeJqw9bh34MbO5Pmu43xlTyytwrkRZZVpLO3ENmHEKe9FmI8r
qavFMcz01bOsOJh8lc+jBBSnnsPto+l9ItVDQ0Jpbd6/zjM+BtTLqGDD1uU66w0H2+rg2Xh/HBDT
Vh8ZwaxEABV5ZO1VoE8MmiVAarlz1MtIZq9Z9TSNH4jrZgIEnLJzm7laHIcwgy0NC+EpNKb6rdV6
9WYY6mp/e56WTj8EPjMcGiSjV9AFvOEZLl4fjGgJ5Ag0K30Ex95OT7oHoHmjD9gCMg/JMWS3ke+7
XBNzlNAOBHbvqPVeHYK5mN1lRlzvpqIHAo2YqXm6bfDajQG0hvgA0qQEIoKWsleGLIe2yNSax7Y5
ZN5+7ZK9duMZxz37F4Z0zVEFAYDUYmllHUdzCKEbEdHE2PrTWuVmznep0fGZGbV3K2M6KDEnjohB
K1p3J+yYHc3BKL+MaUmOSUZyYPKKNjtMFZfg2R/T1w9MIyrzOoR+AIBW5f0apqVgEQMOIEYepxzD
spErnrG4UGcWlHii1/oUGSPXPKYvMtsX5PDfBqBcKnH7zwDoRIORh0W5RlI9e9LVGp0NYB7g2bVS
cQCe9ckBAoikYSG2RoPH9N76Cf3pdx8LcDoERd7MgjdHqZeWuKzytOzxVrL9X94hNX7cnqqFvCK+
jyQMsvIgs70u5DEUpf/w5cbkpWu/gBcVXfsg9wychIVMSnR7TUE2ugFFabc3tp2TBk/0/Rla/Io/
6HEQDM08H5ejZNKWok5Rep3eSgvB5fPtUS75G5CHqLuDpwRNvsokJr7IWNyV9nHUjxr9arwfm4Pq
wtwOAVwbLjn19smHxqUNLo/jgLwraEhW/Hm+HxVvAyUN0NS2N8dIKhNiJWzIsrrQRs2Q2SnMX9Ne
+4HenaCwILjVr+X/F4450Fyj4xkvL+RJ1ItIq0u7ILnwQTMaRzzelR7fDrH2fr/GVKG+MN+nCG2U
y0GX3AKdGKQfTNCLoqwwvD8bCMYWIBtxXIO4BQ/JS5cSqWHyrtLYiYkvb1K83PaohUmagaAz3IcQ
UHIqIU0LpKGZl7I8mehH6aPS/OH3KyYWnPbCxHxPnJ8xjNHEHmDC3mq4AeoVLpGFIwzQ/BlJCM/F
60RZAK8twbjudezkZf0BehihZRxBg4j0fqhP29uztWZLOe+LMYO4pt6zk5ZuMoLhhNpPFxKa5ufb
dpZyFxeDUk5+AzS8mtG27NRVb9hSQYNOWVM8ZjK5c9BbkxSAmfWSz+imoOn9NcLuhSVDLzw2zZxk
RN+VeoyNEk0CScNOrv2JB263smTLwzv7vuJ1o0VZxduanXSxteNX4j3YAsRL+1mJr00P3NrY2aOV
rDxyFkeFDpI/NVREBYoj4nECQBh6Hk7pcMc3rlj5/KJzzChaAkgbHpnzVjvzc9/IzI7Qkp2o9tg7
EyoUL7RDkz/E/Mbk3QgA9HHgEQ6IIVDoYIi/tFVXhuBJAbooNoZ6pwd22q2cawsHA25R5JMQfqIh
QIVV1zWQr9noYSOBA8loH2ukTDTr+20/XzKCZ/FcHpjFlixlGIVe9wOUvYpT2ofUCPMsmtautDUT
s1OcrQrP7FpSUMqewC8a0eEVihI1ShC3x3H9GoGaxNk4lKXPhV4ywTCOuIhsLwAu0262CK5vW1ly
sHMr8684G4rw2JjH0ipOg+zCKv+rGX2ULN4yunO8lYVZ3KHntpQTQJe+4FoGW94k0EyjbzQAJaEA
E8ie/047uW297idJRJT48qgVaIL5b2NVTggX7Dm+RZ3iJJsszJGuqdsHXu8SsbfoyqG+uHiW5bne
rB6BOtXltBYZOkDJgMUbLWA4zafaDQdjazsrZpZOHzBd/2NGjd0YCh4GKgRwxJQEPhVBS1Zq64uu
biMIBjnsnzrp5UAyoqUsFQRzNv5owcwjvV9krXd7cbLObMx/P/NBk/lt3gIkeyrTKHNDipIaSLvW
LoiFkbg6NG3wbAOA8aor12xEBdLxojj1wBO60Lgtpxc/fXcuBCH0mRHlZAAfjK6j+bZAu9NTnv01
krtqDVe/UE6+tKEcDCUymgAyIBzh7c5xH3Q/QJzVGNsUMF7/3nO/N2tEyks7F8MCBA+i4uBwUDm3
6sIs61xw+BkqoaCIqOK7NrkvUaTsnF+O+73V95oe6enm9oadd4kS21+YVUIjWmjUjROYbQB/muDh
KIWOIZHB0G1agra5tfB+wRPxlEDkOj9fcYMod0du+7mBPHt+IkWEMwKoazqFzpp+58KT5cKK4iSt
x7Mmlk5+Qv6eyINrHZrhZ+3zKAMTUTP9uj2Ji36Psq4OtjaQb6hFnN51alFRLT+V5G9DfzWqp6Fa
iRzWTCjrVA6VUdgVTFT1tsveKNvoa2p4i65wNgplZYDVaVjhYmPhybE3yh8W/eJDeoP3f9nl14Le
lfFK5LU2JmWRRun1aP+kxUmv3A3nP5vmUOrDyo20aARiXkDRzKUdlU9CM/pext6I09W+L+Ndj9Jh
6X5kIGc2lIGwomnytptwuhYhGm/aKoJC1PtdDE9VvC7AHIKBKLddaeSZBxBGfhrT56IEE87n4f34
cyRkkZxAYxQSwVfAW5BpEaiGdfnJ10APcSBiX/Wf4nENST9PhnriAHGEZAjSpHNb8+VVpOVJD4xL
n5/sPhT9nunPH5ips+8rV13u87mTbP7++LVPv2vVb69dQdou+dT5EJQoKyNssAcqc7xWI9o9sSz6
AHs/FuNsFEog5TQQn6jYkJ+mZpP4RmDmhzZbO4sXxoFU/6xDhKT7dW3QdKTBgCYRp9IDQZfUI+7d
C7IGSFiygrKLN9OBAFyu3mzM6ZwkthtxMto7YewtcZDpygZcuFQQoP1BVpgOclTK0dVrMYfYQVPD
dfvItPZ5W4Dg8a9U7m771qIdH5VUwPRnGJay8Kk2iLEq0QJg+XXQSj/wsg6iGjJotG+3LS1NGrTo
AIQAu5kHDcfLXYK6KqNxp9cnUeYRpz8zwO7bkqwcjkuBDvhk/zWjTJwYS+Kl7YABGTxKKUXncgUa
nD5MzE0uuz1LvWAQZiDF1/82PuXIlLU2TFKb6lMx5eHgPDGLBOVaIn5xEkFDB+4z3MpXck6usBOn
mrBcdT/e9dmwm8bXuH5/PIp3Nmpzs0AomGKUk9lqW+5ZTlufqi+6jqzLKUbn0+3JWjgyoRuBvO6c
NkB4obgdcCOmP7pw7yGXB98uInS9rcQXayaU8wbRktllPkwYDITgyfgXAfbu9igWVgNVPx+lcFxh
AJ0qvjZlpGMeT8VJ0mJfN+yJSLG1vLV00Z90tHLBXNhRXKsoCNCGeFGdiiKXdwCa/1X3LijdKmY+
5G5mHABWISFQbO5G2kMc5LHrPbaW+9vsdfskEt3e83ToX6cENJxUK6FKKCy6GRz3t8ZpBw0ayBzU
Ou/vrYkVh9pKftMOSb3J0l4cIaywMWkZNqP3Jet7nKmu9XnSqbnThOvvua/FL1Olk0cvSYsvllFm
odP4JBhsiQYXSbLQ7MCQ44o4Doxaz5Bg6fyw9KdqnzplvRVpOYB8y7P2kolpW/b2GCIwSPbE4WaE
IkMF0YIsfalo3hwmRvQwHQzri28V7QYMIu4LcIgNHjV697UXZRfGjtNtkrT28Vdf/5SCN/veMzjo
zT0j+erriYMuRTnkgYU2K4Cr538m1Co2VbZJqzsImuV36KexwWDld5/qyirv8kKAuwPiScHoUiS5
RqLtOt1uNmatdaEsCegDCwFKm87yNrd9bOGAxg70PZSsUDoAUePlsWmIdqy4SKuTW33v80/NNAYC
r6a1UHnNjHI6jxxszDlLqvl2ZixI88cUYPdqe3swf/JoqifjGYNYCUjFWaH6cjQyTRINXlKdmDW5
+9jKoRiIsnVYipIGtjlqu8nOtIiIEuDcXmSBR0YWjJlj3LVO3Z5oy7K92XbZA4NuS9il+nQ/Om2+
mSCo8dwyk4YjN60wkzrwjmZXRyRpi7DymvF1bG1/V2bDFBAhsJKC/+Rt9rvvSrobRr/baDpYGRPh
JWHt2wLdrtDE4xLVYFSJvKBgpAwNPJkCgwwnK25lUJa1FzSsT1fS0vMsqLN0fq7M585ZbsNJSjpB
XV6cBP1dJhsKahgdxLZ8OKT+WsS08K5EYvWPICZO4ytwYuI2hi5ozE8EKBJHnoT21USRF5wPB+o/
GO+nzQLBOAAFNqRfF5jjuG9NGQp+1YnWiDSN7Im2a/xCCwc/TACSAaoxRJxXwLepgKShm/PTIKYe
ra1U27Yl9aIVV15YIzxeZt4NF3tTvcFonVUZgODVqT7Q5AFT9d8+r9xeskkTPmYaPm//fPDLX7e/
vrTbUVZBKRKo6vnRculgaWZond6BETxpWgjcuBULQKVbB1WsPSAHuTJVS+4MuUB014MaBZGD4s4W
rphMG1JYqygyMvu8ToJWR1RBQ61dqxgtGwOJHuq6LmCCyp1sZaXZFHXBT6U4FMWrjeA/8dFAIeqg
8VY1VuY6t7pTgan9vzXlZta8MfE0B9YG9MOn8RQkWtR63z1xSpzPgn1P9Cbo2c/bq7e0ZdF9N78/
5sVTkzNGOoB4YPCrk1VCP6g/1B0LYksL23GfjTvm1OFte0thztkVpMaDMibuZMi4PDVTstHkwxgD
pbHWnLxiRIVltEnddtoII2mj31sJPQya8SjiabUZRF0xgCGgfQiRerzgELoprg/Ihq03ls/BWVpH
vd+GZdvuaqSPb8/ZlRvOZiCmgBcvGDmuYmikgWLPyjMoIDo8yLtPXooX1l0tURV2X26butrMMAUs
LOr+0BfGWaSE666DwnkMXesjaDkSoMDyQ5lqAe39Q1qs8QFdud5sy4SmI5LSiDPV+xv/P+WZKDEs
dFDzaGCbhKEevO0hN5qt3ILz3rnYW39swcnR7gepPDXPJR0qeivJxdFrX3VRIjz4wBqBFPn/BpTN
O6XgZpliKo5jo0Vef2/Q7xbaqiCKZO5uL9GSN5xbUk5ARL6VHuuYNvtzPkQcj9FqG3eHaVxxhUU7
gLNAOhcvOBwQl+e6iHvJEpmKY2LWKGAP+j4rYnQ2l8fJIvf+lK7YW3Q9FywSiOY8vDEUe5qTFnrV
Y1yp+Vbqb4ZeBW33y0jebk/fldfhvTtDLAmAiEjkqTe6aNHTgHbt4jgZ3oMLETNQiYAP8fMQd7u0
0O6p6a0ceYDNqN4Hm+7M3IxSHASCVRw1hBnkxDG+I6GjsTVqxwirBomYynFB+NknzkYryiRMu7g8
xNJFjCnr6qvH4v5+oAONNJAL3YFYJdtaLJmi3srQSJBbTWj6Bd3iLdqGtd7jr34PCrrSjaym+Jon
A8gSUkeDbJrXg85PMwHYp+Rzz91k00xNG3hxPWx6axB3HlRIQzfWSNCN0thJp3eCqU3LBzlp2oZk
WffU0v8x92XNceNIt39lot/ZHwkuIG98Mw9kLVqryrJk2X5hSLaaK0CQBNdffw813XYJqipe1dOd
mOmYtiwABJBAIvPkOYx+y/VcW6agIRukhKozNrrIVrWR4z0koQr6uehvjC67qwp6+Rgvx9i5dGkZ
5HfapZZ3nxyNXCYtyZfgXx+XYmxBP2hMUYEOpTgNsVmQ6AKJFpg2ZGMw3r6P0kXSJWHg5mA87GsU
T6Ri0H1CciOIWVH7VHPNdTqwIWjH7sHUNLnQStNZMK8Wq7odG3wRauUTWdlBCbzNmqTRfcZHZ5Vo
oxsUsgZ5RRN2gW5EL1TmkLMbeL7UCok4MjO1gIE+CpR7YbXSWgBWSI8f2I2WLup4KPzBrExfCHgE
PcTZLwrdeykSh/slG6yV2QskxlwrvuxSCNRUUWhBXMQkfhk2YIzMjQHy13m10q0h9mOSkKC3kUTT
W6B+tTKxfZdDN0c0Y+ibNr4wdQoSZE6eLziG/NWmdnzVMCiYV43XrECPo20RHokjP3THR11P0hiy
4E6/rj1ZISPitNcelKBgWo7pp+loXaRDVS+RdwPFcpGnya4uzR9Db+vfXGnLyzIFaUzcIWbfG+Yc
gf0r3vfNkQwpSwPHPoqJYBlAh789X8YwF2GLEqVdXFc3dl/6IHP9JNpvte3cQN7ETwvtk3DMa5pu
BAXZNVvLUN4N5VrXwXPR5UuWmD5zUuyA8JZV3iKt8QAEUSuPwaApEn8cskWXRn7m6L7bf2vYz87Q
/c7qgxHHC78SbbRsIDsO3yDKNlFn44DLfSu8j8p2GZZbEkMStl4neDEJy74z+vri9FH07oSdZgA5
C4TgHARmdeWdzIc8qca057ta/DSlDFjLl+H4HMUbbbb89p1LpPSl3E9UQpvUoB3fAUxOgK2BJnsy
fLjUXulEuZpizUJhaIFOavuR5p9r+u30hE2DfLdl9iZsukL23rK6NBIcc2gf8Su/SZ68uTtvroNp
xfY6cGJWhwSForsYh9KIYtnF6Q94d8cpE6TsedsC7Tht8QF9BSfhroASWnVf2zP7am6tFScu5+B6
bgZYVkPDQEjhQ1lhUWsz776ZXl6D53tzJfjYOUzDt2RlUJd3bfkltGa8tpnpekUF7HVhShthxRFd
lH8Zrp8VN1qzIHMVm3OdKFbo0qyAPjrWPA/9xFwZyTavAufDBDpvV/5deJdxKK51Dd8hxmengVX4
oJk/vbneo8WVPpR1Lz3W2HGqc9S26tYyszTEWXHK4sZ0zaXr1JC1oQS0RFSHinev2SBsw+Vb8Dxf
8rp+KjP2w4jdrwimzx0MU8/vDBdKRMBvELDMGsq+58bg5ZZTYyEZfYgqkIx2y976Bv8CNMqBl8aB
2c2E7A9uTw8ZB+AoEFFX3dehGQWpo4xPbGsNWaFaNn+ZmW/z/VchTQssDAH2G3BC5bQAMtqVpHey
HR3KS1dek2jVRTeI5QQcCMmCr+rqq109dOkNa66dvpmh2D50WIHhS0e59FTwokaNChe0Dm1N2C6k
u8ZM/BbSOqe/cK4HZdmarEcYooU8QW4uqjGQH87cYMPuf4GyYeHnhRZHYTkkCdvFOGq+UaxPf8Eh
497rQSWX6d1C5tLU2S4iVzHyCGUMInfdXKBMf+ZoP7Tf9ntSni/1YLa9idw3CoPGZUGcpWVD4pLM
ATYOfxBCDhS+AzXUaoNUd0u7dUy2a+pV2X6K7IsUZflztPQHe0FcFUg1SEe944LVGyYzLaL5LgXp
PSmeqv6u0H82w93p1Tm4v4DEhoQbRJMgvfX2uh0o72QGePRu/KqlQdufs31xAOC1B2kWy5q637s+
rDCq6xGgy10TfU75BptxpoNDa77vwioHgG51RuWFEu6Ct+5ccPYv9WpmAx/sApxcKAQANeW7gAyi
3yTkscF3XRy4RaD1fqGfsXMh4IE86ZR2fBeHYZZwBfXgLkThZmSfhPmtIjNZ4EMLvd+FcpD0Uh+0
rJ18/WSRIb81B6w9OEvYqYg+A+D4LrzDijFuLC/iO1At+V0ofMuTOEw+DM6ZLlhgQnDYgvrlHTWG
LK0mo1rKd0AbLUV/aTp85g5/ZXN/d1PudaGYRN1EuD2bhO8Qe3MWdeUMl25tWX5FZLNA3jVemwN/
6DjsRY6iu82cnl3YQ1cvSFqBqndIXX804u80454/2ggPlXWM1FMe5cGYGBDqLPtkiXiEs6QdUqe9
Gw4L2kE5FUJ+eDga9MNF5MqkTbfonhX2qMtM0DvfFRXWpt429UcRwq8dIKpn4eGKIn7lFqFtlvcZ
ddkutZ/kAK7c4lIn+czCHNzBqPD+uxPV222RIUSpNzoZjczwHQ11OJHVntUJRKAnfScYonKe8KqB
P1HEHBHR1t/qqMM9fd5Ov/9+c/1uXzHDNAxlKmr4RHgdR3zdu6tw0TVXxrfT3Ryeq9/dKAuim2FX
NBE+o2HPYXpje3+dbv+9Gv3riv/qwFUqBnlWdOVQo+4qC4trFA8uMmtcjmZ6x0pjYff5EtRdV1mo
04CM/TJ2EAeziuXpQRw8coA7+XutVP+Smo1sQoHq37zcQqbWH8KHzp7LCR2cSaDekVtAogF0K29t
J4yAARoczkFPgegeAhGmPUfCffA79rqYXIE987TyjOBorvhOR3Cr7xs/pFc442Z23lwvys6madxK
0eJDwCMSgCsmgH4UCKVXp9dkbrqU/U2iwQ5JLDBd4wKOS/dhXbRp3+3NlbKxPVB7g8q64DveP2Ze
jtDplVfcZ3PSWoe8r71uVFIS7jKc7ODm3mUIBfUF8ccIxIvkuTfPeEHsd6T4rMgyaGVn4XsqM8Rq
JDflqP04vSQzC28r91kSAopSC3xLZYhlm8FdrZIFS92ZFPfhbn4/MJVLhqEbRjo8MI3idkR9dE7u
jeTT6U85vCy/+5h2356lOFknzXAs+a4ljp/KW02jQZQPEEeYw1Ec3se/e5q+dq+nRDqRGGJ8TTh+
S3XtUY6I6Z7+mLkuFLOPqFcNWoMuimHsfK0Sd7KgF6f7OLwov5/gytpH+pjUgwGjr6F49DOuVnKO
luPQkhDEj4Hwoyi/VtmwQt5HRUawgTNjHYK5nSQbjy8jiCOc/pLD/UxEQeADR+pIOb6E10Wew118
CbImTcMC6bTg67sRH2YpxglDULf8T0fKCVZammxs4eAE028qWgd8iM7wMfZ7UM6wfkAgoivQg2df
QXggn9P1OLToe+2rL+6w0jvCwRy0k/SHTh7N8rpqZ/bVNAmqG7PfhXJskcRgAskomEexahmiWqV3
U+O8b7RveGUGZfPz9OofshUCDgEkJyclM1exlRG5i5YiN7dr20cb3MgW/366g0N+GTxLkCxAQApU
Esr28lqpJcxjBZRxgJux1238FLfZovGeOdA0p/s6OHnI6QL+B2ZWlFS9PVu6DkqxqY0HJaHXab2w
E197itbmEyEzZQAHZ22vo+nne4eYmaSiSwk6cisf/lE/Ls/4EAfc8xOI4D00C9mZcvQKh+1AVroI
zSjIxY7z54F2gdZdaPGX090d/JxJzA7qqyAmo8qZjJx1ZhTcQ3wH+b7ogeY/T7d/cA/sta9ssow5
0Ibgkz+JzJUWwEXqvVVWbsUcI/ZBA93rSNlsVoOq0MTGhxTJ4BfRna5xv5hDHc51opxjJHGhnkrR
STVUD9BS2EDBKDDAJn560qbD6t1JgBJXcMUhyvuOLi6Ebp5Rmgyx+yFdZUizFj/1ka1KWoCFnwW1
zZdDFs50evAy2OtUWanYSauKtFNk2QNvIFsM0UKYfGGb9eL01x2cRNRtQJ0WKgv451sLqjyvDdtp
h0tjY9dICq6TZsZID34LSjYQ4wOh8jvkYW/JQgrdYDuOxEDo3VSl9BO2dd37059y0Hr2+lH2g+ek
8JSKge2EFjxmYmaiDreOghMbFFmonFRsU4+GsHGjBq2Xxk1vDfeaO8y4ygfXAhwL/3ShLHqXALZW
xhLv/68k/mzLm9SZWYq5HhS71NuhtEeBHrLoE7Ty2ubGDWfCcIe7wFcAdAVSFxWH0tA0sQqtZbvW
e9bTLx0Q6/LxnIX+3cW0VHunPpRNgPuEGPCuM64y9iTamWDPIYtHJYmlOxBnAV5R8Sm1WM8dN4Lf
CqHLS6fu/GH0Fp7xZbD/KjpwE23s5pxX336XihkihKzJlOCFnETljVFWCwaQCLhqr6o+fTg9e4cW
CN4soEKwx/d6w1FhSBRjjHDOEkBLyiezNn3kPE93cshaUKClA5ME3N17qV6zhv50gSl0gTjWhXMZ
uXzOyzjYB7JiwNtNMteqR+NETZPlYZnvMp+M61m03aHmoR0xyYYjOfFOjkSyluCRFDPwbt3bzZbM
GPuh5qeIC4jEDRCRqhixlrktkPywkzr3We9DhfzjK7DfvnKYaL3I0zzCaWjnK5f7gAt9rH3U/0Nn
E4lWD+Lt0N1UjARepFHHTidvQVLnU/e5aOcK49V7Q+1BsQkzBZ2jIXp5m3UXutg43kN1k81pTxjq
OqAXPLaAusciEACjFUe/17zBM7tE3padsSUiWg1hdG+YfJ1nTyz67MbpLvemyLVxpWlfbPMb4F6x
37Bs5sZ/F3CcBmLB/8dgkEYiqlZJDm1ro6ducxuW3ieme0+Sh42fJaHlN1m61olz2VvWBTih1rTU
n804i317dOZUINXD73UYSGWD7QfjwRH+9nB1a68EhAfDMCCv5VFv3dZWvJBD99CLGNClDGl/12ax
b46QbTu9p15p0vZ9LRjDVCTuAeRqQUJcLVSNQGuNqs+muh2BVV6HbcOuaM1BoeMOAU3CteZoX0Df
696Kob4KU/t7ZbYvVlT9NPrmoY2AaEq88LPuJgCYE6ZvQkNWqwr52WU4dHc5tKQWOTj1gdQbF1Wi
Xcb26Md9vyroeGV64wbXWUDrcJE3CfIUPV83jpz+j/Stwbsux6LwofTygsLUG7s10gUK9tLAjZLV
KOx1AqBlmyH1VJfRSk/1S4/gqtCbz4zQONBo/hwZTTYzZe+3L5wReFaA0EK7CjXjb5fLa8LRdMe8
uq2/sOjKjP6LcPifH/3/iV6K3X/nvv7P/+Lff4AsskqiWCr/+p/vL7xK+P9Ov/Pr77z9jf/cJj+q
oi7+kurfevNLaPjvjhdP8unNvyy5TOTwqXmphruXusnlawcY4vQ3/19/+K+X11buB/Hy7z9+FA2X
U2tRUvA//v7R5c9//4HTdm9XTu3//cPNE8Pv3TT9C3sumip690svT7X89x/Onyich0I3tC4mIXp7
UjLuXqaf2H9iFcAojf8gkarj9P3jX7yoZIwf6X9OVJo4YyBuNV28GENdNNOPLO/PSV8Ezv6k6wo1
XvePfz7+zfr8Xq9/cbiZRcJl/e8/cIFjxX/bEKhEQD+ItDp4TFzwQ4Gh7u2OGIQdR2YTWT6ppfRN
YG2XkkUcmod59aMUAvk40bGLOGXGpwEU2IFdauYy1VO2iA2UuLTZyJYQEkz8pHLJGsLa7heP5M92
Pcr1CIK1hSki0/ci+ZQw50nQ8EtRWd/GngVxadKVayd/mcS51wfeQQ4XVAlGLKRPKlMEkt/I2Pau
6BDdAVT707KSxq8tUV72Y0l9Ecd04Uzik8DeatfcGyqgKcLnsve6b9KohqAf4+Rz3yVDICIUgo6R
Tm+lAc0LB9qlqAPXGcpXSIMdVWT4zhqSabweV25k6Iu4YNYWsHbvInS6/sarujqI4hogW8nX1Bwe
XB5+j1grrzKSfYpDM498HaMMPLst16k9ZFeNBhRrllAHiF3jOy6UTyRO+zUQ5T9o3OdXnsxTn9XF
sjfCa7BFVH4Yme4KEZZnOwFvfiI9xNuqqFylxAuRqYSKoT6aMsDilH4p2joYiwgcVQxle47jPnXS
IX6L62mROrG86nsWXdfS/Y5K+yjoaUWeCz3t2QLs/PaFRVh1Hadj7QPlTvyoow9cz1ufa2y4zQep
BYLoaZC+KnlqVQUS2fGSudpNl4BZJy+rEqwpg4GCoBSKIsPQLTzC72KwW4OwxashmeowhD/JbW7X
KQZaGX6VxI5f9jULbFF9MQdC/bAcXPxDAnzslQ9mOuDSiEAjqkOL02kgJNqGbuDa/bjI4/aLEFKu
MmO4tbvaCDoBBBMJkxKsVYMLWjMq/DweDD/RhoskjKC5ErLIj432UXaFu7BI+bk2ytAf6hYFxFD0
KDgvgJBg2L1iWAluruxpBKmbPyGT5oOBCYx50vJTgyVBWcabEdKiCyAyn/UBGHkoyGD2RLESlv6t
cczRR+rKN1jMFjgJrnOZoWQqGqTPPeO5anFLgFp2q0X8YXSdVVaAG5X0mvQBTs1LLVzJ0OlXg+2W
S9mSOihEXwUVYpdLhlvuvoOQuwucOpSWrZ8ABwOUz7tHB7l4lLLquJ7qvvdzN62XXtV8q8zoXsR9
+NnWwNoB9T8TGPd4jTivsxgsqEjW7gXYSbkPLgbnsignHB6+0lglwJkvAY5DRZno60udGxNtQvWt
prnldwAi+EMFxRWUUKOSVLZXetv0F600L/XUdS+8wVwLGzWnLfbXoy6rZ+no2cKAxOyimBYhis1u
5WjlAACc+11voh9uWz60JiPAq0cDpF31CSQoHJ95o7c2msIJYopx5m2+EV4fo24bE13U9DprDO+y
JWK86VFPeFVDhmTBUay0SO0CDFB9jIi4kXzHmRCjMADrGvdEXxhO9li5VY7aycxY0Lr7bNrptyTp
loAvjAuXtCj9RoHJIoxFBgrbIb/E2UjWVl3QoLDdMfBYGbcLB6JoK1eTG7salxBaswB/cFF7zoV5
YSdNskJJB/Mj1Atj1jLrbqC1fU85eKBRB5EvQD9jtKgX9MjCMIZryG9e1njTBYbmJMs0j1HHm9V8
2bTJJ52Y14R3OFW0xAj4k9WNkyBsfhmagkCqh1aLkCHF5I069TsiN140PFdhl0FUZ4Q6tx2GP+MI
2PRS4H8JffC8FPJsJbJEJAoRXmnGh4bT5zZkN3mbwUSLyPGLtDRXYVg+5p2XLXgXX/AMKmKoTH4e
I6xyTh3AbPM0XIUprLOSAAJpzXCdUuA4u671YD4YjyH76CJM6EtWAeSt51kJ8rf2tif9z2IAeAhi
wr7ZgQPXjFDgT8PO/e/T40NOyX3B8F/V3Xjjohx1St78rfVLMV38tdrU/4eey5Sa/59/fIN3jksQ
J/xp32eZ/vp/XRa8Xv8E9waQJXiRvxZb/eOyUPNPqLyAcgpeAyghXuv+/nFZ8CNwWMKBmLhhIQMI
1/Nvl8Ww/0SpIAqW8T4Gowxq4z/isrx1YTW0TSeooTf9+V4YR6I0xwW7bgRK/a5bmTyDumuHKvW9
SfjbQdp3iI61rrxjEGSD+JzUol3oDUXQWXDSqxRnxHmtK6/fDJwPqJwy3G1WgT2FNlBibUJLXJzX
uvImjSjJHBul51sR4qhG4ua2bECueF7jin8YM9RRU723t3btPSCG8+BMPLlnta0yQrpp5SQl6Eq3
DBcT9JqvOxzI5zWtRHfHyuwyOzWtLbR/73H+pX7G+rlo+CvE6rfz/GsvqpBXJCu9lLaatR1EkT3G
mddcVbrk3z29p6sCog3LvCjMFRD25CIph3RBC2dO4fHITlVTf1DbcozSphaoOyY6vtS+GFvy47xZ
w5Gwb2Ms9EQd9lgQu++2ked1gHbSj0EJfk+aYsB6pmnCsTtzK3VQJCVjtOV59rE40+/GFfuFkuDg
9kZOtvbg/BDl+ODk5st5k6IYLx4S4PMOOdni1ksXEAS+FR2Zk7A6tpqK7RYNGk3CmGwBg7NWhaHp
F8RF8cF5Q1eMV3eaPLIQKd5CZfjC6KJPMRg9zmqaKpEE6AxUORdAHzKmVYs+jKwV6RtvfV7rivmC
v97Rpanlu6HLPYAo7KLeNYPdfgxz8mu7qLBG2yzblrZVvEsHGQckGahv1uLh9OBfs2EHjgeqBlOR
mLdplUc7bqf3EzU+CkYZcuhFCp5OQ+PtqtNq48Xxms5vUxtaJ650lqBP7j/jMdUubE2QObzIkQ2m
JolBo23leGKU29BI11VsuReEC3Z5+kuPNa6YdAOdzmSkcbmVefg5bK0icFBEed6lqRbIRyQaixRc
XVu79EBKVIrnPjZm0k/HBq7YNEJBsiwAMt8mCPI+gMkgSMD5PLP+xxpXbLoBqNnWWC+2PHEQ37PG
EC8SxwT6+bxZV6y6NDtIrzEmtjRrkqsU1cCBg0qb+7NaV/kWIH3hiKYPiy1H2MpvPKu7tSEk/fV0
69NNcsA0VGkns+vb0fVquu1aAR3iCEVCKEGzr+yKxYvTXRyZfgexs/1LzAwhcREOvbt1oAcJPtzY
98wzl9ZRLNvs4rASpeVsG8cD7t3LRFAT/jGti1+nksokUwwmKU2jJ1s8xm+dML8po2wG13NsUqY/
3/OeuYPoE0jNii2Bfovua3YzPFahKM87r1UIjwt5TsSDDLo1jfDS1e57SZenV/PYhlEsNQTjTann
A90mQO0vw8xzvpA2jwMvaYwZe1UqHX7Pu2KwjuaK0Kxqd8soxGtyz6ivykh+FpLKwHSTxFn0iNl8
SYoOFf3lX2Mameuyt8eHwayJD2kSYy0jEMWBlYQ7V0YS17gQS9CMxX0GDqL6GSyBrR+K4q4pkks3
6SGEKSx5WZWMeFd9Qr6cnqsji6xis61MZGYidWPbUTyR7DQHo0BRpTMrcaR1Rzl2dNpGFYJUfAsB
zCFgGZFgzZ3lGD7Suq34E12RtKIkI9kmTfqj7bqbrCWfzpoWW3EmWqCL4kgrvS3VukfT6XfjyH+e
17Ry1uScM1QLFt620QmCnbrYhtQ78036Grrfs1k2cAvhYjQe2fTaue4MNnP7TR9+4BC2J1vbaxjI
FOJKNLqlNNc3tshBWasbCFVWJVkiUlo+ubGwA1cz5sqnj1ixPa36Xo+m9BoWZYJugSwabsowz668
UdpBJHt7cd5SKC8AaAe1dqmn3raAWfnCy29pm89APY5tTuUQMnhtZ3FeeVukN9L7vijLr01YzfE5
H2tdOX4YQQ0MMXEnull5VZLiuyAf4+D/dbKpuH1zqJgF+RJ3Wxl5srFNDRp+sUauQ7eZA74ptd6/
+lARz1ksGpCCQKoRVU/0WzbYhi8chMHjJKkh/WqD29EF4JaxJnSXsSHGNbLU2rIruHExpsLYsUGW
C1ZQZ9mLlJ/3lH0lwNnbcbZuQllH6Pa2N2Pdt6xsbTji8ayt9sojstd2ljhOZZspPAwvu3B18OSI
NJmrgjmyGyzFxeCg/jNDWsPFyCqyspCwWcWtN+N+HWt8+vO9kSMfFw+d3hp4btapLyrde2zdKDzv
oFVlZszWEBrSMWTbIPgCOuKo9bVCn9PSOzZ2xQg5gve0NUJnG2W5vGRx9ZB7ZTNTtXGsccUG06ix
sspG42bY3jmMREhn2mduF/XitK20A7qGbHvRX6fQNOBpeXF6Jyq4lF/GZyrXZtsiwVxEpbNNrS6/
rtwuerYaGn92QqsK0ialpo8KXnln5SFSE0VCPxcj/YG6VHbPE0sGhtO7j3E5lM55jxNTuWzdrOl7
EzpAWwDlBMSzkHf+lLTWHKb/yDqpDG3AVXpApedsW9oOOGrJMyAtc6W7x9pWLM8oM9cA4CTfRpym
q65G8aql5/2ZE6Neul4Ya5pL822iUefWBQS9iKy5wtNjQ5/+fM+ujdSonQgv/S3j1mdAsNZxxBan
t9ixppV7VYMOLw0lmoYjfGPUPqSsZngxjrWsGHRmlU40Oka+9fT8eUxGsHZl55mzqZgzGxmrJR2Q
a9X0Z16RccoQz+GPjo1bsefMrVK9Gki+7S2O3F5KapTal9Z5+0SF6NS5m4Gd1g2h5CDChZYWICsb
jOG81SSKedLGMQYjScatgQL7iz7PLJBDu3OZiMntPeBYquLTeuzopAx1dxta+svImVx2ecHvSmoV
FyZQ/kGdjON5safXx9zelu+E0Vo9hBa3Q8Oj64JEqOgy8/rM1hVr9dxCy3ObZVtO4M9robzX0zmy
rSP7h0x/vjfyBoTlFOrT7rZJBb1EpiteNT2dgyUfa12x17htsmzswmyrhXm9ZqRd6YCzzEzLsQVW
THasO8NJQfS2pbadTnxdeXNrNx2AAQXoGMGVKRJ3crRQXXPW6aNSMIKkumvMcMDXOHgU+g0x5CIe
BJHBee0rtuwNZSgAr0y3oGdNFsIqV0OkzYkbHVkKQ7mcNdQ1dZbZZNshEqVvS3COt9Lu5+7+aYwH
rE2lMNJjq07NQkPQpUyaZULBTD+CC2DNaj1csbiGekfrDXC5TZTTVJ71IgsDXt9ZE6fWH1ZhSLLQ
MtItk6Axb7IL06s+hHn+5dMYyj2claVe6r3MtpELmERsvfRhfZ4r9vqG2TM9KFWXUWfU49YC3gZ8
bSRA6eSZJ/erj7bXeDxqvWUwKI2B7T70bR7xoJtTyDi2lRSrJlg60plhuAGx1E8tx+sNKr9nPjle
scZ7A+9p3wrcZf2Wdi2k+bpoAwqPOc7RYyNXrmIc+LzXizRF7jtmlY/kvv1NQsfhLAOGMsrbw7Su
unCSqOebtqHFcrD0ZJEkc7Xch8eOcq63jUepIYSd2XyTaPIZLJbXvJyrSD7WtHIRMztt874fxMaL
Y3PdNcBIEpDenOVaAcXxduDgI4fT3xO+MTIQkiaRdslLcZZ5Akj+tu2hzDozjTq+0cQiB7rUN/Fg
PetUAWb2bdtW4bq168TFRm/5jzyuL5MBx8s5J5auXrt1XOG48jqxSc0BELowqCCzeV7TinXGSTs6
ms2KTVPTLzbYEerw63ktk7cTkiXYJwZvsU2gW+2XAQWu+8xBK4YZii7iIknyjQuqKl/IMAfuZSbd
cDjeB7a7t8MGCV1GIu5gj4CdPvNp2vR/VQ3EODs5dvdnTY16u4ITEH5URfONlQCxr7nptre7j6kt
/HMH6erdKszR61B5n284nCiQiF6Cj/esOwgUp2/npopHPhA9KzbUza5McPKGtPx5ekqOTLt6c1Yy
8pCIGIqNYOBtlhYvgxREvJcWHc8cvGKgwJk2fdmFxcboarKE9rx1mwpRn7mk02G5dxGBY1pnLkpo
N5XbgFi6ildgME5m/KWpkffuEmBsbxs3Bg1Ukm0kNjyy12Cy4rGY8YqPtawYaVNBI0/LkniDp5sO
iG/9WWbJeaetSjjacMduG6cRGyBmGwgb0W1taGe9knWVQSqRbWoZFU7EIQ+/hlp0m1TVl9M78ciU
qAxYdYZif3vIxcbNmy/N4N7ZVfJ8XtPKzWm2rimLqhCb0ZGt73kC1Nb2zIxMbRzYI7pim6bIuowJ
JjYlSMADB9o9d9TQ07XrSG/h2mGHxJ6uBWVURuvTX/PqSxzqUrlObZBZJjV1i01eyuHrUIN/0I9Z
mC4bjybXAGSj9xYkDAJY3tyvmJfdAeebb5yCise0cvs7h8smiDWoOWVGyNZZng73OrPkAoDaOxMo
RohYizGoPS+7kZJyP8tAI1zVwl0nogIqpOvcVTqE34uaaWt9gDjVOVcMNDYU/6nVQ9sY5MA2tuN8
yj3vhxEaZ6VkoIX41ppdGzUrms7FxtQl873cbPwKhUnnDBwEbspB5IkkqhIHewzsSmA/H8G8nFZz
RIrHbEM5iFqvwDGKbNjGiSKEYIDiG+zsY5Vevy4utRo5T3lEQlDtbYbBWNKBpKihpx9jbPnduOIy
FEULGEHS5xuUOKQAEbg7z0xeThvCsVlRXAaaGl1TRDbbREb5FfocFwNBDcAZbU9aL8pmKSuWQVYx
39A0+hFp7JmAG/O8ppUTA5UUpRc2mJLUsFGaQpd9W7DVeW0rR0NCUavU1jTaZAUpLole5DdG69Uz
k3LwrMOkKBbkUK0FbKNgG1Ci5OuhG/KLsRi3AoCuIKOWttAsyJR1ra3NHHUHVxgdKkYFBvksbrsx
31QtQflv04AhxWbGLKX5sfYVu2piyoQuOMeRQNaouJO+Jop2ZraONU7ebqFhoI4MGZ6CUFx40Cyw
W5YxylPOW2jFroZQcIKIcrqx9MoEJFAHJbBtndm4YljjmJNQJ3G2KXUI54QZOPssnX46a+QqhNux
zErmLC82hVZ+TXqIgnqSn4UYRoGxYrYIFmso4omKTZy2IZ71N6Ml+sXpgU/2+e7anYqX365nnUJq
kcQR33DQjVoLvW6g3Ai52KCsHHJpAfZ+XUT8LHcIvb2z5KwZrNxgG6tLPsfsEgWjj6e/48i+VIlG
smYECxyRbDN0PPNN7nQAJLG7041Pwzs0SVOne/440rl8YJSwDareV7HnLezUXete/s0Y54TNDsMH
MDWK1fLETkw5WvgA6eo9VDuTn9zmyU7LRbrV2ti4H7vIuY4MF3V4WatnN2aGoKrPGrPcWSHFSIQx
lXgaYdz/aKH8MscccXRois1bbWc0E3fYJjHGuvRbgds0j0Jxk3Aj7QNmskJfVRZJLgTeKeuYVuaN
BSj6Vz4k5hUts+FC6/L4tqDUWTjSLYPTy3JszZXjwiNRwtpSY5uRQtkUAjh+glKxGcM41rhyXEh9
dKzUwj3c/F/Ovq1JbpPr+hdRhU6AbtXdc7JHM7ZnHCc3KjuJ0VlCCAnp13+rXfV+ZZNpdz3cJi6a
QezNZrMOUIS7SVbo1m4wM/Wb+n9g48vMYIqnh1yJs6MMNu2xgP2p5+hOwlATXE1MP6LtEKgwm3d5
Nujxunew1MWMw5MK7g81elMBXXnG8OieKajQe31SFzLeF6XZoCTc5dG+HoaWfi9g3uV3dLkQcECW
0BTo0BVoQeHMqj6us3COr9yYztXCGymCn7fRTymCLuNEoD865IUEbWEvQwuFwEi8s22nrzSTLuxI
Fwje9vD9igfW5N0sxHGau4dlq65tmUvzd2KchBogbbt0edOJ9V4wth8aFUQIZsV9rirYOE64VlWE
Enyou1yxRL+2a/Uckbn/7LdxnHBtejl1dGZtntg5gIlv+lnOxbXkfGHlXSz4updwIelXzDxdso0P
71tBnr3m7QLBSxsvkyg68oguOLRLKTwDuNDffj/4hcPdhb2Fe7+GOuibvJ1tHx/k2NAbFkT150GZ
4L3hDC6PJmr9rgAuJqXoNC/DJWzyYoMOp6Lwz2m53zJFTuGwDWUt6n1vcrOVwwEHX3qAD5ZnZjhr
U/wcvMHQ9WyrV0QW9Ew/rSk6CnhmuoaavPAVXCA+HIU57yeEFhCyp6Kd3gnd3w2ROFWgKIes9CtB
XUz+NsLOmBaIgEYWX1KZwk8Wnsi/30iXAsBZIBDiwhXQxvPYUI6h5Z1Mk5ffD32htmLnn/wpccJQ
rWmTXrVo7Cm09sto7O+pSelt35j0DxmL5tPvf+jcbHkjQ7vY/J5TBQJn2oIVngB11DIgSsBy7W/n
na73PdT3sz62wwTvPdosh0ov196/fzwgvvHTkfM3pkkPr84ZV8y+heyaXTf6kc/QPa8W2d/MMzEg
fwAMX/WVui0SSQ5hX1cvrOcwwN7JevP7BXjzI0K9yUmRQoYaWjasAjiqvB1Tc9j5NVOXC0O7bc5x
B50d1u7VE+UbDbMugrlMFlReN2YeUqee4fvStrC8BCjejgPcD9NPxv6PFhL/18wJ3V5nMNVNKXdq
oeeZfMYJ0hz6APK7XmtOnbw1wnIGIF9pn3Yt9Cnc1jTrwXg++o3uhGU54v14hwLrU8vr+B/LGwi/
tIv47De6u2tJssVK0/2pLad/g1A9QVjmSjf/PMH/BAQ+aPRr0IdxHyx0XOanctPVM7wuTTYmVfs6
8dXvDeU/coRpywy8etT8xFlTfyBKQj6j62Kf6yb+AKeWmaD93m0J108lwKR3UzeKRwBPxZWHlDdz
IkZ3IrWUiyZIV/qJl338lcFL9Aiz0fF2k7BCVQZuuVe255tHEw/cxjRbq6SYp2F6UjNlWTNO/Cvv
hvGzFZAammM1wn3SxPLOZ0NBCuHXrw4Bs1HCHULkoUpuqpQcSOWHRYS63q9DRzUK1pJa9UTNVuEl
XlgYTi7hlWV6O70FqRPFdbNC26cLBBqQ6v0QfApU7QVQCP7TfBxi0JFVLPK9NuagV3u7x6sfGRyY
3V8XpepFuuxlj2lHsTxsDe+ydiv82vcwK/h19LiH6twIY9OcJCVMcyHT0/upFgRp+OvQfZRastKQ
5DUf7sKdPK9096lksOOdwK1MIe0AUkTOIB85BAEUuepbv+3tRC0RIXx7ph1Dm/4TDJMlRLXMyWts
t79IazBbh5KSvCQQ24PgF8nmbriWBi7sb7fB2IZRxaYmIXk1pF1WNwTSUcZeuRlfGtwJzcSkLOba
kDwYwzWrBpQ4cX3NFu3S4E5kLuiZyGGLCfqu6yuh1UE28go77NLQzuEayhr3bYDZ0KKBNlac3Ndd
/6ff1zz/5E81LzM6gGcBZq375iaYP2vqVajDhM4JyiUwabKIjeSUdu+XfboZtVcXGkM7QbmIZNr2
ApGDpsmHZWJHAetavwTrWvYE1DRm0Zi2lerRGntqR/bdb62dqJRhNG9DOhPw+4Q8dIn5M9GBX/Z2
u3hJqjY4A2PsIU5g7rXa5zg0r17z5s5h2doNvtwa2w+qGx9Nx0BLXPjst95uDw/+JhLeyxYbEPqB
JoGB/Bb5JVi3g8eKaWrCOk1zu2xhtm24a5h42W/8VsUJyqaLlDLVio0y2DuWkCNoL54Td4JSN1NU
kZgWOaABpwlkdhD/r5S7F1KJ27nDCRbqJMWsy6XPUT9AZvhKpXhpZCco12aVZioWkm+wfocYnD7E
IvzffOL+72YET8tf01S3aKRtzdM8VttrMMU7NBzM6LncTlwqGa/p0NXqaQ8NtAJN9ArFt2vaB+ft
8N/7xX+8GYH+6ksZ7NNTsw+fqxpizhvfP0KYi5y89qHbttOwm0pH2+EHxspmVZiorGSor/xGd4/M
MUBlEjPIcpSwF6r7IOuBA/cc3DkyoagZ7AskIp9qYaID+qYtFC1Xv0PTlW5ooFAZbdGOmSemPZXp
JO7hbnmNg3We4luf1QnRFgKA6w6H8Sc8O5m/krQND8M+mruwaZKsHQBgubI5L+2f6NedPw7cgg6h
IC0SNQsqIpA9TjOJ0hfGGGLs91/50o84sVss7b7BW2B80lo0z/HO+TtR1d/6ar8m130+K95aLzeA
R1jF7tBEAw8p1jCWh9X9cZdxndfjHnxUU0uOClLxN7aHIZTn9nLiuhLbwslEzmdi9FKkgA31ZPr7
9yt2Idu54ggVr9UqCtU/hfBqujOKNTczesF+p7mrj8DrhET7XuDWIW36Lp72e1Vvfky8wJXdH9Fc
wlVbnsW+yvJxjAv6cQ/q3edphQeuRELIZEGKdF/Q7Khf8F7752qS7so2vbTo5+37U7EqIT/VRWGt
oQrSPKtaPi9sFH6bxdVDWPsZpujdpJ8SiofKsRmhAL77PJdhTZwYnqdwjVXd6Scqzd9AfjwHbes5
tBO5xqCPsYStftKAar0H9EkdIRJhrrRJLuSFH3LvPy34oJc0KYlYnnqx9DLTHe4fFV3mTCwzuGV+
oeSE6TAG7TaduS6jICN8DuJ3gTYfvcZ2lRCCgIRzuKntCaDvB1JwSAL/b8Zf/78kceUMCE6UZJ07
kVtNWKbxisV0dM12+cJOd/UMEggbs2CpShBxN9g69s1HqAD6bRlXzmCGws2yrMUKgrp5bvbiLz6H
o9+3dPVurDJc1rBkyOERlGZBqD8kwrcXc9Yz/Tn852o3lRm7NC8rbJRt7qdjBZip59SdIEWxUOt5
6ucn6PO+p2J7X9TTi98uDH+deC+X0PYRGZ74gNwSb1EWodPplxRd/wu1FIQplU5P0GX/U8ZA8A3o
4/ldcmInNqGWjxKN7T1EGNRzhV5pXV4LzQsVlKuTMOBrNkGNE5Su7N+xD+TBFOxPM2t2N3Dffqkr
fpCkNmHFRvArHC8f9cxuuIlXv2PafWbuA9inTHNRP7F+me/SoDosXdf79fDcd+a6XTSkFYC4ajiD
8DwRSdaViR/jGY7uv27JTkdlDaPw+iksOQRSQYc9/OgTem1495WxGwZR9sNcgcObvhAZwnOc+rHM
IX3868xHeNqgI0SrJ7tXt3tS/L3Dn9YvB0ROoELBr532RVRPYV9+ANHre7INflzUwBVACBu4pk98
qZ50YfhjWs39n3EZkSsn9YUDwyVdpl3VEQqq5ROryUfarf/M/eIFtIVT0PkZ+6cqgOuqIVE1VE+D
GglOOsB4dVt5gWExutNd0tEIocGIlk+toH/AiuqzabUXtg1jO7dXmL9wCFQr+dRsUKBaZXUXq8IP
eh+4rEuqoYu96LNoLqmKg7CyhKt8+tkrglzaJeQ9wrpPMHNa2QFuC3AwrS275ll0Ybe4xMt2n0u9
iKXIU4jZH6ZUpCfbbJ79lNCJUN4RyMh3Gn23Ov0rFOZBwTvQb1mcACVS7y24GugDVexWRdMLB4TX
L/hdYYNlYdsy6krkpE7oqbazPA5Tf80o7tKSOycpjFI6uGQMHO2x9A/04I7jwl69FsWlXY5Gl6oI
JQdgbh0Ah90I0KeeK+7SLoEZSOPBkiIfeqLv0jQARLT1fIZ1iZdj3EPfQTcsj7kVf9l6Y98tQ5fZ
74sG59Ljp8Q1wLRyXMs6zrdRiZvJxMHJNOl3v1V3TtACxjNknWG3jjfZV76N7/Zx8avQXdmCcIcu
KFtZmMspHbPhENbMs0B3KZdG05pAJ2LNSRv3pyWwGTOlFzuGw0Dy1/UGKK6gg5ArMPXiHYnPB1Hk
181zSZcqrft4kcGaJxtNn6Y9ouqmlTO/Boy6EJ4uImlTQgxQz5jzam8avM1U66GdtV8ydzFJEFqk
7a6iOY+I7rMo2v9NN+q3DV1AkmqKGRxXwPfIEJ5AzaAZb4RnSnQBSapeooVGwZyv3Xy3G/LRFNfK
/wsL7sKRYIEjR4tecj7CQCcL9kjCPYq8eMWmS0UsIxHbKW3nXPY9CMvpl7Qkno+PLhERYLzZQlJU
56yOu0PI2hsoPXuWWi4aCQZxZm8k1/kcxa+NaZ750vklFZeG2KzTNMJ3VedJHacyC4QJ7rc5SfwK
UBeGVFeGQVREnIcv/+komq1shbee3/d0Ds8dAjHrUsHeWEWlPSSihYH7rj/5DE5d5FEglgZG8WD/
Wzj/HIQpk0M4Sb8Qoi7SKIbrGuK/Bhr/DNg27TGIqdcNkbpIo1qU85QE1QCsRHgczdcQt1u/JWG/
JnKTdl0yzxhZMytvOmnHo+SR5+DOwQmzmljNte1zm8LdqANXqj7ACLbsTn6TP2ecn059k5rSLDs4
QiHbCnWsw1hvt1CE3v2AO9SFH6hWLiml+5z3e/uQ7CY6lunquTou/mCjZF7bMBhzuhfJYa+bDxDs
+Of3K3Ne4f8+wlDhhBFZ6w2OgLBipUkkHoo5iv4+l2AD3J4Gv4OUulisXWi6RSrqwdMu3y1Gg81H
n34//bePDJj6/vph8Zajl4SB8NlGta6yAPBVmFklZPBMBM4bVWhl1JJEdfky4rH2EE22/x7APumj
3/Sd1Q92U0BEcB3ypF2Gz2QsWLaQLvQqkKgLy4o6pdMykCAGdvqlSdQ/JlZ/eE3cxWTtquXjNtYm
V9tfvaZ/xzH3OpOoS/ncdVKQtsHI8xockn3P+o161f7U5XfiHdHE01qZfKGTApyeHmo5+V0sqEvx
rBmXICEWc16YpP8bDaP9Fbckr+IFPt+/bnMhIQQe0rPElYCCuYy2T2xPvEAa1AVlgfEoK1HEfT5u
Kj11urV3eLS4pkV4IUBdEBIkekRTxeuUBxMbq6xYVrDXq0En17wqLv2A0ysqOojX6mmfciFJMmZw
w0xOG4mjf7w2uotF2iLAqFcJ9ZWdyad2Gfuj7Wo/PBx10UiDKTfB4e2Z15V6hMfkU1XUXrhG6tIJ
RZd0Buxp1F5L/ZIu022STH5pxSUTJu2w43WxQRqvCT/g4vjSMfLNb7mdPlFZz4vqw0rlS0yALdmj
e6uV33MO5c5hsRu5lySSKm9UZD9Awmg/bPV4TSPm3EB84yR18Ug82WcI9hOokfQ0HY7pAOPMoSpt
Cb4fN4dkMu2h7ljrWXJw5+zYtVUwVe1UTmwQH4oWj1UnAWDsdPz9p7hguEFdXuFUL4LGhZ7yseGG
f90DRZdHMRf9F7xdC/PaMbWIBtK6ksNUe5fwhIA5AR0/r1j66SHmQ9QdqoDo8QFd7hoCQNFktmwe
mxrVRRDthzmtIdwlmoW8FKqRbW4m+mL1lK73a7Hx7h0U/SIDK95yy2QlbZjB1ph78SZh7exkDhPy
YRttOOYlH2+B6f4y2Wu3+x89gjc2g8uqE4VYopKMKu8VuP8PNh2o+DMhP6zFh3k6Ww1t+nUYtma9
Hw0IZjdToc2arYOO/Gpe901Xy8ZGGrjsvCngl97X36A063dGu0+6coBEl4bBXb43+ijS4SYo1yt3
xgv1qMsTrEW/FpPYVc4raKKdZmEsPc57VStcZ4jwwwFRFwlGhyEYdROpXOzxMQ16fmwYHMB+HzkX
jiSXNKhI2BnRwCh+o6P5GLRcnUojtd93dZmCIQtgWNbMKjd1qV76rotuKmIav8KOOTmScUi/wDFJ
59EGgjLFrBnUrb3u7JQ51TRsiaECaLBvFB5hs6gQDy0nfnvSNb7ZF7Lt4bxh0dsC9Jp0gWFtq/1s
zqiL7cIGMqXqrUKHJ9Hw403uORmuLPmFLe8iu0wxd0uxFCov9jY5QP6lvOcVh3FVZ4srO/JHa/6N
fOQCvMK2jSmspXBYdGn3ten19wXig3dI8dAF3qX9E66MxTtCiuFoLd0y3XTmDjxXfRMoU37ooqU8
zvDQjjNbc31fFqF4KCG6PWUB/teVhbgQNy7CpU/HKNAj4kaWzfepbUFzLay99QpKF4TG+Nw1NOJN
vkTVhz1S5REO8J7Fv+vV0/GU1CtHTHLb/lvK7X5UfmYg1AWhRdHSgeDfTnmcpCfDmnfQav/Hb0mc
YgsO0EWR6EHl4SDUe2y89M7obr6y5y58zcTNJDuI60OBTK7r9ZHy5yIhfpd+F4LWWDYUg0lVnqrg
hZuSPRFeb343fleVAGRPCxwv5IyqyOK+son+AAH+F68Vd7FnhSkhstygiZb2Q3MQpWgzIxBEvx+d
v12BuvCzEuISE5FyyqlBI5d0yfJYb7R/0EnSPnRxNHxGZWWusAYuZC0XeSUlrFiGZMLFqCXFYTAQ
kN0IZIw3QIX9jgvXqUZxEfDJjmMeB+QB99Lbadr9rkcwu/6lIRiVXT+mFMVRxZfkc4OewwfLxtkv
17j4qzgZSugG4DPDzpMchgqdb+jN+Z3/Lv6qnZrKrgRRWy1kuGlXuKJyKb79fgtdCFoXgYU2aVyV
BTSS4af7TyzXOrNjV/nN3AVerYMsNtrg/sUmYo/wC6gytSSe9yEXeQVWD1FhY6BKTap3O5jtoH3i
uu63Lk73e6dda1aNB4FhL7+MKKZ1u/hlMxd2VaAmSqFtA61QReYHPaTQfYgnv33uoq7kWNgV/L0h
F1F8hBPwH03ffvZbEuf02MsBr0YCQzPAxY5VK/8e9tTvRY26qCu1zqowzYjLC4WDoWXyL72HnvW5
C7uKYJdN1gqpa5h1cxfG5FkUg5eOBYPg96+ZhVCo5KwMYiR9EH6p2uavZvTigGFop3y2vQERroHc
dcy7m6bDQ30/xV89vibGdroJ6RaqYdgx9k62D3U0R9m4Dl42FCx1q2cV7LaC0Rz0cfjwrpBJfRQV
m33ejjC4c42H9PKwQH8eUmimo4fGzF/xbT01Sd26WYACM3WTqPOqDHEdYsC5R9XoE5yYuZNUTFCX
zSBlA+OC7e81mObDvja+Mz+f2z89eaE1E5JgXiAcOoc3y0y+zdXiRd3HxM+nx09jJ2WpVmbxPVO0
qgHPH75omVypK948gTC2k1aWZVjHVm1NLi2NboqCJQdQNSufkxmju9GZhkHEa2jdbHoinyBH8jAE
y+5TOmJwJz5HG2xbF0OoKd728m5IRXsPqeprrgtvFlwsdWvHNh1KBSm7Oi9pXJ0SBvp0wBJ52prB
SzQBP+GEUsS53BdumjxSILDZ9iOax375xb3bjUlvtLBLBc3u8cVOzbfNDFdaRhd2jNvoautuDdU6
Nbm2vDwtejAHtOilT9GCNXHiaO2rAa5G2DGrNSyr4vShpWh0emVdt4iGd2wK6SDIOIbx8C7ltMRe
T7zQxZi5E0kUqsThCL+nPKngdpHSOqMGGlZ+M3cCCRZ/w6IsBEFhppG8F2GbZnQg12rccwb8T7sC
U3ciSQWNgrJf0oCmHWRkSf6YC32kU/dap7UXsBu/4Zx4Wxm3EK+Om3zHk/dUQQ+jqXwUFFjqVtHo
loezGlPEUd2/gpTcH5aWXuvLX9jubhWdJGh0pXKGHJyqxwxNB5sVxWyOXt/VhdIHbUysNmiTdEF8
hH/q6xbGnqvibJklHsJQC6RHti9ftLrpVu6XXNyCbg0gnNyBZZTXVt23a/3StOu1R+Mzov2Nreii
6Ccr9LyEUw1hiW7q3qmR81cZ9eVx6HuwDmldAujNIp1kvC/Db9aYwoc2yVIXYy8iYkNd2w4yCDH6
BBosbvhofvf6zi7EXsUROAdphC3KQn4L3c74dh4W45cdXJB9p9IWAlS2yQkJ75ap6LMl9a1sXJA9
m+FtEhuKsqlZopcmHOJjqJflSoVw4Zh1UfZMTkmSsBJigsqmd6zc5HOKVsp33SIpHfwW/xzaP9VP
ItaWmmHBXzC1OutNC6Xa3nquvZP24YIdT/GEenhMyn+7QuQrWFWeE3dDeIXhQjXpBr4FkOm3423d
MC/mP7a7k/OXQexsqkyXT5KMp5CFNwGPPU9x1+poXfYxrDrUCJM4u2uH8ln1u1/94WLtuVnadZUI
pTWZAFkF0qn+qgwsO7w2i4u2H+KtmuIaEpQhnmEPmpl0yOqQS8/94gLuE7YFuovHLq9Y/IlWawvx
ydSLns1SF27PccpWqoLGqxyD5hCHpM8Sqa6ZI1yI1R+S4D/FUd0Ko8y58gsBirsv93m/I00XHpIm
JH63Sxd3H81hUm/t3OY0LlU2Q0eMBtd0bi5N34lUGcKsDor2DbSqp7bPYF8/nVRj+w9VOS4Pv989
/O3jy8Xfl7Ro0WObIFlN9/Ek9mY9mD4wKNawgVbOvxipvASH8LGdCE62FV7WETpZqaT8aStFdy+q
2PNy4sLxJ1BO27bDVXxpx9uh/some/r9Gl2oqFws/rI3pGRrUgNhnZjTEgfJLVHFq9/g7p1qWhNI
JeHaVsx8OLBQiqMNrA8Uh6UuGB99wlV1FrmhCMPuQPncH0lkvvjN3GlP9N3WpqLY69zG7O9u3FZA
8lMv0ULM/BwTP4UuVfPcdGxGYwUokbs2LuaHuO39GisuHn+CzV/cw849H3WxZsucfisj7fk9naCF
YY9YQ07r3Ig5vbcQMDlutLR+6cZF5NftxPmUwC4vTOxHFa71CbJ0Xs/vWHMnPvlE90lQXEuArJYP
JZu6Z12m2nPq7n0KcnSjphCAX/Xwjwjtu0Fc0z4577j/1uDCheObdWC0jmpscxXuMywDUjg67AFk
F2Etre/6IWBXau4fXcO3fsoJ12q3OyXMtoARtG3GKllkDafibtGzuU8mKBjM0v4bjanuDnFL4qyj
XGeAYui7Dtpf7yceshvoxIW3xVSLQ5DQ8jliJj5uhpoPKRDQwJwVwR00OtjNMNP6pjC4Fx0SDZ2B
Y7jt60kWRXSzpmN76tOloFml5viOmxXYhhkU+VO8b68l6bubqbZDfBPYYbQH2EAUKjN2BeVHtmP4
0lQh3GHtTLrlCKcy8hgWOwg7UEs5UXp+GKnA5Lnt5hqmx2u5c5GJMmnvKzYGPYTRFCu+xCboPkFU
C0LdAfqfn0Wot2c8dYf3XKDQoZSPz+Bz9leOqrfTsHC5C+XOhq1rcNQCmZWH4X7sp/5KiXbOKm99
VSeVrQBxMhJMkPFeKn3D8CIHHcmWnxKySB8YLRjETkILIz3ZpsIeDcUO51JF/xjG2XrdyoWrlUp4
XHN8KdTdnKeH3UbDqVm70ecFClN3UlqngFZTuGrmHaiu2SuNQy9cBEZ27wtiByByQ0NRN1t01w0b
dAKxO71uI8JVS4XDuBggcIwOzqL7gwC767QKPZx8jj+ROvlMTks9RuMIu6dw6A+RSZ404CNelzTh
QvMTwnmNJitKPyLvWNqXB/Rb/Cp64YLzg7BFb64bAHXZ9E1UL+9hRCM9J36uM38+txd4LyYwwss3
uUG1l1D5mi4yfvn9mv/gnL4RqC5EHy6BCST2Q9yMY8nfRaiL/4WEVnS08JTK9q2gn5tOb4d5pMNt
hGR40680Kg8q2Nh93a+2wr/Ev/LbYO67VdKSGrDRroKN41C/j4vwm56a5UrCuHCouYQBFhTREgMa
kHeEwIQ8FFsI4iNenI5qPlsAhArqhp5f7Zxyf/pqIupWhutFnYuyeD8k5bOwNPAc28keadSu4Vnx
JF/l3qDY6nA9HfrELwpdYlWPPg/FBayGH6y2GYynY3jjWK+3JuESq8rRmkRyXgGlG1FoQUicfF3s
VQ/BuPDXNa/KdZ1bjuw0pENwKHqOU9Su1+5alyLFJVZwiMGl7aTQIo83/amqbXK7wRLnBEc9LbIJ
zbz3G4TXHjvbQV+ka9vnXkw6A9CgmA5j0ponO63Rlb184Xx15WDXuBNyN+e7WSr+0iW4h3LsCVqk
Vl85oy5Ei8vDWPDIQ9IyqYAm67YDHOZ7mHHIHtayIlmaQzmMfiZPwiVlSBsUdk9SNHzZ/n7Bn5ZV
bXTlr7hQ4jisjN/nyEtjOLHMx4FN0K1FLLMVray1RuXWGK9mk3C1YBODR+LUwOMQamDslKpkO/GG
vP5+5m+j4plwCRj1zlYLa7E6D3SwHlB/AgRXLgswxhDBgvNhq++mVLV1tvN4yyDCOj2SBrTE3//8
pYVzrj8hdE06M1ZIJUn4tZbNLRLXlWvDpaGdWO+jTcyM4ZLfxuYD36BcCmVOL/1zBpv3XxNJqxRq
VYVv0msL5sQ8v9rhajP9R5fyjRPXZUGU67JtBUGZM2y0heKqKtgnbeFqnNVi7/ds7ZPh75Y3ujgU
K9rJxyqqi/HQ7HS+C8Y9vk3mgnyWS4M4mdriGBZR+LDBjgf+lbPIoIKpvk1FSL06HsJFe9AkWDnQ
elUOqsuNmIcW4Df57LVBXLAH36EKNm67BEQ44lkabyIju1czRbhYjwg4hr2MWIllNod2G15jQzyH
Piflnw73ESZuc1sFZQ6E836cZ1W/R8eJX7k6XdjaLtZD6FUR3uL+WKZ99DzbZP7WNrzxyzcuT2YN
x3AiZqtztpgXUfeg2No29ivfXC5JJ6OkROULzEF1qCzcuZMkvNZ6vrAsLoGEb2m81rg952YNt5MN
wwUML3klUV4a/Pzff/qiIpjGRsVwp0+67p8Nb34FbLn9yjWXPoKq0xoBJlIekzHImJBPM6UfvALI
xb6ZNQbQa0BJu9XdfYFDCg8VnsHpgt+SMJ322rZVXvBRHtI5OHC1rp47xcnfHJomVpq0yhepv+qw
XrJIRsvJa1VcRNPer4nG54SJXsI+SdE9D6n66Dd0+OtGaZo+7FlsMXTbj4c0GsRRR8IzrzjnpQD/
Cu1qRh7TuhsPtrsdrZ79FtxF2UdjEtagA5LHhSiYwpKiyuJx3Pz2uAuVKjltLGokzLydg/cJouil
Nsvsd9i7KCkQOaMiWWyJRmdzKsdjqr0A0gwGUM7n3COcluVU5rFQt2pY77Z4/ea1U1yQVNypSC7h
WkKgYuPHmM3bEYer9atrXZDU0Km9owEm3uy4Y8QB7jpTFXvxALAsTjqM9wkNzRaf05Qrfb/GNT2I
kBV+ZaELk6onFdB6qcnj1FXFLVSet6OBBZ7fsjsBKvnZhmTmxWMjx2fSm3eLYr673InPcoe0U1qW
iKGmx9nWwm2VjJPnJncyojV7yOwylDlh4V0SDPJutGnpV1O4+CgxSpz01VjlfNvbU00rcUj67RrZ
7cLp6QKk0qiDZOSK0fX6tKVf5+K717d0CQaQ0K7KKUA5EUm4ezDzqKprGk+Xbkausuu48C5gAUF5
2Oj4QwIKfNaEqTyqoRHv1oV9l03fP6qiXHJizHIwi/J7VxUu/2DGSVcC5VLCtITtIDzty0navj76
LZoTuxs72xVqJvMEi6bLrckaI/2yjotVIwG+MtzJylzQajxEZH+wEfXybGPCZSCwXrarJLHMxVQd
x9gcYj8TAgztBG5qVo5GUIChC1Zndb//GZXK6+lTuHA1qkCMIw3Gbib2Pq3U96HX11yYLwSWC0gz
KysbEP8lHPJklfXU1ncrqjK/q4CLSKvXjtgmnjD6vC4ZbO5OfWE2v3rDBaQ1DWtlaHqZd7WmWVkT
djAzNIi9NrmLSIOiPARrLRZmn7rPUAx8TefSi9bEhItHk/A8A/yvRYkHpPpdXPSvZcxbv0Tsir6K
oJ/Wji7YLWGEJ0bysAI35rcm0a+1zIACKRypwLFq8fhQ0D3MVuHnz4NVcc7VRPaKQRRH5pxsyWFc
IxSR5ZRcSVrnm/MbPREXiga5nUbQNiWPNQmKDE+GcC4VrT3u0zp6rrxzvnbtkK5NEJLHGRp8gB5L
CEDAftVr7V1EmiBDyua2lfmwJP1hj6pPOlDf/MYWv37X0AR4v27D9LFEIbPVy50IUr8gdZFoTSTH
esDz+yOPagn+VGruZr7Gfp0jF4rWVWJZm3JLH+Fv1R66KeBHVWx+N3YXicbnCn48m8ErO4x0i8q+
m3h/ZVUudL5dBFoXNhtEVVbyCFRBfxPrYb2vi2i+X9icfEGnqvZ6r+Du8ztUHrpCLlP6OHB5JHbb
MtQdnu+drsbsVq1c7LjmPUI40DzU0Jy8A73M74LtYtyETEVHRhTZxdbR06ygKbP0/4+zc+mWU+W6
8B/6HEMQULtatW/R3JNzko4jby6IouL98uu/WaeVTXalxqCTRhpsCmEBi2fN6d2yjPtvA3ohGthY
23yEUukZSxUJ3urk+373VO/wiFzr5du2Dgg/Pt1yA4vgZC3mtyEb3ujWL057fDFeiOX7chXifoMZ
X4pnWfAc3fGhC7hO+57797Mu/9Gzlh+46h/INLwZq25JoEDRJTxcyoyQpgLZ5WSbLCKbolu3XeId
5SjyEj+Ibj1020X/0Sk02BydoJTijc2L8l3R/lQW5VuANLeK268cPmxR26PSrdrmHTcp1mTRFkIY
DtPzxhq71rh18e5aWJNUfhDnhQmziUUXOtgtMtiitlPrlV4jqjjXQ7COid58z6SGjY1bDVFkk3Rx
vFZDSUmcL3qb0nWOv+K53y3Y2yBdQOaBzOEC+2jpS3GaFrWqlLReeOMEf2WjtbVt4dqHx8IVMbmu
5ZAWXAUPK5+rM5nk4RYcbKKOlhtVwyTifBB+rvsWnG3UOF4SbKJu5+rYF42KD0ki0SR7V1L1sMVG
MrfkhO21XcXGg9jFFufHJPokRprvrvXaW07eL0/70ObqQlrMmkH2I5fz9n7w/H93xp06Htoat+ux
IEYeBiuK7qemPfumdNynLvvkb8lxeKDRLjAdFhRjdxxoDQodyK0H2ivP6qGNcQFmaOulqvBFl7k6
bWqO7kZ6jGlTbOaJdmV9wh6pv+GpyKeJHkTxuIbGO/dhrO8rjf1ygVD4jan7smqPCG3sqxAknIUJ
ijw0/vhkorp9ilck2xJ1+PLcRJrB2BEalp+HdSiaFBg5VKf5ChrqRIlQT3ivU6c6CPs5QbHx/tTI
Y7q7PMGqxC9VfU9qCDz8Pfa/vJJDm2bBJZnM5dBHeTsF7bmgU5Ad7SY+QgUtdNpeQlsEs2GQ1BBr
EOVKsu+Smm99L5zEagTwxeeTqqiaw9dDg62r7BhsbwaeLJtwOuuHNsMybgd4grGOctnRTxxFmens
my9/H/crS9hGWEQMpBTUUJgD7hDnUh/3KP8ZT06N22Dg5mkTyDmKc595r+Jxvidcv3drmj4fcBzZ
ADWGOG32B/3UDhMkp5bBrT49/AMMbLASDj3GeTCz97VZHxssVrd+W/e2RQR0YN2EkFlEb4uGflti
egOiufYprXd+UdExGAmaHun+VBXRL68KHZu2Lm3bVHLiX5ZOwNs65eE0Jd7YOd30kdF+/ilL1Y/d
oqMoj8Van4oZnPTW1zdi4LVBsaI9C4pm65BGz7cIdJZfN0cqTeg2CW1EK4awa+CDIs3JUcz3xSFq
lLyyD3+fKZce/nltAJf7fFgYDN42PEFHuG+K5X5tKj9hYXGc9HogwlQkvnGvvQzzS3/H+rYNbh90
ZHOE0/yMVMIKHc0yCSJiTkL49YMfL6BXS8jK/P1nXfkgNogFI7/+2GsT5r3xv8YtjM4IccoAhjZ5
FYXtQEtvCPMWD44JF/Obg9dv3bp92bd+OzWIOAJbCj2pfODbBzPKb9DEdjvq2Hq4IiwnISuKfWns
CrhJluoTVKydRGthdGPtTIKy+NhgFJZHe7Gc+oH+0/PQjd0MbSDrqBZqigKN1/0RJVnMAJP9fbwv
s++lWWnluNeAlbSEKHbeVwF7FVSselJVtdwH0PNNdNCru5rM3l3rS3NjvV1ZBzZ8ANOTcovWPsxV
y5HH7FWiGvkr3II8xMvNierl499/2rUVYG0BWsUR7qEwbNthm/vaeCNJtRe6UWqhTXsFEZ9lKZYw
h+MyuOe+9JJi89z2ARv2Oup+BsJVCWTYtD5J2Kqdx6Vxi6Y2y1N15TCI0IgcIEWmt/q+HYofTkNu
kzxclUtdho3Ig0jFp6OK33YXaXi3xq3QUM9jf7BZcGQWEK1xQyw/gL+RNx5krjzthbYaLIfoBp3q
DtMFGhRd0sKw8Z8Sujev42380pF+P3f1MZ2xWOak35bpFQ5bTgLjAqaQz6PeHPnjth4Bz1GqJE9T
G9R3jGrmtjfbSM68dFTuR8hzshcBNn2fvTn8Lrh1pbiygdqSVJqWA/SnQ5HHQwmJkV1Up3AiuLEU
g7+9O/BU5HhetDl/FMkelCOzkgvCxvdcjFu6cW1ubNBX4oWNLCpJ/KaqmMh5GUfngSTN5jtehv9A
FidJ9uWYeL60w5M0wQ8536rFuNZt6+SlfYXKYJQ/5/64z2dO9+Bx5Ks5OS06WzG1xpSfAfZfhnyb
04417MQh++3W+OUn/bbZL14g+rphGJV1rRNk9rzHoAmd3EZFaPNccmjNsBDMlpB00O2uN3KPBPR3
t67T511Xi0KRfBUjGHkQRe9ojlc/t9qd0NanmuNDy7pEoBtF7SfmmO9gs+kYRW2iC+bOKFrvDp7L
0fNPhS5QAwB5eLfpYhNdvN+6XYkNY76qX+Ei1tRIVMo4jbkNdHUFSky0aDAXdVuNqT+BEhUF427V
N7jWPv+msO6JERw1xn3Z3/vI3yUTY47nQxvs2ttl6Ejd8lz5XvE4DeYHTAcntwhvc13y4Hh5Ai6f
x9M+PhZL1N1B/uNWVeZlOb5wRrS5rpDWaqKoXMddmnz1Gcm2fvzy90962btfatra+GDbjTrW6KA5
q2v6rt389tEMxfAgt7pyC+u2hCyOCGsP5zCGdznjQXEsTOAtIdK/9//a0FjHZ4aqJ8Ibj+UBgeyP
5N0drwIn/zER2spXwXBEjb/2aFytUwLpxyfRHm73LBvt8ijyLh4vL3PdH0/9inw7hLwdUyQ22gX+
qiAwk+N5GUG0qNEpiFTHjluLdOYcU0Z0PC987+dQVV9qyj84fUwb7ipKSYJBo9dBHb05tup+IbeM
Jq7Mkz/graMoW1Mqmge646dt7U3Sd54bRxDa6rG6KNewYobmZiq+EOWdRp/9chsTa4HSreW8VwXB
ZWEpz3Ectkkn2eEW0W14a1noAQK4Y/lE2n9irjHLAbm53RdsfMvMKIBdcL3N8RywJXUlZaIi5rjy
bYCLR5OBYsjC8j3sTAJt7f8dW/Ov06DbANfRh3IY45XlXRP+ooP/K+r5J7emrSzUoLooVosguRkg
N5xAo1J/blm0uOUY/+AH/KFbpN/TfJQdT1jnv6rjyW152mzYQCMx4FxEsYP6J9HWfqrL0o2Zg/jD
872/m1blF7INcl7oHwxPLlq7raA/wDAIXRIGx4TcP9hbiMe+igk8PN2+5iXc/HaApstaFbJfST4x
CFKEi0ZeV0bFg1vr1tpv+1jFOxtIXmudsh2qjpWblEFoc2EdgIM6ID2aZvxnLMv3DRQy3Hptbckt
xUMf4Hyai2XHI7jyfprZMfNpy5NFw7CoYN1pTqrJPzdddLfAuc8trWrTYHD8kBXclYK8bNtPwdFA
6bKa/nEaFFuczATQ2lkm1FF246aTbRBvDdLQqVvj1pa8dxs0HSJN87AT7f+C2i8/SFL+dGvcWpgX
B8O96maaD96+PQRr/a6bNsdXCxsHKwqf+XIhJN97b78Lxt47Ratb/UloA2EsgJlm1SMWTqb9uIQ9
rLUn6Tjk1vWzNKpBjmUi+SLrIZW19JKDAM1wG3NrCcmjaKrJ4FKr6+7XJlesIDjKuLVtZWUh8tSI
o6J+rqqG34deM6VBhAo3p9ZttEmOsB8rifHz5mhhhEMzj1X/c2va2jlLaNMY2mof0fDISx59XprV
qYgjtOXB1oH2/caLI6+3at5SVMqyT9O8FR//3vMrlywbbWomBvOC1ffzeZ3K5hRWQ4cUZhF4XyXM
km7kcv6j+F64ytl8E0DZRbeH9POgUbxIWWD0e+03bQJDVp1GkNdNNtZCnSzkEaEJrCxhGOAhjB6e
3L9zU5bnv//cl8/awpZV8ZvaxD1rjjwK+X4feeJLP0dusqOhTVpBer8M5rjYc1P1W5+OAzR4YWdL
ojidiqh10xcLbeDKbIEIRz8+8nZvNwhGrCJtnI/dNmvVmmIy44j51uzrL4hBqpTVt8yhLnH5pWlg
xY52ieM93MiRhzEwflZR/aWcJT3vfsOf5qGruONStwKJj/GQioYHsmR8/xIqPqQEaqW3ngMu/f3z
d4DPeH60MsfSq6hSRw7Z6OWMApbqp+oj8d0DxfcI+7USn93vh3O3HOQkeBCnLCRenyxH5eQnLfD0
+bwLkg7lCBFFPz/YjxChOBl85ZZbEDZFLMk2dXg88XPIkvG06c3rQNXDjSPYf+ehlwbP2rRXj4QG
xbpHvo++hJgZBDA2qJtnU7l3p6KK1D03KAxct6ZNC3aQRMdVm9aka1/De7FOxAiDswFV4GUSDV5w
howt3lLLRRwpK/f9vjJ+0JyKdmicLqKQvHg+1OvSdHTU9ZbDi3E+jzHetQ9/dzumQxrieetGGXGp
QkfrrSwTvMwvdyGLVse+X8L+b5cA3xuawt/0dqFoUM+566SMpNt2jaLO541rCgx5PKI1X2u8TLUa
4pIwlHDruQ3xgbiFg+GOOOSROoM00UOHf5zCA3Tjn3c83o+pVHF35Avbv/ZaafCk3CkHBeH45223
TESrJO2Ry6n4trw96uq709Zl67BNKDaBqeaIwNw2PbwABNLRyewFbvp0kH593nHtHxoV3eWRM4gO
vopWY1I2zLecdS9D+9KqtyLyXCytMYU5csEmmuwibM87LOvcPqgtxQYnTdr1PVr3KS8SUfZ+svDa
6QSGWr/nA+OhDmAvtdjzHg7eH6uR7G/FOHqOXafPW+94xBrqRXvelp0+6x31qDGb3GrmUCvwvHWv
0qxrSb/kAyP/o2SoTp0iblqkwkavZF0Bo+s31E00S5WOqy7uwS3KGxvFZSd7YcbY7BVONAFty2nL
iajDuw3myPoUKz/MdM2rb/xiT7yFEiRBPE2Ov8jWwCqiYDUQdJvzrUSw6QfUevu7U8YEFNDzT4Fk
hurZKOccrML8WASE3HEUCrsdbG3uKmCrFrCSnnI6EJH0KgzvCd6oHVu3tpHVkB34hhjzumUPevoA
PN4JvMJDxvNRGYOYTkfHxnysix+++qUW6lavJGzqijVbuBS4meUtP+7g5Tck0+r/cgrGNnTlLQeq
Teg0gqp9FdabSQBfqRsR4TIhXpr41prd26HiKNEb89gMwx03+3QG8BE8BBMpntqloN9CudyqWr8S
l20Hcr0QXIpL/JDgiEjCm3h5t41j9dVpmGwQSseT2Y4pGFCTMx+P4NuXBHZWbrCSsEmoXXQSdVjN
kNfl8nMt/JyjXtqt49ZiDdqajF3I+hzVMp+5t31Vsee4Wdkg1FQv8UJaTPl2HLu8osKcLmHHbana
okYd94LC85Yhh3l9unDfT+JNuclVCJuDaqtyhpknuo5YVr0KD6Ak2jPxvdugWxttMNbeJqcVgnHV
UUGRe0YhxDa9c2vc2mcBy8HacC9MburpzoMXZBKHxq32TNgUVYirvhgX0edwVvYexipu7nc9Oq5R
G6IKPCILQVWfty39gCKEtNm2b38flSuZGWFjUxvKnPAp+z4P6Cgeii186NcFW0eXFkH31iP8PMTh
FyHX8klPsnrFWsBP+9bceke4ssvbYNVebkj5rFufR0TvBiUtmt2PfUS/t2W5Ze1KJUlWHazfVF9W
blPBBq72+IC5WxSbvCXjmHXdYM5ty4aPfx/SKxHVVombMW51hKNuDptUfVq86R+jHe8ANnHlr3NF
Rj2ZfGw/b0hwJN3Yrje2nWv9vvz/b1fFsOO0j1vW5X3onwYyoTLiVt7nWtPWwt63bYeeRY0hWaMP
dwT/uA21taYHE0Z7pVe0i4IfcnR1wjzmVqwqbNLKBKMHu8fN5Ahz/V0ItdJzQFiRunXdug/VvCv+
O5znc1iQxMgmGVBj6ta4TVrV0FibtUe6fE3r1g+TcW8dNy+bswKrMOF8EnT5UPptJvphyWjnVmcr
bMiqof1YRoo3+ajI47FMn5rtllLzlSloI1aQ026qIjzavBLRV5ShyaRf1Xunb2kTVrVoCtAge5ez
iH5cvC2rOM7gbm1bqxLm69RXeJfLPSYqnTSmkhmEBJRbKLSFs+JtZr6mQufRNvep0tWebv7uuC3a
eFUZdXvR0rjNWVx881RxJPM0uq19216QVrRUZRRozJWRnI/AG081UW5JHJuu6oqJoejxMuqD/4Ar
yuehDG4cci5XphdO9zZcpQKmKsJ3naPSQfzbRR4/8QPvBCNsUm9UZF+Z6zZhBX2fPSiKDpGceR9h
ZgHB2dhzu6/9IaAVBrTaxKFzti3RyQsHCUS0dZMUFDZl5TdiJpLINo/aZU/Dpn86SHvrPnht5K1L
LJ9KsbVeZ3JIOYzvJkbXU1hE/StdgNr/+2q99ies1VpF1YGaQtXl9MByOsapSkXflWe1+YcTsiiC
4Pk2beRyrNFUYU2JLodp8sN8iBsZl2vzxtpOy84/cEOum3yjjcphDlqcqy3YbozNtdbJ845X9bTB
yXw0eQMx4toUceLx9bPbuFu7aaQCaAh5XZOXfnM8ypVHmTFbcYLv861HkSu3cpu7WiEC4i+8aHLi
Gf+Dt65aJUG9jq9UFYE39ipx3ksqbkSJK4NlS3yMlRmHHoJy+d7ub4T6H5zTb7zFXmnZfgWHKoOQ
cjNNPhz8c+x174L6loL8laZt9S9/kBRsWtTlYzjq8zRkR0/dFN3hZ/l89ngaJrvIS+Pc0XVh0lTL
EyGF4wXLBrwm5S99vAZNPnUlFCC8pU5k77mlEmzGK4LzEGkhBZNz8muPQBsuSjgmj23tr3pYzEhX
ZfJ6L5Deimn9OM4Lv9Fz8fJWRa1QM9EwGJXX63wCAhM9McrLKgU1ucJiIeTyp+bGTSMDKjPPP+8A
UG3ZTashguvfh9PywSxu5m3CFgJbx4jWQbe2ed3U35BN+9d4kAByijs289WtAKRNh0NIGZe6T7Wo
9o/1KFEeWUEV0+00b7NfzazrghCc0bZxXdJIH/C4K24pI11Zszb8hZMIymB2qnMSsDglYm7OJhrE
jfG5EjRtNTCmPB4304j9PO77V+tatLDY7eBphdf4akkJDc393mhyI7Zd2X5teTA+dv569EuLtzfS
wfRgpcDkUMRItPr59w9+bbisMwSTnGjUqGKL9OokovCuoFy66RKgTu35IujGYoTzMBpfO8ayhsz3
vahu6cRcGxtrMbfrGG+Tb7AMoOZyjsv+R8Mm9VRTqm987GtjY63hJg5hUTOSJtd0TccC7gNsaz66
jbt1eJjidVdeM+p8EfJn6ZlPo9ffOFBdmaO2KNUMi55D7muT93yd3gtglv/0qPaUSV3zIelU38I3
NHJjiYWNcy3NUgx4OMdn4Irci61Xp7hgpVuosGmuJWoPgYQ7QkU1/lR0fCBQiXY7v9kM1yK2yhy7
0chYl+1pK4M3op7as9P3tdGprdWomoNvXK5DGp1iYcJzDbWVGxvZlZlpE1OzgiEJjWed8616HeDO
ksTD9M2t59asn0tGSkAsOu828diNokwknN0dv6c17VV7+GFXmDpfWfRq89enZprfufXbOjLP+1zh
aEKqvO1LSJr13ZaQcXK6SXAbkPJozOY6XKsclj5NCtrHSyU5nK6g3EafkI7bpvkgKh/a4nONe+Kh
pxtNvxwLuE0+eVOhzIjyxBwG5T6y0coUj8wM09Pqd+St9DwCN25df3H5BDy+nLt+y7jGYSzaYp9V
3kVz/ADfSJkin1ncWK8vB3xuAzTlKLXg9aHyeSq6r+s+DXeSkv1pgu/kjdD58rriNkfDi2qXaptU
3qoC5TljdaS6J+zkNjzWjjUVOoKyrUTrfH9cuq08b70Y790at5btPq6bGRshUdOxvDF8fijGw83s
h9skDRHbVDAdyLwC8ZhqKYLEg4eyU0zgtqdhjcrZdgl3ma/x/G9dwkI0LD84DYqN0YSznkMK8g9s
N/9UjMPrJmj/dWv68v7z21wvmDRTpDSaXqOHWXf/UO19d2v6sph/axqm0sUyyl7mah6hz8MOXOGE
G57H/8Dzgq03Red5WajH09qMjwsx/7j12zpLUm/1kUND0wWhn+ghTFJ5sERza/yyZH8blB579SIq
JXPPC4PzBiAZkgvKDSvifyBR3jJ3isZexv32rWJbXsyR00mA20JrskV1mNyol0XKhG+mvQvfyLlw
2vTAkj8fFTqvsplMKfO5C5Y3UcnWcx9HzCnvCrGJ563vXriSveMSPBS5VJ8r6MT65NvfP+iVrcnG
oUqF9dME6LqalVcmscf6Nxw6zi3k/ul0P+NF+0Ri79bN9uV3WW6TUEAvl4jMq5fVvad4unmdOnVS
TL8iPYk7JNvau930XnowXrqFZBuQIh5s61SovGw/5u6XF3nTCReKwqn6kNuAFNkWIrdxxg8i5ttY
yrchRM7+/mmubIOWI+D/lUXHG0gHYy8RvyCv350U5fTGJnjtO1jrmAUjjiKtJ/M2ghBTI4y5O8hU
P2mN1yAdxHPSoKz/CW+1bglmbmNTopjjdppGL2s3zOKogmVnbdyKegHpPV8iJYsXzF7k1shmzpDo
fGsGeePsdu0rWGu7iKegAocYZ/Oyf2rW6vVR7W7nHBuSKpdVeS1KFnJW7GFi1v2fqeBuk8dGpPx1
h7Rciz2X+ftTEIpfTTy44YzcBqQo3UYloD6Vze34qPeiSSghvtsOY0tFzQxayFyuRVbXzaMe2Zcd
9atOC8ompMYyDKZFBl4GZvIHMau5p2RyUwrhNiAFO7mmH44tzia/+VUS8MID8mluhzMbkGIac5sW
A7YAA1mGSC9fQ392ewvmthJUEJteDWsbZ3u1f4HRzLvFrG7HM1t4jU2TKjafF5k6IBN6BMu3feDy
Rujll9X955snt/Eo3XMmJDaSDGI7bb6TcLpbpmh+LavZn58ULhH3PUrmExjsFveh5N5bhLj2cYc1
Jbwhh3n9l8STfEsJTIwSCBqxdNqmOErMUk8/GMpgPoZdUH+vxMFkQstavJurNpRJ2wjkcWQczL8U
+MB/A5+BbfL6WoN0XOlZy0inU+TP38rIHHd4YEBR8No0b8qSeHOyVdMKY1YchBPjxdOclJgyeSfY
AdNsSlMhoxZ6StpfE1aWeJxfh/AVwIvqyxZ5JeQ5o4Xf0fWoM9l4+t6DmO6jWFeDLq2xGzTHbTjM
sBK+EEEAS+h6VMlRjXjKd3N25DYctvMRnP4QFxmHiUu3ii6ZKYLI3xf5y68L3Ca/TNiW9XzpuEHN
+68Bl71H2JL+VGEjX0vaTQ9//zNXtgUb9ho3M/CeiSIjvX9fRPrDiiP9jZ9wrW3rAq+EhvzNMkRZ
4eNdx9P7mbPezTSG26yXbiJxAJkoMjEHmSr4J+gTuh1UbT/QYkF+RsdjlGkSFUngffAIuVV6dyXt
YCtrRV3Y+Vg8cVbUKIGfgl3eN+NM0nY83AyOYfj5/BAhmmWcmx4u6JMY20SwPa/gf+v4Ta1jxHoA
zq09EWVIyjySoyJpt5DKbXuwBbboAg46rI8om/iyny7WV2lfd73b1cnGvmSnJq+EXnvWj8UP1ZHv
cHp9//dVdOX2YWNf/JggUOVPRVYurDkpSZdzGMBfu4pg3RO33vF4QDz/xh+7sqxsDEwjLbNBLb3I
NlNRJOHat7wJnVLB2Heezx0Ul7OhVIg6+xSPaR9vZ7mGbsggt0GwhbMxavmIjhe+vjO+eS3Hwk1t
j9tKWyhNoTBixtdd2ohBiiCqzlw00envH/jamAfPx4U3m4BqAE5F4yiK1CN9lcQHNW6LygbBRhPC
9jHkccYMnv3gAbIkB6s+uXXdWrGyIupifx1nop1hw+L/UKxwC5Q2BzaX21DvDUYFasYPUf/Qhb3b
bcXGwIyEe5x3kDiD0VOOElsIevDhndOA2PxX6A3tzNZLrwUKrP2iTsPIcysB4DYAFtXkaPvqiLMO
vjOl8baEwdPAbZ7Y/BemnQyKlsXZ1sWv22YeTqVfKbcpbutsqT0YoSkgw2xT7X1bBUtaRaXj0rdl
tsaoKnWtpMjUpl4FTfEYbY7Hfpv42kolOsFLkQWrHJKWrPd0iL+6TRX6fNkbUhI4G1Qiq8fPE2vf
1N3iFsRtha0GOtp+WCmRaYXVHlPx6LPWCc/ktr5Wg8hEot3AHHHyMm/5GtTHB6fxsCmvrSBN65PL
WHvCz4hXeQ/bgHSbW+uXJM9vSVndwLts2BuRIZfHIQywbmkdkRsH3f94kBduWTYiNTd6g9UD0DeI
FWO57+3sp1sl5CNsXHB85/GP2AvLZI82/srnjfiGtdw87CNiT1n0gUpk7a9nEUwcz4weigskNrQ3
m6ElwRu1LtK96olbYLXBkADuHWKNNc82klwm9XjnNMI2ASLk3PFKo11fiBU6Jp2ftNWNa+yVLdKm
xAo64oJHgxDrsH6FWssgoWHo5l7ObUpsNW3MS7KLDOmO78JvvsxYjU5jYkNiLazKBaExz/bWX0/K
H9a7gB+3EpTXRsU6ONRl1Y1ESp71C/vAa1MlgH7c8kA2FbbFBGY9gvJMNXGK8+X3eDvcEh42FebN
sNDmHuNZjMszZGgWZGvqyHGTtLmwOJY4mY0QtYCc3s8lgqYbC9y8frmNgx26ht74AshPMeNBMKfv
oBpxk/K4UhDGbSBM02Do9ILZcoGQkuViRBEK2BYlBPtb2sooeCsLOnz0CximpsUUDyqBr1V83+7T
mpKp392m7R/6W2O/+F5c0ItR3GvvMBkqq5wq+rkNWimF9MKwzywbyyBrTJeRQjo2bS2HSO2zaE0U
ZP4C1s2D4XMwVbdwuitr7b9v9tv+gZim/LkNaGbUfAqEvifHkjoFCWIdoifDzQg4kmZ4SD0rXr4q
N36j6SsZgT9YZqbwoBBjpEVnWtik7r+Ckfeno6ba7eJrM809Va2emEczHKQfDzI+Oa82mw7rqrXy
IZJFs6nBmAj/ndGx21SxUTCCg0C8LTvJgqiYk9BTr8gh3cKbDYL5XBljCNkR3vrqFJdzmEDBpnV7
qbNRMC8wFOVIpZ+Zjf7Yhx7vIupGx69MFhsEo3PI9nA+jkyV8f7KNJdJPi1VssTM8RRm02Bcb0c5
G3pkneibJC6KL6aKb92jr2Q1bfmsYRhaJaP+wOuZWT62TFbv9NqXX/im5APrq8HxVmDbFh5IPrKY
7xseA+IPqK8EKzq5HXRsw8KCNuAhV75m0aL3B092XRrOoVsdCLPZMD/GIwbp0HochKcpGvs7rXzm
NDOZzYZN4X7UchkxKnOzJt4Uv+mRzrtxfH95bjKbDjv0XA8HLpGZQrBJG9Lqh1FF8n4pa3ojVr4c
4ZmNhKF2f46jFpXPsgPLAmGvdOjordv1tf5f/v+37cPzPU3N7q9ZuIdw3SamyaCqot4sBTNO529m
E2FFWffgIsY1C8q+fxg9yFhXyGSfXDYpZmsrQVymg0Q2RicAjpBoSr8E4ex01mS2vFKvuwpWX3pD
0UoFUYM4TAbYNt2YOdc+q7W7VnTuB9j2bJnPu+UugAPOvd+gbtltWCzupPFjEpk6WjIRtadBDW/W
drwRjq903CbClj6IC9PMS9Z6+9tIl1FK5Ty6TXZbjBHpunFixh8yPXmnuf0OXxinR3VmS7ZRxsWi
j23MWEzg9tl253Wp3R6QmY2ELT2bNrp7Q8a8TqZMRu+8qnSzumW2B2cfsiaq/G7MyvhT7Tczrj21
63hfPvLv6z9efBQwoO2ZdV+UHN+jutVtZdpAmK5N3euyGsF1eCqBnGcfTNpt8dhEWNkESH9xOeKG
CTqipH7qiT5y2zBsImzf2kYOy6Xj5XKkpiuexBTQs9PCtIGwre6gCwJXnwwmY3nth9/2uPrg1LSN
gx095FI3lNtlBeRdkiqY3qrYbf9nNvs19zO20agZsrnxfxaL+Ojr1Ql5ZjbjhczxUK8Tmi5G/brY
7/1pdLouMpvvmnlRmhg20VlJZnnSRpEUng23HquvxEEb8dIwVe4NrFSzEa9gedAScXdJ4bsFQlsE
C0m6TnPpmf/n7Eya7MSVKPyLiNAACLZwp7pUle327I3C7QEESMxi+PXv3F7Zei7fCDa96HBRlNCQ
yvzynMc1Xt4xQ5+Ktnq3b57w39e8T0pYbDR5+xiu4XaqNfnubWJfM4vv0lzb1nZViS7AxzFf/mUA
U6bxbrD10og7R6aQcWy2VTWPi5ifwr5N13nZlfT2XZyrDIoKuvuLeZxgcZjFYWwfCNX7BCB9F+hq
wXtMPpilR4S2KkX34cFfYNS363O6RBevlaIMifpHA2XkY+s301FEHd2VV/ddpEvONRwaFtY9rmv8
EASP3IZ3QpQ/1499l+gy1mclahjmMZaVNx4724DsGcjUfBMwtn1DbRFdxFxv7b4V5UJeooph6UlH
jJMfkqMUU5xWQ/9130e4TdlfzlEWaOj4hqJ+FL33rTNCJ1En9b4zw4W8JPpG6ebF+jHvm/cUBsUq
pvuCORfyCnOydWps9KMnJn6ZhuBQyy3eF/m7jFewqpjJcdSPQwAmefTQJBwRZAz3DbkT4mJ/jNpm
KvVjoEl7aGyP7kvI8+97uss52aUtNDS1zeOWi6+6WR/lBLXAv7/5f93S/1+W8V3OCfxRFKMJ1Txi
dKZLKNvCJJ3p18Pka/0MZS91Cjq6ve5nMT2N5bAeNW3oQ2C8EnufGOEHpmp9uG2GcTL7tRxSSDF2
mSwnS49BD+qLdXrFaEONOq19hANNmdsnOM7uw/1hmvb7hCcTDJs6hdXLV/Hd+vTcTeuuXAPi8t8f
XTBRrhTubY9DJ5OmhblmMPn70vC+i1Bpf1s6WiKPVDMJB67ulax2+pP7LkOleGQ59rI1s42+1PDB
/VnMTfH975PmhcPPhajirZrtRMst85T9rof4MLN4H4vhu/TU5MsOWepqywrCITtFB2haoTtpn+Wk
74pANEsVLZGSYQYI4Rkc5ZyUTflh37A4MQFpFgDYq94yCNR36YKuy/Mg/H2ycL4LZ4Wz9KJYjmsm
poVl0tdlAkWPaRfw4btwFpLIUdTqIMiWyWwPlJcqrdW27osLXD6rjCWK1nklMi+w7wSSOkkRS2/f
9ujyWALmRG0R5CGkTniQzIgkkzIP9unO+S6RNWpUJLtwWjPw5N1pHorqNMt9vq2+S2T1AUTWBkF5
Ngfic27UyR/afQ3RvgtklWTCVh5UPGsg07rG741s9p2lrioXygBRGJqIZTzG2hdFz1OklfddlFwW
y/IBAQYMAzOvnDI5wWObiJ1NAb6rylWaUBpc11mGztn1MMTCP5R8Z4rOpbGiSMRN0Q0s2zrap0uD
DIOEKO6dg/qFPdclsiKDPm5q5ZI1flF/0iyah0uxkYLsyzS4eIaHfjBobNQ8EwV62yKVaFLtA5F9
F00oROPhLrBh2MO2T+gMJcSbkOauXddFE2AAV4eraZeMzHZJmmIQhx4H1L7NxYXVFsvg9ABLrqyi
uUogmXmto3vU6kuf1Ilb8hmWIlvtYTNvVJvM7XDpiH2/a1RcVC22q8+hFc+yjhf+yXhoArAxkg77
nu6k6qOZV9DOG5esHFeWVmx8kN6wj0L2XVbNqC3cplywLEzrlbdJmPc7J6LLqumJi2CTMcvyxb9A
Lwt2mfpe+eWlr8l+DxXjtRNR1YVhVk/xu3mUJ7T03RNue+nZTmRhdSuq3MwiowV/jY7it8Eq9h38
LqzWclP3pYmXrPfyOk/7kt0k/oMVfhy75orLrIV0pbQXPlYQZDlRyP9YTvXHfY++DdcvN11SmzxU
EgcR0jEwJxmbEG6Wodp31XX1paDECWQNDnFZwHAJylE2eq2WZbrse3dnupQt49w0iOQarx8S0UYn
iDP/s+/ZznTJa6ile8PEsmmxGR3ny7ptO3db56bbbUG4xqtlGQRFl5PnTyhhRjPZmch06aF4XADB
Uox5uwLwaCQv30WCe/vG3IWHui2GiHdolqweBT9FCHmPlV7qfSvJhQbpoDTkhbo1GwvqJ6izz4kh
6OXa9U1ddBCSiiXMYNWS6XAugXqw/mJQHNiXM3JpptEXYz0XDc8IKZ6n2V5XK/a+ubNK4540bA29
OQssia9xsdpLSBd/X8qe8t/3AG3hUAS/uTkrN7h0jVVRvxd+Hxz2jbqzSmnst6iClxwHRnQIJTnC
FWxXq4fvIk3DLJSvBr1mZRt2iYe8Tgrzo3226r5LNeHWEnbDiheP+449xNGqjxJKEfsWkks08S6I
y9zHoJOgUg9UTX0m9XZPkvAWRfwhJeVCTcLOBa9xg8MmkI8nSgT/XsehfsvXqb/zB9zyN3/6FU7o
Rca+9iApTrNemOhVHqn+UId9eFx05OEM4fvgVt8FneIOZuXdLGgmmuKzL7rXUvJ9EZ5LOdWe9YbO
+BQoXEVe8YibJB/DcF/iywWdLPNxrVO3p8/iDYk9nUw9+XfXonIJp14FLQSu5iWDa2n1XtfF/GoW
HDrjf3989MK3ddasWCciwELPmfba9W1LYWqTwNi5PdYV8w4b1/1r1efof9BFoe+kfm7z5v/nE3fr
ncWCowrCXVPW1DQ4rx6ursrzTgSQ20c4+q6vR9ohE/r3P/CFaNBlq9aRN2vV+9hQA/sPegC+iljt
O8NctqoLizloDU4ZM0fp1Az/5u227xzgLllVwhW8g2uSRdqgLlLbWtQOon2+ItwlqwJRE8j4dzZj
VTg9wPrNHnHX7HbFsNxFq6jvtxM0ZGw29hCduBWiYMm2byFzF6ritUCaALxNVgcNTyKK/+TLnXn5
56nCXZWtgMl28TqKF6ezd1huJEsv9D6tJ+7iVCURoMEIZr3OoYMzezaZyLy82TPLuUtT9QtsN2rY
J2e4wJYXJTyZTGsX3an4/fkAgEY6FvIvV4dlqNHk0tZzZqGp9m5kUJtL6hJ1XDoW0LIby51SR9yV
2/JGb5XohJwztbHPYzAm0iKvvW+MnGh8AC1XGRPazKohSKCKUoGj7T7tergLV7VNUIP6nS2OgNzA
ADd+WqZlV5aPu2yVxVrS1dxNWSyW+gh3kwYpSvF934s7h7ueGoAEdpqzPveH89AuETQ0YBWz7+m3
GfXLzIEhwQwzr27OujwPU7JZnZAo6Hc+/RYT/fL0RsI4HYU4m22qm5JqgPa7jpt7Euq3p/zhmHIt
MadhipsaCvkZErj+iWBHfsz9Jrqsoax2nSAIO37/A8BGF7PN8yGbPf6MZoCfMw33OXpyF7UyNC/D
rsJ0Z205HoOJrEkQhPvKrNxlrUYdj3KUcsw8f22eWWvspRoDcSfifGEndmGrOC4IDqltzta+bZKF
xW9LFbzdNSVdIup2YIdyLG02++Sh1F9svq/LhbtAVORXLAwIm7NmXpt0HTeWbHxq9m1fLhQF0Uqu
6Ywx4aS2R7KO6uAHfJ9IPTJ7v89EWlnmdTE2XsLWMjNTATF8GAftfPfbd/5loc4Tp2KwFZ4O9fGT
2oY+7aJh13WcuyJXcRVXi0eUzbqIvofI5LPYyL556EJRmOKTqUqMecO0OZZGvjbEW0/7JqKTePKN
grIV4WOm0ESf5qQ3aWfuPPuFvcvFonQwVaA24imDteGS6ravz8s4VAc1l/tyctxloyBqUKh8VGNW
8oicBmRdz6oO9oXtyL7/PmNMbsjSbdGYReBaHj1v+0itae4gxS+MjstGbZbjSivIkiEjWlUXyPzV
byrSlQ9DzsJ7v+SFPczFpMTUGNhB0zFj5Xgx1P+4imJftOcSUdOq/fpm8JE1tOfJ2Ht9UpH1zsNv
I/yHY8+VvVIQbybwDsb+qAL01/c2Ps7LBNdW0Mxv6chMytqcpJ1Eu++uheBiUujIYlCjtjbr256l
U0jqI8m3fVIB3CWl2BysFFIhfVaq4XEJote8NHfSaS/NI2cFK79uGRmRNg4N8x+8uQP6PrH20EFI
6E6E8NKvcIJWEgE2qAUKdlHBlh8NicvjPGHVJb2J74VRL9zHXWQqghxWw0bcY+OunL5NZUGO08Cb
Q6lW+pCHA78EK6k/7frYbnnTm/CN6y2vsnVrvpuyK48hwUVr18NdPism0GCN+tZmmkcf83ZWSZ+j
p3Xfw51IuQDF6pElGFAlDH6gb/yKpqGf+x7thMlN6SONN96OMPA8TcKNrf/thpbuM0XhLjxVhaqg
bSzmjNWsfpXLAq6fttnVbcNdesqUrQomOQxZtCTzZtT3vpbk276BcQJkAS8Oq6e4R3qq+aiZetM3
0bbze7LfjxgOqwCQAWuTTWodkiEPHrqK3ckIvrCJuoaDxXhrNu2CJsslHVNeZIwYldi2okkVzK+U
kNspqPdVPLlLO0kTIrUM8bgMlJxKOS2CJIxqddn1DVzaKSaxhob0OmUTz5svSIiQi6VQxN739NsI
/hIa8jW2DTX4CgNcwF/JtZJnapfizoZwW0B/OMxc3Gkh/mS9mE7Z6K+8SZo54qmAg0wOsAInmRbM
2zebXPTJD4YIaoNkyOxNaLCBs1TC5GrSv4/SC8eAyz6FofZs1Wx9RsJVvlUGFgJ1a+hpjCABcud3
xC+MlROke41npi3K5yxeapquAg1RKzPe08ym8lDFRX5qkHlOopkyyDvi1rpz5Jw1DuN3MlbhQK/B
ItvjBs/so7fs4yO4S0j11rJu2Sy9ennBE7kF4Jl3dpJwl5Caax+lxQAPr4vaJJD3a4Jo34ng8lFh
z8OWUzw6DqF7Eo1GJyPwrr/PphdCUxePMutmbSOYzeJtRijBIdScdZVY7hTrXpisLga0KhXmwgfW
XNtikkk3NMVjbgTP9BLxO1HqS3+CcxhXHmvJopEfX0L1E7WiVI1Qt/j78PxXVfzDruHyQIXu4emd
D30G5LWIMfCgmNdb7aCA2+gRXYLtReZV/zCvpU7HvNUnYrU88kbrH39/hZf+vNvQ/rIriqrW04yv
lAUaKqlR9DWU3dd9j3aWecWWZTTrYDOPLvBy+qcU+1SbuQsMld0G00R/RBSjq9cQ+uB2Hy3IOft9
OOYAyKSJUbAIAu8Ncp9f/XyfGR3/P20rU0j0VPVYC0T9DAV6kYeo+nffUDvBu7ESns7r1t3c1b8O
yxvmjTuXsAsK1fVspjEq6FXHGgHdcuQ6vnM7fmHuudS3pHypzZpj69HAGkQ7p/5sPu4aERecrOJh
K3yJZ+eTAn84GDRAhPuYEu7CjWj4KDltVJVNxnzmOsgUJ/uANe4KL/GJeK0UMbkW0/o29r33Yqru
xIovxCguOqWacDZm9Mg159108TZEDn7bRs96IsEBikbbu31j7ywilM1MswlJrlDNTGQln6Fu/X7f
o52L8IDUewk3SnqVsflRDuowwVr2zm780nR0FlHpLWsQzhG5ogfmBxHi09rLeyoKLzzbJag82Ya5
yTEkuWmfO82CAzxxw+OuQXEBKixPzEOGF+90+1pFHWw042GffBDSp7/viD08gctOBuQaz/2rnE+X
ad2nQs1deArycLGOKjw6WlQa8eBrHpJ7HVQvDbhzrjW9b1t/8PHaHKXhuPnm4Zq0b6K4SlAVb6Nc
RZxcw6h6Z+r2Q9SYOxHNS6/thKhqZlCA6vHafKMPVsXnfgj23X9cHageflpCdbcRKb42/XqNTHgn
dfTSSzuLkmjDbE0xHqypjtGYLlqd9s1sZ0lyWXodIt/bTlJ9INWWrO2+HjLuwlJshWJorzAcfZm/
MnWVKF7vu8e6pFS+TkUAAzCdDcS2SaSX7bAVwz2TlRdG21WA2tDFPk9VyeDCmL8rvBX6adu683Lp
klFFwWZOesWu8SQ/lzb+HFXLvhPZJaOmqJsXbm+rppPPZlZpaMi+qe1iUbop4sHOmCZywn1uzBUU
w6Q47JqDLhdVx3m15mg6znrVqgvU+/lhKvm9u/BLX9M5K2sg78TTFAs+nj7buj8u7bRPNIm7RFIU
bapsqq0CbcijhGv/33Ze9sVuLpJUKhZKL9cUSKqXjHY6b7Pe9WjmEkmmXKSKrFdmDH5Ifpksw+c9
X5K5NJJgjY7lggejqQMbbJPqKdoVlzAXRYIFmIYr/LRdbWB5Uob9gk5JqI/se/FbQPfLJW3xWCWh
6VhmdiqfaFl/68JuH0QFRc/fnz36WyWULE2GBQSAigCl5QnkwcadX/M28X95d/hc2LkiQ53Zqtgu
Yc71IbQ7UzrMxZGWvBriYKiarCzbLz1vv/Vi3ifqz1wYqfakrvVitiusSMJkZZYkTPm7Yjbm8kdb
11hWCr1dNW8PvpbvOS/upRX+vKcw1+yvizTpgXabzOPVZ7mh7X3Qwb5rLHP5IzJEUdM0E7tO47LU
adCXAnL7pd3nLc1cBklahc2K9nUmveCLB72NkpT7InzmKjwttUd6mguDSrKE5mM7LCeu4nvttLcV
8//JHOZKPM0DGSBkFjfZ2rbN17nyyT99M6m3uY35eddG4Ao9RdAI9aONm2yb1y91qZ+YIrvYL+ZC
SD3riKRoM87iRqsnvxXkoQq66c50/09990+D4wS2YgzKZZlrk0HZWx/EorsTb/z1lNcrTVng2zTv
GiITqsbx/RZG23nGHP46e/P4CWWB/BPD+S4P8DWX58oW4delR4ojpH1hztCoHFM46FB5ZCToD7ka
wtM2BGZXBMBcwIkXEzQBMe5XFJ8OMOyrkn6p2K7LBHP5ppWrNfBnaKdG05aUuj1X471+wP+yVn8a
dCd8LjcfhhW0aTLlYQtOFWjoA5QZJ3Epgcm06Qh3mCAlZQf1N7h+XYC8em3qeXJJbZz7x6HykRUM
xtI7sDqiZYKWjuEdrynJZG7VucgtOVSQNTkLdJJ/mrpIPKNJHY3kKo77g6QrPgy9RTUGOe0P8ySL
E1Ss+6eeobys1bA8QK2wyWTX3atfvLD3udCVHFRVdgOGM9Tf+znOyLTPQIa5MLmAR8pk2qFBWOKT
N50dl4SNsdhV24QG+O/HpBqtHeMc7w3zmOdw/lTtBJmZi3PF8C3B/QDdSTLMD2h+/Bx5wT54nLkw
V1PBTFIGXpV1S/82LiR8teSdHeOlD3n7/7/EDZXwWI0mwiJry7lKxqgvz3Dv2dcsz1yUS7NFmLZu
62zzOv60iGaBgMpO1xXm0lzAlIJYFrHKwlI8h4QANan3xbDCuWtLsnBdQ4wrAxf5r/T69xv1d05B
Z7doLexfPaVUhqF/LTxkNIVe9lniMhfi0qVqfPgYqSzHnSRZNcpjbV7uSkAwl+ECiU6Fp2fv6pfe
l2pExgd9Mjs3aJfhykftrfk2ele+qo8sbzK/3ke2MZfcUnXhV3mDq/zYD+XTYtRDp3n4eles4LJb
g7fWYRHZAsjv8EyMtkk5tPtKqcxltya5BL7w2zwzrFgOU2tgmZBv+647LqbFTe7n8C9DtZMqeUQP
5JpqbXblCphLaRkORzoP2dhM195ybJiMEnSDvd035s7q3MY22hasoiuyVuNDEG3bQfdsX4mZua59
axPN9VTQ6DpufvekUZi5EB3vw9eYC2fpYoXSNGzGrr2/2LQpA55MhfV2ZfKYC0yZpqfVDIHI60Dj
Kh3odli6Yh/Xx1ypqTUXAxXhGl29pomS0hdfgnYc013f1BWbGnro+cAFOLoqjxfP0uNfvHDs9s1G
l5eKRlp3EYFsQFiUb2XD52MdbPe6r164kLi8VFTUPaSnZXhFU6V/Ej4vriCoukPTcrvzszphfddS
r1oKEl7HZaIH2rH1Xbz08Ye/D/1/Ra8/BLCu7BTfto6TohbXXgxMfPGpEG/nOiZJsSl6HWEjkoYc
onG2k9Vr3/SwZxro+nYtfPtmhNHs9xGGEPXJD6DuKeuan4JymP8RTJJXPoLVE0y/yHuq4+pswy1O
JyhEP6AlAPbYG7xp//5HvBDIuLxOUFjq264KrgHX7TPEyvjT0ISQctn1eBcAgz430BkZBld/lp86
r3lLEaLue7QTEFAPU+YWy1y9mq7XLeqWNA/je5H6C7PTpb1MFEOorluCK9Q5NNo+u3BLWdjTf6iy
Zl9g4CpcjSyAs9YyBUhW5OvnaIrWo6iLe2m5W2z+h9npMl8Ngbehga/UVaEm/k/V5ctDic0zT7sp
HnhK2h5iQ6HP7ulT3tJ9f/p9t5H8JSRG8XOyzdYF1zmO4gN6Wtdzwb3qAEkTdTIIU77d+e63D/yn
X+TE3oRu1VjOqA+xeqL2beNHZZ+2vaGHqO512kCFPFl50LzNdUD8AxwjGVrcaDPhCw493AriG3fL
+sB/CKvS/6iCJX9XVWv8BujX0CR+ZznWoyYgN7YZ5T840N+C2jcRqYtX5ejlZyhwze9qCKo8TKYv
hoTkJsyQNni/lX5+bIqmOms01PR1EnFLz/Fq1nPHPfO+5o332NThOCewKS+TplbDx5zBkvPO4Lww
Ns6OZ+AxXKtOblczGSgpUrMcheJ3kqUvfWGnGsB72yN3UYXXEqv6DCGC8hRovznqqm//GdRa3qlQ
/afD8Kcv7AQqxTqUnYlbHA3QJyYPrZ47GH6Al0hmWBAdwTiZj5Aq6L6hOSI4Vqz4QVnlJ1SvdaJQ
CDkPxRrdwRJe2CD/j+bxO1rl4IavQ7N9H6BKk0iNod31uVygx+saaP/5Pbv6U/hl0Uk9jHf29Re+
lcvzcC+vyrBG8E48syTWqD4lZA4SsflR2pN42zfhXCkgGKWHisqO4VNVPPXkeDZiJ6/N/o/+G/IO
0sOCXrGWxM9WRPLUQ636378P/g2t/cMsc/G/aVohzzVR/xrUcfxBkHG58jLUj34pmuOQ581pbqP1
Kvxo3pcgdYnAntg1tFXnX0ukX68+puoBnopy35XKtbGkRbcW26j9axf7/VUZQ5Ne0fjt30frpXVw
m2i/bO9rE3KyBpxfzbYYk/QNIpJ8jtj7vz8eDZm3beRP38M5QJDwbmuFlPG1IWGR+2lRQh+2TxvC
PZ8lMYROyD/bbMPhu0IeOzZJuZULlAZYOXsQE1IRC2SfbBXOgzaBtZ0pw9c5iou2TvuBTraAL3oY
oWy3NcNKq9QTvPY/jP8twWRcUEb9mU9dnC8JygjT9lyGVZB/g5hBhdTUksM4gibtpkvzzNRcH/s1
ZuccKurecSANDovFTuqi0egbHQu0dH8aZdefUcZ/ZNVaworQwNDZtiYgqa+L4AD5RgjD0QIHcDyi
Be7SeVHwWENb8A1VRPoHsqliTiZZFScIJv/Mlbd9lzeJnXoay6Qj8fhRikU+N3kdftbxMr3qCkNO
hYAq+rxJXf5ch7VvknoJa/mqh3zGJx1FxDsX6NKuX4lpwPRIBkR/GpNclV5Scdq9ilXVHwZNygTq
LPjGa2WjQz8FGndd3j0qqgo4MXdtUoX127ba/McYfwMEo4txSeuBykPoVWValZN+I/oF9oys78Sp
xed8TSAxY5/jWi5NKgMTvIJGvHzlSaEu9aSpl0zQAk+rDYrAl61aWPsWODY82gsdf/JKSLpFIg/Z
gWv23s8V+SZ99jNcq+balqr/EMRR3iRoRyIqBT9WHUBwBwfdDsOh98fpVEb5AAREeRLJZAFBwd4O
7Yd2qBk8QOoCLqd9EbPpMhcbI69ibwGEX9i5my9lLxf+vmvaThy9xuDnpzVYbnlo31SpFaG+dCqk
D/gADd7SlIDrH9o5hzBMOyP7MyYK1nzlB5lHM5THhipeiyO2zaYcU8/UkXmkEX404aqx6dbn5LXS
OfHTGh1VJ5k3Gl660+xP3mEc5iZ/GKtaFa/MMvUnhfn+WK9wQJx4O8DiTrTiYAbFkwCXEnMwte7b
N6KKanIKhk6Qk4kZD09lsMS9PLR6Q04gQRK9aV8Z4U3RU9DJrvhgui4kr5qIbmOYSESOJDWFqboK
b9LV3hnJQ7aZVBmUkq6hb6b6xNZh7k9ooM35Vztatb32pIEvjAK2335idq1mOIM1nM1dwlCxsEnV
WmseGSM1f1xQmFLf1JZT9UjVgH+qMSbBG7jYEC9Z8TGCU6ECE5740MfRZTayj1JDJACzpCVw0Unt
sMbRkzQizj8LsLH9CaQ7dHmiBj9w2HTjQZRgXvxRvoEHBOS8AHuH86noWl/9gMjXgFoeLmc2f9Vy
TMRzNFkbXpumLeHy1mqFfEObT6hyjzCYta+raMqPZe9JFHW7vLMiGeJ5Dj/WYILbz90K68g3ka8D
RCwkwvL0J9ryy2Z8sfwsWeFZdFvOqoOg++LlD1xDiuFAi7IsHsawaMcfPO5L/hSRsho/V328RBfO
A+W9z7XfIoBsBrFEIDJK7qeRmFv5AT9lptdtF2xEJDP3IvOsBBmmMyQXw+no64GYd7Xwl+lJUMxr
yAJrTxw7Fq7tR+hrTQFumnWBeQybjPjcVlPcPW08H4tLXJa6+0S2iOmn1W+HnKa278iUJzDp4uGD
gASB+d7L8tZP0qCr5FxSaJNc6kWvedYCuaSXsIgRuYPjXurtYYm1nfO0CoJGHUay+LfddaKe/Wi2
sBlP7dS1/JFhN1qDY6MaWV4rhZaqj9YPQygAhSYOWWLMLP08QSsdsJ0ae4V+WPA3lW969B41RxnL
IXhAw3JQfzZyHcS1gM3kSfVFUJ/rGf8eIuRbI49QA426N5LBoqpOSlqx5oIwZp31ITCW1Bc0HKrF
nLY4gqT6WuPDPHuhj2ogHGYnHZ5xEKFvgMZKjQ9zM83mh4DLZ3hhDVojEwXhijwZ+rDvD+1Q1fT7
1ltvOmsK8boy6Xth1yQsAu+QD1R5OiW66aavDRMLeW1qUxlYl6NROofOFCVdjjRViDTSUMcl2ZKN
Njig4kAr+S86eWfvH9FROl0NlHmWs69rET3SitroW9kwSt+PkDQypzLko/zEaT+zJy38bvzHLzFJ
f1rmWfFQoHzbkaT1GPX/9Qkb+wvffI9kg7GLSQIQ/90PYa1di4RbGGx+FEwN9NQoYNNP1UjC5XHu
OC5HSW3zqPo6jZOMnyNaD8XnBQvBFokv5kG+j1YlvVMpZxaemFiX/FGhgcBLO77SoDho5nNI73mz
d676qQuyGVVs9RW5I1Z36F6ytBwOUrEYeRaCw4R8gxMeUQf8Il1Vh9viGNZU+igFzQkzrCfiyEIa
VI+KwfZbpRsUOez3TXdD9bU0QTl+HTflCVzP1nJ9HzVRVbzjDSiRH1Ot+Noc+sgLp+AUKo580nEc
Wxo9QkFO929Y6ZGhuGjo4UVzil7SsbtMRbfw/NLGUq0/NHB1HA8q4L48ovEz1iqJ6rANliTctApC
CCOj69hPRtZ69pFFnZKJiaUvcNpKOUAIN+zHPqBHcAFhNBwKboLGP4vJjtPnQUFIJzjPcESAHOfq
g5T7Uk5BN65pOFkUy/Uq0QiWRKvJbZiEhnqRRRuQWs6yjpqhOksehjk9qDCOPHNFen7ib5iFeOCc
8iUOu6+lNlPbJryihbo2xU1UKvUVrfWW1NEsKvQu2XYLD5EdjSjSGDVJci6NBy8lqNXxMniAyORa
XYRnqP0ZkDYU55kprz0XSD1Fh2AL+zkdhC4RMC1qKAJ1oo2QeY2ijA3NMSzttp7rcK7YZ+9/HF3Z
cqS4FvwiIsQiBK8stdgu7+NeXgj3YgmEEAKBJL7+Zt+3nnG0uwq0nJOZJ7MT09r6rci+hoNN8V+m
9lReZo/AFptkST3afnpOIk9Jlct4yM5IUebFfckT4hHkRgsfLvSI07sCrtcB97VT8tQt0U7+m1LJ
jzYvo44OZ554GT2ENdrj34VKyAUm0dlwLpBTO7Rw4F7pXpc7UvpuvSBxctM+wCuoBkqXQE1kXPfM
FZ8wNa723WAAIg3XaFumlrsNdrXzBofDHR4C5xJl1PITNC6Ea/jK6VpcF1k6U1Zi8iVri7SA8qk6
EIswXR0qS5wa/dBvVQkHzJcCGqzJVKiqXDadg7RJ8hofuefRKWXE+DuV6354ieIVFnbw0E9QrmHr
xvDoYOlUil88Ss1yKXp2FxeZvooEBlM4YUv9w80l3MnMesi+GVhIiiuN16XAz9YpWqsIKFz/S4YO
8xfHLiJxh8o6T7/bBTfXE0R+Knnt5oPI624LLMAc+gQQG3agVp2RRW7wSQqZHdsF78/LlyOnyDtd
Vf8HpBMuw6E7Lhzxil+MrWJbK7dP+/ycwpd7e2CzCMNTirEk+hQ8wN23kEKGe4FOUfWi2kdBYU89
piGcEMmw6r9lHEf0NHJLih/Zxjb3RjcIvd86rpbu94DPinpHMnaIn51liEyHYPgQ+dOhykFjdHIc
LcE3I/lUCTL2GK5Ys4D9u6y7j2sgtn2oNMkYvxbAt0+D11A8wb9p7s+J3NmKs8LL4anLNx6hohwJ
Ui4ha+hLBclIuxcFgohpTpDxWJNeLdHbpk0/uxbEREfnyzgO47lkBa5qy7qiFPVSTlGK4uyg7E8H
C7bU1Pk+O/KY747218QfVFcJfK7Ph8qGNzYojpBlydDHnfSgs76oHNmIumXFMs2ikkOhzGPSyVHH
1ZYj/Bf3c7QkK15cxIfjBsdSsel6mEOo8P8jiKtGKraXFRcEjj8IabvFV3ztpyYNi5//0C5EL/mR
oXtXsNm7n1Cm2wMnWrIcwOuyiL9j1cL/lMHW0l3XAkV0hVGyQB4RvlyAjO1KWvKHHGGAGUqGXRdb
i188XiSMDPy7YHPp/M2U8Wyene4Ca8ZtHMkLCoWeYJRSBstPkSI5e91KVCunacm34mUpZ+HO68a6
h6ywGBsuKT+j5OISoydEluoMCXYaPx0oA1U7J1hXul0wY7ya6041nQ0q6n/4noj36NZvg9m/VjdY
9svBauHD5UnxF80pDrNTGRSMhvek81szw2r0T0BEU92DSjzZFV4zXb0UHc+mGodPuod2cBjgMeds
Q+dsrhyBzqZFg1/Kosm2VLl3MQvubANG1hreRNlRpEgC2JZke6bl6pJnhNlGP3rjCshlODqDok7D
1MviA50x/EQ2OSNDEAlUyKZl9RAteQTXKECrGW1ENlmYd9nS3oRPyeea5kbMtR+iIemaZJ+jmFVq
wCTAdxNnkWui1E+bROS46/ab8W5AYIvtUMluoLvImLSr5938s+jnwrUSO4K+FvgS211pmKNjDcrH
NoOZw1Zla6HHSkX5v+i6Ca64Cdrdedw/dUrj+ByKf4k8NfPREn3gkFX5gt41kqE9BGJRXFUuic9o
ZWYYK55zKai4Bb+k6cUhhXRDcDksVURluQLdsh5gJugb0n3k8qBgi5mUcAHccJN2JK3YIjWuR2AE
d/n4L7U0gzNjW7iNNlPK06RZJPE/eldEZ5Yk2dO0hShqIo//Bvae/jWYqp5PdjDDDWslv88KWYKE
siGq7T6nV5WG/X3wuX7bGJW+gp9ZiXYNQKatYrBFoSKYd9Hle55lHjTENP9NhzV1gNYhOTGLPyrP
y/yl2NFioSSBDV2MtvDc46SFFO3IMMLn5POaLjjhfXekd71Wyz121xrXGlE6ALrL4yphrVHn9rCo
vt1+ocSiQPELgr5DoWqoqJfzMO+8iemxXtaUdmfGO3c39DiginjX9aw0vcUxAJtYzAMKNgjjiqxb
4H5/kJatS1zBk0/WRZK6GpmH+rzv2fxj3VccWnAWa4aOxS28qHKUCBOr0sJ9W2wp0ZZlKJwsWu5j
XEkrBpwZW8KOWtrcVYVGlGlIAXggjPwjFbvFkoPwHQdF10bATxI8g6g7WUkWdEzaXkPkfyOcM0fV
yNGwKYbP02vp69ivHZ4/T+K1VtKae6TbJ+gCsu3LmDz+bx5xfGR9tP8Y9epqky35M+Lbhv+GdOiu
CFvs7obCTDhPzFqlkclrNcS8DX0K95Y4V7yFahxlkyhNdMGk8dYEM6CkQyCG/bmFoajmDvLpATqR
d0yNgW3KU34qEFp8kTOKQAjv/JHVNFIdTPvQNgdoj87QeOX3EILpuaI4Gs5c7znyddPUitZ3WaFg
X0X9r8wsKIDR3GbPRuoe7T/z81+IJ8llzaLwmmHw86w52yVGHg48NN7Thg+GtGNq5t/T7or7Lc/X
N+7nBCs/6UGm5ECSBRbDyVAO3+1hzi504KqFWTYW+qKmy9gv4ahDad1JRUaKiphO/OWj6p+GMuXf
tZN5leyRUm0qYv0xTp0PJ6mGNb/riZanXtl8a+JsnN4o5/PLnI30s4vn/gt5bhGipXIUZmVR/Hfo
KEpvsE4ST/sydVeXiDKqPJwnGgymowYIctPnHiTQp8U5aC75AZirGQTvzgPtkHiYzSMR9dF34dKV
MRetJlHkKkbkEDez1hTg1rqHBdDRsE2NxPXVdkcX4h+r8riXq34M5D7O2GE/EmphuV/SPerbEX3M
2qJbz7JqPUrxmB6M39I4lxvCW9kIEEmF34QE9SOH3uCWRzB7w7tDi4i2cgeegHsyai0rlje4qMHj
c9kQdfLV9YOca4Ia6pEPic8hKbWIEmfyWJ95jBLTHsN2F7YEiV9TXBj+CDZslo8Hyl/eSpvxpywp
p7I5ODJ88elRX9QFrvrPPPfsCp2fPiV5tHx1liwHME/X3UHbK1g1oValNVbHwOuRIL2sTiA6f0qZ
wzZy+78gMxZTmACMS+ToKfGULdXCyhLGsCubFeY4h9RcR4bbr1UqNf9MyeceFaSiLyIxa36LFlv8
IayfRJ0j2go9HkKMf5A5Y1jFYABIC0EMyhSGt6rbsQj2J2q89Rti37q/2iwpreIi4kmduwylsdim
HWpwjy6zDnu5b9gsK/nea7c94lCIPxcj3N8FtNyzKzA8WBEisSYjd9ibc2V+5wQXv/PR0l8o2di3
iSiGnoxPe3Qf4H7+JTrUb1UyZ2FoOOqkx/1YxVFnPi3vY74mOMztmrxKi+qtIlj/ojr2kd8nqEBE
bYYpWU+dX4/pxNds19c81urOxP8gEIZ/rKzwKyaLulMB1BiNGOsUkxDsG1K6s7HhdIPQOMGQAa03
hwzCR0uJhFcomzGQ9rx6hpOtyHD+PR/H1kXfPaq6O7p420qY2+XNQTwQV3gfybKFwMO+wSYRLvok
8wVFFE3Hy5cDXOsFiAd6MxyKpAMwVIz6wVhCTM2mEEGZa3BeCG3y5Jvgc/l0JF6/6xiuYs3BbLfU
GRJ/lsaabj02XAd+NW9jnh2/rYURmyfFmrVRUNNrihjyn5FW7KyXwvb3m0lR/lGTyfUSXN9/5Eef
7g1BP/viYKb5dzjkKC+Q2B1bvXhAe6dcYWwTAxGj+jFCDv2E4avpcWaY2mk7qsXSArPI93pCD8Lv
OFD57YK/Ud4lkBhN55TF+dBk+aLxnkhveO0LssxtnkNjXAvCBHoOaD5sY5csfSldwAvF7xamYmI6
noiCdrnSuCwQ5pF6XFkaZpnTveOD++zpui6VCSP4jNxkxZlkiwWAEgKK8Gx1UCHvvXQM4CwXjUAi
89H2qef6rj9G7FQJqUZyxXPjeUtTO1z7Egyfm2xMrgke3We0OUDvIwqTW5liMuHUkXkNVyalzq5T
mbHvy6Z3+czyHhHsmzwmbAjcbLm5AjwQsl0YALLLEfk9r7NNFfed8AGTJcgpAayd73v8hNorWHQJ
uxV1sXvSo4Ubdtd0Jv13/yadLssLt1x+y3oi5pfSxiJ6YSFOQo0CXftztM7waJeBxc/bPg2f0h5o
pGkfAGfC0kWCW4mz+PcoGCqQtKArb2M7Q4RNliXdbhnJqEVPuxPf9KZnT/MQ7b8Wu/Vw6JK6bNHh
AVjBaM88IghKjJ90H9KGHduQYKmHXTRTjspgQWOmT0XpxHnBuCWrZE+j38fO2A2IRJGfQ2rC9V9w
5fA7nRfyui9coRdaOvUwk02ZZyZScgUE+SxGlz7FCKO8gzMcnqwOGrOVS9IxgI2TEul5Wj0kq1O/
8R9zOYahInG6X1Vuh6xOes/PRwIH++8WgQQtMeuCAl+7hzkbMnTpzk+moZ5yco5YPH8z85qUDare
RUO7rrf5bMIucSVvaMyqWSZFqwFUlpXSMQJC9kzMtyQuBlutqCxVlaXKvooJhg84XZw663g8/oh0
Ays8Chi8Ps7Jvti2LDHue0cNjn6gvAWqC9pP6z/PoAjFGkkMDEcqS/tMND4/9N4iXb4cLjInRV4D
HU3VCXZMyjUTyfuydhyD/PnqcnAeIQ+6ynsgNlVMHE7UNJvKR1pEvo6yov/tUyl39Bg92U8DWTRD
KqRHzUMCP+XJVA5VVCILBZ0DTPgqLrSy12Oag2kmHURRjSMyDBtlIGGDhfssr2xL8yfg1rQZxpQ/
Fl2GdZL07CO3CfCqAm1uBeuLTn3wyMIXWfpyRKk3lP+P5coG2VDQjf++CkQglSs3bioXp/acTtNB
KrWmY+spVT+6TdhT4jY0/WJV4Fn2cnndFh1+UrJRTNYrEAi1W1Byt1vf4yRIClqQZwF3+ffxOCQ8
uLpZvkYScUyPpkCcDJp1B6MPDWoitLSLPNBRSJTns0bMclpj47GpWme4x1eg0sKr5iZsDTB93APJ
BvyvsjOZ7ZXwkX3yUsjp60hnN1RoL4EWkFnjIU3Iyb3vlnRI6mnKJuhxOxEdzybnnTwvOtoNKmRb
PkCrb5+7DeZpbT71RdH0EK3ZxrNSHvXSGf7qMdmx1wEeC+9g1pa/c8wCQlOGeLjQMR7OuOdxM3Gj
7hRwMQw5oWv8xyzs4ql3WFMwqwsjvRfGifUu9CyfQagBZ7hsvFS+HYcwfhqA3S3XXf/dZfn+A5aw
4U9AY3MHAB6rLg3+He5NmBUcMaxTnGRnsqcNrc0VW6t3TUgzM9bTgoEldDcjS2FdlEbre6wzm59z
pcf5+k8iH2qQA+5xyqALuAeBNZU/gz9isHELqm8cGIv6O89L+L0cIuEnR/b4feBgx3hv4iuUC/n9
5uIOAaMzXc/+6HpU6CBj/tp8wSrghY8hn0lnBmI4N+h7OyS10hzA345ZkffCuaeko1mjaCb3CwoE
XQ1JEKgpjP1Tar/uN6StTkk75fy4l1meXAuTLg/WKXoWpED4MGA5QYH5Ik2pQaSvv2q8aACk8NG9
KrbigkM116+V8tkC2AFwKUIcMShxhrw++SMMSJVqj0DO2H7Yv3bM//Q46ndZad53H2E0nmF5rUw3
PFp2HDzO2BuNfP+lshJFMIXjO0WWQgaWhfHe3WY7GX3RtpBvPhIgOTE09p/H1YbLeD16AJg+AxFs
iumuU2X8GqIUDokiIu0+J7qNCbiyAWcMDroUlWFaCNamCeF3x7xNJ5fin4+JFae118D8SolLRoHk
qSZWiBNg4ZlXju29aTYga69SlujEYLMJ6n0h3W3uNUreXXr7uQ/SNN1CKW6VaFTVXCTHqevh8AfO
ine13svk4ti0fzC/bWNtF5whmDhhN6fYfElDN2Xgdvr8CR0Y+G6QZvU00gUgQMfTH+vY7yerOH+B
cqBobM5c42fqvm3RGpoElPOrYdH4pBCXUgPm1BfBuugDux1yUQIP/QpoWHzeuoW0bgWAgLuQn8d0
k9hBfYe2pEAgWq1Uj32pjgklXMC8R+7EZxwbjF/SQqN167fHRUHvWXSoe+sY1NYlWYEBkIX3ty2d
kgqQqEfLaWGW6JdsqZBwBc/lMkuboMzrDlVIk6QYpaKe0YvSnb9kMcjYaQrhAc1GOHnsiOedRv0F
kiR6HUddnGykjjNcR8YHO9Kynczwe8IoW42/iqGseen6atMSUatB96HRpS+f5UDJh+t10oCYJE8A
dcfHuVfxbyz2tDkyoes03buu8ZqA5eAJr3QqSNVNR9d2ch8+Uw7MMFWEX9Y+Fg3jx4pTPIo+ITfr
AGj2n3HI1RmxqcVpL6DHwrrI/jCMHm6iPZCUwJsBIdkvgvX2BEQatGjnfZMubDszG1hU9d3+C1Z7
gGaG7bganf1Bwf3XcJe/YkwXAcmwFXj0AzgrB5z+nXDCzqB9k6aPfHktyiV6XJ35zGc9t9IIsCu8
K5HwCWoPLciA23Jg2TuQhfUM0EreEYqhNYgODS7yMPxNMqsvwCHzl3Gx7ysb+4+R5Ihl21ADYEJp
7WDPJuU9nFOL13jsWXMswCNOUV6qSoqlTCqtg6qCZaTppvg35spWPM+dNke5KOhXRMhZO2Fqd6mh
ZJmq0tHd1QLqCYHLHqMLjZGQNRlv+bOP+h/JABexT+Gm1MMplJEpz1qObMd6E4dQ6dnZDRehzCPw
Mc8mDIQ/qG1N0ugUcoxWAZWylh8UG0DR/dt+lH66oGwL/g1Q6qBBVoUlK/8T6579pjJo8USEZ6bV
cRGWrz6kh5WVd5LOjViFSW5HCTvlz6I3RN/hcWNcnSZQEoDmXmbxlMAqPn04FiWbjO8q+RbS+DB3
iYwV6MbUOmFeS4yULbj29hi3JBlN7P4rt0WYv0XkchOqae7jBXJe/ADVBgwvXQX36U3UWzZwYLoh
Ln9udkQNnbGCP4L+lHG77FP3/2nEoU2Yte/Cbb2q3FosUdvtZgg1QF2G0jKzkI7jRkTILDSks07E
ZzAyA+fVRVk+Pva8Mx9oKGfUSCOOG1X34xE+CLzBl5eyL5w4wdgqJnU5mvkGUCWBnEF2cv7aod6b
3ueBhuk1huH/Upc9Ln6P9A+3DFWPzTo86HU2qi5jOGyi7wSNlVW4lqfpabL2wJPmB9DaSgYA1vXo
4gVUQ5pBMnNXlmkWHjDv2fHvNtKheEK1RfqP4OgxV8eWze6jnwwWU5KAeorbNLjkB4jXIn6WAFn4
l4D939fGoMSGxRyE6n2zU1Kgm9VAGK562eK0BtJ0RM8ofSxv10JE76XDKoH/bSaFIRAm9Ex2iM2m
FOHZ0dZPSHSzPXBjS3c4O9eFKDb/ZgXImaZfoXqKKqYh9IWWVluvQPuSjmxfsZuh4GvB5+mMPvhR
IC5ozTtIH3Dv26VFdnG0fZc0mtzfEpBSkcA4b/FI6k42eLn62uBaB6aM66kH+bf6mX9LhwiMOPxB
0iK6qlmshWqGGXKzuzGB5EiCjEfYwK0MVMUX6H2WcF2XaFW6YasqxsfVL748MzEUs7kiPoqjLELo
7vEz2zfFa0dSTMvyaQPT1CgFF9z/BKCt9MUjEmE2jV/Zlncwy0D8OnxT44M+Isij3EBaJ1BokAxP
aK9oB8HAXEUR9w9rDBN6dY+eFN1uNSUwS/tDA6V0PaV73h+Q/wgNyOIeg71cLyff78DANsLz8WbA
h42/QWBNx7cVBxb9GmJLQEzm/eh6ciEYA80UagUGrRy4LYnv3thE9UXcHnE+TeidhI0sHEyPOALa
cFZ4mXy84jxBA4eYO50c3wnf2dykqy16+QqyIDj9WJCEKdLAfcQcv/KY5/5zZJuQYLhDPv7yQAQ2
c+rTlIvTXPTezPWa0MPc+AECG37TOaaKPeABdT7+zc6/zgeyBkHA79bU4EM5OiPYSRIMhQ6YT6jg
nJh8Ae+XrMXuG4u9KWxYblClj9MtpmjN9Al3KSuQ/LtR9CchxTmBJ63G+Rc285DdiE16UxmXuuwU
D1Zg90tEtNZ7vBbwH7HlFxek/9xR/3gLnkvQYq2RnFkqfp4zfoyvXb7iuj4IYqxwmOTDFeSWom+y
6LfuyZFxt7dohjr1DkYVSE/r1kU10KzTFknzFLXJboo/ohxkWfl0MNiiHGUFSkZjow+FM1u3+P7j
1vaQRo+Yny/SNs7JsT12GQCdT8qPfP4JxVfyx6T+KAAtgEAFrO2K7IGCpEbPAWojPXf5AsFVrMvx
tZj7EgliPid53uwjSRbYCWTjdwGRzfZUor0INYhRZm5CI3r4FFLs33YuQQJX6eaPOamNwEzwh9PW
pW0ZE79W6B+Op6C1O3S1Y8DjqIcB+OtzBNULPYFiRjDLkAYaUJB4c28Ss/m668ZOXOAZJ8BKioC8
HGweTHPqxL8aHrnsG3E58Z8E8dZxEzY05ABH9/Dhk3hfUBzDtvHHHpf6bB0UaynP2bVMLWA/Cm1p
ncgRAT9FQrCVAGQM2Og9A4JdIkWjLnGPHY3WUAFU9BAMFvpYAMl7JylQonmMRjjQD+PzmhUmf1pR
7aJoEXbzYAsHdSdlz45rjhn3K+Tr+W9aeiJaCDbI9yRn+xvHm4X1oDMBnq0qhxqUkeV1gUaA/cmB
zf/qOuyWi5eTmxr4IAAZZASl4JWBfc/uIErYX7I+CwD51VQgbImS/dHJaJD3gxQa1Uaqts9sLlP/
SHw5/wSX5/+ojilZl3MnskpvWQZWj2NOJIJ6tXZltxf1sA9C4eJAkgpgRvxxQyUMqgkvi1f9EY23
eSzyduJqP9OC+QFe8w4wBPm3kXVSgg0J8/JTOHtg5gp0Ou6KfeYMUGgiP5J1139HEIV/4ICsj7cj
o+ZniDB28DIgCqm7XxYZwWM4RHt56sCQLy2Ek8fclNOqUJi4VEyPNMAOrZ56gCgnzHwN0WsOfQeG
vQ65/AIl909n/A+uXyvv9QZE34sZlJ3kZOnAxPAhrV2/QQFHQ1pqRHgVqcSFSkn3BAAXs14V9K5y
/UK2FI9bASkLii1SbqVsJhpUfI7mJUq+E91p84Fdxdy/+QcAXM4gQPSpBIy9VHhxiv1dy1n+6mNt
YqyhYxMn+HDO+T00ZLiq+xVzX3kpDauPKE4uECgNK2YrASzYVc8ve54YgJsLpAr9M090xl8BVOWv
gGAl/5Ov6CnINuzfNbwbXzBi6qc6znE+YGRqW3H2R9sYvXKcXS9Z5zmrGdtp0eZeSMhOmYmy/t6N
czp+k9k84bjkIqIXhwaMXcoCkNGJ5YBHTlB49VvDiYNERYUCszuUG2h82DiQ8GbwU79UyJvJcC6x
bCrC2iJ9AHYbKecmeVce4K4/j4k60kZicO+ZW6QItBlUSVhXh3KqFgipBTzrkhLClQrG8Ew/iSBF
93Ok40AfAAjtXVHnc1dkFUCkw7SpyRm9FRyl8ROyqZar0n2agYReDM6lbSjXO1sE9z6vh0HYME1W
UZVGgXXQoDjPKmz8yhRO+ssettUhjBECPhAcOIfu57Ai/RzyUSLfNG4liNqnLODr8RlA5Xd6bDpr
XTln+Bi725fGHT2+Rd7DATXfuumt9I69kzIvvyUGK7lGnBuJvoKfBf5Mp+5vYtPlZ0F2pk8eDNZe
iW72vB0PQMd1hLIs/53g7ItEtZVwGXktXE6PdldiNR8ZJvuj0whvk+7PhDKDfTtmur8sPBnvI5Q6
r+tcGGhQ5IL3NXY0gGPYNlaRKBtWAMcsrFj12zgZ8ZyZaSRPewwd6sPY2ehhVlC04OacwuOMkPkE
6uxBykdjBTgVKD8xcKXEOLaURQI+AKM9KNjymKfvE3RzVx3bnD9PahG1Q5dQzWim98rRvLwsE/Sd
+xSZ74gPWstq5Il4mmNY7zxTnIqiOQarf6Az4RAAmAxVlwaIM92kGhdkjiHRaIRuSQ6iJkXmcYhN
SQlbmNQnOKMKcfzIQ6xryJbX7Z9cPnke15XwF7UPi34rEOg5XBcxmn+1P7ZKdYQU8FLYU/rqc9tD
e51A4HcWqP6VrVgXDmhfgFW+oSMpdWuWZH/Mkone+NyZa4l6AUKLMkrSVyhafNag2VrXj2NMIK9k
Llfjez93ZGp77qHYicHBABF03cofSVqSJxmTiYJhkKs8cdep4jLNO+0fIOIbABDvxnZfoBQG+8OU
46zfO2RE0wqFlMUbONR66wDIZido4G0B6HHf8MPVanNeIJQXuIjAMV1KbXd3HaHsfR22RCanOZm7
sQE1HPhzfHSgukUEMeajAhkGgxkVozevUp0Q93pEG5b9LLm1mJLAzUdvILjxJaY+gVBxwK7CpDxd
82rqDmtuKSzz1SWThzhAsFhoOYGRH+dVR+o0QuNzNQ5HRTVg3mKvUajaxxWZ13dLAUueSWv+UrJV
39k9QbpuGeVQA0UB6qkFXAttKdJNbxz8V623CEmaZunS9DsqipDXLMp0es0OenwNM3bRuzvG/jb6
xPxcMXLCq0Ej4axGu+7Czdoyh74CV4etQcRC+TcHEg/3G9gh1yoTrVcHl0N8TKPZM+3+WeFGW7o9
hnHufy1lPp+ZtwTzSTb15AIJP11OpTsY3AUPFMn19A/luQOW2QHH6cRxzhBouv8tSkpZne0unuqt
t9MVMoTl1egoE6g3QxbKhmpcXTVkYE4879sBFQJ2okWrxsgXpBOqVlYnssU/bjLQDSZP71MTzeV1
VWYZG4yDId+uk+jBf2NVbz/5EWwLnRfGEbK800s7xwq9fTaqZD8lfJ1REEb+iZq9OA18kKHetw2W
YDbGYdVoQ+zZHKv+gwpLtjuV7oFmsTphYnJrPMq7h40D19SYOfjpSj1gQc4SRkjHrJtsteo5HrpZ
ncc+yCdQI//j7EyWG0eWbftFMEMXaKYEwU4k1SuVOYEpO/RdBLrA19/FGp2rd88rMw3TLEupIogI
d99rb68PmbXU972ROzFnmY3muOhpJ6mFNkW4hgfRFfqBT3kYY0rCqoMm8cwhosOFLnW6dDem6AWP
HZeN5AGy6vnZXNgR5IbduAWpIMx1SUdgVVeGEN1t6UvGguvMfaGUiybSyosr1vS76NzFfi2kNVju
fsZFZL9LWeQsHSjm6mwrUzzbmRd8SyDf0giPUTJtAgOR2Me8qjayLuw/C3TUujHDab5kop0PlVMC
wdQrAm0jb2MD0tPvCFAPUj576fxy2tJrd4ireAeQt6s6mhqi6Y/pCj9RW3baHcxEhA4lgU1ilZm6
Z54YZcAiE8Cq0urJNTbda8LmY16vzjWGncCdc79kerjwQ97Btgg2IYhgfcZ7iKm1DGRpRUk2modV
QBvFaVUabSTh5VZSmbgrglWlx3Q2lk1H+3UAH1fPbSmdhJmSN+knP2gYNKwk87WbUvqGvgLMwoVT
9Bmv3uQgh89yut31a7u3SHYY9ghdeokbrkTzj2mOty0NkE5lxGACxnB2nGrdDvS5+p65MLAaB0sv
uthYrXombdrirlgx9rT7xWxcY9ujjmZPiEvsTRqNkMZig7jXU1gWZmiEp6TIEgnsU9EdhRBH4s4f
RhRSzQV94BgEzBqaLqHBnNvpgX7e/Qg75WE5cqdsYXG0m755wG0n0zf6B0Galxu7q2ytK+XmmGyt
FkT+m5mXBmNB0whif16olvnSBoee7wR1GwV2FgnaR2Qxi31hW0xdo97UvtfKh7WZs4Rh3mL1TL5V
mkB0wNY+U6lMI/9tnmLJqNrmhZhS3zjNHR1frEKrf3XddtlyoKQv7I+gtCVYL6f8ztfQY0UbklS2
gdPmIGCcyCluIgJcScej6EKVn2KesfVh0pjE2egKseOqhFVIwYbQvEoq6Y2cS8iTWUPYXiYKVi/i
Nl3UmTD6vthZQCD6wRp7ZSGasP5mdzuH2XuDLGkGG1FBMUR4SawsTtfC8x7mBW/4pvO6xbsPa+Gv
94B82XyEi7htLjB5qy4Fr2p9mnyh3INOu5zez1xmdx+2iZX9sbEckBdo5Iw6MgTXeWOWSfA9bAPX
e2DLrnJ5qY3MxmnUVunWy0xW1o1LUnrRwKHQRLIbsJlseti3/lEP3L0c/WkFhBWR1mg2keICQYwY
kwGaM9IOsO05HHspgGgZZhuv/N3JPS7YjlmM6wTnWrZtcrGkUyXx3CzpmzM22Qf2MMbdbiZmfyul
FoxvQ9cNxjfUWLe5q2cf0YcxJdgmOGsPl+30ateZdNCbCcuUzVwVBmBbQsczLFLq1ca00+1q5efm
vgn86U+adeEu81bVHQaHfmHDYlS986E+U9SZcbz27TDWu3XSgXxq1rE0gF7ylEURSdbJLJ7Cpvxl
IOKra5OlgYpdN9R7zzdmvZnbKjM2xc1lQL1cpzud5DnmEczKkbd4wW84M/epT7r8nLU+CmiQ2XS2
wZwDm6zroHeSUmKJcMmY3Qu6LR+9kfomU3jinotNWk1Ochjbrk6ujrGaN7fn0DgA5Sa02MUloLD5
3s4qv2+axtcsCfbEi+hYP0qPbgbF2Ra4Ji+zQpz4k5Y+Pq+1yfxnecO4EOjQkE8uE+16ZxdiRY4y
lvXCF8miki7n9aCUSB6qFbTyuaZhf3C5dGEI8NVtE6GW9WwXeenvAmTuHxRbZOrZDadovoFzXr+Z
gwglXkAJeR1oZ2LUP+buprRXwRen7b+rsG+2EuXnj5eamlKFPLuDMc3Zt2xWzQtvM8KlSOzDiMr7
q8/F+rwswjvbjVp/6ryodmQiFWff9D02asA0oD4AGOay+EXQRddElS00pmuxnA3APBWNsl9Q/VL5
XmNooDXtRv9a4wzlhuDutIymxplYMiL37aH7HuaegZxWrW9AjMv9ivp4rAwf72CdhHlcEGV/Zyxt
frWqic54TQymX35PNA6tmO1DmKfjrrfsaQ86MvyAKzPu5yxHYYfEvMNY2ocxhrbmN2iUGeGYYVqv
ZuMlyGb51Opu+SCVezlbmFUeFn85lXyR9tRK/bM59dxdpi/HPfB5egomKY+tYUNXGyU1JvFfZmyJ
6RdzCdw4KivOUGG4wOzFYnlLKL4DDnek+Czh7WKsgXLY/toe11SYB3tu9MXnFAY4qdtvbQpUa/BE
fmVT3v5tKg8zyzIYLwvU0BN5BvO5nJbx6AKBnB2nkL9L7RhHhn3zkR9FZ0NZnV0CrwzP6XQj+lRi
VZCEFjZPSV1cTZ3ccpIFDB6tJkUMM3WMZooKCZAtGI8tMDdhgTaJix4XTDp63ROZTMsEAhYY/YbW
s360bQBHMRtNbA/5/F5PNSNXhltZuNWTzA4qWwbaYjLrI1nQ9E2Om287v7a5Uk2gUxbTKjJvBBPu
KK3Y087IS44wgH6fXpTRgyLIpK0is7Q+VOkbRxZUJKckWPzvi+E6DOUCcUEDGX7qwhiBNszibbZ8
VJdxts8ILPPRmNbxDiNMs01CGcQpAY2nbjTyrVGw9hxZlCDWwFw2A5XvzX1o7R2aV7JIlx0GqQ8f
vvYwrOF0oJl1PoK+G+7UKtpHhoZMXx1FrU1yXWR0/lQht5guR15u7GFjS6wJZrhbMGES6Jmsv1YL
p1mBGfybNzTyZ4qD5hFpHMPzjFDZGdW0Z0nbwA3J1wj6WI5bBli2inTjr298f4FW+jZ4TdC3yq09
melfXTZGjBBAz4pmfbV45xBvx8QcqErN5qJ0KaxIOK71nBqiX5Dmzfqk07KjkS4W+0IXZp46BE8u
G+KYgZhRbVi6wN555uziLdNyiMp+TPMNK8awSAczFYS9qm1pj0BATFX082CMXbBzS119CzyXKSwj
uJh+CFbOn1TxABPGVIdBgXHUXVgfWgcNkDV9GIc4o5sNlX+5xXM3/vIaL3/Hn6EQPfyZoDG3vHRp
Vj+FSnvtY+3iIsiyrn5XDXtqN6EmrWWTDW5Ag4MvGkddBVFkD+W1Kx0QLsCyfSWK4jTWCWNvNt8v
aICLPuWda97h0JZ7A+2ljql9y5eFohD+D5cbZgyjQmFkEZmwO+db3ZY/msDr8R0PIxfh6BVsBSAk
BWHSc+zImoGrD4WWQLrZaKNA49reUlVMW4+ZAvjQWO/dQosPGyjvqvCSbO2g4ablsXrcIjMtUIY2
EVEVlxHfsuXNBDIbN0hj+O88tgIdhbkAk/eKDj0zmnw3Q0Pga0dv8E/4IZ3HdvbkY7qu+tBbdTmh
LmcjVFNv/WUFb33Com7C89cG3GHo0oABZfXhn57JarrRN+tfZDmso7XdsbyQgDP4d4i7hcCaT2t4
AFHX0E2wRcWGYqdJNjOmtAOlYHDpM5nEDIPBSWTnRDVLAn7ia0NIhgQbYlP1w2uCB9P6RpRB+LhY
GlAj7fOxKjaeM+MBxIwy7vx6sI61BNXB8jnu9JTi+cr6OhmjyRz8U1+lpPK1YdssJ4tsAkqzwWr2
g1os0nHNbn0QHkV7GXbTtPW9av2WeFkS1Rm5rPuSOJ4faeupPxQV4qBpqXarqMwY+0z7Yq+B9bI6
k/Wna3GviDFIuJdWJL/ZqdIfmZzsDLzHds9Z3QwxabBgxsxzRLkhoJ5/NJ2Jgw1zwzpBXMzMIQfj
xxBixmPA7Jev/Vy7x3rIjQ9GDG5z0Dig7zCXERJb1vlxNnt5EanRAHmGbX8ujYnvBjuErpnm/y0U
1La8UYykSKnN8DCpOdww/Vr+ul6uYhwHgt/JFC8zyfv5BskbXQ5695kMsORiAq9cU6dr9ozbOvxI
vd4NjA/cjZFOXRYTv9c+T21Ps1ZUjGKywmmvOm/an01uNA9G6BkH4ffrSw/9hf+TYdQaDeHYFXhd
CiaVnhfu7LGsHtd1dnYs2RYMH9rwj4c/iQCD1bzB2CwKHkgxYjXqED44MsjPZaLntxsSc7VR9l99
353eq4zqAz/V+ltaClh8mOgdNjSw1YkRmo4cOaqTAf//eDMZYnsx+FJEfWhOl0XVmGkGe/2VmY7z
5INaHxMnqB8Kex1/OtKZHcwbXtly2iM1QPoyZSVmrUQEoKlTWCAsDkLXH5OduyTTFZKPkENi1Zoi
clXBMBs4woOMSoP2NZjwzMbcNPo+HcaiiRX7BJ89k2uixN/6cxld0KIlRIi+mnixio88sdCZLA0l
HjI7+WtCGsauHKv1T04U2U4N7hjcB5MFVzQY1XiWKb6LE5uTzDelGFPFmTB7EMCh84tjlsKYtAyF
06HcJqqAwckLovH2OK+D+pmoldCKlc7aC6Sw8Wp3DKF3YeP22a71UbCjEt4x3WEmEr+7LPHave5x
ymyygPubMCS7Nt9Ky/OsvWQ3mx3piodAoMY0rdKD+mtwZS+jkZyUnpawjzquAXLrtLASHdHwzf0Z
yk6zLjCU2KkYJxWTwPOTjZoeFJP0zh0Np2AeAGaz7OQwiKPh697+USPIR0OVWNMTl6A/vMxzkGbH
tbVn95FotXXZlL3Bm0sz59z5+h+8XCX6HvQrqM51YlSkuVFIF+oqVF8sLPsFxtiR1AESvsjcDbZG
109Gu3OE12+B0G2W6Ejf7Dr+atrq0dzqzDfn78D5N7mQTtfActS1AbEmhMScK/L3nLcGPSl8QZst
W07GqtTfuowJbH7pPOXANDT9bMVmTZSg3qtV0+8iy5biQlqKPUdMd3rYyBAof3pahpI2qPSAX+rE
dLslKoSr5AUZLQhwm9RCpnBkPvTdRqSNXO+6MXSap1VC3t2bngn8HWE3XOWDE9C3QzkLEb6YjSmH
zTK543Jm2qY/RBsCg2zwyYy7NkPnDDcyAWejoPaFN7HWCvMKoQWD3AJTtI8JAA62IXYF/vCWAH8G
A8LFidDP8qeaGuUdnbA/8QjVcyjKhDGC4WLW8IX7s0fv/pFiWjmNvQulb81EOLRNzVQpRDH7yevC
YFySVEO3Ke8za8gjNomXGxFIEJR58HBTYOD73jhDQ58YVheddcELt0K4d7uBiykvuXvtQO1XuFV6
BGbgWzpm97tXmU6Hr4F4tQ0kgxUV8kbFMHasoyqg0drmzEzY3dA2O68CZVeqqARz06RytxBI9kNZ
peJukFN7gmxrn0Dpf7IBOMe2V6jvlI3FTtleEeuUVyN0a+vZDLrhISzL6mUZp+RRERwgIihi8+JJ
H/+9qdSUPJe38XnkGVM6bfvV4KZBt2x31qgJPFj7tHx3w6Sf3+Yk97t9yCrphaQSTnsi2WTKteda
7gSl6ZL+EMzwzVtujYllIu3SZPtMcBJTkeey23nFwsU6JfCKJBgEjNn/mYzWsz1bB1T44JHnUVTx
ugRWeG2LwCGYYwDr35ZVkLW/M8I+kl1Ocot3hRmqdcR2Hllf/GbJi52drX2/FwjXnAyLb1wq3Cuw
WVhXf3jjite3b/MPZYPBxaAXzoOZ9Av1pdfynBD2nPA7MUuo0jaATbfry5FXeQlJ6Tl6ib8OR7Q7
5g6zbNTHDGifH7FWVQYGt4VlTBZ+2pC4mwJW0Qepq06N180f/exP4BagEi7ziD4wN440cb1hO5bl
YaobjgUQC2U/rOwBGh+8IC2GvRS29l98aLezPeguj7UmCOTA8GhCvFdjOUSgLUMdpyK117jSdl4/
2UwVaLoBnDBQAHW072XNCvZz32A1305ZMVJHi9ayNjUQIE0OtUB3ZoUuJZNvIorFJVOEaJnrZXpo
TJ/fsiw6o9l2SbuKXeeLqQOjKdW6wUBm09wUo/fXqWquFK4Y/220O3UYlrz8ETCtEbcx3cSp7YVH
k7tFJBu4X2/EgFqK5OJPWCu+92aIe8dcEC6elDDt4izZN2lu9IhHKAKGmNSDzlD48zq3npWLgW2L
i1nvByxUEkC1CW47eWFaGG7hO4vbxaj9yF7SxgYhZuKxY0hjBKzN8LF4TKmJFAw9thT3uFC6Hx4L
ufPd1LkjpRAZh8tmJuAB5SyVnDRqYoEFxcC0vjRrkf4oSjVzPPoNc0YIII8UHCvvcJ7j7FnOWVH5
73rOXBGV7HTIjyMB+XFhL41xdruyVPvhlkCyh7Csug1Bjumytxh9Gn8IRp+KSOWpvPE5YZH+qnjZ
ZnbyTLaGPrcIZv0wRNjBrhLH05RPOkxqXqVxKIkbGBM3c39PedHXf4faR+FnsF9WR01wASVKshCO
k8kqm7ahLRvguyCQODrWrMrTO52p2wZoArx8bge/Ed1T2JiZm0Uu7dN0qtx59vc4eUeFgalVYu/k
sy8PxA00Tygp4ZNkp/nLMHeLHUseSr3lPl7qizHU43zHzKR4bFho922dPF1F7LCe853j1XOyqwiq
ObSd293lTcn8lbYfwYUICuu08L2LsrIP3vJB4jhxKVh/5SxfTk5OS3XxvSAQyMMZQewonJ7WH5q5
bc+OlFl9AHsToTaNlJh3QoaJv2fgLJK4B1W9pKWVfyyYkZ4dQ7vfBmofBHJwFw4lkeXuaSRUQW9k
N5pEIFHpBs+oB3P/XCRtBAzCuKnmHu2C8C4hWyAOihF3W4AtY4nJWIPmBy8ZnlrGtzt7WM2rJpTg
gpAoIEGMdCDPkUQjcs8YtbwCMBQAqmWa7G5QFfxXAbpDfybyqB7FeCwSS4ybebbBjMyq+ZFWt+Hl
OgXzB2Po4jkbl+rPsqB5RrxhEHMDRdCWA6w+MLpJdiz+LBv81Un3NhJHtp/8zLurEwIk3NA2rmHK
tTN2zJ73qTXPoLUGSlzNT76GQ+Db+2od1FWRS4VFUyX+efGgZorQVkWcJVSXUWmW5Us4GtZ7E9YO
Kb/2aB3pZAua9bRY4pn94uaWOb1AfwLp54pYjQJqhwHb3k0csQ0DCz29Yzc1ERyYUDZrV1uYoerB
SJBnZc4Yj8Xrm1IRTiB730Q1W/VRYDwkBKd3131C67Ehd3j66P1uxmpfDuF8HEPt7yTl507IormH
hyKIB8ylOrUFu25Q+OZrVZe3SiHJrk1bJAA1g/Pq14ZVnoqqxts9olFcg6EP904RGlspwkdtutbJ
JYMHeS4pwxO9cPd7QDE5+MWivIemT0J1Qax8TWlf4sK3222vF7KlQiPjZEIw47Xu10d+C3FhGfd0
ZHCvCJWdB6LCABeIYqlP+FZd6tNGHBWN3nBfETKDaY2c4JRoggAOOMmz+o9BWvNdu/TlCcPZHK0e
27a9UqW/QEeH9yBvJNwfJn3iBBSRIl7AxysI5NtYE0NppAaJp5V9SOWZ7/uwr0jziKtqVPQL+EVv
ncFNwJlHid3Tg3LeJq4j+A1MCEC8G99IqRCR53S/a7uzrkNDsB4nDEbjbKr3TbiKlzE31S+WREsU
jSE8yrx0nlvYFvKNaSpTXgULxibwwTgCq9s7BkMxBjPo8mwt6Sk1cDt6G1IN9J2jlpmag8ptwztm
uYwLXXcAqGxkwlCwZrjUtSXDV2/NLrCkwame+oU/E5G4Rng5m7elt7o4Ib/lnHVu8NGVs/rZElN0
1t4tk8bTUFAIyQfsfBbAF/LISXlEg/i2m17dufKeuFmnbW0xWSUKQzzTpRhnr5rHc29l1bB1efrN
CQDQOnkuG/h4+YkUabGn3jCAMXxr4OutaOFOzs9uVXUfvZTWocsCPlYBUxCn7lAcagJi78pknG9W
7mE+TCzaO6IHj9skHeyflAf6xUxspO5g6VvJqCrtY2yv3m6eNX7MoggPNuuc8EMlFSUX8d3flehh
9nvsQxsBSbxnasrrmJh+p2OXZjU9BG3ZvwTSmt/YRpGCrDUGCXgdtMBi88UEU+ABgsp0m0lNlD8K
s/BKKfhEUqI4B9Y/nMRs99RcBocqcq3dberBbK6UcgPcmWAQkKyQ5FUm+4OuVHMRWZjEg5sMd0uB
sA7dm5zc3jBfWQ9Ncoo2DawL7S0LbqN683fX097NFV4Qy7OyJy718t7zsn6b2l73ZpZjdQBR8C4I
qWqn7YUzoGPOuy/6IdwySytPHGzINV6Ws08Y1GaKh3r1SK2k6kig625yEO8q8vN309Li26xGY2cs
bnGha8IsbY1V7Dvgl2kbTIS1kZL0u8Ty/XO9nbfat8t7ejVLb4O8Xi7W2OLFHNehiAmKsPC+tPRp
JGmR2TmzayEnMdU9VjYRVHoXsiKhIGQhJxv9Z1G0dncuuNQy3Eiz6BW7akDsqw2hYVTMG2n4Irma
GUUb03PW44xPQJa5W1AUdzVzz4IkHFIYnSwMalhP0sJgnyCC6gePPl2Q45JkAwdr7XWrujL2pr+g
dRnq8p57GHfzpvUqGMsL8jrbQXcrESPpH10TOL0LVmi3JwPErP3z/89M/W+RrJ+CsId0BsLxWTdM
NXcNQSp7/Oxf+tGf92qT41D7s+7sEx/O914tp0aa/5Ii/V9+6897tXPlWn5VNdYJiySWsL2qhi9u
5fm8VtuwoFNKyujTMmhat9XbKHPuvpbVbH8KwE2NhNmHLO1TqsZ72p1vXH3/Enj93z6ST8m3OuEQ
A8uzT8TcYdZOn40S4PtrT/LTl8SbTVgRG5tEWyc/3UH/8Pmqf/Fnf0obR2WAc3H88USKTcVZbR1z
44u7J/5JCf6PvGHHwZZpM/U+ZTD1Wye3HSJoAvnFh/kpYRx8PiiESRQCJSUmp3IH/PS1VH/7016C
uu8IZshFdyIVeNO+O4X+l0/79m34P/KRP2/pllygGT1Zd/JgL4yogoMDnwHCyQmQ/eKelc/bul1f
YLxoJf+IVf51uvoeL/D2S99E69MSsYXhAHd8052qMPhRyvaBScbfr/3oz+9m7wxl7ZesjSbA2HRj
PK5f2/ZjfXo1l36UCEq5PpkE0QfLg9Dl14LlP+/pJnQuxymd6lPKTsOta922q9BcfO0L/k+0/n+8
Pn5nmb2tjIXXPnDuoSX6I8Tl+MVHeYvw/o+fninYYhWM88mbpztlpXuzLR6/9ig/vZk8ybUnn346
NfYQs77pu/KHL37in97MwCEAcLDUdEpYhRkD2ojY77X9tU/cDP/3Z0IeFm534J2TpYvkKhdaXGLr
86/dmp+3dpeEN/TCgVVVN594N3p/kkR88Tf/9GIWIRzDLEmMFRnKf2i0NAu1W/7LsfVfLrfPS7ul
UXdJba8DqZL+AJDNTCnJrK89UvPT6xmEKitJLa3Z/+ID66dn6bZfK4HMTxenkaqgnFLZn8AoQOwr
bNW9RaDXl77mn/d2u+kiiKAmuZwDnJAII30tlmL+2hVkfno92aS52qIcu1NiWTc7mk8xWxKl9LVf
/dMbGligJKvftqe0WQOCMqYrQ/n2a/skzE/vaEMGUmHl/OqYQcoNySA7C5Prl3649Xl391ipvB4n
LrfcrF5Id0GLacZ/W98r/tl58f9e0NbnDd5YuExHF4IPBo/si20U+9Yd31ARSUzr2LNILk17A5b9
Y+evp6WVkVbNehZBWK878iTSNwyN5bEQ7LPxExXS68g2ujU6yLTqt1ggXEC4xlvivIyQuh8TSbdL
RgM0iYG3VGqYxBHKUGhbnHpNvPs8/fIXolFxL24YBgQPcxOW95UJvQi5tlxxY+QnnzCpTZYZx2p0
n3MZ3hdsqBrn6duisyVe1pIhGW3e2vDPdn5jzC9B05S7wTPTGKwm3JUyvKmq3WOJvSSu0tGCB86m
owUgKEAUyE7Xd8vip7u1FaN6ZQHAwank3G6wdRm/iQD2mRyICQKCNN6JUBQgHmffobGfcaK2DKEK
gmSz/D7sk+SePMzYTNX0vdA2DsfB22qWw8bw/HdWIN9X5NqjO1b3RjMhPmS98eLLdvlYQioDz7yr
m5IkmaTzD5ZBIA+eSkIJgvyW9OtbE8EOywSAaahlYzkNAApe3QaDjrthxHDO0xFgs72zuupI09o8
L0GS7IVB+LUHxn4lugxrmwbxm0gEdO2HSTgPUyDmHU1gjWnUX3BzYQiPmsQYYqeYx8grwupbkYNV
5YOxt0BEHkoCrshguyJWNdu6LV7Xqg4iqrNG79bOOJBX8tIZemYsgoWSenMboojpLfnKDy4unAgo
lLAjuegDuQFE2ZdZcCaVcYYy0GcDryXeNxFZaZJEAU+/Nxzh4933ln1CsujBcyxMBo2/g79Sb0wZ
wREmFGUy/5lW+rUXklZTQTFGNuFbEcEm5s6bDduLcNbiRfNseRc4JNSTZuP2JCyj2w2OEseu18M5
CYdry5fxFk4bByExfftAUmWRozOLqJ70YRy885w2r/Og91YZjE3cTpib3NCrnhRK/VkL81KQRBkr
0oKjzA+xLFlEZ07kzN7hbhqioTdfLYiQnUkKNl+0IqwjEdTlyV8RY324ei/A6eumewLz0R7VTdcN
+EC78W9YBnpb+/ixfYZPxxFL1LZ3MUimXlCz0WIlF3g0/6zu+jgMrJ16CFNfEWOuJNlC1nIm+U6T
59zwCnvXwIaiQXhZLpplaGSh6H7FH4lehF1wmJxTyp6Kd3cccUHKwHwmlsI7i7nFSEB2bf1tJu2F
D8GdIxZehfqZ8JqLYK5hvybtyKKD9lg6nnnOiXR9V70yd6MdPvRG0R3WGXXIz7bEGB09B10/XKad
umnN2NusuBdyM7rMLwMYrH2Qp+TjkFdAXgLf6ehm7cEDszyWJAHt6jk/DaVzR47ZTz+dgqtV2KQ3
DZI3W6/d+r7mVUUsQp6LPdH/dtTOzEynPjvVpoPmVStNxAQRt2yZCAHIPeHn666fcucsbL9It/a4
mDvymi8iD+1gS/Y4YBppXDFURWJsG93dKqsfWcZSC1JOWO5eeO0fK2kMBudl/5bnSN6WamSc4fc8
T2vyVuXezR+2TvW9y+hnZ9ftCQ2ed4Pw3XC8zbBaF2oQaH5Dbg7HTOIecBl8YJC03kKDJg5knY2w
qKf91mDCCQMIPsufJ/NeEHQRL7M20OG7G9zkS8OIA9wwrxluqThQ0t8GpSQrx08lzyLDXKdzszkr
Xd0D1iQX1jbcGxzhXcME0HEM4GwYGnaJzESMcRxYRIh/t7zu0JTywBfMuE+x7OwSPyP0GIEhWOC0
WllDB4ieFC2MfrzOSb/+7hrAqFI55TMAlw1NOKfvlhHOz4Xpeu+yGY2L2UI+RvM4hOEPxPHxl0H4
riRVp+lfEjn+AVwz7si+g5XUPEoI1/GUGkTSaZ7oth/89YmiYt0NddatWxBgEABUsl+TK+mnJ499
bAYGFLPGAaTd6geDcc1K06nEPNfZcbjKfpuFsiGxXT4MM0a8cmDVnuMOKZyJXHgybuuFRIOHPxgp
pgdz6PNvIAFDe5oMd9LRAIF3LuYp9CMnHL5LBQfqECR+muoZnK5UgUbI8YaPEf4hasJhBctwxUvo
3GCSAQNignCwJd4ERxkZxbg/iKCxiA6JFLFOh3Dqgv1atukZ4YTIZ0ue8AFneKt79wHEot46yI1H
IzSRHOwudgRh0pGu0wfmjiwoWt1xnonycTIk1eUv8q3n3xmkhvc/fOSdqFxkuhedT5xXKF+mrLK+
mTxSuL4atxVxFK3bie6V7KZ13Aa9bJ1tUNj+ezWFKG29aQbXvl4P5DHrgytgfxbWP+z7YsXkarjl
R1pmXr1lkN4AnDl/idUInlqJYjpU+W/HRKqDqrPa91E35l3HUvX36aaQ9/h7txUHMjkTbeYXG2qa
KsryccD2kZN7UVTWdG+M+KnHpCadyh8C50io+wsOLeuYQgtiM/WzV7/v9L1R1O7+JnNABLuLFYc2
JjQC6FCZCPu7L4ZpfXDNlcbDEScOtJTIxIoE+l2nKr9giwVQR+Sj4/ZRbVaSK6t1YLFDC9Gj7hp1
B01IXBWLmcbHGdPjS1tM6hz4U/OKWWqMB+Gkb2CpHQUCPPywYyuQPqD+L+2ptNgCRBJfJtg2pZDp
xqzhDCqqdjN3NM/G6mLgcDNjC7ge50lPlr6nne3cupeZoNwNlmlOtbl6dVUys6ogeexhuC3MS7La
29yk1HVk1Tgj/0L5j7ck718TCrEIlqx50GnBk6t940s7Ma3wUyc3tCBtRIW5p6F1+zIq7F5Atiso
mn9pFW8Dlf+rxP00aMFqOhAyoB0ySyB/N4Qk8MnbxOEQJm4T4Kzn+UudnRV+6uyKDH97RpVz4oah
ihwVFk7GrwRcfKWLwan3v9t14vemuuiwXSnHXvVD4i0VMM6QLHX4pamuFX6ajlZtGf4PZ2e23baS
ZdtfqZHvyEKgi0CNynwgQFJUZ1mNZfsFw5Jl9H2Pr78TzqxbFuUr3uOR5yHPkS2QQCCavdeaq2/w
VZ8XMfEcF43Li3FeJaHx6c++wdEpL4WnYyL7M8+lvQp2a/ciqwibODGU1vv8uyd9dMpz2W+YSTgs
52GPDeZgaohoo8AFqWdURjz80TFYuEfHPVTLfWnbIeNJWeUnpymmR7SezYc/ukPqqCQjRcNwdfT5
vJ9apHCkSY4XmLDwmf3Z71+TBX8pg1VJBFMHoeF52mjkUvScryKaTFX6ZyNIHb3O9BlNc8BSSXUD
mU0ESQ9HVsaO4s/eAXX0NoOSG0NrpO9AM1IiHTLBr2tzifbnz+7P0TscYf4Hj6mmc30BBVaPcXfp
DqF7Yi5a39TfjFB19AYjWmpQ40Xi3MzhrXt5LSEMxxwJ//DTH72/5F4HwBWa6bxD3BnD5w1LP47k
XP7h7z96f0OpdQtiGf1cQD3npID3LuUh56cCgP9f9+foDbbIjwnQpi7nmY6uPFctshYSIsePf/Zw
j17dFkyjLvJyPEctKW6MMS0DH1mgVH/2csnjlzfDe9QbMInsLOi/FcAUiAS09ds/+vTy6NVVY1uZ
fRuN5xgykXqVMZ9bqbz7s1xUIY9eXcMwGzcfuTvEJrglkB6h34KenF7+7OMfvblZbVoNFpfpPMvH
zEdawjmn55rdn41NefTmDrbTVVZrjufBosK7ZDD7eZumqZ3/a97/z+fpv8KX8uZfr2n7z//m35/L
am7wf3ZH//rP/Ut5/S1/af97/Vv/90+9/jv/vC9z/jn+I6/+Br/339f1v3XfXv3LtkDKNn/sX5r5
9qXts+7nb+cTrn/y//eH//Hy87fcz9XLP/72XPZFt/62MC6Lv/37R4fv//jbWvX7z19//b9/tn7F
f/xt37y8PPOM//Wr/ufPv3xru3/8zXD/7iAnJrOAwENUjeuENr6sPxHu301pon0xbANa6s/NEBk4
XfSPv1ni7wTQKuWy8sLel2shuS379Uem9Xel0xPlNG1TezTpAf3P53r1YP73Qf1H0ec3ZVx0Lddc
3+f/nWYldgNH2bZCwsbRHEX90fs4ZkNcaA5APBi15XkA8RnIUB2dAa6kUQPr6Bp83fCxCk1t36Gc
O4uH0j6xEK7D7vgzSEfYLlkvSN+Noyl5Pd6YeC5Db+4tAZJLr6+lANVUzZgBfnku//7+v37f17Pm
v74u95Vvi+vGUcdbaQxWxHph8MdQQKBmZ5BUgxOgTU+Vi3+GGL/6Tq6uEMA5Fg/LESDhXm8iCAZQ
oyLUj7IjHZ1+KTG3WSS/7bNucK5HstAssHt1gusF3nJHWSZ3tEMt+/nZJofvqoGgeB+EBUol02Eb
SAHOce/TWUwC/xK5Sl4NJ2RBfCNIKu+CAVoK7K803epajVcUnBWEBSp/1ZcpNshapMJLXSODxLAN
6278LguQn+jIEOFDJ2vB2yhM4htjpsa1XfApQiUNneqiKTpr2dHvSQLUTJGMtsi2K4vqsgbx5y8+
HVBX1O9tNGWuC7HveCCYRhZITQ+RqE3PTo2lLhi09ET75Gdz99dHw3vI20hwGuUzG6DPOkZ+2d/V
NQbUWEtDT5LLeKaxV7qYg8nyZl6WB3cwG1zDNqgHpZXJmRsK8WFUoBahQkPNFXRbc1PggVEVweUD
g+nE5LxO8q8/ntARX/P+G1i1LfvojWyMtEMNx8ejSqR8mBLpmtgIMb2mg7olwlG7f/+u/9QuHF2R
IqdDM9phz2DbR2v+lE92bNJr2BjlED9gT1QJmQhLfhZynH0OQXjBWbaG/FEacA2J8hn6J+VCf9+K
JCYlD810dG4gos93A7gHvB+NpSVekuFpUcGCOa8iLJkjOfs6ojiqqj61Ff3NPbMcW5fsnC1DyeOQ
7H7Bjk/sAQNHzx+WJuv2FIBjv++sq8pwv79/v46nK+wDZCooUzABmzZv+evxo8VNAUwLLLCVmsFV
YC3WPi+y+QNVYPOUPmHdzR09GgJPXQj7lmmYLAevr4WTMyUEapXbDeTnbGGKuaj0ecG31GQ0zKTK
CXqC1LDjbWbbCl+ABrk36MCV9PKiEjYo21Cvd5OjJeogoih9oMsvb8j5pXZho5jBb9SRMuDrVmaC
2nPn7DrMddV7RABQT7UkggaYdsNwQzQaXNjBnKJsOxA0qHlz0OqzNyIu1QCHF8ZNBw7I/cAPnY/j
MttPk02mCHBbrTovCyIBsRO3TFSdUy5w0lEMXrcMkuhswO10Ko7d+N29kxJBKhnm0nzznFLl1lT0
G54TzMIaQR85jBAZpyhCKzrYD8RUNZ/x0rpis7QA4pdB4LesDel+mGqwEhvQZuHnuDebJ0K8gs9t
Xjg3Tp04N9IZLPJLIBkbu2wY5+/TElJmqGsiUd8faz/lM8cDgBEg180AK5ZztGXrsiYdANWxjiDM
pu02F8MF0mCUkG4bezr4imyDsVbtOyJBfVR4sGdsrdk26Ba9hRyOjBBj6Ju6ofoH06mocmksOz7+
MHhc73/YdeC/+axrmV9hrKZdfPRZAwSzlrNOrElKoBmQJqr5rUy2719lnf9eX8XQ2Se4UkiLddVZ
H/sv0zdAFsIL6hKFZhVI0kCL8bYhXPtQAca7zO0cjik8OL8izU16GMObm/ev/2bLZLCACJs9G3MN
r6V9dAhom3mgqFthf82jGScdyGI7quZry47ChxJQFBwulgiW4IzqpgYJK/YN3e5PfI63cx6fACQi
s7akQ2YfHRZkHdhaD4wfGMXS76I2qS/tkgB3ayZZGB+HOFUP+d0FQQTYlnQIlGdn+vrGT8TKDJSX
Qw+9e0fnpnTOOqduNgQWiM3UyfzEuvR2OBn4ukiRMjGyusbx3NcxdCKQS0COs3rw8dbgG2VL95cH
LVdhK2jDCwX7dawuzSYoKxkAJS9qXOusxbbnu7qQJ7a4v/0uDlBB02ZzIMyjQTsqcgpQaoWE59Yz
mW9kEGg6l3p/aP7uKtIA98a2xuHdOBqZecA0PWDJggqhLZgtIeTbXZideAF/exVFsgSbaJtqwNGa
ZIe5pSu87JTv+wzEHGGKZyNw2tv3v8y6Q379nmPO50ximDCvoEcd3TLdmIhOhhnjjek47kpzMrEG
Gc4+JSbiwGs9f3ITi75OWpgnvuDPb3B0aQ4iJus7OzEbi+Xrkc5MYuIUYiKbWQe2OkFG912t9bss
mulYLy4eatKNvKUjmqK3nknsvmcjFMAUjk+JWtY58+ijmBh/mMI5OsJOW3/+y2yH36CNI6tfsyL6
6lsIOpB4RKs6c4mnPVET/jnUX1+LAwunUe41qi02g6+v5WC7m3QrDwi6WvBnDIPbktHSD9Lj9GAB
ugN6L3fxqOuAZvAWk3KdBJegVgOTs0IffapIyQOZym+5naw+nza6zdFyR/8tzfy+6RcmRVwckObN
NgF6P0CiwfqaorBvKeaSQdToA2A+i2R4j86+s2/1xjyzsPOHJ177t/fVYlBZhqXL9aAm10H+y32d
iAUY5wCHdTiwtS6wQoOa6vqzBdnZibfy7bzJFsIENeI4lHIN82je5MSQTZboAoIwK/1lLFFKaARp
cfp0f5R10e3ff2/efjMbKJiBtZqdCmPnaMSQGJ+by8jl5hkhV6LB7t0QyCY2iFnoL75/MbG+ha/H
DF+KMzvrsKHg8h+NmXyQASluWMYyyEubCvEDbNy2IrYlw3SHJ2Y3Zjhi80wZt33rNgfdTHU/FXZ6
eP+TvJ0uHCEMjo+CXQFox6O7bEK4HCxwJBs5zNWjEY7tHp6jKmkVk62y6c1gIaNEB8UR5/aJbfrb
W77O6+Dcmdt/c25NZ+iVec8t7wgQ8EiUIhkybmov0ojRef9rHk++eHqVhb6PoeuADXtz0gnyKG21
pCeMtH8WK8kwkEZ4Ygj9XMp/faocNmxOgtZ6ELUF/3v9doBOKVFV6NXKUAZpo0k32M94FAkNgsSO
DshMbfNs0ScwaTLFuMT9LTTYEaRlrzmjyo0h4xFzBR4K6KBXNUVNtCDwl000ToP8yGRgw7+xM1uH
o6jFjwNYCFyfcBfKmxBvVrUjZ5MMyffv3vGD4ntxzJUW50Sd0NI3r6J0KlH3Q+0luAOu4QsOu3mK
tMuBKM0T9/DtgzIFEHto5kDoeT+Olq/EsgjqgvHqEebQnU2a5qJIAPT1/hf6Of+/flKmJSmbWCzF
6znh6ElBwiicHvKJZxdD/WXKiGeGLTxqCUc+e/wwQKdQHsLr/q5ri5L5fNCYCmjBtp8xrHejNzew
F9Osh7Uf2eT1EXPpiyGm6IrthiyMEv6XFmHj92przO1VEVKMfgWmztyMWLABGhch6t9+SYJTO843
W21eZcoRlBIQPQibh/d6HLr0lhbMyuBWs+ReuHnzrR2JY7LIDzu3WovFGPf47YQQ8T4AbHxJ7Kj5
l7qMnB55rwULLwJYzjQcJ19/hD7PoIcFACvIM8t2MZZJZpAlPLFGvB0tFhtDviEPcr3Q0c4tHMA9
jMDWPYFMA7S1YZMVNujb90eLtU6Cr0cLcH1bUVBGncX8cTRJRl0Zx32RdV4uiXPfhDRMiJGTaXPH
MbP6hsdVXDVqam8rGU/XRZJOD9UEBGrfVNDmN2zV1kwpja0R+Xb6eEbWQgLcOZBg1GLHNbPzNFv0
ELfxkH8NGig8aCYMFICoruzUo6EiH+CrDJ0/w1O+JiiJOMOhqYOrGMTIY5kVwMzGAD+kF7bTdAV1
31JeTIZH6EEcyL6ga52gbaGZJcWaXJmnvDKX56ycoO2InnT0TQOh8iEL08IXYY6V+v07+Ga9Yzhg
gMUFakE8csWxgSldBo5BwAo8NmbjYy1z9wc8MRC3daCw+Jpo/Yy2nKBNudFTkFNSKThzQJLpl746
9WHePs51RyFZ6NfTKFu312MzErm7JIVNliRRtMEGTvQGHDU781PmpN+8iNTWKJnbvAMcOuXRMo8p
fchDKHgeydR2f0m2Aspjh6wonksTydQbowEGXgOkf4ZhBYMNyTJR6Td6Hxr3J57Bm6/NrGrofApm
cEd3jvccUxsFAf7SwgN6XoxeYNPDYLyMrrtxwrj/0Uq7RfBq2lnlx3psXNDQENTAcN0jBDX1GK6V
AlHYVVp/Yifwdnzw2UwKhOuuCFiPezRj5QKsUK2luLpRuvU7QULxdkpU/8Ou0jI7AHXLkEGnqPR2
yzznZPgNCi61JQLtosJpfmrF+9d+7/U7L5lUuFcMW9tgsXg9SHrYx10Y5tAijaSlp4NEjXKimy2C
fIDRBqlCVN9Hs8AGubFYOr4kJBNDqUyl9gWBt/7Q9aXxaBVOcpfDXd9ObpE9ZD15zb4LRv5R6O10
T+UquA8I90kh283iCpwTaGf213yhyTK1eytotfCmbAERbuAPODRPUaKocxtQ15VBK+BrGgvtR24S
LeQNho252EWu+qmby4mJpyrkoRWd+8xeGtBJPpDEvI3UYqkNKcimSQ5BJGGXs3uiDwIZ74kNjsIp
MYGwmKHgsi+kLvYSG/V4RxqAFWwhgC3GZqxtotZNZpXPoGzCZVcQ+Pu1tpltqFQLAEi9nlH/hl4k
h52oZ/u5li7+9lkRswMS2WmAzNuzTm+AgBvL70o16QCuWFsh7qMKPKh8tr/aEVQJKnVR8cmip8E8
FTr6cO6Czq6Rh45jDH6yC6o9kH+VnCVA08BhDUjwvRwaoYQwK92Hlvg9bQ+XsrolkKaB2xeCX13o
2DUbDqdsL8qgT6/TKe4+EZo3VP6AQOClMsbuq4pmgr4CuuNeqJNq4DvEBz7rkwMhNCey/GCFNHqZ
qMDw+U1SNxcwrBC012WpvRAJVE9eExfLJy3RGMLmEGrGobUN+iEpwHFUqi1q+x1IuEXbsFWQTyVO
hI/zCFPQligmt4qwYBguQd9/6wTjBzcATjnP7Jrs2xp8OsOdBk5UpHm7QJzQu2vKS8XnaHSSxxqe
Qe/BpSG4FV6j1u6IXzc4/TsagjVi6Gx1ATILVL40g/wK8aw7+dNEHDcl7QB7OtigHDd13SqYv/j5
t3pW9s1135v57GcYvtnl4NgtfFt2Uw3EuK47gk9bvqruLNDacK1GsOtNl5UlRxD6AgpIoz4O+AxF
J0reaUOUOKDSAPIBecrmLGnamSS17AcFwHQDaoVV0q4bmEUz/QJk+Qkoz26wY0jYegfMAUyZCUCf
iNNDPrnNevOKZVt2otPxdWDP2ejk04DFLYir1EpAkeRCpXLaTXnQ3VcEdtHDyZPoM1bPTnrjsgxf
8yBriDeRRNHvekcGVyP5BsZlsCTRw2B0UfOpH8jEAUQKVXjrplbfIlxNV+pBpIp+m8kqoUdqcxqH
Q4NQ3Rsmx20uqH5XD8jCIWaJwTB5Jxej+phJaCjr/mx+If5SXqRVa2R7Cbb9HixF0wJjZePPx8mL
L90gonDTTbK9DJWq2B4MuXYQsS2/gA3sP0+VMidyKeUABslOSGZ1RIemVy5uet/rQCIv0tlBBl11
qrgcxsqN9lnKPhTWHnMvuH5rpo3R6kbri6mfvpR2tBIsqmG+iZG5QPKAGGydV1VmQAwlxb270MPQ
pgub9OYOJwPJYOmQQvcxVFAeVu2oAx28cM0Lt3Bl6XEgBu8V4AcRfg05Ea5Riicgn7Jq3LVoD3ts
PCYhLjQWyqs5m+iZgKZ3Z87ifU7KYRLoe4LkhNxFSQUGgcTi6PsU1ku4JXipRahfS4zBrnZpmJQP
vVkLqidOWqh3A5QGN1k4VK5PD4gtcqpy4zmMLHDLZgXpyS/AqkFxpl9zBa9DbQE7Q4djmkjcrVlF
xUTvswDV0CsZVQc96gLiYNWQExig5/FD1xlkL9kErlhklpgpkcStNoLUdDu8ioM7YcQnuIYI1TlC
4+BbHbrxnQVQcJ34a5Nuc9W332OXIDHPMEaz2bQkY+tnQFr0elsTAX8rl3p+yQoZZzviEc3PONkj
oBmhyeIBxxv3RzsZbk6SZNr6GRmuEEfyudSZGSUcjG6Jh9QnhslabgrVRE+9zBRhEi6L3lmn9JY4
kG6k6xO7HGRJJksg7yfgjf1UZ9ndRH28/FhKZ7ybSMgFohPaIWFoDj0rMS9E36o9hOb6btETexfV
4oq6lL2Zg+FCNi2VhVy/zqd4q8nwSavkU25r+yKkh5QEk5+vkWKaM20rcKp52t8XsbyZiGJUA2OG
jiXGqw9xXX3JrPTAGXI7pumLvtLbdFKQBt1TNJ5L27kOHJ1Gppv5ShDxx1hWdtlvnJ+pgM4dqKvH
lsXdqtqLWQTJXZnE1+M8XNhO9pRIgIRNebWIL2V/n4b5VpnPoiNOQsiDxW9o53iXdWSHQSxiZZU7
PGOpH1uk2fatgxvNbFaGL1+DjMHA/Er2C7MtMYweATQfejiP5GHDPL0NCsnem4LFdEbn4YK6Kn/W
hBCm2+QqZ62e34SBnHwdMF0s2/t+yHd6yIvR5+VVgNjJJlkmdqX8aE3ZodMs0JNTftc1zSP7jftW
w6epumj8quNWO0PEty/n5asT2du6da9Cw77g+d+aRv5ga+WZHQ/Ea3cGcXPhR7JdD3b6oMD/2nnj
9wIKX85Kd8Eo67bV+COtw3MyC+9hbBNOHnYPogqvLJT/YJfHZW8u0aGdTEW/crzLW7EfB01sKvx+
jW4+APf8JpoCSIcBzGWo9sVo7AjzjpG7k+shzM+gm28E4eVJRK9GL/U7I+581w0Kr1I21WzNl3xN
VNaLse/K6A5IMXpBhdZ/CGGSRMsWnmbIx7hxcvvzIMbHNedoFF6oJc9Jl31How7BGYKMkUyXpK1s
QfKxH8o/BNlEZp0mDkkozK8q5sFPc+GZ2girMCqAUc0X48IRbUn80dC/lwygbU1ofGx+xbixHwnT
wE72mPE+bXqw9fijzsLerm9HodRAecsBMx0Y41ZX5XfCSs9mbKOUA/Z2XdsbE1ORX3XNF0NrS7+M
05ssbs5KMjoxBunA/vonXvwPBGFkh3IugM9Kpri6nAhWJxgPIPRz2qfwH2OS5wjHzhs2SRNmxaEs
rkbCzy8bPZA7Fmb1GDF0rIM+2lcIK87U3BJ6MplnqmqgsdN2luqyhoBAQDZhFZmpXYPpXliwTRqr
8XQWsI/ZR236nSMvoKG8ecEGdU9I6RfZkOvZtt+GwYH2g39E6ocxnDht2Z2lB4BHy+Ayze3pk1OY
2lfAveJ7bmThjMNTzv1GZw8SYoBL0AtkInQ/uorgqo3NUZE9JBssF5TxXN9OLskRh5YUwNLT9XlG
uNsaovWcpiQNKiJW2vRSMGqfoUWLwJuJFSj8Iajc1muiIb2WJAWK7VxTSsNGxdrSGgSpe4W0nBd3
DBzlYxQjHsltSn3fJaFF+wKHiW+1Iv5AHE1sIVVtoE9HKHCk16tVlES0ZfpEzK7xpOtrNBBWv8Xa
Kpx8lO3LpGG7WYmRGOkiEpo3GiYQbuhn9fmsq2De6kvTCTBHxcgcqdISqFFsim+5bhUfayAAt5Yz
DskuDSPaAB1p8CNJ1WkQIBRZRuXXjSKfsk+irx3J5Yxds6w/yoGXy68zQi69Blgo01en2d5YmbPa
DNSEzrtiwvSHWbrI/GomZMED+QuECdRxALojSMmwbbOM8ofV1KTeTiwutwo72MI6iIlJc9vtksaj
wA9mahWgKIcAHjX2oOiENbENsSfRPFctthcc9cohOrgu8EFajoP/iOVkTb35id8awIbtorEaMZk6
SvyYgYblvGoNAOmwzgYLYQ+4It8cTUpvUNXZ3Y5Gms/MuVkyXGBLQiA2i8G8NTP0H9c1E2zq6ezR
JB41MyRYqImFb+pjC+dP6wlcLWoeXwm66dHCnwpHXGbRk3A1cF9O2jWYkcVwWc64LdEr9DPNSODf
fO2l1btNC8/uSio4UJCzOq3B2oczyiuTcCm90R5DUMISc5K3EHZzQwKEW2/jSSwPGYknoY8SI/gk
67Z4ssn+IjPILsQ3/DIu/7fXqw8WRfIrfCYiP+QDSWO+AMxok667tvmioncTGFUkap2XWKcAR5HQ
1DNCAYoRiGTql9RCOnVGyQNGfei48W06ivxCIxnjEf4NLl0Ql5JNUsddpiuprbVl+MSbttSJolCG
tsrmiEr8ZJcFu/M+DYyvTN6G6wUCozJ+OgDKGyJO+S+qs/B6EVZCLn0+xJ/DqTAHkgliOXgqdxDX
TYbZP+lWWN7oTWLyYlvQLAH75Z/GNCvxV2Vrrxf1jY0mA445PZKwUJ8TWLwoTmaVk8hRVOOhNQUp
mIgO8ouY+BbdMylkCR+KVvwRXkHv+lTE6OKC2Uw+BM7oLtARZ8c8s5dmuG7MFdoLi3Ukn7KIUbiY
S9ftKvC5V8QtRORb51r0RA6T+dlJTZmzBiuj9msa7z3I51Kxh2gJpiQOxe1uRJAV38D50vobes34
VpLvdYUwqReeO2jU0zQ23s8aG+ePscgXTgYyF2qft1aScV5SVMbYdq54tsQAoa9GjmK7bukF8fWA
G02SqpDAEqk0iHZbLYNtn4UVgsYb06qaypfj0j9TnNE7X+Wme+eEY3HDrx2+ZKLkKJ8iULqLXLa5
fsdBkkCFtu5+EHwfkHgG/LdrCP/dzu06NyUUDTgEVVbkbKgUucNVMnbRWdMUmNSw64bVtiktdrQO
MfJsXtyYssc8t3Plj7FFdhVocnBlCpf0owij7BGfzMKsISd+NldpQ1fLyT80WgZ/sbMyNpRaBSRg
A9lukLjjl2bemITSXcYNiYZbInUMG4wvR3bieybel4FtwEGFHGo4SlQAvGnZ699HkKnSH2y9eSwr
izQ56g0SLjHYwXOg94UFt3XslC+x+lPD1aZJkPiQO/tc2hdJm1M/aUhaRbRV4PTklEq3w1ZXmd7H
JEO5on+Op4Hc0QKRC/jNgp1jq2ukTGU97j+GfMIL3pjlGv/cJNOzAgRobQBXB+xs06n/xI5Wa7fC
CthlwU+bWFUiO7qZ5yK8hyvbPpRtBeExCvPR2lKxYEzUScfC7U7UO/wOy21HBhFYQG8Uk3tgzKXT
xsmnyt4QHgXsHfdQJPZ2qbBRdGhF1xxrMXqJE6mWREwyNVbHRusZyazRk+rS2QXFa3MWQZY/KCya
WneBCMK0thl89HrFMMornSTecCtELb/UhUNIAtponZx1Tq6Qbxv9S+80ywug2eopCAOrPSxTLa+6
0YnkBk9N8HGOMDHvs7np7jR2EmShtzFDLGicKvMTS5IDzyF6rXCRtfki8HUzGKKaBJGxpfpEGoHd
P2VMXD+zuebYt6bajX1ycYhasbu+25v4I4jLbZe+BcLYL/OWMiqA6oDAzIjFq0g+Ug6w9POZpavh
VcZVvq9luvhpa4UfOmreWJT1gM1NFA6mtkXwDjvbqlm/8HGE4Y3dVAwGp6UmShhDbMZeQqaZsem1
hfjkqBHZ57zr7e9CZ5FhfeoN9swm5GWNqB/mvCUmeHBxShjAcE63csLAv+LnQfkRHfRM/RHm4JRC
AmgdxlTKntih0NiM34gnqa8wClFkQmD4Ux1gaflfFNqwxNAukrqFdGjtSB+13Yxkwa65AgygTyYX
Uz5OVxyOTygl3nRruIgp4f4YNCskvdjXJVUxuPSUC06nHD3jbZNxo9K8jE50tN8IlS3eAOizNo0G
XALqWGhjELnXUOqpCOgJq6tZOJKVoLUeCZXSIcBn4qJKXPODWVDWptZebLUMQElPftrM7vi8RjTm
z23LUc9iU/V+Ef5NJ/XnZ3N0gWLbccVxVXkqSlXkbIfJFKB8ZYCK39llcFuQXHOiafUTTvaqgM2l
IF5joFA4Kdxj9Bp6icRogpCo0GnsSGFsG/kDhz87FwgaSEkGOOvrBq9MnA5HtglAtU/DL4uAMR6i
obY3g+z0yzY0521PdvK56nTqXQlFh7Ixgof3b8xPcdDxx+VYi7bcRGhOS/b14JjojGckYJWeZkX5
GSxqOqTSbXdT0xqQsKMGsx8ZRwkTzrnDh9+ymehh1wSPJLu7fsr25ZYSVcjBxtSvVBtizlxyK0LC
Dyg+m0Ttvf+JfzOa0ZkzehwUjfQJ1kf9ixSGXWGB1RxVjqW59UtbZO5TVInur1/FcEwFlZtHiKT5
qFelw7WrkrjNvK4L4ksKu52PaeGU5/GN6Jf3n+YQ7Q4UU4QiHBO1OHi4pcTcA1/AKDYVkI4dCuPm
u50Dw0eK7l4V8E+8hVSDTVCVzlU9rbX33FjRWKhntZ0zDaGfEvq2n/UO/xg5ZssFRb/oPMtku8cN
at9ZzjxuQzav/vuP4u1bxacnDRhhB0oWmnqvH0VcGq0q9BrUjzVDtakiKPlBGdFOaP+qZH6dXDj8
KZNeMP/8bBX/8tSrMRNjN+L7qJZSEtIXhh7IOt5nw8Elpcen3uJjoRDXs3QUV3iN0I6SSfv6q/W6
xmFeTKXngMi6Tlict6VFyjWaguaAUMfe1f2i347SqCCfy9I35dDs6U/nN+/f42M51vpB2NkgH1aw
B/j+rz8IRNp8ktSqPVv03YuWtAF2l5GoCWpslN0L54QQ5O0ztVCW0qik2EPz9FivPAU6EcMz5yd8
48UHx2qLNW5PXo4gWk6sS7+7FKvFOjWvj/ZYc6K0iLrCSGGaMja4t9gg5ZYcHzoLRQzP6f37+Hba
4EDLbdQdYjIlX+71fbTsfiLejmk5brBPqQZkREQ494mr/G46xevGCGUJcBHRHc0bZTqSg2DG6Gim
LrDBfdjBo0J0FmxBMcEZ6gls6cEVOVNL7nQfg3ci4tPYZHRhM1+mhNFts2qor42FWvmmwaDywZiV
cz+0SQv+OMiXfkP3Ify0DLoznpj1fvNEMIIZyAV49ggrj26SVsUxxQvyOoVcbN+YJu06LkRxGYje
+fT+83g7rvn1CvUbOwbcAsbRpqQegkbMasm9akyHM0I1loMm8upQkybtpWaVnJirfne9n7stpnXW
OefowZACEFQ9Z0BSF2Z7P/Zhv6El0Gx1kv/IlMBGdGLLsTaqXy+sNssG3XU2XYiCrKMZZOjEKEXL
OpWh1OYUYAR3iaHqK9kIuQf8T1mtD7u7WaiFummRZqd6+29lcQ4iHVR+9rofcbEsHg15TuAd0liI
VV2Rf48S4V4kZeFSGq7hq/rhnI4aoliiLDZtkerfgUNY7WVeqZC4Cl5D4nzDcJq3uVapR0ckxURn
pWkpeuaSlojSy0Dj3DhDH4kSa02JJ6ziWcK3J4I9LqxqS2Rt6xxod+qk3811+sVkMyE3Vgyi7SoF
Eag8uvUWJda4aiZ4c53iGi6MAR8YthajDJ+6q6iTtbUd0lHeCZDcRHT1gwNJbi4M/YK973pARa1k
bzpDp0aI2CEkNcE1fixjQEE9iazHNq5jEon6pP0B7a59yrlID65mmchWSXE6emTFOS94OUUCRBw4
u29xCHYfYdGUaCSNDl4MmXe24U9Fv5LYnTH+0hlF/YXqR3cTcijUfVb57lNEuEfkzWVSIRym5Gfs
ynaFDizmzK7PCMnLpW5IM5GcFbtzvSyzss/g9RGllo1NfLq+cOQ+g93TaRj4op70g2XoDm2l3O8W
DLnbcEb+BeO/WL5MZDMile2WQuz0eaQgasi2DnBKDjEFc06ThBDS+t7MmDIfdWGND4ZVDqTkEmPQ
b+rBEYRWIWUYiMO1OU43k6Zg5GhtxuMoYnFtZQWakJlcrdBHQJ4l3gCf5i6lHkbdjyLlJd8u+aGT
otJxcjeG1m97K/6hEZB6QGZPRnkXTtF9EpqLgFKjwot4yNpNClmFywUWDZfOrS0gYIXMnkQrFy/u
7OH+/enm7fTvGBYLqNANtrpULl6/CwQGxW4eR1h8yL/b0to3ts6Im+z9q/xmkuEIxPvOrkEJ1pvX
V6mCorIYoiTUx4V9bY4QxYBqNeehqdO/MLnv71/vjfQff8uasYCSGJMRKZFHs+hISEcEtIQJ29du
lzP7c7bL98HZ8oP8GNK/TzG2f7O8cT3uHkYXxUurjmbRMiHUyeiLyvO/Hm5fbg+H/WbrnY0b/+O4
ObE7ePvEXl/qaC2i9ZTrzcClpvaRmN4NZbQTT0v85nG9+jZHd4/w0jjQ129zsbvf8VX2+/2Pu4uP
J77IzzX/aCXgMohC8cYrloQjSRMMurDl1am8ets+EJ7mzTfDmX2R7SYPLYbX+tMeqcaBLnnoLzfa
zv3y/ih5u6pzbezaHGT4CG8saNQ1GrzSVexZVPE2pBGqg2vE1a7pFnXiu759aP+6hMkA4Whz7COH
QGdqTU36GuF74WOLrpkds/tXPQPs5ADEIX8DAMDwP3buGXVOgxPOA5usOLuvw8K+JUqUZmAanVIs
v5USci1l6ox3vBAcx1ch/y8Hj8UZJ2u269hD1QljHqmJ1wz0Amr0Gxl9Gz38muXauNINzV1SGOSk
xkblXP31R4jT3OLNY/NqHRPR6X1RcOdBUq0W3ZZO3XiwkuKT20T6if3/754gtXRGCRUpAI5HgxX/
VVI6MctQohEBjb53waq4mKcmrvXY8vqdQAip8Ob9H8rOqzdOLAzDvwiJXm4HmPG4Oy7Z5AYlcUIv
hw6/fh98lWFGRslKzsUqBk79yltkh4rMGTAVlIyt9hb2R1wkfXew5lDPdyg4xvNOG9XcV3Gxeyvb
NFRIjXP5W1zJ9nOeV9HzGNrzVz0UznuQKybU72wBdRj0pNpdFQzOPixF++/lABQYYMJZnHoUcNck
/Cah9QSGZymhNdRkF6akVVZiY+wvDQqoTkuBmMJkr0khnew0ykRLhhZ3n98GZmE9RVrf+Gg2JK81
y1MDJjA2G2vrwoxD9GM2iPyJ+tdkP1tYkpNplAeNqDOOjrAqD9WhfOPbLm2kpdDhwMmkGmmur45Y
yWhuaSGCcIWeqABO02R0Q10k5DO5idDwpOI+4QdamMPPKmfwuXaS9Tfo2MrNxsl/4URUoeSC83Ec
IsN1MrCY4SkfOGASzcSzVQqwwDung63Wkff5zr1w+lM+4gwBN03sYdrLJfTXARI6fQ7AE5iXBTkW
gdwp+jkRMqEbCNboSIU+Rr44q/xRCpDjFXHt9TCDoGCgOE3n0LpJ7Ga8a6m+uBXYqninoBaEI3kI
WrJ2Kq9FePNaC1EnnZqx8fKeDsrnn3BhtKgNwiskrKSm+QEi/usLEOSKRiXCBEdtLGtf1AAOAUbd
0Oz7d+A2FBRVYZNR4oNO+XFj//0oMFAG4T6nrTaTq8+4HvjwpqsHrHUI5Xs9PKpzVD+l9WwegZnT
ZpQKZ0Pt7yP3XB1OS92PHJjTlnLIasoqE2PX0Cb9wErVxEAcRO2dUU466HHM0zzJjv7UY6T5YZjK
B0kd4idOB/19tMd0AZ0o/BCO15Q5POAy04/1DBFUAXkiDkGvcQcDCRl7eEp0lpMsi/1eXuB9+KW9
jZNSbCz2C6eKZkOesGmbcTtbq68JFAFBWJlY4qU2vdHmsJ9pWfY7jeq3r8iD84oiQrQxhhfWDBRl
xQaMzRV9RofNyhbE8cC1iRIHsI1OSW6bToCjsyN5I9Elpz6/TOih0HmwVeo75jq4p/OcYhqQSLtR
AK/ZGUovDUiJk870+MHB6upLGuqNLoNtA/OdvsTp7CDerYmnImoc8AGaN2GGd1t3RZwQvGO06RXK
nLzM5gJKNNoMUGe3gHp9PO2y5gAHWNFdOSiRCw2RwPyhpqXyozJn7WcJQQe32XZS73tA7hIJo4Eb
roF5HxiquskR+sBFBaDaOOavU5znBGZVqZk7yMXSYxspQ+IqnZPdQ241/5PSwrop08oAOB3I430q
0IJ1e1so96DDQ5zLelWKXKsV1e/O7MpyN+ZqCb56spoadC+2t7uqS8yXrjWUr304Vv9poMXFQpKt
pi+SZRfBHvlsfEGtXEjXGELSkaRhkFw7eOuSrNPv/YKVoqnvoO9rAQCeoe53lD8l46FMURVZrM/U
dNcbITgTSDvXNOdAYYpwEncRJSXhAcSpAm+a7IbdZA8YjkuRzFsvdRcbJowmWfs8QI7Vd3KAUy6B
A8g90yno2OC3icWXDOgb+3Wwlw92iFjjrpkQ49w5zTDdd+aUavtJQoB5lyGSjBRGFiZvdYAzqEdP
uv5hljkyGjW3T+JbGfywnZkV/FanGGfVg6Ne34KXsiUvmxe3rTwoWix/pVaN91KmA3BhdVWwfvWq
H9E7buf2gIYDuEKw7XPpKTQLrgcHf0avquz+FUEWsFYSbTLhDWNSHTMjsPLbfMQCOMhpC+9SCqvv
lAjm2RWNHGde2prRXd/FZukD5u/uMuEgK9+AzAIBN8pgokGk2r8jCi3MLZ92a1Uyar961jmsVZwk
MXlv+h7M5CiwqRwHqQTJoFej7k9yar9TKBrT61qdatVFqh3ARldNEga9IdbjtjTM36ox7Ea3lfsB
CXi6QmAHCoLeXVTEIGjVEbgmGAObIsZgOOGD3E4aixgvyAKWZD2BtVFpYvqlbGa/OFEosIkyLXCa
G5ahLk2lbw9SHKLtq6Q4Te1nuJXC76rFVy2ATWYDxF5kdmkyI+icm4NeURMoe/NqhpRFtaZREJru
7QjsOgsxp7eGWuTN3Et66wk5nb7XtRL014ZatZ0rpWZm+d1Ha6gIsgrfVM2JYDWLAk1nq84cwxVR
mM6HqR9r86oHsVHdo/EOZNIBVp1cpXkwgG6pJEv1UNm2iuNc9aB7MRYoJz+p7eE5tMpQv+KW0i0M
c+PhtgRS/7XnwvoRwaqp/ZRLEhxW7gjZAw9aKb4Ump324HQp4lrxqIZwJ+LwPcZs72UoUxIJq1GM
8lZvBg7KWu5YLAnS/LKPI0EHhrsOcNCapvYNoUbVBrEyWL/xj4F7avdNOvgF0NTbQYlL+VuP/bq8
U2Q6exAKAucbOMYAQE+fPBrga14lIu0vEdp9+1weUmMBkxaFK9nZDM7CaJXrpMtrzU9lM3yfYNa/
Aoso3z6PLS5UMKAdQQsjKjQQDNKW6PSvGx9oE6X5BgvTvq8T+QsEqBwz3U5R8KOneA7LQAqjx4He
9jcJSehrqYcDfHBIAPwKeggROd71G5fXR9nkNABYGhKWxSEuk/KtNVPKyMZxCV0rIByN/jrR1gbZ
YcjGjVkWGHY0ua7/Grqs0gCh9FwNZoizN56CA9iRTtbyH0YkT//pZqxN7jRFxY/PB+1CZRcBvqUM
Q+C+5GqrpBQ65GQpPTheJTWS4pYyK3CwplEgrGQwnxoPBcz+PbADXELF1LTYdgQ2DumVZGBJkGj9
D6hC9WPfN/OCNlWngluqrWClKvN8yNRUyyHpGdBkLCEkcZCcKD2admCLXVQJQOyiE1WzESmfj/qS
gcik9ag5KAYAtNOl0JD0OFVP+oMm8owbqFN4JsTuozABxY3SbHpqmvQHWkaaq9lgzw2Aoeh7tdiS
O5Cjlrt1AaD0Xz4f7uW5J6uB9zKANJABfnSdV5Wo1pJmS+WKpABc2Q9lkY3PTbMppPbRgVo/xtah
LFKigfn2oa30104I6ljNKaPmrjRkfjLM+0B3oNXKL0Zo7DF4fssT6TaxZzefoA5OcJa4YuWHOu83
EsKz2I30E1EGtiWkM4XteToPKE/ZKOFDgA20KfjpAC3yinJuboQJSvZfh5a8E11DsCnIhmjWErv+
9c2DLvAERV0B/EtlHSotC/5UjfXPABjIB/xymPRY2hMHryZQdybDaoDRwb9q0/2gh/pLHDfhRu3r
wrChz7EUMyybLGYt1khLj/5TRS22DvoUxFc97wHJL7Vz6/s/jxrUZRrTtKhNVt6qsVNrdlNYULtd
w2ZTIG0y7YNK2lKNPT+amRHIVTSOKLNROF8++K/J6SDXN0mMJoDDVQbmFnXH1J1lbIz9HEWFEh5Z
H72ylQlJpGSCX6yZQ+mOxpAsaAWBZQkWGf1GOnO+GyH2aghnUPqm4L0+mxuchnSo2lxUdWH6TTfY
Ptpy1v7zIT6vDVO/R59DoWXAzXS2ZtQKo1+1XBDEQwwuZozSZ6KT1m3aSuwLuTbuUxgYT8qoweUu
jDJ3VamNyMEr49FSsuR17AQQ/LSwnRctQ+KyL+rh34cCdICjLOqqS4VhtQ6CeUzqJK2Ei2UfzEG5
hcfrgPb8fCiW7X56LjHUiiKDv0DylBLk6TLQE9ucca1Ckk40C1ttAU+xXVHIiGP9aUaA83XIKvIg
uIwgU1Tl+PnzL0w4X8fjKT+QTa5F+FNVNDDMSGYsHBluhdMN93KG+/TnT7mwe0FsAQ3mD42iNT7A
6FKzHxKlWlCbNTEeiGgDI+urLNCLrbW1zMvpiCLJtiwuwh6axGdglqAsI1USiAZBFnyMgD++Jcg0
vXaxEV2pc5A9dp2SPoVBGIPDUk2w8anxInpri279ge46exM0KMnUFwjiegVFFa3rIAbabZIhx9dT
MMv/RWnX/tRtM85deI1psxvEUNg35LbamzKIJLruzXjK3BzM+XOAncurkpawWIq0k3eZWnbHqbXG
yM+omv+iMSJ0V51xxcqcqWr28zxgvNwOcPvAd1ohuOc8/4NIeK16yNhH0i4Gr/n6r5NLYYDSI+0/
BULaGs3TJuZYKcEE9JMM0COy0Km0Jep/CmpLG486q7ZQg0DTEzFd/gI4tLo8DbnSsKem7Y8vQqxe
17KKrFGVlPq9rVX2eIVSJ55fOEyJLWDchSdbbBSI/EgTG8DWTvepWYsJDSUQsiP86TekFEcXhFiz
1yyhfVejdNzrgUg34nfzbClTRAWWxDxyXsofkepfdwQ93YYVRGPCnhuYQ8FgGF/JS427JohnIpk0
3din58WepeVDIZ52BwIcTOvpZ6a1inGeDiAKxXfxnNszTF9lzsHqi9DutOMUahgdGbMmfYlUBwyO
nVbZs+UUHbj6Nose4yGogF9WErmp0lXiOaU37Wkw4hp3rOnoHBUqVb9KXJy+oFRfyl5uRPE3YMcO
9Xcg5Y8NSiCQlQpb7sF0S91O66Qk86sQ4+fbMUixV4fTJCwABxX9b4EFkeKZ+qxInhwb+h/JwnPv
KoHUrO84VOnliBq2XTyn03+1tHhlVcjTdFdjSJSClq0NB/kfNwTFb7Y92D1zgTivY83agFkHCweA
/dw0t3QiuqsGYsNe7+StAvha6YrOGQc32EYmjfajs4rq0YBD7DTuO7eA7nqXql0C+Tps6ysAduKq
FXLoDbKl3gdlSo3r8888uzp4Nqc5wYuioyexPtQDU0hh3M/dot6AFVMIGJV/oP3rBYU2zdLwXwSo
gH6tszFDbyMjn+mvQjS33Ywuxn0uyen759/ykQmfnNXUOClHY1W43PbqeuGbdsj2bnkMGrb+7LVe
5WZ32hFtS0/zir24c+6Vg/QlvRqvoj1qt3vnUO4zX/HLveGjkbAr7qYr2weGv5Uun92dqzdbTXFd
WV0dKrwZJmO7zPuNzrf/GzrG7jndxx6aFBvTekG25HQolhf669QpwcwN8fLAfPfzy+74zfWfnj4f
7a1PWs69v54QTyG0t5EnSFa7U8VtiFqzSDYCgbPlybiBRiSGB5lITXP1GUqrtcAdqThXoGh9S/QU
xTRnS+TlwqfQsqTdBU7EAbC7+pSkgekVIXTrplJWH43WwCQxGfPHpipL7/NROwsVTYuLdgFly1xA
BGuno5YaBdRwBErhfpawY8IaaFbVm+XPIZjN67wf0UNA7a95EVKNvyP5u7S1NM5uQVJ03QDASAGB
9s3aIaCY57BD4gW1nRTrNfqlqXZXBE3/Xk/18Eg7oArcPledjo7fVP0qiOdjJNIr/VmKRrOFmKKN
vjY4tnQ0lLT7EplgeTDmQ9jcLeB16/7nQ3ahL8qtTQwIggcCiLUOb8EsiG50ACZmC9gfXfL52dZy
jiyrSJ+bvptgAsrKrzmd4+8RXco9wghqvrESL+2oRT3UofumEegbq1QCTzKcaBHBpDs7ONKN1dFE
dzNkTSL4xxSN3aifayjmk3Ce7Clvi11czePg53TBfzRzkf7cGJaza8Okm8MFRfuNJI8W0ulS6jP0
yVPgiq5Rt/gLVG2JBepo3oSqPl4nxFBHxRaynxbx9Ngm0fjKukBXQEmlB6sIAm+gB+0DPp2uaASl
e0cJzAOQXP2uBWe8seyXHbQ6mRd9dRJF9hjqb6sqhoyw8QTuhXft4nDfiQC/u1rS9oiXhW4w1c3G
4Fw4N7jT0F8jC16UnVeT1XdDYuXBmLkmoLZ76IbVlcDh7WpjChb4/uqzHGsBPRhc3/Svl9f46wyc
RZg7SRhnbhzjlesGY4OomhIaEqw7ynF40rErCgp1LSoYmdwX084AQPwtnGVz44o5H2HiPZYDOS7i
duROq1exsnHirkcwp3O6/2KltP0ma6c3Y8Z6DIpZ/Pr5t18gZpBsQolRaJ0uGcOK2uB0BUBIjXS3
qO0m2NOZA1vZppL8J7EH3Bfz2jF/Ue4pVPpebf1oDLCZzTSv0aMwOzCullbqd0jVDYuNsoaU4QzP
jSJtuUhHQDsQP8KsDp/0ebJ+1oMpj36HRtEmfOn88Oc7kHRcxKLR4FzvaxHg11gX4Gys3pF+Zw0q
cJzQypNIaHGKKNPviDcEHG2991pMn4+BbQ2elqHOgwuXlD/OCkaFCM7S2Z4Da6PSeOHwo4pNw59p
ZSFTAjyd1ympHTWMqMw1aQm5TsPktb+bynBskYW0tD/xJDVfqPGEbzWAEOi7taTeORNGyhv3xoVx
Il0DjkRYzEmxnu9GlZtknFT4PqNjXLVoRSAh0eo3QJ+2uGgfwfXpvoJXRIaIrwvUkjNuiYrHMNR5
5OYpp5h7ebTb62I2s2cDXcJnBYHMbsf2Dw9cCh1upkrzkGlGeNMsHqxWUfdHUvniPnVaZ5fGojxK
UjJfKbSNtnKt8zOY/j01efBvMv2GNXSljcBWt8j5k8sO8jcN/zpUUOT2pkwQBbYaKUISqK+O8O30
LdeT82ucRy+YdZs+A/C75dX+Ons6OdDqWaOqVll1P3GQo+m5T2GrkWOOWVl5wo7Hh1YO45sgmVvQ
w5ZwfvZJP7w6ct/Ifg8X1EaLo2huizgqCm9ucsvcZf0EdNwMa0XbuATOD2XIORaoEZB4Bv2A1RFl
Nf08R5yUrpba2S1NWGzQlXraSNwuTcnSHjABt1CdX0MfHUGHsetRVbDDsn9OcwvlIC6m95Hg5bFt
xEgvL2jaXUEktiEtet6ggDpDSEWLhrXAIbHKvE3oupk02PQFHKSnDSRMbxoz6d0WFYk/EKMSH8/z
YNwjpjQ9ZA5Unl0SaOIVArZ5iPMGX9J0rrfgLZdei7KkRiEUuWqAZauBD1WnBh6JOWyltAlGsIgX
PJcUBHZW6mgQT9Xkp15TrVZzlUOsLpSXLpXT0Udq1joGIq/QEgmbLWbvhQOFyjHS9miUQ6tcl6ml
EWZYCijenZNufs5pH/vAHIxjagN0/PyyuvAo8oelOgp5h67lel4mRUNYMmjc0kFCr0ZwzlPjOL0r
B3MLCmYtB/Lp2bUQhExkbpcDAYLk6b6Mgq4JRKS37lhl+vSAyEnuO2A5k2OkhNU9WlYdev5RheyE
VLbA02ozQP6mcbSvaVLTXi7zOXoR0J+UXSx30aNm4xe7g/dQF55uSYt2STKLa8tKpq+zSj9l5xDr
GKgK5LJ1b/etZu7bRjK/w8ZTvqIR2XzNEJd5UyTll+pU8huCIfL32myuwVhm+7kXae/PTh8jvVjM
Mir4QudyaTMRHsrEwqg8iFvtqXEa2YCMIsOEaAWfvmu1mFI66gmIREoZXFNXqnqwkb2UR/1urJzg
tzIg73JIM2dU9hEMg25HZQ6lzrLIHcRm5LAfASMV6ez2mdqCVoG99xYHtSqQZQjHn4PJ8O2SYWxH
KG/9/NWYRkTclByFCf55LBEvtKaAqTRo459M5Tw56JAKJnRxzOxFC01zK4M7P3dB+dGDXDwZlgNm
lSwi1oW6hA6Yg/EMjvThdU+vnWFfpYZ6hexiiCLL2GwcaufNFpOLUAagtkhQL+jQ01WVDmM3NzVx
iDMhBmLAXrk1EPl6nBPZpAMzWqbXDGoNh0jqrwaweR5w0u6Qabn6VMvOvIfzoh9DJCZI62Th3BZ4
QWyEoNp5DMpVDVVt6YRB7dDU1UtWg6zG0UIVMpJS8ajz9AXW6hG4qwGjbvRpdKP1o1HWvkww+V8m
u4xV31YKBdwgNJofqSgR1UTWKzahXcXIKzpVmbxEcTDNuw7TNeIwdEbuNKVPqB1WOLl7ioEOH0JJ
JH1gIrXB8HTRxc4Vol6W6SJeM8WuHTvaezwPiMHMaZo81JMZ/Graouv2oWNOD0hPCvx/o0gnhdKk
320LEX/rwr5wMCyFqUWwfIkY1pGcZgS5RGmvcS101nxLdlKPyzgDQrmQ/EYkx+GRASejOK49lISW
t1lvjgclCtB1+fw8vLCGl8IK6whNWwp7q6ASAlZoU/prXH2WOo/6Y/sOhkTx6jwMsBFXemB40Ra/
8OwQpk2NUjsAX2S3SR1WOWDQxHDn0U1060zKj4GVNNfoihC/VNZWrHoeQPIsW0VfXAYpTo1jtRK5
U8GBcbC49FxSyw9GSbyDtFJe4iBKvkt6RwRphFhbAQodnmH54ZRHbdK4i9RZea9V5Y9Z06vJJ21+
MYQ1/Y7Mpn1KkFb/+vlMnEM6wLLDPTE0zj0W5LrOTNjfWrQKK1eTaJoc5rAVg9sNuAXudUVM8Z2S
QID3KqUqUGCr52BAoG0cwGXaXURdDCH62cULOJt2XRJ35UPeV9pGEnLeBOMlgRvT/XJMqjBrEn7B
fmD2NESaJvzqR8AufyYjh0/o5Grw1TJmLEWs0Zx+hVWSvPWzjEAr0lOENwVsX90NFWRG6OVlAgqf
MuThUe4rGhRDh8j7ERV9YndnSRp1p+0fYEAir0p4ZqEarldQHZHFTHsP8Va78lU9A/ZmS7DGDo5W
zvpGlHpe6LEw96Q6t+hi0/NbK2HoVltYQwp/oelz/dgnCmgxTeh7O7J6yiyZ7aFi3vsdZSI36kA/
OWj/IBoCRHZjbZydGMubIJlPV5lqLqiJ0/O05e7UMsR6eEz+zQbCuaMDc6Axeh3GoXJQ+3EPSeBo
TQj4izkHDJhtnVofZ/ZJOPPxDpSacI/Q4YWv0vyAo7NsrOUd1Ga4H0KYWni7qOY3M9TtYNeEueI2
4MR2oSUDkwvRtRxkBaNHsNqPCyjea6JiPg5FQE8vjOQ7Rwc9GVA2u60Ho9vHRSBQAh3Hw+KWi5ow
hT1ggDLaY2nmm6Ve79nioZ+LGiWwphV7u0DErZTBNEmlrd7Ydd2+fT7w5yeVChUNvVVy3QVCsoqX
kwRF/cYxiGcaJ3jBFaP327Kz9rjEiy///igGlusAHxnErJdX+SuLQ34zrduYrkunD8BkM3PcVy3i
VfBuy41q1QdN5XQqybugnbGP8XNjNk+fBUprCoVIuEOLGWsPMUyEavDu81rpfbSULK8snQLEHhqx
u570xkN1asRjlI05KIvKsTQu4tuErtC6EsOVq6w7zmWG8NVQiq+qBkM5tplPO1T0xzzKpQcAdMpj
6Fh4SCZxdaWLPtyPad5lCMgV8lEzJ3EscEW8FVNZbcHez/cP1SkYNYwtNFCwk6cfrEzVBJQMpF5q
TeZvOSqywkMzVnpMA2Dwey7qXjpkY9Ohk0TxLL4iMUZsH6wGjQzGEWEj1Mzpzuty3l+NdiKe+tCu
DkphGJU3Drp8VSk2BGkxWFFOwzQz3tS20n59vkbObmtaBoay+GaxCSmHrG5rwsF6juYUTdKkj++V
Lhgfqs4ajiD6UphuDhWSOd46fC4+lMIp22Chxq+dVTAVbGMdl1hYfUP7KGuBfo1/xfeW1fVjTsf5
RW/tagMfdo6n4ksJcQFEoQ4BcmtV04hLFNup8RVAudPyChs35aqqCed3gO2d6yDVS3fmB8mFhIL6
tChxDnIEEKVTamjXibRV9T8rWfBCrBCKSXCTCJdWJ4GmI50/ZDgTGDHPEqCUDwtjb2NnXghXwKh9
fDbXzblPrhHGVeHogExGDMqeMUPIk50cACvyEmCz11M0gLbOx2bq91E5Rzho9BHgRr0T4yuhRVP4
KHV2kS91Fdj+ObSnYEcpERsHMlHA4FFUUWz5fFVemqyFxk1isgRYZxg76gxpSsMKgu5U27dNnIev
kyqAECLKd2ydxvCCNNfvSyShHycdyhoKmOOtWffNHpHc6dvnr3PhzKbkQ8mfAuXSalgdpN0cDwMS
1LmrxF3yzUxyDI5CM/guhw7B1efPOi/KUr3iSmSmaKHRAdBOD5YJETS2BgdL6ASjH8XmNaogeyrV
A2p7TUFdOP7GskSU1kb7Ls8OG89fDq7VSa7SUUcXhkSCc219ImQp5DxkM10xJflzYggiJ/Qz4d1y
NYKMGL5O9DQfcLLsfKWp9MMMJg1531x9aQZj2ggPL2wSsgga7/xgm6yrK1LdC6XQosJNFQgFoSkZ
VwamYFub5NIML7UbhTAE/tvauMfS50iNegfIOdku5q1280Wd1Pq/FtUavIjjUn9WK/ArfpnnxYH2
J46vms1rjYPcRLtGSzP+gc7dlhZymFBWzjPhfz4zF4aCa3yB6oJ3IK5fTUzU2TJkQCYmNCgxthhI
3JipMI6fP+XCSPAMRhoRNViaa8UjZBImS4+xJZ1s1GvnPsbgO0sgxSLstrHLL30QqA2yNR0nNCiO
pyvdLh3axQ4HIM5vzo2O7neIRGcxP3/+RZceYwNDcahvIAizHjcc9VCebkmDyxmyn93ozg3qmlsO
whfGjRIo5XKWz8L3W8XTZVSqdhtT6EyUsEDFWm58TdJzAc9wVjY2xbnYHygzkn1uDR5Ep38VONcG
oqURzXTgLgPZwpLSEGgVD0WOFUNWKqibz9rs2UVp3akaDvFpWUhuEOrOA31Fyevknui4dtqnEfbK
VjHiwlDANOYFaWnTwFtfbEo1ORFyGQV+BnXQ7ehcyb/VOTR/LpQP+24KCCGPCfJL91Wi6aXfZkX/
hd9El9NiwQWI0Mp5s7OtkSBJU7m7djUsyi2wwoV1AdxoodVC5liMkU6XXxnGVA4hYrjUMepjp6In
Nmtbl/x5fZw2E5VaTnKdwj2/6vQpuFM68Ny62gW1jDVZP2LuUc2dp+J7vkMTKfYs5Ijvk7KJ7kv8
PjIPn6boG3YfX0GsaR6Yj2rrtFs21uqIdxyuMjDsANDMtWVp0Zc1lDwd7dfSGp4qvV1ktEX6Bx+a
ea8PU3cFisSXkvx3S7rt66NTHQaFWvPnG/O88AgHnGR4WSULQWCd+o/oyjU09AWSQqYMGTSDeYGA
42NNafhLEc4thiLYKiT9NMHnHd5TW31SB+RF7brX/9SyQB4Rko1vinI+KqkmNmLG8zhVQ7FSXxpK
/MemPp07DDocoyqYNkmCvdc2pX2HC4Rzk2kjXq6IehykbLA3Gj0XHopdGHsbtjc+kfpqWc5V0TdG
h15sE8wc80Nr36Eh2h7EWE6uCKTCK+kMbkUdZ+VVEIksCeyq2bCg7lfRcR+Zqap3wMzHOm++RSyb
5xJc1H92Nej3aNQj5oxutfPDNCNsMai5qIpbGMj1oqkUZG9m1EY/G3Qp70EPqAvMyJq+dWphft1Y
MhdGZ0GlALoBrkOAtPz/v3JaAfxBJEYlXL2HssnRjj15pujzf7Zahzm3lJr/rPRkelSkcPw6IZ+9
CGbpue0FVWv4MQxj9arkFk/8msj1ug6S9Dc68jmqrMmIHc3n73thWFnfAHoIG6lyrV+3zLpGamVe
t7Tydl8HUnArRbn2OppW9xXTr3RjxZ4fvWgHmooCbodoADTy6fBkgCwXDZqlgSCDJ53D6B6w5yLR
j+TY55926VHITi5tL9LfM2ICTkTUBDWKNz2SXD6i786uspN+N+HFsTGKSyZ0el4B0oMOheDMBy5k
GeW/Jl1tzGmEPi/An+gZmMBZ/ZKxGX/OmhpeS4484VyCcw9BSpJJ/1UgtDdOqgvfyqZYlEcIVKij
roYVGeIMkXYZsUmlFn7Y9I5X6EW6c/Q+3Ii/ztmFFggwIChLEEljcU0vsosEXI++PCuAvuKCWo9+
FzUCKTusonDlSEeNzFlFFsbZj1ZgDL7FyTRfVZmJC5gkId6/I4KL8LcTjoQnR05v0sztKHRR8q7V
Y4g5OxZBYSd8J1RF4EEiCL5XZlLUux4+sIOzG3H3xglzYePSIKY+74AcIRZbBXuVcMBO5LCm0tGI
3ohAu5tF9+fWwE79C5gScN5zkjx9vkbPr3jCI8CdpPtkM4AjTxeOHVLYw2MS2UlRBn5FQXSnJYP8
7+EYj6ErAIYU5QpkUk8fMyrdgKSJg1hWPKnwrifzyRxnRMFg2M+7mNbsEUMA1F30SlxXsiFYtEns
Y2Glg/hB5rQilFpQjtJ+blTQSp+PwvkhBPYaQAejjhgh7MLT17MznXZVJaNHgCfbdzOLYFEjp+pN
Jl4UuzYzo8PnD7wQn6Je9MEZMmkDkbCcPlHCNXDCma121QiUPm42puPhQ2c4yIwqs+Mm0QArOsoL
U97poWbtO0D/i7OsyDJcEQKIKUWTWd8jOU8f4qDpENnvsreNt1ym5fRYYZktyN+FcYR822pcOPTD
vpXK0M1LofkoY5t7VQZRwSFifSc6jhIkjWrbVxJdXBvZOOzrBhN5jLHCL6BczRsa0lvQt3MBa3pm
zBSzRGS3aKWeDl0uFQqeKSpioxiSVoi+2NavtIqSb5FRzb/LlC7w3qE4E/hpBXPe78uue6ZklZf7
ILBxfctopyBvg9b+V6lutXcwzo3u2c2syO44w0ZW6D/82hjK84iSOJKKAesMx2kACqdvPQigbXIt
S3AuehwS+yaj0TQZ41Gld+qD9dXRYonGvVKbw71wrNbwerg679i4mPvP3+X8rF7OTVBkH/EBTbrT
V6mwESHmRkAfSsUPxJWUG6fTfiF20G7cteeHCw+CeAC8m60Phev0QVJkxbmlM1NNPQSuoqQJDV/a
Fp9/zqWngGtilcKKWxrfp09p1CCJREvykzaws8y+sP2xxLPm86ecDxosDXoFiKWw9rjRT5+i9iVS
fKaSunFU1u4Ck9yj3h9eN6rx/vmTzr+H9oCpLXxGeo7ERKdPEuTJi11WCK21KG5g6FHRH5pNBekL
H+SgfoPkDtEQQe3q5G+x0NUUEUDHGlLnLq7G4XcIPMSDpZ7uBpbm1zBrkx1CQhbUmBnmvtL1Ho4R
wg2Lmq4niqA3WRjjZZV21sYdf/5yQLkU4likI5GkWveA6CooQZBlKObo4j1IMxXR/kb7kthpu8FV
vtBwRHqQfhPR/SIutt6YGoqlHCGptENOvWX7zUq6SxS1uQbymfhDMjo7WeJOc8HAql5gRs1L19Th
G4Gz+s/idjT64KuBNIHXi1fB6mhLChLBgT4R1x0YDF2ex6OphulWdrtM7emxTpTokHaD69cR01ut
5VDqpiAViMcXap2+OgQBu9imO4NdDMgVXU6oSGDzlbZ9966RVnpwqPqfn6/y8xkGDw3bgkYYvW2o
zKerHO0lRFq4siA7mPE+mkgVKWZ0+IqJrVG9UGHgG8mHuMngXPDQ02fhOM6Zm+O5bkclFqZGmS11
+jhrlZu+NAoMRiLD+JOVMwTWJYi5myauZzeQdSBTeoNqIminnkbI3NiJ5X4+EJfejmFYouYPfP56
0otJCwalyXOqLB3hV4+K/EFFsOilBWP5ghVVfZ3IvRy7oQZdBWBOeMBb6Itd2PBHJhKKY6ghFrfx
WuenEMhfkPW0FgiJ2BmnY4ZZXhZJbZpjGdllINr0/GhiIfSvVxHIasDM4Nf5uSyI06coY9LKpICF
S0dK+lllcXlDJ32m22/IG0W3sw/iUQsJbjnEKZavPwjNXr0qQDu5zoCNeJ9o4YGc/Z8rtrQlQL+a
i3wfKvXrRkgRSNirDxhQwUuoroBZ4TdU25b3+ZpZNsfJBiZeXwQ1WTTs4LNCd5xZ8xjg1+FmdjG+
ijTWXjV0lN8srZGPoJ/NXWjK9dWIpZRr4MX177OmaybgO86Oj6zzdNaMIMQiFPC9i5zC4HWSUxwq
u0P1aGyMjVk7S4rAgpDRMm24bhNBrLYu9YI8khr0D1W1RC843xWqgq3udUSkrLVbLg6Ak85HluQL
Jhp/CJHWgCB74JC3BT6G5Oh43Q0dQuEuZTQZBEqhDo5rpCO+d2OuhQ9IuWC8PQEj+5HV1Md2dqnp
73EIEvAQGeHwY2616X/mzmw3ciXLsr9SyHdmcR4alflAp8+ueQy9EFJIonE2jkby63sx6lZl3ih0
V9dbAxe4CEhyueik2bFz9l77zPB42Dc4sc0NPFATxXxZscUk0pkhljH9XpDpBEvPYlwg5VwSY7hH
+eD2+EYa3XlwXc70IZYDxFr0QUkMFsbcPorY7J2NnSgbOUCvoHN7rZrLk+2ZiDMrFrwNCCkI0nqi
tQtdstEAvtTbeRoJqDXXnRbEGQDDsTsPYGqJ7aqE/1WKeTy4cio0AlqzhQAv1KQQnka3vWb04meQ
2BUh8UE7WGLDHF97z7xUnQOB4A96V2rRbE8SF4OR8rS3GrL7S+LFJjne7fw6eJ31mWS19ibxGVch
gC5Rh4OZewHr7qBdy6TULMQQCgN0QEXSXMaVMhrJsSeVAHcYGPFcX8CnInXJtOOii3Q/2YBP92Xi
iiVsmEGRnlBLCGXkXuuR1pnBW0lGGn8gRrFX2VVEOeiDTgCvNuPduumFzaJgwHZHkFdORLkOxey6
28FpyMctsoXsGdI2+Jgm03GyHXNU+WMs69IkqKlboCP32fSIXte0Iw8S2hPZcWUVDUFPyCKa29YL
axToTYTVhRGDY8wwYzt8ujJUsxyeFyLZH0lwYq6cyaavdgV3SYIYUE71NiD3vT4tcnW7yaUq6f8P
ZGKQq0YzPRpJCxpD7jLXiciCYRpF8inJvFMl4XlzeDSnyF1NavCWluIzW7qJh4gsLjNMJt/4YRko
TsIkcEhGRUE1PA9Buejw0EeqOhq/uU/4sqo/0UUM00OgD81zbjs2uj5UUNwhnPouNOR1Y9MbHVrq
lIJFIIiyxlu9BxO/qYTXroQv/Pmo+YQEb1bmkO94nkSYxMp7AkuY1RtLBP61XNrxYnE1eTkvWYOw
rdFetgsGRyuUzaIQkBdrsBo3orfq7XJCmOvamUK6six5v5bYf/05/a/kq77999W0+/u/8e+fNZE1
aSL63/759xv5VT307ddXf/Uu/2390f/81j//4N+v0p8kh9bf/e/f9acf4vX/+P3Re//+p3/w6KX9
fDd8tfP9VzcU/a9fwDtdv/P/9Yv/8vXrVR5n+fW3vxArU/XrqyXk8/zljy8dP//2FxCU/7TbrK//
xxev30t+7lBXn0P73v2XH/l67/q//QVX2V8NamUOQ6sDhtKcjVZ9/fuXgr8S5cBMC+rB6slbt/OK
Z0vwS72/IrBkr7Kp+DjWrGV4Vw+/vmT+dRV5MGlZ/Z00Ee2//Mcf/6eP6R8f279UQ3lbp1Xf8cJ/
XsGpVBCxrI7VlfqA7kj/7Vxj+zB9RO6SkjYrjDmzxM1WOedez+4srbNDRF7RQAp06PhpWDUvsWrc
05KU5nGctHZrxEDOKwKcSyO9/6fr+Mdb/ee3Zq4jgn9s22sRxbgC6brPDN1lAPhbeZ96iMR7GqL7
RRnxjyKuYn3DAwFJGChHTthdl0xbz+nKo1cvenGRhDWzbjmpOOqxNj8s6Sy3jTV0j5pgBIJZj74F
rasaIZRabs2+Ny5KJiK9zWqc+By7Y3vcLCxVH6mbEQI51HH8heYmaLeZaAlfiPPYuGi23f4357ff
NDW//lSKINpGfAKGyf795xKhEwRpimSKd3A03UcyKXpF92Va9wzDO7jpkD6Q6rAcfS3X9q02pD9K
R+Jt6GbYdsSNeOkVeMuM1pZj7P048D+p8A2QLHL7f/9QfuvE/XqnlLmw0/hg+N/veGkE8+aoB6nY
gzSbbrPSKxH1BMw+uC3wHqqbsZ39J/xL7Y4Fyr4hq9VnNkukUl73ybCJB3M69nGdQqCZ1X9Taf2m
deHd8YawuEEgZIZAj/O36+jWxKf7E3npUnb9AxUBKzpV7kYZRXko03x81uf8xkbae+pQal6cThn/
jZAP+8zv9y0qWHIBINTwPhD0/fZIVV0NHrFNrJ3XuVpB5FeSWKekRA6c2flrktkQua1iJgc4ayPh
dDb5mzWsheRpGdoUOCUZ5nBhzW3nKf2iOcNeb5TaWCMRiV0y1veqq7Djo7o/uHWR79zKMW+t1FHs
7WCdZfZGSp2xaWs9e64xHISdrPLnbiXsl964L5Rpb1pNPQpXyKtG0b+wZ/KJQtcY0kdhqbUtlFAW
7ZnmvmdOQrZJkZsFweImcgR3xCfhxoN4KvWm2NOku6QmELFQsf3sgoryILTmZDzWbUCbIJl7fZN1
jv8yxJhQ5yzuLd6GY5OETSTSLhj1bWBkjwytp6jTsPCCiATH6JbFm2+AFElpuoSd0buR5SZ6Q8bx
5PEsN4XaqsLp6lAKVX5pGgipBn7iJkVxHam+pcKTQO/DMWjSZz3r5zBOXHVYprJ5C9zWvtbKYj4n
0p/3vcnAic5sehQOSlYNI/R77HebDFbAxfeXftfMY3kawCCEmdVBm3FAL5RdfT1VeRl1U+Ncqn7M
9rVbuPeGk5WUYJrczu4o9gIE9IXelfgK+iLfUi6PR0OTDxYY4qhsx9cKKeqOUCm114d5efWwQ+LD
d4MboLFtlKoRq/LSBcFbr+IfUJhvl1kH+DsOjvVYKwIMSEN/hFVJCqggE/kxU5r/nRQyE2fE7y6F
KHUQKHojJKUx2Y7agv5hpjTezV06XScm+d7Q18zywZ3lGM2V4e6dtqZSnPqHuZT1LveQwsMpX3Ny
7KKnBBoesSwEUVIY84CwB2NUUdbaNkj5ECezFrvGmIxjTB/uy+hmB9RihdRJ+WB3EEAWtfpREEj/
pYlObZAKilvHqt8mQWVJsU0Ydq6rrZu58Z6GzE9t7rdNTFTrVKj2Jp77D6MhTw8RATQgz9I29Wiu
KdHj1iGDbFu4fbNFb9ZFKTdS2U3meVy0Owr0uyJ2uls4Epig3OFY5AQh8DTGcHLi/jMvnFvHiJe9
Ap9dykQRlZj6X9Aif2ojGRijSqrQiMmKy9Iy3wxByidmpswk1lj3WMQERZudeZ7GWHxb7dxds9bA
ldQGYf5QS5/gJsjdnRHX4yFFOdSjH2qNSNjJfMRX7mw1GXyxVSNZd5J+wz2pbuScLwgQ0/5xJncq
JAvBvkU4uK3mhXMdPP1IthxsGQnN1sWhuCQ6oUr1LbvG9FZWU/BhlY19zBjHv2r0Ud9kZdnhHNjp
JS47HWhXkZcqTJNAHJxuua/NYLmeGBjsC3rVN35T/USX/JJ0sOFZ75xLJ43kQO5AvANobz+31tI9
CBGfoJwtJ6bg8V1Ovt2F3GEL/6J7MNDfbLJ4douwNUwovJxD8tDJUOqHNPCHb9SV6Rtnd80P48Is
bwAYJwdk7gjYe5Vs0BodZ3xWkZEs2b5vrQAZfzbJl6HKLLKxFY9bYZ84gwzfurOoazT47dbBF7ps
67iYCWGhpL8Nuk7beK75msn50lJJH0W32r0ssp9QazQnuCDjtsyt/AyIOr/2URe9pHAEUS2qqTrX
sc+J1k5/dAQr5K0m7uFLN9d2khSHhX4ZkGlVnQyv4VDjq+BREQ6Xs+4a953Z15Fudt0OpQMllD7F
4D6NScgIJe0NSDZrR2bkS43aJ41IboJIX47DcpfZpKpztiDtyWZKvMdG6e5rr29PutWlkKd8Erxb
4sCYktZJqCWFG2Z9cdekXRk19AGOMKuyVyB46ZOOiPBbJou6QkvxAS09PTMikEfmss7jBLM+qtDN
HUGVfwdu84AzQ4UGZIblV0UlElntRFk2V8mcVce8cjmjWdK7ajiF4uEf45vMLe/KpX/O7NoPEbw+
sE2Jk2VNxla1w3QsCADUgcic3FZdMre78WbH2qrZupZpQOIVA4JNnrbt0ZPlENHFNg55unhnO1lW
JfddNRQDTVclAU8r7JVt22t3o8OJK3cBiVtTOkV6m4pdnMUf1Rx7kYBYtikbtzgkM+mSHPBf2iap
342mkU+pCd8rBcBMONjYRvlgO/uUTkC4FHZ2rlx72li2sA5uHiQ8oLaJFXoUR1s03h1SchGJpcE/
gt0lNMuhDAu/tW+GMkNQ3Njc3+x840GrxvwMCN55moPqIROl9zmZ2hUOiqchM6aNMce3zTiSA54X
2Tei4+Gqst3yKou99OBPyN28PlZA76fU+aq6tPj2EmCJDSxuXMHMGqoStcxoVPotuWGyg06tlXVk
YlUHt6vJzDt2YzzRnk96li8mbXRT/GQa/cuY1EO7w9TQ+ec2HSttW/kJ7I9mnHV7m8d0J/Yoy8hs
4rA4FdbDnHprvldKPnu8X5pGRLjQ6POiK2oRCDpGUOwHaZU/MWvoxVUzZso70wBtzI3hk9D2WVpe
xomXbrWOo8P16kMVyNbey6ns8wey0ssLmWsD6xOU+HB0nb6/7oFuuIeEKTbEdkCAGLH0qWGmqqxW
3Q14jWRI/5C/TdIpORMublwRiZZ8D+0cpMSCC/Vg1tRX19zmWOj8Vu67SVQXJ+ima6+cuB7mPHOF
wGlbigIsGy/AYM0yWsy5e7GNwngaWpnv7XEsrmmHsujOjkbCWhm863lvHVqvtrZV5ntdCFGHJOY+
kYStVw6+6XDUE9J3czfdWIOwt8MyF+BFumSGKWt50z42CB3faDrz36g166XeirlL2pBIVFVu+r7P
nrzcLrTb0qaltQxucjuINN+Ns4ILrwL9vECnvkKqYFwKVcc/PGbM7bY36XtFozeCNRciZW0KmAZd
0RGzSTjqZXzSgAqcctODYg64vjrKylUPdA+akzkMrROaOgnyIjXMQ2sP8wdXgDptqNBaWGPm3tdo
H04iHanNllJRPeGXjpdq/JCdmZ4IEjBaoLlpemviTyVFXrfeqLWtLd+yfGiWt2yZx1cBBWztfVlV
TzPeSzv7wSvVQxsHHeeu6hkLVR3FQfqSct02iBoY42fXuea8dKunYLEtCtZxhGPrmNPWzLv7sRmt
S13BslgUqXND2qiwr3TiQU0Cf+9jVtnskJmLLznEGnV1kPHImLUhFD7T0MgjP4tTZ9PXTnYqRR9n
W9sbCO6RBbI5J45Ff4AgZWhXgt6XeUcUI/P8hfzRT8X8HAtE4n62idacdX8cosoAdd1Ks3gVATZ5
l7TPiYHJJnVc+ajVMAXTIkG8MQas79g5brQxS4/UrR6R6FItYbbM9IiNdhr3rtU4OmRNW/SMmuYK
469ZvSulug8/6OZXYRfu0faa7tLl7fyJuvrHlI84Vo0Fb7qoiZ5Ju1a8ucjOI3tp8ySiK2i+ZyQK
HrFBJFc9npJDGo9PCFycJ6sDdkym5lVXkS+BWFAcqolqIXLlUL/DxXVjztGF/kTkiGDk4Qr69mnr
ZvRmXTHRcjKL7LOU5a1eaBm907m8kpOJ6Hvg7SehpK8REQ+KOX5JHGob1/8u88CN6P+fRjnuCfXQ
T/oEPnsbtJMFZtBqt8Jp+pvGKMstV8IpIkQAEnxIheMrnDpffqYMjAiwtKO6s+qwtGoNoopfqbeg
KPVI9/s7iyBvlCC5P0Z6VsUvuU1w4kar/H7v2Dw03jSUN3i7DpW5UI54bKnCa1rCvYsYID+Bf2h8
y4vftFSf5EvQ+TY2xgp7tCU4nnGYbvIuO7LvssqROvGdTgbsGzxofnAYXLv3olbrXXxKVV8fertL
sm1RqMDYeHPe7BOjX7qjtGV3xTX/rvSUuAho1weAQ/qmsrRtq9k1+UrFRnWWOGoOgutAL+9Uv2ZO
5P4LlrllY3cNxaTVviddokA583w5o4wfIa3cAbw0rqbSq558c2lKmj1AKpOUpzIsAjsOhyYod25R
TB+sKMueDIJomJUecl7k9xUGQF2psNK6nFG7wRfHhAU4igX1V2QlPo0jgoW5+S1wca62Qv8FPSSq
HbI1vOy5UNiAnYaSk+J7vKCbFAdKuvxst4keNv2kHl3HPhZTf2mNpniYV5kajf55G0uXw1xGU/iJ
zOgpEpM3rkKgzoECY2vWQz/l6YsqB8SiFRa4NgS1256FPbPIA81/CWYYAlNmk1VVTNa2Q7D2gx1H
REE2mvtWTj051CNWztr13vWhfUb/5l27eZx9lEiPzqUK1NaB70bJ2h3JVXuwNT//ATalcfZ6kSXH
oLWynz218ouYfLVLXThHFLbauQ4G4yJLBh8rF+FmmZsu0q2UDXdVs4ij7FPL3naVRfmw1OZPHWOZ
CHEE+ruydWFv6GwGRxu0+gUhBAkngVGf0Z1mX//zJu5jXfLf733ZP/Vy/4/d2z991/6rXjuk3e8v
9f9hi3ft4PzrfzRR/0uHN6yLdEzf/7nBu/7AH/1dh07t6nOkuEAbADH3H/1dN/grrkwUV0zREWAi
t/nP/q7Gl1yQBgCFmebCWFj7sn80eMn++yuOHDxTrgOvHaed9T/p8GLNXad+/2ikukhpV/Ec7V0m
WAzBf5fI+GpsqZk8KErkYCTb2KXH6ZKC2w7jVZWkpnrUzHzWT16hNCvEo+guUVsb9vzhzL39kSRk
dr314HiSbRdoWr9hksvJqnCR2g0bOS85Yb21Vt3jIRLpTpcyp+roMyYlbHrTJMKaXcu4aQqfhNwF
mf4SOq3lNBddr21fbqgOhXqsDOlcqUw11SEeQfxYhARjLbZXyEvTbfuRh+W5qJsmP9pN3ZY7u/UU
pCLZv2UJE8Wd3yNOSGdIgZViFaJ6uJ50a3psB9yKsai9bZrVN+D9qJXLgWPvnD6D56p/asp0om6k
4vCS+YOjFdXkhHFdT+KN8EY9FD1lBFjEJpS4H9lkDGxqmXZmhi7PeQ5q2Ety5DCujI/zGJydzilu
rLxK3EgQb+FZ9l03L2tvTzYRvDDaMEU/Xi+5VYSYWt2o9sRdXCpIIll77QzMhXoxtw8cW1yiYhL/
SBgdtfTs9DsaR19VaUyR0Xg3iUuAfTNqJ+nX34Y231kOfBqnTrRdO6VPKDmGvRqTZefNWX1nFOZH
kGW0/4KCSgCo/5MsU3JtzLLaZnr+oSX+WzXVFju4Xu9dfflpuUK70a0BlgFEjNCm/Raxf1JUsVo+
5BwSZx6Ceyn5U1sfeHJRJfFTbs75W8odcEilK7da5xJF1PpqYyT42HDiqGF6TDkF659qgWJNTznN
QpzJg/vQwIA8usQvWScSkFbB4VggCWjrWtM2nVU6yrxGKG4HO5lyTNhnmqtfpLnY/pagqEacMLZ5
DwS2Vwa9KhAzRRYZdpMagPBGw5+HK7+3hXvrzX3g1/i3cEj733hO+3m+JN7QBeYtTRlNYX1SvW6k
p67FtUHh5I3NvnFKazUwLsN9ost6Pvu1brQRU2PjQUnHfPcWz98Q4TwdBoR2dwzpgztEKu0hhSq1
MSba3uHYxwLaY+++cttaG7gmPidq16Fg1cv+gM2+ucJIIL+txAL+lVSwZFZ1w0lVCQFZSe513baW
McHOzx28GbXxsjze5GPF7pYofNeTdUuakRU1LsbP3tdG6DSlK+yI/Yy72FeDHM8l64V/MkECktbR
Ndq0HLrZk4zJJ+1My1w/+AGHbTt2rI2taTPzVVNyMIjXSlM2cLk7ScpPRJnItDZESxp8BKKJDwX1
BmoACuUeOW4SH4YYyiTb3pNoa+dNU7WgihmZZkulqd08SHHLvjvvPdTm20Azgl3tV/rObto+VAHR
gYTVwPsuOcGIOn1dJHLMuK8aWhacx9ps1foKWr5BleZ3abYsJxQ4vo1uAMSqf9OlZnpuY8lRJ2l5
YB1sxr7eqp2f2O1rXc7s0b2yIlVjjvEXlb0nCZjYfOK2T+aFi2ElqNid9VsWUYVK2cWeMHB/T0oP
52JyHVPYDqO/1+vW3/um1h3hO9H4Hpwl7FIZXGi6+NekI1lRTSD6Aa1UdlZCaWcfqd1T6uhkUSSC
3l+HU2pesmMnpuZB5zkJf/3KvJ+bB3uOCXMLfr2r4DlpWbFouwcpPCXZ8HvTvn399QnCqtEPNbRD
0jDXV9Bc9dVObXVwSvEOmzE9AwTQTm0t1DER1fRI/i7flqn4pu+tjvk+PWHRyvRYjSCcOrKPzj5D
iJ3S62BPugIdBqr4IylZZaggLd403qi2fsHdk0pHgHpxf/jxnL3/+v10AsWLgui6zzu+Q2+S4PrX
NSQiYHrE29of6aCI6SopHPGi8+h9JowMrjDqWp+r6OkO8Xb23nmo7jibZO/5YLWvVRUvH1M5llFJ
ZwQ9yTiz9E2d+4MEEYZMiRY8esCnHtql0p5TKdY8ORI3M+x7YVNUPsFaYIBL01ffqdKSKzrD3jlY
9eRGS3vCf0HpFWjeUcbZpOfrNcZazqMORWI8WZNLi32TM9BL6tA2DZj8aKWH/gSZpmsp+p38qFV1
/tilUE0nb572vXJv4lp/6Jv8fnarAyL+Jap9xdlG7c2iO1besDOH+TBY1of0faQUZCJBqOiqk+4R
2yZILFIW3XgUi7d+sryMEE9AFHIgka6d75bS6PaL1mvkCA7cTPMyY8uEpxgkXU6b25HbuPatzTwx
sCESM9lyoAEd5Av7zKGp28OdQDkyptYGIQkTg8RJDq3LLd4xkTFWpsm71xg034cWIY2anzEyAFz2
6sfcjN+GNv7pNAFskEp7MFrVXLOXBCshqDoYHIi32UAY0uyxFA+LCLbj4heHgFTOpwlhAnC/pXud
RS+33uhpa2dK23e1ENuqNaa924mjEeDP92bb/550widm76AbI1qJQrFlpct918fDWWunfRdb0QiQ
LZKzkd+YueZdSWcSSIOJ+eu81D/PRaUTOtBvy9KlFy3FU1wh7NAUICDVdKemz16aftlL16T3AN1q
30OQDZkx/UztdIaTy7SiqM32u4cKHmrYjaOgi8ewTQ0OU8Z8WAaNQDwkWVs9mJCL4nnXbOXvErs+
2vNoRnPmFhcmNU4TqnKK6orwm6oQLIOOp51G5CGh3g5HntdsD80EkY0hgRWsa3UtNj1hgu/ZnE5s
ir11pxBJ7xMQdhsnboLb0umbe6NzmRt6hR5VfuE/1K1n7hMUlGsYHtoWraBtmpR0kzvQTktUeHZ1
GLF33sWJdaQa9LMoDZR5zAtbEcEpRXoNd7O4CQqj3LFW/zqlaPpd68ftSzvbLuO5MR2OfuoFEQUp
AqikZhtxZ7M/eUH8mY7+fB2bhrrSKwSm5E0akS9leZfq5KfQWEyOyFiMbVyuQFUqZM6W9mDtW49W
Lymn4jomt2jX6ln7WMqcpCKlgT0f3GZ5o3Oo7b3BaaPJabsNVnB1HJHLnmYrG3fp1GjntPTzo0Mm
4NlyM++gWK8+p4F52+xl2k1WtyO3aZJfgJ4vO9ZF4zi69kx05aSmjRRaQGfQZpHBfmLNkdnTO2E7
9GgWZL2cI87RCv+iK4ILzesk8qQ3UCvW8qpO6zbK8rzY1TMC/wrh00Ol0OnNFhWj668aZrgvb/g0
+jAjHzHZJK2X3HM6IELQGZdtNSnxlTm1s1XVkO1pwa7NCYTW22E22rAvmQjrVOpRvKj5ViozuJNx
t5bQ0w7YuXaN9jD+yQvnt4GCOwA3cb3F+uVpnOa9G0NRdFMtOy4qOFkKe4Wbz/NXYpbupy89cnFd
b9PIBB5ybtmHNMPZSE+MkbORKTZE10MoVyPhkil7kp/F3wFJqFtCGz1YiPlrn6vuymjT+s7Oq2Cj
qvqZbOR8K4U+nao2F48BJeOa3ZkeXYbWGwul676fBxcHLy/EJOabHf1+MSGOxmxlIQDC6zEY7pEd
i1CZoMzZls3h0LbsJnEgyjt7Zt5CVcOq1kzeSxH0jxml/QncwacXDD/1wqX2cvBEVznUUAAubGaJ
ubg9y2XV7siu+3AVY84hyd6xfbH7LczajKG5aXnG6C3ZzNKcgZ2W1hz0LzbOxHfN0M11UmpjfdmO
vXdVVpV54SxS7oknJQ9TL8QzgGYjpQ9W+OcEp9WmlklPqWxusHYj8RO12k0V62jL2S6EMSN3qW6+
E6DN35fp1Xu/3hEU8adZojfURB0cYjuVdxM0sM1gFM25FHnFx2TGEdmY42nQp2WT6vPDXPnuwW4a
PUyJaKIdzWwtLuxrUm3f/aJ7Is7b3OlevmznfnBIJHS1FccIUEZnVLjzFknILDWln/jrh/plpT5h
mY073Ca1mrZ93nypTqPQbdoybBEewLIYqwdTeMPdqNH2QuTnmqdFg6jmNH7GzTbEz10jgYFQYLk7
RbUUznJpjgyE7H3gCZptRfBzRPi4yV3Ez7bN59S1ZnxkrtsfCkt7zGvraGl+c4ptpR9gfbo3xMde
abax7PHHJicyXBPIXXSdfRsnYwdJcScZem8w1DLx5TLiHzCsasshPTkmyBMi6sks6tNFv4+Fpb2o
vspC5il3czW8G4ssnipFpmpvy3tkC9ljYpvmfrRb6wfnqm43+fpng4jrFJA+EFlec6NP2s2i19c0
3/bKp9KqEsLYpFxHam45Hw3Q3lgyxUc+pRfaQ/5LjBg8pFznczRU2BVpcCLWqgvbuEP05xCH6xRd
sR3NIt87vWmSgFtI+6IAAd0r20e2oAHQmpkzhLmZ67sR3ewhL5Z4azPvO49xQnmmvXmVGK68YJwi
q9TGL1A+7bOVGmXkk2m+szXlHFi/4MDmMn7GiFFdF6mu9ovrxFfK0NjCYl8nGdcvIiul5om5mC49
rFvlWYCa5865SWuRS2b7dUfgWK+unJ5A4LVLeIXmFpd1OfTXGYsz2BdrCpe5bIhDnsu1LYcH1eAU
vxH68lnZwRJlkxjvprnQ9tN6DqVYccPZ7h0O3s3wYQuGd0Zrzri43bnj1LNCVbT+Q4wplZLHNIZG
oLl3U2e41DzYKpfGDybH5cbxM+PEiMrm/p+pdXr7FW36GhSyjohYs18qzWuRB8TeY9F5+h1uP/vC
6I3mAgG9FOZkT4+MG89pld+NzYL6pXetHUrlFz8V7sG3pYMyxPc2RY8KRI0Ad3zRoNRM3LTZYUqO
b/nr0m2DtMReyhxIHozQB4KFfrSujaTWzcUQDtIObquKCXcamN1H7ZbkX2U+F700YobrOpXIMFQN
9ZkLLUMxo3Z6TWeumcWRj+N5rTaCO9sqxofON0n2ZWJg4qez5ntRJ8aWs3CO7tER1H/ZcOGI2m9r
L/GOozCYzrQqf6yDsr63mLR2oc06e9VYxXIoi749W7WTXw+kGHwyWWMdLxvz4JFL/FDi5QmLxa/w
m9naKzLc6UBnFNRSW8mbUsubH3pjy1M6aEKGJHvh7mtYXHobf28nsjuh11c2h3/AfG+FI7unNdaV
bBKv2ElF7VoFcbMnwO6JgGNnmztz+dqYRXPJEfkwlFbpSyO94jJgizoaxvLemgxf6ezPe4ZeywXd
45cejMY5UWK5xMpkBm4P08HKp55qYmAkRmYP7eKkO9hQYFGbwH6WcfKznqxuu06ex6YDY9uWkBf1
A2Ln+qb1purOc2f3O3YJLbcSPDs9Fd+dxoRs7zHcQhIwJvINwndx4dKB7yh8e+/NZhDpuujuPIrx
24HD1sHHU3eWNB02SFkLLOrN4Eaay8OyXiP0Tit8iTe0VB4PBHQdXaB0XgRgTnRXTXavRDcdxrTy
9opu3iZwmN4FlaehT2+010DGZKA7i4hqIi8eFkXiWMLsnwsjGFRRDu2gM1ErZybjnhxlKTehNTkh
Kq2RCIXZHPe1lYnt0MfNdZ4N8fUU5N2GgrYk0rqy3+qZN9XhlenoczTuwZRNeb9QVm8rYWhPbs/x
hDhohJeMMPfV2iXQiX/ZaRm7LVqaI7nL/YH3JY4BHXYmvE1xZY9Fu0/sPv0u8Ci9V540dirvi4NX
l91+bMr5B0EXHDoTGCRIKRL7p2s21kbWi/8OIDlnnFQNh8Xp/YOL3H0307Z5LdBibbPUTkSYDr3x
Gfxv6s5sN24kStOv0g8wbHBfbpnMVUrtlmTfEJbk4k4Gl2CQfPr+6AEaluyxuvpuUEChAMPFTCYZ
ceJfpV4/Dr7oy5DMruDOEL5+3RJo/FqjXN86o08Wy+DZPyRwUpQUcxI1OaSlRDEBdwpCY8Y8lEE6
iUcgqPgF/UpzFedo8+vBay4TQUBHglfgNQvkk5XYBfGV9BXKoWewcYKp+TZPk31nTroK7SmfvvqZ
GFhCbP9lzJb0QsAjHwo2bsglNbt3vaPl92Mfswg3ZIqpaj1o17N2aiZjifo2XWvq2YSalFNzmFS1
boV2Q5oONFJ2IXKZvViFojWcbSeh7tKs8ht0+cSbjhaVX25PAvfYd96VRRfRfKHQlIh96lp9mFXu
VjOHIrJXWj40iPo/kD4zYpwIWiQnUMG8B21wXU+ksoC2FWdDFMn30mypvSZuNws7tXSbMfXHp8pI
9Cie2f87MLcHgsPii4BGjqicNXNn0pR5arKMdnerTpn1NO2HFIRwm3p207fJeGNSrnxqyPfcuAWS
ttiA8wa9OONZTfYjeONl7hXxrcbPxlA6BzfmRLlbQUfzZqYR+ixiqHLW1uoqLaCwK6edrnk94PXn
ZHgLGIREk7xYZvCiOfq9Dbh6qdX102DE95m1MA+NOlyjQ+wiYo4tRoC3qpJygx/qmytX8g9xI9rf
5AJwsXwY6OtkCjIjvfC+uATToO0DNNTnZGdQLxUqRKeRwduAUNtEP+T0oSbIYUhLc/Uo5LuaNPG9
044s8RSdhmIWp5GsqvtO83ls+uI8ponJclcuu5FqILwxpnlqLRPnBvUrSS2fG+raN6kjoaPGHeXI
8FCxPp4NAwQxjun0yPGNoEWOz2IYzGgB5L7w9NrDPVUKbrxiXLP8JEJR5tGmN+RHAvmGwzz1837u
5jLSsSM1XTycOSbhETQm+2X08jxKE3b+TJq3VtOqA0kTO3uk/RCPTLIX3WL/cHXR3btFr22Xwgaa
pcSFSaHMN1ZnuAcF5xZqQ15s3NQxt5ytAqB7WZxVHYC9Ymck7s6hld7P82f8LFXkpbZ+k+eDds5a
zcgh3KW9ZUsJrhGjp2gZx4cqK43I6D2MGGgu4CcHRKaOVe7oTk5vxwH0QMe4E/VWf8aJhE61BL5F
QwEZ2LvNuQZL2mE04hxlccjGOrsndM3ZkL6hnayf34zHAb33fBfUjMrZWNghcydTXwvtvJ6sTLxC
W+h/D+XAdFrV01Hv1eJK5c3RbPIn0SdnyjHeBIGS5EOYhKPOXnZF8u2tPuuIULxh3tBv6B0WErYi
nSztLWEhL75LmkLi189APIhJcdJyiILPnWFxNyJe5/bK3DVrlv0iq61mm9btKCweAFUBSVv6hnSe
eZMvGmVB2oidnHxjer2JL0p5uTe2SazSmBfV0a+8y2HodwRRPKtZd8K59DgGt/6msLMnKombLceH
mHSR0t+19tLvnMKlA7zFjwQ5cbbz5mFyfjq2wGRry72sg6ILrQ7GoEbjg8Tfm7ZLNWXb3BeQ1/h1
2lSQZRhPZohl13rwtP6rDIDpTAtwPtHI8B5s/YKOQonawldRhVH7wvbVl35VDgEJ6LtK6M+5j7VN
Woi5XBk8NC4jVztY09lMMzp4OIsS6iysk3DknecK2JGpHK8IZE0IP3YRAAfNlO0INdoF5vhtTIN7
JwYSyZt8z0ovo2IwY9ZeBPJyKvQHxsd8nwWvC65n8LsaAFoPHpgjnyDZrzloNGFiNek9PVRvM3zO
VWF4+k7qXn3G1fDmxR5Ak0AZuCAbGcQ+aJf6oNAenSx/2rNj0vwieSQ8A+XqvB4DghL/lC3exqE6
4qP/EpO7HzWFfrfEdnPKkyq/7CpOtgi0IzOov7s+XQldxbnHyEaoLbrEj4XlMF7EbB/oKOpLMldO
nJKSk8KytTepcUA08JAU2fcxy4xTIjSkfSovD3QqwCQxsF4kQ+LsLUa1S90tupRztTqgoR/RTy/B
9WyZb1Y1lveFjnOg0dp546RC3Fp+O4Z+nTYRGsoUhX/W3SbotvZ1Lb9m9DxklypRUZY+sKSrY1kh
HrRKOe/NNdOOFrvkm5iEsYqNeMTpC8Idah+xBuZ8Gy2PemfcW3V1LNXytYK/7xNJnd80he0kT2Uh
rxvJA5g5cbGjH/rr3Ni33O/jBJPvEHxj8dyhg6fTDNR131MFNPVxNOVQfy1SqhtKbEjHkdVF1/Yz
vjtxB9N2Z2GbkCaKAMeP6F4uQvaarUFwabi0YriwY+ohadmQgfGooXfWxXQsCivlTyX65amIYs14
6Sv96PA2jDwaeyXzs9D9I4Ht94aLwmC0q9PUJyfHIo+XdoslKEwEhI2BHgv6jsRrP6K/+VQ2fcB5
snUf065+dvKB8bcWX6kKu3GKlGq2/t5uU1wMi3FUMJEpp8UtPK941pf8Ko0nzGtDxBYVTaX4opNz
xsEl2NWudWUZqBWNeTaPMojnqyRuDkio403nZ/Y2Q0QMMwvXRUlXpJLpBa2Xd9I6vziNmpKMWfGz
s04WjsYE5ZYycmWjiL5L+m05T1+rFPH4tMQEFQ4MZrq+7bAQbOGIgIA8GNwmuE4gEHZ+650SPw0u
2t7A0TkThvkEIIazIsnxOsWDuqYZ+KJdVvEZR81t5Q7ZDqhBPNvdPNxMnp2ftDzLzoG24B+VXg6a
6nZU7Ll7cBbsBDSb7AazHHlzPSke7TZXL3bLwN5P4C485HX5PXMdTuvM1fT5QhtYs7bV+05sSZ6m
o6R4c92RShsMeRAyOuLYYEmQvvVwupXew+cBPaWj7W0tfhnXC/JtHSBvqRlN7NiIvB45tARJTkAz
stG7z3y9OIweMeG4aV/togB5gKQCswilzI78ghumQfRTs6yjVpHeMUvHOZmqujMqd4TSwMoo50c7
rk+tVwyh1PUbVy5YGzxBjXTcPpapvFGj+QUqFD+WgP/XXDuPWiPpjvXSzVHr+K9d0hoczHW5R1PY
PMhm9E6+nd8Ni3vEwWRRvGetyl4D76K93JpiwRbRjc2pG5fILbG1LLXxdRzwaahWoCoCnO9tvbh1
+EVxk2ChRGsXjom3nyFGQx+AFuNkv6FRqIgmP74qquTOqwEtem+E4Udcx+5zGNNSxyoS7xrpfOt9
45scqebr4BS3o8iMsMuHR+SzrwEGsTYOoFJcZzvaScZzbN2klIfsmrKHCir1V7egbF5zfXRWHvyc
V6Qeo4O5HX0MrrIsL7phjBD1usfGy7/SsIMEvUTfg/gVwZW1R3Bs7Ja+vfNjgyO3cze4XnedTN4U
dbQnXnaNLaN4AN4eK3Zllk/r5NfIKVXSRHDQ6WkYM3u3GG1zCArGduhzwPSYQ6jn0sbVJf6jQY3N
VU0hzDkdsou+7uXWq5ODQXB3bvMY4ha+KmIOGHTT40vptzCXuGoKqwMBgsEtsJ0pnSgINGpmmJPv
v1HUFe0khP02tRkUSFlMeevm7Fj6gNakW3io/1LmyXK8RL1/Py6ju50cdYu1AZzR0x/7PsdxmAib
fzXpMRvN79YEjNFU5yGpq+1s1uVZT+ySAZSQXcPmoIKRltNNpXmE5qJEa7DNqBzc03ocLSzaWCQT
YVg/FlMQ+h63sPehu5TNeLSIyy8upmlxZ4yzfWmd4WTRsBrOWHTH3tcM47KlY0QTQBUtTBQqTy3f
ObRAdBE4evc9F2kJTj/0y1MKVDfdEnxBaloGGKn2/KFyznSbBc229N05vWF/j7vrTmvmf0gn93FR
lroAr688Tz9UldPRsxvXY2LioTZUg3u7bfQodzrNuET9wUDozl76tRUqsa4Gx/bEnQkpxjTNc19k
l5OTNfJuREvL4EoiWx5JNEr1qU7SQO4C6G7Ae7qdXIyU7ahjW9I7uOZiaQrtAnnyMl+piQr3KI6J
1OXNsvshytF6GmYYjKORIcCn8t1+rlu16CeUdQtSzhz32bBl7nH96wzxBM+xqijeMzR/jpSR4702
Kj+4QU3hX9me8YJt6sbvMLYjr3Y3pVtn+6Ho1R1GVbQguLsPfRzjuieqK/lW5Urc4H4cUdfXw2Ju
SNbCH6KTbnVE6HFHq4fzUCX46zpv5+J9qlIj3qDOH3dJYd34qnqzYhlpKHDoaJo7+xbivDklmi/8
DauhXB6JL/H9f8auM9frj+5FUPdflBhcFhgqmJP4NbWlsa9Kbx/k3V6MzMBdeYmr3Iji3BjCKm8y
qJB0gYQhB2HyzB3kRYkMnz+s84FM0aopo64NkP14w/TYLg6Z8VNzEWPe3NWMvReqmuuwCjAtUVOe
okjlJpGLaQF9dzg/rebYT8G8V5Z4qTX/KjVxgJhZe1Lk+u05HdHmVC3txGvpELGesI66pug2esob
ogbP+BL3NFZqk+meS+zHEejljJQhj4/a2NlP84RwXVPLkxiKN9LQRTRMeE/6JT54FA1skgE1c7Y4
+VMtgjeTPJWjbORV43XFvhnxFOLEwG7VN7dt65dbR3kddin9Wz3UKVlQPbuMhfIXF59IdihTZY1w
Pm++ez4HWuKbd/YETz6l/TEeqHOo0a5xqGohItr5BGlnHcikl1Ewm2JrG2rel/hemBK8ZwpmOCnX
/XSbUA6LDbgilcIM8tWzlWB/8IKz73V3du2LB7JIsEXIxb1F0xccVJt4EeRK+xqrkjSnLEi2QetM
cDO9cehHNF5d13OWILyc45lJiDDfPmSfpRm+a+sjbzu4q+9fkEZXvhFSnAPuL1urVmq59s0Z8S7J
r2HsYOZRcfG1oFo06jFthY2ZU1g/TpvKnyhB1Y17DIrVmbY9aN2APFrpySGInCqfHhvbqhhm0Eid
ILzljNKCex8Ci85O6PnB8h15mPlSBqXT3A4Bh0MTVN/Y1SVmvBt/bvJ+N+ipfsKgKF6WMQAPXO2R
zqVdVkuz0Ur7qciMDIaxEV9QtjkXiB7lRrMgOOXSnZZ1yQqHPi7Oto8nSJH7WCIX3LQ6mIsIRB+p
dbgxem05MHPkjzlJc2ieUnWiYGc6sYAxWPtxWWw6wXOwreNOpZtOGkxdRGUI/YTPg7fPGuTkv3Ho
q/sNRsdg609xfYmtJmrsVp0m4gbvNIdWOF9WZjTR73kTVNO8g5PIr4Y5re9SUb+S4Eq9aN0T9l6V
2m1TVLeEHoljh4z6HlpkD3T8w+lyP9K6/NIdHZbCxbZvBemBI51ksRYtbpLHaIDSZbjw3eSbVTY0
UvoymrNlK1tdO2JohfPNsrupgMhDbqxF7MMHUlG0H3WLxqAJvE0/N/vcrJvNRDDDkRVi5zjoiHxe
km2l5WiU+7KwqQfDX44FsDhTUHOPBhwAtDT2MF8iNG11IezBPJr48glbCszNmKnd4hfce6wA2Y2n
E26yBDV8JJ6KsJ2rJHIQCHwxxeBdJeT/9RwMe3yHeadvyK8ejkZazGGfmt2XJS8ecQixecv2jQPQ
cIcED5VDo+5Tlt0F3dU0/SBX/wGAKNtJ+BaY+ruk0jGpd6vwXqoHRtA8xBacb1pZqF0hxdMSVAHw
bKlOca/z0xgDnLhy6/V0oTpF+Vg4T8GQXyYOFU0Q6N4Xq3Dtc6kcHMdtgA01MLHfW28zaRvbFcrn
2uBb9AqCg0u32VboaykwTdva3pmG9iJ1392CE/lHc8r0K1+SHENjOe+fgU5FdTSUoefS8RE67sFC
HaBCd5iHjbEUxtXSDN8Kp1VnWRjFvsz7eVvKxL6AjOyvrKklcUqv32qex4iw7eKixa0tcOAnP9w0
QynUbvGn7UD0L2eTNy1o79XYIGeDtDhULf4izYsMzGSHykLQYQ2LwTBeZ5vGIrIKjrNn/gmQZrjN
roVo6FH+QL2fUJAfJJScOa+u4Z7QyA5FRJ8b90Ey4GUSlxVlmiBjzbgTVYLAlpLMIiqxsGxJ0hWX
ed5pyHdy2npQKkVdTThWkSgjclMCetrMjw99Z4uDBHjj+yL8yoL5sTIGUpO8FDifu1T05KcPeY4r
bMpJ3dFoDyxm+K1AhIEzxeGg5oWt3rlpKrxvZe3Aaa3uVLymF1qh6h1i0ANUHfJ9g5G8aQAqrUKn
wa3wcQSTpGZP2qtlkN0gpLkZgN+3BTEnSuXaThsdDPDzwvGQyIgfK/h8VIv3w8gH298Y7jhsC0aF
UBnLcqy5Wee4ljUnkH8vkv+fKeCvxx/dILsf/0EcSv8fO1CZ7wPhIv8fCOJ/BhL/vxXxV02nvs+/
CuJ//oX/q4i3jP9Ebb6G1Fieverh/1sQbyOHZwlB2k4VpU4NsfnfeniPv+RZFjL4AL08cmj+Ekz7
mneCwJ4AccLVyEnxaGD1/H+jhn8fkIUAnlwIA3Td1ANWSONnHMovyc+xaxDQNzRLZIK4vbqaIW6Q
m3hdiB5h4uGuhuqynQL1r+Lh1ssi9yfUAC8Ael/i1N7neyyWN+tmt7gRdj4MLFTN0oxW95/EiHhr
ytwvQv+fl1lz6CxuIwkU9hqE9su3C2oUZ3WaONHaTPZk9LZ2T8dmd91kJSVWQUZAnjUoD0pbH/wB
2n2w78uBiOYQ5rIawybVh2xfcTy3OBW7AUCigrPfdtJMXvWfd8jtynmISrIBTBDgjnGpqnm/w1qv
jHMGqgjmQ6H3siUeQZ92nhrTB+TM2AVIDsAGZJgjBZqNviZEOZO0qTIPyqwMR6xUEIZ5L9/0LKuy
yFSN7CNOMsZ3KIf8IcBGb2+aPi+SC8WscJ92WG+2EFk6xFzWEG2Pqa9Bl7duLZWlCk6jTIHjCbt3
cW+VuTIYBVd8b6j0gOMgIRzVnv0zBRtnC3HhEwtSuXpMl3TVTCgrWMWsZWPg1DtiNgWoNoTqrkic
THuIY4IROZoNib35PzWUbhXEHQB7iUW/LtC4hBXoyUWxTC2z5pBypzI9z/LV+YPs7hdHyh+yct5H
jvx8vtZSNl4Pkv8sCjze//CjPjeWgYsLRxq2CdTWBgNw10YtoeLIfrLPAkft9YH98KTxAvmQvOvj
hsvl/QVTuOjCK6QZlYuoAUJEbF1JEtVRxSkDfDhfkAF6ms3451giRx6c0SwErThw8gkAzhgoa/eY
dIxn24GAoRScnZBxdqIJxWtdzPmz48j0xVrogQUzkEodPGKU/inokcl2wMDlDlZLjKEuRvNu7P1u
/QET5GZFDzi4TKo7JiM6QqDhGBWHFuf4GvpSawNc4iI9lt5qPfe9ZWITClpsHQR8aY/92At8l1UQ
UDbaYrcvKAekU8uDtcUqlGTflrrhVPGvf0AoR2JGUVf6rv7zzf71zZ2Nxq8cz8ACibQrLe1kn5WT
Rn40hBKKKOOTiPGfrUsff0BSNGlj5277lAC9/wGNwpNOqSdGBGrlvRDeAQNHCMfGQSkMjwVsfFcm
ID6+zJIHTh4Q4WNZtVuCG8RjAusXecjovyxOh+QRoVJHna+uq3Jfoj57tuLFSzdoRPSd8vlbxPLW
nzzyJlvCh0fQW5Nf8TYRa2hie3r/DZLa86mARucLWolQtedzX1R1Wa7TyRjAXw0Y7MusAltyiFpD
NrgshB1nRcXbW9k9its6nSoR5fGaG9MuHDgZSRh+oGRwMZB21aOhdsQoL9b+SBViopRoA63OvK4y
3Kkh4CN6tBn7sLv9+/Pw+/tF5heGEFKW4KR050OQo9ujMLG7ErkQX/08oHpF0CLrA816+ic38kNo
0rp4+OgqIfC4m2iU9PVG//LsgRR4nZwWLaJkiIbdlMK8mAgWD2us06MU2GSs6DeODOof7ZJhBHBt
hbPWqgvjk23y992ZEnJ2ZsxvbJSB/mFVadCDt52lJVs05mstAuLHpeXMXLU+tk7I0WwzCKqk/n6v
f26L798FOlTJjsYpR6klAVLvb8BQJ0VbeQO2nnHuys1Q2XOzQ9ErriyKC0QI0lQUnMF9n9qNAsB5
LNIAzW3h2Jdli0tiI02p0ZC8hqKHS1qSt9cFANqIkxLn2kI56KN2020jlFpdxChqLJNUbBPNZkTo
SPI0thRxcZI38wsrS0or9Kmj42rSGK+lX4ztruzZyzBsWNkTKZAlJupmyZetp8+uHpkIiVpieTRN
Dyfgs0cqcuvmWFXpZIRTilz5ijNmdjCq2J6ITaI/IIGuTkCs8uoa6TDZmKyoy74nv0mGkJ0TPLSQ
QO5/v9W/7VM4HUmqpm7F1YH47A8/8JAu9Bh3abk1qzH4UUkPt4TynMOUp/FOpy3xf3U9hyhU5kbX
dZg4f320J7YF0yRKapv14E1e56N1cdEWbEZnsIlbKOG+//4Nf3tx6RPH9efiIfG9tXXn/RXnyUxc
DCHl1rKnitc1NfZzn84Xml2oh79fag0BfL8Crtdy16ZNRkqqPdbP8suLWxmUlhRMJ1sgZ3VJEIa1
l1TVgMlLOTwJorUkGUjOdInXXdwvqYvecEjXfK+Mk+Y/n3ya39ZjPg1J78wCZPmCrP3227qxMKkc
3vKuGgORLyYwMhnFhEa15QkXQgPwUCxvky9pZ8376TlLBwawwc0iazaSy6bL2j0Nu+UnP8mHCgQW
OD4ZMYd8NgB0VroPi6kGrKLawimgyLK4gIxtjFvfmJkEs3kgITMuZhJUwbIX4I82i5eNIC/u26J1
dIeRyrS4mxi4qNuajuaBbYxjdqOnmfAPHk5LdCGlVg4X5exp3f7vN/UPTxM/r0u2uUvUI6eq979w
DFyUW+CRUaHN7kF4WXvBO6zf6Vrb/OttwNCxGNpE+7FCMER+uJajWNF7TFNRg1f3ZWjn4ZDbSfV9
TjLjyreH5Fvqws0R0IN4qDf9F2SByycnmD+sD+upkYeIn4vJ8sPbs3j2NCYu8RI5O262m3QbZtCt
8v1CbAXQRYXV8JPJ62c52bvVf114bYKZdZYJSrI+rBG5Tk64Jqo4KrNUOPsB+pwKKN2mygQOt/oC
kzpc00kF0Vw6miRKTbRUILv8apuGjFkg3WD0XHi8FsOlKucWQ6PJLiWszPuCqmjhOCH0/MtYV67Y
/f0B+RCH/vPZtjkeM4w7CKlWr/i7NaAhJnVdcahDpnQNARXWboKm4w57s4rdXG6WTnhIn2rPHiNU
koA9uo7FhmNb5b72dkINraeTqAN+q8zxk4/3+4mU4FOS80kw0Tne41Z4//FskcxZJ0aP2OtiiU+q
62YtQkeurlWsMqwSPI03SMqpKB513JBK+jQyia51xSZppTgXyGGfJ8gnM8QtieJihsO9nPKRGD4H
dWcXOZBt5UooamqTDZ24Ksm1gxQu6u6HNhnkrglokykazGVtXOUMgXAi6CmGIYS3ll+spEOeJ2Wa
Prg6HqcNm3s/fkV+OaXnbHE5LmROXqxSA/Ug+8F8xYhS/hMIoPSwZaJHkiBM8gylqCxzV+pBCRMt
tAIxY+L417MRLPexOU4/aoK7+rODqNYmn4fATsybOYKcCqWnG4rOqll5rKy7sYsh/rrk3njX523q
bkgTGw99DmoaLnFSfc2E5r4V1tT/MBxSUberUNgLvUWW3wnzQyc09zWbnJdYazJdV5U81oNP6K+l
5ZaGBq0RQzT1KvnkVPGH15d+FH+tmgP9oTvg/a/tomKwhCVQZ3YTpqfO7KO6IYOkSEkZSiYmlU+e
/nVN+vDussUyKgcmjnQWsPcXHFC94RavtAhDtbolINHYVh6BfjQlpCc/bjgHJ7NHwlrp9a8O0PMu
NSCT/v4p/vSt10BURKF8cUab9x+CBJXaJHxXi6rcxvVHivyRtoo6cgb5Ms1ZevfvL7dur2xrbGnW
x5Yh4rQqJDs+xh5Vka1n+OQkITR8rYb6dlEuSpa/X4834A93mSJNZI/8w398WCHhnbWAdUJDoxkM
48a0R69YRehtig5hwUGDVnDCwu6qUuGgyyu3ggWwu4cxr+jBAyv3VkGMrl0UkMglWREMZVHl+pO9
pQ3cJp9XkteAZ15/aQhD08Nam/v+4Cwxy9hid7zrVprDNHTEBGFI1zBT9GmamZvYCbK7os1Rx5g5
BsBNS9WujW5Jp/DTgQlFw0I6qYMi0OgfDAfgKazLCRdtovVfmhYgGRVndTuUXX6DSivW0Q7kZDKR
Ug7zIromvkUjIFKs6cvy5rBelhuHvfLKxqbwIksCCrcUIKVWJKl1An0eSvq3VJzjlJ/kUp4Nhdd7
52dFi+zXd3wEvgtZT6AgyxKcRjzg3zrP0bTQqmz9WwyvoUcEqg6AN9jAXvQ2Rjk10Vp9N+NBkUQd
5Qu30BXybumR3m8mBLN3TZENQWi2ffYNI3CDe4Wcnhr7iJudPUSZeujm9Fni2s6c66aXUDSuri8E
FyAxQPpZ1hLQjMQpj2AHTcs2LZFQBSx4bGsbV1rlpd90nUT272nPWZylby3GVsS2lJVc8QKIZ2ck
kGolI4cfJJpVdijdSRy6WHf+MYq12Tiw7eoGd6/7BdoyuCFarL3HKaYeZ2TUxE6vYXebHNvaxMKs
bB89qqbyTSW05Gk2zKImV18Lik2PmYXMOSAvYEt8lU+p1rn9LhsMl/SuYIEds7Laf8hrF9/Okgvt
bDsS87SxMGdFWdPoe1HlyJBdd9b1Q95U+XXhOQoX92r5tP2maUKnWDHLRKlEfv/7+/SH5WI9i7ig
Fgw4YGjvlwukjAXilIL3t+j8R5pkiJtUmoHhk3gJYKvgk/f3D2/veqimumgF35l/31/PGC3pkYIX
RI0I3I1fdasQJCkZALD2/f2r/Q4l/MT9GaXo/SSA2fywUmAvJfrfwTIpSrt5AmRaiNuafO2o8tnY
etlgf1nspF/NHdQgMOz1t6qQbfLJV/4NR1g/xnpz6fpwOYp92BasxnYWO6dU0TenOYDYMtSydSnM
GTYObo/kyKdvaAya88X6X1yaxhQLYM1yMb9/mGD9Dmu0FXRxRMOjeRvIETh29NZOhjjeBYk+n1O6
Xz85Jvzp+9o+x2p04LQzfTwmaB1F6c1U8khNpqX2rS1ltYPYZ60kZdG9JlCUTINgyD7Juv7Do8yT
zLfk0lz+58bxywFUkrfjkk7CkcGfWKlJGlAcnQa58Zsc5zlkr/bJhMFE/vtmBINDsLZr8iP7H2cM
U8cOXCy0TDYJ8rodDVT6d+ScvUKKgbbwMAbzhILVKZM6QvMcGzsjNRz3duysdIgCm9pfduzG28wm
YXaI4r0eP7euBTsSQVjgai1jjyhmMu6xBKPbJ1FlSW+8uMtf6Alhcu4ADc+lxTIeZf6QPGfMv81W
2QlRmI2aULw0Qes+6/jCUQb4EzuB0vOerGGGxXPFtIoaE63VUxMMqMAttnraNdIhJ3hAoM3HrIUh
hABHZ9i6VJIpmJt4OBktsdphL5OSlUuRITITZY8wmNC8dJsBgLzW/Uxq4Uig0zdVuz48U1wOxLAY
Di2fc8p+gEMMrY03TsTRmiufrPWl04WZJVn+p6Qo4rAVft9EboIYfknn9hqJPdaJAII439jWUkj8
yKb2UAYFUXpEh+AwrdohBlqXqfadFRaLr8DyRYn9tJh22BFhjC1c71wNWD8dfjRqdO46y8j/YarL
CDBpkyS5z3J9yCMiY8Q//pzFWCR7xNpYdi11j+y20LbTJCiHVb1htyHuZmJNqiFNrTAnwkgjYlx1
yaVQun5bxYFA6RXL/qBAzTi8A55xQMJlXu7RifU/gsyg0kpvVksnJAKAnj0TVdOw+55i7DCU5ZiW
KMJxiU24rdYS7dNUtuqVRSe3Q+yMMPCAa+JoCfZ0DhhzB1fGTtyFJu7GNxYcXD6FjWufSJiGyARr
TnEbwrW5CYpNwf+lyuLOvkxMEwG1gSfO3QzITs1dRRQoZp2gKdqtPiTgj9B0vrNpaEeZ0EO24zdV
lVW9J8YCXUg6Se95yjQSlssMhxWK15g7RFJ+iWpKr+3b0epII3KVNr1kCbrRCEXj9Kqnk/OaBLxN
obC14B+GFwcFbkGDyj7zJRm0JWaN9pQBfBAI35AvZS3L1HM0xxbgmGY6bpzO7YjfqUloCuvFnr+O
Zj9dCEevs3OaWabcNKmdPw1+bb8aSywo6mw1lqLMnaDDAkK85AHxGqFWsz/bS+RRtWaElnCWZDvN
o7ZtnW7GCxF3BL9jVV9jsSEkl02LgcbZOAkJ4/jb09GJ1va/Bz5JSQJuRvH3hrqEyTqiDLGJ/sGz
ae5QzyTpJyeQ31dAw6RUEwBhhdB5Vd9vrn4GMWXgoYzmEecjB1u8yLKZr5wULY4eKLX9+w77p9XP
gjsHXQTRQj37/npJ6TkTaRGcsPgw8FYpWfjeaE/7ZsChrTnA5l7rTrd6NWLfJY3Z/+Sw84dpIrDg
qX6CfQwVHz6ARzHIoPUF7zKVRCdnbIxzEi92mAXpJ1WDf7i1OkcOn22UMxUFfO+/6iCGPvEm24+w
cDOQJyYK5FAj2nvvCMciBTdxPtm7f/9u/JgG3a3QIAZlVh++W4Pt2tYlm7XyY7o29I5qgGFqbhck
85/cxvfdJuvZjUuBiHAQxEMAuPf+y82TVertCGxjEglwLtyE9Ju66LieVVx7+O758VJXPvd5+fXv
T9CfvqTPloJ0jyZxhpT3V67Sxs56rQKRqQQhgIa13FDdZN1SENB98iV/H0sMkxvpmCBAPt3L60f5
ZTyYcxy3pa+5UYbciHTpwZjxS0LWI6BEVn7s0Xbvi4aW4n/9FWl18m26C6FS3Z+4+S/XzbMuMZC4
8eS4yrjSG9T4S2r7jwvPzCfv/x/wN4MzsYWiBJZuFZW8/44OMm1d2kg0/4uz89iRHMfW8BMJkKHc
NhQms0yWtxuha6pL3lL+6e/HxF1UKIQQsntm0UADySBFc8xvtC6Phh/1nEAwHdDmoRmdd/+6bSqS
S1K6zhLw0kpiEkfv4sBbUJ8IrBqd9GBGYRweFYSgnUxj41NT1zRxhLMNS+fUXv82t4Lca+MscUQN
cXxrGtnyUOZadxR+s9dD2/jUwjJNT4CvIfhdH9Y4tWEhLCI8um0yHkwNLZesQl+9aUbtqeygJfIf
YLDe/9C3t6EhqFXTBRHkU/TNryc4W06OsZ5AX4OeVnQpwC8+pPkMgzcxNXQgIk+rHmnpQnY3TVTE
sNeCK3z/N2wtMrkcfSQ2gn8TA9MQQIux1kMUhZviD5aJ3g99njViFJqBH+6PtbHKNLst08W/F6TA
Os5HEcgS8Jg9pHYQ0zvHE3JY0LI0Jz0bcA+Zdax/taHf78T5G+NSQuYWVhU8/kVcr3ONHkqDyJt3
bP2USNcxUsqVmd58lQWkyiYau0uCUsrLM1cuD51rSrXAgZitrqrJCTUHRiJ6GLZtQJ+Z2bZEj2V1
wvOg28ksNm5kZghOiyDcMgkLr+dY6i4kPA7KKaV4fkJ90ANfIlzvhKJH/ntGDeTRskdXHBy/1fbs
hTc2ketzTnUeHhZ53fh2M5Q1AFnEII296FM5yP6RCr7+Vsulf3rxHqLmwAsuhCB/WrdgMw/A8Gwh
2GBgpQefBOXqU5h7Q3gqKBGXpwLu+UmkMnzxOTGZnk1xGJSBzst3vb4NxrHwXmjFGtJy/7jofX3T
PegDRjjYD/enqLbjdVX4eqjVp7RGtNtGk75oElGoCPIiRYnaBna1cyzU31mPI3DtYj0petP9vJ4S
hckeFgp+5GmJq4DnefJdSVcLBYAFWBvwsvP9ea1swlTUYBpICVPWgIFkI+t7PWBP7phCaM5PPmL3
gFXSwk/qQ8Mbg2TeIuqnMGnHT40f+9PZA175IaNO+I0GWntBz2SIoEwaMJfQesDTtbHS0j4UY1gd
a2j0j3jfaNXOR392410vkcfTSF3CBpJor24OkrjUE54Wn+KhTUqApVH+JR7rGCV3Kms0YPF3T4LQ
EH53grQW/+ndApV0rS2U2hL85OyCQZH7XQek02GLmUIXMJvK/dnmEAguVibDTwOKrD91UzbIXy0h
3oxZWYxngEDDl2LxhHssCoESmCnsAsErYM3moTY7aiP3v87tGabeBcyTbwREG2jc9ccx3MIiu0O9
R07Jj2gyiveTl/0ThsL8fH8gY2N/U/jgIfB93nfE8q9HSvvZLVwti06WEgobC4nNpzV47zsvtZ4o
Xi/vK70ZP/YkLE+iAqmS2UkILyiu58DNjPIUp2UB2DV0adXc/223LwXpEEhErmsDbOAzbvCv0Gup
h9yvk4TvjYTmpY0LLMHQa0cWMF3eGR1hdYLCzM4uW5kYPp8L9GwUCgIHPRS3V0vvJcOMJ5CvHY1h
FqjTY1f2NtFzSJZ1OU76ISuNRgSWQMLjnGez6X62o0j+NrHo9N+Gg1QET3+kJoSULvJIINbc78iU
INlW4LrhX+6v0W3UQkBsGsQrloeR87pICgoLFSAoGieEJTCZ6KCIHdpmynFlGMLEg5mdQpUre0SF
ROmnTyS7/r/3f8LGDuInUCMFhM3/n3fYX59JOX9nngG6no9RnNsS2S+kgJdv90fZuB9d4k5f+CoH
sKzVdYXqPrCBJYxPVbSg+ozAntLumJE4gtSkETdQvrg/4u3RUCg2T1Ag9IDf6Mpt8++Uo5hrs2ra
xD6h31NFlALq/LO9uM1boNF4VlWx8T4GAHSx57p99Kkgtlji2Dq94MxtP41xpL/pliS7JAaNq/u/
7eazmxxW2uE8fipeNVentkl7fWhayMICt4qEgkEOcWcp5zaC7201xqWaGi8OJGacn7tysAtAUg4Y
lfu/4uaA8isACZvIjHA+SeOvFwjVGq0oqsE7VRP6L11BsxIgNfYdnRYeimHOXuGCk57uD2ptzN2i
b8jRtKgZ0Cy9HrUzI3Q6EY089VJIKoNCLM2ZuLVckOQYMpx7ESezzlEeWh9N2Mb/gqiU/3PiYvw1
yrCmfojcwx9UaxuudwsvZsygPEp46L+E/5iVXuMM2izIj07ovPxxR8Dx3Pd5i9hqGg5QPQXiEIj6
ARJP5zE+4lgqDOiBhRJNniC0YAkx/bKdtNJPYGCM9/mg526woGK3PA4idU1EsWHZIYeIL5PF74zf
EykP9qvcDS1nJ365baPQPbCpQ6jHhDBtDYPRDL3VrY6LGiXfDma/Y48YRKFqhjtFUiHb0zjlL1Ac
Xf7Fc+OyeaCJ5HyXmQB5ff/LbWwX38KB1uFGUNHxersIbWhqC0u1xMW/qZyL9h2SdtFZIJ9CKhmf
KV34e3v05nYipqKwbzAvw1Av3fVumeVkz02FRkRjxPKhoiSPvMPkAmO5P7mNdSZ4w2iBtJX/8Z5e
D9SPTl3XxsLsPMt42/O+B9pkRxeRtuLUeGVzTPHXefDjVilZ9BM02sn4ev9HbK0wsTjdEw4jF/Jq
siDSLFTuRHtqDT2hqpbMJ+6mMZhm1FthwjUPIJjjYmfqN9kOlwBOs8BtWV/LdVejGsCSwIhO8jSV
0kKUAUZMoWsJ1MQwP8VwKBBrkv+0pdRf5FDPU83AXIIAzdCigOyzeqpjrTFLqHUSyWvL/wHTegiy
fm4sTAnTAuK0NNOgNVJN7MQIN2+RGpcNxePAP/66QIFoOKajITYShdFmCNP5/mWAevaI9I0B6Trt
f93/rLfgTDUgsRDL61CFWsM0WqGFXbEkEpHGTJ/RqC/sY1ig3aXQGt4fN4IK4qRt4QadYTXI5CHU
9NSME9CAxGz1fueD3yKx1O9xKDXiFAHEw1H78K8nv9LcGAlhNFK0ea7KBAGJ1moCgM99dLRSLUVc
fGlL56DUCf0TPj0K/l0W+OVURRM2gUuR6rXeQtl7BbcV8RiIMhLTNAHMjOjeyTXU9x2jvrT5SCvd
1Jb43yUHtPQKbDkSEUStPxHJxoQ2NEysQp0cr/M2ohp4bCadyBx9NrG8kf2CEkYPDAQeNhY/Ry+U
Ej+JcXYPqdD5UXmPumvc5+Fnto313bKmDH8uKPpfdS2b0GiQy2DQezHwFJwivXmUVW7KS401xHcI
HvYTWp/zfDToDT74iw4T3GmAh55ggFjh0W7yavodthRjKXTAWTFp/JToCC8GxlaIsfrJ59aXaDfm
CQImZTLG1UOYoPTzSKSOTlsip+LRIlNBH9aguQITabEeIDEAQxqsrjEv2dC7DzTK8SUO7WL+M/tt
25xwqACtd38TqsN0lX3xzR2yES5wKpSAha6/eR3RqkNPtzq12jw8tKxhALt6ebBphew88Rvni6ed
mNZXUCjCr+uhpF445ezgJeJqfoywgaTZGM8+ArpyObXVZH9+2dTgOPno/jjEUUTStIOvx6tzA9z9
6BO4xMI55fjOHPM0VCzu1rjcH2o9teehbEWSAUnAgV5dWZM2V/DqMLRAEugBCaH0bTdNuMP2NSbW
buXu3JDrj/Y8HCtoAkkF3bVOD9ok0YqIIQMNCNIFncX+6JaQkXq6bP9hZgpuSzRoWLQC1Mz/uhMa
5G0FskVd0OkmaJdyLPw38AHFD9ywvCecWts/95dya26KxGlQB0IpeF2ZFzN0IahqyIfmi/sgRPfZ
0LT4IUmksXPfbX00njWyAcWJu+k9iBgZtmZkpNBe6oe68QdoLABkm1yfHnsKNnsxmwph/z5r6rMB
jgP2QjxBLWF1ACjiR6bbsJZlYeKjFuvxtwmI8CsLB3s0Hic34RiI5Sea++nrDIrek+ZF6QMy1b2+
M/etVYZmCgyfFqFP8Hb9WWUztgNKAl3AvzTv8rBQPjBIMEPsSF9a9VDTpm4naDEItdarczgQwGWL
yzrDOscLsPVM+5WsAFuANc2mj/e3j/pj6zUGxe9zWfKAcTyuJzZpba4tDoNRK11+JFmffW+Qx/hQ
YYvZHUcHl6mDKQ3/x/1hVTB0MyzgcFhJRInUaa+HFa7kL9uiC4opnM9oV5NJKonA+6OscyS1kr5F
vE+VDESrvsqRrKR3uT8ZJQUWcoSoigyVNwAumAt8riMjexN2OaJ2iBYeQxswwX8ZnnaQx5VjiJvK
DXr9xuw76mhKizdqtk7Wgu3c4nbLq862OhQEMTpsNBE+THWylx3fflqqmqqN4jue5d5wsGARNvD4
kQLIoO//mLB8OoWdCyq0mvyaZkroorCNIb3+4nfE12GtMCChNxRt8/rbooZfVUpFEi8KpUMwF/p7
6SDOBDny+/0FvqlNUAehGEJ7jOyG6oS+zqU0ksxUApsYkD3Bx0H3tPdGIsCZYPWV/QAhY15C09V+
Ei+V0L5i85WfoGQkqy7/XhuD9mZIPe9TqYfVztbbWnyaDkSH1M/oaawOcW+5pZW5YQ86LgRiL3WI
uO3gejg56KTrfgnGhXd8Dzh9u+M5zBYlMNZdcYhXSUhHvEri40Kp8CHZYhLnzSjVS0f+IFcynKAK
o/RiYQj6M17qJaLICf5k5668fSf4DQ6hMRcmHf818XYpZO1ObjMEcQX8UuoIeAITrL+auYMnBfY/
x/u74PZufr7AKNyatkMkvtoE0GIr00N7HkVmzCCypMkwGlj6QMh6r4ywMRQzQmqBHhq7bV0m7l1f
uij99kHOcxw08RAFIcjUI0Ype2WCzaGoWaCsQkkTQMP1KdLSrnQasBOB7sdPgE56Iyh8o3wNyEzb
S103x1JsTcp8Hq/bagXNwQXaV1vER4VptK8ne6x9igRyPOt+OX+9/7k2tgcoe7rnwGlQS1qfjDj2
E33wGaxujPEcxuIptZYQc4jRLY7GPGZ7NYnbtwYOAe0dok108HgMrleSVyCxupb94aLx9LSE3IBG
zU3w8mmx4clKn2vma0S/aDPN7iYQ6fNiIkbg2/MCSNFBp+WQOC16OzV2yTvJyObMHIsHlOYVQeDq
Fe0j05lNEF/4E6FGHfgJetyO7oHsuj+3rf3B9UrpiAvttlmt9xSk6XvCyrFo5ErZVZditGAxW654
+WFmC/LXLDJ8Vau7/lhZnYfpCHgSIIceBURIxqtiGP4n+tLb6U7flKp4PABdEdTRUwH3uj7MGhUG
wFgg6oQnm6AVsvpdlYt3RG4iQ7RTc96ITnyMhtH4hSLp8s3nNdlZ2K0PSIDCeaCAzd28mi3+unbn
G7wScWqBrXBQa5PIou6s6cajQG/a5C0GiwWIenW86zEuqpbeXeAhusUTMGLzgpXDCXXp/m3XIOCJ
sTJSD2aeXxoL87GX7x7ASsDrfBu6i7XapRYsrNgeyiHAmSE9T7hSHPHgHUAcTnsp89ZGJSnHAlbF
HXzf692DwZ/moV0wIDyf2oGEb3Ac7EwPJtFoO2dveyiXroPqzYGZuR4q6prUavR2wL86kb90JC6+
4F6O6DN9/52dujEUuwNsmyLbgtFeXWAFQIkSOdwhCFXHVhRxc9ImSrfFiCzL/W+1cTk/AzbUnNQD
vtoqox4OBjZYvDoLt39iInaKwJqdHTy0xpWjlpge749oqF9/nQqgGoQSGVJEhm+TV14vZFvYqjPA
m1pipA2HIl8q+32vjaNxquTU/M8Bbgq7GV1D+2CNqfsBYQEMIWIZuu+mLLQw3MM6e49S8lxMvPlZ
lEI8WKDkDs8c178S+ZSitUZblqe+nJqzNjpZg0TbiAU9l0b9r2NDhlQ6FbH5Vcaj8xYIWgJUvynr
N5ohoFdRh80thEMRqEVotdA/dZTV6of7q7dxtFUJBRQIcjpEJKuztUwA74eWKletlU3QNKjFRE0m
0FrM3iXNQNmMFtLDMDf9OTexqr8/+tbGNOl+gSUC4SPWwMfKtcnJnYHR4wQBW9/GDy4yfum9Y+zg
QrZGopJvUlkhIeaBuN4kqZ9H8LPRlkfWrLzAJpJHUQL6s2H37ExKLdn6w5Musqw0k2/r+KJC8G2o
eIE4Cf2lbsEdhhT70FAz+kPRT87ruAeJjDhmvjOymsRqZLr8iDnwKUHerevJbjJU0iy9gW4YW2mk
TPrDsavy3f2PtrFlFJZAEYi5IgFIXS8lFGEjHYQYAuZDi2LpzNexzKx//DR1zxo+vme36gCY+ojl
VroUH+8P/0yOWs8SQJiSHkMzDHzH9fjJ4KONOWZD0A1+Kx7MMMQpzppDTCIx4YrDIGx62pqIe2vi
hMU0WpC+DsMgRcf0T273+k8EuZpL1VvJGQZQ/DgKt/giIQc7pygbhTxbY4yRRZLHyO60IxfqKakk
PPGZmliCcYrtiFd23Rmn3EJBeGd+tzkpwQQdEcXMps9IGnQ9v0xasnOIkQLN9LFIHS6+snobMpWU
+nBiMq9AEHWea8W9N+l/cuk50/y9SJwPZRc9Crv7cH/Jb3JRtaMcnQqayiMgyVz/otQesgR4Hupk
BrzGNG1wuHKt6VFK3zy7nVccqTlh0Xd/1Jun5HlUqruENSgt+KtRa7dZRM4LEkSz75Og+/IsZEcH
OJzd09Bne1JtN1fE87mhB89YQMHX/TcoTHgez8xyGNr4ITT6+GEQoRV0MNZ2Yv2toeguUlniSzOz
VdEMawhzAE6Kh5Xethdo+AldTaS6Ze3vAXFubiNmhY6fkiSh78BnuP52fWnaEsGljiC1Dasgczvx
T4HHw7duyCGOVEb1WKfp9NTPi9gJOzaH9l2SQtURcMWqhAE0s0p1MfIBUSVH7B8AgFenw8WbxujN
hNYNLCX8n+RUR5f7W2drfQF2ADmh9Mu8V1dUpsnYtiVGTmm9LLTPzAX9dWcEVIlF/f2htnYp1Dd6
1pxWmGnqp/z1zKO5bqe2P4NmjjCiopo4YweA3Udh2yihD475+j+MR11XYQ6JxteycpQj+cj0AgJd
1/RTkZZ0yYSoj7kXyzeO08U7H3FzfqSGrCW9dq6j6/kReqXTiHJcYDTZ+LEDnXWUCDY+tk4Em6pF
Wv7+/G6AY4qHgc0lqZXJH6d8fT2gqVUNNfECF5gObf+zrqVFc45RGjUCWLP2uwKyk3dEQq3n2fG1
6F2li25E/AVm98FPYxjP9M+Vq1DW4xLRAZD4xn80P2WonL44NVE/1re4MgxA7wBOr38sSehkeHiq
IwXumie4jSl4T9JnMtz8+87CqL919e4xFiIwZOr06sk4VycZD/mygKJA+wRNsO+c2fp7Jhbx4ELQ
+lUQUsBzasvoFbeA81Fo3vIvmJX+pWQj9XnIrtkN1GBQx1tdXfiHQ9H1mbGeh8uxN730nxkyAW4C
np5/vT/lrb1nKyUlXnvHhf1zvbrYT+WGPrT0wnqrfzeFWdejGDdIqOZhmtHHrK2XRlDMjssKZCwM
Epda5/WICv5muG3DbSkr7bOfQReI43AngLoJ09QgqlSmCCCIbq12uD8NyzK6dRfkgzZ9sTPNeZtN
g/lwf/G27sC/R1ltF6hDMte9iucsTIojwgyYb/k5onz0/0/3h9r6TtwQVK/oWdK1XL3UXl8MQIRV
xOK18xtiCP0DAq7e95oIDt3kmVt3JzbYmhyVADRVlTqSv0bMD2Y9lahAIRBdC6oPmSsvOAVQc4RW
uLMlnh/j9blzYVmYIOSV0sZqdovLVT4B7AriYYIOYHfS+mBSynHOdLjbT9pYd2lgzA32Plg2z8mJ
eCZyDzaeCF8MbQAkodQfcqzPxsh+5LKYylNpmhh1V3mNxxeoWON9Gks42nZuZo/p2GtIWltF+nsU
JnYeQwcEZ+eTbS4gsyFJRwMXktD1Rpd8E0R2EZz1XYwbCiq4Z2huOi4KiOa9fHdQpqWCowPzoQhx
PZSLRZGLlTFdWMxHT+1Q2L+oi2XB6NjaEcu4vZR2a2qcXQA1bAzV970eL9YXnHLDhfFMapql1hPC
uehVCQFv+P7UtoZS2sVq8yuC4mooI8KEPbHo6rqYBgIBHJs36TzDu5blHrFhI5iiloBoBC4grgFl
4XpWg63hOTTHPZqsg/ZvaNo5nG4s69EM0ZpX0YwDy1jr1XG097UbNqZJkg7ZBwkF4KLW6lZspZcl
FbpM2KuhCuJADn5Afh7StTFm5xevKGU3iGMKnAxqZZX8uMYMBKoktEiS6M/QVdbZrPuBDtSY7oyk
vs3qWCsoDno9DkWjm6piDe8dr1CeU8QSqlNapPVZ2LV+evl8bO4Nqqe8XzdJBVevb5Y4pgadPUAP
iZt2/N50JhYaLUJ8v/7LYDyUYBepOumr7zT7Ure1hFjNSZYk0PpRvso9y3+aKml8uT+U+lM3q+eo
Cgc6jhior77TtNggc7FcQ8IiCY+mWfkXaxn6c5aNkMARZaIivSubsvHOwJzkGKiAm3b4qtKXdiEe
JT2DAmcJ3/ShD6/TGs0zQoBTMJhzv5OmbU2SBI3Mhb2vspjrM2fiqeW6CQ9173SYCIh+/Oj7oXhg
O7klFqBt9Yg7QvnyiJvoVxUNedtUP/J61GUS0qbyxnvTtO4pL0fv0a/R9I/tpD1EPVZD9z/l1umm
YULfiZebOuBq12RpElWJKuJX6D+fECHGrEIb/wdCf6+PsLGeQB3pscI+oui3hpyr5kIn4fTxznkC
q8La/JaJ3NSPla7L4eDqsPiAi5vi5/0ZbtydhFrMj+I3ofMau81lGjbg+bpgai2kFlIN1PiUV2+r
QizBlNsIVlR2TN+maHaytRsuMuEy4Tp0tGcQyY3ST5v3eJ32qGs6bVd9zMzKbALqquO7bqDwLAse
JzfVizMq3KgkLG33AaElHJmFo/2vnvX2FGkpOur312PjHHEl8bOQLFDPyeoc1dZk9XZFegziZTxp
dmM+RpaFurLfzY9OhOfK/fFugLfPqwARWzUfILmsA0Sr9WI9SakEYE2Pq43UKgKkzCwS70HD5umj
MZdSnPvUxwNxmSrjOGrZgLZJPbd/Bm8gdrj/gza2PC8ppxoatgoR1H//K2lHacSLTJ3fg1KHPOR1
idaubv6gMPEfQmNOFsx3RbGk6b9aaqtPZiorKeUBvWzjy9KQSx6Qv+vEGXn6GGqYhaf3/dltfV4e
T1ILYC0CBeXr2blGYddoKSmbnrE5D31vHGYnxFGVh+rjkoOT/A/j8Yaq/gvPtr9KCXOKtXBkTRm4
U+X8RJ6hDjotN+lzRDQRpiLe2U5bX88iS6P2rNwsPHXc//p6Xhc3fd7ZsOdcER7EKPXAorJzMTvt
vwzFZe5jdkFMYq+fOW1x89huDBkgVE/nM22St6hX/Rb+GH18+SISHnsGqL1n0uL1pHCdzcfWmGWw
GE78YMuxfAPI77uGq+TR78gF7g+3tYZchARYBEEKYXY9XBL1/izJK4Bj2z3alBP2wAiXohe4W4zb
CLT4VArUoEDIJALXQ/UtUAaQO8ARPXI1AmbjAUpmu3PTbm16ha8ExAVgihfmepR6ScI4NGj0FSn9
WpP1ewcXHx1uAa2SZm6501DavNOIHxG0QKvW5G25HhDnDoRAPE5ZglkQdwglQBwv/JPWGslxycb+
PHeedkSBFNu50XAOvVnIC1Z4YueXbM0c/W5qJEg8A8FZHb/OaxuaiLzfCIxnaOaXxT9m7bbPIuPY
JdjydH/rbH1PG7qczqRRGnNW3zOhv9tBJwXKmkewXCMX82xoJe/vj7K1QRUCDbqGRZ1pXSJPyC0M
Dx3IoF2s8kTx63ftRc3HGnDHzvptRQeq+2mAlaWesIaSUkRsR8si3nK6vAgSXxY/MFqs3lDpKCg3
JctrhIwiFTtEn+7PcXMlOfRcnQqotW6+ooWI9VlHiSYeCuNbWSGEEaHAuXMy1PdYheqkwvQ8eXqV
DsgqnuwGgE1OTXXGFKOG/Jaf/Egwy7vU3jidrFEOARmS+YA8kY4vXJ/sBF+bH5LK+P8Pb67OSYvp
vVP4TBIutkPDe7Lfzz66NpaQycP99dyKL3lr6SRzAdA3Wl1qMaydKou5A7QQQ9rKiKhnxLb2qgwX
K6Cr1p6nJql2Bt08fkyPEBoSD5if63sAs+F+YeVl4GlRChxt1o8i1u0gJrgLsKjJd4K3ze2qRgM9
qK7u1euO32Hatoh6wQGK8yc/LsLLPJRZBEUat+lTiMPQx3Tpu48LMrQ7r8aNMLcK5IjhgGdSmQf4
pD72X0+v03VZYXoRRUV6KjMm0xbie0uxZF/BOujmI8mnaxw6U4vfwy5CJrlw8+yUD3GIAXxXNwiq
pY2OT+MI9BGRd19Wh2ma9PEgGxcK0iyk/s1LB0iTfENL7Kzd1l585psRj0F5W0cO2mxaMm25VGL8
kE8E40Z8mPQlB2VM0XuPpLK1Hf8ebXVRYu5olKnJRdlqbnRGXk2nnYyP0qvZRZawM10j0LUyfbp/
CLb2IyUAU+mK0nRYl7BHIG9y9Kk4mF2zBGRixYM+WVrg5ThoIJQe71zUW9cLnxZWDA88D+JqS0RL
keJeS5sWXLT22sIhRT8IZ551pLbnoQ4aMWcjSrx9/BV/Ju9/0yycPcm3rYsU4rQqPoOUd9c6D1kS
xxq8cYpjONa9XurW/uQ4xZ7Q2y3ygN1PKqdwu7pON3V19Ew+YxpKiqaoOC0Q0nMz/R21Yy7xVV/w
lg+d8DMa7gl4gzAvcKvM43/dEFI07aG2R/w7j2icjNNUvNUgtnVHQ9YDCpOatfQHry2Wn3Vfd0Xg
Ib4LtU5qoa38sjDrNjForZ8SaRpoX0J+y9FD65o9QubG8RB0Tal3UD6Cnba6P92mztoCqZ1g6gvn
3eCFdYCkenbuOn3nzd0aCYF/eGK0aWE6qQ/61z3SLI3bZDWVlayxBQ7Plf1AmBVi5woY+v55uFFo
4c5SdRQiNOrP5HurDZoUI8GMR/bvhymuUW5dz2GwRHn9M0lN7QPt1NQ9RGle+I/QhHr7U1fjvnwQ
djQWh8R2cEJb5tR461EIw0VLx2PyTSvb8YOcWcpzHQl/T8Bq4+ZQUQHYZtVog55wvTyo2GTKFxLs
GP46J6Qs54e8c/4xwsT/koYx3rleXuxi97ZCWsHNTseNcpeCe1wPW7u50yQx2XZr5eJJkyMajnEC
0bmiMtIHLfLUDXXLIQu8rBlPw6z5B6f1qhMnfM+7ZGOHkE+aVGuovSlp5uvfAqq9W9zFbwJZpdav
JB7Mk9F4IF0lggh7b+rGeiO5AVSPNxze4hpS5CFhOBnewJsaNqgGZZ0VDHLADbmy0PLJzeKnZVP+
vr8xN2bIoJS5uU4IAted1NbNIj70QvtqbPJj1ffmo+h1PfCN7j90ezAQoWaqnm3q9+rN+Pu46cNi
4sYmAymG4uTV9E2HfDJPoUUN5P6stpbyWVSDI4fA4Lrbs3jeZBc5id5gYhBakCMFEr7SxakBB9eI
KL52RdzthLhbS6mWkISBFBoi4/X8lhEfYHOEse31EIBFmnZn0bk0/xPZ7YR7m0MR6PEPjwGvzfVQ
+agn9pDggRwXZnyJ/NK6dH49HvE1HfZuLvWzV5E7PVVYKZBgoB+sAeZJole0+qk+lKjIHjLECgJa
QPFpMufi6OT429uI1pzSpIYv4NMW18dM7iztLY4VIS0bESWlfIF0zFqBEyd7HaHsisLEXMjmjDu2
9plaRfRlaWu3Q3gXH3eU57Q8evDkAKNx0lFwOBRdl3uBs7jRa9eYaPdR7XMex7K1fYj30/zl/rbb
iHpQZCAgfW7gI3Z+/VmGuKlyItc28OKppKUTY/XdW19ka+SvQt/ec9XY2AVw4zB4orhHSLCGk1ZK
6Z7SAMk/A7yrGyxcLC1E7LheXmyowfulyHBKW4wwC02K66kR6w2hNVFoqJsJXr81u/3RbIWF1i8e
ZQ9T2VQjLprheDGsWbvgKob/kaPZexKeG0sMWY7HFAkf2MLrjVBTwnGTiexKH+b4aIw1GGoTaQzb
79vXVdlEX+9/0s01BiCniDdKn2d1adU6icK0kJdbfu+AIcOplEpH92qgKvDicIScRomqkBKg2L6m
FFUTZgZoqLQoyuT+Q90l+TEzYv1cNJ19fums1FAMQvMMSsO6pySLehJgntug18vpbMMJPiAxBbo6
fDkDjCoNbye9cPWSgk273jhY5ngZuuBtoBfw8XUxxI9OhQ9IHmV79ObnQuj1VcXakQIopLtq8aiP
+dcLE5fCreiPMS1K+VZQDp5dnQetRfpr4Hi8mxEKx/Cigrh7wNtOvK4y/FhOUPwjeYijkaTBGqN8
OIRuWWSnunCsV2kRDr9TrzDPYZh0GUr6k/GGZRuzY21a8XukFMb4dP/z3JJ6WDRCTQsINY19Uuzr
ieBPg3tfxqJlQoz/Ur4vHitXZo/IE2HBiEMQltaT5l8ahMQefS/Uv1Fsb/dAJ7d7X4nIYe8COohd
sqaLx1WF51WeSDRSY4zNgPA8pbaFT+tY7wlBbUR9qOMxa7CLEHwIta5njPefZWnqLsuc2X6LPDq1
BKtLtYc6jw9enp5jR4xvbEdWpyjxh3PHbsXjyH+8v/K3gQM/A/UZE1A5017zJcRshbjQ8bBakcC0
xHT7y4SM+HFs0b1cKDk+ZCLdq++rua22LTEmgGsqfzRM1joSNdnQlEu7DfzWg+XjVvOb0Erk0+hn
qOrXCILtib7clm+UKK1yBAZizIqvQpXR1csqnJaW6qkGCKDRZ2VpgNxRQ8Mr0TT76CSjfnQHs/l8
f4FVxLyeK80SlJFpmij8/vV3pg441WNN5W2OJxHUOOa+9ZZ90YXNYZT5Gc+EKt6uDlDTS1zFJp9b
RzRISITOXD16cp4PxugTHRhzPpsnrbIGhFWpt6aJln7GNck46n4Wf+g8NNjObRjH5yW2vJ09tvW5
4d6qOjnYUvo610ugySRLzSQjlkkr8zPig+LU4kR9diPgLUcD2TDjeH/Rt3Y1fVZFA0FhEFmn6xGb
0NGpkTGipncIucZCBHHnue86PwuDRuPRtqmN7Qy6Nc2/B13l8XZTLQW+afTZ+8yhK5E2R18jXhBO
aL4bwsnaQSzc7mnOreJBAoMia11n83gMp2OUDW3gzP78CKqsPTRQXk7YOyyHHq+jEyVLcYn0ZU85
lzbHalcTFqkUmaIM9yRByar82tSVSO3ILE4Z9fXu+6CJ8kfulYZxGKTynNNGzf2FIGyI6cuUTD8Q
I7TMT6XU8vmMEqH+v9SW04CDYF7pQbUM7R9CgVA7erq2zK/7MOq+ZCiXu4+0sRznVa7pk/lmLEsE
ILQ2rSvctt3hs9+1dK1bZ3bEMdUXHYBBl5Wf0lyH5Vo3GgLc04QI7HGI2umLL51RGduL2Xvf1g6y
gpPtWMUxxFCrPTa6hfF17+KHPfQSjZtBx+g84PCoQpPMMRcTY2/bb+w2bpsH5GX9d1OZNb/zpFwm
/G17nvccA8EPBlU49+jnZhQFYwe66Uispn2qELvST24UV29AhaKEAqhbNq/gW6hgK0fMOZiQVrKD
yC6qn5nGzXHoO6fCmbuICcXs0XEf/EpGwzmbsLJBVsuOUJGMjSEocesTQYtfy3icc4RJj06BCus5
7Av02xbqPqiwl2P5kBSkbEQmnfE7ceOm+C6iwbKPU6fz9qLbrj86gwNnfZ6wBzosDj2YQ6bF2m/E
A2vzZM9R9HbIO+/b2KELzd9EtuEJ7nZlsc2nuj9owp7DD3PU1MZh7DKKrejEdD9wtBUDMvdW8q80
s8b7BAWwmy4x7qcOVllj2B3ynuiaIVsNLcFimMIDSNTkZxv7OHRpPgZpVD5OrtG5+UMLjTA79FE3
5p8hecnsXTt044c8co38NIcE6Mcu9SEnIoMlzjJNxuE4G1Ib3/pGlH2dYGqJS9eXNfe+5sxHd2xL
EaDCKMdADwVnykR80jgYuYNoPQS5dDnMOsWhiwyLIQ5CilmIN/KPfWl9FPwvYIUWfO2Nos+ORSLa
P/iYpN4ZpEDTBlVu2/8k2eRPaM8bIPjC2FqeotBdPspG17+3eELRox2iNDmMpp98t7UKRK09Sfk5
MyYsvI2s50fJEB8Lhbudn3DLin45eBTDUeraZDrBYNRA6UdIvsMPTnyqwUZXfZBR3uYfrN5ZzIOd
Dt4vjCEz65j+H2fn0SMpkobhX4SEN1cSyPJd7bvngtoNnsBD8Ov3oU6dZKnQrOYyUu1OJGE/85py
lt/GbLQ+/beLd7sXNmrNpmeHsvaeNCz1YVGZxipc6zpFeRni8ma9c1O3Or5ew6J/K5ENOOgv7C9e
BoWMvZEWuIzYbFcXL8KYU7uIEBax58+kNqGujHbkmov+BXiodf7PH8l4cEHw90W3Yk+RGkdzGesE
MTFho4IzD/mKj4scQzRNhlsnnmzUpqsjZ6t9bMpHbpq+Ona0CFkQ5l4+aUU/1UrumPRPGpF/aFss
d7B38h7wdMoOvu+V+dxcwFH5opmBSOkuqzfaDv06vR9DJNrnD7MHWU/G9W/XzNL3BNBHBf79O8aX
bVromzWGTiVwTxtKrLaWZWqMYR3rBME4RKCGuyhtAUynGEMWHTgNoN/bGpO/A1LAVZl6G5wEisYl
DDRKvttc/JVBZQ34cGPM51BtVOMGi5/ytuF/i64QyRvSs0NYtplCLT7XkMJPygByRPuRcz9T8HLo
PojallFr67Pht/SVA1tCdlL1wXIPwourHGn7qSgvgWsihN1QP5c/dUQiwrIgnIRp35dfsGlP3mEB
Lz+ZTbY6vjIn8/dWpGqYKob1Eb814MJjPBzsjate5PYrmCdqElvviRj+8lfE/C67hvMKMLMsirM5
2En1qUoMVYYlhoJ90Bay/Zhq/WgHU5Zraqg1RfV5NFbta8IbggIXfZanGT/QX3mTqXdrbs6O32ol
wshiFtNX8rP4oxlr63+/m+D8ofwIKxxQ2F6EWWRJVtv9OoTCW5z7kWJSCE9+ulebuglzjGLv1rWo
wrfvCpPp+Dv8Z7oAeBKRg9wAzLSfLiXBZpDIbAwdN+8D3aq7L6JJqG+/Pcxrm4PbVqdgSY4Dw3G3
OTAjyuHybD5pMGxllC9u/b3r9eTJ7WcTU0dHdjdV2wxRmZptE22CjA+xFtf/xxxTfaaqz+1IerdL
Q7wKSVPLbcaw9fAMMmdVu+/WtAsoceYPdb/+1niyDmrf19cVpGsghVDiN1ThPhbF/cjz6CuNYVbn
5W05pvJntsaGe0LdMw3LNDaOirNbdHu5qPQrkFC1KOtTV9rXCfLStsdKXbkgl6zUAlO25jlNV4Ec
mYYespa62MethY7fnYD9hhizmWpPLSrn/yjFqP35z2uP9S+1St4+5DPA7VweyWKUVdzKaQ7dJE1x
KeeKoMNQ3Sizi9tZP+pBXavTIwitIrAwSsAb20y+v/0jrkpRFKu3SxyeP+JttLJ275PnTV0vFWsO
R83otbBZNxSRXtXePVpqxXxaO4Uf4vZ9q/hoXXXv21UiciWka753EkuXvj4kU+yrXdd9j+2lLcNc
a5QlWNCp/S4p86Z+3eGf49e0ZfXAGBTH9gsz1Y8YyVdcSD4FfN7WjN1U6SmLXM7nhPJslky02rCx
hsMl1v6mcjGG4GkymDypLdyxXX5boJgdCiXTDJwAcX71ceFGZ1uldUkxU9w6fVPdZanaELoaR3yb
bVF3e5Bc2sX9YrtXENG6/JHNsJRDiq5BaBG14i9A1WioBUZxhVA+4Eu7PE/1qN5WuAmG+pR3Bwf9
1eHBiEFIpDiu7eHyCCPnC0ZrMrTTCar/lBvdAsJ2dOKHyhGKe6IHsEocI0sLZqi5WN1m5hgrB+/3
i9HHfhrwjyUTJTQywF9cTsNquSXqzrgq8Qw17mNfr3n6kGmgb9/h7diSTVFWf45R7/7eKOAVnixY
IAISY+XdefVQF6AiDSNnledRsp3caQ1LbXV5pjZumT9p5Hi+p4AnPy3AOvRbI7ZmjNGIWNpbU8mU
H7WRA+Gs1Zbgc6nNCmhBLBBV12Ylv2mrwjV9oDiswjIC25Gdld5TeR0tv8g6QSietMmNvjp9HNWz
BObgeEl+25V1TnkqVWPPB1219hTg7f6HC8z3SxdPCBzZaVF8nmNEj1oiq9a3JRGwq5dmc5a0XB+c
ya49QGaq+h+hZRwP3B1hXhG1oZW3D5kmOSBZPJmcdFtmD7VJ0lKKnk2uizp6+1a5Upl5GYt+31Yp
hCex72vO3uqpkxrPIUzw1kx9FaxuHjTYhcFJzU0qeCm5fvWkKUlLOpqUIz2EZlmdX1pPle+2tsc+
/cRWRC7/7Z/2yquzgV4oKgIi3NgqlxsP07+x7Xt9CJFHUr5TTqoD7H3bn/PUf4W5tgZvD/dKoOrQ
KqcuTeRF+Lcv8E1trFKnpeKiKEJd/l2mGY3meFYdhCETCqaRU6rCuIuHoakCj/egC6ZKlFq0gDWs
Qg+r5emEJhe2kmK2U8VvVqP7NBVdPz1TnIqfJ+xT/6vSDBEiYSJvJTx2uF7mDlHheNlse+VaICsf
Y1WQD+MUjd083zd9Gh9BTq4zJMJR6qzc3cSoBCCXK9LztiRSX0Woaa1zV4CKDxwVd4UER4eD1bi+
/XjjiIG362/DJO2C4LqMLfSk6zVc6YuEutuIHwqSIpFZ2knjw3sUNzNRZsSbmZzWpu6PKJBbAfPy
2qPu9wKD5nmiXbP9/a+0xYk9HUMWbw0tAutfWBc5nxZPKLrfpY1DnddFjmaILeHcvL0NXw73xcDg
eaj80X/dVJkBJV4OnAqDvmibo2S94GB+Nyaq+tT1a1E8WhUt6Cjt+iY/65id44I8EwP59VTnnyyt
wOtaLWf3D84i6XNTEMdFVoEjCQ88Ikx+PtJo9csu60d/cqTE+DXmElcM/BZ8PN6S2B8KOTS+XCsr
Po3CxOfVBjj0y1QG95voZDIGDY5v611WqcsHysKUdNzaQwWr5bf9sZFpn/wlniA2UqZLCoRUnPTz
2/NztS5MDzMDNN1AahJgy+X0YLiXmnqSreFWgyp8DG+b227oNRECTdccf5iVJHInxT7qV18l0RvO
CmXGTUt6K8HsNoSsrZjCgKmCUpjT+m6JdQj8mz4krrSjVXxuUjtPTpggarNvpOjWvP3dV2eP4cni
6ULSzgXMvf39r/1YJMqipUVPsleWvHGuteA6n2vR6pK3vz3U1dmjkYLlH5pSW63sColrmQk+WHXH
FPd1Fcl8nL+gGypLP7EpeacoBz1Ik2xAelgxe2l8pHLyUk7aHQH0rOhkQKkCnrHXkgcfQiKVNFpo
UXXaPBpmQYXYK9sHEWu1GyzYdNSB4sbWTZlNlQL5oqZaWDt5DsUEqjGVy0pFfHuKE6zfVbnKgCqz
noeiybOPZoeW6R2Sf/kQ6E4eR+imCTUYVKHL0BWz3pzWQTTvVl1a/2R1avL8NkJ73yZugs9PV/UH
e/oKi2KxlxGfcNTNalGnrHe5uNasITIaW1rouePc3IGN0X4vhpN2TyM95MT3KiGSKLac9aeLKYtz
r4LTGwOg6UsTdq10zlXfmcnmhb7eLISC8amrS3Tx394Yr5y9zSGRbiaJCPpvu54EIvR1LI2tSt2n
Q+YbWbdifNcDjXqkhGTPZweJ9fLkteDYD4a+jlOYItR7EfkgVDGBGFxO0bw4NdciCDJtRvPvJGXm
fp6mQf4LAlelO5BRbnVNKsRYQTlPaCprDTXDNPluYt99sgYMR96ejOuCAL8I1OwGq4Ojgi/A5S9y
jUTkrsouNTBq+CDqSd6uXM06Evq5d0OSJu4GXudgrZvivQdSLVh7Aqqjidke3d1hscBjgtrZapfQ
ky9/hlZ0LpMh1bDAy1G5c7yhpOU9EEKCWDKWX42TxOXJtHBknUApFTfpAKnbV8cGjLoSp8MzV1nv
+EZbmeoJGo95hE6/CuRAlEHHBnm7iY9clR/10c7cSjhmiNaMiWSvTE4cVe3DCKfnc1ke0sVfGW8T
/SN8ICIiltudpgKjP8z7JiN0WzMGNGX28X2uKMV3J5lS6Ts1laSDVbh+HED8Uhza1gFJ8T15YRZW
libL1nYdtfjUw0UpfLUqus43JHa8eQ6wLc7jNYIDsK4H5ZlXdiIvkgbYF03tF0mZyy3QUZqfMkFR
fkqpV3eJp9MoUZtOuwdsm8WhUcn6Bg2QjozJbO5gdqjpvYk34sEb9crEkygzBaCRN0HObZb+eqNa
hMYsN7PMsBm5nQZziH/05M0lEUWJ4vmS6atxcAqvn0UN5ybKIaCJNfM6aF+92TDbxAoXWjx31O/G
OhBlp9x3dmYeiTi88n3UNV/0wzdvmz3jrxA67itLxWDuSDEaKR1/KsvkUWbVb1x/moP28344xFkI
NTa3XzYUuKrddDpGVelW0yZRuerrM/Tp+A4HYtmDUYutuzpddPtgG+8v+JcRHZyaSLOJMfbsyVok
XOOWqoS8HfYDWoxDlA2teK9OOWR2Wsyn3h2PPAopr++usG1YIEFojdBdoi60+9BJr2NnyRM3bLNF
fyJ69ZqoXNrlmzZiuuajh2P8NtVYyU+0xSnIFLRx7zwaoYPfx7G3mS9r6jMSu7h9T3ZvqLR1BdAm
PU/f9/wfSN1rw2pOspfJhzY16o+gdtXcV9Vi/D33Y43ctkjQIZzqtP8xZOr4tVqGBdyptdoOUbY9
JqdEQbH9JIcMA2JB2P20uqL9s1YlLEnUC5wIt4RSvevzZbzT69YBFTZl6T8p6laWL9wGQoTaCwfq
gZwpzAulI25x+yT3XaVZJ1x/LBx/XaWffiQYyHZbyziZgi3U4T+FzeofdskYn6qVoBrwA81nKdC2
OaXmIP4UKfQfHwz9AJI9lkseFmnOh3edEpsBZlTKM54KRRoiMpg/SGtK1hPCW8Otp7LWYQ5qraIJ
bOS/SAy0wq/ZaLG/eHb3OSbsFGHc6g1WkZZE7JNmLrW6eTSKR0XN0A4SKEuOAdxo3UO8v8K9rte6
RId/q/QryuIJDbxRbyeyA9NQUHugPvnQ8bf3cYUsq+/pkwITsa7JH9IqayWpVWu8X2fa89EkmumP
3btEgktu9t8E7as/A/4MuU+m62JaNiTim16h2QbWTrb3YhBxGWwoOte3cy39l5sTYdx8sRv9NI6L
J5H3j93el+gkNEFLorypshXOVzQitOQmr9X8BneEuT5JDasyn3CnwbGwU0nquVUkblUA2eoT4cYi
fdqv6R3tkMRgNCzy/KrwFOsLPgsGcIeJhoyPEUuNiFviYU+a6yNilsaoIX45e0rn4HkwLc4J2rz8
vaoxFKpZronpQ7gpH0eUyj6N9rj+m8ex9dsFJlGekGWhzGYXL3Lq3pQ+ULot/skRdFZCrZpteRqh
C9o+qjb2LyGtTA0lSkgPrfDyn0yc1+LOm3EvH0RE1+eY8GOjem8KpryGu/rAuHUtUEepIn3EhQlI
lI3Q6JpOpEsZ0lYepeeYDIKst/lXXZIl5U2U1a+pnRIngN1VPWdtlqSBbIR70zSbFWLquiv6bxMl
6YNfe33XIUVCDrxlcxusS798rKyirzIjbpqIrp92EqhWRxm+fz/GMvs6peY3PlL99PYEXc8PL9RL
p2pr7sEavxxyNakTSYg3aH2vIsiSTeelR7HXlYp86BEsPmij7END7lU6UiTL6NkROu+vc0sKYSil
mkYx7pe535jW9NCIOj5AGV/PJLJGwA0dhMS2osku3nIp1692OSSRQc9cC5WkiN/RX3da9Gym4Tzl
RU6B0D7q178ym+h8EFqSi6DetM9GUH9WqJ5naTRMSR2qyardVHI0nsjL+yc9Tq2j/f1CT/o71GY+
NycDMM6MuhGZLtfPMVpZJ6YR4yinO/3PcV2G75m6NF3ogfbz7t02SW8qA10kvxOu+DZMcU8cqHWG
dhraOC6/YO8DwApU4PhU1J4+3FjCa1uk7CAaByhtKs2pHzTts+ZVMA97Wjq/MnreIqobNLJ9SRfY
xayusSDlZQr1D1kXxr0SV+rkJ/Uq31GhMzvfi3WjjlxpqQ9p0UwunYHSHHxFbWcFHFZVR0Ri7IgK
JLIAUwV6hssQHf6TkZfG51HRSaTSchi/2oUEJyRaxVGCCQijftIyTfkmKiX7OSErqIflkpjtKZdN
83G05DqeY+6s8WHsMl09NcLpYE6UOk9WLnMHxNOGQw3AUGozYXHtcC8nVXLfFYBpkMNK7dpvhF4/
xVqyTAGg0sE6CQQi85Da8yzP3F7e7w7Km+mvFmVoGG9e8UuqZf1YNp463rx9ZF/0FS7XnNAac69N
lGOTvd7FJk5rLbGmTkW0GqlunWQ9559wFFVOVWJhjFQibXfqsNiKxlRot/0KHdIbi3g+lcK1cmhk
s7oyf9nwp64NeXZkM3+zuH1vqyGTH43YdO491AUn31ZFFixydX2vS0CaJ0l96mxzeSoTq5Y4A8T/
LooYo7e/74Uitfu+zUSbWiPikDRydntauArhTtM1kWqPpusbIhY3S9GqImzynnphl2p2fdIpf1Wh
qdQT/odKtcig1oceJwGptx04d6f8BNir1tHZGOz4nd1O9nmOFyI2Ni8wzdgp3c8ZNrnwexatbQKZ
2iAZXCwQn2HmtcOjIb2VfuoiuqBH6Xz9MIrUyN7pqSExuTcdXEphwL8vKmVBr02Niy+ZayZ/kjGx
vlrg5bIg071F3hV62fxYaYuPQZpAePAd1BZauAgpfWQ3T+qnTFmGn9U6JawZ5l6Zr+ba8AkvAbM8
19z6H2ykm7TI04qqv6UE5nwl/5inOwvU4XxCgD/5Ps4TlXwHzYZHRLthC1l9Vf/bpagBUVo1kK3N
Ua4L+pbtS7s2Vs4VaD4F0Oaa0k1wylGcyhZ03YnAYvrWLBpq7alRjN2t1tljiid0aZzouHjl52Ht
RHGeQXa2/qBx0oO3d8ALKuNqB1DXB9xC14m07fJWg55ruEiO55EBqTsNikQ3CPhVswfjjGy+My2t
Axd+Km8syQvva4ttfRZgMuuzntqLAdy31f8ZStz8Hiaj06unZZsOXzWIukmQJmE9xrNeAA1XK0IP
Q8pF9/WiquaIEzsR3apxLd55UzI8emkh56AsEsPzAWspSqAmivNnwI3tucJo5LdhV404CAWuXxIL
BxBCFjop9Df2taVlqtA9g84dWYuo7+S6FH6eUFGuMbE6U+9LDpLW63eZ8aB+8ozYKIjsy33TXHYT
7JEi0qs01R4rotP+0SvL9fz20u6TY3hcvIuUrBmMytDecMzSknnFTyuPplzzHnOnE1Gpdv072eny
YBe9MhQN4o1lSp2aKGB3jYCrpGxnLWXUA0E7W2uMy2hvu8/UZ5QD9boXeuBuw8Ic2Qo89ADoSe/i
jVhPpFO5WRYNVWdVkUJmPPkKcMibhDa89zRPi/sn1vr4drRG+XsZeRvGccAMws1HmxyrzBrllKsW
XP5itfMbr7Hb8inO3TUJVGswnr2iHHmVR9BpCO3AJLkbhrZzg07R0KG3J+vfSYcd5vPQxUtAuWf8
0lqbIA82vPRbJC1i6GRW332WojdsLL+pjz7EvZ05B1vpeuuihrXJAlHmgty8bxW3igA8CLc+glAJ
QXCavdH7GDuKcq+UHfmx4k6wnd/eVi/5+OUCbPANwIt058Bv7DFIWYV8cT/PdYSoquf5/WDp5z7v
rftqVNQ7o+itmyoTtS8Se/xjKomUp87NIKMYNXz4El1/yynEY1ev+uhbk00q5lWY4HWaOm6uikZy
8IpfR6g2kKlNGA5BTHyatln8qzDFvcW7DSpuQ2Wp0YrmgC964IfWoBenTgWBXC5md7A0rw2KVgta
kiiIsT67ezU1zMxeJ7eM2DDOeR5Q/eAVCJrWojXsdNX94KTDwXN+fQw3pii3C/E4/+yTmrhxi4on
potmtDhyvyws63PtlCDDGkqAb2+DLfK53AVIU2y2XkThPBwvqhJ/TaqJOY2FMYeI1rXxwh6fbU+U
UeXmFgz6ynsSCRwg+Anq97fHvfpGGsJ8mUpNDGEMugKXiyltbs5mQQGuk+5nSg45bC4YL5GcjPbD
20NdLSFD0fq1HOQqEVn0djeN4i7Ygy8aaL5Skw915wisMWInoshU/QQIQNXGSdaDrO2qnAvGC2Ed
ml/YKFDP3ReTTd4GOO2iiQbYuB9TnNKswCkW7UvTt/O5sjSoBmk68Hderjt6oXVUZYp7cM2+9jMQ
N8IAldIqGIw9AKkqp2Z0qrSLUrhMv3Jtck/gL+xQWukyUzubzXtT5IqBfbxb+iOc7lCiiXxw2Vxd
cJR1ES3nguN5RsFj1w6XdKPU1VrHCDVp+Yjo2howee6tViazyq9QgAC+vehX+5o9TXq6GR/wNF9J
9WoTfJEY76ooLsR6U+oUPKGR5OcqWdZHy6uWjRO/QrUayoNE+npnI5JHhxfYD4E4UOTLnT2NBroJ
zdBHmY1v/ebvMN4JiwiXSCyPDz7zem8zGMxgDhAbjnLv5WAcXEW2q91Hbm8YPwAcaDd9j9Bya+pz
4HV1f7ugSHEw6KtfCKoTMQPANoScl4N2k0Hv3iyHyKWwE6h6koZt4+k3ZVMMB9fva0PxLsJ5xeAB
GNUOKFAXK3kl8nGRAS3ZH8fph56N01ezd5LntzfMK1uUrbmZMfNhyBrs2qJLugyzU+pzNOnm9Cjn
ZXifaLjTI+vhfYnVIwTE9f4EprS9vty6tNT2OnXWuCjOIAfaOspc/nLiIj05a+zavmvRmvb1pTI6
KFtdGSjScj/+12+FvQsjDENkKnzEcpcLmOa9NwA+JFTWSveccuq5lXTvATmm+KHs1/9juE22xzS9
DQO2B8OQknfLpFVltPbYuJhrL32kzgrfSpzi+zy1Xfj2510fCupSrCJ4uJfQebdptshyShubz+th
19ijvdyp9RgH7Tg2vtZryn29GEewqtcGdSFZAGoBnABB43JOK8KeBQQib+co7UjWnnue9WkJPZoS
UW+K8sFupuTgS6+PB5xZthA9S2TyrL3fSuNIz23MvgQipBfvlMZ1cGwdZODRUTm4wl/7PiS0SDHR
laCEsv39r0Ah6Rx9JmMuo3nRpoe6IPtDRsp+rNLK/VmX7gyS8lBT+wowAILvxaJu6wJvgkO7UYEE
OauyWmVkJ7N4n+S1vZzXipYIiCj91lpRTB7mNKabYS7lY1bm8KIrz/rp6ol1Wt1c/fH21ro+tsDZ
KLPoW48LEN3ucgfVldTjzFb2KlU81xIu5miQgWhmBYHW7dPQ6Q0l8ETn/uelZuLRR9RgLbCxvd2m
TkmNXAnvPlKbovgy9dRSLF2MiNq57entj7wi3Tse3B3oGGRmlEjZV5drbQ0akYhWO1E+ON4N6Zfz
RCNpfTazXrkpJ8tAaUqMbjTnBjQRK659D5+vL2WtHoFqrm5lfgl7wAMpRm3D2usXOoXmNJWF/0Oi
ggoS+vKJ3nv2XvaJS2vFtA7e7qvlRYRoc9d8EaTk33bbrcxrdB4Me4mgBLTIqbsPwgNyoPRtc9/S
4Hw2xdj9HB1duXl7yq+/E4AxDH+d9I+W7V7mk8keEQZa1agdhUXDn7zLzLrhHTJMP4paP4LJvjYc
KkE0eUhtOM67kDiTLs66eaNFQ9/MvoCEe467ih7VTMdnwpvu19ufdx2GUkyHT8v9j8YuaLDd7Zh5
tSptZcUxifLPMwrF+bsxsbOzSAmCfVlOrR8j1Hxr5kX1TabVcupVMzkqEV2xL4BHA4jjFgMCSOqx
v6STRsGVzu3UqB+tsv7cC2+wn9Qm175BDAEM581WilqSUw6m3za1G/WFkM0DXcGB4Lg01i+6w6EP
29jQVl9pVfwE4jlrQVxLKDd+X7eblQi6GNWJa6nM/DqBrOUvY97VB6H99V6lP7FxmZhU0gt3F7Dg
DT+UKDFrkQBgLsFSOc5nCfDsHZY98Q0toxxjQLUNSns5wqps5//vpBHHaUjYBNZ0o0DM7EmWA/CB
UZO0g4vZ0E+JcO27vJnEAXJi/+Jso6BjRHiigo26WqwlUXSzwzDlVGv6+it3sn/qxS6fhsxTHul1
0LlNu0O9ke0C338a557oiCYYj+vump1dhGiglK+nhOAdJ1p4398FKonBYib6J61Ls7Bs4ECegKpl
H5FUdv3Vk/WTWYvu3GVTe3AxvDoJhEyE27y5CGRcXsXmYhephaf4ie3IPesMMB8QcNUkoAlX3ECz
Ns4tiJaDEP8KR8/kUx9Hbo4YlQR2r7tiobRIj3FYT0q2qH5sVN5Z8bTykzF7+a+8Bb+RN3D9pebG
7anUySVtGhxP4M/ayItBDZtI5dxoMR7ydTWU35akXvwEH7iDZ/FFiG63YED3ONjcxrzK3i61zHHR
VfMe8GCHqNqDbdAQTyrI7+iaJpBL7M4B+Fl6KuIE6Rx1ZmGjS5Y6obNJhYHkJI5BTubgbF5xo7bp
2wCOwPm4bbj3LpdNUwRVokTH+KNonD7sR62NKI+rH0SGQVrQr5qWBKkyUqs0M71T/KpRx1ugfrg/
IM2qCH/FQe+dUtbFl8bOjGdqjxmcLgu0R/T23byPIbefymEmmSNLJkbfXc0TSJ96mAoJnC/rn2fa
LXejm9bBaNtH4er2rOzXiguD4ThYVLZ2szKXNmFZCTAk86Tx0VvL+BNQ0+QRaaXxZ5uopg8wKz9P
cTfcYJ7nHKzKa19KJrnhk7ZwYs+SsZOeS2owlxNy+b/TOgW9EmveJ23ozeXo/Gy37+5Tt+CJ2tb2
1MAAuNwAHVkx3GauSGMd81Oadk6gojG8ddcLbERGEmdbFM4tJ0s/V6B9/WJZZOs3Rjy/f3uB9489
C2ywxhv5DYDd1WM/eVVligS5XTNfhyhv1C5q1gV34RjHOgUF84NM4YVMtv92TKB48ZFZpPS2Cx8V
hMVixluRU47bW30GxP1kiaWnoQbjEzHZPgZZWCr4X/tjPebop4GX/zFa0AV905oLIyyMvENeI1bk
zylXUAGpsZZZAOKo6C21I2EpsCGz+0drZvN9Ui5VH61JM9xa9mDNB1fwa/OHRit7llIld/AuWEpk
7+FntUh6l7Xi97NdPEkXpbAZ5P1pLWLzQCP5lSt/c5tGZmp72IFLX24deynzJBdCnuy4XU7I9Bab
IXpFr7GtAr1Wvo9Jnv/Xb6S4QtiJl61LlI3rwuWY7ZoABkOdJkhG072fkE0OYOcmNwiFgCEgmzo4
H1ffuI231X4tGkAkd7tvbJN1XmPFZTy9Vx50vE3OWV1LaGqWjdussMNV9MPBxF6d/5dBGYxSGZbB
exm42M3I2wuvDugXtz/cZk6DvlORVE0mcXr7zL02FJJ9G84UmD1reTmfXc4hWNROgBaHU2Msa5SO
qfUe2kt+cNpe9IsuThtfhZiVgf8Zh5xGxeVQzTL1+sQXBFUcr3eUPKiueMxtgHFv/MmIi/qEYkTz
jz1V07tUk8DW+E2n2q7QkogHx/o1tJMZIeBpH0zC1cFB1g8aFHhq6gW80bvYpdPbWY8xHKdEaHgf
SfKW0AYBfYp7OF8TQj8HNfersJTxKKhhowQ+C2LbbibiJLaNZKVlnxcFzaBN1Wmx6Mm/vbSvfRVb
9uXLOKX7m73IcgkygaMSjwNo+BysZp8g/ziIHg1ZqSkHs/jKVuJ7NjsLpOe4gXa3KRyxorQgTgRp
Xixf4bMKP13i5cPouEeF3av3mQlEh4FvAuRPs3mXUrggAVRzBdUG/0lmwZy3VZijyPWTo2I89OnS
PKHfNClRq1h5qMJPOJjb134An8mtR1MSUN/uWhCDGjtxXSEP4rTLIxAi5V3dVe0NDb8kWpssQ+d1
ye5mVSlSuo3LkV/yddjLDFBmQUuW1gEqIrtzS+4qBs2GpDrngxChbY6bJTS9ig5SqBHftCq51h2V
B/rGKZJGzjk2q7m6WcHemv8Wa91G0Gec/LFdS/NzKynA+v2qpP8kqK+hQo9R+MHN/cpNevGLd2uW
VLWSdOTygal4/UfHltMtzLYcnqsJNKda3Y+TSUz+9hl4bVC6SRw0UoTNaOXyzuH5GubeMYj/09x5
gpvhfJJdh9aUVpSfm7lc79HbND+/PehVMZDoZWvi0bXmXoWss7tP0G+g9KdUIkhbzUu/Z16JAbrk
2NfnddUgTsaI/cNu7Cbztkz74p9+tYbN91RZlue1i9F5cqGifXz7Z217cnf/bpJDxDlbxnTlGyfK
HOBkSnAzzZUTLRNvF0GJfqsXhv6+cFEy9NXWrCK3KZuDZXjtKgJ7QZjg4EbJalwug5ZnqlnKsgn6
JWt+A9bTzkjgWl9catzvpNb+ePtLX1l1zj8sZUKh7WnbxbTtShyUgn4O+qJFLGMFi7VOOeC9clRD
roT0V8vFGb496CvXH30KdHwoM2xKIrvrb7bX1WxjBs2F24drjPBtIVFhq8pWPcgPtv/UbiVR4qc7
qYF+IXrfHf7ZYSARJ02QEOPp0ehadXqLmMqhMMq2LvuBCMnJrWk5gWTYDdSg/RK7M13W2NjgYwj4
2+dpjPsH5ERnRGkW5dwqTXGKUxqk/lyPw6O9jPD666SyfYoQqT9ren6QJ7y2vDw0W2GHyIU68+Vu
yqWHUNyoIeAHyP9p1IfipIDFuKm7uP8AeM546HJxcKZfm3IefihjW9+E5+1yTJjPpV6rGZnB3NdB
mZT2o6Ok7cHCXp0TkJHknIgQbHcHqe7lKHljanNlztChiZyfNC3AU0HJN5yfPmnjwX3wymBoyxCS
gbRliV+K6381SrKcip9C04ZlrTO0hoc8GGIB33UZ1bsR3NPBm/naeFw80G4w7sbkereZnEbvdXVy
3JPAaxeE8uSd6XPaj6pbt6c2mw/BtFdrBmJrowKygcHcg5y6nM2V3oOjLzoD6gq0HaVMnV+gRxYc
Iy1FyYIGqYd3oKlaEEJr01O1TxAAS6Fc6KehynrYxwBKzoicdkaoZAUI85JrLLKyMa0jpyrSfxcg
w95Jn5M2bI3SgT2UNcXDnGXNdBZCYC5BdaA5ktG4OgB8GAnQZrRAYdzcV/+NJOnruqnck2spMN10
wLAI8sBvDGvZ6GcNFcfIsA518q6CHoYl4qEqQUuJC3Kb7782jErvTKIb6Z4IF7rYbxc7PZvGigMm
NUf7UejQlIC8ecHSSywtoFNHb1+xry0oJSoKPQatb2jMlz+gkuqETCk/wKwmK71xc2dOT329JPNB
1vfaQGiAUFTUqNhxmV8O1Chk8q1SeaepBlttDvb8QQir+vL257x2IBB9QHlwu2CZ2stRZlsYaiml
d0LjePigzS47dSwFAhOZeju0KF69Pd7VC0VHbqP1cxjoU9EhvRyvS8cJ+lkFqasuKDaOdS8ehnSy
NV/oovv59mD/4+w8dtxG2rZ9RASYw5akpJa623Y72xti/HrMnDOP/ruq/8VvUYSInsUEwJgpVbHC
E+6wsUe5WFi7132KLvT1YCMUoDhJy4DqjdI+K9r8Z9HGxNWrtD87RZY/ZWzjnRBzY0F1ABiKELSj
qrnuNMzIopHlGI5X2gOMualGUAp4rSepWvxrGdQ9OPttoCdWlB4NuAjaG2Bfryc5GWm1lFR8vQXZ
KCDoee4FMzl63eekXWkpH8JMig5dQxNgaqwajvDinMyxGR7QetwTEdmcPsGd+Dnc6Gu4C6pFQdmr
USAAGv0pHwjoxq4bf+aR9Z14Pj7e/8I38SSTFyEdnigkIBSdric/UBiZ8pTrldDB0J9COyv91BmH
pwR19F+LvsgPUif1/0IckYKdrby1u2BY6phliTho7YGsc8t0A/5LXhJIimcgQfxUx9DwirxpP/V5
Mn4c43Hao5a/tt2u4iGmDGWUHQZsm+76alO3tA9yJJkCr2hCY35EiCbtfwDULzhNpTS1pYe+PMLc
aKplLzYeV4M3Dkr3P2lpsa/CU86aYBXC0TzZFmpbnjoF9scgUFH8j8mAihOGkArGV13Y1V7lSE7u
F4EBya8Opkj9teRy9DkZuoICO2ARpKgHE3VZHS2gQ2WWCN862HkXj6k0NRn8zzCSzmEjNdojSmfD
Q4ETyug2bZ5/MQMDi5dZs4Nspxm2eSYIuYV2nzCefCUA/PVKzHIQYzaEE6rczCaKHWg0/jGDMr/U
oIX9Vl3yn0jbIOTVO9VZWZLWTSpn/JQhno8BaDjj2XV/n24cC3ACELaJO9A0uUH19DaiIu2kenFQ
9N+WGndinslkeEzQ8RWKwmG4U9/ZeCjJdl5x0sSoUJuvTwbSvZiJOAlRxNTqXr+YkwdEXTnNOZhK
d5A6Ss5Jhf+YS3TSUOaLIda+edKkIYTHhO06CD+xKH99hRQl5WYIa9XLWZWHSgtnhmwz2Tmgyty/
6/MZJtf9IW+fF6FZw0VISR3JyrVlXlnMDQ3lSsPgt1yeRr3OXSVqM98x+uV8f6jbTwoUn7IzgzhC
n3D1PquR2pPy0NzMktH0FLmYj1af/ErsJD6oSvJW2SsuVPj33HX4KegEr6tr3pRGWcNOgBweWayD
PQ3RqeK2+zorFL/vz2xrEUXQ+v9QsDc2v/OgNqjom6rXppaTulMZ97/6vjCtI50qKEP3R7vdqGSP
SKzQ/eO5oIt9vUtma45JOCKNQDK1H+3UgOUMD2qO3RSl19MS437id/h4hBRMqvKXmo3S3qt1G2sJ
qDyyqnR/ML5eZ1ZOo1t9qI8Ae6sG18Fs0T6xa/qdmW7tGORaaZdTF8CnY3UeRiNuwiqD6ZZMJYpU
5hxofqrBYC4oPX1ZHG7d+0t7g00Sm0ZIKuDOB54ECML12spNjVJWnENYqhy7PCqT2h+6vrUvBmLn
H8AswNDKzDT36nyovwV0PVBaKIIfGBOqH+7/lq1NBUcavRbAviR6q/3bzt1QTyMcr86M7GOD5elD
3JnyCU+mPZP6jaEUZKMoFcAGZsFXMeY0a5pkQXvxggRLJz2xP5GjB09tOH2+P6cbFSPWl5lQACWj
hN+8lv9wdDUZkqTR8Utvio/U26rPAQFQRUgwx2xgQM8fQCTo8yGtw3Zyp7ixejdsYUq5kYkrpBtZ
RX8I+7o0XcOES+opNTz9tx9oHkFkSgSyXeVNuN4GtirJbTaAW6fNWmtuUujlEfWJfEQ7Qi39nUUR
ZYjrAEVsN/IFQBimwFtej4atbdp3ba95uZyzHdyyUvrFjW1liT7a6axDkUjC5seUOXQDkBMa/81t
upNUrtLek/Wx3Ouf3QCqxGdiIwiVaf7Jd7r+RfSxGjlvEtmDfJYdkFDQfvcYTRxrJZL+18H3beFT
5FgjgIWI8Xso5OO8dO3OwmxcdED3ubuJ1wE8rNUWo2IRypMhv0KmIhj0C9oaSEP8nkgoz0gmJbUb
OlIcEYAM2Q/KovlOS29ru4qYSHjk2NxAa3mVGGFPKbBymkpFNl5kvUses0RuvhhdOF8ojzYvYT6V
XlQvBIOZFKo/B1kuH7IpHk5F02afwPmUP8dSzi5GaST/3t84G5cwCvhsUyoiJIhr+KKto3+al1i+
m9XSHDRkyJEjacxoR951azcAJ0fRC7QJFvPr3TDbQVnPYQVVu1ZNTCFHEzuyDiKHG05VDW9Vnz5X
5HAqUYMjv08W6IQowO4Zz228BvSoYJMJKVJRKb7elKOpD5YVNzJhWR59VtO4/qarcfwV3QbzcQKt
6t5f3tt0RYPfIcSoeH94cFfvrIKQjlPZ+HAYMPXfF7YVHvoxyy+qM1bnTmtAbdH1PN8fdHPLQZfj
9IHUVMx1QDYyG4z0UK41efv+Ea2xCy2P+TNA7OJU2EsWQxEOgj8mGvffcyGXBZBfOJmQqcvv9HAy
Z7cL5RzsgN29jHnZv70kyLpQmqMqYQrkgtiWf0Wp5ULziUdE8VKJvlk/V84H6Hho/0Hsrl8sfWl2
9vnWh2fz0QcDH84luSrjxqnTj2mRK/hqlmHqWfUcvxD14KAx5WZce+owIEdz/ztsnS3wh4IdYpKB
vLby/pqk1FpypdczNtWzvnySuugrlknjj/uDbLy7BMP/f5BVypEWkV1NdMG8uYE15UNkW9D3c8Ii
Rxyzm/7LMgKPxUaR5iu1yOvvFiwNz38xKB7Ks1p+IB3sxwP7f/b0sS79oY32dPdviw2iogNTDe4A
9Kw1f0hadEUqqpi4OFbzc9XP6WVKW+PYY0xzxunnN8WP6lKA7n54+8LC0YCxRKkDkIRY+L++noMb
SGq1aLaAB4ZtqmHF16XN8A7OXLuzUTbnyDngfSJChRJyPRSmzTjIcfN7rRNOzQ8lV4LxaUpK5Yle
c6EhiYWi1DHUcGfyVGUK94oqW3uIQ8FdwYEEdrLaQ0kZZ2Nkk7aqCF8dwxndhUZeig81miKH+6t6
i4ZE/RkWCubqKHzhp7u6ESs6aSV+Raq3mOY0PZpDMk7vEW8bQw/1BRa5DnSgzIWcNtLzEI9695hj
eSZ9yDrkMdyuUhrraHVR/zWSGz3eCRe2rgnUgOnd0lknf19dE4G5xGOI+qenhrDHKgUnS22J2idc
en7Dblt2goOt50EwudC1kUWQtDpOXQ/4xJgoZKF3Da0x174OGJs/BD1mv/ZYW36A2e/Ovt7KT6gU
0hXhI5BtOqs5FpYRa4PCtVQsTV98s9MpuuiNU4N90bLqUsYJounzsEi928eFpF3GNh0LV4oALbrk
y1G5tyc2LkrSUdCW5PXkwGu2FxAEpWTnyV4kTaV0kkND6Y4Am+v0O1Bmyzk2tdVmh67SlvGEfbeN
hEsdJizPkOnfEyVXBzJ0kNGuPBUojgWjEu5t3K3fKHas8GaB6LOmqXaqlJMztzLFvBqniDhQj1lm
z8f7x2PjJPJ/FyAhaIsgTFYbgq5rPwSDoVK5NtXzVC7G17zvX+Sklnby4tuRuFTZAQITgNHT+gV2
nKBpurAyESgY81Mc2sh+UC7/J6mH4tP9Sd3ucoaiW8VnFCOu38GoiEOt1VrTyy0eezuW5CObCRcG
CeLBLCnjcTLmaWclNwcFKyjagKDp1uoN9aJbs5Vit8aT1FHFMCnHUwiwjw4C1k9xrk9np5b3ZFJv
7w+CFooZYMp4Ibnerm/yDGsaTa0tTN5i6Ka8vwiwTLJxQnAsP1kl1nD3l3YjroZ3ChBAoAUxqV1T
xxFjGvuUKo/XzPPyJcorevBgv7JP0IvbA3ji4FlB4A8HQVV7DiZr/tyW895T+VpJvc4+BfuVmVN5
FFT21QMSYcY6IklnEl1VipUiHSWUmMJkGgqfK9VKKPpa08+ujNT32SJ0qowA8pCrJmb9Ry5N+6dR
JFX3bORj/Q11BiQ1I2OaS9cZUvOM9nOh4MOn25dYNxrtAq9E+nJ/IcWzczMDSqasJAjamx61Es16
pyEj5VlKPconM1diGw88taQoH+Evd5iB6Bx7bq/0kPZaXHolNQp9J3LfOpQ0HQnX2LhAucSf/xVz
NKrZyoEGMbDVi/5Z0nvLr9tIxwei63Zijo2hSIqhsAssHTWK1VALXouVtNi6J0+jUn6shyqTfH3S
pl/VQi698+hsjkYpjIxLqNEY61c/rPs0NB3d06q+0i65qejF86KifeRZZoss4f2vuTUclSi0DVBt
FTpq1+u4yJOgc2EasnSx/dO0k+LQB1H8vVR37SNu3wVIiAoEDxtmNvfoqu5lh4jRlUZnedIcOY9R
r9momE976kkb9wqjsHQIwpO9rH1Q6bhhlZy2IJnkStKwXijTI6W9CG7P1CzmOUdC4uf9Ndy6Wq7G
XB1qRwUoYg+FhRsH9CkAD9FBGIm+4AVYenqaoLg5K3aCz+I4nZIpkh+Hdhq/3f8VG1/y6kesNo4R
NIs+zJzLGXHKgyVA52McNS820I6371H6mnB04AWwZ9aoEWCEbU5l0fYgsjQqGjdLcJGWmmtKmpa9
wsDGfQMUGlQeIY9IEFeLW9E7rJyssj3c4Pr0ATdK6ZNutIt2cpS8Tn0nVlGSNbt0GR9Uc4RLC8w2
yN/cuaE+p4BIJikGVqGvnis5CPWG9rTlmWlr/objmf9Dxj4NbqKp4146vPUpOSHk3mB4KYqsBhvo
3hfQKxgsQwmnCWv7M1FD86Dac7/Dkt0aCmc9hiEd5Ulara4exnEyKAD/lNmSFB8FA3t0lViOA7+1
h/Kf+3v0tXi1ejz4hLweiITAjF0vIxJ9oPR7TidpOn/Xx7HvvLqLe+BbWaZ+ipd41l3uKhx2INcU
p6HRKLkUQDKzbohe8DEe3pzIgJNjg2FNTg+eysfqBkT7L4yQ+sU4We+/oFsDLkdawLUgEYyPajP+
h52EBhHrzW7Gw3gVuMpVlPRL5LDiuaWdMTvSfzjF9KftQHruvFxin6xWmwYAWSRit+Ro6+pWYM0L
KChAMpFh5KqLgbD8G3VfFJY6SdPcRsrln0le7wmZbJxYQHogGMjTRFFt9abopTbnBAS2N1a6XaAU
EdXHiOBSP2KHt4TuPJv5clDlKvzcNVNWudnYWXtzv+EHQ9ngynBg7kHFFjzs6+/q2HZeBVrteIHt
dPZlHiRl8RsLFLELqk36GEl5HnuTaYWYGANSCd3SVmLa76MyvJPHZfl3zrLyB/BbFrA3FZyRiTKs
0MWLVms9W27RM7XmpDpLdTSCYNGqxHHtDnPUt59Rg6hVyO4IL8x1f0SKY60daqH2M2mODxIAA4pM
Xn6bSa3sVJ9vrwOMTBgJ9AbdTiKr60VrR20qh6CLfHoE3ZMVozyDZmJ2wHSu2Ik8bh9qhsLFG4FD
SDz0w66HUjorreawiXxj6OtTagrhZlsrTumMey+gDe14/+65DT8oo4qIm3Ip0NE1FkcisXJA50pe
4SAWGmYtOt99sod3ul1AYbZJk4ChKIbp4lf8FZfWS1xkbQdxRNLUglpxyqtPjeqdVnXOm7cFQ1EK
gIYv8qg1Vs2ZBhsbtIkWaQm4pan63k0WnCVaWyt31m5zVmIglg/YxhqtHwwadtrOLEFjM4Njlpe1
hzSffFArNM3uf6bbbYF+3mvyCwmKRsjqekx66JZJlEqeqmbo9yWOMR9iKZgBL1nvc1n/c3+4W3Yv
pC7AxASMFNhhGq2uCRkZX2TLQPwtKdeJS18FidIuwJAVPwHUMdF7lzvRIIygAUNna5ze7TpD/mGj
wIrliqXNneu0jVHjc4czzzt6CqN6QgCtGU13KWu8b3Z+sgiUr6912gA0oGjRi67hukIfEEz2dEQk
bwpK85PZTNOntIwnt+4xJOSnDX7oWOWDmWgXFRng5zBGqfT+b7i94gV7AOEh3jBy2TW4LJqNEVjr
iOjuaI4PQylQ7FGtHpMmL6mFVerZqoLkgMh0gggRBKv7w2/0bRif+hLzJ0YCvXx9zKwIa3cQoQj2
p1zargNZx0uQyP+tahL2D4i1tm4O8/JHNCvNx0hf4iMN4eE3/gINSHitPxmR4hzLbBiCQ+JgpHf/
B96+vPw+cDeoxtFRvWllvtblEtmSaOI59kFPg5TcQIk89Kj7E1oTs6+0ebMzqIjV1vsCiIgOmpJE
FcTK9aJkcdvULcrzaNMp0tdUcr5jgTv4amV1/iyby7mP49lLpCHaweRvXQ9CuQJVRRpVN26sNRxh
kJsZUrWKgq5Bolq+kwf2RTOKvQLKxlCiQ03AitaW2HzXc5QiNS5mnYVtko6YzRpTQFtTOU7+WDb5
3jbbOGkMRpAGJxOfnTWICofmmL94M0LVmu0fcVV2Pm3K3pf7WU4OmZqFf9DMcYLjqKNHBVHccGD0
FXuCTVuzFtqDEB6YPZf99awdZUmhm9oSbHclDj1HmRTMIKPAemxtIz/d37tbg7F3aSUhYUOmvhqs
bC0l6Ps8pI7UW6GXynj3uAP2quDyUFXfgz9sDSduMo6yQKquWypDqcp12UDoqJ0RTIyUld9zGXCu
hH/Gt7fPjCuDIJ/SGyHOKtmhjNuHDggYT9JJWzPdyh+SNsaNY0KJ9D8MRftPKF0JrLF6/cWCdqzQ
t9ICL5wSB9eJRQu9Nhnyf6XE3Hsyt1aQHowJqxdBK4S9rseC6t7leMIGnq6HQ+8Xzig3JySd8UbM
7bzbS5i2huPBRFmJArzKPrkeLtVqPtgIXlnFwO05MsfUKzO0xgmMtXBnGbeeZ5wX+VSk3ABT1w9N
rCLJ07dx4CX6UDWPPIfd18AwpU9apRR/liCtW/R6av0dKatFtRxB208SxZYKPZtl+l+PWH/ADRhO
CKcTS4BpMbX0PQnY8Pv+B99o19EJg6lsI7PFpa+vjg10jzlCiEQcm7yaXPTVYWZLQdUdktrSPxLA
9YobLlH1vqrlaPbHEClEOOT6E0iL5gMwDnCaUl9reyTnjbda5NwiEwKYSaR9/b3CFlGzYjYI3kJL
OrROaj1BfXDcRh61AzVP3dfKCT/nemgNN2vhi9xfmY2IDvotOmuccJZmzQAI43x09AQoH56g/bHp
peGBUi22BNP0DsbIXnFqczgh1AH/D6rhOq9ojJlircNdiSXxRUUaysMFnJCozcaTMsmH+5Pb6BFS
AxMD4UIBAHb96OaLrLajjOVh0nXxsaFmdoDuEJ2dCbOUWkurAtsVo/+8DFn1LbSc4hy1g3luhsXa
yQfEuVs9/8ApUf+lMQzW7wZSjXRAj7q15GmDulyEwS0qtHr7cH/CG7uJpJ6LmlCZk7mWKCDWkZww
UCO/l2bnIV2i8IOUjM6FbLryciCCx44f7c4dAmGx0r/VJIZWEVqbRDjicaInvtrMhSb1tjaDstEq
VTnmeE1gIa0gINdEum/UhuzaSI/sxAEbNx5ULprcr7g0pn19gjplEpI+pKq1ElgHcKGpj0medQjG
/QtvI+RAkIBqJ+hETsu6PNRwazucxMhXlmaJPcAe5le9HqdLo8uirJxOT/oULy5SxJQBxhRGQxfG
e3IPG6EkGT6C+ADjwcevi65x69QI9JmhHy+jAiNbiw9NAvATpOaMfJateWZv6O96ArW9G19Eqatt
rAuZDSAs9PvltYp1jBuURVc/QmkiK88VveTPjSl1pyJOs4chb+vvWdo54mEtcCaH43vWmwrOSGYE
//Q1ZOmpg3iyk+9sXCqwWgTWQfwkamnXO6AB6KBrCSAKyYn/aC3oEi2M7IOZD8mpdNpp58rc2HBC
xInElNIs/JBVGWapdRCQlYr9yFTQ/h1xReK6rqHDRLRHd+a2kavolD5BXlH/pUGzGozaaotSfc9g
ZSuTuE7O02Iu9lltzeEEPFnr3Ebrlp1Rb7VOeCsJxrixaHZxX62CMWtUs3gpzdhfKlk9DZ1mnSzY
r35gBCdsdt6DiMXNOhmzc0gU4lY4kL5vm0HxW5TZLomGXOUQVsHOfb618iQy8JfobhKTrl7xBDfV
2U612C/l0j4mi/mtQZLNb/sg3PnGW0cMjWLCNVyvgLKLc/BXpYiqorxYBpcKxen3ZtTlvzpcfiko
lN2TUyjmi2F1GLFZUvbh/g2+MUWaGFTAYPzw2ddnO5BMPQiCIvSlAlW8aVrwBWhjNGe04T+EiuDp
QarQphUE6tVqgj1y+g7DRL8ciuVk4M7+aEZwmNK22NMW2Hj9qE9pnM3X1t+6jD8HyPDnYlZ2qATP
WhRqz2W5RG/PjdDoFoqJlF9Axq4mBFEoympjDv0iHsLxUDW9Ux+SEf/5NpaVncE2Lh3OJZ+fFaRT
sI59taEDqhMTyVC5Np6cfOCFm4spduPaGRo/kPTux/2tsTUiMYRwraVEeqOakBZTrhYa1/5cl8HJ
qpbah9n4J0KL5xHw0B4BZGs4sj4EN4TNDRbG10egCeVlqC0j9Nu6lvyuVvQDF1HnRktkf0lbO95Z
0K2dL9IIlBGEc7i+SsoWBH6CttRD3xyJetOACow5o1+Es9V/yGqBYWKAKhMYkrOvNkpR42c46MKV
qq4WPw7KxrPy2HgJeJ3eHp2wR179dbmyYPder6K1dLCvCi3ze01d3DDopQc5xPghwjfo7YUeyksM
JixsQF2shqrj2LGKRc/8eazb95qamxccbsenZJHGnfdh41vRFjDJauED8Ditnoe8tnPA9XHqq1GF
rEDaIcuk101Ru+kwTDtLKH73KuYQ3AthlQsB4QZqqQ29vVg0xvzUkOuv4FvqxzbclT/ZwAmYiD3D
/4PwTYyz3u9Am3rRMU/9FrLniaDyc2QE8sO42DhhQTB3rUYRKp1zDxU6qR6ixnqrRx/xM2RAQWkT
B0BZWwPWfNPKSUaW1bSqoypFoWfNdfETFdDuXE5JsLNjttJiepwUixmPNHCNg57oSGSaUid+mjfE
GGYX6FSIzWD0p8DJnzvKinCgC+ugNQNVvbLo/hR5kDyEha7HXpnX2j+6Mcb/u3/RbXxwinpYSwGZ
oK63fgOVQnUaLS8Tf4kHGXiiBMskSvcYLRtPPJuJZjdoepQo1o27YCaW6nEs4XvPIEVB8GP9qJKq
IIKxpOZpGi3zUepH5L+Rw9jzDt44QZTTuBJImKgJrwMMiCFzFWVp5mfZnPxbWFL4FI61eYnt4tv9
1dyaJx10UFiUFxAvWV12am8NBR8aLEbRmBeylfRMRCAfqNxrhxGp/qfA6JIToYD+cH/kjReEV5ju
jULVBUCaWIO/gqi+jeTKSJgj3cz4T2cY7WGctQHXYaNuH/p83AODbU2VwjMZjiBt8fhdD9hFiwn9
CLBz2svDke7v4LZJDF0uyqJjmtT2SzAslasieP3yH6YKZ00hNgXYtIa+k/PEaPawyDqqES5a1uOX
1p5/zvI0nezC2fOx2to9FBPoBZNxC0rBaqIz4B89mdALGIzi+9QYoUfVGTuuqFP/vH1mtN7oYJL0
wolfvSpV0cxOsciZr46FCdWsUP4puiz/MCj0UTUzc3bwWreHn2IbRRv4VdT1ecaupxY3S9MOqYTz
YbykHp465bt2WPakP28X8HqUVbCBmV5alBnyBI2aKV+GoqDiphTdh2mkc/DWBeSKAe/Gs8KHImu+
nlBEV9uRq6XwQV+1L2Nk/cTO1nwwozp4blD9PN4f7rYEJHr29F/I38ALrwuK+mgodSqHhW8Lj4yS
XLV1U7hq7+RpaZCCwcnYNUaRvU24QfKopXGzEx2IyPD6weYnOJQI6OaDsXx9af869+iJS7IVFmj7
jX3wGcCb3SKnqlefjantL4HmSKcije3f9ye+9UmFkoZow8D+WL/fQ6HTcrGrwpdprB3SSmi06cFE
S83IdzQitocCIsXtzWd9dQn9a4KtXjVUfmqUIvsBad9CH/NHMO4JWJXAcHZQH7e3qIXZKOR2KMmC
aiZ+zF+DAQ7r7NAZC3+QIvmdU8Rozo/oshkJ+DpsoeOdoOD2EmU8mrdgQOFy3IjPxeU0GsijgY/o
wva9mSyqn2iTc5xnNTtUajef7CiYYXlM8q/7X3BrZIIQgi/C2A19JiuN7NJWc38oB8fVRlKqgtNz
xqk+8QJ9ms/s+9mX53zYqc5u7VghlE2ARfYBlud6jRdNCvCsCnK/lsznDuKSbyTzn7bNK/QEIB56
LZn0h/uz3RoTfQQhvUMMAOTueswkA7UcylxBsrX8HpVF792yGIunKQKFi1pz5fZRF+3s3K0lFoCU
V8s72MyrQUtES+qsiwvf0ekRtQFRVTj3MnSsPvjY90p6SmMn/qpIfbhXHN7Yx2gJCBli1KJErfZ6
vkVcdTSMEI3V0Rf0yNOL1qUiCJ3BstAhNZN5J1/eqP7zHtNyp03ClqJQej2iVNiVOThG6VO1RUWp
cKRM9+LM1H5yQ4TdIQRJUpwlFEUpolmIAbkYQzeAkwehxNqO6h7KaePeABeCS5rgKoP8Wy8BcWCf
yAj/LUajuHVqLRd09tGzUrtg59neSGeYMK7bOF5RxLsBdJcO9r55gaRRPBrmrwgVg8q16obX1IiH
p3KMlm8gzwnBFCWOL+qEb5JUKdrO5bWx30S3h1fPoR+B5en1J8ibCdqZhsh1rRvDR0hiqRsEXfbN
xtmeYNvOzwZKJH7AVbPzDm4tAI5GjP7q6YrY3PXQ3Fu5FKRk3iGRmPxcR8b4rNuzg6hAk4p5azYK
v9yidvMkmXH0NcjAkyKMotvRzoO49Vvo/wqLDZYCksJqGaZEmrEOD1N/UdqKbkxQHqw66h91yey9
ogS7JWmBdkmmUXIdCJJHJ9Tz7/fvm9vNB2SQVi2dC15l6izX6zHHOk7SA5JTy5y3noo/nzdpUuQO
vdT494e6vdpeeR+0SHBuQh1O/PlfTxbqJ9UU43vrAbFz4Ngq1dehSmcfmfX8LOGm8k2fTDnz7o+6
scoUWhCpgKJMGs2/Xg/blY0yYa3g4GPSqQ8t9Bs/hSr+DLVq9LFYdfxsMdVPsB8e5tEuH5WpzXd+
w030xcKaov9FSgNM41WA66+ZS1nbZp2GWfusxOC90hi0Jkz9MoPNNEiWq9iL8TEq57ijet5MxYG6
aHa+vw43q89voJ9Mj5HMgBxz9aFHCeAD5xlFxcAIL+nclSdLr5NDlEjWy9hnWEXPu/amN7f766A0
UJElEFKA4iL4a+Kt0nbhUFWIDUplhRxJ1D8Eld4f2jn/JoXBcLo/x9vKhRhPiOFA+gPvsI6q4U4P
GhLMI6qYufO1zMzq0jhRe6mWZfY1FJseOsccL4iIWx+aPglecCY1HvrO6Z/KSdZ+1mE3Gzsf/+ay
E4U+EG/00kUcsUYrcqmkKCI2wsxeso9FWal4vRedpzfZ5BpOOnqphXCYOrT6znLcnG0xMsIMryUT
JB9XO9/AgtPpaeV7XeaEh7qpGx9ie+LNVrMHLtycpKicCq8cMeb1h85p5eqY3g2eZTbSOyQSZReq
rfLQ5AnGr44jHRu1blyZtuxbA1MxSYYUKTZB91obxjGXQnIqJmkbA8y6ZqqV5wI8169ZXcpTqdjN
SyRZCHsiM7f3jt1kpYwtvi1gAhqvvCjXsx50uQwosI5eUHd9fi5jTftfSL11L3vbWF3xPuDdBZcG
fZHV2UXuYCraqRk88PH5aRkisJE5vbjnpjGWwzi246nUcqQl5h7HyvtnauMIoxLA7iHdQJ1+rXiJ
1LvmNFM6wG/Nl1OgjeaD01kYIoWBfczDdo+6uzVX6p2inwz2+8Z2Ckg0lqcmEoNt2iRYHze9j6u8
5tawpXyClOC3Zo3huVuSPR3WjeMCuwMF2lf1FPja11+TtrUyAOpHebaQi/OsdOl7Wxuzf5VKUXc2
7daiCnVJ/CIohVHZvR4qnWutI+4cPENv0YsZcETCC6Nqn7Je05+LMmy+3P+KG7e/ELiFEU2kKbCm
1wOqaohGTVsP+FNG+iFM5uycaQ4aF3LRHOImQM9viou30mYobLwCEqhHcTesb2NuYlsBWT94SRlN
xwARuMtYteEjTOxoJ67b+nY0RyHOoABLP2VVTpFZTtMYOCENIqWnOGnkZ3tsci+2++DH/aV8Xaur
QoaYFiwvk7Ip3ct1ibhrDTwYrHDwpETp3/dSmoBk5TUxPMimTuQiexg3x1lXetOtJSf44YRD+jHT
nWB0sZbp3yljncIMCTR19pHAzD5okioZXjHKkXXpstZyfCkL9O/OYuXPSZGFP2tU+fHk6yj5uzM1
2TfjvSiOEoNy4qBh8kStLjIlbSs5Ghwu0R5wW6917amro/ClwG9BILX3GumvThKrNRSCx2JTiJO+
xj+ayhwuWk2w2YBwsHHwwMf9XypYmeEmWTCGl6Ub0x8WK7k8DEWe5y9JPWejTyUTycveCuIP9hDk
jmuoBXIb1EO7+duUTRP6EgZCw+7SL8OnbFDGnVR54+SC7RDURs4vN/FqpeiMZmYUSBSQ8hQuON5w
4e+mN2q8ImMnCl0I4bG1kyhsPDNiX1MwJ2sjWhe/6a8oSsEPrBlbZfKMaq5eQsf51amlurOttwbB
XJXyuGD2U/W4HiRvl1jpWpVgIcp6Nyp0E35KkR7uH56Ne4gSJBA0wAUAjdZYsKWq7FjuJKJQZVge
+KTDWV86weoP54clR3U8jRzn7XGQRjeFupzwzyURuJ5aos+dky9EYGnTFH+idFHyA84Axdc0QZ5t
J9zbmiE4N/Rm2CfEvataijwsrZaExPpVFWc18Dq9eulQhfvWoMuIHkXSHO0mNF/ur+vGq0lxF5w5
PV70PNcIrAQG3FjC8PCmUka5PCzM+CWZ0WYcsMtFdiwz0idZT+PnrBulnW+6cfeysLAxhRkJtbbV
9gRQFyuFw+UhWnSHvpnl8EQDol0ER0/a42Ju7VM2qGC/g62/YUwUsjMBIYomzyoK8wffXFVdOTH3
an9bkxJesJBVQOBCmr7eM4vj1MRWbFQ862bsj6v2cZgg9yOCgd7i/Y+3NZYQZbdouFJlXPfNJ15n
ee6BHvdUm3wjmgh3WkVunpK0af/DWRDa7zxcxDrWWlKjQM8R6CG+AY2CtnfA9vBm2q6XWVaSnZOw
8aVIxLi0aaUKeOTq2PXjMiISyknQZOTB20oPHtOiqXaCjI0LmVIexxWKm4DCiV/x1+Wo6UWn5TP9
WKWO6CiMlWLRyjO63DWGqKwvc2aaO+UrccevHi/yTGJh2EIoDa259NRMal4ke0D6rIqlA4db/hcS
k/6MvNL8B9c9EA9K0la1G0nzjFVnbkXq8c17RuS6ED7EbUqX/nraUR6CdyoSrmuKJm4yzRbN+b48
jWiT7Ex3Y3sCoOK1I8WiJL3mBifjpCZUNQaMdUvzZLSd+aWvEw3GWprtDLVxjRlU5nRaixxwQA/X
szIptfVNrw+ehoDHgzoo6PYoxvhOstTpvbGk8oNdYyWA6q22U3ffmiSPLAhpHP+Etsb1yHHHOgYa
kzSMOXoXZpVGDBGPFYLjuTbvKGNtDUYSQyWWdhjeQasbs7egB/ezNeL52aZf0gQSsixpxhN42eR8
f59sHA8hMEekShUGnNhqKL02zErGIwCupDS+m1tFPRoCwdmyr32tGffwYRvPH+NZokuEVCuozOt1
TB21dSrFQHW26IdjSEHMlYb6i6lE2oOVOdO5kHftsDbOI3cZ344YCTvDNQDUlGSUROOh92ZDT3M3
pEPXuvrsmO9C9DUqt9SG/FvGf2u6YVWXn1U7LavD/XXe+KQU1wBvcFQgV1piZ/91DfVOoMChY51D
I83/F+lS+nGWnfnZtLt4L1rfWmNqXHQY6WyixbRaY7Mx7DjUI5I5fMTPvTYZB7hKw3OCObYvlN9A
Vmd7Et5bi/z3oKuN1CmJsoQmWU9l/h9nV7Jcp7JlvygjgKSdwmnVWo0l2RPCsmxIumyBzPz6WtTo
WlZYUTV7g/uMDmSz99qrmZaq95k7D76B2rftM4SHd+ySpNPbiI53s177f1xbmD5i2onZMUxi/upf
+yDR7fZ0OO3EO76GiHKFmxqSXKfPRgQffUmoMcB8QquM++Tdl1Rx0wA6wtu17eJO4YRma4A6ZGe6
NDz8e9H8r7Dl3U0CxjI6ro0KAwPZd6cOonkmZWw8V9mSIl1Lie7Sk6i7VGHbf+cZPATKopPyXs4R
JrvzaRZjKssxVgzagiE5bhU7ymafviGcwHdotOfkRzvD3PTff+hHpwg0cZsSaBNWptvi+M/qzq2P
UtCpYUTnJvKW2dZG5dQH8l4LyLBhBhI+/PuBH3wEqBhwZOFD4NW8rx3A3Z5M32E7QSLGKoRw6OsR
EPIhU41//n88CpqjjRyEMcz7TAG6At5TSzDDQ1qRezr1YCL1bsS5JRf6Sff4wf2GywXsebxFVEXv
+2xMB+Q4JeAKyhyO0IRi3qexzx/nqSOwppzESYDUWCqL3Lx//8oPijE8GaXY5ogDuPJdMRY5DXw7
sXM10JSckEqaVgVtw0/Wyd/DFlASACRsZItik99uR9d/FooUaC98jAVNxmi8SFX/Jcvkul/zhuzj
htT361J0pQ2gQ2pEDN/FbCo+ufE+XDpblNRmdbnBpn/+CYi2jjVeBG6DALs2bvJ4R3L0tWDuud2/
X+qHj9ogfVhbQEn9PrFKNwHkS12OVVq4/AR//x6Gmn14wKmyfvL9PjjzUXJuBC40JZs28M9flQfN
0HqKF1uIrN6zBRiRaaPm2LRmrgyaZnh88880LX9LObfPuSk+4DS4BT++WzW+TYOxnehcLXA3P/gx
6/fwAPQ3OfzhTtBCZO4geCwPfd7Rvkw5Bss5r5erOhjWA4269biQFTZ5WTO3+8H0+W4yzn3m8Prx
u0HrmW5VOTbWn+9GqrzpmiHErtLNcjsz1+Ga4MUF9HrdA1wRi12KweLp39/+g/sQQz10UajgsJ/e
EzVi+BUgAg3LTM12OUP3ob7BNcxdB94jQn0e+6SM6rm+6hT0/KSdo89yvj/61dhlG3ucAtx8f0/Z
zgDLaVH1UGLz46Bze6kaNHZNDEccSRB/4SMyfEKJ+egY2dYBLAMARGEt/vmqmYl0xIHJV0vC8+sG
ESLl3KyfBXh8tK8waAdEtJ0kACX/fIqNIwEHbxxWsZR6H4pp+ilH/avupPmke/zb3WrjUKHdwIRj
c0p5T4+fa6wZCObmSug6L+H0SG7FZF7S1Ew3EWkmjCrjaBc0xMF4dQJ3PuB6R5SMr6Z+bL/9e019
+Ls3lt6Gjm30rj9/N1/Wdumj7XpAOPyBGvIKC9jlEVMP/skA4oPFgysogeMF4FXQgN9tmUn3EWrz
2lR9wYOm1NNMzlPU6biEmbi/ZYrTO8RO1L/+zz9wI7ID+EPsDExp3v1A3xXzwr0EVx6Y3Pewlnlp
E5Pe2tF+KkP/6CfC3B2cUYDMcA94V7O08NevcQ6j85mD+CBEa7/CVARoRLSmYOcpjFwyOem6XI02
yKKCC+GhZ5k8gwE+HYuYO1vmU9fF+yWei3PBMHbaNYST/ZpI+9mS/6vCwhoE/6cAiAbLJCyAPz+9
YJlLlcKAhhKW6VMcq2asEGqE2DdphqA/Tt42n83L/1pvUMttrf0GVW5j1Hf7rPZtN7gGzdo8Qwt8
jGaqryCKDy+nNKz/z/fy9jCMnsA636hX7yF/p3sjIs6324roSwSPJuAu9rAdkVP2+O9ltr2sP8pq
PAryPAAkaBcwQnz36VkAY5sCQEKVrjCgY2K1e0hWROVk5kuIdJFfZnFXwyz2M/T3bwYCHg0KKAw/
QIxGSMG7jbXV85wTbCw41oc/5oi3v+p6xRQldjo+SANyCPQ3lL1ByeSfsPSaYguJKG7qDjL4vRjA
Gi6xKtX9v1/JX7th+7sAaCKmASpCfIA/11eWj6ElBkcLTFgKWsEd2B/mATquZpkU0tNEsl8cXK/K
fz/2r/sCtJcNDtiyszaXm20F/qcezOrezHC4NVU61v3zNOVtWK4kFv/ny3B7DmjNAFEx/4PZzJ/P
CZZaKiwGPMcG3XGIW4Szh7lltFqly78OjvO2JGReXv/9+z5YaQBxQC7ajlFALO92UI+6b1wMnuub
dsV3UwYW0DwurYVvg+Q8AsMIzt29Goenfz/57zcL7GSLMsLxBupWtH3w/7xZaWF7y7IWgEOXzddh
TdyDZOaznJ+/jyUg7RidwLdpm1W//35zC3Utbk0NI5QGsYR6iU9gCv7w3iyn1prP+sy/V+mmlcCF
j+gs8KXe/yjQpAsMwGuNuS1YihX4DPrQR6Y5dTSp7+tkjS4U6cQnXdnfx+DGCMWNtBEisU7fHRej
WGyqE6Irj2vx0PDR7vhIWcWQovfJfvjwUTiRYPkA9uNfHYOJF9hk5p2pZsCtry239ZvthvC2A0j4
/O8F8uG7RLeHbQ+AAeXUnwuEhO2KV81NRVLMn07pJJpwN0ZN0wKxTlV+XhvtZgxQoUT5pA388Fei
U8F33KD/9+C0I1SqGF5AVRrI+ijSuL/MxzE7UpF9Ru/7ewNuvtZbDg0GQjAVe3euMSsQehxxjeqs
zo8iXnp2LJRfjpTK/BeMInkO88oku46nNv3+7zf8d7cL7RQ8n7eVCsAT59ufrziiq2+RraWr0SMi
EIFUE7y04nSWGK80wj8vUbhMBxXG8r7tmrQti7lACjOR2ZJ8gpx/cBxs8yNU5CghtsP2zz+F1G2/
2jrSVT/qEaQEV9dVOExwffj3b/7oORtjFFf5JhN/zxdtQuDWM2hyYK6M6rKJiDy4iH2GwX107Pz3
Kdtf8Z/DLRvSbhEMT8ns3FfgIndVrmsJv08jzAFg6/Lr3z/r7z5gk8Ft88Tt3gZRj/75RJ71OZnQ
3aDl6CmM6Fgq07IeouxmMrn/tuAYvjA9UNDS5is9R6kzV0NB2T0E7ONF1lI9fHJUfPgONskMcKmN
DvVucXFLctbT0VS8H/RTSvhwgSjg8BtUttkuh3LGfPJpP9q1KIPQBWHjAiF6t5WS2YzKeGaquifs
tNZ9sauF6/cGSevnf7/uDx+FNgeLCPUn3vmfb9ubzK9p7kD4F8QcfDYN59YF8GoM1+T070d9dECA
NAcLMUjIge+92xjpSObONNAWzEE2ZLsk7+Zfpq0hWScy3hp3yEYCxYJD4Gl3/PezP/iZoENiCgKd
8hYesH3i/yxj3zlHYSlmqgV9A5ABxIK5fE3vtbGfhacD5fhga0YwgIXpPToIGKm/Kz1jJODmUrEN
TEZg8CWxfQ61iEzVjEE85feqJfiZOIYif1ThDH8jkGmKncoVMWXcZj07hNyYB9Kn5AfmlvUDV3Wd
ljRB8bhDAq5cdzqXYVGCxuzc0YVJs+zYkLHgKOZEvEkYP4uDUrP5mU7TZt/loQcv9cL0nQswmK1Y
KuK3XNr+LTSIADo538YDTDuF/YKp/sxL3sdbnd7R4SfK+vBpypVKdym8xF9WnS366DzvXjZdAa+y
LtZpiayP/p7FFKWrikALguROt12ZmTi4hntbIU4w8FrSrepcVdkFXr0ti0qHmyHNyMGl9cAPKFxB
rALdqq53dmAqPYIQjZwCCqHAoS18zk4wDCzGqsunbIHLjZvaynGH2JY1YJPfER4yewA0MpwKAWtk
CM1ITstxdLK5Q2Itf/GSNj8mNc0vIEHD+zXiSM0FuL/yTR3qk2sIAcBbztZ0ufED3Gh3BI5+cCMr
Ihte1h2yL0ocEt3PKTEtuc6zNrxXoFCB+8Sy+iFUIix2cydqeIq2A2GlDqasu18wg+/2cAU3AAiT
yT27LGth3B2Z2eE/kd2Tt36haIrQIyeeJ01Jl1ZfTx6mfiDpTPib5iSEYK7IPPtVTFkD5lrYhwg0
sr3Vt8L4NYN/XTOJQ7OKQiH0jEU3BKN3dqF9Mt2wLKvxS9uiv2gSMiaHMcfyR6IAGG586dofSP9D
zg1gOsi5MGMJqmTp3HFUCPXYszCRE+ICO+hn67hBNzxMHUelDTboNZAxt+4bnklaUhZaxO21EL1e
tHJ249EICrLU1NTPy+jDZLfmurU7tSJI95DNvBgqxibRX+djH9KyHmGxKcOAiQq/Ijw0JmnjC4Lh
uqryxsR9CcFKK8p8yebplCxZAPeLWUcgtOfaXRDUAb8Y8yAZiRYJ4nihpljPQz934CQ0QfYjXguZ
HFK4DHblANJKXiIgghf3s516d2TFYPMzLN+gPAfBhydHWtf4xwix7mKNWUJOUd3xuzyS/BaSFGFg
J630VVe39H5dWQCkG9Lp72nKkrSK4PSaHUGGGvqqRXuSXIR5XVN0Jegy9wz43XzwOvchOBKJTr44
luNnDtlih3OQcmouUW5PtMwwy72H1zrIiQCgDT8MTkkGbYisf85p5vpTLGvzk9fR9GwTDM12K1lj
xOtB6MEPrnHh7xbeiVcQPDMcRRC3LmVsMxWXyAqMs3KSqnjQEIaykjvZ6+0d9yeLtchLaGCGu7pB
tN/Roiu4sMBusiOkGmgmJx5Nv3VnIFp1KSxXqhFM/76EE58+Z9mAhFC42AbTYYD3vIdgbhjn0zpk
9a4I3RTvISiso3PvNO+3TbH8TF1CZ3DQiv6+wJAz3y1qXM+YI69f4XDAg9LBDvZbarFUdhMo9Oq8
NLb9hY7bfUtimcrdMtIVN6VD3tWpxpcOdiIvyFgN+Vzcm3RZp33UtH1zJq1fbWVGEhqoX+Gzs6f5
GsDFP5kDX2q1Ip0EBUiu9kb1tSw5h5C+Wh1AUFjzIrAKQFXgIduoRZPvdMCnoFRT28kDkMm5u2nb
Gai7ZrNbdg6ZgMuJ1Z2tL4uJrwqJnFGjyzYDLRXJrXZZzjwnA8g5Rve6crbBXIY4ZFaWWRsQ+71l
jR0e0eTGb2G+thj3ilbx61AiLr4te8+Vv9P4c9Y9HN5UfMQEwI5XoaSZPRoPjsolXj5GBamTIVzu
oDLszK3LLWWXtSfw8ZV51vG3lC7p+NK0w4Qz0TkJd/9ySZGmYI5poorsNWWNzl+b0JmIwel5gf3z
vm6AzD9HfaJg6r4mfiYPkJN1xS+HelFA6OwmhbittrYhKROYDdGitGEEAd+BiBxG5uXUqNUFFQ/6
tD9imKHbH41DFGlpqM/9GwmXRSYYMadCnuomAWJ6CWN6nFlVyAoTPBo7h/YpxMQDw7SQh+sNiAHM
vPUzoryfSYxk8kuCW4VWWqRN/VtRCOzmg8jrrpuO6JBcd5faPlqvrUVEj6wSBNjmpNRjSOBzoWpF
+C9W+AhGnQU1fH4A5sz4ZW9XmcHOIPcQTikEQL3wySeBwPIJ5uamA+0qBreysfwKKkrUYIihTTR9
zCMCeUAGOHOpy2mF+f09GVLdN3se9bTDfSVNnYu9jKOWPOC9BXQH0+JI3+YeTyGl16PGe6t93CBz
Fx1mwpfnAQHe0b4LptyJymo0zax0Tb7WJ5jumfbGjMUifo3Mw2miXCmW/g3sJlxyCLE3AlkGCQDB
eB8AtOl+wYJHN2q3UGihzi2a6GYX1el4s0TWmJMCuxGOKz1IHZc5J5sFUDEW8MypUiSs1bcu4lvK
UZh5F8NfUKxFVPKujRFVIWI+mOvYI4zzuh22TAA3zrpGcAR1hUSokxqL9HHUDB8FTvNk7RHHBysQ
cbR90dlTP85xdOJ5ouNzzxHpdZUGvOgOIg2xE2KEpemKE0TMVh6ZZgGcutqiad/yzC/NDdzS0qj0
yTguFTw7HaLcZhg7l5pABllF1LlbjY057OC8gsJUDJSDphOtAvNEngXjYbacxpVcawvP8q4xrNiB
zTmOZdqzMCgXOmHSOoFjs92Svm53YIEB1k/CebitV9VZ8KHD7qk1Cp62fDEJOVIZu9tiShtaRpwU
825ZIvMc+NAs5cBwjO8QXrqe6yiaA6DlmYXdOgMHYMf6lN66weoXatPVV3NMQlWiF6rtxSQKmBvO
A0A/qNzgyw67PejCqzQzw1D6OsJ/H6xD8zomvENcbrE008klfrgC0xt6UIq4oUtDwqC9rsN8cnu/
1O3tgnMPL07L7GsSIU+yLX3UpzkuLLBSKzPJAS6HGf6/1djNKA6yLoumamkBq1adgv9nJbaYYcQu
ah18F71GTHVrCiVKlIqIhivqTNADiIxLccxhhZmUq55EvssMx8mshGwRZx7OGiOgYHbmUYxmlUfG
Rr++onSM4pI28dD9asnaCbAzpFyPtSbLbG8axNP2B9/41ZNyhQO6fMknhD1mBw/dEsx+YQ2g9lKn
67CXIcKaX8NFBd+ECtCfYfwg3TlY1ZqXaavh5eVYx7J9AIkgKV2bSITYdnlkLieddKegTth0sYBC
l0O+O9bzXRisQYD6G64yuyaoJ79P0dGpS2ess0drZWRQ2GbziKXemXjHmhH6hXAsgM+mo/WmTMNl
BeEkyeFEPunW7wo+JeF+YQp1WYl2WjU3OIzD/gZTlba/YwYQyK2D73627yhXvDIktw8jbC2GE2iZ
2ZnBdFxUombCH2MGnO2qwHc8xoNPsDagP5/3qkfvcsdTR+m+FTK/0B3xvzIRkTsrt7p0Gth00yej
eh5AktJlJgOUKNJi8FBJ2C6kZU4ZUo0yT4dX7BrzmoQr9kkkvUivhDdi3vNgTH+n+dzoPU1XOV7Q
nme/lyWGj2eDw/OKI3gE/zPtaVyOKHDHKkz4AMtFWYwPK46J+1hLA29DYGm4p0c21TeYHFFV6rkf
sXrkAsvVaSiieytYx0uUx/yLH3G7nXUb4aYVE8IfLnAPq7XEmB1VrFFNgyMrc/gjYIoq7XUBqtc1
HGlhPKwUQUYojlSJQG0Cnwmi2Ki/52Ls73CW576kZhqfbN8P7Iid0D7UIsE/OqcdEnvsNDJUZguB
DcbaMY0yrgHjc58ah8frouhPJArXrIS314qJfl/AqkNpgnYMiuyi0jIZwqq1dXDXsi7pUFaFYA8i
AodfNnYJxmcAdPpHXUtOK+QNC3WBPZkdyQzO3re0HZr21Mdj15WY4tZPy9ItyGq3ide7ohlUUKLA
Y99NKhGOKYsJfjwLjGsffZqP/greGoRVAIKNuRjsLF4XBIPgDwaJMSsbCj+zk4lxCowdL+aDzNQy
XKQs8+de4Wvd8zpvr8IFJ+PeqciHF9ia9XQG2sHHMpaY7l6ts5caTpqYIhx6OanwCNtQcK0SZxa6
Nxkkhi9QR/TTS7gG6VROrZy6p3UkaVHBuSWGvU83yXEHtgSMToWU5kdDhmBa0fnAbAihC7PIKgu/
9AAQdoQCN59E5A9LN6z5RasoIn5G0QbqpaOYWJRNxuqXCGdrVqZIb/8ad6b9FvR+fc59LJ+ky6Yb
Nwr/AxOubjjDC4TYki1YybtohGvjsebt9DVrTQ0QlOHlTWHemh9kzuhaUpXWj2sq8yfZpsVyaowu
XvPaeH1MoMqN7wvVxcleuij+WZPQpruim5L8jGMcR2rCUKkq3w/hFeJu+VWboqgqcVHkEqtEBPfL
iIb9NGDeSG/aVRl9WqE+wyGT1Xy6HrRHJtgaiy78OvpZqC99iHr3SiwMSWuj7WD7wBZygS9pf8Ye
DgVHqIfX6cuIwpRexXM8/27HIVY7NUCwWMa5yRiKIa55NfMObESTcOKuWzaobB9yrsPbOspJf4Yw
JX8LEJ/3iMxdb84AM1hUrt0wBdczKDznlfWwHk9InC/HRdMapZhJhuNIp7U5MR6wL2QZV+T6TpFZ
T4hPrg8tIBlzNa1dck6XEDreZo18cDni7UDtlSUEmeQ2nM4YwqbduZkofaSNHFBcUNMzKFJy+hwG
HtQ2w4HclsQAScTgNxmAEWga9Xh6Mg4liOhoKnhf2Jd5rWUHigDWaCeCOtrLKBT30SrpVOHOJJeb
0rfbrRlVFKsbDy7lKtWvzfkAVVttYJ9ftAObUdqa+FtibT+eIyUUkL8UAZRRaxAuhjhmS7/AmieH
dDfL6yPkxNFQKuU7uLiC7oqAgRGLaYcTFIcb6j/7M4xbmIhwuRB4Ojc5+8U75RAKn6b2gq25Ql88
hA0FeAzKvL0aODwWy3g2gIooYzAZRW7BxA+BA+vviCbP5PjhxLdIUg0ncD9AhMj5TZSQ3p6IxDCh
DGJYdDyheyjUJm0ZLiPfJZcOjPugDABWh3cdZI/+ANArSg4LRuzPcK2JXCW7lrFDAKSgQeLKZPwu
T5uBYxkzGK8hjY6XRnISHrGto/C4oEYZTza2MjnHjXfssnN24w7kXR2Xg+GeoAdE8GuV4xvJk6Rt
dpwdoh92OHVCXRJk/yQHOD22yOHBteGvVeMWs58KHs1PhqBO3Hv8OXvUrLQGkFED4VoE7WEvu8mN
sEcLRGeGMgB2ovFoWTKSZQ9wTp0yJN00Y1s2fAbSkrcNlNakn2oE8vSjvGUEEsKyB+1E3caty059
AE+LHXCr8AsO8eEFhpotEtxsPL22JB4v8jnSTUlGFvRnsaJOLMM+WdNd1/v4vjOm/46/FrZGdR8W
+tgBo/imVkEfYc7XL8chknLYxyZOnqfCMVlSuqprE+Ny+r2aIP4qBryQ/SjRrc7Nknt0JCmwH0Bo
7jtyNGJwtxcbtdXaRQG7Igovq2wXvp4Fp5rv6zYK72YozAnMFkGGu0owDph37cjTy0mNvt/xiRXi
UOQ1vc9HouD8wKJOlWlKaoWm73+/rV8L8gaUTogHWDkKfZvF4Bjv5RzDIxZadtiPzCrUDwkOiV9+
QaVawZVsTM500MvXQEXM7kXf+GKf47oJcfrny5UV2mDlY58ce1sgxpVP/fzqo2zlOzO0VB7CeB1M
1Q6xvzVS6OG8gF9mStyf9GkMEw8v3HFu4eXk4vrOR9xiOwUENfJKAglL3hbmJPAtgEAI6WyFrKiB
1xOiKoyk+KwNPttc++xWZAbYIZaPQYSc7OE866DfOq0LqIVlJCgQSjsFgdrFvcSZJep5olUGg7of
C0mIqLp6QEIiyzgDbDia9t6tWx7OUqOAPq0dSpuyT3R/Z8RC4wPQWvWokh66QXDVjKralmDEiSTL
/A29jT1nBP1jCSxBHEcWAXsozMDnV1NEUh/gYE3F5ZQ0ivzwYG/+LhRS7ys9tPFVrQbxlgMY7ved
W+Ov81yzs4/qZtijZECWU7LCArLMASH+pj3As32L9NBNBaxXWaEiw0C+xNfv53sFc3R/MFuWwQ7i
0uEco5ge9h5H4GNRc4uRXUv0U0Ene29TXD2DA04EmbsKH7lrl/hitGK4s26tg/sURcF8IMGK8abz
eY7sDoSV3Q4R1k2Jo3W6JR7N4z6G++k5Z2CpVPBsLprrxEJEv9IiQ5/gw2HcR21nnqNJcn0e1mG4
EYOukcfTJGY5hkQPp9zyiF2MG4cETU4ycoBdA0fphDtClbZexzdI1a0D5KyghF0MRTm/IrW0LcfU
m3rnotwiBx0dStlDtPhlc7VBP2hzuN+AEGz2GXyQfqA2HZB7ZtC67RDljNSNOMzsiyjq5AvhshuP
TZ/FX1UeA6xb4MuEIPLMFYCBed79mBcYt1Fcqsk+hTH5t23s0Vawt+viSpHZ303xiBYObpSz3/mg
bmHB6Bv5JSQt+OPjms3YCGLMDvkaI3ltSWXRgE3hzd53c6pv5pygYkKMd3+NssZBvsJYtOxslq4h
YpR588gb0MqeetmPeE1+CPRDgAbsW+PQulSCQgdzIxybr2JO1gS7QeJvw5EnYlr2rfK/B44x29E5
JW6WvE49pgFRzm4pS7HgADaLsou6rZhuVsmPzaThWhkHfbyP6AgJQtT14YOBa+l0mTTwYtO4UR64
n6IreMSCSBblM4ety1jU/o4UUIN1HLrl0gLPhFQmICK6bmaSvAIcTMQZfXxy7SVPGxjNygDu0eNK
vyeIjH+tcWIBxZaiv0JkFuMlCi79NFA2EMxwyHqdrhzq5AWmd0tlkLJCq3jMmd7ldRN0JeLQsT+x
VYt1D3dR9Hb467IrlzdZvA+1lbfdBAXLLVT2wCdcMUPCig+QByUQp5iUUZv7R6ESVBbSwQJyXxOK
eYwmCAOafezDqgmFaEqgHtg86LSAgaLmdHCZotznKB8wyDjDRk0EwFB91J0AUi8PuKORZNq7jLt9
2vqFXaWhxr1jUbfJGyCUrrtaOPKyS2jUInEew6alcGOL3G3d+fF7JzNzALcChHaag5R6E+sOr22K
IkaqXpjBX9uRjs9LggrsaRhT82NYWJLcD5Rq0DtNModXObj5F87GbNmvyCjAjqopi4GlTunb0CML
rMTQjLfXrQjWa6M15iga0XIvEFRmMPwHwnYHQZ7PSoXEg0uRAq7djWOLxJS6W+YHtSCueZ+4QYEj
QBuByU3ddBeNhSPj18IV0bx91rTbLevKv9FMju0ZlpeW7OmS9I/S2gUrlsEL+JUqgHGNBUDztK5D
/mzd9kczRLViHpYiRWQ3cztz0J5pLU5ytJm9HPJ+unNYoO6CClF/zYdQxY8THzNZtRhB22+p6NQm
KwEHxgcU8SijihAgBfOzAixfnPkG9RJ+Ck6UQSwVlykpTjVgYnKaNKHkemAgIVxvUOKPtKOpPTYq
RVmyCB35nZvggbNbl2Rxe0I6+p3ORpMyJAUc32q7SHaQK6ZpOx9T9QRIpyAng2DJV6iK1/hG0FG9
pSbobs2w0L7C5Y5D1UQu6A99aFdRQX8PBxRsHfCGmrY4OwTTRo99wjBMgm+Em3dgzWfFs8UUrT8B
UbbLVc5S/YDsn9q+6nieu0qEhuOgT0e3QyL7gnxLhwa8XLxNk8uowH46NQvEV1fMiy3CWBYtO8Mz
2A2Pum0VQw6vky0GPB5wqkaDtwnaF8rwFjMHMDvtb+CjGE93xWr4b+i4YlH24HjhNB0bok4Gc0Jx
Am8cPwj3vsaraeEkfwIBJXMVVwk7OQI75h0igQDzRGFdX2Lkk6AfYFNxjXAQaPtGVnQQpxZS/oY8
lgLEnTT496mfU1/RYuZ3NbX2VnaDspWAprvGDSoKOD1jRAX0G4fqvGvgbn3ayF+QjIhsZl8wcu2h
65Bx/TNAx663MFwYhUEOqnyVp6G6YSBNq7INmf+B8S9GhKBwJ3WpAS8C28YseUOSEnvJ04XTkxZ9
9wwnGJwcY+ebn3rk9bhHz43/eI1TsLFB3IY7upiBnh+6Ma/ffDqqXzGTKLbXPmSo06fkDtbfvbyR
rAa0rgUle5STpD1IJidzlyyrOIWo7zzQxyHhMP1Fx3QA9p4IhPpBnwnoa3QPFL5R4b1E/y2PC/zW
norBuLB0iyzCI4tQq517YlCa9kFrv+SYunR7A4Oh/oA+3a2V9B4tC9AkE+ypD3EOeq1D90KdlRgm
Ii0YzWk+TLqyEHnZymc2uJ9bmyH/pIXy2v/v+phAqB92NjATZuB+DfvdAnbeS6B8G2KSoYefU1in
654TbmjVjkF6XHJ4Ge/wT3YPjSQyfCimZVrKNdKDPhRKUn2MTOaA8Mx0y/uabJIeMC6LO8D8AbRO
K4havkx4LaYLjJ9GUdYqsTApECwOdn3DG3ddx1F+65HhgxIQe/T3pLPhapDA6o5D0M27GlGw6b7D
kbJBkaMcwFnBNm8LsVUBao06KBIpICwxm/yqT3JBzlSEvNv/D0fnsR2proXhJ2ItcphCUdF2OacJ
67jdTRQIgUhPf7+60xO6XWWQ9v6jBBGQ96yeuUYcRU7bzhFU9cDmLfIc1SH0s81qClcd2lOXTlwC
AMi5ATA3ifE/5Tg1rG/YjjItWrtnU9G2FHE7yeVrmtXAvbc4zQHlZ06TcC/c8khiRzWcXfhNvgfr
9sA2cqFfIGf0InewMcuEhCHwsaHLhnwHjpLjsXCy1o2rzva7fVYUESFuXRHZZ1yEiCcMZ+OlN9q5
MdOm1/Khr0v4SLQldNizmMgv5udqjVnUGz+2AkYyMky77rktcR1cqjlgCzIGb5mpRt+cvfSUULut
DebqzvN6KVL6m0IAFG/JL4Rp1eudMeXlXTfMG+Ld0YbCc5eCTN8h73V35Joy3zpbmH89e8UhUtxE
qiA5ncCT1VgU3G5GRvZlwEIjU2LzB9J56rb9WtqGIX4iUv+B5LZb18LSKjRRNjEtSW+sg4rDruDX
QXSccSr1BrNAtnDjxsg2i5e6dBtrP+oMLovxRl+gsufiMFgutN1m5fzX+YAO57Sg46XcbHVHGW+q
bRQM5zo955BRQ0KHLI2fczbBxTvbqs+rCKpyz8xMOyvRTCxx7FnzKVpr6iSh2eqecK9te55qP3B3
OZ1A4bEpRGmdyiX33nv4yfO80b6UdHD1OSOTnpv9KlvDiBuWCZ+12pJvAlzlvd3WzUuM+SZRmEK/
GXdZOQTs0/D2/dmAoH7pGZvcN7bBQT66ztIHf8HdC2QCQQl5IwCEll0zFxYYD2pEpt587n4oMR3k
gf44m9HdMbNTJqo8iIe1dsuTQ+Yg9aKo0pwdrHm2/qPOnP9wYgl6QalBUNzmDJsTI/4hGHToo2hf
hoUXcJ6K1T42jaxfqrwvv3MNj5wUA6mSREhE04ZXvq3+wmlYEAwbXFzJcb6Ew37d5GjvwAoQQjCP
01sDV+UvcRGN0aVd1QKsXvQrCinhoSmaOil/2BQYBbYwaP508GZTvJSgUCnJuNN2WevaSVecdtN+
K+x+56F7lyd2DT2kTY7DYJcBRZ1t96Y+IMLMFwnyi5UbjsQLmHLptSYZee6mrt3a9C3YWGMRyyk5
2voGzcFx0h3ndaj89hE1T+8+mTa/p29fbs121JzlBAmZU+G/VKG0g9TISff7XhqW5gd4D846mGVA
OHug4CSWddaoOAfm4m31mxaYRZBVwfzjvMMccfWLscrVuz9z7H80btmwgt7ufO53Z010NA6vqP2z
OiX1CaMhX7P86Gcd6PuypQ/5BMoC6y/+/1E2M2xcfsHMOk8Y6BAbLHKrPla5FpRjiEVRQSjzqr+r
ypJkhVZv8rTQcKluamuyouw+s7hqlRF8ukAZPFmIQ0Sy1IwSe0u4XFUB//K/fva8GVQ9NF/9bil/
zRXdaYzoxPyhI9QvLpnqA7GDvPPHvbVK+TqrVfwNZaO2FBNgNd9JLXSUlE7Y9+nsFOuEf2YunbNl
Dfk/YQxhQUBo0Y1xFQrzmR0ICfoI3o2JyGTJmuwQJVblWSP398CRnrRZJue0mVX+RyONeh0R0898
gMry6VGiXyNWrmvYOxW1+fwtg6F7wTQYIVLahrzZ4xSy0RUUpb8T3TAi4wdfWs2daSn0A1sfjeUO
X09R3g0NKRFxVYcjtGk+AN73QJN3G0IAlEXr4v1DdzvX+7GU/dvoKBXElQrXF+FLy4q5exyY6zrM
7btNciTubi0t23kEHs7uezUA8Q/9YgSppCNm/tZTa7rJVClt3kO/U8vktnIrU9vImms4tPYCUtVw
i2UDUVRP/mz4/k4pWlgIdDUYGVSt3Hs/IwgiJdSHRNCN2lEz5XiTZlyE2KJ2PXRN2oVSbZg9kbjd
8Nn1rg0Hy99P62SRW9z1ck1bGkp9eL61eTcm5IFABJrvvJ5RAD5lZRBxYGvpXzLmhJfMcRF8ORGy
1QmcBs9J1vvzPopUcGUM6b4gvBz1EA51dRxNe5mPXc8fna51Uz9YLrVQad5LeTXaOvjnbw1TAoRr
2O7h4d2rYvT9gizosD+y8rGwNbbdJ71cgjD2CgQQp8wFYTJyO5z/1k6xrXGFOgR2dKbXe8eUifRl
2KBApBjcMu37lrqPwtPlt2fmVQjhYbIyxehumEFNifg71ZCAJRHCNBgmYQNZk7aeyFGAQec/95iO
vGScneE3WznGLtWIPGOXWY017eRtk2SVrTSDdZaXVz0sQr2WNXq/O8OR5utNVLrFobtuRx9Uefhi
nR1+oGqF8zA2GYE9qGYyLzWYXO826ljGxMIDfVcOy4IPZCiJFi7A9/XdsizqpfA82sV5kjmC1tHj
+AsnTz50m78SNN2PaxNP8yq+faG9+sx95v3MmS4fVt9bXqOh92uuSg+9O3KJ+q0osokOWRPEFSUT
YeRg/O5IwSsXTyxVEfmx1v70u5UukPxsOPl2bOyivqcKuUQlBZcPsKEG5BAEq4RnhnSn2BUWDMhu
9XPxOk/E7uwLYSvzWhUTJw+7pPpt16W6CpWRFg6rXLCIZVQWWKOsKghEkNiPtRXjEGPwYh9mmF8f
OuKA1B+v25YrXtgpPDDcZ1Y6ZuMUoWE0ou9N1h4LYWOGoEqoiqw/gYNWMK0npzuY7oiVTwunYPQj
ULRIOIrm4VI5+TLCHsxQzZNfOldpePo/rt15JVeVltTUHq3uI6/IP0miIQJSaSNzyc+y1gOMZy+i
B0tq303WLIRaniiIto95NLZv7N4CSnop8yuHQB/sCjS+P3INqi/qSgDjb+DYhyv64rXKOidIcjAj
PjOWdB7Gug73GW0LZRpsZv7WmEVnHf0RyRHqoSbLEcl1HKj5MvTPUB9RnM1dB6fbDQ7g04CqlfEh
LD4bXTZDWoeRfM3KjEMBxYD3iDgWIZfF53sSgxd5HBV5JWKtene418LIvwBYyyI2y7LLYvqvOWb9
vB7OjrstKylh5az38zAtf0H1akaKUW9NoisI7rQWcPmp1fuRuu0igflc6wYnk81OV9xMxeJhi2rn
U+OwsM9TaM1nljabO41bZTrY7uZsTzXg139VuC70qeuArYI1M/f3pZ6C941gwOqBRkw7Z4Nt2i/6
XwOdLj5fCWdsubGVlENnpsEajAA/RUP0RaWjrkBJ4eQnsOiq3dO3V118B+UxnHjDldqsKyj/tjX2
f8biUieRN03Ox4l6+74CZDZ4SmcldzSVOfw9q21/roPT+Ad0/fPRZgm4rfuqfwxnwy7SwfN4MkNE
WF9jLYBF59xpkY43xXOpgjxPeq29P8IPUBwJ3Xpvlmitl7I2JgOVnF8jSosm/C59wOixN8TofQXT
2PwpS2t6J2fU9xOfsDZmQMvYQLCqaIq1F2z/JqQm+mD7PQVdGHOdO5z/82eJiq/fz9A45EVbN9oZ
Uk5jZ+yx0yHwZmoradNYE8RZOWNxK5vLmAVzm6jBrt7czLHWZB6DxThs4kb5RzDbTwJtFNxJFjTv
KHjcDjWCxRdll74HZcwe8Vh6Yz7Hsozm/yaz4rQxkANg8EdhuZ/XOZxjsNr8K6u1iYrW8CxBAGYj
1tioYN4ZHiPUHnkpqxSMVHwKhIxIs0aruZWSdhJJ+bAF4xGAlGplzxpsUMMqf8p4rBGXlwZAxaDa
EEmL67dbsmjHPhbaMttjb3nL1YfSqJIRsU8Q96gPq9iwBqWOS8tlTxTQCumCCVpEj0GdGc/IpRBl
5MNYvU0THF0bT2yt56yDL0NfNZeInkeTebdgVIQ4MqR72NTo0tiqgqjnD8yR06F/6La4Q0RM8Z3K
JEkeg4IwjNbCZZeY8umbmMj+T+VmwV/0QMHFUR5AsjUz16PTIYBtF0YUOaS5s9g2JZrD9hpEpe2m
iOD0SZvIQx8G8M4/c3/r90CM4U3noVsafS0sGT7Bd3Yt2XTKfqxIE5XnqbPEd4voG8mVa45LLIxZ
P9g4Jee41k55h8hk7GO2SOMdhrBAd4xQPbGlz01hz6J56qQR/MxdOUZ/EBs6475Cde7CZ87VPYJ5
wEep3ei3m0JgJQdlWapwlRYx2sGuTMJpdI1jvU7Vhn513dqzN2bUHInBEvTpoC507yBDskcdwv/v
F9VKYHgnz8z9MlSQ+0bf13vc6vSGC7bWFxP9a7NnsfD3ai1MGv98N8chsslwQrGmIRZrSLc2XUKk
IM9Tr5evfOimq/bDXO51pnsIAl/1GWZCEza99lwXJGAidWXPGuZd8hnpX2wOUaf3dcPp8z63bq1+
AmPgnltFXxm7DVlbfe+Ea9s/e6Kcl9iUDAsI96fainW96J3fs+TGHrJ3K6YqrVN7XaG72MvMCmBi
pNc8kF+zMSUjd9zb9mTjg9DjesnbiaO+KSakYaoT+W+JQdpn6AaeufBcOCnFH5yFELDSRnfcc4X3
St2amgOv/5ntEM9R1s3KTXxzrgB9QoKEuTX6un+zRhtYh0UVdnG+eQ2QkvejOBBj3dXHrMnb57wu
SYVUxEW0zNTVfEHjIt9Xw+sva5M7FoBVybFm9rgioaTWebF2rjOHVmpIkubvQz2b7WG09NweZVea
K+EeTMIgTQDBseX7ARc2/rlj7yHjxmPs1AizOqv+YSlyMRcpaybdoUT7ghS/mFBDRFVx8RqaEJIi
KCqehNBZ7kWrnCZFiNamZul3HetuKPlRmkV9uVgY9xQYiO4U2RJWmScCPnzmtzE8DTJHiKkaV95H
ktsizo218GOEoyq7hpNVIhii8C16LCI3D9JaF155H0zsQom1qsg5jU0uWsYNv5l2xUL8GDRvP95B
N3fdgQ1WP3naRZ+Wu3iuYysLbXXi2BpGVrWu+xsGAFuI7seRg3yLwjbxUDNley/s4GUBizrrpEEn
9owenCRTobdXVTb1bxDAk6VyAYmNg37QnwYwu8NpyMJHKp3O132H1Gw6hLIa0GpZU/Nml8Vc7EXt
mFZsG1yuqVFID2K6n2ZumjYnHsqvZPi+oZxgICfSCvSjWpD2z+gG2Cc6hLkl8lwgs4wOKMQMZr1b
Sdn1ktlbp+vI51lSDOqlSrZNU08BqtQ29y3kEebHyK66Xb35jLcb3/vCe12vyw7yFS3GaPjGYeJU
m/bD7NjFvtjcm8ZgmbMHd5kk6LQh6djrzXn6qLxWPc2dGlkb27EoE4n03oOyxCgTe6Iul8SptdhO
M08zYK5Ys0+Pv/LRcYLxRQxTVqYtXwSMYTAhNFZNoOSZlEj7HiRL6wQMgqQFm6vjquatrvZhIYMg
rtdywYKD+lFRVW2a1e5m5Yc25dT8CTANOKkvySVOFMQV67herJHzMUc+XLod4tnI5VBAZNhnrNgT
oqgeDY7eF76oXoypDNRJZ55519o6BFqzsDIO6B7BDrzO8S9mgAkLb8NcPevSGWDYgna4EL0e8FKD
Uv3Umdn5ewBo/l1Wc6kmgBPjy8jckcUkYJdXAAUvTMvFc+pr4En9MreOuXxUdOvap1HXyLzayV9O
zeAoA7I+K8zfFaZMPbRqoX0C9bsrk9Gqm/GQ2Ut9sBHrV3+tsJ/9f6Y0ly5GGFAYl8oerD5B+Gg+
OioEqJPb4L1sFDSKd581WQHHEivOo77dHhm5CqB3Q4UHfkpnPeKE0OfGETmNZ05jI7INNpFaIGJL
ik9XNHBP81SfcmxOC59HwbZngHafed5ythgo6/+1uWv+ZnOP+IhOTP+a4WECal9zHIwVUFN00DOw
dqJLwxihaRuNjNys3A/QM0ulMpDdAg07eb/RKLGTIJtEPW0hiP4apTS/M6Ui/14106Y/Zi66T66R
Ldq5/oJ8CDVHLiF1hP+DMwaYVs2eKh8mNtY8raye+D2n8IyQX0s9H10JXYQiqqj9Xdv34B40eJsv
qoDjPPDDoIRkYZEfDZJgStGQjA6pXTrIGVgEmr8DdsXqn+Fn7W/douA4VEPgjLuO2KZnr4Rtq9TG
/u8Am3gjVHOxvps81mTalF7O1hNt27VC5rueebt7+V4uASKueJ666RuYpB8PLgT5woLqjg0EYrCO
bw2BT9XzKD1PM5X6aOvdLRL/ZcK17hw1AxHVAYPrToQhwF4+gyZbq2mtFySIzZZUW6Ofx6DF6MHd
OZ9bd2p1vBoCiSSMIe+qIsipih3dcPYoPfqPhd8sSNmNPLwfnG4Mbw/MCNNj+ltVJ7mjouJTVGte
xYyQNaqm3rUSlI38Nih9zi8lkkJ1GqegR8s++CwEWdgyh7puphiTifefd4aLQyUOtaVWJhaH2YIf
wn5cYJfGw1Sayysvl5qOVTVW5iHn4jvClCGkGvvRvqdnw1p/JuiDLOVLRijqDq6B1klreRfVBJzs
rIB96LRgNXRR/LRjHi/dYqMWIz1x+290yaK+2gS9ZYcJls69k4sI902FUXxvD1XxO+NXvwdqQoy9
gAClXnVjevh6TUjjYP7/UVxNBVhzp/+NZri91Qopa2xR1Pri1j6f0WwGdTVWd+0Ord8A/7XGLAT1
GDkYnbPxou/1iF6AHtWKxLCamKD2hyBSKr8jq8/+AbJQzlnb/VTv+wHHSFITV1ox4dT5Z9GYkGjM
rHOUiHYDb6kCcOck7xCsnOcVnEiLAZSWClUTmkGCy7MXVqI5VnBZzqMy5lu80Iq7bB799dKwo3Ml
m2PBrT3QVBlvuKyZ1lyBmbIETfQflgmTB247DoSwt81nhBGUXFrczsH9JFXbn2iEZip0XR7JlP1q
uTKTVnVcleDGLNa4EcF+GxaFW/WapvkL6+DOG4GMdzUNNa9hxch8tuqCRcmZjewiuS9PpuPrD3Kh
4OQc2m/FnhUbAdoYclLsM8M2P2bFiBaLqtcvHq68R6zw4CftlDVfxjhlryYQMjjcSgVM0veKqHjJ
acG+ShLJm8lM8Md0QFeB7pjkoVyb9bHf1omHvsYccwhNAvh3NXfTE7CLB7ytse8ewjDz3lanao23
qHIyxmERhB9dJ7fPjrkRlcVWMnVNFCsmbAS9mxiTibRQWWJ4aHhQmzTIsUCyl81+eZeTAwFnxM8E
KFEY7BnkuJh7V4emfms8EeQnsxnz2+9HFFhGisVhgGWygxTxnCb2+6B8AYzMymNr1sUX9hhzAYdr
Ffyhh2VpzxnRttdWmB7VMHOJfrRb1ldRt8Ynv5p2TZDJibfuxukmnZMHf6dJ1/86ZTLea0c63m7c
QtX86nasvNsJas8dpLE035Q9Ce+MtnlrX+DfaTyttjEEu6kMc/xVvJkwdZnfM/5WhcWgVpt2UtK6
hCBrNaoKjqeuL1kwOcsz0lvnrBUB40ntoyw4tq00+qM9AMQzvYba3YMilCjGZxRDUKlVBCOt3J/R
dBrumcD2y2NdzOMjQUi4PCts6a90zJt/nCFfz0Nu1YCaVPFwAoltecT6K5+Qq+UdsAYRM09u4fZv
ZWcb71o0yiEOPBRXazCN7CgHw7hH45mNb3aL745i4mY6RsMKiG2IqXpmSnQISy7yiXqhmwI57LsA
WW7EExTboE9EBniLeQyEDrqDU+Zrf3DXflooA9HIQ0M5etVjtGR1+eV0kYquAAPLRMMMw+VOLv4h
MsjzGLX97W6V/QKtYw7M3MPqHYqMiuzjgLGhu5Fd9r+xLDMwVFmNT8BjdXFE1Fhe63WbikfAB5rU
ys2f/zZLzfFU4FZfjLhd5lLv3dIKOnC6ttzoIQy4odsWd1gi3dINDusC0HT0hBfItCHn8SBGabi0
pod5/0WetFcQllUpOOcK7Rj4FlDATq8hLm8UDqyIlKB3RX1qpO7/cnTnrxsha1NqNRVUlXQGfDIV
mbD/qEOtL8jm1/nSBWy9iVvOQZFqa3PS2ZZevetFWIX7zapL3BQLiH1Di9PBgCcdY8+jixKaV1gY
Xa3Mck441csPNCRhjcmSNoeEASjrX43VaH/wbED/SIDRBlBKSwejiMLnWXZdd2ny3rL2wUhj9GEe
8Gq/r1Ywj1BhYNhw913pM8R7LoMyjdEcBG7Eo44e9E8Oer6wsrc1+nJMy8DjxAHSW1nguXN6y+ZH
UUtY7o1skh7K64mOKKQo+LQYR/UnxGLz7XAJWDxgLNSIkKt8T/IZPkMUAsErNETxsGDKKeK26d3u
EHo0ZO8mfyMKkspV985iMv9nt8Fq7Teq2VTcExXzZ2C9L06Qc/Vfu/RQJebTNP1wiMgFjT1j6B6b
XPdfaZVBiM+FQyfG42areN0wxO4a9kKcPF6bQSy7UfCNTVYQDFKK0IJJEt1PEOCZVuCtQVIx8F2y
fAyLXaNc9YdRAA1ZN7teRMpF27UnB6XEc1tL4LqQ+hAPnLLu/k3aDL9cjeWBbCRIXTtfeO8jw+Vm
lMMgwwMtB0hac79dfqC1q/6IeI68aSRA63UbkZ4cWeYhGMfR3DQuytH8xXcGOIZPIT8LEy8JQkir
aYgZdhYrxcCKKTMY/fBigb41+2aLsBqSQIDGz7VC+6/crOBDK6kf4GmByNuwnd5G3mPBW+6LC2YY
xG6txiVVCQfOwlzr8joP5GXv1yF3OUpyhdK+QNx9NjxunJ1sPXWdhkn+hKXl/ltlX1+2FT8AdJnb
wehhevwn9M2zwF4KWxq6g7Evg9F83uoJlNF22o1iVu2qDb1ijviGH5DdFsnE9shbrf6geMw8YEyY
qGNtSf/IAECQQtsZuJGMoUWH2KAP2RW9Y3tfpO4BtFa519qJ20bFenTGzZ5Oc1O359YzidLOjTZw
j3DfnSBru2A96ztzGz49Y7WtE3JyeHfSDQTiJQRzA1IQHvx4Dtrlji2vjM4WK9JwPyFBfuoWV/gk
EYiS+zxktk1Dk2i+uKqm9d6ZbxCMVc1RsJsH1+UPIa22/i5JL8kOAOM85mFtGeqZVCK3S9ysii6F
YdwAt8yvrp4xt39NRCQm/3sZXMwizL/ZBKItDuas8U+ktbXNRTag2c9W2RvlieDscttlKPoRuNKp
DUSEzSWoKlk/0k5Z0Q5KYMS3oMVT7Ny2hUWcLa8J0zG3pmJX4zZ/wASKXZG10sWs7c/LHR5LuPeA
wcOOpS00klRNp+7TUAt32dnWUntcmiv3jRz0dGdnQ/lrh6PbfQXFYv23wAu11c4UfdameI+KhxB4
qzlQNxKh6gt6uhxHDuorYgzH/sP7JLKLKDr7gXOy4HDuvHm86zgQMDQ2fD7rrgFac861n5fVyYMT
vM7FOP0XoEb6Ndkln0cFI5wuWzV8hkOZT2nhju383CL43hXYbnHt96T6tqEOCHm11/xodmKG9cxV
kdIm2+W7AEV1vncyNxQnMFcKGZos4vTl56eAcYAGftPRYI7Xhi7AS8Czs8Jb9WAN2UT36kEDAhMZ
1dRNQgfuhicvDLF6zzfhI0r06K0N8fHG/hz03/lUuDcOuirHuPOrW7oeLHIZu16d/9e1UDKoJ8A+
48iErthxqSwvXeXzfpUVdszY4FxTp6zKpk+PefUxt5qO6cG151/PUvPrUmUYDDH0OfsIi9Z3pcpB
7BCPGUeTIM//QjWykNdOO8awWfayu0mXnV0BiT3tM7csup3FAPiJ4qn7z/AqmkxyEhwwilTBs6As
KbvY9WxfiDVZnFMeTj3kCqStOBMTpJ9bN5DbDuMehhRJnkh2YXtCchMICP94hXgYYmX72mEP6rwv
SLmoOFo89lyBdSDegZGG6S5Hntfs/RV1/p54hPYfg7vnJF1GTyy3lN1OO9wOoXtUbEDY6Ia+wxJi
L7mdVNVNrXarExR3BNBN876ORgcGlx7bJwELCTRkVSGy/iXztvu2YoRmntG+c2p7O+qYWuw6268e
QEU6BzQgFCDX7MVwEIjjMtEnNXbfCWP5uOLyXG3jNM8MKOk8Qk/FJvgIioK1KwiamOaObYukJHUZ
p5sg3La5bejGGQLkVBk2MPSZ1XXzPLgsp1oUUTTzFLh3Qrjb3s2xucZmQ+5LTOqc+p7noXnNhnYV
52Zt1+tQZ/qBORiy0nHtFdnk4PZ3GbpRLNbUUTOEO4a+2jj9bXxV3nQZ2i7a3nH/bw+BSTMYq7+N
cpphVgG4bSFGcl6J5yUgCGlvUE81PPCthAERL5xC5yrktj94oyCw2YBq5LJFSFel5BiIa1YKXlqu
PveZXdltKe8k1YQQrr79VE0WXDaL4z5msBXvvVOJ+8nwKVbOG9Jr2cJCjGyAPCcGXRRMddc1Ia4C
M9xT08Bes1BEAW0dBP32KzsX1YTcvH43lln2QKDJmN8BFXpFlShhRnysfno36tw7S0zefKtQaIel
Wd0pHRARUpMNXAowXwa2+LVndy0uusLwNsVG6S7dR0PEyh/RO6jHjNFayK9XVnOdJ9db4rZzumDP
SMfwQ2sSBwzxhD10Wb2iS4Sgt/JUTJl56Sz/ZhXC6FchqDccZAg31WNSL8jO8cDZLigtjSVMInJZ
vV1wg2EAZtwM/xw+9S3uUSKNDwZR79tV1oH/I0fpoNFnQFDpRvSs+cENJ8PzstVkl7g+h29cLJ3C
Hrb4BnoIr9rOfg0fQ3r6PI3GXvZMhLvR7DnBWzSdiYm3P08i5IvYh7kbk6UMpwfwcmrFi565bq9q
fKpJ1FqLc0FOFc7EEuTUgwIJqN/M12P+hnK0GPYez1GWjF1PulAIu4W5v9YK5y0GwuJRZ7Z8RkY0
4YdlFwwTsjqiP+6sw/oUdMX0K5a1uNfh5BPqI4V3peTEs/+jBYj1H+t94MUSdkPTraAKloKixnio
ptWfSQyYby6yNfeffMqRkLPZhgQItfUwPIka9zx/WYttLPSXckjDsnefs5sVlonbdEXKDuviTh6Q
ZuBgKjrzCXEF0rjJzLuHm+/otAikHkArAoSD/lLsTX1U9gOrdxuUB8YmfA2Ov774kojU7zXHATZN
USge184t2lORFar9S60uQmUsFJD7HTz1cESfG9yjZ6fUrOttvA0RsBowUBbx5gukg0+w/ww2ytbk
/vgE8nyoAPdI7Kze+goW7j4prZafEhb0y8826Tw4BIsTZsMGDDgjW8EUEDT/LHoq/ppwOFk8bnp4
qfmBbqgI7O+uLnAnsouV5ufQBZntxJurQl7Nik87QZlJqvNA4zsP0T5zEvRtTsVnRWQGjARIRmrl
PiokRLvjHueQec433yq7A2eGKs4cJaaXFIiY/dRGR8itaTrbD5qiaduVfRSG57oGgkxcVy2XXnB/
pbVd5z3hVHbnvPhNX6hz2Gb6vw7mAy8UgSrvN0drSZRCuTxwIjJvBSWX814VAthZDWzrpG2gs0hR
WxXiuzAkZ66mUC06VcNsPRUrwYtHi/cmj/O1nh4MHa0E5hO9wJLhDUz+Q680PUbtzToKJzBj3bTI
H0br37V/rYLMwVhEtTemTmsbVlJhEgAMMOcM+Mv287sR0ddXAKEBKVAWlkpcegujXU5WSplUFEE+
du3gfBhi3YbX0eEJ4SnljUcVKoV+Y4Gv9EfgI03HAruNbwYxPR9APTfvfl90j1le82mgSfUdyRy9
meDQR6ETtaP3EtH5JJK5rDZuBZZ79JAYD8IkqszwGlmjwgC+oPad4A3KbrhzAydEqWHl46OTUcu7
t8io+AjgoP/j63a8o5ttJgv7gG91b6p68Y9IbKuzlRVZlziDZwGaAQ4QDDWi9qVAqIBAzll7w/uo
WViHpy7kj119ej4vfbfOd12e98N5LrMABi0kJiYBRAqBRkAesMDyT4CI4Oi7PT4AXELTQJJcggVE
4+KqzW3eMcES3VGsNm/bOuWZu6uHAoGuVjkSAKBURlZJcjJaAfLSrHTBD3RAbdH7qYGVj6EAlM/c
YbC0Rby1LmZyp7PNp37IcGJzRHYp3tfCSLRGo5CUw7bZ+IjCSh3n2f8fZ+fRIznOrem/cnHXnzCU
KFHSxcwswkf6qqwstxHKpbz3+vXzqGdToQxEILvRu24kgyJ5eHjOa4gvUZL70a+Ut1WD5g5S+Ktu
7ItvwTi5+QFsn6lWoin9T6Hq/JcOEjy9S8ttLHwRsuoHpSq+lxPE9bc6EYLuEKQS7HFkWN3Rlqcr
0FQjQlyGHAJnD7ew/BW3KFUj5uGM3qoNM3gfHkzRcdeiBv9hMvmYK5GB2EXzJI2fUZWZ9D1WCBDS
PMUy3CT4qvYJcU3MCseozyXgkjTrxoEdXNyEiY0EQUY2X+95tUfPY014X/tg2Br+AKXkrQ2Vv98l
GaIrKydEDG4jA9d7blMR6Y96nqojaIA2XKOz4+8QYY6Tw5gFTXgL6I4LrQbJKm5cdG3zFZ2zBn6G
i34goCS1pxtZVXc6Amv62qm6/FPdm+4nHRK1uas4ODPpPdf2bRGW/p7tOUf5VquI0m0R7+jqtqCH
BsP+UqsUmGE9aACYOpMz6baGue/LFrxGEhqps+/yulWbHkrpbm7XwnOBfjpXKE1KoRAcRbEbmt75
qFU5oI/QzJoEV8Sy/Tai3GVvErDCH0Gi023yYBwDRR9NwO5tYVgpgigBGOahquD0aHRKXECm0LJI
v0IeaoMFghB60YAu2wwmDEq9jFYNcmy/O+7UlyGf0BoAgGSUjz1jPegT/Ikt4hmaz7hJfRihTGm3
lGilWg+w0HugubF19CCotpskCyiYEjl6zE7pfs0xuHTCpzQyKHyWdKdWOr1G77YfWzxlWnTV3Vkf
R5p/ahwGHpyyqXra8ajngJmL6kJfwV7GwDnEHPwDi9clNDOy/KfrhtbXAkCPfWNLLxIH1JJHl7TZ
MLI7ObST4rRZxnfoXfZnbvhY37YgPnnthrr7U680/RlxAF6/NfZMM5YxZF+H6W+3rCdjnSIn095M
nq/7e4rY7p9CIcl/1KXw0T6nCK+te9kW07aUUBPuEJ2Q4YaEijw4zbvqy4RHcbCqNCeHwKwFOgAW
xyJnj8FgdEddpQ3Hx03SYSdzSASbwqe6v1UWqh7o7U2SLMr3NPsZpQbIF8oHfbubKC1S1LMG86hT
Ai5oxJgIr1loKd60js+7GL0xdA6GoR68lSFMhxACYBEv2iEy6Ue31LkDYMK30oHYjh4sR3QT0TFC
uM/Qhh8orHgvUmlZeIBNZvykWYQwJ+lZjwxnaxjbkdqbvlZOXef0uSzIw3EXozcXwJPhLhc4mq+t
bpahBjhMwmeD985WaABnryb0rvzGtsjN1lHK1b9FA9qeVfwCeJqcK5dHP/oj7QvJFquU98MwbczR
1qNvolT1AGitQBDFD6b0Sbp+RE2DLJgdTl0g/YhGZ06tcjKpJcSEha9aAub8ADy2Rk8ytSkoOuSm
4LAzQ3lwjfGGB+2i86kfk4rWxJHEJDGOvKaG+AbQjqihA3Yx0qNWEjjweh2EEyBl0/6b0pKbnGAx
Tbd20mZwRdIpcR6gzuLCQQFafbNLWnKfNFRgnO1I3Y4BNWBdCFtMBdQomUTTXsFQpVbWhn750wX2
eJNC3hrvgLmJaS97eMP7zsGN5ZF+qvfY5ir+KbKmDj8CAge3yB4cKVHCNOYVUUoxrkXbWfZ3Sck/
uoExF0abOvXJKGIWMIfgaQAFK+u80W4CwxOf4zHQ1CFuh+iTyBskDro876ERxD48IccJk1s+TPfk
1nkebrl+8vRnVJPzbGstnMp9a4XjPXhy1MdHvVJfgxh44cD55tj6VR0AgbX94TGb0ZVUoJyPAnkq
6L6GjHYl1X7Mm6HMlx8zXNqGHTyCuL2LXTnYO6Gl2X4SvIDg6IoSSQpW41bXi65co4fmqm0XmZ2z
69BSBa9vIdgP7SJqs2Mvneob6p8FLQpJ/+qQDShDbvuah80hQhRiO0Zukz+6VpN9tcIp/uIgGcgb
SPfGT+MURfmdMQCn25LWOMbWN8Avb/xh8r1N44ygMAMEmTgbPlgtKss6nSIegvT3B8cARphiPB0g
HzTdDggItfvc9WNzzfeLO7i9/sBmzavsY6JFvfYCvLjmCorUZN/ZYWR4W9DHgUvPTPBI0vs+Sw68
4eLqvtbK+kkMsui2XdN3ISiFKLC2OvKXX2OQWeHOrt2m3dNcCW7QrePBNRQGKA+aJCkX4aRF3bZ1
y+JOyrww0ZGxp2Rfe4PBKbZA8fLu0NL2R+MOoK8KCw1AKOius5+AMwYr3hMG78lJTyXij3GTfxm4
k4B76BqupRCEMrpn1OQHWFZmlCJ7YbfFCkirHJ7IB41ijSYkhVxcDK0bIwLgfeyqvA+PBWtBmQDo
a3EHErTvcZRz5X3sdL712DexG9/3QzjQjI7rYQ98NPzda5otdokXsWi6MRlHqmeIPRkqmw94rVmv
WdCVwwO9X7va1UlauzeDBhOQ5kEPCZzWWuNvdeQ+EcKqTfFZy62WSsikGq5/e6TYg25OBG1UhQ5s
BSudOWqaI9ZOkwn0Aie6kVTeDF9/rAvX79EpU7a1LRD6JiQ0ZF07vaBmhGIRwnyT1PrfoDWs1ziv
4F87aQTtWOb5eA/vLfhNFlKkM+292bj9AP5vjuUbnj4DXdlg8D/mVUR9F/AGFUFRCYlTlJdVf9Ar
C3/yyKKB5JHv7W1qAMEdbLHa3eSgz1qMOZqkfQ77nHddE0jvQ1zq+e++gX+MkgPEwm2s16YH22+i
qKE7OlYMNtVOFy0HA5kth6DBRQS94XOQlrlz4/l5+3nKpukZEQ30F8jG/0CWygk+tlsXiDDU7kHW
oLcQ65nGTyIurRnMMIIIVOyuD7UMokOoKf+JZxMNKNVAnL9JrJp30qw6lq+RB0NGwcTpN1o5Tafb
xwKbqt9t2UORNCpo9ejRlnCXHKoP40HARig+FwkitLtUTt4PKx6a9ibj7O5hK3vN7dBk8SsVxVoA
LmvMWwuYRoP8KByUV7eDLUUlD6Qv59cn8e6cVJZbROlyd1VJL927ketXa1j2ZXIzRFGi0/SbDOq2
FkwFUDNF/IBWmZ88IFJDKM67mCxXSUq+mzLhyTg/YjvvxhE0FrfCmOx8KyoXzVrMpsd4ZSInCz4T
dnvzkHPSvpuV2/wu7dy7Q/gH823YYuBB6qLUZyF5Xjbk9iqetpMT6B/QgQb6VLlJ8QF0BC3ummU+
1EiB0cDnjfhdgH+PN8B4EXZGORb59ckr9HirxVK9sliVvs7Q4A6OZjgYVGsKZBDXnpXE1i1XXevv
0SMygz0sSpaA/7M7OFGWcDNZ0q7v8DvkxrChkrAF68z5EpCjVAdfIGOtZ5n2xxJePB2mrA2N3RC1
Uz6zadIPIF6pxZq91vwQKARJYBrN9JqmyOzdI99SyV3QieYXQvbBH94zw0MItPGD2efQ/rJELz7H
ji5fCHruQ9imzVcXnmS79TXXgSKfmrC1euOLTyL52Zqmvl/56CA0PNOmSNtSNM+OMagmEHGhMLnO
xdjUm5h3Bqx2xwH13xQtssye6VmP2L81GiE0an/xXqZ7mfSh/iMEo/m9a6X9TRQdjhGzi6rNY9u3
nhOjBRiVywQ26Rir/hZ9LCXXCYWJXHyjJZZ6xzz3nX6bUvYy1xHk5WpHlUt7nrxw+m6Iqqo20mus
b5TJ2eaYE/FSQni2ehrRMUDCAMEWWt/AkR5Nn0L4iiTGIFXK9PBBK8FjrtzGz/utq6mEyhm9oE1d
hU5LQ50OBHBVo/9jjlHyhPumB8qZKwylKs+sAc55KkzWlt0P0R1anOKl6cgLtC7xkjW0C0qXwqHP
1lt2pq09F4e3B2dydVQ3a0t8U/AcPoDeCYJ1DBzVAb/pAPB1YFwf6IhA489KzfmC9ZWtbzRywB3F
TLSI2qRDbASzpyHYZdx44AbA4q1hR1XRFk4YdUwrRYrtI3B7AVcONRHYZwW+0dowtyIymrxQLRL4
Rf1k6M0+AFYwKwLUCW+ukB7wqrboDaIcBnjsBvlCYy+TpC8faztC8AF4jmbsE33AYsmjAClBhxcq
/dwqpLPANDP2h0rVs3Ruyi8ay6r5jf2a49C4w9P1hlwqv4v6RkdgY+iLPyPevncGNRpK+TTI72Vs
FO3OGV2Q1TEHVt5RJpyijSULl6grubEf9BHIxHZKQy3dFUnrfOFtkKRrUSG3uKKxxF0ajhMSfmVU
NYjFkAH2u9SZSLs96eTV3Fv2w43Vw2jYmJExt3k1y3sZ1Zi8NhlZ+iv+eODWUSLV29u0ROBmhcgf
GvldSRdxZUZTrrZZxpToMVA6WQWhab30QZHTb3AMavtRGUIhpx9U/B7VhPM7IuB1vwkhu3Yr1MhK
a00Go/6kYPxuq7EWrzOwyF/pHW8Cog/Vh1WLuuDMOQKyjyTs6D7rqd/FT73mtMFtWBcKIh8kfo5j
BekVL6IIWlTlN/s0F7DrlOkmvD+1afoZUtJB/C6v9F3uq8akpOOY4AMbhJTvvRIdnZU1oD5w6G2L
ihZ8NFGtvEaznkPkgn83Ck1kJFzc/jF2K89fW7Imwnoh53dnBUAVdklljdZqlEX+gNou/XsNfRb0
YwfxRdWy/tkgQw6ixiAN3TuqE38iDI2SB27b/AEyU0Ba5Am93WqVJwBKJxAUmYAfUf9EpfvG6Zvo
E/In9KOQzKteCrNsEOgfo+4XCl1lvupMW/ypzFx4G2QnaGSgeOY8NYkKyA6ItmjZlWb06nIEUf81
uoiuk9mru54EGI5S0Nq/UiRsO/Sm0M5ZJTwF7RUqTASBLBF9D+O+gk/n0na9mfCjHHh6DWQGaPOo
36oG4l1HVeWtjcTj9shlZd+DPofgAhLJ/QKmPDgYVYgaT5X2UJEjC0HuLesBJATB8gbAzuDYc5st
AG2hyzLOHkVaGL9yMAHF0UUwMkWjvBa/cfbQ5Hr0MwllNFNNtBeg1R9MZ0ibvWt4U7dOKnqb2xEv
HbEHdTc+KGdooa0Mvj5ssK0sfiS+H37zADK+mModEHobKg7TbzcORLpH+6mtVyoVvgBs07YfQvwi
vENUxXF4BOtATg3Irjk6Zq4jIgV8/MuQhc4XB2l98peuG4C9pB0q0/rU/QhTSbY+NRgdm4nJkxNA
pPVpckybYiayXNAQLaxW6MHgcfqoabr1orkJXGAtNhOElx1q3C0KBgqsRFop8MSUnOY0IAeN/mw1
E0GxKGDa0e2su3qnusz61vp4WK9jY5Kf1ASgEMcEX2wj+tQgNdDWMOg9m7xOOUOBhd4oRIsNcGQb
0mUBP3AlaIiGW320KTOZHZK3Kz8ltG4CamDbHn0mDGErOvXrzgb0/QAOpEGvjCYQytYCEoQRrhnL
Lbei7ePkk4/SiIfM9UDzEeyk223R24V34Kl4oB2HyXd64EIO/Q3lEDM5SAmablsYnfyJ9m8VHgoR
AMYO7EbeoWbfxZsWBD/R3cQPgs2mya965atPuC1qzlam+pQAUYLetpE2WI4NqB3SVBiM+d2AXcrn
FDzEzzavtIzWn2O+pPXYoZIB95ryhF/oX9GeTz46XTUyfVBe9y5SFFVfZJj6jTelULjouBThXzNi
6wjiLQ8cxBS7gpo7Etj4atjO8JJ27fC1nAC7a04UA0Gup+62CgdqzNIUIVq44LtfEnB4xu2ABwG8
MHKsWVYAmtUeV6bqSe8MNkgPpO7TWMgc28KcrwRmCPoyIo09eCq0xaFgKJCc2g6AEbpSDWaIz8jP
+cZ3S9XUzHvcvx4CovgvU/eNcacixKnvNdgl1IpH14kIryi8UwxMpfNkJgH0gxYCR7mdjABaZRSM
ctz4QDCP3ChtgiBpDnK61kzrY5taLTdZwuVUwCFtV6FRajH5pKpuVBe67ibKApskBYUYubWHpvs+
2aP8rAdjZmxqurL2WnSlw7b28bTb8KVHqscZpBoJ7Ci9HS0hBUUW12u+BT307TvylfEG/rLR7CpJ
Td8nJECxp32PHjh03vwJ7CdPVFq3wUvX24Qzt/VltKEd5FCY96h5bHhSxV819D7KNZKVo73DOyz+
mgW1GhCf0Yab/5Q8THgN0WWyE4tbRuQIdXRViYj5f8rA7fsyS3CicWQq7ip8RH5KPYioAqeC3knn
wU1AmruUv/wG0ik0NOBr6BT0/sfCoqODq0tEuS9L0WigDCMagC4tuoDfKY23zlNZBVl7TyvbIIfP
K9/7pLeDmDZGOJlHuEZhCtOmDLLVf9xeyjEjt9uArYlu6Su46Iaz1ePdf/SCikVBgXAT2J76Ta+u
eclkFM4JFDAs3FG7L/+ZJsiMopOwf1VteKS1ArCiBrqVWkiRqt1/IE82rrC9ZJsrI5BrweV5I2JM
eA4RGObxii3UGT8jY3ZW46/YAqGK2XPoL08hXfiIu8iiWYNJGlGasgC57Ia+GeRhaP3kbgJj9330
4vHoUDjY/Pd//a//+79/Df/j/8mf/r+F5n9lbfqUh1S+/s9/n7MYMul9k8ybpnD1hd1hT05jE+t4
+sDuALqEJC3lPPeKKe852ySk8kxAjSBMXGd2tvtrin40VlgG8XrSDJqrqDC+am1TPfDOGK7Y4M4e
WidGocQJUOemkLx9LD7o6Ug9HrE5mlpqHVZaeNtPrbHnMu3XpoYvhJXKH5XqETjHYOO2ttpflz/m
G4M+GnAMqdsmlq+KrvTp4GXQ+TE8fLwjsio6FiLEshKpjl3tNzAEzS5AgydOtpcHffNt/xmUWQsB
oM5YWitPY9E3gQXqbarb4rOQCGNnRak9IocfvtdWkYm5likdib4P/mWLZaRZNjT4G0AwK4p6l9lu
toGq2mwGD1el987K1Kmp6JZtokyoxMLky/SMrkADH7FJWz1XbpTcD7J8NdMufXj/QLwlTdeydRqo
YmHKlujKAtiEWgA6ufVqoCLwaBBVd/TAYWdeHuuNARyTMR18IF2M9hyouqf7A4Ythiupa65t1EbR
kh6NVSxzGhaghFcYYnTvPdzzeO68XMQVA67c6XhR0fgInTFeBRp/j+ajtjXbKf3w7llh7Wm4NCkE
pY2lx3Va+hO3uUPCiR3Z2ssjdwdhFGXcRiB+Inv1fHm8txseaW0bbq9r2HSElkdc1+DBpgIMXiLa
em1YimZuiTyR2TvT58tDnVkw2JWGxX63+YbmYsG6uTSQhthNTFmiXqKipeFgF+Zrg0DhHrxq8N44
aZtSGGD5KA9wwIx56n/FSQ0/AC5IUHQaYryHyc/JyIFQrbm9rxkynvmKbAss7JBoMmHHLA4YGgfN
TFxAcAYd0AOGLpwAqjNruGvte20ImRUgMOIU/7rs/NNZGR7MFDhE81k2y5VmhOLoASCstMi8EqDO
rRcxg1gI1Jbov1ivwgBkOARMpQLHAEOXB3bvD9E+sHoU16Yy2l3eH2c/Il1TUykM0MXSLBivjz7p
XLZihhHyfuilvzHxDNs3dfT6L0YyXInUiCNsLuzTbwjJH+8cG2J4XNGWn1rf21a57LbR4Ff/ZlIS
OqXgEypLLobySelNPRyIUr2BTh5KAUfLg3aB8IN9xTXy7W3NzkDWk74aAEVsbU9nBZQc0I2HpDBa
OBlg5h7VnJ1PPk5DHr/Q176qgOs1hkYXZAKXfDO6kgfvv/i0jnBcU3cc6SyN2nMe71k1oPNgeFqJ
BxJsc4qV1UE4fXQlIP/zt07TE/jLAhMLJej+4mJ/OmHhp01OQ0yusykLvmoVHZxVM2BtVIAyexRB
Ej+FVWXe0hyr7zDDE49cudOWVrtzBIpj/xnjovsDLDtzeN+DzaK7Hx+iUKe4q0F/uXJhvUlNObl/
/9zF+mgaMNVYOXId06/ws4AOrDdgfYDRxRa5drFOxyZEaxihkMtr8k/eeelDGacfCmUUKC49I9eI
NwJ4QFkudR4VhbN1qavu1p0hARQJXr1KVnciTIND2XpXfsW5403wZ73UHLicRTiGPGRGEnQPTD+0
Jb0QjfEauP8RkfDyylDzoXozXwQUOOHAgJVaHDpKLlELdc9ce813C4zmnqZMRlsXHdkCEaHLX/fc
YHI2FgXpAf3BWOQ8bhE35qx/S9sx8/V1rpvFnWZH1d7qh4RavAnr7Mr89HPf0qFSQEZiKNtY2hm7
cKzJIvDgRMClRtsXLwIQ2F5xtEnXjyNuX4BRDLVDLrB/Krgp6HDhCbClNBK9aIarbkdQ3+UG/ozY
lRTL95e/yXw1LBYAUrGOfIpDrY8r5HTDZfPnz5HQAhUHsdIpwdubtN62l0c58xW4llwSWi4oQ4jF
tvamge4rsgfrehRI6poIpNiWsYJ7P+4uj3QmtBK+dS52gy8u1WLvJr3sQNuR+9Edqo5TkHnHgu7O
mjLK3IJQ2b6r9QAtSFe7wzmken9QJaEmeChq3kTVxRZLB5ifYR9Ya1fLtQ+NEnArxFjkd1Cuk6+X
p3pmO1tYHJu8FNhY+vIBDUISDnDJWAao4EMLJHlVUaej6hoh8EFGcM2a98wqKm5GlhCHbotu3ule
wUQHMU+Lkj6gtfqm7GO0/4rGuasMx72yjPOfWmxLhnJ1g7SGl/PSwhmXnhpjII/LOLFpASV12CJR
GgaIgGOqtu1NYdzjjKVdiRBnZ+gYjrLA3FiWPp+WvxJRQJxVhDoTimiQLnbUOUGRFGiiw+rID+9e
PToT6JFzhh0budHToZSGljz0UpLcyRPPZllE9A3AHR9gVcYuOLyuNK4Eo7OzcxWvSu583XYWs7Nk
oxMD2TDC95tyqyEqdo+yiRVtQqjl73+u8BVZQuUoQ5IBn86v4eGEGhyfEmUVBdKIPMfGr3tbFcA7
L3/Kc/MicjmuYWIHa8vFvGJktHPwx9YawpmFwRDqw1qCR20L+PDKBvknU1luTE4AjwdKOnA9F9OC
qy9U2zItTJ5sOkQ4Y0ebaKTNDOIW9lPSu1nPE23s/1RV2R2x8aluplYnL3//pBXXGH1z4qllLSJN
nWAIZfdIZOK3ax9ayE+7wa1f2h4+7L8YyXWRwgLaw0Uxx6G/DgUPN7xJ+QUkigZeAjDDUDkygLxi
hnfl85479vb8NMNQjZavs7gn6qECnVWDpChA+h6RYqTBhnHVpqJ9c4NmtHaElej8i5PI0wLqLUGb
8oQ8nZ9bIMlKZ65eS9ctkAABgZEGSv82mukhTUvj6+XPeXaOdI5sk+wKKcvFwuXQGxxjRLLJC/P2
gx2a0Rr7nemAmEZ8B0EQtwlkCt//QiRsyxlVpZPRqcUcJ9TngNah2p4AU9W3M18UiGBjGw8uY/+0
wiD89v5pOrbD3mSHKgLd6VdFBM30BiQ81mq06pdhQmO8ykGyRpiRfu4DJ7lre238fXnQc5GAkjJi
oi4vOdNaRAJRZXZp9ogkwIIZNvmojWuVaHADaBTv3z0UJU/KMRQE5/rP4otisD2TzGgbwPzVNwGF
yjsqyvEuKb3uymV4ZlZUyGE4CZvnIunN6adsYS7Bx6oRiXWF2MWAKmmDJArla+f18qTmv7SIbjD8
2JSkThRixGLRBuF5dVzoHAUQJQ8VftUDNM8Me87L48x7/M04kvcvLDkqJNYiijp2mcURqrZAXSr3
kGiOtpNpI9Zk53Q8oaU/yQ64QsFNiP+BHf+8PPwcsZbD20KBKaFHpijSnH5Qp8pay7dlvfaF1T/b
npg+AuhGrdTpsl05ZtqVYuuZI29jc0pxnPKWdJYRNG49mMYx3cQY96p9aLj2a63B5wy5PNAuwZky
jfr68d2TJGaj/CKlFII3xOkkUT1Grx+Y9rpz0aXLEYh4VDSmd0hBImfCY/LKmp67GrkP2Z+OtDiD
9iJ4u0k/0iGt0VRr4/inFaT2rznE/xQ2bE5oUxXS7HowBLCXJvgeALn8TynFR7W5PPG3X9uylUsy
IUmwMBVfHBd4HCg3hdRIhdKMD/glJq90IzA/hXtwi0qCZa9GuDXmlQv57aaybI4p84cRgl7DfIr/
uiYV0sKhg58S1oWYjcXZrGKCw+QRKssfNmF4ZZZnh9Odub3k6i6X5ulwqBXqsJbAN83yf5+A8JjH
KoESP2gDfOwgR2Hu8mc9M+D8RbH4gv+uM8fTAR01CxLnfQ3zR6MjGXFgn6fWVMfI8nq8M/PmygzP
rCNeboxpc4+QsS4uSll2YUp+BevTTetDKAuE63F12GieFx+CQPOOk6YZV07NHHlOQwPlfOI5rxse
cLysTmdJbTang8RRxc4DYFM14C8Yk/HYelH8VkFZ/o6aGusA+EVXzs/bKD+PrMgMeIorkFenI5uI
Co1VaXFhIl26petsHyvpGHdI/ORXuoVnlpLirS4pyFHFJQieDqV5RlQEpgm6oUCusRrGaQutGpzz
VDznHibel3fO2ZmxgpSUANaZ1uJWiVM70KYQ1Ans5myXk0GC8Pe0Hao5yZWPeG75dGo7rnLpOAl7
sUkjY4Dekc7SMRPcv67SkILJsh4lK8fY13aCKAWRYDOSwF45HnNUOd04JFiM6bjkkXzSxW6N+xFX
orRqoH9QW9JwKNqFFD2unIm3K8fbg9IxG5NY8+YQdjp6JJC+m3VdR8jpQAjYIEBT7FDpRG0IV5gr
3/NMQZIB54cZXSeD9HhxHipRIJDcyIaGU2li1BuYWyrlHbxwWDR7UdRwBJRID0WZN7BKfYmQR1/e
C2TUXi7vordLq1DsMyje0Wvm4ljsIrDWPqQ7lnborQyNxcrOPyRabH9HGUh9aRq4l4dogE+4AbkN
rPLy6Gc+vMvLkmSPf2BqLKK7a6sBJm5JK7+evvsIHtNqwVZ6hMRE5NtdHuxtekTw0WnMclwsSTpw
ej5nG1wkEPGjEIC5D1hwIatjT/3BSzHJpZRmH3M/RT6ybZpoawE+eH8F2ObsMD6/QiHBvjhGCUVR
gaRTu3bi6DfvoPoeT3YP6djY/HB5qm+PDSORh0Ea5cpmvqdTbUvM+GILhI0xZHCMy6DZhzQ4r2zj
M6OQePGunDMCuhCL1cNBCO46KuNrw4GbO2L3c4OAYLd991zmouM8GwgtbJfTuRiBpQEnxGikqhA/
9ODhIjaMZPrlUebfehpobIN8gX94zFEjWySvHRJlcFV6bFyBHuNe6ts3KVLDqHvI5Hh5qLdHjvNG
wVzoaFLTR18uTuBgQqNmpRhcHms4Ea21Mwejv9cNqvPwFMLmmER6BDMeNfbLY5+bpgIbxFwtRUtz
cdxR4qWQk4KXwqUwu6PvPW3zHgHKWAzmlXU7O9SMTnD/WbVl5w+xl661W6NHd6eEDxXDGoPkHj0h
a3itBTF/seXi2cxoRqwIlKPnn/JXkuh4uFHpI7TKUk7yGWG74kuhKeOLoQHkXXWN427SPMuv9NfP
bX+CuOT5qFMkW64jujzDkPhmtx7ATN7ioFRs9N61rhyyc58RJzsKfjNwgI7t6dz6EQdoYaLFDrUQ
AdBJIsoqp2qNad/7S1JMhdcjYYMOKqW/06F0A2oyaGrwTTbeJDZqrFss76yVL9Fdef8+nCsnM1qA
Vre1OG5GVeP+08luXXr1uJ9cJLADOsK7pBt+Xh7p3CrRceN2mXFUdKFPJ6UambpTgq1GWRXtsalq
tc4cIP2XRzm3Styj0oJEi/yltQhShfQo9EWQLEsHfxDk99F8rqzyMDV5d+XOfDMUkyCH5t2LmxdQ
kkVKNCGoVKsWE1dhdfbe933v0GtZSQJf6NvLs3pzruah+HKKkih5rbm4sDQcuyEQoWsUZ6l/AOfs
ozXUBE+Yr9Xf3M6EexphzZFfmeGZYRU5LT5CtAu4Xeb//tdxbulZsw8KTC/1BqEvu/mKP6K+T9LY
+IO2qpOj9mSV7z1nPA/+HnSx+S00b1I/GCZE63JYaAZOOshvNLsx7LvD5c96ZgVp2bnMUIKVEUvM
UVu51pQjjjC3z+QRL6MRMySM26oSqYHLQ725a+ZZgZGkL8u3BBlx+ik9UCShHOLZgTMZ8GBDw9WU
KO2AU9D2RWeo76Rf8fNg11eO3ZtkazHwYusg3gJ+3gymddPo/Y5XHzJFoQUnU5+i4gZZ9WCDZBdU
e1yG7+ggp1cO5Nk9xGXAwadVQh36dOKo6U1N5eJpIgLcplahQL9y4wdJduehBRDBxSiRABnRsrhy
u5+dOI13BKZol5Fong5MvlXq2LEj8D3C6EDeo/xh4De0h/Nib1y7wdcXnsUKv0gXXZmwuFKSPjdv
2uJUAbkIwX4tvntfaK6eefk8b3D7a0pVdXrXNrzWfk1dpj11QR1pVG7z6tflnfYmzoIk4vVL1ZbC
iQRRdzpvlU9mOSJ6s0ZxQZsgkLQA4TEptj+9fxyyTkm+SWphLdttXBxG6VRQphXlp9lEh898GwRQ
Va4s5LkJEWSpWHD48FxcTChsJttMvFjMMsj4teZYLkx1d60leyYW2H+PsjigQYwsO1of6G00SMP3
BYbjaoI4kiAV/v4IB5aHudAkoY+/BKciHVWmXWCAs1G58S3QRv2D0dp0uYAQbS4v0pldaJPZYlSv
5nbzEjqHN47jZokn1oi8IbCHTCVC4P14jOx6OHpd6W469NivLNiZWEfmohRtAx29TbXIKYQd2Bq+
Wjqqcmn1i4rLD0QQp4ee6HAL6z7bWNNsJ+fa6Mhfnu65RVRzZYsiAnX+5VbB385v0phd0qZq3MNE
x3sxgthnIK/zLxaR/H3GQALseYOPdenxVL6FKoit19QmGuc1LzJ7h73kNfD7uUlRKAS5Z0NadJZd
w6CvnHasMG9DQKrcuZNdHpsyNw84Asv3lrKIHXMdZIZz2ryOF8FaM4a2znWGGiFmb7Fzz7/ALfwG
WEFcuXrn8HfyUphHsgkfgrTd4jV5GqXo0RT+qDESbuYItml9v5J6WSELaqJJlZTTlWvo7EfkKqSk
SFWQLsXpeHEIRj+1E2Nd44R5hLpgHgs8U24U2yW7sgvPHTpWi8BokLLR1TodC6+EqGlUyAUjqz8x
BMVD2MCTi/HE3TRYRGBXPeX7yzv/3Pfk7fNPtZyayhIkUABx97OBqD+6c6NJL+NoM5Z9msGax3kR
2ens7vKIbxsiLKHLzQZehtgCQ/Z0mhau9VkfABeM0UdGmY7SA1HN2YWBhdwchEJ9N4T4yEPI6vBL
KUIdYYXB1a+s7Llow7R5xYPzojUz5wF/JamxrWMMFYQA3iLHeNIaD8IjlMp+TzWt/5XljQVXCR36
rq7kNfzb27E5/YRXnPso4lNKOh270Hw1dKOHP1celZvWNIcYYbyV4e4gI9Wb0gz6bZPW2vbyp397
IzKspbONzRmEtXzwwtCnrDVf65ipm1t7jLz7GLG7K0f07ZGZBwDezYuae0IsJxc704hz3AB41rOO
Uvq4Z6HvshuK8svl+ZwZyTaJAvPbmlxtmUpghE6NbrAN6IjS2LrxFOx7xy33+tSrK5N6ezZpn89I
XUcBwXiDKvNVaGlZHYLFd9FRl1mOXLjQ0KHKHG8HAlZDW6C+Vjx/ezjpNoMC5d3Lo5Tmx+k2aW3Y
260Fag+yZngwS8xsK3zlDkMD1bYOAQ6/93vOZSWe9bwX6TAtv2fWxXGN4RS6WMHUQu4dKgJDzgPk
LgVVc2Uzvj0Dp4PNi/vX+StaL+j7GTJkVw3K006NOITfyo2YrB5vXoj6di5x/MLG+0rd50wEMsB5
oZ4A2HxOcxaBNhdWY/l0POmzR/Y9voXdWgvMr5lmYU9UoHOKEil+sQOapWWFxbGVGt2VKPh2aRX3
JQyqmU5CAJj321+zz0PXCRqhj5ux0twbrR/9/ZjY3iFOywlJofFaQvf2qDAe3Wd4KwxIJeZ0vATN
RjR/3BHrHMO9p+A84H4WyI1vtteKDm8X1hYEGUM3FM9jmBenQyEfM0yIY/Qbq6g6ZAy7unkJXUTa
s2yAqz/R8kZTH6G0/8fZee3IjWVZ+1UGdc8eegNMDzAMRkSayJRSUsrdEJJKoveeT/9/J6vn7wwG
ERzVRQOtSqUOj9tnm7XXCpBf3zhUl8vK2GwqUGadDMuypyqdFAhUx2LwbLTBH2Cvlx5QqEIeXlOb
Yygr3YaffLmswmuk/Iv3YwNa1M7nikTOKJmRNXi1VmG8nXh04c9A2VSuP1+/my+FznPPxxKIVl5O
6mmi0HU+VBrWTiU5weShFQsv45CBInJrHW1UsH1a97GHJOutCbXOG2C4E+T+MbURVzBCI0qAoq47
pJm5UTG9fFAsFQMs4zKLp2wJ+4MtqpPBDUOb4suoDMLfE+60IZ9+XZ/7ZUiOr0dPDX4KqYALO0hj
ODJbit57vU9w7FqIje+A+lTRUUFoFESaBqyB1ijbg5+z1dxsgijv+iesbDTJFzE6STvYH8Shf3Vf
dceHLDaxOdSGnJxwEdobuTbkOxDy2kYYtHKGgdyJyqKw+UB9z4dqYg0vpFEGD969/E2TtepRzUNF
34VNA82zpQ3dhuO5YhBJHBNyaWDgRMS3mF3YcxBleEqgPyIVuetUhSZpiHTuNPpUd32r0KyuTdGR
1mD7sZnr4G0wK1tNnmu7TMMsRSIb7DZtQMt5QxyoKsWIqJCinCZVQxwmIouXZzMkhUjAQm+pSl6a
0tSPJ9N9uL7Dq8NztzAgBmd6GfLqaeOHCcbDU5QE5zNRqCQnPb3QdmyMkCQCilfj9mujwyVhl+pW
CWTtgBGkgY8ndU94uNiC1gTT0Y316AV9Vn4vUSk8QkMeunolD7/99ohYjeNMHyhpkWUjS6B0dqvO
wwg1SgJ9BqrJN8MIsBt6mwimG7U9Xl/ZtamBOKJ2Sy1TwX8631ilq0qrSFlZ6EwMTJTaIiuXFSfZ
COKNodYMksiOCI8JkNfyILedjFhkBMgx0Uq1uA1zG4olxM8QG7g+J2FtF9aYJAVPN32udNUu21yt
dOrLoOCRKyrNvkcQ1dj7BdRDRdfO71sDomuwz87++qArC8nbLRIyAlGhKovXBm5TawgSSPTMoBwQ
DkMfyCs1IQxUNxB+bViFFyjcco5U2cEZ0Tkieg7O920CcZzlFG49yAT0QYHjPHcQ+Ztz2TrMVa/M
+8GP2gKu5Wz6DhGDAZ88FKuQ/FaCgmaoZGtwWzmGAjRByeIRYHY7HbMJHo7D0EEfP8Ov8bWTLURl
oWtjj5CKMecnSQkk3zXqoLf3sLOP7V2sRsUDEw9S2JjV3+4T5axouDx4SA7dDeoi75SHRZ1aRgcR
H0yY7+ViuAsGKBbRzbLuUh35hN/eRVrgCDhBxxqkTMQuv3pKIPPrmzRNdaLezvlst1ZwKiAl+KKp
/bzh6a4cGLrmbbpEgRPQMrIYqhkqENxhp3uVltnvoYbJ7lvZyG/MEXLD67NauRCipkVixsQ/uXBo
uyYEpdoxFOXw8R7/2vaUdg7v4pRaHb2W6klF8GhjfitPJf4lJU9Wkmqavtg5bVZry4eGzMtyM3+K
rIgMV44fVg9A4tt2C1y4NsfXwy0uRJ6KqJrMhjejceXctHYAyZo8I5DoOg0vVU+xFPUZvZT31xd3
bR+hxYQngACUHOni4kfQpUIxSJZ3mEb5S0K+5nMlB9VzmmTz2+tDiXdmcekpthAk6MCpwPUs5tgo
MJ0EVOu8aprlfRNVCHh32i+EdRDuGiV1VyD68qtqqFBcH3hlcRnYArPJZio04pxfC4M+Ebv3G8VL
WgvunUGVPoCb+lV0cv84tgAqzUnJN9Z15fw45H5I+VKCx8YtJjvYJXTJFmP2fm3zUEBK8pCB/ovd
RkWZKQeXfLg+y5WdpDVcFrARyi1kZ89n2UAF5nQzpKUD/EdfFLltHic9RraXqt7GM7+2oJQLxG5i
xMl0nQ8lpbSEZdA8QDXayjCCtvVgt09Wm1sUQlpV3am1bb8dSjqEfn+OtDNqGrxLOFKGWPVXBi6q
yP5o+JBe7fvIBrUwo36QIjQD3WhKpQ1veW1BOaykFIXDjCU4H6y21DaJqLN7ee7bn7RiKhCTiBCK
MO1o2nAR1+6GIZ5DoPngRpbgmwTJvhbZF8WzHL9u0H5T+vs+tQ0YuohFycgIS0DVS93DBNBtoOXX
BkdiEl+D/DCjLxzEMMkk2t3RRUKE1JTvJisNbiwffvldNQUgxdpU1d9lvmZ+AE5q/rq+pWuDk6cU
yHmqknzD+SojA2oZQ1Np5KFrGNPNWXG6o16kxrc0qeVbA43xfQjsz2umoNnq6VrxzPGVgJDxNANT
W6IYNKoLY2EOGtxgYZ7uJ0sLKrgt1ep94gCf1Qs/uUcfwPQIVvs9ne9bgK+1M0ZwC+GCIBHiHT2f
fULtvZYgGfLqSMvhvW1lNyod/UaCjeNv2AcaggViHtfgwjcPlSQOLejJvWwIoW8M7e6YIel6m5UI
m1zfU3ENl5aeIYA+Eb7jVC5ujhrkCqxmseYhT68Fu4Hkyc98AIbsIuUy3PeoM//+kDArcHXIMIJF
hormfCEDoyihBqtnTNLQv+1okdwj04lWDf91/Fb60JRdn+OlDbShsQKqK2iRBKPP+YDwidcmvICz
lypq/LmqVEitfElxExn1pgx5RBfW5XHD8L48G+cra5NbpIQjuB1IjCxuy6jKSD4n/QThZyAX3tiP
yv2gGz4s0Cm8t/4UntqggQB7KnPzpqXL5SFB4Pg49Y785/UFuDy6OIB4DNTzaXG7qKn2kJrCCSGR
94P7/4NM1/D3HNTgQ5lX+afrQ11eUxxAAWniNSUgWnoOqhb0WlzHs9dBrr0fM9XZh8jT7susMT5E
duSj7AubRhrF0n1Zotx+ffjL4yz8TywE1VXcpCXSPKAx2iQZBgkGnIk5JA0JjHgxiIZkp42Gf3Sc
tNgoe66cLkUTqAmSYBQlbfFJrx46m6boHn3CyVNEK0afmvVe6yRnjyrL/B3Jo+qYqNbT9WleWmII
m8nR2zywOJnLxDGaZMrYVTAS1k0UPaeZ+rbx7eIdllC6UYYQilHifs/GD95Y37WThPEDKAwEm/Bz
MdkgQ6PTCRMZpVXojtpRDe6lFDh/0ibBRlrxxfQsLxCETkwTgBwu9eLaNm1Xp4OBnoUGNBQB7iGG
UD5BN9Cu/eKxycbBTVGU9WJ1GG8tJZjeRbhcH2BXRfq0TZMHtbKCm+sLv3a+qFiSqweMxeO/uNSI
icVoF2BKopn+AjeEaRI1ihxXmr4pI7/NHQOGt+tjrm02DhQ5GtrjQE4vUmJxgWxXPA6z15TlcEIa
SP2ILmt6azda9meOTOM9SB7LUxL993NE5Jh5iMB3EhWT2z4/2koBE5ZfwZBMor99HBul2FGYlT7B
gNXe1WHgbxiPtdPF/eU6GYBxKXmdj5dZqjVYEUKUdIt2hxH+6R0OH5IQo11svAlioxaHCzPFalJp
x1QtU7lFhuSu0MKEDHdsn6hM6GxjOzz/9taRpRGRFNkovODFdamg+5vsJp7Q6czGaocyoXVb5VDj
6EYZ38gKujJeE7XoiNLdIW2cmxXDhJNGsy+eMQHVEggs4KQ9bT2TNwdziU5WVd0a5aA+doiQ3ZMn
79xRGYv99RmvXBA8CZ51gVHi7Cy20KDUb0RRLrhSG9RbdR1xDRSgD3JvPNtJpB6vD/eCE1juI3Bd
XBcIDgwe3PMjo8FbqybIOHpUSJMdNM/JHlHK6TAPhvlUal3xVYHj2ZtQR9mPMvqH+7qWTfpM/eRD
1JUw1MMdqe+cilBo49NWTjN1dgwt6Xt015dpSLw4CphNO3lmYalvE0eab62+q96DeMu/B+i/7eUJ
4tRkqMPPIMa0HzHiPrJLu0FxQNsy2s8oBZxazNCNnMTDxulYSfeTMqFgJWJfnZT/wpTR/13OltaP
3mAUDSQ65TCkXgShzpdG1iTrYEkoot6Z8GH8GAD/B7siyOUTLMwQD2ys1NqhISksU7GjGgt46HwT
s7h3xrAg6W/06FGio0djSAeX870osc97eFu0uwlhtRsTNWSozZ38R01nQLHXRpj2K0vKHwDG6sfI
KrNTUg/I7XWJZGwc7RXXBiuIDwX7pKgQiJ+/euijvrLifJJHL/aLsTxqsx7dq1OR3fNMOl8hcYdI
t4DXnaXMp9KV28n/eH2hVm606B5QIbYB+oRFPv8CA1o+tCFlLleE/bgLEMa+Q8GgfzZTm4pN30Kx
vUeXz97wZVf2h04rhhRdiiBWFu9A3FZqT6keVT6pKxEWrRGE/hnWmkTHtAruAUl3K1Nvf3uyFMYV
nTYrgGvaMtQ1fAUZrGiQPbSF6vJrIE3hTUy5szraqAJEbtCgC3WHps302/lEcoiYbfIlGDGu2/kq
gz3UEUDKyQfVSVmheOOgyaIlVUrTsi/NN2jTa8WWsRB2cWHHQJYJplqK83g8i0eebk+VDukEpvrC
hN9O8YcEMcGuvHf66bsG+OgQy93b0Un64xhbxY7Kb/f++oJf2iuSEjTW8c4DN4H47nzeuhbPQ0h+
1gNhpn4iRWTQRWdA1dTksHZfH2vF+gBokfFgBfyCqu7iyocOoY48c1lmdWiK+wwDlXtaGlpf9K5u
6odsnib74Oj1pKMAT3PjrvFh20adJiu2urcvfQFQINZLMxeuLQyY5xMfIm12fLoxEGHvJjA1lRIe
Z8RxNm7v5S06H0b8/JX9aIeS5hJb6zxwbnaABqnd3TclGgaodzTfnLjXD9cXeW1ALiz5IgADlMEW
Z6qNzc4Ys6RHdY5WSbtAGwjRUrqo0Dp0fXA2G87x2joCmRfbSS4B3rrzCSKnqYBEaHpP6+vgoZib
/INqjFtP/qUZJksBOYYGSRNeorJYRsByzpBnXY9oQNUcaMJMTNdBbOYt9an67Ww4/tsqkbSHogwy
D5kJ/e31VV25JoyNd4ODagigyfksyWqE+hAzPrQ4uYfKFpribdM8TPNU7a8Pden5k/DSwHpgiPCc
lu0P0FZ36kwXjYeAU4IYShlLn+JMte4CRUHEmxo8mh+56v8kMki2Em6X9Hwi3UZWSONS0OS1DOUr
CVGBQG2ZaISMxQ7tD//eGprkPpdbs4LnCG7aF/HEzyGqyDtfL7uPbdX9yMJW+9BEc7pPynCESrC3
TlSG2nfXF2ftHNCEC1RW9JXSW36+D0U46ogHZT0F7K4kjw2n0DvJLMLjJJWahkK0bdGa0w8wFsWa
/B76dmPD+Vw77/gB8KFixAiTFl/g27nu1w5fMBhorbqhnwHUje1mI+e7do1p8gTxT68p3fML85Qg
oter6Ml5kiT3z1UhJ2hKIrc6HZ15rg49xeLb60u7OjFyZuZLa8ZFrT6OGh3NgJyLzMP8SR5V/1Ez
CVKuj7J2keADgXIJo0GLz8JcFKIaaxfYwyqgCXJOFNonsl72VAgRvN8fSvRS80/CKkfkfn5W/CjE
2oYW/Bi9HR+LYXA8M5TDvR845YavtDYreIJIj5CFUi68xK5QijTSnM4DSgqna9e1ezVUkTAPw61k
zNrBsLDrgk5RJfe0WMCybWu7NLDvE1Jm96rcxh4S3zmyzrEp9CyGja6ktanR8AxzHT26lJIWB5Fy
Rl52KA95Pr1DsHpn9bEeq8BTEGw7XN+wFcunyjjZICsIUHACzzcM5JMWk0rrvdayIZf1Z2cX5FLs
pUQIN2rgECRIOjjNIfE3LvVKRAkRESYPAJJIPS2pqUMVUBPFn87TpbB5zpPJijzkNy1XiciW3FSl
o3yBUBqtaxm1tGkXDmRSiUL1XEipIz+VtnKHLhkv2E1Q0o34+2dZAFdJbpLQFTQl50tTTHbZpE42
eDqaBse5Sr+UCAHBDG5uGNgVK3A20GK7G58QfgiBUc6gBUYP0hDESbTWaDYSfZdRDSEozY24DQDQ
KEacT6hDanvoJI6xOs/y0en7mshXkfa1LtWuLefyo1Qj0XP9gK29bjRTmhQFiKfotFucMJWKQKc1
SJJ2sRkWu1makPzVZuTY7SFXv0tlJsNfIbcaDIZlNCDqoulPuVaW78pqgnsay9EleFF+cB8Tdh65
MeOn69+4tjDA50XBDYuiL/l2EoQHTb2EJyVWJPNDivzqXos6aR8kDqmVeLQ8ZLPNDau8YlRoSQKx
LxDnhJiLBM4gz3Og51KPRmfd7OOw+JoCbtq3CJHeVh3Kh9fnuHbRyaWCuBE1A1IR55uPRje1fd3p
vdSaAAqZRf85gQbzGJVtfpLa3r+NFCtxZ8naxNKKqPU85MIr5hoCdhRKJ8uu2tIe/FYxxbtKD0Hj
ZU1dPEaTFTjuVEzGMSradJf58kAjilION3UKOGhoctCtlMy3CJ3Wlp3YS1BkiT6tZUYfJcs06FOF
ZR+1+lbQkz0OgfqtterpzhyrZsPKCdfkYu6CPBa6FjZ5Cc8mLenHUoW6xDwb7S+0fGhcbrPS2BtD
hfI6GqXRfQAT3KNf6dmbUM1/HzMNRob3nSo2hSJclPN9V7l8CCk5rSdZyiNUNdrHKRhKCoHDuDHV
lVcLq0LehPZ3GkSWvH1JVobUqRkJj3TcpxmixpJZF4fEsLqN0GDtMNM6S7YX2Dv/Z+FmxPk8JRlq
qV5kqUO0b2wDoTlyoOhzNc0N8Un7E1pnREqBZau/byxE16IA8IJIvBRiUYMiyQLG7nLJPHRSKyTG
0Ad+sPmv1U7P4/ZuNCt7f/3+rhwkkDqUObEZInGw2McCBMJk+Ejxhr3hfwSsNxXQwMsDwmQS+YNY
zYPHKppz89CrkvZ+AsD++/URB+gHuV9TlOHg6T4/SiZqffYs+Y0n2W1ycKb0vVX26FfPaneQS6e8
hV0/9Bre7N8/WSAhBJ4V4w4l0MJU+pFVO0ObcobjyP6K+Kx+TCe1pCyVdxtvsbpytDSefAifBWUw
bU7nk8zl2fZnGWGdYbSM7zUKxXfUotRj3af97dx2oRcGZrizlCj/2KF5aNL8ADBjlnVEjhLb7wOX
doThth9HzcsDsIduM+XQN4M0bz5XpRYiipSbbwZ/jjQY1ef+a0bv9sB6zsNdl0bVDith2C65KGT1
YrO6CadoSzxjdZY0kYqcH/2qSxCmbYdo1jZDi+CUVHyQ6NlI4V6bdgaYmp3ixLWJMOU4P5BqrTYe
ohUDDFSJiAejBE55eZBV5AvD2mpar0WP6guG832lFUED0hU8ghGqz9fvzYpzReJL9HIIc39BNdJV
sR3iPrae2ZQEz/Qndqqb5Vu8KSvGDzeRAOFFzoiA7vzYWFXj93kotZ5cdSho5EkWoRBXNtNdaSPf
eX1Oa7YA/Kx4xODxpC59PhiyrrGR9nPn5ZI+Pde2XudPc+vTQN4NjfYwkIaa0DRqe8QrCar3Q4IG
3/VPWGmQAWkBbQIFSxjEyWWefwPoKKPvaQb2OsWoRqJK+GHhiSgb/2TOOQiXOtDqj7CD6NmDFU6q
0PzuA5hCWuVHUk7JTyXKhh/XP8pizMVji2tLFQh/HWDj0kCFjZNWqYZMMbjK4ZTF6FP3rdEesiCf
9lHdqKELi84WT9nKqLQPC7ySg19FGep8JUI1cRCXlCqvLxvzk0NPGaKCla+/l0tVn1xqJc59EnbF
70+WcjH4VPJWWKxlzqq26x6QKuzXfWzLsLrSHXRKCuo2Owepkz0M0oAzeKk2ru+K5YDvSNDFkz5X
eJLOZ9tbBvoP5Vx6OfxHoTvoenrQCxLaNAHUQXmQ27w7OJlfe46Jesf1DX7JOS52GLQJjpQotKLG
uAhh5FypE1uVAOIn3LAHTWmQnu81J/0+kUB/Fzu1lrgpvd033aTnpqsklBM8f4grFXB7iJ6sDQ2u
p8DwnbsanQqQl7UokLlzIQU/r3/sikl4CRxF5ZsNWvpDipGEQ+kM0FzVuYrQsJ460fTW1GDjyFBn
7Oots7A2IMacGiNRNQZ28T6DXCvZEni1ZKsE3o8vnd7XaRndZS0kCBtbsXLquWIkKcRB4OAvzkE3
2o0d8uh7vh8bn5rafC7KOXuwEQ72xqovD1EVbPkBK08HtHP4ey+pb479+dmbqFLqSWlV3lRIqMDE
aWMhGy6ncM2a1fCpcoa/kQOnEZnmcREtiDzA+YiIIOtz22Y1WaxwSGiZiOf2JrRHKrhJ5MCWNitS
+GAF+pDdDXOlS7Gb16r67bdPEr3dkGFT5Bae9WKtI0oPflZXladkYIonq9ZcKbCwZiG6dYfrY62t
MWQ8VMDhPMHRWxwiJyUbUKlj5YVx3b8LlHR6TuQ+cxnaPuZzGW6k8VbOEQ2TyEHAt4QzsGSctXTy
HABQCAtTpXqC5w9B0FGOwxFOyzZ+U5U+fp7d91v9Nit+gWCpob0QdxoWssUbqqVKbKgNdbEI6M0+
hAjCU2yi8euruXIl4ZMkd01hQYO5dFHQjWQnspykbLw06Qoay/XpLkbcfRc6SfX7C0nZiwoCnpUY
czGhuZjarNe61nNyo6rcIAHQlRSB/Y4V+EkbkXWgqSHYX5/fymlxUHCkM4viIpxny/nFRV9k9Cl6
mhnlD/2EmO2MdgnaVJN6GPxNWNzKaYEYRJBl/fXKL8azkwT+/orxzK4Nf+VyBja4BZ9Qytr0WMVy
8pQX6lYCY22SFB0I94RXQQL93Ah0aV7XEF23XjXqVrvnoY3nG1bbuZejIfjYZirtztfX9bIbjBoE
nWc0HpOcp1K6mChNkVHaTz25OjWF7mCwIHk4DKTDs9iNaFWMvaqRtWclsubkVunJ7R6CqWqPNHVG
38PmhTdaLwz1e22MVn0MZCP+aftGPR0yqCxxD4Y6zp5mLqbgi9D8t0GTB3+Gbdki/wYt/KnvZ/tT
WthZtpsabbQOVKzTYMOLvNhOrgRPOXgigObkoMXPX1VqieTGzohqZgn65SnmrfLIyshuWurzTWz0
P1iG5+srezkkSDuyFILkjT6UJR9KOAOBTPLC8Kq4sft7oElEc3qKVr1LyqCeD1KC13PXAejZchQv
TA41VCowRLI8JZTTFma8881YnuWQoYdUNb1AKNsHWgTU/voUL4yOGAeLSnhAuR3hi/NVbWwf4YQK
2RmITYbJneAP3xmtph6UdECZ6fpgF5eDwWh3AZgoGnmdJbkKPB251cHK7sWa7x9trbQ+17X2tpNC
f19kHQ/ib48nPE8hqoqwBxnb88mpVlajYhkYXiP7Khrgc2hMj3MzDzPQfc7we0fLk62W7QunV6Bw
qfBThAYje5H5QJm6VlCDMjxgQTCiy3HjzWWceXUddd4EamdnIC70Rg20LV2Ylb3E2aE6TDaCjP3S
pyuQFO6aKDa9Jqyk5z4Ar3YTQ52xU4NyU33yxWk7c6+ZJ3tJwhAniwO6WNxG7VIZAXjNA5aclm7T
hvqpQpF8cPE/4ifZpsPR9dVAJVyvVFiujTCW3iiFYb9DQib7pVYZ1AeMmGkeDTKzwHrmXXibxDUO
sINW2IOchAo0FX443nUxHVOu2sqgJi2/LWJXlqDh27F/8VezSKYv14/OZacAdQ/ZBPVDHk0gzBYx
qx4auG6IonllEMknmgXUwXVGIxPI4jqu3WG0O2NPqFfedwZ8pDtrMurYlcbIalEj0azs5voXXWab
xBeJNniyW4Suy9q63OhhTbqy8BxAbsOeTU2aQ6QFs7SHjVGl7jHPRCd5A0DBRRA+/akT+UATGaCX
t5tj2Wx2NeLstSuDgs9J6wdZ4c2jrMuHiEaEZBc1cfw2r+Q0cmvNnL6Q/jZKt4WjPtkXSJt8mFQL
Eqw00dHEQJG5vY3mwYkQFzAU2nto0v9xfc6XJxriDhjUaV6FkoWc9PkFntKKdqspLz1a/0wozNT0
ps5aYA/zsFXwurRN9CBR1SEooqJ/0bBa1XSGBHlZeKpdd1/CXjfp3jIV5Hhg9nNlwsIN47R6wih2
ES0IVwFClvPJIUKHoDtgWE9t42HPCw9UNq2TvV20NHT2ee1JlS27YTwb+xkcx00++f4utIroL9zX
f56JyzcvYvM/inKqI+jeF3/87zflz/x9W//82T58K/9L/Or//6vnv/jfD9GPumiKX+3yb539Ev/+
v8b3vrXfzv6wz9uonZ66n/X07icK0+3LAMHPQvzN/+sP/+Pny7/yYSp//vOPH0WXt+JfC6Ii/+Nf
P7r9859/iAjhP1//8//62eO3jF/7n65p629p9G35Kz+/NS2/bDj/oM9WhDdEVHDzYOGGny8/UdR/
UADHb6arGBshOg7yom7Df/4h8Tv08wBsFpwK+NeCDaaBW0D8TNf+wRNLOoL6Oe4XyZg//vfj3v5l
Wv/aFtbiX3/+j7zL3hZ08Tf//OP8oSGUhj2Q+J3A5IU0bJnf4PJarRMO6sl6k+duHrrQhw2fC7It
yf7VsqyMJK7Zv0395Ujimr5yvebA1xM0FNRTYivwve6D6M5M3RkU0WNd3Uv0WVwf7/wuXo63cEpG
ZQ7kVGO81nrjVvZtT1oGltvfH8QAyCXaU9mRZU211PXYkKpJOeH3eXH6Vc1+8HAfw2JLI/fciP01
G4DmWDHRPA05/PnqZVYdjROv8Slv7NsqKndk1HdJ+VuO3MsoAFXxjKFpoYAuL9zjtCfHWWSFfgrG
fvgAzLlEOi2yvCRttI2XSBimxXFgKOqUIoHJUV4MZY11nAfE/qdqUO2dJURKRj30N/z9lUOA+0un
EcSfQrh7YR77Qi2Fc6yf8qGKQC8aH7pgCPdzaZcPU99sqSEt/Jm/FpC6KxAhhH3J4yxm1dsB5hYm
AxC+pP13UmZlz8VQQHE4RmMQsZqanbqRUfcRrE29fJckQf2tq5FQ9eD4aAziJISFXEmf63TXW6X1
rYuHMjgoRiuR/Anj+EOBSPQu0uT4V1jVQwR9h9p/CSJL7d720+DcxDzYxj4Z+eHGaV+8Nn9Nj7wi
2C4yfvhti1PYNYMMJ3ann7QIjFWrVI96EgVeKNn6jTxbu9GX3mR697X02/kubaQGgjVb28g7LBDG
L19BOhh7SslXJHAWlsQsAU22PYusapLiqaPs6k77ENtTROUrPkhytTfK1s0d+Tas560rv7YI1EO5
Inh00BgtEzl6ARd4q83GidRgsdOCcnrKlXdN3cx7vW3TUxTrHvISFfno+DaRYGM1rHGLmmvlKwBs
EWXzEhAEEQidG4TWVuOsjTrjpCpJ9dnscv+GmsGXvo+Tm0hVh/2UyslDhz7PUaracq/4kXLTjJsN
+hf3mDeNJwzng0Mvkgfn31FqTqMNdiHdm8lkHifHGt/D8OdvGKbLPWcYg9iSoJ2kFrDM82FIBDUa
0YJ0Xwee5c93o1X+6STS7BKX7sI4LN1BsWOOW/QQvL9u49dmSFwrwIyid22ZjYEsIxlqHOR7W7mr
FSitza/XB7gwUmJu/x5gSXMyzUEN8nOQ7lX1KZvu+nrXObeysWEKhek5M7jEIPRaQHAiqD8wvOcr
WKSW0jmN49xTpVN2SmS8B4V1iGoVJdcYbbHATsONJ39lYmdDLs5GY9d11iSWc2+9Sasvikqf2HOj
PV9fvYuXcTGvxckYkjDo+8J07gP565B/M5TbIX26PsTKPHDeqD2SFmPxloIAYISbRNKj8CRJ8y4O
7J2jdrsxeEIg43B9pJWzdjbSYpOGJs4VdQ7DU6f4B6LcI3Sun64PsXIOhCcqQIaQRsMTdn4OKrtH
YaaKw9NQduGxn6tbOwmafR6Y94lfTg9NGG21ga3NiseermKifZLTi1n16dS15FAZMqiPggupNq0N
gM7WEIujRlvCVBWwr5xqOLEptFHrKo0tl/LChaVFCoAoDfekKvC/F4MoMzW00u/CExfVD/o7WzpO
POctxyB37u3qfQt50PXdWjt6ICYID1CsQ/RlYeY7mbQH5cXwFKgPcqCKUycNT1GzVcpbXb9/j7M8
4gqkOFZvDOHJTOojbGC9G07Z6F6fzEWwIdYPv1IoENjk1BcPt4xUdGT0DKK8MfN9obvdlL7p4+lo
Z65UbTljq7v1arTFQc/gPp6jAjKGLADE2WV3Si3/mYWTW5Bv8mPE3JpyZwxbxLcvL+/C0J7NcuED
KpPZS4kggajDdzIZctL3XlDdlShsqOrnno7WJDBcBT3bqOsQzrsP059BeJM1/i6Svg50SEU/hp4K
cdA+BEPvwr0Sm8khc5JjoxnHkbpATpeRIt0E9fQ3LN3rHRI7+CpIa2WrsrNUDk/lEB4QqrhhCb1R
0lwj+3b9LKyZodcjLQ72YLT0ME2chbB7quXysZrDP4P6UxDRuCvB93l9tBd2yYtNEflbKEbBWC3p
VXunkxCT08JTb5Bqsm/ITTjNV2Wu3Xnqvmi9/SEgIB2rz0DRM8P106e4BPZdT7AaWiDv7uL+yYxR
DbF8F9aowNgqD648YyCW//2Bi5X34y6Ua9vB8hepA6hBmx+7UaZSME9bz/LaXRdKS0A5yC3QK3y+
yZE8mkrZKeEpLdLa6wzddOEoz26vL/ma5Xo9yuIaTL0Z+q0xcg2ib01XPwzS13bS7zJkXa4PtDod
kvMwqImC9dIfpyhvJATH4SmRP4Tk3np13hhhbW9EH8ZfI5AzWS4Y/ZN1z1RaKXUTB+x6/fR3/BgS
vULcnvqUTIX6fJCuaKe5jubw5CtPwaTdFHK1k7RyI+xenQpNOSqUu/D0aIupFBEtBVCCYoI5+lL/
sZy/DuUGAn91DBhayInIwISWZSfVLGSTCkJ4ivMHf9ZACh3jTYWyywCIx0RwVv3vKIv10mAHNOwq
jE6jmstu1uqQ2KJof4umdbmPYvXB1MrP4Pt3TWB8MZqWEqQG/+r1s7dmxV5/xOKQj0ag+UidhKd5
bCQXWUfHm8ZIc6NpNFwbHVboJreSNKtjAoclhU+qgTzz+UHxo0muENcOT7fZ1Lt9AXBh1ne6+mZ6
d31yqzf41UDq+UCw+nd1bwmT1HeupH0zyAvxSEH/v7GKWwMtXPhYRC39aIenwnnfwilOVWRnaHd2
We6vz2j1ZNKdRReQ6KpagiZ52xxtIJFyyqXnILb29fQsRVsOwOpsBC0T1QY2aMl02KmVNtQAh0+x
+stCXz2JHx079XT6ga/PZtHQRCJEXAH6hYiMyQKQSz7foBFAuCV4gk69Zrr0rnh2dqyGh/x7EpL+
yG/QoIvd2fHk/NBQYZE2tm1lNaF2oJYO+BEyXnMxfDKkcWSNYqLOc6s9h8RfW6ZkLe4/G2NxNNQa
eN9oMIapS0e8YOvOnKJ9eWin9GaieUJK/5RsdeOYrLwoNHxhixVSLGQdFqalA+OPoxpEJ9sfnuLK
8AAuhe71zVtdPNxghgGOQCrrfO98q2ulJs+ik4+8KKGxpCX72t9SzVudyatRFraiM6W4RY8lOkEo
4XZW5aITtHEK14YQPW9ArPnfZdcaNBWj7LTRabYfurw+BL25McLKhSJQJbsOoJqeyCUHpNOHadCi
znGq5Y+R+jCMxbtQfdDkdCOxuLYlmIaXljWqd0vDGml+E6aVwXk2f+rZO2l4bgHTX9/2laCEYsu/
x1jcmaKh+hGjK3dCe6+7CxKt2qHvVR5J6d9lpfUpdppElL2fhjjZCr+25re4S+0sV1LXM3Zjv3X6
j7HxpXV+XZ/egtrrxSSdzU+cllcBxGxHyjg2ZnSS7hvFPBo35uTOvesHsav9zKbKtZSj3g0uoZeV
bS3u2kF5vbhiAV4N3qpw54coKp6SLnWnfF8ZnyIAW07y4/osV8fBfbbA2TLli7J+2dkJsBqcqM/m
+G3o93r1QZbf/Y1BKPTAgYSHASvp+WSKUTdjXTyKmnWjJ0e6JKz7dOtIrM7k1SCLFTNz0KTabPEg
Ts6wN5ronVmrEGXUibaLRt3+GzdZIJFg5CYKoxXkfE5WAhtkpWJYrZAulaD0zPYurXIvUreOwoqT
JECWAiH/knRamNdR16uutng3ajDjeNRqPOxMsDOI3rhZt8V5smYDX4+2MLMKNfWqixltrj3rU0Z3
a50+KTNc0S5cR12sueX4/0g7s924lV4LP5EAzcOt1JPb7cROYme4EZzE0TzPevrzKf/ZSbcstLC9
gdwFMLtKLBaLXFzrscsIvwYznp49wH1y3VsW4wpdNBHQLsjPeWkq7fPIlQxiZO9RLwBfrDvN0Jk2
MBh1U0popTPsOW7glOv2mZtXK866GFrOzM9CCyRbUi1N2y1Yg90Ehu0Kj6tl2NkIyP+CC+iyqV0N
zgI2skv3GRPfFMSmnAJ0bQvC+6IN8NK7MPkScL1Z5WfjUcpuyIo29NNWHjULtSsoRkFjWvQR5Vdz
lY2oUxTzm+D0NGQVWqmZHSNZkUW3Rq/sFOMN77QLc9PBPQtlWRjCyFhiTuxjWzMe4vJlDJ+u+8zS
Rztf0uzx4qkC4lo9NvL2mGXPQfMwrA1jLx3DcxOzqoYp+H5RtJOJjSrfpfK2EA7m8FJJK+6/mCeq
YOZAOXLoUYi/3C/XlVrFHPD/ym8cUmI78z5AqLUJG+Fn4+cnMR1dJ21v6ihaIfFYNo1QMF4xZUFz
0ww9KDBDcK0muafc6GMCXXzX9Btmi829Icat7blFuae+J52Usur2epL8S0rN/z8aIOhAcdAU5FVw
uf5QYI6PUTPWLz9k+sAQbFNsxlb5mQTlHaJwJwWSuqlsqMBeHwv7trsJUnGlxbToUGc/YlbTE+uy
9AK1D06FdGeVQMSqh9Vm2eI5ZKYbnu7p5TMvVJtaFbVxnZFAlWCdUtfSbzTdS7dNPGo3Ud6odjkM
t6KWqz+un5ZFV2YCiVkvWmjaHEqgd2qStdCTneo8Fo9Sq+5DSUK4OYXLwvA0cwMr+bBSQ1tMp3hg
oTo04fmZfbv8rA1ilGHcFIR1TbhriseoPcjKNqvrnSRsLOqRjfnkRirMiPGWqtK2/Xp90UsXG0PP
FE2NKb2fD6d2tek2eju9UhATNGrICaQ1NsVFpzkzMXMaMwx0vex4oojZ05gXzijeKXphX1/Hotf8
NTIve5W+D0GajxEhyb+QnYaTpnZjJ1Xw0AY/4njFV5bSKpwTihOGeOA9nV9UrquWg5WzpuQI3Zkd
x0eqzX6ycusuuiQgdoZmwBfR07v0DiRazMLVcckeiXJgXI6hfYu1dCMF6+ducUkMQzH+SVUDV7y0
JcVhOcQ9tsLehCFKdursVy4P0AqsXLQz/o7/D2XICkCrCsQEnMmlJauL8zqvCOUZCmi9+9Mfdsx7
m9rtGLvOjWXmDs22oE5t0JUuGZaetrtu+HndYRa98uxHTP9/dv+mtcFlInHwwvDZLwOnDo5j8P26
jUWnpEo0FQEA4P3eiDMbiZn7IhCO4GSRnmnmoQ8lxy/uPX9n5Dt3XLG2vKK/1mbO4qHEqhUl73SG
9wtGVpNKsnP/4fqSFuPF2ZLmKUWqxlEQ8+1quXB095uXv+kkn1mYXXSGArwpq9i0FE0E/YOXMEvl
j7u47R3rqRy9tcRibdtm4anpjbDs3ZYaW+g6cv+e+U47rN5nwc3UCmqCY95nka2JH0It2WsTB2BW
2x4eGa1Bflb2dh5UIl3qwiBh5X4cOqHx4LprfAuLazVp0COFOlGbzk7eOAqWD+sDUTJoflWNMd6M
uvYl7ZVsJWdaDCZnhmanq+gKrYcDisAVPUtJ5MQpKXWSTGKS9nWHXLM083rJLVUwclhKRxie5OxI
6waYwybNnq8bWvw6Z0uaeb7J2EGu1B0BY/TgFNJfoqBc8/217zPz/UFNOogDsTEaj4mvbNPquxQl
2+sLWTMyc3hUHQzFF3Ezk48Sub9AHKwmcctfBWm1SQeD99zs+4uhWiVqj6MlUrzv0AcTkl+D2J/q
YMXRlhfz19Ds8yte6luqx44ZhX6bKC/mYG6F0lxxssV7GCYadaIbYk5Qubws8rozskEm+e49zQDF
pRg2yO/MDiVtW8aBdGt60ppC3fLK/tqcndUsLoCPaths2meEZrd4XN7nK9Fv8YYC5QjEWSfFmAeE
XPR8XvYjr4rsVxQrtt4e1OClFRkB2fWpePPvPW8aPpyg7xNR1cwrUkTiQqu3qPX7qbgvMgG1MTfs
9lWUrUm+/G7CzPAAtD+NiQWTrisA/ctPVjVR2ahgIoEkjYfKkmyTSyuKt5Wf7bN8b9W76RHZRdV2
Evowxgc4hT7WjXqsxNqJBBHiKsTurq9/6VRoaENOJBdAybXZ8ZbNdrSyiN8UBP2GVE5Kf6VIEfTN
9rqdpVDFBBCwIpqn4Blnh6KD9qzuzTg8xd6HwftFE+z631/ymvO/PwuFoe9SeRKS8JSlIHt0W5Ei
O/I+50PjlFyQabS5bm/xBQ62G3gmHMt0CmYG/UhTi7GeFmR1xa4sInU3Rrpih31mwNTHVBO8elCB
6JFlIziYfBksMLrXf8TSeZzwbUDDKDu+Ii1VjKjONJ1FS96TjNY8rTBBf7puY+nDwZs4iXRoTMvP
hzWidER+EprcUxonj9BNBTbwsPwNwYyQDMvHRKIGtvjyZBRBMcCSloanokpVpxH91hFBA0E2kv+o
8pbL2tL7N8QZWrJIu9CcpYw480jqwuUgZkN4GsQ7r3pstdiJsq+SmzhJcjdY2coSpytsfviNCbkN
Hx70BvOpjSC26FH4TXgyQ+Mphzyl+RrKhz49BL17L+X3vD9XvGPRIuwpTIcBIeWpdrmpyG0EMXIq
4amttuQ8GQSztj7UTqZ6lEwN2yv6L4Vm7q77y2/208uFIls1jR2bxFRql/Mop+VwpPUejYofxk6N
N0VyK8VO8919oULTS47Vn4phr3YOkwhtdBwZ7vOBt3ir5fjXnssP4TkFSwgQJ7DUl+vvABPGuVf4
J2s4Taoja4SpC6VhDDAeo6PGwbN7LqE4+GIBiQc4yajjyYE0JFxwpXuvDwVI6seuf2EA0OnKwlEE
993QrHErvg55mKczyVQl7UM4nS/XV+SGPvhj5Z+4a2BCYLKTjnwrlU69rdWv9BVXPPh1xsEIGHkE
8Xuiv5vPzcZGnpZMffmnAoW0oP1W5b3Tdj9ifecna6K7S7YmtQtYAUSTq3lWzIANIPEzDxiI0uZb
Ofk4fhKMESi0nawptb6OoVAtQE9P3sI2glC+3EWr8Q0/ykgABPVXBC+rFR+lKFiJNa+PIppoRE8A
E7AHvuIyT6RaCMaEUlAd0B5JHos+dKznQX8W0hf5s9WtvIgXPANz6F1PWGsoAGZHsEzkXqsYpzxl
XUxXRNgo7mfV3ckR5HUWCdXPlSMvs0ezI39hb/r/s6KCACIlSCue+ZIe73JXctpcu4F9f29K7ZMC
btjrf431N+EmDmp7raKxUK+cNvfvameXRzkx1ZgDZRPBFw6G2dvZ6O5cIz9WwTGM3DuLcecqNw9u
V+9ktNNy1Cl5A6ycjoWEgJ8xNYiYVWJ2/9VwmYhmljZVVnSrv5Fr2VHFb0P4NMTBvkJRUVG+Do0H
jdPa3bngwBz/iWCYeil55SwRcRNR8qwsJszpkW1arU0Lhz73mgsvlMgmTTLq+QwkUF+c39GUawNt
iEG7j8NPce+Lm9wfHAaqHV+V7CGxH7UbCITbQyrYWbXS7FwIB4RZiu8GGO5JK+vSwaYAgSJlQNXK
+CH1lR2Hn8ryxQrvw/DHii9PkWXmyxempqN85sum0aim0GGq6J7D4SXT3gWMzuveB2Pcq/rRNXdZ
9nnF5sL5Obc5r7KoEBTnNFM4r1FlV+98DQmU29Dd99/r8oOvqTb/VIsK2n7F8NJiaSFRdaHoySN7
tq8eErWm2XN0/Pikti9i8Ry9wLjieFHjmPUn1fR2ibD22J8i6nyH0Rsm6ZomJHkMXO6wm0llM/S8
j/tyOxV2XdNiIHd05HQlDC5g1cBBnlmaMoTzbxlVo+xNdbRkbBymGIXqM8RVW55cisXMrJMJsTOI
t37u38tysvetD+6qcuPS8eQdS2EeWnWQebObrK9cCAym1baCIDml0MELYQAQ0ZVwVfZl2RbspdAP
c0HPQUuDW41+Ig0Bo7SZoyr1Ic7fewmt3EOhoqGumk+SynSt4W4MNdlOXUI5jk7M6W9L2X287lsL
Vx6Z7t/fMtt7XW5DKALoy6WUDPMUPU7rOTJKW9cNe2wSO/Shdli7C9Y2YPr/sw9uMZY1PeeJwVL0
aOXmpoMRyuxe3rC0SeYU2gUegPNtrnJdY4jE4riO0qE090pjbeoajlS1fAnNzQhTf9iIh+tGF7JZ
nka0d5j8ItWcd3yztG100ZeovcSMSbS5KjiJoqxxwCydzXMrs8tEhiDQRAgpOMlCvK99+dAUDwqi
F6s4gEVDEoGbyWS653P6nqTX2sZtBNyDQtoWOF++zzTjl8oB3EmVZ650iRd3j2QZhkJmgKj3XDpG
PSInXEDce5IHEDLjw5CtUVAvLmiaPCQ9nmQoZq4XNRVISiSpT0lhOYp2J4nZVvCOq9XFpTxDnrph
/xiafsiZjzeDkI79ZEjytZOR+NvCl52wb2/oEmykqtXtYOx3ohX+oOzw9boTri1y5h4IWXkl+oKc
L5irxl0R38PBaCOWuZJMLX4u3lWUpOgDv+KqN3NmBV2NyRnyKYdhHQXdtusrWUiRma1gEnF6PMFj
MrvmlbjsYkZFmHyQU7R3PiBHYevSlxgGk5x2s/HveMOnBuMkKwO/Eqg6aDnmj3ElLmDcMpgcCOvt
gMTQeKj/fSfl0sTMMQZBaUPGOIPTUH8IUeKrvNiWh7VR9EUXOFvIzAWQMhOhJmUSoPuVsQTDeGCc
Y8yfr3+e6a/Mc4Tz7ZolJjnJLowDrKWXIS+Ni23R30b9uz5snDxccYW1Fc1cIbFSGsLAyk9NXt2Z
4XDM/Je++CyH5Yfri1o0BI8KVVYwQ+IcOo+IYCvVIqenQHRPLZ6kQbmrUKTzypXn5hRrXu3emaFZ
hgWMq9S86blZSTm5uTS9AC3tm5sW2sqttPidmE8FBgUh46vuXZnkkpVGfCd4AZxBOcIeGn6qQ9pq
aub/ur59i0f2zNYswkoAR/sxBBdiqNX4vktdcZ8M5vvakF7Kygj2aTJ818Ux2183u/jVYL2BEI2E
lZGDy3grVXKiQmyMWbHOtobHrEiWuh9TVWP03w/7t4Q+BDNgLGf2X51rKVSjOKiFhrnYoNaqoXu9
axnhW/H5JQ+hcj2pZCjcwvMH1Vi6uZHn8f+gfpzhWnlYj+JrRmYHK0BduUX+hB6HdKzRRc+sOz1b
4wdZuiqmwQkqfZRwSIwuP4+bF2DzLWodlaEUH6UWVlBNCLOVB+hC7wYa6jMzM+cLvUath7Tn1rWs
7JCGhQLWLv4WQzC5i2MrBFUsoaRZjs22txp968rIWreu4G9SxA627YjiWhfrykHyA8gn/dE7Qh2z
Oroy5THzk3/+M2fO2nuy/j8QUCk7mY5uQlVvew+iCkU7mOqxcW8VK3J47dWrNa7lrw1oS1GheMOx
Lj+EVLixZQV0tKotg9bmsEsfrx/EpVhDpe6PgdnaFA0im2CkykTCcwvE0NyWaro1tDahvOO/V8dg
5eQvplpTfmpKBO2p0nu5pG6gZecNZMNanlvbvIFUL+nEzBZQitpGchnZRYNCVmryqMvrLP9aatla
lXlxW4kEZHwQQr4SfY7DTm98V+Z2kr4xO4lqge1H36/v7FJkpVrPeCYgYwOmvst1ph5MIEgY0wQ0
NqJ8LBTUL3j5p99ALHhrAnS/q4+vfPTM2mxXJSvTxVQh9gSyuDNcRxwGMuXhgSbQtq3znVB+SxCj
95Nma8rVzfWlLoaLSWKPaizcBnN5KEsKcj9ViUlpuy9Np39L+OZb/fn7s8W57cDZEPj7vZtsJDmD
YnAtOZ7C5qv9OzMxOwdCj7qU0XFDqEW3i+RgJ0u31dAgZ/spU5603l5NXhdP3pnF6f/Pnhy11oWC
MrKoUP0R94JpW340kdNvqsF/CaXd9U+06PFn1ma5XyIKstmNeGMIeHksyvfTpdF45b+evCKiA6mF
5ZOqDEfrclGuhGRs+Ht6IXouwu9hiLT4WlF4ceMoCk+iGZDmzVl2uBiiphwIWaO/oQX3KTVhNP7U
r7FOLB4pXkoAwqcyMInD5VoaYBSxL1LoisPmts4yJ0w+jTqA3Vq3kZ+zTaWDTsGnRBE0+yEx14rD
S5+MQh7dW4XAj7jkpX1JL9Qg63jNa/KvGKQTTZQG09f9YiFK8df5VGQt9NXm0VhRkkBMM4yULS01
pbLzZh+HyoaixSbzM7tLV2LFwkHDIG810CjcAPMkCdjIYLgSXWkgcE7ohu9VeKRDGRrBwXrStODY
iMcaov7ry5yO7+x4T4o8MuVuGGpfNdyRIi+LRi/CU2lRu9N1AfXT6K4WCneTikb8758KBCsg7QBC
4S2ZU3AjNdDHah/9xmXEtChz6a4zV+qwC6fgwoZ86R1amDIE4IbhqaZBOajuMTIG2+/vuuapDMyV
7Vv0kqlPAVsazZB5l9LtSBUVrw1P6vi7j5/UdqGp/k52xXiXid2zUHgZ73v95fpnWzgC4Gn/2p3d
obVqxqMp5CEycwjF3onmc7VGKLJkgmXphBIKF69eIhlvLNGKu/Bkdead59a3VMzbfgUKvXBB8iKA
84wJAEqN4mwdld42ouVhxJBB6bxkxtoE+ZJ/M1yARiNSuxD5T6s8u0x6qdIYkDTC05QlQtEQ7HQQ
mKn74fr3WHK6czOzW7JSUpeHG+iHIIa+Jt7J5o18CMpko4Zfrlta8rhzS7PbkbJboZQDCzKGndCW
qR2L4pdeK2j2SXZqbmPl3480IkZwtoXTLzrbwlSliyCKanhSrGfNuNODbVv4NoM2/21hU3w8M2MZ
Q12RLYYnT7pRO5iThOw0FXuip6gooa8vV+Lton//Xda8VRK2ilYbroJ/j3RpDbdyqonjsUl+XV/X
0nXJ/tFIZHCJctwciDdGmhWlggsyJgWhZSRf4XK+EbvyXZjVP4p214ov5YvmUxIcM3GN2GXRXUA2
gEGFDg3QweWulm5bupUigFQzAflVebrRpZQx/DC2c4NhtREOpx/XF7xmclYPgmjLHbsEk50kvY9R
d+tTyBlDmDyq6kaN863vZW+I+RN+459VzsIIfJ1p3spRdIr00Ml93duViZLZWScJdunHh6RroxWT
i+5DNjc91OGymfcV8xHC2HICEcvxtqHNHlKerPSVRsKiEWawp+EoiOXm3Gi9UOUMqtCGUZtnMJt+
87jatlz8Wjw7p/knCJPmksFx7oeQ4vLiCzrZiQaGy8Tvbs6rE1ijfJDdlQxg+TSc2Zsd80jI/DQt
sJcH4YNXdPaYH83xTgp2rVxtESCwE+UmQhh47X29uJd/Dc/H6iyhECFyUChYSzepyoyibm5p/t9f
d/5lK0ALpyuT8zYLlmaduFXQ62BvqIcb2bGMS6in9teNLN2aUDWK06QSV+d8cB76PiOoE4yEmnSK
yvi2Vd3n6yaW1jEB6ii2QnsCg/Zl3NBlv6PqgokIjPyQPqvWI6x8b7ABgRIzBfziV83qFJUApEoC
Mt76KDDplwwlAlTF9rqVpQwAvPEfK9LlSkyvhatG94jzJRrI47avYZZLjpqgrVwoM+WB312XCdn8
x9Is1up9jOx0VnNR+l55I8RaYvcAyQ4oXPbbMshLpElq40EUYFREmla/D+X4oeq6r0Zn+MhPjf0+
k5Cqz1Uz26BQWdji2Ix274vQKpfmZ1P3GLPPmKyvFM+6KcKA+b4g9vdGXzenGug+1J08hFqvWmNZ
WXQH8tsJJk+/f44ZcXMFKhrqz6cxDB0jrrdk7ujkrKQAv9FD89cIjzqUm1EymCjHL7+VgkyoaXrA
nLV4B9z5aCmDY6rJNAeibwc5fJTjj7I6oZ5BeZUPvh4+SWHhtPq9kn5vQn8zdtlN1b2DFzkxHwDV
70T50RPQEkm3dfxOCGALwql31z1sqVyLLgFwIQCLgCHmr4AkhGFC9MnG9fw27JKHoAXdO2Y3SHls
xGE8DaF/VydgxFN0SO3Wh0Y5a/ZFVdnZJNBuKMchkLdugdzp9V+2+NnOftjsFEeKHuaVBmRbb3qn
D3M7OFaqe/hvRqYfcZ649aGlxAqY7SoOHOGp6F9Sc6V6shjwmEwGrT3RFc0HJotiKPCXktywR5Aw
dERxJdwtBokzA7M1+FVRDUKAAVTooD7FvWT5Y+Q9Xd+ppVeCfGZl+hVnO5WFbZZWIY/t3rxJ22PX
H+F0iN+F9YpDLt3p53Zmb4RSMi2ciUAka+8MYdODvoYQtBQs+gY/8cDrq1oqXIMHhhgA2BEHYP51
mtFE9qDAy0iFFHl0OoP52T4B8PShqjZhKd3yyG+FtQfDFAxeBYszs7NvlrmChMAJBZPS35rQWKok
tHY+9o7kG3alWI7eS3YjFWvY+sWveGZ39hWDLjDjaCpiKO57EeQTC5MYiNOsbUlGfX1vF20xYT0N
8UzkjLPLa6iYNBk0vmRrHOM6cu1IYio/bg+VG1DwXaP/nbbs1ZaemZvdYKGhBa1a4qCW90xfCaKB
xyxZufUXM0AGIaA2BNuJ1sMsyFtlompZz2yC7Pa6I+X+cTQdaXx2mbhOYHHx6n2eCE+Q5qIg9PiW
/fxje36PpWORtH2H7S6+d4fqUKuVAxLIzs0XK3hLtetsoXM5Wb8Vyiw3mPkQeAXxLImzfQNs9iGN
xuQNuFw0OuBSmiae6LTOHl2q5Gdl1lGIus0RWZJzGIfFfmXUcNEZz2zMbpOxgV0w6SQCvdjYdW06
Q/Ksl+Gmg5aedt/1L7XoimfGpv8/i5UchyGDSDs8JUb+WRKCrasZPxFo3Vw3sxy8mLaGUwWWATTB
Lu3oTeHVfslIWq6U9qDF73NXu82TY5tlN0I0vsvTY245yfcVs9PBfXXSzInwbaIQBc5wabZvxNRI
RswWiL9noeEk+SMcW3X7qc9jW2kzW6EFuB+LNczd4lWKQiAF5kkk8PfpPNtXgQQmHFHZQFUhMRwj
6PubzhXXxBbXrMyW50rMOZfyZAW+Wkcw8mHjRoSv67u46CMgQSaaVLQL5p1EUJ9N3JdcPAactc3W
msimx5Ve/PT9X32oMxszP1QLphuSnkeKEvryVJvXnDEWueQG3+mZSfqPS5q5Y02dTdcrlqS4R7N7
ljZRtDbyurwiiLToNFPd1WfZQdT0mq8MmBCRM1F+aRCV1Z/CNNlf/zhLLjAV4sHT0dM2zPnVhfJv
0HXcJXE9AlW4GXx1e93C0uc/tzBzMtkLlUiWK14Lxo+sAvHgvi+K1exmeR0QM1ILh9lt/iYRgl6I
BYSKT2V1ZBK59zZmGG1o7W5UXmOD08d3UnIQxHKXeh+S9F3qlis+sRR3GXGjOQQNKUQ50y88O7Ko
jreovPDBVBwcBnv4xxp12+jaJg30zahFj2/Y1zN7c5ePrdqqE+wJiXnD7LqjNPmdkA0r74alURpG
9xSVKWU4h+h5Xa6r8OIgTnoeDk2bb0rjzuoGOy+OFNVgAmwhUvRNO+H9pqQbRHDD9lOzpj2w6EFn
v2Dmo0Eo5m068AvM9Kkptd2YWI4ZrnHyLnrQmZWZn2ZREPUGWownXdtBHGeKK/fy2ipmd7+SjyUw
g2kfy3dM/3NHdsKaJunyGsCkQZuhUeSY+WArt4IW1TxxTVf57nu66fi5NG7e4nh/jcwcL4SVIXWn
wVwKQkEhH03tR+2mK263vFt/jcwibKRVqdKNU44b5AfXMzd5Lx1WEeeLVn6jxKBnhA9heqKdnVmz
LcLMFMn9Mr2A9aOBQq9qIbccBSHZXd+1xfDAUP0k3AF83Zwdo1xCzNALMeVL+tb4gkKl3WcHrfO2
6pv2DsAVzjzJ880pfWM/0yhrjVOPWnRS79sEO6+SlaL30v00obr+MTI7lAry5VxeZH6WHOi2NHao
zXWDsVPUJIUbTFlD5C7unzbJFFK+mSYELj9VYJglcmAirq0LEgXIOnSYoPF3ghSVm9RSaZkEXbJS
mVkaXFaYlP5jdfYKUv0kH+uS9tNYlUe5Gh1dEveDBLVVlm7H1roxBjScn9XW2vWB9ZPpkHeG5p30
8H6MwqMiPExopYlR5rozLfotM7D0G8CfIul8uRlAAQp5tEzSbqpvkbEvVc8x6Zj+NyuzxWtxVQ1a
YXGjibz16JRaj/qwViVf9CNwBr+1KRmDnRnpPLTMyXSjUyabG9gfXRHqNWtwxnbFYZf37B9DiJZd
7pmbMZk0CEL4u1YetepRNGobkcG3RMc/6wGWcmmGRyQiyS3rya1+I3vWQVejTbxKMTx94XnCO8Ez
/rdtDJtfmlGrUJiAL7AjuPKOhuw9Y/MWyrhNfTcNDDLz8YbrC1pJ+B5gK2CUdXZ9JW4UikLEeffF
d/0HKWFNb3C3cwuzyyvvOr8YRcKW3330x5ehvWuCtdr1khMwPTIJ5jGOQ7v3ctvkLI9MyK5JRtPw
4GfqgTnrUPNXfGDp44DNZP6YxH0id7i0IghG5TVRGJ2CarDhod5GIADoZkhC6gjFaIfhysdZCo5I
q/NAZRbX0NRp2Wf3mMK0rzK6dcT8TxPYaTO4P70xMByzaE0nt5AWkF3pLREZXBd6JNM4DrLyl0bd
PrbMtkuik6p+ydMdl+leeNJ8Jyjz/fVAtLifZ5ZmnqF1admnXhmd3LbbTTOovrsrzRb6CmKeVXTe
QVTWvHHZJs8vJtEY0J+T4LRFJ2fK2EWnpgAzTWM22+e1Et+MVoQmVdSLWx7v2yAK9ZUq+mKtA9qa
P5ZnEXHI3D5PoRc9DeXAiK/kgSge7ppGQlrQAR3m2zJKTmX4HWT3yn23dDxITqYaJsRQDK5fftI0
ZjRWzrQIlYPoc58Ow406RF+CQfdWgvHiIpm7syBaQZIYLOSlpaHwzSwOyFSVLt9mLim377RRttO+
V4p+2+ZPSWdtKvPndUdaOidnVucUEvLgmm2ikrpm0p1f36a5ANL4Y+8dAWqubOXSvXZuanYPJJ0M
GebURUiAjFRA2oryrgo8moKP19f0W+x0fhWcW5pdBQJrEqMJnVVmdhrE2yIAYNQnLwDcIpcKldHu
IjG21YE+pNt9aZJ92B+z7nnM2nfd2lGdjuKrHwOOBtoD+FWAPVx+18bwEsPPKN3qZb5B36pP8t31
9S75KEojfyzMNjagNQaZDBbgHN00kbFlY1cfBsv+yRwgbUJyzVdDTKJrkFMGPTm0r+1jJtIzkWEi
ck7X3XRja2dKL9t109wK8drI9qKTnpmeHUKzlILMHXkplPFOIn57vW0lJeTxtdPpq9Q80wd5/cH+
LnR2V5lGopHKk1f71iP4VUf3gl1dRWgXyuK+UvddD6GlJb6vQ2Hlvl90FYYt6ZwqKMi8Agi7oSF7
2gTt8p5N95fnrRyMxRN49vdnISYPUKWJShBx6N/kZfneSPean21hh15ZyLKhScoStCed99lFGA6R
1ccDFXdVzrZ9PCJYJ+3HdCeAx7/u+4uuQQYGY9TEFjfHe2hqSGY5oe/qRHSmRi7q29ugMreFom3K
tRGQxZN2Zm3miL5SRTQo2UDBunNNkB9w6evfrq9oce9IXWgxoRv0SsR4lK20auE2Panhx1rcKMq3
EIaWFU+YvvQrH/9jhP7BZVAyUdbxc4HnEp4mQEMOE7KswzPxQkfwICihHfdrnZ4lngm4Cul3Twhg
Q9KmT3mWkoVu6ped4lLu6T912r2glJuJihyA905BCxrOmB5ZPyPfapliOH7tJGmxzeG6PObJv1eC
wi0hgmEcANUAaQ6vdYVQiuqK3xLACV+PwV32O5JBIGi+pXFxbmoWTvKha6Im4s0Yiv6+Eku7kqT9
dZdZPAS8euGE4+n7CiwJn7Xf6T0vLKW6k31zA429XeijEwehvUp1t2gM/CAjBgxbkRNdfkbLbFqh
zjFWVv4T6tm1Wu4EDy1reJNy9GOuL23xxP2m7cEnIeuYXeUKd3UdMUhDTffBNSKnTI8xwnXXjSzG
XeQWQcIDigRxfbmkssurSDOCiPlc4ZsWGsO9CGXA++tGls41UEUGP5iogqh+5geMnBdapOTRSRxT
O0zuKFPVQJ4YyUibFVNLmwZpH/B3HQQcFbbL9VTW6OZhyOtAPUpoK3xbo+JZcoHzvz97M3Zakgth
V0QnQ9qIo7JPY39jxsMxp6yG9Nju+sYtr4YKrqkDuOM9d7kaq4hbLW2IVb2o20mGsHhoOW269rxZ
THAMqkf/2Jm5WioOngBMgcZPfILI2vbhEzWqzwXINvgOd5JZ2n3+UkVrgXHRMaghiCDUaISLs1u5
jeMEBWZiEdCaqoPnr/jsJz/jMdxc38clLzf+2vm9/rP4W7ZCVmsegShN3pfB+2pNvHTxOzEhD4si
zAcATS6/E1rVgNED3vgwGOZRuWW8ybfWlO0WXe/MyMy1W5+uhFxwVKOUziygoPijFOkVqPtjV6+p
Zvx+3c2vSWhY/yxp5uhuknZdM0yxjkFdehO+BvGy50hf82qvZ/JpGM33sfhRj0fH6x78GoRjVdww
BTv68ibwviXlQ9LcACuyJJKTDwzFNlONrS+0D9e/7dJ9zhQPupoKlEaoOF3ufZBKrl6p7H0aO5bw
TdaFrVb/RFgXMZ4bHljeW2Dk5wZnO2N2lRroDch1sXQ3tZVvJhx5OqyAKRa/9tmyZkeDRprRByJW
6uYlRUpEiA6i9UkLN3G+pnS5eDomcmNVgemEcvzlDirgVoV+IDy3hvvDig5t1f+4/o0Wz8eZhekX
nJ2/0O2l2iyoYnR5ts1p/0M4mDthrQXb64YWAwrjjTrUhtSI5nOOflKZQSVT+7LCby4V0Kg7di7U
XmsVi8Wvc2ZnduDFLOg8TeCaoebetx0iPrd9cAuF0D4v2+0QO2783ZcfmyZ1hv7W6vI7I/QeUJA4
pENPr6da2eC13zM7BGUBAXits8FwNPvhodOMj5lQ2UXR7L06WIPxLX5OEjvKfSAFSGsvP2fEgIou
tBlHzmImpTiW7Wh3a1QFSzW3CWFOVZGyEHfTpREUga1u7McIqED3pfDVByWodnRM9WxDFW4Xgqdf
yYWW+FoVE/Z3Og8sDuauS5NjNOmawsRw8kzF6YRDmxxdxLcNWvjFrZ5lG1WF9o5ZtMbRja//3nNJ
w0yadFQYXr19ss4aEiFOsS3cC2N7Y2UQM8SNk4prwnBLZ+SvpVcPIDRLK6EU+XrSWBz9VNihPtBZ
2j0vF/u/rImpl8v9pORVG7qOJSuu4ZUY3gMUvBOSxhFpr698vCWfPF/VzCetKEoCX4CtLhhjG1nv
0rzv0+c3rOd3AZgZS6BncxsS1awk4ZTV3V5V/VuvuouywonHaiVfWUTVm2eWlMud00pB8ES55TwP
pkPpyQJ2vrXcjcB8olTpP71uuANHtbeS5H4IZScx0gcjzu4nqj5pFA/Vc9XEj1HY7jxPou1g7KPu
q9+Nh0GsLJuB3htfqEcbcDBPQHEtrVs+SHAZagZKzWjIzMJjl3oxmiD8/LQbH0NNQZJkXw4/JNN3
TM2phOi20dR3WmLe+l5tM829Ep8XXdygV8sszFS+noXDJmvyDkURDhOtqr0UmvpNmyXKkzJKxbtS
eIOE86S5ORGgM+DLNPjknGf3G/pEfYhwEM5Hm3Sjio2+q1MGi6F9lg/XfXAxV2cyEbIReP4QjJ45
YasP9NMFbGXufSvk+9EwMyeL848U8o+iOTyaXrnV3XanJNX9ddtLicK56ZlX1n7d50MhRacYjg4H
YhXQaK28VjVePMmmQbFuemOzr5ebKYN0JNej76BBms1Jpou53tFZ8hAqBmCZqB5bXDCXRkYXOdsq
c0lv0/pmNNIbP/o/0r5sx3GcafaJCGhfbiVZXuRy7dXVfSP0Uq19p9an/4P14czYtGCi5gx6gJmL
dopkMklmRka0u6zvOwegMkGibm3aAPIAQRQkmZEG4m4/VaZ2jVkSPOSV7NlE+lipulQQatcm7dwG
54EKJaURj2w8Ebi3pzu6lJ7wTro6aexqBeFXMIvzFIZWUyiFDsqK40QnP49+1CiZxEnvp6DF/rqn
2WeWuOWZQYvR66EFS+pfqNg40vD3toHV+TozwDlZ3WhhFkN+6phIW6TjnAzoGOEVRjRf3H0CzOFp
CBICnBfkTs2RJGrv5gEU06X/HwYD+AfaOcB9ARzOpTPrI7T3pBqDQb9cBXQBegCERZBVJz6zwV3H
gLrK5jyGE0OlfuigPQY199ujWJ0tE+hq7BEZ+nGchaGj6JgrsvzYZNWm7eiWqo9NRjcR2tdvW1qj
qsZbB5z4nw2faIq8nDB0y0VNafcIMV0yOkqMCx0BnsGT9QGqK70SZcEQhRJ4sFriaSF9V+fwrofa
XKAPWeJVEjiPTX10WosYf29/24pjXnwa55gmmaYUKm94XQ6ti3YjmhuOkHBjfQIYlJxl/SAOwoUk
Eg1FP/VAjIAb3IsAfUij15E4jRo5VfiGUrMxHYg5OFpUu4mB/AKa5CQnVv4DBAMlXzwjcNOQQVvL
3RATUx4ks0KWwWyJT8nGzhRXrV6/PqXnRrgTcy4j67NWcmQiuYkKWSIrc6gpIuBd8V90EoIyAK0/
OJY1buXyeEpwRwAEgqSmB71fMJh4BK4MbtKv7xRw+SDfwSC4eIdxqxcWetcaBJbwHRCvjb24r30o
ceugGbs9deybuSyQZqOPHY0WEMS6EhWHcpRKCcV7GhlxtD1S7WCWaHRYSPcdmaPKHZI6EmzOtQ1w
bpILA3ZtFFSXkY0AyNepw/kp11IvSmXv9sjWVou1SYPbkFFJ8deorJWjcpFnrNaojM4AFeVdM+zi
/l7Xc5EO9uqQgGYDHgf6DshOXIYbpjzURCnisza/gnNbfxHVtFaCM1oscQFl3Hd4p3EG5HLIex3t
68c8Nkqn1BXdnexW9D5eGcaFFc7BpbyGmi9ABbgz+VM/ORlTO5xETIqrVrAq6I2CsgcU/y4nC3KQ
DSRs0/wIgfSYLk+o6Fu0Edxk2YnI+bUOrfd/jHBDUfI4KSyIWR+byhw3QPY8g91D9+KUWk6iVfmG
kt7y0iUVvCDXB4dcNyN7h9Acd4NO474HUBRZdkmeEk9qOsjmjqNn9l9/AGF8/9rhIkRO7CgxoNJ7
LOt0Z5dvsTk6djW55iB4jqwECBgCgJI1UQPdxu3WsW1Aq9i2+REyNLsQBESeop2UXNkNRAazbBbv
b2/b1QlEh8qnsjX0Hjh7qt23sdmW4KcsFB8PY49AFDI3Be6x1h4OciMN8Zqh9vAfl04Iio1FyTsM
a0TzCEojkUPzfGNm0l2MnvC5D0+j9WtMzfeIhi5dDrEBXA0IWrIXkJWDAuTVKkUjXwlYF5/EjVy3
Yz1E/iRnqggDnkQZlKFwjjEd89tTvLqk/46dx0XJ1WDN89DlxyF8nUJtJ3cj0l2VW05+0VcC/1lL
FYDiCaK66MZn93Fuu8dKRzG1dX6sZkLf+iJP980oA/8FRJpLiqJ8tGqrfypB2bVZ0iz1oGz8E2RD
6WMzlPb77aGvepcBvm9G3I96EbdtDKi+VOkC7wIR5guRGhxApgRtuEhw+KzBtPAYBKka0gUQ4FK4
xbQWhS42wRyHSz46SIb1CDx62Tpa/QipBR+w4W2o9dsBUgGhtNWyvwWKwNlzlj9OscDZ1wZ99i08
SktdhiyfFDhW2uFVB1hCPFUbYQ/xmledW+FueqzlAgJuWGcp+0YqR9MciJWr+ndR1XwNa3E+tSp3
26umIkZuvkEh0+khddVuP+rOnRVHzZ352aydPvT+iqhX1vbm+eC4sK6pXdGpFsKFVKubAlWAIu3c
pnhFgVNwIVvdL4A7ICPOwi54tS8jE00NOyISVmtoHs3OQ80UAWnRD3K6VzovJs/E3GSymw7Pt7fG
Wt4JD4Z/DXPzWqsjztNkxLxOIWjMDmO/WVSnmnyDfhYEgepyhiYX7JRV5zyzys1s3bd5FFs9wkNq
OAQIXyYwLHwPrVoBha6JTB36KFRuUqOumLthgc/kIBaLOvCXjmLunNUdgEI34DcSAJG8ogC6a0lr
ZNjzIOqN1Xab4aXTgUsJYpq5CE631rGP8xgMfQyDJqOqd+kmQO0XZNDK4mhp/YYq8h4omV20+NR4
BtNKOA6bqNnozY+U/ocFAwAVbznwSgD0xGbhLBWa4P4emUlXHMP6NEYovY2Wk4uMrE0ls8CazRmg
hDOit3JhdKZdHFvT+NOP0gs0IP2pUF5q4LcmaCPd9n122l/cFhGogd4CbxjqUeC64c6oeUKmmaTR
FIBdEyVLIsl+jPtvJweRqm2jbhLM4Zo9DA2HDBMOBWfr5RxaBWRDp3EaA6W3q9+lmbQuQl7kQYku
9YdS/4nylbWrUrQg3R7otdtgpCCLx4MIHdrQ1uBGKjVGOLXSOAa0R9tSocfZ05QZ3xJtsXdllt1L
avOnp5JyVMt0OMZQGdrbaqkIgtzV8uIrENvQHs62yxWGcizBVkxJPAVFryIf+6MsdSe3m61dBxIK
/bfHfBW78X4G8EnHUxp0qgovJ9wOelZHmYnFnU4QyNhkmn4HQMwuKQ2BG12f+gwEBegAYGp4dF7l
6fIyirPZhCn6rh3GO+KabvIavWZ32kN6Iof2tfrV/Zqfvjw+GEXGFjkWZIivjneyTEUL1btgBt5v
HivXtrKNQjKniEUIlZWpRNBBnyHOJmx+/p07L53Vg4R0Dia0RdjNAWJwjC+2zN5uD4n5P7cf0U2D
TgGmNMlgf5f7wywqQ57Tfg6U9FvUvEOR4/bvr20DMBMCfsk4Y6Sr6GkzigI1s+agahOfmG8ptEGB
X3PTqjxaOfRgStzya9NdlHegsLe3ra+NDqBedgFFhgeP+svRqVK/5FViTwEe++BXiQrAQfNGxEO+
slbgbkUCEMlO5CT4qy6d5KTNKMAJnaRvDCo9tol0V3Vt6rRIXd0e0Uo8A3EM8mJwDRkiS+xbzs4E
RVnA4tJFmE6jHjw6QMl2qEd0alZK8SsxE+kIQhcULYvuyzIW4JdEUhwPC8DngGtnX3ZmOV7MZJ4L
fQpqaJnFMmXu2HyZ8pEZAWMCohayL9jXl0YklVRyrsRzIIEuo2t0F0YURZA5WF0v0EzjtY3DCDTe
l0ZmCMOoWZ/MQZ9/ZBl1ZDxO7NG1NreXaiX0MvUr1dI+UQh8JqlSIq3tIT8T5MZvk/g6qmJ5ftBs
oMsHEYyEOTK3jbG12DNLM0EGwldNdZXQMKHJEqCwsC3q6GVYisOs/k0lxVUUV25fe2N6vD2+q5se
1krVAUNFaRGYGJ6yexpL0uBTEIKN1Am1x9LKPeRKBA6/NosIt2jvZo2FVySgNjBHcZWYc1ADIJOR
Td2pH/lcn/raDMa8FKzZSsBgZUXQrH1SgvI0mZWktW3WLktQJn37YRV5PzjA5VlfP0hAAA4OEAAf
0AjAcyN1U25UqabPQRJ3mlcbNmKGqqv3Q4ZoX8lUEXQDrEUNxnCOf1EhQIng0uNVqo12aKpLIJfF
TqoDNSa/h9ZpzczvmsUHS7Tg9rPij7gLsKwcSIUwSi5MdWlvQ/Q7loJFp5tYXjYlmmcb9c3otoWy
mTQP1SmByZVdDZOAOYHo2kCI4kzSPu0IuAghMdnEPrWLDZnAOPihNoK5XHFIUIzKaEgHEx8ONbYt
zuLgvJhIYhm9FISdDH3JOdV+VGDu9msjtrYk1/J7aQmb7e29trKArAwC2DLTT0edgjNq6ElXmsoS
JNOj1fV+mAeZrDt2qOPZGDugBrhtb20yz+1xDlPjDa7p4AsN9MQpNku4oVthn9LaRJ7bULgxzbnV
hpW2BIO+N/PHkY4bW9ka+V1Nc8H0rYQqoCBYfQfIbBOpsUtTpa6bZTUXcwAc1ZZ0QBUXw6YdQ0G7
8Mqs4QmFaMhgb7DGzRqdGlrOWj0H8ySnThK2j2hnTfshoLWotrlm6lMqB4w4Fi7cnBcWWdYmZVHi
DKvdjGavRIPOqd4pngWahNu+sDZ556a4jVWZs6L2Mkzl+pOcyQ5OlnARBMQVXwBeD2U4HavEaFYu
F0jH802i6TQHRl85snav/e4H4CFATSfKF65EeIR2FAwYeTWOS87rwEMKLccMoResrg4BwlRZPm7P
13V6B09GXM7QzY9Di+EfLwdDoOUpT5qMwUT1Y5U8hNEOzdW1tG/H/7HHJ+Yhk15uW11bJTRFIfYx
wUCJv+rCJ6HBECs4UnQyO5BA36lqljhR1H/92Ed7McoUWC9QaPF7KVVTNRpNjA7uEIUNGC7xkrdF
TfDrk6jDBHu8wg63ZS1jbGeDYJ2geunN5G8W/hz95L50+/1ATrMIJbMSYFFyYezFSD4yTZDLNaMR
EnImyZcACAcvkgBWLRwCBpBUObTzfIhVsrm9XisbmBE+MF049FwBB3RpMJSqJc67egk06MdD57p6
TWIAJkJ0//r1ovy+be2abQp970C4WdDgxL0DNi/N2UoUm/3ULUHTaONBNaEzO6Fq6JrZOO5qtExB
LCRtnAQK70GWTOpOlZLy3jBzo3WS2aZBViwiua2VrYjSOy5BgD2DoILvylJkiCsplOKy1ccS7qig
th2aWtRFurIxYAUeBHoKVjjmdiPSx2UUNf0SjAfpcf4jYuFbuemAyIAxCkJBEM8JFtnOrgNUsiJN
qkZcrULwxYToK3qy8t+5mYFYMJfQ50GzvTpVgt2+Ei9tRouKNydW6arNn/QIJYY5Y+qMyQm70htm
sK/hKOgWr19+CZyHnVvc6+LcGl/GGtteAfvQAF89mO/N2wQqDN/y5nerd6u9IrK2OqPI6eAPggwi
6eWMhlMDH+4wo61Jg1qRdugg3DWh8TL3v/P8Xg9f0dV0B900c/GaOmikjYIm/abApS9yC/2pkGJp
l6giyde1DYvUpQksJc4NRL/Lz4oXY0FHLfxIVZ805S4dU0dbTunXuTFNGbc81oSJTn9w33IHVGSB
FknREYmM8VWzn03U7Jv8rmr/6jJ9SxPNtez70DiQ8OtvSBhGuU7D+AwkDTlPjiDczpiMscrdr8Ye
nAjXW2twDf2j/RHrTgyOwdt+db3QAHGgYIlTEkxQVx0mswTOeKib4JIplSfESBRge6xgfewVtFuM
+7SWRy/XZ8FD4TogMLMMQcIuAqhKXy7kaIM22aQIhUb+jahbaj8viSDcXp8mDJ6CWAvSGFal4Kay
7XP0l8UwATareU68eVTBOPJmQxBbGio//DLOFz7DSq1oOkSSS+Mvnr2Zd0TXEA6kXFF2lYbKL14w
8Q+5TgRoiOty/qcpkLcgmQwlt6tn1rxoE46SJah/l025LUjv9Vp3bOnk0Cb2IDXid1GJBqs4mLrT
SJvHYgHtSe5WfTSg3D+6Wi4LVnTNkeCwFvYLQHj453JFMySTZMYoFsjFd/ScOLPfoyaq7LroSJFo
/PJ9GO9abFGg0BnshU+ZLlFjGSnEb4OwOo3kL9NfE6l4XZ+Mlya4AaH80oaZJmOSx2/D8kv9+nsI
zUDoykEJEp1+V/x8UM8wSsh+SwEQ6D4Yl7D14v6NmIkg+7u2D1DpRNBEyhIt8lwsoz0k9LIowZsc
6GZj2wNnsq/b07SNjMfbseT6QMSIziyply6wWJCWUxtYUmLFSeXehz6qh96jYI5iL7QFDicaF3cW
aMgeyvMAayk5fCjUjVRXnzc12d4e1FqkAsAM3crIaygoAV4Oqp31QqcWc4My9cK89mqU/6ZZqErD
luHyfMfkgYsJeRNWUdG4iDjVeos7DLILBCHDSJxR7SGbO5cQ32i8Mf5T2u2zPNX3YxZtVQLWHSHN
LFueW1/AOTz2bhniOoOjgKY+ibsji5p2ZB/mzMcrJpfoG1iN/CT0wLKfUXeSRJDT1blWoSiMk4jJ
VHJzHfadNg4UcyDVJwtYg0qHutxXO+oRO9GdbeIagSwcyqCX66mTIa/pgIyHMf4slyf0PAkT6GuR
A+sINAP8BVUXbh+MUkkhhWLjluINu/b1tj9eX4Hw/Wc/zrl9oSldtFj4cUoOWfVUx3eLgX7NzW0r
q1sZPHJIseEOhITA5SwpEcqVdRLibtvuwsrVSTBWTtq6/ejfNrR2bOD9ijVn/bqA5F4akpjiJK1h
CHWdOxIv93mYfaC3/01VdmE4vIC90oSKkSB/uOZoSHNgWyNesXrRpdWU5EM2SpkU1Fnnpu0dUe4h
ry4IUKtDOzPCzSF4h4Cj0VMpmAb7rY76TTUNPqgJ3NpSXCtTINZg+kWVCQLWWlzEO45VLoE5xegu
x5ZAxDmuxgbxvn0xzAcD/O2qdo+ZTVO8F9pvt9dvbSbRtoXyCkp7KDtzQUPJ6xnOCms2nd47EgVk
6o6QXtvfNrPm9edmuEGVdkybJq6lICk3+uAWaZCWyGe/3baytmIACvxPNgsACS4GR3YGTlJoqgXR
LpdPSuMYsz9sQuKV2yh2bttanTj2XEVlFLh3HtEyN5oBGj4cX7qC3HEcQZ/um43j5baV1XkDLlwC
9ADVVx5ZYvdl06E1QgqsZDejS2tQ701U2oZMkHVdGw3oakDCg3SRjTbJS6drQzVK227AZQZBQovB
CIkJk9NfXx/NuRXO2dpSLZo+HqVgfOy7D5kxDW+VL/ft4IDAzRrvemRCQZzMbdsE8M0hryQpmJXD
PG+p5Ib9NukFE7YWYOFgqMugZw9FUDahZykLgtWv51mV0Dl6KjEGre/cKXLtYd6IK5Psk7mTnWmd
Q6cNEQ8FGhYyzoyVk4IE10SGYAEHaUChHOOkoJ18vr061xwbqMko6HfCsQFPAJnxpRl8u9SmczgE
TRE05vtY+mEFHsKjpXwn8lvbeGF6mD+0B9ApF2WQgOojn4/Wc0IO8Q6axlrmhK72S+29LhecMiuZ
zMtP46ZbmrvOntBFGlQ/h33uPS3b2f8uHfXvt6dgJcV3aYftx7OZTjO7DK0YdiiYCpa7MUodtfJM
e1Oq+xh8nt/H7FFTd/GrMJ58XlyuF/nf2edO0gxLr44DTLfVPpH2arjVS6SeHUU+6N2uSL9pILV/
J1AmmkM/LNzkpSIPtQ+qmpZABOppMZBtjY7ZbtE2iv1BlW1rHNvlLsJfrhzFj1/TpzpyStrsOnKA
sjdpFycsBQHrk9Li1jA4X7XMcWjVwR6CDn3vyQH6O1YoO8r4SmXDyVBpMU0nRb6pj/1ldGMo9t51
ReVH5ClJtxkQ5Gm1t6Z3vY73WqBH73LzUJaerpUOrTV0xHn5krl6D6Ha15T87cbIScAqkQrO/s8K
5K1hsKPmzBGMeDLtZorGQCsfUBycQBgJMWgj2jHymcUZ3Oo1/l047d4MvQXxsi+d7F6vXAOr0AQ5
MDLxLjFPxM2ib7PlgY2bDrGXpW+V5DZGQO+Tx2kfHZSNBoY3KI9g0hwsS3uQi+fKrx7I5CrzvfZo
2Y9F+pqR0wSea2d8nt4a2Umy++FkZE6lOBPa/pSjFN7bhQe2GzsWTMQK9gg7AsgmKCxAOQ2N3pcT
Uc8W6SakHAIwZgHyNxfdxmibZV80FXi9p1IJ0gp0y5Fq3OdzMb4UXQ8mymkWNZp/0r5crogi4/2J
HLSGqzlkii4/RM6Hph/GZAwWuAswmK6sDy8D8t3IrLpLSwPro4F0fAsgRdXIm9w2Nqq0t+cfUM91
0lHdTLozI8dCHQJywnzMNuAY27Fkbx5nTiOByZa4dNsb7c5imX30yVpFQDtjJ4mIBYVj4SZV6Sul
qe0YuEZygAqM+a7vCLZFda8GUbaZIgsY3M007cClm0BFtYiRLUZpstpn8n16r5qORnbJJhm2VeaG
ijdUfyo/PiDBaKqPVe/guHBE2pTXNxFMP9BnuOyg2ILD6HL6IcIzjKpRjMEPbf+gPnw57l7+Ojch
iRrjUZnj10O6YC1av1C21AJuvXJZNYPIJ3tYNnQuvvfqsasjPJpiUe72s/H9ysPQXQORFDxocP++
HKKVtqlU9OkIRMl8TyTyAD4wKADHD1WmH0rwfddKC/AywliFgsGseFLjhmG+rRT7qbeW53iYfyN/
dxe3FkS1h+5uaMIdqjZPEPXEorqJrHoReheJb0MwolzGDVV91QrM/mksAYc2DTcigv27umxAgqFt
UrEByuEOtFpShyK3yjFo0wIYyNSrigHFjk2ImsftNfx8mFxN35kpzkPqVtaaNmpH3B2MpzYq0bQL
zEplPIIV5FXVEy8vCXDfpiep890w5u9DVnvlE40/8o46YJvZDZbk9OrPsT2oheYq+rRVip3gK6/v
UvA0hjDAJQeFUV7xKYwGq+riZQygHWP6Mxn8spQ7r4gMwysJdPIqEp6AGUfMzyCRQ6D4TrUh9Ug3
206Tl7K7dETDxut7vwGgxNdAQ3GMoxLkE1NZbpLGchAlC+RZFgNPRmr4naLRp9vDuBZ/QKcoCnFQ
/2LhGZwRl76KxgcwctjdGFQgfTQVkD724Akllb7XlmHb6XvL2k7zT424dnwHnQTfsp1SBkO5PO9r
3GTG7KfSiNRXrt9f0HVBAyuauEGyArzZ5UcpgMeyqR2D0QqfSntLq0c50vy+K3aApTZDEC8iocqV
5YRJ9IGy0iTT37g0OTXoN7YzCSaz1l3SA+gjBTea1UGpLDwB0Ia3hXppoabmSGgO9HuJC0Acb6ly
MpXc7YZtjppzf6hmAS6bzRK3j4Cp/NcgF4bQIlnqVQWD47RREwfSeJO+nfXNINqxK2c71gs5ZUbT
gKocj8VubTKN+YTJk81dWqU73LHu9FMknbrf7duQh34kEidjcfx6bP9a5F6AYW6FxRLBYpLuoJv4
G3jzPVQBbm+OVSNMZwt0YKjYW5xP9JGWgRJfHgOrDp1i/mGHxE+KJzUe9n3xYxAVAlYd5Mwc5yCl
Vix1FWNM+X68kwzXuu/2JHXKQydwjJVYDmrKf8fFOcasaHOTzTA0QMa4KnAb/WOSI0i6/Nvzt/La
YiLU/xriXlt9lxuFaSFGqu/Ftv8Ivxeu+ldDf6fTCYob6y54Zoo7n3Jloeghh6n0oX1QJYdser/w
DL894AAxBVtZNIFcfFqQd63NCcbAF/2ENv7xHiwSgrljq33l4WcD4m4yqYragtmyubuPHwbq0F/D
t96LD5Lf7wFo678J7LEdc8sedxBksd52Fe4SAfXRHNC8Flt1Kx0hBr7XgSgWUT1c54kuPIOv25XN
ZFeaOY+oMeyG/tRN8EURSGDtbDt3Px68kAw9tRMJ+7eHynniFrsydsrFWwKldOEXsRMHZGv5kuOZ
wyb+Idhlq0OEz6GWAyA4moAx4WcvPzIlZUlChF90IxzyDpEeIsClqJFwJdOAmTwzw/minRZFQgg2
cxQsqld90MqbkGkYfMiI2HHkzg0if7wBv5UruAKJBsh5qEkUOU3ZkallGwvKWPrWWmbRNljdasgo
oxoGoik0QV/OYl30UUoHBc+Fcg+94aMaVLljuOl9Sx2jd6p9vpEGhzxqreDCux5RWM+YxJq4QUhy
aZmCXSUDfwhcFNmQQVl2/butVxuzDKxsBOsruo7q7+BMc0ctFMSXT8w5vxkZgQ06HFl3Cf9GzRfa
1TTUcbw18aOWbzvjm5kPW608LtK9roJ0NvrVao6Wgg1LuZMTKEBGQd9tx/ZlZh9nf5dsP9J2XyeJ
NRneBqhGYA4ZNpSLEmFSDaCIzdF4kjzV41+y/JjHN0EkWvOrf21cgcRSJYmZHNkUpEfd2IFbz8+D
+GQ40w50U4/GszPu1e1tm6sm2WUT7F+AifC8QRIpzaiWMax5+tkpp6naaubjbRNrlwmA8P8xwT7h
LByY6qA0PTqwgvBVc5cddezTdIhFV7G1O8S5Fc5pdZBK4fGRTQh5z6adOUZKtksOwIuxbaV9R3dC
MrBPkWzeV1G3wNMBOX8D7COXA1PqsSjBKjEFIMvYVLtog/KCeWru9IPttrvhMB3Mh+TX4hvb6F7d
357UtehwbpuLDmZRWvqylOgp2w6onqA772C83jZx3XjPXB5Vf4Yggg4UX0crkACStQ42Wg946521
T7Z0l21Nt95qT8QvfEtQEmDXr6sJPTPI3QMLKdMmWsPg6E6OiPlodcbOfpy7+3VqMZopLTBjxYgW
9+Zenn7FZDhhBQV76hN9dGscnMdPbTiH04BxkGe/eapfuk30ExxL+8Gx9ssuOTRedjD2zX7a5jvl
PT2Z38PTHHQPgqvh6t4GrAYEtKA3Rbce559pqFElw4h1sHufcqI7ci3SJF09hdFfA8CXBVMSX762
gEesVbZmtp+80mftYG1AOL1Lju2p2/eDL/BJdqhfTe2ZOe7oVVMjq6qyRpfj325nP1PsPNVPNnJQ
78aH8T0+5T+fkf8VHPirvnNmlQv+WbnkiWEzxwRd/7gBXNItmpesFyTxBGY+XxVnkbKQprKvDJgZ
rB1pn4flftFOsygzv5ZmAizjnyX7PP/PzIDoHf09ZgUzza4oPGtb743GcUoPahuefOieNWcBgeKD
vmlc9XE4yAfr/28++bvNHFWgVusbzKfxLk3bOJadrJ1AYyu4TqzugE8KVzRAAHDCJvxspOgWleyq
o1PQLFuASFHHnkUNqasx68wEdwstTBDwhkjwB5OdAp16kjGVAp9nsfza5xkR7f9Gwfl8ldRDOlsY
RfE4Nk75XVecvLwrhyeg5j4MCV2jQMwLjCqsXn3LKOfyhhkZck4xLmTPI0f9tRznn9a23YEFzzfv
pN+48Bq/091B/Y7nBKkdEUXDNS8KO33+mdgrnVuN9lNmdy0+YL7vHOPQucYfrXa6EckcB53vP3sR
Qfltb0FG7NJb5q4dpKTGPIMSwiLbJNl0VHDCrYcvuCJ0xLHJeGnXIiKG1uoIXxY6Ooy3InpuHsA1
7Ahr+KuXeOzifyxx6yeFzdiFHbZY9jYewIbrK3tILe9qFzwl/yko4/Jloj+WkRhzB03YLbFk9D0C
iuLdq4OzQJfufTwt3+zIMY7mYfxj9G74u/Lw0i0j0XNlLV8A2px/rHObPArjUoMmJ27NhQsRl+qv
jZTfPvrIFAdZRuu5+dOVwmLO6kPl3Cq37yGDqTQDID/AqaOyaUdHSfXUbp/eT6rkWnnrWPNjae+j
/Fts/LLj2LEzPxz3Cf2dReW3qHxNp+FEZ3U3i5qI2Mpe7dyz+eDCRQPyrUqr2Wq03zSFgCdps5iO
8rtMHqPczf7bS/V8KjhXqxJwci/yAFcLN2rjyTiVG3ePMjyOS1R6nHJ3rAsvebH3/yUw/jtSPpci
h1q6LND1DtJmnz+0c4RWum9G60fDSyv/afIfg4wrl/VIhViD9bvxmWkuVvTERqNUiuWXHsM747Fz
webu1pvRs5zGmw6towgix+o5c2aQu/BTW5eScJSmILIq2WvIhK7EkKiC1M3qDeTMCncDTxQ5n5V0
xLDSXas4Mt4WdnbQhC9dNj03fJQvFOpzlWVRz0ItmCP2yvC9kO57WXPS0FFrg5XlK3KvzoPgVGOu
f8ssF6hw59GkOcfwwJuUufYp9K3dTJ3m223HXDtI0JMNARYUVQw0llweJEXYxmlOlymoZkguTtuh
xq1RRAOzagTtKmjeA8MVLF0amQhEytNOxctdOdi17Db0UdFFzTEiI1yUiyvQqeihgieu+hb1liMZ
e1o+3Z6tNc/WzwbCxau01oaoU2DDCp/D9BeB0NttA2sB8dwAtxxjO6JPQoYB4KsgdNhDe6feGM0e
jSJThWY1wYG0Oh7krtDgiCI4mhYvFyatO7mXK5ir98QVUUOsLsjZj3MLMsV6mlU9fjzboST4TgQv
kM+ObX6HsGah//fx3GKwbOQ0Nfh95a5wHqf7CfJETvOY/pQfoxfq/sX/+LdXZzWUnpvkl8eyrJGa
Ml6QySt4gADMCw/UbNy+0D2rA0NU9wG6s3J+rpsWEEEJ7Kpt78zRd8F3sKnjho42FDZwJPls9Hpf
rlsbRhpNTQ0bKk8K0x10tf5pWUl8SJU5jzZarhuzk4wSQGVyLhXPYVxrYK9IZXnaZ61p7wb0Kece
0RopAy1bYR10vZyOVLf7CDCxWoTjX/te1lOK1UKsueqBslIrJ3Rkbt2hTbjsC/K7app8C1n62S1D
PQ7MRRU1g6waZdEGqlJocuILnpMySQkY3/GiGl6V8afd7Ztaw7vnT609316PFU9nfeR4AbAsPwTl
LpdjgDZLPuawlE2q5mlNbOxSpa1cPAxsgdevDArcXWBNB+Et3r78ykdqTXpNAqoW2i9Sk6GfczlC
lCskd7NRvNwe1soRBLArwCRIlbA2Bs7bZ7vVQogcA3g/SN+QeQXUyj6xljy1Oknp4oFI4/G2xZUz
HS1WkAJkrBOqzRNjD6gUob1dltDJYEd+sWS2Z0Hcbt+DAq6Dvsn2P5hjE4mEMtpm+bd9XFplNZZA
D9ugzFRRJCFU22aS9RGZreh4Wlk49CWxXhYVLexXrKuJVUBTbczlQKtCkAe3bjwtboZOdkNbXloq
KjmtrZ0MIj0ARiR0LvJQoKaOTYMC0A4upcVP5h3tWttLUrKxIvPQmeV7Y8gfX59NRvCCmQSuHASh
3C4wI0kKC0sKsr9qof4taAO5id+yov/9D3awZACdyOiF53O9NGlNKNr2clBmr6WWuWhUp7LTdY3g
cFzZ1QgdePmCGFhmaMjL8chKo5cZHUC0WMXvpl3746J7oD8VOOFaAR7dw2ivBWeDilcpdwhXXdYZ
ACTJgULq5VHXC+oVeIX58iRPG8sezM080e7DslMCmtwh2g+6JWJ9XPFOJhHMyLB0RvfCnaW9kk1R
glphYAGeSrPBz63at6LojtrKJs7+3F7BtRf/hTkusshaXGmQr5ADM5XcGkXJ2mw8bfqFEGrn2dbA
AWRokTuVhh9DiPTrlyxYB88/II7ANvI0ttMsh00JPtagkivHDHHkLeF2tC3Ape/qeptL2p+c1IIm
2JUNifMaXDes7waCPNwrzNLUrsPsy0FRxi9Q1C2/lYO6J9JLpee+atSCpqm1BdWBawSBBQzq/P63
5DIO7QGAXRA7eWUKcHlYH5Mm84sugqCqHgoS+GvDw8UVXb5MZEjiWWyVbFGkyiiUIIrdRUIlFHDA
qLkbIjBHt8cUAJbbLrQ6PsiooC0MROyowl5uTjrPvVGh5hxUS+8w4mP7qOfJrgAqu1BE5FwrxxI6
cv4xxie7jWWcrMbslKAf/o+z69qVFNmWX4SEN69AuW07t2n3gnq6p3EJZCaQmK+/wT7n3KnKQoV6
NA890pZqkX6ZWBHo/ZEGR0MTgtoqz7NPndzSU1Sc8qU2AS1RG/44OsLwFCr3qAE9vLyVNCVT07XH
uRW/yzm1/yxGX4zgWcfVhh5jiIapDfA+L7RBC/yMPO+Ot1dm5fMvftm8XBldCwxUlfDLWmhEGzG/
ymJ69dnKnex14PiEa5SRKf+Cbr6TYz9rX0FhXoMnPoDgvWWfnPKNZU91OkWmeExNdPS5kfCD/e1R
Klvi40PgEYFzEV2X6D5b9udZul43qrYtsrYgnV0cs5yWOyE6FjHLQ29AvqWUvWLN9qBg7aAtBErF
HxDzM2taYkCe0TYX3vk5RB9UaGQy1rPdTHd/PCy4l46LRlg0eYJy+3JYE4cUay+Sgvi+hgak4RhU
81+FX0Zeam48ryoxwjKFTgBqzgWNCM4ilRjBqajtQ4uxIHmRfRrZt2o+6PK1pwc5/uUApAvZ6cJ4
NgGHnyGrOM/dQdfyUDTHuvjb1eiGY61WB//zOT7WcmkpRDSsDL2uemNqdVmSCT7VIW+L2goDqKeG
bMjugiKoX8bRQ6NhkDpRYTQ+WgygMDFIAEAwlVmUOm11uL0aa9+EujWan5GrxiXnKYEFnI5sAjNW
SZKB4qEInku/303A0phvjbDA4X2o3VAMiAB9PQuTbA6pu7VMy7jPYs1lXtCSiPBJR08IAinFNZhG
h2ZQx6Kkce/h9z0VJZSxDpl9arxTa2IbAsvt6lu4MMX5WqyClQsOSQBwz9LRf7kRSypSn0mshjvY
YQ4NcI/97jO2sd1X7io4kOB5RK/JQrirjA23uS4cnlOSG/4YceidhlCg2KImXtvpEITEfW6B3BoD
Uy4LhlA9cfyBksSsIjPbCwe5w6w71Q7YAeqQNVNEZRYxdBoYUDER/r2kv1DBjkWvofvjEUnrjYGr
JauP+YXwEFJ+C0AeihuX8+tmDnOSzqSEZvQ1SHxoVIqfzrB36uAnZzKakiTUpuNk/S3quCunjetz
beKXTlqg8sFndUXPqGlD7comq0gNkdGdMU7T3kmNLQ9+5dr0UJdbwgRzCZqVI10Udj0YVVeRStII
ZBenaX6bq+JVq/7VeOBvBTZaKhGaKO+S1PJKZraL6aybfaudunTLQ187EDZyTxZKqwtxi3IgcmMe
LDPPKyKaVI/awf2ZjH2Bfmc0923cOisnHm4jCmSYPLwEahRe0pk3PWc1mQ56nkWDuy+n4+iSJH/p
zU/a9Ma3gLQrg/OBugKkH9kTiLEp04cWHXDxcSxUKU0nzHuphYFmnXTz/fbQFq9Qucvw3KB/AK4/
VNnUDcGCJp0aAPLQ1vnWnaw2AqgsCt67/qEQLwI95LfNKU7qcsguzCk+fyIKb6ZTXRPdacq9N1ky
7ln3dz6NJVqGAnS++H/aA/RfmwsdNBgVsYaKTVe2RmLMsFkYf8893Ts2i5yZQKp+42FYbgh1Lk2c
LGDxkKyBy3B5g7AkqTSbtjVJIchYBHtj2o3voKWruyrUIXhyeyrttS2C4AmbA/EpwhrF4U9qv7Cz
oWpIQef0wcrtfJcgUP1kAvUV67MPXGWqj3GXmsYOBU97zwV4nD3NneI6Lce9LXX0cTomi4VmtXtn
1q3Q5XYQjQUDwGkE8SioBLPYHFwHXC5Fc69XrXEMkgE45JQha+l2/V7gvtqDHx3cNWwqT6JgxUPL
cwd0QLn5To3ZixJMSggdA1ziaVa/lNygB1GNKci63M+Dxrs41czsrhSU3UELTH9uZ+SIudf3G97D
2gKB8ByLA3I05LeWO/jMaYSUj1nhjw2Z7ApA8cSo9/D5x8jxCjRtVtTYS+GJ94D2W/teje8/NiGC
QHji6EVbLpJL09kcgE0DDDmkD1hoG5E0TOCOTwP6YJ1DKYqY68tzx/aQgjzd3igrdz5elIV9D3YR
/yqmmebPPu+Khgy+/9oEn6ESSLzlTt7Y/mtXybkd5QE1nd5snCRrSML3FhJRz7qtIZnw1a/AAiT/
6raEfJfvVo/buT1l/4NRw04NCnsi/+7LlwG84cFdSZuQYffcnsK1owaOEFCtoO8MpKXKxmk8MFB1
flATbub2Sfq5CWIo/2kaaPf3bUurk4j8Mrp8IWAN9OblPklk1dC6wqBs+dCMDvTt0ehSZI9d/xOc
D18a+twGGyGkSnzwsTehWIK8D3w+SDgoC6choWZYUsMFmcUGO6V5FvriR26/DWYfOrTYpdXRd8r9
omydgJ8NDncROkcE02BTv4OqDLxsM4+74GHS6Z2LRq0eSQfdf7s9NWp567/fCegN0kZIV6kZlS7z
g6wIcOExqAKFeoRW1EZEcLTTHUDCX1vgmPowEyG6KF9vm15bFXQa/r9lxdUAV52fJ07ZkLrzIzaj
p5GV8dyWB80f9izhO51nn5Gd3ThRazsc5EVgnIbPBhUfZYf7vDIyq2AN8esybmUVZfXvPPjp0rci
eLk9wrWr8cyUyoDSs6YWwsTcOsISeBryyDbo8Oi7I4usGY2/nkPlXYAe5Y2jtTFGNe0yBq1Va22D
O3msX2f0RkzGA+MsHvOvdCvLurqMYOZHBAXdcFRVLg9XadX97ErRkCzJQ8afm5nMUNHxCzBG5E8D
fdTFxtlSYeYfe9ZdqD7hy4EsT1UbR6RlMrcvGZkND/T1YJ+onaoKDYvbETRqp/tAOmnol7N2QPlj
PHZZ1ux5UE9gUJsh7Onmv+YBffAtt7ujb0h6rBMmjyae+ASEhRuO7tpTgW5aoOEBT8c7aV1OkAz0
xPRHvFLJGICmiFbVyacz2IwbLQWTm9gqH6/dq0u4hYwsSGiBhlDs+TOjs1YxMu5PY7SRgF2L6HCd
/fPryqmdKR2tPMGvW367N4bXsvpGnVOSPDvFc2EeepCp+GnM/IO/1TXxwbKjvk1IXaMZZikdIGC/
HFjP6mDCIWKkm9kuKe+Rt3jtrCCyc3/Hzf61L38xK4as8yheOO3D4NNM7ycHiDfwg+Sgm8gghF4e
OzrcQbUuStgdqFgqzdu4YK5OPYjqLDBHO7hboNzjKeutz4XbZIXGCIiA7w3Ui8bk0ZcPLajxeFO8
AZi+CTlfJv1qZrylGLaocSDZdTkzmT22aOweMTMylYdMjAj6qQGJPLOewWVm0rsM7x6YpUd+7Bxn
ejKLqTrkVh9AxTkxt/bIssOuPgeXAVhrPQQnKhDH7rnRlxpjxIZ0MjeOLQ+T9FR7d7UWzS+WN8Xo
hy9/3r5sVXzux60AOkaUkvGMLWn0y0lAhmzqZr9mRM8NqPeFTWvcpb9oBrbcFFy5bKwiPvrfy3pf
1mOo+enjMAzRwGa8/trXdM52Nk+PDAQw4Cj2ocN3+/vW7kmQXaItBtEuWtmVz2OOBlK0sWdkYANg
eGYQaW0yhTak0E5onAlCqDHRYyI1e6f1TbuRCVEbID9mBysBjDuY1KF2vdwaZ25650Ou2685Iwbw
juCTGSvkHAs/7b+BM6R6GCCLlkaWmGvANXL/KCUH4UcgAeDsisJk4YSuqHvdbtMvrO6ho44NJR9A
IsWGyAFv/06DmtS32zO26t+jeIyzBD8K4orLzXr2zW6hp8BS6NhH5nTXOCNA+QnAMHB7h3RXvVru
fZaApsWOhnmLjFgtl/5nvsA+iHdmYbtWee4NmrZNOZqYr6/lPQ19/GdFBdygfzXGf+wozyf6s0qv
CGDHrX57yWPmuwDlv1D2bRZ+NLXZLnBDw2+fgi1P//qZwCmBHouD+GkRolZuU05bXqNpipHcB3NN
EnrZr2qTwXTLiPIW+SPgKk6J18IkKTDQ8q1NHlPIJUrB4qI4VvTd+uY5DyX8TYoGxgZOqLbhLSxh
xOVlhOgQBW8U1xdch7qQ3OFo+pkGPIc2KqAV+H10etpYxOtUFiJB0C4jBwjkBQ735UZdZEwl9NQ4
McC8U9o8pI0dohB/yivQeLBI86aI65+bZGNs137epd3l72cHRM/KgRkgwCOuez+Lu9E42MGh8CJI
RN4e4do6IisIVQDDAhmHrlxeVWP5Wp3WnLROgNgp65NIA69vVHXplpL8ysnDoPDM4zpEygdQzstB
iVHrExN8UKROxUPe2dCdaUMPuCAtxXPF2ZEV2r2ZNCcUSz7dHuZKJQS28XLBw0FMekVtw5N54mM+
cRKkLih9GRwNT8/ccKggRTba0cinJm7dAsRKbUt39QiEjT8N7QmycuzEumYrx3HlTOAtWzSvIC+E
0BV5sMvJSHDbOdOgcwIJylfNLV5cCRKczPvZONOptuujN264LyseHoi5kNFbkI2Il1Xv2jFlQruh
4US2xc7Lqihw2WkaCNLoJp/iAa41CjFRaXZxPQH9+KeEALh68QH+QhaIf9CfqCQGrL6rclSfsNnc
Hp4lBUUKdeE5TAjWNtb72je/NKW8iuh+bObSGDDWZv4+jgVchd/pQH+jA/hu9kQkrOEBfW6Rbk/g
7qnuW2lHUOyA/6KDPuU4si2uu7WDhkIR0ISLPiim4nK9+5IHvPQoJ2JOQx1CFajEys0exbVhQ9Rn
yd5CERgxyaWV0qbl2CPXQ0B/eGiZGbZ68Dez2dHg7W5jilfuxgWogQIMFhT0x8oDZ3Pdysc+EMRP
tB3XWaRLn9AO6BAIQkSz1N6aRmujmpePbra/bXzl7oe0LKhhUGEADb8agKPq0HhzUAsSJG+N+3Py
NjyUlXlEjgcs4ABrg+BUhb8wU69Hfe4F0YFyNcGYOD+a9DHdam1e2RQXZpRLILP7njkGzIivVmx/
6t9uz9LqzxuAZH2k4lAuv9wNop2sfu5nQag1RDrdTeVHY+C/MALXE1J3qDADUnxppNW9nDI+CjKD
noFneVSgBD9sMfqtLDiKuP9YUTYb71OQUfWwImI73HgDVxf7n99Wqzp6LjsXKyFIUcm9R7VIt35z
84ef/ZtNdWZH9ZlSPed0gJ25O/lQE9GApAqKAyu3iFfWXrsPsCgoLRZAoJq612oQ0xWNiaNJgX7I
kGGGAKaswlzb2wif0WW49FUe4H1m71JuicCuz+dCJP4f68q2o3ldDpzC+jSPkWUhxQg0uS+1OIVU
xO3Ntyy74gM6H+86mKmQMlKDn3q086RpaYvN5+p7i2v0oJlyPNqAm9DBYKHITT0ukRt8dI103N22
vna+QLQMdCzkfAEzWCbizEtjngcEoFm3ZBIvyST2VBbhPDUbVtbebYRIgHQtaFKAGhQfTTPqtjdd
1hKegxSIcblvLAg76B663aG7kGroOTtOGT8Fbh8Xs7V3HO14e6QrwClAHCBb7gESDH/FU0656YFx
wvBFS2on/cb8RyfxUPzUdxNEQl3/HgQuIau12BnM0PTQhMgN/qDNIL8V6V46b0a2lYxZnXsEOHBZ
XYiU+sphyhLXb8a0b0kObA9EEyUF1c+8kfBYRnW1vc6MKDOfQsLQ0gzZEk0DiTDanf3pyRI//PTF
0E/GFnhqa0iKi+BnhalRYPaI1rHQGnroqrikMputQ7N2PpfY8H9Tp7phVNcK+OIt6ZLQrt8Cfw47
82u9eQ0tr9f17PnAAiBXBMkh5XWTOrOzHj3jBFFS2PXmLs1OPKFha9g7UNTd3qHrg/rHmLJB86qB
dkcKY7X7Owi+pf47qtYWkse3zaxdOEux2rbgZS0I8ssjP3Io1nrj1BGO+Eivf0rnqwRUcBgPevlm
pvdl8/W2wevTvwAsl0QJ2J4h866G87klZ9NJtQZeO4/yoY5bh4c8yBbigkA/lg9Fzw8ONDscIG36
jTj0aksuxt0AykogUUCfkDJcf0rTHE1YjNDgHQ5dAUKmVpp/OqfIq5qYysCAO2ldCV2n3eTos+si
YdG/gOf41Lt7LzkY2r1FZZxtIVdXhnRhTfEkaKn14MVzGHB6xEj6aLDzkJvzVgCyagbBTrD0VwFv
o8ycVwdJkQQ+I1xDHsYbXB5Rj9+Nqa6FiMFAjG4V9i5DoHms0EZyMDUTzRW0t/ZiAj2x1HiIFM8Q
Z0u1/faWWv00oMmWqH/plFGOSsD9tsxkwkgW2eUvMb+5W7T6Vyd/WdEzC8ocTxSdYlYBC22OeJLV
ewv3JXXCodUfrc2u+GUqL+6ZS2uq/9ZzJxV9C2uUZSgf6Ce7gAqVH0Rl4z/qjQwFsotdkYW4Hbhn
HG/P5pVnqlhXFhp9aTMaYD1GHC1pwsydkyj32BZcYFkTdYyAbi16Y8hdGs6ypmeuBmhoqS8TjNGv
DjM7Fs5RagNIsiqU/ra66q/TsxgSnnmILLpwO5BMvDRmsQly0mPJiTO5dyLjvzzxygdjx8qoSGPh
Gbt2Grql5rbjhUluz+d1mmix7oKtFkrdCPFUBEY9ofuhEpjQzM5Cs/lt93bc2N1b5jRkLLRH6dl3
2ZC+AFa/cTCu3pAPy6gyLMrd12x+c9NUhlOmnHRcP3R1u9d+iDY4SDM/3R7j2gkEqMaAKAT0J9Aa
dznBRSYmOgskQnQq+jjlvhVlvgBMAtXEjTFdb0+crQCPL8onaHVQqxOyn6SNNnpO6EznaPQ4hEfd
zt4Y0JYV63JATa05sstdTkYTvYQh5/HtCVvZkkhPoubmg90JoKMPtMPZ/tcodfG+eZxkb+CMhwa3
Hw70kAfPU2ZFbrIf+d6vQPz0+bbdDxnay3MHu9iIC5MlmO095SYbO9srjDZHLCNMYGUyuL3OCIcp
1yE+VlLDRDXaLSJalkM8gOUYzfz+dERjBLwDSd8B3NXAAyLYi2Vn407U+ttcF+I4sb6JBn2o9pXG
9zzR4RXZ+ktjp9ljOXnWzkOkuBsSW+5z4Ruh5mlb3IfLl1+PDAccBVf3Gjszz1z6Fs2QQrHErhDZ
zjSsfdPFgMR1cd+B1d7st5Smrm+xZTb/Z/OKlt9KhgAbPxVE+1K9l9+Dz31YIWbY8CfWNiMK8qC7
DjA4hCyXm9FBk0PpVwxpjzkAtF2HBkQ363wjNvjI2KkTuGjtoCsZNPC+ektqtWgosBgCXAToWqJf
xqmNgMY2gLZB8ujQsSJ2NagJeEOsp02UpvNTNhdhN2iRn/8EPT72ihFWTcSQ7S3pMxtO6Co4aIx/
vb2Jr681VK3hgcB9BCzmCrVaWhVDab8SpCpfwdSQvifWJ2psSK1dP/kwAo8EZRIfkuKqyCfgCuMc
+MjImckn3s0PRS6jPrPvkHGOg2xDFPP6/oQxMIQDgb6QT6hIiDoJ6nksBdJzUFQ2S37UiwSu1ZbU
8KoZlAnRlLoUf9TiSNbhgJqtLkiX+208N36Ogo+lH9EkvyXktTp9iGNRWwfWEgm7yz0rrESgDGEI
0pp3eaDHY33MBhrS9EvabUze2sFHxQdt0L63FGIUVyLPOU+LyROkz7VfFaBhC0nuEOoC0A4DmXKd
fdGhknJ7D64aRfEHTUhATqNj7HJ8zdykaHFATsjrD0kCGhuZh/mb0UQWfJjKO5T9r9sGr7FEyJXg
Zf2vRYhRXFrUZwgsarWLDXkwTlSLv1iRvZ/2ZQxJg7iJxkiE3U4crFc/Sna3ba8t5rlpxSVMBrdj
1axhMbVEe3UC/iMzupgJcBd41VDvqtTyNwpcqyYDJMGW+w45cWW0wuNpXSz5GV6e7B3FFd4Z6Mk4
pNWWiPiKfwbfcOGGxQlESKjuHzsPDJQNkRSZxu/QHrKjwt6bJej0nFPmO3uuvwTC2fBiVOYMXCkw
ilIZfD/cL3BpLleTpS2KaHnWEge0V9/5e/M+vRfPCWhHvN0YTV9NLfbk6fYyrr0jAE8i+oXj7SFR
f2nTz8zOMhreEqAuALbpYqP/dtvC2qlwcWWCPwCpc+AhLi1UIm1q2xhbuLovRf19bI8UvRFBtjNq
aweZCKirbSWZ1p5g9IkDxQSr8GyWjXTmSPlaWdiTsJA3Sx2IixdNfzBeaCBiL7U+I2TcWLgtc8pb
3Ka095LEboneTmECVWbJzb1e1j+E9WiY99C12Xj8Vw2itLpoEC392YpBmjae1jOjRVXKmfepX/rw
2vzyUNZ1dQyGsds1HepiSQnFrtuLufZawENcEjWorSK4VmYWdMYtiJIws22/OKRZu0+9ooqbdJOd
YW1nLk1XUESGA+KqSDSZ8XESSd4ROjV8B2YU0N+neDVuD2jNbzi3snzF2VaxjNkodTB/EZcmYV44
Ozt7SdN3CLdsrNmqITyyC7ZrYZ1e/n5myO2kE3RJ3xGh88jUstiS77nxpQu2DK3MG0iKwI+JhlFs
f9Wbz1kgys7LJDGrYt7pZV8/eUla/nHSDPI5QDFChhGILP+jFeVsONDCGLJU0o7gnn8HBojMWb7X
nWzjSV3Zb0jKLU1wJqhckM+9nLWKQiXYYl5HZF6HKKuHmDULLHC3N8HKwwIMMDptoR+DzaC2kErd
TqYgr3qSuZkZaX1dRGxof0vAK/cVmhDBHuNu0UqtjgyJM3hvS3oqUO6osqhMA1ItsJn/1WXPVvWk
5Z9vD2tly+ERQW3XRyfXAuS/nLyJue3oA/BGWh2FMDo4Zqwx4Ef70nPiFpC0jWlc2XkWQB4I91GN
daD8fGkP8KFgMjOnJ3Ub8P3UufNJZ425uz2qtcXCGXKA+1r6kFX5GSeZvcQthx5ZojkyEvHQzE5k
vRgcZBx0i8xsLSZf6JFchLVAZ6Jb7HJMLWh9sjR3Bmg2GeNT1oHEKtCESdCNCYkyxLNRxoMB9GOa
uad6bt5J05V7UTbmxkW1NmzUpNDhDOcHR0I5CdwuUOf2ioEYnVsfbA24eGGMsdvVb6ZbPk/Y3hvP
2kpWHhA75OLQ6o2eMlPtXgta1raBrUnizjneTiBUYwGK/n3Ayg61TtY89V2tx/AttCe8N+y+SkEQ
MuhoGtE9rdz4nBU/4uJrlKdHQzJplIMrydjpLLaapNtJN4AEfBXU8Vha+V0P5mooIbb9nSHTLWTR
ypsLVBGcCeCt0aylvrkB7/KmqqqB1HhoPeF/99pHSN5Hc/d75vMxS0AYenujrw74zOLy97MrFo2Y
QeoD6Yr24/bQyG/8vUzEcemkssLRe5iyL7ftrVwXSLui+xpZQVR61Qe3QcdBnbjNSObgh1GTIfjQ
dEM5cGNcKzcfCOmQfUTLzkrPneVJxxFFMJJi5vsezDWoyt3Vxtfbo1mxglIu2BQBKUduUI1rfeDu
BDWHiQjHe7A09BqnNt1pXRts3Ecrtx5eWxspEjDIeIj8LpdJH7p0rmU/k0K6EC9svBaEYybfcLyu
rSxQgwC7D68u/lXuIe4OEw96RxItbwDQFKG9BSe7njBYAJ4WwStaU5DLuBwHz1ItTRNst3biu4Cj
M8LzikjjWyriK1fqYgg+EGAF8O10xVAJt1QaYzcQfXrUrOyBN82TOxcvS6HPDNn8rc7+Toaf/bAl
g3W9wVGlWuIQH8xGeBCVWMfOqWkntB3J+DMPdhKopz42rI1HcG0al26iRUACC+Yop9ZKZWagrXYk
YuJx5XdoYm6izv99e3evbAcA8VEkgQwAWA5VnY9WaqaXpu1M9PSZMagozX/dNnB93WEroFMFvw42
NoQZl7vBkLIQbp3qRHjNsGOFbiOH4o6fgO6L60qXMQO37G4cnOrlzw37yGoiegPqDg/PpWGvdQxa
zrkOqL8fimkPNm131sATGeUS2ATabRzflfVC/RcrhX5YZDrVDrDcT8rBltlM+NiH+nB0SxmO0+H2
oK4fbySjAAdFoy9ibdywl4MqkaLCnVDNpJmOVftXZtlRqT8vKX2n2TC1sskXCi24fZaHTa7q10/Q
bhisQMzo1PD3I5Uv8+DGQ+ccPG0+3R7Vyia0oYmG9DMm0LVtxSVBPlj4uS51AkXNIPJ6PYuF4Gzj
3V9ZINTn0CaNM4ug/qr/1aMGQFGjTtJqiGpK5pRHXrExa8t2vsxzLwh4Ez4OKiAeatnKAuVC60C/
rBNe7ab5WSv9KAe7dmYfLEtGXZXsTP3H7dlbWSiQnLk4vAvuCZmdS5PAgidl6Wg66Ucn2xdtVUZa
McxhCSrbrgz0jcVa2YIoqeoICIFAwPWrnKvE4LbNXW6Q6kk4dcQ9b5+Ayg54prHeYvpYswUyHii0
L+GAqYJiQGgbsDZxDYJMfJ6PcTvmUV5mz8y8H15vz+I1bwwIP0B2YABeHqCY+6EifuYlWZPRF4K2
JmEQIU3Gx0xLd3QQoSvogel/TS0kw1MQxBh7u24eqUx2elbv5oGd+sx4Yqnc60nw5fZHrVye599k
K7upd9A824zMJCXLd3Mej8lec+/Am1n5773dbRyQlWTlkl5Ddg1JQ6yu2qM5Zv6Msm6pE8090rQK
E+stFzSe+N6rnkrtHUVedGrub49x5fDjeQC7Ki61BYW9HNuzec8bYYPmtzZIV01ZOHhyRMtssqVn
tbKTLqwsh+jMilfZ0pvbwiDLuBoHnVtGF9ZijlJzCq1ig/BtzRoS6phHE5EPiEkurVVIeWUllwZp
DSiZs8hMHtEWPIJrst3YISuHf4mrIGqKxCu8IGX2TKdkOgiKDQKizp1TyDLMeCHD3gaEtaZb6eyV
/YjUiYnbBnSxC8X45bi4M9SDMyUGCYY2Ttz0CXwdhfNmyO+Glj5qA7m9NVYCR/iP6CmCpjA6l+Bx
XdobhFfSmgI1YSKhxuXb3Py26i6qIbXrOLux0fZ+8lfflA9BGTzIZDxs2F+5zeG/IpGLxxYes/pk
FF5HXT/lOH/Vr6lIv0ymv+eVftI69455VjgBhlQK6wDPaV8Y+g/ouUepK0+8IZ6nvef77IG9oOP8
9mdd93ji2sWcLGxaUE/D+l9OS09lxbmH5EHTidiisGl/Ej6BCDH1vxXQNkTq30ehqvy7D8IUrRMC
MG36Ltkctvrf+WCDI5LFSbD1YWsXCD4MIF9AC6ECra4XZKidFJAxzBeCl0mkYZFOcZGz0PP63cIT
P9kgeKHToe3tjbVauUYgUwf4DXw+uOUq1tDgA7U7fzBJ30OVXmoSlM2WtlXlWDtuaMgCKRTIXpYm
0suZHwbHqAFfMonNP49DETsQuReAAoDGe3d7kVeukOX3AQwHNuz6Lm4LKLf7VmWSGiKWZZXGQLuA
6icNc5DvMP9fWYOX7EPyOkCwezmuKh0t8J1g4arC9/bcQViTohV2P46aH45IWfzWhqz+c0/CcxF6
gPsQACKkmi+N5q5bZp43mQBVfHZqLwY8GrLgj0PXH9x6K+tzTfGBQ4MlW9znJd5RqUhskfVdmrgm
MbR514BYuweHjJtau1mfYhApRInLjm7+lOY/Albc9cMvZhwHCxQk07BxgNd2ERIjoCZA/I3mU2W2
R3cw+GzOJvGnU9B+GeRb4b1O9fH2Dlq1YiNl4aEJHy+OMr2GnAJv7DST6AX9ZMjx0RJVc3D87q8k
cLfAKteYd0zv0tkEyj3UJa5atia3qJoSNxapWmS+xQGyNkCE7522vBv19jXNX2r5kwW7roeKWKDv
TNrFtPLw/17s8a1OzZWx44TaSzShIzVgKQ/HXA8jeHipTZrqEIyQhkI/hzO+gcfq9hxfN48AJ3Zu
SJnkNHGsmkLPnjT2vTYAoZKW8dRrELMcH6y6fJ38F/CaCOgUmMEO4MfPVattkB0vT7wScoDEBY4G
3mVEN2rgWXhyZqBTsMlcJ+ku7xp5TAqhR9CvT/e3h7tyyZ6bUsGjhihznRejTapGf9BG+laCRfG2
ibWVW3pTgPcDfBNxp3Ip2GBFrXLbJnrdOS+tiRJvNTTaaRynYW9vVwHW7GEJkUlCVIj+UsVeXUH/
cMDpIXKqd8LpYtd7Z44dp91GoWtt7s4NLR9y5oEavV4WuA8wdxwMMXUeDv6Gu7S2EXDUgZXEDYcm
guULziz4vaByNFuHoBjEs0+BB9j0BnBp7ZijAPCPDWW6pqllnl4JBwbG3cSirD0FWnlvJO1+0k/M
BJZ4Zk8BjfvxU+DIu148s/590PcCTS9/vlPOP0WZUH3yZV4BPYEXku4as42WSc0Dtgu2Xv3VicUj
BUfeRgZLTdlPTjshZsTEUgousBpEUO9msZGXXfN1kcheKNJRIwE3hXJlBS7nIADwHJJUHaVhabTw
M5mD1KYnZNwkVvpgGvJF2pVHgXbPT1aClpSm99iDb2dbbQZrxwLVPhxC1N8WodfLveQEtdXUMnHI
2B/q/l62D8775obdMqK8g2CuSyYOukPSmHbozfdJ9okmRfTv1u9sMErKIu+BsdNl4BBRsrAqvttg
TJTahjezuknOjChJLGTSqrwUmDG3OpjjMc9eZLkRVq5dIeeLohzwpk/rNBMYB+aqtX8O/haFztqC
YMVBvw6uaHQrK69ZEgBiowfCJVnwUxgz4KDfZqtH1Pr7j48uCikf1zuIM5EavtxdCciyZG7XsJOB
uqqta6iIB4nYNWXOoa3Ct8a1ltxZsqWoRaHVE0g+ZQd4rO1EAYUaMujfzLYMbe/JG+7rtn6iUIR3
QYZbTu6n3D0Ublg53tHvTvIdslB5v6u3SJ5XJjkABfeHdwKlFzVF2NvNXNTgfCMJoreqedFEAuUi
aL1s9XqsbJcLQ8rx6kXvM3jd2C4uVBdyaBI1f+56YKMgaQMMETLtagm9RAFfn5NlHU0IMxdIqwNz
lrz8i81yZkTZ9c6CJ81S7hIBuWLvwavuQZ0y/HF3OciEgalBxhZVcSBSFCtgSO78hPXucnxRpg9x
fsFdvvFkrZWsAAJAFKKj4gJI9xL1nT3RknWZMyHXQTgtpofBSd418JfFkgPs5dFaB4d+AJpBREvs
ZEjfP5RzCbJxYLK2xDlXrivElRCRABoGoGxPOYIW0LpTI6lHjODdcyAz5O75ZqFs1QiS4YBA6guB
0fL3s+FO+TAO3Os8pNxP4HuyzPuk/fTnuwMNB/9vQh1Hn7LSaGAisJBhy4wfPfvaU/S+GBsQ9rVj
e25IWbrMyEY003CPWOJbmfnxLN/Tnsh+qwy8ZUf1A7QEXR19DzvtaR6c1yqdnlie/y31DYd0a3GU
y96pfSpF0njY8WhtHcM288Ms+317eTaMqH5EPgw0MRrmkUJHqRntxzK/q5L4tpFlSi4jIOQ+UQBG
AIQSDrbz5Tbz+i5x6RQgLek5+g73nhm55WTtRDMHUY6ujSxP/4+089qNHFu69BMRoDe3ZDolUyWV
U1XXDVGW3ns+/f9RZ+Y/SiYnierpi0YDamRwu9ixI1asFZwCs9nKhy48LPcJ6ZKZVUOkZA/HxuJa
CfREjtkTspsVRgxqzcsPftBMG8Nbt2KIvE9wTSRKrocnxrXXGnElu3XfDEc51P/oWbgpf7BYqf+M
Bda82QLt8PJifw9xNLWN2iLyUgHJsasmmp4zsRqfVeA7exQf0alNtb1foA9QeHV8EfKkt6MBbGAw
IOmFi1bOBb2pNsJUW6CZ5bvj/3wdlDgmCRwLoNv1HJjhMFWl3MtuACNsZci2HFjHWLceeinbpYnr
aen3NmzdmjYH85iVBnnPlyo9miiG5sZGrL7Izb1+DJADNhpCdFRiFydHEMQohccOTSPfaevvFrRI
VX70RqSv4w1Ta2sPJQVAbm5YqjKLcQf+pNVA8yW3FrT2BKkWVA3xUGw8617bb96coNcRkRebe95I
AsI6dT29SVYVadf6bLE0kU/5JKun3gu6kzYwvaGZiR8mRBB3uel/yT3WWQt68Uhy7EH14k9QDrQP
rdkPdOPS7ig1ZXkY5Ml3qr6jj4BftqPKq20oaISd2STyYew9CKQ8Cv+mmQs7S5n0U6cVmp1lpbSj
6edFU+L0Iegkj2kVv9btoB7iNg32f+U4XocNeAjWFyJDyouL81saedz1kyq7pRcFp9YUPVctivin
GtT/9GlnnnSpMndDUikbbnHhsf5j2KCDhVr0/MJa7KAgtpS88S3ZnQT9UHnFuyzIDkVdPRnieFJ8
eP4SaaPAubaTiCXIByJ8RgSyeJ8IYVsNgZoobkDG2fbD81BD03Z/Ppfxzeu4QKKSJCIDIdF2dL2P
SgjwcdXc8212HOtDeQxe6n8sOgA9G7HvH5uaqsv8243BxaiaRpRa2cNgpAy2n+6lHwIket/1j/T4
K9/9Z1/ZtbySDxvjnH92eV4satLQs80B4zKDqxaxIVWdQRnae+6CXfIEbdOlUw9omkjvtCO9es+0
QGwYXVtByA0IVImGJXzh9eTWmQpxPgUDt25bB0R+FO6A1GjiF1iGhzN9nrBn5i8RPfNJ9IeOuQ3z
8zVzM2ZuH14uwLsI6K7ND7mH8Fjvya4A7fsxjdTqi5eUxuSoJuFdmhf9oRP1aT+ZUv2z8udWTd/I
z7mvmjvaej5mggRnmtTE+z7MqktdDR/vf+HaDUZ/MPpQCgAP/Nj1B4aWQFuqECmuVJjThzyt272s
AFjJFbpf75taO7//NXXTwBePY2Ypia+4k7LXke3Q1QdL9uw2yR8ICi5yvrX288G5mfz/HRtdYddj
63meVnLM2Fq1OI9l9zim4gGBg3d0GR4i5E+BREhKAjxgdIK+dKrs+78Y8VxChxyd/OzyqUchErSl
Eiqoypq53ZT110IUd7IxfSt0ULzR5B+zcIt8Ze3aN3gjI11F0Atz/eJe0kVvEPwImctQOceDefQ0
31FH+Z01/Wq++O/LRtkpw6NvFC41id3Eh5RGfxwhcNo+fivbi/POJTzzs8CjtAiQPN/ysmBCVNRI
00OoffJqwS1D3Qn3SfdubEVbLsSzWDz5+qlKP+iZ9+yb3yjOb1wdK8EHUSdkUawBrffLHoPA8OtE
UXvJ9fJ3rDTuxwNphICQ/zu2wq19t3LosUYjLIAf/I41//3NCw4MWNkX3qxVCf+WJg2HNBuPZhF/
6VHukHuSkMUubBKa6FqEDl3D8EH1+e+Hqn4Os2YvbEq1r10xSCn9B1wlz7Wm6y/qRj1IcwFBSfpf
Xib5c6B6tpekH60u3WtjYleD6duWPzw0yhc5kza84Nrsw3I3CxDPyLilXEMb6zpsD8RjnSAc0vEs
1fE+o/d07F+kLeL8OQhYnHnyVf/XFti465EqVc6TpcKWVJ/Hlyaze9W2vugXvTlTBL5/vJc9g/NF
iggwkbUx8x/QWHttLGLpzaSIZVdVOpvaoWPJvh38eh9Vn3IhtXvdf9Sb0RmbwKm6fem9H9XEuf8N
K/cbjYPEBxIktTPx6PUnQMgVxWprccB8s9nRjuo5lpFs1bCWreivI9Vmzg5SkHOYsrjHZHUIRdMP
ebR1EOf4PyiqfVJQENcrspBKcM6Hyu28XdfEDyKZSPpvy3Y6FEXxB324o4UHSnpgaP4vEuTOMKUP
UhEcu1J8iHx14/jdXjNzEIUwCM15YOmXeJtELShJxDXColXb8+ral/7nsNnXqDV5u9A3ft9fgBVz
xKLkf4GBzRJRiz2g6JEgVQOPLNBsltOPVmlX2qlCcSPs6AppqpELvN/SW1yJ4fCm1BgsvCurvoxM
JSvIcHU0OCa+Rbr1R+oVTmrtLC16bNuzbrxE08+k/KX6eylVUjtutuS+/h9fMENr6Te65UczkW9F
rWeUXVSjI6eeYNUtvEsren9G80cq/QmE6KPfaw+GUP/2Qpl7PnO6ods4g7fnfZ6HuZsBNCx0t/P5
eONrhyDJfBoRZFf/TA56DyuGPKaHNpKd1tJOZfx+3Hr/rDjTa5MLFwMrg592KQ8gTWjbXRgrQP2m
SfkgN1G/N0cj3anouv2q1TY9VImSgGANTZueUfF0f+vdXq7XH7K4Z/LI1EOcuuxaQiQANw7K59Ga
koNadeL7+6ZWHAC2DF45c6RI5XcxaF1A2DkHKOJWgXqIVBUqZzV8iawdLMPQ0T+F1ntNgTVl2Bde
7ug5TCn29NLoUKc8pcPBHH4as5aIQzswD347NzcFA29v3esvXMyG7wdxUzUyAr+590tFlNNvDorV
oU1twwdwLpKPIIcOofgFLcE0vRD++dK7kHdWK+3vT9YS0oW3vP6UxXU7VeCFJibTbQ3H+NiNB0l0
0FLuO7qvnRSBr2gjLbnkIviPRWsGBr02hiqL5QmKxGqAAsquqNSwNvVPem9P/aUqTDvSpAfZ/FVG
cPTmRzDvqEgfKunTGJbHJjAISw+j77axY/obX7Xktnn9KiIuAJ1zFoaqyfXhLOWizGl6VHh8dckn
eQzrfeZ3qKGN02PlKcLTpEWh3UCO8SHqagsHlol7v5GgTaNeCwnIP6QpYfeAitEp8yDZhZbZnQKr
/s7/5Fo8m5+ByH6VGiM+N5QC3uexnNIXl7S7ASiao07p+NC1tfQvnA4oJHRs6fSFcnlxG85Xvt7R
BTKnQPrOJj84vs8lC0JvNRec3NSfFctHZzcXJcum42pLAHHtzoGNFNs8bEmhLvbXLPwgKxP29U7d
lZUTKLptFqEdZEhiordqpf5GCLcUgZiXkqaauSOc5SQZsYgzdEMwvDLIFDfV29bOOrH6OHRmvmvD
JPgJEG28KGqHDlVYx9lJy2H5Libl4sdSdZKTcKQ3wbe+90UjOT4ctb8tCJ3sLCmDi1B6ysb5W/EE
XP1kbVCtYO8sOQVRik+iUuoUV/SnY6nKHfjeVgZdEbeOHHr9X6cb6SFgd0NPDLsgUfb1Ls+GTora
pgPL1HyV4frLy7/fbjgMBLchcZgxN4vl7kK/Uv2kV10vq+0oL3eliaQEVbfQc6A/OCWxvQWRnn/y
OoyepUbmlrpZlw+Uz/WY8jTvjKKJVHeCouOUKmL0mLSVgiisKTliG0V7yn7F4e/9Jle5TIOnQfKW
GsG1VR0n1qhJqLnVlH/VffWhVIJPXmidprZ9KjvX94djPYVn1dsCGq2cKN6pIjljWDI40ovtPViZ
VWqdqbpWJVsPjYqkS0SPNrCYQT+EsQAzKxKqvyuYtjYWd/aBi5mer1WaQ2bMO0/l6zF7ht6aHi9W
F71NO0aGPihfqnHj+r59JUBkxCsFjrE5m/mqj/QmSjILiUQUdQw3rgT040YY/Syh3Oq+W5tEBe1S
2P/ZNFDFXA9lSIU8ikZNc8Wmc3tVcYzg++A9BH6wL0aPVO30cWPDzJOznDzelOTVeFuCAlpEf50g
6W1TmJo7+Dv/w1xkwe+INgT4zWiXqVN9+5NucQesHA0iIFrs5+6/+Y1xPUpuhZoOk1R3rfBzlkI1
cgyn7jj6qZPFw0aNYc0WqUvwU7MUOYX2a1uILvktRSTdNVoUv3VhL5WSY5nCUclSWFy+bkznfG8t
pvM1vqOdjGQ0najX5lqpLoUGzm23ER7V6aw1+yw85rkCS2JM1da8UHYHsercN3u7bShDMqOorAPU
IUN8bbUqzZACv2e4qdfv/UzqnE7jvWDp8HoP/U5XUuBN1bAFQ709E5idiRkImyDeW/IW1lYw5bxX
TVeuUI8upOhUxZH/cH9sSwQ19+a1lYVjGQVVFnM1g8C6DL4qfmxPUviBQ7jzzPyg1N6uFMrn/otC
35QVuDVkfl3wq4vCfbHVmHG7l/gSfDoZKUgvyIlfT7MhlJEgwnLvFqW4T8NHUt7F2NpgJyhDbizp
7KivN9K1rUWpxrPqstO5K9wsiJ4nE5yLp+8VGOiSacvprATbs60Z/jrfG+TdrseVDL1aahWS5NI8
pUIXfg/jekCHEk3I1q9iJ8sr+eynOhJ9UFo86mXcf7m/ymtbSSEMI7uFJCmYnutPGOJ89Lq+Nl0h
6ExbbJreVgp1q1tjdaQz9gQmBm5kUk/XZureV8Upa03Xjz4ORWEHqWYnylNaZnTopsfIK/F8Jr0j
P+8Pb201SfqQTCPfcKskI9Ne1hY+M5yXaQm+YhjeQ4T9aAQDZLt6v9UsuWaOvkL6KuhTJ2W48EKx
UFtZF0/m640oCE999S0MeLxIW0mUtWV7a2hx9VqDko9lOaKDnBbA9t5H5pYGz5aFxYppYTi2YIZM
5M9c2XoZtxh61lwnZSWohqiJAkKY7b+514e2r1ShEU13ECbb+9W9b5+UCWLIA2Ds+3vgNs8yE0HN
uH02AtfeYlGyNNbSoRVM18r/8TKbSLr1d8m4dxDE67UN2NDatLHFicTwnhSaF+4jNCsmjS4yN429
xlFzr3IKqdyiWLmNvGaGQpU4F0K7mbHpevLQ5EDuo6oNNxM+57S4jwjqJuPGULaMLOatiC0PZprG
cCM5gNlctAvp8f/byHIjK2024/AYSeI7cvEOEN0u3AJwrIyEUIsXILuNF/0S7mBJPN3lMRDdMfRP
IJTcsIydUq02NtrKln7laKfDhyfPTahayfSLhUIqunoY7sDWPhX+JVZ3VaJ+mRIU0ethA4+54m5g
/qP7DpqrGaa/iFrHbEonPLboFsZR1z4ZTq7MqikbuZC12Zt7InWSZ7BOL582megP7ZhOokvs3J3M
MNnFQmYcwMfZ9w/qmiFgLxCv0H9Jxm5xHRq+IIqNzPxFWv6tghQ+C6znruqP/8LMTLSJrtv8cFl4
Hgqeupx7mFFiOMmNxyD62Gqf79tY2wrcOxCdwbbHg35hIyhiBB6sWnTTsrFRP8m6bt8Vv7vsy8zs
sTGglfAIx4b4yMwBSYi02AYZjyKTOqjo+u8a77Ep812p6yTrzluKByvODfI+qoOz2yGfMu/HNz47
kv1JpElWdAX9h+r96fO/TkfAFvzm9+eBvvn9WpJjNej5/Wl8Z+bf/93vE2fNCSHC9mXySxmkKNFL
kJWtWdY4zSi2Y6s63V/6tV1MfmvmLqfZDzm960GUWhpUBd3ByF38TlALHEBvSNlGXLO65G+MLHyz
p0kCcB6ZkXTh3vK6J/axrwXfFfFb3m9l0NbczNsRLXy0XPt+3DWi6DZdfVTk7xmMJ7Ee7zRhYyOv
nRpcNG3t2izmYS72lzLqKmRIGAKKn9te/TJMH1RM6od0K3exupXxMtwKJHfFJf2D1/g8XGsLX11T
EZxsHfnb+/tgbdY0WPogbuSlRn7teh+oWi8hQs5mztL0u9yoH8SxPKNRmfhb2O5VS3hocpuAk/AB
15YCQZuMgMKnqyuHVLW1kueonW9q+a6tzuydKcdDw0Vh6tqMCXYuSIl8XI028/ZdI+0FcsRSh9gR
mPV+izZ/7RxRDQf7ydsa6suFVysg/sgVUgiu4QlPEZVq/h86Rv65v0rLPqz5lTsDerltCA3BFyw8
dRoBI9KMcK7wl4+ZD/FIrI3o7ZqHRjvrVms3oW9LVfuhyf3LgOTdpvLj2rwi02fBIwOyiKTv9bx6
sm+FlRRL7tg0ttq+5OazFWNqPFb6Lk/e3x/wlrXFZpn0QodAJgVhmgZ2pRb72hdpfzAQgTxMwrgv
G2VLZmHNWZGSgSZ8zswAZbseoJjFSSU1GmGKd1RD5Cb77ihbv6FfcTp1+PH344O5kgf1K13qkkyb
ftW4U2MgRH3BMg6W25KDMWdegtIGg2lrgNLvW1wd3kwBOsPRAUwtQn498hVpyNmoEKfachrDxFHa
Snoi60yQuYWaWDsWQHbxkFyURLOL9TP1aKJUWEtuEX4o9DNUI9oWnclKmZhw4o2NxUlPpzC3tJg6
1UDkD96L46fCRfapl6TdqMoIY52oh3Xhz6b9F3M5x37EMxoyJ8sbmhu1leu+kuY0Htp88AP/7FFB
hViLcPNwf93WZhLifxoIyA7MD8PrbSkFndKOPrYQ2EYaR3tBKNxp6r/kx3t1MEAdSA7KEBvdBE1z
/90YSy1Fv/y90trwNaHOsUV2tXYFsBmoVIJqJiE479E3kRN5yFIgEJXcHparPj76wmhX5vM0bLwJ
V65NxAJn7i6S8VAaLPZ6htKeoM5vgQGyNXugXHeS83qLqnVlNLObmJNFZIxo8bgezaRK45CjE+Ga
bTrsfUWt98ok2ZBz7nyzEDY84so+4G1DchFl1JllebHb8z7XlKAnllKjj5HxONUfiun411sNEzPZ
I06QMsPi0Ho8mFqv5YZOgJPNhHiP2Vh3UMDWG+uzPpb/GlqMZUC9qigZrKsXf9rQLYL3o7YRpK+a
oBIzJw1VwtvFhdlQ85bDeSzjlEHyeeb+srOtCVvdZzDeQbxC+QCMzvUOSIVQCIM+kFxF8prHlB66
B6qmX+6vyuo245lOxQA3QD/RtZGe/hYtlgrJTaCk2hWeBpOaqnmnZgrqX6EFtPa+vTW/OkebJm09
r4+ohcGptnotbzPJFaeyfegRTtypWhk5pHpEckVCsDfCVDtKcclG7yLaKiS52CFmtYWAWhv5nG8W
yYxBb7Pc8o0VEvMIESFHHtm+/Fhb3kuXIcnSftgY8hy8LNLpPB2Q0QE9Ca5UWwQ3co++aTaWkjsd
qstUnxtkLxP7GH8iZNwS75jdwo2t+WU6F7XBkyx25kDpoDN6bIH8srXi5I0EGLFkG0VxUNXP90e2
EkfNiALQizROyxRgrzdP4fcjRCesZZ66aeYKJpBc/dvUFjtTeWm3uB7WrVHcwrvLYAPnv7/x7xIl
6zKoGFrFDZzuByqSjvqrrHaSbt8f19rW4JL6X0uLk9c0Ec4/xVI3Kyv9KNJvvdY7evYvvMgbM8ug
N+mtMBJ6gqba/NLplSMG31Nrw7HPn7rcD29tLLyuP/R9XHfzfrDNY14cW2P/rpmc9lefbIxmbecR
cqJ1S3s7h2qxPIj7lB3cKIQSSiHvzHrK9qoRVg+EqK2TpYX/NDXB1i15MzwwkkSbYGfB0lAPXGz3
OoxEIwID4crTZMue/9D73demPQyW9dCphR1Ov/o4eLm/PW68P2mm2S0TYwCZA6R/vRHFKlS7qpMF
V0jzJ6F8iMT0g6XVG8wHt/Wi2QxY2Bk5Mj84l0+GpEgFC30wN0nLnWR90n+pCHvSJ0XrnX9ow/Jh
yDaSqSsj4yqgkEvDEm01y/c6ZNI0NahicIF9y47qY9NNttVvbMktI4sbYMT5d2UsBxfEYYJwD3uQ
Yn796xW6Gsdi6jyvk5VUw0Sg17ZOlo4TXGyEGTfX8/xQfjNXi60nlBaPun4MLvo5O1R/fWfw64BK
ZuVo4jGKKNd7rAsTft5gJfrsHTl9W/tiGf8kw8Efzk3+x09Hx+z+flvzCACgRC2KVMOy8aTUoRpq
0im4jD3oZ6uy6fB1hm7DTdz41nlg5JXmvhI+XFz41t4PKAU1enAhxnYEMQbzUdtSeh67P/f3wI0/
uja0fEaJmakLtQxHdhd5PH6/pOHF0480HjriFsLrdkeTCZrpy0k8MaabSxf221yvtPQScmxKKngJ
nHV/fVvww2+NzB/x5vrrapUEyYQRIfDOooUFoT6k6V8fTqzQDTuHtZBRLQsD3gihZhep6WUyv6tD
DWnwOdtqkL9FVcxDeWNkMZSmC2LShUp6MWAmDdJ+36XGririr/AbPVpRKtm9V9lyi/7tCApRqWgx
LMoLOEVnqAqakbbSF2sLqM/vX1WZU67LTGgQNPnQZWF4sWCv1AzKVMdyq6V9w8aS2FadRjWCUSG8
DNa3SrSc+QyX7VaeesvK4r5X48DK64qRVPpnrYb6R/rYylsyOVtGFh68z+qxCGcjlv8hFAtHQt1C
C/0NB7vk/AS7SBIcqAQYHw4XucHrHV/LIUy5qZhe6g5yKDM4jZ5vx6oNYMJs40exLfZ5m9swA1yk
/Euo/1aS6tDVKXhtVIWT32yek1irDzJsnFP1l4yG89fBwAFoBAASD9vlelpi0BfguPJLodZAhxHt
OLSSnjphk9b7UWnD431/dnvfXNtbrKwRF74UG0F+KYEfqRNktFsafFsWFssaJ20woeuZX4YYgiD9
d7j1XriN1q6HsLiWO9EbA01jCNQzuxZyngg7wm8Jnptc35EW3evDxkW6NabFLV3HMU/KIskvSq6h
QIc4sLixLiuH4WofzH9/45etPq/y1ovySysdkbh0J+2M2voGknDViMHzceaaRWhpsTSjFgZ+MhT5
ZaSm4lC4/doV+BAvq37//S6b73+e6Bw4qurXo4HsMKfBtcwvaTBpGT3zofqO7rAtMNRtFMBLgdCG
EiF0vhi6NoNirtcLtA5f0g8Kkrnm176m17Lf8CBrVggyoDmY6Zthpr62UjeJ1YZENZdY2KeF+L7M
xT9q/QBmfQuMsrLNWBna5gxiNhOs7rWlrKcRudOz/GJNWe56SGEdrLB+ub82K5tgLndCNUwFAXDN
Ym1EOkQKNVXzSyT69cMgVf4PAUZeuyF9t+Xi16bura3F1PVmLJMaxlY4fRbL6kHT/hm4k9VM2koI
3WRHeDSSsZ3TMESFlO+up67pRjInnc4JNYRDQkTgTHF7LKrKUZRk14mpk5f+UxLoD3XzfH9CV/zR
lenFhJJUSmdmCE4VVXGbvS/vEkLRIN83yS8rgpRKSC5tCHHufburk4sCF43qBIuQfF8PWYq9Woqr
PL/U9mC+T0Q4iE6b6pSru+W/RpavVAgi4BLpOMlib+684nMbQXaUGSiq3B/M2tYnVUJan9Zg8vuL
SQQnCvNbO7IrG+R8Fcj7d2NSbnGk3kbzcwoN8pC5NWRWX7+eMtmstFj1/ILoibqgkLqD0b5TDeNn
SFurbanyxut7dfZoBmE/olwFQ9C1PSVv1QyRkPxihnm2j8cp3wtIdhxycZN3cm0C0SSbizA6NDRL
X1jHraZXSlxcrNI71nJN26untWBk7q/T2oiAFeE8gKDSI7HcdK2U8gV5canNZ/gGdwEvoTrdIkVe
GQzJgxn6BU4K/75YpyZMzEkpm+Kiikc4P7HwL+IuEiOEhGhkQOmyvAqDJhJQJe/KSxwWz2aeuHkw
/Vbl4LeWbSko3E4ZzBo00fAygPSE6u31JmiTNM4kxA0vUfRdyL/wKlCN93+7KtcmFhdhk7Z92+VR
eqHYN6B5TJOFlH2+b+PWzWGDfgcStQBN2QLXw0Bd0usqyKovSVc+eLpbBp/L/tH0PyjJUYSfRtzY
abdn9dreYtp0Dz03UcaeRb5CfBydOINI9UG0dvfHtbY8RENI9pBTJxUz//1N5CXH/EMGP70UtWVn
vu4m4aMKOcPfWiEcQpKEfBhMMBi6tmJGua8L2ZBehkHdDyNstNluM5l0u0QYQaDHgmqDNtBlKrgs
cZ6lzuO+LycnHwxb7ek16P6EweDQbJkf6zzZGNftJXRtcuG3m1FujBZq3UukCY7Uvxig9NgQm4y3
t6uEHSgzSZWS7qEJ7nr+ABaF+iDK2OnVfUqHlAXTwCaGdmU0IA9mO680FTd8xQWXUKwb6UUuEsfw
JF5lKUkD8ePmUs3rfZVRn730G0sLPzpOqVg0Gpas9ks4PFr9FuvQrQEQWeiGERxQjwOKeT1hsilI
JJRGzy3TUxZDMh1uwfNuJ2tuR5rBn8RegD8Xl1ucBYpU1LnlCm21j4UXP51o7s7OmVxsuIJbNpsZ
iwV4Ce4WGpJ4/l0PZpykolKU0gNG8Strdpb4QsHjgAypjQiNMMmnTjjT7CyY44+CTELRXPzqQWnC
vbbVQHO7D2dydZKboHiBpi879YrIaielm6A7G83+UhhdgpIRZYLKEtPTfZdxC6ji5cRGBL9HsUpH
JOB61EEVgX2NG49aSHMszN9NEO2VJj8Ngnwe0uRZz0Qy+bXdJT/CYvqcy9FfvxdnxNhco4BeHRjx
wgX3UK3VvHIEt1C6naxcQv9zhpTT/WHe+nmGSYM44RF3PlXA61EOuaUofTOrEKrewUJsDu/oj9Zh
DL61yvf7tlZWj41KIWTGD9zqD5paVSpF54cXOBt/JMY3xJPiTHu5b2Tl5OFAuCq5I2nlXJIclnXa
xKUW+5dwKNvdBNkZnCfqFk5lZdpQ2+I+porJ1lj6ejlpy2kkOQ3a7hFWlndK/S5S30tpd1bHH/cH
NEcP176KVy8VbgjWJboel5oQchpAXuMJJOrMbpdCXE9y2lPqA8yiTlL8KfWN5P7tKmGPpvp5lWZe
90U00waEzFNghRdEoU9qMF20QnAtiDTuD2s5g3N2mvQEXdszORf/eb3xQnWYjDBuSXKGaeeWtVBS
Qkqzg5gLxM7whjoRs/GXR4rWOxIvdBiA++HfyiJ5lUZ+ovIKjS51dhakz3NJqflzf1zL/YcJemHp
0YIoGYzM8qqsvdDI5DiML4FBe04++B99Ld1q076dPITUZ64hNjokwssyT9ibkRWPTXzxgLCZYCs8
Q96PXf8zh7Ew6rd2+3JLzGMCUAR9GGAptG8WTiLslEzU4HG7GDUp2sgmeRka/9yft2X09GrDJH9A
TomtvqwpGa0ZRpU1xJcsKxxUHG2A8+htwmVgD+2ntLK76tvfW6Szl7uEsJPH22IzTKkcpoUZJ5ei
kn5WbTg9R7naP5k49l1ZV9FD4OnjcSj7+hiX9RYj1/JYz+PlVoHRifQFjCGL/S8OkNRWSNxcVAv+
iqgxT0WrfUUKatf2w1GZzptBz9oMgxHU5zkGxLXUTB2qRg1lqMYu5iTXOzp+Fcfrm4MqloadCHHk
aImS79NK9BAb6OqN834TRTBg3uFgk3Fj5PKW6FmhFVpz0JLsMrUmwWpYVkekTjtHDcjqGnVfHMWm
KPexXLQnqbAieDGHyHrIhqFV7EzPxj2a6N2HvPESN0yr/EOSiuFGMmnl8NKfD0E6Ie6MCVv4vs7X
vChFUuoyJEa8TwS1+pZoQrWRl7jhbXqdCsBtrAI0PvKyEwkascyUSjO5eJ/z4k/0BN4xP+qfIGL0
HmPZKQan+K0Ip/vbfcVnzLD6WViJRz0tHdcO11I8U54klr+Q/lTd7+CdLJzTj9Hn+1ZWtvWVlUVY
qrZGnlLvSS5x5voER3FhS8Yn+LBKLbHFLZoffXE3/mci/zumxRHWlMbwi0hJLujSD04vVz7cNXBp
e4ky7f268Xf3R7fiCMGKQP8xy8LzXF0c2s6P45n/J7mMOWyN3PfnVN24fteWiWHB9DTzpvBr18uk
JXFbc4KSS94WgaOJkfXIoyhAIDwxnnM5meyi2oo01xYNkArOkLCa7PfCJhmksIlT9mPrPY97y55s
afoZlH+i3/enb8UDyfiAOWAizUj71fXYRjMoRaPiGY5+M02lvq9+0HW9fiy8rNyPvaA9kG4N3o25
8APU7FZpbNU6XJw0J3AM9CV/jhDTnQ4tTnoph/gQJP1oF+U/Rgk+u9p3QvVxqoNvWbyxY9Z2KME1
+UeLVBkB/fWQe7UvwbHqZB682J5rn0Pw3qs+bgnhrW1MbmhqMQTz0GzOf3+TRslCrTH6CjNJc64h
o1H8x2Kr5L+2M2mdfC3k0nG4hBX0itb2ozjbCG3jBHhhkByjsvt8w1G9tqq8jXjnU40yGFCw+V0C
evp6MGHnq72VFtllLJ7DMCQtJDpQcEf1e0W0xQy+vfyQtmAKvlVeYwvFU27tPMHaV7pv91FkB54C
yLoxaIwOn+r+qxScvC44F9PWy3ht1t9+6Dxjb2a9Lfj8LqqziwKJLgVre1IOU5zu75+a2y3EYwbe
J2PujALbsDg1YluO/RiDE5O7z/EHhTf3JCUnqMm3rqXb4ZCcn0kswbjCdrJ0A03ZgmYsxOwypDlS
TZ0tSD/KNrLFKUe7tHM0ZIWzJvgsxR9NUeCdH4NORaaz1Q6B8Ov+oFfCBdMCXUQrkUKG+EasHsHW
yRh1DzxOdWizvfcusY7N9CtMzwQIh6DpT+kkw5mtuObwq9DC96VSOaP+pw8P97/kBsLAsb36ksX8
T3pZCLLAl+jGTh33IJ6e2n136A7JQ/BsnrsH5UPe2XFn18mhyN9Nsb2pAX6DI1x+w+JaLRTwIHBT
k2Lefe33gRPv7fZr827r6L2CZK6P3vVYFxdqWDWCkDYWPnLf7qVDd2ke1L30yTrkZ+66c/w+PE9u
5zYnY/8Me+xBOMIafORsHf2nP6f0Y2XTFnXqjvku28M2fDA23OntTcX38d7hLMzvN33h58qhikqI
ULNLGcfVIVYmzr9pVI6UtO1R1CJlXwe6t8+yZusNtHIKsTznSGTeDCjZXJ91ZUoiXY6i7BJPgt0U
x7JFEdaum4f7u23NDOxNdCbPfV8kPK/NpAJhgTiU2UXUUFMbWlQj1PyxSgIn3ErHrM2lPotZAfWl
DeaV0PCN97Lw5SY65Rz3CrI+DbBo210Uz4VJDTxO+Y+2pQO2EvfSE0X0NHPl0quw7IaYzGQEQhVk
l6R80MTyIPS/DQYWffNoYvckGsoTWGL9i4aC6Ubz/03PwnyC3theZmxohvQaULHZpZp+WsGxlkhg
+/8kZbND4hrh43b4mXcHv914UWzaXXgPbyqiOMqxi27kwegtVMme8+BBOlvso1xxphb+x/FbjjbI
/Z205s1NeiLmNLfK0BeRRyTnU9aNFUdFqCIniLOIQjw5I6nOt2psazuJ8uxMg0JodSPlGahjT8Ok
ml1CDZpfKwiEYwtLjm14/XTIrSbaR7rRQkeYlRvH5TVkXDqsN6aXQj19Wk4JOPbs4uuao8TqZ0v/
1vQHyYoOndo8SI1uA0Gc4Nn8aKGXW+774RzKX4YqefT06jg2zyTqT/KzXvLKvL8ANxnkecu9/bbF
0htqqBjwjrD01lk2drV08gPaVGYur4M/Plv7gTcL15fl3Df8WjS7nZS5sw0aCgRdFoZ7vSmtMmNS
0g8kUh6e4ED3XvTc+V3ZkkNmxW6cZC/bhf3lH9ROnHhHm4lTOOHBP8z/He+Ip/be/v5X3YbfzAa5
I7LpMyhaW3i2pmr+h7Rva5ITV7r9RURwv7wCdenqK9hte/pFYXtsEHcQIODXn6Xe+2xXqYgi2t/D
eCZiIpwlkUqlMleuZUNykyOAVoeB1kE9Py/lvi6qQ+q3med3yxZN3PUJwKSg+AhAqqLkJ3fLoeUy
6QPY2x6yYrF8p0vuiacmvpK2x9tLuw7a54ZQsr8M2llnMN3Me8D6Rvee5M7XBHRenekGnbqxiSb+
pssvKywJmLIguMUA3KUlSBRxVFEA1PCG9AeqS0MwFmW6ccmuOO6lFcl/2GAPaW+PQHZBSk7R+kBv
fnltG+BFF8z14qdWt9MGiBsoO8gqML+xzI3a3OqnE6J24HbHZNf7Lzy7myyTL8okdtTxXlGo7bRH
VX+9/dGugxYWidljxCsDFQT5pqWtyyqi8vqBR05/aoPG8pc0IN/ydCMOXL+bLg2Jb3q2Fldvq8wB
Hv+h9zAWHyrNYbT31me12zj2q3bez7uocGNFl3bm3DDbbFCxZ72F0/RVyz55bAhod3JBhHt781Y9
/syW+H5na0pJ37pNAls92IGM3aylQdLuNosh1zEDW3dmRvyMMzPZ0CkmcSeAu5wgsSGHvQf+Kdlx
yBzvJn1/e01b+ye95tzE7cpy1uoHm/520wyFybhA/U+xN4lutpYlXc3zkJdVU+iAdQ01prmqx8yZ
Ol+HGKUOtPNY7cmsPc9Qzv2/LVD8rLPdZBx6WYWNBXaL+VgQ8+hkY2jxI2oUvmNs4DbX14ig60Dc
G0NW0qdj2pQAP23B2PSb0H8tvfet0oczaiUNnJdJ4xsuuf75/hiUPl+1APYxt9hUzfqREZ+5bcDu
iPlsx7d3cT06gl71/69M+nr2iNQqBXHdQ0Yfhi+W4n6e+x3P3uZuPCz86CFv9/LhDu90jEht+Oj7
GMrVBXBmXPqG4OctNLzBmwdA1yufNhCFVawclfwOsEs/sedvjjajWQEMprPLcg9klkZLvxLbzkK7
zKqT2yug+FTA5L2xLeLqufplNpgX8UpCFcGUPniZeKNCONB25RO9bwPF8ZXX/GX4pJf+spVUr9oS
M9tCUgqABCnUWUbJPDrjekjdAzW/GbVvkCmwPzEe9FDKhcCw2xz+Zn346piRBWkM3kyXp8crcIsw
C7Goh2S4tSPet7H9pLsH24gV/posv6Z244YSq5B3FCxvAFejdIjxMekabjSNkbFEkF2a6iX1vMde
m3e3V7V2StH/ArZD1JyvuCO4WoDAsHLhy86xRxjg5X068ICrLyUp/LR/a82PtWBBLW0jLUV9D894
9BPlRS0GqOFBPW5EndkHafbs5LrPpy+3lyXd7e9G0EPEQLOoJCIPvvxWRjYZDjE7I3L5d8eLFs6A
gn/IyV2POaVa3XB9KfL81xqmSMSwMepzUuRRWdcCZjAZUb5QBRVIutOHgu1M6oSNxe+Xftyo1Imj
dOYY/zEoXnVoQaAKIoPIvWkCfS3g6hGfdtkQoe4LIvcT6Hc2MgrJAf9rR/CpozqAmocU6Ywk0Yoa
ZENRlxlDgGc9OM8Tbasuv76aP1akkNZQDgkCDHtGKRQXLXZItd6fktbfxJeJpOR62zCAAUQ1Kory
thWsbLMMeJfIVNSghAoGrS2f2BsX3/py/ljRL30vmVpQp/VYDgaj9jx/6owR8nGd/1Ggxn+/zh9D
kpMrKUrTtQlD8D5/qGKwlrvORh6+5gGiQY6TCigbbF0uZpkXdBYMHCQ25eZ9VtLxOTeLD9JPv69E
1KHgSqh6oft6aaX2Bl7oS29Gg/fJTZ4ttR5jj6iHRh8/JYrR+lSfprvbIWLt0AJ+DNypQAZDpPbS
ptE2QzaqnhFVXbdzu19EiZeSAtg4hyiq7G8bW/OJc2NShHDJxIqsUeAT+mND/zGbu7QLyBajydqS
BGk/aDQBdAbO5XJJytj3i11TM9J59gXM+YuXBfqDZqfHXlc2Lo41W0IGFNNFDqSE5U9mFC0dEIPM
KP1MxzcbkNDE+Lfsx122hXVZcUG4HrADeA5C/uIKIWwms+lOmR0lZOnueAFgbVbk3cfXI6Ic6GjR
/0eok04tyKvBjZbkkPyuBt13RysatS6oATvwFZL9wGTktw+7BAq8Dq4LMKyCHkb6WNZignowK52o
wekLFb20AqeFBAHJ88Cat3SKVhwQZNXgiBNs66K6fOkafc5ZXTNYm3srLYMxYZmGmi9u/wBlEveH
PaiAg9xeoViBFG4hTIXyIy5FUa6X4vowUAPlXtxSIKQzElQ6S1+p7sBI91ST7LlLuo1DthLedUQR
JDKi3HM1v9WCH9krmWVERANlff29FLhrjD/fXtXqTp5Zkb5bZfRL2wI1GenL0QC3SIXxX47+z/JB
2mIRFC+WI21fpk45+hm2EWnmMuxLDXAo8G2hptpuyt+uHGaEXXRakVELYifJO1qDp/UAGbioglC3
uUTKTF/aZLyvjMIv+ifPgKJX7beQlYHG9v1sPRs8VJIAE09LWQRW226VTsXarlxHEGaoAi9kvOs+
n71UK12gkBpiRAuSXg9yZgVQnE+pfVhI1GAcxc95cvz4d8VrArQGqK2Bd0f6rlNb67ldNlZUGLrv
qNV+zD+V86+UbZVOVtwUTDuYf0ISYqBZL+Ld2dpYNTtqr3R2NCtPrhKZdDfaGw/9FR+9MCF+wpmJ
bJmbjBm9HaXLQg9uZd/laj6GJCssH9Gm3nh5r0RodOvBV4TtEyJF0tYl4NPMdJfg3qlpcu/NTekb
Fak3IvTavom3Fx5C6GbornQe3FmbaD/mVpT0KKKDfnHs0LiBh972g5WzAByFwIaKuT48iS73jtlI
4uexsqLU3GVg6iyq1F+UGl2EV3XaYm9d8XMYQ34NvKiA2ko7V1bjAEBqZ0XEQ8806QM+hn33o5pf
WZHuVd038i+3l7dqUTybBV2og7Goy+U1Hsh1zBoW50R/NdI0Pw2l8co6oCXYBLFEp6Dp3TgrSrjU
zhzeNi6WIx1rEIdghAmUeCoA/JJfVnOeEApRn8g29xb5boRKoA5HPpyyfuMuWDsB6NMCOIFPiTk5
aZkt0iSiKj1Os2L4pf42DalfEBbkW9xMq+6CjqaLqCnwKuKHnB012+OTbS7EihSoyfbqr9747nRx
P/A95xufbs2UwGWIgAiFC1sKHB4DLSlClB1pfv4IfR0UPLamsWScgbh0EJT+2JC+UO86WaHllR25
kMzLePuagHzH637VVQm8RxowBfJPCXnJ6FbIX/tiQBWh5wz8IAiTpPLKAMnepPYWOyrtCpV4wwl1
TgKr955djf6+7YdyFe19mefGJPfoE9otVTZDv0snNT2oFGTNu9Iqmgdn1Lyf2sLtIzWoDQLb8TSW
S/OosCF/m0fF3aeauww+gY8nAct17+vt37a6DxhTg4gJ/rwa3s9SrvHJLeyItPXPuX/TE2i9JeVb
SbbUd+TW9H92AaVZ9GxRrgPr16XvQqyk/c81Uc+K7yyhooWkQh2oVwKwVKZgfx1q9qufyr2ufb+9
yrUrA8R2aAZi2ljA1i5Nm7Sa7YYSO+L57lDwjatibQ/P/3YpmbcwNKPZBf52jMvM8yEPiuVQvN5e
gTgJcizDZQREMyb+BMfT5Qp6d2Gzm6RO5NZPaPf5k442y8df39gaHHY8TxEtLRERzoJLYRV9Uam1
E5HyvsZahi2mwbWNEkyrAmWFQqqsVEDnKXG0tnWiLt1ZYzAnR2hj0GGjXLW2VbhphFCiheFVWfob
KK46Z/MEhhD7kNJ9+2lzPnE1bp2bkFwZg2+lO40woSrJwXHbu8KjOwKceZ7t9BbN2Em9ox0Pskb7
eLkHWHrxDAb2AYdIyhegwoHChYhbNdl1EGPVGPAc5kkfxr+4PM8MvW/BmTN4xajk46AjZqUM6o+B
Zj0oGgpyCjS6wLbkGX/z1QQjJEaOxBtVWthgdLMLHL4dNeiMql69T0ANmXfVxntq1Tn+mJE72lq/
GDxbYCbtHPe5ZBo/Tnz6yWh+uH1g10IOOuIodeNZhcEtKeQoKSiFUXx2ImDG/bLPAt4V+9sm1o6T
QBbjBYqmMtSALs/rvBjT3C0JYoLSBDpnwaJHpQ5yDyhtftgS3A1HFnMr+DielDjOzZQqeEXYkYNh
TOTbS3cP/NRS/UU2fGFHcgLSTwt4x7Giortz3NjNUn+AurKjRzMAPbfXtOIJf2wBkiZlAB4fCK+E
w6m94evTUXFBeG4ebxtZ+USAAwEUgmcu6C7kVwTQZ6OnZrgaECjMsDaqxs/SBQDCDqOcne58UH5K
3LHgx4MmKXCDSG3kErrXay7mLlB4afuftWYDR/vp9oJWd+3MgPSFsmRZVGLCANX+yYsnBnRRtSWh
t7ppoB/QUa5C3i7r8+Rln7BmrpzIAqLK+t0sD7SJWL6VfYqfKl2p2Ks/ZsTPOItw5mhoSjdgKQVk
VXdWV+cHr0RPoKo1GjA2fx/qwbpr7dr7lBbNRrhby4aASRR6tcBYg5pWcj8DiBqyVOBysTIW6ON8
rEbfXF7x4vRdozumKTqZ3wcL3AFbZPFyR/ndSc5NS6FJhwDhQh2YNmBTM/pT1y0HLc1DB1HqZwXu
/YS884cfK694ZmSL9nV97boGXCaqhKDjl34AzzNVB/OrG/VlvR+m5DQX6QlFkF0/P3CT3Ot2ep81
TeZnbh3X+bfbLrwSmU1cMshCUYq/nupuCzMfa9w2kT4y6heFngdUVbfS3ZXHJ1qBYHZCNiUqFVIy
tSx1UZdt50bIDMH4/k9WF3tuxllWB8CM8+H37UWtvTHQWAD2ATmiji6kdDCtzM6ViahupCXhNH3K
3bCud8AaNirB8IQS9nYXLu5nZZxemxaC0Wk4eluNFbEm+UThOQfqC+BAxd5enqiGDfDWHoTEj1Bi
J+pxBMmdEhZbvf81MwB/QrPpfXZOhvblAKo5yYwSvcLtHffGY4Ln1JDsGtu+S/SNPGgtGGEIBY96
WARrm7SvztDaOeOmHYFLje/dCv3IghnWXak39l53P8or+X44UUMA3A41bBSEJL+ZZyVRcmrgYQp5
EwiNN4aPmv4Y1Jm+ke6vrkxQLaB+LXAUUgRyx6K2vBErm8f+2DOnCjoQLfht8pBSe+MelKca/rus
P8akI2/1UMhhyGijSaNW5nOI/R0bq3aBJ+lIHS7qMgK/YrLQSGi906ZyZ+kZcBa9/rkmtQqq/Hre
cyPVA04c7cVlwNZORWuc8CqqjsqcZQ8G3ZIFWIsUYmvE0M27AOelP6do2KpdadtggZtfoXoPfmh7
4x5YN4HESsyAIvGVcrg8basZMkh2RAv7V6O1b7M6bxGzrZ0XgYLAkDj4VFDPuVyGnuRsgv4A9h5E
gAXRDu4w3E8upMS17tDr6Qb2fc2vBNccHilooOG5d2luLvKS1lDbiJaSa4+WUaBZN3v8AMKl+Ucx
TWN0O/St2tMwnAGUL65SmfTaG2Zmjx6S09SwfWte9pTVPqvBzl/tb1ta+1hwYYzbY2FI6SQnLhUo
YPNapMGjQ/dQVxjBedl+kOrt/aiIpN4Qs7M22hKX+9cwa67tRqRYFT/ken3Xj3qwNHiFFd7dXyzo
zJS4xM5SIBdypdpkow2p9CgFU0J73y3tDwoU/mdBrg6OcDF+bslPSV3ALZKUOpFHGh10/z2DfuAy
7l0oZW58obX0FHnv/0xJX4jzAkOz0H+O1No+8NJ2fQza134xbQqRi+go33UA8wJcjqIS8Cril5xt
HWn6KYfuGh5f1Us2/lacPrQxUDLtqYM5tTrfefQlIX9xGYHwSRCLCRUF+fU6ax6g6xmMWg0mpAbz
pXPrFzM17y2bxX/hGsgmkEtgiBZtscv1pS3h81igVqOaxZORoiWobo1/rR1cvI6R/IK8wsYldGkC
lNc2lHAmJxrb/o573T4jyZcmVR9MS/1xezVrIfDMlJxtFyCnbKFK7US5yU4WeGqNr/rQ7j3wNGbl
hq21ZQEPjakDMVaNGZXLZSFPGFGkcZ2I17sEUoNl4I0Y7j/cXtGWFcnTF03lGUq6TqRhsmKJmylE
/bqpN87TmhXwJ8Ln8FZGjVP8/zMvxxq1RisR8fQBo5H0pCeGP0+AWwKb9eH1oCmFiIdHsnj1SZYS
dwGJlXgPNZjbCfDo+qY1dOf2Zem7Hqbfbltb8QcxPgRqCmQ/DiizLtdFvMSYjS71oonRQ7V4yEDw
NYNZqYMpH36VBik2MqCVu8MCoRW8HSSHgu3h0mIFNF87gP8osuziV0uBSi4nZWsUR/xsKShZuAPh
c8hXMWkgOQUrwSjPee9F3RDohd/dwTMIwzyS37zVze72Hq7EWmDlkVSgey242cWKz3yj1JBVuHTw
Ii3DqLMKmVOf2fRzY1obrr72sVBIgzYddFqhQCsdKOKl7ZIanRdl2i8w6XidsrdhrKj1wDG+/sWi
BD23eMTgT8kNkZI3s9fNXpQMMUBulfaYb9WnV86UeKf9z4RY7tm+5VlKMbk0Yt88M0CjZJ+kFcSt
qpDyD86CiJtXPIbE+wV11SulY32iZctbrGZ0foyZcapfu6Lzl+Y7ksSN87vmesCpoL+MKRfM0Uj3
RQE6bm9ENysCIyV1oNG1e8qA/vb5J3SUbn+jtfoBaBX/2JJO75y7XTKDED/SiqA8LT+A4PRiekdH
f6fkO3fasLf2wf6YA8Pe5QfjyVzXCoRrIwf0Uexebx+mr7b67+1Fre8feBsQU4EMk4u5YHBWmDub
XsT5G6NfNPO19ELOBt9LnjHtFU5b47FrpwrAk/8ZlALSaHHLTfTFAyIs8V272Knat3x5qdWHsWUb
wW8tVNggwhThDxeJTMZTj6o2o03moRMfMf55rF9422+E9LWvhNRcHFro0qKDcPmVFnuawSxSkGjU
OZSDIwuswsT8revfb3+otbU4gh8BEDOUBeT2UkUL1msMjk7SPg8BJm1ir1PLx0qvDrctra7IAsen
6MCLKe3LFSU92h+LSeB3xhfV1PyaxqitpH/ReREBAj0EvL/RYJQujcYEGbindiTqSJhbAZT2Sufz
7ZW8D3fLF5ODviUqumi/Xt8VZW9qhaqSCKRK2R67y+5crWeYWqyyoG8xr6wV2VcoNnU71NKWgDtc
OVW1g9nNUoOO7ayNEDBIl0OZGurOGHNgswx1ftTTbvJ7UF9t3G0iWsm/VwA5UMxygeqX4ZKt6cxT
73gk6hf1kXTJS6U8VORTMY4HC62p2fvn9gatHcZze1JEI1ma1GOtkAgQe49BVnMH3MP3ZIuYdq1x
+Q5Q+e+65NxUVbBfmkVIlFr6vx7RHN/JyrBD5QTQFp9C9c2qyT7DmE9nbtUF1g4OAGiiuYfq69XB
cZcix9Cg60WUf8fIi6/0P9xmq9axdmbAbgYzeFOgqiIlJQ4vXIP2GYnK2SnAFApRTy03/ulbs/fR
wNqiZFn5biA4A00iAGkOGLLFzzm7yzWue6RPEXQsK9bp73YYxSm1IcFaZRsuuXJB4DUmMBpwR9D7
SLeQ1yxABTeFEuXKEJp1dkihBqOND/MoVDECMyfBUm/d6ivfDDVP6AZAJRXYfjnHIxU4FIrGEedg
BjrMT5XE33LKNRvg5cY8i0B2Y3mXe9h2ypQps6lEGdcxq1r6pIIUQr6xfddWBFQQRWOh+WYg57+0
kmitNU0NHEPH+UpS0ze80de3BomFe13GjUsrV7GUgPzboCSyK2humHWYbrGlXzu4sIC2rwUyP8z7
Sx5HVAFL5BWJiv7IjW+Ep6ECqc/x5XZAWt+uP2aE45859sDVkhi0xjmqlO6eeuZy0kh1rCtvi2Pl
+ghdLkhKHOnETAr6BhJhathiYRpaB+8wbUl3rllBgRV4QPA9AqwtbVtJGRKQUffEiFZJ3EBV9w4Q
VRmDiIOxke2s5KdIgKFLAUo1XHVXVCedMfWl1jTwgh7MUc/qDDIjExppZaAUezt/KfTPCYdyhVdv
oENW7llhWegfgUwYCE/ps+Hl0rDGwmbW7IeWvXagMnRA4VbuG/ugG/GS7lkLhB11n8lL1e1VZYfB
SW96VtP8G0afP4NLL7ztSNdhC78ImwFuOYAU0Ba6dKSUjJZBUePHUNdbNU4+tYOxPuHymV71AWPc
G+ZWDqAQ2cXogVB+wEm/NIfiYgdGPlzcSYGg2I1KGmZ1Y27kmiunQ6TpUHkAlkmF0u6lFa6oycI5
wzbPCFegbmS9325NFa7sHMZQcLcgt7OQl0k7V4OvFlq3CPhLO+09FhTjlxQoXdyczRzO88/S+ff2
p1rJDkADhPo2wLqaiualtCzN4GZf9Z0SOTWbul2raFrhKxiVyX136acf9thlkDHXtfKzgsbUELSA
7/Y+Y733cSCDcGBwgIvWm+CTudxhi42t4laWAtJDC835tv0+mePWwKHMEIT3MayICwFPY/RNr152
8zh5c21gwW6BgfjyznSqEIOrvjG7gdfvi2rH+kfXyJ8xsrAfFMxrfRw8iJ8gkLyAdYEJTX4aQaDO
TtDYVSKun7LuKxS6XBZ8lMn8Pws9syJtZ9PNuUU8R4mU5hvEPIy5QtHwcNt9rnNmrERUgpCgoGMl
H4pB6TvoC+VJjNIJLQ4Hh79mdTh/qj8+8ojiDMYqwe4ClB86JJe+sfBB44tWJnGWHAAeDvPm0Vuy
YMj/ub2gtVN+bke6MxxmD6y3iyROMwDf5vbUitm9ZuO2WLmZLlYjhWy6tCyxbGxbli1ojpzq8Ugs
269SJxi3PtGqw0MXFocbJDWqLStTtFPbDJrLknip/ymMXWGGmeYeDUV7scw7iJ6FWfdiFa0/RUxv
7wYwg21ETplo790Tz3+B9PHsMk0aQZUaf6E2GDF9w7d5WEagd3H8NA8aitJR0JHgISjbjdtxbadx
K4v6ABhLkAte+k2rFy6uozGJzdwn806I1aoBDtw0b5yENccB3y6eOiiLogYnPdwXBVTaim0kIPR4
bpqdOxxSvuGbK2kgWOn+mJDuOZCX6jVZzCQWRUTF6HzbeHKK9LA59rt2C7ma0BlxBGboiratrFwn
pV0a9y8zPTH6a+ru+6YFy/33oXsmKt0gpF29hM4Myu8cEGt0Zqf2aVzZtj8uv6BduKvEAkkaLOpD
rYHPisZNkbGNMt9a/BLzuaCiR5EKD8hL9xB9V2eA4HScd80+dy2kSV852siziZ7eowtmytvhZe0T
ntuTvATCubg3HZbG3qD5bI6WnPhECeetQY73aUvpUYLeOJJfcavjP6SFtWD7nFjF01jPj9b8tWH3
qf2Tu7XfOQ+AnCEVrpNHnYmhbm15m6pPTNm35XigHxS9fT/75z9EWrFDUxUDLHoadyNYVd+Y/iWd
Ntxn7eiBpwAjTsCrAmkuhZcCRN5LCgnfuIGf9EQP1Lz2+3GrW7XmK+iJQV9CKDJgXPjSV6ZBNzLP
Tmjcp6FWv01N+0Urj1ncO/333P38cUc5NyaddTc1u5z3bor03UWaad7n2kva+Trrd/83Q1KW0JYa
kEfMSWNK87CZf2lFFZhgd+mVLRF2ef8wgSZIejBlgIIPSOvkq7XHaTZIxqO22nmZumda2LR7MLOG
6bLzyMYV+350z0+AbE66YwfNzDBml/PIxI2HPp9ehVr6Y3F+Jnas21rozv/OdG/RDSSMfOEAMwRS
dzwT3mcVPVlqXgdPrGURQ42Wrt2D3j3zTZfHHbTogprldz1Vf9/+gGsG8dpCjUh0azFademWpdZ1
o52XGpCzHjRv7WOhfnHAm0ssGoz0g2IuAG4KDVuoqgn9b0Gce2lN57XTcqPRoimnVWAx5wep1D3p
3G/DOEeQQdl6FMh3EZjk8RrAACPeA4DayIABt2xq1mAEIlqg1uuM1kNlLF9UpT6hrh0kxfAC1aAd
qMI2aiHC7c+9RzIrgwdm6oDoKIdZJBa/PSQpnsq+3P5wWyakEJ2B8wLPzBT131w/lUW/R8Nz43DL
kVHAHwBER4EdxwhcANLX6pokbQaHJrGXlFBT8g64Lo60+3p7Idef6NKKdNJM26MjKZCbq1PhY5go
qAwvgKJ0UeR3KWoSvfeIRuSn20a3liaizVmxqqAl0cceRo0BM60JkKD1zmu1jdMsNujSDbA0oQoL
GCigbXIFcc7NpZksWDEr5htdGzjgf8I0aQHZiNvr2bIkeQPx5krJ5yqJe+WE6sKk7qb6kG+11Vd3
DZouEI9DpRyIs8td41Y1TKyBFWsxwsoDrwsUHrfu46t0Dm4nVEeA7sGxReVfstIqDRQOJuTCfHIA
q08UnzkYPi5e2L7K0/eZ5xzTcyE4I6Lbu3h9pmAZToy0FdUwCMldrq8qKpNVA/TGzRSkYEOVpeGU
mc7+tpWVXUSVAlkjcg2wT8jVa7syE0Zwm8WeXt2BQ8HvteQutzdorFY84sKK+P9nHg4CNT1PAYSI
NdfdpdVrY5/Svtkr7cYo/9UDUXwuvN/xQETpCWUnsdwzQ5MBfQuzRGJjkO85VJjc1A2tKmqm3233
VLK3QdX82brjE8YyxgMAJ7vb2ynfYO/2URAGigWbijG3S/sA0wMIm1QUt6QWphYNq+l1/gSE/lb2
vfbdxASAwOaD08qSzpielC7zUrwkMrIcqtF5VEfl6JgbV8fad8MgIoSGBPYHb8/L5UzADrpFOtFY
syiYXZxAJ89MBf652XjbrhpyIfSMZB6QHFlKprerzhncmcaWe2CFfYeYkUIcz5nIxgN+7VRBww1V
dNCdoQcuryhpk7waVRoTI30jSZlDiSDZkrG4SthQoodWl3BF7B68UPo6ICmoFCgz5XE5vJZzNDhN
uGj9XWHu3bzeA/4RLC2o32t/ayjoao5CWMbzE91DFaAZnOjLL6YPMwTWDCOLFWf2raTyF/eg2hhK
f56U5dg69OA0wUDvTYft1b4Nu+Jbl5nh7VNwvckAEGI6BZQdiJsAR17+iI4S0iiU5HEdVfEWcc1V
CQZLxOA7qhPoxb+75eXfXpm8UTInKeKkxCzDnVff5SSehuGBjvnRU3c58Hf0ycmbg5sevGp69tJj
3egRIs6GM10fQoxiohuMVzc+sqlJF3dnUpDrjHMZz8VPo/kXOMmWb0S0NRPwJMD8gDKF/JHkrxQi
RKMHDHrcfWuHZ+3xw+g07Cb4f/4YED/gLGKmaWHVeleXMbEsX2nvoUA0I+F+zFCov+0Vq0uBZIZQ
sgP415HegXNGhPZvW8Z8mO44Odp19VSYyoeTD4h2CTU5G7gTgJula7Nb+o4NplbG6WxDXrD09eKH
StqXcv739nJWUgNYwhkTlQk8ouWCiwPxj2QmOj5NwQLaFkJjogLRSn6qBxZocxbYJpJIsoWKWzsA
F4al1/uS2O6sZDBsN3HKW3+sX6l5aibzUJRNkI9K2OBfecCW0MDFM8y/kbpCyrn34ttbID+Dhe+A
Og3Nb1ATQAZF+qIgpQKIe7HLuB0HP8nAqMo/1/zORugxnccZvfC/sPee/wOcDEivtHAnLVwHRRGc
N21+NZve7PyiqTqUWif7jhtaFixaVewhTDduPMGv73UxzomAjvYSUgwZTl7UozKBSQe0geZwsgu8
BJzQVUPqml8nZdowthbEwQXm4SIUJS8QW12eybawurZLlgonpUSyAtjJs5k1NBwaEmYKBAvLnvZ7
qzT7EJNwyqF2oYBFWt7daXWZHpN+zkN3qoqNYZ+1z43mLM4VIgaomKRQwTH4WM1tg5DuVdC7tF5L
u7gzCnI3N+SprZ67DPDF21981dehEg8ok2hwoSN9uRWWxtJpoHYVO9rT9C3lB6grBvbUHtD4bZPD
2KZ+Pb7YzknXmC9AMvmX4tRsMRKuXGho42H4SDD4AVMlOXrdApeTkKqOuwQDbYvRujttzOaN6+Q6
CQKGCohX1KpRWboSIug1s9Txdqpj94B20JfCCdWNL7gWgs8tSAfIsOZOX1RYSJGCUP3fdInMDRPv
znn5zhSVFcz9YNADaHFZl5rxXuco71Txono+ujOm8o3sdP7TPLhz71dNaJKjnqo+ryBBdSqK7+BI
4/cE9Lbl77n+Vj2BnmGZdrw/cLy4LH0/qOiy3HarlX3AFkNoDIBsTPCa0j70ypBVk4bpXDuboWrB
/m1McI6m3Vad9WpWGRES3WjMs4KdzRU8yJfuu5TWoFXmWOFpD3Vup3FDmqkBEOG7wTqpPxr6pUF3
vLGCnITKJnhhxaEurEt5mFctC69S1MVV8FW5Twt/UrRTTr//xWaK144gLkeRXNRUzjIIakNcFQBH
hAWi4KGT+32bhxm0O26beS+qSo6FUrV4hIMwAoPJUlKtVh5RlBShIFmOrEl9JXkeUftnUOAD3Ipn
j11zyBaOF2wdeG5c0T0wiKBBC/QcVOruKXul9DmZ9v0UaM3gF950qNwHjXQnhW88Z1bihVBlBR8a
ojcmNEQkPd+SnoN7SnequKhBA2W5mIkcmnwLFLT2eYEFEyIyOHEQCby00njTMo22WcUt/55M6oGC
sVnoTbi/b+/8dVEMPXFB84kpJ3ChyXPRqlbkbt4Xddw6nzwAXin77ZI8mAFE837wIuLE3vjWK9ft
hUUp6mdTX2QpWh+xCz65tgrbrAqb/LfeluGo0A1jq4cUtE5AdwN4DSCk5MBaapTGYvI6nucgqzk+
1ZfaefEYC7uuDxJqfwFBfTeaqFmYUUs3aiNrj0VkFIIUCfcLwPNyjCiAuEMZBrlc3fgVn3yVpo/E
Hfeto7zwZn6r6gRSGOPncmI+Wdiyce2sOStOFargoDNDiiM5azpT6P0BJhlXKlH2rG+rrzNT1I1S
wooVwUgrRErwjoHIzKWzenZaZEWbN/HUMmfH3WW6K7NO20idVlwVVREkT3jZiyE2aS+ZYreeM5pN
PJjfiuSJVsqBqNpRo9rea5zA4UBCjG+3j8fayvDYFXObeKVh9utyZV1b292g1W1c5r0bQDHCCMbR
3KIdXTkSMADvAFMOinWyZmWxpFWiKKyNQZDyWS12NBmPTsIDav/aRBqsXI8XtqR7ozEzt61RHYit
Ge3HxbxP2XyyPL7h+dcfC06vomQGBBEKBTKo0aogSczaqotVcz8Mk3E09dbcd1N2yrLmSafdW9+r
+t5x063RzetMFpZBeitSLeD6ZQhOgYMwQzioi+fyVEMDc/CeUAlSsjw0vFglWxM/1/spzAGBIAZu
UXuXPWTUgTxz7C4u7ZCN90r9BNDMRhRb2Uz8YoDXUJBAN0seu+6EQqVXVH2s8fYeALhnl73l9B4E
knu0+N5qujM205trz4fCLB5/SMzxEMRU4KXn847rrcOyHlvWWPuZZ3qgDABo3j5fK7uHKXyoLQjK
SFGquLQy2l1VaIU9xJ3zU7GiyqqhuP3tto213cPoje6ACBzAIllr1+N5S53GGuLM0EKVKkhU8/Q0
siI42br7O28SgI3Y4bbRlWo1cOnQUsI8AQoI+OdyZTWvbJbnfR9bpfFc9x7QisadNyY+mj/t/yPt
SnvjxpXtH3oCtC9fKalXeWvHjp0vgpM4WqhdorZf/4487066ab0mkjtLMMAAXSJZLJJVp86JjWCG
nCul6QujsWeGident2nWCgLzSh5j+QrADYBFQ9GVj//5nCVpyMruBGUEzxx9HJSEZX47verarSLJ
pCx7t0ZPgGD0K+t6YXdZk7NLkkTtehjGujuxX4Pt2Tqh0qnSd8XsGbfxs+VPsT+iOqURp3At0TNl
5dS9GLXN5YnyaDZw6MK6nMhvTf9zGLZQWCaj0vqI4lO7A5kWOHA8HYfu9YF/juRLHUkBGyJAhlAn
407CEelNSAk1sFz8NIy9OuxphYomI3Pb+tdNfWQgL+/Ml7bUyzkGGSileAHAwxZOpm0V3nX6czGA
xgAiGGCGnmqJVN9fteGuaCNkNILc+YEiZDP4o8DNRKPmntD6hLp+G/XdSY37veGADWLcZsZbrtrB
pCcCYytvhWXcSIUjLGE++UcoRBgskBzm3akyM/WnrQ3yAfkiB2LApdz8YjMbGjeBxuXsU5A7MGKH
qazsadMU5UbvB+bPkLav7usOJaooN/TvbZFWGUmgdP9Y5oVagZiBDoY/m2ryoKeN2nqgqKfSVpGz
Kt/GpcHk/diaKQR3pSK+S7ShEDHG82qONnCIKlIxyAVCSQVJGc6FW+bQUTUmLC6R/XI77tI7bWft
woPsV3sJMhBkYFvz+Fh+NyNi7D1LkJtejV/nH8B5ctJoY2MUc3fqXqp0o5PoQfVzehzHH7O8S2tI
Wu6b2qOK4ML6+d2DcUPlZ0GBArlh805dDSllMcbNEpa5lRmGhKlFvhutsP9q5WF0EuyiZSI/7aIz
g7zv0qJsHNAMndKxJnlS71TgcCx1T63S65B1zMfnXJ9dSdSetXK+osSBpgP8iQwrT96EfZrZlaJ2
pyRXNZdGdCBGP0eb68Nbi8NAzOMAAJf7wnV9GSMko2s62crYqc6PXfIaqu+qJrjpraTx8MA4s8Hd
FKwwsuQIWkYn03iR+1OdHfrGH/yyDgZQFrRHAGHaJ4iPHtX2pqnfIgCwrw9yNd6ffwF32hTqMEds
oAy39EMcsZum1TzavMcUPdF+d7S17tgM7EtHRVwNa4uI/A/cdemZB0/S5fRWcas6UlOzkzTb8mOZ
4vqCzoDw6fr4Vq0gpYBMPIpEyJdeWgFHTVRXasNOhlHK+0xtoBmMTmIBPHHlqYysHi6wIIAAIhPl
lUszYdOnYUU1dkLv3kZ/g56XW7rqvnrW3O620AUnpbpsLH7jnZvj5i7W+o5VicpOQ4KWWyMZKVhj
R/ZNH8zYg1YwC6pGmu/QSoiWfU0pjpoZIg+k2MwFYU/iz3PUechpyLdo305Rwc7tfTYW/UaO52HT
SujD1dWwfq6pk92W8gx69SgRtRB9vmAB6L/g1VE9ADLgExf/hKeP3iZ2f8qlKv6p1ZCnLoZGuS+H
SAnmtgrRh61lYDaAVgMIeKq5Oyhgk/1x3UM+bXN8BZ5ZH63SYNrjX1tMs/p2SrMB8HFtn4CXpImj
fdeJ2JI+OeJiBm6IHJ2GZmy+9C3FE4BaKhuw043sJbI7cwSvy4Beh+vD+XQIfNhBehl8z0tyiovJ
mlTQaJia4VSjCu1lWv6r6MEIqGcTVKqS0rtubXXyQGr3H2vLqM/uqmpqG0WEC9PJdIrQdcxM8ucM
LO8NEiV/Go4/BoYy09JljJZZ7lAtaN2MYd0OJ5QcSK2GhyzvPSuZBYf3+jr9NsMdojVAP6kG3qxT
bBtf0NoeHtTeiQVxf3XaQAAAImF1ua1wUSmR2VAlcY9pS5ttoYy+WTeHwVb866uz6gu/zfAgLebo
1O7RVnrq1PeuPwzO5PbpY62OAjuC4Wjc0lh0rgzJwNLY6FS2UM1IW0bMTqRFvkS1i6iHPBL2ENKR
QPeg+ZALspVD1YSG43CS0zp+La0QjKZxE/ZkkM3e14ERhwq7OnmQFhNlEVZGCLosVPdARQH4Ev+i
zyqoGFh5Np6Y1Lp2hoegCfFidE1fX7C1EYJAFZEC6hagO1s+42w7xUqCWVPKEcksv9JPajuRJBsV
t4kxNGYDJp6LOndWfGShzkcnJ+AauDRzk6pWLTgEoXEN1IiWk7phJbHk9D2JS/RmjN20uz5CkTnu
5LIbTetTcxhPwzBsHGtuSQf+AFKF+egZoS04l1c2Mxrc4TDIjqBn9xN8qlObQovl8VRk+U6X+y2K
W38KH4VTnpvgtrLO1AF8cep4MrOvejt4rXRD9bcwFMnjrHrg76F8HKZnrlE0DKhsVRtPNPsKURJf
oTV0SCZBYOIvMkjCLWJCSLjjvxYpT84dtLnW1TQPoU/KXuSlItQg62cp1VF14kOZy66atN4i/gMs
n90CTBI2giOF2wOfvoDzECeqky7RpTJg+gaS2pQaMaFmS6iVH3uwbc8iyjVuZv/PIMAqQKtA0ZG/
IuoyOovxVioDPduxPkS9dYdcsvtHfv9hBMy54BTEbRfHJXcsj3NRQFogLYPR+KmNx7AE1M0kkQj8
y1/n/7GzDAQZcaAgeT1yuY/imS6atk6Uebb64rgZyn6KQRTXUbfq97587GJhpYjb1R9WYQ8es9yk
cL+5jFvypC/3Tb0MomdJOqRBm5P0i2xu8qLwtC00l0j9M4RmQ72tJ3fUvZZtrk8v3wz1f18A2SmE
TgBv+LevPOsQ+pIs6LAf7mqCLgn8q20c8lKSzcKdf6jekpf663Wra64K7nzwaCA7CKzpMi1ne1JD
bn5QLMgoZ+BL77K7hOkA3pRunqAr/6aKpj87Hj4GuVAgAW0DHO+nu10+tEYvRVoV2GP3VDZPepnc
FNlLgaKvJTm7se0erg9wbWsszS4K0ORAcvF4AKUCIaVTxnWgQrLtdlAnts8G65A1k6hAxWem/hkb
+hEXnjFghDXu3qVQZDQaK6mDZd2iXbePdtEOSo2+solQ3tsW+2pvH6Jjt6c73Q13TXwTZYHsARER
gPbj+rj5p8mnr+G2q9LMFBwpaR1o5WsppW5ov6ThTRpa29aUNlVtHNKiI71Iq5nPB3yyy92nW92e
w8mA3XEcNzqqurntSg4Jwe4dE4W6di15TvQSZRvl1E/gU4QCYucy0XZaovzZTWv5DHTNAzCLXBLu
2jxjQG+mYYFsUh1QZ/BS6yYFHZMyMqIZkauL2C0+WJc+WQNkDlgmiCx/AoM4kdXp4PCpgyNIK0j9
3AUQlCfNptyhWZN8+w7cC4m9yI83//xN3ffend3JU/yQRK7hyp7ijv7kqQSQGEHKdO1EXHDzaDxc
sMNg07rc5HTq86kdMRc6m4mD5CKZk9fZGO9ba97LKfLE841ks/1AJ38ysl1XWwLUxMpqaEhk4jWM
Bx0Q2lx0hVQudGmGvA3wely2ekSaaR8rd2nxh0DCZd2xzxFf7EUSxOY7nBM9luch79tgsG87afS0
7KaVO7eYD8246+L99V22cmrAGjDCOKfAuPGR5TgLn6k1qFXfz23QgqVhO3uQ9sxFqcLPOxk+jHw3
QCdAgqCcw8Vooy1j2uZVHKAzVc16j+5scEBkzMtUiyS111fVbag8XR/ZsiIXHr0YXe6FC3B/4WG/
9JlEooVjdEMcyJBM9OdeLQJpikvf6ht6U+Rq6baqRl2mtXctlAIFV9JP/oK0ytJ9CYYnZBugw3Zp
HbxV5lyiXzaYsjwNBksBjErPQ/ROWc0hGiKT0Inlgmsbd9W20EKFRwvyXwBMLF0ey1FyvphjhZYI
XLaDUpXdOlRex7YXsYB9Om8XGwuTCRwGTsqft6HeshEU+3EQx35h+DIllrMJN3r2LfpD+oZ/hnNm
apnjs+Fo1AZzbWXGAVzlMdFqYk73Rn+Sav1eKU7XvWVlvS6Gxa1XCRJeBh3JOIBuR1Q9qi/Rz7Bf
SDavm1nbCgsoG8W1Ba+LdqDLMfVMnpCuUeAX6deGma4e31r1NjuizyM75t28G6t3gcnlJ7mNcGGS
O88itZe03Fi8ohpPEI5Ff3jnJqPhmVPn2hFzEwB2WTg+yGNETMud9fecijSbVuf3bNyca/Zt11jQ
csNHWF7ZbuguvwGCSBJE6eVXPg116VGHSo+DFxQ31L4FXe4EiZOgjSeS5bMLZvSZiljkPx9Hyx44
M8MNZqJdUUB7Go7ZbtWy2S486I6GAlvykHg3CvMWNO5MchG6/lOw5uxycbRU80FyQtiN1ffYnv15
1KF4QvKmE0Sv/2eESIsZNqANn1iYnBkVkQIl/oDaeuQnlZ4QvCAS15nLRyWFiE9Oi1elmn6UXZK7
WulU7hQXXzRWmoKzf23MClLCACHgdEJT9OWGoUi7ANiNMVO1OhigrbZ73xlA5yKwsxY70WmIpBYY
dnDt4uaWOXVitqUdBwat2i0r1a/WoItwBWvB89wIF9HSvFRSbTIwmIa+m4Nb/qh0Cq2I1JWTyjMh
ZO9e3/yrs4fSGbLr+sJ1yt3oWUu1BEV9eKp8T6dXBw1Wlul26uN1M5+fvPBMFVhSAE6WWxKvnWcb
6PtInSEJyt6Lra3SmW6aHnqZkekRFNkTwDf3KuiLr5tdm84F2IaeB5A5o5vt0jciiE8WRjPCS+Vd
jOpE6VrfwW8jl9DxFjXIr/nHuS3OPwZoStEkhy2lrNwBvSzCPkORBc45IAylTuMEC46CclCK/hH2
Z6m4jwMV5VqAiSDNioIclyO2cdlTs3ZOgoQA0i24Sa7F3vMf51wt66fUhhZJEsh1447mN8Oo3KIV
4BlXz89zK9z5CThFXJj9MgSQbX+F4vbuh73JfJPsrruWaDTcSSKrjSHJEhYjjp50hpyJXEM8TFQc
WF/y3wvCOXAWAhU36VMSzOhuTthDrv+XK855baibpZ2WmK5QjdwifmjBOnd9okRD4LxWazoom04Y
AnKjZHKQ5kkEXRtrMQwFJ1w5QYeBBAh3kQdTXkxVG0tRK5Zbq5NfpDaYfL/VItb91XCyZM8g0gq1
Vr6A3Bt9qyO5jy1u63sjTZ4d7a7VTjib8LpXbnoqSsSvHrPo0vvX4vJFZzfcWdVro0JLdhDfS8iq
oCWvesyOk2dYRHHNAt1zgvNg1a3PDHJzOciTlZpIWQWK9RTR3K+bm8EUGeHBPx9xBjkEEB+oaJrH
++tyWODWbpu6lZNAfQDRlHKUM6I/Rb65ZT495t+MB32TkeFL+mYd0Ji3r9ONSPvpA3LM3wTxDEKt
aMlnAKdy+QltLeWjCs2EIIO21cP8A+jB+uiEh7l6MDIQhmrPLbJYd9IPVISJpXnXN8XabffcOjcB
bZyh/qtZiIXtm9bbbgI2NLm+sYf3fPqbgwlpc7w1l/YAFJwvR+rEZQxWUn3Z4qZDSjrkHrgbTMGI
1rY5bl/IscroYP2kqQiqHdwAKi0JTD3ZOU56mCZRZnVtny8Qz2XBkCjg6UyLrmULoQBCuywTHVTg
L+b0PI6CdOri4bxjLGTIkNEDRf8nxa4BHNZqB/H6ILG9uQDQAE03OnM7g2SDTmbwyWpxJth1q6fW
uVHOG6mGba4DJRvk0zfUbYZQJs3W+Goq72Y0bUwW78P++boLro0T1BnoNwCpCuifueO4C0H9EaZO
EuDWJSGZG/lzYN/X+eavBrfkJ9GtBvZDXDUvHRDsl3ZZtnEaWOOIp9AWzFbWlIA1D21Q8UM8aiQF
P9Igyo/y+NGPKIOmH3Q9IkeKTA938pRtCwHRDptMw6kDDA4lLIdsCTBMyJDW0e30VVLu6rA+qOHD
pLvq93zf15vmPTW/AE0hOAY/AI28X5kf9SswN0BlgvsayXayFqozSTD54yNwrA/293nDTtEDAAZ7
VNF2mBiPBv1Dk7jRdxQori+3uqznNfvcUZLY1uxARA0BryThjeEZP8b70UvI8NAVJPmmbOej40s+
cLV9eBu507HYZzvz6fpXrDrd2SRwx4vatm0i1/BzdXiqTRRINZs0s9vkO9XaxKghZBEVTPzaoY3T
Gr2E6EoG5wfnfVWU0kRNoVGYzRrw8C6z2E2PrqzY2UT3Iv2ptbh+boy7TjnJ4MQRhbHpkOzSRwas
8kYUBlffUqBvQ88iutYXmoDL/ZQojEkly9Kg1wCNzU3XMLtfESAWk64dKlrfL9dSzaE3UfiaCHs1
1rcVCojQ0UEVGn9cmi+rqAnbhmKMLuIjfShTr3hMX2bozWyH+ybaJHfoEn0tH6VX6XUQkoQsb5BP
fozOG/RHWSjT8utpqUyZIwM5U2gq7sGVFz5TSuqX8D5Es93Lz+v+unoBQ+nwg5IZTYo8IixuK0i7
Rm0aNN24k4eH4cb+kTCiljaRhqeucQ3viQmSK6ubBI6Khj7ULT+pDVhIO1eF06cBe7N27Im65V0G
+qajiP19dWec2eFee9AEKKo+HdLAMJ6dGdU6G1RUga6/Sfu+GQXxZ/WIW97g/xkVd96YKpwWqopp
0Hm/kJb6EnosmG9RsBSmUJcd/clD0BploWaBYjdfTcjnzgmphPkr88wd402tEwM9ILvE9s19/zxq
24yS8rm1blSUSUNRAnztmrKI4/7HPLc9C2keADPFQDfjd22LHszv131y3T1+/z4XyCmkUSBHgd9X
b/SJOCCqcIoby/qCF09lGqQWmPt/Fu63PS5mp6M9KBSwiKBotXcIIG6LKt939n1Ymm5o7MPxNoKI
eyZ6bAlWkS/p9coImfUcZrUNDQ4ikZn14/D3KvFybWWBvqG2xiz2m8kP37oN+DiUffssvTievY0O
cUYymUw/wlfrm64Q+WbaZAZR/5CW9Z87ytlncLtC7XtwebX4jIgmRJa+9f1dU4tyImt3c7RHgeUF
PQfLDf0yYktpjJC5bL3Ziw6v1m5yjWP3NXHDY/OQPNZ+ur3uoauB5cweF1hkvQSPUzKlAS23ub4w
RqIme9KGG2O6K1Xh/XL1RDgzx82hITVgGbJhzptVkvYkf9C3c+XVgUVdo7pvhEBybS3AnBlc/v/Z
q7xioE3VI8zn4Ob+9ICLxKENfs5uREa/3YtYv1b3+5k17m1QatCrU+UPa1Wguro7kv6X4f66vmar
UevMCndN0hhkvW20rwb5zr4HPPMoalv9DJvAA/DcC7m7EdojiyLWYIG9jUfcxW/GY+5XfgrwEd10
W+aN2+lEC3J9XB+41k+nwdnAuHA85wWexTG8Q98qvUu/6aTwWg9QNeAS6MHx24rUXyZon3yVtvJO
e43delvuoB3qg7HZi0noTpvuL7Ju51PBhfB5qM0is7GkoZ7DjmGBYiFnIqDA2rbHnQWoiI97El/g
Bs0EkE+xlAYJQPtxWCHDINjoq5MLVBX6KiDFgSwKNxCkeFCfSBw87Ta9hPuffhgO9bb/CTXeYHyM
jkXgIJMDrbFdG1Tb7lf50m7zL5rf+WzPvOo2+lFthamdZb/zK37+UdyBpYVqEmUjPkq6azaqX3mt
25HEj98Mt3L1zXX/4vvIPiL4mTUevz2pSQXSv3A5SHQ3cROg2n4UJHcLkm0nInnXzX3QUl0ZHA/j
nlWUL80cg2N+4Q278eWnsonh0PHd8KbdyX73ff7a+PnB2Cq78K7CsZXe4LqDdrpdtO2ebDLupG0O
2I7gu9ad7V9P4AtJSZYwLZTxXZ58I91Je93V9lApyaGEii78L8mOHqZnbVe84dF3MI/Ax1gPsW+5
1TuEwVo8Q79EPzRXvpeDlIS3scBReVaqT6vEhewWZDZSSbFK6Mglz/Xyj+W+zsiiHt6FDIoCB9S4
iG1DKqzWUxiTDw5JiLbdvChEJ6n/JnoLrl2Szp2Pi9qGEQGGsey/TH9n2b1W/cpFqcrVuH1ug4vb
TJJTtCgsDo6oGd9JpCcpiTfTJvJGF6QDJN0+/7ruTatvzHObXNAutUYynBY2I3vaVKxyEygmlWG2
7aJpV4XzQWLtLhk60F+zO9uJb/sh3FTZ6EnztNWU2o8U+2lmd5KomiGcDS7ijRNLnXbClzmPFAC4
ydd2zAeXIyldye19aAi8FAeRTNvqHfx8PriQxoahjocZ6wyinNO8AyTjQffyTe11grvi2mXjzBBf
TQd7UWjKDMMbfLTwH3XibFN/IPHD9QVe9VsHHWUgY1vIMLnxtLSVJymPaECTxmuUbW6VbjoKNv3H
6fMpVv628jGrZ/c0vQ9bo5TQJak0+yT9pYzxzrJ3Dl5N49Tfj0lFYtNx1b5y04K5vTbsYsXNw8nt
AHHL5vzLAKK2gnVbLSw3c9WhyKfvaC35Udr4naXdOXJzE9bZowP5iL6t/euTtGws7vOBvFuIDUCg
DPoi7tpeKQNQvXkXB3o1u1XXEF2LXTV6KgbBaqy5lw2IH9JJIDf7XCLIu1EfR2oBCtfVu9LO7tpm
k1DfkbcqfWIaeD8iaFqL8g8rToCrAwjpwLjmAHDPO8GUNXjhtUkQAfzW9PFGM3F7LmcBcENghs9X
TZFOWwbSwSDrDnGfepMSu52cCQ7mNSuAMC6dzmhhAWTy8k2AhWRKqiPx1sJ/fCa/C0u1K+4AhORv
C8sXnHlzLTllp7copGZzcRxK45Db46ZppueZidr4liDGeR6kVxWwrqDUCXQiF/LDZq7nSUVVWM3A
MZBAo0GBYNE4eyz1R7PNtn0satFZIvpnk2AEW7jHPlOfJkMP0lYH8wcV1kIdCWQ3/JSZYDordsA7
CLJRq6sFbdn/WONeqIrVjpZSAougD15nvtHweyi6EYkGxL1KgeW0WyapSdBZ87hFD7kDkjwHaoT5
+M6M2CKprouS/Ks2ITOz9DpA3YMn3FVitHRKGUp9SufK8c2GWdt63hSiiuLKIYG62G8znCe2lV6p
UYnaad2oJ4jbbJQodKVO2o2z4tdgT16wPdIoC55yqxtARwIDvZiQ4eTRKZmaN6HRGgBDpMOP0Zi3
jhp7A81Kl6KN5XrsXd0ByHADrYToC03wy81mlq0KmWwMMVH2tasBLau51UzqTVgJTimRJc4VJd2c
tLZAXQYtVEr01ERE1YLUn7qjSNN61TvOxsR5JNoSuhIKZB+WKNT1koNduCF9GsK/iYVnhrjLtgzM
lW7TxVAqb9Py0M3UF/J8raXmbbAx/7tEXMQd6t6R6IwlAq3tNlGNTfkW91sTrIjatyzfFhbKaWZM
onZy20awaMtvf4pWC7ErlF7QEcE/+tBMKJlGjSKENr/P0cMo6jER/T7nFJYWtmgJxu9HyS9D/iY8
S9Z+H2wOMoqjIPxXzcVVzs6S3m4tZ+pynFZV/QZd7/kwqk4v2ENr+/XcCHdV7ow8K40q/dhDwHtR
dACl+r3Nfl3fqmuxHC2BC7gQCYhP5TB96obEhHpS0Dg3lL43qiSIO2v7BglEdBSjXg6FMm4ck2G3
RcYwWchdmc20lSGkgehAlPwgpcIHxurSnFnjbkUxtVgIov0kSGOQFhMlLDtviiO00WQQFqJM7f1c
pt2XMm0fZqvpl3aj4ZaxwvAGJW+9oRiebDpngsUUfJbBBUR7bkorHhbsUxJJ7qCD9o42sogff3Ut
kbCCoAcAXUgqXfpl09ZT15s1AJva6CIUihdz7exCe96/Frid1bNi7DoGC8AsP5YZ3UhjCLahgZhs
3+s6qVT90CWCcLHiQejVAgEiXjygdeKTNkoXKws0ACeXKbldT49tW90zJrtKt/QKxdHuj7fEhT0u
0lt2PtZ1DXvwIxKjxcOKbqb6L87jCytcmI/jDA8UBVYq50YfbzL2K0tumCl4ka64hINOnaWlcpk5
nr1cd3SNyjXuNIUd7jIj3aOBzP5z5wYZIMhnwJ+nQVfu0imuz/1aQvDix7jJZwC+mVTHudSmLN0U
UbJvpTi6b7vSn9JEIQkYmTalVf6iPaVBatbAnWnR16nR5n07MlGr9ueuWxBFA/xigtJkYUniOTnM
yEj0PMNpHDnZsTDrgxy9VTT8CqG5jRObxKyQgNfQujmTtMR5aU/EzjYlVbcWpcdMH17l1Px+fZJW
NwQQYSpeGGgt+8j/nJ0/WuR0eaZhjiTJS2bfONZgiIUAnSgVJ7LDBdM0rKtOnnC5iqvy0GfqTp57
AnZCcM0rxyYtBft85cTDZeDfYfEvdjkzc2OA0Bd6fwlgdn3ogZqkbgWPF5GVS2/9n9ayqnyKsaA5
kcP7F2o9hyIZ9XUTuoHeNERiPAIv47CSGl04Npg3NUVqdjwMIKl50fqH614gsrKs3pkX1LEV0z6D
FejPjpChCECFLYxSKwcX1gRvSvRNoumHJ0uoW11P2Qz0WW3bjKSjYbkTHUXwrpVb/IUV7o4AnIxd
6Kq0XEIOlj24eqttw/l+0RsCe5PbJYfrU7fu2L9HxTm2BuZS5AMSFOWN7pia1RPNvlXZvWy2QHE3
Aoe7OjgVzS+X6wRpQx25WKCaUk0likXBd5IR+YWVd1Rd6KAEbrEa8UEuicqVg55TPjgsZLRIDWFs
EIvAOdm+DunT9dnTly3C3d8ReYzlBmyin51nqel1eyybGiNyuijx09yqvQhMve5UU4lMfZF+YYVs
gLiaZn6d1nQT2fXLqLUDcaREJ0rVhi5uLxCV7Opf0wiQVRTHmjsnfe5i7zjuPA5vRtYyELoXkI6H
poWVp+ER4FabtLEWRWjvDIHegDTmswNpDLdXovhuBqmWV5boOq3qzCZFDaI5JEVKVx/NMVBiUEbo
cmH5SjRIpNAbE1QNmra5Pjnr0/97bjhXju0aVEFplAZVPHhV3HtSJHDe1X2PxjGAm9CJBw26S39C
1LEZ0rLIZhsPShRoE7Qye2KIbl1raU2s8m87y0jP4ovJMistZdgxD7njZyGRDDfUcVc+JD+kvVYK
Jm410pyZW4Z9Zq6cU1QiLDhVfE+YgPFKNGVcqISAU6eGCn67BGJUv2sO8+v1VRcZ4Fbd7LvGLCfM
VZSGfqM9NYPlRur9mD7/d3a4wFVkmlZBYwGl7+zQNVsbiOD2RlYFG1wwGoeLWKyEVl6uYbrCJ3Zr
3ydfRNqKqyHx91pzN8b/saS+zKDGtpRhlYS0Mvpkd/H3oYOirmDCViP9mSXuOgnsgqbOOSwp2QZt
pMz28S5Cu6Us6qZe3/f/7haHu86rkTahdA5DFuqyY0L6+Aabh1xf/tXRoJQBFn0FNAn8ZRTkSwyr
vyx/c3IAsJJMhl1pE+vdFFFWrI5nea7jL+Q5+DtMK0VFWYwFgB/yFtdfoo2gzhLhyFbHA4LvBf4A
wB/Pn5+BzUBKjDoN7MHT0PhXtBbJrXgRGaxNwbm46nNIfiJrDRUCvFYu44tTh2FelkgKtbmfJv7Y
b4DAK3M01vqVCOO0GsvObC0b7CyWIR0/pBKDLbshQKbFghNA9PNcOFPnPg/1ARBmxpAVaqlueSwS
0YquOsDZGLiQJtVa3lgyxlCMt53xbpQH8PkJrkar6w/CEX3pbAXFGHeURSgx4NWKxBAy7vGMlsNM
IU0GXSc5gLjI9b2zep6B4Q5eBmAwJKy4RYkqJjHIWQP5iWKJP/XzrTXU8jZqC8WLJpa4aE670e1J
9yY2VmS0lUoQjNamdCnZomEYcB8k4S/dIoXQNB6ZJaZ0/plGX8a/6BGFysDv3+dOB9OOq4I2gFvX
4D4tqEms4nutPQnmcW0UaD1b2iohzIWtdDkKkJgWyHmiIlgNx0yuaxfZ6qDr7keWkVytSQHtJqsE
ggULSvOHlNmbwejIaNxbkKS7/jGr3wIgPaSNF4o/nv2OlakZjjG+RYEGk4ecUO2WWXbXt6Kn8Kqh
hWQFkH1DQ9r3ctBt6YSqnU3o95nV9zksHF9LJOYl2Hf+9SEti8Rfrk2ohIM0Fnrhn4lVym6MK4uh
4aykT30FntvprpD38ay6bftSopVxzgXbcC00YgYV5Igg4IVm0MvBGSOjY9OOeEnSaJPvoPFG4tSd
ItUNp4iEIvqDZaN9GuGZOc5N47yD7KSiIL+WWHvFyb+ANx0gA6UmjZzs/2I2f9viERm9WoIRoMfQ
7PIZ7fokHhpSODMZT5r6oMWzJ4v6D9YaTEA+gsfRwtLu4IJ+OZtFVyfpnKA9sxg3hkKPJdiSspMN
ClTbyUmWevHRTO7qZBDshbVTwUK764dm9cISwNmFXgckoZDYiOsk+oV8fOdKQ6n8RQw7t7K8Dc+O
Njl1ZpxuGJ3Rp7tKwxMn3cwQdL6+bGsucm6Fu7blmTPJLIMVS52+qRAtV+cDaMncRBfBXNY29sLu
a+IRAFIRPsHRwjliXcZzOUS6YNfm+Xc0KstuEo9/UQMAvxWebejvxMWGp3Qfazvvw+WNYM525+cz
lD2ythbp2616wW8rvAiqOkWWpOlI2Ejau443OWhhBH62mhIF8gTEJcC72OD1uXSBrkDzo9ahMmXU
vgO0f7cpn2Tpto5IqR2d7h0ar9NPdMMb00saFW42u3m5V0XiJWt3h4X4F72maJkFSvfyK7RZYp1V
V2gCpvtkiDZxua+T296cNlosas9dc0e0HX5oBgKfwi+dZEENrGqA6OjDfNu37mueQUSxF2mfrcXh
MzP82sWKnVeWvOAqnhgl5kDsn/JrmN5RUZPP2hlzbojbxGOvGdBtxWlGfzWvMEVHcpol3ww9UXvB
2vZCmRlRCSJByyF9uUp20i5XIcT6u+YRBHKCXq9VHzj7de5UboAxyEIDv54vArByYBkvEPIglvHa
hLvrEWltICDvM5CfxmUVz6/LgeRSDpa1pUO7GJuTWRuQbOt2hvT+F1ZQaVh0lQwI63ILM8X41Q4E
QEHepaBOJfrwaE0invbVGgtqvkBbyepC1c6dUNBCkNsxA7hmbPwaRQutZp7hfKGm7eaFQ7Jp5+Rb
M96C5YQU2kGSrc31Ya7tp0UcHP9APA3KS5eTSeUmhXg2JtNqUoYmcWdTAZvl0bxoSCRF8R+nf5B2
RTf6Rw8/utq4WZ0Z2P8rB0+ZbqzdvgPRYz3slsSJUQmuG58HBks4uODyoD0HAdnlwGbmWFENpYQA
D8AEDDOgmZGTxh/REBjq2+uT+NkjL21xHjm3CmurFLbyZzMjM5ZRFVhYHw2u10v7OThSuc2b21JV
tAaeZ3QA2jNVtHRXlHlLejNxiG1R+7+0x23nWcOmaHsGXIiEDhfnl1b8wg4TMp6sTxyS4yCjwnOQ
V73qmjoqe33C61yq3oBdvS/a7FaKMhF/0grGRgU/BvAtaAZ1UKdbwtfZXSks7NwuIoxHyQqiRrFr
5TKB7pdXRymu8R0xnXSXtWgtad9Yte8qy7/uImsLeP4B3EaXcjB3zzMehKnzpBg3VLrR/EEE1Vu5
8P4vade1IzmObL+IgCTKvsqlLZdZZqpehC7T8hLlzdffo9rdaSVLm8LO7XkZoIAMkQwGyYgT52CY
eBWh/oueYuhZXg5TyCqZVHhUH5PQqUtmogQadJHtFykiC1qAIIjYKpkpF47yvxc7Lkzzd97cp7pX
Tb1kGXrxkg3AG+JasmWB6wRlbcjbfpP2aiDxvBwe2PpTgfU1JrEhDsS09FeGPnhUOkAMYgfDRz/Y
hdJa4O2mWNEmBtmYt49S6eX6Wi6g+i+/g9sdasK6oqzwHfHzV2Wp+9JWju/ea+CyZ2NfuGSv3qdn
7dG3V+xO0fHyuXZpl3vvFwUk15UMTuQ/+5mTydaE82CmsGPSXqgd9Jxla3nOhVwNbCIfBNKLiRSW
l00UjDTvvAw7x89qdOHLVtWbwFg7ExZO9fZNW5i0OQZreqgL/QmXdrn4rZZ1O6Yi5jg3SW7eteom
sOX74gloTNz26lOhmxDUCmKzexneV+Z58qMf8wwqSeTDVDC08H0vLIxBw0EQbWUCVa/yw2gCJwj6
jWT0bhPkN1Gd3SehK4ktBp68KRlUKK5/whSPfnyBils9qBGA7eWpRkrWegXEd5E/GrpboUT7l1G9
4471UoDyv2rl1+vmFgPHJAkLGKKA1lpeI6QZ0wL6zSPoAYTcBtJ9H5LONwemn5QnPbIq4aXsIRhX
aGYsrMz2UmSEb6kTDwLOAZ4Np9QKFLUbCSXMO/hydkczJ1lpU1yczZkJzpc03GM8TxMR/QNbh8Zo
VoJ/SjVJ2FjFGljw56sPfjuzxd0FUnWk/qDJSG43+kdtyGYoktP11Zqi+A/nMKBlBcQJ1ovP1Q9Z
2SLZBecYcSukNXFQfMpb8KqJXyG50UkDscj/+c6NUWGFVE0BKR32BD5pdn5SdRyg1qTiNqVg+6tv
4HgSpWYlvi0u08zI9PeZkajMGZj1NTyYUyN3IkP1ndYQzLGKI5NpdWCWRRqs2Fz0PnSKIMaBKQkV
lkubZaTj/EiV6NhLz5kQmHr8rPVvOUCI19dsaWwgaMYTC8KwE5vDpZ0QxHFQBsMG6zESGyjN9jh4
SmvLYwtt9C7+BNuDuGJzMXZPhWnwoE13jx93YC9oh9TAmdyph+KlH+7VAA0JoW/RzLD6ZK8XD6m2
steWJhRiquDWh0Q8oAOcp8RZ1LZUx3YOQMdELC9CCprcy/ma/uDihM7scM4yxmqvJCrstH35LuTn
Kg42xgvIK92BeMZKOJaxOvyOA8ku0JZTOhgXkMvVK0aWx6QO46P2IoJeYY03fHKyaz/POQdlktRn
XRofi/Gt8z2TgQGfkXND9hKU64f+67ovTj93zRy3RFBsIwC/Zmgn6xQz7x50ULWtknwuBan5lHHr
Uxl1UCTlBAxsDfBU3XtdYov9g9Lbhu7EPiBfxUotbtndZ6vE7eWM1H1fZjDp55us3Eb+M0h1zRY5
ZlK+1NVGVP6KRvnh+mQu+vvMKHflZqC27FPICiHxAT4u8YSOHFMU70bkcq4bWrwRIXEDiWCoreGp
zmWVm0qKoZWax6CN25QqeMfqxPQ7A+IjTXA3kHATKqrTQ8qxjHet4LliOjr5WQFV2CjkBwhqr9Qq
ltwIlJA6HqVosEIt93JT9GJSQ4irjI+DcKPJT3girrYPLE3ud0oRpTSIq/JDlokhQ+1ViY/ISZhi
+3tiuvYr1ZTEtdldcleU0pAAg5qNCs68y8EIUmaQYlTjYw4Kx2Dnt+KhzvxDMvV9Z3s6xo9t+XZ9
QZeCysTDPP2DqDaPU2g1OggVlaF9SXszwpt0FYC20C0+0d9OVwWA0BCOucBSlobXhQWKgrp/h257
KyI3U5doZ3fp23gQGbqrKEoTeJEKTtW5jbqyJReHiHvDtzrA1PR3OatFQHqWTo/CuNEzN2DkKTMg
pHZ9Hpf8EI/dv41wO1AOwsEHPx5ehV7m0jI2S6231vlfV8x8R5/Z7cSvCqPWKR5CSSXt/P4Bucnt
uh8uWgHIciIkR0cLf7djzIAyHxA/x2hEo0YmAoBbZOIvYjRr9E5Lhw5SSWiWBUny1Gh3uTbMaFD4
1HHzYSSxusTYBAZq7TJoh01EoU1T+QIEAtbECBd3NJjWQeMJd1R4tXU/VFCiEqbrQbkbiHYo0PzR
YLmKfzS8SbwBdJQCGIOky+FRLFeZTcMD6H4bUW0LDi0lwuMmpG6aD9AjWLtuLS7dzCKXFRDQNhvk
Cu7IRTzsaLFpBki2KCvXq8VV0/DAQLM5RDf4hi2lLKhXt/CPWP0LvTOVq3g7sXsuGA6f8v76xlrc
vVNliSJDrSMsXk5hHSRlirIPUjpaV9/7qUTu8rRonOtWFkekAzqPZyeckU8JK2quAaWFu1WDLONU
/xg687apwKFz3c7i8szscA4hVFocDjqa6CXnVTBXYtCiW6OJZKIhxTHFw+haxW/yItCR15bQZSmN
Vt3LkMm6z9OV6wZdOqjA9UuBEpjaf1Tey7BrRwmPlqNedfprTWLFHrzesICdCfbe1KwajT7SBv54
jIpIskCsEZiy3KgH1hIHuXfVFpJU3ha9+BQQESJImZS4zIiSnThQ9Mp7bLSrMqpewrpXXPBUCKYe
IkOaj8mpTcvO1KD7bcuBxO7aCN/h940IwRIWbvukC61cBeROyNXBAfon3rR5Ghx8/LJJI4CjoHik
rkz90kNg0o7CAxUUebgXXXopSJ4LPVfG+NiT+DzU8hmpDPUhiWliF8wPXgNSKismF89VIJwB08Dj
CtJF3JFT+ipTQ9rjXjKYpS2CFMUyXsRH7SX+Ej7ST1Gzo9ICgu66By+P9G+rfFEyTMVYoBGsMjs3
qn2vvfrlF6H+rlOerlta2vkgeTfQUokiCggVLuc0VtDvXeWYU7kA4LAU4sfSK9Ymcbqv8s8QlI2/
qQBADMHfH5HjKsWGDDEaoqRtX7/ERnkvAJ5k9JvC2KZZZwpJYTbh4/WxLdTccK7N7HKLF+JXSQu1
2mOQQyy+E+KnUQyLO6Z4wiHt/ezBz/wIbS/dYHe6QnaeJP6V+SK1+yFlO0AG1tROFh8usy/iee10
oOAKgvYwaCiZ7Ki9+6IrfbS/BLPJbb1a8aKlUIX6G3Q3UQPGG50bPqkqsW4CGPMjtOyVuyRF82/q
NJjr6xO9bAiIHyQBUIrga1ZhIA+xgah7hNSOgOqDWNem9iv4um5lcVMAswi6D8hfQQ7y0lWroQL7
Z4k4pJnvIJSz9qui9YubYWaBOziGpmzaDMAsVPcoNGge6i1YTLbU+QzMwSa2Dv6g60NaDi8zi1yM
TxQtjtquBYmy9lE6SPIlcvNKsnorBltAp5G6HPQbpc1NCn0ALTHbbE35Z+lQnpCg/5nVaU5ml93E
b5Shn2YV5BU26FR38SZ8DNY85Dut/CMEzMxMZ/bMzECK1IN8M2I3oqgJzfANtK82oem/IcVvutUR
DVuh/YI8oIMygF3s/LvWefoanTWo39J4kXRDQRoXGrRtcONtaQvCEsnDqVqMVgTWnBJs4qx4HmQn
rVS8zP5HhV3ACoAqBIYBSj90gm9ydyukCUNZTKMEbchQxDCE8BMNlrdpvJYmW7r1GAruCcB2oz2e
Px2HEjACAExgp3ro2V7Wd6BXve6uCyYmWmHMmjqlA/gso1aNSVLkHfQxHeUlOQRrjLsLO1zEDV6B
oi2a4nEaXToJSl4NC/M+mfIeMlAD26KFRqQleSvxanEcMzvcklRyq2Wq0SbHlP0Gxhp0CKto9IWQ
CDgJOvAxEHQC84K5fhjHOlGH5MgSzR3am6lttRK+VhHWi0NRjQncjGq3yje5B75BhKRRk2MnbpTq
poscAHH+warPTHBx19cTvS8jmABypcr2MAEO/Osmlqr2E8YLsBhpoo/imyyQ461J0gCD422Ug+dG
Lo5rs7aG7efTWv5n6VZwYYuL8kijtzSoYCuKnrRuTzuwggMkatDcFAI7U21QV5e50yUnmnyspTDo
omPMRspF/NBvMlJMIyWBaXzoiTkc/Nv2KDyNLlK0VnJ4F7e13R9qJ3QbuzlHVrIt7Pyp2UDz+DC4
8rZ0UEgIJ+LWM5jmViP1wmXtYnq4AJmpJaPpND3Poi04vTnuJFjTLNUsLc9+ye8F0Lw8G2bgXPeB
RU+eTcz099kJAdGdMWK4nx2TztuUitMJ0kYf3etGFiPMzAi38/sG+tUqgxGFPeJ6nZKT0L+I1mCs
OPQ3moo77y5mkbtX96Gey8o0GtFuzOK22YuuvlMtivdDbgVWtBO38S1zR1s7qHZhibdv1b7cBWDk
21Ab1Om2YMsuKNys5gztL8lNHkRo0wbbwVQx89SM7dBd58Sc1pb/6qnUOKWecT7yWURmeEMhTUBW
6IiX22G0r8/+UvEZUD4cukgzKqAA5rZe4AmNlhCIKTA09FNzTF0vRudx/Vwljl+YLDE1Nb1LtZVz
a2nPzc1ye05SSZUoIYalRZpb92h2iXvpKKrNL7UN1hRLFy4YGCPUtKfs/cSofunHKtzYpwrGGEvq
Lqo2yLKJme8mW0NxK21zfUaX/BlvUyT1cMOAWAQXm+XQ8xQ29aVWZWlFQnZAbtup8odQ6MFj/b9n
pKZ+hb+NcauXJlBu8FrAtmkw3CpadeM3r6rW2mFZmIIYu528Jia2uHBQigZlxoSN0LmYoPvI+bEM
TVdRBWjfwAqQLqvoV8pKWTQj9IZsr0/nsj0kZBWIVUh4ZFyunRGBisxo0a7ki7u3XRThvtaztdfw
5G38JkMKA8UU1GmRSOJikBD2vlRNHUlMfBYYc1ukbaTwLBV/BfKua3a+FJgJWn+1+KuQt2n5cn2M
S3F2bp4b45CFw5h4DBoKngrYbo7slTee/aI8XbczvS5/DhMV8CntjGwPt+kYuI98IGvR+kVfZUE5
0KjelulZ0n8V4n0SpU5br9FMLA/tj0lu6/lACwMAAtQU+iUqGxRrX3INjF+qFitjW9p2qLf8PTbO
L32aklFMsYRDVG5q1bDZ0D7UOgssqhYmgcbA9blcistze5zLjCHx0BQ2+SWYjEL51Oif1w2szRzn
FELXGKI3GWCPShNYLD/LykoQXvOHKW7OzvciQotGW8DvsgbyZAnoYBuccsI9iPdonEBX6TcFxuv6
sBbXSUSLCbayALVQbp0GZDeJRAFCZvc9bjG+FXfbmJo1+3XdzuL0IUGIdDBeRj9YDL1CiL1xgrBF
lfY+eG1seaJ30/drlJ2LfkDxnphI3Kae5Ms5VIpE0bN6gqv1T2qzJcr5H4wD9BKCrENzAbLbl78f
Bk2OlBjwRh2oplIFyBXgSoV2jXZgqcCNzqg/diZfmfmCJwwxUTvUNogIU56bxmCaRPP+b6ThNp0m
ATZTyFZS6q/orqrNrLpXYqC6pf6YYjF9dMdeH/dS3JcQjJFVlibUNTduSvpiiLupQoZcobJDOn+M
TX1NCGjZCm6fEDADDR+vA0SgKUyUEaMGMrhi7zWehHJ3L8crd89FZwS13H/McMEi9dWuBq0SCkdg
TITAcdyjHyhZwy1yVlCyFCcFSzzXgeVDVoObMqOJdK2qtf7kQXqb1p9i9eSNK2F2zQbnJqwJ+i7L
SX/qwYgYFFC2L6nVes/XF58LEv8aCahwgLDTkLzkmVUywmJI6gTDCZgL4RzUIHhSciHaFkxMHVKG
0q3qDd1KNJymZ3Y6/tsosA7QTkbI4FFiqDCjcVZQ+lNQympnGx5JddA8FcPgjqFcfihaKL/kec/c
LiBetXKe8Hnob/O44sCyCupa+PzlBizIOJKUYGa7iN3q45bQowJug7zdte1odlJ0apSt0a1cfZZm
WkalGSVvALvBo3xpVVXKDESo0XCSm5NMEgfVJdK8deq+Cx6vrym31f41PlSYANcBshfNIZeWwthQ
5cAI+pNmQElC90oXnb3ozc5TwaKevNYAuLSak/oiNNrRn42L/6U5LY2HLiN0OA0+rU5G1aEypkSl
2oKuDLctsy11ID8GfwCxrafm/hqGemliUb4VBQkHA1aVfwYkYyxmrTSeRlYeuwL0x6mBQkv6lZD+
lVLkj69P7w97KCmgqg+czlQJ/cHr0AoQlW2RbDwF4D0elM7skhZ82O8k+MiylbP1x1JOtvCYAoIA
Gp+KyAUBES3tSUX05qSGnZsxyQ363hpbfydJK+75c1fAFMrtOAa+i+CU8xoIjbZaRcv2pKqNo3Y3
cNeN7AEJ7n0mGjN9XFyaIHxs1LX2zmkMF9FARoV/giRB0Bzo1O938+w81FK9pHGnd6eE+VYfvuvB
PgwEK0kz67X1lE3zPz6sUDvFPxSXJyZzkErxteWkQEsxBKWEUykeWdZaXsAepD5y86RdgRYsLB8s
QXsYbdmgTOeHpgdhWcZ5JJyk8IVJZjFsIl8C5tFfccmFKYSE66TPCwJXFKG4LeCLYd8HoyGc4lK7
ZVLtqNNNAfwpWmnWoNVhffSepysv4qXBzY1Kl/seBFhK2KAr/eRXyNkEO8H/xP4f6Pv17bZoZmLl
0DE+AYQIl2airA6aYsDYgk8B+vNS9KwCfDDQlVPhRxRDAMNLTEd1HZc/nEyXZljtV9BNq8QTC4JX
aZDNOrdTWbyVgxbJDKsJ1qho+HwQ3BC4JzDq424uTvcIbmDA3vkC7WX5BEgKOtoHi+bKRk8MC0gF
E1f3Q6/3ltCwMy7Yhz78uD6t/DUU5kFKIqFYAnAeVIb5Xoi29AhgPKN+gk7vpg5uszwGnNRAXsrJ
hbMR/mb9azQ+ZJuCbiOoC6jqG7nXc+f6Z/y45ciAo6vo6dY0COGgm+ty2o0ho5kHPZ5TQgBizdSM
HDrUSDAXIr27bupn3NbQ5IL5lqajCmWiS1OhPiQioNTBORVkkx4NcldUOJbYxKl93RKfZZ/mVkXN
eXJYHMDwpktTnU+CVAPDy5ki97b3/eKvrgvF23jIJFfJSPpiJJJoDwJNrCoRxl0hqndV3FX7OKsP
VCXSyoXrxyxPEDQDw5aRKsMFfPr7LMROQs8aE/E9rX5XtY/gHHZibY2Iju8XQ0kMzUQiho14DulI
ftSxiP0SfI/at9Pf2l1rv/fb6Hdoda85hAiYpZuJA3BMZPb33lop9+f59W0dYX3q7MErZkrtz8bI
JLzhad+G515HL+f4qKXnoEFeInRi6XfOSkeSILlKnetLzT1K/zVmcPxMBAgSzk7OfwXJ1yCRh5mN
C99RIEtco0fvuomfgWIa2czG9A2zkWFUWTsE0+r9hauVZEW24YQ5VOWYyZ60ldbl5XmcWeN8hYRJ
JrVCHZ4bp0NZnFiq3di+JTa2hhr5/3P6uD0pKyTOQasQntGGZnr0MwzWehr4bsp/rxCAMEg5ovmb
J3mlnpE2fge/qEy2iw/+g+G0+yYyW0ewy5tuSx5rW1lrdfgRa6Ylm9RZcOMHvJVvrQuhY63GEsYV
4SS2RNbYgZbgPK71UxXGb6nkryzbj1OSM8itWpIESJn48BGkMMzU8PeR9F6qf6msXTE0/dDFbe3b
ELQ98EBDH73GOXwVlkksKX14DkU5slvVI2aCG6PV6cJgXXf8NVOc32tBIoEEAaaG5DwQ3RQM5IXR
13bdyvL2wtMB+gDTEcRf0lToGvWj5GF7CV9+LoKHoH6oUnoT9vskYTv6q5OKHUnIbaytgZR+HhTT
bM5sc3eoxKOlVGtGeJY1a0wsaNgzV2ys0nsvyE0hIQ0OjD6YrEw8a64Pe8FhwLALfm68RRU0HXDr
6JcKWPhbbAtBy3dxMZwMuQcTQyY+0AZUENeNLazkxLKMNxMeavIPY0kOAGcXYiVLCh4TvBZPREmy
TauvqZ8t7DuopkLZEL0GEBfQuYM36/QEH4K1FO+U5lzITkhN0CGka8W8xQGhVo+AAo5uzN9lSAZ0
KaBZSFC4kIwtMZ7i5DbSxZULy49bPR4nE6oMYUQDOICXh2n8pgyaMonOcmyipS6sS5uIp0jc5Djh
elbbdI3PjYdkTcHywuQ07tlRE9NAwjs9iM75b7D5Brn5V2brr18SsJ6ogUuGqYKxaMU5ePzDv43i
zoS8IHqvFW4TiBmQvmqQRueRWunv/DZ9k51uM6JizOJdCsWEFRKX5Xn9Y49z/SpSCgCJYK9t9sYL
Sx4CwQwzC3QBkrIhn9ddf80YF8SyciB1RFl0jgLDYR5ef75uab2tkXNq7Lpex9PCXwmcSyENy/hn
hNwytgpYTlBlis6+15mN/FgIZh/bjHZWQnsn9r78zi2Rq1G6ldNhdS25Az1REyr0A3xW/MibaNeK
+pY8Ff5wjmq0MPo4MDRLbwPLiAB+b1fecNNccmfTxbCn6DDzXjlpCyEtMdeDTNBezdoR96Qic66v
6NINCQ82BE+ABaii8DfNMmVD3kZZdM6O0CAxJW2T5LtQAlG0U0JVdTysEa0t+tDMIBfVUpReKgPM
mGfVGreAs+bYi2BBGF5WfPX7hv5jAmeGuJ1YeJOsA/B65/B5+M3O2kH/Sn81vtk5yZ2Ymh+JSfev
RwkKob2VnURLfFqZ2snAtQ/gt6Yg99FQw33ywfRPQ2/Sm84V3M4uHuuNtrNXzE374Jo5fnN2yji2
Pcz1diBbb9LXvXzHHMj29ZujcW9HX2v90WsryW1MFkBlJyZwndK7QenbUs4dUg0iknpdcMofoyh0
rw9x6ZgHNfvEvaROeoGcQSKC+JjIWNGO3fadK2a/k7dyraS1PI1/jHCbvqB+NPh5FZ29QkrdZlTf
A6kUrXDo1wBaSxcm7D0NmpdIV0owebnFszjKqgLh7VwrEbjt94Pr7eixqZ4Ude9HHwWAO48lGumj
XlgJqv9lc/wxzY1SqyQlAxl2dNb7Oy/5qtQDrdHRZaXgoRuEQyXZZfGhPja/osaSq2cfyAbvI2GD
WRUPivEi627E1uSyl5f3zzdxES9NoXpmhJgOPyKerRRx46aAlNjoKD2TsXOuO9PqFHDXHuSI0xBS
KDjMqsAtZegdjUkLzb93X2nv6xo98P1eTSzG9v3vIBJ3nb7tRTeKt2PjshwMACMO2gdKd02yxnCw
vLP+zMT091nsr+RSL5VpdYT0IO1Vq093rWk8+ffCmo7O4inzxwX5bl0FdT90c02ToJSiOQxlaFdy
tkaRunySzsxwQT+XjUBnHQZkGE+S5gAlD3Zbaqa2/hLt19oLlnI3AG4hIYgstQLYLjd9JGhI7dct
jpjUEYxbb0jAtfEIYV9zkNzCeEp2UfnUVdaBferVYWjchOwq0RRf/4mH/fkO/mxVjbhvBBmhJFO3
+WgpbpNt5PEmUdEYrd2l6q0a2TWrTEmxIQxl9nk1lUMcWTvG1QPxtg35paamfFr5rB/Z4elePPss
bjGidmQ0UTE9bRu8Et3Nqu0QbJPiDo+1KskB5yisUWX7km1j40OKXtMWPCUnJPwHGjlZI5uBt2UD
tB1tgPF2iXTjp7k9ltqBdmaiD04arpVVlkPl7Ju5w7xL5CSGNCeeD0/5W3KOH4qbdNM73aP8EjzE
Z7JWB1w8BWb2uLM7oQMwQ6DEOBeeP7pDhZ5eufBKq9Y6f3d9Pb7rXvzBjegv4K6CcwCQ+cvdnqRl
jWwcNkdGfcggpVaY+juhPVGgkYRtDZ4moXmko6vW1qi3ppc+gldYHEw5BcmPGWq1mforrrt4LZx/
ExeLGTQNCbQSMN862VTjqwxURxiFdk5Gl9YfMRRCWPuGGoa7MhnTxF6bDC4qd2iVlIsaeybwD3l2
pnlk0vBOAzH2eJeHLqqT3r5jNtOOobdyKC69t+dj5sIGCMKoFoHv7cwE8oKlIJGPvgLRDP7SpTVG
7KW4O7P1Pf+zCK+y0ohq/Hcuc3QiCgCBr22ZpdN0boHb5VAeEisUm6JzKkHjZJB2aVGhE0myBG2V
5G36rR+LhpZjDSRKQN3wWSc/RC+pJGA0VebgVHTIL81iG2b1N+3Nmuz8smvOjHGhYBw1cBCCIfJc
CQ5qDl1jtxo7MMeTcKYASjX+NajhymVhMZcANaq/R8jFA6KieF1RxEypTQFftRRAICWrfDTu9GGf
+yH4HTc6qKnyB408V+nKrliKRnPr/NW+rxJNqhD9PPTNbnzkhGyjl3Fudbjer2zApVfL3Nb0LTPP
BAl+meXBdAvLDyrIh4UbUSjNIL2BghXpQc0ZWn55l7v62lVk2l7XnIgLg2Kv9WM8wHCgbXv6u0AK
A4xHZlx7m1D71B6vj3PpEJwPkwtwMTGUkuHlew6z21LIoPfcWT5980C1EfgjbsP2dXvLo4OeOjKG
CPMq57VtTyTi1wOC/E4pdmMHsLDFuk1a2/qZlqu52OUd+ccc568+jau0Q5Pq2UDjEnP8G7DcWAp6
DtAeI9vIQq+9zRYD2sRHC+gV2NENbj7LMmsgkazDYEAMk3bhaI4KkgjXZ3GpAAK84R8z3PEghZkk
KiHO5Si5C6gpjq5W3EFUCRvUlCF8p3zJnktBxpyZ+TCRulqaupYWWoyss2/gzomeGcmoRPiGTnDS
DT2Ioil85ZnFqpfyk94zW41vE/FRZ/uKZCi9r+UYv4ltfuyUvz9AEbjqoB+04dRjhcNZQJF17z+1
manoYL0GWmhTMFeOt3V8iruj/pC/xGxjkH2YRGAWjaxWijapBtUg6T4sXjv9FKXD5v+1RorAnTzQ
q22QfMHnpRC/idy2uQ2A9q/fx9jNIrPU3dF7IBC9ENqdQEY7GltTL9aaKBf392yOuP02er3cdpKK
9NnGCGwQibQP5zWOwsXUJGRBIWwJjwThNOf0iSQ1heAD8m8c4ggVD2lw5PAz1Y5Z/RaVjdkw0S51
R2lfV6Z4KUjPDXPbYOxidKh2Q3j24ucm+J0+3hLVBJ+o6Q+fJDKb94frBpdcnkL+xQCq6bv99fJQ
YPUQpEVWIW4o0Wao74T0qfIVi0Vr9+6lMDI3xA0sTMYaVI0Fao19Z7KwsxT9+fpQlhxjboHbvV5b
KFpdYSixwiwpbqyxO8bJXRe9F5mrtGt04YvmZDSiqCIyVkDyXs5cKoYgJJ1WqhYLq2CZ7QEin4Ku
29OUyMobWbRptCZl/BMPgyfeJIICwwIeezweJhKJxoiIUlxt1x/knPe24tn3KYS10IIYf1LHklpr
O64gxBavZjOzPNNN3LNRGAuYbZCbN8s7/42eBHd8E17IP7nezk1xQUYMQTahdiiORQnkENsD1eza
f1CNlWvCfxkSusAAkwRBMw/1BvJFBtf6lK6OGwEvENLboRTmT2VYHiUVxMnlEA9mWhTGkYJdDSBw
yARf99jJRfhwj5aHvz+BuxgZlU5J2kTRWRNtuazNAGrR2WBm+oHI5nVTS9sPCMZv2AuIIPmMZCPU
fSYUSAdBc1Lfp6xUoGUjEvu6lcUEjYa7NFwTHR1oI7zcFFrV5jjI8TbRhnPr77viGfuOjr+LrwyQ
TflBBBNf+DkqbvTuCXZnbD3mdHf6+/XPWBrs/Cu4SJAPoDKpKrz3fF9QN2rOgEoVkjU442LuCzhU
QLUAnIRKPHehHhu19aoIl/cE7Z4asfpWchRyIPm9h6yColuFfiMc2/qzX83u8WQN39XIuW3OdWpI
gWqlgWug2t9lYbj3arJv8nSX9k+SsG9B7MPiyOqrV4l9hG1iDaIbo1eEoM68a6v3QbGhU6OIuyp3
4f+27/0iLNrFYrSVQ7R5pGQHbhsnbNeuEEvnGzyDTswO34IAlw6iqklW1gNuy13q+PV7LtyMo7Il
pqx55vgcQLME+dCSudrK4bD00JoIiQAGAcAVyLpLu/VoGJWAO9K5CmRAbBKDHnQaFJuBUNX9B943
MzVNweydpSYd0s3diHINOgicoGbjloniSviaXJgPHfPxcM+AVveA2awFPFsZ2pT3QTlYqg8dJ987
e/4vr9MdzV+DQS3eiuZGp303G1lbeAAupVg8XfR3PhSIlSyyNIrnahPaPs3tAOhIdTz2lSlEw0ps
WVpBHSwNwClNXHX8OytRAZ/vOrxD5L5vHClXMpfEAbHjSM3+QVzGrQ9kmmjkwuHOjZOA8Ss3amNK
VaVmjfp72NoQnHWEVnVASXTdXRbHNYksIYKAepIPmciwFuoQBfGZekFlAtYzWGFXhXaTjWuPxzVT
XFyUswGAljSNz0WdqJsYz2Enjv3QFVL0kF0f1WKAAhjkP8NSuaeMACZnTwIlxVlgZUKdWi8nhlRQ
EDVuGbZjcYNuvC4d9kRBLssSOiqDTyLsvLuqG0XFiXENCh2mSiHd0gjKSrt01PzmUBtSL9lSGOH/
fZrRwmo6jaQPmp+H5W9RCArkEVWp34DQOQINX1aqw0HvpMowfbWvim0psKq02laoanMcgly3sI1A
tr8y/qW8EjTOwEsGpv5Jc5qba2NIk7CQaIwbU+G8j2ZhQ50gND/QtW9G1lrWcengxa0QTzKAzwHX
1rj4Voxxgg1fJ+dS/xTVcq/hTPJkLwCiQjiT/AuSKGZAkHpOxmMzZDdd6MjxY9Z5bke/enL2lE8j
rD6vO8HCFZkiFSOKQDSDvYhvfc+MLql75qdnOShNiQhmJmSumgyOwVyBUpN1r9cNLkUoWPzul5jq
rgZ3LOLiyCqw76bn2q3Rg263xDK/6K/xqTmnq0xh05xyMRjACtzF0fQioQOGi8FRk2p5Z8AYjtRz
umkKs31O9lZ6F+2LFTDQws69MMVFpDyALamdxpXgeA507StgwS9FTNdC36IjzQc1fcksxiud50E0
EpaGfRdvm3yDSoQ3PNE8tz2yzclN5hA8hhXHS83wWRdelG4btXbEnlaWcsl5EA1BdEFFMJTyJzYk
YpjG0iI99+VNLzlxbyVC7xhd6D5Jf5WnonAmcjg7KsxUGMwkPGWSCVkIJT9d/5CFS/oEn/n7O7jj
fJJEiAqSp+c0BR3eYIvFAQViQEv8NV7/aRF/+tMfS5w/qSxTu86ApcwNH/K1IvxSNepiIJwPaT54
7zMPExoOECIFKeImih+jid0m+yreoXfVfo2AJFjCy7DNnvTbDgu/dmdeqs1PHQfoLAS3M1rhuLBY
J3JAW7WGe3n35U7Vb1lj9bZQgTfbLF/L1hK7j/rZ7/eQvKqokzf3RWuKG63EYzNbxawvbisA+ijU
G8DKb3Brm2b/R9p3LcmNK9v+0GEEHWheSZbtaqdSy70wWiOJDqD3X38Xeu7ZqkIjCrH7zJ7YMxGK
qWQCiUQizVrrSM0GXzMcZ1qHa/x91O6Yh0LUUu977Q49ASn5bjuP89Bv2dgFVMuOJFWMNstqoKBa
BN8vBhMBSCX2g4K9ZdYMa2TnL4b9upZV4IEg2R03lAQsj8xxHxtnW/te2K+TpbqopDvicIYi5Hff
hjGvD/zcxE3reTPs+xNGPjcH+7D+bHbZjh3cZ+C7+TvgUv/0I/2h2nd3g8KvyUz+r/B3CU89Hduy
tld2rr0CnQrdHdOVrfV8E8Vjxd+ioLJEDzPm3K4VJHTp3KzQYXLr0alDagPKbpxOqROSL+2Lnwa9
u1Gikr5lRG5JFdJDBEOKbatzzaIxmjZllBUB3faPNshjgzkYouJJO1qb74f+kZzmz7vy0/gwP6R7
8qeKUAH+lP287cbe8hm3Pkh4mqcA9eq8Ch9EAvPYvdbbn2nYhfmve4D6HMZo2JCzv5/C+Hezf67u
fHxje6d9+qeL3E2y81+8CL0Ch36f3NPgO+K5HXhp6zVwd8PnPFBBcL2NO9z6WNFNVE2fmOAcOoN9
DHNm7DlzQnoGc2tkft0Yn8hm2McP+tfh0If72+v0/tpBJzOCf96ZjaKnmOM2u8bNbXtpz1TrAwtU
9X66Rcl4gHtCli1G0ve2PK7JtaYYeYJ1oqOYN4uJ5ZXaKsqxaev+7L1A0fHwD1o02y8sUuVfJfku
Tk7qoa3dQVobBSThGEy2xzAhB0HZIUWDwfDJN0/TBGyZuY604tAMGBNW9IbzoyUqByAFxL+ITDH7
LNxonT8mTVVV/dnOyZ2RY2LXT3+1o7UdzfrP7XV870lcjldsIZ3HoYje4pqLuCWemZ15aK06J51+
Ajs3XlKZInnxPhK4FiEYpZdPZe0sTX92p3kLfjrU+PZNE2WegR4ZxZ2gUEecByqXwhlIBllzb39K
aLG1YlUXtEqEYBB67eSVMXB1lhakIAS0B19v78n7s8RRNPimWPh/UGpem1zaxVUzEoo9qZcYPBFD
1KVetGZVRCg4hZrpj6+3inlflUzhSke/ja3HMevPADPlUD+HxUuCkj3BnwTDiF4bW+EwZMsIsAQA
GViA8QVn17WSuZW7pV1iGcm6OJvFBSJV6+jfbq+kJNfIl/KvFOE6mZLWpg04Is5N0L2sQRoVp6/x
EKzHkGTRrEj3y9fwrzD+5xdnKevLaiV+2Z+XcFmC7NX/0S8BCb/c1ul98HWtknCcmN8S340hZd6m
n9MvKlxw2Wn9u2LA0LhWwpiwC0kP30M6e6OtZ+KPCPDOmNQY7PC2JjI3dylKsPOpqNFwtnIf3v1T
myzo6PZF61WoZHIpLvoeTWBwvntuGnaTdlkGKeusRazeZYa1ba38Zz94wUf0+SuJm/zF/vt+ms+V
2ffnqgTnfWwmnzKjvEPf0RetqRQRoNQKMGSO4Bet35j+vZZF+n4ucrLA1pokKkGJZRs/VwRltzWS
nx9E1uDF5FDbYhA4oYe+NlaISdv7pENTttluNL881IBUd9ON6SYPaWyFYM78Rup1Myfz99tfINWT
Y51g2BoQNp5wgLOEAaSj1PszLb5XPtSkpyRVtRerhAgH1xkqp2WpAS19bZtO6R3VpiemZQofK3lK
gvUd8TRwCGCHqPVcb1oMSNvBtWMYCPsNnLoA04MhOrZ0DHW2edAXLKDrb3OqUPthmBvY5CMwzSvU
I6r8kRRVaOIJ2mSf6zXd315lSeB4/WXCCqBbpcmG1sWVg0dkpLVR/KlFo/ufeN2wB3c/GegKjtwX
94GMW+eXdwZPakDss+pd89754DNQU8cb1wQUmDjQMPR26cXziOG+wg9TE9BmBuiLjgsLiKMsuvEr
7TrK4plqvKbRFM2riYLOmqaRpbPrgXcjr8BgZIe2eK38DfmRNK944wbo9NTYb6AJKc7u+6sPXU/A
1AHkC+IuX2Re8OoZICEuRhhT9wdx7tri5+3dlMSsEMDxCQBPAtZom2t+4YjawV4raufjue+m0Qn8
utCN+7FApf/EBs/Pdvh3/6eheYMV2cxb3cApGndvaujTim5/y/ujheF21Pr4mwDToWIFXC/WpPDi
dD4jSW1kEVA49H2+OHodgaZOhTfx3tVDmAl0S/4o4Kgz13oPGjMSsynns0bpwWZLF9YGfMacz3g7
lqrQWaqa5XO2HBTeffEJEs9rNXhdPZ/R5qIfFyd2HmZbtw4A7MsVkYVUFFCJwNyH/KwvNvDHmaMX
pT1CsQXQVZhNpXuTVNadFWPY8PaGSdcQSBoEjx3++OCfcmk7XjY2aWzO57zKuiAx9+CpJxiEmDeA
0183t4VJ0v0cVwpZSrSC8PEOwSOi8j4hmq6Xsz5r/pOfON0YVCQBshUHuQdRmrvUxRPOMQ2LJGm3
Luvd9pg1Lv1ZDyPefG4V0zkoXWP83E+Msi+3P/D9UcX3Ib/DeRl0nh8XVmMYqrXESOA5RvPwHXPt
kk92mYpleL/mmN+3bR3GC6hIzGtfS3HXxNUaS1vODQa67jCFvxwdTUsPfdVln3V7ahQdexKtsLvA
xEEPDucEuI7xbq/Qe9PEt1/8lrBCSBCZsZPYy9l5tn4WB+fr7Z+XlCauf1/wZYB0SWItw++baVj8
KO7SM9D/A86m+gJeO/xTIe/9FXQtT9gLwnJrKCzI89MT7e8oKBe/5s6Pud3N6BX17E+ztjF6zled
pyGKdME0P7fpr8ZWzfBL0pvXXyJ4s7V2SFLPFqZrk4013DmvTn1vIh3XvObbpgz1kgR05w+Pr4oV
4Lt/fS9eyxU8gG/a2orazXIe/G91E7XFvlu3LN6iVv01+UdFTSKzfUwu8jZZkEHhOry2fWsELjPr
yvWcFSaq71UGuncWP/pZEwejWbWKN4fUnsAKhJ58jJcA5ULY36zr6YLrcT2DhCpyst9FFjSf48P3
1dgPoxfSTeZtby+o7LQ5wHjhDGS48H0hzlh8o8usSV/xLHC6ba7n9XZxe1Wiiv+KuGuXUoR1bKif
xvM0rmevBXumEe+qejfcY+Y/iO/Af6YIZWWnxDGA8UzwdMf9LpxK2tMyN2p/Pftewh50vBMC2rvN
wdA6a9fZ1XnM8+rwgXW8kCns3Gi00wQnDZn6mKNJqAYQeFN5+49IQQkeCTF0sr6bUUOs3bt9huqv
aff31Fu/TehVUgiRGT0HF/SR+0D8Jzr8ufA9d9BRYjb7OblPDHdrxtYn6npltGTEViyczEXDQ6Pf
inMlYerw+oghfalVcc30M7i2STB5Q/8Plrl8IOXQKG4ySegJQDNkEjmcIRAUPcEwktFe7S721jPa
Hq3DPJcUpfSuCkEXuYRloSdfxh51R3eqq4empcvRnXxHES1JVxe1cwvRC/4hRkt8MMVwJ+QuVuRN
j3nh9UFmDUtUIHMSpqv36wMWAxRwvE/RoeWKHKhrYbLZjQGr5o5zt12ZAbK5ttYUjkvmRTBH4KJL
geOaikC+hGlmQ6ZUP1fu9AyCYLCK+cOn/16TSxmiD/EHzc0obL9gmhFkY5+Eo6+qZUpK5ehh44RJ
8IjIcIv4um7hlp7FZkhBBv+IadvuzvUW/xDPS/9p0JGYK7zO37SJC8gau0V/abI4gREny6ZBo/eG
ZJq/nboJJNYNiBwGzck+J7VNw5Qu2fH2isiODjBgUNPAOKKH9sHro4NSelP6zNTR/xnHUYHr6Tz2
AHwaclqcPyIKBO5oaALQqYibq+VmmXSFr587bVhCk6bjS9V5dkAWdILcFiW1JQ/EN3j5IsfgCDHb
TEiW0c6CLelD8rDm+bqxzV7/iDVdSBFcQQ/iTTeDxz6D6tHepkNdHRw62Lvbukh3yAd3E3p4eDpM
sFnPpPNYOIlxBrIFEDhH9A7Wq5k/ICWlYmmUDNvAcv/KItdx8//UNppwcs3TzwwZBVSAvLYcT8a8
VNM+sVZ9OI1LZi2B1q1jG1l+w5a9lfl6Fxju2qFkT8mAFBm1nUDPSJcEfUsw+lzZOQYVPrIqLqBX
dZBmOeLbdNCrQeuNWMeAXFEfjd4l3xZ96p7jofIVJRe+wGLg4emAQuPvF3RIC0cELXFu3fuFge5G
82Veyc+2MT+l5JwYGABB9Mx7S3pFSCXbdE7qijsGjGeuCCrUpvbazB1kTm2dBhpphrDW0nSL5olE
IUoW6QAM3CcoUQDGUryqF4QDo1HVxjnNyyC7651ojjdjt20nRUwgO5SXgvifXzy84zguzNyruCGX
TyzNQpowReJJcjHiekLjBuf7BDyosFWTzZ/a3CqSLjmWYJPPge4RkImhseXltgHK4mxUaOEygaRj
gVJNUGcZW3Axj1BHB9Z5aCZj5PSpvc3mdn7w7FYL+6yaTn1ro7JPvHtn8JavTLNqxapKJj+QLsEk
EmJV2IohJpBritnpZM4NtEk4QVLR+9nGbL75pQVBFSYMwuZo9wD4ScxoqvHCX5yHjg5gkhwfWVUd
tDKZFUdTcl6uPsi73ue6BVb+ZPLzkoaOnW1NWt3FWIUBnMHFtABHGIys0e3dkNgWZAIQzoU7wBtL
cMXeXNt6mnWQmbDIzp/0UjUrLtfqrwQhOJ/x5PL7FhLsNo23FBU9fz4PU/bSji2SGdlzPcenxp8U
7xBZAulKM8HMVqR1a9r2xnkpfznFV+0h8ZFBWpfPuW7vKlDrVD0oTLIQtAsbTNQ+FFWQ+QoAVkmV
BIsLfjcw6SLM9kWQ9HItEVNr8BHoyrLQp1JrU1i4BJSLBpo1S4bkY3zMnX4bG7MTlLl1smYV7jU3
G8ENX32DYFZuhxvFX3APtlMxvOqajpdfOY7D13lEpLQC7Ps0FaMZrazsFC5S6lYu1BeuYGfySiPj
6ruYRtC8fxC9hrb7c6WqZLLcqfyVJF7ATdvkCVqW4SPPoBHK80B7QPI6/9J8nh7tnyrcFMktgyUF
KhbKTxaCJeHUtHGWpWPeGmenP9nWWeu29qLIxElulysRwrEZR5PSZWrgnZx/oBFQBk32mkwerrPD
bRcg36S/yggHpWcTmRwHB4WtITqE9sRjQeVUj3RWBGSy+P5KJ+GWQcy51IkOVzAgP9sUh5Ztnc4O
Lfu3iTqllk4gmw613AITCdvO3q4esXlZ1NoL6CSdrzazfpNM/3Vbfal/uthLvjwXt6uBt5nBCBba
M76nWaTHdWCvxyn70WmPpfFopYoQW/YQRp0eKVYHuMyYORQElkOe5chRIG4Ygxa2agEl4dX5xczA
Q6dS/alTtcHKvdCFRG5rFyqyatWXma97l8abumkCd/V3dfGcLcnO1l4rEOEO5q6uwLrXjV9Ir3DF
0jvmQrzggAbWLKkTD7zl0m93qWfkQZc0+eb2PspicKwrepaAhs/7YQU7dqsZgHklxDheaL4cbJz+
FRBdJzNAtgbgGqHqGSM9ohcCBXPuNYB7ax4Ojg3+kIW2weCZG834zuo06tdvt9WTupwLYYLVJENf
Z6uPPayr+kc30DL0csMIGKVFeFuS9EBcSBKsZXIXd1pmSFpJv2HkufA2rbXvnJO/hHW9hkhGKSRK
PdCFRMFAfDaxfHIh0R3LnRfvl/FbxzA0N25vayasITB+8ey5YAkSNHNnGyCnFciILDouUaY5z0NW
YqR++HNbjrCC/8rh0N0oW1kYnxDkYFouXlcwe50qFvt3+eJ7IdIaJGoKlmGQeWp3LUZVD5XZANkV
Y6q3pQvH7f9LB9sMUkKugTaQ69NeLKyIEzRdnsaT/9NS4SbzvbiIJt5+HTx+SOUB+txCzHj963lq
FrHFgEuL62mDvoBDRvpw6sYtqz+b3a5yFCGUbM8u5Qn3oD9jvtbVIM/Fg8TWirCqq8Cpv95eM74j
t7QSfEdVd0apGQaI+5wZO+Tfr53/6PT9cfTrfV4o0pCyHULYi+E720M6R3xtwX/5S46/T6296mHF
kjlE2KcCKxYvmn+3CsTYeINjVgjpnOutqquK9VQHs1lDqq2t77Uq4kg8HkB2HaSTKY3wSou6XFMc
M+E4v5PL//ziuqnr1MIQKLbMYQ/+uOtZt/Xrp6FWKShdxgv9hGNGaGGYVcOZ20DIc1a9uqWGd/Hr
glPS/KnsR756Zsd5OV71RN94haE4rFIpfGTdgZFjXEE4TlNN8mYmGg6rX+8wVQfYGTuYakWyUmre
F1LEQ+ST1NXRb3EixhcnrsPeLEBfpG+q5XdnvXzgKPl43mNSDz0mYg+Lpndws60OsnkwNwUWKeLA
KjI9Mtsk34FAEi0DddHtbguVLSO6BbjD5Z3YvpB/S8rYgJllBZB5f/cgc6QjCgvF8weEIJuIVBav
zIhTrDHUZbVXFqcZBDEj0R+SnjzMi//pthjZZqGdBqkJkPOBwEPYrJGxcTGLpji5y7ZoX137VCYR
pgKj4iPcoZeSBK83jXixaib4/2B3hzQNmlzhCaTbQnhuDKOD3L6vPUEyWfNQ9xAAgOaNN+/0BTwg
icK4Ze4GbT3/ESIcIYdq+qAPCGLrbhMXmyo5uuVuHRVBrFQVPsaAZkfMWomd99ZoW2uhT9j8dqM3
DzloqlLc5re3XqYKGvsBiI5eN9SgBZ9TrFUMsgJSnNp0Y8/3fhz69nOhaioRe/reHPSlGB6/XDho
Hc1tnWtl9KS3gKal4zqF7Wp8N5YKGek1dmIwUzIaNQ5QqeZ4AFZ579ZhZWtDoPfxkVWAdbPcpdzl
9qRt+tbBLDAYfqPRWseQzKO9WRZr/Xx7bWQbcPHR4vxza9Q1SJOxNhMy683OWjeGqjwoi20I9heF
awRvoM65XhfgoObJ2ILSNHHuhuEFnRuPJtqO/NENyuH3ZLWbD6iEWV6eRkDbny5sNwCRqmowpvzE
/B6kGj3R76y2xIRMmxOFg5TdleRClKBa29qoVecDSLM37kY1my7dGoO3aiGvi4S4cOGvdBqMlq8b
RcNqx9wwxTPBnxTuV3o4LqRwv3lhta21JCu1IaUzwU6A4gVZaOgPr6sznD+wLzAD/kKHQJF7rDMN
ZMO1MT/12Stxn9fkeaIfUQYtgihMGQb4BN85LZCbUYDcnUj+svCZobUMHP9ZGT7LniLkQo5wmdh+
V2jmiliMDdaG1FloawBX0pawAwVBuuihbwD2/L/NcfzrYdDHirwy5i9RubzeqyVLSLdMCJ4WQEel
wIxqjR0ot5Bx3DtlFqbxP2BQCr1uUJmi1M55ZR9lDKR/HUFwXZn5DEi94kRzdILEf3yM4X7AOC4k
8MNwYYZoe0Eiu8Pjbo5fpvmIxG0wDV9uy5A6IhdsFGhDQp+C2DiQZo4zOTmecF6507MQZDuWsfHR
IrSEc67wDLJwg1zIElasm8ZiyTTIwtDFdq2mYLYf42Tn2u3WJFSxeNLt8THv7vAWmnfDgKmzIue0
IITyEkD46KhnVRVVZE7FZvo348NP483Da7/vitju7LRT3+bFKSHPvtdhxjDosiMSiq+auemrL/Y5
t0Odfo3bTY4xnM4KLJjmHNUANi/Mcnt7L2Xri/YrHAbAkWCkSTjpqLauy0wZgLyBnVmyZ3PEPKoP
qmX2PM2+IoCQeWJ0XwENCP08iB2FgKuKLRSOdMSO9FDpIJ7y7xmybbcVkrkUfrCBr6JzmCbhACyG
X8dztRQnVDaOec4wkkA3dasHBRqxoBaNLAz2V0RT1cdkxsOLk6B6wzq+q1X1TgFkOB3pG30qgQBd
h9NcHG7rJt2sCxGCuywG2xm0GDzSuhcCieVskPvcaoHfjaF611JslkqYcPIYmC8NjYCB26LbYqpP
bRJYbbZNbGDH2qocm8ylXC6esGvaMBtdDggXHPPlkdAVHY52QAEa5caoa4I2xVSGmVJjtAgf5AKA
GfrZrj0lq/w2NeuuOLEOeY6gXFgF2HSNIZbUU1P7CtpHDLdQj5VloA+G3wAauOujaqnMnzbauZsg
SxtWBwhDh39Y63ZPbCmyfMNBArf1Stewitvpd+LzQWK3i/XP6exmceAMRfw0UMOLcbjHNrvXCqqa
6JPrxos/4NAEfpIQ8hjeXBRDzX0MRX7ICJIeozCqTJ5UCNq+Ma+Bv8CTe72AwFNP9AXpvJMWF4G5
Apq/CXT79bbJS08VwBqAzMRfN2911Iv7jGm0xIujwCMQGIF3mbsuG2TSVRhesuAN/h6r5QEd4h16
T+6tQ+sZeKQ1SJNPUcw2Kzn2huL4SnVxOFQY5iF0XADXC5bOXdm5Ltwfpnb8cPh8e6Wk2+HqWCq0
YUENIcmQe36RdR5+nYD5K39wgcHTp4qbX6rBhQzBgeu2VtllhhdzNzFyiKtSAwec10W3NRGL4/9e
kdhtjMkDqBHT8tcLtfZavJKVv5kB2U+Dbx7qI2MCoo59mwW0+ET24B0K9WFHXm5Llvk8NB956ILC
XAMy1NeC52VJF4c6uKAytmy6ZOhQTyjXgzau1Z026Sewrfib2zJl+3YpU1DWGPQy73obtldO21Wv
7xlS1x3aB2+LkavmAYQPaXFUGkSXkHUd+pDd4pTaVgR856jJ7cjUyyd/0DHGp+jYESveb1v4RkKH
XlpMGYm9u6U+jXadjLB1PzDGh9SKmmNbbhzAFjq7/ttehe8pW0VkkkG1zvEVQGd/vXPuXCYJ7ZE0
aKon8OkiJUo2Wq4a1JItIjC+MAvp8JYR0TDrzCoJG4F53BC05aJ8B9650r8bdXaqlQg+UpUwWWCY
aHbkxZJrlao1w1NytYpTDMAl5BT6yQ0GFeGzVKMLIUL8pzlOjGyLiXCpmsN8bIGstF2tOYxjL7KG
59s2KNeII9+Aqh4HW7DBailzDGnBBkcg0VfT85y1wTgrEm4qIVzjixsjr/xi0ksIKQZkxleAzo8k
IrpqzEUlRsiO+Bb4IxsNx7YfgjndFUDKUgRgKglCgDKydenAiImUEgCG65EgeO2AoK/IHMpcumf/
Z0/ExNWSkDmxGiyXR7pwHLqgXT9QI+MBFpJWqCLA+1xvCCDGSBW7/NDkTuD6P/O8iECZpYj7pavl
+LjEMdKIMR9hPwxAMviWBj2I/qfE0Hc2hHjA/R+FCFtSZ3SIPeoVp6wD9Q+5Z0ujLofIghG0H/+v
JiKVUwG07Cblntozjs0rje8MukkUt4FUhmvpQLJzMdojoiXkMdBTOhYj+E2/WsOf0tpN6amxFTuv
kiJ4MGPxshRj6XDKxn0ZtbmBcPppHBVeRS7Fx6wuBzbHAMe1fbUjXrBmntNTR8q9mR6L3t9amDCr
Xm97L765YhUWbaH/kSPYcQKUPLepC3paK3Rg+hiiA0AYGh89N8ecxk866qEy4FLpJsTY1YBKN+br
kQv/kfsvw4ObBIWtnGzgX/5OM2SVDaSo+TynEDr2zMZ1if/iVK5Pq2eCtcNEM/iB9qHV472iB539
u14/N2sbNJa9ub2ssoOL6QHc2wAXIKgHX2+fvZZ4pfsz2hHqHYowTXvvZl9ui5DWmpFzQwOfjdIF
8lbXMhzMkXd+jqpfDYzM0NTpzs6WB3fsNox+spbHgQA0BswKpFNhzkketpiO5fOByNyjyC3cRlOl
W3RI4PzW6rtWBVMTEHrs9RDl7T+3lZSYChBBMR2I0OSNafhaxzUFzf08N/SUT2SP1B/Yv7a02Jeq
jJxcDjTho/GY1hfWslmBHN0YLT15tvYy293rOLmHckmOFZ6j/72/hU5/ZfFvubjLE71qWFH29OT2
R5JtoFU6KnyUJAC6EiFskNkUZKlcqAOUgS5kWT8GppU/gVD8uZjpHsMQimtdcuFi2o8Dk/C6I3pV
rnViltV0lQ1b1NOvqzsEnqqsKfFTVwIEjaiHEZm5R9y4aggYN4257BJ28J6SKt06bbez691ty5Nr
hNSyzsmtEYFfa1S3PTGoyQOVxPmtmeQJUy+fb4uQGh36Pf4dt8XdeC1i9ldXmxfo1A9h+avu7xJ/
n9SKS1GqBxq9+HQorhERm2bu9LjRdDj4cmb70SPbdP7vgy1cUX8l8C+4sOdVT/y4ySjOTuoEqN30
aOe8vVASb3olQTidyM1bbFkhwTGfG7Tv0PYXiqkfEIKqkOMha4ZMuYhXQXLXqBKK+4K5d/XPASNw
m9tayHbiUoCghTPVi12UEGBVQWwF03/ZRMhfp3hX6WBPRIUL8N7CGdRbfbRRJoYC+oiGWpKE6+Lv
qekG7pIF9vRsLPqZmCq4GpkVX4oVDgrmBCkw5Up6SuN7vfut2ch/o8c9UZWZZPfdlX7CnTojBZU7
JvTLqZed4tLE2Eo/0Wgk2RMlj3QxHheME5QTcFM0FqvmdWSX3qWeQpicGONgmzXEt/HjSj+P0xSs
wbDUm4VUYRcrcg3yVUVBARkblG1MIUbKxi6ltQVpYKRPAaJu2pFGjyVR0fxK5Zh8AsnCjC4eNNeH
Fy9lI7V97B56LNbhSKpjSY9+oTB9btpCLMbbQDFujzlg/JuwdZpr522y4hqHiHh6hibKUrVKhLA9
NHU7N+GRgm0D59Ir3K8usu4AYFbcC/IF+48qIoZO4fpaonu4WouSt76wKVybrf8hZwSCWI7gCcgT
8T7VazQRNu1IT7334iVeBHc01c0HLm0M1oMkAFcrtp9H0BeO21i0NtZ6LJmlaWXEGhRDtJzUir3n
5//d3r+9XjmkDFJ111KWvjQx6QYpneFE2PxYf2qMY8vGyFSN3cg8LC4K1HAAJ2GC1eRaFNOmEpg0
Bj35ddVGvkv1EPnvRbFsMkszDTSTgkYCuGFiW5K2mmTMQNt7yjOg3Vjx99XMIurrqqq3zNLwesGx
RK0DhQLBBdRj71WEWrBo9PvsiinwrDBzFe9MqTJIDb9VI3iYfb1k1KhaoEqaOJkIQ8YvnR6BdPj2
vSczAAyY/68IVwhzFtD5pr2JXWHGsW5ztJrfO8kOMNKhX6hymTILsHiHh4dXFx59ojpWVjQrGdmp
a5ItHl487XxbG6kE5Ek5VCb6wkRICgqiRCQAEItYWhFo4BwvP9BcByS0vxKEpz+rx5lYb8/j7rUr
2LEc/uj0JXHp/rYm0gv1UpBw/tPEzUy7hCpodoyT45JH1jN5QZ55GTFcFbXTByKsS3mCQeeD5U8t
D+P40vE+jvaZuYqXj+zQ2DoaEBAL8WYUwdi8YliGwsHjChgeO611ggL86Wv/I65ahTZSSRhzR7c/
zidwAq5PTsOq1h0MuGhL/1I1Tz6yCpmFGhhToZvLjijmtAC6iCkGG5maa0Gp38fAR5nf3osArznA
GArltSYz60shwsGBFyjqvIdTS4BKghCg6x3FeknVAEg9r6vixSOiN+T2EI/DCAkT64IeNcmO/NaJ
4i2iEsI37eJKsxJDc4AAAp+Zscgf/vAD6k9TdPvkqKQIIe9kj0nRZZBSl0kV0dFzw9lrujDOc1V3
CV938fYEXxC8J2ZaCZIu1wo1i12mmHHCS/6b84eey7UI9uBQ7NqvqmKTzE3bmA//l+kEVMnXkqge
+1q55uzkt6sTrWU7/eqS2gvSVNeel7J8HZ3BVNiE9AzxMUgXBTwX/CrXMg0MV9o6LRiu0hilzzls
iy6wSoynT79vb5lMEtDzTdgfMIGRmLuWlGkpYF9Lyk4GOXUgOqzTZ0zmB1qrQAuXmQZauziGpQOy
V7FhfQYGAlBaSnYaNnET/my9D5je5e8LK1aXo+a1gNY76e7dUJ3Qdp2MT7eXSmZylyKEM4Q5LcAz
EgYR6dd5ugMM53SHHt1wsH6jNBAqJyVkrgfQX2jM9GHlYEq53hoDJaESrJoMZ3YJVscGTv2X2xpx
DykeIrRPvYE8IfEmxuxm13Zz0kKjAjhmQwHWFedb9r1tt55bhaxQsbtKL1Y0/vAWHMwUwONdawSW
J6rXrIK8uHvqWPpcoUSQ6P1dnjtaMNOfSfkHHDBGvCq2Tmbll4KFpWzH2DRYB8Fd2u60dQmWbNzG
7JmqGoNlZu6YmJZA6yUeqSKgRJ8RUi4+zFwbdm51jIfdR0qe6ML5K0KwdKbX69xhnur0tlhZuAzH
Mflz2zBUagim7jQW4Ch0GIbRPU/5hmb3rmoCWyVCcDwOTWO/9SACK4U5CayUXR0/ogXvjkGm3MKG
XJubRXIM+LY9O5lWsm7BbGmEreX+IYuRbG5LkrkGvBORLsBNgdKnECXkSVmDwQ6SvLmfMJNhjHjI
EXQU++2shy44xO+H2Gn2a9MbP9bRVBX2pYv5V77YDlTTzMmJC1fh6D+wX3Hx8rH98sCwwsF6nHdn
t080yuuYOEJeHXpA76vW0FaNBkjP6YUQ4Zxq3gSyMddjpyyZdglAnqfxOfPMp1oFySFdsAtB5rVp
0NjXnYUReKJywyfQkHlxO0XILQscAF+F/m8AbiAYFmUUgO9rSMxOVqoHbXvfgfin1LVgo7j6ZF4c
dwQe+Og05qzW17pk5eq7nWa96aKZgd0E6dn7PKb3yhtJptGlJCHoIr3Tld5o4wY0kygtX+Lmj03H
bd/FQT3ubx8pWVORCdAk3jqC8TP0HF6rNaHj24aDhVp/KhqsGLW4s6InbwhBN0F/AOZUIU9mEpfy
BOVGlo2ZkcMkrHU4uaMzBw1AKr3SCYAJtFkwPoCO4nk3+b+LrgAAu3nsB/LNN+ewKRyF55IuNDIc
wIIAKhEyBNe66/EIFIQ8LU+DfpxSazt0ceiWdz05x5MKeFEiC68PPq+ElBqS5YLeGZkXD5Or2Umr
feexWXQnsBLGAm3CQJbbsSriQN0Kh/mGIi+EHgDWw3wZwgADGywcDsIAX2klbQbaWpA6fqnIljnB
7AeN+bjUzca3sicjv6faGOj0xzwho2x8Naph06d/rHLY3t57idvBx/BEL+C6bFNsvnImQN6Tsc5O
pt9vwSfegelU22VNpbAxuRyeTcIVgStciH9KQlK9NIcM8xp5s8XUTRfYdjZvMI817THm1ig8A9+6
d4uM2w//Q4CPmahrM9I08G36WOjTAly7YC3iMhpmYiqkSA4OMuR/pQhO23TtzLVySAEa71S22zTb
lg493N4iqRAgMvLuJUw9ikWcqXZB7ttOGcC4yp1rPjFgz8TZR/bnQgg/Khev5JqVeN57I4oomA3N
P8fW7zSoLMW1IDUCXpTCax/pGDG7XGgMbBUuNBlN61jom9/rEnptoUguvr0O3u39hRjBhWQLWcw1
nrNTUgCT2jgWziNI7Xc1WcKpt88eyl9m8myUL4sOrGon9Ls5ipsuss0HcNYF7cafT27+Co4Y19sD
dANn+aQV3aGawCNoPJIDumc3Q61t4u7eU0VuMp/E4eqRTESjCPpwrjdiNKemSg0rO9EqaLW75lB8
H3+Di+K/t6kLKWLKklUAfOttSEEIitguLAq8sXoVgYxUl/9H2nf2SG4D2/4iAcrhKymp86Tu2d3Z
L8KmkUTlHH79Oxrfa3dzdJuwnwdYG15gSiSLVcUK5yBPYaMhBQUFPs07Amo1SRcpuUYDFHhmAMY/
Be1X3brcX86qIGCnIdbApDYCmNtNA3CY1IEvJj4aaKd+Su3wd93GwNIKMmljhBMy2CXcyH2Za9cS
LupvmdyNmSNpSJsOi4PLoGb2Y1T2cSfwFWsXBtP0GKFC3hKcCbyraMcBifiYHVH8IW12aqyfhbUR
QSjqa8YS80rwAMjDIVHKLUVhaamGGcRUnr7pj9IWWAu5G+zKp4IOm5yRkFhEIQUFZZ0f+Yn39vq1
ptr+tfeMbfhU00Ylw87a5BS3hya7xP2Sk5yyTbrr/9zfddGncpnPfuqiILYidoxzxELNz0jb3BfA
wzQtdgO4+/9sBncBpbFvUjXAZmhmskE9zjfHlvTyBYya3php6GPZ18az3ruWVQDBTZCt5PEQefEf
U+NXhjgYkjDXOyxQfba+WTHpZtJ8R/tl8mo/9j+Cb+2P8aGKSPSMlN/9la9vrf0x9Y4t4LPXoV73
MksLYLxUIebR07x0IyA4C64NDz/21wLRnW/DlWEQxeF8phnkFRx2zY5APDHY9wCUzZbJtmVHEqI3
MbBYLYKCYD657Zi+6MMWNUgz6X1MeC7MQpOw6LFmPJBV+PuDuEvmZGPQhCEmmq0oJzXmHkaFjqpF
dSAFzqPAma8vf4GuwE1T0H/DmSojijI56nKoVwMgpyAB1mVEkuBbZJOkO2mn/OeoFkTrfbVn/nhS
XuTJD5WnAhmbXtSitbryq2/h7n3FJikExhwgYkzXmn8NElh2im1hkjIRVa/XZl0w9WigKQhZ3SUM
vDXRKTBIHWPAlH0gP+fMxsxOSxLlJFX7YLL8IAQJZetazqWMvbHcTnpE1KEXZGJXQ+/rj+B1r4xR
DVAwUo4X/HDoYbXo3JxCEhckvLTvzugq3xmZMPBwaS6i2b81h3EtnNOzCP0vwM7D8D8Ao93R/I6S
FW1qgflarBMf+yz47hqGerDJfLDogJukGmessN6lCHxVcKLm+yH7KWvHvv+B1o7/4KEwh/IBXIrs
CJ/1A/0YuNQMHCs6F6sYlUl0fcYF8j6izoS1DCrA+oAMvyRt8SzgorqQlYGEFjx2zJOe5tFLpVh0
qeYFcUmdHkMcsNJ4JL7cN4prb3ENvVMIYlAGQWKT09tMS5iVRRh3HUvHr+aUzqkf1L+B2akcE+ac
nPlVyec9E4TKPLvIX2YSkQwanxENohpye18UOSq1dFDZ0VF/MXVEIbHwgAtOhuKQR6ELiGX0ck2k
DU2Qks3EjJst3liCTMRa/AEt+vsjOGM1BnnMGgMAArL1FR13dABMAUY+d8wSqNGa2iKWQpsaOkUV
nPHtarUxM+xODROs1rVbf/7RpiTsafzLxl0UvA/W/BxKChgFQV8c2BA4qweI10yaZxNPndj4U5T1
QCOJWQI3t3wwfw8t+FAM2S1sch/01FduvEmGOYNPgdoYnjo+R5Wn/SiiIzgNO1ExeM2KX4vi7Aoa
4FCnLSFqoMUX5ZieS3SNkv9wDa6FcLdPL6I5SQYIsVT3ezeQMiM9ZTNRGcVUbPR8X9zq7oFqDqRT
Bui4Pi7H1e5ZrLCZHUJaYMm7SV/Kz2R8DkcFCB09CRqBmq9Z5gV4e5nWWogiuDtu2TFbeoRgNAct
pnkVnJw0fQ/qQOT8144KNBQOBvcW38/HPpMZhk4iA2+k1eqtofRulh3mdtNVVIkO6XQMK2CYmw+q
82WhWx38VDa3TQ9OjEuoiHqW1q6B7QCjAP8gEuOLu2MxyDXQr4B5ppXJzrZa5sVhowgu29rFxiVD
B60N263zXWtgXNWmctTZce6DTZRKXh6jXT9qXGeMSZvvm6p/ZlYpcPRrB4phHzCkAQ0MbxpOWwGF
g+EPFEGOESiDgPZglYkrdLVrG3gtZPn7KyVVlEJXBvTQH+f6uZy/6NEsuHTqmrpcS+B8QDAjYWOA
fuAYOY+F2bkBBvWNrNjLAJXIrZlk4fKszjppH2WPLDlJiFgTEB5XyabM2gEjbjrBK98b0hhtnNYD
G7wwnX0dFEAKyZV626q+FYvm5UVfzTmNZKolDE8vR54cp8ILR5sE6fc4pW0iMn3r52yBtWlxHbhV
t0cAkAjQbjpwkkACQL9STCSkFFPFv2+NVg8azfKYaEcUgIGGWykz8BP6JICUqAYBVR1TKXm6L2F1
HVcSuIOWGmUewYiNuFRBo+pgUjs6FrmoPWldCujYkYlB7dvg1tGFepp1DW6FNVpuj9LPksMap839
tazZbgd01P8rhVtLFgdVBPABYB3NJzUwXGf4g6JfX6cIRt1cDgX0FmshCijPwLuIjhhk8TltKwCS
q2cOsELi/AH5vGxMTh1QNtGpFwqu4+r2oa0K6WsAyX8i0ojrIMmbYPwLinJCxOAMr6oiQnZdXc+V
FG49WOpcWAuyKwhZvLSbnu1+qaLuZ7D73j+oNdO8pBhBV4Q5ZfT83qq1ZSZ1awU4qNSMYU4KWhnU
SL9hVKPUE0/pPWRI70tctQxXEhfVubKYcW6FUhTjIjVF7waq6k9OFRK7D7dFG32tA1GpZVUVDXSW
LTSymH7iVDEukqxKZqwwyWsH08u1sR3NZpfnSUmqNATdKfRpk45M9FhZVZUrwdwhRkDCHOMcft5c
Rsy7k6r/waCV4PxWhYCICOym2oJTqHK7iaa5YA6Alhs42gYdoQmyKI0piMRWjwzIYajhwvqZ/AhM
GEQNZsVgM1AAJZ3GduNXBzjbrV5snKQTBM08ePjy6NFBeqSABQ2PPHSI3y5Jz4O+aSXYQbuMSaTM
W+BVOnhp9aiIpyQqaHSS9xkB/Ue6sUzPql7uK+jK5UOnKFq4F3Yy3eKTb1GoSYqRpglyU0i/a2H5
rYoqWhaDRYOwEAQpq8KQbMUEFpLWss05L6urxzSRAPkyyFPujnXa06LNNNcGcJqHgFQE3LQqz0Z7
8gL6gWo5fxsS2wDHQAsIhFHDgGuv7BcGXnnOPTWOft3fyBXdRKc1SBwVDUG1zWeUs8pWSxmXD+Vy
TA+E6Yi0EobjXb0MmEBpRKI4o9KAASiSAJ1zVAJkAOKOKCMjtSKaV1lLzEIzYUsWSF0gz3J3egjj
ckJ5AbO15ktMgCDuJpdkJ5PgsTiWtPeNvURBSLO7v5Er9+9GKmekERYwKZOXSIpG1CJ/rE3i3pew
3CnupaovsEMICjDr6nwEoVdGWUqnPusszGnWQw/4Gdn2MZX/dl/GiquBS8N08MKNDFvM5d2iIcyt
0sDkpF6BYgIoIAc5TLy58LRG8Yo4ewN0VCu93xe6phjoDAFzoY6JedSdb43JNKSsKDQbcSjmspL6
e4o8viQ6nxUXg+IWJuyQpcHABN+Mm5m1xVo8oI5t2NDEUX05fDH2kUVl6VWIfrumDOj4hbEA8pGG
1oXbFWVTZ0ryDGFF/iVzDD/+rrGADCyjaOj7D5uHKSB0zC84rDwjUVuWtQx4EayLFRoBxa+8QRNW
Rst6EpEfra7qShT3WJPmFG+cEhcYnHdAtv0+DC+T/VgjT1KVIse8puwYPIGxRVYLxQvupd/1ZZdm
A5blhC+9iU7PQhd45bU8JVzXgvZpI/2DgfjbQ2LJEFmDBh+CKWISOhViXpBG1RNNUonEzbyJs98G
kt+O/B9mYhesRTzldRvDvbzCa5KZDCHD8HCpkeatryie9Pe1Ys2FaAAFsmEwYNo/JSWtIWLIqAEX
a0ovaTeSoij2MXO8WFQGX7u815I4a9tH8dQxE7AzYVuXVInNkrBgVKltpLLAAIpEcSZWm202FgVw
SKrovcze+/q7rQuamtb3DYYcVxfJeZO7uLWZOWlhYTWyzmghLXxu+7wI/bgTuIv1taBpbHkRY+KX
1++qTOe6xFqG0euLbYrgRZCYXl/KPxK4pdhaGTY6NO0Ivtif6BkKwLouuEKiRXCBbTB3VRcu8EmB
+haVpO5/zCKnJxLB2RxAqeQRsAyBHVDudN9wPGd7/6asGTUA1C0g5RbcK29ozHKKnCkG2gdYJequ
JEF1SoLdYD//vi9nzaBdy+GOo9aSjiU55PQgEgC+qsSyzb+XAFBsJFgcZEdh1m7tmR0YTmGNQM6q
FRf9MJP25f7v/2jS5AOQawFcAOeUg6QGyQKrkJJGazzVKwqKAl24tebzEL/P+Y6h/J7N3tCXtPza
AqN5plX6fcocwvYs3JUu8IUlEQDImo4AeBpjo4j30ObFLXyaJBDm2fguywYirfRnDJ+Fzbhrx4dq
FgpoABmBr+XM3FBpo9VbDnxfDlo6jB3ohuC+rhWcEXn9I4JbRhCqmVNIIeaGM7YN1dPEBmqOLjr1
HwOG7nMtkImCpsexurS1TapzUrjGZG0KJXG16MWID3Up6mtZi5qWnhaoFboA8Ni61alJK/uk7/BN
oVWcVPMcTb8VVh3UXHuoNX0HwhZRm/qyyk9KhvaW5d2zzJpxG53Ks9oD0BF4EcWTolR+af3ulox0
djCz1/sKvdZ/pi/N8LgtoHZV+YddGcxFUapAzwJt5j4/ylv7pLmtbxz6reqCyYlmnnmOT+3j/BMw
ha5OSjq5Etp6Wqq7mW9tZGKKZtTX6u/XH8XX30cpU8wwwUcFKi6RzrYIu8EerW9j2d4kU+O2AKHU
u9M46dSO4+e8GZ/s1v6KTl///v4IP4WzWaiMtEGjw4VIj9lW2iYP2T7wla/BFriTR7bpdvH5vsTl
cPnDx6ljIBNT7UBL5gTqQVKq4+KzOkyzRgNRx699CdhwQfZgTauvxXB+K4Omq1KELR77s1rRuPDg
hJMt7FMrkLRWlQaTJSh28arCYAIP9KTUeq8xCzXMrtLPjlH/dsL2oKdGS+b4Yutukng52hqC2nKV
2hT4tjXDiKc9HiJ40SnwCre3t+mkTK2A8XtMtE0wW7RqI38sRF3pazcWrdloZUAjJFKU3G6G2qQZ
FUNPH0wFMVkloRszxzAtRiTKXv8VNZKgVLUqEPVaAHdDUzB5drssZKbadjSxp9HO3hmxn9EaRO7e
fVVc3bsrIdzeKeoQAqhZR9cgajU9YAgr57tqC27YmlfBqOHfK1k+4upJP0c9GrBNIz76RHD0H9AM
/FW6/tWcHe3KxkrK5VdPXupmJDloG1aiQ01326P8p3nOn+aD8k3z2U6neC0+AQ0BFNOvbby3Ra0n
2nIg976F82yOXOOx4+BbnMgND9HviBrfDB9dU6iEp16w146KD8eW+8Mxag/jBj1FyZN+yN5Gr3gM
fmWP7UPiJ2R8ddBs4N4/59Wo5nqjFmNxdQZ9NMtBFEKbYN48oMLCHnghUO08kN1mSHrvyzenJTYU
mk67eDdKD8Pv1otbKm8twaNApNjci9RSJzWeF8XOkKJKv8Qu20WCtsU1C/vPauFnb1cryWUbgYUK
au12J9OvT4LtvK/RqMHd/v7YSAvZkHDUsueF9P5R3d8ezAvc/u5cD4bCWE4KUeUvcE9T2RUxf92/
9Qbfu+RISYAAD59vmgc52w/mVrEFJUTRDi1/f6Vvkjl3Q7q0I0v9HneUNIqINUK0T5+sShChgrPs
U0p6DbigYE/4nQC9B/mN+yeyVvgG4Pr/GjDYqtvFKHB7YW9DlBsUDyp9R6PtG3OTB9W7hIfhNa7I
H2A0qn7ypB4mvKY3ybf+Nd2KpnZFe8oZGCaD9ztBS8hxtk/FiCgtEgXni97+3yYMwcPtQmdFDuuq
gzvQ0W+tkcRVvrQbVDAfpYFYj/nm/r6K1JAzBAPY1LQ6hePOj/74tRPUM1arN1enxicfNDNq6nBZ
TPt7epDoeE42KTJRE1FpecbjLt7W5cNQnCZRqLCam7+WzJkHNaqLSamwsIKUroM/jqwn4VZ9a3bV
btg4DxhlG0AYJ9DTZb/unN5HK/nVndP7CKOhAdR0BjayTYrYbwzSu/n0rtnnqBMoi0gaF59U1ihJ
AHyOj7WLqc1v/TbZhVShkff/pSR8t8MYSfoYq4shkdwqKv1ES73KFPiL1bWAPQQzQCj0YYziVu9T
q3NKJN6wFrjuaI9uMs2LRpp9nQ4i2LR1tbySxSlHHeWRGTLsmyyhE2VUiTOrZBytTe+gXaaeQJLy
TSlIlGbPcWehETrdmLaxsc2sJ20iagBftSlXX8N5G3tUo3ay4QqsuGd0Hq0XvdSE3dbLb/mkmVdS
OF2x9GkI5EUzg1Pqzr61lX3taB8RbsR+74sG2lc9w5U0zvfYkzaayBbD+8ckw8zHzhrc0vovQe2V
EM79FEOiOKO83PFc8abqdcokgeaLjobzOp1utFXmQIKTf8+GQyGLOi7Wn21Xa+AcCqaQImPoIEHS
vrBO9wK2m1jnZ4mHXpJ42CtR7xagfLCRMbx/q0UXjnM0RWoyuVkUInuP99mm9JSD9Koj87O7L+f/
uG0fPY5Ley1vE+t4rEcn7NCNqibA/807w1Rp3CVdTMsxyxXXlovJwIMumQYC8ufhmSk2CIWr2ZpB
NVNo5bZTlTzeBHlmYhq2jeEOnVwTQaktC/58Q/75Tu6GRD2qvEiYwAIFvj4iHq9L4oXq0zgIdmQ1
NMZrcmEswbjQp0ywMqumtswT1UlAMWFDgskPhsrtpT+CrV+99FeSOEMn97Fmh1OIbu0mpczE2Ixz
YtJlfGkxyfiqg6DChEUD2ZamnO+LXl0jSLYNHU91gKVyem00TirlWgbKRjUjMdMU0tuOZwbaHucs
itdXT+5KGKfK2iwXfTdiaiWK5+/TEGo7Kx+X8lok06rHqNQEfjPfnmpRQnj1DoEvF9y2KGNjAv/W
aYH9tDaiDG3CbfDTQXY0Hh4n9RgOfh0+MnQToSnl/raurvRK4PJBV/FFaihSEPUQODXDBmjH6Fd6
GIGGEymoIhmGG837+wIXG/rpUtgYs0CzD+as+HOcKzB/oLUHl/edafl+UpovpoJ5oPtSVt0FeFU1
HRzBCyjf7bKKGMR69tiwo2+BU2/cgPOK6SQU4RiuVmLRrLEcGCbtQfJ9K2dAv+BkFVhNDkSDGZOL
6q8i3kxSSpT6CYOppKjQSiuqXn3MyfGbCERT6AcGX1GC45YXd1HRgzBlmeAbj9PW3Eeb4RR+H16s
gXTP2bO5gxf+qUpkPpTb/HnyC6R/u3PVkfoVqfeN6DW1apKvP4jbh3ZgdhIuHzRRy3e8xLNosakP
zE9edT951N7Y8yx0dYv9vLcLnDON0kkbggBCZayfPf0M3NqTNjNVjr+yJ9HDZk2jrlfI2R8LSDdW
LX1see7/wXAZyb37OvtBEHhvPdzlnxvdiOMBIlBsenDA0vzgNPSITOtBfapfqm1Juy2MkK/sg7dw
V++7nfz1/ies6/OVYvHmIANzrNnhE9Kd4eqbZN+SmgR49YqeAGvm/Go7+YdcUKtBljgQBBifun0u
yz1wsEEY9uX+gtaszbUYzl+hsXAG2xnMGxLlMtGoqN1UE6gFH4v04VzbZo51aI/VtvNGFGECWr7p
e2I9FA/6LvTm/bjRzgYd/MmNN2lOdC//yfz5YXLHh+g4fMW/9ypJfkbbnBqCyGBtxgtNhn9bCn7M
hc0sQg4T3zflX2o0/p10WkYkTkG5ROOH3JWtn4FzMPFMub/xq3HotWDORI1NaGbA0YKJogOVCaPW
QSe2m+1UYgsuzpoPuxbFGZ8576ssKxdd8oxd/YS0gLdkPAULEqkSZ21CvdXAtQQpp/H3U7IbSUN6
r4dO/QHNxs55zAS5DtGqOIPTK+1UxRHkta7pOX7nLusSsUKIriFncnS5tGOnh5BZIdLDvE8g4/6+
fTS03rFqfLOSAdwfLAPTyBjfRFa6BFw6LfaqZ7rGl/JR3nU97U/5w/ilgPnufv8ABcz9L1hdI4Y6
l7Is2pY0Tj2cOZaZNcNHO/UzZmKd8XujvVqdIN2waggAn4LxQozFAknlNhKYMOgUBlmLxnODVHlH
Qc/GHHcOqZBRet3ZYkAA1K+IONBSeSuqAJJknmmYEtDOFtDvbX/A5IsdfxkVxe9tlaIESzrMXlid
DpwhDM+djOxHBgSS+/u6WmTFwB6mNzFAB6rW5bFwFTsyOTNHFmDJSkuH8ndo+lXp9WCV+BbL32tA
KZnzSByWeZlxnLW9qC9yDUYBRJbo4UaMpyxYVrfyYdxT2xiX7vRSp13yS59GogMrMh+2w3vG/AFU
pMNOGfej81uw9NXTBvbYMjiIXlMe8Vm2I0MvI3SRq3ZPYFfH4i0GZAJmkSR9W3Sy32YbFKGX4X6E
jbTVn+W2IvNUkoUdRcSltXjlT1cMHQfgBQNCNCA2bjciB4OaUabLLFqS2yStpXNXOOe4BZ+eg5FK
j6UsIgO6vwGxlbwJtmJxofeEcy42acu6lkpMXICIzI1q5aJrb314xIzLbmb6Q9MBMS0LveI9+g8s
Ajp6fVHBRb+5AfrZ22UjyxEWbYe5HFC/tPYpto9D+TiK0BrXNncZYLEXLFzcOE7L8yKuzdZ04F3q
/hDG+V4tO6ysulSRitdS+2OulW8AiPt1f1/XNOxaLJc8CJoZ80UzxKqbFoMJYZl5UpCTwKpO7dQJ
rvKab0PTPjTZAVwtuulvd3IyNalsZ+xkUr6DTLDAvK2QOWrNnwH3CFCry51V+adto6dRJCHhBc0I
aaG9IerTi9xNmDd1QAcqFIHZX83YA5AdtXbkfzEpwJlJWa2Kv0ZzSgOV0eZHWAH8v2pIXj872y6V
/DJClQlT07KDCkK8rVQkbtvZs0v7RxnJguLZ6hZjkga4L2A9QKfI7RZ3kpzqUoTz1PSaSMpromEi
1xLN362GXUDzMZAIAjAi3te3YoaJlWpiS7gTwHXRdl2bEDmxMBfZuz3zALqilzTOKWo/99V1dXnA
W1nQdNGn/lGrvvIFwTwbWdQysOD19sK3YIymOwQCNV1dHRAnDFAKQY/QcX+7OlVp1VQrO3Snx3Fx
sHNZo4nWRJ4TyGzXzmrrI/+pHaYS/6uw37ShMg8dsu2CXNQayAe6r9Bpu7TuoU+eiwXbumeOhIzj
sZ+ewsSt44GANZFoxtayvGL2DEk7gSiqmhs3zKM3Vd8G+klCEqJYuKzbcPvvN//6czhNBze2UWPg
Bq2mFtt2AH2Zx9dcEunWmiEEDiZG2IHWgJl5ztCDSjgfhgpeJmssz3K+T2N9KCwMB5sAcWzCB0ut
SFX8SxRleDMkwuDiMSCAISb89+2R6zU4HAy7Vc56nQF6c2AbuUUmB8x9SVy5Stb9O0Xm5fGD+gEG
yZPWaJTzaO4a3E8dRneWBX1A3G35JITbykwpQOURY1Hq4HidjqmOGYBEr/e1go+PPknhPBcaxdCI
WUOK/Nz8yN1q8xL8rre/2EOVUBGICRdkL7LgrRaQXMz3oLC+rPjq/meDo4HPU1bORV0bRycIlJeg
MOSf0VgzNxwcQ2BO1+UBWWPhqQHEALeDOtPsNqogr7c2k3EY4T4kNfcnyRLcLT4l8j8r+0cSt4uD
Ixf1IM3KOSw8AC9WDuba8xNz9eqtSR8BojAMIoB67qb9JRKjD5gAAyAvQOpvN3NBdRgLbVLOZT4P
O7ku05e+znMfczSm13by/GKwOp1IpuvjNhx1bSfQnGX3rmK6vz4A0Q6ytOi9+0TyqIYRa5chynP2
hf2GyxwvxsPwLXuSj+1DLhoaXLkMILv7RxhnTKU+bc0C0s5NXB4yufbSNqHT1HqCRYnkcLuKsltR
agBUOA893p5R+NhVthva877S9mWr0ATPJSMzJGKm+WM5ODs7SfZylGySUHWVqd/c/57VQ75aNhdz
AfBHCaPBwLJDYG/oyH/NJ/DI0EnRDnGq0yaXQbvdCHZh9d5cSeXMKUvi3GwKSEUnj9+aoR8EsZvk
qt/2Is4awX7zKb5RKphjDVCiVgGmkD5/s5qHWbdErwA+xcUr60fQcGV6+p4NiDuxJDl7z6xvgAHY
d4pNZqXAzJCKKWxpG8FlyObsF5JOgGpFzUTENyU4TT4PaGDcvAh7KJeUlSQejL091g86Mw9G27tG
1e3StPZaTbTHazYel8dRkAxYSFo+cgVXiw+rRJesWIKpeMPsoYLxVDLTfb/Jn0uw3ZD+7b7S8hHY
/2z2P/K4y1qx3qxMBLnnNrK3JdChUM7xiqynY1lSXGI6g9I3M0BNosm0cWJfIH9VqfB6+HjrooOW
s8aOk6CC3tvKOQdCkDWxEyJeKmv9wwyU1d4ZNsY0024yD8181JvkPKHsM8dbUwLGsSbI0K2e+dW3
cE+0elRaZB+geFqKXAOjjU4wvzJ5jAxzTEYRgsfq1cXA+scTwlL4pcuhVKWNiaOexrcKQFmzr+gk
F+Wx+CrEXyd8JYZbVaPYTT5YhXrO06b25wyUNj1A0SKiy6yXAOiB5BdlQ4NHU8MCmhkjmnPbcvA0
u3Dcxp6TvdqMmHvoJPSmq9NbbI3VwXKaADAyme7N6twSKylmN270/iHMSra7ryTLU4r3XkjJAGz6
g4/NWM7t6k4ModObuh6q5ySoHtu6OIedLf37MBHYXvCPC3GvZvEwS7HNut5SGHbJnKYtwLatnd0o
QKULClsgatXAAXsEUQ5A2jBaynkK4I/ojRKX6tlKtO8JM30z3QzqA3CBiOGcE6DQpvKPqIppmjSe
MRYhzQtH4DcW53izpxj1A30SoI4QDqAMzT1frbGcAYraNBfZKIncp1SPA7QTvpdm6Ibqy/0DXBbE
CcM7A/z2qG7ipcFPPEuxNOmK1DeXPinPUqU+x2Phh2XbkVKed9JcQu8xOixwyHxeFfNnGN6wMXYA
UhjMSWlcGi2sJCCqaWNzaebJt9t+s9BuJs+4aFIz++30rQb3knwJW68HXMTQ7OZhg4YewSOX7zn/
+Azw+yGvCQBr5ROOedKwaJhsp7nM8ev8CFxjwFil/QZJrsBA8QgUxJJnAbz+HQWzqTzEpp8pXocS
mhcZ+3baygOpjpGyiTWwzhyDAqNXACY/oFm3kx6bswgj5OPRzZ8WuuwWuDEDh8UzMURWpTWguGku
5c76mf2JvZ5WmD+at4HbHuSn2tPgj5pt7bf+sO2OtZedh0Przo/yw7QVjQ9/lBPufQ1nvqRCTyTU
NJqLugFhs9fQzgPBJEW8DscYkF9/JpeR99AVPBNW7oeKVJOpIFxGxolva8i6uQqdXG4vSgzgzYJ2
6lfLwNYXsJiwnffvx2eLAMQ/zPIh9YBMCJSW09SqQe9d20JTWV9urby+5MmbU5ebJGqRLQyPRaK4
s2IAaH94b6U/nf11SBWBnn4OPZaPWPorAPVh44czCcj8q71Ums0lcQArYtY7rWLP4bNRuExX6dS6
GAnE7EkPSqrBIuCN/ybYhRUzoS2U5nh3YiQdg363dh797hgsy+P2orOvwdACt/IPC9WdluUEaBME
kG9lEu3GL00NGtNTmYbbOmopelyM8FusJLRUdUFEwJdElrsLhAZ8DyBETcvgcyQSeDW6KtPaC1An
UBc4FjWVwg0ad2cghhSO4Y7dezxuTPZUyegIy0ov0VRBcmHZd+4GgG5hAbnEjD7+4J7GJlgC8gD+
6RIWlUKYMwFQegCRhmD3P70RsVR01qDcBVmaxadX+zqaUBTqu4se0SYEoZWX2F9i7cEC+N5wCQpX
Ltyu+y2Qqn5aHGAVgMKGY4fqgbzk9sx7h3WJzCLjbM9b9NtMD9NI9bEnhnFADRsRAQHRxbidha+Z
z3fOkRVkrUHkhbcEaCx4w8LA7WBVqn12pa2/+xmjyQUBN6XmQWBKPjsAThJ3scD/Dhb4GpKmTQmQ
XQD3kD85aucz0SlqSe5EfYVEfrsFbOO29+KN7ZruSBUvdqN95suH0J+fDPf+zn+0TN2oFfdVS2R+
FVUVhtaBkkuxz+CIoaPLftv7fJcfe78Cbrt2ULapn7oF/YPOmNpr3AE/smv60gYAgBuwe5J0k/jl
JhX0k30KwrnP4h4kc6rJDQqU9nmgCsRbXk5KIrmWYPn8jDNy6rfHzyme0hQO+rw+5BRfZIpOR+DX
X0Ly6+sPdMiQ5hgQmQi0na+d/yUUqPwqwLzxyOP7vBxZGjIjN+zz7A/Yc21rbOdtTJU9Q/dI5taU
0UcJ4wB77Ovm/nkv6+GOG1UKpH/Q1wYP8wHof3XcuVq16hj3zjkqLrZ6qtDSxuq3uDylLBa4s5Uj
RIoXg8zo0l8QP/h4XevNqGaldI7RKF9RNOoAcVgtEbcgH+PKpeAo9c8ruxbHk7XOSjRDlSvpbAEW
vWI/s+Zfbx18Iji0VQzca3ioLR9wtXVGNWpKXffxRWtL1AQaYpc+uoQpAgiqhCJEs88HpaAGilK0
sjQTI2i8laZLYbMkQCDNjkighaR4U7/qDYaWBMe0Kmgx9qByg2PhQ5xUn/oib7X4otooZaOqfymR
P6u2VSzwop/1AXuGrsilFgmUG96JovEWSAlSzC7WOUVtIdJTrwDwVoXJwoLEsuqNIsyez49eB0PG
S4UXw84gI+WPDJm+okQbMbu0PnhXTj/1/UTfJcIeMxBShJuE9t6b7LabEj+oLQk08nOOeRGPMX4D
VbullWLxelcaY+ut3I5ayi7ma0VnN/DLbePT7uv9K81P1sKc3IrhXNigVKxmaCm6ZCTYGMQgk4fi
PP0JjOVd7YUbtP0+dG7tos+YauTttaShK/IjH3C8t4bl9iO425EiYLGaGB9Rfgu3EpEwutWTDqZ7
JjHR3dF7AuosxXQHKTc2gXFNqfGITg5B/LKmzddbzrkzk2VKaMrYcotMyqMGLgZGovKQ1Of7m/4p
SMWeA+UPbfmAHEd9nVtuo0+mmSctuxhIDNp5RBqqyyqxlOdhJ8ZrXAJ/fnOvpXGrqrouLoagYZfm
R+KlgIxzCNSJ2p5KVXTmZmhY63xMZpDRnd2fL+123phA2Y43xdGgIFlxW8A6mQSdpaTeyBu8oeh7
TdhWchmIVxwX/Y2utBPRFnzUSz99NvAlgftkGPB13GdHjPV1ours0vua2x92MybrLHQyz766YLWQ
icr71i131Yb54fNL5w++SYodJo5S+N4fmZvvx5GcY1d6ijb/4fzgnWAdUPkEmMjt1RyHFt4CUMOX
vgMUjL1tu9ltK2VrIs5gGsnkl/vyPmX5oC/o6TY/oKUBhsnJA6aHk0l9lVyKxtzl/4+0L1tuHFmW
/CKYYU/gFRt3kaCopfQCK1VJ2NfE/vXjUM+dQyYxhPW5XWZlXa22CuQWmRHh4Q4xgNzbqByBitIC
YO0+lctYYrxB1ZQI6npYQnOt5PiQTGscj+ySciVbHHIL73y++d+NjTkLQYWOPC4rMDZIzkTBqemf
2rA36qWR3c+hCP4WXL4qiMcRGTIPijCNMyGPuegiEqtqdmly8fEYHTeBFEP2BMAIGe/Rcddy624V
PwuRUXzRJZ8++w06GNpwj+EdxVJh8mMXoLcijC/qsK7I0Qt34GcShc/HM8qCXODSxf+pxyMaE3Rm
qL3YI/Lm4/jSOzpg9qWdfhenyBI3gOCv6jWKaQafG+VC9XXB7F0CYup78PMBZus9pGXd3KVWA9z/
uG0c3im24H7G54gLg7132Xgg4hROeTrkd1nF2STxuyQW+/gScI53ALQsXg8eUgzCAt8z214xTSpe
HjxwOiqUlCGPcXvm+RBxb+HzyQW6mO47SAINPPRDG6BtozfOq9N+/7b6On19ee/dMT5yhdEuYVZn
horc8tTGp05IF4lZ1jTVI6BMy+zifWQO91uw48WL+D5ThlFOpFNgLZZAv8s+u4dCKL226rPLsJVf
m4/g6H8AX7FS1tx5AE9E9+y9wbEeYt7ICytaOqOTd7l1+bAOaUqkeUFNpbMJdMgg1GkZSNmlsPo9
qgI7f/UmmJoxqXolh2Eppr6/GG/NMW5VGOI2iRUV5jbpOnWhv5SakOZ7qnbqBmD4NegzXpQn6tS2
vqpX4XP2ol88m183b8Aja0/cr+Rl6SU0k1G4/SbGAfN6GE2qoNMU8HbhqGa5ChzF7izRyh3vaamD
Zdozj2ac2dVF0YZVmJPswnHg8NFcKTkow1FuTL16kUBnElmPfdN0aT+yx1zqBdeSXpFhj/eexDax
pHIXykttyNNHM0YgPv0jpYYsJIoF+PnVyzlU/UEiFR9caPXJC2/FUpprZhAgP8KzTUXeCTTYzCDa
TM9bUBQFF4X87esTl61CbwlyNHPY8epHLygkk/FO1Kcn5NUYeiXVexkaWZejZMn2WTToQkB1n5ZE
bHFtgXEnSEtmnFfAguCf8z6BwNxJSA78sMqVv5ro5BfZ38l75TdaAUzUcB/vg5nUybX1u8sCFalU
FMGhfJE//NLsXuMvxRl3yWdn+QdDWg+RLW/CYlO8SOjZXTA+cw1jVkHNC2r2CULGZMrlLJMaqSoR
8qRGh2BnXbnqkhoFuwfxxEAuHkZEaGXI4Oi9XT86diFVcz+/+AMHcYwnDRnRhSlkzy5rgjm7WeOR
2k9hIkPfJPcHw3ktX8Xf6TZ4DhErKdvYM8bv5Ck9dRd+wXfeJfr/MQ5aaswkxshmGNqqq3JtiGD8
Iu2Kt8AMntV9YnPosQsDY+lmYE8ca206LVenIc77sugna/mYWH29B2zY8NrXxxPKRmWTEbyywTA2
1bvRHnVrJGr1EZwofA7Xq6Ft4SVOzX6EDFS3kIu/i+xZQ9P+vBpN2dVoTSrH/CKhKdv0d/lLshO2
xRNYLpeWib3iWFPMxKkjmnlEdC5fuJ13KDbJ0V/5++AcGcnC3T23QteTx/irUo/hdlUYIhALk72/
pbqJ4tXjBZrddCjtyKgCT5BxNiUiqJwUexDAuXRb2cYWaD+LN/0lWicv5KRERrq0UGw5A7OHZKek
oqFAQuJOZhaqwqOwmJ4kF+koJkZ3pq52xEtzJ32HxyWnNLP7bmwxK1WPHMhnuaS8xLsQHZbeunSa
t3xhP0x/yfXNyA6IWaUA/c86ITASbJKTtOaPIjqFHy/S7DiADoT4GGJJFL1uN3fotTGEwcryAmHH
39JT8ClVhvjm/X5s5Ye6nRkJrniUmIGaV6d6360ZUYkTdOHk5SV5D8x+d145Tr8z8FJ88ow3011H
RrMwsJm5g0UQXMPbTfVcxj2kehc3Pk/LS3r2S0M81itsu/3jYc2cIuT1FUQy2GwEDL63o/IzLi5z
jqsuvHCIEt3gU9P3l4gM5owgYwv0NNAbINVmLn4Q66RCWwT0EgqbCOiwOFhpABI8Hsn9/Ydwacre
oxg46fgxO01J9KosygzYEFKg4JioUCmAfIb9v7PCDIVvAD/PeViRg2cO+qV5v9izej9b00DQKaJP
DRoKS8+o5FBpox5MNMJ2lH/znO6AWURVkY46FYMxgD21zU3d33ISevwg8rKwJWYnEjpD2HDo7YPq
yu2WEGI1ViD1TC99W+tGSsrUbKphsTFm3swkk6qgfo5jdWtGCRpvGHzAa0C3zCsGWLZBhZy1pkgN
QCTFdz7+aMePhlqgilkU52UfZNiKKlA2k2NHxx6AhLfGRy4FtM8DPqMYoE/Hv3kqGoDEVxot7cq5
xbw2xE4mIGyAvxN6qTNUp2XwhRQnZemauquKssOZvuLqfucUcFcEOUAQCvSrPx166D/9r4yayN2t
gVJCTTC0itUavAy9U1muaGwDozEUa8q++0i0Pzf4478/KBMZ8yQMAOYbtlAdjLmSpkJRXygJg/PE
Pm2NY7AkaHhXMvkZORD9uETIJKzL7CIyDmOgaVyNYoK2FXbp2XLAxeMIOzSHgIRhm6zVHWq+omXq
m4XL+gcAdnsjYBNd2WZ8Z1O2E0UMbOcG93ZAMdosrGqjbtsjdZARdvLN79xJrVeosjuJ/fz38QTf
1VHYoTNBZ9IWktD4fnMBBNPRVsURLb8Gvyo2XmIgx+4oq35N0PCPIsZZ3PdP2Xap6n2HEWA/gT1G
Xdp3vIQZ8DU0FH2St55uPfIOmlzyFsnQekSQR524BEnjKuPGVVrroAjls7+DVAIos29iQyX5Pow5
K6eRWeVoWLZSHf91PDf+Ku+/lKE1OtFs8rXOO48ncOZVjMwHUOiTQAZAbgqzfhDzVYOwAXbERzda
sae+rXI7aMK/ZQd9v3SZz7k73HwoWyLdNfme2yNaNAJflRzfXPjmdyvHhtCF1uPxzPk0PEtQuJiY
hIEKvbUQRqFM+ihuLgGNkm1f59mmyrTK5BtdNwCBLxfs3aXup9VHalsC+msisWQhd3SIScJBaQ/h
i2IcomflsH4GpO378bB+ag3sMbs2w24ykpAMbP/NZVihD3WrPCt/hJ3jHARLPVVrb79SPoyVYZxb
47zR7ei3zW1clzeCD7cB3uMZbJbG98LQpelsPfqmabWvHC5f0VHRG3yTCmY9bRcRQMvOfODoqGKg
mohMopu+oKpVXEbFad6z2ABXIxDZxCrXA5jQqV2/SNFO+K6FDRU/dUuEDOreG6xgKf91V+lkV4m5
G6qU1llNk+YixjvaHqTCXGNCfCczdcvsjG6HPw0GImg7squVKZ4td1FY8gfN8Gi+mL0p9i0P7YO8
uXTpaohXAKbn/CfwWn5l6mtOd6my1VM37Y5lMRpSt0uKTch/FmpiJsRAvSRNTYl7H9GheyCVpavW
oJ9b4N1jW0bALG870Uk79JN+F5tq6oI0BG5Vxcc8tnvN1CHy1zwFxVPvnSJqdAU1vUGF7KwBHZ72
K05XDXTY7FF1pE34BwRXO80Hptnwe2/hUvzJZjPzAI4QFA7QU4VEGwuZpDoFX7La0Mv7x/EToBnO
qDelkZ044zMElUdoTOVnZPchV2n4dmRNv3IT/47/CElZ4+lpa295Y/s7Wb9I4OGIcLU/B3YA0NWA
lPU/vzpQuOAMPD6Gc6ed4DJHbgnPUklkmYmbqkrTngx4FpJNwvN/QrU5yG/Rb8KtVd3JqvqiNa9R
VDmP7U47427GIOsw4b11PEeZ7SvlYeIha1dfOgVyfHQsP+RIf+cj/6CH45JCztyVQCSAJ1FagSsF
9uP2XEtRFWaNOuF2pWSXDheqUKvgZYsgM62+R9IRVJm0XMpNzr0kbswyx6OUSr4SJ7iwfnzVjeIk
l0byHG/9F7QvA7cm2YIpGtyGtwSk2bgN3WWrcr1EbX1XCYCnQDlnSjBP+Jo7CcSOhIXMtYBsivx2
4p93xMi36pfhGZwSvQSAgo0A8SgvKTZMvpJdYXQUQJAa+CEFJaDbOU+HKJUrHu8YTjnkEDOloNZ7
vIfmR3ZlgplfLiiRk+q9+lIKqwJLGWRGKwar1ndibluYeYHnb/cJ8cXu9bHlmawB5vTKMpOcUItI
1NMAg0MQ41QbSNfgJH+1xp8/wDdgOQWzwiXlWzp+LWHi7+qjPwt6ZZx5c4iyn41NEAAce5C3Lfo4
4VP8bQCfAjy8+I7erH5VOsMiMdx9DvB20EyQ3BGv8jUO003tClCNwFRNAZDBeK8ABS+BqB5widzJ
3NjSAXwRFwqnd3UGZthsTKCnnt/mEsxzu2LPPZEn/dy/kSdy6FfNp34KDktpu//PKiOFC7g1GkVY
FHLli63q9zg5Xm+kr/G5eA6cca2b+Z8Agw8MqP5xv6TLM7V530gt72mJfGomUTlN+X++gFlqXgKi
IJWx1IVkk8T0VhRp+HXM71LwcIrQbuRLm+/+Pt7dd8Xbf2YaZAsIotGxojFPM43jvUyieAYJf/qN
in5W35A/eFuWnNDfoL2bPwnDXkNw+SwnF2hAcJYIEoiF9Z78w73/+M9HMG+xjkIpLVAx+VrSdHYg
wFd3oZSbrVq8PR7vrKfSIb+MWAHKcHdAWL/XxbxQ0F4xfon5ga9q87GBaZXuhnJlgHGFOlglSET4
+tLvuXdlrSAQ2o0v6sKEzd5yELn6f+Ng3KEwVhmROqG+xN/SH+49/tJftL38XB6zfGFA8/vyyhTj
/yA/VoyhBFNgDhc/RhyFQxKY0Dhpd/y+P+idUf96PIcsLQawNlOfLX5TZWQ1FTbbSPhRSMsUxx/S
utUv4JZ+pVtF2XZW/xpHBt2RS/oGChLI/C4YnnY7u3pXhlnlIZnyHJ4VOjpBEIRXe3Wlv+u78iAg
JPhOnfC0pO0253amFBYuTbyLsCmZdYwydKFmIiK+ujwgqA7UaqVEL5X8UpXjuob4BypLpQHRj5Ib
jJ5fy7JZZdIkL9zk2yr1zCzO1nnm5HRp2Wem4ubLmGVvukoSvAFBB/SXxHKnoPukPQXiryy25PHJ
45zyV30Yt0n0+XgNppvlZgkE9M0BhDzRdOCtyjYiV1rQ1Q2eUy760XQA/VUTl+C5GU6lV9lC56Gj
fwk3ftewhw5MOP2fFQDxGhJC+KarWDCETCAK5wV1A+7oD66nc1YvH7MaiJ1qO7wFqimp+7xxpM5A
EiwaVnzz9XjU91kwfAJgAeh8m4SEAPa6/YS80IIg1GvqNgRtxwZXmwP/kYi1HeS8IyicqRLEWk/h
sEnKDQmsMj2J3Pc4DGjdKo/6Kqv++pwhaWbDLSzInUebvgwdSDrIgHAJsVXpUambCn2j1AVBjtXK
+5L7rumlG95rVV9LuC4fz8TdXTCZU2UeuhnQf0a4cjsRdZ5yYAfpqAsJMFMOdnofmio9PTZy/5xk
rIi3VnJFS5NB7anbpd+kBtV0TSy9LS3KI4PEn+PYicR15qVm2ayz8aUPw4XzNb/gV+Oczt/VnuOb
QFF8tD+7TWlGQbYiXG1HZWYSbtjQMbeE0JTjwgDbbRr/+tWXezn+qOsXUMrYXgCtka1MKEjxTug9
E/xs/Xh+ZhcBydhJo1VBYY45ELmY8aEajdQdAUFo/HXvUTNpN//eCJJdE9u4LENrlDHSaFpY1cSj
bqtxn5SG1TqeBA1QU1+idrjPcmK5VQk1epDkARX7ExlfTTaVmqBuCqF2W4j2qqFn+/1hDIFSllci
xJDBJjF1HknrLLWodG6bs9RvlWYdnspd5KF7Kq33IH8KRCdAG8FHaEZ2h37Y1Du25SZvVzkxOvB+
lGZZLiE2ZvfJ9DSbAKDCvXxa3seqNuqkdmNO2MWdYnNdawzBcA7R3CLnkK7SThz99rBQAcXTlHwi
DjdoeOpCIIvTxIgTR3xvEJ/UhZXIvMVhVz9eyPsnAqYXdFoaQZMPKjE/Cayr6ZWHISpT6LW7ZWcF
AlBwebZHF7lntxBvfyZ/AeEcrMc2Z66JG5OMv6yFyFfUCiYDs00PDfBGXH+WBrdFoJL97hb7BafN
yFxLE0QWhSYdpVaZrXWFcJDIOPmN23zXNZrjVUM/p955OHV9ZeCdug6VhYa0mTMI9gRwEqKdZGrD
ZOKBXgJKNVO63kU2Z7TSokO/iC/GJuVJsGBqemUwg5u8O3LoaD1GlwHz/uZzvQqEYexdYK6sQoRe
0kStBx5i/+Pxqs2O6crQ9POrjSK0ol8VNd+7bb0iSQGG/20zLLEe3b3x8YC4Hg3zptIoxR1LMZou
fvOjz8J7fTyI+zwaY4DZe4MnqGHkw4AiGAJZg6k0GBy0RaDsqVrl+NS+tgvv/fsFAo/B5MF4EZVx
DO523mSxSWLiBb2b52G+CpQi3tUdP1jaOIDtthGXJOHu73yUN9BAg4Qden8hIXBrb/SUCJCMqnf9
kKzrYyL7hudRG6ru1hhjw/vRUhf4/aIBwABshgizSN+xPditDJoqFON6N9F0pE1DtHzHGVmych9Z
gAnhJ7AgCDCw4ZmJHBKlCbRQwUS2JdlUSao5wDGAWpovYqup0mIN5aJ4nVSILeiQfbdaM9ghhG8N
P+19GyxOvoEWk9YBRM+3tbhPVpJfLSWZp+m9PY+TWCUCgimTByZWZgeHrRLqpRQMLgSHDV0PTR6o
Q6HTLK1zIhC6P97Pc1N/bY1ZbKrrVBEHvHvbMrd8qqxlmi0AR+cGBJZFDQ97CM0SlmVtQFqy6eR4
cCWAvbyXUME2OqjSKy+cH49FvAtbsMCgTgaFBKhW0dTPeM048UJFTpvBDYrcCZIPvnI0AOuj2uyP
1Yn4aG/Q3gKts0pAt4PhI4zOqb+K9B2YDgr0Hrd/lF9ZSAxt4uToPx9/3b37Aw/HTzUdLLMiygi3
x6ojJNWHshvcMvb3oQIoiF4ORhlkycKNPLekk1AzAkukZHGEbw2peUPEjqsHd9TqJ1+u1mIavDwe
y6wJ9E9imlFPgKFbE4STGyp3GEsgBAhZMkHBYPhxYSAzTwtMGbCwuJSmRlgWGjbkqlBWqjKASzYD
tyH8wsonQm1VSl6bQaMNb0pI23XGBZWZDgO1VcCgt3VVURMk2qL1eNBzC4j4jECxHtOLyvPtoJOk
y4sqEgZXoeSoYOMkTXoEvdHqsZkZd4/IVxNUsHGhss1CupKEYG+o/OCGXXDOwIoRj5ldVb+HJbax
uXOpSoBugEoXRXT2nT8qVBVLKR5d2kZfVaxbGX4zUCeyQBl8KWu6VJ65f7Yhpr8yyJyAuhZ9Set8
GGzqVQdtGKH4I2eXhAdw2xC1P1JrP57K2Q2kovoEThWg7uH0b5dsBMFjmgKo5KbRVmgkS4TqhZqA
0aw2fITVvvx3aGRnGP0jAfcrzZY4VefOCZoRQak4ZY7wTr6130VCKYHLcnSBoRzNSvKLFSdKSzIY
dx3+GvweWHpR28MDDhEVcxyHKuDSMiRIXpB4LRRWO4BN1hBry0tVI3qWyApNy2DhWhWcviqa0pJG
cQdmH4rSbBh/QOYzSsttVUvPC/N//3DGh6EvB1SeArg27gg9RVpXmYIP67mjChiLKJkBZ4vlUXiR
CidUPrqlHO/cIcVEAFAEaDY6n5i4UpRRKo9lacTp8cF1LTnAVGyyZCkCmTukU0cuSDQlqIexRS9R
zPQeWu2j2/dtgubyCOwVWlkZagACpS74+3geZ15keHyDywk9TtjIrAx9HRSx3tc+7wp5za/yMH7R
Ek4xeV+q9xBFSFdpJRC7lfulxpWZEwvDYBCVQQsggNbqdv8CHazJAw1g+FncVpduJXbmmG3rb6H5
9XiIM+t2Y4l5h6R8KglFhCHqabYpFVB+gFoyGMjpsZm5AaHYMRGhTf2UrEOQ02TU6ywfXO2QmDgj
5es5V0wpMPMlUYy5Nbu2xNwWQwbiGy+HpSp2dPULMEKz4t0Y/du8dqGt8+/HBdQQNj2A5/fMan5Q
8F2kV4NL+MQmgQ8glmBJmjVoqcHz56xAgdS7PLY5N0IEJRMUE5Q4d11TYjWCkjcVMUJ0JMjugJZu
MMdlIKh02mgBrLdka3r5XcWOia9pXqLj7uVN/ikHjh80FeIuX7Ay50jRKgAs9UT1PnEE3ZqR65yk
WikP7qADgNjkx7zLLKWPHC9SN3Gyjzi7AgKlOylht8rG+pVDxsH7q6tPvGKGSM+7g/a3Gf88nugZ
Z3PzVcwp7Dmh47gQz6DeR8ez1m7ECMQ44AeLQRz82NTsPF9NAHMMPQ2HkG+QSvFFOTFohqqP6P9F
Tc7QsXOjDku8xAg+8wxByRVaJ2iPh5Nh3ztD5sdRMobw2DXvev6q8HhbDzZt8qmo9uPRzTmZiWhR
hNOG72YRb54wxm0l5aMLcF2z7jxtcDgZoWAkjeXmsamZsgLgsxiTAOzs5D6ZHZsPKvzmWIxunDxX
4msafyXkT33UIiscn+rqNeHesmJXpxYwlWCyW9IAnBsqHh5AKqI/FrgM5h7kNY520DbDrMp9vEoz
+kcLR+hI0XhJbnvOpSK5itthCldRuLk9MyKo+/RBwI3bQRf3LD3nw1HajWIIggPHD5Y26Oy4rqwx
G7Tqx8LncnV0lRK1xxYgYS20y8ZfiFnvYXdTNgIXO1oqEFGig+N2VPWAB7ovc6Mrt1YKqXWk2wtX
139lkN9MKYBehR0p65arzC76W1HLQ3YkPkEaO4q3JdScxciAymRSmOL4pPSXsNCMuCMHNVsISuYO
LLKvQKSBFxcdIMw6e30p95rijS4Q29Amq6RTA+p5s40rwdSDsLUoyLDNXKv/iywRegyQsUFeVEFz
JLPs5UALSsCd55L3GAT3IrU0HxDxTVr2Vvr2+DDNLDpeWSh54y0JLDrbOxij02lA8Me7AYgEbSFI
BaOo89CumqRYPzb1k41g0i8oc0F+AkERkm6sikkU6V2nkk5wNeJf1IRPrdzDyznpBdEch4qHLAPa
kPuKQyP/qIKhUhkFp6n4dO3DkZ2hK5vtYzWsjLFRY6hLKMQhbds5Uhj6RpXozSESIaKuJUK1L+Jc
s7OqKRIkDz3hXWr7xka2WbKBhUhPycAH5z7wNYNP2txK0O+14KVmbpaferuG0AjdyTKzy4umLqOg
ySQ3b/ZpXR3S4aRRlAw0bWGbzrnDa0usP0qDMC/HNpHclDjALwBAOuIlVNlBlq+F8IkkYAZrQzMO
jFz2nehj8HZNBjnYnvv1eIFlHFxmffEhKmJCXke37Z2ECmp/la7jQ3ghs6iMBPsSIO4et4VjcW1i
2s5Xj5WaS8dez2LJjZWdmj+RCg0GeEt0jbgi/b6nTwRIQCRVk2Ffq4Mpgp0osiWgfqLzfzNWhEO4
0XHpsT1VQkxjWqul5Co8t5e41iRxuBTiTSH0/Xz+xwazhaKq4YW6LiR3MDPJStRVauaJSVbVNq7s
0rOS9//VmNiNJLZor0pSjClE6l0BMgsQ7McW7vE1wAahJQVHAnQ9aEVjhiT1VTFqGSe7tN/06jeV
32pIgn01npP+KUWbcx7bu/duMIeWMZRfJq/DM56U1uJYBSDoc7EznTA79umaT+iCkfttL6GMRCRZ
hYtE4ZUJRyDJQtUYLJ5uF6B1fchqsHKjqrRwzKeZud0MoB6A85xqSfhNZfItHE2hpsWpils7agka
+XHPmVzoVsr7ixAt4SNn5g1tlegBQQc2sp2EeQokcevTOPQVVy3TfQnoGGdlUrvQpjwDFkBLKpJH
KEsANn2XJat6wncSoRiSV1QOFeoKuhkQ36n4Id5nfRDaqjxqThl3wrorCKjeGhI8EanOV6Xo5+tO
iaOFtbx/MeOTfhJKuPRxJU5vgiv/Uo0RmInaQnGprZF3jjdK+U8HuBm3erwxp413u5ror8POUMFH
DCq9OxYpiHmBkpwK7hhYCi8Z+R+1d5RhqcXhfh1lUUaojFc5GhaRTb4dTjDRHw2pKiCCLJMV6NRy
Q6wk3UY+rVq43WcCvMnWdK6h/4TzzTyXdFyhvEIVwRXGt5DqbxBAtEWU1mPe6qjdktBsCDXQslhr
I2BXq1AV1zEEmPNNyAGgdakgpAv8Tfv38UzfsVug8IU2XmzkaabxjGZ8QKmC9j1E7crtQKJVgwm0
6U5F+U7L8bOtBbNEzjJpQVbr86YUHaM8ROHvWJVvOd9dSiBF1Ez8K43aQuB5f5yBh5IxUfCGyPSz
TkNou64C0aHoCtyWpLnRDbmBtkStCpx8fO05oxgWvPvMO2EyCWvTppuu0dvN0Hd+JkT4iZuehzYF
WN+zojyJDJ+PTa7Gu4GPNKN9KnVDjaVj0Nm8EpleSzZ+1Swcs59k0O3+B60R+IGnpi9wE7P7Xyvz
uO2GQHa7ytNtkcSpU3pCv4Z2O3VzueCNIuc8oMXk1vC0XF1zQGyjD7Vrvxe2x+Sd775ER1FAQe0B
wFUmmIwrmqo+F8ouEXpDCWzC/arRgU21yBDAIJw81Sa/KyOnIPZjy/c7AFNwZXi6Vq5cDV/HRKIy
piDWC3BKDjk6XlJEsmaqb7n4RIOFuGsmYw9eZlQ9RAVU3DgQk7O4MuhpnAAQVKW6wT4PLs3QgQB8
xbkRUpCQm8vqzFA6g+qSwxcLOIgZ3wDTcHcQfJg6mlk0dCylHue3jepKkL0LU8nQ5Y/OA4gFzoEP
QjNMQDPpVIUtUcP/AzeRV3aRrHWvWA/yIYw2vp/YutYvfNe9t58+C9UDMKdo6MhllkDUIMEZyZ3q
coq4luim8EGJPQpWliuO9+9BsIIiQSJNRis+xCoBObqd/zYQ5E5SBuI2aIEt9xV4UqdsYjQ4UfQ8
AP97rLpDLm+CaNgRYekxeX/jKBJgNjwyJ1j/u/Rs02UokegtcWvJ7kBzqXrPbbSPmuek/ZuUZ/La
gy4766PVOPWBvQG5NfQL7fPTbcMctZtPYB5KPPqwqz7siKsWpsA5YvwK7CmSpwet3kXgCH98vu7v
vtsBMwdb0oQx47iRuAh/VejfQrKJFAOwJFq+FLDPvGRgC3wE+GfiS2M7wLqsHoM6lYnbB2iqLF4D
lN7UnTACyy3n9QbZiQjAC2Il3iFuTo/HObuwV7aZWYW2TwR2Wom4OlmFxSn3zn6y7xacx88JZdYO
yA4JxwQcxujsZpwHIAxKRhMpOsscjx1SJp4cWj7xWvAgZDQqLT0SUEiuSwmYjrAGX++hpEL/FhZ+
URoROqG9dc/T8HcJwZo3TtehKoMiS/YUpT3YHNp8gFaRjv/ZtzI+QV9GGwaZt67jiNfMYkxGDWIZ
wPJard+RL7Qmh4UJtt48NcNeqF40pUvf5WDgfufjlA3AKRjJKpJS3O5KNxJ1C8IQrnFkuUCaUAiB
CTS5TJ7+0ppLzC6uk9/1SKFNBMYPkJVKHmSSkgpAJDWI+7eOb7zOykK1RZumJKRmFkno1snrkmRm
DCH194j0DSIyJedOKei8wBGGAqliDtAR1E59hbf7FyjKJWyCrkcGAwjw4bNKO5oZfeop2dMIX/fW
0CYBiTzaNvaxkCSlWVReaoF5rAO9YKMlPSiyam4/8pIP8Shk2KilYm5iq1PG7lNVA5qaNG1RfGlE
MddX3KjI/u9UL+Bx+EbJSyfMZfBrDmneSi8DJF/3gweE2kKunznnQP9gk1wJUTI7MknUZACiMtoX
5DsVW1NLWnN8JT3YWJHvQwXc/Fcn4P/am0QuJucK93brWAfaIwcnEgiIxy9g7oA73WoAjDaa+9gO
41H+sQMPhuQlUASgxru144fU87UBErGc/B1wmoWOFKMWOfu/sIJGQ/Bdo44FRXTGihx3dVtn0FCl
IABsvvyIOP749dgIc/P9M5QrI8xxHsq0LJuxiPfYQ+ZQfvM51LFOI/gku8p6bGr63ivPcWdq8l9X
zw4O9fOe9hgPKkOWtm8gO/HYAPOQujPALEuGSLXhozzeq530JgS8kaqN3VfyBkhIM+Dljeb1dhgt
avkyjvfO7nQMrgbm9bne+xkG5lPvb01iQwn7vyOIEnA+lwjQ2cTXP8YmUQ1ASkByzO7xigdTp6/B
WFvbcuDyvcmrpyx1tPaY+b81cORq44GQwCjUg8+/++jGzaEt3yf/svpx9yFMHkIpdLGTO3xIEQJl
Ir6IamwU4+rxks7umYlZVSUKMEo/cMOrqdXjIu/8FttT8H2LpIERJOrCrpldvSsTzOoNUCBRuRa7
xqfBE5BQFqmoExD5bwqhusejmfUbV6amDXw1Gq/M5a6dRhPSb74Ab3rwtRhNzNtAegjwNxThWRy1
UshCx3d1vK/4zNS4r0oDFf8SJ/uSEWbtE71Oiwbnba+NLgcNcr49tANZmK1Z1wS8zf+MhLk9OqDN
ZDR8x3sxRZsoCP25i5CDfR7MTrn/679ZmR9mTxTboY11uzIi3w4+BOgwawKCkeqlILJRLTWjzc4a
wgsoEQJ7irzSrRF0n3ZtMIliE+ohzlK6dq31uefUgJ4sbOolU9PPr3ZalyeC4OWYOy97zZrU6kp3
iJfqhLOHE+zdwCZC8w4yfrdGhokIwJO6eE8r8tKN2hdHvYU9wOYq/vEy+g8tqIB+mZ/Gk6uBpCRQ
5RQ0KntkPRuworVPgpzusjSx/LpxwrQ+1TimYhsduCI2y9ZWMz+0aRhYseTvO9VbyFXOTuzV9zBr
KApx6wVqP40ZGigdWDm+ivj18Wac8UiTVBbyIkBqIzHE3GNV1mKcDfZJ1jR4K2vRShWL3AoSMhgd
v9SZzcYs0xTfmGMcYCGCOdfvsYxogQBJBdxF9ymM/IvGd29ZBbGFZBOTDUcl9KWndlZkVrjE7jDz
UESsBKQTelygZMwyYXG9J6vZ0OKpE1UGTyEnwzWA8ox2IManqHeD/t/fKzcGmWWM1YAf9GqM9zVQ
IUZfQgwU+uHagpUZD3ZjhTkgFFGHnMkY1pB/I9oo0Ge46tT/Q9p3Nbeta23/Is4Q7LxlkWSJrokT
xzecNLODvf7674H3ec+WYHzCJGfvi1x4RovowFpPSbymCK/PGD6l888YnnUgt3/hnjHmQ40xXMen
1HpssjkY9VvoCZgPBdaKUXtxdzvAoGqUva7/P6FRWUEhl+HY9MtdwFBLRy2Acowy61OB0zlpdsjt
qHBjJlnomKtv1njYr0+Lpd3hBvhnj/v/NByMDQ1Pblfnc5nIU6grhbhltE1VUAx43UEFpny63r2C
iyVy77aJuo4NnXle5N1pSuihOGMeZW8Ae3aPsXEq4dlXbhESlrhl/r4ejtc6+adR/8YzuHdM29dJ
p8IuOUqr3Uxv0qg4pEgWBeN8r3aFV6ao2b722ueVljAuDBPjd9f/IuZ9XPrUhIm71ywhuVf2hEge
dNIv4w5+2L2RoTDRExbK6Zqnf4v3OMqyQxq5n5rPCd6be+eRpKECmczWBwEJiVRVfWBEzwOkNb65
N9e7SnAEQXoWEx9mQCq0aLjvWex8QCprxQvTeFus19qRDIVwBRv4D1Y/AOHzGFQlH1WCvSKPjIWc
0vlLNnlaGiTmm+NqkswKX5/4Z9RRa7JhaYBMFC9q2WgJGbQMr2VCvEL5OlcBMb5oA8SbgIfTq8+a
TsAvtCOkrSDcsKPLfWru2m4MFFz/Let1keSTxB+E1y1kZ1AqgN7P5crO8KHp4uKDRvXoTlDqCoo7
wPN3ifY60qeyPLW2601OQJt9ZjxrQTO+bsYhRSXBBS3yLwaaudZhJOCdxdsJ2iAGbWu25RHz7DTN
b24mOXSFa/wsAHcKbmDjA2+MmRT3X8B62M/tcqM7R7P92RnOt0X/AvFUSZvY9s89iFEl/rdN7JPO
7jYkxzxoJoSk5bORHZMcCbNSD653HF9p/2daMRdqmEpBAYFP2GHPrEleOYjS5HVYouAYFrBD2Wlq
irPWHYYd/DkhnKouRZAZSryfSDZJDkJh56KcCr4FkuwfataVNbdzmirYQJvv+lfMohDvVqoWQMdv
vmM/Xm+y8DaBdYT8pAX3VR6COKl6nFQw1oxWw7zHbhUsSCn288Gc6LF4WFTYE18PKNyFzgJyCyVW
67TTF+SDpuE22fCAgIXv9QjCDoQOI6uRWw6Uti+nSpE1xCycrADCpIBw7/dq9Env0x9WEca08RVT
drcXBzRBjkEyzcJKvwyYN9BYAZwij2wzxT5uRPmyhUZehkkFj14zMNQwNWQiyHw18J+5iucRMBpo
qMHDDdoBSKk8SYsoHeYSEgzg6MPQ2gpGrYz31bi4HkyetkApgX0xXehm2Gv3tLpJJpmvopVJAGAF
uBOE9g92jjp1h6wY8R2VxxShfO3r9eHkoY/vDT0PwD7gbOknujKTBSQDKKDoQfU9Cec9eakO9i79
Oaje/nPt51u4RuY+fQJ0HiLGYXGX36AI3d/LFEqFG8T5t3B3R6DZ+zJP8S3MhnhPajUk+ttkzruq
e+zGVxJHaSnZbIWXxvOY7Nw9a/+yTQqNCTr4di295uV264J1C2kWzHjPYVuA+9ofsjD/0+UWe3oj
lwR8wmXIOXYHY1FL5CwK20vbN836dn1QeVGtDxG4RVp3im4VrCPBV94tN2MwFD6J9GyXHbMDVF0P
fexlcnEV0e4DUMN/Ggac02XDhlUdO6cvkIibvNyg37U5XE7qOH2j9XSzDEwlP1m+JPQ5gZbjpkJf
zZJsuOLhZHwPnQFI8VC//AQDFZ68QhojsobmdzHRxrNXsivzGniC5b60y30CAVTUd5Xk0CfaUaPa
QdL57KbHH6ZM5gLkDHQFWH2Xn7Dm5dIkPXL/Ckm/gK8DhxLsjZviV4CXaB04DRrK+rTzx1zZLcbf
7Jfn4bnZVU4qOsDBEWDCP9SIG781oUf/i6SGr+q+2gW6/YeYnn+m21mLuelG8txsl4YdquN3MGqB
oS1wisu01kUHAQPNvdfGIezB7VQZHWp1JTGA1lvpDeoEaHDYzS968qrWUWW2O93oJDkW4Y4EeAAc
xCDIgWstm/Fnu0NRuIWZ9ip2JCAAev1lWKD8l79kVRxsFObw3W08Qz12miXZJtFKApnAgOCDA2o4
H9dOJ61dbRup4MLynAW3Wtlzle2l/Cw1mN4LXIRYjYpbKNNM1r5QsAk17q2uQHom+zIurbckb9eX
A5vt1+Jw76Iq1YZUSZCcp8YSlEOc+XoJvTdTG3Gs4ITFe6KYJXcU0bXrvG3a5agNW9OpToMc6lbs
nPbL8supX8dAYxqyk0w9SzRSuB6gyA4KNtJGXD8mXaWDjNVhq63flLj1LPPPhDTeFxfePfifqZer
vJukuwB9bm9Io2+f8v5WWSABP8iAIDwa5p8gLqgjDjZNcOW4TSNXaZK4JZIXQzZohwxcmWDN6iEA
I1nxe0Unh3VOoHNLM9fXp3IM7BlAtc5sTVB5u+a1nAqAhpygTuLYT+2Z3ZbWLlzqzvHjXql8t0x0
yRoRXY1wKcKdEF/NtFouR7kY9TTPVAVXo2Hxi/7GcTxrsiRTSRgEfFYUfrBGwDS9DKK4JqrTRVtG
UEFuKjx1X43h4foKEc0gJuTK8qyMOsytkGyMDQfkjTICScAj0xutZdhZ0XrAKx47CUjJmKLcibT0
fWOkKhqBXJGv4O1RQc25t26xXY8aamWzZNsUdtpZPG42wUHLXRykhKJEe+wqYzfVsy/NTYsahZs/
pi7KMgBRcgsvNSeTanYPmp5meWuBLYVsoakuoQshiLHOoW0h88cRjdR5SG6kzEnpa9jOllGTfEee
OlCdP5VgfF+I5yG4Se2qpTl08VxGYwu6E2SPND9T0/nktm2yp3jZQXd/2PaNatdHJWuQfNExXaq0
JI/t4Koy2yFZi7n3ZLmVymibaHGK117hAOIhQzCITnXIVEFpAbhTgN64U910ZnDy6qGMhvoRx08c
kPwWCnwRGM+xRFpHNC1xJYSuPzjqENrinheDBVZpNTVlZE4nDTDXEaxS5fn6YhYdqxCwsFE7gMbf
B+/mIjW7LiZs/GrXn+gMnNHNSNxAusaE/YZDhzlioljB735jpzfrRAGXwRLxt2XbG+prbr6m1DzG
KZSCVjtMpew/4fUaxwQge7g3wL2HzZez+xDkgxSlIXYZaT3wO7P5WNMZUEnjWOuf52kL9fVrZRe+
naNOms5B7EKN+noHi+4TQHQD74LnE7Cq3IaMY2gCszNm7U4BZsMyhP8Ezf1hcY6rTUOl/0PSHVuS
TI4JYkLQggdgndvNNmOua22pUJFVNmCzTzYkF4z7dSt8q3yFqsEft49pSDAFdYwt+G+XPRzTsU3n
EuOaapFWfKXLz+57U99tstKeoB9h7wS5RzAeGQ6da1VBCxtlYAu4PHoyYpDYzPu175/NcfMg1vn9
eqNE6RSmbgI5x3e8LW9tXLiZY08sWm9XmrdNkK1oemicFF0OEZLC/Vy61XScS3vwa1DXfDU14LNc
dn9IcngfSyxP6JIwmbUPY9k2pFPJWFWR0rX+1PzcxsDBbXSUiZgLVqcF7SPUaph+DLG4WTrAS5ou
S1NFnYEk5wyLdOemvdFdHwBMw/hNC9l1Xjic/wbk371z3dM2JSxgG2R1iAr79lUdjkRmqSVKxVuY
NdjiiM1KpNwZiLUOB+AYPdjnBwD0NXhHx0YwpL6jeeVTglTD122/vFmZZ/oHGMTKagGCDfYiPndA
NnlWLRnciiL4wXi6+klpsoC4kPXMN8lOI7hgIMGJSzdKIOAEvffE2V6nJ2S26QTgYx2HiprvilwD
Ht1Kd3PtHihkEJGz1mQLhR2o3HPJwiEIhgiuauAhcBssTFfBAI2HKrLJnN8tvfqNxBbAE26cut5c
1o3vNGAmxKVj3o3J1uw1Z6HPS0FTwF3nLYTNEB7f11ev4NyEGQ5g6YysgvoiN+TGHFPNiYsqoslU
QVimHP0sxYZkT5oMziOaxrikvm9+gHLwKKuugOZSmrtlZG+/rW49TiqkoPGY20+KDJgiwq/hDAFZ
HzwLXAp4KYKG6BmZMlpFpOvmuym14zAGUxDYwzQJTY1k0LYEYzcDIsBfyQzMB06JcJnHJiznrg/J
TCdAIdT5tGx02al9W0s6XtgbjFznAuHMfFQvz4JBp5W6rl2F6mtd74u60fcmTd1dUVslqMhG9mDE
Mb25PtqiBQagJwP2gej9IeXRD5m+DUBjRps93iW2/rCuLx2sOz0VOqjXQwlul8xFAha4+jtRi7v7
kRK4aADVq6jpjqb1WNayJSxoiw0dRcZpelcuY38/W8LgFzjDlmCIG/Npyp6U2JsJ+FXG4Xo7BOP0
Tk2EbhkryvNIyCFLkEghK8YpxXnq3JWgk5kgTK0aDGOWn9eDCToN6rC41TH3RHB9udVIaOUmVkqw
Gul9PtxWVKZlIwqgY79jkhmotfIItKWnMM/M0ZoeUtVhoROwgPrB3l9vhmhowE9lMlF486LKcjk0
hQVB9ClGlFcg6dwKOpNeaQTXY4jG5TwGN/wWbbKkXVhLgBZi6sphRf0eOIA/tLdl1wpGtv1vY7iF
umIaQz8dgUaUDPRl88nyjASmZLnImsNd2dR+Wqu4RhRl3C/NsYN/g3Oz1X5W/xkJ6UNzuNtLrFmt
MhsINK/7DRzEt+Z1XgNLtjqFEw1QFpSeiYW0BPv72eoEsQ4a5NSpItdApb7DIzFEFU2mESuaaExq
XYfED1B7PL+7B5mjRrm+jtQ+/u7GD3Fqw4rKOUCuQzKlBeckYDnIpuKZAFoKb/w+6F2mt5uB8Wla
+9QZfe/ZqVEdMiPRw+szW9AoVOsRgqH+kZfi3uVt5ywpVdwqcpQyWNvnpnrT+xx6pZLXiOjBh2Kv
BkNb+DkxM7zLMTIr2thFo1URyzs+KcaX0frRbRE1VW9WTo6/6f4Mj/tBsnJFiXfQg3Vs3qCkoo3c
LpcuMbtd6FWk1gNM2GAdNj25dD7NkFKwluS2NjtksE42LAj/vGeB7wZ4HdsfWNDaZYOT0Y1RwsKk
ZC/cwdC9pP62LJ6qPf9FHPiWmtB+hfoM//5qlM5aWoIRTFpYzS1e3R/H7pbK8HiiOfnO6gUJBXsU
fzQlPaDZzZjRqNTe2vnWXV6JTFJaHAIYB/gpIBnBy/6NG+6rql3RaFFeqf2aAhc2l4/Xe0uwVTiw
icCBx6jpOJouRyWtFifNLWiNoxkmyoh99TfDcRaA28HrRl06C6L8UefeAuG9bYXXdrfSaoho3bIK
FtYUQCgQnbhsR5OQBjythkYtuQVmV7cDvNBi2UYkioIcAvS1dOAGPhijUXWdOovkNCLTqXFguF78
mJKXrH65PijCMEjzIgePrDKwYpeNUVYNLpnjSCOgh/dV2IMB1mqDL9X056Wc2XkEZfT/BnrfLM4O
itUuik6pJ8yw0YXy4hAi4K4sskdcGvvpxN492QwXNvNzXgbZbkusyOnd47ZAlOK36n7+42YDzvN+
PQaOCRexy2ZDAahZhxSVM0pfjelbbD0p1kNm/vlhchGFO+yTZpxrQlHILt356IZmsUKFSqbRKtpm
maezASt2Nit5rUkwy7TMNlC9AuKihrfYvEdftqrqxyVseGD9aHmaLvOsFmwYTB3aYTsfUFEaN2/y
qiFtrgGMnKn7lFExlQcySA4uwdwEixp8Q1yzLBTN2IZyNmVQrrVtOq6geBlrMM2Jv9b1rgDhKoai
w/X5wD6Xe7JfhGLNPQvldoCntw5CreqtlU+nrBxwmblBzgt8zt9pTw8JCa+HZFPsWkjW+rOQsU7V
fhmA/XeW5xbc8BMU5b3e3AKyNpJLp6x13GxPu03VFBuhGjOMv6xt/ZBbJzq+dtZDW3yL3UbSm6JU
IbQYwbNgxkDwYOAOYCyKuFuh3RdtPYQANK9TUm9t2nAz9GBNU8/IYEbsazYeDFXr/HmJ4CI4d6+C
mEhFtAZjqdG3WYPmv/5oSQ0mWAv40TtvITc37SE1U8dhLUT+LA+s7wrxbXjtqR50Ll3VWxWPlvvW
lFn9sd+9FpebqHgkJ+tM0TgCfbGpGYPEaiX9x3alayG4ibkOW5yoMfASferPewAQLb8P+htZgV/W
Em5Swt0COLGEFNF83MkUGMS/bb2/gKFfzxcYwKDs69hFLyFHq0Wyw0N0lmGG/ffneSucurcmErNK
e3mzPhv76nd1dP3yExAs9114rBV/Dd2bAeaw13cMSatc7uIBR+a+mQ1kEpWh6+/6BBYPMVHsm+tR
hOfJeeu4xVu5fQmnBbQOOHFvCBav9Grf8MpQJnsv2pYYfpdZuCEXxxOfFaoOJClMZEZvUfBRTqkC
CECA8j+yL5Kuk4XiTmKUaXSo9iHUrNWe7s5+kjoB6ZB21l764aYYnyiUcq53pCwm+/vZBq+oK2Tt
W8SsUcvu5h1AbV6X7/oVHlXuaVR/u8rN9YjCCfJvh354KGipgk3ZQCvJvhj2IOpe/31RuhUwaFw0
8BCBCxv/4IFJQx/TGOwcW/fd6Kk5FUcltH/U+977qbfe8ATLu10WXI8qumqcB+X60aGzMk42gnZB
Ej7JHCBFxzA0ZKAxBRkTZvB1OUpahpezYrgAG2rfCCwmVfVgVc94/JS5BCMius6cR+LmYGynhKQ5
sC52G9TZ4v1osbca1e56bwln3Vl7uN7CA2vC0RCzg2nx57nxF/O09aekeNYoAW+L4SxkSa2P847J
7+F+j/cd3qIm1zKqJZmjmEC/9AA87AiZob+kyqaB4FLBoiA3q8Jc4qMftrWW7aKXZYnyGPycSmWX
T36rm3ttIl6f/FxHsGCX7DR9iU3Juvo4coiMNPp7MhUQdq5Pcb+2RocCezMR19tBSh6SXoHMDVoS
5B3edbZdWH2T4T4NZIOh3c4Q18TTtdefY0OC6xFwYC8awxf/yiVTy00DsKds1UOdvORjg8dlERaA
lXbDV619JsiauEsEr8JqP1Eb+AcCwSSlkdC/hLMGGT3U5FVwrT7w4JROt2DhU0ZWdaej+Ghuz9eX
giQAT3zTK7dr2rIGjsNuvZi+5jLep+CoRF8ycRAG8WRl8cvNo3D0seps9KWWGoeiN3dN/0DV24k+
5OvoQfGlXFQvWXPJyfLxhoawDHeOtDvTl+LW22q67AayIGwZ4gnW/dIgD5NV4aA6gRS7KOxFeBgw
yAhbftytY4EATzEtLFhqe7bygMe0pDkfN3g0hxVfQFTDk/LdJOhs5uexqaVbighFauEGvXojeJB1
LbMVlIVhDT0LgwQaYJ4sTAWIFRNM6Ontao5/1RiGXHXgpIEU5GWUvAM/eow31JAq6I3Nj6BTKokk
ty8gWcOGEVMOUm/I14ErywUpUfY0VMjbV3dG5YH04PZ4Nt7l497QXs1e95MYdjtrAX2SBFB1yboS
biHn4bmehMYeyeIKC8tZfbzR7yrrkwbLTUe9VUriVVOgQGmvGl+d3AwHrT3YNWTIFCZ6KJX0+Hh8
M0NKZOyRwYL+GW995vS1E1cGVqCxb7ufSdaBTv47B7Nc3ukMjHj5LroMxa26JSlNJW/R6ryj+7jd
pcndmhW7el79Kgtq+DaQ2ac//3wPO28ft8M0sTVM61qVLDFrG8/1JDu72Q98bJUDlgNuPzjDuVa1
nVqr6gZ0oKpiBO2wzZ6S5DkxDtZ+eVYUyeoQ7Vw6vIvgrwPaGejPlxO33NSGGiuiZcmU7kgD9Y14
VVYE7osba7RLbxpB0If5TnC9HyWBeWyN3enUdBIErli945DMQQkLdXNvFp9SoECvB2Pz/0Of/ttK
fst0Oq3JrQLB5uyXU93Gq+T3RVeFs17k4eR5CSBpX7H7SO14pvGcmAkEgqlHqOQyKd5omIcNS/Ux
Vf3L8bKhXmOrMMyJVmQR5+GtSoa7Jr3tf9bKUYOVub7X9DhUoZo26UdLhtUVDhrcUaDjgEw4skaX
0RlqrxpH7Ng6uKzJDZIp5AkusH47/74+YMJd5CwQ18wpV4ymMIH47Jbfk+FbUU7DfvRKUND/t0Dc
asurdRm3AS3Kv6Uwy/HWIAMJRfJMEx10AGMgbYpCJrR42fQ8O+i01s4bvUFrluoVNPasv6Xp2/V2
CGcgipYMUo8DiJdpcOp0aeAkgxt/qHiVT3zZFUc4ImcBuDZMAMsUi4YAzQ0JYOfow1VRcv98p8d8
WKZnMbijWlHtcql1xKiPlvdseMURQO3jgxs2h99QePdjD4KtYef/onjd+r7jv+i7NnwzDorkS4QD
dvYh3DxXt7zM9RUfops3+XCnzju1/XR9wN7fKNcay01xSF91eV8jRhfBMbY/tafie/pTf+sXbwkh
i7qbfLPzmiflk3Nog1EiR8BbOmMu4vA8ayI38ZnIYkU2hB9De4d5729edYQoQQWR2pPhKZ7t1zsg
5hIv/9KEnZdhYXQBuc92ZE+/b1+0H9UPEpIbDX+53jPCTQYQHCYDAAgDrwUwVoWej4qOzfq7HpiA
PEbkYN3Y2eF/C8N1gJWriZa0CFOUxyq91ee3DlIx9KC3v4Cq/Zsd4KxN3DG7LZ2zxQxYbi6JB3Fq
qF76sy4pzwhnLaxyYNMHpWlomVxuM0bsloozIoidPoO251nKl76T2WQJwAuYOGdRuHlLKtC2cw1o
dRtjk43BGB90I5rNb5P9itJrOzg+ZPEKwFah4nl9yISbHFzHQFgEwBpSA5cN1OFhmcGQDpcVMi77
ZNMNb3U6EpCqa6nXOroMACzg/KKxKMHjNfx+3nK7nuEkA3zAHbzNjS0YWzCJvDIoxsDUb+dm9HD7
9Dtc9s3HIkHxpgCKwpDMHOFqOPsCbk8kEEmDoCm+QPVn82sH/9yc7ssjwBt2LrsMivv339ZyE8i1
0hkviRhb0gaNkvT3UnxSYmiA5F+uj6PoiguhD8JEfRgehF8Ntgls35BXkfmSwgDeDnr7K83WBzO5
1+AOrrUyfwgBIR+S3zgVWZoKsv+8q8KimdBJKlMAUNzOOPYzRF0HfcjDDL4ykBMrKuhDWdsOT/zs
ZlzrNAR5Tzm4Qz/ez0Wj+8ws4DgPsfK5duPv1K5GlMuRsTZh4uNT8Eo9CmGHcKpG8Ivo6ByLtDOA
UVrcW4dk7gkw1uTmeieKBguC/5ArAqgZRlkcVauES0QPCGkZKU6/QzYWfj6ZP6hF2Dl/rmSC3oNF
0TvHB69c7XLdwU55LiyovUYmDietCxPaeoq6u94eYe6GISMZywda8bwIBiMFxn2KjWX5Ob6CW1/v
UaBccMOEpmwv2SqFnfdvLF5Xqh5yIys0rCok5ml7NOujSW5UU5baE71QoSuEOxnecyCtcxNdNTbL
Thiufku02N/mNQkaZ/pm0C3z3Xr+nhdjuSNd6RtGBUHKaQ0lfcp2RP6ScfYBH9rZTAN4IUCZNwHS
OOC/fNZ89+v0I5k8ZQ6mv8noQNoItqEwtQJOgNusNBj/1QnMtqOqPACBuu5MV9YiYZcCQw09FtBq
URa7nIuZYTV9OyvYo7oAim4b/N92pXGb6o/O14J607frPSi69jLI9v+F4067fCkz4LmxJaJI/6sr
n0k87ROtCa0qD4ZBcilj0+HDaGHmo/JmwV+JFzlYYALUufBIgAwMPEJ3ys+yX+5y58Z08nugVL8u
0Kv/i+YxYwrMTwYZ5jaRNbbbqU+nKiqqIUjakzWCXgYKCKp/aSE5ydjgf2gdAEegGkGe44O0eDcW
2koKYODrttu1ShOqtXusG9mZLRyxszDcBLE3ZKWqfGRhwBCq0/0EnRMgiwIt3o4ZDL0lL0hhGYQh
lhhp0GYlq8sZqaYxtD5tsIS0+ssyHHIIWHa0OxhwmjRVv6P1HsWrtH0ZekMSWnQ3OI/ML7cyRQnV
qqtoSgKIiQdwWjOTZT/0yhED47vz4/XZIhpB6LFpqA7jQgSzmcuWklLJtdYAdYL0j9TKfJrdwpNM
Mk1E43cehOtOa4Gvgh1jmpT2Ia2Jl+d1MI++W+zHSobpEzYIxyd828BcBbSPa5DV1caYmkD8WpXh
T2Sl/qZA/hK2GrJmCUPBaIlxPNECXv7N3npij9OMaalP1ikn2xrUqnOjAbAvWdNsgvPrDDQGxkDE
SwCF2stG1fpqbWsTA+XrNHBNW4Ix/aJCgqyQuZ+LmoRJj7ZgLmDX4qZDQ0sYyEMlP1qLYw1BXZiQ
/01TziJwc2EY6eCsOoDSaX9bF+EEj/r4hsqy96JldN4O1s6z9ExeqBOkIdGOzNwpG1T2pyfV8Npn
J6ahM06fry8i4fCctYn9/SxaCkX40WaAdjwFl3DLdBAlR9tfGjvdGTYeVNfDCRqHeQCvVgJyL2wd
uHBWPpvwPsGZ0qeLt27H2foBkUttONL2riokG4SgbUj6A7/5j9kKL8Lk1mPdzCPbkNrD2kfgg6dW
7E9OeL1NgomHSg5Of+Ar33ejyy4sQH9IKFBlkQo2tOn47Xg0FdmCFexDF0G4jkNxYTF1xgYoaDh2
/jrdQmqbtpBckeziokCos8G/l8n3YXe4bI2+mtvqFlivqBymiREqy6ullN5ovQJtLJkNogECyBaA
bxT3AJjmprqmrZWSxwpIKGQfF2FeHyHwuMkc32RRuK6zG7Mg/YYoFTmaFLJCntY+5rLLpgD8Av4o
lCuB9EeeCA/0y44blRZaKV1Bo0pDUVf/7DjIWI0GTn27jtzeiPT+TQHgTEUtOzGct0I19uk+Rkkj
JSedyooAoswItGSAt4C4EBNd4J5JA10HaoDAiHpUmC6p5ziAkSrdLakTL00ejNLX3WCcXhKXwrmS
/L6+KN7lZLh9H+GBywUOGF6VJrdZGsqwLkkPQDctMlhAH+f5plVOXaqg5Dc94tTZJf2K/Ezvd8uo
+iZ9ntUW7gG3iwVRhZOp/I7t3Vjs5/GOAtM7w61F/02R1FC0U6btqwHO1ZKzXiCRAzkHBjYAM1IF
ppjrsq5SlTHdekD3YZqToXZiJYfSNXwQfFLf/lWZXpOsoUI231YmD181qV6d3RXzLVlyr4f3C56r
93Mve/GyvvrQl5qOej5o2ZCK4qaWulgT3rwAaStanYQLLsn7xmgHSdlYsPIdFfl6UNl1RvRgfz87
CpLF6FK3yQBIK48qhI3173gvufaDrAQu4JcD54/EGXvHMP1tLtBI4t4wO6gtuJ/S+TilP236jUIY
p9Zzv1SDbt5OS5/cu9/z7jfMyWB6/GmEpyrOPlstDqCmS8ZdsEGwQggoyQAPgdbFfc+MqWADSs70
+At/KMe3cdP2W24/zY1sGxeFgsIjcyEFewydcNnHU5xtccu8DKqsCJz0RjNzr15y36Uy1IQ4Eh42
IOxgSD+IVhlb5hgNYP8vg7uf27vGelllwCdR1QCKnf8G4S53KOEqdB5bwPw1BzZTrq+UPxSH+mZi
3tnLr36fm8gmrNPO0YdPadwHKcyV9GmXIB+M4QQSTImGPwfSwXaSsVpR2mK0FW44c8Wx4PcKQODW
vZB4l81Hq/m2yOhrgjV5EYVbk1RtzAEcQVAC9s1BMiHZF3LrHZaJwNKAjodEE0+RN8nUb0MMiO3Q
H0EErY6me+qc09v1LVpwb8E2B/Y3Holg5/L56xXySqjtQ4AOdUBnazxgubz46S9i4Dh0UdxxgLTm
LuVWB6Q//GqQI9c+m1tUJWABy+gEopnO2KX/F4M7aVa1rOK2QwwkdwGYNPy82GGtQ/3SDa63RjTm
mFa4vQLRBVwVN7OwUUyNlQIMmtV3Rgb98UQmvSu4HzvnEbhZFbvA71cVIqzbQV0AqHJ3UIECbQDE
CNOUNEfYcaBlw+kCpFbwaC43I9gio+MmwISyJzMLVwPJ1GMaXu8y0VSGygB+n2W7IfB7GQOonk5b
Y8QgL7bzA45/43ObgPEpubUK++0sDJfatCmenvbIkHavCtCe8BmEGrz6WbWfetktQZAWwx0BxkcM
dwPMJzfdao0mzkaB26Zlf28b/Sc3Ue9KC/UXJ7c+E0Xdg7sPAku1SNarYLguAnO3ZQXKIGXWYMfR
kiXoDQ35/d6DVKtnqJ1kAxK1EddYjXkQAMrNZ4oT2NglygR90w13xo3cuPOv5p5Z2D3rau+Xlra7
PktEVwJUDf4bkH91IJcyFuWAK0Fct+TBtAdYxuu0uEuWoQqrbsx3XakN8M0jYE/E8IDSgTrx3aVb
/QxCYN48ZdNuRcL+czWXmQWCoknrnQaRyB1MxxZJQV6UZLv4XH7lQHxVdxIIsDqVHqXuc9pmDzks
ZfX4lLlej9pNXiXBuKyeY/75o9ZlWw8mNEBZH+whCjATCy1FT5l4CQ5k9Sbyw1FRXrUUyd6tsc2Z
O4aYexCuRI6D7cHlFlVMaWs3Gi4reg+J4TZ08sFbTCeAWCp8S096dUrgRYeaoN87dJ+nHrF3tP1J
s8MQu4Ha7F3LrxekjyFSvg5e7jYv+ihb+aJ3ztlXflDnHNY+KeN6BB+lCqf+GzJm3rreT/q4UyCS
CyD413TeXmh30093+lg8XJ+5go0HmPZ3e0roD+CJfrm/aVujtGmBa1bJlMMerZj6CnxGp9VLYj0A
rPV/jMfNvLKZC2WbMSZDFoFj5OmzcZO4N81QeROKf8pfhQMaDwrpqOG/P3rP3gSZkjpLYaNzIVHq
Kc6zoveeZc+eAtMPRfs8Jr3kTHrHl3+YdO/CJ4yej3P9skMbbGbUXGEuY86o+k4FKIl55qX6cOwU
K2ggt6fTw0qfu7w7lLO6y2Lbd9rtuVrjm5g8VVvU6DpEkfP7od7V7i7RnS/Xh1y0D+tIK+EigCIF
vLUuv9Cx2sTuMtBotGkCPkMBsV+zh12jraG16auEbifaitH1rPtx1QYG5TJa2tijVsMuISrqOjRK
HVZeWOzglOnJQ9ubXt9rvzdqHa63UXA3ZGMOgDITbMQ4XEYdBgo1JiCEIZz0WbGpty0He3u5HkPY
j6DtMn4XsPF8wqRWW/DxW9w/7fz7MFiM0cCkSjOZQ4MoDh4CkIRjOBGABS/bEldJ94+IrJYfG3f1
4GPq03FnJbJ0FvshfuqeB+L2S0XrdZpYuIj26bir2uTz4jzCwWQyhv3SxaHeJ/vrPSi4XEHTCuAp
cNUZAJ+bGwC31NPwjv6Nn5fEuKXGrTr5jWMfK00mdyeMBRVWVMQhtATxsstehC/9lAwEdAwnM6Dx
Po9hDbnSxr0biuwA5y6ZXrHwjEUS4r8BuSnYxUO5Vhbw1Fn1a1N2ZWo8E/UHHBuCevSX5HHLjSDG
Moca8V/0qoUSJJOjgIkJ92ahpTv1sNUFr5wGpWfo/poGlewpIYLOunh9IZkDzh30SrmxgxSz2ecG
oJ6d7SaHSWGw+L7dAnsbDZSXHGVPrbg80aJNTpbVLmHuTI8pSdxPWauZtwTaCJKtV7TmTRX8LOhv
QOuaTxj29pS6bTkDK9+DY+G+Od3jkshulsJhRbmOJbPwDwhvl/OoHWxrGnUCBJEx380wJKwXOzCn
6kgSC/8Oey1zg14xjub4WAzb7vrYirsdajqMf4HdlCeV0k2n9jLbeCgkJZzfYm0K2jUrQ7VJ8Xic
28nH1jf4RkHjIB8XB5ynhfqDhYfrNDZKpG6wFr7+TcJ+B4YNOSYLOXD+ValWS11mJsORwTC5yG1v
W1+LUaZyLVq/GFmHQHCQmf1x69dxaT/WMxMd7dtgA/gjVPPG9eJszPf/j7TrWnIcV5ZfxAh68wqQ
lG8jqc3MC6PHNL33/Pqb7HPujgTxCLG7sRuxD72hIoBCoVDIyizb9KFOn+8Pa8kgilzwo5nGFSf5
9UJbOsiKuw79eHWkH9L+mySi9fmgTtVWD+PNfVvzx7OR99IW41STpXvDNDda1cEsDCt7guOPqsE5
FBd9F7qQwDLi/o9b83zSXGRDuWomvW9hz0ZWWbggrImcIDA9F5xwUHId+2Gtie3oKIOUOXoyWRLJ
Mq/aj2aqr+4PeOmomVuioB+AVyes5/WXKHk16h36sPfqVICHtwPg0Acxttv58UATJWggYWCd+7Dp
OEFi6TBFGggCLPTCGriFXBvO/DJQIw8z3SmfFQr2lnqo28g2/wHmGfUvC2ZQm9BvlCAKOa4H1cMA
ARlCkmOq8RrvBKXdjD7vQr84JFTadEANRbBEMvF+7HAI1AVONk0BvLdqDrEC6d/4E9d/TvRZ2uko
lgKKNMtTIepfT55aqF5fzw0LaXVEkz4JofIlp+M/iCcQblLA/AvPQK352gpaykEU2+GNNUeWfsB1
4aVRAmM9Wb7HqboszRxyRNSy5S9IHrPF5TywfM3EA2s0h/OSGPnDkPzUAs51e3HaLswwu3ucsi5M
TFA84gVXDj/9XiMW79V9cSjzKwAefyA0wHYeAegfN1/4Rat6DrzCBu2eAV25IP24v3EXx/LHDntf
xGNdVpkZjr+wrmYh6wDiH0XMiQ5L4RBXdjzjzjToGstSh8BUxDhIEA4lBVRJqe3B2e6PY3m+/piY
/34RCvtRyIQmAwiz8FaZZ9qq/IRGQvEfgMhxMfhjhvFlE/lfJVcYSQKkhfTSWpvK+31/JLzJYkLp
UFVt7qOjbC8FJhHKkvqiwQmay4v+ZxTMvveATBHUcqbGlgxwOVaBbaLZDLzx/yTAWEhucOTqaHlk
NT6APrd8w4OhVo1dRf5QYvTHmJ/3J2xp6fE8CH4zMDqi62qe0Iulz/Ug8+MekChsR8v4XmsCQbuP
PUQNx43naWFP9Zl1DJdfC0hpNlyGejF6kwWCQB2ZYfIcdh/or8+hNBIIb9XgO9Lwt1MW4MCBiAJw
Dv/e4BHKGCgPo8fmjAe0eIxPk1kT0QeWX443ffXt704jGtfQ9PJFWQngAON38VCCcCQDXqDOIHT5
Oeb7ov/ugyvrvpnbTAGUzihVzPzCElaLCZ5CIk+TXKFAJa9CB87tFI5EE84eul0pGEE6jzYIaNio
LPpbzI3UsiogRnrwe+iibYqpW3UFDrgRtEc6xQkCleVxfX9oC/nYTFcNJkfQshqoHjP7SlP6sU8D
lOJBXRuFK035VHovIgC3UQEUOLEakyHMaTyNe9H723satlF4xK7G1KJr+3oXhImIKlCClxocrptC
AU10P6B1lLcHbjfbtRkmzqp52KhmMV9Gy5pEqdug5q9LR91078/lHEiv99q1HSbQ6lopZROasPdm
nzpxCfhtf+iVhg7juRd5MqG38XA2NqsdwmGQOzAZl1ROUST0ATKu7DFJHqW6AQvC/v6AGBsm2nLQ
kornC/glnlLZHnhJletATqPwiHvlU2SGjh9/gOTs130rc6y7mLbZCuItfh/8czoYHpgMKNXS0orx
EHCEKOab4DUPZo9O2Ps2GBf4jw0TF9YvmB7sXHuap0idrw5CdKzSiHbBLu23pjXY1d+EAv7HDmAZ
IJWc35nYOpmgeA3ICJP42IBicfAD1wwhG1Gi142Tzy1O2oUhZtsOg59JXhHFR7H54WUvU/Vyf8I4
v88Se3TQzAHmNI+PQK//sESBWHrL6dhgW7HYyWKxuoU25ugmSuNjTMxD1dEA/0C02dV7Km7AP6PN
FOS8zl22KeXGKhPMvVJLBEXAyCDA7I6/vSd1A1Wyvfc2cQ6nhd0DH/jLF1Rmh/q60Om1Cl8Y0M4D
0fWJNGHrDhZwQffXijk5/jsiXGKh+jyzezAbCIR1agO1ifgYJVSmZkTknlQpUfcZEDgcWywxxY0x
Zvq6AODTCUJux8J8TD/6B8EnKIYklg3Rhy1i3SFbjcRuOcfU8lz+GSI7l6E6yr1QxsdWLfCuX66L
FB1acett7k8lc9J/jQ7YLUsGazSWju3X8EpgEwrPMJ8TT36aUEn3Co20ir4dm+cm/RZKPNGIpX0m
I11SUd1REGqZgYVRmHlJ61vPSn+SIM0Dftb7I1o0gIEgIKH9FqCx68gni12ty35nPdfWXjUfJ/BB
3jewNGWo8s6KPyj3amzrX6uh174yPO85b2TqQcV+GklYp26LSsDwopYirwWLOWa/1gigG+Dh0YQ1
pw7XIwI18KTIZSA8o9SXjkQHH34bvlb9K6S5N2lLBvRWtycrd83xVQxJDvoWz3K1sqBRzomSt245
H8CAMWD90HPzFWsu0/i8i/OyGIRn9OJQpRqcFGqxVsR5vmILrhgxikXQtZi1nXUUfecluDCTCKVR
elnkH3c/xmP0runbaaUNTr4Jf6oerQvsuPtrehtRvhp6VCCCIOkpsn0AhjpmaqAl4VFvVDtGLCmn
VfaUfAah5PqZG/K0FBaCMgotKIKgoDw3ObA5gCGIw5DFyDRyRYP0QLpSrTcLVRBbk2grJdvJCA4Q
WeMMc8kstMFQhQTl3kylyqQFkaHkud5C8qLGm7itm1PqplZnOJ5S9ccoLbONYYF03Cr6YBOHpfRi
xRkva7z1IQPfgP5IFPMBVWMfJ4UuRVtOPYXHIhzRaC0Y2D5NLmwKzSvt+8t6u3MAfp3TLHDx4aWL
xTMa3dh3khhlR+Pk1wSUoNGx5qSMt55zbYI5i5RW85Ksm01IxAROuSUGHlgz83makl3ir9Fd4twf
1JJFhM4vti5oVbF3wM4PUxN8a9mxkm3TJ5OFxt29b80vXJ2q4qWd4zQ8e/PfLzYjpBgkJdZgTzXt
VJxIUDiy5kzxFmeDmZzl4/3hLRy4KKj9GR9LWuclxRTGIeyB/tZsPvSKaO0umABcKdZpTjt0Y4Sb
Bm3rSqXS4BktwymvLYgFdSMAzTUwGWcUEnRw1cw+fDHmtE7ELja87IgHCbA3VONDJ3x4/kFqz2m+
a4ufdfED4iTm5yA9NxADynKJ1mECjY9whzd3sLyk2wk4Is7ULPgzPgtLj/iI9lSR+ay2wgMezgd8
VmoL/l439+k36UOBsioRf/inGmSgK+3Qb2pX3k+84LHgBzN6aN64mB4gvK7nJGoSqTT0KD9KYFtv
wCWA4A+9EaQM8b5MDgZnY93eYLAEX4xOKOMANsdsrKxtI71ShOwYqNk5Psom0qD0xefWPVnm3a+1
Rh8OdKpx9ZsVtq7HVddVM0Zykh/75kNVe2J5u97Gvkqdb5+lY32G3iExz7W2N8IccmJgObm/qix6
Bex0CIQAaUC+YMa3s5zkY6uIoV6L6rF0in3+kGzUZ/1Z3kYbfwsdl2fre3Dsz9rKc1W7otZG58QT
tiJyY5/xKs0chjJFk8ox02vS1XgrDonf2dBzxH+ejFCGUvmjNWaQ0fU4tr/uoVd3YWbszIFUFX42
IIKrR5lmm8KNt+mq2WVr9KC6w25Yhyt/o7vR2n/UNvKz8gRqNBdi6atkxQME3x6N85fMMIX5DR/Q
Esbf+lKcIEiNWdClg1p8qPIWlyZQB240YaXkx0Zz+4FH3cTi0L6mHrTPeDxHEwUKUkyyWupFMZRh
qR2hl/xZoDnLTg/+HuIfTx7JH5PVfU+7XWkkGsgjkeAgy5nrKNeuLo6mXreyoB/fk0f/u5pBap7o
j8UBV7UpskVOGncTrWbcDOp6IMgAzA3AhWtrMcpvsZ/E1lG2nLbbJMKuVOmIHhEe39ztFp4tQbYR
nThz+sbuoLoraxTkE+vYrbtd95adyoP8zXP7vbmOH6NV7QT77LfKQ5ssju/CKrNv4jFBSd2D1TH4
9J6F/hPIB9KsjKDixf35l652CTM+ZpekbeXXQ42ZLCrby9+guK2tS520x0rcg67FGl/l4HugqXDX
NTQrY7Dy3vecmzsPrtrziyq67DVoP7A3bq8QI2NUBu/YaiRcK7uY+v7qQX+5b2VhmFdW5GuHkRKv
SPup944pcd/o/d++3d/MEJiLp9nmgiiO+PH2YdSI8Xjun7yWFETGknFMzT/FLBcQVgjlUL2BFBPb
ElYmkTwIveIdxWeAbIWflpudvG/iBo4fhdR7s54mDuSSbSSE5BPuEeBnAYUmAH8gpbmeOm8UfbXV
JP8krP1d2NnDzrKcYZu6p3Yt/qgO5kP+ptm8ZoClSUXPOaqYQBfjVs8Cc7S+1KZADYIT1LxxW6lp
HxEFCkwKqZzSrTkn5YIXAmmEVwkETPSGfGWOF1kZ1K2sss/C4JTt25WRkl4h9aMHvU1Ooe4m9cDK
Ic2aG88NgKU1JuPVIdIaTkIc49KAx4BfeXcahYZA3IWzq27vueAXwcMR0DXzsY/AfL1qVe4BF1oH
yQk9IeZK/12JJHgL3gScBvvQDX5rvwYOP8fNFDIWmS02yJ4P7WQ/OUk/M3TvvE1gW0W3Jel4Ugw3
wZExxDik2g+lL/oYWuiTgWhHo4ZizPr+RruJF4wNJnMb5c5IJBwxp24m2ONVqrirM5u/cLcBjyhl
pODng3P+UNPINh5ifd2+2+CogPYhUOw84vjbCjEzIibQd57i+fUEk73zo39JZIpHzGfHbLYe/fXs
KZxAdZPRM9bmNbwYoCV2E0hMYa2E+yXEe4paF9nedLCeVN4r85ItPAAjz8UTKd4UmcmU5NYqpVrG
WuUEzcQCSiygV6fmWugJsML3HeOmBohohFzgC0eGwg7L9hQMSjz1eG8+mUIQPbZRX9tgsOSpJN26
OEIDnlZUa7aFhunr6QvERij7IFNPcWp3mqPhUrhr8qdJfb4/mls3hx1c93CaIGsDsci1HVUbkyQS
WvUE2LPUoINMoKH57b6N29RQvTbCrE+aTmpZ9oN6eo8/4A7hMXCTt+xV/9l9xG/3bd1eeL5sgWVp
ZgtAbsjYykQZGsfSpJ4ad4i/q9+zjuBibSk/U+8pjjcaCHWSeNenVEfNW3qWZZ9U4AHcWBrRQZ+5
T3jq1YsrCTnn//8gZtv10O6KxkRST+VrOjp5EZEIfICJ7IrKhjP22SmucoN57IAIz10KM4Z3DtAX
e04pphatMJp62vX03SL++rvqTBBDCeyQDvRbff74+BzJqSUKZ0/cRv5rw/MGvTDsl3oWN4GinswX
wIdMO/rwNwEnIN/eZ65GB3L3ayMiaMEMY5Jh5FCcis0PbxOvrK2wsVYgqnPvT+VtoYgxxpyeeAFA
eRZZ76mr1iIKQ4/GUfHJijTbcK8T/6l70D1b4M3j8k75awVvtj3UiK1JjDCR8asCLjKVho70bByE
Awqqzv0h3iQizAiZQ9SC1IAUISqc7PJ5070KnBLLbdbI/D4TWQxpaOPGg9/Lz2lJI9kOnsbUbifq
E8OpsStTGxTMP6fRgbrW/aEtTSMOA0gdoggOKASrc1AoQo833UA7VXswte68feN4j/CTVb0bV//O
1lcae+H7kZWnpa556klcDfvIJj+fNFo5+Z4nQs+2JALGghLZn0F9DfrCUB2EkyqEBkL1qTq7SkOa
nfhNfcp2td3aJlFo9RI4FjiNntBvyhnkza2DsT1HngvbHZRMRjW11FMVOP7Oe3oi00r4DrG+T3D3
B3OD632DCwHlaqyMc5bAcUJ/EZOqkckVnW5trSoS2/eNLGRE1zPKuGhaQNi4HAT11NNokz2VBx+6
G3aFCVVo9xJs27eaE8QWDoOrcTGnExqbqswr4ZjmKif7weHs6fmDrw4Aba7eIgcSgVKGEuc8rRfL
pMbNoAyRqp8CKFJIxZuf8Hb1vNA3FgD0nmXyQOPA9mSEVpLON0TjVLyLn4YbRdjMQk1GN0Eq7sR2
wMuUbzxBU/DIAgzIjE0DiJgZUhXmWhoqkn+uweh1rnKUCitsbpoFRuSaFZAOUBFWj50V8ILxTYCc
LSPXQ+8feCOgtX09mYECzv8pHfyzkW9M3HRLpK49V5hvPrWuJ3S2gtIwOEpxzWXTSc/zgyKKMD6t
DFwlBD1pCOlzAA9Waj1tdCO2k5XU8Bq1lmYVcEm8SKKWoIJq9npsCoA1jY7c5wzAEJ30A17NKFRi
CfgApeinkkyc/Xzj93gsR31nrn8iHEPT+dpeoyhBBcbw4DxuRcff+hvJ6TkX+Nt6wWwD3o8C5Cxb
xb79pcIQWmGnBudgo26H/bDTN/VedSOHC/Nb8IwrS8zseUoJeVhVC86VK6yFNbqut+WhWse0cLy1
9BxupG20rXjYgNsEiBkgM4mxGIVtP8Fsvw2ewrVKsyfp+Vv0UG5MlyfNxp1NxvuzoJ0EAdDac/xw
hsiuepoo5vJQrnmiCdxhMTGxlEXfiz0MS1ibK8P1t94vXHi2kiOugwOP6njRES+cZF7aiwjZp6YS
JBmGFT48Sm/ZB1py1/dPlZvL6NcqgbYJOws4PJaqIFPQSBeLSnAGI7Wjb/31sFZW3iPqIPft3OYD
MISXMsBrviSwWX9H0T/XY70Kz7kzuTKd7MTWdt1Ot+PNRBUoHOTQJe5Ju37lGL4NWSo4GvGAps9M
tghe13PY5pDf8Ao5+nJ//6jhJSX5NFbqLqL/0hKzWuoggUalg6XG7jYT8dzCeVOcepdzzs3bTAAd
pJdDmt3mwi2CPg+9aR6SgmvTw/fu6acL9urD6AZH/xsexnjHKG8KmVOtGKNJKBrYGxGpBGo4rdva
qKhKnCvhwjbGwECqCSop9Iihg/p6YGGSqiVa6aMzypp4XrelB/NRcgJSntTj/cX6Ahhfn2TXpphL
YB5ORgLITXQunWqfuCVN7O+dm5J0HTrDui/I+CQ/mo/lRqPi2tiMx+HnL7SJ8bpled+hM/fEKMV5
Wzb4jn6bbCTsjGaPtueciJA5zVzf8Vfhpnfb93iTvEYP1kqhDQVBz4brVLfHxNWE6MwdMjBLExkm
PqSwG7sGCpwKx+bt57eIVIdqFbqe4znR3wZ0wZMV9ObPKGDovevMlolTGZpLPTyrc4FuABkI9Com
j5q2+Fjum48tjZ6LQ/km8TSbbwPrtV1mB6VJNhezYNf/ULfSTpbwnixyXOw2tF7bYJx5KILQRG/B
vGsEMpEfuu2dUpd3RMzhi/VjCIZCv0cDKBvZ7PWWEeQQFB6Nii2joVX0adR+eSMveLNUJlBLwFAu
jDDHa+FJRdWOMCKu1K23Erf915t87YYAWLQrb1WvqrW0nRwQ5ru5nbv9mlcuur0sqOjyUFDzA80c
VPkYTxmtxlfCpE7OejaSQelIzKO0nteDnclLC4xPJG0UQXS9Ss6dGUNP+yEFExtI3IWYKN1RabjM
K0v2gOsDE41siKLOvhhBdiNqa02Nz7XyPLS0EQC1c/z+KChonZccDRAELxU3eSuvKs2N0FWeqa2d
o6282OtBTorcvR8Tl1wJN4iZSwIdlrrIuFIlpy22oowp9iB9jfrqZKdJAu3Krvq4b+m25AGHwjP4
fDEDYSSc69pr+wn0nnpfpOf2s36Qdind+5vyp/QSHXiML4uHJdCvIOHA0yDYppn0t4ijBmIKZXqe
kmmUoXLvF7/Vvg0F2gZC/ttoGmhWBEYz7dFiXr+P8jDqNPG9/qBLTS4DymZFuOjUQvKz1vS2XHGm
Yh4q63aX38dMRahHo++XTXqO892QjXvLQ0PYBFoaaLzKya8cZ4IK3tXRL23lJRgAxOg5VfWlrWXp
YMAARBgUlixOWBNDoU+nJD0Xpra1hu4k1CrvgW/BhoXsC6geBY8RNwIXRZq2PurA6dmENuQKKCMf
mgmdxfHgpcW20Lk7Q4gQtNA3f+1Xc4Oqqk1pdq7szp5sCemsudFtFRB1a4sH77XOQXbcPo0h9IIE
UFUVPDrLaJi5tphJqSrIUpada1Ki/uk7Fn1yPorV2njiJZhLcwiOJPCJASCFA3P++0XapxldWTRe
DgwYfeLVV5dn7uLHmXFY3mBkY1VkZ69u+0dLqOR3bYyqZ6FoWxrMK0ukmVqbyINRwCeLWgqIDGCs
QgcdNYFVY6ZSQusimbHggQXOq/sb5fatBFxBAEWgXAOYGDD6zBc2njH6IGfpzmJB5/7PoAp7Wk7P
pf+7idwecCjr2HebSA5PQmCRsg3ssT77bQC655Xv2YrgWApwDiV06Dib+AvAc72J8W2oYuG1HFhE
dLRdL404iWWiC1V/Fsp16Utu4f1owdJXRBBO6qk3gXKpdmKtJKnhhkK48TrgtsBvkEJ7Jafp+2C9
N8IesJU8cXXNCdJ1Eny2oMEzHyEC5eD/bqtDBFLGDiBzkE0GA9XBCZYXjoCKlohHveJdUN1aO5RF
bYvez0zMneAh/J12qyr+oUfvVk9qwOHvr8ntEQYaNRWrgT5CtAGwsRVBtInQ/9+fU6ARSKZ3uiO2
ieiqUfhZq2Bd6WTzV9cKsXPf7tdpz8w3iqEKGg9QDkJdjzmrIZCqh9DjBRhwePO0YTOILjR58uw4
5kcxfFIMEnqv1vAaCsiXA1JYklM8Kj/0jSxswTR+igw7Mk0aPQwjLXyqSY9BDSTnRt2ppqvptnQY
Q8NGh6wxouMzfJJBJAn6tqIiwyHXV11IS+XF+i3zeG1u4bYz0yKGBd5n8P2bLKQ50+re8CqhP4tx
AIAvZI7VR0td1zo1wHc9HdoSOq+hbTxrVN9p/kk3DmU1ECNamQ/pzLvAw7oqc8hkp/ryixjXHip1
iMfA689dCA1Mty/duHyKLVr7DYVK4WrU91DCwatIvtc3evABhfCAVMIT5DLS5l3obPRse+YazngY
A2cybDkF0xKOVVsCcNlbxwn0lnQ6NjvfboKn+45ym2gAXi/JKBmCkhnEG+x7RwzBp2GSh/isEdsb
nXHAzdU5jUR7Cjh3mTn8XM0TY4m5P8WyEargV4vPoGTXNoMmSbSawIDTg2Sfs+1ubhazKeCqvlSc
cNAxB0HpmV1STlN8jgl4U6AtCJhMNRLeHfnmvJnNQAQZlWW8TYH96zqo1WYbJUBgwwy0ACgypJbK
ZsM71b5qxuzEIXRgmQy8yxrsDUay5CI15Do/19UgrDNfzWVaiKEXr6RSzzWajwZ6eZJGrVZT0oK9
P1HBLk77eIxBIV6KwD4JYGsuaCab2kgzbwSbuBcYPbBfRVhHq6htO/8hFIQgIANadiSiKJ58KgvF
gmtqALjTVB8hy160E0RDxCDuEWUrz0JBKtD7j8QCzb7bTlmgQMlH6L6HeVQKVKxGQ+AEtttjGHOu
zJrtaHMCtpzlnhDVKutTS0rOg9tsygfFrleBG+KJLnr4UNfJANFMzg65yT8Zi8wqg06qmzofWT84
+PaHUNmmPQ03CHCT21DB9o5cfPGCRQwSqgWo50P9j0WLtGMFFTYAonDPeGjcvnaBLu5R+nPrzmmy
V3VX/wrQyoA8mDPUmzoWzmi0MqObAeow4JFhMgipML1RCtP0XDsGUbeHgOqbxhnP9n078+HDOPSV
GWZGEyMY06ZFPt3S9OXb6ZMHKLstkzHjYE6/2iqCxC9gwFsZu4bsHxQnIvTvQxoZM0wBQzS6qSjq
eRxOSSKEGZM8BABk0PvTdZtCM3aYE0YDqXttpVgWgGBcDMl1faJuTMjSGtuI8Brclo4E8FOATBu3
wRnpzkTPrhLNKlRmc3bvNBv5d22T7hWskG+/7g/sJjuax3VhiHG3YJiisS/C9PxekmkHrUcndTmu
dvscMduYdQcAAkXJin1mR46Ex50xhw33EdO22cf70zO3Lru0Yy+tyNcnQWSWJXrKYAVlB4m40hr9
nYCWvLwU9JNzGV2atJkTAm1q4EbCm8S1qUEy40QK/ewsBOQ9HyioKXyyXt9fmYUDFNU9tLiIeDAF
1zAznryylFJVWtykiPddecw2HRGbFa05khCLG/XSzjyvFze2FqmvIGSw8z55xDoQ/9wkZHsyeW3g
S5N2aYdx6TxRBsUKYcd7lmlN9Uc8qDgcV7vJA+FplzYYb1bLoG0LvcnOO08j6Ov6NWScW9Tizrw0
wcQ1AVIvndXWmK5kI69EKjjCd4WeeE+v82yw8fnSzDybF6siTo2ihRJGEm30rVvt5ybFjVEd1Yyc
ghde8XTpNLi0xji0JHWSNdYYFLoRPuKQ0E/OwswTf2c4rChGgmKhXum4uTcb1Y62nF9fjM4X3892
AxWZaqKwhp/XtzMrvKOTh4quf41UIeXb/W3JcwC2JGpUut9VQZmdR4qEExrWAi1tKNShV4ZbF1xK
Bi7HxexNaxC7Lu+qeV2QCLhyRGI3dAWb422crckWbaJeH4RqgrM19nDqEM4qGto+b5F4PsBszjwZ
xn6MMXHlZ+Sqm9/WboOmTM2JT+Na3sm4Wr3eXyresJgcp48EzS9GGLTD4+90v13zhsTZNhYTC3Iv
ET1FhIF3lUpr9Sf0ljb3h8CzwISBviiFdhKxMc3DbnIHgss2b+9zzhn2MAsgG5nEGha/BztHuaqc
La7ohHNiLuYAfzwZHXTX8WxsE0E2oBUFTx5pty/J+Kt3t2uTCptf96eMEwxuCHsqH1p3lYJNYwc0
sp73zosokp6ob3VAMsrrcuGcn7c3BXA+S6IwhzbX1kxgg4uP1E62BeVN4VKCczmFTDCAeLzk+cVX
MNBIZ5u0cidbW1c7FQ2+lCaUM49zMeB/x2x08VwvmV+bal4p8/aJyXdlF9m6vX+JH3mb6P6Zjbbe
azONV0Z9M2L+UDZUN/VGJGvOQO5HUZVV8BV7cZDDCr6Hi2pzMp+CHXWoafyTm9vl+jDRICvqphdA
/3EWPwmp3YnSABcDXhS9HxFAYXc9XV2mSNmoI43qKZ45TQoE8GNAQ6qS7iPD/dT4bPcglnZ4F7pl
uzMaEpUqNAEwwTT2QceH6gSit1PZh5qkIeGE6+VA9McCM38pRL9FMU+ys3TKjwJttgoeaqPVfWfg
DYOZPqnU+koEBwSy6u8oxbtr5enfGWBSKVEfQlRNYCCdSEIyYv6MXu5b+B8R56+JYuEYVot2mXGE
iUNv2jqdHhwlc7Z0/NuQ4a9s+o+dOUBc5KBe0CGvAn0hagTiKwiAH18Sh7M3OWvOUhfC10y1bOBV
PbWIgA63wdkWB46R/5Gy/RkIEzmjotPGyogQYlxzlQL/LJB4VdvRQ7Lmbc/5VnYbNP+YYoJm0lep
kja4Gkb7XetoUEUjHf02HTK65lXFlgPnH1NM4JTKpusjLcSr3vY9JPqJM5Rb1A+z/MyOz6w6lKoW
ayPVW4NIsi1pRHoQHvB2Q8D9SBxw59rHY/w7pMZAZGRXnICw7OiQ3PziVAKSl4kIstZpRdDOj4lE
psNGIsYaYCOwh1HeWTd7wM2yXVhiwgK6Pduk0PAmK/8ufVqhpBMQy94Nh4KuOcn2Uvl0fo79a1RM
hDDSLEnDDqMa0fbi037/QZ1kvf18VZClyBzfn53gzsBYygLUxnqUg2Es2AQnWrr3Q9FiNP0zFJWJ
EGZp5R4CRHZ+/T4F5Jj+PN3//cXwgFLoTLkwF9+ZZSmBCgYDBNJfe7DtdD2+RClBZnXfyPwjN1N0
YYRZj6Ioq0IakOeYKxykqxf0fPw7C6zofSWgBSnwkWIH7xNR4VrNSlxz0sPFhf4zCoVZCqVo/5v1
HlfPHI9dXOWLn2YqUfIYAsdZY4Lk136lbWWirjnrzLOgYIkuTpqiKawYza0IZcDWNc7JO/7LITBh
2QPKDRgZGEieOtrbDvcKvRyrLiaJicZgSOvHwICrgmjn+COnT70t7ivKGQfHV9nnrsSqQMWkwsr4
/P7D+kCG+etfbQY25AaW0EitDAPBeVrHq33uVqv7FhaPrYuJYvb0ODZpruEJ6Zxs/BeRhNxy8+zp
d/azwuxnM4deVzLfk9TVa2UrOzOYY0Zo8x4FOQNhQ6uh9lMUl9gW5YNP4nNGeTfzhcUG3EjTFIA2
wDjDvrOlpYcLRaPkSFtwM8/p6JLM53nUUnJ0ZWUe5uXeQ0u5VVSwUjuK+0Mim3gDJRrcXF7vr/vC
Hr+yM//9wo6Ul9kgzqPB/X8zT9jI892FBYGAGUAuwAfiisKi6GNVyQJA7HLcxF05AZx14Gn73jax
oufm0gQzWdNYgG1FgAnve+v0r4+FW78UjmhLrzT+FRDObl84/q6sMVNmFbk0NYWen9+9gyuWVAWD
Rofsp/p9f2l4dpgtWclm3yT1bAcY84EoD9R74F28eDaYXYkzRND0DjM3Un3lPaPSaAM7D9nA8/2x
LJyDl3PGVprjxuiNeLYD9mSSd9xiwkJ0gUwbLsAAhgJOx8qyWE0vScKEuQpfe6cm5ibcEAX5In/7
LxWyrkwxU+YJPfjbZJjS0AVr4NLiBjSl8IDAgcTZG6/gs7hCf0b2dcJdbNA6gnRiNI8M2huuQDv6
ELufnONlOdpcGGHSFFn1h7YdYCQm0WY3OtMD6iQvz/d9gGuFyVhGrbGMQISV0lFXh3gHUvwX6fNl
fOMY4k0Zk7cMxRQDJvE1Ze2HtNZPTvb98/5YbtFWs8aH/h+JTvAbsk/BeS/1VW+o8xXZO8QPxWbc
pg/e6uzZ4SE8AAqx/za8jvvcBg7CuW/767eZo/TKNpPUQPnFhDI9bKcBTX5VdmjXhdPZVbBKHV9d
t9UuL9HJX0Hi3QYUvB7sTqGiM1Jwhgzf8nTmCgl3aNNQP9Ot4ZRbxU1yYlYkPZgHeRurxP9dxqSK
SPqjUog6kui932e+7Xvr1k+pckhSi0hr8cMzVwKU2t7MmAbDB1CHYXVuplWXOVGygbJgx1OLWTh8
wWqhobcSbQvA/DAF6y7LQABeSbj9Snaxg0DRS2jb96eXZ4LZC52Bq61i9XNNXKauvv848RovlrLS
q1EwG0ERZH2UGzE75xV5Lx2ZKj7UJTGPz7ze3qVodWWK2Qtto+ZQZcdoaifaFAl9BxtiRcuEzu8u
xiblnI0Lcf7KnHqdTliBDM78FOZ24m9AoaRv99dmKYRc/T7j+lCtSpoJiNHz9IhXfgOIroBmZP2a
r+XjfVMLidGVJSanKIFcUHwJlsaVTA/1yvy5/ncGmDRCjbUqUvRpfkQS6Q/9qeIMYCEKXg2ASR8G
qc6zLMJWQWl4ozpVQj7Wn5zl5u2V+RsuDqeyD+W+jeHIIXru3LF1RmXNqzfdXwigBq9tVLFX6bkB
G+3nIV+pdvHqcZD492cK5NzXFmJlakxPxEp4Lznpzr1FaG5TzhnLGwaz571S7ySzxDB2HQr1L/3f
5SSbWTP+Cow3HTiJVA9KKeI1JSeHkET2/5F2Xc2x20z2Dy2rmMMrGGY4UdKM4gtLupKY0zDz1++h
dteiIH6D2uty2S6X7WkCaHQ3OpxzZ9gxaxKDtQTqcgNFP/P7akDeh0dRMrFKq2V0wi68FX6sgrre
HpepYAGazEe4QZ+wI7LazhkGRKWrTn0cVqLnQQK35Tf7qWoCKK3eufct1uzr9buh8tT95pGjH0Ht
iftXEp2YPjoRyjXTvi9U0X7sGHXLixww0HGNM3nC20qEl9fMcqc9bBgh1XW7rtJAMxhBy6VMxmLO
LvjEV9ctIWOn6BAXWi0bUYIf51vLGUn6Ee7rkplMZuzUl2bMbFWepnLVBbCHnSk5L9NcpUpAHs96
7jKMyVfJfSbGk7VA8XIomEIchz+Z77nNMLqLEkSAa4PMABQNv946qg58hFbCJdHQTZWPRLkl3Tsj
ClrqrcZcxrcUyrRXmTSGviHioqw1YlXJukT2wamBrgvA7Jx4KG63Kx5NxTkCi/igrtY1RvGbx0/7
lT9uWHnURdPz/TW0iiAWDyWOx5pjkr+U1jP6qxm7uqiEMwmUE8jFPPdLDxLqmhigc992uK7X9XzR
us1EUC4Aw5BFJmYQ8YBjUyElZ/FCshZBRXsRikOcXEPHk4vlhETfBSA5NBmqwdC/r0rKTMOTJijF
roMQhQQtqfDyMI4OxmLy8/XtYsmhnIHc6FVY1tiuwXy5jI6BoQjTVu6vC2HtGBXmXXo9rFScynl7
2TnoTbQuDyzmZZbuUo4gbLs+zjuI0I5Ou43WLMvGUqtpibPzqFQtN8oK54FB496qAS58ur5HLAGU
KTCyEXVt2P/zeHpS7hqH2Ve9aJq/L8bXY3u2AjnqgzidIOqBve8a5Ck+9ARlzWTjO9dXwjiKr0HB
maCmlzDQy0FQ9icnR9z08J1xxwWG1orUJa+4plEbAadd2rUlOLypoK6UmRwKzSFmStuLqd3aF3J6
ZzXDMzSZZk9X5KCZZiCnTRSsKiKPm44o79f3j7U4+aeqgUOpGIoSMiK3s/WHP8JKW40f/86+fFXA
Z4fU641RZBqEdKaSA3bLEszny+FfCqHuveSVQwLYFdz78gEG7JC6GLoyWe05S1XluRelpw3hYOuh
nRTO6o0VxmFb063P5VPsyG9bec0S9xttYXoFzC4SZQqiymu7toLyPbU7QbXD3f6MKcSbuMd0cb+R
Hkyz7y2sU4jtT0yP/mVmY/YBlKmIGj9RAAQwKeHeX/sb+aSTk2bpf/Ni+xZDl27ltu+yYHLWT/xq
O3w1qWCSMH+7ru3LeZqZGComGAMtK0oPp9fDNaAP7v3VM7MV404tVS/mh/YVic30nYexGLQAe4Ze
0s4GfRFYfZFGRGEpEPcRKWA9WNgxzJVRgULohRqG47CBVp2RPCKvyKOFzhrkJ/9yCymLEXRROcgh
thCv0vQ+XD2+ZqZ2w8qoMWwfXZNLeM7TUkH5avntie+2Nn/3LxdCGQwNDHyp0kPEPl07TvSeVY6Z
PF0XsrgMDDJOnTU6CLGp66uHRtlfch2RAkCdn3OAx6nr8G8M30wGdUOLOFQ5AaTeZzAfxUDLFTby
07BlJVEXHcW3lF8evVQUFKzVKXaLnqVb9OFPzb4aYy3Lr/mZGOqCquBMHTXEb2drMIMbg8hmTYRN
fVhfP5evjhYq446h8X8OhnbqYG7Q/TqHnLhYabb24pEJdYyYNjA03c2hOm8jl3P0TUU0vIgKAPVi
oprxBF9O5c4+grqzE+e7WoTTYsV869+CQEg9wYc8BoRbpRbLlyybiJk46uaOIGPvuQGKst2LmJa1
hHZqkhFXrGUtBn8zOVSYH6Z5l+aVNj3tUJkgT63lb8bPz+snyLhZNJXrJW2TEPTiaKDISfmwFTuC
lxGGUa5LmWzANTWhI/3eCDyAN6MlB0BDpAMVzV/F+rPNoizEkKXBULaTIqpEtjDc/P7vVkBZh1Cs
Md7U4fd7zIIcMmZbwxT9Xtkh2nFjCHwYYgU79FWmdd58O3TN18hmoSEsTTbMbyzdeBV0IrJiHBYy
9TWI5nEk6PoF3Ruz/5+hWbT3bnvVyz0fK0oJgJ/NhgS3Dw2GhLljcFO4F37VoiqMsR3tfP2kGBaW
nn3n9C6bytDTK9w4ccf2DLwARw0shkovLg8gHVOvH5rM6X3E/NkF9tWA0Wke6m3s3scW04ovWoCZ
jElpZgHQ0IUx13WQsVVX2Y7fCFZPBsl8/bt3po75XeBVAjqKRj8AbFYc+mGY46wekjMAlx98EgIz
Ba7p+uEsvjNngiibprZpU5V8NAnSwOeC6UBWm/Gygs9EUPEImJxHIRnjqQ1JQHQ62JX50Zvw5VZA
WFnmRV2byaLsWl/3Azi2sG9tbB6A6ocXRGgZrJhh2ePMxFDGzRj1sdAiiHkarXF3ox6b3W3OSPMt
7xtYOzHFD20GXcFPZavacQARRDa1OrRO/tq9Ii41K2vIieyIFlPlpgjkl8H7FqdNuj/T7SoCXRjH
Fzkes6MzPAClkNyMpvck2AwPt7x7M0lULFQamdFGCiTxYMQ+BpYMXqYUC2Ipw6Juz+RQtxWUqw0n
gTrybIF6gYOf4/5i9tnQ0KEBQpBpRJ0u8jed3MZdeoG6AU1SNae4Y0o3szvZl/z1XBC1ZZnn9Wrq
1dM1jQ8hGLPai1Xv3npSWuIfaES1K8+1+TcHNZdKbSDP1Z48DthAiYxPKd6VNUDmW+SEWIKmH6J1
by6IChh7oeX6IW3ys4a8YPIsmxW5y8hoXw7FhpEiXLxWc1lUtJhEvJ/VJc6sdhDBDbYw3SqnsgpY
CxZpxZI5msuirKsyNFBCFcfWTmi5a0xy5Bbg+q3rNlxgacf072dXV6skA8TeEFOg3jmhDgPX9Aim
Cqh8a9Y2WMh8mEEmLBxLLGVs0SMraLVRTQZqdC4uQA4t+VW20btc28mhfxEeVDa//dKlnm8pZXrj
BO3LMfAMcRPGnDQPg605mmM8da+B6aNQpukmr9jpDXPUiKk4lD0OW6nXlQuWe8EuY4DNLLaAkAF2
bLFiglFMSvifL8QvZhUpTVQxkSfFccQJOX3nCDvVTBWbDCeW9iwFNd87CpTsn9qDZ3bE1RiTgZIm
76Ltkz+d1bje9pahpdPvXFsTZU26ruhqNYEcoBC9pXbgfNR2dhBBIsGMqVlLouyJMcaF3+UQNToy
yv8gGEJhO0PXIzO4mX7p2qIoa6JwssgHJQ5K0yOidK0jSR+DfGug+Jjx1gVx9cVS23VXr4zmtSza
/zdsNfKoIEyVv3DUAG5MKWWiheElqIap6VJDTUiCM7ULvPgz8/rpLV+7f+R8+fSZiUHErXB+8yWn
eukcwc5Wf9E/CthMIGQBQF3HgBO1FE6XuTrR+kkPMfs4nRm3V17ZLIZLegjOVw21el40RLoq7XcG
V/nAugVaAW86GbTjRlndx8779R1btBdzOdR6FKEaglaDHODo/wHVLgndwTFWAorPvsXq9f86AFoR
Z9LoA+pDWU49EdJAKkze+u2f8WHDQksSl8zSXAhlKkavu5TBZJY6UNSlRPqD55ylDgRYRtbxbrQc
vF5vfFeW7f4zWm8Ml8XWslimmH8BZUSSkBfTlscXjO1Gybf321v/0BCeHDoXYZfO0PolDzeXRtkR
b2xijRshTQHqABIZzVP9el1Llu7VXAJlP3p56KGkcCr+K3rr2sDU3OsCfnMuw0LMJVAxiCYOfK1U
WMPFEidQm9HK0AeuEcVNydPevw3NhHTOjexb/b1tvW4y85NlJZee5vNPoOKThtOM0VemkAt4AzES
uSL5ZGG7s2RQwYgWpuBymUKt5sEt7Np+9S3WMhbzmvN1ULFHWWX1oCtf6qCB/fSMLmLbs1p0m9zz
W+Pm+sGxFkSZjyDhhTydzId0dCYxvTmg8HFdxvQbV4wGnfyu/dyrhhp+Eokg8VUmKajbwK1gXZfC
0HG6li0Ooxj2IaR0UDuAO4+Befi8LoK1EMosZHJf6RyHzbJCBLskNkczRscUq69w0R4AL1JXAV0o
K/ST3IgKIc9bPj+/SM7oxjfy+voyflNbT5f1WwD9CC84kDmH5Yh1ZIHtqBvV7AECERExJxd49UN2
MZl0aYtGfSaTMuqRlPiRVsLvAhHezImKYe0pulWt1uQdszz+2zVSZyWWeXGJU2wi4nfZ5ECKKN4n
Tmyq59Z8DWzO5acB13bF0MJlDwlwfVHEHZYkWtnbrpAAtikg7bBqrei5MgOe5OdN1DPrH0vhJ6Bt
/5FE7SgnwxgNEiQpIjS+dhSy73NrXDUic5yIJYrazE5T814IxMlDOZEV73cbQOizq7DTz/wyFLMV
UY4QcL6hnko4sypeI10M7meZyH8E2+xGh6UfLFmUS0RAmxVRgiWNTgvE8SgApJxkVsfbECMqrBzR
Yk17flaUe6w6JUuBpIlRHyAwSXa6My5IBNSr6VWClsFtvka5zAxW1y/6or2a7SflEYHK2ud8C6mS
vqqqh6K50euVcs8n93zjpDy5Lm2x+oh0Jfi+gLmM5Di1pXGh8RwfS3ilHF0H7Xbdfteje+xvKrZz
MdReggKvALShPL3NDdLIRNgWL+ob6x5Pt+e3Ln4vhtq7uAZ0vOBjMejpK0nwNA2D7jyiPQDd8Pq+
LZ/StyQqpmhA+TtWBh49vJ3aHwnZTU9IVozJPJwpEJg9rS5G0fjldDhWsttnFhD24eklm3Wtln3X
92Kmxc7EBJ4mc2oAMdmN5fRWY1f3pcuf+teORObFahjp6+mrr5wSXT/jElBO5B5u8dOYkeJQoLsz
Y2JMfdnsX1JkcJgDhHSimZ7M42xRAgfw0aCExk1QeoLzFFrmQxOa8VpaB454Rme+294ltsdSwkXN
mMmlLDzaH2S1SCD3gorGS3l/U97cXte9xf2bSaAMe4EuxkipIGHr7TF8aMKuM06ItQbKpg8gvUe5
DBLAupKu/UPvAR7u2FVrv/ub6V2kyL/PiTJASnbxh5KHLAzwWcIdT7LVLWvacLIuP3UBIN4YrwYA
ugJ6DDoZL8t+neSG3Jwtl+Vmp8+79tM/j/v6wf6Ohn9+JnWwytgMgT9KDRBVKifdd47JKriyNoI6
2A4Q0J0vYyPe7m5Yfams36YOUu3rVG00/HZqMnnCFt5XP7eG9h++wTUA027OknVXWYDrsXc+nO/p
/fRw/QwWZgZ+SqJ8SAFLyLXTFsXEBWpxR7YwGCfVIo55ustW2xcL9822bIwe2oyOwK9C9DVloryK
h4nK+NJCAfbOS3cf3ut2an4AfHpvtce7wALdu2uuw5NtNtZpfUgtz/Qdw32/vgOsc6ScDlhjI769
4COcO+RGGX7zt6v5ubuUq2lafeAHHT/ekw/WLV9Iq81//NeUnd4oSuX7SnN+iG3ukK6Kt4QAwz26
tzgWg9r1a0+P2/2bDQff5U9PJQreeFHEacNvGEfJ+krqupdc5XlhCV3+1788SZ5513ZsJMObTBWw
o1mNndcVUKVhGweOT8NuwFcrhBBGVnwhT/lTR6jrncVpHRqTjgD9/q4ybDG/v03uagcpZWv3vmuA
Gzpsd9JDrZjaPngLehLtIhYU/1ev3X++6L/m6jrBGzR9umMgszYlEoN10dlNee2KZOvSebofyGpt
f/5LdaBu9qBpWcvx2NiemIyflliqRl3svkDjZ6zit/Eoi0sS3+arjX3cDeTOtG4bslu/mu+nZmuu
rAnbbSNFVsmKYxmfQOW5r9/J33RL+g89+QrNZwoeBgLGOUasZ/vSEFS4I8vZe+6FiMT+AAvAdWng
2bsaRqhfpm0mrhONUesSqGVJXMsgbm9xbzF5j1EyrdYccS8OxgpTkpdElq34sEeDjOJyths4W3dA
elv0ifR2VA5PdWY24vbcA9QfbLmpvVcI75PS9gt7Pa6b1VO1Ouq8Lf1RbwWwu61kUPiujJ0EPj0S
6CQE+WS/KYFsQfS9cAdUEOIHaEtN3CYh9Y36KaCL0gX8Av6D0Qq3PZg6Qf21SnaPn1KEEr1+uFjC
qcqs6Kb1QOFxl+2K2s4fNCc3a3wu90d/VaKvjogoI91KcsAtWpn5zkNyKV0J4PvY3+QTXtrHnndr
Z1U4HwZRMOHqomJm8pvS3ncQGsbr3ooa1LSR0lDeeHvc9seStKejbgcmEtlgIlPNwCqcSCdPbklA
MA1vlpv9ET28DlcT11FW0FQjNfEcNQEbLJHX3WoNLIg7bRXatmYjI703bv1tkaGMcatvUhvQnp1T
oHSevClg0BvJYPWCaXxoW9GVa6KkqPgebgIr74mrhlPflLpFgu62Br1m51nvCqYzdFJ25u6Vf0tX
m8dyeygt5eEotnZLTqBPy6wUeE+Sy1m33qa4185KQYC4CkhjkAbZHELjFQCHBdQ11EPbWcOat91m
c5+/pZWprALL1BvgxoSOdoDvs2tTK4Dkhbk2tGhAR0AmEI/I3nmuXaxPHZGAiZt9vneWeFy/33eP
ikRIsLHUzeDqdxi42KBbdk0uH2pHVhsVyj9ypN6bJEPkYcowXX9A0XTWJOJcQF0RfWim4UYHtLoc
iX26kMQurdgC0lcLjuPH1mzB47SJrc9GAAzU+kLcjbQ3x9tD6PBEuLvcB7CAZwS+OI/2cHDxPzsd
KXpsGjJXLb7F8k3s/lp9PyjoDDJ1/Ch2gjOfAit7G1cO0Nkz/KNgb1PigGvpkUOx/92z87cOENcJ
mnNl0llhYRuJfVg/msmHvDrm20NjYqUAlNBQEl6F4Ec5FyvjRhC2CWms+P4DXm6A5u+8HcBji/07
BkWJXJB3fi2Saj1qzmaVbHJyZ7z7GQk+Q2t48px77QaU1cV9g5rrJsfIsYWLxpPeRr5+TaTVxuUy
y/OhlYHdmNkeBe+Vqby/xibQY6W7CfZn01hVZZJ1QrC1f5AJ5dxDUpPhWG0T+xITsnbtEiDxhoWZ
ad8WbzjEO/GxIOvB9LA3n7BVwCMl9fb+/Sk9PqROfxvso1cr651xzeMyNMl+o2L91w3akptVAGQk
a7IkY8iXNp9qEGkcF3otenAlB1e/Jy/hYWrISKw6JfpRdSYYeMPFUW1C9H0z3BFTPhVTCWMlXRLZ
aAEfKaSmsA3PZycEnn7joHfoJncLRM7SjQEzmu0ZL4ivtVHO/cfaqahLTYOIz3TILgfycjaAYhCa
HkGWcn19kxeaezCBMNvkySHOnAbP+xrGwbn2/GSF9h6oN9KhfMJlUUDnq7FrXL+zaz/FUW8wX6+T
Ub3gTIuCPD4LDxHZCg4uAGtZC/EfliWBUkUSJRUQdT+XJRZtILae350Ngmp/xjuwkBilz2/Q6x4B
D6u8YSLILVQAprV9y6S2Mi6jJvV1yASyexbADYLbJXQ+O8baWCHKz6VdP37Wb1Gf3Eu5GLUFIhTr
jvGVv9M/P2Mf6qADvxIuoHObAnCDxLZyUADc35GcIUZkyaFicUCQ5VyVQM6TA0A1QvZHznzZn30b
ro6sQbb0sLV5cnpYs/AVFzRslg9Sv2pts4vjx1UppNPrBcUs1uuFFQnTA1Ca3hcdNz1fHrat4wTW
OUIfSUYezwhAnDuytl1ltXkIiAmo+PfB3PgWq13mqwecskA/1kcF454sJmXdY31PlrW/ez8e1yV5
RmjpbHOS2miidBzoeW5u261ngWoK+G8+sUYUR83P1W1v2id7I29PcA3kJrTuPuGs3c3H+uPAw0M9
SmS/DxCCrXX7ukZ/TZJe+W66DscZbQXABkTBgnP0rL27tzp86oujrCs8GzCsljoS2YHBMD+yKviM
2/T1HpipRDQKIKOe0j6pabPUTf5divtxoejRK7ULsr6cHhPW2Sd7d9rplWm/ndESExCEaZnVWNZ7
iLfggJzOFK0plonQSiV4OjFyu18w/tc2+acN+i+pUBMuFvEx4F2w3Ke7R/9Wdp9We8stTf2mJvZ6
ZZIT/o7JGbQVqLaNDzRX6xNINgGTsWZpK+My0hUoLtB0tZ0OHYiKLFc8rYVeq4H0vwSyVIxM/HIl
weCndQrSXDxYLgLCoO5JX2NMlLOqLeuUl6zZXBZlj5UAfWWAtGthNUO7Xf/xyGk6y+tXZCm4AFX1
94oo2zx4YRr3qgKEJ3Mf372lZvKKaQYmAvwCBAC84UwOZZuNRK9yQ4EcDQ++zn6R3i6gBAHabQbg
cg4t+WA5Jfb958W5vkDWLlIp0KaKUOFNvnaRt/0XDb7npHWE1RTHEqP/jDGCyBjGsMDyrMQjUkq8
PymUIsENvL6cxUwPBnXAISoaX+SLPwUpgRbnXq8jRtsLGN6CP7isObw4AzQHXfCKSC3f6daam3xM
CAsl47IvVRTm0qm7LhRSMYTlJL25u6vczH6/vrzFlOtcAKX0Q1JdhEqCACF10sHKNVv0zGff5Svb
eBg8C0fHIi76DzKBD6mJmgCuc+rs+NGLucHApd4bgCdSNxES47U92mZ2/1er+5ZE+VEObK2NFGF1
lvcQjVZl4fEaW82ax4FxjMzkYgpoms7932XRzg8Q4tmlDbGswlJIB85JgXguj0klQPhrQCUijMUt
OaW5vJ+Vq/+K5X70UwGLS57HtXJYmSIKscHGP12Xs/QUgyX5Xhf9FPOCypNDPIeQSMnXsiW1DmcX
W7RSiNsUBF3J3kNcgXf9JkINXT2UGmEZlaXw/sc3UPcgAPtLFUwHOSBhFNv1Wt8J9ql8+9ebSt0H
L+I4TKfjEAdw6GB+BFQ6zr1++ItJ/sk8f28q5QYiUSyNdvha0IRilwJooXPArrVirmi6Tb9d6Lck
yhGEqi4PSY8VTXyhBqCzWoynY3ruME3PeYiVIuQpQgxUMiWzFJRyBRnPXQxDmO65A+jKG9XiVj4k
CjfXFXTZFXwvkDInkRxkXODj6ZdiZiReJcBcfg2Z3UTipGLX9pGyJY2kG6BcwonJtx0yquD8NQEg
jAJjgcDWMD0nBNToqoX13CR7zvWP1ZrVz8c4SrrxIuGqVPRk+NbBrO6bBpgxql9YamC33uf/e0+B
b6vKoojACyC31NGl3VBccg6LbZ2nCiBhF0wenFi+dTn/MZNCnZzaGOPogw38/GCQwIx70gOx1SeV
JaJJJrFDxz8Nb0ypCwf5Y23UQcppIsmpDLVsna+YEm9VwUYu0tkwmTcWDmwm6tesT+WJoV9Ody8l
PGZjFVu0TqwWXIklhPIDgqqWvg+QRwxXGNvsOUOerF7Ldnlr3I23iT6NMKPfzSwQqOTrz8utuN7B
emdkc48cqWVhBNUCeo3Frw1mk/1SFPpjA2jfkadDlk0njL3mdbM0DfTyvHm7m49i+1igA5Co64Fw
7uChinZdhZd8hiKgGdSQMTwD+ndKdqbwfhxFsAuDiVlAb7d7LZjh4deEO2UVfgihHFPaRR36QSGk
tNODcZCPzb2/Ud1ypdjhbYyZ3sknHjJ7ve2RCv9s0JD1md1ySKGTAYMWrOTF0vPix/dQ/suIlb6s
NHzPxdmLNi+TVW+3hxoNWqzxcub+Ui4s5bSiUSuIsrypDhMDA/n+ZDyzXkwL5v3Hiij/xaPfNlEC
iNm/+ZsbHSrTEdW+riuLV2imKpS5E5uSL+UBMoobb3exZecWb3hGKM9aB2XsYlWIfL5G9nUf3YT2
H251wRPsb3zuj92ijBvGeMTowmMlpV3Zud3YaMKGe0/ZhMpLYfxcFN3QnvhCr8DxdmfMKBNtK219
lNwOuVPfF3vWupaSHj+EUUbOGNELLXPYPeEoPPEwJHtXQ/VTsBwMG77Im2HvbxJLhT2xnhvXzF6V
dW5y5s6WZALT5hGzdDfBXkIdCkUw23MOm3X7fF2LltJfPz6StjhBKxbJtCN6j2GFx1BC8Quzzlrn
5O06UFeNRHLJCi8rYMZHwjEcyKiYwWheeDNJbS9C8QiN80NhR4EVjZtLcVuVK744MT5z+owrNkuj
bFaEnVTrGmUH3vQ2yqO/7b8qnyub3wIgeB0RExv09l4CECV0HhjCl6+aqkkYspDBXkMdZK+qg5IH
OMjB7F6fUKvsSI2CeWaFm26f6KjvjWYxEjs8y0d4rgb/Nibd1rAKi/Elk6Rf2wAOWBVhji7+osvk
RU7yOTBLIjCOWiTKBZTBUb39KN2bfh1ilOkZtbdTROQtpuAs1lDTsqX+Lv7wlKXOpItnBC2eVVJj
xh8gHk1dXNITY5WLVmcmhTLSflyoQuZju3nz8s6Z8TOy8ixc3GVPMBNCmegEkFCiHkEIIokHFUM6
IV6D3Zknt9ePbCEbMq+X0WjWDV/yF7mAHGAO34knCS/A9XUJy0ZtthTKSo+XVE/rST3h1Nrjx3Oy
zi1GbM3cLspGSwpGey8ZZAxgzhDWxbbdVO9mtGLxICxete+1fH3HLCXuBy1qZl8aBu3uXe5OdVrk
qK7v2LLRUzRJVpEgk5GjxTWbSQllPsyaIu6QNgW2iPdgxKa0Ra8IwmrdSdbm8/QeE9GdJSNLoDxc
Vu8MFV8OMmdfQOm4HCR+PUpBd37qMwIoQX/Tbg10LkxjdRHht9lePwCHEszL2Yr5mlg0pjPhlO4P
hiRzfQzhfYMhbTcj3s4mrW0zjPZSWyv6nzVVkUF8ahgytcgwChopUC4d7piMToU2xJkCTMPsM3Cx
7cO1vCmJMlr1YxOR6gwWwW1RwmzxEcAi1cf4hL+uC1bX2KJ1mX0UtXiUerRRTVrETeBsSmJTPt8D
8L96vK5iyxdGFyQMuAiyJHxx0cxUDFwzWZiAQOQ8bEZUkp7Ne2ahYdq+X85AhxvgeRXTBjTVuQdS
hD7w+mkl2ZP6spVvk6Pq9nd9SjJw9b7cshppl/IJCkbiJRwn8kCyRh1ojvl1hfOS7hx+xg8T7+yU
WQ7NnfP454Aqjk+0vXA7ou/mFKyKiDC2dPLx9HoBKoo6hC6qiiRREe+Q83kf8WkHUzpgvuJyjm1g
Vu54kLf2qxNrUlmYjMA1cZRZDXOhCPW47AA3A26I8uD0gPD30H1lciuFBYf2Vev7JU0Er4Kiabgu
9LiAn126MtOhLxerd6JznZq+ZqqQlqxtc/f8PCIYzJ95TES/M7Z1SY3EmWQquqm90cvDtur+BxYf
HVW7KbMBCtx30RFJiQwfwyUu3cC5QCrk9AfJy7kGSw08spd2CVESwjs1y8gvWTmoqiFp2qQ1KqUu
bTyOyQUA4uhm04kEOsAyMyv5Ni3AYcy/9rqjcoaJUTvTANZTfvCS55RbD9prFIikLTa5gPbGrG2J
mq+FAMP8POMDF2b9FLRYf38gpWCVmIdSMd0mXCXNiTc+8fcfHiAznn2TXyclG/ZzKRiZS6S8uBpl
raT72HkJyHflJqlglStp6kLkvCdVdQ/j3kBBKDBbxPjAo2Ci2i7FryJsIm+oqqGoGvUBQchJ2hDh
AxTgVe7uDAwV9OaBY+Zxly3VtyB9yvPOzK/eXYaxnnTsAcjuGIp6iolsG052EoBdvpGhCdbhVdwW
ZpORaGPc1HtWjmupCofj/Wet9KtBasU25kt8wnbCM2/d7qPcF4/Zdlyl7iumSEFvv7Yjex2tvAMr
kbQURomyqmK6UtDEX4C4Y+KJSVIMeFKXU9YMvX7MfpaF4XCo70wGdZaynqAHL4eMfX2TxeaUS9kg
cFndIy9J0ELDWayUx/KN+RZJl6s8oSy6oRs7FKKVbYpX2NQsa98AsD3Yc5bglm/Mwt+i05mJpKyj
58XF4EVwstZEa1bdgrEbmGMYNYbWsMFgFqUpEkhSFVU2ZJ3aU35MWrCUyHDprhPyZmYB/kg9drv6
JdoMjOTO4msOufL/E0a7HK9JgZ9SQdiDhlwLasMC6JtEABMlrEhwMWs+F0XtohomMbBqxe7srep3
AEgFB1Fzq9zBH6UdoBzX3yurEWnHrmFUWpZKnKDn/V4l5W2MJhnULoXo2tHIMRLtuibok0hua/Rk
oCucFSQtRn5zgdMZz0xPmpVpDL6SKccUCUgxwsABZo1waF38G8+tqBOhn6RrokqFsjHeZENqKFMA
CCgTtFNNb4je/CNa68Bm9xUsPjQRKMgi3mD4U6G0U4pVjgMCDaxKL6ERWG+4diT8JR6PagoOZNI2
uVFbRaoBhLT1yrAkdXIRLiBC1BvV9hqx/pQ4TfhzfRu+GJB/hU4YudUnGmZD/Gr5m204P8ZcLnRx
f07wZJNNoXkaxE0ikb7piBHkjg5MmeSFBwCrgMka/S4a/zQxKaXbBCWi5El5NRL0tCvlWyLcihkR
h0ek7uzqss+lz1QszQRtmeJbXJCYR2M4iTNTvayGygVUg6YyKvKLhhsAOYiygQll0GvJlYjXOinq
z6AcjNSP9pTlgCV9jU/S/fVdWz7Mb0l0Ya7UBP8iipAUuQbgvzGJ4b8N/SYGFxZO7yUMVhGyWp3L
ELtQYFVQnfu/BX6NI84Oa4rWfICT9Rh1FNBjhzqdZG5qZqZ/KdKZaJPRqmGAn1WjYquol0aeQw35
HILIdDxUN6xc2Ndrg9a6uQTqMugSl8cYn+nPWo5+Vc4j6mAP9iXDOEi4GXe9QVo3OxayqTyJgZsE
K6/AXAvIWULS9GvAs1WmKFm8BGrRbs8jnxZBW0dzKFzdX3EbkEC26iHRraZYG8yn1FJsDJso8ZIs
oKNKoY2i1PFxWsCRXqz0c99ypuoW4FuxzeKj3bPDviWtnoujTOKYyd2Fk7vJBk8vt/05AySYZj9O
dRHd/jwhacpMcixpwFwmleMZPKWv0KnegTcdecQj0MBy8Luobgrwjl1s5RZiv7XCguRZDDznYqkn
clY0aTiOEJsDyxp4EEdAKMAUEblDdC9bU2TErzs0NJbbfHuxon1uo8rJSC9Nukfr5pR0QQ+YqoE+
nNLNXGm8VK/4qb3gLbE0ezRfkxVr3mIxhzWTQufqsgiPOL+UOlzlkrwdOYISigmqvprUp3gXbbWS
NWKxGADORVJxRF6LCSCisLDBlj/Gs+W8WO1OtvybdiWv4z+BzbBWS/HYXB51T3ou49HJCXn7AvxK
YWF+jIcYRN8oyEzvs3dW+nPpLa4AyUkQcDF5EHP/jB1qLi7SoUVIJrdeYgUaXqh9WCcmNwK+8fra
lnXkWxT1PO4GjxeFRkfKeyU9VQopNUvDkBYHMF/RGWWGtEV3owDiUNYAHq2jhebnyvxaDb1Axsos
hLbVXb7xLLiXO3UbMfsDlzfxWxRl+5t24IQuQlg0gG2zd4eSeBa6C1BCy2yrOnEumgZYirL0sJ0v
j7pxfDn2IRqcp4ctbzYH3/7TWCNaJzJm+V6edOD35f5nefQj6FJ2lcRJEJWk0IvaFOTASlRTQB/W
uIkbq8gSO3nv032eh2bTWLXdjU+RPpIOGGTZRpL3/03alzXXiTtvfyKqxCaJWzi7cRLHsSfxDZVM
HECA2NdP/3/I1DtzjswLFf8uZm48c5putVq9Pu30uz5AhvAS12c7DKHKXtUegtZzXlrnS5rfBXTf
pX830de6uHeinxMATORpTA4RMMbCfY7Iqwpsv7c+kvqDGE5BurHOdDG2RKcl05ljWyZQgm61BYlj
zlOgMH/5evdCqJejo3PvPTi7XwXG53abTUq/vQ5Vptf0lOMLiJnXnRkMwOYe0QXpAHvkGaW93fnz
+TPzPu3/+sZG17O99HRpjsAnwerk8CNmEX6u38nfTteb70DvB9rsDNNmlvIdeYJ1t5L345evX5Gz
mACgCly/6YRWhQFjI67v7r8LdBN0x8fCK46/sFkctci7h/WvUCwDEN6xtWBO1xMLrr5jK8LPgnQg
IoxS38o/GJPnZK72XWg4dm/8YjF3nZhyWd8QUzgeSTUVXA9TvxDks1k6Lm/Ke6OvN+zPBk9UyQdl
Fc+5lYOnAKCTkzsRd+zdIPVC9LrmXh/+b1xR5Z0qOy3IMCqX+hQjzGl9X+gPlG0oi2IHfksOoG6c
U6yns4jq4raUkT6astQnAhvl6xenDd18fF0/ni0iyvE0NTDlU+A/+5mJTGj/Wc+AjGcl3riVLls6
IIppBQfvA7Nx6W9vfAl2ii7NU7/PgF2fnAfu2t1rr9sXptmHIkPHaZZtKMUSc4gQbDLn6fCv+e9X
sYheUTZMXZH6TBA3Dc4FDw9xJ3Y13bBnS0p+TUh5/EzaG72R1anP69RLyCWPfxJqbnCzSITCWqI7
HV4fV3wVx54AQzQTMaIIwnptjKMTbqwYWKChoy/NsOfuNJPYil6j674VpCaZzyxxkOVldLB8CJ0h
f6x0uqFbaIQjc2lLLc9WfZyOtmNlvuy1BwqsQl5zj9nfxHBcJ2TdPqXzFQIhZtO5D9ayHEXpgo63
Emiwmd+0w8xOyYoNCvPJXhn0fygYOoFBtbjhqDU6HjSV6As98/X6IekLD9l3L43vSyc81PbLOjdL
h4O4+h9as+hu1XkYadIJgsORqbPvxb6xsPS9/3NVnlMTljVnWuCmzh9xdWfCNNK7oDAzv6as8aWZ
pwet6ohv1d0fgjv9Izu8QqgTUKyyVsvHQhKpGV0q/Zgcmybbtc45rqoNXVsSGuJgY37pTKB0KUKL
uc3NRgrph/ED9jC4OtKDTDe9Pz8aG4PpkBwFori6dMgKMxrhYZP+TqtPP/Tk/I6fR5yCtlGdWFTN
5HZOX7VFnku/iva6fc/k0crfcfNhlv8lodz8hglrTAQ46Ke9NX2V6YW3v97BBUIfSk0blXO1VSYR
GiEFqnR+XEweACLdzKLYnrChwAtGX0dyHZBHJkDdKVe8GyF1ODgdqNQ63fUxSl/Gg21/w/6c95w5
AN2xwgDVTlTob28KTauC1aEu/THfO9Z8KJ38vi6xJeti/0dCDQVYV5dWmhjSd8LPtvVUm0iix9Ql
BP3JWrFfJ7YkuFlqqGhBzdAjcstPCvAgnVWO9IdYngWAOHAf9Vzuoqk7rFNaMsvXlBQb0+paMYUt
lb7ufttqAd7iYv77lf2KKQB2ooJJ3473mnVfR/s6ux+qDVktHAx6JKDCjM6VblOhInRgMUSFlvpT
+jIO7VmXp4nEpyydmyg3ygALHN3Qmr/liiMyUq5FGmj1F2uMdw3AcfxU39LmJSp4W2w08+ioWdsK
R5VRa7nWycwnjQS2jxZi/U7594Q89o6RbAtW7bfmKu/m/JT9S05hahpFlABMGORe6qh26/pznVUH
K8Q+o+polV/s4adduSZCMXHgoW8dKcZre98xQw9mZEfGk7YlgYWX4uaTFMORhbnIhAMJRN1dK/2p
/xjR0x8rPkgAvwSt/3jHHcWFQ7+CiWVeReYbIzYrhZ/16mmdwDIP/xFQHJ487ew+mgkwhkEG8yyr
T71z+N9oKHaiZJU51lqV+S1/7MKnngOHJNsw4mpzzuwb3EhqZvRK6fXW6gRgKyEpm7aeocfNI68d
vqP2EHpDXjYfzSLMD+hgj/ZTmuSuoRH9EFtNcm4GJwWMs2Gj9t8ln9eZXzBdN9+lXJMQgB4smQXM
+aMcf2rdj//t95V7EZNmtIIQwqXptHfs+q6Nko0S1KKOoKsMq0ioCfdHOb9JqxPaEnhEA2DPHzX9
8vAOFlCTgdeNWIXYytF1Q8JCLcHv60A8N6LLUG/d1MVDuKKgHEJnxpIFYyz9vK28DHV0thU4LMoI
3jz5JwxSvWATz1NItSnzNfE9Hi5EvtRywxbMH/nGAl6RUJgYzYHKsQKJFp10GYoVxoE8jrze8H+X
ZIUykIlCAaEO+hVvL5JF6k6ULQKUuP1OmpfaHDYILInqisBvnIqrmzoGba+TGMGcYxVHrW/vM0ru
RZj8WteqLTKKf1rTJBQ9BRmrA8Y9+hAjbRMIYUNWlnErq7G3TG2YDLAStq7Ovxj85zoTS2du6ia1
ECVg2abqAcuutUk3y0r2xgl7GF+p9qFg4eQ209YowSIvBiJ45CUobroS9+jSYlGE7TV+XTwPHXVz
ewvuYH4PVQXGWoN/KSgnohW2M7AIzART+UuyBCMR/Tkv6y/M+jok9xOLtihu8aScD5YVTy0zZp7S
xAV4fdpuPTvzN7/lyXTQaYDNGNxRLmWbCR0FL5b5XZh2u0qPXh2j2k0JmuhM6iVIUxOOMRj7a07G
Mwn4YV0/ltxK02AmR6uDiT3nswCu7pIci2kcLJ7BrSyQvoyiS9lZFyafp946VmTYapRfFuh/9BRT
HU4F4ieKV7aznwRKw93GU7Co71f8KOKsjXbKqYbfPxi/rK/fNn590SRA4MhWAC4C7cq30rLbxjKR
scr8QTvYPHZHcpfmWzq3eCRzdgKldIJkuaJzZoiAK2eh9LNR/ChTpJbDYU/rU2pYu62M72+UiTfq
hwW8APUAxTedLnrShn0TIyPSpx0aCjD+53ZjOJ0mPnaejtZsjyQ2feQN+pqArS8Ooi4fCiG+dVxr
vKqYLK8Lw3CnO8I5JUGDSduywIoapx22YrhF4aPxAlkvOjvyivAzWlRt2SSIszrbrV8FaSGZP097
AKwN3Y0WiiV4KhWPfEhzi1WZhCcRBp4+OV4OWoN4Xr90i0p6RUV5IZ2mNTPDApUi3DX9MbY+TNUT
/3udyLK4/mEFINJqGkqggXlMEU37rLk0ziHuHxuxQWKNj5mEYo8JFX0SztJK5H4oLtK6LwpvMyWx
xYh6H5AH1cIIVMr2x1g8ddWHtjr+b7JSghhboIm472dGjAfUchz9Mk37d5DA4j8TSNAGA+LDremw
ZJ4LHlXSDziac0cbsKoa9gAh/7VbJ7R4KA6CPY4TseBz3xIKA7PE3gOEk71VHfQhdmWku5QCPXTY
cOtnNVVtxxy6Y3KDIu2l+hZENAbRG9gOBrheDUD2/Y4HP7Xx756LU5R9H1mwwdvS63FNUbmeKUer
blFn0udEcxPnOShzd116WzwpV5N3RV9lGiho/XCquk9lQdyGXkoOhNTKt5p9Ir6tU1wy97+tjc2w
1wWZ6dvzwm4qIhMH93QgiF/cMffQoiVfrODLOp0lvUCSHRl2gFHqbxTQ7POJFSUUcOKnQnxM79rp
kCQbRJYOCFlpwyHY84XZHUV8Y5aJrJ0sWDb2agr0b4p3XCMkwDCjhEeeYo/mrbTqVqeCFXgch0hm
31haVh5lWeSLDjDG6wJT225/ZwSoTcx5GsoCTo3CDDObAPtxYBXsyYnc/KEGiGco4j0x/IJgKgkQ
tpX9mqEZdJ3wksGbkRqog9w7Br3mv1/5ZKXIWVFHPe5VOe4LEXlO/IpB6D8mYqIgj8qbQeCsq946
i0Q/GNGQ+MxO6WNVhIC4HczhUjRdsOXjLvjtcHDR5jvnrS2UeG4ZKuKq7UM+Jn4eB4cyij+a0XDo
jGY3lceBXYJ8gKtB0HxvPhkDwJWd7oF2LTBtuYOG30RHn7wToxSN7S3rQli4EzcfNqvzlaRp3zUk
cbrEx4r6b5GDDaYYF6SxOAm2YSvVpvFZmW5IKYfajJJFdtsmftKOB0ncMrrE01PLHdc0P+rmKSh8
OmB2P94PicDzE+/ewyp6mikmZQzcnltWc7sjaYBMCd7q2h3DXwZaj3P7bKRf1+ksKC/4/I+OckFR
LxydmtqJD/Sc4GPTZ9nZjscvdSebjfu5SAnjtrpBcEOZuuaW25Nm98WU+GYod7b9EkXYIDjQwzo/
6qDBPwd3RUaxAl1Jg7QwjMSnGENkTuwh2+BOMjhMevcj6SzYgHKfNNV9F2K2N+8PzGmOljEUbkam
PQ9bj/Rbk4SLrOPqwow7c+lJ+aaK0qlkPS5UDBgr44yREldslH4XniWYPErRk4/JSPgtt/oypVo+
otKNO0t4fKpktUvt4YlW5UNG2ueBD1vdg4sEsagOztFcqXOUuzgEfRkhckv8UPsryu0dmdz8W5v0
u2T4tX6ki+boipJyFU0bvjEtQWkcvxj6F02gcRyzFJQj2T8eMIywTm4ps2wisYd/kBRhsLq3ohSJ
I6JSaInfCzJ5pMzE3i56tNiZJPSaAdCNQ5lgoguTt27Spmjy7sLyZBVSxybR5EdQNMMuqjByuP5d
i0qEyVeURk3Lxvaq28/ivTF0NsFn1fKCOrNbTpVrtI//GxFV1mPbRjqgDn2Ao2AQ0e/1jcdywYRb
cHQZCmPwCWxbcXclmvoKoTN0B4+Vs7PGh3bOpIXFA9Dyxv06M7NEFIcXtCxYcjR4wMFWbKgMQH4o
YNtsab5UVXOK2vrTOgm1T3E2N6DB4AzCi8KjqcQJIu86wiQE1kzlWXJgenYIuqnr1BiHM9DrUz7n
mJTOcrek6TejF144DDuGAkSPwVM5omzVbH3TgqbcfJNxqymlYaNQx3niO4n5dYqnU4qmCSuLPfSh
98NjhrXLUu92XfOhqmooM/kujPzFgq1MrHjDmVgwEzffotilJhDY9xyiDw7thNaZdilzSTIWF9YW
GMGaNOwGyKb+uH4qiweP6RlkY2Bw38C1yDgq+qbHoZS2qL0iqhF96GQ6r1NZFPMVFUXMJMT6mTZ0
4JJFR0d8pEA6DZ7XSSz5tBZaU/7lRBFfH9fAxC0gvgybueBTGfC9SPWLh78CIJNVI5bGMvOklVuQ
XIvX1ODzaAhAbwAwcKtCSWtUskUXlm+RI80uUfe9eSL1hi1YsrTg7j8qyuUp8qicJmtKfS22Mbll
DM0+TbFjpSoaPd3FnT7dMepUf4leVOeiHbQPyG5h1EYrQ0/XAD3ERY2dqCIINty/ZQX678OUo03r
PJJ9LlK/3neftI33bFlv/vtx5UxpW48BjCDaNol0a7vcjcNrzB7WNWfrAJXXorcSs644FKcNMbAa
Mrcdf9URoPX51sDLFqWZ3SunnMjGmbEs0ekwHELjfjp106ky/zz8udGU+SOuiDR10rcihD4O7aWc
4SODMwd0x7rMFm0VAjgTO/1QmlRnb5O2RK577tltBLb7tAeYS1H/cIDAkn9fp7SoX/9RUtu1jKyZ
cPh4y3XWX6b2s4jpe4zTFQXlatEQefvRgHHaSfJB7z7l9GmdhdlnffO4XhFQrkiYdUI0AsLSexvW
9ZKVkZuxT4J8mR2TEMOg41YEsXw+NqHMNtAVqmbaaa4HIhrR3zp1WX2c6iB8qLPgGKJZP4Oxghff
ig0uF++qjSgYJZDfM4u3epfDDEIhEE2U1rfEuaupcG1tqwNRHRn7x4m4oqLIcqJ8HLKB4iXpI98a
vFzsegC4DBbGTQ3AA01W7WLz72MLB7TnFdZiJDWmUBGzdMjjOhmgLWygN9vYjlQNOxMtWY29k22A
XEv7yHS5lXVb8MhR6pjL99iUQm01OdoN3dwNhO+Ni8il9bjro79N85KSr809ZVuh8OIZ0Hnc2EQu
AhBst2cQNwKstLM/zqt7gmfp2LSGV1q9s9FHtUVo/vuVkenYQJosh9+E1gHPZg+sQaQRju76xVm8
+1fsKKYMu9G1LqVgJyEntNK3G76POtT/jzLhUBBoc5ReDYULrUbnmajARSkvOhBPdHlOZOs1GUow
X2RMd2Gzf2Sb02TLbDkW2kbQRIt6263w8jQravidiW8YDxYL71nnbDzKi1qHJNv/o6CkKlLGBswi
4A1ondwdTOYaMXmJwzutKLEyNPIHa8uRno3kGxt3RVGJ20cZxMU4j6akkXYqaITJuG7PWgnPHoC/
kXOi/VnoZDdF6V91uZUBXpeo/aYihH0qJGHgt6LybDTZKS83XtXFp/tf/my1IFSJGq7fAP7K3nTb
KfzEY+tjY1HXEluzCVvMKCaujdrBSWZRxqjX3G+FrVu/rrhUrdYAOGOAqMrLcDyt39flC4VxCopt
HhiqUKXUxVreTwk+PS9brxLdscvpLhqns5z0r3Fu9h4KqY+V0z5GVeRH7VZX/yJzDlpzMI7lUKbm
tXmvMU2fB2NqLD5wDYyrfJZlNfxYZ3Op4RL5a3RHABEPObrfk7dX1s8xosxMhUx9ZD69CdXyIdN3
k42oMTS8vLhDC10zAljygsHDuJn2SUcOQRqdmgSrRFl4GPXyXAn9MJSx30f0HR7T9dcpVrNoZCbi
AV9H6tQNa+4WyfO6AJYcGkTzxLEcncPRUwyY2TIzKUrMAmXpOazqvYjLQ9ePGNaGd4B4vjtJS+zW
aS55NNc0FZOWUC5zjc0yD7+LzvLCpPWy4ksAcSb1r3Vai3qszxPhBHVNPBPKJemstBJMh/vEzOcM
DYRZ6ZzzcPiWAOtpkvTeAqpNFe6HyH6JE2wO3CC/LN//yM9qfqVfPBdRxsMx9TFHBiiP5IjSPcbV
ymNXkvum+Rxq0W6gaNyt7kpUiGQfYVcJkge7NtpFbXVAE+fBge81BZNnya1FGEtvvz4PZnA+N5aq
RRw9avoosyEcfTzk8YfsS1JveBeLsbxuggi44+gUUWPqhJpV7iDazbHzMQ2AsVV/1u3cy0Lyuea6
VwXBntcYwO62RD+frPqOXVNWggE9BaZ7ZxAY335y4xprdPoPsnkditdyeDVNQLhIdJiVdxrcSj2w
9vWWcfn/8D7vImKYg0Ct+/bwiRHyvGMV3m5SeKx8yDlgVjTidePkTQZ61p3sEjZ3VdxtWO/FG4YM
kAXwXvS5qXnxJrP7rgt7CD0w/MzGXExtem1euYzXxzLeGmJcVKMrcoqSo4EjreJogMcQfk768qhF
D87mXMkWT4qHN8UV1XOrRdrErNyydLAQ4LueXTKnOOtJtl+/t4vEMIOFkULknS2qWA2e9yWm5KA7
RuV4cb+vbCzfIC8FEnlTvPEGbdFSpJd3JZfVnA+K5V7UiOfqH6Pmtoh+qFVuLVNfcn70K8YUKRbJ
gDdlJhZl2A3DLlw3Dmj39VLchXURLlveK1LK42XGHQmJZiCxQH9kVX6XGHeBre1DkXsj+wHXtRPo
lS/9oug2PLxFfbQ4UKvR5Wm8GXCdNFpRR8Lo6jzymv5XFZdeX2wQWbTsiM4MlKUB8KD2RAIGLteb
FpLUI37k4aUW2S7pYMyDQ9N9QSrRbfQt7MTF07uiOavS1WvC0F1Gkx40neqcGS/SwpS1mR25zT6v
H94iIYgOPQUMtfDflu2KEIbeuOyaEk90OozHfAQeZIMuzF1NQsdt2nwj5lg8MI6c6D/lZ65ct6gJ
q7Lp8Q6lYebqxlMXVy7dSg7+9uXePAhoXoVPa8GnfTOZRkSXNwWsYg/kq4bX7TlgKMfahe5lLXdr
mj5VguTu9Leo02OBdopOP0RZcpqAKT7yrdLWoowdPI0GRr8hY+Uwq4akbetAS6v2Q1lj/SrPW9ey
pr0p4ASsn+eSgA0d8zVARgQ8lDryHdpB3gaGBS8IHacg1XVP3eaNnw2VKt9rIgpDlkGaOh5sTP9H
xa6Slww9XetsLJnKawqK5wh4k95oIooTzFPPaH/q3ZFGptugzmtg+G+d2NL5GNhHAlAK1B3RSnt7
2UYHkXYI9w3NJ7lXSnEphvFcRx/MFrdhndTi8cxLcWc8OxPRyC2pAi0kcAJ46idUeBXgU2p0V22N
AG4RUS5ZxpoxiyiEZztPsqvdON6nWfo/cqI8Zlag9yw2GXAtugvXdI/Ke63aujmLinYlLuVkZIJh
oKKCuEjv8VO5Bdc6a9EbPUajOxAGLfhttsLD1AphOxMmCztafkF61aumBDucrMtgkGOdF3+HkbMh
tkXFRq82sRFqE3TY3SoAMFO1xEQs6sdx6dsUrTXmOS5QOUSnM5Kc69q2KD6K9mHAzGDSyVYUoTCt
oKybBMP5pMFbDOS9Ixdm4a1TWVQ3ik4JDINi3knV6S4zZaQNGeYGE4DrCqO0PIu2Ot7jXh7XSS3e
VMoxn47HCtPaSsZq0IRjVwQjik5vHQrruYrCwwCsQyY+rBNa5ulfQmodv0HHKgtyjLkVreNW3bB3
+qekpRvns8GOijZRNjVipqnMfJsFbp/xHxX/FKXYWkTD/To/S5oAmDS02CG/CERNJUBJxjytLRpm
PlD50XFFrTb5G5MJWwq3pN1YIAIoCOC1YDRGIZN2ptW2FK9PP3Z3o4YntgiL16jVP1sVKuNZ8LjO
1pIAYbFNZx51R5exouC8z8KwJJiiLavKk/xVGMieaPVB9g/rhBZrudeUFFMByM9w6kmd+QJAO54x
RuiYdmr7obY4PYSEJ14xVs3ZCpMOcxjOa0uD0GtNogF7x/GFVlKvzszwHffh+qsUa6LFIu6GAfeh
MJ8Z/6kTQH1eomwLCW/pNnAbzgQ8bIxmWArzRi+zCM2JsCNJsafNZX5N+mYLU2jJGgOiAn266POa
e7hvTSNNOTcHAwOBRl6HAF/dhW3+wpryUhvaXrTIScf6xrVY0h/cCUwL2BytUCpYZ2WHjUQdMcMg
5WS6UfcJC4+Br5oSYKtumcktWsYte2goazj2Gc9eBvsq432bil2IhEAQTLt1ZV26hUjzYSofDTsG
ELJvKcFzyoEName+aQy+sHUfGzT3et0csQP4UKTJRg/MUnyEXjKO3l1sHEEX4C05S6+sImvQBA2s
3sylLf1QD1/N1rmL7DsTLUD4vy7OQDcstAq497sQhD42g2L+iQF2RLn72DBCBy3CmK0dIasUNQ9B
XH+USBJk3DyaNjK2k/SyXNyTsr+jU+DGff0O8+MA0RWIwRgBclRzZ4wiHg2GOVxnLC99yf7KhOkV
SXdi5VZ1aFF7kLlG0zKOFi1ft0KGTia5bmO6QU4jsFf7DwzNgd1o3/NN33uBFKoxwAvCZg+KsF45
T9lI6jhYEehz+cwrbMJqh10pGfoFntb1dJEQIkE4QoD4whTbLU+GXtiyZDjBUr+3uf1JZr/keNEo
+/Og0yaYNACQiK4jz6G8SnbNE6TFMEVhaeQcoq0xI/XxPSPTN1SUW1daQ1TzDpMTBdJWgj3EduiK
/B0u6w0VxYqYUxMV0TwF0HXaxw49mVR7NDQs9kFKuYl3AdtaM7F0z0BxhvVxfr8ByikBZL+342Ke
4GEU63Ro6jnJA7WfR4oXvdjnVe7mYeeW5K8QMHMY0Dmva8nC4wM0brgtM8oM7rui+bkjta7PCe65
NbhF9guBxnvAf25oKOFmTVEZMVrQyKzCRWnc5JZrZ9/fwQhq/NiWw/DmqP0dcZqiFlkAzEYYv5hE
KqJ6EM5Ws8XSnTIIAEw4SuMokSvSaqeSdGWe5v4UW/mxHWnhBpn5WpDyIxC1qo2XZpEacFyBcoAK
Isjd3uBWWIPtJByzIeF0rgxsyCnLR+xE2km5tW1w4VHDap7Z1KI7BhOiiuITG6CNsRXmfuQ8VYE7
ZWdB71h/Mrewo5f0zcA7hmwNUkiOOopSEqMoaKBJn5b5XgbNBfnh+6QzP/+5NlyTUczFIKiDgmyS
+/WESOnIMtfpN+ZJ5puphLcYo/6PE0VkBq8HaZsi9/sudfXuV4tlGe9hAuhlHJ0yiABn/bjKHrZ1
RHLWgglaPoMAdZ5I92udxIJ3Mc+C/0tCUWg2NHyKMQnr6xhAduOxq1ynmdCesE9iYGwP1k4rizst
o8/rdJc8fuR8MSOko7RiIzV0y1sh4Rw2zAbIRl6ZR6fIimMRm60bB1hnlhEO0wtH6zgMhv3cmwwj
yAXzEinMPRfMOqP0KTxSjACtXP+wpTuHUWyGrm9MOqLZXPmuqo96B1lb3yjHo+0wBCPTYTTv82kr
L7bU/Q2AbWDgzW4dnuj5qlwd76B3NQICXAVd2OeRl4cpOZsl37Pe8XjjEZRS+9g5AenHCz85jX0I
WL8b8/hTzwfPqB6ptdUstaTSACbA4gCwj0yqcmuqEegRYZznvizt0uWVFXqRFXTeuoiXTMA1FeXi
VH1v5J0JnRuGuoL9rGzPiIAEyYOxOKyTWnxe8b5iiNAELC4yNbcyNvPciPVJ5kgG/WKl7vVoMyvi
uUjZEyAY3RX6aTDuRolGb4edaTm8w4SjN4/PkGcYNPk9kn91xkWYCZrJKkfp8oK1EtlLXRTuxh1e
kifiOoZQxHTgUiqnNvZYGdK0JU6t1nZxepyqYBcNG2HIFhHl0OwhA3QEAyM52tvgf3HgYhtb4HqL
RJBswFME2E7EILen5ZCgNlM2gEj0gJyAV1b3suvfcSToh0ETKKpNkJdieZw+m3K4PAUG8uvcZel9
0YlXw8ZEYvoedwEdUvO2VfQGoGBwy08tAEPXNGXhi6o+Cqn9GI2/9Sy+w+Vd1/OF5xsvhGXiWqGK
xtT9tqMgMXCXmhwoOU3gOoV20JrwwhlCC9Hv7OyvdXIL53RDbrYjV1rNmiBDHqzOfd6ObpB/1xPU
mfLyz+0EJnJ/F5o4HLvfO++uqARDVpIoINBr9ATLpj6Gp9hONl7xpVlNyjHDOJ+PhYnJmddrKiSC
Rg9F4dcaP/aO9SkKn4o2vgfg/GGqi12ef0crrSdF5dZBdkTziJekzcbtWjC8KKcBRfY3iigaPG4/
AoMUMo3buvB5XpzzqrrILejdBQ3BgB9y4mjtnK2RcrVQtWjTVqSFX81g/cGHyDqG2CFmZpEbDFtP
2wI7SFbDrUCdzGRcHQBhNJScpWOB1IhuTjtof/liRxFCtnU9XGIKVXWsL8J8FprOFKPUW20wTaMB
e+E06SErDXmmvRSHTlq6GxSY8+NTZG2o5QJz8MVRYQJ3AM5WlyxkqPv1HUDafDst9snUYiWpMN4x
+g7RWTiqeTwSoD23CtHo3NacwSkwgeHwY1NoySWOHO1i5UO9cQMWhDifEjXmYRqG9RG3pGRFWiR1
US+J8R8cBrszL1bZxi6dqHmQMnZcljfmRtJgSYggiCwaQ3EIeKq3RIfGabUskKWfBtV3LZpb1J3g
uK4dC1YKU4IYeEemDpOPKhxiHNikGiKr9KP6ngN6o3IKIFdsIWEtUUGOjP9usER/lnJ1EzsQMmei
8k2g57LpCSXhStv/OSfXNJTLK8LBqE2RVH6am96xxPyfnmy0YSwdCDoHENXCW3KomgFrutGoeR9X
eBXFiU/VaybeM8QN6CnMhKFNDmeiBplmo9tVaxYVJpnpMWRYuVeG+7YNTuvSmnXnNjADE2TOclsI
LQBofKtbMq/qCUieCNJp6FfWC9Urt8oaLBDeAtzcoqTeUlGkeN2jHKMXj0x8ywLM2NGPifZtnaG3
ZwOGYAdwNAjW3pxNLRhtRrPD6/5DH91mKyTf+nklzVAA1yls4RH52M62s9lOJnT3vzGguFxWSeMw
asFAv6+99rz+428vIEIV4N3DvcKjA7Tc2+NGw8LYFBSfXwVH5mAddvPMow0buUgDuVpkDUwoltrF
TUqJxHDIcALVA4+fAV1MjKd1NpZOATbkXxLKW2YbVR2WA4XW8tGV3TMA6NYJvFVWoFDB4M7XAg+m
ei0sSaIxxcJaP6mHyo0oaf1KL1CVLwrhDVo/bbyTv12K23t4S1C5HcXQYywJUDR+1Xl8PBbFrn7q
yn0VHrRLLO/1bkMRthhU9DiU0hoI6pU+zQPT41YZnIdM+yYJGlPNKqs2LOastG/ZAwoEZrgZXPz5
QK8cxyzQItmaE9jTzH4nG4xaWfAD9L7aG93P0mx2g55rbjD2G/bt7YM9y3VezAX3ysb4+C3hLphi
hmUzyNl0x6w4ZDLcYSdAUEdenDys68wSj3P9YMZUxwCVinaO0THRSgMOlsMqPwP6HcPmJexu4NnB
CISbc+bSLafu7UXAdCEghfBK4NGmTJFrnuQmnBxS+6b52swQ2xut1Aviu/l9RXzSEKxPTPx+P8RI
PHwIXBF+zGM34RvCW9BHPHQQGzwQ9IqpUBAzRKdjTkYNp/5nn36ALtiYycs2E0mLDM1kAK4NP0fd
fZJlNXbSD0HtR9Q+FQy4KF9aLfemsruk9kZdcBaOovR4wkEIjgJiJbXTAft6s8kgcYO3NXZzwNpY
EaKJb+tat0gEe0jmvOeM9aK4VFWuTSG3QCSEvHLx3LWHtH5ep7Gg2Zxf0VBcKk0HplQbpg0AZYjH
U3HBvlFvwJqIMSb7qHg1+8QdGiPeiFgWlZszuLzwtXCzFOWrOiug45g1QB/5LOVD32/ljBeVDtEs
ltyjSgHcylvjkPIcw3R53fik/JQOAXI0ww4WaTCM/boAFzhBfRgLtgDRihzuG05kScyxH1o/BoTD
3uzL7lw3sbP1iMyvt6Jw6KtBzIrKNzqg1Fer0ZoocFqr9Uc5eamTPucRv+90/dAnjUuz/vPYZp+t
SV7s+EiTi86fafeyzulbVUHbFdp7ZjRaxH2qocf7iMomNTtgpwRyH6Gz4CA0A1lhow/cykjSfRSi
NI/VJmd7GLPzOvW3BwrqSBzaWGqBXJJ6u5sCbmFT8s7HwJ3XOZObYuMex2wv3QjJ3pqRW0KK3dU7
LoMwYJ2fiJNMD31x6DHaE95rdOtM5/t7e6aotOPh+j/Srmy3bWXZfhEBzsNrN0nN8iDZsf1CJNsx
53nm199Fn3N3pBavGntfJA8BAqhY1VXV1TWsQrURWMUI0q91tA69yqz1Dnup+6iMAeKdlFtRyUwn
A3AuDScgWFpW6lF0n1ekGHzJFcQ6X92X662TwUdgmgYPXrxGUDe8/ohQSvWogQbv08mzBx8IEljI
K1Qqx+AXjg95WXT3wFBQNGQT0IPnZaPWA47R7J3osfbnUcl9UGQcMrc6Or/dAQCKrRF4/GjzZ1wE
IzVqJ4kRV0AV1EpxVyjtdAgEzDopXfKzMYDKrY9ivVaT8YRGdIUTkHxn4q4PFDCtmM4BxByawrF2
75p6MXWTOeSGtNcAXDSqWIY1YQPxIfnsIzveWdPzKEdExHrI1tXibfOMH1qN3rn7ytRT7G1EPaQ8
DLZbuZvzGDNQFjGXiMz/LLALgaRypmGiOJD34VAXzliJlfFkZVFXUi3QcgzmFajocFziwqASwPUA
5DMPTOCo2fJw18pJ1yQT1hkZHVEwepZaLcYbTQJQU6KWlp0nhjNOkVPp/9wdo2iLnSEYPUQiDFN6
1/z6UpTkdSJJeyUVsAUv1rV9HTbl+b7RLEgVzUDo5MLzAdimbK6oTKoO/e8+pJqF0kbs9EogOcbx
SKvgod0DioDjlG6tFHcY4kE0kc3Yo2werIymwTSKUd5julIGZJ8OLK1fSaVV6SEa8tDkaPLCmwXV
L+sbLwwV/pvyX16hrhHltbQXdTstqWpgmxspFBvw+VjwZh1TjOEM/9jDX9NkQhEx8rSqN3PpGwyj
6B9bO9ewNpwHNb3gIoASC61ELx5QSkzmgRmXeFQg0yftjVTtKjppjZTSJK8yvFuSuMwp+nWxN8Qs
msn2gwkjaKkA6Mb7CnR7ySD2lr5z+sCAuMF1xuIyUxiEDh8hSPIKOSbTHoB55kpRZWy0KXT7Vg05
ZrlEc47BAcqG/AmqcdemAaD8aQC8nrQfRnM/6sFhRAWQ5IpVYdWHuPetiMPkkqTRrYGCn4H2OUDc
XRNMBKVWG2AZ7rOs/ysIMKwItEk5RYslYCfXWRRTIa9JGVcc7V0wFtwCMH/crmiDYft1pSqQq3CA
z0OXoOCYQ9/8zOXUok1UdyPnEl/wBADwwCWO+R/0yLLo6FaaItDENgNgPPnPTYcx9rh0Wh1YRIhN
7uvMbaSJWw31U6RdMEdwA5ob90JRdQCEwyYANfhZ6lXnykIlcoS3TAWJYjR1wu7ZvjxfC/NJggfa
o686JOlYtOu46Hmd4ktHhNc7fghqgcLgLNaLa6nvm7xPjEjZm0k67UWl/VIDv6ElOik5XmWZ0jwq
jNZblEbYOxmWFkdxouy9RPs19Npp1Jqj0Hm/7x/OIhnc+gg+EKIDM+2aIZSjUT5NUgWNNjIAfAbf
Ws3ZknVRihMnCTdfYUyUAV50XK8Iw3Gxz0+FC9lNgagJta/LwIRPtmiMokr5o6xEmnaPiiCs8Pcf
s4aKHLyGhKklLNNlWCsNQw5aNOLv2+E9mxJiYbhN5sHG3KodqtDQOHRgIndpmAwRUU1CDQDhOkCU
VYyoF+N7pA8xxyEtEkHHFQot8yoDk3FIeVhBnwcfRNS6Fe2yzFH2683CDP8NIYCDw8g1VJPYkRir
jYs800p9BtcsqZyliHv8KWs+/+nJ4PhRL8WqE7h1zP1da4I4VWqEJZ86FqLWqejUltGV625ECETa
rJSi539ODnonohaHygge1tfk2sargOkWGPvEqFrSGd1JDcy1/s+hOtB385/gY54WVRgyU1v2AKEO
jX0glPuZCkDY/nH6xkKvJzJr2NaDpgQW3sdKUj1PBN/Yd034gkeLhyqf8VkmJm8S7/Z6mAkBtfY7
SQmnfS0yNUL51zNjA0XFjzoWzjlWHKWqG0q8BMESIQ31bNwMKrZNsRtSq74VvSIAhLOeW9TvgdDr
Y6xdBLIz73juU7pZ9dmjRVNsRRwPYLMcuflQzMLuW6Bhmry79TZgQaDyN09YAHktvKApLTxIQUnx
DlJeHYHFVAj1UfJLPFI52dBlruAUsGoPcN3sW7wvYcZTCfnJURjQzJcDtyrCxzzNs11m1hzDXXBE
aC5DnwW6TNHmw3LWAri9TcUeUUOAyjwRJP/VQKfzX/ftdZHKXClDnIkIjJ26DmNZ8zK5lIFMFBUl
yRS5WkkI/n7fJzO75uv7CDDx323bEB9iS0bHy0Jq/CIFQHxjJIkdWRjbSQRRoaUuDc59UoscYQQE
0CuYA0Gv/bVG5KEsZX3dILJTw44CI7gD/odhcioay1Tm5c9wD3Dg8/9fXLCA3Z1MM+gAdRGl1jMm
LCNXzwLTvs/LjXYDuRdOGwNshogEItthKfQA4vMBerRvU59UnvqMhXF2reA6N9STktcc0bENPqgi
IGAAMxDfnPFlLwutbs3cirz+vBOBRkTaY+AiGnfR2uhUT8Pq6z5333tML7TihhzjxYElJWZ6CXI9
zYk+kIOekLSilaNQ6VXcO/L7saLCY0Xo3qDOS+h+9SR1Y3vLQ2Fl1/3cfAkTL+XY6Kv1IyCuD6Zh
f5i/4yfLRUb42Sh29OWr+TnuaUB4jeRcqowSWUnbdGkBqrb/7KakXmtkpLKDV1D3RZSI4hWfrYID
L9/DwiDecDtb64XydolWlaIJuY8vSkAaYaNvhbmoQwdsnhff8sehpOF789p8laNPUb0IXes8qT+i
I2YuMkBz/bqvCMwj8OZ7GO+AKymI6xpySImSkZXoYhMHLSjHfX9P8dxTNybMry1Rr7sKZDo7nmi2
EQGOTPzja0R+dg45tUR7AAyV/yzTYTMRgxof4So9yG9H0V29Wz/RGbHyCKXdl+j29vFddBX6pHEs
ns2L/VcWgHqEk8RGTXaYzEvSOAYU5nCOSWcHNKC+09Fy41MeVj6XEqN9odeneTGC0uTawzmyExI/
NjR2OWJn80Q3HDHaZqiDGXrAFDu3FfnoNsVOJXVItrG95qVtuCwxioRtqG2hJWBJP8TH9tgepqO1
KmqSrHi2y6K43XDFKFOl6ynQH8FVYQua4xki6TB7NMgbySDZ12kI1llJim2aUnQQlCZQyTfAJ6q2
fuQauXvfftik8n8/BiOr802OSjfzMVaGXd+yAc0u9gcTG70JAK8CEh8ejZHk7pe5ppNTb6JddejX
PIWdXeOtVf2hPT9FL5yJPuHdp5YQxFDZ5s+h3VWPlYp2ZNo4+jl/0twmcFW5+1dk51EwNLuKiJAY
lgeAfHV1bPbnOF7XPiBET9Fn6mPeMnWyLiUihjH/UhKKN/eGN4LNPK7/I+0L0gzHZpGFlTrO15Z1
FFpgY5NhtC1tNxa2xAOuW6aFxSQG+htFLAS/lq7mIxIdOpxs47bbycZqnXKT2p/39YdHhAmiVctr
hrECQ/LWW1m7hLxLrynvwJhK1n+l9ocT5rKP2zzXp9n7yv0Zd9sQ0+ZBHVdNuh3HvZG/mLzmiNnY
bxQTxeP/FR1zp09WhcV8LbgqneJT2UpU4YVLPJbU68NpJkuukgYUNGKXz1jzDB86OMOKl5NgYYRu
ZMe4UK9AljRRQMhcaTIJnTHDRmX6LpNt1Nrtj56Yjknv6wQ7dfRfmhZuIAlLF7Bc8Jq5FI+uOPNA
s6dGS70vbGYL3mPnMfmZFbvUTpzTfYKzwd4e1x96zHGNgRh7XQB6jfapG/1L8YEqdvdiNSWH0HKU
i3m6/+WMObYALQFx1gXD+e2XP5CcPqr2e7Lu1/V64JRkeDwx52ZlYRSYkYUAT/sR5sR79mjNeYgs
33kX3LB3nqjmajMHDOJX/BI0JCNActz5tsBxEsv3+AUhxuOmEcYqpxFiC7/e4GTdDZbMjbZMdv/K
U6C0hGr9rHjsLN8oirmXYfkVrtb46K8fDPojPUdkfV/fli/NCzIMP53iqw0wNBCXaBhaplriokC3
0s8/4s/GSd+wy0Lf7/uQdCth+wVkrnLncVJMi3HvxRcwF0k3VbJfafiCCM8fOpDalVYm+enzBDr7
7xvTuqDDPImjyC8asyxmgQY0cr1H01Y378lTv5Y4Cs/hiL2uJOTRFa8GpdzxjwF99tbxBnNrHN/E
o8LcV1OeRFFbgYpyCs46jezSFt3p6+u+gix7wD9iYz0gBmoirNECGe+38oB06Sr9bTmm7bnCU+IU
h21POARnF3fnnFhMuhzI3r6egmDnGuQhPzRrf6VsjyOxNjtpc58YT4aMExRjsZdaH7SwnvZnAOXT
nL36xqtH8agwDlALUa0GfNFwlg9CSyziE/FkHEySc1R8/h1WchgLNZHpRjsklkrg/y+C0F5qakUd
4/HciJ3ixKJX2V0Y5quu6Hm4WYuvdtRqkHZEJhApppnnC1qZNnWJGKTD2SD+rnssHqzCjmyVGCvJ
yT2CPLEbkJ3p0eDjXz1wLmgrc0RyQRs1ETQJJaDtJg/Bgxc8dk77Q7Rs0/Fy576CLKr/JS3GyjR9
xFKcArTafKdOH1jHlYT22G4Sx/TsWHzUaxTeN7Utw/rU1f+TOBN9NJ6RJVadwJF8eYedrdN+5eNJ
PsdXzQogWE8cekvB4iWzbPQhRkmnpqBXocHJeQsdgYob7SnbJeitct59+pV7NOdcQYtx3dz+Ajwj
YB7gDXV9nKXphRg0m6+g54MLwHaVPusEWUvZPp2+BI6NLEYKl9SYSCFU0hjYO6CW2OOxiCmmBJHQ
2E4jLyRZ8mOXhJibtcr9KNb1bDjbmGhDizeRyXr95Tn6kfcMZ4eWv6PUS1KM4RdiVElhDZ7eAP1A
4qP6U0ltk3QOT0F4PDFWH+thAC8DQjsXgNI/jF24aT7Wtkdbwgu9l5zmBU8qY+SZ70tjMYKU/4oy
Rr0XbJsrNx4NxrjHOkjCBL1259eevu3i44diu4GNQpeTFoSekAx7vW9h37njGxf9R9dVxqLRpqwn
bQd3snuoaez8+lWSzcH9UALnrNrR6LR7Ku5Ovr2mw4GuM6TWNp8Rvf8RPINjO0Q9QKsqnjSf4qFw
Y5/6Gwx00vXadz/XXcajNgvxHsvMHVuVlVK1E1ge6ZtBkgfd1olEI2LYPDhs3nEyjkTzkkYsS1CK
iR0eVdvfmORT4cQn3yAqN/wAVxzo7bhiVZFxIGZfJFgsLMGu1Z/NQyI77Xv3SyfyHg/QZ4Xozto+
1Q8n2u+QfHJH0hPIlZdOXLzqLz6CcS7NUEm5EeAjXu1DtQ8eJddtf5ak2zz/QLLN5+E8LL4WURr7
m2nGw8R5V9VGBHqF/frW2SUt/zpS+sTja/6ZG9miQg8EBuDAAQX5+ipIx7FWilSDbBFYOP0mINTg
XQCLorugwYiuiIESlmNd6dlOf6aG060tR7f30su2JbsDQEJ4z9/FjDvg2P5mipGd1VgVsHJAUPz4
wBqZbey7Pnl+fp5ISf1tunrYnAO79O1iW56+1k/5r6d14NAX6gxfnePTlzU9PcH38RR55vOerBlf
nsQmdkQCJuv8pq+G3bjhOJnZk935+e97+CJIS7Cl1UgL/DwAuf2Vetpu109PT5zDXLT4P6L9fq1f
EEk7QyorE0S+ey/tKkFlgnIuvdk/sYyg6IjGBOxqQ62TkZNYSUqLpB1UP3hWYskuYpnjImetvqEA
ECr0YaPkqLNa7+dxoUbAyzhnfeQWbU+1sqe+vs4q3o33HRrfkAKUHLCVZWwoYCHyOrlsax1FvvPh
l6KvAJrZkPT3c0oD13LUx9WKOifxx1f1Ef9Fq1XkfPW7nkyd88k5t+9msnvfwdy8bRN0bdkN4/nN
PmBZKXnAuDpBkyU+BXsayIpW5IR19/jzlRx6MnTOjnOs0q3UdQWQzwb63YB2hx3uOJUL3ekjPcBw
TdOfhYBg38C226eOGpFiF+4bx0J43azk9fgv4pprsrO6XZD10I049RrIasTDAZibvUkSh3cVfpfe
rwUMMrAMOG0k6dHCdU1G6utK8dqxP+srTSTe1s8ci2SnyUY5wCLWr+ixjG2VFvvMsjGR1/z0/8pQ
Xa/RdX7oXqOBFw3fuoPr72GsSGgmwK5PEZ4ysaV1dm5gHYzUav1XIRYAeasloLiQSirLszV25lHs
FSMkYt9ioMpTcyMjvZpmPBf4XRK6lRLmc1EwQn86O2CeGpHsoeMAuXiSA1CAxNtKJMpRfqjt41dG
X7rDKTrkP+67xttLbhbFH6KM4omK0umeIaEGsCpfatd7OCEUWt+ncesYgQuLhioMDKrz84CJni0Z
e5z00pi1bHRiJ7C1lU+RQuHY8UI69JoOY8dJ2oR1WYAOVr654evkVj+kY7opSEN5iaHvWQH2sC55
YmJnKR6NyMpBq99m+zMGqB5KdEwYdhA7yuYN7mO784lGEtruTNrY+lbGcJ6TP29WfmBHPydHdSfq
hHvLiTzbeOr3I9Fsw45Id7C5OYrbW+NaMMwht0OM2RnoNzQr2ZTO4WzahiNvdLItVh7lHMOSRl1K
hvEplThpCZDD5tN+g4UffmaUy9CSAV/SYIJrL2onS1Ah/fmc57F832nWBhUOwrag/zy3eS09Jg4s
jbEMgHP5H7t8aHae6/g2b0XS0gVwyRETCHqlnqN1E0TKg7RCZwGvi2HZBtFABNw6dC+xvZOJj63Q
Y4paHzTV/+38/Kp3r//Gyv9QYMTU1oMwxpjERxJudCK7WJsktX2b6yZnZb21vD90GEmNrW5Uwtwq
o7kPbwl9y4lrvnevqcsNzmd/cY8Sc235XqBVQ/LN0UO4iuyUZgTP4H7NfQQvG+gfnpgLqRbFSLFK
UMLutXNJEIz3RD3pBC030cq3yx0P92Uh8zQr9d8U2bTlWKaFFlmQ4mv9VNLfEz2mD75N76vEQi7o
mgrjkaNAjTtLRyVMI5P7K7DFd28vUbSNGXbMuci4HDEeOUSzn+jNp5WS1nFRkf08Cna7/neSw2sb
F/SMOMoiduii4Nea/N1m8uE/4X4uiEkEpF8JrytsITcC8V2QYlxpnw1GGUvfpJCtcHMa/PDsyBWO
/oZmq7SmJeemXr5CLygyjrXWfdkvMlQUo81g/4oPw3ZCm53vPvGC/0V/dEGI8RaGV2e1GiO7Wzpv
g0FIbCdU2dxXv9kT3NjvBQ3WUwhdFUZWPKBe/pbAmpItR1w8JhgHoWFHsuEVyKrukg2Wf5N4g8qQ
6dznQpl/5R4bjHMABpnWCi1Elb1V7kg/gtMBs9SIEgwbXTVbkUqblFQ29imgR07+VN8NijWmruk6
7zp2Cbm1PT7Gm622AQTz/U/jfBn7rG4lPcjLEtpyULcTHtajHeIY79P4ftLeYZ99VltD0zapCiKv
XUYOHx5NELNodmUfzEdPtQcqksA5bp+J5YQr8Wxnv7G2iRPTfLco3/sIxrlURuglsfXtyCwiHg6o
m8WkWL+nm+MLzTehqz/zIvMF5ULWSZpxEOamZotRLisZ6kj02/78NrlIcDfr2s5P/zx1hxILAou5
q1nCbCPD17wBN/TmNhZs3HKRTnC7He4CKqwAC0C+PPp5/zCX5AiUwLmFWsWeIyAjQNcvHpxlnKnC
iHViZ+wTpymenAc3R1clAlI/JKML4Gs7W5nPwLsSn++TVhdu8yvSDKuCnIVapsKZll+dLSDdhan2
yJ6/4C04FPYHGmyJcCwJ/hHYBu1d+VE9DfRnfBqO6o7SfL+1NrPm+W6yMh450dNCDRMncSEZJkaX
ta7S0rnchT5vKuHpEONrNKePSOuezKNz9I7ahldyXui4mKlq6LxBMIBRf+aGwZh5VWYhPJgCiq0z
12vcxPaxfYwaFAXU7akn2VawNVLgxcbThvnXGau6os7cNlqKh3blIUcuruTVQXakNaJ4Z9gWxPjI
VvmPnKfu8xmzBHXs8gIgGbr0bvC7Y6/ABLgKdjVSbSS7XeHdQLStsJ3vON674XuE4oYa0BmAj4/J
K3B6rexV0g5dbKC0gSeXsXNdxZW3Bokeqh1AaI/CqnCc9RPayYlD37GY9IUbKs/yu/MBLFw5gso8
aObaSoO3p4TIIV1hmfEh78lxi15YpSeo/3H89VLMpwLz3QKiA8aMMM57zfUw6WlQKCbSoPJ2dBTX
RWLv+Iiqpv/XfYteKH5gMeEFJcaiARwkRiGwpM7xekAvSIIrcHJLklIF62Cof87QPj3Rx9BxhI+I
+jZGmFMS0bVxlh65tfk5icHK+vJjGPvVRnHM1K4az5Y3DNusUOIPNS5VUpRdsMP24ZB6ZorhDTGt
VipAWdZej5Z3jkR4H8GYM4ZPw84vIXvlFFmbJKNNR7BbuXNbzU4Awf0OWGKTtAkt0E0KIMbY1Uxb
hFPjoZktOvpLcTCm3QKjG4sNDVROSlvYqwPNlZWRr9WYYs/xsD1EAR3Ho+FvwmaHLX4rkY6/DMW+
L4+llNqVhjBRZtXIWMwlWQhQoIm2bmOoYO/ZkAnVd4ggnnjllaU7+5JrJuLMUox2mhm4buwcEdGP
9241Eh5TC1HXFVNMYJAhX4tXAZhSZCz+JLJUkL5zwk1t0BHTOmlM1OlRsn601mfUuXr4HDZnEXOz
zVOqtZyp5oXc+bUNMj4unoeCk2y29iknh5RMLf0Ij9HmkG2iTfXpO4ZTGHa4MVatnZF3bSXbjplS
m5ffWOj+x4dg942kYDxrhqy5djuC14ieFvrj+XV4+zAPH6idWz+T1dEmiIbniDi0eUnAZfW6oMnY
fOFFRidGoCk+aXAs0ukQrlVHScljYDfrHseDaSmP8tIFSyHxFa+MmQv9+F+1NjSUruu1YK2Nk5F9
NNZKHWwsDEfnZIcmSTeNaZnszMxVTGA9vSjSFqjCSvoDA0RB7Vo9EaedUdSkbA5NvCkq6p/uW+DC
EwwgRfN8OK5bEzDv16dSizoqK2U4nhVXpQK1tkdeloZHgbGGqag7YeiD8ZyuI9uiyZFan/d5mJ3E
jWe/4IFRcUlsR0usZh6I8osOK54aLTqNv38fXUfXMvKwbVZuRnBgTxBS8dCQd+r9us/DdyDHMAG4
i7l0CPwCoGsw/jgpUZvBQ2A811t5pToaKD3He4v+1tEe1z1xQ4+FY7mix3jeSW2AwieAnnWas/HI
jtfoCtU3/qp3rZWBiTIR7RDn+1wueEZgzWJGF706KDR82+vF6yKWlFGrRhTyWvkpEzBkZB3VSiJt
s8585NeLj/vkFg7uihyjemXt51YTgZwCMxRMg6jZU2uaNJJyYqU/gPxGi5D3TlgIYa+IMtroS6UO
xDHEGQB3f21X7SHF0/Av4E2+hOg5vM/g7EdYpbmQ57fPvZDnKDSplcQo0AZ+dY7zwK7GYP3/I8FE
i2o7yqOcgETahjSrfkXJ5l8QANzGDIiEfCeLo20ZWBjYzjphxghEjZzU/7zTdcZE+UOBuQVMITTC
0BvHs49m9cDuOaa7EMRf/Tzj7BPFbJVBAQOh/CHIsW3hogWEKrkvpiV7vWSC8Q+10Ba+MZ+DhtWD
ZgvUHw/jQJlFreQvjQfavjBmfC0yxjskUmKEUyqN593u8F1yR877nPx1zinZkL/2nbOP9+QdI500
c7Yn7NGg2eETOWMO0zzRMreTJ8hDHoX4DHHqSK381XcaaUreO3DRii70g3ETdaJhpDoRxzO6pVER
9Ht30GWOknzDa9yY6gURxi1EVtiOOd4gaKM7uP1zSPCKJ9ZxINHp+VnBnme6z8iWnELsJ3o4fZnP
Xzvr/LkbV/fVaCkLf6GtgOy6vswMoYm7IYW2ik/B47BJn7sHaZ1++kiS55zTW5QrdrvOvW8a4j75
mpQapi3Q4HF6XpURU/kMWm6gtXihXJBgTFuLzFBPR5BASIWi/OFh2pwz9zzskPtbrZx9bxfopG3w
hD9Zm69Pjq9fVM8L6ozlB3FfapGBM7WqN638kWVOWnPOa5FBSA8JQHT8AHPiWobDGGlD2IXTWZbH
vwCiYbfWQP2h/mxLsXGkOMLakJ6HELLIF5aW6Fj5gx0UBmN2aolGrymMp3NVHrz4WDWPksBbXsOj
wTDW5o0UAlJwOkfmr7ztiCVvBZ+HPc8jwhidaiVeIloRXBdAwhVl0xWSUyL859jUoqJjvwrgnOZd
Y6yiT0YxtdKUT99VtJ25EohEBOq5GRFWuT0SXm1mKXE1AyQD4GsG40Q0da0VSEyMhjkUEyLeQ4c0
jkUA4HqWX3895E8uKe29UZH36jl9rMi4OWV0/XSf46XMztUHMPeDqg1NmSb1dN69DSHxEck9js7h
V+G6KX0OaWk7rV2UNPvpbGW7QoUqfEBRlpfT+S6K3zjVCzkwilqrk68rdTmdX18Pxf6jJr/GnPpk
JdAVhvr8x6OMUbTYBhoVifAs4Jj/om1eUGdU2JwEYWjFajp3xZPqn7Aoay8WL54G/J4OQa3HW3jM
PXZGnQfR8kag9ULqaN0YnY8Hy/1VHway+R3SlRMhB13R/HR6Euwn3k2sLJrSH2bZRSRaG7epbM20
d2/m6iP6/FBfJsRTG7JyOqe337c/T9t+/bUVCX3vHOclIrxiyKKZATxTAiy0AqRFxt02au8HKYCa
z538OxeeK/V8X6t5v89YlR/2qlB0MOMo/YjNF13gZLeXfh+wNNjgPr/zAB57bbVVJNfS0OjT2dDz
NyWo3qx8oPdZWDolAElb85Z4FKVu2hTjbprKQJzOXhkSa9y02ms+2vdpLGVV5uWKfxOZ+bx4dUyq
VUeRNsHqNFenYoJBzOp0/pHKtv/YOL2Lbsw2JcaZQ3YOF1hjB1Aj7kKg5QGNljF20YhSOW9x1/fR
IEQUexRH9BX5VpMTtcc6BqwVBfYzTRU4450+WtYhjCQjIYAzUj3ShkXilglQGDneX174LmxFA2I9
sICxB5n9rlDvqwwtFBK8vyDTAC1cbnlID+cJlQThBSXXiGytLaBQtut1u35d/3OxoAlYAVgFsE9E
gFJdn4ZihmnqR5N0tt8OKg23pY2Q/OuJ4+uWGg8uybDQ/KUZV6Y2gcvSSQl6etKPyvHf+Z028+cy
p3xFhzEST0uCMe1BR1gjnjs8/BoAKUSnlQPnRk5Pa94dspR4QasI2jjmCw0IkEwIqfh+OXZArz2j
bTQnwcNmBWe6F11ny7HN2+vCgHZgBhJ94RbwNxizMRNdLsMWA5e2W5PxfU8nXrizENxfk2A8mGeO
2dBXCYL77bQjzn57PPGWry0owjUN5ur3y3ASSmOeG0VluKQbsh9thyOqhRrVNRHG1uUQ4UXQgJGd
QNT3I1oIqI0WF96txhUYc4ULIpoUEYUiKX1QMKeSPfMm83mHzlinNzZ50VbzoddP49tJf+Y4Y87v
fzN44YutQYfHz/H7NZ6SGaHN6sTxL7P+Xxvk1VGw7R2h0qEjoAMFjcyT8CEN1uv1J+8keHzMTvaC
D7+Y0rLTcBDxT+snUMt4sx8LrVrXbMxsXhAIIiFtJnQF4/2trfMVRLWFVo3kiYfus9BMf02JsXMt
ypGPVkFpeji8tfTt7SOg64ec/no4uAWGeQZMWz4gSuPE5DybYTPIYuFj+eJs/NLbx2NHyN5xIvLC
scxb9zwzhykICylceEvGYLJIb7BfIcdICJox4JjxwCDT+32VWwBbuybCGM1klbJQS9m3p3x5fgDQ
1rB+fvYPbWM/75/iybYK4qN1FVldDmUOeyqTHQm6eQ5eBuVg3z6j52VflyRww1WzNiFS6XlPfjj5
BuO5L+gzNd6//AmzViZVuPawUC67ksF3t8yFvhYCcJwqEYJ+NV9eD7gx3A15NOi+cn44R8pT2v/D
Ef59ruyoaW3Wlh9kIFeWqG6gFLd7sv+Vq/pDgrHAQdUx2TYnxu2SxDn9AVi8iLcPY6GsfS02xvis
Bqsk+gYHeLBd1/0tP64e98485hXR15QTz3PPiLluByMwjLGA0JDTm9wHV8Ihrap1tt6jZlOgA5SP
MXQb4F/zx9y+nZhUfYEaynnatS61zvf1///wkn/OiLl3tS5TsjGtwdFbfDxg6viM0iwJ1sXR5vah
zJ96e7H8ocW4khi9dZGcQ3r2YQAaBNZ+oauLOKcQHWaWzbsAFgrh15JjnEoeqbUnqtCM3S4l9gHH
tdk8dnT1u1k/I7rcYsDYwoAH72L7P+Klv9lkh2uwGAWzSALYTH2qfWyhiiYaxeo1RxmXL9A/ZJi4
OQdstoYxbWRCcyJu9Ad73fMaG+T5N+6cGLsQd0zHsLKw0Pi8s9/cmqKbFbkW3SaOQ0/FChObvEcH
jynGZWhj0MdjWY5n/UXDK9PdpPS3aq8wBPeOkVeeCLlHxTgPRZcaI9egIlkOYDL/UL9tMV3/9MQ5
qoVWwitV1Bi/IQVK4fszHaghfAbqAOiMXTnUWVsbCxcKR4y8+1RjnEZklJMlJgXukhQNut93yfk3
+Qv5cbyp6Nq37U+OH7ntc7rmkPEjVqCqoe6DYkwOdn+oXdwpDzaHCOeyZpeRRR5SsW0B7Xiz0cN2
Jhvk/DHSi9nhnenw7Hgh+XbNEuM/6riWe8kESzuQ+wC9wH0mvz135WToD4Rdfz19foocuKtFdy/L
piYh0wu0HkYjMURVI76Hphgtyd8ApXpfhMsWffH7jCYW/Zh5WgeLVsgrJhg+Ph42SOipBM1AJkS5
XnNUcQEaAFK8IMio4gDUAAmJf5gYyl9AKZsf9tQ1ne79PmezYG5c1QUdRgETIIRrXQvBaWvV7n/c
//GFDNg1F8zVVehVagjJt9gA4IlR6L20Veh2bT32hBsKLjrBC1YYxWuNsdY7AQPffoK0AYqEvMTE
sj/6Q4FtI/Cxtwc7psFOgRzSA9z679kdIXkASBGe71v0DBe0mHuqU0Y0QWJr2dlyo4dijWpnQJ4+
ecEFx26+c3YX0XOT/O/xK6dwpa3uH/9C9ePq+L/97cWv+7XYtckcLL/u/tPR+hGv3XO52qyQiN9P
tLed4zG1U3eNVx6PtYV84zV1xicY5thg/Q8kuEPT8rRJJEyhVxh+dxtK61+AS1x/rk8v4o47EjTb
zB2bYkcU06RqknZ+HEUtTbz3hlTjQye7gcJxehyF//bEF+K1MiGLfeAsn40Hc6Mha8rRweW4/UIH
GedQSZMQN/ksQRu1DES5D3hbNShk9Dbdjmte3YLnLr716YKhqgM6NSCq55SZgXEG9z9O1nY0urX/
VRbggjfGW2hWphqZOcNDYErAoNLqnW6fnhqOe11+L/4hw44nVppqFPEswnAgIlShB2IhZuBl439I
+67mxpGk21+ECHjzWrAkSEoU1RKlF0TLwRKGhCHx6+8pfrsjqBrNujG7ExvzMBFKZiG9OcnJyHkO
g8XXH6zmP0IXOqKrBdHyrtn/6l+xxsT18LPh7YQnpgZ1TqVKOjRULA7kqSHtytNWiCoMlIMB8OTm
+yU37aZ/8oZKscXnC6BwAR+Kr4WqFHFO5Bwed9ZaxLALbxVsPjOecMeYjVMjdwctg1Yh+6HJzyfQ
zBC8uHbwFW55iALzRbAJNSawEM1sxJkMMOagV7D2Di5GhxYPJ8d/WbrLC9kFSE/CD45dpunAn69J
b1drKj2VyPgWuT/rbS0he1WAm3hX7x4XyE/kBXHx+QKsBX99DdeKH4fsvLP5JsvITZ0oQm3KV7L7
/Z1uV7hC4CKot7UNDertL8zx1pgzFwO0ZXhNxZn+BXUH39SZHCnFEH8hH1u0xex2lT2+rhfkbIP+
42bDQ+f6S7j4TYuRoUzJ21gbQSt8CluHToalxHvwW7QaYDtdBN63n/YvQvtNkBGjJlYb8UiTZ5px
wmwChlV3fNS/tvqGQ2s+S5o8JBOaKgfrpOsG9eqiv8dO35oGw5H37Lub3y6iYdcJONzRv3hLXhk/
1Jt9lp1p9A1PTg4QGYxu+L+PPhfl/y8xw/c7MgFrcxBPdS3AtD217wZRoB0LvwxGRPrPuBMy2qoH
2CgOe39xs99EGVdkJKf/FFNPbuuECSZUzBXxseva2faHttjGzscTbyKMow7os+PNJ762bRO1t2gs
e3ScvWivjeAOc9Qn5+x3HP7+4tb/yx8uI/4kJSfG4XCgucyrdRc5C6Ki5m5fM2reoJlCn+rvkoLT
xj9JtekAqIOEJp+O59zREP3h4Htp+IoiJyow4G+1cgPJtneBA5y1IHW2xS9eCW2+OviPhhjsZj1M
unE4GtRBQve9x5SgHkPGJeoH3Led98Xfb8tYml4wBMU4UoEFMgEWLcsACba54XgMnUeGsS+mEivD
cQAZMydWgu2z/cVW3g+kdQpcaUQ/uHewsHYii9LEz1i8+/7qZblEXrRzXbJIvMh5f3/GAsse87DW
tlrZHxGS5uXSRfrcVbx0fb5ANfkAjIkS9OiURbS67QBWr15gy1lA2LDlmKX5FO377RmzlGIL8xzR
okOFlVtbeBU9exvwQL2oxbkl0YxFMqSyMmOaQo+LxokIxTq9zcZ8wWbyWIz56WO5lU9nsJETFA+3
e8yqUOy8B2yZkRaqunHt9B7QkrttyEWpvR2JYJ31p75mtRZZIs0Q16B6si1XfLeXcUs4LM6Hj/98
qau8TIxdbp7y7ExrUgB2pDEWolW/JysUZI/2DqAQvBYOx6Qb1x7khGB1OSPzzVByC18buoqNAOvh
XgeCk0y+lritsMv82yzyRP6aH0wodvUZ40zXXqC+jAYibWEHtAH5hvM/EmIsTpuI9aWlaXXlRy9w
97huEOy4gnE7VjTYJm0mnnNTOUMwnsIaGCjWRnxJd4W9vcaGtzm65uM3VOyKaTd5ul6Q41QTqHQ8
rdcSXD4O6xA/t8sAveGdHSgvBk9AOH7q6jInJHPNHCSrxCOGCUZ67ZMTP2555ul21IQjLz91KwaS
fZsfwNbaSQOUPu4O+6/mGcc1kFJw4W+vR3FuPSJjRZJWGUqphMSfPec1xN7k+u5x8ZCuPx+LuwfM
Jl0U8vlJiH3CiDmQxKxVuMt3lyDgvSwnFMZ9u59sZydkpyVVvaMT7l/vvMd73OyB099tjUVhc4Jh
ntpdM4HJh7wo6Vg0lG0h8OqERIHi2hSblvMxOV6ArdNpaRbjTDrUAVC4vaOuzZqMhSPydJtHhsmR
si76T8PF87QAjXTLfiD27yV6+NA9XgjK0YFrajx5ujH+ryEJ1+h0R/cAjLut2LzAky3E9S2qPCcd
WnbxHRSU7haZ14bvsPp00YE3682xWGw17lzU2mieIQnp8hOr4h8cXnifhgk2tPqgxA3toTsY36bu
BOPjvku/DDpvTxxi9I/dUGa2EJecC5wlvoAXIBG8PqJuGq1W1zZHeHjjlZP+Urn6xzmzULCX2kqV
msp2d3BEHHLVg0wLivOqsHZKA1lvVL9sHy5YeDvZt/nkvClbnCv7XBJ7CWyGw5f8ctx8cbR2Zr95
WnP44+hl16VFVtKw+fB7jenz3PYX3lr1PYjiQ+yj/Uw2LhaZBvKFASuO9HOJM7lQLWD2+XgCd5W7
R7vi8dVzQnUtNc5gj7UbdVvzzr48O9vga1esswpmK/wfrSNbtmu7TB9NTErAbDkAZUaUjHGPAv9w
eP1LmfUfGbru6U1sybFUpPNJpV8y/Y0xMsOW95ha41DhiQuTBCGry6ozzWObyq4DnVSPF97MOMcm
KkzickkMMxVzjK0gK0+Xhh/wrBQv72eP20mllWnxCRT268NGtF9JjZoUAMF9YXFbuXhZMDsC1ylq
2+kUSGSwcfliFZPcf/DvN8cHdO45pKTb9upaFph8/jjv8mGAO3l0nEEnI2bIyW9UMhNOkM0RAJUJ
LQqh6dp0BEdIJivA2iJZUTk9HU51DSDKP8MXRRBrs7igSDrYALZx7nCxNSafyKcJtkg32XUM4YSz
bDyQ+PmURcFFNkvDEp15FZzJG8qxFBkxNcNW8OTl7qPufKJQ46JrT6sl/Jni2fB0Qo/RpugsJKes
xDfTSHgOrF/5222hmK/lTQgwutRiNaLAhjkkHVtA3usbkj50HQtCXjbolW3DfyeFE4KMiy4VIze7
iL4gWSz8yMPUFIncy8NtvmbjjAkVKqST72TWh/JcpTSsHx3gxPFM9mxRY/Ln2Tg+LorEaqgq6dvU
L8i1JcAxpDxZY2N0XJT4T7KwD4HSRYfjP5GOr+yjHexQGeLxNFtl+OaJDdKHUTGTgVbHk9UbPo2B
O9ChDiwXy5FeTrxO3KwJnxBj3K4mWqUs/x8xZ1144nvg8PiZNXcTEkyYXui5ZaXXKqdqSw/PqPIj
QeWF59e0948gcEJF/SloXdGfDqmCVyucV5zz+TwD/ooAngcjPHHt3hZqLjHGGjTxcLkoJog5+/1x
dSDhYKuYDPXUF9G8axbBqfM4FOnPv8Ueax6aUgaMHijmQMqvfILqMEHDJNAWPGnnfS7GLuDeF0Jp
OtCLJjoWdTAS5WtoOa/QLEFaai0GLL4+3eaOJ4SMkRAwPFJWLdVi9UiEHLsn3JYT7/0YQ6GkVt1b
VAjLRbo+h5Z9xvzwFw3uMvyfI/LzNZpvYWRD9W48641lgdrTGnV9PCEwZJ0HAGDhH3SeKMICzgp0
RERL+vZTzrdoJ6QZj5zLuZBdLAjKETClFKjUQJ10sK1dfReTy/374PXLcams4xwhdBDcpj6/rTCh
zpqTvKn6A51XDV8PnydPg4RuTfeJB5sxX8iY0GFsijpeYrka8cAKiQBpvzkMOL6zDHYprxg7X6CZ
UGLsSiq31pCpVDbXdDwQSPI5dGGJvlrAw32Zn9ia0GLMinpQDpqYIAY4OvvORZsLjrklOEWBNTm0
gDjfiqN1f0TvVYwDsNT0Oxh9fIsRuC0e0AjB6AAuznPtM8dTs5G8pmuR0F5ArbPXDYldyceBG47e
zQfxkwdkDIkBhrqGVs67ZbHC2YMvJdQOJMbBvg1u6HxxYygeU4xVOXeRKKYG6F23pwvHehXub38l
XlzIRvFjrlCmQMK7O7gocvXkHSO+Jtmg1LsNlMfb5DgywcbzpqmXphJRhtaFI21Koj9wKyickJBd
SunS4SK39NEwZUcePukqgotpZXd75DhNHiHGSFS6dTKMGoTWuGC7SDkYfLy/zhiGOlNkxaQF61AH
nulpcftD8Czp9RLGJHAuZKsuTzL+fGcPS+dMD56/j8tmYYe8EJ0qxZ+hhY5MSrXogWvGZqcaJqSa
DDmc+dk5duXglgPv4uJshU75JsF8iUjQ5cosQcKTQvm+IDLXvPCYYL7GacS+7yFC1IKR5/W6e80c
BYANzxdS+rjEhmko1Is4X2g+UPpmirHWppkPR+UCkvJrgTPCq3v3ZWlzHOp87qHiKBTgbAGcy+6Z
SKOZSH3d0bjvQC72GvEY5mVagv0n7AHCDXHih1kDMKHHhA/SoBxauur4OL4XWNxRlrCbnHfjkWDk
TTn2adNbPf1UwBPAGNkddiUWqDai3gbHmvO6EfPRGO77KJZiAWyZxSLTThe1Gik8aGcfSHoiY0Dh
RGhU9po4ZhpG78sddjRSr1wrWbjlDbDNiuaEPCP8Fz0q+y4B+bt4ixDlK+Y48vkizIQAI/tCopu9
FFFkUpKs1ol952VO92tBHsQPTAKe/R2Wr4pfvBLMfBVzQpaRfzy2EV9G/fx4dkZy+JX6mLM9tYhq
OfzNysuEjv4zsyutsyAeTNzOe3oy8NVM53LXPHNkctaRT2gwSQ8dMWyNBryETgTEIoy/oO2tvXxw
yNAv8YepnZChojIx6rjPekxUeneweUhxrOXhOsOIltXuwmOIKtEtSvRRJ5TQrhoK4wCGsh6YZO3J
Jl7+GfuxtuClVtdW0d9JyexslqyZSaOPEL8QQ6H6Zy4D71pN/WOM6nmVEFxuoSjfiSduPpytkWE3
O9Q4IjIf+P3zsDI7tFWm7el0kfCwjlPUhGDAryTlw27HPbfDkXqZndmqgcWSWxHODYZ1H6JzdoDt
CIzFliMps9HFhCHGaAxZMQg5UMEes8KLy5ic+oJkgPHtF6pIJGmZOooeRu3+lzDet4o3mAvOD7gt
qn/iWihtMpYZ/apr0a5fTummAP7IxUCNMHKNmpe3znc/Jwwz1mREw/AoWXhXNV2YYkmk3O58+f34
1Cm2qJK0IWd/KX+cw9HVkr3Oy/NmI5QJecbIWIMR6YMKQOXDV5qT9H4Z81z5fCY5IcHYmBgngY1T
BhnFXjFgnvIQrpzgiI2x/K24O4e7lMVjiTE2uVbGolHQL+gMv3FjmJbHB+fsHklgcwybzKPFmJs+
xtEcMwWtJ4feeahc3H5xqs36tRttc0eqxWpVu52n32lHgBfkDq/wwKHPTmalRx0g2ydIT+m0bxsX
bui2OvAYZGeyukNTD1ZOndB+Hy0XqQv77ckLNO5oicOpgjBY6l5gO9xSB5W8G+aVHc46A+w6rahi
OOv6Y3Emj91nTLw6iFQb0NqB9nib0/nE41tM2dEsM88wYXS+0qvI4Ca4i5GvdK9EmYxD6bZjl9ke
Tp1quNtKbRyNyy42TtCu6uC9IHTidvO7wgFshxPdzteNJswxVqaq9KpWU6h55T6pX+2yLsiSu8t1
O+CTr9Xjie8trPTUqSMCPmzAC++qfV4eetyFvv16HAdxtacTIufeHOuMarf38HX7L8+POEweiTEc
dTcUTU3PGRydznAuqZ0/GKp/jNy+IfWTtcZQVBdUPBw8ruAxNsRshKrsWzxbkiDIIz7MFWa/UNjj
Lc1wNIrt53TK8XzO6ffJf2e78Xdw+/k4poht3yilniriBR9mHfme4R04ppYjXOxslWnkTarSV8Lc
X47G/gtA2W4zwJEsdg9SuwhSXFdgIFpg++PEuQLLycYAgPozMpX6rr8YA9WO/XpY0mnsdlWm3qmw
ASiJUdPtzrbdl82DX2s8gzObsX8LNjthhTNEsqW11OAs9+YWmVI9OB+8Xdj5lH1ChYrfRDPVusf6
1wEMAmVZ8l4pwIEPUGW0T3DvxuZOENL3uuEfrp5rQg7QIemQ5vQ9C+fYElsmeEdUi9GY5IbZvAdk
LIMkxNjDEmAZuiPZ76vDrg6ypzHaJbycj2eo2TGrXNDbY0fN29E7rSMUO44+H4jidtaH694/v5Qs
VVGs0GspFxxaem7WTU/sLZ8MR2XZZcfyfJLNTkYuNizXum3e53aP/h32uS4OXi5U7rnzrbx8iMWu
FXNFLA4qSBoBKsYuwTZDYMfeB29si+cr2JkpSxMz6URVatCcCmd0N7sP7QMNNdon/B9zInZsShsU
cWxaSF+Ohlb61OMqX+/0OCV2AcbbkZjt0hW927bwGoPc0K4rgOpEu/I0r+KoAE2lA3jIQ0HeW0A1
AXqI4zU4RpdtxlSdIqtChqNKVkvSiJx4Rv0v+RWmSHCpxbRUdsunSfu+lC0cTQFaiFN6wkO+frFx
9225Sz2Hi78437YAqOd/yTFWvjMqs8OFd9pIoBuF2zx8NBfqe4pThZYTLDMS7IItxzX+5WN9E2Wi
u64WJetAj5KMd6G38AR7fMAx+y+uhafJ959C8U2HsfCny6FXeoG+ZQhwzrtF5GBknCJSHXGtDTh6
XILz1ZxvgjTmmEhhCyjLOolA8IhxSLr/hgVNCqBJI2X4FbgVrNM7HNGfD2S+iTLGXsROUqeYEMmn
ECS99TDg1uZ9tJMdEXD69rYJeZdD/2L1v0kyIWAjNm0yiPiAAJg5EfN+RaHuAPLF4WzeZf5Dhs0W
EyDqjUeaeDwVq/XFHj3Ui6r1JaVnhrnroBxhufI8+XbWSVA0ORPocTDPey0f1d95TiLvd9W5HL54
SseminEutqVKT1RhbygONc/D6nmwIEvMGux+bbqFgsiAN94zH0x/vyVlf8KeUEuRalaQkoPhRDg/
naQcrniWi00TjQinp42emhLcWpXJXvXR2X0aTF/3UE53OF6GJxuMDamsPB7QfIMhDrHqlz7fFr2r
r79hOtjcsI+UuMy1q4ly9vISV7RxZPSNQm6dsXGS2i3Wy1eHBWZ7CsBvOYWPvc/bP4H7nowxqVu1
TvMzOKxXh81b6cCGnFar5xXcQcAbq51N8Q3DxJVLE4dO2WC/wZlVua4zzIeegF+GSwoeIE1QAb7N
0myANaHCfLPiPKiHQQZGptDaheY2lavhCFi2yOrw0HLEcXZQXdMVg147wpU1FqUfSARNol/otrwD
G9W/VTbgy2D/rc2n7txjPDn2ujD29M1HDMBT0+V8vjl9m5JnfE+pNSb6XCCPG6oVJrOSz9tvOdtN
mhJgxEOK0gvAxtEBDNfem/epL9qADvSitVlCGD+eBO82wdmK+pQg42ck41DqwwH9QOAUhapbB+l9
ED7dJjInIVMajGM5n1vVElPQ2O895wx8qqzhZM2z5YsJCRZKP2+PQ6bQDxOu61323LxjPiM+2R/c
o8hzfnlKiCZpE4vbd1JvphSuAWsK0TJy7jEgVJAVjUkD3eU8HBUn1l5NidHIZELMPHdnJT2D2MnF
urbL8x6ziYqhaBqA/yX0t9lqiRR3EmCnRTrmYGAjW2qJCeC1I3jZCjXB6gWHnzlBmNJj+OlljHEP
KegpKcmeC5JsS+Ci3ha2WRWaEmF8Yiwdh3Mvg8jR24eI1jr3tXxJXfnlZJF00Woo+g/g7SuIRDvz
Gy4wxNWLsF9t+gOok5t8tSFuU10TRhiJHPWV9VvjE6SBkk9GNwgkzogS9xsy5vc0CBoaG2AXxNy1
A2x3/ZEW7y7gkmP9ZkN8Q5XRW5Z0Q5FNJmVXZEkYm4F+PzC2l/5jBLMNuTzzbMY1/f/jFSe0GEW7
YMHgEJ1A6yk0iPda3xtBdndGL845Aq7N2UUuhgB3tu4BJxBOjVtHnn/YyQ9ghDXPsUE3SPgBzv41
Ag4iMowA0bDBi3nmlHz6qIy86vGhUg416ITAfqmf491tfZjVuQkbjDRWuXCOzkf8+QJ5krjoHDc4
cjGe52o5Ux4YIeySqgKYhoS3wrTX64Kkfm+rzuq5xDat3RFpMXACxdnSx5QifdWJko1xVTVRBYq0
HLH3PME9eWS34+5A8ThjHPI5VQcZF2IoxBP2vS1QsZfqw+1PNOu9pswwTlg1LmepQN2aRjVY2cRB
epXIzxzDOBt6TqkwbniopTHGAAGo1JhOHiEOB7sMfffXMog9nqmg2vGH+iJGw9CUaWJNiCGmVyX2
rDQFxFp6RMOV0PgMYBA5L0cF6wYZtohoRVamipIKMnSeaX92jI1KMF2O3ty/er5vjthC4ulcaJE5
GpQjb1066IUf7XubJAipP87/H3P589Z2QpAxQHEi57IWy3S9Cytk+zfFUZ0Ck6dfPNZmx9aNCSXG
BB0KMbPyHK8IVUK1Ibk/AdVgxAhJeC+icw37mu7EEHQ/dJenyBxBYeuKlVmfzKjRAbHvRPejv9ot
gy9tYdq8z0f9xS1JYUwUEOitfOxBJxyWloeVgOdxK9lbDSOLt2VyPgCZvCZjmtJUzk+Nhdd8ylGn
x4Cdd8Y+o2X7vr+Brn1tA9O+TZIrKoyVqvW2Ojc5RMU5Otp1sO/sKY68KJ9kZ8l7yVmTOOGPsVZK
Isdm0kIRnJ7iGCibai9osPLcAW+ecjM2RB31psxM2HgRRYd+IWyK8PS++RpQu2y4V3J4n01lgpte
kOrscMYbNq/KM/a+VIW0Lvnl+jUC/BZQGIGp+lsU2mFqGm6FeNZNfz8qO/tdnzM1lY6g/nRycVI8
3njrzlcOBDenxu2L+Lx94k0ez3udCUnGvkSABC1FnA+mo2Mwmg8vsJpfOAPxxP2QHB1XGftSHLAr
2pw0PK1L4V3rlgiu+hx83NaCudRsYsVU9WdIgJFIoYoG6F2j+GnrC9inXIjPVru+TWY2XsO8Ng6O
4ZKjJjLqjcDYNEfZxOSxP24C/mro/GN9/31Gl/NWlPVex99vXAf40fRYRuddHOyh3uZjPsCdMMLo
cQoQij6yQAhD7raTP8TLeD2Ktt6R43qLzv9Gezxzxvb/Yqi+mWNU2uiPRSYpoKkBfJuILg45own9
bpJl0pCPDy6qwKxM6ArEWJTwbibzmCoOOfcRlbwjItO38u7wS8NeRYtSbPurtmPAWPNXLikPf3ga
3TJNTPSj9nYFSJuEpjLWElorwn1RgCkA/1sgWpBItrw4H3Eg50JyL9gWtiz+Kx8wIcuoc3IceyuV
sxGRKnRMyuznX3bQhYHCNcwa1ddbHDL6rLS4xSNnIOXorxVRvNLB8RHvAUsSz59osN67zy8XT7Ij
8mu5XGLidE9TG4Qw6H59fADLzd68IJfawtBwfO+8fE0egbEBMQr+uVnhl62VQINF2+CAIuAypAVH
d+jfufUCTDTRiYBZE+k3Bmvrai0rJF7Ytf2l3Feh7nKIzfrBCVOMxRnUXm/kAkwh8tzj6hGKCRsJ
D1jYvPL0LCgiTrb9I7uMvkRj0pv6hZICCo7p7xXcpIhzN1oFFNknCGyA27ZEH7Doj1V/GhfisBTW
O7oQ+Ti3PjVraie/hrVQRhJrhYijuXvndQyVzrPsq/tPfqkx4W4sXUPNWx+VMU6tYLSSrIAc7dKO
TuItHhbJnVnaqIqlmRPAKEa2KQc1UCkgxrslvTi1feJFxLOhwDfXbC1THJREylPIFj7B4L6ecCEs
Wik+tuvR36R3vD7+XRo1IUmD54nJGk+ZeSku4DzKidcsxYwIiEF8N8W1jkB76bjTBJwvazDGKo4S
rNsIIBiqPoIP6YCey1IMU1ygAl7FB6+aNF8umDDIWCw1w6XQsaf0MCaf7S53QQAwT4714Rh+gzE+
eZ2eK80AETRQD4AQRZuWW3/mmF6DMTwo1ctZ18b0THHoWZ4m2i4cGXBfeZgYPFNqMFanE+A7hRO4
eUI8ipsqZxIDh58uvXOe7VpmvqF37G3sw2D0mO6N6OTAYGcrA3tJsDqo2EobEdDdp8XXFq2cyNZd
bmTKseMGY2G0qDuJwhHPmeNYh5NulQe6d4n1E7sUyP9mxg3GvGSqHkOxKa0jCfdrubTFjxotdpww
JZrz73LCb5Fni7V1WbZGmVMn/Xry81/xGgCMO8A3DURY8ao982HWP27DZOxHWiaHeqhgstawWd5b
iYy3DIFxmu6C8F9GyBPOGOOBndxLLgBdhw4xJncjUmq8IG9xjCf/JmMyzmdLNquYmmEn354N9EUw
IOmgXsC7PsGlxNiNbpBNuTtC/rFidS0zAv9ohWZByLXz9GVuaJrJWA8jj3MlU5MRDSXMzgCaioJw
I27hzczw7K3JGA+5rAshUyDr4f607kkZ1AR4RDJ3n3l26mISsLABfqRWZXno8XYXP6kIgrHUFVzD
sqNV2ZL64tRHopPTCtHSR5ikG6u3b2v1dZjv1pMyFkQwrCrKLhATFHuwIqrbSohLyoWTuoBRW0SN
HQHs2BswGCqnbmybATxqjFiC5jt8pCSuLDFGppPkQ6430PrL0vMa27rgVDywlYUFOiS4qnib+fmS
8rcmsheM81EaK0WEPKFAucbBqAUQntcPzybB7TJr8cGhRoWGfWpTxRkMXTFxh/ua0E6ilKaTtX40
CoSDilOtFSwK+kF6V9of2foDaQ6H2pyuTKkxIjyiiFf1Fqhhq4aUTmo/XxCdcDPUubrklAwTcY9F
1WMq5XANGgSSAw8yuLzxekyzYjGlwkhpmZRpOWjX+AcD/ikw3ABOj24Wt0E+O4A9pcQI4KXJpLyP
wM8R7cF2xMk37LXbdNAR+cMXchYL50Z532ouQ5oQvf6oiWQUWhldEo1+q73Ti+BvlVCcRCRIHzwh
5JFiXJ1mjiUgVkCKFnf3joXyxUBOe/UAak8fxf5/k0J248CQUL040g8X+clOGYl+QF+XdhsyHn7H
7HTU9BEZh3cECnpsnsDZxW+wQhZ62Cw2cfkCs44x0SynwRS9LYaUvLEwMGIcXYu+XHyZ2Xhw+kMY
f5gncp+0VPOctdO2BNRxphz/+0LNAAXYjydOADo7BGOqpoXsTtMxTcdoR3IQtFSoTwiqsUENaf0v
0hLnW9Lf/af9+ibDqEZstZ1g9iXsF3a7sHAPuLxftJ3Di8Y4dFhtUKVRak2qgshD4m2Mc0UpwA4J
Hu42Q7POd/Ju1w85UTsjwUBArIAh+F2PIi2dgzNw4FHNoz4HZYGQV+Od3eOckqRWe0Ky1nDHyixA
EoPNgLJ5XSveYamtu4WITlwKv+rc5nF2KnZKkNEKpe8Fcxgoj8VdAxjlYHvxOSR434v+9wlPw0Ud
i66rwdN+XOUNsbYZoiU6N+p88K4ISfNO9B8hZNdwClXPRbGHrD/tYbIcHRMBgDcKgLzA4YpK8w1p
v26uT7jSTDHW5bSh+aMj2neJXTXkGKiPxvJrZ7zQu7D/H5dhedwx3lTQZB04TiA63j3hngMtMWdO
Hear/BG4KrzRx1nMqKlwMIYjbqu0LCQqjXuv32WRgzAPJ7vQE37++PriAvfPhyTf344xIOIpRgda
BTmKR7J3EGsGhj08cg3IbExiKjIQ0S3EWyIjkJfT4awfVROlZKCXDVvN1ZZ2JnuFz82/ZzmaUGIS
kk7O1dgEU3hA7TnDAhWWp4QFcAo4pmqu2aVhAlZScehFMnGq8qeOycmhbKNWhRqr/mP9Zj0ML8cG
Y0Nh/HZb7uf6iD8oMQHC+agLQmlqoBTu77y3x/b5wXI/3wkyfYDYF/ZANG5kPKNr2HmTRMm0dNpc
YT5YJCZVU8XW+KijVvMkkMpuBtsEmK7bOL929br2/7PL+cEzXnPxHnpgAAeQDUUVMUj482HTy+Ug
5WolwiB70fKRnrcmLxdn8xtXQLjYfteNJsao/KDGmP+4Lo/F5dyJ1xJthZNk0PDflncibzHJvAfg
2BTXm4Mvv48b08PKX20DfyUIkWrd/sxzqY8ug3EZKBSSoV/FYGLe0l6ru3JIRHTPwrXsNioa4Yiq
RVAMvqwFPcTEoUiNCcP7D4rMR27FS3o+43THY3GPxrBhAG8V5WDMPF2et4irn/iFlplY9wdFRjsv
vZDFY5SJtBW5VpzokSKfodzCPW48F0n8oETt+uQ1y+IwAuQ3hxT1qM/ejaMjfzwHdhdYjx/wgzIF
GLQxLcrzUuqMw9BlSbbQHQbEE0T4J+FjJStI8woIlEbOXg8hHleA03Fx6t4g8JCZTbujqMpgU6Dx
zRcTUwFvxbPl29nZHsIAx24AiW0nT/WDfbjbOT2vbDg38v7jFzIfoU8OwxEnsfALuyUaEzhVsYa8
jUe/dYEViKexiW2uDirR6K1N8w2IjD1v7n3OfP74Ecz3aXI1PyQinglw1hrB8i56Ep5JMm64Rd/7
DyGffA/GgWdZbFVHqwS3yLr7nfxyeHR/fTVvvPR+rtP1gyPGdQ/jiNAuAUfd0nECqwXwOLq10XYd
akQhCRYbay9fW9gqQETr44TzGndKIBDCk5EHNrdrPJf0/Pg9jG+Xc3hivaef2XHe1JfxTXeAwwK0
y5b0WHmkNaMwsjgFnLmcb0qVHXoRTpF8KiRKNVxfNulWbgALmDj36sKPV2eUCXCZK3EvBIcjML53
Cj9i5xJ2bzzTNmtovr86O/2SGXFytkz8jAuaiKiC+Mcg8s64smrh9BrHjNKA/YaEsYh7Q1wVll40
Ivwz1D3KnP4hQGGCu+g2b9MmTDGZg9wl6lHoroQ8lMULhUgxyuJnW8A6BxY6bDAXl9xbY9fHusUg
Y9JygDGJVV+DwYpc3HxZ2WMQk7c7L6mJhtGbTVGQykGQWvu75dm3N8BssrsUcFjUwtKkHi17086f
/03z6oe0MaasPlWjlejQOdjTPbpX2PHCbT2+3+IYkavRn3gTI8tjoEzg5aPtRarJIYqJGX0dnDjz
kur3EJF4dISM4JyGtbyorxwBm4lpf3DJmLCqttRejPD+KEaJtpB66oeaYkp0rDye3nC8l8oYMSwc
FqVk0E/t0MOhboxt/RVN57og8Xkmk/7uP+RKUXTRMiVZM9jBJ6ETutNg4FWLi2eRYtjo0W8xNAz3
37zfhA7zfsZZivB6oPPkOVFGUCURMTtM5ZJDaNYSTAgxrzco58FKTkf6etTB58vOe0ngDW6TmZuu
RXj4/W6MZUfFsNWiCGQ6u3W8y0YJI4A7rsj7Ap6lJEG7vlYuijW3WDIrid+U2VXbTDXjvu9A+Yyz
aM+fkRd/ZGQ82wUMEPcM26zSTYgxiUCnAwtDsqi5k92TncJvRTAzOJ6043bzZ/LT6Yteo5WJfhd1
n+C8CvhSyDqUMMiuuS9Hn1fA4L0eY781I9I0tQYV4Q7R1Qu2oTHvgvEL+7Z8zJW0fnDD2mvrCARY
Ku+6YTvyZ+QAT1utsaXcLQQn+KCjLunddsuhOutyJ5+LscWmXDbFkNI37O3izlx1nrxvN07960tw
PhKfe756rgXxg00mhDyYB+lYGyAIUALJOa27juy+ujfYKu7ZcWnWLk6YY0zI6VSK5kGjtHCU6rUh
3iImBbDedtz64BwA4w+2GCMijhmWEA4gVTutR6+cpo2NxWKL6HbuCg+HNBzt4/Zr/BXsSv/LoKND
HC9AKdywy1f5mmgDrgwllkXlh+ahla2/P/Em0OaS/CmT1/8+IWEChePQtCDR2dcLwMi2hRGr7V8B
8DPtDx7UzXzohLqTicxalCSTUYlDrgmnAbsqj/ryWJNhXX3m68Ov9yRYtrmz6+6Q84a0ocl5ybmR
WF2e0GWU4mx0mVS3oJuswv3xEQUpZYlChr3DECFHAWdKNj9IMeogxudjehJAKifFo7RBu3/3wVHx
WYs84YbRgjyKj7VpgkTtrO/6Z8PFqtwuKHxevXA+RZ0QYnTAbMRC69QLIoNjgMLkgeRf6Aphb4/O
EMru0STSw9HtnPzRdWvsoHvCdkCaT37xZprnVEGRdBHn09BAQmkGqjKR09RIxEjTR1qMqnNbaYjD
C4Jm6z6KLCMbk/AvlYXSP+V5fBJbk2qb9xD1boSh3qNvf20HDKFgBZjzDeeCrik55mkVrcoulwrk
cuK8vo7kzgf6dEE2vwLuxNBsCjqlxQQqwkWAEz9R1pADr/d3jx7grv0oUIFwguI5N/6a/VrfT8km
nwUKv6ZW/N9T6vb5gGAImfZj7J9dQKx+bBNeLeWa27GmcsIhm2cWSjQiNzCg3ylR3vJxKUhuilvt
SzNcuj7W+z7JKiKbJaEoQ7q+3Doo5X3oD4BF+x0DncThfN05IzD9PTQEmcirbB6FRqIvLh7c4yn0
/YcE+L3vL/YFo5Bfdit7/2qJV5/SZMIa4aJkWnHCG4T7fYIiMXneLOUg2nDCJx5rjAk3FeFwbAqQ
gfZ3Ek5bpedtK/+OBVs8+paxuv2SPNllEfsNRY9jTNhB8x9jQg+huVZmL3yfYAQcqV5pZ5+w4Q0X
p2cu0lBkDKRIEi0G6/+Pte9YjhxJtv0imEEFxDYgUiEpkkkWyQ2sWAJaa3z9PeB904UKYjJs5r5N
b8qanhHwOK6PM7fZoxaJvSE+ghUBzMr0FaRzmHYsRjpWFkozPIXZ8knX4phbzXpYp6aBODhRvTfG
Vry3Hn2MsR1u3+f20/xzLMYQ+npR9M2imPrlCQ2KmBi9/fc3Le36IIz5k/00AuGWgIPYo2yFT9JO
ez2qH9h7vw/uucNdmz72WhxjCoNW1mJjgRosxU1tu1T3kxtYzuS+VYdj+77njo9vMS3imf25QQa4
s3gwMCKBA6JQndtY/4MdRAtl5O5h2R1gLdXxgRpORzWHd7db4dFaNIPjk5wEspGG0vVl2sEcY3lj
MlCNp/ocFWHb1OvCaJSixJW2T4MNcgo0GHAgZDNyXh1EXw66gseqGcppxpoXODALVSUIzq1lmPJi
eCCPwG6+709Y1fyT++22av7rb8d2pyt9NI2FEeAC7c4R8OWQtdvx3Pat4vFfUhjoyGeZ1H0ODXmx
39OYYk9z8CDSZ5GidyKwl+1YPPd2+Ytfzd8/OsmWCUdjLJXaxH12NZWof5izpVcDFQTUXH9zPt5m
yUDB3gzUVVR01rBUPfFca9VIMunaTZYtPktLvequeLAMl0fft9Vtqq1FMWDSt63ca2YqLSbNFoND
hKFJp7s/TpLDbTXbRODVsRgkMeS0xf6MHLrxaidOvVcsG7xlnOBg0+tbCWHAQxvGQW46CLGNioo/
tP1T9o0DwIul+KILKxEMSPRqOadJjc8zQBf2gXNtaGUZB/1dso6txqV+2db2P/JYuKhKUa4HA98I
9TTlJO3LhzKzyqp0BNMOs9M4O/1Aa9dMbBDryyUmN5XYKbqH28f+dM9vHJuFlDzHzgwFSdPrqXEw
6l72QJVlYroL6Iu/w4wDzT8uFxST7dgloJfSrtErZsgOR6c6aAXtDvDyuT05m4C9uhvGDdSyvOzI
FEvX0qDJsJ9nC6mmif7WMo5Z570UncEcsyJ4KgK+Qi7boYmx0n34uD8+H6uScrn3Fg26ddWMr0LS
Ts+iCVe95EXO50MMsrOe7jzv7XjksjRu9fCtMYAdjImEOUMqF9LOY0Sx6zK21Ff/G49CbjMzoRBd
QW4C3BYau+5c64JW6eICz8YK7hS72vkH5ZLvx4u6LN2tEdSiXob6ifIzodrzbeXdtocr4cybjeJe
89W8kuDFgN74fK9Z9/B2Ly1yW7UzWkt1fm+rl//KbPwRy5JslKlUtdiGJV1Juc/3d9YYWOoJbRXL
cpH/qgC8uuDPiuXK5o++1Cq+hAtGI8u5dwuK9VtmbyP/f+KSn21qqKYiyQR+PDTtMPdJFJBP+FO9
2A1XdjQLAe/lB8U6sePTbxCl3v562wbxjzT2GiPZL7tsaiQkl5aiXHAcP5YR1aS00UfAkbVpQFay
GM/JzMxyJgpOdj7Hga0NjiqjibZyn9v3pwRrYXY8i7WdF1lJZDAsrv2czDVOp9DezWXLO4Le1hkd
2UTxxv45P90+IefTKQyQxXXpF7MySFd32OV71X0SOdu1uZ+Lga8oS2YhHSChFuzpoQW/bIINOocT
b2pwG5NXN8fEWnkYq0qX4+ZspOkiB0VijEGiW55Pjr7psq8kMX5S24C7gDSjhGTSq71EqleJXqvn
wjoY3u67ZSX3+6fUeYL3yeuz2cbNlWjWberIkMhDi0Oe3s/v7nWqKDYpUivdh1RcevUf9zzY4r0B
xomak6z01Ranxb0SyRIrGj3np2X6/2lq6VN87D6Kj9tauVl4ACvEvxCF3S4fSnqolCZkijtE6GhP
G5zobNaWsLOa8pha/CTapj/6RyKbROuUIddDAjV9AXlPaKFfft5Vh+bD4IWVn0/qiz1fSWIwJa7/
dZ+kACsFKhzugs4v/Ru6ks65a17I5dfliq2S3fO4F0I0CBUHbUD1ihffLmp664cwUCMXrVqP0qJL
YHWo71M3B6Xf6+dHXShO0cvB+aqcd8Pyl+hBXRdpjBfaonPffW8PJm2Qtj8N8DTco/aBKh1H4mak
trprBnzSuotMZeyWlyrdY8H19NmCpl7nmhtlK7zrZPBHbkJTNGbIqpzaXZZCvObeZBngZi4ohuik
HUjc3kbH+bZTQSmE2RosxEXpx7TtE++iecrMABSRVU0LAzyf3Ft07KOxtPsaD5YbMS5nuqVCDBxJ
aIHPfBNnBpG9ugNtIljX4m8lbGTuWP9XfWWAqPUlKVd0CItT63xyPypileXOuLPRlRpb0X/DsK2t
QEhl3Jpi4W7URKjrCd4h4rqImhYs5N5Htum2nn66uzfukd2QWTaTSoposSgvdnEM75sYU1+Hw31u
V5ZAaLuz4CSeUis8g3EzPf/kdsV+bti49QsYVAoyP9a0boKZds8nbH053zfWR0ST42EhhXfS/bGk
svv2/MSdOuO4IISBoSAbjbwPAENnG/24zTeeAduiWVl/x89/X7nCfi9hdavU4zv27hm9aopbusXz
YDqmg84pRG1Pw0duWf3uiBbQ3Y/eerg8ZLsOHanPITh8wNCxm3fi/V3vYON5au1fxmE3cgLqzcwq
1rBqSzSERn62KyhqWl2oJnFBKmGPAeb0MNpNYpPIFVI6HMyXY41166dHXn5psya9Fsw84bEPzVYK
PgWLj4TmEcXAx+tZnEC+cOzexOqM0XpeSnLTK1xLZd5yFaSmVIFs6IrM4Ov9ObskgSVl6KZTOU9r
0y1cS2JecRa1GpiSFkkm+txVK2+tHnd5VBzprL/dfsebfaArYWynEHi1O7VIIOyEEaSgcpP38F67
ZqHdHaxCh82pnD1WgmX2nXOnWMfc2eNhazrl2b2lQMu+5vXvYF6zGCLwLurl0HVoC5d0olZ5XFiM
bp93M5Jey2HerhTk1ZiZM86LMbL7+8q6YOvVTrcceoRtW+azY4tXOt7Ci7VMJmTp2qIPqxlnGzvr
w41RDEDD9pHLkc5T0c9GnBVsVGry/1T01D4puzdQDj4aFs9SLw7IrQ/FOA1ZPAcaPhYu0Lw/nxPM
YqNjNzSXttaf/Jrl8jluSWP8grgvKi30Ic2vKabrj8d+9708PnK0b8vNW38gBlHMqG/zNpCkq5wc
hAvq0XNo+QJv4ntrQEhbi2EghHSm3OfGonsvaE26R2vS4UIfvjmgVgKj0IlPSM37VgySzKMUN3G6
fKtTa9sExA/P6K++r9yQoP+Wm1XZ8l1X52ObMMYhTTEBDnFgUTLd/IQRCeybQXPE7Te8WULUNEw9
aUSVJcL6HtJMQkkBg+G1mPf6ksaNrfljCO3nI0r4MXwPbgZny1NeS2TQqZUKISwkBV7jqUYTsYCG
BQSTyIQ9PgqcgvamLq4OxwJUGc5dNyxKgltUc4vgEl9uX+AmHq1EMHhUa72AbQOydBU6Wp3JNzDu
dFaEhbf/lSVbCVr0cwVI+SymcdTjLINlpw+FVdd0maM9cVnZtrz69fdhQKkNQr33I3yfU+9TeNnH
O2x3Tu4fnxb2IG4laFPPV8diQElQhDYeBRW2Sv9RvklYCJFJdiLaSJ5weRN5msdAUxj2rap/qsPJ
fb+faQV1QAUZ9Abc6IF3LAaeKrEwQXCASyxtsBTNdrHTn4UjYIJXIFxeyxdQX90fA0siCKILoyVL
xvDcX6XLUbafF8t7W8s3M08rpdCYnrCijGojyiEGCWV193p+f78/YAwDq049BxXJZ+sU7m6L5CET
ywDZJ0Leiwk0AwyQ5xqhrOyEtRvfncqYIhj6P16kxmDFYNSdYooQ9/IqUPWA7gJ0bNw+EgeO2DaX
UK/GVoohIozp8EtE14TVyzyN2LaMqBjry0y1TkwGkYIJi2QSMP4iovJ3sI0H9/DrIbJ2MIwgX7Kw
kJSfP9v0OFcyGXDCBke1DQMNrxjjX++9N90JoPjn+X6fTtdXZf9zNAaaxnaUw6pZxGB0E7R+My1d
LNdGrsq3eM01CxjcksUAU1YPvZEheriCjF+6+PTIDfq21eHPaRg4iuSaSGGlL9CH2OT1XDnnMQSp
r3JWX7P7cvd7z/ditsH9j0wGl7DjqAZ/PU6FdONrLdM2pLqTfg9K+oR8Ncc2buPtH2EMNs1yq4Vt
igMuws7R4fZr2kwTa/8onSYymDR2QxwnCs6iux9opb5cDvl+yYaj76/AfjeLI27TfV6JY/yW0lAH
fyYQJ8CbeB2c8ik91S/gcrE5grYgXUdxdCFHVtG8yeiFOIR5OqEbA2O8tv/2kNlI7GNukSNly0Kt
pTCaMGKKIMk6SEEpwURSX6WO4mAfHuc0mz2FazmMEsRpNShTBTmfe2RANnI9oB8W877fv2OROq8Z
dLM5dSWONVSJPIOGP4M4cO/YbgB/4ure67RDD8t5ekSzgk7vl1EGemnepoeS0Adn8mosTcVI8D4/
P1bfwHd0+6o3kyzr38RoToaV0FXYLB90tM9XTNhTrINF0xAQGWSkP02P8+7ULexaC2RsGRn1REGN
XYb3Ie+Siarv8A6y36gwDM75nkbnS2Gl7vVwuYBOf7TiF+T4iAWG9sxEI6sjOU5O7yzUzngsfVuI
sP5hjG0qySjIdYEf9lKjDcTk8w1u4dtaAGOIprwrurFcrto9N1YqUmX3v8yG0hvPGm2mP9ayGGvU
m2PeiMs7RdMqBgeRAcntwxWEt+Lbj/ibRotDiXH7l8rntaDxbnH591UooLbDSPpFxxXsnDfvUue2
vm5mI9cHYwBIztKwmT6/0un1PcTy54vueNDWGJvmuWmJLSuo66Ypm9hGB/YA5hb1VhKnES7Lte6O
4HOS3Xb5aEbiGTrHid30KNeimHvrxa6dcozEXE/gGHx/z22w2jjmLrMxucyBV96pmCsE9XA4khyi
xN3L+UO9Ji4HVzdbddaHYfB7Ji3GzlNIKJ96B5MFC6EERw+2TcSfT8NAt7kQ9OsBRNgLbmBh6wEN
Ovwe2M3gYnUUtqttnEtVic1+0WfXnc7X8P4X/bF0OGFm9fe038c73uf5N5D8z9HYDrYZHECjOHew
Sq9nF5yLwMLdA1zkZXCPl/HYrO+sz8fAsS8bvTZKOB+IMa7FY0CDYxqiuZ6iFrjDukXrqazobxCf
Cw9LN/NPji5u5jLX8hnUXaZ84lmG/GmHjgWAIppVEQXwbO+iDqzHvBbDYK9OWt2fW6gL5l4aGpzb
pV7C0cl/A7p/PhwDF6kBtom4wlmQBsHWbJp0IJWMaeba5a61jr8xRvf4O8J2AM5b2PL+1odjsKOE
r153BeRCXYDxxlu/Fz+aD54Y3h0yuDGN/4Lek208vpr03H1v92qLrrQYXw3Mw7ule4Zztq3obX02
BkoyaQxTOcLZsPTgjGV/BQ2/8w7Guz8GSzTNT8pyMZYFTR9UVEA+B9d42rHt+PyjHSxdM6nrpDMU
qCD0nLiHj+SIqYHZg7tnWnje4eXuaHUn9SSfMCPBuUXOCVn6Zi0nAhAfkHJypVNwNK3KjdwTqBY5
crat/58zMmiCUrHcSTNu8oRK5tjSQViaKGzkskCh+ZG1qIbz9zFuTmKsdIQlcp7NURTNDqdbWNPQ
e/RJVIjdZxjH+PGw896c0Pkcxmi4gQrnSbBjrGJJJpSml3sdZ9s9oLUQrBtPwsPS3w/Gam41nvcd
GYRJhnnSCwX3i9YM7I9V9tjD3ljo8n9bdjUELjq7sIP69kfl2SOW6jmV9RLZDRwSs8GggYStvf7a
gTLHczCSz7vSTWmGJBpEUSVEtJrKOJBmnAl+shzxPLtIEaHbgFb2N7I74oRou6Wc021d6Vrelytt
DTVdAiAw4R2RPGzoFa3h9qRQYt2J7tHCoKKJRhheDmfLC8P0sy4TZXEuifT3OeW0DPsJO52htG73
rqNBveQ9+y3tXItgXiOJq0hSGgnaadv3H4P7xAHnTedoLYA13rMZyCSFAOS8liADbRmInzH/5GDm
BPuMOPK2EHQtjlENoeirVohwZUZN+wC95r84AjZ7XNcSGGXoSDhi/AMSUDVG5e6DZosHBBLB20rH
lcNYbNCR9X7XQw4i+1cwZ4bWdac/wvUBfwFH1PKTWc9nfSTGaofRlCLN9XkkG8CYutIOrHl4SryM
2mZotpbEmOqurkLslZ0XcEK3oNSAol1tF+QP6RHMvjaf7X7LOVhLZAy3ofdFjaQKPldF1SscOr5F
4zxTNmdTtGWYkAEiuqVBD74jvHFkrL+hR+Lx98vtb8XRb7aqkJeVEuvRiAucnDByDYm/EHob7f5B
HbaSUAhZU2Q+vhFpHbF+SeKdPtJQsOrIqiSwSeqpLdvleL19MA4QscWFop7MfFguEWwdMWipjnuL
t81hM5e30gXWbqQ5ppHxrpaMx+urZqmgqQQUeU50vcNWZq62b5Yy1vIYqFC7JDH6BYzsV+lV/F3Q
+nCPTtVspw7WjPGi/bGQ6HMV0senn9ynxvuMDH6QZlbnYVqE2wN2Ny2MjTzc2HLl1udjcWOsplQW
oSkYnWgujbWsVcse7vZYJYsuZ47m8wBRY7Cjn/xJTsNFQ17PI6gZ3athX3Z03D3/5Lgzm8mJ9cEY
0GjKHFtrFbwysLsr++YHeft5W9s3/dGVBDZnMPdYmYDd0jjMGXZX2UcUw8FPl2XyBG0L6NzbPQ1Y
tnriVXY5UM8mDnIyzrMU4xKj3SO3GZIH7+zMrKT0SSV2+OsvNvlxCg/IV6Ma2V9VYqUp6O6Q5uFW
1f6NN/gPXrHjbGHqG0QIPm0K8mJYaQIi2I/AeQNny3fHag48y8yBYHaAVgH1+KjHi0dTP0QPTzw+
aR5KsUNsiaTXKRp1Fj0v4F8kTrZv6JlGAVUCqvbgi+8SOAG818y9RwYwyiQZFVBCLCqJLdfzPrSX
xd3fsWx4/4jOnf/jc2YXPon9mGlziRcA/+bsSva1wr5hgk3hB0DVTx5UcWw0u+PJJwOpYvnzvRH3
/B7+DB6Th+RaHIBV/x8eAgMgpSYHWTUu4mw4ia/nF3H3arqxZAUF9S8oiEXYOnkbUniPj00e6LU/
gyL2E42ReXHvLzv1unOOx88BPS7TG8e8sOmCyoiUKddxwgFNNa/ns48yc+Hszdh55O2/4LgGBhOj
VFnbzqry+e38h8JDeoBX19mszK/gmE0P9EaBloMlDAJbPIJlMKq/obb1hHIBz7ZsZlPXopgIJcmq
clJzPDP0dIGYDLE50rcBlqA+GB6l3hv2pGBbD3b1LIuBeFRCPHBhlz+hmzgMZAkHBSGEm9r1frez
HHRIIYJZOis4Qcwnc/KNyILNC/Qk7kkyQVxnIVGN1Dg2RI8UI5YPO/rNy7/D73qavj2lj+XCzM+d
ONskcVhfNuOhpJmujboO+QnN0YGj2n5EfyMI4JyT5zAYjG8C1plIEJQFO1Fbz5wQvfa89DRXRxlM
mTRBx5alRUcRYsx7ZfeMzhGba8R5rgm7z0lCqjOSKsip3Vc0jyDuvKaoRPv25dBS1aYorlqOtU8E
i5eM4KmLySQ8enCOzokC0a9LH477ccASNFiFcb9slt2Nj7670+iInSmedYfBB9qcBO9nOlBexodB
HCiEjA1TukmIoquK+Lnva12hDBtQghZ166WpS6r9+5SAAatRrEF1Il5jBuNEf8oyscdKVExZ1Alh
ggRSzO04+W3nJSIyoZJpmblpZa4aTNZtA7EAy+otLoLQZKKLJtJmRCLstKw/NuC/keTOa7v+JTCm
zDVNQeEIMTeuThONhRIfN6eC8uPvnFUnT2URdM3s1aQQektTpjSw0rxXP1I/LVubxEKu3I3YgZOe
4jjuLqYSGuYu6bVUPxd+oRJq1IoxUyxWDju7UUftp9KWpHR8okfvBonRUYfGYmxIGc12piOGFu6U
YUAhpRKk6pLVObantGVhvhRjqPwupqL6AcKD+T6NjeSaJ3L9mLaT4KSBn4EfQFdQgJTHHiv9lCIt
7HLuhks8ddn9gP52ZKN1U+icXhmqH3JeJB/Z5EfX2A/TnJK8LB79ZFZTC4PW2lkBYS14svs6VKyq
jsLXMJHFivr9IKI1ORwmV56b3tyh7y0lbtYXSXTF6jqsrFNSczrXYIpW3TCSheOIjOCHBtL9loZF
q4hnqYrSxz4T5vwujwQps2ZxClonrHwVrULZIFwDMUpeZ2Q73ge90Q/gEp1eAUhJSsW4ywtLyWvj
ex6naeU0WdFLtuAXaeSkfdc9BZXci+5oKLFkZ0SqYkyQ5gUSQWHbYPt8J2vPzYxJRKfJ48KnkmSa
38OoIMm+G6cYe/a6WXjsUddChjKq2sI2m1BqnaQCLSadezK8RXlQzIcOd6dR0g9Ke5jGIJM4ysc2
jiwqrmMICd3gmoENH5+VxNW7xebrsJHBm+JpmLYbLWnqi4aqhTaErjibQwoqYV28dHWBDEOWmtFT
W7R6hAtRcpX2XYFPIVVm31jKJGXf/TIdTaonsezJ2GiWWUTK6xi3QlTNlkvN6J0USWrMcGhRplMp
0duzkehiRiPE3Vh9reh9ZamiLJ4NrKRx6nKufnT+XFe2iQrIL6EM8sTOewOuvTHoJoZ6Ejk8DaXp
P+lRlgl7qUuzztWbvh53rVl3k62k6ZhTrKLQL2MziKItTCRInX6cpwILuppgLmlXKToWS9W1MXHm
4TewSjc0mWBZggQgYZM08dSXYa5NgzdopdUOO00J3b76JaQ5LwJf0sIMWCGxrYL30zQAJAZjuA00
z2LDRzB6RhxIl1nQRmqajeZOcSk6OXwoGnVjG9MqN9ATJQApOl8X3EJHTVUkZuAMahW39D9G0IUj
AiQROsG+SY2xwKMyJlqrZqOHjrDJUnQB/Eya9vu2ECa8hA4rKkYZYHxkHVaBMAA6dl1TdJE6e5pO
XKMvrFBvj12jIX0+/TL9kPNmtsQRUTRgHDRTl1lrP89arxZzIHqFZpD7zldjVy+hvFk99Q9FNuuW
Eo2ic/uMX/UIJkhUZWJoKng+WCORGo0+NKMwe1EZmw7pOoS4ddEdSaMWdkGIxPlwTNbj806JiE+m
apKOwfxF21a40DfYySzKoeiFcaRbQaCWZ7MXeptgu8nx9tGYQPN/RUmGKAKiDVh0xr3XB0UxazkW
PRHLjA9Ey7/LrYGRywhUhKo/z3e5JrVWKgmVe1swOyv4KRnbd9F5aRKsifiM71eHFIU8CrDJZPbA
em+ZleyIRr8fOvMRVDXWpMa2PF77NrFm5RAVzUgj8PDT0o85ofbnx/v76SpEEuHIqKKmmmAd/vuy
TVFpTAxRSZ5KFNHCNgtFpvqg9TQe88oJJUl3urLWLEDlaE1zVFpm3DduFnUJ/pcxoNnQ/6oiXbU6
qc1PWScKZ1Gc5+d2aAYXS5xqG3yi6SGvR3OfV2H5lKNBk0755Lt5Fld3RlC0T7cv96vvhDPBuODj
wakx2dyjWEZy2cid6CnjdFfK1be2VHjDnhtKCvIiYuLawGpssCQO5RTVHTya0ZuDtj3L8ujb0Ofo
Q5c7HtnUV1GqCFGqhPopQr7PVMJKVTKQ2xXgqJC9IqlUapJ22jfZnFkqiric97AlSoMeEBMD57AY
TGQk5loRj/AePJM42mA1/m7IOK/7q8uJK4O9x/YemFWs8flb4XTVDHGtpuLVYlSd5LaZHLEn2iXP
lOYEj0CjWqe1Fhm1wDLnqQ858tkGJby85QcQAu8dAwuGxhir2kxroviK4kmjS7AxnfpmbA/Jh6Cq
tjk5jVHu1LmhpTi4fVBY+XS4rZ3bP8AkhqGoJo6rMzbDyAzFzLTlBtTM7sbASToQ/IvVUVfnF0l8
rqTqkOuKFwvGvTg0tI8a5/ZP2PjMcL1UvA9d1bFBk4G9qoP8qZcAe0XWP9eSWhxjPTVUK/R9qeZc
+MYHl+EdSBCD5wKa578/+KDocRurrehlooJG3FifsaS0V1VXT5rhZRAi32nkPnFzPc4sZTYLzmG/
mi9VNhR0uJuyDKVjC35GOAo+tEn0+kYyT2SKegda3sCn1dL3PBcKDvp8tSmQR3QJ9LIqLLXImC9f
EsS5MonoRXms7XUpz49oAExdI5D7hzTxszvBH9R7o9ArDpiziY1FtZXlnmXVlMGpzXojMpLrA9r/
RC+VMQdbmI9TPL0UAjjOugHziOZjWITXJibWrFacr7xxaog2DISTi0FjLWkUqOFoCDh1JeaLU2D5
/VsRe9hdSUu9tKJmd1uF/81Z/whcdHyFikrky7LaQaBZDVSo3hIjcRsluzdKTFTFzTEKo2NeVTkd
dIkje+P5KLqk4fvCF0NAIP8tek5SJdSESvY0rEiwwd0qWUnWg5kT6TOOqK+mTFV1VcOSQDSUSMg6
/C1qiqKwU6pc9lyMH1m3r5CtISzqsv7jrA2Lyg7MiigKemNRIAin+dgdjVw7z376U4yaOzQw20JS
Hcoqugxz6Mgfw9B/i83GCUTB8RMscBVnOse/5WpygkF7uP37Nh6uCtcdXtnidMIE/n12Y9L0Mh5b
2SNKaPVaYUXVe5wjg41p1NuSFsj/2wnCRawkMbrUzeAkyQdI0kOnFOxYp8JDmJ6eb0vhnYfBfbGI
NLEig+wlSW+L/bnVWtcnh9LU7f9CkCkRILwE95J1GLSyMpvRr2Uvb8y7oX6P29I1BkKJxMmkbp0I
BhST3LqCrieWWpHE4ygZ2PzupXFq59r3otT2ijI4QqJzdHXrHSC0RCwHyhJRYdNhpq/rPVEDxSNx
m+8DPXuGH9Hvb9/bhmUmMtZJI+TAU9Pkz/aoFaZIiaBJQZpIntL4gTUY3XDArrVgprUmd7SIyOxo
2tjsa0MvD1PZdc4EN/Q8GGb7bKp6z7ner4cm8MKA5AoxYDdZP7YNBbUP60T0mkaeKTYANzu56hOO
tnxFMwI/QFYR3YmygaG8v59ZkuiwnviQXtbHh1nzz23bHQKN41l+tQ9wYAGVCnbUIivBzpm1UyYk
S0LcS+TGabPCrUqCLN58msTxu1/Jj8rIgc6vykmwTwL3Jho6XG921iNTzcHsVQmRDShkH6Wy6e0k
97WjoXWzJwza+B+rKKIouG7EwJoJnJKBagEJH6OYa7h1rZyfwkJrvF4LCx5WfVUKTVRVxOJwMOBE
swFbXOuFGomj6hWZSuxWTZrdUAT/+XvTkeUysDQMSmFCL/5WilSokz5sICVUM2InIzI6RZcZnCv7
qnqQgu23yHCbyCywfEyznuX+2CqqZ4x+5SF0lD7w9s3HqmkU5/bb/grxUGNIQ4pPI3AClb8P1GTS
HMVpTDyhbOMdKTNYLDEX91kqK7sp7qeXUOh41nvrfAqifNhZZNmNzyLRCk9GX/ezvGiJF9Vqn9lh
F8cTFZFhVqnaFAHhmLGvqqEbSJuYwHyAJIKbv89Y5BNWkg8V8eYMVApGP3du17Q8tpCtQyG9aSIU
Rb5AYWNEs0z6uUIXrKeDd6KY780k2EuxzEGlre+F6N1QQLiuYy0MU1zK1LIlcptpXmREjdX3anrQ
UmXYG34RYvcnigGV0QccJdk4mol7g++OihKRTUbrC1Ube7NTiZdoZW8bYTieECGWdJLMliNqw3/V
IcvEemsZ4QnYV/7+WMpEklr1TeJVhp7uimwSTmmeaHtNqjuv0+vgkKdht58ETbHUQY5P2ThJvP7z
DYunI+2FLk4ViUwJmvr3r4jGPkDnaq55ppgjKhiPrRo4av6mpZ6WS7SQWhpoqFxQJXvSuUHD1n3D
nhtLmlpB3mH599X7KGtTDPxZJF6Y6BGNm3C01XAKKXzvknPfm6IQa6NWiJXbiFH+FhWMgi50naF5
hhYa4okozTg8xFOUytQU+lHhkMF8fYoGHFZRUk1N1lT9M/23OlmWpmGlNormCYXvX+tUb36Voy9y
TNzXQy1S4B0Q1AoXWp2/D9XMmgB0FTVPro36u9ybipsqKHfRKGk6zoPcPBH8POxRMgGhbHt7oQsk
TYVU98w2HEAHozRD4Q4F+v05RmFTkKZrKOZKiLLY5h+pMkje9PhSMNb5S+rr2V4UxPJ82x6wvRUI
fhbrhrqAgawEniADME2Mgk+hRb5HsL/41SwxjWzEjXBfD3V/7AYinoJxlo75KExODH5GN4nFbNdk
WXeppPSgxqCGFBM/dfS48neG0KvvYpu03+JyKu/1cNDsvm6TnzpKixyY3/jqiqGqhopPIYqSuUDn
Srf0oUboHzW+p2eBbxUB0qlaRp5IOnE++QZG4XFCu2C74N8TlkW100dUYInsey3Ml0QlMQxfNdjq
1EHeJPpRFVp1VcOu6m1F68PcNcAP89InYJrgHJmdpl2+FhxUuMPQCJTE2WJOkWLgQoxDw/ONGIO0
sTiC5Bl0grYRJG4V6/4e1Iu+nWRw6+pBqJ128u+izKzvh3BIzmlivKh1rJxSAD8nTN34HHBf4I8t
lDVwnxnPQpS63my7wPCMTpuuWoCyZJEF5eOMZAvnaXw1iojmDFh4aC7S8WzHZtstWa68TM6DmVla
9kNpA1p3CcUCW+qX/zG4mJjVlPACEYLL+O/fajYpQdORQs/OhXGnmVg5MVNN52ze/Xp3S8kB2UFk
0YFTbDIYR0F1LZGT85yjMpuN0k9V6mdLC5Czuv3ev0QDClI1yKCYOBQiKraIpSRmjmaqIj37MKb3
aRItqddQt1KfxEc8nd69LW8x33+lFJZGFGIs4Teqg8Cyv28vFPWs6FBdP+eZqD5NSLPYvdrpIKgb
fs1+S9Cd0s62FCrmRRbHnCP9S7QF6XDckegGPqA6wRiGrvJbpW774twngXqO83l2Snkcd03Y/kqE
MLovQrG2QjORnm4f+4uGLoLh6CrwJmAr2Nqd0mVKMGdmcR6r3pypogSliuYFP5DoJKNe5GZzW/+K
y3H6T18hBAOgkGlGrIe6D/MKIyFusOIlLM/dnKPPBB6lA3WKqJEOLedhfIXFRRb5H9Kuq7lxHen+
IlYxh1eQVKQsyZbl8MKyx2PmnPnrv0PvfjsSxBVq7s7UfblTpSaARqPD6dO8oIg6LDBgR9dnGypp
KMZSku+UonOttMwNp+7hpmEGgnAYfd7/1ttQ3rh1H2KEqReIBwH0Dav7O02PZ4FPga/QUCdFERFm
54dm9+IZ6HTPB5Qhz3ejUKpPMgfYCq/0E3pBk7ABzbgLuyFd8HzWPCUK2NxJEEfDEVwLMRmNSN3U
nKItatf4FL0xXYzGsOjVkjPRq5d/3P/Wm2v+86moOKDwgkQbbb3zoFUMkHrlu8gNZTsW9YcUXvYy
T3Xp876kG+cBkmCHUc3kJR41d6qcibJPJKicku1GQwisQm1jggRDwrDDt8Zkul2gcpV1dPqhNnet
AIFeuUWgFhIqoC7GmxZtKiL7W6rJsa74sDPVtFb69f2V3e4hCKIlEa7KVNsErO5aJmLxIcatVp1C
Hr3xKS0i8DelwBcV+7zHyEn7b8XJKAvz0CzcZ93gqSUqYKkf6ybWnahrALTSULXVd5gzzisk4H2v
+mu0xgQ/w43CLxh4xehcVy6XVcENuuZ4YiQFxOX1EEMpVMP3GJ757T7KWBJkCHg/4f5RlxcqM5ZR
GuhOD4ifqegaBksCKhY9da6vBAxFuVXHa2HUK4AMnq+AcRqzmoHvIYioMBCtD/W/tvYI3aZRhnhq
MN6Uds31KvPHpOU0JwBXwVIayxbGVhFaEsgT+VunwVlQahkdTZIaMUBGtwYfbigyXijEwFmAS02p
pRsOZaf4hjPqvZW37jboA6ADqtPYCsuCO93Xypn9BJ2wqmqiIOv8Ta7Sq4esC+EhOk0RDxoZFD7m
zFpXI4PhLtxoiSxPMY4BKbw2pYyulyXrGPLZ6nnm8Gq0CjS81+iD52xDZNXNWIKol1otdAljWLLM
idXWEtPvrDtqecB4K262DatBhMgrAgYUgDWMinVcd6j8wO0zwIbqcBFm2Snlm4SR4Z0V8gO3QuLc
QIRyvWWlz8Wcq2uZ07QBgIyK1wQPvJem6d/eqWkxPzPqkK5AQo86GsWIkTIy9MzpvcBdd4kRmKgr
VwwptF7jVYdOw40BqItHIZcyt36dgKMRodFWHcxciMwGJO1uaJfasOy9vzTtkAWYHuZmi0jE4GJS
O9epg6bkiqtsY/6g171ZWFpdW/dvzo278CNEnQp+BhIggJFcH88QD1OmwlC3fKhywLD64XmUtfTc
IiTaFIPhvdaIVTcjMHpLTxoDU5cq+YVvVO+o9mW8bDg9JaXsVZs0j0vM/pV/ZZkhVUQNZU9lOAy0
/zp9rAIUiKoDG4rnZzqdC98G8Z0b6mOqbr2zltsLZSnY7a59u78lNHYeABDUppBpkDVUB6aJUpQU
aRxKPYn1LcB9iYk5Xdla8A3ORM2nXKIi2FvpUBZ23Re6FepB9KBWVb/kajX1kBJs3E0m6oWNyav+
g4YRrzuNC7JTyWf1Y5zomBE1dNxyHH03tMrK4626FgwMDx0apbJlDfhu4gtA9DIsF+2bYFHGlOnW
NWA+kTelDArA1cnYj6q+lUHFnuVLQazWXPMeIb9xf/tYgugz4gfgOipN37bjFtAGU+okkgT7qD3/
Azl4RpEhRFYbRc3rUxrFtK4DGXI0ZcAMe9U20uA9lwu7H7XFfVEzlx7h4R9RlGkB9UfGJ76ub2uj
ObiJetaKRT3sagUsRmLHsJcsYdRBcVoEhpMM6wJnHudZO658XNWs3oi5QzLwIAoA+UHL6XhMjJtA
aoH63sbtiLkeUpKuq6zUV/rQPMjaIDDOajqLy6h3Uj7AP0A/gKOCd0U5V3wr+ZgEB3FdafQkUtPG
KsWARU9N8zIhghCkCTguaOKk6DR+KULOKzRAc+h0YpAXZqB4bm63ft2+VF6rYXK01okfVVdNtnSI
/d7sq6FpTL4X68GMMqM5NTqf+lbpdZ5HkFeXPLDbZZEsoWtzGD9bNYmPKojKJTuNZNGF++RJwi8+
LyUg9Iem7HQLRR+Es4HoFayq2I3xUwWUxCYuTuQmgS6kLlYiyf2ohAq3BYS/eG41oq54weTCpVsx
rvBNJIuNhIcrolD64zjSXYh5pYaprjeeAwKOelE8FCT9HEprA0ZY1vtzoxoA86JwKSJVhuD7Bo4t
DE3gakLvOUYITE6rH4HoX8mlgmFiKUdq4b0tPCuTQlTGkpcR/yvEdZeb1h44Fnbz5uZdf4pGBYkJ
0jVCFnSeU3ObhA/h2hXLWFxqnU40Ll3+pU35EabhOQNIHMSDlLCuzgbFrwfPCeKXQOLsdvhu/VOc
xdu2f70vivYlcZqY6YLClYbTnJp6ri0lV4OIswI83BHCwhLdTY8+h8Hf3xdyY1FUuA8oZ4KzEb4x
XMprIYYCXjI+0wKnTPRd455dIVp2foKjYkQWN/AkLAeSsBYDiST4AZSBbA3Ddf2kB4hM4LaKhsFs
EuKMupCyp66QhmXUZ70dC4q3UD0hOvS+Xi0GX49I5+vtEv044pHvAFvPBLjWBTyXgwu3ft+k0mPW
GtojAMqYdXZ/d2ie4Mk0Gaj+o5w9OdpwhK+3R3bROxJ0Qej4aL2R14Ln9Moa9d7kYGwEDNn5qL5c
11q4x/Q3vvm+8Om3r6zvj2xE0LC/OBw6m6qmrl8JKEw4TYKcm1llzngEZ4URLvuOFAxwyk3p8F8r
/X9pmL91vdIhAIQd/CahU4Rfvlesg3ywxFFeaoq+0Ax0Ig3bNtKt9AW2NNZGxlpnxaM4jE4AVANR
KabEF2j/KQdeCR0haYlcZACluShfKi1BqxIp+B7PgnJQlDevfGkq2fJDIPTu7/eMHTEuP4G6CpkQ
RUqkqNjv4cMLzxpmFLqc1da8KbGQVjNvAkKqCTiNOt8U5l9vtt9rco44O3TcYdUV3707Eq99T9Dl
KHrPSsRqsb695CLy5ZOtlhEF8z+tWxf+d5dKdVyKje8IgdPqqgk+fisFJlxJPu9v4cwLBEkiwh9A
uwDVp8MS3Q08MYQH7bQLhYhmsYsx1NpXSW5VDIW9tY7ImgG2gFw8QCCon1xvYcflvJ7JEka5duLU
cUES7jlhCaF7mHH/IWWarIVDQpKOLsmGQjWigugFTmf3jrtRzUdVtj2Lw+DDkPGyzB3SpahJPS8O
KYxT9IbGEFVkvznO9I6psa1LRiR206gyLQiAYh1GDT6XRNec1HCogiytAkdcFo/SK2+jG4+U2uJY
fMY9cJLp832NmDumS3nUMUXFoIhhA3kZCKfi3Ip9lJ4GVnrz1lRer4q6T5EyVCFXQUow2oG9AMZJ
sMuj8VtmZBvpPvAffZjCTFhkDQlc2gHnNE/SXFUJ0IvyoknJgfeyZab5j3oZLfLRMIO0Mkv51fDy
nuh1uR8H7rtAHyrXrO7v64zBRASFwBChNWAJWP61uhRwo3MtSUJH2wt79ax/qdavzOJXpenh731h
c6p5KWs65AvVHPshNya4lVOlm1xEQ5P2WRYN6XrWSJc5bcF9hoeAgAPB7mQ3LwTFQeEXsd6Fjooh
U2kXkEbBRPiQ4fPclJ+nS4BWCST8NfxB5HEtZoIDeGk1hg4KzsfwoG6ACU0ek8f2JDiF6VpZlJIB
Q8/+fhcBltTQToC0P1Ke11J9GcOLRlkOHY9vCAdfBe3OBDmaVma4WrNWa8L7SWhlxBAP2knVEMcL
UNPAeVUW6kDGbXdAtyTGaiMAYlitWT28lEW9mvkY9kLMQVZnTmPy3ivyAi+BTENDO8YDPW3QtUOE
Is3FssTrDaxKXqyRHQ6cylbsf/TjAE6hogwEDl6v6x/nhVb0PRc9DlVYHzIhAZsyHDPr71UAmNz/
CKFWgOhQUMe+hDupeETN630uZSQyjl6pM3Rgdq+QxdcMhGm3NJ2iXPSGETWhE2pJSEou3PNcx6ry
zD73AF/BqZg4MoE6vt60vsjysoxxXwex7ZelL+CZNEbFKgEQRnlC/zWAmAM1UyW267Q3bLczQoZS
3HptaAMCxA9UEbjKiGGuPwHhfI/xZDzsYKBgYqGhb0u0ods+L30PVa5YPdhrGDo/Z6UwIgcVY9Tk
4XlQ5tAdMf3YjaaLHBpLJGvGFYLfyAwxY4uxuBnDC+8GMAfg+dCLTZfB1Zxvii71IkdQvjPsH1wC
KSrNqZH2vmLOLOlKEHWQnt80uRxyoaOIsQ2M+sbtFAeEGPZ9MTPv9BRrov1FmPI8tAn00KXfJkEU
OUFnFHbupl5HhtH4VMOkMlGM9EmouwKpU73z0OXfMSFQ8+v88wHU0Y1cUCK4ySKnEvhXkeOXDa/s
44FbubzakV6XH0JVeim8YjU0lUdQ4gR+MixiMwkb3+rjhCcBkMkMszD3VROl7hQOAIBAF6DTDFg8
sDtEjl8qROtDOx4ftVxhZCjnlAnlNlSdkdZDkoiKZYtQ8htg2Ka1V7ui+PClvSAGKwOJmvunPLcc
CSkSHDSwmej1ub6SAfJQAW/EWI5U2gI4RuEvVMVfl3RUtMddSKENdiNpnVslkdPYKjAQfvosVL8z
9Fg/31/NpPrUq4MKlTLBatG8gT6869V0UmuEXTnGDicaqVm2eYaQtLPvC5nbsksh1GIGpc5lL+Nj
x49NyRbB8vP3v68hXYdUGHrA4f5cLyLxSqmqlBzPQfUqxudQXJXh930Rc+qFShRiTMyDBI0CFb8I
RYIx20YBEd5D4j720bpxLTVZ35cydxoAweKxAahAVGiWoqJxlbJXYBGlbMx/o3kNzJcK+pwZhncu
TgIw9o8c6qUuqzzjOsGPnPw1hjfI+cQVUtDJuIT3arMs+KWbxJs4L8g4OLHmP6SCzLivc6/r1TdQ
h5ZVcZODdgrjTMCg9YWqlfpbf8u3pW75me0f72/szDuK5mXk34HcAPaAdr0RFQaV0oWRk3HOECT7
Pq5NtVp1kW/7Oas1a0bdkUBFqgDlQDyiNDK/KQPZA41j5CT9SGr126tSEmsK41LNaCRaeICeRc0f
GbQfUtOLaKLlCr9zywFnqH/ycY2yzAI8NDhEFp51djlIBqM7DIg1lacsa+jpTVH1Ip7ppiRi5pnj
uBlSFuZxRvWnIurU/TR1N0rUBeuKNKhCTYNZ1VVoo2fyVfkPdgxHj5o1sDsy0PXXZiLuqtCrKzVy
ivJXMB7bNsDzjEEZ5dN9ZZs7GTTmoW0aqgbHjdowNXRl4IINLAV+sNT54AnyTClegqqLcZHnjgaG
YsJuIuADv8v1ilDoKXvAeWNHSTA1Sn4xwNSjhX8f2U2mYsLxTkQnNMY9aovWTdoKQlRwyeq24e0F
f1fELHTJtC3UU4RS0oTkmopJQNhSi0FXSV8lkFNFLgmCyC7LYB2phVWjOS3zNn6jb9AIwXB350I8
yENnC9QCL/pN91jSlMPYCXicHPGIjoGG8Mt0r4NdxWq+2giQPMah3aZHJ/zEH4GUeuR8iAaraBJ4
Eu3Y4p5HO7Wl9X0dnBMyodOAhkOQhLbC682MlJFPknaInVE4RD3RTDEH3m/xJecv9wXN2XEFryLy
h8D5I99L3aow1DE9u5ViNKuQxNbTx2gRR0Q7j7+9yBxYNYu5u3UpjdL4lM8LDnlTKGPrAVX+KXsN
afnKZCdHp1+i1fFS0mSwLuzrmHmCr3AydrDZjlq86t/xNKadXatmFplttA3CRZVbTbGJFve3dOax
utrR6dZfSM5VSUp6Q0RX0y73nd6uvqqG6J//mxDqtrXeOAaehmPrq+V7+BG9jZnpPt6XMWee0AiN
0BnOPyArtAy+9BtjiBOnqsOvDM031YhuJrWy/jcx1NPBVXzvD1ySOHmlrNLUX4/x8K7JIcttmlsO
XMAfsDqiDNoQAurmSukYJU6HLmjSoL1mEXXeVGhQWNm0udcQ7wdAThOvIlzzaxUAagQAKCFNHEMK
VVNw0airYkrH/X2buUuA3CMiA44UiSHag+i90jAw0wUGtwpMXwGRQCWaKI0CE8eQNJdZRicwjJ6A
4j2KNNS11fRCjxu9j52w2TSVT5T6QYxfimzZ5EBe/OLbzRB8Jt4HSs+FoJhDzXIvZtc6kfggmTPx
6FAhSOiWmdR3UPeMX2kI2vJg0bnBNLDm/p7O1FQREqKmAvcPwDX0TF6fnF+B2xH/JRjLLC1kc7Q+
k01PfhMJeesUsyQjlFcYImeU5UokpSxj5A2R3AUJqh7tgt90Nm8HxK/JQdgU636J6e4MiTMXAQLR
PW4gGALmY/qgCwMlCJlitDxMoxsnywx8YKhOcf7h/rJmrCD4WeSJPG46L5p5qFFz9H3UbuxEkozW
3eUYY0SEdKzdM1cxUuYzjyXcWjB3yOg/Ac8TZXDrAvgcJcJtS0F+Q9rEC0EJGCbLZJD7dd4gnkzQ
g7kL0IH5D3YSvVhgVkNaFgkF6plGskYUE/xxNNlp29+NE7Z/DyBBuxnw6qjxQy9BnHZ9WFLrZrnv
+b7T1J85YPi8glbIZpOgddVAIfr+oc1oBjKyAI4A/za1l1H3HBxmlcqNQ+CMfm6mxabyZFIOjGBu
5i7DO4QLDQAvwnE6LwuSz0SMFBn1MPmYjI3FK9+qgZrG36NHpj6vP3IotQg0H46hjHKYpjyqrmY1
3EeYPQLUzbAZM5oOG4/k/2QaoYOUQ6gLSl+CtjZwQHlq6wgYrEARUJoX4Hwm0fvY5gLjmGZ38D8S
gRm+1gm5EqQcfQeBk2uxKSP8F8PHFByrKh8z1jarEBeSaHMY52EqpC5KipULKFXHY4HqR99ojCCF
JYeygUZT9BNlYOAkBSp4UmgpCcJIFjHIdFconxCODNIzMqCDSNBRdwn9a26k6ClAFKXSLw0hWrVS
xwpT54UAmYhmHaAS6cOJukrhuxDZLFRhR9X71qLh6/4tnbF3WMYfCdShtJ4XNbEACRFf2bH8AQZf
s+S1FSfswFtgIbQz7wucWxIiYVTlf0J8miChMUK0AKsQiFLvPgUzAj+U5/sibhVAml5bAJkmiAY2
71qlwfnj9kICG87lupn5Eanrz55VG7nduEkIqOEmNmBg0ykhbaVFY4M8uZPl7iI2lIdQeg5Ueev3
/d5PatC1aKv7y7q9qYD244FALRfGCDb1elmly8kGMNyJgyZt0uIh6g+efmrDvzYI12Ko6yM3Rlxz
TZY46CAAv7LWPIz5g8pCybEWQ70OQe7WfpnmeGdVO46VgAQVMoxJEZPS+H1/325tKhY0FZZQvdNQ
JqYWJBpcrId8lwARtHeD/FyD2ybvKywLGFpfte5Lm9MLUA0ggQ5HGgVQSi9cvuHgFcKT9kNU9gMk
x7j+XGA6aVHW3+h3YidlbtR9ur0omcGbnZoUafY8ztNqjOnNG0eOw9KqANG0wNSVraSmZ3EFzYiC
7wDmBuAW4MDTYYIGbFU2+ELrRIEr75I+fu1DT1yMmtIs72/jjZnAkw5YxETxMbUy0ZnG0lVFrija
1kFJ1eK03PJjRlpkekqvDPi1BBobkbixWpU51oLbypGm4RsbEsvFmEb1CuC90OT4UlzISmVYfdQL
z/cXeJtsmuTjiUfdFMBXhWb28PVMSOGEtk77SxaPsrkWNALyFGA8wZxplpgpdF/gjWL+yEMaAzEX
ijt0n5OeZGpU6FhvX5nZbx9oKPDQN9bIMZ75m+tGyZl06CIiaAvXR8unCDn9wlMKooknzyqlB5FZ
lJ/VRu3PiqirJjVyKLoGVgSNL84gll0Hvw27JqUdYEY1b0ULxpmxljb9+8XSPC/wixYACmc3/jr4
lrD5a/zRtHdg/0bmE1VjPGHXAuCxe1VXYO/GX1lgjmYmWvZ9Lbixu5QEyhhmOTKOyaQFlbqNQWvq
VgqoTcGQ/Ou+nNswnxJEGXh0bzdioUi4XsFjWFlBeZBlUq8ctyV5TDAb4qWXlpHyxaJ5YgqeLMvF
IeVK4Y2xB8HKXjRywpvdwi/Ml24h8Stl81Z+5ISxp7N6eHFq079fSBzrIhJ8AadW8+dI2sneOZYY
tC8sEZSqZ27AD0EoYzelQ9t/dvouk94ZJzZ5+jcG8WIZlHYDtzgmyaR8kZ9YoP0yfFN+zSsSWfWj
kS5dkWEo5kw8GBHRkA7/GTEptSawpIcSuFdbhw96wrt4jKWcIWJu2y5FUEuqfLRTh17QOWJPurW6
DRiPPWsJk829OHkMY0ghA0uow3ex3oftI+NMWAKoeNCXBK4qZL9zXGQf8jUaBwr/QfroTu1Of+C3
z8E+NOPjfaGMTaMp3uPaA3RW8zonTgsrEwozAz4xVRm4rVkp4NsA0eGUbdGnf7/YujwA90Cc4mjc
3hQJgAAlI9CYe+9AMvUfAZR6gUSni6s66pz0C9gNM1ROVbJsW7sMljKrFDFrdBCiYS6IjmIfyGGu
V+OnsSuCSahzBuGdn2jIF8hQYcIixkDppvyOQ2Ksbs57+Y/AqUeaEthGfV1qk0Azl0w+MLXPGiwt
HUbLIEPGUPP5rfz36iDs5llqok4Psw6JzOHbIKT//vh7bQAREmJc9GPAPaZ9dL3ROjSzQefy8piG
p9jfDeHpvlrPLOJKBPUgZVmeaxHITh1ReMviL1zXIttX6P8/CBnj2s48sleiplt9odtik6PrGCNe
nCSukOj4kPS3HhNEBFYMOi8HxV6UYn9mXFzLmYxb10q4Q1ABo9PNVEciD5NhZIOlATOeD1b0RxJl
6CYGDGHQcJnqLDQjzOuRU86OJJNze6Iydm/G5oE0WkdKBQ3UBrA816vy+EEc9DzugHFvSCqPpEP2
674uzG4cZvf8hNHgM6SMjyJIYx3lUOiO3ySFtwBlIpHVldwnq/uC5vYNCWtUlNEFg7o8pQl60Sud
HDc9mv4bEvTrOH/R07cpvyY0f+/fIz2O8vw0P2LCgVxvW5yFXRBIWQ+cfHuqOJIKdl6YwJtEfw1N
ApHepSRqUWKYeR0vV72DiQdgopJC32zKlBVI31aTJzGAGuA/VA7hGF8vCHRPnqYEbe/Ukpk7vO1m
S55b9SoZ42WxzljduXP24VIcpXadnmgZ1+OofCnaql+c6FnB8CJ6tiAsgTJmNFjMPH9Xi6NOa0Be
0ugjLE5pQyvJeJK4x5bFfciaDU2bVTBeRWXcYtRdRKzdrl0X5HN9WpPCIjl5e1DMaVju0bqv8vS5
gfdg4iSAzk9kCLfN1Jwk5IaYQai/ri0r2JTfmxVryjZ1gW9kUCrYg9UlBAQQYwrfXxhXlg7Mb36b
Mg4ChnWBHxG/vdj16723DsnGXLk2QwxN5HgjZlrixSPRcqJbgYUNY4x3CsEM3h5jwn8dHGI+rDB3
9+v+ofwAmi6c+xtplCdcYyAYGJghbYsx4Yv3Xfe4Xz/+Wtrc8qE2++XKZKkBzVJxI3G6bxfrG/QI
+YZpG62dsCjXo/Xum+v1muQrm6SktSXzOSRP38aasVS6KeRGMOWLjTI/RHw5CW6t9mWEkncr5uom
4/Pf9xPFtOvVuer/r24bO5ixujhhfuQ6tB4Pv16GhWlyb1+MazV/gmCnwyRRwCfAz3otUa/6ZixV
Tjy91tZuUZH9o4/J5BjlnRNMgSObo3VmxdLzOnohk7JSzdClrhu64ild8+PyYXDedPJgZ1a1nwb+
Pj3x5Gl1vq+pPznEm529kEld7SDuwHDVQKblr3d5a2JI45ewyb6gLCvPOmJiLUMgFff+S18uBFL3
3e0abPpoTEOGUaIULWvlml//aCT6hRDqtoee1AG8ByGyyR/cx/9106jrDUbYNAQBp3jKLWhjNNrt
qf8cQmcVL1fPZvl8jE2WSOq9vNk26n5LXcIFNUL702BmMRjxX3+ZZrrT1sfVxizzxZGpjZQvdSOQ
uteR0ZS+GHjSyVK/Vt9ngeE/0c1y9O/T9AoaWHVkHuNZMJqcw3zmDH+Xb6K18cnKYqnD/IDmP/pw
U8yJPF5pR9xmtP2bu4Ts9vv9af2orn8fDph8+/EBsZuOWF8s15d1p+nGWFC7VRInQPL2tbd2vrlY
rw/E0cmbZ5rmF0NLaDKEm02lLIhQNVWPJkTp5Dtb6/29MpHmIQf1tKwHgpHvX94nc2tnTfPF1lIG
pCylLGuBFThttwu8q+1TbFVL3xJDImAmerddRU8D8dDWzHwUKKfuZrGUJSn1DDNWYblP9eK82/mH
XbRaYKjx+lG2lo62dEzBFK3SXH0d75swxs2g8TFeFKkZiJLE0+cJsFxSM5KPzEOkrIsc1GWcTk/P
zuqtBUb6PC4PxLbtzdM301OZd78ujo+yK5qeBF7aQWO279XRMLOD5Vkrho/wXy4BvEQUX8AK8mML
LpwTzFQQQkmIJKzoHRPKwbxK1ge8pZsQ44qOq+ORRWhEZ4j+rRt/JFIPgABSH2GYJG7j9Xu7llMT
jle7G8jqyGJB+C+uwh9Z1HmVQeP1AlhVTgk5W++CdVo8wrL8WhL0xj4/HY9fjO38QeTfvtl/BFJn
5spC6hVqCNNsfTaPezQZN5YHQoSiJyNZE3FNHNLbH8HrZvUEnN23T+LjFHqsxkNE8EYxECDzT9Of
z6FeCqPLZSGqsH4rWg0dSdbJkxW/3r9z/0VP/yOETpPWRQoofI01Z9Eqf1HKBVk9b1bnhvxvi/lR
5QtV1cVGq8cMi1E+o5Ppmg1RLMZSJiN85/jobohcLr3ES3zpdLb2amh31mZjdWTVdoShKPO+ORjR
/33v6C4FZHz9MU+xaRLBXCfy2tmIsYTOshjvDvN05GtvuU3TOvRzCNpyT/6T29guWXlPx4AnW4ao
//KU/1kTZfXzPhajIJyUf/eKMcFkMLGsjLzz9nvyHG+90zGHs2ya8cOb+RSybPO0kHtnR9mVrtET
l6+C6eq9Lt4X69OPLVsSYiNsfcZ7h78sfZl/5/6smLIvreZVozbJbMyzugFJzcMG7gp32H6tmO7K
vHf+RxZlWrKhKcIoh25ut4O5W3BksVgvW7K0EUBuECjfvwoMy0HTIHVFV4B1DtKsiQfpWJ9X36wV
sVRTokJHpD4b0eOnFSmk2+w6uzJPOYqxyHWybAdTFpVDUzJ+xIis6WbvFqDDCU3Y3wV3YsVQrPdU
ooLToQakS/05pdfBVJe7909yIoeXt7fO+kAAzjgl5rIor9IY0sRXo0npBbh4OmJDM7Bi02L4VT9c
5HcuFw3yaww/Tvmfh+R1l6/fPzmCGB8OHdHsJdHJR0ieMd3YHAhcBobZn/XpFHAOAEAOsBedzlUk
2GNJziQECJU9Hq0t4/enN/BmaRe/P9mVi2dFlXopqYYYjrmBCEQhaU34r2HNOqnZ63shhjKOMmyw
q0zLOMMZ1nYP9hRc37+z84HbhQzKBGK0vVtFBpaSgAwQRmK3CEi7BfVTdAp3/jK3+sP/KJEygH3k
uV6apNPhiMvaegUhSER6ExHNivW8zDuOF6ujDGDQ1FoYGYl0KhelNZ1U75Sx9fy0On6zsqo/Jfd7
SkE5TjoGSnayjJ1sIMda+Jbq2Li+R9aiGMpHY68wAEIeZRVrCsGXdXr67oj3yTgihuLRUBolT7Uu
TyDivJNN0FGSeMDorQXTmk/35M6W/Ziqi3skRgVKox7kDMvtq7p8TzZcT9KH1apgbdq88/RHE35a
uS9EGXqZZK6C09ntQp7kNrwK8OPhyWXm/VibRxmH2OWKpNEhqbBfrf1i0ZPHdPsrJjY8XHN7zlb3
D2v++bhYGWUlxsodhTbHJoKKl7wivbl+fNTMA/pWnLfVVEJnHtv0IN07NspmRMXYo6EEEoOzyi17
016tjsYpeYnIP3sbLxZHGYss9rywkrCZ0eTxagSrWy8f5akKY5sbWAzGq0VTZv8r1LwQSFmMAmgh
jF+DQH6pvm93+8W6JuND9ctcfR+P/2An0ZWAJmqMXgdvpEzHQa1rgKlAruHOJNFqXGhEPvqF1Yqb
OrH0l/uK8jMC9vrYroVR/gxmXMmtEBW41dtXpK+Q2Fkvl8YRNRP8YbyQM5noa2GUU4P5akVSZpMw
pDjJ6JQ+8a01sR+qZioJscRNKndvbZRTU1Ry2WIMonSqSvB1Daa4KUg2karvnMAUT0qPGMZkvM8s
mdRF9+R0iMKglE4G5qimdiYLpOOfCoMhhrmV1AX30yCJewFrs14RGXXgj7OrYbFJ7afVCghU1lbe
2q/rk6NutxByhtA1WNb2dcerJP3gHVy0+7p4+4Zdy6CudVq2gdelDWxkZy1egZU78I1Zm+Z9KTPP
/7UY6jIPZZ8Bio2ldOaWNyOckUcSc9jLjdkIcDhYW3ebC7iWR7kAmh7WKldBniXtd+Up4si4Qz6M
aaUYmkdHQcOIjq5S/Dmi5Hf5zFK4aVvuXCaanzOHizGqBU4HLOWvUAJcYHhOv15bS7YT/5E1uno6
7HviKFPBAVgw5tOu7c7Bh7/oDinLqDPOhW6na72oEjC5GX7G8XUbnuTOUrlFfM6RWNgyNHvGob7S
ATrs4ZRAS0Ydss47iyM74q5bEyHWU0dYKfMZsMC1KMowaL5Yq7qLjeMMEtakOfiQw8oGzeQnr6VQ
9sBPMrnOdEg5716b8/tgG2TMNyB5V6fA8ck2VfIWE/LAvW13W26/21pmsUfdGJWf//W9/PnWCy9O
DbJOC/pJ8QOVNMvf0Rrk7PaKjcNgaQxlOSI+1ptxwMPcmagJduFaMw3NTFVimRbjujFsoUQZjQYg
26r2WuQoydbKW6I7w6/oiWWaGJeMpk4eQRKNMRGTWipkZ+lLkDC+709kuQwxkoKcGYZ30rw7V1qm
XI20dP2I53FOr71nK6R0LIN4ucnZyrH1d+y6x/TU3pNHmZBKzErRz7CHO2vvFxsH1VTNtISDYTWs
BN5MgeDqPtADMvlCrPh42kk8Ku47XO6MLPZrlHW8dbB2gA1ivpasd0yeln+h9lrj1l4BtCI8gNfd
fkeSXbc2ma4vS0Uoc+JVhe7WI6Q0Zoe+ZoKkV50Qwj1jahuqH0umQIanQfcaVsNgxK0ELRn3Z/0I
hrlVw0wFzQR+18dFuRqln9Vu11WTQ/9qjch49Za73IGw6r7KszaPMhhjKnp1Z0xWMgGVasr4dZap
lykjkeR+ybctVpGcM5XomyA3K30tByRbGG8G6w1jHAw9US+tqsFQyp89ay3+bCzEr0Yk4qpasQrO
LNWmgYqhHmOSpgRR1g7OrWAt+F21KN7wkrGSgvQEEYR2V5pAT55vhjLAcCeIUoEZeFVLENEaZI8q
V0XW3oZ/KlO7Xxa4vt/McIhlNGgi8iJVK2nI8Z6ATRuZeNEGngvkElay02xj2fwfad+12zqyRPtF
BJjDazeTsiVLtuwXwt7eZs6ZX38XjYs7Es0jnjl3MDOYAKjYoaqrq1et1RDg+C+0ppme7BaC8cL5
MhVO4ZOwDuPxKIsqQxzomaGRqkvD0m1ocSUn4YNzkJLWBez0o6N5Oq5fkYmaJVKshRHNlNruV3KS
kqDZpo+FLhOA2HnZQXagPkn74R3FNhdPb4sFtynN36+NMwkhYK3FbXa8gAEUscs+VTImc5vFV+7x
qx8cYtIkhADHG8esBDMtfbkqB1PnjbY28Bg1GIYNNbrHAWum0nE/iZOQUvBpH8rjlflF4pDfbwb0
e1kt1TvOCAubkoDYtqIvCd0sxeMpU6YbieDT4sfJ9NDN5lDKoknq2zWXsuP5gAxia7Tb4h1gCjIM
0y4o2rBHclzTiCXMUSzpUlI1pjG/V+wfG5M0p9G4uveqdgxem+7VQImDfC+9o/yHss0/Ria5Ta7G
RTc4MHIdUaAlXcUUoKM9EEfrxLL/x/vLP+bGzPg21whbgS17ZAGb3XUX72ip02eUERembgwGj2Zu
ktHIciLIQ45BvWQsQfvaUoQYJ+XR70+CUVPxasgV+P2QvOwEndvvcQezFxFa8y77z2RNAlGeNp3T
gQ8JG6D80MxhszPxB0Cm1ZdGk33uk3ZLexunmWrS7+Cy4MLz5/Q/5ieBqVdiRyxqmDcPJhDQRq0v
VpeXFmoSlPwklz1RGkd4xQENIPLhfAbozbUMgOABK11/a/r3wuaYD7gyWDJB/ySAuWgc980eZEDD
VFXKgCsRuJ634T56Y/+Kh3qVGCG6bp8DexG/ODOT0IADU8ioFQL+kckwOynWXKcZ2HPvlIOB2rb7
5kITGeYzFm98g89vU1XrbV9Da0MKEaA9cqTi3zVyjecM2K5HXUIwkkrQH7gfNnBinMQwPHvOymMQ
gfMyMdT09fGembkpjRASBcqTGnrGptoUiu/0bFrm/LkLz5C3J34tLhwsP8zmE9+DiZEACj3XUOuc
DEOV0GHA5wWPtD4k12iFqv27W9BDhDdGd39YcZsTQ63E3r7KBD13BCPlzXpbbvfGpbGeFzbT7IAV
iKD+sLtCvvt+UsOU96WkzgAe9lAyEHJdKpeooebyEQkUStCIAIcEeE0mNqIYlFFu5SK7q+h10AN0
kimkBSUbiMvN9RoY+i7Q5b2zMNMzvgnGORG8XqBTATPL5AR3Vd4V64KHWVEgaWM3YCeoFzP0MeBP
lhOsB1BpRp/xyOs1ORCqDnozOVQ/z/ohf29enS2zXn9Ds0160h9vzTm3v7M0ORRCqXWHzIOlwtwo
JDhrRsjpoW5vQNtIC/OxtbnrADpEQA6NZQPjyJReNo1yEQkCIltIQrLLE6PhyeCiMCIAJXNqqIhO
i3LYMzt0TTXWBU9c+sLWnKvsA7HCgt4YMhxgBpksYO92XSE6DFLmNb//7OwKVC42EnSFteIV9c2E
6sOhtR8PfAYAAu5etAiChwMdb796wwKJrYaejcWzUKwCza5bmbLbsKTBKbM0GcJWtFYIxM0XzM4k
S5jrkb1eQdcgWL7vHZFtw5hRHE47ozBuNBt+la9AmPV6XIrlPzijyYYF+wPGCKEkkOBOhWRjJpCT
LhdgSO97qucf7IgvKF4icpBXLkCVDIk/GvyTsOM8+hr4eCcS1iwBnFRVCPe0dIbOZdp3HzQJDwGn
JVUEYvgz9Mr2u8j01yV9d22GKPsIdA77wEg9clxCJo6/+mgaJvPttJ4juSymIfKJdgq3cKTnha00
k2PfDAzNzfdLytVix0ageTr3jQ5pTT/adBsQiUhL2dxMmnVnZ5JnqzUY3DkXdjbBqjZ6jTatqe1F
Up6pESU6FXKyDtKF6DrOz3+eP3Be3g8uqMTYrUFSdIbNwQCfccPqqfMBfVGHSucF53i8WPIUsQT1
DknMM3ncs/waTc96W5LAjKkkk/1aoIZ8TfXFMu2S0Um89dqICYYY06oXK8bo6D6hSyoPM86ogbp9
lJ8aNVDA7XQ/i9DbYqK0dbSzoAsksRKQuesgoaTuhTlUq+ZVsspLgJsnJC2kHZiO5cQMQ+rigW41
nLJ3UFpVJIzOrmQ5fx/P+e/Rg16RZZGqIEzI7LRGzVadG6ee55yHXJfLbaXEq1TUCNcAJhxFprLU
k/t7P8Ee+rJB3wqKGpCR3c9El7B8leahc4ae2vnsgcmcXJcOa3lcsvtNe29kciOQAfnUsgJGXq6H
v6a5UekGtS6T07mGxHZq7Ux9s0MbwmGFnlbX9g5Pb+u14e0/9vu9sI6fcBs/BkDnrde+SdfrZ/qx
VLz5gTM++sRxXW6Se9cfXNmR8Ik6EPafnxqq542eAs68y8nZ2q8BmhrWa44Ohg2ogEsXqWXHLffr
AyQojI/SEMi1J4ERfM0SXxSOg9fAwWwaItmD3b5lPYns9MC8LWFYZpfkH3PTy0wMerVwKDTnLKoZ
DeSrlC9cG2bSTyz6jYVJeHRzoUrbBhYKM1n5JXnPCWvk65xq1Nu7bxnpXgrK24/dh/8dlDUwjCmQ
uAOFGovJvF9HP8/ULkkTceyKTUlORHrwiXkiFnBHW2ynCxAzS5tnppsGOQRyUYDgge1EAeveqFtG
TlD6rXjGpYLTASgFPCfXncP+oyWpURsKcrnnj8cj/XmynWyYO6MTz5UTCFyLFYwWOrymJGhL8v86
+srcXTdfmv71ldp629h5CrdZJ5Qe5ZiAPen48vg75tb57jsmzq0yXMNUOb5DRCHITNeR7h/do/O0
Iv01MeRX8ZNZOJdmYuSdxYmv8pAj6oO8Fs+JT94zgcirwjWXsuAZf7wzMvFHN+DBuyfBiK4d3uW/
pyEinYVHtOPj6fudrNxtnSnWyisTpSv4Rjyrlnc4PQlr5uuxgaXNOe026f1McVgNFoYD+16hECTo
6ChYWUTUt926vUaEXpYU6WY6KDAsGWrJPEQXoG42hp+bcBr2ccqAqB2zh1Zx9DC4xrncnQm0QUm3
OVkKtahEn9lNT6DJ/n1cEkiYgXnf2594JCN2vBdL3egcMQCI4yuOmdMzkpfdKqRPr2OP9f7y7K09
qPEdF9Z0pjh6b33imsjQEj8IMfrm6n/Ia3hmZwNwiaBuPL1u09UeRA0gMV1Y6JnQdzfnE0fEXR//
e5zzsQFVNw+SfV7JDPrgTophAFSy/u4/xxl3dX3xFWvWW27We+KSApihUc6AbcAxXDwFvkTPKzIc
DSN++hC3AUrQVPtf8BD38zzxUWhsNcqgYJVLw0z0M4KfJQKC+aYs7eeZOzEsoQQnIlNC1X7aYitD
QzRxVQ4rCvf55DYrKyJbEBEYeI/w9Z4soY9meD7uDU7qGymYUipugMGNvoMw5Qp76KTqJ1m3ADHl
x5yVogCx+NozG1pvxjnxW0hZNwD3wyzwJbvMhG54tOe3X8p5c4zex6anpQeRucTrbmYnnqoMcapo
HSzWdKOboZ1bjd29plQ7/QV6yKrw0vRxuRS7ELOsrY7SQVmpRmSI+4WAP5c53H3IxGn5ypM4L8aH
hEC87Mxm1TkEjSGWv91uhXVG1qkOZBH7X7zDzh+hN7M+8dw8kGNOCmE6N16AZ0NfRWoVPRJe1j4u
9l/NZPx345y4qugITdeU7DjO4KlJznVKJYUUrBHKBzlcuK7OVM/u9/HERXlGYEDTNVobaJMgDrLP
b+sSMMfj+CqqPw6BSxOpTq7+EjRdXAcil+MzkcmB7R8vbOjoGft5wBiyEOZnMO53Y1O5+0NOLdRi
EAoEPXWXr8HyQoiFbiI0s6HtGHIQvq6sFsb3+0Hg3uIkuwXzdeiHFSxKeEB6N61wZS9YmM1H/tmK
6iTulEMVq1ELC5luSrZLuL1h7Ne47iDzWSp2zp+TN8Ym0cYXpEKQEixXo0P9CaLr+vknP3hSdYux
Ijs2GQhqZAu7ZD45uTE7CTmeFgc8F8JsTDa7HZpJkA+ZK1Un5A/ZtjquemvbNb/spWacpRCjTkJM
BNWZqE9h+OW6QUpimhwiTHphDGL92Rq4Va6fGT0Bs2BAl/bquG6/bgs3Y56EmKCKylZsYTol3hNE
Zwg6FnCYbAGTND4M+oxS33FJyHfRHSehJu7VALVsGGXHliqs7Tmmp5XlmNaeB6pqYesuDXESagIv
jDSxRqjZbOQWdMvP9vgS/b+0R9w54VSiupIKNfRUXjx7b94z/yXjDZV5a8nmuLRRf+CPDxZtKjfT
aRwjs1BIOb944L4N9+it3tUvxZbTP1c57SpyOuF83O55tOLvZYJ0fmso1psDae6R+SP8/P+b4WnZ
LHBbbqhHf+UNjmA5SUitLbp2PUM8PTY1A026n+RJHKoSsMt2NSYZHsoQ9sNcdYQQn2K7XjoLPZrH
7yUXWQiu2iQaNcB7RWwi4c6SmdEBIkbsCngGmzK6prebZ/DuuLr2xmzBlfh4sD9IyUfrPAlIQeBK
RVRhsGFBdAUExxWjn0wUJ2srd0DUSoBbHt+DgJKFH230zbP9TN/eXpGaDPRtD4jR4w+agYvfz/4k
UHliXngZi1NA3uXGJ4Oby4qzGoOielKTr8fGljLA6cuIymal15eY9/AbOocGCm4muLBWvsXFhP/z
NrYrKlsUM3SbfqAejED5+APG2X00+5MoJXthnfSBiEP18w/0Uh//+Ayy6H4qJ1GpFFKhdVusbQC3
JeBnM/YfxmMbC5cFEK7eJyLdUPnQC0Dkk9yNCc3LgURPHkVbCYNnQ4a0tYVLWHUKiJFrNkuSy4Lr
jDP0awahRShDFJWH5vckEWKd2vUDTYOzJlvpU/wD1qgFC7NpyY0F/n6ERS9UwATAQugdeeg+1HrP
UIkhL49ncv7EurEzCTtM4yieMGAvshTvj4b19PrK0RF8iVx16cI+vzVujE0CTlylKT9et86VRors
oH438YUbkCQnRnnuN1DEBLnF4wGOjvtopSaRRlP7Jik5zKP/fS2jl5RZ1+rCUs3flW+GNQkehReU
DhereMkl15EGa+SvOF0uI0nSwnIt7btJUsN2lSuXPSZw4yf6sBH1QdX1xSx1ae9N4kPCh0HkccqY
Ll7Ra9SxJPrsDNBj+Pp3a2sgM3pZxCPO21RQUYHijahOWSvYQMNRJHoSerb06IBAiIPou93gEmN/
LT74j87ze1P8P2PTxq1Capi0DUGnjQ7xnR6pqAyqhIK7YtHS7BELZuP/O6xpD1eu9hwPzQUJtws0
ImkkvS7yOM7fOG9sTEJFX0CEWOKdnxLGO/SSAZ6weLIGOVFkLey/GdACgvuNrUm4SIeKU3sHtjR7
pwvAZZn8qjPit3291CouzHvuP1M3CRaAhCQ5yzOIgFik8Wnq/bCrjWyll9Q8n04nS6OZsbW2b/V2
DxaL9fc3GAIX+0xmIP/3I54EkE5zPNcpsDE1Mxm7yJ2VWa/4zRKIcIZr9N7OJIiEvljXgePCATaN
nuMgQw0ZLB3JBvUgvB2t6XNCj0d9iWhrPvO5WdFJSOHaJnKEHuN7ue6uilnvhuP+Mm4fung7mote
I8xHhs63yPPTnrymbnLBaSOw2K/xHJoSuUd5hHnxV+IViRaSza+N/jj6j3tk6ug8FINHeQZBgWzg
/SnqsnlWFLEgnUU5JTwkmrolGM+YzUwtQKEXKEG8v0Ekc7I9JGgspgo7jolkHCkI/eD+Lp1hs+nO
rZHJ3mhqL2LUJpXQn0709/Ij3LP0uom/d1cfOCmUevR++1/Q386FyVuzk60hiqnsZMNodlfpnj82
/pfoenbOFSl1C2RQRkXX2JRfjxdttkpya3dy/ohpPTBtH49BU8F4f8iSwCm5NS7gtVtKSuY25a2x
SbrKpmpVFXEmnYeaqvk+dtbDhxdZmr7ESDHraf9Y+pW0VqXUODw/TucVWGjhNdyumwvYB5dGNFum
uzU0yU6bOJS8ejQU4iUIDMIm6ulg97We0MXAm9Iyl9H4g//ZCYDju3ezQFQrsR4XLCRgIgTKm35/
LbNQLE7g5PAptKyJSlxYYabQr6ql4LlbAYwr23gniJzq+tJM/jR9PhrY5AwaAreGjhgsolZ/3Uko
VV8Zm4XKm6bLf6huv4xctf0af1lHdNpeLmtjoK9JBFA2Bb3N0vfMHvW3KzuJNoKQd00v4Hvw6mTG
Rmp1p8awhXbxWjC3oiIazKXxBQgAg8mKFuCDq7u4hSEmITvtyoNO1nTxPvC85Oxzid+tpcmiig2j
akENS8Mz0mcmogrRzAaRBjBQhNOxkE2wmRZCzJzX31qdLKzG97HSQdngHGikD/XYYiuUzoYnvPeM
bFg8qr9fS+8t429ON5MoA/IJVDl43adIp6ZG/2jRS9L5euVAtwR1rJxwxDMlTc/svNAdAkFluj7S
2o4d8IUuSW1wSx8wWdRGdJAm8qJ0Bh7T+Ygzkz83NutRN/4QWQp8bYpOgj63BN96PN2zB9jt0CeL
HEAQlukiDD0pIXOGF1r2TaPbbY3SM1INolivlAUu0jsOS2q0sxfcW9OTlUZB1pUjD6azP7zRFWeR
X8mAutcOcHCtzr+pb5pGWWcTAi0erdPn/+klFQqrI8YJUFhuCvVntQQDHzwFhWiQeh12L+nJPXoR
uVzaVw/vml8Lcz3nULf2JgOOY/Rz1ArsbYIM+bnHUVlviINGwOwVcGbUv3tzC15mbSuBuTQ1PKtH
65ct/A+dbRoghzzUT2QoViILuz8VILARjuR9yjlC3xIrEk85tqa0rsa3ld5uP49HcSAA7iz52Yxv
39mdpA9xoXgOutsUXMfBSw3SjGuOltbz5wBfO4kr8fwnAfPvenhfVzubWX0ri71iS18wySnyige9
H48vcG3pFW3In+hpPb5cxfV1U66/XLO3FxZ9bpePnQGKBDQWylLT9oo+A69GDJjYuQ2f/DOv40Gn
38TmWMY5lhvPkt4e77Ifro5JMLszOBliD90rN2oY7DJgu7mYevTQ6b7NNgZziVcf62dn/7w2iPfy
874E0AAgAxUIq0P0ECx8ynjoTT5F5FGO0CDSjeaIKXNDmSpqp7Ulc1ZdM+yg66Oc1c+CsQr/SUKf
EpetW+EtHRQitd9xaob1MWh1X+uIz2Yk4z/ybCcFBQkQAiMwgdphsIVaWJwcGpU23YqJasqr54LZ
ewOky0j0N17Ci85dq2+H8PMucoMe6rO0rzK5YM7cc/ktVCte80D5W2s7Bwo4R2aVO7Spz4/nbS5N
vDM6SRP7QeagGJMzZ4bVC+ROZvDFcIa0gcAr9B+IeqDcjj1fWGBZjktozLlr9Z3xyVkUebHiRRpG
nNQAGz+HEau7T7Jw6jM9zSFuy5z4ZKHsPdMAABf5Z6NMKSNyQc3FTs2Ys8TTvDQdlXI80eq/zeYT
lMHC37xY1X8c8keRyCAiJuYBt5R3LOxVcRKch4hB5xuPORcg58bTv6fD+DSZGR1joI0UehT2wiKP
83jnHPAK9CVBE5GHuu4vajO1VllowHbO2VWpuUv32bNoBKaikAjvhXuDNgYQPTQ+LDjlz459ZHey
uYpMDSSPh92SW1WvxcYdoSWnkgo2Cin6ecfiQS0yiVWa1jnRTcu1AqTPgbd6jgxNBngzsSIqPD2e
jd8F6J/ZQLcNJgLkTNMwKbFpJ8sO75zzF80nahmS5hOPT595rBfaM8PWRM4Wcp/fO31icxIp1aZy
Ek8UALRW/ggb7SjR9WWJ8ur3k9K9kV8VzRTcoei8c84oksU2Dj2FXDeZ3niG/BRaaLZRnxTHkHrC
ghbIxAmMR75v0Ejww7/e4eOXAFrPy5wkcPiX+1Nfy/sm4hMZwxUcPPgfPg8joTTkUxMHHTZrb0nP
+Xf1fWJwMr9sLhVe3EjOuSvsqgLYuvmqd8puMIr9Pj4jZJs+qoO8vbDDfyMu7+1OtTaSJksczLhz
3oTfm2u4T0lseJAqe3fM19AfwXJAGYy3F+3p+Bwdn48Le3nWs/+ZaGXiYSpEsjmhVJ1zKhG2JBVL
KoM5xk/IahCwHxv73T8yDhb9qiIH8QdOmQI5arfWKlb0mPNGtJxj8JRsHaMngQFMExXXoAkHzhSi
GK41oB/oLW7G93n0cj1/P/6O33nO5DsmOSWHjro05RgHdAJWmJNUMfgtDXVf983vwKhy8r2Rjcc2
fzfSTmxOdrTqMRzHqy5z1qMUjLLd1oz+nE0/JOfVjrTvokA+ZNPmN+v+9WjbkaF8fPT6xwVZ7lJm
O27laVCFqDLgxQI33icmp4fm5m7p9Mh00Dvy4qIIOJybg3eN9yIN16rV7lqOrCOjxFVStLV19R6s
C7rOOaIvdbXNRrXbT5lUInqhKxinxqeUkS1Vrx1LJWHTPrscCaBTu2VWjxfh990VIuOg5sTdZRw7
Gh3uw0qmthXkh+DlyFPqPeKo0UHoAm9SHh6IFrLpXzeo0RZOSwVaqDA6TShjVolTTcYmkyrag58u
2TAqeqH22kIG9rvQ+WMIHZJQmROwqpNBVX5QF7kSICEhenyq35sQ5VX5IH1/8HpkNBcbJX9lkUzg
dxXp3uwUNNiESoqSZ8igvqqHmEsxINvclE0k7UsSS3OBA/qHkIUS8DceCcj9uoVdq6VBClvNiO04
NrYp2O0lfD+P8YIAzAPpL+NZfE0PeK8CrOYTbtNuarqEL547+u8+ZFKCSNVcqdMEH5LLRNwH2lp2
DJ526rFW/lQ0rknWLuga/K4ejvN8M/aJu4ZZz3ZDCJMvm12nZ1+m+f6+22w2dgY2u/KQwItleuj/
nsuc1BcjPnNjVSB/w/GcLBdpR2uT4IFbOLgVJIhrcuhUul8JjktDPMBIzDlyjToDf9WGdQ9ZRTzN
rDVLjajc7f03raNtY5WaueC/v67E41zgCEG5FKAJ9B9PrGea6NV1iyCqEGeXoEfJp26gtyYPTt+v
dNQEWaI4nx0wzMroQoZ46U9IublUJQEThmmtMOeUOzSYWjZNlnKAX8+7+HmIe2JMKuobkjyd08xx
u76uvQuv7gEyoHGwEsJjxlxlEeS3icnQ2JBBB+C4L4nwpm6EgWKC+2wt8RspMAbNWcg2Z/0N/eSK
MIrPalByvp9nXuOK1Aem4zIwR69adflRbC9d91qiupdRNaV8/sL3FRHKa8PrwaAYzUCGl6D9UBTa
oEdZcVNdGCBw/5dpqa/5dEjNVt4pgt4AY+hXS/ni+HY13ZaYREkAyF7hfwkzu0rmiJHfuBfBVBxo
IURXUUHCWCVkqImYUlUwksLKXdrjihY/Re5CSvGTkE4/AIQKkixKPAgipphDpWrjMsol7xIneMN7
UsHAryOPS1btRyXq7ccA5mm9fBmyHZe/VRmIMmQwyyufaUoBXQnyQJfMGCwFplrRWhhrm6KRMh/D
Kb/EGuVcwsonUSO+0fQGKxmxYrIC5Sxnq6lUM7twJb9mAx32/qp2CDrQOU1P155sOuhQ/3JQiDhX
O4dCciiIicCQ2te9jxbaX87XYxedDVeaoIkqIE3jrp7kVl5ZOxLryN6FCah3yElw5am69mikm2CE
p3Ag3QAeMSFPB1GP7FA3stM6ND+UD1tZSXplanbrLpZ3Zg5JBW9lYDEZ72zgMpkE7pj3RMXtRfjY
sOMy4g80e6oVlkiFa+f5rtn5MWUikj6rqZ4wtuQ8Fx1pTpVMa3HJu36HFHwLwpiGNBhV/Gka3OOV
Kxn6wL9U6EzOVj2nRx9Y4fyvFJh92JEsPBcu5TmdkdZjHtSSMmhIjycF1zf4yGRWmkST0OCa15ZZ
yg5/ByMUmPEHfAl5C16j710/zoI8TNvYv3gr5uqZqfNUBjb7XeLqvXdykqGpOiUh82f4G4fvAbvT
AjQLsDb/r/tgNXwHhK9BIqJClkyY5Mtp18lF1Rb+JeqftGe4j7SNL3hmqPsjU/tg8TGLvzIq8IPO
qlb+rDQL5+7MzQxEM3hh4cZjDspok4nwmXgoOI8JLjkABg0tB5oqNP1bOq+pwfSbNgejyLYhRb1H
usoUpy41c9doVZJ+uodQ2jkM0j6zDA7BqSqotFCEGCPwfby5/7pxj90cS0XnlYMwfl2Fdl2PBj4O
JoTgYaelJ4clTaU/9uuZC7KCEwEvEAJEjUdml3uDeTHUfTV48SXgtxn0MD5Yx6gDPWc36c5xTIQY
/8wWNicQ7wJp9CEn7hKC4XeBEzLorIA2HInFCxg3TQOdpAjYRgiTS20lULt5ct4A8UJ01dvXehVd
WHfhWJlx1Dt7ky0Qy1nVOQHsJey3huMOyMnHs/o7nxkHJCJ3RyYlS9O2kS5OOMXVkuQC9koXgsDf
7ed/0Z02ZkWTvXJnZbJXOAddlbJbJJdGXdXHbiOY1UZbo1jtFnaqixumXvCdcS9MDQqaqkAEAYgW
flpUAN6jYgTBSy9O8V15Zle9NOmCbPjM1RFcojc2xkHfOEDqj9q4OWxkq2vFEzbYyGfGYjdFj1ep
f79KIi5XCNeQX1emCHdHi12+aqr0glyi7g1UuxLwjpcG98IsdhLOrdWtrYmbZU0eRNJQphflT1sg
7hB243nbMHhhqoN8LWtaNmaUGo8HOFNnReKJ/BZq9sjt0JB/P5lBnQuJ5ivZxWtoMyCBUK5hsmoY
E7LDnrBtSj0ODfZJ+M6jgaCeXYVnt7aZo6ttGend5wLCcyR3bRVwrJZIgc7HNEpsRblWzEtdrobS
UMtV46Pasu6RmaBFr0eeGNC0fnaWaqW/dx9qlDi8RrdCOj29D2eJ0Hh+2+YXz9cl6T1NdmK9cBH5
HX1hAjUEVBBkHjfuMR292XxRUjqMow35BWzfpOueC8AM/BPbSna/So7y6fHy/H5y0FQQvAky2KWQ
N6BycW8OaDihZ9kyv6AY2tRE4Wiz8grLq/fyqtSLE3eS0JithSHyzS85t5glZxsD3b1D4wPgzRqq
d8hXprQXQRC3Med3GG8HsB0o0VyU/4Ecbkmzc0qqPdV2Ji6cOL85vcZR3xidlCaVrmWB3oTRXXfm
L5/mZ/AcDXq04cA4s67Q2GEaVLFAcvIsrWjQ2I8nfW6JtfE2Ab+H7tjU6bOycQSurfKLNOiZQ9pO
tcIOqGJN05MPv6JSydLHFn+YmH/Nssxj0CAA4cAbeL/MkSZUTl730GjShc5M8a6YJBzheEP9zl9q
UBXlRDMShjqsHiUG55t1SlqRDifgbIi/6WWa4OXtIw9Qw+V7HZlZhFajAqJBHi0iOri0fOr+Jhnt
ABmpVxnYb31aD7vOs4vYlj/5kjaMnWdGhrvJInPWb+0BXCRH0jkMTAFJ23QTcR3vq0MjFRdPIGwV
0ah4DWLq5mYR9lRo3/3UYp0XzTPDt146daIuts/CXzwySRJI+2migcHNFFRDi+0AzzslANfFqgGM
itdZXEXxFKbYWqd7yqbm9FQz8R8l1LMfL5L6+8i+H8VkV3J5lMmsJBcXtLT7mq4AcKTsBLByDdvy
e/gEWgJPQI6V/IUWuPs2qKsgMDnFcnqqqHYZ0HBY86zV672sB5XdJpY2PEXsVmSMNDMLh3onSTik
T8q7fxIywxde3RaKknhY7g33IP6pHENJt9BIdF47ZlNYgryWtaOCS93fPLCKWGf8l1CzyvAQcubA
2E5o8hIt9inu3Nm+DzIjbHIqemSw0Cjh4Ve8NSORQKYCzG/L3GALk2to3z55n7Wn5xqPUg7+fGqB
ffWkhen83ds52RTjeXgTSf2qFORCFYsLvw5WO+Z6qK04JxFqaRarg7zTIzJSWzL8zSDZi9urkViF
5ZtLz//SuGwT3+NkNA0guwQRCvdzG7j5jrxhPBCTqcVFOLTfyp90n++rlWdyIIFwz/HWTKA1c+jp
YIZ7lyg7yQr2UFBFef4SkVcKtktIErHQIEOvIUtfoOV7sSWLN/1DsHB7nClBqndfOrkY9UUqhCWj
FBdWKWlSfo/t2vJzcpIsrGpoekv25jb87cxMakF51glC4WJmuENhlnivGRVrB9CCqLpnOivH5Pbi
IYJ2cb0QgWeeae5GOn2OFBJWjhEzsDeO4Yu7aaTT8CbuWpWWJZHrt6FfIe9I9SBcpxK2Bv/82NX5
mVPvdqaFiau3oexg+2OmNZunvks7FJ2BBrq68ATim3iT04VVukmo9ObQcp0a6UZYjeCUx9/xH/am
DDJZNIOBmG+yAhJeQts4Hr9jk3/Ix5J2m0QvBpOXcfvcwF3YUe8xWmUJqb/Z1+ypy/UchZZ99cUG
VPuj2HEcE2mdW2ljBCFxCFMSLacMmI1qc9w14aE9M5zVDluHVnqsN3uXJ/VncGwQRNah7igLY5pJ
37G2igBMAdAUvPLzFH3jb1zbR1qs+OWlb3WvQ/L4LacaVZPIrvkty+Y0yJl9ofzrWzOsIodCTUHV
UHyZrKjKNrHkSw72smg4Ealfus4jyru3cZtneYnRdea1abSmoEyt4tKs/MS+mzHmIg9IDhOUFw/V
nfKvV/GmXO2K9BXAIDGzh+CP1PikEiwfigU1TSJ+IaOYdd2bD5jU4gKv9lo2DcuLGK4igESRdq+q
cKWWm24hSsyU/e7HOolK8pAUnqBirOx6xxyC82CyHwdQB8k0tquxlQ0Vv2ps26evNah84hXuaiSi
Ca2Mj4zk5ne0sqGcgKOKuubSrWrmRnC3EBMHQseg0Mfi+HHhisvsOBCJ3J0ee+lvwiicZArKi7gQ
oDfll5fKiYyyZ+X+7OigfMulcyTZ0iEOwb+qXOR+k9cWk5kKmIQYICZ2eYU6rVF1bx14EXuL9Q+P
P2imYjN+kII7HT4HLzZjpe92+6lu1DcyVl/BEV57++7/kPalvY0rObS/SID25atWy5aXJHaSzhch
3elo33f9+neUmTfXLuu5MPPQc+deoAFTVcUiWeThoT0g7kPU1GIGKOPNGOEjsYaqAcSjM/4pNaSv
dJvTAJxrOoinJVgZwbqJSJp4WgKtLJeV1EIHwdnfVbYfvs7FH78BwMAfKe+UNVnoo1UUZRkXLJK5
y6pMkmGQw/YCPHb7B4EMgww3koWoPyDzTdlefiViUBdkKkAqCoJa4g0YKk0/FnPVXoRhp3Lv6jcD
zmFFAfmPngSOIDWGGlhVk2z5hJJeWXsPcteiiXvNyWVWRnnZXuo/3O9EEAxhMkXJKFoV5FGR0eid
aBYvsuSMh0aMjBwog6LeqbSH9koJGIiwqy0gLn2RDwWGGjftBZOF3XP8IsHM/VKcFxXJ4qNi8pQr
tmpQr+UR97gXy6BkOcjz2S2GDSb8vsKM2TJGxeWpHVy1M7hEZzlD6TfKWesp1nQ18tI4YcHd/zgQ
4sQ1YfYLpu3aS5ehoFLuStESK8Mf92UrWbUWGw2HNoBK9+UzRdeWXyaj02vJxIFPeSdzDVqMLnEz
6F2OoFjJjGy2AhaVwL9JY87tZ179yaaXptvxmhtMb1lrjL8ef8Y9A8xSCkSELMCmsKzwEzBdWZSE
C0cpVbABE4LgE1jQRZPPjWo/xbp2KT++1cOThBpOZHPGRXKznWrFVqc3G8nlaVdgWfHdjqDMJiIT
vLBWLrfz6lPCJOqEqoBJ75OPad9XFtKM6pIZmQYM05w/mWKXiK4SGtE7d1QHsyg3jzfjJ/q7+wKw
jiJBoMK7K8SZ8MvYdb7Jmgv3XljSaUBCsOVTXWQtNtrhnQKIU+MAL9yM9rQDt4jjpyjJx39bvLa2
dY06WPSOgbv7MDCk0VAiB/DBfnh6/JVrFhE5vf98JHFDS7/itVjCNtWFPlVGBO+a7aoSZdrAQNT4
WNh9a9WiHyjQozmFhbqSeV+JyzDftKnhAg0QZMm6O6NfAA9Nc3pPzpMbWkj9UepVqzfjSiShB52S
J2CvappLmyCbiIdr6B/y2IwVymNgpYB4u7blsXClcHUXF5g9/rM2DVQjpdehLU4wkbW30BfhgrnU
E0B0llo5KKUf7+vqIS6I3p+WdhBD3opO87RXyq5vLuqWOw5BatQzpMTdMVUoDnRxxnc6fSWJiI+5
eSi1NISkNgeR/JAzkh001dvj5ayUcZat/Gc9xJkFQsz1IsjULkipXZjf8ndcbXJgOARPznW2cMN9
41OSiSsRILjqRY6TOU3iMZfjdgu7IQpEpZdAT92GVgzbmJS/JIGiIz8PUmL7bqQQJqHzRzUCSVZz
GbaTIVrd32rhwi7NblNZrZmegp3we0RSjjNYuzci/L9gDG5vse6IPtjxkLzQEPIrqgOtAaHvUi1T
0YN3u26tlpC5jZnmkg5vkYJR2/1Tj7bUyBbwhh768X/Z5itxhP4MUZhWM+M3lyr/2xUYrqL+LpOI
ch1Wz1JEQ9BynDLmrNyuCRF4PLcYzXvpNCPxvzMB3RQJDRC8JoRTVXgWlkOCXyKOsuTGjpniuLsE
vhWImJjbguyc1la2qjCA/aCdC+UXXiV9CFPLIoNIsbvUZuqOJmeKf0NwkM5oS63RJmmpbmRkrnpM
XDwZw2ewjIPe0BCOgFZY4oY3a/378d1cQf4A4o88P4tUA6q8ZB5MG3xVq4qiu3C5XjnVhfvNdmZg
aUZjt8hxKQaS0mg4FlnQeJiSt0PjlWKLxq5HY9ioV7uU5ujXNPj6g4jTVpJZ63Ix7y4K9xzJRpHu
mGEbJZGpxnogBjrgaEhn2Jmq88Kwnd95R8awjVd5opjGNQeAAUaatuCWgUAjHzIjN9Zq39fdZZeh
0A7uMLc/zhvleTpO6IZGcj21Mr33zHLL7WuKG1+xyzeyF229cj6+UKl9wuJURhTVZ27fjgXFdy/6
TJoujExagG6YXqIohE2eZrEps7nrLkIGoNm4b8ud323S5iT6NkXFFiNwLUpbcDjoYUSNAyg+/Mft
YqKeU5VODIZLMJjtO+BMgGQ5AFbkIH/co5Fz8gKw0ajGYG5QWHws/C7vhPqDiL4NIJOWcUYKiVqd
x0Kcy7Tqz0Xsvs+4Yu1v/wiy78ErKN6AVNwfSTKqhBjKghwQOeWzTzu/SGO+O3epzg/ZthzYfRhj
kljYPsWTC+QsZWNJJfmXQJAVLrAZNO8RJkuOWD5ua7U7Mzzywegb7MWGYt9XRSy4cZTegckhQTkY
JZ7miRb15zRDpZcP0fzyXxr3n0Wg+RDwI0lDIZx44slayORZVPdnbpZtRjtVQqIHQUVZx13ZYRED
CAmOZulzZDXhVgc7ueP6eRFTm7JTe6qjbtXt8Kpugw1n5iZjKVaEmTaVyxmaU7jloXPDDa8PsHcU
hSQdzfIlQMuJrIiyGFi/iQVzs9rMCJb6Mwot0QYvKhV0BHrGYFzSLmQ3rMcXbve72DWofvz3olUN
eRkMsUBiBt9BbAKbxmqtJeNZRiUhsqZ9genw8aF7TsQXqTmLndvze5k/SbkVH8C0R5FPmhysXAW2
CulRAU4cs4sI8VoZVnFRjecoCo2KAe5RvaAa1Yhuo1BersJynrc2Z5EloLEDOA7gQ4nzVgeRGYKg
gyyF1eFatfhJ7PciinUMepphz1H9UvrMjPGCkxUnE0Ojb7/8xpKFWp/qt7DZJuXr0OxS9LoLu4Rz
itzyY71sDZnbAob7wrVbubC4BGjHSqT5nnuTefv5xElJtT8wtYKtahWXRw8sp6PiFzwn2nea6Jqg
p5qRfvwv2sEBVCsCTAEFJRQzCkU/CcN+PCeq2TabxhK6Xbnrt7xolW8F9zKBJ0lz++Qg/eqADvxf
pGPKDB7XiEQ0MnBFr3+rsHM7nrv6WRw7o0b/8eTruM66D9ijwOl8ucnVGnkYl4ktrjCK4ZVTR8p3
LBt7qzcaeqHhEmElEG2KhI7KQMzgYTmyZ7ZMGKPkxQyx5pRTjMDy+riRAgQHgNZg/GfRJ4Iq5O1N
qAqemUa0ZJ9TNdGFdD9N9sCeuNh6vKl3vbq4bZCDGvyPHFjxWzlQIz+J8Nfn8ai9FLXebEe3MVAO
Pvueyuh1oPfbzPN+De60C7cRR7Htdx7xR7wCxwsg1ZIyvRXfKz0m6xUQL3nBuI8Gq4x+9RzKidwC
yJ0pq70rH/6sVkQUC/sqiUBw3oqbOnnEawTiuPJccRul2jS5lQmYwxTrUaMY7VxuQgxRbrJyH3fd
Z1Q1n5h/ZcSTU9HM/OoJAzcpy1AkPOSJnRfmJC+45VvGGuTFY+rM8b5mTolAXfWyiaQuAR4pyDz6
7GDeiU2epUpE4TTizlJjidNTfhZzQ2Wes2d+qe+HeMPUkxl0x5HhdICYzCTJKCH72jGjEQnYGR65
CtAJ3O67rPqlMpQpd06H71lz2vSJ7yCSBft8epYqlhL23GUll3PGvqpoCsGcAfnOjRVTnoy+woJo
EHwo+usOE2w+jkf37PagpvbeOhNgb/0lRBPl5un18ZVaO9dr2cRuZ0LDa0G43Nzx0DWv9a4C6L+d
ncdS7vB5P0tUJcDaENwtNabbLe3iLBpaJefOe6wN7JCig3cOxtvpdmE4IPt3nAQM0e6Z0xNr1sFm
dxEs/O9z6bqf9G8qhdDdw/VfH4QYCqw+OGoSHdUrfpxWss+ezR6UyoVx/th/vL/vE2M2OntwKjM9
1M5u8/JyODyBbevt8X7cFR4W8bBhmEqqqRh9eNc1OwCMPCYNd1Yaq7lkoGtI5doQkH+P8wrjDgWd
RwT51M+/MiXfaieK+LU7pgCRB6cIsrY7Dq5s6gOEljV3FpDSTAHvrjd1mAKv9KT1H+OQoVH5MvKS
1UoYVpiYwnCusmUS2uPPWGwGedMX7lge1k0QAQy4VQoFbUlJKI7cmZftIrWqAVXtz/KVT+x+uEQI
Zh6L+ynJk/IAxYcRQwslqnmEDas7SW3KhOPOcnFIOExBdeZRgzc+YD58O6ADYJY2QmqOvq35ZlNe
4lcRE+/kxBnls5DpcuDJkjFi+FA8W2xvYD5cVv8Gtit1i3E/N7k+ZVZJG/x3VzNaVAXBJQ4LFgnv
d/52l6axBbNHjauDWCF8n3cRimLihgPD1ss3mBAf79GKYiioBAKXvEz/vSNQAe4tSRnMpD0L70Cm
g4P67+PfXznym98njmCWgyoXohYc6l9If0jo1XX7nSo5m8di7iLzpYb6zzLIeERDaSXuJyzjA28Q
czI7yv2lbBMJrMmUKagqBr/Pmb6p7blfjz//rlCHM7/5fuLMW2nqWbnH7y/8kAr+GQ7itnf1MDIK
iqwVB3AjinhYaMJQKqUGUf7+d2RJ+/jp8VpoW7UEqFeZnzLyJWFafp//Dm3U6ql9NjQBy99fCYim
pOukRaUSHf1o+uypaDcyOw99998L7wCdFY6ixD+UrVcSZz/MB2DXRIwfajDlTdOPnI4XGMAhf4Cl
syZ7PGy+aSCqlaDk5pwWlb8SihZFoc4yLBPDK2SD+dyoz1+PT2rNKcHGIL2E9CBeTOQbM2HkJhmX
4Vl7dp+/cEax7fXuFGOI3G6gVL1WLuiNKEIr4igaFTGfMMrtV7JTLDHS+R2NaJUmg1AMrUe2IhQg
g62MxtDDQ0fbsMVBEQ5FxesKDwJ0vuBNTtydMFXYlkm5RfWAqDMAGnBAUTvpNDl3r+elhexKDrFb
mATBiwzc6DlA2Vr8dANXcJITILQHGsvD8kuPVkTsGZOUfp1HWBHY+H3KU3T1PK5WQcSAeCBJRRLj
t7NGBzZ28Kj5INo+EXdELKS6bJZ5SmfMdX0GdFy0BfQV5M+0y7hiAW4OZLmsV5dRBqy9nkMI2gXP
9u/EEKzBpARHK/f9RsTyCVciAgndCjEDbn95uw92vtlbg8tS3OSK7b+WQQKsYrCjyjGoEM/Rc+ek
r5pJG8u5KgAhNqiGEGMrZJirxAHvA1iFcELnzADA58cWi/bzxAMZM4vKQszw8813fCqcecJo9McS
1qIvYM/+WQHhiVWf41sfBmBp2C90aNXzqP/das7LJqUcOG0xhDFRpiLvR2Q6z6aE7ElnFGfKUlZv
BwbMovKIfpC7JE2aZGHfceCzB4droUf638bkqXPdVrzxkvz+jxDiSNp8qvp0gJDQLC3tv04jLobw
6teJ02CVSqqmDr9e4KXMGzbodiQMqaJFwXcFfsRfN3KIswjiqE+aHPzuJqYCP73mrmRzG26gkiGv
2pGr9RCGfZiFAUYL61lilwwT4c+lY1KOfdXsXskgTDrOgy2iGGt5fUVaHsgPxCuY5d0GOu89PT3R
oKp32D5y7xY9vzJcmhy1/gjvfo427l55Ni4vmJG0ez+Y3uX78dJWTeTVyghzX8xlPUSJhtDyKbVF
15vB4UZbDm33CEsvhkkRqy1WE7uNHnnb76fHa1gL9W9UjbDzE9qSMUYXx7PfBYfcPZ+fW/A96BQx
64qmgfwM1JA8cPi3hzInal63krRMJs3RHfkXjTGXgsaytyaEk1BWg5MHqxyJruvBMhKrRQhiXUN1
JovDywgsAGCDf7xla4byWgx5aUp0mE0dJiKoTrTBW90JKMDjNb26FkDcGL8JFKadIQAomO/qwr//
ibcT7VquWeNrIcQ18YuhnUYWQtgU8xgbXXgqXPnIbQOz2RT/g5+/lkVclLgC15E8QhbvcJ6/KVxa
OL9+JKgBKqiFAXlBWH3wHoHVecR8j1lDH6kuuvGMmOjxsd/hFxbDAuILCRlEZHC0n/a8K8PSyn2c
1L4g4AX0Lpj1W75DNsYoDeREYcV2GIv6+r9IRM5FBfYc6Xcy3z+zwdQWGKtwjvRirwfbYnTGbX8w
NkAePknmF2N3xnikndbdDIyfhV6JJVRjKvzYZ2JVwCwKU2L1+CVH6xvY7czvJ/C7fX+j8xB/mo0K
bKoETjNadPuTjSVfAaAK+s+6CX1hMRO1Vwp8AHZ6tuECX19bM9krln46PT9zh5fv0Aqt783X4/3m
F/d9J3eBqKBrduk6IW523vtDxpbx4g4hGb2V2UUGZ24JaubtwbA4HLd/jlGvA4ZYp6567TX3A1L5
t3Ti2ks9H8UtD+mvr5C+s7nE8F3ZDZxfW7TJvYDzNjJzhwZwW401rsUSp42pFlwrNxDrgxZM/cq3
GFi6THB5vLdrtvlaCnGkY1SKbFBDCiubx4WFdNTxjORCShC7mkO4lkP4S6VpOybtIafZghOx0PfD
c7eXUhPYqqcvig0V15zztTDCqyVt0jJSCmHifkmUDakubPyT9vwbDGMfgxW/+SbC9aXje8SK+10m
nwpu4WAujajEEKdWZ075X1CABubL9/byeUGpgeJ4pSVUvNNp1F9RBkaBR5IJ09j6gywl6vCvEO/9
PXUVJKkUXXUWPtBxsxzF2XXF08QBgs4aSWbpf/4kICvHGOB6U1ot4JaNGVsq1H+7+fpeElqBnRvf
pfP9/UW1eevGB8l/QBokIDpIEI7AB2kxZUgCNRb/VHojhuGcCye0w7fatRun0QPX/5M7grGNjuBX
NAsTLdvuY2W9w2H/WMCrjyC0KB6zIplTfIRwTD0BzazpS7ZPLtq+grTADnfViUatuNiWu3MCSAE1
R3S74Yl0GyFVg1ILZTUjpVv2pbEQQxkIpErKNVwN9wROYBGDYRwV6ABvxZSDWqCJr8LkqHc0v7qz
O4iAZ5gAV1kUzVsNxK9FEYaFHxhBzpRCPAOiNrvSW+6GBlc52se3EgOEyeug2flW7cCUKdRHa/HT
tWDC1vQqCFmFuRTPtRdZuH2GjIYBmkG7B8JhAhecFA9wmsYCC0W80eomjoA9UuZz2VS6NL3F7csU
O5UoOW9jCmgyV+tiTitZrSwN7UKofwOAh3+T0N18FKe4b3v2vNMkq3H8P6ANKo40hu4VT3QjhbBr
qdiWPY932zmWvoNPpjN6THmZ7XT8mr5a0FUoIbXKdO96cduXXhSwFksSrxA3Lsn6VBHwHD2XGDfi
p4Ktza9NiFo72u2C3Cj7+gVg60Y0fOkS8jblvt8v+FY6seCyrbqx6rnhzPbmjO6HqhVsv4j0UnTL
VjRkZVMn/A6UTBS59w4EclUJVGYC2BhZkQg4hnTq1EktAEua7LTfMkqjz8UM1GZpickhnL5rzY4D
0IeNO0nCzA5NeQaU12kLw++/2o7iz1ZCAXwOSACXjmLgWH98yVWEKwYBryRaPZ6VP434NNdP1bwp
mI/+W+5Bu/ACH9ptaPSQK2biViixB5GIuJcTAc1i2NZSucaqO70fvUrBcMp4M03vTAuaIFctht+F
OcXHgQMtIRPpc/45ifs2v1DOZHGIt4b49nsIC8lW/RBB+8fzXJlTvlMSOMbCknM0ez4F3GnS+bgw
qTipn9jyXixIakCfgBQT2Xo5p0NRcf0wntktHxiK+Kw0oxPwktOUH7H6S1DsSs4OcQpO/hcN/Yhj
sS8bN5ldod8LqZFVp5Eb9DY8C5Mji0c1qiih1bLuRx9InFMfoqWtYYEAjAfhvdSY0Im6cMfk/Ey5
jXeNwEDGQg3/2QriBJRkChnQeY7noH5N/BcFfM/IgqIPPyltRj4raB6cTAGwJ2xBtq0rg/f3TPMc
c091+sLxNhv8oujEmnVSAONDwwSK4WhYu/WaUjSXqhBw41lLI3W08qxMjEBMxE9tUmc7l6q/LbDh
x1qqfIvlxh0TAyWJMvbnkKoZLQlJGCsknCTwGKAij64tcDRJxEHUI8h8J6EdPb4+oO9fNhSQrR/Y
bB82OoPBH5RSGdkGfSePWPzgc/IwSN3oFVZvN0Z8BLfWoQK5dQvO4AEAma/MDPfa5vGeLyb3St3+
LVUT0daBFhL0kdxuec1JfdC09ehN1S7yaz3vQWpZ/aorXfC/VOTbOlr5hjDGi0SFhWNFtQB0RTJL
hA1zVSdplw+j15rVvtQ/t7QM+3IwxJJuBBA+DkQtPcNE4+gNwn4h3Kj9/37PbgQQbkwo1JQVO6xA
TkYLk1WNrtT9wEokAFx5sP+D/7I0Hx8TYRXITfuJkq5cxjhUc9IxEMlVAqJWAPSNPJNpfpJ4xNxJ
IR4xU5D6WinCK9SgphXewb/325O20/vSUeMbxdvjNZFvkH+LkwVRAPIFVVpiH9tabDNxgMYPRnga
nH5Jv+si4CKNDZIYM7KCXePUVuEdZiSAPGaHXl2zsL8efwYZYRKfga6P2ysQo+Crlh30JYndfgqA
sZaNqm6sHp2hSWyyAZjMkOdi5dfHghc9vNfT/7t87Q73mbJ1EvRYPhhRzoPlY7Rr+Uyr/ZGVrbvV
LTb3SnPQYxjPmdaMntp4aWNyHZo8IqAp+4+qexeiwmJHSS+032Ii6VOv6iq6B5LSerzUdfX9Z6mE
lfHRHldJcDXe+URNeVDUCI+E2xX6RV4j8sOPB7yoM4O6FxPelMN9i6XGjNEgtp0V08+eq9ASEG/k
doNJSCBvwiS01ATbRV/ZRe+7YlIa8+zA07TaoeFoEO11u4fqKPwuXoUkNhJdFf3UarjCHes0o1kE
2wbsD0Dnc5TNpgkiDGwto1uiHCbcYntgdHfboa/98XH+P5Tqn7UQJpYZ+X5IQlyZ1gSdGW4tZwPl
CarmPsWIAhOd45SoaP2S4hmI/DZwnJJGSFS5oBP9mB29CA1/Y1rqdVvraf+3yyRDAQMyxq20docB
sY9Xujye7+7olVjCRAHINklZiL0c2RcNfErpWyCCliigeBQyE/KvW/ofOXij3OpwiG43thYhR9A+
1dRJT0zvTJek+dHg8FcffDRm2Qv63PL4d2TQqEOXddytExExSHgUMJOQrdt8KQVxKmN71Yj1hIix
hvJbECQwszUGH/U2M14Yn6ZFq+7mSijhbtJuaMMhhdCcz55UpjAkzMuJiy3aRyUJVEeGyr+KSuqy
uK9hboUzrSmfDIH/te1LAhxTvgWAhAnTgcRCNfAzB9MvZUh2tedOSCw8vT+4yhYx3a1TJrcCG00g
mGHSGnldoqXmpQ9BjBMWbhLs6vlD0fZd6m+zgOIeyBzS3cctRvXKcg91HDAg+oddkyVb8jOz1U5+
5wij6df7AVvyzE1u6fcUlV91SyBtRuoKDCJowbgVm2dF5s/DItYP0C7qtIKRZgG6ALTPeZQsVWUo
eaT1hV5JJPQA87h5lEchUXphNmf/xG3HLX+qTM2NKCHHuuG6EkV6wyxKwwotsl6TWZx99k3ZlJyD
JYNmMD1gys9j67Futa7EEX4vr6I8xlNn9BjOnGaDm03ZY76ZzCyfcoPKgLdqrK6kEdocqloSoSdy
9Mpccue52wSVAUYSMJLLsROCrUDk8FevAluAgBPtiuikSdx+hjuqBfPxylcd/kJ/vUzDBCiIOFJ5
VpiiDHh8Sufw/V7iz6VAUZt7PV0aI0GujAISnvMqYZqLBoR/QcFN3nuKlm9YRFrq8d4mLmky/LoM
NgZV+MGZX92/eWqEaCohQAnyM1MbIEgJ0FIdiVaFRtxc/MWX/dfjbVtdE/IwIA3HcPU76lF/Yvt2
DoTJE94HZFRjzANmTt0RXHiP5ZCUgbAtWNKVIOJ8eLYV2WmCINxu3mh/gy9X2Eyvgsnp0VaxRnSV
Nvbf2lJkHfzxtamdht8v/2UC+d8fgfy/yGJ7pZ882dUGozogj+hOmDxeNgIQqoHh26RxktzfCSwU
JQ50cIMQSCbzPZpfNbmcoss+U5HM69C1anGx2Yy0HV09uSs5xN1LhGGea1GavBilNx0zPEBaWL/V
7BPAd5RY6Ad2fuusb9dEOAaGS6OyZZXJG20MGLVauzVFsDkOW9WYDvpsSJa2/DFqKwcRQuKUsG/b
XMd0rFhHIEyNwO8v++33LGdwdY5VohUJl6n4HjyV0tj25UZXaKteF6Kq6IIGeBnAZULI2KdCMECI
LNotmPgmjCkZW4rZWjHYy1L+kULEztpcVKXMQIoYv+XK8+DkmS0iBkqFjwHsEmCzEkYa89x9vA6y
F3npFFqyTLgHtysTQ3Xq+QAylcSOtT9D7CjtodQM0PhQrv2KkoIcHpcN7yEeLZaEyZy4TBRQRhk9
HzPlz2gLTnf+sab2Ha0cFdpuUGDAvQbrOMld0HLqpCVNMntlzGLPumOpeXNUWY9t2ErYgKTVAjSG
j4EQ0gF0ZduOwxzPnlIci+faK7GqrNwIHUbdHkGy1TI9zo3mFVbydBCLLlvQFWJq2h0XioKAUUly
rE7dM/oxd1ubtQprxiOIsf52thAak8dZtKTW/dHdSl3+/uqOyVkBziMJUhsQ6PEgc411ccQUunMQ
x0YbbSh7ex+a34ojNAWEBwCYtRA3J2BC3It1qg/1uR+2/nMCBl2FsUTBYsRpM4VgzOx///+JJzUo
SGRmyNts9to/6gUMT3GxYRR70xq1E9gtZhkvzJSUy3F/DW+WrBLXsK3msCzyfPbyqDRE9r2S36Z3
UMwZw/D9eHnrktC3hF44SbwbLyk2XQpvwUBNupeYubD+R1h/C/7fgkYCTsI04GGxpgWVLaPSz0Hg
rdaoWt9F5RTOXtwpGPAbWUkV6XC4DBKJGNBQgQzHT82e8SaOeSo/+rahZdHv/e/yBUupC2V0IH4I
sz2nM19ObTp7oVtYbWgW4abk4Jn8l/BZ2/rGS/eSP4V/aZ2X97HbIhbgMTSjYtoV6S34jG1ZLYD+
Tujsk/UOiLjZFkW9BZ97pWz558cnuuI3buURfoPPujarVdiiid0z80vzWRjIn7KmHKl6ObvIl1CC
AG51Y7GhIB8RBYwwIQxCqQhZoZTF7PV2b8vWvj5inOLyxxXR0vEVG6weULzjqg26EkkYBbUTxiYY
ytljDW4nmspWAsqFlokg0WH/0tl/pJBNfbUSJH04Q0pn5UfeACdvaMyb4/PvXv8VmJyxgFJSp8AU
VMH4enyMlD39CbyujKwysWmbsDAB7QwOQrECkX8NuqZjOLmPBa3ke6AvV4vkby8miK1aTiogSWQd
kQc2I5tNCaTt7LlIAd09lyGYOnuHZwOjLDkXLwVjaty2oxja5f7fRpK3n0G8T+smV5tRgxJp/q9I
+53QyIZXLd3VMkn7MwvgsQur5Syz8ln1X1PhyFdmItLeviuZHAWJQVwFhPloQJGJDc1ryW/SGloz
2qEhvs6AgpWbdpOain3MdWHLAZ0i2/kWnArNG1X6mru8lk7s4xB0Tc/EkC5vJUy5rIzMCO1oX29A
zwM0Iz4AZIu1Ke7jPeOKO6TYdVr5cM3iAbCyxJF4tMrkPLss97kiaLDVLcjvmeNoq0BQSWZjlQsT
C2fKg9GC5BP9FKk96DmgDbR4bM08YIgSgFUcRkXB4dzqNMpfU9OH/ewVr21nJM/1OT/xn0pv5ofh
jd+1hoD56xg1uBuOrfH4Pv2MxSMV+Vo2oWiKlKq5yHazV1mVPjm8U7v1aXT9795rnpB2Ec1SF5zA
+PxVGq/oHzU742uZ6HxxDpeLiumcmvGc6p+B8cs5N7ob6ajx6o1hfXqg07e8Q33gQZ7WOi+XYSc/
02LKNbtz/fVLQH1ld7o5Vfgiw86B/d5rd5mXivrjDSIxJz9WFRz2C0MduL6QTr4VUTZ5OqXNDNsd
pHupCNEZgnHaG4YF3UXJz8w+Gzqg0/OmNwq5tFKlqNwMZKIoDwWC/fhj1qwO6GPwAsGwUhTXl+24
Wm7L9txURfzsRdUfJTzmKcW63lsdLFLjgFMHfwtm8xC/n2Juhi+GkuoBU3RKvM7Lt1S6vxUZ4Odf
xo4CrI6rT8iI+EZMlSEGH82lemXB6lug+TS1R3Bl8u5kyjposFJreHu8cytmDvAPIIcAHAJGApwO
t1snhWyfN3zte3YZWvMbZiq4/W/xjJAqbQyn1CdXfMMAONY3Z8w7PNFQRCvOGfLBHA+mmoVuSCSW
zWSBMHRZ64NQESN0t/wrc0g+8q9R513tQ9uDv/hcnVon3oBM2RBO7IE2hPbeyIBJQ+NB9MQCO47p
WbcboIac75e87HtBlpjgAqqmk8SckCBDQnPgKSbtJ015a1ZupRG3hmtLTkPjlo8KdaEzx+iT0Udb
O/LOYEl29NzoqZ04sjmiKzzSz88yaHZPhzdZfztwRnYa3NFiTd7uHaD79dkC7br5WB/ub9KCNkYO
l9fAsKGRuXotnDHdOgl8LwSdiNi63fT8WMBKoHIrgVC4iC1Tvx0ZzRMdxpbeGweD7EBl0r9pFwzr
eckd7hTScmkr0fStUMKZ+1kGVOCIZTXP7W52oOngEcbQMIMGq1i5xUiHYHomxmeBAoh0mupQhtmo
4v2DmU96Vx0yCwONRXQEtM7jfVy7uAsFDS4NCFkUTJW61Vu/aEGME3KMl02YCB2eelfYpS9AVrFo
o2FdfxMeJk+6iLvg6B8Yr6KEB+RCUVEUgJ9dGmrAwMKTXJZcJvdjVQqMxyBFF0RfeYnZCsWk10Jj
FBVlsWvCEAQgS4e1IpVN6IzPTrxczHGwbxs3P8G7bLJg1tW8MsOZgqElzcGyrmtRhKa0U13zZZoE
e8H33WhUO52pGLtqkKgLAvDbIEvABrQnChlqkUKJQGecgrLOM6yvPh/V2Iz2spvA2kJFfz/WGrIX
Cnd6WZ64mHvUKMEedas1SEUKeRky0IcUlK28UdqpGZv1DindFEGLrI9WrRd2dtROzYYim8S/kbKX
U77y0nLTiWAbg2xNACA1OMuzMwybYB+5Y/kdzJxeRl+PRa7uK8J3DA9CPQeMercSp4L3lYbBvnKt
w0tmNbI6+x4XmGPlP0+uElHuxPruwmii4g0bCrdyK69IBj7FxPpgP0fpSzoWZtXnOteA515whUuY
vfARaJX1Ud1VxTFOn1KlNJre6THXIEQPevmXRxPc4y24yy7+7Po/30T26qdg70WfOvZAA2kpJtT4
2w4dEdMAK5F4hRcfUlB8lvuI1akAxLW7BDQoynXLYDHkVG+3I2yHvAuTMthLOlfv4z/lm/+rxJwz
xQi8cTsLdoMBb55wmTDYmTYtjKT8+9H0a+HE2XMDBgqqJYRXoFrJrHHXHrNP0CgbyT7yJIzl1j+n
HRjIXw7MqWd0cFc93vjlJl17euy7iB6jZVzmMuSehJ4WIsxjN4j/h7Qv260b14L9IgGah1cNe7C9
43iI7eRFSJyEpDhJlESK+vpb+9yXE/dBBxcXaKQbncQaSC2uVWtVFbkQdZTr/Uwftv5zHPn/z8t8
+KAT5Xw0QVT4Mv+2N7CH/PeH+JgO/OchchjLw7DqKjr+ITCFWcQUEiQE3tJ+7Zk5k5X/BdD7qKh2
XSj0KIoU8Dew/eQj0YmmcYQ629LLcC6P46G82Vt5M1+y0yXo8p/zBeP84qZq98v4MNT9fQ+U5nRC
uwFNKnGp0NP/90f+Xx/MH/cT/7lrhSonmI6s6G6bF1t+Qx+w1mu7+HfztZy++LnF5jGuC8zP+Y5j
5H2qmfySAdv59/v4Hx/PH7fx4dWXcKUNWIzXInqotvY71E4f0qDl603Cj0P2l6v9o3+LVcjQYLnq
d0VXodgP+8hIWkxEb+xCwYdreBO9LtAl8/UO9mJa7/BZg99Der91ABx++9uwpVOtb8EpOf37Y/+j
CfN/bwTwbvofh+j/5D3/dUq4QviE5o5dqu0pzmqVfHLEwCVkq+mJ3wP8vGR/KwE+UhmuWzBDCgWh
UXT+K2A+fy55tFVJvlWeXeR8h3n9DdpZB1PcDOmBPWzqlFSHdGrz/lmwnwS0VlreoR6Cl+9fHv16
mQ8h44/buH6N//XogZDckXxnl4R8d9HcjJgX7ed7+bmX6N7fruNzPLaj6vJ0Banh9d+v/j/Oyhy4
PmaoofeKHtuHeLkZShCqi+HC89eSQmw2a7Kor/k3DdYXi/pOjX/jsv/nAPjjgTGXgNACfaqroCHk
JP984CiL4Vwlpu0/LMwZ8EjewOCwiTv7OW/2N/zvbz8+f/Utx4bc61dT85bWsPfpRswx7MhWfgWN
rV93iC9ioPi0wpfQoTBqWvAh61vSjgDKBkBjf6snrvDJP+4baAAcidFygTH8n/e9jxW0wzACe7Hj
MwvghAKbe/qXD+Efoff6bpDhZxiij2PYTf15DQEFYtJru13WYqwdRAL58DeUKPpIXilQ81+xPRDi
Qhg+oLnx50XWJXCiotRffPPtcmvbU/Nm2v197cgJqGfc/NjqV1Z/k3iDb2kH/Q/VHvMz5nqb++f7
qo7q+vzt+fxua9q+2tp0Tw8PSd3e3Nnm629Z37gD/Obqz4CGUMCK5nQdqvkUHfGfpv1tm++/1+4q
YCIa1/zO79M6hgFeVv+0hwx/tzGHpxIkwLKGh1/9CSBbdg+I/niXHF9d+1XVX+5E3a3N/+Nn8OGN
fEjhShNiEtUTvJHjPj9nQRu+bwpbE559xblSf8ED/qMb/3En/dcCfOxLBla7NS1wudvLN/ingpL/
ouvz5ee38/Hx0l7uz6bDP3fdzc33490vc3w7tf/+vOl1if/tDj7UVpJt8LiOcAf5t6U1d3lz/nZ/
+HU4fO5acIghH9vZ+pjXx7o7dZ/umpfTXVfXn+ub+vi9LZu/bcnrl/Nvd/Ph8M19mpJix93weure
imb+y+P+M0X/c33LD6He0pwNlcMFFnMGTVHgkPu9/gre87XTslbY9Oe9m29h7MoeghHaCeoNXhv/
/s7/mWJ8uIkPgX4uSxbJCTehx88hhnMx6xzzelhq5Oi5h8Zl0N/qDJhxcEsw+4PWMYfD6fi35O5v
L/sDSgzZhJ6oFLdxuCoV1Ze3ew2Zn1teXyp84c81Pr4Ge+DtcHhccP7fHbvPN8e7p9ekaW6/POAL
/Pm35f/nSQznepBy0W4AsJziXPgzIPXWVn5kVlxkjPmYM+ytZq3a6RtTr9AV1fPQyvCOQE/BX1zf
hKBWAmReAJvNcP0Wf1mn/+jwfdiNVXTVfAWxLyzQCPnzboqgGFwW7OLyFtS2bZczgf9s8Encb60q
6+w04GQCs/xoTuUZL2g5lqTuESxbg1YprD2Hy/JF/W3s/3+8oxhVBfK0GNOKkPD78I6AR6g5UnS+
MAUtfqoncsFhBK/asQ+PVdzDAz0j0zGCAmy3mH15TxWc8VSl5SdeCNEKr+hBlTHrVOXl0c06uMAs
gnQ7C//GFvnnSYl7hexKeYVXgVZ92OlbnO6Fjof5MuqvazK3Vj4N29+sM/4Zwq4XwUpB/BQQ0Uc5
RTBO6WQrXCS/orbPFTQ1dYM+ea7/Ej0gwv+PHO3aX8CeyOG9d+02fDgfNh3rKTHB9oyshqZwEE2z
vV57Fj+kK4m+k9QO7zvdRNjkIYwW+iBYfnlf5uIIalIPKW4v1Z1xkHZqmZHRN6Om6JP3AfutBc/h
maVdhdI42daDGJGOu0r39zugvhej3AjXH5fxuLbGYorSmsCSU4KmytEFMdmO0bqrZ7omQ9YMOd2S
euoFBm2ykK9HDyFQNPI3HURnkVnxCr5sqVqRGDgBDy5dfk7bUL4YPdEEhspBAk/JxbKhjQuxv4TT
PM+8KSap/XiXjfM2kRqCj+HwmyZFT8DxK/uqsBgxnd1+0Gmm9JmtlfQHBhWLeKjpug4/IL+UIZmD
r/bSDpndkUkwDwOMnCy7h98ET5gBDsLTuY5ymkNNe2ZD9inVpZbnuVIgxEUjG+HknKyra/NM7H3j
9wHTl9zOSdjZBNlOk0y8lMd4z1d2wq1g/CYgevm5EOweTCmnGpav/RxhzD7ESFxZ4AfXdsiXV132
Gz7qbGH5beqC/aLkHNEzjdT2OAluZL3qbLyjIl9sa8dofthkSF53GKv9MKmMYSPiTHaJB14tmGLa
y6epiKvpOIShDmrh08W1kbcQ39Hcgoo6zsN83MaSE7jaOfNri7IqarNCG9GWZTjhgEpgxnXwLOFQ
rF/DDLx2Gf+asqoPjqCUB+g/q4B3TJcbCK3Fdbm3ZC2yuhRyoc0MkTByhM2XfIZQPPhIMctIXCcD
NUG7sGLegdhylzZLpULZQXo8vIi5Qhxzho/3SlHxlC1CC1hOsYQdpBn7pd69MA+6Z9Fwu9PU4JlG
uhyZG3uIvwZh7OE5UC23bgs9tHdAtfnFc82Cc6J7CVTVLPF80GCeDLXXYfZz0KbQ9eK0qLo4SERS
my1MHkzievh92azfTqtZi7U20xxCHSzl9F3Lcn2vEgtCElzelqlesw10Gq1KsM7nyA71lu9YL0KW
NWxIHhsG3G23shMjXTE2n9oKSHXKzRfOYWxcT2j9+TaQM4NGVJUTC5c4IIQx3FV8471lSz3QkP7O
QJOEhaTx2XEcaBQ1SVBoXDLEIFTJsBoHHYHx0K4M+gF1skerv3HMrMGlADe2vMwBeGtdpJgGgpHt
adygE2O/b85Uz1sf5g8Or/FhDZfqKBRmmRs12O2nJX6G5zsDRN5E4Y5eHNNL8rKnbPgiAwpYMctp
X8dbBSxrtQTPr3tssbrY1vw1lK7AikbF9AvcCIUayST7DdQK8ekvOP3gvbGAS4Tp/WUWDcxe9VID
vqpEXcxCgzO0Of4SrdDNaYBVmx+b2rZzFEjPaiIzeqsKWk3dWFpSNVeu2skNasAFQcchTcX6sDED
Rdhay7F4C6ZEGUglrMIChx36vd17SbtwMtcTXmcBXFUjgA/wZ5i+jGMm1ztbxgJvi7MAIa2K5U+x
uIk167riRtmei7JZMhmxJhgZSPipDiuPac2yf8Zkx4SGSA/yQA25Z9RqRSqzn1dfmblVjlZ46DyX
GEbsTfSlAH3Rt4Ag8h+mWJD37TP0ZBoaMv6smNy+j27iFOzcoYCZNr0uqqgYepLFMM61dHACv24y
BIQqXsxN0IOFUnOVI2DBIRVuQnuxh8lpAE/zx7qNVQHiVx9mXRJNhN1hAHa+Cbnv0btBPehqFyY8
atLUYyGsq1zeRdHgsxajpA51crovYxP2MnnLo0WnjUlWbevK+LDq1EZiUzM2lw/roJBjDpysZ5XT
4YXKqQiOxarka6WSwJzLaoYGarit41FmE4SOsCYBPwgtq/JCacVgGRQiarTBLOO1RiPG3W4rGa74
EKhctRG5uMz7pHPo4gfLUwXHmE+AhLl4cnEwD3dBuOoIk4JpcgRzioBmh6j/hoa083US7cuPeS2q
pQNEwL7DWdo9efjbXp0MyuxhXYtlakpVmOd9EeiKJOOWZQ1YxQn4S4UM7RHmdNXeiWoFoszItspz
mvYznAtLMqpjwERu64FM+tlwNN5PUb4G+XHOfH+/RThpmpxbPHSQyuLHNquJ38NKxC6NFOAYPIWZ
QbciTfppvGzzWF7GfBwwiT8VmraJFjFvXDlB0iN2GfG3weIobWkY2byefaJUp8hSoZne4+6bCPtz
bHJMMOE1DoPoP6/w73hGpuGiGgoF2X4r6eRxPZOWHtzvhYxNFANFbigcWL9iELp41MzRr6jZ3IAD
OkpYnVVsM3ez66f1xGWwPXAMaQ6HiYXIgURWaXR1dh90Ybgu/DBeL9YaWsb4xnkJh2KyjK5J4iGs
XkAV2YO6JLElbabMausSiobfCAw6trrHiy7qMHDp98SOQdIosP8v1I4yPlAFHLfuo7DfztlkYEGN
9iCDms68evIEGL7irVxn6hpLkxDzMpvOxQ3xnBQPlsFYrR5lWCyNHUMLqajrdHaLeJ5hyCks4CxC
FTZ301fz+FKSPBwbPm8BRqQFWYYjZG9S1UGmjPzeMr6NnRyy4h4DRVfkJCkcb4UL4OI1527CB8ow
Ldb2AENNGzgdw6VuLKBh0pAEVzmuZMK8QxwgpdmMocsN1iK8D/LB97dztEp6ylb87nHrK5sfbaSX
54KVamhsP87hVeyDT7eEseA26Mn4Uw2ZePSZ9Vu7UIGxgpyMK+sqsrgSqKJO53O1p6m804G/qiMQ
BVUIyAAA+tRJbKMD2SL7AGUfS550widzX44zJc/ZssRf5KKhjD+jdzbf5kvsLU5zD89NsOymkL2o
ZQuB5qY92kzIPBBulm3yrk0DZKmNX/YFgx3LuL5qF4W/dytG1XgwX9wJU7CM1Ejcq+jQL5NArocc
FJM8MrEUVbLO7WHlEbtZslBVnS6mcgT1eHHZicTxRB53VcW0LcdJoVbjaySe+q2PSBv6fvgCqol2
8MXpRXpX2GIf2n1eR3LcqdGYAE3xI88oaFAERxu36ntAqoI89fiGZB0EGAtr3Vq6EBkWR/6EbKEs
nH/SXNv4k8Jd6dYWW/K6YHd8i/s8Gg/9jl8cXYh80AwlZl1hnPctiYKNNgkINY9zQPb3bAlL2kV9
KR8kOoc32paoVSwT/In02TCdzSrDx2Qr0QS+HrpIK0Vc/gSgQL+h0eX9o+x5CZE1SSakD6vJ6CGk
ah8bukawYMhGTYaGKQtJQI2M4VKRcHtPhS3L2rEZ3kt8YbBeC3KDNTQ4xJIa9mcpfjcm8iftIxDL
pV7Nbyl0/2UqLFR3JoRG0SQsK5c6KcHXQ7fJENb1soA/rN0l2rxeWXlAIAvhdjcU5NOAaSMkLuEU
f8YZkoual1591R5pDgb6LIoKzxy+o43v0MaWBG+5LuFxW6H+ENb/ipZieIh4v4Pst8j3ClGt76bZ
IjCyYYKcCVKN6jVWWY4kIMjVCmpB4i8VmylqlzDZZQe9xOQ4LrR6WLdCvoxb1B+5itHRCarsyPew
fCUBl3c2UPYhNGHfNyLto7RLrIm+VTQEckPXacByLGXahkOW8lOZUBifJ3rN6bEg4bR0FAJR6iZe
w9F2LHNQLtvCHQok6POnaTuni3Gf8IqQf7PSAFYXlQnQbZrG4IZkKIy7bOPTSx9DoRawP9L8ehcw
Wq4DuoFPNy8xVGWWjVdFx42mKO8maUF/y/qUtdmqQ92imNkVUvcdjSIA6mBxiYKOtIHUTDX98q7A
O09mQuH0NsBD+WiHal4QtnD8XFB+aXM0QybPGTGMn5LApnEbh5CrfygwmynxYeLMEseUBHZowfeG
0kshoCukwhWCLzYFlBKSa6YRJwI5WrglBfjtBoV0reEax2qcnfnbqlT2miwDCo4xdfFUB+UwYT5m
se5TsJpK1i7nPEMPAKN2mPe3m2m8JqWoNRn3LkOkjprYoOFe5zRTgN/dNBMYZcI6j2RgXMtM4qmq
1Om7eGWyQmYVlTcTWzdMSuYYtK33Mhj3mocVLFhLVryRmCW6npVfMXi7eRk1Waqq+y3R6ViLieRo
TK0Zz+t0lnAYKgWLN+REq3/vSSHCOrGVGFq65DDoHfSoHjTnwc+wXAtgbJWVvrWLEapZ81JV2JQC
E6wVDBmfwCBMH2bhlrJLZ1PM9RSQjdRGxsUloFXGGp+iUVKDtI3+yLQwZKIOY+y/DVo30IFIbQoz
rCDam9Bm4h4cM5TtMuHyl40d/xRxSlRXjgaf5JCrkjUCWRNMdBlPihZCXhk4FIPCPWWp9Z/DkA7m
EMYINIgoU/GMnUefrKMlsLqQkqCNKqExGqhic79tmphO7GAkt5vGC8DP0O6zJCmsZsnEGUooWw43
yR5z0YT5qFyTu1V9WnM0F0g0ZA4/FAksytjNZjW1LqQ1MvDldUnE8FjA+gc4E0M6HGrY8h4lmolx
TcdwgrwWvgZW92mElyXjkf8apInCQ5oRhEFqy8p3Vb7Td7/O++PCXAotqB4QB/7KMNzizRqCbBAW
SzJD0Yq3XgRPPhbp90gnOuxCM+TgWUY8ydsYMwekjizZXxCtN9lyMvDl1BfU522Jyu5rKfo07NyQ
y3vJ9i3vqkDQrx7VKmChNVuyehqRDtWCivIexFwFRQLhEXVjE7Dq0WVroo8p4zC3AhUmXDsHr5gu
jRGCTxKdVEzWGy3gxZiW5GuUplbdoJjQEVLCFbglKwOUqxishF2y7sWku8JHBBKUSc5Poxt80Tkn
6PskrPysgUfDY3XiyXSa5DyNT2NFBA7rNZx146zCEImYpCTPOlKGHUq6L3BL1dDeOy+RNG8b1yVO
xjmrXoiU4w4VslAVdbpDExfxbkTJQmQ6RidIY078qPsMMnkRRb5bsi0SjYZozI7DI4myZg6i6D4n
AyL3psL53sSRRnLNgxjfPdQ1dd3rIKZ32kRmvc3MioIRFEH0RzAgWyHXB4B/Au2Ywl7QROs1UsZg
yY40VUhiF5mMdY4tCKh9G3q8rjgdbTvTLS0bw1AHtMCGX/DjoKHGdyBOlGTr615qvTXLZDSKsQCt
ynsZhDMQmAVwVF1tYHfcJFm0MWRUMAJuI7iOg9OFnRA3kUlJVM8cvIS6KIZZ1wTl84QINcfqNh9g
NNHq0IlPSSWrsUZxhGi3hyqFQ31C0qFJCoJ5dz4TXXS93jk0VqSaMJ/Z+xUSpoTBxCMaILOnnEYu
qa6kltonfQD3GJGjhwCEHY37EuXJr3DXwdd9ypbokCO7XnBo8jSBHSHY7bXK16W6HympeoD9vLgf
DXEVYMItUsguOR5DJxSKJNqQuDyJJJPfqmjaX+Ig9mB82GD7Hct9Qy2TrBFv03Qrm7L3/WMFk9kM
SQTH+VckBMf4iomCV2hFQ7I0yjjgrwqQ1YQvWfnDWCJE1xUEcBD1dvAsD6inRwyHiXTOLysEvvrj
6kUh6iBmiLErx4p2YggG9Oh9sc6Ng3Fo2Qw99D8auuXL12RWm+7oQExao7wG2kPdun8v3Zr8VD7J
Ad+oLH6yk58hTDYjN2oKleJj1pCsTGqfa44ztErku+V5pZr8muEDHDQSAXwmyXUcQ6+qWZYIbABR
CcQxx1A89dIHAeouW4DhE3N93zsov3VluI2kFYNMkvto67el4QgHv8TIq7C2aagv2qgE0CDT82sc
ZSI5KpiyXspy0qyF0DYo2YzOobpUnOf0lBd2jg6xd0l8GAKLfjDlUuEji/rEHtDrcdAiya7abzw2
IWkDuH8OJ4vY/rnKBhG0MYP9QQ0oqWDNBL8bdp/5YGC3LhkUqecogoKKcXqMa+5LljZ+Wpf3hC7R
2GZjKMuuijEQ2oyRZGUHmdj4RwmiK9Zm55NtGLKduNsTMpvGmti9lrAk/SS9tjgF4lGvTUwm8y1Y
gwrZ67xma2uVgIefogMkUV005m8uu0KQGyYhz7oKtDuPOqRTM/oo0V2g1uxUAc3xrQQtIKoVkTAe
XVGAdFUlJDsqL+FUj9ZPhVhKgvLTtATVWk8UWZWGbiRCQ1uAkQN+qMeBHXjgMysx4nGSXAAydhru
xMOSUNiUIrEqa+vLzQDu1wkIOqA+aYCaadk3kSQhwGWJzuqhmgyQ4Ql1GW0FqcBom7KAtxjmlMD0
DE1v53QqzImQa2kx8Q2fWI8jAsPuADQxL1dIs0D7diumdlXx9m3ALtONFYIj6R1LBuCzomPrbDzc
BGsuAwzLBAlAGLxEfjNznIBIs9LxVlsOKGcDWPoJkvHONBWqtpPJk3huud5CB+xb6ruFriFuIVsx
UAARCcjz7Jq9l7REDCQ+fAGow30baZ8gYVIgfSKVmfRQV6BbLpBTRNYGpGgpf0esyk0daDuHx3gs
cLQOHqP+LUQ8QnVCIiJ1E2GPvlssF7ICn9LiWHjgwm9rYvrvyMg8beiwMSrrcRpjmAtsEWMAdkMZ
3AyRmtxht/hXjU4SenBlsk4x1H2ATV31bkrAQn71BSwg19IcMjXnT3yK+I0jIgfNeEynDGLl4Mi+
ELvx8QHi3yQKa7eHLK7LoeIYk+QYoJ62zXu0rNb+dtiBqjTAVxJo2gtt99bwfhvbAhDxm2cbMiSt
B/dIctm/ZXTP3qd+2NUbV0gzP884QrLnGIe2P+89j+hn3OVG2z2cMxxt0KmLb8Osj/tvTpsdC6am
8S4anbSNqgSBzfLiLMTNkmLiLYFSyFcD4hQ2Q6rK58mVoAv0oZVITsKtV09+5A5hTcoZGGs8e1K6
RixaQjyhnPNF4A+Xqb536TbrM4kXHUHoSueTehI+iLAWo83ZPR+GIWgzpLlYaaPZoxCaYQoL1ZL9
KdSwlADI0SxAmY8hD5nfmURlGwjWeygPfU+DqsG556AustqMrDfLEBQxAraiQRsgW3U3kAeJvgAd
Xy5TgQLuyJFF0I4YO2QXvzvzg4jSeBDCVbp8SkQIlYSEegkEG9UiSu9Kl+jS4yfJs+TWTqcl3zbR
rnOx2RuLbhXC9FVfAplbtF7kbPz4MvtcMCAPOgd9Fwg8mJ/zmJ7EtobytFiN+eQ6K7elP2Kwl0fd
NPQldPwglkBvRr5juVYbhF+R60Llfyh5CKWPUmboB0WQIsY9pVguN4aQWJHa4fZWmRe3AOzmuUNm
mtm2VGs+12lkMN0VxIA8Gr7YfHw0qJFEx0rE0TYhvJ8O2RCR/gh+SPIlLZCl4LWVLGjZIvw3Cq1P
5JDr2Pe22zFDthwjZ8VwXuBbqG63qFzzlg7FMLQ5XyR7dTtC4nnokd5AAh1QDY1qHBNL9iuBzDCm
6vYoPy8kXXJI1yblV7B8ozcZzKP/yRZS9O9A6rbiAcdrgiLEq+tkopFIkmg03eyp1gV6V0wgi1VA
apDa0+A0p6kG0GWovouGHtAWugIYVvQbwDGTVvsJkcqEzV4pDdliq3d5G2RUugMdC3U/s2jCWFyw
J8jSzLxDUZCaWDRsGtX+yJGHvAQDErzG5zk8jgHsGAiEBNoHNxWrbPk6ihhKSNOOXGKHMJY4+x3L
04xlKMeWzKEujrl0OruvXMSgJTLy+UfEkhwTud7B432ELXB+Klex3BduHvLaz0vU5UO6X/qYqbgb
e6R8XaLlfrvp0OQ16SuMR6bKDD9jysPiYvW0hsCiAIQhSc23vEHAmelNklhjHjMdb+hzaBmCYDlw
JLuEyxSQ9FZKIJxLSVGKxGBVWCX3czyVwzNF3wzz8kGO8c/ViuVxWrV/tMiu2RkjDYAXFM7GvB5H
jYqI9mH8gpdZfkaFsV344vJvtsJi1Tql9liwvS/rIpfz1z2rlqSWmUDKRac8IdgFxYQh/ZEtAEid
yR8i4JgSeEFegPUxTZAzBgjgobPr8gB+9TBhrTHF2SPcqx5ngQPqv9XV6AtIvYYshRNsr8FGKXBG
4yuaYt8ViNbPzo/quwF893mwC/KwIDS6SWG8d2YC2FM3elR6TcQX3BNLhZlamdrwt5JRAtehcYre
BA30dxLzYK1Hu0lY148kbVcU3Vs3x8Y8OKiP9DWkVPfXVSikamOpsm6nftoafU0w0b/I+QvNdxTl
Mqdo9eQx7V+4mDNMOlyB+gWFd7dh6IEhl50G19LNMtdaLvIK30Nqnir0oIFRLcxjkhBAimpmOlZv
nmKy8iyQ/H/aQSJ8Isyih9dHUwDNcmf9vQgMIOjIU/ud9AXSfcoEBjciIGc3sxp4fnCRGs797Dxa
augJQaMCUCbWEYU89miQVie0gDIkNAPMIjwwgBccDsk75nzQGSrRDUePrYdLQDDgdEfFtI4vCV6k
qEOJM70OjAw8IHcWf8/Xufw0i2lEByOaJt4E5WIRxJLYvCxV2D9EKfQXymWvnn3Z8xCtHeuDOmIG
QL9YBRC7jUXmAbS2DPYPHOc1IDySva6xo+w4FRs9Uji9sdqgD3W3ObXj+tyzm2SrFnRndDpY0+TI
AM9blUoNsctq+UkK9EBqgJ/wViERnGXgDeUfIQWhXIfR/7lquPYhZO0iOidNJpBEo4awPVaa+uSm
gOTbUE8bs+80VOBR4lAGUBtlbnIn5JA2BUiPVnYDtrxE02xMt+Ewzn34eeqnsKjdBpyrgeQ61ndN
Q7cczagBUSwMnKDNxRK9ZCu2L9z2w283VpNqiFoKdJGGJX9WgdIJJNoS/YJu/67qyqEGbtQsSn3E
U8efCE3ZXs+OVcchQcaAHkQP4rNk7NFMezyfJ75gU6WwjdUoEqH6ho/c69M4DQKtDd/zJzrNu2wj
Wm2qy1aIRDVh4sv3fUhAPFtl7x4xIMA/QzF/u19J5rAj5mtXA0Xx8qaDRd8BGCA/vaUzSkdkbd+X
KdkvkseAcEqf38joyl2xS5U9JZRmYGwokf9W2x5XnR3WXD1tCVpt2IN+PK8LtpUJ0/gVtcUVMrcF
ZswsUfp2WqmAYH0Zz8iHwvhMhe+Lbk4yj0m0nNPvldiWBz4CV6gXVMv+AHxy65vNJdv3IFVKHfxq
xjdMSSDrKWE5mbdIK4MM4wHrfONiD0lN54idAEOyaTpz+X84Oq/lSHUtDD8RVWTQbWfnNLbHvqEm
baIESIAET3++Pnez90zZ3aCw1p/WaodTQ8n7llXRNn4hOZ09zGJJb+Q58tDQ7mXmjSfPlXq8m42A
aU6j9brKGEK1XVIbVvEFviKsoMt9KW/mYVnVyaUuis7V5G3hpemE/GzYajFIrU6i32CxU/COqTbS
X9SWJeoKS4oP/HdUnUKv6YM9B3fwBQCv0vPkTO0fO8Zr8QC1Sz3aKH41YH6GuGyeA5IbkEBPybOP
LoBysC6G8TbZqGQPIYzwV6qgxg8FZ5R/VF0bI5mA3kdKTvdRX+jLCrvPnS3EadsmkpniFnjqLJqg
G/GXrSMgRWb7f7mAgAJ5a6aPjKYsZ7WnPMgF4WK7Z0NMf7o8lxJx+IadSczWC25Hant9iuQMCL6T
zajeVQlJ8yfnr7O7ofa9eq+HSHBxoiCYoSNKGR02XQ/k8a9QH9lBb/zAe860WNwNhWneuxn8nPOk
yJ6TNY3/m8fVL45THgzBrlzr7DtXAeb/3p992GCY+FOaNJ69NBU+EeTQNKSImXwikFcTLy2UKfPI
u11etZ45JtZxyDoPePKEPTk1R5YdqABcdYyOblsVhvrFY6Oq1ZPPUd/W9ZNJerDRFPQEJUSMuuaW
ujUmIKzuCwJb6xgFUcGVK/ddEtdqH+lwpXId8+TND8S2QBqvtJKJGVt4e5mNlmZPVEBpEdPLT8hg
cMmvMZIjWM9MQdXNefDehsGV5+jI2Llxqy0Y55kvacC5LZJp31WC5memos93XgZEagUc7x44Pv/N
PnaIRoZ5gpF0kykPBHjk63vINDJikaWdvCPSqaG51bXfsDC3ClpsQUaRHpeUrnXPgZrNuKTKNTqQ
m17zgNZG9odWhpF7Kq0JYHg1/Nx29ELDdPl5kGv17HSZkmpkYKCekwjhX8V5umTzswVNsweV9Ft1
2w+LbJ906lf+eYm70N4IbYHrpWl87xlJlasuddqJjHbTqYfc9OVEEe6JpXkHwGsXGp1B96+RXmuf
edl0ufWPoEhawciHDNJlZiB8whMGZv4sq4EJMiqQYPRi8+2PiPYs3VWBXq/hu5XpDm4Vdj2LgqH1
h6DxcJ/33uD+ohUDDvOjJltOyPxq7wxaGfWntt1ycypWyNY+Xu3vJfLm+RR4heoPqs9Xt/c2XVT7
65zMbbfyuSBY6O6er8NMy8tCgCv3k7KFu0N4N8k9Gj3woipZgCN8ICiQS2mV2M9RluZ76g+LD0mG
+OTktIHI5pMehtdSViD1XLR2OwZtgm9irMVVWOTbdD23Yz590eWUL5kr4UPCrDbh3qBjGEE+iN86
Tq1aHjQ8P+PSvLEsCVGgsPjZLNmEQ68e8uLES0YIpzrY353EojEdBjv0AlVFuAmgD1WM96KpGC0R
55FtjrVj8iQfMnKIyvTYu58dUsVxl+nQLB8b37J/MQXKvOOcyKh6XWbY859l7rUxIrSCAO8k6Dtq
btfJ5UljG3gYPVlPn0G4LQN5S+nIblu4fPfFWBMeWwaGKNuhJJtU7Ip1aOo3KWFo9kWMvQAYGHIX
UKvaiodV9TF0UZa11Q4eI2WQEaHP8a0yyGyPANa1Ow2zwAu6DMIFJyrUPD0C4igsBrzy4matS/3k
QWL1lxU7S/M2C8CsDz8fqvBWcfVUf2eV5dNdsGJb3jHPIXGX1bbpfdBnU3UuCye3varWgJTSFCHK
Q+E6PNqoKsmqmjdm9x0qL9/otyEV6nfPzyLDxIasF4+T8PL5Kx6ihtUVlza83ahzCHwtYq33mi8r
D9tkG+hIBCMzuVDM+L5sbZHl96QrZeI8O/jFS9dNogUrZXxwsZ8M++cME2zmXSTDODgRY9msxzFK
CsEqmzIEGYmJq1uVW1alRWTlzmPvp+pfMPpbjV6LCe+7aRBCwomZ3nnvedzK5NjMXtGcUWm49uAl
SzA8cSp3z4MMuAb7IBvsc8fXExelXVd8qNlzy6tPvjsfneuqeGhtQXnr5FL+CTx82fdBm3Eyp2DU
3h3sIWMKOvBeQhqGKmj+WpeGDH0wfaSPpetj2FNw+OKGqbjcYK3ZHIwUB7frjpuzXXDyOZunHx6U
znSlbeD7qDdzNImA1EV1M5dh+Qckwipvh+gmWg9Kr0W6W+DwupsZJgA2WUgdnjwlPHtK/IQI9jVs
8vI29fopPCdbsP3IVFFvF29twuq8LPDfO6Pj4k+blshzZlznHSwJ1zZjmg2P9Sp5odmgP56xWWXe
MB9gxlHje8uUcn0ILmvEaTq8SklMNl28fvb0HdscIUO+ybj9rTr6sd0ajkFytGIJ00O8zAkwURAO
KbFpTjV3aZ8td2JsaAHXySOWaYq32N0srmEcjC9jrz55a4tgJEr6ON6HJkHxyy3JteoPK22BLqil
xxYW9tyjPXY7SdGjd/6ST95BKkXo9VyECPBqQB9oDARaOGwE1OexUWPafLX95H+reFxGMAeNDg/d
hdA7bbPsC4Y4zs5J3gdv9EdkHK1jE3P0NWasHyFNpD07BdVz06joupcn37H3G+lSaKvUcU3rOB33
Y6t1cudtPiOCnMIBfuuVXsgi2BLA7TBpm203xNf+Ss9htKJbUUF+ozAArBdv6xsoWVlSkHlxEl0r
CEMviv06EQdVIJugDexy4ojmrYx39WDMf7IPt//KtGnSo4Rbedn6FLRGzMrHBlxk2wcnB06jkT70
JRKQoeexMO7dehUGf9Er8wqgPzyJfKwLWiCzvtUEethzPSrNIC2a+w014Rj9U6ymZAfMQ2VTB9Ea
Q5luKeRiagPURSKf/ks8s8aXMp0DvjyZHy3o0FqT25El3i9IlKlGdTekr2aFadvPotFyX6gJRZku
/eWBjIyF9BUqFEZIr0KQVTit67hr3VR9+rUIv+jOhsdFovHezVb47X5BbRxcNLTbXy+MmwHheCr1
3l+TtjzAuxo8hVkzPhByXGKsqhpEPivEwXuGELC/ZCsaod8auHtGGpixbNGPy/oWmCIeSb6Ui7+b
XZ+jKitZ80c0Y4xCpINgwbV69EEXTOr+ZUu3jXjizOCdpnJBVeEqE2xnlGT+/cLuaQ9KJJYSlncB
85REFK/a1OGZAFCBNEDlMjyqCGztMCPZ5Z6Jo5WRvX6vmT8et5M6q74m+4/tirM6S6cGSCev/Jst
yj3uzSzqFuIa8uTO9wU6RT0wiIS7gEsLhYGrylM6N3m4X0KKDjaYUcxL9EPkiC6FwKXFuuoH03B2
WNN6dEuwCjZYmdxRsMCLZaXhoTby3cXIZnmsUIoroDgqCMKwGpIwNNCyPVIaNxePqbfDAxS6+CHg
/7tjFs8eOnkj02TPzMstummQo7pbmAN2g7chqz7K2lIL2GhU6FgbYKF9WpejpIjP3Hue0h/tQTmD
8mzTDg6/NULXR53KONj72+LD8sl5fNWNT6GRZLn6smkyIKldlyK9hHPOZ9bOPEZTm/9L+sZ7Q5KT
PS+FRmswGNR+t3wY8C/XhF23H1K7oDYfc7KcaAPWPxPz1NVPpwd/2GVqDc2uTZsyeYasiCqC9KQn
Q2iWMg7Cmw6OjmUHuRygwkdrfNS+Sbb3Kge+3YFA1URSTxEpp208zN3JpFvyGPB2xL5PdD3eX7U0
v4DEJcOytrE2+0j15WvRaCp6ycq6hShh7UcJPeVJ1ca8VQzpYerLCpl4nqbSA+00fvGT837LT5Sg
W3GQxQA0pw07fJ9tqvUfVBatl2gzJVrbdVKU2vUEvMw3b72fWbZpOs+2xjSz2CguvieYoMt1iESC
UIMlvJ4TXxo0/rp1b54XTyvD94A8vtUUafqVYSSAjxxbLyB9n5MYKKNdX2SxKjReqWb+RDbgKzlF
QajdreSI+wEPk//RCerGmy438/eIhqI6jEnM7grRF9tLrTOJRToz6/LSM6aI0VLVaqrPLLaVPfFs
FcfgFHkfixmz9NiUnMP7sZsSd2v7stAZ2o44ure4ORbEWDrC4lgnDHADRdiWU9YWIj0tddtfYZlW
fGdDkP9Wc+gGVMAq+uFJbX7Go+dj0YKYao4qLeZ1P9db/mKGtuG+5aTRpy5tAg8De0nGFAKOAXpW
5W1UPCLIrM1hWnKiyig7kvENNiUlY6+nEN1nNiVS3h8GEO1plf73HC/Vc2OqiPFZ0QrU2HW0a4+h
YKL7YShrhxrGeiPp4mrKw8PV6TGCYDj9EVoVjsw/XIsflsFYAwLYui65EjjIjnTG8k5mU86lFpeg
0NRVGDCAk7tP5Q/TX+rn1j30rQazyewy50dPh311U/MW/k3J0LbfsY8dBEyKk+ewzBa0ItKaK1QM
3sb8w6SspmNambL9xQuskGbToc4HR4IF6bfcxvKQRnH7a+B6fPKt777R4LbJPt8S9EtjsCRmvxk/
/TW7aExOEydnTWOYjt570F5dclDP3NKqL8T6O8LD8NQOaM1+a90478agivYP6PXq8a4hV3B720qo
zH2dNqAKsLzgwUdMNLK7AU0uzF/KoNg/TXnqwtvWOTU8eYHWnGtus9FuiSz8SKJ1FKB0CIo2upvW
xBQHBIJzSj7OtMSvyeBiYj0aDoHLxr3A8I3S1mjxhnCpznoztj1VsRm7S2JKmd0uXNHeDRgxBGjQ
j/DwaRBPwYHbsfJPZZjAj5c0Y2AeeTm91kbQrftJPH7YakgZzZvmML4Bmqm3VEx1cOAy7AhNDbG1
I62ooEMnmY8c7ls6PA6rh5Y8hXtaTkiwAz51sSKLZwqHQ2C3RRwakOGLOo/a6+N7lmNWHt1EH78v
A4Dw3YjTIj5zDm7zXuKf9S7CD1DxTajCeLztMO9L33rfhDiMb52e9PwiTBfFx976xe/UoDipu6Qr
DlYV1d/SxUW0K6eorh9ctnoAMliyqvuQSOTfIBvi99JntMCt85P8taPbZ/y7QtHWnlvoMiTGMIXz
W4H/CSlGJQ3lZ5I49uKWFf7J1NNa3dgE+S/nlF/Zg6+jkdmV1uTFve8XITeXzcPhmfEoVX2Ytbnq
95o0M/l37NErsEi79dP2Uxucg0AjeM+LQQT3S7rB/ji1rdFDESOAOQVZuFFoBEG4ZMNRYbIYZxQ+
HQI3UDDlhuqc1GsyIGjogwE8IE4y0h2bbeU3eYiMlRSx9xAEwLIluzdIsCFDRA8/JJSjOkkAgW0/
miLkbBCy/Vuz3tBTwp1mtD/BNB+lp1qPe+46hKnxGxv9ytrIYAYSkcW9loCtkF9hqg38mVrM2kX/
HuDB/ok1VpgIQ4INXz23qrJibGPeAWMMq/7RNpMvKMK90OvvJr9tOaK6cvjUmN4gjxa//9oGt/zQ
/jpHr8KVjILqh1n9DLWc4/0iJ8t0QaWC9CeTBQaUozVq3l1YOckC3OwIlNhQTIV765I1P0U5QRh4
dbKtP7nVuLsw1rQ/yNS26smCVAW0zDUIzUwKcf8nHjaA4ynvp45ZVBCA8mhsvn2sTIB8lpiVNPVy
2GQPPnClvC3iYirvl7BqmAdveDsPsa9V+eIitUWa8knUEiUD5dWKgLJ3+cuKxHl5hxgPvowPQ3Qk
w8PrjtWE1oVjusq4aMEXmDOtZnJDVJBUP0iba5fLEqCyhuZxTj5FRXj12+C5szSAzMo4Fp3HrVF0
VfMHYt0H3kM0MIvnVBMW99blBEYyytVwvyCvzr8m08gfbQbHg5NGSmBZ+tfgZFqRspqKagr3CGGn
e6hfulfTx/IR/fPVWu1MaHdhsCZfOvM3+Qz/SfXkCFouD1lg5De4VcQtBheJ9mdOepwTAcD7kjai
2SVbneKZUFeBs18HNr9HjwDV1s2ZQR1FE9bty7ZuBffyAPdfJPztf8C/ZXmTgiL1pzpFqkTVgdCe
U2wKGFTqwRA9FEFXBceaihcRTN4tiCI7P5L2qaRirG9s1mzz2feV/m5gr4le3aJ1oe8PlnqXNdX4
zyUu/a78ceCYUEGzb5a8fe4Lm/8MsIJ8Z16jESKWAebCIMtNclBzjz1UB337re3sBXd1EuCTQMpe
L8ewFEwotVOS7wq0csl9NNl6/tnoZC52bOGMmR6QqfqQpTUK5zn2UP8OIiKRv1FdBBc+uvyTsrrX
uxRTAilPRYkvDcU/ekhRrI43lM2Fu3o21mrHo6feWtopGffYvyefIj3R62EwMrBfs4mABzvZu/KS
x0OMZ1RcnXeQSRT0ew8KqcL/uMoQf1yuXxK9RA+gFdMMxtpNf5TLM/w2CUgocBM2mu0f9ZL7cJBt
86kcBsrRU5mhn1U7eil7CNOqI+WN/o7mO27dvM/rgvETZuxVeCgqjc1CxZV860VaDUhHZKr309KM
xPYHi9ej1yjUC75NFpsIF/+WQr3ID743Vm9MOIi9uy2UgT40bi7WR5NWktpXDyI+CED+khIs5axi
UyDu0DqYPhmlZdL9nMH4FUTVLDB0ufssGONqPze3AUbrMK2Z9qyvy9SWbfwPuIb30OC/LC7+PI/U
3mxr3pLbonAPeZjwJuOFqSIxyqxDNsYeWRv2CnAU27VUGssIp64RsJoI6mv/bq0F1vZQ1vGPsRxH
5jfmIUKctCwNeFrpeTMDieb5B8SvQpPT4UEA/6+L4pCF2t4xHqYBFuVJPtGdt0/pVGApAonq5T7p
Zzsf863xl91sri7pxPOhdGvsnvEOWjO8AxuZv5c2WOzOLc36IGn6ai7AonBntVwlm7DQ/ovzeSiP
ywRjcQOttgyEBBr1B/H8QJueJOqRB9g4UDq0rdAgdaRPgWh7eIYlDjAYIWvEI9Fv+tl489AdGGpP
x+8JPsQxiXX+K4pm7AZAoajQZRzOlOIl4bNM7tzwfLMd5Ig64SrttJ6kffRz5WPfRSS4B9YUn2km
0t/Kb3r+G1T7c+p8/542tt72PazTR1lQMu9ju/VYB+aifTGY2IId06bJ1G4A53bIycFXuJTQ/A7A
zH84fcfyhJIeyyCvxEUnVxcu2CVRt7LfS0EUONXSnD3Umz89l7W3PldhoPwDFLUcz6kU7j854kjZ
NckEf8j02vkdHmN4x4LENZVHXZtcAoMK/07DXP6RbYFrYWujJTlWadW+Equ60PKP0fyYDND0VzkA
17Azo3yLne7CIylpKCfLzTW3BXPacOQpn1yXdEgymv8gKpTiCK4H8cAZ7CH+Kpi+jZYg8OrhO0aP
RAIOLh/T/KpRRCJYZEXI2yD2RnvQSSIwjpTMW3jxffrw53hUub7l7Fr+I3UgHu9ptObqPMpEfTqm
oCXou5re/GiGuPdOteryxxp8kru19nmxfBFEdYsPNEKUQIQUYWhiCD3a1Cm+C/BEjtidOhfbo1Qg
mR+bTMpn6yD27oE6/dfWzzt914gUVHuKhqh+tJlJ9F2hoqswexZBdewc1TtGpHb7g40Y/og+h8KG
NhDiGaK4/MoNtRP/okj+izJwXd5u1TMWkV8DtTshOrzozeZir7qweCLjqp6PixPmxXouiG4S2OLg
Z6GL6Ec8NebXFgd2RKc0D9Uu7gZaVgQLYsoQUMjWq3ZzK5hDmGVFut5ov/O3O9wwff6Cv3p9i1SL
IMI1I7b7a2E23ZohqxyvscPmh9sDNs11Te4dmkGPCChrGxXH0JdcFgipigtUwfI+hSr6BHppmBs0
Tw3B6ibN831Zlfp7y/MIkffir/4O00f9S29i+hJUcmxAF2NHcYhP/4ZUSNCIBhxnjzzaLZ/Wa2eo
vJlT8QTzE8X3JnD0xXiKpvsO8ysWOVFyHNHEtwex9i7elblEMr0ARPTcCRsU4RzFPq4J0jHTU+xT
578Ia4V4znANofLLbPnqgRouTy61gnCGiNZGgbp7CG4xdBbEUnkKUY3EpDrt/bHX0SWOKpRoLT1F
dlgh9sR+jEvzQ7XJgn9uxiYE85sVxyWO/PhmNP0AZVNl+mvQnjHnRXZ4Wat57g6BrtOU07tQI+p8
5glSbvlfw7L58NFq6AFcm0heAvDeq41NyyPIRGLYP26T+6UJ6ePmOKwutuOwuMUPX6Bvr1vP/qTa
kcQuQXbVjy0CmukfbZwiRKMrCAfagZF2Gfd6tT4OuAg+bDghnlUTtcQuCkM7vq2xiNHzbWhK+bh5
0n1Qk871Ddley9+2wqC0Q7A0cj4MWfSVKG99bP2VRdjX/dCelnEe3l3j5FtWdxuQhB3X75nL+u+C
TCW9GqXmZ1XV3nAgo3sNUff7qHqz3CVvSbGiIUx0Hn121XA9CtaskHtMd6rjfVDqoQNEW7mrx4kk
nSlGFnYQfM5st3IWfSRkTaC40nX5MRVVW79F6Lng/zlXu7cxdNV7K3O3olWc5mfQYT2wFDfMNHPp
58sFQgggPiknmZz8ALvubgCA/Jet1JkHE23N47QWOHRxnBkUL1jjfnRk0BVodEOiWxg1umKyWevu
e2JQOYZL6yFX5Wr85bO99QERqfrOwN9Jn8KLuBwwc5BjoKyf7aGo7ScJcWuMF7FpnsjrFwzfy33P
P0+UmA9oI6pP1Ego6pNha4hXJbrjE4vXok9EFJfjuUD1VCIUN+34a+Mepwbz2+iNPjOv9jJSaPv9
2ugXtCeuvkW3VPK/U+vUTUq4TH+/dXK+jJvWrBIopZq1G6cIoSEGPknu5xVkZloe262Pv3WI6HSX
MfuYEF1tgbo9gaEHQVGKagpo2PyIadL/4PSQ01kWOviP3I4xPDpmPzEVCI6eqZlLeX0bc1ijsCfU
bJth+PwtwSwyDBC84xD20T5rh5X4dL6A95jprf8AIIP6KQurPjl01aOjJvD34LQ51ZKpZ73L4qr+
wwkwBztMYU7cr6RWQBiHjbgFL46SC1JY2b7GpAIsfM0eNFDPU06ZKFr7kMWoszjyBlJE65GSale3
HQfO0iUmfV/IZat+YVspq7NKl+Ye+VQkwBdJNmLRos0YACzdBXBlHC+mmolVSBpElPs0bJiptcZ+
Fu63IbN4AxIl/l4VVg8LLIJ/3kxuEwr2cdV3Vyz5V01gRYtEIYve2yQUYOfOVvlTH1gzvsJW4TGT
+TXawKvbQD92kZra45yp5OfUlCuhw1RnTwXME7U8wqefQ7BiallCtUGae/WqGHG80iKLpV1gAPqy
UyBHV+0GKDwLga0wYnH0F029n41r8KjMVj6R3NPcz0GKD3vHAafbN4ltTzymmVUBVdrU4Pze+7Hv
Bf4jISy0Eae+GZMiR9o7J+b3JpnHpw+gt8hldzKPM+tOzHtdvPkFOX4wBs/5OuOvOgdVWEs8PfgB
ZfkqVhIWxrs8QhlMp0i/FZXHFEd9kmFQwR1e3zDNL/eY25wEnUedqqvxVzqkm08HiOrp0NbLgDFd
pVlxqgvG56hDr8OQWNImp/omAWrx1X+DKUeUmbDW1j54vYjFGxr1LT+GvbVUXn5NjELUT1mxm6Ng
/ReR3dLfbgUFBxRDPKgfti7kcFtxEiaHmekT34LwJv/ZwOdf3doc8vlfb5G2fA6zVcDc5GErSKh0
dTfftJ7MtrOKLPOfr3kiAC+2lOWvbU21vFkHW0WXCcyzfBCW8M9bUv84M0OzVfJg/SZzbxN7mkHE
KktTvBkkInyMc9hsdyZvk+IBhxF+q5AGFRcXnChiiIDdP4U7BHnYsnaK3ZVQt2IhOYJ8aO8V8ATr
jmshcG89IjbdzicDht2zkVFAjlGHOKecxMqPhUpfdnTe9gr0jczDtFIhiRNB8EyIb4uyfnbBhpVY
QBOgu2jek0Wnv0JMNNwXgxWvwbApBhqHQJ4rBCNmoU42VDbcO4pGXBTJrs2K9Tkuknh5gqDiDmNH
xu8myhnBWbLHHxdvWQg84HWLWy/R4o+rxvJ3ywPYjhXCcB+gAWTnOOvU/JGVpXy0cQ0QmklYpCKy
/My62CzOuTjcvoat9IpL2A6evkDiuY9FZfak0jQ058kUbnlUThO9kqMqeFsEQB/iCZzAF1cMuE5J
/7Gslawl/XRhBT5uPTfsXZUhAEI8yelAYFBTHKG79WWT2zQe+2nsX9f1//ddFLj3MYKKO+iwgsvE
QKPSfcXvzfaVFYEDKU9avCbjHLtL0bfVJ6EjNV3DLMU9dlYST2zc9ccuDpJsh94CrWqdIEbfAeDO
/YXjfeDMihfSf7aqegHsCvSOth24zvh0YFfgKoiOBifmG0Q+BHU0dt7TWlUAt7qUWNeLRcz/WZtO
tKdsoOHYoKqgVQcv7gEJ8aU9llhEC4If+mC+cWAod/k2IZ12zGhngCoZPuHdHA05YuvSoKDwIWhH
NpR0zbGKBsNXK4tpuw8zwFDM6bpY9taATZMuEmw0JIb44edOR64+5yavrjatcfTvwwV3AQSCB243
aLe4gy/puPb0vz4KirVBkZX1BkNJuRC0AC/X7EoTRv0hbEv7DwE9vV+B7JSQzCqb43NvshIjCff1
uWcKyHYkHSx5rUYyEw4kdywvvs0huueioHFCpcc661C9vU/FGEMZC2MOWQzijIDO1y8EwNTgWRgX
9H1G0NjH2ltXPPZMnf3M/VUf2jCcl681gvgGTV9FQ90La8/+hq3FLksgKCpHvYgd5I6v9sSEEvAS
NECRR5QnKF0jIgaQXdCaBTg2dfI5XNueQ5GQE8wnTgd5I+KteNd+husZ+jZ5ywZ/PWAtX57GRXen
DblriZo+nf5i4kfBgz8EFJ6cPpqNDfDXP9LF+0/EzYirXxm2dAcC2eJYx8IdHD1cTkR3oEZGSYhy
AnPpsEG3h1J3n620XXGXd53nUHp3/kE2KXEBIsj5sxgSUs5sYreHkab9T4/ZAKu6Z5vXatNJiJUO
c8wOHfIcwVaiMD41ATw/60yYu94PipDJJ0Kr1yEuwVGUr8x/KliG3z3QMJ9Aq5wmHcRg/b0kUmfH
XIzuSQJt2V2tikj8S30PIimCoT+XQSsY37QG0xshEumAczyXdEXToCR6gTG6dbGGSTEqqcqbPjX5
dhAQUcMxn0Pm6uRo7++Ca9DQce2r5YmDdWmP0E1o0QKOA+98ndwWPQ5yXu0dfgBsE5YEkuBmrHGI
CZpq1IC+Mb/TLBPuHt+ISJ/Br0WMOxZjR+YEgVKL17Hl8BpWXnNJ5YwVrI6z6he+gQZdsBF2eqpK
l5qHaHZXddoS1A8xHorqqZ2ljB/8pXDQJhha6vaEmiFn4doWY2CAB/hPDQb8S+C8eEY9hOabgmLJ
iAkSOB75c9g/ZBgcvBu6liXEHTz13XGEi+pJhMBIAyhRo1TbFdRS3l4wY6w96Y7GiZ1Vww3uax15
4SHtiry45ZQjyTOJvKuUiHA90miWzc7PyPIJMmfhDzmRJuWG7m/aJ3U8R0+lgTOodviJa8ulVuHQ
0PuAw1q+ggFtODQZPZac7CTK/iKSFnsilNscnTayOeO71UK9XZHgkMXL9XugNd2qfd0F0187j9Gz
jMm17vZiBuV5WBk0SBSVSv2CI7Ncp/EOqY2MfwYESkAFJ55nX4CoKv2BZrLCUJ2hJYgPDaIXNDEh
JCHYILkq6qPOlvRPx0GDBiSCo8i2JYb1sSnhjwjbsu5gNWJ0NOHQryc5tFNx09l0yc5k9WhzFpaC
hQsRJYfY+41uBxTPqSBR0+lmvu2VxJNcLTp6cK70SwFKXQXR703F+j5UoPs/M2RdwfOEAJGYr22d
8tdmmMbiXmCVBL0YPI+c9I1fcx6x3Xo/g9gsPfN8+WlvXQbefxGjhtLHAxMiwsMk3sbyEBbl+DJ5
kwpvZrCFnAim8H+kndeSo9iyhp+ICLy5FchWyVWr7Q3RFuEECCd4+vNRc2KPtKQjzszuiZ6+6OhK
cplcaf9f/RCpYQAUvKziXBdxS3+PNAxEnihGyCt83iBaXgJu7OLIrrxVZ4Uo0zlXQA2kln38RoB5
KefAZta7RrWKchq2Zt3QrFxJwZLJ4kB28ybrmOliFEGRXmyS94B2+c7R3/txrv6Mcikolrld5Db9
6Q5RCAO+5jdMSgW+UEXJDjSnwG5ikg2WZlNCK2mMKb5kPQ9gzhRdeoxXx2MkV99sGX+b3ABz8NMs
7AptY4BOd1xkEf0IAKOBHjUxSORBEJxEQfwZoJY2GDp1DfktK8o828IBDMXEWdPLclc6BU1vPVsm
L5kWCvDZVcnQioNe5yaF6rok6dG0IL55aXnU0x1p88tlpZk0/0iNZjIPYOmZzzBb3eh4ihejXQM6
3f/S7cYIac6toh8jILgD9OctuKoKhCG9JIas8vyqArhq3KSKTf9TtaZ7uA4/qEk6TenEQyAtTvKk
l4JD0CezOlOW9qJyXXZqBH1ZeYROaqs0GcmQg8ASInxCYZ6s/OLwCbDadcBdB1OARDy6Q9bpEsIK
N5iNsgsM4Kx3WmuqMUB6a4wsCoCoEmo1iRXU6zYpumlzhgHlTCMWVeEWekGmCWitcLBq8aWoZ5Jp
fT0xuLaUm6O6DRhU8Ecgbu9YKhTVoacUvntLBkJVRDI3atB0jllWryl/TJtuEaW/neALMF0jm30P
NTzIAeydxQb7xxZWum+VWmVCqV7b+0t1yNzusrTWhjStXEs5hKf12dOCeQocg5vB5rhNx5hZHuz0
jXwBM5cEyFEFY4EJ1O9E1HkFo6kxZaiv+2Ws2xkN5gsqJ0dldnRGFlh5qDlJTAd2bBXdRc2tECo+
uarhX8ndvt70oGYQ7ATyHAQCh4fSyJkr+EPYSdp5mg+Nx9Wy0/6orTTLs3jkyN+vAwk4WR62e2Ca
FglJzxVjng3IZWuqO9ugmFFCW0fF2/PdfihEgTuT822ZinioqNFql4QxhrWip3s6+l60+i3SP/wL
IYSqlAHwzFSRejw+BVpl6n6zBsz2k2Mqv5ld39tHbQQkW9SFa4ELwlCg5ZBXNGzhvpqSU8q2kYOl
FH4+K2+q9dEuRkSIJwQRikyLCWjCBj6jMvAmXdE+KHnjwCyuRlu6UfNqemao1FyckwU9Fs+XTLzs
oiDhKOJCG5WNV7aN8n0Vv8X+H9X5ca63z6U8WLEbdYSrFsJZ0CdnJdqW5x9q+Mt2tv0YSdfYigkg
7sYxTqhVsmKJ7pb1VuPx6qa0gZvnEbsxpouw+7l08Y+XUIu2VvjRNza+/kvPFs+Xa2xThk+42n2g
2C6607Bcrb8zgg2bIkdvXfkPb4u49QK9y7HRGLWSkQKSoJsogGXYX3Rz/1yVsdUatu1KlZBpAZ02
0GirMYASS78BEWT8cuR4DUt+/YD+pQmOpabIKjdH0IT+gFzKZTPaDlhkEwpnK7liHPe5Jg83xaYY
b/AomvS63WpCIEdXM4Qo22O+tUGUjYAcVcJf5zYfEXT3PAzqqAYGRrNIpGiacFus5qTIxy5OtmH1
SnYjLF/tGjhnugj7/GtnkLWjzgVK5qxXt771JQbgW0tt90Jl5kgHpgMY2HPVRTB18YOEu3Wper2T
fD7o2KvTBBC00FAp9QbeWcoZrINM5fNzgY/W+noFhDsGBYZvliSFto0zV7+fwJdMbeqaoyst0s+J
igkXrbcKkqZFkGxjUExTOpeZt6M7CNA3Zw6onsMAZnyZWUxAPNfv/USKJ9bWLF49TaHZWzyxtR0r
MtMhydY5SVvGJ+mr2wGxxzwA8H3Sh/jN+kGk2LymK/M1BbSJNPgYz8ijNbZ1m5rc4OzpprDGkXY0
6o4Ovm3uHevpUYJLhfl+4zSm6vCC3KlqKKbKnIEBs4+wxp1i+7QeVsm2qN5I+U7ATEsI0pSv/sTa
6zNgtWjoS9yRBRapiywV5ibcGVPGwTJVUzAJMS1eZxJM3U4FzkMmji3BhoCgOWrezPagZC8kBiMS
NrU1t9UflyLZDXtBA0wHSFi+IOsxM5p05Kvu3ijhowRjWIVhdwH4rdvVjF92l0MIHIIDwFhN9kLJ
Zs+X4M4oDsLwrTXgdRwV7oxbe5WDAWqkPitgBW9kfibn8+9/LsDk5w/UUMAwiZESKUtajIy827VU
8TQNoG7p63MJ727OzdlBh2sRgg5SczFsQvNuhz80Me3Xo/4LnTd6PG0B76YsvgQIpCmckX36P+QS
iVmWgQPmCHeDnC8IiKem28WnTZN/BRTRk4bhPWcr2YAh/bjUgE6OsbvdXUiUZRktGAIhOsGFvd2w
koGWgpp+v5OAlK5SBiS4k3SurPXjyJ18JAlqbIVoE4oMiENuJdmF75/boJB3egAAO8BSfrQEPZxG
qfXzDRwTJK6jc7rEepDIuxqMgQ1ovxLpSvBzubjJsuoc2/sX8iyV/Px7MGMLb3RHcoGI+CLv1DKe
JNUHB/8JjPwiXT6Xc/cgquaQI9BVlfSoparCVhkBvUn0vciMwVvbyojnVXEIijPASjrlGXXXZPKH
5xLVe9uBSAvfhqwEQYdo0FIm3Eu97eSdlYGumujSj9I37Y9pT6knBfXrxdC1bFVStlvpZa/8IttX
LHSyoB6IseUmjShp9QpTwhM/iNKXS0WvOxhuxgo8kUld5d8q5l4Y0DaqRQM8xaSi9OFKrbRJbSNa
gux5/Mqg+XHkpj1aSI1ZGGCxOPGqIZxEmmkyxlBUeae0H05foxg76PaNV503+chRfHCniW1BiiTP
gjlURCJWyjFSVuYO1wvs8DhXZrlpTsN+pdkXNwdj58KkTtuD7tR30+d7d791gxmB09zGSFo4drfX
LStjFdqOS7+zTGkGBgIYINKsSVdH+tdK7dtzYe9kiLc281aasKQM+yu8fE2/O/+kMb362v9SPsgr
ZxbNfE9fqssmAAdx4nxPX4NDfchX55F3553u5u4DVMJv4lbDMN8J5q5cfl0CwIdm1H7XroI3ygkv
kEVKG+PN9Pp5/mkT7lK4XZ1luYjWdGQ911658zZUtNc123Acg/+pg0W6Eh4DjkSHsNXvghIIJyas
Xo6msdCj9IuSUvsF7RmEuOpHxrw0k2NepfVf/s0XOCRaOdeqRpLg9gsuqkE3POgju7KUuFznT+Rt
l/7FayNjybj6N4al6cU37XhS49c+F/7opOHxQL1tKAM2q2CX6jDoo5Kq/047lQd7VVquczp9SPs/
dj7/ryS9n8KrdT5SdWd8xXw/09lEZ3Keevwq7ZOl1DLnZJ8+PZd3/5IMaSNiAhKdBs+jsK8njbYn
Jw7kHRquatOfAQUNMkT+Zjcjkh4aCtK/TP3yGPP4C6JIOh97XU6xSdvCzBj8+BmVB3jhIkbeJD+f
FIk8LTJrzD491PBKrHBuQBjU0viMWMkqZ+dmHlZnBljydRL5B99X6SmfHoNyHeRnkKI9sL5qqV2F
TjzNyc6fx+jHB69cvMS8NmQoLQOINlM4SRc1azJQWuXdqU3CudNc/kA31C4uMTABz3f20ZklAjJk
R4HIyBBPUqqeDLpZ0Vun/hb3wDQvaJzM248GM8zPRb2nMkWtrmUJ2a7+fMkLPYnlXWvUTH3BLONS
fl7o0ukjTRWbVtUkN9Ivr31x3lPUekl7/UOa9K8RmFYuONPRtExphjYA2Z9YDphdJ0VjpEveBoBF
H/tqH4QKKIbSufcyMoggXFCY8ZVfR9uYq7Q3uoXqT82mpSlbLUcMv3Lv8FOqBfvCdmSV7KcjKGcV
UUj76RmnRDXANdaqTR3Xn2Wjj9w0OeUu/ZM/AEReZoX+jdrgOrSPq+ScqcwRawv6svuRt/3h92i8
ACRLIRF2BGcM15MMuF/LuwpfYtIaauTSW6uPSHlwXW0cBAP2G41wj1zlrb3Nawe+rVhSdtkEXNdV
O8/aabSlHzgqZkDfPT9B95f0VpgQzJ6Z5Jc0LVB39pn5iVx9Ta1ND8Uandvy4rmox4pBHGBSF9Jk
1REMggYUpJYz0LNjLqQ1Z5FnfTtugONiYP7j5V8pZmiOqso4z44sKEZDdB/WZKS5GcSjYCoewU+l
0YBRnOdq3RsWVhAXFkvuUPESPT6ghZLe7BDU1yWoLWrRzyvYreZBpgUjXvpDUaZM4dwBNsVUB+fz
6o2SlC7NawKg3Zn69x9GxkI3CNvTTzM0fz5X6t6GodQQDtDqpzqyLW4VsNSGEyDpREMGLRtu0qxo
p0hB0sqSkdKAMjhwt0YMYQ5YzY5pKwQigmmOEz0uoS1RaZrIgQSm6876CLnUQrcOlfUtpYkgDD8x
BQng6iJmzlM7jtCz319syuYmUQjm2qZEKJyV05EJwqKFKMTuaGXHxUmptqfmvzgoRHGWjiuj0Lsp
SAHiTKE03ao7nHqZzhidfkL15Kpvz7fu0Y2+FiO89vqZgXyom9VdlmAEV1K4B9WVXrDnUh74pazZ
4MKgEederPHmZZ9LPpB0u0j73dEbKcWHCkDVU7qIk980LE30FHZ1erz3zwU/ugPXcoVV7HLy75rV
qbuAAq6e6i9Wu1DyavZciqI+OJPXYoRV1Mxca/tUUXenDGQD29e8DC6yaXkm+z90hcLoUTVLoqDz
BjDvcAUAZbqOrTh87YAoGPmaQZhwQaCsd3Sdt4dnQaQQ16sTY/9tYO06OnfINRD5grIzCc6WNgWC
uJ4+V364b4I4xyI2d3h+2FlRnE8ZxYx1QACb6JsGqji5Mje47NWcE1sx2RPUL8eiHLmD90IdmYF7
Q7dN0nuEGXzUlW1jlKZhjC22dmGhLKTTpP+QaLu2U17j6M02V445Iu/BDoNYoTu4ghqBLLSttwI1
P7rQU9k6O1WppwUIIGW4L+IlQO5A0p0nRUPbSf1R1xTXYuYX4zGyyg/iWpqUbUYyB8uHXzocwSuN
HUZo7Ejvjvu0/m44W0ZWJ3o0V2iJiy9uTXvPBRRGlhyWAynd07/Yd2uLqSkAoQrAw2ozhZjyl2MU
3vPtf7Qylk1U4mgQiRLzCmc/Y3KaVh7F38WM3NBKJZf4jysa0xsa448wq5IYYtj4izkLx+ia77pV
hocAUHBliLTxp0Sy9qbXKjpvg2Df1uqn/LzMY7eqZyQYQcFfW/Vl6gDQepYAoXL6eZaujXCnSIsg
LEeu3INHiQYOnHiCM1wWgvDb3WH6hiEpJQ72zEx6mvFJ7smqnD9kP1V6N9Y08MpZ4IK147X5VysY
eX7vs0i3woWHPj8ZVQN2RrCPT/as6IA5B3TB0b8B+u7mdP0p/hjr73Dab+88iw3Yvsb7JIM4LtyG
EDITxsm0YA+EE4OHIV1twEk6C0BTxuo0D2764Fxw7egs1C2xTgN/V99ZnRXszTXgknq4PF02VutM
EjOeZsVXyR65aGPyBNX0CC4VqNqCfV4PxSjQZU6vNUR9TPN7QIk+vzz3aU2NxhN6jUjWEG/j5d6e
G3r5VBMclGjfd5tgkejLLljr0Z+GDYyjQ61TZQcXP591ZrBJWlLIrnL5GXlgM0muKs0d6aUEFNkH
R7XIJbdo50wKHkE0T6JwLNC42/PbT9WEeAZKRfD54zraZ5+OX9lwe1f8Lj5epvUyWdGN9tGnVX1k
ee48LUGkYOVbyGNhL2yjfdl+1aD0rn8/X/67l1L4+YJNBVzOKk2fn683gI7YhcugcBF+b+qv/1yO
rZpkeU3eR010We3mXJ26vov2VftZP5cbO8ckpWa3D4NWGtmnO18cnWyd+4LjyLssC9t0Koy2kmIf
naz0NJcvWQIEaUEM3OfZouzqZsnc54iXdR+rabQD4W1gDrDGpOhvj7HcEZgCINevaxcuk2k753Qu
mX0IR9vW7q4nkkiuakNATYJGdItTg0HFsAnkNRlr77KUNqFrz+RFOPKq3Z+MWzHCo9Y51jGNJNiu
69XFixc0r6pj8e394R5EOBQ16KoY/KfbNXNCK5UlPZTX1ZLstMfw0qT0fgY7dwXk1Ouvf3oCb4SJ
lSHylfDm9SxbvDh6jqu+KsvnAu6P3a0A4aomg3/Uye/70k6Prv1K+8DInqj3FuhWhnBdC9kBIqk9
ymvrA3MhKUMtzN+8XV5Zvs/+NnR9NGu9cEfSe9P+dPb+pF0ygzKzXuuRS3b34r6fwv/sna3d7l0F
9W+RtpG8LqcOdQXHdVahZ43oex80CVKGE3Tl8rVM15QAjXJCvHYKat3M9vSfE3VCLmtEn8e36m99
hEcP4LO0biL0Yf7sJfIk19qrC8kbE/PQTlydeVu4VkAYM218YgfLKd08HglB7MTpezMfO47K2A4J
FglcDLCEGyT5e2dRT4dLzHzJPv6Yvzgbdam5xUz9DPeX42kjj9bYTRC8MQjswVFTkay6Rzd/0abB
+DqOaSfYjr5o4oJ5Lnndz5xZelloP3C/3dOLPlFc4Epdc+PsAGx1ai8Y1e/xsSSjiUNGMytey+2x
LE6RHhrHZDiW9dRfJZ66LDz6SGZwP41YlfvgYrgCV7IEs6KqPkSEEDash03spvHCWvjeaXFcaNPM
S6bPbdhD+3IlTLAvJ8PW+mFwar18W4y9kMO/vfGYBUUEi3EmaVVotAKsG05iOE059613mbrE5V74
+bkej6+ZaVp0j5AEoBJ2u0Pg4aSSdCpkesjjBYgt0/wl3uVr341G7MaoJMFE6RKI9EcNScMFKye+
B/7X6rTy3bFbNSpJMFEKYMdyMejUTptlOQmn+IOe/nqeZyMNrg9t4dXiCTYqh5smCbp8sFEXT3eH
59JaVf/90okW6lR3mW2gEOiIy8sy8qqJ8scF0OvtvzwNgkECD8RRIg2FzjNwHCblxNnEruLCLjVy
GsZWTrBKNaT3Jz9Go5pXMWFoBB/QrfbyiEIPjd/fGyQWVvxcqjXTQZ+LNzy+6pIivjtmeR5YcboC
cdgVjBy1bGF3aNWnPMqAM0KOboSQ7jX9F9f0RoawMX2kQ0Bmvx9pcIa8STWZZEtpOfbqPlivGzHC
tuQOBFgMmgzbAnOvK/P4wUkxsvf35Tca7a4WzBRehQAMhLAPYfAuJozvu9UrPKNehK0OgR9nmCRx
7TGR2r1NvREpPA6QdOnATaGYtjX3g12V3BNI8pPak73VnzG78OjdoxzsEN2Q86BrTFhHBWzAKGus
4d27LPOv+cuFW2R9Dz1Y+0ZUu8/2Dav5tyyx27qFe9TKq3dZ6aYBufmtxRqVpCPgEntVP/hbxc1+
qZNkJb/4b6PGdjDbwmt1I15YWSj6zsxGvosfzHri0T76fpuLGdwM7pE4b8RIDT/xTiLNjnRqsr60
BvP3V76uqphKAkQfixtOmC9/yaf65OJC+e6CcTxi4R+eVaJV+kJJIBq6ITz0VUn6vSpjZZ2mDFkf
Keube4MQ7Evf7o1gVaZ7lQ4l7QBF7qRl5NuSzDF9HwSYQ8D8n08YzvaVvsqxCGOwZhWeM9VNPGdz
+sGAdfvVX1BXde2N9Oq72Q9ZHpH7PkIorvO1XOHB7i+GBCQGcsuptAVZ/OyFnu32r+2Gd/VV/RS6
KRDakNd5/rb6DiaVV44V8B48ExTOHJO4l1LoXTYE7BfWnl5PYmsDbl/veAjfwrfBysK4NEtf4W6D
eez4dtqcJ7E3ZqgeXq0r8eLzIZUJCTeoR9fHV2Nbeevzq76qXsPFbKZs5pDzfofV7U/P0TvNR874
o1tlOKbOiCfDDfwp7LnRZqrclez5vp4ai3J95M33F4MZUSfqy3ic8J6Tu9vtK4mCyZLNpgu0sFLW
YOvBUzxtXetDOx9cmtOidLspgSUJG1CrXi7Ldj4Esv6idx0A3X/CrJhMitl4fKQ+cIVpdfnPMhjC
SxFJIcPFPcvgLIytvae6v69X/QwWGJwtaOpPP8qfUNHPcxdeCwL6gsBiZCceePo3nyDYt9YPI7DR
+ISLl3hwE3jZ2t+py96NFqc1xNSudBhzKB6FMjcyBaNDuFaaEvzYbEOeT+KF9h5oMzPv0a7SfnAW
IzoOy/hk78VOA+usGa1mn5X1N+3liF9+4ZDlruONChrbT8GkVHDFp4mMYhrXKduUruSCCesCjtJ6
cGkvR/QauUWGEAicAWPx+0GvdjrE9T5ORrpqUC/d+diL4F8FoTc7J0QExFnWOY2GneOyDGHo5bV0
rbfTovPoTR/zokcPiuB6DvwwuuRzOI+vjZduIDR6373WA4tolY89CGPLKRilSzWgxluYiJqHqFky
pgYbm1d5YFVN1aW/8DEC0t7Axc5di8MDRzi5rtFdffgoXBkFwVLZATAGZ5NdhZH3PS8EypTbbAdj
pXtAX7vlbrADjieNJvO04a19clNE19WEuRDuJ/bX3vurYoMpnMK0uQk+Vx5t0qz6ljTflpa3hQOv
7KRZJZ/Ms9e7cNU3E2tVe8km2UDg+i9zgNdnzxQsFTTptmM0HIZs+qmcluQ4d3NjL0/GnsWH3i1d
w45iMu+BWy0ccqbs46iOW2Vtrvuf1rvFgK14CkfIYjSR+8jZu5YlnPCzVLdmCfrJexpQ+XCZtfNm
CZsu9v+0CHbVxJonm+FZjLjQQMZMnpuQ4Ujf7/ffqgpHHuzwGqYDxNcrcDBdEsc8etFYQ+uYksKJ
jkzND4F6x065eO7uaRvuB7MIjcH2X0VCVwsqPqnYegW8eWRRdSev2hx8rxleT7ZPnej/LtijzZKR
BVpkaS4TTmWiJSSYOuWv2xq92mtg47EXbN6y4T7Ys+P0+ZY99NpwGU3wGHQwLU1hz9LWCtITxI5r
yBP/XDz1k1YtD4WnzItXqZsCt7TI19nsuM4INKW5MeazPtpMrBPQEJYKMJ+4wHUHDFIKn9ra4WbY
nFD6Xl2wsjy89LHo5NHDfS1LWNyituWkAntq3c2J2NeOe3mrJqfV/yMOGu6ZeBGuJQkuCaCAl1KP
0MraAhb/vTlYi4gH1X6t/py/nzbFTKcI4Lvd2/PNvG/bGIbyrlZTCH6wM4DmNmgIOeg+2zT4pMaL
753/WKvA1X7LkwqkkRGZD3eQPrqhKwpaT9HI+76vxGejVnnnpEmzzVbBlF2cMyctv/wbA+NcyRJ2
UAFCJiz6itOyGIqh4e9ySUP7iBP76MW8FiJsXmMYZyUGkPD9zg+mE7d+buDgPV+4MTHCXhnnsh0Y
YYZ1i8m9NyvQ4Cd0cY9c8Ifvz7U6g59yFRCfu1ylYN2oFHabbbnXXoJpRqaqmeufw5F5+TGVBA+y
UlvV6iHxfq8hQ61devAlc9rHdmhUJ+FNDXnjbMrxKm/q4O8H08EsX1x/oqyLz8+36VF+nBmrv8+3
8KbGcGVmSoBSZ49hm004PVJeOC5w3v7LAyFY4uzUg7Q0HG7g+l+HnNRg91FqzAwOu3BnnK4UEt7P
LFNKc2CU5JUe3rR4oX/vNkOQCpiiB7K+12dz59d/t4qWEJtqja9U5RGhQ8lVJjGTuv0KBD/XH7FH
72NggnpAtcgaqWobWgCxZ9pKQUBO9E6lTNhu4gXNDK+a97OiC6D1mA3//pGLNi0+fAi8/X5saR84
QDeyhS0sAdZMGYxQ1y9f8p06jV/6CZjcbuMi2HBBr52ms2Q+traDpXimsbChlVVouXpB4/6Vsi94
uSTvocF5TXeXjYmTqR1GNvNBju1aTTHTUwJspxoJalqTteIFL/lsu9xN8025+7j4NbKmD2zKjSzB
5Ec9/c96hHL1FM5YArb4NZrUC2Pk8j3yg27kCFbfuVxC8HjR6Qvg4V9lV6ItoF8uf9PoO/n6VZ2B
tgm5H8d1rFVNf7B7ynuTj2nR6S+2eZZhXKnOpWAx9XqTFuePcRLPRzbswRutKnQv6UwrMO2mD99w
9QaE9P0oWlcOV/6vsku8zl+qzVClH22ueKzP37KERwCEbw2Y5UGW+56CPU6Avh48uyH1RE3Wc6TR
IOvRgaRXdWiUduj3kwX96rA717VyVteRWTICOZXkr1b6x7RGQSceCVJlWmPpmtQGWLXbhazTOk6V
SFfX+rwhkqeKSXJt+UZ37FSdkWv0ZJ7wkc17ZFSuZQrKGbEOA0yCTGXr79O3+tNpKU817wBhknue
nj4lm/RQbbRpu3gu+NFGXssVNpJQJJNgGlLXoIxC2DArjd/PBTxyV5kL+ns1hWccxpjA0mMkSGAx
DnjIlufnL7IPNUs2PTWbspmf8x/1SVrmxme78M5QAI/1nz+yL9ffIDzvAGgqp4oJg7Xs+qv45Uc8
DabyenifAO/EjLYeZQxoN+k2Gbv5j3ppbvQXnotGrSGVazR1DWHsNN40S+1VYaS5mTSTZAKGcOeZ
M216djF3h5GlHztUwpuhK7nKEMHwUv1Y/wCYdnJ4m893FAYu8w/tZKwK9ag6cq3pu/W9MkBpxkGC
W4bQyzXnvfejmGy/Jd4STBQeR5OX+TzE0y/t5Nd/u8jvn3Yl+liBTK10LDJkTtRppUm/3B7muyEL
8h3+JJK3+7G0wciZek/UX4nUz6p1oXw6mNsWkdEMYFGy7WMRxD2gEzikoG0MGACMGmki0qF1lkJ4
oozh/MAkEb02s+1sG05+/z5Pz1Oomr4H7p+RczM8g6KvcS1SeCa1Chz0MGA1qdXSXpGtCtI81er8
Zi5yd7Si9dAEXSkomFsI0ar6WKDg8UhGerY+BO9XQ/0i/zRWkpd7z7UbEzf8/dW+qbpkhWmIOCPO
Jr280bNoRML7a/5s/QSj6jQRrBP+/55G3dWn4TRz2a/hBiSLs/sHHqIRmQ+vOlOsDnRrOsMFgoWT
SLGAG2Cq69OXAF7Cxss/03ZbaFMohP/R+oE7aRAnDdAlAARZVCBv1y9yJNjGoV4/JBBwHDTjpC/t
AIrV51IEfe6kCKYL6OQk1BLlcjC+ROQ3/ZdWmcjaW6x/h2HmuSjxhRJlie0CZsTwvFQiK5ZepfSr
nf7u/W/mN/X0GpKoqqimxotok10+qN2mx2UcUVUcf/lLPqC14EECGADO5e2KHkO6v/uTcTkArQ8Z
k5c2U0CGJ8YyWnfA184+PddXLCHeydNv5Z1AqQ3Z5MtBnwNzY5DxXHTdLJ//gQabum276H7wexHO
oElZSMtk7o3lK97xo65uyN0nCDekYWLTLA31crDlr4m9reRikp2aaRYtwN5poxc4IietEm7ruPLO
2Vez+t5lUyZLgGyCwzZ7iY+/M3jR0pl+ealyOMP7t/40j0tjY8ORAIcJ+Ee7soKI3lRWrd663UjE
8vjQGLSfgzdKIV6cefYr06zro3U5qEcXr2I+/HdearPhz6N7gRJHnR9XI0dluMV3y2YOBXDHAhNT
E+KkvAMo3FClywGmdhNAsqyIpnbQ6eGkzSuSj1ZHz30PXP+/OTFXcoUH4VIEQKPG5uVQqkAANV54
amdGrrm6v7MSeLbjWSt9VkCmb9a1s4QoBBKKSahOzNbwjuaXFEsbGC1kFmvp9DI2TiUmiv46TIRV
FMWBVmQvbs9zYhul3jdsxZl5UTP8leQbA4JHG6zIJbh4VitNzpDEFe7IqggB119yHR1cKIsxLuC+
BLmS3hpwv2Gjjs3sPSgx7RfThzrYPnnwJk+CIPG0ZCr5L+d8IivrPD9EpaeETFzW4STttRcrgMCD
UdNV3o7iEz74PJsZTwVYB2itaOa6/bzGbGHPzu36cL5sUoiE8vCNs3rRia4ZLtS6Q0DLTPdqLJ8v
y4MzykiGBowuoyywA4urYhWw35VSc+jlT6WSzXtzXmYAA5/SqTYGAy34YMMOIMscsuHMglDcuFWR
qoLdBgB8QxK5zakmN+2nWJqZ6mtjv4C/rL89V01ME/4lb6hYO46tknYSLHUD1ofRQ4R56OI6+wCA
vUo3gn4E5FF3ZSYlp1piFXtom/IPcNBYq+R0ykZO3YOHEWgipgcBEHYUWYzycz1J1HPoNIc3+zjg
r8FZnc0z6VfS0+wVzZ8rrA0LKBgcm8krQBCo3JD5FxY4gdxPAr6/PcRmd9r0uiG9JVYlgYoWB6bb
alW2GkhHJ1oOvWoA5RmMSMNvp56GXa++Sr1d/JZMrXM7v05XcZ7ls9qKbLeuivqlDu2PsXqE+USF
IKS3YvD4/PwEVB7GDLySaqrBkAmVRT6XasC0JeBkpnrHNH9NVhBWvc6gI7fWsDdA0/cjJv7RQcbm
AeVjQhnN9OTt4YIlvAjCNG4PTXL6DCD/Htg0q903xabUPj5fZ7Fr4f1gAdVh8MvUmNYUDlZiV22X
ABx40P2poy+jzF8C6uieoIPN2z9QyHllmsKB1rqpJUGKnIw4daLL+r8fQBUUzFiQC98/8MorzpkD
7i24Lw+FPvMvNuzcRzgjyZJlHsP5L+d+eQpXKTwrpv5Trj9k9WlmF7AZd19OUbB7vhqPjripAobB
eIRCsUtwDmBANxodFqaD5H8r6p+ds4Vx/WxOrGwDsepzWY8syJDkYeLPBq1RrMV2FjyFx1PdHlQI
CXorgdXJxAcLt+bPZsCnDdxaHSmgPN7sK5mCYQ7OFzXP1KY9aL70U7PnkT8feAvbYJUl5VzqOw+6
ylmoXCb+qfdUejqf6/zId0FhlphzzSCgmI3sc9gHIRJpD0A66NGyqF+NZB3XW3mtVNPw4mYA/Z3z
FwVWTb33Tuv+H5b4/jptVx8gXC26kApAgTlt2lGaGkk6uRinmQ/Lqj+vw3hjnfQRH384Mnd27Erg
cOSujjdPODR0JtscQSB3UcplASmVUZubkZV99OZer6wQtkgtJGxOxMp2UrmgwOjJkNfl5jIEpONk
aa7S9RO7Oc4iKOeMEWP9f5yr/2yrmH/xLyqEtjpKVslsPbB7Th1mCb9M+48fysWIS/jwjvIqgE/B
SWZlbxdU8s+21JTIstKvhbyo4g/w0Erdm+Z/Gs2APFxUSAZ0bZBG3HkrK4QkSA3lc3toT7/bcG0e
LReyUWBV0/gVnpHMn/3Jqn+YA/nriAJaAQDQgC155z1l1UmuGi4pTPKdTU/TzCBcgmupdiVn0hgL
u66WdbU4/n5+hNSHz86VYOEpyAvHTjKj5XL2S+X4BvPyxx5Wt4q2R8h0JkcT2hfIhOXwUyYFL8lp
2bbrvLIXDs5dW0UurJHLSD8ci10hf1D9ekIgosB161/guYQKRV+Mot4NKdy723X1yYKXAJ1Odakz
1spsvGRp9/UkaBeVVI64Po+WBnAp8LrASqKaYQ3fcXWLj5cW8mytvBwiZ23QJXOqXa2ENvuTb8zJ
cyQ0wAbctnSf/Cg/OueDdDpNtd6HAIX+VGlNBG9ma1nRVueNWe8u/bzVFhfi++c7+OBqDEhYoK/L
CqCDsvCVYD8clVwaVgOUyNXF3xsaxFmJ1+nbAmrSfyMMWBOGKngtZcGw+WF/garR4B5COU4HkdZO
FHlixj/ltJ2c4Hl8Lu7BTqPb3+IE+2Yq0Edltd4e6H1/9eczkASfC3i8eP8R8O6BX20xXJVQqxRy
e8iT0i1kc9qdvkMvPDfgMEraZvZc2gP39lqd98jySloB76RedqjzYtAs/fxni4nbwYLc/HDBROq5
VsWwwONaRB98uZyqVkm+RV+eAooceuWV1VaiWa9a2twU/yIrk0JPJ9Z5e/bPKzWs1nE3micfTKVw
U/kmC38HhFMATgVTatAiEjCaxdmUs51j+fnm2CUnmJwqFQbgtou/NorxG+feWhlReT5NoPo6jrh3
DwwcsRrXAxACkzkG4X40Oqh7MOCyxcX+qL4x7+TTXx8Erq4uR7ZgWOI7da9ECX5GVFwy56yZ3I7C
2hanRfWlaGh+gBRBllbhz7PhRWsf7mf/NPI8PjxYRA7v2QGTp+vWUmkQlJ/PioTgOrMnktPqE+cC
jfeIfg/cmiHs/Y8YwVMuYRePOttvD3K3sMNu1kA26F5yqNu+BvUcJpYaekuY1yZJV3vn0/exxuN3
FLz7Bf77A4S9rHIlOidwDR+S5WXWHOp4Ek6g/52XbrXbGjNt9o1SzP+Q9l3LjSNNs0+ECHhz23C0
ohEhMzcIaaQB0PDePP2f0MbZJUEEcXa/mImZOxbaVVdXZWUaewphJOOpgQSN3tlQZCNyutgjPLut
RBHkHeqYepjiFTy3h1yhEiIhB/QrNElKiUAIjCmMqHij1Eb8R0rxnL9VJZBrg+4OT1p9rvTafX+8
KFNsyl/n/upDxnDm2qmAyWmIgxRpoQOEJt8w/9y5jFeVsh84O85IEmFFzgrVG7xb+XY3hGeusCpw
hIa1UeXWIEGwyueg7pk4jz9tdrsge48H3phonhIPlQiBNTUIuovQpG+Bln/11daPPx4bmV0HCdhW
iEiPNCqTLaEKVS9xFOuQdByDrC4oRlw2MOQiMaEHt9Not3AKZs/aKLkGPnVcuNOzBpb4poW6ZHfJ
24RuhHIIP3qfJgsg1tm5u7IyOWqdJriRwuWYO+je71wIPm8zwYcsuFRpz49nUBTm3BZKKwh2NDBi
CRNbas0mRVBhChFPNVZl9Rve5m2wJDuM5dvZG3aL1f026JrdQGeuP6S2t3sN172l/aotb52ZtcXZ
4Af8439Albqs1/i3MZ8DK1puxJ4JztEI+M+3TpZbEDtBlDN4AMr7JO1JxyEr4IJp+ATJWKLm0Ms9
V/v/kom7MTvx7ODkEQK5wlZmMmhh/0rd50ZYq8lBgrZ4fMw4eJnHizK7/lfjnARaaahyoa9G3UVp
gn6Tdl1hphC7W8ugWVqIgeaSMRgcUliQr4CK17SYV6BqH3tB0V1Ss92Ahc5OjpzB/Jafx9VN/qQ7
2UrscvV4gLPn9sroZIAN0wG6JCTwn0zrbqkrQEa+SMERUPoSgfI2+JVHoZvHRuferDdDnQSUcZqU
auJjqHybmt1KqsBu2R2KVZtaRbKXIpN3kdU1mXjJa8yv599zPH1UcjUiTVeAl2al6gDOApCtmirT
LjjDudrE9fiman0QqJYiCCSg0KUhzX8MNVVv2E2AzgLly3tvEp8o3DP0ZB9P6w/e4e5eRooaggWQ
YkS/4O0dFLt8yNUezAbsyovBwYCcaRXY0EI34IzXUof+G9eqWQQJiWeAdssQuWOZvGvlR66smQ+P
+cN3WxGk5bK49GSZSz+Neg1/f9zk7HIF0yShgKMUu6ZH7bI+VfSiitC/XcemUutqCCCeFG5prUIC
FbrJ/z6xe2N/stOZQEvA8oWlzxK0IZhxugsVs4L2qpItpRfHeb5fBwhGiGOZCNmL23VgBIgpiAVu
DVd84/uVXL/LTER8+z8t9z9mJuGmK3vJwIrjw5ixRPFVQylEVJ+r+FBKoJunhoSQhydBpxoR9pqE
DaGKHkkRf8TKik0PHZORKNhyYQM6Qm7hjC/NweQ2CxgxV/mm6i4NMhRi6OuJa0lMeqoReD+eh3nH
iQDs/033ZNt3bgoYEFvjVghTiwa7UHvKc/qeaUcNvaleth3Yd2E4x+yGViu3rg3KlBtG3eWAKz7+
lLlBi0hW/cjKoWLE3y486NGrTkoh08QqefchBs1oRwROOZO5XRPH0tIsj5t2utOuDU52Wllp6EXJ
ASLwnkr5KLAVAbdkHVhBuon5pXLB3F2B0iILmCny86jE3I5O7SuB71IXJ/jDSz9Lf81CULnOFbv9
fDyNc4ZQY0eyB6oN4MebLKjLSK3KZ21/6fIcAnZwYkztZEW7GtLgoIpL3nrueawAa4ykDaQioC97
Oy7I5lVQAEVpdEgVO6ydtouteGh0td4I2lbLuI0Q/NGS0nw8yrm76NrsZDo9rhJCyVf6S8CflHIT
5G9haD02Mbc9rkxMa+SD1PVpwsj9pSnf2uZQFJ3B+VYQiUQNLwVIcB+bm1s3ZE05oBCAyAC/7O1E
MoGbC0zK9JfKRxonxLMPnGj1Sm3rlY9K4b81BtkSyBrh3KPYrUzFyjy16Kjvs8CzALBSWA3/IfxK
eaKEC/fG/Zm+tTM9YmpIo8CDHUbbgCx9UN4yCA+fHw/m/jVza2TiyqsmkqKeAhkDpAOA/qLLbpi0
Zxe2w8zDHWYkvJZQ/UE2dZre1kKuZxsq4JHacXqnfiL6Addx25lQpvcAoBwA+3uD2irTv8TSVum/
emQQMp8xJKAGcpGu/Oq3H3yLgDb0G0hKr3jIA6WGh5umrcGnujQt9/v39nsnc5+2QSApLVBncXrs
h1O1Ko1GJilvgNr18QIsWZosQAygStnmsFQoa19dh1Juht4rq41q9izQGgvY5Bk0FkaGCwLpsFES
WJ3cFBgU44edhpGF0V5o/FWZmUXz3Akdydv6OWFt8BK3JUvacCAAlVCR1T0PiRbXrtg11Oa55IMm
Hz4yv7G05v2FauW9b0LfKNBg4NwALTr0Hm9PctuAya4r+R51EIjIQLmih/4Vg+RFSL8fT/yPvNLt
FTZ6C5Dcj+w9IEeeuEEh5dRy7J64iAWuaGB3O8tLTaV/1qTzIJtZfmhkHzqwz4WHPpsAkpOnjDlV
gBkFf6i0pT79HatfCn8Sk3e5fpMFnak9K60WNsiMG7j+zCkbqMdlcGGuyF8aMeQtTh5MNOcEGyRc
wyPYg5f64KYN9ghncP8B4AIFMJTAkNu6XYECt1IcojPzsk0J0mlAVcv65+enqH8ed6+vr+/v709P
HxsHKTbypwWhwte/XhbYRx4HXZ/YpFCuu7UPam651bhBuvg74CyIbHeWZJV6vPfswK62gu1awjm2
h5W85sz0IJusrVBwK1GnXj3+lBn8DTRPRfDlIxzAu2ZKzxtonipHWiRfJAATiFXlpov+OZN5L1dL
EMVZW6DHxxscndogrRqvuKs0HudTBfryinxhN/47WB1WFcmeEhNK2gt35VTz7GeBx5YdQeHAAHyX
lutZgQp9rcmXlBwgKkpa/e3gkW8RrQnH3fvGJy15eTyRP9iV26OGmi0IyKHCMcZvU3UTpVbaLONT
+WJs98XxcrB+WXswcfUQryWf1hr4cjQLWARu5VweV6uVvtqYpg02g0I3TtuFe3XmQXj7NZOD7w8o
m7NpJl8UMBOC5r10AOQLLnSl6/mu20TIJm2WoE1LRqeM3NjRHPrBMAV4cL7ov/rPPDKFV2E3PCUA
oL9UIUmfveeFeR+vqQfzPgVwsgHFE9zPMe/G3vi1B5L/kBjWwUcn2q+cfI6TbsW6KoDKrngyMO/P
lOgfPEkPq5N0rMlqYSNMO+L+2nvgg4ZvQcjLTWGsRRLJXt+V8sXd1+e9VeyiwNq98pZm2kNr6Nz3
CfjOP/1GWYInjmt6PxP/GJ54Fb/qkR7mYXjgDF5P99ozZMvyEO9/qxLeHk/7TJYJG0we0dWjYDE7
fUZ0Wp2nAVvhhMVk2DWa0w7ElY+dt3dflUCnZ38b9gtTex8CAxoMMVF0bkj4+1PMvvIfSkeZNug8
9ZJhRSXTyewlpfe5LXxjYgxlrkwkgdYlresqF9YWQcYRmNQKTEZvyOsrqmkrcZF7ZNHi5KQCiFAL
kccoF/SFgP3KWzFPxTZ0uDNvpBY2KAiglnp9f6oSk50iatIoyMgiiQLI0u0oZS7veS8qMUodwIut
r2tmrn+OHfuMDpVGEluplZBzbueb3C73QENY4xzENrQqrXNkBKBl6MhRsgtCTXryCXhRyPj1EHEm
GZgFIsLor4Av6u1WWkd7Zl3pnuXq/jo3W/LMWEudQ7M742pAk60vx0UcMEqhXIzM8k5OelgiQfop
EEymDIh0CK0ghYzDPe1gVFCmr+JGUS4VOFiFrXtkzhk0PDFj5rAKf/nGsAJRn829QiyQqFtQf2x9
UtmVDeHqo3vmMQ+sXa/cp3b5Xp1xgajV4PUCbCWAhj9l86tNS9UmSNQoUC8CWrVq81exhhb9jjeJ
d4lAJvP6+OjPZEKBjbgyNzkjMAcNvoSqlxoMfSWg+ZYCQl9E0iYawwKL2r6JmBpMfY/tTlkSR8d6
Y3dyUjy39MVCwDBlW91U6/QpIB1pSGG+5qCzaJ6WOkhn/OkP2hoNQBKPBMaksj8UgQr25U69uDY1
hFW1xcKC2j9fCMGWzEyCUUHNOWRNYQZh4KpbeyfNpmgKU94Xpm/mjNwMZ/LsiEAtq+Rtq17ekjUa
cKzwBETs2dvLu8GujQQaQSRFUvOdWzI8/vD06AjQzQOKD3xOWMaJt0Eon0ZSr16qXb6RP2QwdBem
CIbu/jn8LS1AIcbNNzUmIgpDoRSYX2g73RpjqZtzbeNrFyE3IXQLD4Uimof2gCVFzrloFtnnfyxN
5tOrBB8KBlS7aD54DCUfuNZdKRhh/SybLRgUF0K60YXdDwwMnVhE3LtTzY4SrSvVECfaJdnRZ/mZ
N4b/NHN/G5hW+6u053p3NCDvmRWQ4Wdvx4JwZ2EX3ucD0V6AhwYa58FsLk/T9wClaEoj59pF3LMf
+Yb/Kv7Qc2LyZ37hTTm7PogSRnAO5KCQxLrdCXXsiuCRa7VLAZbpM/2tgNvSQjGz9cnwoSxM3qxz
urY2yXFUodwEkltrSM+NcDE0yaQn7wQCrK3yxIZ68UughI/J0gt/7lBfm53c5LRmVBcKYNiEh+pA
n8Uv7rtmyeM1m3NQ1zYml6uWZgoXhI2GgNZvSPuBjrBD8Se1qiWGsrktLo29P3iNovFoCjvgAhfC
m3HiXowQHL/H1lnzx97QJb3cceYmOETO44HNJIogYAZQGdTLIBKJt/jtFonYJmHUCgbZjUJy28eT
VNrWuD99VIV90ye8FQMDIOjxARoX2/aTsR5/wdxD9eYLJnObVJXX9Rm+oDDQ0HUiiulbwmdpy+vX
J96IDe09cqid/2tfAhzEWDwb+dIUyD3djrtXi5gbFMm9KOxguZBLKLjN8Iep2oXh3S8o8GgQGoAQ
GhByqNnc2inkvCzrrGQurJZtEIf+zgdPWcUJ2jHBvMIuBAjjr914SBHJBQ5ZDLwQOOyi8axchUG9
EMoBm4X8JWLghMO2SIzUlQqTF2pBf7xu4t2ZQBpehiMT8NBHFD0tRvE+4DH9IEgXZnji8g2bbVW6
zjSioBPNZV5d9ysIVhrds4CZeM9Dd5QgU8w7iNJ0RbC7L9b7qFeK+5xF+uBwqGDj/+/iI01Xmvrc
FjqLnidv23cBqV3LBRNvaVRoXpApKUoT6P76NYxI1ZhyjsAcpNGZ04VbwVtA6NxdphglrlDElZBs
xZEcZ+FqRsW6qOJkfFEmvuqaedk3Rq4gjUizmjGjgOYrn888Mwcd3cLOmbMM1SgAcFUk1O8Qv6LU
CZLLFPJF7hjO5rvQJeiez9Zlh0kOJC22lTJMTpLWLxX655Z27FBCYhbJY6RPJ/dGyxS5R5EVA/wG
OAkQS7guYcONlDgCR7J97Fs1yNpCXab7wdtQ9QAhdB3s0Wyrs9zKZ/TBJ9Kn1m+HwSoL4slHrgYa
M/vFe6tQNYUmIKXFpC/RnyDfx5WLHk67jt49MGdI4AvR1S3/lmwk8cSqgxVQ4rZWoe6gl7Tg1u/j
+J8dzI2Z8rEba9ohJYuBhJAC6TjK8ke8nwpgjyPBqPPMW2VlBZapJuKNsBCadS6VpyqSWQM82c+e
HNcGz7mqLmmQKYuTP/E4QtEb9RYFyGERXogFkoPpnDSJ0q0fn717AMiItdOATFMBkAdzzSTEE3y+
lQdPjRyhVKO1xnPxE8/Iaz+KchIAwN504E8W3M7SMpw15OAzS4ppuTB99/EFOqolRRkfg2Mmeerc
mhRAeVoM7iWjcUoqLj2B4WErFi1J0ViQYyVDuTr6ykvALXif++QLTKt4uYuAwcpwr9Nz6cpCzhas
58SpDak9YdVyVsPabWUETlttAMeU3G9xsctq3Pm3DhZmMWZulDhVwdp+6w7kMBXYsEw8h9aaarIM
ykWty7pmnza+XQZcDNnRslwNvitueJ9pLPSVQLx6yAxV8NGF1+bVUjg5BtmTT8K7VwOVB8QYkU2f
HFaxqRKw1peeU4QiMm201GU2lHS0m0pWIaS9VQNSaIRVrtqax4JVlZaJVQWUrtWeX0Io3CcJoAep
YU/i7lEQ205Tfx5lg6wG/MfhnlVfj8N9/4ctSTjoaCileGeJRtuaSWAKkEsQzRJKYLWeijlh40ME
ac4dj/7vbBVTE6IRFNWxr76xJbpJJVPhtpJgaNqL4niirjBL8ziGp9N5HGl2FXSlQl1kuqNiSWq8
NG6xo15ciI1DpWkl7OJTrTzlIjhpq7e0/e63dLBjeVg4SD8Z2jvbeH2iQoV/tWkU1gst33hD5jm8
+gTn4RreuWcAjSN+tqlVnW9WoXisJIuF5INRfEQQcGlfRLPvDIluoXhhijwRjtIlVo0WhIaMqcnL
LN/3Fz6W9uojJ4GaWOeS4uep53TwKwemtDvBFEAPCs4TElQHzhS38evwJngr5cTA6xcGp7PSwjL9
FIYmUzWqtY95KEwU8Bu3J1BAZ2hbS6rnlC3URk99/pLkZufZbqrL7nfF7JrMzuv3ZKBEEHd+/7tg
DZmzFeCCOolwiY0cQ2O2dJfjOcJmZtQYImMPPVoTnqLIpO4xDXWxMJlwVWsQijalk/CFCqn7rJ0r
ui5AJVEhuct8i/LJBwXByEG+Gap3RSOdBzX3dfAc9pAmTTaVtITh/FFWfTT4id8XmbgR40D0HHlf
yhaaHUnZnQNvrzV6uAnoa56TZBWHr2hpwqWN5vz35EjTVSgZg7/zKkuWXvnO6L9kb+0xZxHI8HSj
9EYNj62VB9mNiAA+HmympHPQht6P3SN60B4VsEmJRPnlimulcaJwnScHoAx9uLt+JyuWOOyTbBsB
VxqQhll7qp6hcJy+JIWRKWbebQs7UE7ZG5pUHt+EMzc4Ck0yAPoI0ZBbkaYRr1JWHsvInlOFlpxD
z5fk3poSDdozqRURPrDVSu/3aYV2NRPtb2B9Rj/XRlZ1ud+L5cLnzF1LN58zuR+iREu9tnQ9p9/H
Itp+rTI0WhTRfZak/kvV66JoimxoqPwSncbM6byxPLkQ64jvhlhkPAfS23EM/ZsCygKlQiTZKkE/
mMQEHedLw53xmWP0D2fPAaugTBMmaO8WxKLwfKdinxjcPHTo9r4H1cwMeIqEdAKksMueQE5uwyFo
blQcR79fa+oSf9A9SA9ROniKxlzHmF+btlzHNONzsRZ8BwJeLeFRxXiSar6z8wba5y0U63alEqmX
lGuPXsVWW8gJd0Ya9x2RfY5/S+Va03s2Cg0+59KvjHGXoN6zXygh48PiNQih9KmcDvqRQBEFIUKn
doVVEVBDUwodUPZSsbPS8uvGLJl1QhvDT8+UeYmKnVZYoQK48ufjM3Nfb0GxWxCgc4NuCsC35Ikj
lzNR6OU4DR3ZDgFp4l4Vq9/DWYWizrtrXlohY/geHkAVtJRtGLf/xH+BTQrGccMKqAtOYpUGWAy+
1PzIkfOnRLMKD5w8qzQ8Kq4jyL+pso8hWId2C/apks1SLY3EZd8y/tKBMcBPIKQopACavrUskNWR
q6tZsIGphDCVLkhfvgquGH/hAXiXXhon6+qTxyNw9QDkxEhkEHeFDi/HgtPBDVm0LUugeCLejAua
6CL0itaPl+guawCjIs4TrjnA4xHk3hplEmB8A7aInAKQiF25RG4ztwzXPz+5RgK+LYBTx89z/ZPS
v7RfirDJnhpVX0rs/9SEbhccWQj06wCMhNw3cky3A4FIh5sKfhg5fTRsPLoX+w1XKHu33uVOPohm
m75n/arREVsYjOheHk/jzAMFb+exb0uG7iJIzCbZl5hnxNr1Xd8puJEGi7Yk7NHxaTXRPikoiQub
XWpmvd8vtyYnhyvqwRXFNZrvDH6mh3xNIoFDA9b7MEjfDJJMj0d4n/AB5B3k9+JIFgTxpsmB6uK0
Q3VaCRzBbyGbUw8lYVNQ0LZKqD+2dF/UR6oMvhXIPhD+I1U4mcs0L72OUyh10mTbyyevGUD7g14z
/hsZHemjacwoMXOLo6TdyepBq6xhD34eUpck4bfhUgX3Pm+I7xHAfju6e07htMn3KFVGKc9E1KmY
fTvSS/B6zJylk2sxA8mSdXxQUZLsSXkUHE0+Ft3Ky5Dm64iSLEzNfVPu+Cki0geAi2Ixps/xjO3i
IgVXllOIX1l2aYpTyRyFWNJ73/QCIrto6qeO1BkCasXixtUQnYUrvuYJn5qPl2lu+40OA/hL1H5w
2dweuDDNu5ZjW8CkBAHhkFYndiFQqKagUrOiSg56UhHz8++NgpxpVFMH2FDQJkalsPS52A9CJ/JV
dSU2Jbtu63euarZAIQ144lFtweJMBuSHPwErDxbYkSvidpx97gal22NWB/G32K97hSNDjPeGWJL4
uUMwXgYmV5vqEix47sBJ4O1BCz6kzpFrvbXLt3VG8QinjiI3w54Dw0kYo9elKoYF33UfWiFhDAIq
DgkWkPhNm22EumV7RfVDJDh8kBQGcF4Ll8ycc74xMYmdXfhmdPnT0PFLjnBqSOoBcfuXAOjCC5u8
9wLx0N4K1uyOdAulqbltej26SZwse4KGcCgPHTWTFFCzdIxOIw6QpEzBc1dJVdBOxbH977epghc+
epdkIB6nEdjg+9zAamXoVD1Fw+zFFXLDFzyddhnOY7y0Re9vWawgWnRQ+AVOCDf57VZx0yb0hxRj
RLsqZ6WtypMq6fLNwA1nJigY8GwpEMdCrLri6gzIMIpWXdGvA6NiClAhqENihsDYW3Upfym0F0Bt
xQTbeOAXW9rHC39yTaNEiKQNB1pYPKMmQU4FYowsHjgsR7ytoWWkolWPqMJTmaKreYPWVLa0wyW+
ntn9hykSWF5D8hDptNsJYlOpF8ReCh0tLg2vL1da/swMepxckOsWCqvGC71TtyVroOeX9ZaioPGo
TgeNVr2xNgq5HNxrt+Yr1uWzgc8ih02bYM+kKlqo1Sg6UtF3QjdgD8mQDrakurHeZ+37v96LyF+g
7gaEJuQuf2L0q7BSErww67IqckBNhG7brSAZbW6KCShZfj22dN86ji14bWriKsGsqrmhUEbOSGTs
r9+UyKpc87V+C3QQCJiRhSbMTRbqCmQG4gMNSb/yDvJiNfo+pgXiV4UzE3AARZSnbqe7cWNhCIMo
dpCeLo2U58A4FoKW+99fgDdmJg46V9Mopm0YO/FA0aW8AdeUz2/BHtMt5Tpn3lE3I5oGt3zu+Wyt
wpTwzNtDSpRX9V3yiGowCljdkQILrK4lqH09L6zouDMnOxdYZYAAEYmBmOAnKXK1eXyBoU0RZLEz
SkUi4f7RO+WeWt8UimgWNVSAS1qjPMpbD7mPLe6PpeBr5nK6+YDJ0ZF6OQCGMImdgk000staZHph
n1iPxzmTTcEEX41zEld4YgrkfpbGTmbI7rGG7iTJeFNNwIVpMfyqvPDFRk5WC1Zn7qYbqxNnKKtl
IYkaBqccvorfMUFtKjTEt05HJnhd6MJGN/vP02OjM3cFbELBGNR0ePD9YCuuVpT1eA8cBlXsMCFe
lKBG/cSlkdhu3YR60ASMXbd8p4tJugQonUk9j89xYGoALENOVZscS1RwPBSK6siJwM53oFWXQeMt
8sRa9zKGAxhLygf1ecy9vXhs2EMvLUoLaZelaZXqQR/GL75Hm6+Q0crmC++9skcquqkZUHJoauGj
fSQHk2zBiVlhsFRWhr0nDeARCYoyk1GMaLXfjIBY2erCVEyRUtQkk4s6/1PoAi8w6o4W4b4poy7R
00TGjSBKVdIaj6d/9iiPJGC4pXEBoqh065z4FNpNeZZHDjIJFdMYakk4D/QI7knR9HYnoWCt6uC+
jvxWR38vOlsffwA/cxkJ1x8weZIDL5TQCLQnTk9XtcQCQloHMonDTekRQdBDMM7+BjtlZ0ESI0Np
xPJLIm2ZGgzLUAZj3vwXzHJUnSsPMx4QLX7OoRooLszT7GcC6gx6VAmB/h0zVIvG1z6jQwT2sO/g
g13RHeOLIOUtrKA2mtaSC9JArlJR9Nyr9UJ6Y9ynGEjsRteKSO8QnIdr1zVRpgx5vQjXTbcuoG+c
kFwhLL0sTOrcSYZgPMILEWhNvMxuV7VGgpwZOi5y0n6Vy9s6D0noW8gPCuhlpsJ33QZmhdx+QznS
hG99QkJ3E/AdPo7IKGDma1V40SA8AL1A9bWn5x7whtgocoa0S0X3OQ+ANxQe8njPj0+3229l/CJo
e6pFDqr6jeHVcmbkce8SDVNuopwqkwiyGquiYJbYsWaeNCNSEDiVsSFH+4kfrnxPVKRuHsoiZklm
vVXZCdCPEvrhSYrzbOFynosBUHhUUC9WVHCWTULiTMk9qRgCOHSBE8FnXfcm1dIXlHk2bJgvlUtm
7w8EtTwQfUgBgZxmMqeIL4MaPC4OG6PNidMsWpMKtFjVRe4t1AOC13Awen/p2hqdxfR6vjY7uR1d
1Q9cmtexk8tEzo+KtK/ZrWrhgDLhNuvsvrAXNvpcQADyXmSWEcUDBD65sjopLznfH2Knb5CDALKI
uOUnD7B6SWr+FcUQ9egjGqImAykdCOVaIwkrQP0auKyHP1y/ccWFT5rzZ8DLgOZWAXRG+alkXW0q
NueYoGYYxEa+BoG6HlAFrpKeeaaU9gKr+VsuzT2dZeJAr0H3vPC8nEsPCHBRGh5eKI2DK+t25UPF
9cFpHiYOU+ZEpm9Kj+oepBOVjSDYSVfZkXcq1NIMqiVHPk713eIj+yJC1RD+cRrmilwMFFEDy61E
uvxUsomhDQAJUDNsYr1gU72UX5tqh15+4sWWJJdwjXgLZiba7AcOhTzfijTwij11wYsaGayrL4oR
zRxDEdtlzNbg9YUEw+3sMH0lUS7mEqdyIc0prL2yASfGXlvC19xDQkUgmPDi1sb0pAyQyK2hPK9l
NYOqkxPtimdmHUPa1QNi/Xzmzr8Lwi9xOc7lBG/sTc5BOyRNVfiwl5K9b4l/xqaN8/fwdAx3MnnN
IBHqlPT/4/aeOfE3dicXTZJwpTpQPnGa33gHhOI28T8SxZbSDJQZgS0WKnGlPTi62O65ZLYuPicz
otDs0DpUb9PMTKMFJOnM+bv5onELXJ0/ZhBlF8/OxEGRfOwSyIyGjbHrO8L532W3SBYyaw9QNRb8
lGjqnLIL9X0UKGUGe32H9skVkq1kndr+c4c1B7JeZ4me7ccuGbPJdX3VEuMr3roleVnwhDOX2Rib
/P0dk3A2btBy7GvYAVvQkBCNCCgIE9C5Yt991+92aewSQFozsnGe28/TaSn9OpcKvrE/ucbLpBFy
Lh/nnQDOCg7CYodXS0rtbpNCuJn4eBQGxsn7fDzuuUrHtd0p81DQ12CZCDDuWu8lgiZ7PLL1yIW8
hW0I68fGRvcwcXE3tqbXqtgGkepjjKqybcACS6uj27903vciMGYuRXRjanKVxmoopr2AYQmHGO01
yMSgM7jZli2etqQQn+ivFhDFvbuU0Z73XP/so2lhRfI8BBU+TnTPrdIcqmI6u2df2GETfgOZM4QG
A9qV1MyfeXkhXzPrnK8sT3wYtk/bRgNmlxVOMgcoHbW6TucXg+NZnzWmskHyCuDElE2jaGVGlD1g
OiVmO2IeJSvm0OwABvw1kxZEGWs7oVV88K+sVOusamn0CfnJGEVCrVjgA5i7r7HO/3zMxF0lNRf5
HYd1ptm+gWIT3jWMDtUFtMFDz0zaxgazlBeb38X/mJxcguOjF+QymGdB2nHUqsCLKr4BV8wtUolM
fCOACciqXskoTXwSVB1aTcghowT0bDzosgRB5wCCf7/rL2ClH5/Nye65szXxP6xcFGB6UyG9hwa0
3bnNiLuwVpOHytTC1NOUpYe7JcBosloHu8c4bV8QZkGpADnsx4NZmLhpJ5MUeBEgZ8oo1hvgHtkP
eBdDFsLT+xW/iCCZnIe/xjVy2CJYkTkgS29vTCGKujKVqLCPqWs1/k4oDK0BgfyQGpr/pQVPKlsZ
QhZbj8c4dXF3diexg1y2CRRHYLfM9WEn5yT29DxAl6mKP9y+PLSvS7pe04fRXzbBBMkqMgrzABHf
jlVi2ygD86Cwb3szXrUAsSITrJe/8xh8uZBC1t6XTM4upQjMnoTcGYq1k31Z0rwQaxoKey03kGhn
RSORSPDVX6jTLYad4wV0dUH9NTw0RyOtDnlSKBLcDi8NgIquk0zY13+8c7xq0FAsPHUv4SW0xCWy
wdmB/W0LzXC3ttqmHqRWSzCVQBfikXmRUTa7eF+poS7c8ROHNRkVSt+3lhgPzQJKC0sqYOeNVf7u
/mQ5ifilDTkJoe7sTO5coIhlPhztoOiyD34h4YSeiwz4MT089qvCKT+VdasQ2Xl8EJYmcrIny4J1
1QGo+T2eSTQAlED4jgejUte5v2PoNk9f/zd7k/Pu42LM3AjDxGXnFoCCWkpBwiM9Fxvm+L+Zmhxx
NtCivKPYj8xzeA4hc+8mJL30wASa/5uhyTXqMg3LeVX6Myb1hXt1GRIg63AC7y+3VL67vwdA3alB
NxeVcFT+p+RffjuE0QjO2HeVqtOQRX4qM/nsEAU5YfKvwMuXNua4A26PNfDH4EBGmgqPe2Dwbw9A
mNNM5ZrU3Us+ABRFZeauuk44hbSgkUJuGMiOTVg0hEENiyuOtccYPYOsy+M5vj8et18xOR6gKao9
cDG7e4X/7kM7TQ6gqPvfTEyOAsMrYcMA4LavRd6iaPBoNy0S8v/ByMi/g/UDcGiKAkSDQ482ssbd
l8gSNdmxynf1Einm/Zn+qSiPegV4bAL3eLtiotQzXDQM/pOK7qE37pAJJku/Su0QJTIpiwXWq/HE
3u6PW2v/R9p17UaOLMsvIkBf5GuRbCtRrZZrzQshN/S+aL/+BoWLs93VRBNnDwaYwa4AJctlZWVG
RnD7Y8irESUzKXB9xTetJs3QuVSri8w61xsfusPT4xpC8RgSD3oNugBoUxJGLoN0YJo/occaWMQ8
oUM52FHxmlY+QKWxg7QPFI46paQBKWgYJw9RWziR3jresMT+MB3sy6FffhM39FIuBBZ3fuRGqrkr
syelM7d+8tiC0Or2rpkJVwwRIFu03SDViG4FzsUkDVoq1S6OXCNkaIV7KyBGhgLjgx/Y5qNIA1dG
tuHH1BZc6C9zDjdCEBkhwymD/RKQCm6EyhjWTMybxG2cYT1YqUPJMbOjlb/2HfAYOzXKnr1V0WqN
d4uNZ/ZaX8U2W71I38ZCdvEXXHTrWzgXMEKMBxQQbeImeHwGB6R8QjxTdKWlWYMX8acUQ/LyW9HW
kQEBBGhRo2wmJJu6tmThxEBm/ydMbaPZC4LTlVSL3pLsKQ3sSRrJf6hKOyof8IhP/ijVNkY3nPhm
JksP3OuzYiA7irZNyIPKU3vj5cmMxniQy0pP3DLJvw0pR2DUP93eKteO8tIEt2JBgZwgS0ji+iKu
u3bb6/ZQLeAf57bjxTi4pVBJC5lYQLtdca19NeuRoYzk9NlGuR8dU4MiHJULZ1gK+paGxjloNDBq
gzzAqibYsbgH1kxebDWbpofbZEjSohkJ0ruAqPC+U+x8X/PqOnfRjbmqyUGqnlSwr3ZhDCk8O9G2
ZlTRro7XQbPwwrsONOHezixzC+d1faOMKO+6qfH0R8krx0CWGNsXqZbbO4TPWiHUvLTErV4NorSs
8JvchVIZkWzfAK8wDVFdM9YMMrXdUmlmdmSgXQPsB3ifq273QknTyGQ5Rqa+Cwy1SujeycV7CRBD
KC8FSDM+GYrG/xjjPKUIdCwaAgsMDnyKUfSgNB8kX1fdYvF6mqWrnYLqJvj88KRDH8zlWSZROVZx
g/UKutKqpa0e7BC0E5SChehe8p56oF/RSjYdwgVPOL+A6G0HYS/gKLLBpTbMEZmbXChz1xu3FYg8
05dEpFW+ZvULEQ+Vd9dHCxcBn2Gd9oymIMMMTUFZwWudH20dF50R6IUbfoyr7PApWN1BVajmQJrV
lveQvEcN1V6KrH/rNtwkX5idttZZQl2sQ6MZIlK4Q/Oh/iDPbAVolxJqdG3cjflG7xzvS47WqnHf
PQyx+QI0fd+/E/Sn6/5ClM8juq6mgJt11vtMLXSlcIWNaCngYEJ3wjZc93vTiRMLcl2hBS0SGjgg
pwLP3wDOKtEynPxNXWwBvo7wLldj+vnZtIxD4Q9igdWItuOqdPORIsdlZYD0iyfzvryLNn83mSUc
DGdJJmYmDMMOQL0aiBltggFfWgbnHVoPsqxwISyInDdep4Nvxf0qkpEcKqYS9oK3mjUINgCUzRAv
ozXj0mA3MD/Aq7xwa+0EKhpL7O4j8BJEOmCS6HZb4hyZcR8aiBwmuuNJV4kHeZVkFABwlgs3HQI3
9rK14JU0x9sYnUr/vRuGpC/K/+hoRo6Gb30dQTkihVVYun/QfmPHayRn6Iv/IC/UpOZiuHM7fOTs
6woQuBHstKvkmT2PpxK7JXoQnNJu9yqCOARzqNsZtrfqrQ9IHT8FjrFJoUvRfPpP5rZa3R74TBCE
7wEyQAWjEPqg+DOtZxGcV1q6VRFZeR5Z3VJFcs4CHj7IbcNFKsDEXe4ZuYCEjKZkUHcNU2nfA9Dt
RKRZutbkmRsA1WZzQhAZeM3xbHbgp2mlqmSlW2xlq6TKKt6Ijupo+57e+Za+GZ3kWFgvHRinXhJr
Kbc3P8h/rHMeOTeFvMjkBtYBnXPSrJAOchAOC15Pmgm6LgbJrZaqdWkFOo7SlXfZs3ACapoKIo3s
tWSpd8bEE5G/L7DEzI5sarCZOPeBjuOWr8rA81aD8MGN0cFfpXsz7hecCl9o+vXl2pmJadRnDlQD
vs6AKk/pmht5F30NJfXedQA4J8Ifb69/+nb6eXvXz96g5ya59RprSQ3zGqMKttqXcsKEvkZ29Znt
w+0A6NguOhrQQTRt83nB8PSo4O9QEIZhJiEeMmWfL8ca+lFYBybOv5YBWF5bSBZ5tsjW5jrz7yW8
EoxoSU99LkJByhkoWbA2AI7Bt9ZrWR0YMdLP7sRaKDurQ+JWdLcoPzJ9+tXQJuAgxofOSpG7BxMI
VgvK0JWuAi7jeJOswA6D17AH4ibFilDkV77RBUz/Roso5OmtccPy7wScbaAqzQZQGcGy9tDb1ban
2jHZqw+j9WHazZ4srOHVIQT6D6Us4NSmCAz5v8sl1IocbEYZXCZasnKrIkGz0bUhcSq8xOzb2+WX
ueJiZJwt7sINPMmMMj8u3RQ85tH3z/AnaC1mC2w/mIBZqw81SiXFI3T2UtB9gPzrD/4dPqt+1774
23pYJb68dFUujZ9b565qfKk08E26cup9WwKdu/QkBO/lGFgieMS3bbyOiA0qG2FYj51FpIU7iy+V
QmftfAWQvLtcAXRf9cDY4wtY99fbeN7fdLCy8mFUAPkeVxp5zcdXqTSd24txtb+nrAuKxCryTKhl
8uuuFCILW71pXKNLnUJ/bKWdjEa6pAfvi/9929bVHE+qrxOdCZwENMB4Vp6QKE1Z6nrllmlyKmJ/
laG3r26a19tmJjd3sb1gZmpaB+oSZTBksC8nMuu1TktGmKkH38mVp1Ar1l2Okli+sGnmxnNuiPO3
cY2pTRsY6jT5OcoLy0hNYHPzhWmbGQ/uxyk5BgAMctTcs52odaGlVYjxFG7RB9QIXkixys2lEvPM
VsBGQJyBIBfpY96LS6EaR2o3VO7wqiZUtapDqTqNubq9OjOTdmGFO/yFDpGAXB0rl4gZkIuH0BmR
M75t4/osoSEfQS+YgNGhjCTYFFed+U4WJYUCXcHalXQBJBFtqYAmU6pa9I0Wdh5puhXXXmwVbVxa
puyXtK+F2GlZvFQFnptTtMSjXgKdGJCscG5FTNuqKzSldEXS0gSi0GL4FauZ5ZHQVkGffnvc154V
48ZlBbCxjtZJjX9bRFnUyYnhV+5YvI/+V17KqHHbioxCG2rQSpdvhOKQ5MFLX0D+r2P+mqU2RM4D
caPJrYVahE4aNOvRpH0we1Iufd9VoPD7fUhPom8ORSZ+K8dV3GZiZ5RuU5kblmWW/hWgLVFR/kg7
0EzEzwWhgbIRxF0ShytD2Rb9fR2QNSjaBvUezXNB8np7ytRrZ6GB7U6WVOCX0efK7ZSmGWPWGwQx
7lC+lWZoMaD8bpuY2fEE6kBTrUQBsw1fIgfcPgDzdsncQhptOdz1vk5jfcFJzGw00OeAmV1VoJJ7
dXjDpiblGNfMzeOdNP4tTdOOwLMkByPYb5OF7OyMR7owxp3hJPclPdMr5moVujqbh6D4aoufcAkx
Nf0azpFjTXAtTaK8aIPnbkRUWPq2CvLG1dmnoMTUMCt0b8hgG7yXxRcNpZjbC3X93MJjALzvSCMC
OA8yIu60Kp1fgAKra1wwTigsQv3BT22tPjGG3hfTrbdAeobEGb7yZ3Efb/Nns30xQdCzMlx9Xy8R
yl7vG3TTgUwDRPuKZKA349KJJWkyCIkaNm6aHZj+Y6R3EckXTuScDaQXAWj+BXPzZI+BmidCqmSN
W0UodvgPWY48U/vf5p0xhCnfgUVEmQ6p08uBFJmo11FTNO64YngfZNRXnUnUcOm5fL1fLu1Mgz3z
+pIhabXKYMcYkD0THSNaR+m6HalRLRzpa68xWcKZxtscMJTfjXRmCfI5aoFiUeM2ih5YTOof5Cxf
8uYzw0EqG1wuQPLhUcWzD9Sl74+ypLUuRB9iC6lmqi6keaf9fHnAwNxxZoF3fnppRgH40VxAXFal
hb6vrbF6XMqX81I9yGCraMaduJ3RsYNriTtWITHzCj2/LZD66T3UxDtE8GxrVqUF1pw0eByb4gSq
he1Qe7tkdAYPMtvqqtZVq1Ec/zkonA598sl9nllK+ZSHkDQdk5WZgwrreNsDzKwrvpQgQEWzGMJh
zuMYQyPhcVKCcN0AaQ9L2tBp6+HnthGeMej/5+MfK1xAV0BPrSqGunXT8b6BcrNqJejiGNWP4KBC
ulR78LuspGZ+6MXstfirB6todHw52dz+jpnBAtSNcz8VvNGuzH1Gm+teYWT14EayDmKthmoLA/0N
N7j9BQvwqYgoRRVB+eWBbDOlE4u0HZCQyOBBT/Exem5e+zt2AP3NWrcT6h/CA+g8gtGptzL9XtLl
mXFvkDZAMItedGjz8O4NWlldLECPygW1I9XTwJLyfVIz+/ZEXl+HKi53vDpAyYKrl2dq1JM8zcfe
G1wp6zd6hJpFh57r7E1eSshdFyuQAgQ5Cnrr0f+CvOO0pGd+p2OZLrK6Gt3BGu1+q+yLJ9+Rt73V
2Zkz7AcaHnzrb7Re6kyem8dzu9PPz+yGadhkolCO7sk+LDyiZmL1yzFNs3v2u1U5YnJU4XebVF1/
tntGE6pZj/FqCXU6Ex1fWppiqDNLQ0UEtMrC0mB9phA+yO+NrbrNNuO6PtX2R70Z1sJKd5GVhqpS
ZXvOkgbLzIFAWA4aSFQbQKgCB3P5BaMxkqzsctnthy62sokSUngDtSZVf6C9mjYWipcW8SDMdczl
16pe5RXUDLLuIURLBeTqaaGPmza/GwdHNhZCgevrBhgsEe4A1Qk8M3/X6Wx2qiAF+NeXVHcUktHK
R0m1R1kPNklfQIlCTfWVoIsgQIwUfX37/MxbRoxM8HBHhyS3LsTIkaFF8tKtgDHpgL3IjBQdNWt/
m9en0FjimL32ewC4TGInwPog9ue9EiiQImGMItUNK/1eE4oVE8KFiGcmkpxIUpFOQ0AOXlmFG5I0
kBQ1RVN1WeAUB5BuELYdDWqs05/ETe8K0PpOzajdXZXairpioASVDhI6SCSrXcwkXvuny4/hdl3k
oek99gzVHR7F0kLDLHo00Xvmh1bYb2sIba7S8nl87YF0YugTMJvt7fW9TkyDpQuwKlShRCJCoJVz
W7lRdgOoLFQwrgoAfFqK9BjuPZK9FCCi1ptdEtzLzS42dppEyWhYRrKKtM+oOS4pxF5Xqn6/BFev
DHU844qQVdBKUupjpLnouk6A+qYqO8b+g2CFBy18SDWnEdZpeV/u5V2wQxvKo/5Q7ZLj+AM5Q5nK
bxLZAHplbhQwYeKMLFwk1/HYb5cniuCgrlegoXjpHuKqlnOwX2nuwL4ayEsz8zFV/v5V29/W5Lx4
W1iXuZOAPMl/7HH3s6DCGekp7PXtmuy6O9fcefTlw336XhiYMkWSl5EARqZrGBKuSJQJuFjDT5NO
zuJYc5WHLqHowmeHflz5x9CJtam5PFlDE7jrj8D3QdPC35evprSS79v38Q9p79EvojoyiMfIo6Zv
MqG3Cn8EJ5mwDtVqwQ1eX3WXXzqN5MwNsrhiLdFTDSCZFl2+HR1HMJYfFmZ+Gu/VfKD2hAIG3ARE
PC6tyIHU+6TuNNcbrLhCB5SKV8QxlNFbGlR0UuRWGTUh7LsUEV23COAEaIhxDTAlqaiwc5ZNrc6H
VGg1Nyy/QDTg2ZlkZ9BHTakybFj4MAAU3ojHMVwY8uy8ntnlfIA2eFKj1UyD53utwucMK178q7Wb
eFMwvCno5ML3inXCEOej5jYhc0cSb1qDrRWtX3j9Tc77avHOzHCbGcXCQIcaoOZqibbWukS3yFB8
VUjKJmabOmHSFAtB0swNOV1UyJlj7UAkwsVfUlp6CTBCmpsU73G1Dxn4Z7VjhXulE8JN0AvO7f05
N0IoucrIIyIfImlcTJbrMVFGX9fcrs+o6r9pcreOvKcsB9lylS4Mbs4LTYBbpOAQPENM6fIspGHV
h5ChgPYKMuAQEzaJk2cZWXBBM9EfQK0TvT5uIIgf8BJ7QSNoTQaqdVdPQkQY0DWKj2nyqoJVQ1Qd
HRuld0yR9k7XOhkZUXCKs1VpbhkkH8OVqbyDsIQyEUIGKZRtF7bUbMCgo6t8Qq9N3TTcJGhNODYy
2Bpc0IXswOlOvRS9cVhfNGgEOvSpAzwMPcHyPBBijx8Juiabeg1mPEV59s1Nob2Z6sRlHdG2gSzj
UmrsukgPt6GjYR9VCNCpgCnkcpGqYWRKB50TVxoqqimWXNOuqjee3RT0w7MBjW60Y3joBMMexBeQ
m/yLDXlmnpueXkXCDtsdwWmflpQFQ+dAo6O0ax8NZJhNYCPMQVk4BXMbE8hz0IsSgGeAi74cs1gw
0pEBl5Yn1/UaCa7IVgczWS0Mbfp23p1ABwT3MF6RIGrj3AkpFJ3EnYJY8RkRvuOo9Ghad0efrv6Y
dPW1Dum9aG3xn8QVbMtx7nZvzg/9uPt4eWr21kC/A7rbPDnru/fN5nGzOT3/fXx6zam9t333tN95
1v5xCTI15x/OP5m7JAuja1k9YLeyEWrtIE0c9h0pV630IAGucXt+rpEU2Hrnxrgby0v9sTYGVXUV
QOyLagfAo0xe1GwlfQrlCsTbIKPYGXdRsfeMpfr/tK1vrQ13a6Gyo9RRhrVRkncVycuuspulqI+X
V0c+6HKA3NnyPbEoWE9Ud3/Kab8CCJ6KeN/nVF4nW6g3UdkBpQD4x4h18KkMFYw7PI+JrdlLT+S5
ABTsLdj0UyZc4U95DKZtJYlxz/jDn7zftNM97VM2PoT1XoTsBGhfby/u3BFDTURGqQq8Gmjsuzxi
JTNKAZzZult6ItXQQhUsdF3/vi34FUSSFr4L2h6I+bnJBaIgA4wr0d3VditY2+eR/ui2Sr+IQ6wf
z/45hFZp69SZWvifNmSbnF4n4erh+L3UCDd3zs+/hPNhxtCr8thOY9X2g+spoJAL/wAIsXDR/S7S
rRFPh/csgq11PxgyghGndNil9HQy6efDZw3ShOru9Ll63hr2TwreBM82rcNXd4KsE4RRkWBGN/rq
A9KeVrx63OdOs39tLG3h6+YOFMQdoDs5kbkj0Xr5cWMZGBmURHS39RTaDLtW2eRpu7CrZmf6zAg3
A4LGKvT417rbw1cYQFhKBm1CSvKPf7F7z+xwF0RNkC1mDINpfNCYNaRGo0gZDwvx0fyUkakxB5Qu
SNJcTplYGZk5tr3uKpqMh8JdO2wkZSlJMBdhQhcKlQbESNBd4Dx6l+atH2SZ7g4GIJOv6EkoXgio
FUUkJ/LP29M2uzxntjiHLoueplZRqru+uR+/xMguysqS6qWgec6ZgfL0t+SM25snQpDapqt0yGe7
RUG7SNnWtQji5tLu+0cEUz2KiaZ5vD2ymXsR64TnLa5xE/gDbncbBVRMikTRXVMD96chBaXDQmk9
FtD1QJbIKsdwweKMAyWInQF1nSiigCe+3BzmoJLUF+BUlEp6kyJkeNr6+fagZpbrwgSXJSBhLmdi
A38ixSpVAOtVkTYZV2m6RNw6s9FBiSzhEQAhBUDtuI2ejKHPYgmGyvIbyJAA3fJDv9BLuGRj+vmZ
cxyZSHxSwQaLoVv50JCN1C/AoWfnC8lMFVo2WFQefWzqQ5uwAdu7TyBh0I7Ds67jia8KdUJjtHHc
Xp25LYdmLwD3QMkl4ulwOSDZz9K8HjvdFeQ8cNogV6g0gvMZksJonUrDYN3kwcIB/tUp4K6YiZue
gAcZvZJYrkujTeEFjZSKGOIqpfeEEvoarV8ru3MmWp6QltYDeHmIsz4eDu8Hwz7SAarbd5COtS2o
eNDNXzD2038xEWffxE1EKgBUCK4H7B6TPbNw4nU0mswuUYhRJy5ArVAXLM7tpfNZkC9nIaqgTYBu
ON010JhZHSN5m4QLFdpZE3AnoFzDucAaX5rosj7VBdTUXXV86MA4izYqyBzfnrg5FwKA2X9scE7L
9OtKCJkKPzl2X73EvoS8dm6b+OVcvtowZza4G5kpYtUgk4+Wit2we60dvKkthr2D1zT+xLQ67Q2r
2Z0UWq0QBD//5JYwbawYWwvNCznYvrZHHJ+tjoagid8YYpOWF1Bwp0IlO95GrzpimLfWqldUpBvN
fvw320tXkBAB/QTAKPypbmt16IecYLE1X11BY15f+2l+KgZ9Kzdy+qCjZ8pemDUsLj9pyJkaE1oK
5VmVmzTE6bHUkYS4GoHOxhYvoDyKLBk6VrftzG0y5JUgXTP19RO+IJIOzdBVUkgQxqCFQcyU3E5a
VN+72ugWjsyct/rHFIqll/s5ybSq1DQB+7muniK1fVV7+Y2EEqO6P2hW0PTt6vbgfvM6V7MIjroJ
4fWb87w06ScGbIYpcU/MnoDU8FVI59iJFeGdhW4vKwG7skDbFbMNp7NOsiNRpKQ3KAbc/pLZaSYo
B6E3Eiz1fGNTBibaPlEr4prCTtAfRfHHROxz28bs/AKWAkVycGMCbHs5WIHE2gC5OzAaB6DJRg3s
UEMyrNE05JSVwxitb5ubHZIxATsUSOsh43ppDuCCUQ49Rlw1jaiGfrTc+GDjy20j8tyFiqop8uRo
hAHAkfPsZAhUAURoxK28gQbdvmNo8NxIw9+eHcQExLQr00BzpHgodWTo1HXZgCFtn40QKNmEwrFv
Y4o6B4jCoS7kdfd+APKkxK6bg7gEPb7uSgDRMCC6CG4n+awrLpeuZ1VdsYG4XpACKq6sArbv8NDz
tzKzNcnS0Z5h1bL5L9YBBLMoJ0wYQI3PHladYoC1QyGu1EGDlRD2KAhZuvaQbFyobP5WJvjjdG5q
2oFnAVQFoYxaiGAKdO+gLe5XGorlg5VTpCvQogQU2THb9vbE0VfSB4QBYN21/LvWGdG7mNCDv/7x
HXoXYhZoYFrB7vGxscx/EeURwD6A6AT2CCq7lx+JBHqmJWAQccNRf0YQ9KxXpLS8XhYXzhtPsz3l
bhAGTYAhPGdRdOBigGBMimRITfho3FTJNqatLa0Gp6YPKGNtJPshpD8t/UroXb4tqEFBEoGqr+TA
11EM/PZJ+X1fXC3O2dfw57HMiqDw8TWJPlDIAJqnIf8WurXG1l6211M3CmpL0ZGzM9Gf8ylIgN/n
0F3eDrmjdrLVjv0KJEtUKgHLFvamsgVu2S70PUQclAhC0HhOxxZjMVVA+xHs0knFOX6om1UtQGIE
r19LN6johjoqWBB/6HQIPvhbrQDX8hKx8lzYcj7z08/PNqIAWvV+7Am8QotmwxC8QktAgTm/g1Ix
6tXTmw752UsLdRwXOOM+pDv7AxtlmoTPhgK68mbhiprL2KBfTEG5BWcYAAzuTKFo4YdBhmWrcG5y
egInkw2FPxBdKhS3EmgxQHi50i1spqN35zs/Xwb9+lKpTkscLOZY4tcU/gzUcB5jG5kIakfWUgFl
JkNAgFrB1YXyIUS/uJdmW8qMKEFkuIr/IQ4f2UT67X+U2YepQeDCSJ3be/majGM6WWf2uKssKvtS
gRYUZt/4FP17T1mVyQasai4JcGsXJRVLK+2omtjmPow6y+xXXraFKBjVh0cmx+Ch6a1EcpRBwQbc
421ueciapk91aSfS+yBZo+dDWooW5TFpX432Ceok2hhvYigt3h7L7LUwzdvUxAFMCA/l7Jsu90st
Ndxka/TvHjj1AhSbtuqmjfej6vYLtda5lDm4uP+xx3slEutmUMJey5g15umbZr6Jk1T3gwbGVPOx
MOCpQY4who4eP4K+0NOWiEh4zt5fz3j+DbwvCkBUMHUjuL33IAaWlz0RGQA1MFBKUPtdo/tDVh8R
wVgKWY2pFXS9Q8QPMayOVbApAo9Ki12705bh3SPqtqBGQrkIQOTpwJ+5DCYGYhXG2FId1t9VSmSA
8q+isHR9l/ibckkybgbaNtXZUUJF9E6mbOelvbIuMiH3C8NNNbRFOtpBA/bM9fv30mJQRBzB/5Fv
b2+1uULiuU2+Bo4se+Hpfo5pBwIaFD6rwOo3ggPyHnow6Bs0Nijo0GwI37poxLbThULmNXELju3Z
mPl8xKCXdVBP9iFwxGp93xaQ4kxbC21ser0Ohtpi9QP00tJsr8p2nS81hk6+8nqN/zPnv0iUszVu
ej9iWgf7pVnsFOFkKBYRt6KC/skgWDjXs/sJka8KsgKIDfEoDggKaYPhVTjWUNQFexSEWe0EEWlE
9oJ+kCHUBh762+s770rObHLXXqIUSqUAuOsqiqOuO5JaBJOLQjCQD1Rnb8WL5P29bXMuykftHc9D
MAqhL4I7yYYWlYpgdIYbaqLNspMINE4eP982MrtuyNVCFwbslQA5XJ6VoWokNa/AGB9FqRXKGw+6
h8RzmFpbgr/Qv/L7cr7aJNgjgD8jQ4dX76UxXWiBV6/hCND9bUfbaCta6ESkI/UpWHJRG3k2cQ8H
YIFCFW60BfqJKthGvzvkd539PmGkPJpu7146+p1YGUI5kKOgiiKvXr5vz8rsDsNbDokHTMzVezkQ
dLnOOjhyLchcw8MOHuI95MTwClnFQ/8nrkrqZ6fbRuduelQkJwWvCTjNhyOilDeoh8OoUSs0g4Ba
e5euGxPUazliEmnheTe7u86scWtRsiqOSg0bWodLLORPVf4e8Fq7PaTZNyTiCbQ3QggD+5jbw4OZ
xpksBHD9wmva1DTRP9t623TPvn9K2CZhtAGwTwxxG91HmZtKm14jIP/IgQX5jMz7YSIKaEBDNRRO
pRRvzGfrKlwXxrroNre/deYkIEIA64+GaBB6A1yOJFaVMegGTL8PiWW9f1e9IzoHadwdqmiJ8Gqm
FwFwPMDJAc6b9NL4l1JskiE3k8mFIdBHXFJugmA9ks1QqTTqA2CU6chiO0aSrqX9iP8pgxL4WesW
jv+sX5uwgeAsk5Bk42VIfWlkZSG0hiv5TqA5eb5Oj00FVWDESoBGS0cQ/N+e57ltfm6RiwZIqvpR
FExuLcRb3R+Fdz8Dq77H0OP1VcXdqUNI8r+Z5AL9xsubKBlgcohjZ1QR17PnPnnI0aXsJ52jCtqC
p1saI3e4UgxvrNt+Mrjzdmkd3sXed+kfSajbWdgu7Nw5b4WKG55LwA5MlJ6XblVrZKWukMFxUx3J
j2ovGZtOoDpQjCDQNU6NsLCCs7k9dGBPLGpT095vHHx22XdVlwE9AZyaDIiMsevxavI3xUFZgTmQ
/lEdaITsppqERJ+ht2W19Lm2RoKnr5MlC0s77RbuSoFAMDgiAOZElxOvvSH57QBhbuSHsZEd4n/K
Rb1hxKB5t8TNNOcfzi1xa5oIRQKuDVhKvD9MrOj0FpKMBroTyI4JC0s6OywViqjo3sPlz88wdLf9
MmoD4qL4hAgqWqmyT2s9tyRxKTf8C3S6msLfFg3gT1DSnG6Ks9WMi3b0yzIkE/okjLZoBBjJVs+/
RrsV3uPeiYPCjl8agbLPQboL68ECDwTgMM1W6Z8HfS3HSxXJOa9koHdX15FLglPmsVllbFaZkCJ5
nHYpip7Qmz6qhhPofwoh3ZL8oPj5q6K83fYSswt8ZpR7vcWoLehQWCZuC58r9D9ALtos/2nQJ4L6
5cLNOJ3Jq0nHhYiCK258ZI4vJ10UFD0LGxgTQwh6JQkQhEJSLnF+zG6jMyu84xvDRGzHAgk5aTek
qMShGtSiC76LaTgsASbm3l3ghcG9Bp4t0GDyaelOARkgrm6kwU5MtD9HSK15IN2J7oyj/5osIIxm
h4apwxnBixuaAJcTOEpllGRRjbR+9G4wOHH1s67fZGEJ1DK3UDoiMgBnpl7oqwCZhInSpgNxe+M5
HF2Dff/3u25C2P7GwwaUry/HUZHWY+iOIC64mKlWvvcggTCz11L1aad93LY1uSh+06HPZpoutOJc
tcSXShdFEdrc0BHqjHJFc/kpGVGDeayRvl7yzHPpNUBH/2ON50RFPSSRgZ8mblYbWyW/F3MwS0Xv
lbCVso8ApFqeVWnwbEGyj5LALioJHD/jrk8qx5QR/8Rvfd1ZYr01glfSQzjSfPC6xyB3Ws8SwHbf
I8kd7uNyJ4nbqQ14rHfgndiC69xocXCPaBEGOwjNBHSOZHcgsW4GKqRHAglxeUnHeuYKvhgrl7ME
9bMXgvyCuLUcHDu2NnTobeQjOqn2aPnptkxaKjnN7UsDJ21iKAF8gy/pdYgelRhVUzclkRVl4r0h
FNvb22XuiEG4AQ1zONVIpEyDPrsYTK9pBtBUEhdSkiptE9m0iAIiADFFRqnwfbJw6SnTa+Bqf0K2
E3VXdMMZPBqKiEGcNswj7v1JozawLoBivk4Z/tOf+8/I/syRnD3hb5+iJG1NeX0Vf9Z6YrUvt4c+
0/KJAB09U3iMofAMXu/LsQegpVY6GZ+i9o7S0JTYqb6Pg43ebMUROoux1bmsBtP3TgTYbQzwblkh
dgdLIlui75gDgV88FrhvMY1Q8SWjNFyh3Ogs3Ailo+NxMhxzsLuaa+Q7suivp1gV3lc/IBMZlirV
c9mliy/g7pFS6vtEGfBcCZI/OVnVdbNtQ/DFaSui0bZ7nHo/xp8iiWmab/slNMbcK3JqH0B/JNKH
2JBchGI0SSvkLTNAho1+5kpeNen4pAJ3w5KnSHmQvXvZd/zoi6V/NeUZyu7D1wgWdg3VxuhdDAcL
iuSSUtNK1lCShBap/M3eJ137hWB07lmH2hdK3igGiUBPcyemUQW/9cvacD3zhHesn3p2i1ZDI6vu
tSG1DDWmZrRPmRUcFDOzCm8zjDb6Z2xpac5m3IMJjgGoBeL0or+Be3i3vpSGRSfh4T2CiiTbJUt6
D3O3PSzgN4MMwQQDMLcrA1/JC73WDJcZ64bY5kZgj5J2P/HJlI+FrtKy3odLDRvTSnMe4sIotxG7
JqxLL1MN18yeNfNzKnQxZbVw9mfckDklw0BkZU7EPtPcnvk97JK2MHIBmQAxAkg5BfO8mqol0An5
Swb3ZLVBDxUpgI5R8+2jDWgaq3sxaoxHnQg6lQrzX2RX4YwA38WCEnBgcG+PWi6zVGJYTSbcS+Xa
OwjaPkEKPz3eHvpMgIA8ICCNBNkA0Blx01uzMlLLGNMbIykkIu6X431Tb1Cy8BHNBUvZh7nVPDfH
DWuQ8sGrKwUZr/CeyR9FeK+Bjvt/GxJ3JE0hLppxwJCiBtn/nBrFSqoUKpcOuYv+RbyNBnMsk6RM
PEsit3MMmSVxo+amm6KdOJaelQYFQuHUyEsbYq6f8MIS5xJV0FvlcZaBHUcu3hL0AA0JzSp1XXsr
0tX7HMq65Ufd4ClnsyXQ8qybg/IQgTtGJgcYucsDIuVKbTZhaf4fZ9fVG0fSJH9RAe3Na5tx5PTQ
U+RLQxKl9r7a/vqL4t19N1PTN4VdYAVBS4DZ5bKyMiMjAmWrLdsse8ghHhD2rqqcMtlGZW+v90/U
PtTqCwGjb/qqotG6F0QLzL/wroA5OOStFYlJbV9+hDZratLpnR0M6OmnIPRYdJTJ28jtLEE2h+16
3pIBHgbEAaDsuOLTKCsloelCbDQklZ4e3c8FdG/TvZw8WuPb7d26diL+z9QVG2EJJYTJHiKoPEuH
LgRBAVrGAQy4bWQluIFfU5B1RL8mesN5UF0VJulMUmyeJH9udK/MXb3/IXd4ECTHaNznQCIk+7H4
NCHMHTa+DV7Efgv8GyU7UwAZuV5FpDiYbCr+wkXCJzpyAO3oYODE5LX0UcnND4BcoEZjjptc7USP
7pW8Ajq80f+LZCeortFjdrlnIKMLxOUoYyVl3QW7VN2ypKuOEN1KanfON5KjiUSar5cUNtFqgxck
JJOVb4zm2W0yZsj1TzQNA4rIMKKbXondUQAPWh/YmRHuuu+oMkuJFYdBl/9N0yd7U5YOCDONfbv8
JqrklYvoXXx9VUBLAao2YI5A0cLipxKN9LMUooQSxCoguOFHlRhBG2nbIf7Ky3vgUm7v2bVZZKsG
+ifACa8oWAatjkH6kNqBhD7NeTk0e6lJRUVUluK/POgY05kRzql2KlgQWuidBpre+7J6X0GlwbTR
+qVsy/Rxst+N8GsmteDMr0RSMIv7woC+MpKZfJGkxH3cZQvOwFgGlZIeQoi6QRPDafc9gwmZmzEe
tm2UeEIM8srT4tI0d2HZRUVti7R20KKMOWWvjxP06naTB0WoMN2WnvVlUxAHDBuz8on+cntN/5+B
I40MYADGzfshU4MIQB6z+ZbL3inHPykQTUdV2ZULbrMFyU5XjaLXbtEEu2mFGAFZKhmQUA3MgLip
uayLode0TUpcHpCPeXoBQRGwzr9N14DqDXEnVCQhcudHzufi4J9IYW/bJ2++sz1graCWCIj75vZU
rJ2m8+/hzm/aFOoQse8xXvUR9J+Rqxg+pNbxVPnQhHw4bHT8PtdAkg2OegAyEOdeusEoAfzMsCgO
kwWdhQQPokTfNtKPMbQ3bRu7VrsJNTgr2XJbqOxOszOpR3Na8LzTO3dOPKn/ktqNmSN3BLrLbmuK
aAvYvrv+QlAioy8XohQSuzbOnKYlq1lkxIsdlIbxEJM4cto2ero959fXOvaACu8Lrn5Ag3mFykrO
aTfOuAxsUEt3DcFAn7pqcBq8bYVEx6sLjMoiq9GgG9LkQiY0/FcWFGhw0DrVzeQ9XoQRALWWVTmd
Ujop+rlVcpKybUImhyiTaxnbql7QMpX5nWU6mvUSzaJ+4pXLF11nqg1aJDSDAsZ6Octa3saamYS4
DgFz0+9CJNZkKF90VHDcRHa4a7dX2m5pJARQpNeOXVLu0CZ40PB0SwV9GyJDbBXOtk3SxqCfbWEI
stm67dBiG8euCGuzujfPZo0LPBO5Kmq7w11rDNlPK86A8YE+y+29uXqhny2NzlWjNTxZQJKPkSyh
GwJlp20j7JvX32bqRf3DbG5u21uhacBhsNCEgL8QEvL4Id1MpVyeizDIHPIsAfgYv0weA2e8gAKd
Istmbg0whN2bh2AAUc1t62snEYx1rKsJ6vZQ971ctlybNIbTCwNTj50SsR+6RtXyXeqAVR4EbWJr
gcS5Lc7Ton9eJkNRIhwbt6b22RSPjS4wsXbWGf+diXgPeAIeOJ90YR6iEhIG8QTwnWenstNPd6G6
l9WDIVo5ttt4T4lmFVhC5UVCG8nl3BlNiWaopQOsrJDuEZy46FzxSEz+GEiEt5Zyr4y/21HwIhIY
5QkbaUKT2pjrMOjnEqhlpEXtu1bCyw/s2HSB6vNsAmOuxKKgc9UuhA+RHwadOfqBLgcb4khUWduG
ABBpB1rjgDvL7Iay1x100ftydaOc2eIuyV4r6yKVMLFR+bfOXiztqyH/JuBEffc/4+EccBF2EdFS
jEc3AOs9KPvWh/bSNH+m2RHkk1WkO7dP2kreAM++M4ucK1ZVClpQBRaNcDoN9KgB2yJZEaopx6h6
qpFTBsWuId9PY7FplXgnMM9O19VuBd+9Ah5wBjfhdmtVGPUyFzBvoRLlyIY/F79q+acaPdr1s1zs
bKo6kurk2SGbVa/8Fzc+pOD/1/q30z27HpaFoUBqGgKNJDsNQEb6ZO7M0SugAWwI7ry1WwJs+/gP
ZBWIs7itmrZamckRnn0obUHBIN7ensnVk4AeeCbhYoBQj7sfZjgCvdfhxhJEc65JO29KdNOthnA7
DP70g1YuZJ4ERlcSP9g97FejxQNTwgcM3djYVl3I2D0JdStwiQIfRXbT4uUQjdKaH9Ta1LGbRJ8J
Oss2aeU2zXsvCyVDV+f27DO4TSyhxpwZIz4j61VoODm98bzUfuTPG307eWC6C4E9AdVfg1khgj20
5txNqHUgWaFZLJK7dEGdlURTlcC5z+mOZh/QtgLG2Knz1ulkt9JFTB0rpRcw/wCBCJYOxMLI+V3a
S2MT7PISFhrQDXcyitdB2ze2q4WGW5X3lCauBJbeVsr8GrUYCcSa/b+4zliTu4L2S5Au89Dmsp5T
iSxw9miadOV0Y9dbtKaEjaco91YtuFnWvO65MS5OtpShH3WZGVteWQdXe4RM2L9xgudGlMs5tfJl
jgoC145wI2xbL1M+cxVk3PJ7EhauPEa7Ag3GTj8um7r0yikXnaM1N4jNg/mUIEAC7s3LDwh7tcvj
wgyDFLnLXHMBwPHQAwHUEhJuxR0dNn3+y6qPZQIZo2Rjkrd/7j3O7PP3N7hE0SmZGyHEMP28w2Nz
yp8ad5Y2tT48S3j8J8JejLUzC3gDjg6wWsBscws7S2lKBsXGuRmNbZEFuvJ7ad/b8E6q8m2ojXBd
pge5PZn+aqLUBzXn0bCFmWtmhb9/EOMidAA1BTIA3IWrUInW4LwmcJvoBJmf435vNSAdA+lgREEt
OQ2OCb6ARk2DqpKfb8/6Sm8GqwmAEAdiiyD6Mbg7QbHGpoNPJ0F6z9QWpw24tJFuwQJADyPIttY+
8UnhK+OmdJud6N2y9qawEGoggY12BLx7uSWI+7FrM0UjbNsbeebFyabQngY/O9looPND5UEw3pV8
GgyCXBbdgDaE9zhfOYVmkWe5QoLOlFzaEB8Ql36GIn3nWOHWrP9K9uiqwtO1ssgXZrlXoFzIWo3V
I0GVP0/yg9KD1Ni0gIx0wHKxAY0l4tbOa2MRc/z6BAO4BvywDB4SPpktx0msLnWPOx+MunLioE+q
WHxqAT3u0LteA+uqiMWPbVhuQ0NCCKIrgCcx6RHOlSU4apPVwuRMwF0ObawYuh6Rfgf2if3t1Vy5
+CzEbCBDAJm8Abb2S59Fq340UoJLd6isvYUshZXcFYW1s4zEldV3E0yitw2uHhdGjQNuEjQMqHzV
s06nrpk1BW6aoAyCwhLo59CgNBn7xCrQRvYIvXUXYg2+XIEHzwSFM3BtGjI4iKq9VPlRRs9K9KqK
IoC1GBoknoxQF8h2RiB3ORNxpCeKWqYkGHIoVRFfL/HnPlXhuPDmk0unm/tt1G2VYvSbSgQHYYeG
X/Fz69w66HIU9V0fk8AMl8LpOsCL9MConWbQQZQmgmKurjoYJDTUS4BW56v8Sd4qEI6pYQ1SoHGK
bV30u1lNEGagQyGvoYskC/PwK3cFWthAHIDKAkuYcU+vkvakx3oS4D2goKcovVeebLqpwlMZ1g7a
JEBli7xZDAbV6k5pTmVxV02CK3J14AYjxzTQAAJFq8tFVrMx70lSkmAytlZDN2aTeCZKxjjNrfoF
sS7Bbl8JfEDEAVlLUHFCpEfjQoLOAP/3hIwPtJsNybNrFHASIpfeYFYiApVVPyVjciFWjnOMNNPl
2OgkhVEWdbCFXIWLvbwjsTTtB8CvPCuvjpGNnv0sr/TDWMWzG8uG6CJenV3UOvB0QQEXBbLLLyBz
nM99LJEgxM61c2QNYpSs7nowxqT0I87fBa5k7SaCNRlKQ+huRdnz0t5ij/MUFljNrrgL08zr/mqG
q1P9BMUHU88cPL8lUbVx7aCe2+RWNAN9VK/KsFm0jrHUTu336OXIf4Xu7cGtzSWkohmhNArGGj+2
sR0GSnSbBK0RfpRNtalzUGaC+ij/RPOGRiNByXbNHorhqLzj7YnLjnt6Vpms9EWGtetNN6XJlpy6
rdwrrtS8TMXu9tjWPMG5LW6fZEkihRXbJ+O0OEkPxL3Ina5doOcWuHPelNQsaT2T4C2mim+4XUJ8
ArDo7XGwteadNsASuC2Q4ESmjjtxRmtQubARehmNcZysXTS9WOG+bsA/Lze4QPz48bbB1WEBhcb4
31Fg+4ZanqU6dK1KOwZaCMoFklTEdmkIIRhV2koi+Z81x4WCOlovkOZQoYB2ebSaXq6VskCQV+tv
o3Ffmj9iUSfk6o17boM7Sk2O3dgicRuE4K8O/e5tsXZm5mIKS8f0EvWP/ccSleQE4zK5bT5ZNA+X
ATZt5W/e/7XsUz183F6kVUd8Ni7eDRoqQSLFwPZW4YOk/E4GAbIaSOEO+eL2T/S+tCJm1bUDhZZZ
AIeBJ0NPKReS281Ik96SopOZj5K3qPrsLGUpYsRYqysj/gWmXUfCAFqx3A1eJKEStXUNcI7XOLGL
CiPoyUy/9j9ea/BcSjuRxbX9fm6Q/fxsvzddWIeyCkhLU9rgZ/YH+9fQymB3twUHa3Vo4HsBLhhZ
d2CCuBm06phaVmKgVGv3XoYuq2T52RzQ9VCOANHXh6w9xvZmwSUzy8jAh/dG+lEsT4Kds3a5nH8F
d+r0KrYXEpuAYBV/etA0HOiP1n7F8wOY98kBHboE3RBvqoIpcUPlHl9C+vslEyFe16adkSBC5cdQ
AFDkDmYugVd8VKYwAIuQU2eAgabHZrGdIaMCD7qWCEMS6j+m+GvHiBaryK0FEBfoi1qgIgMu4VAa
6Q5trKfRHpCOespKMIlb8lHXntpegLFZOzkQiGBcP0y3iX/Mdmnd6WWJ908nHWcSg0pC4A1WlhQH
k6HMGMYMF+zlFh4MszKtpYxOnQ26sSSCQ8Cdl33GDZ50nTAIXFk6G884NLuCAx6BPWcur+Uu6tU8
PhV/tQOarU8gyTgUfnacntBMET5HIKxN0Rm8ub1z2Y64uAkhccp0NgAckkCVxVcAojlP1WYw4xPo
4CfVY6gDrYMeiKMn97W5aUZBtCKw9+2Czx3DvJQjrWBPTkpIWX7GSu6Q+WR3b1BA9Nry0KYPt0d4
tY5MxBXJPYzP1gFX545mL9OoGkMtOg1d7jeltmvHbZ49Nrb2GhLvtq2rRWS2gBsCKoqxgfHdSUVT
/48toLAAldk2oB2jJtkKMSMiQ5xDt6aij9LMik59+NCMKnguoVRcKE4jIiRYNYTnFjYkwyHzxNEW
MlQtXgzRaRpUL0WPkKU9pIu9r5Rft6fu2qGwucMR0HA/QeZPZwf+bGfkqQTq3TGOTyBoakfITqaz
hySHpxXVYVKTuzwHtg1cBGjlwR6Rqk/hWNf25vkXcJPKWACqfsriE/AXU5jtyXDoDIgBaoWXddAe
zAtPjv7cHvba/DLVSRlPTFQv+MKRqdZdrtpFfJLwuASrhDaCPCrcC2ub63ZMkOsDsIezwH5+NrtD
h6Zrfarjk5bvpOgPI14BeUX8j6l/sYh4nv/HDOfF0gatsgaFmSGa/TqBml4GZrSsc7sGPCyizXkd
sDFzDG4MqAJS2fx5qxtoQuMVBnN0dmX4sI80GZ0wDiJr8PXXmfzIUllwxq9hcswoVPSYJOkKgrSc
54bmMzw12MK2ZDc+pvfxPu4CdWuISmvMN/He2TIspOiZMAgy5Jer1tR0mGJ5jME2jCaV+wgH4Rgm
r0TZxqKNaLM3z5UttjfAccIgudzSRUS3hpkO8enux6fpdP7pJDsn2/nabE77DXq/TpuT8+Q/QYLB
eXpKvc2fFxAduggnvZc//sPL50Pw/geUhM49GHUOgfsR+A+LG8T+19/HN3v/eDe7O9PpnQP4bz92
z49fYJl/dJ8fXf8gWKA1h8/yKP87EM7h5xUa/0w2kCjQHqjT7jRnESVM2MTfmizmSs6OU6YuiTpU
E2xEKWIfozcQ6EWioOA7iLo2g6sZcTsA4nwLLygSjTYDHelJ1lPHqH4OWuLEGdB382+oQy9a4irF
tB1qH3m5ZtzRpXXBIOpK2UtrPJUQ4BlJhYYw1QPma3vbcTFneOvTuK2JFhjgrUgLx3WAdNJPARRj
dX7B3YnnsgbPyKf7DDLlSSov8SkDYV+Wo7tfELGvGUDbKkRlWYCHG/tyAfsx04axsnGych2uvYGr
iue28W5P0orXZZKfiAQguoMYlXu0GlUGeHtoIah7ch50VxEE4Wv74+L38/mYMEE+j7Lfj67TJS5A
8y/7Jj2hYOCYuz+1+WLJnpG8kSIH1bczaV49O1m9l+S/cZ4javgXUFFUzM6HrFxO7EB7vbFmTOww
FNrJqnV5r4ajoNt8zfGjBoFKBMYHjgCbsxIP5ZCgyIWrOovRPASKwB3EY1P1EQLZmYNXl6ib/hqi
zMZ1ZpFLGY2mauZyCIvLb8CRnRfLe/l1esjczO3cHwQ9sHjmOfTwfv/hT67/ZbkH5+dOnQSn7rr3
kvsM7tiByIRmsRrGJzW7lyxoVaAFc0Eik9WbmtwANvyozamXm71j9tadrMbbCVIW8h2xvqhcufr8
q1Y+4uhlnNCouR1Sr9dB1RUnLrwEPJAg+F65wC5mjTtmaTGOQ2QQbNAG3IOSlwJK2IOtw87fq7xB
D3nl3z5xK87/wiAX52RF1EmFhvlBie8htkOvk+7sMPZIJdiCK8EiDEGPHBUnMGPwrHbq2ClJ3GeQ
ipM+mgGQzNJTZfDJdV6hQgpN/9CXH7eH9l2v5FwuizjQmYMnL1qfOG+iGW2ZtlWenNT2h2zBs8sU
etixslUIiMJDew96Mt8m095IXjVC3J4+LAqAQaOIm2nFeaLNS0ajFysKAXh0eca7pJW6KsLYJ1OO
QSM5gzKyqP8xwwvb6mdWuL1DS2kuKaStTkP6qW1TfdvHb7T0QZl9e17XVhJUErCGPhbQ1nDxQtLj
TUL7OT3RBV1eQRUdwqEEcebwqyxix0a/qYt3z22ba+fi3CYXP4RGmJCCwKaN+BFNr77mR/2xinUX
ogz/3BQQtujNgyAgWqHZiTkLVYxmTvBCrNKTTN2BaY77QGo22kNIj0SYFlp1k7qCPAZYtFCVNbiB
DcMgg6iAwloh+QQSjkPKaoPjC6m3YSQfkwHaq1DSNR5JvGmAsWjRGWUnL1OKKR/HoBn+jET9XfzS
7rvObaefUPhtkvcehcYJwU/a7WNjZ4L3hu5T5TPVRPQ7a/4DIEHMF6JuPB04/5EYS7+QtElPyUK3
KIQByGYU94UMrkpRBX/tFIFSR8aWQx89kEeXCxPSJMuJnacnJflCgjkVpenX9rWBki0Qgt9pMu73
d00y63aGpbARmJJh2afLscnvoT3kAJM4UkhQ0H+sPYlThHQSmu1Rn0bAw93LqdmB3QvyTqfSQMuQ
OjhpekBiVHB6VmfuzAp3F2t4EaEmNGLmjNR2Cmp9IVMvEvtbnb4zI5yTw6SVhmz36Umq/k7FUbc9
uXyTrF1sZI5VfaSi7uu1WBHUx99wDsD+v99nZ+dUHtUZ4RymTo68OLvPpdQxNTAflSJO2rUtfm6I
Gxid9A5CkzCkmM+S3vmyifv/lJjdptS8275n1RTKUIibWAqVxyqiS3hKyNLhNNHWU4Ynu0ehl7h2
+5aSP7dNrT3LwQcG8J7KNMWR/r48ThJI/KDYibeSEukPxVzurFZymBZQmM1+Fi6eqoPY2LXIa5KI
cNwrawfbjIcbMQGjCL20reXamBMFtgf1qa53JYQG4NJFCuErs3lhhfNNRjQRG5n8+NRbcuXUQJ4a
6b0KweppMZ4ybS+YUPbRXLgBIhug+lHLRnMaL1I2K4mWI7OenPpUke7CLG88KTdBcl+XvR9Jee7r
47hsJ7kBmW5thndml6TH2DDDDVqrSpQ5q+ptHvHypGafCHbWyumESBKS//DR7H3FORrIu8khQmGE
X3a07UB0gbT6F9UKZyrQCq6GntzRT8ip/7w9KWtz8k3VhMubwcj5JSDQM9cmXKbjVL9kWfFcghBO
VUVR7Nr7BkTojHGOQbtUPk2uK11EUzPLTyDnmbeg1m+cfkmhORoFBCAChUYI+CoHqkc9Is9apHy7
MkzIHuIM/TfVFn8LDqqiFk0x5KcWXPfZ5BofCwSrb0/ldRXZYNqK/2eEu5+yxTQJtfv8NM5OM4Pm
XSMOOEcbJ/1ZeeAO28T+bYsr5wcG0WGLXkvQM/LZlFQqkzBEP8ypba3Mx2aRjp0l24DMlfEPU+6a
h0grRNyivFGkJ4E+ZFTbAJ/gcuTcUmxIYZGA9uI0KgNwvFszCnSA0BrD3KaqIGtylUNnxtC+AsIm
NNMzaOmlH1JJbCxUhbFI+qh7cF/LxFFqKNqD3cY62aY3yB89BKoKyQlN2c0MQVGO3zfMvg7lDwOk
QJqC5M2l/ckI7alsw/ykhrmDbPYEmEim/xsjjH0Fywhydx68UaD4YWdAjJ9avXMM/X1qqUOEgqur
Qzmzwt2S0QI5CylLitOM+s2I+asYdweIu2/vyatHHZsy/AH0nD0+sHzclGljl45Uzk9ZJm86C2KD
cfmKBict3MkHU95KermXC2ujEQqlkA6Md5CiFh1F/jny/RFgPQSukDGI8mhwWW7J0FuYUiAYLY+G
Hli2XOoC/e6Qw/PX19/iNALZcXvoayeDKRsgPGWUE3wFGWXVqLBybJaKxk9gmkOiE/sz3Mi5X0ki
xM/q0WDqOXg3I3mP6+xyns1MiSW1ZUNcoNRRewPCKyT9WJE8R1Kiy6Z9Yk9OgzfJAomFOv5bgOf4
X4xYwbOZMZcAqsV9A8RYwqaFJs5Jwh3iWiOu1QjhkT+b6D0O6y508mpKdreNXnUJYXGhpoGHH7L6
6CzmiyRggljC0YJVHWwsJPyslp0yVR+54tojuD3A+j96YPRU7V+SXnjOTKGagRK3qgsyJlfrzcro
AD8xSUgLbyz287MAV+qrMI+BVX20VCL5Uii5BhRD3WVeIiSodBBhVkW3vT14dkrPYxiQOSMkA3oV
tzVSNd99tmc2iR6TKVPt5LGic+x1sSIDV68sgovlenMxM+Dew32pgvaDh/FoLSPk0mAGxC10/EPr
xlVneVPSZGPUoCkY3xt6FycD2DGDpAloTgU+8SoT/D3Qsy/gPS8QbfpIreTRyMFUk3tkvhuye12r
P1AN6wfZQXkxnwroDf2e0NSAvt5DX4PszHCociThDu01quib2DPsYvK/0w64aRGfmUBnc9u9XkAw
X/RY8LGQq31SpeM2y2X5oIZo0G6iVnWWtJMBapUpeL1145jVFfVolygbCcqoD1pssV5dSsfDQuXF
sbMwd0kNUUwJl7dXF/Qt1rVfpIc6fGMnqR/HSIbd3kB8ZM8IavD9qC/CaegKv7IQg23y2cjpsZfD
3i81yfAG3EDbdEohGwEN2f1te1en9dsgAGFww2hFwr65PCX6EseE0IYeY5SvyuLJok8KoqOhfRra
yTGHz3aU96Qct+F7tx/ju17/Bfe1xKbgYvrOC52vHvsQ8ICAjENGLQ2+4/JDInsorbHq6BHSHvtI
PtDxHbI/UP5uYjeKEl9rQOkX3tkDtLkJ9FWGhyj2w4e8/xXpw6aOjqVm7Kr2A72HMf5HhD6eoTvN
bwaRt6OI8POqYf77a6H9iY/BSwVcQpdfOyXI2dF8okekdA5T5di9Bupk05lziCzSlyjroa37x0DT
CdLDB7Vc/I7qHrQ3CmM/1oeiZSTrQdzpbglWWd1+1ueJcZoK4C/fL15+VtGr8A3QQmDPa+BIbUvB
+Jr3x9ws6sVpR71+LGUmyqsscQ8MVSQlmpe3Rm47fWTGd8qcJ6HTTBB1lxJUui20zIK2UGuV5KWp
AaN2jF6zDmkTTqXfF60cpFmPHs8mTEugoohV/F7SCPD1OurT302jjxF4stv6OOFB8RlnrYTkrdKm
k6eV1Fo2pZqpQAgshYiMjY8x2AppyHfhtkdPDnooL1dI0xLQTunIOnZgL63DxNOHv6X8SeMZZCL3
lqhTgr9tvs2BS0VDjyb6cr9d9pnnl5e5NyIT5gDXChvsVG/jYK1vn9arMYHjHBch2vOA6oWj4IJE
Q55ARR1X5Bgl4bHIQ+y+9mDqy11GjlpG8XYK5ffbJq8cEkyioigj+gQtBISyLqcxXiK1RUWXHI30
gFrvfqTHCU/ERHu9bYe/OXFXq1gQNjITSAdeTE/uo2HIsHOCzHUsgW+5HgPyQegJQzwGp4oX/OUY
+sluTGPGS4gsrZNb7a5tDtCF8od6FgQ/fBTPruVzS1yBtKjHsu1yIwoWa3EVskgOGekXoZagznW1
2zg7nPvJu2aIUCmCHa2/R6Dp1WV0p0cFWoHT33krKh+wm/PCi8DBIYhkZH+I7sBWdTmBc61lZlRj
Aut7BDPHKfTAraK/4m0wyJvb++B6i1+aYj8/O0eDWql93MNUnIeH8Ult/LA/ZsUnIjxED4LNLTLG
RQxErkwNZUtMY5kcLIiNgAvfqQsdTdXAgnWLAxLT28NbWbjzmeQzlEbULyBjg0WteE4yVEis0FtA
f4Dm2zj6e9vWyra/sMVtxsHoiZbVdhRIAGYko6sN9yVeGrMheFitbPoLO9xmnJLOHLQcdpbqA+gA
MF8rG7kW7Iur9A2O1oUVzhEhlp7AqQArI3lPDOt9CIu3MlTulJf8sdE8EiVPSokeOH3poYAo6Eu/
9k6XxjnHu1S1rbZyiF1pvtrjn7n4h2+V78Ex4C9a+xC5flM2nu16owrDsVhIFOQ2qBsmWU+ee0MZ
3Uhu683Q1FXQ9JMoi7y2biAVAKoBcEvwlnJucSjIMo8JjYMxl0YnBbL9UJhziStZEplacyBIn7Dg
DhkUVLsuT7VhtAkeBV0cUK1JiQ9uCkSzVVcA94vH1EPeFVELfsmmmrbN0vR+KEWDiENw5Tiw1xIE
nNH4pqH1/vIbihyuJZqTLIjGMfmhJjbw+n04+vJEiTvXbScohF4lVbGokOe1Ad9D1w9qD9ygKzO3
l8mmWTANkN1TQnA/IrUJfcSoHf1sybZpGLq9kQQKSNduH/112wDVocsDkQJQR5eDbbpZ0xddzgLw
G+dvqV1J21ltoP5mq5k7Af0NrgiZ+I1NflB5HL2mqSLBXbjiXBHGIxuJrDmUTPjaHDXrVCGTmgWV
PTTFZloW/bkbWuCALDuumk1saFLuqmVTJl6YZLGog2fNPq5JaIjgM9BZya03NcOSGOWSBtKsQrMt
bfKt3nfDq6REaELB+/xOigndmkahiNpsVrYaml9Q02URNwi1uJPVLNIsZ31fgCNejk4VGNy2Nm1D
r6yszdA22vb2aq+Zw6sXhwvcBiAg5zbanPZKZ7ZNGURLCTYyPGeroncbuGL0F4n0Wa8yiNjW6KGE
FinWh7VTsnk/81XlIFntGC9VoFDLM6PeGXNjHybJLlOORbS4oBUaieX0suEWMjlpqDV3hXrXm6Ir
YWWBIZ2B7iImcYI3EjfLWRfTWDOaOmiQYapNkArE1dbOrEPdTr2bpv2TQhL/9lRflf0w+m8WC7C/
MIp3PouYssxAp/RN0FbWboh+kuaxKd7N8GRD1heIAT2lu2R+jhQRC/+KtwYe3kS+W8FKgwX1ctqt
uULbuVw2gayVf6kZ+ak+orM0zQUX7ZodIClYxQJcSQDcXNoZszAbQsuugyyDh9TywnCMtzDXDYEd
9nu4mBLZBsYJgiOiojX30k6KgjO0ZqsmmLvEL1p0kiMvp4/JRstfVF0QL6/c3xYyHOh1hqYwAAPs
BJ3t2SjpQ4J+aqTCoqJ6lElZbiMwYAoCobUhIf1ns5OPjkj+DVMB5R6adtIGteqCgXlnzfK2SaPj
0L2OkgghuHIOsQOZzDauU3aNc2PCRiX2aEM2DzrsfecQtMUf5h5vQHrSt4Vv1J/hcl9C+rUwP1Nb
tB2vx4rXIEgQUGJiR4Fvn5CksZoNNa2DfEAPdfQpqRFykHtcBp6dqM7tU3e9fJfGuNuszyoyZ3VW
ByWF8ksLiL+IeOiqrw8NSYwLFTcmSHixgpwJ0ia0MAcrCyAPt6kO8h14lv7ou86tALkE8nxwoLzd
iKp1bI0uDwGzinqEhg46vH05z51ZxghBC1iVpdyfQCGVoekr7cL7wqwfb8/h9bm+NMXFzz1ELZkS
YQbyvC5NPMt8ynIRmklkgwuTSZuSFpSiOZohS/TUD3WSg9O/sDyjovTt9nhWNuDF1HELhlLOWNSS
nQVF1DhLtW9ybEDrTlIrd7EEHFgiW9xRQ7pdLxMTyyQ9VsZGn97oL4jtunkhaqhceeVcrhL7kjNH
pQNaUacFLKGzsVrcCXwudo784qzGz3HcejV5LtL7EUXsCBC1URYFTasjxa0KiCnAlqrKraBNwz5G
8QEbcizdMmrf027cSHPs5BEe/dXr7TW8fhYgnYXbDPsO6QU0iV6OlprzYkxSlgd5A/3PY19vtcyj
+o5kx7B71KSv2+ZWZ/fcHvfeN3Olmgsd9kBz6kh+6Z2eftfO4hdgXBKYYo9r/mSfmdK44ERZutxu
MzSR0ciXqrsi/jtRyLnOLkiu0RuNlk7q2EgP19MgML22hEgSAhfHFhDdbZeTmrWzpS4qEPjtRLzE
ibTAspDzLH9not7/Vad5boo7F3HWmFpbwdS0vC/oCJChxqsMm7CCNvyuyuatanrRMoLRuAYzT+Mm
4cboJqeDWvPt6b5SMWTu+/xLuHMTh9rS60YFz7NvgtEfPFA8Um/0+6fyBIjWR3QcH6gPXnHI+WW1
45aTCxT/7Y9Y3c1nE8/tZsj7NBEUfPNAi37g/lh+gOENdFP9S/FbKgUJCZEtbieHOaKz0arzwIy2
ZVyjmQRwlk3TOMUXOGb1QcRmcl0nYhPM2oKA9EBvGM8exqhVQtns82Ahm2XTof+A/CqAFSyWnbw8
kf5LPQzLMTGg81t4S+vP/cYQpSFXXrXwSHhLAgyls6Q0l9HqICQ/pwZmuGjAW7Od7oofaEItUK/4
WiYnEuX01+3BPUF5Cl4Kp+nyKLWEZIVJ8wLyFK0qO3jsT5FTppCRcKN0kFmiyWwoqmR99bdA1QMK
XJIEFG/Tms2/uO7QeYKwkT2prxoqu3SaqNRgg+tat5GKnYIzPed3RXWa8kmwkdeu8XNb3GFqpBSl
DHi7AMWiqHvNyQOxBYUpdhZ494hcA9ABLOrAkl7ObKYadd938MR2NnrQHkf6wYut/+LsvHbkRpZu
/UQE6M0tyapqV9Vq2ZFuCGmkobdJ//TnY//AQRebKEIb2Jg9AwHKymRkZJgVa0GVBjPb+N1O9gpQ
W+tBlsr5QcEHjeUq0DJbWZ+Lvs4uwXwOF9nNP6Z5H/aPk/ljcO5u+4HNZwa5DwtqdQ1o+joxjaPY
LidZYjHxdUrcHC1v6MuSfoTWWnFlYGeh6Um1cVDnf6e9UuXWTiFZ1Oj5wedNWfz6ZEutKeKoT/OL
JEN+nkdnKTzmFnKSXepJ9gEl7du73VpvSRaBPBA2GGssTxNqWjwqI0PUsfxgSI9ge7wg+BjqvlXA
O9PB2nN7wS3XB/vQcg84WvRHrjeoZ71cd7me84hXZuK2wcufKeLfv4bic6jtYWi2tmcvwhzYDvnj
eiR2tLoZvhQnx+8FbghhjxlC81F4Rkylo/hURsFOqvoOWsG3o/6J9jwclYxirof4rCwEHyWk4jLP
wCsoUHaldpnqL1r32Gqfe2d4yezgPGhuZWgHZlY89SmkGQ66sJp7Bp8Nf47/leKH7tvtc3+FLK3u
LPMczB+BgF04HFZ31gmrOQiDrLzYRXIf98Zj09a/NKf6bQB+hlRywOAMZtl1IZ9qSfUaEtHIDSPC
V0Uvj0FjenIzf5CSEzXund+2EfToFlgrCkFwYHHRr41CM5tBM0epvFjmnzGYnmc1cW30KcrZD6WP
BXQszYs5p37XR+4Y3Ol250lUn6X+fg4Q/KD+ffsHLeutzwplJbqmBkhMzuv69yR5owfSEOaXwA48
Q2c0VreKczwkql+Fn26vtbn3N2ut3HXTF7IZzPoSC/hSd6IR6tUcvMj83Nrjtd7b1+ry5WGc2ZQz
eRq06KAxCKx+kuT2WAw72erW04v5M/AGPJAi6nqwJ6FmZJcObqwZkN9J9QogRYneJbw6qex1qexH
mXacGbWz8r05/433j7VRAAUgSbtg3SmAPWFK8j7OL2HXeGVs3adT88XZZQV7B+Nabrot05WmfuPA
obVy1UraS5YIRH7RALI3YjzI8fDUhZ8661cWOn5rurOp+0MQ34Vi+KnrX7JdacHlzq7tFOY4ecF+
M5ZsrZKFumu0eQ4K3JupZ55qlygeOuaf2wa69SDSOF4YpMH2mMBRrm8DQJk0Mho2Ghf/2Vl4n0f5
wRjN31MxPhhgXa3Y8oyweDIG42zLvuhG//Yv2DJbHkQeReCA+jsqWrXqDb3O6pxpO1ZrweogsBQy
MyTCacd/bxkPNgtdwzIsTKvpeq9qofGxhnYB98iKa3eOBMeyox6UYNorxW8u9fpKoB9N+WgdDjOd
YjIUuixVHMYQ9dlJiKeYosGOe91eaPmCSArDMrvaE5ls3cbWwPfTdJiSv8QD2OR0p1+2tQhDOwA2
GcCHCnOVMWtM7+WlQyAhwTl66C3199CUsmu25h56a8vo6SarlLnBQINev/5EQV5WchUQQTTSQLHo
pYzHnQPbiFGM5VYziC+jhbaWMjb63nbGuiwuzdyXwUM+tvRhApo3p0qa2uA+kjRyZSmYnMSX6CCe
eKjk/HDb6DcOlEo07QqErpYm4OrWwWI9NVHbFyC0Puo2Vc3OdZAqvr3IVlQAESRtawXsnkPp6Pow
8zKLbJP24SXO/W/OoXf/QKLtfbh8+XZg9t/92rlQSey8rlu177eLrqsrTmXnepKzaCoaHz58NEhG
9JGmUhya5L51vLGHi+wQ6HdV+rWJHyQIi2/veyMuhJJFJQsFXqzK68Pty4xJJi0tLiDazKMVR8Gh
YVQH0mcmsWytOjYm0m2zVu0V3rdeDQBSDHEuA0HArFeXMY/HUo34x4WXq/pZy+1wb5aj7qGLMNzH
rb1YlJKcqikeGZOuTW9wQBLESpK/MGEoeZlWiOPfHwZ9Vgsrw/Pxw65tYES1MatQFrnUUmo/NqWj
HARx0YNa1fJDWDvhoRmqyTf0SP54e+UtG2doSFuUi+gzq8ufv6mXytHUw0JdVBfJmI9B1d8ViTfV
8un2KhsRFl2jBXPFgZM9rlyT7ETz2M5leemCQ13/VPu7b4Px3245dGsZJgVAEeJoKbKsvixd21GU
csMxVilfMUsIHUf5fpi157KfDZ8ixN7Q+4ajoodElLOkN7iK1e2d82jMi7Ss0EPSHpSCMWqIvTLr
XGqKb2R3/UlG0+f2YW5d3rdrrpGZRaW1EA3Rt22HT3Z4juUfvf2xy+T7nKpcpj3riEgL9cMMMDUv
Pjdhear26uwbL8DSOlvmhuBP5wm4NhtHCaSGueGKvGr2pPGHKPfiV5W/YRVYIRICoQANauKN9Rsj
A6lJi3qgOZ3eKclBBpVfkTQe+v7rkH1Vps4Ns89ZetjTAt2IdICOEwtQtcL3r6co+8kcg0Aje+wy
VRxyvf2pIZPipVYsu3llV/7tj7llP7DaLCNnVJqJeq4PUpbSssunqSSw6ubaNWO5ckM4e1+Unv5P
79zXqYmuUZ/UCCJL8k6steGECVqJ68DBwxS+nj8rKWxbSSzRhHQAh4vIQzcpzY6NdjdIxeKKd0YM
NsyGSWbiICZK0Btd4zq0YEp7rWroQ3bflK51kz1lrY0NUV1Vlil9hjsAgl0fZ5IBRulBm10STW/u
wgmC9dIYpw9Cy9KLU6qgpiQ1hJE8tHZaXBuOdKlUIYRo04l8NwcwaOMg7GauLlDlUa9y2qe+m+6S
+X9o5eJrmMIErwLmbD3gAJq+U4Yppe0/j14Umm6oHW6b5Fa2AUwCuCotpaU7vXqNINPIS9UBohEW
0oONk+nn1qst3w4aN+zLj5ElYO2xen+obTdos2Ob7wnVbxmKSnaHErgC8mg9tzuZeohENmCNII1p
o30W3Z/bm9xbYJXz98KemcHK6osoHkf521gGe156MbWVAwPwvUB8OEeCnFVyalRSpOUBH6rIjgUC
tPeQ2+h+Ke7UI2NbSu3ae/2TjefPIpQinKIABnJqtWIR1XkST2F9yRey6kg+W7C164dSg8h2J2DZ
Oj7GppYhLQyFrOP6nuVzJdtVKepLaTXKoRSz7IVZvNOj2doPsYkCqEAnvV8bgSmnaikqvb7oVeN1
s+rLCFWYInEhqHohI97JOTY8Pyk88HNdtYC7rVHucFiO9tSXDSLQNL/C8cHq9JOGh3ajnY1t+QrO
jsRpKTO/a8NQVJbJatLmkiZ2fdCd+nlIu/KuiHeMfOsAF7WxBbWzjAYtb+yb4G5GJGAUnd4Q3GXH
QYouSnVidpE2f/Vxl8h8wyRQPSKFAWEFsEBZ3SizaqI0MTOBNF75dXZGr0jqnabH1hJEWUB24FSi
Vr4KttJ8mAZ6hGDHRA9diRUkh77L9lodG3ZgE9awCwpLRB4r9+cE+L9MAVilNvZjbyWuNEPRZOZ+
H59uO6GNlQhWQcswbvfa7Lj+PhL91kxjhu4CJYqvx7/b8qsMPeEumej7cwOLtiiBABWjTLWGiqlS
XhV6DwjanGX7eTTs4UdYU968vZv3oQyr0N4Ej0NRDr9wvRs5VpNBCQlliqh/0oeigEEEbUktbJ37
IIEBYRztCpVgIR3sdnIOt1d/f5a4WmJSAMo4DEDZ16szVF6VvJjlRQwVEjJZYrzogZX5QTlSIxut
aGe3G0DGxbdTXgXpQUVzHSiOKuTokV5VF20IgQPPUqs8CTmx3UyRrKdRFMnzLAgF7CYHpmyKwPzH
7CsknApmyI63N//+ovNx8fj8IgyJz3C9+djMh8gMyOJiZfoKf+KTJn9Hq6kTtWdZe255I4FmNZiK
IBimi0GYfL1aK9JoQNdmQTiqZe4LUdXf8TDG4Op9pr6MZUltWypqKHgKKdb/geZKV58G5qcjb0gb
GC61XqpRC5utaufV3bKCZWIZWCsunPLz9U8TTp9bcS1XF0h/pvClTV6a2GuGnVhv67gRPwN2Bj6b
bHZ13EkTGkmfB8R6Qph3U1gGJyOIlUOWJoYvBfEnGKnUnTU3d0Y9lCsM9N5eJ339JBeJnhBOtE10
lCUpX9QSH6w6qbzaFD9v29P7MHopvtKxJ/4iUNdWX1jJW6MsVBYT5eQu/RAHgkakYqcgdbvUOVDx
3nl8t5wH4TrsKWReON7VhysJn4kBcLoi/aTKPyrlEFkPWghDo9B/J+aej3//ArPBN8utvuDQCUeG
+QqoS9J+QCrpbjS/gyrakzTbMhRIpxZqW5upiXUtW0/CqrYK8h3++DRk4VGM03nsyQ/UDFh9smP9
m8vx3i9Ux0w3rmtq3SjFXTVh/XaqnOIILPnsdH9mzf4lT/9G8IrctpJNF0i6hRcA2UKtfBVwLoSD
ja4r1aV5StP/Ol89Nraf/is6VK085cuX28ttfTOaukubhaYuAOvru52mnSR6oVdgPRmsFqDjIdZw
pj0S362LBgEblFq8Yny6le1HYVA7VjeReqAsWQi58icj/D7O+idJN7/e3tIGKojhYgbWGXFgrIbR
nus9KcIKIilVWYw6LKpYd9FQHkfVY/Ax1rzZIMWrjur01XI+yamOVBnB2/AsW+cpPt7+KVu2g1dh
JHsRmHxX7C7asdSy2q4v9XRQzYuIH0Xz2QrvDHlnoc3n4+1KK6tJjSwog8iqqfy6puV1h9LN/jVi
l/Hn+xI2cOQzhT/vsahtNEQ5augsqHWSl6GicH3UcTunFeFDfZlRglUo+sLoeJ81w70cGG7mKPRC
xy9JlX2Zq72qxAbOb+EeJ5hcGnhUP1bupsnhpsuSub70APxILpjYaepz23zPLd0tk3OmfDTUnzID
5m3wmJaQvObSBxS+dvKOjW+8TKsRn1H4JlhY/Qw1zmp6RJx8zgyjcsw9deCmav5OaLRxUXHiIAkW
RsEFg3F90uhwzFkUSPWlU61LC2AwVh/Ra/1822CX73WdX+Pk3qyycgdTWc9qzNjbJcmyB9P0YAx1
qb0c2mLHYDe3QxmCA6OlTcBzvZ0hLGPDiOvmYvfdQbYziDjU+1Ybf9/ez+YylimbjN3D0bpOO6Qu
rMdgZj+ZpDmM6qqA2eusPUXUFnYc98Zju+QB/3+pxU7e5IWSjE4tdLDNJeoxgPRsJKEXJdKnuIWk
tnYSN63hTwr2mnrbO6Q7aUEFRY1sdZBxbwWNZiTNxSFIze7if4M9QO2mTYA3pIMCGSjAh+uNGUFJ
2F1HS8KbuExYHEqiXz1xDmm5c5W2VqKPi2YcGTxOc9nrmyPsaiGmKWmaSwiyIs5MX0sfGII+1u2f
22ax5bcUxkuh5ySp4o1dRUaOQIp7DIfmopRK95KWU3NUqmn+VRhqe2qqEpEZRX/sY2s+zrL60Mbl
noLClttY4JuvAAfgQctZvNlrAsdqw4xjc4HgzjdzdJbHz6F0jCX9WHf/w2V7u9bKNE0pD7q87bls
p978Yz9b/a/b57n14eh3Ib1Hlsp84ep5l0qYD4N0bi5F+iXMUHr5ATYzUL7cXmVxPmvn9PrIMLZJ
AL0eAgszoxqEpjQXWGnL6qRp32///RsBOrOxILZUKGdgll55ctMRktmmBClQyOXPEfv8nkvlg5zw
X7Ud24eszWQX9dS/n1WnRUl7BHwBc3Ts7doWwl5IozkwCJZ1h8r5bkQvtthpSmx5p7dLrK5W02dd
ERky8UFG16OA20qmG1tMH3WnPcjyh0w+qPXp9nlumfhSiiOXsyjir4tXnaDizp/VF25Qb/R+r/+o
HXfuO09vwh0Kg80bDQ83QSzpDnCQ1X2S+zBWettsLk2l/pRiWTn2lh16jW7UPhNNylHRYDYo87Dw
RQjgrcsG5+ff7xfNYwAc5Mk0nlc/wcn7EEIkKoOteKhi54kE5lMYxyclVJ5bc6dst3yw9WVg8pJ6
JzpBmM7qyiU0S5o+jlvEfTMEsgzYrLJA2XnTtu7120VWrj8UBcBZNWovLeLrQ3KanQ/S4Fbz/+D3
EZ6n9Ul3CYTKahmJyc4o6CoCdmeUz6qSe/lkPYjE0f2o1BL/9mfa2pQDctZcNHoQul95w6AtmPpA
xvmCGdRQk8Bb3yrN4GdGfReYbbuz3MaHouu59OVe8S7rqr6cWPSys0BcmrbF9ky79mgFpSDooj3l
ra0sgCa9www0RoHy9jrz0YLUiZquvVhRVTF48V+RAOyOQ13zp3F2Li2TTUd7lvS7rJO1o1Dz4nmI
rOIY5ZENDrbqd77sxuZpNEBws/DngIpeuZ06tidhjYnglQN2Ftqu1ne+qe04mq3LT4OG6e+lskIm
sn7O1bHuoibqLubJqR8C+xDXj60laKzdl2V5VK2Ym3//12bEmnBUk6eTea0ZOIVlJQwKZ90F4jGb
HvMlK3/+velQV5RJYxF1JM1aOZQiyEfcjOhfQ8rO+Fgpmpt0svf3G3m7yuo+iCystWZu+sswu9X0
tWv9Uvkw0Cm/vcyGKRjEjwu0lKycr3T9yKljEmRtEQ8Xs/w9RA+R4mntv7eX2LjZr3S6UO+D2LPX
PhEulFKmtzBc8vmcxF8qYNVBqh4cqJpvL/R6kVbel3I46BtK80tCtoq6xSSP0K+L4dIlwO+nqHpq
6m8UxuFX1Iac6UiGbihTa85dmSsfGwuKi+996HUqgkS/BvPHbD6XReLWfNBGp07xISuezf6LGZte
PIASa9M7M6lfbv/qreMB9kcbCRFAxDNWPzrOYcSYA2W4WHHiF46PRI0rjC+xGe/Y7fZCGC3MzUsl
dxVITVNWZabVDRdR5SfYcPpa+xjG5YcpzNKdpRarefchSIehnaSCC1P3tVWNszyOaaoNl+kUJveD
aZyooibm4Da7897vw0M0+biHBuwkNDTX4UzcZ+MoJ3AQmD04Gd6L9jHx4+jfWvmvkv67/an0d9uC
QALxheVT0Xleh7oaCuszvR/ycGN0R3z4uEc+8P46ooMLvsqmtEkZdW0MzVybociXanTWqD5FNHfQ
kS9V9L8Vu8TWmNBDXgomR+AV6+c2EbNJ8JdQH8nM1pUjAfzYPskxvIhp7s2ZfBme+zTbiQc3DpCq
kLE0LZgNJC68totgtDIxTyStil6fYRL8oTjFjhPYqNQC51jkUbXlFN9xuYyysM00JuTsoJHxs1mx
vNLKn802ynynhkEWpbLGTxs6VWpkC3+ccy+AMmPnCmxt9RVQyxgMT6CzutZdlVV2KVNKQQX9kErF
QQ9+3bbG5W+4vmT0bZmJowiO7YMCvD5MGidBHwlKXFVVuXms5fQregpdTXCudKX1Q1v/L1DBdMr1
ztv0/noTytMYWzZGcWMtsiP1hkGdz2oucZjdGRRWzOgcLuC1NHzS9E+3t/nebYG9g7MFzlHanRRU
rrep6iCiGZXtLxPgxvtKQwlCtaPEj9p2ure0Ut75cBub4ziBOIJxJHQxVtEaUgmlkvcl65XtHZix
b1UA6Y+EspCrT/2DnurH2xt878HY4JsFV5bSpFMeVmrdXwrHulOZ2Ypq3wJdNWOhaaCemCY73V5x
daQ89mDgSGhJqKGweJelKHqoDaMtynOdKPCQmmNxbwyZ7elKMj9mrbHXsF55tdf1qAQzH6Pw/DPX
cf0JkYm0jUAuq7PFhJ9O8zSmwF9bP27vag3mel0G9k5mN5eSL1i/62UsXdgZjUOWSZhNQYbReIAZ
F7b3pKq82Rq0f9spSz/2A9yUyjRZj4Gij75aDMPDFAf5Tiq4sqPl1wAWAlWJ2BBRz7o07FT0K2NV
FWdJn8RRmeMvhZV8Ng3IV5ww1++lAGqv2yewcc48t6AC6IhxzuuKRZGLEPFHTZw1LJjhYymCGjca
CHPmaMeE1lj+1+3xAlIlRkCAd2R12HqZa7A0qyg1RUpqHdHzCcDedgywOmksEeTHZgq3qWiab1GZ
9vZBUhDncEtNCv8NkF79pxO99JJ2U2O7eTc3kMUiaa3BfJ6VzaGB+4sp7aKQI5cJ42qn7rJuRr3+
erSztEUNlvf2XUw68G5YtS3OjZJVg5uGSX0XWnPul6WFGqHoB4n+RFgcRWeWp1Qa5Z9AHlvVjbpa
Okp1AvWdLHUPSYw8tB5AV91XQbPzOdcJ1OuvXPooCysaFZv190zTOZqiwhJnC14PiC+S5kVIIeCw
MZu90M7qoyS6zDPMyKHNYyL1h8jizod+vTVvnhl+xJIkU894naIltbq+VeUUwOZJMew8BymSjbka
GKGvjvMyIBxYI3lWGYuv3O+gO0aADbtjAza0dYtpDH8NfaABMBvamshM6etnO58MrzGM5AFSliKk
X2JPFTnoCA2wHUVm8Suexr71CgjpyRP6UPsMjy6hlqwF83zIxi4Q8IWN8ue/vToKuCE4+DQqmAs8
+XqXTTxPZjpM7blUlfJQNEJhLJnUoTec3TL3EmivT5R3hfgYD0z3Y3WiXb0kqbLMWrCQ+0GYqSga
iAQlQCew/TIMgi+jVQKhlKLprtE6LoI6f0eLOdkxsGWh9Q/BW0DgshCIQ0N1vemwbOJKMrCv0hod
JHPiz4GZpXfFEFPqSdCOTcTfPa6vxkRBmlnXRRoZXeTrFS2hG02qz+3ZnCuYsC3CrnbWYfWHEfmA
nQ0noHDt/e1vuwqU/m9RcI4kByZMEOs6RNyHqH4mSntGmbN5oW0YQ2tUlL5Vd9OBaFCcOiXST9E0
RV4wm8X/sjzhNvd4mU9dIyNkKJTyruNzmxUqzLqRD98RW1CQzNB/p7nI701dEl7aN6pHbXYPbbJu
yC67p51CrMaLuKDRV2mfIdPutgOpP5uyiD9lpkASSZfhq7VH8xTDqHjQxng6jF3ZeSHR+1G0teQR
5nzUAP54ba3WflkM4Terb/e6c6vQ5/W3kamDQgWyp1KfvTYHuRsZzVKG6hyGVB7slimOXrc8shPF
rSncvdg00j5UmaPtRLDvX0reSArCjNUy9/aOuY5eUtXTGmzOPeJ+o9uEgmFPRzI7+RToXPwdE3gf
cDEPBLEkhTCK2nyK633OVhcNCXMk5xIAxEumM/Olm2LybKNiuiOtjPjbbZNf/sLVzWbMAs/4Kq8B
oej1gnGYRMkcO81ZUpP5KC2GR+17r1u2ua2leESthbrteviZps0ADC0U524MzNxrlV5rUo+yVSV9
iINsJtKTAm2Yd7LIjWVphkPXvhBPwSazOk0znsEALptTpx+KAQwN8HcuweMTtjsp1oZ9EkYZi3UC
N3wnkmxVitOQTYpzjUhcmxmeZbYHExHbDrxWZZUnUeyxAWxEsQQlVBhowjCkRvHk+tNVQ1Okfdf1
ZzyT8y00sm+jmZWHKssNPzIQjHNGLfN6wlY3RcfMox5GYzTWDWQo+2CPenHDkNBDYUiZVBp/vZ6e
HJOyCgQ01GfGefWP0RjOx6wXe9X4DQ9NaRBuThSTQUiuh74rGgx1HKv9OdXz584Jjqkl+5MEO9F8
XzZQilna50GPdiL0DTuiasSkMghPTnvtmEdlLgpraPpzE3a9GwHIUdr8hyyiu1q/u30fN8JlRiMW
3jJ0oXhr1xyIeUkWLgKjP8tKG3/SAqkz73Ip6R0vaYPk2Uy64mMa2JXjRhp+2pcrAW60ber8txbq
6XGQS8tNecaewyoeP1D8/l6nQrkjxhX3TSopH3oNidbbv3rrgNDopKSKOM8ynnBtiiH4sG6swuHc
MhUzGE4P6qT/qY115VVNdrq92MZdo9K56GMQky/lvOvFKnPQ8qZY3qmx6b2pmS03y7Lfbaj+iPrW
FxWgTL3di/u2VoUiinFU5kgMMv7rVZPO7KyuiodzYxqfRP401//22SkNiEPag4Goxe1Nbhg6Pmsp
ub1O/K2TQntIKmlsy+EsevNuDC2oRb8W8LJW6cHRilPxO0Bx7vaS6/bT8sjSqHh972jCUva73qI9
MfGTytlwtmYb7pt8su/7zET2BLLcU6vL/Qky2vIujKfUzw37H+LM9qBQ63RzJzoZk703B75hVssj
iJtb/vcOPa+gfREmuRjOSD8lj/CjtqeJyvRJxTHcS9m8N8GztR6EroA6uH+8iYsNvAF1zN2oSB3P
/FnRZ78EJe9y836GWvkPsWj793cGdCPRDCW5BXi2Mqi8dVoTOcTx3IXJ95oSjjP/VxnTl9Csd2DS
r0RUq0ee2huYVJpQZPxrAsaERyiRnbg7T6Y6fYZP80snku9y3Ve+nMzzY6hmjh81mvWZOZXSywbR
PCPqlR4sOY6Rj46NJHenqvhjduZUM7PgVJ8EGzsGVHDdKAlUNynT8QR7inocqDrs3Ph1vwbL5I2j
SbdMFpCFrOMHUUqW3Yh0OCe6lcA4IHXZPamD/SkMtWPa98ldmLfNSxbb4V1kQdCsqKDOB7Mg041z
61hF2gjdpan5LV2TU1MnzrFzjPau7IsJ/TSlRZvODFw5sz9GeSL5kdOR5zDJ5uV4IT+tsoe470Gf
9u0eD8bG10GDnF6LTfQF3mKN4R2Z53KavB3OdYqmG8Ci+FPSi/BzTM/tMAx9k7uR0L4wWjx57awN
x8KaxoM6NYnfd8N86CbgoaPo2wcotIMHGwflNTS4To4RmqdiMgK3kGME6bRaPiRdqe8Y8vuXn9+/
EHcvJBv4rCWEfnNrGllNu8AwhnMwVwHjq1IFSxOSore90/u7ySoEkDz6uEVY8K9XsZkpl9MCX6C3
UusXqTI/hWo5HDNL7n1r7NSdXb3395TjAbgsNULCmfV8kGIKTcxzNJ7NvFe91LaGJwisZlePtP5g
pWXkt61dInNg7NEwbq0M2xRVFGDk4MtWcV3aw5EcVHghMVbBKVbDL8kMZevQGzBAy+r01LbaqRLj
Xj37/ZNDw0VbBoSp3agMfF+fsJl3pmQPzXzu2xMRmA9D0PhimOJBkU5T5Yk9FrSlaHDtlZb14Cd5
LUQa9vLnb+zGoqk0FUk8n4dqOKlx7GoKkn3hS63o3lzs0Xts7o4OCDJKhCi8cterTd1y4EY3n2F3
6PzGqcFxOJLGTTccV5msiwSA0p/qpepkmvOONW1YL4V0BpGW7Joy4mqvI7UZwIic7aAep/E+ic59
88P+nxYhy2LUG4KpNYyvrbSsLCYYMxul/SGU3I+zH4P5J0Ld7PZd3Phy7MaBggyCfHANq0CBwTVL
GWQxnxn3iZpnObkY3Rc5nTwYwm6vtJHkLDhPNsPpL/hc9fqzRWMgmXLmTOewIXfRwBsf4shPUk9Q
hNC99lvbZm6jAow0/J2ll3u2ss9F9htIOFazzAleLx0EZd+q4Tyf6bT2HmW6dvB4g+wj1mI8OmNU
u5IRU5wzotyfLAiSorqPd1KPdZdyefrgR6IUZnIGxNYrv5fpXTMKi19RqL72LfhM5cM3XdW3XQ+E
8u0tb33Xt2utIutQdJFd66zVxbOvZ+5MVUd5MLLI443Z+bIbXo40mTIRtU3uw5ricVZGdRxLXT5T
d3miAWAPxHUG/69B+tf+o1bNTkT9vpJDXQXftkC8OdI1uIra+1im9aScYyO7l8gaPiM8HbtVIe2B
Nd8fIyshMYNIK3ANPt214ZhVVAkxBMpZQGWrvtj17958kFu6WVO4c4pbm8JZUzMkqqOVs4pY1UZr
LCeL1TM6h+1j0dgR4jeSduyqVvp+2zjeP/OozfzfU0ib4Z0uc1srjRUak3ZO+qI60O3pvHG29zb0
3lGCM6O2TsC3XPr1VMhoFUUuD7J67nr9k4r2htw4bozmfZPtKZwsn+H6frMULoU5LbIs4MDXn4nM
wjSn2FLPsKh90GRfkZ8QWTmGk3yCaOHUULVh2n2nJPX+gy2QRVI7ioqgau3VMwTv05A6ba9BYR9A
aUozQ0KeoocHc8cyNrI5VlrYcHkICIXX0JqimcMsydleZbbK2ejbH33LMF9XmNUxL8MPio6qay1B
3tRbKCelSj27uJ/Inef6uY7bvyRIw5HRxAB+Q4+TyIZK4PVxU+rrBy2QtXOVFm6T/9GCr7cNdKOA
/domWWJojvidjIpthI09C0VDnVFOElfpNAGrSQBruD7hv2ShNl/jOh4KnzyDvEYzmgwkMQi61hOx
1I2HoWtHyYtUo4y8TI7gfXK6Nt+5SBvdOqhtyWcW3SrGddZzEk49RlUymtrZqoTuZmlmnbq06R/L
0Kn9iUEOz5ixek0LEPys7V+d1E07ZrhxzSAZwwRpLy0tnZWLGozU6oam08+J/VPrFjqtu8LJj3mg
7njdjUsGHxKaplxqyAPW5awpQB4r6YQOD/8EtKVHQTWzJNNtqqw8GXKVHKp6zI5S1kanftR22b3f
ey2yBcqy8NAscdeaZSuUqqRR+lE/M7D0qJexm8jJh6kVd6McP4YpBAbavR7/jJWYPgIM3IaCJu+H
Hr2328a5ce+BnRGWEc4w6rMGp1iBMXZUHvQz7poJESV3EXV5ZJD88+11tj7sokO2JA8LXnMVLzly
2jaJWhlnBwJsR8ynCRGQoQ/hqN9ZaXNHb1ZauU81buwytEvjnDYNYLpvcR4/CPnn7e28f0rJJxm4
pgNDD4bI9tppNFVFE7kdjTMM5aitDuPgoRT6BaIdOAU6JtwmpWv+h08FhQuwZwNw8Dukq14EgnfE
Ns7jQHl3mCygH3amH6u23tNF2vha9F7oNJLYMoS5brllkWYK/qGfw6r6YDrg6SL5yWh+13Br3z7I
9+GWvsQIEIRQnl8Ghq8PcqriyClRzj0juvQgWQ+VFvuRDKu88ktr/hTq8fZyG0UN1qPoBAckfVKW
vl4PyF1fde1knHNjlju/J3JQMXllOindPDbeWEfOYwgZ7z92XkBk3tKUPFlSwej+pNcwAg3KZFxq
xYlltzdRcfUyQ1sEnRgHhIXLaKPfuppH4PCtbChdKZzlp8myKtPVEiv+dXs3G1kIuyECZ0vE4BSf
V7sJFBMNcNU4o7ik1rFrBZObSempYgjalr1EQURFfu4AyU/D6LLzna+3kQUsvpp6IavzL+tioa4R
fS2FnbMVJp5eBh+HjBk38U2Lkkv7zZIf8m5w2/aYReoehm/ruaIiynckZsaDr5v/Y50CuIMZ6qyO
P+PZ8MAN/kjFB4h5aRUyda4lnqmOFePnp9vHvvF2kFVRAAZwTjy9RoPl6TJ7YNTmOeiB2gRj2B+i
vJXuit5BIEKVy4Pd2AqyK9UIfzrdrsPt9Tc8nEnJlNBwAVwDbbn+6jUsxsRXPbEojMZ+OJaZbwAg
9upYEzuZ1+teVsEobwN0kFBMMEy2LhAE0WxoU0S0lszJAdpaP3G+13HwnALZDDRvigTzmsjihf3R
bD6H+kIzfjcVd5VxqcI/2XRyothVoB0XFFFgT6WYcrRaOCq0+9uHsmUOSxWDOiUwahibFpf9pmwT
WFSPNDPTzrryPahjvxbObzqRvq0+LTWHruqPzajdifT/cXaeu3FrSbu+IgLM4S/JDkqULMu27D+E
g8ycM6/+PNSHg61mN5rwzAxmDAy2q9fiCrWq3rAlCHoBi7V0GN8Jx1gCMFWryHMhmDGJExltcJSV
4OD7R77aq1mOjp8CC7sXq/SoJtrBUFrX745h1B79fNzXWnhMQ/35+kyc303LzyHT5FbnR72nox8m
IoKdmoXppMNV2A2mK3iePH0rtqwQLkZhL1H/oNl1Xl01klkLkYN9wJm5cMoZEf4krtUdj1feKqB+
qYSY/3y1L4rJgDAXyznO8NUjZVJis/T9CMXOZh4OfuOXbizLmZ31U3y8Ponne3zRrSJXF5FN4wm7
yiJqsdT1ulV1sgjLKVMFbZrGGbLCm0dlbwYd7z6d7KJ9uh72/OIlrAIhYMl+2eGrrV2GWgiSTdcf
hPxlqp/C8XcaUG/dunUvju5DmNW9IQt5OomBqT8ocbGnzv8mgVdR8u4xHqCNkIkiVugOwgZra2tw
qx3Kxs2zjhTggXs1OY7Gg3FrbrXELyxLJhA1e3JWaA7rllIfdnVl6Ii6VvVSuAn14C4cy+omTfPM
NYWy3Zkl2pnXv9r5gbx8tf+Crr5aG866ESbIVPawEV3aRJTj++I1qPx2dz3ShVOOUFA3eDdTAzwr
F+etP2lDwrrMrZ8R1iOGdeRkcuRUPObyXVLf9uExLLfWy8UBfogqn55wVdlrgNiJymEOaJhct7eD
LVTMckyeXjXL0Ba+Ml+OM3w1i6WkC2GQaTqdDVeaj5uWVZcH8d/fv1r0eqmCWOr5+3ni2Wn7Ekhf
dX9L1mcryGqNy2nd5EK37KxRcmtDt/1Yuy/Vf34KMFXg8ejRSkDg15W8wIp1BOksDl8rCHYN1UOn
y/I/VP/6/fUFd/GjkG2QYLLseLKefvmgL8dKFkLjIdYAVupSXDklYI3/IQraiku3keIDJPzTKGYl
1smiJPQw5FJxYw4SDWCT/O36WM7fGkjZ0rAn819gjMpqgSX6DNDYb82HXMzQTs8q0Umt1MTdy2pu
kdqZ7aGofqXI3WykyZcCAxmli7pcyNa6qoEzyTQJ4mg++MOMd5me6Xs4hRmGwtG8G2MjPUqt3By0
JC9214e89oqjurWwy5AiIyUgNVqLFinKAAJdGMwHrXyZxa+4CO+zaDjOGZqM0Y8RRG4iHVVN2PXa
bb/UdWiQQne3Y3WyraY4QjC6NRHEisTo1mgWUONmn3m5tVf7Hg+b95SN2irKeKcfP8jSuDQigX3f
pvEbEi7lSyeIPombXz2qglo4ZqUkLmUU9VDqM8VQjEIQ4wwdJAsF1wyVbl9Jg/ZIH1R06lg1v8TW
oIMF1Su3k4RfYzYnz5EoDBur9sItCicE/UwePzyD1qbfZVeqZjpxKhqz5MST5oq5W/TfQvFmLn63
1ZOkfb/+NS9sRjISUiCadZAz1jjgKZqscvJzFKU0odtJqfHDbwHVXQ9yAdTAW5ytvnhNs0/WksJG
1Reoxfr6QzpVD4W1y4w7CvktPiZ2MtuBFe7n6Zfuv+VxaGfhYwDRyG/vAt1TaLtJ+bCPzOGu4TlU
28mwq82XzjxW8n3RQA7dJSEN1V6vN/KmdyOs1SJiUkCRAD2EFbgWORdUWhs+p+KDOEsFazut/c+S
XlsvUau3mTMminiQO6PPMGBT2eCqHFoB2OB8+tupEczLij7fvEeuLALWEFbFd7+2osA2ZF9E6ttI
c1DOA3JQoZHIrStnSCaFWtb+HmdtxuRsSCLFlZJZ/R0D4AhdWYly0WnIwxu0SP0ewl7RdulO0FBG
dcsw7jJwpvFi7ZNP1g+tagzT1oSselj8qBMAvT4qAnKqod3RlvKc0hCemltyRv8ZK0TpVQ0TnxJE
I1O/KLRE6jjLfMGwu1RKYgdZVOuQmoP6LZiVerCtUau/tGEmxnbdN/m3FF+Y1g6aIuDRolkdQphB
mbhgNwF0+LIQOIIVcTk22dR07jSgh3er9wbvy7qmSLvTukKPDig66eVN0zbdD7EXJHknoGijHnRt
qn4U1MK/60Gf5XumyA8co8vn4YiVrKHY6Sxr5Q491fyz2NEq2jhv3zmzH1cDhF2qcrSBQenTzlij
1OiiKYLAwYItaDy3tp4EdWr7DWhlR5ZjabSTjkqqgoTSaAsCLVo1tNInQ8Cd2A5na7orKvi+4mzK
e6UH8mZLvTT8seo0+JplRbPRS13nrBA3MIFBYYEbfeEIrhKTqDGsdm4ECnuRWB4KCQ1WqRxj1yp6
/y4a5Hbnh+K/Jsr/FxRgLMUjHKCN1QNHrKVILPpIf5iSY/fVLFR3LnZSs2+jfy1XLJGQNOZy5yqC
B7QaXi2GMOqUkjeNpdh+qH+1qu6GutA/vi7ohnM08m6CO7vwqVc5RBaVailmIuUggQ2rubKPzthw
UJQtCshZ0WuJxBHDdcJbFCbwKhtO89Kf+77VHqb4z9g0j0pcHYb+Psozu+21x9FUDmL+qU2sn8mw
pVK5vnOIDeQMkOmyVhjpKrZWWbMw+2R+/rTIjcV7Oq12nmu3RlzbEhRPCaG+biNxWr7Q6XY6Dbpa
Kwp4rSSFKPighD/D9IuA9V30r2+oZWCsfqYV7VD+sIqRWnqTAAbUH7oqtsM2dms4JQEmMxu32zrb
IA4yT8BJKYNQQ1gDN7ou9CW5lswHqcjNQ9qYEMVBjzvQ0qS93LWyG6R64CD90QCHMefXRm/Kvdlb
r4khd3dTNkgPk0+mlNZIA09aqzwIOtaMQpvEN2qPur6v5frel8ItFeO1WSIsTHSw6AijbofOAmvv
NFGKZswR1Sb2H6I0sJVkzu1QyL70gbgX/XvfPFTqnVUbjrgolPjC/TDVu7ycANl1Tpm5mvDZGIJd
HUh2DSYkNrd+31k1mvIvZUJ0GflpYJbk1e9r6yQQqaf7D5L0FvIR42ovNZ+SnVoFbi7O+OJQDFO4
26Tmvqi3vuw6OVqiA/bDCGgp3GhrCL7cYvijNKn/kEF5s4tIEO3Q1zcysItjRHST3sGyB8+cAgQp
NEokhckzhuqvYgA4iOWj/yb4jiI8RH7zogXDXgukPaLD+OZuob3Xz0sGif2IgjUZlSnEyFdPmLCQ
af6Qyj6Yam4HYrYXIZI3cFau75KtMKsjW9H9MDD7SXiQo8lutYNQ/pGwrbse5KyWsQxm4S7ggsBr
lqTzdD03Kc4RiW8JD7WZHOShtxHb1QfgB9r3ukcYPG18xyxbJ53SjRv3jM2whF6clHgIQguAc30a
OotbAQJKHHi+hC6f4QqqcSS6pj/5Uot0cm3PivYrVfrPQtc+4cD6e0DfuFVJ0cZbOdcpYD9FqWNO
z9fn5Cz5fv9hwLoo4DM59IhPf1hIiTzRqyzw+maH/AjuHY6CCFBV7FPtxoDrDk0oyJ8zTMbxCWjR
f5SL58VECBc2V8qOEqjcLv4SFzvLeu7qvRznu3I8xnFPHbp2ovLWbNQNM7vzO4nnAo9MbkXm8kzB
BDharPhyyW8W9hN4biLR+uoiJB1jwzFFpq40IVJBlL4+W+f30hJ4kcshraB9vZ6sMFY1GNyBZ0Wy
NxiDPSEmgSnjLsnCm38N9d7nRYRNpsQP8Pb0u6SSEUgpVsNe5Zum2xrxvlGleRfkPyB67P85FiMC
4gvhcqkEr3qUKZULKVPnFGssYAn0945B7t/S61u4lxsL7vzboaLyIdaqpG7IaVlBasLqfEoXBrs/
uMU0uRZSBPs8NF9jQZ33oZhEN4EYN8f/YaAWyRp4Ytoz68S38llOVC5ST4jvxWCvF/dpHblWt9XF
upCxgehdimUSpA1QfavzjGp2nVlZnHm8zZwuQMe3/lKqfyk87GY6vWlvD+GhygVXK4yNtPT8WtLw
jHinyyxv6rXOt2KOqW+1mOPyy9rPiPpKd5mWKJ+uz+S6wsSDBxV93jwwZRANXrOAKqQ2TGPEQVbr
/eh2pEPnAK8tARSNcsTgROVLRh0RJ/u69jeW66XYi14y+w//HzqSq62BOlY+Chie+ogFDth/qVXi
hAI6NUhWJbLyqVTK138fLmBiylqsncVA6jRkJXWyYHUKprW4K0cza1Y5GPEr87xPmhYq8tfr8c5f
aGBW6LhC4GH/I7J/Gs+UpyJXRi3z8h7iO2WPIQwEtyzGIX+qxyKWD1ZizvURtFFi/rke+9ICWuSu
sJJl9VJBPI3dTkVaNc2Ma20Gj3CeWrqnipq7/x5lAaFCMeJAgDJxGkXG2wxMkojReJtnnG2i9GiV
0rRRjryQPoFdAVgLVxHQOXfFaZggG8Qsaf3Mo7NoG1rotAPUqf4owiEIw3EvaMGu1e0wMz8LfveQ
mluZzYUkGu4P4F6S1EV3eL1aRYMWg6VN2LtC07BFPW73lZF5opH9lLXO3yO6FNpJYXAcja3v5Or8
06jaY1yL097HQuKQt+kL4mCZk/AYsxeMohO0crczlEzdR7Re//3mAR1DCZ6HOmjvNYexmvG4T5DY
8VpL2CMM9Thywzf1U72pyHzpLkDgnm0MpQ1o5moNVKKVWJW6TE2916Xb5hDsouE2htW3w5v2+npb
TtzTJ6UGw8Jc+MHoy4BjOF0IcKnkThT7zJM7P/mKc7Dv4jI6Pg2ppbLyNHlj5V3awbyW2cNIB8mo
K57GMzrFyvWMXSSmb5aV2GB/Mi7z4TYPtpyK3x1Az8YGfJfnGm/ZM70EHeVL0OoC84hd36ekR8BG
DiTxqAVWdh/C13f7FjqbmAn1zsoETmlUdF3wZvEh1utiryiZdU+mHzsAjhXHGKLeTYNa+JQFAWR7
qTGPk9UabtOE2l2gVcmB9u1jUJXCTo3z8jDESnArKgNw/Lbq31QznHieFqmD32aFzKpS30xyw0O3
MMw9VT0f6mTSbtztl24FSnCw2zlPSGVXH7hPwbNSUsSbUZjfSP5fQtG3JSnZs4cctQmcSQTT+z8s
Klq/C48Gxc51fTwTTF+uxzr3UAq4q6UJo597NcwfjPb79UDnq4kTjPOYtybkVNbv6WpK2jYSsAbC
YpukCUv4TErdlsMjmY3HrJ9frkc735dc6ki9whGi5IPqz2k0f+ZNaell7in67944LgyhrLbr4a8a
pHdg1Z9xS78e8R1jfrqECYl+GOAHMLLY2JyGDMY2GkQJMxQtxP0MyPLUFnYiRNafFjGk2S6g1/JQ
U6y6cKg5wCEYcGJ7VMKx+CYmhfZFRpxoso2+nDvbKHSls0sxUW7mNpe/F51ffrZCrfoZgCLpXTHL
AmiQWqn9aHD03KsAODcGdOmDQQ0AdfOOV1lfb32QV+DihtwTWjhcpWhTDwenNr0k5uBoXbylSnrp
k/GKo9fHFPKv1XEzhkGT8PQqAFPoNxPc7Icgn/Yp/rKhLx4tJYHmueU1e77jODTBhSLFhmcEe+70
m029jpf4FOSejmRYae1z/UdlFrfAEpow3Fk8pq8vkgtZNQEX1jnclQW8ucqqzUyODBDaWLKLQksv
An2A1wyA/m0wlP4X+C5m72RKYn4OQZvr5Ggp5dCxL5CHC7URzPP133Nx/Ih5sEGgfkEvOB3/PKcW
df4q50pJEkeN6RKGeY+hYp/ktBCt4lOgou6FHa61EXk5y9a7hZosrxUsHZc8+DRyR5dEFBM2qDmq
bq8LTpIclFD852c200yiTyOKqeNeOY3iSyMOgf6Ue4N0RE3BTuPnnlbPUMyOIQ7wQpIdZY0NQP55
9rkERTkDuSOgUOuCk2wlfSpOM2fPgE6J+sjreCPzvDR5SBUu/EeY7dQ2T4dV5YHlB9ZiH49IREHu
lzykm63/S/tfWdDaAAyABq6f1KHhSwo5W+4FeCAncCwq4Xn0P/sgkYL5+fo6PE9tFoUENIsWEgVP
+FWO2wZjpUyjwpQp6W7uVRLczlHyeSf3zZZi4PLN1ysPPBgqXDwfl324mrxoqttwMaRPhOLODz6L
5RdRtdUAHxdSm5+T+aOxtlTdLi0J0GksQjiA2GqsYkI7bkBDYhBOJ9PfN4Y2uzHiIPvrs3ihOkhh
EDFEthSyB+Tsp0ObeuiFitwUnhSWuKvQNX4K88rxp5f8iBm8W5qanWxlEJcWI7xOtjDkE67b1ZHW
K21izDL8adW4K7OXVLutxa1qxKVz6mOM1d1AHSfvwx4D+SaeEK69mUvI8GiKIx+nQGjcWI2XVv7H
aMuv+YAGRSa3NpQ6wNZMS3ddIju5UdpK+TVu2qOmbFmtXFobwGsAC6ESz92w2szi0MWx0PO+0zTA
InFLnoc8+1YH7sIOgx+HeLBFkgKcbjWmdJSqds6T0gv0PN81s6FUQN87+TCNWXTMkafamMQLw2JM
vI4hGMJdWVPyZitOyzztSg9LknAf0Pe2Ufv5R7to+jv0o4APL+8GExTDamONphnFk4mfijrK/mPf
IdVkloLhbmysCyti4dJD4kcZh0irMAKg9gSngsVVhars8FKO4X0ivqj1wAO3fErpPLfKdLP8Lxpc
OwV1kxD7Ghwo7CLr95TyXT9UN8pk70Cyk5OMKiPVHOp9/Cio8Ktvyruz1xrG7PVGN35PpySKnTKG
6ewOk1oc20qJRKejLRC7SpQIbh9r+kFVoNC5UpdVmo0VvPEzARvxs518nEGCqpVtVmHdOFM8qZ+Q
E6vhKNRWuPOxGzJ2ahsOo1PVsJhJPqsWggSiwX+ETlaDvQCZXHdofA5vcWeO4z7V/aF7LnK9HY51
WSeKXaFf1NjGYMnRLjD6pXKZ+wl/DCYdPEWJ6O7Gl1uOvLM5osRGuZtFf2bWJSdWOVhlqJPFVsqN
npU3vphR9W4G8SYH1egYc2tMdhSGjWw3NRokvSUuxoJDdG9iKrCh33KeAHJrL2wkIDcA6yibnJ4t
uDfxFgV14/GZWrtIlZsia13FOkipgnxtcIt49X6G7BUk8ad58DcSorPD+j08xS6elyBi10LHUZ5K
Zmekujc0wT6vdIl3SuSEfhFtZLpnJ/YSiKrB4udJ522tK1BVcRf3c6l7hZkDhkFzJq15QWR23UK6
b+8Hf2OPbgQ0VlvUqiwFmFehezA97A49TwtN4KZ0JU21jeRNsL5urKwlJ1mtLC50ENhAzrls122n
yDTCdhDZfQDD+x0nVXGnROrfuYPXAZkA88aomNWXpoKx0OdKsS+HQT8Ii/PP9V9y6ZuC2uajchYS
Z7WksNtWe3yzAJPVkttZB1XaUazb+J6XgwB94aOS1K5TCxK0TEdUUvdagI0NHU564pz7G9t1K8rq
VZBZlGwCPydKc9tS1DTyg6ptJIDnC4WlTyGcRiH1Dv54ugMReEXboVAVz4cyChdQlo5+coO2maOk
X6XI3FiX7x2Z03XCToNeQhdl2Q3rwkco4thTa7HqkUJlDjjgGWXqSRN3WfRJTp4m9bsofxUpUYtq
7rTUrep+2uNk/RCo0IfSrRvz0vA//Jz1k6jVg1EJGn6OotyrPjKf+n1rfW3l/RjfDflGj+U8IwWm
RNIBjGCxu2C2TyebtZ/EhiYYWICL+v2Y5IYdlMAhfbK5PWjT2pOzgLuAK+VTr5WTU+F6vr++P84y
EX4DHkxonNAFRNBuVZiRlTABGWoYXsr9SKfLTbLXf49AB4A7GCwaEmDLnH9IGM1FysqaG9MrRUF1
Eja7K6blljvMhS9HiQJ4KfUYNJrWR2pTNF2B2S1HajfsBeUNAPC9ED2oNxhfujzT//lYoSJCBwXg
BlA3Za3p00cYt/ZCwrSZ4q0mU0LP8WtVC33LkfZ809Pl4+HCf4OcBUN7OnsYMZeSjKkBjsH9Xd60
Ef356JPkWxs78SwFBvv/Mc5648sNjQqROMkw2yZKKEn0FTDyrtzyz75wyS+RgJzQfOBP7y2dD+sh
Yomb/SJElHMo7M2uUWwxCFK7A4vs+qkv3PTt7B8RJUbZzB+FfdflGsdPbu6uL8wzHQWe0yo2erwv
NGVJwle3oojQpGAEPoa3k2AP2K5l2ddQ3uWZ+uJDN60OxuxW5fgYa/nnchxf6A8ugNc0qTZ+yVl1
b2GGcVkuqQeH4JoUoQcViNhGtjzeKPSTpby5qVJjOE5KnuxIvHvIp760r9rAuPEnWbq5PhGXwkME
R/mXL6JQZjhdY6FelbGVE14YLCRVg8YtDdLAPDbwkrduZsTG9RzvWm1j2GcPh3dcFUcghc0FgbY6
/5q6ELUY1RKv+1klNggU/25U7Wyj4nRxdMzp/4+yujYjNn8ULFHET6LTP3Vf+tihT/JWbfVplq24
usuAif0XaDlqPyxshH5aNZsJpBQ2pcKv6dv1z3Q+XTQHeAZTwABii7TP6d8fczFD99A6T50e/ehV
oygZzW9mfuNrG4+n8ylTqc8hbQP0DTGmNfDOn4QEBbF69GYLOV2hw0dldAT/GyXWalCpfQoO2tkb
6c35CUTQBbmF3x0m8GtSyzQo4aAF8uhJ2jN4MbIPVP6fcn3aSNYuTCNv4SUWnkVoNC7//4fP1HQi
tlihMXoV7EvUfuzOzKHpA82XPktRtZFQvR8ip6tCpbZFoZOCJ/3pdbsd+Sw/oVUxeb3LafrdrOzR
5Ax3KtXuVDvRHXRp7MP3L5+7b/VBuE1/gMJvD9E+HO3ybXwrP5W3ubP18jtfqvwoFhKyKNT5zsoq
ZSB2jT/EkwdB6X4A0VEKGFPlW1Lrl6aa2iV8HpVOydl7bjTjWqA1OXlNA3t9eApDsPu53aK9/e/S
Act7/2Ow1Q3WmRAwMG6ZPGMOWZ6OWNSuJQYPSpr9zdWfdXPfC+V9UR4jYWNFXZpNko5FQ2OB/61p
xKIgqr2ftJMX6jeRIdzkia2DQPrn3Q+W4r8gq90/5wUcYrGaPKq3B0ON7HSY7rr7INzNwtZ3u7AV
QV/zH+phC+97lbKN8BotI6lnT4kBvUbflUZ2RPGXoWwkHRcyYHQzyALwHAGtBUzkdC/WBvsu17vZ
E2roEcbBfBVb+GxuQY6PvPguTzfytnPACILaHyOu7rpkkBM0QohodPPeVIvn7mlGjM2hHoV38ljc
j2Z5zEdb7jcivz8CVwfBoq4P1h/p3fNHIlycLhLlYfZeXx8ie//w6a6wfzxG9qNlZ3ZlR/bD6JLi
26FTOcHuJtklyx/scP/rV2U3tmTDldo9PX+7fyleHdPud999+0toT7Zs1wce0IdwR13bjlzZ/nRk
u7mG+3lnPx/u72//froL7b9//l5fke/8xmsjWt2stWWORjMwIs0u7Mf93V2/l3fTDgCxY+2xR7kD
5vJo7fx73bV+NPeobWpO9Nh+co6DfQv03T4q9sZlf/n7fpjl1SUcJ/Wo68Hymx79PNvV5SGjlLWn
tq8nP+tPwPKa+XkrxVj+0tVE4GykLqRWdATO8jdU54epkrCIi2Nq4pGwS8pk40p+33PrGKhRwGMG
lgdNZDUwaKZi4muF6El24fzCVIh/4+vnpPa3Lz9DW7Q99Xnj+144BmAG/hdyOfc+3JRZpPbzYBFS
Vb7rTnJMXcFp7cx5eV0W7A90OOxmn70qTLHn/DU95Qa8nq3vOmQbxT36HHphc7fI++/DlqbqhQzl
5KetDntpipPIkPhpYqrsNKHk2Yfre1S3DXlKtGumyFMadFNUceMYvjgnwJJxelKgfazRUxJdf2lS
atEz+u6pL455dtOYvxK1+3598s8H+G7iCBd0OR7xATide2CX9VTHgeSh+tu091bZ21mJ47c7yb2T
S8rOaP5cj3jhMIbLrChYwnBGQq9abedsVtNWSnTJQ51NnTM7biRHjv8OKRpe+Z3e3Sb9cIPM9NNG
3GUopyt74VDD0aEKvUhkrla2onUm72ZN8vJ7wTzOqkRBHvuV6Tfq+jBg2/xzpec7ydhdj3uenCxh
yX8AjNGcW7fm4rTjrO5MyYsbXh7JXSL8aPFYjh4jYaMCcl6bOI20yjj7Um6leDT4lm1sdz/F4EUW
v+ZV4oa3Psqc14d1+TOChSMbArUEg+105Yi90aJjzriaaTc/WmQKaMb4GlajsYQKqI8U1p+Aa/Z6
2EtjZL5oUNM6VnlWn0aNLLTXNDWXPdOA02ntw/bJwDrXd7ropyBuTOilMbJE6b0vjiBo5KxOplqM
kjk2C9nLYGAOgxs1tgqpsjJ3GTdp9SD0iZ1io3V9jOd7f+H7L6pFFEYVrvDTMZZtqE9znMpeJT6A
M+2SZpdPL0E3bOSTF+aSOMvwyIjoGq8Ot8pPlajSa9kby8Yxi58hnoRxVIK+48C3tFtsV64P7MzS
jArIScTV10vzsZ81o+HrFYmdpFh/FHbevwKsERSnGqtDL7hqY+EPathU+mwhtOCKuAV/bMffjVbd
+dahzeyhwreJZdZExiEP9EMqG46mQHIJ99d/8cUVAMqT42IRlmTVnX6LIs7kTu8q2SuFfexTPYhr
N98DSJcqlE0r2zeg+W9p+V6oXaECQ6pKjYSjEmjUadRwkkpQLT3rLtT+4FPmjFa0ExW35I0s/uHx
iodAbXcGEvWZdbw+5OXvXh2TXAmsdtpjEBzWfFRJq4e5qzuZpNzUkBBqiv3sp8nGxF64d7B8I0FF
Aw29G2t17wx1NZtZ6LMS4vyzP85eNStOEXWuoOdII4h8ToVqeLNxGF+a2UWBmpIcEEg+5+p76mE9
1AKVcq/ofyNNOhBhEvC6txWyYtOOclt5awTZvT6nF8MuelPv2wzEkLz6oH0ll00t0H+Aoz3V+0aY
3FHPbHO80aXXMim/6MJeju6Rm9zIVC99zo+RV7dtAYUiMZJA84qxquH/D2QuLS5k1wd46XNyDaAU
gssb3riraVXSSMljP9S82KcDn0Dcb/9O1Y2AOULQ97vhUxUbh+shL21N4C6LeqBFjgaq53ROxVmj
S8yW9YLGFnft9FlGd7aKD0PxRUyN/TAntrSRQ5xPJo9HkrmlHL/oza4mc0IFQcDLZfZSOVZ2XRfp
N41g1DfXR3YpClgUUqNF7PFsB06hOitFWM6ePJPfTxHWcIjG/6vBFPkI1yglE5oL8DvWmV/tY/+Q
VNXs6cKc7c0IsS5zVKKN0+T8LjuNslr4RWbpgF14J/X4hd8b+KPtsHwlu5dN4cby1WFj7i7E496k
5ARKBK7kGjA7WrOc+kkieX6s6D8KzZr2Um+SHmh+WNugiuKNrb2kAKfHJXnsu7Lp/2W0q4NssQCt
eZaRdAGTgWThtyGES3QchaJq+41ttmyj02Ao9ptYTkOpZput20FhPoIUxbvSqzPRNiZe7SPv8vhZ
C95m806JN7bY+WSehlvt6rEShswCGw7EMXa0dHLYcE6jfan/HZBxGmg5Xj68AGU6T2obiAbwteJ3
Wqb3YRTPdifbshHagnEnCNoiHd09qv73ARO26/ttyTrOZnXphyBlwVNrLeRjmKVuJeS5XgZ//s8U
3Ojfy/QtQTTyepzzfU1lbSF/Qb+Gi7Vem2kThZWAl6s318GvDH4MF52fbdxw5+uRIFA9wULweqcC
fTqVEo6io1lkpmelWeQA7GVM9JqhBrXD/zKeD6FW2Zye5aZeIkRF+9jMbUMt8100okX9P8zahyir
RTgEc9wXEwMy/WzftjO2t1sycZcWwMc5Wy0/ZP6bvA/4MJnh5kKZOxlIgM54MfUUXab4y/UBXdpV
H6Kt24GLHFCh+0ybpKXN3ur8zg3m9vNkBfdJPc0b6+FCY4AFQc8anQrKgmdys+rc1FGvVKY3Tbkr
o4/ot81DY0k7MTbdub+12u6AB+qNKneOeJtMqR110kEquh9W7L+Wz0lvvFmJbyvzQZF4/NAqDBPp
MVN0e/JdA8kzVsFhgoxTqHaf9KSkz9cn7PzzLOtYphxFYsGNuLpD5jpCbx40HRqW4wx2lrtddtvR
Vf2bXDW3ztgLpT3T4E6kR0leyoN9tazVMS0tDdIHyfe32DrCQM8K7LkEO6wRx426yfHH9q8iPIWZ
bHeZ8M+CELCKF3FgkhpSDRo6pzu4ERbIuVAqXo/arEuPXLHVWNzChl1In2BcmMQid1jU81e5TFAJ
Ahy9SPcqpbTzBtPjHW8+4ys+tPXL8JiH9cYxe77u6YOhJmeiYoKc+jv97MMhbxUwvgK/BiLVYw0h
mNW3MqPoJCbfhcrqN9LecyklYPk8LVCdoPPOLK6ODbVLENSKdDCHibyr8pnOvpwfAH7xvrXkX4An
YyzPTUSW+vQm89kXbZscNHphfnSjyKWCUEpa36pSP91Otfbr+pK+AEiCNYAZDpkX6FnyydOPbHYS
pDo/NLzAlO4GQb+vW/8zCgp2YX2VeQbhye7qTXf0m3SPTnGm3mvKbSOZO6l/lLfQ4+956+kNuPya
hSgMAn5BCZ3+mkEYB8v3gZnIX0cSCxMphO8W4ukOVFOt+xX9lgbHejK64/VZONvYSCcCy2K+uV2R
iFmdu52eyA1aYpY39/luCl+xtneE4smYX5C/vh7qfLmfxlqfuhUwTtoxxFIQ1/vq/60fx8Jt3FA+
VKa9RTFaFtfJfC7BoG3R7gd5AurjdD4hUahZHrcEU/RdU3zGBcMWMF1P6a0Ur1sF9LONtYq2uvIV
qQ9KTm/Ly/W/7dTYMDxRRPi+uABfn8Sz3IJAGJxC6V14+6zb02FJtT4JqRX6XqpPdsU1LIc/rG5L
Be3ScJaqFxGYOcKcRtGHIMZ7IvI9Q3YTywWKn4V3ZrmRvFxcEKBjQVW9a2CvIf81wxtSgzAzaINP
87Gt7SBzYlpafeoEn/995qjoAbACIQ6qYrXSxbhT41KIfZ4lNfI6rpT/UrKNM2WZ/dWig6TOeMBY
L5Su1XtYhv+hi2UgeJqeNe6gFYKtDHJ2c30k7xoFZ2EWcIiMWBI4ntXnaeNUTbowFTz/S/0kvagS
TS+ne5sDe5r2t/qz1u8gBKNrvxF3+fmruCB8qfq9o5kRGFktC0OrhVwRBU+s72M6/JOm2U3yA/vr
vs1t1XflEgCetLHkz48o3pAmBzUPbIgUa3V2fO2ESCuV4BGWu93Pf6y2sfvulyG9YlW2Eev81KD/
Qs2XA4PJZa2cjrCK+zgR8jl8HPK3MZJezO5BTDoXNB5yjqo7bHkjvwM/T6eUWFTD+KcBwsMAPA3Y
1WFTz5h2PaqcT1nzs3MS8RHPNUhYCKvM9632e0CUsuueYUthSgt7RGjv0Bo7REub6BXbJaNExtxi
w9R0UbYEei5MPrBHCjxLNsZ7d7XU5mnWfSsaokfTv0/KgAKZtheat9J/xbB04zw4U5wl46LCy7qC
2c/2WdPfeo0Ws4+Nx2Pef47z7/7wZZ7uJwSjfb3ZDRIr+k8l2BHvDwjp+e+8fpSR41S/9aWC1NQs
2gomNO3Crwi2ENnnO5tskHW/SPFyY6irhSG2MK6mTIkfpQi4dJNTOU9H39rYYWeeCcwASxybGzod
QMzXte558in0IoLyqMls5rZ1UzG5WV6R/4+089qNmwm29RMRYA635GQFjizL6Yaw/dvMOfPp90dt
4GwNZzCEcewLAxagYqfq6qpVaxWQ8/nCucnLY1uIG+OrN+Q2mRQ5AIECzjb1Kd0lX+mHdgTeF2Ox
HaNd8w7mHuBT0jZpuHYuZ4e52Logx2fpDpgR4JxaxE+gNj0jGMXYbQOnzl7VvNqVs56D/quV+4OX
Ive04vhubEbwtzxEKTxRj132NgSZLCWTYcZuZZ2C6rPUnkP/1NSPgPJX/MD1C4S6z/wHsCIitgQS
l+cSNvESkmcvc4O82wGbtsN4tCtG2suaXfiVSxKBbeht4vGL5GVP5dD982CZW8gPKEGB2qaL5PIL
2jA2it4rtWdBsJxwBGxRQ2dG1UNO9uYKYuV6YqHtnetd9FHN74LFUvr6GFeyGXJvZVqzC1MBsMmg
yY9eLtHJpdaqq7arAiG3jcK6SQQAkuJKmjoJpjQ0Y+E5LCTkQNSgN53M8qXtlID8F8e6dhramb7c
v8SuPTwgOHKtQCs4zlcnTMr1TirkQSADZFaTkxWhpjs8380KD5/Xnl2PnkX1NBRrcQveK11T4b2x
tSAzpeeJJCIoYASFLheW/FSqSv3EF3h+kNtDAgMMwN/gMaM04HQZB7VL0mwjQOdrZ2kMb6xeHQhl
5b3WwIZ2fz6uA0oTACbSCeAVKUMuH2l9EGaZYYqJG4iDtM0EeXCwCSSgaNfihxumSJrSHgvogJz3
sucr68lwV4EVu/WgKJt4xpYOFa1u5TCuEQRec/UwJlitAFqjB4BTnTffh5duLgAyDdsodQv0Ixt6
ysyyhkG2croHnVgFvyEPb5zjR5xIN26yyjg0Sbov6p2h5XZVDbsxLX/VdA3LK2ft+qU3a+IQW8B6
R+h7NeOS0iVB0KSpK3oWYthc9dK+G9ONV9AH80OqWsfQdgrKhc2+MR6SVPjnFYf1zpzbUVGAwr8s
DjveVW3k3EhdTzypmcqZSzbpWmno6nDTYAJZKhw25qxy/h76f5h/X205A4hfEdeop0CVnbZ+saCl
aTWXCvTu/h6+fkgsrC2GpKlC2/qjn7uT2R3NsrdF71gMm7cIvlMIbLRnWVmLFK+D8NkmhFDzA4lF
NBY2Ccfqzhqq3K1hq7EDqcu3kZy90Gf6s1LHesdlFT5EXQjDfJuOG2WsoxMEEDAyi1a+KbxI+Blk
wlrd+ta8k0WHhQv+O2hLFveW3yljM3Zj7lI5YxeFBk3iTWfQ8xD9CPqk3E7qOiWmzGG6iASYCp4j
kKiSMCNIXxitzEiv+1rP3axHoEmrVfnoq/SKl33qk8qq/YPp+9xegiBs9Dj1HlCx/55LRnnsy8b8
u7IZ5pD06mtIo8ygLShdl49X0ex7Gh7l3NVejYPyEBWklezOHv4qcLnb4TFvbHov14C01/XleRIY
vE46j9Lkezbsw44vRIjijVLN3WHKD6Wk2/5LNRabuqttCynGWD+1FmJmGwTr7g/45pLP7yP4YkQU
txb3iRWOEJtMfuGKbfNWt2O09UpYMGRtUvdRJhoQo07Zr/s2r1w5g4V9kRNOItS86p/VBDBzwjTl
bkhmmCasCInRohWcig6w7X1TV5H3bIoCMzA8Yj8eIZeeXJ/GmlhLKlzD+6HIb7r1dv/3XwUEi9+/
OMeSEGh6FqmFKxsb70vUoGNhV6WTJXs2yn1T8zlY7Ey64+YGIF6ZlNsWK5Wglh55iVG48d/iWJzj
2DY3Zeu0nwP1/9PSvH4fNmMvoQ+WWErhapZrmMe82zSxM9SfxldB20jNiv+9sQMvxjWfyA/WQnnS
+2Qel5q8auFW0l6Cn376eTUBcWOp5sY/IiRu9PnfSzslQnKxZo4sFbL2cO72f0siJtF/hYrUiYdy
c3+5buy8C3PzsD8My7SEkSAQcxOKstHndg3KcGs7gNoDRgNtAUGYcvn7LcE0s5DUv5vIlS3Un/Xx
FHt/vfIolY6OPnQHF8v9EV3HHqQ1eM7zwiS9B2X6wiRMjV3jx2x2Wpen4ilEkgdepUeSzf95n6ES
yc1jBAPBWsPPrZlEPQnGTVJ98GEuzMokLWk4ZIOY2UMg+FsVMbv7I1uzMP/8w1rVgQhhnIkFOgqF
bRr7cI6NJPHvW7m1Af+XCAjUBtHbwlcQLQFrUbAC16T0OVGPSk2P4CEa9227cqbmvbz0FZTCdQjb
iZ9ISV0OSI+S0YrDvHR9fRdAOZ+8yGlmD8YKyPnWvH00s1iZDta7vK5nM2yEJjsF8uH+lN0yQOsV
nSVwKKFjPU/ph4UZGn0sePCUrmnWjpQ+Zeux/jwVi6niBIHGMHlFgjZauIUEsVWNPFXlGu0JKRR6
rfRjv4kJ8RVjJ4ZnST50ozNsh4NVv4WBupXtKLZ7p2o3mrSjrJKuNV3dWLyLL1p6jiwq03owKHAI
zUGMxXkv2lnwtxP/uR5AngzaBYYPtwR9nYt97ws5gZ5k1O6wi8y3pH8s1mqGN5z7hYXFVRKlbYOM
CRaUfnTE7q9uPoTEs1LkI13zcn+zzL9rsZI0p/Isp0QJN+JScmoQ9aQs0qJxWwRWHHKNAe+GKDkk
ERiKfzfFpqSLE7IhyqGLsKLXOyLHoG7cqZccVX6SIhIP4/6+kRv7ACqKORKn6s8hXmx+7I7mZDSN
m0KOHaew4cTxTyMfT2VfrESB12mFOWNqzTJGZKvIoy58U9TXuFhUKFyEuh6kej8abH71VTFeDVoP
UzXaxdCAe4J6qAV9HyRrXM7XY4VfgOw8TYCAOuG4vDzoKtTUiImUtcuHgMf9k8ifPWEzIFh/f06v
9wjvZpC575SsbPnFfkSFI4xQfK5dSUCKIssh5Jb3Qr6WAbx29SDzGBDZv1lpfUn226DUIGfd1LiZ
Gtm99DmPjvrkjAr6EGNGS+fx/qhumCMDRtsoeHr+LOuwQ6MoTR8rDQG1/kVod4D0utoR28+VM5Xi
Win2+kzDy/d/1q4qsQNw3yCSGrf8679A6m8Eu7cuSdaijXnJL4/zpZnFlpQgoEYzZGxcPfs9RnTF
Gg9V+V1C7NLbhCGhhqfaTfTf/Zm8sQ8VZDbIZfEPZ2Ie+4cLp8/rwRJStXHVPUxCn9rHNfDQddjG
qD4YWBxqGDutNo4wAGmYozuSrW+Ufb4Jd/fHcWOfX5iZP+PDOLw4qdIKVWQ3RCRX7R7mXJRXrBym
GxthxmDzUoaQhS7wxVikJC2KMfcaNymgz4BspicB6mWg+188o1jx7jdWZhZZQXMSDArpn4WxpiPP
a4Z9645R9t8E31IEKK6apI3Wr72JbwS6kKG9w2pBEM3ZicvZa0ZR71Vfbt3g6D8Xx+63eEJjet+c
4sfmr/etW5nHGxmoS3sLrySmnjBEotS6za45Enl8Vo/Fln61I/y2/7wvLkY2z/KHfSH1YlQ0iogl
9c3yy1+TFf8Y/H/Ho5A9AudFjpwEF7nahZlW05OcMKZ1++jJi1xN8V8rbSsIJ736q/dQ9/iUHC3p
EE0ppPL5p8w/3B/ne2fPwnuQup0poLk/0WNbfMEkenBgt3nrWmYCEbDdi4od+A9yvvO08zRtpiRz
KsMeA0iwzw05uMJ6XMOlzlvy3jcsnIks5944DV3LLUCqtnlsleTRbOpDXZV0x0zfJ3FNX+bGsYeJ
QSeZBiqHi2DhM/NWrnvQ2q0rj4dg/JMVgV3ku5WpveGYL4wsHhddBn++GQ+tm/QPnQHCUnIGDTIY
8ZMy7BP/WOlfw9f7NufVuppJQLfsKQBhV0F6LkepnsJDy7YNHQV1TsT9sq+etlZeuWkHcmF4JMlG
AvW9PB6TbgVpoiutG0bWzx4JRTMQfqXR11FdY5C66WMQzfh/phY+pp2MpAc13brFjrCg2TSmXVS7
PN+1vR0kG9qDqmYzfF+TPrkR6XE0dWVu2QGoiqLLYohdJE1iwRCtKH8M46emzbYlhB2Ucjbgabb9
RDmcb5A6D7K14U3Mavf+Ys4ju1rMD1+w2D9CPVR6iHiqm3TVOZKbNy1YW8eb5+CDicU6tpFp9RmQ
KhethW0tBbbVPar6yjjeA/B7A1ksYdqWI4yQWFEO4Y8ahvv/fgWSHW5liOZLOwWI9NAdEtLHZFG/
UZKvD8Wf/Fc2ODr9E2hcUgMenOjPKg5lbYIX14niBWHut2ytUc42nbQ1+rX5vb17oc2kxQ1AL7oN
l7tIgh/QQBQO4XbZVmNazIdgUx1/y8Ou7ezoZ3yUP93fNDdP5geD888/XFyhAttRqM9jOiXHYSc6
vbLypruu+s2X1gcTC3fd9qGIJrI1Xxnq56R8Cn0oXxwEB4vmROr+qCX6KQsdlb4oeqWeY1N79HXf
1ob6KBbU9dXOVoXR1hB+NPuVTMuNsPHi2xbRT1ISz/Umwy+3RVOSnnjRX6T4jf5Je9DPYyWvvChu
ugnQvqRcDAArkrjY20Edt7Ui+J3bNp/EEWCMFT554YzQkp+m4VNG4n4iB5iK9b7SxMMQFGukH7dW
nPgBWCt9HQQtiyehDvfbqMtT7wp9ZSv+vpZ7W6l+q2vKLLd8xSzVijwMDUfaEkeY1VAAxZbUE6WQ
ZiG1/msqx5Ww61YkgJgjzC8wJc08fpe7V0FHpZKNaHDLqdxG4qMhb4fmPAzephi2a0LKt/YKbcG0
nfJIo6S28K+p1QqerKeDK8Sd0wfRXqM/F49eNtlDFxl2CUu8OG7un89bb4GPRhcetxIowydpPPBa
+xPEO8MAU/VNz4883O4beq9zLLwuQSUiZTOaEOjnYmf2HYz6uY4lI/edKqydzKwOrdh8pn1+48W/
1Ox71thlWLshra+ocu916XsR/syF7ocemvsJEje9yraDlDiF4u1KBHbb16ZEWEdM1yL7G5sYjDjJ
AJA4hnH1kpC0IEDTh7VIxUObb/RvSET6w9YaEydNfjXb9HdID/wfOOsG73dQ2t1KYmeejOVkfbS/
8NNwYA81oDP2QiQfS0N4NYd8LdSeN++VDfhGRNwnBaplBtWoQinRynJwJy4BFEp/mMqzrjVPae4G
k2nX9Hvl7V/g8ltj0tYmeN7MS+OQws8Fa+DaZOMuT1bSaq2qeP3oJq3VO7I5HkQUVOkkV7zPQtj9
EhXIq/xG2IelXG4DET3s1og2wyT1K/Nw44xrkDoBFyfrTp5/cUN1Aq+eJo34ElX8XuZ/RKs9o0zs
9AKdbz9Ea61B4obfAu1IlZ7aCGmf5esbAmRN7ZtupPRYOJI/HNRi2xm9MwSJPQUQo/onoH1j8TNV
v1al5VY/W987JdEac9l1KwRDBu6NvMFclbzSHDGz2kz8ehrdJnMjuODawJaVB6Pbm8Z2bHadYe0L
OKhgID/OPb1iuBPhppX+ZJq/sttv3Vo0j4IboYaOcpW4cH2dKRt+K46jW+cPbUFsVWyszp4AXj7L
3dZ4msxvhr/GuHNrC1K3oXpAPA9kYHHGPGEaIYVMJ7dAlnVAOTho0cpB6WmiVAC40iTBKNuxP9kF
YvCeYa0l5G6sAA0YM08bIq2swDKPr4f5UBmaMrll9BVe08f6J1P0UEZW6ZQ9TFFe4QiiU4w27TKV
cPBbaKL8/7os+y+If913z9cOB9ZB8sewnrIOtMxenkdTGVE4l8XJbQfgtHo5HWEWWasIXnvVSyOL
SE2KMy1A/mFyk+aUw9xUUOHarpJh37ICVh3iCLhmuLQXV1rQ9ZpSNZXoapHv5IZsQ3DzN+k+//uE
0erMuoER5r6e3cqHwNaM0A/VhFJ09XF86GUjtJXUfLlv40aCibZ3bk3em/RtWctzIVRAKOmJFN2g
PXnDAZG1UHhqoufEq6nkKhvF8p1AXWsLvrUX0NOjQg2Qbs6HXw5NLiKEejysIoM52nBSxlsDoPhK
3H5rmSCJheyCbrGZr/HSShAbWoJnEt2c31/F3h743iuC3j+LINzen8ebA/pgajGgycoSsUk00ZXU
aduNT8gZrAxmzcL884+7Af1jpSxVLIgj0MIyty0lWYntry8OcijvQHkqV+y5RWAdRKFsVFoqzpiY
GDE/sXzKpWllIDcQTbOV/21jphtyGRWEeZe2hcHpyTqo6izeRK2tnORNdmqesh/FirnreSMlpZLS
gJMKxM8S52MEdScxKNn10WVoqn2CKvH9tb+eNX41cQYZTdAWwFAvV8aqBaGO6kRxxQmsXlJtezr8
UvBZ981c72YiKR5cc8GbG2xZgBgqUrR5M6nuWMCwIx4bupsm7RTGa3jaG4bwBfQbzfwRPEsWPtQQ
UrnrY0l1s6bcRXp4Ljzzr1LTS9KkX++P6cbi8IhDEA6KWBpVltVS3m9ZimyK4XJT2oH4o8CR3rdw
Y7cBYAMTTfmQ2i9iAper04yqlk1NbroGOL30sSnHl9qT8Nq9ZddRm9EEIvzUwh7ExfBkoR+08gHX
swk6BQ9Eu8vsi5YVuJA2yGFSQ8sN6qe2FVH3eNIrUnjhCv53xc6y9jaMnV8HXWC5QhA5XhjZHVhf
2Tp2ya/7M3odzc4DQvuT2aScvowuh1GUq7GLLbewnkb5RKLA9iDcbbOfki8daUj/dN/edb/vvD3m
BzhNGvSIGYsVzHUtiyHYEVwtaOC7lQ+1dBLz/lyZIk3anQMRDnxh9Iw/WdPLlAR2LfxX9AqBDOwx
QGjDfw/rLj9oXooPrtgyG9lIRFNw5ZcysYVvWmMfvcbxP2en7ql6Enb3J+DGhIPmgoGHKjySGMsJ
V+AXn4vjwdnIhc0k/Ixb5VAJ5Tb0EFbpgeCtQrmv9hKG6GgkJCB0RH91ziN8GKCp9b4n++Us9vFq
jQioCD4p584Q/vYop98f3W1bs0/jacSGki9tNVVbpYHZ68+tqY2nsK7fzBq1wKqsjF2kKcnKZM7O
6+JVOFO60CQAVp64mNfApbmqQBO3qTTY8LtN0SIpoO+7qntVde+L3sVr1q4SLnOv8NwTQmkSOKu4
cKV+UahNDUvNc2t8042vXek/aJXdGCXU6KSuVNNR27UJvR4hNomtOKHU11jHyxEmlZeTjoHyouom
eHDL5kxsua86j8RzMmqOZtFkdn8Nr4/oPE4OxdxgRm1p6cf7OJOKNm7M57KCAhqbh9zQ633ui9IB
bMeD0nrRYxALzT7Os+85KQcHGrrC1oJJf82tElnI+gwayXM9fUo2ZbdKD3Z1SauU+rjL5nWH13AJ
mTF6wQph3zGfI6GhGxhKMr9NoSlIX1emQrnaYBiChZzIFncFncTl9KeC1CGC6sPE/8R4v0zNHr7q
DkXd5o2WGDt8Vf6OR3KKarOW8bi6TBnizLvGA5dOYRgZLi3XlaUGXVtAwh8l/U6qaFyk689ciRGv
GxQww1Oa8JB3A9O5CHc0yy+8KlGtZ0Os9B+j33LXSIFqfTPkqf5VNilOeux969sEQ0Vpt14Y+7aA
ryl2w9jDTNKGgZEcginv9mll9ms6HremAQEd5LzRCiEdOP/8o/PyazFtZ2mnavKnR7SvcjuQx36/
ss43zOjcgPQlABqm0LGYBj2Hh6KWPZrMjaZ4mAj+LVuqYnA1aMna+qTn+9gYza0a99qzpACVzvTC
d5o+bbeCGRnbopUTxJbjNe7HK58DsHMmwp6zizNf28LD1eVQxGIUp24qy8mLGgbS3veS5sXzpdoJ
Qnod6QyCw9MsR/qyYMa4PzFXB+3dPGqns84k8OPl9AdwVLdFQBuSkVqbrBPDbTx5IUnN8p/hkDre
xiRy1Cj+ykjDXK70WIYJVGBmcEYcpv8vSQnwu1CqDmOdiLTPBO3P+0O7fixjcJ7cuW1gfrYuXuSx
nmltEvrhWa9/q8PnHo1lCDZ34VshI9gWlDtPcAR1jYfs6oZE8hiXxSajGwMPu9hpfoCQWxmb4TlT
1Oogl7K/q6ZG3cZ6XdjhmK2pUFzFGwt7ixu5R1Gu4NnOKI2Hsv+ELmlME4hGjtZJEVW7P6fvT/2L
CxlrRDWAnuntgN1g6bWaJkhqMtHn3kEc7mBtk023gcB3Y26SDTyhkJgLzq6nKPpd/p2eW8nRMqdf
g0XPVhZfMVNjioSzdOUiAn+5lQQJ8cmWBulzqpGUy5DnjTpoUlTtF1yqv+LAN1fikBuLSkhnzJ09
cyPh8pjIraoKZZskZyV8lCYku6fz21ivEQ7d2rEXZhbOQCprFaWhNEE4wd/TFWZk/oPkh/s83ua+
5yRUv1vFPBSSufLsvvJChHMfx7eIQlAGSwYjFuKziLi8NjxEiVsOMOmdqUHZkPLrUbG9v5NuLeFH
i4uN1Atxo3I4k3M1PgtWtUFM1H8Sil2F1vx9SzfWjow2SvKk9A0er4tJNQRUIOVQTs9qRUK9C/dp
+EVJ++dJrjf3Ld1YPy4ZqEVnIiFirCVJhVlFVjPJcX4ecwPuMs1hHsPBQeIrSiMUjpyMbiItoilu
xfC84S8PBChmcFrULGh2w/1cHoi+ykO5NyYoe+rmRzk442TXpO2tnRxsm/QoJaVdiXspTA76Kpve
9fxe2l6spJU0sIGJEraH1wCawCQ7pK3vjF9XxngFV6LjhwfsvFE1KoZLnussyhszisv8LEjnWoOk
tvb3g/cYWQ9kjMmJwpRw1oTf962+P8SvZ/b/rM4n50N8Mo7hYGR5np87HFz8Vr1qv+KXyO0e1A0s
tU6+B1X9mO/EB1p33fGxeI62yX46i5/kT+O+2WnHtaN67e8vpuF9D374oHROHTRtnZ+lRtgI8PJo
g+qk1VESEVqZKgeV0e/35+DaOVxaXNxoVTBEvjgx8V394ou4+ekpq3dluAn7Z/QJabXY3zd4FZQQ
pYFF4RDNCXtoQC7nvEmLrCNiyc9wAzmdJGx8Uz6k2YpSzy0rXB785U4jEzg/DT5MpFWXplXmU3FW
PJsoS/ixit+5zmbN4Sb7FZFI0llAGC9NeP6Q8VwPyrPgwZ5EEaLb9Aiq2opSK9um5P/qIRY3+YD0
aqIM6Vf6fVKn9o3ieH9Gb5xRKpqQWNDr/f6ouvyQbPRCohatOIdqz3ttVjs90UsCRfwaYcWNWSU7
QP0Y4mzq5OZi7fKCQi1pueKct6OdicO5AocW0Thyf0DzzC2OJW8nkMLcx6Q8lj0ilprG2tSl5dnM
km5XBiJE1e20piF+Y+fTcEpRFt46coJLK3UwlXEVjuWZsvVO8/oTVBUv0YMQjt8lwfw5JtO+9FdO
23XtkyDjo9H5oz7sy6D3xzY36/I8Cvkxjr6UFVmx6pQKnZ1Vg21oLUDw41A4mSC8+VV4vj+ztxaQ
Jlu2LDUFMO6LY9HJxhCknVSevUbbtUPjdF27bYR85a68aWbOsZAap2i1vLG8iZyWVajlORAo6Jbg
7ITG3I2F/t/94dxwlyCX/8/O4nYyg1DrwTuUZ804ymVFM/xnKYOy/TFPXPryV+Bd829bbktzppqb
m1Ppd1usnd+2aRxoVXUe6qx5UfNI/9LmseVQNUSOKpeLbSRFayR3t9wMoAkeHHOn4DV9lJGQai3V
tDprUXAQGw53aWvSb3KrsfIJdi7eV+2U7YVkjbvyxuTC901ZFYASlU9tMbkSEAWzgBXpPGk5Oorm
5640882QxS8aDa1hYxqOJVAJvb+k12d/Lg7IGOUdQg5l3lofDkgMCCFNhLo+j0YFYkJKgi+1rkcv
963cCOZmmVQCOo3sBKnchSfLylQUwlRlcOkYH+pg1E9aaYUbRdB8qHjE+lNe9sOXSGjp39ZbYRfz
/j2sfMR8t15uKD6C/BDCdWgAUBm7HKsem02cSFZ9VqpSttE+J+dWWT8l6ISP0wiy0ehm/hBPS508
afNt4lcW2djonxs45xQS2Ule09RmgGxdfkdeQ1VP0qQ+t2QitoBHmsMUpeXKxX9rZT9aWUQanVlR
tApJLkJB2295s0C6NtbN9v6kXh/SeSxcvLPmGUQNCyse3dx1mDKnUls+KI0XQeWk/47kYO/7vuYE
ersC8bn2dRiEEAOTILY5L5eTJ5dhqggWBjVxRNs8kH7LkpfTsl4ZK171+p7nQazzBpABLs1ohEtL
ZDgNWhir5lxX/3XDFwWhzfSt8lZ86o0JvLAyv0Y+HMCMzO+glHlzJnWHQgkMhXaAVDEshxDxZmpM
W0hmrBHWLPcG4QhFYUpL3Mcwyi8zeGNFx5/VatUZ3EzvFEVZkSAP1JWH8JUvXZpZjE1uimwaShNA
u1nDBQUZErrY/R8PEVG5fjGCP+NYH+l0yf9xjyztLq7dqS+GhFRxdbb0L320b8a3Ifpyf9/PvuKj
L3k3Mc8hkSilhqVD81Uqw0nt12cj/iHXiM8DJ0WLfUs7C1zedNeomo1u84q3fleUXprFcwBWmTkO
SHlf7pZySqui8EbctbqL3PBN/q5/Dp+6k/eY/TUc/5STMUKV3qmPiX+KhhWXstyrMo0ZuC0q5CSL
5rLOpfURtUHP8yirhImt/c764BiZ+qaUtI2uWiuh0xXyfGls4a2LJJCD1Jeas5WQRNqJMAUg5ZeN
tJ11iG3ZkxCPp2HAOx3UbDD0rSBndeA0bQVHqGZoXrj3JKubu9cLOTl4ZW2YThKHdMfpIYLdm6Kr
xekg6wk4H6XQ68Qpp276e3+fLJ0IowAAykqBaqQqsmTN4l3p600ydWdl7KK9QPlnH4/BA01I0cEb
q2ztjruxRPPB5qolmQeCYXHkwiLvlTRJ+jOdgfJTmDbCWz2mxlEP+2DrCV2NeykmEoti3TlKXAib
olDg8dWjzuF5Jzv5JB+ioiDXKAjyMcIYoVe62nGzTEAwLzMho06XPVEWrvxyK/nCqA5QF/fnqPUs
W5fzB82q6u/JJFWPiRIp9kCacFvqeXikaUc6VQiUrAAjr4/wjP6ay+vAv7hlF/496zOlyHO5P4e9
2p9I+zwLUCl8U6ui2YbCkLtt6L0ZvvIsFd0aH/t7KfLyIM8lJDw/2XRetUvweyKPCXV0ZThHvly6
VeINO01WRspHweQQo4i7WKElsJWE7tGaENvV0y44APMutqlf9D+jJMqe40aRnagXoOdMtJ4EBopv
ylAbdtwj35gEJX62qIwTInklrE1d/Az9Ye80lurZPIggmc09zdHF8ZMeTtauEzv/IHT6a5WXnUPD
51YgPrT7tEGFKsvylWfnjeuBaiz0vVA3zzH+EoCX+XGVBGI4nAPrV5vLG39EjDX4gozWwYzl8+CB
xpJ3BIKvfOH9Y3njmFyYXtwQFInRoxlR1c1k7VmLvddKl74NVvxcd6dYIOV+39xV/Dtvd0rvc987
FXG46S+3e13AfTeIyXCWoghVMnUTQeoLQtZJZMXOhcZRmvwoFMBWfHW3Yvv6sr+0vdjnata1RmVk
w7kzRtTFShpzJnnTJftW+Jl6hiNb3mbM4O9Q63jfhztDNB0g00qyBn28NenvrxvYaOksWYZuViRO
XTlUrHfU2nShisQBHT19Y/0XxMVK8HFr1FxRfCwZAIrSixk3RqtW6m7igEUCtUdPkw5aZVX/vo+g
eZxzNArvJ3plLtfVVILUMiNzOOup9tIFKO+qNAj+p1pQv7ytrOON6aMIpwLqxF/hO+eff4gUc8Nv
KCLp4zlsykMYaHZlfinHo0pjztgLtmRNJ6223AwNwYC6M2MdrcDOjUNt/M4AfmdVsr//SctYHN/N
Q5WkA0UsEnPLOR6HytOKMpzOvqfyOm2HGtZc4MfhyEV839T1cs54SfopGDyX9/J1bCHnqWRTOp3R
ce3tkOB/6+VKtrlv5UbQwVWEO4L7BqA8SYDFHHdaJvhhJZ1jv2u2SRI2x0JUc7sw1X7fj4L8MlK4
hxTa93d+qRgbeuKNDey65kbrpm4vJZ7xGFt5tvODtHxq8kTaG2JvOEHVoh4ZSK3yYkHkuxLw3ogL
SZTgWjRSvXRZLLk1uiIZzc6MlPPopxsyFuo22LTWX7W19WKnQb82OpGNxiA0GOEGgsXs2zSfu8ou
1pKJN1zd5afMK/lhm1IXNwQt5VP0k+5ku2Bzrn6iLrsr10KdOZS5vELR+iCOBpQxa94v6VEUq497
ScmUM9efnW7Lk7SJdr+Vk/eQOfHr/Y1xY6djixcfrhSq22U7w9Tmoq9L2GqI77PiC4KqlbUGX7qO
Fd/FS2ZILdsPcNDlzEGR2gV1lCrnKn6Dv28XjfU26RGUDNambnZLV1NHOKehHT4XBRaWQkUpzUbP
lXPyXRcOxrbcj9E+q3bk1ITTlDv9QZPsdI1s+sYZJg8q05AEJmxOh16OL+pDNmk4aedK009jOaqO
psXW9p9XCj88q3/OKB1zyXiuyH2oDnFlnhupqzZG3CT2WFWPUxOuicrf2BPsu3dFGyiPiGQvh6PK
XSIPvmyeI00IN5oRNhu1VdONlUNrc39QN2aOjlMRwD5Ub7STLS4zUambNIgM8yyUqo6UiWyi1jms
KaPdHNDsy6GgBEG3tGIItdIUg2Ce01qpjh1RaMgt0kZfGyRNXu6P6MoWce+szQLegDQK5Y3LyTME
v0iKMLHOtSzmL7Hn58pOkNFEtyua81apRK/NAZahpqtAXzxvikUMFNL+ZhaGIRDrJ7aFXI7l/TCU
Hmnffd+mthJP57HcqfRp61Vp+5W357+2nUBZ0l9BK89XyMezR8qPIhngrPdQ8ErDR5YnKtuZnL3t
Mmqgkuh4rjN5Kyf86iJ7tzJX/sh4Qk64VBnoxaSQ4kLN3r7scjtyg039hHwfN4Bzimy4yA/joT+8
OlAarM31lebA0vRiaUlS+z6cftnbw2bX/gk2E93/2Q4ujO6YHdAscv4mT/mvvtj6u7h2Vm7wq5tw
aX2e/g/Xj972QDIbBl79rrcw8AUat95nR/kibk5Wu612L739Em/8zWHN8vKQvlvm3IAQpDmb1OSl
5VARghRdh/QtUX7nkT3QaKiXgR3RrBB+Ms0vdbAvmsTRgmMv28gw2W208qK6Il+YP4EAiV0O3QkA
vYWfMNSkHzOxSt8GCAfMPZSUyKL5W3lLs7rsjH/SeDdGGzHeT+rR2sdPlTvzsu7VnW4es0fpz5Ru
wZg3D1F4yLTz/RO/vN3evw1EB155ZkZaYjT7yO/knm7iN0tqgo2Qm/KuHDNMR4XTxY10vG9ueeLf
zc0dcZx4yJiWrTZjJakl/H7pG0X+w5QmqKlU1QttH/v7dt4zOMvzPNfdqGoCxLui9VHGOFc7GNDf
9MIxfnUFz7lzSvgtOeIX6TvQY/FPXQxO3dtFcYqPVbATqt0UOs3vYdiLxYbG28TbTmRG1ZMfHiT5
FH+VH9VPpXxuSGENjvzXT7cTgudr3IBXhBXzHH389MVJ9Xolbtqgzd7I4vVD6pAb0HM76Z/Eymkf
hOiYlXZ+6P+HtO9achxZkv0imBEaeM2EoGZRoNQLrCS01vj6ddS9u0OCWMLm7PSMtVl3TwdSRUZG
eLgf5vKzfy+9uzlD2LFA8z+LOshwlK4OKZQfZNuR4QNtKAVsIQ5wCcBfVmtP4OWiIvjgzJK4Bcm+
PbOwUFPoah3wO5F+gUe12HrCqppDEN/JxvzNxdUnDfvp6pMQjblu3eKTSkPrdEHvfoyV9GQCwEy+
0l9huUxpZCyIa1aUm3lE/mVtH03HKBnmsqXsZmwfW2DEOwYfr8LvwTvJG2kVbT2abxyksPVfWmh0
HZ09wGD2LHUOlKf4dYPTvBkvcpeXGaYC/ktVoQqMUHTct7NgEjCeZ1FiCW4XZCtfrhikg2w+eq0h
cvdcekVXazxK+QDIcF58rvpo8dyVSvSa8Go4Rys55Tf+ANd4ZiMsHtO2di4cSqH0iVWVbm8sigTR
vRB9oYgmnut8MYcbHPb8aC0GOCQQ1GApBPvFKEhVW9mvxEJOLORyhZXiQac4XWSsJjOqSBE2RwQS
enMgHXYiKAB0fhBjAt4N6iSj+ITr2ABtBGVicaEm4WXv6ziSebLkT3lJbJPtToKW7XJpw7NLIN6C
3BCWc2Cou1YGrDseBGC8xGMKke24lsd3bseJ4AezGDTD7ricNALJtllgiKAxjmmlLVaFgMq0zlVG
n5L0S57x2VM7D04UqBqkRNEmeRdSuw60ccUssT4/Az2j0Xtygfq14X0+9tl/2eXxIqNtA2I06BYZ
VIFuD3sac3y/cDFSwPkJBlr0lwxEEyV2UxZwf0RFEilZkQYOQ6rcoX2vi8+BWtFMnKv737GyDdOO
cg7UQqBui8h7FDfgfVaHjhBj7XOjTNbW+sxoa2HrEgQp389zmYLx0+/PGnCVkERExgq34+3Q89qF
KLbYJVZAEJggBNjkaEmPqbjPbFIBJWukDJkLjYa4426+4U5AHzYgmcawUaUOGLZaLBKrWaTIU2ed
TLiKFZapiEYuJgFNtlzzDjLWyqVRHdvs64U/84TiJg42DhcWG6EHKg7jSgxQOL6Nk49vsO3FS+s5
zHfcIkWvxZzNo48jT1yVIIBqLiokRPBCAG5I3tuBqLpmZtdBoAVuH1eEaUOnp1lXVf5W5b0i0BZd
wL3EKS+8yIBrtHThFuipFGSPxZ0hJ+zWaULoHalc4z7bKSc+5zE0DIxIZgSLr+NU0R9v76m7bACU
D+Uf1MjRS3W7xmHYCrmtpqmVuNSXdAjcynWvJQFBQZYy2Sf3hs9hQOZMkqcG7dRAlkufzWtmSDZV
WNr4IpEWc3D3u+4Z7DwwCuF7QMKHMHAMv+BaFC8rl3UsVUhNWWfRz2iwe0k2W1Tt1g4IphvUvcNW
7/mZJ9df5uR2/yFxCL5DBOfo7YVSwO2EZJUjgJwv9izt9R2tH6tdr5Urhrwn5B0TQQ4FBSkETair
KSvc94TQs/Z7PNK1TRptu4Ub1GoakjdKl0f8s+zI+RzTc0pdEtOUrtdrep57T9zfezgw6DIC19PA
7Tm+96oyjTIeAqYXNnuL0XtYlKvAfXL/bU0XGqk3ZgZ/cRX3uHYiKlXH2JcKfQ5OuEfTLpF5kUb9
ho9yMrMz76PyW2sj7+MkGS6eANacRutoupIJxHJ/0+1utzMuCV39fHWgTVu3lGz73+BJnOlfnTgZ
t/ZHUR5bl3mzGOxrkll6ZGd8FtQhDlkJT08vCwPdSwiogLugFalmHNDc0Ed3jsIFihwMpmXbENJf
NjgE0Ml6PL/D9I33+fWeGe1zx0mdCG7FvrihlVUZ8cqZkzRxc2ICUXKDDjtYQCCRcrtdmKa1QYaY
MJdoaT/9mO26Xu8bon7veLIRtbl2g/uwaLCGqBzmkHUdAxsXmQT5nbxiLsj3kbZcZWCO7pi9nH2W
0ksjzgS+kysE3zRcU2igU0cXMYj7hZ7palgT0RJfmJH8zHfJzBGYiHHAlzDQwYAcZxCDHb3Rux58
JgrgppdED/TIVLYKWf86mkKDGUtTDgTzIkDzDgRUeGjdLpWUNYpctDZzaZ3IaNO1X/CkKHZZ+e9D
ZozoytBo3vhCSEQvhSE1bvB240ktQDgSqTxv8RVCHfjxHp8IU2/NjTxWUVRCAdwec9mIJDg1Ondk
cILxvv5iqR7rdC1tZpKVU8dqUKRCvR6YijuQW85nfNgLGCCahnQJUn4i3u2PRzWx9xAAoniDrspB
RWS0WGmIJizOixwrlPKX3Mu3GYPijetF+mM7EycKcBRwEGM4iPb/ANNX7l6R/cav+8Kx4iJZcw57
sMXgVY29Tx5lxCyqDdTpZ47VRFYKjJhXNkcL1gqt6/JK4lg74+AQX3MIfmrJz8+KmCuCy5aul5Bf
xpv2PBPt/lUgRw7xxvTIXbGoNBRlA9Ovrwv6LOnPDe3MZCkSzTBWqo5P+LwM/h/5hhzqC2hEkUil
0dJElrBYblJN+10+XoD7MPR2MoaNcLUAMsOrvlhmjuV56lLqbb0WF9usZbUoL2lRcDOTP2luYGcZ
eoJRNx7tK59NFZuLHMcKBjVG3YMEoaQsg3KTzvL7T12uQzfwoKYNmBhgLbdD4+qgKFtBcaxqnSno
vMCE8iRWSLvyD+VTrIk2hRpkGeKCRWcynhuCfUmI8NEAfpi8gXXp8Uzfgf8R2tx8z+jGLUGEnmUM
51hapbOvO1+gvsHv2l+/IA61Z27GIS8w3mnXgx9dva2Ti0FdqI5VoI/hVG8X7OZDRCJJ3HXpTBQz
8WLEwCB8DYo51HyRdbydaKYtF1EWhK61iciuJyyrd9/fm2cgOuh3swSc6/FE/i3c3diu7I3eE77t
imhmhr3GX9XlhpWtYOPWBsDo/oJ49hL5AUgIV5AvDl3wZgmb2gNX02ukrrhy0+iLBUmZtRzrsgj5
ingbAHTy+Av/HpCPvnCUtencsLcBJ3EtTaAZUQ0UPRIiEoSX386a7tl3ztcgUqf/XA4H47RlzHBP
z0ftdbdZnoVP7+BpMV3a+resAe9EltnL4++bPhr/zOCYGiGGwlEvuIFrceIG7MDlS+FrakE8ifry
2hdXybpzfWQiVpwWHjtpl10KlrQf5QmIqE4+pu5MMn4i4XSzhcbgN+RGPBD/YElFZVfa6MBhdVFd
8naqNaVqiYmRFKThkXsCOWQerIsUbcmy+pMrO6V2SGjP1b4nXof4IJTxAaVFVgII+ds9DVrbNosX
kWtB6mQt6IXZv3BPHl28Nhq6AdGvSxczJ3bqKry2OLqWuphTo9JNXEvOl1JGITAZAiH/jtS8O5fD
nJ5uFCLAhTSkt8a4kgoZ3lrsMN2ZYPAR5SJNOOd7F9wAaDjYA1Kgye6hgAo1ROZ19LWGPVUvj/fg
tDsUAVdCQgCx+xh+VXVSHqlJhSUHMYeU68yCX/vOR+PQjEN+N/ZXkRKYnC2jx6Wg4lxJcirwHXpq
AXtEfIOraOS1xFqq4zCG/c4USfY7iG2TJCEspYExc+9Pesg/9UxcAVATHYdTde862E6da0VMZDjF
M4q5ke1q9eLIQUJUEnDbUw+oRu4NtWCH0RYyndVFnv2I0ZbuU3XhtlHvWpV8Bmm2qixZf6u0BG09
3TFwj0C/a2ziaQKqcisOT3wp5+Zc93C/jx0jCu0gBsZ1AVjw6BuCtIfAd4lvQCnUiNBvWpI3nsb7
eG9ZVmQEWmK45BcubyZknh78kEkGZhzKJGNsWFuISulAD8riKDhuDV9jqL00a13/EOl38inOpI4n
7ygEOf9jbxToeIUsZK0Ie9Vaa7f5JX4K9HIrL5OdpLkf+ZLf92vG3BcxSWm4dkn16Wghff4Pzhi6
8ABswHsVQP3RTZk7ecVFYeFZTH0OF5p3lHOdTYDqXMvqPgq2zjez5uc61iej3Guro9sPWEC/zWtY
dXlqvL7v3K/KLGhBjOEefMXLPF51FLoeuuTpTxKRCLTTRLq39soSdGzEOncvmzmGkinvOrQGgXP7
D9s7+iY1DUo1km3X8lLTLS95tYm5N5nfuG1C5mZ98NTjTT44FeT20CZ7J2AVxE7ah/wC6b1G94iz
7nYeWF0p3XPo8KTsf3J3IrZUBjQJhMfHdK5qHmU5HzCelVSOLgpfjkx4Tk9byNKqRiU9LRLqFTqT
/JbZT7aNoPfO+FQaGsvNUJ17fE+88oGcBr51YCvDS380zyiDZZnncL6llqYULtnFsbFNf44YcfDN
oxkGSh6ZGBgAx9UYutUCkc+HHe9bdblmeFpCbFzv3Cel/358gIavHdkBXEUWsGkQCSC+xe9fvY44
oVKUUmRCK6hSrW09goSPUK28XQ45Cc4Bb9i/pZjBQgKQxoFgElrDwPGO/QZbS27QqiH81KFcd8Yc
0nyiyH5rYOSB88Lv7LiCgWTfb2KN+0k3wH4g3iOqpl6azznOvIkNgQEh041IClCQcfU2ixEClALs
CR2pixfwvcX92o8/Hi/URDkFw0ID3iA6ju2njl/WUZRzReZH1nOhJyB202TiX8ptvc0Iu8Wbuien
mqT6U0ySVRzr5TOLNPl5+fgrBiPj7XL9EaMXpwuAk1NDk94SKl4X+pYkzudjCxOziRrhQD6I2BRd
PKOgpeEqmW2KDECtFhd3v/LQ+gQpL0d7bGZiILg00EwDQ9iLY5eSx3YI1TAMJK+jZ3mB7m02z+do
YqYisBsro8HUIIhzhXJAKKmHul7zW9uD4F/0GrK7Lnnle7NoQSE5F4vdF/9Q+bka2+hOrHIhd3vQ
YiGyD+Sz2P8W/dHP9rFzYQu8h1Z+s3o8mRNOZOi1gBNZAAV1B0sHf4tax0EQWY1IqjKANOmpa9/y
0mi5iqTuce49frdH4BBhCM0GSBrj5TJyWrXMhVkiJbHldT5l20E52TEFCLOh3Yyb2Sh3jnhka7SE
gpJHLesHscUWsgaiJlDHGlFRm57datXi6/FE3u1KGEP7/ZCWVMH3po7uliSWu0L2gA+q4ayc+rPO
i+/HFu6ffYOJAfiALnTk+selypQN/Zpla+AUAaxwUROqX19Zm/qi4Txxmw0ztxkHj3DjMYBwwPEC
xAId79AoHa0Vn2a+F4RCivI3HNaq1hiCbBD5AarW7GmjIRh+PML7p//I4mjFUIeX2oDhU2uTtptP
h3hmTT364xvg4O90eqzI95IGX1qiPzY8NbVD0g+XGjoPgesYXTyJB/pB3/EyC68b7V3d2AyxDeJw
2kdpqr72PVdvuDt2GCjAFABd4yIdeOlu727HSyTFbpvMEkwwdHO6a0BsFtoG6U87k9S8iy1HlkYv
dz9SkWaUYanyvkNJO1cLcu7mxFvmhjMcjqtQRPTRTwrpiMyKiNDRWFhKKrEUW5t5KM2ZGV9hEhNw
uc1mVqY7EXF8JKJVPXAJ+yZevDkFzPtgZJg5BWQaoJkYGGdHmxFxohjgeGTY/tK78m5E72qxr1Yf
tXluSFjPbcG7wBzmwHcG0AUe/ehdGg1OKiEHnAJ3aQH3KpON95ElRiFoL1JMzo4mRWQO5XGfaBks
ojcaLcEIJOFYbldtYQtp4TlNbqG6BkF2vPZCKGsQ9yAja0V8Q7iIIA7TZJvW4blkTuFPPxdR3ida
Rt8w2jm1F/V4Apa5tcP944D6WkuhFeVSmgIo0M4pGw1zOPZo1yMezTFQ7eC3Vdvcyg1nGW7CuTWc
uARuZnTkMReFq/CJVORW5q1wrom2M5SMLIq3NtCW/JN8yY0ZxzWE3I9GNNqkYhEEHLTacitWdyJI
il8ZDrvHj46ZvVYLwGbJXCpwdtuMYhSwyIlopsW24ZMdOLL6CPDTF0FPI8P/SqHmVh8SSJpHHNDS
AAYSlgko/waojDh7ZO6iJWwegIlVtClAHQm0wrcbGJLFQCAyUWGxzilqtVCJicyue5uWzdJvjr0+
V2O/R8zjFkTPB3CeYNlGI99oAyGG7yovsAurzV/Bj8xZ4YuIlGQ0wNT9vULkXbxpGtKvFYNHoujx
Yg9rOVprNLTAH0E1D0g3aXRWFoua90PQeVhp9epXtNak+hylRBFm7ExcGZDGGqAE8kAoJI8WGGC/
SGGTqLR8/9TzSxlkTztsJMhKtjPVmbvWbjDqoVFx6IeEpjFa/0b3IHIiWcUgd24t9Ao5mE/gjGTD
WXvWZefnRCEfaw7ZF/TjLUhsOoeYUv10zn82rxnRAjKnwDQVf+BzkIta/OmNjDEU0G1TwbYllVZY
UTcyGCPK9HjrbeT2Fyu7DEll9uomKFciyBBc0iDfzmjCXvkNX/Ngxpnc94b8zc0/HzM62k7v+XWT
KyUu1fo72Hw2eg2YK+kNKBIQVDwICYBLc3WZNBtH28ylbiZ8GTrQsAcQaKJLbNxxzhapVDNpV1m5
xLTEVnnwuqbC7Cgnrj3wK6IzEf2CwHr87ZCr0CFvIt6umMEMuizZJcM9h/nKM6G6VEQgraLy0q0J
1OCcXkdbaQYwNcS50DJSfyjNi6tsfGFTVSD3f3t81v6y3reHjQWgGZozwxMTP49OOh7zfiVHXGvl
kNg+2YzemXWu81+BJi9DhvSO6YLAOqVNtkWHeJPoLH8IfQKZNhk6qMEGYPDK7FgtLb5tjWV0QYWW
k2733wE31/F2R46LVtabbx1dO1EYJAHrLFqrIDvsSiQY3lE1GJADPUF+Tb/Em3Qv0nNIEUl8P56o
vxzJo4kabVNkGT0lyXoIvdL3kO46HTnLgLTa55A8vexU8v7ikbcP0WSpRfcvHzP27yEuAyMEImlU
7HFuQal2ewkwqtDGSia2CNPQrxbo/TIC/DDItZig71gTSUNt/JgxO0zpeNTXVkeOK+LVUoHaS2uV
7b4TEZ+FhZaoy4ideynw9+fwdnyjKI0TewECWBifERHjoL13FBqpOgSoSQn4hU63yFJ/cshgR6ZK
c8JpOaGLDYW3JnN56vtelNFcD996dVjVOGqljLVbK3qOt/yLQGytX57QdYsfgINTMM0Q51v1iXZE
2UDTZ/uY72/828kYncoe8hccW+EDnOybLTexS0phG1QC4eK3wE8H4GfozN36k+drYLkDpwsqckjj
3Q6b8ZwEnNAMhk3YL8M9P72vmK9y5RsSST8+IEiVoDHR3vMkNKEkwgCfNnPG7m9kDHsQpcNtjJ6H
8R4XHU/lesXpLJjvQrI7eOgCWjvk9CN8m6dVeDbRKyhS7lPYfy9/aU7nivL3nVvDygONs8CrFc56
rGjPMKEv2FHUWc+b18PO23zyRrY/oFTlkVO6MU1zr587sl5/FKu9tQ51lwD0e1w+P56IYXnvTt3V
V4yWnw1LSKJzIeaBo3X+IhcBSap/S/M3eFMsJ5i+8CYCYcXoaAN6kMo5WEgsr9ftQtZBg6c/HsbU
cl5bGB3pvLATyc2zzioiyC2KIXhZcXAD02FlTQzw3Owa8tjiH+fDeOauTY5OLtv5rcrJSWel2vNu
h2JBQjbd8fV19+7SwyXbXXDFa+CIP7Vk1UOnZuWQC79ZRdQkRNethCWWu8ZtR9Sn5dknaz3eoznW
+o3pt/b4U6c86yD1hBB3MQhIjC4zgRkKtBEOWxMBViEe/f49FXQvUmamZNIOAN14OwAue8co79s9
iASHM5UiFz6kPhUEVwsJAIry9/GIpnbtUFhHCw2AXpB5uXUfqc2ndacGnYU/1BBRRMOgxDWkRgb0
/2RIHfmposHchcMhVaM3m9uUC4tnXx+bmJy1f8aijm5b5HiKtBL8zpIDyLI52wgPAzZ4cdK5Wt3M
pI0BxnUlQvCVxaRVQosHVoxzGCc9Wo7c1eMRTd2vV6sz5p0Vy6RjOhmGQGBNaxV1/qT8D9YF5E0I
ceE6gWYerUsF1dlkEeadVQeVxoYAjzp70Z9J194xhg9+69rKaGkauW24LIYVpIq20fA4ed0dFvrB
eEqXNTm1m9Oppm+1/vYhcORjQTT0ZzyeyslY8PoTRq4T2InaFnJswFR73SREVuFmdoZxOOGqMvv9
E3+MyfZDT7TzEjiKkM64jqml/GucGQRNgG8YhaLdINnwt/+rFiDxJCZK8C+5u//fHKPP5P9bGD2N
i9SXHL/FAIsAmAVXk5znlJ1D6P0vK/mPlbHDECNOLkJY8fxlRJ53yYBOOKxOIjLi1ql5+hJIg9ij
1httj2hvmEv0YMz4x6kDeDWZf9w1V7Ge3PgDFz4+ohz8o/ojWqFjPN4vUyZQxMPbDw2UIEocnQu2
brNKdjqcC3RvF7Fo2JmyAm3bzLaYeEmjWAhMDziDkdZA08etAw4DX+Arru6Bdym1Ae3YrtB8rq2C
HdG34FKj+Vr+SOlyrrlsIrt5Y3gM7HFVPpbEEoZ5kF6a0ocXbIr3xVNWExuNcsJSfUo+H0/pVGiB
IHExdGviUhtrzyzY3C/5pOitCCCmLtYFgAL86oR38nvgz2RvhmkbxxSwg15+tKAu8Ei+nda4y+Ks
aLjeUjqQ8Yfnik21lCeLV8Y/qny6jmaJyiYfe9cmRyvpl5BEAONKj8fepqMV3pocdZbvvHYxHItE
FY2Be5jDDP3tw7uBojYkIUOBnoZxLqDh4sAHZVRv9YGhhgbY6UgbQJiZf/EY0iy2VaWjW3X1eCUn
6g8sQoZ/rA5X8dUBdCq1jdXM7q26op1EYtCVe0QWaF39slSNnrwnFhQA0as9x7k8ua5XhkduNA/r
bMGlMMypT96ahW5x8LZI3lzeBBt8PONmhr/s0dyONlEi21DEjAdjzrFhHCL+pIkZtsc5bMmf2vK9
IVAowguAmmpc7QjQWOtEvNhbu11BNwaySMv6klmMbqKLkUJTXLNY+tUZ+scxgouolqn56+vV5jjj
jSYHDFoikNMJOKjj3lo2s3mvUdXeQqaeV4xyybs0prOVlclFvDIzntciqQS1g5k43dWHLiMgavRj
olJFfS65uSMy+USWwLcEZBAC6juRraJiPSDL3IXFktWK0U+Ofjl8votoGj18rlanFchVDIeZxSXf
3/jywBCJHiAkrAHzH72ksqqKq6pkamvRcxYjplTk57zcH6377cYZbAzcz6gHQsB3ZCPJHTcDs1Nj
IaLBTSxR9ZPd4CYm8WH1Ey+/XmICop79uijJeWmBuG75sV6COEfWnJfHLmEi/3L7KcN0XLkEIAxS
OXSCxnrmCX8A+QdhDTzgACGKTCClV4uV+fKGHrl9cTgfszmc6j2OCUfxeiaG+/zKvMLIUdwFMK9Y
r90vev/pgSXGYBzxnbT9ehEOEnnb70sKmd73X1TrH49/erX/WYmRR+wDoZCCEiuRdi9RecjkmVr5
xC6+HeDI85VNE8oOpPgQv+ZabbwaAu2H7qvSIU96jDLPdk2Xy29FV5ePRzbh7G8tj46rUoH4ME/C
BoFlAeopSNaWmupokQraUxC5yMVSDU2XPeTiUxhvonS223jYxY92+ehm7Utl0TcB5pYnr8H+HcUY
V7vwy9WKCJqpL4x1uj7DI85FmROx2c3AxzGg7PZtwA52NzVCM/B8hcbl5+S/6DZZU1dfMk9LNMs+
nu2J5P6t0dFTKWJkP+ISGG2oWBGt1d53n/X5EhwvyXq1MkX9JUTyOiYL4w3BIanYoQTfEG0uMp24
lG4/ZPRg6sQmTrw/35Lpw3Fu9Pf38qKSekjQ7CR68bWTGW9ItN2+JaK+hw8nQB/g7WR+z2zBudP9
t0WvTjenVlmSxNj8zPL5FXwXGWIriRoriFxtXO30I+tbXUaXP0dYa31UtePM6Z79gOH4X31A1dZd
BOq+xuJ2pQYmMkR3uD8wCR5ZtcRMl0+MTF90fY0ZCHdH15x5Qd/fzLeLMXJvXaeIUc3Avov2QrvZ
KKnFgtrEhspfNvOOvOecu3Wlf73jV2P1FTDAqoMrzfQIJb2doB9WOrd60tn1nnK4SLS5TT87vSPn
xhdpWlUpTAKVIBqstnLPDqmHuADvyhPgTtttpMFxr9HR//J95L+l01xf/0Qa+XaKR25ODmzG87jh
tIPUYDMAFYBWAEv9FgsdbOBrNwGV6dPLSwWVszeqg+UbzLI4ifYhJYCoY+mXy5ll/2PQeuD6/or+
V2sRxFHm5PXwUbtGPyDXiLsd6c+T+UXg+Lwn+HwHu32O4vPv2fDA7t8eubLbqy4TBYNd0EnvIqKV
250ho9fW1k6n9rQlzBFbASg7vEtnjtrMTv9zyleWQfAs21B/hbPPshXyVdA/SjZe6VA/6I2k5vTH
/nYCNnGz7GO4W54XiRulsJdrr9nHjt8iHiRmY6BE94Qhnh1Dm1nUiTfbrclx1Ka6HBOEMJlq9s42
RcNb20vhYG+6Ob95n8W4tTRyW2H03zfY0Ku129XbPiGHQ6xF1CH21nxCyi2WyJ7Xz9hGG/5fv59u
rY+cVqm2RaIOJ0qKzLIwbXTcRzkN+xX46LXHy3jfnH7rtMap+UCx0zRXYaszNd8jr7iiMmKg/ISB
rk5PMv1Szm8J/Jhm/R5Bb7CZ2bZ/umd3Jwa88IPqlAStstGiKl1Y+H6MKEnYbV4rpDYzapyC3Um5
eA01XWR0jivXKDf8CVWLBEfHM2h8HC6rpdIPmL1ZIOcEZATzf/VJo9XPHE/JSyhpW91RCECEsoMr
Jyu5B37UNr7IHim6M8VbYGYqJk/wldnRsqM1MMoiHksBeipNoqnyFnkptTMzmtP5/UNRPZr0UdSd
yKIa1iruDZF0x/preBwvEPxz9DNGFyiWHv+xm0uOXbDCqd7vOQ3F3wQVQHTpGvnz9oUHjHcBsqCa
/OQlOXGrl8p48/fiWgdJkHZEmwC3Y7ZSNzdJw9w/+vLRjcdBFqUVhKixKpvbV8HCYlh+rj4//SbD
VhwA7ZAHGldEMjvOPFUZwiZkpOQhYkE2ysbpl/V+D0Qaujp09LAsIUdMNs7nMpttH7vfC+BfX6jg
1EcOdWhYvY2b+owraqiLo1QCkUy/LFeVzeR0YUd7TpGhhSiH2mNHwA7x8e3E3lgcF5qyuGYb3407
S2M4EvxAp8HXhc2R0bAZZ0zde9dbU6NQvQNPVdC7GFxDF6Z42GwUutmBCwsxi6tlM6dq2Mp340Ll
Fx5myH+NEXZsnZR53WJctku9jKDfVaMz4xkinHsTUP4E8BbSRGPaWa9At1/XoxALeo2h6f793VmC
lqAnL91BqcieHvvYeGxzwkcBOQ8SMfD0o78Q7Za3G0RFza71S6fHHFZ6A8DY5+HULyWtMIDzTVaE
Wr7ekF+fzsV7E7cw0PQQAGVBE4S2hXEfsx3gRcFUYmf51bpr9FSWQE20L0pAusD7KpdfIGwAR/xc
UnFqkq/NjsLMmuNczstgFplTHX87gyBz6zuUWT2e2XsuBcjYXxsaHT0/y+XaRbe69YwkW6wdkA8J
Nhfw5KHnT90U9LMwD55eUBbZxhC80ofVVuc2a0+zQDdsWokhLWtzva7NfWacS4p/14lxXhCICqP3
dg7IMrW9QXGEdNnQZQzykdt9IJV+H6ai21tsd443WWapnhE0c/ITEw8NTMqVmcEtX0WXrFBkat5g
u3Hr6pgJ6OL4Comp6/uhUPV7DnW6LI3lefkRaHMqG1OuEPlAuOJBCRv7/dY0l6VRGkH8wnJsCJmo
B5sHHg3CqTx4ywXFfLz6Ew8HBeRUKrQvVJTEodd4a021fVQhE9QF4i2zSUGShy3A4PFwkuknanQv
ClbRJswO2ZPcnMNCDVtr7EiujY8Wk7OLPK9CJHgdiGs/pxKCHRlZXu63gNvKMwQg5SzxxJTfv7Y5
WtladdXaiTBgdtuihTddyjL1GPAf5zzpUA19yeTj4zme8iBoQIL840BqhqfIKNBhG+js8iFbW/IL
XD4ojRMjEzRB3dWWHa1wpz+2NzGrN+ZGwU6VR0zmtIvaEta+hp44cG6yEWWKJ8c17XKGVWNit94Y
G37/6qAIYS+WYYGxCVRmjC7Wsvw1O5TOTJ1ucg4RGQxIXpRs0Zh8a0etS8lXkrKxIKsUPklisFOa
JCOu3Yl6leXMqhkklgQwWEeVq5qi0DFz1/iwM0a7FQcFPP7gVxsQtaNrHAhVaNfzam15rbbwTTEd
mCyZdfTCnZLP7JNvSPT5eCWlicjhxuRo1JEnQYzMhklhYab5W/XJsJ+CR1Nvs4gJm2leQDx25bZv
Cyxzq4npLouPKXhsY7NVd6H9HHWHEnBKEZy3P4Fagu91rbS07XaJfRLwf6uhLiEqweKJx+4d1AVS
a7i9FiW0yKinmGFsVilpzv2aR1Wy/PbBmruOFzQrX9zwSxpUAU9SRflmJRYFjeytlOqtvPLWmV+D
46SkIHaVuhml4HtWQqhVYBVE3MYqevvu5G/aCjWSHCUTId3054KljFEJh6AbWqoSd121IHLWeQXc
7E8xWrBf2jks2sTlfPMBIyeCxEMX8rGHtEejCR2Jfjv3FyXqqDYraWbnT/QXYLACOvHRHIIX498e
uTph/CItuRKXkcVlhkjSba2lW16DHGRt5EZshquN4lLX6DeRZRt9iLQiT20jwhP2LL+3NIc8u7ln
Zu6NiQ6a268aOZkQwiE12+GrQG/5KtpkB9jsAJ9l9FcGRH2Ft6lck6bWjC+dcDfg1BnUctAxA72L
UbASSakEOuGwteJewhZd0LhCcISUcoa2Pf/18fGbOPDQ3UI3LIpyA1nAKARDAVYJkyZrLblkvOca
r1MiSK09s5snygcKzyrg6BsEX1iAO25dm6gmLmcrgOnLYUKgY2CEtqa2rgaqprQmuWz1KK+iSm8j
wo00jwcooqFhI1OhO0v5uijAXZczy9TVWX4m7J46aeirUwEVwllDh8vIAfmKw3ZBL7cWJBrZ1sij
rSCm5Ji5Pxy4MFCsBKMw3tKFZjM0y0xnQR4vwcTTdBA4/+cDRiFCHfkeHDKg49EzGL6M90Z/1ZzP
gBx/l6isLMHrmjmUe6sXJOo2+JW5HNzESQcLwACYBhZrEJi7XRwuq6Eyk+M5lQO7jmyR3Wi7YGkc
erI4SIdm6z0VK3+9nBn1xBV+Y3W0JcqmB58TB+DSpjRCICZIsM8IbxyMyykyf0qybYztl0wBa21W
6/8i7bp641a65C8iwBxem2mipJHEkawXQsFizqnZv36LXuznGYo7xHqvgQvDAnTY+YQ6VfTomSsf
sBQdX33A7JxhLuCeylN0jHdAcEDp01v0XQwA0XpaeVeXZhiFbxmkAWinBynm9QyPBc+pwcjDA0X/
mYJCBT3n7Jllm9HYavraYVt4USHgC8UWRA8a9vTs5lbhKuQNFZgXZqb02r0ngFEg+fZAVOvz5eWu
t9EeC+rE3091gpGuTeua9ennF3e5FnKVPmiw3lZHcHDi3pTQ+AN1IkZGyazgyoDYJdlooSk+h9Vd
aN/eVwslWjAzAUMNyRoNFLHabPRpkqhJ2Y6AVmlOdQwFogffAALsobwLkrdDoNyzfhO0BFqgty0v
LPKV4fnA60EDXxNFPBVvRGEXqETUD5rck0I0w2IlQbEQI6KTBlojAKUqCuL261mG3lPH6TXCilY6
9B+y8V3TZ0NbGdECHB2R0ZQW0DUFlCHzOK1ChCi0Bl4HiZxHc7CV1/hL/aYHwQHbvak4FXljTm/x
Jjvo7vAuOMdnF9AGZpbveKWrQ28ffqHNYWe7h4P9Pm4FW4Zs0/aFmYdfu933aeUmW1oBSNoJcJoQ
h6At8npStLznh7gQRy8tT6CrNCrLSNBp00JwBk7z7dVeKAtBSuTC2Gyf1Whq5bUIxvbHe/U9tUC3
7hHtsd18uq6NrmgQSHLgXBdfhtULe+HqvDI922m9IXWAYAqjJ7oV3KKIfDj7r/OxQRdZejbc3Tu3
VVZusKXb8srmbMMNTZn7rQKbGanOGnmNt0fhrjzHK9fHUrAuA4GtqaAeQYpgvrFTuW041mNaCyTA
cqswVcQcoJTmtwhgG/hfvtPa+iskIe+5rfbwpTyD9uJ5Tc5noRSG1b34jNmb2PuxP4YDPgOE8QJ4
fO9aTK64Y6+2fM95/Qd6LSma98D5un0S0E+orGyvaffMAjFA0PEHwpfoc9FmSyz7TYFZwMkbi99N
fNfoj7e37x8w7U8DCC5EdGf/RKCymKGYShvqAc7x1m8lix3ks74Ddl8FnCC1UC5wazvZVlAcdL0n
lEYM63sSCQC5GvfQo4GxhXoQdFrJ2ileHvrfL5u9ywiBKz6jLfUijW/2SaDod4qePt0e/zR/N4b/
B9t98Uq1g9FKQlnDiC/+EsWgO1cQMLfRtZSvaHIvDgftboC6g4b9R241GNG40FWY6DAOnyodvfbS
2oO/ZmK6Fy8GIymN0sd+R71zN5oZBCCwpPel8wcTdMi2aD9UJfPX7gk16tuzuHhalYvBzddKpBwT
/lh+FXdHR0KfWeE+Ri4cd6uy7F8i9sfm29imqKqsZdYWl/Cv7Xm6XM0lva+6nnq9qmwG/swbH7zK
7NsjXHpnLwaozTw3vuUo+ImwGYPid+tbGn0RIicOM+sfzKDlZKIWQQfhnP6YNiDw6SVKvbIMTL39
CCSnL58ahN637SwFO/AX/hqabZWMJeBREUfq6UJjZzm6tRW/JthBBcnRuB0COJxESKbF4rcUa2YJ
5r2+R3nKV2Sn0ug2EOWzQbOVHTxZ/XEaL75qto0kBWB4g8dSMhQxn8VGT5wwrQGUbIE/CcMqOY29
/FFzurQCJVyItTEdqHqghxB9m8p0si5OTgZpEF/h0BXdlO1pECO7qk4jOyu5uOeNtYz7Aiwe1R20
GoiIgNEeOk9E05xD1F8hL+s3AMtEllqT3ABinDQQ0WNfcovWvl360oLJBXQd9FvNTCaB+XAln7n4
lk/EGFP9DG/s/OQoSm9AuAYo4Oo7C159QbZSyS76Yyy9a7ITU4joQFWHGa8rm29K68+XeSIxm4pq
uoz63fVsh6HY834f8AB78GaBNPGRuytJ9uC/hCs5lKVcKmgskTdTIXEADMLMXclH2ge5mDHPEl4E
kJp8uB2K3TlpXrqVO3DBGcMLCiEeFAkV+MkzS1KistrPUcuIt21nUqsBAo6OJH1ci2xAHP1z/oCe
RserAhYGGYn26/nrkkZukxJOvwHFkqNBma/akNHtQgf0xoJO0qoVQ7NivkydFJrVHxWV/dexoD3n
8npOVRJMgSFJQhwJs5BCBTSyvcoVv6kUtslzl0PYED0SuhwQPgD43SxkMckfNTVoADqqK+QhorQo
04PeapFqq6VsFHaRIXv7laSJzztQk4PArEr1IjJ1WeFHq5Z7Pr+nYaZMkmPoWLanltLcyTsgWYko
tSBdMCAKIZEgGcfIokMQq9uBDcZJyvpUui+0gqZ7eSzE4FiHUc1Zasj5EskEseRdVqCOsgexghjf
Z3mr1K9aofXFQx9HtbGlLdCSbt2kUomnXY2AEWVDKjsGTSVhX5TjWO/ETPWnGoLoq0dR4Cs0pwy+
JDh52gTPuAND+pSNUdocQ0UJNbMG5zfU7JQKhLNFHcWI8gwZpOeGKkftQ5INZewwIMY6NysMvbZk
Vo5ozRgzqN9FPpeAiUdM+c5WfFEKN0Kt0wi0ThWfeIWc9vmnomRAspOQIUv2kYmlCC2zxC+48A71
Abk8qdlgyBuNgpj/pFVdiJ6ysZY4IrZiVdhpo6Ujpr6mETP1ISuytxyMVaodIWHQfLa6GNSfctNB
097UWMPlm66QjWEXcJwSn8FoE8Z2iC7Y9LlIYjGpSN2gkw6KBlms3vW9pkQe5BcCtLGhBoQmeiOh
Jeo9dW8gKR8EnRaZfaPmwmNQDB2zUvy9akmldPh/aeS5lxjQ8LWHMuiDfVMjMfKdBkKUDrumT5Xw
jus6VfmFX1MCHpFpQ//WSm3bQr4uN55Tlo4joRAzFO2qy9LC8isQMtsiZhpfZMQavWtrLgztboxF
1Q2KFArZnWiE0AkTZT9RDkjQcNHer30+P3IpEmIuLhAdvxQd5nuJyR1Hsr4vqD1GRR7YfOE3VWY2
daEkpl6hHxj0V00+1s8B1A2lGMopxpA/lWWpsUOuVRAcgYB2ypkyh/aojZQnomSrGiZJICWSFYOF
b2mDbQt91Rxs3Xku2B1XS9m+KvgckxcOrQK1VHg1Alrf2kSnBM2SBkf6ZsiqbZYNQvUABoJUA7wX
euPjxo+4hn9SdArIDDPUWn8LBk2LP1hRl4objJzaoPChRr3d+6kxmqIY9aEjqEEiYakkKt8xFSxJ
OBsd5ObDUQVpRSl2vJs2dZqDsaUSjE8uzyCIwAddoFgMem+/DaR4QgcqlkF4H9ZlyN0JdS4kdpoF
VWtzekQLR4hEvqxJz3MpswI0o+jfQ55zNuha2AsFtU8A1aOB/l55ZBaedNAlo+ILrjT0gsy5n2TW
J3iFC+ZFbYSisrHvY4/nt1rkoUZJDOVI87def66SD+BxSBVG35SWluH/jjLwvBrfK5+z8Ob9N/OV
BAY3FLxnz0OdsZwXhanUHThcSyBaJ7hIJ+tEUCy9cm9bm37Z7IFFVR3JP9SMMPp5k3RuCD4H3lXe
y1U9cyROPyt65OR8F1sxP2bObWsLYQeePMhYwWsBo8dccEGqJwe8RxPjGCuVlbdRYAM38+u2EWHR
CrpBIaIAuAIYeq8fPant9JgP0b6YcmgwRzjelXdCh+lrkZxXnhWGRoyWIPBq7TQApYZRW4WuW+pq
f+pCvy90nicCGzSIi3ipZumltIqygrbogUMKsSO+b+s7YEjTp/TQb9grV7nNWd+qlrDPdFM9NlBn
cSm1NJQtA1dvdi24C0r7HDpIFsSnNTdkwYUGFAo0UJAj1HRBmU1TUFAAyKKe9/xKrc2hr1C3EBIw
n+BwEpH6UFhlIJWMKFethEhLdTJInIJJWAELKQjrxesVMliV5IMw8IhwiXhi+iNt0Lk+fmi7OnEN
wYlkk35TdyhNFHnau+g5jFY82iXHaJJgRDoU3OU/2KlksaqTBOkCL1XSwWJ9NhKxQsN36fdrPARL
+xHiQ6iVwbdURDSbXY+WV/DoAszL/0mcIAEKgOtb81qSXblymBdwvCj7XliaRn0RnDQd+GUlPuOR
cutBkAQSFTL9rbOpFWxUF9KeJqrUBIXSqCc7QBgVFywr3fNorV1iS5vr8ktml1iUarnaKvgSVIem
jziifdB9QD9dYx12MfoiVxK5S+m3q6FPl/zF0MsWz0gu/bfBiYfb6nuCDOs0vt4OTNOEsuZKxu3P
wzC7PK9szk5Q3ASiFHRYWAAXPz6MO3cXWCZoWFfTt9M9ccvQLNqNBq3rKB589FI5FtuXjrw1M6s/
WmtB0MLVqaCCbIg4l2BQmffSKnFW6j1Q0V5Bgsh8C2u7fmGPCRAQPpl6/zrrK155fpd2iioAAiSj
eIcC2mzh0tgvxLqhvOconCk8cszcncQ1vbw1I7OVUhFGKlUKI+kW0poHA6fCBFjEsFaenulj5wt1
OZjZQqUa11BRwJ0KiZviJf0F8exzbJzCe2BOQXSyh9QLfLY0tlvdDjUir52CpY2ianhtUOgBBaM+
uwCGwoBrOA6Chzar1icJRFtBZpc6+uudZyZrjS5Lu0VH2h00swgtlTn9vVpVuj748uhxhbAtmr2Q
8SsOw1LNBAQPf03MBlRpaqYwTho99uQn4J97f3PQmbqt9yCOfoREEDGOkAjMyR3K3ieEF1+3F3QJ
YXtlf3aPFQmnQy4QQ9Q9pUZHl/X2DB/R1a3ITYbd1EqIy2XD4W7xbeVrrYlybYJnZ4MX6JClOlCo
ZUrvdLXYdBzyQLeHOI1gvmUvZ3h2NJoSx3KoNZSGAgdMxTY8X72snMavnv/BEIqPYIVErU2aSx8r
dajITIqBMQwn4ITRfhfMkeXtbSvS5DvMx4OUEWogwAZNRAv4+cVDEKURzQrdB3JXIngHhNfRfK1f
rVcgeMGFlZkCeuKGX5Fp2yWBdPG4f/KaB3Ptyp725a2vmK1clWhZXMcc6JTKU6gcOXU/rJFCLS3c
5UBnC5dGAjpFwE4PGFxBEm0E3mwkdQfWSsm8PadL6T9ESGBPF5D9A0vX7FprI0ksoBw9ZayU12wj
7NHtEX9kW5DUpoABf9w2t+g2X5j7kW2sBj2ESjDoYxCkoysAsB9qoYN4W5ioExzAjmN7v/z7l084
bNBSejp1ZFUobDEK+zvkeRp/yKIgk1mI2vx4rDRQYpUnXrcCVLsGdA0rzXvU2VwSrc30wqKihInn
F9cpxHfnXQQAygZJIiDhm92p52BCmXQ7rd4XTsy2YCBAnzA3mMYhqcm4BgJeKs1MVDpYY1TwVZT4
rk+OlqapGlcd7/XBOxWfivQlamWcUyKz9yyCXtrwEDbJLkzkpzbqtzHnu9XEzPzaAdqWtaYebSr0
x7TvVVhYSvCtMOCB1vprF4433ARgwiQBqVM0dFx/JGNqKiYyMBPy8fgKaObbHu8C/aQO4pUUvkoB
ftA7gJ+gXo7ezvPtnbmUJL60Ps+njgHk+5DNYR5tdt3joJFMe+E5h0qnqEGLbb2mOrlANARpFyyJ
gtw0osgfWelC7/teUFEAoGTUYpMGhu1Hvj0mdzxyPHJ4BCpwxz9noi0CC78y3IVbDAwcwIrAI5zI
nGZ3aazyURe23MSv1Niv1LGK0U05G7TNwCn0aAS0bxtcem6vDM6uTTbmjOpKwHu0AqoT6Np2MIse
yY/Eoh9dwoiemjWQjWX/GQRuWd5xwj0nWSriG9UdZLeObCT2ZGqYwVotZsG1U9HZgxQ0mLon1e/r
jQdpE67lMlDvIR3+poNG4L1JVopaiyaAIYDHASQSZMOuTdStHxt1jwOYEc4gbGN49Jx6K1O84Aoj
b/jXyGxNoZjatSrSdej6qy0RDKfRLnNxsaqm5TCnPORb5eAMqgmNDGyo1sUVUD2FO36fHyNnLQex
vL8hZY0OO2gVgC3sesioqPdioJW8F2jyZ9xFtths6yGxufQbwrjq4MTc7y5yoD9E8lWEyoK3rOK+
E8ECjdLaD8iEVuQ0lljFewPlCO1eI8J3vMmrJEkBl2YEqQES5oJThIxw5TmNH26vxVJ5T5VBR4ru
LRRRkRi7Hn2XskzPQ6yFHz916muJZL3bnfXADEOINMhPEspCcsNDltNtQgg5WG13L4FL6fZnTFfm
zFcBkhMhA3RSoG82JwRHarRUo1TlPVElEv9QnWvDirZNaMmQPR1XkNvTHv5pDPkmSZ6o9uY8Zpre
MHlABt8TdMD0cY4kGQnylTho6RXFOf2PkdkjMVaVSOMeRozGpeoZjPMCMoH96+15W3wNLszMH8yk
rxpR5jjsn1EzNeNX25+zeB+GJ105ptTukbUVtrdtLk7flBWWoB6K0v9sZAXVBCTHQ8GD2J5x1wcr
v/6PGMmP5fn7++dDapOqpx1fiJ4UBOpIGl6OTjyvlaIT8Gqakyhg+UjyOGfvwlBnTxykFGSC2kxe
WTHiOFQfDOTviRxA2tsZxjK1Y8UH0edgIP628y4xDhQ8dnjBYgHZdL/tENEwKLUqhNcraGWXPtgm
7Wzgki+apd1biFr8QGjN8CIgpcQCotNMf2/HkQHuFYxJTKJmEHJXUPqhNUsEGeDS5xAIm3mZKfd8
D9/EzqRUPhdCrsvWCNJYkGorUVu45chCJ1YZqHp9peJe66Gm1Lm9ZMvb5GJOZ3dc0xeZgZIrgvK2
QfpB24DTCVkpZo4hxA9uG1sKmJFk/M8G+RMeXYQ//CCNFdfHglcfBMtpICaRbpkTbfTfjmi29+wR
wst340EHLVq4755jdEasfMGC53z1BdOte/EFHS+jt7eatij/oHNQ2EUp6l6RDlVql+wB1TdabvRc
t9La4atXWTWsXs0t2T+NoZO04FTQH4x0rZt76dW7nJYp0r74qLBQUOxUcSOkjY2Lh2dm6r+Iqwij
pRf80szsBR+bFsXbEmbAVR5LBy20e8OVkGnKmpWTuuitA7YqTy03oIObV24MNikJC1hohSgQ00JW
d492DGgTZLhQY0Bp+YO8CYm4SXfxafiA4Gs1ZZxXk6DT7v15Y/z9jtnMJmWYF2hJF7yst9qHFoqV
e/2QM2Kjpvxye2stJVwndCNS6RMx5Q+9RT5MaTcWueDxkHF10R8p9KhZWMYpeN35n819CSmLp82K
0aWI49LobE19VmXjqBaCF27hlTUkV6cprgFGsfT73qtLJ10Tz1h8vySoc2gTkPoHVlsMQh/KwaWA
rJe4K3Kra2wxXHn1F0/EhY2Z7xEEZZOVAmxAypQ/qbnN516BQhgZ1zrTFt8syPngtUK8hkal67OH
NcuVBl2gnp66fvqhqHu+WPEqpmfvxybUpUkAFs7zDwxwW7BBoggXvaKwK8gWoPcpOJQq4R8Uuo3W
GDzXrM2mbgyDLpUKWKt9lwLXfu9PaZAEbd7lSj5g8T65GNe0iBfXFs/aJBB7WNJTq4ULHD5Usd33
H+g4vL3Ll3YDYHwa3OEJKDTv5xfrMQhbuE1e9J0E4EJsIyD6fhU8SMDVf3kPL23NBlUgMzbkXS16
7J6HM2FEhBM+JbRuGYVZ3Ne7ci2rsrQBLw1O63kxi2oXKdpowGCC3oo430jKa/r79vwtbYkLE/OU
lc5AMSH5MNGBudVmh7d+n591wQpX8h+LAdOloZkzUQ4gU1MCGFIqUAEFuhmysw/S+fqdYc3AP07l
p+6pCjtCI3V7e5CLnsyl8emqvJhInRZBnxa56IUG1LgsLB6kxAVkwU/Apqwpiq4OdeZI+GBAanoR
Q21qJ23NIt0G5QPX7MpDVDwynppp60TdplmViF3eLxOzBUg1oBMx/fximHIjV5mYNqKXQbtxyu5Y
Ojg/5U1d3tPn1FFywMQCWy8toJBUh61CbhfS/uB8AT0KtNP/CABd2xebgvNxRpGIa826fcpBGGFR
U7GlYifELq8eGnlLZct4MKKVwGkpe35lenZUOHGs2xYBq6d8OslGcdgWx7M+QBcJ/I0O5OtzszIT
EBJttZO8ARdQuhP3Ik9E/OFczpUPzARusnVv77ylB/HvjACHej0jsQJBDSSnoXsA8T2kX9FccNvA
0vlFBwlw1MCaTrCAawMBV5XUH2rBG5BZdcvQGkqCRvbgGUnXFQd5qd8MrWZoFpyyMGiTmt1/YwFy
gECm8EUt4cO3wKq6QwXpNIkZ/d8HhccD1TmwZqhgYr8eFB3rNAkGQfCAPBmSfuMbhUXFxh76xKrr
igB+CNqQFaNLcAcVrTCKhMoYL/zQ+Sh9je/HUkfwDY57BhTiaDcPytkHbNdOnvbFfs23XypPqAAU
QfYeVU9UfKbdc3Fee0nq2Qic4EQeXh+Og5tqpHLMwJIfb0/oogOKYhnIghHL8kALXVuqaJ0AXO4L
UDl+G7jfnLYdgi+12eZ26daxKYYWz9t1bUa/4mFfCSuP9NImvbQ+GycnN6PhF5N1dd8VrvxeBS+J
vq2DewVZ4dUu44VrCJ1xSAuhyxvZ3znJPY0a/GiMRLDCJcwUoYlmkIq9SrmNBg4g0JEnsutjnmyy
z6ayn+TUBs8tgOAbZQv5SBp858FEgP3r9hosfNUkWozGGBRDgPydPYANA81TMbWyGYjiWRWBuH2t
7Lp0Qq9szN65bsx6Vcxhg2tkZ+AyR+bkg9p4Q7eh9TEOjpSzwlo3y2JwiupeqP/fXzA7ulD7EDuW
oO5djIDI9W7NEKk3sk3hnQncvvWDfV8Bde+3pBmoIxvZtmpWMFKLMw2KBbAKaDJikdl2Aw9PQzvK
j94o9W/U10wujlcWc4GYGRLUFzZmrrSuFaVWMcz06I5ufAi34bax3yBwhz9uS+gjkkvbP+zTu6eO
rGWAl+oNMA/gI8ALf07W9XkGMBhS5RQFduglfQRo2ONMsC1uEtNFYd+biJpAI7AJ3dOa8tfCg3Zp
eF7nG1vgNFQDuIIOgvPqnda9D/lrqq4UFNaszM6KXrBi6GvsojaLMtOouocm0zcsRsqN7zjn9sH8
XyYTsHXIfoq4iGenpgz/ZzI7s7WOx/vcadzIZuSRYDbBXt5twYV1+lpjr1zapgj8gEpC9/2k6Dxb
Q8orI5i6gCtQd0nwKEJX+fbA/lx0s+gSMdF/LMyde0GicY2sFoqyZBhN/Qg5XvRA3j9jc0JO+Wwc
jSM1W/KZmRT7FvzxlmjTLejbUVb5/UK4XesqpmAiu25yEhnW8vcL6jyQsLv4vtkyc2mrBHmE7wPY
DvlFZP1SJ3YKtzj6D/4k9WXfgQgucWo3c1Ib6Vv01nFObsLpuD1TSy/x1ZfMtkCmDwZgDwxNNMFG
NkHK8YaG3CO7G+N/2WyXY55dkKpWC+g1Rx04w5CbadIxZH0bWj0BKAfs3uDThpc47EEGs+Lh/HEG
b+2HaUde+BsJbpPMUP/YfntmsA1+JRJuMwK3g2DRKXn47JzS7km7+X14AWsXQSdlbqbHwGr2qyih
xecKBRxBmAr3IB+cfY8sN5Lkh2zqtK7RhrEpTro11Hey9JQJggU4d6eTBByW25XVXsj0QmPtr92Z
NwQJnE5vU9gVXQgovja/fYOgxXdj/T/tTNfcxXz30SANQQI7CWkdfmcpDMyGA/laMbN0W2rgLACh
oYY6/pyRrId+h1ipAw8zyuc9xPNciOXxscXOaAOD6LN/txJtLR6XS4uzgTF0TEnCAItV+ZAraHuR
zSFFOhHN+P0hPBrKnb+GGlqK4XV4dICji+hXR9nxejI5XlYrmQIKeewtpP7eIsgTbg2VdOhXsVdm
dGmDXNqaRToR8sK6mIwI2zpyfB10NOdr7GjZq4rhC8T/iDYwIlHHKRDgrVyPSg9H36gGARhrXjc7
t9IOBk6hsMu2Lnmc5HKdxjG/86MOSg/3tJeez/Ld2bCKBlfh2qpOx21+PUCIBjQq4GRDG8E8WG0Y
ywUZoz7Gr8FJM4Wd2bqTfO83Dv/KppUWMoQY+F9js7t/0FJ/COppOffM+Xhz3jp3cPWdg637+GiY
PUn3D8+/7Rf7vTJfapd6qblJbcMKntbjzSUQto5v4SepbV1R5hiJgepJanCoBbS9nO/HJLNqI9Wx
5gxth0DW7xSxCy2D0eKe54KJ4mXU9kmuFudIzfmtgtKcG/NMu+uLaGo3KwcXLVbafYP/SNQFxsoN
tuiy6DqIe9Bjq8Bvmd1gHIvCknH+lFewfFfjiQxRYd6KNxbeRmN7Kj6+OQs6FduO6OYa2mVp6XQD
sAdUcID2mIOtQR+gh0OBDHzDbCZ8SMLzyDkhKZVx5cFaMzRt2Iv7U48zKfSR7Pd6zXuTu9KM+lOJ
CS3XKKUX3fnLIc3mM1alAkNCGkXLCZQC4Y90KP3a9a9QJwqa+CCSSZIHfV+aHEe+NueV+2bp5E3c
u1PNBDyo8+XM0FUYpBnMl3VgptpRkX7LMci7owj9dd9/yJPRaddXqDiSptwJgZ3I7Pn2RyzuKeQH
prZbIKPRJn49221e+qmetIKXB+4kfWC8vzSO20JpBlSpwa+73e6k/cKtI6xpNQkLDxj400EbhS42
XIdzT1jPOEljNcCD3S4hEOxuBpuNmG/w6WxO0kNHVty9peWGLpSGtMs06WjPvR4qTfRUjqb53kvo
labkpf6eNJOg6EBQCslNw6r2uSltz5vN7UmefPrZFWsgSYdAYyK9Q1PNteGK4v6RahFta4Nj5G9V
8NkOhxTiOsDXS7EFHpSVGGAayS2DsyOkiDkaJpFo8+JPoThqQm2p+hrYb+GYItAWeBBmoqEZF9L1
oDIRnF9FBRtZfxx7m5kRQ4/cCn/BEuboyspse8pq0ZRhBCusMYPdfXRKNrwNHrtP0QggCaRu8CZu
suHMl/bKdlnKDE6ZBKTo0Gkp4pm4HmCkhnJk9Lht9RxCHPqTIRyKzM7QBJqTinZWzVWE/gaV9MiZ
aeOtSSguDB2XA7iepv4WeK1z7oaolIWsZ60I7Kh40j4nKEZiu4J2x7/6EdkAhdDYvs0ebu/VBUmY
a7OzdWVyyOVgaRW9vD6pY2CJOUB1R8PRh03dEx0s+aXmGBY+IQvflUceeQ7Fkg/92UhAHLvinfy8
I/AxItrSMX4U0ufCan0wNAliWRHu3zYi4X6lELsQi1z//tlBQQpdGtIOom2ASxJV28pRaCK1aCps
n9dPsgqpuOZoxFY1bgt2bPu1PfbzoF7bn002khC0z6bxiSMpXuhDozz7ieVnj4n/zt4T9V4bTO2r
AMsM8Ku3F3rBtb62PTtapTb2UqVg7GmKDnCnb0rCFQ/0pWo2NXDSttyslRImB/r6WoJFGQg9VC6A
YZw3T3ViOyYKiL08KWlToDX5PtOI1qVooNQGVX5KfJF/6pqot6qeMcUc8lCBmn0NThciVzyghX2m
SKNDKz3asywpS9A9D/QjYcP4XvAZ+yq0oMrs2xP186K7/upZWMBAjiAaKhBCtRyCJlPdSMBtJ+Fe
oY0Z6+mKtYUdgaaFCbc7YT1/cIgIQlvqBZqlvEh5kautHj9nnXN7QD+fI8jnQR0RWOmJOWTeCNWl
+iDlYz9hYCBv1aTmWDVbLkwsrTxLqTWkmVkUaymQn84O0l0Ar04k5WjLmKu0akZndJ0sAySS1DF4
eNJ32ofciuu44FPAioiaCphRQOf3J/648B3zQc4CPwpFT20A7093TU0i+diFkIdIfafvq5g0NbP0
zomy1zp1u+yUgTpPiT/X2JsWii/4FElSQNGIjDS6iK6fj6BJOjXpM9Hzj+UzyPMsxQancrlvLFsn
zM5lIq34cgslaJicEN/oWsKjMU8JcKE+dryCUt14KgionCHGKFvCHTXvEkv5B/8NWWg0ZE8c+wJ4
f2bnAkGTpkVDChABJAVswBjLL/5dNDMT/BwClIVJ96riHx+Hl9i9vYEXIjdUIzGzQByB3g1twtdz
G40q53NwPrywIKhjgYpw42/bvQYWO8jUtfbud7UF7N5D6Li9bXrhCru0PBfLQltmlgZiKXlCn5hc
6fJg7xsA3bQZKOXWGHHWxinOXBBOZEPBcRgn/11a1Z1kbYNdZqIb1L+vbRntYT4SiK2bhKRaq6ct
HqWLOf4TOFwcpVZncuYnsF0+0JZ0bm4Fewk9dyYf2iYHWpY95tfMXv4h5XO1uHNvuYUH3yUaDGul
lbzLZnqv0INi8s9wMNI1ufqlVxB5JcjmIDWIZjFttpXyFsk13aBAqNA97c3eIF+B4pSGBWz0EL6z
Zg0Ss3TBXxicc46KTDCgT9/j2QWAH8wsIqhbLPWAFndlNxze/ZddihhkLXpfszrbSUh007aisApu
Mz43mw4s5/80MtBGqAjnIHA+v+K5QezaJJaAtxHPLSdvJYFZLcgjFdGrJKJz24zX34T8u/HB3uSI
8YbzN0Oz8gRM6zXzMRSQogBqildUACP39dWQhklR8lEueYNJt+lHtw0czOea7zRVBm5YmS9iCcom
9B/CyqSYJ79Rq3OFt+q12KKMv5bAX4hb8d4jcJ3a3MGvPA/RxxbPTAo6QAzJyjZgURNzk0Js7HP4
1D89kRgCUffikd2j4Td0JDCcP+Zr0d7CvXf1DZOTdHEb0IYpSaHgGxK03xhmFD1IOx9CoR+rzL8L
cdf1cGfvSpTysdZNwwVBt/rlBi55IdLuu4DabbNWjFo4FhMruPxnaqd07PWwuHr0YzrZOir21+ou
Wf7tiOFUdQIq/gFFX0xaJ6pBYUiFBOLx/Fk0nWwD6sjG4h27+IVtYt1+mpaCGQzmr7npcy7M1Ymm
A4g7rRGpneZ7cAGsxnPI33eHp27Tx/90COQJzw38DA/A7LU9RReqMsk7CQooMRl2vWSL+jH+iE6g
cCHyQ18/8uzQ5KtaXIt7ESpSaKsEDRJoR6/tdpC7EYZkED0LpJwMoUps3oWEesMTEkenNbzOAshs
ylHhFYBUOqjN5VmM2OpJN4ZtCWBJZpe8lRim30VWyqfoYUzsINUtUBJhDg5lGZGhLEgonQQNDlg4
2P3oCek+ZLsUJNlNsWkBAikPiQhdjadBMOXaVN8kCIiNFt9/paijrCkRLZDX4OtRZTCmMjey3LPJ
Ckugpgflvzg7zx27tSRLv0qh/rOG3gy6GxiaY9IoMyWl3B8ipSvRe8+nn4+61XPzMInDuY0CClJl
KYPbxY4dsWKtTn7+BDGb3Z/OidOfRJwjLzy4b/P38q3bGOSLIdS5vh83+F0uTa8OcjxUWpIF3DnT
k4yYfe22rv/Uu5atRbbyWaw97yu5N0eN7K9fj+/6e7Tp9hrbt0Li5SEgUyGjb46nweVeGQOauiyZ
612xkYoMCseXIPalH/Rp+B+85S9MrWZa9yNwwjOmPrnuF/WmCuxEsKV7kQDtdFJ30C4bGpRMLllF
a1FS4z21skb2zQjqhKtV+9K8iJ+M29HtPyrvEu+j4RzvJChkINl7qp8/fFCen2t0KD/npztU0W8+
PCFzen2lN7I0F9+yWmhjnJQcMi7g2DSaQsl00FSWW93LWGyde2hMaXMHO4d62KpS1WuVkUzmrDy3
2vvYsrP8GHgjoWHuRcnz9RFtRd4QXv5la3UxTMIo+7D34bpdmmOsDyiwf4+eBW863OUvSNvfnErn
l7NjdSv3dmF15VF7qh1NPMjK81ICgKX2zr/Rb/qPCBs8end3NTqWL/PshCfNaf64PuCtqwo+G7IC
OlQsoHkvz0nkt/ncJTovDdPp+8AePsTD1+smtnYJFHEkNGWgL9rvB/Pr62mOYMxrGFw6Acq1YOXt
7uLsJtxJGW70lC3PFsg0yEsvWabVbpTbwDQygaEMtJNNn4LPtA4/NhAy9CcbBfMfbFCexD9QARW8
70pjh9NR2plNfWs6X3/DKgptNDWE9tFUngsNaktbTppUO+bKbH22qrB6bpNigmJRM37qvqV3btH5
dIurQmjcj8FML6BV9W3mtcMEgWKVVpNiawkhhq2XifhdzlSAOUVPUcmuKqHRHCWAFZI+Ej+n71aK
U/JUgZb/SHU1Sw+6nxleLXTfZ1pO3k1hV6K2Xc/dV/D43XmWxq5yM0vQng250T/CjJs+ykXdk7Jo
5bJyoJqtCkfJdSXwGhBNAX8Op69xYdTkSqWyPAlqRmDWGhaA8zA27xNNSU9lasynsNSDP2SNmq/T
qRrs/XmbS/ac9e2NmcvCOS0hhbRTqTR6p5TTLqddPhUHL69pw7ShEgA6nYf1i5gOtWjrw9D5Do26
yfeMqWrsRaut/59ENX8tHWImlydhiHoaO1HeeI4/ViYgZ+2DBSunXNjCObz1PSs4BOFOQm4z5H1t
c+1tTL2Zckquz+Gd7oQfHmI3eJKOErwQqZcetZ2DuFHz44RQQaaBmtP+pmPAHNLcinOf3emFd25/
uEcOpwKYVNhftAcY0F6KEkZSV08dRyiO7s5tsT1andwmNZWFvmN1ODQ18id9zNRntXd74WkunpJP
Ko1CtS2e2VOGAmFRc9+N76Y9bNzym9fPNuUvy+sbJCjkrJy1SH22vsilk9hKfZSLu6I/Nv3jTjiw
6QGILWCCxqdqa4gHPaHw3I65yoP7izXddz2ggZ3qxbane2VDvdyqWTnJkSZioz7c30IuAmdQ6L7/
6R+Cux5hoZvTh18n4/zJ3H3/bg4OyKQqganm7bT8/JUrF5RZmKRgVp9vI8xcvyaWwOXNGr363auI
rSN1bCjL756evZvnEADg9d+/GRIueM///vhV5GRoYwx5JgbM+OQfQ4CFX4qekp5KOc8o7Vl5Kjrd
toq7od0J2n5Hm9fGtrqaKqhhs7LCdOHd3397OIDWsocKvA9sg3d31fnduxvZdj8YsY1E+/Vhb0bj
r4e9OnVjEJdxEIrq0nZwP/36xnvEVj0ahM7v09tj+evz1+zju5tnECRPJ3II/6ND/9esr1GpglSK
yhAz9P6LdPewPAB8F4HS6eFDC/rxGO/sok0nw4ONuJ/nKSD71VSPEGdLUoRLTUA73iMbobmtN328
gWfnD3+Pz3ErMn1tbDW31jjEwTxppBFUL7kxnPT9Sfp6ff020HdEo2A0LAWSWHL7q3OR90nQ+l2q
kqo4lLfiwTk9/XHaU0rezDXxpCdfgZyXJovrCJRzYWoGHjKqHf/X4Xtl5z73wnfr9uH8tffC91B+
v3PgYn7unxP3w/UxbkWIAP0Wyl2UbPmCS7eSGl2mINamPsf692p6mYqPmfAyyd51KxuAWGbylZnV
GAVFyVO9UfBeXxavGTr9YwxiqrK/f0TNm/Og2vad8GTaw53TOnoCeWWEEoyAQgzcXR0Vh+sftLl7
wIaATpVAVKzvwzKUK1GeDPVZ/CY8pMNR786F7NJBoe/U9rcN6QinWTwbWd7L+TVkuK4LM9SeW9fU
D8p30T/ludcnp3KPFlpRNrw4tA4wby+6e2jCXZoSgkAoswxThdcgdCR8mA+z4qTnb/fIOZUfaNr9
GSzJqdSWntJfHqocH6HSzB7pSo5cqP2er0/xVjWDejM8SIZCahhe2cvv8TPBkoKQreXeD859fVfY
lPWd+nN6m91pN6GO5vjeid0QoGYXv7K5up5NzQ+FNsUmgQbZD+i37G/cMR8ObDP7+MO+89rK8U4L
BeuT+2lnwFsLQNMR8BXQTsBnV+6iadWF6QB/K3woU+ugpF/M8L0CTdCYe/CexWMJ4fuR8Etgd+8l
4Tfv2NfWV3esGvVzoZrTMvR7t360Phsirb+2GTu/YL877Yx12Uzra5WoQF9wwuTH1xm62fRHSYh0
9TmjHaY9o2FZO3louEnc0xduumPstuGP60Y37/LXRlcxUBdNeVMS3hKzf/ri3wPlsu8fGvv8c3h8
fPxc3N0pzjvndHI+7bmLjQAJzgDwAcTv8Kzpq1OcVLEf602mPcu/ICkZSPO6cNWMe/Kwy/evJvXC
zOrEFGqQJi3qB2Rb5vI4xyZzKkSxM/lUIK7P5Va2BWg3kSw0gpDrrp/sAYqG2txX2jO5SHthTH1/
fDw6tR0u+o23O0djOXYXA+NywxrnAgEVLpnVLZPMYjWkWjA852YauGHHwLoh7HZumbeJ18UMEnmI
SizX6bofbSATr9WB2T+PD8k7yVVO2T1p8Z/QdR0jR7v/3Hqq27hW/7QzPOvNaVgZXp09LdLiHEab
4TnQ3/n1rfChPSvZOQoPoFr79sWQ/8gmJ3T0O5puikMSHr5bL6nqoRedWl/lBrp5N3uPLvV99Tx1
5yT6DD9FKjvpXXisfbvp6c5o3Iaw2Qs+Fg9F6vR31rMUfzYzJ3QRoazTh7E8apXTRNCBncoPevVY
S61d06Am2PEpf0G38KmxDoHMO1c9lbT53kSAQOO7THIH2c2chBol0kGBrZneoABHkVvkU8ele/++
0jKbxiCK7a3wGTYT8gKqF96r3+Nmt7V9OUpvtsqrNVwu1FfvHMuPKEabRv+s0dD/CRlVpYUO+U6C
zI+PMZ40wWtCb0+77s01/XsBqUlJFMIRBFjfG0k49caygNIhfDDIVflotu74zD0bK+/VFxT30bUY
nm/VI91v5a28d6a3t+Ffo1hdQIhOTGYVcMwgq3fzB8TF+k8JW8Subv2XHf/xxletZmy15YepyrVe
WmzZNAtqxUlJPe3pnW+XtuRUh+FWcj5Yf1vUazEKBIY3MMEb1OqXmyOb9KppxQSjbdMdOj9N7UlK
Rq8YznUG4mhsUcENxT3Gqre40N92iV/pcQWaqq4mNiviDCVQli6Ov4kz/Woy3TDv8kha8MSNaCsw
To5H/Y9Ivit/ig+16SIrYKvd4/VJf5NLWX3Gas7BTU65mMfDUu3PDwJl8Joh+15EPad6yIw9Hevf
1dI3h5Eizn+Pe3UYY62Y1bFlvtXq0Ia2ZqEYEMXnWnXbH4VmGzMCAgWUb47+iHR8dk6MU/FD+tmj
sMYT2xP/kEARFp+vz8Luaqyefk0YdYWBwA9br0hPSfdek5zwe1B+tJwMXaFz92WI7hKmBG0u3U2E
22h6f/0T3r7sWQkDdgZCPYQ7KK5ebkRkwBA8KrXhudFvI50c8WP+aClOixJ5+VXzc3s8abmdnisN
bQVaRmLbei9Fn0flMKGpRfMnzS8audzBVuKjMtzr6lnbxdlsudLlHlwILAnC19n/ieqYKuc6H1nb
+k08soD6U66e9fYYjMc0ukm0b431qCkfrs/O20QARqFAWJgyFANJuNUCKbwqG0FH4TDEcUfvm3l0
5hH66Sp6jJVvoy5C6XNTywcJbXYBBS3d+lZ3O8jX9VOAJkf0CUx69dA6FXnervZuIvhGo3U0WX1R
j1/YIWZsm195WB6LY3aMOgek2nRKDrSB3PvvQVa5+n0OlET7/Z/rE7K4h1fH6M2nrOZDAFIGmn8W
n0Vg7Uoy2In4DjC3n+2Mef0GWBuSVv5RgYKhTwQM1TAcRtIfo/9oVqUNt52n1dqhzZzsVukQR2+/
TV1+uD7KlXd6Y3wV5AXR3KtFI4rPbfGxePGzD7N4E/WnSHKl9qALO8m11W36xtoqJJdEwWyFieVN
KOboH6NhQDanc7P6IUNj7PrIdud1ddxRuRLHQqMNMz+LXtAcKvGUI8wH4U7stHj/k+aNu/Qav1dr
vW3AW0CsIOlwpfx+8L8KhaSonoxZZjUph/bmEXmWQwydNmoRoC+l73sMN5ujXCiNcBUI7wDzvHRq
XSxCigoU/zlWPS11tPYUny3lVE2PBJFh+quxjjU3ruT/2JnerbUkxyySNoSNBvzupeE5qQy0kWk/
U7rQ/6R303AcZSpq6KXJtpKF07cp6rNPaHXGZ0k0plMmTLThpcXXbK5/JVI2HBtDLZ5SsHAPcyGD
WxK1l3KKi9P1L906yBTC6WRSZF211ljnMRPDIvX50Kg5dNyGoXQsXMXMnetm1umy35t7iTRAkOgL
VmoVjva93wyUMyAErV3qRE78CEvnY/ake/Efw7GF5l7wNO/OOERn7Ti42Vk8VJTKIDd9SlzrjGgB
8Xp0EPYCzOUIr3fk6+9a75BCkn1F4bsM+aeepaf+0DaRN5LWCYJvxsAzRskd7U+r/+vH+L+Dn8Xj
n7+/+a//4O8/0EesI4jkVn/9r//TNW39kkYv+T/srv750v2j+PWPD+1LGzVt9KP5j+WX/b9//F+X
f+V3/duW+9K+XPzFQ0GsnZ66n/X0/mfTpe3vr+Crlv/n/+8P//Hz92/5OJU///OfP4oub5ffFqDm
989//+j8x3/+c6Fu/l+vf/2/f/buJeOfHaI8fcn/WP+Dny9N+5//VKR/0b67sFcsmPYFkPjPfww/
l5/I4r9Q3l2e1RIXHMVnNkpe1G2IPfFfi0wA+g9cgAu3E/+oKbrlR5r1r+WJbC2cECjIQZT/z//+
sIvV+Gt1/pF32WMR5W3Dv77YE1zvgGEIi1USM4tO3Do2VpQ4Cq1cCz19jLoaSmxzuGn1IHy2CqU9
v5qUf9t+bevSUSy2oODS6GhQF+EFqM8uHUWsLQmSNoo8qJ3V712XNbqdZrrqDplktI4m5IUzz8Yc
2VqeJju366Zx+hyAv6k45N+H9pU7FtWgjfNACr1KRfAxFxIYnaxKcdXeL9w6w3Rr+tmNPsTj3v1z
+bD797hBoxJrArKltHk57nHo4rzSZVQoxTT7MNWTcIyLcng3DpTx7cyCi9meYBBG8NSQz3KR6M7Q
qSQDrk//qiDy7+8gD4YYE7PAB11+BxkXyHhSSGs59tGnVC3CmznmnmAnzgd4UItfmSXXpm2KXeMW
UZIcVD0Y7vQ4sP5esen3p8A9BeiY9ibFgtrt8lNmX0IHsSgir52E+D7Ocx2IbFhZZ10MaSnuhDB7
FIbGDA+CWhVf4YCaf7VKFMBjUAdWCJBhqu9oMRItN7YSrtWdqdpYMrTZaShSIYxYcIyX3zfC29BM
+hR7lTlE71WxH705mydHr03Nq/OwQQ1zqm+VtIYFpxIitwqKPX6mrfXiDkGfQUWFdPERlx9hCsjx
+r6JAKtajw8V/Y2uMtfpu4j4/GykleFCFQm1wwSu7S4JE7TQgOb2L4YOxPL6hLx1E7zZ0akG7AQH
K2+ny0+B37+z8iZIvLyJ5T/qVE0OY2ygHhDAkXrd1OUt/efWeGVKW4269EM/qLQo8WSxanpUMYTu
phJ8/5sGT+9jl0rGTuS7MbZldvHQJAcsAoTLsbW1pbRy0sae3EqonBRpdwz0pjiYtZXvTONy0v+6
gX+PDRyeyoMGBRbc+spUrmWyILYi22oofbdNlBKHh5CqmhoosZjai5Gou4Hh5vhob0LgA/cD8cnl
+FApEqIxGNGmzdLs0GXJ9Bg3OMIsFdpvKuKFB43k3IFTYDl11SoyAuTIKQ+JaCBfXMhHqY31wJY7
S3uee5QOdw7b2+9bqN6WKxAI2sK8d/l9OCuENLsi9RqaaI95VVJ/SCOoISrV3zH1dm+ZdAbj/RQu
AWAYK7dT4O2GugA6g9J1TzdSxDOOD/sYVGnvzoYR7HRjbw1toZyEodFgjG9avsdibij4Qc6ktuGB
S0A7+p04nvVStLzrx2bLFJQcKmPjkiVouJzFLqlxpUWQemZv0Ypal6mrxGF6GIfR2AlwVymcZRv/
hpErJsGJIkHHcGkrURsjEsOKI5pYo+aArptuin4YNdtKfdOJh3KiPNwFyjupqKe7LlHL+0BoQ9dv
fOtXlUnd56hTrccqmoYvELGWXiG0o+6pWafs3DRvTxwHjto8oBuqeniwy081oBW1RN9PPOL+4jC0
OpJhXYBiHhp7rqi34qHN5WFngrbWgqcfCqg0ZrD0K285J5kvFfmUQO1XAPTDZaJWWU5G+C5RFOH7
31/4V8bWQNTKpEFKFLvEC61WvY3M/ikNU/0koLSzc3oIR1fei7mUNVzIojMKPPxyLk19SiSf/4Ko
FiXbtLFUFG1ncyc18DuxdekkL82sZm/QyqiWzDrxEp+G1LCCNSBQgugkBaLk8YjsWqcyis6ZzI56
huZDFxWNY9bZhpogZBMm1ZMw5r6L4Hh5pw2T8Xh9wrecCCC8hecABALqTZfT0BuROfUoiHs98exJ
6cbAK1tT/9CFVvF5GGT/dN3eKiH353Gj045sHId7ebxeGizEstWhHEq8GUD395ZS50/qHaXs9GOr
ESs21vCl7cP8MaeG9mS2agc7nRSBh06tZC7tUPbFl6Gfydzpkao1O5fa1nxQdJGXI7OQTq22xRBA
+GOGfeZpXTt8mOYB7hetqIRP+NjkNtenYucdsXGmCWEXjgkmBN2sZZ++CuW7oVWMwRgzLw6kmKSY
xLURyUbyuTX4UxtbY+3EfW49XV+HZd+t9iWlVkWGgIph0uN4aTYJJWmYMlDG1F59uvMm36tGuTiI
tVk8aICX7VmWUkdSgtEuAkPa2QYbTgXzPB9+ezNww5fm5WqqsiaDUENGUwg1a7F2s7JMnFSZxr/v
v0C7gFIklUQSVlldk1pBTJy2AzeyUQhuU/TNbdw2wDHKAZ6b67O6tZh0fHOLADAk7bxaTKPzddCD
CY3Hfj3aZi6ZhyRVUZXn1eBKkT8eu27YIzHemEuNx66horumcgGvjPZKM/t9iTx5WHfh+8Y3fDca
5um2S8T6cH18y7Ksdo2OJsJS1AZTAnnm5bIlyJ1JgxwEnt/FynmUaPLwU7lztTBE35QXjhuNbXae
w+TX3zdMH93vcIeOHe3tdh18XLng0lQ3fkmlsPmSh3J4VIh97KbrZC82zeQ5pYFi7/m04REIEESD
DjfiLWgcL8ecqmqtFlEZeIJqhQ9pFfyam0g/dFOQ23GhDN71kW6Zwxp5DLwBYfxqigsl5H3iw0kc
pFZ4H0iT8TmZ5/JTFebpe8n35Z2Z3bQHxQVYSR71XPGXw6t0GsxlYRDccmybu5zLym5UgsqgR9lI
zPZAsG93EAQQvxnF8Xms5/I5r9xdbGhBH3Z96M1+kS4v3xbl+CalgV7sjkJYPyah+AHijz0Z998w
usuti2FSyVRrYd5Dwu3ScJQl+dhZdK83EhEM6Pase2g7o6R02LZ6TxvhaD0Vyggkbgw427ZpClHh
JI0wJbeloY9nIyb+cxpNDCGRH4POrkOx/iMt/LpwByW2PhmxYj2ERUaxj64LvaEgKcFpFVa5qNlj
oomP02A1o6NKaS64UaCI36TSj2m+CyfTk0orUHf80Ub4AahmkYzXRA0Gams13bXawQY1D5FXtWLq
pOVYehQTEQMYQUUlpuQ7cAwhYySKqdtPscL/Ri1XKNT0IKeV5AhJNt2GgqR7gizUO555IyfAt7HT
NZkLCL+5+jo5GuJosMIIraUQwSfYaN4XEqp2CcCdkyiFuk37W2y3qaU6Mu0fx6kbBSdPdGsnn/bW
hSKgQLMQeB0FCNn6VZkp0qSGkRZ4uoS0RzBmOfXTOThnfanu3HxbS0IPwvJeJuzUyMpcbsTGatNW
Aq7gNVMvgHealJrm2dJwoyTSJNuS2/hZa0YR/vIq6H8IQqi09jBCSKnrs3mjV8AG0eITDz2E/Yc4
yIq93NrbW4zMLmlUGgth96AGc/mF/VymIRr1oZfGLEtRyYnbh1F9V2ql6clCENp0N+xFBBuOgTTq
AgPjmJJHWxkNGrMX1cEPvEqexuc2jFonhvnrlIhWREfznCdwcnIg58zYW/3Fg69cw4XplYfXBRFN
xTDB3cVDfE4hayMxl0+H6459a1YVINw0RnN38lK7nNVAlYuwbHBAUaHoZw0iHKdLht4z/VBzakBb
dDOKuzQti/tej23B/YNE5a1jrh2AjCpwKhUq2l6ZVTzJU1Ce/BitTF0T5vdWH/F4XIL8JFfxB8VY
2IuYwN6WX9bu7UcsoDvI9+D7W51zq/R5wiwfUUSZ8qCqY3AygrR+p6dt+8TS9p+NeoBwE29zbtEy
PhepRgNGkgs3wJnle00DbbnjGt8GwAv5twhLDa9AQPWrYyjpvDVrg8wRIXnpNWOd3wqWMRyi0TTs
Mi7buzZeAKXRYHodyVn3+m5YVTiXdxD2IXjC73EdksG+3A6dNAa94GO/AUh06HlhHzLL0u6sOhwQ
cpHH22IaRtEJpDT+3iDCep/PjVG7sx+qZBhKZac7ZcsF0jZJxAExFEm99XxYbdVXdU0+PYgmtMq6
4TAGJvqetGtfH/rmzC8cKEt+EmXI1W7grZcpkzhyEJJEO021qn41pZC2YUtf4IdC4jtiNygnKZfC
d34/yl+v29/yNCDrgGNYDBjGhMuZl5So1MOUECRVSf9Nlf9TyfPu41ijmGCUYXyWdYCuQ10HL9cN
b/kZmioonAAbBIS6LMGr2Cebw9EYZqY4FSGLzXMrvTV88uDXrSzTtz5sFOJg9F1KdOaauUdHb4KU
B8DErsxFLxLzwQkbrXYt2NE+KnWe7aQ4tpaT1hRC40UNmfv8clTC3EhUxLE3R/J0Iw1t6zS9Ktlm
UVA3z/1KjG29laTHup2Vo5jFab2zobY86yJKC/WMppGJXs3rmMSzGIdC5EnFFB172fgeCpP4oA/R
L0WIpFOlK7+uz/HWFuKqAiJA7Qm7y5y8WslQMHwz4BngqTOKSubs68Stk9FB5inpn61QNxxZkMyn
Jqt3j8/WQaU1neEusjWAqS5tR4aZJ4aVRJ4Z55nbZYXiFkUdnqDuVXd8wtZWem1qdTHmeTpmfZdF
nmBmkD/qteb0imQ5bZa3h4YS3M7W3VxInjc0iBN/oFlzOTQSL0JkSVXk+SlRcT2b5n3py4rTjVXr
RImILM9Eh8z1tdyaT0wtvog3HsnHS6MqdM2DLzPIWQ0mJ66FyAkgbD3wbt+jMNhyADhYvCui1sDS
VvOZdHFiEURRKCTtdpADKpUIcMbe9QGtsOd/Xi3oCZMmhnuOpN5qdyYI47YqU+gZWVTfTHLtHyhg
U1AToqo8pSb9oWJcf4WzpnwPVkU6WFXZ/mqruTvKTVWdCAkHV+lLxUsEiXqV7EeuqmSDh/BtueOM
t5acuiAFewMBszd4GwMeR9ggEQqcTTFyBJC8bllrileLEVQEZTEf1UzfRQVuREUgBGB4QLMMcef1
o3cakdNOagTYM9nK72S5+6y00fxp8oXZobfVcqSuSk+1FMIzP7dnBHaGHbWTjXFTugY7oCIECY3H
6hISGmS12lwJPTnKgWWK4+yqYx2dLEWAtE81oiPg3nFnsrceXCRuIM2jFCyDr1q+6pXfahCCDMKa
t0enle1n0Q94YvVGaDikZFsKVX1ymCU1u5fatkeuPh+mRbUoPkSUbvf4kTbOHd9CNyOZVnzZ+h3U
qXI2ZoEaeLkeiAcV3/1g9IHiKsrU71Sulg2/uhIpV9Evo1sEHEioXw67SzOrEZQi8Eh3i5WX+W34
FUmbDHYFyi3HPAiTn0KYxjfow0YCsbE87bVWbq03eUFWjmiP3p21a1PLoB27gnYBUrK3eVco5wGt
x3MaSL8qQVPsPuz3mD433DepMsbNux9y7zVUA2qHUYjDhMqNhHCCEgf9WYg682ygjn3qyiT8dN3x
bNyKFoGACNMOVyP8m5fTbIyqX+Zajj0ADV4AiAdtTkmgL6T50ZXqeEfzzV4RemMXcVlwgsiVEU+v
iXAsTRjjMae+wm08OZU6aMdUEaODMmrJ0/XhvZlO3i4iNz7Vbg2y9LWpiprbzKM+8WJB7ZbHWnMU
C9xljqy6Cy9/tXMbvj2t7FVuJkQ+SOrSyCxfzqckpnJWpQnyXWrXnElNaF6gAI2w47i3HqJEms4t
LYBeI+b5qSjrkF4dK/OqLEt3DtDG0Clqy7B8USui+LjyVs2gVb3YkrSipxByCLGhizA9DFSwijo7
XJ/mN5fkMmq6gOkeXTJD5uqkxBVuKxCxlYl+L9LzQ6uFM5UlrO3XDb3ZOr8NLdB5DCEuvAz6lTMM
2oS8j9gK7uQnidNRiIAeCgbIcKLp97qpt1cy7xx2KfsT0nu6uFdZ1kKUWvDfvu+qXU13VI0eZz3U
0T3guPBn1VDIjeVYvR3FcfwKdKx9UMNR/ZqJpXYIml4+GDkSIWUQBaeqMvOvUJTUd0khFD/7vu52
9vmbY7x8K8EQkHUqQzQKX86LFYyp5ZeRAMn3mN/IghJ+n3ux+yolQQBfvlbXX4sJzlOzzvYYfDeW
RCH7RiUST/22/1zLqn7ITQoYYttO5z6u5I+NYGmHGgLLnbtwY5sBOCQaoyEBVQ1ztfrjbCX6oApL
ZXUKbro0ptGKNtJP1xd+ywrVrd+1PWN5LVzO5ewPhZorseCavlycrbnqbruy3CvRb1ih6ERBhvYP
zs66yWEuu3gWjMl3ha7ST5O1gM4Aopz/9lgWsn9Ey8BNcWuvxhJZgcnaDL5rBa15yisBDas+r3fe
HBtbgGcVr+Tf3W/k5S5nTOiEjkwW/WLREGVn8LnKoddQlK7Lbk+i8o0pEuNAGJeqB03qvMkvTeml
YWZkhjQ4vsbaG1Ul+pyEMyxEcRb8uD53y6+6iECQ5iXzhwflmUEJbWVqUEuxSYMBU3Us3dSS6nvQ
t4UE45LuNGETPky+9jEb2r1GvI0xauhPLhpRC8BlzZZYtx1gMNh+3CExo4c09xEaLTvTi2fZ3Nkf
G6ZAiMNLx7SScFxDz8pADMygkSxXE0dwM21flBQGEc3prDiZvL89odT7KAQu4lAaDuty7XpdrwIt
HCzXHAFBO1Vsjre1D5THFprGeOnozv6sBUkM81Qa7HGybo2U5JGIXBKAmzfYkcRX8jKTEt+tW/Nb
5JO6zIJs4oyDV/n7w4TJlvQe96/+JmyclVgdcFAAQ0dZR8e0HSdXstrwvdrN6GlnY6jeqJmVfw78
Mt7xkFujRE4TUAgpQR4qy89f3Y+R1gux1euWm2YE/1ltGJ7St5qrSDTXXx/mGwcGFRWYMhS+6IYg
g7CKHH1AqLBy+JZLr4F0HsW5v+kEvdkZ0OLSV4eQfpLlwQd6WXmjYWSO9IgCUDZdy8ryGz2dAmfh
LnwHaEs+BWOj79z6GxOIgghDo+0NqPgaoKeBMKiLWjbdLCpB+YZN7FE9F05WUWo798zW0ADdA5Zb
tGDfAOaSIZJDUehMVyDjfNPSJHqKKd6mdiETrrvq0PbR6fqarQhnSTOQ61uIRFg2rlD+fLk/Ojjh
uCgswzVaUkF2PxXZbKdTKnnFFPTvM0kfNDtOp9mdKsWs6TETzBvBmiUnURLVs/RC8fRGjJ6vf9fW
rNOsApSJ9wBlz5Wr7YVaaRg/+m1DmH8TueJ7Nwh6NFvNcU8uZcMWmIBl3mk6gJtnFdZphepPYx5Y
1O7oQW0KxXCzPEOGW8nkw/Vhbdwgv8F/RISAS6FPu5ztOjT8IGt9062bPjuEsQQTDRCdwjHFPHFC
pe4/md381FhZ8fO65c1BspZATcFD4WsvLXeFHJfmxCDnuJXsqverUwn2F07Cflc24U1ihvzbQu3L
0vFWNtejTCD31eRA54hmYC0rtZHo8KWnKhlU6aybVXZA39c/ViqYTNmIp0Ngqfnfv8dMXswLJgKv
BGnu5XjjWQopf0qmO03AoPp5UG/SHG1KLe/VL9endmtRgdOQo+OJpwPcvjQVDNbQTlFlurJqCA99
NKEHSB364Ktx4IpxrPGslXMbXbDkbwOVmWmIjengkZZjsu6VqeUW4JlFezhiaz+z2RiOgYJlyi3z
Tqpra/8Qy5NhBTgEgnRx/q/ukUq1qinoWpPAw0rtWafc2CfFd/gc9+QZ3npB8ADQ4uL/qIDo5ioo
GADqjZTLTDfOABQWkZG72lCrtpkW+l079XsR8duRYQ/FkcXVEPCsUWydXiRTWQuG2w7Nz9o36ULr
ooexUsfj9X2yZYicCmB7imC0mKxcbcF7T2tLTXclkDEnMcCn5mA23MrYu0g2LS3kW8thh2ZsmeJX
i5VPljIOqaQDkJFkm72ondDUGRHjqf8excxyf0jsvgUuDyuTBfXLpalYKuNJSmvdDfuUxx5YfuCO
PQIirbWXfdsaFQHpciFwH5O/uTRFX9aSEy11V/Hj0E0aNXRGQWiANci697eXit4CXmPyn+2Sq+un
FFA4kuZUd7WKWoLddb50KuW8eOgmbfh+3dbGfl/ybdT1l2EBUbscVif6WkO/kO6WvfEFKO340AdS
585Cn1PWVrTTdXNvozTQomD/cIxLAXPNQZcaeVDl0qC7ltH4Xiz2lhcbafR3c004fpbqT6QWJ2s1
KCtTlYn0s0764f9ydmY9VhtdF/5FJXkebm2foZum6SSQBG4sSIjnefav/57ilT71cVvHgihwyT5V
rtq1h7XWpnVZdEzEGuO2ewjTvrrChqCPcX9Zb0qzG4ObI28YZUdzk3OoZkvsqYZwThQ5Gk/0q/HM
ON/k1LllfbCX8sbexqK4XZ4XmDpShXU7SWadw3BuXfZyKAvrvevO4tQbS3515jhB3qYu/Wad7QcY
ScZDUS7Tn/fXvHdy4GpS9yCUULQt6pg0cGjSxLACMa+hP6lZ7ldGX5wLvuoVDLD6swAr9lhn2Ca9
Dqohb1Srpmrk5ukLF1Bpzc9p2AvLE81kPjqFU/10YU8aY1AGYC7Zbt9WEBsS1EzvWNxc5vRzpohR
IHa1XIFVHglb7J0d7oRN/8xiecrGMZf2MBXx2ljBpCQ9JCT4RgQMDHnIHeYfpGn6kjfVLzxzkoUj
Hx7eHSqlt9e+j8TYOSk3pFk6BiKuVR+4c4Sa1Nyq/tinyk/nMYw9wAxi2iZlmW2Uazj4Zi1hkXVf
1OfRshF3Mg3x4CpVfJDvvq158+2oZdmcEyJN4My3ayv1BrFnJjwFliHc2R/VITf8dlzDRwOI87Nt
N+LTjD70SQG8cZ3Vtj+1aL9dFjKMg2XvuTsODz8HGBxTWjdxL/lqFo6jzrKh79OtNaegsmP9IDra
O0Emd0IiIElb3E3MIpouNtd2NIPcjtDqsRDXzGJ99AxmtCHebY5Bl5T2QTzxNu6UaEc6w3RpCD63
+AWjcVpg/xa5fD0XFyPVQKxPs3VeU9o1/VJPQZSN44MbI13z845HZhI2UD/wiVt9haXgbWwbHWkT
Jy4+ZHCJDTLHhLoNHeaRKYxUGY9meOx9SFJUOedFDhH/QUl5FdNUxiKKTl/MANxRdF60Svh23isH
5Cz5Lm09+msrm3crBKmdtMlKia9UhtMiOmZzjS6DUaPxCOKzZ4ryPCACAg0E9TeXZNIbxUFTxaRM
roMIU0KmAtAbOJW1mZzuf6+N8sePKI37CGGH1hZebgvvWec8j5xeMYPWigclmOdMc7zIDJ2/Mz0p
04c0i7VLMagugwTB/iXemNnTZ0dSIO//kr2vSA8Myr3UCiBEuPUMDHUaKlWlhGrqUCjGvrffx4Wz
/nXfyt67LENE+qYApglNb63EvCuMHI2sYJygHTLkdDXfw7abGIneTyL2jSYevs1lk5d+uobd4yiM
7Agjv+cSiAskrx+Wvbvla/Mu5nW2ZlbAfPKSqbrzerbscWoD4Ff1pdPU5D+TqUXFL1xNMEL/UzUA
mbzZYB2JLYYnUA6f51XB57aIosYMLPDsUZ/PtRaKIzGBvSgEgBoIY6b44RU2HrastDmxksEK0Cq1
XjpFKN5U4ccjYwhPfQID9GCJe2dIAoxhlTELh/T39usKMYZDm/R83VlDy9KIqufJncMv98/Q3vV0
pKehkgGFzJa/4pW/afLIsBed9xJoI6q3RuScxrwoYGNn7sf7pvZ2kIqlC3wdChGB860pXasKfZxw
5FaMgFVmCg06rkBeqgbL385IPd639xa2ivt8bXDzXFVarC6w0ZDTbrLxneo0bqAPRuFbg5P7TdO4
vuFO2VlRO+c986G+OFNrnSw3RJetH5KDZ2zv1/A+U4gHRUM10trcVqsVbelaJFtrUzZfErCyrS/a
Wkx+IsziezXpa36KrSiDgoU2j+AUJ0xq0hNBIaIU9Xxd1r77aWQLDR6QPbgKGYMyhuT2o1SdPqjO
TGy/QHU8zT210L61npa5sn/eJ95Y2lygJjW00GqxpAr1r7rNysu8CusgVdk5zhghRJHtYBa0eW3U
JVwVPZ9JyFozvxrtQriZh1PQRaiE3z9eu6bANmpwjcmityPTVrOsxmFQ+J5liuYnXZbHOms+rvpc
H4RdOxcHB09rxZapOmnC7TeaUpchtyYVAbs1ECGbNPusAHm7Ok5pnHQzTQ/s7fh0kDi0OPBztNaN
zZcaUuHUeoHnmWzoN0ln6/6ilsqViSlN7OdVln2ylRj8/f0N3V0mTDKUu0iNIXzeLlOd3N6eS8Jp
5BOdJ5AtywvlCZLLbA2fjdZcD27kzvNJu5HWvazooOi7cX1ps7SlEa2kXmrKlDFRrSezHdDi4UaU
voO2z6WNFuf9lBidH6OEcmB/d5tf2ZcH7JXrTcehr1ccYjAZxnrVMpGdulxzHvsWaL8Ootw3l/SI
SrATTdPWhVtBdELbYRszOIqc9DHndpAyrv4aMzHPzyoFPEHjxtcu7PIHXc1qH7mmIzH7veUSE8nh
ZhqiGD+0DV4td0nrNrdxKwFk8fjCSxQyVinR/WSp2uc1G5rrABstuH+m9i4p4QkFM/qffOyNewPA
kfFIc0lTh8IgyUIR9HmZPuFIf1rNBE9KiUTCc6hVkM7ffs5iaXN9XKh7rlYEI3lEiHdBy+c80kU4
3V/V3k15bWrj5ZbRUkczt62gWtlKp0nVa64yLm6pDcYvEQid79t7S4SXMAA268dzShV044HsKBYd
tTvSyzAU35vJMh6dJnSHIFzjovaVtrMHP13G8V3FdLXAypYkCsZ0atGpNNq/EnfOnsdusJ71Sdh/
3/9x8ppuchlOlKJTBqZWY2+Byo6+NDlKDHYQFeHw1BbhP1PUNA/3jeycI14UXu8fBSjK9bcf11Ca
obanwQ7CCZJfaIr0Mmc12hKJfcRb3tvsG1ubkkmy9LM7hIgMWUtrV77brrYaCKtc/tFit/ueNHOv
foArYBcnoPXZZ2vqjMivoyYTfhZbwvFsOgv2qZgHx+trYbU//chKOSL6QJSoefu2PsR2hTKEyEEH
Vir6x0m0s5+3iXqKp8Y5SFTfflwSCx4jOE8UdAj3b/ddDGumOKkcNylM7XlKrfWhdtf+4OV56xQp
MBMwyERfxiibyBTNVT1eRUqOSnx2dua6eiAQo6ST5fMC97EuP3bTpAcazYafhRCROZG8EXnRlaWL
uLlZbQ9RhSaeGYQ9j0CnajXqRM18Xvo8+2lfiCn6ZHh+Ejbyitu9DJsw19McaV3bLfP3WZwq1zUc
Cp/k5c+fvS1YIpmQnCX0N7eFEwnDnlFg4au5ogczPUjJpY6Idlb1gyjs7avCv09oRLhAsPKGP6BU
FejxPDQCOyzTa9Qln3Fl/dme05RgP0PdtMmOSAtv3e+NTWPzzZpFIO/RYXMyxRgoTpT4oO4bP5nr
+JxkU3Gwxr1L8GqN2+O5zm4/0cbBXiOq08pwFAa76UezKXZXxQMti+yknFuRurW1V70MTRD945T5
k8tIubweLa/K1vkqLCc6CH927VGmgdxGSAvF7vY4TlNujQgzGUGspKgFLJ1zdjSUjJqC4mVkdkcl
g91LTkeScgzhJRjsW3tDX+QJJVJOSuYUZ8VE5i+Ml/kDRPPY17TB8YWw8ovWopZ6/zrsrVTyNwm3
aH69SUqslkmZHQqxgZn10bVNZ1JQ0ZfXdlbaB3URn++b2ymDQV6lW85rjUchD7pdadOOWgOw3Ay0
WIQPIG2qx9DsV6DYE9pUZj6cwi5qPN5u8c3Ry79VqkgHvmZvyeBVJU/GkvpnG7/NS7q0qj2Tetd2
dmrM1I68xBHmQ4cWxcMisiOEz9sHmjUzPItzS91Z3yZ+Q+1OMc1sdMM7bv7qQPzurXo5tWH19f72
7i4NYxSCpBLRNjtq8sQampoyBtJi9UkZkxJaClJfgzXn71B6jQ5Oz/7nJEVnVD2uG+mL28+pjYSu
osSgGo3KuSislArqoHmam9QPuYgsX10m4wNqZ91FV5OcaRNudPAOy7fhNshixVS9ZJkIZfRtrqQB
Ce3pMZrE0XZI4hnxV6+oQeyI7vcuBuFCZ2L9rYHafYW4Iw7nrkif+uYHyNquA46LWHRzoPJsyLNI
G/i+be9SR2477feJ6Z0PPVWSf/RBiH/NBcGFnIlgL5odDpd5EuNRTW73lAFukKw4pBe2dFwr6ZhL
FNWUHd1suBZVFn8O8+GPKF/V8/1TtmtJVhdArjnwGDYfHZoqxYCQkKToHf33cBncp8EQ3cNKfePg
ru6ZIqaXt5RqI83y2/PVKFa0CAVT2mIs1wRNAd8e0va8JPnRa71rSnpgOdlLru3WVFQLo5sSPFNK
EubH0Kv/XrMsDUJrTP65v4F7j6bEnxB/gHtB7PfWVJ73TrsyOS6IXLf9qg0Jb4wRH7FAd5wBKjuA
XUGDSojSZu/aVe3VgZZ8kE5xe7KG1v7szO34JCzt936IloNF7ewf6lASyAsXjYLtxpyWT/OoCsMI
cmS/L4iL2AH30fkqqmE66n7t2oIDAp4Xk2/0oeCaTkZRJhyLoUWJpdLsx940vunumn26/6l2Xmbe
ZFI48nMJTNx8qr6kfWjbxFP5UOsGCuF69JulRswZRn221VEpdhJQi654hNY7HZz+PffK1EVyW2Dv
/NnGIZ2ZaXW3EBdMip2ep9Ro33dJbwTCEf3HPMvRVbDTjjmX+KXHMh3rE+z07K/7W7C32fJSSDl3
wD9bUPFchYvTopUf9MLoFb/RkvoxdeCYAEKouwPfsndopezq/4p7lElvrwZ9aW1SQsZMKplLqJXS
WvAmc+rP7TCOWWCujVgOMqzd9b0yKY/Aq+LPzJwgp186M3CNsX/o1GI+9WrsfAjV5Egkc/c0we1D
ypYheoRAt6b0uVLivCFlnKuyZji5ozQX3s/+ZGaOLTzq3NmncLbbP4U1HQ3S27ONnIEj+0M8mFs8
Lw2OqWpwGEFVJOqT6yKZEmlq4btWq58obU6nISq+JlGdH3zSvf3l8PA00WaluCbf79f7u/brSHnW
CMrWVi52EufemOvGpZqX9fTzRxVOOcywH2xka7O/pYH0yWpRjbaq/t/SzsyXwsq7C7wX82BRe+fU
UKmtE66j7f+mA0ZpG0G8ygoKnGswdqPxMs4t/MVFgRU829/uL2wHzwHbFdEbRrBCTAIovdlEkMNp
LgEy1Lbirzlu7yFuUvPdHGrlN+bwjh8X+HmBqOCbJWIyfyuWaEaJJukOYGU7JSB+Ce5QVvzl4jce
MXFHbbBaQj6HjMETrVie6gr0+tqqn+t6ranMW8m7xmijhzIE0+kqhcIhs5hbVmcIhkU5/VBTP4Im
SsewCcJwkZAR4CCBrdvy0MLKNIdw4vnOBJIrYETsQFEi3esiYoZxhpuGIuWRGvfOQ35jdOOt6hwV
xJASr6TqjH7F6PdLCPD84BnYO2sSxKMzyIMQc1tFLEImqE1TYgVJrf052Il5WXtgAqbCKJ5QKX+7
f9R2wmlZZpKFcAxS4rk9aYvQJhhyqhUoYaV6SsK8jrawpudEHYtrpNTzKUon5mPF1P+msEhe7pvf
8xamyQEAMgTVY4sFNt10tIHPAMpKULQMu6TzhlaLfDOJy8uvmAIFAWKcuGWbOKxIfnWGxOjWVTxf
0VVnimvZNB9S1TgKznc/IaQSqk7uD1rm7aaaYVYXSJDSyp4S+jkMQfnQDJMaoNuXB1ZdHUF1dnfx
lb3NwUTNse4mxOoDtxb5eYV84lNdXE+ucI66NrtLo3EutZdoOG6zH8dZkrmjqBdE6H+8o1aRz17a
1Hnk5WUzvmdO/U8rkSJzQEENIh5uCMaMXPyrB8UqKNrFPRV/WN22XwyJ5jWhtXpuGv40iXpjSi7+
lammc5OBJQF0WCeLCT3DEHRNOf58BkvRGi4VkYGsjEg388pK141qm3KhAl24HTLkrjN4Wai6j7kW
KRczJgDMazd8VyVr/VVz5249CIH27jyJAsG0nG0AuWDzA8Jw6WJU2AM0RJzJSzPwFvo4ut+LyhCn
tOS+W/oozkJEeaA6yZEkwN5xZQgHvTCeUuR4Nm9KZSCTTIAnPdxQLp5b18XkObGj/zGvSRr69+/9
7mol0YjdRshii42EOZqXZog1rVNnzw6n4cPq6EoQ9yhXWUlSoNkooie7Zk7mas5H/Zq9QIxuAeVu
2lYUhTZnim6gWg4m7lx14yL1lKn8PCip+EM1w/6sTXzcbKx7vy267sDh7eYTUvSf6hfJE/Dz2+88
292gtDNAIVcd1n9GBgGeKcZXV6ca3WuDlNqTLarWk6UOoKkwPiir1Ecdjb1HU4464Evzza0tL0gX
Hbz4hd4ydawPTR4ilBmFDJ88ONN7fomOJxKwUs4CduntWvMUlZBUAY5uKt1/Rt4xBrSumemYG/2J
SsUR5X53VT8eEtCR9Gu2R7jMnSTsAUd2RpsyG4/uk7UuR6WXvaMrIwDqbfC6CQZvFyWizs3mgcS3
0aJZ90XfLu/bHMHL84IiWuJ1nRbVJy46wqukyGoUDHY+/wKYkecZuDuNGtR/EPO4/RloBDMBRaXk
Fqpr9LfCS+ON01Q+isrOgyqabWaODPVZcSrdM4qcSaL1EB5A4fe+7+vfsHWaStokWQd4M1loNIs1
bp/UrtCu2aBmngIe/nrfa+x9YDyUDaMNmtIbsrI1zIZlR5SNjaqarpXZa1eXUQV/3Ley5wkpNSDt
C8sGO5sbOsWUL2k6msG01sk/Yd8YhecU+Zh47hiOR7CWPVfkGLIeD8kGQaPNHqqD3S/lSvwq9LSF
ZGq62mOdTHnsO7HOIKZeTWAVlFafRl6PnrQb/MJqiRvQKcUZIGR4e46Mdhpz0bWUFszJOddFt1xX
IEuwGebpIG+RG7fNDziWkk2ELAaAsltT2bRY5Ur/JlhNhfHKata7vi2WMuiBcp4SJFqDbCmOKBS7
Vn90hzV6LG8OTVMiV1TI7m1m5dVDZWUfK0hnFwVNhndiQkOwjLipP7+pFOEoBEvQB/7vdqWVQTL6
ozgWV/Pwvo2U9ZM6Jv0Vwumhk927FDKgpf6uq9Thth9Qg+UW2YiN5W1anatayd5PahUdXL29Yyoz
NqBQgIOc7YrGvDUGlIXNIK40/T+z7MopaNGivyxJaQTQCpPHHtk10EL5dKDKuHcfcbVg7PnDxds8
1sYQabEJ7y2Yh3h86OJc80J24zFqoyP1kX1TMBiIgJDX2spMuWoDbA8lsQAZueK02P3Xbg7HE7oI
/UEAtGOJfJIJUnIqpERH356QdpoZL5UB97SHxPCRigkfx8kxc8+wBv3y06cRGXY64BCBKR5uXUwX
qePMaBAr6JcoCXpDZdi35Szv44zs8r6pnRcBU0CcOCL02rZUXMuAD6Wn1EiiahDfU4Y/eLqmxV+G
trHB1BZH+NSdx5iWl/SfCN8SVslj+ypst9UpSxQLl6JWTik+TIVQPtahmzNiY+rq6TFN6tw5z05r
QFpc7dwT87T8fX/NOxfwx4AkKuEgRMjAbn+Dk0c6wTKVn8Gw0k+jO6ynDpbm9/tW9g4MhX3YnRRW
aCls3vt2JXtF/tAMlmJxn2BjuF/yNP2nFsV0cNX3LMESouxAqowL2+xpXrkd0wdnI3DcuL3qTmO9
lBGBjaUcyrrtmuJBcOge0sTaFrIWheLyDD0ssMd6PUVuGD9kA0TuwY6Sg1hl5yvJNoWLdDz3ALDW
7VeyrHaATMpwoVFP5nOc5PYlsSlq3P9KO+eRWAzPTwOLupy1yeKMwQFVIh8bMuT+NNWVc1qmhQxn
zhhNMk7FP67ovhlhZj4MZvjzGENQLkw/oMABt4Ro4naNrWPnYUWhFZmTrv7A/CSked1hOmnqdBS2
7G0n+iOyscUcLXULTOIp6k11pdWUtJp6dZpxODVRZhxs574VRk4DvwXavLUSNllf09A1iAsqxgFP
jvbkQKP7+QMvoe1SeA/+AUnh7bZlbs8EtobuSsTktbNIxpVcf1Tej3b69f7x2DnvFiwYXD6PNZr5
m+NRKm3VI0FDHb4zjGelXLTrvMSJn1n0O++b2juJCPshUoBYOiHIxlRRlnR2OuLKUs1VT49qnRHD
Ir6K2P5bF3lseAxbUa7tMKMzbHZEt/ft7y0VlUHYlnhm2ai+3VQiLlhYJbE6pGDlAp/zU2VUFDJj
fV3+vG9q75Rgg5GssIaoJW7KpUpYZkWBfkBgNG0n9ecXdCYaV8sPlrS3pa/taLdLymptamDFcbmX
bvhsM/fyYV2cBrpjmp8be+0vI9PrT7GoQm+euqO5H7s7KjMf4MpUobe+pU9ra+o7XoB1KvMnjfEW
f9gKQznMUP14f0P3LDFbUwaVEFE0ZbPQeV3poSQa7bghy66MxnV/jztydtRzrYM9lXdrkxOwHjRD
iCwlGFB+21cP+OzODHbs6PwhP5H/6w6G8mj2SvY1At7wiNRZ8WzO+vgLF54WBd1cl3aFuW2HdYAm
8hRZzWBJM92Le1okYxn2VxfcQXB/K6XL3a5PwtmpsyAAyRHdrE9X63bVoU02/Uxqk4VDf0mQE38X
63Z4bnuzfkFEXvznKtlRkWcnFrN47GgTAbOCh7wx3WpaPYo4ptOZafAaK9o/pb1mHm+EfkJosz0I
M/eWStBHZUMy0gD03C5VJFa/ME2Xa5hp5sOIzI+nzWEblHrUyU6j5lV92Z6SuB9O9zd5zwHAdKQn
IkXbEOK9tTxCTmhWrl6AvcZ35zkuPMUtmwPvvWeGyFZW7ii/vZH2agojTYpaduGzwvhaMXLhUufq
chCo7N0IIgipzUqvghXdLqaNYZVEIeJkq9G8VEVmXuquEBe7FiX4bbP201AcTWDfXRnPEecU5Z43
c7f6Wu80I2Fl9AjzYNKgoo+r++/9r7S3MB4jxN8Qe6c6t/1KlYhd+kpIzGgKDZhq6j0UOzufaL3z
kryovaFKhgP/srMy+fhJ/C8s/DdCvihgK5WyCLgQ5jDI0UhK/a6dk/kAp71vRgKMSQDAGG7WlsSR
aERO9Z5xBeJ7vZj5J7W2j3rru1boIYMEx52AYLg9GnGh06LIoPHbtSWuViSW1GuGwTg4gTvvHILe
cpQfNTbAZZvFGMVYKelAU860U+O5VMW3EE1f9Ov1xxx81oe+Hb8oMyMfwB4eVWt2nh4EHuksSf16
dAk3S1RrIBJFGEkltsh9V3YN8rJGZs1eq86GfXA4do0hyytJXrxB2z5rg2p1aySy6UNO9aKEvX3S
zILmsTLU1Xy6f/x3jbGbfD1ou0SAtx9v7KJo0a3MDqqm/o5zbP5gHilTD9bkKA3YOyZQW1kPAS2w
oY0loxMlOgkh3Y2iac8IlEyrt6z1ctTh3MMh4AmR0ZClcCm/cLsk1Zxyloqhyg6Vk9KiYVkvWvw0
1mV3ShZ7vOYVjL4gn1Y9aKyEKYzzGGkvI3L954RyfeS3U9703jDl61FksXuKgRhTW2EEDFWGzY9D
/1+sA8Qfjff1S9bGw2PZT/XgNfMQntkUx0WsBnU6r9GVLPGtrKibgyB85wkGB8OD8aO4CwH+9jdU
aQMBPmtBYJANvC+mYgBmVCte2lrzuZ20w6h7x8eC0UdOBbwm9bJt1K0mZjjoFDqo5sbOQ9VX4rKY
Q+tbHL6/EBGcfS1Kul842STvEpxGTP9GgkNJrc4WBWDDrLOWP7WJAbeumg9fClKbX7ix1KmpzDkM
dwNCdbuhLQDoHFFp3IOGXrcXaqH9X6blRXkZmlYxzvev7N5FQoYYnqucrgNI4dbayBSNNIo4QjHA
7ewld2pErI3GXn6BwkHqiUQDwCJOydY3DKjCCHIp+GNr/cFuVeefBtWf/+6vZu8wIokgac8/6tKb
1US95bZhiLdTqBG/Q9xefQlhCfpxog2lN83JUb605/EM6o2yEkERZyt/xXTnyAVMiCaC21pnvQBe
l2b9cB7K8EiVfNcUtR1CbBqjVApuvxQt61FluAbEbsFEsq7Xs2s7NuOpcuIjlNOeX6Fx/f+mNnda
bw27ahsXrTcd7kJv0b+w5v5zz9BNhJ5n15tWdT3FRtt7RWrXBz2UvSMJiA+JNHCCuN5NWl31qamZ
tMECozPM3zLYKGfcSv/zCRLREm+iLGnyCaWbeZ2V5WTTUwrmIlui9rqEC0PZgS4+oTI+ne+fyt1H
BK6xJNj9SG43ny6NKrD0TWQFnYLYqq81U/jBpYs7X2kSDf+Jnn65PzYRjnqOKC0/W2vEQBUmblSN
Zy2W+hm0/3zRymb6d+oNUR38wL0dh+4OUADeE/nU5nt3kJxyVZc9AaOoPy0V+A8AwL8AqGGuBwU1
YFAyW9RvdzyK69DJVEj1Q6uGJ9vovlZKI66Ruv6KC5WUScJI0EmUzm8tEZ/P5qQBm0SamAEXVtGi
fZArKjNMM4pXB2IBexcTGj1FSTS3yNE2Dlsby7lWM6lIZzbxF5ei4TXNFe1jFubWAYRn7+2TSijU
EdAmQHX1dmEKnIu4LySCBqbpSSP/DZhF0/02t87LZE/zo7Bi8en+6ZX/5ia9J+UFdEUYA3RnW6BU
lzI2INtwHds+fprN2vbwrnXpNW6nBHU3HgHmdg0SlZBF/UCPbPYzZPSCU1QzaneMXUcaRHW/NTZq
zGOnMzOj0o96R7ub+kMTmYMh7d5uKtI5wl0Umm8RAw6fc703P6miGM7jqueooTSJ4vfI4R2FlruX
7pXZjVMwIb72THLCyU6K5rdJXtMjq484f/ubyfMEEoaGx7YnUOiW0GIp8VCSdZB+mupCOQ31aR/W
SzL6JIooo98/MXsXQupoqz8SOBzK7YZmbdaNAIDoZsaG9dwthX6KJsN+nzlOchB97m0iMFEYA8RK
tG03piKFqSMznanAHJIs9goFiJeHisJh0rZ3SChyMYqJOBae0MbQ0gyiVAvo791YMf+jsvr1HKpT
U59mraTvkbvOyR2a/u/7W7n3EtvAYxnuCpaKdPV2KwfgPlFGogXNzA4vqdP3X9c2BaYRJ/o7UxfW
2QJS4aM230KLNdwDf7OjGg48ilBKapZSPNmm46i7WSVZOlB3bRpMUhu1ejFjBvh5zGNX28DSB+sj
MCKxegYZzuxNoOYnrx4co/St0Uxaz1xob3tC0YqDF3zvkwBVxzPJkI85dLd7g5w23zmXsVeV60+g
vqMzqXQWuL1Spt5qN2qAdFB1sCW7VkF48B/OECjqrVX4+OM09ISYqa7ISmOlf0+zOX2HyuP6XCWU
5SBiHumP7gHzcb+q1MNTJAVycw7oUDF1CuG9IAYXdkbKrfO7so1fkIix/RiE8WcXJN9TybPHsAjF
ImoIk7+cDo2u+wdy78JJkhKHAmCWsQ0VNDu2RqbwsOljHF7IHNCxU/SjpHLfCiR9hIYps275UGLO
AfgOZN3WtKYPujblT1ZqigM/JT3s9mWTqjecIdrqID9uP+WcCl1vZbbgTnlHNcayLumczZcp1daH
frArrwrRx7fSWrnc38UdKSzZSIdqRaYCkG+bxNqDilxtnTlYzYYXzRGKH+bF8iei8dNwEvDCh0uW
6VrtjaYzPTEENUPoTX7wYjZfjEZNj8C5e+eaxImkmgiG+t4mtKjCBgGIzraJYsLlmz4rWgIkzGGM
i1ajf/sIHGK+Ill6pEG0Z5eEkGophW2a/5tbzDxhVY9WOQshLIb0WdRdHqRRJ56zLu3+QWxlsF+U
ODJ+Zb0yx9AUKjtynuTtxyfKSsxuYr1TGLrme6237d80Bhoqv2lzo71kS9+eOrPRD5KbnfcYGgAO
C2iupPHKk/8q7TDqdklhniGvbqvph1zj+qprUfzbteKv1RzLA3M77wcjD0hOGaKBfvdWY33Jqqyh
JsU5G3TrJV/aMJihn36xwlJf/GV0jXfI2qgf3VKOlF/FkQj13nIp1PygI3DMf2RGr5a75G0ktNxw
ZIs2rD0xInDgZRRWv6zt4Mroyln/PbhbMj/cXGtycWACUgPNfHO32mJBmqXt7WDu6vjPrhm1iz1l
0QscHevfJBsKb7H6uvISU3zTF70P0O/XDtzkjmvhNwDZQfEXDPi2C95ZKSMY5oVKqF2ul9aqUSGA
tXYNV5tp3hYEPcjrdnHO2iI98Go70ReJHL1+qfIAvXdzsIfCtIBTY3opkuX3pq+dP+G3Og/q6jr/
HWy1/LfebDUIazodso+zxdEUOgWQGBmUYHTr9JmIwP0etnIOQ5GL1fVa2+6NT0nEz/FKJe2qU0Jv
CZHFrojxbK1WH+27vD5vfxAfnroB7+S2gWyJIS6GLEGaN7SXnDE4ffFEEVk/CD32zFArk8AQ/md+
we0tbsyqUKqEI6aGcVwFS1IBoWvyNf/j/gbvXR82F9gXIAPyy02wYQ5V2rs6WmVgwLLIV4e0+ah0
Wuj1pCkIvkS/37e3uy74Lkg7MPAa93i7LlXPysVxCKcTZyn/BnSg/GtbwxHkZXdVEg4FApk1bRWx
u7o0lMVG3qlY1+nZqFJaH8hyB42w+9/QsTi6ETtPDIIFBteQ+gboic2NqBxaf2k620E9DSL3FcQ4
yrNuxn3kx+tQRJdKBdF+MpQk/uv+fu5apkhNJmvLvzaPm1U75uJ2ZA2OyNKPixFGH3kaOJhabfHM
FyrlwkosBx5gz/nQ7pGaMrQD31QKm7nKjQRvB+XLauZL5MxLcqYw0AVqqovmnCR6/D1uEzf2yxCd
gwPft+eAqHZR0gJBDuBts93WqpboflMrNzq1od2klNFnt8zcxTPm5ohls3eWKF0BAgI5y0yFzQ3p
XHMgXCOQ6vM4OzN5M/NCa2meyij8tpLFH2zt3gdF8YsCM0ES/Sft9oI4+jRptHUdOK/60xrq7bUc
lA/mUjYXdwHE3g7NEf5z3yQJLvIARP5bIkuYC6ugKMgoISTHQDhNDez43lkQbQQgWVlp8Y6BSeYB
InnPqlQKAlTBtnJNbxeq5Q5T4GKF1pJOTaIQsTgJM+ofojV1v1kMN/EZE3Uo9LL3NV9Z3YbFFgrD
CJzRjRBLp7y4qIKd50JZviylUSs+Qc6kecOgUbywEutZaINxbpBxDNR+Wi3EmoA9WrGif2Ibuz+i
tFqemSnQv9y/1HtOEr0tOfiI6YC87rdbo4sl6ipA8UE8R+ulcsvwuRvm+nLfyt4tQsZb3mOHV2ab
ArVLqGQmvZ+AgQggmovS8JXMUgKitf7886ZgZ1BVpK1GPVx+lVdBmqowtMntiUlVd2SutEgNL6Xs
dUGQKjm4P3t7R9ldYh3RN30zSKOwCMfKzIG/lObZmelU4pxr9nhwePf2ThKyfkA3wRDIX/FqQXOa
MRtbl6W1YvkOJC+6au36hfrvEahkzxCJI/GTJocNb4fu1Yo61HkDXk20NMzCTJ98o0TjKYuI63/6
IzGzCHYCrTqypG3/rFyzNB8l2LGCJPoOgfzspIFD96Eu/oIDJ5ojsmELyVG2+gaGlhlw2gHTr0kS
IlM/ZOeKcvq3FTn5n38rqKY5oOJoPNAa2HypaERFYILYS4Bj1xeK+fHJTlA56FL1qMy7V8si05O8
HIleQRjn9lSQ8cRqltZ2kKdKdVG1RvgJ0yZPyxgNXklh2Z8zuzl1zrh44RJBryvU5hKvc+nFyrA8
dKWZH2BqdvwdjS6GmkpFcJq+m+dkccq81UqWrwxJE/QUzIKpUgmNNSvxzWk4UqDdtYcmCJwdC7L0
Nm7lyWZeWgNAI56EAEGqmutpaWf9z0UP9WsYt9pBALtzQaDTUFVgrjms7e28jKHTkUIcCYDEVE/f
07SKHiYigROTHZsDSM+Prs4m9qdcZMhKsCpz3s1mZlMeAtvjyRJqNVp+1bO1z0Jtu8pv6Kn/lmbC
+i/RunYIBO409FaCatRf0LBq/o+z89qR2+i69hURYA6nZLN7ekZplCz7hLAku5hzvvrvKb34f6jZ
xBBjG7APZHh3Fat27bDW2vAH03n0F4vU8MT4FKjIU+fUHwmDNSeM17ZQ/c7y1g/1BMoxqFd9/JLC
iij9VeQw3uHvxK2fE8bHQWEq5bs0lwokqjr0ui8EU0N+VtqsWr7I0bU4x8TzAgJuM1K9a5r2OV/r
4R99bnPF72sbfbNlKdUmUNu+WgIjbrLnaa2G+oK8nqGGad3pyslui/ZTmurWj7Wp7I9xIbyPbRy1
66lDfuyokSBvx+3uyr6dRlYKDoJ/yoDhN59qDgq4YW0EluDq9beuWRigk1j9pbGs8uI5aHXWHoFt
n0Yaz6H6+WXvd39wpXVeJ0IgKbyyeaIGJiBFdSbvbheJt7NX951P4mm9ta2xM4Mp1t2f/8Ei2CKG
KCJmzAt8u95s4dxoDiRmF4f8zgb9ESy2UX3QnLgOu7p3DzzhfcBFRZUcBUVZVkr54tZe5Vmxvoy0
9nrGvaFpEvdnQ3f7oGJUAMmztpxTeFQH23p/PTFKWwjBcei+wDNujXpZKgoDr3eyOzv/2q+JTtVx
tN5FYIcP3mTpybfnRw7WpsRI2Rjs560pkQ7KtESkljGXMSgSJXovUtU6qM7vnZPfrchf8dspTRZj
TkqbOnnNiO3HvCmHN0g5kfN1OarFBnpI/+Wz0XgC0Afzhmfz1mDkarky4eFJXvs+rPQ1D4CWz5c8
bUF8wnq9pgymfHUsILXpgWFK+JtsDN0ahc1pWHB8aEb1cffRNpPIH6Kx+DA1h/SUvROCNBgsC2RK
KURskrmqGfpOsbj2g1miXmKOTYC+pO2jFnOkdLx3AxicLIVSQJTxVN+uisxCCmEA7BI9I5TL0fIC
YofoC4rt9Vt7nSzfdosjqvvegfnFMqc+Sh9gG1Yla2O0q85WJsAHp8usJe3zmLt6iHZA0weNUaJP
8LJn2V2nVBXhVUShy914UhV9j75zwX82TaJfGQg7nuAuNm+KBdqPwTyOCzoF1eW/GCUll4RdqqKb
62f2boImEnCXLlcryPz9X4NH3B0rSh8oSzYFWakdLXS7t7CgJTWG0A7mN257c3YQnYGxmGVrSM21
PHWZYJp5VMZBXdTzSS+89aAqt32iftkjaIUMgP8kdr09QFHWeeoyJms4ZX37LLtLlzSbhr+yaGke
wQy6lzoV6rPXVFGgaw2aPy/v8d56WTKvo1TgufOmTj3EpW7PrNeJ/3LSdn5OoJn7tjldCyOe/nnZ
2t5qqe8wHhP/DZx4s7s1qeka00YKRaSbTHJu4se0LtXyXHdL80lV6j7UtKX9Mxrm/E0/u/pfL9vf
XS2NYfi2kOOI4G93m0mAyth24xpSoHCRorCykxn3+Vt70DRfWYYjAdY7WRH5eREIRJ+MGh69ePmD
fvPtE1MXx8iERJn1pfawTqvzUyZll27otdBciumk1IoeDkujPplaFn+KwaodRAVbd8hv4O44oACQ
vgV+unkwZ/oXHR95Dc3cW04T2IkgtdI8SGEphS/v764pThL5AagsKvS3y10nUegV7ZEQrZThnRnn
6rkv1frLOJdHTMcdU1wXLin5Jb3lLYpx7RPL7TqmfwBntD/aRkFqMGXpU5EpB/u39X3sHxUTFKp4
SwATbafIjiJVwGwINdRzOz4p6ooe4Lwo3wVh/bsU6UnDL82iO4gK9tZnk6QTmvIXz+btVho17KCS
6WOh06lOEKFK40f0O69NejiGcO+UAiPiXgCZgJW4XWHUs0RLU9Zw9CTfY3bmhcJAaj8U9Dz+XIws
/7G6i4M4r6WftbV2VcRxUGg88EU7Gy31USVPF2DMHVuDQSCD2/aKGvbZ9FURpvJoUUNDpLVczvE6
1qhAwto6MLqzz8SvsoiEMCKMFPnnv93QtbByXc2FFpKeaBdNCOUcW3PycSbzPXjPdrwfyRQtBMAB
1H63pLqipOiu2ZkWRlrjhi7/uLgaQtRJoS9hY9TDG89FMpHhHOWpGhi+8drLKYU24A0y4Fz6gc3l
NJRqVhWr1MKWUSenuRDxN+Hl7WkR63p92dS9n5V8Z5IuOWmCusXG7SVFm7bMFdHCAgxS4BT58Dio
+vpY117tG23Xf3nZ3v3OaipDC8CC4w8kS+X2I7puC58Q8fRwhgnmt+o0PnRO/8MY6uyDpVX1k9J5
2qPKl/bXusxPL1u/P0K/5C6JNiHnU+7evGp6lEeiMscpRC2+fFKS+N/CasQHp8vU88uWdtZJdII6
FVUOJoBtVaoWe1jcxcUVza0+hxWTBD8iyL9chVVS8F767qkSDLpU9LQ6menkHZQrfpEzfk+I6H3h
axFr4aSCU92iT4aGHnxXjktoZ3psXAw7ylSfjE9HzdwW8duOYoQXMLVL/+HWWjedZTcwDRK1T59z
UqfifctwztSPdeHVQW8ljPeRVJPlqSdWr58Gu+ipYSFelVzzLo1av2lcKl2ZM0SXvJjK+uDT3bsc
mhP0gulgsTa6FbcHhz54o4m+4vZHbnUxW3cOtVqVm0fdJBd1gjeMKvuflz/jvlVuoC7lFe/mGxVt
jsa1itWkGPQLPLvp0i/D/M5byv7fdiZtL8Yy/vtlozunFHyxKzVAUdamMHG7VHtSSm9hwkJo5RHU
nmwyro5VzuHcufbBMd015dBKc5EhVKlc3poC1Ge0du+oYdLV5qUG9Rzgg5UAXcni4ANu+4byRBI9
k5NgByjOxhTCy0VZxZkaFrabBUaSLhc7chNfVVz7vRd5Smgn7RP1+zZ8/XYSzxHdgai754NODFVb
ahB+YYnOacAgp/yixQ4z3jRLHFy7nfeZ28YDLZ8o+jfbuQw1Hh2YTEoEApnmCpDuz2X12nNR0uvI
1Ll56Nu+fZwNkPB+2aZNAMiyP1jvjkvnxpO9g4MnL9q62MQRNkTKluOjMvI6HYrhMRnT+EcL+OtN
1SD2cvAw7xiUqipS2BcoEMD420NkuELoRtMs4WDO1WdRpVS4hSivCYPhQoUU9MDe/aWU3EYaSkQu
9Eq38zcym3ocTXc1dO1EPCmlOwBcMyIEGWK7O1f5PH5eOkf//PIxuj+/BDtydp5D3EPnUnr838IP
c+gNN67Y1gFoUSALWwykV8qvcdmWT5BJvpeVxJlZykFD8P6K4gvoMrG5fE7Sz1u7RkZQt7S8mLrV
ec9Zn9GgzZL8Mcny+OCK7mzsjanNFRXzYKZZhTfw3LQAuoZqZS4s973aGtN5jeo60Iy1P4hAdtcH
oEiFry0FxjaoEDgrRhPXfE2tMtNvwK2Ln47FezLFhXdwM+5NkU/i5KROHGzmbfQ81baw+m5pw4G4
L1goFL1d9fijWTvKq/0q0AiOC3BuriEQ5duPhoRGYnftCsgvavOgQKnzXHWu6TuJonx8+VzeRxoS
hYGv4c5LYYvNa1EnSCTCV8OUow/Xehp7X3Ha4qzNKcUQzqO/lMzKQzoH+vvy+rmriA+pJhq2VH5A
wMDCu13qNBRrxYTrLlTXpLn25Wx/jUfH8CkWae8qvS8DgqTuoczr4ZlHdD33EChPI3CDPBAzHY8D
77D3kQG0azKulQDujTdyEXpuIxTTw6JeJyRbCvULzRG6Xpp7NKjt/r64Gu8mKS1OgZLp5ujaox0V
xhqVobCMMkDY8udk195jOvZdWI3G+jFe+iOFtXs3JG0SWcr4VcaXt9ut5k7U5AR3YaZEQk6F1n1b
GZe3S5YPp0ROB2yWRT97XXw0YPbezaOEgew+XxtKGw3cW8sraEZRlHoVVnlsEblq2rVO3fmiDIxG
XAmUnl8+2Hu7S3qJrydkkIjWW3t5WkZVr5lVaBWTGyaqkwVIgyWhu3bmQ9pmf1DNPGq5762RoiL0
cimRieO9tZkRtBPyqVUYVbMepE4TgzOKuUzqnAaicu1XOz9uzm/2Nn5ispzOqxKtCmezTny9qZ23
1dKXF9Wt7YPYZHdpFLmY2cDDSW5wu7RKybo66qYqNBtz9BEBpYhQ1sr7DLkM1Iq911fwWBrpDyK9
BCJwhG7tLVWXx+QobOWciQc3q/4Zs4qhxC1Sle1geQc7uXcvfqEKGA1B3Lz1uJ1ut0bmDmWI8pn1
VdDxDzwnSU4V88BOXaM5b62uzYIsNYqDV0Uu5DbVokmHZj+LQfGN1sLtQk34zXkOTyeMo7h7Dyd9
eWMXY3ZQZboDGOBnfzMDIuTWjKhrY9EWqwxp6yeoO/fiZJht98aNxHPEpOLH2CniMAYOHbQCMlac
stvmNExvmC3XE9bP5gE1ce9E0R8i9IM6hNT+5gu3bo12Vu+gOL8uU9ikfROuHbPN1Wadzm7cH9Us
d+15hAgQomWpdHOCu8FmvCn0m7DV3exnoY7Ot1rXJzUYl67I/Dipxh8vu6B9iyQtvOCysLhxQXba
9aTpfNq56Uy/pbYXDknUnDVzEYDO3SMa+87bhcyQJctqCIeQ5t5+434xgf7aZhlqhaufmInsBu7q
lde6bvqD87TnXWWZlMeEZhEKyLem3KGakSJx+Xhu7L01p2U6NWXlfIq6YnqDABg+bxkAv728oTtW
Ud6iLYXSqpRz2mzoSDHSmUejClHN7a7VPCoPxQhStiLgD4bK1oKUbtWBUXkBNxdUilggXPirQ7VV
fkwB5qarlzdhrzkjFQ0zepuV5k9rNIYTY1Wmx9jSxa/BNU/dpOUHt2RnyUg5UXDiNSGj36pbdugR
rZOBmJk2RUNQNjAEJk8gkK6P2WfHbrUgMfWj4Y93lC5eaXSISLkNqWl7t9FlSWXNNmr3BEa4tkM6
KSsywc1ofSc2Nq+iN6IlLBgl976YgQw/LWkfffMqkdSn2VaUg7dnuwfy10jviMAUEEAGu90etsWk
3VlkuivnTi7XtBuGcG2bNLT6tqOfhqppVBVHBKytX8YosTdTUqncAAnYaoegDqtYcZZHJyeOy6/s
dvnH0h6ywbeH65cVAEggdimh3oH0tMijBjYWERI4hfFGVxTzz8LzulNkiOE6t2N+7oza8vskqZ7K
0T1wUFuHIa2jhC9rxKbUG5Ab/1tSagyDxaR40zuJoV7fxKXxaAh1fKwnitUv39w9S0RE1G0AIkjq
y62lua2MCTEK91ST9Uy+VVKS8l23af5Uy7U8gHPsGgOLIxnTv+hMG2ONZ03rqoNst9asC8zIboOJ
zmgaGPq6fH55ZXvnRHJu/5+xzfvdeeuwKAOI8ravayDPbntxgMlc/oMVmQ3SHCEs2rYUSnsxtGiU
iFs4NGc96ayH2O2djy9b2d04ACF0qHknOP+3G+dMNTNXwc2fEDosnqNJfAEPN5wXpvQerOeu1CWP
npTHBNtDAnrXikLhwtHT2oCqCkqVgqiR/9WYpRfwiAxPdRtrQROhoo0uLWMz29H9QKD0WvT6r9/w
C88Btoma6SYimOqmSNwOfD6KkcnjrGear2qNfUXoemGcp7I+Kr05Hbyc26AAo0RfcD0AsOPSt6zp
3k7NWE1SnJldD6dCbbspSEs8aRTp7UUhpT34qHsGCaFlc5HCKcoMtx8VRkuUZEg+0YGOoDo1kEjZ
bv3krrbyqKWZd3r1IcIaMCqkQAm1tpoMo8jrdDA9VIR7rXpw6mJ8jM3FPjtE7Qd7uXNeGXPGKwX5
W/JJNksrozH3ysl1T5E+lSfNqFW/oRx9bkz4fP9hVYSqVPEhPQHV3OzibJMF5COrSpvpGtfiew0Z
4FnrSIRetrTzJEBhRuEGFSlGo2yDnD5VRo1ZMMgGtLn9vIx6+wf94CTwYqv8TBprP5XRKgJVTBE1
70kcmN/xZ0yZ5lbSLkGGbguq0keRJKUG0qlZovSzkS3d0+RmR5HcnhV67NQ+eF2pt248TcycImee
8WdeAYu5MRXvTz3z6oOHYO/oA0PjvsHelcii249W28zlbZFgOfXtVHzq2yK+JiIdA7Mb3AeNtl3w
+k8HAlR2KGBPI9dxa29g2KizWjRd824cLoVr1z8bq9Y/oP6uxz6g5+xsj275NrKH5o/S6cTRCJa7
NE96F6mOKVmtXL67MnMyeTZFXu8E0V4V58lqoyBqhvw7sHL1SxvX5TnVxNSd+to2Z4bbdH3I4EPv
E63cAp1sL3G+Jp4YDw7V3kV1SKsZIiBzoTs5hIjmXl+uHoqvq3GGO7P4rhFZ14Zu4MFF3QkWuTpg
YpkWR59vCxs1heqmyFB4p7VBYQAvV3vPSzy4mm8Ja3hXp50RDo01f3/50+/uPFAnMM6y7Q+a4/bb
42MNt4NafcqrOPmSNnr8gFBV/b6JhX0hK6om35h1OTu9VoUvVKv8kvRMbwfxP66UdtWh+q5aRXSE
n9nZDy4aBU2wQbw828pGLsx8GKLGO7mtVvk9+/awdhiMF4qctdZXid8y4fX88nbsfHD8MtNGZHFT
VnBud8Oqm0xkdPJPkClXMgUDNXbLGhkqPK8H782Ov6RwArLDZmYM51/+lN+C2MkCqa4VvG9TorQh
s7fBPNhdDYU664OeFOFq5+UXsynysFhRsnx5oTuOjGMGexI/RlK67V5VoutT24u9E2BF46Flpjt5
4hQfOJa97eSlQ9JDysmQE9yu0Rzt1Ygy3lQI8n+XVim+CM7gEyNTj0hQOy4TsJWECEoFXIK0W0tN
0oi5LNjDEdRaUDVI1lRoqwbO2sm53k368PL+7dmDDs/jTZoJC3XzrqpJU7Sq0XngVPoCRnr2uetE
c1GaqgzqPD9qI//q7v2ezXNAGP0qu3+I9FN02qyvG0XGR2q901DG5TmJkxFBZqcLGl2vH5dOWR/i
xh39ltGSvhz56ydI5r7NDY6tN3X2w2DZPxHV04PZpoDOHL7Xjn/43w8EHUXNmgF/20BDH8Clel7u
QalMDI6zsJ/bwsx9QItR+PLe750qPNX/N7XZi5xXsytKTE25WlxTzSlo2BnJBwvBiYNLunNNiPMJ
d6EM0uvdeqFYxEM6oe9xasxMXMy1pN27KtXBNdk5TORHqEUiMoA811Y3QwD37WuGhaLxqvBdy9UV
viM6LazNCc5S79r/vryD27KxdDdgH34V21RgEJvkj67rGtk2IlURU3e/aC61KCfK3yp1snxbKP29
Q1Kh98s1yQ9WuvPpiNAo8f1C50Apur2m6McVujdZrFTOL3BjvfA9GunvTNEUBxWo3TVKgSUMymGB
ctN/86/xslA21UV0GpHW+QfyBfJqsaKWDRrSTfptsYT+zmmV6No2fXt+eX93l8lwYUmLA2GyJbrI
QTeGgxIIAX6qf20WMEaLa0W571XjEYlozxZ+TwIvUD4Gx3u7zip1jMWebTyDW+g+U1HdxzTLHt0V
atPrV0XRRWaB9JMJ1W4tMZZhJs+sI3TPkkYJKfUASxzGohqCOBuT5eCJ2su1ATzIKSHo+kidplt7
qpUwlNiNo9M0VpQqvcLq/7T1dGD6l6v6yppB54nsr2vf5ExmKcygLLv64MDuOAB+g4RbQE+XRfjb
3xBHwoQEVrJmDfEndJ+bL03XHnVvd4IdKvu0hinc/eL13Vrh4VQqGzVkBtoUahq6RVzBqrOkTLd2
MpEQss6K1mmvnZGKG6BgwhmlnEHEuVVZVPUqyxJTjU6r1lp/Wupkf04n8fnVp+bGyOYremlcrrWG
kdnoIugmXDa9isW5aKbp35dN3UlA/W9Bkl+LbjtKhxv3knVFlDnGIP2aKH4MTp9/0fVs/VtT7ORx
Uebs0kxG+lXo6RwArKvjx85tq8LvVSDw47hUR8dHLm7zbBMiUDOh/AsSfNvaUKbYGMxVi05DrKUX
CrfzmVF5lR81UePnzZGGyt45kgpiZKeyP7/NV9xFGy1GC2BOF3GU+S1Eo8GnOLaOV/pk7od5pEb1
DuBEdxSh7LghYHuE7NwU6jV3PeTSnD34GcrJjUzgSEjef0qavGF0VraYB8HXni3ZHUc6XKJNtvU+
RXHyaTJ6ZrbnWhV0WaNSBE6acNKK5Prykdr7gL+b2tx/DUq9W3WTcorLwjjlszecESIdz54y9EFJ
enZgb39peHEeDRnnbSJmzWuiqbEWBf2bhv54pJk/9WT+o9AG++vLK9vL/GSxix6BHCd3hywfnVj0
ms4XW7xq+Xs1kAL1DbX9e2gQIp51W/8kE3YUfPPYRy7DuaJ0YvqNCia2o35E9dFsTi//pr3dljBX
KnAG5NTtCHEj6pXcUVTl1DkexC34huP7hhltfomqwxWy7vDaCe3SYzgSyUOeSaa/hXcsed0o6lIp
lMGznhjaYczWMNYhU7DerZ5V/AdnSJ0D2SFKt9SRNp83GSLaCFrKnrtl8ZAWA3NkXFgviZyC/fJe
7p0kB24PdxLs8F2rk2A8y6YUXwhVPPqSp9U3YCveWXPEfzmzIC+hRNB7I9LaeF3NS9cisWfltM66
820Z4+fWbKdTkuhHlGX5f9q6UzAVQOjBAoE4lWv+LaZbnDirF4/zkc16d6ozs/MjZT7aub1TSAEY
QhIb596pxZNcrtR3uIOmvbQXt5umPwAFRr6S99lZZNCkX/5Su6uiEgzxAqgwwsC3q1JUZ1gmKcU4
ZJV6mp20eR6WFBj6y2buDwQpDBgCgExQuO4qKuqKGmGppCK0Yrv6I2+BDQd1uVTPWbzW3UHctGOM
eAn6E48R/9qeibnXZ4ZvViJctWINjN7zLiqT64LR0aeDQF+GnbeHAk0yBi4AyZDq6luISI3IALwL
kzs1Gc53OGviUtaT2vlMjxyuMejdB62xBstfLdOb/chYpoNbff8B+QWSMgNz5ReX7fYDMupEj6fG
U07aPOVPc19oj2mJRP7L3+/+WEorklgrGe13bHZj7JcubXMB4kYUgaYkxZ/IhuZpGDe18lnRykQ/
vWxx9yMSkaJ0LJEg2xJVtNSMY8p6QQGq9a7pmkQoQDRmGNPZePWTzuJ+MyUX/9vNHhYxVZ7ZirCt
svzUW2X/po5ImHRhRx9fXtXu17IRqOfQ6ES/m/IBAwV0N40HEXazy/hpres+qcI7UtLd2zv6SdLX
y3LIls00NKZX2jFSrlXSepfYqn+IQoznxGEs9Mvr2bWE5wB7T4x5B7VoI2M1jDkSsDQTcbW1SP1Y
1klR+WpC8fb1tsD3SyIuryZv2O1n0twkVedeUU6NrQ6nGCjdQ7d0c2iD53t1kww9FZlu8o0QAdjK
PZqFUceL0seyCFI8rMIQD63WMGbKmo+gMnsnggcZKO+v0sR25otqT0KrBj0OIaL2Yd/NmpSva84v
792uFQrassIPTHpLPq3cPnGduI3DyLN7xsdNzdusddcDKzteQuJGqStTWJbU0NsvNM5ePNHST0L6
++JNzwyds6FMTtgURX4BhmR/ePWqYH5QvqLrB/lii8wFcZ5pdmPFoFrM6T1Dc8Q7hjkbB77vPrGR
ZCRmV8Cdk8itTbnVVBTRGK2XhJUWGcHQGmNggxKGYZ8qH/RUJGFC5HzwsOxs5Y3RjaMQWdGIMXYS
TgTTsdd5nR7KrhuuXWI0wnfruT9gQO6cELSTYVrwlNGA3k7pGCa903WBRy+6zgj4lN4VJUdxevmL
7dRVpM6eHNKBDh1HfnNE0koKTaCvHa7qqnAa3S6YnTYKKzxJYKeKfh3LUlx6+KCPfHHmZuvZFL78
I3acFnRv8g4HTVU50/T2mHr/G4knsnCx6viUr9V4cXsluqDS7H17vSkya/wwbzMAhs1nzDuabjAC
0jBSi/Zaz0rir1q9Bl3rugfHVNbaNqGIHNNFhRNeKf1C+ee/vWLQ+PSiinPGY4zu8ujwbD4zbiS7
9Lyk7xtVlh3GKk+I8Qr0El5e5s5pxTZwIP5mxNH2qyKM62jCKrJQEYodGutcyflYWmA0POB6PR0p
gO59wd/tbaLWRkTFYpnYgyLcBW46VYErzPZJH4z8ICneuf3UdCTwBDAjoZx+u63uVPRqbnhpqK+x
+vdc0NafzTx9bhLTKf2c+t9fZHbF5eUN3V0gySHNQLzOHW12aKvKShHbCBsLtCT/Xf4ARER79Joh
Pljgnin8p1Qpos9MCnW7QLWTiUjj8e2mZDpFIk2+6krbXFqklQ9M7e0lcQ88a0riILOkD/rtiFZt
kbcdPcaQeQ4l3NimOguVwSfxMprv1ymrLjb0hIOQa+9s/m5Urv83o05vGQqDP7gXjlo/2r3QgjrJ
q8dqGJJHd+xfK3vDTZcIHplLQZmHrH9rz4wR8cmiOA+h5r0tion3fIgvhF72JYKVHFSeexRD7O0r
7xNNdPlmkMndmhz1RbUbb0oY3J0wKQM0pM7wVis6wby2Yr/CBV2S1n19hxVVZlg/wCfkZJ7trbcz
VSievvBGld0Qji0DGxTP6d/0g/Xz9dcB2KVkA0qB5u1kaCWtQCJGahJClLceUkSqg2Q2hqCulO4/
3Dzk64F+AQi5R13qQ9SOTtMlYd4m4r0lyvwKenx5WEbjqOF//+SSOwIkJR6TqCV789mG1KUTvjpp
CASt/ADYtXpj9s3RON/788+uGVT0gM+ZEmVxezhQlBijQVKmDObcQv8fzrY7QESv1O/NkhgHD7wM
wm9fIdrEqKSTflB2RrT71lqnraWX1GCvnTIuLs2au+daKO+tIWt8Jx6nh87rc1Tz+uhimPNR2+b+
IoABo/SOLqCkVW5r8PHAuEJthguWRZGFfN+4PDJnovpkekOPjnDTgZX02ufXHk5UKHXKXSCS0bra
tsfdLHXM0vW6kPRnDLKs6y6MRlYC5sa9duw7XTboHyRA2APRv5XUmiMvHhVvLEJokIyGTQeBdrjo
Sq/yddtJDzDk9xEF1n6xP6QGAP568y09HJndZihqRkbzOAE2O62oOQS6A1SocMuPRWQYV+ApDy9v
6J5d4M5S8R/aG1O4bu2WLezNXgd7YqSF83ZU8/T9ZDPySEzKp7jQ+0uZ6ix44Si/bPj+KUROnB4j
E5nJYFByuDWcqO06srF5KNp2umpjtl51ZxhSUNe5ejR5ZXeVLkUVqJOIs29F33pjbuyhm/OwgylB
p2LQOt/pCvWcDcv7rJmaz6VXLEE22keIt71l0iX535QUHqrNdzXnUaf0rmRhbanEg8VoXJpona9l
qxYHR2jXFFQMqCD4L67I7Y4y+g8vmnRyR12DLhhsMUtpxXuzqcuDa7i3n0CKoP4CjgRdsPU8Terl
qVLlYebCjoQ42F1qZazgA+va19Go9cuiW8MJEsjRbPZ7D0ulQHpYDJP9blX9I7VpG1j+nNfBTM6W
F6vnWu009GZj6zOzT+YvLx9T0lsZlN26WYIMSbmlKkfstlVE7sapE1k0MxeBOUWj4ZPraMKfambU
+V2sFcjBRWoUB5ExLzg9Tl9zGkRTmSdlTvWTYMTW7Bv9Ott+kyrNJ43eR4RKtNFU/jRN5rUAn98g
J9/kte/AFfq3VXjvw3IxxffFgcUUON7sFX5XeU0DKZZ5J35tOj0DTpmVOQVLsvCS6UWcYCeJ5+kB
ukRZE8/2xl9jnjXFdR4jdzrp/WD0wVDzX2IoQ8U2LsBC+1NbZw+qlRVdUNRC/5YgDN6e+j5e3qFa
IdLLIAblL2uxvIfSFlnna3OSuBfBqkN9SODk9dU86AGVr7gLTenLTh6zPE+1knbQL7tWA5jEFl7V
rhKFj5YKsouThyqL36FL9rZLYvPfFF3XNihRn/7HmZY0u2ZF1b+PTDGZJ9NcjM9OkabqVQGpA5pk
JLP0l4ry6CVa3PzTKDT0FRMhnEtm9kwQ7dza+2nqSvcDCFcmC459/jikvWM+1Y2bxP6k2+MURKYy
XrPaaLR37mKrbzJbnYyneF7FV7IO/Xlck+nvskjyPxHDbv8GqFMD3Uny9q8uRh7zMeosoGCRpdh/
aw5pS9A67iTOaksG02nq8p6HrK0vPP/Js9rBag6yaGweTLStELzuEzsPRn0smtPYoH7tq8gsxP5a
tMqPRinTgfpRHelgB6f12tRG3voecgl1oAyq/qE3wCw9rGuUT0GfD4YTzoZT0l9gOCfTEcwZOGGH
HpHro87Tf9XiLnqnLVmfnNra7L+lsTJLTG3miMCdx/xtQyb0j54SZ/pJDfPgYQQ2+l0dpjgLmmo2
jLf6IFIGd4kcMVDLzcrhpCVV8cfYelEVLN46Prad6OsTOgfVdTRK22R6WQT5t16H8ks+CsS6uiaa
+yDqG76ByBtGngHIMP8xCf/AIsFPbn17EPMfdtRk0WOBsR9wc4wiYNwEACayceINED3L9wnJqKes
bOyfSHbxTmZetNZhUaBcGGYoMWWh4QzVh84zFMfvVK9VfWH38bmjiO74aWQN/+rUVH/Gqjc9TlaU
5RdVWfXPvVMIPVCq0u7Yk0gl9mUm25lji2JNaopkCZw69wR6+krSnUU8zu1pKgotOS/qWFbIGOtZ
ESCbVi3Pa5KudphPwi6QEKvsN20+Da5PqUv9W0xqSfce2O51MvSMh7bOsh9jw6xPfykK5Sk2RvEd
9Zjlk9XrVG3MdF60IKdx8KbrABgEsIIT84fqJJ7zYclQFKyp8I8n02l65AHMem6CNVqNtDzNWVXH
5wWkd8zXIKkPSjECrRkGm+HTAHC8P81a0cznSJ8Npop0PehDv3emKb+OulajCah0Tdz7MGCsv4uB
oU/n2rHz6l+gSECGW8Qz1LAme3g/aOmgloGZx5EZ8COi6lEgJp35idPH0zuRaevog7aZ3jhtppjI
NldAFyelbdNvlmIC35i1spy4SopzRaunHf1BU7sucPIo6j6Ps2ksl6oVQ+ZPymr9w9xQ8RaVPzs2
EIzWlg8iI8gKmqlTZP1umgUBcV5kf3sQ1Vofjeohfd8zXMNt/apxYu1j5lJsCFY7Tb7Ug6Z4vmMm
Y8aoQG0EV4FaERpJtTIBvOzmvjrFIjcM313iJbl4xjj8YVkisn0nE67+MK8KMSJRhROfiyWZtfO6
othxXtDQ198saAMV/4yrJqJPRhuX3ccqqsxPK7B3hkV4Zl+9s1JdT972LvqbP3Ml0sonRBO8+J2j
zrn+DZE83X3rjnWmnajhKR/r+v84O6/muJH17n8V197jGDm4vOcCGExgpqhA6QYlSlw0gEbsRvz0
72/Wx69XFEv0+kZbWyQHA6D76Sf8g+gkASF3fQCjypGJ4y+2k7hrVRYHBar/OZLBeOXN1ayPvUW4
2QcdurTHKGh7CodiFD3yV327JY1f+rzEwlC4ZfizPjgim8s9ruSoWtRZMD4LqzCd69mv6z+WovU2
aDu+7glqzWhfl/UmP3TGorMLP4c/vev8InwXjKZVp0zq6mGPoWH7hz8GjQ+wS6wf8O+dZDKSbhZX
QheLv4/4Ps5uGyPc69zV6vIL08+mMF5kbxRHabhI+I8hKkDIOCl16biFl39d9dSWu6Hxtm3nStl1
salVZb9TfdGIOxZgXyW+dqTRJ7XJcrsJyPUQsi8C6CtylXZ08LvK7+NycB0NFzoPgnegJgyzT3w1
1tm+1YWx7CbUZRE2U9Wwqr3kZvrrTuUgbc1irHSdoI0xO3ExjP4lDdmpPkbTFkT7wqxXwqaxjPTp
Mvz53DTM+0J/L5wt/6wdr1RJ3vRhkLaj53yQgTkPV2VuhwVQwmDOH4CO++WucX3sZ5BGHh14EaEt
xm1BAilSG/lIKDg/r6egqw0oDPh3RzkCf2KJ/rAcKcxbKS1z+mSBmBJpKTd43gvDTM/Z+029hftB
+bM8g179IUXuFeENpXOgG/u5ttb+0cwRDTViAdCp2hvKmJAJa1z86w+6LKsudsHxl8+kpeipcjJv
81OPHV9/YNQ96/e+YQ5rorpeEBWRIbV2c9C0oO/FVnHmOesYseWt1tmX4Rj0QACHoYtbcF5zHGxB
Z36JirBs47MGloNi+dJFdCKhridEr2aO89BZumTBY4EWN/ZVQWLaFRFAmzh6nZs0er2CXoPszzpl
4nac/HpNxZit4tpeuvZyMKQsd8XQyysrqoz6WKMXbibWLPOnqeQdIh0XVhLMPnCrpCx6m0aM1CM2
XUbmrTsx1tFyoV2CXLzZ+bwli1zU44pMyu3UrBFI7CFYsmRsitGMM7hRpyU/5zWqKjTBbbL1p3ES
0YhFiZ87cbno9baZtGdQ3pp2nqyE1I/RPGD3hFePvEVJnZBbg74SO4tQUMXe6NrFXWFqiifLreo6
rnJdRDuoF6PXE8O07SaDa2/1njFHW+20MTf2fs0k5XqFLpncOc663qqlGZzEomFXxK3wFxcBdS2n
hK62b7MYtym/yaHgiO+qLvUik3bKKrDw9P2axJMhKbBVotcZsyHCci/bxVuv8HJS7km5wrGPslmK
5egpS3eH3Mg03x3gSr1ixzHUkf++71a/r0iBRpVFgN/7II/d0mui695tpb7uSuGOfLcOymxsB9vq
hvHqBkb/SILad5+Cvmuz26yOcmKgSeY+46DqVWN3Oc32RrPcXrQ+Wplf3+QAQ/Jd0FdCn9wsVPmw
4x+jeB5EXnv01hs17SZkKpvUN6qB91KGZGcEh9qN88FiPI/QiCriNcKLPF6mMWyPtH46Y4eevzO/
w4vZ/WDxadthA/mRx4thD0Nasw+6vW2u4dfW37ostjSo0GOvcnwPKFYLlTpRlk2Xsxup98FGIzV1
gzmAndPkuCmUntLDbaelYcaLH/zJAtD42wQECBGX0lNEIgMl8OulEAYyhxwt084asuKbtwThyn4p
vS/2nHl9MgdRfq/ISewdGA/3aPgmCmerjJjtUdAIjZOJldm4prnqivWXGQenhBkbR4xAbpUTtcuh
UfysCYVb7Sqw2H/gt4IDZsck9l3hzstnPdflTS8dGtFFBR//quqkS/7RZ7lHx3Qe+6MwVQ5JpYXt
amcim3a+VTkiRenMlWnUTdYHrxLBEGt3BS8H8by5xf4Dbqoh3SFKIEbYd/0CcyKGwRXpA0VX/33b
dH0ZjWHYHZdazo8oD0bX5Rph0jNOYOPJHiz+wp+iVR2LKtiryjFuG7cZCcHCCU8jbqbfK/xgm/tw
Hu1bFqYzUDLkxgNoigAPsFpWFwAqsg9ubdQqrqgj3mVVlps7txja99yWKy4D0eRcpgjN28VYIytp
DEtfR/5i2iS8assu/XZxPymTLJZbyVZ9LFe/dXbK8RAAoV7bPuHCwY53onF1D2rAjPLUh70M4qXm
/ezCNhtuy7UfgrgayxwlhnbiaZucdZfmbJvfGjevOGfReHzC58v+brQ5QpOrjsrrRfecbOE4mUUs
J8JPylZwH0vZ6ybtIdyHSa09TyZF1CIkvxbleGDT6S228sI6hYN97lPNYY6ImiNVEi3mZCeOq8cg
rZzJumoL1ihS3l5Wx6WSW53Q9s2aYzS7boN+AWrcqWeXxgX1hJHv/Xbwv4nRAEW0TUNdUEFvsuKE
6ThDNqeJ1A2Z2NjEeaM8a684AeDtM+Z41mu7YFw4Ia50qLwqe9LbWFIrjKXjpfAAfD9ubYBQDpVt
DoNI2OdyyvDXB0eFFvkmAh6Xna34bDB1pkRPuWn8pNpWedjGbF7ipqid8t04WeY3LB39Mcn7oGr2
tbew/weK55L9W/iKc8G3vlVBJPNd61kk+VXmNxYlvAdWo6UzuiTalzZ+rVhzV7EFKW+OxdJMbiJb
UMy0pybauP48A3w3Ghd6T6/8r5MYhyXl2M4VB7PsrdiKzN49tKVnV2mz9OWUjl6ApkrR6igxmilb
ecH0Uo6i9NsytoZhDBPfzcVws2Syu6nR3NIx+jtReJ1R5h4nWTufgHxlY9zOqlW4tETOQynATtNP
KradkOezwRltXFBNcyCtt0s6b8kyBuM731VQSUdfuOVF0zPCjCGUu+8xeVTrUXVl9Gkjf7wqh9z6
grFEI6+2AkUzztSt75K5kc693WC8flc2fve1dA3Z7Dey2mem8jJPJF/xjxaiDpFk3YLruWamFZMl
6uK42u3I83SMoo2BTNsaRZC2iGIVnuUP7MIlY2k2/0vXLFN+IVWDK6Q/h+6UwN/zGMe5Xh2gFbUo
linu4RxhvpLRzdjMa0ADhwbLLZKw1RhDYVD3dl5n2342l/a5rpZ1SkJvicimlsyjC2S54ulckXC4
EbHnPeXu9J2DwCoQUWwKZOvkyAPxw4UuVr9gTU4/YNvVeWtEl64W9i3Qauuh6SJTJOa0jidmpoKq
KQjK+8b11inubKTRYh8tajcOPak+WJlbPNnO4D7rRUdMv7OuPSwaXbOEko1S3KX69diCUX9Rhduk
Yt2EqHQWbScz4rm1PhP7wzaphnH+4rSmIXn2Y85YWVfhbX3WqwSoJepvrTvr+eDWkep3PFNcVvzc
t99lW2tb8bJsTh0bLVryB0eSC8Q84+FrZ5bNGJeTPy4xyI/2fRC2+sqDiNDGDSvhdmhL+alA3u25
EF52JJM1ZlRv65LcQ/mnat76x3mCgBJ3fUSToHH6mo48PqrMhgNt1CSMlXWhC1kUB6e2c7ppA030
GK/IBWmuKCfMlfMwFycf7/MuYfLUi7TVJpWAWbf2ja6DFRMhMU4DN+5aRx5Gk2MJ5LhdymdMDzjk
MeQra6evdvk6t6z6SAwLaYDunmi4BCa5SL68K0neG6yKUDyKy9k3v3sMz/NYdKUMYUJJ9VTDNPPj
bhioWZdhCW+GYWjRp61L68ExTOtLJMVsJYse7G9aRu19yYLfEq+3p4twzbsgMTQZyMkfUTmmG+m1
F/jeRWFilNrdi5W6Nl7J3+e4ssLFT4Mumw0StLleCU5d8YgqkPzUR1b1qEqT1oMy19zb66ybn9Qk
2ndR2dKxVJGv7J3Xef7nTCySh0azaWN07ZhPhVs5VzMguzkxhYH11hZM+fdwbskHR2on4oDtmZ99
R3S0tPIpJ3Wae3XlIwlnUKhX2xUezptIpmgD9WVHrf/eUqV7squpemw8hL5SoTz/mXRrZTcavf+g
AtQOd8Jcq080bcsnS3rrCMusnb5asGdt2gobOZCPm72A7jGCIcMHvX1aLfDfsdbR8hF4aK0T9F58
VineRHaad61F9pTV1G6dWqZDndk1GCTpucc+KHIzllW70hMJR0Psqmw4R2yseW97aS05vTIv/LaI
Xj1PMM5U3IQhXjKOph2fBKgfvYMcG8hkVX3/zVRE3ZRl5T2vhOWPgNDbj4WnbLoPhUcGkRktAVTK
vhuSoKiMOd0cC0eqNij51tWgzJAmBPNANAqjydgtkd+fj8KwO3XTTCiYR6e4jYwcfUw/0POumlCj
TCa34BCaKYieLU0SBVu08U71WGMjTJnjftQl0KAbr6IwTDiwdcD20DWq7FrIBUFYVC9PZlEs9l3j
BqyhbcLEMhHz7N0yWEXfyhlFER4H+rtUd63viguHJqNMtSjlRecs07SvTUNHsVWb3pKM/tRZSYjX
BrORxfWn2FZ+8BV4x8BrWbPRpmXTIK1n0VQ+RKU1O0nO5ARxnkpUlxLTNePaKanyd5MTGV0caoe+
TZR7LniKyrHIyqewpQuuyv5hnsyq2I2tu+hY19EobunW51+0jQI4/JxK3+nas3Tsb41/WzedzE+S
U/5d24oJLoQg+U+hzLdjrGDHKVjyC+lqY7XukGBJYB20GkuZ9utUPww6oFQdl4BkPiPrGMAC+dF1
i6o2GqVazzcQBekTRfCYt9gefc41T3pBT/LsbFVcq7nvYotu44PdzIY4RqosP5MPUQcaWRcgUh7R
lIE5WisCElPv+7xx2s9F6GYfxnWZ/XMXGbF5zSQiTOaSiibZlPIugqbqpqTOe8ZuESrcbbyQoNWH
pfbC5dTSqfuM95J7nxtBVSQ9p30U5+x9uTNnyxpjd8zG69xZAhS1aL5YMTomdNia0DM+L5QXt2Lz
9Pt+Wqu7tupIrpqwDd+zrXhJXZhVl+2cUd3Dvwrtd2ZkGMWpsnMH9K/umnNd4U/8jjFdqpwJy2pJ
JCCUdqkJXYqIciKLWz2qyl0WToACMR3uyoRJlHdw88nGOKqp3JYj0m/viR7NXdvIpeRUgJ61GzLP
Sh2vbxz6WJN1Tfo2sZWga3nh1dDRI70aqNnQGUQm7OjNy3Tvzdb6ZWxGXVxEWhEG81HZR1X7Ikjm
s51K0mZe+Gz0nnWbE2rYwl2uq1QGS/QB8R6LPmzRBJ/XrAfHOEc6ZIFlY/BQqaEpcbbwYf419dAF
cRGhgROHuLSJQzHbo7U3Q/oBnG59DqazkXVGP8/Lq9gZglGd09jwIFvad7ul7K33o+vKD14+ujdY
3K64dQ3IcSdtvqwHkA8ukyenKTsURo0Ita5IiMdBj5k6grbNcdqJ5Le1gHIR9xvIVVr2gVnvwyGT
Zuo3kXfb6JHNIZaSsY2fuwuNTXJNczf5orsPGIT94dr9VKJqTCJEZKfPGod5DfRBbrn3JF1dPmGO
B5pyQ3znmOMLWV21zUilaXMEULr4wXJB6w317iEPVHHfOGf6nNcM7Rs41ldQkUwQ3T8N7pHSRF/s
xzGpkhpxAaw2MMts1hsnU0tSKUJZrnDOyqyK9hZJ/qmWat4JY4r2Y12+JaD8ioAdXwI05BmefhZX
ewFHYfFpePyiBsudDZcMBx3/3M1xbpQo52mHeDqpnciRwo6nTXAgKE043lH32LdIp9Ay/fWY82d4
DDNOMFSYldGig4j740PRttXWosfQEyJ1c0VN3b7vnbp4A2j7yoQaojZyk2fKCOLRLx/96ioGFVud
mjl6cQwOZ3ak713mzSYOf/eGAPtA53fB45CWvpwTC+aTvcyjJo3kFMWj6OZLxg7mGyP3VzAwZ/op
QgTgb/BXPE+r/4J3a2teXLjU3JAa2JR1IJ/brR/ee5kP8XTDvG4w+uXh17f22lNk4uBZ4HrPhgPn
n//lojSIZ6BSYZ1uop+TNlycoxu12V6JtnkDRPjqZgFhd2acA9b4iXNg4Hq2AZhvUlfkH7sR9K4z
TSphtNZc4baRHW1UEfcoW6qPrbMNiZR2+5Zs6M9rk0X5l+/wYm3mtpE7s4643wWVIPIb2VwJQ9p/
H9NwNlxHkplZP2opL7GZAb7HK82JlGvRJ1Bm+UTjFmfZbXKfmI5wPpfVJD4Do3lLJ/k1UAMP+CzT
h7szarM/vlE4kBsBqWzSRrrjVRH0wCZXMTDYR7JPG0x0f72CXr0eejs+UGl0VOwzvOMvK6joIOEb
ckBq1pRrSut8Tjyj8veTx3RsPGvv/vp6r1BQeYUeyAewKQGx9/yK/3JBCJm5uXqySbNaduJUrVwp
aW0vu1pnv7wZFke/U4p5WYOBDebMM2NcpzI2P7bdKUzztvYu6rGyP/36e726spAwQ6MNxXH/pdbd
2HhOkSEmmeKiXH0xRhjkBnrO8a+v8urTxkkbwDZYGYrkH29ejIumJLMBkm0U5UVktLeVNTMqpuy6
Hjjm34jlrwQl7FwItKg50bF9iYMXft97Ezl6ivNpdLLHUe+ZM3q0sYB5mZn27rdgaKe/e5dncwMk
/BDmQSzZfqlHuvWV5ZJGNqlquuw58MrqIxyo9aazlu20uvBv37jNn2PTn1eEQh2Bp0Y++kUcFPUS
DcUq2jTwdInarue+d2VELyvcgqQA1p00kuW9rpo+mhWAaaiBpPz63f4EhDp/B2RRfQCzQCFfoqz1
MLlluRosbDPw0azawovKPRPbJhrgjcztfWh2YVL2cvy72nFcGVIGjxxBB77Ai1XFXMvRWakQIMda
+zjqPk9Bhqi4W2cMoCb3LR3wn1bx+Xrws/CeJ079lDZxgq75utUtBjd2+TUUfid3AXXN04aoap/Y
2/CWdcZP65grnpnGZx8UIFUvNRWWOmIqB7Ab5sqE6Vzgq9tJgBYp8Nq5BGsQ3ABoCN4ICT8drueL
gnwPEGACWvvSdLsYpyZE9a1Nxy5s4ijaoEIySgQaKN9KUV67v/PxzVXOAIKfldUN22Vs0aRFYMo+
9oy6r4/og1lh7GymPpDJV18aHu7h12v2z43xA6CNe0Q3GNQ8GxV9oBdLp51AdoDP6VIDmtg7TV1J
kyrC9luWs4MaGqK0H2m+lWnf5eEnIMgN458py68EsChmBGCsUgHA4kEIKwtjaTOB/D9EE9hR5xyR
ucBPXF9yT2cSftamYdc2R4PuVgrUGJf7iGaM2Nbp9tfP5LXVTYMTeD3p3PkY/jFG51Gva5eyO+3m
fk28VYr9Ygj3EnG6CpGr8i0a7M8KJrwDTsMzyQ0OA//58YKdXzOarHWXZrNLH9jMtjuSi3y5zHCp
ug1Wf9PpsArnszbs4KY0m/rOt6chi+thc+87Bc797z9y5DQJ35xUEQo15+X6lzN60l0/qSbrUqxu
6zRSbXekESJSFLisfQD84I34/cpOsxD2wIkC1x+ITC/yLdoHTpObM4+8dIrjOOgnb/XzNEQaZ//r
l/vTMU86Bw2eOgsFN9D/L660uZlwc5vxRUmyrGLfLJxnJPHeUjL8+Sw4rx/ktnil7rkq+PEB5jPm
LBh89WnVdOYeyA0K0o5jXISbRFvRAzDRZ4FzomJ4S4bq53LyzAwBj0skgRGGvuePl8bmPGqD2elT
h9EggNgKkEQQiJ1GuGpKu9H1T7qdx9QW5Dmujrpb0Y/qkQrpLWfdn98qDogOGHbLs9hJL4W0q5ky
0gQggR5AmB2NZV7+iCDp3M3a68c3Vuyr1yKvpIqnA4+U4493TTEcAnnmWmFv6lguDsq6VrnFy7pW
6a+X0GuXgkcZ4RhugQJ+KaTWjF7XbqHXp+aq3B1LTJ7srP5QWX35RnT+ebGedyFsSwSDUaZ8GYmY
XThATiNe5VJtKqZNC0ZTqLzL33h6P7FHWDMIx1s8Piy/OA9+fHoQxPrZHUvsoob1o9L+ewPCw26b
SpV6PibTm0M/KDiDAXqjr97Ykq89T26R3sdZ3YcD98eLq9Z0VrFxl7Mho/3AyOQEOqg4VsPWvXGp
n4/ZP63/sCdn/5NLvLhPiAZWB1xlSIPS03vZmf7dSuaUmkHWAXShRvKYfUXDG72OV/dkwCDrv6/7
Avlv+70wK3xUgXQRE+Z+yk91HVp7u+nUvsFycoei4XCqyyjihNHDw+YO4dcGY+q3IvsrD5tCDwEg
ckKaIS9JM5uboyxcNQM+H6OfAAo3L4IaNm4/RG+x415ZvSxZli/izD6v9sXDrnFAENTnQ7oy5dzR
bdKXLf3mL397N57FFs5cUS5E3+XH1YPYqMX52A8pxlzNoZtWkWJPZ8dLYy1vnFI/JwbwialoqN4g
jRFif7xUi0ReHvY2u6SXQxpKjDhz5TTPC5sqDhcEcd7Ylq9eEJ9nk3uw4Ri/OIZFuFgANIKBsQ+6
jTME6p2svO+M9yEAeJV8Y3e8tjYInoiIoRYDzvjF2YjlssDopVVIIuROUjSeGaNfaCYrD/WNHfHa
2vDwaoVcyOmA2O+PjxL8crDICEuMgad9b83YfO0iv4TH9evV8dp1yKqpGxBp8ZEO+/E6mMB1oqpy
tHZ1GKZRpm/gYrxljvbac/vTCpNtFcApfHGRkYLWyLN5SGcRoQtL936fB+O28xr2+a/v55UAhl/X
2ZiC1IIbexFIlOXpaVg6LN9c5+zti6ZeVihAJ1OxXCMw7ydjMf1tDUiWPVQi+ovnDmzw0p4MPy3R
TeWsUqumco+GeTjCFLnrVmW9ceC98iSJA2Z49ksmf3qpEGBBJGzmqFFpWOLtMVf42JUwhZM5ZAr2
6yf5ysrgMSIEFJzlCOAQ/rgy1JnlTf6kUoljyx1joSB2tTe9sc5f2cEcaxaJCV3TyHtp4Ok3aHwt
m8s6l9WalqIVx4ZhGIYKzOFoJf8f0iA4oLSDkY8lGL4kndqZciy5jjptBSTv0VyCuG9IA8taLP/V
dPj3b8t/5M/t3X8Vieqf/8n/f2u7lQG10C/+95+33XPzoIfnZ339tfvP85/+/1/98Q//eV18G1rV
/qFf/tYPf8Tn/+v6u6/66w//kza60Ov9+Dys754Vjcc/L8A3Pf/m//aH//b856e8X7vn33/71o6N
Pn8aA4bmt3/96PT999/+pH39+18//18/vPla83cPc6G350F+bb7/9FfPX5X+/TfL/IfL0oIrgSYL
C9plWczP5594/4gIEWdJLpxLYK+ef9K0gxa//+YG/4ATTHcdFuSZyXuWpVPt+OePvH9QiFJGhB71
KGWw89t/f7sf3tP/vLd/a8b6ri0arX7/DU4qa/uvRT8NbaZKfItz/5WPe7H2nQLZaquwbTqqm3is
3KgCI13mPmBhlmhsgrFJoooWPljkPEYOpd9ZsxHc1b3MTmLrYQWIyIxdK1c3ZPTdg3CWL50a25PO
RgufpTa6rAyZXzHmnq7zULdyZ6uyvQbshNj55rvXUzSkRFP71OURMngNbLqLpdjCU1jlMHoNEEKx
PVnzJSoC42HM/OqiHLTeW6rdPiOXZu2WyQsx1kLH8DJnGnxplcsDhNziGlen7uAEgxPxsaA4crC8
jzrzlvT8vPZ2191LD0ufCHTzjk4/mEajFvkhQJAtlcpxdhWgYhkPoDPjQRTeobcdUMYA4pb7sjMR
wEcSL8mjllaIC+DOccvuImCYf5AM3/e1HUzfZrmM+8FxnxFesFOzBUGO1pWTQOYtL3wJaIJsV6eG
M0zXlsqnCwvkAU7JtPlODPbo2M4CXkdsOTjaLVKJRxN1uifb2PSOHLaKJwzsE88q1gswaq6OwcIY
n7fBsp/qsQyOWjslwGjkCT7nlq4u6I52D2p08t3qTgD7VCX/WHI7P1bNtF8yqIAka+txapvmJNoM
t4umcQ56MJtjWHfdh3lQWzIOcGtyZwsulfB6L3YrNR1boRTQhUJ6l23QWlAKh+0kq8i4cQoT0IBf
t4eoNcvd2pYIkxZO3TD6NQrm0NgPxO3aqd3oeX+0ee9fTqDNwKq12z2TFg/4H61Tv6tDdCCd6BD2
xnBACFxdUhZ58ehU/oVPN24vp6U5BnMd4vbYDB9saQDhU1a1t0irDv1ZIngB57zzoIvtesew3tPU
lPbORasUdE8e+96Wxd0SHNaznY8C7X0z191B6Sp4onrmt6DD8egk0KAlAG5U9/sZoHZSBZmKzbIP
Ls7cxGuMtz2AkBaonYCsHoHtKa5qLzjV4VafRN3rYxcx6cfG4lBPk/nRQfbwvetnej+jeWok0ZlH
KX0Zpnr0p1S0pfvYylEcB40cEr4QdnOZRY0oY1OtY1K34dYmriqtRyHFdljLafqWo4efgMqy+zic
bXunugVorvLofZtNIQ65HDL+8fA5aFA6gvbWQmfAijiJ1k7GkM+wnUB4EyF33uUUrySnqQZLMsae
XL7Yw2Ym1PHLU2NDtJ22+UsF2QG/cencWMN0KfOpZixoWQfHAA6BxFuWKrkaB5hCU0qj1tw3NY9I
T7513feLh4hz3R194HMwMQflnZmKQgT0r+X4sZ8jgDAZdhEpJL1HXMS3D3S/ul02ufNetfXeXJb2
2BjK2iGgYiagxR/bUJnp7AbZJ7bqeAVWX95zBH4MMDGDfmo4KZ1rViPkSud2cct3sDgrjPFAYBpF
Vd1l+FDs3EqHfVzNy3jTAzAb06gtIYI1EIg++vayHB2A4LfamYLnfhHW5RqOboJFMTpOpa0LVHgy
3BWsxdRXtWsuRjrnhg1tUtdnxtsMXhIJ7+ZGVH15KQTk+9ishkPrZmcy7/ZkzMN6Leg1fO8DBIRi
lEzWQ9cpkQCRWvYqBBJpbTJ6xucdkgGfd0B3V18AEJkv7Uq7MbLA+05WH+DVed2umEsg4Z4x1vNF
SJoY3RY4Um+J0Y/VJ/TQzRsMsc0yKY1mu2+N5jrMB3eH57l94igTWWwvAP4ScMCsUKQX3i8gu7oT
3i3NAeFh1e1Ke0k5b4Dn1caFHeTzblkLQFYe4U72+GPtiskG8VYYH2Ga+JdbVZfvAT3t62gOr/IZ
LjPTKHunbZZu1YrygHPBLmuzHBtlI8pPjivGq3wyfUDKrnuwO+3uomr6ht4RJ9ZY1idnXNE7tWwY
GCsrSCxelchARaCqZJkUQ7ldFz7A6KmoD22tin3kNt/8avgsVX0KoukRh9Mb1xQPJGhM6Gj3otvR
+ICwEZsakwkf56Ouuq8TkpLXxtrmV551XiSOMxzNApsSWNVQcvMlt47dRqQsN3WzRqPzCHkvp5/q
1hcipImOel/3viqC9Qu2EmEKxh+UQDXKpB8npWN3az/bsn+MpvWmmqNbIPZZPEzDdz30w14zyQNF
3zHCE/O+rILlZjNcN8l5rScoH8C9bJGsbnjvSCvf28b8BHos+0TbXOycqgFH32wbx3bUJHhjQncK
o5FgJkb3lMGviQ0q7nc504Bbic7nbpyq8F7KIozVWF2NFVTdxOMAbmMWYX10i8h86Kag+opDdlnG
MswBwxZFdprmpj8gPbQQ7Ub5ac0qoD2htR1Cf+0TU6EumYVB+zjS2ndpglC4d0ySTpbdOU+Z1XV7
y2+oszeNhYi3Ku87Ulv2bSRr835g4lPGBl/1FkLDKiHnXQBAXS/mIM8+ttPilZdF28u7Jcu+WVBX
L4aMQwx6xX1OAfJgOHZwmJcNMSQFFLoPuuAUVWgxhdoTnyFpe1EMzdr4XBl5d2rgrDepCVAy6Dld
iMsh/3jegYVp7srWWy49e/Fvq9WEzJ1Lq7vPly342tjybrJ85KNJqzYrFrVqrnnFaIHrYG3u5m0d
PzqV+Um17KgFzlFSTBL54w00KUIjco8zT07pNTofbAChx7xHWyhpSD3hd7hmT+uGJCLumJDtPNn5
j10Rcg52znCJQkJ27dsg+8VQTu+GXC0nrKR6sEz9lqx1uAJbc+iS2tFiQGKYpBtb5hJyrkxhcJP3
mXWZi9DYR/mqY+XqxPYGGxOAOrvahO8chDQcC/K8rJa4imqRjAha7IFUHgzVNUeMD67nsLTiKoAh
fcEguk2MSZhWXK7M86uR+T4s4Cpup6HKUlxD3f/H3nktR3Jk2faHJmihxWtEpFYAErJewlAQobV0
//pZSfb0JetaTw/f5mHMaDQjC4UEQrgfP2fvtX/QpnZxEbgKBotMywOigp3PSu+WLVkj4lxHTbKR
jHX3S6d1j9nkjmwhmtB9Us+XYNbU9m5qlWbYFvQ5woWXnfjBG2AhSItI+wHIKb+NhXF46Erpbmoo
AWsncpVrniwsXHVko/qe7eaZYKb2rWOwrh4Ld46+CgMw/zWJqsVCu+3IdU0ASYRS1/nRpZMsbiAE
U0e1kCpB77TVxrIz98ms++/OUL7rwTauMwy+0C2xhCRs+6VvDU357hnNoIZIPlp8KoN37kxnpAIp
3WdpSyUL+VNlD9lro7lJQUWSgNUxe5IbOTKsW1gpD1bGowLGQPKDT3hAoe2rostcaq0Yi3apl6Fp
LcN64IZfgBO8mNSS68VSozWI7wQtzZJ9uSU5ai7zjN3IuT507BwMBJPeFXei3S6kqj5VC4OoqfzR
Mvn3Me3kAfFin5QQ+bHyqMRKiW+vsDZa+Ya6FNtKmh5NS17jDvZlMyjTezZYZ1gQ3V1f5PGOOgVq
dLsu7AbFe/Kl197KFdVDq3pfeP8f0sX8MHJ9o9Sqs51rqR9hlD7O7rwrCucOw4q2wgG/o/EGwaVq
cmgCCitnYu+62GbvWeJlxUKYB51FTT+rYWEmGx1dz88lixKWzVlQonmYVtdRYvcPYmk1bxtBUG12
2UhM630Nxcy5V/L0w6GCvdcVY3i8dSFvKAYbvaYu4nsl7lsuBNiF2sHDIxejvEY4g3zpEcQztgMy
gB6C74xp9uJZQqi+7XUTZS4A8MMt2RCzeBfHoRUr8/2sjrFgYATvOrG77CEe+ZJo9r1OEycmZAog
pyzduo3ktJAU7K6laiY7JS6UO0cS6RlwpJRns5jSLxW2Lkeuug5Sq6vPIISxtzipdWfqGA8deLF+
tWhSZTE27M1IlYMbc1MAT+R6FkqPK7bFvDmN8EsNmlxUS02yzWeYVkWU4b2ouMFWyvrD3mu0h2zQ
50Bz4+VUDmYAE+3Vrk0uBDJpZVcJfCU6MLYuGhcE4qUD7EBkGm0kNlds7A+FHKqwGl+rMg7YTMZr
mUp1RSOt3NpG1K1dt0ZOajn7CjfxPjEMxuJdMd0nrX4szPbObke56u24fVGVznhoc9H6o571YSX0
5GS3Mlkx1gWgkhXlpsuceGfp0Cdp68qVoAS/gFfRT4m26Ou2tM2NVYzYiTKnvc/wou6lPs+78eZC
XsRyQrR071gY2sxhVnYzrrRTJNoSl10Fs9BORJmvh3QqH+SwfI5ZrW3nUZ1DATa69oVxM3emo1Id
LV672Y/63gqgtaRPoLJ5ZVHNPmhizl/Gpcj11RBNsbmacc0/dq6XcnwoPWKWUi7iMU5N/oXd+z6N
9Ar3iQ3tRXQe3iyNFUGRmh1g0+mCxKxeY2g6Z00xedqmWJmOuI9cBOyN8trVLgjSsuBu0fLdu1ot
93KSHFgLY5u7TXXXTp3DMTKL7+QceStWuPLBsuSwTjpVBq2NC6Ws7OVnN2kyzAaFx06oTfvZNGX9
Yg24TfxhYR3yY1oMZp3WSQBmw3heWhdUX2bn16kVKmZwC+eJ7Ird4sj8lGbmIw8Dxc84CHUvwU6U
K4gl5H0tSrtDuJyuHGD+7M8Z9xfjxYgoYTJvv0vio+BaLqUY3GsXN9SEetq7ryUPBvHX7kC/o2lO
oFIwLHRCPLrSanBHLcrPSAos6lWffuPGdV9tRWS7HLvG43/UVtnKgWkn/m8tub1dfZA0kbG1YPwH
qDfeNTwwh/8YnUzC+jBvjnZv2qotLjURewuhfvY5IxMgQEwaUy2k9xw7s7O2gKr4vcP5txp0j3XJ
P7/23P7Sp/uXnbm/fNXmq751v/pfv9X/wvYdmXN/agXf2oN/ad/d8z+6Pzfufv/6Pxp3lv4bsgAa
bXTyyXAiaeSfjTv1NzTEKh2pm8LqFgD3z8adbv9G0qpOT0/1ADMia/xn4043fwOaCIsSTQ/6brhq
f6dx90vL2oDBePtkcN9UHXzOL0MTUJbKrDVRH/a8ACci0LJ9qv476ev/9yEWoUSwBFFIcKxHDPnX
vvhYi1wh7Q2GTaFYe6vTrG1LvOq/mWP80hcnX4FvD2WVi8lHWL9q3jO3V7BZ0Qgf2kg9LHb6mGDx
WqcTNkO8htr2T3f4Hy3QP7c8uQN/bnj+8XFIs2+RnkC4f9WzRAvATFwFXQhi4H10sKDEndeEN7eO
ryQWqcaa+Hcs819m6v/4zFsyNSR4lIm/CGvrIVJFQ7ZKSA+oOGZt7O0GUCH4J43baH2qIRGwbJgm
MfFWL/7N4OuXScrvn45ODrDszalP1/ivt3ESWo6+lk/3Ws4J8zyV4QQcLSCJO/570HY+Cn0Hn0GR
4BCb/ut4KI2jsZgw1oZxC4SoVuNm3Xp9x3BZiPC/v4/a78lmf2pd82E3kQfpEjdfBim0v1zVsq7Y
K8GghQVGsRkS1VjuU1oN11RL7GqlRFX3w4Wp0ftpi++LCLZ55EQ8lj+KNjI2HJ1wS2XYhE74s6Jn
ELxJHXYiT79dTrpMjSvndWnzOjSbRV1HOnpN3V2guBg0pIFJcMaRTd+/ClnEL+YUTT/ABqSPEbEv
RoBjDqhLFA0U9HrRm1HQR4luIZBb5npNO0XSHjIJLnItDr62jGgMzXjBfXNszc7XMkU+MzTQPiLZ
jeZq8mgo8H9pNdGE173vBQuzEthtL7KwhRCBDaeyowPdcIeKCdO2lxnxezR23vPQ69E39qUbUKdo
qs95bFptN2e45IG5FeVTmhSyCF2tovrqRvmUSst9FJYwn5KuxobF5GoxA8pnDmqxZipvmauJD11M
uJZLa860bW1AckjtWRF+mTnarX2WIOtmtBWPdFqnxOKbcO6g1TEsQYXrbAitwXYm37Ql2zSeq/Sd
EOJRDSO8tDQ3Z1s5jJ6L07BqBvFBJnL8pULzOE151o4btWtpg1tZ+qjOaY8Nu7PsRzoD80jStVN8
uukMEYexjHqageuddU6ZHABUJI1QSqpAyiS5dIOn7nE6mljYFEWhzd+5S4Umy5ryANwl1ThV/rzG
Zk2zC6icJYOpE7SoDWVLMKt91oy+X+DIZN6nhzPoPlXxnm1UHW+jXxdde1ISCS0rLmRFSF4js+do
bOxsxe9E3TRnVYeFJ6vS94YwG6w+NEAPuTF00VoTE/1LUTXLRe8np19N6KhXahrrRH3aZh3GEFAA
Y4gx3w50Lj5FmVUT9aik/TUy+Et8NPTL9+R29XMxZ+IdzNL0AnAH1gnebEv3WZM5riwafQIkTMDd
JuTfY5A5k/7i4EgOjEYryjXEAHtHbhhgP2JHf44YKh86lU59Wsvpexj6DCqohvypTSr1Ho9aX/2b
yemvqEXedE+77XW3pFqgYb/KrJpR1sZgij4U9CrwqfstNrfZe6pi0DPjssoGDnwWl2O0/bG6Nu0H
rL6+KIPWO1vecSkvc9aGwji50eMgVoWurJe+2Pz9Gut/VkD9t6PS/41V1O2G/Osh6J7B1Zf4Sxl1
+wt/lFGK/hvCadVAik8IHtKcW+bnHwNQ/ojNyDU91Ik6yo+bXue/BqDeb7qtoX1mTo5oiHv/zzrK
9H5jZsnclPQC/h56mL9TR+k3lcT/20So6kh54iOYt+mIQdVfRc9ZNOap6EwIbmBidYZRda9D5EIF
LcxZBelYV/lbLetxC/ZbeixsGnZN9ISxr87z8tnnc/u2dBn2yETJH6N5LDsez8F+jUCfPEdLh/je
BVz1NrfKu5k40cf/PXaDuM3ebzf9Xz91gfz6SNL3Pz92t7/wj6m7+xsSYngfGileqLNu0Ns/HjqN
5/EmHiedwUS3adz8XP946CztNyoWClAqNHCuv5dp/zV1d3/7feVB0oPuxcQJ+rceOgTdf3nssGcY
v58s+EZ8zk0p9NeaTMS5q3D4qBhD1O61rjIAW9LbIiN4yhhf7Vrh3RoOFBpdCkKzG513o2zcu7RU
nVWheEDt3J+qmd+nbbqKlzLIG1hLU1Pj/x/Mk6yt6kxExYGDAebyhULHrpyzMyIitPp6J3G3mpNx
E60tBwIBtk2iEZDlrTKLncurTzAWTnBGfTQAJ2LwfqBL/8ClvTWH7rtXvJPTG3u1cR4SoIGUJ0nx
nHhf9XKYKDekurWifTzvqyw9au5T3uJfzVQEo2YR0G70I7HxSONtDevDa37y0zFLOcEjrPyI6MEy
Le/gMYSg2tD+4Ixqn4up2omcgdJI4mt86CGpOMw1M3ml16JjThvAeTHO+shy9YlW6Y454dn1Gn/B
OqF4j6iPfRTgl6x7kziemkJlntjSw8KUnOzjpT4JIGh2unFs6CwhXfiYiS/Xch4T30NGYJz1YU/P
PhjcCiSG9UXIxiPEfT1g7/cL804oUagp9GTid5RnvhbR9r9G9DUKPSN+bIHyqIcUaHdzIldWohNr
r54Ss9lKNTYpIEzrRItjo1jdByeUfY/NwWdqEWLbPzrqfElEx96ebKc0/Zl36yV/r5vc8HO1DERB
haakoa5v0ri5F5UGXVAJIFZhr2b8RHrGTjdpWcZ8bIKaLzf2xnTX6c8ZU63REkEz3xXDHnoXIolp
LWB0QpPzkl0y1scp1/SAqUdgRd1DXKSBo91hLVolDnGYXXcX29O1c4HftJbYoIC0/CbjvxRRvi01
CBfHFvdx7R4MGOJ0gYlyJPJIHaQXLKq5Jqftobe4yDLPX8GK3aYKzLCl9q2pX6ZGnrdeTyeRPQOJ
3NwK2N65UaJeGjyMu6HJg8zKQ5XuLUuu/tRHFMeR7c9MLkvYPELuPDB61lAdUrPNgqmvL7Y4Gfb4
nTEm670CR7XFjKfeRIg6rPytbLpwGuewd8tDip/erA4iuXbtHLZwg+CbirF46mJvG2eRX4xlaKnT
XZ/BlazdYz+MgWtoK7tPgyr5TDS5NrXihQHdNUqrnc78f5JuiPHs7InHWgofRuV97zSB1hS7wlS2
szGfRK1+eIX1lgjtI+tePbntFQbcYLXYRMgDenbovU0VswPQOJZzJW6l9BmX35q/d8Ketm4e3UdT
+Z3EFndlwGxszprGUz6GUrfOo5yGd0fvPryuZvx4uxnDukoA56ScQxdMVL6dtHtXZG8JY0JK8Ol2
Ov3uPfULu+Tkp+7krRjw+x79tkRmB10BENnFYRaXdx6dVaZG98uotOCvZBPIXK3W2rxcnSx+8zgW
cTbMnYsi2G0VRD5JbTJ/ijkfQpeMgU8Wl8VBgKxN3ZPgPeoW1ga12KrzrW59wwGaWtYrXNFtC/SV
ReSaDh9aJJh4lDK0K3T+TfKTQew5wdunQwQL4GGmfl4wcUqp8gM1MuWlGK3lgXV0DrEAHsHKAtnV
7M8ZaYFbF9J39INeOO21TpQjGcnmjgXd3LTiaWTWIU19uoPA8BppJdyK2rzmxCQ5Mk1X5tADbKD0
99Wovwp6u4zq9XsmfZe2yTdShcFmL+7ehfa7BoYqt1GHwgdgtb2WCa+mA6V5Nefpj1zvD7XrIb+I
Lu4EGUfJj25tikerVF+6QtzlWXbIHOuskb8TmQcYaTJs6PUPifJAX9bEU2p/dUSQB0ueuSEnRZgh
Qqd7XLgZVIVy4fS23E1oIN5IaJwKbrybB8KiO4qgZOA8kLVru7VDR/A2mUp0jGbZnVN0GtDUYkyF
ZnFEK9Juo0HMLmtqNZyH1kxPKaQcpoAj830IBiqE9J3u1sjJGuPJaeJyR5KIvXNxVF+VDiK80zFw
sxSVxnkUvQ5j1a9te0mfu6GZ15aAJsEDkq1Aj6ZHp0yXQ0x/LIx7s97aRY+j023aVRErrV+ywIat
sCN2xQw8tSZPTuetW9lx8xSXIwKiF4NkCE3/sNR55EzdCR+qZ36N3ahddWOHsRipxU6TqF70+rMZ
YtjsytZolXot9Ic+rY1jZOKG1rtmXHWsWHcdCp8bL9Cuzgi9yCVPhulnouA6lRANtZ1wDGiVtDNY
b/Xq7MyuDGc5tYAS5bgSmCyspdktGeLxSowdCqVvpDfAYPUfZqWqYeLqqDqMcp83A2MZN+QiN35p
tpEvljzfDSAeVzbjkTAR+duwIKux5gYlmJe8AMqG+GQckStACxPONc1FdTKdLP8Y1ApkvDJn+yiX
LuNBCzpyBkhJaMg0zNZzuTKFtoEBbK+57pQFNqKyLGthhmk8sDbR61TMd5apTCurKqCRNMqwsppy
IOD79t2MEbApuL5LVenvCFKXjdXA1umTZFu2TPAM/WKp7hwYtdUeR5VCwXnWyQVksCuMALAkopRa
/NSzZmSVWNKDa80RagFXbBHX6ZueW41s5SSWjSopluQ3eFMt9G7qn8LuXmRVfU52fJ9bSBUTt2Q1
0IuTJrInpI+7PkZWU2r3JA2vDaPaDtb4qHdlqJnsKJH8WPBF1cyJ0CpuOi57mhYbjjQb4lv8dFlH
5nFZ7FBDM+XV1j7trY2XM15Jcx8wUVhDZ5n7ZC9LF/1dN24KbJGtaE+1le89TqWxNwbFfGl7a1tV
Cr7VZhMZ9kqZmJhGFG69qa2UnFfD1BiLxjYVxFUxM2/fFPBjYOdNBwYzcRx4Cc9/ok7apVAURsbl
zCS/dGjy5WXnqYFUzWhHVJK7yWMyyLtqWkKmx4rBmNisgNa2Ui1DOXtEJkkcN77RT9YW2HEVgM1L
s4Dmr7dHAeEc8AzZP3OFAjJRoxqVnp0H+FTUTd3I5B7HLjtjotfFup9KErplpG7sGDOPXkLtmaYB
fmqvo6u7UTAqr5WHKTGVBy3xiBOYSRYak1w70onIfgjYf5CW8DIniqRK6lMZXduoBuxrIFjwXZVA
amihy3SxdCeHg2+p26xY2pfOJBTYnA0we+qUTgFO7GrbqI14zKTQTp1njXskDNY30jPalMM83Huq
8m7NFSjEos2GszsAJFrimnqmbFXljGg6X49uRb9pnNWdwa9OH0517hmxOmE2xdau0Bx4ol7brkAV
gX+K9IGVLzEAjSFrm7W5ZGSm3yblrSHWrB+GsTUaY7sUNnoIL33V6SWZa21QrRet0GEzTVoS9lAq
7zx7yWP2/55pM5QhSHNgk57safR2JgotbioSoLiLKFMEfHSt7JVDxUjbl5lnvBDhEr2WRl/sDWOe
q6AsJaViI5x3OVEYK60W3xanftzMTjmeFkKCXzuvcHeLBs6KLbQkHKUqmulTFo3J/F8hFTwZflj2
oLIgGkroKKN50mv3IfWsjbXUqCpiwgRsd912ejgiWiBJEQxwupQbrqTiG7Fyiqr67HbLs5kv4Szm
s77AeAiSaVkOlO992E4VzR6hSH/Mox8GAr8C7YyPZOmYqtrRS9gBSXjYqWP96M7lk1HIdTY0bEoL
y1P9yL66h9+JTmcaQlB6BajP7E0ZNc23FW29pA4QMLWWtOH6O32EttWOTIQtKwX+qd6gvtEJbMmp
0ZKd17/zDNZBkWNM9ez4uUbl0pTRBZmBTgGooj6uk2SfubnnE29S+gNJyyC1zBc5q/oKkjMX3+mC
XHd/egtUs9GCw2qT/rDPhNk8onKDz4w94FEWKWJePEcIQzn5mZmmr+tM68Im655kIb2HPEe2UsUS
jnVh70vHC8fUwfwRFfWl7UbhQyzP4SzliAgxs62WRtnHjona2XsQ2o86tejsDYE1dZsIHD87ysoh
4gOmKVcmW1Rsb40/KstmEbRBc67epI9rq4Ym3iJHi0FymWUfnz1t+hx7FKwuFTb4T7VbFymPOj0g
BQXEkHb8hvzCnAHm/KDKcUKoXcNEd3K6tNSh7BNKeaiYQjBTO8dKP+4rdbxrABzeNKiQrDyg62mf
bBqlCy2a6GGf2Qmm/4rM2WIqSw4qnVOt2R2cUz5Z1Ff6jdKVGsaL2rEk9Ilto8bJe3ttgpc7F0Nl
r8q+aC+JkU4rTSOMsYxi98BRjpcAoHG5hn+YMXgqzC2Dh2SvpEX1tCiKtyInKbmDzZoFQ2I4Lwak
zo0N6HQDHBFy5yIX7wU6m7yzJ3t6ymxRXB1r1LeqNRGn0EXIQN3Cs150ayhOydRmp6JSvGtVKAnD
i8IErY7CiePM3O40NS1f5kZ0j2RqlO+g1YafE/XFfpCjAvk+0fr12GrDk4c64jKSg7pXEpccxDiH
vQ0Nc9qYVTcJ3/JK7+zN9vA6WHp0zbssftDGlI0I3Rl1rh6l5eNoCOMHE2ryWQh01Sp/0dsIm16z
bMcsjwJdr5xHq2vBVlT5cs6tRj1ILeUI5vBg2k6pXSO9VfA7dcoJpLDYwTVvz1GeWnpg2g1LfVYY
TEIG2dpHFn15kKbJqQ2jbvUy5OyTGmqYYFI780pPMHldPKfrQiMR/cvoWYO+NgmXf6aBsCDoycDk
l3m9ItRzJwdocUucdoPvwcR8WDQFiXBFURvqlci5NBMbs4vqE2p+8lxAnV21DBPuPH1KvkdzQtjf
xya0cZTmcPciJ4k20mqnQI90IhpGiO++ozTiADifPcHL3T0oyMhfarg8bW+sshnuEE9t6qGoW7LA
QAJvqFpPSD1NCRMHbal0d+yzvQ+mFEw04l48U1e1TDjCYOYrYM1skeyXqISBYxqV1JgmTDZDjSiE
LJ0SBUs2BAa24QzDeJdGSKcrDuir0dL8OFLcVe6hc470YgN8GvW4ucoM1mxofffMEz0/cWfKrvyt
gobC0Vx/7cry3AC94zVX40fX7AqfeHZaDlU3Ujeg3WkqiXp75liZfEt6JVAjUP+oL2MS7Tw4gbOp
oaHoJxqnuty7ahSFA5i8pYLRTigNf6+Yj7VerCdMi77HAcxoypDT6O38eO86QE49OU9bwHce9P17
Wz5llgR/S7eBfpILM5zMxkc1HWgOGHUdUqHuVKfeWl2n+eOsxRz4tOakN1+DfpHEqc4WEEi4sme6
Hk6gQdELkkVFZTjTyXAwjdlu6HmHtF2jhi94hxBM9Wr8lWkVnijnq1nS4qkqlVO/4N9zmKlBXY3M
rab3VNk656k8ay6cpHZcyk+kpgh3x0hZoRhd5/Hybuv2HYsca/wgS37bTzEhEm1eI0WKgJlgiKVx
BsDNSWBob4cyBIssCLm1saXKj6+Bl7YV5XnA9NKXLWdSrzmMnRwPam5r6zZJNn1ke6sOVVWIXHoK
85ImIbZMX2VebrpHo1jHICFbG+5g3nwoiTeH6cieGSMGD4gMccOyqs0Nuw6wUKiIhB+V4zpJaKK0
DKhXZV2225ZXKCj1ur+PpZax5LssLaXfaP1jXi/HaCQvOM/r5w4Ilte476SET8FQVelGA1w05VsP
lOE4INrUc3nSOsAcZRkkmXeKI5Xw5nLIty0z8AD5grXqjYZ2iyd+IjU6jl5kg7qz5xUM74OJlBIw
NUrAytNBVJtgA63kqNIHWkEbzN5j0lEoiNr6RdbLtwZLYC1vB0+1I0OZyJUzwve9B5CTZsY7Dnr1
COn4OPYEXOWYXi9jBX9zmY3lkvcd+t+6CfVEHOomWo3pqLMrWd+qXd0wwt6JQTRSOOfqdU39bMzS
WUEVqoJZgaXqNSialinrfDVpXJj4i3VU6DhdseZNsMCR/g/9cO5yubFRZwFJ5DWf9GfBWXvVSu9s
6ECIYT5KlZZMT0gVsUIlQ8iqjp9yRrAbryI6xNYjCvYq2fUIld2by7RLljtmdNZjSXsxdQ1lHZfQ
gEnYcTZQIJ21Xotsk1W4Vqjj3XslyT/aOb7TpbnnJ3lmTzwpAIhLx333ioq+ltBZCjP2xihOd1Zq
BrpmpsHSVOrKUuq7NvJoL1pkHLl5utEjjEd2NbQMS9yDR8XTVov4wWYFy5607olWEBJx/B0IZrJw
Rop6N6Vac6E0OGlDf8BbbRCeYhqhO2f3GIWcfR/FX9qU5KvJlh+2lUIKx2p9XQoE06SG3GOTYpHs
sFThXanv7RzkclKA+PZrbXJB9Ut93wAnPZJVEF9qRU+3veal65Q4AV8VpDC1eK/YuO4KO2qCtLGf
jTHfzMIdQt1pmjs2nk2F7nSrQXa4DFaagJSm72llF80ur4xKWa+MTywMv+9K3BHUfiGPKO4CSpuw
ytony1nybQxghHnRGhERU3GsDGP7bNg/UAZbl3hRjUsy7uKoDh3SxMiqLdR3hT7c1a0tzBzkAe+1
TnY+Jy/zKnSRb9D9T49oHmpfust4ySpDWWl1vusiqZ4sLFurNHPfRhe4K7XXc0tLjDb7DclOaJJv
wEknjrMJmlYk/KZLc8zUhUC2iD+E5Zcf0K6FlXqZdGvZZ0rd+l3u+HBXVjo84aoDcoGGc5UnvBCI
qD1KXFFQqNCUHdsdGVs7VVNOcwya0qj9BgW2nj5R9OrMzPVt2wEOsvAZZZIDMW3XF9W1+1OCeww3
i2MFPZJqHxMZolBzm2da40emC0CK075RYnmiKdIgP+hfc/IHfKutrUNV92MYpaO5rUzvJgWn7KqH
vj+xXVq+Own2waz5RuEeLjWwBYIWEgYlMlvb+thz0kuQNak5k4nIctQ1XOMPPXYOeVsdF/IOdvmY
v3YiVg/TaHd70P+QGuJmm6nw4MdI4v8poV0xsyAxYuy1L1ct0KHq4xGVRQpenLfE6Nv9lOLu04RY
TbrBtex+eloECRhBYkQs4HycXR7yNHL2jGm6dQkVPTQIT9iXWv8xYlh5zCL7C1IbOk1zP9JBnpNK
WU9jwo4Ue3MwIvPmGR1UjJBk9f1sXes9b1ovyL3JeGzc+ZHH4G4s7TRsjPiL6kc/Nt6wN2YYm4ul
4JnMSiJRaAF7KHVXldHElBzRSi1yNdQy009GZd5hI6jgeXGArEvjlGfLne5oFzuOX5QRhWRplhtL
EgrYZvq+jNPK71pqgaJMjno273EsEcqhI310KW19Op3YcjLSqAoLfWaGLnr2fCM7JSMQiq2TP1b5
aWi6C8fUEBHXOhKOzd5vF2unHVgXCQxyFMdvbx6hktMvPcO123Qn/DqXydTuR4V+ZtLlq6EjnwgD
7AWH9+LLeVmQVH8prm+VPPi1WivIR8scuHW/NdThDirf1RpKFMHjfNG6dt/NtQhMXZzHnLFRq35G
dspKn97MoCnBcxlfcHGIqvJzm6gnMOK8Z4YIC+eH2qnflNpbR0GlRPLmWhHu1WuzYyXSC/7Yz8pM
jSOpGh5ug7KBsmrNF6HEh05wgsNY8DLEkBeAXbFxn0uluPcQ+tAqDGDz7hVDbKvBzELp9Rscc/vZ
672Qy58G2lyhgBf3E9EiDXverD4BLKe8S4KsnDeEmrkYROJV2fVXbiveKAZJ5A82SH49AuNuL7DH
yqzxxpGSeDFreRiFHjrczTimIYaEJ0b3n3zqSXwix8LzdRW/jijqXWx5L6i1Kn9gBul0aujGd/at
P68pL6OV2itAxBdiuWTokonjI4iWl1TjlZqNOgrz0bF29FRevba+r8HlBcvi7aqRYVRMljGe4WRR
NqXlvRl8y5FnejZyZp7j55SwPwMf7ixcBGfPK9exnayBbZ1a2OVgV9YFp8Zm5L3X3oCTQS+3f85J
9CNmb7MbgOrVCsHVo+hOdqWczGXcI+e8oci34+RcsDAd6sht2YqzjBIwDUrMnauOXtvVrnnxzVp3
w6Rtab/ZHJULVV49BruPbb9YV/DcWaAYsfZo1HOG6IdgOIw6llofOCzvCS8mqsmLSmxbnO+ESe6E
wVOccf6gQ232od4OChY/ZUcSRExam/vlVSyNGsNbvAfItzDQsnFPYvaztgvsvNQC3UTT02RuUN0O
Qc1IjnZbZqE3jZcc+5uvqYKkKkT+nH2U+3zs9hi179Ey0E83L7BU8QqTIK3kYJRI7zzoupvsPVOZ
14sbv+RNchFdvtNiMqKaYnGwNViOD6YZDVFPNFSpLgdMJc5TVrffqkpLVeCuIYiHD1Bm7+qwAiIi
GmhyATjdKKQpHBSdjBuzCOtJPpS40mFnlfdTb2b3CYqyyfcUfidC54az7inHJunX/8ncme3GjmRZ
9otYII3zYzvp9HmQa3LphdCVrkjjPE9f38sDXagsFKqAeuunRGREZly5nMZj++y9NvDGy1ILIIsE
wOSywSzWhTX1mreiDLd9PnhmTl8Fg/TZycpAtGJjECxxKBITUOfd9IccTcBYv6VZj5OFo2sniYEU
/bBRXSeQyG11VLPlpoMu0Zky4JdXmNPNY6INnl0euoLmAePFStsLvTzHKK7PUkDgp2Tb1kdy2+Tx
PlwdlAUEF3x0AEvflM6K6OOjLGo1jkSsvQXj5AogQCCtlziic7h5M7I5CM30DKUsiJpdMvjZdDQh
gRvRt8s1vJ9Nr2YaUOaWVY0gkPsrqsfbduKnctdmSuiimwK9+46NQNWrOxD3r3BWrur48BbofgRj
dIlRgFJ89N2ReIGHDa+IM6/iuplwDNddkMDF6Cj3zBFlMusDLz3HxSB9BnqPGXBvg4GvyLz4NUbG
lwoXJlt8lLvUwIlo9Zm6Wxyu2quwstRbkmHPJHtWXwuYaF611MOubRR3g5VDeEJv5B/VDY1N0fON
BryqY31oR23Npr5MwVfAc+fgVZ0DBcPGw0vAjzrH86mq+nYf6gW1c4NZrcu8MN4KSQmqNrUc9dQ1
tb7bEDGb4upiJIX2YZJ58cxq7hBus+i3NciAqClHdGKo5XuvdcPMvBpP6yZxqtuUhZa3UIKdRWAY
U6oaedYMh8A99Qv837fXlHHgZWKop7CPyjStZZFn3ms33Np5+Zw0yqvd0TmClPoRzsDtSpWtV8Yh
Wor+qVUpK4ubNxbm5aacgdWHYwHTj2sCmATPciyK/Pg67wG9UQcQZt8isa4s697EQC1GHP+OZFs7
Ep2rrsmQBbnJ99atc5y9G6LrVpN5cW20XDXUL6rkaWldagArNl9VeOeUl35a9mjCQPC5v0BTQKUO
6TWi3W1jjPGWpPHeEOX48EM+zSMFIE6ZX5ux2y6ufibJeqlN+1MR5k0flX2id8clazaJOTZoBGPK
r3JRtlGaXLPSspkLo+dJTfa53t0N3q6r+WFK7IzY3FYZCcPJIuRkxM/1pF9zNfYdBVW6xFQ7Tuwb
e9Y0WnoKw1JFJez/mOlvo/UKUfuZb5TW4iRB4tVTkH7cRH+7GD2LfhG8LlRg2lrlA8nAzUnARs8G
8ntKfCbF9eR0wOnDJdwAWPvs3RSLb1T97cP4j66WjNeW3DeTKDZ6oWzpJ+seUHuS5gTbia3ZS7R3
LdY+oVmy0Y4OSei+MRiedU0hRd3I66RSWhfP5ImppcMKSy46PyY6r9NSd3j6GkqH7MeZrOW+FcZ+
OM7zqmhRSMqaHzQN03u12BsnBg9hTI+FIpCCwvVVSno2lcmVJew+5yq/JGHLu9+Jn9XYUry6dthL
hreecDeUg88CizkNXJeuSIIIrSKMq19hKGoQCZc2JrwTbR10ir1uVEFXWV9vnMLRt6RTZzKDk75e
EuGSHzJ4XWfGeWJS7HL9OuTtzkpIFnGZ/NJiljOqpXxq/WwgM2q/WOpdr0j+2XojIjv9NZ60S0gE
RqjRRRlD32q7O53MlBs2gWLPN9v94/aBzNQz60KSONQnmJYOZNR1/Ww0PUo91qk6bLNE/jVZh2ol
njyeSXWIPDEwaminjAW10SKx5GKXIK5NWnab+2fH3s1SkCDNn6b8WaQKHmjrYQUwI9ZkZuNxSeXa
FqY7IjqHerYBfY6EHKf40fBTyIO90KVea+ElgSXDng/VallIOJXcbFGUGW7pGJ2CqrY3ie02JLm5
udPa46kJPTlRbv0oS37E+vFs9nJNKIsSF2rnCPzLp67FtawkcxBP6OYD7zRPi7p7Vs17YvY/UdPt
LVe7sVrz7cQBpyL2XFdn9mHsNblfQvmAbwxzwd7o9UzxH11ulbmhCpQQcdLQDNv1YlNoAoFdGSq+
cmwgGcOyVV0Ox95Rf4ykp5dJf62r/E9o54fZHf72Wf2jEI9TexpNLWwEnuib785JnhTTQIvqmxtF
U7wVrJ2sRpxW0F5oLtXyjPKvhI3eLwUvA1WFf9vUeW2m9Nxq80PxysW5yepj13WXeIQkgUMZB4Ob
e27JOYrr91DSLLqivQ39KcnuDLk7tW6+gGDcxxYPPzfHwzRqb/NQ/xYsclcCAQ/5W3lRebQ1BKjN
Mv9dTCzmMAR+xwgTf+9YX8jHNW4kOA4yrq+8i/fCma+UOHoMGJuHK8N+0E1lPvpGHs/8iOmycviN
mrM4JkV+QbKzvTglvuaO1VEhV8ZfKaUXa/Ov7Nlb0aXEbpUkRKaymc0gIkRKdGzaCpoKitmqFR3k
6VY+OrhQ8MpZ2Tn1QB4Uhwxf5Wkvo7ykngflFm+KFlSWe9FMVz2GafxoRsrz15au21Iof5auwxAV
v/SKTXMtvA17IP9GA3R8kDE+8LJiK0brZcn3UTsULB68pqabr2sq9G6eVV4PyqbC27NpLIrmQiF/
zcR9nul18bNEoNvlGzcaPjuLIlLjCP0Vobbhg46h0NlD81k009HgnhAHlTGHK6PCkmGZb9R9+CxJ
TVSOdljPg0L3ThF/KU3yak70HxaTK/xUZOYfmq1+raLhTNW+xpF7Vl5VH0ImRzlPGduI6LGQ+kOQ
4aNUwQ2wOSU+7Ck8C7iJwHgP98XFJjFmDFG6yI8hLSd1IndAsmmMyw8AI8rHSumaZIZfqXybBDuJ
DM9DFlarmerX9kST8tQBJ08Mv7OsXSKqfbQ0JJ6Gm0N18E6teLRMLXwhuIA5oscEM2uYGukIt/Tp
bia1dVYnYftscJ+XijZNNz9o03DupP1SCz5CXQTUqAQGithqzC1l05HTp8XgIyyfGgWvW+UugaJT
LF737LPy+FajTSPJEWSGjIevsYumdyqOPwmwQuQZk+dWoRccw2Fo/9UZG1qWvKOps/8w96LbKOOm
SnezWeFWYOuaZqfHY5GUAXwYL0pee/Z6bn+T6AE0oxv+3HCvVVlyVESWUUT0GavhjGbU5VLsC7Mn
DTqmx5jchuKo69fY9bSL+diwY0aL0qc6tuIXytPCW6Pyg2JJVfdi7uRfyhCXLdgC5S/xf5pw4qF4
XrA//uqxwxtGAHMCLPebjzI+SyIlsw/YjHI1d+7eoSSNZ1y0+aZw1BlHQZ8cZqVzdvNS64FDVfaR
UG98zCmA+hMW/xixubcSEybUyTozyEO12Sq2Y65GdqL30SIX4+JlMZMvu2aXJDraDPWmY9Gj2GKN
HbA6DvHSnLIkTs+2nquQEoY3APYEVUJU0LWuFJCwU4pbheh1eE1OxEIz/WkiyrkK/AqREiya4U+9
5ceFdinb+H12YC2p1lsrcZhqsqBnmYuxXQjhK2BaYHtn1UudWMoTFdfflv5VMlh4lYTs0KunpEqv
NZ3IUQ89FwFii45EM5Ld5OvaWPStHLprLe1bEzvyBrLAxwSPX4oU8L7BKO0/sFEEufsznRx3KcFv
im/K2OFLcANhM0MD0dixj0/STTpHq4kdVajKu0N8JnRXw3jULNgI7Fwi61raw5al+KpmsLO1v8rI
bjFW4AAqRCzqTz35s7guGvIbz62HHuxiFlo+FTnMQa+g9kUthdGClBhN6cuXboeHjqj0yrRKi/Kj
sWJatPepDbi+Ts5RUu3gcGJhijAMCvneQG583F5qTpXIX8DSGpQ5aTTZi0a5ltQUNhx8QvqG2JV5
fq1tYwgc2a/1TA3v4G/yQC8ZrBXMjmMW+0A/3uNiM1TyUMqZfDdi0pQUICgUmGJz63LDneDYNMNz
1rvHcHCoX+rcgsSgnHZiSSC5JCN+7DhFk8I3ew1VxXlDGYwDfXGZ+8FOeu6oBkPx2APgW0srSp0G
Q7d913bWWvqYWRppebXDqzWjuZeeN1pHzfhEF14wTNr70jWHtsObW5gbOUeYlR+JI8ERibyifAD8
0rw5hsiVWJQpOcpyUMpxM2TzJlVAqsExggCRTNTntpDyi2UKsYaFP7FgA9jhc1Xc4VT38dHu/spW
xZhjMCIZ5gzna8q+eOXy6BBbm8vpXizluiQO7Tm80lmV0x7nltVqqBnMcu3bTr6bipZ4pL4TzcT0
hvAXJMDclcmQnVVN55E9RHGFwcNBMjprqVfxGScdUTzeixRZooz25Tpyo5e5o+rPgW7ylzaswlfR
2/xIq/as/0+NVN/YcMMZMbIRxzVgoXUKuYc/BWva/33G4n8M7fynfPR/GwL6/zHaQzDiv89Y/J++
pY3wP2UsHlUW/y9jYRPEUQnnuJrtPLCq/x6xcP/twYpXXQvXFdxKSyUO+x+5HgpVTI12DJjZpIr/
Jddj/RuMSvUBuGUnoNrq/y5iAZP0v0QsgPBaIGVN/n38x+Pv/wu4PolYHTt0A8HWHMJ92zNVUvsx
jbh2oxi7n13v3abdqPpGr9QtgJGOk+TTpsbYG0RG64FWxC9AOjDUGOzNXscEx0FdP1yIzCkvvHPS
FatTHHsli2I98jRpWrASK24peOykfGlneEma0e0GbVjTYrayyhiTyT8laMOOdCMb0nvXmuVRd/80
Tb+fGfoL+FkrY2pS32ilX0apLzkN44vA7IVxCEuqECfMlF6XTrdWkKY03hWNzlb3seK1UfhAryA+
XgyLZmfIf+8YGejzxhYy28paaU4jfYiI4n6eJnuKfqjoG7tV0qSbWiOuy321KXJuTggDs7IFHhZz
HjIom6HfRJ88+qt43GsUEKGewRe6W+naALjS6x99AeFBWxXT+6D0wp9Twc0RDO7QCvJ5IJmaHh0a
4gb32tc+Nb6XeKmwCaevECZorvMlulWACnfMWoxeCbs6RZ8ObqpsbdQiQ6N0zUij/Qh2znNxMxvj
DXbWnn0IODe62lrnxXYvNrsmvCFM+migUzldUDR1qnfzfpMWuAkSO37iRUv7jbpVdBukY35Up894
SNynjN7kt7Jy6hdNkf0Jm99b12FUb7rPiB+0VdW7xjTNUP8hjGrfUZBaNrQgtx4AMViG0YjhO8Yb
zIKamsem3GalWHObXRzllLbLgd0wd5ypWrfLuDdpcfHTWd8ND++FU2N47luvHnHocZVt1qqDtXgO
30Yjqf8sdT/+dar3sIcWNM1fTUrwMnSuFExeGxwbWf1EvJ7Dk6K+LPRdfYr8PK9KL68ewoKdU6sK
mqhtjBdCce3b1Bevc5a2qykv8q1kURzUCZ25vIyzVV9qm0nXPBcEpl2goRbsNJ31qJ3kkj0JqzpY
ocLYhyeuc4zHdv8cajh988hve7nNE/OpciFvlXykuEdS2tAzVKeU5I1rsWnPdxT40hl4qqxdSIcE
Qxa7c8yFCslWYHyNyF8dvtym/UOswCvLQ2rnlzbnwqWj4JgAtvpgHoaDsLiCue2LiN1nmX0v0SHC
2yuqA//oyaKVmY2b4VvD55L/cdsni/5pPe7ZB3IpRrbVYJCkBypAVlOPzBJq84GN/h8ttFc0JRKS
ip9CwX9PczGyOmmEtuGXDL9Docy5lq9gSq7NkrzPkXNWFyNYBHYzy9MfvNCYS4hj7zOHNmtXcqtz
GfCwIsMW06dsZ4cDqytT2+Ytg080OTWF2chUYqAzvNKnrdIqv7gU5cF0kquWNie97n9HKT/zpofU
NCf3MkISimN1XQ/6GY9Exy1JsotOzPlbW+rovlSV8zSSYcR6XHS+yrnBek97iY1h2C8Qxi75gs7S
oKyuoDPwaGHEh/rnDKvCba6iNZ8bvbylznhKXQQ9ysh+02U23zJ7RA/uceXWghsRK5jCVaACMrC2
tzSSAcD3faS22yFWTizOiKvhzrbbz2Xgkt3lVrUyBS29zTYLO9ZdynOIngCP58PIQTBERbeenCEK
ioxtggKbYR31DpdxxcArx8RVf4VTv8Kfa6O7iEuh/450Xo6JNd1741Digciqfnh39C7CSBDFP+ND
ztRNmDurBZrrvJ2AMKs02nsM0QVe+kX9HPvUPmpNHHoxDaVrtgzd2k5Vd8Pob+1qx0ZFaE3Fb2ts
QO1M4MVQoxWsdHbs9T0XzkuM3WWTuPCSFBzV30PtwEPC2ofduZ7XALXXdf0u7PpORt1cEXVo8r3S
uM6tlj9Vm/E8Z7YHAxIf1BPBMQSVsJpWheUrLKDUPabhVe9uOv27bLwu4tGoOCHrw2PtlnNBR4JD
OaRgAxwZG1U1SPkaViVfWf1Lsh6Lo2KtS+rZHVbHI6vrGRTtZJyyUdKozdLK1uKNOt9bzjNhKx/q
kvh2nWPXz42U7W5J9tAuCVY5442KH6xvzVE4y7HKk1tsWs+6RoMjOmOZHQC1npHYP9sJVxZdZ2w5
M3/AZzY0z9w3W9PvrZAYwF6oC6P0k2NEH7kERsh+OZSO37dHw3iGvsAXTMVqHn0a4JtogGbXl26i
Er6b615cyFtOyQrh2Eb3sKs/FYQW0ksDoAuT8qRHGHfQ7DXhfD+2G5p0o3M9dBu7VE7mlH1Ie9pZ
9WueNXenQnDlFDxQdJUx7uozRWlY15wQT3jF3jl2O/tsVVHsGRhb44GIz9Jp4wqN9qiM6RPyZbUz
Fpy1eRQt24rkQm6fi2jc2NyTQWqfM1T+cuC3PLs/BlfrqCYH6DTsJ0z2yHGWbfpBHqak3uHHANvH
oKGbtmeWw7CDhE6jdJbMfmUQSFbwN4/FH0hchwmjK3JC6OMx8XK+wfTjBWVXDs99oQVx6vyIKbV8
ERk/neW+dxq5yDHq9qSZeYJagXyZNxZGbk05hIoRrgqTr4pbOJ5qc3XIPoAoc+BNC/4wTBPGmN21
aJ52Uw1+tH4QMbhvJNjkha8OL/VE55rrdh6+zECzSZTazd3U8xdFC5+0esHI1lVBjI9oNUg6laBl
yY3BURV3S0AiPEhL16M+81DBNQ2nTa8nYMwqL7H6t84adnR+8+FXNbxWuUwrVTCZcCNJHe1QlsWl
T3Z0GEHEHYW6qW0+nXom+pruCy6tGX6W0BgPEiDfA46myx0vMQyHbRiwmdosueuTOrqULNMwrf8d
9GZVudzSIDMR9GJTnj+xxb+Ih15Mwdykh/mHbmBy6K1nbCkfqvqb5/qmL3+1Wd+P7UGLvkjhebFe
7EaSX5MyslPLNmDvOBGOFY6LqIDrehqcz1Ds1eFN44kOC8OTQJ+rvTm/F3SV1uqMI2b7YN8WWsFF
b/AV903Hne2MXy3EULOZApGeJf/DYcJ23lj87pAfVPMlyUDqltN21GJeF/ln8hjwyP0IImRYZEEU
s3+ADYwfwpnmrSC0vhKWfYAmi44oV6rSPyejY60lqngZJr+qw6PUpySwxiOWMhKezXBO4h3NH4cp
m4mo5Op5mmqch8Z301MSQNCTIG+51TqFNWTEqVux58E7JyrJ1hDXufPwcQnGNzjCVb0dF6yQDRlW
2nr3Qlq7R4SpVJcpQCN4dbjyd059Y9MjcKsusXjq5a+tpv4CIxK89L6NcdsvxdXVkAEI33B571LO
eQDCkcb80a1DGSJ7wCLGfxPg3H0zhmYnGZ3OClUeOawWEiopB6dBKI3vfpiuEdVZe/2DKp1QCPhd
JE7pBJ2KYbbd6+apz7HOm5n+a4XLK61KxUojnhLFvX1jbxxuLXgcVKmJa1lPaPv5k1k1f0BKdj7E
zcSzpvIgE+WGC++TIOx60ZSLaLRLN6e7sfwxy9oPTa4OeWyU+0wduQdMHu77Z4At7EVXbsMHWrY7
PXX9eKEH3i6dk5q1uMiat85YttKd30HevBFVPGVSO/Ce8EbBXFOqh1pXfQkZD7T1VihiYmfdH6a2
Fl5lgCd8rJQVbN5BIQzsonjZRCoeDV3xobYgwBtIZwuiaN1oYKj7l6Rdtq6SooTKl5mPHDCs30Jm
dJOlOA4FPom2I7VsDd2rkxPVQYmKiWEsm8RAN1Ujk7BD99UiRWCsUr8ZXZsPq+D8TydNPbNCYa0k
h2IjW731hl4zCmRUYfngnoFPI+LNsGDrA+EHuY3EvKkrTd8Cf2DXm0S+7MLnDIvGNZuUglBwU71i
tOPEjct8tEmmTullWpIJ4yGFXcZQ5L5rQjwkRMUsvQm1gb+DmZgK7MDuM0b/mg8DT9b75JThVRFc
9gbEKiCG5L5Dqr0avdqyDn4hRnB2nNrlC+/wjazKyQkaQF6eqRIJEWikpcPFDwrL2rFj5T12uA7g
3gw/kbqvCSzDlTCZ2FlsXKARLoEY0xbAeoeGn5YcB4bNZrncY8a7Ab1XV2UJ71WWFVTt4toMYeoN
xY9MzHXWdMIH2Ux9vUwVTEHFl2YlyVUmUfvDSqvdwkDKPKFq3igZ3WqdBeJoJ8rGKZX22NlGAWMX
R2EraYSXCGNWx4usiZSVM6nKnqbRF3LBEIYtFLmMm5ZZFL49ia9BtHpAx3e9xQip+CNM79XSWvmK
RYK+Y/7ZVBr1KRUV7jADWWW6BF2GNqgKlEpruXR1upN2w87cveSMfzHd40hoP/ZSr0ZjwQ9MFNle
xF+dLvFisbBmYZJ+PCyiZ/WcMz12GmHbpkRxw80WX5jjFWjUQMkh5Qt2wFSnVGbeBnOji0cwgTSP
2n5WjbiPjXbTK7GdW/tYkvTq9OICc789AI2qDeejUfvt6Nq/BRzltEj/Nsjtsg2/HNvdivzbcd8i
tlW4A56bzHgxpzzeh3P8rdjWl9m0n1CoP8hS3ZDEcAsZ4pLHTbZuFuurot9wVOV6dmNG5qnbtaLy
dTyaUv7kXOIPsVVK3wk1OhoGIrdma1or2EC03CPlwyjSk355b1QzCkpFMrXPmY+x4Qz2aFm1y5Oo
pnirZ5+V1kerSCUJLs3uUtq1tYaWnfkWCxLFVMyzaMHq5E7Jlh7zSEl8n9eHgVNITNU+l/2feMJW
ZxdLxSFjTX6d4dqGKSGmbg/L8j0rYnAX2Tk023MlUlxoDFPV8jPIfqXz4vXiRgtXdRr7NcD91WQx
tM3jenb+4eJuuJXfSKIFHXWq6Bnz16gM235plaPtRL+SMUeLkgOA8WuhDj9uZ9V+SZEF2wwcWUtx
dxY7UGmn90CDMLQT4Wice5PkfEAqXJeiAucAQsyzhR8l2qdMuquMw60J+Up/vEiERc7YSWiJNx6X
1cjPSD+gW26aFsfppO0LTT88YsVq1r+aIkfpZhcbTnYwOJqfEgqVuARsCSCMURJb9IxrcMbeOq3s
CIWo18U7kjJtpgbyhoZDmv0UPgvsbxajlP1lyHKbO+2+l7wJu2rX60gaUwi8yqVPbDW7GQY9eN9D
qF2bJj6bcnwsy9/YVQ9eqVQwos3EwZP/sBZEbdUf7XKOGUWnHXJxy601YZ3IRNST0xHfBu+6Tll8
bWT0c+IWNY2s4xmbGW4S/VEmEOuzPI/2YzhRdKz7qwXr75M9RlmER8oan5IW9w9qxrNes1ZKVH2+
d5XYj9AbxglgEOx/PEh9gnHVMtfu9JNMBtGG7iWW03mgkxEceMeJOdbnSK+UyjONZn6NQkJlCFI5
QlPNm9dY99C2H60EZCHspC63idKqtzosDvyxO4+I3nMx8xtceEjWgFqn1YTxfyjBGJOfLzuHHXhY
XDJ+8wob6LGsT7EqgzS3yo0K9sN34Bz5Rvf4zB+0tLH2IgkXN4vfMH2sHQNZph9N82gi5pwHHg1c
mAwZyXyvyFI21WwEhQHo36xGzPdteWtADx37eZrXtiyCkQzcJu+m/cICc5VO9rQyiyR9qRuYFPnM
algbyWcpVerwVPV8Q/LpO6ehy9Sq7pr0M+hqVIrCNriJbEdSqSEwD40+0UANo4f7Ge+T1w2RdeaQ
T98dgbCXcBfgvP7o5w4w2sj80lkAcR+ed2p3sLya7fQ653L+UjI1+k1ZP4SwgXNlK+voW6fZgGU5
TpQ+BdtBqR0O01ruUflX7B32Q/ZmatyjCedEFW5ppzefexsjRDdtU9uyNoO+I/L6q0u0j3RW1jkk
XXJVARzygGJZLmRkxbAEV++Kru6IUd1GHmJ2DfGtVclgRaGJv6fZPGYUndRICE8vOSia6lNH4Blm
u9Ga7MXRv/Vu8Kh1WBNRurkF1q681k+QFn7EWPMWrcsd1PGDtPNsK5bwlhj1qQazrU5IUzP1Ktuh
46ufPT4XQMu3JldP5C6ngCyKQYBWl+9Z+NEm01F0Nze/YbHeRqMZ5NWiXRCmLJMFdopPJ5mgZdu1
9rm0c+u14PXJSMD1rikaYKchwz8VPIvFble0cm8hDd7xijXmXaDLoelNS+45A6S9SfEWXksKeze2
h+HaqNuBWWS5I3rsbVvdapjSPVvX9nbJ6y977CK1+nkIFS5w0vxQ1LxfFY+YqMWEjlBPnIP0bsVy
uLM+58nseHG7a6t5eIm73EZZgelsvrSR7ZscZh3v2B4xAcL5ISu1vWOh9kgUoFZNtpE606LTQnge
kRGEsQNmvZ0f/r5xmFfd7LxPIQZqEy/o+MCNxLxtKmWosbB/tMqlRZVmBelUYm3x5pkpDGAAX1lw
5gx74TxaQpcQaTSN95gsjfJZdoL2khaNJPp9PGAWxhaVrgGlUe8dmA1u6Cly/XwesZ3ZxPdwGAMZ
hGpCLHHYDO57yvdnCtWnPi8/4eib3jCEa1Fl4GM4ksfuueS4COeXhAqKciHMzWefTN1pGECCqI8D
2t0U0zcOo8/Wjf0lvFsIE/0QkCr5m3DLURBAU3Ax+RJ71kwi3u73KRj2mDb2fp2K53j6K/KvzLnP
OBiwVXcAaCCDrzUQQ1b60cpXVA01l5sKFVo1Fh9d4dxmZtC2XBs07Wy4SkD9DbIayak8+q2w1aVa
fmrCCYY0XO/e5SeAIhTXhq8CYooJCEBEw5eZOIESv0N5D7jo8skZuGHiz1joO/bSO2W4UmBAIYTV
b5vc2EoFI6ZpXc3i2dFx4ugrQc/iUIpbnnGpbwxl04sBwzC28VamFA9wTSerstaszJ90eI5QaFa1
0hP5G//kRvRTarwJp7a6ZlAu+ONdAZwcF069upC7zFlYTuRxsceR9v5YO1v1ez2cCzYh4fim6TKo
ot+JfUIN3F28F+OFHBhZ+bdynvhwyTVbS35dFLwLo1HslOmWDqwjptbCM9+tM/KcBM2OalMiCsPC
1u9y6R4+phfschkZ+mSwb0NrbJKZfN7E7j48ROaHIR3q24aEvYv92ptYI+cxOxZtspF1dig73G3k
0jUZozkBi0ywcZdQUzDo2+GzTMIDhDCW4+zwBZVsZrRe0pF0OEEQg/gOiO0YTzBQqTS/jcYLftiV
I0R+sqB9dZ9k02YE324HzYT7d+elI3QjvBa1pzVH7lKGdsirE23hKzh1YbxPnR30hJ0S7Qsm5DhZ
pwyLJD2KtwwUjpUHpsqC/jwmx6rcT5G9TZgh4unFGJITiZBMnXmJwHVgZVbpK5lGvlPXfsZX5nE1
NKiikMtPqE++m0xPWZmv6undgdAVkZkbMrw1fVCOD+l5ObOoDYpRD1QyuMIVkIT0TaJvY0Oem/pk
PoKKhOu9xGBUQl0jLeobpqBpw7yw2nbDd14B2F2IVtYHsziY2clS31plW3bIRYEuNfxOf6fiTW9Z
fK0lfDKtsm91zj+qladQIomIbJsNVkBQmJiq8tZoybqTLDsGWjspNFg7lCcBZoD9Tz6zZ8FzbsAT
F+QP3PFDT54wE8+AU5BYVtR9HYtig7/AQyLudA4WnAc2yTCo68ak/SFE9hzb1Fw1wJEYIVhWsALB
iwKKGrc70aSI+teVMPIT2V6iuq79Ps+jviaNvE25gjFCrdNy2Qk8LWwL/JZMZswvUY3P1YRzLHkQ
4WIh05cBSgyXBBIDA7qIGe8gAmhYeJ0c7EvLBS07VhqibdYf26V71CRVly4Ov0ar/NSxqy1d/26S
uXpPhqzY003HWKil1Wl2m490ui8qvcNq235TQHRs8sUjNofa03uypxmCUmnVCXLlkmLPeIjk7jxv
GlvhFLZW1XwJVX7k+VMpam7ChtfXpXw1DBWJY2sYvbKd2s2EJ2tFSRDOEqG+gD3x6oWEaJ7IdU68
L6+Oc83AX6xz923W3jCH6CLE1gBkRwG6wfdzJgEbiiMl8VeyU6Ou7GTZQB76wol2S1BhhcSd0bGV
IeC7zMwyddCgJKeYdrPd3K/j8C7GQ2E+o3KfG5gZByqmYJJBrDFVRKi27kDOPfILnQ7MavQz94Nq
tmNl6YRA2bLVIWnx2uEogXGULSd11n+KCKicCz4MndKlOGkVh7YMars4oxfoaFHVhFt+OMLAvSX/
uC9G8/+SdybLcSPpln6X3qMMcDjggFn3XcSIYDA4iqTEDUwUJczzjKfvD8q6t8hINmW57k1ZlmVK
CMABH/7/nO94mdUk17lfJ99gA9u7ZBI3fFvY5+iTbOdw71CRcLVvnLP5nBRdoKb7lsw5KsR5Z6bm
bZCFJSLc6KffVKsmFSe3D+aLiNyaNsE/0pg1hTl2KQ5wsTjmTa4MqtOUQzfapLxeaQh2JbaestZe
Cs29ymEL9Zour4hzc45O1Pakfcnvts4XnrvjHQjy3ejWv7q2Okyxr62mJGhpe1HxdylPruuWnsg4
3rpurH9vSR7xmrlzLmyOKGpu1xVoNVrtyL6NkVIRJZagt5cUpunUdASYG2qh3/jBSE0wrNCd+ndz
x+kDjMaDKwJzTSWyXIc+xowANoUXZ4Z5mxk73zVDttfXQ1jxbmnDQHSf+d0NZ3DQ2Cw4co5o15mP
Vg4IK6/Ah8CspUf+EwdDl1fInY8xEty9M7jaRYZH0dra0Bt3itI72tDaKxWSvJHRqAY5bmX9NAyO
B0icMBdrl9iSRrYUj4E+cwQTuwajcCLma7tHvyTxazu8gU14QH15CY34SoUgR2PAw4UYcWHOOM46
N7wcE3xU6azpewLq2xugekcDoDPyxTwIDnlipTsdixEynDhNn0RXyngrqJLsm0aKcEOio+o4JplC
Yz4JvkRJV8Ira0KKl0nIdTcxNuHBTrdNabYYyyxcWmlhHjvJPTV0HajRwlhcEpoiC9JIWewbPb8D
zJ3fFQYNUnfyFU4zUaGPj9ttYkfiQTXlieB3c8tRs1iTbQHWuuRsA3wc8lhBqYJM6/a+ouqypaJv
3AypHgbrcbJbDzUcvepuzGZUEwJdVtVX9MiloSOFFZyNdUndITON+8Qvf3ROZyRXuS9Mig0I6r8N
aIB+9UuRNxDE+5QDlaY0qepfM6CvlRvM3U++QezlvtkBD6gVctma6koW0wwuwUll/DmUDBOaNTVr
/BV0Y4DE0qDAEeJQriDxFj1/Km5qWz3C24Y3VPpejHhjF3a5+Y2WO43pogTOIWZtK3WAeU0+GBu9
1NOdRZT71yAJ2eem7fAMHB+DZyVbL7cH67JqBvM7BM7iGKB3+Fnm8ZCtpoqdvY7GPRw0Dw0c7BN3
rqi02WF3Kfn0vUGX+aWtUXTC+MRYgE7hvHGRV/XPtsd0bbkhJ0fakay3I5RwliZqPVov2dfBNAqx
bzC/D90V9Gjraw+cqVgbTeP+0qMRQ6DUtX4vUhShGmcbvMbFtAk50ezLUKPu64dVg/uLfhbn4HRK
f9ZSJXAA/PKuz8eGBspckDs3P7d+Tk5fNqc/3RhgyKahWEQrti+RvmdRHt82XYAGbGbrtoB7GWSX
012PJYWNhVi71SC+GXknrivdF7DOjOqAFDM7iWGu9qK2xFXG+YEdTsmOqpiUFBszNgz0MpVkVRx8
+p+pX9l810ZBHODCUCBgc18SeQPjJa8Zt5qGip+U9j7XT4kzwZXrRum8llafbelo60BPULdc60Xu
vqQ1JpB4xjPRl7V18pWlk7mUaxdUqNlEsZZeN702Pql+nND5QYlA/Q7fDqgpxcrSso91bbpXToIe
sC9blDAmRwrTXYDkYzVUHCfs/iUdAkwe8As5syxB3LVZ5/pF3aDHnkRg3BktaHM2Z6rY+i7tXA5g
EzwWrSCnLWlp9Jltc0ISAlu+KKbgpqMAvO2k0d8kNukpq9bR6EobakAQ3IYny6AbHJhwyPiUOcol
qIkTM8AjQRzrk+NDpd9VgPg8maXOc5+05AnpSTZXG1Yx7U6QALZRSnvV/cXEFE/+a1YDuMlymk6W
aRhbEgiLnBKFD50moGpSp263aQHgMSyRheDWIqutylg1cyPa+iX8q1zZ2DzKQhlPMvXNGwo8bo2u
qEyNKyKqOm0V+z4YPqr96wQRyVbTlsAxEgALAgXRafSx1W+UhPgpCm1jTrFzC4xw2sNpiY86sWjb
YkAyFChbeU5Rt3d+OpLJwvmiEiq7wpOuEH0M/q8I5xRJPVXgnMoCb49bTvswyddGXuu7TsFrwB5O
lbgUAoVtGXwdEiUv4sF6Goq8gsuajzdCgPTsYyzh3JbgWfu+RxGpPVaJb3xdpsKd5XKGEmU+PQx6
zyDwTtwFibBIJkW5348Rb5Gs9YOUxfTF7myqLmNmbMFA8KVRn7jVa8xlVKpKjdb7FA14r2EIbcLf
6Y/x7yTItM0eQjoJvoOIMkuz4egvwZHOQIRkWQXYGB28pjKCJxdbTrsrsIKt+YZoqlSS18Ngm/8a
D3jwKMi9FB0d88Yp9+7c00luE8ox6UiCqirI/13FDdt7cD/ygDNbJ+VT8AoP5n5yUc40rnNQCktN
46hqjc7/ouKcfVvmklg3LYaMVo3AW6dm2mptyjcW1wTFO659N/q5fRIOAZxTb41etoRyOr/zOUtX
4PGIB2I7Tbok1cqPdJ/9Tp/cEEQQ7cKlGtuK8G5awj8nxrbDtkwkKO0k5aWkhIJUSG/JY+4uiazz
nwptAoRBqqhBdWGdLUGjRKYVXk32qLuEkBp9Da2VXeODa3VfwV442xKcGYX4iQBTh1QCtSqqwMZb
Z7eUk2bVll69BJ9aYyJOcSzp/AcFamEbyk+9RKWC5/G3Mw3Sa+I3kGVlVIHoJB/HZACsXNn1GrDI
M4Ue6jPFML74vqnjqx/RXgw2LnuyXWCA1aS3tr+TXPkaxbYcMwqeGuCZrM7gF/ZL/Ksa0hzddEhw
aMVGJE+aEhxwf8io5qXgdji+zP6zCBJDMmHbiIZARPmboHCT70bO0PkCYYGZuZjWk2jRX1QjBlg7
QHPSVpn/M8c+eQk94wBIrN3MmLiCKk43uluota4P2Av0BSAjBvWSJbjadZqS14g4TC5Uq31K0iBd
HkNoV7oIue8iAT3aYeWtg9E+6ENPE2g0SZycpxY4WzJxLo8aaD8onqO7FmEjW0xgqtu4FJHXsv8g
pWtwntKFgV2hrJtWTtQzLKQCqn7TNCK08Y1k47VIupaSESq2K8yu1NaHfMQj4sdIPmGZreHnxU8l
ZwQ0X1UkNqURjL+GrIquZTrb68LuOZIlIaZEf3BHnOXwFvAeSsJcXQvS36XjlNVNgn3mpYH2tTi5
Ov16SrXqdWqL+VeSpsWFO+tTslWBRqcAqykd2DF4RoFhXWvM5DtBAepC9H1UII6xwlttyvPtHBjt
cegokw9ha3jz2Dff2mAONoFrsZs20/LO7SrsEMi4t9mA2S4Mx28p5we+xEKjYNgi8vjS+eP8K03i
7OT6fk/g4exmKyGw9DSwM9adjvIPCk+9nSZKFq6wUMfid5w39VyhY80Gp74eAScDZc3WJUvSwXZy
40IoVnhidfNTRUrkJoqn6XoskPPUmBl8+pO7UZmQiJ2kstcWx9Zjp3XFRhvtLRiY+bnyx/JLA0f2
UMUFLVc1to86kebxaoz0mgJdq462Q1cpHm6xW3+lAo8YAYvfFZhHLDS56K5H3ac/HSXKfajtrvQK
O0U7nxnVViu65tbUloVhBDrklwqkZd/OAD9qB4MuEEvnas4RXfHNaJehacgXsEjRKQTow/oZVLTZ
EamjYR+NlR/Mw+0cx5hNehtYaUASSL4eFVNEYsXGE5PJS0dX8UBbGM8EpQVy3rRpl0djDBg35hvx
g5hvYbDm4bvtTu6tE5xSn9ZHeHStGwJpsgt4HPVrlpusTv5lhf+NejYAvpYtAJyYnTKW1XzWjlVA
nVJ2OQ2Xo0W4uACgphsSSW12hAjabloomRwnfbhr9EzMAMi65iuPDYr1g56E/MbK4e/RKsIEHwoF
yr3S/Mcuy0MPab9L95wW/QifT9fY2Mf2RpWGlJs0hbSsSxAFwgn3mVFjC44edcp/GBFnI7hxzAsl
a6/GHborQWuw61tCxBXF+yiAgqjLYzJjP+hw32jJfOk73aNW8G/MkKsJKvnW9POfy/+//H+YniZI
Jfh/mwNWP+use31nDlj+wL9jP2z5L1sqmgQEfPy30v+vBAaNf+U4Clqi7cC1XzK//scfYIp/mS5q
ffbIkkOPY5DO0IBQDf/P/+JfCakkVgMHPT+7dvFPIhjs9zFglmUywxr0mAwC1HAk8Le9cwdUXabZ
5Ug86mgkBwBo+xI/EiQGMJh0eUkMte6Esjd9Ml0FTuJliAaXeh8IJmC7xilWyb7Qlj76Yz8nHJMq
irkYoxN3nbWN58NXcTTtogxShNivsn121bKb7zwnDJ7KpH7o4NVwCNkFIfkAbCXAtiqMeSPB2K0d
rTUqKEHc7qFePAXgP5Y++Ey7PwQ34EfQvGyqpqN5mRwg/Xm1zQHRAbDjYg5aWSAsEJPEX0zd+uq7
/R1ZR/shwjANw8O29mYCsypLNqCd6SnWmzcvwc1f0Slv89Xex7n9/cEygm9tFw5KFjvzG4Kpq+Ki
nJAm2jeyi7d9Ze0+v9J7g8ffr3Rm8CjhqYdjyRC6AtHNt944/uHv//utOKT12QbHTElcyJLz9/ZW
KqXlDewi4kaDU7RkCjj3c7JLgNIjQEr0L4HA+YHh2amSqzI8muwBE3rEcXzdoiuu22xrYoyo0/Ci
0SzaUk+d2Wx04xHIPlojlo+WFiZ/Pm7xbPN3tdV0iQ19ZSPzVSbLt44OH3wAvCt/KrZTWWwbVo9O
BtsaaM+sJV4OFgOhywr6dAXJ6PMHsHh73obj8JHwAIgz5BtxMeWI5QG9sdDo5C375YAlvwZAERbR
fvwRBzobnqeu6L0ELSJtY0mnuibQNeehpMIHih1sP/8dH47Dm5+xfMtvfkam2yY1N8YhdukD4i2c
oI+xP1tZlvjDO8XU8+kdn2XKFcjd3DAYmRbMGS0Jyn/4tr3+pztaJsYPrmNjWQFxR/zhWf4LKp4y
bROebCO+hKV1iHXyJEhp0RCY0Yyr0VMZpI1Iul7d3QwavOhxjDwJFyz0ItEt0Xb5W99/8TkYfv60
34cVLp/VMuj/+WlLYtKbpy2bji1i3BEcDZUtHNUmQQ6MB3WVL8J7joW9jb2mD+4+v+zHg/yfy55N
yK42Tn7ZM8gVfUKLrIACRmaD1Cf1mz+81x+/1v+51NkUlVtRVAYdl5pIe2vQH6GL/fxm/nSFs5kj
7Go9cWuuMEzPtfrSdH+Ymj5+WLSJLO7CJAXx/RjZuumUsWKS7RaB6I8OSF8T0PX8d7gUdsXgZ/HB
ZP7h52Di5nMtE4edOPscIkUQT9ZwnQqkjNvvy+4RrNUfnpX88I1ziEHi+MqSb5x937Cw8AtmvHEg
BJjhUORiGQojB3ctyGDMI7njrxw23V02wEci/0fHhEM0kDIfR8peQal+CSu6BvEIMAqRUaeND/3i
a7WjGrVkxH9KIOA68XtPS63LbHwgKMiTab4LkQznRAFqaQNGDmc6tAy9fA1I/dPpOWHFvmrVDx3+
BQmTiSovKH9dGOh7kAs5BZkV7cBRezXMW818beSDQaG7PrRWAx4IqOrsHvqc36/4uiu+GroqBVqf
YPZ3A8lMaKUOxBJjb0Ctw567nh8rzSCdJ/ZSlIQt9v1S3xZNeiXyn/pFZBQvUa1+WbJ/tAlTd/zx
rlX7VlwN0XgLKvBXDEw31MhTQkLpx/p9iEgGU/Gx5cE1oTpS6t7IMCQumgNGpm8dcBT2cFMj5NSG
5zrBPibNvTVYC81/VYLFS4IrUblbXpEbwK1XSSMuk+oVMtMKRsZtW/3giOGzNi63MOT0BgzYENpd
V3zP7R/Yvjv5VCdEBxTfLXKdfGgO9tTRGXVJYcf4QZcfHtq2dd3tNNo7VGYnbEnHbhT7IXwYqmqH
BQTmyV7QJNXRqmBJOcXTsMO0f7m8Llr0WkW0nvR4r2R4x/BsKP2sIcmusomIkAIQaChenW6EkOvf
I1tL15GOwIbW5qUpxKmQkphH1BRmP9yX1eB1ilZkde+HdK6mYyYa5DnRtsNhJ3T7mFEzl0ggHNvT
gUwOy/LAkSoeawTXgNWpoXd+jfRe49140cCtTfidpLaOqteR/yiibl/n08Z5aV0NjO2wjVzjULXy
oIJjwVdmqfAQx99NwtINTOM885zWV99CNvxrR4A1NdY6TwUYNZNygSnRGsWbUYBX7t0vWX/d0Jhk
H+ISmNiw7Wu7FxHCsQLvKK6KbkcplJz4Fc0DOG3hXZH1OxOj6gifWTP7r7iaWP0k1BW+siQDw0zz
Olgg6yhTOpf5mGYiFoQqFUDh06taye+JHsM1na9zu7gq5uGuGZxLxE8ITYjmCWCEIXtiE9p2PzpJ
RT+vH03QF7566EFEFujSguKlnX4OuLv0sl/j6PfgurMRQklUN/cCNF9I+lbq1pvwpiPwq4lfDYjM
Jkz1eakm8/NVu2bjtJeDzXMo9+AyNq0bXaG5BgZNug8Q5hnPlqGBn8B7kSZeLdpjRpMjFOVpDPLn
kr+tE/T/i2u4KvyCVUyz3QkQwiYNz2FYbAwr2+53kUZKWPyYWpwdiBjrNLDx0IeT8hm4143f0dCy
JZKHCYUiors2PjnO/SCozSMu0nS171E0TcB/GyTdy2ZSNGtSMm7rzDoMAy11PKEwpTFd5MAMadrp
/qPJqdjmHO3w9s8ucKhwm010LKrx0p0UwR/oM7Awkr1CBgKGnIXJ5C4OninzZhyGdTrD+o/WidPe
282478VzPwTbOL+H3ZMwOCWKoiInYi46hHn27NTabdTWF2PjX4rJwJQ37EftUrMFaBUIhvNzjH7X
ZBQsput2qrc96cl8Y21Z7FD+k2pV7nDzHaSf0uOUnul3hzFy+YR7GCjutsfRhNuHcswNG82NWYFR
BVYQaWJNI86j9oyd9tJ0KsSVcu8n6hjWwRNJjhAJScsVv/QRjo5+E7rdcQIEoFEbnIJLC8KyEv0V
KAr69qgsUbb2p5Jwe1yZxKmAkhD5DuzhSs8PuSC6K02wgHPxeLzS4vix9vN1bIRHYDjXtLVPZJN5
HSB734q2aNoPEertoPc+XwWNZSl9E0TJOVhHmKeUrS9x44ZztqRr09yEUVfUOysqLmIEBzZlSIty
HBlQKx2QeobkJBDxZgSqBRpvg++edlV4THr9NLJXqp3+Rgsfk0H94af9bXk++2Vny7NKMLCyIat3
duZsMM1c6z7BWjQErAb5UL9zm2xHjvDm8wfyt63H2VXPth5mF7f11JTgwEZcPfKx7eK9xF37+VXc
Za/3t8duSJuJWTjwgpabf7PbDVVD4KwgUs9WFKo7GLN4NKhI3HT4rwugPMXobo1hoMKKLzVstpOg
6o07Bm/n14ChSM1tie6qx42luqNo0ScDClvO6OEA7IT3SnbyQeJOt2W7qq1pY/K3gpG1QqTPk30Y
7Mf2DqNMa5A57Qa40VANG9veMzkS9kQj+eRnU03Vi2RryK/AyU36DDqU+K6UcJaHHeSPfWNPRE+1
N0gkd475E4nWTag1N8s3Zxv9oxVkXzWyziH03qQN+W1udvL7fOcGw2No0zNyh9umFM9DNq1VeG8H
IOzJTNll03zfaARQ9Z2X40SfBvtr2gZ3M0cTXdR7jQ5XymmsVPGvsWLD1DkIMKp1WyTIONhosJCY
+BInHPifj9xSCvps5H4fsd6MHFOgX086/Wg7u9KZE8P6Xmq7pYzjzM5lzzOeH7uLrin2zL2+++Pz
y/+tfmQI6ltLMQqcheR/3r83TUXVvZZcHWJjE3W78vCbXHTZ0tT9faUFBvKfTXjzX//7LUPk7P/+
1/+X1UcG/JPq4/c8SL+//mzCtwmwgj/zVwHSFf8iIlgKSpAUGiUlgv/GkzgOicQOxBIl9aWmsRye
/o0nEfa/yCgWOqnDMO6EvZxE/l1+FMa/GGbT0eEeGtJA1/SPyo/v3l2qSSQb8/dbUlEElfR33789
qEsmm3i4yJvjQu6aEfVNEJrwUuc83dN2l7s3z+aDc9z7t5Wqqa5T7JMgGhQHLMc9ux6W/6Tp8zzw
Jh8uO74SH2lnmIHQQuCJK0K/FCklnM8v+n4G/+uiC3mFEisVBc6p729SNHRkyUYMvLaytMsmxdND
xDxoIP7xD/f3fon6fSlJpq4lTKmb5m8WzdtZHGrkNJfohLypy+JLd5baJtRdsGh6kuxq2DCrqGVb
//ufQkcfHj6/07PLU9NcFgkL3jNZ0i4j+v5OrUTOQ2o5tYfSgipympk7enbajQgbDVckDQzkU6G8
ijE6vOSm0+w/v75x9qj5AcI0mId4EoppSZ6Vk5Kht/zONghi7JZBTkbxQMwFGZJ9tEQCRjNqhTqU
R1aqDS3Kbo8e1mqBTghqzXgbjHtld+PeMbrh64CKMvjDYr5sXv6zyoL14fcJPhxXCjRhxnm5Kypw
rtKzJ1zECTuY8Dm9VWu0MRn247YlUermDw9kKVKdXdCxdAI6lOs4OgLh9yMCrwU8FRUAT5u5LLqx
TsDcm5gssB8X8i4sqvgO5s0m0UN/m2GG8alxqemSoICk3X7+a8TZ5+dY0qQis8w4VDcMUMbvf03W
qaLWOj/xMD9KztUkyBIfp0RzgcuE8qlZhzHhzW7xFS3tqx3l7b5hK4zybpJUM3wnvDMJ0nuWBZyw
lTkunDkyKeRj0HbloZ4ogy9FEHDUY2tgyR4cPjhUm9FlllfaISP/By9nwIHNRxt2UriC/lDwMt8X
NIHncYuIKQxGefkOFxrU2y+wbFuDykaUedibHGM1L9FIG8xS40O6JAQWqhwfC4BuuKk7w73S0zKh
qJSBxOxks0+wNkNr85uX3rC0G4yz6X1qdfrz6E62N6FqvI8To/xGNgY5hk0XvxIl2a6LuRXfQQu7
+AfydoCbKHrzUTYNxvoGRP1pyPp+WwVuev/5iC4f9NvX6/fdUreldbTs252zu9X6wSfAO0w9IqMk
20bMiM1k/an+fv7VcBVOAqw4xhIuy6Lx/pk6VqK6kd9FHEIdfKXdDa25bbAqzdZPJ9HHfzZfL0No
LIePZSIzDVQh7y+n8HtDPeRyZlYEp6SILvhhIwigsf/DdPDB98DCsCyxvDK2WhqAb1+WDI5yYMKq
9IY+oIPt5hTkbD29R8eNs9GM0nuCGaO7z8fsfJJebo+dAHsBA56PLs6epolUSCf/LfNaMCovbTw4
DnQX9JAImwr23iq0zcfJHctvSZvyEdWcBNaf/4TzaXr5CdQ4bWVaBNCzUry/b22wVdzrCYKfQmE5
hv7Pe9PlqGOElfmnzy/2wdvDSHKWtFxbCCr67y/Wm3HYovVGoayp9F5GAzNtNJALxG4DF1vb/vj8
emcn2N9TgEk31xBMdby258XiwtLjqHKzwtMrEt7Il1fEvYSqaOEwgyMhGoN+/Q1KbsICtRh4o184
EerFmkCZnnIv4BBLuKfcj5oXxGzdSybKnk7Z4Ju7IbK1JXS3/Pb5j/5wRGzbli4zsw735v1DEpmd
2CJ0Sm+KqJ8nRB7sfJXmRzeQ1ZfPL/XRSw+p3dUdYXAf9tmlcieqmopbYjtU+ydDNMapQ6F1oYkK
CxKxlscQXYj3+UU/uD+T4RAKu8bSVl9+1NtD0iCrRORa7o1mLnfKzP3TNDS2l1u+dvn5pT74vkzI
xUD9FNJ2+vvvL1WEU5XO9ChRZAFk22XgBHBizM62x51427XGdBBmC+jG6ijKDk4W/OGF/+heubor
2VuzE/t91H9zr52OxFxTbe5hKgPK0XKHxlS611il3avP73W5l7P5H9mAlA59EbWs6u/vlQ26vUyW
GfJXvyH0zmwuCP1gbXb02XzE9aRiytBzc6FVfxzSD56zofjKYHPTlLHl2XtUOUk6W4NdYsGF2GxK
hG1hBXgVJVHqn2IkSZj3B0GlHZA5314asNv6/PY/epUxj9KwcejZ/G2o58bBW4wDxZOhbkPYAJc8
tD6diqi5zQINTzcxmX/a030wvMyYKDU4n8GdVGebKMdUpl41TJ5BLKHNAe4xVkpUiK8i2493n9/h
8hDPBthw3YVf6Ti24pT2foBLTkhOMjgFuVWBC5K4fuibP+5SP7iIWA5m8DOZFJzzCkbmmrU149Px
wDr7lPtLDfqAFjTJP1/Yhc66I3hjuavzJ5c2c6+V2kA6sV3JxyRqGqLbMWEASjfJLvn8yX3waSBE
ZuctSenmSHJ2FKkLEmNHhDWezR3vs9BFDOnq7GhnEM7HUKs06uOw8teDZiMu+p8KwM1fw/NWevLR
85R0oqzlZhcw6ftB02LW33bMAWQktrape/miIf3dfn6RD95907bgEigcen9fw11Nr9Sok1FVaRav
4cymYQ7G5oKWYUT6XIX2PnKDP21ePljM+dZdSbHJYKk6P0DNMhzDKfUzT2uXaBPM8jewTSu87UXs
xUiF/zCKS+Hk/AMwOcmaLrIX4bIdfP8sA8sG3z/bYBRMM7O9EaBEBdNZC3/xMagHJgbc3p3rDg/w
Hvwbwohc+HIRqLJVAAr9VymN9H4gGcXc0O5Se61sTWczDeGLJXFm7BI6p8TwFbAh0GW75tYMqyXr
QjRf2LiUT58P2gdzB7Zt3bGWtZf6zdnaZNp608pcB25Uahq5Syl+PVX52lMbG/31P77WMjGyMGAR
cjl7vn9ySjilQ4oim1sbPgiEuHk311qzd5daxD+/FARO5idHccnzZWjSicLD2J6CBqPi0ehqXIM0
1DYED8be55f63YR/PyNKjnaUGZjxSffTzx5hFuHi10d/oc8EnKhb2xyoF9g02upUf85bMVsbWZMS
fd2mC7S/mxz7VQ+TlPrxQOp5ynt2Mzn9DDyozB7I8wWKy5BEa3Loi5fPf61YFoOzX8scxE6bch2T
3nl5tsLwak0hBZFsyINjOZjldySk2mXZjKhZgGgGLzCn6i+tVQFbQdJFClwt5ttAhdV1PEtwfIbe
3tYFmKZMcRYp0q7fhHbbkJvZO7eDk4+o04duU/t2dhxs8DWf3wIHrvdTKfUCtlKCfpDFyRqI8fn5
L27qPiEeofTQYVtrMdTdNx+eAgEjZQ6kTNYVXtsedtLLwH6ARw54k/P1XA1E3pPt7q4gjTmQukuT
DnZcjhIfpuOGzjp0NPkIKh6w30CuD6oEcnmyfaRMwpOmmY3LiIFg9Ag2Nf0dGXOas4v9OIBhOSX1
91A6ZUT+ytJm5OCGUELKGXWkA6Y10dStTkjkBexL8zTJ0T8FfV2FtEUCcY2vHPfC1KhqXtczZ/Z9
BXf+xQoxPW4KwPabVmH3ciaIZh2k3gvfTdSDIdt+hW0Y4qKkYahVo+cLo9mOxLC0a18rUtivgfbq
lL7Jqxmn/U/VzHdzkv/SDQICm0nNWyJnVtGUEHhS2gFZdX43f9fHWjtYsY6wM8Hxmwpt5v778os1
168uFsGTWbq6R0GhQehG9fEhNK0UFlAa2gfhNv2pAn7Y7VO8dAc/j9PrIKxgiGgTw0GEk/alKqbo
6yQqdAGFHtleaI3aL0s0WKbdFkchqS9TS88yJX6nMv1rgKfAMyEVFFsBGpK4zra0dm3ZWEhMZrIp
4q6M0IAqFAHIBdyI6oPff3crM8Ez0lshMZnDc0PQ8wsvAhCIFjD6t3qU0aGJoS5sOYUk2JNM5A1O
DXAnR3Nxx645bSnK9N+YO7MfBuaYA0U98zLN0vKR7I+ObnXXEoznEmKViGRRPQ7h90z6943qH+Fr
ZnDlQUoSMy8dcoRizRivG3yYSCNo26/mifz3FdxhYgUhsRS7UNcbvJ5RshGzIGaPJMYbrSLMAY9y
/RTZybTRaz+6cFq/OGhmru/yTDqY0cn2WuXwer7ZUqsP2IYQqWiLPnHovyrwGCs700IyqKzXGPzW
zm9H08tskw255dzDM/qu2jbzaPxq9y153F+sWJmYkTmEdqIYCXirs/4q63S4joGOe7gxMOuu6kq8
cGRpbkMzoc3cy+SCUp44BJUdPxgaqoKZk+yl7odbO4u/zH4fI7Ad2gvqtZD5bA3cak4OGei4edgW
7kJUbHxwIMAOKh6S7Ubhru6I/vGNyl4lTryYM0PK2aQN9F23bfWxJJmDbN1g7Ux6668dt0nXLGJ7
wIrOywjIjaOOdHZ2TroH4eMWId6hAWHTyTbJnAaX3VzpuPLC/hSGpoltPkr7TUBT9DDPxgTWFVbA
Ebeyts4j2a0McsCQCMRM1jlBNsRfYMnkHTcOWR2X6Ft6uFLOFJ7a2Z+f6nEq9+MYGT8JAMl/EZEV
PGgkxr7M1a0Pko91nplzb7hdsPPxJ4PY88tLlUehvob2FMFmsxUBK3bF/1dDtLEGtJDItsorhWT8
paxxG+ZoMy8GfNB3jUyD5w6c77ZPh/wwgVu9kD3RCW5tsQwOpdHfVW0vftpdpi+CGZ/1EeKKBfmy
0U2q5KAIaEbUYzuDIg11At6VJGxoCtDBJIDzSDYuK/XgD1r3JBOOeUFuW/3Wmiz8q2yfe29sxfTD
USP8qHlkN5MMegUZrOwxS2UxspkqmHCVWQ5TtpXJ8Tb33fmpi4QBDW8klEN1fXkTmTlOT5xS2osR
T9E+xdq0JYE5eyzD0DmOOsbCquZd28h+Hjc5wSbJWh+GBX2YJ0jEgc1t/VGLPMlm5oIUyeaLRnO5
BtMCqJ+XWJTQWsxQW8ihBGYnpJrvAr1NiKtqZmQ21lD10Y79kHs5ZuRm6t3cbSLATl8sIN4UZ0wt
OTB4otphIOv3QZJlrzaHlXtCLMyXJoe/ktBimCWu39nC0RiRojtgaG96iCDSum1MJt9R+eD6ZlKS
UoKS7ysjc4/4UhzIZxBa+RU9k3loVv53u2/c67aM84uh6KuLtpSIW/AMdF8Ruo8nI2sxA/Xh0aqD
1MvGGPm8YSY7szaA3LtqWBtVXe35bLud0iDEzrPkXkGGk4PSazsDgOShmtplBWEP8TzYtp6sK8pz
91FD9NvXFBnIDk5m6xn4Yba8+CVIEwRKllZ2J21M5WFKp/KbZSuaJmEXw8/DnYtxsbxPhTVsM6WF
r5PM58dyABZXVTkqPZHedko+NjXOKh0UwWYmjBYTmBgR7aMHN5p1l8TcKWTO/ptMpTx1jhUQk9dB
KgwSnHQgMsKDNZn6sPq/zJ1Zb9vYFqX/SuO+s8B5APr2gybKsuUhduwkL4ST2Jx5Dg9n/vr+lCpU
JezruK+ABvqlUFMoiuKZ9l7rW5IaLpDA2Wovpa3Sh6qsMIerRsuvyt4ebuqJKLBD16KR3vIHYL3G
Y8+PkBDxOdtZurYUSLlSE6xsJMSAzIWH9IDzTt9FsTU+KKH5YZT4mJdQ7hFSDSzQ7o1ghWWWSjcW
IdTwnnCnDUVN3AqFK+Ffe2N5J/B8k1xjakkaDq3B7rTxrJfkR0h9YTXIIac6vXMNJyGrI6khVCcC
Sg05QxeOk4sNT7+4wm2+n2g3fLUo91yMZY/wvbCdPnTxz6ECAyV91aOZ+Z5EdQKJUDrxvCnsGvXY
OHA828Ream5HlBrgmIvqtdA641q6ifOxDyrHxMzYx1d9kVrFKpVmwWQKdXPTdK50iTdxu7s+luZ+
9oW4MEtyb0aRmoSh+Vjcad1ey8k6vdrdfKlKvqbWCI5HBFQb+JENBWXYesYGS/icVgDs1RpALb4F
ohbGQsw865QfdNs1t7aTAP+wZT1fMmG9JBa0X9Bg3mVTxfUeC2v1DNCXF96LSfTR+gtCF1Bu+nV/
Fac0HazMKm7qlqwc6sDT2h8FMDHb+pohpH7SFTGD2dwR+NP42r6NvEcD0z+pnQRAUkWCDoRq07pI
R9xak0DsWVVBtndnkUC7HdpNVDmA3oYp2BhGZV1FbBHMYYDu03N0XMfMfqveYd3X6NysJ6b9e9po
ZZjFKjnOZIbConTQmNReb93keWJ9sNB8XmtyGpi/QEQ7nRd8UDJCT0U/DoqROfYrUeq0UPXJv+Dd
J5rHUiT0DSp6hIvd3GmDyNQ6FZ5AD8Ujarx82jtmRphm6qq9p1C0WfknVj9m8Qpj/INtYBKTzYQT
lgIwBxMjrtJj3Lh4zKv4oDfzs5+YamU1rb8zG3TBOFn7dTScJM+YfNUHNjivrgYarCe3/LJP1BNm
SAXhIfjayImttsccCJhyP+QOTkdlfEHlJ26JGcgApJXzBy9vHwk5BDKNX/IuAR+YEmeH8TyGXLgq
4b6ujc4dNp2iC9kRbLtSQVuSY4lQx3bbeosRXl36+OR3iSiCXRwNxE1k6sL20vTIISScWGAJn7Qm
Y1fWc/ykfC2+mAgQsyFvF1MiyeBoJbnr2rQe7ai6CiycsIyBdlNH9tcuzU97O0yV8GncLZvNbVXK
9HNaue4hYfO4MZQL3cIH4UD0mL/VskbbjWrA0+SWkGLSsdmaZXXaaKrjhHlgVan2MdAxAOaWQ5By
oJ/AvjDj1yQkZvmKyNFAh1gYbVJbcz9mUwnXD/AGwkLPQNY0CiOAwBwHILw095gVbbI2ZgGtrdS0
cE4tZFZ96R0zfyxvxsyR32RVuaFXjfediJydAToFEEdaPnVD3IcDR5+tKYaHOhhNmjySBAOs30cV
I8Bt8iE/xhrJknoKlLYia1GX+oVZDPq16to+TITo9gZuf2xTPshqTTaHuYytb0NqodB1yTqMa0KH
gs4fgRqRdcnzJ7RS2smBJm+3rRLrS1o4PfyzYt5C/OANNyJFSQDneJkRF4joj8CZAlYC3PTqOhha
uc2VQ3rFUNs3vrC8CyMpvhlN2j4Sb4yYUnf6Q6TaU/SVQQILdsivw4Qa2a2hTtSmlT82btc9K80V
d0Hqpp9MEJI2uO2wK33rsh0iBJE+O3PTCfqD1htVsE8ragnCJp1kkhbQWCrNBP8S1vZqB16KflKi
dJ7DpKPMnOp7BGDJdeAm9dqOWXR1TGtbLemITMd4DNYPn7BnCH3DTwZvTmqKLXgLgHvwQ4tnumJx
ADkEUHSFHXxNSJWzdVApZzkcKwNaBigiBFblkJMP0gTyw5gX8Z5ENMCiZa62ku44HFfmHpczzCYr
ShI/8nHkYOq3Gl64vEKHioRcQ2Cw0xSIBUTvnZ6i9Mz741TU6a3n9u4lNRq8IK418566B+VN0D4D
i1R3SBQGECaAKxq7ugs/77r11HIibuo4htRdtCs+YNi0UE/Qa1Yg0v3R3xcadsBRJwrHamri26P5
qhAkG0+6i+3Y7u+I6LnuKzb4vTZ/t+uW4IsyP/ppRYz6YJqvIjnlWtXVdDcTr7wziXL9RG6DBmtR
zCY8cnLUgTt1H4kQqa5qWi+bhLD1tu+/0BOQhPfoT1We9zd4pYtNl5hEc0i3XTd6POwLo+G8brb5
newF6zZF8JXeGs8AjawBk7DdHYzeTDmY10R+mmnCaB8JQbWJtMV6n23JXP2WO8MMp4Z65Zokd2/t
pTQ/7L6dSIlIyu89eysgkUl2YZgyu4X1ITamyZzr6WxWVkrRflzXZW1/sXvSHoey0LaRQeaL1jTR
pd+4/i6PXEhME9Qzu4XKYI7xdINk5KsfywmUVgoJUCXe17yGTci5ydgHiW0/QOJDGU28yMboBM7y
tszg1bmFx/KRAUno+LXgpWK+ttP4I0EFV0bejXvfG0Q4NGN7DW+w+lhWLbBquKUAWaz8AB8s3SKw
BB1UmO4DebohYAHU1XbihiLo1XPbxe1WV+O1KAiN0Spebod8mTs3Lp1velE/mvZQQT73JNLuUa1n
f0wPQQnYCxcPDitwSYSqu013pSLR3E85tpKu5Py4HorRL1ZyhKRoRWhMgfu+zjodFgys8dYoXB3W
QV8eCCa0UygOcty1VmIC2BnnTYaMWhhVv5Un3LipIdSMu8YGyNzle9Ox59eRHekVvm6D8PboqKVW
e2+55HjSYkIWgxxu0xie+G5F5IVatdawO2DkUUJyAHbTILnNkAeg6GF2fPLScQgdUpG6nAj0Nh7M
yx4KRZCrlyTNvJ2nDLEfHAVLkLTOMBiG8jD2Avl7Id3+RUNeVa21WPQfM0K9n8Asq+9O/Zopj7Om
I/Q9FFS1MQkYAM88l59jUacbMIrdQfUgdfN67G9nk3haZOTkx5hRgBE3gxeGjyB2Q7007PV4OsvL
JBY76nbRhxguGKb6udinJCLfs7qCCZcViJA4j9dQZ8CNWp5NYCaBGgUoxxlDK10oNoziJPYvh3Hf
1W1EJSpPMFqkCY/VmA4WiU/wbowDVIUozIu6fqQy7d1MmIQBnmb6lWMF8dVASCOyYF0EO5XWuc4J
XSUoWTlhGCu20ZgDKgdK/Iq0kLzfurWgyebYE/hOI1Z6zA3Vctg05lSzO6YFh0thgE3AEeQBEki1
E1SqL7w8v00cD6RgDBs5mYEK2hPZYFk+1ztdzAQcUn1h4fDl41yCzcRaWBMjwQEvt9ZmEU87t1U5
PGKjMyDrZ4mx7dL0AzUrOgI5JSY5sR30PNwofjC6G8udoejoVbHjY4ZrQnai0MjS7hpeob42k9ne
EtK3NlBird06B8SbPvcnMKVtpyCwqJjtDMwx9Yyg34h0yhM1En9YbATbDDboDYIZhFJsP3FufNR7
W6xrkldhk3TYXcQQAZ+cx3RdOpykhe7WrwONrmfB8niXaf2EaTeLMWLJBJdIbB07qtefKtcjeTdm
p22tytLMXmQcG6EX2V8CKUnjCKpTKEgAmkjPCW/SjEu8RU9V41cXXknqTFp3H4Vh5JeFbfX7ANfc
xiGac1sGfvu5R1nuh1M0tFtp28y/TWU74eBFzn0xOvmmsEjatmRBzjmitIOMUiKgwZx9sSi6YqFW
ib+pm14eTdyQxIk16avpp+k11FzAVSbUPpcd36HjLb1kZyD2QkKcb+xYw4bs2gcCxQjYBVr4kZJC
8Oz5wrxUidscnX70bsmCp2FDng5QfJ99eDdVcgdv19txnDJ3Mbz5uzlK3dtxIuiJ0Lb6zolVd9qL
OZfN2GMm8nKre877EzwLyyAkwZFneK+3Vgonc4rd7yldXWhBTapuKxP6mKcmTjPsGw5RFzdHFmsI
MH7kXdatS4JeZWjevjPz8qLSAqioXk19p3YIpZu9RFxkXq9f+CI2Hg1qTLt8zgmYjHR8l+u5nzki
o3T5AvrW3WepJFxWB9uGmbEUiE/hHBEblT3pvqXuDWWDFe8Ue+4iG2boc8xkAMDmE7YyiPMAFAyh
38+xmLg2jhAwJ5Mfj0eXLtgGSt34rU0yjcGTEOsyGYR5RxigbmZNU3ciys1LgrfkAwjBnN1ENXEW
7HO5JSi3v8zdAeMcLn/MHN4cEHw554bxfUgLdYXZpvyqwx6HKeCO2W0/JVWFc0am7lXZgtDFdC6y
q8Zv6fbndQd/0xtT8wmUbf3adDlM2Mnoq0sz81mYR7ha2kqrzOi2GtKOpZcT95UOrKM+4rPCcGMM
jkvUse59n1IUtDPz4ms8idi/ZB/m7g3ChafVqBlkY3WB0etrJ1fVpXTJBN6kjVY/aHFiPwZF2X7T
KympFoIqIe2opUc6MFV96Rq9J4ul53a7TEuv4g69Vw5B4rEI8vrVhgX6hR/ZWzVmGqjtYOKR75JM
yg0dythfk9oCirWxNGRAiAv9XcORjvp9bu4jaCv3EoLP9ZToINA7eOV4ek1hH5OmpFc1EMjOfsmm
SE50zUkWHMTjx2r2EUzWokSna/+4LyvqHSzHmZ7hzszrzw0g7ADabc9fcU6lH2D+8E2A0t1YyEuO
Tpec2C4BAQHT6I0fRWQWeoiFIjhkap7Jc3Nh8h/jytPBSDfwuu4zOSCYiPQ4Dr2SNmna90lz3xPv
a+CVAnJVZlqVbHphFfcWiNwcAHKUpOu295W10XOlMLyd8C5TFJBGEpuM+qjLwCo38HMkC0KCaLKc
0LMFflReekNT3JMr22LdLUdn23odDwT4OI/UQG5E2I8DlwVTX5URFmXU7CzKhtZt3tDxWsmY6sY6
8ubinpJG/IkyPCfoQJM2zuNB/yIarzlQP892QZkVj/oIWQueEX2mQhNtGFVT+w2iYHttgLk/uE7W
pZcB7d5rCrJcPm8Q6synjqXfBrynnOij4yh4McF82gjxgk4S/MLOJMiy+OihzQWagTvWj1zauJU3
xV8NLc6unClD09CbPgVa5VJ4wqrDAQkIYG/2a6kHrSCcahL3XilJBE0hQ+GWTDveRhjy9Ckbn79V
VgSQn9L4IxUBck0UnDcmi6IZn0Xg1A/ZULXfsj4yPUp0lvasmcgyHWHVD1Q1IaVZk3A3qZ8TPobC
efiodEs91QEFC1AJPuFDsPc9KybwBojqUSiX/UFdNC6LfAXy02uYr2ibsh8ngh3VRIFLfZclGWqx
Bv+ZTjgi0ysT6TXjoAUCRnE2X2ddgYbRMqaYfDQJU4QQCXg9YecNOtEDeeqvixYFIBUs3iwgePaj
T4UepkQNdjCrM4emhNILfsw8k5d9ijyX4O8m+oDCgnWXYnB5k6Ju3dRk9x2DIihug7bC1GdE1FVX
2sign/m9KYCWMLdRMEzJAYGY82gB8AsjCH2fC7N1v7tWQuYvZErKkNPA9KCDEDq2mu2V2KPB0dIl
ggBFj0Fn8BTipFPJJJQiUkKc4CEBl0UzNuAN1CREvhVUbPKIGrtDbQXbz5pXRAshv+oDo9xToxo+
an6agQo1GbA0DO5pj3brYuDFZVmIjonnFveT49UPMG2T5pA6jfedww40KNG3jI20RYLMhmDWEKmS
qLxLSJ8xQ/bRcbYTdoRBa6aO+KmYYJpfeEKazQWOlOQDS1GNU1PlUXaB3xk3q+/F6ipmfBAtQYvj
S1LwagMygqybMzonR+Sw9QpmXfK3P9Gd4nF6hjlVN0PjT2w6knje6nSMst2PxnWHAO0V3hjpoiLq
me5dafEK19lpfLeSg861f5J5V1OT705iFpjrzSn+0cgH5ns+hIsG0/CEe4uy8BCY6r61poFWVJS1
u+w0M1csALsAvt2V7kTxOqiE/FCl1UjnyGjHLZt6ViDwkVc6FWc9NLNqAsbtQ1xGjmjfNl4knC95
oYqUI2SCtZOcK2aZks7wI/i5NhRVwmFIlaXrryczc4ubpB37sAYdc6FrUlwEQtMPYNr4LVjkJMR0
06fI7SkyhJyRvxJ1lTO3DxB7bwrHZY5MZ4t5zokEk4hea9YjR0o9LDKST5xYSz4o3u+besyjI0bb
ftsmDlCA2KBZNrKnXpdi5iFNZlq2l14vgGh6FSDkdaX5kXaYTlk7ADR54czeId6rn0gQMMm+GTZV
XrPZ1qmShgntmisaprO/ymBokqft+Ui7UOEjb267+mGUBmOxUm5w08u+3/Ac3H1UB9o6t0pVbwYl
FB2RxjkI+gkkrfjIikxDOg82b3eYN1oZsy8TznPBgsIumbRPkK/DMStV01/RCmXJal1ExpWN+o/N
A/FxI5j1DiLsLosdXpWeDu1a+nQ+hgqFI0Dxafho6y1kZluxSDm+hb7Rmop7Nlpg4Nj28PK2WUCP
MpG+CQbSK1gw2R2alxzjoS/WcP8Hmdgj8TINMv5sNG6pUd10BuxPv9IJcKpYGzRtRAItR+3QdUNz
oDTBt3ESC9AHpXFY4EXNFrD0euZ4EDwNU1Xr2PGfEqf/ylf3ZlT3z2a8/xW+iOvn8qX5n6drfxNy
UqQ1tr869t6w6P3yJ3D1/XV3m+f2+Zd/2FYYYKa77kVNH14aslV+XB1/4On//L/9j//j5cdVHib5
8u9/fRMcW05Xi4n2+dkj90OS97es7nT9v/7c6Tv++19Xz22/jPxGw/enq870/0DchxANbR+2Gvdk
fBhemvbf/zL1PwImERw+SG4QCZxkqX+56hwMdyiBUN27potm9SRT+stV5zh/YIpxbdSPKLBR5Qf/
jasO/96vsh+kPijr7YBPh1fEJy0sDKTmTAy1jJ2541SvZdAGn1ENpDM52og0LC1+yau+ptNP3O7n
aC6IB/anbjxypK8BjAaF/eiqOZcrGvqKVT5z44zumSSZbpaAHJjGeX8dDiv6FmEJsdvChmi3iWAl
f46QIQEbxTHqHgIKKwZ1KXqmNANzD9u9E8E3J6QIc7zjReal1XIAoGec5A88tfYEiprJELGxCoWl
Y7fMspjWdUJuDX1Y0y+c6FJZY0pl1UnrbEv1w9jliU0v0CG8hG1aWWSfLHRWECrcPujZ5gHq21oW
mhWQgxppHSmZxuRzuzYpKgJ07J4AOe0QGdbEZDPMtz07itdmTrRDnsKTiPp6/OAVs7qL8KIQujKb
DZ5gyyyey1z43dNkdHRuLc7Fx9Ysp2vHBP9IedWeHic2z8l27GRyEQQ5iI5U+cbnqXJ6xVoFZmlX
V9H8SSWxJCMjqOTzmDccutpcw/yeQylqN3CfcCUmvaZwKGet910NWhqvZ7x0VEZk6lA6IMhvVdcF
0wP11+41ceL0Mbb5mG1h+TiPqsbTvHU2xEmxIjZROxpELMyHbFLxx4liJBvlcpifejQpkh0F+pxV
5zfQ7tPY4KRUtE382OoZ9RA4qUEdqt5nhfUyVxEO6goUHmlj0bi2Z8fWt1WR5LC6c0Mnx3OuvIth
qtpuHfeZ8b3rAutgSQ2SyWComCw+Jk1CXGRikkHO1+HntRxA2xQwnJ2cewLhS5PsUxV1J9VNlA72
miJpH23axnNi1o9Wqn0v6PAFJxElHXZlgX42+00HqNbbGmz6EYTZtaC3QSPiquvxGWyYMLiH3kP6
tu9cb/pqaU71yYZYzjvji/GrDaMc2LndagpGtE2kRdsh5Fq36IacFSThmbpQV1VXwB2jZJOAWL2z
NS9/yoxZr9YCLsb3Iao02vmp534sy8xNiGjN4FrXdZzl256dNC41I/iEBAcErx0X7qmRdvrpxVhA
sLCCTtXbUXTakz3Vubvviy4mfDQfprAautLdIIBA8YI8goK+CMyK3OvxxGGuBzpSBiz4Yu3SoHgk
1zggRdHOaLjESgasya1FY15lYIFSpFmcrgg+I0lZqQFgd2l6yU7L7a5Yl6yLZGpnQ3vVZOC5oOEM
6nTYD9ovY1dbT5GvVLSxDPS5aylVBGLbzwmFQY2AnI6yRFYeROlVZCDFolMXlm+WGSEAGSEvpTk6
LRuTNs1uJkQm+n7wDApnDcEIcm1oCUwQyL+1D7kjIHRoovExbFRt+26o+QVaChmwZ6bX08zjYeRo
/uBNgpGsz2JAFC/T/g4FGelMKZhZZz/SxxvuR6nn5NpVll1uPa0gR5la4yg3tZqbT4oX4YSmG+jb
Ad1luaecqgiI8g1g2ejmspyMC4KqS3mT5okT3VHk9VICLTSUHibI0IFAM6JUwrKv7OQ6t4L0tSU0
p19BRqREU41FzG+b5lYT9u6sP6LMDfxtkMvsW96MXrtDi0EKkGcJi9QMrbe/KDHH3/uutb6rhN0X
OZvdKXm26+dg3QNWe6R4Z28ENV2SslxDc0LftPMnQ1huC+69J1NF+S7VaUg+9VVn6Km3raTTPlVl
RFxtZyub3OdxzMU2HonXpdScwZrHatnmWysyCWw3p3Lru5YkeaSp56/sl4mDgluNemt0h67bSN+h
ImNVqfUwu3aMjkOn/bBB5QJZnS6+ygHn69GhpRgPmZWcvafaLpqv1pBTO1biRM5H5qZJAuhtUa2b
VqPcQvvP9zfRGHXGFnOaSHfdrHOC6woju9B0zXuVTT26a9KELGOV9cziF5GboKV2BoP5Ko0SkLFN
AyBk5du1R6Wit05qUEnPPk5G6nFO4g7tXlW2/4nDz2BwtDGNr0qXkWLyQNq5URQXm0MyR+28T9Jc
AbQSkkO9qjtOcW09n4Kdo4cGj2RDMKH/WfMgG9qlTZ+wSGL3MEdq+IrlJ77s3MC0YICjVwRs0q87
MYoHZfvtcWia8rWrkVeEelJN+1ZL4GhEfMQ3SW/3ddRGnQI3TkwWk6Egshm6DysZXFka6HURj7RX
hccRmlf0k9PaxvCgUfn/MPtu++TXRgNJIx27W8+2FXE6czQ85bDxszXdLjbA/EAO9Rh+FyTsU3Ex
TxFwpIkdMX2C2uXkQsGQNgdodNPcAAdwCfelMWyToXwvOhTRm7LPAfIlTqFzCOM0T+Klrgefe1km
3tYOouQ5b07nAUF5qaDQF4hm50c+LYlenmhLTEfzK9+nV4Rwc+4OOVjA9o8qPatJG0qQYxBNMN4k
itCIrZMbI/mDMfrcla4quoWCQnlNYaPKSZPVEiogp6QDd/1DlPz/YM98I1+q+1a9vLTHZ7ncOP//
uCs+7Urf3hVfEIuLG+XPDfbF93//yzj9/3+hJrw/bPwmbCkt28WVddJp/7kpdv0/DDwwbJWdk+0P
Rdbfm2LL+cPBiOoCUbQxWbBX/XtT7P4BBIh/6Xsm1jJQEf8VauJXU4zGXhwogGMuzTAN84bI0wDF
sUF8MREUh5++/7tmm3+uu/ABBGbaE/w7etsW0TYUsXmanhLTHd9x2L1126cd/k8mvszTiHsdKyKt
VK3UB1zwevxAyUy8/v72fzXU/HP7C19LUM6539FbRukCTvxOIkJEgmdljkGBWC/NlW3Rz3vHp/HW
l1lYQRomCjaelbsdG0pymANPGG0xuf477vtfjz3/fJnT5/70sLyg1iW9UnfboZk5GsZgl/f0FHT3
avLJmAg1byYUopxq+eH3T++tL8QY+PkDqRbInkwmF9Ft4I0HkXRRt7abLknfcVn9anL85xudfB0/
fSMfUoXedpazHfLGGw7uxAq8llAHkyvo+Zl5NLq8Q6vZII7wCNm1DVqYFWrA/e+/oPErz+CfG1ic
ICW9vNzBy7/t4riH5W/6IU7IV5lb9UDwYTz0NBjYqF6JAYIgWEAh/ArTHhu7d/y0bz3jhYGOdmvZ
FyAYt4NvAhRU4tVzhvSd7/fGxb2FRU4wUgd/ah0w/Y33SReTWEV9l71jgXrr6ou5gY596jaYGre5
laYvumjEVYWsp/tzFfoFiPS2z+/v38ZbzA1CGxxZJw7p5S2eAwNlFKmds3fezOMtZgbF/l7CR6FH
IrSZWuuo9cT8EKfunXn7i9kABYvhT5DwOdUAxF5PrjsCEK8ZSpvfv7xvzG3uYvCUQQ+OkvCksCya
mgT4krwyavCILQ7sqALvborZFV/8/sPe+q1P//6nkWpmEzKXRmoh/XqPTKO0SdrHsm211/Ouv5hq
Gl/v9GF0/HAWRrmdYsweZDpQInjn1zg99X+cYv+8TIuHFYjcLjpzisC4+3O5G5QhKRkMk4HAL03s
4MyPWcwn9E1J1pEalNa2Q08OILPSt3OF1G8r0xb5yHlPazFp1Mjkid8sT2KAfH7IQcLcVJ4bPPz+
6m88q6URbchHn26fA4VVIyOraJRnXcX2JOqn3PEJ6/z9p7zxRi0RMgnKrhwFvR+qwp4uNCQLN0GM
u3B13uWXsweaCkB/s0tjrDbHFSUdm2xFId9Zud66+8X00fVERvr6KdS64Bdoi7hElIls8My7X0we
HS4RLAeZH9oNFZNtMfnjKW2ZUsyZH7AYz3mgObTgePo0z+rqQhpONQCN9ebh9rznvxjQnjlZqKRH
NwwAXT56ftPcjmlcT2fe/2KgeZPCtKo7Xigtuz1l+1jQQSnGDfp5Q8xdDLExnWq3NUkhomst7Yum
NMlfzKgfvLc2n1bJ/zAjOYu1eYph65e0RcMaiKxCgobx97bU5t7FXB6V+XaM6Qd+KpDvfgHzhevp
9z/MW3seZ7lsj3HkIVphKiz8Qh7gRkYeO3vEL+nWb6nmtkRzZyRfpIkryTgYZ2LAXXuwxH1Pv6g7
7wEvWSUTPX3Pz7UoxD3TbawTq8b3Cuud9+NHD+A/Pd7FAHV6Ar9qsw5CS4dytJ2NqG/pE86I/yTd
hOkmbkrxKuF80vaa/cq5Hi3yLY8mpY3sk0/umvPOrbwxVTiLsexX1DTEkNqh9KIGLugcvMhxHOrz
5lFnMZILZbnILTIvVJocwrg1AJTHlh9///3r8tbdL8ZxZyjXR41hh7GkieKwul03ulaeN40uwW21
FVeZpnlB6CC/h+Nt+CXc9xQU7Dtv2VujbDFPNGkNd3lUfkjea2Re+LZS+lf6sYy4xEyo3lQw2Ii2
ml0Zf5Pl3Jhn/iyL+cMaqoKXSLmhizAHaQ11WzoFna2dOYP/wOz/tCOb7ZkeuUuWaVc7BkbtnkQu
l6DDs372JULBjYB4ZKjwQuI5gXlQEEM1IrN35qA3Xip7sTi76Bu0ka1qmNF5X5utkW2IPDHPe6ns
xdDn1CN8IxWEYXFupNFtPFUEYZ73uy55DyAQ6GkX8RzG3tQe0U7qLM91gjnvvAd/emQ//axJ1rXS
gm8ZalEZXJj9mG8ikE/heVdfjGZL9o5sc67eRriwBwsyflMa6Zn3bv56735lzj59Ju6dkEW0DVjA
XWy2582j9mIoZzr2LGwsc1gbabFrgipe94jad79/MqfZ+D+sF0uQTRU5CbZobQgHzXnh2JlDLW9z
iZNzoNL8+89447W3Fku+1Xt9leXREGLxVB9QqWVbGgD5ecdxa7GutxVboWF2h1AAML6AZdWR81yd
Od1YiyFrtGUR+XPWhXFT2Jcpiu6jHIszb30xYlmoozyn+Raico1opENMgEs9gpA978EvlmDkTM1J
zO9sJd61A/G17VUXRcV5g8paDFnqo/ipAJhj6I+H5t4adL+4cWhDJWe+N4tRmxvIfOPeHNkSkj2Z
S+fzRL7qOy/+Wy/lYtA6Gc1PHwvyFgfkycLUmasaIeCZt74YtJbMbFIzsRXLSvusTPZ3xMdHZ/6s
izU2l5B2tMb969ZtE6Org/b+vFv/PwiSjh8htAZbEwwUjc3T1ZuzH8wSn5hj3IqKhquPWYD7C7PZ
CkBMdua9L0ZrYiP5gpXD1W3zpU5P0fMpOalnjaZlThipw4Wfxlwcu3UZFh6uwgRd4Hl7gyUtdGwt
Lyom/C9OGw0rsEG4AwGhnnnvi7EKfs2shKVj0sTeuxqS9KXLZuPMp74Yp82MQkMkQ7ctEeqsXNv5
TDfVPPPi5q+LK44vZU2J1m69Wq82yMuf6TC+lwb2xiSwhMHWDXJBdsLomVw8EG5GnkGn0Nye98Is
ximCcS1OtYBbDzrj2NAeuY28uDivRbXMdBg726yg03XhbCjRwCL2XWejAUn574LE/q4d/iCh/rQl
M2tcXJ3EVzzZZNmsNIvUKDmY7xFV33j2P1BcP13eSCNTibFkZY2a4hBkhEwjzZ7O2wwvyW6diqQV
I04N28D6YmTmXWNbd2f9rD8w5T/d+NhMWTlNWhumiUZslPl5Mom9PO/ai3EapCSaG5XXhtmAGQqd
1oPI8Y+dd/HFOCXoWlOB33WhlhJcU2TeFWRJ/cw7X4xT2sID2DFfQxw2fk8n48l0ynfy4N56UxaL
KXScWGO9nkIu2yAYNBvyqqfGis+ben9UjH76QfsYi0tuqzYkz0D/ZGN1J+85nY3zdhqoP3852nRE
SOkFSu2wBJFP0or3NUGXf95jXwLrIni7Xp9iU3MmNa1LeAarJn+v8/rGg/8hRP3pwQSEXaYo+ZCw
qzY4+k1sHAlgeg9b+NbVF7tfs0VK1aqU1zGJkpVVDp88Pz3vJ9UXO98TQC2LkrwLFfymleGT9V37
t2cNI30xRu3BHkEicG34EA92Nx0du3kH8vvWI1mMUEydUdxaJ5d1BJYbfPRVOutn1gfI9vjlPTRI
qvJmzSSPTQ9uysn77CvEtuc9k8UQ1RL26eTUIz9OqjuB8ZiY7vNm8iUU1JYEGozU1Ldi7vcKu7Xt
nLWCwoz99YHIyWldlEpdiDL/CkVoWKnorDYr2phfL50W7Zh0gLu2QCCRuK4z7/GcB20Eix1ugc9K
zjk/op3kX9UY3Pmze9Y8hWrn13vu6j7HsORi02ky42GeWjPMTlm+5934YkTC5B6rLA3IfNCQEphV
vg+i4NN5116MyLxIG7w/urZ1Una3eGWfUc6ft7AZwWJM8mIjvNZZkpPUxR3ewCCFPtyfNXBwD/z6
0P2m91qAT/jA3XslNj5V7POeyWJEJnFS23UytWHnI+ZARixXIPcezrv4Ymc70H+fpgqTtgHXeSjo
7ddW1p73piw1XapDrKidHOB+4dxanfyWAgY476ksIy3+N2fn1iSnrbXhX0SVQCDgFrqb6Tl57Bnb
sW8o20kEOnAQICF+/fd2rrb54riKyt1ONs0IaWlp6V3vA4ka7GRhKXg2mr4kePa62KPP3i3N0LUp
hQMcysYRhclBxsX9GMMo4NCQ78l5zRRbhXwWEyXZWLER8VGx5lCCFWa7tbnmEBtL9B5XaO6ETQuJ
awYnE2RA7bHQku0W6OBgoYm7mrni8fAtcGCEIy4eG5fd8rSUEsMoxmVZeHIaFwl0TBalh/KIMNst
T9PYFPXoFS++ri9LT2DlAf7bsTffrVChUxKnDTTi6KV9UhAcnuF//DvU921k/39dF+Cmn+PKwg00
l4udwflV6FqADwbsyg69915dBWJI5znVEzoC0a/rdGjKMBZ/H3v4buOEm7GYMj1DOK/YFz6t922a
vB579G59rvAdg+dSYCofKofG23SE2ao4powI98KqPnFdbiHfqXCFtJ26rUcT9HTs2h/m1LuviZZb
2cC/qeohf4GvxmKCh8AS/+HYyOyWpwsoomK84Ita/+eEDG6dsu/HHr1bnrA/nxo0EAF+xPiHdRiu
ROuD83C3Ni3YBUyo2FSbHRs02/DoBB/CH8fee7c4W/DnJ4NerSoHt1fG/llnv0s7bx/tX5Zmulua
LkA92A6pqRptkwV9vkw8jWyA0F9Eiy8Pvf9ezJTIbu1kD7tOmD9+VU38ORjk27FH75boCsWjYin6
jKLITnd2MiF8zOJjV3XwNv95qvMIfX+GAroJ1etnbeHdHQfDp2Nvvstwm3UcpCHNVCVRG7vzRheg
TbsM3WynYz+wW6dxw3m2ZApTcgVWWEdwuz52Fg/3YB3VJiMOzHg0LETfz6R9V1N26BoKvvc/D7nK
fK1H601Fa42+/yya34fctYeUvjCA//npEUxsEttiJtZk86C1wAIoPigYQ/vtzw/Xax3M69SYqrMD
DN4szHwcP1YdRsPLzw+fTbwscY4hR3h8sB4uN8l6bA3tVVC542oRI4f7Qc27It38A5xBjt2bhXul
U45ZAqMoaaqwty80HNHAOB98793qNC1uJ5gLxgrmdZ/b0LxXcjx2iEt2i7NeYy35IEzFMDJFDhF6
MXqdHYuHezXSTGELL26drSqFGZqJ5PslyI+loHspEiE4Z3UJGSveUjiZOxQqzgsJ2MGB2S1PAS8C
AEw91k3udZktjH1QLdkOftHd8oSjCKuhtRurLTfoOJviZ+ykx27P0Tj/8wpagi7rk7XHdOnzGMaC
XeblBPvI3MpjNZz97f+IOlYWLPBQp0ZkX4EQgVWd1L/jlsd4z3/ZqpNdBID4l8BEqcOX5Y1LQaOE
KKiu4/HYLQWYmT+Pj5fLkhldwwE+AFSntG5AhyCsvQ8eSfdyplBHJHYwMqrQTzedNGcCbkRNcjm0
2+3lTGm6rhmxZKgWxWDcw6Bah9fqwei7lzPNCvq+CeSmaopTDgvSLZLfpF87Xhx7+91evbaGGbdi
bPpGgCU264/oET62o+7pZQomvDpIF4x7l4G6B7DGxam+uTv25ruAYKmFR61yQyXqZPtM+prfAeI9
/A6o9YtJH+8iAkUUhsMBPmve1eN0SZcMnZuwmoEDy7H330UFXPXJvhssRp5O7mpM9hE4kWOV/39s
QP5XSJZKHUHBbIYqjefXlk/v0X38eui99zomXntHleIjDJjzr13vwgJmrL9T7v5i1PdCo5kEq99g
jFBhLeWw2bVjEcDw+nzs1Xebq/FgBQ8KT08s/DmScLiX3e9UTP8cXP4lStLdShrbFfK6LOrR7C75
rS0aCJCSwCgVRq4a9oJ3Gmbor4ue1JXC04tVc9OMyRta3NLxBazFybzC4JjdSdxLAsUluxg9zqpF
MZ6vYwbnDzj5j+ajG6NgKYkfO/mth00WOvaRWKJTOUGtHUCKZV1OKkSVDE7JEdAuyxhkoorStYmv
dS+chxcnqgl/BFD2+ktIBTxpabrimU6183bhYw5qElHRtlw03I6202Q17b6u6KeuX+aYBeL7FCbj
WGVblNvKrPh7T7DZTc6CgCIC/6MolCXzKV/ueNjz/JFlHfrCyLhFr+hddYWNmLkO7WS2CnaomYcD
n7LxyZqYJ2ebuhglbNXYuORqgI0jsXkOv3vT3rzW+taED6DtiPyqaDjH1YbRdmVCpQXZJNDP6JAm
8Skm1m6wtzL19ooW+j49loX8Q3/+n7tAo7m1cHHqK5nx5ZPJxg011C6bj8WEvbhmBGkB6vy8r3LU
8tA4Dws1AOeOJX97bQ3ByCVxNvQwNB5q2J4RJ6p1JPCMO7S6otua/p+xCbs23AIqhurmhAwL9gme
bUUaJHI8HfuBXcSf9ehquAX0Fe4H/nZDfJ8EMN8+9uxduB8WZ+zo074CSx7yHZiurKqkuYj+Pvb8
XbS3ybhRu0RDBfM7WAOk/UhxtZlF0bEr8JDsBsfBwrrrtOmq1oAuo4WjP0zgxMHIufu2eo0XJhfa
VyxpelQ7YTLO4TB9aGzo7tWBNfU4QKmhapj+q47lK2Bcx9Yr3X1WixvIVUV472SpqylX93USHiuK
35r6/3e6w9sICAZUTqsI1ixFHeRww1Rhf3BMdjk3DJ/hzY3L6opHQhQrbFOZMG+HxnuvbRRo64Y9
OemrxS/DMxoT27uegpN17OnZz+PSMBgvdhGbYMAj48cY5zZ0vCzzl2NP342LGzpYg6wcJx2gHwv4
Xopz27YHTzp7NdmQulpsHAkCboBMCb0aKwFTJdWhd99LyQA6Aamw7Xq00Sp1z6hNZvgLGXasewA2
FT+P/CTgIVv3PSZ7t6T3TUfJV5yY/bFC815LBtrPuOkJ+SoKZeu1juulSsmcHovtezkZHJyWvL3F
ANFqXk5uBBNw1vrYagp34Ss04bqsOIVXge+AJ4KW/a9NL/qYrvQfu5CfQkFEO1i3yqFKGIwMr3A4
CwHndC75zc3kL7r2QPf9+cuimbWumcq6alMhNW8DvG57WPXCOvTkAIx8QzvbcxDkSpyQI8q85DkO
o/CWh5X+sa+/l81MApTCuAt1hRToObXbgxr5b5wtbh/hXxJnsgukfMWtC/hVXTWtUXMfKpMV8Dl0
Bxfd7uloXwa0UiAtd34EDTPQQBaBc9IN6tj5f6+bY4RuOGzdMod6DusHwFPRjueBHCPHUpO9cm4j
i0EjcNRVlIbwT1udgK25kLDVO7Y69uo5Bgc800X4Ab8AjtRsy2c0Nfw4FPP24jk1az/ny9ZVgwE6
b+X07w0+4QdffHee4+MWwvIK7mtI+S8qkvfgjhyrXeylc8DYgJ8CY5Vqju0E6GSMGxi3fTg2KLtw
NDfK8NDZrqoXk53BbOGFhs/jwfmy3yJBGMlA+9YVlXBzLUSWjfdNugAVdOTtyV4wFudrT1lHdJUm
nSjHPLuTMVgRxx6+yx7M0HFe521XAbjiHiej4zKdhX3/30+/ncX/f6ghe91Y7qS3DsyvSm3Axz3P
ZAJ1SoEb258ZstvuULIPkNDP4TrzrIaHHO8rstB5gIfnDGyUDEjeH9otQaL4+Qd0ABdGm7eIxkn0
uszkAw/rQ5k+yXdzE+YScwZ8X4+W3yQ5tUBWFcDKdQc/L/35xTtMxkBCFXgOU1N/sD4YXjvgjA6F
YpCUf366artwgfelugWb7P2gaVLNbZIdHPTdTjKgukBq3SlchqMq0Y/Z+yDm7cGB2S3axYPuDTtF
gCUYLJxKNB+OXzaYvdtjz9/LyWBIU9fDbFS1mfQ7akdPIF1//u9FdZsZ/7Ko9mqy2AJimqBDEE2r
fS1gPb7Yvxwdj7lhkGyX1baoI3RNfRt2wOdxtzFlV81gvnvs5XdLtY/Esm4GL1/zBmUnIKyAS4Tf
3rGn79ZpzrbUJxPqbyH4Z/50M1TvStF1wh46hJK9pCyzrh6Qe6oqbEDnzDghLz36+T4ce/3davWs
xUnfjcGJh3zt7wUJyXME/Onym7f/pzb6b1Nnt2BZTMEgZAumDlsS/W4Ee3K5A4RjBKNtSpbokuQx
m05jotb+MfDI2x+HVIz6SwRKyWVh0XZN48AngLjUC9wVfCDlO90la1TqcfTgZ/Cm3r73tW+XSzcg
yyyXRKw/qI7jBzuI+d63jb3QenF4BDwwmoLoNt7emhD9Le/lzafirWuzYTrhSBVv+LfGlQ2B8vNZ
DE2wnfBfTyCHR3Vvf/z3oN/mxr+MSboLwKTOUx4NozxPK5XsBAyBGUH7gvnsdm0d+oV+c6j41bLd
hTPoJ2FEjMbnM69DIOpymT+CRMEPbuR76V0fyKRHFRZuqCv5i0Xj+zzkL/89Qr948730DqdOrwPm
ZEU36HlVFF+jfvqdYcdt4f/b8O8SkGWB3f42rbIa4dVJr2balDvlHuqKk0PKza8sZ6o5VM0ge5ez
cMwTFttEVsEQsHMsnbpsg+Ifj43TLrY1Hm6y1FBZ2T5uTgHA3bMAm/6/H/6raboLbSHhLdBDi6yY
WtpXqLeBrgSx+9sqwuA3laRffYpd+IE8gS/ga/Mzb2fQYJZkBbxCBOrc6i2LSii6j9V9SLqLQ/zG
Mq6Nwh/TgYguY/YZgejgBpbuFhoACCGO6p2sgN38OlMHaF/4mwD9q4+wyxpSCi3nhh7ckwSUdL7m
akoufZbjZp5xq8ghdQH5fyo6PJu1LQAT9c1IEL3u/I98TI+1tpK9Fdjk87FtvRFVmibzBZprcEKb
8OBhZS+ksy2KhXQJm6oFx+AyWLCAsrw9VLmA4dfP+SZhQ6hUqupTaFtQGWkR9+zgmO+Wl6dETf2M
R4NnfgZy4KLb6FBFhOw1dB5GaO2Uy/okgblOk+BhZMfqbGSvoYOsEDGOtfVpEG68B6dproKEvv53
xPlF2N9L6OokbaynASZ7yKczLNjjwoPicDn29N0qJUBX1gkJ2iptp+EBqtfPI/fHzGHJXkPHWcoD
Gy1tpXykLguQSndkVMekqPDm+3kaBn7FxZ42bQVIz3gamuwxSM10PjQuexndKsi4TBRQgRlwjfUS
Re7jYKQ8Vj2DZ9vP7970+QygQ5efwOp4lqqvhOmPba57KZ1v1pVrjgRHAdYJ3EMHfKpKfhN5fzEZ
90o6C3X+hg4/LKLJArCRGzjmw1H42JjffvR/blI3mPRMdh5adC1pILL40I9Fbbr8mCCNJLuNNdce
PRcyydFodWMMAzBgHvpVtsf6IMne2GthXd2lII6dQNvA3dV7qAB+MzL/VOz/JT3ba+li4EZhTsVB
8/QBtQ+k1QkajDi8PN/glNRXbZJvFAhJq5MzQz3ZleMsEwuHzIH5y7jkZDxvQ8ijbzqFMX0FuFub
HqqRw0J699mSxo3zYqcz8OSqhBcuPCbi+piPAtnrblQOkgXNkglwy9VcknqGY3Egj10fk72CkLoI
gEs5T2fqdAMNx/yGhs31N1/tF4tlr+pZ3AgTntRPZw/qRSGBNiwBqn07tFjobhNO5MICOmLUwbOd
wBn3fxMD/suxh++24WAb9FiD2Hrm0OOfctc0JYnQHHbs6ft1DmF13VqE6nSIvk+avuomOtawSfai
zTUYgWOP5tvZ3cz82gKys5ybSU7d6dDL71WbXdvOYIU06WkFXRa7pRdLVzYJC+mPYz+wO4mZWS6b
rYflvPTNcNZZ7E5DHh+q7yPc7dYq/LbpQPVyDm8mdC4ZYRsQp4fE/mBn/fzwIbXxVM94uF1gJK6m
eARZMjomCSV7E7q4WWDNsHTLORIg2VAZigLlse/HBn03JXuZZYSAcXS2UaOLLAjQTbjG5FiSFe82
Hg7hM4kDOp97yLyKXhr+rFI6fzr27tHPwx67YaAhG+dzkOOuKZYbP4NleXBgdvlha1zY495+PsMw
NXrp9Cq/M7Klx3LyvQSm0Sgp90O8nFtiSLEOUX2ua8jo/ntgfnFM3KtgVCjHSPY0u7BaJfalATVX
XzyLlLnEZsAu+N8/c5sj/7I37xUxtaV1HAr8EUBUBCcLmGHZrcsxRQyhu911aOp0Bt8aoZh37SmD
HKbMe//noVffS2Kk2JIGekZzHsCVKls9itOk62OxZu/2lQ8gLeokMWcwwOxFN1kE/Gy+HQs2e0mi
1xTQGuMM8JYbOK2T/LiFIjn2SfeCxK3R8dajGnkesiYttQJQF5LUY8J8slckgumbzmlWD+dAB6YE
dq8r6OCPOTeRvR6xjmNlQsGGczuPTbklGkw9ONcf2/6iXShbQo+Ss+HZRYhue9vIsH4SpPudlfwv
llK0C2U1dS5cIFY+JyZEP8otxg8RuK7HZvsuloFwg3K1BwM+DlA6t8GPXnVvxx69W6US4Mca/Iz0
Ap+vWhV2g0x2btbpj0OP3wu0QtXTfiMmvySD7iBEFCtrHlmouuzYWt1rtIYpW5A4Dfkln8DZyqN7
RQ5ufnt5Foy4xtlHeLSOkazeLv7BsTs2LLuEA3wGAMDSMb9sN+sj6YCaipvMHZsue20WIFbNvPke
5DVZ33VmeCHsmJsgJHs/b9lIW3Go0To+ga5YiS54jLv2/bEx2S3QBDZCjaFdfAKZXYdVPCj0XTdO
Lx+PPX+3RLshHIVa+vQS9+EKC/V4iu9vrXq/8xO8ZaL/spvu+aZtIIc4czW76CGY7ubaWv08paDJ
n9GnmtZXrjfXPM1b/dvD9S+Czl5oxHzc6b6b1Jnkf4j4jdljWd9eX5QoatdpwnNp+yGD+KdNDhYa
9uoi4COjvG7T9MK6ldjLkFvyNJlc/s5A/BfCO0J2CwuC/GjGuk0vaEwBe7Tp2/lBu6CHYnYyw1i5
CIx1EOPyMXpZp2juSpieBqTsA+Asf7P8/lln/28mxPle7ZEKT5kFFeWis7xJ4UPaeQesKP75y4cz
+wSMIOjeBcjOHavaQbyJrX0LF0WTu3pql+Z7bnhzhs3Vn6ul8MAs5nSbf3caCek/HlT/7/1AOtvF
/NRHdWfFCF7jtLpuLUPVqmg4S4lQrS5NvUpVjL0G46jo6IiEcAWRFbzUXg2s0RdUYwRAqmqT1l+b
2gf1Nwpa4lB1BIJ8IGeF35wrkBkP46NkYTY82al2IbuuwMmPgOluigdtgZJJS3lh5nRA9twzrPci
AayXfxuAkwTCMAabV1/pJuERfvKoAgFzC461M0CkU7G+wnfQWYASJbhQ8Ib37QocdZgvAYuL3IMn
IO/CQTLwEjQK3bMu0IyiFrzglPbdxyHSOHCIVGR/60HjfzbLGNsTQ7MCLRaM0A0C66K22kAhBqpL
Ejp133pU+tOlWE1IQsB9Qa9svnRtLPMfmi+gQ6H7d+uNLmARJ/wfNwnj3bBpD7IvnMam0rl2CuUp
Rbdtfd5w/xadg6hepxK4wVHcqJnOJxoA8y0hD2FmWX5pwSrXaPcbe38HtERXpmyw7EmQpc1OpKWO
lk3KRqTumc5OmYZrcrGOnI1gVTrRN/w05ziXp6Ac25X3eLOxM2mRRSxFs5FtqzpOcdbABsT0co+v
1TctsJw4DhR5GCh9WnQXfR3nG9bVb2v6Y2k3Ty+D6RP5vJkoY5+aMUrTZzrXlD5udZMt/KQ2NDbF
l9wtIWw0NpYu6gltPRm+19C2A16Oky3ny4XAChspvCb9Ju88o6v7Pma67XnZW9wgXFN0yOZv4ZrC
wbJUQKanZ54FN+9QtajOBWh92qBthe1Sutjl7PEt+/4aJai+Rlcmu6wpJJP5hckG9Fu2Om1Q9fCA
ot6OI3Z6IMskz85gY3tmQFGLt3WNeJdhOvTRchE0mday500cwVq48eqE0lWTfclm2vUP+bqhttck
ZFkN6OozboCKPEvSCGn3PFNKSzC3qXgfysywC1x55PrQRSAMxwWZYci3QZswW46WPOInMFF1w+DM
R9TyPVIBGq2MTePhNU10mJ2aekrEd5S3MoVFo+PeniaR9NOzXAhnb9D0jfoifIresrwnfXK/JUEk
H8PGye3PtlP9gjYrE/Tx84hF2wC02vjoOuhQjJ8bgI9JhD1RcpYUqY7z4ZnMswy/A81bZ76oea55
5Zy1yT0xbdz/IRzzSQlQAoGFAXc0zOEHnjD1o54dl0AijzL7nlA2Dp9hSQAcK64kkfCgSaL3T+h+
mTL8n/sg/tELY7erjgbv3+RGwrAcGqykHyLGNL/jMtqe55zwC4nGTLzLzJKyM8naofkwymbdXhy6
I6IAsgKYTQDJCvtqdp3c3HV/S1z3NQ+CjdRXfS9UXY1RHpqHZczTCNRhGkdfMhbF+Z+hk/UzfAeC
e9w9bj/QF6IL4YBx5nCVCk5ru2XuHuARu93BcYr+ofI2zk+DQgPr+9Q3qnsOed2GV9e3iz8HYyPW
u9wbwqqUrZJ8JqyW9YdmzPlQDn4OYKQpSD6hA0Uz0B/tNiXmaSLbTK50YIP6CNpL3b9bkhy8Y9LI
Pj3Nq7CInS7JDBDIvgvN05hb9kPBSKIra5T23LtmJQahpOlXd2ZJPxtgwXHFaR+kgCv2pebLgN6U
ILX8rcmmPL7qYRiA9a4Dw743TS6GkneTnEWRdWCWAlgV0/UKpPA0n2YXkQBw6y4Ki05tbvhC5xxv
cEoID+GBueIt2oBPphBrMHXn7ubjVMAFcZPPo0M34zkZjPsaEe8YmHy8g5kr+CHsCTk2/6vGEgYJ
XDWRLpl2Sf/Zj4B6whVLa/jkFVRuW3t1M5qf3zyghgbo8XFOV8T7bXB9D240cjtX4JrETj8cWNrJ
J3BbDDYECYuj/IPCU24fcpgXc05yhuvxc+cinRRo6e2SSuVhDva15VT5godztj24dbqByVfgyPI7
UnscLND+2DTXCWi+oNhM2wavLJEmOjUxW4LTRGyYn1K/beKTIRsVd3beXF4tug/q0+ii2j9SEN9e
SDiJ9hWXA5GXRavUnF+AGuDzfS5x7H32KF1ll1gCKn2a6zoZoYKPm/VRcyJk2W8mBNJ8MGmAdhQz
AT2OlsttCj/MRGr02HTg07+0K1QTdz10BuK5hz1iOxbWx6AuwYy+GJ3Jw2tI82l+l0xj0H2L2jVT
j0zRCXOsa7Rq/gStfsNM0PD5m849z1p7wV+2inOiZTx9ZNI29f3EW0Gv6I1m6mkxEUBtZ4QjxU7g
a9H6rw3+2jDCnxqR3E19yzmU32hfwhwBXVfcN2L2w90gQK3nRQSFNTlPA1CZhZ19F73iN7NPNmzm
9asCaQBWA3nU9HE5wrOTlwHiU12u9bC+iojN9C7LB3TqJV0HhbO2JgMleFhmcAhN71b0Bdk0LHEL
lTUveN0kebc6z9u7oItiXDe2tQyWN623vrtHh0OzISvqtvUHdg1we2GsS0j4/na9R0lJmzHdnjZo
cfWESAwi8TUD4jmHOzEDpe7RISCP74BMmcyVzE0+360zy5Pbzr02MJLgGMZpKuYcq5zA5JBvCy/H
1nn/nuarygvQ7zJ2SWON+FZI6oR5R+YwG79tZhpiUajZrsnVx5SszzFmf/OHmFZwi/BH0r5+J3Hj
4T5kEoN4v0XCrKeOLsl8h/0/GDgGF5z6s9vS1HEkT3O/4WMabi/WyUB/TEM/6xeLMbP3o4CW+J2w
LZjFsWj66Y91SKPkCzjsPtPFauFuDh66oor/2cFol7wAdRDn3/qY5fLrqEYZ4VAOF01aahGJ9E6n
8+SRvzUkY4AxB4vHVqhWbB/I9uAzzILEpqcJzh6AbGcyDb4DReDjkmBTF9dtGeVbumB+nyVxCnjt
dcO12g3i/jmJIKYpqc9qUaKAEafAaPbpArh3mjBb0JXo8XloxgZ96iE8X3H4EKp/onpwgSoY+ke/
iX6c10sStrF9F3bEwLQZl/P5W5x1rrkAch+alzFq6B/ZBDTQaYpr1I+yNpjZs++GGocOI1z0DpeW
tPugZDptD6Hoxh4BM8baQNMA1I1ZJeG8a55qrfJhLbM45i8ecqkAvPJW2w/T5kZ00aNZOnIlvC9r
WaZ52A7v5ITCZNForsYz9WjGVhc02IbnrKZddzKkjvAl2kaFT/Ey3PC/bLolPxn0uA0v88wm0Ukv
I+jnhdxW/1lkClZbxQYceP42oDWXfuIT6x9NtyDjKhsugjIUsBL0JaK7LVLH6Pw5WuBmcceZG7Df
pytBmk7R9T3MhadxMF9bvAJ5v/TdnJZRwsaT9M3SVXLFUv+SEOPsJUqlCoGzMfDJC+OWZieqoCkv
JhpulxybkZvBV6/F9LxAB5d3pWY6VY9yqv27zN+ouZvZ6MOUZZKcM2CPVmyjSDlOZosR9sEgD/hV
si6Z3xZVh/ZDZ5awxF3GGH31qna2rF0T3yFdA2pVoseox2VqYVbR3AFtDr+UGM342GxpuW1zPhQ9
CFrsNBsS3XHkA5+dTukDh/+WLlguxqlsQpDoYfSLk1rfx4LdZ477P2M0dYmnCEtHV5uYtvxpDCLz
Qhx8gXEEovMjZ1m0IXcKY/NigwFa73lNSwbvgSfcu6DDH8RbCgt79PA+eZNFH3sX8LOMBJOF1uv8
YKXK33EH7MJJYhqXybq4Mmrq9i6O4/xxYdzf83BVXz234jWnypQtYe9VYvTHRORdXnACTv1FL0rK
sVhJm7up4Mh2/cUDOejvmI34Jxauw/0sfJafMJ1ZqbdlWy+dEcm9hxY1/uiCLH3lylF4+eNMnQZ3
tU6tU0WNmZvBW8E35M92rv38MUkY84Vt9ZpB/xta50/tzUTiqvy6wWsnM6EfgGMexynCOaalvThx
ZsPg3oYxWpnRFO/IvWnCOn+egnWaLxbmEOTTxlTEytzHdn5Y4iHhX5G56vGczFEQ3Q3t0MaPYrUK
hGDeWYXj+GCyT3RRA3k30oUOZ7hv+A4+FhNrrn1gc/UlaACgFmXi26Q9kUk0c7EkLVLRfF7StjQK
OYorahpQqgqf+KX9sWYJHR/t2tvtO0hmDulQM2cJZrfC2kqGQqCdSpxhvVRHlclUK96vIQpG576L
qb7MKeLOCScanl7Hm6r4PKY6ou/QciSSB4iuaXgK8zXJryGayta/Wyj49btlmrOBlD7ntrmfxokS
VsAnJsM15iYi5d/jaJxGOAVDf7s9oLAzIS40XerCp0FjSb5KHFbdF5nI/Br3UEHQSbv0SzhRGXzV
uAjFMXntE5AzcXPRlJgdSJaKerGI7pNZ1pPV3GSfGYwg5k+ZQ2z/Y5rGPBKnJB0D7Fd1lwT2lblN
oCgTRFFKi3mujS7zmqroedqy1f8dwyNC/Wla9PqdMwH85AevmjWHS0XSmxeAwRO5njsLS+Aqb4Oo
f2FYZYiIhJoxQ3hq1hQV5qZDDehOUNK4OyobSfQp3gxSgEIxxjjYAT3OH8j4xFh6O9xyEbB/Zvde
zMZwV+WSS/NJTUFvL70I5vw6TfmS4IttuTOnMVKr/SrzBD37rJH59HV2ckQlixMdlLlcwod25DUr
R1xYz49eiJjjk6QtejwnXM2UZrAjktKRwSXo07LFeQZ7h7F+7HmE6lS9Zh9GGnlUe+Zk24Z3XilV
GDBeC7TM8YUCSpeJ/uJdlviSA4u7XDc64YDW5AsqTbPrg6GYl9lN79PQpc3fFjyc7LxJQpoTc7d9
teATwCR3G9PJdw+6YisK2gd5fQ+Gd8ziclKbCJCPehJU64YZXGHHD9P7GcFefMu3tjlhj4/rd300
mXMbjNsC2UxQB1fkt3QuCYrPUxFk81iX8OSiH6mdIVq0ruHDNW9uOwZGaw5hCdz3bYkdadCfEtz7
kItomm4+DUHSurNd0f2CQ1+AAuSWNmH7nAlHcGBuvXxG88ByVXXLOqzIernvCQodT3nE5+i61LP6
miFZcc+ddNP9PKadak6Z92uZJAgcKMXw+iu8UkR74hqxsxVGPs0zQQK3wbzGXVWaNeWwecBs0DJE
7trU0P+j7sya40aSLf1XyuoddbEFArh2qx+AXJgLM7lL1AuMoijs+46x+e/zgdU9LVLVxel+GzM9
iFsmEojwcD9+zvH0smqNJr2s/a45dGVZxE96PdrJurCT+o6i01hnioHQiOux7N00S6bYpaM5PAgc
bF5q3VIZZo9nS8QiJs9w00FmG4NR5Z1Xkd4Xng13pWeeoj3SEiBuNl5V1aOXdlSMJDalM3rIpKbA
1UIWbzUleuqVsKtQHmBKo18WTt4Cr7TK7GR7OfQi/DwOfTUfZ3Oc4nu8YQr9mFlRFzVea/RldChs
uFf47o3jSrViAFC/N886cy9XfSHHGNcLn5HLOee8vNZCg+LVbyiNXIt5ifs59pURTmqVzquEPrUI
XL9Fefbs58xz2ekJqbPr4yxivxQtIARnFjk/8xxHFVLR3BLeLhXbKdpbOlp6fRxQ86fnemDO6Mns
MFnybLsuh3NGw/GrOecK7kWBaMNPYREgSEvaskzh2mXmXaY7beQydTd0h4Q5JFTMzFsk9vXlpzCi
RgSRazZJ002aS4wY/cidQe7EKpFWGKaHaZCUmS4aLu0LCXZueAWFaH+eymAertWyUuTnwa/y7tz1
kRPt7dAJsmiddX4S7fogHLWQeKuL78lANvklmYKBBHt2Spyok6Ka78FZMzg9PQV5NrojZ3l9McbN
wM7WqwfdCI0NfRTtgMUAB4ktsBF388Hq5D37YUjXTtiGuOvYWj4eB7vLk8cho4B16xqM7VJTdCt/
KWPHSVZJ4df6naLPWX+aVKqSk18wRe3aBoDSX8vu7lQ2hpF/F3njyItRC1LVM03MqI8cZAGHdTAK
fVj5lhzt0mMOFdRab9agg932OAepewsXJPXAwpLJvrMMs2Qsnjrml04JHOVapTHgJV6G9Qs8xig8
6bOfw7Dz1SS/wNRd0a/QFEqr8JiQNA/0RvKp3AwG7nEbiDdl5gEei+5rPmSNwvDAubV3SkrV+FlN
s4rU3SK/W2m1U8YINckzs1MHTJJ4aA/apnMxzNH0g2rpghxatEp+EcFB6L8O+uQ0fCrLb7dDENnD
qhZlmaxTw7Crlc60ljZxqzqbwg1Jb+ocfBPzMIiJ6TI6i0lixSoOI2fc+60qbQ+VT+CIFT4CaoPn
uJ/R66VNWAR7qx+NmdDcluYFcbKgk11xhLnATVriIqac41WV5V26McdOq15kJJJUIUXSzNZgFixO
M9/LJEvROiV0j9rG6zOOQ9NT0trZWnqpT+Mu0WzDfsBPOWuPy5obSz54ZMamF2ujUZyFjNLxk8Kn
cRQ31Fqj6DaL0zN5d2/PvXnqlkLh4CtFMnLGwCXFfGnyg+A8ZVpDTlZ3hqX21GSU5tIDUhYk5WqT
OflzNBGyoRpNMlNf6rZXqk2H9zN5Idsc2JxJLkW9b5yis88ijPuAE9GO529JCOj6JY6HItmYgZkr
A3e3NHLmFFt1dG2S1XA06I40xaYktFcvYWmKwXZbzcHJeJBmZ99pwBARo1GAOVvaJGaXPJRKVyhX
RQCufd0v+Tiy9clOdU/2FZ6/SMrKOt2FGfA+i8QsjU0tye+sNTMGu+qAOi4QgzcDlRck9FEtI7lS
hdXah6EEMD+SRNjWMelMs7nN0zip9zIwhmKndMwR/0LXxVc92lkWgpciUzo3lfqgHAsVB5trpWu6
6LMyM7PPc0gA8vXUZXZ9ipoWEUgmVNnfzSkMK89WG7DsyEhzDFLqQGmfbasp/TtjaEJPz/H+j/t5
r8yMtq6pl4ow3Q1lYEwuaUYMWCHHtruYaCwZFzVg4rBNE2tWHwBPhNhHCQ0Pr1QzmuNrtLZqbS9n
+EwJvwAHyqaqdb3zDCuLFZc9d2mVzWTSUhF4JGxUDdpxtYkUDVjbykGyJzdl/JjtTtVYilUdSmFe
tGPnzBelOSpqjt2ZPnQO0EXAHLGic7T4KLS6aR5Eg+P4iwzMLjuqQIByk4qwc26HAQR6lQZ2HKDc
g1p5FeV5ah38IM2T28Hmxhwm3U6avdoxbuay51p1pn1Ps7iKO5kF+zGmj3hPPhv5vad21hRVq7iw
M9A5E/+ySPU6NnOpeBhAWFO5ot0hbWeTQGxd7H3lI/57aqN5joN9Y7bOQLybbiezoebGtjIu66ux
5qbRGmIlMPBbl850a3DbER45Ikzme0Bif9z07OSNM8/ySK1gKQdd8R06W5aKs5u+dCtsfavGllVu
k1hW4jinBapkTZ+K9nGIOgfngqTDP2LTMsR5Cl1tsISklaNDSFKrxu49i/qt+ZL1pq1fFZhwNPpm
sUHVKN1GweBzu56dPvacbBiS1ZTVy7S1trFOovbNfGeich0uqrzsjFXQT2V+1BtcVkCCVNpKxVTL
bhOBVWqu0miasqEV00ar1A4csuuyakrpWkYWGU+jZML6wZ+DeLzBrsBsgRhDv56/Gbkwgq9lUqjp
TjWQ5+1UwK3qEkV93d6l2DWH90UuzPGomUozfZ8qEZfHaQqUBhxj1G2PDAZwHBitA0KOmgYiXNWa
l52aNYPXTgzV3NVcQrzqZl1PPHjjFq1B01zYfr29cSBantKeqbn36pAEzWXdzlq+l4yEIy/gE/ro
AJx2Ymp6I834K2iGYqxiYStlg9UoiZjX5Kz2bA32ngAOEEiXamZY8hFHqXvDmxRFq9ksdlUjJSjF
cgedkqo8cNVaOOdG9qmCFD+S0bduOR+/yQ5rAXTWIthVhUMqohLv0lujrvWWvReIrGrd0m5QHFNJ
M0RJhmqkrgxdKFBPjKDyT3oo22FDGMUnsE/zqH9p47Ecj8UsM/GJZMAyRzeu4m4/TXIeP9kyK/sz
p3ZgXDSkK26G40nlMignWDDBcuw5c+nTXJEcO3LfhLDwT+DBGWJwRgPMVPBVQnEuGOpoivYJsWVl
u4hu9GE9WmUCOFFX4Q3dYC1Y9T0Di29iWH+ci8yfwNfQ6W3feZCl6kB8zVVg+36b+3VVtG6EFs50
C5t2qeHR4qu7F+rlAIyKulRtnyjK5khxrZaGcewKomwLVJIWKCFcDNzLIdiMSBoZnJOPphU+oj6e
utrtBga8VNuMkiOKvaHCW3vYUw+PQlvVRkjH+gMGz0Io+JMe+nu/kQDgcYyUWm4KBjumqwhK9SU8
qsrjeAZUB2G2PxBd/wteyfvBXXXVTI1pGNYGbXQlb9up8LtVGZDWIHAl8/dUlPApScg45R8IOf8V
seQdFSeGKkPw0MXGshlP0OLAsa5AUD74QP/q1d8RcUqGmzUydAT90OxrUmsPg136HzBn/9Vrv2PK
kZVVWRn4YjMxAcEN62kXwav4D1/8HW+i1bQ2LzpLbEBW1rQHItfXqKf/A3oSpJF3ojB/7KNWOJG1
CVSlIYT3PnUewf4/e/V33Hw9KQ163twXKgNsSluHgXtzcfvXL/6nK5RLX77/g/zJqrVsKMeY5RJK
R//W5FE2eKo16YxYsfWsdMsOYuoFFHtR/ieTynjLdzyf0A4GiX2F2DAZUnwyq7o5xRpowOsH+q/n
8b+Dl+Lqj33c/O1/+Pq5KKc6CsL23Zd/uysy/v3P8jf/93fe/sXfti/F6Sl7ad7/0pu/4XX//r6r
p/bpzRdrEp12uu5e6unmpenS9vX1ucLlN/9ff/jLy+ur3E3ly++/PoPStcurYbyV//r3H+2+/f4r
UI1qCsPSdPgdDs2FRQbyXz++399/eflAv//6v27Wt+ubh/Xqf//y6aVpX+r8l1tu09OHL/ny1LS/
/2qI3xwDa0vpqLpt6OrCMB94ndefSKFTGHI1mmWpiztdzjzGkB8Zv5m66tjL2ErdMI1lbExTdK8/
0n/DtdZg5p0mpNRQAP/6j0t/8zD/+XB/ybvsqojytvn9V/2V4P7P4P2n9+LHhUtmZ9RpVtMcyHxB
z0FggGuF66go5wuGjZou/KJwW4j+UqTKdWz2D2A7qy7Qdo2gfalyoEATATSuxQk01JVGsuocGBlV
AwRlj77XL/Bnhr8QI6kDfduP1if6HsAFaVzsJy3S2OmTeVYTJ1rH0fw9FcGjqYQ5rVZ7ODJPDJrY
OHnUvjfgI6XLrGL/uiMDoropzB0Eh9JzWgrLachXg+OEvls7UMjcvqirm5q8yAWe6F1An3E7DRkT
hKQG4yuPN4z0XNPruWxQ6mwwmPyUxGF5RT9m8oQNnjJH9V1hGk9hHZ3yzLpRQ9lzEOOWXoGO8cun
wpAntMkPRJPrWNGO1EKXIbLnWkwzU5Wb7kg2Wnu9MIaVHZezJ3BvWdXS2Zpqp6/zRr00sI5X/dj3
6iDWPHMEoOrm4zSr48rAsN7Leht0UVVfmjB9anzrBNpCmovOhZ8riWePtdiMwJ0eA5h2KcXcWpNT
cMxLHG21fvJQUB2MMkg8P3dugal2GBifOz2Yt1lbjC91U313bKC2UATCTZNp12opE30Db8jtp3Ix
TkxAsfRVAWGkijPXMJ314MtzHqXfaV5SNtNjpioC+NNlXZ4Ra2+CLiVLieMUp+ZQHUgmKeN3mJNT
N9WKecrrJPN6laERJrfQ7RqzXvvqCEVRk7eD9lXmU+x1YRMtbie3YaDPBYQM4qho63418oy7Yo4/
RdF8n4Vy20QBd7mz/HWVj8XVFJrFsa2H4WoWieX2yqDs57x5bJrQ2WYlK06mzz3Evk2b+W4bIl2h
xS/3tgCZqKsxPzTadJSUcVulH++bFnaWlrS26dGPINXu3CJWYbenF9hfnxOmifravCbCraCkuXH9
Pe+iTQRuERvttnL4gA1WL9iZrYEc3QUEpt7x6ulLRQ6cdNWqUCyPCuS6zbUtuI7bZ+WB5gcJ42MP
zcuJR1j12VrxA280eBiwsKtYsDmcK0gLW0lPLRy3Q7uPnWjjQIeywfopuIwHMxKX+RitfVul76Bo
Z0nJ5MJPWquy9vIeN+w/yMX/1olxGT1DPyu+t/8fnAfY7vxV/L9d4u4vh6J+eRPyX//qjxAPrfQ3
R1elpWmqbSwnyj9CvKabv1kqDtUEeZtSeuHi/iPE279xAhlwHgxpCIMT4J8h3vhNR7CG1ZswTE06
mFf8GyH+lf7/Q4RfDh0OH2mZ0nDA/F4psD+kJiLRrGBWlOAqptC8CgUm0b3Iald0g0IXYS4uxgCa
Ug2dz42CAXqUUrbpRaZM7dFqaBv4ZmpicJHUw2UZ6tXKTFoIGnj+hFtFV9uPsr93xGW5XDBMO9OU
qoCVr753Dq1LYAkHnPgq0mfl2qBRwpaDrZDWeuBBjP+Mus+4Q4DvhJ4SWMUWpqfygcPQ2zxuuQYm
tNKEc/jH49Pf57lVEbamTNMrJbbMsz9LxNe9Vu3MKHEKt1GTZmVWAPE/rKy/H88/Hsfv6NLL2/KA
IODxyZf/vB8/AVLfsO2b4iokg7TO7SDzR5FZ+mnSi2hrShCVuSyDuyjJFt+nvtB0Su7Ztt0QYmW0
yXCMvdbbARkLRX++Jh5rH6SbS5r8djnpDnCXLnHhcITpvCtdMt9osGDO06sWnssRf6GKxltDk9fS
+6nCI0LCAWxHcTL6cPxI0/z67N+/+zJM0TLZa5JhsG/z7AZ6CalWk1+FUX2K1TK8M5MkPnVwJi+V
uIr2lpXmMDoqEo/Q1OpdU6Hpd2gy7xNGFK4+eF5vayyeF0xnUwV8wiKE2aDvda1zLJ1StEV0hVSD
LdWD/D/PZqedVGdsMtxsA/E0MyLmngFGupcUDs1yXZTTMVCKPLhMcj0LV10PKYBo/NGT+nkjGZpp
GY6h6tbSTyBVfFOUCCUWETbW9rkq1WJnjcV8sge9edTwftkCYjqu3Tn6hTGb7SGNY2VfwAr64Ba9
Ltk3T8ywbceydK6Ap6a/H/QFv20w50YPr8ayDra44JX3WqUUu0FR5DUQE+tYOK19HSQ0FLwsFCQe
TR+qLjFgOclDeKgKeQSoVJA+AHDd4rczuqUIm8rNOhNOQNOKQ140wzMMe3k9YpPpmZiwbaZkvKvg
g9DNLyRnt6N1F35cHQZVK+dVpwGUukOQZw+5P7GRpuVBqTBQ76t5mukMzK0btFV3Q9+7ePTDiEuN
cZdL3TKetNWMF81FXUTT2Qny4fmvV9ZS6r67a8Rsx5I04VhX7xGPDMCqNsc2JhkdrKPI1eQiNMf+
MxxsDU1j0p/CItQ281Rmrtk0H6Eef/b2Ao42q1q3IJm+qy0DJ50NE6L+VaOEyl6t4Otr4SQOrNL6
ArJpr7jwQitQAPkMBqZf/fWnfxXiv/34DsIVh/PR0G2cHd7V6lPvO7DvgvRKnWpWRR/GwC+OWKKd
mIdn0Pjy8XVRj5OqnWoZ5t+12g5nN69Sx3bh3snr0gqqbeHbYli1Kc04SvBGO/UWzsHupE88RtMP
wSppWVU7JRq1U8tkiW3QRfxIK2DSe4bPnnGFcOpbGr3Tp7lryo5Nk9raClVQCHEHgy+ailmunWi/
89ZDNAYULHNbJ15W99oJnq46eli5QPxx+FrRnOE5mTpxCKsg+xyqfXWPOsHfW8owHcLXwG7VqryG
W1A+ZhG9vA/glT97uLbOPbJ0TSMreRdDewG6P9QiuVI44juXuCavSs0IUAxE2oXmz9PXHHY5XBko
8going8gtWXxvH24RCSKYU04LG4qordhKdMzEhHhN9C2gvIRP6RlRy0RioZK+WjmzYce5Avk9e4d
lxBIBoRFAoT05Y78kAJBKYLepYjhTH7DJk5Cp96neZl4kdboXqHk1kpQSsAMo77rTLqhozZtlDj8
aI7Jqzjw3ZVwxpumDV1EV3+aAu9Xox0opT2eQzUMji0M9E1JL9Hr8fKEgCfU6DKNG389JFlybHNW
kxtFjrWQEdZprPQuxOr+sx0FH2hHfzrVDVJNC2vKJfPk8bzbcBk84LKtCvUsrSHaamNf702a8ms0
+NbjIi51zQWvD4o5+mA1/Jzz8NaWgOnNu9qAMu9OKY3mo12YLV589FXuy57+fwHImLt1zE7p9Uo7
4SUur4wcZk3gp6Y7M6BloDXDYDdYtCV9vGG4GMOpuLADCa3kr4PRz9uFJUMg0hClq8uOebt4KrVx
MMnRQSho6993rQE9suq6L60W1kdmnrZniTyrRyemCSRaqfX1r9//55zHMJZ7Y4D2cBmUEm8vQLXo
Y4KTkIYWjvKpmbLKgxnTrDQ9GDcASvh/VVp0GdQKqqUqnoKHPvBjw82JNPdOUasfHek/76Y317Ps
th92U2dXWZ9AHz1nmfU5CKO95nw0RPrPFoWgmOLOqxrp3vtFYWt9XNuBrZ9lPdG3hIbfbXyi8S6v
/ejYBWlwjKFGb3K1KB9HmmEXwdxXO9nnyY4JU2nHZGut/Qbxg1H3Tud8sGh/3i6Oai9J8KKNMfGH
eXsLgqGgJjLT4ioYff1oJuZimR1lkGAmtnDqpoB7E0Qb097jumF8UJz8HEAdzVKhTEKY4pAU71Jw
q02rmc5adVUPkHfcNLTaexse/Uk2HT3/Fi7xB4/81RrgTdwygUwNy6aN7eikc+/iQ5joeprZXXwt
Ihi0XRiYBj20wtjYRZGvX8Mo9RDkqE5rL1PJJJK0Eu0V4JqCU1BWPs65k631WqqQkJzWNceUOybn
4rJ1pLwm9xsP+AKvfPpZD69VS1J06t1f7yT7rZmItHH0lOAbhBuNbPSnXFTqvgQem7pz0ETlkX5x
dRAA5xuzMW+nFpphGWjJsaB1hgcYfdLnLqnua+Q1j1NQBaWrkWnuLEgmqyZSjMgt/DFc9YN1NUxO
dlnE+We4ESQBvZbMX1R8RLZjTbYRwK+5s0NjeEkcbbp6zQCK2Cp2aHDmG8iv6jcn9eEgq1YFnWwU
45eMpu6npJP9DjoT2W0UjReqXXOFdmVc6FOlXGhJ4m+qobewLBvyTcaInLOvDbCKigGu9iTsdW8p
gF1wdhBPDlW+sZ0peoLJbtZuOqWt6dlhggUffYsDLJ7hypYxnLG5fFCIcse4VfD/EF13m5kkXrM4
6+Ycb3p/dkBkc+UpEzMpfGBmayubxcFuW63bLnOarZUMo1Opt8l32Df5vTSNYhe0pZ5cBmNf3Ot5
qR7gJnMCdvH8bIe69hhlvtzxBKuNgwieRI5Rzx+s4vf7xhSkABpFq2FJDcbMu0AqnAFUUathO+eC
RGzsKBbEkrmZIltDFxg/SOLfLzeDwM2BhkWARX34s01ojNKpt2LjzFHa3uN3Um0nM+0ztLijNNZ/
vbhffSTebFHeDfiJVc0/W39fiyqiHfXchr04iZ6MKiqb/gEZRniws2Z8ziiyPKuxmcYBxy25oOjs
16Zs+iN59L0doVh1wX+rTWBjtxVaDKlwtQDW0KQGiFeRoF2oU9h/ZKq/wFzvUzNwM1MzCGl/UqPO
whGD0BsNyQgNbTfucFWpydyPxThySbljQcIsa6M9SByk7uiNfHOWlLjDJ/h7O1jDXidQrJwMjNpq
lPSuZ5P+gWi+aYG9gWWWcP7u1oKcsfiWosThat+G+9meNeAVLrKhm05P3Yi1Uy6TfGNqabdl5J+z
w5rEv0thl51mrRvu8iRaZUXaeKKPXuhH9R9q1//sxhHPSJ8Fp5D2emN/OIV5z9nEME0/N7MQMNq1
9n7UJBE0KuRtTJ52mPxi3KU61CippMWXHmZs6Cq9vbXV2LhV6Pwc46KlLBns4dkMw//otr3Cn6hI
2eI/mSiMqqFXDL8Cxxq0U1XO6ZWI/U8OndJD16ApZhRZeiGbrDiojnpTQi157mdYA5Tn7VkJwg9M
Dn8C9TjBltk53G+DLPw9dBVA/vYTZ9DOTsmcI+im5SNmbQToNER2MUm9voWD8mH1sYSV96uHs0cT
IEWWQ7/x7eqB4tLR88j1c5A7wVfUQxbYa596JJsN0vcZ4v2ciwO4v7w2aHTs/igCPwgPf3YVtiEs
h3tAy9NagtUP68VJhjFQcLo+J7ZepiiN6PhgExCuY0sLEJIXX5l2iY0BXBIvXr6fQybd/tsXAaDN
sClzAcXpYC6L+oeLkB3SZWPU5zPIQ3goCs5/bbbN5yQytZP0h+JYjukJ0k20GoQAO2tM+4NreC1l
3j4OrsHk9KeLapC8vSsGkXyULZmZeh4pPAxIPCpl9rJxEcUQN/0sIstHDGRt8mkOT2ZYabcjEraX
AsYo8jxTlI9+kABLNBDj7hOja3ZKb+rXUDnFAU6xOATMutrVmtXcZzk0yTKdTIwSpiCNNtLWUJkX
bUSaYDPQbveK08p5+LDM57b+fAABuAGSWnSZLcN6j2KnsOzhBKPHe40RMIcopSQereEs5PVEe/lQ
57jlFUH1BIMwveFUt69N+hKHTiGTLAJhbiNVnxDE6bcL3WY9KkrlFk42rmG7z6ugMQcaiINxKlrx
uWY83AG95rCDviivIgW2IwcjbD3U294fEOk4Gsa5mgd7WqHLiAnaUdVv59A02QrjdDMRMlZ05FKX
zMCaXW1BU8dEgGgrhSEOZDDJqdf7dWXNKCrauNp3jc3Y+QQpW6IO+ecqC8AzbCQ0E0NyaHbWyTVE
u4CFr7G2Eiv7Bp1Wu+Hcg8HKo9pZMtL2TjlVd5NTdt/nttLX5Vyobob06zLk3Nk6DJfdNKNSPDAt
TflaZq2KfmhBDwy+pmLVl0SvpE++klFubONQVpd+ao9bajaWClWZfd0PebGz6StcV04THhiuu6nn
xN+bgfykRsr1VIfmNlADDESUEiVVYcX28TVx7ueWNEUr7T3qlXhfyybaChDlMYtD+Jut3E96OK7r
GQWN7vfjYR70dMc4Xnkdd8hOXPzVX3IZJqcIJes2y33yzCwdDhUK3d0YmconBJ4v+Zw4p2HS4ZUz
uSLc1T6e9aGRPWVJ5+ypyZRN1ya9a8daeLZxGTlm/tzCP+ui6cIsxJWWxtiHlPMxShTmiS/OFzux
nCxZZfQ3WdxyAtGNepBaWh1Su6EPX4eSb77+kqmm+RGkTtzWWrL34TWsaxlDaTGHKDjUo5P+cVZZ
JcMyXlHfhdR4UnJ2MHoQsctIqq+SIFK3hkjYcpWQ4zWIcpe5zlI8Rrio7F4x46qruA2vDw3Gmu75
ZHJf4ySBYFmpcps34+R2vZOj3SX1v0CODj26ObRlUHwx/P4y7TV54Jm26Gly3+OAs6giROb6cdqs
UtUPtsKc2rtyHkcPtYA4RqKx93WSjl6Lb4ib6BUaKHLn5PB6GgUV0le3rGYwTCU37igvy0ttShA3
mbayL9MiXcvBNE+RHhXeBBb8dSiq4ip3wNIDtGUrVB7Rqs8RkE7RUK5wOGi3uiykRGXdK2sja5Bf
5s5ND/39mDvVeFEPZrKKlBFbBFayq+oBI/pKM9QeYS3WuNNMVYP1STmXq7brYjQSangvDQm2MEVK
uNKszvd0TM0/NYyS/i4HZaeUpr+DymEfQqv0N2aFmiocsgetkTqh1H9Cu5vcoPGUT0MXfvYRTK/t
3My2QZ7Kq7RC0Aw5e7h4jYoh2+yeY2hDG4ULi/JuNYwpkrlUf5oJzqdKJZY2Tf/FqEPdcseciSa1
3SQ7Yn+xi1tGn7hK2NfGqu2Np0EMzT1pb3tvLvjqH1D+WKUsQtU08d+YivApqYl+SpxMHp+TZk0v
7a1WhYk3o37ZTFMdHH2/MrcWZdB9lWb52pmCaTNmve81ndpcxTikbCazDc4oExC8yLw89SLPDopG
qxMSgzJBZTCRk7hMZ5nWmpHFG7SD1Sc7Vv2Tj78QoI0kvEQxBA7ZTje+7lT7QbXKR8TbBMJ2pC3h
lazr9TxYNOAMwSnT1HH1GFYGn/kVKXm9e+lkWVdzV+MzMGfPfhUVTBJEkrDN0rl0Veq/S4XJ28+m
qYvP+LwM3zLG5lyOSmSfLTwbbvWumvYL83pTY4+3UyWD3zWkSK70cV6eo6zcFNiRuAFzbNzMxz4D
iQ8DvuO0vZf2YvGUzqTMcwhO8xrKplFv78vSgTpoRql+EWYNLcs4l1QAo9hz5OgPVkZUd4ziTo/U
S+xl2vsZzmzulkorXD1KNdgfydFQtHmfTRWTrVGCHRs7YTUHE+82TVr5YCoQK8Z8RmOk2oW+arq2
Plqj8zlrzfKlxKkH9UWpZ27O+O3HwopuchQyW2XINj6a74MdGMGFleDWX0NYv2wN29iZmi4u7KRH
YtxbENntwSvw07id9CFeObUt1rqW2ZdYo15Z1hAf+q4V1/aSbaJN5Mm9ItxNjGrRIyOUzOE9DQil
buGNASbMzpqkdH6JHLwVejQpf0CO8ZIcxZFibpUwll7Eo9qmvQHAZwQKo31kErlOkFqupYTqEQgs
XXXIMvGZKBRPr+KAs00JP9t2ecRbIN4MQTAcVER3bjYU6l1Gn3aLVHF6zsn7ViAzgVzFcx0gOrTb
5l6Jl9Zzx8iLVelr3yByN5/MolRw4InV6WD4uD06SgU018TTXnfMzgvrZcDhhNxq8qvkso6UdTb3
I7wsMzkx19SAwZJUu45Wybbq8VSBlfWCMdF4qTmGvU9oSa1hiWs47ZrRrZ6o1r6YOgKb3vsbmwHU
N6mC9luXbXFOc0y6NdOvBLuKXZ8R/u/BaNLzWM8BzelJ679oVtrcvUKlr+leZRXRdWUk2cvsG7Tz
8xwqDIwnt1Esa1UI08d4gRpPG7gcV49xNjJxVDtL+s8YGSAhap1hekhhwO9xAEXbJfT6VBCat5Q1
xU6quekZagVhqOJG7rqKVHOlGw2QDxv8k49szqVr6lz2ryckHhO7hr7lrjSMHAa3qcMBaphaUnkz
9u9bDCR1LzJg3sf9spdRhK6CqjBuugU8yx0VtF4UazClPlglKXeqwxlgWPRMBRM+Itu5nYzBWjSb
ypY0SLtXFWuHNFTMLDssg/oCMrob9bF9nQfFkhUv7IEhsKwvajoqfHxMAq5HRlgxdCpV9ceStIIi
oq45u6tiYM+11HE1lATEse4wVFSUSx6Zz3356NRLkTX6c8wOsOzuJm747uyrZMpYrH8OmoAV6NgF
KhJrNvcgOOE+gsz67Ohje0LU8n+oO68duZFlXT8RF+iZvC1vWu2klka6IWTpvefT7y9r9jlQsepU
odfdAQaDgabVSSYzIyMjfoM0majFtE8apT6GdQ4CCx5Q+cM0S4ZL6M1Scp36Tw0oyk9+IZQnkYMj
Lo1p6JZCm7I9flpEX11x2mLVGTrPo3X2aD6bMUWyNSwepX2MvL5ZhmE8vPZZ+BR7Rjmhf8Zwi9By
uo80mOpfaqt0/zR0yh5yympiZZd0oIU6TM7+VOVJdEdHB8RT/lHJevOFWhr1i9EW5e+80ulE17At
9+g6cR/Xnb5dBF2NCpDt6+E+a/RNmFnTQ8XjfCXyVM2iQ1xnH+AS8KGcRAVSslC/hX3mG8ssDfrj
MOlvcDXM1ykpnsfIenMS230bjUHsiaPdwm17Hl5TYRH4gCNTjGpyj946MLZpPdqRsmKt15CV4L1B
C0o1iBy5rqxSr00WhlO8WpAW9/RtxjVKLqADEWL4GjhF/4Ccl7kJjK7fQHSwj1MeHMwIjr+qh+E/
wgm+g98gc0PsA3Yd4mpLXS/FClmZZokoS7k1MUaBQjV2zhpaYIVqQJENC9O3p3HVZEr1Aypl2SyD
pPEeM6s3slUzGOYv1p7n7nE+Qlcih5VWLe0cMQ5EIvx/MruwAEcGxZ/MLewehagw+FKmrhl9SUZV
ngBUPiETDUb1j+iCWnmI+6nz10Okp+UDdkrKtyBEeqXQatdfDMO4TepELGEI+gvf8WHhGgfwo+1B
F/3w2NtatNGjpPwQeervMqy5DkVRmLwg7MrhzTkQfyciQk+Lw8FF0ikkmK3t1tIf0I1BPAD5EOd7
3ZHLo5lTB/UhzjLzc+I3RrgK3XZ46mpo988e7FpJ+mxRktmalg6hbUwyfp8YqPo7UrPMMqZw28Nv
Wycll4tuRBSo7DyTbmHCDWBSYSMtT83nf/OHxIZDBQfe9p6K0GifTn3qU422VLx0Tec735c291iI
HGTRqaewvxHMYevoac7WOf1YpGrhuEIvJt+rCKWwXgININIp9yhkVypKuaWcfrT2yLcS2fP2qZaL
FapBHTLeuiw0Gs1zPLE0KjXVHjk06T7aFKXSNCy/wkrvfxLP+8XpKscxzIievDX7aUFSIHL3i5o3
nrrqbQSDlhk6LF9RZ0mqhTuE9p827C1JiCaWwaHjVTLE7Y4GKhRHLPziVVIOwN0ypPY+N/LC66P5
AIc9sICShIJYByWVe7obOrRZWsQFic2y9tfEJmFnKOwGM+u0gOBHjhI7K0rrL6aX1E+IPDZvhuWZ
G6RM2IaBp//7GHlR8wsVvzhFSZNZ6yW2YSpGC1UCNxaHKZ20jRoX4WM5lTnoVCejLqopgayg8eaB
j5VygDjIpnanYTemwZ+2E8g1liiIcBw89yUyDJ1WZfs0cL0d0cF583vpARi2HFK84oJ0199hxJEc
EPmIHpKA3EpBU+9jnaf6B/as00MC7AYE4hrtNW/a5o3PzvyRbcbragj8dYNUPURpPX1JTW+almji
qgfsBTd9a5Uf0qZOHstM4T/85PupEqKhaLbP0Qdb6CpGTu7ELUJosf/LVcT0YRRIGJPFqMGPLFSZ
HDS9PBopcnIcIZdYVnfP1IKN46AYySYZERH498P2Vv2mDRqlQye2dyknOrcTCNLUoKzXuEh3p087
RSo6JmaseskaSjKaU3WT/nBIvD8CBM7XYZ9+UZKA62rn+7grRFq6NpHi/pSqsbbn/ocA+qRS/IgH
dG6ART5GAYhatM0opeL11hMuPdYHGnj6Zoi5NaQ9PZDTCo5iinp+TDnbGcOIKCfbAf+eqIbX40dM
530PojxbI+Ax7KmUj4ehz98CJfzhGKb1FJVTg4xRbeKXCath2Xd6+9Cj6r+ABG28AMKufrqmJ17r
oIzRlJETZpau8ruGtJnApQPNAzEScFRvxsUjJlEYDqBjMiIQEBo/rVBXdwIhmYXiyu4lIgzDD81p
Y+pa8A8R3PCSDQTmcOn5yP+ZQaLuheIk614M8dNUReg6wYj7dirQ+InCZvHGwsa1pnTGz/8Cpxzb
TpdelxhvlLG+IC+UovBQWvE3pY7Fqm4MwDQniBEE2OxXMnje82m5wzH3XnJyC590l90dJ3jFUw0x
Xpoh+RTL+rVq556/0hGK0heAtogiPtWSEkUesTBCinClrYQscMNV0B8iwNUaAliWg1jRkv3YOIu+
CcGXJyC/bFk3hpsKb2fwcnUDr6CgApJVL6E5ksBbSl9p6EUktCkmrt3pykDhHxUCP7f4GyXJjhpT
5msCRa50T0+/DV7dLclrg6dTdDNBU+x0y/oYVqF4hMZnGJtTlfB0RaLSgXNm6CTas2cU1lsl08nT
9Y7ziGIhYDoupeBmXkQeG9CKaliSuRqLlx4kwhtEVEIKoov1W+ah+9jkariUplJI4mnuwVQG/Ido
Vj8OutmshiHmj6byUOZl98OqgM8bYak+q7jRbPJEib9auNztw8FcV6jFPVIcU16hJnN5kZW+AvGC
nw08CmfBWks/9FZRfU3QUVhqQP2WCbI4r6fKtutZzRFJQy41Q7rpS8vcN3ZWP2UnfJQsbZ0KksDv
8i8JKn8Hu8bMGTiUglaM56+VXJaIMK2qX+M6yh4TcDXw3Dt/S4+1e2xBi2yFIwNr4VjfYesnR/T3
nJfAD9pHJB3RAFKj/g+tG5WySKdBTx3MjYVADialqFKukp4MekjV9BmLs3yXNmNAD8JwfzrTSM0G
bGmXOe2PMVXbvTXmj5oxaSvIrOmSvoVHVqSJjVKDZ3Qg0KK/V5KVd2KESUtbPXi0QjrI5lCzRBof
FkVtxnylpknCtUWQGldUyFABjt2k/YU+iG8e2jHibdoh6n+2Fq3V+AQ7PJ3zjt9xRjmTLAQ4pcpa
s52E7yAbQLkbesvctRzJqPJf0JYetlSPHIoX6vh6Wkugh7VN7qKLZORddjBat9pm1GD3bVaInSit
Yl96abR3y35dIFnxoKld8KmLi+8jnJoHEhqSMiuKH9QGIVCzwwSoMJu3ROIwROGYe8xg9Y1bpcEH
jdvBQkuG8VOsu8Mnz1TjRxeZEhwrDbG1osY8pB0k79wUjyiedA9urui/WE/h1w5Y7fG04u80IK5U
xIGzCWEJwgxw+FkLuGwigXJlQ7vRaZJPFM9/iSnMD3WPwGGnWdmhylWxRSA3fcVl90vXQWnSdAWh
rtDNvN//InhLcFqoZPXe8+2nu0SV0BwSKnwACSlx5i0aBHTh0Rbx9KSyXpcx6Jr4BDMwTakJ2uVx
dGwhkWQrtSg9944XxxWYEUhL1SShsVHOsOaOK8jXZHbvlOZTh6Al4vDuUHw9RWSqVOpaC+Pygxqo
n9G9ibhFNIXxbKCT/DtWkRBMnDTc3J6My/4mrAVB3clxnSsoxbBy+671FPFUOORjC2Rawy06ExKD
SlUwNgnetwe8MgGOKzQbeLsheXdzZ1vS7S4qUl95GhXOroSaYoz6moo0LrwllHBy81XJh27LCeVC
8tIGLjs83KIvm+pgh7b7+fYDnRbjeaeKB6JrKNu7cEXmbiB6aJITNJPyhFA/Irte4P6sJuq7auXh
yFrXf5Kuc7e+IcY9VPdpnfT+y4gO2h8XRUwJNFfb5WgX5SpT1AgJ0so7qllAxhuG4s1kw+/aHoPH
2099BYcgWEWqoxlgbJwLlIXauXrSCBTbmqyN19gdNzvUgKkbxei6lb33Ddxz8+xnkTcuTBuVIC/D
RMGJvGTZIrv3AdVqA8nPHAafH2rac6U21a73nfh4Oi9EmoiXO48sO7DnE80jg8lUXZr8LrzL87Zk
bsZZgJ+R9eTEqCw6am1susCMtyGUhg0FZevY9GTXwh+tr8MghZT8/qsmNG7F8qJDTUls4nEM7m3J
y4Y1z8WJoTkwYXi6GdALkkphcxc2n/qgjj7nueNtIzNs32rkI1dh4usv6RCtomoYuNbb7gFN/xHN
H4A7H7R2QoRRJkIGiNGVZ9j1zxbuxqrzkmx9Z/4u8bVC5eZp84yAxZ05FkGCa3vk7HWocLLDc6qB
oVFWfA1J8xc8WUchkl4cVNPvWRjFq16fqLTKft7tJ7kMGoKJknuFJWg4c6gkOReHjkrD89TQVYNu
+uVaUu/N8NNHT/IEbo93iQ1lPIB4LiBFqEJiBgzp9RKKUpfoT2jOwgiss5+0Y7JtXkQm4DxhHfvE
rfY9inc0YUgKbo9+BSUpVNrorA7YwjAaZqdZWI7dlGRstcHTmse+saloj7Z4bN2EInbTHegwxA8C
F9TlMIDOi62yfLECFxuALFV+DnnxSfSp/wIa6d7MXPkSGtAUPoJE99pzAkOVB7ml9rX9FCagZk8A
wRPOjIZx8RWfnfrt9lxc+RLEHAdQhzwvgHecb+GRxNcEamk9uZydO8vghtdpYf4xTXLaOKmh0Fdq
zXUCWeVgmdY9h8sT4nMWQgjSYFZlFDGMuXe8ghmCaxfCeooVq93DUPF3mUiynyUG1AvMrVbaKCHE
tHg/d5PIPuij+FS7ZbuM4h6J96rr7vC0ri0OHogiq60BEtXsGezEgK1YoKRuP1Gzs9+qCHnFhWtE
/qYAUEQhw3b+mCb9hAAxEu5ryg5l4WarBUGGqrGOB5XWBOGPXvX7n8Mk4Q7v/mDMElMNqJqgMT/c
CrQ+FaS+xJOpxbLmXZm0sNq0/xnJJm2sxcPPU7J8ilfDMNGauP0AV+hRHK6wASwNMD7l0FnUb4bc
dMOgtZ5EF42vtT8iqyLFxccxPuZW0xxT/Go2mjF4u3AYkm1sU7Zd3H6IK2e8AGdBBDER2RcXGCkY
D7k9EdSfXas9ACnP6McNzbabPNqhyjT9Iwb0v8qKsg/NSBM34/AFM4f2aGBrEa2SKi7XtV5/h5Gf
rYY2C39F4I2ebIVySulNeJAgoXaPQXLlXIJEIbElbBcwNLOllViIXQ4F7KRaxjgqVs5LC7PxaBa4
9S1Obb/W+j/H9LuIxehQ8M+cVXwmTPH/5B6f/dT/R4IV8ET+WlRSEONMoAKqYxKS/Wa/6781KU5/
638Jyrr9H7g2AuyXTjxWTb7nvxoUwAb/45Lyg6WybTBCOvel/yUo69p/MD7TNPaIxWUARdr/S1CG
1KyBMnVBg1NfgqxqvYegPE++eCiu2pp5OkBVgvh55I5Bf45Vl6kP5NvKRndwMPFhXO3/mpPnfyPx
3xjOy1G4SsBwQTWDLM+dp1JalBZmAab7we0sY40yGvCtIO237x/FBFzGsQdnhDh6/i5gC0Tidu74
kOFdQZlKmZZkj/dYRPOzji3Hr7YdUi05c/PQKaiY5raD6BUafLW6UrxAN1bwpDv0t0Ttf6f1NfkL
2/OFtcKORIsAeYA3uRO6rswoeGOhw2AHUknud/6urVn7FqpjvKva1SvEhkuksKmk3p5RbZ5b8rLQ
Rl3KmgIINWnO+TB2mQ4Kign9Q9goZL2wLttyoU0cFZgQTAXCJb2he4tuyBJE72qRfp6mFokSo4zz
AGEFvb9zS5fv9fdJ78LGgVPLtQxupuSonz9QhtyZ14QAp6kZolNhxhutyn911NE2t199nkIxEJAQ
6J8OWwSeyWygoDDwU9fL7mH0g/yn73fhOpnsdF36xvCY0/u4M96VqbbY74DC5GWDWCBh0H+hM/2k
xZND5c06pyuW6CtmK7KT4SsixfUXJfMSpAGgGfzxUG7+pWlF8CcJsdVTcPIK3ru4YKOd5BSIO7z/
nP9T5wOaqEPhHCPS7lXqN+MS3Jx5Jwe5WMJyp8K0h5tsCJcT6vyFtahwQ8iAAH5MVd/6hf0HA2p7
d/szXhmEmgL3SqCmtksWeD6IMDKNZVkUD4g9V0u4iOVb6OTal9ujyCh5tioplIBp1VWHEjU0h1nk
qWQiQbsoeTA0KDSbIM2ict06VYfydYmyOap6NYI2NPvNO5/qom5CIgBPmCFVsk3u+7N1qnpBoU1d
nT84VZEXSDJEMWYMpTCOeHQEAF8np5YN6krfWYEjogV1cKtdVJDdppULLf8FpWyleX33hAiwuDJH
AXzOv8+nHZpFpVO1rR4iMbU5ij3FaEAkULM/UN1LscH6zPxTRk0t7kSsi21rci+HLMW5ijyT5sy+
dwAJtQTAnDzAYwE+61gZnhPCwxpHbR7K2PTvbNvL9SXHo2aHxohAwF0/f1Hckyq/1LMEb5ye1tCA
MKFLw311ezrldJ2vL+rmfGMyZVk9nQcj021Q+YFd/ZBTAtYfY9WZgoWDcsCwSTwgI8cOROEnmxsF
Tacm8+8ssisvSRbCyW0jYsI/s1Mgz5IhqTBAecgrlzM1Rjm3K0btTjzQrg1j25qF6Bbo+8valY2M
al4K9EAnBTlsbFEA60vh7W8ZCrgTOpLgdOmc5+Vbh/TPF9cuUR/0R6f+nHL7iyUFBXGCMvbot8ZR
ivTx7c9w7QlBiGuqXNbsdHP2tRG5xW0l07KHtnTznz2diq1eTenKodu4ddys+1z4/fRWKElEW8H6
bURTvHchJX7BZc5D6wHlA5dr2fc7zyU3+dn6cOCJS6kAbjEwZecutyMQoN5FMf+Y0Sf8oPeAVGF/
ZCB6kAA/pEze0R/VZtfbkb0zgS2uA5Dcv24/xcXnOz0EFB0WikXOMFslJe4Fml66w9EPnPaTY3np
QY1Aa90e5TLgMQyVDVtmYJSK5xnAEAh6wnU/HD1wyfYCLB7tHAfoFpJZZu9+Qjw7+dqqmfGxiEfT
WxVIoFZLXY3EJo+nqKWxA8juzg65SEskSxZ6o06mT0Jmz8IOegP5qA/DcFQGCzvE2q33o6UDzynx
9rw9AVeGkpp23Fo5pSFGz9agnoJEa5uyPUaWEawGfcTxAVvEYyfAXNwe6soXRR6L8xm6CFWV+VAW
a6rwlbQFPzkZB8OqzJULd/POC8m5OV+8BnmcbgLhpCZxUQlQAQekBnIbxzZG6TgBSICIuzJu2t4s
XsrK8A633+rqeLADEWCQxG7DOA/ZKu4r+oRu8lHVFdmGRYTdGJtoqaC4vsJ9L75zLblIDigCWXAQ
IQjK4DnPpqDJeT3mcuUR/NW0MkTx0k7aZxCtHwelf/YybGPe+4I2modEKQsEkkZJ7vwFtSrOXCwf
KnZIZ25iI6pfJq/2vqZtmG/CIc5eb4932tnnXxC5JqRu6OvBGOfgPx/Qr0Yfl7hsOioVSQeQRy13
Fmaax9oK2qU6YnAENX/RIcMd7p1haPWFXWIntiQfMSiH9lPzCc8RDISCNnLbJRBD8ESEzCzYYH+m
+NROPfj9BU51wOVolWkPleqDGy3q0hZLElQw0RHuYjHsKQGIbcQBJ0U7ZCxTYL/6iIpNpvX+UqiF
+fX2219uEl5eKgPQuqCYMy8D9+CA6hroxjHS62KH2HSyrfP63XmGvKCrZFIaJDrOn1maJ825s8w3
taObl8NvDJBA9iNs9nb7XS5jC6NQtyS8ksvSBD3/kCb67XAIJu1YV2n/IfHcYeW3skmUNPeu0dem
jZs0uT+tYNhTsxeafDvBOmhUj/Y4BEsjDNF1tEPvTly+KDOSE0v5CFUWUbgtz0NYym3NUzVFPYZG
g1soQkXZorEtqo3QyyxIHWPylUdpHxsF84Km8PIVPP7sTjn42suammlxkWaTUAs5n1etsmMygVw7
OnGfbwAk9bTYgK/f/npXjkbMCRARoS2iI+pBZejsCqkHE/7JeaYdDdEUe/BBbbeMRD0+eTYwoUXZ
6BQjezTY34SU81mak6LiexcBuwB+ikL7i5FE7b2z8erLW5YkRaN7gw7f7KkKzvK+8bRjEUzZEjsg
G2Ix7cfbL39tFMIe6qyUROE3yij81/V5tCqjSBpdgzlQSWtDx3sCeHVP/OHKKERUyfRmmiW5/HwU
r8Ux2BwEfGicfb8oVAkOPdDZOx/y4oQCN0oiTIIpGxqUs85HsZVU1MgFj0czj4PvaqZb36hhu8tY
uM5r06NscHvuLk4osAcauDfKijrdfmd2IkZh13fUWvqjkoQKGarnVJ9Celv/hK1RPeTGCMeqCss7
m+JyuYJ1R8WNLSErAdZcCknFwlHypLRjGk79MSuyEip5VasvFWjVDV4IChArTJJedNcfDpVmtJ81
vWuMBf3EYqdORrq/PQ+X0YLsmQSEexzrVGb45xPf6YlrWkliHN3eRMEz68x6laal+eLUlXMoVTv9
YEel/wGLd3U/4dYCkFhVnM3tx7i47cmnMEkUSHGZnHkiXadRxEbKjaOSghan72wCuiu6Av9cL1jD
Op/gVRnWD1Xx4t3toS/WtxwaarBmmlLFQJ+tb8PNYheYoXF0Mjv+5g1D8CNVwtd3D0LXghstzVN2
rDUrDgwuQOLMbnR6FxlgYd9T1WVu5NaPdw9DIQ2NGE5LmCLzgxlJumGiTKYfO2iBX5M8VPYcRsr6
3aM4FvJ+7BqScmHN9urgIGvbhZl+tOso+RxVeGCr3LDutaqufBhELEjnKNFTapuvTF2JUX0sCx3h
jhjdfd/AvLgNk9X7Xwa6sixnUI+jgXy+/kNcl5Gzi/RjKTAxoXcYrhEvmO6Et6vvQsONi6JpIMsq
//9foTp2ylzHVoFRIiR6uC02OGcK9c5mvgxqBBfOQnnukpXNlaNwxGnSNG2NYxt5xWtkuSOWa6q1
UiPKFzqOgR+SwAxfbk/gZeQmfkhBcUFCCM9/lkBVzjCFOp71Ry0IS/Bisf2ZYKXsmqwet76jwKy+
PeCVIIqMLXVHKYCL8og9i91GbAV+lwTZ0amjfonXOHgwk3ZlonX6zhVFjH/RGFqHZjLNoyvKGsKB
0u0i3Ixha7lpc++BLuedB6IOShEAOACtifOvOyRZMIqsTI+l3aXJQvRF/mpXmf2AUkj3W+i9/STa
FBgM/FU/oXNiY+gWd2r9vcIc2F8hBliG61oYAQY1bosVikzdPvY18gkLxczACt6ZwovqiTyD0BBG
AwXYFEnE+RNXnjdOSHunx2Qo6y1em96DXnX+R/o2cCaKENR9XQ/9HyBH7tJLO0VbtX0T3MuT5LXs
7BbFQ3ArlUVqTPNMMZu4mDqvncdoT1u9B45HTYWzadwi23s21LBFZOPNBL5UrT5AVsROO8DUoL0T
zS4uAIRJMAFMBvVMFOlmoZk+Ni5B9OgOpe20e5y9kW8lNVi0o+rd2Z+XUUDGM3YLwcZxabKcz/qA
9CCHTaEfEJlHnNyDV5qTEv0Xo9C8QqfLxU6Jkc5HietUCeoiMA6sd2dbBsiUeREUg9tL6Nq0yRPA
wFOAu8a8CozjaJjjV2kcwsp5VDX3J5IUOMMjOLh590BInslKiRRRAml1/jq6QUKoVSmqBZBpDn0G
I7cRSnoIO//P7ZGufB6DcjNdE9TSQBTO4oqblAFqKol7EEpYbbUWVyBkivw7E3d9FJfvqjqUfI3Z
ehtJLnTL5xQIOrvaWZL61aT0Tm6/y5XPQ1YDyoXATFSa59M5wKsEGXBxCCEfLEqsZHYh1H3MQTxx
54WuD0VrUkZATtLZtNHXqCpldMUhh0HwMyzrHw5TTBHCHJzV+9+KjJ3z0+E7kbWdr4Ump30CJ1kc
ECprf5qQzzaGbUaQAxPjToi8jOknfAI4O0NWvucQTXxjfdzhRpZdbGkLzCRjvBeUIl2hA6HsE4Rl
Vqlh+fcUniU0YhYSGdfhGsQJDkJvrlgDRjEWVpB7h74MUSYm/uaYbU26+z1uuj7ca2lofkepOP2G
Ea+pLpo2Vn7nuVvswwidJdy1+uFzSXnmH5G62g7Wausdwa/BjI/quPxhV7gWLU1eqN+qqe83C23M
qofG0TvYtJGOgVZDn4w/9vX+VxWZOFmQ2wGzqQX7YsFvdd8aIDhSe1LQlMZzUOAZoQTbGP04WGoW
ueCqQHHktQQ1CT/fc/xHfj5olyZyYQjrNoX62gy4Kq6xg7S+87TGlwh5ZWBQvjKhllsWnvtffE+u
laStlKy52c2WTglDJJ0KD0GT3H1LivyTC9UElorynEbesxI029tL9co2B+fCuUYlRi6i2dFmDDR6
pfHcAVmKbtmNoj+kXhXeKexeG4WLJPV3KCgSvX6+IdAPG51EbvM+DuNVhvjwMqpS5w4u+MoO56rs
IDbAzRyvodkoOqJ1fgOK8OBB9dgrptE/mwgaLUz9v9p2hHuKRqepO7Wj/kqUi6oq7L7rkbFspmZl
m0P2SI0DkwvEjcIdNVEL96/iv5pGMmcpgE1B3pktDhwQKw9vC14wFqg7hAFu8eHQ3flYl9mOBJbI
c1mC/wBKnn+sKZoCY2pVcRBOiZsLZFv0PYp2X/RV9+xPucauMdCXQ4Z0h07heCdOX7nq0w7lik+7
zZH+TbPPWEFrzqshcw9Nl4HLprS8rTxMP7RO3nyQ9j7A0wGC0adrpKvDJ9fwxD39vWsLFlk7noOz
gtr5LDlp2lwHMBW7B9K+HOvRusK81+qD9ycN4Otly4xONU2I2e5LGgzbutFkmAkus9IVKQh/JzTw
WDHdd2Ky4a9gqARJkqsIItxzWzor0T1ENAwXYUDF+5poTf/S0TT+3Q7xsDOMxvtQtO2PoAC1rfiT
/fPdcYYuKMVerh6yDTr7qEWU+YmJtv1h6OoEoa+i0dc+Apv3OixXPpyNLrphENC4/M8LZoavl5aB
Au6hKqrxUW1VZ0UOZb2+/23ohKuy0SnRDHIL/bX9Q73h16NseEASqjgiPNuCMbXeX/IBfAh4hSSM
oEZT7HyUAcQxZB/hHZDkF6tWn6pV1g3W+va7yDV2frnhSgycCCSOamGtNUv0zDFWUwvU8yELScYn
J9N+h5Vwn8usDj7VRnG3q3glTNO0pALAu/Fyc0HOTE2dFp04MstBdmSobB36tohWPuDcO7HkymoA
j8sG009ls5MHzF/fqdO8IIj0Uhw6ozF3dFXEnuvsvSLtlRdClp8ik+wyX+4sXJhGPR0tcUCkQuzL
srAf8UBxj2Gex2/v/ljQsAAUWZQySPdm22jsWr9tHeZOTEg/6UFSfFTJFLZjRZd9YXhtubs94IVW
HmEDvplkr2C8w01gdq9JOrr0VDudgzua2WHIdAW2atD/yWtde4hF6fT7rnHij06rOcrSiuvOXWWa
N0Cpymuk24HM/0N3H5ilMoJIggTTT1+HJsdbl96sh2QMllifpeB1sRBF2/irJPYazlRKApieNhYi
MwifWvaWe4F4QG0dN+6ia0N7AUDe/moMWfEMH2z4rBh2/I9OCDWRW/HTrWXm5QgA0lfH1e1JkVti
tmU4HmVNQBC3Kcqeb8xggPldGaM4QKFPt0KIfN+aerrPgkrZ6ogZHyD8gIBIc1ymbg99ZUUzNHma
C9Jc0orOh87TISnLXBOHMZvUBUbr4jDAJHn/uQRKhCVm0eSgujlbZjEOrALxKLJQKy2Wepsni2gI
fbCG/b0LzLXNI8MbDThs/dCePH+hocwxHMgKwk87TDt0prFpQ30DD3jHupMfXps7yHdS6ZMrp3ty
1/grGrQpHNbMa52DSLBp60rdWgylU7w/o+Y1mDMJmCDfnd0zTYhOUcwl5+BDXN1VqPWvTVF/u70M
rs0aIHMWAJ0uPHLnH6hGe6OPfOeQO4G59iDS7NE9TLcxWkQvt4e6hL8SAQC7S2dF2gIXEHFCM+ng
MBABmmBED4olAKjtIbR9JAAGBPL8ESWYysx2qd6upmk8DkX++b94CFulAAfplWg+h4bAP62Voifh
BhTPDaKMorWZt95KhVmxcuymPVIE0pfl0Kk7vqyyt9Ai3Xqiq9U7N7RrUy/9wjTWK1F/rjIvTLBM
yhRyuccOc2vhy7Brld5aIjQ6rW6/9ZWjmfSX6gvNRmC4Fy+tee5UIBh0MFiwS5qr/kdEA92dSipw
NBP7fba7BBS+tIzzUh1DEiNmwSVrutQOM5bu5FjNxkUkY+Vq4Blvv9W1bSg9G6RIM1t+Xk3FJ9Jp
It9yDtw8nV3RWdpBR3LyTgi7NoqMkWQZbHaatudxJbTw2cppdh1qxDqWtGZCLhDWvR7TlTIIb0BG
S1tY3ldmyZMS6SM6PIp5cBBq2aLAZqJiIKKlP3EvqvDJXmcpig63J/ByBYLl4SLNVqQXdMGuBCUM
g28M7INTa+2yc6pg5eCpuWDv3IvOFy55EjmDSi4pMqAlsoDZ8a80vaMIPbYOQdGhuqPj9Y6lvFdh
CKMnFA/QdnXjT1WMMdMCaRRgzSkkxgerRdpoofsJdXldDdCxNHu0/PBqL8q1iFGaWXQ1HG4UKJQO
hbqi1O5cdy73jkOiRLleNmqhCs8ipGIIbD/U2jxYuk+/NB2LDz0e7yho2tYirix0+m5/lcsFx4BU
MmidydKsM+tVJCHub2NRmodRQgAbbNn3g2+JO8v6yu3YoTFrUzLlwgjQcHa8RP3Ui4xYd2gw4N5Z
fmkh6mS3+soeKy7FehzsB1tx15ZInUPix/0fN6ySO09x7V2poFL8AFEJG2o2ua4XZZ4bGebBSIW6
HUrr51j397Ksa4NIIhVJJ4wqGP/nO7hT1RK5r8g6dIkjlrklplVjTvcsPK6tE6IehzXZJ13v2Sge
kB+l8zX7gOsSCU6NhzcRslim5N8b7pL32sXXNq9QYSdRVGT7ztsegdZotWF61mFyG4+CbYyEaYqc
A7CH5E7ufmUCaUpTo6Wuxz6eh0BEZlGSLEgS6Cy1MK3LvkSp18T64t0rn3HkxZ4Aw4VutiQ9vSoD
rMnsQ0oP5kNtAgmJlPj19iCXkZZfDn2APiBFKWvuxJQh7sbCb+yDUdTOOs9amhKeaj80iYeMraUH
h3GqzDu53GUpjAUhdS+I72A+5lULp1Bc9GVL9wDcYoL606nt56kqKZMMCIQhm+j2T0pfj8HKrAL3
WzLqevV8+72vfURJkKGnxKvTMDvfBbbwkPyoJ/fQj535sQw098lq755jV1alDCrkxCTHdFzl7P+V
GkdRlbta61KI6s2PQoE6r5YIeqnNmK/e/T6w9NhsGr5PROhZmKQNY9WpmXmHkrxyCTFTW/mZo9z5
cFdmjVGYNskQ4wSbLclCz5u0jALvgKSm+5zCEVvQYUrvpMbXRgHWByJTpRirzS8USWhOXCVYHrab
e48GZjeLGvfuO9eWy9smKG/ApXCxKYhyxJx/m1KJu7JHvuAQT6O9SYWVbIm28dF2Iwp3XTk82Fmi
oISIx837vxVAZcwOydKohs5WRT+JiYIhSux6IXDsMwqEi6o+RNbs9jjy95zfpx0CsA1RSzJpuPaf
v2FItzlNEF4+ijDMj0bgSV+duNRj5NMybRUHcb0u8Vf3378WWYmqARSJTiosofNx8cDOPNP38mOS
afpaSpMtI2iqd8Kwe+31uAoCBDmtlLnVp202o9INXnRM8M9UtlWGetFS1veRaBVasW3S3lDRYDT0
P5UizFd1MCL89vp+OhYWlNbliHZxuApQyMYcgb4sUnZqKR2zi66Jd34yBfFqjMbpm4IHsb8My0JF
qaVN+mGJXwOCCvVgIFUEs8Rb4h6DvWdjeI22aURaIP7HGRKskR3XP0/eNKgLL7CRx20Jh38UYCrJ
iuKhpSzS0AlVvkgQ988l3W5jFSVo8u+5KqkremVU7yJFmVA4y1V8v8oqaf0v9WCqOzVSMftJdPcZ
Nx6FiqyCYthOVYo43zdjn4fLliMKBL4ddM0aTHfqrIsG6sHSGMp2XDtD7WULfQrDb77V4sKeo8vc
/A9n57EbN9Ku4SsiwBy2ZHcrtGXZlmyNvSEcGYuhimSRvPrz0Gfjbglq6N8MMIOBqqtY4QtviIs0
m78tQxdMTNOdrCRAHfAhnbx22IXIYd57nVfCQ0Gg+7qoVoDoha+4sAdziuKssconVUhdJyWlaSri
wq6x/kk9X9+7QeP9VwZicu8yHAjRt0PQrHjn1goZQQO/9T9oen4MwJaFjQOLrooMa+ExL+r6uvVr
J48Hq4v8ZCBRiw4h8itXXSYj+qQZeM4Y14b6jyOEcVylh+UAqBH81oO1SJ9eP1h/A7Gzk7VhucA9
oMIL/Mk+3eGhzsSYl/54nCbZfGq7PH/fNb7xUI7KFHiVjsMNMgv6OjCM6eDPhjo4mJ+8dwYZGrFX
I2XpdGX0YJn1eOHMv/jTuKKJmTfrKWpppz/NGjH7kLqZj0rgubmso300+2k1EqOFsgn2eUzVHwlC
YEE4n3+JlajQtU7rsWIvB3XzAztT61cqLLTbnWhSxptvv400sb37JHcAO7bb/5830dG8YS0E0mMl
UhNzNwr87z0Pba8LK/H87WUcDLggdHPVknyfjmOOXYbjhzMex74JblRjWB+tzrYPVJH8L6/vh7/Y
/dP9wFibwwviBYh8nOPQsf9QLadRHYPcqpyd5RfTI4KBtYrXtu5qRPsjWeynfEAQwLZphWs1ee8c
9u5nO2wRxqRZpfJEIpbwe27G1kfbZ0z7eCYLbnZLiFdIPXnRvF9UmN8iu9ho1Ezt4t6xOsulKy8i
aICWQAd85ptVSdVU8zc9+ogB0GjL5G2o1ilK6npCVvn1yT+/hsMNhUfvd+ufwr45XWd/ncfSn+vx
qLkQUOytmj9dgUyVXpfmoKGrJEjKzvvXB33p41JX2QA7Gz/+nKDp2LJAYTUYjwum1reBJwqUA535
UBbZJW/259EIVSJIfiSGdL9IeU/n5zYFt6WVqyNbWiZqtdObbrKnN8O2GAU8VbihUAnDz07FCkUP
YrslobtY7U53FtZabnmJVvvCstGt5FnZIh9IL2dnYkQNFKHzQh67jEt5Ad6dZLmwcBVAD/XNX2hz
bCe+YTYBO+R02eoAi4Chb+TRaH30WivTjGf8nGGkoGX6+lAvlFLJZDeBEMIpKmznbWUkK/rC3wId
yINOPKMYuPdmRMs7Y8o/zZ03fKSnod7B1yxKJDiDaUV0llJn1jXd4fXf8jy1oUsKX5OoB3Q0FJzT
afPcGkMZ9RJopdHfegh0vjfgpebUb2o4YtmC/2Mnluy65r7Ym+NgXHibXvoBENC3Wi533rPipo11
75RFVn+U2tKHRgX+vFOVvTS7VDTjd2zQmbyFEXDDuTrkAP4v4Byen5etOLS1UQgAaTCdPUBG589r
CyvsiBR0jdr1uO614YgL6/zCKFuTEx0XB5YYmLDTdS7n0lDSBrhtY3gGZsOT141vDm8+lRuil+4j
zSYu9nPMBNJ9k72Qfh5bhPj3PlXvxIwu3qAvzAWcGl0AwNu0O89bxTAvqrxcfOeI/nW7YVDHPe+I
cSFefnEUbjJaqTSlSeFOV4wmJGXvvHIxAi+Gm7Ww9KeSyO7Ss/vSMJskDR0ajn5wXrqth2jwZJSi
xtBU6l5OeYalShlcqNW+NAr9e3Y4Hx/lvbMALGi7oBozwzkuGG0DOqub+9GYrYfXD/Pft+v0XY+2
rB0cydZZfwamrfuoJxMs3GNnNuW4d01tfLRRtNsVwWAmhq+iD8ssxh2ydvNeLVP3yzV01MYC55t9
ViGLN47C2jtlN5FPjBi4V2Wwl03T7AkvjcSddLvHeyk/aJl2e+pwGjJ7r2P8wKydZfb5lRhEhkHC
Wly4NJ8/BTS7yeAdmnabN8ZZ+jsFDlF6UNlHegkoY4ogShQ+z7GmWrR7fRlfGApVFaSQKK2D7Don
JoxtMXENWTCedBR+i0o/TTqu8c92VhgXhnoejDAVKtNU7ykGPiMErgA11Uzuw+5D35yQ17rv4Ks9
Vv2MFVgT+r9X0a8XbomX5gcYgnIC1x3ci+1K/ieiTWsdLG0RMmi31Nfr1Ht3HhQ2ES+TZV6oWvwF
PJ9sSZqfYNU2gs9fTaCzne90tiFq6eujyDv/FzNa15uxSm3FmjaNmQxD7/gILvbYBKS+5i6pkGTe
F/3q4tel1/UIOMz5Zg+WXx5VhJBHhMprFauI2n7s8MoezcqFbQOcJP0z5FVv7QgA+2NUVYYZd16r
+r02azLArkGp9qZcSOvi0R7tKCkYfNgJOWRF0mglo8TwJsc+TFIvn17fVM9uAFIcSkMgBdhZm5Tw
6aIPJtXyoDLmI0L4xQcgISvR7cWK/LNPCy8B+jGEWh+O6bMoJkXJVjXwEI5e71oHZL2yux7SwqH1
3YtcvC2QPPuyVO6oiYKr4Z4+L+HlgTlEkeEWWIWayICYNp7rtYVhcu/aeLaMnf5gSj3dlKJ09sg+
YneCAk7Sopxw4Ql/zrHhCQc6Tmt3UxV71pvOixULxrkoj70ZqI+k97YVB0B/jyKwqjLOjTBDdhTv
SfzPrPlziLThENf2BOEcsRv3A36CrnrrhcVv+oueIHqlQXKeZwz5CKY2RJdXWku2rwekvOu5KfcV
RY4LTa4X9hZQIL4DbC26F38rT/8c6GJaxqCpQ4aa1gmT4KXAmgKflDfvYOAMEOlZ6S0f3n7FP6PA
bwuIyLwKmYQaawVMQBMViHX/+ijPg2NKZMhN8ZCBuzTJhk+HAdhC1tov5ZGHuSz29uSMd4Ma8MMY
Qz5xnEb1GiTA2LKvkV49lMCz0Pi5VEv3AG9gcd8auPFzwMPRYQXi7vje+ayF5lk3jOq49EA4Oj2I
q3nA4e71Wb/wBclF6eXSyCUUPrdQNoVQRph21TFd+2lPjq1vet2OFy7jbenOTiwph0NzPwRMwC1x
urSUp1J3ttP+CKi+2EXk83vA++oGhZYmaTw8gF6f1Qu3EWRlgN5A6ojxzwvHS+GYcvUR1jCxGbtB
cRcPznlt3ruG3b01WoRityXYdBM2Ivt5lUavxhjq1YTSh6ljLNOovcXX45Jq1kubE1Lshvh0PRgr
55RVW8+kQEjsHbkxsCAolSs+Z5W/AD5ZouyXHbX1lZdJ3CALW0XvB0lBKh7RipeJqyureGstg6oe
G5P+L7AQXrWzl7xtBx9TyFkcBxA4+wlKXpgsuH5c9VaEg8jImAAfHPdSBvssbGFcXphNLQF8LXy0
040UhgOg6MjASEJ12NI7WbUz9Ggm3bjCAimstX9nGeQiF/bT32NwtoHh9XMzbPJhW0/udNx0rVRv
j3VzzGyJJzWZMajsOrWsB3Z1LuIyVMOHiaqm8SXr8/onahGYOevc9X8aAq/tvYeL1NFq/BXCjwRm
mDhVXn+za2E8evQevlTj2l2lmMUGybD5S+BxO4Q4oBiF9RV0f/FdKhttCBp89c7AWERco8AIe2jo
2lXsW3sulxhUul4xzQiqn0qE1NQgDDd3cCsRpLKUeTv1hvd5anCP4PfCmonDZcFO0vawBu20NV14
h164WkhtkX4GmEq6dl56qq1ssaXWDVoFXpoEVFj3Lb6BF3bitvKnXwaJEN4foN10D59pbdfTTJPe
bspjUcF1KiAGfQYyUmyWSW5/GGazxly9r9ZflXD9GHJm/+X1u2YrVJz/ALbGRkciyTbPg1pkCaTV
GGGJykvGk2/7fYavL2Zwv+iUDbcCIcPbXA0LpkS+cen2eX4euHYI7CyoUGDxzjnmltPCeVrrctO2
qOM5L69dW1mHFVYmFnaQmQQqdG/+rux/xqJOiBgMONjTs1BbPa+vxztZVYP/wSlb6E4iT/On19f1
OfSHBAgZKzr6CGpwv277659nv/X9tRurXB57XLn3YSmjBhHDafzVUapZd/3sj+LgGWbaJeG0HSxT
LY5IynUKM0TsFxxqaoQEs3hCkPRnmEf5eOCxaDD3G33UBSYeie+TC0rqwm3x/PVB+A/ONZgRkAKo
dZz+8DQitbU7mh4FW+KQRupXVDifiIvsCyHCiwMRJmDoQKniWZXSGWaqH5GkuAsXf4wbM+h26Fqm
R9GF4VsLCUQifAgEE9hrBDlnT7jXYUAs0Ng45lNoop+fmzdWYQ7iwnHe/szpaYL+T1wPCAAAIIHs
6dppWaSRoyJxzEtjhKoOTQ7zqLncdwKgZVEaziWM/guLuHV/wLdAxACtd/akyLIeOzl74liVKJxM
kTfRhZjt/eqZ84XJPb8Rmdw/Q51VyPU6ed3SQic3vV7uVrcz8PB6u/AkmMN/R7FPl3DJh8Zy8kAc
BYloYq7huAuMi4qHL34o7jwfLQX233lZBE0dc0gXls3S2HL0leVi8ts4CTTXPzgqXRK+eXHpqMcj
rQz2EOrL6aRA0xLsuQyHJW9/ExhC7iFNhhdO7vO7nKX7Z5SzD+QuYz1SQRfHYAzMQxm1/qHt+mzX
U2P4WNlRuQNaom5gE70ZykE4tWEcwIdjVkBJ+nR+RQnlS0xRewwi5e1rq/Z39pJ/ff1KfWGr87k2
WViyZ8Kos+nlQlYOBSamN0Vmgh1jea2WSuxa0y73rw/1wvdCqogwDTVJ5JDCs00oPIkSPYCNo7Yz
9aMm4j/qkCLE20cJ+OKUttkT8BJOV033rUplxihLM/IKAePYgqw2eHz7MNxGnNxNpA9A2+kwGBtN
TZ5moCrN0Iq1F+gdYof1zeujvPB1AHRT2kZRGwbuuZAb9t9hF2KXecShLf9iTdG6F9GyPCAp/faM
GikjouiNi05t6Dxvd3rPUB4+3Mc2De2rcQjlPkXw48Jpeh6c8Czx9akPUE2H4nW6bB3hUA67vjvq
tvGexnDsDkIN1W7FrZQ+qxZ3gRiHC8yEFzYeGSZhiQubCtDa2cabZNiZS+R3xykb3Xe+sJckEG15
IaF9cRQ23f+3PNDEOZ1a3hjlUNtLdzQcuzvkCphmaOrxf1hAniWu1w2lAADrdJTaD7lNZyKgUAns
JfRKizsfl6Ssg+FesbZXk3FRke6FVHNj3QIr4z7dqPVnoy4eTvP+GoGGYgPd+lio93Equmxnjd50
n/lZdmOBab+zJrO/yugH3QW6V49ln15CQLzwxhAFEN57G9efu+R0/sGSos+n0u6oUguGV+vmV305
Ft/E6MoDuIvwUvTxQj2PbwlahTGRPaN+fDoirLct9J1bjAq7Y4Ct/d7GG3S3zPiuYA6IPwsab8Z9
PobRXlTOHDu6K6/McLbHZBbZhUv03L2GQhRKGiEhF7+K1vp5Dci3esOeZeYd+83odA4whY7tFuST
MtzsXb/WQxIgNfZQZrP74GtH7KoeZb+8COdHgGd+nK+R8bZA8O9v4g2mWb3tS+pkp0tU2p7m8+Mz
aZkkOlUB+UvZo3F402X4dxRU1hAMBj0MSudslE7YpS9xtDrWFBk39YbwUKOTuEsHx7pw7/4lfP4T
c25j0RzlMgQSSkfkHDkvStMa1iV1j/Db83s9Nja5GiGwTPLeLR6LAZ/kGJ3G8MfkKADgvSudEtWd
qc+SeVyLgw6x5EkMYw51LAPR/2wbDN1ieiCqjl0jDz4sk7152adDlO+o46hbw5P178U2zMdMWl6d
LEMOgL1aGi9LwOIuwUEFraBLwdOnk76zo5swmBF90449V1DiwnSNIQYLnbjIUVhxNwoaaI1yrCqh
AdN+E2socaJI5/VW12ujd1WFfKc35fKj7Y7K3w+DQwOtACByKUM8JwlQgObOp87nskos7LlEjBBh
6S4CTTK3mVtQlKKO7mRtZ2VMFqH3U9BkN3639Mm8cLo2Vaj2sNbRJbjRFjSdfFh+BlgjetI0ubZe
0OlWpdqZIZsaWTjU2cDNOrfAkUJj9GocEGXmyGbCpx6PAQtgRs9V1g84/s4bUZ5/FwOMA+VB3nQA
B2dbGZmCvC2AQBzzRbsfKifvP4yoN1xoRWx/5XyupJrAbyhDwGU8i1FAaQxDaZh04OewOwQ2TNDZ
bMur14/l+QX5dzJ8T3Yd/8Cw5exxaICRTo6w7SM2sHNxFZXa8q4m7aif4ErkUxgq6/PCZ5FYV8n8
O4xHCbpy0cUTF2fzQGrcl/Hrv4lmy/ncuSZpy2/SHrRjaECffuccZcIQtOl6VNOkvhl8hF9wl8sH
DfghotaVKqSHo3Te4/o9i7huw0zEwvCa5ipthJhi08+KbJ/mQbdSclPOdKgMGtpUFHKQqHi/mxy5
ajLa2OxXkz6f4aZz7Lv9yh3hBHNwZclalzvTm8GjLsH6ZR0FkrWTPdTXQTXrj/6YAy2UFcrViQfj
474TZl9RrDXht+NgBZEqKGZdJTrH/GovdZm+B2aFd4p0lLrPZb5+8+WMSezk4g0dz6pHhww6kwH1
f13HcreMWY+CbdsbD8vKn42rGi9J7os+/J16VGz2mxvyRoC2wp9tpBGIEqmwP0qm7e4dhDzaGHBF
WuLJEHV6J7cG3I4vWT5h2eD9J+aMG8psfXzI2rnTC2wqt/wvDPtxQ+wFg0GiHqo7YYLyA8niU/Hq
vGh8NBpqpzGZx3AQYC66JMqNxtnjel6rpEiFeHB0kOudsCQL3A+uHBOH61DGsAKmdteixTMmYTFQ
yfLwCX8X1ZH1Xtlz+t1q299a2fbnPC/os+oWfKnpaHXAGrU/iJluQ1zgg/OAoVrzvq/k9JjS737q
/SF0rhA3tW7AHUh2h58W19JX4x+se5z24Hvr4MZRVOcr4NpB3mfZiHdDUzpoU2NWR+bkGpWybsO5
bJE58uzyqhE5tUat+2W+yj17+hkursSvul/7J3Nao+s8UPKXn60znuXQ2sG2Do387mFIzG5Mx+ah
ltNwk9qO+pXLshoSP6pD4Ireav5sVsu4k6DR8Mae5XI30Er8Olhlf0WLlLuNCnzr7Tb0eJ7kZt/+
oKNOecEo+uBIWVkPVyCBzQ+1YyB0KLxo+Gq2ffmjz5b1vhy79btGQODTgpnJGqvSBd28ssCxt+SY
wGWimPZF4Tc3nVtZj32hhha1kNT/HHIO1nhQ5lCzHbAas5dFh4nWU30nMr99iAbHrZJc9FMZ967X
dckwr929rkqzjNXoBg81RKdxbxhFahBDt5l7PdRe/iWyGv3YCzP9jk5b+CA0FJvDFAXVuitD23ga
htFc4qaTrU5sY3LahI1s648LLZ5PwvODLGnTApfwlSlVV6FyxvkuywEu7ppWj3eiku7T2tpAfWfV
uEQy4Fd+z34GKqWDd6Wus0pa4qF2hTXcabu1f2ArMD16YNSKnbX0KAoEVobXvCXyXH6YBtd8QOF5
2EAuRvSfoovmJXTtQiuxp1ni8VDoNU+WoI2a95VQVsf7resm9sp56e+W3B0+5KXg942T4JaaqyHg
Rmla426pzQbVcwQIiDJ0Ifx48Dq4JbyrMoEkpPemV0Yrooj1iqm2XuVndHIoC8rKe1h8w/+JoHBl
8tY7wWM1Ze2vqnfZB8U8Ypth1d1I1xq73OJ2aIviVzWlOvuUqc56NOfQxQ07g1kVVxaaD7eWmn2C
76EXdwgU9YSYssRSHX/bKk/oNA5FotFv+WGDX15irj77O7jGNftYeJao9unUDlG8GK4Cu1WI+t1s
gS38sCkJm1eWUOmYSKWCIu7KrPrTNCpK41x4c76v2jL8zTOve3bltFyrkdQyMf1mTZOMi+yPNelx
PgTTaAAkgjTV/pxTD5FiL9VfK8soi91YbqajERMjo7HT7vsA3xyoKgzAHeT86HelKtogwilEm6Td
rHWcDp7y4qjP4TUMqHWLOFhU5O+MrsmnuJtb3gGnMFAGchASuHaDfpAxm5L9KEbTuXY82Q0g2Zvw
v3xVc2LD95AJ7o3GbR02038QeIPPytTrF5ApRvh+sSPjq2nWVXmYZ3vID2BVmiExyj5a48bGiRpW
a89Fn81V+rSuwKFjjT3jshvSCjzzAjP3c0qR4VvZD+tdna28KUqXPBA5UoDkjvOQdo/+soj6us+1
1dw1BWiUHRaL8/tRzpBCxtYo/4Ptkn4pwKYf3cxT8F8yVPLjTaHyq12I6LaTBs+QIdfiE64vRrYv
APFQDOxNB6j6MLs7QK/INydT33TFcczzTl8bsJTlHecbe5rJymfvXaXGJcLOuSrxYEJnI4qxUQm/
rvUUzknrrj3x8pqG100RZh+HxpHyfkXBv937FXAW+P9dNvFFhZ8ng5H5dtxB3+EEZ7IJdwAKGnY2
jt3RVTiWm6dDwfO0N1SjivehlYOFyaJmLPcDc7L5kF01J+FSrp8yD9IEwbxyyyQvTRsZ9GJY3tW5
IwCNA6Etd5vMTxmL0ir/jDaBbFwaTQGbrF8tIvZw8CPOZto9rUEl+6tFp0ZzAG/KSy8krg8JxiTr
dZTS2X3fQO6q4zYsLefBTRujJ9qo++Im6nrzWlCYPvShn+c7/muKgOtAx/5KzUFvAj5S06/W6su7
bBjTKvYyOCzJSDA8kKBm7Nep0pVKrNZDww4DP08nOBfbT9Kd+4jKX7feuQBuGx6jaPWvkDht3ws1
yfZTrihGIShsI49vpdLI44nPpOJ0nUBI0Q+o7vNIY5gSTI7xuExT8a3H+/IeTrDjJyZSMbgziNyv
E0yb5UPjOtLc0W/JI36ltRqA9SYrhBNjT9dIfLt9Qmfb+QNndXD3Y4Bpw9XcLl0YZ4HbXisPA1Bu
hcV/11hj8xRRPcfHoXERwoNj6t9FlVvylzsS4p0M+/yHY/juHzcwaPhwoxnmp4lPNbMehbHsHSIx
gq0VO66kW6o0i1MupihuMTevcG1uIyeByDP9bgox/Uk9V6q42zr0MTBBTcPXD+ddYUr1ccZYp4pF
tNbfOtfI5r0oygCKdxvNy7XAee/LQpI4J3pMvfxb6qtG3wULfd14jmpOG5o5HcUTssA4Cyv3cU2L
FF0JHZiYvQseuL0b4ZC4o4uVf9RVVP1YQP/Aicindy1Ay+9VBocLWVEp42Etyk/p6nV50hTaoXWS
ziMuslPn/YdxNjiL1BsMOzbqwXo3FmMmY0MhrrZTQ7EZAFTLeENZRE6omxWtc1jzTfmwJ2RRsdtM
VR8PppV5Ox/bsC+1iqrhZmma5SexUVXuJ5z9bpsys0iON2AGHkNDeY/SwjjEc1c7VQxPV1uQmdrl
94pwQREbNHXbXTEuNYEazYYhbpSfPeAKmWOgXWbG1ejPTrinkOgdvUbxpKJANXfJXA7zTW1KLERM
v8LdY+xzuZ+wMWoSSEey3Zlpqt9XWbRUe/6a/qIhlPYfo1IQ2LUDClCJLg22szsIBGbDdk4J3uop
QzfV8FrA6GH6NXcju0DWCJG9OC0y96Mao+ldNneFimHrUY3hSVVunLdWRS9+EuVviPlC4v1tW7f5
CG5pl9ZOynFZBgIGw+jQiYQ3PH0DvjK45PFm88F2J/4+bZQORZ2m4qA1BU5ND46goZlgsKGNGGSI
ROkkm7W47uowx6ctKsJvvlN4QYxm+oLSg16K75ZvtAo8QB9hA+LihxS7El36JHAmoY6ecKcP1Ywr
MxIE40phJZPRQ92vqzzUpH1yj5xf86uZaXfvHF1E7Q3KR/Jpscq229U5FkM/lmFt3StH5TyiWR/W
XSJzFMjiaA6FjhvDx1wKRQoa0M1MYh7z5Ho2169qfgunGT8ii7Sk+zrv8keP+Ke7EvVkzA+DVUXf
myHKfpOOV18tT3DilnlB6z7Lgs95qdOfvpyiqzKCObTP8xA/GTHzQe7mqVrwrcrRh96p3neXuM4L
7jkAT6mZzJVaoRc1LPJudSbt7TO4WmARKPP1e5xx6e9M9eJ396NNDTMhH5zuKHduQpGjv3x28cPq
blI0w/W7VU/T/aSDDenTOxxhn5fugxeqQMfzYlgZUAOZp7/dsGLmpbnO7zOj6geyOnTxYqdEkATj
Ai//zA1Ox5rTgBPOZNXOEPuz5f8aU0tcEfWnepcti/El0E5YvkOkBaOFulfjvZ1qrkGDetUnO1dB
dKVAlufXndvan/GCc987MvLU7wBIl72rDIX+XFMWzefGUOyuHIqgs9d5WqaESGn322haappathCi
WhDJ/CSAu/7eQP1I3iB84Le7QaKS/KEOhP8VBv8yJR3RcBqT/oRPS82yxxlVzC9Bq4JHr8zwW4+a
cHnKs3C1kryiraCjuRrZFFiAs0CpFEh1mP13oDTmuy40h2K3Lpb5PVBN/7PTlUQg2V689570oZpG
9rIRtYnn0qQP/OZHSOrwHqgPQSIUnglH1aZPs+sV8sa1GuxQJa29Dn/mzfsM+xiRljfGQFln72Bc
Ye48RDkGqKPN4Fwo1551D7faCAAw6IRgFDdExlbO/gewYOBnkI6yc44r/99t003dVjhfKMdosVbz
PnLr3iNaG6KCjVMsl5T0ttrLWQkIj8lNNJIatgUA+XR8CjAI6bUAl31fdkmJzHAiMnP4pdeufqOM
xDZXakDABv8Ci5HHOB0rU6LBLK41j6b0nE/oJXjorHj+NWfqkkjlWRdgGwrJc2YF1hfvxmfgwa0q
U4NxPg6d80Hac/OO2kWxB8NpfRuj5kJ5+8XRoENubXqPCuFZzdAFga26zLOOaWff1/NmRbVQIO2o
vVzJbnl6vXZlPR8ObSBQkSblZ9p+5/4/Qz/4/TwU8xE7XbvaeaPIjMPcT9UB5rRZ7owhy2hCG6om
mAj8USYGd+5TXrvOfxZhrI7H1K/NOxnmGWC8ftX/YTm/WnHeZOkl0sDzDQYGhIYunC0TzZJzvx4R
LjOmZNPKR4cnv5C0JXM6U3ueDPttDTY+OnLp1Pcp54EtoNFwtr9Cw8m3TtQRbT9rPxtzu/PC0fnw
+vKfdSj/joIDhM8uZkrA4U5HydOgbBdDLkcf9unt0ofO/eS2bewZtnzEhsnaDUpfklh+XqlFnR0D
F+gJgJtAG5wOCp3AUqLrlqNaTCtJrWlMIsoeu9en9tIogOIoinq08eBlnY4Spk24UmpejlMQtoSQ
kXst8vXr64O8sCG4BVD72W49ABhnUxk30Ta3UMuRx8A8otWQ7ycIFE/YTIyH/2EoNEjgskGYohd2
Op9+MVUpyLKOCIbm11676sfQx2VndGgLXqgovzStTV6IPUi3H4Gz07HWsQ8K5IXW40DGucMLkBJX
tzZ7hiovTOvvRj69tKEO0IJiL9BzhQZ6OpYMi8AR+Wgd9ZQezLF8N8v26xB2d1lt7GRa7efUoMji
TztjzQ9jYL/zB/FhIlH0Jvtj5xQfFq/8SLGWfpNCiymQ+sGU0YUP/fygcBpN4PF8Z5CW5x5a8+SV
0DKL5Uh9Ivpgrqp+zECbfgFH6n7NTdN/7MKJfOP1b/7iqDQ1ULNCGonH/nRtrLXJsU8P9LFG2w7B
9dVUX0bkd755shHfyqBrrtelBIn7+rDPjw5oVaDqdHqZMJCc02Fx0co9paeROxkXYmvoYHwJealh
8/zmpzPFw7jB7jcE+dbU+Cda0KFGezodoMIDnN73ZIDkFORKjxSc3E86Td8omvW3pUorFQALTE0W
9OzJtquUyCPD68UqhLqqB4qRkeytC1fqs8XbejEwe8HfA8KA2ns6LeXOOUjpiGZqLfKDJaY+ITyv
3oZB/TsX9LLA+2LLgnDw2Sh46DRttY2ic+xzcquTsZDl+L+M4obgAXj3QHRu+/OfTxRm4RB0rece
lTX3+7ruTOxd/PbmjduNQhhsbDwMgF2A/Tmbi0eUXjmrFRwLoNs7v6pEMtVRfWEu57CObcmACoMs
Ar1pgiY4e1FdEc4RLaHgODWe/cmRAtfMbo0Ivd32ygsRi89XKBmNdu19VBfhVY/9zdVSgj1/fb7P
TzVoaQqroJZhoWOOfbqqkvi/CRoE9wjbF1zSZoRk4Quk7zuzpEXH3YICzDxduMGe7UtO2r+jnu1+
MywD6n0Co0Uk6x4bu3+MVNb/eH1qLz0cNHh5CTffymfgIzru6UAdAS/OcNHXtteLq1QZ6bdlXsc/
rw/14nw2zTjUkeG4/O2J/rM3F1U4DWVd62gb1kSu7nlJmk7rhTDs+SXFqiEesckvwn04/1ZwS6pm
CTASlpMp9uvgZTcl7bci2bx7pri3Fxwv/oeJEU94FvgBmuZn+1SLUg4K2dGj5eNa3w/TFztQ6e5/
GGTLk4j8/hJYTvdglYq2z7C4PPaYNiTUwo04D6rmwigvbgf2HTqjzIVVPB1ladqaHphlHY3epHxC
V2lHypHt/cJrL8QRL30oXkg2BBbTxGJnQ1W4SdvOyqGajKB+MFNnua0gQt4zyTCPsyLA1/T1JdyO
6XngAsRj67czRZKX08nZLadNaax9w8ry0cKT+oqqeERqLet0jD1d1F8ae23spLFIjS+M/sIlAlqb
ADdyEPMnODgdHUPIvEih9B6trFTfMrS+3YM9j9nBBDZTJFIKs0461+8vjPs3zjybNuYQXKYcPRtm
3tn27KSF9YalpiOeqvVjIXNUFIsuLYr9bDm9edWMqv8qkK2ZycDzCvJJNLYfXa9BR8tYNsZz6Wcw
MvOoEddITHogNhy3Q5TJi5b/0NxBxG0KrSHfKddVDzUg5G9lYfs/EMugh7o0S1vGspyy9K5vcyTK
spC28s4dzRoJp35ZvthGX9+OJeWt3QqPeUkckbo/zEx7+g40TIdOO/Z6S+xMpnyidG8Uu9qc9FfI
ExQm6AvY7k5mC+XQNctRGUwr0MiJKZfhnfg/zs6jt21lDcO/iAB72VLFFuWWxImdbIgkJ2Hvbchf
f5/xKqIEC77AQc4iQEbDaV95SyVmAaTcib+jb0VJ0HJjtLLL0UAN0WwoIefUJcSWXmb03dHyPt+H
2B6hENqlxtd4rAY6G0zX9sdpQrTTMLsf3WjGt24h+VJI5JWBXovQ2S6AH+5zNo5ynN1Bz+6bUfF+
CyU07muEgpxNFyrjV8RKWnufLGRPsBitOiARwgtuRg85ua+H2nz1moQaoD5k2ouhF0V/0GnOhpup
1OpPReYWqa9iovMr6wynuNEqk+Klq+JI49e1Nn0lhnE/44jTp/fuXNYabZRiepzmrNZ2g4LUwQ5k
hGH4Pa3haz4kFy54nhGLSgQ8XvyiVolB0ue0xw3I8ilbYp90U/s8zR1b4P1jfOkg8S09aSfB/bEG
2rmRgrDdUMzHWoyUZeF/3CAUlj8V1djeq6UDiAXR/SvPyqWyB/vZgUQIwg/M/er4GrlGVz0exTGH
nn2YJy/f12nb/DYmvd51Q5dtoFSpO7c15nu63O4eHczo1jNK61PZFROiajVKEa6q1YibL9XWtEfl
v/c/zJvy6uqkc7sQ/kOxogO81sVy1KjOzawRR+B49XdVmfWHeY6iX4ret5tlTH6nhlA2Ic2uI1sv
2onJHB68IvQOAw5UtPdcm96qWm6iqNJv3v9xF6572EVUGomhCLfXqi5d4hDOJRQuAA1pj9lU658j
VZdyGGr/Ghte/frh8SSEDZsmQmE0a1a33iSAKiq1TvRU51jO6qVngNeZwjuQE2MF4DCKrkD7L7yd
FFGJpRAMk6IiqxG5UayOIol2NMP+vyxzS/CKebMtnDL9cMVPZyPCi5AEPkmZP31KVL3oWGbNPOqD
5sIQy0LfrIQIiqXqfQd01JXxzlG9pF8U/GRVk0oG8MTTAa0hophB2+ho6cBbajR/fta1SsVfodpH
Fq9o+1qLTIf2X+rcYUqYByqaFb/iRrQvoCQrOlLKVVUFmUyvtjsAWGiMKB5T6V9zpicVqJA1OiYR
hM7HjvtsZ+MG9tdLO/HdG1zjszJqzb6LJveA8VmPN0NnAROqjPLgTkb70IRLmn08gmL1wZJK01Ag
KatPVY1Ni0VfbB2zkSyhLWmfOFoifKAD1/j/FzacVHpGggsSIE738j7+J6Bm5sbAG2cem9D4rVq5
fTt41ovZie5Kvnfh7KI0KsubTI0Kw2pOnojcNEOD9rgki/6a1nN5r+vZLgFOvVtyLbxydC/M642F
IUu2MjVfzatGq90Y4U0eXUG9Ni7ouiKVs9DBVj+oPCHLqUwIFCZ3pkpotgpCo9AsoBWX03GYwVoU
nbDoVY7xrtPCa3Uz+atPd6tBoEuWgHiSKckep6uVDPK7Rdi8IPJpHVvaUNukGdor1+z5tzPQhGX/
UZpjvdYK1tGozVxCYjw6oK5uql54t9BKur0niupKfnppKBaIYjeOJ+c7vU8A/jBefywWZGDNDMlO
CxubTQge9ApU+HwDSrQ7Y4HffTPzPv12ogJi2ZbZclziTvtsmcLbI0mS3KQm/rXLUgNuf//1uDC3
N/kkyeGgArFWC5grOCxp5c5HfJXj1qeqot4URjF/r2NQFO+PdWFjYLBMbZ2sWP4nr7l/jjF6U5qS
IFV7rIspetbScQ7GpHavnOELCHc5I0aBlkGFcs08E5U10DQ2ZppSkw42o0k/qQPsMy8utY2gb0Qy
pFp7aaUbRDpcsU4NP2heKguxElBOpkz/DZPx1UUyoiVp54pYjiMV1MOMxvF2LpCyjgG6f/yrEmt6
+OEBqAdkvjrZhhdpzgSS9Rj2lfK5HMcvBDXtlZvqzVBsdaihu0glMWJemEerl9ibkogw356PUTdW
N7NaJ19yABdB57rZk9UC9FsEegKOKxQQ0qG1FVWto8iSD7eCjvXox2h9BjVoXDR1De9Vr7PpdjLU
9lNY0/2f0xzRFul7nVd6dIV3duFVR5cDCiJxEjLLsGJPN15RJwtawNkEL0bQ8ce/Hj1sgMbpfxDP
4aVDOALBUaWhOj2OLbi1Gzhk2l+tjSL3QKUg7I71lAI30d3JHr+8fyouHHkL1z2NiIqgGLm50x83
2riHpIs5Q5+1Ubeyk+bGGAFKJQ4yi2no6FeitwvBs2zSSDFANidDrgZElRg2o5HTrumrGtUr2wa4
lsK/uYWEMRSbYXDx0VrazGueZnogEcylqboxwmyq7ro41H4p4FP+0LcHhDmLyXvtnYlE8uOfhbcY
Cj23IQqpq8sCAJZJod+bUf5NPF8fo8TXxPw8D1m702Ptmp75hVWQJUgXJyNqF4igna4CXkWqHYOX
OuqL2SB1jxh3E4XJveGl6met1KfN+9O7cO/Cu0Q/AQsGKYYm//6fuzCa2gFQVTofNSGKje6IeVtG
SQWKfrxm3XNhKMlShHFJrZBQaTU1J1VM0cWzecRZsSaMcRpg1u14UMopvjKrCzc8QACudnhQ8GTX
rMhJDfW6DXXz6DbZz25BY4F+raf/ev/bXRzljStN5Rx5q9UGhvJlh7FJkK7V+nBrkAjf921rPL8/
yvln4592ZftZImfNt2P0zwpBJChSwLPGERehDJBLBGVLIpyNMHev5NznE8JtCIQKFJk3KcPVhNS6
twY81PRjWSVwH2jdomjeNg/vT0iW0U+vcHqY8uhLBQzJ3TvdcvasjuYgXO1YpPWLG8f3EHAf8Lrp
qCyhDpbPTu33+jVi+4W5EVZQWuK9l0271fNklYsichSej2UeVttWdPN2Gm11+/7c5G9fzc1Gc5vU
TfLaeAdP52aC4UpKjUZ3KMyUTLQOEtuYkObSc+oB2i513Y8Ww+mfcXsCR+FR5Opew2ymlLBBzzLv
UCfedE/NEDttBAmvnKj1oslRPLJfoCigLVi404lFANtTTcc7shDZAkrTTtufOjzGx1LXOyqTymI/
VnpaHkxAm5S8+msUzLPHk1/A9kcZHAaXfKNWvwAPb7MslTw8OJWdDiC6DGis0VyYByTcwct2kbhx
YVvd98NUPmsYd2YU4DT7GwjhCbrJ4Dy2sISuLDhB8WrJ334X8Z3UgbXJ11cRSWUrCZqVWngI60H5
YsES6/2RRnnop9oyGBsHCZY2cAoT9aYc0z3YIF2G3bo7DA1Es1KDEZp3Ea6SAIbNeNv3ZoJIlhjq
jHe+t/pNpOiFvS0RPvmZebH3RUkn4d0saPkGWm7RPR1Aldd+GlNXhtHkKfexxMxsLECajQ8nRIXR
Mdg/c0uzcwTOE9feICg8hLdEFOoBOovp7dXISXUorMAdbkPDUe5FF4WAch0CKDC4c/UVHwJP94d0
CYEOqzHUmBFJq60qFC0GEpku+SYLXWerGWlXbQ3Fs2CzqXOtHYrUym+Txog/t82gfarNenjQcxtG
kTAzd9NVdfan1qh3UPNd2tRPcgSDdmGt5OY295AKoeLRWtAyksGjEVgn2ZfaDAFELk1feX6hJ9yO
8G0GWSHsp8BBwzjDgURDkh/qiKM+20WajHfukiDGqXfm9DVOGivbFLWpz34S1cl3pUuGxHdyXfvp
Wl15b0TwYyAG6FizjW7RajT4G1vAs5+XP1aUG/dlnNXozeCm8reBbgDSvLLG+0ZftHxT2XV57HKl
zADnYr+y6dMeYy9cytyNV87pK4DL+utizeGPOhxiCH+Rku91aBrhPq/JSDZhZ5QxHhGRa/iZC12u
NiNtQPSa3uEWNej5u7MY1n+4Tc1cl+EozI2dT2CaE0cXe28sw9GHlgHDgFJ8/imPgUxmveE9dRlm
6jth6cqvSg290YcdY0AfGeP8a9fDDfeNoZ+7jagirfNdgHTZVoMy9dj2dfqfoH/5anoDDD8jnFpr
WwkVj+/eU4Zw3y8m6ovu0DfjRhvU5Qe6OShvggpvf2kQKhHzrRPxtQA+hkCa7J9sQ+EsP2Y07VLf
y7u8IMIieMZtzaPO1cSjPu3JNo0cZIcSPREtLjTINBwsd21V5PFmMLLqfnCz6lmYwoIhGc4L1IpQ
ScaNEpfdz2gQUAa7bMyfmrld4Hq2WvyfVQ2atQNTboQbo53a/3IkV7StM5nGH9DplbjRNKU8xrjn
lbvE69o/WVFEf7sokx4COA5XvpYq2ktqhtUPq/aKLyWvc7zpylx/EEU5vcIv65/7kdYBnMc0kyQ/
kEvcDFlaE+JbArpcy5ng5Iii9ZNqmr70pqvfpQAzWt+aO1iw9ewoy85hJcaNW0Spsde6Rll8Q1TA
NRW4Bd/MJMn/Tpkphh2AcPWh8Yq53HSuWb1GYVM2PuUVtz3gRe3+chvHfTDNPPxCDwmqDkUTA7ao
EEO3NYwmg+1ciynF+rrJIgrmgMPuMFvEtiICv/ygqpNQtmrt6Y84vHDNJXHrfHdCZR53haJlj0Or
hcuuGo0xwwMrrsWW1YSRr3ilfR/SYfi+jMbvCdx5zScr/SWzpAQe++onQB2Rbma9jDq/wyPgKVGL
6CsJ+ggwXa10xccboYr2CqD78s5qouQJnkIET2EIi8YH4kzNs0HD9bXNVf3POHppu2vDKvoyJ5Ih
1BvFEMGImqMXKA1kNHMVa/DGTEUx/WHw2C6F5qaPSqyghJjYffTVqhOrhpSaIL9a5W30Eplx96Rl
bJptmXhYKBbekL8OYeIdei7gfjcWXGq+ZkPWrGzhQF9Rkrrycytvvr4fZ6yDQvnogNSw2DIEUJyI
0+e4CKGKCDVFlQ/zHFDkjufHI8QvNU2vZSTrwGk91Cpco6dRFBlApINdLfM2l31pzcivWZaeYU/k
MIhqSHY2uRZ9hNMZRXWmFQkmOgc7pyfrqwBd7kU2J4PPkkj5OGolyaaayZz93GzZvXNndSDotR6C
JdjXurgS8lyYuAOEVUdyieAHtMLpL+LuUSvXi7xDAh/14M6u9imvSuVKfvmW5v4bMjJxmiV0x6UT
JBg/udT/xPeUM7RacXrn4C09XdoQlfxkn88Jbjdmm6nbsmzNz21fArO3ChvBaF4349FQQcWQr2XR
rwrYSrhRTQvrW0x3DeQeGrjVtNfB9h+03BRXAvh1jiqXimI7OtG0RKi5yw/3zy+OY1QipRrJwW6t
+WZS4uFHnxTl74Z68UMbZ+nf9zf7OqiW40l1av4PCZVmz+l4U2EOMK415C2guv4qnL67gRlR3Vsw
eQx/7lsUIyeAzlemeWH9OWDAMmRVC5UI/XRYT58WhDt772ClXD+GkoofMRvyg0kkk5LmrETWb1Wt
t/Dyn48J/9SIMbdxD0pTmFttmp3t3EMOe/8Tns+FrhWxOxITpCVcGqdzSah6ccPW1mGpkmmDmVmy
SWo9vHJizjcGtQsQi28VDJoJqzPcQlktcB6H8u4ud7OX2986O672saEPh1KLndv3J3W+LxgIxBbz
wXruDOEnhkk3ohCGvQZ74REr+/Aub83wOaNyuEXJ2vQd8thrJdXzT8mo6Bp4UrpE2rKcfspUmycq
hYYWOIvWBw101f2AaMGHF4yuH1uChFXmFutWE57jVacquRYodYhUQlrySmlZfiXhP39GGAWsiiz8
oVD+JuXxz+ZLc9NFhkawYFA1jrGnLxuiPLDgPQi/9xfrrBzOI8UFx59oKGpgC1f5G+oFoeW2mR7k
cL0fDFVJjhCBza9Z7ZAbJ1EURJ4FX4vg+1aPxmY7oph7pa96Yb70VEEyoE4CKmgN280QBW1lBTQY
Sog3qTeH/3VJEW0mSymuVKov5Ks0wtmVZMuy27BWP8zUFC3XeVYDK1N5rbCjnR9wWzb9yQkB3/Rj
eKvUSbrXNacIMpTD74StlxvkUcpHr8mqB8eo3D/vL8KFA0ozzNP4BrALznLVEosSpIZaNdCbQRzU
Jgej4rTe1gtrytE6tNb3x7vwvWFnUvQjSuGis1ZPqI1k4aBAAEfdtkCB3ytMv5+XdEdIca1Oe+Ed
pTQgIeDUyiz29OqVKIcpUzRcWILaUutfXtMguhbq3o0u2GlAdJPNPKfFjv7+fG+j4XMf4taOWkU3
PUd4TWzbxSKpnqL0uRo6EzERzyCznK6pqV8IdKhLktBQsqFnSGX59P7o01jJ4ZL0AVknPFdh7sY6
/6IM2l8FrREXoxerFV+rGL6k0mv3CiaDV47ihRuMYMOgN0r3S8rznv6CMgZq1sfWFNQ5ogCOA1tQ
hKDy3l/7C3vtrWKJJCyl0TMML1BJkS5GI4LFDIcn01jqT8TI2qYVVbLP5kVcucsuzUrWh7AVM2XQ
tlp/wFkRWDlDBFWaKc86rEVYutlHpc3k/cXzCUCadghFKLnj/7kxFy2ta0uY1BjsZTj0VjPu27ob
vrz/7S7MBXlW2smkwKCf1is0oD6kC28RgeWV1hZeprOp4C1/fB8wiuyQg5KX5cPTuagG3o9pyAoV
lT1s7Kyv951WfRSfgbQ39Tr6gY48mEAiT0epUJFMcS4aggZlni36PeqNk5jlZqBycuW6Of9swFMk
x0h21/hjtbGLvEql5IQehENUBjPMVb8YrPjKRju/1AABSUE4nhLAQGvYEcozU5I5gxHUBI33AF6i
G2E2w02DXdfNR/cBQ2EtTu2VHgAU2dNvh/lr5yFtYgT6GNvbUa/KDeLh18gs5yeVUXSdcryEMaCo
dzqKYYrQHWdGyVvNFggPieQxcbRygxFc4w9tldy/P60ziTD2BEcV2W40AmW7cbXzTL2Zu3BmoRxq
cY/N1OVHtx+aJ0wbxT3SMAquGlny2CBS/mcsZkqGaAX8UKchO1pTnn5+/+ecEazkz+HZpwUGEPu8
hJvOXIbz3OlBV8bWU0lr7y5W2x63BFkfc2rX3rVNI7Y8B3i9ab1DAaaxDhgA1Ruz1NN4mxsG4lJq
r00PtdLWr9EY6w9JaWRfDEM4Poq93bZV82t0Xhm2n+aO/HDwYZZsifM5V2G9o2SeEIg9BpkVRduh
N9rvvHvuEwRN+0ZPLXvTKRLkrFTXsHeX9gzABPrwUL2Ivlc7szOtqepRNg1ISR3XJ+5LgzTXWx9J
D/M+b8bq0/uLdHlA6S5OY5SO8WrL1O4Cejlx9WCKJvWQK4riq3o4vGQU0fYGmnNf3x/v0l1Cr4i8
gkgJg4LVBJsZx/vBGPVgRnvxcQw9bW96ybWTcOEu4aoiEiUp40Fe13Fas0RvyS6MII15r4q+jfdw
yagqT96HnxR5X4E7kP8D7LEKv21sMQp0fvUAEaM8yBVq6EU6XgMuXvhqkgrCMDCxYRmsNqRVF3Uf
qghbWI1d7OOkSgMPqarb99fmwl4g3Qc4QDeZW+QM2e9VcVjSTgvI8cwjZaMc0ZLavi2Rr0N6remv
oKEurNLJeKsnbGrKJbJ68tqq6PtdGpnzRlMQQhgGrDben9qlDyhpNNhiUHVC6/n0LkYjPcXvLtYC
ao1iE7v6uAFVfs0T4tKECJRVhCBhy2JLdTqKoH5KXFlogSiKBEDyOBKg9eNNmdYf7btyt+KJAhOc
UhqBxjosT9H2mBPIL8HU9+1WRfnETyukyt7/bG84hdVNyBmSLHBZEaBmczqjFpJ85naqGqj4bNtb
FTn7n2TXXbfhym/2do/X96ZFG+V70dSZRTJtK0h3YSGqb6hzqw+k2VBjlW6KZl/X8hl1SqDlYoOG
n3sYorxptn3iFr/NpVB+S34NeiVhLbGmk8E/hDupsiW1oTGASfcyfDyykaEToRTkPDK41W001UMM
x9pyg8wc3G0/jxB2cCW/MsqFc8WJkdtOpicUY08/omnWxqJmhhcoyowsJC0prnev2cy1hTBjHaZX
4oAL2xCyIak4NwJdjTVkzK4UswZF7ASCS2Wvdsp4M9mxupk627hyZVwaSgLHCN5BnxJSn04todU/
WWbiBnGLF8FEZ8M3afjtQ6v4+/5WvDAS6wTbDpwwyJo1mBbwuRin3jMChLzgoAzI+fImK3eL5g6H
jw+F5rfsiFOmJMc6nZQTpXPt0QYM1Knsf5Sd6vkhDJsfaZU4V7bGpVlJJQ/w6FIMYY3ub2xdaa04
d4IW9Y5d3JXpQZS0X2ZhfNBcleoECGRiCyJfglKyx9NZYYW01I3dqAHEwX4zdCgPWkAYr9wYFyYk
JSocGe/Stl+LePTdZC+miuVRBsQrMDUl2+VJbd5E9dLvPrxMuKbT2JA1EBdM5umEvBx2FXRoNejz
Irv16DHuRq/w9mY4f39/JPkQnd6CLqmcNMDgiuBUrSL5Xi90pXK6itpCOe6BH2SHSVejXaWo9IG5
pAW6XtRE3h/1/FPCwABRA+IKeA0EkNP5ZdIzIqXVGJSmXe1C1Wy+lWB3Xxy0zq4Mdf48SucSci9m
STN0neR7k97RIayLoCdzJeCt6Yt2KPW+P6GzUQhgkHaQetC8jmzC0wlZ+mJ1w2wvQR0uA7yivD9a
XXutOHY+CiEf5V3EN5iTuz69ImtKOp1NGIQOjDkouiUyarN5ZfPJO+BkS0g5HLBjBJd4HjCp07kY
eorpbdp6QVPBRUu8uU18N7WtLaTdfNciEpr7hloW93Zi2Fcy5bP3hLFB4JEsAycjS1nF7KGUPLSq
IgzmBMG3IvJa39baF123nkWvfX5/0c524dtAMEAcxDKY6GrRZtE1w2wIN3CQoXpUUSZ7Qqc93SPB
2F55ty6sHBJ3BBkIf1Db1fXTb4ptLC6ikKCCEBi13yZKvzHhVl1ZuUsTIhCkKk8fXoqMnI6CcjRX
cWh5QZaF4tBy09+hydluJ6scrwS4by/7apdAkzCBBckFO2ulTEtqTyPy9YE2x+K2iVASHWYtv+t1
O/qLVLt9ixhEjmCDbt+hbSZ1Yj3vsxNjJujqWfEY9p51KK0McT9prgHLtIn+hChkx2Adynb/4aWm
60ilR1aV6Quu9hXwoRLHZ8cJFFeZby2tqQOD3/PqttPyfwxFa8RiB9uyQbd6YkXXIvfXNiwCVPBt
VEzOLfgdfBPd+BotASvNs7Mq/bNkHYIKtuGu9xWeJDFwCTMMenVyqqcMqSZkKFUJQOjNLP2Fg65l
HHg74aROdds6aP5V+m+RtdOLLcbc8Gt7LtObNAzjctPjeOj5i5JYn8O0K+gWQwaefAXs0EuMwNwd
zGyjJJicwzDQYiUDVx7GYb9FtNtaNlbPE40sbex8FZCqPtkCRy9Je6seudBmpMFFU3zRe5f6eVnF
iS+A0T8ocaQBZFJrG9iUXrTEqUiK/AWMV7+GdZu0W0o/FkAvEekPWjyWj+ai9Hdm4WXf+0HTMl9D
pwDB5bKxoq2SROM3eyL3RxGxn15oIdWfbMUpf9RuaxZcZ5HzN4mKJt1NtHb059rTqnILO1WtNnk6
97d01ro/pef2HrhmT8EkDHBLTuwym30gWyGPU2V1zjZHCCDyC9wz6k3X1AMDmmOp+jAH4uhWgI1B
XAZDhr9OYigQCPJUAJCtEupjM9QHv5pGd9zb6tzemnbW6Qgrd4axSRKhfFp0UPu+birWFmxrMu2N
ZrBeDDUfnmM6VWBFI+PFQIstAeXU9sXeThOt2Uathcazm+r9DPnZU+8LwC8gMEqv130Pr4TO9/pq
cbdRaiFUapdR9hnR2LDbmQMnERk9o0PwXO0wkB4afGI22NGEy53TGNl3u1/AAirZUj3bqZl8TYnK
/kwmIjagxkr9PweBsGYbK3gKQqS1nb1jNP1DhZOgxCw2thv0Rt0ABBwNr9lFpV17O5C7hvpJsXIp
lTDF6m+hK2w4zwoRKs8IDoybpkROe+OUJrRAKzegZhixVo5Xbk6S2LOTJLlf6L5AROU1WD8GAFRA
Zs9oELduZtnbgW7cvB1C1/5VeXZWbVyhKkdlyGHBzJmthAeKno56Z0ZID6IYrhmjrxdjKXa0yEgL
nS5HA0LleUn3hpvoPxOBCzBM+zL+2WKx0t7osTt8A1M5/MryyYDzO1dZvNOTNv/VjH2KqGHURU8o
caJEheZ85n4uKwTEuwUdaF6QRSuCEWTlS0OqFR7zKFRTcger+VOYXgNoE5iPcpOolZHuUN5Us904
uSBhsraApt8oWeUGRpqlTw7efqNPGc2+KcauS7d5GHm/VSo9kT8sTvXa2FoxQMlEZHibWU7zlGhl
8yOPZ3STDCjUN+qcjD91e56AAKY6H4IHN/d2i4FKqz/neZf5Rqkq4Y3tZnysKfVacYvmvwnntEFz
09fcwr2bLRyqfH2wAPCg3ArMK67CFE3MjFB7Q1zVpwfUb8tv9SAwayYMQSN1iPPE8Euskh1Ar91Q
bVCrR6SZyqfy1GqFHW1rd6rEtporN8YeOzF/j1TQIvTZBaR+ZqGUt5HgfvU7K289vwnTpronE8Pm
umgV0Jd26onsxkON4UlIE6iN0NwSMqvRKF+FwPZx6/WK+9Kznj9wB4jjTWQnS8fip+1zNDvcYKQJ
Q0DlcGjuo6gdaeNGUYO/gaH+yrxxmgMvCaP+pnTLepAso748jJqyAAjNqMteSWzP34w32LeE5Niy
27zKlvCZSxRBCnPUnNLFLcJYgIcm5CFX8qW3l+40RKB66BF0y2gOvMCqCKZluB0quJIfjaE2fmpj
Hy23ZtgM0ybSrDjaWlmSml8mW49ew6mLDN9F2APN06UdvlVWPr5E2F8gMT5Myz0iuq27SaZImH6J
pMJ862mYBbP0bv3c53PoIW1OMdEfRhvfDGRj/UEtJKxuEeI3KmNDvMFS2f2OkKnxmvI2jBs9Nqcv
1CXTexsaw59KcwioB5QAnjFHw4pUo3os/D5TeqBRHr59vpbVU30Xxd3Sb8s+Sn8s0Wh3W4u3amT/
CK94iGormbZVM6D2bpauHW3skGRnI5yoz7dplY2/qqFY7C3K0PpDqzfulzluOnerzsP8LNQMLoNg
JyJ0LLSo2Jjw1BCuDzOcPwzQvv2uAWVVbguKBt794DR5wrn1tE9VpCQvk1VoTyrsI3uPZnJ6q5pl
cpfVUe3deijDO37fJ1bij+qQG7vSKxc8g72K2Qymlv9WO4x8gcK6VntMZixtfM5hOWH4M0SPvJPV
r2GuFFCcXqJrPhLR2MPOZm4bvl4mS+zbVTsMEhoxP9kijx4s0ZsP/KQOW4/ag6qo2lPzp28iBDGG
CR3ybzELMW/svlZf3g/45N462XvkYLLnCmwehdQzla3a6CN1cOsoKJJev5lyV5f6wZB6nAJ9/9zr
P0d56lzZ8WeDUpdnWLIXxBGxZVhlTn2StcQiVXXs+sgElR1130gFzNsW0DhXY0ZJjD/KD+eejIpv
tYu7Gg25detX9F09Zp5V4Z6TjPuSq/czUtf1lRfywvvIKLJCQJzpgAo7zS1ocRlhaXUVTH6pZEKV
Sn0UiTPsgTmOdwOYyivTOk9maHKglkiZDxyQs+4CW+iNq/xFecSEAt15m0g097PaxfyWN2a+Mto5
yAKkIBU4lgNZFOoucv7/tOkF6H7V8Yr2uPS1/myQz+c77oYBLW90Cb5zG1O+1xcy0q27EAT5KcFq
urPGTCELrwoUdt7fwRfmj3EsSQtVLUO1zNUPystBNLYaN0ckxuYjgPviGBmL99hlg3rlRbg4lJSL
o+AkXwT9dO6GKlD34DgiF2k5FLfx71hSFaBHjwHw/zErgBCeJ8vFlrUaqi1qlHfspTnCmMWqzKo2
i1phbT2Dtnl/pAvPHJAeLgE6xnSNjdXrsxgw33OR1MfGssZDYS8OlmW28tGCKttGtvtkBY3Ido0P
Q2NbOHBSORYpatQtfQFfwyhpm0GIv/LpLk1ItpvRkTBsSDWrxFLT1TYcQ7c+zoOmBCIx3ftKtV/f
/2pva31ycZJkks3L95q0kNrc6V5Qcx0ZqKyLj+qS6Z9KOD7WBqmf5YsdY2AClYYCKU+0lR6brAsR
1Tba+Dkzeq2mF15O6q3wvBLtnMoc1R3ehnCVdFyrwCBPdR40+NYjx4+DG5mn07oHuOXVMQ/t6UcD
h6W4whi+cGlZAMNlzw/4wJmiTYv0SKdPc3zEPar/baix4TtLXnw2YA0c5gRo9Ptf78ISoTAnbdmQ
jqaxtNrdYvG6xR6tGBWOtPf7adBeKdt6Pz8+Ctq7HhVHKmQUGU6XyMVAULKukmOZKvFunnJ87lR0
498f5cJjhpoSDGaufbz91q0dre/VMYt7RsHQJ1g08g3dzkxU7+ex3uvAPb7Rpbumbnf+BelNSISA
FMcwEEo6ndsSL+6S1lF6RGp42Kdjs9xxW19j+55feFTjEMaUaH00I9fl2sSiHaFVjR54tRftuhDz
oT40J5IKx77yGc+3IJc44i+cJvid58IsaRShJ9YZQRdH5u/CmdWH3iJahPtbYLFuT9/eX7Y3mMHp
AUbUnB2IUAWyQ866H5xWGFUoaE0HBg/2LUV2SiPQWw9qzcmzCq/a653W3DTYazwoiT1/9qwy3BaY
oDxqoUmulhXVczpUV+GWMvo5/WGyzQqmnAsZBNn6QQvJ3iW9MD0KKPvfljC0NTYvkYqfG6aRb4YJ
8bhdsqS4XKb2YO4cZ3QrX2jK8HTlG8kTsvophBXAy7hFgTI7q11WUMhfnKYkM8kTmxnH4fyNprT7
1+pF8bsoTP0FjkR5j92gOcLbmvA7clTMNHxHHYxfnTER0nqA/G/D0Vl+5ykSbtvMS21jU/W5yQ2n
ar2LztMyOr/f/+3nBwSUhEphUcKPkAVdPWt4DS5UwpYwyMqUXaTazRbUt/Hhx5NrnABW9mhIEtcx
JeL4BTdzGQZuWCDgVoS/1cj+oBMvZWOQkbTUwBRwSXvrU+jCWEkwTnEDN8bArzbCR1p3ib8k3kte
VleegnMEGfgP2pEMQzpAzX/1fGb8HDXtoAvNRZVTEAjbdFO1RfGYRkP6F73a3KfBGO4q6iaHHmL7
thss9VH35iryc5xrsv0HV5IGH7ccHxpSO5949dLChw6FNw/WIc4F5ERzcY7tVIZX7p+z/cJ8aVny
XEiuEGIrpxfqoMSh7Q3gx0M9V2+WWIf3MCrXhIAvjQJsW2pXSuWLdfQ8NXW09HzNwAjdGXWxMNqE
kzZc6Q697YiTcyuzOsITWabjOlVXkxEx5UFLb6MgAaut9+JrLLyNOdVPUFyD3jNvqJveVel0k4v6
vxEhfCfCGdzoHuJheWgtc7MY2aEfrD3qX4cW1bFdleFnWDtX4oCz90X+TgdEMbLYtAPXvW/s4+Xe
Zx8R23v7ekmynalQcW0rPfwfZ2ey3DauheEnYhXnYUtNlmS3Y2e83rCSdDfBeR6f/n7wKqJUYrk3
ySJdDQEEDg7O+YeX+7vo6n5hKI8gptPf0HknLOJBY8GDm7sgPPUCRUcHlyj4AXEGytSMvkUmXnkr
c7vKC+SAZB3cziRWIPUvN1QQ6DSWAvo2HapxQF5Mz1cndQ+VOPExCzllVfBRmf73rv4fQy4+u12g
ADsge3qKouxHnWn6bkqgIiVuuHZbX+9j1CrRZ6RwRQIHNvxycpPXGWqVj6zmrM3HNAje+qbsVjgl
129NlNrAB0q1FoIsF9DlKF1VD6prVckpHgg5fmUKmg+DcCuijdb9E2heOuz0kex54zqBU0N9743j
wBvkm5qCudne30I3diu60hKaTK2Ey3CxvK1G0h/GfXyiNBRSo3G8Jwp0dHhaO/3n/lA31pekVV5b
4HMkoPdy5pMJiSc15viU5xmyYJC/d20Vr5UObo5iw1qh7U8CtLy96IgZ45g68clqkmlrDmOOw3yr
fZTth9weCio8xUxelxRTL+cylLYWZFYen6iv4XXrNCishYO1chPfON+0WSFHckdwHavLmpIZYf6Y
uMkpjEwuR3UMlYfJbCqeVUVdHgfpEHz/G90aUSbFLkB/Bl5SvOj7QfFSk+wE2App2161iJDI+oGD
7sDNxv3+/ng3vhYVF1qz3MqQ15adlwbRSi8qdHEq2ijeRDPqbVOcmB9fRyATkhnBMZGNnsuvVRZN
lU2RLAgOWrRXGv2YmLrYBUX10se0MO/P6R09uLipLImfAItvE0qWTAnRK71toPR7EqWeioewHqpn
jOuCb6GY+9PcSa4+OBvtt1UrKQ2Puhn+xjMdXQcvDwuxUbw01/eydJyd83lC9wPv0kZ7YKTmRdqh
QU1vbDXa0PKtMGDvq2oTJGVH+86S5LECFxrw3VM7Hjp1VNNzZ0aqtaF9OtpbODbV1sC70d41k+Z0
voiD7K1HYfTV0tN0Wrkxbmwo+QYHt2KjzM/j5HLpK/Z1PNhjfFJMLz5Ewij9IdeJe/kUHPp0jR97
zRuEtvoOKIY0pUuK1+V4oqgKtUE9++TG5FRm6dXfAez3v4MKGYvMSPWdURcJ9nmBoiQ+dfHwJxio
bAUhIfPJxQ7gVwBiJU0hXVmytL0MszOrJqoilBkJOmC99VaOdvqL0KTtuWbSt5aiOw6Q2GSvwE2u
V1x2XcCAgHpHDnkZAOlXR23sBNppSDpnozgNqNMcBCgPUQS4kfZeOcLX3VO+KuVRUnlqQSBQFnF9
jkSL2aY3n6JCKc1N29vZW1QFVbEpQ2MYfd0ZSstvlKLXtpFhliYexIlu7Lu280IAt8KRHVa9+qSX
sRHsExVjVkePaXcngibO/cN5HXD4sfIFBXyFYpe9qJ9ESVfyIubH1kgqPnZu/NTkwbjy+W8OQp5E
kUaC65bvNF1vWwRhlPlEFyze2gaG8FrnjCtR7frqltBeSWLjdHFHLI5WoBdI1lSWfkriztxijFo+
IAXbP0sAzkctpiSJgvuHlgoVDVL9RaYZaQXaIlNnngaMjPzIsrOtjmDQx2dE4EQRHMF26sPLrdt1
cUZ1q2xOtTfYuyRMUp/qtIWuTbxmNnBNuIVpS1EQTh5cM7Cqi9UTMABNcBKo5mXiU9XEuEznES/9
cMSLog8eGwcZHrM4x3b6DTF2bRMbWbRDLhIbcLSQPrwrYVfK24I3oSyPX0YtXimJNnV6DTfddr/X
5J2bMYw/TFJhyoQELkKaK+DR9MtREPie7Dqx61M8jeqDnSExxVMr+w9zgSTgeTyCbITGFuGAbo6o
DSWoThk8T3+MaTM3TbNmT3Ej0KOhTj0cLC6gOs7y5WQ8XbRWpuT1qQ2t4IiKfvGEu7V9EABK/lKy
JjpoY2fHPnI74X7mLf6kDOPad7txBB0KlkAouMdI6RebyOnrqcLvoDrhMGBtbF1kRwVhykdN7+OV
ZsONh4NFeg69nycY29ZZ3GyVoRe6K5zqFFoTMlp5tqV/Zm6MIP4LF1cFyngMQlPRaOhXZgp9eixB
Qg/t1/tb9caU0QAg3sA2hTXpLQNo6nbI1qj1qRkBcwP/iayN2w7BjotuVa3u+h7lWEjJfMl4Iqdf
DDYbbm+ZAGpPahT0nwBIaPjEIBJvF1V2svrW+FIGFfgvr3btT/fneSOGA1/n7pYSdvYV6TDIHeSF
RNXxtu4NLJiL7CXLbetwf5RbqylVG4D2cviJ45e7eODyjIrU7k5e67VP5WjOW9OdoFM4ZrX2mnhn
G19mJRaJmMk9TU8EDu9iB1FZSU2rz3rQiaW+TfGbOHcJbTrUa1XnSUqLH6lauggt9aBx0GhDtgsQ
uPI1RI7jnzwZcTi2Es5US+ks35s4pX38AngHlGLDxe3Jq/RyOaAHsFhJ35/qdqTvaSbZobeBO2M6
k77eX/kb3xfWFDABQM7kActShll0xaiPandCqDDflbNb+g6I0N39Ua6TsfcmDYLiBi1WKj6XE+pw
wJr10KhPCGm+BFgCx3kT+HNt7NMMNa/7g92aEuVU0mwiBBFxMZhZup2Lgkp9woHLfG6VwD2UIqv/
yygIzQPel/fJUhwGF3n0C3WtPrnzNL3OdoFZlNm1K1nljYMBbJ9T7yAzSOVDRoY/WvKROc8tkANG
qbxxkzjjd5T04m3tTJ/vL9r1QDaxzAAnAtWCVGoxEIQ3bLOR+DoBTE6P8TT3B4R91T3e3musmOvN
wJYmrUHEGO40up+Xc1Loe0kgcH0KxzDfo+E3+raRgBDT5nTndWINHHJran+Ot7jvUUurxxktxBPG
o/U3E7kDv6vi4Etv22vN1vfc4TK22JJuRmld7nRaT5dzi+dJnfQxbuDGFGr9loCe+ss20so7ovLm
5SBr8a0GgdpwKyUinf/OoZ6aCNnNQXJIeMEKfLVjrKM7U1Fnig6BaEEjaUn86BSoGe9aNOOkYJ9Z
f7LAJx7aIffERrTm9C2klCGtrzvvRUPFChRzZk0/9CoXpxSSX+rPtj38L4hyNcKBu8y/4wqsj9JZ
SGgfPhy8+yQ2XvZNHJBAl8sAq6DKionzXrtGeEjrrtoqmrJ2BK+vxXdtUwmMoU9PrLwcxamiDG8B
CgxWHSqgy2zsbNDJfWpd8akbOhzs+64/hnMTrZzK6whDXi7dBGjQMuySgGxEg6KG/QD6VESsJepd
27E3ne39I3ljFF4zOHRI1SS4kfLf/zj7YFzoDClKduqyNNi4c4kyaAuy+P4oN06HzsrIfFgKxC4r
Exq+ZpmW6vkJnE/+HM2RvottLLQFjuYrRd9bEwJZrEMQpyqE6sTlhCrRpDN9xuxEWHAPeSqGreBa
W1m26+I8TDvqTlQ96fZcMYSqQQ/TXJT5KdMm4/NEEfSTNAUP/aC31UPnqunvEtT3t/vLeCOowT3G
ZBIaI72IpdwaNgyNMUdKfqLVjVF7jzjkDHS7J131m8Jb6+TJGLmIMwQZWKDvgoYcssulDFO99KrC
znn0hukjL0m8jgG0frI8JT10aV/ANUERVImhzbWt6E4Jzu80J4o0XznqNyfOGwcRbIdHyJK5SfaQ
t7zzc9qkFZqCiRkZrwkgyl2XisIBwKyoK9tIHuvl3OWtS0NPIpuW97vS47FhBUZCoYXFjZL8f2k7
vtS5BUK6+1+D+Ieve+Z+MOaPF1Al3oSjIjvnki54ueqBipuINYv0ZFu9OOQzhmfIJ+XbDlG9HQKx
4crZvBHgpFWjzIsllGFpZctrjdYS7goofmh5vKlpN6EcONlvAVX9YqPliUB9GMub11Gb0pUdfeO0
ysoQXTXMi+RlfTnZcYwDaJBGejIQa/keQgB41LL0w5JtvCss6g88w3n38xS+HCVXnFmYdZydlF6P
tnVdlE+1OUwrXdNbcyHumNhsQBa6AruUbpG6A1yfUwOOf9cGmvEYCbN6+HgMgDcBOZa3EtinxYqF
du+OfRMnJ2AuzkE1x+yo1ULbx9RnH7w28VYi3Y3QzcaQeFdKUjrKB5dr1xrNLHDwoqj8Ljlj92np
Zw446ikI7S8fnxuIUJq5UsKJ0S7HGoqAZAcq0KmqFKDLJaiVfZgF+Uh0s6YjWm6IuN4f8sZHk7xE
LifqkySbi+X0KGi0M+zcE6A/b+sajbcV6ON+fBQeJBRqaFHLrbioOfWRgGkCEOFkdrnyqTeEdTLL
9Of9qdy4k97zd2rxzAPy4+Xqhc6sDnHNk0Q1muxZGJpy7NR2eprx2/5Lr9ToUUX643h/0Bvbg70h
mw4mG4wyxeWguB5zC/ZFdQL10T/wtKOCOJb1Ng/MtZv91lAQO4FxsCERJ1i8HvKGPm2YWMUp8Woa
Kmb+2y6HZhtF5RpI+eZITEsafXD3LaNSTEsYTfewPKFNnu16dAMOKXSzQxa3a4Som0MhWkk6T3MT
94PL9UNP1B3c1ii5O6vgzUGpChZSUiSh35etuhKhbu0QmKQYR7GK3C+LwTQv1OHRtcVJHvStUqfh
JnLqT+0QK8BJ1WmvasWHeeEIvnG9MD9GRkdYLsAfCWYxouysJlNxKvTkJUU7eSO6yV0JUjfyA24w
QMjUXKW/wyJwWFOLXl5ilidlqLNjHU304VxFfcT5K/0niVqx0pK+URGlySZdjihmI4zsLg40fG4S
XfrCJ3vIU0i1hOoXI+rVZyhOYbpVykmJHpIaplZOFNOPvRuNhZ903hpk40b8eod0QUWm+3UFCIIb
Z43RYJenrjK0R+TfnUd05z9MiJdCpNLET6olSPj15UfUi3hSejw6OOWN91AZXf5g122xux9Lbm3P
P0eRc/1jq0xFaUReqZcnZwrtyYeV0+xsNaYwlqfmUUxQmgdoz2svvFtHkEQLqj8MXxnGLoftQV8E
OmDOUyjfE0g9QUbKe1AGpTmKtZ7YrZ3qUFyWhjEUW5epiIpgthqpdB+iGOL9CP+BJ/pQ+qLCQ7Ii
m1/JnG/sD44D/THwUcTN5XOohjeJYWExnPLRM5nbVG1dJVprw9+YFQVcniasIvrTxuIW0I3aqUVf
9ieyo/ohFiBLIztLd3EToQw+ryIab3wyOitScIziPFi4xfGzWjNv47LuARmQnfdYCDw0ZpTt3da2
9vc35dUCyusNI0Hpdi/RtIut77p93BqZYh5TJP9STrph7YUKr/qjKcJinMXmT2mPN1Ptss+rKjnb
GcCMIG6DlSMmI/zFs4ZRJK+IpzH98iuRzNzIceUkczyqTp5Zj2Viqy+tPTYYJ2t589ibrQF4Oazr
r5PVxCt78dbgUlFbivwgEbCsicN/zPq5T8yjG6r5D6sb8WasajvVtl3ce95DH+vaw9iPXveQ1VlX
fv74l2THoHgl9RR4DlyecxWl9h4NJeMoOoHcpTopvmWE/+U7QumgUcVjg1bDYmtWLvR1wqhx5JEn
NmaUWDvESo2V3XIVKjlnMJYkLhAONeCh5VyswPFKJzhapSoOUxg7z4Y7QvrO6nf/GrHp07h7vb+A
V6dODgohQlrDwZZaIi30UDcCugPB0bPE+FkplGxDBUscIWuv9Wqu0fWEYxIVKisA2EmYFxNsaiOt
jTF3jr0NpxVzwf4AVir5quWWgg5lmP0V1Il4QpW+OKRlrRxiYduH1MvKfeKpyre+16LuMER2s3KC
ruMBP4wdxO+jcomY1OXKB90UOX2EKUCJZzlO8HH5aZ7sNeHLG0sNokkCACSimKr55SiDbjad20fO
UVAG+p+Ytfaxoyf0z5x0+kouc61t8X7zofGFnrUkMix2rNE7ruTiMZbAjprnJWxTLNiHdjOUmLT6
g5Lrra+COHkrQrV+tvDKHjeIZgXWhg6L7vBfxOETBjBVv8XwWHxjmOwZHmUJE3zyot+YjDTVptUd
1OVmpUaJzcv1EbWbIhDdyzw53k5pKWZNIWWk/WgZSeyzk81gk3N5WAg06MF3Kj2h4Yss62ofgxBq
QTFEB78F7bHWPLhO71gSiZ8E18TTENDCYvktj42TGPZxVjrUnh3qI1+7dipjv7OMdu96SfbAJWc+
aWIYf82aXs3bQdfD7f0Dd2uv8SoA4CzJASRelz8jNjo45BkGYgKTIKmzEUMgH8TKKNeIfWYr68xo
RemIN13dplXTUSExvaMzeNOuqFEKoCxldH6RVTXmK1G+F2kzfgng4wM5Kr1n9KOTiUJxP/wzIVX9
/ePTlopIqAXLMLqsO6ZprGpDiu2rHgGgB36p7+rh4x0bZu1KRWKubORjlhj3Pk1F5FkT9p0AkTfG
XKGrV7ntJu68tfT55n7i0kM7hoYwvd1FTW+yZig/OVahdQpTzs8K6F3TMFmntlex+WpCa6P1Uw5Z
yPX8LnFRjnA6p3m4v643goqU0Cf7hJ9BpW/xK5RascsqyGkTOZX5A9eJ/tWZPKQfwIlFK9/wKiOU
3CMp98yIGFssx5rSAMMwOoGkTXWL3pmr7dBMNhNftIa1Mee0H1euxFuzk24JELKQcgN0c3lYDH0I
Gw+RyFPpooYTWlX30CbBDyyMPqxYyNxg6wEiQtQSNMpiJBQ1Qhd7M+U4jG2h+UhjKDBre0PBfGjW
/sNHk4VvejQ82Dmel9MiL3KmOdWVI+puxnMb5MMuN3rzJUHCZeVqu7WC8q7hiodyoC/hJmZmC6Uy
vfA04gN5dhQzOgw8Z3dB0DYrMefGUKSBhFbqEFzyy0pfKwERWZaGp1hSzEcFySYdldBtXXTVx/eF
rJTidAAWkQqV/Cl/vCqNYYBI6c3ipE5a+TC5s/noitl7cgHzriS48gBdZtey0CyTI1T8CaiLjRG5
VqnHdhiduh5jZ7cWzgHZlUr3S1UZPrdqUfwEKCr6TTB2/VchvLViy3WGzQ+AfGTR+ZbC5IvHSifN
FObAjk7T3AZ7R2pjCBPBMES5tpPCcOQaG1Ibe2XnyPtwOXEyasmFZK+iFnC5xrwaQqhl0Fe1xp29
rWm0XvUwe16Ggk5q6F8Kr547bEPm5H/3Q9r7TXw1MqA0hNhk6rJ0ehV16wQDud5ptBN9O4Dx3s1a
h3Be0QfbNNZ/p13wQpRDW2l6hl69c1xlh9Ai4CZN5PvZinIMK8N+H+qoFnu5F62kV7f2BCVETapk
8EHer4Y/th/PrcI0BoOw5NXaKQ2F+TMfjPS73fXqIey9ynfRyTmjmRG8lBECQPcX6EYcBjdGDweQ
j+wWLBLJjM1iqFURHJtGLTfsnfQVu7rmEb2b5HthZeLbh8dzaBJwCiiMobO6uGMyF0MoHkfBMVNx
IssRz94hNZM8x+6QH+4PJSPf4tP/OdQSENhgqJpADw/gZuDI5ZYT2luo4H08UjEKz1ZeIlSel+AY
rxgJUzGjOFobvoyZ6m5nRSk+TSOmsfcndA0ao4aJdQVUJb4Z17Q8Zn/slbxxorzV8+AYz0qJNyfY
L5982jvy+1KeWbn3T2RR8FCjunooMnc+YOTeYgXaOeIYJbp+DsrE9GPUn745Ye293P99N6ILsBPU
Eym4yAtisZdUYQ+1qozBMe3ivVmAAxmK4sUZh5OKIRD90OC5aMUKvvvGTQEQmluJJBjZ3mUi0bFM
YWXw0p0E7p2dkduvEWCSRyeuzf8yFKUJgMEk23yJy+VvqCh58G6UIz3Jr7aV4GAGFHLf6sFanL6V
EBKtJEoNSUzK44tbfR7UvsUxLzgi+jrvoiGbn7QcSGfuZLAXzbB9Vt2ifQhENe7dIZ4emgHC4f3P
eev8SBEFSXnClGPJJR29sCwrlMKOlYMKHPdWsIUsv2aCfCMAQUCDwiVJeKAXFleSWqTwMxLXO6bO
BFyIbnD50NAE3BUGR2iLYmax8hlvjsiq4pjxfi0sLiMrp7rUKYS8Mm3in3FYm49aHw5fp1koh8BN
6i/31/HWDoWeBuYE2x5wZYsZdlrfKUHbKXxL402Pqgj77FZQGomV/xDxUBkHBSGzQQa73KBd0McA
yyvorqCht/iDYQ0llDX27631QxVWPn9RuIIodjkK7Kl8msF7H4cALjb95uRRdfrkOGZV9Dm2+zVV
6VvrB8SJO5cbiqrZYv3QtRzjEsjgEWXD4UeYUOop8ll/GZA2WVnAW0PBmpaSUUA6WMfLqUVVUbuK
7SjHypyKR7tM8h8O/iJbTCTWhrp1urgCIXpyHfK6XMyqQbgUNdAkRD8gsk+diJqTleZrOKSbo5Bb
kNjCtuMhezkhPIhKI0eK4jRg5ANZwhA/odgkKztc3juLmxaOJ0OoJO3IrSzyWjVHnhCvCPto5s78
2Ciet3MQEURcvzCHF4QY9A1JTrYWOq6+Fg9VLl34u3LsK3ZVULUiMbMRjTRAiNuxCo2HWCndXQ6d
YmVjXK2jfBOzLwg/0CiIypfryAslDgqh1Gc3HZ0nw0MWriqHYaX/epULSgcEWha8igHAguu7HMUe
0CNO+rA+B6mmUWRD1a7cTEKvIpyksnSkk1Eaf5VarKZ7UtlYg+iq1GsV6quvya8gF5XMLC6gq9px
S2new0mZX2FbQ7clqx8xsdIS5zmeajEejNjxwBpGNgqL9yPljfkj/MW7j69KlrOkGHhFqY/BrDZn
cH9oYUaxqiN46Qzazp10/aFxm2BvqZn9r5k0irNvMtdcwbRdf2ealx5YUS4icvFl0aeMujqozSI/
a3np/QaCaH5OYHSsvNmvEznKabJ0Re0W0Qm0WC4/dETGUobVmJ+Noq0/eUVg7Gp1qL6DszF8OxOx
R+Y29eRM1PB/TrbLk9DTMJKaOqfd210BUjJR6kfIAdkxqlJnZRmuCS78QIgtMk8nQqHXcfkDjSHV
GtUKi7OAjYp8Ay7yW6j4yedS8CsSY7LOfWkq255e5l+j4tiPky6GAxCuD2fxDhe1BD9INSzyA3kb
/ZHzJi628q4oi3PbtPOzlXTuqasja+Xk3fjujPLudvfOElzeaUiqF1PbQjFTnGpbN0r2VAtjjdF9
a1nJOix65IR9KThyOZmoQ4lqEENxTixtenVFLDZTHymnshjcvTEX/SHtm/DZ8iDIVqY5fMnCbnjo
eTp/OJ5J4SWe4lzhUMPsRaRpS03Ppt5KzlTwbRSTUZ1706yy/X7/QN9YViQWQHaARAPedE0M49mE
ukp6dtKW0r5deYjkrJrXXt8D5I/vSExQkXSQF9dPTM5WulGenpMcO14fJqb2nI6TBfs6T8e3+1O6
NRgSfexK6cFIlLj8hGmittY0I4uTT7rzFUSr8kQ25j0M5dyvnMJbq0d4oBtCbgx/fXEIA1D8Qzl4
xdlDgtuY2mqjuPWaxcVVNie1UWgfwCKRJZIlvLN388Qp7Kw8NxSGf5uhre3bMR//jec53KomW3Jl
/a6DPGJP1L/genKgGflyAafQdXCOEek5wIhMgeXhaSMUdLKUTTIZSe6j/4p6nxnlzmMZ6B6e7umM
G1A2DA0SWkI0DsZKmXYOTbTQ/HmiEQjrDRHwTT0k1t9T3HfgJdrK+1FRbD9V9WA99PXQRltNq2oT
3EjgJL5ZjcGJBkql+qIZ4ufO7eiPpsKkYjsVs/EzLnp4SPh8BVQFU7VC/IMOI1oZief4IOKjcFuj
dRf7SW/F5jZsu+JYDVVbgfGOSph/7dxN22Koxs92Y+jhwRj65s2QQqu+AFZW+2o3uAke5UIdjsiw
AmtNkZoskd2uh853e7XU/LESEaSwYKhCAnCW/8qGPoD+hnH4zsn0cpeYNM/2K9+IT3CRzzmcWErX
sDql5e9SPs+skXgXEQqHJTETtXh0DBwnyWirZWv4yhvH6V0yB8g6DEkgRJe7QeGZIQZI6We1i52d
V0JMsVoVDqm5xpd4fydczYouC8ri5N1X+MAKtbFhbhjK4um9baDFPvRjau+CusOxxijdU6XM4W+3
E9qr5QX1Ti9M8zVEreCtdBttkxW93iALEYcPCFomzyiLZZs8zhy/Q2yMNHcWj9BautOMaOfOdBLj
b5QnzE/3v82NoEA/n9otluA0mm3573/ch0ERuaYIvPLsRnawCUMt2YJ9XWPN3/osIPv5IrTWHbbB
5Sh1qmgQlFWinI7k2mikvV9UrrpXgmKNzn5donVApiHqBouVEAQR/HIsg2frbNV1g0IECYDvhs6U
bJs2917DedaanVuUbXF0CYSdX3qje1A9MQ0+z1N1q1eFoN6VBomzaZ0uePXQP/rdoDJeHvVZq3ed
FVfd9v4nuBEyETSFfy+VYLjPF1dAEWQO4Mu6PseFO/5Lw86wfb1HQ5DQpc5PYe6sJg7vUXGxeYnN
UBvgitIRWT7kEEWs89xO1bMQKdYMVRuBMCIC6vNjmAqj2pY2bq2HhFU5OLkI+GihawUIuhqYt2VV
yy0/A2VmAzfjYPk9KC8PKoYV/Y0mXHLM8moafdMWwV+KHY/xQc3t6fusY4nmByOltMrGUIKaAkoD
/qRm+QvxbX4Nk6x7RVu9g87WQJI3rKikn4CpGksyOEpP2HabL6aVTeCwRvnTU33oX+ze6/8ujXDW
Nik0ps+WoLDoV3Mx/Ej1NH5z4kDMr4OtxAkhOEg+58Czf0yDKf5CnMf9UjV6+8sOzTLelMkQP+Va
GCu7ugu8X3NS2tHG6MMQdeR87P+pQ6cZ/Awdl9cpyQCm2GbwGVZ8gzuANZu/QohJ3DeqppzVOAp+
CrXLO78XE8BNLQgz5Pzjoc/8MaUk5dMCtr6WXlRm27IO+y+G6BDRB7OQ+l0kWBzA+eAA6gjij69V
LBXS5zW+D7PmNCgUZ54b+i4tZX0T1fX83GZO9w+vPqfy8zpvnx1VCYOdbRVDd0iGQDT7Lh/dblMn
WcNnKxpv8HuIfe3WEYF24JJBlyMbHeQl49igY1w1w7yJ+UEDGj4DTgNB0w9/K1lPV4dIntVPVpgl
4zOGBEV9CDp8ATadGqfcRIHpzhtemqrOBdd5+UH0gCx9G0sYdhW6t9kGamH65g6oB/tGojl/pcmA
1g1oLOavjXaDYv/sRrvYSrQ37ups2uZmbLcbrrS22HRVGZUbzS0TbZf1blxtR6O3sg0EwuyxSQ27
2Ab4NSD2rrfKv23cM9kmChQbYl2hRxsRjOZvCJRZ5iuBrgaPYh4Ud9PzV+fnjd38knwY4ZddrHc7
sECp7gdRnNs+BSrlyRmTKdojXtYH+1jRwl+W3tqtJChN6oaPh1i9agT8z5FNaePD5E5VhJme2X+L
kQkbNh2pHxtW67GUiArUvv2gnIL4CBKkfUUENn1LXCf5u58Hq/fJMrp0dz/y3Aj+vI2pDKCeCAVi
2b+rJOxH1Tr1XEP02lSeiB+DYjXa3Aj+MBEwmiflpNC3lEVD7hKcR2/OZyohxY6X4LxNEaHclo72
HzINyVQDV0sCT698cf0XhjFPzZypZ5c4/pQVCEB5STM9hB7q7ffXTuaViwhKUYOHCM02tD2WknLI
iIqGdHY+63pWnVI6BdvAVftdkKf9LydxoTJNVvXz/qA3lhIMCXVLOl22xApd3m1lQRl/JridY1Ut
X3IFEKxPQaf4Hk70bu6PdSOxBr5ItsYkaZ0vSZQzuUczVbl6Dsda2yEPiJPM0E/9P9oIMmqbwZZ5
TCGZHKPJGU6aHTTVSt54a4lpcPM04i6nx7y4GAO0G/qs45KyWmdrGI26d0XzKTaTf608TfaAxdZq
Ve/45MVXpVyEKgUVAq7GpWiDw73YZo06nfH8CdCI55YkrONA4vjznNXTBrya8jxrVoTvhDuHsx9B
xPpXsXVt8nvW63NL2PvXTJtcWVmN68MKHlJCh4Anvjt9XH77vsIQFg70fM5Aqf3iERY84B9DZLj/
2a+zEbg8cvKcIgmGXNSSJtdJwzB0u3ODI/zGNOmvF0WWI+uduNtScHHdH+/GtBiP9Bl9Kdn1XHxk
NYH/W1OYO6sB12olDLFDjmcNiExl/+q8Mi+06KiSoTbCjrpcPpw2xESnuD6XdMenja4PyolaPI5a
mhKnxW4ikaGPP3hx85ToIjy1DgI38MsDq9tadRBlG6DCabn1rHYc99ao6WfTGvt4DzzV+ZKbmf61
QSrV2app2cy+FccBcISm1ZttCEa09o3eFq+YjtQcnjKiOTUm2qhuQ7UKyk3kmcVvO6xK1e+Hzk12
VaGIX0HQU6trDLf8ojtToG8UtfSmfeU4iuaXbTeWGxuzz2aTjIo77lqMsd+6JFQF6VOm082NbOCL
Y94j8d5qVv3qpNrwmvPG5Z05dYaxz+uxiZllYvyVkV6MeAMBz97qWCL9dMOoeUt10SS7bsaowe9j
08UhyfSSdNvSqZk2LZlZ7luja79WOFwlmzYDyXkOJ4UyX5BGbuL3/LIIRif+pM+JN9f6ZxYduoOS
2O3fo/B05dAIUf2esjb6GZZ1V/h2HdYAFcasJe8MKrSGwF2gJ+3IhzsU8nDYJpVRFBsI6vnLUILu
2dAT6dJNgpkFvPKuVM5CM6evCiiYX4NmDQ9mOYWhzw3c/W8kR9T3osMdsMtbJd17kcUnEPWMgpoy
qGqHqraHKqM2t566E2wo5xANfYsOUKho83lMEvl4aFGJ3g6gFn8HqR41iEjP8UC9NW0eVKPr6i2Y
zeLv3Kqj3k/tlsdIF5npK7lEV+/Uvpi+lJFt/GRXVfoWBRdF30AtTvKNbcy8kTVkvPkz6T0UeJSe
LPD+ybvqr0szO2onUChk/dBcXJadOWqt5onhXIto3ArqJkdeU3Hlh31YbEUazJ+GoI7wvvwPVVhA
emBMNXgwfJilQlftpIOGH9NwHvJK80G6hhu1atcIADdCGXIPvG9kKLsuePVJNnuJ7rbn3AiiRwgK
9YshiyBxNqVb0M7tSkpwI5RRwgNKQZYDWn5ZOOxsZZpNctfzPAwKqhVJqz30SrmmAnhjGAqFuBfz
fJWVr8VjWknCvi+NmGHwxT3PhkRkmEhN398d70p2l1chhQu2hY5iLrXJJU67cp0abS/RndEvwsgx
C1rtG/5ieHShbujUPmTj8ewqXf2mFnlNpj3qJD2cgCz0FSe1/9ekTvCD9rjZ+aZS1XAEJmF+0zLS
+M1soTnkz7zC8o2pFk4EqX6Of+tBLZqjic3iW65XcbTDy2pOt0Or8Bpugok3WKaoiKR2+RSPm6AB
4019rKu7XeoMmDK1cYVuu9KHz6GZuc+DmrS/u3QO/jW7KtmzEavGh1gcTXvRY1zhh1HkpVtXRavX
17sZyxKuuM7DmIlywIa0ucOXCi7aGkP3OrWR6B6gGO8MJjK5y9uowoCsSYXankXlIT/vdkqDt0YU
Hxuh6zuEM7J/c7N2P9//ptfpI6MC7ia/kdCwpXhhjaNy1dcGB8JMgi9icppHPOWtJ/iU40q2cnOC
kntMN5WWwLL3hiNLYnvz2J55WtvxXidrezHxbKLUaHnUOL1CvuTWinK3JgirDrwx6wpGYlHijhNj
SIJAac8lZZrR/z9l59Ubt5au6b/S2PfswxwGp/uCoaqkkkrRlqwbQrblxbgYFvOvn6f26Zlpy8bW
NAwYsBVYJFf63u8Nqd6m15tpVZ804Zj7v36YvztRcDgG+UP7TE1vv5+Hoq/o47Lb+VbrLNHip3Y4
AfRHo1trEWlYaxtq1qjCQhfdju1Dvx3WpbweqRois9CDXdpN3aEcc/0FOEsDf6nqm1nI6jUNKujE
IuhOHYGFd56b1VfMDeOya+36gzf1m2fG8f5smYm5DT4C7w5gljvl/rgN09EmkO1ILV4eKEMX8r1F
dvjrR/abQXFm4J6JxRywwQN/HvV6T0jkbI7TUZkGDVlHz2s/pAYGEtEB7Nwy1eLaNjB3/8+vC8eY
8QAfF0HReaP4N5DT6QDM04DrGgbr8rA23s7pAUH8VNVHt9GnT40myw/Gx58M8HcLaBAE/7NIw7F7
j+sNNCFyv7Kno2iU/tUsnI0VT2vcIjKa2b7qYf6/5vag7qt227CoLPbTWvrfzlAL8E6DwVhYgih8
z2ZL7ft8ydfr3p3aEznvRFB3EH8/11k6tsmSut3lvBnNzZBr2mM/qPQ0GNnwubbK6lvuer0ZGr32
2c2BRyjzjbrZrRJZZfTXj/nXjYlF8dw6g69OpfLeSdT3lqyyt3I+NlrgEckqM9rM5kdRMr/u6mcq
N7ynM2UcZs27lynccdCt2i+PVT3taPG3qBpm9VkMjnnR0H744KZ+HbN4lNFigtENaQjjhp/HDrOx
dSDbF8cxzRb2l2VX6GkL4beqwiI1PsEf+IiI8qtCxuMcgfn/GZxFbPS+YSJK8nga16uOLS7dVYSr
vHyTy7aRqS71aTzM45TrZIQLOlg2BtDPKKqwmjfljIqK8E9tTOiPjP9xUhXSILjzaL9pw5+9mH9+
FH4JjxDwfCCRbgLDQZZ1hlj/88n681XeNbWNitxCfWVZZQP392OtrQX1lyiPJrUCpLdx2s3BWH8w
W39T+bNL0UiHFsD7Zpn4+ebqba3bbiyGo5qsp7IzenIZRyjmrp1JAn6L+cIaPOPQ+fn6pI+GG02T
PuyVPjrHKiiD27Uie/iv59OvK/P5I1GJw4H6UwDy80cKuMvF87LhWEJNgl5vOngN62MSVP1HAQm/
vRSUJ0gyFP4kDP18qczy3UJWzXDMW2SWDechwO52QMHd6x9MqN+Mbm6L1vCfpN7ztPr5WlJaphKS
Y7lNvRkDvKZPkg4n+SVLg0FEgUFuGgwJzRCTPtpUJJqal0+9cks8bd3ugxf/uzs3z4ZnfJIzPnD+
+r/tDUpoWKVIg5o127Qj4rPpluS3frdgVv3BTvvr+khnHDozXFHyVDga/XypvqfoF2vF/FHWEPJd
KvKa5aNR8+uChSwCCixtyfMx7z1uZ/pFX6cG+3k26dV+6Ppkdic73AbKaNVl065Tm/qglPx1Tf75
mu/m7NmIqCg7NlisMYav6GtGjCPrG7JPi+tyyY0P9vPfEF8YPqgMgHTYC2j9//wkJyKVVesF4xEV
Do4ppM42oZeZ9aFVbfY5lWoB9cgWb69mV16NiyeP2JL3kT6M40dqu98MIIji4KTQvM5GC+8GkNf3
yFE2ZzwuPQHoWrVd4bErE3fN1o9u+zcD6MxJd7DPBKLD++nn2x76YGoGPx2OqdZ5jyVy+jxSqiev
3esHF3h2XOYH5S52EWnjWn/WPH/6jD0JdqSlBaAULa3W1MlKtUOuLa2Nj8LAfsWMeS8sV4BsQP6o
Cn7+gLL2FmvcAA9d4UC3yG39cla5d9POeJnXVjdROxr93jCCPnImY3v46wXzd8/nfFlWMKBE/Ax/
vjzHAkkmUjtRgDtTLNLa2q8tQt+/vsrvXvhZWomck24tYsN3V9ngl011MB3djRiGtmxnEoErIxyR
bHwwr35zKRjRgPBnkiTSmXcvnCSFSqaU+0enwobVEsUXe+292KHj9cGq/JtHx5WoYnCNQif33pgx
9YQx2/QNj/NGuIKc2ykeSPH+4Cq/rhM+yAUFKH9BWHu/2HaE3hAZzyabya1NZK2lSb/YBl26Ib+0
pNZ/8Kp+XQu5o7NpB/Zl6AHe40wDAH3RFlShGuSnnRrXDLpp08b5ss6X1ly7932p6R8IAn59aSiR
8LyAGMLS9IuFJxy7rkCeRcKrtjwMLQ5tndk8k9CRf3ChX2Yb6x8XwUeTu8NU/90q2LTrula16RAH
0U9f0qG18I2CyhOaldIe86pLy11bV96pwC7lKlNa98Hj/eVOkfWeYQQYiNAWfukVdBrwKarx7qi6
0g/70tri3lRWVHCa/mDk/DI+uZR5JklYEIm45rt7TXUtQDUuuuMQzFUkFs+Itpnk+v9watOipB9K
xgZ/Ycf17iozLdo50GR+9PTB3SGXu/fImU+GTDz+9YV+ZalwJd4Z2MG5/4rX8s+LyFQTzZTahTia
JVQhMsszryVHbMH6oFnWRkaEdVeA59taip3f5+VdvzbOYyls+yEQs+2e+QOFB++s9moSOEbx3Wmm
9Sy+bDwbFTsmGf9p9X4e1vRoodUwfdFl/fyRSzInc1v42uUKB+MVHyqlEQ3u5sfMHuYbovVyN2r1
bvog9OTXQQY8DZuW+cul6VL/fFk3mLEmaUR+rCxH4pTUj1GbS0LHm6z6gAzFLsEv+/ea/dzqRCUF
qMOyixbl3WtZUrFks71ZmPwW1WuO0uJukwuVuCkcsreDyqiKw7qt4jJFMDVF0Gu3+llNW3dvqN7U
7ix8dezbMRf5RZlrdRvq5urK2LFrZ8YFR+ssgNJAC6ICo88BP1XdG8K01NUblpfpzewU8B/0GrFh
WGjrCkOxxlQMcoQisFfTPeFHeVkXery1U+teDUFjnJkaPbUYBspteTk4orwTvefJqJyalPwVt7D6
ncJuGb/iZpviRcydcwxWtX4OOFQbsda56Q81meu9rWApR8ZAyaOGlWS7IDUWbI9IMXyR7aTpF1mN
BQoTorD7yMuFU4WTMeZjlJlu5USEWDeHOdVTAoxEFzNvrK+1XdRnb4+yvyKrUJiRqOo2jVAEOQue
i2SU7SakWaTYbDmslXqZ/EsiQ8VXGjGBsxPu3OYUtQjXokqtTnooNw12Sg5OdJJeTquNM0en4s7Z
3Bsn7bbhEJDtvUWODYcicfOxePIbokcO0LBdfbcaVUsspRoHeW+PRasSDV+ez5o+QknscV/mlkp9
1GPdohPGM+9VzmTLnK9pMKdMMNRW+CVUdmGEvmqajn3ZzL5VqAnIfiJLBU8vbSNfNK2H+UtV1yqL
p0CR0LMujvZk1aW/MzdlPHf4icy7tUJnr/dare2qvK4eCKhTuzV3/F251noWzzjQ3vKk7RcjV+Zl
N3behRnMQTKNRn8XzLP8RJ1s7wJV1HdyWCDWex7is1by8XCO+by65qQizPcYOqhqsPxf7TcMj1ho
9G344mE99tJ6MJB7YovKHTHPQJGNKccv0nSzbafhGDgDi+fZU50NxTdg8yUIzYIFLpat1yO8Htsq
crFXhxaV+dYSrWaf2QSp1hC0OwwqmtiUyq+Jb7RcFZaz2b91Z3wKjfDwo2WCjzG4UfNl87PsiQZs
ww+XaI0Sq0nTPNQI4b5VQT8li9q6L3RUzVebrMIvPDBR0pjfnAeryH2ZlGYzQ4etaquOYSUVbpR1
hn2ctkIEUZ6a5t5YhdHgbdIvkpc1r2loq4CmNnENQ3HXzqj2wq609SFsfeRanVrbg+u1epXUZBa8
1kF7fu1NUy6oGPrRD91C63jXDQz8qPJ9uV6kiORgOY16/6q5XfXUb8HQxNR9FCmrBtq5t9Be3nLk
qfqwW+EMRV2fKhq6W1EvUWEs5+e9DGNxIaFamJEvffEtL3NjSDaSlEXEeWf6ZLCY1CTFptNJaLb8
4oxdL3fIosRDnm/SjwRcxeDUQg4+BaJbj2ZtGXOYwdAyia0KFjeUAUnQoe8QGpM4WW0dqSgxylCp
KK9nTkYbCueZrvhkN7CYOnsqP2cLzpRRjadbeUkxq/IihBaNqYKzWnbSMgnHaDCq8aI0lVsgoFrM
+97Hmj4aKnP4RhKjM+JqlmHjI3rORDvFLQX7QBu6JaFuqobYaL3sgYk46oeNRvVJuXnNmiiwMgib
sR5v7TVd57jmpoJQqVXZUbemPnk02TztWiqkLHS6wu+SpXBwam8RnoQNOeVL4g3W1oUD1Souzqkv
zNCHp+0mK6sjPtqD8u1wcTJjguxVtEyDkdU39IMe6iMCbPE4t0VphsUIISjaFhbYSN9qv0lEbUE1
zgoM1eqsNOwo0Fznq7AL/6FjF0ivp6mYvs0MoTt70zbcjx06oFFqFf2pbFdD0vTKl5Peew3vdLDc
h7Kdhi7G+qMEp3a1at2bPZzZ2Fu9dLxuK+xmrodihVOupQY7Lxz49hRIQz7PRru5cZG37ZdBM2Gh
Awdgh9DDFVThQEgI4hoE3+gnUlXFYJhrHVl10Q5083uC1UorzZKB9TkW5iayaDQDKPEeqXfPk2/A
39UWZ0TNeO6fuTV69X1d5fq9y7J6tIgok/EAVHqCXm/XBCAAuVw2q6mXrDd29+ymW3ORM9tprxPg
UYVa1qzkjlQ4bUXQ5JjvoynSG9vPTD3UQS32+sqxI8rm1WCiqdm6a2TDa8mqNhtiYmMrN4RdONx3
bWmNO87ZpgqZfc4b23d7C4C72QeDtacPeTTzdwhWRb8bU8DSG3sMWjt0g2IQcVClzOfe97Ym7nWl
ftB6d/mitvjtOW0WQkA+btXMdgvj6cofPXrljjOUWgwXv/H3ReGR++ati/bDS1f+2yz4swMTMbpY
bv040jSt8uw2K/DQ3M0pWUL7VRpbcU65Gd+wxNOLXTcGjRPhfTg4B/RjbEdi6nQvIXdQ9knP2f6l
d/TyPh/t+YehKZoZG7yMNbJyDT6CN+AW0ImlfR3NqvmG7qIgd1viIRAOnVnuapPtjmcnLDcxnGyV
iVk3RR4XRku5F3S2ZoU6DlxwfdtlubF1ka8JWERqHCyKa4rPquv3JHesLJH0KLpwAv+ww7ZpMdM2
tvJGc62xih2r9r6prQieCwy2Xpp569zYoAkldwOqhMcuD6BM1S3WGBkdXZSQuL4nAbEWu9aagDRK
TcCPrYqVANpxq1MtIjnCGmIat/Ut6szCjLYcZrGputWORpKpVDTDkcwit7Vw0aqc3nKwPWq9Z8uU
9gmGTlHc9bBjyrjjFIi7p61tS1w7XQodwC1a+MgYGpxQhLC1EfvEUti2RgfTI6ORG21phwdB3rGu
O7M/SYQeXXCrYyL6PAyB9smplNOFraaMBU6QbRahZrjtjxEfpCdd+ZUFCdidr3LH4OEuatBO3ajj
r14Fq/ZqlKZ+Y1i1McfWMq5pZJkQTdx+Kx/M1cS2Q40WDOBgaDczpiEpfpRTbzxuo15+1fTcDxKr
J8ovHPy++eGCrFphQ0FYhb1X0r2H0EzUQkbe7FsORYfwtSlf81CmYyci8nZbwtCGtU4IlvGtWDpU
JtE8WgxwqzHOh7yKpThWdZ4u+AVUgGjTapbPcjKaB23tRxF51dmvUjSG9rUWFVScakrdg0o99bUu
XO/LyibD+FcjXVI7V7KLxt4xUmbE2rchblUuIkXQL4BRf5zfsqlv6sNM6+wHypGKwZsOk3no84AI
EWcNhj40IPU+aPW8JkQf8Ds2PZdt5NUCHkAwywZ9a21hwG60jc1hp+rzmwDBAb2zmfi5JimWabtE
/YIlC4Z/9dWUWcazr62m4EgxORf62g1e5FSD9ij1pSPzYJirb3U6ky3d6EHd7HsqoXtnULoVtZVk
E0wHD5LQXBBucajwObuzR3O0olGV2bMzNPMQkrLQ9mGJheAlfdLimxy3zItz7Eq+FJk/HXunKMHG
NqC90EOQ6tzKaSbgYElbpwwFZq4vvrLquwXqshYuCw3ESJmi0yLlcTwv1lUjPYywQOMA+KpFhWMu
dmz7qjD3LtFiXxsP55JkRCXxUo4VxyK23/RYT41b3nWpzRqQqW1QkY5M8GUBf3hcs3r0Xyo3Vz8a
KYc8MlKMGaHvQq+J1gqPsdBjdObYDuXO534KvC/m4FXdIUtnSlEUA86W2FWpTqrwVx+PXXZOmFSb
+oogAgMKbwgy1Fpwy2691dcgek2t0xAmWmaPpsgLDV50UdxXI3myoT0V7cS71o1HsHbr+4i5Sbvr
TE84iZetqMLBxYOPbFl+MYg8F4ZY2hhnbzGanO+9rEsNpF5nf7nMsznb66kYPoOEGtd231e3c02O
TTjbXkfSVC62cxTNcgDUal89u5jOac/OXU/LlJahdNYPaEd/cineF62QHeDpUiODc70rWpt6mrbc
naxLoAQRickZiZVd2OHToeQs7xjC2fWpT1x6aXf7bkAWULWG2JXbGkT6Uhh34ziN9503zJeFnfd7
oeMl6uuUueHW9cuuAxVI/gRA/uvb8r/EW3P7Px9P/fO/+fc3gKg+F9nw7p//vGnf5MPQv70N16/t
f59/9P9+688/+M/r/FvfqObH8P67fvohfv+/rh+/Dq8//SNhXA7r3fjWr/dvaqyGPy/AJz1/5//v
F//29udveVzbt3/88a0B3Dr/NpE38o9/feni+z/+MM+o5n/9++//1xdPrzU/F47g8fL1b7tX1fzy
Y2+vauA3/P0s8QQf+pMgh1cgL3R+O39Fc/4OFGKiSz0PRwxHzs012fRD9o8/DOfvsGdBSEBX4bxh
/P/H31Qznr8U/P1PmE7HWIgwnHP3/I//8/l+elP/7839TY71bYP9j+IXw1n5GSbBXJ2xzVg7exWD
6L73k6nKrDbGzoy8uamAC6ZuO1l1YL0NmpexV6gptDdMmV1kNvt6Ks0vUnCwmbKDBnYfmfUSoM5Z
jQQzjiRAnIOTVjay8GtjaLSBd9xSSmxRlRx3VnvnYup5aAmhD5uVk8aQ9no8KASe0v5E9wU8qmsj
eKp5UvledxhV4B4bVTxk2oajnJraOOVAmTdLHw2Bu6OgD3viJK5bzewSnyPhjT/ZY9QEmnYmXVaS
dzjc943HIremd6CsT6mcYrTc0dB5O0gX846QcPEU5KmkGJNX61lMX5ebHs+baz7Xi8r27Va3kdnZ
ebwpamI4GpxedfWpngrnZh5M66KydMzG3foHGG2QpN2sbnW32H44Wv5i+nAUkZxVsWrKAmtKSyU1
F70pgtE+Sn8u76BJGFQbtLVkoKZPuVc3EOPSxbh0UqFvnO4c594Wf3KRHMy+5nht3ZcAY/XvS1EB
O6kCcCmWRqvfrXCERdwpO73yzQW5KTX4dt0Nm3WNTYdsklkUAKJ16v/oMoMkpcwaywRePrFeQVuL
L43PLhRai6luRWl6T4DPlg/fdVtvm66qT1BWSEvua8ITHOFZF4oggu5WbYu8znvvRzBUuQ1iUm5T
Yg7zerHSBNsvK6qxnH03yPK9Kzwxgy1L32VDncgUBz5xIzS3xhQjRAqeIZn5y1elcBbSVKfftDUZ
5DiIVqbxCIqin6beu5OuZif1ZuRd5FZVeZbruJwuzjGbY9qVV02+9UlTWHLAS26pLxezcm+mgLeR
lXmbiCHfbtK+PQEi10AFllxOFUkwIcX4erkJ77NHCDY5PqYt941hH6ampYLc0nUnpPlSI3prztTC
YdnyJxAJEW+NDMLCEmyfzr7bHABCzHH9IN1u1t7N8NYzE8G3WOKu1XHqrEd5SuEP2aV+VZReOMEu
Lob12euKa8DIRPj5UY4mlaLvJiITyViXU5SLhaJfO2SrEWMiDLpBAZv1Th9OTneNHPfGInkNSk2E
RVO81OqRoPGIHna1X/CPh7G3nBaRR4N7MVj3U/PQOf2+ndZImN/A/ZNlXXme+rPuFOp+LMebdOKQ
y3bDcjTueisL9dQ8Vuil9TW9FqhllgYHEnYOEtDNZJD1lASbf8jzgqMTAehb3/FWtQBhaisveFU7
VLLHql2ohj1zP2F5EI0L+qkZ8+siz9TlZDvbrZNx3ayAXKrVwks6r2ofmDZXRnG7nst9/SUv/U+Z
LiO88JFk5RH11oWFEDnY5MU6FDdnFmuL/nPtUSzZdpzlP9jYD96C9bSy8uXT3CPQNMDP6qLb22e0
3UPdm2beJw/+fVSq2mGdUy8pG/ZVVqwT8Xf5D/hCtxVoY7gVnh+NevfcdujoUsjdHbPxwrTpIC91
PC7VSXbqtcqJudWW7TBYxtcVtiyWx1tqxTNH6P1ayLS6a0o9jUutsfNQ35poDrq9p685dFKzPQ3L
EDVFk4sLRelp7Qpi0eNiKrOjqjO8yOuq6MUnAbUJfUuwEx3cfTLfaJQlq6oeRJm95Zr+Va48KiPz
y7t6myPs1JMWfS2eOJw+C2/U7gFj1Hdr6+91rLrvoR6gLxemdiqyqbGStAomKkQ9mK4dSuLYbLUe
b4PGQ0I3VhdCtMZngHiF969qnrVGTpFp9/DdEd4hgcPQPyyN7bXsVXBtWzmaH3PgvIiJWd+CmPmw
6UIMYa/pST9kaS8jJ/efK80fQWyL5WImtIzTpH7V50V+mVltcOmjbYkozlrQaFSHWRUk2EFFqq0f
jWq+hSAbZwPt1X4bqivsa4ubVA6s/dkndMRp3OjDEzmAO7DAvLEimAcPXr6aodfob0ioD8JNL6Vq
DlNe7o0BYLyx3OVIBd8mWtl9I67uGkTnW73kCvqyzbG3obVjGN868lGiVYxsPkZ+qBdDo5o1k9Yt
KYrXGtVsaVCX2G3ie8WSpMLLIy2TIKWr9EO0joA4ozmjaZRo7Lf2W2ro5a4aJPaqQfGdIsLfO438
HvTNuV+o7zxRRrVjR209jZHUkd2k9Wmt85uuQz9S9KsXTTJLSm+N0q6N23IKpf3ZWD5v2xflWFFH
jY6q/7mXM8Z1Vqi85imY5quqZ1cb7CJBnnJwtC8EyO2t0hOha25Pnl/uC+2L26vD2M3Xnr1AmZh7
tKqdjBkl4QZtt3G8/ajLOyoLfP+Wi024TAfTjWxvuhVDe2OJEaLShPiqkF9hSFVh7qtrc9MvRtVf
zBL3UVldg2V8SrvsObW1y2kiLo5BfJZ3i6E4SjeIRmlMkSX0F0jnJywrLux1i2rvevPGp3zVLk3N
etRg6UCu0E5eIN+26aFTXrYzppQass0JzVntHwiEEqtw9img9FjGPkpQwEqB6arzgB3f86p+1F51
mGpx7Q4sMz16VEsvTk1lHNoUJpfp57fFaMM/z27RUdqRn1VnWqzONEdz4ykcwP3sOrOOM4nQSV19
I1zpQrQ4/aPUKWhmjKux8cjnXbC85L4fWbz2MMPYPFlN4zpIp31Xa9qFr6uLCkWORqOiAHxBpQuG
8ZQt4mitTyt1DV6du2VZI9Q7lCr63F7qJiK7XEz3U0diwrbckZksoy0gCy8NvjNp40xZ+7RSItQB
vS6czkL7Omvf3ba9yIJgxwOjNG0oFDNsGFa2QmIS+zUpJi3W3UdH61/7TKctr8UbywYVbscE7E+p
PoJDDfcmKmHPqiKpdRfrVFDfBxFlamx0FlkfugGTurz2FTqAraq/lOrNr9zTItUzirzd2K0Hu3R2
TrvFW0bjuJIN+qz9PBQXwpv8uNr0OrKzPtj3lcXr1V0Eo+i9nIylyr7C7ORq1enF6Ya4G73xUzNj
u1zPX7Z6jCF+Ngdrqr3jorSCGw3Wy6H+zqsE/OaZNHW8jPU1Uwu0p4hJorh0Vepg3Vye+k5vQjl7
KNdJ8fXGuUis0bluvY5+Ru4lyADuRQvYopnqvuOgMQ3TrZaxLS5G7GTzRb9hahLoKjZntTcWJ3aR
LEMUflhg58YNCmjmRN3GAC00V+xlOmzKfg6CST5O0paJ5ajgGGgMP3dCrt4smvO4Wvmz0TxC2z8B
HT00zRI7k7kbteEOW+EjLeErSsRwViYnThvf3V5dDqsRIlu7s3vz3s+nw2LmL/BVb4ex3mnBFSq7
ONv0vZmn5850XNnqCgn/IwZ9027Th+/nBX1X2wD8eL7tKyeoo3741EnzQt9KYKtW35UwvUKdXTvI
oIuA0M9uHXvTsPPWJxtwEz/PaidzZ9wr/7JqZOh3+YGY6yzRvdxIVsdhqLd+7BTgW4H5TfRfZbZi
No2mjaFEmmRtjp+lVX8xVv/FrDBycbwq8QOTJYBmkTCLJ0tKCM0uTogcFmXJnsG6MG0yiJAasnOQ
uxHiGvo6OFM0TtXJAsbndBJ5Eu8AcoVSa96pkqZ9fV1b6ckWJ5R6suFAYt+AjOwnqV04qvtCF5ad
mYaGSeex1V8sUe1QAFDzwO4SW1LqTeI0Pq0iqYUgkTtsWYHbzZKQvOq1I52zWNbEz3khjvbozdsF
1MoIB4M9ZeuBRimYPobs29xGdWvupdTS/VnaTz836SrHTcrGS/eD3Yadnd573QsOkGskfQnIbN9b
fm0lTqf54UwTM/UsOMhIYkE0LwodoaLnXVHg7VKskvJyLCO/Kj930xCjED7kS3By1s6PtOprAPPR
Nl6VZ9+utvfVEN8q3V32Ls26sCsuR+PJasxXpzyzGazHHOXxrt48dm0vPXfFJQdLmM+N7KwXTAvS
L77o2EglBgBaOJvrfuspJHOzacKu7x/6xUs/Z01anP9PrNdqaZ3dgLFE0rs4gQyjYMNUsgxNm/OV
JRwazdI9WjbIqmM9z6zPoRCpEQrtPCTdKVEivzVXWtuLl+Nc1z0Yi7drgLgvg1k9mV12Pzt2/1To
5ffivJem5RUOP6FpzPt+y+9oCOiJ2eandNS/q0677PPailxsBZzSoyHTf+/sOVoZQtiTXEMlPVW2
naiq1HDbIH9U15s9O38yCe1KsJXeFoCiiWlo5bWcuuKE9XNwWBWKFxvUM8iTczhLgO6tqPsTla62
m2Rg4RFUOg/VYKodYUDZ8+B65Uuq0f+s0FxFuW2qK7fiWD+02vaiCfyi5mmioY7U7nratOCA2AIN
pmG2OMuplI4GnjXaFZLDChBbw1kAHVheNzE2P/aPiZhDgMJCzqcSztCNcHrkos7m+0yopiNpUahR
ID4kXhLMlvZMk6jcbI0rmq363O1lqY1NcCiaZfRjkC3hfK4h3/cwZfA43GtkoF2niCL2jLQ6FHKb
wiUvOHdsHMFv2xk5YLiy5EbZmOanIIf+xcl3uBh6Gjs0waUMyyozgGV7WqwD1tldCPye0+ZAVhDz
sGg/0WERTTIBfwBxcLB4GllHc96bSSlqV5p72Cyfdvsq0nmJMJrCcISM7CXDJsrG+ROBBI2fksPG
bLB4c0gdDi6tOvsEdkhfdinc/GJTGpkYSqziANuvPwZkpD42NTsB1jAaXW6v2epIpwUyhiX0Clgx
S+OdsM3XotwNSAfAX0oc8ICawqnP5PUoNm4eVXF7B4RUgcHOSsOkyjc0x931JT3YR8fO8zI+UxSo
IAPyZjHSyi/qjnIttrV0/dzJJrN2mJ18zvpyPR87xUr3W2/VUZyjIBPPSz26CfAYNeObz7asXwxe
U2Dg0nh48uKmuZV6Z4FHdkZ7rU2WFAbINw+Klnkgq6tiXvSF066xTZFebAackA6zyP5UYVY2X1Sb
5y4PxehUxhsFXOa95TJg+ZmVtC8zJ3WX5xqLkqthsLcDFhH1yBlsmaOl9/ODuTWucd/ZGDISdDUa
R/JSA1amfOnWPSy2Kt079E7w57Dp0EEBkOf1rJX+dUGObBu6gzk68USC7Bw2/BdHgkCgdCxsl3fh
bqjGXTVVAuKCtvXRVJbO1wb6l4jkEAzjZbpIOl9AquinHSujv9Mt/5u5M1uOFMnW9RPRBs58C8Sg
0DxLeYNJSiUzOOCAw9OfL7rbjlVlnV1l++609VVbtpAiwFnrH2f30GQps96KjdqCbDZRyurAlQkd
McaDR4LJN7mR0+fZcnO/Wnr87hQTCn4DN1GDzA+6XceTxEr8Li2rRaaCYWi7WMzVFPEUptgqmxq0
HylFqw6tQKWUF6U8zWWa3ZdpmuZJQAkc7mydDXvsQeICxekYu6SEvRV1OV6SsQOqijtr55iLj7SC
Y2COvC1lf6gy61t5aXjhzlX4KJUb4AEPumuhJvceBZ/L7tYu1mkYJX5nr3HDV6of3fu+XchewWtR
LXHtjgOkCDILgA0oopPXNPL87S8lgEjhhnfsT26sjRJr5Dk8ps991CEuAU3OXmOieYWuV7/MIeBe
R3i0xoWdt48t/qTbthiMfV+t4rJxMvYF66owkTuMBBlQTWfJ5sLb6Lrg/jDtMnKRJj1WHJdvePHk
qaSa8jFFcc14uIwhUNYM2uYyjN80hQjf0JLy9oYPK0OqaXX20dL9fYBc32ihG62vCoFQDdtuNS9l
RfV4YGUQq3CM3c1mW8O3lbW33Ecou2gM+WWgmORGXba5Owg18orhc/b2XlDckGsPSEpuFptumcnp
oewhCSN7zJx3uxuRcNcErwRXSgbeq6Ul0wwBRdEKiWoB/Visb5sjlOT2wpAR9a7ewPxUvjyDuSKW
EWSDH9FjU3PdOQzJzq3tkfRh1bZzkMTX+BE2mHo/6XE8AsPZF67O3LuBOiaWNbu7sLcf+fBAfSlq
BoI1rkA+V9/Xj/5sF6eep/Bke5u9x23dudGUdYzPhlV8W9XGiKOtdD2JesjuUCc5j4vdsiA42BNE
W4xP2oTPiYCgx302ufq6njKHtVU+bJWz3ljwtjxcdnDpzuxXfN7q3uaEYewY2t2in9DMIYUFYjjW
YS8ihwqVOMtdDMAIKVhvpKkvKwL9d30wzPvaRqPS2w1399Ka8eymIKrqZlrya7PmdeqSYbWadWIO
1Vu/uo8ErJJHfzB0eKmb7GdLX+tYO1C+mDrG+qIJ1+MUUkAjUsaOLd2Z6TZdIZxMI2y+ViydTnBz
UjtM4EYbUe45Xzvdkp6cYXVZfkh7IzTIeC0zO2/2Zrd4L1XN6WRbu1nckVVcvHljebkG/fCptya/
blZt/1oYHMpodUya7iT8bN2t63ft2PW7RU3cKV2NhNo2VARtWi08RSvyrTkPZHihaoMCvoaIahJ5
raHJaUILxVvtt+VPCLz8tqo2+8shc/Ms+DGKnV859TMkhPXudaG8sSFBoYzL0fggu8GfEsTPNHxV
05O1oaWJAiOcb6FWt/vFVymwOwLbT2SL1UkUjLH8o8PkLubR1I73U1q1f5UzIVm7RVTzx6Ac4IlF
9bd2WzfHoHfNQ7GdI3t9fzu0honPtr2HDOU+SS8J9diiWuWCICedv5GMYx0WdItEREwtsXu3Ga/A
JCV7IfbCLIvSrKDyILX3SIlO/ZmR50VOdkZ4fiR1ofaIHK4RHYxgz31wTkcgUDks48DOPHhNHIdz
Bsa7TaH3smx6p1v7KIWR/6Rtt4ycbrxUuqh26TSpI5XTTlJtrpOQcnvlhyD2mRs+NsbIMqvG+Ugp
I8KYLOfFPu8IcCCssUufPeGUB/I2y6vOasxIS+XtvG7d7vyxe9fF8F3OOimbkV2lL1my2vY0AcXH
AktVUlnZaVa4QWpjZ6Nh+PDXCWApLw2ifxkL+gninRYIiXOIndR7tjxu/GFOfeIxiBlAxjrswbR2
66QY6QID6r6ahltPuo/zkskK9FHCjvvppwjaS8iIZHHVdjA7472XIJidJgqu4TYO5TwQCDZHarL9
XTD/LN2F5SIUR9mOhIGp+Z6WbzyN6HugkRp/Ryvdq4bdP+tvbwBtyhfGz+rQufO843g/pMVYRTob
K34MCbhE7MIL7Ymw6/YzHvMdyWbrsbPPbD6mqYsQsPe4tqjlV1E3jNa42wo7M+5q980NusM4UcsK
tLtbz8uN7a33VhWq/Zxh/1zt7Kg2KlQjjJBbRL+jH2sS15MK6Wc0OuLWHjxg4sIis4NnqQsGXm9t
4gHUBctXgCcFwMPcs17LC/Jt52gFN1z8ynqoc7VTpt/sRDbrnWH1O9iYH2vQraBskolpUq9OBXTe
h/2etgi4NMdd7ohv5fZgDouV4VWxiYkjXkjxGLU61g7YY5kXw/2ycMdUtb6BUlCcdbjxa1KVrpqh
ko9hal6H4WhdTEbzNFrrlcj0T619jOb9ZbD5V9gnXsJ/Q32LemSCN2kTa+p7afn6ZwZwJ8p8uBmJ
//tRFkR6e2ZVg1EM05Fzd9q5dV1fBg3W5lbwxyxTt917ovpUE0rflCeNbBU7wY1CTuNYZfA62U0z
5M8OIL5ZYlXqgfoNOV3gC4i3sbqHIjw2gX/M87I+ZzHxdloYv+zmWI3DDhn8beuqndTlm5o3/37t
p9ge1va+HHv3o0Na/ECeXr3BNHHbYvGrSbeg3THSwnnSbAJxTWLybtmcaPA61JQ2OGYDy3KYVa2u
Ft8+CUC8eDaXmzEdp5cQBeVtaox7jNrFg9VuQG4q0DH8P8mwZz1+HgYffQ+tGPeo4K6XxQLVGef0
wuwcADErUbX5gy5D64hGJwqKUAAELofFzqw9AftPE0cJkm09nKa2wVuH9oxhtJLcFO2DXRCc0m5X
geU9oDv6FDZ6R45EhPwx3+jJVjM9KY9VC2uTFQvKR3GxpsZlRiuqaJnPw+4HhdExrsdLIksUg/ig
Ekd21W7cgBOlrIHWOdhDEkrByM0veya4reavKcv+J6r9BzlUl51d3FIZmKxloSMgfu/AtrQevdzM
97OoX1bAxzkX9vPUhKcJIK+tFvINm3/DgjwIOhfji17L8VU3xq4iqjoh6Qs/xIJrx8o399If+neq
aS6droQsgOEmrk7pae8jBNvxXi5i01ze/NF/HZvukXWWyIdGYYxwlz6m2u+sVawcEGOdSepfsyui
DamSvywBkO6WySz20+relsVPUS9lEZUIQW/7dd77bRtrFsL3Yhb6cxi0ezsXi/pZZOQU7sbS1onW
0xlJL/owjQ0eQSfqDEDSyMU6dt+0qWIMDnT4gpiyMy5hyI1bew3a9y5z3Q/zjLmhG1s8/tH5eQqk
ORgxc9sw7kQoCOJsjLpBP70qRhgCqYmSNK2DKxZQZ6IYb7EGBUkgc/Pa8rwKA44PIeXU5vbl54wY
4DHNN8NoBo+IEgVdzsQBVltZdpnZkJeAwd8mOo+ROahAoXQQDGaISb3y3Z6WdblOHXsF3BzLwYBA
1OQVdmr9j7nnv2KMP0kM/q/C43cxyP8o8fiTLORvJSP/X4pBkE78z2KQ52r4KNrvP+tA+H/8Rwfi
mP8SKI1IFOK9QOu7i/XlPzoQIf51ll9QSk16EgF5Zyvxf2UgrvjXWZhhIfbD1EzNCZ64/8pAHOdf
NqsA7n0yfRib+Xn/CxnIb44sAlYEbFVIqzjZbQQW/ObLaXJsbmIalgRFdHjK/NI5VRkhqH/4PP57
Z/xRbPL/vAryorM1/5zb9lvmgE+8XgNUt+ATh5PhpVCpo1bN+vn3lzl7l/6jUTpLdojeJQSLTxTP
AjnIhAf/9scot5F4FvOZtzXJXn1OmkLaZMYxHPzi5E/t+Gy043bZVRaYy99f+vf2hn9fG8zMCgWi
XhPjIL/bHxzoTdqPtVl3c8KJYAWfdd8FW4FYN8gH8Ka22XZqLaQ+lMKtNax+mL0oa7CwZzR9muTN
yAljTHat48zwRbZrBgKZWI/sHMXg3/+uf/02HNK6XJOLYHcmw+XPv6oTzHOFsWFOrNxWD2MAWR85
zlm6//fX+c23yUfimrjiSMA414ea5xv/jx9JOYpgWTzEuQqFxki+ueDgFaqBMgxYhQYkuROmjrc8
zAr1T1kIf/kjA5eiayKZz//ljP1NTjcpVUIulQgoRsNjI159ZO1q2P/9n3j+qP50xwXuOceTr51k
MgC1367Sc6qmGUhYUvrl+D57ATS5a8sXGhXf/v5K55/025V8An7O6SVkphDm9ecPE7GsbAgyAmvr
LYDIFsIy6pnuWQW1cVlXbrf+b28TjiruZYRqviUwwZ6/3j/c0cU0oXvFdpa4qxMcc29mkfI64x9K
Nv5yk/z7KvRfEOzjY4L97blxUSkPDiHFiU3M0wOFYtDdfmEmpQalEGb/YnfrPzkE/+mav92YaIUd
tkuuKYI+jUSTbokFrS8bz3tVARVuxI37/2Dz/es1OZL4W0NSQEzO9LNn8Q+fps/sh9ptFlzTSMHu
NnVn2Zs+nZUfNTmTCyKmuS6Wf8rM/Ot9Q/obua8cTdygdDX++bpZSxZy2SuR9LqvH2Z3yD9QoMBh
KTKmz5nG1e3f36h/eSQ4AfkPLQ7oGIVwxZ8v2FXkMdW96yZE4ctbK5TIDkh7LL2kh1W/+PuLWfjM
+Hl/eDAE4mVeYII8DhMNIwU6f76e1fVyhXCdk9FL6/kw4VZoT7I01PZKFyJwXsYfmaJ620QLLFeD
1okUxBDFvhceXWvorQ9da9M1IyJ75uE0yjpg0Br81djLYevpObJXyXahJWrIoS6xTlp4iTz2O6Qu
B441oDxi2LR9nCa/A0kYisVHETAVNGEj+5C3wwh7crnOvtWS8ZTb9muwaUplVFbH42ZfhDXJjTuM
A+BMfZtt4ljmoVafTtHj3DobmrurpfN67zibkECn0kuNLwCexQT8NuRb1wrfvfDKeUN5T5KpH7nz
BMWfqg4XcmZibEvWueJun4mfOOBZY6lhfVJVZNdyqq4JMpvGCPtuJg6Z4ZZ3Sx8uYIO+CKCsqwXS
AHW2fJM4Yox9uZWu3GvVO8GV4xuiiNCLBIR4D2Z+ezbz20cvM8eX9NzNEoOaVmS8+y3hnV+cjo7G
YyYysULckjfMRysBiBb0nJvvPCvAI4JqwUX4CFVbQjxAjYodqljaPDb0vC+rbtrsENaVoAujq4Et
MuHXw+VmiuAo9DQZO6fyMZNttpPeh1ItZ/uRFf5IA19NgKjr3HuX5rLAywAT6cB6REtgWfdOj/Dt
0KxrIw5b7yi5RMbWdRmMc6WWo97CjchRDYF2teQaLBdCcBZP2L0wInZbZo8Rr4ls2VGw6YHTWGU9
RXDjXnUnLBRcF3OvnCa2TMi5C1QjTplMS+brXVC21mtZGkGV4ExwL8eR7z2PbBxe41VaFuFTtipK
SLCbT3ZUy7l/CdIBa1WO2DmMtY0n7caVpVz3gaBINXV4AUYhvQA1MgLpPQ4Dbq4otau+u+RcZ9ho
JM6/pB1Gweo9tO7HgHGpi/sgaCqsDfjZ33pImG+MkMUaNxhDrb3JFlOg/DWhaHWp+xdcQ8aTEL2u
2LINNERdnVqkWVezZUQALlsXYe5cyvh82/zizu+K2OvwIAN9p+lLNSGpirSHUjcSni5waEnBY1GA
5p3IyF7yWM+KjOwJpH1Hmm3aJ5B3ls1jFU42pQZd9trVLb4RXRl5CfsoMBARm9J/2tlshTcFjS1l
1AgPIZQOqhUed5obgnQwbCzxgnvrZ0j6JfyADFbN7UW5Scx11JfbIEVC9I8rLhmdhYdhMnDvoxux
sUvy3VXrschJYtqPSDLlfiXfN8SuLLbpFrumWsjir6XDXstz89QYS5Y98BIkLXHy5nyKeb/1Nysd
gsD0uHnep2wx3wyYXwg9xHCHiVhorDjlWBUXg4mDMwpDQwTPguCSE4+u+a6Wec2Q0BniscXBHv6o
0MJl+x6fk5HHVWANIdKDvMnvwHVpX8Dk3W78nMZE3TiTjglDdOhnBxFkay7Dq+U00NC2P5HiV9TW
9DhDo+dAHNjV0CSjXljBp7A49Xt0zSK7sGm/0VD2E5HzsmbK26P0HsVdnxX++LCQzu/0tPAMxnxs
NpQ+kdsW1fCzrIhMfjJ6dF9Hns223i3O6ATfmbcV6b5mNi1jQVAbSburgfPRoI3biLtWju2DjyVz
BxiMWER7GKXjwc+aA2IbJKEBBtp4tSA+LkwXmCkwFjEkFm6wB4Zo8yXfHAUYFUg3Cf1mKBNzqfsT
iKL5DoSjv72pXn+1TAH2wR36/MziFfIOerr/LI1W/nA7e7kXlSSp2cn64NmclPsCgugiLvMzc+eH
nIsEUfvBQ1mHxk8ZdtvbuNhdn6ysiOUOdm30T12qe8Q+UHAJgBiuycF06YvJCIY5wp4VzdGWtbwx
oL/wG5Y45vH94Ikd1hEtj6hyqoZkQdD1E7bcoEYEnMqrKsyHJ8g8Tiw0XmROhHpzdmRIg0kYrtu8
LObCsYpgfEMZ0gh/TILORTjs1vP0vYQFXTYiJF4QCam4a40JnksIrEXJONjiW1clxCfFKrY6lauY
j0GWT9mZCeJpT1VQH7uqSIcL/PgedeUB7LXI9fQ2WvVZ1eIYpUok3rGbyZHbfT0WxoDZL/MB4l0K
5COZ2YgfGiIHwF3bWnR83WX33dRu+WFXJfJx/uCSeIBc8pvXrlMv8byJwTzU5mRn+w7u7d62MDU+
LaYKMVdP9vxx/mq/INYw0Llq8czINvhLKYkpluKwUht3vfimDpAJaAeHQ2uTV1aO2Z3pIFTB5LPC
O0Bt2kkQlGNL3+Bi5rHQA0HPeTXYS5ylbXWHE7gfsDKoNUAfaHAop6HT8wb3JaF3aiuMT5gatDqL
0YVWMmM9QqGz2u0PhRQmvFl1jVgNm61un0wqFlD1Iu+/bpfJwlvRBkTsmKWdHmkKKb7z2qPepDX8
MUM578ov3BnhuK9wiYWHkU/0VwkBYCTpusIN8Yg4fKM2pnvXU1l6IG6EnyfFepsGi6sPvR9uHiqA
NXcR73r1q9BlMe7bNCR6yUW9UYGTtwXdIYqROYLOd1FOuotsYsNaUCBCfhR3epB2jnO1Qw2Umfjh
LRxulJ5UlbdEuJSDj5oEpDdUt4EgOKCDM0wdbT+T/WKsfLMW4cIbVVkfhkGdTYJeHcpNDwIvnoLO
RnQ6jPoHddZptkcJMzxkpb/Bepu2xFZdwb8cWkg5M5ZS+sjdXORfO/hhqomohCFpJEh7VHt2s+4G
K8eG6DDyfBYcig8BL+eWuNJ02Ki/WWjNGjCs4bBm+gLO37DVR1bedSQlB4MPu+Sgd7uYDeU3MVIM
571GKGIn1bSlWO4RmU07Eo7DEFx8JiyCXxCno4+N/qgrNTyt1PuZ4LP1FMQawEAnYbFJ82bJ+tZI
Cgl6bldK5Q8+c6mRLCnxYGfocp0TOWFcsAeSgfdb7c6fZUDABVbNIlMx7TxeCKAc4odNC9QlqCE3
SO+1mVD1DNhlb0o7CJajsqYSMwqR4naECtm6wGwpmCFlhSoR0bF+p+wMcVzeNPl8XKCQHtLMadXJ
cUyCPkK6dl7kbDOUBdqRaWSI3L7t5dQ6B3PxMpgTPOgKJW3PAFxYY/G6bCnUn1hKKlitIvATh8zu
XylOdbKg8agTKM0x/Yv2lPDRwxx4MhfplQmhHcPLbJvVixKZLTlNzlxnvsECqnDEx9uFfopAqPM8
GTvTOrwsfTvxjvcn+akRCD+2xTw/j4PcCMwYpDz6neKPHpAjeHHlBhhI/SULy2TFLJhsjYNDX1de
e087UDnCIWNLp5jH6l/HapaCdHyzPXWGhyk/nyzzDOpI/8XIcfhHNv11A50oW7jsRDPzG7HtMZu6
wBsm2f4C3biD3yDnSQutLvHbs84zIxWKOAcWpCjHp3W9VYaLzMr2B2oqtOUiivFZhaOBMS6NlDLH
5aySkuGJ5ASYMyv1PDQS2qkO0nLbazdIt7eBCQ8Vqm4YE80xPOeJFqVj4pNAe0PHXvuaQh0wEZEF
ccPXCaU+l7QXxYLkvXtPjeuPfKNzKGlh7h7VXJqPQqztM28g8l/sRaXfM2obReb2Ot2FKax1RB84
aPfarMENsXajjvF/Zy/h1uPOyfq6C2NGbP2F3qq9cWx93jn4YsHWt2IcdzNBgwzAGXEEzIo5qRla
mS08ZqFYANwOB7b0DLtnw9Li1XAm7NmTS64x0/HZRDqXXXvhlh6PDoS6ut84IQduibmj1AFvF0UF
Ey+RWiPrgVTGLFZYk/xl8T/D1ma6/3TIVkEwgAfrdikJN4u0HxJpTMIiNDymcPlIMabc+10KwwXy
zgRS6NGmGSBTcBaF9pb3LEOdHIVt714bC2d7Mo9Lh8wpg1WqiNBjz/i3RB5zbtacUlssGYRJ3T3T
CJB/BmGL1bQmnOS2nbc6v+SIbN7H1caeTM5F8FinvMYiQ3fTDzXQKB4Z2WIfllG7DYnjXfqCtlNX
F47omtfQnBcbrWlJkB1BHf4VsAJQ5BCo4tni2TG4JWynwySHCy0ut5aDXRsOtnNf9qQYpMTiyVh1
AV8UgTMWEoV8vHDJgS+jXA6dIoYGp+huZVn8PpP/aBlJgp52OjNDvSutxhuP5BhLZhqjJ7yyoqot
mQ1WWXTwRaMRKpGRjeVON/jx6d074CvOx7gbA11AL7p+fhgyA/awFZb9ZDkdhzNmffeducURieWW
8rZLLceNhlkpOwK2RjYlmAQu+1mavK1I8UE6vVhjek+sDerwxZuW99kO26eKZYkwev7BzTRYXn8D
LBhywAwms8cgBd5jqTtP7iZWVJj/bOyR5VOppYGFuv5HIXB98JfhNueYVNO6mxE14PaeAiTEmXSe
zMk03ChQgf2YVxmZalaJT5/NiqGR7RxjY+SsU/GR+9WZJqfX9QMTNutZ0AQc6ZPLnR4VpKeitk5F
+ctDHfXA4jXl+3TOqh+9W8zfUky63eu84NXE92G4B02MC/U1rkPMSedWOe4GdGa/EPet3W1LsAs9
ZSSRhVFHx4afoGzX6FTJJWj257/0OzfKGd94mdcHC0lofkpbhlpCXvHr4QzYKtSka4mfaAFqbFpG
YPRXYkMenTmVh16G2R4h0lpf2crp3tAb2VfZaPoEgpjEisESe+JDWI1xNQ9avc+YBIzIHzhOImrH
1EOvAtc5U2d5Cd9In3VSuS79l8GaQeJ6SqafjAeIPxj2V3ZZA+1ERI35inRh4Hk4u/KDG0xw/qPh
tsbzhHv9I03rjTc7FOvT1Jy3GSq7pyU2htR71AxRhGVA+qXXTVuH9iGcSWUDlaaxK15ZSn6K0cnf
pGvK59QXBXh+XaTqiDcyMCM1bpY870+jvRcBMZIXLKmMl4MYYPnP9bPpQS6qear4opu4bFz3WGWd
0+NxO1vlTZWpS1SqU5Jj6b+ElCArScCCLuQTV/i0qEwxETsJaT8sXtVbUHv17CB/dfuHqlqo80EU
tJE+5DZ03NCLiGfdnyBXKUjJGECNqhru23QLw5ilja69VHEO74ygK2TUGDOxOpM7ylvHMMR7qBS+
I2hfhkfOZTpLgmkCXpJgKFcTTX3INHx/2pLJyS3sDU6LMrAZfGc44n4rgg8UIK5IyPhYkbYsnfNK
9kOH5DJcsGqhk80tdE9ueYvw1+13gFhbvetDpfOkb5qQ/ilcvcnQrjOqo1rPL8ovgWocxHcfE/Op
wRZ0jnWaCBXoTq2FHoYO5KJDZTYbFco2brzYKNbQi0XVKHlJpASyKGgQvIawE2+LlpmLs4z0+gt3
8PkdWtvIP/qt4jJtxaF3iT+tM47k9+WYlEOPG8uZJ66wrDLgyWhzzz3a6cZHO61h20T2EKpiz0Y4
XhemlTc41UaUJePUcHSqUskwUhKbXjz2/bLtB6jZcOdkbiDIPbKzJOPrm/el0xt14o3cKzvTAUV4
MwGryn2DOBbe2tCKVKTGlbhk2SKn2O8tzCLl6OH66Okn4tBKMYqKhnxlnuDN3dsjmEneUXN5HFih
vH3bpEMYDa40l3hwPf1dWZ39xrKBYLND5fPlKM89CcvTSPfHzHtzndV/HUoxfGWNE1ZU9OTEHph6
cb9Bj2vGEScrhgQkxl/3Pm0APxdfYxhgUO/fw9azbgMlM82bJgueeWuhd3cq7tPDPM/dPRyH6V8H
gyOfFS1RqDnRxNyhUqvewDXSCtlZrhik+3GcktEa0XAjRuO9T4gPzfY2ud4EIpAfiEuE7eJrQwaG
rjKHxhwlbUkohrvVTYQyM7mfg8z5tIl7fxyDif6Sxk9N93oj9K3en2OTfvg2ikD87zVokzHM9nKs
BlR6d2MBVphg0aEWxUaUII6F6sm18DhmE7XYsnWTDWsh/BbP753YBE/EVBEW03bjNB8pf2GK0OjU
injuSF6LS3Obm2ejKrvntYfLQVKo9JM8C+NitFRMDcplCT3OvkJZw4ft+ggTMDl2WNG5GReqD+N+
hmEA95OSj9vtBRMQ6OfVhNytBjbJZZpkBj2f7PpFcT94IOeRg3YcvZaVVh80AolpP/MQrnujIG0y
1tILXs2GtBF8SjJUNNdmRBDp7ixSKcbGu13R9zuIkUA+uIlyLPMG4E58Fs92EZgekBv5wM5PuIbB
SrDPgkqUg3SGpO3q8r1AiMyASW5InljaKkuC6bYqIFpjm9/QFXnZ3lzdlvnbBHqKssbFplHrdkoR
N/byteu77ttJTesR27iiB3PKF75M4CtSrcb+mRNzvhGz75J9xaJJshcH9C+7HqtP/B1YiYpaG9lh
xSdp75x1tt7wtugynqYhGON5KaZrlx7bjEzGsPd2S3WGTgxaUPl5kJYrv5eTphcuEDBoV9MZ2bFY
K0lNu2Fnb+gv+rsQreEQAwkQNFC1JB7lli7vQl0KrJ1hK46ZXc3h3rHm5sYgEnDcYzBMQ0SeafDs
l+cEu2G08dUQ5cj2aRKzFuw7or3yHdA9xRK4dNdgz1ZFvaVJ7EPsZpkaT2Uju7cUmLXfpanIfyFn
F9io0C1iV6Pn7MmBc+VLK13jR6pcgg5QLdrdXgL9ZTt/qa2SbKCwvWPwC76WELlxnAdZ82pSg5Qm
craq52KmEG1niRa+aNQ45WIKKvznWVc9b33OB43s1qq+IJsBkUo6sI14GGp3u+rQz2/cMaL90a4r
EQduYdr95ywdpLSEMAA0c1KG2V03u2Z90S3G8m27k/pp9Y4mLwpL33Qio45dAacD/mbCQq1bx6a3
M66sZTR37kSGX9L3oXsuTkjD64FzgkDTflqPvjPZ6srh/fxKAodBvjPjyoVN7YLi8Bicr9rOgj7u
KW4L2aCDFqsPRoYE/XlwW6KLfFhBer5MoDDwJO0bn/nYsSkRvlwEByJoFRAHQUC/xhxaNIEKyG40
LwyUfqMtjpDatTyJ3gsoUpv6EcBdMqUqoNvvMNwMzifEXViKpJ/GzViTlYMorfpEP0Qp0kheCeg+
UjtCj/rCRSIXIs2LFupc2WMYEed4UQrbAXsb8Q1DQPsrGknPPxlUI6HJNDHg+JhEkRXopSAtgewq
a++sFT2lLZB5z8hL5twlBXKZoEbcL94tNLljxMa2dDFDPE+xn47Eq7li/aE9B0NOb4c8voyixRaB
4o/9AXOQSeCGuQ5PuRTOt2i3gpQNOZKo0NsYbNDkLgMvgs4OMWQY1oOdT0wXKQJxjOprPgN5ZNwW
+F3TYt7N0JkrCYuYMS5g2QjZQP42sqraqBazBWRx5w3IHxMbyEbsmB0kDbiC9ya/Sr6gpJu28Glp
8GTEAm82YyEzo3cpvaFwkyncMuuChED3ZumkeWed721GLF64Sa8kGRR+bQM8Z5DCC9SQdK+ITjzr
7lt3Q/JlNCLfoTFJW8xzK090PXTC3FkGSjfGAYK3DnkOTbknZI3iRVp6q2UnRyIq9mEHJhN1QTeU
hxRBuLzyeGQZIwWvx+sKXNRI6BEoNiypc/veEBdoxDKsrCJJWTbvmUeMbse4yfTlr3P9XPfsBbuS
MNXzQo1AdWfxpCB/JfubNCPRF8suaFAekdKqNzNaUwkAkpJlmhNdahGqMQUy8+IyGxDNB3zBuH95
UApgUsRHcdtuE6THAuRFCWAT/grD1QsOyjdwsg7d4F+k9nlTn9lNr62uEILuVMvn9CIPYowbMdv1
gdw+XgOU382XUyW96QJFt3ELdtKcu8cC0inwbZBvG/ZF/u1sQzMmBZRgfU5L1t6ezdMLYjPXg0Xf
TlmS8TEM6xPPLRJD1PC8lM99X/Ve+ibhMNgdbszO7j5pQzI2dN9mi+GwrCSbHdZ7ON+NUYj4etJC
EpdnLo3qHk5qH6bSWDnj1vTBrdNwOIR9jj0qt8qOZIXMZnU159A8Mg1jEmSUcc4OZGMzTozBvnVo
qXLJn0wAbfVVkJER7KW9noMYyFoxwHe4anXbydYbDgz7gPQdqGdzueQm7CchkPi5W4L+COBbWcv2
NnvE5UpN1CvvTCUgBHret23hmeMeNp/0YpprplvLc6fphjUh7R/MKmcdwowCrpZl/vx/2DuT5saV
Kwv/FUfv8QJAYtySBEmpNEulkrRBlCbMQGZiSAC/vj/Yz912d3jhvb144aio0kCCQN57zvnOC5YA
tsgrMhjJOLeOiIqLEnzLoeYp7R0LNIcooaBIHDnu4wgMbCjkO9lawwOupeKt74qCtWzNunanVG+4
mxecVkfCvY/NEMfXWF6W7NrLPCm342xuHXtUAUKeTouP2VJQ/IHlKmZ3AU+0OsyMcGDOSgiN3Ixc
LyaeMk3zmWhEGhyxZDevVhj29qEbSeyy3p+CVy0nKISc6exhP7lEFAgV0WZywXeuX2NQxj8m1aPP
SuK13/HSVS9zga+OZG09fsT+KPUnUwxmrGMO1sx7paMOOYd4KQtkhVe/aeqkDmIeEWvtWdkhqGdH
7mNKsJdLdmPdSLp0REBMQ0ybzDI4CnbhjE8T2Rw1cadFEU3fRLtzbm69ZvEqqjZLn5Ai8oGZyujf
AMW4f1g5qTp81iQHiDGgyxAgxwa9x2+6+viVS++cgf922CTHRZTYGvMS6XrpPRKI5fzL1mm8mOOw
7Xc+if/nNR/79oAfjmBChOAv4K44CnsyD4j1cSkcMZ+8POJjn6ZOuR7glRKr2lCG+WWn0SLJG/tZ
zu42yOuDthSYiYr+Y+tCGvJaEYe9JqEyl+gPm7Ey9c/sZSaCgW7GEet3TBpufZaZU+iLLsglkVqG
el4orN6S8T2NmttClQQT7JDPxramrrMCbELKxnVaGzyyuqdChs/t2A1YwwIeK37bWevRKcyYbyum
wFwaujBwWTQVLWuShxk6kTdkPEYChoZ5yPucpnhaoalUNet4wX9a9OSoJm5InylLEV64xRGcW3Kv
227T07pe8nLRwol5FrwkxgjkFFQcwmRSBv3nwGPq0VpNykxoCagvTj5Lb1/TOnvhpWYIE2tQI/vF
NgXz4rDr1SxybUp9RO8My64CsM7CA0pV/8NvdWR+WP7E/c1szMcTkO0yvnQQua/XzQocwhp1jq0q
ybAHFaDlk1tStL731AjmBszoMjBHlqzfR+0WJxyQAV/cq7r1p8yqojznXSDyw+ioWLN05rqcL1RV
Bx9d2MUfjhrMujN4FkzM5o3SsmtmB5pZB7wLCuITYYWfPjv+HNrTXMvviLbCU9VDPrwxNRLABWQM
FyzHjCaQDF6Y37Ji6oeEPYq1NZuyrwN8yda+fV4YXyEyz2sfksWmuuUhdWdTXdCLPngnnuZ2cCTq
UTfJ7MCH3pMuRNn1AEG6V04mOMqv7LcgSKAo5rezLrw4yT3itC8uD8X2TlgxdER/xvoBt3hiCyiK
QP2NHP8fB/N/edgj/7WB+fDVdB/691B8/OXhS47vNf+n+/7LkH/9BZ01+yfC3faV/mZsFs4fmDqx
DG92xD9RdX8zNjsYmwkI/7VDlWU0Odf/NTbja94MzwGzK/s4J8LO9aex2XLEH3QoYNzF7I5VmB7D
f8fZ7Ah7sxX/rzUMWxjSrsd33/7n8rzbPKL/4LmbonayiPblu2KZTXrA70KAGgLwIrvvzu4hUQMG
J7fXwdtGX4hJdRxs7bqvCA4kkpyA+yTZW+763HQF3CAsO0Tqhpi7cBM3sFTTZl2LEzi88I6FiPod
jGPG0tey7ETQHBAmJp2x6pf40FgMMsKCjxXSvvD9qgz3RRQwF5Toi8F+7Qh1H7LAFFdeVg74SKk6
RGFf/ip6tBrpCvjUz57kepZ0mCW9fYA0p/ewvlfruJBXzoEBsA/fjcTk1j1uiuAD5Wh+5UUfIlzP
QYVrh4n8MwUnSx6KHe/1aJcQcIYqwG0Ur6G+ZBW7yp1eAjK13L46uKxLbxPL1YospSjaDxbM63ie
fHzDIIOQtBGahvqpJ/do7SwSS9GeYHr7NnrrEiDkOe7JHlygOfMi2yOrXxQWhifzaFUzIDkEFpYd
bWjUL6YLjdpN/au9c/rNkecM5MuTIXXMwhHRX5ZT16xsa9xhljjlTGxeDNY3diMVIFi2QUX9Fnlb
IGdyNd8nZGH6vdjVetu4DOY7WXnZA83RsKTxTcnvkCAcYaiqmLhxcgJvz1ZqF+sxZoPKrGyP0bDz
PPBFwNmYY49FD8ObHG85PrLzsSmGCCz7CZy4/1aEW8Eszvbo2Z/yfjq58Oeeu7TvPyoazwaehLP9
Y8U/+CV0NiFuzpCrSp0SlMW76bKw87zPEEcUe6EiA5wzxxsYRfuTMxxGzpNlQrJYU08wjhHssslx
gvucGCZ2fa8l3X8Bk8VHL66wNwzXFfKyQ2IvC+ND0yk7Sngq28eAZbwg4sxCgOzNcmOD9cUS4uBt
bM+BluAAcD+Vl1pk6BTFRCxnuI4yC2hrP65Zy1AEP3pXEnKDOheaQtc7dOM+uk/7UOFM9qpW21eq
mYcW6VqxzLnRg6vSZLI9/hvFaimeWw2N/FhPfmUuAreoENZkGi/+2+KiMSSxp50i6Souxh/Ap+Pp
imk23SxzcWcfpUtnDT+xAl4YwwIKmeHpDLiUkQW0oZwCgaWjwiJxwBFa2ddWu/jui2g9L3tcBYwZ
MI4jY1GvifMdMBrV9s+prgMSYS06M2XpcdE8jypwzQ3h5UAyulil/9JyaK9pVZoJ1+zkqGT8vmZE
6x7YXE75caadznuwG3dWYM5lCjUPcIG5kXIMpx9kcskBzdUYskhNgVRyJxgjI4A4YCt59JSYuKzL
Emm9BR5CiskUfBsnHJng00H4rzXHm40DyPr30PZF8A5wB9q1LdY2eM3gHbD4Kk39bCw3QOFAhOXc
Zfl6z1S1RFdL0BtgbwPaecPeB7Wi7Ycv2gCaCBtMBY8F/D3cqor9twVj2Y6crXrXG6DOwon8Te3z
+sg6IRz23Hdhjc91TCu2ozBPJMGkmv7B5uAPDaCLvHuYolF1zJn77oPZdTcQT85NiQQHmiqbKAja
aWDMN3mq4eimE59mUAUYCAv4uqCcB0OCI/U3a1vWlc2jXxbFAwKTu/nN1uxsFuo02bhNuPzyHWzi
9IgI6d9XxH8/VrpwX7wqlx8UEdrjEaeLea8ychvouQZ8JYeqIp9fFWZBlOy5bxioqsDtCTEKjdUt
KPhJOB+GVqIpbunvYzAEEo4NYUMU4HagCGEpeLHgoxgFz84hpea1arnlGui9E1T3LfyLp+c6d+Ol
OFh0cIT7lkVtewAEQscrVvEKp7lU8fLtyryBqDZGZA6LLMWRNEV1Ux8ZwSLJytyuLyu6kKGBxamX
3lTtUBEmZoeTzIHLTZf8Z3CHby4EwgIhnykgtgB4ZXlRvGAzE691uLCpZS0vX4kfB35iaIzOdl1Q
9+oBUJy8onZlYAmOdgvwhN4Qbw9VIY9JIVftM8dLZE5IHqzdR7cwGwgWkW1g23+gasZZrh2OozeF
bNLvrt+WVXRdrE8dG0pzUg4X3jkQILJ2acTow9JsbJ5A37UjFV7jzCjAM4ddaMiSDaLQxHjcChYZ
gpzvwBl5+1GrumeNnpcDpd8e7FEujjbmUsLr47Y4V2Q9JVUq6jqZYB3d5xAzXlXPjTrJsa7Vh5iD
PReXZ9nZZYTtJNixapD4EwT70X2ej+HPmcUUrFc2a9sGRAwcyWdXnDsLwXa/ztzP8M+OpknycsFH
mFudfYVcgUvBK2MYUq2LbLaHakiAuEJtwsYqbYKWzWoYZ72pD+Rh1jVAVJ/80GEAWPjkdrQls2NZ
4oeauhLWEWVRvtc8mdu9IerHGoWmhbsefT3dL6Uj8AvApsFEVfe3XBP2W8nKDi+fLDB097wa75xo
fOtIPh8vT2uad4eCs5wn8jYELEIhdYNjsp7yTdlcKxV/4tCDM8YRABG3ERk/hK8WVH5MEDaPzTy6
KAP4M/uqxh59ZWvFWzg6I0tZgg6sguLIrFz3M8J+j1G/TZoCIs0jngZgtXZL8hO3gtT5oZ9V31wB
SsjAgzWO9UXSLGAXDU/EO2aDJWEERsZFn3ZYS0XGiV8mRvHbESBKg8+rh7ZYxp2+ZQatIpwLdHwl
GNbGuzTE+nECm4G9eB44XEFrQotN3KLGYlBl3Jv00AEsEKhiglICp1EH/PF2kXhS8NfTYoUU03bg
TOgGYFF7rOY5JzVQ5fWViWHHnGlF4oBmAl7oE0pr2t7g7FteJw1t4kSSff0WGMS4GPoCkdVXJm2u
+jkKsHgN3XoVaCE//bmwflXwYrFzZyxqosHE77Lt0Iu5Ry5f9Bal42HlwnxNZytujhhfxZVOxy1t
vxCU2fGHYNFo0Pm99db4LHYs2PE6FRbXaGTjeugXWz6PTsj7s7h9eIO/E5cchhVeG1MbXDa51uUP
gYmH9Sna96XNYC8ShZfivuU4+wmGl4UZW6Hmsde1AjY8l5/ZMMfVwZ5CnMMzevqbMhnx36bQ7c8x
b5evTi7yrjTo43vWDvGTDuPqUjHB/8aWm/L+OUZ/8FTW950MgDhPnRPCvNVE0wu/cL4xua2PcafW
Mxnmjp9YWe7bZFvNw2g5LZ5CytBYDFO98eH1A0sDr8/id1VP2a8lrP3f4ZjFvPusRd7liv4A3mCJ
rwa4Jf0uzdO82nO6jF4J6g3XuMRod+mInyMbYmpqQJDUKOmz7WLYj1cZkRJfwMkuGS73A6ow+XS7
CeV7gJKrcbPLEIuNHiXgy9mcm3xGr2izObrTnufC8HP1iLVjXeNHIJZ+gTtiXS4cbvnZrowq84t7
GmvzbCaIwX057NDeVhFyYBL9RKmBR+9FIrerBXJGBMkoKOBoY1oG89NH2je4geWACaTXb5hr+3Yf
GNhoickV8r/nwhxhP2E+AjDFTyV3DEkaeGC1W3DI/7nQToDoupZjd4yHYD2vMGk5LGDV2pbxvQVd
aZiDJaEXZQoJA+QYBtLU1t1Z+iuLO1wesDELR1dt0lrVEJ+HUgsOzKqEEbyGnKf3uqxw3Pqdty1Y
SJA1xJuk9ZT26WAwSXvQebRIn3GBWyRyOGdBNWlbXAoOGWqxoXMW73qu07Y5a0yqpN0sFNqdF0zB
r8DxoMIIf9qozBMn9v00QMIjfd3ycJ8arMPzDPokgWfW2ESutMeRlQgdeY5AlL8HrhJSJ2Lm4SOH
yX6bLZaENHvIngi31fS4TtJwiPaSxINJCjOLF95needUhf+qo00RQj00N5YV1y/p4I7sciiIitiS
RPlz3uD0OYarlRM2xcO1dTmAs9q3VWq+VpvKQH4kxy73slcDxYDMGee0w6uV0K0GzWfF2NsBy7BJ
yWtGvY6Qn8cAiWN/gX1SO4CralUH+dGbTbMcplQxWBLkwBRsIR3Kc2QDYNgj7dtwmao2tJCAudcc
e7+mDQRVfuatyTOLbbDvNPLUL2zYdw6RrWNZerhrsAvPTB3ZEuMA9ixsglS3jfrGoihDneq4b67D
uYQrWWYoT3s108mxa9jgVQcsUfiX6ml2iDq0W+dKODl1n7C0a8FBUUERPMLpqVnhWBkjKXzDIkO6
6nhMzSlLYog8wVSemrWiRmjusJgfJtEE7QU+84g0U1sxIpTTwgPdXn14a3JNY3CfPFnQ3sTcticO
M/0TOI2uukwDGyGLlBMBO69yJOQtKbnLTiT3b+K1EdGhzYz1MDccbU+9HhEZlmCs4mv0bSIhThbx
q1Umjj8xVoO1UuyoJxQvV6ZHybRR73M/6JfLKmUBi0o+TD8Vjm7rJAMJz6qLexcGZY40+9OOFdBA
WVRG7YKlrjnA5n6pd0tNLdyBzwtr5LUHB3QIZ70V97GX46lKy053UjWX1lEHE66pekIFOOIs4Pr1
RJ5DeqfT0DowEhImhnrEdkCPE2LulGM1PjVOX6eQk/ucqaepK2BKKizzC0yfWXjOeDB30Mip6Tqv
USZBqgCALs48/7H5IQgEeRLH7jJc0KBGnAyDM+TnAX4to/k8t/kxcgreZte3+uGOY7bBThdAa/pM
RSjlUQZ229xkGW0Ce9vKanUzk4ALWf83a3mCHtPkZzkFOQE4bA7dsdKZFsnqNwz67AkHnVR9n8pD
xoD4XdoGylC4Pd4PsKBicZnzo+HQWzs/uh2Z1esbNMlhPczrFi0bFlg8FzEZVqiZVJUXibUubnHE
TAEVAp9ZI+/7ybULCDBV6h9lVIaUKcZ22p08O02BIMV4MtghuUpHx0mMvbkwkPrM7SIXe7qpB/rF
qBxHJ7yPO6mLJwB6NQbKIp2wHOI0wKZSoOGHD9PKsHkVC/ILVBpV/XycFm7xi5x0Cc55gYZiXOlj
4MG3mj6NciqciLM0cPzdOtIjfFSMuJoxnc1JwgVFddpMUNDdN0sOmKoalDPsGyXWLiHSQN0WM7ws
MVgFQ34GrC+dxEXNpKmqXnN16HMs2klAhKB8r2RnvURh06hL2fVrdGDnR9wE3xfHkIiOieFKi34Z
eKIS4T8NC71OyapGI0/4XJgyIX6VbKPk1JIkccI447Rd2HZiEHBXShBgzCT90EsCYGoO5EVRNWN/
wQN+5ErztQ4elPDy8mEMW0dtkpFsTmEllHP0cWjM+4lWd7yf65Tx5Ba8lCcRz+LKiihaOtAbEgB8
BxyJA9IVmiBxXf42bYYZQBLoHPfLqDn66n4FCtWN7BwOgaz7myhowzt7zhqwklM9vkWE8k8rdRPR
yeUTFSSzXvH/tPzEXYIIzJEw77jWwVMvj4VjEzJM15JyHlBEindmjeRTYHfxzArAGUBazXELJpmF
YJHoKqTQj5QEVXNesdZ3rAdQM+ABBBes3gC4Luh32X7py+aVWHeHvx7d4KZYQS4fLQbdlwJE3jP4
34WipICrdp9irXpzCiini7Os0GRLBGa8kfhpuEsU06XjodHs8P8BU7X5VSCooL2Sl6NCMNt5ul4k
1rE4fqutYfP1oSnSDcRhi0dJGQBopcwOH+QyUOsch1otl9MEYuiXLpgPLpY4m5/HsZkKXnytmRqz
aOYoWk1QgtiGUfdXXvNhwlHO6zsP5oa0aTHW4Gp1z0EK9PMANXVs8yw4BBadVrBMZMDcdkpHZ9bn
gavE0PplldlTg9s8rO4w7Xbiprcc9L/sMCKHyGMVk2U92gGWN7og/KyXj3YVE/L1WSgFiZ+CKfwY
o9XFE00dU5dh3ta2xcE9LZDMdu2IVPzkdNSIJZEgkHhQQUXpRxaxL5LHbtF2uoCHGtVSIyZBlbaO
XpCy6synfCqOJH4t2ORpXAfnOtwMxpPCQ3zJLAhL0KsY4AiDjGzFT17rkD44lUO4Or+neomnhzqz
m+js5anv8WZTkfHQUvc1f/WTl3JC1dSGu+sPU4R+d2IxgM951yiCU5xx4yHndkF7eTR+5DGtatc2
1pacHEBoT+TSOsf24E7Tp+WKnTGuW5WwwppFvafA4VMiSAF0t4qWU5aXKNdMCfi/AhZj8Fx7qgmJ
7ca+98KBOu+f/GyNyv3qulH+6WIEJjXEzXsOHkOJ1R4rLc7SGs9mXKBeFd5U3mZcGt0DDyTcWthF
4ZwfeEwOibcSvStFtvzUm1XqNEWiGwDMjSH1iduCtwwJUHgWEFBGf0rnlGuNPn593VykHQA7CES0
5lBOS//XzmClB4CTqi/ZFQ5gjZJNT2GUDSJbeZtHXyFScnPFTHfKhqrMDzFZSOvCo+WnRf4cwLjJ
QTuXtYxBpRu8u/TQOV7h72bRRvMpEoXjIaxLzskOczh3MVi1j70VFdSO9soMl2IdiT6RfoZO71Cl
zalItU5zABtB22S/OBC3Zcw2ifWQrV5iR+afVgksm11SZT0ClYw7xADZuMnChmndb94P7wIqbH43
uXylfWqs4Zo1ER5lozBLcVAaioSF5kzBmNsRlGL9H2U7nQnSSBWo9M8uaufnnmAK6aI6ktFuIm0x
cl/piSvoMC2+Hbag/AphTvVlo/2ZJYA79+4B9SIjB9VF04fC0I3q6gpwWyQ8iKXR56cJnQvUz6ie
3Acc8DM8kWFxPhjTMkCRdfUAhTAnYxuR71uHQP2MMHCQmlr9kFr6wSVR17qbtuJMpIMOwL2zo+k3
RjZXM9P4LBxFIleu4VuHF5JSrozK2Skcg+Gg7Km6X0Is1Em0hlxmE/S6c8X1/5C2YdQTEc2mB48B
pTsw5OVfxB6pojANr840aPM4xBSr7bipYZ7Bx+TfWUUmW364OeWuW/JJ3nN6IKwrdTRCyG0LDJi1
1ZlfjW8HzBh42CjVKShvpeyQAya1hpxE16lkajQ5qz9CZYVdJUVVs+6oSh39tooYA2GH5eO7y+rh
i3gt3h6WRIdFcaO4slKfx3dB+wYzOotoHmXFAiG8IRbwSrVuuhxUl7HtN9ZinlKklxxwAM53ZKhi
xgHsqBKXmxWaa8qptz4cwFhfzFEYnxgioiu6dI2VtPhf6RCJAnevWwng0S08fHB1XBfffmsHUMGG
FrnGl8R1E0+UnJNLDNwrri5QIWgqFbn1wgsULkm2JE6iufvll/QHdhyRBxZIXRXXm6u3chlduTfa
u1VZzlOW0eKBRwU3x5GEDRRN7IoC5d3KOOmjhbXVtqFBDgqw/1BvozfMIENv8JgaYT9j/oxXIOIi
vxfaJj87ELhFymfT9Flxc2cdYvAds8fBnAhpvfHsS6Jf6sNiyKcme+FPHVBeV1Pq9DdybFy1BwVv
3ddrhrm/DLuFWFY/IH2NtZs+aY9YC1tbQSsw5i4mehWjhNxwLozuCYmMACA7Kl5YaPeUO2Ysf8Pz
GtBPfRjxFb3EasYL2UwCoHTqGXmMItbDe9tV4HeHYKE1j4TV2FwwALqPjG/hZZpxTk56r/Tng52C
fOHyQpzD5F46uECDdsUGroQuX/u1G75LhTliZzf19Bl6a1M9kOAa4oNrb1tgdjGoQaC5xwfMB7H1
IwhbcUNIEOAecIPyJWhq+94whA0nD5tWcdXz812B6YgxGo7p+uyhPck9zzuBp39q5TdQOaqBbUOo
E0umrSnBCJ38YaJC4neAig972lb9s4oJVuEDo7r0r7r0fxT6/xJwVP61Qr/jMPZbF7//kTG2/Ys/
q+aiP4DLeAIamGP7HvL5PyDGhB86XgyKkjwUi+X/UeLhiGHo5yRuQx4jNery5f6OGHP+cIWPodMB
qgFpjK7CfwMx5rv/D9EiwLLwwyHt267N1/tnHd7jQuRygh+Enl7eTqJyD77lsxDBzW+fQsUznLKm
NIwODYigL1CcXbqvBPy8Q2H35S+wSgHEXLozb7RX8GTeIn3toSANmu5LpOUXx7MKenyoH+TxXE1A
Uwn2orhUs0+WfHBnHV9I6BEP6H9xTOgWHxFuRUnAi+k5uh8tnx2JM7ubM1VvtwHseLQiiDhzPpXD
m0N8Z34u8yW94tHMt52yudqiFxgPL0LCcVh/0i+X/RARgAzBIqwU07ppf00N5N8Q8JVobnN/eLFW
KrVMdG35+RWi9S7G8gjWnmjXCLLbgh5KL5CLvkAiEGPSzu2dM3+P+bQUE2Odb1+QJFv3eDTFcIfo
KN599xlh1Mdrm7vXZYTtnsMYrTSUDFHeasvfagAsb0GMjsofKE4/7Wq+XyKeEOTyEzLd2DxDVmOZ
TPq25mXAcolneNd3ikMv3nKVhVpvmE8oGGLhn3jrISWSI0mVhKN4ycLuuLTNhVYeZeAN8VBBMcwQ
rWeqTRGUc/8NRkhM1XsxHalo99Su62f6TjriUJykouyXJUz24qgO0TIXtfVFA4SXQsZgCTgh1VR7
by6xLyDyadyueuXYkBfYj6RsCBrGk41RXWt9U0YWR9giI7XErjg8DbTbg8cCAcDRd2TKnjQ0zSAv
HgaG4p+FzKGgVIsxAYOiQm8HoiOPmmV1vm+bnCd0QV/YQxaz3t48XsWPmov5RPaWjVY4NPcMHQv5
BWEfzWJhftXzo5lUDXjMTs23XZCeiYMpPVdOm2FABS6ZYPhsv5fcND+48ufzQBKOSHIaHyK/nTbc
fn+GJjft+7bPP5ah9QD2+h37SRdaU1aaNclS+ZF5o6H+Nh2/aeJxdxQlgVJOm7TfYS1dostw7uYO
X28HtYOzMAW5IcQQene6tPtkvTu85GaQv/BJjO3Z6DRbd44R8b2oedpz8Ot5gylT1Z8aUfQZ9k39
y5bbmJBOvn83T8qjBk1EnM6g1/0Cc+S/Ly3fGg+rRvJs2Upf+QRvOAJUhLjBjij/Nk0xLO+l08Yf
goQW1xgC6c8lbthVNbSfQCVi0HgnbrjNVktmChqttNsluWK9f6wDGsn2hYwNzXlDaRIsvtVX74UG
TLKc9VVvCIrsAWzyq+NdWBpgOe6UX3Eqbb7gnJmPkKNDfuM0TKDvVclCkEm9b0/KNiXNLCGc2lMe
ebU6MpGn0RnbpuMd2qUaQD4PcALoCVrECxcPvyN3J858apttltkL/V3BshW6n5ma7go+b1lcVIji
/UU3wKu/dtrG32Mkr5z7etQjd6Cq6Aku8AHwdnnYm3m3DNVinVmMZs4VkYwCCCukrp5ji84Xdvjs
pW5W5A+KKplfPTK3ZY4vKUN22YrKJf6MbOXUNWIPQZKsDfbpvBcghttxu9M0eSwCmiZMlt9kDh/r
Ay+V4nHf91Q7CC67S8+R9uuEX7JObNct2Fd6MYVmIiA+dSKDwPDqCbbhx5HEP2Ua6SiCI6tnR+LY
s6WE5uKn8688781tsdWSJjXZcLAMIWfSzdphizNGnZGsO1OD+jGTHPxw1kGD8BolgiJldMJFx8Of
cMCpsM6ce2xK1jwuL3Wl4j5iEzkyhwC0bcv82OGLfYk7QhXnnK1wcdCG8e2o0IYcEHItJlg3zelk
smIW6zs/8jeo7rKK+JK2u9ZcNdkIhCaFxXvKRlJid3Pdixu2v729X4hnZUmtiqw7B8bYxNOxtVlH
rQYK3CLoMm6C0z11ToLP7WbdsWs3WfPMUPEkAl9eAZIovlaFWL6zql4utxw5m+AqZPeYJ+yLygt7
4jLekw0K/UOYychLxISD7ui3WICQyCozsHL0sd3qerqiYpSR143r8ZKO7oA6cZoPPKYj0jrHZeqx
T6zzgOOExhOkFx6dmN7soZj3g26Uf8E6hmJvqwK2tUPuBxs7WJX3ptvSy5KSSQo8vr1otP8Wi6tg
w/1jnCXN88aqgiuzSQgcTXOGFB7qcH8ttODqsE6zN5Ob0CxdxGipgbCPJNQd89zhTxrRShB04YC5
HY033JtcRxJbspgwFsWif1twyVC8IVNj8ABjVNlHVO6Eh9YrHS9JqXVzwNUVeBIQ6mnVCagKIaDS
qVAnWb12n02vpvcRPR//wzgGXLH0dF0V8Si/epWJln9NgmGjJLP9J71MstB9VDFf3GnyIDvYZW4/
Vr5g3AOb1Zzpa6HGU4OZv1ozY355eKmiHc6zA+GJsoNRbtx3hBobDEVq0LqlcYrLCVH7Rz31fZ0E
LaCPE/IPJZAsnax7otYruyIcfK9++JyR0d7njTd+NrNe6pto8uafPJ4EXELY5yhbQRZ/ePR/eHR1
DMvtslgolflo3OeS+/JmFgj9ZmfRqJDueIG3NYwnPlikIPWCFh7GA1wn+RG1EVjtVOlOnJrUBw5k
COUgvDiRfZErxOR9MzfDy2KTRdoXiwliDDgOLmIZiW8oMOLTC7NwOFhqFm/uluLd3MDReOiWgEAy
ThvDrQ/3U3MAU+B8Z0Yab8cq2F2OMWp8vVNrF9ATGg8h+zdfIb6tVRc+dL1H4jReq/5j7tuR+jAz
8vYNKiCjVXY2b5LAhYXDkD1BQhSPECVy0w4Acv0gtFIYCeo61USkUI73OU62DWEfY5JTiJwjqDK6
jalPw3kAXc7xLicJtnlzmuMwIGVtjosMqQ/lAW3Nhw3VdJ+nhYUpaCzzNz6z8ecKBoLasZW0DtvE
SBsCMzneNxGYqcSLls8Pte2190MhnN8hQTQ+kGvLc2td9QCfzo5SFuU8Li+pceLsgV5CK2TXSJSd
tMMZSkP8RIFqL3pih6vdKSKD/eq+R0VUvQ/8d4AzFFJbXDeaUhtct4X3H3RzMSwbFNjxAGL+67nq
6qvvhvyfDM5//Rd/zlVUbvs++iDpqRhHswvL8k90c/iH7TBQxcK3eV7A1fyfuQoG2x+MXORXwABD
HAgdxp2/W5yF/UcQwiXiqrdDDMr+vzNY8df/me4ZOZEvXB/GLvNVEAg3/D9g5T5EK7RpRtsNqH0H
hQ+VXTrdEwTlDgxQ9g27/gfHo/gHdeOqtl2YRt14SdzuTTXTRRpMnDRpfSQtOJ78ajq6HI52bBJH
ZE4M+nURk5mL7wtsxVX8K1W/u3Sj25AEzMpLrEa44YJfbNSw1nrDzWQXTwvi2y3JwGM4iHIfh5+R
Eh9TQ9JNm/rIovlOFzUm6vIt8+L1gBumh2Mwzs/tQD9yJJCSON8/o9wf8hBsJCCMeddOhtaQ/Ica
BF2+XnfV1sUpsPq7oALjh3SIeUdRk0dxeUcY8CC5J0G4IN1KTubLp94G9SGpSFPt+sIclUVoZw7M
sUaoa7L1vazq26Di17JkzQlIDZxWyrcgQFYOhD6GefttrXSVd93IKry5G5empYkEZ4kff/hYtv3s
osifZ0tNb6VNmgHzwIapWYHXmMwlP8KPOQ2bwscO2Xpqy5rfaSbDotjiOuFDVLF3k30J535tJYPg
+hLUA+RkyGREaA61EDyL5/wHIwhJw7GnGMnce5N7K7yIjTzBKocUITXsoH3a11VT/RnL+TKuMvK6
dnvtd1vLOZu6ZLY66mdRhI4WFJTTGjb3dEkndVWzhWejQ7sLssO10ESVkVd7Tak7x+JHlPGHbGEs
sjKrg8dR7Q27xg9rTu+sMLicWbuyyOQvEzTl9jgshEM5dRP+A7uyW5ve+sFnhZNpxDow6M4I0TfU
++4dIcc7DO6P7NKtx0qjHLZUnzOMxABbiRlZFD+ReXkkSsYhTql3VCKbLIhwvi2OX3jkA3Oewjjc
92JJnwt4o4dW5FDhiv9m7zyWG9eyNf0uPUcFvOmIngAg6El5N0FImUp47/H0/SFPxb2SUiVFdk9v
VVSlDMVNbLv2Wr9ZNISnYdcBq+XqjGEXQP/IgZ6oOWTYKjcJ1DU3uQvkMX+BoTjqXXmfA2B26wLm
6Kgl5yiq5AOFSU/uDQNceEMlztcISSsLz/NpM0UW8I7W2IUkz6k2d2h2N7UnIIOG9pukXgCPe1ap
R3sVcFJQTDGfi9xgQplOkU3g1klE4CSE2gE7loc65XYupEcjDScvrETcRxCcOalcrtNZ61yy1o8I
wyETWlf9CgG0u6SD1ABV7cShaziC6mMenkYvStxBysQ4Lzb0eBUp4saKj6na49gRqcO2jZfMZFeh
4aEOkmyrY7EXYs7TptEnmGNgViLJwltvTHsu/ukPYpvMBgVb2GkLd7nFUkaqo1vdCkjDDtkmw4yp
HsKQABbKmBGPP6w8OfQgbWzqWoC2sbWT64xbKTIOAhBpKZJf8l5ey+jGELClACUjJaMtbWNFYw0R
Dm5AkK7C9BxRW12VLJAQhJovIOv0hLj3yFSIfwTDAcq1BR2ovghVxN7SWMbVT63zQ9dPmWp3uAde
K3JfAvGVqoMu6FijWbDb6nloPFkMwi2acNva7/snpKOICCRfehis+lrrpsMUTD6pB1K/KsXkU0n2
1MFeL/9RdPDZOmIWd8iUeKti8u1g8A1of+ih3VooaBnFWZnHYzIHu0oyx43aVMkODc4VE6G8GEjI
UvnfNykxhtHfgN2+S7kf4tqEyOgovEZ6b60iNBFXYuCfg0XnbJZ3aj/tKdIlaD9MnaPrWNQgxERD
KJc0bQLNVxuGdQPs6Ij4gQPBASgdlu9ZMQBl7S9CszvFRcJeIAbpphuIKIJg2HeauWsSQXZL1Ds2
syWi+SI8VDokNbnqxdfYBHWKDGLqlLIJWgDZ+p1Inp1k0eiacz0e0LTN12jsLN5sOX4CzUhhsjK4
keTXQHMek/qqmJRNDjwdVVNYaFirrdqeWtacpNONn25nOMW/b64o/ALGPgqBvMtJdqD5uwunoRFt
QzG5RMEyswcNo+QuIuUf+SgSDHDqfogJ2+cEjvWY6OFZKBG06FOE58XFRRZ90pE8XHAesmc5yUVX
A+zpgHvHl1DVnwFJYgfSNusaUXxHbTVAZxL0OpC0LYxUSo6kh7BeCfUdDq6OIUUnIYruZi3SV2Gf
IeOdbCO0AkFCgFZa2EM6hSxzal8nw0ShIEj3um/6W1nPUfYI0AnN+5IyOTUwkTOm6o5Ra97CeVwu
VXtg9D9FCU5cgHQPshY1wOkjiMHXuklvJcOfV4Vaa15YM5kKLc08PSSOjsIFUY2ttTe1voekGNmV
RkHRZaw6vHZInyiAgoDUDFdqL+I4NXuFkaOAVNTPiSi0DsALlLJAwnvQXBIshTiB+nl4jAy/pPzW
SNK6gnhgo+PIREeA2Jtq5GZiAXR43ujiRs6F+WGc53sTLVUbYCWRRUn2QhFkeJytVm7GRXEkzMcY
j98wfom4b3pwUwGGofrF7Xf0KTT6SeGEetS9iKFCcQSozEYI1e4+UuXpDhJQ8bjI71yKibayJqRK
au2sBd6kkYbRQF6UvXitCOp9lifNTSySd54NAJdauwUCrHphy6UV7GrOac4mK5DFw+IIMmgz+E9W
YyCpUJbUesUBbTWSuI1V7EbcWu28eh0aXTn4kjm4CDhUbj9pz3Fsrfsc9W0QzeJ1FbT38qRzlhlX
YIfWZNyUexX6K8lp4YjSAjQLuUIEXGrhClcIDpRkZ2wgWe1WgZ4zCaBQuRf6RXBu8xhwE3boI5jo
THIK0stcXaoNGhIrefFv4DqEjeghw85yoXGBGr2jJHnw0Xcnfw0SCB1KfA+9iXoXbBtS5A1I5imR
bjILBbguA1BZYeCER/VwbhV5HbbLeuQyvFSekqlyRARR4hjzq6k4oIRBvom0KDavpeWfzbC7pn73
NCFMbYGUgxC3HSLRgxhx22BkoUjUimYswS1EbvUYaKcFmrSzoFyH0klKSLL7g6OBWwNg7mSq/Co3
6bqQD7loupEF2LdDJDAJNqp2EeTRD4CN+7nR3VLvMqdHKq7ES7kwsJFG3YWi6YZa6q6o5DVWXg5h
F0LL+k6gIr6WLC5eAUhVL5oCpM/UmeK0jr8zyYckw5Y2GOfbQqJuF+uD5kAE6DZAm+4WXparThxo
7aTjo8Zza+JLYOh7SeQ8Q5DqVw/kIgJ0C0qJ3GXebCAWb5VIPjOpCfmiwpmplemV5YFqXKWZuukb
/xh19UvdXAnicF2qups0aK0sXt3pY18G93khrUugmL1Vb2chJT8lbI1KPCGghONcXLvFgp4ch9Gy
S0yPxgY/VnTmf6G9/6CBY132BqTlYLvXr9Qq9xpqk51fHJooXQ9ytxYidR2CSSBDs0604WcPqSGC
bt2r/eNcbSwxWBdVQDRfe0pmHZQEnOTw1E/yoQkOonoFtfCSpNu+S1FDUZEkQHm7DuuDLlIh9fsE
3QQ2MjjQe9DQ5DSD7tgl0bNOrJuMSKHVlknMVOYvMlJaeiO4ZXJs59J3uPCjzYyiKzoEvM2EfF2e
MLGJpknn65AmZutYVcW5UOrLXtA89o+jTs2G7OqFNmarub5SGoHSY0ZJSU7PKbJiNujVoxgBEqtl
APwChwm+7YuMC+Xz6XHsRc9H+TaK0qNKoIqIzd6QjbtIDW/LXMUSMFjEDqnMp2Qe0qi7AFPzGAWQ
SvoCankbdhs0VM7G9KOHi21SkAY/hrK6KVC7tbZdbt21OsFL1Xa4CogepJJ63SnCZa9ItxCcjVE/
jLr1g5kUuejhXMno3ZGsQvSTy0gApnvA6ny2VmaZeDIm0kfgX8oaoerNPMqnOBYvBh3x5AZx8xoT
BNvvhsVJ/FUHV2/X3XQXCQiTVzO5E44x9PycvrceR2KlmKNMzIVDikzGPN5iSbQuBXxDNfSgHV3t
rxBRpaLbnKtRQiWl20MOt0NUuGy15wjoRm3rU86SdP2x78/oDZ2moD4qgnmN/omb1MqDClFfYtvj
zKiRfJbL225+SfRnBIleZwVXQu1CxAWxCopl27ucJm3TzN2xqDrlsi7in2MRHQtRu8skDfE2dVol
0B0GPl3oCyeAgcj8tjtZ7VeY6/xCW/VyDPpVAWs8Nl7Bu26yON8HiBGT7NbscPDPZQVbtOmVHYc2
tzUSqS2aGAsiKBl9D2nQrRQhezXrP/OqSMidF1uhIB09pMaiMtAcAbGvI5kSTBVuKDg9IXZ9XyPO
Bnxz9DSxTVZmjTMuCLznNBvQJAhOWk1IOgtsNgrXdDS1BnSSwsREeGBYUUUPnGToyUqFJR6yOFXL
ZLSCXLxKBNNcGei82pBLW5fyjbKVBhPlFNRAEKC48cvwscwSgq2+OwSSfCqr6g4B0QzwTD7skDIH
yT9pd+hZT/Ah+tlVlPilRVWiEJQCx2T0wGBf4vtQVGsi09u+R/NL9qutkE2N3Qn1A9jyxyyhKkgA
HwAFgH9vDPGPjEurU88jUvRFga18Z0LgM3XUi4orsUEZTergQmAvx7thczcVzRl9zuMc6CfInjlM
RUm357piRTUzuHefqkTcoC+WVMGjoLMNCI2abQwzHNYxHkMu9ULMKNGd99CjQpKvRMYDi4yBEhV+
H2kDml6YIv9ekoKbsDJw0waRu7xbd07YiUFVEiDLNTVZOeptpCHwJpRReTAp19qK2lHWI4IX6uAS
N29MfOUrlLcR5oVDEDWlnWrDihTjq2JIF2k9e36Kz8dk+CkZkAAAYj34+dGIZC4TcCBcw0S9eewn
bEcxVsXyIDKuI0T0VnTpyP6wJRXMHTIgWqFKd9FSCLIDkpCHqMgahAXR9N+rXZ57VDcrTEyHRfUS
uWZqmERKVDawshixPhaihivaD4D8DuQfD4qQTYXmoRAgsODTAfR8p2vZL5OzVpmyp9AXzU2BTAr7
dIxC8yj3T1k03CGGuhVUnat7oOzmhqNtpvCQispB7pnmYy7vCU1TW2evcmssIJIS/wBBPegaO5wh
FTcdRSNrNS0qVgqWxFuOloyUZRRIPoefJhMKF1AikIB+ltBYWY1Jn64t7tbA8cjBgEYdgFKWob+N
4tTIVijlLfxzyrzo+Sy7h7+PA/84NUgY1bhdO0GKhPxsyHdAql86qEkoy+17A4VhZqLZhM8BUw3i
w01kNoYrlVi3xqWT1rkX5tgkAyJfaSg818ghk4XhWI4z5HcSP0GlDC3bHElyuQs2ujTsA5BNdm1N
XimRJO4KXF0KLd9LknKKCdUyOd/BEn1FJ3EF5nGHKf2mz3A5rF5S3b8dG/OiH3pHlTWvM+Wdge8V
ojZO06lgFPvmyadY36TZC2WeU4X2L8xF+I0IM0yXihqcxyl5wH3gUCbVRiNo0wvNyaxop5niJYg6
ZNep0dcwOXKBomgRXyjAisqmuwj6+2qMr+LSRPB8nleaWT6QVVC3IEMHAsai4YgVyOzbOgr6adBK
XhpP0UEICU/96oT2rJ3N6XT0x/4MJ/qSZemGenOjYnfOdvaqEvfNSncP6ahjGRf7KI+uklG2ThDG
9Luqq8UVAmYuSCXA4CkWT0L9mPaYrvsC+24hHYQY1WGfc8qm5rCPm/i2b0Ctz9Uw7gCnX/pKGa40
EeWcJK9ObY/RjNTN13NqWM7QwXQfhfs2l87B6BuOXMhElzMeEIibPQTJRGVLlq4Eq4EkUad3MhX0
dq5IQaT4jAid5QEUsfE/V4hQwl8NxOetLw7WMafWTyonVjovRqawjpILXSahCE1/xK2yKcw7iqy3
sMTBDibZtPdnY6sE4ZHEEEpyFJM4GBT0BA0pjtaySJCDKE6CkWoQbMM55IKoGtdBPl7HUfqAqE74
P+n8f6fzTWy1/nM2f/38UuRvIVLLy/9J5UvqvzQZ/B0Je80wMKYik/5PKt/8l0EZW0WcVrdwOcNB
8L9S+ZgwSrgviiLGjaqC1eKbRP6/LABS5BRNw5R1TTGlv8nkfzCrU0RVN0BwWTqBpUwyfwFQvREq
aVTE1q3UWDQQimsKdOaxL+Tq9KYvLv7RPXlrwsinfauGIhoAsOgA3BctWTJka6klvGmkLY3JzybM
zSQ4GEaVs+9hoYGFNEChr1t6/zjmPy0plqHzVKqhWh88x8woRP5Bw0AkhI0E7YRtFuEe9+tGPnkc
HOMYLtOQ4ftZH0ofqOjWVW1YXGKMahMAODw3U91ifxTCgPymKXMxEXujJCMaqq7rMF401ZSxrDIW
d7c3fbfsQx31WsxaZVMBIN8iGW1VGYbg+DRRx8ZdB5mZgNvpKg3gCO0tFQiCXUXUt7l66VQLKJDj
wlbmAZwKE3Zjipp+DX8LZ6kC4msXicrKR/G9dxC0l+VTEDbJORkUuV63uLL/qNALDWBkUou3BfSd
7i2c39EuHMZcOglIoQRAxyr9V4RnjEbBP8x6jwuu9gvxd05i3kKNL6eM2IHUqyD9JGPJvUZVoKAD
Bx8Ir5MytcydT8K4JFJHCOEkcku+7dqe98afhTgOeA8BbI1r9g/Dyg3cm2XkxQjdrZRMVWJwnYIc
9wC53KD2A3JnMUzriWmhdo5oWWEPsetDyNGeb4jNKw7Cmb/CBmN66X0wI7AZs19ZGmlHYm8AaAI3
8atxNOfYSwIUR3hwdUEloTGAcCzUUmdGM+yl6Srj1lez5BZlCYBqkUqKhuMbia9FpyfuHriVpfhc
oNHcPmTm0J1ns6Cnc1S6n1RDzq/kOoAOI0NFP2SCZC61DQPRfHC97UPNinxBcSN6YdV0z+GEzQZW
KEhvkaaRiYRERW6eDakBNzxLjAwkt6giLkSE0jWVxYhFps7zCDle0tbIE0wNkYtiPgJKUE6y0liX
NXD1mM5UyJiRb03uR9mcYEEl43kuB8TC565NrnNUwCpYpJl6J2GbQDVhMbqKEGO7H/10uENeEz5S
pE/RD01JGjRyddRg4e4MR4KLccLCTk+xEZ+D8WBaI2keJAJJzwE1FF/FgbAebEKK+ZIuahqChwTD
KMNXHZrfecNtVsNyZI3isbSrkCelzt1G3B2xZYFjH+Wl5Ixo1hckxDXK4RjKkYyf4fi6Hfg06H5F
kC8SPXM2X47zEFzkmdQ/JTAPXoJ6hPQC5jt4QHuDJHCFU0Xu1JWJ7vYkdANWHChtkMpELXNe9QjA
/cbxc08aYUz8aCqsRGwIMt0D/AmUQ2RjUH4kRctdF+YHqDId0yV0QoyCApkYC8lJmEWgC0WrN1xB
cLG4yhUzPPiJGsoOJXYCLXLNSKzD1p6e+pjADsqtxOIf0QvgNgQxRyMbYHQpRhx1+VMKESyyhVoD
Qph3wkCZsumK2zru51tAJabl1qIe/kSmebDssAmNx0yp9Eu5VhYm+m9zBT5MgvoL0jiXYudr8n7y
NWRF20RKKM+NIvNfLBErdBcVysG21Ex7JFaPfpiNnl1MJcxV+Hol88ZqoKU7EdEVCUNLyWQHydKw
tmfM0x9Q34M9P7D+foxMoCsllh8Ky2e0ElLDp0Yap1ezj5hJHZnYwfFDNKNcK/HNFfL1pJiR6Oc+
mBRxJ7iVP6qAT0EB1r6Ad4fWKQPCF9D8s60F4fc5yqYArLiu4FcqUj6MvaBoAq6vPswqwLdlnNk+
iEHVblJlOhaAR3lMVYBeGQjZrSLAGbHhSlObZU8DkBQEofJrlpgqI/w/qIwFLDV3jHxBQf3ECptV
lE7ppQwzOF3JajFcBTxA4uGWA+C41HEHrpG8cFU/oDrR6Org2wGBNMAkLdIgD0xmYq77RqM02ccy
JGM9AgKlcBN4lMCPUbDMIj6Thp8O1ZCyldnM0iK5QLVaUDeyiO26BanDdNV0JK0halS90KUmgQz1
j+pAFIVoO2GZR0ZJYX82fCi7SrWdOhPaay8ZaM8ABRTRx5wq7aIGSwjDYK7RPWC2RrYhIxHpphTl
MlybO6WHFTV0VM46K3xMSyiQuzHXgtdImjQswLS4v8BuI+7dIAYLyT2xHa87XcUGSTPValplsamr
mwRcNGj+seA2EoHxJbMs9c0PH7AUKCUoZ5Sf05LNt4EnuLGQsrFgWOUR3uZGrd7nlMfIoBtQe8JI
EF9JN4JjmSQVdFQPClkxJzRXiH8ykctIq2yEWa62iQr2z6kkPcQTAjJZh48hgsRaeiMmqfUiVFr9
ROUM6U1VaAJw0mDxjhrMkVMLLR6/BikoSPeYUQX4O0TuBlRkGt0KRim+DEU0XqngeElYqLqQrKGz
RRdYuZOSVSeU7ctkkO6B8sB2bweEkh2/r0jeVXFfJ06nG9ULSD5y1ch+5G4n+8VLjn7GZQF+0cUp
T7rgWDBOTVkjqo8TmyejXvpj4P0nG8n6npSR3nb1JjEH8wymapnnQc0hU2GlBscdKU/EELLwygJZ
PpGWUIyfierLuiPBkZdco5aRe1IM9i8bSGa9A+GuGci6GdwskIzi9KnlFsWgVgrrLRJpwgtZtL5d
MLuwPHvFmDd4ViAYkQU1cFycX86jlEdAabtG3Gi5xIrsQ6u6DqhsP0dV1RgOrlXDkYw04DIBFQnc
6ds423L24oqpmyjtiFE83zM3pecCwDHErlHiAIk78LFrReqZTnC9wQgDa2wf5wn7E3eaInaAqO4b
pC4sdTwbaqtmBxT6SYzX8hSrDpj06lFj8iWoJhQp2HTT/IWOcnnqOCiYR6y+wLH6IHqS22V9xKpC
5ZUSZm3A4FHye8A20ZMeNyEbe68JGxWzB496st+4Qq0MKnaLJmgV0eo5HQbT0m8DhI1bsp84ZtiU
AJHxyeqxw+Zn6uSM/BQi7bxQhpHfzkF9mOoFqZgJuJyxE+kixW9IbJzKq56kdIg15yD2l2h9FMkl
8uUphV0JWTJlC1FTvZSNiiu3KDeMncIe1RDIBenksMOjh04GatESliiw1sj0jnPaF27Sg293BlE2
kz2eFYO+rcPFTA/lfUlZtUPUX8SBLBfrzmwUYT9OVkhRbjCo45lVAH9TMoz6pkSzF/E6/oT8IkWm
C2r1eUiB2qw3ZS6PyWpE6buhahyjHVN3KiOvSsn4QjZB1t3JlMVdLFBoX0htJH6wyQqpNsesOA4S
Qb6UcVgD0dDHC4RtNGL5AkopMVFTTZxd4iybhxra2AL7R3nKjQNRV0+hUaaTO4E8jL1ulPT0lFX6
+FzHVG9QcKgwgUsExQjdODb7n7W8ZJERQl7yzq1CSTpUMyjxsrF85g7zLfQDLRLmTjC3/Q4oQ/Oz
m3vA5ZpeoByTBOj9gH1ROXCgz2GjVVsi1VehAfoBzpg9WCwmcTuk5JTw9zRQVQePUVaXqD41zbHF
8MxaWY2vkDLQxH6Tkt4BSRSiBpG4aa+jXidJuvJiDFJjrBCASgCsppbcLOL3TaycMW6RvQ77znmb
TX3Cwgh1TqA5avMdiuqjgMRBJ7aZB+0/Ai/dyb268XW0mEoXlRusEQwlmDO3IKbQn9GLROnL97mE
cC6LQa6/NKWhgIYNDZPjAI8gSz1WyHbwufy0fJDQG5dW5PFjEVxVMZbPETq01UUCIsG4QLUdxqpY
BpzBxHV68vr79vQ/nK3/pYAH/M/ZCLt+Rm7ybTpief0/6YgFJGiq3I6JwMkuwNnijvxPPkIwlH9Z
piLKoAsNCeDh8qu8qNvw//wv7V8kKTQDvSkuvoiF6txD/wtaqPzL0CR0U0UDe3FVtoy/yUi8v11r
OokSeMkwxwxZkUyYYO8vvBAQciQeESeqtDZVnBn1IIpWXa4Wu2CGZO+96ZlvcxNLc6pKDoWm4HtK
kvzhfl0K6F7BrhghbzWT9hNHTOyBKA9HgnoNTLCe/+ER/hj/d/BafNLe+wzF7/Y0EYgyT0iQoy39
+PY+L0Z5AuR6gRAJYn7FtVS/qSI9Xn/9VKr4oR0yEzLZEE1VJIZZl8wPmRB+JAlSKF3ut2fvvHE9
z7a9/dHzXNc7Onx/dPl/13XsDV+5x723tbe85njk253r8ruNu+N3qx1f8mpvuz27G3575I+3vNRx
trybt7Z5S95+eYlX8PfbG++83fJuNm9nr5Zfe1vPeeIlfATbWX7C13yzsm1n42xol9fyjhfrM2+/
d13e6omfbFf2asU7PrhHe7u9sbcrh79ZrVbOynGc5WUr/p73W97MOfDFkSfhE10tza83zu5utVte
utpt7ZVzcly+5qk364KHd/h03mpzcBxve/SWD8pnW/OXV84z77rhpbvT9WZzvXQTHbX8tXs8ZvbS
7LXDj78eMvmbEfuYVsriulHFWLo8euenrXfDQ62cZ2ezc66/aUl6j93VPs6Nj0usRVtNbpkbnnv5
8HIO7LO9ejw5ov1NO8p7FeQ/22ETejvXuRuXobG0wxA9bK+uGGeH/mZINvuju3ec/dddKC17w38n
y/5scEmmvU2WSW0VzzR4dJ9umC2M0zcNKN913TKIb1poZDxT0Ma5PF7uvf0yob3j7//y7/nJY22c
mavHp6P3dDxXNgvn+PTEWNqHNRNre7Xertfr1Xp9sE/MsJ2z3zCdHw+H39PxYDunDePNymNZuM7l
3rFZn6vdpbPfM/t2m803j/Pd0yx78ZunUcW+92P6y31wb1g39Nh3s1r7sJ3/MdeWj/CmCQJYXONo
Yu89nYMVy5Llfl4WPN12xX+29pqvllUd2Dzh7tcGtQz7l7vZbH4N9uX1d1NEWzbYr+bIhw04a00l
zpZJed7enD3n12Yb2d7aWzr96LHHudfHZZtkYBiIlc0e6Czfumfvxr3ZXh3dh4K9bW0/7F883oBH
Oa/t9c1FT/e57CJX2zXzbrVjnpf26vQc27trhtp1Zdu9ZEI8Wfbt6sRO4rn2xl1dsg/tjssG8/XY
astc/+o5P2T2k0IApsxMZcM+2g/sub3N535ce/bVPzszj8cmunfcvceHWLHvfv0JqFh88xE+nEGz
MQ3TsHT1A9v7kV44Lvva8do9u85+u2W33jyxWtis2fE5JdarVcX26nn0OUfPZjkF3AcGx3tyt+cz
Gzbz5nwV2PY9s8hjTDglVjtW4QO79s7+vZdt19vz9up1G9ivV8ubvtycnyL7ZrZfAnvLZsc+dL7i
29dXZiN7/sY5XbPH8u/l5np1vfnlsOVvru0bTpHRtgN7zVK9P5xO96fdZnW73W1+Xl9yUjiXHAfO
anXt2s8HDqLN5d69Zonaq93uwJ6929D1Lr36u5t58l90N4crLXK2bI6cy8e9s1mdWOq/X3h3zY+X
TeHa3V8+PDARnZ/fjMjX613+LVv/ZjGagV8IBkcMp+Se/zF310eXI4+lbzvu7p9DzvlmHkBX+XIe
yOKHkC7hlo8nLnsAz8mznln/LLWl1eX0rmxWkf2ynPVsl6yLrc0L2R28q+VUZqAZeL664g+29omA
wOOr5W+32/WJfzfXdJq7cy5/BzZ0q7ecmqyoEyt3+ztc2Ox2LMhlqnvLHDx7y3Ya2humEN3Pbu25
7Mf7ZRjdzcORSMfdnF3+5usBWE6H/16TqH8Tz5qUwHRd1g2cBpffv+l/PEAs5NXR8DdlAXhTi6af
oajt6utW3o/yv1tRCP9Uwj4ZSaT3rSD8XvqmQhKBhDkgEhQG7Dof0yeghiRIE0v4prz351NpIsG/
iESHamIdvexEb54KnqwB+BVwEEJn2PuYw+iFEGC/KYV91gppJoN8ClcXbdGTeNsKqJ4oRgurJgMT
yvci+jfbthxn92/7Dj8Fi0otlxDC849hc12lYthC46OwpIaGA86HrE1SU/xCThEskS1VQ3jzdZvv
j8hlvDTEMxCvQHxZI1z/ECYh8ofgz0LEK6pc3onkHt2+SeKjiNj+N4/3SVPc/LjnQCBdjuYPnYi3
s1hkXUJTaY+UkJXPXhmhPY3uW7r7+qn+nIWLjoeKoybdaHAzfD9eGlpqppAjvd1HTbzFfkbf6Fzf
AIoo1nmoC2PzdXufzI+37X0kpE3UMhHvpL06B5K/QaCjFNDq1KNv2vmsCzV5qWZTuuf2/KEL/cyc
8Z4A8G0htEPJFCGgRQWwm58wvKq+aeyzTsSuxLRgAoqmZi6/f7O0rKrWzSamrhJMFA66vpZPoQ60
jmrx5Oqj+W865n+8nX76cCZoS5l1pkHse99er3Y+Zt1yhUImyUnNimWsf6mgBRFY7a/H67OmIM9j
yoIUDKH7h0NBEqDnCiO4XZCpqdvKqX5q4hk1CZLG3yyw9yHf7wWmv23qwwLDYbCsG4mn0ubiHIZG
sKa0Vt3hIaseBjWp7lDaevj66T6bjW+b/KMjI3QKYP2gFYIHOLlNcsJNG3yznD9tBdqoqXPRF7WP
c7GxyrBG6xcpYcjmF0mB4LFg5sr5/+FZmOwsZh1ssvkB7+BrPmSExSqlaDIE6scCQ6W+0L9JWXw2
1XVcc0hKSRYOPh9aqZE0qxHLg6OF6gci7Faa7FIdXf+sbMIbi/2q/WZxfToDTZ3tEHMFXVU/tBgL
IW7yugI2i3zZGrXyRwivCzLcWP19ByJ2hEIMc92UjeWDvFnFOhzXAJgDsFEfPMSQNUuFDj3Ir1v5
cPtdpjlJHeAdoHn05SD5sOOGsBjBxZN2rhRMe5pcgeIwh/GqxLB3nQ8Fng+6tvb9JFkrGoUnu+pz
fPZE9d8osP+4i/w5LXWWjg64SSP5TNDz/nnxMOFi2XPKSIib65d5o4bNFiePrPlmBKVlGb0PqGgJ
+rEoK6amSR9DjxHMHiKORW1jcpzsqJr1iG+Uyk3R18dAF8Zd3aCeihafhHQP3A0gjbBI4aVKLfj4
SfgO6fTnTmNxuLIikZtSRbjR7598mIiPhB6iIVXYAdnLwMr0BdsRAP8XAxmhy7rXr5quzcZvRv/P
PqdlmXqpaWKL9Ud4NMnKmHWUbUEJFKYDgD1xQEjmztdz7NPne9PKhyk29SU2phWbNte6HpHulFpj
5QvrDJXGyXosYkrwX7f46XMxwHQc8l0AyN73qGkMwCMGehT1hBpvmVHFEhxDjK9b+XPzofd0UGqm
rkC2+c12f7NC8wKseGPgfZWgW3xVgIDBRauJ1+iVgFqPgF1/3d5n/ciUBd1HW+IfOwI0MxL4GieS
Hg8qqEzUlfeyT4nONLPmKPeT1brwCSDz/f+1+yGe0LtghMSCCFaa5fU+HopiC75sPgKoqPcdIDQH
KqP0zfb3Wecu0aaIDJtmqAuY8e32N5YmFN0a9mESSdpDK3Rjt5KtPl4PuYWRVYjO9/3Xj7m84/tt
wVoKEorCFYhj8WMsiK/wkGtNgG6Vj1elXlW1q4BDsIV8/Puwk1CaCAaNQdCamvZhRSTgm5NBVyEa
DABy8PvqPHxA/j6YBvgjEZAQCMpL0eZ9F2KEhl6ZjA4YAINhrSRqZmPjdilWCVAgmD1fd98na+5d
a8vsfbMakA3Qm1FntxKj1JfAeRsYtPgI7EzfzAzzz3EC+GqIy+wARyktv3/TEOs4SsMQ1zfUOZtd
aArZusgzcYcasrkqDb2/GSETQCkijTT8/VJAJ4NqFfE1F3Llw0MaCeC+pOX0n4XWuk5hCpxR1u9g
GWvVtqhxgbYBqGrfPPEnM9Mi78IJIYMO0OUPBwR3Er1VpIFQFIFPu8Ryyi4lgFuR2At/v1dbv+/K
EoG8xfH4vnPNEkMqNYDEIYRFv9e7qttmSqvtMLiUIXJivgmurOm+6dZPhpQUB3kHAhETC6Rlbr0Z
0jqs5LltaRWYhAy6IIpMd4iKZoc8TYdLORBZkDeNU0WYHf3ltF0OXR3cqKTKEmfghxFFLiiHhcSO
EsQQaJDfUjxyMf3x61b+GEFa4Xi1ljsZ4dbHvQU3Z/CpM3OWGjq0vKbD45YrbopVspEfvm7rj4W4
tEVoyg0QSSREMd93Jjrg6ECXbYkCSg74tuqE+akX5NT4Zqp8+kzgzBkyMgP6x00smqFqDGKHQpmU
TC5KYepeTFGHrcau+WZv+awpg/kvApzhoDU+7JctbKWiwDodLhEiz6Q94GDO02NYiNM3weFnnUcs
xBJYgOfo4bzvvCozgbHI0MdrdLhXOCR30PDCavXXQ7QcMxyNdJ5ofFQYbQIDIFMULTytGfan3gAh
LTLz7weIgHrJ59EGQPAPl+VJChAMbZCYGjR0NEo2qlUxmvGlD97m8esH+mSAFLKUGrwENili2Pfd
Bk6uwmMXxDVWwL7XJm2DICoQYVIi39RiPhmgdy192CryYqr8eYrBduv9nWnkCqrcfvnNfFtOxneh
gEXQwY2S/Y99lxL/+8eR0PnLCgkNObT7MYfEVOk6U4ZiawGOmu1iGMf11/0nyZ+1KMmyhWch3NCP
17AZk/R0qGhRDSw6sJJCFyOOxPGtHkvjUPPDTT72EHsjzVrncHR+CZOwa4DmeaEyJFdff5zPOpmB
hCiCuo0EpOL98wc5YpCmz8wxLEiYQinEK1IEr3/fiIGQL0KT3D7JRbxvBHo1nl0lDLwxWhio0xCj
lN6IFuTUrxv6bDQNC7SDAotE+r+knVdv3EjXrX9RAczhtskOCrYlWQ7yDeE0LGYWWYy//ntonAur
Jajh91wMYMAzU02ywq69114PipTnAyUwAQ1k7SCy85ouRknvpjGJg+mOp1qL5cJor727AKUEImLa
ZFjmz0cb5t6bqxGaBOzK5KYYF3XVsovGbz/Tq6OQ8HCIgYgjzxPbful39gL4jC7UqrttYOjuaWHJ
LqRjXxmF18Ylih2RD3X+5gq6FYowk1uc6sv3SMEdmjFc+a+poq1piQwE2wZ3m+BP+fyv0z9YR6HF
NvcLFJDv8N6k7ySpgwt77stMxzYM+iDXp5bCzW172L+GqTyQO0aFFC0fEtoGsaE5mKq8biY33HmQ
cYLJfWhx2Nwr6ScwVLtrL2zbC+fL9vXPdhbWN/JFcmIuvUBnh/OqDBgYKYrTjYdi7vUs+/rOwSV5
vHUH2DO08mJsf9WNoXUpTfvKMuA2gBbLwseTMOtsGYhGusZQAW1YqtymVdzwlnhqM9yiQNQMPXTm
f18JHD6YrQfYafPSz07twfJn6MfsIg5a592EccjBxw3/wkrYfvbzN2ryScmQMYNc6NlnJzY553Tu
fD4rJslpVAZ+c7XUdDg6SSgvTKGXb5ChApswkfuHRRfc8xnEXukZncsbbAo3EzQvlCpAMyrNT2Fv
u7/kVIHtfnudb+/o/OlYeVumke3LQSX3bNJCZnDnVNkNDhOViJ1QuTSqTusPNfhlbJq19YM0yHzT
Srs5VZ3Vf3t7+JfT1aRF3LC46RBJsqs9H76qFW0csHF2+IOluGX6v8rO/+bWJKgUnja7wbkUVb7c
crYRubRSTSPLap+t0n7K8szCWHtXC4tLK9aoJ5ZKfeFLbpPi7LU6DvlbFoK1nT1nk8bKNSo4jEd3
XS46+ixq0LNqxX8r7trEuVN4D2Tg+SQ5I7w7+0tnxCtzFuwG4SwxINmjc/1gt7Y+lDsE2gKT94NL
8y86+MSUj03f4UL49jd8ZeOjVMJV2afvcNv9zh7WtvDLxRZq48T1d+yLxSO9eQVdvV1pxg6QtY+F
XXFVnjHf2ejGUMR2ou/VJ4kGub1w33rlzVOPRaMZEF5votHnM8oqe40v3sRmryTLdRz0j8kjnq8N
7GHKJSne9cFnkybjfz7KeAmU0cmcodekyvh8XIOGVVe1zGTQaiUe+2lir8cQSld/4XW/9m25eKFB
tblOms72938fMzU8bJSnDdrtIfk0LrntY8cSJjc6cwb/+Pa3fW0w2rsoEZDk4Z+zt6kdy5JCF81u
JbN+3ZrN8H7CRSAevWZ6fHuoVzY/bxsCA1HCGvIQz5/LTBx38Wuey8/95FeuzeVToP3xiNlGeaKg
Kb+8Pd4rj0aOHtUxhqUbXvLspCxBJFQgDTcHAUgLQlLApO2Qijr/zb9/soCSM0cij0a2+GxuZF7V
psCjMHzCkQJfqnkYMM9da+xLrJpc4NsP9sqeGhBTOdsuhyvrn/LEXxMkn2uvTAdR78yqoosHkXyO
5w+FvygJeuuXXrrROCrOmgs3p9fGJd3IkPYfMcnZXBn0ZJZ07TDuVJPBmYfMeW8tFBo7aEGfpgab
0mCU4kJw98pnRKBACOATfPGHs+Uw+qNTaZGy1WEVHydYhO+whmgi3++9C1vLKzMUQgTCAZOcsYEo
/fkMXe0JT+6potegX9eoHFbruHhjcBq6JI+B64kLiZbXHm3rr6Z8Qr6Yy+Lz8dTkp2qGG02J0/Gu
LFrE4ip1m4c1yMoLM3SbgWfnVUAURa3BR07PAfl8KMdTtK0sCV4UaVa+dzrSR9jMyMPbM/PVUTh3
XculGhj+OUj+mplG1RaV57KbqBwHS4X7yo0UcvrnXJhJ0ZGMREAS18VB4Pmz4MlDonRpGaUE7ROh
RC+Xk5NTV4sXXELUhS3ytVlBhmq7xxBUODgfPNuPDWP1uiFj38Ja7SPNT/dVg7GXRzy18xUOjG+/
wtdGI8e3SahIE3Ovez5aW/e5hx0OvUmLSq8xILUPPZ62V8Y84wY3gYF8e7xXPhk7Mpno0PAZ0z3b
JQvfaqeZpoDdNLYtdVlpWHRONrTQXHiwVyY7Q2yJMXK0jhFuP+SvuTG3jik1VAFcGEa/wvwUr2G/
oJcRhEDSfXz7qV55i7xESpOIFMKQ8vTzwZLZnGudgg32QunWMT9H/aw7OA2gIknkkvl35L/vjpzY
ZEuJSagOnx/baxNUs5zxO8zpJY4KUI2OBeWrH1yxB6OB9/FsTvHbj/naOyWodrcU9JZn2l7DX+9U
6lxgO+QQY8KxsKgmYrhnYx7jgOT+/xtpOxv+GslrkYWhCsL2etDZeMVWrcs9lBDayrKi5VO+Pdwr
R03ob4XRLTbhTDl7sEp3AVgUs97pedXHdXHFHYb0YazcXgFhC5drX2F+9T8Mil35HwkSt6WzQbsq
xPSX5le6kXmJGVKQT9XifZJe3R0MT9nQ+qRzYcxXrmds/ETV6FORLThn77UP1oaGOezEuSnRU4kV
ES7W5ZclkfnPprKrb1CBO+hRRndlTXiRvf3EL2PprSrEFkpETd/V+eIHMuLPdgkpZ/Bn836w6o1d
1KXfRYJB6xqIZN8nCmPatr9w8m3r7/lxtE1XVgpxNAmF8+Oo1k6Y6Q0UnFgIhyhpQOKgL//+7cd7
uQtw6/TJQyIrI492fr7ijjVkWJSRsKGp+1u6wi6Fodw39cFJ5uabHtz0+9sjvnyh2z2XlJrvcQa6
5/uO1JWQRkcEUemsmmgvrN27cFhpeKVHMju4du0CGE2NEQ+AJL+kWnht9D9RvOli1UOc/XyRjqIx
MtMhDDXaVpbYhLIwyd03UCnDqcxwzK2TFW7HbLTFiWSx+fvtp3+5HdmcIfTpUZawMak5W0AeFQnC
ZDYJ+mztK/75XrTOdLRkEBz+eSRSpGSGKOX8SbA/f1LuDha0W07JOglxi6/XAIx8WFDTP3iju8gL
29HLVQrXiWsEcSHflLTC8+F6DDTyWfccJzhz/+IAiYspx4INBPpe67o5phBmn/Ajb4/5Yjuf337Y
l4uF0TfPJYJvHOODs3hHY+taDD2joxzLbyC6w7LPa+ufl+Q2SkChn2oPEtOzQIAVEqDSnogQJxFe
54vzfgxmcfU/PEoA1wHBtmdBmDh7kWj9BKo0XuS0tneI0oF+As0eL2nBXln5ATODVOVmWfWinET9
1K2mGopTajg4rCpaHbHySa/Q+83XQaDFP4ekCM6MrdgBPJDb0VnU1qfW0gCWqLF6z+09uPryvUve
a1+ls3P39it8bS6ivKQPfktYokt//gphtBrctxbOfH/qr4xcOfiugR3A97+8avvOuAZf6967sIef
6INrLyyFV/YYwjheKVknBPHn2mA8IEakHwTfCaxPa6fIKN45QYmLNFyO7tGyBHQ918nUo5Nhf3Lh
4V/GBURYtLBS7CED7p0rphqxtvBBsPIw18Z44mPgzl1bLMZokCm2GRKZ4QNeMO7/sOEwMPoCPjLb
znnuX2cZTKWRS8Biqj4S/MKrMVjlV9Mfigux69lyZ+XBukJVyAWAPZzI7vkHTkZZ41YNbc2APRWb
AQBlE7+BCzvoeVLv/w0Dy4UsIov+/K5Wc0AZmQ09LKdGoaFrxWO6in2DW1CkvN54Tz2xvi5scZfM
yXxQVDvvk0H/43R+8TPOdgSnNSZNcAtbrusqCBR+dyQwnI74XNsxSPM9tlN6x2om8YaYcf/2Yjo7
sf6MjsAPxYpJJpUMzvN33TVZA3pryOIgTYdrV3n4eaTDCEljvFRmeO2z/j3Utq7/jqBX219c6OAx
fJlsr7GzjeFONxc+69nG9+eBwi0xHBDNcfHZ/v6vUcQoC1dmuPsmWedPIAt6J4n6pS26K3vJQ+Oj
3+rkH6O5bVCU9KxGeswNwtmzINZeHNW5TZjGUyLxq0HeFG+ZqwvB6iuP5pPPs2iDoB/HPw+VB5pF
sFwihAvnJahuBrO0i5O2K9860a7f0wPkt+z4b0+Qsw3nz6NRutyUWozNZeT5+2wSP5EwOTHamY08
oQDcDhk4hLWf4HIWsz9DMw/kOAHSU1Tb3x78xZShns/cRxeB2J699uxI7kbtOyKpnchVOj0ZeLdG
HsLXC6Oc7egOPn+IxAmjKNPa1ILPRhnKjAYWvPYjnJTSMVrssvmQqzncC28W+37htK7qtj7Y+PNc
2M5fLD+GDig+o4ezKKc4Z1tdCPIsKfLKBs7RSPPOcttRfYa9ZAnssVK/1xeqUa+Nx7rgzCeWQ65+
tgbl6oC5FphCLcXmbzatQYztQxm5w9rFb3+7V4Yidw8E2ELgxDo8e7SWjq6uQFKDndgogdHVKxw/
7bKlqe7CBzyLCLYPiAqCEvvm6OlyOD2foznW9+YMJS+C39jcyKRujyJZqwiDpvRBj9T4IbjmUV7N
9u1ku9OFj/hiXW7DUxohqEO5w0x9Prwl8OPTNTZyTNLgKFb8ajBUIjFt4FCm4Grev/1mX64KmwiL
18rkIV780//71xbXbiDiPGFbswCzn4qyHvcqk/rCS335VM9Gsc5WRQHESWBnlERU9HGhAh4c4eNM
4CHD+3G03Qv7zGvDkZ3dxNk0UvB8z18iHPqqxU88jdnEjBrOngNTFiMyt7RL/J1rHLzq/aLLzDn8
+9u06QREBouAkgTW84ElqUY0/JaI8ET3nmRBGbPp/1EOxEfC7QRRNBkdKkCs+OeDlM1SSi8wnGjh
cZ5Co6ljqhjthQzcy4lBA4ThkYHjJkMsfvYOc2wF0ikP8xiXqM3sDesvmDXm1b++MEbZckSURElM
naemIA1Nsg1EHrcOLmE4JOJiZPSX5sPL7cNjS+SKS4smFVdv+/u/JjmperxRIdPHYoQjIqXB8TaZ
+WlOKNa//UAvjrhN0URMBW4FZ2CyUM+H6sA7GEaWFbGiVeznWgzVI2Zd6oBv2xz3QSOuU5KoF+b7
a8+HEsKmfossgNbXs0FXXnCqeIs55rmUjJGy91aNQ7swpwsr+bWhWFGcL9xXNgvj50O5pRwzWr+o
4Ky2/tCC+oqaMTCfHASG/7yYtu49NEhk1Le03tk8N1aVYUsZFKBR1+YY9uV/ne1dkh68/F7MB8oR
6P63Y/N8v+1tE+cgOluZgP7yCcPxFXdvR97S99q/M2RbvqtX0V2qjb1cXM9HPdsnEm9paNlKshjX
u/U0tpnGYHC0Tm/PxZexCEVNMmgcm7SgU988+1bzkhUKz7kYjBfmhcWw7hZ/roHltNaNKfOkwoQx
sU+O1Mn3t4d+7QE5xLjZWsRACK2fDz2vfQunDe587nlz7A1WcVto41Im6dVRNj9VbpOcl+e1Wzcf
UDwlbhb71ohfcYsDoKlwa3v7WV5Oee40bIT25pxFLe7sUtX4RlWbWsItHtZkODZT21uHFbBydVKV
pfWFLXGb1n9lc3kMhqMhBQMtblHcJp+/ujGtHaVWJ4+TVTnHtFDrfe1mZZx3W64qHMbwwjR5ZQmQ
9QNVvOXNCY/PvhVEK0eMYDniwCfa0NqkZuWLJjhxUdGHEV357ej3fbX/59fKfozohlE9zkz7+XPC
AST4UmMepxw+0Krz9SrJBlK6DZf5S03zr7xUgn+PkhwLj1vV2UsNa2Pxw1Tlca81/rEjOgc7Qn0Q
eFHmhb08FU4DovCfn5BrHGksDjhswoKzWM7xp6nvh6GCQu3AbFFO8uhNuJeuOGv/fHuoV1YChSuW
OYliyrnnCio9+FQB5FjF6Oj9aDRHF/fk8Nf/MgiZaPIctIKdX4cNs03R8+kqRgA97WVtGHE9heuF
E/TFciN9wjFG3Y+czSZ0fT4v5s0ptCPvHtNbru5L0u6x0XfTUS6m9+XtB3qxQTLf3a0gRpRIO8+5
uq3ugHkgrlZx3rj2Y4IyC4LIutDkCrSvM8KYk3vCRNqZWlV8y6chtC9MEUqoLz4d9yekkgTImxKE
Zvrnz8t1rqDps1D7xTUK+sDFauMcezeWa58WkVc5fYUDdQZMI9zRP9kDfzWCyvCKyKR0lyj8gg2z
Mj+ulb3I71mBFsPBjTJoxWfp12QoviRLkdf5yRdjL37VVY7PdyQyOBogRIAIFvnemFKg3pFc6lEZ
sR4p9+ZHHead/TjObSgaKLly2v59uSr7SflYof9naqOdvqzW6tnvuwrP5l+qcOBCWcOCDWUumgzj
z9zEA/Z6aPPs2vBzL6c4lo/L11nWmgJ5PaRd7h8sJ8OlcjGLEXtrKmxB984oN7eE3JZl8Jn0juXc
ePRSGr9wb3fCTwUXQtybG9qiTMzxy7Dy47EU+VDz45s5uW67vNJQU4Z6+mguwqNdstE5XskVRfIi
yhcddp9mx+7yD13jCvtUhmFCgpBnadwnVcLkAncEScSH5QjkbsU0dcRqE9dlowwd/9TJXkxHXSG1
Ar49U63em0sW0ExbhQr06bK0CehHmdjLQzOsZv2rbGvPyo4ap8Avquc6O8Zl17TiPXrZJnmvs3BF
7DyYPaRSF8xbXHkoS76aQ2rQ1Gqvdb1+bL0WTWuYYh2xxytf6Wjw3TK/7zcfmioWNmCSLzj7+/23
duhKOUQkmerhY9/kJF13I+TgTnKVTTY8pQ2N/sHLZl1wi0jXQVGvzA0BWKa0umH94s1+mX7K8G1X
4oCDwDSWV+UwDvLel0OLkz9tM4FzP+EpWwK3LNNpyaOtKkuMnS3e3HzpfDr2uXfVsNs/r4s9JTPQ
Gpx773GdTcufDie2lUaVEAH+zOvU5VZAxd9wh4+NJw33t7WuTlqQlO6VNCKJ13AuoywYO7OPlkHh
exkDb5jADmoWcviYAzVAsz60XrAel9St66fALYy8wJZWSrgsTTn40zf2ytEydnpwivVOwdUhKyx6
8LxQJ/K6c0FqpdoeYAEEq5X87rva2kz7E6+nbUEsi2l8DZxl7elZd+a1G6MUl9vlqZXhal5PVuus
n5wa7s9HO0x0/Uh361zGbpiIKaItYvV32GgnNQS4bDHeVVg60fBPMn79XArUIzpuBo/Bu0n5t8uS
e85nnQfDegiShh0oQnbXSyOmlchMxUktJZVX8JLOsjzVTsVCPVTGgk0DXDtjRSJS56LujBu7s6oW
lBsl8NCIpRayhwEsA9KAu9UqqAXcDIJOzjAyx2pYf7lSUMWKE9mjAsJ/fzEa54BEqIYI1JtiXcxd
bsCqf0JhKQBL0VWe1LeWlcIb2uHzgywZcleQFt9d1c0bNSQ1VuPBkzA9A7p2liQEdqeRyAw7Nlh3
+FnlSy7lTlhp2A1YqRdj31/7ZqmAgxdw3CBEdrqU7XDsZlqD+2jkUuCDdMSf3r2t7dyrBryLIJlK
EMVkadBIm6FudzYeNm5kOUK0RZQNU9BaV6tdsX19SkpIuMNDXdiqCPd9HfqT+alLGu4+RHcQ1POt
Jin8d7PGz/cmQDTUgz1JVwjPU7gM5r7vF2yB4lBMeXdX5WpRJ4WfR5ajKNRNgce8a03hr6CyqHkc
dL54/+k2m3wokEVvfAP71TePlU9HPqo/xEoID2kkbX5ZNnvyzhqJFqJpzsbxxvBwLnxcuCAPnw3d
dOURwp9n3fQBflQR25fxw9cVBkfZsLQwiVeAjZuv/E5NKjV3XjrBO0ws+SGk8+BglWEB+XRsqfdU
Pgbfj0HmVsWedFMHM5SidyM/YMY80bzb2th1fwU2sbQ/eabM/oofM+wDdxAiPPKzKDmYEuhyhA6h
tI/IrY3ypl/qxI29iTA9KvLQUl/twQrwFRZVpdpb4QL+eLCKrFS3JidwcqecbF5u2e/ar6tjLvJz
Wocq+QlLI6juc4B2/r1Wxhp+RQukGlhKIvNjabbjciRWBdY4zjWi0b0SVfK7CXuzu0O2mlWHOc3m
8AdTtmHOJSZyl/vOs+r6V5g4uUdjIQSNdt+sY2f/BtZAdhpYSGcxq5kjxnzv2hXlKVEv2vtYL6ta
r6XIHVr7HdAZxeckDaCkn5yp93r/gGd/OpunmYtCMkfrFOTdf2OA6frvsXAU/uNSm86AF77GJf2H
1YGFsumgr2dvjenQGPsywgkpTeddGMoMCuPUyE2V2klbzZAVl1rVv/2hMoxy1wSqp1tWppYOvysn
N1oYrk6VETE0THS5Qxm2elZUQE92UaaYQwU6VqbB3B2DAH4HbalmqN6BUpwgWSUSy6CgmdnPkR70
w1OFLhRrbm/OwGLkZmGCjN0qwY3ZCApJABaRFRlAyIPPc0rhFIdoUf1K6zYPyFaWY0E2uDU/m4KM
GdQGUwCVVmlX/eyHNXhA4MWJHVagGe69eppPKesruS2kLeuI3Ud9hcY+AjSwsb2Gp6EeygWsI8gv
XZ3aZrbv22ny7mk8TfWfY+EpDcxups+x94A/g5P/SKQQkJKWblgd1Yq5xRFDk0TvDT9xgMw2Yeee
VtgQlGCDvvrcmD4fa1nFVdcthhmTG5UGiBMcDyKEeNgRuKos80Puucktt5ul2rVVuX7PBOf3Vast
5cBE6ick2FpDCVdmcfACSAYHuIXpkcsHriHtUrRAT9AFSVC5dWNEI6LxGKdyazhOHG9PNlrMMlIJ
Z0zkFiMfJVtKnIFGVK0aAj34sqs+G/1lQ2miHcMtLgTEm83TGGeL6OfrFNuLBSP62j8VVafxgq+m
wIwNwTG0M7ehoqEBZb2rzSFxos5sPBHbszWbiOxS+cB2Z33p7QboirWE/ScHEPonF1Taf5LKzr3Z
YX/CGxHCOMisoY5k+J3BemjADe7CAC75DuOY1rttk2ou7ptmrfuj5fR5ezU39OgcBqzY508FneYq
dpQvsl3u9hNlIMivR68PK1zQlwDUKmC39sP2HciELwUAaJ0klhURozQ+LujEIugSl4pDJPercefV
g/U9nNzqJrWbdY5RNoNspCtH28dMrIqu8jXLvzV8mizKplIcbDq/XX5tjaTIBSyL7K8qLPjAQXXI
nZI/koYlBk+LoJY7OzfTz12R58kJlN1k7XwiFSQYeRA2UWiW7Yei9AJ58K0cT5uwHzwNSak3KOmH
K2zaZu2bJZIjyl5g5KZ0WPqV4e7XoWofJr+v3I9VkeZmNHkbzrOa/RaupVTz/M7105ZW69QO06hO
J9+MG75n+16thnVq0rxyrxq7nBP+I+EQXfqDue5sOoPGnfY1m1m/Zk55qKtRfLCQVjU/zKZYdiJg
z9xhoT+ksQRrYsZ24YMjHMORiM/zMzdFKV77N2GZ+86RGDcQIPvCuvhdbCyZ3x7GK1/hNnCe5GA0
7Ljuw7A7QD4weBazryOiJQdH7gm5x3Uyd+5ny1364LpO6AOIpD2mD6uf1gZUSDXfzGNCcAllkCBv
XNvQir3GSecI4ykQn4Gcs7tFWda33gnlbVY2lbPTAKo0m2GYZ1GdjGyMIBqdT51lLN9EUyThToxO
Zj5Y4Kgw9kfiUH0tOjWSGyt6PdTvWZbLRmCeOfm8JDPEnSSufVwHgbWL0VjZTWO6Qxg1OH8T8BdN
kW4smcA+8ancEYSpnHqmah0+jLSb5PtkzjRoGGrU8pRNQnmHAqnOhvwLpH9IdEI6eBVJBQigmc2v
ziQ2QRTdnDANmCL70B5RgyazTI6rNRr4EMH/q46CeLr9InN72rWBX8B+TAf2LiobflFtHES4vh39
rnfk3qwypn40mlfK1/BSleDOwvryMjEeHdeY81PtBF17Q6zCra3gs+TY+4X8f4x8cPu4nx3a4Wlg
kV8o61e/LXNNf8m2mX5h/yK/T2lR3tYu2ryDzS39bs2H4rFORDnHBhPq62DXRn80Crt+7AoBXzSv
zNU++FCkCAqMJBSxS0BhHz1zNosrG5bUI3V2d6MK9x23t1XX9kNHj92ypwOpjWWSe5wFglMrQsaL
P1ZSOkFGMFhzQR1L27ujKo85xUozU3hAow+CGpaQP3/Ka7jQV9oBQbTTo+HvgWRwDu36rLb1vsWv
Ltt5QsinHDCv2CFaM6pHuCRTH4+VSuwjW3HzDhFFQouvvXq03QyhB4sGZsgOIUX4n9FZ83+GFuF/
veNysx3zREHNNQaXoiVE0TpCYFdm3EMqa5+4XM/RvWyGkSBQ1Pdpmuh0gU1UgRcOV/snxRLuQDqE
2b5q0X0KEr/5UdWLsK9tutOPpuEF8DQ8MHZ4cZAFPtC5UrRR7iZoT6RU5uexSUaWS7Om37y6nd57
q5N8D/Ui7gfbGu5DEU7FsSXiQT6poQfv/Iqi0z7Lc3WYnKrP9qE5BwlkoGx5NykQUofSmeYfPpak
gKHEon/mNj4JOL3Uthcns+UfS6MbDRI36fq9N+AScnIG9Xwai97+MU3O4NPTszTfQcXV694fgvyd
lVvGfxYs+fejIA9+sFXvfR/TMn+ULi4ZtDSW/fXgpYRILsWUEaw3wOZTiQh3idWUVf/NyhAA1ubc
Yn9blo9Zo7Fl6Zu1lB8gjTiUTaux/m2WfbdE0xIWxX4RTlmi3CyHG1HNbccFYVH/pZ6TfFvsNr0f
OMLvvFLqJ6ndAAYRb+2nr3R3M1fKJNav+eY7PFgAW5eFIA4sS7m17To9sgXDWUpYBFIO78OOa/gu
h9bErWqR2zUhcLM706pm6LxG5pKRN3E0OoC3GYddrjLXP1K5NJ88XbgwjrNefHA6l+Vu0Xbpk6ji
Dh/PtLWDJfUhpjAdLQrvqhdLuJ/smRaOYp6ba+C2tnOYLC72e0tpyp7a0foIYgXYU6gr7UXNAKN2
N/Q+kywZHedDogL5GeVF+ThZA3kgLn5DD044VMYuwYHB24HxmR+KMnV/j01Yvpv6rE+vZylsZx8G
BDGHbq4CHRXDVlExEmD2pvJLfZjnMHzkTG+yeHSz+ianw1tfdU3pfWtGW7ybc7G6BzOQ8ktKwDpc
+2kXPsgwAa/E66XHgByLm0SLVGofmLNfnJTp1HmUOq3zK1D2jAioTsobZ+3Wz840tDoCnuLVWB4t
YtotfBkYRKExHcZRrl+TFKTkLbuFWx1Cq7D2lRNoaG9IJghn25TLXcLD83aWcPnKpdt+dAs7/Vh0
NPruMq1ca5cCFwNQWSzGfyVIrxva/bYtnOyVd+jGrPUjumj0na+XEfNevB14AevkRSttWR/wdbPn
SLarB6w9gI27Twnb3UiUjnHljhOPGdIEgRckRBl/x3p2flLhSz4ZrdN/cZDTf6NMsNyk5QBpTMsy
/BJMY/OLTGB51w1t9SN3V/uq4TG7iCo519+ZKhFuGWj+0cFNYXJl130ZMO6wMKNEoqd9YthAbU0n
UbxZ9gzyIJbbP5SYe3DZt1BFsHv66m7klgqQKOly86ZdhPttXHr3ne/l3fcyK5wvtk8Jbdc7pf5R
9DhP7eaS/GfUV41Xse1BU9x1Qx98p8JMkDzIML1dXTV3u4WX+A6Yh5HRWjUPt+2QEqQY5mDGS+KX
DW1dSni7hXvHk0Ca9RRknsPvtlpaQhBuNEenzZNit4zdzBWItlIu/2sGnzypxPQuCTYwiEcpFiSg
tPwNSd4Ew56oaakjB6DQV2T6yZ01eNO4q7gfrVGVblGbcsbmVHt4Eu7G1gOgnto07F8H3dJ9t8bF
efRgXrN3i7W+b2odfHFT21yuQhBWj63Om58aifU77COa5QBVC1hagwvGV2MmkQrptMto/s+U+QDg
mCMgkVhnssV6/v1cG/6XwQbjuENF7HyW48jRMTULXT9eV8zltTZy+6bsN+CkV9vNENu1Kb5mAQzY
HXeGhAtp4GDm1BO13FZrrftd65QKsqgyvB9CTGW6l2rC/CjnRhwBJC8+1Db3CfJA1JSPpUry227F
KOGYiNC8CvrC/51WDvAhPySKKUdCDBOW2COZZV/FyJCTKZoDEcg4cFsE9CUJMewy6Zt/l1Fs+jmV
OvQOWjfWwfVGIvpa52sWWV3XPxlqCu88xH1o7WssSXaFW5VdFOL/eLPhs9wdhbfsY1oVuo1aXYOo
zPqR2CvAOMreaTutPsJK8qeomlp7jbRjzrdOkC4hR6HOHgKceIF1tTrzD3YwmAe+cbsSudHqXFm9
eEJcRLs7Te9WH7ul29+WdMdNp4Iq0aMvpk5e4xzJ4SgJq/9AncUplMY8Ho209f24cwO61N2UTcYh
WXadmOX6odelCvfrLIubpV46lwuYu0DAFEv/IZs8TrXaTyljlkNXnzKfQtF+RXn41U3a9bsKZ0PF
fMPidgACa8bhBM1+VxZJ9UWLov0RVqWTRh4Ryk+KDMu73J+0jLkz1+/1vIjyzsCKQacPIVS1LJ4b
W0PmSYasezLBuhN2ZIMzvAcel3pxUAdq+VGswuh3daFZBSLQfAWDUJ2bYW8X9nETANDinHXhT8/N
unqvun6dnqZkMD8GFA5Py2hIFs46Dl+bagp/VkNTykNg1vVnzNOdL0Mj8i6abFE9GRmnLrDQZf20
io2Cq7ywOZidxywNvWEq96IfwmA/D0mbnWCp5v3Oqh1zvU2hNeLbwbX4o+f0pBfN2cIZwCaBXcZZ
WwTzDrvSZt4HQQ6kFglS9bGYMU7APn2txW7u5PyknZww1PLN2t9XJT8mbkbF0HOg/D421mV+R/Cs
uMsu5aKiioxetqc7v6rIqbXqu1hGL0h/luuWUlgMpe6DXATB3sKuh2BjUssUrZlbk5nyB21EYpnX
hkOl7dqooab9n7X4Bta/fIfMOrnh1H5TyYDTaeIPUAnJMXOtWXx7INMjvKa97h1LlNh02jbZIcz1
yBJ3rayiel3duyGfitvREFMdz7BoM4hmyPYiOXcYyctOt9PBsogx/o+z82quE+nW8C/qKhqadAs7
KCfLsuUbSnIgQ5PDrz8Pc25G2yqp5qupmpsZmw003Wu9aaGAiZEBl7pscwiauXrI2sE0+N/H+kZa
GXXbkq1GeVhBfVXoVKlzXxaoBoJ5GTSIW166N8TSWW7Qa2f4hSF+HgLAEEPvHF6zZpCiSACstB/f
jUxSp6NYytw4jqh2p509k9AJDu17LUvHVNdFFHUPkCrM1O2XupLb9l28pLMa2KbJcOOPp1TTgYjk
+Giuyr/V5dzPR+T62V1XxdLc2WRE3Pc+AY5kevekvlfOZEJXyWSgEjA6U4rD4AMZPZVJFqPxyOJR
hnVdpet1rnJaNZtjsAy8frDnvV4F4Z2iWKfiMm09edZqzWBRDf//mLCqepQ1BTPcclzaMZtxygeV
opWJA6bH5TSijh0fh9jy1h3hxBoqM8qYzesRPB6FzhDNL6oqeuOY0KWeg6lat7U7OX8Sy1cD+1bc
L2HHAnIDppCuxoGRu/m6ayNzfJxsUTK5V6ZLRzaGYuq3m6RuGepSI/heyMaaPUQX1joB86KHzW8m
MtTsEJ52aqj2J+8akqj9GiGRMyD8gULIs51WUD/ZQwSkU7MKBgt26EdlytlUSFW8iiRlOvGi/Pwx
gqHX+9IV/hIK+oM7f86onHAXMa3ZMLoVnHkp8vPIMvH19jO0TGCTzFDtXCrXNhzg+Ere5MokXndW
dhvamVZffEYXroHEdPkA5SOBMBo5UAgNQ84IWw9OanF7fTeklLw7Mrnz8zJPqDHGWIzNbpyS8dWM
FqOg3pv0VZaXhTw3+0g8tquy7tH+rsxc7SMfhNWo2nZfwvZdr7UNAJbEdv/1H5Ih8Edf/zaHdr4V
VdQ/CcaQFnu/bbLfTETmONXjvL5Oi2hvraVKfjc1ER40B1Z0q5fKYQtiovPTWCgye0fQpzPXrM2f
0cCWx62yxuBFV+Yhz1X7w60EwPy6jiRuDV5SYEkmyoW8tszec86pWxi07oFWddWhFdvLd0TS4kcF
M8FB5idzFxSDFNk1iaXwSXHfjF/04iULev+V0QfadNvfrUFmC9W681sQ5GiENKPejWlOGUhvO3df
xVxSWSf9YFwX2bbTzEkS3Vccn3049XK8hBzBfYuQ2RVBlHbSuZ7tVTlQM2VxP8uFepdLVrfmLByi
DUfOO88d2axaBtY/NF6VNZdd5JozBFM52rvYLYApidH2zLOhYQzqlU3Cir3rZbX84QltmxWlZh5q
4NQnOSWApflAtxXYCtgjJprEPuMQlODaZQQRbq5lfZ9vSQMHvzKXK7Y9q6L9oLwPHE/UfyJRKhVW
c9LQCo9W/ZDNPiMc4cvT7uCritAXc07lfUsJYoQOKp+7jvK/ZTvwEsgn7CMDzvjZaCmy45kE+Khk
PmXOXoc9aUzd5VzhCPztMQFTBaUcVBmySJbv45CJx1hmbQoV3LYvVR6B1o4Mk8uDYR71nUM86c+W
k+cWpFnekdlbm3cNWvgIyK7MGb+xMcRzVsn2WwTyZxwzaxnuSkN25WXk9OsaNHxezgEzIvxfJrbQ
4y1veF92HbW85aU+I8h7RjyHSGyT14qZyxSy7Gd8f22eQxPpPLkzccMO+7Yf230cdVD8M1I+nu9i
UlS0heHcM0E6b3jUMbVCjRr01cghpvdVx1YcLtnMivVqw/3TW8byoJZh7C6153DkLHhuZOiO9vwC
Du6qsEOEfHSIvk3OU4U8fjvmyMTUurYo/+oY3I4YGjMKgXXX79k8yuclLzwZjGbOkFKt6t+OOwE8
E/RM4GoGBfxtKNzRDQqjhMO3Y7c5LzvB31y2Y0NJq9zCDpvcs//Ae9iwHagINrK4xHNVqY42i+B4
4yfYCbB4xaY2hjn0ocnE1tL4WgjVmHvBzMI0nNLC23BkBmey54L/7siSqx/yyVpeZ5Rcz9wQU1po
Nopq7+IOcULVjF1/nMhPvwDwMaagZgl9oVqqil1sRcIIa28V1nGRvfVs2FX6hEo1+TGAzT4T5ymT
Izx1+dRkqf27XetkDih6DDB/uLlXXTfqeva9Zmr39ujLnwjH9RqYUUYIANMoVH7OGOTpW8X4LvvC
TKqo3fWoQVjIGDv/8D3ODehhA0+cjsVCiYfyptk7uUj0vmtTddmRNgHdNFfqd2SVIAGy9qJd0k7O
dHDTFTVhOtiGoGOoma98zazoknuGGRDhzHpdDvUwWEVY8u4uKlkz0zrCkPk711N/r6uVolZEXWSH
C3C1tbcre85CbRSWcblGBZNkCSayn4U5wwhVsWf2h4wG9sHNhdShbwuxnKdtYj4ihyUZwJAJtYFb
k+FS9xJ0Jt7qgCCOIn1bVJYu2Nyn6otoocc4pZn4EaxSu/dG54zxYRJ9+cPVVEdhWgFWM1E3tjnP
zEI/9s1s/8JzAT5T5UPtBm3PIGL1XZFkKK+tZTHXq7xVqQisPAJtGmPbvUWrq/Odxzm8QrV7DZuS
sAfsdSPpEAwxL4fiGBWNm12abB8gz0nTyz2zKtPHLI8X4B57Eum+RpfELPjEBFbWvbOG5jKgHpb5
mj/h63LKoCTPIuaPt+vOqcy1Dzgi4TgGTprfHSG6agfjIy+cqYxyMix958LJPTED6E/zl4RH+aTX
FZPxnPmMthY5e184JmZC5HBVN/oAJBTfdcmWz1FMjnwSRjJ8w+/xz6D6CAHKUuq52yXK61QYC40U
Q0Weed5lfH8v6ATYIJVbQXSZ2wjknDKLj7MyWx3IFIiBcBPEkeQmdjSxqdP0zAYqpXUsenLfOA3c
aK9mmohA5Yt/qMZeZFf2MkVO4M3GzEjekWSisKgAVM+8xbF/a7tJvlVsKQkPwR3Oa0lJtPPQQKmH
NS+Gq0UZdXpFdeZcTdpwq6M9VmMa2kwGX/ZUDqA1Uo6SWb6jKQBg1pjFk9h2/TwuAzfSWGl8X9J0
fZvpCbD4iJqAg9XT0dfcizXzu9fVdUOAf2gAqN72UmvKlEMJpp6HBdPqB+yzVnsjh6n+KQphp5ez
6dhnuK+Hn85Y2HvDTIbmBugezqvHFLmwKTXOH38s018L3OrvAvT1SWkH6USkSfQJLcYUe0HfUJrv
0lGr2x65BwoxOFhylJhSDuUwqjxcTGLICd2c2hc3q9kEhwS0nJOkd9swy1OmbGeTy9LvPV2poEo6
9eQjPXpJCjk/GY3rDUFpVvNLRUi03GXJKO6pJ1YUKg0/3vXKr0oN7VM+14YfsFfLDA8UuhOUY6ql
aFlinRJ55FQrvdva9UFKAAxQAwnywFzabb1ADrN6sWWvvlqGO9wrQYMadB7z5E3GFVOP0ATpXQSt
eV5yg5R00WBdppSkTlikY1ejWSG3mrBPi2DaUSOy4NMv9ZGzMHl11WT3xEsvq0XOU5M6OyVsN91F
PEAZIst1+VYj1kGYmlaKbJnMMPhzjWAr2PZkTCu8YBW0jJW6qjzgThi5XD8RMFX8yuexrVHhr8Vt
VVB57pcx1tBa0Lvlzs9GNR/mDFq7mZ2yCRc3V9xZhEt0v0YcMHDj3vxD50b+QkOAjzstxfpoysXA
tSKa6VHFS/ZgLqMENJITLBzHR61D9Bow04XX17djHzU3pTKtr21Fp38P7GSpsEF59WPBWfcc10v5
pXNySmwU4BmasDSynhJ7qXHgL6l1I6C5k7O6ipuXZKw3BSI9CIPDiXHrj4NR5SIYB5/zQixDBp0E
mfjoOIhasoSYy2Bqqv73iOHih0MLyrz61OL7tCgSqCbguPx97UxpHzbdGn+VvURMpGF0tqkaCXSF
XU8857QkfjoYBlPez9Y035cMJ9NAlyp7QVFHE7L0468ZZXEZJN22irtOpfXZqvPqew0hzIL2izkN
BcCAEcAdMIcd0AkoanXy5DrpdeWGrTJbzuGJP3RoEjUkjPdIAMcLQyzFmSojhENdPPf3cRchscg2
oX2g1JQs6NEG8Z3evLi1bKBunnwmbnXbx3fYaQjPjWSlzk3ZgwG3m0SJD862CYjM68HbuYBqT4CK
+tmIJ9Peu0YBLju2qbxBM1k5Ib4SgCv6NQdWOpPuErLPIt6g9Krul4ERMTvRWLzwpIdK3vEJ4PKI
Uex9F4ml552VLMbZJKDf2cPj+cXTdvRoU8XwnBwxvEprheXHEJ8yZkbaC426mJInGaV2dEEk63Rb
NSTGHPgU2NiQ5nFW1jazkGFgxyamcrda8KZSOxwVS91eCcXeErh93Oe7vlDNGghniW7xW4wPo+n1
r6PqVXsmyQy5rAqoeCq3OoKWVPYLON7E9ue28Vlt4bAHi03rozE1KHtmJfQlt9ohbXDNJAkXLFe/
U9YPVyDD/dAZpfNHq6Rw9qIdq5dte6BLg/Mgy5tK4tyN5pJYQ/jS58abJH6HxIorTijhAc+AUdwU
LeYC5DFOdLO6BRP9VoA4tAjJWo87P6pjTUmk0ovVrkCwdYROHQAD9cehEUt+k/s1h2fZlJPJ8mmt
i9yGcyLzxqgLeignfzD6Ofs51av7I0EPjiAzsYxv3drQFNkFqTtqTlDbxKaBxzAejIiy3Bmtb6zC
7Aop/s856oomtCpNteem1Ofu6pkkQlaFcZaZGj3TvEJysmFnTbLPPEr2YBR0okEGXYfYyJ/Mc0Q5
ibcn6Y7ZTE4lrJcKMRy7lcUxnFWjcZZ0DZ8EwL9/15nautMg0NUumqzpuTE5NVl8ano1K8YNBVme
OZdjh/YrqPw6fZoW6DIwqcm+xoM9scIRVyb7AWFfSzaUVnTzbg6L4bTSuODFtWg18lk85v4cI2Tb
BIi1zcSh49iMKRtuVD23mEi/T1ZX31RGOltnWaGNQyXmXh3ZXJs8dPu6TxSqCSBBxgGBJxTjRV7B
f8qNSURT5wUujtLxbPbtEr6hTJ2OHcgE7GVQCkYHsvKht0cr53viJUQtOqbediA+Ru86n1ImmnUW
8Pg1pjLQg2rOHZfZMi36XGAJ0ArOjaTfj9otrAOTgoC0s8Fqv9eZOf2eKs4gErlgnHdZvzRfXF+K
4gqhb3qZsVuUoTttXRUcMz8CuUwaBy6113dySMUlrkVobHedsheVqOk3HB9XbfMu93fgVoV326oS
QJgJhyv9APm3sK6VZ7ff8MFp+zKx6/QrooO+p+Aa9YBkJhVoRmasLHnYahRYZzGQWneFnba7HhGa
D6EH3LWeMSFRp8ktXOtsPqKwWF8pvEb08LOrou6pj3OsIPuWCC73XEDlv5DyPX2fY2sejnDyXr3z
6YrRWAyCdEj6a8Dt2F3Fs08kGrFdnuPfJEPuJ6jBEo/iuq6/dND4CKuM1HgVyCOq3ZrmdrRHHOIj
jaI1LXeqQyME0719AGpYCCs0K29sQo8zxaHCdlGawfT5j33dePfrYE0GZOXKbeJQbo4obafrdexW
4LeVnWEHMTI8xIimB/ghmTdgml7+lBKPYO2Gum5J/UEFSJGZlwtYcWez5bQyp+n3EIZIJGN936NL
EUkOxSBYNvC3xDjmenWjswZsOSWkiAI3rA0TyhAKrnIOxI5pspmIUvMOIPc5Z5NlQs0pZORkxrUr
7XLVjiaklSXiLxSP07hPSFC9IExGgrAYlRA0xx3Ld5oNUhWarFyiIF/Y3uERAXzOSQWnmUZw4qLt
WjP5Yudmjn+4IkaTtNUxn3elNapfyVqxB4qUaTSBsEowWj9DAxwMbNYPbdEUXxEmWnpPVz8/jXFS
JueCwhtuI9XWvRubJGzNUrMie6fqJayhlNcTxc1Lk43eF+KCfcRHTCuK9oW/YulcLbO/ab3U/JHU
pmvvsmw2zlc7rvVt69ft/bRUtoF2w0PBXm+lfRlZeRsqY0AVRkUucF5XTvetSgr63IxYUDZ5RJzR
DmRc3bMdwCHhMUOSa1WFEIjfxHDHNrWOoZXlaBx1RqLR1PxzDqjeH4PaqPtrtkZ4YnRE0XecGMXZ
QrLqvEPwAD2IzKd5XvDHdbsGwVtzwdwU4088V551NAQYXwhMIDlKDIcJkmwuwtvLyaL9JP28/1XG
ZjdRUOfxExm74/2StCMnjHbil6Zflj+xi8zukLd+/upzSLd7hw8LJqLJvIYImsxFF7pQcoaseMhu
lQi+G1wMFH603vlPMPrqpdZuOgWSaPgnWFwwmqnrl+u6nvwXsl9Q88AY2w0swJohWbaE96vIyvU1
pbfirmSBpm0o3VGFWZrZ/Ubn2WNopG7xIyXblcE9csVur0DqYD3TzdPRjT5i0apeS8QnhsHLj6Ht
LrppMfvAcM3J5jtQIkFllMXt3tM+smvOFkYqebFa4xBCtrlh8pix7FzDMa7suGLYQCqnoj5SP+bf
mppdmSIO6dFgarZ+BI/lT+Sm2R2+1h6dYWqWYo8iPLrr2Z+SkDJf0qal9fDFRCv+VcPdPNoOPILi
dLwq68J6yApLVfdNNg1E7fjpuJyZ3jh/6ZKuIwZ1bS1igHTRR8eltrKHQVsdyNO0YFpZjBW0kdqF
0NTV9HJvT5cknH2qatrFuWucdmf2fDX7uE9n9kd/aqvzSs3mgB13Up4PtmqzP9hWz39OsPP81Omq
RUjWWk2iQSaX7NWrEU4cicgYo+uRHgdBF5PqH2Z0c78VrQGvWm5hLlUM1h6pBDnZggIGeUNvFK9T
O0ePEZX+L0KhNph1mSfFRkANuMeKYz3jB0HpUWIPem7SmYO87aV/bIoph2XFIVSezeg7H+hVNION
M7NDPm9jDprk2siwK3AiBrlpFgUKE0CSXRRhk6GOdN07sGmqTRtXwGXWIr/bpYyY9CAPBo4nxDXW
k7k06evsoewNi8KlysX91zZhY3jRXZUpdEZU/hS50K5Jfqit0vkiShMhz0BoyF0nZL+GjRcNU4D9
DTWTdo36MXfT5Yc3OPKLA6Fl7GW0GmKX+D7kBLOh4jTM25LStBBWdS+93ntgemP9bIjORrBU17EZ
sh8CHzIdrrrCkiYqfM2t9UKePIJP5LjleYvxatxLct/7kN9jPEZ4ni/WdarRiACg/uryNH42QdNQ
1DZzmcLEssQC0yrFglJw3HSXCNwQByCB/xZVS6J2KJJWaHjX00cU9vxJC21dzbkH+0ZxjCQ/GCxy
0vZx27s3fWaLma26kDbYX5Z9b3WePvpR7t9BG4K4TFG0ig3gmuvAcwTWljlVlPsLO9sLRQOthonK
MuhrzA4Bxqro1UmAKg6d32Rqt6CF8NF59cuFWp2SrAtjO2EyoynSvRoTYNkCRYe1l6Xn3m59p82m
MqznXd3FbRgNI9ge+U3mVTeu6mucs4sFBFymTCCiLTl4raacIby5/TNh+LtKm7I3d2NrwJenHq4C
njQLMrT7Ji6CcV3EdwyIvON5IRLdS1f5aM0uUS0NuksTaIwSLZjy2sR4k1f+fZ9Hqx3QrCcUDZGU
fBCGKb5OqbV+jdJxkAjCN5yZMLjhRWWd1YTrBA4TrkygiLZcwQXCDczorlx0LJDP0lYHi+XKa+xi
7Y3nxwiOXVlS2cfK7RkW5etpZqeHnje7Bap3nfMpOiAUVfFZITv/XlQJKRq+D2N/aY0TbAZ0eLeL
2PY7LBac9edmpnwRdD2zlPuqFfSiPbT7nma1yrAhZnV9by4SWQCasQ4TTWTAd+GRG/bNnCx61xqz
VKG3YoEOZ2MYXkZrEtN+GlqZHfzEz/mmEt+h0kKAuiKfi+NsJ4EE019zDDCzH1Yhx7CsMcBTmC05
kgu/MdML8sf88noaU+/OTvOi2VnjWmDTqtHY3WL5gdQe8CnwMBqr/CXzSnaHJVmjebfMQFaHOKEw
3kmeYrtb2cSpLTJYKh5soYUEFTKjh7RxqSUaRl8IhJ4jRcjCt/q7qGYGqqf4Ph7qfiHhZRsDcM1A
hP47mlkFCVl3znVjwzuH1rpopMWezshiVJFEecvOFQiIlBsZSSQvM0gqSrwJWfauwD/0q4708rUu
ZHarUKUbm2AQ7Bg01qURrfUfLxpp/sB1wQpBD6m4MhvCpncL4wcV39SHtCgVJejYerdSW408Rspb
f8RiMq6xmI7GJWYy69dkS2sDZwrkmcwSis8BhpMVftSobjEXWBINvzUk0OwMOAgRAfFFuXNm3CcM
PcjDWhm8sNEw7Meha6GVm8GB3s2Nzj9fRNxPx4n3/WXlBJ/PFGjGeQZ6ct9bIxgSGWfDFYIITska
9ckN1QHHRWF09RisHSDG0UubFgDLxE3wBUyyoASpRxO9VJV7905ZI4bluIlvmwIlcTDylL+hUB9v
t0YPKY5R4AcTou7u8ElGP3MNghyO1kyHoWavQCbCSJVnP1n4mGOdLC76rAK4oswI1t2Thqd+FoBt
JMOaOnlMVNXT+Rp+80zOkFMAslXFz1g2LSqIKAdSws1daDTplX6UNQoANln0F8om8zhIO4aS7/iK
lx/+4qwjdbyFFmQCqrVR4VA2opNWxYNK8TKEsFDOq+217j1nUGcd6iiG52bptnujj1tK/FZbOtx2
5+VgZoA7+2zugbFtb0UYmXjl7aZBXXbJ3MzXVC5V55zFMNrLPlHSa4iWa8R1N3JqnuV1bZ17YCJm
4BEwTwtfz1redpgBf7WRsd46uEX7YEJYMZz1K/jbHd6ziGxT4dY8m0TZ9Z4pXr17tfZOoZ/oC8ST
8AFGoYG0gT7fyahy+0nL56JalUENSHv004+zUQS0X2gUI4lp6qgbVOPfXKaG+lAufmWzSVhAY+hs
Y0B4BEDp8hV16ci8DR/r0sHSeHmCeliYRfux43rLEvh3uAHDA4j+JK7BIOQMFPLE3F3IxfYbhD8Q
wsr8IYY6Coa8GY5uPs13QhSEvYoo5tX1w67IB3n8+PKnhu/t8sxqxY7vEWMLC/bWa42Hte2RrZQB
1ivaoQIp83BmoBK0cHfqWzgKP1htFV+2c4Es+OOLn04VY8AcVzcNA9bRcrb8lLdXZ06YY0PdVUEe
ceTuWxnxIZWMBdzndBUpsiZQtBhnNvx5SkeFR3SfV6hNKGIAvBun//7JLzr1np/+opOIFQTPUdOW
vI64VuzDUJi7LPbNkFLpqaEUZuOBC29xo+2LfrLJ9/KWY1WBAJhTjDR8AXJAT+J/8qROIwD++VkM
MdxSb6X1V7JYM7NDD4qWuCpj4Fa8czHCjgI0Mu9qp959/BROsyG2q20JH+6Wboom5iQmRU+qYsw7
ShDkwN6rSl0LeRx2KcrC2Z5fGfRrfpIo8t4yJHJPOva2BqV9En2BQLKr8w4eHjugeecgM6HMlWhx
e2M+Rz3nH3WFd7u2nP82/mEbceigNHa2Fcj15ckK9GociOhfoPsIwsNyBfyb6q+l4iw4BwmC2v74
0f59o2+vd7K+FkdgTNEa42FlTHS003K9cN1L9BgWWvGm3zVe0zz4dhEfPr7y3yubKxM+YxNq7DKP
avtl/4p86ha7lqliZTMhybiI0bZy8Or6P2a1/PM8GRLIssGRAYjz9ipcOrX8hi/ammR/YW/SN6+U
F5Dy0xcXvfUn6+bv74L0bbYP2GMIQd7m28t5yo/8UrBS257TrAcaDkEcv2GukWcfP76/vwlFzobL
NHLoHvJ9t8f7r8eHlatt55SzIWrM5pwKBi8W9uE0ROCJK7kFzr35H65oEcSEAx5rwml6oaTDbsqB
b14nYvoZLQBdfp9tSGKb5HekNXqf5Iy8t0IYneBhhPCIfzpNF5+YCKFgbmEDyLmYwmxaei/UbjdW
/8NSZAQRmfBSKd7aybNMEZNTUfAs18Zt0Dr3PpqjufnkKu+9MeLKJeIppqCgiX/7xiYXnW6ecJUe
hYCDtdBfz7LEbPczGCsMPljYxy/svcXoGz7qAcoydrOTL8ypWztevG2JyNG/nyqCQcI5jl2xHwqK
mk92ktOQou1L8y3X4CkqUiNOx5TU/lBQA+M8bmVcvqQQeuhDc6Qrq77yumobSSz68enjW3xn++Jg
IIRMslcy6dl8+0zXyFstG5FoQKYAjk7pRsduAW+1yuzQFJEHCmGpo7IQPH5yu++8TUJgYZvJZGJz
USeFymimdeI1fOldNHjPJsbrjLNYjmcMKxsOMf7o/ce3+s7XsBVkjGaxJEfS6dbSTX6Pxq6Ay0Ie
urNJtjwMwvpsKvk7b9E1SXRzJClFRD+f3BZxNXFWbd9cZOZyRvWed9nR6jppHGRloEZOM2O5leh/
k082tHevzEGAhY1hgeSlv32VEbr/uS+ZkZB5A300ZphoF3V8G4AknXxlb0fsOmHljD658DufCdcz
qC4Iu0bftv2wf+2kLZZ3F4cpDzbX80VXGeOeJFhx74OgfLKjvXOPxP9ZDDDhU9nGhb+9VFMY5jrZ
Je58vH870SItm+0W420KgXSvkSl/z6X/WV7xOzfob9nwzA+yQVCMk3eKYZoM5pGPJJUE6BgtciSs
LdExNnAp/OdF6qP58JmywdgbQjDf3mCG6Rw8iRuMCATa+T06pqmxP8t7+/tT2CYuGAxZtUl8c04j
AY3RY4pHwxwYQYDAbT7l6PmSbPykFHvnKls2Hv+wexKhf7J9DvhVysr2OX5cNKJaVjZqncT5z581
VTSfnEmGommQfvb2ic1GMs6U74gsEI2Uty3hOvWubkX/2ff1zu2wMUvS7A0OOVbC2wvBKKm4Aj8N
1olk0rQ02xDB4ieJw3/viv+MFCUvixHxlD8nd2NSsExzBcjJ7eYXbJ7psk879B96xvW/x2Gtl+f/
uuQI42VYIxJ1exutcrJvpMi6wQ+omC1L07Ilnj7oZZ53H1/lnRtzPfZFZXC4OfR5b5/eRH5r3OYN
rbjfQBkWiXvFMJnu4LlDEuo5/mw4z/vXowVgkCn13Wkq/mgag+uC6yBBEB38H+NEYVejGKdNZmT1
/TC31s+Pb/GdBcItMsaMU4bM/79ab/Lxca3wIJekSnHu1rALdb/+9/VOJg/AmG1tu65/EjTsdw4e
d0wHwVAY0Z03Y3jqsnz5ZHrl33UBUJTNUeJyVmKJP/l2IychbmqLz7QYbYdSm1QWXDPTFyT7/tGf
PDy4eTxD4XV9efz4Mb7z5ii3yAu0mVUowVLerpQxNdKmYWBJUDsq/o4FyP6+Dr7qDkVNbEfg5EiK
Dh9f8u9jhcEUPMqNyeH0PD20k8ms/Ikp2kFkVevRRpX1oxAwklfCpD2/i3DwyqBuEvDcjy/8zpLx
iPX0+AA9vr/TrFnmXlLAkjcYjKRV3WS2KoNO6+k/17Hcnk/upYnhisjvk/Or1jNefg/hl1941RFf
Y0TIm6hcPoWiKO1PFuh7S4ejGTRwe6KI5t6+v8FiJBY6VfpSb06PZHuhrStSQSp95GbX5BEu1zag
3dGiuH7874/T5TEybcRj+djb0vpXJeKmYNexY6P+R8x0J8l82tdkKn7So763QF2Tnpga0qZVPamZ
yXzSFonzKJOd3A06BAs/rJlUT/S3zRk+ke7sf7grWmmCbml72Krf3tVKnEqNRZDVqWqd7nC5aweZ
FyFZn6zGd2+MLn8rPvi3d9Lrk0yFLJSEBhJcIjwETAaGMOlqfy7O8tI2uocV589nSNg7F92GpND3
8DA5wk8OhtVEpqxXfDYLE9vgqLBwLejga3Jt4rLcffwo/67kWBx0qDZ9KqeCdbK3lFOOy5ZYHSxR
PeaiMF3npviO98ttZhziy2R+1tX9MxflLR68jUyhs/J4rlQPJ29vLv0kdqAmAp/PrtynY29cTzMJ
Yn7aV2eRB3Uk06Y7JigjmQEooKeCeHEhBEsy8j5Zuu/sNz7BJ2zplsPeflpeJhPKTKZD1Whr2njP
IF0kfDFJ8R8/5ffv+V+X2V7Dv77DzOmL0YiYfhOt6+wE7bCFazEqUtlhafn9rV0m4tyY4Ne8gsRa
XUBFE1zuMZUnMz6ZU/Xe+uKN//9gBXaGk6+1JkwuchW3HKMdDxVq1d9W2+RIwoz4Yuzo0T6++fce
MeA3Zwkn5zbU7e29K2dlNgWxjIFrWw25aziI3KWcPrmr9xayyyBxSTi+xbvc7vpfTxhlsCrmgT6B
CL3mOcpieMTGjF8YvP1ZKfDuDdFzbQnlaHuNkwdIOjICAUnB0TJEfBe1KAIhapJPCo53r4KphI0H
7IP9++0N4WuKtMnYVMYEx6l3IKZIDTs6LRzQH7+f954c43s4WgHeAR9OyviW4t7D1MqFRG8cBMr0
nVuP7r3GMfzlf7kUwc/+VlgzA/ztPZXd3PW+4CXpude3XtQnMJweMl7URFP29X+4GNOugOAoseVp
F06cTUI6NAXvCAFzGIaewZcoxHdjX5SHjy/13ruiROMAJI6ZE/7kvtAwKacrgW4syy7vibLwbhxv
9D7Zq7a/5XTjJCTZ3eAhTojTLOaqGJ0lXVl3VYduMhjQip6zOU5PCQjVQQ+4fT6+rfdWBmAfEkXU
SnBYJ8ef1WMaLx2oM/K0qjBbsce1GUPCqOuTT17W3/cGWqJYFBx8IBmn9zYp6RcdmurNTd0ek6i5
r732Aqmcc2a06fjJjb1zNY/cZcYnMPNlk5u9XYfTYAmmjUOv25NwLuLSF4+MdsK6I4f1joi+6JN6
8+/1AbIuGZxDHWHidD35llPDQbAvakztcOzPWq4LmJs5PXz8ut69ClMO+YyBMuA8396VEKMzr6Qz
oWgjgVWNcXuDhPOzmUrvPLutFoJooTkAdN7++782WuB63FEeuvpqXMY7KaNNMoHr90KVk/PNbKLi
z3++LZYgIJNJWj0Mz8ltWU7RpnFCS0DCGMV6af5KK/c/zqgGWKAfUGxLbOgcHqclpSkIm6jWkfau
tkjR7ciOAV1WVYgUA4OawTv75Gv++22xr9uM36SnpMQ8JQSbUePAGX30fEXzf9Sdx3LlSJamXyUt
14NsaNHWVQsAV1EERVAE7wZGFdBa4+nnAyNriheM5m2O2SzGujbZEUEnAPfj7uf85//aM2OKvHOx
7ZX+y9GdlgrRgFxuEN1lcxHdzRS9DwKQGGeMJl+lcfo6zVKzSo+OYbA+PJCuSNzADZErsgy9fLGo
cPqthFakEVEqx/AhzYViFTfBl/PzjMLVlOPEDEvggQ6nH0JQ1N4GdsMVbbilHWcmVjj92MfKedcW
yPai2kJER588ix+ny/Jonex3zzmHDW7kRBAqjoe/QcJNZ274Rb1UJWhlwkoJztRQS7+6/7OdzIwt
NmZ2ZkLj4TAi9vCtOqfxaAszXUvpXzNExtvP19Z81j7YUsh4zriQuRZuzf87HKQKs7pqan3f0iNc
5MKVHm5T0VjnkmxDvOGAQ9MXvIYjc/JDdmEelWYj0rrqbBi0+IZoCXHrHfT90J5YgXmWdis595xE
j9xp+vH5Ay6HIncsUn0AkkPGlQ7oRfAI8ZWYkIbSFawP/jfcTjyn7dPuVMBvfWWmHmIydlP380GX
M+RtUGr81DRljhjL1F6E65DW50Ng498RX9EfkKwmczSPjLLcnX+NYnLmVZQZrLdYbxShfeyAebSA
NqceUYkwp2JxUXLoKz8mmPjNYDMshD40Kt4gMhZRv8pzMGXarEYMPMbqC/OaDY0dc2i8L058nutg
qMXE13TPM6aSoehN7GliSL0N5ipfPbLNo5D5gY1BXo1IsoiLbSsFKO9xZyTIaJueqjHFtslYf3Um
UJ2lC4I4RbaJ/Mjh+qLjYIo0neZELywKbrF1gMNi8tXIS+XnYJTFKuZCgifAwOURQ1DPxjfrQYyl
h8+f5OMEIB2BNStwjrnaZCy+ypAIjexPWKkBLdJfpAE/h4QG3dlXwjiGSnqbuu/DEgcMBiNFQLWE
+tKSUNfjkaCOHVUsqui4yHBmFGjWNuqzSkjLb4hv83Wjt+0W81fZGcJI3uGSmxyJjR9WMXdkmCcS
6i1z7uFcPHFa4rCeBsYPK6QDoMRm0Rn0+Nhp6reDoPDgnVKx0cXlINi+YCPsP8RjmVorpVS0kwxW
nbX50tebFTEqFyFKKAwE/2QRK9okGaxAH3obGF6Acrkwb/FNoYVUjYIjd7zFE/0ailMuqFZq2OAM
D6e84hlhnHG4tfWU5u+aB3TbRJC+FiTeRqH08/YwIDCXSoQpz7GRygI6bQIZBzY6os8UcTpWsFvK
934NQ3Vhhu9xXdUW7w3fnI76mYCMvtOqbTSU4xkucu03rfW1TcCFmc6uQaMRk/6tPgaiQqN06+80
fFscPumxhb5YhG+/jk4pYF6CHIg/5CPNTMZCD6uIfBwSu1bj5HTAzmAd0tt2BMj9pgt7twbfxkIm
JzNxKN5zNj78jqqaYv088h2DqLppae7BOkvZTF68xbJ4q+XVvg37fSuBz1G975nW/hioQI+c+som
3uFLfyxPMcfKxS/ERm6yoVszK3epFqLFgq5cE4t8Uaos5TXF/zU+yWqqnJd4Z2bxOg6nVL7GEy58
nkLcqI+olX7z8meMrYhUCcEE5nuHL8SrJrnF/rOzkYbh4avnuYt+uHDLIErcz5frb9bQwVDzr/Lu
jlVKoxyM87QLGl3YxUyIMw6j7ddXKqNYrFGUbPNeeDhKRVurlyWsoXbyg7VsDcK6kPGa+r94Fq5V
EiVAihD6Yh5ZUBYSrNeYR3kU7emKrr8JnaBffz7K7yYHUg+WBPkRareLqIPgwi+6lK7qOJSiDcjW
wKAjRPJXvuo3Z2KBq4PcFsWJ0kXd7deHZo9CVYbW4+NCobU6k/qU1kKF5Nz5IGn9I1wEYUert3aZ
4iqHdZquXxL7j2kDP04ThPPct5ArcZgmJBx+QKGntCNUEf4dplqeR3GWbwOrPlZt+fhqTSqAfDrR
FLngLfP1gVh2uliko01b3rWoa4+dat54k37S4eCCZ2uzNdTqa7IWgg8ZSRm3ANKsMhLdxbZI/1HP
tTsb6TzFrOCHVWAMvi0kJdQdLGaLAM/G2qcIg0VndPf555xnymGYMSX2LfQMlF+Q1CyGRjxDM1nM
0KaOIFsZvGiVF0G5gnVEs0NTHcs8zD/v43gqpRA0yYhXFzN3lCZP9WX8cOoeuwN5SKP7xPe9NTrr
iOZGo9jiRXyM//cxls3lQCRKyEqZOctseQBrkMZo/BUxNBKcWMwFN1Zra13gr3Uklv12KO7sNIHi
ZciOfThJMWqb4DViMoNzYC+zgYixuPKsMEvXUjRJ+tdObVBmTPZqBBVM2blWv9ixhYHeaVOjA0Mb
8O4QKvytihhw2hcnyaxUZwiiJypFbpaHD2V5CM4mPKgcNqGpX0UNjgRuogfaC71hJl5oRXSMM/zh
PS6GXL7HhAZAE6KBQ6tn4Upq/BoZUuOmZdIdebgPYeVNho/EgdMVdWt9sS8E0xiIWCLhJTqW7Q6v
ktShNyg7Mi8+jkJegyo8hU62VLzbD18hrqJdZJR0KVtxra3KoJtwbNKnzecfarm6OLuwqlhXzHLZ
xIn0cBQ6sySYTyhdWs8TrwerA5rkt7tRMTobANFw3eXHykMfhuSNcXGZZduzant550skQxmUmkaK
sK4kd8C/XHOsvBEuJZyVLiyzmf3qxmb1+YPOn/99GCEpJnNMm2WHDIrY8vBBk6FvOzEGBNWsQ7t1
+lW+Uc5lNzgyzLKSSdA4HGex53BabPUyYZzC3d9lLivAfjm5fPz8Yd7uI589jXL4NINeB3T+MYq8
QVBgw/JYSd+weXHhnzjaitKbfVrZJ9jn2+P952MvL58fnnCeuO8OX1yfE7WakVrCVnV6BxG8/Wyc
Gydf3VeXb3Je8O/GGZIMP4iMcdQrb1PSVn+HoPnEO/LBlrv3cpTF9kI7fpQI89NMa9ggDsaBTuYU
R9byh3vScpR5Tbx7FiWsJDWav9d5uXqKnZtXbfN49/0YOfMN7vvZtFiEXYTMySiFDFOukJ06+A/Y
d5htXkyOcYt/5+7ITJjn8mfDLUKuBbGS8MFwvfOE6av9nNknP53vRw4c0m8Cxvulu7ycp3VWG1iB
zk+FA5ZDssiBGeSYru4+bh5q9xavoGMf7Ei4WDZANaZSWME8ZudysWOBhav7yX6+/RbYl7X7yJ3A
xmzzyMZy7PstxfUKJh1yMn+/0Xma1uIGItaqXgffwp1nJ5vWPvL95r3+k+8nL6JIrNJDSXvh/JCB
k/J/qo3jp4M525HXOS/VzwZahAxVAEUUULm0Z0W73Xm0QuRVe9LFxrFnOjZXFkHDNKLazOaFZmo/
Wm8b4pVcyMDOshgrkmMF57c822fPtQgekSnIGoZjv15gcgGnwTXWMOCc29AN3Z803ROIRfvnsad8
O39+NvAinvR+CkugZGDlu3xS3+XfyhPlybsk3YjtdvE43mQn4YVyqd0cmTHHXu8iwPjNEOr5PGMU
5gzOC8zPbgszzPFswylW2cp3Tcd0jkm2PyRbFvFTXkSaUc7ipJ4XBgXIdbiV3JvUmexXzy54vfla
to/u478LABQEEfHP3XLouA8jdh2baSbOUxYI8UpifSiuxclBdazT1AHhd1Vf4mi9qTbqmbU78pZ/
F1ffj714y/jJjAkFEs4qbr/S75J1sO7Xoxuv6528PZYz+90npZ5A0QJRHUXxxYUgwqg6Gquitivc
30WJ7lvsqdTxtc0qN5quPn+0ZSDg2E/ek2SHoiDyR7Rw+Fb1JpS9IFEnR1AaZY0/Eq7KUhXCWBun
IzFnjinvlwhDoeyk0E8Pkmngi3U4VGLK+iB3kLM8utRPcyvL0AMryZEYunx78ygqFSxuA3O37DKv
okKphgeJ3VFDV+4FppPGSdUltSOOcnoRFWl6SyuTdPnlt0gGh2sVh3aKoPo8f96dJnKMEqq6gNUI
cLJY4ctKTFWb9Aq7+uTYXJxD2OI1cocjcYMQX6P9arEOoPFUk2UIo2NkXWY5eF/Ut5i/4aFUabkS
3yRS12D4mhr41pLZrgUbb8T0MolG705rsibHQKDrul2Z6vIVapISxlAVFqZdiHCTPn8vHw7f1Fyp
jekSqSZ0YdSuDl+MCkQjawwDiKXUdTBHhMQfiYZ41gbuUMN5xQZa64ZoDeG0e6yoPD77teWbrkR1
cFpHhaIf63Bfni/nX0lhflDewuoVjtHhryRg0hRCiR8cEAsxRsOKbAOjSB9I/GNG0BedeTIWMttu
2A1HjrYfF5vCR0OeRj6YDL2y2J1wchX6ke4Qp2rMfYl447bBfOgCx81jKtHfjDR30uiU4ckqoOU5
fEi/npF3ljxhpxfpSCnodXLzMcItlDrV6+cf+eO6JoVJzgvbAHo1xGVJ3jfEIc2xsnIMrHBWTTUA
eCr9I+WTD5ccPhtdlQqSTArIbAHzE79bYj7FCSWa2s7xhMCzB4iidpT6is2ESk/CdspXRuIlK1mM
1HOq+cmrlo7SkQj2cenxO6C7mbuVkJktM23j1PV+XrK6TLyc9ZWfe8J3NRbRBFoNXjg77Iuxcvny
253jGA0+SH0kMvWHz51qQarkiUejfZ3jgDOq8TpNDWX79VEQN8/FAjQHdMoejuL3HbWpMeqweYHn
iRMSLsPAtL/8/lRR4UEkMmvUKt++8btvGI9KbDQIQ5ywL7LzRK0lNxRwn+lxD3XTdvDWX32qWbOB
opIKCDNHXcwZeRTrBBYt/vBT6J9EuTDtPJgsRy4JHwOKKWv0bPJQlNw+iA7p+qWkN5q1Ax82c0UR
/5sEk/ataGoCig2txxl2qLudJ9R/S7L+43n4T/81v/wV9ut//hf//Zxj9jTLxhb/+c/z8Lni2/9s
/mv+Z//nrx3+o39edK9V01avf5w/FvUf6zZ7eWzCPFv+m4MfwUh//ybuY/N48B+rrAmb8ap9rcbr
17pNmrfh+J3nv/k//cM/Xt9+ys1YvP7jz+e8zZr5p/n8Wn/+/Ue7l3/8abIK/+P9j//7z749pvyz
m+D1j81j+hSSsPn14/71b14f6+YffwqS8pdhodrhf6KskE/jx/Wvv/5I/2uWEfP/J32O9GXuJcjy
qgn+8Sf/iqljalTSSQLT7kZ2ivX19x+JhLk54CFs1Wkg+fNfv93BB/v3B/wja9PLPARaxg9+6474
935OWCPrhl6VEpBEM+eHUF3gu0ZtNLkC8dHT5TZG5n4mwV8pqYHYgzYqLysuVClsrBsDljxOTHVp
3YiV1r9MRTLWKJHN6GQqTDz2YOUl98rIRu4KRcQ8rHPlvvNCWdwopUg3Kn0S17nOYcERC1yiT0qM
fISz0kjFaNuPbXjbNmK5r6Te7EC6Dn2z1iqvntHbgYgRaIpFEsxCk+BLj/CVHnut7A5lae4tWG7U
kkO/Lx1KAEpjm23eAeTrMGtz1LBPWYWpQiVYBoSGRwrpspVOUr2Z7VErxRnbDszPCFPOA22UVc2a
HzmxdEoFQ9OqNGfmt+g911NiAHyVof/aU6QGFMzgNnjghFoLwSUsbtsa1BHIIQKFbl3rjQdwx+9x
wNbiGjdWTD+Nwmm6LspWAsZ6N4XYqN+a1sAvvSwnzcBTqFMtjGasAFcbrUKKiIX7gIl1Q+/FTlGD
cSWIJiR3pbHS+zhqDFp8U7W8x6Y7URxQ5VAR9GHIOqeoolBaTdx4M1dRMKa2DZydvsF45uAre6Td
bbH3xGE7GhEM57EPNKiGJsy8rZDkAa7aHU43nTrJLzOG2QcHAxHU9YE5DTasuhh9k5FDhcGOT6jx
moypf5so4nx86Nowcc0Bc/ZmjCgt3tVyECp2W8Qw4bpJi5utVKkyhlJ6hztZb7TJWUKXZ7M2POjO
cGGNIoUzXZJzDum0oH/ozaLMH4AjBNZkruq8kQMnjgBY2W3ey/6vve//RXgrXrPvTfX62hDf/j8I
atKshPjvo9q31/6P/etj8pi9vA9rb//qX3HN0P9CQ8URloIYl7i5DPcrriE1+Iv7FZGOrRwjndnC
6e+wJsjWX8Qz2oa4Oczd8HM0/DuuCZr8F3KF2byCvh8klgilvxTYODK8i2tzTQtbZaIuZ2w6I5dl
dBzU8xEbuuaB9WquAUOP9z0GFnaR4Sgq6I38Q6+bTHKx7u/OPS80rlG+QWxuNFxVITy3D+/e4N+R
932knTf7w98HzRkiCJS4OjmEZZUjnAJPggWrPkhpZ572mMSeTEqTOAP40CPnnPkmezAUxxuiOscC
TsOMx+bx/qwaWtmIRf0Q7QtvY6a7KTWpzWpERIwchtWAR22CB97nj/fbMd+aQ1Ew4eixOCc2mjVm
g8mYSJjsfBM68CJJ/gjrz4dZ3Og0c5byoBugzPxrnEWKUjO6rm8hPOwB5rpQYk78Vbl7FG2Y70ee
aJFT+zjU4lBakrdI6J6P9jjJ81BAB8hqiVRwnkt3izLM1kmqf/54byrK95+OOhQKE7b2uWOFBbR4
jQlHCIixkfzUVpEILD0DE+NHFYB1PUMOtzHEqvBdKIDaCvdGAR8+ZDW+21E0tBzZ1zgG4pxBkqNQ
ctp1kXzhnYgUSw8wEimU1LFqaOOOL/epvPbqHtv8KIBKYAcCSFPFgICEO0FuPplNT+NMXQyotZRR
QlXIGVYoUThr+oOXdvp2MkTkW82A1sAeaK/Y1OHUKU7LAoKzgZB32sDuxHIgGQzpuchrjFMipW5e
6hwgreMnk4LxjjmjaLPei26KQUTUDM6SraUmvtwMoy5B6emzUd1m2J3jlStDVMBHClvDDUiOyXLS
An9Z7BDb1HL8HM90wG9AXNkrs6g+xXuyYJvEx/OsthqADLOlnQmuXCwHZ8r8QqMDN8QEdqpHGWNu
i0cOhyjNT6fUk2uHDogZf9E26fWII8Gx9P48gRYfe46QpKIw7CDbtrgfYD9qIYOvpqdAmppNJWXT
WdeOwubzObUMPBRXyZuZXMNndTX3nsNoQOW2iQvRE58K9lO4RXCDwQ3n4GLhvX0+1IfV+TbWbBiF
dpde3GUbfIoHSBXWifQk9sRABisUMO8dWX67rMWE67lept/DIQhv9MbyXpHhVdipA57ft4YnqavP
f5/fPLou4YJCGESMiODn8NHrqvIJySOPngGBw3q5X3sQR7bVaExHEgSH8Y+FSlDnKD93p6DjpEJ/
OFRg0kEpt+RxiI4JyrpacNrIBCY0hqhgPC9yDH1QOSzn1hmslPT2K086Dz8PjLAJwQjpx6U0bQKY
VEtSqjz4WIPaPdhQOx9wwdVA5B4JwYez9m0ofc6D0CCDEYC+1FSaPQjFiHsGBtmtctnHk7qGMnAs
g8RB4N3a+DXKPGXnxhWADOp86313V68x/Z9plvoDpgkAxwy9Opdxt3W8KRxP8QUS7j9/gR+eCtsS
FfEUvzjCG5qbD8ejy7gcm2m0HsJE71cgmMwVHrgvnw/y4aHeBuFTkRWjp/Ot3PfuoeJEn6qZ0/Mw
tPjK46HjbXMNKjcMTK4qUMqPzP/D1AAvkfHYUfAzoPcMqd3iJcJCaRqzD72HyarBmqtc8BqgHecI
/bO118l3gRmOawHX+yOBwHwTnP07tr0NTT4CA1POc7McdrH0msKcjXE15ZFrVfyEP77pb2CBRADx
GvpXz9SOM4jtCXpr2lnW+jEdH1Emc/kIAWFlU6CUmxThBM7DkpFW66438ie5FAQKTWYTwcDhQhLv
WrmZOAlwSX0aaL6L3b6IwHan0ai84Hw/6kiNMYw4h2YT7PoaIojtS+w/G06l0cvkQxJ2ItUvw11m
CAqNlKMmjRCpmmbv4Qjlb01gKcWK3kgBQCecpbvCS6JyE1qQamy9ErxvlZ578QawTGyuJ1iK1k3a
Geq5XCZqPhtK14E9QdqNIJEoQl+sVKuVXsCBZQWHM6ACuwzoGwTjfGgu+jwCA1BXvVZgXzxq4tpq
R8lySW8rd4OKCh08In85auUkd+JU9LH31otk21mToLicV6RhCwgzhChmepZ6nuPfRa3a93VpOyMl
pvPW9KZoi8GGIl8GBdRcvLhTUV9DNuouWNgd11VdSuJtqcLxxqtdrthxpyjYYA+M1Qe32KRwTClI
REcpxMpzB7HotU0BAoobsOynfDLum9KllYVtZ4Pc8aqNURfknQVlkBpn8iG+OCnfZXRT8Dug1Q3T
/1kbkCRsjK04w6ilVK1AhsNARgoqcUgR0xJceWuK3OAFGa5IqAF2t/2eeApS0L+bdN+8juM0xWwm
k03fRnKOUbxP5LyBoNHfpbk4Jk5mkNvIfKtKV1EOoA5LfS0Z7IYO//sOnwzNVWorwtqflWqLSRuV
rjFIkg+kOKBa0FOPD06lwh8V8MmeUe+SwIrgVRgJBFZSx2mLYUka3LWlVd5X0+Q/w+TzlROyx+Vp
jx2ft6Jikpurru2Fl24YaIIulQn/LDHMrdupkoOfSBqDaOWVAOsca6gxpU+FAqjaFCnBXQHSR0Ks
16LRMuBGXgqG2rSYtUOclPrKmFZtWOobH9udO11F/Y5HbguBWcVrHCGLKIfrtlFA1o6qESKbCHS9
XsddPXS7hF/1qvdq+WRAn0z2wMh75HNEl8Kpx166LKjWTytF40xZw2ZV10o+ldFNEqBa23MyNcOX
mIOk+a1J/ODCbzPhVsO4jiMA3Xn9WUZaMjoTLSzlTkOtJ1dt1uPMjBgt8dQXKviJxiAPZJhxee5W
AMOLCMFg1N/4ekK3sdUM6nnai+YtZGLroRAiToNI3+MfeWUxTWOlHPG9mjzhGjoIwmwT5gOQYAlj
zibLzKtI6rVX6kXWTyVqpPsaPi6EKa3y5R02C/wDbSj0aOv3ZhK4sWBFMw1Rm1G9qnqFK3yeOrmP
FXGb5UPvKElZc3YdrQF1jWz4qEJ6tbjQwB+dq/grgeg1ypbDdpKUL0Ya9hroKS25EUTYcLZCW9CK
cNZdKVXrgd7yUoCIXiVfaeYY3nUYfd7A38vJsxh+dy3UZrQP8BfmUQILQ3ZDz4PvHR8rsKGuiixJ
0dNdTYulyR5bozsH7UsZCTgTHrYgbXhVbdZRGfQ7tX7uwCBQNjA7+D1irBlPRYwpDQ5Fo6DaMIAS
8OZeXf80jK536U8YPTfFqv281IXme6h2KpZbydhfzhQ3VBxdMgGcxbPiMmixI7JjOiGAx+Lyf6Xk
IzJdQ4nDweZdlgATgcK8jDCpciJiZlhOULXcQ/wGIwqyPolyWWoENrfXBfGHL86UEyhY6kZIY+xM
sKTH4j4JhnT8Rqux1G4ldJ2Q+lLLiniBPoz4nmP0mZUONSd+WYp6NyZd158Qs2TFzQwlB7iisOyB
xkUFBVOMMMDIDbl+rw9ao9n4NgsXJWeqcJViolLA/EwmGlbCLHmIY1m9RQwdTE4tVEmMySVYbhdA
gvUAQiqpVxY+CoMDyaJDaA62CcaE2Oqz8bswERv9NL8oJ7xGnboefFqKMMkS7bD0oYOgcQs6txOi
ZnB9CYSfG0IqxglkKgzJUdsItk2MYhef4EnqT+iaKbJVX8jR7Rjxc1eZYggviZRzUKqFHual3qYY
0kzkH5lHdIk1rio3UsX700PkCrne1k4wWViKg8lJNaejS0xZhUUinilFUz4MmUDvvamN6a5vR7Qk
nlJV8hrztcLcKYCriJpWRKISzgKTOiOj0thqYQTamtK3jiO3b6Y6lhwVELZI0C3gUt2oX6tQVJ/T
bCaseEXQnMpREV5n8RDexDRNFkB0vOqMHFEB+rZt5yPtlFb+OuKkOdhqVcMUnYKYRC6lXO+q7bT6
QomTPGRZScZPcj+TCNnQM/aAdet81TXVhJO7CkmoT8fhe6T53a0JYlqAGVkh4S5kvPzB3uovAMAs
5Cw+2XK3KlPpKg5qnbSvN/1MFX9cmwKNLSsgcWXhqo2pp64MkwLOQ2AONyJgegmqfckdVqutDqwJ
QACcwMEo9jsfHN52kjtzP1LhKmxVjPsbbBRDccVTaKJDFOHST5fldMlZTX32qbDC3qDpBHOjpK+f
IizFAGHkeGMB1k6CFcQk7wmj/ZFXpg2liPA469wsG8sGBmjlvwhG0rw0KX/X5qQY/+RCMJ76SaSu
mvwqU+F8OXnpmdm65kZ3X/dCxQY7GZG2aWRjSJypE2LOprlunGspDq8rzfQDmGxEprMWrgSqz6n1
BWKEyTMrsaY/5RmWWXZotsY2psZe2jnea8yNcPD3sZpBXQv6NHZTY6yva2QGJQIwIFMuO2awb4Is
fojKWmdGxnr6yGkpeoYyaxC48naQ8QZuo0tt9Ev6pnCggoNDtl7m9XfWvRSJzaWSDkOwYleM8Fgc
lGGXBnV/NsnhnaWV+QUeSeFdndHTYPd461VrI2fTtCVPUfdlksWdU/q5Fawx426vx8w0UApw7ITP
N1Cn5++ZRAKfdUK/Ldhcaz2UVQNcFk7oudxqmGylKu0t8EdimK1+Q5gKpdADk4YY85veCTXOD3Up
j6t08gcSV0MRNStm7dBsA0GUt+kYtQ4z0TufcGAKbJZG810uM86R2qARBUMVfaOHofYkadG+y7uW
TVpKB9UtAFZ7Nizt4V5lncaOIpfQA0SY9Y4cjdGZAhv7ezw1kun6etTLTkHTDQ72QEBEVx8avzyJ
Kj9Ze1U9SU6J8QuIyjxOH4Ht6SI44U4x7QATONCAk8crCHqvHJ6SOPNJ4wB4HKjCWJjwgGiSlLlP
vTUihRODANcu6VrrPshwWqb3tzmPpRBckAqzFu50DI5w7/u16eZhretnmQpqEX/CMlh7g9z3NzGd
Y7Ij5Cg6bAmA44Wgcr6YGQXRdo4rMDHaAuCy1uR9toF7H99EM4fEbuKmyjetXBI+xH4CcJgUFK8c
L5B6JJXCaDyBtkkum1ahABSxte8E+gaIJKIkXunTUA8nYtWZt56nNf6Oqk5duO2UAf+We8VLx5Vf
RIWHB5XRlvVVA/2VmliB1eca/gdpsRh5nA9gpfCew7gF9EqeQ7lIJzUGllS1Ub2VG6O+SKpYbnaq
TNgEoAOl087KAoGNpALPXo1CFQRuMEEat+VmrC/J9HUilRIxPq3qUfqR5qn1LBaEA0fyczFdVYoU
V3YrcgZx/NqwJqdPUkVaG2oGFK4O4+4cBg3bgleHeE3J1Kgv4NDEsCWmrF8PWRlxVK9wNHB1k+yC
reFQcdE04jSsS0yERHYSs3sxoz5IOABwAyMB1wjtVm8iqE9WonOzKeq4tC2StjgYYUayl6o2ePR8
sdhpXOL0ddmV0bXpt7RJx1NIuGy4wFyWXTeZ2FaPQPoMazReLbA2gOyyLLrn6uddcIyh8jTKRbWF
gKC6clv5EKyIWMRhXxGfrNwftyM84uuSpbbSBixFbJNMwzWTwnzCde9sCgNXzK5B5CUi/WC6ecs1
NqHi1Vddf8pm3D7KMGwhdo1ed0GRsG5t3QuEEC5ikt/JhDTvfGy8OAwdtRNSpLJB7/uuDCXlzq+l
sDrrijT0VwBneDAwkHVwkratjI1TYOSno6ZB1C7CqHsQyF5aOJ2Zvshr0IITHwvAwiUA5S9tlRL8
iyLU4MnASMLHlapGR5rSt/CYx5XhPiDT8CRHA36CBpdYzbY8fzyBVlrf6bk/FzuVEAvuDjTuTSaR
jAOWHqWDA/GVt+rHtXeVWmV+oxdl4bk4GxmnaKASiOlNlV5NQD6/cy1N96Lai4bt6YlwnwFZjGxA
l9Udt/PgTsiLbK+VavvUi0l/13mNUtkF1+OzIomL/LIz2w7SjaYjtyBZLbcXSA+nG7Xr0qeRhdND
0NG1h240WgqvYEErPj/aUtuDK1U/+UOdPY+eYXkniix74qkoyMg4GpoLeye3ovgHv0R1n2Lo8z0a
iuEaY0gCkaHH3VmsYMZE8nu0EJYEs7WAQTv8VVorA18F5CtUukoK9V1ghMEGsI/A3aYZY8q9vTLY
ljqNz3kXPok+y9/1EiU6bUndczbIzMltga5WM3OTy8zYKLVqj/Wk3VZFS3I6zH1r3eCiF9pUqQLL
8ei9ydwiSAvmKfqWyc7i3ueSHyj1j5qMF0UTJD7quR4GurRpYjlozmjhNXCGATzuO/1gDfcgD1vh
VoaNkZ2PvD0YrFDC09NA1gt9VfKLGiuzrbprY6gwUWhTva93Xap08j10YUzS0dv5OpXgPtNXMD06
sCqdoq4jMc/CdSAYNA1i+D1FDlggvd9pnuqRwiRXbVOUyG9Vk8Lapc9L20IZK6qdNS8vSsCm9QQZ
rjVOhbCHMBlUVXai5UUrbcUMcp3NztvF66DUM7z88sErOCmZ8J+5NLP5KXLUa+tcjrRwLU3q0Jz4
gzKB1iuRwXOkGcTsxC9VK95PAvBlJ0rVUYNr6VfhLsTOod0B7ErLUwv4Y/ydDESm3oWjRpGBF2JM
W76L0a8TYf7i3tTM+1skB5dNo8S1M1A0l5xBTKnHy5Lyg/vRAPlZm5K7gF5SDnliw1kfz6Ps0oo4
+DhdSsKVJkBVPU8GUcUpfarLdGMEgFlcyx+pwSSc+uaTBfjWOGii+45pFTmtjiYdE1oNompXoGHe
hiooXcereg5WEiY25Ya9cbzNMDmFiUhe5iqiDpvZIpjWeylRW0gvCZPiFOXJfL9U8NY8lZOZ0FPH
mfbDVKush++k5TdpMoraivKIEDn/ixKGrBVpqzy0up6/FlY44nsuhsqX05wynl2z3RARFSueOS3/
Ls1Z9Y0a6k2c7S2jyTbh6FWnArsiHNDJc6HmNkdExB9yt0Rn7JJR/1E3Qxq3yDVqpSS1CenDvdUH
02aI8RYW47o8kkydf+uDjObBKHTVHz6VkWv96CsKt/BUyE/lnAiNxzHw1QAC9+d54o8PNJsIYL4z
NxCTLF5obAUUtEJt+Nm+yTuLY1VSXoxa1t58PsrHB4JIgRwUHAajfMAZkLFovGFKsr04g8aAO0Mw
bYKnlszhkVLq757n/UiL5DogD+SMYpbtAaU3O4U0k6tYxc/PH+dDcn0WHcyu/tiro7czFt+nJC8k
hl2f7ZPej9cVzPEL35dB05a18q03J2H3+XhvrkSHEwLnvTdLDQxX5gbowwlRx1VSNVNZ78c+Fx58
ochS+NOC9j2tUL40elRss8G/8ZJmuBRrf1ijMyrJduWVfjXpjW6D2ip/DGojHqlF/ebDIqbEnQqd
BcHprUr3bv1Jo191BQtur7HONzXeM3Zba8IOLMbz5+/gNx+WnlRWHm5KXEb0+Td5N1JFnp0AP5T7
pq/Adedy7JKH9o5UE373PJh0s8JnM2+kdIejJI1UFL2aNvsoQY0UTOnLRIueE1AaPjLSoi+PsgXu
XhxeMUhBlTd3hx4ONXDJMHq/rnHv7rxV2ubylnRwdsHxWNoKpddvy2QKzmsh7u6SinZVvemL80mq
5VcNUtyROPDWk7CYYlxEZ0UApRwim7z4dQp1AoIw/m/Ozmw3bl1rt09EQH1zK6mq3NtJHCepG6Fi
J+p7qn36M5S1gRPLhgv5bzawdpCwRFHk5JzfN+Z4pAMgmtjQpu+7jw/NOuQcZ4aHSjDTaB3Y2BdJ
Q+I8sLqudvcp39nDOFTGdyuUdE6tjDB1vXFwp37ncknFnAPj67Kku2brZ1apWqQX+ugCsVtxK+wy
esnpzHrvmDTvDBZMaF9hNtCr1m1J7vmzvhifBrb/e5GFZzF/b2pWaH9g0vI5cb+i+d3mkWtX9m44
2tRf6pg+seS5/J4oZC/TZglix4y/680kT1Rdlv0/Lua1OocIeX378Cm2uy6is4oxLOdHUiTqTZVO
6jeGys6M8s5iZo2tiku+GdqSb7YpGxqfacHNPNKfpjkSjzW3g6UWe6Mxu+DjB3pnKLh7WPrxi6NC
3jpewEAVTraE8pibBdZ+hbiusMtvadOea9+0bnWv1+mKK0CXQwMgRtw26qiFGUEOK5cjBYjdIiza
tDUGLfvU8ZdFy+wLtIBnvtQ3zwYZGUAoQAE+UuD0m3p70o8073V0eYzk/K0yc/ULcSBNAfO4+/KP
s8hIfILO+nDIKLbgs8HRRJk30bA2UVbgkmXjvp8N1Xc0Ozzzwt5uP4y1FqHtFfW3IvBff+/2THYL
VWZ/NMJ4uReyCh/Uzpz8vMBLUS1DvKsbsUbH8sfERey7yIF6iSTG3JtM1tPHD75xn7IZ8mtWrhje
LHg3+Jle/5o5L2pFJPVwTLkKeQMWpItpcIc9RT4qm5PqfA5x9Xiu2lqf7aFWdlxMzae2KBQyBO6B
7tjKj49/0ntvfRXKrP0OiS6VzfwIuxvJa+vDse+V5MYoIGPEwBGvSMGeW2B/NppXa9oF2bpiCTQ8
A8zFRkVXWvU4jFo/HYVtzZFHLXroUQ+uaNCls+d7XFJcEZxem54cl0btoMJM94AJipp1LovxTtgt
3X06bSb1bQ/ALqDZduVvOkitKTduvVdkn7iOtUzUT1pcl0/qKMQTZAzl8eNpW6flzaPgsyNoXQkS
2yWsTUO45LQbP45LWR7wWeRB64TlmdNqY8r8s15W0Q/adPBfhAObwxPBsKXORTkfSzVud6Kxrbul
Xup9o9fF5xhxvE9Ta9uLi0a9s9OkfVh6gxmj6dRu7pxob8uiv0blZlxwS5kuPp6DdbFu50BfwaAr
ossCL/h6Matam60mmfkIcKj3iJCKXQxbuAn5xuJhrP415GX10B6AZmE052BqNsGhS/J9rXzPRzLs
VOjCKd3V0VSfOUzeeSj0MaRkODHp67Cd8VaXoZJo9XIUlrImCZPuAK5e9yplEbdap/4fnoroCMSQ
sYJ+2BZeT6LWQ4mN3Go+jpYiroQGbRUcYbb7+FW9s1yhnGBQA2jErrttj1HUUVKIqJ2PzbzwcvJB
/CzgaZ55Qxuz9rpcYSNjbqIpJSqmN+0vJ1MbncZN1WOY2u1V35jTo4OlgCSkQeGjIM90kC3d7dXG
ok7eGeGxIs/nWZ2e3yRm2ZCfIS6ZSe/c6k6i+8JJCPZd9brPKNCVY1qeWcJv54UgGIQvgRGEdiSD
r2ffKugjFgpVPdZZlOzrptC8sjfiM5/x2z2WUZgcLCFIbfWtQbEVjt6DFFWPaemGh3RQimBuw4ZW
YuM529fb5Ytqjl3WWI8ZPsn1p/x1fUgVHAypVptHxyQnPWOs9Qe7tW5do5muqCDrwccL602Ysvao
slfk0bq+4Ny/Hm/GKIACR3GPPLdKP2VzwAVBOwsaSi+NSho5mQ81eZTvHw/7zkFq88HwlCAr2YO2
skjNzEm+tlIcURBpF+wKtOqpG2sKrytWN3i3LLqt5qzuPznoZFdWQWx+D7WiSf3FEu6xM6jf+mro
kjH8+Ke9XVLrL1sTNTBduVptotF4tNwKNmV4lEgsvvBpx18LXLtnRnln3uEWk8ywgMVw/Gxi+lDD
0CpkKo7ZqGY7JdeawIrUhjJW3DZ3iZUkB30sozMf+DujsrR4kxzf6BS3wle10cOobCg4cIMRl5Gq
Gr+yLNV+pLmMD2pfmrvMzbMzbTXeLum1TQMwb+4ua3ONzYR2c7O4ubsUmInV8dJNJ8TMeUtOuavi
A40b+6d/foEuQDukn6vanxf5ekk3mlCGtJnKE2uMEJFz7TZBhXZmT3i7TLB8I2xlkQBGhZf/ehQK
ZI3WSqs+Weby4qZGFyhdce4w22483O8tLrl8nMgjgSxuBqHOotUof8xTHYIPop3ItR0vuheblXn4
t0nDf82+gzJoxSsCc9/sA6XO3Y6eJMWpkE5zvSLn166s4ZnuhX9wKX+HHOswrL6VSo7ZBePC61mz
VYGMil6MpwX/GSLC0dXGy1ob0gTLmzBvZitKb8mmg0Icc72mhOgg9ghcczBbT5CzRoovtf1Sqrqg
C51a6ghEYvcwuWpaH0raN8HMGtHOB6JSh09YotynVhEwFJSizTWu60p5zhWxXd9/nol1zddCb7W3
Cu8BtzjXZ6ZuVHeCRh47WtM0V3Ix7qmm/8+B9cpf+rdpZrvuNqMZm9WNitANS5fReon3S5fSDCo7
PAene7Pw1ve0HkPEHAZbxWbhEWtItTDs4tSkwP3yXO/90G3afT4Ovz5eeG9HIvJcBeKryQnd3GYj
jLseJDR97U9RzrsbhcWFruZavuA2CP55KIO2MTos7ZUIvT3rirJBxEn7lhPUEu06r0ZqLo00r9jd
z+Kn15/9eqFzuBGq4cDX2Pq228OYcuseSiM7lVLAd6gNGVSI+tHDyloJTCMRXH2cWgEjUoa/Br2c
Ar3Vx5t4jqvBS6l//GOkRGT66gdtPnARdVbW2Up2QotCAUstxEWUa4R2H8/x2+VJhXHdq1Y4OgDn
9QT6K35pVacY2lrPTkkbKUHrFsqDo4/Vz49HWcsXm9n908icJCDBA3ffzSirtbccZXVSBmXyzVzp
b8iKTNdo4t1vstC5Y+puvFvmGu1nGKdnqivbY5S5xGWMg5nndLAkb6JO2+hxWw5zdaJaZN+kuLw8
tpX+oJtzEkQmmp0sJoL6+JnfmdlXg25KOqEWN4jVnOoks744WNh6D70zDGeWyZvAjGcjr4rrkOdi
T9tS+k1rQgweVvUpzur4eyXCEDVXk1LzV/tdnSMeilWDMjTrtD9ElrD8lFaXlYcAYvEX9n2yaqa7
+/jZ326xFt1NOKH+s0hu+7ekHRKlXgvbE11vzZtc2OaTg4gNuV2u3vYyMs/ESe+M5wAlgWu6Rqeq
u9n+sry3k5Sr4wnt3nI/IWx/aBpMzpFTKre1kbj7j59PWzMnmwVNrYaKEycjpXJ7M6BeN5WtI548
hXarmvu0KEzNSzqJiEcOTvwsstF5chdFvEgM0pTRl+Yi7rocH94YFnftxGoNGs7NS5MQmU6G1ugq
QYNZiyZPVUb3RjxI9r6ty7HyjMmxf1sSGcOZaXtniTo2oRBUELrJc315/VkakylyVXbdyc17Fd2G
011XavhvDAliEy4qJMS5CnPvXhm0r0cBGU6ZI17kyaQZ2C4SiXJRAe/+52dhFPil0J4AP2Hfej1K
ko+WNFCgnayly33VybIAZe45HOGbGcMmDDeIAA9QKkL+zXvv2PKTRM+WU8F1b68kS7hD5pmc+Xze
bJewc9czz6LTDGOtxuS/N+XVgNAqsdufKOHgSY9jA+uFnqfqLoxke5vqk3KJsGzMd6jbFayGbn4m
Wn7zQfEL0C1ikVpjJBb4619QLDN3HV0ZTjIWxvU8jLDtpwFpUDEhQ1j12B9/UK93aM5dakQ6+KqV
PMWS3K5Etez7LrOahUJk/Q1pYlV7Vr9MiI9N/QI2E11Hkrk659DaIHH+G5Y9g1QstsK3GTUEHLKv
TXU5ylmvPhd2JXX8GANa0swC+eovtp1c2XYkUKXq8aBcWjixieLSMj9XunkdV/35KSa9KHFoAzOn
ecjmK9ES5FClQR5MLk6BwrhcfDUhGVZPbv9PxdU/Q/GsXOXXjmEUNTZDSeSledla+B3wfRxobYpN
tIjDC0SR5y7nm43yz1jcEFjN3Cih/pjrB/VXfKGHosjbKVeObp1Etm8uc/ZQpSH6T0LzIdmBPGgf
hxR1VkC850IqlUMEyyLLmxtFh5MdVGiyLtC84bLQo1rRr4Usm3t6qofiwY0yqDRmIh6FSuHfK1ld
j47RdF8/Xp6vP8j/noJ9BSs+zTQIEzeby5xY7UTphOVpqZ2N6UCqAEU66TfTOH9eplG5wenR/Cz0
cridU7s8cw97Z3Gs8pA1R8ruQ83t9SwmcydyS1+W46BaXdAJRFkJARN+hbY6c7S9OxTNmFWSl7y2
bXw/TKWUQjbK0UiwbPcOxB83zFFIdfgZPp7V9Xj5/4fof7P653vH2bd6oDazqufarJcAvY8FYsgg
QRv0qwtheHSKQwPxjMQGuBD3Klbi9J9SHP8bGTMxtDlaAbLvvJ7Pqk7tocIGcZzypn2mVSskFSAR
ayY0vlzyjsbbHz/qe7NKZkNfrxYkud+UL6oyNvNF8MlhCwww1jhXsN+dIDbV9szX/XrrXp9t9e5y
qDu0f6H0s10rAxSnIWn0o1GwpfqZkaR7Gkc133GeY/ZJ4jL+9vHDbTzT/w0JPoPkClG+Tbe219OJ
NVKGQ7IoRydtB3s/OEbd7HAIxZ9HtxuP5VSjBU6yJPs0GHp9w55b3thmlPoN/+KZmX67qADrQlYw
qV5wjdue0CgQAaa7a+4XGUdCPiIlMFtmPIGakyV4B9P8MWkn5IhlrT1/PBGvo4M/87CmzDg71847
b0RPi6iWyJK6foycaLjKlzAPFBcV7cejvF1LBp01qMmwlAA46JuMAgSOJcaQ5x410Ti+Mrkgv9vh
FM0yO7OU3o6E+IY1y+5NOE8l8fV71aZulOx16YlKrxqoqVHsTRr+BY5I5Ll7zNu5I+RVVLpyIVpZ
zaCvx4qpzDe9K7NTHbnlj2yirIbAUNtFEQLZdoiqWxWn1g7nqfEkRstg25eKHxYgPVEto9zpkcsm
ojkXCb0zBwaqLPr+YeWmPcT6538dYItoakf0dn4anTQN3C6BIzd30UFLqIx+/GLfmwKqCDrfr6pC
01r//K+hkONOsWlGxYkOA8VBWcpqV8WGevnxKG9DLRPRF0AvmvC5NN3afKwy7CAc0EPnNNCA+6Yl
z0NtVxlxkZgJcvnJ/oHUQQYfD/rOo4H+RyLM+WnAJdncNGqpQauvZE3cPGi+NIzyci7Tf4+hSHTS
rm7VprAdbbc+O1bENM1pwx2AhmsJFP5AEULbl7R0PxMg/ym2vj686FdCYzxK+ATJ7H2vX5aFmKtv
l56sNagorEGutJ6dSMTXephN96x0SFXE9xKjkWpCUcgR4iSeMwOB9Ecnti64BtOjYmlzARVkHHRK
7vWCS5LoF09JaecApfSle9SmuM32SmqpV2ai6KlviTGh4yaOC1BUk82qJBms/C6xBTjeNOUmfb4y
ilENew/epvU+5Elbx3iAXPZ7FRb9j6I2+Y1IInq/VW33EZP98NL3GflaPUvLOnA1Sg+XCETFz0Up
asMr6trYK8oAvYx0woCz1mlqsHoKj5mgAyo8lNHj4sWt1K47G5s1lYMwfbEHOnLvRalPD+NYkj+r
wpa29k6nYiSk28tCD+q0NcW1xEuj+EUFDBJ7ixLBI8OBK3wtk9pzRH7uMzja6XdlYgim/hLiCZ/s
vDmZCx2ywIEqzs9Sp+mZj0S7urVKZ1K9QmYFeXFbpmUw0NrK9ctFpxX1PC2m5WsI+nGKoQyhXY+z
Yj6wqTlPw9QW5zKZG1UMwiVORQI42iEZRB18U69XS52BKSgjWb44wvT66HdROHt8pIvzWFZwTEry
3eVllf7Mks8q/pePP76NzPPt6JvbnFrWAK1siIaj6d3O+F6fqy/GrfxufTJDv1b9pD/UdiAPHw+7
DZq3z7z55kvdqSNDMGquUwdZzGf8dVdC0EerxbFr7qzZ8Huojh+Puj3/t6NugsrMQn0fypFnxSVi
28zvEzLnnGmX+ExD48yevY22Xg/3RlKNSVNRYPiVL9akBTltU2blt7AzDF3n8N3vXKXYOO2VkWzx
v5TQX6+hfNIGtpayPVl4DWOvRrFznenzr6SI6ofaXe3ciZguErVH06NBLW6wHD22htnvganEQaPK
bD/3ZnVpEENcLl0Mf64kbxUpcroiiYAttc41mli1xplA4p3tn7KEQjswyFc2t4vXPz3Gb0mLtrk9
lWNbc6lvQYdYlbr7+NW/c1STbEK2DysNkcwW2DHkzWjNU5efmh6D7+yObgBwFk9ENJv/h6GIwuh9
DCUORcPme44MfcSZrxMVuIt9UViRFai5dC9BWc1nvt53zmsYcEAymTxlPUNfz12oY5QczLw4iVjD
1UuJjAgkasvrQSwN/WZl6H6W9TR//vfJ/HNjR29FVm17YoMIgWtlh+WpN1stoNd0Ra0s1P0lceIz
Ae32G0K3T/UXzB6adxpWbp9Q1cvUnSy3PNGHO8cojqksjuPsYjR64eljm+4/frR30j7QR1eUHSIg
BObG5ksSdZ+PRp5TjqBSvGsaqipZOiZBp9FtIFHs8JvIs3jXElheUT1JdgZqhjMbx3Z35GoNywoJ
reGQ56P2/fq16v08heRCea0pfi1JZfRWN2V4R/Pu5B58argv+IkeBpds18z6dCYge7OqSP0wA1zx
WcCIGjZhrWGnEeiUQqUio3bfWcS/VMOo9jiY0ktay04X7thVZ97z20cmXgIKR9maOxoZ4dePXC6l
mxJLaaeoW6qrBks17X2UAjwZLXEesnyEIdD1xa3dtN3OWbpzuuU3uxDPTPzJxDP6qvJ7Pf5o5TG2
FF07GWErg9k0ppt0Mc/dZP44Bv6ODLknITelOMpixpey/XJGCi1EAoV5IpvfqV5UJkR4GIPd66qO
8n4lhog8MJBafjc6rH2gUegzt1NI8VR+XGXyLhaO9UO6AmxDVbR4tMC+Vho+qsEcvHYclc/wVpzr
vtL726EMw53ErtT5Wo7xtqLqvnqowt/2nFXPYblQAbG6Ig1UVpvud80MOR5GkXqBGb22PEShQJUi
fVh+AHbVYlz1IY73qYmXZx1UD7LrXFsa34Iq99UJW8w2oebmFyDQnEt1HjrloFoDFJ+SoC7ylM6d
B08JK9VcO/nRobhCGMm/asTmjZ5Ew+ihtq3vq6rQDK8tS+WO5uD8+imd9KvINIrnKUsMUHYsXL8o
Y/y9S1U0tCBxtOHY4bw7gBuGCxlOhZjPbQ1vwgcNhgDbLG0l13uovfkspwhjdTNNxmlpw3CG5TTQ
GiOrDItgXrUuiWYRwapjlTyEXeYOlxhmMdg2gouCL9u4SII50pJPuhD2U62Rx/fGyTY+z2My3KnM
SX9V5q4482Fh82XpvlpzBj4okscmsG6Fet3mgAWWoI5ZjeFXx02O0bnHk9uWWevSH9pJgxQecov3
d4U6aHrjtn4fqspjvKTVyUinnHroALowsOwoNA65rLsbGXXyZx6n4ovbC7O9mkoNOoaq963pJW47
XUsxSej4lZLYh6EfwLfkoZM+44O3Fq9vsBV55eqnHOSo/aQrD1ClFsxI6C2hDad8yscMIdU44HiH
5QPXr9JKkGLwmV1zvyxLmvhq3tXPAI1EG2SVKB6tcZjmA1J6Q92NbmgBzBe1mbLowsz9Au6NFo5Z
7kByC2OZfwFSN5l+0o7VPdf26DbFTNB7alctP9xwmq81JylCP6676LbPJIwWdxYYjZQ2Wz7ZtNkR
QZTV4qIfrWragZ9JbyMFxHoQuzRbhw4BUiVQs979blW9+iWRXZ7tYH47P/OoWm4LrJjaHlKYoJcO
dZpT2RrKPXCW+Qc5bsAKg2Ky42XzYP8ysh58Ghtw+KnMCmdAQ1hl7rXMq+hYdTCqvFRbYB8BH+Ge
lsUjaBedXpEWzSk/m1VRu77StRW6z7w3n7Nxaei+UFdmvcNWS4v4JknSxyZvKuW2kJAjgtTVpvRQ
u4W7BGNTVmqQh8UonmaBPD2I6aLaBGkjp/k2bxZc/guKntNUQ1i/c81MpJ/w54fp0apDU6BCbPoR
r7CaiO6zroS5A80hjar0ol+GaYg9/D9WfjvGCuoaFL7CurCRGwi/aqPqawo6jtZymciMII0yha4t
NZktryry/oDwA8oId8oQAtNs1b9sS8pvzrDwV1QzBoYNzqp7DHUIUFadtfp+CcPuphDQtnEmpxrX
SwrxVyQE1Mzroj6ElzkPRBhFo7kpfcUnWo7DAFHHQyWzBlhXn/YXo97V0h+zth52oXBiYN+9mLPr
wlHyX6SqrJvZSE16dYaaCdpnVK1bMrHts6F3RuNTVLKuIculsOqmkOvdVENaAYcEXQyVUzKBNFIK
8NBz70yHVT3M/4MwKN7R5k9fLqn8lspVb6Sz2JHq027sboqNoBANGGCjR0d8qapd8xmMtCgvS1nU
2c1gxW5y3466jYuEpNil2nfVFZ7dskn8VCz5cxyH9p0TOhaTrY/0bHY1PWo9tS7sW55TX/ZiLtmv
wsFq7kCvit+9rNH2z4nQYVRNRQhxIk/D29EAwHI1VWoUXSBHdy/AaoM5YNGvTWKkXmlBRgtQbT+N
U1LeGbWVJ36nhh3dP6u14QqVbPgKaeUU9mUTx71+gbwRCluoRFiOl5FvCKdIB2yCfgPgzZypfrZh
V6Bx1age7zVe9HcXMzXk8ygfIN5pSfR5UGTReA1J9h9IE0Jzp4opm3dg0sNLCVbF9oDp5M+D2mDz
0OJ4UYJibtm2xkwrd5rL7whqN0quzYTfB+hNzRIvtpv4We8SUz+sOYgG5X9tfYoyUG5XYFarawpS
EBNaJ8PVBpqEC7bIxQw91ljsdaPU8q92SN7G64B0PS4cs7+bPmulR74gQsQPDcgF3TYnx7BzgLvh
nXZrXP7LlBycXo2+TUuLNEUbnM5if5Kq5uthTg6pzKVx2ytgUL22Xei43pDuqlckWmyS1NEtZW/1
M3VUCU0XCn6XcXsI4Y9FJDu05RGhmIubIWzk02xU9W+nK/Ujezm0rkqPDKDsc/OzbiThmSWSlJnV
7bg60FbJPvFyl9qvpT1x6FVx9ijqRC0C4oteg4qXDC9Gntl0mOIhieKlqu5oFwhT10jiqfZMWtzG
HsmmfPA4WtQkKIeRNL0KYMJf6Cmo7CR+1NmzezcHsFugUgiW0dEPVcSdzG9aJfyqVVZXUn8T6Vd8
7+bX2ZJNRZ6rS7SdBNb0g8wtXXC0yc3ux7W9CkTsRr1pdSFvYNZpX9KytE52mPC3QKv0N45VyshX
K5H8ZOMwCr9zoSx4uk4W6mCHi3EnihH2QzjPYK6IJEnQSaeG5ohW3iULBk+J5FhY2RfWTGkrMEIl
5czTlVjAEbOk44HQN/ZZXnNLLys2WW+uC+WHkeTuE7KCIsYr2PQmAVhqX0g9NjkdalX7Haedlfut
kiXPVTLJAsJCml8bMl96CFGVAvNlgh0fgO6afrTdQHvvpKuadF+VcwawNYO8Bdqjh2pWZon+idAO
lFrtWtH3RSR5f5WhqKDzWdVEmje3bm549SKGesdOQ7aIEIcPqysXWGyKHvfHphTFcwOBP7oAiqYc
0jmBZolNf77ShyKxoPyBMvK0IpdPJr24jzXclgd3VOPmojd6I+L4sbVHo3Tqz0js6oeyiBFss3yJ
CHOu3fsy1CrFA2iQ3VuOeLYaXZZUsgp21HESfYqELBl42+nkqLtJdQWssUp1p0uqGQswC6jN10Qm
CinYZEheABUWsMdIvUeHsNfKFKRjbehf2b2NFG7ZosHgoBTF5VPq5YNN3UMHszAvxqGbM4pmY96P
bBdWov8qM5lr93mkh7eJVEaKS8YEHrDDmviVXZ1TZupSA5yizNTPs1O4CTrY1PxK5kOxrxPHKbOD
CrEl96hVh86Xkq129IGyjPOPkbi/9/RptvtD30FJ2lMQ6HpqdtSVD9NicOTTY0LuR6id8kDAwddU
wXKZr9x0UcKjQRZzucxita5+looFe1BZmqXf905knVpH0Dfcmpb4s240GtymsTPzi54b4Deq95Cr
J5wS4sqCV/sU565NxtalR4RCX3orMJypokeFmgN3A9Q27kB7aDixKoe/EXMR8qk5psWnSZ3j8S4P
29r8zfvrlR9ZiBIOumiiKFcN20y0k26r5Tcxmwb0b6npn4umHYsLYaZFe6XnUxztaQQhracaAPAN
FHzrMVGNXt8jIFF/g8KY28AqIpkFkqXYBcWIT23f9XqfBVNeGTWFyL5ZcDrq/bWbd63YhSPIuBQ4
qVwZNHUfKKSkkgArqKxwTVQGWTVXND8GlaYdyGaVYbrV1HyxH2ZjyKZDtWjtFNiJQ0dwhy9YCSh5
Tik7lzb3vi6z8VefzrbwESFWx0INRX05Fy1RxJLQoCpSVHkz2m4MO9AoimddWjMHxtxk2d6Y8yy6
AUiS3KYlafFADbnOgZoARrW3BxL09HurMKGRFVceUH2PhOuO3T0NMh6bS+4ykIx47OKlrhX7rp4H
IfYCzgP9xVtpj/5Qqonmm+xGD6YJhfMAxW+wd10kLd2bs7b7xXVZeQRcJE/s06LaVwruHNcYiwiR
mqVdZqowZn/IB/2bCMXSMe/cKPYtj3aTcmNl25jjLAycobU7j3+x+zQpacPFo2hEfYDz095ZbaNM
+0nl2hbohUbblSnMlPC6ztT6pkDoA/JijOihXIyLpu3UNC9u8wI7h6c0lvZzihuO8MGGz0RLj0bd
RZ3AElEBfN8b0aIYnuyHpPxBGJbunKmrfDyJIKxrEzcQsCiYZ74bNRxs2jxz8KbtEvndUNBVINay
LoiaomqR3Lh64w9A5bhbWFlE46+5WBLIlCTwD7glx/agdDSDsXNQRzd1xc6T0QlXuckWVXso3J7O
z0YbpYXXr6VyrjyKsIK869PjZCrTd4XueiVM2wkxeNV2bhtUnbAnmHSCXLw52IoNUmvpb3qL//Cq
hNIkX5YxPmedZvx2ncX9PJujml7mwoINKOI05UpXhN+Vpl/ui1QYIF6lYp4GmJwGrFvhVHv23Al1
b1qo8q5uQ7O90+ppeTbDpmqv2nmEHB8OK+8bYDCXck6d36PeWsNumN1a8WWxAg01Zza+5LRD03kq
/AC7sZtnwPnmvFgePV5z94au73IJhr4Zx2Acx+Iu77FaA1QYOf1UdGyTn5RplVxYdhl/F0TtP+0w
WqQP5VQBhwDXi09fF1SbU62If0EHLvRHOVGHwrTWjbdIsOfhInQpjx3Ih06/G1B3RKflZP4EBufW
QQXE3AxqK3KB6q+IsdTL0U0/5jDgYr+qqXKyddExg7nl2snDJu2pSjMn5s6iJSV1rGx6ceHZgy9L
aQmx60Vv3HNrtGduySQoOHwM+xGcgoMxRtMiCEukSKVPBRv6UYVpB2SwCNM7gKi2uISdUQCdhM2p
XrVqMUdBrg9k3XUR918T+uaxYKzCxtMeZsVeTxEvrMU9ynWYSTHxRWbS+qYBL+hCqEOp77SRmj82
+AJmJUDB5KGr23UOWlN9mmiBxCtx1P40xeN8hxBhvE/SYg4vDSAXDVFXLe6AXkezb+jV8AMb2UDV
bpqqWyWbC+hziPtROE26/jzESRdeucuChHe2O+uiKezm1xKClt1peICF1y9GXATuWFSPkCfb61gn
O+VVFpA0L2/y9gvA4h57tZQz+UzhKt1FbqadeQ85xgZ1OlYFF3KEKReDRus7Sou6cY2LEQxsqNO4
wS/aGYil0Svp7byoxmlqbXvwtEzl/ITLFRs+HXlamMuT2dHA2Brkj2WpgFpUtl1wn4wT53qCQBNe
a7pB8qMnrFK8Kba6x7XxyNcF3v+Nq9djTCsemlQEZmrb92FsWHdpUi8vRSek4fNvNb/jPLNexobY
2XOZryMkxw78b2JrJzzJmcaQ8ZR6YZXr38nlRV+yAewVV/REG7yB6L+DvOfWD1AFIqyBlWBzodvR
ZLP1AIjfScWYlMeCz8mA6wyAk6xGH7KP1JzKBAVdeWOhj4fiSIOJ7qBbrfzeTmny++Pk+JtM0qtK
JXXqTZJU9GOoDUP5MonhnhwwBS3dt5yBqBQclNxr7uPHA26zstsK2ibjVpdAyzv62LzUGYVwinZl
8vDxCNu60HaETd7ZLOtIQOosX0iMeKuRTTyP05kxtvn0P2MgyUEvi3oFieBm2pLapEqjli/lZXcw
AvsgLv+t18b/qrh/DbGZqGnpTOlMWvmCmHzXFi+xek6ltjETvB1iM1N4CVWASjwFFxd2yFLzOi9/
aoJ2t1y5n6KHxY8PH7+bbU1gO2/r6vhL82Jim+3g05cvsdMfjOTQ9CSNDkZVHvLoohTfsG95H4/4
7nr7axo3lQ+tnbvWzhjRwk8UtvuoO1ex29azts+0/vlfz0Tyj72c1NOLIpS9IYxLC4BxGF5l3RkR
yptC1nakTdo3xP6b2P1cvmCpuEQW6s92y2mUB317C2vaV9Run5a/WvUsOerdbQKZFoibVUZsbtY7
mdalpppXvthfUHNcFU/JVUVHAi87GF+4UWdBegu3/ct8M3vnGii9u2T+GnrzHZBVn61Ec8qXwT31
01fi92hsA0d/UaI7kccHQz9+vGLe3T/+GnDzVaBuLvW5tcuXgi/OlU+4+30FMvbHo7z/Mv8aZvMp
LFTj7AKOGVuIuv/88AAxOoBtdGaYd5f/X6Nslj9GjVjvyXW8FDbdD4hGkuRMDeXc0tgsf202BDp6
pqsG9yp33OzVFVRB10USsGee5t1t96+n2XwAwshosKQyVuX49t482kdov8WZQdQ3o9DnmGoe61yl
5bFp/T/2zmS5cSTbtr/yrOZIQ98MagKApKi+DUkxgUnRoG8cjv7r74Ly1asQpSdazu+kzDLLUiBB
wP34OXuvffDLiKWOSfmbtJ+6PY3XKL9grA7g0Bc7W8I5WQW2oosvmCYZBC5VRUBNlb9mQO3DfjIR
rmeynPySdN6wrZUh0BDJIQ8lMfrrR+jArsv67UGdssx1pMx8Ez/1+5XH0PtmxQZGr8hGGVtzLJjy
wCHmKgnoR6Zp2AnD/V2uxz2/6TPYFxgRyPgYDOncaJNnwF+1lurMm6PlNccewGB8NMbOR1bTNaeM
6R2iRVyPvmevJDEhhsyQ/UFfXEzABkDbSMfr9vWX+nxTWqUBK9Vq9Wm8/1KOYBxZrtu3m50AIrdq
336Rz/GDd0Nnb5/UlySpHNsJP/zi76qgD9SyMiP8WTOogko3o8T8vkRXMzeuYVAaH0tMOyrPOlhf
EKNDTSrREJUv6WV6mt+4e/saAZ/DificCLQY4POv8sje8emi9oci7eCZjrRBWsz4qfPmu8V7bJoA
strXv9ynC/Uflzh4GudaZiWDQHZa5HW+ot0oPIdKd523w7NJq7fqX7zkx9s1/zfw8l9rgO7/P+8y
/FWtQIY/sy7X/+DvqEvNIuiSoKt1/YIdAmPhP0mX7l8qoDh4hBitEXrC+fl/SZeW8xfpvPx/mDNA
qbw5QeTfAb6W+Rd/DkopInT+Bx/9P8m5fP8kIkVGKI81iFbbm7rtMFayrnKFY8wC7rVuDZq+XhpG
HQaCmdb8yR/35PrvgfifZvz3T+TbpZBrrYN9FNYGhrP3S0mern38Xk6Bzunb53L6Fm9Nfj6B9z4n
q4fIorYsHrKmdXdNOiT7ry//RmX475j+7+uv/mdchCAiuOvvr48Nco7Ktd+BXzxOrjUdCZ4+uam7
zVhswGOnxFFwC2YCw2LNFg5CqFi744zu/IgzJ7omh7l1wpZee+lnucXsaNFaR2yjXCm1rb5kZbVz
iAv5LUbh0J20E5EEwuWWtkpB/yMban1EpCuq30wmGa6VOtEjeN5Ecr/S3OKgNdk+YmceHge6FA8q
4+MLvNNKtxmrInn4+oYA4OAbf7gjrOkGRlp+kUP85kysX2vPGcPW1CMpoFeRB1WDBW96bqySjIjM
Nh/BrWgvhcT7G1K/pCPx6vRCfXsxxM+FLqnug1S3tkpSoMOTaYxoQJsauhjgy2mqVZnrkHIfW9mu
AB38Q5t0S9vFxPfeR50+UqVkRfFq9YkotsrgttOJ2zX109S7Rh2kdjTfWqJsc791k4kAeVvJihBF
ZfeDLIvpXuaOLDcK32K81OY+uRyIl9ZPpdkk1lUS9RnibZo1cq8Kq2LglU3lQi3Q2H04sau2m3z0
7Jkhnpm0IQISZmpeXnUva0cM4LQ9a/WeDErHvljc2lFCKQ33e6QJNz+h40AaV0KLeNniaXEcWsde
6oTV0nd3WHXi+BptHYkTkXCTF6eFXHKi17o17UZnKofAplvLEY/RjtjkHR0Xv5GW7EKVeaIg0yZV
qeOt1EWobKKYZrg6mD0DisrrzWAeJlWE3TLmxvmgRCtyndE702/TLm5TgqnVjTMpxNPqPdktzA+K
FsQnRYb+gy9sW2dzhF4rAPAbpzd55DrjBYI4L9qiMGzSLVR5rdgWPBUIcNRKL/YR6sAijAYaoZuu
0b3qKtOyJUcokOldaCUASEI8si2k02qpQ6NwECWMlqxWTO0go9e1W5VuTWpTxBcTxHHiXIQtGC16
ZhI6uUfHXK1Kdwy9PGuJOUMmuAUQOqVbdXbVY/a3zxYjiITANCgtqdsOjlAys+Z8UPuO0AEHsws2
/VDaUlzlmk5Lrh+7aUN0Sb0dVMZebtFHv79++da66eDVo8uGFo66FgPDIfqh05SYCrVAyp/F1YaI
CeIgZJ+ewgrXdkzTjpnuDuB6b6vfyhMCJANlA1vzQZ1ji0SrG+Y4wbi62jsTn0OLnvksbWv3pRdT
exLpixl2FnOVWeC2LURjvIJdr+ftNEMqKLOo2C6WYpwZ6EucI9XzgUh//XwmVlV8MZArVaShB/pA
DKyN1omiC9CVVde1N1u73iBmZlRzKFvxlGpBFk/JSTWUjMVqpCkMfsxlW5dKt6Pprx7Zrd4f1dbP
w1691vMWjtOPyt9KkZWK4EoNJNHocMUA66PnmrMy+PpB+GQRxgWMXhpeGlYn61AMqjU5SiRCRlEf
jgO0ukxmqPNHsudKUzq/FCZwKTYNC3io2iat5i9zylZt2klNcEY/ZnOYM0V4AjZPPEe/TnpCRzGL
XanIqAz7uiTz6+vP/PHhBU0BhuwNKEKr9mAndTGsQRJeP/KwNK+aUUv0gFG5TRks3KWLYh47haw/
/n/flhXUib7Q1lUwCVC4eWHfb91o+unJKjqJsEphfkNa70FtaOkhoUFZjNAWY0X2glbEV5mX59/G
sTVsfxTyWPfj/UOxEoXRJ4LEcSlkQIUfvrXJYjWceDNB7Iwy3hRwHZhK5PP917f34Ezy92VAguOh
hBkPSnk95P/Rw9LGsTEzbKQIcSybzKCk8u5KUdq3aV/MP3r0l9tOtstD2RTDOZAyXSd6oMrg42Q2
M01Fc2sEppN4IRmlOkYLeL9yrh8OMwFlo6mDPFxdbO8/XIOnE5YhLQWmxtFeMDvbEFmQ7Ig+eoj7
nPmfOWhhJPLkTEWgevf1vfns6lDRXJWhOFbTw5zwtNVlbPZ2w8G60xhmAyby6xw5BIyVWIbLVCsX
+aCPZag1ar8hmmk80pB6XzT9/f1RGaMpXZ1n1mEwPORvNGgZzwA5KnACuibSRsQQYrquEVv5RAel
JwxYhyPnuYMFcr0uRgCibHEOsljwhr2/74aoma42YxOYmVGnQLtV9aGIBaXRYMT5BbWaswHzol1Z
pZ1h5WcENW1TK0UnCd+YCTY4guSYkv39SvD2oRx2LzbSlcmBvPz9h+IZwYdhMBXGbjv4DnqTfa9O
/TcTCdbZkLTu49c///rk/7kQcBNgpWBUfavhP7g0jWnRF7SKfUBX0CNiUQHCp+WFr7Rud1c2jrvR
6mTeRgQnHbn/H1/99cpgdd6uDKv6/TddtKIq3BzPnsgoFWMryjdIaYsjK+vBNv12Q1ftM4scRqMV
i//+MiMoh8IS7YANLymBTqXRBairHGmaVt33hdPuZK+89lJztljMFR81F80Yog8vzFnzTiUevj2j
NJyRg+UeefdM9f1p8e3TQYYgjRdavw3O6eAZ7Otel7Nni4A41uuYdtYNpifZ+BVJpz7ldxs6BYnp
+tINFHCXVl9uvLxkrqfs3CSnHWZnWX5GYJpFHBtHRBWFV8v2BmvCJrukwMZZ6nWHYjGhjxk2cWY4
YZJryZOdWF62KSTlM5HtxY4Hn5C72HvMYjU+d9gyCEZFLIorEx0d26iFmIGyt/9tJV7yRPwu8p2q
S9Jlo1qIjoNSqmDMccfPP5QkEmjkR1cnpNAqp3Apu2EKoSFEYVvZFkuaOzfPJhERV0oDtIvWm422
noz4WD1j0riUgelpgxOqJDhe6cqIrFoiHturdePJPTVzQ64oIdxEvOaNdTfW3rhG1YtM81sz0uMA
QuKwQs5Aj1C4lyQJVylwoNMZuPG2TGsEC5TP7u8ldmF4TmPnPdha742QpFRe6ljmNHjxu7a/dNKh
ysCwSmsJm0JJTwmyp5qOlWoJIVB395Nl1E9FlMpfbmyIJZissrJCS7bZr0TjCLDn2TRd35DzYCFI
m8ZXyjakqQsV0b1qxuW0tWFUtie8+IhhMuTfa7AihE4fjf18VfWF9gtt7fRKtzu55HA8GCiIOu/b
IFHAbTFLoJ1UtIpjcc0A2U/TusZlPiGkoPjr0WxFXZnngT6pXb6xnbrS/CZmDfOJE+CTsTMI97Jo
jPSpLGxvDnUNTzgqBiBcqDl7ZILIjr3dgs4hRXTQeCFTNdQBEWayfdUWGG3beRWBMVDOf859vnwj
YR1N1jBa0X4SEuGtMiL3DHIED20gLAVmlw6Z4ptbz/1LNnQQH41MVZ916tKfHCNmEfZaufwmGSx+
Slblb5irkzbt52K2YFDiwb1vlVw8ozdTb2rQ9DcKOicQBbORnZboJho/r7jngY5zbqJ3sEyX3aq0
DpTGmJ0938v5gZerICO5dHLesdo0Tq3ctSPSfnRO722NPWADDTcezmJz4Hio2NLVd3JS4hgshIa+
v0xyOwqHLs8Hf7bSmoNnPk37zE0ayy9mxeBrkJGcnhp2vlJBhpysoCoSJkoq5vIoLNGnvdhl3snA
cqJmDOgIMJNHnK5qwYDI4beJguzFrY0G3cRE+kQwpzkD7FLtkUmQHUvDQy/6Nt+Qvtm7p3NrE8eK
EkvZD7OO5ThPiploMPb510gxoRA5i7CbU755M132s0U+Zp7MFF74fCy6Mc2UrXIw+AT+sBic3X32
g4wxcCPLVaZuIaFBzQZytI/UmTghyXPi5woJ8dtCrz0e7K7Wnziwj1ngppFxmfOwTn6rdigjdBtl
c9iSNddsIkR+eohw0rj3+rJD9xDn3mXNb4RIwonVxh94uZHqeGl3LkgNQ9dkk4zlC9w0/MEy1p/i
FA4GYkuvEZylMvvbKAt9CO2up1VUVFH2ZBooCn1HcXtln+M1+d6Qiocf26u1H5PdNTfKIBAGoIh3
7B1yfo/ffIbFjqIqKTe0X5zb2iZABpx0xatUdIb3rCsMHjrPi55KQhbuV3H/el/RrQat4cl7lERE
NOvMRKqNNineah6K2WGk4yrPmhVTbpFyBV4tSizjOtbSpdyyDeLe0jEWXnSx2bgbe+HWbKymcIKx
GQRNhGYwb5mHTlbotK5cQipSPJN63o93zcz24tfY3+aNSWCl6uu6hTs1XobyPE01q+GJ7RLsql6t
nhmqWK6HKS3uVHXEZgJZLyLxr2st2jgFNqkTL+vgJ/R4wKeNa+EbQbM6JIGcbO2yqWF2bekCxSfa
sj75RELHP/GOxUUw5ZN6mvJEeCGoJM280NBjY/zrEJMFTrSK+dzOptCSBVYFsu6WG2XUq1/qgqWf
v2D+lkrUj2E2ierZLdvR84uFSL8wjVIVOZORMoebXbNG8mjDYUEAA2tgLFqs5qlnL2c2GQphj329
unL1htzdmgyVJFBbz76dsAx9A5g4OAHH+ulxKOqpOZ0lD8uJKXu8idbQWkPgdhz8Q9nMRXEyaYtN
PwY3C9qecVx+s3Jql9AAOMELiYDS74ckTkOywDviHRvV3veYpCioWlD2RJbXCJu3SE/yhgj0uMn1
K6IyelibyHauiySSdrhotT0QUFxIAovaCd5hU5HvVy2LM/LEFQBNAlz+ShYOWmvOO7KJS+NCE5Wn
+Rq0KSuMU9NRNoaOQ4WoOMudAndoYN/Vaj/AX2i0hHVDS+Qpb45thAzvhpu8xkuNLcD+JvRZuV1q
wDfggsr8AlQKO2GiwyoKMqPv+52y5JsCFfv5SBxGemJGOShs2d6So2pgyBniMiB46aL0KvmrLIrm
EZj0dTtw1qKmOW2IQk6PFXYfDy5rooGhQiyED8QB9X1hh5mI9iIpvoT0IqCiFMGPGIwo+usAeVL+
I7WyHixCli1XmT5pJYCFtTBo8FegylR0gpbnuZqRfSUjGuzFQQveNkUjfThNZhUSkEUis1Rn1CN0
aoo+/Lry/uT8wQF8/eh0eVHaHHKGxIRZpZjsKfAENiEAVliYZoInw57GzU/VEXdmavW1n5Abuqep
pP5oMHnep/DyYn9QgVAcu6Xqx5qcLoRJcwCyg75Wp+/vaZdwVKjynJpcxqW5W+YsemjSUfzAfmN3
J1DkaL/CPkOZWGBe+QbGPCYzs81B92hjmn0rVYPw29Fd6cdI1heSu1WaprzNtos+jO7rlTS05BdY
wlVqV3QDCg8CAJEUZvowB55XoYZ2MDz9HAnswq+UjGYV6HgaMl7+pngVLTikU8y3YgxSy8HQpvKj
+YOmKJ0/DHN015faUDN+mYn64pl/kWo0GWEX98ZvWrXqc7HEqEpzTzCMxFla1Sh1TSgeCSkuTJZJ
uMx9BNaeerKMjpae2XFpPxTp1GMeIG37GYiNeYefBqljCaakpUGdIvBxY50ir+scgcFalMqZUWfm
Elpxby3YLfPYL6Y5/53KTNh+k1IQEABFFz1EJVgWPvY++1xl2vUd2THZ2KQDF5u2bkkCd6SnKmEV
I/1CTgycHs12lZHcN6fdEFAA1VurKgk8LXE9boq4F4+912px2FtOYwRwQwY1qKRXfI+VPqYaJBJl
o+jWoO0QXue/bYo186ToB3PbUTmyHi1Gg4+RazdBmuVNFBT23F3hqwbVQm+oOGcfc2Ug1KaR4ZQn
cYb+32suKFItUrFqJVf80UvqY2qnj6djxuamDfKc2w8Ta10T/ujjtLHm9qqMhmBq0QGTbUKeeWaw
IVTY1xoogEeaqB+PZzQkaKHqTBN1vLQHxzPyHXA1tjgYpV5ZZ16npI/wVXB+mTUL/9frwcf1zFpJ
DxoWfkt3PvRr+1rx0iKquyDXZLHhm040QVB1d42jnNHYxtXVFWqYZ5l6iblH3359+Y+3Fk0I41S6
DgxJTcN4f2u1WS/UiA5n0CbefLkkhIEqMxJSm2SfrW2TGfX19dZbd9B4ADRBxAH2ZAOP8sFSg2Db
HXNJjVFNIn5CCG0GldZPW5eq5cFrs5HyMCpuvr7oAdvt7bzNQrqCSNF5gUo42DQYDrVDNpA5Lb20
OS+8SXnMpDqczh7Ox6nlhDJGEnx70kfMTStmJ5hYgsRr2suvP8knXx/HN6ZEBgjAod9W4j+eZKVK
XVoRCR+kztBwlp298cZxOBlMC61+gpVEnXN1//VF33ItDm46j/NK9LewIn2gZeXm4ODGHCTmPjn8
rFYHdqANLXsOEKaq28JKJBBVYYQR7Srixy08dsn8kuBYxahGSViFBPK11WYCLb8VGpZ4XJR9f+Hp
FaYu3Wk5pZijO3ZbVPfKs2pI6mS9Ke6BYedhnBAB3y+rj7H2jAtcuFh1K5ThlV86bW0Hlhzgjxvg
jkgfgRixWSq9ikP8Te20ev1RUsdMEuXOU2rJWE5VJn8kaSva1J0T/TM87tvDgt1EBeOKwJJX8qBr
nJVDonK8GIO+raJH6oDcAkZfIbz++mf5pAcHMBLpAm1gADuHOXcKV+5ILCdkvtOAh1Pdcq4AybfB
HHsDXJRVmLK+TRHFj8e+48fXHooxGVQOIwHIHR+6cDGyK3tKmJ7qibbzrGncxGbmBlAzwBtl3nik
6vnkemvgE24wKgwycw7uqTq0Ncavsgui2Fsu2dEF1NRqiq46Xn58zMxmlCO395OihjYvd3glztj2
h9S9vubfNx1Dedtog6RzkSbwPBNN/vXP+HEBXyVdawG1iqZ5uQ9W0J6kmNZkAUednV7zzmdb4pQr
lvJWeSJRnIg2CvM9fcoBLZuSXX99+U/2Kjw40IbpaDKSPCwnVZWEOnVAjTFMnbvte8O71voG04Gq
1k9fX+qTHxFbGtQ9yjQouIcAfNWVccEKzTd1lvku6WO8lHXs1BvX4wxkJbn89s8vCN5m/fGYWqHW
eX9ri05RlbbWcEjnVrZ1V3tdRDfhXjj2fC7sMTtyPX3dfd4vlGDjsd+tUMp1iniw8WM1taWt8szg
PvdoW4nK4NBQllUoID7vNKl5yy4f+/m+sS2QCAX8l28KLuPctxyhgrXLs6TZRtbQX8rJQ+gAooZs
T9ea+tuswxsYqg1YYH+usSSFJJxqx+YbnzyOFtkZRLhQU3hwpN7fs7JPpDYbNJpiOsKnbT/lV2WJ
dVsXltoijIzj02lUDKBZmbEv9Gk5xgT6uMWxqIEEgjHOgIFBw/sPENNa6ysz4imRURK0bmnsJnVu
fndRbtNOwGlkq8gzvn5SPnnZWUl1cDVoa0gQOVhfGs+Ze9l6XTCRSw9qJaf1lmTLxT+/Csorhra8
6+ts4eCr1Q7W9YKr2LWz3LQUSwSUkP/99VUOtKLrBgTL2yBDGwkry/QhAZL3Cq8O7tSAdsZ3Wsvt
WSMFTXGOHfu06URgaIpzTT+YBnon5k2WJvrlUJXzNldtMFDxULTqkVXuQNj99qFARfL2c7hD53SY
hjAsrScwlfVBFyvRlWtWzYk7Z/W3TmvwjtrqaG/cJiqR5BI0+sxDUPmW3h+Fnesf31DmOozv2JvR
1xxmr+FuN5J0KPsAk6LpAIEw9QeZl/qdmGOg1korlWcnT11c3vU0/XLbwZuvizTRflBG68jlcteN
N1//YJ888YgcGGUzUITbeUjBkoMEAmFIJCFK9FKZ8bw3pG2cqsO0bLyUQyIK1WOpBx+Lh1V7wuiI
fh6jtEPSrAtws5jipAeyuWT7OIqhuJjE1NMrFoHDXrBZiIw7T4ZB/vjH3xaNNtuqQRXPJzhYYPBg
Km3meQNH7Vy9Tpi2Xin6jMB3tOOT2WoB7uCOfPn6om85je9XZrCrjsY3JUkAqv/Bq1fDB1x7Zrx6
dt26gWL1endJXZM2IVAKfm6Zdz3OHgEI3ieMER1wpspFOxd61T06k55xZG7MpApmNdFb3LZ4UtFz
9cUELZSQQNqbjXaJDG2+6XPX/JV0FsuXoUU0aWJrguYjzFLxZypee5eMKbiTGtfNRblE8sg++3FL
X4Ms1kx48iZgCR+ckZSiIH7OpZeo9IO1a8282FBYSd+L0nr/9X39cKm3kyfRWCRUo4BdlbN/nqxB
ypZZUrsLMYvd/SKUaRe1o0W3DP7G11f68MCyi7OKrJNsxiikPr6/UuqWc6mNtL3o8KfhqIloX9H2
CcjJasIJskoojAbyjl7J7ddX/igD4WF1ITIzB8aTwGd4f2laBYYV4dANPLtQ7whFBcI/0x9vXbs+
WTD+XhdEN/jKwmiPwYpxKcl+uQH0QF57Fzv7PBPyUtbr8vH1J/uwaxFQt0rLeYdXIfJh7I3qlUbN
V1+CbLKjC8xj9pkV58YRbiUJJYeLJhU+8uhVnww1WTUPyhor78kwrPUpmLCyutsU1kQSdA6czI3D
uPapc4r6CczUqtKyphZ9YpXhEYfqAFt2pvs3+yNjyyLA+o/VvO2S9rs35e5rndWTtkmqsXIvdA7u
wElzVb1TFDFcla7sxBZqzOq/gMOyhBGY2ogOomrWgSYI3YLhKXRMtjWBIIGCrJkJFE2oZDNJYApb
bejdCw8bWkWblq63r+bQl/zZTFVYFWPL4TRfJH3DNO+fpaYhA9XLFnUTGWI9pLCefmQ4Jo1zT7xj
op61SW/Wp7HI6c+PbS8HjrmqKvdjbg+g0bwim8EGKtCVCtZ6JWxAC8uTnjGpc1u6hG+GS8wD8dsQ
o/XgiWn4abn1Up0kZUmsO+tXg+6wbWfM/unUGFsOrgzQWjTKVVgOQ/caFZH+ncmS9PxBiUtKy36i
T28Npbjuyi5ikKCXEeJnR4l/Wdib10a0SBkg2ML8gYEe+Mncif45ryPzNwNo/WyZdNSjCm53b2PX
XlUF5VxUFwyEtOx0yXKYxisrDkWPEXd3DAKthBIUg1Cgz0Wb8DkyaB0qsBcD2ajkdOSktq2EExAm
rm427V1lxa26a2qEyKE1dMhax65avlVNpT64MhHPDHeLEV5KPbk+Q5658hGdiijs5dhcxeY0/nDx
thNL7ZEl2y1RqvtCNOWD0gvb2iRQy5QgsXMDYzcnuhLGja6CNBvGikYygt/kxFm0PN/1elydqOiR
2hN6B26xzUWDMd/MVMB6jkK9HaIUR58g8nmqKT07/beZdq0MAP5xzmY/Foo/IW9o2QU0ECuVhd3H
G/X6Ao1e6fk2tQ3E5TIHkJGU1To9KGsgGKJrmniDno0IGTPrexNcewWtQYtix9glxTi9Ngx/jfNE
j7yt2tvS3PRzK7LzWrEhIBCt1j61LHLXtZ24dVAkor9Af0QIfCL0+55hfb0BhBL1Ya+sPeNRb71b
r9STe+xKHrBturGvKtPFV7mQhk1H2rOfML+5tg81D/sSLxjyzhXA4vnCFZYVukwgEzgukRJinezx
OWWK/kCcY7OBtSR+UP/3+xJqTulLaGJ5CMTK+0FvFdCSHES3rcyFznMHzJDHVYIjgtrouGKbMBzm
J56VGk41jcU1SgR1NFge3sg1Vdr7adW2eCoWGt9+lxgmwhYIaGfa3Hm/5nGIWQrsFa6jSjvJiagD
dueDvUiYNpt2o4QGAqkq7FxrULcyRrx9VlB7XlL9Rx3e5xqdHl3i+FgS8cfleC1z1/zO1R7nHNqf
U0DbRTrS9jVjMYR5Z+KfUJpjfPc3K8i7UoauC44Uj8YLmk8kaO+3oy5CVcUQk5lxPzJFbXlcvhfa
ogFiU9xTniV5rRfucNaYzbwrklo8Iz3gmakLNyjUVSO26OJkAsvj66hxdgyWn2F4KA81P0N7ZIv6
bPPE8qfhbnEZEH04g0vabgPDXvgZiQmlJIZv+FDZLqOLjKnbGXPAbPEde5puWXeiW8G0eV+JPL0h
SDbvz1YZlO2DFmwfGYhk/ZGP90n9whlXdehrMhFkm39/LylBiwqPyBjoZWa8dkzqg9qs5HNdJ0cq
0I8HIH426l1kzC4HQGaQ7y+FqKIulEiCOWL6G+oRGn6KTjf7RVPEvuonT+zqfnYD5kbxRZJO9dnA
wPfI2fDjTg4hk5bdWyVDMMiBes5qaoM9k+lnWerKbiSq1XfF9Ax017wc+uYYjPrTyzEIYSyh8cQe
fueJPPbGdWiFDslgXMZqWb5O5pLv8SbgdPLSYylrH5oX3GOmLnh0qNawAR1UvjmbjKKmdK90pRZo
vMqGAFaS7C8qNYk3kRc5J2O0uLeSmdSmdSO2vq8rsg9HufUD0N5CmIoNlWbC+x+5duN5XCa8VWrt
1GHal86p0S7Oi5Vlv4asHJ9gGFqPX1/z4zPMNanKaNeYOmKbgy8NZiMpdVlPQZTmGbO0tNlPqERQ
ppI1deRSn/ygGgZb/L+c3RzdWT/LH/OHCDhoYjJ+DRhvpWmQomWBJ9Ka9vOKyepJ+h3kM22HIt7B
hqRJa6tpeg6Okq2dN9u8bZK4f0yBzNx1SoxICAPK0u8Gq9EebEVbkbupdYkbKrpRGbyXfm2V2JmM
uqUfoCyN+rpUBlwoG8nhrqDT9gDWP3mJVAg0YcUx+WwErnixpOQPbnVzRQUT4lZeu1EGkNeGH+KE
jSaW3WR5RUq6ghG7G9Fm1cvsaEm6KcE8vlqS+pax62hyXjMRzHRKhvskVUpVD0ZVSaydY8TDb1rP
4+zrcmkZt41eG18MCHrEzVAmpJfRpHI8RmBDyo6Kt/BY1+Czn4KnzOZUq/NjHJ5KmDx0BMALDkRT
8VyWtn4+lXw7wF4osxB8HHMDf3I9Tj/0NTnnMYM6DD8ndDxdkCpRwHhahzPNjBR0Wg7MWoWVLeTB
Vo8tmZ882QYuGVpY/HUMMwerFTYuS9F4nxDhLsvlxIbmx42B1zkm5bLuknyb1BJqayOz8zabkJxx
pMbDZD+R9TCfIGNzN0OmGmGmlFm7OfIu8KgfbMO4sS3S52lUYjY/6GMoYnQ9otYm8pum9NFIGP9n
3eDQwLLt5cgx+5NlBREu7zaqD6ash0aEri/HRDEcrkVYHaw+Ic6bflHPEJ0K/pFI8gi59ZEv+BYA
dvgNOWiDvl+b9uS+v3/Z+xpykGLxDYfEwyElZtuOzqrcTsxtY+rg8HoZgUhzoM8+JkLBTelFUHq1
Dl1kmKTpMJ/zRrLNzRn9LL+Ny/xH40ZGwRwwE48otro7iw7cErQQY6ftUgr3ir9pOhvacv1msLJc
7Jomq3+jFGZE2CtD5x5Z0j7qaTjXk8pJqgTFocFP+f5bDry4U0SDLwA72H5LaUht6d+Wg99olbeJ
o5ZYJdNQgnhAyJYUBpKBHB4SThtbnrdgpE++fq4+qSL5PO4a4MqwRz30trRaE3loqZFxVk0OrMBl
POMzOYqPHOvxJx8+wKvBi9qHoQ/W58MZXrtGwzVyHAM1ntOTXlPrbjOjm72ZnWrUfLtC08nwK0te
FhpAXajBfRCoy8v4JZtWYEIRGck+haTWgM20y1uV2sI5FSblN2dyqYmgd+bphsbR9JgWitqCARyn
2DclpEf0V0kUB6B4nTMQc4sZKJVd/+Tgq/3K9cnhLK5a1S2O3uzcmb0END7KYt9WOhltXVVFsp2N
kXjUlgYZV+4gawsQFNm/i0iQSzknIubV0DPr2FzwrX3+7rVA5Mckkj2eQZaJcfz9AxN3DqEQoI5A
InhaDRgWm6yyRMaIOGYZECI62iO9Of0Wmp3XsTpNU3nalK75LbUi4yYfzCq+ofSQ5jZiyNafK9AA
X6oZY3TY5A59CkLjRL9xpPDqO8fJhLNhR/1PhNr/UgL+xfztj3cufOle/s+vCuHpfPlS/vr3v3b9
/FKxF/397/Y///33f/A3JkCx7L/Y3jBp89vS7+N88R9OAMS9v9iLHKZSrBNregJrflXTrvr3v9y/
mOvQg2OApDJt9FY70v8FBWh/rUnxazdWX22FVE//CBTw1lP97/PHhkN+BHIfsg0xRKLyOtgVLXq5
dr6qapNpKDXwym+dFvD8DeJ9AJ5+FWfL9wFS3MPSJKvG0fXgyFsEpZBVP3XD3ZhOE2+ylhvfyb9J
r1W9jaQvkkq5n/PF+DkuDXl6Mq5OhRo1t2MRE70L6n6EFwh/+8xgaVTR1Q3xLY0k3eHVXfKbvu+s
cw2+tAi9qbW+kWDQRkB0iW7HudvQFnbMGfUufC2gxXKJ1TtkfoCe9SiLnyTq/cuUXcMI5Rhp3VZd
5cxof3P5hA4oGlF8G6XY4EZwXlqzj29EEw2DD7E6/xXLZFmV9zE6iHHKW5r3IyoUpjnyhRBh7EEz
su/Bt1DimzulqpwzocPSDjkFdTH+jNKmMWBysY2m164W2qMWP3co4y+GLi4Q9rnebProVecbiGOp
iVN5lKelSipeWJaDcrXSpwuE2h3dSl14eNxzp9fwuPfIVcIKnisweoiY1r5ZVP0kjm2nuRzjxFzW
6YCDurtjNUS+TvtiDVVI9spYkYDdO0NGahP/wFwOjK+FnqWVya7joHnS2E5u7Y3RusvrIbpVMjPu
GRaBNkKa3WksnglzHeG4zoXJ54vDsXOsnsmuszzEbeSYjFITd6/aJaaRzBEuMHcFtLOvmImeQYrt
mv+h7bt2I1eyLX/l/gAv6A0wmIegz2T6VMq8EJKqRDLovfn6WdTpOUfFVopzG5iXBqpOVwYZjNix
Y+9lMpJAsvBNrgYBllmwcnvjBgmZlhBzRefwbCpdpCYCdUhlku7ax4nSEU6sR6sAntCHyCBAIXwr
baIsnsy+j/wRl3lA/rq0R40paXqs4wER80NlBAYCYaMyZDBO4Gr4BQSJHxPISjOUTAkP1kNDITBg
KF0nwBNkZNgDbcXxl1Dn+e9uktmPIZ/Yg1yNU2n7GQ8mf8P6sK6A8nIIbn8M3BbhRabBJyvH6C2U
+6aHmjoq+CSBRuZLN/jFiwJRakiItRKOj2wUJyeRZWAkJ6nfTSxExE0WYDAGWFWqzgSrqnqhPZSI
iNzDeyTnuwgoP5R+zBKYj43UNIlmKKMPqgt4Abxogj6KzFzm86J6Gxk/2fvg8LRQuFdqt4U5MCay
S1LRHJF04prBd8mE6iqkxg2+lrYchZqRGRRFcRXZVFD1LArh+Et5GaffEHVoE47QZZ/svKLdqdLG
lLogv2ujLmeJgBSHmdS3Ips4GRIXEcdDHAIY8v0AWDMElunUH2BAmTeEhZ/Hr4ZT62pbaRCHBKFS
gDEWOwyzz0kxQj1UmFhRLyZ8CzJ2kE5HdznEwZ34T5Ddnl6ZHJ8e13BZfs6SlsW3Y8XiOQkZiJjm
Ae0Yg+1HFlQrKqUouE5aBNcwPxyuKo+0b5aj7/Yd2kgRqAhc+wI2vPDaxygaQqcipKh891l8ANKd
eVVaSRLALFK1X0oNjUN07/36CmqE0rgCwl9ohmgkXLIyhfaOwAg1Zr/A6Q26CUiygO11pQ4Pegba
P4Ic3VQ0/zKIvWLhkqrEvdJqlTANzCzni3bbiIXGbYAd7oc9LFYHhTSoaUa6P4DSBdFoDdMhllUJ
yVIJrCu95aE4ojPJVMlXKErHQkiaogQDFFVniiCX0jaexXOZftsjF4j34MRFKE2EkNKe+UHKuKN9
GEB6NQ3YNwY2ESzxgf5X7SSZZB4JFctRQ5KbYTiAAgy3CXTB2NjL4YmcGaNcSMcWGt7NCVYC7KSL
dRbBYmBE9fIsctCO3VThmLMbpgQYDmCPVJKBfohkruWJ2CHhBz0lhXUPAS44qs16bNkHMHnlCp5i
I8Pomaj0YJ9j1iGfCn3uds+jAlLdABhtkt8wLx5QHocKQm/Bf7grdBXujKMdB5DzJNyYiI9wlVCP
gD/BoxEXkQw7E4ICb4GUM28p9j0llY9vRWIhgvQ4GH/NtcfcgEEnop9joa+mDBbEfuXBqEeQ3CQ2
7jd15k9PkHtFxR4EObqbOMj+2L7aQSydjipT6j3KUu9BE0D8t46rQ17G9KUoB2ULcgX36GNDv3NQ
Q5108PsGXFzkUamMPp6UX0rft6iBBxBmx3YDHk1AY4CCy+GHQBKzVK2MqvbRa+VjUX0UugEqYXLF
KDX8HlJoWZToJpi8WqLizpcIOW0PK2TiyzmizQyvnQw6glGhdxo7TDgvZepFcGG5QM1DHJ2+LqRb
3veo39GhHR+AkMTa62LIupC6BNmMCPCXDEnUoGVoxWmVguzDqphAsDSDcgN3ySGGYowfh2iO8RGA
7OGgAKjol+2NlQdRQBdNFH0icRBBBoNGhe9ICwmEh0jpa1BBFFgokwZN/QbHBcWoVPNjb9JSvA/i
sWwyUjBhmUU5/8KDHx/B6oMroQScxEln0VSTXuRASj8UiGFnep7IRWUxkJd4hgHkcJOQrbekAKL9
DZ4CzRV1JHDaUnFIUgKDEw2n+NDU71CN1VxQ/+pfKnzBjgDk5wgYYsdnRoXSTWpCcyY5wcYDDSUb
p62GqlCWFv6tpSDy6FD8RrtgahjtA4288aNjA+2DEwsW0SkV95EwyXCjgnz3QYKuulPA/2AH5brm
KVPLJDSgD55fo1oqYwhAoHNEWhEEU1ClCsVRQbEE49tXKw98L0DmqwgAMFOBcktrcFPSOL6vCK0J
eXWYUIXqCFca9DdYqHAO02gMRSjmgEAofgU30yBx2aFDVUGgPH9VhVaEjSOF6TkP2Awk8FnqszoT
FMi5BqpecS3KZBTk4kogCvRkc13oU/aJzeTuCd2QRjADGTLPIF1BFI9AfG/ac6hVt0bdtrUbyREE
bqIiofsWfKxuj5Zkz4EwnAYPOFFYkJm1mLspSgmXAMjw+lYImZaEDAzbiFD/U/nAFJR2hDr9kCWM
mQFU/wAbAWBuJ2ROT2jCJQMM9ML4OlG2OFK5j2bzHwboiCGIEw9BPXwFnbP7lbZx8AvZ7PiWQJzv
RZ3imXzYzJ9OiCaYI0QKPjUkiQZlNm4pgJtBXaI5QtYqfKhh4+TrAUxpwe5SRhbmyEwcX3va+rGh
aZz8PLZ02sIeVUJvWeg1bVMAlAWJ8t5vOLeGGHaOMyngbmXa5cdAG/PUgbnA8IvjwYMyUK5CHwpM
s9AAuZvr9CpoQ3Bt/BLUUPhN8QQuK9ymh3NTYgg1lUE5CdIJmuKC0JE6rKG6gzUc49DkOxYk6QAe
XqrQITZC7100J1SXAysoBnTIAvTGn5AjQI+6zZEkGmqp1Y9hI0M8sfZb1FWKoIrhc9ZoEFYUIlRV
Hc2vZ9sWcJkhgFTNMunZNOLGDWGhq0jL8DEXNKjcoSaOZnGe8eEjbCL636oCn1kDDTikQhkntZoO
q6loC7OJ8NRCvqMEOqdXrmlBuZmA6wd7OJmg+8sBjUjh3AorEVi+DPjXahFq+wm4GsGk2GaZ0DJP
QsYogkMZYeJm2km2YfoYNMtOGiUXN3bxgXZAaht9NSup51LtHzqBxzP0mQ9aaDdyAU8gwAj2vdaG
IDF93v3+f1yDu99V01a//2v3WtT/ZUGL8LWJ8ux/zUO9w/WpioKw+d9//rH+68/B73y+hv7xB/Pz
Snpqf1fj+XfdJvin+KF//T//X//jvy6x17HAxfY9b7Nm/jW4+2Zf77f8DA6/r5t3fY3613//B//S
zeP5/0YZCiRepFB/6dz9V/+7bnBrhqQeAGv4S0RiSPPMnch/XYd5GTdlQQM4BTh4cAZ4dLv+dR3m
2f+GoDEYU6grwh4exJH/yXV4Qc1geA51O5yDyqL82gWcyrADy3mFxx0GTz2CJHyMeSJvm4c1uZk/
y6//jLFo2YnALQxhHHCefGr34Y1ACOv5yzwf/7q1f9XiW3QF//npecgvjRRFQ84H7xjOEzzl7Hvd
Y+7lFvsWfIgrjBFUB/6o8/0zxFzQ/zJE30tKM/E161VhFx8b3EJMBY4PJm2rysRFEJrBKWqf6Bgz
zsjXuH+MkY8cAwYVCd+G0JMrRRsIE6Aiewowc1LA/0iqFQMa/TANgQKboaWp5IxlBQpGWHJwvigS
q6GqavYiD8gITwuz7eE5EmiUtVGs7g0FqacJxzQVXaMaLHd4nNpcJauPKpdIFt+owTvHNvlHr8Wy
rhSS6GQg3MFVaZiPixTkvxEMuJFmYDCjqFDZspLuMoApdC44N3XmNICZmEA+yjpNWshUqRBUjzum
dJF0o5w7pMkRVJB3gANyAYp5Lb3wUSlZaqupMA0TRLtrxRZczh5cyrytTR8uSHZKKdSONT5/KmHe
ua2rqrChj5HBWUKN936dMBC+T6H9HPOvMeDRdgMnPeTvNbfrQjm7jhX07KE01m8TrSq8uMthiOMH
gh6MNRp1FDz3Bm7Y7wos8AwJxht62oGoiKJ/4MasAra8IJVbFEzRqPbRc9IEFAtSHFOwqYJGW+Jz
gkuF8jnlom5HebQ9gD0p7ZW1yt9ZSIuCJwWM0Ae9mPMUzmPEXaSA5O6EyAQHMO4ZZSvLpz5yVc0N
2jWRo3mH/VPr+mftzo/yZe0iO5TCnEkEL0VGqwdhx+vNCI5R1YIOLfMlDwujoTOZkKtXuh73Rpx7
UV9GBLJLadsRGxIv6Mi4nRLBhofbGg6an5sm373Ros2gjEpQjvOGr1odaFd5R1tzOEJFmzDtRusM
eg6zLZIbmGSAGE0CA/iiEKohDJm6888f8rNC/d0zLCqHUA+C4gGjTZ6KzqwW1NdeSc2p1gB7ojtR
jMws1fZZDl1klsZGrCjPkshRM6zgVFuhQj+lNrizpOceQ87HnSLQE4aGANflcG0qtogof53Nfx1z
34THOYh/96CLzpPSNHICGMbkJSXEMrpTD5od/ASQCUX1VvrV8s7KjMxv/s1ASxEpGdIrcsgHk0c7
u6qu8GWFoAE/teRJ6UktW2hOkVg183CrbPpEjxjUeEj5oDDHpnWq9FLEx5+f5M7yk+e//7L86qaG
zd/IjJ5o5xDM7lEy9OTiDQ0GEPzcn8dYdH7+3lXy4tCBBbLGcUk8egJpjHh76CzGG3XUD/bxrnMl
qyagUrmtARq0yZpIGwlrDfoe9VxbO5XWJSWZO5oX8FH2m8SE9Md27aTl5m323YdYHFYq22YtrfFo
nGqzrKlphJN3kIPW+9rIP4ScTHD76ze4lJKII+XbzzNyL4tYKq8OY5510P+YPPDRwesuoc4+aGae
CkSq9/lDRkZIQ6j0sDLcHL6+e8tFEKhbJm3qtsAGtAMn1DkyECS1iDMw/bXW5vJeqJEX8Rr2PEmo
ahhFtn27vWVu5dV6rheOf9EeMqfbqBaIJ2a48811g44FWPifxTW/85cVjM4Ix7JyM3kQjUO59DWi
ByoAZGP1yAnCfQ9ZF0W6hhpuccCpQlS1lVDrJCK/srq1e0toEd1kBUmx3+WTlylAJ7fJDQyQPWh3
4AbD6w7kKqq4nbat8pc60Iy8RGMkFi1YbtllKMuwXU3MCN9F6l2WNq9JJQCNKilmGm/j7FkT4K6g
jRbKMl4xvkyouyD1NQCLt8Kqs4SuMcvaVVuXoV6dn9XsyqMSXibbchL0Nt8wxa1mzy3FFhJOkfRI
Z/ut6daDU8WqJx5PmHO9GUMvFrCdM+SbhB7iR3JsjNG7AlOg2ndR1WpR94v5LZfkR5oHG0BbtijY
W73SmEJpN5MKBwgw8MNjIDYuDPyMKFMsLnKDetdksjMADjP0Z6Q7/bDr5VZHrcWV8ggfCs5mknyR
B+6x0doXVDMB4uwnU2ikvdCH7yHX7spiMn7eB4tW6t9rRVoctpoaJWBbIOyqNqxGId64S7acE28h
ApEdOQfkk1f1nfWGB/mx2fUX3qtXAv69OLPs9kft2LXoimDDM0ceqoGAnULVoXL9xJRvOYQ+6sCc
0s08U2O5Y4WXgT/9/NLSnRC/VH7llEZTm7SavCFpd5Og6aigmxoEqWcpERtyAceJSq4GVVixAzp6
JpHDZUkFVlW1xfYa1OVTrZ2nYZtV9UsYj0AFT+agXCWYAaC0ZbFcaVFgfycWnnetXbJmkgakqLAg
O98YxM4uyhikZBY1686EHbmV93SHmLuhKGZVKIBzSWQq8X4KPM7fBBVscOPnavBY+eC3ZiFcoC5M
UlSoxNKUQ7iz8UhYeehzrKHo7oVjYRFDotIH4QhOph4UaqCQdlGc7pH5LeMw2MVAG61djf6ENP29
/Jac15ABYQfmnpwX3PLX/jy5/cfgwbH0wr7nV8aurenWXpLfP3/3he75P6MtkpmwjSb4c2A03mbw
8XYTFOLeE/QSQhPmoS2H4uWR2XcufLNgRA1n8cnpzgARp/pMu7xxbpw8C8AZxAZ79OGha2UwRQn2
an9sG4Jmzc+PuYAX//2Y/0789FkGlsGc129GqKbkvFVP4M0HT31rChz+Qnhvu2MkZW4ubxO0GEvh
2LoFqBCpla/AVBeo4X8eYpEGwVN+gHct5irsbFYzxOHEZw5ajEJCWgnZ2CHyhnKrsCYEzvX4beXV
750ciy+ELu6gdg2OLujVAM4Fl1HY9nKx0aPLXac7Ln1uYgcblGjyRoU6liJB7BSNdSZd8bC/8wBL
orLfQ5II8P3Jq2WowwDJ2HvgaK582QWe6+9J/QxIX07mGGlfUWsl70VoaL0MNJycKo8g2tplPqGV
1llQEZasnGNhuEkHfqOEAreBV7iGt4V0QAzIrs6jV0tQjEV/05cVZy5AkgJC/HoRwEKqLBh4BXd5
bE2a3Jp9w9VnAMsGRK4uad7jrocf789f687mXeqvTikjq2ABTx7yZNgggh9Mwkkh8fD+8+/fS2SW
VisDxCozERQHb9z0e82CLpTJ6Ixe4VjizA/mV2SFm0xfGexP1Nc/34b/M2sao4IToT03emFgt5z/
AmCzyaYnXPn9CqfTOYMIXNcYIDvAWTCnB1T3fx753jQusqUo7LkiGZFwl5kNmkbCtMB2HKph7Qr3
GbO/yXWXsGSt7/IkyNTRS83yhTXV5/fa7Q0XwLKblW6ULbXgXkggE+dk5MiSSueNd05vbMVo3+Ab
pCu/fn7RzwD2zYOI8yXzy/KXu6LRWF8ZvZjbwUJ0hAJQ7sw8pZf0Vp/QsJdtZSvyHEHD12Y2aWdF
V7pjWDAn7ZQ1mIJwH+lzFzjgh4WbNUQ+f+fLLynnXVAFTAd7e49yAdHoS6zeGmqlU2dPH3Fc6X0w
S3y9C/uyt6ViM7VGFNqwbQXpDLUjtx6gFbqZQnNUdiBEpdLaHWUOet9N1+KSWAasQFuK7zZZiAfM
a2tBNdLgH9HcW8nU77764rIH9BR8vjpoMIRebcIS+FzvShv5braFW4ej7eSn8kidzCz0lvB2epMM
gQQWt3LVXnCC/95z4iL7RN2azRII43lj8qgBSjNTcWMIUMBjFuICvD1lDFIhQwhloqhGWLwnDvVv
0wCNQyK6M1e4PInRM1xmDEhH1W9qqeNd2pUU9V6+sPRHkeQpTAdVGj3fZ02J2TWHRmr207gFEa3r
HhIVR7EpVLBF6aym2wS2XJnSSMLCZqO9UAFzY6mxNWS3LHckYQOhQKiekiSDlUC3q6VND0+8qDnW
2T6sRCA345VYdm/HLznlGaCLELjEg1cWmlUmDMpJZ0hEMYDJMBDDDEAvdIb4BuAbeuAmRHZlw47d
SJ/0YoMrKWn0ZKVoefcjLwIrCIzSCCNNZNtRuK3kwVbU53RyGeUUsc4I1EIr7CsojYG6bRbprLDr
lTUk+xqeJOEUEOj9BvRlanG6jEhBMrjdwyhXknGRha+5cOoZGFN1zCpfat5e3227RTyOGSVXQKrA
tkPuoeOmyaE6ExjTW7mnMA8gQLGjkp3tWeUBsmmlZnDDCiD4Xi9CXKQ/kDVNeh5KwJ5wgG6f0b5y
zvic8xiMmj/HYOFOgrMkD/iVAl/iGEOMUO/cRzeQW89g3m/gne4URuVOVvqaHLmtTJobs5OPuR09
AHd+0zY+CfdI9YzeCna4qbv5ZQ0B/imU9M2UL8lfIXj7DIxsOC8fHLm0s3ID+3cO/EsbQoUFcmvc
rsyR+eCPrCXFOtMZEcTxiCrZImdWO9pZWvfB8sc+NmTRjLQTtNdKQH0LC5zInEOSju6+EzQETLvp
+eeZ/JQF+u6hF+EZ+K9M6kCL8FpdspJDaXMW6gZm+xCYjzhF7cEWLdbiNvV27QJzr54kLMK1UjFD
UHUYkrqAbw5evk3swepcIDV3kUhQ3iEo6yibwB2PnJlAO+jt55edT+jv3nURqDumSKZsHhhIOg+F
OGMwqTPtlJWs+97C/4zAXzIDKPfnbD5fN4FkYCpD1rVzcRNgWWDSXbRS67h3pVkq5IFTOGpTgkG0
CwNRRtzV97KOqh8I5k+skbvBMT6snR2fOeo3M/YZDb+8UQGlEpVWAe+x2r6NURYAwN6A5ip6RgND
sgihbgeEQ9NaPBbtQat2TH7sIUmLtOLG95dAM9F3UAKS3drC4k8DB7VTAh8y2Gv1DHyXYitKLZE+
w94UVBuWEkE6QgJI1ZyhdgbooMskmNsHv1uf1xWsy/4GdF7aHoMGvbMDAMOlqQp6Na2ksXND+bs1
8nnp+fLG0G1g5HTA9IJxa6YbwGPM3E6swsoM1Z4M2ZBJeB7dZisapdfo4a6x2a10HO2XxCwefl6n
n9/yu2lfLFQZxt0dQIK8J5VGUZAesA23Sq3Rbj8g6CxwJupu5gAY1gXsYO35FaUV9VA94KiB/zdP
uhsQrvsiIaBIADM1eKKiA24VxNefn+9e1eszEfsySREa8kokYJJQ5pah+qMAbHGrCbMbYDRs8i5M
s5otboUyEMHmz2Pe/TCLKnQ6tSGUBDHm0NqhNULkJzU7OPEqhjQn/4Wol/Czv0zqQ2xjXGl4RDm8
0PvfQavzTu/mAg7kUy4fwFiW99lamfhelsIvEoO5ZajEUA3xJHQzAN2xb5yFMozZGaDFY2OGFnpi
5DdU7U61UZiAUtul2RgPg1nYnF67Ibn8PEOf58x3q2Zx5MM1pmTbuQyVwx7I4REQ9GnDpwaMPLXQ
UF34P0dE0/1b/RjvRYfauAUCUgONJPYAuNXopJNFn7ht0JjDZTTlS3pKP/y9zBwL+ijUnLl2Ut6t
DS0yhCAZWAjf4klD/61QraneoXIAdwiDh/qEAKksI9k0zCW0ExwHEQl3zGRr/2EAXQrksQJw/sN8
4uWkN9N9vMl1VzqZvJGYF2XtSjJ//W++xdJ/cUqgsw9ELNqzWAyd15qtPTmFGdssOmG+oe2qfXQE
jk1PdqEt26q+Zhh8b2/+m1is0HGqr2Jk1RaMyQgcxYLMsC5ssB4OsZFtQnPNbPVeA/iz5PElDogA
OdBszvSifeOKGwDwr4UH42qUNxg9vWYkskWCg/wYu8EVMLEtwOsrn/HOWf75+l+G5nu2BVJofs0T
Z1wBJj/4JFlfoXdurUs2LB9Uclf1+HnBih3W/K3YnanBf35t6j4/x3cLZBHOep5tk3peII0FZjlO
ltqWDfUKGWsCZLIe4prDWL/Cteh5pzzzyVr8Ml2BX49qJWI4XldteXM9T3qGbuFZxP9MBmcd4OFy
CHSV8EZq1OYtMHxdXRn8zlXkszr/ZWwKKu6kVRg7JiAs6MjJzbXS+2fO+N00LiJJM9ZUlefv1FgV
Gh32ZIEfYrCkNCs3NdNzYtR6YNUmEEWOYMGWxaQ4yY8AaL7yRm5Blu0g7YYt+tK4tBvsyuJcKN3+
XRJYipKJQJY29K8sAjoz1uC1t450G5i8eYUbOdBHMUW7Bc/QrG8wuCDDR+75h9ZKvcFsbAf1F5c3
FJu3Rizq3gndwFoLTfeC71JEAVKnNB/nw5s7TF5vyjZ4FwdYgBhgs7jwttB7VzmVx2JHV+QK71VA
2cUdA1a0TOrPIxYB2CfKgTKbiRwF3w5hosPC5eaVQ3qZ6p0ew2UMiKWVz3D3VZc3DVB+YI6pct70
zjxNVzS2cB2vfiFbeO0ARzgUKeTWCfTxLr0rvpWPPx/Ed4ddpG8QDS+aan7fykjP4wcMexD6w3nV
cTowathhFJWowKjWJnj+4W92wVImAsbaKL1Auc2b0HX67QuXtjxBSQgL7AQrDaQdqPvCewVeQ4Z2
XXnJe2MuAhiYRHCKgM6ZN560A/LUtLbCX1CPGiAahWoHEV6AvwVr7TzKuyhaqSbeG3SRbEEotPKH
WgKqanjhpJsWlUh5x5Xc/167kF0kUJBliJWqwzRKEF2SCb8LzoUV78QL+1Rhg9x+nrk7Nwx2EbKG
oYfGdCIj/xgTBS0pJgZVkn0qGrbWYRZs56AIENjfrAx3p10DMVYsmi/h11egys9SjFfeFLCy9u3e
v5U7eohx7hjttXJqb9pEbkWij9rhnWLDW+gdGM1DiJvNz698JwJAHefPZxDABZsY6J95/Ydk+Dtc
+4UneqQZgXJGRYoPYVOcq314ks//4YCLkKMNUiJHGgYM9tq75l/bHrrqBKoBcHKRfvOP/CVqQf3S
5V+BXxjc88/D3kmIgEr+8z3DTEngtIsVdOgu+bmZ57h+SA69kbrTh7YJLpkNaTd+C4cmuDGgXFUe
ioc1Q+7vNwcUp/4cHGZJYusnInCVMEzpu3NY3tp6TU73TtVmhln/sYzKXiubIccykm1+07iRmetA
N813DFRfw9fXVxhVmJM5H1fFSvz+rBj+e1yTtEWMSTI5gCMy3ghz6YXUA30y9EmKgl+w5Y/pCxQR
kVnq/YF99B+VDcQcsuIWudK5750OrjwqwI4wucBDRrvhQ7glNYHl1FshGf0jGLr8NjylK0v83uQv
IlMOj4RhhGGEBwCKGV+jlbPk+zQXBJo/Z52BFJvW1vhZWXryCytRXobmHDyzvqHGOjfaK+v23jCL
mBQoWcr0n5HvPTrze84F8UYi1IXpjG9mYE4R+Srt1INIggfZgE3IXM8M9wCWIl/Z5RaDRhddqx/P
e/Sbr75UQpmgliOWNVbaaAI6i/UF3yQ9sSTbJ7LxW9DrQ2hGVrnSH7kDHpKWmqPMGNUQ+sdwColM
8HHNyQot2MxasnEsiKB3JoAUhrzpDEzFLlhZ23faMtJS2zsZa5FRRnzZdjNX0HjoUziQQIqh+Uqi
rXbutq3Nbfln/srsoiNjiKfqvd6GL8UJuSHuxLIlSRb71GzSXXUYTH8rrlmB3Jv/RRAT605uMpgA
eFLzlICK3AD2wwNuR0F/Yrs10VH53jCLcAVvGCmgMOb1EhkQuTDu9ElldjUo0bHy7stQcaPqjh1c
Ccj1hilNCiSzCk35KX+uukvDMyYPiKU6I1lah42wWGfdpPhNSQsSQnxQhek0Bw2AxmjoQ4FySKTW
JwZgJiFW9Sl8E1krlWCDh7qmP4AqWo5QapF6h6qWJj53MQwBVBdKUK8JumFJBxKAQ4Mb5AVlgHgB
PRzGl4peK27jy+wNCid2GMtkarsCzMtNzPk2TR5jOI+D/i2wuGqA5cqIHcr+0qoJ1RwHv9spi5hc
yCELp+gaqfy7KJKiMJi3ICXVpdnwrZ2+Q7Vy6s388ecgcefKCsWuP2NRCgNIVmSgYVwxb0NlJMxg
Am8AomZFktocsqM8OPUukQmDhk/ptkxCUJhM0PCm/zObmP97r4Jz65+PwDaVIuU+HqGt4I0c40yw
oCrmNGVmrbzknUioLgLu0MNFrx4xpZXVGXAIcSgywMbp3hhTdN/peS7YJTa/Za7Ar6yMeefsUBfR
V4QaU5UFLbJaezTr/bDltvQSbEKD28hWY4MrMm4z++fB7oW7JdEpgTroVChgX/T8eJVG3xWC4TpO
UFEdJUOjc2Wd7stQtDkVJMJRMKFmBH7nr1GdiNAITgF37gjgsaZ6EQEOjWT00EBfWXm6O1Ox1FNP
M7EUQftErQDJxU54Vhzh0h0oaruGkL7Iuaeg6Kv7oQcREF8y2wsguZyVMvr0AMmRCJCqnqQrC37e
Rd/srqVyUpk1NG59fBZ1fK3UK0RR9Z/f8s4aUxYBNlLznEIbAhn5CPPSTYWKNJfdOsmttYfZvTNd
0xb7/qoB+/Y/t0tKUYaEUCoaUsBIhyEL2iNjUmXbjAmUPHf18PHzCy2sAv7el8oiEIH9LFM/x6JC
U+qQv5ab/iE4KWbyqj5Nt+4lXvkin0X17z7JIgQBgV2XsMOad0q9ByvahbumoRqQ0sYxLQMQgCsF
dPkIuy0eEgcIx8e18/pOXVVSFqGnQ2s35UIMXR0FUQczdy7sBC/KOXOGDf8uvEK/wxddurJG7hQR
wJb889txVTRQaX7VXmcOuCKakzE4oQVlPAI1FDsynhUd5F9zrbF4b60sgpDWRmPvjxhPQB9DI9eG
lN4aW+lOZ1Ra8mJE6NpICYsfb1CSHvcwoSPUGUD5WKvqK9/v1SXfJYTlKKhcWIBJ8iL0v6RT6ULh
IexW6g73ouZnEvPlEh3BUKcP5hDdWflmcKpDuik31KAWkLbbbtuYudEfVAfkpo0ICOuWrtn6CPP8
f7Pkl6LsUlf3DRTjOQ9f5SmxOhY+FmSCO7AEF1xnKhyG0+euucMwREKhJzFryBo+Bz0JWnPcwlml
NMoGuIgRrsRwHDWig3Bc2fZzwPru2RbxRekpRJN6zHoJsLcl68iXfkWQ/z6D9rXVTrzR7To7hc/u
StJ8LwWRF3GmrIpKLSHX5eW3yYtf4KcIY1JL2U22f0G/U3PRLZL3jR09p2sJwb35X4QcGD3XMRTL
8Y6mf4qd+WtH6KaA8PAfBjV5EVlKyNPFsKnG2nVRsetPjZtuhEe0Uo3YA7PWKZzRgOvyJnmFnr3D
2sp1tRZ87+UWQUaBDkdfzvmUJJhafs1tiExkEim2A92E23DlRnfnIJXn0b9sHjYefUYrURWJ4ds5
wgsy6Vcub/cqBEukM50YvoGaORZEYtBneCrEZ+gSVQdfeE5Hu2oJzY0W/p2TLjWogF4CWBdzJ6T4
ykPXX3kHApTJvj2AntgKOj1xjT2JZvBR/w4jJEOw+7XQQ95Q1DocaUA//bKyc+5M/BJDLcIhZRzn
aFuaKBGRwKYW7wKxaKvn/3CEOVJ+mXToTxcFhMPmatC7n8Lec3bthAZVbnQjAWsMGJvbOqf3Tvxd
gpwTuHHGat7jO4AAanZPygF3oHPjZlbsTqfw5l+aPeBwxWu+si/vHFdLys8odfEoQ7URRQII0cDc
x4SR/PB7tYA474BvQtuS2CMyELwbcaqAq48l9RiiVVTsWANBjfxa+UL35mwRWSD6KGYig8jecRBq
hOKsWcNCKZHtDBfOAiU2zeMvKlzi+g1OZ0s8VrCGVkqnWtmW98ZfxB0oqYpsyQXoCUqk/0gu3cZP
9G6tJ3HnbJAWoYUL2DEsSob1psNw8F87t4dm/FF+6M/Bpu8JZ0M6CORXOuny288TeietXiLEfRle
QGqMETvYMaGkglRwk7sNJNiPayjrO9eTJfabQlUAkmOYMtx335JtKJKfH/3OZC3B2yp8ilIfvrKe
30+k6SBWx+xDSDjF/4ezL9ttFWmjfSIk5uGW0WA8xHHGG5RkJ0ABBcVcPP1Zjo6Ost2b+OiX+qrV
bUJR9dU3rOHWxbn2gKto0EAX0WpmE+INOfqn9GzepWh7xNbd6CSxFAkB9aqDcE5uUaJWQr56+Tt+
RJ8OpmEQU7LEuNRqt5vvmMJcWHL1OjQZoTngLgB4SSBL7utzpp3pcPf7Oq5s6WsotgTB1Fy7rCPG
9g84MDt2s3BemQ7Bav3vVxJMTa7mBEuY7mHffqwfFcz1FO4sb8XhVv27luBcY57L1pIIwMFAxoTQ
/HswtsbzHBaRfDE8Rt9VhaLilh1wf5ow325u7L6VWKpeBQKoeCyDCInguId+jl0/SEG5Gd6NWz+/
9lGuIgFPRjKLE/Ibw0JvSoRXK9gn74Nx469fKz6/c4Ofe00Yu1kv+GUSySHhBGOVCUJ2NtAm9rKc
Ep+V/iC5Q3+j07+CwIT2x98boYbyKSsgYRIbwk5613YTmOuwBQ+zOwjMdz7ahzEgmDeethJxrkHF
vKfGKHa4hy7lH7iENxKnlW9ybfZqinPXSkKC6KzDaZ4/Cg2xtUdNg/X5DTTsN/vxHzfoNcy3ruDo
O0FIOZajBhg4DSydPOrP9Aix1ECKtDvqNocOeJDahs0w8Pq6n7sZQCLA5D6a284bbCO8hUFZm4J+
I8l/bBKMZ8zJIpd2O7Ag1BcjOSjQ0UvOzXaIMctwuJf5fZTt9c20GTaCi/zPVQHM0l5+D00rEfga
HJwnmtlLEyrIlh910AXgTz9yT8CZ+P33Vw7xNS64mUiXM6FGC8ZWYmEPARVbOCan33/8St38/zV4
rpm0Qz32uEDw60v5msdZv52TwHgd2WMiuxna48B1DJl9ax611mz53lM/vhYXdKG1hBklEZgKi2fe
XQwTWilcIBqruTnSy8J0RbBAnPIxuzXiXAsk3yX4j6cKvS4W3WXcyKb3N6X1J9kfdZ+FpHFlKAts
hvYpeUV5//uarvAFIOT8dxzR5V4rG4rHETNcrFCTvy46dNRTC6/W4PgBGVnUYlMNvzIGERc1kpcN
lPOazEbzsy0jASimyi3aOAf4W4MGnCBF9QSTwMVOiOEUssvAwhvgyJkJMQhGpH9RlbcKLWbwcVnz
/PtrrLCvtG/A7o9V62GUptQGvhWJF8CwZsuuT4YPGSK33U7+bDdnDEXRoNOP81f6Mr/lhw7CO4/d
8ffnf+M2/xFnrjHqczpDOhKyUPHsi4/D47BPI2WPUaWreXVMIjSOP3RgbelJdMv/Mbn9jjI/3lnv
4J5nXNpBF6yvtq0jwy/umm2OEWXvwHB829/1QeL9/oZrqAL5qs0iG8wymxF3gOQ/jj5Kkl1/ZgE5
5TvtfY6TsI6zTR0CR4/ZT5A6ZP//AdVdKVSvod5WNymLmiMhAax0Awc8ewgXGholZHEdWERUEBZi
/H8rSL7f/8eqShBZtqQSSWOmQH3YG++T8mW2HuWn39dx5c67Rmo3bEiMrsNGgfg3xmTcgqrHCeQn
CBr+/oC1S+a7e/jjBaC+BIW0VsOHciGWHsoPYmFXQXJUni5JNhphQJByoDsBvsa5iMjlYwWvFBXQ
LSOqlbz7G73x4y+AGj0bSV+rsayS0ZZpuqu78caNvtZs+T6BP368SjRyseTCQKSGSHQT0rMo+yjt
1FCx3N7yR/MhYUedPU7UXQABbjx2MrlD2VPNHk1outLq2SThbERQiMVoUnMwsKFLNKJtg6JQi0fN
ztVwDibLToWNjBmiUW2h6ZoBwc7GG7ts5aL8brj/eItapznKOKSLy6FPH5T+BLXxLvcV6KOQGxth
rVb4Tu9/PAOmcZMiQcQ1Fh+zs7Lp0cubUd3b5Q7pza0Jwcp+/gZb/XhI3emD0Q09aoXBuBsU9UPK
HmSM67VNZTkz/1KtwimmzMNc5qXLqxMMz2A1cuxk8Eu1+tBYt7KDb678P0LwNRh7oKaW9ZcOplhs
NQ5qm+iP9ZkNJ8YPOjzBhAy2Qk/qQYa8Q04gQhZAGdSv93oTKAAwZJDBWjqXlhehmh4nE/wJcUMO
lfrZkNKHVB+BCCkcAiAlaJleVYt2BtCa8DRYNlGDXALUsXctvFbppKqny58iSA0SJIfVckcMtP+m
3FbUiOa7ls3uAIX+BegBsB7MPhbV199P/0r74RoyXnaLpUE+FovgtPd69DlGNBoDEvz+6ysH+ztn
+fGxucohtpW0iMPah9i/JOmNQ72Sll4Dw6EkmDJogeM0VAfME+psY9XcTm9KVK3cH98n5MffvehE
1ii8y+OJhFriVg9jpESSh8JjRn76+9qsJW7fY6cfDxnmkgjGiF7n6EN8woaSbShtqpD4iY+mo3Us
bxy5lWLsGtat1yqMA9UCiwXxWL18MS6OpUP4+1usDTevgdkWzKZE7CJsIFSxBwmqkVCpQxpVbdoQ
qKQtpgAedny7oY/ALUf9YxsU55uoq5WweA3Slk34kqh1hg4uLBocZHHqI92acQ5C9WW+Yjl5sHiZ
dzEofTFu1ERruFDxqk0ExfwMsQO7ugxHPwm6YIzJOd9WnulqgelDE8X84LHxP+4T8SqR4lxEc4ji
iE7RfDCjYgdIkXoUTqUtOeKTdeQ3yqWVw3qNx87aGuZ8Jja9Wqa2AsgU0c6/b5K1BpF41TSG2HOv
mCmCvjQMu0Lp0BDOgH9JDoYCNTFt9pTOcOrkYYZ6OlswCU8UVxNAmaw6VNp93KiKp45fN/6ay1P/
EfhF+e8SJoHmKlw0URb27uR1p2FX7T5hmwYKhrkZd9mNdHtta141kIqMNXUn47O1UhGLMuSq59ob
2bKt5gK62VVIu/nGIVwrdMVLHPsRSiZVlC8ogwt9So3A34uA+7FjIajBFtFuPOQ7cf/vsqnXkGz4
esCK54Kwo6HsdcHlIalX7OQX1QXiMAANtt2CRRmk92VAHoyjEGaWzVFSWDf+gpWB/H8c4IAAAl7j
8pqAnoAiw5wcuAmQh51bMdn6585QrUvS8mMduUlGsYV2eVy0PqtwdW+6wu18CQzIPhqyG7fiSi8O
luJ/P6ZdoJhrzFhJYdPZyfcnA48kArMGIhDchafHjSetvc9V6FiEpbRgH4Cd3nmAnzQg2OZhfmzv
bqGNLgvzrz1xiSU/FgyO8FVawFga5HR4JznL3by7BQxf++mrmNGPxaCRGj+tGA+K+jgmvlJAjuHQ
ZDfa7v8+oKp1FQYYpPrhd40HcCkYTgnELSx0KRio2Y6e3Lh7V+p8uEL+vUDzQomA+gqLX3kQ1hvq
t6x0TLR6I4XaBd9fbKc76L7A2AiOOB77ki0Xasi5BX0e//d4t9Lr+I8hrKwpyjLBGzkuMFBWYety
MMoYsEcDencFPBQeTbcWHut8cskcDP2zyTc6FB6qnemPQA2g9ml2QgwVoD+//0Er4Uq9xkrzJE+r
ZsIftNyPrrCt97KX3wVSoGk2+BTejaesbP5riHSb6UIOfx1sfv6k1WHLt2INiWnoCS76KzM5DNY3
OXwLKJhNGMPCB6Y2N1zYGvNZfKOTnRe3sJIrNAQYDfy9CwRqGCl808RYm+Qj/KX9/CWn3LEMfTNq
fq5MO6LscuWOE1tHUkEeIbNWSaHYo5TYVSKkBbYJzW7syZWDZV5Fn6GpMyth+GMETp2hB91Jhsw5
PDtFSHFmN7BHlx/7R2AwryIPqtVqNDKEODiCLHAYTrQTy9DruXEVXH7mXz9/FXeGpYDcN/xNYzqA
jSQxW4A6bqbdGgT+O0NQr0HDlI1Cb10uGnAwgyZe7HGr7EcHhEsPaB20P37foms79CoCCRa6qZWJ
x4z+8AZlaftCTxDjW3O5ldwchn5/bzv0U0dVuhR3MpSRjuk9d8pDEemu8Vy9jU/yswEFBujspDvJ
KS0HmheFm0Jj8NaMa20PXGUlcIMp6TBeXg/olmIOIctuZZXbkBtTppUA/h9QMFGEKcsvrwdyMNsj
HXBMTNBvHJOVpFW9RvXCm0/QewFpvlkgONjTI/XNe4iie+ZkD+4S9Y5x5mhhanfl5vf9sAKfBPnx
7w82LNlS15d6WZ5cE4FhI21qwS6hgEnsGaMmedMSV0/RMC2OwiVY8htPXoEKqtfoXpn2IvyK8OT5
A3y7snUlYNIw9PbgYX0ofcEhj9ANwZtau+IMBx38M3q30pQVdTr1GvJr5fCYKcAsx9Qtfa3xNRdf
dRIEyPt0k7j8pQj4Di6EYNKAvAM/1LultaGCvSNb3a83gwPgYvZ54xtcDsc/Qss1KjjNLPj+KYhc
k0Nd6o/b5a7zFacJYHX4fuMZazv3End+pE0t3PHMTAMEsdpbzxebRBhYxTiKj4nLHMglx4mveRdn
VFsDiOvGcVmJmddYYJkunUjmRYnNXP4SemAPTQ6p4YZ+/P5WK8f9GvvL0fHPah0LZx0ykDG7+BZi
cy2BMa4CSTFBkJOoKNhoLL+hCY6T8dR/KD76ZU08Htkuf8AW9fKgPtax3G7K3Ckj7UWO+Y2lW8tY
rqHABoNK8DeuuYV4zxvUgmFbAfZBJ9hwlXHmT9PO0lsN+ZX+Apzh/t4dvINJaathcjICC2yT0WlA
HvgjHo3OXqIFfa4PKGV3T1M0RfrNvuzl5vzHtr/GCs+GICb8siX75+qRgcaBdPQDpvNuEvaeuC38
m7Tay1f715Ou8o+xUaSFzQBuDCcBeg22Ecy4WemOIczdqL3XXuYq+xhMPkoLDOBiwayGjSlPi9MV
rL1xba/VodeAXpPpkBCRsB/TNyiACd7oQNYodR6kW+CTtXB8rV4PtxeeDQMTY+M+PWGKTM7Tl/oI
RBJsCvIc1GtwCaUjj+hucsvS5i7d3fTMuWQf//o+V1lJoZL/C+taUARErb8YhyqwPAohgsI3iNe6
7MaxWokY19b2HTzbykUdgLdCM3wRO5vre3OQbIHeEnReybCuQbwGMdqUyxcEQOJDtLsVYNMGoVG4
bWYCrLKhE0RuVJNrm+Ia1MthJrT0BsKfMd3PuZu0b4OhOgYE8If0RXgW5uf8lsjkyvXxHxxuYmml
mgKHS3NXAdO0Cfvqz2D5s+HPXen+T+H8WmJYrSRTExOmxImUSW86aSqnnAlkSdopg0FhZY327w9a
i3fXMNwxk5NUaoYlzuC2C1hxQeBw8lwm7gBIZOVCg9lVoOxUM5i1herijuMLbWFCeOu0raVd17Bc
wzS70iDjEo9JNNXbgYuwi7Yb6okgCkJ9FTZxC7Tko3wOqyTkHwj7Q/pZlXFTiTe2z4otiXoN3U16
o7Kgyw/d0PYMniBM/Yg7LS+i4WVKTGZvSSCYZy77odkX/SuHrXCRq45UP1e5n7DaGUv2MM3UUUUw
N2GE23DjRMqNAolca069dmBepTCnSjbodEBFs0RJFuhQfZWqLaxgvYq8TZhEURmSjaIn5+fO+MMH
/3/8xFcJTy4qOZsLrLCwTSL5i56BrogMh/vlvt1Id/WZFvY9ebjxtJVTr11FsNyaqERHeH/A5nkD
f8jt5GHu66cXHR+IDWZv6PVCaxnywvaNw7IiqKZeA4drKTElGFBBrxbsb/ncdegkUXqQUwg8lQ+d
DqpJelQ1aPwsZ0q0INPBTqeFV+Y01o3lwNgZsiQwKrgYTkPHQ/dSBWiFzK7I7ED/beBuo9b2KFE4
IsAKMvPUYc97/cYZ/I5S/wj61zBk0yj6xVAmeAAl8EcHEBmB2V+0TUEMdCLOJhg8XYdziRbNIPNA
zv4Uwr6p2z9QabbT8mMp3oZaCnj6aZZPVEJDK5xUAXbim548CeQwQKYZ4r3WfVIEBbr6OZQsNDJt
K5xyHSLLHQBgCWy6pScdgxxRowe1Dhr4JAvinZJ9QuXEaWA9KWeCXdHnuS13oxCUltfBKIPj56CI
Yyl0Z1imY7SeDgrvVN8Yka4M6tRr/LSQG6zoNajSiugFSK5wkjbURcP2kYUZcHfCjaHmSlS/hlMT
nesD01QemwDUq1AEht8kBCZrULP52Rpffj8cKwAuVb2qMXNsqBK24xzZ5bSDb4rlF19tAAyqtpED
3L2djfngIpnOEJDYeB4lD45WmmHLTj3Bpj4u0Lz0T8LF+qjbwLh86NDMhI7GuO+hGGLe2JBrl8I1
FnuQJBUi/ThQCMgFfYcm9lY9LJ54kSIqng2nh2+0Bq6MA+vnW4XGCm1NvUZia4nei+lMRLSEG+D9
uzt1wXABlEX9kD81pps2h0U6T83H0PniHUscbtqz+axKs9319ZMMiiUYbB9DsrgKplZi7o/TjnMn
K90KTT9tRzJ98/t3XCtJrpHdRAYfWlCQIkpdxNLFtwjWBEJpkFmQvC59scDaB+C7fRHZrZbI2g69
iuJL0zdzIeKRkAY7lX4a6pvueKs8XavyrgHdhNOuoBeawgiCRYDqW4YROFY4HN/VM9rkUCOHpuKW
b7WzdUe/xlNbOstRggZ0UG9vTbnWGvbf9/OP0pzrilWX3eWw3+kReYHXUEB2Uii5RTRuy0O1Q+dD
gCxm9UfFn/L7t9Tk7239j/j7Hzi4qQLW0ctQg68IbO2tO5E/N0LxTsfhrlb03gAqJJNsqQCqaIFG
gTQ8K9Ip19KozTvYbdNdzVIXTtEWvePJ0cz9ur0b63uiwSqQFg7D2AHWibYC16d0no8JpEfziv/J
kiHqU75vtWpj1pjOkwbuPwTWIzIMZ4oOCVCLYtNKnIrBhjJvt0vSowszeWmZenAALuEtrySg+or9
SZAsbreWDvmR2rdkyWWz6kLI3TblkFZxObDdZN0zkD0VMQSmzeupmYG6d5ASr59NR5DfcOW5fTL5
g1m/DXkoaqMj4XU184UQFZAciP/D/H14r2rYcZTlC7cahxpfaWdtzLlzikVmLq6boveb+UmsfKFH
T702W+KUKWQRijG3ZX7MVLhpK1KzT6sMun58As4pnxp/6QuvH+YIyZLZhrDLilRNf03ScgvfzqcR
dsZWQR+0DJbaqvqSwYx77qr3bJ4O/ZyFkhUMDZRAeypu+t6yQXiQOxI3eQshJRWnkMuEQkFJzelg
d7WGwKXoHl0grA+JK/mlKIJKjkj6p+4G9+IbLpqqnRET0ZfaxgiqrjqCkTI0Yn/HJv21M5W91Vok
aI1Brzyj0snHWMnsfahZBVkWBql+as1YQahpwdRJmKmbwkAyFFJYK1TwjbexitweWwP/5SjrHod7
ugb/dQVEf49a8LcR2udMb9NnraZPpHrty36MtUILpFlz67EwN6XKX6WOl5ta0brnLINGuKXSr6Vm
wTJ1EE72SH+fZAdYxrf6Ics6R4CnQePzHjrJ4wai7sjoDZods9YpEstT0qCQHJJEnFbQ6q9gsWha
AyY0YZvBsPWuYBxUsz+Jasv5UQGdONuSNKzIpm+iuT10SIWzInGUoXETyD3NNjTzsskWexdqrdi6
GeKw7lZCMEPkvc9jdYhF7gzqHax1SnWDQhQCcKZwGuc46wBp0QOtddDANjw4+SpOUjyKyw5mB9UE
lGQruq1kJwLfliLbJRANqTBHgRTa0VyykwXDRg5CSt3sp+K+wb41nrkIizEGf8t7zRziuv2s2OeM
M6e2cHeQ35oZm0QZT12fBWahPmFcB4aYgZJEmN1cJYD7iRn0qwcHVbqT4YxLzZmqxyU515NchwYV
DxAbOZSttGvl1mNw+Qp5nz4NkumnOvqJy6mQ9hWIbfP0uhT1Fq/BJ8wmBQj3dI8JW5zR6rdcTIG/
tqJJSaywp/K9wtUTPG2Vs5lM3aaCFa6QuYIyl1uNoCmBw9tUFM45FEJW2BoqBlgttJ6I3dSio5ZP
CsvcmZMz1Lcnjm+ewZqWGX7N9uOyMMc0xNBQvGqsvLmA40XrV/PyNDIQ1GH1NloCclF4pO+Hl5Lr
WNTqME7w0BWgJ5WNaJXngJfDo0NIMcjqPQFbRStzH+UZSKNwNJnOs0T81ljcWlOc2ujwkUQWSsyl
sideuF5QfaljKtAUwtw7wXBHdFVEiGp7sO9xL7+jwhVyjqkGkWjZCkiuWT4Tu3qjZEC0W3rzwhr1
2Mg8iav0fpoOA/vsSWvDebjnQcHOJr66nqNb1LvgHeB0VHrtGIPodMpWFza5SROXDvsF2uRmzmIh
K8MKzf5ULCqnza1zAnNhd8RtqAj6vdx3kNAWiggLPAWs3KHzZKXe0NttbCCyHUS0ro3j2EPeGcyl
rLwTR3iTvwKZb1r3sL4Qx3fdSjRbAFzjtbQCkW9gAQG2MdGdvnSkd/yfbAlJ7zRwhjBtaXIkQBkx
EFDsEZ5Uer6fYCRTx+Jip9Wplo45NK+o16OASZlvSts+uROWr6wCRY9+SBXkO2DeYECFvRjSh7HN
NgIpQz0rH3rCoLRe1HLQVVGGQQfrqsAcM8NXwMLTLDgAz3rQ4b4aFBnmA4XTDe3sFJChhSynhitN
QxS8SDluU+WMSJ5z+NpwSBa9ahglpNrWQn2l0gkSFEbjaNomE5feoXWDJ6R9v2PUyN+l+zb3Z81L
SnD9dEe+jGeBt6wCxTACkMEgcDsbjqTnNjaPl3aqI9RAoOTgIaXHSZPdxehtwYSVorHr4BRjpgii
S1h9lQu0XUD7ODXwbisg7h32euH0NTzqCJ1e1G44zD3U0iFIjtYH92gZw0qukCFXBie70RukqFE8
IfOYgpkxVG16PNe0nGzKe1AssGpvebHvoNRdoCyawMHc0SVUCtSS6qciQmlAdXm9J+JDtQh2jU5A
Hxm6J3UYsbQPkI4KtC5OVTfNwAtkw51W75vR6yDZpaIRAGPUCv5E/f1yNwLgQ/oTqJg0aeGcRz2o
dJuGN+Rwe1AfOEc8orOvg3reyYPT8xmG1e4gvprkjwEnux5ljJ9/DiaCBJi0NeIUAC8AzUIgXgpr
S3Fk2Zckz2rPbfqg1ZFyCRW2Pu5qusU0Kq32Ovda6P6iQ63ateE0DeLcizDfV8u5RtGiDu6YhDI4
bUNA+40F50/0+J6XdIv5o4rDsWRvsEHyTdmKLZ3tkOXBt3dCJ9+Qem9gFeIQ4aeGa2GKL9qk4kFF
FVo2eR8T+M7QtsU4CuM5R2WLZy1zRCA+4qVihyuGFwfdRN9Iyjyi62/ma9Z6OV2waYmj6PIm7cot
pKii8bL46OiaU+EPcAhlC5Tea39EoG/wLdC56ec5gm6HI7HBpXxfYko/MuPY9o7VR2XWu/LMAj6M
1GEtizX0AXQ4aasKO7A+loX7RCm3nfwGa2XKE7Dz+/Go5MIRlBOHQSAUKpPnwUBPSYh0AfanDBKT
8yTZ6uwQk+ymmSkIT1SHR2fdbgfZqB1r4cispI2cPg8GWkaDaiCpEjske0jKMtnweTVX78uIC58Y
iksqH+Bl6MRbdaCmus9hJq70nTssij2g+4+mpbgzGpzfIsQlYKggkddLpHLTlynKSlkPMjYd5ukZ
82KbqZ0jQjuwrSZXhgcjr1Un02Kr1IDLpnxrLQz2xJAUwcWW6/fN1PkgVsI/Em6y6AVYQgX7ZDF7
pokRCMmbiJYBum32YkWWcQeX08BKZRifXjYziEAJVW3zrm0DrUqixjK/uJIq7kiEY0XDpBHfJAIj
oRyfWhtZIDcTVgyd+YceY6clMO8BJNc007aMLQDfDFnI0r5yPgdWC5mn8bGyXmXxsV8eVY60zmvK
uwV2AFLvcxipQGo6CTNoViIVcGSdnCZZ+RzB73JEWAFC920AKq06sLzZ1aMl2woVQr3BjhXajTH6
ch2IFflQDeZlVg8J3ctYsV5gHg9z1pbq3lTqxAZ7fobhT7pltJriSe/g6kb7LMz4HI1wVrFB5j2N
tbTTe55tFHF8qXGHb8C9tIK6fZMW4lFifc4zPFZr4oz6I9GRvgOyjz57foS1O0w5peq9IChMxgru
bRMUX0bmdiXgW3yIkM2GLBG2VCKbrEkC2Iw+Qr5vq6pCwCekOCPNvxQL1jMpzNI0mNob5qvIDSRp
2HY6/MkRLYGSqOkel/NWAbq4a+OFvObWi6ghVOyNwsrsAgeejjD1hGh/4TVoMnVa5wkMoWScIbOD
cfe2W2bYO4OKZefWkMVzb27aRDk0RhtrGLqlTbVdZgsUNhQDbeKXKXFriWL5GnGj9jUG5QuP57Ty
8yV3NP4kqvprM6NMk+i2knCg0HEl2ifpXjJkSH3VwDEeTACPaZq3DN1BzntHVPxMfu8w6zUVei9I
pwbiKe30AE/UuFLL49ynYBqY+CUYg+4HPEHuOGxMSo6kTXnq2vqFK9am7opHmk2PMvozs3xkQzzT
7BPOIDBvhHUXTJ5GnuBexPymEkCms5PmnMLaUcIOvO9hMISzUHhFs0eErWtP7rYFhtCSz62gKu8t
lAPINS5nV22i3pI3EoX5Fm5/NmGXwEH8bAwsZDnCLtNcLgAZKr1N4lnn7kDAHFKlT7kcnrXpDzah
i3oM8cNJqsprM+Imxewm7EM3YDeufNajtxgs5kjkuimPJUW0hf5TNwVbgis1fVDMuyp3KwMq3Gh1
15ChmNFLVeiLopGjlUiw9BCKkINOwnSOGIcR6lS7sv68ZGXEzfqB5UAPdNVGFp1KhKA1SDSl5hpW
ZCBPVD5I6iK29sWramCRnBw0DIKVGzZN7qn5OQG7lj5nimtCwEMUYlPcVO8YMLaak8K2lL5MyrNm
hsgSljkoOnQypCif4O3RZZFh+RrDTY0yZavNw3GZzF0KwQzwjcSOugLGvX2PlBaCqaPujFCz6gto
piIn6v/My6duwe5CeU54QKAb34IunlepJ5O9yt500JfMkcDZD6Xd6Iv6rkDnFiKYMMzqC58ZkV7v
ET1b3DAjiRVwNcU7GcKSM85P07umCCMSmO2ppmuZrykkdVo4Y8uhhhlk8sYfMgAT2EV/uJJ9Y3mc
QenrSqdH0wkuAFLY4ECxfaL4WrIzLRhGOah0GmR8veAOxr5XKsSibdlD7Xax9iayYLVgngQ9KDSE
h7ZwpWKAkxRCNrLsrkrDFBWXYhVeimpBLnCsRczUTpyi6du7DU93ELoLuh4VxdxHQp/5lgTNzPzS
SMhhk8q8tP9MYIuZl9xnY40YV9t5G4xp0GollCAfWhUaO0EleUaZ4CXaLSlTtyYKcuPc1cX5MNVG
qKWYt6vKHzGFGFXVbnC1H4VJ9YXST6CwOD8n4G+0tAy56Cl6VFdfBkLPTFF2eBLapQkJZSArbRO0
bUxywoG9Gmo4Alxf87euOapgfVAb86Ue9l+IAKWN7LsYvZLb9BMWRjar9ceqC+Vs3wvPcPcOhAkm
FSZEAiAmh9U3exdGpKa1k0pkRsnWwlU71iCpkaZGn6zW8j8XaUhUy4Yx3GX1NL1oTJxf1IR1aFWa
gxoJQu0r0xwQ2nvoTzAnywpfhzt00qPylUH5JvWXibOW0haC7JMale0cTWkeyBY8kfTluEgyGFOF
3/MxpFL7Z9H1fIcU+GyJKd0AauJAsencK82JVdNXmqJwUyGnkCSZEfQZPTUm+FOJaZ1Ebun2rGeo
XngCG1bhrpa508GOGu/linx4N8sxC9JE+hJMyauH5A+fTgXbL53TvCrsAzPCAdQP1DyDq5RO+aFD
YIyMrceHSwJn9Nv6SZDhUwE1OkjUmcFl2GKiIlN3TQ6Cn2cIcC9zpcnm1JNmv6/f6hx/va1KZ7Wz
y8bJ1As9IcSJVWsvLyNT8rUudZLWh6cQWgy8eoY+JRJBCsiv24tbCR27hsEMPoTnsWUdqxp06S/9
XTqoj8qLwH2Ye0uBNLiS7jadX+b3A9kNWudgcqwde1zWWuqiWQEmK3Sxsywo6n2Lf1vi9WZ02+yu
3A0kpJDeHB1KAgbFS+ugkECHeTZAxdTwGGyGUAWnkYBEp37QISqVnEYme0Nlj8VHrvsJUOdSqO4U
IBHrBWqL7wYp7DLByPORgbXWbYiyraomJHoAE3hQXaf+PRtcOQ8T8ilkb8lyTvuPsVjCRvJbqFE1
Lko/ijZh2kIk2Ialasc8qznUxoJwCjhbih5YESGRW5raJ+abNZJ9qUFTWMd/huOhweiggeGrSp2Z
YGsUYXGvNCkq0BMjHu4STlyZQgKLZDugiQPWZbFqxvpBa2KwyE0I6QA207jWhzAyVNleajxW6EzQ
QzeG0gJH+AKjesiGMR11+LYlEdIEAbR9ET4HIFVaD5UVNtpzJoGAWE4nXf0wINBL0GCCSf2EYEaf
1RbmhILuqSyuqJv9H5LObLlRJAvDT0QEO8mtQIAka7Nsy64bwiv7vvP086nnqiemq7rKEmSe86/y
T6cS91t+2ejnir96vBiw/xre8mpL0KdiAHAc1eIDnKmPz2G9a4xbmR1b46nCPY8EvMA9j7hJlrZc
eku7U9QdA8Fa/ZThNqe3PC9cC9Cu3xKHulHBqtK5f9gQSYSPR9ON/7iSQjriZv217HSOWW+QAFoo
0R2OjCM1LrNvZjy3qQOFSLZ7UW3EF5dK91b9Go0XNS+5udPx5NNzT8NHj7ODSONes8dzWFRXKjg3
Ws2HSVG9/GyHPg2MsXjlZ7Gqa3nT47doPpM1LK2vrcZkEydOmpSnumePZ6k24wIp0+CbMj/cegzv
pbRimaa8xdjpZMVlNcjNIbdz3ypT3ngiAm1XiS/SXidDuiQ5/KloqjeTWzJnCFNjltn8zagu0bKp
imvY88gfTdaZUucbQBIo68Q/Uxy5OJG4LNnNXlfGviPM+tiekattLOtpqS6l9tqEJ4OBtoIFyz0t
dEc1KPJDgs960AAPMw/cKi133XPFOUg4c6fyyLLX3OrSs8x/w7ovJDBev/nXZcGE8df61Oh+k7k0
sQ3O//i5rNifZGrOlO9SDwA3N3m1NxKPEBZq0G3LG355yyR72+sBDOjEBLJeEuu1Ln+H/NNsuit4
OyoErXuqe0fP+O7e+buW6cestZumhTK0nhGL2nx9nS0HMVhEXV3n4mNJTisJIdF7V0abQrumoV+y
j0cby37VZxfYzT6lLTiY5mvlDnWWY3FSjSxigEA5HezWXWkOJrKjLD6MjLKcI6bTdjzvTyn3/mCy
ziucKavkAg0xUrTljgmIZTnhfaRVj2chnHFUb0hmB/WyMbLZXshdF33q1feUv3eto+MpIoTGPpdV
6RDRa4KVKIeuAkcxz4gYxpK2Pt9KL+xOpcq1aeYbS3sTjBWhU62OjCK2uzZkSRZcHn+ZcdGqS5E7
ZuRH2o9h565hvmSRk6e7uPUHPYDk4BoeLWeizqF+JTc4zYktk45Leesog65PQ3qJu7tRAuAeOmna
jngG0vzfbO80+Y+JrpEix2RKUZlj4kO2YmHLXGlGg+M0Da0Ym5JnnulFZh7ZxK3YTaF+66sI/oSf
j6AW+s2MTfczVQFvSh27aeuLNGhbhpeXjmK4LvoNzYMZ7ldEsLFr5f7406SMaiQ4YdM3tvHbTJHs
7KrdGd8ws2DHgqe+2CDuTxo9voIVBXBJ5l1OuAJ9E5RESndNlLt5+5aZ1HkXEB6HdGBotHZS97kK
yzGTfUHeITXwshWUSJxp2lC5Tn3rlM1bXX1bf7XkrtIJLrH83kNs8pzLZunIBd8+xYhuVLoWJ1Zx
REoiGT8dcOvLoguw7U3xKLPhHM1pdu09CcMkdZ0wAvPPrG/7A2nki4IECHjxhRvICkmwUwPV/M7m
9/ZScbHEQUJuC2Na+Gvm9wklMFBWzlGrO1ofumh0RpPxHNgR/GMzdbsFtaRhfUTasdNJzMm8KeZD
ml/V6cCTkDdghI6GHa9x7e4k90g7AXtdVb8ngA/WZZxd0p809kjlTYLv1kGSpcZ0xxlIDDGGtbGa
3yo8TcRK2zv9wwTPiRmbg0WcKwojh40pyB14m6TKRfe4WZefBx74gezXkp/k+TojKWL1ryt/6bZ1
6smTU0lu2G27fkdstZz8E+MuS0t3nmDC5OGqjeFmtYQfReTMd9dy5g1j/TRoNkCld07r52jctnXQ
TPv2taGUlYT5P3bPECmkfo9QK4pteBsQlH9Yf0PmxopTySTUB6q9weUjpmDc9/AHw1bljv7V0r3y
W+gk9xMmGIX6doj+if59Vq76i0YMgTpeu3dt8Sv+Rtp2XVagyucyUgJmEKo4Hbb4MPm3arKjIdki
PMEorR1XMrgM2wKfg589IDuO3nNkfCoJJ+W2Lw6A9bb6G0du3n0luQ/SSsWzmF8V6dC1bjYHoeyz
8Jl/emY57Ueq/9TDJyAvnceb9B/J+f0tKwUPWf3QNGiVX4C856dwbnateYTH3lA4r3PrSgMorFdr
4IPzzdA+BxIAxFX+q6pnVoncDPSo2jTzwai4pmf21p2VfTfKj2Y8P/B/gqA42dTi8h+w9Hjk9E36
lMQB0TG2Y1QB/AAqLhlgKF6/zHQnU2kov+Z85RO/ecUgnd3AmzdwrVZ4k2/wJh0lh+bsN/Orkd9S
nqm4JkycqNrpWd/19anWfGtxw9kDLUEQRhkAIdwF6kZ2Gd4u8o38Vt41isfzZs3/Bq6F6Kk3tlbo
DJEf1qVLRW813daYyIOD3dyAiqfvIWqc6l3Xb3ztcufmJJWb/th6QNUTloev1TykIbUGJljC4DQM
NVLDt7a8GdAzyVsn/a4U2PPgWAu8x+FRRKA/dGyOHRWOVm9tpXKH4oe0Byvappe1vWs6+IrCTUj0
/jtZcVIWMEXXy3ZELyVx/VM/jwSAor72izph2zjkhp9mQa44NrMrFTmCdLHeF4Iz2stZfTmF6P2W
iiAbfF5Ns/BAuCVaDIGTck+23+LPpWdTL+CmVGeMA8M6Kcj81GPfBLb6PfF/rrvR2tXZppTuYf1a
f5ZquA/TV5iTx9JjD4j0W2K+uvfuqAPpt7PmaPm1NQ/KyGWuYFt+tcP7HCMKqRy+BGY1hUF7NdwU
SoyTuGNyNmHIx408PgKQEjer0HbzT3tloqpf9Lk4zCZLm+5NPFsZNtSN9GJidih+dU35qBS8tzlY
3gyRgbuqVTVujsNSur1ZH63/X+80NlQ0QC3T5MS0NFXVp07/Ac4V82o16rsEALGRjOHBYVeF07Ww
9lxDAuTZKDJQItpqou6l1Zp9t8Q7tawcc6iDtg7/5LT+Z4/iS1ITv4Fa3mRm4uhdYGaZV0z61hJb
1Ry5WDZl5OlssxeETAhIN0Jxq/hHjb9U1AjqIRQ+Kzgtuq22U+rDA4aLXdn8g7IvfqhRDxKN0G08
e9W5uQ1NtB2Wv2HUXBQoHRcXmHOg81+Wta2yaoM/903sEN/mjca2VbxVeCVUizEkf7O5V6FOZjF8
lPqWZbzpHF1Mx6whg7kfD0vPS1yAianYawCp1eRUPdvdR2TIXjoR69ZkXmRlVyAALxse9V3q8zg+
FnuA2plG47p9zMky8f5cQXM7b6OG47Vej2Bq4Tp+KOKWaOm1Cncpv9owpGddupEt2mZcEwTdX+L4
yL05Ld5qM2M9GX/R9DuhtI5AADYM+ERQWK6iHyakixppWRGJWg5H7WPohRnuH+jDAvDdX6YoKMf9
AhILWQWVoEVXu4S/gOfZGcphNYHc1W2dcQqu+2oBJtqtK2zckVs4GRxhevp8K8nbbjehua0waIa0
mPij3O2q5VT9WGiuMmu8AC6DUozjRRr20vPaP1FngYdytD4MEfHpurnqF1Zg1xHahl+TqJTqrN5m
bVdkZPftKLnbZPRzc+qNg8fCrbcvuv2M2oU4aeQEknpTefSZk/mOJt2do0PKlCEzIJDXIohSgzCK
CJIqN9PILwS87r5y62OYAkvdLSQVUdc1/4xoAgsIvPPIWa4PTGvFNoMmDmfyxrU46MZzkb7Z5nGZ
ThksK0Cvsdd79HaAu43bwjo3Xj4koP3vROPAntwY8hhRFPIZX8fl3Ci3/s/+yRNzMyRbM/yuZwCs
JLnN5vChcDMs/OYhvlf1Z44SzJ4O43+9v1PiQYpqvSth7+pHRzw1o8Io8ZExPTJG5h74nTZv7MCm
qSo855mflzd7fGrHrZSfZbjlITtQXCw0cV/eG1DPX5ldG9zTr3+q8NcQTmaz9KNVzmSHz102Tuvs
Gnzes0NyruksOoOrU74lE21JSrGNk4+6Ocpfgl8zZNu5+Amrt4FEVz27sAJCQsIe6fpxrVK317k/
cQx2yj6quoPewgGSSATFWMi7dWSTADkG6vN4l3tmp6OZv2UrdDpylgFxQN55Oh9vfif6ZtaXQ8Mc
p5qu3T+tyjlvnHki9NknaMPTD6H16O7Wt0vzMcvw/I6u/S4POQWKGnvL9qEhW2kYNh77TaYyWKAi
yZ0KxI+RAaWPjdE3/eheFFaT2um1YF632rN9Gdu35p7aDs8DIChghRJBbkl/efmPVLK68OyPkkFT
eW+BWaI0kEvbXcpNhEK2cDVrU8eyq16SEjrcfcxuH8vihWGAE0gWXw1F4mfQcyzWMEVnm+ugUvjQ
J1/v9/XARmPT/aEemuELS+6TRea3vnoSNOb6FY6oJcqX6UN6JMH0TxIqjbamULP3Eg4NeTezKlUr
QX/HSEMV+7hnYBXUehsOxzU6ZctHk7xH8daW/8lQdIl+NzPbN55meTubcI+HHATehv6huENOzFdb
kb+GQjpEDTdNSNDjmwDbl+p3M+WYdePhUyEEffwkMj/OXHaNEpWheFoMIq5MvhyE+vrvHO6LVPJl
+Os43MkTH1B6G8bGs4vMbyw4HIi79VyjpYsgQBFij091yDkRuSavdl19p/EpAZmOIqdFRBK1gWgL
Z6GdjYUhbr8M6UUrJsRBE5p87J68IZHF8I70sYy9dC2ZIcC1TW6pxtxa2bRdDPQ4eQTwoGXnPp82
tWIdBxh98p0lR1OvQ3SjYhKuO7IRSG2Yt0erZb3PnuOaRIAxN1o0UCAmah1kJuU2gi28yL2YXRHm
GcSkv4v6Uyg+zyXLOJCiNB3b6jO3eSYSABemUxFXJ0WoTimuUuc+Purxqvfngj8wyj/5r1kpMkZx
zfWfsCYt+57KyPMVFnD1RaI/Pja8ee2JOWLZZU4OUYVzVBSB8qcC2tuxBzLSLCtyyFDV3dK8S/St
24eao3D9rOyvLooev+XA85+iijEj1oSjbjF3J46qP09zjPKr+ODKFgpwomVuRiTahZX960wg1Hwm
0+YODoJNBwEZxMC73D2V8V8HD7+w7Y5/q965/wlVzqtxGqDWI3a0hjNRFuK9YiRK2vcxz/aaQJMV
p3uVv3gkrAO1mIdiVm4DmQTTvtRfwuyio2WMwje5mzp3tZXz0I/htlUf02b1EeepXxyk+cNWwK8R
ujkDP8rwltjPqjp6c77vVniq8FpGIEratY/2lQpz+KxIgSG2qx265vjbVtsYdsW0dnrhMO0a5S6R
XhN1ZNL+NqsvHYgp6XeGDt2ySVsaJ0uQ94xE2OK5n/pTWqjPObkeG+rL4mJvEKNYfOstcol+kWGd
qbMv18+p4yKN7Rsx1rxzc/tlzsmrZMO116vhlcoI/4TyUWurXTPwhveDwblmfQ89SAk3sDJJIhgy
8RnGy56evpdo2M/qq4WsuMJCkDR3Q4quHaB2y4KRWNJ4TGD3gdOE7JQJxG7G0OIZmhx7tWo8W2aU
3DQdgVATMdOXa7XT7ehWWZT36AhHq281yraqoe2kBjVjsd5X+QEBceREMq3r6imPYXIRQunhQxnI
3qjb7b2wqdKTxLjXpxEvALlqG71Ug8GOQ6dJrcwZ5Gb0417/ilor8mBCUS0s8VGECEh0baQ7VGG6
L8+h5PV5oCs2/jYX38GkTW8S93toXJbxhfWzTQ+2wDvRJG6JIqn8MkzdtShCWDdGyzqVEaYvcMI4
bfSXSM8aJUUsoVhlbG26UtEECacgbMgUPGZzr1ET2FTPuZAOjSJNjpC0rUEuh8qLaruivw1G4ipl
sGifhoD/Uv2852lQP9uZFb9ATVGXcCVwluJB0JFCXGmORZDRWjenNq7vpqncIu7NqFe3iNn1faoY
55HgTWCChSlWAGHR6c4YHCQmXIH2ocdkVMbxuGu74mmcBh1WK4TtImA4Fn7TyHyZGOYcSxShE0qd
vmkbXdnGEZ+3ZUOTDGq6uBA8x65sL4VqO4JTRJrrk9b9s1NKzgkaacahosHJcGcbHaqh1T+G9GRV
xS6JBrxxQwK+X/hyeDZGL6UFxcaWpVFJvUhnTRBoS1JAeUo1BmeHKdJSAkooNG6LOTriU0qYOpfi
dTH3Uuup9r4y/Gi+jeKgDw8h1Ia3ra/7K4915PUUdkBn6StYfSqBR2powBSkWco2nTVwf8V6xSTP
NV8S0pSs/7q53YOvsI1WvVO0LzWtGRHbzRl6W7IOevxsGtuOqInOtRNwJojehJtlYLPI14ANwMYg
haVViO2Ao0HbIn/wKgJsh8VytYgft95FjdgNS+wNKBAGlcWyeYunbTMMQZNru0bvdbg3RqYUzSGi
Z87ft+a5Ak4dxLfFuc3w24+feW8TWKN91O0PwFnYlqc+Sk5KFeTq9LTav7oA7C7YUFp1vxidt5h8
DrW0E/GXplPaIrnYz0iL2udKVzt2KX/Ktk/lo9vWyF/sNvxsy4YCnTRERIIab1Z0V6rMz8RSViYf
igG74d4rcqCm8W0JMydsBG13umOECUqISkKHO3aL37UWcZ9zNdg/Y1vL20FehCspUbJVjPBXqdCj
8lJrQ0ehZN0jG05l+hYKQ6v4F9AHcc1NvhYyks6ORjArsg9IsDUXBpC3oxsKL0vTYGjsQzzPMHmU
36BimiDkqzkCG6uN2Ym7ygNqqyodydkIfCPGMj2kcwMuFV8aTG0N8MiQlUcJMk4blWBFiTgP1cek
2F4isjPy3FOWpNfwYVDUwJ0GxvsV30qB6sY0TXkrD+XgmfVDIXaajYOsp+J5RdpZTabtlQ/RLjp3
Z4qJyQ/jnTluVlEENlJ/g4FKZztJ8SZVqBS0W88r30AvhUXLyNbLW3P8HNd/ehOo7J0acrIWpU3M
eIJHT3Ij87lTT7NlM+vULs3WoWps1J6/4l9XE/0Xmk8ZCoSWQbm0mNLNz0xq2GAk052Le1lnr4pY
zPMCzQ2WkLOaP9TbSqa5+Xi26osZv0ktKPVeLqvHC1cm5E4W5ldt8qBp72havCHDjiajII615q9G
yp85o3hPosjXEsiKBhQuk3XbWXqxozaI5qW/jkyYbmbGsW9IONrxPJY/WfgVj8CdvMJi+UVkMDFh
Fyl+/B6UYpGVbWt66+B1uCPky6j7VngNlZMW9vElw7mpoUK8GfP6k9TjtE+7N5H7fW7+GkVCzcro
G8jF6PLzUMpX2tmc6A0Yc4gVt6+drH9JTNUxyYe1JidHjZtpfdA/lHfkXaMNmW00v2Kb9DkQw6Vq
jkuM4An1qlALWP7CNeM2MGOU2Fvi7ayFJgeers1EuNRjqC3hJ2SYPSmwcwnz5DuXL7ITJFwtKhCZ
rbv+l5DsVygcr/q2LafTOu2S8KCKc2ekTsQRk41vY/sM6QS1PBUQqZ5dgrwhOrWx5TqSYnijzLUG
QxOP2b9Ris8Z07jeHmbp3zDZHof2NdEbT5pedU0nenXCm6C5ZSYZV4NZr8iRM4wdJ21+jUxhBH27
kgHC+L+twgHeVLny3x/V2EHExIDMS1tl/VPCJlYU6zFSSOoGp9AAgfoxhVZdziI3HyomxS/kIK8+
14XEj1l32lV1FOWjD6u9Pef8HLhgs0/LQjvFb+wecCA8pPJXDAhg1W5jgcn3eDUqLU9cwPB1MbGc
gnTk696mv1pd3aKOIUgI8i5ENKErYO1Npd9CmChIUTcitE9SP468mnyYCgA7S4KxXgT73a4R42WW
F9wtY5fUhKpCaJc5xLXes342BKKY3QLmoHnj+Bc3lnhGGdBsxrgcLkMMos+xP8NrRbGyuLKMz8MG
qEqf5CFtnLHW3yxkKBg8KtO41KXmJ/hc9i2uZIwrUhmIgjpHicF7WAQv7IqIclbD2H0kOr3XNbm/
y3rP1lFCvBEovVxyAYKOtEnvq9FxpsmptnSxadT0XErbHIHIUBEwp2msi5YEsyALXI95G6ijhKR1
BgNkELsOUnSLxtxdZk089fPyOUvghpoht65QUQ9Xlv3cKFSn2fMziGvW3tvHptyp0V9lkzKfKBeN
QVSvp8ypbOuidrDK+VkNX1Cp59ss/ddQODLfh5ZLs25uobhqBFijJxxkmgTE25x9hyxfbXOPpw+F
wy0WL715nw1QXeVVBjRMH4qge6pDFmv8OS6Pzcme8A6EcdM8WQskU2jkSmAlsfoZ4lYtIE6jFU6u
CkPXZriSR097LHcDxHm4NjZIqrWb2kz/7NdmO6kNhubwZU7GQAstt8hm5UUWP+EgOVwLRpMkb0ik
6GUwEWS0Wm2hCJ6kr1aOcKCkn11X/EZrDEp2r9du16ThmwS8IA8vyQwkG5sIbjojz4LYmlVeH1S9
lewWPH4bziFhWApGgOhJN4Nc/l5iSgaFhq5Y+y4ScQS8GFYhQyczm2DLQfrGOW5UHJiWX5Z/WmlC
MPZEEs3KcJDnWCEs+Lua7uaATwhMHqcp913md0sRmKB40fBZkZI+xC84sZC7o0Ic+bg5HqbXYUIa
qssl20rqGiAq6go7ZOlJ0DNGg6CDTU2PnyZtvbK5QsvmbPK2+Ogs+Tkq7X9FXTBAg1+aSyGhLXiE
OyB69IuifetNxjsAt9QcjwQSp5KHbjzqZ9/CEIWCWYcQEW7bsu206UOmTkXGJpagNyC0Cw3Vi2Ei
/65TI3wH+OUAa35Ntf4a+WbRcSgx0lHC9rILQcbAJNKzNJwEtTROx37hLs2dXEfULFrkFBMoJ2nJ
A7YuZeCcZJkrKuNa8E8lW7f92O8GGRHIKg60nG6wFc8KopZWOHmf+Em40GMMPCPdl4hvrFGOtfUE
BHlsR4BvYV6UqAqQTxfR1L7P9MiWQ4V/CLUaCc9Wz/8uYT9YlpfVJxFq17W8WAbRhvXfFALkVbP9
PmQt1HPM1i3hcC5MHVxGrz3MCTMZpydk7c2uy20RrHYD/BrrT2UK2scsJLtRZTdHbUBpJpQWsbG8
D1WG4bRz09Rgq4t4Cjt5ZC7FidIZaNNjG7ZQD6/mZAIgWcZJssTNyhpHCU/V0j6ZTPSaiL1OABYL
h2PskNnMKxBgUXdvMsQp0xxUunamFBDq7hUecsFj4U/Tr9pYhyK1t7rgG4b/4s97Ad1tiymIxmaX
8NdSOjT842ulTJ6R/uPgD5aqOCS2FYSdz3IcD0fjNUSzU9d0e6Na6SrFCcF2V2t0kGHv4/AjbDkd
eVAQ18TJ+lRHhtfDbuvzDBQrXmsi4qqJVhrzYiL1xm4N9Sw7zfqro9Tqw2HXlP9supiIf3hMThPa
uPLHHu6SfhusH3RgcfIZyRAp6NgGN5E+J3K6ddPmRwXRaKmOyBZ3qkdMZCnqcTg3IP5Mv2jpRzhd
GE+rHgyr5i1GdCFZntxLN7VqAzvWvJb4eGd5cDHaHO3Y0n1NoIBfqmCU7lOT+SZJtnZyUOe3GjOS
OtLrpsuOSLoHzWEqeevkowQY+XjpJw72lMCW4ds2pjjQ1XCXGda/mH7bscn92dKpFcfwVmK8KRDk
qZmJygxhgqkcEuYgHfNm2EXHbrxNU+LXC9Y/s95rWAgwBW4JVHz44AedT0oaITuRXVn6hh15xD5f
gZaxJkXGvM9QexigdEV8a80vKbnJpou/CPnax6J+qfW3BS+vNKS6Dh9VueIBTafvZa7w1tflh1Kl
lzohxLbT+osyW6/xKpNfUKxObS8HKT/UNhFzHe12YqeAiqVslY/PIYr5a1pYEFu+JwwtchT/IEri
Pj6AHfNucXpWVuZHFfLzDCrzONSXOLyxzMQVpPChiB62Sa8Z0m1vpN8GwOl0W6RX5v2kCS+jAXU1
EwAgRxNi67Bn3wCSZ//f9xk6cGOarjKS1BWlrb2MQc9yIkSSb1RRntRmcVej2C+xoT7Tl4UmVuvx
TCb9vBUDClxFiTi7c8WvjeVbFdZXqX5a+WUVg5O3EgIXtUOSVdjRSRjzJwr2KrO3Y4iIPJxlUOXq
MR1VYfGqtKD5rMBulPYDz0X5YMIf6Q5MNnO9sOsSu6GVUFkLO3EdWYEsPKWlZDFBXVqe6MvxerV1
LN5msvEJLzxkBeRyL8L9nGk3PY29zNDcyJ4xYvh16isSylKk7YPuqq1fpidJhM+YIfrke5qsa7S8
G9EPVl+ofLZQ05BcNX5WjGsqaZcOnL216pM0y46pC68yZfPZmjOUULGleSxxBDgVk4cV8V8y4bqa
SGgrRKp/WmFG2uzYUAaaT/8f16UcUamSsZ6IRoI4a7ACDwPfkzF7a4zmCMPkXN6F+ET5t2rfNWSB
huRhdGeJGYYDpX4T5vrCzrQzuXVKBW7EjuTTiAlK6r/mNTtZ+WFpYDqiyk3KHGuFhWhoCbJ58WMR
nSS0Bs2cHo203quRgUdmNryhVlUX/882NxpQJ3nfhKAGSR2/tZm8JSaYjwDfSYJiuOq8vphOURc6
EfRKtS7o8tfU1YTl5tWEhq5rlM96tc0YaIWIV+neWa0z2JyoAQ0OANc7FXHbRBuAiVvNzSNA2rM2
fXDwDspdLDs95EtzsFky7D+vMfEtqNafGbDr6MbzodtX9Nyi29mszKF4qUsTNua2mt5cPfVMEkoD
aKD3/iTCG+9XKROnJ/1WiOS1OXNafeAtyWuEiXaNVCqtJVfRRO8kUccHrJTFPu8msugAedPUbdnc
o8Rt4GuaadpbtflM+VbtdkZ17brbEvua5uqJdqhBiBXttW8qRuiIRWBb5aG2aRosaZUnw7pqYnby
R/oS24pWntN5wDh+x9K2s+XSj5RM9Vdl/Z7N54nZrF4vtvRTzHfocFb0hyOUUhyCeQ2xOmGVetC1
+WKg2xT7BuWD6AI5Vr7GrkZkXOxngBi13IvxJ9JW5OfJt6XmYOESd59NLthbXyXHmRBwCunEV7yy
rIXaetBh8FdmiWE+43cBRVm2Cxf5cpZ4sUfZwIqgbJJhfscy1Ns/ifanmMHadZfCOMNkQhMv+I2l
5hS3pavhyE+N9pivl1bPfTpfty3ckVZc2/LDSt+WlnsQr7k45BNa9ha5uHZqyabKWgFI+eArvMrC
OpW4+UOFCD9rMLSiQutW69hKfxqRuTm+YbPFBvMQKQ1JjTdfbHEQxeTSdX1Az5BTJPEWinehMVHF
ceshflZN4UTj6FbrSTdLfjGMXAghknC3Sg3QIkJULIllHiz1U6E+qcw3st+vezJjAfY3KzlI1oyh
dX17EF/Rtqp3OHQTUEljB2Ck634/npvBKYC5opsebZuSIRt1tv7bPLqxAEZE9iqh7kAngVIpfkJM
vsm0L8H+DJuAvkoaIV5bHLrSaYiRolB/myHGs1nKVY3vCHYgOcNoSgbXK8qKJiycpCu9aZme6g5y
45gMh275WHQ3NQ1HzQ59eu3mo4lgVE3OtSzxaMbZR13oO0sIPr1vu760Urk3LVje1kaViTVS+mLs
2LGWA/dh1AZH2nZ57K692Fe2TS0gxi1W3KqH156NN1n/M4oSXZe5T6L1NW0+bWUo8K1gdWgmxcWd
6i5qj/wh86UUgaw4RI+faPhiTeebRy8FOo31b9DDbdnXr/I4PCXQMYNFcHR7kMYIm5i0jdvoJUof
T0VyNexk3/BJq6Hiwbo4Wjvseu0o5MUgEZURNo062v6yQO67E2ZjhrsXEVXvGDUQAEAIeNSwbVN1
F2YEJY8GopJlLd1l/DIMDbhoAB6Iap9cLPDUls1/GkgqtxzVXnaKvCxuM+lEcpZPVZqTzBIzhZVj
D7pijtHshaKna61h7W3mwV9pCNOyFncnyNMwd69JW/G2d5FMw51Bxoreq+olkhTz9ZHbJ7sm+70b
jcawsxWAg8gGS9D/x9mZbMeNJOn6VerkHtWAY76nqxYxDwyOIiVyg0NSJOZ5xtPfD8zsbgpiRHRn
VW5EiXDAATc3N/sHG9ym1QEThQIFJUXqv+fDFdDOUPkRFul8KFEqAA+f03t+NNnaO/cupwmkQ5yw
i5UTFM9adV0YkCV6+GBtF78lJWTnvnTIUWuQ/Ur+YGI5XMQ16VdbvXqquChyZWeNWhBZfJ2hXWSk
lr9Jm5uCwjE9tUEJZy5FMIvGsamwLUKZ6XR9lRs/MTdC5yjotk775kJRtj0OcJ5zYzekSYnVZ1dJ
AUgNfn3DyRP/WR1uX6tcOePpMaMVosqPkaL/QPpISuttHAWPqgsfN4n7WxMvgTuqphtSz0qj5tVc
txHAJwVWw7JkrRX1rYVcD7B933vtq63wpaUslpZZb+murDOEnrIovvPQyyJvGoCqoS1Iio4zA+i+
Xntyw6s4XrjAs0GF+j3ohv7aR9V8Rp6NfgDQX08yr+NhmKutMw/KpVeWr6LK1qylRVN6+5qTkxpK
c53uoxnRus6dtaAy5HV3Wk9iZtxZVF0XpdMPczOOSLFRx5Li5j0ePzh/hW3ZWjUuAOzkzl2rYcpo
5etsTC+ouuXZE5Tful1ZPmw2/KkMauQ8K9SDXKwAEVkpXWr0jFLzSgbDF3C+UELEnA34x07RdaQS
UN7gL3p+tBiShH18KC/NVho5kTdUd9LgW56vIN7Cxb/2aYb2nN7uwYuiHyDz1J0r4I1RZFi58Ter
Xjr9rYImi7RlWUJpzexVIT21FcCaYFXr8654Avft4u8r35bOzmu/9cq2cTahKy06/9oJLiKwp/ai
E3dRvurbn0m8tJNnn6688eTrNKceKrqo/qNHrGgf5GhpYkLVHgQFTilBnibhPDuUnO/j6y6mYm4p
I8jTv3BNEpurkKBhNzeGvki6S9E8JNqd1RhXkqs/ZeydkXVJDryQm0tak6Vc3+ferra/qyTLGXXw
qHHSZWkbzpVVt3NR8tJ8OB61gATGYQXLP62tzSs7R+ywBGWfRqa2V0dSbZ5bSH7SFp8XaJzHSkkm
Wl7aOtCeISBEDTE1xli9qgrQWGrab2rJohOVljvHTAkLdS/WDQCseQ7tSom/5/JrFPTrHC5Jn+HS
WwwDAjiNzz/S973qbJWg2BZZvokk2FKRtFYgAVgowsQX3ugH0y294adnzS0nuJLTyqbEbOwyRebk
oYCepqq5tWn6l5T1svbRCzGyTwQJjEFvQ1mrtnnXpGTxwIH3hU5C1EPHy+MndOcuPJlDdAonOPBu
GjMh/PZrC42cLl5XxpUqroS6tSgJ0YGUzYuIo3rZHyxdmel5Xuw003MWgaf/oDeB4Aht7sJDQorG
oscbbxTt1RXWJoDjFQ50tEMQ+HQ5vEZliaszQ8DJQiBLDl5iC9SrR2umF9qa8m2mkdRaw65Qw0Os
lne+BuRXiu4l1987YDN0yb3US1+dWRkktCrY2Ja3EQOECBTWurRfILXR0ABMbtD+manFQxbAZ2iX
qXTh1EhG97E+z0b6UUiX+KbmU20IrurIVDZCAl2eG6C7DVXlOatbqtu05tOZw2nREx1kAb+MZ3Uu
/5By51EKaAvTmTIM1A48/afBZl1ESwVgvl1uO39l+KQrXv/uBsE+sUGwQ1Qgg9JTinT9iOxM1rVd
L01gbJ6SLB3jxnP9QwU2R5epUoz5eQQDNzHsnVIg6vRNmMjImWCBQgq7dNaqfBHAicfDXIddWEoP
rigWNp2BKvIAbNy43BGw7kDPF8NAbzfpf+Y2MBCJlgyiL00PIcqKL0yqhgUA09oHUgQqcKbSD4yj
ZFlq+a2TJldG5F1j/7ztYus6qw9Bi6hSXb8BpAmkjSVduaG+QHLjh+J4eyc25HnoQU4gy6cNac+o
YR1CB4xT0AEoPi1HpYx6Xl+IUU29gkM3GWLTbqHbzOT5y/AdwvNslEy8aWdwBs9IJh6Ro556BGdh
0Oiy0EHwaStP+pZVt5XzcOYBjmh4qxONu1zz5D5ShbKX5TYbAaKiOPTCC4Ai6nSHlD7LH+uwhRqr
FzoZvUfP9a12LdpK2uCBPjhzH0cEbtXx55/ExMJKJEVjg84ZustRPjeCz04LcDUswHfBUxLLPJrj
l07P05EOAfUG+czQ5rEpmEggF5VqDIbJztBpCOui3WW4jgwhr1tSywMtfRdiz0nvBnptXEf7Rt22
ytaon7sKoYOSD0zK15UNVxE2iF/9yCOxDCT7J7tY6W1YvxTmEmbTmOXUHrTyRuj9XPRkajYPld96
/feEMFw+q7my8cF/yDYk88A1nr32nj0U8hOUzLkFw8zJOqwn6k2gS7tIK4HXo/w+1GS0EOf5sFW4
+PHMcL/hSGIWKJzlrOxnuYFWmWzyutgoYbVLPAkskoZJK1nhz4jzgch3gp91Ecw7lS7u6Vf68Ql9
tTa0X19pk4VRGifygBGjd3G1iHfOdbr2Zy+Lh3ITVjN5DbREnn2X5lDrwMrOdu3srl5YM4rTc3f9
7s5f4SAdZLDQy9N3pHz9plEJ/fWOEqN19FpT4kN/QzyGQmi8xdlKEJ3GduGckg4Z8emxvl6zqjUR
YjcdL6sTiaHSwFO2VlJA9UQdoxtL5KdH+Fq6VdXHn39aMZVUJK7p+8zQu7aULg2Q0NkB1OUZ6e7x
Lf3+9tTflJOBl7gKdaFDDzwkGl6i8lzI+Tpmqvok5Dh2mRpRmUYHXczSS3Z2EiyovjX75Xv/TWNH
1xfOd/eMvcqxaZoEFilFvsvveY6Q3OGh+CbdUoIdhQnTMwMI41jsmog9epYkSsl01QtXNBuUz2SQ
Q1L+A+OCH4UpZpmtUvR2lxSEx9YqWGmwyH7QwntTOe0hCkpPLKrI+Xc1TdCGA80mx0bhJSi/+5z4
YnRy9evcu7aVaGPCH6hdtPx7epctsriyLi4BT1+3r3J2H+n77l3vxwFMZOCGTZzcBuqDhPZmtgQj
5V7JHlpoI+jkUrQWtLnvDajPxNjBotbqJSDaG3zMl+YdvY7Bu+/1lYzoSogI7UEiTa4XJgcLcA0E
qp37WCnwDACZQXldDhpM/lXS0khZI3t5O5J0qf6/tyYIKgitc/yC5IP6irBhdt3Wzyq7PRkRIScO
9xFtxCG7opPfZahHSDtgvoXVzVqk8ZqZg8JYQlWNWmX7YH4HFKCrFyrJEaeQutnQEINGWbZbAzWq
Orwctd9i9VuHRDPgRPGzzAitVFYcQCq42Q2gcNoXXQPl7tUrPx4uIb6St3iemMmyQfh0r6PChWmm
PURCu/aDg5uCtLKvYkCtyFwEFB7LZdVvS6GBDr6zxGXtvGGRVHVXapcv9fxlSPYQ1cA/PBQw+wzs
YjLCPvJccK0U6qPiLiRQK/ldofk1eu7Wncia66JOXkRoLmxO0gqJZJxQOUD9EMWRfh/q9pzzqV8s
O/QnKGFwLphZwYtwEmQ9spVH5x4H9czdxM5zKV8mHM8oBmWahSIygmoCjRzAcpswYi9TL8mMBno+
KoDuhLsK2zWYZcCeQ4A6TsbRQ8V6T/3eQzGBBxiU90W/q5O9ALdSgKAHmZkHiAn4AbuyXr9bSAE6
MiRarZ1jdG4M1JiwX4QZY3bXtXaI4xu0hRR3axsIL/lLDiCtuc9L2I0hfEv3sRT+D8vzHsJkk8hz
O7sPq5ssEQulcW8lThNx00Ckx2AuseZeDV+pVL11l4YzIPUZwNo6Tu9Ox9UPK5XfI5+mTkI3n0hj
2X0GUBiNH8hP6IFKzbNfcnoCA9sAjzboI3scA4ZIuZG0q1hBSwA9UtAVrVfMgE51KnzWkEpa5Bza
3HyXNFDzcTVSfJ4zCqcyxQpOhw0i/t4NcHZkN/YeMHkYO2ENLNYo5qCDc5McmeURbpWypAl4aKVd
FR0ka9fEO9tQAO18i+jjRkCuovIm6zd9UF43lBkjmwZQVlfriHbATPe8G923X1NHn6fWz9LZO4DI
ZEgjcXVHp2GZVd1N2LUvqtNstK6fq6gydBEi1MK91IanLtmq1cEchr+5c00Srs4q2kRDCuQAKGoA
QnhpPIpvQPWHZ/2MdPORvFzVJ7lHmEuKpQYM4T53r8lr+K69lzfSLQetSllbr9VBOTeSOLJPToI/
794UKgD4Q/uOaRzRnw4nsOpboaFYPi923lt9Rsf42I483sGnDT+QZEO2HDk8SAnB2lzaqnTmhSjH
Lj1JjLzWEX1kDuHBk4DipS6ScaVewyMsI1QRS5kmso9IRhIP+rKliL+QKhOnR6OsL6sy1dZpVKU7
JRmcM5na19mT9qEd/+lRa3R1Izy5xIUTslp8iV2UwA02K0Wu8fQyt75+ZriAv05nItvg9yOpu6BR
B18MKcYCiT7AyQgG624ws0oNnni0Am90SEDRZOGF5L866NNLzgCgr1vEzeUAVlx6C3M6EX64dUva
f4W0spKdFxJmFfoDGSyEkrpv3Cz02F6owKf9ke+RJ2uHJjAncZQWw9K69aJXRbnzgmZB5XTOploo
hxLBOLWkXB76j3VymQLiR1HFjtgzlKcCp9S6W9nSQ+a9KqF8Uww0f4N40XigNBX0uO2Apo1U42b4
kGs3DZ7rVXwJ5KbLsMLonjIf8XpcMWoaaL29k2zQXpx5LtrktRvuRUHjzosviw4aE7UAeuUBbUs/
ysz56VdwJB/XxCSFlStKMrpR0mSq1p6ExCGs7B+S5t5rLlSmnROjOIwcQnPmRPJ1KqiJUaz701fF
jtj2gGvkfeVmxp1ZhOUVnUoIJXGa2ujwJwkiMpG5AH4XIqBnmfr1mQc9kiGKScorS4NMjOjVvVQW
dHkHJ1mFvXEn1eQtCajBxOxcqJRXulxRI32Lc3nZSCV435aySk0VPKW4asu+debjF8duaJIVt15c
Nq6Xq3uvLSVYulHlqLgNJNKjn8qoffl0hX+2AiS/1pi0AA0hg4PRCQZaFSH+YmrdaxFGI7AqyrYG
ivzopyZlsq9aKJN5KIqbziRzEalTfmttIwAd3SrgK8ZFh0yED1gzGtD+qa3SORPFPjboLzbuDzve
T++3VkQQyCjTHozaQK3RpCKXrlJEN6HRzWvHpD1LE0/OniSwz7qVcrRB46m/clV/7NaB6in9t6SO
77KoX2sA1mOgkR5epBaOki6o46KoN21BMw+ecltktG6Q9jT9Zewau9Nfysf58KtnGKPVp2foNNuR
RWinSIO1NDFBXM3lZ+cZPfKAJhEiOZYKN9Ta6CplxQWg2Qwk/5t+l934zXN7L3GGoNv70l6yrJBz
Wg97CTAbjw/zgAfClAYZpRejQJRlYwbPVLORHxYz+3v1HkYX0A/4Dt+i9NKg7MYp6XuByQvHy1dy
Tgk8Ts+RGcCZVC7DXYnEBNx33ArXcAyqBAm9Wf4E5b2QZ/E1KqaWtgzLG2RsBs8FQbqn2ZKccZr4
sBP7ap4m267olTwdkP26QM5/pW7CHQ2sCzC3Mw+fcWn2zcIkTpsbO9x2597KBi47k3Cpy1YGhl0G
VYZw4czISDdUYMffWsRz6LELhHTmGjW8Z3UJ/XEdzeGhXkF4uYzWJMkX6GIDo17TNt5G63pT772l
tYJ093e/4MkWb1iuUxgpT4Xf9hxxhrVYyzeQllEGxxe+XSCwtTS2TPOsm2kLVG3nb4/37iJccbbd
oweQn0k1lDEwfTW9k83RH+qwI+oLrP3oTy/gGc3HKTJmFErmSEDM/JV3f/qTV8aH+2qsSb5dEB7C
cBzLOUh3yRYDi+v+FSn2ebL8mxXUDwuDT6vKroAMFaI3LxwbOkEeXloC3GbSheLMmzsSTz/8kj4N
UMlNbnVha14o0kiSrfFEyoMUJX1pZUf5WXOgcUq+mKqP1/VpmES1C4T5B0pq9MWztl5o/T3nAwAq
5qo18Lco9xalGvtcknRkx/ywHPk0Xp22Te5E0COaGrMBNEylfBdTokd+EJmddpEJvGmSMx/CkaRP
GX/+aTCVHrwWRfRW2TjWg/ysoghgnJu6I9neR+b76eKuZmR9qKnYKrnmTZND3kRG8/QHfKzQ+XEI
+XRt04yt1PBqatdFirZVWIC9CD3bqOYwbRBE7wzSZtmEWJ2Bw7pSOjABvo4cGTYP3jLWPXJOnH+R
Q1dRl6jziopHaruzbpBrkOQC+Zge2CyuRojoy5K/N0ohbyPLk/c12iKLroLo1MD5R5YssR41gZon
nswOcER/sM0LK1ZQgnUcxNIi2f5ZI0c8j7IOkkekpShcIFp4eiaOrYJJ+KJPXgwgUXEEKRFLQoWd
GDJHb2Im9DNx/8jBTvtIJT/NtV/oBhQshvDU0F8XYCnRbff0ZWMCTdQVU162nVkeRJM5V75X1Lso
hoOIBG8A+S0bFgGB7cxefex7ncQtr48BJphGx3vLOXn7OwvIW+/nZ7LjI5MpT5JjyVCNQO7c/kLK
D/hdiG5l2Wj7nDNS+TqSyJNcuGwcLe1UrBv8qKCngFpveWiEvPxbH4I8zXcrP45yUMsXhoXGjybb
TyUCtqJsX6ImOPOxHbMRlMeJ+/QpQAb2BjHIDNJTyqgDMP1x2uyCWCOj8/aWPVwNam/O0KRfCA24
0OlnOxJJ5EmYytH+yXNHdHAT7+v4MQ3O1JHHmf8itsuTzM8y6Y0XOdd1lV2YjCKHYOYVOLDe0hgW
f+/eJ1mT4Vd1nqTjvUsgB6yVHyZnNsBjszJZ+gVKIWYRc+VRxa4K71r5jNfXsWUwyURq3F1jR1K4
cLRAALpXFuC+0TQ8PSFH1rA8WcNF2bquJLi6bnozzEgcgWz/+vS1v36hqj1ZwECmOjcY79yGgSvD
4xo1A5JbS5sDaT09xNeTo9qTVezFjjs0EUAjTUDDV2nqGwhhvFI7PH39r/d/kBq/LjE/aQcXQeL0
YADcd+XBmSmmKbZag9ghToUWHyqx147AOqQCVdbTo36dfKr2ZGF7ETC4QUvSQ+3XL2mo6lTE1Xgd
RohdpGENAwWF49NDHQkiqj1ZzUZdp/CghuAAKyq8lO+HGKL4XLrp7tXZuVbasbc0rplPgSrzfSvD
EzY4VGpKkp7kPoq+ufUSmCBzM7QMzvkhH/viJss76nxbUZ0SUVwoBrCeIv/B7PZSD0Ww/NF42Zk6
ytdrXbUnaz2PpUjTQN8eGtny73Ne/N6xU2dz+pV8vSRVe7LgPTdwbTcrgoPmrhr/W9BcydmZFXns
0pPVTl+/khwtCg4Siqmx2aFevMyLMzvqkbViTZZ7a5LRKQ2zEj+gWZ/Ab0N3TkHgcT4gm3suzh4b
ZbLidTVoAMuOc097q1kXP+l9BHhnOLMOyZO306/g2KqwJuu+t5Sq6SNGCVAcKxZBg0EFWhYzeIm1
tHMgcuRnItix55ms9dCvQkyiGQmYNTwFCpZwma1yiQJ/gWHGmQc68uKt8eefVqCNB7ATpqhs9vb3
JnqMohIxktfTk3Xs2pPVXcW67XR+HCMkcd3APUal3Kv8M9NzZEVbkxUNHa5UBSD/g3ZAMr+G7kel
+VrOl1p6JgIeWczWZDFrVd00TcIIdfWAKhxsyTO3fmRezMl66JPMyrxWgkAydOgcv5bwZ6szEejI
V2NOVkEiFW0A+ig8BGKBHoiMQgfSeiNtY5GjN3jO7vjI3JiTZaBFWZ9YY1skRb9OEldqtD39zRzZ
EczJVw/MTisMvw7hXMZ8LpTqTI3qO2BaPREPp8c4clRSP/qbnz56VaHmYQV+eGjdAFl1I2n6K0VK
anDQhCPFo543uKOktZ0GS1CJ7dIeEnVDxvISVpa0UdymPRMbj03k+PNPt2LrjlcnRhYdyu5K0i7w
ezrzkR1pIajmZIGUXh9ZeRRHhwxJDZtWKCwJhARm9avzo4RPjEnbOfjQsYeYrJRsUGrPivPoEADA
z82HqjwTQY59DZMdr6ZxNniGHR6sQVpryOUUlP19DA/Mc3vqkYzKnGx8daQVUpYwQi3hnlChQ3Pt
SO9VgfKsGixOf29HnuKjUvvpHfeuT4VfB48UQEWvtbvQASoAyiEdzlnUH3kBxmTVh0baG0rn0QEX
8UNUVqCppcfTN39kgozJSvcCVbKLIYwOw2vzTXnJ3p0fUINPX/vYbU8We6VWTQTfPTpUvaGjhye+
F5p0pgZx7L4nG1uFXM6fILAaEBj2mA/Gyrs5fdvHLj0+zqf32clAMvPAZWVh70F/EPCn0FDtGQID
+zuUoJ3I/pszNFnEZhYbtVsxQzCRMC+rEc84/QxHtk9jsmSTHF86FAH5YiqANPtkJV/byT57PrcP
Hbv+ZOXadaknlss3j7+p8o2+/2g4XsC+noHgOP0Ix3rzxmTtNlnqe/KI86v1WXxZPmfX0i0bhvqk
zt1HazN3lsClT4915HH0yVCaUaaVminhIcdHFnjUD/deH7FLM3gGp0c4lllOHcJLuYW5jpnhIXmF
6w3YLbJm0Xfxat44P8iTT49yZMVN/cHtPDVlLBWig+lRe6QYmhbFmQc4dulpoMjkFsw79y9Tq41N
LE0D58xdH0mYtEmckGO1L+D/8DENoDsSCWa/2mQdSpFtvjg9MceGmISLVDaRhxia8NCg5gVPHkkP
g8LwucPJsctPQkZcJz1+umzGcUyXZd/769Y7U4k4Eo20SYiIZbXCUpJLtzdIdmOoUyy65/ju9LQc
yyK0SZzocl+XrBagB56N3bfmGsTF6AZ9VT2VV81T+XJmmHEd/V7iU7VJuIhyH/mLkIfA3w3vmH70
jpghY6asfXoqmDarZ77SIwtZmyzkzndsxwc2eQBbgAaXXiE2uG6dmf+andvVjq3kKfVhNK/WULtj
y/Swt8VwBcYP8W9pFita+mj8W+e6UEfW3JT/kNdxie0y05ZjRuhIm5pIePqNHPlgPzo6n/a4QFa6
wcmpgjcSUm7YKkuPKUJZpy9+7LYn61ltpXqwYUBfVCi/yWwLjnL7ceX/eO3+n/uWXv/5yZT//k/+
/Joiq+a7XjX547+/pTH//ef4O//9b379jX8f/NciLdP3avqvfvklLvzXwIvn6vmXP8Ce9av+pn4r
+tu3so6qjwG4xfFf/m//8h9vH1f51mdv//rjNa0T6Gm3b66fJn/89Vfbn//6QxlLsP/x+fp//eXl
c8zvrWs/eXv+7RfensvqX39I5j8N1aKbYCiabggbEugf/2jfPv5K0f8pm4as2qqiCaK/+OMfSVpU
HiOKfxom/1yWTVvWgEsTcsq0Hv/K/Kdi2/yU/9mKzt+of/zXnf3ycv7nZf0DeMh16idVOV74l2Wv
c4TjQmD0VIV7U41p5yCocHJSY+/A6bV47qIG8n9R5RAzDTdM2oXsx9q1rpQiXYSFjAFdGZvgQv0k
CF6wwI77bViVeNd9mr+/7vLzXf0aIv68KUU1NCFM/kPh79c0L46TXBYdq7jvs7s4kvTHrO0jfIs1
J3yybbe9t9vI/qHrtaKc2ejGS/9PGPxraCqSTIasKfr0gBq1QnIaMzgkGTpKKI/pF22M8iRa+fJ1
1Svey+kn/Wo4IdMCNITQDXMK+FNj1MFMin8WFUAT7dAifg2QS3xyrBS/aDM2f54e79eg8ufjfR5v
/Bw+BRc1AMZbM54i0NWyQhmcVF7KuA/wx9Mj/Rph/hpJMIFQ/oWufoToTyN5PlKXPWUKKUqqQyCF
8Tbw+ub/1Jf6axDDsC3bFKOe12RPkcrAro3SP6RWjf9KEyjvBfaQF0COo61wqvylzoGIFpEhzjzd
r0Wevwa2WLw6o+rWtEJVhoOcJK53cNEygBaRIF6nhq17aw26dZsgGrfvIrtBqtGQbp0gzc3Z35hd
ZL35RDWddTJZIbZZ9KEuM36Yysus8Nu12+bn0vsvPk5F04gxoAo13frtbAvrAuq7d/AtX39FWhQS
Ll3Zmy4MvYPIiur69DNNMp2PSVU0U5UVg+GENQWsiM4KdaG76NCC8Cq6TPqR+sK/TmUEoZHyQzW6
j8t1b6A0JKOKX65Mlg02pm3Sr07fyhfLhOU4/p9lqf72epukIWw6LmpueJVUGSbcTg0FtrZRsfk/
jwQf3rRsWZVtFLbGZfRpmdSFFCaxY140onJ/IOAXbAsbMZg2R9jq9EiTpOhjemn4wcpUyPI0ewo1
VXv895pQvWjwvr2vmMonMwutl8wOoeu1pms8wBAbNTK8OHzWpRTXwjqNrTNH9y9iu8aGw5NamsbW
N4lAne7rCfzXC1aPCdQ+yrSnbECcIIaLf+gVN34YqPIjkoBr3OkJ+OJz1mQircKWorOtji/901TH
gxeYjapepG5obURvV6sw8kxcXVBycZTEPVNH/Wq+NcVUDRvJO1KIaZ285kjGpisuNMXAvzEuQj1G
BsRONYzfzfpH26jdReFZ9XcfN8wNYg7q9wJRqTOR4qv5/nwXkw+MGO+YKCRd6FHGru70Xv5eAghZ
41EJPDbom3Wf2tm6Um3vzAf3xQ6gKRZgabpxBA8xCc5GEqJig6pZ1cXDDjKtvoE4I86VUb5Yqho7
mmLapsk+Oj2/VG3hyFmmXEiOXC0dvRF4ktLZLpWkOlPP+gB7TXIDTdWFaggyM5007NcPyKSvLdH6
v7AT6k1w1HvyZ5QEq5VW+SoQ08hwDz3C91tf9GKRaGV4oQdSDqI41vNvZpumlyDW1UvZqrGRUeXS
PFdy/upla4ZAqsm0VFWWyTU/f+JWUkKkhZStZEV/0RagYZXEjq6F3xrr3vW62xbW4XPhusGZpscX
sVuRDU01VJn90FQ+Cv6fFpftVfh0SgaNXT+8QkEQFzkf8p5u5eWNwaa8l31XvZUj3d+aOcrVplHQ
Wstkqz2TEnyx7BTZUng7qqaq5I/jHH26E7Wr29Sy9H1TYBnl9GFN+c637/w4oy9jeu5tYeIGDa27
WQxKq6x84BwPpyPNV7MBl0egbm4YqvitAxAz9Srp3l4vNJRABiDZoyL6IVUG80K4DnaVJaJXBV7q
t7bf+ZskxL/aRzXyTLD94pP9mAnbsJgM9PQnazCowVMpNSYscRn8dAyULlAQ3FpxtlDjpmgWObrz
+JIU+UbNZf/dVormhwUPBONOddh6MpIPSaMVlxYOLueW0/gx/rqcFMFmNB6LBCnidDkpvoiZP3Wv
Cx/JExzcdbw+e20r6q4+5PGzIw/RkoQqWWgdHhJx7eALq4LZdlJwfAgONj2nsv8+t31x7vjiNMQt
ITdusEHqpjHtSbhaBTetl/dIcdG9Vs04ux58/OqyijzDzbLotrdxu6zr8hnRCzjiFm4ATpP2Nwg6
oTd5+nZ+TzLHu9E5BfISSTUndb2sLVGpN9W924f4XpuOoeBWpmjoLhXVckgrXBkd3w7QCE4uJZV9
5W8Mr+uWottjxJtWLKEdaWbZir3buNqq9+wCA7AagZUWPWyMdNr6pqhded0q5WNoatqZ3WPSIhzT
FZ6egS2TPHc8nP66jv1Eq+XIVNB0LfONJqEP28ABWyHQKt9Eha08KZD23uzYIwqHsu9sOzvamoGF
7xrzs4hjuzoTWn6PrjpZg23Y6GaRok4jS5RInVMMwd5P0+FZLhQ+1aHHXdAIXZRP1crovZlJOrcx
nKJenH4Zv2+mukJiTDBhKhS2u19nQ/JaLcQpZ6+UfbFznKzcJZEIX04PMqnnj3POKBoiBIRQ5n2a
Iul+lYl88PaD2aeXvYHVchGj3UikgHxbmdoq4ptYw4PzF07YwUXT0ZTqEUlBCbFWh0eEj4FKJBZm
b6fv7IupZ3+RkeS2dXZ6e/IxRE4WGQU3xuyITZcq8WWs2f7K6T6YMGjZ9amDPHp9ToPk19LuOCGG
LchV+RJlgy1lMu1hhThvEks7ywitaIGGajFi3JskQWcszVD2ax2XD65FqO/M6pvQoP4c2hrTGvJ1
dtXpI1eWbWlD5+0LE9krNUcFNG79kZGvPJQpClgVIjLLeOhu0IMz9m1b6CtdwkRO4ugwy6Ri1GuO
cXnTnerO1LCwoqV7MygoGsY5xOW8cV8LpLTrNlB3PZ7eyyRDwLsoSmlp8Mcz2fDvybcpsyOzHZIi
kKVN0lCz8LFhq82dyMf1ERW48gwe/K5Cz1GUVMVwbuv7fcGMAyL1SuTkhDXtnvK5xGLQjB3WDe4S
8kO+CsM8mZ/+LL94KlYlOje6rI+nmcnnIftBNkiBjsuBgoKtqcWj/K+L5LCiQEtqB0+6Oz3g79ku
zF3FVg0W6BiUJ2eYJGwLko5iV/W46NhlhzujpxgrCYjGmUfjTDTZn0lQyHOpDfLeeEB1subyBB3N
IDKWYgi1apW7Op7BCP0l3+XE6DHq9Bs9mxkORkMiI3IhliChTGy2apNsjdIxDoCEIIjpUqlu5BYN
6U3ZCyDPQ5d79bI2+gCPpNKPF0FiGevItLHSjcs+/YmHffyGZG2Z3/WagMGs1cjMzEscXB7aIgov
GrWyX0vSSFyVFS97VjrNRNJGGFWLGranY/DuWNFrkdW4JWXgPFDUNpTgMuN1odNKQdteiVpgpFF0
MVhRbcALOi2j6LVyxXARKznmVYjFI1fjp6XssOPaAoX2LAqvTXnANdTI0Jtk8RfveTR0+zA1kf7z
0xZBjzqqo/cyS7oKw47eeEvNILjlSCq/Q6sUNygnIr/lZQVGGK5QlJcEfqeLd+ow4CDLGeI5SA2Q
s40kO08aLAl0w5MowvamldHKCjWsBcCKIVBoatI3DvzCW9NVoZyPWXvZ7YdAS1t0YgXiXaXoYiSf
HLuedZITMHkp2t5VVqfboEabQSBW+FZw4rmHrQGdz+sMmy8465VmaSYRtHQ6AIGxirziu6jrpEH0
H7OQVeCBN1/mmoNetVADnFD7KjBxIzMKbHVI1PR31ZOLndxExo8iCat2obJRWrMqTviVtBxsDWfk
HoKmAu8VjzZLbfeppA3IlVPZLeeVHDUD2ttOvjAljF9mQk9oGnlJjxBlmbAVol+N1TEWATDCwYh5
0iJVfSRbdPxQrjCOGU3ILQMVk1DyxbXmxJK3LgJUy6qgaLB07fsc12vhY+8cZgX3k8slHu2O4ep4
nNu+4uwbG7WgZV0iRgYH3XrVA+FjXZFUfFUlBt3NzI6S5oFlwHGuk3XYmLZegAFRC63fqqUaP5JV
iQwXudx5qXVvfCXI+9XIp/T/n7ozW44bSbbtr/QPoAxARGB4zZnJ5JSkqOEFphHzPAa+/i6wqrvF
LB3R6uGY3fNQVl1Sk8gEAh4e7tv3Sq96222eCYqQdUIoEU95YUUforaeGqSxk/jmFOyzGCXU8txg
h+VuAlxvscucNcholuW8VKUKxaTVpBXidml89CLB5fs0qpN15WSAAhEiqf0Qc0heNd1Qp7iHNhgb
xpGPfCxKE2oCRttjoxB0Lg4WppvqrxCJ2npVY3Nmr3DcpxOIXIGpTnfOAbo2Ie6GYTlXJryVCE/3
lsXTX8skLuN9mOCbiYl/ySj5yDAH7nWNGrN1AJAWq6rRT/J15YLOojeX94tD72JElValzxxmmA4Q
lgfXXJm46H1yZyU6HpTIzJ3fDIAcRnPe+5ODsVypOpzpIRN6q7AIM6iEkwezp8wtBzIdpv0i8+lQ
j4UKa2zMlThMjYbmHigGlqFcGzlmE1PRXJcYUcJN5iEP29gzgy/SQZm2FanppXid43SyGREXdwcb
u8CPoKeS7s7twvGsJhsMbh3EkOgENzLErNILniH+YN1bp2WNMnU0cUSFdkOgCUZG/PBjFqRO2exN
WEpVngk2LB56YK4gmLCeaR03p1eJLUYFjwezhjnw8FRAkOedUl3RitV1iYF+ksHwMvAEGVYywAA5
xDKNFIgC+NfZTW3G4WrvSSQSi2uLFQl1M02NfG8Fs91sm9oZ2nWahjZOmn3VPgJ7ApqYNSUaxc7y
ErAiWUGEZkawIKFl8nyx8bT7d4gDFQjksSzwAE/xflghE9O3M2iAd8JrCTvhYOeHMCkxYfb70fjh
xhJjsVE68C0cNRkPSTBxsHI0KTaeNQReFJLtcNNrA4JIXZXlgyNaGt7u5I/vTWtgFtpubLxwc4UN
YeTBcU664RwGrgl1O6PH6+VoCNd5CP9nW+alBBnkJJgRBwILaLhCFhBSO4zdR5/TrLuaSzoG61Yk
9skRav7o96Req87PwFHgdYh1daoshsC9pjLDTRmPNTjFAUbWRoPNy9bjGIhvyhvjG6w8EoXuX6rq
oIw5erSlqN638Wx/Gcxy+jq5OVAfJzLydy5H13uZNP6z4Ujsx0WAy1LIZLuzLVoThE8iQ/wn43zo
gnWGAXq16+LRfDAjBQe3y4AQoR+clLNuKph9K8y+LYwaeWPvS89mqrnDbPoQI+h6b8vB+k7ZNbjP
aJkxGo2V8RmTlSDB6Hx26aGRY5+yhCe3kc0c4yPvysrD9mhml4RKFISb2TTrH6NJdngg6g4lACAL
1/5qoQ0BK25TcNgsynJT9U1aHlulRpRpLRyaIR7c7Mqk/POhTvx02PBe9d2VVpbTXGsPo0BtuAoU
ZI9TDhbVuNBms5/4kIKL7F1qDT5Msjpw7kyjzjIMdKpw8UY0O9yachez/tzLExZ9r60TSQvF+QQ8
XgPC1CBqKxU1aoWcHpqgnMbyO9aucOgUxv8htGWJRzsDTf5wVU1pcZwTEgmLgHcXjzRQvitn6A8W
ew3ca9MsgDV2wob6HgscLqRVeneNLOENmCIkpIu0Ep+kkaf1hmSIkcK6EDrdpEBYPqboaK9Guy3g
2gpRFEiKLONcZDk8aI1z9DePnpherLN9MDUZpBJ05RbWFoXI+zNHbkbfuPhCsupV/rV1hmncSbcZ
2ptRKy2gL/vOocDVHXCPQ15KQMvU12gOwttudqqvY9ykAJSKPn2QuYsFtvCxsfDmQuab1qgQHnW9
n2HoJDOJbTK0HwKOnzwKp5tuc6I8nSvydTaFvmsiiKFha6zmOjOPJqeRmfMn/rrv81JN+GoFkd/j
jFwBSy6KBu+sUQWGvLGIP+SEmgPFvZQLLVMYWQm40vQDpnQnVhQKfuxwxDatOtPGloGlicXP4uoe
9RTKt5E/989OGZBTDHVcUTmj9bTNHNV8aGsrCTah64bJrnGd6H1sNs43JxiBgBQDac9qmmL7G8jo
8QHOEI7skZ1ZjK+pxnkYAtciAuZ4Iq8anZtgCgru4DrwyKOx44Kxgh/Xwige3NAiIfKE+hAZcXTS
cLsecarVgCukehJWJNWVUVQUYTh2IfHNzaCKt143DXBwo6G67kA9xxtXUNzHLFl/V83YVfC7hHqa
2mh68j2cHlZUMYl/sx24ANJMxkRR18Fs8fO+C861asKRsKS6JcNSkMFGMWOEELZeNawLN/Gt3ZJY
3xjkCjiyJwtasCub4cEddfQpN+oOt/tZ3ni2wu3dyrpoTy5PTBnHBX6J25R9C9h0mHdB7adYlPIn
n+yybEDOTaY3bRPC741ClP80KzOvrxJTthW27zp/yFTp7gkycbFPdCXnbRg4lAACO5KYCZcy+B5E
Zn6uMnfx/SpQwnehh5OJOc7sk4LwOYLpMHLchxON+2xiuDguz3lnRDuZjZa1tSESw3nPev+H1daV
t54C3GfwRxkWEaCfd9aNn0ob9JgvQ1zIPWy0N2Y/Fylgr0A9FtmQvasifmqXsuUzlWy03cchSgyM
7lu3zq+9IMS6uuliba37QatviYY+1cVTHlMx5plsHMtrv5Do+tiAMZ5XYK/dUfIZKsEzybRX9rCv
pfuhNFBTrQxnzp/MOlekaQO5+lYN1KG3phOE76t4tG5oEuNgxXD+s+wKcfSyPoK/ZI/67OcNviDl
gEGFM6XuiCX2DDcU4IneOxRMg4MY2qehTPy9MJoca4iUZGsvGtvYFqRe4mbi5jyAzIyTQxUr78R+
+8LDNV2S66hlsksckiFHkU4vozxXczM8FTI0gYM7Jph3b0y7L7ksh486K/Q5Z1Flm8LvkgIhVV8C
X6mLzjkQXgNSP43j8npOsvqarksALo8689JlqhqLuC2nb03WsRwiiXP/HPJltlXbDtifY/zDYE1o
f5t0CA5pnATD5LUGXu2LLng0tCqzddhq5t+0kf1w58QcN747yw+lrYZoa8RWYq9DC3f/Y5xM07gx
Kj2Nh8ZNPVBxdg0zsawbH5PSqk6HlZHBKzlIf+qcjWDOXK6NXjH4FuE1e5KmxGM7HwKV7oIimEP6
kkGOVV4SfqeYBQuJvdfpMEQ0pg9Ok/TAEUcz+JFZg32lhMbEuiAefVy6EbdRp3V8xVMYt8R3QFCR
DV7Ib3i126zN73BSguHBUHo0ngTW7o9ByNn34GLWEG0AtTs3OBDBwSH3ayHt1RrsdtqHX6KmBZ0l
q3IBrUfINlatDLFIxIGxX3tjkfQrPOCM+96WqNvrkPPMhuPN+IPhf6PfNdpC3IrsY5yoUfjux4I/
udFj3Z7bIbPus4Bbg6dtykhV7QT+h7YnSOyqtkNQOkwl9MLKiXK8ycPe+IAsCQO/qKatvRuFmf9I
3cJ4qhMPk94ZrTTcO+mjHqxVxmChhYF7iidfiOUOBsqgruGl5+U2H8d+wNIb/CUEYIyZG9WTMeN6
jgwxJytdcj5Jmt0y0jncNJVKxq1Tgthbw1nzP0m7KVqkxmC32VaM8i5sQkxvm9qL8U81mwqQTFpB
l+xjTpPlZOiPXSPwscy6ySt3Y5l4T+ixmmZnYanz7qVU85ce7a9uwoXy7eI//2eV2ytl3F31vYBT
/v17d/O5+j+gh7OV/VPVatHbvdLDvXv813PMKbD411WLrfq39mdp3MvP/iWNc+QftKSUoGtLt5Jy
JjW8v6RxDtI4j1qyT/9cIAVZCl3/1sZ5f0j0WZYvJW085Bm0Tf7SxlmI7Vxqtb7ypctW6PwjbdxF
BVF5SF4oISolHdpKyIsuSu6eTV23sCEdpvhPxnqvvX/mJUdv5eISF71K6nvU+kYuMUUSSc2E5pbq
6+C/UTW8KFP+dZkls+ee+LZtvf4mtGZTKCVmsAkWJo3MTyV28Jh3Pi84ip8e9a9aaL+6loXmgYKa
Sfn8Ukzvq7IBEaODjTcM15HVXZfAdlPL3NQBdv8FLiNiuC51uJdReoxzfdtpedChOCx3F9fyvWk4
b3z9i+bBy9enp2cuYgROGpeVdCuRFlCIKQAta5wrkR2iMdyCEb+m4LCzG+9dmE1vSMLfuuRFuZt0
RDu4lweb3AzfF5rLkihMRb8uegxrCJJq8t8wI/jVcv35W16UhjsvJTGu+ZZVlsB5jo6RTA9vPNxl
ofzUsn25k6jtkHOYCAycy4WUuHoooSTycIPyHgncp8KTB4NrUUO8cXKJhh9oT5es/a68N9/uCRJn
/nZ9F+kFokKbsv7lK9lI1dtp2gQbZ/hUyeZu7jiXt9khLfyTF8DrCONjovzz6GeHOgf73r7VA7SX
qvflLXAlml7fpT+Js8Drd8kPNBn7kAfwEsKdMycf7SY/VS6QPNN7V+DmUsaccfpxK0JxlBZ0Xc/G
hoUkqgfJQQK8DmESJrx4LIVT5vcAHwGomym8XFTxffmGqu6iifzyyHgPye05vPNaXrz7dQNhTEYA
bMBQ33Q4rGdGuJV2D+3FfzQwZ6ILeFOYb80TXDQPXi7rmYh4lf3S9rkQHiBp44UbC1ZjMX7xG5A7
5bBtnOj8+xUpfrXqPdNDY2FjvPO3DowIPStoOs6CqflUptV9IT1ShxmrtA5uGa2ZZJDHOgx3Zmqc
lhCT4F3ia+Nkax9TyQxD33k/A78y4nkzueGDQ96Wd0sZAZAojN+9qSf0sZT3yuzgV/VdFc4bZwZJ
ydozJ3GkSrXl4lpF+99/t0XK/fe15iEM9+jp4HB4+brNkQdpq6Nog0XTU+Tm9/Y0XIfKv6G9sskC
OI2mA4pIDLs57q4mpwqxOfmMU+nWz5NjIjiKAJohOWYGNdhWkKHG6a5m+U0GmGs97CTuu4NB2zog
scIr5VC4YLsaQYQEjDYnZ92wLht0eqkBl6RHVqX3tpsdJnvYTmLehG24R920Uh6YZO4kHTFYikRW
JhasdvyCgGA71erQcEdD/jzyx1tVL+bcn2p3uqVcfZVM+Unbxq6forMeZbtS4I+DMu8hcifrNMxP
vjvgya3Wfp18BNK6XS4o8/Ket/zUQ452W3kbTtkGEO5HCsrXVIq+jcLYte20r2OHAkdynCf7iMQO
SvGMZYt9WDCNymw+25JieMKUfBzmayNq7pRFuRHiy+BwSh7za9pCezcMHsHBfjYq+PBVA3hn5LWV
3nNuxWc37e5iquwbZIxPgwZYgY3wfeLLA+fRrRECPwu7O88zrvo0/uYV2EuX874M4y0Yv23s2u/j
hCfqeM/Jsi8oufK1v+3ctUPNTe2VwCWe+hzBYwkkpfMj4t4ucXe515UG7VZsZf2JFmi1Rpe/roT6
NoWS+lCwDLpO2LNXZyvJT02Q0TxwH42RvkBs7JrCOC2/qxzmfTi3d34aHYHXbNsO08UhPOZjV65c
pfe9IZ8YA9niznlsa0oRQbxear6BUDeOYuEZ85WIB/As/dqQ2anyp31h+6ekcA61AfCQqGPEJpBA
qGZZtLfBbdWJOoRUg2QfnceCGqOoFrPwcfqicwMjyGH5hzZ2wbbZ9ldJ5j8q5byD3badOuwuB5MF
ggnBKanNPWWyVe7y3lrtVVs7+NHKdZZER6Mbd0WaHB0Vbkd3uBbIdxFQAK3Ah2TAg3KcN23HjXWd
qzjsz4FM1l7d3Hk8uFJqmlbZJqzBLI78DBU0yl4dE93W17ZgGqs0x1VsN1d9K4/Lo44y/tshsfKM
ZwPS8SjHrUXHxaScltXhvi2NnYSohhUuLvd0pYsB0NsiGhfimOp548/ByxrogHZoGf7Q1D1qO6DF
O29cO3x0omgraR4uG6tjP3kWAFIrOSocQ0Jua7M8mpACfRPDjab6Qu8vZ50MeX5QVvAOJ6Q3ItSv
gjzaIE8hjhAuyozXe+FMKwFfHBsHYa+5c6FQhsWEsNR+I+14UYpe7rkIgKRrkcF6yMNfXyfBH6Wq
Pd9HepT+iHiLG2zNw6y8z/AzaS15jGFwM8wP76zst7VR3KdF+GHZU00VvI8GVlI75WfH694ztHUK
gC0mk978PlxfCpZetjzfc3xSI49E+7Jf3okEqUjg+Uxt0diERQU+25+/jkoeElscJ/5t+NbRcvov
s7Bv0GnCNqVKFeJh+MZH+VWexJSQ/ZIoYWF7kaTYKhszkTmQN8boHHfekyzmL32q9x0oOMfttrbo
roux/hy7HbYBBAuYhL//DL9cGz99hGVv+0mGOQ25wYgcH0GJ6datMa+Oyupz0rpPv7/OrxaHSzMM
myTHRdl+aYgxMMFo2B0N4XnMPlamvHFcAx9ydehm/+UdKRAPui4ACsJQLaIPurmTvrETRCE/aK4M
IPaN75/KJj5Sb70ao/4N4fmlHHRZGezflo2gghWMnuf1vXBC3WRuY/no6bF8xfooagg8hrFNUnou
2bCj+L/tDR+WF23rnO3t9/foF2cyF1kjwziKYTL0ja+vbySuiOrJ9De59YmqMwbW9teYPCgr3jr+
/eLc4y7DZJayJGnZpV7KqKRbplm9kLKv8l6gJALvHniYcuq9qCQR+dPvv5r9MtN5ERy4pO9zi4lA
6iWJ+mmhIfSZ8i7mkpUkEWPj6OktelAdl0S3sYCQu7VB7XmAlhnuMZHe9cID1jqmh2VFaA5lslZH
LcatlsMuR6eidHZwnAw3PXVs5+aqZTZjBntUlea+z4dtPQ7bBI+XiZ/J0eC4ZEGIqm88Jz/lsfFc
5cbjlEbbpG7vLJ1g9+Gf4pTNL1LHDuPjOFTHtI2PbW5sZZM8ME29cgd1qJ3kk+ZUpSf32czqU8OH
Xn6edsJOJ9G2q8ShY7dZmIjC67ejZI+bog9LNkbTn2Zif62w76wwwWaSD0JuQou3u5M62NJDoh4u
j4zw7FHz7pe3pPf5+7ah21bc40d0WJIlSnLrPg0/hJLx03KBmCbHMEp/DF56EJyVcZA71/583xeT
uYICtnMqUsS4vbLIg5dMy2Wz7QZc04fsEESgTk3j7CFgVVa4Z7c7Sj19lXZ3PYfT7RK/dSOPgf0J
Bvh5rhD8psZ1C6fkBSy1pCLB4J1EEl5lsF+j4pPVh/vAiNd1GTxj6blhwzhRhljrpePCcwhmbBUq
VoEfP4RknzVZr1uGZDX+SbuQ4ZroOIoOsqpaDV19Z+bh2dfT2rL9/fJz2Azvlh3VnGByTuLG8Pln
NB7HOv4xcf/KpL/OKRsOmpOegufc7zozXiMDuLIB1c9B+oCr0wZd4Zl267bpyJ+ybDOaer8kMjLx
nz2ZU9gMxE1rTBs/dN8FnEdwAb5z6abTQr2WKRt+wjNlrYWoayBXnvAYvVX53ewm56Qh6W4/OZZa
1yNMS2pGXkBapca9VYnjmNPh1NFRsAt1ElhZnD7MGn5VOV4XHE5LlT4UHFgTHxGe0XDb+OFoSEiS
q+hxqYUsa8QBuR0SpoaR8MQaXLbYHLG4dtOTbme8yHPW64h4qrtyiK5dwPpcxLfNvG9wj12eDXXn
rUNrx0UH55bcIINjZ5wd6BseAKlvp/GJV/rd7yPCpYh7KalR+aPH7Xq+7TuXIm7UxEnPd/e5tcbj
ch6wkacgUtgty6BI5CFOw0fXnfex1Ps2IA0U/hvH0r8FXD4CRUu0c4opACYgXwfc0qzpnosJkRKS
oqHo1kB70J7AY867N/Z6Trr8slcBcCnGMDtqo9l1kO1eHLWZ8DCKwgjxFofWZMy+XkW6QyTQRmfE
ahsxk8a3yMbo5Gxr4nBSW881qIW6js6VpiNHBfYYVMZpiMYdBxn6POMXR0Ienein0Qm6DokNVsLW
pAcydcMxTkkaH4cZ5kPnLWnOcnM5pFVVyLA0cz5waidADiCA96PTA4j3T7NDFjbN096p9H4cJUiP
PD0EQX/tk/6WrrjBVfGoBPUjNz5z/ji3vDp5M976DitK4xQQdSNsFiCMg5Y3ZRYWIHGdFRPJeM1F
4fvEm9F8OfNtYenbsVtOoBkxStjdBJeeKDjnJ9k4N2MXfShE/GCk5X3X4HXlTcG2URwqKuJln7vE
WNZqwcHRDs6NFTyaKZ2R0dgSh1++fac5URfGI6Rfsbbz6Nzbob3SZnaQsvtiNNF3PSGITD1xcIrq
3nP6q4HX16AU0YbGOU1SZ2MMwWMJ2NoSPIGwNk55Gr7vBCdCTo6Y+FdbTAC2RIJjGOf7MU6OgQcL
QnGoQ+IGyyM62gVn4HLAYXmYUGaG57ozd0RkkbLXdd7JsP3HlGtSMnuw4NsyT3GqTXG0ffPG4zwN
WnW7vBetMLaikIcJNC7L7Kg57AuHV5RzRq+GXVdFR4jJu7QJz0uYdSv3nTUWK7frkYajJpBQ6F9+
uZ8c4ilLYXPiCt9xmq2zQ2ezKc4YO7f8Rd9C+vY60FJoR4MxWVPe/+Y6XbjpPXVlRegMmO0QB2kr
b1WU6Tr0fvQZreq24uEiODxmRnpAHncrPL1RkFEAwXxOU+8RsvUtzg8PtE0Pblfiqc3+S1CeOUhV
Zkf7DFcXnHcYFjBmfax09tB17rOyo3Nre+ea4Lz1+5yABXg3bIN3yxE7SrJ0PaFsNJp+ZxHRYKat
DSfdVkG4dei79aVa9+MINZqzdUkPtnKvTM7JK7//5MQc48m3MwvIl0PMxNM4uC4tcaTkf8xc56lt
yU5q6JKpO6lV6brFOqlFxt6efPSLIdoJyCk9LZLrZafHVumN3PkXkcMzXXJmHAjIni5r9R3lrVy3
prvxADuUmpvJxussr6AsTinVid9H5r9fzqYrQM4vGEClhryUKn/K1MzYiSbRFRyQsv56yU8iTs1e
UXxeVno1jW9c7hcbAWPEOC4wf+lQAXUuSp8aBb2D3srdlAT9jAN2E9OEZXR7T81mHVvpJ1NHj6OX
nuIoP8Qtntx+8vDynf8XuoD/oyPGq17hr601lo/zH6eN/z9MM5an+5/Zq7/1CLd1/xkJSvw5+9ff
7TOWH/2zRWhZ9PosOJJscCT4YrGn+LNDqP5Ac2HT0mJCapkUWs5cfzUIxR8v/2/+yrVpLHM4/E+D
0OD3ORzOfZ8JF05ErMJ/4p4huPxPWy+fR6hlRIk9mfMHc0EXKzqefFm1hV5jZJd6Wxlkg7P3xFw5
WHnGxQflFwnDYxMpJILO3KURXVMhQejbNTdZFbrjJqewApJGjWgOJ1dF7jYYnPRD0bptvFajOWVM
nRs9xzXT+EzgN7NraUYtpDxhlu1mthU5VmNI78ksdOCsfXNErM/cWHMXoP+0Vwza4z4ZFDMkxcyq
QJGgFb2SlbCLU+8aol5xaGv+2TmQG8OLLojd9E2x3LEvZ39DJldURQh3/WA8mnHZf7CsPr+asjlC
fGhY+8RPFGXnvAzf/7SO7v/Me372DllSq/9mQ39eGdUB2m7HxU/jEg8RMe0o+F4rHZK89E7V3erJ
estl+MWc9eerWOay6BQrc/EpMC9dyZBN4IvlAEnvEbGshVuP1P7mVD2YFH9ScaUS1H/Xbqdq8q7B
HB4So4gQwUZG36fbdpxRym+mvkrLHIU0bnardg6bkwR26XOqYjgfxQroBaYJwAbsci2xGbIKt8d/
dmwR7UlVswn7Q0kK1nR4o83GNMm1nNRAp6kbO7XrQgEbk1wJsGMpv+kqq8sNklI6zud0drNzP1rT
x6Z2o9sU0OSPppycmDqnqecj9gEL7ILD/Dqy9dCsbIuWbk0vt0BnXFdf/LnNvlfg0uc1RjUCBIcI
Qf4ZejKSbQNGKbkhBaKSL8t8ZG6kId4zMWDWHyHYy3o7twzvec6ggUsBQre36RzE9aqkQJSt3DAL
unWpe8c8SGSO+iFgtd/7VDmhRNjlkGxlZVsfkA4HwToweitCEzuU3/PepuA9jPX0OBedKfd55eP8
2MYJ8wEqsRblOvK69BojyHhaj3M2lBvXayy9gmRBDjfDSZ0CVX+RKsxAIvtR2761LS3Vnv+uHTZc
9iSimmO7xDXMd5bDw0/boDGXcZq130ovKo+qboyHYerIhiLPmjZjBnS0xhm15wt/HKN0woxO3OZF
ZqJDR/CWWVH4Z3n1f2GL+r8mVLGWe/s/b0I336f4a/mzOuXlB/5Sp3jOHxRQBY0XuosMKC+Ann8b
N1neH4RlDnaOsjyKamQ6/9587D9cCq40hnG+4QC6ECD+rU5B7kLmgwCDgV6CIpXKf+DcdFFpI22z
BX5NLB9ria8vCMGfVlHDXHdcFFF9E41+7PJqgp+6SyWYs69GE9hQkQzhyuvOZYfYBVmTzM8/3atf
BNrLqqbJDVhyR4alFSNiDPa9XsfxGGdR2lXDqWzr2t7YQ+P4jwClrR7Btx9Vx0kLW90HTTOR1ifJ
5EjIJ6Irc3R7TThT+mzzgFPlG5/r9fulFmUCX4qgTPfzF5+LhEF11phZJ3vsMgSNpROjt4u9cVhz
8goBayVz49wyYiORhOaTHzFWnut4lbVDnNxDRE8hTMnIcI+qbHvrrff/ddKgmEhUSiHCQTWMFwmL
5fV9S0UmbZp01Qk4+9xvTPxt9LWoDO+embe8+jGl1dxdWzAG2t1gI01fMd5WeF90GvUNhHbVnP3U
9jiW210+M5I7+PE9PbRYvSEduLRSeBm7XkoYqK0Y4Psb9MAqtSWNybauIZrAVKOQUQVXdeZhnh3W
U2dvIycvvpdl1D+gyqD6hStkSxlTTl38Rg19WUz/DZpMJTOUjF6K8gYPePkfr29aEUfBlDnWeL1o
pOlZWHmL7+I4C0Vvuk+qj7FTd9FbY8dL/nZxVZevTYGFkpL9NwsTdP2Gg0cKIibTUkwz0PHyV8pJ
TXOdd7Oq0UM3ibkyChlP+9LO+XNt0Lh8o5z0OqdZvrzPcrZYLj4qB9yuXn95wdYdIe3OQR0zyaPX
Pft5zYSWX0T/sKW3XEotZyVQ1SRuyPNeXyovZDG0dIauzSmxjWMtUPRcyTzBHbvG9bV8Q7R0cSS0
FPGQd4BC3eIxRWh8fbk6QFAfSns6Mk6ke9oEL7fQirCFyN2W0ZmmyOV8pbuS7tnv48TfLi0lkxU2
BlfI7AT/en1pJnEy4eu2PjqGlSDxcHL4mmllO3dlPHNfjUQHzbZG7dq8EQEuAgCWXfKlVYUdIK8/
VcKLK5s6bBtRVBSDastc19j1t7s/w1HkjKyk339RC7EVv/HndcweZuEhwd9wEF7Mcl5fsY2rKSiN
alh60Lrchkarf3Ri1sNBhOh/aCwEJbUHH0RH4yfONskGeZ1nbqC2QVXrO+FSUBxS6V/BoM42bi0d
9Lmldx00sb0d7YKJ025yVpiCDcdM5uJ97TvjoUbLhxYLPPzUFNZW9N3thO36IwMYY0Up3mfewNjV
OKCk8giQdOqM74tgnnSx7n/4OEl/qfqWApdhZVcYkqhblsOXvK+MvTJTgMkT4wAVMo61bwfWgbk6
WmcAQr3rJrW6vTf73pMxKe8uLhEXMIEoV1OFh4QZVcghJiz2YsOkrsQUSspNsYs1m+o7hq+bc+Ta
zA8Mebore8qqTlFScw/ydyPzgg/DaE8AkMpmg7lKsO/81jmEbRl9Bm/9w+1mx1xh11CvfaaeqXIZ
M8e8Lt37Phk60xyDv+c2iFURyeq287gTlpGQwmJjdKCLXDNBY1bPgTWCp6KcxXRQVTSfm7S394FW
7q5QQfkU1i2DjCakdbZn64s32sh4dN3orS5DTXc5vW+F4z5g4sYRwemsB4ih6XkozeHHkKhp7SGU
K44IcBmA1WosHoSw5MrlkwxMfeJjtFaFY0arHkvLTypgEHSNXLY+2RSKjlPVzWsVBd1eacffc856
THJGGcrImZBOoERwyzpYY440I3lsu3rr0Egxru2wnU9JkvdPgZdGH5OBGdcN4SG5S3Eif7S8QNxR
uRuec8mEWxkNPpUEOkK1A3hqij3tr5katBqmUz1rP1DC5lSbU+BuUo6kG3/Qydd0Ute2hdYepKZr
hom/cxnOUfljHRosrlvGElR/LAP9VVmVWk8OY1RZolsGecLpekBa/GEYjXha4caYHCLD6JFV0Sg/
lGbzbIdm9o3uAlR75Pn7RNTpKqKFCxjdiFfVmOyYKIvXvVkz1DhRAq0qYIR6mWymMs8gk5zdXWbH
0ONVBcS+dxFwcY5B+qLnG4nuCS4YnTTLtqn0ViqCCWydEjr6+GyU3xzaXsyhh1dWpfNHS0XvtZW2
VJqTbuc2ghafNZkfrdjbDyoXaxQ5FUNLvbmWcX8XlMO4t5EEbUWWJocppHUZUxxmjjdAzT9Kb9wx
qdauxyGZqaC7/t62k+pg51V5z3gbo6JzkN/GWAbfx8zMnJJQ1Fs0p/21UTn0dlqamGI9jw28144+
zDLUMgzhVrl5gFWWRvC0DqJo+i6q2Ib73jOgGlsYfVpRl6TXXoTd8YcoDTKQv4PGTKHzvVEtMgo3
iW4qvyqSb1aAy2PNk7OfIUM050IXymHQt+66Wy+xHee9zwRt8NxUbOc5h/IYCt7gALD94ZXDgELJ
1q3ziP2q+a3xsrwhHQQReD9IL5z2duy15kYwX5nt/kzMGNLs0WyhHRnkFTJtPlWrE0HvysR1Zk2v
ZOmUtEMT77Qx9BE5ZkRW14JIznZ+UtrR1dhmgcdxNuc3DAKRGRqAGK65FUp3PUxV750YX53lup2K
OD0qzS0o1mU6/T/mzqs3bmT905+IB0WymG672UGtYAVbsn1DODKHYjF/+n1on7NrtfWXMGexwN7M
ADOwq0lWvfWGX6jbq8ks5HDjEYml3FF/F6TNZktceewpDnPsgFGWhbDYB8vWLsoYOgRx1N3WXj3K
K+ijDsrpQa2WW2pvbljLGJfoxzJzPq7LJpdfLLRdHNrhevlQBWyxeJuZLemxCxEehUWVRs7HSZm8
G+0TO7baKLrTYtWNHYd25MIM2zQLpCQaGdO8wFje22bnDfclbMf81Cdus9x21eS770vXr4sdGM4x
YCRU2oOzUaMP95QPG1k+R1ou1Y9qKZIyVJZ06ktLp21yIYKhQVOjNGB1uPtF8IUS5AnSAN5G6rlY
K3ejZe+RCbLvAbXyvZlyVLN0t0ahVFZemwWjh/jS6Uvwo4xMJ8ggziqxsfWZ+jO/4gurar8SC6pD
KmBfcfYHOAG7yhfZFEKbz2npLcmiLZSxcuF9B1/pJ8DrzNkDtDcN3Qw+MtODd4BwXmDwnMReFspB
5v2BYeXI6MFO/BoVPjOPT8GEXtJjMPlj+6MEXNaHhi+aAePiJMm4LUf+MR0oPzNf7eK6S7MrCLJ5
/7kbxyol+NWiQIRiHqJa/pClABewseG6dXaYURXFPwHKtM3dQm66XBAkpYYxTcBEu4C0/VgnTZx+
aDpLuzeDBhTgbhMTZvpKCaoIWVFfptAOLVPMcqNdBUN1M1JUwegrIItmP1PSlhaVcNQPlLEtI6nq
DrNGLA/VZkb9NHtvqCB5gpxpQtSK1h5GoAbm37m6iNsi0tteRfKms53ps1Mxa0GMLTg1VQL8IDWb
0C9M95G0/EnpOL3g8Sq87amBNrSu3E1d5JcoAY/FXiFKiohcWXe3QT99UUOXMN+X6SHyMx9/hTKC
e87EamM1+sKdIuNBIBN0WCy85utJtlsXuApLTuKuIa4gqBJ475gR2NsgDdwQbxUnhByL7BYdZ2cT
BR7osmWo97nhBCdAq/2uCeLF3roTgcWvpzxcBtEV9w4kr9A3lt7aGJSiOAAFWXECzlvYm95R9TUg
iSK/CBYp0JAaoiMSAfiemBDbsnKM9mkyPpozDKiNG8RQvCpXbUQpEbVDxuAkM0ddWiUtR75JwSSF
Xe10vOukqZGzqKrG+WrFTXGwM6bbxQSRV6ODf9HBZburF3PCsLueL2B/ayAj2Q8Go+09+i7VRpte
H9YLZlrmVCf3dcZfp00QCk7Rm5hhSb+5alG+RYggabx32dgGZAm2E3PhLeY2aDtz2NKRHj4sY9OW
u7SrIRoOiHHMNEnTQYCHGM2fQWT4V9ks7UcrohhmlgrZTzerVGIgsnTfp7qjD+a0rdolSeQ85qY1
O3uUfEqsZNsgzm6GEZHfDU6eKVWnozNSQJ0kYeX4iFY0lQ9tebZ6lAQW0gOFYkLfPKRc1qc4Tq2v
dlxHlzljuAtkpgGFDvCjwScxSdpAOZqPeRfP6PPVAaS6bMCxdYq78anuWibGTktCxdP7952qUfRo
XC9/X5VZPYVzPIDmRRL4Q+pl0wnGXn3fpZF9AY0WyT2QL/pCqIlWQ9vqdLfkwwQfJnXkXrhN4+7m
YUQAoJd59L3r5+DRMVPlgwOGH73pDWiFGxo8sAVaY1LIJdBAZNKadUf+Yj/eqEHAu9OdXL1lvc7c
9+izncoAaUpwy9xbA4oLydZK2xTIU9/0V3Patp8HP80fmJRH0SZQ/fJk2zHTbgGLBMAEo4sbvzOE
ht5QqnGLSgTmWTnH/uT7s/7QUfDfEdCR2QfvmL1rp4iJbz824TSJYt7rcRjTXcxUE4Y0RNytnNE7
gNg8T9cxCDx9zIJkHHm/SHJsgil3DNijWXFpzbGxM5MFQ4XB83ZTm5oPQ4/j22AvFYRIB9f4dnIO
cNNrtP3L9H2OsqVZ5/LIAzpwaCmxnni1ygnnpYEKWaemx5Q6QC3JSsC2JLq6VNRNBxujl1Ah4oiD
eVskw01AfnirUjF+QBljrAjH0fgB/cbu5Gcqv8r7vLxuqvLaAFzybVRddO0Wyn9nDUiBCrRYjrKO
oJbao9ce5jQ+MYfM6DFBUt4GedZe0Rxni2lLU1OJzjg2bgnuvF6MLz6FysRcflm+cVgt0E22W33C
TLP54shqPMje/25VJJg8Tg8AzFhs2ZOujBRXKAEeJTodOyjEhgrNNP6h/Mw9GSPnoq1SZi66WFDJ
xlNAw5u8trqi3ZlO87Xv8tHfT76Th6u+6YNLFRyCGk6O1OTNrpqdH2h3JCED8MvY6+O9GqPgTkSW
eN9RA5zA23hbqwXaD75Lbhe/tjaRu3S7dMi8j46O9I2RDUQdA+Z5LXNr40nm5I4YmkMptbMzy1SE
IIkxuZTqygRZQ/aj1VZNI1JAeMNuIDcVp3qMOCOqMj/JMRP7BtbyRVFJse3SAqNBXwMncW2ysaEJ
0ON2yKgWftDeT6HrLCL/1tpess1W2MMwGCWJTjcfKxdY/OwyWAFZEO/KIO7UYTLt8RtkhA+MxnKg
em58cjKwm2RZ925hez+pseqHgTryJqPywBrQnfHHHX1jBEROghz6um/eWYATvOu55HShIB/7l0k5
YZuz8Vrf6eFfd44NQ2N2b9PKMd6Dsg78gz9EaXbMoPUDf/e76DO5jxn6EPgRj3DLe2ELCwir0oc6
bdxu48c5RZlp5o/+hEpU5xRtmFeRcy9yB7hMjihiWluf+nFo7sdkIo9S0XCL1tt4mpcgJmZ75mXk
MoeJyBMeIgH/HHIu2JoJMZTJsf0n5bY+kimF8S7NrMesM62jm8w0AUWRuHDDsQFCHm2PNp53qRLJ
jxia8huhTG/ixJie6r4Z8i2D+OJiqYjXc0cWtK1cF+9vf5huptabrzjbAB8GGVwhD+aesij/Smmc
3eWUIfBVlHVX4QsYAmToj1NluftYxCRl7JOEBoTKL8p6ynazVaQPWdAMNwgvieY4iNnaCt8rP0tl
NB8bbJJvJLjVrdmU6likyvhC45QgvhQYMZFL50ffMpY9Letl3iLUgqI8A9Xt4nnFrpHgFQr6WDsd
tKm7MfPW3hByPE2VR2TEALFClw8wwVbn9VPSocFn5UV7jyoeczR7oFQ0wHduKiO/DlJyM1GN+tg0
w3ec1VAWHJR264OuUhuxpbz5DNhPboSTUqBW3NvsPwbIO7LhLw5/bQkmj5EihiG3pq7rU7TetUJZ
+tKWyr+eBkuiNxzYd3qwYO8vpWcdhyS6LKtYInm0IGlKVZPYmykz7UOXGuO0c0gAH5LMr971ePV9
CYqOA5gu4ueqP0lmH1GujlMThzTqogcpOnFTu4NlbSdywqsKXOe+TRvEPkyzck9NJLwdYl+o00vj
YhCNCWrfEPu40Q4SWp25yA0levejp1e+VpNDWE1DfShqhIEWmbmfdS6sLwu9GL3xeuIY+T4vzNfe
viVl3fECfhQyeGri3EDQQwb3cjGbnTni1jVHZXE0R2VuIWHoA/L42UUsMdKN4wkBrRYq05VRACwg
j3acJ2Gp7m4avIGWiOPwE7xLSlrng9HO0xdX62pPB7iUuwlVOKoor/lUxuN866vZARQGh33aBBoi
WUi7sUcPLS8+Q3Qf9SdUzmyQP8xq9ybybXjDt7X8FpTx9IPLEjAwH/ZKD0YW2nUg/I2D1O5DL6HJ
bjxf1FeF4Y1ETKsfmq3tx2OYonyRXtIyiuKryPWjUOd0jr6KMW68o02w60PKLufJcrjBitxux8Sk
eAElGCC54Hbqqmdj993T5JqMSt1NKgfLVukW8aeuKe1wAjo4TaSG04gie2I+ZYMVbEQjn1pu2mvR
5sjzVTEpRxODabvNO1NNMAwtv87rZuva/LbT8KuGaRM6AzdVrqglk6Er5IEOTOdu3GUKuBo80qRL
ZaX8X6tpmupa5X6rUI2J+C+zhuphkDc6C2IHjUAAp9i0tQhuFhQGlrBSgxzexwhvXCPMULmYwrXC
/dxXyPZcL+MI6DmCn+KFXiq66lAVPjxopqs+f2pWBU3EJFV5cBUoPvj9bNmIHGwrgcDQNuWHUSOk
jZ3IQ/OrfCZwR9M3Iwly9JYiRsTRhzZ3tb03GQTovT/GfvkjDXS33HuLQNaemIIs/DYH79gelr5s
sX9fYuRjAUcM3q1tdFa7LW3QuTO9ASvhX9JUMyWUiH1FMJxK4cUX/pz22RHKiQda2qaOXzInSj8v
dYm0URktFI/9bGuswmtLez7ydoY1vbNsTeGfwwqwLlVjTjmxtUCKCpSirmlPNCq2KH+DyC5vx8Vo
xL72pKYLkpNLX6i+mJFFMWJa3yIY4Yf0RBpmG0MUT0/IOICN25pDpesdU4lIHvDmtboDqSnNgjif
hHkxp+AmUBlru2BV3ZnLk6C90Idg0WR+PVZTnf000rahCBrI0C8as1LmfumFa6BeOhfd/HMx/XaB
gRYvvvvTw2UYnszUa/aTiTo1I7O65sXbIJj1PkI3Y7gHHYMiBN3OhcmeG0mdXhWJUNlladqsXXmk
th8Jxpl1Sy6UtWTIprqz6sL8kidQWdWmpFprqeHtdtqlMaUxJ6dhIBOtuYxw551KUdGjsYtSBQLR
geH+VBqL5fdjDghCbYrBF/zLc9x1szizdNxN55g1yVPpoea3ABxEdCQixXyvTZzSN9E0w0bwljE7
WTpBYreNMoKU2XaLfdfHS13vVdRYFZ5ZlDw7OVlI7hmxu1S3WZbxnAlqsDQWFwv60alIY/NjlHkd
spE6Hp2EPI4p2dZlawClMEaAuKS64DtBW8nratESqTQlF+sukdpINkhHMSCNSpdiEAAdoql9ifin
WHhqmh3Bpdn2iNfJYlg7Zwgf57gkW2a1i/BHn/ap7Y6o75cZzN9Rm3myHVVDbkXgm9QJKXH+lPQG
zyfnY+Z20qO/+CcHHcME7eZhGJbd76mo/PVZW3tqzQcL7Z9yqwbPVRdR6wi1BaE6LFeGLtwBGHHT
QY/oS0AkwTKM1c2olS7CbOqNSzaXEdz0KHddLKzY3svMzJsvgTYNI5w9Nz/QyM6aE6WmNV8yGOu9
fdb6bnUsrL4U90lez1VIIHSg58EUym7UgrkEbQVTV9eTBMzo6LKJ9gvJPjlsFbgw0ZkqpRtf5FO5
a+gfQ9HrrJTmLtptT0NQInyPLxS7ljZNF2zzaan1N5nlsghNOaivM6Db27jkEx1ny2z191XrPicp
rfncfdyWMBORDX/yipLzVjcI31wjoNt8t/nUX+gR5dBEgqme9+4U+HVopXVkhzOBIdqtJ4wQ7VPU
H4tq3Rp4XM5ffx9OzFfZo75oA3UU3eIl+aa1ACuBR0bPNkxci8ZgiTyrPllZ6Yz7gkTR3QOibnKG
Qk0FjCfTiFQPcdVvUhuwZ5iIeJpP7my18TtbRLW6BApVCLRGM8StNjqpM+rKLjX9wYRoudB/dGsv
Bbtbjqh9dwGs47g2ssthDlR8Adqv+elh2Zj8tGuU+ug8W5Gb8eIknR1lANU7MRQpy4+A2jjzqaWY
4uVtmdM4jWtM4t3tYvNwt5Y18AkaTxb5wULz7DBarRWD2B86f9kgDqaKg9N59XyiYmc8vLGIuNnP
jN5OfuIacPNrZ/AzlDTQzp3aPeNfOuuG07jVvsmC+VHN1QzNHLyTYhDREj+B4RK9EJ8j787aEQHS
PPDc8uSgbqT2nUwNgOUdCj/RY+oljjoEhuMbJo1yMm3idBmN7/BFidN3wZQm9d6HZczN2XWpfcC7
i3lW4kx9r7eFBuS8KeEhodWXp3VRwDXyDS8chZ8dFytYQfpJ0WUXlBvBB4lQF2C8juFeGPui47xm
dZvAFtbqq4Dcg96OTk1nD4gv+dgqPxpDmWeFtf19R/welU5lUmS7Os3MByd1a+C9Qe7UdxBpV8Ym
w9TuEVpK5978jpiesnLzw9CKOttPpoBLM1NZ2MvGkPaQHFAl5cMBDGXwKxMJ/Zn2UZUcAXgt2YXF
p7xohgTC7tzbnf7utvg9hQM3HtEHfWn8LsjDPuSy9WUoqkJ/akxPDLthRgYPHcC6Ga1um0y9S6bM
RxbkbLHKDBjwHdsCtBs5sWEi8n07SsYXdD7xBjiICsznO4POJ8aFNbLSnwvHd4prOeXuN9oMar7S
BiLoYca1OLwnI3JQqyTzXW4ja7CH917cK47vVA9QgQx3uCqqWCz3LTZSw3sXaFFPG4SdlF5E8Ajk
NzjUs8CkQnBJXtrLMqsf3CdFzoWCNxtyhPSvF+NGAx9oDmNWCHF0pF4bwgZCUJBgKKGjadwmQ6zc
b1HZxvkGenNSX/mtU9Y4IorcXEJD+DWeifWE/ZkIzYCBAmQhVc/NsHH8VXNUIbQ7oE3DTf+5LQdn
RJDYXUE8DAcCRgRpAA5lY9I2Jx9uvaQaHnRbDM0dxQSmm8xjESPzin6U2yyzoCQ3UZkhlThDTd/k
PXqb9LAnphzHqlS+eUP/qVQ7Kr3OPsUMTWm2txljj3/nSI7obbIuBPnkUad5xdUFKsPrOMVludzE
Ih++mygM01p3zQSrXQT9ouZz61idpBcwDsV1nBnN9OA3TRqHsL/ZZ5Vf8dFEhojNBa2LpjkahhG3
aKhPef+wIB1rHkVB1XMcFs94ZNCkjyPMrmYr0UfLoKo5w1xvY2CN0LwtI/7hecw+v1CzGtXH2LPE
V89AdPmbmOGJVlRSiet1mxE2DjkAM8sEaduutOKvwaDH5OMYTCr64swReyOivRn8ZMAyqePcJdFw
0c5ZCrsH5Wh62AmjiEsbYeT8Wsck8iuMWIuHmX5Ws4nXF3u00dnrrqqSDspNBBajWWX2rPzJYc5P
oM9hxNdYsCcQNfZYGlqS8SFJ1/ckSd3B39RR7SOvB2GoAcKrqag0WETea3lrq1XPdfaWADchfvKY
gl/Ms+WuiRhLX9Zp5+qvZdXD4tnKeEzB7DCF6i/bxmrqYwvGzlyHLOlytbSdZd00dMqRm/OKYUZC
b6Q8i8C31t38sXag+9IdqZwRGfuukvcDCkryWLYmsVlRoefXWTC6y2kYELGNd1A/fG/a4uqh04tU
R3Vwm0We9G78pYssRi1kLC5NkcZcT31nG/MlNUPf74RJT+TJcwxYHLSBy17vkKYU2oLv4bT0Cou4
RJ2672i9tHROazcudiWYCqN5Z0P/N4NrA0XqJNsgUws5ZbewbPqWq+0ZCnAt3wFw+550JGB4EC3P
gR0OOXXrDu10GGqQ5A+dxJ/kCY5bk3+ZEoehXWAycb9doOQ6H4Mi4Pr5BS75fwAePfyoV79MfS5w
9id14X9wDv3/kd4AQO1/RpbuvvVfvtftn9BSlz/wH0tQ51+ol+EICoDSX2FdwHX+jSwNrH8Bl+Ym
gjdo/VYw+w+y1PwXWRl67sAb+M5MKv83sNRALA20PdkpGAffc/4JrPSXyd6fUCEfqRl+VSCRXYNy
4ZzDoqaawbK1GEwn6j3ohPd2B7in/FkRQYopuKgr+Kxfquqx8K58OH+mi5rsVF8ooz9MyjokSEzT
BL/44/W9ADY9h/9hRiKApIF9A7QF3vUM/lfUU0RNTOO2F37DzDynKw+jd6cTu6diCIw3QKS/8ITP
XoMvxC9WB28Cf6Jz6Z2I7tMgbNPdpUsBelW5lVPeUFi6jFEStH+JqRLm21gZngYX02N0gGGq8aDN
bOECjTQuyhOj4Jse6m1LOonoBLJQVNfc2Nq4M1XSPakcQ5kdCiUMc8H6ms1GTdL62JDhoG8xJMtT
knXOZ6P3JojNAW6o4eD7Y/ZQ6WAxd6XlLO0mq6FO7+GnOO5OFz29wtiQiBG5KDij2Uin0j/RN+Br
FqhNcJ0vVncfMekjr5yLZd9M5uDAi/fjg4EngxMWRl/g9GIl/T4pY0GPtbHdk6opFw6pgoMCjaXK
nmJG+PbGkolJD5jbb6H4HftPQMMMuMVaJfsmygboxqYFCpeBmVuH4Ly4yCv4oBjMBlHXbYM4Vt0m
MctFbLOhrjBTSyS0SBnNyzc/UrQ0g0ir4JTHUAa3KZZRdLFsat6wov/2TsODb3auRYaOkG3WUAgj
M4xmNz3fbhczlIjAWUF93faGQRIvROF86BdwUtuJ++yRzjKSsCNKs90RakB2YxoW9gCv795zGCl6
ID5MpNWNxAawfa4ZZvRZWkzlbO/o6jGIFkVww8RINJvaAGC7jYqpucCBtT8lRquikIy7m9/4CWcX
hbkCAH0T8N8aIGh4n2EONfPgdapu7urWU5AokPEutsvgW7C+vYr2UGOMQDmiifkkRCQ/0PvX38Ev
kYs/TpTjAbX0TT4PDpTEsHPKzKJnSJRIm+7GdLTf97nSt1mix5DKvb3qB+bTAZRenBjTAO3TFPrq
iGSBF5XVFkhIHNI+9Lav/6YzXC1qESbBhF+0wmqh86xR5w8M/eoskc6C8UpiRljcUzG+Q2Wk/fBf
rLK6QAoYacC9z+7oGBXyLOtTM6TDWGFAXxW7IkKh7PVVzsHaPAyQFXYZNRLEGvgBzx9GZaKLasBR
YVPn/m0w+M5933byhykh1y6+vEFW6iORWSKUAaagU3nyRpA+22N//YKzB/XNGnvYKTfDcTJ/erJq
wIR0TJNS0Bau8rZjHOFdQFn8hi/X2fH6a92zK4t5cc3gsySHxOkFEQPXOGVKflaJWpF7jUJZOIvn
7zMCQckWp4X5DZz82eX0a32SMIFJG86LnPPnb96ojKxhwCFCNnUMvw7YSZIwQvYmXZy82Xa/vvGp
V+Lqs6PEp4ZAApEAURkPiuPzBdPaAPYFyjS0gjbfGT4uplo01oekcMXW8qbswiny4G5ojOFmMZ3p
B4ND78Ep4ql7I6z8fYIw9xQmfAtyEh7/7ATVgthMk9MMowwkDmfMupcQKH6TaMn8XnYpX5/n7Hk5
oRZaELzelUD8/HlHH9J03dAfyqTI3nfBvFxU+eS9d5IlQPKJHc6gsYje8LT8+9kk+RQkUmyEYXqe
+xOixzPnRcN2dhrQz1kCcW9BneONGLRuzufPhiQPb2jlsPLPc5e9uo4doA8U3dLTyX4qJ3Wo6a1i
QpQVn17fN3/vUwkjBj1G7iFUiLx1W/0R7hbcYWx0LQXOW8N4XQVj/WigSYr9iiF3NXPmN8D9Lz0a
Ne3K1V8lGq2zzwYh0akqGuIIpdTq4AxGQVI5ZmFPp+iNpX7ROv94jYRlgp6Fq6/4lVefG10mnts2
Io/dXac0TeSY8WO/cRqn/oo8twIO4lqUaaavhiEcMzkeLaERM6fn08xXpUeZuOvgtNyOcYfLfQ7i
Rl5PqTdbm3g0rOaffXR+LYk1shroHsMGhMr1/EsgCIidQ51ZuxTZ7dDu5jrMu2zaC7uK3zih5/pY
v9daudMCHDVB6ix1Npd+6at8tna924vP4zJlCP8zX4Na0SOPrmeAJuAEksI+pNNk05OMfWSCvGyc
GRBJ0TKozfMphKwUfAHmlPt7AEqIveFdL5EwKGhkuLW2aKt4zqqwaM6FefH6zj3bSeszkDVJeDgQ
+tdS4Pn7yvNgMh3G4jtztv0rq7B9IKjtfOkNeX//+lJnsWZdimhGar+SJcAInMXWSiU6b12uZ9kl
5mEx5XLnLDRfNkvWaux0RfQeXfj+jQhnrV/8+f6FrezAsRKeJBacaxWA5hFsxdLelVWq7zOlQADn
bWvskQarlx2d+SHZep6cLrp8MmmYl5aptlmUIG6S2xqlxW5pTW9jR4uLk2y21Ie+T9MDjbMSlQ4d
pNXJHK3CuZyQm68OSJapDFjJ4BeoM2f+GL7+Gs+C56/XiNZDwCdD1xQjuedfDBeGUWPXhH1DG3fX
Qd8EoTfRYXx9lTWCnL+1lZcF2xs+tvcrJ/ojokVNOZbN5Ju7oquKK3fo3e+1myHshuYdAkhRiesf
1PqrqpfBexqv+RtXxAvrr2gAWKISIIz8RRP/Y/2SS1fXGYCQOq6u2ta+bCx5Sjx1o9wUMrLESsb3
HvEF+vb6c59F8vXt4msI/RJ2HqPfc0VrVRlWWo3C2ZUNijH50oIrbIpx6w4q3XWG5/3j97y6Ga/k
IUII1spnN0cpFThUo2a8M/XtVVDbxYMsk+oip4ouNzJN7F1gWMZBBnT4vFS6b5I61xWef2kqf86G
pHqg3/WL4fTHm47SVKaWp3jiZIxQbyr9djuPM1CCJugARtamN9CEgCFYgAlixLsVmKUFaBsN1Qd0
zZzxjRD+9wandYPl+NoE4OX8kqX74we1zIsZPdsSvRgbvTlV/bQX/KFe/85nxC2SPHQqaMSgKWqi
Xe44Z4GP9mOnqyYQO5FnEWZ7set8a3QCU9yPKobFJcEd9JgJnKboYLuBBQH4dBiZlPx0p6b4hKRm
DaG+n5YG9RvMbTe18DQ6vIB/kZdJGdmZLn6qW5ksxZPGagUDL+gkQFTpo4KVRoXpx+sPdeYy++uh
XBpVqKraa94jz3ZTEEd1U6XS2jH532uACKgFutAa+pIZyrRMYrOYhfE5RQYPqsSg+kNXZxPDBTT4
gBM1FmyWyrmTvpF/eP2nPb9n+GWrC0FAq2X9cZiVnlXJgcG3nvMWQRwP50AGgfa0sWjg3Pmx6Tz+
w7UkwhGQtz26bB5J0tlb6HugsxiGAE/hYg5bP0bqp8OLbvLE9EYO8NdjrbUCFBdqcOhc/KXPg3GQ
SIbzc++HdJPsq3wavR19m+HgeIX3Ri10VubzCte16F/CjA8cAv9ZRVCgyC2WhrVEhf0Gv4p41A/I
apneN2zJ2p1v00FCc7jfQ1qxTomb5bTPc4S6oPHuFZCCN8rDv5+e7J07nYt1LZrOqcNW11a2Cf4h
zAwJIplBFO280b3w23n4xy/6+VJnGa8nW2FVBUsxnW2Bc/fV1tMFcbJjrv369nmep6zvmfYkpE6G
Wtw80KOff1PLz8og6n03XCox3A6inR9rD3GxBTzJ3aBjM8TFz37jvvv76K6rcuGyc4UJUHJ9139G
PUbaScBojMR59B5ykWH5M8kMJoO2jqh2QMf0ao0hIixTXCSTK0J6fZu4afsd3LGF5CJjwnvGEdY/
/8hUNcg5rU1iiSnv8x+2VEOWYzTKhNufgn2jOtTc234EjRiJ3etv/oX9RCN+1Q9CYsBDbeD5UiPQ
XzmWrsd4vBYQaDVOt4GFUVHtFR9eX+r5JfPrI7PU2u1fr5m/pALAMqqak81S2oXjUUDHFHiFvrFr
n/dt/r0KvaM137VYZ/0Vf3xU13DaRtqRh9uXB+rfykznk63j6nIqM2fZAP7r37l1tVwCFtBvbOMz
FYnfi8Mk4mWChRKOf7a4jnOckOLeCxfX7k/00fs90Av5zsXVJyzKJDjEKHA80tUo9qWngBAjifAF
6SRgVq+/7OfJ3L9/CeoQjNoR78D35flrEFUcoVxeeXSp5+Jao+T5DfIThngTyHK7EjN8CKv54I2i
f9/ovnpD4eCFA43QCGeKmP/rxn++PNNPkXW5AYnVMabL0hD24yT7CIpo957EH1XSHPDFf/HIDkKV
FiIi5l83sQu4wPCn0gunulgAo1i07Kh9LxjAGl+5XudLEHDl46jn6ZCV7vT+9eVfOkl0jpD2otpa
t9/zR+5zM88YceNs65tqn/h2fzuVeXTNDLj//vpS5nrH/Z8E8t9f94+1zkKzaOoRuufihRBjMWmO
OwcpV20fYqNXl7ObtEcv92x68ctw53hjdANuKf9U2bV7jXB2snv957z85OvZZjKA/N5ZojFLSLnp
yF4TsxrDDuAJB7v+STI0/V+udB4YjRjmoMFKVRHM24g+264ygY0Xg1Dh6w/18lmGbf6fp1q/wR+B
pBBmtNL3vRCY0/hucct4N82l9S6RK01KYc0KpQotfC+C7gXA+bodwZAV7ltl4Ytv16VgoDVJW//c
Jb2nTwmcjme2h7kNFydatmjB2MCMUv+NZ35pKdumrW/iRkUj9GxbJZGeoZcSvuxkAtzcortlqckO
C7o7x9df7/Oi7/cO5s0iGiVX7bvzpTDs9A0XrgRkZ4aLMnGrz4FocV4OZIkBiNedXl9PvnBiuHsI
iBKlml8yen9+zRhgVZb2NV9Tmd62Zyi1rbGye+MCeCnq2sx0QS+g301C/HzPeKUsLWWyyrKY+qQA
I99gp0zeLyBX4B0OQwV423Up7eoGfKN+I+i/FHX/XP5sy04gp8GVr0HfoW1f6MTfF7lbHpLRAbtN
vrylT5Qd/os369CEpWlAy/W8n+0MsajhJq9fEs20QlbFBfSh/I1VXtyajqSGxCjJouH7/M0aaVEi
x86jgQqDV1TBlhMxWoBwyd94iS8GV84U/QGa5fQ2z5YCXqndnDonhG7EDoGtI09u2k3HIgd2HaXz
brKgzS7y2OV981E53vKFUbqY4c+65hs76sVzguXR+tA89fnph7Llda3m7WYDNaYYW3WNIklwrTMb
vM7YvaV1+OI5+WO9s4pHJFCeGfXz8EnQbFWHAyhQ0eCNd/zSKnQGXXrGqH5x4T//mlE5ACcSxFZd
GOW92WZxCLNPXPzznfnnKuue+iOCd9WIpc3ScObdJTn0MWIpKO+mu9dXeenMk6jb6yzaoQw+exa8
OECMG5z5tFDtafbi1NjkKhs/DTPTsw2wKUXzjpp547XKNA9oIPZv/IQXDgezllW9jC9H6D5LPYog
s6OhrHzwkXF/2Sf9an6bwEpjiP74+tO+EGICciy6Z46k/X4+endF1P4v6s6st24k29J/5aLfI8Ep
GORDPzTJM2ieLckvhG1JnOeZv74/ZtZFWbJhoR4u0F0FFLIqXclzeMiIHXuv9S1tFhWXMqLyecwB
TYOt8ruuQo/IFoaKOtT2f77mb54WronXH93ndjjcPtNPv2M3L0LkC9eMkgYCfJrqp5o0Pptd/fYq
Bo8jAzKQZh93JDXaCFLhKhOtUZaBY1Rv5oYv/vNX+e3tQzHAv5BPsMe+/yp5Zw6LrfNLJSYWCvYF
J9shf1fPqxqMK9rL2c2Ege2Tq/72q9F5c7h5kNXlhxtIJW7a8chVG3oTF7RbrbMs/nSQa/DZPxSl
KCM1DtNUKZysPywdnbEmQyF0lo6JKO1sUO1jDzh9D1tiPa9F39+nq0kIUAlKRWiTcchqYznpjDzD
A9I0n7WkfnurJdA8gILbGvPhViPy1yqpOETT2wUjT5j2vMck3xzyeulZugv8YJaJvOfPv/BvlgPu
wr8vu92lnx7WOIlRxTazCuQydTujHgGUiFrtst5tggJV9uIps3W9yZGL389O8sn1f9OzgnpGe4hA
P+ajvKnvP0DSYe/PKwj6bTnjo7XVUGDAAacBuKJT3xzUzi9rR+ibF/Wafl8ZpfVNgLIdEeuu5NjW
q4y0jRzPMObPt2aDTP76hNDZoMWjUyJ93Mx6G4PmrNMBoH5FNzLYKIQxbotLTsvOJdJS/Wkmjjgl
KcNPjXDdNXLA3DjYy/06WdZr1xJLrPKQ0MnEOmlAJ+yRMadXuGxQ6cZOOH7SIvrdi8OEjrEES9em
UHh/LxeZCwdShRMgdgGMESkALtiyP9njf/ekkmkI45knByfZh1+sicuGgWfKL5aPmGWTSWC/VOG0
181N9FouRrS5Rlb5yXV/3TYs3oytQUzbltpt+/Y/PaplGaWpcjlFOHod+THanh1a93yf9nhi//zT
bzvQ+7WBS5nMldAlccL4+MtPaS2wPTHK0aayuO6mQc+8dBpnQtmRoBS7zNTS86HX8DarbMTR+ufL
m9vL/vH6aIl42vmiyEy2J/OnrzrVw1IUTkSy4hAOlp/hlXzNxEANhdbQusT9gbMvwU50LtNyXndQ
eAhEKJiUdmZXJ55Vxqu9czWMWYHVrunkGaJQ2NJsDJE+sJo0OmjNaH1L1hku1LyGRBSwQxqXqPqz
1DNU0hJsprT2ltLcuNkak9+6aBSrr685trii7FoL+1czXxFSgxfxzzfg1wfZ0kCsMu6iM+XQqH7/
/V2GzAb4btZmmUy7riJ4paXL+R/3LbnKJsvgXWHT+liHkFyXyMjN6L3hqwuccnX3ch1fM6OYP5FI
/O55AlbN+sbwcEsmef99HESGbjdwJRSrNWY703jQhhVOQt1KTDc4y9+Mpd9NQpqfzQR+eyvhiEoo
OTzRf3eVf3qUjD6zCLWia8yhTq82A3m3Y19NDqa2qKdwipqDsmt8Co4CeZqwFbaMqs9Y1HR4OGjG
RBbeSMwEN3/+iX9zbtmOt5wSNuEWf/GhCuw7yR6XjzSglg6XNidQ485GDHrPHMiCVVhj1lwzPf9B
QLHA1tJj94ZvwUsIYkVEDVajYfmP+4B8Jouzy3bI30bL73+nJLRjTISLCngqq8s8xSQ3DOP6oltV
FczNuuZ4caLPBDS/W9hspKnMNBmAUfi8v2prxLyElqQkX4vJjwwJD6tVL/qMi/eTm759gXcLCwRX
BYhNsqoYiEI/fME21DvXpdMZNJqTnzqolb3anKNblpvhPHESmDsinoyvsAeK/ZDK4VDhN6YX3KS3
GPXqH05jxS/1bGjXNiAcGDidlXyy+P6y7W6fkQcDNRTviv6xPxdGkYhr9HMBAfbz9SBb8SNsw/Bb
l8E18SA0xKROEmfxNvDRnhZj7Q5/vku/vDIfPsCHUqydSicG+SKCYYAZFcXuwzoS//jni/yyJGwX
4QBGYb3lcXzEgqa9kmnPPhOkjjhnlHea5ZjKZ2GeQ9A56y15K7v2k/rgt78+IljOXPSVmLK+f9Cm
xqpjWyQiALgaY4GKiohlz245zTaHpIzE05+/4wddLG2z7UuSFE+VzSkMaNr7C0qBgFEJFQZKG8Ig
GiIZpJ1LrsKSWu3bPBbN97JyJdq+YgSgiYzQLj47vP/ydm2fgYJhk2sYigfq/WeYec7iSFYiwEFW
QfCPGiagmrwcarBUf/6+v31wfrrUh/qLGWeEXoYHpyxn6zRV8e0Kf+b454v87keESEyUhvxb3/fh
IuSojXMkUhEYRk5ibLnCOvCcxtEOYdFpjzM697c/X/GXgo/TLHfJ5ddELYmZ4f0dBFi7IMIi5a8M
w+5Md/LlQnUqv8nnCHzLOqT5vlxl8cky8NlVPyxVWdhHY760bjC6brWX6IvejC1MuuncMcDCXZ+L
pQs/2S5//QXZXdAEbvYgiUbiw81tsnW159gIAytNFGkfpQ3eJ8pP/nxDf333uQrSFEocUjq5zvsb
OrG8OKsxkiPtkn7gxiOyexAA8XlCOAXgTeLND0W2YEiu0jz55Pn59cQlt6tviSn0zjVKzPdXzwQl
Y15JUtRdI73stmOWD168ubfN7txoClCFeVOfgABRdwpIxzeOaNreZpZ/So5mfCaBPX5S8P7uhlDq
YbHCDLBpJd9/pDqRSVtu9ou0dcETED51nIle+hK2OlA2y6jkRVNCNwhKY00/uTbCCP7pHzdFPCKS
VQIl6y+KUJKMFxwasFJjs3fOok3U5kczqI4dPlQ8zUKj+qlULa/SSJ87j9PpXPtaMmGldxrDTime
BIakTDa2PJRDDUMoNbX8kd0+fmQAew0DwB1A4+mJtYu7uJXgG8yy9F08+YyVAUMnuzCprKd4GNz4
MJsVrB8XjNp1o4UmlnBIhjeWHLWrwWyzBO5Q0Q5AdwQrmgsVNAuazhltj7EZcmlYm2iSao1f3yva
0XzBbDG/lYjvz90169xdptr0keCLsvVKprz02UlXvDPrpfrSIoHh+9RL80Vi6L4IRzWDu8tdADaN
iefRK0Nguv5Sqjz3S/TuP9Z+JkpL2r3oPVxAdoLPpbLmUyzfY+8Bkl5iX6+meqYZnvRHt8gbcszg
RXMGtushOhfSWFCxa23z3QVJHgV2s2onSFWGxxmNdLrrazMxA7t2qvhGTEbnF06aOfeZSUT6lgja
tKVPL8kZASA64qg1kYsGA88r7uoawKIyHoie1jkYKb5fARIAuQDkAwk94iGJTEYcCbifezy1G5Ru
UH1eMBicCF8vzbiJcUQVE/jUGNAIAdeKCDlpD5CQCUVhUgI7UX3r5zj72o4Mv/wUVHMOEdYC3K5C
B2fvNGRT78Ep4ty/6knW+bpK5tdRmtpNzUD6NZ4yzMiaXWg5CLooIjoBA8P6pXMgHe1t8sSzY2db
DWTGFSanN88MhoJaFxBL28GhbGuWbrwDjEErR89pZgVwnji1GlmjgDyaIE12OMC79ZTa2emZRFhw
A2tnMYzAjU2Af9BLUAP16yzeloZngDQbnfaKFbXXdFqIquwyBVVsonQgJJyQGB51c7QvHbkCe8sH
rTX8GI+w18LUO1Q5VmYPAsfywjgAHutiKkLyTNYefM6huh5RM3YejMqy4QRgorsSssieFjjQuTe2
Rn5Feenc9ATe3CFKINp9baqadqdR6tdL3aRoo425nbanchrPm7Dq7P2kBIRNHTEBqdNkNGXE1hV2
vHMlZGaDl+2BTs847XCim1iwIrs9SVpNG71UVlYbUB/N3xk4j99MKCVbV8PCYSjgV5gY8cb1ToaR
dsfg0/gq6QsCLx9hlHjLsLb3YA7kTPaxM1qIgkPbDowhIdFmqBco57RLktfeDJfTdKTV7XV5El+H
ljH3p6ZeFKeZIMvq0LHrY/aW8dwSFiQmZINTkzImh+sTNEwJo3Ons+Zb0Qr1dYUXdC071cdHO42x
L+ZhJgNCsIGnx5xSLiyRwonLS6V+TIMbmTx/06idCGEbq4c2kHw7mN6j4xfMM2F+wVuqvEEzuyFY
StN6bfpsza9HYUbkl8apmI423nnHg3NgmJ4y5io5idusfG6MunwGqGN+gWKzkJHetMCeVCfdr04a
ka9ElmNN66KO8tkvYKzSuwMbANlN1BF7XA+312vNGIaCOd1DXTeOnYwFJk4XJEW9ng5ZnnyfCdYs
4b7l6VMstYSkzTprWYClbL8XY1TfRyjldb937P5J78mrONpSLWpbGAbbBxwZP2iRbT8Y6ZB1e8tJ
546I7qSYn+mamZCGZ7jtuyWJjZs5Ccf5wEuBydxNTI0IsLaBuFEsCKq9Ik06dQahSPQnoaXb5p6E
l5SIqG5m2O12IUh0YwmV8GuBQGm3gJtNSJ4fAK1q/aydIrjfwMe0zwV950z7WhM1ORwX4pp0D2hO
D8JQ55TjpTYMvUB1Ftz/meAJ3bMTAxNFqUlSMZ26V1/HuYu+EJiE8GuF2RX69TjgMFtmTXRBltq5
dlIR9RdBA0dSdcwKNR0gU6bwoaY0G456bptfDODZ4QGAbVucwBEfauiCWgx2DGgM/zlFkdoPGqDP
M8MGxBHHnfZG1ix+QmvWsuE8l8XUek5KRe0PnTWFD1kvuvLaNJiDHPp8hSir0M/yd3GYwpiC3rgA
ncymp4EoH2KtZJK5vm42nX4Ej8hPZWKBLV56AC5TUDsz5v3C7uozfdiAdnZiP2gEIT9ZVKDmjhUU
tFtihsmjbbb4eVOo39olaDSz2mVWWabfQ8Gu4+kGZmoUCS6DUQ3OFg+dvpCkjGbS9RVJud9G0bkF
fRhaEwGc9nYm5S1OvqL3my9XoqKzWx7tqQriiLwAMq3Ej9ayhuHEHMLqm8asJPPxGa8bByuMWDtc
2JHmaTLkbAJVKXqdhdedrD20ykzuEGGiJsBq0GfQ/+zlMSl6/Ysww7D2oyRjnRDUIZBJ3ejcSrLW
gOVUsLVrVm/dR3YonprOGjmymzPnAdEBOYEbkaY9hJssfjRLRUAalMbyoUBGZARNNepvohn71wlY
wjNu6YkXr7HSMxW2ipKhXNToQUZWvF1Cq89WIFDlvgy39O5cJfmJlJ29kOhaWtc0UvKvhoqNy1aW
BgDepar6B7NNk4u+XM02cKu1uez4U6THujWIXQ3Q2vfYBHPhJ2lZQK1YRso520nHV0Of2KwjLbTP
01qrvw5VO5A6oOlZvyOoDPsxiGd5RoIl+bBJsjb9AdCCcHw9Lw10JgN6Zd8agVfw+VcJXgzs1Y0V
l/NdWDpQ4FSdOPXluFqTE9gTbVDKuMFVTBV4riGxRFXDToqq3eMUVMbBgmMs9G0xLt+yHqwzpU0B
nn/kvlyIDc67pSzMhFpEG8S4ATkcGu3kT2bxCkJnTvy6scRFbsYpYGrGNnKy8TYnPELsNvSQxkPc
V9lZ7tSNswf0lj5XvI9wKAeRJ0HZ1sPq570lnhxYZQTf9HH3rV2WWfojJ3hJpkPtnJaVWfUgiTXM
lTryuW/A3g+amfc42Pm8XlEYxgGckAYCZFaRtksK8g98y9nAcci6N0MqBwQJmLSDPgV2aj0106nS
gnQV01krhvgS7ViZBVqvrNs8AWBjS5gntiSb2C+ylPLYagBSBZNR5xgCx4rtuwpXoORZLmDXhHNd
NjuzIt4BMLgWHlKBcGCnpkgnGwNMRhbopHntmqJqet8GC/hiFfPw5mgNFVEZ2cWFi9NGelE7osLP
l5SEj653YMhybGpNvzXWNqQgwn8NG5BGnac3Mhp8nJpZTWAsCydka/bJvSUBnu+WlFuzHbKMz7rW
f48F3h8k8MEwgOE/tybiR3Vq0aLmhNIuAiwpMQ4hzjEk7bZVfbbQRYLLu5inPMzrUTT5eHRUP11L
QpWDOU/CO7BN4kR0aj26Q6Rui9UFgI6E9qxsR+lJQN6Hasj7A+A5w59KLaGIGBCvrwDu06yD1lc3
D38+p/6mf4O9FE8z9hoNNMVH8zy89XUKew3MpcsEzHZVcUE2iO7XtSUvbHdI/Rx2+yUFdmwR5rGa
l91gx59ooX5t4OCd50DP+Wy7uR8bxWqG+DfOuRtYRt77E8TjW9YaynF4OP/5wfzdpT6cQ4XomwYm
GtnhQI2OcaZ3dyLKddobRXvIF4wSa93cW5THj3++07/pO+DvwUolHZOQk7+PqD916e3Caifm3hDt
7NbY5VnW7ASgjd2fr/LbO4mcmRM2OkFCFN4fs1eNpNQ8Td0Ag1jxWJjKAeOOge1A1+1Tk87vL8Zx
mg6gAn3wocnhsqNbbUL/xkrnCp47Q1Iqz1t34dz056/16/mdB4Rmxn9fafv7P928Crwn6nN+NQZi
8zFWYXV0lnlFfKhQ7kb1RER5Ft//+aLbx//wrtPWRD2AhZSX/e/xxk8XlcMUxjVwRAjnrR4s0IuD
RLuM63M9DD9zYG2P3S/XwoHEGIfMKr7p+y9I+HTVd6pwg7AxrNfJ7SCAbZkQd9XcAz4ck/I+Ls38
yRhW/TBX0vjy5+/6m6eT1im5eRb9agaiH56byQ4puw36xqYxqS9NjqtRmcn4zzjufwBndDW+tv3Q
vv7Xxbe6+y+28pdvfVKVH+lG/w+ii1Cq/nTrf4lmPk++L99+Jhf9/ef/QRcZkIsQn5IHSP/+bx3q
f5OL3L/4HzVciczS+FtYvv8diWn+pZOiidwROy0zH17Srhr6+H//L939i5eGZjXP1T9/9z9BF71/
G7AEMt1EhLiN8bBu8Vfvn9BuMRk+cyLwtp6+5/bdPJAuLpJrKtD2TrX2/Emj9v3qwgiLQzZyXNqY
Lo1UJFDvLyi7kiMQDEJaXnkatKBcgs4Q38eyDfc//QLX/7xmP4ca/4Mi+ffrR5AxLAL8VH+bfVDK
kB36bn3RLBZNB9Ajiz/aBgyvtR3G2h2ge2EuhW82I608QstQ+e8id9bAyQROoWUtO0eBn3nMEy+J
+yzR/VBPo+Ni96bjK33qXkyO835ViDU6EnOmqXOOY/WlEqFBtO4UJUFXyexu6B2CRHNnNvtADEDw
z2FQ5s1JnLtTTn4Mx5cdXAq9+jHryGj2sppUdLDVavOLGBpha0eczcQ2lCnZQ0GR0VxH+uosxEYV
KEYuQ1Q33XVlc7zEMlbj1U3raP5BJ7M7azdNIubzubIugCir60gmIZnaKvmRA75M/FLqBXEoRgcL
NQgVxweO22nUUbOtbpZXV3mqhRdEX2UIMxOVdY4X9z33MrAhypKzPOmo5c4liFjTF7DupwBqoB2z
2c52w43h8f4RRSikntmVeyq+SRRpczYvQ07tpNHFr+ikgvonxaqZ68WT4IU6zbOgK9q5Fxl2J5dA
S0MLazlk49KaYYxTvNb0IZwsSQO4etX01MTp1FzISJTlvTNVy0QWRyU3tGLaaKP2RSEU65btJE1v
DqstTV1350yYnPs9qpxKtB7H47Lt4Z8LMzb3XdVMrrkjpKBdmQcVzDXVVd83dtHdJKJoVB7USNSG
yNcmMoLo1lrWUiP1jhHpXqu+AVoeJH1qquJqHdSgwY4qm+KRXLV0pZKtY6CpNZV69y1H00k+pts7
y3LDFyCdPajTbpBY2cl5gGos67jKB7/ZUqhdjwnI0twqc+iK6yIR1hX9PEESop6MRTBba/vYRIhD
D83YLcW+bg0GaPyOdhmYWHull5IONcIlyE2ON72dFscRnqTjz7oKI/pwRfsDtm+He74e0vGwamRW
fRnaoqL3zT+N1jBnhX6IrshdJSJ2JHEN6iD3GmQuRKvYa5QzZMFQuarx7HKip2LRuHRBccnkaE7d
SkBHE8G4KgvHvEKF0/Fr0l6ETWUng/ky6XKqT6lzZHWpgxU0z/NxbvKzZBlJA6A7vgh6QxZpk3cp
EFPyK9D08UfzmdOBwVthXNoCkx0JU/Fkyx0G9NAIIM9m2jEFzVmReo1w4lWDa5sdZTUs0RlGsWjy
O0Nvv5NBRisU+cp8kvS1pZ3WIhlDMqQZ6kXrKRmLeT/sujbrWt1zQncdxn0498Iu9pWcpe33GTPR
AyJ2FQU9pYZ+6DptobEw1LRQMfmRDbfQEvYWu86KIEwknbfYgH1Dy1GUlafJpsv2xUgA3dSmsjxu
Ui74/wSCcdJPJozNcNAz9zpzEacc66GY7jM9MqKLkBfZOcjGGPS7aLa2jA3C+6z0S1WFs300mX7M
sW9aJTCG57lE7Uqry9XHHhx1GaaeNq8iOS5dKhmhM7zhs9iJZvtmGov6vExTLT4RhpM3h5Yi6oVe
o736MRNEw7PzDBg+0d/R5UJaFTx8uEZ3iZ6P8V7acLK8ximbs2ydndmb1klClS1ANgcGG0IRZHoy
zHc8lRMuyVjG1sMEkX2iJdznNFQ8a3ZZrJ8R0tcFQpfatdL1mTGYpd+Gsb46QYkla6m+QlClMf6s
Q9oHGe3Rl4wx5QVFnZQ0YRhhGZW9q/rVGaaXqCmJP3P80QrpQX8fGxDxkDzMZRTW9MJopCv+dS77
n6iU6tfyrm9fX3tKpf8P6iNkiz/tzr/UR3db7fJf/+etTX68K5P+/r/9UyaZDhRH9ER4ITSKImsz
XP8DeNTtv6ifbCoGAyU4BcO/YsOFYfyFxg7dLZG4m0zApXr5V5UkLPsvvBMoVKn1mQxu/7j/IDic
uTmX/6mWJ9SXkovsAeRFIMlQuXw4Ylrsw44ktcNLbL0w6HjRgpNQ+lQNnL0fno3ZosM2irJT57Gp
rUSZmuhzQURHsqsvTbY069wuhqYI2pocVd5Di9xjxk3xemlZ6eDcTI3pRrSM1j4KbzPLakdeOi2n
C6OBJDyuhZ0eMklT+NSYat4MTy+H2A0S25pGYia1Lf1yIWis85UwCCwglWdhh4EORRhGDiJXR08f
iuiGdNF1DqTbLvZXrcv62vU3EFt0yFISjdj+m3CZr0zXJPnVW0srHHcTNPD+YVK0nXwOMyQuzQ7R
hVdFVQD/z0pik+40Q8js1qDuKL53dERuZEQa6o0cqH5P7arpwPbMlSoDQ5+LkSUOp+4xH9vRuR9I
UZRdkIzEYZBIOpX59yLq6/TYO+60WoEBp604IR5jdC9GMsUMbGqrUssF66xM16AvUCYBWSTqMbqE
WDQ4CSk9S7U8y94V6+k0N339ajoxEz6vH6su+ZbHVcaYAOkWcigiUFxWeaJc8GRncaNnpNvFafuV
HT3pLhNbOMIz7XoSJ+BDUufNIaCVLvzGdX9dMqUTdDSbWWLR4xonUxgB/iE9j4Lc7kuz8eMW+Pgc
AMOs1iPTaF29kfVlyyApV52s+Uqv+NlIc7SgJ/R67UZX5WQhNPUXM7VtvuAYCriODh824UbAQAJZ
3hRt3l3lw1iZlyOT3vUJ+SvOL4R2rKfhycg0pftqzXoXPtEPn5svTT9V1bVqyF3K3QZSRXK/hVuf
ZZOZfYnqrD+JJheeeqaeLDaoF5J6QrxJ4/ikOVEdhJG1bSDWchNnWeVb9gxjsIKI75FcSRlVkBPD
jZjn/DrFB2M+mpEVwrck0Wc6kwYVFhShZNKCLtHIrABDaUE9UMMI3tLvcre4z+eqTL3USqt9Oq7r
TSh6mMsTmSkI3LRZ85QAfRyYbpx7xHXwcTAoboa3JLWfm9DU8dUjStiii92Jgz15n612PQk3jEI/
cmzBhM5OEjvz9Npa0M4tSaIdEnab9bsNMb0Pd4CrpXGJy7Zar3KjzoxHhsHDc5bDg6I3TBAcVOWC
rp6bj3vesPCZP0q7th5MShmLXCW/ifj3BQlvrX2q6QSU+ZrWjv2tqNcMzkvcx0bOfltlvLh9VtEt
TkbmwN+XwnWnF8fqXOeEobKQRwGiJrloFgD3b0w8IZLqYkjCU5sBY7qLtWUYKLdNqpKrtqur/riK
rrjF4JZmPjPYUOfRazICZtnWfWvoWrAoI0gk31IENfvDIqpnMTIrD9LMrFMvHlg6LuuQdwaoXGJx
FOCmYiNggw3cLHOOCs2Q2tMME2Q3FY3tu6qv3F3kVJICgNKedrxIzzMgkbR0sy4zz8KVSfSxJ4sB
4iup2cxVaxRXO2OqiifqAByKCIayM2G24zWZryIPzDS1NxiZlXdMwWX5NAB4fyW70z7ToWrRbk+m
l8pwRrI+J/u2iJ0nwjwXCm0OnScJX1r3sjgUe2QHGaIcYe9CAjkIXUKLdMoHEY63Kq06Ia0VZBUp
v1uIBp+MYUH3PLuzLb2kEMmPKJzEI4jz6Krnn0khSQhhvpjLrSyd/FBzijk04bCcl0Ze3EdpMd10
EMWN01B1b7ZmI+sIk9LaN2Ktn+vVrR5SNTkLA0XdeBsNPa+ZZ9hoERZHeaRLqmlXOL1+H8GtJ9eo
HKM3rTfVk8oNOyfKhVwtGC/2ru0L0jEHu1U+3E/5xbKneT2sod54cZHPlMKVkZ33Y6GIMzHC5oos
I7WzJyKkd7rWhrlXdub8OrTjQ99yIPfUNJZPVqk196wABtg3SwAeKUhDOCHN2npx8tG9TDrAmI4s
o8AsjeUiJ9voK1F5q36eV/20G4ecJBTHmNIr1aSKGIN4PqFHmX3t6oGwbr1yhv3o8KUYEGgM7qMy
4iA6g/PxibLR62Nt2O3jxGbP+Wg2bDTOo8X8QjjIq3QVP5WaGi+i0SFVINStezvu2udWm4Y9NTIy
glklt2AZUErns3YclThdnBi5ilnfa9ncXE4WbNurpRPZsU0X3TeBYY2U2XI56+mE8t/7Y2L0xuRh
QGtI8Cm1UxNm1EOrJ98twjpO9Tk6x7MoMYNPsv+i01HnqQd8p6zhKluc/L5e15Up1Nj6RCTHFMIV
w6EkPO8rw/bl0Lc3Qz5UZ5wcKAXM2iiek7BTp0jQxS3Tvizoy6q60kLiCoxMRM9uMraHpgAb3WhS
vOUrjQHfBae28Wcr62bWKpLc0ADN3mJxF0hEHqO9IBP0PF+HtyhJr1yVnJTg0Z5D3bhWU9bdWU0j
dpwFrcdGJKVvJjQv8v6i1ZvhBFEC3kJRFdpbyGHGa0lhstqOfDI0xF8EYyCvR+gyl4V1QgYo5UKH
CZmkF6/QRhYW/NgVMYTIoxnpTeH97FZyz873YjDpHX1bIb2oi+FArmN1Vk/MKcs2hRzU5bI+qQ2g
+l5Ta6M3JP1VSZ8Fp6HrHFlQ3fNiTcWhKCL5hTJI2F+bqh2jl9kmGoDRd9ncZrlmIo/JMfC5Ccdp
L0zD/jHPQdAFrZ3gjUIg3hXBKMKhrgMF7Jg4QEm1dizQiGESZbaqntH3jd9jp7DroFvi5Yi+usRN
BD1U1PpbDYdg2bPKFa9kBySX6BQec+JWnmlosz4THE0Yllb4Q9hFzZlZj8kxJNo7IGt067TJmAVm
SBkKKxLP81lkvrSTeq9cUrLmZc7Oi3pxnng1xLJLhSkPlWmSilvFebSvqDW/bO0bcZLX27I9kEpj
+wMHqC3NfFl+zLHY8jDGpOqvCHhpDlFbNz8kqRDkjIBwXsF9fR3DtMj9XrPHILSJ12EWabj7tFPd
jozZehfWJDGmqRNxflYo+eIK62yTEy1Ay644D/uEzxMxsK4gxcmQWJZ9UZflOSFkyG/IFz9UmJcJ
zRFK3yOCG3dhJoThUTozz7c6FlTPnpBIzavBcXo0p3MzBE9WJzMpYPgTpxcXGsFdmSXls5NJBEak
pj3NTBRvZ6ImAHartdkjs3AenbYjXGLMyv08VC9E9mlHVEZ5EKWac0FGVnFR2RPBQc6avxSTYR6G
zNIYEtEmatyhZaU0i6sWaQNDnJQU8qhLbsfJKv0uFvo+nIrigdbteipxHjzGqn7ISRbZMtG0Q5Xi
OzFkU/tzrl4rnobD6ObIByR09TpWkTdm4y11QsdumlgEMpEp4NscO6+NMoxP0lVFFy2TCiq7GQ/0
SsMtq7rXJJep8HkBGCxZVoN4IanM066zi4AGRfFomQXDylLLyTDI4+/kmdjHeHF442hiZA+dLPOD
1RXlZTUN1tepKvP7Li2s2eMowpxXzEId6AZQnyrgRFfW1A5ejoys8kLVSxy9fSb9jNNbSXE2jyju
UuOtTORwkq8UGF43E1JIs4g0tiyhVezJDNe/kU35sDNqOFE10isCGGlqEgFlWCetWbTpjpaP3nlN
1IZbFC59Jj+cneHQkSrxUKSo9Hg4a1KxnYigsDk0rCdhtPJN2kv+3WiG6SKhTxao1Wq/LkZpBGtB
OIXf0t5iMAzz7Rvt7uJUL7uEsLxwmH3CyLQdwX110EAJH2+KXBGISNRFRE3XXefGZF2OxdwedC1z
dwV5MbeKZvwljkWe7Y4UV6SC1UaOCJPJG4yhYZI9lMkpUiytRVHV8iSa7QYMmHv0SRdNagz+UBcI
BSGGZX4rRuHhTEXhxRQ0p80ar+dYRpR2UfFs5wGuu5avtOAqQ39lchTkiZ0u3S1FYF4nli2xxGF9
NmMFOsaNY942QluODaG95AW2CRr9Xlrdw1SDeaXhgZJqQXck/UHpsUFUVKbPj0O3XLRGWUEbFlke
U2lr8XFh9LSjhpHXuLrFoYks+4c0Jg0DZ1YN1w7r8IlFEtP5XKzRd0XDuTshP9TAY1oB6posSYJa
Rk+839KSDJ8s3TnbhM/teiYrmTQe4Snj3lVD9iz+L3PnsVw3smXRH2q8QAIJNwWupfekNEGIMvDe
Jr6+F9SvO8QrPjJq1rMaVBV4YTJPnrP32qlLFZjb7UM0d3yKFYWjHzuW/ku6fbG1wzA9YtU3nyO8
Xa8jAh26NOn40lYdqZqS9YnIhMZn4l2wVPWxdj0s9CCnftRRThFG9xSaCAuJZAxV0DYqvpKZN2zj
1LG2qRVXLtWDqV8lZuZceZCovglqSmJxbfl9rCDtBmVq6eQVpWF7nbMoHlvy3S4YmZQPpeuVXxw3
op6uZV9U/lz39V0NX3DXlHl+rsjz/GpnEbHgaWgf9b7V6BY2S/hD1j2RwuRP3btmO90SoeSRsKk6
PBsVcaEb3erFPrOT754+R0/ZSFSfov182dOKqPy2IFxdNWZ3J2S5HEbiUFJO90560SQukYVdNe1r
jbB5uIXWWWOT1bOxdPkcCxEe235U9zSz0582UWWB8szhHBGRhkywD79bkY2C0+riK7uYszumAAYb
TzJMvsdx6TY2vJwXbO6+VXQYb4GBhTtj9rot5qsjPCp0Y1BqzkrPymiB8vODEuH5vQvD+ytN8uLS
qFtO3NOQXMSEFK8Ht0xdEXpca4Z1yMMSNSokm3QmmcAyv1phWBAb2tUXqcmQpjGr+26havFnIaqd
B0/F3rF+K9fH1JzspzxMzkQ05IEYEqulpG3zJ7l0kxlEK97bKfNq40BkyFi/C3HrRQbpLo3T2YHN
aIAKfogykhjJEeS/mGzvNorsqmajrRdQsGXM6Zr2CVV1lPCwXR1KLGUTDVyoTABZ23n81qCTfhnm
bnqsxYIeSs6WZWyjRrhPolzkyOtE6kc/WLV3rpYmSV+XijHgIW0o8ievyMwjoTsN7GIOed2eWvlH
3q2OOr2bbsZSEkI8Nu4vcsfGL12S6935TMsyva7Qwq89gHnR/T5XuY9c7LWz2nl+QNHKhzuDOIUK
MUXPzFXsQzfL7p7OR7hvktnWgsmIdOtoWk1GC72N1GGaW4u03MJKtKAA511sjEjZWzdVbXmmoRWi
h9p4EyzYUk+3Cy04uq+Lae7IlwAuUDXWDzvSm32YVem0zREYtgHRo1kwOaG2ybRc/4kDnC5IpRtb
0kuxyXVizEjFpYE7bXnHhTzCPRr7zewa6oLODiJpTILFQ8V2iVAdAjYZznD1fALBmse5lYnrl8jJ
NojrCLoskuL70AtSEck68AfHvk/CYdy0w6R917si5uC7Zn4u5kxEbyIvqFDNDQ0qJwCooZOxnaS3
Il/KvTGZpu+2ZE8Pmpzvnb7MrvilnMTQEX9Bj9l2mzrChdt2RUFHWpjZlXK1eFu0S71lX2Xi4Lpe
tF0spS6bvqkcH+8C61OVJgmjvTa9s6sQCV0HVWobK6zgAWeuHEPeKiyfw8rSL5nC0BrMcDbgrNRn
gvmGJV70uzb3RhpvTa+YhGQRtvssMeI0SOaBwQEFhGbet3VXRTdaWK8hcLxZE/o4I4ul/VMWy1C+
DhFoOti+bdPnm57wMHilKParp8Rl+TgMWRajR3dDAlZeeot0MZ23ELHi3igQwXpkJBAOtc9TB/1y
x2lcHkMnzdAsjhMnmZ5E+/A8Nka1bF0dnO1PxF/OhTXX7i8kMqn3FSRcyGxF71mctlVn2u3FGBbO
DUcHmT5mJFD1viSfqzvKCsnZDuFt6F6GHGwxsoZmSBgLx4bpuEwslbulz7hqEhXWj5LDcrNZ3DQF
abuKpBOzXBNpBUwbe/brVEbIPSwjFNsQrRR0PpM21G1cpHV+SMWoDVuu3e8YvHpMgoexP5dT3Ce7
aUXF3jWTMy67BHtxuNf5mqzLsXP75bzNMiUPVhaa8YEGUeGc55UUw96cF1qSPgxxEd5pLlblTafp
Gv53fmi0p1WoxmPkdUV/gxQZq67pZrHap6hxtF0W62Vx6JmJazdpUnvFfqF+MX1bdUZ18ORshxe5
PpcUyZyj9Eea6TbLbpkOJuVWKicf94el3XjLzHWXfqFT+1+do9xGnyGBEJJCgvO0lFTH8pvHCPqs
Qyu8BCAqowVAblddOCKcl6CIR+XiHuJwFWgTfiQ/sgr7Bg7NdBEONj3mkCFm3PB5cjrJD4sMic/R
WgqknuEtwrZib8I+YiDmUXcUhf2adH20HVs9fKSPUTDgbp3jQPvwWGSGOLcR5BzDIcw2RIond9lo
aVuCkb7bPcpHdxheogovTks45SUNWOfBAmd8PeaUF/4YOuPk5xzdrue+/NGE8+PsEmUztu5Lq4rZ
TxfvLKlJ4OxxBo92RuveG6stVReeBbgdfqNnK9DdSIOYMW8Q5/Fzu1BxjGntMEVGQDr1Wrvr5VJs
mziK9/HcaQdnZKrUS0qwsvf8LJv2He7NLY7nIqitZdqFha584TExpDMubnBghYxMI0gEyVjH4dHq
xgYggKFndFVYwBWBEegvSBHvTKha1swqm2WdUMic49HULxegAIc4d841cKWH1KyKrUS7v2uM/K5z
rW+JDajcx0fU3EZuKPajHmVHe5LdkcGj8dCTrPxLuXZ8RQAv0m8WwvwmX1z2LrSXKNOr4VIMQ/NF
6qIPdKApR2p8TCU1l/s6AV84xFZpMlBL5TmYnPmXW3qYbayOD9tOsnEf1sJ+jdPxYlzm/Ilc0Oh5
rAE0ctpwvpuk7L7qRULPkhv74nTUHWMXJ/dKRYmPb3okpjhXW8JkcW8tdbktzJFe0zh6a2pmu9Mr
V+70On62K0+l+140yCnbZqJygqxwh8aixm6T/JRZaR+TRl2bdBT9bHQeRRnXG4FdY2s1CdrXgUG2
N4e/5DilRxEX7mtluWTa0R1vjOKHIr6JJrOsQaxZz4PNbBkTOKE3ABE3qA3D89Fp6xunmL9R0ms4
70Z6Hnx4uECy6CZxFWplQT924zjDLTXYa8FH69ehx+4zpzc58xuCkxPgG0tcvixV1pbbXIp+Wyd1
c5/1gA4RHc/53VKpWzEsQHzmQd+iGaiPxRBpG5kzTgaChIYtR6BSmtl9GhcawcRe224QoVBbxl39
bcz0u6U371SvHlWWIVfBeyb76kUjTeE8LewDKdXRocl4r1Jz+lLiKbtMBnUWzmRCYBUOwebVch+K
sj8f57a6hAA1nwmLfs9EXXtsDI1zTx0zrE0ssfeWMrpKpn4XNa742Xg95ZzjGmsP2EVn0djD0TFb
jBnMrzDJZWdO4zSBO1eHKmdQYvRevtMb6q1UenuOjRI8d6Q2o82E3ujsF9bQ8ctQT2fEKYdHxPVj
AATZHrdDIx3GA2lHjm91pnJD21go/WgvFiaGuRBdQdAbo3kNWjqTGzyDVsEJSpZnnNwQjgu+l2mf
h3ZyjpDfvjJtXls4XvPBM0kPRg30XOspeypm/Ec9FwXDPlVsmC+VZ05cUKUUaCQaq3xsScyOWt7M
DJzbBns4y7cjngsDvxUPaz2xYWIh41DRDks6l+Be3X4Wufhe2XGzyXA+BZ3EjEUtUGxRCVoXshy0
H144a74wKjTqk1MFS1w91hmPFAzFgKCeRh5mos44s8eUtOmuiZ6XLKf2IwB8lzgmo7wsbYIktosv
IwPEbash/InGAgAxyvaeg2Nq3ZpdN+37ZF3ITSyVbAQq+sFBlFrDyIU/E3oRsw7WvMdVhFCD5q8f
uuXFkIXNk2hrEazh434aznyUIN4Pjkgi9ghHm7d6ZNmHIRr2nGbQ7qMmkqg+dDVtyym5GABDnNEd
ZA2Ph2DGmHWr0tQ65xmWP+WShjQYSg4piOYf8W50F0S3Zg9xRbHhazl+NNwJBQMGusO/tJ5yuuqG
6tFQeoKaIXNpmjA72hR5PAWLbiLZV0Kb5CVqgqU8OtL6OtNEPmpeXcmATmfXb2cMcNh8y4XCcDDu
gUzAVhLza2xo3rIZNGLHyQyd8DgOGbYLH8aRXe0nZHdnc9r2zyGt1PNKsVkmblzfMt5G1aMlDiU6
rbTVieqhCEm0bzQwKKK1bM+RR1waZp8/LqQD7cyl5KVtkh+usqINTalbUXq3vZa5LEdoOgK5ZMsm
bZZogxiOTnYmPV+mMb6ddspKapDG2Oi1+z1Jew0njm6H2y5BnEW11KJxb2SemoFR15gRFF7C1Cb0
zWKURlULg3Rk+EoDiLzkMRnoCs0IcHrUZoyZ23raqcVgDQJqM+5qpdQuxn10KKXLKM8T+c9hKfHS
zzmtd12dJ8SHX7NeEzKs2JopVrVN64b6A+pEbI1q+gyq9FZpaNmw1fDpSlh1yADR9Ztv1X846SbN
LJXtZ8Z44IS2y9QgmPAq5xMZ81uVLeobE207GkGhy5U25awayz8UxeFkYQIlmDdozVI2ZwVivPlc
WYvQN39oJt5RNL51W0OzWmWkWBRQE8OKQh56ciFXATgi62RrMk51ttXo9LhwQJp/GStqx43HTV0o
07z4QUS2Ne4/vvyJAf339aFHmYhGHdimf4lFp8bF92x7yTYpNZn7IW1Y6VsJygUZO2a5Iyzbq18Q
UKTjJTYtcaMvNZ0GibJmw0Rdiy8ir9a9S9EP3b8hU/9IWvNQcSwsTtUyb7JSL5Pv9IyqX/2H/9Z/
il39/yhMXm0V/zlUNWgrJNZvNDdoWP43VXXVEks0uZ40wePwD7y6/9bcmP9CkQw7grgJdLTQ4f9P
doOyBiQ0iCsTdwBgiZXE+m/VjTT+BYcHswegAlyteFD+iejm7Xfl6GDV6a4QKgHICwTTKY9xsGQz
0GuNA1xqaxiVBi6xbD+jPv5WHP+hEv59GU5JIB1sG8+UfaJIzpkIjFUoI4ShYrizjU5/amyd6iaR
TXvXzH1yF9d2dbmYZc7Mpi/HmV6Eh9ohRXOmBY6+zgDVGtrlC5KFKxyiuXZulXbxQOMrL84zy2a7
9xCoXHnTSLox7XmN+JVhTqutaYzu5EtTaF/ohoj7KU/SJ1ok87BXE52hTVz03n1SARv2ZWTpmzAv
0/MGDLgWyC5zr90BRsEnvKETWfh6T1aJtsGmgWpdGOuj+WNJU2FWWnklUkIll6AtvSts//eyfIws
XrX/exvfWdLeOiR+P+M3Fzq5+QsyEuTUXKiJhmdEDldN7pI/w/xqIrjK8BiLzGd9+1lGzKr8/uOZ
87uY0IJQ9+DgwfFwV7HXH78P/MkwQqcPfUSyZTBWHtC0NK+2Q+iEOzkWbOVW/9k+cYL65iXmquTH
MzGjUe2QZvz2qux9MvToZmDZxrdaMaLbZhzXggne902TFV3pd46d7SayhDlZ99We5EmA/nwnn/Cy
fiftvLkBFrwqvnpKjjUb7BTc0SsMRTajRzQ0AyXnOMTWpQXicqZ3MoMJSSqdqQeTBO8KsMM0b2SX
F5d0MhHxgnfxip3eD/qFsOB8kJ/VYoGtpvBONtlwqyH+VWd1K4jcGrOIqYPUlKb2aNwUYSWt3Te4
vbW89IcpH9GnVNYT/CRO8AVapx4boGO9rouMvtMLIUYGLEjrtmS/qbs6GkUZ2GT30ICwSIyvkI1h
6RzpiUAL6NKvMSKZzyDtb0sJHhx3y7ZsYxWTsdu7LIZ/vi5shhHHMHytRY1kCStl80RzXb0iUVCf
fHm/+VGnTwbCL1pDXB44PE6uVfR1Z0cpA/jBFjnyXHzxgdsN/YWp1clN2us9aTf0cjuMjFfaeqDF
Id3eWinCspYwYNxakzZcWGbMIUhn6FYhpdnMmaRW+PjbPVkkft8VOpqIP3iFjL/qHtdhWKCqLmLt
06Z9kXrZGHQoiDcVRuC7XNbTZ0bNk6Dt3w8CnCfoLVwxtvgrNXSIGWX3aoyChu/rziI15mdoFOX4
VdVtRN8jhW3GqTLODzRQ8ZVONql728Tqhm9ma2aPPWMfROtaqI7NkmRYGMoMLOxkFeNjrMnFCxRD
ms+2mJONbL1RjGzIiUIMZLLunNiwFgTzeBh4pHwdoDTAfvsomvjaP34efy1qwAIFgRBghW3wi7+X
nz8WNSy8mU0vh+VFSnXdD3O/xSx7j/KoZ9LZRX5dz/0n6/eJ0/T3E+HDwGcKeGQVx54Uv1ZE69mA
x+vrMCZsfyGCOt1bHpL8IK2G+osEo7H4U+fAsUB2lo/7jokZmwotlYePf/87txm5L4FnlB8r+erk
T5GY0ikoKo3llYvh1Vl2UTKE24+vchLn8z+/eM1VXDOZTTBMJ6t4YeUSJXANfXuBypHbGayCbBri
ICYOJsNdIOXXcZrzY2jUMBMyskJYBov4e13VyVUFPSH1BzecUTDgwf/4j3v3FlC1Yf3mOKKfEr9U
NWQo3jnqNXncb6xB146UN9E/v4qNVJ4TFpE+6272djmso3b1rLSaH6Wiv3GqiV5ubZjPH/+Wt6ed
3/eZT9zgq4HHbeN6fXsVx+1tAeWUjocZFzvNRsbX9KLA78GUfGbiejDlYAToPcLjx1c+KUrW75Wa
U8fTi/8OlPXJ92ok8wjjjxdJph1cgqSKQTfxvmm3qVQe7b+5utRtW3vh1AoYaCIF9vbjv0C8s+Nw
7uWoZDFUxcR98pKhG9IH6a47Dt2FACVTvqG5H/tJZqe0Oaf8ULd9tO8GczxKp27Ps1QMh0zYgC9y
Ui1EPikcUSpkp+2WzyK73ln5+cLWXZHpwnogfftoBkFMYJm4UUAPUVxntj3cRhje6iD3lvHCzUXd
7j6+Ie+9DGyG68JGFfXXXjOXMzMdEyoG62wBy7NbGNFo1Ss+DwbBwkQ6js/4UnWuevn4yu+sqhgj
KTfgfWFdlCcvgxcNjEer1RgyNNRirckLWU/jxotwSTPmoKNS09b/ZC1756qr95q9Ahc2FerJyw/1
vh3zGYNZQ7vcx2sQfZlwaNKzM6cBGQ9yLxqbIzOWj3+tfGcFcYF623zdHAA5/b19tO3cFtNAgwiV
6SJBRadVd+jIphB7G5rVWYSIxNpGtl5rZP+O4gyXmDmemcUAfaoHoO9PhcQU2Yy6/isxQlyTBdm4
cNmywkARZ0VpzeRWLa9JYS4GyAQAFr4VjXUROLls8i1nMQYnInfdBzeS4CU75oYo7eVgrRT3AsUD
gpQOdRYDxOq8y1Rn7RSieFLFqDuBj7qwgrBcDoGhGc6VG2P23ouwMlh2y1VU7PQOo+JcdqL0nTnz
Wl8xRZ23GKm6T8CdJxHLvxcxTsIriIFyG1z7yZ5kelo+WPrCd+wZ/XkYTdM2xRRlUtNWa1ZEOQRp
kekYH/IJnppEFwoC6MrzUnlQWVMd8XrWKDJN76rpdTpyJuLYT+qG9x65Yzg0dAizon91spwrw4q6
coyjwACb+CNlTUOH0oxfP36z3llUXSYkrGXcDodX++2LJb12poeZUn3FCC9pOseIDSY7any3p0Pr
wqq5AO7L2MXt6SAmjDE/Ka3f/Z3Yjpm6gy/F8Pz2L+inDNmmsjXfTiHAC1x4QYrp5RNk9HsFPAeq
FV7KBJ825MkP5RhXoMjJ6SfUlr2TORwtoQ+W74VEDilrQGutito7VkCu93gikp3bzMmN0S3esWbK
nPngqsqnuGLZTvVFDzwBCAryav5Z6MvfiypfOrZvILYGa4x+ckOUpzOgIMjcL0o0nvhU4m3JiOMZ
T210tShPHFW08gZ1+5MN9oQhvX4WOL/FWsJz5dWC/vZREM0AGzTuNL9MGyRBRmRdl1hIj7qKrIO3
YnecZLR/0fKBfgZV7yzV0+mqrYZqA+OnKf7xF8Cfw2iVrWyt0U+ZEEqo0NCLBocPIJhNUU2QCpUx
fHKVd04vklefQFqEY3hJTvOd7VHOJTMm8Ej2UGyaGRF10ypcPaIZjX2BdOhm4tj/hc4xIKk2nVag
I6MnzDKV3KFsLrdYGL0iaGHR6YBy8lvDWZx92TABgYEoXj/+ZP8uQvh7fx9CDfI8+HDfPqUpS4qq
72kSTFP1iiMHp26uaxgQcMj0n9ycvzc8xi8ELvFOGLaJ2ezttaJCVppQ3BvmHi7qvpbBXZqbj43S
7cekKqgtIG198gPffQ8BL+igANZ0sL/KrILmWwtyzS+9+NFBLL3TQ4vV2cj0MshVtsRbrYhFQHCF
mwWkLpaIGl1SxbM5wRNv2fU/Yub8z4fBWZpuJ40Gvo6T7ZfovHmYOFL5c9Xh+W1mWlFavQItp2T+
jJDw3gsp6QBhjqQbxKJ88hmasU2HwOOmG6Vm3g3TTCg0uryGksODI5cdKkPDJ+5xIJ8OURJiSi+K
EkFhnLt9G+iGNedE2Mhk7xB9NL94eVR3Adl0PZ6DpvSSXb8URRIoy47F4eOX853FS65vCqcdAi34
GW9fmEKLhJMN/O3OCGN1TNP0UIFF9CsMhfuqlfmlEcI5iujIfZZ/9vdWxlpBw+N3z5wbd3LpVCwt
/QkU3oNrYougO7089WnRk5+tIcy/ZYTdXRA2ZVk/dXNaHuZRpO3m45//zsGbPwIvBRByDknsNW9/
v0J3BH1e8EfIMnmYmtTa0NBFajMs2viCAyLpCKlX6WMzdXOQWh6lWFjH+icVzjv3wiI8ltYYFBOT
I8HbPyNRNdrzCE4h6bnLF5LCUht8giEuE5B8y37CuEqgYdKMx9BTZoLYzxH148f34u+NXfIU1241
/haiJ04+GqWFndc50AiWUCLZEVO5mXGhf3IEeWc1tJnyMYdAZbm+dG9/KTA61bsVa8XkeBFW0SaN
A4pKp8AqY3+W8PfOT7INtkmaDJiYSYl7e7G0QrYx5NQqrUkjA9mWIByEZMHPlt13r0OzX2eGyX7s
nTy+zMnQbDAo9Z0yhEtSDiPUizz5pN18ksjze1mzjdUfQbMQZeTpccbJsTfKYV3WPBsBRb1MT/Ew
dhj1kqr7ahdGbBydzECll4t8s0C0JdhCi34Y04BBY+zzby4OF5T0lvOrSCI8vJg4h4D/mYnFokIg
VilHz+//8XtFMcAeSDeArAtjfff/aKjRS7RcZaKazmdXbDFjgIzVa/nJQrY+yrcN3xXNRIOQ521z
5F8f0R9XIaKBPgdeH18r4Z12rJ77xOjEo1nFzgU1a/fJe2ys2/bpBemS8RiYdxEqcLKtg7HVOgpf
DeUbPdN6brRnw2AIYC7dgFkIA29ShPMFw78sAIE6bvpsBveYTKaxqYncPQ6TVeL4cIuD3bmA3V1U
cB7n4WNFCoL0+rK7SPuu/aSwfu9VhfRn8P7owLv0k1fVWKpZ1MiK/YqDEUfQNjloijTEf/7MGYmy
nzAfwjO+1il/PI0Y+T4AEM6xGLuts3axcEaKtv/kKu+tJZZgpsA+z9d9unktEU7xaVXzdFXobdrZ
rglkQuq+QVYkkuDjn/TexVzqTd4vZnr26TAPNSrU8VythqRiRdUn7bFCibmXVeR9Uti/94z4xB1w
DLSG2J7e3r3ORHteIgjzFwtWdSna7pj3hbz9+Ae9UyvCU3YR3HGWXEcyb6+CWNYBLMhqMhLgGlDW
t7tq6ZkTd3dzVxJhmTSfPK+/fxcTmVVxIWh2c6o7eSusLmlrRK7kY3F49TM519dWr32WNvT3gwLp
ZboWftHfB9ST9UaIUtDNWKk6g44IjvwN7MiLcLY4X6P9x/fwvV9EMATzXX0NFDmdSQypaGOt5Vqc
1PRN42qNHzXd8sna9k6FScsOzh4NVV524zQfHCa3SqqwjIJw7GDu5sixZ4F5ZLGb6TCkZBx3GIbu
9CxKr6Yibs6tVA0H+suSYTfSWEjIeGja4Xs2ld49MX/lpSRK4KnTS+CqH9+Sd24/kD7G8Iga14nG
SVmHgtNMCthgfofByG9InwzpFU0eA9jQ+PLxtf5+hVeBEtg3ydfPxU7WYGmF9D9gigWdDkDELJnv
KRhCyDjbed362ug+cSdIXB9f9p3hxdvrnvxGr8cVV1W8yBoY4q3Vmt/SuiYkXvxmaKTuvpz0x7Gb
8Tc7qrevvTH7VmQekFKlwR4InRm7b+uNLx//Xexzf21K/GEMsOiUMZdmTvP2my5sxRDZW5LA1uOm
vu3UommPer3k+VmLxj+9X8rRyAMjisQvt+N7DECs2il+HMJ4bq16LL2gBah7Vdp1bu3SeICqRdvW
vU/QvcgDDz539igRjafUalcekzOD/R3HyNaoi8my8eq0UgHYIgHjhZ4/bpA6xIXpos6ngO68Njsb
V0bxhvmV0fiOC8wEWMsi0k0PI42DwGTrPzu8b3eDxxkqWPBA3dKQWq2+UVtiNRNw2VZbEOJHC3g4
kF0TMDB/JYa9ZuL1vsgdupvsteu4Fsd4OfloQNSzaac5OPwWF2kQQeltuU9GfU6fkHAtw3PRxmRL
Nn2fjYYv2UVa0vIfetYFSpYeJXOOccTXtSm/RZcy/Wz1HCVJNwOIubASfei2UZuFDmivMB22+jBQ
VoHhV88WxcJdKAZ8QAR7NHtY833EolTJOug701CbSR+920lESb6Nm6oyg26k4hfu5FiBW3NwxvAx
LiZuVcP8AnhE/ui6Ojc2szXKsygcAafk1jjuy5r8nVno6O3pB7aUHh3h8n7Y9cv3xhzqZ7u3UUSD
mkPVGxr+0M0c+wwqVqSOZgeFvAC3trNKVNC+gfpSIidokUPih3Pvpphhj9/OcT3t0WJi0dKSODb3
gHrzuwLb5EuHNOOF5PVbsxnSY5vYrdi6YdH+bLDUfs/GpnoOIcncLHlaZYEi5foHRqzZDLLMSZur
mhHCGnMCby6QGoCZs9DkmBgUhl0wFo+i/kGMBFT4udOJpzJvcWdgNuLdcdIaj0YVZrW4RPadnWPI
ttD2qNYlkwHx7AT9fVK3tggRirawiP1EuNpznyj3e1q3INRLN4rv8bxANFAzzDqyLiZgfjKbnK+q
dAmV0ICZ3Dh2SdaQprBnYccvt3qSFC9Nk6NfzcK0HANsjpDOedMj2x8tO7xXU26ADhojcTHZdoXh
bNb7q1El+WsG6uIql07/Cj+uSo/OBHqlySkFl3K2eT8FEN4qTWPhN22SQNNAIsqCbs7iHOJ462yJ
4sB+UZtVHe9sMev2NvZ0oCY2+g8cmSHAG195A4FXsk9wZ09NHX4jm0MjtARLhcLvFzKX4f0rYF7U
xK+A3rUxQy3W/WobI6egdFo6p86E0VnObpvvU6B2P8ouTb82MOtB4NX60AYVJvEEaXNfP+UF9OdN
3mDMIDZXt14x4mpQ+Ev8l0EdSXcBvYjqdA9SEB1sPXllu53tRBXnib6mXTQelsCDNlqYTNxKmc9Z
21UJWn9lnquQUfoqDxt/ZcIpH8TAaRNbsTUBZu276QwwIeGVoHqmGBh+kfysPNz6PuLO8MWGJntR
KjfFpjmF3le9KscXnFI5S8RCcxuNMpZjnz4aAJqE454V6N5QXGt5gaBZi43+Af7W8jKsLYmhhQzk
x5IUr0D1BFJt4n7pn/RmMkvOBVZ3vQhLjX64WMYXZ4zDm4RVewjiLhnuaAcstx7xCCVvnuRURF6y
qfZoEtixQ1PJ8axxZVLzyNuVR4JmGZBDlX/vOwF8cFqtfxYOEpukZQ1jbJtYr80IyUifqhZ6gxz1
1wnQHtmH3pQRp6ADbg46dqrAbZPs19Ba+rNKwdJTinXRLfqtJOWDtvB48hVb3OLa1Re/qmBubQxm
MHcT6Z81nuwRVfoaA3E210vfbmQjh8t86EOCYeTYTOch7IQZ5GSSQ2BB8LqnoyUfBL6hCO9Clt7p
bhO/cmSjYQ603P1m0LJ/TtTQ30tjnJeDDoyspkVAG9NHQ9U/63EZ/l5+ClZ1ForWsYeEcDp94f0w
tfAXeHz13KOPyO5tc8lfWLw990IHeWf7eV1X34kkyOKDM2gNwsNJEX+AweoRDN9S7EI+0/nGjhIL
OTuaNuNaADXtdhpG7hQljIkvAVttrIJ0ZuLhIx8pLkyyfS7we7sXUzRrpCRHDYr9VkhIILiUS/0I
pzMHjRraBAok1WB8o/dbNuhrpug8bLOuOINf0bITaeSlpF4irvq8Za/qLZMkCEPZ8GUIC8+uGVCH
JAo4Hiowr6lkT3SQY+MMIP4d1XxirXbLLIHugj+NcaoG3d33CoNE1Jlp0X0BteSOwScOuN7OungX
u2CEtg6pI4+Tu7TGPuyMfZtiKc75mWekluCxxusfBSxpRUeLLqkN5uSaJjYVb586RO6iXXW2R5pB
NJT2axM7BcwBYTTXoubP34ohjg9WH7tYbXljIuiDoun9BU7utNfTGMpIKdxkxzKQUEE4ZYPyqDFH
rGS5E36PWGCfFg7uP6TmAJ2sPN1mxGhPxk1vG5i8CZ6ojC3bUgOnlEkSJFYvR0bXQfJcM11By++L
SbovhrP+Gs1m4/CZUTg3OKKZu856CJhWK5sYBkfo6BdtPUP5rHWtuo6U9BJcoVav7w3VTtFhEKP3
MhrukBzTpp0vCbrDh1PGeeVd5aUoNoXRQ6gmXwCFEOAIeT2DULUYWNYo8iJUb1Vg1Dr5Zlm2AOvC
R+MWfuThgdqtNKzUd2IanNuoc/PhIkwc74fVOtMXOpZoxFUaOvceqIfRJ2wll77ZNMU36kCktAVA
bN7oEeOCjznH/KbmnL0yps7TgqiAL4ptZq1EU/A/hR8OnlHT40wBfHaDd62lfX9XhzEu9qWJruNY
OOqs7PhcDSy/Obu/mO9IJyNxdx5TmQUkhY0EPqtOfaXgc2u/tjD8Ybqe2CSgdBHwUDez0gNKk+42
wkH0JcMXyCq1KAxD2WA7V3kXk/4lh4nJdaxvhrrxfqWdrX0bDOaX+gK8ErVjYyaBYNMMfb2Myp2R
UCTtTFOJg5W2U4+tUUPN0hqJsYOSnzd3dqfPKVYiY4zu+D5ieCIwAKugsliJ/CzS3C+TwnlzVqdp
mZ/nUmJfc3FpkQBSxC3ClFzP200X52l2zMAAXA5lUcH7d5rBCjSKCOAJyAnaS2toCMfJmyLDyGjl
2NGaoSn7vaGpwd07RpnUZzMpXQZ9wLT9b+rObLltZduyP1SoQN+8giBIUb1kmZJfELZsowcSSCS6
r6+BfW/d2JIcVp3Hej07jimCicyVa805JhyhRHeKQzD2NionRcpGoKn5qeq14rHNzWDew5XQKuJE
NdsJvbTpn/TWKqmBVmKoKFTKmm1oCNJyD8GiXCI1BuUZCZRthknQ6l+hB6dfnBYz9sn05uzUzh55
Ik4p6hjj6EJpzVK5670y69GZ+sUxMKypOPkjNJCGNhkjqRnZQIhEY0P0rGOOpXAmMWsvXeltmrMu
QCJDXvIRiD4lmhXAMyG4RvOuSmJK6r1XyRp+c2sF7IH2qqhXMi1Id9MkgweD3B0/bqmLfxKKRpwO
rsa02vXgYJujqRyUy03rZ79Hr0j426hOrqtm0W9gzpI9BRPKWfAM+uYrx+X8lZcJzp2FKPy+tSaH
3oio7wS5KsmFMJP+RRdBc4sau0z2tb5hIqYRk45n1swipTCAK6VU8/tepUzM6f3LK/aSgfA0qLj1
Vb8qDfs5YKx+L/BbHj23LWRkT1QBoY7/eY0ruZAW3LsYbqMWEZrDG6ZKtqQyNVREbDDVv0iaedfT
hYOAViqgSiFm6PUrwvjuxkGrbh2zdYFxMQSyrO/LKSsFhu8qGaPUGLsOo10HpAPJgr0cHWvh//+/
0rUvrVRtoTYO1VRIVdjt0mHU8PtRh5ifdDj/MNajpUF6wWYfQMfyHvxdVlWwjObEGbA4At3x8FNl
Nne7JUMZ5RsJz8F3aDhP+g/Zq/6U6QB6KjEnv1xSJD/pW/6prcBw3bMZMG4a0HfdqgUpV9PXfcoA
08xAdpTyl1c2yS5v7PSzwIGPvWRu0VBKUY0hhKKP+fYW7UC6sVpr4ItzFQuzMZDRJAv5u4G8gd+6
Nr///d7+B52a424Wc0a3/whz3zXGrA69grBpI9kuI2Fueg0HpbZuUK1q/plksIldp2ELNIDpEvsj
brslsPfKMcewS9aipsgIRBdW2jwfyhVG0icdjz81WlyU67RzkZ4Y7wU4aDL11pXkzuMwTlFMZVxI
gxny0IpN8G4Q6CtU0y6frMDtN33bYiez1kW4pQd8LDP0t7+Dl3I68kbxqVarLrXZIOulhIEQFW2w
xtJz6bH7FklBYFbKT3puHz+bxb8JU/H5b6ED73qwZhokpd/w2VjFlxOISf8ox1q+SLP5Thmc3M0A
j0IJ/fmTPvPHR+1tuh4canQwmfW8+9JzrgVWOzkUMtqkTtx36hM5ZB1ADOI0w2Yh58IMik+e9McV
j9YVtQ1jWJSoRvCuoaX1RgCSCq2mlRbWCdsKN4OV4gcAUXbFf6gO//GKZ2MJ2FksHVUEXZa3Py2R
TWruBNpHqbVtDKWo2sM4JZRwpsbkTCNzI/Jmm5OSYSw9ylJTHCloN7OHQO+aeEWVC0VQMduz8yCD
yWJTFf/9j/zDQ+EYZAdEaELX/72IbypGH8T8nFKECDfEnbg556+wd+OsNn7+/bP+MIhGcG1vKx1d
C7LgrdP8r4nJpOlVTYQVeidQSvA+mIxD3rHgYHkZiKjIgvMEBSKw07MipDKlh6QHZaj7fuN/0qb/
6LChi4P5gzmmgd4ei83bvwU5neOmm4rETJahPrXm6vq7Psvtx9ropwet64xvczKucLc4fexosUzq
K4wV/k+4hpAMPnk2H7vsvr4pnIiU8hAxm9sP9a9nk1u+Jv7xK4wF8UBdtYJ42+oMMLD+fZ21Gx8q
EwcyzHBMdxCcKmV1caeSET5lMb6MtAH3Ssgk+vsf9nGBbH8Xkyd0T9hZ3mure3BO1jKwQIqqJqJw
RcXg5diwActox2rtPpMYftyTkLIybsAugqyVmerb5zBoI5b+OWVg3kz+eWFKxUh7IOZzCLabAcwh
eCQlXUbL8YFv/v3L/uFHQNyDI4AV4TJBfPcjsPFAEQtWtLRdC/iGS9p+CvrPvCl/eKSsPF4FHDHY
Iz+I6Vy3WI1NXZjZq03EraXfkXBmxLJZ5QVmq+Uz+83HuoKDhTkYLwrKZCY5b59pSXtC0xxONtX1
6a1T61Dwi8bb2YREfbJc/vBRcNTJMKKm2OSs73b2EQaIMYDARfejiGcaZAHMicYgnPD5s/11+7fe
Hp18AouFMpfRNF/s7ddKPUxmY6ZzVs8ZXDDViHMGCUowUmz862xM5ymEbiGvaoijx2k1f5vAESN0
lPpODPSNFXS5k92jo+yUBsHCS5LYVTZsYzq106lC6vrJ3/zHx2NaHiJftKVMWd/+yWMwI/cEfL2j
Z1X8YnA0XpKbbMS5vq4Xf1/LHwc4zKT5rQNkhLzCFJTvPgtzXFn5TUbasKaDrSQTFXzgJIdfyMWr
Ht0Wyl2zTNf6VMx2yjDJzMnF7YhwxHQP0qbe+TXCr8hicmHeC7A/wScFyD+6iDc/IWoJn02Yazw+
EQS3b/9Ga9BlUukr7C2mgss5zefU2AG3x15V0bWGOUE6Y3VwYbKAmpjNYHlCRSRRBeOjj2awgPMO
LUTPxIItPu7AxGPxEwAgqSpb9OIMgLSbtBrMPh7LbiBcAj6jGZoYkYhYVkkznSDL9deqzmW5J0Ji
3stUh0WsqURn9KCV83IjZ1OZn7wo/xx27746pqBt9M0TIIr+3V4Dyo5ba5tQfFHdHSat0wCA6H75
jRaE1UJdUDXICF6yMgIeVYmYk5VYUoSAyzWGnnmB7tfCOodp7T1K5RXWt4oxw6OVF8srNAqahkVg
b0GOAz99SBGmCDltTToNo71U+wLMvGSomGePf194HzZR+pbcLIINpqDb3vuqskuTqqTszAhV574X
9I63E/0yfSJ//HifQDrANclyqJ4pJjdv+b8PTJ6UnwNhR/upEoCAtQrmAxhOmUVVbfeHfPW19Wnp
k4YWdw4oq/cLSWQkMUDRKBhs7rIG9GqUzgMWbBoeibkf/blYPxE0fXwamN3QxDKuNAPHea/ZcWlx
GzPTvB0DnPmQEqcQ6tzz9v/pM+dFZxsk64uaBnnW24dBa8QpeFnpJUGSpReObmBH8GouPlm120N9
u2gRhwDLwAjNXZkn//ZzNP53U4Kt2E1CAMEl4AJm+Trv4XQ07aFIZ/dy7A2rhixty1NP5q8T//2b
fqgPcAbwPPFio4HSP2h7QFiOVrfyF5A6o8USgHTo4TC7YkibjnTyhhnMlREcTMaDd3//6A/nNh8d
oIbiuoQIllH82y8/M3FXeq4xVp3gNk+YTa7zrk0e2HSM+zkp609uSX9YOttl1NtsU2AN/HcPO+Et
R0FLz2UQpX4xV/bPBXP9J7/oP4K6tz/p5tbmQrR5Mre6/O23SrgQA4gcgfa4tXMu/R5beRZsDf6e
qiHbF0CVSrB0GQYb5r/NuF+xjC4CQdhEiwkdRmuNt20u1atmG+TS2swRL0HBtOrIgKE6W547k86c
KfaBFphYJM1pfUDGZt5Unjd4sTnlngrnlVwLuKy+920WRqDtoQyONgmPlGm8PNqU4HCSNTckx2vV
bbsIuAoVqkhG/QQUPW7h9skvHzLUeMQo44KZnmYr2DOOTXDvIgyuwEyiDYgGux7WPf1niFEBhEQ7
5qCfuYVxUp3NBFN11Ath3tvMlNovLV2g5XI2iZDeVfM4dHuU1jPXFDkDOWrEQHpQOabyeUWVBfYr
Fc4cFVlGeG7u0r4/kLEeUFGsVnuraUCTI/IbGFhJXpb7FL2VFeLZFq8BjpfkmJm4X14EE+cLxxME
0nEbXPv/2i3+IwLK/xve5Pb/t3Ahk1bD/1AlPoQLfcm+59X35ue/8xdRZ/8P5ER3/jd1BqIeRhv/
NKv+L+Qk8P63RYYKTlnMKAi7qOv+O1rI1IkcMunboGqm0Ulf4X8YJ/xjaIA3rwgVH/cK9z9inLwr
HX0ER5QzlHHMeWiDvK8XHFl1Rc0ZdhxrbbguaJOZLCo6ryRXAS/912O5+6/X/9+JiO+2uu3DfM5U
5OLcGlDjWm83Bag9+dYtAHWf4Q4mq7A7atRmFPQ49iabXJFPbl5/+kAkuZubgfLhQx8WS2prMbHt
Ud9oUOfYf7Qb3Qxk6ALrv5vdyfrkA9+dI9s3xIzAjRYNEW2h95cwUnQy0LsV31C18FgJW/Eu9cxv
7uSY0v9NsjQG4i1+pg6sgr8/3Hf7us+t1qd/BdUDjAc/5LvrWJBpSWPoHY+0sJgxu6kZV1r22ad8
WC98Cl+Mp4kHFpUlq/zf9RGeSUYMDp/SsWmdcq9zvtapZsZ9lzPp/fs32v6tf50h/3wjKjDqPQND
efDe5pCI1mkQFnTHCZCDqkDYDKN8ZKBLSkzJTLtJ/itIFgBT+qv9w/r805eDQmRs1fMmxHt3NFpT
r61rWndHjyFTyGQvO+rzpB0Wz3n9+1f77+vxm29HfUkzgWuKHdA2fN8qIop+SN2gHQ+lD3qMgCLt
RRVk2+xKlBD3HQPwceOKWvsW5UixExlxfmBHUToXtvZTCwLtW7OM/c++QAwVBlVJg0HrA0+LcyNA
nlZnq5pip4ami5DE0jNIl8v4mJkS1vJskPqFmaszHlFdzjcmoR5tqLp8eZ5GsrdChmgcuhyexn3Z
SbC8EPmsR33ImbK5XsWZylzB9MKWCa4I65wxDeRrVY8R6c1NQkSJAR8UuNsWQTBI+k4FV+V7TGIm
8ig0CD26q7asBv4uAoJtcAQESPrZaW3MDVAX8Ldi9ikMptBd0k5HTe+8OcbCNZRn1PrlIsIFT6kI
pbVmYxWpngSYBpnc2me3nacFBKxSi4vprCa3c1ANWmUyXY5FjqQwHDb5YzTCOCwirQyCPLK6pnvx
vTwfSPo0x6YOmRQHlP0M0skPLaq00EJnFJ2Ml6YH7U92vYc+XreldqsXiz5eMcHLZGwlmZeflGlq
X7oqsQFBCCi+mASQE8dNBtne5FnmjArRZO19zKbZ3kFakp2QpPTfOuadCoigtbbAr7HlMjXLh8pe
QjeQTX2pmUs9xRZZsRT/uSg6LJ3CkJfJhEhrZ5Teht6bq8KOqPNcsadfAE82sWq6orkOFfJRbyyo
ghshdEXHlML9L0a9VM8mQVZPLUYW9TVtVpM8kAwUDw7ApZNhr0M5ucT56PjcagGTAvfsmjxqeg3a
Q1CTKw/eL8P04qWpvvywMxCDWxqc5uYn/mH7DkFUlkc1M6AlauscXGmPrnG9hzWfOE/YZcQYNVle
YQAxMWtfGs66eHsfjBsCIxlgevlmZJOpDci5rDG4yiaSvCKEZyLZrQ6orsPYeVlwgibsjGE2E7h1
g1LKV0BPLQcXRzZnMwmyVdIj0c6MmWCnjBAHBqiWyIsKQ71P7JDeEdaIc3tceeJuLoP7Eny/uurT
cdK/ElkLE4FeYnCjqG9ZuxrU4IcKlo68sxaW565MNwKngN6+q7vaEjFBUbCkhkqos0XR5kZGY+Lg
s5uyz85IActrMcsOxG2VeM3R7siqfRi9VF+jmdeDmGBdTfaFXVvWNejLXuyJspAdQE3dxPw2u1X3
hdUePKWEgKLiL/Xhqc1T3dhr2Uovsw2cmSBLNNCUoFzekbUfKtx1PwnELNVOL9kQb2TvedVlYnsF
oWrsueSpVZBE712MAYgwOiENNKYGCXX6YpJ9GhqWMOajNdYTgtAaiRrsYBRpkTnWdhXbNJDNaEzt
5YYmK477gmgO+IRDA6oDELFWHPGhMgMuVuaxONDrOtmTw+mpHXnQk7qxqkUH7YcE7dcyZPNhrHFz
7Qxu2z9IiErXnZ16fbJzALh3B952dQd/R7RxLvPhtbHc5IdeaIhFZhRwFT7BeqO/eA2JvRKuBxsb
aiQ6IKZU90IrgAEaiaH9ctpkEgdlZetZZNz9T66jrYr0ptSEV20s+Wkpp14gemlhF+drsUpEApp/
79dzBrGfTancVaBS76Q29DX9vpSYErIYJ3rMlPB+uPB9p10lE+uCeOo8gWCrlc1u1iCc73IES3O4
4dCsa0Q92YAlOkuedDXMj6LPErRGbdZXMQ7uRrtp8hJlzDoGPdFaQDbAHweMNRw1BxNyQS8/W6pN
XSxiufHqIr34Pq7ocRjE4F6IE2l3j4qSCa49GBhKlaWsm6jhSBLXRDBn+9msS9BaWkbPxeNyYZOg
aouL3Kl0dchWGXB9W1Z3QfznWhdeBbJt146D2vz0nv290/2sZDk0JoF9UsdKXEAWJitOWJ4NUc+w
SQSZ0HyitlmvmtVtPAa32vyUa0X9ay3a6kcrzCJu7GF+CdxZHDj76menleuzIYOK9D3GqAjkq9zf
frOJQ6uGHztfWK1b2bvBwsfK62nwaxtyzeKxSKzxSLNOI/lQ+rfU3ilcVG/OX5y29l8qq++/DMbo
L2HZdgWiTI3kiVAmtNIPZr4Mr1Otgc9PazcVaDDz4j7XqqTgUbYW0jSzK36ZMIqTkOEc8TEWkrWv
OeGbOqBZ33kkIUJ8W/R0b+VDi3Bn8PfrmKTguQur/4EGtrzC/RGXgWEgHWvlBMlC+E/I3sovWuU0
l1w8d0bVvAg5x+ZQ5VFSI8AqBmTNdY6HSu8D9zysSK5roa41QpwRY5K1dTVIB1awX8yRMokNhqeH
yC6cuyy7GvD2guFV9UPHLfYSdMa1abYqqoG9X2NWD8AGMEW4yzt3ODrVihQ00YIdunQS+BzNOpu1
sZ+s7EH4NEZq/K/+3qpm53e3mMUtuRX1SW8NJOY1WYShj040UispD/jdWgIfyicWhYGy0ar9L1Zl
eBEykXuCE9XJNkbbZsbZXBate8lXSE9Wn2877uq9gOZ2rlu68lnIRdk+ad6QibBoM0WaXaXQTJPm
8Kpppf2LHit6C28Zfc6z+ZxP3m/MjePJDlbrTjYAY0k2ayKcKt0vpoX6tAkWwJ27M7L/nen1Ptwq
hSoU3TrhBMNC0teoDcZZJEK/AeBPw6p3hpPmEwiDwnIlskoNBlOsgCyr1XLw6+SOvnyxUKGDbedN
JF1JteXBLwP33uO53LR0Ix/0OXutC91hY7HT4ZIMvfRamIDf7ohrDa5sHEaxWfkrhVI3gKeuCAG8
QVC3OpxHaX4CppDSfjCS5jghkkFFpOrVj0HMI33sO9MGiKUgTV/S3GrJerY7oR8GEMaUH8IRvME+
CKkpU+YePP96T2oYL2qVT7URV5WbG1zTliXb9WpxofAaEGJ2ZTsQwZKg1HHpeXi3DurYGn1r4DwL
0w/CZWraEXb0rJ5FCcvohSKoP/ttOzWPZV0aP6DNtf1RlvM0xUNlzuImM9J255djP96nbqchYF9R
vBPn5/XEC9plkF8A4Fbji9Ez5vuZaSYuTmjp83NfenX73KLYPs0d4m9wwQjPQiSQGeTpYFjnnRjT
wg1Rsw6xKEwks7QkMbuQQxciXS29Q6l5W+QIzJtn3xDonUrTkSj+LS0gon7gS+G2zusXZC7wqSeK
k6geu3FAR2F2v2uINNcIj6wTtY54sMDFGQ8aMDLKLcuufjOGILvOtzJACgGbpId2q6jvdLkEz2YZ
pJDmBeMmmvjtXnZuZu1IClNPPSw9lqLdcfGR4Be0XTnONbX3NDCicBOsj6HP4mp2doW0iltDkb9C
3lD3HVyVY1Buh8vSkieRoIy6RLBabXNOPj1Jyi0EpRu/kua0vMrJ92j9V151pTOpuF0FHIJQ2gE/
teGLZL6s4YZ1IcE3SfEdtzdZWUTggJMLFqO4Jf9C++LCcZ6BPmXsiTNGyea2SkjuPWijlT7zxlLt
9vWgoHoQSJFVZvm9SzQuCUr2yV2bGOwrBHc7mddSx5LHfoV8DqV4oXXBQ+vPsBaZ0YinxVedEcJC
beIysRXpiT0ODBt44eY6mI5La2C0sBi51E1Q36/c2nml3fRUDzTSdK0R9O/d5NIti3MJaTgMzGL5
2hF1CGNRlVcqp9BsNRTePWDOMZyy2nzSCpSGi0t14XlrSxGkKLDnTCK8xXrzta+D+5rjLA4mU+6F
13e/56Z3eQ7cfzYdLKaCGa0RSZTDmbF79oTc+tAETXex9u2LbiSXlrSbWyLkL4qEyJbZq9nHmzLU
guFKcDmMXLe8TMms+V3RuzVyl3rWx1NBzGhegWvRfNh3qXHbrAi3icHzsFWn57LBb9UOJoGkDCjj
LNHjYCGBImu9G22QxMfj0qXBWkSpi4d99tTBNeuvVOp2NGrGISXSMMYiJHdEOsR6od+tig3ISW2y
7Nep+I7lgDhbr750SvuLobzsKRtXCaYqleHWvT2kwZaisxbdRW76dwvOQnwoLalYjFOakHyp4Ksa
0fw2KdV1sorbrC8vOSfIasvlfOxMtwGr3nnXDU20vdk4S6gma9hVPJxdOs7TQzmQF1F02bFPPOdC
653poKnyEQwdbqEmO/l9xu+iCrUbp8k82nLqcH50X4kRjX0ocrukQsI9eX0TD6LC91FajzLjxS4U
VV7Y1cAFAq+7MeyOq1s1pa/888veqGRLYLxVhXYvfhl6cTnLRN2tUgbDDj7EVe8F6LQHg8xqlFZU
fsGpDPhM4JAkzLXZD3cdsZ47Hf4UfcnjpprwFmUg+a2lxekl5L3eTI/4FPoYGvz14hvD9VBl1uNQ
zbPc4avRLmzEm3vVl/qXiq6GFRWVA/ivBqNj7zVlXegg791o6bWMqDSuI7zjui0OWT5M57xeOwKB
fZmd634hFFgySkZGZN2U01B9sRoPwwRlEQ4Ssf7wjfKXbtcIKUmpTS8aHwB3QNlPjoxLck8SyxHa
RS/97psinut65lodrfkoY2WV+6JLnLgayN2EQr9EdvC1XKdn9iiFFGkO9nZuiv3gLVziEDLu6r67
XZt6I5Hq/rVXaeQ+GqYZ9XQY9p02ab8sDodwcidxs3r1b161q7ZeHhh0Djtqumvmu3uk8xeD6wGp
8x65fX/p9Mq7Ctr6qcSJEypLjDFhF0GYoqXlCkJXUGBtktm+KpT6Wiu9ZV5a5uKi0iau0cI6Mxks
d+xmv/GfzGQFBjF3DPxgsx/cJlrXPhqTWZ3KGjUPEB8WrqqsMGvGMnaxLoRW2T+4HfJDdqgE4Xk9
tT+Zi7l3HvaJF5pp59HOkkuSS7ovJB3psUrTIwFNbIwdTLYdEdjN/WwO9s7lwsrYIn0sZfuIq976
qkGRgUmAEGM0LIIt5ktHcVi7pueHcyP9ew/HzQsdo+a1KbOLNOnFTdUNbDAGq44wj0ugBw/4jL+1
JDdgBm+xCA4JR66njG9GUgfPG3HCCDVrJsPTsC76piQXQCr9VbqkMk8UvRNODkFkqdbLA279mSuS
UcacyOADicubnsD6jBcNnr4fpe7U1rULKpSkX7FZ0Ws98b0IeCSuRBf1SkkDCwOYCXkOIEVOKVVO
t8ZQyvsNZVxGwu0JcfT9+ptT8E/NCpxTiZfwXo1FfU3d7++GoXpUwDj5EYx2+GHkuntDJA65I2XR
fMGGAPVgEnizknRrEsOetm7FJBGS9vTGcUBLk+9EeNGypydvxGkwEfHhWvOrNy0jRXXKL9147qkx
+/6YIYA9EJm2YrorBkkOyKgjq5LFdB47dE8IJIiv6pwBkbNSWX1XrstjShMunBa3JsWCQmLnmka6
xlOlAR+WWp0fFpXikFog2ux4PfN6tyxACvfEP/ZR19QZQQ25fj+0SFZC6L31E30256U2BnWT1qve
7fQ2W37DN1ojuS7qkRbLRA4oRD1O9sBRMScbmeycTj6yOVfv1DEdTH28tOHdfseB2L7U+rCAqoYv
dW/ZMza9Fp8ZGd8l6ztEAFBo0RrI7MprUxxtyIwHQnaWTn8Y16AkwZVu7hZhyga1U2S25XudBNhH
2aRERinPkh6HG0m9xO64wts5q7RNNmyfnFaQjAENNIpXWERNWu1JsSV/algT04uJuMPEnSnJCJyL
WEEcpmkXV2vSuNV+tTMSTJdyaIJLz7Gr7Z2o64tJSnuMHcfD5WOLvP89IwPjDckn6R5IfONaIdPJ
5A47G8FOc1vjVsyN04ULMd1wmcgifDZln33rmA66XOAW7B5mUs80Z7l8pdxizPohb6EhcwOeStL0
SBacw8GnURUWCqQA1qiOAHpNJLbcuQ3t9sjRZfDS1gUhLuSCzmctcYm1wnq43kvBsuLADaoWi8w4
/OPZ0/oLYuuLIMy0InNjgNoO04WJqj+2SMtwI3dEGbmDZEWVIsm5urPIYXs1hCvG3SIyv7rIJ2ED
ucZke8D3i7FzxhlxvZQJSWVDlznfnKyY8ML03lpd0MadhpBkc7zHTSd1BW2e4NcdsUVkQ/v6aGEM
JZ72B0BEcW1Lonrw0Eqq3FVk7DGWIKUPo4bAsYl1mpq1dPKndRFuENmuorqZ9bHZnoazOZNXujgh
WYsMiJncgoKc6nYl7Yq5Kfjurhvvnbr2Jyrvjh4Nf0Sx7jBaeoQU0ifdN12Kn4hvrahBLPqGT7QS
+/vJUobGiqBjzdLNxRJ7CBoOCU10QQ+YBkToGpY6dyPJbSxofR628qNdUdr2KKzyumvGWDWazI8+
s4End2nyZgumL/D7yXp9bjvWCsl72EQudDbw19Wfs2pf9YN5K+gH/OKls4GtjCCSaLCb2alUfb9E
XkokIdooe/CjYeqHL1pi2yhIR+Oq9sh7Q8hrZcT+rsI/d33vXRJNTehVQA7nhXDr9ltA/2+XCHme
llx2RLx4SY+JZJkxMZtieXEnRxxTd2AmNLp2ZkR90lZuuPDLCZKKPPpNkCvUzWqbg3aDln1FyzRt
LSnE3K6zp2qjRQuWH428PuauGaHXW38gasiu6YclP4UUJo6yFIRYaHZpQES5MXBzWeaF9r45VssL
0LHxByDTKY+MufE5xuXa8aOu21yhXGc0dHMLEi0csoKo6pHUOvLSOFr1eJxmw9gLXPSvVIhg2vXB
qzEleyVmJbk5X8smmB5cvXUAudvdiBNXd8d4tNAFHxemfizKSQAP89OgoDpNbd29c7c9i/jIokK6
k5dclTti+ZKdNU84y1DW1TQhyMThoAX56++lrhVn1RdmfXLpET5XtHUfOhd1H15Ox7x16DHjWk3F
yGujBzkmr2rtqVSTIAviPEPqQQnmIfqdl0G+BtasX7RJsX1uxfPF1K94DZPFQ65pCi0nlcotGmMf
WCOiK0k41BVHOlWkUl1pc8HmfAm1sl7x/XuDinrTwLyGobEVx4kc24vVkOZvZv6Q40wDmtEvTyWu
c9FnszOfkiD3jlo5ESbEqne4yhez+t1XslPx2Ig5280Lrn6sjXp31/ed/kwnWP3gzU760F9K5ydg
cUZlyvsnHNZd8vSWa1V+Xcw+DsiAA4htqzSaL36jtc8Z+wierHzT/6dCr3/SziYvF7MVXQS+VXlZ
1r3WYIssKZTovdSE/jUeC2RUdXsLutqqIlPD6o4Zz1sk7kUx/3Dx6DVRnYtxDQcm7WKX2sb60FBb
FJFJLhOe6NUi48tI9I6UNy6lv0urGL5mSdo/lb6N9RpkO7nhYKBccj8TDsWc1/zcF7mBB25ycwyz
pmYjzxhp5SEFFOlLZXqcc5ZW0ELoCA1HkrFhJJ0iZeWJvpDsZHWlyOToV//FZnD7ii+vKaLAatYJ
ITLtKOzllFNhj21PRSRsSuvgLaULRcBOJi5pdvq9Khanj5tVN64w5vXJAbu+DzzesvgUxxp/WRPZ
t2k5seAm5tu/qOlAAJjkfNWQinz/O7394MqlFQNrCbu1FzkjJsMQ/47eHClEUpr6Iq2r0O+CLkbt
ZxzwnFH+TIZmbYnpLebTDvDYeZ058CIGHw595m3+czArh9sEiW4uk4RRLQZHpF/mETHJtQWoWvHi
5o2QEppHxUQOPTr+uMEiJuBpnez+eSRS5JXV1Sy7xRj6c8Nd5gEUGCfNlLfklUlfTJdYMec+yjxm
ivs6LWf35HQojOI6SZGggmtVYekMxkpP0qfhNKcDKyyYar0iCW/e+ip4517FkHXP40Q6W8hRPa2Y
/jsuzX3WCo0Wzzyc7QKRFv0NLn13KdPg6XspuvQrbUEehKuyZdnPSDNe04prwaO0pV9wsoL9C6fe
1Kf9iDqb4ZI0ejNuGzHKQ1p4dhZ7siKzthuTDigHwVkmRr+Rg7VtIMXH5MfbL1wPZy1qymV0r7Mu
NxriAfM5l2hms1HEdelpYtcYW+iu6dKhpOgu+JJ91U1kQC/FaIXGyO0I7qEhf4xGBoQk8Jr2mXFC
18Y9vIIEyIY1drSeOMsuOCQWj3Veme6Je3Hj0I3hY7kscIYw7bBImhxYHd+w+Yo1Gmpru7PIlBFl
Z0rKp7wzp2ssFmR/URKnBgZlmq2Uy47Z3i0Ip1F2TWgp91hpKwCBhvdcD97kkmqacONjHsx0gqdJ
RJsihftMLPHUXpUg1/x9Y7YY98ljaeoodXqiQGhpjk60FmykF9xEzSRakfsbEUnBBotiIsDvNvGn
5udgjeP0ULuYwDA6jTKPWzfXXlwz8+cYTzClGj3Xogxp3Cxa7LK0fmBGts8wYYCgybZ30wcGALzn
siA1+YuHUIAqfzapE8BArLdkasLQ9X2CF9k4MJqE9UAW1W50aElHNogbKni9ty9QO+anou0NfO+s
7lOSBeuP1DQHK2I44jz1fleIuAGx2oeq6GkNcTnUq1AR6Ydr1ZnwKzN9JcLXSp3ssheZLG55vI6x
w2MHrLVlKhpOvmF8q7sMQCjkC/oR7QxWh+JzoxrXw/aoU62VOx0J8F03OZuVOYUjg1CZyDUqJ3sR
+DDMhA2FOesFNYBcN+ivX+GDlQmmiNStzB0VkXmJzxdFMd9IXJEhhGvEdIvyMeUMIaa0nmjMMC02
iMqmUW7EfWAkB64G2C3gMLkPViBSf18nVf80agW5pd0qzdc0o/nCbX9tPlF1fpD/IKvgGmQh0gZ/
jQXmrVjFMTQQH6gDjwPEuBeCw5czau353P8f9s5sx3EjW9evstH3NDgHCezeFxIlKjNrLtd4Q6Sr
0pznmU9/vigb3SlKO3nUwLk7aLu7jXJVZDAiVqxY6x8c3hM4gyN/9DKsYwVkBayioywkiTboWQPG
lxidZ3SbnIZVIxSlO5lI1jxGatdF9K7tUMH6s6Ch+AaSNve1q/H08eMCE2pyqyxXNuZ9gWPhx0Bg
DwCZynMKGPj5jwHlr+hotvcnFc7u7+xyyPm9Ux+o4xUb8psXqCOYTqqJqBvvPgn3lD/K8xkjDzmT
XXQnYRZ2uwu7IHlP7S87vfxhL2eEGC3C+9THeZbBzzgfxq7LXHoAd6dB545yVCXaa3ab4+MYRxvm
EleHQsMTDgg5Lni186GIsHhPT3F3Urui8Oi66p/aGP9Ouw7Mzy/Pak0XY78AOSav4n8BOenraaVW
LUSsz90pdVMLcPms+uPUtscaLBcjYmh9oHhWPIjZmqnAW4unazCFG70SH1/+US6PCj8JgvuoTLJh
sJ44n3WGANVEA7g/5Xlyp1rlE7bI35B5CI/VlmLrtS1j2C7K2wa4Ln3tfUXLdAlF6HQnPYSyPgWV
dVJyS9tgPV8bBdiklLm24COvOTGNSTLWJU1HHQrkFIesfxDoAW5s/2ufTfwC3VnQ2cSa6BglCTlP
H3WnecIg3G9SV2nfLakFVkirSHMeFGuk0fvyWq13KIBNZPJNOTusdgCPn6+VXak8P6tJ9XnOdH8K
CNIRSIEpSg8VUrTfXh5sZbooqEVI+B0QVRc6iWWtqcROH6aN47STT8MvfyyQPuNeF2py6BDsvnPV
kZwIquonvW2tH1U4ksjltnGCIZEcCmOqXumkjh82fih53p+D5379UGSoxFmbkr+7OqSOCtSRUgzU
hxl7qjZrmo/GkFLh15d5zyOiOlRobL0FLQ45KaOt3hXIhfRzvHWEr6yFQfwjyhJsaTiuQi0cpkRY
MULDWGVjrR4H5Z95kozv1c62N4gC6x3NnKFeGYB+dVSXmfr5sk+zKEbgbYvv0N3Y4y2r32WOqm8w
YK5NiIXGeJEAqKJgcD7K2NGdMTFt92NbpRI5DLFD2pUjH+HPPA22BAOuDScHI7ILE+TlajiM5oAi
asPsL0EMRm/GZJnM87UDDc9/ec9c+Xy2LeDMIAXJhl4jnSdXKRSxqCiNOANYFkOlBKDl041XL4uE
SieHkmvKBfOtn3++XCPt5yXa+WaXjX82duKc3FCdftolrcPbJ4QaFzBqooDgoJ4PZYwjDTKT1qpq
qrgkl8tXA/fww82DCBVkjYqfl5SKXV28XYmbtlK5rV8v1VMSF+5hNrv+9qWRbBRbbjhYjGsVfGRn
0JaZROsvCgXOwjSj+yJzm40c4soGAMomIL5YoLM5r+ffC6P4MYBAMvjg4hKYcGlxT4w2b98ADtAG
RLMN7Exoo5+PknF/QyGJZr+dS/19rOVNvG91W3kFM45S5surs75+2G2OgRc9Xli6g9KIzEefZV9G
0am9ETeTTyI/UEICf6h6ejHr033Yz8PHtEYUa+PKu/IZebdw63CIYPiv7UXY3WkD7GTyk8Se3+Bc
P/rJbDo3WmLIawcGPWwsLm+yo7X29YLlAkVf2rgDgPf6fUXzyT4OyK6qN4K+5UD8rSMbJUk/a9x8
mbsULtxgxEJgGr6PqtX91HgZ/ogHscXauwx2cMCRqWNnGKpLDnS+XBS3KQJSDPVzxzJ8w5ih0xVd
5ZfIJG28RC5XiUeI4xBTcWu2VGsVHGqs2geaYa7vjih3Sh7r98yNyqeX99/lhLCuwIjLgAkg1U1W
Ryp2AZjUYtb8oFcTPy+L6UGvbXufmnn75T8ZSloYEep43awCazf1S1oFluabStV7bpzTHx7RBhdG
+reV8/9KA5BH9Dy5YFbIJUDMYv9R8TlfJgoXSGuZieYjfkhfd9D6CQW5TH9sIjDoGER1vxcLuIWA
PsVG9LhcNh4BnGYhfRUMIvv50GDn7STQA81vjCT76OJmSOlK1W+OhMAruQhd+WSjTrbah3Q8VWvS
QuHnFIFOxSKCV7rebLF9rsxFBnRJifn1NFyNYk42qIksYhQLbSY9hf8Nz9G4OSvi+gOmZZIIkqGu
PWKAlrJckyr4YjEqKOpoazMWT8l8K/MFUjBWH0DZSB24EtdkWPC8WUtHVvWj1k28ZjZTJD0NARUl
LW5eHy4OahZ4oBnyWlxduviWIupnzpZs+8IahDV5VHt13rg8LtfHBGoLvYYAgUbI+kTRea8sV2ss
35RdyXBGtQmwr35zIIIJ5drSoFXuNLFK8DQ1B2nndpbfa8l44N2CKFOiercGB4otKhw7E588qUhx
fmyUlKZ46BaWD2C1exsahfPKcMuel0g2VLd/NgjokrNH2OOIrhYHI0CE8gdh+qpEgO5tMpfYawxj
uHljS00btgFvL2KBs46tQzACzhxNH8u5ebcIfGNLMKYby3OZQZDYAS+hiCPo1Nmre8II857KS8Vs
Zsd6aE0FOwXUL/b08opTqU43eqBx00rWsS1tlrhuebmdr5TRNCYcFdX0FW5JCDrOcqKBH2ys0eWs
YB9bUg+IJzIlhtWmI6xx/7kJeM6mKOO7sQygBgG+CdQ9SPt5OIA67dKNl5P80c+vDSm4YEpQNDGC
mZ5PDY28AXWFxfIROtSaD2m7IA3t9r3IT2YC1GTnhE1b+llgQGdzqKeb79CxHrbMgeSKrX8MEjQd
gQBLMhFXK9pntgNap7L83G7ae6Ba2ltLKYPjnE7TexMNv7c1qmk331sUIiCccMjhslPROp97nTq0
VNPM8hMYiHsLKPpeK8b+8PIx1+X1dz43x8aqhHwGY1Riowxpz/LdpWiVpI7V1o+bEcxmI6xqOoIe
luyewgneOG2ZOgjxmoHpxWioLz74hvQHStaKdhcJ4IIIYWGcfbAia2i8Ui3r2asg+Zt3cz51n7su
nqb9kpp2eEBJFoyCG46Fvm9EAldjsBZ7uNOovW45s12uGWRALi/+opTKS/h8XmnX1laC1hJcwLbx
oBU8hDkZ9SRm9Y6nt7Pvw3nLE+fyjDCmFGjjBoCraq4SqjmearuCxOm7ebJ8IJdX9oU6u49a7gw/
naY3Nt4NV8YjSWTZqJNQkbsYr1ySSJ+V1u9583s9zLAjVpvKYVYt694BPvnx5c1yeb1xETBDJkdl
jt7o+Td1RZD3ROrWb3kaf6F53dxVotryK72cFeRirh6yeoEf+NpIhWwecqiSsSPrpvszK0J1Bw0x
fBOQGnlxiPD/rbOiZExCxR2n2SaljPNZ9WKg9RuoKJGUqn0P08X2bSvc1HG8/HiuoVNuIv3FVkus
5RsyKvhLHI+Nb3VT9mWCSrNPnTDZiJgXo9g6LwdNIwvh1mbnn08mq6IpRWwUUeO2DB/IViiWNNqW
2ePFI4VRyHb/8lZEPmYVEOHhyJZvO/j0TrMT1Ljo5Dox+JlssP0bV0cOBbQH0VD+A+thNaElbGwt
0gd/Ciz9U5oLlKzrvPRuHwUdMUDZKH2Rxq/3QAs4Fm7n4AcqyC6nH8zPWOY1WyJ+11aHpg51TY1H
AmHpfDLgWHpRKQ6WTByywxTGsEGmoLixTs/7AKkOShg0HZAG0FZ7AM/4fioGbNntsKRMG9QD/qtg
G27/ZIL3gck4ummug4FdFir69krva1RMMIxu65ND5rO/fRS2sUXGxuIQfM6/2GziLD+DGqcOHCEJ
vDSt/hbxqez48jBXNrS83C2Z3Mh0Si7cs1swWBQSuike/LkOp/IePI0OP7qZwSygPlJtjHZlGyAQ
QSDgRUqFad1ELbtg0QAl9v5iOOFrBezOMZnEtJHtygz97Ganig/vnuoc6FLCwfqQqnCEnLzsfYWM
OzmGRqQlhyjHlOP1FJb6uyxUB/F6bAfV3uspqnO3n1z52qfOBBPEMu3VNy0GiEgjDHK/b6ryjW5B
TCzbaaua+qucvZ4mqDMp1CeFDdYKA9Cnp8memWaZGcm9Hprx57RQtP6IuHv0PtKnbBdaTvS1RDji
0DSBe7DS2N341vJbrn4IavfoW1E/M8juVwd7GFLqM3Y8+hZGLm+itkVG1BqDOx0valCZTj2+E/Bd
xo3TcWXbypIUOSn1G27K1elg3gHH08VppRjCVyn8Kk/FJuN1B2vpPxgKSROetywqMJDVK8PKXQc+
kTr4kUX/CpDL2P6YobC+anMM5TYOyLXPKWXmWE92zoWVUjGnFS0mbfBrnHZOC7fxq6KZ0SfQO606
VnHNQrdq9vPlIHDlWLKNKIXJMpHGJXoeBBwgnbSXh4GyZa69T4J+PBTI2d8eneWjGn1VsnsqU6sP
KdJwMqwmRCUvHYEcVWr7EMGP3lguufLrDclx4J4hQ5Sx83wunIU+TpuGO2Cq5xPpgpNA0WpwYjAr
AOJeoRTxn7d/PoA70scPQRNO/fmQkzHX0IiWwVfrIP1Ex1L3IBnYX/+TUciyGYC39VoHvKPdgNQB
N/UMzfjOXczaC7Ms3HgWXdsKNJv+Ncqq+hHnTWHACRv8KsCmoiTX2fcjXpYvz+Xy+Boop1ItIHTR
dFhvBdjlU1dZMTILwbxIRlp5mBN0pzQDpt7NQ4H1oAbLIx4m8LrplHFF6A2GFj7eCUdwu443FygZ
oBh2czGHXqBJ8xaZO1T/+Ibn26BK8w6HhYkF6qIUSm3f3amAIzaS9svLDWNajpDORapyYFcBN2tm
qxVBitTLhCEMEM+GEjaE2Bq2ctwXX51AfRfkQwBBIytvVJ/lkYduKqLYLBoPFG6e8yk6eW5qQUS2
IFrY06GCUkM/j9XGHryAsqyHWUX3ZNbpEFrh4DtQqelGJjOkMko82NmUXhgm1gEbtwacZIdZ0rJE
MGgAFi+oZ3x7efNcngYeSLzBiVpAk8iTzucbNyE7OA56Pw2QXIV3br53Mcj99PIol0GfUaCd8UIi
raQDcj6KU01uo6Zz71PUGVNwXQoKB3PtjN+4YqaHZFYG59BYgJc3Lu8r0wMC8Mu0jxYce+p84LYp
8g7l9s4fxrB+a3eB4hlGKjZ2rPxI5xEZ/DBNPmYHMImgfD6KYgPOd5um85sqrKA0w8upc7P1Qf/f
jACgokNbA4we5TO6SKuhOjSpcZkg+KNgBV9B6XKqxGD/m0FzNlQzL+8ZhqJT4PBmEuDzVucwcJuh
p/A2+F0Uvo5TgPYo4z+V5JtIj+kbJ+LKQlHBB3BAvoM99S8h3WdZ+ghkkvqN3mPUVVbHLKjgQ9V9
1H5+eSNeiS00LUmn5IuDWvHq3EHmSsLM5JU2LzpKAEnUHkDQ2p6JvPiXaA55IFZiuFf6It5onF6Z
IPKjqGYCrQSVt/ajptxuF7iD8TBIyuow5MX8zUgSZJ1enuCVrcjrEPAmn5F+2/pRlWULYDiU3Hw4
/nN8pysgqg86zOvaK+H1fH95tCtbhIYf4DRCx6+zfb7xrRxvyQyKjN+GUm9UChbvhajndDf+QspP
Q4xN4a1jUgmXzThpTW3jw3w+Ji4yieLS1fSHBrgoZZ/GDxTnZzlhyGZOqbaRbV2uG0kxKAip6gqK
TKoOPn8+RlnlNHVNsTGyKupWiyjvS6pY3suTuvLUQd5d9svwn2Be6mqYOFGmRkVT03ed1Eft7FGd
mmSPyMFTGNoHc4z/MN0BOiLvPklFv/k9J0ennCp3DkCc1eiWooQjsDDiMxzIPxtXb1+hwjR/eXmS
1z4lHWkdrUa+JlbA558SMScoFwNHIKFriyRygs6zCeL99lFQWidkUZOjpr+6a4q2K9sGqSLfUYzw
AVEJ95SN2kZslB/kPOJzmMmDkNmjlknv5HwqY4OFXVfkjQ9sINrXSWn9bJNsOgaJmbx/eT6XZ0wO
xdOFJJLlWReW4g7zT5H0jV/gvNfuq3TKfxdOpRonXFnEh7xuqseXR7w6OWzspWKhQfl5tRviVp1K
+sKNH1Yi+eiir6tDLujnyoME0XYbW//KaIQPmlsOpXzqtKvRNCi8S662rd+YFt6M6tx4NtauWIka
yc33NK1bsjp6uPxFwnO+ahWCFQ7ic42fdL0JZE9LPgEMne66IKw3ZnWZ8YBo44ZGqVieq3Ujt68R
vVYm6veDGNxq3+RF17zTUr2PjzCO6uRtgfPGzxFvuGUDkX0llFAgpBOK4zulfBLI81nWtZbUoUmy
pYmqeaeqdf9qxK1M+RwPKQbSxmB7aDVV+7odPHjI4c2PYIZ3+MAMLRNLeQU/u8n1SNObbEH1CjnR
6DC3gerHUbJx8VxuGjmI7UAmIcKTrZ8P0tGgj1q7R3ojolXYQag59AlK4ku91Ry9DFqMRHEE5Vf+
Gy3Z85E0Z4Sibi+IeCGXdcTl1jnVFQyUW48c5QkqIjzfwNHgfHE+CrRKI08r0p9Z1ySRUtIU8TDe
47eRbISuKxMCBkxXhAKywytb/vqz9WkMpdVrwf0Juir9Hse9dTeMWX74NaH/L2/8D7KAZ2t7IW98
/5g/xj+IuE9FF3fz3c9//vU7nh7b7p//UIT9m8a50ElcyK3ZWfxh49Nfv+T8xiuCTjRdP0GxSgKN
/hY41pzfyHeQdeVao2EOluJfAsea+E2CzaX+voyhKL/+43/++wy81a7++bnmMKAMlv/fNxuYPmqO
IA4oBv4CLa4rZQiGdr1bkeQvyOMihjHq8aODmyyKCziAxDtIZhVqcmBhPpQaQpg7+ON0IZYUk4hd
ps51tzfVAaPlPAd1j4m1Zk4Qy5fgdQG66VVHoxoTSxf7FYDwToe6QaacYPhKz2pUbT4VLjiuXVDV
vb6f2yH9QsM5LA700+8jDMo+ILpiELs6gZYekh5Zsh8tPAUxuTbNDOLwhFk4+zvGWg8QcLCLQ8v4
TJ6qGh4MIuNVFujl1xoGx66tAvztVd0I3uJTAf+uQOvc8hW7dxO/tlrtXYu0lXuKjHz6DEwgK/dI
B2LpUKOtkSNXOUJMl7TAAQ9J500ZaunkDbo2PYWai5NHXOfTJy1x1BPqiUgLYFWe3vGPeX8EdKp9
CdNa/0OEcdntqITEj71uN3hj4Aai7a3Q0uND1+tTctCWXpVehOaXtI3zGBOV1P1DxHX9YI6jJQ6x
KCA7qhDkUXkACJcgGucov2tW0Cv7uLTTr9JoZ7wrkhmLy6WPWJzWcJKvlWiVZTcjNA+WXFdbfVdr
QYBEIZ6t4R4QuvId0UB8IYMY8N4xXOQj3WjEI0pPDiaqkFO/6riT/MBaF22l0q6Ct/qIzwKMbL0x
vAgZse9aDS5ot5ASsnd4lS2vkHhIvuIRiu+UPTiDh+skQkNR2SE1FQ9K/L0BtIjISm615j6mx/I0
1FCM9lSKcHAf4iY5Qp6Ivw56YGQH6GL6XjFnmmBTgETi0exSVLkbdOOD/RDQKDgG9Pze260x5X4E
xezenM0Rg2AlX6Zq/+ysv/vrnDw/P+f3kjw9NBn52+Kk8kJfMy2SsrVV/lzUqPSoOMQs4o6DrR87
10o2hpI117ODSkEDSxkpKyirD2vUTtbHWdhoIjlWVv0OrH7iZQKSrGM1yqGN3NnrSHdeVfzfd1qi
/o1r/n8R34cn6LLN03+9fqza/0Ls4edjF5fFf8uhfpRclbSQu/85/0dC1t8/iYyvZ/9w+BVW3/dP
zfzhqe0zfutf0U7+m/+3v/h3cP59rp7++Y8fkuAn/zSOWnEWt2V54H8Xsr9rHi//9b/CvG38xjuf
MC6xnIAPJHDrryhvmoRrKHmURQ1antC6/hXkDfc34dB/wYyPaMRv/3eQ163fyOjAhlK1+Ou33RLk
V7kp+EVQJTqq67JZ7RruqghSQMKZk1rXqTH2VXA/tHr8EEHDDk50sQ33u1UCsT7pRdipym15zq+h
kQmEkEM7D/etVU2pqMFJpGagHswedVmFkPT7aA5U4AeMtzfGWk+TRyDtEdqUvDkpcVp86eeJDiaK
GrR7Wzq6ogHdtsZPIBrTcclC+wsO0Ygnhsm4kfxeHRMOHbQZwF2qufq0FlZFU5mL2XOISDuBIvST
QvnsCwFNeZPW1Qe7ccyNMVcPRGog1DeB08hWPa4Ja3yy1XdCbfF198wqpCwfdInxlmodhl9KMWUf
8TItb3uS/hqR3i8NaJ1OF0zM8y87zsiGZ1E5e9ZYpw/oESQPtlj0o1ob42dV4e397FxdiapXZujS
/QWnBw/AxXDsfLw2Qwxz0QCfNbzoo0F6Q+MjDfM8voNLt9V5vbKGLt11aCLAEy34DuejNa3bxvGE
7raaospRTvNbTclexzlie4jtnAwn+vjy9FYZufycvLapi5P6cX2I1bN0nifymBm35Vi3P7VD4t4j
5r0Fvbo2CPhy7Bzpfrq0X89npSsTSWSLcs4SaDQJW1zDkRcuHefu5clcfj0yRwIcH45eEeXw83Hq
tKppjGmzhyLE0vl2kw/xW8MuddSWFN5Yhwrh2exhSdp8srzbxiasUj7jyU30lK0w+Q2ePW30PMkR
gm4WbxjA5w1h1X3CQ15Fcxh5hDAuFvTy+dAbcWb9ZeWoII+JzaB0Wb7VflnSBWmDMFq8eCoCFA3s
wG72kSM1yV6e3sVARDJit3y9sVdoTp1PD8GipowEtOZO4JYxRlHxXs/V+rZCNYRJ9iJ0LEpNAGZ4
ZJ+PIhwF3L6FW3ruaPP3NHFxrLPCSLM38pf1RmEcqqnMBX8TMLDrYzaApwxR8sE9vLfTnyYx9QB5
Jn+r2pCPC26SfeKEpGkvf8N1dYRdgTSPrDTRaZDsw1V1xOmDLGwTqDC27ldosTrpQUDX5UV0ahXr
NCbuIeBxrBpb2+RivuTArB+ZIUgkeUbOv6vZz5j4pu3s1cIIX404bHsdeuu7yikGE1PaMsYVada6
dy9P+DwjhSBoQguT9rKS90vzaDWsKNxhlExSL3CamUpyYywBGhfIgk37rEC1ewO4erFJGe8XzIpy
Cad/fRvlZTMCElBUL2xqzcvssjwFSFhuHIX1jQByHKA6VXmyIQnJXc9q0DjTTuZ4VTxbD1Ms5nfN
XCy+gt7GAYrBsnHjXXxFxoO+oBNdKKtxzM8XT2nMcpyQR8Qe10WnunGncCeiMUZ+GmP1LSOei2/I
aKSGUDRkogb29Xy03pzyLqY357VCTe9Q7OHZFk3NRiHo2pzAKfIhwTVRDiLdfB4tcXGIEOxHPxKF
YPGjQOf6h5m0RYueHhIYN+5COSOJdufMycL8ar06IHCVldnCQ9IyOwAwil/TdonvF8SVNjb81Y+H
jAnVCIrJ7i9U/LNLIBTpkqBTJjw9TKoHJ0UxELnT9tYoKSfEoaL6SFaObdv5x9MpgIx9kjoeeujl
76h/Jfd5mBQbS3Rtmz8fZbVEdm7UrWGx7UDcKA9hwsea0cn2lig0MFKLsk8vL9NavgDbYzktWUqS
Dw3KSefTarCWGWSnyGvsbvxUVUn8cQxL4yGN5/SIeqO541fRAE5b9Z5KYu+lQ294i96PXoLNoBoO
WzwROeK/n7nEL/kTkYdJErJ87q4uvQi4mABwxC5th/yoaFrzKkcX/diOuKo2av9TRUzq88ufQZ7m
izEtjZcRdxPkSXlynm2hPi+WcsrR15/AE+/U0Vp8Fz1dVB975XNolB9CAGToCk83Agn+miwtQJJz
OGZcGOcDS303Qd1DoK04GCcNMbxD3A8LuvKq2Hg1nJcP/v6uz4aSv/5sjg6i18jvM8c+GqdXUaR9
oDeRQgyxKuxK8pPTIixex5hVlQYOvS9/4KtnlIYPnXhqoI5YDY5tjoEaJIvaJGPsI6hn+HPrFv9J
0Pn3KOsKSR3OdjQOQniLMUwPZh+hH+Q61d6qzC0I5dUJyZBNRKCyu7Zczha8Y8mcWDhdQjaFKL/T
zN16KFzdlwi0cK+CLCZTO18zYBehhSQ/+xIwwb1rLOIe3lv4ZaLU/FhqVnHPe97yndrccsq9PjJt
SID6nMi1Azmy6eqYg9mTBk/oc0W4bZ7QAlOOFk0eDARMmnZ2jAhvM6Q/bt8rpLwkiRwJSeU4nzRK
vRXi1QNDG7H4uBQmGG7MyTci37XL8Pkoq087C2q9RrsIT5G170ApzX2ttc0Roe1+o0F3ba88H2p1
dXS5mwsn4uQhFt7eJXWCDjj9yI1E99rVgfk0WBqelzR65K8/O9+igCVS4f7hzXXhejQ1UFhG7M7T
xIBU5+KUN7qO/4pdzwdcXR2q0ahWF+vCq+0s+1FY2C2lSCJ9xqDoRubAr6EoX0HYhwVBNrFarNoJ
TXx7uBaHpjF+iGaY75px6jau+GtbgmoKQEcaIrAgVrdA3ZpRHVqc6dR0pz3P3eBBr9z8WLJ6h5f3
+NWhpMATWH4SvrUOSoOBelSViYM6tUPjIFcQOe+t/NQHUff+5aGu7T6Eq8AogyLjdbfaFxmyuQ2P
AuF1kOrpGtTVIVesdCP0Xh9Fain8Qums2dKOmyL20oSOZyNYddQMp3o1l2O/UWvYGmWVHs1pyztG
YYXmJiHKY2d7iI0y/49GobNGOdGUGlLnJ6kOHEQPUfL2kE4Wu3ZGt5qORbyxBa7NRdL90PQlUeZR
fD5KOgSLueTMhZey9NcIc2K7sVWdubLRKLpy67pUp7FXXY3S6lbfJ2OleW6SuOBpJ62fDoHUTLUC
ZA73L++1y9FkEQiEOk9uiVtchQSI8mmfokLh1ZUFL3Sc9WHxIbaryh26w+2N5CjCAh0XzJppoErl
kPWDRtNx6VPVSPeUBhceUil0IkNny7T0yqSQoJPpKKgVWUA/X6jW6XUaMvjSl12dzTta6UazA/U/
oEHppGl6876A4QNXn6mBWQFFez7ckNekFKmueWWsWj8pcM3mfi6mcasc8+vnPk96bSAx1OQxosbD
fI3bqBDrnytUX7xlwLftj6Co7VocNKGo813qzh0eKGVrhtVjG3WufUDAfGz2Q67j3Jbo2DA6vAVm
YX6g6K2jIsrjvD7idKK6OCXAd97za1qRH4XARZryOBhzv++dRN+49y6XBzkQqKwkClx8F2/nsEmw
WWoM3gs9Z5bhrCHc9wZGJMcpLcoPL+/w9S2LYwdkWcpJhFPJ1l3tcFZs4d1jBV4B4xuH61xJv/V1
VGZeyO9z8buYgq3G33qGjAmLFi4bJFoGXVew+pY+VlaYrue2i+s8VCOsJUpJaCt7aV/ghP3yFNeB
CU68IXuMNvxW3tPrl66Frm7tpqxZ2ET00xf8dL81NjYsLw9z+SXBHZCuSLNmSfnSz/e54hRNUnZR
4CmZqBPPzirxNOdsj9AKqu9W2muj9/KIlxOjUSv/4o6nJrEmtVAJHqkVI41bdmNzgjqT3FVj62x8
Pnl8+NGfnyyec/zxwN4d2oHEwdURbhvsMegClQecTor0MVNtBdNch+TlQ6wv7XgMa3UKpJdG/zVC
xMLDVSx9mzW58zYcDNSakeAysOaa3ULxwjLqPtZJGjwuOR34PY6imERaZvl1ScMHN9R+R1LePAEN
DpydiYufwa50gzdaTmZu2/n4jkQ3E7uOysvnaKm7Q4U140dUIdoPCnKhxW7RoiZ8SNSlqh5GK208
DDG76DT3E426VNPmN4Vo8Mjr7Dj/3er60TeC2LxTM8IfYITE+jKEboNyQz2/UfT6qcKitto5/aLu
miDSfuZJjQK01ibftdltH6pWZO9GReNaVcom+h12E1HCKHoPKiWGUk5Q4Tc3/5FORRhjxDZ3Hyec
HaKdO8Bz8Sb03hEbqBUxYfFlJrE3h05Y+Wh8I0ugLjlej9UyWMouQxubcp25nOwxdx7qTslztNoF
UvaIlSMg3C1v8hYDG2EhVa4MbQXssUGyeMfrZ35tDH15nE0T8fUuDfJlhz8Euo5mmzm7WAna13OY
YyXtpoX6TQTD9DkxqYikum7tU6tVd4jpu/1RiSLjydQHfcDGUsF/JMJhaNeUVYkBqN6dkoh893NX
CQV9Gc2SX6oIQ/EGZ4kx2lujsoA8CalEHgPceJOdE0eW+GIY2WjBZarVz2Npiq9jNFoFhlwa5oGV
o5XoouNBsU+hh/2ZdVrx0LLE/e+KBofT3TVgggB8lCUtRtwFndbWdgPmgONTvogIGEzIb/SMRrff
ol7lBvf8sRiQQDvAeSKabMxv6V/RHkvwQNJe10avD4c5a6pTANi+OdRZV0U4POLeqOdQ/R9CNU+G
e9y/h+otTjeW5YvcitWf6NbHKDy7tcBlLFJQbsXq4NA7Yf4FIMwHLZqxj8Ki4qs+6yLH62UUqEmX
SWUcwm4B/jMNpftjwfDmHXjV5Tj0WaTtcYdJX4+KjquCSBoTeFLWze+bVrXx0FQre/QoetbhDoPe
EDM2TFdLLNnieQ5PemKPFsYYiV1b5YCJrIY5Hk4Cc3VnVkuUH4vYzd6E2P+o2GCCQN+PdVvh4spg
+9EuEWmsSyfOvMQGWLUvuXfn15g4pkaOaLYTUmuZQjwjPhn9hAObMSK/jLg0lFDgU/UcfRg0rAKO
OvLr1kG4SZV8sK0l52SPQFDC2AvNbCgRMU+U/E0IZTvu93wOvdtPVtj2eBA6FZ6UqcD8oC+a9nM9
OrWzF62rhN8LNS2ME+CqVBxtRK+V+9Lp2reKPQOk1IhLrbszw1mNaHlWeYAfckzPZBDtMnhuKfAj
w5gMccheD2Y8I502EQfbCWcoNsR4jlqKGR3Oyap+BLs+996oFkl5LGaneucMnKRjNGXLO8S1UYEP
7KGgzzTNPLWMOrR/5kGDlSB4OlylC8IY8vVRhycYfFt8oCoUPgq8Yvux8tA31p1D1KbLZyVUrBID
E3c2DiJOUFkfsyl6i/FzseycpqgezVTFdmIKsNTo8ZTBXFlrTRttFNrykbbEaI2PY3on9FAo9w5u
mz/DhtvPg5y+ON4yo0tIPhNm7i4pktH18NVd/hiTVDVwkXWGb8MijRGRQ6PJgox4+Gi30Wh6eRni
ALNE4Bx2dRIn/LxaGn2xG6VWsc4eR+VAi1+JjzNuQT6oLiSb1RghjV0HFhsLcFyJOmyu6/lh7ha8
vpuQLtXORc8NeR61hTpWQcHQJxAyzpR4sT0l4k6M2mi/5m6nRsseyDVpL+qkRwwbxat0jjHuxAYF
Lmzvimn0THPSv0Rh7cZ+Z8QTAD07wLBnKYb5TxWwRHQ3OMDPj0MU2q9cXGlAY1mVqh9QfNfe6cBi
4z32DdgExV0k/uy11H1D6mSYJ9S1rW+23S3qvdHh37CrpsRNTmbV4vLXlwVxpExM7aka4wGj9dyq
vmV5gTReNc4lvNY5FAJDN637AqQMIJmDp1F16rg63qdVrHNBlEvv7pslw3/ZCoQb7Dveba8C+jY/
lbQU9i7XxhE3obprDRyag7jytXI22n3WC/sHm6wLcceu8YHW8ACJcLvDLX6Pl2ZrIlFiZokfDY3x
PioTUMBRreTqvh7L6WdZJsQgx0bIANlk0XRH0yyiBGvgCRWQKhemNJ2J3Xmv6u1Iu9FMyEdbdsN3
gz9RB18QZOPeEJPRHaKmVb4hhW98H7OYKvCALcTXxMxT7O5whk59jQbzqbVEg31BPckdlUtNe7XS
3VcaXhqZF1dN8FQrEGF2whpLrOGB1dd77DGxLkwl8hPj8bh/62gZVouiVKhlSOPu8gAqLnP2oO4n
Z19EMJm9VpnTTxgqZarX5EaaciuPWJ1Y5jj9sWBKkL/BJqD/FCxp3B/dNBq/m2JJX6VdpupY1FXs
D8Rd8ie8/4ioFfLu7vvSHpdk78Q4U+20ucVHo8+7sdwb7RQBIcQwIN8PuFcG2KG4o+HNA1YOfjlD
+DxgB4KJxlyidnns+dgWZIiZKY4a9ii7ZMJGbNfQ3f5hOZNhPNSixLm9KorK3BWGs7j3kTpH5j4d
M6fcc8Ri7MEmfK93S0qc3WeDEeHGJ0IDI5RUg+s/BKm+S6kwuKQQcejymnCt+dTMpXosGyQ398Id
G7zgAyL93YAvS+LN7Wjpj0E/JxqGWnqbvimLhYb9royiaj7EBULMXhRmRv1+qa0l7Q9GW0bJH0JH
geln93+oO5PeuJGtTf+X3keBY5Bc9IZkZipTozVYljeEbEucGRyC46/vJ+u730VZVW3jNtBA96IW
JdtiJhmMOOc977AImQA/evlYYVgtp214oqescB6YPT2Kct+MxpZu5BWlTtF8GuZttpL95OqeEKpk
6WeSLHth9iAvJXEjfehw/9S4M9qtk0akpJBDFZPuOuU/8iqzyi8eAeuVEerBndmKKNgc3rReNfu2
luu6r5q8T2KXDLkRLi0JtLeJVRUnmw8gz1s8QU7J4FRv7Nc63XmoUcaozTJydpcaGAou+1k+0udz
9jYUaXIOP1u6B6OGy7R3XPy/GiYN1T5jwJmHeuQnMS+wdV0z1uFQnXigJCpwJERNSyF0jVV5EezX
Ou1fHH632PlZKw52p6f5IGpNWDSGz4gH69ElgIiUsflTVWhHXi5zKb5MJqfknjh0U8UVub3zbq7L
3gz2HVnYZD0bqX5Qdl2MO0hjxRrVOLpM+2or0pORdmZzHFW7bE99P2VDzJlBulSlBLmyrYLBO8EF
3CKzRI9AhO5EpEY51r0dzSPoaDRvq/9ASH3TRdxBgneycSmTfbpkSIhsK/HH0M4bjDx8awru027t
bqxWFu6lyMVErnMGW5mZY/aylrb9UhSNyh4LIj27g4NF7222DOxYfZfrU7/O8xji/WeTaBlUBSUj
w64XryKlPLLAK9J9b5qq4H77Dm6JTu/fNetQvZtlTcpJPQwE8WDo6lI629ZsxU7hLfeV1zbf2BGt
x7oxVzIjraRP8TkpyOSBdSEZuG5yjppGZ+9nloVzIIxw/IGJlTJoYXzgzaRd24u10G2ygwdXvQeK
cz8EqDGKsC/1dLc4BLOFrjKTt8KSxCHNraR078hVelsw1J53Kuv6K2PaSNcbhcXJrDQB8TFZuP2p
aTLKQnKBPCSknAh7cc4Hj7FIsYuwDOzW2ZW0PIRM5OX0RW3uc0KgWmRU6as72/1uqM9f3JF6IGNt
Hd91Bw95TmZ+c1JNtya2BLe9P/5odZDHgE0Fbis4C0ECJ/eakB9yyO8y3vXHdl7ydyy6rfFIhHUT
+97Y7WWd9T37kW82iN+2AZsDkj4Zqoh9UaZk59rdVn8bq6l7LoTzsNAIZeGsqY7CFiqnF65N6Rym
iYzQwhi22OhzEkUyaaFGIXLMgINPCZyRNRabWZHck/KCC6YqOvPKT8RxK/wsJt/MfHSMdLnaSqIg
e736137mdXtrDYLPAQPIy4AaIRq8ZiE11pjFY5s34qV2yuZhbkeSc63eeeytefo0kbxbkH2af22y
GhTI3QQxsUtB93p+bH3cbv52yqjvDznh6yEblvec+sP8UAfuFiXWNt04bl1FxCpSVAmyvqRbP25L
c2GObQ1hRW9X1iSniGyhWqODX7doMjCqpPQhmdYvnGcCefILkxjALxsnyE7oMoicuWsiN1n8aymA
SlibVuKGIuFrqXJ9GDzOw6wbnRPJb/qId60TLtq40ltF5oFzIFGVTHt0iWGTkALeZEB9gazITJrN
KoS5YD0btNgXHgm1B6UW62VzpAQBrIrPTYM7ArIEw7vdsm3a94t/iYNx87QKSRqkQdZTucr+MnGC
k2Aa875OQ3ecp/xLUDvZjQ13PGodA5VfXhGiWbnimTCl7mpFG/+IK52+Jzp2xdnZSchQ7WbLuHBI
4NgZLEV7m+w92vaXiXYTqwC88DxfPfcEblLHNMWOnDo/XKduuKQJzVfGrkbwgt+Kl+2dJckjnFpl
6NS9f7GlRRqvM16QEPbkZUVQ37uPnPKi7CpK6tLK44A2epuNr7KV4r4ispJ8Ci0uizzLL/IWOIKc
xbyIzCW9g9g/3DmVmT8SdjZgkj+W1xnxTUdwieWCPBT2sml9I7x7IKJqMUO3kOMX8Kh6R7a0DhN/
KL8nZbqdFGPHq8pVrw21F50FfrJF6zjxMOH3N9dN/irSWqF8KK1TQ6DqrktAHM4Z1Nxj36hgyHbT
vqCkJBjWEQTNuqBO+4KmPhx4ZY5QsQi/7oNLZ4L2GjmSXJFtwyk1b8rZ2mUS7VzLYPZkNI04tdI8
TSQQHx2pysuxdD87iS3uNp/wSuIG20vXyAzW47aoZ5m13g0UmXs2DO+tLhzOBpnad16ZvGtneB75
Dq+0H6qPamwDvi74TxOT7BcST6NieEAjqU+4zPUXtjHfVc1o896wqeKikBTAqdK+g45B2eXo+SUn
6CVcNjrgZUzyNbJxdUs5l2wzi+oWJnRIo0+IHsZGyRfTxk6eJgqcLFrHgbRLy9IywFje3C6qtuPI
zpdSU6Fjnd4femMg6J36bbzPGiVjmlHzfkoxPyV8BfebKCB2S8VjQuBz6BDTJ9i3uuF+mV2qVr+v
rEupAG7DdnbsL62L3WAoUml9g5Fd7zMnGJJ96ShPRNsoi5sFo9oxBB6qEhLX0jmNO55WEbVsEU1k
E8db88K3/neTLbbk1ZP4AAejVR2qaUkgaZUl9VYylAYbyNhIQjedBkh2zkB7skDUQZizhgiAFLPh
7J2aNLG92xdEdNdVX5B73pKBeSwbfx6jDQk4+ZjrQu7lnE1+GpZGNqlYtpV3JxICxqMOuzGyGX17
fRGFtWYRvu8EmFUitZ+VSEnMZTYhidArLK1D33Dna+VgCh4VZh386JUYvkmt9V011fMQJsLB0nhi
1/7eiNwvY8622t7rnnBjan/VpxFxosSnk2DoPDWtYGuDU5mX8Sz8noOJ2rK9HoFRyPnQc9nuJ1qi
IB7Wqit2xSCHh2ZSOdmP8DG8kNNXsxSY271W1lo4TCJ7zw71rJcE/qx2AcRmopAj10x995NeneRa
D2aRkWlnQFJb8mK+CdzWxByzS0cAJ9m1T55ewY2bbUieHbdEcmP0JB/GDqXYOzHcCGNUPbWvqpy6
+ogqFu5wT6y3d41+mxZn9QiCjRqVYDcmnZKDBvUUJeVI6T/Ga9J1L+3k8x2Ijy5vgwnkiCTMkrtn
pS0hyr6y6jWylhYLhM4s/eupqfz7rZuCfk92ZSlBd/p1ib2FXjz2CAU0jt1EjQ3hoJ9xbyu3Klp7
XRR7c5zYIkmiWroYssfiHYLGl/3JqnqjPihjEBdr4r7YLtGIO7dKi3I3A8Nq+MgVMazr2k/bxVin
Wu8q9u3PsrOTt7Tg5IlW2TX3fp4TCWxR1BUxTaxpgflU/o+W0eS0Sz3M+KKN+K97lUy+FwnLIpYM
13U2SpHbyRY5tFtP1YQBxJEFWND2+anMdjC9FFnAAMVdOKfltISOdnreTmu1y72fBNP1pnoasoD8
N6p3v/Y68tXRL3Nm+K0fDa3h0z3W3mg9Kl+M6XtRnA3KyQmyhqMJ6Hbd4J0xPhibIildKF4p2pAO
NuyucbgZez835haERE11HBAvkMeGPblunG+tVNFCUrMf2cksLhkPqR8FA5w58rZzHrjZF40Rr9BD
brqyKV5NnIqbqMuz9dZaVjbAURpjRgBu03S7xHH1zZh5TR6TMi9YkVltPuLMmHoHTcSDE0PpI0as
amHoRk6aZGs49bRkp64xefBxl82tJqM4cUZOH90uzpNmAlR+6s/e/dcFxB7pRJmFzwblW8UU2Lfn
5L1bK5qfLagV2re6NQjirFuCngG0x/XJ15Wodg17HXit9Er6HCbXd2qsDArjrlrssAusuYt1Ojrz
DpuEKrnuVtczQ2BRQuKyRJIp0rTlAHkdKr0FM6sd5hEp4rzpPFyLMVB3nmYfDR18d/2oJmy6vVtL
szevjbWpCbCcNGZJW92PBti4XSKdhnxNKzoTnxUmWFt7x2UKmhZSBZXC8wo8OMXjTHW4dxUsNBz8
EQ0Zn5dCZK67XxYGApfB6hXLCSBz0nfDABl3x5ZvTQ/u4NNX7UbLJk0YLDMv5IGo0L57LCrXqVk5
Yp4/JattpO+9MmpxyiCFtSd/Qei5Z2Pp+oc5mCyYaS1+Ot9UZrfkNjVoW5Bemrkj3AMayaQ5DlS5
QcUGJLEr5s3Lu5sczE/VYdBmE4GkBhldlhku7TgrI9IkF69mVDOwfteDs3wrXTq1iHZsAaYz1kFW
zmlqq6U6As/o4IkwVwmFtKzFdo6UDBKJKpZeUACVV4M5yKdgKe3ldhuEF9znlQX4Y+ZI7RNyGnGU
YTaMK+l4XAO3dHcLjXT9Bfy8wt09c0grD5Hr+9Tahdjc8kbWsKraA+NKm0m5a/blhbJAi6JUdGe/
H3eegpzecl0kdV7DtCkEvB4WEkMJt+4Obaa8dWd4vfBOc5II0Yb2SpR0EFMCpvXnulvw3/C6ZaLa
Fhzl4h6BbyZw88qUWJ4gHhdZFxM2rmsR9Wug5sNAWmNwVxd6XS8TFeTppaTJJ+MVWWVJ4AITDAb8
U09wRg9mU14I0pvbe6ZTibV3m9KdbippKQbxwdi1/qlMINRu4TiQaHzbauV1r0SN1f7DWhlYPnLc
LaJtD38O+/5v6BXbt+ZB929vGsHiz7LE/zdVihRLTBz/9zrFG9zZM9SX399+KErgnxSO//Vv/0u0
aNlIE3FFQoMEjmUhSvpv0aJl/MEkG88A4+yDcNa4/lu06Fh/wEREy44pD4NbDH3/rUx3jD+IHEMP
gyUyymr4U/8t1fyX5OtXwnTcBn+eolrwrAOMMPHhhJFLjNmHUbvBCWkxAaiYCZB5fQGUZ17ho/aW
n4V865ciLUJEjCtFmv/VHNovWSaOUs7ydRNiPTRZ/8NlUw5xnb9j3M38cpCuurBr+mq3T8IxeLGR
EhMdax78xPwEOBnbbncHPZkqtXVu1Qyu4TYUmX3fHcsM6r/b7o1luFHVu22Th9wCROwqYqwftPYU
HeAJ9j5bdv1QZi5mfHXhhgX4psD1KXDWkhFQz9zCikuf6kEWt+mi48BcdGguytqvvtiuCQIN0J41
bHEO8E5mwM/XzVOl+s9dvV3rsrw25wwYZj0XJiAJ9Jmg+/TupOXuoDWW8aKUvHXdzLr20vVgNCUm
6VNECOtx7KsnndrBYXCsKM+d77bmBiZ9b3J+pYSnqu4tCFKPlFo6b/LRhanbK42hSO2pH1lu/uh8
cQGxfwsLo372JmNXMzN57HDd3kO9aRleOg+2SfrLyHhwJa56Xy3zM26F0Zpuj4jF3pjzTVeiah5B
6V+22ju59ZLu7cL60Sw1VbGdxcsqPjV5cqnQsoRLzxgRC4IiSuoquElz24k1Fc9+bPN4bgl0NuKh
fVcG3E3tDW+1eT7WE9Kjt6G73vjHZlUzZZZMfWxnMHYQ7YhU7zuGT1bzw6vJ0pZz4d1zyD9m/X1l
8QMSV8Gy8255yBcqryoYHj3LftXYdECo2y/42YVFz0etTU2scpGT3awIhHf9lcIr728GztRbz9mc
eFr1dCDbCrSWI4uPSqyvNaYXWV/JHUG7O1tpjymX6JDL1wFTt8o8QJZew4XxbEjgT7ezDDp50agm
xNzFJnY++7rmrGhbTCCRs3fnihQL6sm/FL7wd5qhfsoX3pnWZoXIVjVvQX0eShHpqtr6W56p48zE
76Js+4sk92+8dbsdfeGEJu7ca+dS/Y8J2igG8HJBmEUfj6UNs9ARgMyw1DflMb1zNPEh5NL60IL6
hK81JfLF8ocXL6MkBI9MGViTizgekoVJiveJ1O/nubJJ2DWd0B7GyzWxDyzzuDc6um+ANEzdV96P
qvsGUVwyr9gkCcfCeRGZKPhfnLY78QC+N+kwECMcggAYMW4tnoAQ9Z2rbqsseVEVvVRAedHsi+15
LEF0smwXJPWR8GqLQYeX3bjZ9mmonPWChja5LfoLDHaaKBi349rkOyOg8ehr9YYUqHJpSFdkYy2d
dfA19YzI4M01XU7zPH9xp5xNKkXaxUPpI2mUzg7BXVxqEgILZ1kvpAcMSizGfGdD9j+opU3jeuiq
gz2ZD1UjmccZlK7ZRbNIY2f03ruz2deBpdKbsthe3TWBEEAcTZSoG79MMb/AjTWSaR87c7pntHZK
pqs8RdJmFEazK+ravB+3TgDOURA0yimvBhg9DP55xYIliMvUPiqHWS7uXN+7iqGMw6ih7c8RMR0Y
GFbQIeMOBkNW+321Mqak46Cx+3ib+vw0Ztldxse4YBqj6LReA302PwDZS63JuIUeQ7MnLpNsZqxO
XRaMILzEhZNWr1mz5kEECz4RoGu+tS3goKSddm3HWrEkUrXKLiNnmJ/9Yrsq5q4OYZI04Qr5fUm6
L/aSHYwNtsRWrPdTufJYS3Eh8cAL+Wl+2Sjr4MtlDtdqcKOqFFd+pfEv6eYYOer21SjFSdve17Wu
CU5P8xusms4UkHreYe/yYuYwMvVylVZiilZn+U4+IbiJ2qeByTBvuwZLq2MXtlLUK/eC6cJdPs45
q5mNvh2nR4Np9dxtUSu/pi2B4VnbudeePHib+LJA9oiyZbvoABQyY3hlOH/Q3fSIYUjor8uzUMG0
M7rlZR2n6yKn6yTQHE/+DgWQCK5Tbx5vKgcoStBkbnmxhMtEDK/u5nznNk3zXU2mCJOZkWNfz685
3WNEmvMnb0CH6JnTjrv+bk62vkw6uDTKs74PC+2ITD/P6RlTxO31a96VNQQB+dwgTQiZV97J6VG4
qXMCZulCaD75KaGhCjfQmDt/zh5AUeTeyANAxCBtjsgTeIrM1gBAAhpCjkIpu1unH/lt3yqmNXGR
1i9esDCR9F4Y2E0HJx/l3t92WhtTEFnQTcCHb3KzvTPFcImryXvadgxVJfYkTeCcQB6SMGB0HZfF
5EReO30/SwND4od0JIzsifbZPHRSfsfBrN8zxnMeDGPpPqUOJ+porpQGpvbTY6k7usSkFU+VJk9+
bEyxU23rxgU+qcTLs9ICJ2s/o8fX10NSjneuIaZwy+vuRiZlf79khbhJawaCpNUYn1I6qPfE0tWV
lmtz11VJk11mIh0OQaC9L5m5QAKS4+ZcmcOwQXJYs+cWX69j0LUbcNJmfwMSS64qjhFKilJEMJBZ
raAcZj9X3LBmBFVP1WvP2PfU2aQgd6YcT0O2GPQbZXnvk8EWp42hl8hoKgbIVlHdo1q2bn0h8lM1
+XEBphK5Ve9ejLlu90Fu9HQOmRreA18FkTHSczt+Ur5Kp1jiDvnbycHg51bXvXW52eurCBL9g1zm
lD2m7h6DEfYJGwXb7tKfCrnOUNvPQa9Ql3a46iTfx2VOtnAga+nYrdqLC90ZKWYpQ3NtzFl7Sbb7
sGN0bdwaW5WdUt5q9vW+13fnHu/aGCRUnapCgPLKuDeCvMzhhNsr6kKV3YI5jLcLqfTlDhiiy2O3
7/tPM7Gmp6HV5zB3yz2YG/Ig0B8H0KogTl6UyRAFDHpPInVSGB550DM/SXCdYZajaFpz+UUv6XKb
ld2rDoIpBnyfvzHwFVgFW+qg09UFdWtsDNcq2ch7WbTbCSped5+PlHRAcO4Ltj+1CtkVB5BVsR3S
TOWXXoZVf6NuEq+8BPDe20kMvS4KhtfJJLt41PX3igBEscp4LiUR12eg1aqOjZ70Ew3vDWzG2PXn
r2SlX4oVuqCs5qPVz8XtONJUeTp1KMlaNiX3zxsLrl4bB2a5Vqx74wph+cKmYp1aPePE1JdX8HnA
xLT65Ck1Xp6laE413I+2jkBuzJ0/sG4rTglILfOB7K0fcgEyHxevelqT6fOQkL5lo3IONUSp3VhD
I2qadK9UcIlVUrPvWkvdikBdq9q/gHv/1JUlHI4q6B6Wed6Vk/wUZJd0p+htE8FEh9i1oWmMG2fI
APuCdl/7y12H35TRX5uqpA6FpNrlvMhEAqlosIV6cgWtM4MfoK7jmI9ha3j7tmpzLEPz+zmF3AFL
cNmns3Gq8+TztjE/9loNlW2V9clbRhlC+ws+LSl4kLSSA/yhne9mn23Zd1fezF7ZZmZVwK5av9BU
fOGQvixICopH7V5Y/jsYWHDr4el0XNTA0ufvvgpAw3BpOCXyeYj7BbxT6u+Ml7fTGDwuZXqlZrGv
bTnsAjhlF1owmM/dHfNiQ/HN65Cha1gOz0uABjKnFqzOA8sguLMWEB2DlqZW3W3izydPexBioLu8
BbMTUAMV150+Hy76swmL5cr2y+vGzbfdOCdtWKTX7vBkD74Kg3y6NnR5tTrbyd7GJtpUlYdWVT4E
LtykQJ9WUGsqsCZuzOBUmVg4Rwb69emtGrFlnZfla8kw+kCrf2lWAvixbqPZZxmNOmhIa8hKEMUp
Cxdka85E7c3ZdQawOl7iXSuH81R14WDgVwiCHpZemsyW5c1QcXlnux02Mp+8ho8Z6H3qOvlzmRf2
Vb92xb98z/8j8OD2V7DAT1ZG1/n3Xg3qXf9/AB54qOn+98jBDq/UD4jB+R/8Cy7w/7DOJimG8d9W
Rv+GC8w/sBUEP+CPYTxjVfFvuMAN/ji7IGCMhXYf74ez/dGgRp39z//hen9gqEogkI/MLyDawPtP
8II/DaP/Qro2sDpBBsD1z5RrBzOCn/nkmwULss8LM4YwY1162/CFTmsgSG9zGfWuwYmw4eYSJWeA
6W3lHex+reFMeRU289kGdd9VyQijIC2e/nIL/4Vs/NUi7APR/fzBfKyu+WD4hUPk//DBPCw3i7ly
aEqXtrtsNPOAEGoYH7Tsk8gV8B9+fcEPPHcuaPMfSgiPNAJykM56gr8oAR0E0vmwsM97bTKyWfr9
WbqtP//6Kh9I7me1uOURbwvv1LOwPv3A33fGpKbhh3eU26NxtSSbTX9A+hwwo209NZaVPqVjZ921
sO5/IzP6qFrn2sBBEq8eG9k63/TDN0x85NLKW9KdvcnyKyPg6jSsngrTaWEf6Su7OdRazntcB+tQ
DD5tB6eWdahp8W4qb5C3mhDMl1/fkD+Na/+6As+fir7unDcCrw4h5s/33WupIewkTeJksRHK8mgu
OlPRNhHQAQMy2LL7Yplv826EBL96UKlXM7uQcjKey6ZkAZrBJzHWSRYjZ6l/5zj6p6Dibx8Pi19k
WWe92UfBhY89IgFcTRIzYvX3ECdsYF+nf13UuFx4jA6eHXSI1BFkpx1Ms9BR0LsZrbtUcPZT/Z9Z
HZyfIRnC7Bm8q2i2/3zGf1mlcpNMc4aeuVnB6CAssnrctX3m77zWEF8yN1h/I+/8p1XDCIVNCP35
2aj2w6qxvI75DePeHS1utd+W0YPsp3rjoYc/RdhmnkVpM8/vHY/gDC3qG/RR5U5ZZnsSSSaeDCxB
fvOunkHMDw+FpXzWxeM1Atj64TMtGBt2ViXzXYJ86FOvk2XXG9YUM6paLpocAYYHxv6bW/9xgyD4
ATPus9sVngMYN314da2REXeQ5MVOeUl68G3C3zY4CL+53/9wFTRSuIadHUbBiz+oYBopMM0uk3K3
lAM3FPtvCfkWIvyvX7u/3UFyQ87WMLAwcLnCL+nnt67J2SZKhu5xKdfqWlmZc2xkcqbvjDo5bGMu
D5Dl5d2vr/qncPKnB8dlz8pKzi3TthFM/XxZ7TQBvUruxKrGgf+CEZl4d+jtmr1au2xfo3dJo9Wu
XIPRfL/2u6RRNSAa9M05glvTq1hwNk6hGfT6oRRdlh0w7AcJXFXhRoNrzWhhEB7co95lPAuWuNzD
RU6vWEr2bTEX5qfOtQeXqSWyXxhzyXCVbra5RMXoghq0tZFcZ36ilsPIdnAYjMJSN9xG1w2nKVt2
urHbPWMtxsP9YkEOTINhpDXNTP05axd5AzkJe80ps9SJdYID1QL7lcmYk9ldVOYl40Vr9KqHAcGD
Efpml1oxqabtdGQiKJtPQBPpBePeyj/gD+bmUblN1VftuluyC+y1+rwEVp5Efino9CAVmHmcGJpc
ARudxzdhFX0fw7su6Ja749AGycOcJ91nAFgvOqf6/E7Q/k8rie0I5iJvB7O284n3lx2pGgrEYQSx
xZ5VC+SXVXI422XtZDfWsb1V001W+c3u1wvp/IL/bR1hioG+lN9FWsTPF2Vml452CtxQ273cbVYd
7LqmbWNLNL9L+fuH70dNgB0/jlhIzs9ml3/9fgOyHkqngEvxVlzi945RWpaVUQtP8sQ6X/dSiuo3
Z/U/XZT8l7P/pMSB+qPrF8nTU7JsJRRFFejrcl1uE5JmwQeTPjY86hNJN/qf31Mc0xwKQSpBnDM+
bKrKYcaQrg5flBnHHlt4dAU5UDCk4t8ZuJzv2YfHx2lKCYLFHZYBH4dUA2R9he+5GwNP1DGnVn80
mjzfFUawXZt1vVz8ermY/3A/fRP+B0c46W1M6X5+iJDgOzWWmYdDkKbAqf3g3d/mCkh/yx9HnHC/
OH5Dg26o3tziuu+2eyPBjOlglDjoRVvrq4OcS0hMvF/GXZeabRYDia1HNIuAir/+uP+wuuEc4+Vx
9sfl7D2fEX95pZIhaImsUVhfYEpxNaL0i7o2IRa8HZb/g0tRj2J1YEp25Y+iy2masLtoUg8uLJLY
2Rf5sRDCjyp25d88hH96Bh6TTrzIME9ihPrzt1oza/DxaT8r4tzkatwS6JfUO2geB2YWaOKKS+aj
02+u+g/3EqYMM1fszwARjA/3UgUIczOBwcfolQ28ZgctqDUw+EsX6/Drx/b3VU0HgZMcsi3YRGhm
f/6CINRehRe3xEHbd2IyofWu20ikcAqkIdDdq//MQ+6cFY9vAJFD5G9xnJ6NcH9aJpld4hBey1ih
u9sjQ9FXASfsb1bIP30rxLiYOpx3dwyof74KRHlBmPoACUkihBImYW12nY03GKooguo7/zfX41fy
G3/eHdhb0Dbj63a2+fhorViVQUAfBp1Jy0nYcYFhpI4aEx3D3tSAOYxmbBTQJI+1p2HptjQcZy3P
AgtznULfR/4HnSyAqO5L2KwLct5HbAOLJl6FnZTRXMH/I4iTMsKot+SiTIvpM1U7879kbavvKLbW
Q5bb8/tQ5+o2HXVl7Ttv5OSu7Gwe92rmbAWUJZVx55VdfrNAGPq6FAZli/Cc+k61hMyFjTtUL11B
OGcIl3xEH2n041umYIiGU5sCFM3IBr4livIrChLlncnbRXdJk2Z8d/qW1HAeff00jGP3VPK038ts
SG4Sa4HcMk1bAkDVawMSWieaOio7D/q4P5gwt1w8wL+5ytHJKfAqpmpEja/MOzFBh65bVXjpnL3K
mDVn/Y0jepCjQowwqTQ0Ppo/TZSxjR6pDLHwW94s3Xn0+6msX2Wru3q3jK3F1NGZnqsSBWhUkh2T
Xo2VjeFfgFPrt2TqJf73rQ/FuZNQ7pmZNfo5m7ym3evNpo9jeF9X+zLvmJqjWd0I9Fk8l9IJjRfU
W9wpwLr6qv6+YQl535Z4ceAtkvBBkFtzC0eMGp09Cgp+Qknofmeamr1LC+P0cC3zdNwjp0nvCWgm
xcPq5va2l6L9TOkGpRQaqruFyOgaPxzqztrCrhZIWFG/gMXmyiqWKHVMBsXFNgB0Tnqxm1DaDQ5j
1bYk43GUvoZgUMO3ykaJLz6qw+akreYMOm5+cB/YTRccukXOl4ZZNTjBmzCdojYIBm5rPuCHmBdN
cskTXMyI6hOy9gohjaFdKsAjebb8Ra818y1C2TnejL7SYxSI3ntkXinImSGY3r+eibg9CrfJfljK
CspDoezkuOlZrjvSAJtjDqAMnRwO2adJbtYjFzLQAA+9+jwvzXbPuob+n2Tt9NapPiDjTi18Wqvm
kGM0nxAI1+de9Ztq47wZ/u0lx4EECw1D+pjB/7yt5DDYyDc1LbiEhnvoGqlijmDrepSCkaLfMKY3
5hnTxbkHmnCOv96q/97VUswRFOGbIHMBre0HbyRGtd15vmDFLfRw6JP11sWQrjdGh2YL6wPOyohR
NAWKaOJ26IPbwFHercUDj313nK9aE67Brz/U348qXmdsMs5VCpWY++GoQmjvzwLac9z5Z/KpY5Z3
wu+CsMuC6jf2Rn/D/Tg7KLvOXz7AhhiD6p9vf1Aqe3Q8zYTakjOg+7TGa6GaK8I4nMtVLsMrgvkm
npgSMkDLxY4GREXrOSqik0kWeePKRnWWRf36Hvy9SMDZ3f2z/YVlhTv4z58rr+QMU7rxkO0ofWWM
MxoxW7YCp5SWWUwpm89CT/NvFuPfUR4si1gRZ9dZkvyAG3++7Fa0Ru5m85mnP6U3yEqsPTBge2xG
eKM4FZOljNI1lKL07jwIM8dqGwcIGUY+fBXtVn/59V3AJIcL/vR6ABhDCfNcTnkw4I/9udmj/LAn
O6WCmMb/xd55LEmOnFn3XWaPNmixBUJHap21gVVVVkE4hEO5A3j6/6DZHCPnN84Yd7OYDY3GZlVn
ZADun7j33IubVyuQBFwknKZsXQuUFEthH/tgmu7IwaQdsSWPD/pe07lkPMNfUB+2w2Jt0KsKy+SZ
rnLBSwVtyNx3PfVlkkKtkGdaZs46FJvzJZNhNO16i9yPzSftvYnJNE82mZo29y9ScBROVo/dP8/Y
HqVthbKltLhGMSkNY6IXz3/PPawbibks1rDDYOKkvExTcVfZ25ZT2URmxHUo8O4wNvN/ymbmkEFx
reez41c92hWv169h2LdOvLgj9jWJWONs8T18ONKpWKtB2mQd1NUhexWvGOqfXda61b5eJjO8VMu8
oavZ9ljDnAQzJgv3ABEPN7sjh1d/RQl8sFanu584d50kHX0rO7jlYm5gar9/IbloYYdpA7Y86dA2
wEh75i0eAr95UJwpYzzP2PiSNjert27KNmUCEOrjODcMvHI5wIDojNAlM7cYsWPOy1J7iTOx85+x
+HyVbdgYR+7Fqv5VK7LdXwjLM53XNco9+9QtLfvCDFCXiY9XBtOFi3s4rzrt7uZB+uqmC8oIcy46
drFbqrl1z+Akuv645KMoDmB8euvRFiGmvtx1ut3Uh+bmOAj7IvEm2ckEkQ9Wf9VFfizHUr/gcvNC
5hcsHPg2M7/bLRO0FH58aXU720wBE/SOOfzM01Q/clFnP7E8EnGDn9n7QdGLuDaKmsWOWwJJPhAm
c1FiBxs+6Scnhldlj5GE5W2HcWjRxRj7g1bM6mrBpCAawewVYjDcve7y8WUY/O3on5fqOC5tOOx1
UwcvbacDRGA90XES/y9WiMCZpthEWCD2ozFP5mFttujXYhDSiXN8SfflUoQ2TJGyXgCqjIQgNvY4
vFE1DMjJyyjDR90XNaR33j7r0FdF/To6rVHvU609yjtDyV8aaW9+kq6ckGc3lj0lhS8Q/lRoAvtj
V+XeDaA4VIdmkYX2TYSpU0OgMQY0SW6+CXgWGweBO/jkKI8YFcdVKxAP6zjLm5nQr9fcangAmZAb
PzY9XYBMY6OGwAfwEDW7Iv/IvFmfcOCE2b5IoxnzhVU5H2uz+J8Tan0De2qK2t4WLBPwVfeUheNc
FObWtRqbnYK0IR6pZv6mDQaJO2eu5o/VWNFCZRFPWgxZqz12/bxVNln4YaBwhiAzCEijBDN1E8Xq
YL6iZMqGpOChusyrW/7ygsF4zAaTPCNZFeqH5ee9meigMlndR8aLAjddbFWl8ViPjsZRxJjmmVc9
HXc4tqtPUYY+6TTR9OJZpfitla9u+0zCMjIGuSAUdYf11Y5k9qMag8CIJ5MVfVKK0QUz2OcIy3nP
2DcvjW6rfdVZIfWzJOw7obEeezwEhEwkJPXgNNIBTrF4WzTtbTcTYmenOO14LSsL5duQVlglurZG
/1o431SdC9SLolsuodLgbSZwovbZMDrVsJZtUG/YYRGiAfIynNGYvuZrUAWuOqx0lg/p3OmPGS6D
G9t+E76KKfMuA3lzzs7GbQX/LF+zW0ulJXgCEVhL0lVsfHdQlWwX+xm2ksvQLI534mLp80S32m7O
WTWbxVlOAV5uoerirm76TmNNpQNMnLAKrT1JD2vNntlPH6VsW1bXqCXiInJZXNu2Gr4cw+A8C7PS
uMdpIzJG+s2kEgwzGEW7vizZQs0COM5oRGHs8Fb2x2hlwJkUtpu/mamNnS5a+yaCxyAXrApm28Er
EayvsrAVAu3m2Pi7MBrn5biiif1NJLrwT7qdjHe+6b5jL+AgPcBAQpntZRW2VewHhUBqaUUfEz1C
LLvNEVSGJaOBqi5x5kRi8l/x63BnZVNbfRUW0jbmnYF4H/EYPHYmi4adNTXNDSqrFcYIlEAvHiYM
m8noujk+Gnc0+r12mlrFfYieCi8dEeM2dfNHanXrjz43UnXK24ZbdFSOaMA1D9PN7HYtO6bA27z/
rbEE+5Q9gwYtAV5j3KqzqZ2sjxopf3/KG8fPdqZN6vauTAvtJgbuGibANcuDv00I/61l+79cof/T
ov2/Xclv/76feDn+jBf635InRFH4r7ft56H//qv6J3n+Nu7727bd8Vic/ymB90N08ARA/H3b7rh/
YP5mbc6S0WG9u1WWf8XGOc4fNoMh22QxilbS24iIf23b7egP4mbhDTmWxSqJsMZ/a9se/ZcS32Zx
F5FQtP1V/ChwEf+5znTzeiiCYOx5f2baWfZH60ef1v1jONvrR9pOKebkVA2/lsCRb41tLBWqG1sH
j0Ge9x1yad8iLVLUcEdWCCWHLjcGkfhp7d1Zm93eFFH9okpowHE2eKvczzCt3kzRHwMkPGgelQOC
0CNbqIoRNA72Pm2Nrj3UdBqMKYIFRDm34GzeZKWj112GA7zczaIwrEMRhtXVZTd7roLSvl2bfmpO
HqsGY6fduszRvmOz3fcGenh3cFjhIlKXzZU30MhjEIhudDRAT9DzWbXbPlMc2tlZt7msCMBkzo1D
LW3PjD8bCzLbOPUHh1DyJckK9MXIYDnhk7GB+bV5x7FjtcK3phMCpkmc56kMAcDrsvsx+1M148Zt
vJwLuGK3IzPYZDsFWv8ifDVi2F4G0XGZUd3EoYTrgkx+u0us2hNO7MhKPXY9cvgkmwt9LP2KFJ+1
SaMpmadpKLCrmpUL8ryxbrt0aN4G2QT1US7R8g3Pc6CRVc1474sVB48d1t6NM85shSJTO+0tvfx3
AGajPplpmVOd1V6PUN0Ng5xM14Ic1MFsQEEilRclV5dTFY8jKraviPyyp9qBs4Fgs0xPWdbZeCWc
IrxpoaBDWWvxPCIuG2WLoSkNr3izWIiMdQaCQKYI9Wi3ywErMcM8CraW8Lt45jpZd7bmuUvsgF47
trCeYrXt+aiAGKYWk3FfRL+IwWklHs/MXpO6zNovpVoP3fwijG9MscERVgGTswCfDd7BAM1UHeF7
ShzEoT8ROw+bjWMy+1OEjd89MgYOP6Ry5UUzFlbs9XXmxGVQNs0DErzybiCPjScTqWXKYQ+aLTZT
y/i9LG57M42ztRzdLqdQGKexBxi1OJFCjh5klTrVoYe8sWo7x7u11jbS13oxcQwCKyAA40NgCAh3
pHh16QVq4zqAVGgi8yjXIPWPmNgnJFV+nonYtlZILaDk5ouCvVY+lQ6b/5IhFy6SGlzhcplQi+Yn
28ZSNsSZdJvyZBkCxl2vw2zm3WGTj3OuiAgh5v456cZeVnhOaG+aG0eE2fAFRL7YkejmnYrObqBs
dC33CNQJG9M0grdElFb30vIQ3DXFXNx0ZGqybA90fySbLDqs0E+TSEX1/7CM/v+PK9bdGJo4N03L
Nv/ryL5u2QIZypkTXIfDHgNFEQ/Rssa8fH9FRf/fffYfAdfJv77O9mNetPKf/Wbbn/jbfeYGf9B3
bTv6bV2+jQT+8z6z/0D+RUQVQ5IQFOimgfh7DKr7x5b4S1QWcfM2cyKGO3/dZwTu8WWyn2D086dX
zfl37rO/BV38w5iCm5H0hw3nhHxtW5Dyg//jCqKk3TZHHzNCJqwWzH7dew+29JBYxxToKKhKzLpx
SIIOdDbob7kJrkusxueA0BjNUena/QdZVCQNNJEP3SUJ1GT3V+aN5aeDtTW/kMNJ/RbMPcAWs+qB
Z1q59MPz2JVVceknMHNxXpeWeyx5ez8DT6YPA6hBED5CWHJneAtW1NW26q8RDNA3gXUtSAYxQOUp
K2t95pXrCBXrUcklKIokmUehDEagV7p4dDpnfABklxux59OJHU0Yxi0+V8HlAiNHCiTZsr/a0UiV
X2K3oDnMTCwhHRER1uuA4l6eAQ8WxL4uUdXx8SFVnpluRelOuX2GE6U2M3FxzC4y7xt3oejG7tJl
B4EGHj9Whjco8QOq7jK2mIoruDGAu6J7QLArriANeNtPBgwGGsdA6ZeaZdqIeln6q5lL+PlBXu6x
kkjOv4A9Csr0GScvaIAJXMhzULbZ8KKgnnnruWi9fAh/2LC8Z/KlZoPm4BGYYV6lSaeMvIzuJm3S
wT/ZBvkfHRSkvJ0AEqjZG/DZF5Nbszxd/dIWXIB8KGJw4WL2KlHKKTRpphO65ths+ig4CMQd095H
lowWF5u/vEr69fEK1kt8s6hLSq6nIO/CB42PsYqxvRDHhsmoUc+wwUwCEuHKtTGeNKvBJ9g54pa6
YxDHoFIaXhzDB2NHE7bSHnSTDUqix5ocEzrG8tkp0BgxKWes7iep0JhTWo034rRsRKKhmeYBfXIa
Ydtr2B+RwsGsbO9mdMoHf8lcnqpMMW+DX2Giz2a24e9pvJuXqGFOhhFNjA+ZUvxJy+GZY2ASAGEB
3DuggF/Dh3wYZms3APjAsMZfdcM3VN4XnmjkKZrC0YoFfMGPIAAFDlcErhPPrZ+q4uCbczmf1dCm
GBL9iSzsMBw6elEIMfYR97SX8ZspMD/MVeg1O6Ais/3NNsZO7MKigd7bOmrqrtFsw+NeIBT5cObS
TPaPCGuCp8gCMXjC/TxA5lzTLe1W9WZvvRoMpuqjnRfaOzC3quRBVJRfdKdpbp9TArmREFFgeOWt
h6tSU6gUpN5+mFbWNhnrrLy093DGwvxDCRWM90vlj4x6yrFyv41rZkqSYOH5AFAaqXaKZJxFm97D
YdPOLVWSQE3S1VmatM3otT+ZFK9z0mW5/2DSnEeJQ4LyflKIbRLbr/s7S3TdndFZtGKWssLHbu2m
6lTNUhmx2w7GNcfcBDmpdQwmmtyl5FnMBXZ41FHmo515lbU3jXzx6JrFbMSBKWp2fmsaPk/h4p1w
hWHPmSwyYkC5evljNjvwBwWZxtyUG5gXdztMALerKYf9yVU5WMmpOAf0lW4sROiDqdL0kEc2ovIH
g4YlYsyzSeZWMypFYpRGdAknixy0hmfk0cfV9pSjyPP3nKYszhUcxj5x4YJ4cRZ4uOhqrwV2DHk0
ey0Z7H8f2LKLfVhTxcS6GKz50LlYbUCJFRVprxGiSWEs4Y95tTD1tGYHrwgxPTx6Kw3PLvIMKK2O
JS5paoZF0llG6MRq8ZjzjcvcAZoa8tDetxGtcVwJpal5/dy8oJuUPDimU/8OjKa69mPvvoIV6fIz
wOE0b99F1OlnSi/OkYU58i8ClwLvAo4F7X1WpvIFfoV7J4nYnvcIPn2H6a81rbvZKpc7fw65DOzJ
3GwioT+Ex5yDDkG88vvHta9rUDj56LM+cvqhOHCT5Ss4z0k8gHIFMuCsDS8U3jvV7Nwqsj59Y5w5
J9wJ7K0nM2PPZjN1yyST9hTeo9xnahqzO826mOk988PVp2tp2eiZM6HMgcDxgflx8OXerGqXmy70
dfQuy4yY63TcPHsBAZNsm8YQU2hJJT2rpNNgDmKXBOYxhn/lPxZlVIxQ//xK5NyZcCowLpTme88w
Ybz4S8m2Dk6uHSY6gkGCwcW1vmyzN4j/DvKhuYBlgDWDCZ3br2JKVO3dEUJKkqPG+WqoNfujzZ4v
iKHM0GRty9J0PDAW7OHpGmwkpVgptjUdEVWpEM4tRWkOp2iQbqv2BgsgUBxF70yvOnKn53T1Aj8e
qqp74BXgs0a+uWA07Q11xi7Cx6aMbN9XbBEqhuPHCsAa6okZj51F0xVXl8DW4BWdJ34zgAvCM8+G
XNmXesQLyrlS2w+5wMBh0Jw3TUKrXr0FYqDeVlM+ZS+bjlDemVCrccAi2eO3a7dt3RKt4pWmux/X
XoQo/MKuLXY1/ZN5kKBMbRQCEm/nUErczwMuagEShPyuuNJBaQAMhdYISm9kRrea1fIg+OVBPCIO
kFzsdLQQoqsoF3thiOo7/7/lLVBj9LRAqeAZqeblRZsquNPAr0GL6K5jPK7ZNTfbDuGCqBELydrr
6LeBii7b4exp7ugRi+eI3ceDHaUyjBvIv+/RmLrf+FHVZ2n0620hMoZXQV/Ix4qx64ujJCqIzJnF
dKhdrsd4otcbt0eMFX5jw9mI8SEz8p/DglEs6XxICAbExpQyTqsZqEZsVeJqhq8G63Feb9JBz2NC
FEF24kYddbL6Shz8osuIB/fd8dLwUdDZCrx8BhNqJuPwc+Dd2n27z2m/3oZQ93cqS22MgyuajLCU
w5dGuvskAIO7O5ZSVrZfwjLtWLFBLUhGZnDHigXhmKhGN0ewrTo4ox33Jr4RaTHMnL0aEqNT4VmC
AHIx+gy5I74A+YV/ysOSSQDgBxXaxMYqyp2fHLCg0mbXI/K3g8+1xBCY+vscSCOai1UR78hzguQB
YDfgEp4mjERNiuIKKSq+HkfaFJyhNH/6Ha5CctV1v6HAIUNjPV2QWdad37ysZuY01xkaAB7OOqTm
aZoWFcPk97gpojxkTJ/3yv80LTGw5meO09zkvKAyXqK+5LA3pp4ZyWi5cr+awmp2yHYJhhmCEYZ6
5Q7qcwLJ81E6Vsdfi/+RQw8Zv0hMChj6zmiqp50yoEUlE6bZr34CJhQjtGO2CpwBMUZfLIze62bA
Ce3TW75u/369H+Y0R4oCaXU0kypo0jFgVADdghtjs83rzMgjzjins05tpuf6IOTq38+pQ4TIaM8O
whDoT30MTMa4nQIUdEeDarDAFL1Sm0Oe84ddlk/mieDXddi1Qx3u26pPwwPwE/2kU3fIjjgC4fpx
Yrv8xuLRXjdyG5rcXy0fyXzWM05JWXVz89ZCXGOYn7puER1VXdJHIN9czSc6WCt46QeXORioueGG
DaUy2D+O8tEYocnw8XT/HnVVUznHgoXKcFhWxC9NXID49aLY17KYbzttS1abukkpABfBKz/CSS22
DSwD38eeOIl7LAE8IwVes6fUHxi3tI7ceHYs9s3YpIy0djgdmdUg/XHhZqRjTbXQufW2+Bog3GdK
Lm8hIiB5bYTBUK/OdVPFyLkQp5WtzL4XzQgWYVkqqFRFmFZHGzYrgu3GmsqdrPts/Jv+4P9a8P9A
nvzf9eDPVau+i3/uwf/8I39ZuOw/CBwKsGnR6v5Jb/l7E275f6A95rJ3eYWsLS3qP5twFwsXIkD+
N5uLFlktP8FfTThNPRti5KjEk2xODtP/d5pw/uAm1viHLpybHK0oP4KHYoJl5Z///B/0orjURV9V
IAnTHkfvJ7dn0LNHNAGNGMpa0SrbvbWdET4s597xqi8O3SxeJ2tHu92edCEwyi5Rag1sLOzwuKZO
+W1RRXNOtd19wnSBalyzoMkgT77VJcj53lxfPAlGvvZg1g+zBElq0PZCXppR8AfiF3EG5RX2Uf6h
A7U+lT2471BlN3W4GiezE/OeSLLmp+0uEEmaWb1JRbsRdp7xmOItvZElKIw4DIbu4AW6PtmwbJKl
AyTHkulHb74pPoPIvlWgt4rS/anL5iESD7n7JtO0fmw53PeeU6vzyt7Sn7T7tbHfn92hmO+1ic11
17f2eIfAyvuRLcp+4uxaH4My9z+aBeg/YwCbXocd6akutf9YVpl/jpQ/XtDxQd/1wvEiHWICyDjl
RjeCzf8dnlKWtjFdr3/oM9PfR1PbnVgopx9wuty71O2sRLHLhrh8VG5oHuql5MSww/WuWcvXKZAG
W7iOIebeN/P5xukkw0uSDQ6tEuNucrP8ZvKG9Jj6VeIP3k9LeNNu1Nb80ATefKucurkByG39ie5k
J188hBxNDPXN+UBBUz5qEb3hIMiTuTfD61QPfIQKCpufDcOlTXGTSmu4+HUtEeG4XwZwvHPRY9im
VwFoYHi3US6R37XjfMS/0tzMtiQt0imzd01wOFZhcB6dP/ivZeF9Ylf3HowxTROiH52blgS3Y0pw
PGOLJUL7CwH0CPnyZwrOL9YY9k+gxoyLndfp3umd9vtUv3HAojH0yv7RB955qx3KERWNv2Vkc69W
crLu6yUVO0Rk4y0qCwi3uMXo+1fzus6eAv/njtVTmDXM75WqT4HImqNCm8vxmvF9jDNGXx3otxmF
SgIew3yHTEGJUamrGdTZVTVDd2EUrg62Z+hdhnF6S33l8rfNJNSdG0sPSjBUD1tfUo2H3XdyKjZH
d8chX6Jd3kvzds3pYxxQ8UfVdvbeXXwIKm3Y3cooLMeYiVbd7Ixy/mxg9p0QyE33bbOh8RU84p0a
l3fwTmmyziRwnGuHJo8Szj2lgAFOFSEMieq84J7UZco6nGrtW+NuRMtegwIK62UP1ybfoXsOLlNk
+AnCJbnvadBfa5nxRJfDcrWV3R2EEfU/URID85HI4bs+s17dzOnPaVqYVkyoVHPpK2mdWRQ4B7a1
nzoYzbgZmxKZUWfuYTo+zZFnIbCVOvri6fkeldDTBuxjl1y37c4ZQpgCSzMkpgYfPMi1OeYu+/rB
bJmIrf63Nczhi5uLEe0XwKa8IiUGIdV11zrIojMaUDNmTAbxeKUO2q1uwAkkDHb9+TrcN1r2zxgZ
1MUM2hr5iYDsWyh19Sy3vqaUUjQ4VvTCtKy7OllPse8womlCg70IKFLjPGlwBTbhkCfcOe73vFnz
pHUIyEARCwUfdtbBy6vuGmKhfTYK295nlXtjr+0tKrPiE/Pa09CKT6NgwiVbYd8FyGNIkM3ysyGy
ZyjNCxM6/z5v6iIJGe/FFa90bG9m+XkTiVQDei2vw13Qb7ZHw9DoDtqWb7DV4ia1zTAxMzf44aLA
fZ2HmXKPpvMZzp0A8G9mV+Y23r6ctCZxzfFvcMS5vBNjxshw4fRtpTLPi28+ZFb5o7BPbOkGUFj2
wZjcbxlwGL9mH9XaAKCIPsGF+wPtHEgXCpWbJZ/EiUkM+ymIq8YTsS3rvbNhnLR0zkBiaUUjuWch
w7huzMadKJQkuMECwi91f0ZqORD4oN8NBDp706SUAnDamCk2qwowY5+VD7hUYtRE5KTYQl0zCxHE
5DN1RYFhn6J1eHbD4n6BEpu0nqKVQw1/N4G/eNAEwL6b6SiRcRnfhm5Fs5V54cNUl84BHde+UOlH
Azuks/V46hc7umg3OvlueMG9Oz4HKwzTHPQjhqpzMHaHMTPMaxDx39IlW+juM59MmYW1aaaNy+xE
v6G7P3jMm8FosJdc5uy7GWVyb1jaugNIIy8undMuqGlk+j5cf46KbRkJQm0CBWGM7RyFju+JGwMA
bx7jp/Li2hn49hf5u7fFJ+JcJnpGbb8YDVh6s3IA1c76V+FmM/EmGGI31vVpRc/wWfjsAweZB3ui
gze4sHtFbU7JnaoOZBFn1Vwo79JylZ/LEKh5toruJpTT7bz0y2WjafWO9chLdkDTo5EWFgwigvWO
TBQwGRXiZR86AkoO5ZyXFdJtnGbWcAhVWB1n5SLG8qE9xAXpU78jlapXz3LkqXK1BufjmHetrr61
g+0cMzMLzsySnTNN7G+VwykJ8wikyhy14bOQqZs0oWcmQwdN0QgH4ziMATAKM8jELjVS76lDiXZH
7yMfYDsHcTY2y3EJ8/oJgKR51NgjLtM6prc1A6JD103yvFJPX3MrXc4G6vBk1szl6r7EpoplL/Fa
rQ/LUnLbkak0jei63PUVZkq5zZjk8MsNl7Vg+9fZO+Q3SxJwT/xgygDb3xjdS9SAgakQqryV6zQ9
lBthGj6S/mqkQye+AiomMqzKbmtC0fcMnJJMq5vArpj31P7JQ295qOA7nln+yUNgTzu3zJ892bpf
Qrv8YrmyzxUTtRuW92o/gebcp2ZjxT2//IDhlE/koGOkQF2YTnYUWbvcsMOTqsLs22CslHrhmX3S
dbaXq08WmHCNg9+ZtNRB4rC4SYSZXggqYWXRnPqovE5wCBJwzRD+DSc/ELx260mdFNniXFpFZoiB
WHjnVM6O8Wl104a1ewACy15yvqwMMB4X5QePKNRq9hysc/1s+WmQbJnKDTUHmm0La2fiPzIUaouj
I8GplNkn7ldn783trVk0d6xR1wR/y3X0DLR/PMjHyevfLbHe4idgkFt7iNjoAxeyFtceZWs9fo/E
YieGUMbRRqlrtV0SmNWpNtxztYD/IDR310XRz5zt5y4veYh5Rw4F8vud0U/RMUduNwn9ozO+sTZi
8WnDILoNucowNW6Qs2h5WhbviWnCAdgbSKnBcg5V6d6Uk3hVWb8mqAZewjxEYx1QdWXtFSyVhJF+
Hy1MbFtCPQboUfHS1n2Cbxre7WKi38rUV2/ZeufoEQi00UAYgh+1OCFhidTgMTvkMzFdQKuiN8+/
LPZ0i5mWgt8hFMMw6yegcnwGdXVgg6mR33NaMYowAbawMuZ+rCy6crp3zPXQkBcXdAh5eMIIThZr
od1KP4HdcPzK9XydczhxgmT5vQ7yt9F19mLL5GnaZwIlvlSf/U5FB6qoRPwkYPEp0OcFFcsiFmfn
eMUjolFwzLKubwzTlwdHUfxOarpZlpG8ZbO+uJl9wEDhogmbiv2gqa8rvvzYF174HPF90xEouGAw
mDP1njvSiKVldW/rkuGyLe7I+ubCtIuEgbfPDV29Ni30s0V2b1lgX+AwKXL5oFfWI3waiNFWdh4n
4rEtrDn3xprpd8SApxUwSyR/GKPzgikERB3G2hvAYriOmagOfE3zdAJp+SK9wt4zwcXPUXjJXFbl
XQMf/2JYjXda8oyBMU9e9CE7qPhDbdi/mTd63yrY4AAQk3ypL1T8fKkt9rCMYRBBt+wa5Z3gUaS/
YATtVchrCRfy0a90Qf9LOdF6yKauStqOJ52V78HpAjYOZqko4BrjDnaFxC5l/eDTXYDJ39Zq9HeB
P6h7U4nwdQSNzQ8zm3dB76UURmu47wy/TwR/7Q7WBTD2ehrerXKAKB2p+9qaLNJmqvaoxs64Gh7a
zgBy820XZf4rAu46pniRR1QP7R6M7eLM/NhQ4kfURaQEDcg4CxsDezl+VyM70Sjcab7C1fSXm5BF
5UA0iu/ad2DYLxLtZYi+p7hgij4uqvwEJN7elxtJnb3GhQA2TqeF+aPQ2X7UIYSzyLwOruoOqKKs
W+oSoiW0BnLmzAfeu9slmL4JU/lkNqy3Q5Ry6Zmuc1ZlNZ6GVZfniaUi1wBi0xULjh7bPWqR+d1N
LXqLTv9qJjBxITojKODpBfMSxf4G49Ns9Cj7+/kIbPk2L4Yn8m3LA52kz+tMdIoOio9KkRy51viJ
ar9P7xU78g+m1RkNesT5ZrjDPjfGHxVJD0noZHwuAhbhbmSHYW5fkIa/gZXmOI/838qKnu1WPHEj
7rDIsjMygnPorxDybd98rXjOGQe6vMcVmp1U11y8bkQAqebnlBFhAmSjPDJIxUrUVN/tDKycnZM+
J0rWKSIcgTaizP0JaOHY0Mmjx64STZaD2aSXRhDRaliq3gMtyfaZJ+t3RLR7QLbWZQBMTuCo5CYO
OVzL4M22MrKiIu8iWhD/VXSTb3b8CWr+WVrMyIKVgxUk35NaUHWunndbhcGeAwwznwGtig1asR/T
4DPl6eO+8avbvsXGpAr752hPbxRH9xMG/YdgXR9tr7h6jftplyytqoYKqPbsXRimKZVJaR1zy3wn
1YnlidtQm4c2wLdeN7RD7VsbrSyWkcfeOj6jfIpeghDWUP4KEYRfBofsm4I1EE1dVdPfe9MXPgeI
M7ymGNwGaPPQLo3yow3D8RYh9MaKxrMdq5XFSwml5HtTr9gzfJcMuroS1cUuyZAwyB55x822oCUo
jGtRljrJck+Db2KJ3ToZtPS8js59v8rXbbEFfGxwttw0aFcc4BSZi7Jyrisi5Oao9t5ro9IAy6KC
RNSRwcDKKc2Skt0n/7mwI+uc5dCalf8i6+knC+36nJVtfSFsirxNib5ILZTHjQE0N8zsLLHzoL0x
ChccxARuLsCF/IgHoI1N0ZpnTr3ipfH88kCXZ9xFK96GOBgBLXgMce9Gx25YRZvGd52K8XGCYJWM
7uj9Nmr6PrEu1m1URvNLN2TNycwAhNpgDZq44yWNFWDu90LN5mlk4nrmZVT3vFBIou0FTa4vrZpE
IqI4ni0vNQCKAZfaQzPvnnTflt+mwTfpvkDzgfAtecrwDJL0uV5D2gHIiPT1vWzY+tXuzN3C8DlD
/HcMy8HYjVALDoEVlGksyat8jEj6OureF1A/rfZaGVhJBmfwf/TSCa7WNEQXfovktuRgBYFuKv6l
68CLqByn2k/dyjU+Q/Qv9jKE1RobbJn4ju35oCOnP3Tg4q9CzKGZ1IodClzVYiUhNJiS0RPWPVFd
3V4FUAeRqw3qSsid/+kvtYk8fhyT/8fcmSzHjlxb9l9qDhl6BwZVZg+BaNkFg7zsJjDykhd93+Pr
a4EymcggxbCr0bOnJ2VKmekBwOFwP2fvtUd0jK4o43IX+0RQVqlSb9VsQEEBN2SFOjb6Zer+c0n9
7noQ47MhUQEk7lRalyQXbQ3P19zE1nzCPViu4jLT50eoLzHjsvsjpsNv3VJL8bwQMhYSWCK8aZvn
BPM000JNOeKb08wk48cGtxj7EFWQjFIMrfJqtAILjk7gI/Ee0yaUSmtjFEWxDsBLbW0wQI8Z/WJc
jwmMxZSQEF9jZ0k9Tdpnc2D2Qh/SYAdxPdxUkm7/zuV81kJU0kvRjuEK7SiN8ioogmUDW+mXNTbG
TSamN5rkrFYC2xwoKu0wyRSTOio0ix4QMpkjlBj42pPXmVrVphRDtydItLzW1ULcs7ok9/hHw1tC
I8SlLINKhSavHbzWZw1IFInipWrr2ylUkjvyvi+xEEj8Ath0sAIIvrqJE/q3C0vRJZvtlTqA4Quj
9FIZCu1eMwLlYrBKvLmhD/afXMxI3upZqVwNmt4LBCUjaYB5W0EM1qVoLcSY7315yA86VRvKAkbS
PvaYa2Lg04b/0PPZ8h2dJeEmIPcsXhgWzXrKTBoNTQTozVmi0cJ8L4j/VW/gRyH5Rx35//uPwvT/
hXJzdHP/WZ33P9Nb9fIcRs/ZR8E5f8s/OwOG/A+gCTJVd10Huv4uKu/f6ub//h9d/weQAwOhOaAD
S6V49O/OgII8D7oDSALTJBjKQtP3L3mehT5P02gzkM6OhMvS/6YzcNQW0Az6XbOrUX3vQsjqkdh8
CmQ+FG0Au3vKw41UetIjpZ308sMN2f+zzfAR1KYcWTbnYXTBbwUyPXc0ZvHiRw0gtHFFmQSsS/Rq
YjsKOphzlYl96tjfj5r+in692HSVSlQIvpY9IbrFBk8ilFRi/i7MqWNX3mShuekMNj1T0mAorLxy
9/PvnC2cH5ok8880lBnuhsAdnf+xoxKtt1GrZEHQE9Dr9ZAHAG3TyfbPkBK/+ejbLkILW1pjWMY/
3x1mvP+Wf3eH5jvwZWi2oDgJaNIADDm6Q5HSh6MVq0vAtMmhT+rmvkl7eQkDrlpNrSjBRjbecwou
iIAJubnPo6C+19uovmD/uFSSbjzhf/5mahhQrJhq/ChTKEfua6hBliID7V2OldqSQSnJ8SoRafr7
53v+3TC2gYCYLhhWsXcc1IfGVFkrDS4u6vG4Gqtt1PTlwjD66oRn+NtReF8Elg9kyl/ANfMmQLco
rYfJRPUlwC2M6fHl50v5ZpbPAMe5BwgFQzdnw+6HS/HKuLcI8x2XSehpFzoKF0JXs/yg1lh+tMlD
L2rjQv150PkxfJo4rCBQwDR28kif+H58HlTVag9yracu+6R/KuI8JDWNBMTIzvwnNc88rIZAp+tU
K1B/58bdz6N/ua/z6Kwgs2eG79sxrGuaJMIyidxBepXsDTsXe8SH7eHnQTTty4tJ2RgSoo4yGeGO
fYwxAffd8zbWEURigqZ7bNgXkelH7BdxOsBC8KNHzx7jpa5m1UWFb2yNkVBnjZkSN2nrN1sdmqdC
HtFC0GzKcM53Wv/kt4qxSTyjPwviPtmhhohgTcSIZz2uiC0NFO2YbMrrTJlINQfDaz56ZQdtlhps
vbbS2mjgM3ThsqPHhRBL1TvEdr7c/sJCCuKaze5ZXRnJ9cBxYREFlfkYx/m0jiJb0HtLoj+i1KXb
CAsoCet95448ZroxLMrLqDS7nY7Y4oLwNJOj7aitjAIrplYmb6NfF28tCkqNmsGOlqI2UmDx8qVq
KN5lCiA3xiAbiTO5T+ydVpqEDWLrmV6Jdm93KX/3LvD66BduQo2yMspjghKpWNP/VYcUu0uhPJIZ
15OBnd2jwaQURT4kf82gi/MI4glCMfq9pEF1K8kbcYsUPuG5dAcJEZ+yZmUnY3cPuAjRdJSy1ZsS
/RI5XF3RsuimZx/IraNXNZWELtWRcRSzAbFC5HgYU7V7qLXEwq4Zcg6NOFvNIdyAjcGjoMMhYIcD
7VatI20jaCehk5TiNch4qdxpPMKFiSA2yCuao1qlrw2OY7gk5zaxLCtbnEfmFqid4k691W1bvS3W
fKXFoRjlp4CHs7eEtoIVboPMkZp9FLW24/eNuWzkvJvdtjI+mN7xOu9mbKUD5JdxW1KSjSsK6WWb
r6awzmi/Ks96h9/Jk0mMMr1CZ7PaqcC14/a8GSAMBUbZLePE2OCNGXZRJHl0JPP6SbTNRjM9ZUEw
0LIqPCfNWmRAmr4Ahn+fKJVbx/JZG6ovLREZRIEae7zRBzTd03Lyw2Jr5769Nysr3eaSrm6zPDmj
tXWpZBHB9wJ4EqEwT1a0yaP8d6Ml57XU3mU+Zlh/bHYUih+MQuu2FhRwJyExdvY7dS4tbuoagQfa
HCBD6MQz9sSvjHYZVuO07OgtkYnBGY+oDpqrZDTr6k2OwW0zy4HZnkOwj3VyZE1U8jQjr1HGeo6e
6bULteZKtqLLEK0bcRVEWkWCI2IRU2Z21CqqLym4qE5N5YvSj+a2mTodamlQt0HZeXuvil8GpJ3r
cCb7q0HQLXHfUljWyUlpCRR2u0wQoZCOF8hp6GCix14YRd1t6lw7G8t+w9HysZblfIPs+SHrYKfn
g3EVTdm1BKXpl53n3Z7Tnv2IHHraUpq/KrPG3meoGhYhCakuinvcs1X3iqmBIiz8C9Uo9tCwsQmF
rx4YKwebbOUGXlGjv6L1jYz5V67q57kxJGdezE2zlacuLBDsqeNzEmejC9r6hXLDRqkVqjTsVrDb
qiGtJ3o6FJzyqVp21nyK0vX0t2+Ma8pDZ35ZcECz8weFzJR7KRxozVOkzul3ukkibThLTJf1IP2W
AqgLCfK3xNEibbwa2fSRdzJqC2YVhUyZqdU0nrQazPrFG6kGA7FZ93bwRIX/Ks+rewvg54UpkmYl
pTUv6LwIjsZWNXyOxPEQrcfQSJxS2OtYQU5fmNKSwI5rdFlbvLTGKpfUZNEhneJ1SvbguK2FGmkG
60GxoMPDAl6LdV01u76MXqIID5VotZ3hw/cnn/C5g2fk4OBlovCI86K9rwIfkXI9Pra2uMQGni2R
zeJ2pJi51LVMfzFTGa8aapttSIpBVkcPNI1PIYLZKx5/kLHOsM9ns8EOQOHL/PmDnNSJDO9J0NnE
SU3qd9sXyBFpenkrIxHSmzXhaa6dHjRRu7VNYj+WRYwhwu1ytfRWA+HuhxD2OjvcQVN8N0nz/KWv
W/vZS9hDrxScf8u+a/pbYtjqP5wXc5Tr2LblTZ2U8LfKuh2fCDsKXiTMhf6ijseGTVXmeykVYqOg
wNKkz5TnpHY5kETxOxvZcodFAj65TyUFer2w0GODpH9u9QLZP66+hoGjieBHWY5QgY4+1v5VFw7p
C1NOvUILXu1lw0esqHaBb6zGQAr34O5zfID+3GTwUL7A0KHRsgvrrjcW4wQJg44ZBSdXar340tcH
6yCTKRCtrVrtiu3Q+8NzIPVEm4jWnJ57PJuAvCB6TNeBrHm0/ks0E24OP8giR7cvSaBCvkfHjK1Y
TTEbX8uqh9T528MxTxhDJ6kYUbHJ9A7otfTKIoMhWgDsMX4ZNSmljkSXmj6hh0IfOUvNzZSsgbpz
oto0XoNacGQZBrKnsVQhCvZkKnMl1WbTwT7cHTQzF6kbJhUxqL0qiPTh3EUNI5UDL0W7W6UXoRp1
OR2xCudFo2pDg6tH9PaSnEZyGFKZit+qKDKE830WxfeDkBBkEBpoxy68P4uwETWaSGn0iYxeWW2W
jme2oNC3qozG2wgMSMpCpTIsOwJvu4ktsESdlLRtAnZLhXJIaqRRjAsT8ugr/J4ucGe5urHou3G2
sUtGiDMXk4aTdknmqmirkeAkhNc7foB4YK2WKQWfihTKOWG500enIXPE3PD/3VM7QsI8C9OhLOms
86m4NCcpjc8Fxgxv5jVktbJLLKJVQlr5Q+VtmRb5nMY6jJ0r+SpswU7tpjvb6hDR2JxI70k9D6Gw
BBDKl/AidEIwSr1yh0TBddhGsMEX2szmXDaUEH9VmcySDH93uOk7ghDcgK8BNAGjx84gmAfXyIhB
vvmxn9IUigPKZcCIY21B1VUBlDzNJU6Z4soCTR2ij7H0RwUKmgXQBpFFdWNCbSFtRJGuTWUaHvhH
+u0iJnDqd8thjaJaMjyrY2nsmfL4sTspNNrNqIohd2U/6q5GjYQY9M5pT/5iSwAti5IuHmejruV0
kU1KVoccDuGagpZmQagpZt4UURmep57WD62v/ncdGixuktc2fBohziEOpaeiMF874xD6okKgDnMa
WWgnWzaiBPbVLo6F6B50I0YtI6yoeU4o4M4tvydJoe7Ifh9MlU+YrgxEHftlLd3h7uBGjOhWu2Wi
lB2uoBStO0W5XN3pCi30K6EgpB4I7fAIc8yGc5wTBbgXpfcoqJH0hkjfsumgA03zLipbHo1V0Tc6
cm2/tp7ALcDU412pS6cRcXeV+3FfOSK0Y3qfTWqTWOS1IdLkWLMfJgrcyZkCogzqTdDqfOEnM8A8
YOU0k0ARDWSoJtazoVfDL4TtqrlSlASSUNhnWrNimTDuZjFdt+rytIjXoxRNLGAtMimaM5PpgOsU
r8lowlaGLVyeDVNO52yUvfvJTlRzZzM7wqXCAwPRSyh1shv0CPfXRKwFh4VwYCEamYf9hiBGgLAG
0n0yGLDsXQ29Wtf09mLvuhQN1c1G7vDNdxnvjJN1gpSjEWKMvJJiCZccdrLilfVVpwcLXDFxG6WE
RowoX7/RjM7H4o+wYD/1yhRekQyvlOvYML3Lzhh0EmCTGK0P8TQywkGozfQSY5K3lwWVjVvbCPXb
pNekcIHIzCLh1Rpo+Rii7K/Mcqxe7N5HfTcC+oFaM9Ib4pQRPXjo8ihNdkCSdcxBlatMiv9izgag
dIrmJGYrKq2F3feUTUifrrJFPS9WDi5zpVwoalXdiVwIoCyGTv0TYkBcnZUynWFHToL+BUfH3FSl
qgspuFBr1zYzH6KeNNiHLJ80oB0kF/I5sk31vE+K8tqypeB3gWjqBlMbLg0PreCzp5M7nMaWjlOD
kD+LUFxCVRcVV/YoDcGkLkQTlaWr1Enxa1SxSS87JUHfngG9C7Zj0Qs66OjKybWpG++3Wg76G/0S
2I4auXB7zIDSGzAe9JCxagB7HyK/X1tYFgcXDYfxJKf+3LjVWv8+ZeUHRy+XXb5E1QMPLrO8KT9P
lQr5Ghb2Q9s3gAqJYqeNaI4W0hsq8zT0fWFPMydI4dNECq9Bt05h55iMsy2rR1JCstPgx78SDg29
G4RD4W+xdokrtCTRdSUHiEhVI6d/S9IL/IcibrGadRBQdMdn+zJtY71LnjW/fg9tIU1Mhc/ikOSF
BTQVYfCrMRqfrRUwo2bJGpIjPGs0Jd3SNgFgSlfPKgBPE8lL757yEaIse1qWY9DfqqHkCyevp/zQ
s44xseazjK1atyrgpENjtrSCI9xm+76x+zktp4ZqRPuhYV9kcmxywzBJXoLORoycQ49Ah1tX9V1c
m9YVOiodbbHIFQ6qWdChnrHJbVxMiIOuiRgUNaalodEd28hzzjC+V7GU4gp9KTqVXnoqJpgwXcNZ
ZhANX3Qg2Tpena5LynVm12Vwa6aJzm4/Ch5n1t6Az0zqkBS2iXHWy1Z5GVOsOOAJUBEMqp5F+Bbr
WQCDXYeamXbCKBbEayIn8W1cgHwu8C7PJn6NxE2KYKvQ7JuBcVtsCaCaPUdRi+h5QGiEKaRNauue
g1FYu541TNOv2qNntgVj5u9Er3iPHUjxeKHxQRoWAR/IcUm1srkpImOoFm0bNea9ZbW61fN0sqlf
QtTFlzXJmF2jQVT1qlFU78FodL7UuA/666Q1UBrR9edIjyyG4B61BKC3ttjErbXOBicUwl5/1EQX
2qsxGkf7AhLRhBVDUmRkaJKKo8H0hHpRtwYdIaKpwEOlVi0nK43/ApcOtZ0VktXypop8j3NB2Adv
IlT5EKLAYvLkQTChW2A/h1cQdQ3goVpP3oiHYgFR49InWV1Nol3gp01xpRP7DIc+CyvP/bnW9M4i
/1RPY/uugTBEG2lZQAaPCrHgWQah+n6zrHUju6WNQ0hQaKB+xy1ZJKu81BX0HSmJqSDkF0rRkM2c
Fm25ULOO14VAS2tbItHYVoWEDsVQQUVAXJUVbRlJg/Iahdbwz9/8V42X/9hO+dR0+bE987+w8aLq
lDv/c+vl7i17m9q35Plj5+X97/ln7wU/zj8s2TQ1k1K19h6e+y9bhiTgHMxg5Bl0QA3TsClt/guO
ACFIUPq2KTnKMhrSf3df5H8g8SR0hyoyfxMyGrjkf5HFq9IW+lC9NWbPCPRM1abZIMM6N2ay8oeS
MViQlmiQ0XPvrtgnOa9PobMPnSvfuQycy/3b+tfuz8Pr7ubDTfqm2fDO5Pj3HP866tEcx1jrGbSV
PfepdO6uc+eWT7LzwJ+8vJ2Dopr//G29fLx/vjy7uzx//vXn5tfZ63XvnPodJy5+rvp+vPhUHeg7
c/EziEwGr3X983Xa89376TqPWhjqoDeqMV9n7jzcXadO7jzdPdydvbyF/OED/3oiAMy5fbk6bK+e
bre+sz04++3hsD2/PBzOF5fL8/Vhuz4cdvMfLXe75dnTzeX5YnezWzzeXC5ubs6urhe7P2c3l7tr
9+zsz4nfb6g///5jFBRo6lxI5Im5F08XD9e7zcXT1dPZw8N6fXt28eA7y/PD+XK9O18eDleHq9XV
/BN31zfXZzfLy93mxL383Gf4MmeOmxs5IOGi1t7v5cs8bbiXLy+3b3vfuUWXwm08vN2G3Es+x/xh
Pv/7+u32jdt7O8yz+Z6/8r5w9o+B8+f58fLP6+PzdeDsnq+ZXY/7P8yu65s/d39eyRri/+6u/9yV
vBAP1+fnj8+vZ39uAuf69cT9fW+q/TA/3injHyagTo6sSbPJc93Vhbu5cOf/XDnOcrtarRfOwlku
+BNn425OfGTmzu5PE3OmiX2c+YWfD/SIBs/lCpmG169/zl6uUq735fDmO4dL7lXmnD/u7p73z5cn
nuT8Vv100ax7H8dueuCGQDY9VzI3pXkfyk9+vA8BHDcFGxn5RIPovU14PJxJrILgZIHZTZvn+Id7
jAWDykMceS7Fo4uwP29rDfRS73T6H2DkSwR/T9PwHEraMusOendPOZP/bSdNz2P8qx9u/fbW18IT
Delv1118cFjyZjIOeOfPvypOJijd1LNZGW5fAOY6h9B5edk/n++fH/eXrzeyc/d66nVW5mb6l1vx
YdCjWzGhQ0RjOWPpZYicxj0qDs74Z8N4Y1FsJ6II89uZ0vwVoIkXl+4FGSPQgUiJgGd9tAiOEpnY
EpVrwOh+7QpQ4XAv097nnNpNv39eJY4/Z0JYxAwgTOAbqepfmpFV1zdV3uBJJvetu6ipJz93eq8e
KnK89//FUObsjOTDbhAu9/kJUhIKZbuLLDcpm+nGmPwmWowSMlIzmdJfP481vxIfH9x8WQYnPE3Y
7AnZLHweS+Rt1uqVEK7e5MaVXVNRBq2UnJiU342C2sOg2KOxsThucnZVNWC3hn5kG+209noh1uiW
7BNrz5dZOF8MYhRBsxbth3zcCkebjFeHchSW+MFcQQDW8OQlQIqxu3g74n9UWjheE7llbBkuHiX7
d5Qhqnf+/p7OllTg7uQbMkmP7mkblHqcj8TVSiSRBzgfHY4UzeIvR7FkItDAKNoqXXki3T+PUhsB
IU9eS9eorsJ1bE2ohfsiWP/tKLouc3wl3sigef2ODv+wxlE/6/oAq4Q70AlcVMTJOkFAx+vnUb68
XCiIkC4IS5D2CA7jaLuEW7LGdGJSZMCVtuN8by/aRoNG4gMN/nmod4b6pxl/NNbR22XbiU1IOWPN
8F8tiA+pJWgsNJu29baRqJeJlN7TFXDKDj7KVGyYZ/QvKbchgVfMfiOSAW/G9ExqiIvYdEWu/ED5
RPk1RH+5EIDlRP3AEgB2XmaPf7SqBordt2geW7clCpreUZ4P15zNtHwj50gjlz/fmW8fAtALCPRs
Dezj1VRWsD33KjdGy6J81Vjag2bR0gyjKjvxuL8sB/MjQDMmc2F0kQjx/PThjBsrTbScQomnpeZF
bOjyuYRu6MQLcrxFFozCq8Hxg2tBXTn/ig9TN/eIyRjogLoom8QStGS/SvqOsv04oQ23AmP78/37
MrOs+V3noki5RGlFWf7zgETFcBRWqtFVzqu9cUXv+aJ6sF/1SyoGzX11Ft2N++kyeJ7+hHt7ByrU
7U9sgNTj3dfxTzi65n4oEzTR/IT8TruRD+JKv8z/mGt/p11Do+r3FHTweu0j+vnbeqNdabf6iaX+
+K4f/4KjD0oXaJC/JZByc2vMarBRkSmtGv0uL8Xq5xt+PI14PWa1IPIqNDrk6h29yRJ2Hbmpm95F
oi85ijVVNxUJ5g8nRvlmGN2QWRJoewq+K0f31C80TynENLrwa7cWhnSkT8oDyNrIwZjoZJWC0WoX
FL80pV/P1bnW/iXSchEUs7/CmhxhnRl2+TD1q9YIHSU4S6p+gzLMhRii5uZCAZNKuZfC7LMdjM5Y
vzT9o6I8QntxSGFQRmjS8itBBZAn7+GhOrHZLAXYGlrweVM88b1eGVWsnlgpv7lucB2IvWYNJWEh
R4tyHul2MnlcLlJo+wXBrf6Up6c0Xt8Mwg5OR5+oCVXoxtEgkWLS5kEq6eoovFdd1V2LJB9OiB+/
H4TdwZwrNtc2Pr+YgzlWIPapJRs4JB07xr2UNFZ0Yv38bhTuF3I/dHjUZo423qYN5oCmQO/GSa2d
o40dF/rYWidWmXlt/Pj5YtJbpJWxwkDG1OjTfb4WDfwgodxdD1k1bp0GEdSNrUUY/wnbWuc+7UTy
8tQTWVvzU/gyqFDgXcJroW579FLTkQUSlDAVOmK/d6KiFZipGk02zFb0YoDIOgrqTtqtOFdOvH7f
Ds0en9IlO/D3RffDKg7CgnSnOOOugsNym0ry3LE31c3fj8JaoitEihFdJh+JhfFuh4DBiJQEcCdW
EZrzncI3/kSGqnK8OM4PD/6osDmbGZgDju4jifMdqeAplhdd1ZwsKYxFOar+vutHaxd7o+UEMYih
2sxU/hJNwRCY14/kgW10EIBMpx7AUpLe0sdZhrpy/vNNeN/MHT9mQHucBjgPqLRNP88tX21BaPG1
dBWt9lF0NVX2YhBRclUBxmQtir2DaXbZZuI0zDFe8evresY3L2QzUYH1TWr2++efNN+Qo19kk/7w
rjFHqqsdLfGVjkHcUtrWFVAINumoCYeNQjBLT069vvM/6vNQrAwC5S9iTDJhj8/NRkEXnJQ1MFKh
pWBCV0ErExK26RDYLrwiC88nTd4Eg3ooMEmc2Kt8uU6FFELIEdS9EOEx0T/f+abyKquVo9K1wYr6
C6gXfBcq0SXqug+SSln+fFu/zEPmuQo4h8RDlipOtJ+HI5DL1JJRLkg9Kq/g6j2A6sAoK8anpC7l
E2/wl8UDZo+C/hwgPas89PnPg0mQUofKEnjWI0G7DZLgRdZO7dZs6u5QCwChKZ74tRfhQP75Mr+s
le8jzzsSbi+v3tHIiWS3XVUjLzFHgXoHAEXVFrTTiuCpsotNNkM5fx7xyzeAEdlCCxTDYj78Hd1Y
2I0DdXWAHITSyAu4LQlOSFyEP49y9PjIReUN5aPMWZdMSP19F/hhTYSjoBAKMhVujmVZAykUJvUB
dtagoVZgZ485k673iW/A0RRlUEGVSya8ka4BgtKjVxGer59ZTZXSvy7q32HSxGukXTj3WiPQnn++
wKPbOI9lIFigHMG3hjTWo7Gg+ABZjJXUbZpQuQaO45EThHru70dR5kYJAnNyWO2jvYc34Z8q6p5M
mApRFLjS6LnStOBv7xvzAbML33uk81QEjl7tcKDBh6QxdY2iTYG+aXV2D8yJhhsSmvrE7vv4AEDR
Q6YWwIeMWUZuLxaaT4eeEflIUnYRSi1hadZWFAilVpjCbCgryLX1axnxot06WTmCsQNGkj3OQTkd
woV2jBDCAO4DeQE0+SlFsvEi+XEWvRHaVF3kSZD1SyLPG2ytOpkoJCN4llmfdQgasedHsX39lw+I
bbdGIZNdNzUqRT7at0lEP1ZV4EF6aYJgZU2UODwl7k+8TUerhMlpje+VgRVkzpXHH/P5lvl+jvQe
oviiQ/F6UMF+PiGN6x6VkOwUZOMjOg3sLbd/eW08KIL3qIjRjOZbezQtZgGnBBeSyTdFBMokMo76
KPdO7Gu+rBQayy4nbJVNG4vSlz3paJcdSO3Ete1SNRGpYdtze45LFhod4A4KhQXj73bbTEE0OXxB
BWYGgnWPr6zh3jWTkaUu5UbgCJGN4TeEbfTz/TsSoxrvw+DvYkfI9VFPOFojYqVvvc72U3DeMGIz
K/Avewv1gNyV007preKmTBDE+EGIr7wdcCxa9eDAToDbhQV3M9mjcv/zb/qybHHlpsERY+6xz4vk
55mUWo0ekgSSunbCli2MjH4VSZV24sq/HYU9Koy+ecOgap9HGci+S9OSUaLKCG+sIAj2fSSVJ77a
343C0jiXTlDNsyX6PIpUW0jEK8RZRahOyPOkdq2GSvZfzBV2OyrB4rwF7I0/jxIHeBuSwk7Y03do
PhGSuYY4GS357bVwJZS1GAgf3OdRgFuMJXtWwnA9JfmTazLcTx+g6Ylb9mUh4fFb3CueDNUmDrOf
h2FPUAPaZJikzqVrKUJ4loUkaypN0KypOcZbEcanTi5fPsvzoDpbY6qmSOGOE54n0DF5yH7Axfvf
krOMg1yPJTJLoiq9/dvpzQLC/pi9HFfJLP98fbFh1IZqz4QOxGKeqyBvJP8tiQv353G+XhJzweSV
ZiuPYfC4GtzXoy7XOUXmzI/NhwLZFDxmAmNVeIIGwuK3n4f7+tiIRmJnylkaSRv7jc+Xhe/ErNmK
MFzeiV3FKoHGm+i7jPQXT1/HYx9vZB7t+m+HnVcLXZn7PBTywWB++lJDf4s0Ao6khSlnwOtNpZbK
NTaL/KrBYmU4CmtW5PppWp2oKs9v7oeDDgvnPGWYjZht+fS9t+Y/7B6HSoH4JwcSK2XvYaAR6TYW
PtAAwhoXfjaWaymJpUsS2yJXTrP+xHV//SRRT5IhlNgUZGQ2Kp+vG8UKecsEgwEkAlCHuHwK0lWK
NaNDiaxRfi5Uq1NOTKn5GR5fM4V0m6xwm3P3sfTJ6uQ81U0wjKB9paXUAuvpI+A4Pz/SrxOXS+P+
qkSBaCpT6vOlYT6IauqCHmzJburPYdNQDWwCZDDwRphYJz4EX4ZjR6nK5NfbjEVr8mhZ81vAzi04
0YXeT/IavtsdoRD6BoVbeGJl+zIS84SvwPvRlFlzPBIdScgNLcz12BuyXWYmqHU7Jb7uK3BsP9/D
o9PivBtTeRl4RpzaBMbLz/fQDPmvJj0Xi0AViGox7UH9b5M5QSSKSXG+4EQr9DkzwU/RskIrGv52
w86hY67PUOrln4Rq8fMvSGodAJWWEFva8zmSCg1TpS2nzR2CYv1vDzrzWAacj/kcx5Q5WgRGqY1S
oGHGAtpjsYPfl1+oenjqvPjN4xPMeXiqCh9bFu/PVxRh1YX8JeuLNMfAs5QANcC0oc4qE2fgi1Ml
u6/DzW8Boi8smTQp5aNC6KBX9Kz5goCcN7uzKFbrhZcNypVIccD9PFu+HWou1tD9p6B27L73Yy0L
krHhyqQST3JnlPrjWErkV5fQD09spr8sIgbX9WGwo6mphEXsEcqrz9S6flWoWe80WZmeWB+/uyRK
4XzTaczz2s3/+4flmYVqVEe1wxSZCpHgkajEwQ+Eda5VBHv+F/cPGjOiXlaruV39ebApTOhOt9w/
THPGCkysDA9Jl87V0ZxOXNeXdR8/2dw9wUfOWPTljobCSxupEUMpoq2vgwmi2wRJa4cDYoRFnKUn
XuNvnhbVCrgPGGQE9fKj+9hC39TCvNbx9zbitiNlaGMLQhF+noDfjmLqyA5AQPB6Hd1ArJtF3kex
DpxEj66yKFG3aRtFf30Q5t5Rf6cVT5Wa4/3neweGTs1tkTDNRQ61sM6CtdJDUP35Wr55QkAsqPKw
+GoK38rPo/CPnmo9k5FyN7545QmCEAVY6MQleFVHzeruxM2bH8Gnr7LB9KbwKVN/YXtuHA1YeH4l
Ud5HnyFldQbLvxY6UolSfqPQTavy58sT34yGUELWuZOsFcc1/rDDIVb6jGbALF2YUdCAb+16+8Lv
wS5Wpn3V9bJ/oiAz21GOx52h5Jj70d2y2bKPq5BNF00qGR8d/fuyuS0UD2Nuo4XNOXIercaGZpQ5
KRW19AhYMLmQzbSn9j4W1jKVpoiYKDurAGzmTXgglXK0nRoXE2KzCOxZWxmI4VvNT2dgaAk3MMqH
etGYlZas2MbBUOxKPbjxeBUMx0AAf2YVUlItfMsntrYwTRjmLY7jX2pp1I9pE03hQvELaOotuKGV
T9gPSppG13/r/M0XcaFPlhtrpGY50MvswNX9IqYj2YqmW5FfOd6mXYcXPZgVFrnh5zs5ksWbLeFN
zVLNa9Zx6UXnRjj61A81z/YXQW1EV0hZ0gxjVp/gJu8J521K2Xwh2Zz0sralVOyQa5UDdq3K0gnC
UhKrsRJq6UQRvMzSk4vWNfyaayIABfMzhIpk13utRSWs67BzFGNE4k4wU9PNyGtvORDGjy1eidkN
SIcJVICiHNq8iEaIj3zuQS4r4QNcChAAVBDhGGCJq199Rcojx+jr+Na2Em3cZllj3VcSnmoUTcDP
01DSbzstD++HOmnCs7YwBaDbTnSVU9ZoNxKIs7ajKkUKUMprhhkTXUp7AsSiB1+h3EQSSG61SyDi
Fq0AvA84zCzcxQ4vS38x1WZarkXj43wyE1JKnR6zTOjoU0FQtlpUgPsCXeuXABTDRwjBwaMmQTt0
qnpQDejLFu8xDpfgrUb7dc5emJs21hWwUaMcKseTJ/9c8vsmXWqRsJ5JkEkwoPngNxcN509tkZDi
Ssq2njQvooBYMaO39PuuGqvnfqzB2nmN+VTS2RZnMFKJBG87Ue5jte1VByZtpziy1dQH34PpvFB1
r4wglI3FsJxwbipOXpQTmMCxIyijqwEqY4oNwJSxg6aXLmuVsfBjBltosaVt67ZIX2J1SPZ23+Wv
bZDY90ECvnAxUeA984sqfVIKvb6nkyb9CktF/+1nCNBgXuQWRAWKfiXwAGDQQaizETNDfJ9LHS8R
7XYNN88CI4581WBZImbO0JRbq4FB5uSZ3exrjO0CRB6l+lVJNCxHxsBMzjQm0J9AipCG4h4kcN3E
McjTijX/pmOFv+2ISn2QLBnsg42lGcPgOECFTHQLtnsgoKOrUHjTFadHH7oi3VHy6rpgekgoNYPo
naR6bUN/n7WmMRA2rW+LZtHr+nSXJl155nOaDJeSVuivo+hIjBfKIOKNaRMKUGmD4S0q9m64pWyP
BFHTr+wDMSdTu5MpJ91TTcLFnnWadFHm/5+7M1mu2+i29Ks4alxwINEj4lZF1MHpSIoUxU6kJghK
pIBE32Ym8PT1Hcv//SXaVyoPalAVtgeyJOIAB0jk3nut9VXBJ6spzHSGdqG5sFPZye0SuNOHEw/X
24/plJ2Vaw/Ol1EghFpT2XO5t1D3qDPtsKPYr+NaXY6h8l+rIDI3Qd/gRsS5MzibgUuAoa6eBrzy
zlrdEZmWP2Ba8t47mrwightqXFbRVMOomyoZfVqF6a/qgueRvMQ6iyFgmdbf14Ooz5ULWCjpiMoF
IuY6LFRuaMJiMwXpMGxkq5piK2gmIHZkH8K185X/WRGBCr2lWM0DL6EgPMzjoohHFFZj9sJyfDw6
Tm2avSH/+RrYXWRvNQa6u1mocd127pKPGzMN89W41nDPlDc2J+REmHlJWYIn3ng89CLR3crMVNe9
sLdRPw0XoZ1nL5LAJcIKq3x6mscRz6PbZR/aprE+ORTiXwEJ9qwapprpwImawIclJmbbrsaBgAYv
bV6l7D13M7Rrlb8n/8VCErAuy21R1+hBQFBkX2DZ1V87bq1la9iUq6NY8kZtTB7EnPekHpxpHs8z
n9ACMvBNcef1Y/DMBr6Xe3eu9RXTf/E1Ben+3ipi3+yiZWmfdc9DvZnL0f0c121njjNVZ7cpdVl9
Ihde24hb4vCQ4fIMttKFLn8+STl/cUGKETa8WuYzWiVj72Ou96VfgE/j0sGH3gWoqfdBzah+l4K9
7MAVWi74BSvW5cGppfqQFykG5a6xnhd71Ven4cAnTSwy74jaFQ+NioABxTUB1okTrLm7N9LQH819
wxTEW3tmjcDFvHOihOcvbKamO21mbrYgAqyIS937kucubwSjNf66GHPwcxaohaWxSHmT+Fj9eTU3
2CpJ5c5JBrTJREmoj9MHwg/jBuxCQ2S2OUxTWX9w7Smtd+0yug0xgRWpfGUBqGPA2Pai3CY9w9E3
fsmHEt/s3PDFcb9x8xL+4Ex3vNiCz5CcTsnpoOseMuUWT9A1OuDQvImaJMz8+qtlsFzGBG2qPQGn
A5kahBuAEsTS+UmU0l0TIq4CaCjeigJ9aKt3JSnTgEMx3YFda/XA1Qk1ftK5Lst7nI+sN/FkyYKZ
MIbYjd2z8pGO6c0PFUmNGsQ8n5RIlLTMiX4whq90WLP+XOe4w0m17pp1u7CZdfZrkLX5JgrXEzCy
FBw1lsrJ917Q1UTkjJ3/kJIbsRyBW8y3joWYb0e+YGsnYArcFSl/m/WbVJPbSD7QqD65Uc9ZDDDk
2kO/1OGYeIrEdBZdL/o4jik4qCkjR500FcUJeGhkSf2Qqp4Sj/0IoIY+nu9NuYYvI3PhAWt+JCD6
MSg2SVzo6EulG+dj35vwwlNL8YnO1PDeGrP1i9FtR76IgIDAkIOsAxTvqSDWPS4u+wbHetIVHZis
YclzWCdE+7CqzXLZp+XJXujIoLAxC3TlXcmEFiT3YHWkgAoNSMDyWuvzPFXO524SLUyZknwYLryJ
WHQq7yN0cLZC41SlyyGAMsh9OGYpksYKA+gGnRZmZULIeeQ5WzI05BcnLr0QXkNfWvtStW37FFN/
4azn/YJfH8XtrfTdLN6Q2gGyGsQoaYqu5NofJgx/rzqyB9Sta2StQBHq+pFtJ44mCoRqxb9e8sSI
ldHWuzBtZQovcw147HDJQjxr53zZGdfrgEg40fClUL4975kxVmvCawl/MdBaIF6kgVjFuaID620N
EWNwxQKW0ZDGxFj55zQSR066Kmyi2MdM1jiZB409PpHW3MU3UdcKwlc0WPRHAxnzLizNoBPap0OZ
EZ0yBNkZMw5rfYisoQ/eT8zc1jMC09bqnDxgdKClBG2VJ+CwnOrCqoLW2s2wXXKi/MnU+pC7uSLt
1FqmbQagyz5X7LWdcx9Q+vTi5Wwy1UYM8O8ScH026adtPS8J4bHFctCkbqEAZEgWE4BkSzvb5qpT
8twDfLk8ZevapebIoKUnWsRz0yU+R35Tj+8GsbDxYznx5tuK/c18YRQkyA8uXFtM7xKxzbDjZ7vF
foFJFt+vmHqXRPsqio8kNLvejcuWJ000M7riFprWUN9H2imXguLbLrOP4RwZm1ACGdmPRWPgK/Kc
zJXk5elTMvAn/ehs9HqIjw2hCDYlAYqhTdnVZIm7vEdFEjglsdls0mqbAnFWEFFDXpcHOBu6vMPQ
PyoCees8OA/lOKgDuN7U3i7Ex6h7QXb9eu3ldAA74KmmQ5Cn0eRLGAZNmKtXYowbSKqygxrfu1Zt
IwwHj/cQOqMkowhxcY2pN8ORuw06P7XPKYbdmKCxbJQE1jP/rtkTUbaIJPTmKU/8JRseWu2Bgclm
xAd3EdGrMzFBqWsd8iFYrEup4s7rYWUo4nVV1raP4yx4tBQJpuXeTVcSSukznAqycWJJc0nf4sB8
ffKs62aL7VQcpr3YCHYX41VnN4rFFYNH1Z8iGdR6AUw3Cr7GdrxUOyLMXOc5aJohumyDelI3XVT5
7mEaZHXaNY69esBLEZ5e/7qulo+LmFRDzEc4A/CrV6IocDZaRYsJvsoHSr5YttOLXUYlW7WJUf8p
LjW/IgqLEOeGYPizFoLneuYUFsbdRMGgXKAj9E21l3leFu/ikThvjC1FqK4F+asD+yZvfgoVVob3
7kDjfOMOgz2/YOTwm13kK/XRFA5LdBRqr9960UAcTIZV/oYhkWh27iIhfOQLguBdbxcQDec+Fw7h
rVNIRRF7PokQqxlMOG2ENFG+K8i97NjS9asKv6ZtSOCbGS22d8Q0u/epAT+YANFblv08lTK7qZ06
dLfQ8ox1gToAi4Vdu+RGxxbhN8gSC+XcTXyJzV6zkRTbNC0a+7OIKy84gpjWLhTYaQrbw9qbtvqw
jJGAieSTzXFZFlEqL9c+RT202E6pdpOl1+6WXr7pn2bL9csLX3XFdA/ApymCDQk6ZJlUeQ8AMEaj
L8+yGSTERrqkUewnPXRfU9+Mj4L07nZz8oED/1h8cDR25vjFUWU6uwHwCa0h8xjeJb3t6uois/qy
TWSX4WLD/56dM5J1pySuZ8ooOmmWuB4bBjf47A01axdJw5LTaCAIc8DuiP/DKZ5VU8vTWi2Z5E0f
FwRkM1IoJOF3hNN8NkvZxNclqr/0s1xFk5NDU7nRxajI7fxoSpoaxHXbywnaODr+leKDr1eW52hN
TvLoU33G1TA3O/a0XpXAzHXrY2cb7v9Rd15wnYP0LoYN2GaC3oN6zeoHf86t7tNa9OZVGu37zbFJ
Oc5NmE1LmiC3E/WuFrV9HkbDysLFHiha7ufcbfuvS2a7ZXYEkjyK6wDa7INQ3C47M5OO7nUNtbqc
G1DIHVGDey5Y8TXjkYp3RUue4D5vTEcOSz4BeOXUo4vKLqLpIh5syvfKjb3z1JBjSLKCP78L/MHn
URibiNQtH37RBqmG83XSAlkXDQbeDGPZ9V/ILYkoxMbQXBchSjqenmrRGzImUugCI+SvPT8PlZ1j
ZT54BPJpDutsqnvhOvm6q5fIq5Oo70ey4/zJe7cUWevuWpKzxsN48jttKECq+UBcduUgGgmdfDeo
Mvy6DsWBiJC2O8xBp9618ymqvYvz+RPvZkLDV+Jqxt1CJ8UiE6goL4jcGOQWRGqpd9IhbFv0yv7s
jhKwUFucnvPB7sFxRhDo5J4JJUmHWLbumFPQRWDbkN5MeUW/Lve1A7uDqO0vgRbBiwmzpkqgX643
3VQT18Wn7i/DwQUnT7qM/3EaitmnXEb815tarMkkHfncp7Rp9z3h59GBmrLprgbLPmVzkb5tk01Z
yeUlDEf0ruxO0qBILFhBz/5a++9gxOqVmPI5tnc+OIhbOiS92HmFGG6ryF29be2sEn6z6OaH1YLT
QhIK4t6tRkD3NERxmCWB9gYnWUga7DfC7eyvUDYXb2cEM4tk0fa0HgtL0HYl7q975YuDNLMsVqsS
rGbZp8ivgIkxM9Ik3MUwSoWsnS4JnYmXZxZ3DbAfUbr7TlkL6XmBsp40qDsrT8q2FOI4+bNDEC3p
93lSUCTOyTg2QmyUUYJLbEaPDnbTdp9Dl+j6E/cnh6pn6tfRkSM1bDs/Cp3PYSKp10/sQYuNeU7J
cI+PD+xBNNIM3Y4N5Dz2goG8s0mWIJ9r8iKfbHn1NW9o8JCDRFTfIS4y72VwM+iwFffOezc1KBgD
dsZ0L6OpLDc0I+eLxfPFi+UXMxy7OJzvhEZYZmCesL/oafeRyWXHa+KTHiHOnUrn8FwhwLw0UxlC
bmgH+dhM9JCod9j0w3yzV4Lk6bvAzh1i9ZRGpejJ/I/Zb8ACSctI4aqonPBidQcXQBJRwWR2uUQ3
kcBSgHdh19E+GUcMLZlKFhxzpgoZ9RmYIIrSmsz27aAtFlth2NVueI4jh3VW+zQzhxM3B0sSNAq5
LumLmXvWc5V6xGOQfQUaPSZT+ZrNELvZiqyvdXNiw7/20nBk8DsZ/K6I9zaiuAHVwjSJrCSCRlvk
9teyCE5ZlxIKwAx1wI8K/9GU8SkCpZ57HvZy1tZ2bgUN4r5XQ36lVCrLXcqSpgllrohum+qoIvJk
6Bz2XWXXvWOv2OdJXqtIJIU9rh/JOmUSGy7DrBLJokeROc39vM0wdcGAWEz4ms2pzhMG7TX8MJ9Z
6oU3QMPcyawdn5d1NPQaVSeAznsTce7NBPh4UzJc0xhUNAiinE4LHRnfq247cND1lWXlJwR5HstP
3IzVkkS8csU2oCg6uHlXzGeqDyZrF9Hob1g42EOgTxWZsyVvpM7IXIRzvUvTE0RoHj1JuWOHDRkr
kyE+ryBLLOcVFyqWoiamZTGboc3ZwbbiKgb1aW/6bBpAgkxOZbYzo7RmZ1mDnLbAygIXdgqx9Ecr
bbz4bAZw+zrLyaJyz2lUbcHfZjd6csxtXNfntKH6bsuPR9PYy3TEJhoPBMt6s784W1uJeth1TqyW
rTO3BLM4vafSbVSugb1T/iK/QuaDDW/M6uZnFQa7LNhSrShzO6TEuSQKKRxto9ENr8hxokJBFmi/
RjWxh+TtFdNFR/DceHCBdc3gCNg5bgnYVTfTHLr3PB7k/pF66r+D3iFOoTTVfIWtlT4GAXSKAZdl
71q/6LItUds8PnS97gunBV0li8h+SvEryV3cEmC3yV1kSckYF1V1kMLwt03RhMxE1oJOuGhD32yG
XNrWlig1Wrt0SyyCbWqZ8XJv7S/ktgUR9G8z5GernipzkEw/yO9UTffeNHQBLhn62jMVw7wQd+Co
+AIYGCQKICw5eXRdaTfHbvLrLFmalrWK6NzoPupii9cf+ylJZJLMpuyGwUZeXw9UG1cyZPe/JQyX
TlG6tF86K/QyyMZ99TXu+/XOZ0q1buZmdAW9NVm9I+lYoLsy3slq7+ePdPQwNpfz0BzDNPIlLzQu
Mj2lZXxv5nklLa9Z2CABPygvhqnq410dBWx7fROCaKLx2sM7JZUz67BKs8fT6kBL1TpOxp3zTWti
oi4DSw/5N33cP8q/+WmyzY8ZOOp1QBz0+tvlczf+tp+bl+dJts1//BB/8z9//OX47ddkuW+fp+cf
fkEEMolaH+bXYblhGFBN/4qDOf3J/9Pf/O31j59yt3Sv/+O/fcFOPp1+WsbH+j7ZBjXSd8O808//
8+9dPdf8vYvXZnn+y5//loTjid9jFPe4ak5GWezDzP2+UQhcl9+JIzfGR3+a3Pvocf7MwfF/P7kf
kMIjbEQai2T1PykEFuwCJFmn/38aV/POjv9JDs4bnWpI6D3oEJTsLolLmOje+rRT0kKXuhEYaRrC
fh+NKHgLYzyeJv2Is6fzb+J00taZRSrXa0wWNhzOGKAu/G4r1VvSrlYrPqCT53lCfyOm5em7S3n9
bd76PcLgxynstw8YIX3D/RKeJrFvprBOxmqclvMLHWHR7lD2sRH166pRCY7nLvyFDODHgTnWtfAP
gxFxGaCSPPetq1BR8A3eTMNL8ibYeswGHjrMCh9+fk5/dxSXwTIuAnRu4q3nJCeLEMQbWctwKrlq
MJvPKgApvxju/qhV+nYu0K2JOAJZwWD3jaQhshEpMoMkqFfUxV512r5CHjkfSZ7NLsocdqudd0SO
ZssvTu/Hr+zPA6MPIYwCLab9VuXfk8I1UneeOn1ZdVjEos9wOJZ7sZDK+fMr+aMo4M9D4cs86T0Z
X9unqfp3chTkVcynqTE2vigahsLwkvK1f9bW+tV2wW39/Gh/OTGCNVgLUHQjqECFcLri3x2Npn0l
Cps0v3LJPk4eMN3IG18X0kh/cVo/igE4rQhDLyCSEOXQSa13+iDfHaiwSaz1esCGKWmn2/W0mwgk
M+o+aHTi27qhHEyXX+SV/OWuRDxrn9K1hA8uhBvzx4OmHg1p0nHIGNcDATGr7uav4Ox/KUT+2+Og
pPORjPDfW6WDih3UHQXHWb28ffRTl+Qh2RWff/5dvXEz/nENUekhPeYfm1++Ecr5RFc7kxNhBimI
18u70wApVt5BZuVdN3iXVdZuq8I7jEPK1nY4crscywAiuQ2hLp7ZjA/tlRusv9C3/t3ZI4mmgUHQ
CGkgb+4hJf2mzUnP3BS4EM6Ej9m9VKAef372f3OnxsA20NVx5vgc3nyX9lrUVCVc41oPOtrYVIgA
e8exaxNUAVhzf364vzyG3DokpwS0WU+vE/fN4WDalRbY+nxjFZm11170SSgaNJHP5K7NfrFG//3B
iGaIaTEiBnpzBX06b6HXczAaps2xXu3pg5CtR5PLcp1d6vT9r26lvz6OJ80s3jlelIIkpTdHpDNW
DFrwOKpY91dFHj2OIjqP4dEmpRts7PWASVHiJDGjs2XYsW6ZsVOv9H1STRYj5IxPi6L6IbdoXP78
0v/1fnLQhvvkZfF14zM5/f53S0Vwem/ymUH50TomY0XbiePWv2LS/PV+4ihY+SAI8db6CweEfXWO
2QN+XT/awXJhujyD3VlUqT5kqaQb9fOTEqe3+r+1V6eHl+PRYOfrZTXgwv94VsSdESbtUyN39kBw
uVJBAGATE/dXjzJIMzzMssfCzwr6LcMIQLl3I+sj+A4v2g4w3v+RWu/bx0E3fdpwoU9HJfjjx5nm
JovqgdOvSybCRw2e3hwNbZF/lmrw1wO9eZ+1xUzbKudATV9Ux5Ztwk4IcLW/uLynte/t5T1FRcHF
QiiHQenH86mM7tu+4PICz6ZfJit0DlDa8q9D49o4i1M3eNCmmOVxcqRezjzkLciMEeNkv/im/+7G
Qp7torknSwo/3Y+fpBVVuFD48koNLYayLI17PO7TNqYjdfz5WaOufHvapxfCyUfPbBZ/wR+vjO+e
FXt0EYu4TBObDB3fsaKJMW+8IaarXesms2k7RjHRo6YONmk7hipxzAnBAO5AxC8iFdG9rNOGzomr
G0Uad961KxKV1lJR+5mtft98gYYwh3QAujllxs2oHtFFpzMSewv69U9Tt8wCjjdDKqo66VjJqB1T
frDo+dUI5vA935Dhyjuo0f04UIBOa9oc7KEjfYBqVJeA8uhvT9u0tYlrYcxDO6ngM2FwVwMAGGfu
p50yAWxgPRj3UDO3tJJuLuRLZmXxtG1GKwsuXDib2TYSzMz4CDTPDmPcMXKY6qYlVN9dXJXYsk2H
7WSbqT4McTT05zzy/if2RkCuSwyYzqEOQjkz+qaFDs7cVboKNqYKmYHmqqa6YIyfSUcTQD52YVZ9
yHE7DfGF3WbeUDwVHTb9ECxfXqqYeXWtYu+4xNSu9I+GIVqibWRlw3wWEoz17PXudN3VlfwQRh1d
23GsW4XPzLbBBUivQxpXifW2jEmtPdhFZ4fJ3DXlJzXV9cvANBvpQVmKbjsuYVFjqEwZK6xh+oQt
TrARmFvkd7TXKnnu5F0QnYlqoIUUofNAJWLcXG49Hav8HPuvfFJWYA9oKdhP5ckyLe6QKLaEw6PN
vIkGUVZZTyeczhpuIy4bQw1FdjUXOPf681RnjQXbMbW86yyWTXje1wAkN1XDjgv9mykCcprT6nBC
onebogE5vnGFCzqyrGGUpl5aEwleWoJ+a1bJ7oLh7fLg+XU079PeqxHRmdQ7Zj39VHqRLXnD9E90
L7ZDWQt707mdMJs5Ctp2w8Ta3ORDI+vEYrj7voj6+EMN3MDfryW8T2KvQdmP9CidroIUqztpLouQ
phXTeejWpmFnRcoyB66aijsu1MPHbAbAQJ9u6j5YbaUser/B8G4cPdLz2RqJ8K5xV2Pf6LoY4DTQ
qIgPnYeOMEbbkanmwZhx3nYim+zbMjKg1iKnsZhemSoIs3MPQQKhfY0KRgt0AW8teUZx0wRQxIcT
JTefq/pgaDBdh5ZdfNYCButlayTSi0ZVtENLq4qucrLICfumXqAb1DYhWj88mFWCnoIocJ+0RiKm
ljF/9ZcqPTVcRxPvqoZya2OMP9pbROOi2vi+txKlHCs33bA+BOm2VABNk9iZEBbk/RquG6ap6JSD
LDr9SMF0asO8h0s392Ki9e4asqA6XRuEcNHkeFtcy+s7kotJzu7Jj8q3Cl/fsIWoNL6nrGvjXRf2
pDEwZC3Fpg8RYKEuzap3ASENKdr/zAP/21VdSX+dAAXqTCmgEOcN7PXAyMhCGTmtzyJe/Y/VIjy9
M7mqzmRG6Bfp+F1RboVtdU+51jp+QkW3jiCYiypnppmWX/oqEjwF6xA4hyDzmviihQXlnkdD2IU7
OqP1sB+CkVp6qGr3k0qnSuz7DlTSxkX2YW3TwC6+5FFcqUO95PYR9Zdsdl0xZAWnUwaYzDzHICge
CI3fsyEIA+ZsngjoQUIVQrM2L6c5EIi1pAtkfzWK1nus4rn42iKqixLYLQwssr4PXQQdon4sYxtx
jmYCQqsZ/kFGI9gd892slSo2ZZoaYkKmtp6IKCh9EFNNFSSEUZQIL3FDewwUitZN1AKS8KKppn65
nQJROiKJaPd5B8fJm67jR+SD2CORsYmoVhViZK2NBGceiizJeM7W8kEHcRaVR/b/7Gd3vZyHjm9x
CN15ml6B3frDU513/sTURw2C3CV/GXjC8Oir+dqozDmzSHn/pLNCjIlJfcSD6MdLkp6APzWsOJVZ
do1sbdkliMdDhi+DW+vA31KT6Mw7CTRx25z98Yr9Rw3B/08DsU9b1P86EPv2Gbfcb8fX6rV5/u+/
/a/xy2sz0kT87bl5+e1ukOP03Pz28vwbI6P8+ftOIasJv3w+UUnp7FF5Q+bCA+URaBicGjbfWoWo
M373cd3gJMIq4tJQpMD6s1dohSRj/9EQBB/Dk8mu+btmof07sTG4falb/IAw1n/1SP9svNFe/a9J
mT9uGgNkwqTG4btgU043Duv+j1u11dRG1m1+bqNTr/Zj2NpOtWWp6UlRawg5u6fX2LWfs9Iz0NNy
yx3UZ1fMTrsrnJCN0C92jn9YMf+9iaU4OBnZ/dNJn6pprsyPnweXLtPxGNVJlYewhaN+ppJXRVfj
aQ/cpZVfLDVGU74nHQhhFEn8fjwezbi6VkUARctCvTMQTdjrDXH4q7SiHysYuog03minEILCy4xO
7ptPR3p9FYfKPSEKCof5FIzv3jkvpzCnJYZGGy1skw9eXiSIGB3MEpNfRf110VQm3vuha4UfkCNG
9q8+16lW/e6q+aebixcFmXQnciQB6G+umtu7vKDk+dD4VbvsVnv2DISleA5GuF2VFYUbVvTVZqRp
l03/YLTrqbNSxER2JEIVaQDkRFvLGjLHBZS89QKsU3c1G/mPQpWVIaWK1NncSwblU1Z0qVjs6lsB
839hnblra/79cajwx03/pe2WQWb59P8UEJl7/mfL0CWZQG0lf1hi/vgr35YYIeLfT5GdNp1Sbkrs
AP9aYaKQsQIdDn5XnIKZv1tgfOd3msg+jUj0eAExUP+5vDDbYDBosy6AQ6bfS1Lmm/XkZ+sLS9/p
mfj3vRlydMJoTiF4pCA4lKZvqt90slpyVsL6MvdysjFCbwLDboATV+iNylFfjvTKIREGXV/r+cFw
d8MwkeQ0oKeKSFC6R6mt7dcgZ9bxPuiQRSdzsOjPTi/q8LmMqZmOZYHo+5lMdS02bY9Fd19k47qe
gz/u5usKaHeDqQnO1egMUPpINk4PNroBTQsnn+oMKtAgxDUtfEwNpbsGvH9BTd1VJxFy4aOHuxvH
qdPXweQ09TsLhNCNmlRgn4X5Wsld1pTjhwlN5EPZVIV1vjDubj8iqnJr6jFDe8GyUt8rdqVVw1Kb
2Yi7AmHIWMtLtL3+MQhKb9qnJsaZgUg9QCs5mLnIbvHHhRltsamPXoLOit6xN1XISyqMInAzZ2j1
aa7rXQp1B8U21qDmcqzquUXB6bcuk3yNqvS4ajcEUJIT/LgbUHVMj7UunfAK2bLMz5zBb8djJjpn
fCljDAFnWEkgoROXX33K1g5AdCkt/V605ERjKstDeb+Gfbut6Qgj3oy65QsQp/Ew+6M5UH7qhjQI
x7tDyxL2+6jOrC2Sj+qsh2YXJVHmd5Ii0kCHTopUWzlRe2lmYS3ooKtUjdeQy1tOAGGzelybjYRm
CWA+kBFSoZGaNcbiUaxX2TSnkB54rbnvsNUAj01MLqS9Q1S6sDEvl2DGgS8X/Fcbax3UsG+btUXt
OPJJP+D979Jzb1IV61uPeTektti5ug3J5HHQIJdVhn/OCU3p9bulgfF3W9dRuRzm6MTUwmSztMO1
HxFBf8V82TvdLMg/fGS3bj17YkNYzJq1fGSq8asqqkX5sXc9iogImd/Eto2EkmOUB3lsH9HeRtGL
ytLSO9NxYUB7Rarslg1RfVjrRCFSiJ8WRflWxWgkbuopmt6tQmnvSXAnuB91x2t8p5oB3cdembnu
A+pLmtOkwZeOe+9plv/zFrFhsI1ThusbX2GCO8uMpfNrig3UADhIcMOhAqv9njCRTJhPnpvTcV87
o+fbaa5hey5NpMZdHGRptk2VB/pK26sJjzEyEhoxxkNuanzUQpvJbqQ8pvPYobw3hcpA6ZJ6KB4J
nwNslc7Ms6BZceZ4Raqxi/nKncorLu1wYHOys0wWLeT6INulREfSiR4MwblHweL5nhnCLXinYqUD
Xs6j5/LiMiwFmxyJYPwxVjZAJEwVYKRfwxzXzucp9PTAGtESpS82xVAWGTP4XmFzxj+BM6CLoNXS
d1litBZIZQDxXOaRCOnFVHHqtPuuxoU2nUvsG217PlshghuUQqb2b4MVHM3BIO5xP3XuYpg/wGqL
iJ0Y3eAurZEo434HjZaAYlPVverQnmziBiHcrupStAoRcowbOIhZtPEQY9dH5NIkzKeuV7cXsVP6
6LMW+DnnSJTD+DrD48G1L6LuhVo+2tlYxa1jOeYoG1AiWl4yNmvZb9vU8+7wj0Q8PfhEmr2UNqqL
BYmb+xhE7cLCCMOuP8xLZIePOg5O+RHKRpys0255DNC+y0NPC6u/69uFnHEQf7jsIPR6j/RrKhKR
hDnzSkwQEFjr+d2Iwvtyccdyfad9vlTKPQ2OKZOZfwhaZMqYlChEe9B2Ut2sUrWPfZatV5gYm42I
+/jCrzz1foypP3n8S/u9V0sKY2p1tKmNhMU409imWdcBCUaOgrjdmp5Q1LlnUjI92bQVhddR6yB6
sesSKw3Ia7Oxl6jYglNrztEPAubtTpoM0aXv+5U9/GbE+/UQLSF83bESwREHeb+TZi0/aKHr1xLc
2GMqJDvA2odYtJ/R5vpn8zqYbIfzM3Lfj71DtejltPDQ7Gk7Sup58C+9Im8/l5CuH0uT4vmbxz67
dCQKtlsHp8NlQLLlxqb47M6YKfSYNSvPXi7TcT6ZdEqpouks0lh/zjHdWsFlatlz+z6Y5HzbMsZB
aq1Hmx/luzeL2+f71NHLbs7LAfNU09XNYWlBXO5s/AbXNq43kly5JIsV3tnZJCLq5Nrm9stPOO/C
d3w8gYM13meOhWcu6GUxfYTuWz5kvhrmHeeAWSauJHHldCQu+04sTzX2sTMdlv37zCbaJs00uqFM
5DdmqqzzSs7Zu751WH881V70XjOkt56nrIslW3kiA4sLkvkDeuseVuaZRrmADJVII0iAjb9e2OgM
n9i9Du/m2YuvUzEH57hdo0tEPsv5UFbNJse28b4W3JPRBJwSsm0/XEQjWcdBP473aplxHg4I79E3
5Imjfeci8KZblJQONxmK6y2aWLFdYIbRn+EltqOEt7mXswGoYi1fAqsjYwt53jpm5YchHIvbUkNk
xsI74fqwYlaCk4emtdPokbCU6gl0ZQDvzePeGVt5jsc6e8J07i6wFvUVHtLlItWqI0xCV2cecvxE
h5k8j0ILUBZCgHWzOPA17bCa2+0iB+hXUoU3wbrOXtIHPf3gEG/jOMz2Pg1n1g0qteLZKyIPhwfz
gI1dD1a8kR0QsBTu8q3drsV77FL0YwyCa00H+zg3S3Gop7W8l5Zqk7TGgY1fK74KNHBdG7noc1qg
49ax09+mcWBr5ptl/OhkRbjhnS6uSCEuz/qS3ZM3re42bt34Ku3z6H9zd267cWNpln6VwdzTILnJ
TfKWjHMopAgpZNm6IWTJ5ub5fHyjeY55sfmiMtFtu7ozURcNTDcKSFTB5ZQUIvf+D2t9Cxvb/D3N
MrWuws65dJFlbXsj7pGfmcZOObp3aXQvfQxxDgSM5PXMH0xNPOBmzu+zuFarqsjODIJnn0pWrGa2
VihStRABxFAc+sLxdkOqiiOHsbYS0ay2Q2npm3mOKr8N1XxM2FEwy8xr9+iVKt5NzuBcWwMFJbHz
8m6yCDHVkjB/MdOwOGB8J8YkhC9bLunZKoxqXeX2spGlZb1ECwnpfKARMcA9e0Ds2teyXO7nycp4
bRY4XCWi7ZP0KEk7YicSo8pWAkCI3Q3v5H3rW0wt4cbJkmTXGrXl1w30YhYw793QJVe3MYZNzLW6
S/Ik47ydzTVuZF4yVR8wdut3VYdukUH9eV7GeN86rfKrOLl3RN7tak04q8UNq23rjOUdfuLF5wPU
4H/XdRSfeSZEuSGwwsu2mJ6lOJN819xbfRh9R5OUvAoChh+d3KnXbdmVUGjVfJeEExJUUBfTxGHn
MktlWpB/FIvRfK4ReG91hh98+PqZ5M2In3hqn1wSC+ErZHLVFdZGuova3Uy8iGKJwM2X0Qnywstf
xSJGuUJx1I8BoX7JmSmqMjG2Wt2loia8E6G0j+XSzxsu62iTNKR023WGGVsjmNwNKpS7R5GpZU8E
MfO4Qj5T9ybnro11bq8+UzsxhZSBbW3NR2Ll8Dh3Q3my5mWJfYa8eM80UOR+WA/ivusm/KBTzGS9
xN8cjeqHpsluuwiDeycaZ/sJ1pLCBDdo2lsPku0YYpW6b0SJ2b5eqn7D/bpg2EnLdzX3RK26eh5k
dVM/81i7QTO5rLNZjPnFbHgrdjQh7RBW/5GMvPtWJu16mRJ00lNUnkqb2s2mHNoCRY++mzcXQJwi
lvYbU4YBFuBuq3DUw1MYqAptbMDML/lT1avNqGIW9VUav6DZIacw9MJNKUVxQq68aybm0A6RiHtN
aeHGi2bWhK1AFqkv9rRquzGkA6GxIL5Z2q/RQIw2Rq6bBJszZhoG86ubmcNebwvuDgl0MTKd4geW
rfuUpIiN5GI55QxSV8pp5qNp9fnGBedxNJb6AXuU8VjZfbKzstTZ597ifpGqfS5U7W6gyRH+qrB7
+ourh6taK+5KSq99JLAMsRAqtmhki0CiF3tSi6u2nmyHJ8Oqv/RpTqanSWXfM1neIHzmwJmYn5YF
URKtmgSQj7x5jCI2sHZ9Exu3Kc1ClrT3dU2CEkL4ECYMKZfBOHkFyevobM3IGw5tBekfP+30pR+7
15qQ9yPuE3nLTpS85MXXbooVVSE8LA+Ecua7ABLGlZgcHUXtUm0SObh33ZQbRxXHj91gGHj2y1Du
jZSH2ExMlltudS1iq/CjykrJQA5fCwa/W/S8U2BJahvNcFfoWVDxdrhJGOu88YDNO8ZBy1rOVvk4
l5WzKsm/2zQixDkuw/TMrkYFPaSJE3maFtHNDSbSqXqC8QU7VVjzwe5yFoLNrf8lU/JHJohNxe6u
sPtjcsV9Qzr80Bo+nh/16Ezal4F62AfokiFzq+2EeXmGIjURy26G5bYGqWDTcpjYbNMqD+8Jrx2y
AKVaCErVBnCeDTiWmoWlHcsJiZvbabLA7qI33Zmqk1uN6R5H/LgWmVc/0eUbQUSZcXusx5zWCFUR
0aMXge74EpWu9tSVwtoiVvSOnd5m/J8FJj6NszTIwua5hTDw5hEZf2HnSRFgjbTI3pKXgTvb2tcO
KfMmyXC1tRi6nyonTIMpz/onq53f2WlFpBJX6cAooS4Z+cUSoG7EShnjsZ4+ZE2ZXvg/TY8Zia07
DtdkD1eueKbZHb7O7qyfw7C2j6lVkcaFEeChVTI5zCVFSIalc8XpkG9xUvX3zlhgJk6mF4u+4MUr
Y/WKNxSv62Q4a15Nh+3EZEHXaLPDgsXkQhT8tTSQyDQp9JohmY6ePtVvKJ2WA9cMoTF6ZX3FkFSs
s9irHqKhnD5XvCwv1SA8Wo6Gqk6pvj9SHHyuS8NYx3abnXJMIne4XYc3qSgI3BkaYKbVp8Gxhm05
y+gol6ncFTqNNvjT9CAcZ17PuX3Jp8TaTF6XbqbcnDekktobIATyCx3KdMJYAj1BtKLZdpzDh0p3
5xMLlevCWjBYbJOzE5JKEE9JGXidOk5Ss+46smb3fVox7Sh7dxWC+l9VkQhXXmHc4yYM18pZnoGl
1WsWYyanFOOEuOkeOLDH7+ywkE8DlilQh8ElFlWMWZqACd9i8793pu5sZT1WalZUn2MV52ujul0q
RJaukrBr17Hb11sQMeW19OQlEZ0RqMKM9uZMjYz/kZGpK/JNjEp/DabLOHkGpvZypK/XdL0/N45T
p8BibGJ3YTvmgTIaSS53VDd7t0cMP3vi3mGOzSuLKQGg+Futh9EucgHPhfwmfMLt5S5p4ma3OKlY
ZbXl7no1FXvu8/4IdWe+LJ4TXzCvEP2sLfSehmgoNJR94IcvDnlbuchqKnbTs3m1q1asPb0/xEbq
+G2p91evwz7ljrF2XVi8P+r61OMxUKFvR7X1OqbzEhRVVq/iItSOuO9axwetFO9qvAwPbRYOWxaD
Hw0g62OoFfPasCvHN2l3v6eOEKvQKNPQlwwID1nejB070uEWJ68IpEWsuJl4F4/W0o5Um731xXSX
6i1basfbuEwaV8xt2u1MQP25aarknmN3IPzESYnP4rSMdk6UZuuIwec33VnsIJs0e13YhaS8QSgh
47HIfXKqh4NOEX1D3ECXnKUX0LoWB4LM+xf21FUgqEPOLRFQW1jUzU33HH7mSsZBLWT6lgi8bOEy
EniJmJlavkyOujsZu0EPYQXEt9gmF4wSZbJC8VJ1NIx2kd3haBiO1ij1LdMsI1j6RTuwsD5VszWg
dJfhg9dglizMmKU0K97luy3h4gT4zeJdu0zWqu6jr8xSYAkvyS0wnomdX3Vefo6n2Ej8XvX2OgHL
sZLCfmtUZdy5I/a5eqrooctFuGuUZcMWc07xZU6M+aRXfbozG11jo1J3Z+Th8WmeC97UCQnqUszF
xqqURd1sD6+zpQA/Yc/AadG5JK47i/kCRGokeViVVyumTcS2lzWnzPGIGc5i+6GeBcExxmT6Rj/k
Hzg6ybFnrytWdbukXwtXmx7bxP0IHXO5y6dl3JuKsQyOUbPfOjk0fjw91dp0Y9u/tfcn2dREwHve
sCGSA2JppLl4Okeo2T4oEnedCE27MDNlDmbK8YLwMn5SAzMfps72Vu+s5b5ThYyDJNchp0iBkaqN
9MvYLN1RI7X4UfXLdOelsgoyB1nPWDvczkhKKX+i1Nl0BbchiIaK7XqYb6Zq8IJclqHvJYl8bboJ
L2biNBszXfCWgcPi5jMFDA9ZGCn9KZ4dpvM9YWnd+GzEKbdHJIQGVdztw1XTq/CCiWNes15eUsQG
tzFnanvok1qhuR8lrKTqNttlNsFAR+71sLcUJlCmrjPIA4hEAOlWA5vCtYTZ8sQYfqp3IEHjacXr
m63dRM+2hJEbq8XMu32UqIjmSDVrMwdDsIHV036TubzVz1NvvGltp65yTkERcdOMz6qlnbXM0t3K
ecqOtaFT+bERhHLRTFTRtWT4E04sqPw8BzQS1fMbAnHzvh+pN80Z/UOrudMTURPZOreW7HupdcOH
jliCb8MxXiOEYre3ZrhYsvLuWHFrBo07lmZXKvtzVNKpJ8ClHpAKDCfsvNFekmGv+73FwNjQWw2H
wiK2iOyaTdTKxi/K9uJmpbOxeDrpU+3JF7JURGqbr0D+IQ7EFB1DpBcv7TBNfoxGKMihXgRdvdyl
FgqjXKAl6SrxkSbJuKO0/e7GcKsSEtGYGr27oHdifuGZvziNcSPoWH4ijZpo7XHZqCTVfcXcbcXU
me2gXJoNnjQE0fgt/GTuZRDyYcS9+9maONAnLldqlupixeWhim8XRaZdzMphXtYU10EWq2KevkUR
0qNSUDkti/01T+qPSKU4xVFsUIEk1YaNav4wG9WIsodPnDKihtAFht+fRfektUgBfa90kdGEqXka
UfXCTOpoeWVKXyXz6gdijuxlSeKdaXNoktcxrFTPUGfIVRxoZRzT9kPoxoxqG29zzXFBY25vObaf
Jot5BGIgcEdVeFq6mjpQJ5lzP7XpJR4kNs65c3mS9S9NEU2fayW6VaNLeRuYq0A2TDoabYnPzaiq
u8i2w5N0hVzXhvXIDP25jgxjU2nasz3bNo62+mTjXF3xPsUrDyf/WUvcYyn16Z6xDRg7i1506ocT
AfbZO45OJDkOuC8nYaJgRwVtUNgDUYjoSM1Zg0Uxjfjtpyx/BOiO0hkjFyMfj8qtLNv9lE7tqxjM
rPJD06TVtiNnT6rCk0gbeVzmtN3rTT1uLJq9HZQvjRHKbG5YmXhnGRnZUTo5ufQqdR4K2xtXVFjt
o273GmFbyfhYWryUIwgcX1lR9zlMcL3SCmUvUFo4ZC0QR8A+RqZrRKWLIETtTjCwxktcm2a70+c8
8VnPj9ukam+utAiAFcvaV9dgwFrONl+wyxg2GIX2rWUkcJGORhJczgPcsyM+lHrVniMrh7ESzcnJ
De3xGhmetu1Jc7lvEcYxRYPAtdFQO97Oc4UGzUvOo6v6NQnyzS6hPb6yiCq3KIzqQyccVKaeHH0W
aPY+NxgGh2V6N8o22mIqB91QLjkmzzy8a7JxOUAaSw+wt+Pvi+v8YHmDlD4LnRZGEHGMrgF1a9K0
5HECYsOn18uNFo/hcz4XTGqTuuV3oLIuMJZmvDrm7NSBhZDt2AIuoJcYeBOG2ZiCFmTNCh6UfRoy
eyZGKhx7gpGXG4BvMvSAChkXp5VUktpOa3yTZc2JJRhDl7xw77PUNqN1FbcywMH61elEeeEiIe1z
cpFIutwqa2tiiqQPE2PutnfOunA5HBAUFH4YecmqKKpTgbh5Her9vWWmT6FdhoD4QuPIQCIkrrTs
8l2alvE9c10VOHUfX9GXdpsmcxYOMQ2jrnDrYe30TNd9UcTXeOie+jDLH8rY6+75QaiPWiOk1mZx
H6SRzXQzR3LIrT+X2yHuwYZ0WXkaqsrepWZOB8+e6uQOeXH2OoDDJhLPxmfkMT0mVrz4Q+fWvlOM
w07rQ+eOrUtOBdgLJrOe+qbN/VuR1igKTaGazwymkiggWUk9dJDtVrbZDoeq4irEXE0YHWyPYpcu
ecNBVnmrBdfcqjHt1s8Y/vqZMSaXJhxutl8qoZ1bm5eyMsb3Giz4/Tx4GtOz5gtCJ9z6ug1Ij93S
twWU1J72joxBRZHkeNmllux9Kxu4sU21v6TOcOZRz/qAZnWe1uaCAu4y8IUY3jRNjplySUbyYRlo
mFrK5RdW1YWlcv6Y1BH1v5da4kpjL627Ii/lywxyoYmDGlVjGbRcmwZy1cmOA6ByXfeed2CWmaCM
7GBcCC7DZsEibH8p6r5gJzs3Vr1LYtBcKzSzRru2+9h8N1Cis6RFiTecLbz4la9C87FB8A1aCgFm
tJlKY6w2kz1MeeDFdqcD8yvGZGNmPcOk0RSPLRbVctOieHsuG254JpVlvSLBoTiziSs25SSjg8Ya
LNrHNcEqN7+/nFfgo9zX3tIAXLNb538X/cgDIymmb7/ol76L7FOzaO6B6Vh/4chkvoDgX0KINOsp
0OvsCWuresdLchmqxfk2sxzCqT2CKSvcc8OD5BsF5vJVy67jMc4lvMhQD+c7o1wqduFGK66aCfJ1
s4QsO6oMz96dnYXl97KwxouO8ERuBjq2ca+Fjn0Bt2R9idUo9H2fVMkloYFNGfqM5S212FXuevHK
4d4agRgedAZM3hVcV8NUR3E2vAlLS+EX9mHbri2vQFMoSR88c/7SvmaT4EPsmaAprm4rre5b1ZE/
UCd5/4RA05abBEfn8Ky8ttFAnWDYfe80i2hc4ulS34aoTIvSlj/MIbKSnbT4XBfs1Q/IDEnODSnN
dsD8iq8zl9dGpmlCF41YaGtDdoE4NfZxyco9HpicasM1lpq94QMzjwR+NqtUjcz8MvPDGjnQb0ei
3XgjLFRV71yttu9tWoX91I39N0reNABhcNsytxlS57RbmTchz2KnzaZlu7ctl1HfFbW1nEpAdEFj
YsbUBzH/8LgInnLTg1WBrEA+u3hVLilF9bsuF+u6jKP7otdhufa02JE+CNUa6ral7npT5oeKffV7
aVfdZk4KDPWyF+OWUIwyYPVOtBsLtvoOQ5DL1Ktm8uuDOahODqFzH0Nb57sB4Oo1HZGn4qTeSlEf
7LLOFSu6tr5i14fJkFXTD6ae+qoF2cN5ZZpfyat9i6q2PMZo3n6Q19ntFSyH8xwq5jxxRLXLCa0H
qaLYhE3GSLgZ5UEPB3db3wBz2EDG55ynKHCbobzMJBvulCbLUx1NPMIa3oFVjshiJQ1kC6j8pxNJ
M8Y+d4yXbFLmaw0D5Rswm3KTaqW6TsMscQ5Y3o7MkdavCzA5YCfCnbMkKfAw+EjsZp4ou8EUzZkz
btEk8CuOF/cENJ0tVg8S5yhi4e54+p0n7M76swToenHLXr6Uxcw1GxeiJLK3ykgPIsZ7HdelG3BE
6Yih3Rurohxe3AqAbNSo6aRDuF8heyhP+OyeOZFgFkE+OPQ5+1lk7/SsZlo77AxFkdLpeCZLmW5E
sMF4eoHf+4y07KCDNH2CC2AH87A8hrX+Mc0QhYiwY+gA66k5FPrS06KhKE/D2FjbJSy3hRFFwLtb
oAphEFezdfN1Qz+2jEVXqeu4O8xIap9mNlSlUgDTWTi8golD93M6hssGeNL7EpkcGRyOgDoHaT7G
8OsCaTGqmR1wPxFguP5W2txeujS7r0vEAFKqaq9H4h8YD4r9aMTlBXRGnRoD+imDpW9gSCRlaAI7
M3ObKYi6geUuHJtVmdvtjtfL3LGqtoP8VsRnPIgPPczPx9kNvbWq2kuEBvSSir7/rLIs/tGVk+EG
yJGaD2+YzFNX1eU3UjPF08gRACrEM64QtoYf6BSmH7VXOgjdE/O24nu0RF8fKz1Ex2fymnmR+RiZ
BqCf3n6OobtxK+iUf0C20tD7BvAwClyzro4x30O8JTyremAVVa80AIS+0EQK0HAxHzFQNucpm97n
VL0NjmDolpke+YpZesUiVW4G0dZn5pY33Dyq5mvYGneRu7D0tSoZHr0Jg7ZfW6XY3KawPmS/5hhz
f+4as3Dxhzgt2+CJXcA0jQgfLBwnqSjVMY2SL7fgICNAItJ9TrEPBMCP7CuPBiwp4ss935Vyl0ac
GIBP+JaGxbnr0Y8x9LPNjVss1hr1Cw5nfcFxNwDe5H3yADebdOWnWyjVuc6TLaDfZjULfXzjqcdo
S4X2lJRDuu48FCdq5O+6Khx3dkn5YfSd9TaxM9hJ0VJfDZNh+g4r86dIS9UTq6LxCrbK3MdtOD82
3UCFUKeov2280LBwIBi9lKwSdknmfdHbEPZc6FnHpgQfo6WR+k61zDxW5VpqgPXl9ffrEoDxR2nl
2C7CGK7aHa7OcNulzb40eGfvFj6Mh0mLlvYOFY7cQDaY000bD6lfpDHmOPasALF71lXtUj/xtGBB
6ko8iapT4qGBXc04zzJZ3GtCSTqfrN9BQ3L2Rh0teCRgkWlySYJKJCDBJTzCz3k3IwJeomwF/Mre
plXUrltCQE6i65oTSmA7xC0kW8BMtV4Yh9QBZxpTUI+gMoHRDyETJ/Y/q8HUtemw1Cg3NmxIip2U
znKXmQkuMwNq6LDpFonTJtGZZivOrCketx3sre4HNheJbtdA3eSPc1YnF4kmvjvJtravTokqjzzk
pceqPdDU6J+t0Q3di+HMkbjTJJfiTrHcHeCO5BAHgeh23jwdymiytesoYts99Smqo6MFBHxYIRg2
3XWTqrz71s2mpT2gJcuiC6vccVyj/Le699nyhhQZWKxp+ZdFAyPeEPrsFQiemHEmBKgNTQHW682r
dCOFvzxq4ZqlL3vYLF12NhXsocfLnvtzxVjDGup8JdH43xc39bDugoyOGS4/MY9ZYB8gLSSouZjv
dd75nXJbiCdzmHv1qoN35E9eFa2NOnc2YW+nhIbqHgwaK3zqTBMAwMhMER2ObaR3CavyH8ySmldH
zuLN1uyMOPLIJCWySObpOxOK+QN4t3HodE++DYbonMOYl1V2LvHGeZtCGxLrMJU1zxx8bfOjiknv
qUqgVw7KKFY2YYeYE4ewvs3tcf4hFe3SBLiV43pGrA3MCGfUemJ9ZIMRs41N59IT5VFf7Wzukmmd
g4fjKuxZNzx2emj+wA807Bsjpf2ZCISBxdjMISMKhJglbj3GbBe7WqYO1DSqegg3JDnND3ZclQCQ
8iQxzTs1jbH5pa8N0oSCiWSq+APRJ/RUKFgJoKKrlsoye8gHQ48QxYnZ6eszZOBZS4IkszKUXOi1
sfp1MfDqA5r51NtE4IwpsYFR9Y+WWekiQV6o28CH0IlEjPxVH6KKWzsqLrdzNGUvTmOSTthVPf4q
xwnHe0baY6vRQuXV/KgEbB0ZRq8sEoavRbk4yWqMoNtioWGKRJa7E7Joht9r5dELh2OWvrQtzRd5
o22286aZZMeOtrHcjYNnMFcoNAdavZ6VEXemJkSEV9Atm+EhGbMmvaIhEgQPJFU4aH8Y3/8LNNt/
iZT5hRbz/wcehrSx//0X3pDnBuv12/yL7eP2N/60fdjiE2sC25GOe3Nv2Dfp9Z+2D9v9xE0EMwYr
K1+EsMR/t30I/RMZpNBZb08wYaSIr/9XW0ILxUkirE/8HRf93Z//UvmvCLN/VWVLGA1k4+rCZqt0
U3vL39zvJU5Si+7BXC95oX8FfIsNCZryFV8oy/GfPpk/TSc/015+cyf88bUMrnp+Yuwuv8eRzroe
i7hOxdopnHaVst84D6bjbsAn99segPgTF2of2I1a/sZOcrM8/7v2/M+fkq95k79Ll53Rr74IdxJo
ycxYrGlNSp9VG3qJ/O88K//hRyn4+VzX0R3zZtX52ayfW30nmNcI1j7uE5N3vwiZOy6rv/4Qbx6i
f/5Zfvoyv/3GjKFku+7xZcZmiO9v5nWWFY12rWhksdSjFNyWjJJnBBQk5NocGqDlLmrqo79BivyD
jPBPnyr+cpf/EEPzO4NmZEaj8CzznQR6IFZtUJ60IN4Ogb01+KfRBOPGCFgOBVmAxvkyBoggvyVB
exC+s3f/5un6D3/HP303tz//yf9dFHosLS0T6wHe36q27TttYnj715/+779jR+dV9Zhd8AsmndL9
zcRgEYMOeLMQaxJq7A3c+uyeMSAORME6/K+/1O8/j4PiyMATZuk3MAV2nl9/Hosc9NwkFGWtxzYW
0NTkN9p1zt88TqTN/vY88XUcmiGDZ9Y2BK/lr19H78mCJS9iWaMRRR0P6UwtO7PskQNZSmFPtwYW
mtsqFtY3YY4ocxAeieqVQRBCZFIx3G7Yezodim8DqFDc8oppgo5SJr2kYDIQwJpcWQ/QKtMoiPEm
x0Hj3YIAuMcMukYYR+2xyWKkwmyjMxBVRSXLS09VagfWjMPILxPcR4FzK9VO+cwns4clZwcpFfG9
qxwMzfZdYi6YS7OabD9K7toBNRdNxmYEvmStRrefn52xu2WbE0vjriYL88cuvv1zy3yn9XaqQQz5
JMyiCuDk1eTnuTVOXGLYCu9zWGMgeOhFH3nb3oNW5KO/HkCMa7GWvGPKtdhEjZXxdck7PMAqQ4K/
jkIbDq2WV9pnFyZQuWJMNK2aqGiTLbk2MHCL/GatZpGDJQaBJj51zSkLaLVMXlE25sZGTC3qrlqF
4guWhjFeCTfu9shT8n6H1Fk7ZYtTphA9O/fDKqfKeEAn09eoJ5hgQYsMGYOpDKUlo0Ud1LRluPV2
JIhlXo+Mxz48HTKuu3W8yYX4O/Pzes7cUm8xXNYR+HbZm6B179cNHOl5g+IaxGhKVvstJqAu1thY
CirCMDLOZmOimpNyds81oUrnDq/JhUJOfrN5R5DmZ132iMXeGPxRMQRFyIYYg7whudzK8Ln9gT6r
IUzHjomJbqY8z0EUqvGa2hbLO+YbC0pi5aBeV0aNVniA+/PO/YnYinVc/RXlVJcHrTLVFfENAyVu
UetdC6P4nq0GWlFeWNoUVanZWUMsADDadVH2lbkfxMVe0GsFo+ZWP1LZzCfgsOF7xBAJhvCyIHqN
0f8GptMPD+NcFS8zcSNMmyoUELEQyDScInUvLSZLUntIrILEior2aRq6+mNsqxhFdziy5G5rDXRk
JjX1stRTmGCeaUvU5/EI+dYymuy+q2J08VONraMXQ8ySkoXExewFQM5SzOO9iMREngQj/KfGTAEX
RqbePrtZ6u3p+gBLmJnDXHyECMW9oGsIQOfcwv8cD/plVnmPSA7FA46YqAAiiM9fGEHKg/6AzptB
f5052g6NOEWt1d9U7i2E5g+QT4N+LOmqThpouFezEmgleMzch7GGzM6H2Y1dQJupv0oPfQZSiNgB
aFlUFqS5gfcyrKzyRzlp8o2sEBgaXlMCgOfTJ8AMg8Ezj1T2gcaRUFm42ezv1ZxUNJYclPdJZPAx
JVZoPLK/iWmjFn4NQe3NvNRL2SKGx3qTsX0UHdhFNz9V3dzZq5gn5jEHJjYES9rk3wtsLBXTHUFv
UME+7vlw9Ip7q6hNubOY7R4JqFmawLUAYrAY4eVmklvVWObNQuRrcm8YQcwNSkJQ+f2NtA23Ua0M
FoB9YMINeRUjWcI8pfZwngzF8jtz3fq7rsOc9aUwMT3NGklaNiZ0G2RkTdmeqZG4Bid2Fnp8Vg3W
erQ9LEy1xDBGWthtewNe1p4uJD0wjot7JFUMFKoaKCg2F/cAPJSwmcWuieEIcY5ZWxJHmuXOaDTn
M3K33gww6A9PqrV0tQVZqSt2iIOoMaMIO1uji2mWUxUlwxldPGMDYzbAFjOKf7AjZutr22idaZeH
YUO9iLWqJkQKpAaLRzwBgWgYl+/Iz7z9wvSuAAErraoN2Ge6PM2e8p4GIK05M03NqoNCL3S5lbR9
HION1DS/zKHqbk0vwn5qdSIcgwijL6PYyFTdenKRQPh5vXADtU5FGsHcyIIoAVKYqo2bOs64TmNo
qru0c8crIyX2063KxkfZVLjVVGib4riYfM4r+NhElTWDytxdARIQptMy2efJHJEBVc4Em1bpKepF
0lRqaJ4l3/wmt0tTO+J5BspNXvqwrGqHEzUxmuqZAjOy1q4ahnuGmJpcR2mS4cPB212tSuAx+jqD
FgHV1ojZ5kVdZ9QwqhNp3tlp6TbrMrKzIih1JbI1qgqzu8rU0McVF6d4sScSQXaspifCkiTDh0Ar
inraKFNnOjkoVr4+7xeaVd6cHjsy9/aw7+NYEClRakL37d5g5mV4XXLiWAXp5DaV3Fuwu3d6FS1P
hkNj73sDg/6MKQ4+ndAsKBoxTqzsvvIwW03KZjlnmFmT3LnuMP5gjOxkqwYFArYF7nPDd5ei7bZO
3FjtIWNraaHcyvEf0CQTozwXjvmC7y97gAYrv3RdUc13aI9bwMmDxhw3TCxxV8Ns4BiMHSSEEGyt
139UVf8Vjep/W6Ip1eJPpeY/EU3/wBn4b02n/u//yb7nvzSv//i7fzav0vxEOKcONxQD/s0eTKvx
Z/PKH5F4CiTRMikeLchw/9a8Gs4nqJS4iv8RLS1IYv233pU/YnDvQQVkhMy/lRbpX/AUi18rZFiG
Eoo7/34CUhxs9OLGNPip4sfrEjss5U1SEnjUWGp3mAa0mP/2DMB5S7jBtu4IAEzCq4wBqORksKyb
Zjo4fecFwK+u4Z0LiX1jzd6XMTGdVeGJPRYYDIF997njzQjSvDx5me07WsqMriP2CEZ2v0oWzqjG
0GDxTg5JJcnUrGcx5UeIOoc01D7+9af2Lwcn/0NYvOZt0PGfgziel2/fKcXhbfw6b+Ev/fHIOuIT
Tx6DEdpRDCc/PbG2/QmwhY3+jDCcXyEblv2Jfo4H3MAAzwN162P/HLYI5xOMxRufFrSYAAHu/isP
7K05/KlfhtIKmQy+HjJMwXf4O4OzQ/ftcr4rblCEKInW1dtJq4HsOXO6LlrTvI6R6P+YzP2nZI9b
+/brF4UqAmuULwjg1P79JRFsKpzEQoYj+xuKvmZSWK8WvKezXxqECvuZZ2SnVJgRK/xMteDnVTYZ
f9Nm/jb64UcHMSIkFiuwPhb62F9fVQhFQOnIutjVKt/HJY51U6/8aDHHoJP5K1EJV88z3396OM5/
/JA/z5ug+t6a5F9/escUHDR0oTDojN+TeJkcM9O12/9H3XnsxtJeWfZV9AAdQngzDZuWaZhkkpwE
aC7Dex9PXyulLrUkoKtRgwa6BeifXEcmw5zv7L3XrgJB66cXBOcDhnxluY6a2qz8HJT5opMdz/eh
3mo/SVVTBtUsVeUY0oM/lJG+/sbcOakfIwj8OzE3mi6TdFX0lzkuUw37Mq9HF35J2W5iLZXzZy3T
B/nAJJMH+AhLVyF1+TRaPKwCCj4Q4YRBPwNFfGo6ShmROcRZditZq6Y9qenewUaj3EtVJGDEdFrZ
Uv4oFCv0JqXF1FKoZZ4nk2LLaGW0AGNOcUgl9hF4/lzOXnRexH+yOitke8VyghFyu3JC2mLjiP4Q
2ON8Bi1sQ8+p5qLbWQH9sOfaGs7WFN+x5hEJgmp5WWZ8LxDM+ud2npvtIsn1iUcbJa+MXL+5QN0O
zd7PJpr5c6SS/Qhrmco7URrcETOHnRop/WtUBQVGs8CTmdeT3qyTRu3P8M7Z7asJwzeWNZo3FSCm
gNOJlINhNgL7YjhmL/zmOBRymHgCzZYjZTt2R0feTlNyHZUG90mRWC6hNhV4k1T+qQHlfJsYmZCz
51G84ra4F/S+YElQ9rMGIM8nMW7pCOI0IGDJwFs95LTwHYehrE6gFRqHvscmkBph+bM2dd+RvdeB
QsUDbfNYj7EInoeZUkVHhPp/SodR+61yrUr43BEC9/zm6UStjyZB4Vo4vhGTUDmyL8jusTmkxo66
isk4xVrR8vLJsnkg/QMn7r1FoKDTFO2gucrJOrXPGj+oeZNnY/Q1WEI3HpvGgAunlZa8gw+xcPSj
lKD3em40E0l8IR60ziCzNlopG0dhrnBeackwD/tosPpbaFXDNYaN8ZDeVq1zyNrFWyAOfeQxQ1oo
NnLCTjQ2U7kMHvqFZtdNCf0gi3VlQ/8vSah5fOBfs7aRvq3ZGF5yfOIi0p5g1ZAgWuog6mnU6Osi
cDdFXpViMzxSSqWf1IkAiWorKrY02yziVXNVNVvGL67jifOh1EYSkqY4ApnjNNva6aRNubfEVX3N
erXWiP2n5YfBozWlM6DOBY+ijVQK1CReroOONLzNKyKat7GnFm1fz4s+OkWe4VBlqV7iTkY/JH7f
mopG759Aj3oKbIF4VJ9WSGmD3lU7mW/2NllCaXGkIO1MXwUPFTdX0cu2appINOooVtY8J1EaLb5S
t4pfkUmgZwpTJQ7HIjeHXR9FhbgVe6Xg+8oj4WRUERJwM5Iot9dCMUPPFBnvvVGm1MRp4Xgu73iW
9e5Ah6z1MtPUmj/Pq2WBMUpl84ZSPL2ytlKeGdVmALUlcWJXQXzmM44TTXansk2yd27oPuXYIWvR
nSMdhItkEaBhoh2a1qagrf4IfsjEzJBS6sdDPu3056EWGv07k8WFQEOx0DjA21FpPTWXh4IsEeFA
NvRsUSNcf4U7LByfXL2wpPHGGXD5TthrxHuo6gItdPABKcklz4G0vfQklCV6XclVTdMei2x81eZi
Ymeqm/Xk4mhZqG/EWfCNQorWVYohjMW4R4O2+3YZXpZUa/HvpjKeGPYqva2BuxO3dIPgGeSTTMs9
N60SHiYgiJmnpVT/qFidaAFqNARZDPtWRbCa7LfNe2PaNVJMt68qL+0fSyyA7eH5kE44HLQxEEhc
AyjlAfQtjpwHMUfq9Q1znlT81EQAiZyMD2ZD3oMz7DFgGZ6hGuOnPNMMvGshOI54O6OK2h1FrPeZ
QcPgJptYC7pIkI3uzItRfBuk2S6VZHQdURgrnqmaanCI68b8SdVKTR0mSrjHFh8w3MgC2qbdQrhp
0iqfhZJaNBtyDgYK/DKxUynpKtqKhsXVbhIQltU84QAe4XwStkdY2o1dprUBvL15uOQtz4SjVGNL
P7ZhiPNBpdaLeElDz50j611yMpapzAOhMR61bgvuUqfTKeywlz5V1aesrTm8amm5nDMtr08PkF5D
XXKN70RTwa48wj0ZObmZC8eNJ5IqLrwfpQqGZABP2HOEnZiQl/AUp2J7wFLVRud+ScLVI1GdBLSt
Th88N6MTO/WKBW6S53QdMtjbbd+9YRN+9DbRf1NFD9pl1vblW21mMxxHq2/2+thiIdfGpLqlkQIr
hRit6FdDJ7+TDG8+myEnPY+vnYqmlaxtG0SDZF7ZHXQRvXv5OVfEA6ea9qkQ23q8W6k8l47c1kKM
YF0NLxjMhTN+FmA7oDz184B5nhY03JJiMKkFNUN0ZrNxIcORyq4soNYSziXdZSfaMpAMVx6DDx4l
Y58pohH6TbMIrHhIH1iBms1t5451iPEkXPIfaqImw81zNLlA4wlDilo1o2TbsltoCR2VXbyba23h
F/vRmcxMdjMRutdTI2HVtbAKgzswsTT409grva9mar7CW+grwnug59G4pbY9Vnm1rrgyWxM/D1Ng
t+1mOWQuUFXarGdxPJipsMwbpHlrdFepoV9b0SbLa3A0f9ZZH9fu0q0d0FrQrOLT2Cfhn8EcxWKP
bXE23a6R0BN1mASNT/MsOUqG8OlPuoxResjJOkWbcTSFwZUHBti/1YCiYDURhhi1zTl86dOfcmyA
q3bD+N0b2olwk7AnBEhsRanND6uTKZKS7r1KoA3+6k6sDeqW5QF3qQUvlzgPsTapp44dr7rUd8Sl
miaD/mBQAOxAY+GVKAqlRpoirtPDipL/aQ4UoU2WMvzSLxTuMjqktvVUqZsRKsuuhDrjVs1U24LQ
S08Y4/o/OjhMdyEg/SJQhfseSfhVbN5/yp7lnEx3ozhmB5Ut/E8fF82OONm8q62GN3WiRL5spcmH
UWviS6rV16nltAuKehb8ImRGYLF9hQr6xEBKzKLOD6GifFTwdb28eNxxQt1ux6zv3GGw5E26RBS+
q12PCbmPglxedhTXipshigy6s0nn5GO/bGKRdnijl1JP0EHEGJaQEnMU8geaCFcEQKeeziRfJRfV
9hkTADwtOKAJ1jLr2ACPdYka7jSpDLI4qgnwNKAn83KDOXkzqtpeHebMHdTpzVTU8KlKSPyVVQgO
pefxrhZd6ilzax2LaRl8aTTGDY+H38GqskAz2o8ustw+SsONaFivYvM3K3JKK9pYnbKwI585xzt+
T7ijOr7+juTsjZ5ekS6iUg6yJd6bmrxp487vrOLCgFzBIBAvYTsyNQnaBpIUrfM6WB32s+lupQ4A
h5CIiwUZCBJn4fV8EY41kO0OH8mqpEjPtQS2O8ZbRVq1oFJAl9JrjKewtBtZgx0vAEEWxDXcAGNt
HW6lGdquqvolrNBkquszg/vMgnycSDvIPVvgGu9xL8XTXm5K/Yawpn+ma0kFV9Z8aOuonRWCDIeB
/Dv7QCPfCapwlpWBGJUW3iQNuSEcCTlxuiOfbbwZsXiEqVwAHZX6z5pCqq1W6EFcPCQDrdJ2imDE
bjKZ6xdOpqABfkaE/V0edIkcRejq4J4FCrOqPKzf+vJRWm4Z1nGo1zqo24wGZgxYYAm2EgDrOz7e
qykoKQrMvA0zsQ4U1cqOlvgD84HMAaGfQog3tTTc6lbnRcfftYNGlDmGWjzp+kjkwpTuTC4LvWZE
kLyymFkJtsZrOpmSN+esLGtURJ2MkDcQP+c1FNnFwGW+9OCtdRDSMrtpBfrsVcVAupdN9UJa/arE
2hAUq6zDLCnNLw0zsDvpi4Fvp9lzjQ43vc0OkOAPdRnSKgmiYpnSYwlZybOyuoUGgjMgyrRl2/WZ
vtXiRvGUMbrmwugPPT1cpDV90ZIK3sdZAyUlj6adarWBqqpXQV4C0qnlplOHaC8qjfG9LEX8Zk5j
dIuUVmdutPK3xyr0CbBlXnvTYqhPRLDRYuqWOo5Cly65YGQeRVcSSUIatJNHW6YpdWUg0DX7QwwH
n17CLCVGiXmgazp0BUvMfMKpr/lYrF5t1fVOo2i4ElOuUCUcLnU74OyK15toCeZGrBrjHQMuKLWW
FUBtgKktRwPwXLHsVLRmqg+FZFcSYdzUKyldQyRVX9GEHXGuiYvPtRaf2fmrN0RaPl+T5UHI099N
Y/3WQsK9jnAUeIoR9sBvSDJQ7GenVBLYNVn4msrElJFpfQJLhoY+hBGSO5K1wILp+D1CYD6uPMD3
yoOU9iC/2EpiJUcISgl90Eow8aNxxAkyYBUrOK5of8Yy2WCIx30m0eDtrkopnVhS8qiH0WnL4EUC
SG0rp2/a3pxQQtSSlrXcSUsI+aPA6PZpWFF/SaNaOWGFTG3el8jhihDt1SVt/H5O9w+KigtRTriF
a4oGowyl9mUY88WiEPRTxZYWc7iEvpM+EV8zGydh8IXW3QxbSRd3FTcPA3mOfotg7ohto90Nfszk
6jGeVbSvHWkmHSBrG1SJz0pU+NIiDEFj6plD1qy/lWl+mEqc0zOcIwdtVXXXkWlgpQ79ivQHzgqm
m1415r0lAqHaI5uDk6KQHy9EajEXjSMBSmi5j+Pk3jdz/4srjIElG0QvXkOSnHE/HZRKkalWTroj
1YTfg86zcqxgHPbqhg7uAFyyP+ccCu16bC0vtNZ6l6CO7HKw3w5krmV1xbIpZpYJCrXN00ig5Tkm
rdLh1q9NZT6rVCgpoEfCMMZLOYtKp+PeHsGlE91YY3UJOJ+1S+dCRdQFT2w7mQrFTgYrBWG70bqB
E7Ol0bA0FYtO7m3FPtzl3pTLMUIEAm3zZVrhMOr2IuSaGhF96WPdU4VVr03/4YgSeZl31RQrftpH
YrV8SxOWx7PaNS9kB7vRoyFUgxqTrvwu8FJk+TGKig/w1cWqJWbRPLc6yEIWKP3ReIvmVC7azwxg
P5Wyc210er+18qE1GZASPNSFX+uaqswBej/tBAEZs4I8bzMoGOd9uaFlPN/NEFeVdICPM4prbXNK
nCnxjUOLtuZUnvDBU6tQfUQdGN6wUWVfiR8ytAnNHv4ZHYgNoWCnU6MOUb4NrEL+5qVLC2qets8t
vcQJ6WKFotJEQG1EU0KZQ2fXLHTZeqz9Iucz7YzmhdiRt5oaeWC9wkss7NJGFLxUoM5GbVQOsCsu
XwvsEQ8YvOohP8P32ZTIIs5cmlThUQasNcOmVfK8QMEdpdEh+vE4jYlvhUbxB7ciUd04My6JUgjH
ifw/efE83VSTqDtFRNtfX4n4hSdNaFyr1/ftqib9Zm1E7qeF4OCc8ybp9f6SDJ3Ct9PN9d1c02p1
wr6NoALPqu6FNRXL9iMNd7LKJXuXhDB1+lDP/EY1qsZrG+A/tG+TinJFWeJ6jbo4zV2BjSWZt0hl
I7GQJyvcFVGXFl3FYJaQrFreYmOIAy2Ro9GtSRzc40RCz4+0LN7J/GjdtIdZopqJxQF6yl/EKjUI
ZLbzoelAHuXrQsm0mm0fxXoNtRSUGnXY30ZfLdTehRXkPRS4LWaCyTPDFLWW6t6Luk7hpuraCMm8
7V+EWKQmJWfWyNf4CZ0ecijj6q8kLEAWu0nuDtjVpYMgCFcUQSUQgMe6HY8hn2qG42QWgt9KZO8k
ERgCeYXAGhlt7YqgoZsMGqssoZqMq6jBcROBSzmR2C3PjTLrn4KAnWIh3r/tRl211SmSglIXhl2X
yPdaseqtNJDDYw37QvXycdE6chXDKgNXSJuLAqoOZXJVDuI6/iIYlw52jGpLKK3xMliZW/xWm7SU
5ks1RaaTcKuf4qTRt0lmyUGtE4f0hKrS5w2QCeE4dBhw3YlFxjmcDKovSq6KOyua0MNP12yEoiRT
Ta6b2ld4x4pqhDdmxZQgecJFLwvVuRnlK46sB2UhKy7E8PHKx+G8y0NBEnyghJqrkZB2KdmA+KGQ
kjHwVMOpz3uuZ2GMIH4KMbwCeIR4iMc13Mm1aga5ahHuRzMzAvxjySHKOsErolR7xsJC5kyEhuAk
Y4uLvKwmkEnt+C5qRv26ZvwRLbWqyDYkVneeNmXHSjC0MzXc3JfW2DxTHASXbhEsooAxqmlMq4zN
84CAklinAZ3YnEYmctMk9Lxab/zW6vsvHOPY61nWbtKh4nAgFKurzYjuEkfEn5Qjxj4dohJnuRYH
vcgRBCMpJqc+zH3BWnn4Z8tw58SuZSYE/kij+XVhrYsPoiw7ULyZpLdvyRzjIGCZ7IVG3T0tHLEP
Fl//jd3G7Gmc8D+g7As09hIG18rMiuxs6DkjNXlEfod4YxnHzQOLMG8kNtHjJLU7iPhz6MBHE14X
sVz5dI3K6wDUODSc46Gam2YnhaSKelUdXvqOw6+SJdKPvLa/UceQzLaYstcqLMZnMiXXRcTYA/WO
uCNOcBLKq7KdUBIJ8zNK0GjOWm+J/ERFnE9T9Q3BgVTeCpmrXRjyJdYCzHG8gc0kNIKmGuVD0VHe
HM6m6cplL7v9WlbbNhdnv6BN8TRHZI4UM5cCFnXWK1nA5MloqYklNHxWEhUwmy4xhjBrf9fwhf1c
EdonmAggaejcxUBb47brxQijXr5cprB/YxMVyDl1vhZTnWZGOzU2Fww44+SGZcvqoS2vJCPL7TBo
ggSghQHGbqel9Tn2PNpsam7v0uyba/+gKrTwL7yZjPgGLDO2hbV/L+R23lqFGR/YkZpuXsfKdtGy
+iwOAJPWxtKAdtHt4EPdsq3FIKyuxUyBU2bUlEEPrfIF8l0IilYCYlZVyiPba1XdD6uo9TvLNB2j
PUsVs+C1IC3YzLq4G7xQ14VTSgvPVsBA+CSyvip4wffxjTVA6csoDc4a19q2bYcDRRDFnj1jRTpd
paWdsDbR0GOrSxZ4m3hjxMKy7aGQnVNarzblEkZ3k3kj9VqICLFTrxJMqpmsymWBfc9AmvM4rZYx
Ceam2xIYODSz/MzaunTwYbwMUWNQ6s6nM8nz0zKIwyYbmgD8MhqEql1mceKKjrW1URxWUN0xlsL6
q5FLLM6ZLsWao5Ryl/k63D2fPy5+sEHogK5Ac8yx6Iz1hh2/sQUIJOD6sApwH0zrEh07urLTq7SM
tpoRSTL1F5O7GlhAhKaOfhgsls9Bs3hniQ+VydJk0NC97uXDfB/px0EmObAE6RxkR5xiZVofqocH
yNRUCls6jUF4USpWknOei6e4Ygz2DSvGV0vOJsjkRiLsTG3vKotfckSeGIyx8WdRio53cTW7LDXL
pwYJ/hYOtNobQ8jpKVWSFLOyoF1C+k+cjLSP3bBpw6Y4QhJZmQWcvBjbLUnN51rDxmIrSro8l7Vc
c9ms0qXS5t7roBbQNV2FtNGMSs4XSYXVVRUI31N9PHFq7dN+Q6ISCLg1IWnNElvSXFSr8yzk1V3i
/WbTdkMZVgGowUmGWPGKboy8XlKHR/10fGP/Mvg5MxyGQCXcJyA3na6Iq3so8nhHULJ2Sy7L16UU
tetjY3Rhv6Pt5LRrdouW6xQXlPqwMaAsBjllkJeRt9qt4vumZ6xNsw3jak0RFvJHPqXzFdr5R6eX
2btuyg/QVTeadPqYj4+laBfpY9UlHKYxjKDE5ivisNJry0c/tutdyuAJSvRndwyNbfG96Ana22ia
XB8cT811QLZJO2XDGZv8flQl6g7umHAAStnsKEcaDxlwo3sIN4aIcCm6YiUaHJzSbLxRA10FVtrR
ZMAKc8O1aDlRMcU8poUsZD1srMvSeaS4l+hTSwAWEjgVhAXeLNYpi3NGprNjwscnWHzrYNrqnn1n
BRQTlnA23UWSBsAk2QaGTstR+XeYew43DtM0uzeKDvr9LJrq6BdKnZEPXGVB2heEofFoNOJ+sVoL
8QE9TS/3XIhF6Q0Ysp6XoVs31MWEbII01Y9axUiBdxr50zI15YdSy5hGef/yZJqVRj41mfiF9GaA
izLJNFpzKz8Z8sD4LxoMhzzWWuW9afL4dRJahAG0F9mGSiu1bi4a4y5ipumpzRW9vp77P7SGx+I1
Y+Posr9cb21GRJV+GXbrsm65kyoGVtU8jyIUyBzCYLfET+n4OE9Z13pAtgxTy43X8pa0xofVfq6W
Uh/7iVh3TOYLXHafuv2s7nk2Omy2sx0QSVuD8lCXKxtgdN7AZB/KZi/dTUao21EeHpYU9VmPNM68
w55vmHCArLm6Gl9auVn8VFwqX18fDs6qc0z9oeZUICLS8qwJJRpGiOWuj58iSMvDvPKYHPD7jYN8
xWcPA7rVqYjEfRZ3rW7rXfpeWBZRXp1XRaIptkYLk8SuYgM72YuKeA/qZvAnK+fX+b9Vs+ZGSoZB
D3mDLqgktjh7CA2H8ySEBJjFxrPBKdBL4/kk4tQNCeA5NEiO7gixV53qJ9x/T2NIHRM35K9VlueV
k4QjM81fBJTidhy2spYe8xHu4ZI0bM5jh5BqtmkX0ThHk7mHnT+6oVy/S2L+RQjnRAk7G0r9CaxG
45qR8Uvar4Y5ZKrXLCmiS7GIx7qYv/MIKGPNk5QliW7XihEU9bB6DdEx10zIVOe8mryVLRkdUpx4
e0lP9ommAgQLs4jZPYalPQ/xMbLiZuZIhYRRTjWQkib3C9Z+0TpQ/sTjzYEz8r1qrN4z4ZiVKfR6
ti9tywQLbA9+MQM9NGaQo3LVIgYV3Z3PZ7OM8V5qlbtiYX92VLUx9i2PkICJL+SdgvqUznNyhF0y
3bkRKOqC0kDp1MgVuqoz+kav48e1Gk19sPVnbsXcjLiVF+XE+ZWwB9BPVB/WtMTEa9mAbGhgYXxS
GWzY+UoWkZsqxU1Rwr6ShvBTqAvZe+wnwI6OH4M6KL+P55czgOn+DlFgWhjXAqyUaGUOO8dp3PZH
wEFYUAGB6PQOqw879dTIunoy8qVifGsTsrqZaC0Md4NOjM+weHhR/1Al0QGNKCkcyNXi78Dz1P4f
fSHO0P1oQoxrBql3WS5HP9Savn77r50o8iP78y8+FNPS2CmC3yJggbj3b7kRWDg4ncU42ii9FV9I
GPbXiRBuwxFZZ00ym6Vo2JKE1xtf78AOusEB0NMzb4Xv5VDJJ7wKKjQhIc+NYKaLZ7qWKON4WAHL
UTsXJZCkKKyfU28sJkPiPF+COQzjuTkoeslfArWVj5ZK+z9ZFLaSV/PT/58Fl/83zJX1n/K5b//8
6emL//cCl/8HU4DWf+moDJKv9jPvP9t/tqU9/sh/pgD/quCQxEfJ2RIHFOm9fxgptb8qeMvoRCYa
aMgi18g/jJSK/lcJkyPgNvPv3jOSYP/pS+OXRNPURUxNpm5JqvTf8aURJvrXEBDZLTyc/I18hWyg
ZF38t7BRyOjFu5ClATSF7bqtb8VVeusr+EAOQbba1b2fbFfsQHMfpM2A8htMQbYx9tZ++aMdxh84
LefuqbzlW+GU/6Q/kqtt8tsae8Y37gUMAZ+dJzrldnEaz9rITr2NNqpn7dft+BMjC8p240Q76gMu
zU7/jM/qb7KpjtpB/mTmHPINkRH5tb31h24n+J1nnXo390s3dsAevMqX+gBD5pJucWRcUQS9/Lx4
zYU4RQXG8lZ4yUYFReSXp+oyvSBH8yvdZT2YwXwYXvttcxVOyre8Ux0U06A/6EH2pPlAP13GSE/c
MeI7+m96rnZ8lU/K3tiEr8UVmrr1bf4+iCOmG49OtBl0W0VX0aFdueYO2Cb/KFbqE51PG/Elmk8N
st/5azgmu4K/NnqKz8vOOi2vfIQHvodf2WOQ3pLW2OmO6Gn78mTYhl37+XN4k7dVwBfodM4Nxc4r
vPog7pQD1YGO6MdP5i3c0W3jYaZ2e7sIUE5DH1pD/KZtqp3kW77g9RsOtxe4FrawDz+MTRaoz2vu
zhfUIOI4oY+Qxdqwd/ATZCJwSiijx4Y56SuX9krpTHttCx/HwTizJ5hdz4dlcgrHfO+fF4xuqjPB
qn6D6LhJLvW+CTL2fttmw4zhpHxfjDp8LOk23hp+samCaC/vylv3ITwBnTrzL9wtnxgzi+ituNgm
H3sWJIHuIupsGko3fyLLEe7ZnvxNYP4ux7a3UeqvCPh3ZY9T7fSYg+OAyUQVN6Aodc0mxfKU+JIn
unUwOJI/fJq7ZdeXjosXrNhLJ+GZ65PDRFyekmJj+JIND8vGuE5uMfL1PatL0WeiwLzn1u/43+3m
Mp4TQkS9DSucPBIcanfexASWRFe6zSHHQU7APgTP+jD6k0PZePGlubPbBJQrQkY8ngvHVp3qmvqs
kH1jk//4/Q1lRX+VSzdKWcnxMX1UHqIIpDxncDpP9mB1sjsMmo/iuO5Lvz+xEWIjjqLB/cZlRJfS
diY3IWG0YzgvDzCM4SWjr+pv0JW5k38FhOXF+s3DPdgdXXOY3mbl2Nvn7843nHn28j2tpY4ddm5P
oPNlvCzP2gu7dZJUdQFZ2dEyeM1ORYXm9+CS9HvhwCg5m7aCWE6Oz8F2JeYHJqVyHPBi27SadIS9
oL6ypgVT/T2rnZNw7YpeGKisVT+b3XonxJFau8gjaOGk6Q5a0G04zxnsRE8f+TZ2zbb0MuMz3yUn
7db8JsR0FuM5fDJ4LoEV2pUHNeh9RfyjvTSe3LndaXjGG2k4kuJ3p/FIdQ4kr6P2yq7GSRwsTDOw
fS7jSvJLg8mHdRkxhUR1BdyU7GiVeBvBR+z5ho/6elMBOYyBcmt33MK2/oJYLA0oIpdxdA2sP7g8
aFZLj9VZRQC1dW/2u86Rd03ix/PWyI/5Z/IsbHV6GX3KlLD9/gruAivLu2M1tQg+2NlF8Liptxx5
WfL1yiefr/gGwERW74+SHqf4U7d3wUPwyYJ6yThM2OtG1T0CkWylyq8JWUTfcDrLyeC17EDs7n12
OOF607Vx4HxLrh7vFQkACIlSmyuCLKlOn5N0h9tMfvAD8VEqnWxy8/A7THIfssvzgEk2JsKEcr2T
vewVfqP0ru4N+Vi+NMW2uA+kizELwt/Z4CQS2UMGCNGm7kCcIAlid6+4UHT9lTSHJd4x2wAriG0q
RsSEjR0qkbu+DZarrQEhrmy7WJ981gs8Rf7C6Xl6Nl65psgKOQAdr+IIaMQWmHZ3/SVzn1nO0qBi
rwRnTH+ZfmLzEFkXOqame3cXL6Jmj74oe5x/kd6DQXA2yuCWL8LZvHabH/yjpV3g8LO7mkDbp3Ek
nuUMb8B8MlJ6vhZOR5TM0ldOQ+TMbMc+sD0OBZQlmEhYEh2wMs78zdozAPtbkGlO3EfSOblidfL0
kJb4Y+rCfo5v/D1vuRNf4ofcOfncHJIrxDsqROsjlgr9i5STnbhMbxZxzS3PDbqhnVK/o/XaStDo
I8APSBB2nthIUQXKy4Djzua8KryCHCzeLeiCkPeKY/Imlm/Sqe0/pAjFzqFupftVes4U9bfWvlgn
LdsPu8I6cAZ1G4/020nDtTs7L6PnTd9F52GdsrkTCSDaKl0XP+NRYslS17JLfBee/hE8Ng938pz2
bPBgRT+MLoPfowItY6bbSSKeeWMhLn93pr2a5aua0P+QFXcBa9iRYBi4Q/A1NYEjD1F7stPdsJ3c
2kGzu5pPRspH0R8bLGilLX/xn/6Y75ZDeIK45DZfNMRv+af4oULj9fID6bKu5VFfb3XeLupHvIV3
Rl5zP3wp52mj7snPTY+tnp2dq4PZuM3bpJ2lje7iPPL5XsmuSb5BYRltN6otbloOaTEXWuWX8YZr
lZBqMlAkvNFMz8iCpt6mVLis7lBteu0+YR35GbbAumC5GAJWhl2IIWv2KyPYxTsuMq7m8agisgFr
3iTuJ0yXGaKyr5s+zLGwP4vVLp8cGMI/Io0javC308d/ayy//Z+rEoM/1dNn8af7/2AcV5mS//cx
keufevjKk++/VL9/6eM/f3EexYn/PJo//vjfR3PJpGCVXILI//ivojH4/j3iJEk0IxqGZDF9y8pj
MP5fg/lfsVVziDPBZkuyTKThH4O5oP1VVBEJLcNUQH7QrPjfGcxZ5f7LuZHtFkdFnJ7AQzgicFB4
zO3/FHGSBV0CWFPzBF1mWm2qJTqCvFSUA/SwpuREC3+R2F0H/5xkfjzvZnlu32JCu51DzrQiB05b
C5Q/WI7QZcKBAvJo1Xgdl2NFIH1IF1wBmVUVz7wFALTNS9pUiG9L8gpLcuJ1EhUUOlTyFBcuO5jw
t6SEpfUXaVBvnSFWdDfEaCYgUMPKWUVlVTYDh2ElMFTW5mBQe4b71IDE787k8V+bxLCK7TB20nI3
jbZZ2Eb1UGiB+0S628CD3shShflv1GZ43ZSX4Q1HuAk/1D5Za/fR/Y2cVRfsNta1Jd2O+h5xdwP1
KBgZtORoCYvGw0ceatKw6MSCPQ5C9lVQwvsh6oCpmHy0heJ1sl+vK+6aN+p3SsoK6C14ymB+hTbF
1RJF030oseFsq8mx/oO781iWG8m27K/0BzSeAQ53iGlEIOJqLTmBkbwktNb4+l7ItH7vEsUsWmHW
Pa0sgqAHXJ2z99qysM5xsbTsYFGR3oWF4RQeZUTKnWYZCLChUiNyNRiMVt9FReSPezUT5xFhDav5
J0WThM9eaQS6tcn8OKDZ5QSSK0BJgyoKaB78Yw6GkWIexdzdOSco7fUJoF/7BeQX51DXyu07C6PK
TY4iI1pQ6oRDjV2N5DdtBqzHmEbkcgxI46+1W9cPBZI96khRa8E2TQe0S/Zsm1c5uZjdiZ5rIPdk
MOXiYOBQGGlFuMjVat2uspNA4kbZ07FiYLt131oPc1YN0RkG8r45nzrNLs+bLq6ifQa9NoS+j/EU
Wmhq6F7m1j6kpbLPaRLgEq3BOmuq3hMZM5ZoVglx8hCzzBqunEhvrxLqtO1VZMUcm0PLKkf8NLXO
IVgQ6XDRJEJ7Wwzp8TdsBKLxQt6jAhjmEl2FcRFFb0WCCiji2Kww04+SVnFemXOB5bYyKKJwu+4o
foau2JNzV7k7FArQ5auyJpmPHM4C5UAf03nqyz4iAw1qdaAR6ESg9jFANJ3up0lrYrLFBu01yqoW
521ks6nUVhxEV1HJlf8h6lDFPlNRjcPDWLbT8J5FMe2aEMFl9JRq4RBTrfObi3Gw++wyilrR3wCJ
cge2arcdzqsB0sOxnBdDfg+pyX9rBbDZn7y3Rgl+iujnNnxAUPqnyYgOdiGK8l4NfU5IEcEGnDUr
si49YgfZz8swaKNzg0TAbFcXwO0PmTVV6Y2qM9u5TfN6plmXj5p5YRJMCeTCV7pxCt1J/bRV3qLQ
T6Kcuy8N2hTHC+0Dr8ZDWYDkI4DVS9SAoHY0Wz0+IW0MlzZDNtbXAfW5nMwVPNlo7wNWLsAQrfig
UYVUO4Na396R9IdNpBvHHAdApce0XfzJhsEIuIpYwybV23Pg8BYnjXz5r6jI4eqZlCyza5EOTXw2
IAdC22+w8pyNLBbhedMMaXmW4vVQJOlomX9R48V2TvkM3GwfY1WXe5vGgI/53Mi0gzLD0DgUDcmR
u5TQXfko4w41ZxnJEXHEODkvlGp5HX59/hC8Iuz1I1rkQ0juw3si7PpnNfnq5wRmmatGMxWv+rD8
7Vlj8j9oYV9PyJp8nb6fkdXAf6VfgmWLdP4rMnCWmxDIA7+ErBBU+06aHulgtbdCtRQ7UFTZN2E/
6x+lBHd6lk1IE1m/qYFyfrSjH4ao7JtkYlx3eDWK19Aq6p+tPtPOb6Ssf6JRUz9jYeBmSaoi5vBq
NHD6spD+F1JCR+xV0RQffiH4fFLaIHQm8BgQSeuXNQSyWRG9UM7TO5G7kFpCkOrTnvmLFwT0PuqY
SM3I7HWTsMNz0elIzajy12jUHSfujnPujy+DLsPqysii5KlsizA5DaoetPO+BpS6Z8PQlvK2NN+U
rhJTOwtEgW9yV0codfYZVc+rbkp0sTg56CpIglcw8etZ/5wZjvkjGqjzHiy3w8xnNxXZmKMeQAzw
O/0pxKp+DuZfVUdyA3z3TBISc90LaX7UmJPS3WRYE/lDtGc4W/qY/A6ErhaQoegmXokCdQD6ninL
jyEJgEQYEHy3U2oyn4ogBfbcmyAFSeyQUuxlntVXWelH8GzNbKKVAizp1EIwcXd25SesRYj/7YMx
mmZ+Sdor1yy05+IJgAnSGivLVXgk20xc+uBKyQGxXKI8OxJNaD2hyXgCdbHkGIzWa6xFgo6oW9sX
AcDIljjQPnxLkAOymNUjIDnWcn7vsSaWqUQqxgXEXaCDltlSjNPRvVp65RCLVcf1e2s6wfXgDgYX
nNRPbqqpyl/LNhte81QTb5pO/NXOJ0vgriM1MdhbhWuw3cDBsb3eD3pu2lGdPRttFaPDNYB74mbK
/gJ7aeF5HcdFpZ0kgGg6L7InfWIn7IoWUV+KCXj6nCmD5lAsrD30UvtD+HlBrNhg9fe9nTdPZazg
XnMASiiMoM2nlOQMzi2HgLY+05uw59SdV2xvBLUmId1dA5qvgZHgphvh6O/Is68fWuGTttkRy3II
rdFhYzZNrhWIZmJGKCu4hcjYHokJgSfyKtEjf0/z5aeUtYzuMLFrCXyTAs5HX0TjA1XUpds9Rc+k
KUXRIXci+vrlSFqx5wDWNE+QXIubgvys66GpwuZQigSrJCaj+osDpvHb3Kn0SQSFukQKar4UyAOT
gxzT4kPZItN3WUrbC18gPUk2UPQXR4swMTTStZKvxGTHNKGIOOJHtgzjrKj1Wtt3jmhIxl02jj0y
u+Z7ZNsNsZZj4YKnzEs0sGmMz+yMplU1ea0l8VfYCHIfMdmUYo+GOuYaKcF+VAIanMf3FPxQqgum
i5S20XseDBSxNNhY9Bc5SXEQnCYHIWyLcWjX6U74vekzTDthrcm7dhh1Pv0AVe/OBVGaHGdzdGI6
1DLm2h+kqP/HZJ5hObIZXRSEOQA8IsTBORh6kXDPLX155qcu9dayFcMxrZiy0JHYTnd6ruiOz1Y+
vEd02S+7WJjDjhZwRFF3nmLnVA+VLPdQlOLxmGQ9WX6mv4g0VI099mCqMr3WgrxIjoYshgd8lDZO
wyTx77LUDaks53MA+KmANcopJCL+hL02eEPoZv6s9XDMIHLEFFcEyCxmQ6Blzxz8htucY0EPJqed
rt2S/jDlLhN0iSCIjNwNNOTZvupn4usAAfkKvdQUaACUhvxrlHZUUuh+DdWhx39CJxU79ZfSH+VL
XMQdidkhzr0dzVtuzqNDnA8e3yI9ZEGaDPumbVyHpWycfsRtN9xkcYeWHIjW9FCotPmO5yxHIQE9
880uGrYPoISZ2MMbh8/DoZlzamQJrvpj2cXFwW6s7K5utOg7WaXq3QBNOuwazgzUnVhgOWcHOiSY
0Vdhs+Pzl+Ky4Kx5H2QZpcghA42660ywS/vUrKx7lJT2u5j6nkMXOOcP/Fw2dZe4n58NPSye5yYY
5MGvFUBpPYSmudP9uvxIIrtLPQ5RbEIuGQAUGtIAIy2hKWZPhzOZvsSZvSS9Orks2Nsiy0dMlmcP
Ab1rCvK6jumS60lyA0LUwvSjh1XIeS1E0elMGQd6pOzyezkqEt0CVfRviIJMfwf7ofw+tLVPIatK
aOfWrShISmeDMzBUk/y3ayqHtvE0Yuve+/XEiuYoXXtd1OLWQ6Oa8FvtZv2XaR6CO6edkvleWYv5
M4eTbsGqLvhFO93tOK6rNr+fXGQDdMjzklgxvXYpsoJyvaqjAvWR6FCNg/bpk5Ofj7XG0EJgPiBa
DO5NCAgKNk6RxntjGOLvEfa0HyHmzmbnutD90ZcG41WrdawrTTLQsfUnc7huHUukR3DwzWNsTdH3
iDhzZzf56fBilXX3Ohpx9U30xGzsYnbnFywwgojTrk0egbOh/nVztoqdCRL2FccKFyIt5tPZdxxU
7yUW5RuUsM57llggdkxXGATDtE7/bpsTdiVQsmlwmLWAEnpPMsBrVc0jtpDSDL+5BXcGnH+dQmM6
uVRLeiXbr1kTRd+00Iy/NY3bvgVJjUo9JQmRoCVbxeCNMJLh2EDgRiZ7+YXrDUzp3Bm6WwWJ5o2E
plQg43OZGm9dHwXEj5lc33bgovC5aDJLniHNUtbNC+2b7vYmhuYmopEhnAB5RYC8Fx0UuuJjIMPu
gby/AUQdx53raciyn/Mwjq9jH8zf7JEoNI8bffOjCxU5MHxY2YWd55TCidKMcT/HPr2noJEEqKJ+
7d9SaN9fdF0oXGKc/Kh8GWFHBKaREXFWq5SkmQyIW+DNCbGmLebc4caNbavc44N2HVDtbdQcJjTf
PwdtxKmhR5rxERkTxrfZDGR8H86RZqMFwK/OApb1i1yN8yDCfv6HHOsGV0+RGjfwDKbFCtYWr1J1
nNbJSHEDr9HN4HuT0OA/ySZMbjkUC3GzqED7PUpW3fT8pC3mR+LUOUvjoKhSVp8WcpgppgZnAcs2
ToVoZuKGIO0bdje8bJdsqkizK9I7F5KVXR6cioOiBwmi8K9dQEImzMNWOg8AOhbRFEJS/X0EiMhZ
Sms6DTV50GKR3GOYKxD4zrDgXxe9/l1QOpNQDF7SZlf/eSXtOvpes4b8bNd1sl8ZLP+PNbiForT0
zyW11x9N+792xLd8LqP99Wf+rqOZMFRsKl7Qal1BH9mhJPZ3HQ1cLZQ9XTnCWXIhqGP9Tx1N/JdS
zH8KXLTAHfj//11HM43/Mvn/6kCHdMNWtvMfNbhJhPqljmYLpZsAV0DvSVAg8m8I5qc6mpUwqcPI
WWT7yUXvy5fWtLq7MiJdryuT4GyBU+z6v4QTiP4vnXm8EwR7HvOMFLDRQsNCwEDQ7Qg9vOp0OI26
5qCqTMz5roAScTZGBErtJJG6JwXtjavKdNnr5OSSb8KWkRKX1JAPS3OqMg4lsT6Y2shzdy3NhiBv
XtYTObmmIKAAP0er3Qyz/aJ1ruNpfaQd296Kf/pTYdyK1shfE20y7orOJBxstuq7bohoUVtDdqX6
lpYrSRC9yRm3Dl+NLGywltKdvplmD4Vw49ABHgscU+1F7PY/KpM/EHb2Q6Br2iEy5g9TkEZlZX22
M4cpw4fLreJNdNGjFdpXoarPRZqd1IQ2n3CGr4SzXyttvCOu5KtvVV/yufqGiP2iEJ1HHOAluSJX
hT0uHsg7O7DujCC/w2uFlZyoWKLdn4iKOGgWRj/fG+y73IkfQ9R7ub0wDHP7BtOPFywq0cnwcDxc
Jul4NzhvcWQfzAjBYJ2enNG9sprxquf8NOSEEliF9gWxEtBCkd23TfDoTizz7BRf2rF6UG32ajnz
FbaTywlgflLMr0OTnvtGe5qK5ln1wgs6+2iW7M1BfbQtHyMB9lnEcO+YT4cRu5jS/FskqxNWKgSt
+ruZXgXVjxHbE0nrV1y4HwS+U24YwaVdEG/JIr13AgFXEHacHTnIgLOflWmZnMx3lubeAO6jxe3c
ioq/0SlQ8k4xAaAkycYKW3tC4/jW5ULoGPSiFLc9/2uW5B+5TfJke6+J+DYOE2+aL5eIsMA4U+Ku
y5uDVgNhee/zcyccX0L8A7vWpNQ6aY+ZLr6WhThLzFtpABSZJV4hAsEbDXYCGHHgLNhCtPnYBMUz
jtPCxN+YPtT055H9nToRnzSNQL7oLtKCc82Vp1rEnjuIGxAoN23v3IjcOVbFy9y8+nl3Luv6y2z7
hzJTZ7JEphBY17ieLuxMfolAAYR+chp10HAauQuy4G+qLBANbbMPQAxoyZemNy78EqdwyWmBWsSI
r3JnLPdJAluEIPbBCW6c0bjIyvCLEl/5gi7nukG8p1OueY/ZSEJ+p+osJ413l8Gvi7T0Xk+Gx7w3
cTCGpyBBjjWa53b+lmuV4CaOkdnRPKdsr0x62LFdPnM2OTRtuR/t6waWiJN0eGce3K5/NWKCBodr
x7zu1CUaz3I3IJQmeOCqC5PL2npxtPiC2w+0a4KGJuwcuXkSEWrmJvjispGBd/Hvp5SW5zL5gHY8
Gf1Z1T3ICoSbPJjxsc6MQ66w3iFYoCi0G5xzcjGPjt5g2EPdWrrXBam1O/SMVK5QFVOqRuA4ovPH
39kSJIzh7FZp9Vtqq7NJ+M92rhEsX15xp5v3hube96W61Kz7PqgYBnEq3OBcAHMZ5hNlDg9O/Rkn
XIQJpIKqO64ezSFo0hM3PgC5/Q30q9eFuMqtIaBpNnhzXhekhnljda0sLoh2HpxasiJ2doki5wKz
iuy1l6aVu04gkIVVwVVGus+QXu6oc+xTDbim1kTLAQJEpmWkx9H4BsLpNMKyClz7ONenis+XBEE6
c/2L0IOAVcH/GS4HVQzZ+7ZILt04OceoimIl8C/LPP8A3q+zoPtoVzqkOUJe1HN/tMLhESQuDXDH
6D3doF6WcMh6pSPAXUcvv5CcWOPjj0ukJ2mFS06/pAN0a2rzVTUFLv4nLb6ctN4hQoLZCjkvhFET
f4QgY30jvbJcak8OZfNLcARcC7jdFIbBx0HeC390V1o2Wj5DvCf5/EgK1NeO4KomTUOMpzXynTbX
z1Ri9FdtKdSevO/sRrLzPKisEXfDZBo3Qn/zY48YORAxNsbcWN8H0XMYWNEB0gVUBCriJyeyj41L
7SdauCPUEggtvxAGRq2AcBt7um/JCz7FU/FM/clL0vKU4gG5pFObOOoW3+s5Cu2YK35Af78GGCH8
4dJNdZdMAv2IrrnwqiB6Zc2HCjM9CsJ+OrJoUh2Xduy8VWH/XEhfo1xgP9cR+FLifPYEiUyLUfaK
8Lkow1MFS1juUVTS88/Gi14UH0Pff5878yms+8s8HgiZCpIzlJO3UmtC1JP6W8kB82tZ290eoy4B
RMyO8SLvD0zzXROE6ARSgUC5K7kcuT2igJwJMnT1a0222QJgJvjVsMB2xq+6NbbnWNyDc8cYr+P5
qy3Ct2Hi/wVVuSYUO3NwqkAOzWPtQ0+El3HHjbT5xPVoOCQBdsSpXSTPKr0BdMnBA1mOlcIf6uc3
MCI/tYmi5Wy4AGXiBTxgBrC5xpq8olFe0aqkLYLRf/a/kHZ075aQAXIohXL4OrjijsiBoynbD+Ql
FYFAxaDDltauWjalJwog+SmGNUu1o9cxfXO9E4UenYbC4sZcWhkJphqMw6QrDto4mCzf6aOZBuSj
DjR0KELc1P1ccd6ngOovI4bE3d0LN/WPRWrQ7Asd5vTUvuSVNA+9RFuexfi8YOIEV1jQrqOFQdw7
QfmmfK57mqz6H5C2MeHnfA20rDA/lsrZJfimL3DqfZBaQpRuMuNJUT5IrwgZDleg89xXyVXYWMkN
7Qv9BL26PTp1B1m4abm0xjDkOrprSzOwMxhlx+a0NLsLjWcE9yCb02DlJ9xTJjfYt3J8J6iUVNFS
g1jq35k2OAYz0C84XqAVaZ0nrXWJs67PR5YRkoPO6gYj5IgBlMrfTZBwRQWF2oRB5wkFeXyoHqsJ
+cGgLX3IRLunwxPQFcye9CS/mIz4gF6fxlfVh0fyyR+rMbya85hYKbDjlHTq8sJSnXOZt5B3961m
2jelQ046GSnpHe4mVk+qEOY+bl2JWGnK7zPozIlrXpS6uneCycGCCq+B8tTRBOejx9rDDG32Gfjm
BIWaFpnOnjaA4pWBD1aBX3yo2uxUZWlzoir1mpc25dxG+/m/s8UWrPUm9SDTftT69nzSs3HnaC0W
Za07xyXLZ42+cSyna1Df36Kl6tiLj46DpoQlTfV5g3Dh/8/rlvHvBcV3X/8Vc/nXH/n7tmXDUQXa
jwfQAcEidBNl8N+3LUvntiW5gWEYMyAmfr5t2USRgGFEfm65Jpet/1EtCBNFg8mhxFUOHtQliuQ/
4LLynE9ad20BcEpudMZK427EM16fObe8Qge2RjUV69+cHj9dO3/DdPynh6/CNSwL41ri83BDy16E
K58FB9Ztj15pLFo8ScCJMuVJlSPMitmZ3Hi2Nj59+Qd9unkmvhENRVdYnmONt6V0SfBr0t22N19u
vZ+eTREeoGgfWF7Xa1+yUdEHdsONz14pwmlXN4nfaQrph3xMx+RrQ9bkttdepbEEUqvkPFL+sWe4
3Gxv6jAoBA7bnr5GjbKYDVLwpfhli43MLs7x6FiHTQ/XF9rqpxE3S2VPfeErj+sF6IlOcYvryv22
hy8Q1U8Pd91h6JKUIac+qO3nTBsPXa5tG3R9NTttUXfkCfiI7iGC40bUnXOZde20bdT11fzkcGX1
ztgpT2Xdu08f0yrN523DspqfxcA1DjMVY57RtFVtdZXJ6nzbs1ezM61TqAmiUV5ZBuiJoJ/hpGp/
bHv4anr6MXbu2i/4PY38IyblFO3I3bZHr2YnXwmb9bJmBRPJx9jnhsa//PePXob1fyxL/72M66vZ
CVXWaoQO2paGu0a9IJxvSQNFUZz41//+b/iHtVxfzdDQDPFNTpHyKACe27p2GQwfW55Mwe/XGUQR
w52JoFEe/rCLWvVfy6DdtI6DhP710X0fAuBJqb0QfzGcZ46PitYQf4hU+v2IqLU9DDFC5ack6Hi9
Ka+sOTujm+htG5LVxKTppPRimfeS5EtCHS4SjrXbHr2amMZS/heaQzkKqOdFYGuYLrHZPm97+mpq
SiV66BU8XfjTq+zqG5xLG8dkNTGFlXWTr0eTp+niY14c+iAR3re99mpmhsmUK7K2SNdxxumoerJF
hSmrTcuscleTM3dK3B19g1VDWXfwj05zVD1te/HVrNTyFkjBNEovKsXzoORH5DvxYdOzndW8TCUM
AkCgI/hlamqpgnLXX2x79GpeZrPVaWkEXKWL4MH5bXyTDu7Htmev9kxoBjSf9UFiZYdY4fT9SZnd
123PXs1LQTe8siJMN26GJ6ay3Z8UWzaOyWpiNvVQlAWoOq/Whx+l1rwE5t8xGv9IlV8m379uDtwW
fl0FMzkasxsz2rWR3XRFd6MHBFVtG5HVrDRi2AAuIWQefb/sEkR399SJIti2fjureWlBGhRJWY7e
YDrfAYI9ovf4w475T4OympR1oSpa293kCQucoR4aF7kf/mfxdv93O1bOalr2sxGZkC9Hz++Gk9GI
hyYfD5sG3F7NygQ8DT2mcvJMTdyb9FhpdWz7uslN+OUom/oQT+qgYkOzu2kXqegq7MJg43uvpmUc
1L6lynryyih5y6300siibTuDvZqVgeMGqbN8JUmupQe35yLr5PRstg34al76Du1v9NuT5wS9QDdP
0T+O+21T015NTTgyqB8qPhTE7ufIxt+CeOMZwl7NTBKwe4gMfODJgsaq8zFENJZsOsoic/v1U4kT
lQMVa9nSyvYNrI1CUab/3bf/T5crezUz02oOa3q3o1cgj4SqaB6oLG7c1NaZFlVBmEhVsqlZU/nQ
BuFbl1jbPkNrNTOhivS0GvLRI6JLPdAA6V/jtN62XK0jXyuTvFWnzSaPcMcnTBYPc5juN33g1mpm
jnFhNzaGEfZ5+spksP2QattPSXTQLyuKzEeLdlM6evZg4l6T0PXNp21vvZqWoYkIoRPJ6DVQwShv
Zk9hMm989mpWwpEl8DtiRAonmjEkUPpNi+y47cVX85KToHSUm3D2qe2f8dgau7Tt840PX83Loe1t
uhgR36Do6VwE+dcqn+63vfhqXoYCnCJq1tELjfbaTAw6VtG287e12i/dTseOgGrRi2btxzi436U+
b5s4i1zlc30mLFRjh7KZvNju9YNvCyRKWvSwaUjUasfsUWy1ituD5+TTQ+JSQbGT5Gbbs1fTsk4z
UUYGWwOCdTpiCnaKoOG4bdKr1cxESVzHDmmvXhvqLgYo4OuTlkfbtodFpvR50O0k1swyrmZ60KP+
nhpwdn1/GM63jcxqesbWaGROo0ZvLtSzbsUPMJC3PXk1N1vT6DBKKKrKWov8JSI3wNS2VdsQUf06
KLA7K72eGRTgkvf5FB0yNDf//r2XX+03J3y1mppISXor0tGJk93plT25IO3wDZkjCNvo8O//imVw
f/dXrKaojFL8hR2y2rEKj4YKjshatn2LcjVFLeW7BInz9oEo0bGU3fNARWXTa8vVDA1GEdjljMfP
7kqNENB5RJ+q/dj28NUUxVI5WUlRk4Zhti9xPXypytO2J6+mp2+nIV06k3V8SD/S1v7BXTbebXv2
anKGuqNqgldGwmOK90L4d3r4bduTVxMTkhQugtlna4vbuybOX8M52PiNrGZmqqM5yHGreU3Q9PvR
bRTcqI01Mbmamdhf0wlpwuzN0fQY5OWj3jretiFZzUw7rJzeLrXJy8vsTObWYyPLbYuVXM/IrLRI
eybVtWo1Tli+NXhotre9t7makz3daV/1zMmqEhc44p5crMibhmThKn3eHMK5BX2rdOykMwqsur+w
WrntKzFXE5KwOmdw9ZIfMrMf48D6OiNb3vjs1ZS0IupsdmSNHrE83Q7JKmkLoXzeNiarOQksTSYk
MggPp8wlnqf72e02Fe7VX4GcnxpUMDAJ0iUg3oPF+KSRX4dSslcbB2U1LQniwrgziskj8/faMcSZ
FrQP24ZkNSmt1okKPePRRi7ecHg+4m3Rd9uevZqV2LUkmVtMnSVCbW9Rf7Sd7nXbs1fTstcJqJHT
xOUhmr6n5fxOREu1beqI1axEKx01Y0Kd2p0SWEIYVCYuPpveW6ymJV48ic6nEOyUULr8/gx3xx9W
qmX6/ebsIFbT0nKQxpWEV3p6nJrfot4nO9o4w222I5xgr7C4bZtGfxH9Pn3rAkU2ycRUOm0zBe7b
HdLW/9g2PKsZ6rci0eeZz1Hn4m2N8nm2nLdtj5a/Log4T0gaIxfdC8L2ISHCSivcjY9ezc/A6np0
/1QLA727DYCYkum88dGr+RlLohuaiLcuIyBCBWawvVlsK4uJ1fysW+LWiD6cvSgGLBAT/H2OzWf6
w2l5GdfffY6rGZo2AZxeu2ZF1Kb2HdQDiRl+1PzhY/+Hpy9ins/bGy50aMsBF87cMr4HSwKO7K2v
m74UYzVHMfcNZbuclMssu+9GKF9AP7etW2sl0ChJiLJc2pnUObHmkpID5zLftuAaq82zabVYL1gQ
Pbu3rzGMIRA3t+1vxmpimqnwrRB3Gyki0HJ7q9zVTfK0bbxXM3NIIet2bsiBNn3MneoraM/3bU9e
TUz2+8aHtjp7LYFHp6zLkRdb7fyHMVn+7b/5wo3V3BSYonWzZLjbKGyKQ0A48C1hie1DQ/ZFeNjy
T5Drvn2MVL7pFf8ERUgTqbevRumctj169Z2HpVmzkIeMzmR81WrthpCNbWUVY7W0TMS32i1yTWxs
BiG1evG9m6JtS+KS6P556re6RRDLQFVc6O0pNpwjLJQ/rCr/8IuuNUx5COljLtj5nSYuzpVC8QuO
yrY0f9uiqK+GvCtqK42mmAJzkTyGQnueJ+djy6+Jc+zXYbFtcBsSo6Jn5p06l+Ry7bUoGDd9K2ot
Yup0XwZlSmWcHOwfLjiLPSG3G1v36yhqOaQA812uV3oInMyf82ec1H+YpMsi8ptJqq8WF8JDTIIK
li8xcu+HtD75I9lw24Z8tbyMi1t+slgUXQ3ckBFa3wfAyvttD1+vLrFIbUfx4lk4hQvz/Zg1GyWM
fNW/fixt1xUGsIbZ82MTYzlSoKrJ5MZhWU3QUHPbPkz4VoDlLBaFjBXA1DZ9iGyXv7550xht0VvM
/kGfzoI887K6v9sy4qh9f330QPDOlBHKzcICb8/tLvokftn26NX2aaW9iKKeo9ZMXMse4HF8mEW4
qfiOdP/X9yaFEucdLWuPtN9bu8WioLatV/APfn10kIYqzXNGu7LibwYHFQNx/bYhWX3fKOmcyK14
6zL08bdNZ6mjnW979OrrNpKcnHp7GD3yep4FRH8UDpsWcLlo1T9vPpbVjzaxS3zbcj76TXLTxe4f
Np/fr1RyrQQiAAO02ZQTYaORU0Ml5LIn3HLTiDirfUerFwcDcbvUlYn/Hv3HJiwetz16NSH9rCF+
gwBpMlR058wmqPfc6YZNi6B0VlOymPBbliAbvIx0nHJyzyot8La992pKVpBk3DpkCRzkWN70QyTO
02rctpSsxUDknxIegsjV60gaBxIyhbs8L7bN978c3Z/u31wgtCq0HY75lXGt1/klqdUbB2U1KQEJ
dPhsTQ5AJmAG9PM/QTRs2hYkvvVfpo4TQxtpK75B4pRuQDNcQn7/w6PFMv3+dZeXaykQiYmh1ZaU
DRVQpHnndimEdtgn7oUuZfOID0u/tufRudeMCXdgCr7W6ebXUIrhsuqCpiLww7LEsR9N2Z3GPi+v
BzE0t6ZuwWKtW90/pzge3k+DrhWblK0ANX8dDxCKzWgYy1jb5qsUoKfL/GzTt73W6ogl/xalW+/F
Rvoi6pYg2nabs0Laq3kzhWVepmbWe7P7rYRjQzjY07a3Xu1jg0F/t9WK0psyw4um4SCceOOArPax
dKzxDxhjSTxYclUSW6tKa9vWvhbpQCHILX+k8jtoFq4vEud3iT1sW1zXKp3QbvnemnmJiGuqvYSF
t8M0s82AI9cyHeK/gjZpGZVKz7Lj7AcHncD0PxzUliX6N1NyLdQRqQ93LOPXHFFwP7hF/wryZ58I
APc4azc1HuVasNPYflUgXSSOc2gj3SPtzb2hgFirbevhWgfoktRGcC39WEyYV6kizMg1/vDoZb78
ZnzWOkBUHmXV6iyHDgDNl1rjyLIAlAzsvTmjtmlKrVVHPiyrvBFViYmjnQ79QKKMq+BKbHv6encm
P0Ymqi69xsemm9rtCV7ktsXAWobt0yY3zZMyRMKb6512gnV4zOPqy7bXXq0zM0GJEZF1fDQQxYuO
3Iyq3FT3kNZqncmANxkVEhUvThuM2nbtwtsbkdVue/PV9gwMTCt4cYnQ0JaHgUr2PtOEedz29NUG
XUWB1WYWmm5zGl4FjISwhrq07dmrc/OcAHhrqKx6sBavjLAGJavLbb/nWnw0BfilcyfBqZR0YOJD
AM/pqDY+fHVylnpSTW2dKy8ESoBvfr6uVbHtnqJWJ4DAlmNvOwwKhGM4gfk5/JNtG8daeYT5HLyg
M+OC0rRmBxp22A0NWJBNv+a/KI8yE9Znw9MjQRr7FF9E5vCHbWOZhL9ZFtVqckKHnu24mxSmUAd0
q3WF33vb961Wk9NobHuUPn7T0O2aXRi4P3ybk8a2IVlNzRg3m+HUvLfeLdkC9nVvbpyXa91R7RtN
YsI488xaaF5FRGVoZ85h23uvJqZMq7bL+tLymnl2zvSIBE85pdsGZa05SmYxIsuIeXhZvnS98TqD
Sdn03mvJUV+JuBxKRGTzED1B5N4H7rZeh5SraQl+vNfNiO/EyrPoMPXyKFW6rTgmF3b+531NzrYl
sgbvFh7ieW82yTNQ3XrbjylXmyY5gklg+TYfYaDfgP84zqQubhvv1bwc2ByUqmYCXChjnbd1K1Gm
hmLbKrukEHweFX5MqJQBLz76/Qs18teytp63vfhqYoY9OYWKdF1voYtDqqr3UW1v24/JGvvltR0n
LcdJppYXFeWlPlWXaWVvHO/VvBwmJyZadMDAbhuB19fJfZuCWt40JmvdUZCAu+gLxiSZtcvI7iEP
Sn3btfZfhEe6Qore8eI69OGDTu16Ame93/biq6lp/x/Ozq3XTpv7+p8ICWMO5hZYa5+P2dlJemMl
aWOMbQwYc/r071iP/hcNbRq9qFIrRSmbbXyYnnPM8ZPCxJtcktO6AGKVtY+Jsc/HHr1bmKMHblDI
KTkFs73nG3hC2TEBc7xHVdTAwaYbNMzw/kn51WVDEWQ9piGL98qjUWjtalizA38+vMPi+yoazMux
IdmtyrTz6xrTOTmhPQdu4CD6TJ09OAV3yzLzYaTmCWPCVgh1TRO+T7X5HVzysin9SxBxMQH5+3bC
Z9hi6gzfclg0aOAKUI+hGw9O8N3KZCRop0Wh6T7o2YNZ87f5oBNBvFcehWjAs8ZM4K95e9U0cJBj
7FjwsxceBTILA6isL1YBXQYMOklztJva+vbQVNmLj4Sowd29THEAp88J7OpOgSDHGhQBYfz5cy4B
yZxd8e5x8B6NbQ3zbH+shhdHuyOTQEAvR3iIn1Yef10U0suTyY9p6ONod2gmbATk/DJVfDBvb1Im
6VUYiu7YaR/tl2eEcU4CODQQsjzSWD9sBwso0W5xEtgi5VhE6SkY/C0AOdd87I7FbXvRketD62jj
01OsI3AHxAm6tIPjsVuYIapskl1yPyAW2euIOnkelv7YvWQvOLLw143cVgOqFYk77ps3tepjQ7LX
GxkB2Hs2SsT3CWCbCijvRgl37MTcC45gBd1b3iJEyeQmr3InbmD5mR0b8b3gaIJ/aRB1GPE2XWBo
Zxf5bZVB/v3QnrLXHNV2wDYew/Sl6+qsTKgzz6i98YMfdLc2O0vgCR1i1EmzJvBy4+EFbpd8O/bu
u7XJ/RTPHooAWAZQsHVgvl3EcIY99vDd8uTrUi/O4+HK8u8LLKMLM28H58vu6OwAPQEQGle2yIJp
PcOsDW2Fye9ubZdd9V8O5r12Z4mBShhqbIgmpvUDAFMCzb6gEF0QdFN3LJLbq3j6Lu7xO6DjVPH6
sYaV4Bi6Y6W3vX4nbeD2qIfLLjAkpDSDmAB2hX/woe+6l/BEsCLctg5TUtcIDxX45mABbfGxCGAv
4QExaENTQIqgf0huAb56W9rskM4u3gt4lBHZOiQYFjql8WOdmg5Uy7n+cGxYdiu1QZtVrhWmJMyr
4di7XXWtO5avvSCm/x4oNoFG0NLCJmwcvAUfNEK02NmDSc89OjpbukxgnqcnNM8uJR+VL+Z0Ozjm
u4UKvNs0LugJP3kO590uAtI2Zlt9bHfcGxEFQxtlMkB6BfDre8Qx12lyTJFF94pGPctgphovnlyy
KqRWDpV9cqziQfdmRDPIWi6HlfIpTWNgazcQ9hbYhx6ZiUAf/jxdYr1x1QoEojlMIyseka/aHqsj
0r36qFnSeksX3Mn5Ot0ReLPx9XeNi5eF8s9dl+a7GLcOEv9/UyU352WiP8Jpej02Iru1qQEuDHiE
t1YpN+eslt9hVJ4eHO7d6uwF7aZEU8yUcbvJ5YUMGtsf//3i/34SAbbx86dMgtUYSJrhobTU9TvY
cvwep5M82wkI1//+Eb8a9t0KXSJc9+HqilRfjOb5SGXjbT4A0XTs6btol4FjIsElw8h7/qhg+7ak
7FB8QfdKpLpXEYyb8WgWZuh7Y98aMx2SY9K9EIlkkMFJQAmQPAwfJiT6Mg7X8kMjwnarM4R5eusz
VCUCt6rbednYOVHtMf8Tupci1XDiqGEQmpx0wN6XFomQPMyOGfz8A8LQisQkaN1BQUWv+sZGUJHi
LuOOTZW9GikHrMZEl60ll/SrUPOAFsaoP/jw3SKdY2D/QGzEScHAdx7pHVO/k5b9Yo3ujYk66YWA
NWt8EooCf9fGkfu+tAGzBR1H2O0fmza7ZbouvOeRw0+ZRdPcD20wlcCOHTOIAd7p533G2mbomwiT
cgEZrPRTOlciSn4T6f5igPbyBAvRN5y5sUHOwdS+rvX3rIF9tEvj3zz/FzvYXqOgsw5peX55eeE/
pF1/E5JjrRmw7P15XGK4nBsxXXKLXQRwYx/dNAyG34c+6V7/NAjC15GI5DR27UNut+uaspdjj96d
pZBLm25J8d6yBdzP9WMPaj07lFqke6Oi3kLquLbI5XII1k6mDW/bYDsmCqN7q6KG9OM4W3xM4Bwf
AEt5SnV+rNUT/vk/f01gAgApjgPYweXyMY3FdXbMaI7uFVCbdlsIeCc2dRa/+sQ8sBZ0tmPfcrc2
IyIYiKBIEy91lxWN7z8tqz8W/NO9/mkJhgGt+hiSaV4/1GN9k1tAlw+9+F72lMRB1wOmgMhi2Qo+
mA+BVcfm914xREgMa44ZuyEgFxdt7HYOYCN47ITeOxXRmLdiytL4xBhMp9IwOPnObQcHZbcySd0v
jLeYKQOvXybjn7qafDw23rsoFzfn2CYD1iXECK9rGLpTg2ab6r8f/otNfK8ZUspAjgDBCpLE0ScO
jCl64a7MsB07n9Pd0oQ6G8BdMDJPaT2u8Fxox9eOzupYqJjuDs+x76eOg5sJhgqAUZPIIdiqI3Mo
3UL3jkVBGrYqvAyNUcATUXqThscKFv8DbP395h+0DhRDjiWkFKDmTZ08iwm0yP/+pL84N/eORblA
AC1n3J6nXt+CUPm+1cfEa3SvGQLILo5Ujs/pDUA6cpsvxJ3p2OLfq4baeNIDGRDLdXMAwpC9W1t6
7FPuJUMpGPa0yxCqULu1BXWNKptk/evYeO/Wp254FuYU7w0s+IPoP7cx/XDsybvoVqXhtDWXOxyT
I7jiyQaZ43xMEU/3XkUho0FGkKc4dSR4MO37Endvx157tyyxx4YpGDt4cp5+a4bsL1DTvh179O7Q
nIgGzxCGpCe0eeUFVeMESMYxizK6FwxpRj0VFqDdWWSvqEKdnQQU8tCL7xVDfgKe3boIG+HUhtD2
qAh4n+2QgIXuNUN1Pk1L6jEqAgD3uB2fWp8e28D3iqERLGkRrSQ+bYC/FGocXtwyHirbAgS4i9vq
eqCMYrzl2IAX3dFipdYcO+3j3aqMGbDxo7ycPKofXhpF9RtbR5Cljn3P3dIMJkVG3mFcGkNLqaIH
kx9LxAO3+POwDOAZGgLtA/YToAUBfRvMHZshGzw4FXfL0+UBrODiMAaWbn4EO7TKa3Zsn937FZEh
3hSjA0pyPgC1fau/13R9PzTie9nQluSop1KMuInAXArT8I4Rmx6binvd0NQDeRkueHGfZo9jwD7A
fPx07L13d81E8ygcPITNgEBOYTGK3t+AbQ7U67Hn7/QJSbqKJOWQfmVueteRqVGBNgfnyl48tKWQ
TpsaasSFs1NPxSOfj9m20b10CMavQRv3qA13/RTdpv6CiY/N+pv1+Yu4lu7W5wg+/Th3A3SCUR2X
edPRv0QkgbrLx7o++GV3C7X2AwydwARBP/3Mij4DqRR889/8Ar+I4vYqorBeN9w1oYIIdR8/2ACe
xGiYOdbuSenuHLVgbSfgq+EuZOXdqui3vAcN+NCE3OuIHEkbKR0qoH0ysDJU7GZo7FQdezj7eXMM
Uf80uUZwu7q0mmrelLFKp2NLaa8jSoDTYHV46XBQRHZFA8C1LLyYj+2OeyWRcW4yfdQD+eDlORTm
w7Yda0VCsPnzsHQTCWa46aCUyIE9E9JYQMWP+avSvZBIGS0INl0IcvJ1LJneXOWYPPpFdys1XcIF
gF+AMNJMlPmQP4XpsYI5/YeSqEd6WCmCdFkKEjkm5p/zeHCq7A5R089KiRnyENPkfbHpRp20CI4V
QOn/Ok3/3n8k0j5fWIadJZ7rgobyLhj9McML4Gh+niutVtkqCMCcLYymH+NW+NOQiuHY6t/riUjk
PE0WwBrbCHi+UE6Pth9eDy3+vZxoaxfA1QFdhkpuXW6zDahBucjhWAyw1xP1CVD21FxC9OF71OSf
QRs9VC2ney0RSK+p6PuLKnnlX3VaO6TO6mNmVAiAfv6cuHuafrMaOTOxQSibyXW4D9Il/3hszHfL
M+8CowbUh9DeCDFLOCbXcAXqjq2ivYlRl4Lv1vL+UkKgVzAsPfnfdoD+4vzcmwDxjrUaVTNcQn3C
HzYzfmOUq2O3or2SaERwoYhHLEp9H5xC6384O25Xh0b8HwqiyYmRDwpJFp/LU5P2DdQb+TFnF/Sm
/zxdVL+oIWd4emtcpZp4LWZ7sD2b/kNDNNZ2xT9IPW1kBCmUfqFAnB8bll2ca61XeepxoevG8E71
0Vcm1MER352eBEigPLnkEQnnz5dHp8l8PvbWu9WZi7wNxx47+bjkFeuaBxF3x7Kfe/mQpm0aJDPD
1ZxPY7kgFALrtz+2je/VQ9YZ3289+mxa1Tzztn+Yf3ePuwzqv+hB9u4/Qrg83ZoNkbmk4Ql4uuSb
d+C7Fls952/HRn0X3q6Wh0GAK9YJkocb7qgqJPKgR54d7RVEQTibTpkaX7RW44tWG7mCHKqt/vvp
l2X4z9GJ9gqi1vQJ5S0u55ovzX3bDfwtGSYILNFoEegi11F2r7OY/Fi6lB5LTkV7ZdFo+NT0k8DV
2pn77ZKD4XA5+80efwkr/u032q3bIaVgtEkcq2geDt/MkJjo1ORsQE/oAl+2Uz8vSVC0w+ZsyXkW
w/CQBu7QRIj24iO7mtxJFlC4BYusBGT1vR8T+ptvFf/iN7v8+d+itFCipXgy+FZdlH6yw6hKQvgx
6+dob35E/aDjXHB6Wtysii2LI6CxfXZoeUd7ARIK64FcV0zipAGmu9ui63Tt40MbU7SHocGdeeH5
iFfv1+EG5PpbycmhgzfaOyAtSxu3AWkuFR8kmDBd5xfohfVvDB1+sfj20qMUGF6QmR07LWhsaE+S
EfYxVBYl32mUQHLiyAz7c9bqFXUPb9hw6GiL9rqk0NkFrEikcHIfJ4CFxEF+z0nrwmMT9R/aJNQj
AfLAKkibqSvajsxFQNSx/XAvTdpyN4YZ19kFrx29TbFvnuQ0NM2xmcp2ZzOVoVCBxGTK0rp0gm2F
68ixUlm01yZF3RjNQmBg9Dw31VqD3y3qY9mEaO+UlKbAt7MVDyd505/DwHwdt/WYbijaq5NwxwqG
KbhsbDXjV7p9d9T+H+b7/5POFO29kibISrp6xXHAc/dilTFPRIXkkAYv2kuS3GVzl0IDYxpOiD1T
9selD+e/D89/Dy2ivSJpAYldqzCHvq/u/TeAiEBZR2De02rs9Prhv3/IL3b9vSzJqa5WYYDRUcHy
jgB6LEhLDl1wo70uKXRoI1onbMthOqjSSAiTW50cnO17YVIamtwuDptnmlBRWDhInofINL8Z/F+N
y26hLtTIdATCCpHL/C3i6h4u6cf2r71VEBylaMBgn3CaFlLCffnRivjQpR96vp/P8Iyg5mwpxmTb
QiSHpYhgReSOtShFe6nMGDubWY3clt7oXDDczMl6jNYb7bUydgtDEzbQygSje4Of4ZPNAvmbmO0X
33IvlTGgxQ+9N5f0sArQC8pOkvvfJSz+l5n4l4hw766zyXFs5BRD/WAGZq69COesCPI6iK+Mdvq5
DblZC5tjBy1ZLbOPARSkU0USOCEUvVG1rzxEcJf/HwSl89zx6HceBoT8Lw32L2+3l8GJnG2hmFDy
QA8S4/fCpW4sJGuioPCjF1khB5O+SuFVXZLUJva6tXSx3VU0jX7aim7d4IYLYVSzEvzZgq6OJib1
jfTZ+mOVbZYXUE+rSojc30x2jNZznQRqrLq1hRp5BeLew2bdwy4umYMWHjteZgVPO/NutyZlp3yW
i6mabeKqjHzLvyXT2rWVVGr+uISdEg+QH2a+4Kyv+3JdJ/86r9OW/YiU4TUMsBo13LbWzE8rsH7x
Y1Mrlt7DjGsT91sCKMOdCtpaAGO7De07qo/ZfLfOjbWmmEky8q1gw9AtAKGHAAJmy2hgGwkAFFvO
QGtvCvpYSyAgpJqP18C0KnllZyTAPrk1WvOrdWU6Kgc3cPERHMf+2Vhc/J42lmhdKJq28jYP4yZ8
bJuB0DLvkM2+D2xt5udk6NuFFjVscRJsYMTmSIpq0FpNqZWm070f8kX+MZOIdDdiVaknaCJLB/kS
UFB27uto83BdIj7M7IuPvehQtiWQaReRnyfyMviwdTeI6AUrzGKZA/FHr9sZdFlAt6tk4Nqd4lrY
5I+xDeY+K4bGR3qtXJg5xuB4rtwM4oE3Kv8+dz0nP0BaGPo3mkH5dN/pZG6fgjgL8rthDnLz5Nk2
4QOwSXFfgNo8tUmJdv11u7wkynimzNDVUL9NjU/sk2gS1sRl3AO51RVmJHa8B0sgZe8qGlB48k5t
vL5uQowyekSkOLN647YrUqi8XoVPyPw0GoMkRNbWU1POZm7dn7md+eBPY9/C258OvbuD0pmNFNF1
wtIQ7c7L9KHlDeoKMGnS5E3zmkZVZwWrBteFTRVshuCrJ2jNKhCg27oMt7nZUJ4x42OfRf2jmGQM
S0Rh8i88Zp24TVk24KbnuBg2/EJBo3H362NbpsxcBqe7shgFUlEyD64aVSI/hZu17ormJrhFRnII
kKatTXhahy5+Jr0hNyObaF+2xjZRQVbjs7OlQrEij4GTLlivwcjM44TbYpo0ctMaeIcvRrbzWjDB
BClMgHqVcuFwxQDJOMNCLvuC1m/UbLths2Vbj1JXMZ+HtSDMdFdDN9PP85CuSeGSrlMQKks2V2Ad
C3/VJTH9U45TABJqk37IhtxaUKGbjVdJFgt7bfsOVZpp2EQRTkn+RtfEVW2ezsvZwe6kflxEHpwD
kB3aG8gL3Ze+J+JW+rr+GimCt1IKdoWlntOZ3ow5l/a1C4DwKmsCT51q06bPC9KZfHjpV6ZetEWf
fDHMnDwvXLG6ck0YsirVrAG5zdgbm2/dC+8CXNbWJOBTNbbuVbs+vV4zELaqhWbzcA5Mu3bncSDr
fEL0nKgCVhv+r0G0NHwIa2XrAgqUvrkTxqOGZtEgNt+0jbLlwAPdXtONt+6EM3d1D1AF37RsHv4i
m8DoGNFULpiEwD7T0xtlyfje1jH+OioW/Vg2qBO91OjGZ0UUrsnzMvWZugV/KYEWQDQuOdN4YR9U
T5S/i12HVqDadrM6e7/J4N7qxrtr8GaWu1YDl1ywDq5M5SRoND9HtIHHIe03fTbDuiwgP4fr9rFr
2XKVoUZyL+O6aStC0WCcxEhq3OdbqsNySVeLbkmr3L1O57T9Mcy6zc4i8dlS5IoNURHYVi4vfV6j
FiLoZvDvGB3LqAAqRk5kTriqVtNOUAQtudxebVLPtIKNMDrrQj9sr3GCLQOIibxTX3w+wiobRLyJ
VrKt5wcOdS8K3Gxc9GleI7qWTMIKqlA+Vf5Kag22bZHQSRcUnd53hNb0PJlmeM9XsAzndWDDda+g
6L0d1nUdnmfTdhw1J4h805fOro1/wFnEkwc35uvHNe+IPAcbGq+vGhbAc6FUPQUWDZCa9IfIUof+
8TykHO2AUuW32sOc76aFO69SRSN62lV+hAvWwzjJXAILRcLmDjOqf6iZlGhrn41A9RWontPa12R+
aS+UtCeaNJaWXnXkjziD8xzSeUbAYv7im/KRdVlf6zsqWJZUsMEMuYTrxkgqCavW02jFj6YLxnck
7LcKzSiY6HWe92WQwcsO14M4e9GoWX1KnZ2+55te+oI0PstLnvPkppO0gwf/vDzELvSvsoFNcGkH
WAJ2qqF3bpqmtohna+6QsRHliDa6knQ6vIldm98tdhvDamYpSIYMf6n50rm6+yNG/+6zsl29NEXM
u9RWscW8f4VAzMXXA93CtlgyF9bnRqu8KZtZT0nVRz79QnieIrMejMtWYlXHQWEj35N3LCrPqyVX
QX8v9FbDQq/Z7Fk5LuMryKyarsDUc3c6dnBEDzfS3NQUAOEyYD7uC1jvZde2braxhBXFUF8zlWcP
oMj1vrAy0MtVUjcyvqVyIp0vh2VYx7kYwtXRp07VWVzOLYBFVa60eNF9l/ZV50L5JqLB6SLkMx1L
1+ixaD1wYMWQpmp+DJo886V0ubqxrTbmbsmyTV+NmQrcaxSRzZeQ46DcRwVCEMFWSc+MdYG9lk2T
IfPjY1PA5+dPQ6a2PQ9J0rgqTwS5VYtt5BUDv6Y/2TmUlU6ZK2k8IZxyKrGfJtCNp2J0OAOKlegv
mg35nURHeAEv3OdG9QDZStpE2OnRQqOqeiHMnSNEHMWCxcgLuhIc0lPImsdF16aQoZpDsMCn61Hh
DpHNJCuoJbTAT7LVkPOnxcvPawdsMF0Ser3IiSEL06WoedMR55iPG7h7Bgt06S9j6E1yy32diHJa
Oucfxm3gU5k6AaBS19dBeqZdj/ZSgRa/yBcIYsR8Q8I260s9mkYVS7Qt6tyxdOwf6VR7X46joeLa
bgqewovM6+x2zBCPFH3fTf7HGukkL+JNA+03IQifK8dnpqu+F1FYSoLYAf7rSzh8YjUPXNUTxn1l
BUCdeKHFvSFP1slyg/n0PYJ69OzThE9/zp7Bn8bGPJTlrDCb7tKszx+Rkd34VZAguLrS1iXrWz4M
OsFcjuawbMW4mue+nujnLukirJE1sIhQch70JYMFrUFdPLKycg4Wb1c0gAvBmfI8JjdgQeq8QiOU
EK8CvU/ho8mTLSsQDohr05IgwgiYaHxkES4ZVT3PPC87nZNPPgsWhdybTFV7HXhQNotWIm4t80Qa
+qihUKhLJR36bqbFqacpGlEGrWOYOBTpBqnedZLXSt/1NSNvyM1PWYl9s73KIsKemmUNx6pJO+le
NzLMr3jv8BtlHKaIFqYH8ibcwEIpYFLLpu/btLLoBJo38nSLGee1ajLpsnc0F6fDdYqvr7JyyEgu
vnkzgoy6SVRpC7G0+VvC7NLA1LlOw1MAKK4s12AM27No4a5b+WH06x08pvxQxqKN+kp7ONmVCPrD
eynaZUL063R7Z+Bz9QlOKSwsbOfhPdl34wJj0axbvuZRu5AaIpN5bq/dhA362umxtSc3KHTH4V2n
HHz5JqkhjsTRe/K0D/QT9nG1fLAePUZ321rjrhotqzI3y5LkUTVkYDZVfCEbq8gYxXG5kbSPr+Uc
Mew3U1TDsnsc1/GabCmugXMD+vE7vjlN7kASN8NfXYsj9CpJ463/qiK0F5U0JWJ5XpN6JS90Cnx9
gk0QZ1XbhOacxhn5bCMyPtYUZ38Vkd4nuC2YEf0PkJIklY57vlV5a72/7tzS0IrFTRvc5DXUdi8I
RKkvAdqUw0dmtq57UHB7Q8Q1tQtSH/U4nEM8+bHlGwJMY2qqPzZRYvx90yZZ/jnQSWw/T5EJ0yey
jDO7XgmjbxNNaId5prsnOw2JvB7A90kqhNVElT38/tvT4vM2KtH8EOZ/QdkF74BCkm2G7G/1wX2Q
pXy8jTuUPcpN97rDiunsVvRNkkPBm0Fyl91i1ucYfxj4BE8y5Dx4BhcK4UDDA6wgfOymTjXaqfCd
znQN1xmlE5ifFSQdfYh+hXh4i0edYtKhb3yxXzrrm/l7DhNK/n1UnGx/5hNmrvsRRVio4YXVqAdc
UXOW8tLrKPTFmtmFnlx/QcRJmc93XrmhqfSC06tQg8DlVshRfo1Nmn5eAPC6ZOU7EabAxWdYAagS
zeLsDc7MtaIB/ssBAVB+Xu54PPd2fSYgXNZrmU9UTV2FvaBu8VE9gyVKg0uTraLG4fYy1msEWz7U
IPMTbH6dqqhUqyvBQYjCAkoc0WFXWOASMuGy/T4pNJ0jCY3WRJNVCBtDmL2nGYcYuGCTXuPPJGpo
hkjDkqCMay3F00RmKv7CNtu31ZxjLp1r32fshiVTB9pCki9D/iWvh8i9+hoZgtfWZp0uXZK2ArcM
4QES1hSbX4Z9lJ8SQoTMIfAa6faAz5rKuw3ckw9Rm8rmikx06p8CR0lUTdhhmltr+/kDAKggtnat
r+OXTqoJ0SlyBeFfHjhJcspCtBZeQ9Q0beWAkHv64FYXTkWyGaNvVzfz6ap2hKLMtUU/oOyZw2K2
YvkaoongA/PCox0k6NwAZ1NP20pbH3d32TzLv9p25a4rXARvMYTwVmEWEiAO1XnWYdbgt2Tw+nfd
o+mYvcYi9J/rUHNW0Mmz6yjd2I8mzHBdTUOdJeWKYok7USUz/TDiq3RNoXqPLHWxjsbqYmtmii/h
t+QZ9Gs0va1bvBQhPm81uzGeqijpo+c0H6P2jqJcRxH74HgrhG6TAQJO7SNYDzsceiBf5vQc9fBU
PeVdRNX3hYjWn+Ar6mLgDWuSY20hwC67bkBdZQxCNJcsiU6eohx4u+cExCxbUqSh23LDJVlXchtd
fbctMnHY33RNC4il0SQucf8cbygM6B9W70VTgCo1s3sXrwPuUIGl0hWgyqafEu3Yn3QJwvFLSJxb
nuoMnXhnJHVhKhvZhONXWNoEJDCo0+oyBYj+BY/ok/uJBWzEPkSIx5DDRQ5+wqZv1HWYzgbAdM9s
Skt4V5B3EiLzVCywmvigSIasDJAuHDfNJbXsBucN2gljiKVukFm3KcBmiubI58CCoQyDfpCQCmCb
g9HLtOAakHZhXPXcQsfmjej53UDaDSRykvGoxBWPvc51n2dFmM+sLTvm5OcUpmg3o+VDVIrIsI/c
M6il+y6v33rRp5+Uz1RSklDJr2j/2j4wYCLwkjMOdNx84ryYapo/pxOXf2Sh16QKZtXe4Iesz3Sl
wQkbq3pRohkjBEvLbErPmbtKxDKGN6ZZoaCOGaZG2akEwJJmAgjpvCEMEGeYaXcC55wHfWrm2DJv
g2G29QdxEf7+0akOYU6ESkz8A225ov5gIK9HiYbglEK+huHqIDkSbY8qH/W9W5Pw1PgANj4Sw9Gf
hqFR7BWmuOFcZkGEXZfj1Gp9hfJ5wqvBI7jvMcECglRaoIciWZBFKrelNjCdRnakSORyUrl9jJJs
/ThHyl8LzcL1bhS2Hb67JeQ4LMw4ittgdQZdkCGTNJ+KBi01z0tIqS5z1Zu+iDMaBM+0X+uHkdYs
LMXYZTcbWwJ+49oF/t9WcSE/GgF63jNnMo4Qo5JpKb0U4iXMIhCYcufNY+ImCgCJ5nZ9WHCpvqH9
3N+tPIp9ibsTXIYSjoN0xJVMPbdxzL4Ro7WsVIbIpLCJzD9Q0EVvUQrvYGPlpwFR5iSXd+RoWkTQ
ARpdcbVp7HgXDFmKwuwwr59CO883PBg2WuicN4/dZM0PTbKsb5GHINgt+Ko3c2cmXPjupoHlTeE3
4pdyVQvu+UmrA5hDJfhmV6zRk6sL2OhI/iFLRMfugiaQt7pTei6HWC3BbcS97zCa2fgXIIJKFIkf
66wgW7z2VzFMpr54tixTiTiOP8loju5jnr94X0M8CsM7tlTYNrcHR2UX3WsUuf9CI332wlCw+LIy
XC5u25pofj0QHSZXYZyu/gqYl2Esxn6WrwnaE1/ikdd9MfBs/YK2xexz1M7trRppewrb6bzWyLUk
7feZYkkUsXPzZ9QP4gLqGERrqNZj57Tho8D98oki/w12loNE4DQhfHqvybbc9Dg7X9BD44Ibky5I
keqUzy9xHm23k8sSWaw817eiu/re/T/mzqQ5biRN03+lLe/IdrhjNeuqA4BYuYuSSPECoyQK++LY
gV/fT2TVVJfY3ZNTOk1ZXZQkI0gE4O7fu25zMKw0nS2WmCP3MPhES4TOBQlOzTx5lGWSPpseN1fm
ZTXaJcseD3RHYsvrkC+24VAVfBQ5NUS3a1LKWyfZ1tcYkO9TZcf93dr6g3n0a/OzL9ZgnbsfdjJ9
3MrSBFgekuSc21vRAvnZ6ZWt0/TEB2MEbU/JCjqauVqjoe/mKuDy259iY1umyOHw3IWjUWZohcDY
fqiNgDmeBgUGTZOj/8FnaL7L/NG7M1Re9ew6a9IHJrctz2m/lg+5mJdpv7XKKnZptoK7TsLSX2hx
EZKdWynQ+cp4MH1jOJlKDFS7xHP9zbK39c1bp1YAQK62ZkuovB81SWjfLXvK+VFHT0UYs+7G4B5A
8yCRqXyUCQA1Frt5/KJlXclgrhVhBmXXDXHU+G7eBTKx44XD4bpcj8uS5aENPv8RFYxaSOIx6oSh
tJ9fgAjbej852nvjwZJHx9lua0NVt35uFjdq66YicFo13mnHT25Yrt2vRUUZ+Z+oLv4Xsul9NAC5
zkPf2hmyeHeSJ7yra6iIVvo1/YArfyb4SgG0IYsaxQi3uDFx3Cql8eXXqOB3IvAkazM95Rfy0MyP
+cRyZMr516pupHO5XP+kLtKTlTU9pcG7ZbncPy3N4dk2Gr/kRZDvfd+matY0ZhvdkbVpesfMEdtZ
9jChv6R7lO+N36jVcwBvJJXz7HwQ8bX08+dfuujvTd/rmgO1pBuqK6sPtsS5Nxz5a3fie8c35BKG
j5p7JUnir+1cfTE778+Eff/LXf6+J2Ks3TJWKa9tJ/FT721h7v5aBZ98b/jO+qy08wW2NjXqF7uC
x0qml1+62O8N34r1VZEMQKBZTZODPTsKEvTt1177nTBQDTr1mQoxZVfybYNg8bW5/BqB/d7wDXWE
IUZf7Jmu8ZWSuCEyk9L6NRHa+5YIJpulUjYGTdJv8ihngP4MhaZ/TZFgq5+fe2WtAIj95SYczfja
BKpo1farL/5uNUxZxeeqaBBjjv2ts+ahbPtfio+R74siyIoEeHcwT1nD8hlokQb19OnX7pR3cl5v
gCszTIxTcbeq+6xIrWDekvHXFpT3tm9oUcff0hSXvQGVM2vj5ObpryUwyfe+b3sWwndES3CXApuF
u0C6wFz9S9flve97SpbY3YjvQnrnf540nBQA3S++9runs1pI5gfpRl7SyWPpjruyNn9t73nv+56c
Tceux68Nlruf6/zFL5rXX7si7zbNjvhMx74E67lq3MJZFesx6/st+rVXf/doeivCgiQm3jEf/Z7C
8C4yKaX4kx3z4gf+H3Qn723fNjgOkb14Ycp55OyYqJgi1U4syC5UCy8MrJUX7bFyzOXvFVr//pPS
r//rf/Dvb00LZkA307t//vVjU/H//7j8zD++5+ef+Ovhrbl9rd7699/008/wun9/3+h1eP3pH1Tu
opJ9gAxeP7z1tCD+8frJW3P5zv/XL/7b2x+v8nFt3/7y27dmrIfLqyVZU//29y+dvv/lN3mR8/z7
P7/+3794+QP+8tvj+P31v3//22s//OU35f1ueyTRuhZPpuP6F0nY/Hb5ijR/90zbt4XyleM67mWj
rdF1p3xJ/g6U6UshXbSYrnl5zvuGGe8vv/m/Wx7/43UsaZLcxwn0//xe93/73P/2UXAd/v7vf6vH
6r5h8On/8pv9h/Piv+4PV0llKdexYTN4Q4cd+Of9wWK8HLbBee67bXQ+phoSHOWJznO6rTxoUfcN
PVWXp9D3W992L9YwgyXskriu1uOqMlOEqBnivSNgC8FFq8oz0xCxebr5hx4GKAtBxdQgb9Wi1xod
ROaN6SWkJreI2abNpD8WlebxarKZUdkggafPb8bGShxIo0XJ23yBRYHpNRBXFMHaCCTUe+1UZnpI
lt5zviZxmq/F3mvWuh/2s6fswj26RaemSPc0TzNaqovfNIGHC+tly3SQ+a0vmgMoVTOHIpcLcMxo
ryXGxS1ZcGMGRpG758IxkrHksA+oG3W47nrIv8tneelZs+3vgO+euCFPyR738N0oLIMYvDPbu7Kv
bAZ2rxOAYRgNQyATUwZNXrdTsDHDN6HbdJwkWu6QIUy8drjRTbLpwLPnVdfoZXg+fyh0Uk2kNhvb
fCBgLvVXhq5UM8MmTQfYa9s1cODaFUBaSznRJVCbNg6VSnvtBj6/eIBsNIcXP9bGqmUdZBKl2JXA
kUPd1Zw2SQBZV0wBGFXzFJvDkiLIMqYTbs5tALYTiIO6stT3o548J1h8a3zk47LHT717iUjUhvVH
zHs9qpul8gCXNS5/HUi9xFc5faROqMfaGPaUmeIRD2S5TW7Q9GLrEBrX8rs9uH4JVAdltyu4gVtQ
9bRIg2Fah/oMgZQ0u9TkG8FsajcE/FNe6K55hgSoUMl4tp1ZPHkC9jSwcslPZrbZDmqfwRM8NCmS
BtA8vyqDunEKUBMxeFzMeoY6wr8P3hWYeuWvdMlj9p/MsrLcyOjh43ZeoSYbZQ9H1iWqEzMlWDle
4OSCqowTHejGKicdpK1kjnfaIrM5AsFGLlFRNdn3mSP6fHCdGl7lNJn2QmLljMDhWSB3atxg0lAQ
+Kw2i0m1phtT5YepmOM5WoauATAqt7kJl4TY9WhMMnVX+4uOd93mNUkI8sEvtWUN0H5j2bUfyCwu
uxCPSrseCs+wZbCkeXo/mnb/3cIAkoDJALgEaBLjMlxVC28yr06G5DiZknue2OUzdy2XcRZ9nQTZ
mts2jP483HVwkV0oU8kX8ynufFDPtff3/qjaL76adc8RUMYHshsrK0pAkl7qyhGPVChbLxuCzM+t
hlUDTVb1ddkljXn03DKZr8FGRhcNvsy8oLdBbaN0dBaLJyTnZitbAnoCu5MuXY8V/ESkhYfQgypR
Lwu82WmAjstmIRV9mT6g9eqeS7tNqQBa09kMW3flt67RjKCiwxr2RVssMQFSnHI+AiSvzXUHkg69
bpfey5LCvZQA4ype7gYhvYHjbJKucyDnSoM5Ll5fnwcnc8Y9S9WqopzaoeER0FmWN7DMDTKZeWsq
P0za2jamQDo5xclBgVJj7gn9N93taSh8I/2AQW1YstDQM74sHsB1W8agWyyyGRLFY2pCcHSxjlRM
CWs4ba2dHKTfp67JXVoIMUXWLMzutHA5qmiegPR3WWVq58pIDGtA7GTrHvA/9YwrnlvY+dlqgBLh
i/TSIVZpYL4MkkSYHBG61Xi/Smdqkm9SiXR6Wfy4a5jPYlDIHh7OeKo9sKM1jcq2yyYnkMayzvTO
WW5rfvVRKm8FqiwDfN3hqNGJ/OjPuZN82kRv31F01PUklbjWp1nQA44Ilijxg3TIcju05bgIp3qW
GtEF7JpRq5VSOBOuUDw6CfuEZ13JkSq9sBiL4SnvEapdT6Nsxw915qDMTNM+XgOHBwaEHJa/Y0Mq
6wqBGc2YqCZ8uHc3HUZ/X6LNSsmLRVH0IcF8g4XLj4cHz+ztLOyQltFXWhn5cvDXNo7h+ObqNqad
DY7XEjhERZl2+yoeFxSeIq1ue5tyDi7cVuQ8VJdbUmR2I0Pf7bUOe/Rb5Y2t59xAsuugszG0Kqqw
SMvidlLmxmba20M2BjiF5B3qkXg9QG1X86EHTbmPmywlzQ1B5XpqrE40oUB+8Qbs2D479bate58D
+s2k1/YmYW+63BpCnKukuhDamfDz40YvGxzaTO7kKXMuzq+GfVdGMYe+du8ajZPAHZbEGYR5O8HO
buswvRpN1X5PSAwobjita2efj3Wrgzj3nT6UwjLNgOhXGJgy6UHBZGyJ87wSDhtlDRtAExRVH+ug
V0aNyJMgUC8Y/ArWP5nhtyPPTcyrDDIAgTySkRePiWkJ4CzTch9jUfSRW7lEkaZTmYgw9aAXwxUH
wNkigX6BgNt0dam4no7F4PfzPslb+2Vp08TIA8IIWo1ewRxA7hsA+yP6g2H74Og+RXuhlDpMY+Y0
Z26oZYyIRXBgKLvZefSEbrFHLyL97sSl9kJjHNYzzb+1F7Wd9BokMu3U3ULadmdO0x9KbPK8ZDWX
t74/eag+jbV+rca+/TgbPcLqZSJHB6hTZrW6QWHMPYYmwkT1huYiRdCUxcYx7qW8sxxrgZHTuZnf
lWmxNad8WFn5OXykD6wk+J6xK2dHy7KzN5tPmQta5Uo+T0gbxk+15/vjwXDyBjYC4bs8e5M1iUPt
Tlof68HdWIP8imURut42d4NTMQA/LHarhu9ZbTryItlwJRJe4W83cZfJrwRQJo9aWVD9RmqKb/GS
Qshl5Tiy2zQaQg5vjPtBTqotAjSsMK/SS7uPzmyK7501jqiy0gTRIjTQ9q1cuN33rl1Veej1pRyC
1K3d1wICTAac49B/+J5SV2Kw0bqv/YqayuAUM++kK+TJpos2DZzayqoA2dh0kyZmn/K5teJTVw/o
WtzG51ABB8c50dgQFQazTtZkVxPnxnI8lPzyubnpr9RcuEMQi3R49RE8n51OpU8EDjcfmJZWuXPX
wkI20DbTTdbYLrJYl8bUAO+kg4NvGPQQ1eywJ9Su1Y/JttPr3h3iH/0yieeRo19LJZqyD2g5xwv7
sM06aLykk6fBmMTbTGayCeWm488im/sfqe038ZMmgq5gZ2urZedPRSq/LAQvTR8bZG1uHVJHVbsH
ktNMERkls4L6Eyz7Mnv/PAK4ihHFdzzqqDBvvkNx/EnbGRHyfpBqyXjoe21Z7tDc9w+ZWwwVN+bU
mf/qe1quzdQhlfQt9PfvSxIlE9MEOesGLuzZlaVa74CUbKG5itiGAobsT2xEF+PNT38j7+fidkRq
wxs679/Pxr7NpmA6QbMmDw77bcg1HunL2XxqZYc5GhYTMn+sfcQAy/QvgVgMWZbr+sIhmdMjgs58
H/CwXXp3U7Pg9NwgpEJyCUkl6+//NHP+T7Pcf/sTfRcVBoOmcDybofPnSS4nHzpdWMyhJSwnbFf0
TqzBQpI4Pv0ZIHJxX/18OS/v5ZhkL1qS7oh3cE5s5n3SUSsajBy6oiExqic9+wLHBKLoP4GM/khK
ef9mFm/kMfP+Ifv/+Q8DqpuhVVuHmYbVx1ndmnNrJbZjp5FxU2Iz71pO3ZGmnf3sVsr7ir2LZlxF
wsjUYrFh37GelkUPr21Zr+fNaFE0/98v/s84/OUT9l0+ZMdxPD4CqS4wzD/RK6jMVVPMXPy88Zrd
OGXl0TLy+G9gzr+ErNxk37qmb34M73GTn6CWu/atfhy6t7fh5rV9/53/PyIsF8rof0dYXl6rrxmg
3d/Qmj8gmcsP/B1iUb+7wvM4CLLR+QJE4x8Qi/wd05DiEMwa414OEv+AWAzvdx4VX/F1vsE2/4Bf
+r9hLIbp/S7orjWFAPlxJRjfvwKyAOpcUJT/uoVtB8gBOxkwj7RMwTn/HcoytKsxGtZYBF1B+EqU
VtXFlySRRpSyJ0yC6hiPxtvAJDrpR9+Zy5MmXBLV8JyZ5EJF2ezO3xeVrwM6+TrRZx+3FO5FdO/e
m12PFrLRjpNfeot6uBCh4bhN8znzUaKUUcFZ7rTluWO+SH8pyvvKNtATmrlpCOT9q3igCkYlJ5/z
2hTE8ZbWNwn+7i6yGOVHChznZws95EoF77h6ey/BDLIhgi3I1+tkfpFg14innCgBVOmuZFk5VoQt
vF+qoEpWQz/EVV8jY8gMw6h2QjuJd0luJ1bU5SBQHBwKOgJT6eSl2WQWNOgUbjC7pB83w5yuUlv0
j0vHPGa12fIMpNOeV7/2+MX68bHrt3afxc0Xq61QJI3199Iti4iU0flq5uIiHbAGwCNXv7qCS+za
YjvFwAHHTM/dwUbbfSPEeGdk1oXMHdfAxdQUmn6KUSRdrGM9zeNV3xcIDoX6sg7ZBKIlvCvs++49
gst4l1via+2UYxQLPR7Rs5Anl6on392mK2U70xldb/0jXezhHOtWHdAyiRCqXQFP0b3RgASy97rD
s115cdAOOIDyJp6ZIUpraJEK2nNjDXdIJAtZhyz0ml3Z8Dg1fFoczu37wsWrxQDZiqZ7MHqC4L7M
ZJWhcS16fiSoa7SiSdDhQ1hQ+vlVZ7mhRMuR4w2E3rvLp4swLE+uLMFp8NiByJW39trc11rECf3l
YxtTjFd04cRJ1EJjaBM5a+J/2gJZa+l8khebB2GuHwvmk8DDjo2Tp6Nm1bDQ67jdhnoXaAZiCyEo
nnDsGxY/YZHTbOy8bvL8D1kmS2ePz3286XNjipZYzg+bVQP6rJOn1WOKptFDRjNOX6Yu9qyjaocs
Pm85UVs3faKbDNI5K9xrs3S/piIV1slQ8Vic7VakLRLP7qXHnPHYOGhm98m6zMmhTDzZHmMkt8fS
qx/k1iF6SdvhbbMH+1TYjvW5sLY+yOl1uq9JUwnGtT6C6LZtiGQEzQ9KOKaizu0ju1E1Gug5W/dj
YpDzsKml7r/1nsIMrIq0z1G9xQdzdvMtNCYXsG8uge6idSkc/4S6skVLmLYo6zJTTpfnYLu2cHIo
2d6CuZUHKx/eFGhJyAzA5NVo9WTwcs0zFLBurtoe0DIy0LKhyFrj+itAbtqBI1ktwplLu3O0FLVN
tzPWGsY1tzSwlg72nH+byqLwQzG6t0bTYOTo5smWTTCOc00G8IT107GtFxChNIua1f2WNfJUTH17
zQKFOaHaqI8IUg9NR9gmOutPpi3sJ2upGNs2Xe/nYhRfJzK4HTZvVFcGz6VavrMWUFfQbW7pRR7Y
fBLkJQeBfQJjhAZ9AnrZGZua+jMGH51zT0C/pHOddl+nEkleACZo6N00xYy1vrEBgzoYB5uIHSP2
jwbYR44SztCcBEaLKd2xr4faNB94eJedvVbNDXAu/roErWuNWPjLanVrdhic2QgpkxYRoOt3K0f/
PSpsD722xCk10B4GxOh8WkV5Z9DtiLuj7Q8Y6bb9OpZvNcjTFdSJsZex4V55OTjpQMjP2dKZ8Q2M
1GbhTIgPRZOrxcm0xlXvO+Rdau9qjGeuP74VSeFHZpGtL3qonzCy2fusctdzqZtmr3vfvTLrixy1
4e8u7CGslf19XozsZhpKL9jmWu+4NaynWSDrqtdsOztZ2u3malo4FjVLQnK5NRXXkBZbZOPHPpa1
ePOzJv3AehtfY1xuAVsXswmS1anCzkMq5jqVwzjWIBRrne0lRwm4N4S7vViOi5sxj+P8Oi/rEljO
KR68zqrPSAnuTFv+WLBaD4HrxR52zbi5rga9ncnsGfZNbMsPxeaNzxo0/sBK652QFCeMsW38SS1l
srNZBoFbyS88mciH7zK2mI5kd3NVIYnmrwVa+S9q5fTuy2y+n+AvHlYLrZx3afLC/ndcyqw+FkIb
160But+mAKZqdriIAMI9v4nrXC/TgGundG/duf9Yx5VhR0r7JLJam/3DSxeEcbV1yimSOXR5fJ2u
UzQSlhUMDf7LVr62iGFNp783qtFB4LfuK12LR9nVu7jOH6pF4zpSeHBRbG/+Ol/JTG37vG2bMFXD
Me9GvbfXIQnqchlCoKT9IIHnRz62fWetH5haELoXTtRZegxT4Z4sc+t3XH/rs2/NvNQM7LHOln/A
5p7cELIr9uz6rBZpGZ8dJPRhYhnJV8scqcLdNvwNa4EbaXKbG7M0j25T2SGNwVlQ2us3MOH5wZu3
U5elH7t+tYLakHd2mxzXtpk/jtkkS3Z0Z14ZUbcDsssfzdQ8FOgqY8xtwaBe+q4DDE7PPQwkPnus
64sXLdjJEj1H0yjuGGrPAA9s0o63V1mW3OQlemsm4g+pqyGg53PqbflOUIMTqLH5jEX0mDpNaPeG
tQW2zs+OW1zl2l9PS9FKGWR9vR5ks33Ks4uEnsimPWP8vTMjNsQL6zdKRPbqsPN23ReHHlZ+p8mJ
bACXNaC1KiXdMy1YlyzxIS1i/2Pha/siEV2fS0Mnnz1dZwberx4jt9km0g/qCUFf1C5up/Z+myFn
3rLJ0GWAILu8KJnLV6m2OyDhlt6KaokUoEPkTX0XDuPGY4gzPf1Gckx50piwxXBjFmoMNBJQGUyq
LMO0gt3KfBM9S1yIK1zY1ZM3e2uEiDAO1m4joHnTLokZB56gdo9dWZ1A+i229LG667cR7Kex2vEs
KRD6Qh+i2Nvd6pdRhxFobzW+8WDUrC5Bb86bGVhDXjkHT3jL64S/vjKCWRocJLfclDrM11pDJRSZ
AquWk/s04Wrwd+Yw5UAkxA3eCzkMd1svneNwYS3Gzs7TADzGxIq7asbgtJ3yE8Us/GerpB4Qd8F2
7+erddsCPEVToYodhjONm5aeyWXkQ5eV6QdJ7eCOj0mnHAA479pkEDcEMqPKxYIazdY0foYILR/m
tXjoWmncFYnA2Ki4dzdO+4dJtuuVPdndzWrjvjSWL9r2uDE4godWU9xxBFyurVF7ZYjXG58MRqR9
2VaPSQ+OT08X9pe8+yycpYsog7yWgpLKxUqrXd9YIqpnFw0kAd2BcuvbuRfzXcIDDWAmjiJTXP14
e0sc47V0zfSculOyS93suHbGqXfy+RU/vo7svvB3s9iG09LolWJGNk6yzeb6Ix/r9KVKx/7aSPxv
C86k/aTb4ojj7ak1+u6WEUidZrz9geHUj6bgRnVXd013Rdt3O+sPrhOTbZlBr2TVjqc2vfZs9pNw
stv8WC6Tuu90uT3OCF7PWHtVtErvpjRXGyfUkpwA1wdU4ev6sVrS+gm/A5SP41ahlZttNLWZv1/y
S6XkBJRj+wOGPfWQNUv7XImiDN1KvKjB9NDuiuoBn1C7M5GNf/Nz6V83BGU82+lwIBCBs5+jm+ds
25CK14n3YVvqR4FL9xm4/LuxiBM285R43xxxcj/tsXJnxxJL0Vec083ZNiAHBqyhu5pYiK/t4Lpf
G2WP0FiW9ckvcP8EZgxk2Sax/VjPPGKJ0wyPo9jKK+Mibb3Yo8cf9mqse9uopkMBGnYwsJKioe6N
gyO1+7LKbLwrNUbGxBHkNDQZ4Z1Ul39cbX5tD1rqUUzzqcxGeSAF2vxWCm8CJUUvapVL/dIXOt01
K6btYiHlCsWuH/bSqu6IeRJfsoosEvJ7ukh69dOkFvOAPQVY1GvIv0AMPmXJustLpzuNlj/CdckS
O8AWh427bWe8MOQD9GZ20IhwISZG6bIi+V18tcTmdGiHsXrwxwGLA4Y4WXaQcw6VvfeFA421Eil9
NjKj+LRhQwO2duwDD+qHtC368yrsPoAgeUhXoaImxRq9EOcRzG5qXy0c5KNm2nZTZlCx5haIW/L2
OeuE+QCn+VGJSl8tKrlJKmcOiNSAbWbWPKrBK+4ag06V9hIGYqjEf7UxN4eeN37xrCW9r8zEuWo3
Uz6avUqvLbaOsLBgRh1ytndNvH6KG/8MBjMf8yZVH3KOSPvEEH6Qm0sZOXWHURWBIFZD28+itY7X
j9OE+YzSSbOfgrFerT2NURaqhrGB2W+KHUfb7L6B/PvAmM50Gbs+OrdCf8uLRYakeLRjYHtpcqUb
Mtbq2BDnTPc96TMjOOpmMXOsRssKYm332UQXKk6Y7Ho09YcJYC4cZpPZJ7GBAYzKvi10mdx4OZB7
wpDF/oiQIrZ0Q49F5h/12nM15i6JMjn0e8QB9gfYBOoi5qXBZ9x+IzeNJ1TjVC98LDgETiigecc9
zRcPk2y12KuOEBJ0GBjtEuZQMu2ZvdvmuJZWxkaULX5oL9abTupnDG7y05Z2Y1BrCwIB2fdXPi+U
D8Mfg3L23DP0P3M7n+ImyUK81hjMK8s5GNMEXUSgQXWy2rzcVQAFXZT7a7IwDsbA652Ps0WJHo4x
JWjAR+ZxtgpcORm2+0scwXUyYZVAsnRjSfFByhyCShjZLYTmp4ascFM0/qn1vRtFHk24aG/FD1xw
pWr/AZ+9H5rjFO82nb2Ck1Ts+uVwcID2r8wpPY51vgW53k4iKV/gq+c80EPf303C/4xiX+KlSt27
lWPsFab9dg2RcZRz+S2VdXJM7WG88XrXOUrAghcUczO0iNFES7UdjNW/aseufYSMyb5Ol915UAtl
WG3x2CcrmQ5uSxSfUewTy60+arf4CHDUf+5Hf74b2QeidZzUd+aDV4zpt41Zf6v7tH6dl767LtcC
elrlszg2SUsugKCJ1TCKPlJy885IuneG4xtPqeiyg4vX4zU3Hft5mS1xMKS+Lqd0CVlkLFjOTSWc
7VV3nIfJPDKEv+AuJzPGGp7hor5zi8Q8Fqq5a3tpHJZ4xs9bN9eupZJdo5p8bw+l9cPCGvnRAdQJ
fGxN4XjhYMDXu2AbSYlIsmI5Dob6NpH+uQRehXYG+5sd1eZUfVqmYmDdTrv7vG+HEyObE7HxGlE7
YjVAnm6HFp125xIU5ZIUj57XLoe9g6MsFI0wIhsui31szYPWN/UnWh/q0KBhPCjreXvA8lue20Iy
AYsf2+Kme98UyZ78IMeN2tzoHwlW+p4T9USOlgdQXovupjYwaxUe9OKCjXrXGfYSuEr1h0boLsJU
sVzJzReHRG+3puNdz6v7xPGIQ7lV9bdt01YnGtWta6p/GvQ+JdIByCH3pc4YgP02/UElnwhKz9VR
Pzn19ZAv7c6Nffe64Y8LvXalcMz+XOIIDkjqSIO22vLAH/GzkW5bHQq8Uq/lYC63vW7Ko92YFYKr
7Xnc9IaxdnSvsy1HWNRI681IYiPEIGI9lKPG/EKIBqLlobppUqoOFOPvGWWcfMxq0ezxJw5ACpe5
Tm0zriuPmRCOsDvozLOYq1njXeYMnGzug27nNLpkVgSI16rjGm/6RN2DcTIH34Tzkj9AoNBc2flj
LwtKpmabiBEtY1j4enmYis6kjyv+Iafcv6on5Rwr6Q5HaeZIpTqd7JBx3Dsyd0Fa8E3OTmazB/bV
eeb8dEs0iZyhCEnlqRzgjtMM0BhZIJqhmAcd8vzYYb/U4wOu3mZfVn4NXAep3BEGhh/Y43QUz34c
bWp1owniLnTt8hMbdBMaxrrtSBdxLzEafeg7NeK21HhhxzN2sp3JhcFffErkrPZVbt+tdXVqUy+/
whhOfk+TrqCnLmdH1gdm+8EjBNKaa2REXnbMF5AlS3jmQekegZBsYWJjhDOV3X/C+/p5TUAWgRfl
S1J2XynjvpNV3EXVZs+fB5juy73Vn6SZjQdA8Ltl60RUONabYJcNhyYtdoQHEdJgQHCO5bqEnTPr
s7L5I9LewIe82nkVFGUO9JpMhx6Z2wmt2xpOwwqEaKWvyxTH6szQPsRXiD2SBYVSnzaHwqmK6VoO
zvKocT3be5QY43YfJ0DxQZXHoo5cYhepEJWmvd71+OeuM4UkJ3RiJdawyHUfA5z5U/pZuwqLbRyn
6M78PK+fST9AGoGARy1B61Te80x0ryZFwS2fSnNuP2YTN1yg69ZYTmiMeHi6pG1GlBELQ6EHO30h
z1U/sVuWRsJg6c3rtHerljWvFyVjyrzmjy1CMvPNGMDrHkhgmY1z3jXSYNdTqtoC3n6QD8MkmLhz
jdw3Mn3kLzdq7qQ8a1P7zI34xNKrdrXVhGu6KxDmNaa5nY3cIVBuTlAbna2Zh4nwaadarlFAjRjh
KBW/G3Li2iYH0zHol8C4/Z/sncly3Ei6pV8lrfdIg2Nyx7IDMXKeRIm5gZGSEvM84+n7g7LuLTLI
ZpjKrBfXrC1XVcoUAoDDh/8/5ztjg79uFVFbvqH07+4l9rg9Bu2HbO7ibT857NOyS7+TX1KB9qVJ
qcAFQ1rfIdA+qyzx4hs5eiNAacQXJM1KH+WPvhXzIyNh+EIBN94hyZwMdnXp9FXgKFslMbWOTHMh
Qo0zBGUjQaIIkqi8dLGuBzkKTOJ52Jcrutxa2sePxAnX7S0ZDDnjoR7lHr4+FjLdJ6E3ooIUb4Ie
1Mp9DmLrXKciBO+KumVTBxm2WhUMq2wou8uhnOlLhGJv0MvzmjDpvdSYtQ1rZ/E49v3XFDVxVkn/
uYZBc9dFmn1XiilHcDZdjAZ7RKdy8qfWitlctPY94hXOBcySIbOSke2qrsxvIC2UB8RVknonNfPH
ufHlgb6yva3iqP5mzOH0NyzsCoRGRD6YWTq5Zxf+N3zsyFkX2aPZB+JABcA+DMKP/3brTpu8kClD
0TQoGnGpxrrEtjIO4sdIJ505ZC7t6TlzpszYZ1GfGnBXKBfszQ6s245B78aPhNe4AF1afOaHKMxE
ba6CsqrN89GI7Qh4pvArz4oqBFeFQeeHM7JTUMUlIZqfu+rdmKhrZoQVOI0GBE8hsxgOFlLmh8Qi
yJOiWhKxrE4b8BfgMNZttUhk9kGY5Q37ogDb/IWqhmd6QX62Mng323Z2Qy+a/Xkzd/PXMSxuqE2f
BaAZVkZo0pSfinoPGaNbwYRUh5yeEmf2vKSsOKEwUlCAVmEEnQPd4bBzcgdWVkAdGxfLopZLZq8L
1KXb6/EVDY8VWiH5FNT1NY57y6tgOeyMwQq2Ca7UvQ459Br9bLHGVTt6fax0GgkxM4nniL46+CUu
7lXZZMY52aXlX3MWym9B78sLDDnRRoDC/CusVHg2UiMtqBFSlkXuTJk3g1gUdK7aK8QsZ11oZt12
KNu65P1ERLV2S7oVuqFEQ3Faml5SW2a2kaGOEsbIdbECpXUnlfvXHPjins7ABXb3wzCFZbe1x3D4
e67rcSdq9uW6DymNPXi+6Q2YFGnTggLLosnwWEDL6x6eDiwBpVmrklLVVvatSUHeAkG0Mqj5fJ0b
10akr1HHHdnfPqFX+tkUFJnTunUuSkQ2HqMJnlnOJiYuDUKPx7l96Ut1DevDXcddhMBWTO4h1sfx
TEVhma6CzLgNC/PKcWttV7fTTvXRVZU0+7p03HPh+KhxLT2url3VB5cW7QFvaFw8yIlbg64JSuEV
PRyMvEWqpbFGP2jSB7aDf7vmNH1bQeEANmekd6YVX2Kz3/YzdG76eZAWGfMizJ8qraioPstnu6RQ
bVm0mUI3Du7EFDp7ygDhbSrjYuP2lrFzRoPybciPdt1iM5F/+VLO8aFx++e8BOM2uZQoTcccVpQD
/Da4zUp9/M58m33taznwNVaLDn26trTGXqPzUZmnUSJY12ZCGcnUxbDvytrGAY4cHoxUFh+MQZh7
Mx6H9TQnxgNl2Z/AJb+ggqX/xXd3YZMNs5fBMK8nhR7azdwrx5fBTVDyDlfRsllI7Q4weZipQzXS
bKobVu20akkzJlhmVbSmdoUGF3eHKIFSadUAb4j5mQ9aafepKqr7vk/uFvkmR1ir3yqamyvkIpAG
SmM+QDeuV0KC1Ms7+ZWkbn2lT6r0tGHILjPN4BToI6U2rOYlgBq/EV1wJZeHWotaAnQGg6Jn5rSO
2M6Vmfatdgxz3/sd+7e4eAwR63mQ42KOycPzgEjKUxpbd/DVsUJz1dDoNPPsMmhLZ40m/3subbo0
0tQfcsVaAA3lErwghy2RzQcz8LfcIPVoB8k7tbKrXE8oHufTxhkH7S/YdzinmbTOxt7O1jDUshy9
eBhC+mYVO0+GHo3d1LBPwvTe+M55ttBC/qrr3icBPR3H7rzy02nV98Ji3TUbzx+GYNxpI+qxoeTs
4ZZsdxH6OmcgJIzoC52PMPYSl5PwHiBc0a45EobVCzGrznntO75DqdVoyn/8dv9fqvG/FsDu/12p
sS5gXEbfn/M/7n6W3UsafX+t2lj+239EG5qj/jSx9VkCYRT6s19c8H+MMZpcZBt4Y2xlGNLGk/Jv
2YZw/0SzsYgoUHOYIIz4o3+pNoT805KLbcZVlrTwTonfEW0gBnmr2bBpjOCzcU0XpBaSnmNncKml
BiJvxEU0gpXEylDr07ZgEzxvE3bRD0Yi42GjrIYuMpDnuN8iBWSP3zVVet5QoTAACSVBcdbYnAQ3
yqVt1MFmKqADhdHz3LFjhqtZmD/KzC+zdWLxNXDyXRSd8cIWkIMfU7dBXcWCX0V1frDGiWNyKmv1
Bd1mkXr6lNfLBt4kTiDKlZWsGhlXmZfLCYNt4jRoeNmgNfT++4HIT7eTBLuAHZyCXcMuQ/NoLZhX
idHajwTt0T4SKLog6mSjhsBybjBB+IXsf7qdLVcloJfxodYjme0TpbA5lEhX+6sqhIe29ukGw0F0
Q/2FCdyngham3coK0aiu6eO2VEDS1LnMRVO6XqIX7AtdqqxncTsDxpvKZgHK1GOWbbt8NuS2AaIf
oh9p0INzcjXqLaXjKLvCvIVer3G74B5dvWbvhZ52OyHHno5e3tU3PUqaYT20c/wsxhwcr3T4rz3O
NWOzcSyOzbC8fM1A7oqjaF2MbRf+Fba5fq35mCsJolZF42WWgq05TJ1FSzIa6q9YIzgurlwEp/1G
i1RFTQ5M68OiqbE8AJTZhRmFkJB8CMKXvuz150Gq+BpbPISDPMBf7tNvA/JZdMOI5wKO82rqJjS/
lts+sjFIlMeGFa0AWGLDWUPGM19mCTkHYUU8fwlce4CxKf1RXwmnJvWvqsJCgG+cNcBsoKt6j65H
OW8Ds7LlbSzdQgMtNff2bmYdpsZmgXpYD1hMeq/Ak5at0AM3d/ByZbV1ocJcljaa4rVVErOs0nJO
ryxbGnct5Up1EWNTcfZlZxrJerZmVXku6FcoORkt2m3qS5mdF9SdALRqdU3zxpiMATmu37Trph3L
AD5OwFYCTmsbeeztXGurw4TR1h2S9WRdkqoLxq9S1qXlZDHNyraZeW+ass3dKHQj29IOL2YvLJru
rqFI14H8lcN3kYHKWDlMOXT49TDsL/LWrZ5io50q/CSjP3rkdNKXlEatcLSApaJo3jSUcNmCyHUN
X0+sW5H7kYe4vyJaicPdvT/AP+bgSbfFy7CslKsppeTx1IGzVRuB3xn/1ZhoX9umDjGO2KP2WHOi
G9a00uxHNWBLcvsh81dFYuTgW1DmAz3jUL8RkQToqMYKylmF1QZANR3TPIYwyTfQvyCK6m/oRFC5
n/oJd4ZosuzvOit6F6TM0jANHFfcD232c/LrutuhY+fEP0fQ0jgyKLhdkbAgF9o1MGtS5xNsB0Hz
nfMtMqohndVFGbiTix+t4rOBCj0+hF1iX2F+oWpFGZUyMpJamudZZsZ44iaIQrRxgwNllDoEqtca
Jeb9scvWRQlJaJ3FWgkEza6hXGkCITadZDBvK82qXQtqMq4fpp+5mTbFmMrLWu/ppmnSxh+GKMnp
PRhS47iiajyY56BGdEpbuv49g4XznNeWM29sUovTlbJSy1pNztzREYlk/MWiioAvIbfFPem4srxy
BqhnGx1o7lfdmU0qka1rwJQyplH3UmHa5RqmIDSpAQgvKGdrYNsQ8QrE2g6CYLETWpc6lOhhaZuY
GnMn8nkvGB0dd15B+vuW9pBRbFVnJvFvhYbZrDqmICscnaBNxocpF+XtKyGpYwbtjPRo2PjI2De+
4cMArLNTluNfiuNXgsRfl7FsGxG2FKxtxyGcRq3TR4RttBnxrdDYqGvNwRjHxwBiMb4MsX961OD8
v4aEro6Yc9WtrRal3au9wUnN8nK3tmGYjg2PhLVeHSMywmbBNzlmtXGKTJypLu6f6EQ2X6oot9hY
/Pc25INLvVWAL5dS6KIdU7kKH5ltH0kw89x3RZNG5QaYXJR5vTXaCPzEwFt221KJCzqf7iLNNPB6
AezUEfvERaRvfv2M/xf7wv4n/Mz65x8oeJs/WPR+PLf4kv8HiHmXVJ3/fjWLG/uNW3pb/8y/h3/c
L1rbn3X+x3P+44//nbfP9fc2+v7HBf+zeb1lXP6yf7aMUv6JrhD1li0Vn8mrHaPp/ol1GVu0dEzL
kHJRAP/LSq0J8Sf6WxstL15YdptLONV/6XwtdpOOcBz+TwHO+Xf2i2999kpwIjExcZHp9EvifzyS
mbnZ2c1B6Jl22Dwkpkyu21k4z71u+VvCBGiKtMm/BhNK7o/t279sC//+jLkqbQay1Q0T4yUj22A3
/Hq20EbEEKMF0zlNcDN1V8Imzu2ldi/m+M6CE9jXt41xV7XxJitq1G/pWsQPVX5vccDrB1ayYVUA
UcvqF4xeW2J/V0m/N/xDKscDXrqD093m9NdR13kUbNg4Qt55ANa7yRsc0vCN3WTeWA2csy7f9SHw
Xr3axIRXwMFtqcS9GicffMK/0l4/u90jlT1xAgVzCbcr79UltYwVBarVvAYJ7NXX5ca8TR9rtNSe
sXIPn18aw/0rAff7B738+atpeRhnTfdHruw7HaWEcbj262+BiDfIgf7uRhtA99+fX/HI9vD+ksuE
9uqSBYoL1l4uWR6azbbabNt1tUpW6dbe+fvigB1ie//5Jd+N4bej6TjGeyqKARsGVyReZJNeE6Ww
PRVW/eElBIh5ne/xn5Pd65uiLTuL1tBib5TfZ7WUP29w1aOQeYRm/vnd/PItvRstr651NFoom0h4
WlwruMrzVflD7aov9X48L3bDt/wq+BmcYb2LVtZ5fgtJgNbXA17c4evnv+JXMuzRr3B1YeMAwF2l
DOvoV1gIjokvozzYoA4Ra/XYh+Tvrfppg6OFLkjEES848aEsn/1n1zwarRSZHb01Eq6JkKqnYZS3
SJgD4B8ewNQTa/gHA1W6C93CdtixCNc82rI0ClE/xrQcoIFmwdhMx9vFYr5NqPGtSbMx990ElyGf
y+zSgldLv9pWz1NVd/umMqvzMmu6a4c9ERp8lfxE4WidQMMcjTqmR9wcNvPzL4eb9S5FGsYl8x+a
Y0CjOH0N3VlDLPbPTW3CkOhr0ZrkEPvElPG2fqDY1iiHMoRtSqoHuKWOHosuSJYXGKK9LkQwk+EC
3Ao8wvvPx9cyC7x61SYIS8vASGe5LEFUTI5WACoLfRypht4RPBkSfAqnQ1uPwJ1zul5ej2i1z+tM
LAEfNRpdslQc/+7znyDM49/A6gpAH40vDju+7KOZSpRubxox1VlDlYrOWMq5go7Q3ooiHTl2Vmzm
oPwrdOrciyq3Po/DqOQoJ6Apa61/1ndOciL68OiFw1RxhGvDM+G58OaPn/1cuG2Oy5xkEdPBwRrN
1XlcVtXBqtVPM5LDvqVtuznxGNhIvH4Vy0VZhx0KOZSg+OfoMSy6iBaeIhedxuy+zDp9G3Vu8gWB
a7JHTFfTfQmnmSqqr1CcUlyCpmg2FHDI7SmtVSeS/MRzONrns9OlskYZzaQi5oAgf+dLw6deDBVK
wRAHlBdR7TmnMmF6VVL7W91XPxBMnblFVFBiQc7Msdm5/d3Hshxk8Gc5mB+FjumTx/ZqHbNnvxJa
XY1b4rlRNNEQF4yKlE4rLmDU5gTaGMN2tlUW7sty9u/9sF68OlnhbF20HMySyFFeTvyq5et79d1g
PuBsxSABPbv8c5x3ZgUD7aLK6LdaZKILnoF23cV5Gu1zu8nuJL78aqVbfUloEEaR71CdbUXljaCG
FW2f+EZlwI/RxWKi38hqnr9EhhlE6xO/8mgiX5ZJZzka4VkwFRXRo0OLK9xWDjJ39swB/gXyteyb
GBJ/NWYB/IZ+EluIos0KWYK+svFzHSoq3Bsqaa5H86nzUOjAbW/tG764ZDcGbXcCK3f87f/6hTjr
pE50MSc4e5kbXr3dZDIb2enC2aOnQ2HoUBdcwZg3toJSFN4SVEl+nYLeFb65L6K63ylVZ5s4UMIL
Lbjcupx+Lx1b/fpNyyGP+de1BWf7t7+prMy2Xdju+3ZJIHHpMnrlSDnk85dzPIJ4N1KHRyNJOJac
oo/8tnjVOUdCtdi7c/BTr+d2jcFIbjJ00yeW8w8espAW5RbDVbpU1Jje3pBoqmqs7MRHKhx/n1ys
Ki2u+TVYb/Cy8H0fsB9Xz52JoM5pk5og9rr2EMcrbxjJlZMA7E981cZbR+PyjMEbU23XuXVrAVy9
/UkQ6H1iIWx/7xO/92NMTQs5qb1I6jQPY1qxY5IvztOwdbdUA40vBDxh/OF9bMchytalr2Gqc3oH
b1iv2k09wPpJ5ibbtUUc31UsxxvRz/Xhd98Zv9rkkIbdk/dnHI3WlOULAW/k7zvcVxcEBUBY7yp9
n/r6dGJ4LIPs9QTDA1raBgLXt6EkFve3DwhiuutAZndxhljdg6rjIN5WAGNIbSHSy6uplu4MiLj7
Yprh5dY5cWze53f7q4pz/BuU0sELKVcqJru3v2FyugQ9tOHv82aovpLMltwuZY9booIgDpAkGfbA
kqau9Vq7137kfErRqrSgLs5K1xp0AnH7RaLuQJRF1RZ/QKJ0fa2AevwdV+FYYlxJ3WTbUyC+gKUd
P2d2TIShpH9K5prELLIShZ3df35f71a15dm6fAlCOfh+xfGxtw1z8sUT7ssHi73NuknSBiQeMO6q
bmNnab7NShlvGjk7mxYazDow8Hh9/iPef/78BjJ+TXy9Amvv0QcApEzOquEDcEfZb6MyxQLTpzQs
jeQUoGH5vI9eI7s7qoHUMaQOnebta8RL6ahg1rU9Nh573RHAs6bU0GziabHTWOglkgZ7Z1vI8sQI
+mAQu9zmUkCxTKoNR3McjkikU0ml7XPQantNj54ROdL0rWaixhJiIslvI5uxaskXKVGw/PYjXnZv
LjtoQ8d5ejR8o7pME9w/wQFcln3hd5N+k8NWIW36JM/5eMPIiHpzqaO3ObZhRqJNEBz4ZtW+QoZ5
6FDfbyd2desee9y6ELQo/oP7M+FuCCEoxVpHe/fM7Fk+uiQ4tIHqN5DQv0pmgStdDuWJK314e0rK
pTPqcgxatq6vVuk+NIxWFYLb41SCdNZfsbhFT5LUzzMz8617TNEnGL/vvw/mPsFj5QxEgeo4Ctci
ZWwKeKSHJHVhDWE92DZkX2yxfri/dwZiLVouxTfo6MQUceR6e3caGj0SwRgn45x0z7ytdOOL7r6M
SKxZDTbIegXHniMYKX2FFp640ffPFkgAUe6UHqkwcvm3Vx/nNHYzwhQPJBvkB01F+CyMfryq5bJ5
jEp/rY9zdmrftfytb+cEvgmwBcvOnk/0Xb0xVqkQkwqQ3tbpvrOd4CE1DOw5cz1P9PXmITssyRs0
sOB3jQdl+OIsnVw6NSLOg6diDE8VAswPfhMbDcdhu68zXZhH2xRm6jGfE5e+qCKEbiAbbo9ju/Mc
8iY9lNrUI/IaMW+q2Qe3iaczelLl1gm0bocaA4tun/q3WUKLFFpKsR/KpjsDwjV9y8DPb9A+IZYF
M3Ae+XF5g024O9AnSw4wPUYiYmJSPqYguxGjb15iLk7PdPCUm3joqzNSnnHHqFae2E+8f/fMiobN
sOM0Aa3qaIYagKrXs6G7+7EL17VxNRPQ2Nrf8uoKd+Tq89nig2stexa2tRwHHOkerQJ4bGSd1Xlw
iCIZXlad+02KQD8XJUYat0wfGgwYm88v+cFCayrLscEDSaCWrLdvx3YEqmmmexYcgtj/UQoS35w2
BLfHfHU963iG0RO42IrcBPe2KS+I5fBPPOL3RyB+AgsA5zWaReyl3v4EXFWLQEBjHlFFT9/bfda6
KliT52psyICIT6x476ctcKw8XDCHSFDk8dec53NuIjYLD4rEzDOhRdXlPBo97oupPUEFer+4Lk0D
x9C5M/Ax+tHiOrU0/4cwDw+jcs4CAmoIOyMEyrKadNfwNNnG+/493jLcqphUtife7fLXv51BluoU
UxfGfY5ux5x3h32j1qMcYHUtlIdDHP1aYGJJc0HoMd7nPcoL7YVINrFRhT9f54X2NXJ6Eqc//yXv
B7ZF7Qi5D205dA1q+fNXi5NKYxs7oUuwJ24MB6/IWmTa/NSlg3lZh6ZOaM70e4zr5fiyXNPiiOga
kqrE8m5eXZM4baB41MMOjplGrBZxeMnOdTgxdt8PJtq4hG+4uu3oNDiPju9oTzstr1R0GHIdErNR
GXtzCZEJZ709UeL8YDAtT5AyC7VGnRni7Q25tTlYg0zjAwGI/RlquYdUd5Lzwvf1veA05Vl9kV7g
XQeBlVvT5eev8P1Hyo2yRTQ4EVL2/FWKf/U4S4FhzVdlfMgb/FzIxkEU+DbpQoV5APd6Cgr/a4N/
PHbZlFIcYfql9Hg0KVhtO3QT5Bbkrma4HhxYDowbbV3nPWoKH3nvmR7U8ZaVKvGEasN92LY9Qr86
37Z6B1axi6IXvYMD1aKo3k8tiUjsav3NABn4UGhsF6Dsql2rx8FO8/Px0p/hfPiUYJ+RyNyaTtN+
+fwZfjDZ8hCZY2lVLrWp405BkIgQpX2DKHWRY3bKyTbKwKsHiTfYxbImDLKBtIhcaa1G/nAE3XNi
n/irNHL8YAmQYU3j3GjLY9Fbp8P0GcjaPbSdAt5CgXtdGqOpAPaKR5rs8bVWLaky4VhYe1tq7QXC
C/VNiH7a6b0K9zBJnrohmzcAF/HAOA5swcC291Bx3QvNCsq1ZIt9lguOnrKOulu/hwHYaRqmQqsf
fsbj09hENQ7qwN5rlhucmPY+mmx+0biXKYet97KHeTVSq6yM4pCkXDT+VrxtS5FvZjRIGw046NqA
W4n5LJ+eP3+1H80DymZjRKPEsul8vb2oJcDZ2NRJDhUGyhWK94KSL/gft7aLE+vXB18ilXibOYeK
r3R/NWte3V8UNJ2I25pBpCENi3w9OO8CPd0a5jjuEjblJ663zCtHAwYpPl8gK6/Ft380xblFbdH3
YtCKRuArs+poFdq45T5/gMv3/O4q5BozadP3Z5p5+wC1WZatFiAGR8Xb76mUhF4bNQO2GM7eBJK6
V5oxFGs+IP/ERvvD+6OWL+HqOfT3l+f96nm2QUwmoKGQoQvVXZIDUjwOBQa1z+/vo7e2SH4Eu4Bl
Qjva200BxlZla8xnI7G9RaD7l9PUa3tNasmtswQe/ifXQzLAsWU53x8tubZwsnpA6HPoo3hjK3wl
htMFHk0yi9TYU+3Ij94eOw2an+yr6IQdzdYJ2NUAG2d8kA3ApHDA3Nza+bwfMYrUYsI6MH4LNDDf
/8FN0hHjK0eboavl1b56dS69n9rPbaKpSyPckfFcbQOBJDXwJ+1SRrp9+x9cz2ES5HKC6tTxUKly
y836MDnYpVg8tml+4ce8usGlrNkXg3vi0/tgyQfHTFWIdjpfxfF6YeZpoaKKAxA1T80bRBfvx4a9
Y+u48qDpFraKSRTUW91wP+jaqXygDyY1NuWYyGlM4FI63pjHfu6wBjvJAd/OwJprj1djXP81dk67
//zBfnwlho4lKX7R03r7IlGJJeQIhulB9LG/Iay03tcRfXNKqMmJz/2jRdigj2mxIefMQ+vs7bWm
uB9FQw36AA08fElMzK3TVMltNccVDOWuPBCMrC6HAtICO6LmG6Lgk8eu5SLH0x07AJetI4Vb1O5v
f0RJam/uiyk+cID3Pd1pWFxNzSfayJ23cEPEJpWZ2DP28cXnYQG+wgwZBn6JQ0/rd58/fhTv736P
o1PLMUxOuxSqjuvIlgbT1KhmbR/FFfTnVobF31lriWtZSNA/SJwma9+WifUjrVO/2jmWP1yM1WA/
NW05UnN2xL2TjzWupZp8RdGNxtdYk/2ZPfTmI6axREcA3qY3REJGwUpPQphxJDL3B5U89W1+R2Wj
u+7KuYM+aJjZTx/h9ogld7SfxsBsFNNIvOb0iOeonO+MTqRXeZs2G5+NxV1mWeWNZoYxlpshQymf
2BDgV5XF7pQsUWdJDAgGkeB9zts1xmxkTvj3SFEcNLNZkuBj/nUfdNyui6uSzY+92HeSuMHga+OE
/16Ys3rMsogVN4NW84KTO71ccOFfLW12Qq/MQhrQzrDQ4zqItx5BApmxDvLKudBrURJlabTxGh8S
IPSG2bCug9HZ0Xjkt01jADhysuAREojsPlcovR+zWbPlWtgZ+QRR02r3LT8b31wSZIJQgEw8ZXoe
3He4ydRKawEJryq9je41uyi1HT03hdS2Iyw5FbF9Majy5xDFj4FEkLsZAeV+Q6Kdj3tjov96RbF9
eKl0RT6D7jvmikJxLAA7SXO/PG95DaytmVYDYb3niuJO7mUdezAvGi1JuG4dTV9V0icvMjT6duOw
0jxZxRJelLXO9OSK1pFnNL+tdN31kbwqYb8/20nku4dak+KAmJycvTjru6u5LRoXE9aQZ6saS4S/
y+1CAaPLRl5fWiD20ZzOv4TrXd/7ySDsVY0EQmzgTsxqFUFSZqnT4glvVeTO95kV0T7t/EIlm6SV
xBWnYZ9/ycxyLHbgfNu9FRbF3VAnzmEOyVtIY0e/hL5bYgysKXj7XUXzQfZ9f1vmc0Vfp3FxZKZz
Jx500pL7fU0m+sWs1/qNw0u38D6D4EOsri2k68UBtysjPdh3TmVOnp9NHYnljXNZTM74HSk6iSWt
Jf0eiG3VVuvC0FNM3Ham/wADlaBegpGj1kYXlN+MoexfgiaJXWR4sorx4erlk2lHxU/k1+29ac/d
86xHC0aqGU30vFPJLwmG+BqQ24RtfrLtF7sdan1JudBLwmeVNjAMQ2SAo13fdxVO9pXyUSR6OTXH
56YJcWdMTEHPSZwMMcg56X5bnDE72NcEAZsqKpFOR8vfk8ZpR4i4gKEGL0e82FRNk50/jOqGnlNg
EOdRWFi1ONus0etbjxFAo7O8muLBSyPR+Z4WLEHDkWHlf7kDRVbU2JHdrcoI7/zGNFLzLGT5gFpI
oIfJAEngyVisyt/klIUhzsOSL8mKaFd5nR7WRL7kHaGkaRjh0x6mOaUdFjsAUs28uSnigIAQc5TB
mmmg/l6AM/1KWKd1yArXiFd6iL5zlWN7ObjDaD7OSd7/GKgFo+mKgKd5AjV+4zUJrhVv9jVcPAOO
mKcaynrimSg//gpiE4afMeCl2OKT8r8Pcdc+DlPqTB7kcwDOgZkavsfvDrN1CFsaTX9ECOzB7eL2
scGYe5UOFbZeVdVg/YKste9ifYaVNxJqyoE3r8cbqHnlQ9SUAy+0Y+huu5qIvLCe7R868AawZ2Uw
3dRQyDQ0BXGbr5u6J9scglp0wwROovBsm3PPWJuC54Ga2+wx9Hp6In2bXPTAcF56Pw9fJMxVA0co
ehMU5brbr81kdu9w8LnmuiloJp1zOjIf0k4uxoYhoFQ+OI1OYHi/xLBgtklIR5XpbaZX7XeU4Oft
HH3VZ9vqtiUWGjiLfhdYh0TWpb4uyeRbZyhQBwINgB2s0n4s6zVjoQhvytDSt1gqZb4vjBmYYKOF
EvRHZmi33Ww68SaK5/quwYt1h//VfYEpmT2QCnGR2e5Xjo5xvHY6FhuP2BGFLDbvLgAJzzCXGMBP
ZQftasWc5X7TUxLcOeQak+VleYapWiWdEW0g9kcP4OyCp0RU4SN/fS1RQ5HODjxtAlsa9IA9gCxJ
xpJSxd+F5RvdSrRa9iVDG/mla9Kq4aZIyl6Jibh6QBykrK4I5olZhJrFh2nOpn2npq7YQcg2LtIq
sRjbo2Znq7xrtXqjBhfjRUXkNoOJFJeIMdEST+wW2WpowyTZTHVeQvWS7K/mrAHhQsBNG3odAiai
HNwB9D4kOPfQNoV46vug2Q3B0OMNxc6KQzjQhnMGMx4VaZayX+fdUJZrcFojzlizaK9I3kAsPOVO
8ZRVVXNdskEEOWW6i2cnpOrsGVqSwTgrAwShRtWLb1poq0vyi9zin3Pkb6nv/6ehsVGmv9qvvZPT
3/ysu9d6+V//+r89luzMMTwswl5axyY14H95LJXAfqmA1C17XP5gaZr9l2Re/xO5Ap205dTrkg/m
LAWL/9LMw8ZmDtUNzsQc+RHOu78jm397vF5aZoC2LRSZNE/wfB4HuyIg4eCHNmJTgdJblYU97xyR
+CfKk28PoP+6CjVu16SXQH3/6CRYlwNlKbq7jPUSt5valW70HI7y0ipCF1wWXiuz+PvVW7j5Z7f+
OlrtbaHpn2tKNsuS4yAmm2MREliNPK/DRlsPPkQ8XfO1u0B1/oXdzIBWevNyzA3jxInw7UHpn2si
E+BtsyEXmOzfnhuGNgnYHPZAlLToKwTr9ixtgnlF2T3dfn53Hz1RehfIwTl4MoiOzrqIOiCMqhZg
1dgMj0UOkMmkzHQ1BD2mRg4vexMcz3bKYMF+fuV398j1DMtGWuMshXX96F26c0y8m2XA/I1Vr68B
Y4v7rKA0vk58I+xOPNF345NvZ6ngL91lxJ2LE/l1DcFuqjpohFVvkIDZXhlhhsiEDE8ccD+8ClcC
SkxjxdGPznstkMaUnWVNCOToX6o8DddaaJSbz5/c8VXwzeBylnxptmHRczq6ipmXZmNFuA+hWk43
bm+AJxZQUD6/yvH7Wa6CMAYzF0VkJp6jq5QitJqcZKBN19LpwNY13Bem75yVlfBPHEw/uCGqLNQE
aa8g4XSXQfqqwMPuroXOmDebaXJxERLBsAJvLE/Uyj64Chpa2kQ8N4UB6eiG6mkkqT4qCUcfhFxr
OvpqtorB778cZcBtop5ioCc6LhGDdsIkWoKDGjTlrBrifWDZEyXx+cs5vpelNc8ZnmmfiZ0d5dEE
AQHKQi8Qj5uqIh4q9pFF7vxWq6wT08PyWfy7gOEs0nfKQsvkgHAHV9bSe3z1ZngJdd+5lb6RejNu
MghNsH/05CkAyMwBIrHym89v7MhmwRWxIFAgQn7GmF165G+vGGZF3vW90jcRrr1VWoH57RbQHu3X
+MxyyufAytzdjLAANr/dnBtWGl1wBp1O3DkkgmVAvL55STHMXlZHfWkzogd/+1MagOe97LN+MwTY
QTzCPHB/0WqV+aGMMyzjawqE7IgtfPgGYPTazR79EhD9bcvudtpp6RD8nHTawORPVWNzWY3DMH8D
x261NwVraXbm/h/qziRJcuTKtlupDWgKAFV0U8BaN++7cPcJxFv0naLHdmr0B38V3Ng/lkyysvil
pIqDGnBCCjOYER5mgDbv3XcOp1nMARKdERybaSLYn02WvhdznkHZ4zB8LuaqVR+KbGpuOxOwxq6a
Gn1p1GPZBbNMZi/wLcbXJe8XOQ2nc619SkA4DWdawclmRHTfb7N+AJhnNEjWtpBEfXPDWP7yBeIk
g/HZo/djCqrtsCcmTpmejLhV+f1ki245UYuYTwNNVZ+Mb1+OkFyTSW+Shfv9tYnlKhcnS+a9B1Zw
AbYbkwO5JIm+CgIFuOrCjqvcExXstAtTo2u2fkUOa4tSLz1lFUlYxBZ5/jilDNkHUwReMeql0XxV
RLPdAMg6r6yTMyEcAornSsuVvO52dpFwGoUHWZLUmB1hbeUEVqVztWo2pKS0B0VxNhSBZe5bARU+
+5bKBMhpVwt1Uux0HqfuIYeqYvdqV4suicMKEnLCXQRwZiBTiztpp0R9Rh1aK3WqbnbvjdKtegb5
z7+Lkc+e3gr+3j9iRXy2McBvMhPURd1n1rfTSlI/GcCeG3P8lpidf+/JRr6JhCx4YNINH4NZ5ZSy
MzSA097ILYbTUwAu813XNNMrkw/zD+YEduZBxS9Dq/R7ahh1tClTpJQhwM6Bm2k0Oy8qI0QELNRX
lKlU5146mjQHgj9P3NBjaj7zsZHJISMLve56Ry/4vxqHYXAry7qLGMlXSz3Q4WGMah7rwEVzsJML
93Lm/88k4tg1rnXraG6rNmYsOToxuhCdgvCas8jfj01CScnAH9FuUHtGIMnm8TyeSCRvf5awvgGR
bl5EuTi/JuoyRXnrjU7m1XdcmLv1asDjNQzb3rWqfRqlaB9Jn/v3fGVwJ6Q9iXSbcyyaAuSZ/rOT
D820LQVUhABwqpWdPNGPxV67zlrtcp1Dbk97IN+hldvMwMPFr0hRx7Z7o/LoTJrW6jxHtCzWehkn
cWZejdrM++iVpKK+iYHqAayGk/O1WkXz2PQzCaxu7UE2eFQJRFCpdnwTQJrFtmpM9w5vHozHSLsg
taJxqh6SqYYdnkQRkcra6jkU95ArmRwBtxaatE0f3SGjtaq9DDh5MhX2cZZDfp3okqtfVCrZ7oqi
anPQdZ56FevYRlwq4SecME/OFMjOAKBtJPqM0aTVYCEig2JfWcwzfLtps3qbgYLTxUSXvwj9xAUO
aJu6p8MARpWpA+aIuvgKWZ0psMcAEIOlbLrTzqq9iKqalfpgg6qxCHo0d92ZYy9Pbs56xVwCMfWt
nzAkA7TCQ3NCkXKB2Yge9mdSM3WShUUG3Htl+1hTbHe8HEfdLpCz/ZqHchJ6DqCkxV+LD9IMjoI2
1JXdNMlHzVa2oKEB0x8s9mx/D2osn6VWXbzXg6VeoXwmb1R+02cmEOVrsc6tu4/iBp4oqTEn20AC
mx8KfzSnoM1EcTTgEJp7b0F7yF+iLip0EbGwg4VW4SvZlOUDmHl97yU5pQJpRH0b1BNZYK7ZK66/
luCM2krS14+G9FPrEkTwMoZNAooo4BM2PmtFrn87xCUvT8FbQROFTnkZOGnn/HBBK+yw0mNbHCIU
KmNQ2th/j/Y4QG+i7clyQVX5VwHwhau3O5UM4QKx/NbpIE5rXngA8xfffLVXd30pdQ7aN+OEAYhf
4PsF0JbCrD6DYOjDS+iPR68ZFeSu3AVmgiWUSuHUmSEJsArmHVza7jQAc7z3qtz78auWkHimOAVQ
MU1XsYnHovmwWQO+RJaT0ZVKOHdW29sxk8M51YHY96mAjexBW+b1umGb1mNyS5wSvV40u6uGklFT
uqQjkHwMhGHTUHlIP3g3hmHaCoaHzphnM4fLUZB2RvhBpyPVcMoCSLVDeWpMld/ko5Xae1p/ZJoW
ym1EQRkn+jGTFBu0rfBVuL2bRkE+p611SxfPvgMIMV0jvyg/+3lsbjMBhTBwm8U7CwG0fie8Q1d7
GjLxyBzw8jInAwK3lmLNGpRWI79i9qDlWBiLQZk6KhE8N0u52LtFNSb+WWkgLDOHnvUSB7LSgdsn
2e1YVAQdy2ww78Daoaeh+SzaHfNc/RTySTT3RDSp/1hkkVVIAqX48Vv4ZEHRIXLGiymWy44suLuz
uPTdWf2Y03QEckCdc3IW++CopPnlpTPNuVkD9Ala0afPRV1ZeejTuHHDBDL+j+qAuW0ohNb6UlG+
sg7CKfw4aKj5+RsH2g9lGozb7QnosXHvUSAvcA5QsjdngerHTZbqBt5Hj7J6KYs7X1IYDrGySeeq
LaQrgmg1siice1RO5cDEH99LEt3hd0nw3PSDccUshKmClmrpE2tOLoOz++Qa0LE0QsMdne/WsCgf
N7r7duTq66BYimzZE5kbHkYkyW6QFJSyrlw/mREdaEDgEGLBjWl1puPiJ0GLoYbuPqJ4eqPaObfR
C2h2Fo+i1wIfBx20Y1qCd8zUb4uzGMPGmVUf8YH26pdj1dbnakT1AZPOUIVwha1nZOMOdV2mSm8a
ivXINVOZfCuO8DccA4wPJXMLmAu/N2RJi8eBmRc8UWanzFssEe03ZzvVB3Fs908iaouKNoTRXVnx
mdXfe14EgXfsIUK1aGHuzD4Sj6I0S/PoU+dHtAdvOxymZPxYS4866ACUlp1GLvkxas/k2dntOfjl
nsoQF/g9g+OtORyreATEa6BTveeCua4BnDb1ICgx6hDzV70CkTVoFnkOLNyAtrNdbfCeIs/2pdVO
gTP5RCF0Ah0R04aG3j5nPK9u5Hm3hcsKF3LKcprtqvz8MTNtfsjcVMVHaZnw07H3mLcJ84gizFfJ
8FeiJ4jNXpaB3Lfwtxibdeq6p74tvSutiqVFiAvvbQtf2WwfhzWyujBDuTUcBOeGdMtXReNJlREK
jwj2KMDzURQJB9mmmrdq9GFZMeqZGEGcd4wdgfH0ARYoMdhbPThNgqalZgjb73GqcPAQ0HHmpJuf
Y+k2vTUHKFzLJMxBpaJj8kED4nSq7Nfe6w34DrXP7N1EWwOOk+YF4NMXH4zdUrgX81Q+UWj37wA2
mxClW7PqNti1xlu3jM1oa1N2GoORnsdOL8OqtzpKi2yHwzGpd0a+xmAG2rwR3Dhzk+qoP9ZXZHVn
qGKeqT9bkpGsGVaLUpVKsGBHndzVYnf3U25YjV9+te44rCGTpeqrTuMVD3tL/iyoPY5R286ZQBA5
7pmZqWbMRTvVy8EAg0j3O5Axvqtd3rbuPee5gX4QnIOnkdtBu629Th5VXUYzg+tnhzqZ7+pTd6O+
FEQ8601mu1AYbKdOvp1prm5GBEkvhtTzE59a+d2mTWuFBIrXJlBu0nysXaLvYz+KnDBKEs7BjLT5
b8AI8E91i+5sAJLSv+b2A6Xad+qKxF+aAbvyltmFWIpkqttEsoffkxld9TSOS/nIEAVWaN9o3eeo
9IovtBy4qSEf0zsZPRbhXPZ2cYxxwbBsFhN/j5S16coC82ZDLcvdh6aFWRs0WJsxsIm0WGnaRNWb
qXHtQAyd2yZUmjRI0DHx/FGQ6hsYNhwt7g7ZMD/xfhk555xq/kkKqNT73F+7d/KmE5gvbm8ssflY
nCFeU3bJ5GDJSpnPNL4X+pPvzTB5YzCt2fC6tp5+cRONtmhdreUrno2mD5PKM4Gp4YMR0loe7ayZ
wGyjZatPfS8yF/dt7H15eVteSJqEHbsRvPrBXiqbVS2OLkWXFze0/eQjQ/nTTUJfFqg8+LjbJO7Z
4KQlJOdq7qGHRNnljx+DG6FB1NVRYOt6/pXUfgQCs1rVFNChTWjEjZ38HHgSuI2klmegWrfi9xTC
KpasYvzSgOEQfw1QTDm9nIFLXZzZ27JnMJnevJ4eFxiXj2N2fjMBSiU/ZL7Lh9kcCiRC55QUR3Hm
CsIODDgOh/7cRV/MkiZahX35LlNGGW1dD7tVOMfw48KSsNaxalGh5fDbEdM5Tgsxza6XPMiNhfyn
2dTmGORVVAH7FW71aUO3BiHiaI8Tk9MbM93smHOIzaT2e+QynhgIL/ZfpEh1x8a5Lmqr7dKF3Zdb
ii8xbfyLBfQbX36arifHOzctJVjlz4k5Qx20ham5r5uFgZhO98bGjZb6xS6mZGFKnRmAgF1ysLb5
6I8V8CmTB8Fp+grSPVGcJ6hszl1WnzMJGT9Tvqm1FK8Nzqpvv5UDh8E6H27YUeZmx0Jd3iStXl5X
KMRPrsSHhON8Tn8Q8elmO85V/8m0bPw9jDMU6Zz4O06QWKR54IMP/1n4SBMGM/BJsn85bJnaUg+T
ybUm1FUd4+WRDHV77jK+uY6f/BoMVWBD1zFV9q7yE2j9Xu9YrDp+lO6coaOdiklcYmFTVC0cjttm
KJZ2BXInpT9dEMlEAIJUw2V7SG3OCH7lULLQPQajLYmuetkCJE+4itU1oQ2LbiKSFND4gNyWbnyg
zomsh5lztudpNrnEybZhMnaMOpsXmYchP2ivjKedO3fF+pyLOO42cMcMNDATvmduGJ77TQOdk5mb
zt9CgKQKC7jPiLFQvNGFrGKj4U9W84qHBVciUGOH1rWt1+wtag33XWWgLQLlDKaGiu5lzsbg4C/D
uClH5MoyaemwcYPhx3L7oiT6gR8JmZ7fySunRHumsmiq5GNvElCxnty4N9YN+mig1GkwzF7iPTLW
neo7ahAJQdKsgvHj8qu/GEbHUMdkDW1rQ7cfa65mc+Nb4M8vx7RjQ/TwMcACKNIe+PLUzJs5Meck
HBeP0iZTfGq+UFnjAGdxeoE7Lk4s3kZ3zj4hguHKQQ4FVxrVAAq1NKn4T8QPcxX46WxciXppn4XR
GmzozVI/M/ukHrKuhLuHd5wX1Zij9Be5Fu1TF6wX2sd6/rF8YX312ZkMYC0FdyDlobwIYEKOjP+f
8SmcZ+wBQac5ZUh0MsZfwtLJp9teJre9MBVn7hKZRLFIJw/iYfCTfQlj52UehJ1voaMXwJRrqsVh
zHZjc49fUL+wDEDFlOlQVMfYLZz2xcwGz7j01wo2d62IY2x7kp/+dnFNvqnA0kXl4Ixo/JW1Q1lG
auyomkwsLYUDj5Y7YeRll2VGLkBvVhCS3nE0klGfRTEM2u29IZlh7nc2+YUgYkLupyrY9SDg0Cvl
4pl4F1NDz/ZxTgkJXWeVrL2NXcwFVU1DxB0K0dWzh0edTDPpjVnOWblZcyqAeDB6dQ5q+Gt0amY3
6THUlagWN0bhDva1X6w8lEHd4KWPmBhSDbhC5PDdnUQdPb15hLWL67iZ+jHaTVYk3b1KHLD3ixFb
xkXDNO9ArgCPqyd4AxJ/OU9rVGt616A6MPZm0bv+biD/ycWyX3wkUBsY9zMbpFBwocpLs1lHaBdM
Y0Qzsm3UeriGnLH3qWxYHQWtImiY5fXikHHEYf2cB+3HqMpSzhPkCpKpkztPrU3BBVrOZytGLjRm
j8Il8+EaRfEtZq+7YgSgq0xuXMBBkbZkat3TIOe0ONdRnbMlSIqRNuESbtz8BSoqNGmbLr0RAiDP
7SfWwMyNQ7Gqpc/3fT4kADN0wwKKu12SvfnyJnJKFDuXigphb9fldzmu51WE2lkFLq9y/eJkWEwu
YU+PycgdMnx1zWdKABZhoTGmpsUDnc7t5ezF7fRoj+CeBkpo1P1vh4qpewplVkH4D8FAjL3HqzNB
dmUiJp8+sFl1+XOfsq6CdXTWZKOQemZPi4BKiIiv9dpTrm07vZ+zGWCF6cwSNqoaIu9EGmqduUQO
Q1fm4RJR+99UOEBAsLKy147cDJzhqiho2950D7J2hDzmtFas0C790noBXxnd0+KppbWdO+kX6T62
NRmQ42J2s7lu+xFVmLdPB5IMYxx0aSypFedSI4XZttySzoYMo+sZ+FvgTfHgzk1T6MvJ1ZKdeBR2
6+SkPJOhW7fIxehC/7VF9U+lAP6HGu1/WQYfWc0/dVD+v9TAw1/+vf63x7r8y//5nb93q//yf6vP
tPn+c5Lg99/iD/Teb8qxiG6dJ2wJxjJk+7cggcOvmHRf6HcwdqToYP09R2D+RlOGLtNfJ2NpnvJL
f0sREDGgP02XBFQO/SH6ueqfwu+ROvhz04WRJ3kePyDLwAAN4yv+P3TpCmVxFWkHLGwq9Ke+ORrV
CpduUvJgFKm+ojlMRWmCCELJohiio8uWpKjkJ/JiTMRYbMrcLZ8ouLe3NoB33Nrxsr5Rj6S25Xv1
o3JgEP93rcVzH+w/WkX81MpkcoJbH/9Nwtb+h/ZyrmqcIe4r+j10ytFocjtG65aFfd5ldzF0UZS6
Y3UHlZVDVonMDjmc0/4waiavJMyNC9lZM9utBiI8Oy7I3NYzT3M+rWnA1W56HcumeuSLNhS7LeGl
3kidS7LckP4YVBafOrKnb0o8zf1UzfPOpqD0Aec3vcIf5G7HZFSIxWFTXC61tStGMk2BsWoB62vN
USiAJeh+AJN4tMZr+1IS/iQ41In/bqrlP4cpgJ5YUDuY/1SEokk1n5mQf+4n9oBRCvf8Obk9pVb/
OhnaFF9DjcTEJdBrmszd/v46/G+sEc139dDr7+8eUOe/AJ3zPH7xX9M5g3f98f5Vd39eCM7/xh+J
Itv/jUONaRnksyw4nCarzB+JIn7JYQCRkA2JCSKw53mEPxJFpvxNSrIAdJ1ZRcDY8G/9sRLwS8Y5
ogSRlfbPGeH5z8SJfh8E+o8XivF7Oq/nyIbFtMAZBvAPvdcq87vKahQMGtu8ZN407jeZIhyKGJre
oeOXRDnw8QhCMYgB0rDrhCUAEdlMztPw1BdJv/BEr+Ng0QEqpu+RBgpVvlrh6rRd7o4955svM/JI
FneN81TbVXalnWKVfw03/G88gP+6m9QZmvRfP4sP3/ojff/zk8is7t8eRYsHh4UT/8rfc2h/PIkk
1DjZ80gxPPF7vO3vz6FyfiP0QJIDQhshAaYs//4cKus3chcKlgJ/hk+4yPlnnsNzvu4/L+0856xZ
kngKuybb4j+iU9D+pL4bg0F3dDZepEkutmNRo09EIfYuse39sjRSmCUDgQQw7k0Caw8TGtA3eHqi
y3RK1QfynDX04fsdCyYifiXZurJErwpzXJaWQaJclwtL3e05ElfJyXb96ta3+uJyqrv0Z4qVcYfQ
ENjC2otrbDYEBLqpvTazDPdmOg23TKP1VzNTLc/dKmhjT9jSJ3uA0TC7gkR82m21b4knmtJq0/QG
qBJzKRlpovQRrMbc3nk4fx6UbtY9soPso3a94YwTn46SaYrD3JT93cQQwWnuHfsAZsW6XBMOiXW3
ImbGtHxZd9MVhIXb2DK3MX1ydFeU1S3zIQKJFp6xG8ECZpyPQUbvvpewAdXk+SOGeFW6JOHaWF/R
hPKAOPE2JWHeFO6FLt12b58Ng+aKM9FJLixZ3CB2mZb6XtiFPiSxPd0OC3pwhNcxEQXKRb9oty2X
VQVVQ8qh//amRu3ToihxIVFaLkqIZsYyLR+MixsPaijbo1jUY71W0yuqaAklXon9ZMabKZHXGUee
/Wrq6i4qa+tqrb3miVbSsnUptOHaFuNjzH080E5DrZdcP67rdnLOe//w3MuZHiJ58Xkbq9a/8Yfk
c2jLrYnfD5CJSbY2KmUoPGxqFZLBTy4p3Hghn91J2SClJpS8b6JhpHqvbgDWq41V97du17+IUUxB
0spwWpAsGrM6VmW8mVW7mexkuG4Hqt+NQwcFWjr65Q9Xpvd2Lrk+5fmVEVnNBT1REB3lmuwQ/9Rb
QpunHjdiizICj2lIo+YjObf14iHOt1U5Po2Wl1AHoX53KdpONEHfEt6mbqqHjUUweOPm3tFr3eF5
cLP8ZCbedIrwwsIsnVaGiMsWnF0pd8aIJyNG9ZwBeJ/aL6v1Sopl60SHJZ6PbnsRKcVP3UluGnON
9ciZAFOsfLw01C/qIdnO1ZhfaX8awhRM/sbpvL2XobFrYuF9mtyvdnVLDjvoEtfbcCAbbhfqqhz+
9tTxgO+7yz41FkFHtIBLYDMMo8XWwNpTJGsgOSGa1EODoa3nQ2ul7YU1+t9aM8Qy49l1s/5k2tnM
NZJrWdy78xXCiIbyYbzDrRBvxyk7jRbzketg88LJhBCRyk+ySc2LsQBMPouzutvsSKVX8pg2Ul5D
5b/uRk/dzaLABea2n53QT1xu6xu26Ttk3ynihYYI9ojvjTDjSphRvBOVzy87J83utUG9DBolhUgk
iJTTiQAVTuEErrN4IXOEmmw2CZK1VxhzEk/t88Wg/WzTxek5kjLYjLovS16tosSxTYnmeSCruhvq
dngYLPuq9wSfFZ6HqqkuXMZ2i0r+ZGV61CpJr5x4Vs8UHq1NU9z0nd9i2qQdpOnXb+Q0fVYLkTE0
nvLZnksaXdpLT34r0MUvkEiUePFbijCVzteNoZPHaNUbB5D6vlrKg0tjstswJYIaM02bZ7XIKsxq
/Vkk2Z1d2cNt2qEy89UVI25HagDPtWtha4sznsm+AUWZfp3tVe7QXtt0uK/dlDkSp6BSUdYRPK40
o4bbE60fEDGLIh+fW1GWVySvBXRL7ILWyvBgNBf5p6R4d5nG56T7XKw/OqvzTXX2y5CqiE8ElRgv
yx2Wu87Aw5ZV9EzpaItzQbTYddk8B1lS8D61zRQqq1r3eqHCnkyZvYOewWroR8lmIVG/L5eFFvIa
O1vETx/rxBm+mCKLfE8172NCe6cFDMWJAk1yT5rBektrZecbKkbm9chk8E0XpRcqzu8iq0VpVhR+
irB2vSpyJpR8r5JBZTrJlyNy52AiqHuJcYJfu7rT3z5Owe+Zrw2Yn3/HvKYKPW+aP2zyHu9Lk7eB
tiMAsDRtN0XMCFwbM+OXTtuxtc2j9uLioXTTr57aw0ahLNmgHq2e634d7xurLJ5BkqyB5azHhDYl
zVOruhP1aBIcyXyrC7LVeREzZd7KL7d9M78tbvVEJgYaUbYKiVAwuh7b/HNKqE92aV+GrXALarMF
5HYUF9Y7XUV8boOwumdScPT7sGslxllMLHdzXlCtsKq2va9WxxFhNxWCMvci1NETs3iVY1NdcvzI
vQ1wNPdRERZjPq9qhldXCAtSpF1RrRzGIxmr+tKqa7HpVCaI96SlRf8wpokmsy6eQpxe1lNTsUmN
qcUykJbD+DEY3uQx/zFGBzNvm2eo8PajMmu8PXmTrBRbqE76h76OxHs7pMP9aFn6QUiPCcom6R44
inikaConLKjEkzKNoyAymRZiZoiulW/PN8ztrVdoP4cLhkWavR2t+ROZw2cERDxiQ1mf/GaWF+mq
53c+DyqXq9PW3zAMce8xKPYT839aNkXaySeX0cUxyGKLFXKMkZaYWt7m1b4+89vmrhqZ1LS3LZKS
EFR4uokj/yHL8EdmxnVLlYnRGHbiOgqHHvzN4BdPzlJEP6menN0ixaFjLrawvzwPDh0Vs16Nmzxd
PwwLYL2bb5IEqQcTLNFykxZ1dMlYDpbbbDoqc3z3UNSXAZ0nVrxUNB/n4+KJGIl/i3GIKM+MtoYu
hEtRbqjf2zEi6h4PzfnxvbJbFKx0HrMpZf9izmov1th+UlQcNxwj5JVRsBwT8ot3lUuL3JLrloHx
7m7EyPykeZ1KFv+5fchcimhepnxablX3nuqBuvzANhPBitkOaw7kPUPAmNBM5RHk9Bf3DR4kGtHf
jtt9LIW7PhXtMPHhlNjdjEF92Rgst5y9OnZQ5C+D5pDWtebJrtfiwc5zd5cCudho5ksZYh72bmJ+
uJnx7Eu4IjRbq2vwBuoQZy2reh3Nr0WUHgw68RbvJQKoyxgDPRpWVkm/YojUUsZzyndMC26xYvx2
RfU9ZgunlHVi0slq4r1BLE8GWZHFX22Xv7vC07htQXMxv3spZV7d243LYJ6ykttzlem11eN4qmhN
P8VOIW8m4kAHp1gYTHNmM2ymWe3bos8+x8qPtmNnQT0DMvA0xQVhFwlx50eWheRVpZS4txqOs3Ud
k/4pw4TJ/NwZb5b4wshxTlbl3p7ciV0PDXFEz4OmY3Eb1zq5WAmaMVDfk5PtsvjG8Mah3KZribLZ
GgQyZS6U54sw2KKUkbLF/WXLxL+e1nZl3qqmkZuOZv1Egr1DyQzjHERvsvgNy3gqxVbVKPfog9oY
mUT2Ni35QYp+65rRg19cpt5K/4ghYN6Kfm0ZPPbGLCBuFR2zYjR/ctV1BzoeJ+qp/YWOU3kqGqKY
LcO2B8any6PWzXBcB9f6RUkI3wkH4bPFsfYLat8OA9dl23mBt6ZMqlFfX0LuRl0wUnO+jAeGSDne
Z7G/tVK4cVrNfbdVBFGQOI9uzluKYzFg5I2RvN+f87Remjc9p2Lb2P0+Rhb+MqEI5/lY0qnc8ODH
G8Po04BTFKUsPmXz3LOLTiUvGtGXXCuDm0cit3oGVrq1pskn+uL64hF75bIehevGBadvKu6Zb8tD
07U9E3/n5LFiLvzXpMlstp5E7aJIqdrEcQYUhVBCLf4grEzByiyeuSkmI+KDM7xns+/ybZLU7TZq
pPu4ODGtXlhnOVVzZNvCi9xdXK31xlhUS62aQjjfPPTLsfFk2Cxp2wSE9pfHYnK70JFZecP6j54z
5iDX9drYrkWZ3lBhT7Gj2vrdymZeaOJx9Y+FIvs9r8/QztiZdnPdPtJXZ1CPzs8UrhUHDdVzmgMQ
Sx0iauW1SA72ujhMJ7InyVyX10oP+iKrIL8R1mXa1eZSxwbCEKLkB5iKWL3x6QzHNslxiYEmJYku
pl1DI+cy6obXRuJiL5jhIQ6Gcf5gw9s9DmXEklcZTnWzDKl1OGfdAoBo6DxAZtG4FOOFyeZ80fbO
ui9ECQ1W1+LE1AIdk8lZd0PnGSeSTmJLp0AeqyxpAbYosU0yVFph4w7lS7c09jFrvHUzeJ3PDmIu
m8YtlwP/iA3V0Fxa9t2Um7+caVxziIXZvdH6HyXPLw1CWo3jBLmpL+Ot6Om+OkSZuHy1XIuSmV4Q
bILlJvFiiSpsEkCphTiREGq6B8q9THOrC68jd9A75i0XhrfB/5JzfLSybj8Ok39My5QzrsmksTHd
19z4glFO/oV/VuPOkUqPPB8ot/upf+EHfcWGbIdZX/8SwKOCnK7Pu5Orb+x1p7FKHUaepwA55g4+
OoP+ZICZu6Av5CY/DLDwTiJODtVgcWHwR3vrZuWv2Wvcy1kNz+T8yQEMYHT9MrrS9PFCrvfFtZaq
YgUqvAPaL2K33IvtKyNxcPTxv6rcnp/6BfMqvcg4qA3BQzy7EadDSQMPj6/g1NsxSXVJnG2PSrA6
tYR9pc53M53PB72WYieiet2TGHodo8R7YSHMD1OavymnknFYC8zKYZaa4pkI77pFSWvv+errDREt
+9BH+eM0ckNkaQOknvnEh3Mu9EAdmuoeKJlAgLdGUx7YllvsY9/IUKkYoxvG55S6GTnZnn+x3a7+
/MCg7ich9X6TCJrdWNKGDVCe6LZ1be47BHxkWvk0AO0oO2IvGT6y0TRC2yTfE/DqbAmN72I/a4LR
msW1647+vYWbGBFE5F21XIzoe1+leVnc2FRtTrJNnV27DM7O6dXWtrWHc69tNrPkdiS75ep30Llv
c8Bs+2u/9T9pGSMRXSoyujAnZmExENtayNkxyS1e+0TY+0GLWodWa7dsQd1r3zvTgUslz6vN19H6
PjyK0RkPrYo9/oZsSFN8HZlITkd7WW/MuXhbFSQ8l8DnoR+5gHJ5McKh7Dg5p9eW0NBPuS+7Db+H
5aV7qrFY45h3DCmuWPDWy33qAPOyFw484JU5gPCnj535nvY0p43FesvsFrHPRDRllXrTjAzc+9SV
tnx7khNxQVBvLPut57XnAYr1zhyqh9Zsj23DkiTsxSfFAPuhVWazM2N1yX4bRCJ6yK0P6EzjngGe
ZccARPpBf3AIKHNdFKP75nbjqee43ppmsZ8Q+eIoMR/YK7qbAS/zRenWlCkqizvWpE5RhBLXjaoD
nmX6xMiVRt3fthUd+l4H5eQvhyEfjQBQVKDPEfUmrqpjQr0vJIw87pFF2nfaUem+iKJl50/NsnGy
7tfk28NNl1dGUKXei69YVao62+cREbqMgdSc8/ihiQodMvtlMXnTPU1ltpM6u6xL/UUyx90aTEUG
MX+v/TKn60XVtS/SrPRd2bmPfUSqwYZSumOF6feV8sbrgnoBo/XiMKi2O3JF1+SO62UTKY0rkSGC
XU0AKTAyDOVD+f/YO48lubEty/5LjRtpFxow63oDF3AV7iEZghNYSGitLvD1vRDMrMcIZpLNqkkP
mkZLszSSAQccwD33nL3X1i7dOrJ5lyrqE9u3J2tWGGlDpu3KVEcn3EyrpGKyT8rgkky8fp0lJc9T
EOZLvReSGbdpLkPpktHJ8rzoA7HD/UfqeCiig5YF50mJZNwNcJXXGc0/IAb0zsFdlGnmr0w9/gJY
9YSMRGydugNkUdHicfuaLb0FgHVCjv4ciQStcx235mOgR8R8hvl1qclH9NhoYTOku0mOAiUIJsD1
pawws9DFqNsaMhq++JKQNjoUypVmVfuApGziloxkWcAdDYionI0u0SrG448pr9paBfIBggIfVBae
cwPJqKCwdvtxFbfkzCciOQx5ftfVaoymWaA+MuvoTCUVGp7AeuCNctJ8RhrzfZJvdcldHmY4UsbW
uaTwEGurQ27do+rD8ilXPOlwZBFdMqvvF+htA0hS3RvuFefVGcNnPSqsRZ+M+OoDB5ZnX068ep3x
vKp0iLg8nNRTEWH1ubIK3fbK7InYm/DhjL7ZXmUt0aJRek+QSrWbMGMsM3SrfLQzoZSXVm5tUHlZ
b44/Ayz8TVJOgCQoJyLihJwJ18dyomGxYM9TbxTLuG9NLfiKBiNgUuej5UvPyj58tlkUZ7X8SBkX
q/dqxoXvm2Bp4TWYVCAmhYwPWtt4BhP5RZ2Y3bKVOj2DCOOChKNu5/kN4dXhRhry0ASkQ1cwYrxp
1B+rxNpnfnum+l/tnvtKl9FrmhXRUpnvQLwpiGtLHBslNbpp5u3B7LCW1Y6eHKbQupQ9X5eLp8Nv
QkqnLMOYOE3r0Cb7vE3igC1nvtZ8L7Kym8hyd2qCJqRI2fdhncXWINtx1hy5o/7FCvU3sj9U9C+z
rjw0SaQMrfqs6wrlzGm+iqq/V4x25cLfWJl19WJXee+hYkFRzV5wrU1oasKhdMMFaSVPrLMxFX2y
HMhw2SY5hEJ4dKuwlfmqrl5rQ1ujsDjRhMb9lKJ/lPdabFoLOFzBYlaqbWPkcMdoCKcztdLMG+Jp
g5NiGNwtxp3SxY+F1utbtz922dQRKhs8JwUExbES8mwYG7nqYpl69L8pW5qFiytGjcQBD1HFLnok
ELSuYHhYpyyzjmE34rBJgNG3ZcgkXJs8zbTEQ8SswZGaue5Kv9nqUFuk8tqQFcL9X8kLUvXWg1pv
tORtnG478dATX0xmCBurNF9lOrFMZu45ZUoBiRLxwpoaaD2JaAicwOlYgDpq4lTZBQp5O850xqRM
vRGKMS1yXUlfwo482wwnxN7W6umSdqa+ihWExqGoU1r4Sr6nHPXPBp6sSMmv7dg/tYo1bHqtio6p
HZTLspFfBpJcWzM8IG7j3Q/baeVIBTuA6t9rmBgB2jVr/IPhwUji9Mjllx5K763fGXzQIsxvalfy
piqt7r5T7vEYedoo15RV1kLMoiAr8+PVaKj1NZJyVMaOtg/UaZfwJG4oSZ4tzGR+EhxETXRs17/k
fnECsut7bI9eXOYwYAb6RZqiyS2CDS4KrthE9p5W0uCwYExqaELVYoWmctpbE+gLNN+6N9liQ0qt
egil2a0JmjXuRgqlRYXOiDswg3MYooYrJjEdA1hFW3T0pcd2KqXQLptLjZSzXcTEoFoYaU731mpZ
uh3jleTp5Uh3RZXyGehx4NmlIR8SHnY2IKS6DtcjlE0r4iZEspVuOsCfahytW1ZcE+5HZD+U0IxY
jjy7s7p9gET1ODEp8koYZH2WEPViE0JNR4W2uEb9y/3eXaAB80Y3vq67eALJGmRfmxbPpq/Q+xqu
utasVjrqRnp4zRecYotopG6u66pfZqZtEw3P2CJ3atr9kf0sU8NaEiK1GEWjgEGtzENtsVLRBKsP
xpivg6FDRYZDhe0iD4JbGYBS00hn1YsKRHOEQMAGqPLCWNZmPpgLCxF1t+h6myBo2n/Qt6a6PiSi
n+ibALAhZBcHpB+gJEOBXJR5vcSgwYtXpfJbT43anLe9sMAGKQpcLpZJnR3XdnTaekWxhj9P0bdQ
XKqtoqgRMm+Vugfb7oDQcmgXVl24x6bqUep2sctzjQCNN2vsoyJVY/uLLVmnh851lwXl1K63Yytb
TpUVYjC1u/zoqwUvJtagYC1wemzika2zWiXjisO5FzG99ycEmAXVndMoS1Fk4PfRmHeLqRCPRtGd
KRluCSePgLDr4Z1mkvjcu7zme1l1Xm9UwEOl68OA4hCj2l8jD/Rf+XJhLuTYHRa2g64rS2Jxp6QN
ICpqm3Lh+2n4WlTkq7kdHTGn68rlxIV8NhtDnIVo9B7raLI2Vt4O94Ut5W1C73lJ/nnhkRac7kOL
5j6yDpN2aKQ/aFBDjrSEzE1cU2h2vAjPfTcCjdOShJS4hPY1mvXUiwZkq8s+YWW6IHLGTg9v27gw
0XfH/XTKqyw5pm2beKpsKlTXZnQkiqa87+zJ3Q9K5nt0pxqq2hRpSeNrRzh19Sqb8segqi8IymxW
oaCX1JiVsgtJ/ThxQ3Tgmpgn8IWJ4pqyrzyQBWQ+aMire0r6YLglKzLed5mh0mfyjfOxxHow03QE
aVuTcTDREV+DS4zOrFSV1B15O7LUasG5nVIPp0VgbdrUQTpp184d3sj6pTebbpX5TuEVvjXOPp3J
66eYRGm9Y1nEk5AFmXplwEnfaVrZ3OeaOZ7BMygORTT5L7VG64QeUB6oFn3E2uCuzvKXwaaRbUS2
vionnDeKKnjdwFp96aCqEZ0GtYFWqX4o5G3cJMqjLVufnRGQRy0T3WUTGMHKwU21ivMo3UjMkEur
IeQNL7NkCaO4SBqCZxZqNSbLFJfibL0lkuCq0vyLCMvrVmiqcVCDzl6O0sypEOz0GXuEtZ+Irt/S
YmglhLWCfCXal1c1O/z1/8LbbNaZQ/d2irFCZr2bH/ypMelrgmbQg4CwLgWKe1gb9TfUwG8JM37K
ECK+9bkoxzoKwvZf/6gznI/3X3+t+de7cIjU11mp9+F/1jlCzvGye63Hq9emS9t//e9v+bDz3/y/
/cM/A3hvxvL1P//juejydv5pgLDy79UVs1rmn9UYm+6xfc0e0w+CjPmf/CkNcpw/+KJmOR+o1Vle
gSLiT2mQi7hirjIcQBogKN4Bkn9Jg2zEGpYgNwNogsFfQGv0b2mQrTsIPOBuwMBEJPg7kgzTRm74
ndjuXX5kaRpQZKg1DLk+i8iSIUt6GuPJBgdgNLuvK96ibUJd0l6IyGE/D09xSan55sD4wkFUK17b
K5fSZ9cVj5gMwpLKWILgyjtt3PlkPO1g3Q3Y5RqbwiDcDHmlB4sxQI9QqPoT5v+ceoLqFNL/1yLG
VRHg6KbF0p05kYGnBN7i0tDFZeL093kGVdL1h0e1HGbDWh+82ZJgmGpE5qBhxjDp4a6Dd8GITluJ
ynjTl+l1biumR/d29v9BZF3X8HwXHSVXjqUCRMNCTcOSCCjCV9pB3ATAG5G888CnQIfviPwTLbM4
hMWbtGZIAzkmeR7bsj0b1VH3+GPrSJ7JeFnGJbQJnTpv60OvWzlJxtI80CZaQFM/2aV6klzLozMA
zTSict+j9t3oDq2Q2Gevo1Q47fShxEiMncpe5GFVbEK9Nr9WfqevatGKY6zWpzJWvwiQ/CwxibWZ
ciV4c02lRuHv4gLDdL/sxpK3jhtrD06SNiu4Dsx52O6S4p4r24HRGBbS4T7IoiP21skzMsP8giX3
C0o0bVsNIjhiV8p2ePu1x6JGLLGqxtZYRdhavqZDWyxzFB9kxyR9szdl+iBw1L4g/2rOIsACsKCt
8b6olOaJgu8RXWXOdrg08KrYekVBrdWy3yTT2EmupouEgRrOXsa0PnawMVBzpNhXmBFUe5tRHTVT
Xt20sz61tBq09W6+bEotvZ8MP2M6qnb0z4v64DSD9RLUtE7y2kpemBYxJm8pJLTLkKaccmwHeo9b
VhEINW0iszN/wAlGCytM9phcY5AMElvCUtZpumJhYLCG3DXf9vDuyzvfSZOYqFYtvwoD9lQLTdJh
F7gKlwW6yzNGXPoZPuEr1HdybfZ9uMxzu1/UU4hKgFXKGtKT62C/VyBZZmV6h5O5WGVjedv4Lqmv
9XiN2ty4TlK2fCQ/0viibKGD3DWj3y1FCGrgrhS6Ud1j4iwYs+nOtq1Bhpp519xJKhAvUikJ8ZzG
5SpxlenaahJ/n0V8gUFgjXfCHxpPAnm9jgmUO8syE/d9AfgF2mzeLGtpOgcN6DqVl9N7tllpV0lR
p+cg57N7NBn6U9oV4gzWRayvo26Mi3O2t8hZ80yPAKg4yl2RWRKJvoaKZcTfzrMf9wOagEyJWShF
sS3N5rLG0yL8XiyJY1SXdotXwXK6dDWp6oxn1bt95AhI6WF2ThvqPhFypfS22CrDOYVbt5Kmkeys
2oq2VZ29dnKQS8vVc6/qgRoyL1zA1epWeq4k7K9UdwnkUt6oKSY6krphmWjIbqBbxoFy5UfBic72
C93X9rUNa/CPYFzClHFb4iv9wVDDUPmSNBbSqrM6UNK0OZVGEpkjlTU94nHd2IYZuXRPfA13ZzOU
3a1w9MMECvaZlnHy0vqpdW8WuXXB3t3YYzNdtDTl2CigBg7mAVprSUxzU7qtKvZp5VRrqLII5byM
I/O5RXK5AHxuMekoN3nYu+vUUCcq8LC/bUKaTrlyZVXNiD/UYuNNf3E4duh7Fmkex2euk4QP9Cj9
cwIc+qMfZcGx6/IURAkUZS+sFXbGHTPddaPoHmPQM4xcZ61vH5wO/5WU+ZM26jtgSRjdGpKiu5Iu
eySjne/X1zJIcSm64tKc5MFnqL8ayhYnqFmRZoQow1OSKtkTelBhoYp09q9BmbYHsBbOBSxkhmth
2Z+7MXslJdPj28wW+CRTAVRB+Ah6SjUWWCLb2sT0i52toFEPn9UmHVBVi4L9ZjasyHR6Tk3jUpYN
7iahD/2uRIy2Avmrv/Uge5W0Y7LU9eMcn2QtYUsfJ8PuGRmpB74vhA+WKHZRHsmFWaGS9zEZ31hJ
5dk0hc9h9ubbXAr5oplJ6uHAti7oA6p7CTG4MWjD2fVY3OgWW5SiG9plKUxsQbRq6fvXwTbrFQYx
vV2CPNWwcOWtuE5peF/1jaRDJat7dBDpoa1wpdpB8MJ7ypMVcscKGtZTIWu2FAywZzNLNV23qntr
Yprx8jz0qA4QQ/XpXVBGZNUbJpsti1JZ4t1EMii5H6VsoVRMbCCB66Ge/4ppPsLDSCNd91PhWdOw
yWy6GIVsN746pOsQyd95y1C01pIvRtoHG/o/EFUqQmod6mevYa28sdvgi29UNV9z46wKDME9FKap
H5LrvomB1RgDsUC9mW0NEODLgggorxN+DkUIfCuoCeYp8Ual13oKZHdqXA35Hr35A6MIlyaeHHet
lo+H0NHUbdoNGPAN1jFCeTnRAX5t7pJhyN6YUZEQSz4iMpRKuXSILeGVMtJUi/3zxFdPiU35UXSw
6RJsgwvH7usD7XGMq0BVrXriTdUm/k0nJy/ujPtpynAy9woyllB2DTgbq9HMGDNBHxq0E/XQZOOh
jWoZ0n7zhX1LOEayQUbSM0ulGdI+Nk3JgNAtzgEceRolBl2iW17dOKctLVq2fYtEk0YO6Yth7KGn
27Z5b9ypLdu5oQm30nWPml1dFvOog+yQo14YiEAQ4ZQW7OOEt000rvKaDrRA50pIUVDjHQRmnS8d
NffiAXVhdMey+tizSY01WKLsNa3FyG3hyGFZEy9OrWWtR9GemskveTOGB8sdd/m7EQzEWl8/M1gL
jwF732tlCC8oRa8Y2YdeaJNnqySFYHKcMCjTWe2sVUpfYsE9z5uLLuxzVYTqdcm+EmchdVrI/lob
fPOLOZThyvSrcRWgJrketGyW3LivpsvevVMbXjLSeJaz/rWQdn2p1HQiYCoToVgm8RmUO9HSnSAL
BaKUOyKFgwpI4b0uO0T3mFNxsk1HAOFat2odWSQnA+OseUwwdPnxQjdlDP3fbQdEnhFJBzvgMXF/
x9Yzcp9HcAnwH963Ab+1IcJKxO/P7ofvtzj/vBP68Lc2r8XpMXttPv+o/we3SxiNfrZfOkXPj/Vj
0H3YL73/m782TNofKMRtjAqI0rEszSFUf9FZ7T8sx9aIHBFihg7OUXp/bZjMPzBfOFgbNEItBMik
f2+YxB+YHsCy/Pc2TB+3S6bJVs0VFqxAjs+2afbkfMfws1Minw0IxF4N2HzRMD26tg3ye3U/T86+
uzAX3/wZ/8xK5UgmPtI53IVgO7aIn5PQcB2WZkysgzfYBYGG7WXM1ob34o1R+4fWVra/ezguuaoZ
GrHa+M/YV344s6RkKjNEZo0dXb8hg3qtzyrxSI1TNEzpEaHIr1KH5p/4vS3FnL9kvmGBYQG7wuet
Z4+uCsgHRwwNWrJDU61lj+4EzsW3Z/Hbjv9vrqT2ET44X0pbaDjqiGtglcea9/HczLKo49wZa68K
5j4/5dk6Uls2pUhTxj1QuwSbQNPemGNcssL2u3AcrvlJX3ujvIextskLVoOFPbgTkpf6nGwHXPea
v8NhmlyZaN5/EVym/vCJidXR5rii+R7jCnE/f3+fxXiN4GcENELBb1hFdTZmzYUduOMZnvNFH4qe
AFYU2lk/ZzUNiIN+fje8RyJ9+HLmDwCxlIeNvsW7g/H7DyADtspF6iSYBfCxLnPeqYeZxe25sl1F
s4g3JAHRnXFnnbKcMvsMzNJeBuajEMOhCKSyxJ3/rBWQw37+0eZT//TJbFCWNg6p99jqT48gAtQY
01GWeT40um5NxU0TMdBNhsUwNJZWUU7rTC9rnyB6czBWWWno37pd/3hDWc5Hluf8FkCFqPFOMUEL
89Dw0vv+8sSTXRgkZUdeNnTBG2wS8+s0IjJcutSyO4WcG8Y49ZRc0P/LHhS/vvGHaVr5oMphwzD4
XzMJ5bppjnnFPyv3wpwwzTuu4el2f9Ph5Fh2fRCBc8F44pYFhopiN5pBci99j8mYc2M0fqisUUoZ
uBAyrQcGBeEEVcMIo57AQmXqENNWLJK+0YsnYBl2fwU6X32CpRufGNOA1FOxRz8QGtHeNfy6Uwpf
PI0TAATqgxo5cq7bE9uBkWkYrUzwkCXKUa8pYxiFXZ2xHbKaudcg8oOZZfnJHsasXoTwll+jaeZu
DCRPVEu7qZPHRmn92zrJxx2voURfV1JOGxJJYOrkFfkbkQ0/hWaNGm9GX4zW3rR6l5lqnOxsq9YH
dBxWfnKarFj3iVK+ZhzsRjdTi8ABOtVnYaU24EZE+8YAK64WZAz4pxRyzx2KvPoMNykES6McK0AH
9GA1xsRTDyO+IwMQ1Ez7FmrDuLWUwr1DQom+3pZKdp/bln/KJ3c4qnZLs0BNtV3aRoi2lRJtLfxg
Wght4rQJkxTX3Idhi3+lx8S6BWJAJYjOrscakXWmXKZu5TNatNxhE1Kedei5HCalTlDCbyB6B8YC
ABo60lrzVEahch50ZjmS1ZSXMPYDiGBrumr4VlGqTgQO6HHYelzLuaVgIInYZ5Wody5sSE7SJF/E
WrE1qcZdVZsqoUQsJys/akNzScFke6HJALcnvYUmGU0H51yLSI0g4EQT/qrXE/aznVVMEPcstQZ8
1X4xAjMWcIUa+agxEwHhFpd9tU9qYuXW/dSOwXFqAgUOKGrIBeaY+NJPjNKlO5UpN0HhEElSV61c
5VWu6sQB9Er0ZE6AaxjQpSjlMhvVlAf60cS6MfoQ+FC4nHBupW+1PRqvTuujMWgqNUc7ZUfbCXHF
sTKd9siFi9/QyJZrc3Qu/JH2gJ4GX7DEHZMws18mF9mFbplkt2fJQUndbhvpqEWgz5TpMnNq4xz0
LxEBROcuoqlizwd1b1V0vnU5uj1RQtOorc3EDVYGeJHtVCKNHFMjPoS2xoCzw9nk6AAuQoPBYazF
7KmA9X9pKrxtfpzfKZIBLUCvdJsCEllmo2+T7WI/icAJPE1GBKlYo4/koICeBFvyMvCdBoODMzDI
J42Dh9W4LHq5h3tqHwajUrdKGHbIyut6FxeWQUsKy2+hq6dCCfS1onXno9rhbC4QDLmuF8SZJByy
VtdT2E7bSXWuFWT5qGRmEoxC7Z2nAE4LneQDNcAW1LTqbujsbNfi0zqmMso9nT4mChu3u9fA1Czy
SrvQhvgtVoW2Y66XUuUr5o0i1HIXT250kHHyVAXTcBS5Pr3JWGVYxXvzHrRTuKuxeq2IMroMQpw1
up3xJs8g/7JlZk+DiztCAdnWez2LEWbHXb1pgl7hwSVFmVlnN9GGRs21KrHjR6shS+9A6+uEJ0fn
mgzLVVMWrrvAUUdACyGOVG1aW6zqUr0aoohhGC4M94YtF7SHId/niUof2gyClLsqq0/s1sMrQo2W
thE9GIlmUBoV+cEyEztfingy7yqaEyc/7pIDAox+rdIMxTePZLyIMMwoQ2Hv9HE4Kwdm7nmRRid0
PpcDWTOolicqyHVp1KRRNKAW+3RENoNmde4vNBuh4WnAQlSi1NHxsWjk/G2Y8KarOkh3WQvKmCAe
tLhl8xIbSJocra7O1aQmft5A27hhJ9a9tTR75yTimJYY1MZ0aw+UFSDdQC0Vxq3MQ8aljpzODGm5
l3nmjnvVIlAnd414byPEvw15WWyCoNA2Sk2UBshUgn2q/DkBDX8+IBvaFMU0sduarlyQQSRash3s
CrAdmi4n9DeuEZ1VOZVKYOvG12wqx3sUXvk+BcnyZNWt/JqmzrSGzx4jnlcKGEhtjp0PxwnN9DId
N2WmmxdVQVWIv7O9gU4zeeTeDHRoUoiTth6j9qvwSRrBuBtCF7eAJgpJ36zot4Html4r0XSoCPgW
vh4+QOfVN9gJJ/oNsJFOLMlsPSPEkiaakTMxyxUdiK0LS/r8/JAsryhC2mro1VOfT/u+QKWMXnhu
K6bLklMo2Kk+Nbye1k6WXzE/Jv0r1S907NJ4QerHrBviTVBpYhmXRbMr62Ct9lF9gcLnvAyHa/Jh
tUNVas+B7tSrHnfUOsxjcyVAn5HOpzJ6HOkL9SVwF6g/y0ypcDkM9XntE0HiC1qokGEZVz5H6kj6
UwIa1IpYt1NryJdczq8ZdMkLOvLDsixb5VWz46sA5FmAB3ZZwntclwhDkSo30atVlequraPQi9zQ
vezqVNKXcTCbpp3rsH9vAf4CngVaVPKiQojQeTHSAQvK5hPN3+4RMlIzSywaeZqS0vVCpAR0JrTa
uKfasE6EM4EPxNqX9VvZxemXaNYrI9ftb8ohCZaMavSbPnW6Cqdrd+G3WHHXYWLU5Jlb7jm6fmYr
fOjrtIj6ryjhIzouQIoh1RRRdMCioKIQCt2HKZksJsG+kYpFq2jilichwjWs18hjyCB+TUwG3OB8
zfZ+GtXwEs2c3BBOH9irAoR+sSihnvnASg0/X0bg6hQEum3rrNAXgzM0ZvcJgiARwb0KHVtdsUNN
ULQmQZUhhq+1czM0iwtlkh0NwKwubn1LkYT0mFKrtpOEGLsYqyi6KZDzkuPdDHHBlMOKb/UsN5pF
6NTNW9N16PkHRRYmGnemu6jam/Imrcj6jsM6/VpUebcCKslbqFTUs0yvjFNUTYWxT/QAaDH8HNls
sLCZR8eJ4hcrddJgHaDc3jVWq59ldehsy8Bor9wxwzsasT7fwbEylo3R5teyK8jYQ9lGehCIQEu0
Oa8s4T+MCZaTLPOHA9OvYUtUTXnELWg80Q2jwlyYoM6+juXgvKVZJTfc5dPlYAf+FjA4UWmYFfSN
Ji11QbetULEn9SOKF+xkHT3sCVY2FNNg7YzJeBFrgdVfYU4dw1UXiYwl0AKObrc6P7YBfiU72y0Z
ByB+n6hyMKuB6N0XbZycJaDQ5UbAvrxXh8w9iqozCTjx2xbpdR2HFLUhoL7sS2qnEjGg6F/pKo3X
KnMud9Vi3N05auWaK1MGCTj0WoiniAZrzKgDoQN08zS86Ov5ZVC43WgueW+wCo+Fy3cJxO6qQuEU
bMAiK6e2AsiyrDLyoGMsZ2uNcNZ7Ui3c+4afHWKIIubLatP+UmWPsCezqb3KIQlvgLu2kPmr5q5x
aooluyFXbSFEL2/LcXRo9FYdeWhIFKRJB9ktip2hF4FB3Tnp2ACQrVi3uN4pxIi4OmpCB+wWQbte
O24D9o+vNvayMVaxAhbhiKMlNGvy71SOBhRcVzNno5eMqm9Ek4bpLRkT8W7sQyoCCOJKukil2d4m
cRZcZLbDyNa2ZIKaoWZoa4wM4AaAkUvYZjkXAkiYEvT9aoqRxC8kVj4kbQprYE0OMYl1rnnA+cVZ
shWvrid1aB5ifA1EoMMUftPcZNgmI5pAMbILkaL5IjMWHNuNp7uWeK6tNqRZh3yznTaaAxizD9xi
Zw2Nvy6l1LYhePkFxUN4TOqxZ01gEBXkdeX5BLovXd/GQ+1n9Bv9Psh5ZLDMTHjeLt+3sf+/QfgL
PQXDvO/2+7Ne408dxtzh/M//2OUvRf7afCRcvP+bbw1C1VChJJFZNGsVaI/MzKNv/UGXHqCqChpJ
Bu0eHeXEf7UHzT9caDma6wqhW4ImECqMP/UUisrPE2zmCQ0UFAMOgSl/iUn+bC2hQ/nHzsDH5oTt
MPXTBe184UCJgMXAuX7fF8AXYfhmR82RZfM6YaHgCbE7E8zHyEktM4+MCiFPA3dytq0AUdI/adNg
Wn53zf6m4/Wpf/TtcxBnw3yOJ5kG0qfPEdqC2hGJp9frKRkWYVIM+UlYPfmKblSJt5FKFGOc36bP
E6Fjp8EcI/wwuOmvf/5JPjZK+CC0Xs25Q4LChCszd4e/vyCIt1yyOxvD06riWRGaYGaXDA9KzjCk
c2P5ixP/4fpzOAY/nLjlQJGyP3UxfY3kAqb8hhe2tnYiKME4hIS0QioX0CcUIXv094kyPdm5OtPA
fefbY/2PN8Anwsn7+ULzYyduGLQd7U/wqkZjJ1MZgwEAMXWh8HXplREQdfzzq/q3RzFMg+4T3Vp1
vp+/v6q2nrNCDSpXNa2Lu8JKSQDG+/mLhLCPDdr3786ajTBki3M1hfmp01Zw8wYBL26vYPq5HwSy
6k5gmWO42P2iqffjCVk0ui3OxTSJSXqXKX3XV2/cmK6TOye/tNQxZt1YhygW0c3PL9uPJ8S1goSE
cRUoLPbpj5ctH9QSb4bS01KPyVwthL1vFSiZfpekDz8/1A8nBPGJ8YXLMMPit/XpUFUA3zc1G8XD
+4AauEgyqCIU8D8/yg8nNA8hLIupxwx6457/eEJw30fTLGzfa0ZqqHUdVrDIJhxnGPcjR335+dF+
PCdT5QnWVcuyzTlw7OPRMKs7bm+pPgPTnGSUnsbGsNSHtv3y+8cxeRsTlPQeMvbpvutlzQayq30P
s0HGaBdPg20k4u5/dpRP144OUxUgFPe9Tqm6XZGgR+4rNqE/P8rnb4h1wJ6vGonydKyNeWb1/ZNa
hbGu9Uk+eHZWjoxVE5IoCaG5DRCd7H77UDBuDHrTjmHPlIOPh4rRlCdx3Q5e41PTSlQrgCVEJ+5t
h/fFL87rPTbv3214myArFQGiyaxN0NdwrE83A3FCbRiiQvXyiaRLrwkLpuwhfsNDovddfovhWICS
4T/GPs5CXzsYTWn2p25IceDrYYfbwWkm6sPIF2jC4mYq7wwDmfsS/H7e3UZNUVTXjZMgQbHbhF1B
Bt8BvizDZETpdlpeFpkSOasaVHe7a9HVPagaPumN0RrCodDtaukN2YSRMyrpW+8y0SCdCxk6b0p7
ULPdYCltB/Wphwm8HbUkv9UEsAmanaQSpa2uyF/MdT6vhg5sQ9a4d6abM4/ZPn5FKtJwRtUYjkcb
0bGc5Ckeyxc/m97Yd3z93duBA0F8Y91ljvhOnvv+zus6X8PgKAaPCTjCOqkTrlVFjidjPNQ/P9T8
QH68FzgUADHo5cTDc8CPpzUqTpgT6zUAx1cxFbdcZp/AW0ZptXIhSqc4KIbuXv38oD8+WchmVFYm
XdOZWX5eA0l8RO0UNqOHk5mEs6Ar+gWDOXVrk9Ia/uIM/+5gyOoFv1yOKLSPZ4ipizggw5aEN9IJ
keQz7+brsNDRzK1++7yY+giX6RtfHAvWp0ORW2VBgBk9miXhJi6z5IHEgGw7pI3+i1tkvt0+fW+6
YXIQ1idC6T4vUsIPetz5s14Lnzy6itTdl0gbt1GeEc0jFHnndg7NbG3ES/PbZ6nzVkTErM9Qus8F
KkbAlH1iLr0a5H2y0sl2SZdOU42EMxBl3q9/93A8CvPiz/lCWvx8uMpxa63oEArmbamtdax1KDT1
VYbz8hdH+rxIOjx0RE4Iqr95pv15SbacKEroheEw68yXpjV9r1XG5BfvkR9vRw7CifC6RwH+w+04
T4xbdyyEV0SEAlQ1xgNgaB1G8c7+zYL2/Xy+O9SnZ7toILHBGROzu4mJjhOWG8k0/7dvB06ISobZ
PKxKJvUfb3qK+gyJjzNhmswq9Dptt0GfjYEmtIpfXLu/+YKQiPAeZo+oz/fgx0M1pRJP6kzHUkFm
rPPOGhelUZm/eIp/fNPrhjrPzVn1KQDe8xC/K2jpSrYCxr3wiISbjcXWoJPlTqvwqVbHZq2PkxL9
4pB/c1MYKGDQKIO6RSEzn/h3h2TlskRWWcJzGu0LaQXtwU7Drxqz19//stjiUnES/qly/306kJmN
dKvyDhVhHo03PQigPaO/cDMSe/SLp+lvzolihgxkNo/s58xPC6ahD3EyYU3zDLxg7jbA+aptaDWR
Gl7oui+3P39NzJ/84wsRb4WpWSrYYdNBsPnxEhIuqvwfzs5kOW5kydpPBDMAgXGbE0hRolSiVJJq
A9NVVWGeZzx9f8Hu/28CiU5Y6i5qcWkmzwh4eHi4Hz+nQDcXwg7FHY9VXf0ArW3tvFE3XGNhZPU2
jx1Vp/EIbxHVP8geXHr0pyocj0rHnBzglHzHL7TtVblU5zSA4oiHL1eVN+Vc1TZDr7VoEKHx83QY
zr7Zz8hfaaHVHak2M3Y5pR3wflBHln2M0MlKjrZdpS++xsy4EXXFcAZ5Zfl/TUZd/rh338nILLJ9
+Zo1afYsf+EkgsgpSeygdBsQKmrK75YYxc6+X2+DRDbhSODBNJ14szRSK0HJ8CAtFQRTq7/gdPG/
8H9FO1bE9ecltpALaCwI6Nbr398cQ5q0VaKGKGnUcGYyBRzpAGRoIxbz86h3DP/26LIOXlkCZHiA
Icgq3o9ZX32o1VrRYVli7O85s2vXauGXEHX/FCRFhVYqNAANde6AWXqrhkbi3KkmvulmTklXly84
PYic8u+pZaxfZzLeLF86pTZoqVYgSaChLEP3iwWFfauh+aNAZ+dW+tidaKFH/d/oo5aoeGYwGPzi
hVEiYkN46w9kIjEQJziD7j7a8HszNyNRe44J0Gn5OYIG/YEUtc/L5Bgp02mA9LvIcGGdgprjXvci
GePVT7wHVaitqwtlZStE/Gq4QOI/etMEZLcyI3MnR7wqujkSmagbMJhrtmtwuyxXpBdGHIAr7y+N
Hf8nG2ag40OT0Y52Fag65xIOqal4DyBlPir6qH/M1Xz3R1wHTAvFbB6cIAf5FerKyQcb2cugrKDe
HKP0EMRu9y3sbXFoLT96vndXqXNS4zSpusrlroJlYrlVlkFYd7GMDrKUgkx4BqG2E702FsRlxl1s
2NigdrPcVENArB5XLIjnDEqC5qx/nhlEgQWq0t/dXtC2KaCixAfI+0359zcnV1WSpqWhjqm4Tz8H
adQf5FP2h6oM8e+sSg7eUb7hfnsN2W9M0SsclDIq+0vV0O0vrCn7XqIc/mwFGkMRt5d1/TrjO1mg
SaX+NBNvMi6+saWOseND5IIt1wX3GF26xHmRoyGwrMEQlBr/g33+P2ugW/soI58NSJ8Y4a72cbbt
bnItabBQgxNP3vScq8b4kPPCunsfKbBRLqTCTFy39dVdWkUGFEOa3l/aEJy3k9IUy8zQPmcluP7b
27hxvB0mQlzyVIorNodruY9ubTO2Uo36hWdLE4FGQLgSXoPZDqCuNaFHVLuqUg7cPQXEfvoUPU/a
7EBVhjzLdGdp1iHHs0zUEZj1MEj3V78F1llD0R1+C+M9GrqfCqqFztS2j6E99HfvMWhL8BxoDXB/
kvAt1834eev49UyNR4lkKYYl9UUiDuVQKDuueu05zLq69G9kPYE4vfKcvGHQSolKUKZT/cXtJCV1
TqHENt3Au/015Y9eZnoOGayMKlTmTM7gclGT2YZlPbb6ZdTS7lNqNeYR5rBox2c2rADdphWFlAe9
IWN1x2m5cBQEqZSLwdgVOlem7smy8d1PNFdQNUftA+4rgO6rewfcpJjBbgQeXZ8M5A3JAMRQSjEU
O5t2/Xlc+uocAi5T2YRbnTYzK92EQf7QQ+kmemfVBmMY/OfJAoS74wnXQQtTPDLoohlcaGLlCUZS
CeY05sATVa4bgCk6MgUFKtcOeo1W+7MbtC7yJgMtu51FXn8z2QmUN7hLAZpaz9IzUItH99uKIigW
ckTUw7xiQAz8ZXGvb1AJpAaIA/LJKGOtVpiEXHfJnOkXGAghBZhRWEQxtN9JR69Ww+VMeVbXiJA8
Rq2VlV7vfUiUKUfkaE4dWwNU5MADfOdNLcPN4jTRoSWBt4UtZN9t3SlCzdMN41wdGRJLWkiNYEN0
JFJEzY8QgvXJI9VHV/mn1Q1odu3eJCHpq14Asrp9qq+8ht8hXjMFodviapq9L9vaR/KX32Fk7+n5
mqeBqb/U1T4NcjbUQlxrx+LG/jI2T7uRIX9D5l1Lb2E+1Wwni2qCABLk9ZMzADcTwc4syJUV8Oaa
4EFKQYEjYa+sWDkwf0uF74pRA/WUg1g8lsOQ73jk1fHGCk7CqWMhqAatLhW0p8s2g47ZK7sJlq3I
sY+DXv+dIxF3uv2dtizZvOcp+FDuITdf7tqQVehTTjSm7Uz/G916/1thQwgbz4Gz45lyZxaeyZqI
74wK8B+el6sIDP1+rbtNKrywQEMyHYuIOWKbZlwWTy+ZYlpP6HejOIZc8fn+NTKlJCtaVJnsdbpQ
duCSRhTsPL2xUh45gfOABmsOb1Xr72ynXMTVIm1IHOgGs0RztcjR0cHag9v1wkFLPkwQqhyhBKi/
hkqVQqnUJ79uL23DHelkoCjDPSBTy9Xna+chNyBGFOCdlfZk9U12hmhpT9/otdK9WhYBmHIDjVRa
+uthqyYYe18XFHzQea5hUCkTWz3DHdkB38kzhkGnIQ+Vw5CWMAapQWU+z+ZUfZsjo8iQssrgdiHC
ImijgQv4VQxVFiB5rcJ/hLYvzIYmrDJ7AIQNz5YpDOGQxz+xXV96tin83qAnC142Y7IWbkTGRX01
eILwx7k39PAMFwxPcVplh3n9gIZMCtefB93zlS4FajC1DC8k6uPtb721IGqJFLQJCgaYluWCbD1p
dA20I1UZjTHwIENHw6SKFPVR/PAbpmR449Tomr6Ocg2v4yzSYLl1ez0/QYjAgCqs0B4MePc+Xdk6
jgmGkEejibRaFNKTtdQ+NjwQpfO7ykAfLUm1bCcv29o60EhUBEgASZ5XVmIoAYmyivCMCc6yZLAR
RlRDiGnDVNkJc6+1hfVZkVJSeJ7Jjb9u5UxN1wxQchsegwDtZRgs99yCaT0bgdYAMxzzJyURxXsL
8oIv8GZMEniMnAPKpGdFmOiJFKlxf1Siks9FzB6T4hiro+AgfI5emmt4Rd5EHw1ztH6kSjU+cM2g
qjMr7c4luREFZeeAjWagkNLHKnHL9RTmjCAyPS1x1WM958+drQAXhVsOzeG/b/vqVghk/IzvR3kf
5MoqBLqd2ylM+JtMZHYFHfdQfG5j199Z0pYHoQ5GpsLgAuFkde9HyZDPARVFj8HM7LmfzQbYLDh+
NCS1HVMbC2LcjyyDIVAIX9aXf+DmfTn1mLLT1vIyJcV3cmHtJNdXCRrjs68jugQuRmjXrQOjjFNT
GYkmeYJAcWEPCNKHUfZlFlnxWIRG+RRbxV7zbyMHkE0RIAsuCTCvpGUIM2PbUYsa2pwxmeFIiWFh
+0/HT4FtYoDXDPJ4JqUYctP9n6odzz9ue8rGN+RJxoQ6BSygh68ijW/KL4U5gj+GFMgDkkzZvQzL
l8xSDC+0w+p829RVGs7ugn0EOGMSAoAGLRfKFQyjolxoAshAnJtqzizkaOjNPxXgdvSDC+3aCOhZ
7z45xtCMXgfbir/zKza328FbeXHwvnFWThsWedEWkwarHdomcDumPiQvSQreVtV8ZHBru+o+k6SX
JwSSxeX2FmztNp9TDmfS1qbatdwCEI0VtDal7fWt3nhNXUKlpljWRRFwTt42tXVi3pqSf3/zYZu+
b6nbNbbXMR93VOcRnaMAVZX7rTiUuATVA9LI9UMYCrteoA5gebYfTw8GU8Fwsuv/o/76f5bsttZC
Nq7zP4ZbeSsu1xK5Q944Kd8MMcDpsRHxd1m72jn8e0bkt3uzYYOYoUwp0dhA0sC4qOb4os5OsPNV
tiKMg4od/V2alJa9ugXEBODUkECfZGjfE7/9w5QwPt0y2hUM0U+jS7odl9talsvzV4ruAclcnzo9
dhjAy3mcAQqOvlHnT94PtLPynXRvy7NdgM+gaWkfXpXbcwWFjDhKMRPZ4zurBBVXzb5yCdEp3lnR
tSluT6DSsswDC8Pa54JcZPYEc74HU397kfBe2G7p/kOS8vdt7960RL5CY4Z0jKLS0iVG+ILHLFFM
iFKH6mzlsNdOWmWf2irfayTI4LfMkFiUAVqI1I8Eff2aQOdijkducm8aLEYGOGvHcNb8U9cxpOuj
jnV34ow9LBEI0Qa+goKnRQ23U4u9gJHkz7JdCCWqzpQD8OAdn7/2wNeu1qv+KNO/6x6JzbMyg1Ua
14jT8EFFRw6Sephabn+rTSuuTrkKqJd6dbJsBl7rBoknLw4SCOXVrP9QDUO604S5vsOoceiCIMSz
mQxhdX7jWBVoy5uWp81CHBAbQlVvCHovj6Phkg6ojg9jA/9QPegPg0ax6fYit7yEtsx/wyiowMlN
eBOjbObERG4PxKh00Bh8hlZMbboKBi2/8phF8ncS9+vL0uWQoS2MiDRFfakq+9ZeUWdFwWPI9Ewk
Q1RET9QiBaIfJH/XPXWrE9gH5w8gez5cSbW9F1Oug6W0DqINzIFJrr6yrhV168CKw/Fzzal/TMge
hsdxgI/M8+vQTE9t51p/21PDU+z2Pm84k+zBo2DMA4nO/+qehqEQNTxeHp6u587JtUofNY5krxm/
EV40zrsUSZbJyLrKD3UAUxhpaHoNS8VxAHXouaEddYZMdxxnyxQqywQyeeno5uq104dFjYoCVE56
PNjIaRdpjsSoO7+EU5nuXKSbtmSKRwVTwhlWtpDl4CFYZ5YHD9x8TJUEbaSBK6+Mxr1Jkk1ToAPB
4AAtxkOX/pkrpQRKl5ZX1fDxFSaT7klFemVT39hxia2jAL0d1R7wS7rhSmd9c/RqG51iXdRkOq09
fdCDAWItH7maHo6Er4aRlw9VJhhGK3djzpYzUi0mG6AeyRtotZ+TioBGP0leTSMyz3VRZV5sqdXO
+raskA2DdaRcbGJvub60tLNootPhoSk0nKsBArVhSPaar5tWUM1R4UiRCKbVjcqrogur1DRfeUs/
1oaRfVC0Xrzcf3yp0nPt4On4xWotgyMHBmPV8AIlYF5DHaIT8ln1TnDccD4UCaQ70EYmqVsFibwr
EQBWzRgGfjs88oJh8BEYLi4w371tXGmkHxZ5CAxBZMDLj0MvFfJX0cSeW6T+wUXz9yLyca9Qe/Vx
sALpLOQ9JDuE3pUVUnydC80OPYJS9TDYU3xyZyfZqW5dbRtWZCIqW6kAvtYzV0GjqznT6KFH4tWn
hzH1219DJdmfI7XZ6w5vLQmsnMujk0v7quoC81/DzBWorcqPil8ZqgKHtA+Zjr3tcNcFLlAS7Br9
QGhaeEzLi/tNdIDeu3eTNom8UVaFv1ZObGtw+EXVFP+poNACPbnSxtW/ZRkwm69NxZgfXbMV1bkq
rHGE9dFXlUvMHGz0cTLdsvq+8wPlwVrkl1T5SC+JH9wz9IJWzqpCsJoqDc5aQfgLAxF0fP+Iya7F
ybXHXquPYWX26teZI1UjOKZM8cuUq5H43OZjP0AsAwl8uHMpXUP/EO0mEuDSYORlHrHctSqO3QxJ
38gDRwvBSMegPeoJaE1NnykYOtbnyGn6X7Wfmdo36IP66ntp2qVxDPTIhoY9R8TwjCydD+94RF74
pNlFuYdCv8r4+I38MiGRDJRp1jgipXK6sDDVyAvqNinOkR9o/dEx+3I85sA48k9anpkmuiBBhORn
wG6hyjqo7mnnA8rMcvkBcWAJkKGaDvp+nQzpzH9ALNsnXpEUqBbkEV59cAQc/j/8oBvtL9qoF2g2
KnqEViuSp3AP/SwKtfoPBBd1op1v/56rTJS3PtVcwoEFLob0ZfnpkkhVGPcvEk83JwaqQxfKm3n2
tY/QrEwf2tYvd5zl+iTTvJU3LxkFre91oQrkR+eUDnefq5jBx6zV0l94+t31DNkiZlwNUBen5IqL
DWgk/ecwzTzYNscTU7ozMslqe7m9ea958+pj2iCeoM8DScKYweo0FjFUr22uxh45IFXF1IrQJq26
PptmeBtqPXgwJ3twjiYcTeYTpbAyfTQ4KL+6vJzzj2OGPulD4fRQCQS2jTJbrEOOfdJbAUddrGgG
n36AhxO9GtHa9V6ucH0m6PayRwA6KP/ywl5+/MmGdcgsa6lPFhTu0dUCKE+DzDfVo++UDJ5QRLV7
KH7SoILottGtoyZGQ9lxieubhHcr8CI6P5TyaPAvf4ZL6dmYyGu9zpzqh6FuflXoA71jamvvJbLh
7SCaXnu11Lqp4y8ttQiNxAD+Ey9FbPkro5/hqVSz5GuiT9ZpRh5qx0E2nF2imixePbC3XWHY5ySr
ynqGwTVWoUZpkZuaz1YsueRvO+LGuqgNya49c6AMKa3WRf85DlCjRlEVHMl5Ui0U6ECOTe/HuJ3/
6mEX3zF4/cn4VCani8xJPp/lwt/ck0orct035gJNLS19HsWknM2UlkHuNu3d3kFPkCFzhstosNMz
WJoadBcnnePC66woPFuTg9LbXJhM/fVxfm8qCDIBdAXVBwHjHvO7S1tVUPeBk6FgPjuwRE9WhyCP
yZhjy0Ny5yLY2sG3puTZfLODmaLMk1kn7OCc20fI+sYDvEnoQ46qubOD197Bqhii4ISTsLuvxJVv
TI0jz4UC7RsvMdPq2Jnpu0TrazB2inZAlXjaMXft9NIcvAnMo5BDuStnhDWLGk5VFl7cxvNT3AD3
54Xa7KSf10BJ+a3emFlFjW4mpxjR2WBQqA5PkNr4P51xgu/DQIw3pSl3FGRswyGw4umd2+ftX1B3
OTtr3fqK9EF4HFNl4A2xWuuEQoBCzxGHmaPuYzoBiZ8UtX+oYUr/jSMHgA9qCpoOAFHF0mGmEEU7
3U/kozH+xPRr7Wm1RDiNjnu5N5oA8AAt5oKJIFNaD1rWXZg66Bml3twhSgFb94SgT/FMFtwdEF3a
GQ/c2kKQ17wgaF9jcbWFbpuTWJaIzim9qZ/UaNIe1LzLHtpeD3e2cMsz35pauUyC7iY8nqG87zpC
/wQWFWa4pk+tnTgif/MyL0BRU4IYZdnJsdalE1uroRx3EP5k8Df4QqGh/reFq+OC9tf4pMW9tfPF
ZFy6sgeHgoQo015d7+GsoALeKewh9PbFSQEy/2jnfv2pcdXgH1K8+aPo+v5dGbXmTiF1c0vpSADc
wP2AWS29chRRPHYKXlm7nf0e4UHYR8YBQ7/x6STlCjOk4K/puy/tIEUCyRU0I94UNuJo2D441Dae
dvZROsB6H8nNKZXy9JNzRksrCCRSgIWx3uPtpp1EY1pfJk7+Z02rNUoPjfaUlU63hyfc2kOgR2Sp
5ED0rVcnW5iTyVixlXqaAoSyppF5rnlCf7l9qrfOGQ0JGv282UlWV2tLIagXVDhSatx989Mc0jH9
GQYAlT5RbY+S021r8l9b7yTQXSpdyKuB81tdb5wAtYpCB1lZS0+/QlGRPiQuLMy+XzTf9CzWvdv2
Nk4Ac9q0+2WRG4DaKkvQsi5DiDdOPfDcavZSZVNRflNipMAOYYqoMhzGymw8ooCVhz9b9HT2LtmN
jwj2htI64zm8zddJLAkRpbKpS73CgVRWjZvy2chhNLy9zC0roL54O/KwwVtWdTfoPhIDFrfMA1nw
02CMFeod5W48ORACOTQl8fFAvdeYQpFAs2MWOhG5TAT6iT5ijDyz/GLnTG94JHawQrWSgsYad1II
Siwh4GoPMcv0OOqT/pREOjK0UZU8/sa+GbCx8M4AJLFO7HjkKnbYDJkHQSSwsrhAM+IIfUoRPPyG
IQCZBGFm3ZnJXUYQiNdKx4g5ZU1R+WclyIMPoCT6P+63whwjmTfpAORLq6hLAptOAE6JusBpjm0o
CcWFvdfL3HI2OVfAQAZBkcxxuRbKBg26odwqEQLDz2YAVh5o3jA0O1W3jVghy68aU6MGjcx1U6Ni
nkWLFTX3qLw3p0w1qv4UGQYiqsFY8pKZDPplO4nb1tqgdKD7TOOZxa120GhQ+ExKsscGykYGHqMB
2eXEuNz/nfjnZcJGqxtCoOUOjmYEkoxnrKf21HoUnafEkGt7/afXU78KtuC2YUehc88l+Uqz/ibB
nwXEW6j95B7DQ+8nO5uOiuECiBte9KD9orTIfvXGu0KYD9CHwyAt4j3y+83t5N7E86k3o4mxXGjc
jA30uXPuCYFOeT/zzmhDpdw5XFsBg/SXGi0z4fBWyL+/WWc2w5LnpmnupSz4UnYlekkVHf3CivdQ
olsL4mjRfSC351m9OsemPsYUEOrci4fSOnS1ZcOOHNzdziPSGqAIYVkwuSXXRclaR+dq6is8v0kc
JMIFtNnorE2d/6Sg+vvP/d5oOOTZhFzMOavzPCHLTa0152FGfnYoIYd9X+Zi2rmiNj/S/1pZZ2og
V8pGM3j+VUbRX2YNxbLUHKOj1UEaeXtBG+kasofcICSgHLP1EDQD5RT/jLTw9N7WnuGaQ8kbnir/
0JS+g2SRI144FnvNyi2roNJppLuMDMEotvTCdBLJHCVK7pUQVibndmzj5kvRp/Of1pzBRUqxrT6M
napVvxH1eZXJKS8qSiQZS8OYSRQ+Gt8vTrtjBEwCMXTTbvemorZ8H5yMkMVTJv/WX1BqWLejzcgT
lP3TKU2C5pzqXbfz8TajFuFC8GjhHqPRvFwOCONEsQXc+EqcaZ86I8lR3BLVsXIb64uSBUhNRYP6
mJbK8MMIqVUUcz95rdPaO79k84O++SGrKC1CtQJDTTErm/rvcNFBqu0qnxOl/tYmkhU9Gv+87bdb
G0zhDMFOnSyLoZHlygkGfYwDFZ4BKf5paBiANxv4wX/DCjVw8kTeoeQ+Syt+FFZWqeGn1NfHY5km
P9TUjX7jtIPV+f9GVj5pAa604AQrPFOP/PNgTM1R6sw/1LZW3f/UZCzUhV2HoTm8cvWZwO1HkaUR
WISluF8p/yQHofvxTpDcaAFCqfLGjPSWN5dMYFQ+DOicsr5DD3S2jihVvrhq9JetNudKCd63Tfcx
HNuDr7fPqRhOufJvYe29q7eiqCWTISA7XA/rq85SJt1SUKHzmmnwn2K3Lx61PinfdcBBd/ZV7ts6
e6DJjj/SAGd8dHXVqV1hKjSIMg/K9H9VgYxErPaPWo7qMMRyO2dt0xh1EVrgzERQHF/urmaNcOXW
Ye7NdoXkmjsWSvU4KPacH/s40vuHOCEv+428gfwSGL3Fa9SSQrdvP6ld9wiEl5Os+6BnYTPRfGyy
CXbqQR12zsPW0Za3OaN6CDhB5bU0FbapjmAHLZUMxUCmhuYCyTjTzofwcvt0bzkIQF2ZbdFMpC++
NDRZDH2lZpx7IznDH40xiHPaFsVxElO988021wScEaSmxFuvA7Vf2XrI3EPutS1T6CIPlAtE4OZO
zWxrQdxtXOjMSVPpX73g69Bt+1Fvcg+ivBzGZSnq2Hf1ucmUeefBsW0KPAHYJmoTV+i/YmrTYi5z
4HcV+rFBBV79GPQVnVh9NOiE3f5UG/vHpsnSC9MBEhe6/FRqAr2/cLrcQ/aTmD/p09EZjHnnibux
KF6EULqBiGf6YR0etWFm9AcZYXpNlou+cTcU5WPTFUI/qjXi4DuLkj96FTVoJgD+oExMkWA9mjL2
oZlFcx97cxKkygeK8U5wCIOkhiC98kX6XJSuhepoYlv1g/BDp9k5aVvrlXO4QKJBu9BtWO5qYDI+
Gusi9tRs6j619TQ+RortPOhkXn/e/QF5CLxWKiRFrVgFrVwbFURnKS5VpoagSJWbxTdiB7oWt+1s
LAmMi9CBoPCOE2twx2A2mbATLfXaicEYu3R8z6ktcYzhed05Ahs+iSlJCyKnK2mJLncv1SYrjVID
2XjdZEU91H+FO96NxQfNhz+S4Emc99WcYqZbhTHWWInTMjv2iTCPwEvb0+1t21oLbE4M2lEBvGZB
M7qxlr1XrAC7/MXMV3Y0ke3597aVrY/DFDEXCESXvLVX/hZ3Vqe2ClVaP3PjFzrjjjiket09psoU
7GT6cvdXh4ukjdwQOzSO133qiXyuG4Yo9XqzKd+H0Mafi4IvCblK758RSwf0I9xdutWNJVoweXMx
k5dLWbalUwyvMJ8oofGTIg7axGWMKgXiHqUYh51vttW+g+FBfjGakjQuZKLwJs2qRJ43feynPDK0
/yhaCOyktH72ef3dGTL7gO5h+qwdjZ1LZsNVJASaYTpGUBhEWX1EF5qRGKF2ynN5b19mS9HPlqjt
+zMqSXUpWaAgfMcxl2tzoZ1V6bCmXmTPiAbPRX5A1O8xGiigiQw1gtueubUoWRCmBwPCmtG6pTm7
s3swvHriqaFTfLIzy0D3iVLbuBOeNu1ANv6agNOAXN1jA8gox2CEkxZngBSLHhaPAENa7zdW88bK
qkqhwOETgNROPbUsxIPj+8mTsJLh3kFEmmSyVvYKKgSdvvpEWdiUWWPmhNqSt3TSTCjYm12z4+Vb
B+qtldWO9dbIT9dSYga6GUcrgkktRiP9jNCScbcTECqogdAiputO5X7pBP2UR6qdWoLR3JHKfVDZ
f+awRfy69+PwNCK7leN/dDjXdCJl34bBNDS6F2S4AGJHzTmKEQ27bWUjONDnY3hGcimAMbFXi8nr
bkgGJdK8ADG9XJk+WWl+mdq6PURq6SV6/AGq7ofGyjxgmjuJjQw8y9hrSSVU3oDg4Xg0rP0vCAug
08xTp4pjd5ekFQlCOQrD2+Cw8nd+lgR7/FLXBwt2dfQEAAXT4KS8s/x2utHx/Aow6XRu+5BlyXjO
EE/bSRBfOWWWK6NmxY3MwoDsXvm848ZB5+pR5blVDDrUlVnZMQ26BsXXIEPCBCBTWnsjkI7Yaxlg
rU8i6fz6YA4CpR2kd5TpoIZj2r4rUk0oDyEMTSivtHpSPxiIIQVnBgQa9xDZCTrYcaRWPyMkav7t
tanMToGC1t4hMzS/OZD/1tMxrPMwPGSULpCb8vW0ubh5XCfnphDJr9IE8vtxx7GuL1ZEYBkCoy0v
wQ3rimFH6tZRvqPUQ7cuPoYFsp6PSmW2DKS0bRCcEoChw7Gah+hjK8qiPQ4oan7xE9g8T6QFAahQ
dMzjUyzypD01VdeJAyXIQHvy+8KOjnomWmPHI6+jiPzRdIjJBpg5vRpnRq8sCnyXiuqk2k9NOETI
0vXhRdW6ZMfUtSdiCvcgA5AzBOvSn9kCYM5bUXi2qMpT2s3dse6zeud+3LZCr4IuNN3hdeMvLaCl
G1Gp91DPKT0IFdvn0C/VnSiyaUWgLSF5rqmyrzIMt+95zEUO2pvQSbyfXNOCcDXx7+VIo3yPyIOs
1QAZ4xstz66IS9WtZ9aSJ1QsiyJHsmDOZwji+j06v03nZVqMAM9zh/bD0lTqVHnVzUXpRW1af0CT
SHtp6rg7B+YwebXmi2MUNflOKir/0VXQkPAO2b3iXgE+vTRaZtWkg4govX4Y9ReLy/kBIccA8tDA
PQSq0ly6gh6kayvmw85hlXnL2rRsJlFqB/wHMG9punLtRvEZWPN0P03Lh6Qp0G2j/U0tZWir5rth
+uaPLOTEPAy9ipLTlPpoTY2zWtmoipWFtZMAXV8NvOGZhQJiQGJHfXz5g1rDDkcacQXIq5HB2Mz1
wblrefuVQhlCnmU6/nV7C/YMrjI7VUPRIM5xLtVO/uj63PwY+EP/WTWT6Tnw9+ZGNq1J6COMCTzp
17x4pe6bdd2xvDDJ28/A6Ls/DOigvvRqh2D20O18363zCeUE/iw72VfzZdpshHkeEtacvvC/NUCl
jgMcsb9ub+FW8CQpkjTZnFK6/8tvpsaTcHyVMKPRJTxHY6K8JKNoPkyjEny/bWpr/5ihV0kr4fXk
Qbo05UelAabSwRSEAH+7tZMjnaq6Bzbc8ZwxyHYgkFtLo5cHDwlFTW6z1flwIZudqqAqEK+00g+l
b+tHWLQE+m6xuZM7bC1NYmsonpKUMUG8XJoS+b1iOtTeQ7oakPkaswutAwOC4wGxGzt4pxaKG+/c
1lsOQj2adEUitqFbWBoNfUVP2oz2Xib6pjnU8BWXT4OqTvmX+z8cSQYhVZig4NfTbEo2DVOXZKXn
KH52TKwg+GKGCF4qcMCcFS2ddxa2tZvQZHOdMyhOk2314eJ5rvxe56DV1FIRBdbpeuWahbwyUMR3
MAdPe4NN1xa5zfFLSExhELDWmNxwmsfJzaVr5m1z8Ct3OjCF+Ata+q8d80E7WcSWNUFjFueEHw9G
tOWHq8cqbJHwhalu1nOUbWv4ont3sv82lcT5OsaK9en2B7w+CXiHbFiCUoH8ZH3ySr8o2cm49kSj
GGejUZvPTTkgksxM99fbprbWxuyK1L+h7cy84HJtlmgMQrJZeiXoqBc/HVvEnX3VQL+CG/HRRhxn
T93n+hwwYgm2TQ6kgUlYsytWSKSrUcXHg3grOpujkZzmEZ3Z2wvb2kPqWtTqwL1TFJR/f1OQIZNn
ZBA9Ny9gar73ECmdfmaV4qAnL0S888G2lgR1L7mTxD3SRl8ay80s7Xu6n16Y+/bRD4vxVMP6eXee
CdTrjZXVObMtKLhipag8ATHHKUdJ9RSPKJ/f3rjrtAwrDFXyiXSBU0iPebNxozFHNSrzeLuo4sdk
0rVvnRYZ58Gsiz8mRasHQD/+uBNDNneQiSN6oRoQiDXQLByYD1fSvPICBIyqg9abUOybAWNup9vL
2/ILOdr0/wytQn8hApEYbVZ5Weun74rGVM4dJI5/uu0u19x1rslO8iIgw0I9BcK35U7aXWKZZm+V
nolObnaGpF47jlqDcDaaueHBcDrn0qVG4tl9Nu9kI5tfUdLOyj6XxAAvbVs9aGIRxBVsJOZjJtR/
AiQ8oGtqvaqOL1Ew/Ly9rZvf74291QnoOtudowp7ll92J8OJANnr/t5o5qYV6go2w6Ko1a5vtj6H
Jim3+Xh9X+cQTYDg7wKhXW6vZctFQDHwwcBK0dmVv+LNCbCjWRdpaZRennfBA91CQhXjlS811beX
26a2FvTW1CpKoVVQTJmFi3RZEJtHAXKjO2aV4X/5DTsIdb7yfvOZpLu8WZJm1jY4pq7yUh7mPwBY
JhbK1X64JxqwdZ2QesgJJ9madlZXpdKNfZwZhCi1qKZfiHOk1O5ShzqLVdnIoU9iL1xtfSwyCrpM
jOtC9LMKV4FmDWmv4xIA2UPEHGrzwSiC8UlvdPPz7U3cWJzkpyQnRh+MCLJanB35QvV56XuFUbaM
S6t9877sYMg50Wduf1WF397fa5VaT1DZIegiGWRWIaRTo5QeEbi9LButn/mElMXBMZR8T6pro0RJ
OgViT+aMPIXWj3Fb7YhExph7StK5n7XSis61E1VPhlr578EaOH8mTRVfjNFyPGB37p/mpET3KjOS
F1MK4G1MhYN31PpxEwgxgW8FdmmlQDrDTikuUx+E0UHx7fHu18bC1pryKvet2C4ijZ0dhHKc3MQi
j2yL41wz1HjbbzZcVD6h6JxI1DFg8+XhEzl8Z0nYFB5aYe1DbbbNox5E/lc/LOOdVW3EEyY9ZBub
+EhKvnphi2JG/zuemC6MmFPTbb/4PCIIeXe3QXKb/q+V1eUSMdhqR1knxyVj62G0i/F7rvTOznHb
XAu+SCsI1D7DccttG2c7EUbCWky7Hw6V44tzZ5fDTnK/5fkmBCLUyOVzAudfmjEyPk2p43TIKH6Z
TKX+Q6e5S+8hPHTW8K6qh8ugMcusWcpxFnW7c1FvrBLzYJVI80Gmry+busnqqYUl1lPSPmokUYt7
MtKurHbWuRG8yOgYtpBvCg3o0HKZQ4tojtOAbAP/FXquM1fntFGdA8hx8ejX6f0TTmic8ISBOow9
Jd1f2espMsNjlIPb1pKfY+yqn9Vptk+3j9bW7r21svp4qs8YeW35uRf2fnnuhrI/tln97/1GmKDS
JHMwWKg1NqRLR8UsAjv39MrX3+dqb51xhj0Or62lyFEwRt4gCsPccsMq9PviNCfUayBRnvq0Dd+b
3WjtJBzywlgWIYFz0eiSjy+KyWvGUn+erYiCIth6BiX+k8Rx/13TU/evvg2q+jOiCEoNo3jiPJHZ
Dq53eyO3fBDOfiBedCx4da58wjd62xzijBK2K57y2Q+OZT4+63r3vWjIFG4b29pPJGkYSsYSY2ir
IGWbeQw0D1RqlCXlUxZYxru80eI9LvuN4E71mtSKvIBK6rrZxeRUX4Y989xaHk5/DbViHCs1TU6h
Grn3v5EoG0m+FKpkFD1WyYDr9l3SqDh7MQfZX4z/aI8Zs6bn2/u2tSBJHgTcj1Xxcln6oZKZaRan
Aj9sdeW9P9ToAWS9eEbnLdiJSVufiJIRc6nAySSVydJUVWqUEQWmjKrIThmys6c52c0QZQlj7fJ8
Haa8SKWg9lmVOEIfGffQd3OGzJzhNLrRsRf2ARHjj5Zd/8OrGvmbgL4XUp73Qxko9OECUKlpsna0
2kuXCV0tLPliZQP9Xq31+l8KbOA7Z3pzG99YWW1jMCvhnNYsMB3NGGXLyIiejDgLdqr3m/tIeghM
U4antdJTXkHRbpaM+Id5OQAvUKda0sgHlyjsxk+GEobPKIA07/6Ls/NYjtxotvATIQLebNEenOFQ
46TRBiHzC957PP39irqLaQDRiFZodgoyWYWsqjQnz0mdnrhRNzt7xzM37i5Rzqe6zo5q1KTv3aU1
O2WCepcueRI5H4tAiU+9LMm/TPVgfswjWONtq7Au/LATuE8fCsiAKGwzzmoQmy5C/zBCFbKRgKe2
jlW/qgyN/ZYpo/F7wej18/cWtyMIZlDh9HaXULZaMlCbkyIwo46JRG+nFq9yrJrfHi9ow2furCzu
ErQoQ5RUAMHOZZ28BHIVGFfTKevg/B/scPlyXwmyuHdF7J8ST6eL+iapWE02GK2rMfRRu8kUTnu8
/hu3FqkZ+toynwiw1+KklaVc2CONnkvXFqd0KvWTPcS/llXxPGqINu87uTgUCQgsLDZOUWcFZ8BQ
FObOS9hUn3zFsXYC7K3VIN8KZQeTQAIOfe/pNmFA1M2MrGoyR6ktu0/mbIbHrIunvx9/HxEgLS5H
ZpqZnxZFYJK/xeVY9Oj6FY2Cpao/+B3TRgetkLVT0rVtd0gVO0e+Fkap22OzW+5HbVbgGIWQ4bIG
jFhYx10SCfaH0XRtpUyOOhQDz78vJikl95UYsqOVdb+N6ewkmWSBXjfiLD5UmjqcI2s3AthaC+Uo
8LQqjD+UIhZWOrApWtVmFxs+BtequuJt0IJkp8C2cftSTqE2ylw9Kk/LtbRmWpZgOrDipP0HaWpl
40TCaf8WJF1xCMLK/gYDVXIwwkDKXLuKlZ3N3PBJCttITAA0A2e7vH2lelbIyAG0zzOzBlnHDBy0
HePLVKEG/7R33JlaxImF4cRaHDIAyuyfdbRr6w+NF/w/GQGjpPKcifv2/rN1mV6mLd0iWJTTCix7
80cvB+b1P6zEoiwFUglJi2UAUCqNmg1okV5yOQSoNPBaKET5p8dWtj4NwkCCjlboui+bOFqmwc4R
s19NGqCb7EStdOiNtP2Aitrw7bGtDW8Xegd0noVgxCpNibRKbwaFdLltK/qKjhgvk4Pyy3+wQhMd
ym4AvKA17j9OJU11CRgDZxsQbHEVvUovySTPfz42s3GoAP6RfQMBZHhnORYrt/pYxlFPrBu309s8
hWZXuXUyMLCqQzHUuJkcdtPR6ZqqOiVh2L30nT9E487R2tpTbkK6Hqifgyxf3CAlWsNhMfjZZR6D
P6c4Ul5tJcp2ukdba6VjyjXIxCZoucWWZo0MvlHj4XI6LXQhBLQhaeu/G0b7S6hqH7S4/9i3ausm
yryDUt5yT14yDhrrA3WzeDIHhqh7Jcs4zqVhHUnH5FPQFmDAq2SPOWxzke+Ab3ou4KIXi2TAfy4V
k3ks32j/rlLIdxurPluO/9tszWcpGmGO0X5kerpzKsQSFs/oe0+ChgH5LaXoe39tOz+okoShMz9v
quxQGcH8Q6vU5otdS7X1JWzl2DxHDOnUJ4oJ07zzOGzuMM8oKGjqLStSMchAUJlMnAw2fdtExVCT
+oOspP3JAIGiuo8PjVjLcq00lphYpLdFcLK4OBGKSipLIxZWItk4orCm1cwc9Zob6KT2VmIYe9Xp
rfMhjocoHAiB+cVXnXxdndMB1x0LQdcwSUZ/zHxZa3dWtmmHZA02ZfGgL7nZGEHrpEmys0uvODmC
I/18sMEqPl+jtcCAkQGRZcOYv1iN3pUaywHsW0SM70lGWX4I4nGPCXNrLeLMEQzzXpP63nukPjdh
oba4RCHJCSS2ZXCx9cT6/NgXthzvZyvir/gpvE/MhjZ7r0F/2Tjx30UJ+YTjBMHvqT/Iz+dFkK1T
PmKMREFqcmHKyKSupI7Lx+ka5zhUZXCcAew+n69Absgx1miCMH4mFvzTgmTfTovcYNvo6CZ/Q+Tl
u2Zha/97vG1bR4hOBpP+/KMat/g4VD1CBH+5LgDO/M6A5Welb5xDWku9G497SIiNEJ8lUQozRFC1
Yu1gIkC2U/gsLlPfvIZ26X+UMnP6hQfR/MKkACAPbU8QYMstqHvAfYLqABX8hYtnQ2lJkJbnFzpa
1QEaIcMtQ2U+CMTxzpndWh0VCdBw6BQRYS3KpqGS9FUgqTwuUdd9iZQ6T91WNYJT48/+ry2KcyfY
RJ4+Xbgg4z4OqQWWmfe5d5M57sdwsJr8atlN+UlLMuuALnt9euwmqzOMFbJmuCKpXwqM7L0VSkq1
jIZrdu1sbUxf1XJo5zfL9NM91cDV98KQYPzHhE57YIm+kHow4E2UpleG6GrmVPUQwVincOOk2Xs9
NtYkoBcMQ4CFJdpZuH4TSeoQm3Z6jf3OsdGJkONzPWrqsyeMIun7tDkMztDwLQdi6CaBd6/C5Irr
hF4+GP4PyEObQ2AgxHdIFLM8Pv5W6y2kMiXItkW2xz209MOuGY2xq+KrEYb1Z0eSh7/8auhuTD84
OxjtNdUEzWdgTYJcjZiVtP3eL3JjavswruOrMjLpi4rk8NKjnf2pn+TuR11o9kmWOufF6YfmJS/b
5Fo0efQWAFPaWfT6Y3JVChpzmHL4lsueRZ8ZjW9kGYuGyNuTYaI+R3Gs7FhZHXFBDM6UL08JxNxI
eN8vF2J0o29LO7rWsipBETLanwennw5BNHd/1qM8vRXDLD9duxVW6aOCFadguFIesKEioXYwRVe5
m+ovnSaPn2uqzG+P3WZrB7GDxhkI7HX9RYLn004NPbpWkKEdkqrt3Iqixc4Ort4b1iLiJ6jkOOBM
2d/voG1mpRIMRnRFTzF7q7UQhafcCfUUyHs1/M/QgYg+Xte7+NVdlIhJQeEI4RZcmDjqvcko6zsY
cMv4ysS1439DkjzuXVOpNe2TROV4vtpzqWUHDZrf+dBZvf3HqJu1f6SfIvsnuUzq9kWl7y9dND6x
fqiztkvc2e/H1O24FdWOgn1cZJ/kzo6RnRjUKZe++LrT+q8K4pfDSwo5n+kpbSJFp9iP+vr2eInr
E08ER4tE7CelwOVNRjpez7IWShfJRBbyALtM8odT5QGQWytufjw2tkowRNzDARO5MApdyxQ/HLQy
ILWJYSIpy7M1t+XLnNv1J7to+g966st/TwDBqBk7/eWx5bWHGkBPEKjGOLjsJR7QHBRE/0w5uipS
ap/MJgcAgsr3s884jRKeVKg02EkxznrvLkZiV6bSmJzxwJnbF5JENTkz3dRULuB+FKfAVXTJtTJT
kHRPLpCcibYGZ5DzJ878velMC/jdvhRcHcn0ZTfpJfWYwl28hzRY+Qsk+WBsRQTGeDeTa/d2olGK
TKOeo6vWJ/Yb5SLUztrIVs9t34Iheryo1Yl/Z+RnvJ9XgqLh0jkrweZXal10lUblL2RDGeualNfB
kT7NUr3jm1sLQzacXIYAQsPa/cJqZ+4KqTDDa6H69alNffPK1Vy9+KAfd8Lz1VNA6RNgEJQCNPKE
4sC9Kb+ANhzJCC6yKVbij80QGcbnIVHtPxD2iLhgplCL3by1sp3e68YaqV8we0VqCGB4aRjEspqN
qG5e+6ZXDmbNPd23dnIY7XGPimJ14FijUKHhu4HfZ9Djfo31OIS0HjgKdgz1HSpStesrw57g5NaC
8HsyeNq8ogJ2bwW2Od2Gyj2+MpsantJAYi2aHJ/mpNhD668XxKYxp07uRuBHI/be1CDNc+FMenAt
s7E/zZOtfE6deg/iuF4Q0b8FdIJrirrksgOUmVUw13aoXtI2Sf5MbfJ2Ryvjb0FNx/fx4Vp7Iaag
ThB0HbSU3zW4f0oSc+K8UoZInafJ+JrVgVd20ec8V36vpvy1qcunz5cuAF3i9ud6XE3+yRHVXaYa
lEsZtvbV79Crig219FLIZ3eujY1NxCEA5hAo4Oam+JQ/rawG+BcC/1cucm59RWRnvoE1T1xFasOd
Z2XDEvMGtGVEFsC1uHCKjsks5pIV5ZJOmYbCeNmhVW7KF1QO9gQZ1nchCQceCJcun4xRsPtF5fWU
DqYNeW0R9O2hYwhGSZO/7Fg61nQBdnxjw9m5bsV4AzGxwlT+vTFTC1S5AVB2aWRL+yRHffyhlRGM
fuyBm1ZI0Bn5JftEHeveigKOtmSmR7m0jTm9RnDknOQw3styN78RCGhCR8FKswScwA2NqDjzRRcn
Z37IZWaXUl/l+NFfVWU2e53VbWuCEA2IFe/JYudCO2D4q7QUmBYH66AMSn2e0Rw6p+XzXHKkoMRs
BDYQ21IpXrh5o+m5FAFLudhhbbxEVR5f86l+mt1YWBGJEYSpQvN2UfduIsdOnNhg+3pluDW53p39
uap3Moj1ZYSbgQ9mqBWwANnnvSuEfjXaQZioTCcJkkM5k7PmPFtG9kH1x1xx+4ypM9dHpHnacfX1
BzOEsipldoph8Dcv1gcHkhTFtQ6JYRw4LxkkDW47OrYXzuXT5H+8UUBOBI4L9AcP5P0ipXH0rU4f
mQuu6e8rdmscFHva07xenyoBb8EhmOGhmLREeQD5lKljO9MlC9LBtaK2dNNs2mNl37JCG0R8KhVF
0KWVMsxmGNLDmTGecDiQ4KvHsrX3akerhIEBcOAWEL4qQiJqifeUSsl2mnQcGZXQtRfbz81/9A4V
h9wuoh/1PNvHJnTy39Ki3ZsBWLsFNwZz6kBNiZfIj+6/lYyoV6gx93JpgrG+Zn0wH+rOqk5ZGT+N
CBKXE28VNxQ8IWRI96ZSv7aGkFH4S2MzEstsrmG79MfT29Q01QENC+ss/pjs0I6x8tuzVzAIOaJ0
glH+49+9bV0tZrjfIpMHTPH/jpibQgCsrf5+2gqFOaInTAng5uKmsuTY6v28M6CcCk0Yyeys/9bG
pb7X+tj4aICbAFaJ0hJotcWDkjpZHFZZoF3yJpRPTL/2x3qasmMEtuf01JJ4HQUaD6S1uD3Ey3K/
cVJXTIGsh/AkWqE/u5PWB8Ehl6e9IvTinP1rB8lABEbEWVjWaJOaq7cATHXTJls6KGGon0KmKHYu
wcX1+68Vh5kXyoxIIa4oZIp5HsMYK3Ued38x12Uhj+QHfX2UM3X6p8/sRLtFk21kO4Y3l/eT4cWV
GPC8gAkyy1sJm9uXlFLI15Ym8k5evmUF8UUWJ1RGme69/1hFy/T1iAzTLbdI5vI2c65hLU1/PO8S
P1tZrEWy0Ndpsqy6GXo3fwwL23mLodDYEwhbBILv3wqMGDUUAFxcUAsz6uAXc4uy+S0O+w9mO3zJ
WdnB6JBTG0v4/p5fFC8jbWgiXCAzC2t2kPpz3GbtjYlHfTyCRysRwJtmeW+gdssFiW65CbFFFWNx
dsFvtZpVJC0kpw1AqlyCN4K2XzFOv4Rd1ecfZT8MyhMaV/p0fbzGjR01gHABKqD9AvxpcQEXep/o
VOG6W9MCTzr0MtCQszVm0CvXra8ZfyZZOoDwemx1Y8E4IzMTsAvRhl4y+RemUs0GT8otjYPYTQzT
v1hECJFLpIjWm1LFL7akN0/KLwv3AYKFWDG9WyGJsEjM57EOkiGdMatKAypahRO9ZOGsfn68uo0j
R6EN76S9xCeVF2YcxPQSJwrrm+E3fufODTHJtzCagj0ulE1DgEgp4ENZTbnh/mxD/JTrfWRytnsr
cscAajypH5+UXRC7RquM9hK3PrekJv6Kn1PKqUTLByLNm6YWH0bJ6q6GMvuXx3u2iHYwwni+uEE4
BZTrlyc76SzVr6amuo1Gm7xYZfNnV1WUg5A/e7FTdS7f/MA3wmOaq8Uet/76DADKI0GnssGMCO/0
/QILR21aieLsLS6H5nNZpmitScowQflnWegTGEFTPNn1fF+vwGsKyAfR3TJPN8xMtgaN9eoFgcih
opj/ucwYfTmV6TDddKtvj/Q+2z8fb/PWUtG4JEQGzMbw8iK0q6U2YqRErW8Kjev6Io8TyNFMJwyD
8CGNVLfLC33aOQ/r0w6ghRSH50eUXJZrZXBUsQO4v29TPNavpdN1yi85xATpR8mB38plSkyKrmUx
O/Wvj5e7PiCiZAvWUbgvlavFAQGPYo5NnxW3oPWzFx9FKjoY5ZOTUuJbMrgKZog2NtnHUsKb8cDa
nIahuHXVmFwktarehrbaa9VtfDoxHsvzgFAp98vi04EztvM4TYubDF/Yi5nlzj8oA/ZH0so8AyyU
PamM+u+ygDfI1OJI55cVU1tPweWranGrgyGBG61DTzdCcfjxJ1rErf9vhUyHmixHb5mDMphi6G0C
nXhhTsWhCMzOVX0ge1rh75WRNr2BcRWBMOeWWd7LtewrGoMx7OBgdGe7G/Kblo57UcPmgmjVMGcM
onjl7TyooQJ4orj5MfFQENXzsdf74fNQR8358d5tugTfR4y5U4pblqqq2LAaRmKKmxoO8+Bmfq2e
ERCGeEGZDOuD4pfqc1X0f78WVW0KmRAvgtW/vyrVoCBORYzpNmqJ9bsBCbdbyFb0OXOsPcWura/F
/YhfMFLHA7cIilB5QLhKnnAMVelPMF2ZxxBAl/t4C7e+FtMAjPATfQkFhPsFNWJYZNSD8sb0b/ct
Tmvzcx84jRdU8t70+ZYpcPEcKI4qEM5FeayXWrOqU0yFpNyHoEm609TmxnHq8nAnqtvau59Nif//
05NNbjZXtPyKm6PFVXGk0m3Gx5JAcOc52bIDAoQjxQtKMWTxjZRcmZVRCYqbmWnjOQkN81LrsL0+
/41ASwA1oqciipn3qykqgMxVFaM4kJel/4GZ4lw/KAw4+C9Djqrhf3AJCAcFkgYnt95pK3/avFge
Wju3Zhxv6sqjHjjhNVarzJ3UJN05wFv7R4z47/Sh6C3er4zJDcg8Gu50dm0+Flo2u3XZVsen9090
RXkGRVkHruZ7K23ROtipOLStNBiomHTtd8h71f4jFR0l2LG28doDQSLApnYKl85SszCOjSBXc4e7
1bfka5xBvxmokzsFtpsgFX9I9CDZcffVPUhDlulrASITU4/LSk4kMTEBMVx+szJJfjPj17I8lPLc
HgeI0k+PN3PTFu0p3hEaVZQy7zez19VSqm1c3p5DoiYp7eryXOQ1X60JYu2tlqxh59JdeQlJBIkh
4SntAoFXuDdZpkao+zRwbvIUTR9TKsOHFNGPXx4vbHU9ESiIdg7tRAoh2Lm3IvmjntptipXCCA5q
3eqvRTHl19ippp1rY8uUGGVnrgqMCdMV96aioZBzO4e5fhyDwqX4XZ9LcbW3cRQ8B11/p4oUoABE
ijjPvJH3puS8V/N0boJblaXG1Zdk51XtrPRD3Zrys8GmKODz6oueDm3f5QZqpRwW1mQEtyC2EHOV
qu95Mu1pIa7cTyh5EMoCxQfdSu3ufj1pnvpW1PTWVTXm10xRvMgfbBfpkq+95D/ZH+BOpzlEg4pc
GdUXOiH3xnzwHrmGisctJrw/ma0fpq7tx/6x4seenBl6NyYkKYih/8Ud3RvTlTYQ2jL5LTZi9ZiH
s+POWr4HlHwvzv8EaxJmeK9IZgECiPLv4jFhjnkoHPCtN1tt/d5N864pD2EXZfo1Neym8Fr4S8YX
AL7psS553dx8iMLXKlRaYwdHvvqWItnlwkI8Gawwl9f9io1Z6NHYNts75Q5C2L4jX8H9GT/suB4/
NhDHTDtP29oilzJVWxExCibTxUtQypbf5lWb3qLWrH9rLMX/wPxvlnh2l1jZEfhMpOyYXF1ekBUx
1ynKjw50cctpWKdtbaMu9fRWM0HtZlGmHOxR3xsUXN0o0Cczgw6aC7wtSKeFp4YNTjz6Rn8bJrox
RCooQ7dMbBezsUdJ/P6a3HsQOTu8UmRhIi1arshOOQ1BU7W3sAvGj7oyoeNThU2ARTn+4KQIANqK
0bkaaqKXUs3zD+Rt1h9DYFhu5OvRk8MVeDS1NBi0IboCX7ma0GWYAwBpldW3PG/rH+AIVbd22mTH
WdffkRwacMZ7GKECgLp3VrlR/Hl0gubW9XoXnkZTkxB/gs7g2WBPpNHkZoLQlv77MqSc/Qhh1LBp
b0h+t5+ywkjPk9YkPxDNVY+PX7z1kmjhga+iGsjC6CbfL4mxgCEdpD6/FTFkya45S8bnRpXHr4/N
rH2TyBU8AS1kCxGVJbB4SiuNQG/GTGvqByIYOOo7Mtxohhz4sanV+aY0wEoEITP4YhL3+xVNs10x
B1nMtyoYKjcs+wCldC050qys0Zwvfjw2t1oZaDHQvLx7dE5Aqi1ioUavAHE5WndLZnSN07JVYLiE
dofHfQ9CvGGKAI+RDnFrQwi+cL+qC2R7Mqb+VnTBdLRY6WuXKdVLUfpPF40EGpr+MZV40gCS3ftN
DJvchAwvVm9dBiMB9G4lU1hmthOYiD/47hahr8UgFD00E+TiCpoxm6VTVkqqkg22wTkcfAsx1CT6
o9eRHjPyUv2QVdyoO6dLfJGVVQpxNJUFLdMyt9FGzZEmZ1Rvcq/5pzqs69Pc2tHZqdLhVZnb/sXK
9ey1NlP/b3g99goWqxNHgQdknGAnp6MnL9u9elHGDF04002qTfkIof8IyWDzdAKHFfIPeGXBQeEz
i5weRKadJgqnoMnH/Dj15j9GU6nHwVT2anLL9RAekSgKGnwoyQXI9t5VfAb702RsZI/JHOnTwDn3
Sk3fa+EtXeXdCpVFaIUEs9DywRkJazMnsmfPl+1SwFu/1vrwiwq8wW1D43dQzOfH53p5jQiDROcU
awmaeU8Xhw1JhniyoN730swc3cAKzeM0hpara+n3Jg+/PLa2sYli6EIlf0PBa0U5WFdGaVpJNXod
o/1HvZb8Qxu11c7VKD7Fz55PuAO9D414CrRcxsv+uCQiauB3gxckefG3USj6sRjn/jJWfnr1q0b7
LY3j/NwWuyH7lmUEtKgkiRYH3n/vJK3mV5lhxYOnK3F1HJu5OapV0xz5c6aznVnFWzPCZ+NXtfPt
8c4uL02xZuIiGjdwRYnB8nvLdTqWszYMvZe0uXwCii8dEG6Q3dyfn72f0dSirYbkFe8X6eoyshwj
YChql7deV87mV6gOmPyulPBraY17E37vv+v+U1JyogAuKPhFArm4oJ02lcOoVzpv1MxYRg91zkIv
lhqz/8bjmEbHUB+y+Ks91EFwnXotnN1mzGL7VemdUDk4Mighj6AqkE5TKo/B0dDRKNq5add7r1Fl
Fgg1Hq31iM+g68OgjmPnMUcF7gPpwPJTH9vF2enSPajQli3yQmASODF93MWGGH0RxQ2KuF6UmcWh
o5T2YciGkLNUjt8eu9T6sOLIQNKRk+ftX1FoJkGo5Eyc41JJ2Xxx7Fb9NqXxkzpttIuAryIvAjuL
GEBZghZkPysaOzAbr+8c/xClZnoITL3d+UTvZ37hSGQk5NG89iTsSzOVM0M/niIfU0JceVYHubzK
iJr+MwbwaLZt3J6S0pxeQmRBzjSl5VNSyOnZMeZh5wrc+IDMur3TBdEfY8T//qBmvjGPsS03XhLL
+avhl/HHWm1H6lnZuMMisGGKqIaYjaFE7vdlMSnluR/hrHW8Km5TT43B01SG1F3mQH+SHYyvSGeT
wj1VQKohhG73q1LnrG16P7M9OS0VN6ib+BwEpb/zWC1DGmGFN55rTnSpuekWViwddBCxvBdaXXBG
rNkGlxQXV5i1/XPT9Mk3najHc7IsOpeTmVweH4j17U5dlek2kRCSrC+bm3OW9+jf+ZZXAQr8OHXm
h4qw+0aCM58JGarz3CvKJ41hh+Njw+tHmo8nZnwF1xQTugufUf22MYw5tj3dSn8LK4jSIbJNYLhM
J7cJ5L0gZH3wOfFwzHOVCQzA8v2E5adOSEEtT4oSeDyDbvAaXp3T40W9jwndH0lKBHiNoMejbrAs
DYaVLxMFy6pXjcr0O6MoTXhQNdTqQB+GRu8Rt8rd0QLVzEXujOH/GlMrFKiQK7v4lNutVt+yrC4i
UJO8RLTQW1X5lGS1Fd1ArPu/DlFlqu5kj510berC/zinBdzQLlMTRgCNXLTHnbH2D+DDBDXwsfNm
kdzeuyelyYl0yFA8Wj+Mm0x+K2sod43p8Emh9DKcc6kxQBpUErUn25xKZWfYdO0nJOt0MfBRIdu0
rP4P/tzCex2oXqqgV+2ixdra34Lcnn61R8uaDyEb0u1cMitnwZYQiGIkzBSwTnEJ/dRCkYgQGG9t
Y6+e0/GSOGF0bkBDXB87y5YV0lwBriTXXTE3TrpfGLSCEk8vpdC/6X7VlQc4E6Z056HYMMRoMEM2
HACWs4TiMgnWKsk8JF5ql4zRyXl7qoI6/Pr0cgQDEGgovEWM+99vWl3kjDtqYerFwTi4Wqy1B4Lu
vfHt1f1P8Y+pJGrH4DwAoIi1/vRpyjoy9HHwI68YoGYy41L9WKjwZGhq+qSmIcGIMEWFTAC9mFBa
dLeaNEGO3IxjD1jRfJSq0T+gRmM9WWB8tyIAHgAvqDAu+dyavA4L2jWRh7GKHEVJi+qQjGGxdwOu
0jCWwystoLyUO/hO9zuX232aO1keef1Q27+0yayf0rgyLqMuBx8HS6ou9EiVJ8sEYnX0p8F4CdZf
Mpd7o5TCqzFG/c0LEXv9g3mO6Y/U7sMPodXHXyrNHN5iE9bNpz3xvYzERxPYj2U1VTb6SVcSPfYy
VcrOfhXJwHu5Np+3whwgk4BAAQEjafdLc2ab6qweJZ4VR9pJDyC99BV9D2W74e/4OfEkQG8austn
MgzDpJsyK/EqdRjiC1ph+nzWkiYMDpmT7eLYtsxR5qPIjrIN79fieFnwgtiaNJReVQe+N4w8+3aj
hGdQR/nOJbt6Waj3csnyGoOFJUtfXLLF1JdNW5WV5zvaUB4dEBnpJyYjzOwAiFlFszZySpWQa+76
S6CVMAE+/oDrtaIwAoKN4pWI9Jad3r5Ujc5mIMbTemM+stN/y2VZHcJ+3jvj66OHJTb0nYWSFsbi
agyCOofIsK08WFb8j6Uk6aiyW9YvVWtrx2Q0nKthzdFzHI4il4JUg3ebGUtoIZa1srAH0mxEbUEG
N48XJh+bQzUCCuyrJN85cBs7CYQYqmNGOWmd6YtT7iey7yi+WXiVgoo4xRZ1jg+DOjTNSWllX9qJ
WTe2k9Yr4TITUpy7pZMCFUDGziHe4LkZzorfTh9A2kxvFuOPb+acKm+IP/V/PfaWVZxOasptJiQK
CNbJu+6POxq6fZL7TexZpAWv0LZpJznnqh6THGKBvAw7VKyTuUx/QRhK7k9tllk72ywO311wyegq
Lx/xJd1MQWR2/ydMzL5rQ29LN8jTIlTMLdvl8dhrMW5Y4cnjqnaE8D1Vu3sr1aTSfYlq/zZXQfjG
mN13BlrjnYxxy4hoQYmiOI+svDCSqHNrVEbq3/IoS8/5lLYHLYGl9fE3W/ulxkgEWFEBPSC5WWxY
wpUSqnoeeJMCucUMfaVXZIx3hoa0R3K0NsWlSf1I5P0kjUsMvMN4TG5oQ+FlzIaNBxMBIxidDcmI
IOYZ4ON+vLK1N5LG4ProSkHZDjDm/iNJadVPZm2nXpmk6jFLNc1Lcb6TFozjxwgFubNihdaxbILh
NATDkxzdHAQyVp4IxsC5kCmp3JvPUvHuSt3sIZyVSsdC18CP6JQ9ehcFimmPVW/tLZijasOgpNCu
XObIKYPuUWsVs5elk34NS8c+okESnR7v6foTMgtEPwjMKMUhgtj7RbXEDEM6hbMX+CaNk1qzGtdp
MxpCPmRfe2XATWuoZosdpPi1qvK3I9LfkjV5ilw1F8Pskfup8NIGsabvjxe23j7eOITOUEIGIEPL
/n5hTpQPMOqPPfVwrQooiMcxg0I60PDHdtZLEm+p7hA289xAGLWwkwPWI1PrPc3vZRc1xeKaQlRw
bjt5T15qa0mkaGSm74X+JSWP0yD2NAMk8Sypy66yk3fnQIL99vGCxMbcX7ji95MA6kLOZPWulaM0
aoyxKJ4lg6qHQkzLUesKkeiG5HwY+zPBuvzkGDJnS6CjiZWBeJBMLVuFVh4qo2+XipcA2TjGqGYf
gjqyDp2TPCly/m6K5i5lCkowoFQXHl9n2SzPWaR42khDd+rT7IzSYLJzrtbfStyHhK7vawJrfu8W
hlpOkAJrstdTMj3VgQK5Vznt6aptWgGLiASqCOaWBZ4wUuDsCWzZsxK/O0+VMbtaW++RMr0nffcu
wVYJsh0B2KABuVjMNM+QwfSj7M1WHYxn/FuP/hnTTM1f8lFttYtFKUZ/a6Wprw51bUCW00tw/5y4
esLhUyp3VXgt87Kzr0FiANAMDT+UJFfOqsZggDNL7e/KlCfZSYZ/nR/oc0RL4iYkMjWa0tmTr9ra
NjE/raDJBbHykl0nHtW6JjScqL3H43eVgfsXAdTfO0nrq4FRIipwILJ4NKjg3vtAQJCatlM3eZYv
5Wc5d0T/KLEPWlDtVaw2TYnABTQ009rL7I/P4keocnKx6gWg8nJgCg36KVer6ubt8f2wsXnUovE1
0c8B2Lu4WPVSjaysiSdPbpDWm6ZKda3e3kOkbiwI2AA1RYRbGeRbnp8onQJIX6bRa4u6uk41zCVR
mYWHYmr3lBzWpqALgLiONiOR04pj29Alpytiv/K4GtTXNJWV32Nn1F4YupF2ADlbpig3E79ApbMR
ME3R6FijVnsNYfsVWZbi0PYG9NSlvYMMXacL8L4wBokt+j6EEPe+hwZGqMZdXXmqCsbKTYJMMl2p
7qXKBY5YZOd+VMLiDPY4dp5+EYX0J7kRHUVA5ktyyKItbKPjyHtVMSk3gIrtqZEU65xF9IUe++L6
rUJsFOCRqEQws7ccDgxQZdPD0qy9Opeya2OlzrVV8vyQdVl/6DvZ3Enf175Pw4n3nuiPqizt0/td
pdJrDF2hZ144ONkNELh+CqT+6+NFrZ0EI3wzmoz0THmF740MSZbpVT5nXj7J4Q8nGKzjxMjKjXrC
cHreFAmJ6OHDQ7lC2gKEjmRyq8yjcdUdwrQy3LT2g2NehOF/MAXYm7FHslgqfotVJYJQbvCHzOtM
43/aXKtXxsuCY1C2+k4CtHYKgjHQ3vS0aaKvWLicSS1ShIkrb6Al+mdm6XnhoeXRTWdZaeLQI+FV
jOPjjdyyicOTOwroBVDf+28GAk4vY8QVvGAOu69QrjXHONOicxCX0e/IMjs79jZ8RGQGuD39Adho
FmXawChkeZby0hsdPZXcTC2t2dUruUrIvOTyn6dXB1k7ZSP+0Rxfxrj9ONA2pznglakE3bWupm5l
K9/9UbqN81ieH1vbWBswfXF7sbA1IM6MBr3UYDejV4Vm1rnscqU+oRtQB1fwmO2e8OjGmQZLSEuO
bJlKw7K5anfN7JRpBMjETsevckAKO5R1/uXxojYchM44LCfvQpardGSYdPhaWr+j41k4Z8WMQoKg
0ri0gJlvCUKkT7/SoHIEexWgTGQDlt0cPY+oDnVB74EysN1AMybPKINm5z3b2DvBlQuOigkOcIwL
t7eGvNBUpjW9Me4BxGVOc4tpVl0f7936LWPmgN/OBSXiqCUYJ6ZRoEZS0nsScNbv8jz1R31OzEvr
W8URVffmozRpyrNXPT4hZpvZRq4QyKXuT3QuR7EZwfPoDbWifYlULXyrK+vH45Wt9g8jzIALdTbi
UL7XvZFgsqM2D6XeC6bBvk5xnB3yJNxjyd2yQh5MvEslAbzJogmSqdrkSMTmnp0U6bHN9N7VnXmv
hLY6tuIQQZhGPx9CSVpu92uBVsfqCujF6NpP1icERNEDsKr405BnwfPfhnoIUGPKoeL1X5iKQ6mr
sqQePGmQGtWTnawdjyECR8/ON3D9kO9Q3uX7U4xZlgVbXRr48vngccz0L5bUV66G3O63p73gfYaH
aIlcgVLM/c79H2fn2eu20W3hX0SAvXwlJVGnuJfE/kLYicNODnv59feZkxe4FiWIOAECI0AQb81w
Zs8ua60NtYFZ9y1HzZrjpadgPQwPvW1b6U5mf3UO5LBN2q4AmmmFoYF+aWcYorHnKZkfU872geRx
fi4T0b7WfWMFL/cCZ6bt6m5WA6nZG2npq4/aUqTBOnWJX49ecRT9rsbh1ZGTprikBO2A+7lAlwvK
YmNYFq1QH210xEq/dKORIJcPRMCbUIQ53v9OV/VHC1IN7Sj+JLyl7nlpbl4Zg22lrAy4Y3ZSu0H5
Pk6D+bkv0+SUEJSA79Tmg2FEv1o0cR/uW7+xWOIL6uBydB/JpPy6vzeBZ6Wawaaoj2mimU927XhM
EKvSIDXSZufxuHK4LNSieylVKgB1bSn4mW1lgwNN4FGlMhgs1fBucs2joufT0XHK57Ws97SSr4+m
ZB1yoSWhF4zaJlVOjbo0FtAQj207zI1vK9pf8PW816KM5RxRD2yaIcUPYTxuz+ZiZBnXQH1UDAHk
cHS42TV9C0043c6jdf250KiSjB0AW7KFuUnAMiQTcsY7a49qVUW/pn6ejpVw6sAQg7rTb75hiiRZ
SpOzexIjcHkyvGpcldJto8dortPGT9XZOqow1/0o9pbX6rGwhTIjpxEj0THU7C6NMdUR9+9lEYm5
kv5jV0b5aOjNK+fx0f3lvedOA18CK0Zd9dJKW8BsLKPceczTqToOQpcq1G29kylcn3P4AgAqJI6P
U74dY+4CP00iNbcflSatT3ka571vT7l7hFqSPkTDNAcUDF5dxmWoAA16SBGEm/z75qxXcdznPDvO
oyGMyef01KFiimVnbVcBJ+8IXSBpgJoqG3q5g6OpAZyOdOPRaAz9aBtN8iFL6J3EhuI8u7FRv/ZN
lpV20NoSEEmysNW1SWQfkqigezIaJphDoqxRJ4mKP17pBHkfJWQZ+DxvDEyuy1VFUTUpjNvESh5H
3/vFrHyvbKfneVinnQ28dEncJ1wfCCVyLCk7ewWeo90YIaykDSfhziVmQNMZ/qxNyh499PL6/muI
EPplwKEk52y+1FRFZAfrNJ5aT6tO8TyCBRib9JnJRXvN1NumyEJoVUjY/ubyGnGW0MtYxtPUG8fZ
MLp3tdaPH4d1D0l9a/N4IYF6Szw1rZHL7xR3kD3yzmVNPVX8yct6v1yMPbUT+b7/f136350jNYCQ
SSzIs7xZTsJMH+YvYaXrzfgpnk3rpKRGFwAKs4MC2MEHu1bmp14ddrK5y0jgxTD5MA8VxwN44PYY
NgwRynSGkZxizVBCoNUJgWEv1FC15/aQZY16BjOonZhE6x3swtybZnTjO8oAWHbQeNCuugsNEz6z
dcV+XymVr055HnRptTyWlch2wo4Ncv9/a6XrSutTNq23gqpCMVsjLcR0WiqkSqJI90KlasfQMOPu
YCMc7w/aujzJYeNyaqVzTDVGKSxu7/iWNtfnoURDpVpz5/N9V3DjiEEepcAo+9wyL7w8YknewpMY
M/agr7TjGru1P45VdLhvZYM3/3f5ODTetBeVq+2n1pLczt1qmE5mCxqoAvbx1oQ0zrzuLjrkk5H7
cdHZ4Wx1faB0jBqLPT07Zk7bf7z/Sy4d+v9+COQzOPiUmEBDXK53zpW+i8tqOjlRYvuF5ypPDZQp
MHpRfxqF8joi+b/2bJTdyRWQubW3GL0YwcF8omB9stMMpFJMI27QakFLrtrTZ7g+zpJjRvBHCd4F
hLG5x926aijmGyzNmtZ3RpF7X8q6yI8ZKl/DThJ02xaNRkgvVMa3TVTUKZcsmd3plJkNuVaH9IMP
CoNxYE4/frn/yTa0Y7mHLEwOFUYDlUr8tlcy0QTW4gLKkN2tkXgqxjYe3i7wcqdTkji98ceSu/Z7
dY281LcmoMZWpVlNECveKgIjidFN8/W8Jk7Z2YXrywOYjMAAJXqX13qL3DBBhAhjcaZTZBX5B7dg
al3iea8Twfh3+SDAwBeASaQJv/muhVkqbe9hZa3K4dGwK90XqtfvXNGba6EIIF8BYL1bYcLciUcb
UP18WhfvH/Sei8Az52wnGnhB8l6+NbyZaB1IgqIkTG2uX8ubIhStWU7elA0C6cooaQITAbTen43O
UwL07yDe1d3kiqOpRnkZFsKI2zBCXKx70pZFLw+DmuTme2LRZgly5k23D51NCd5ftLHbqy3dOOho
/EimwQtLbxtmjuuqJ61A4qec3T+WFQF2M5m+AdvcG7FxY/8JWtBrg+VICLjtVxhQcArTjWZCl1rx
RdnlQRnNe1au3Z8cLUXJG4UaSFNb5OSkNbPd5e1ymuQ9aVcgfmr5ZMSI2Vq9sYO/l+HJ5mMT/gHP
JKCVUNdNYSFm6oRYoBGdSqUoA2dw9crvXGM9WtaSPeVMOjvl3Zh+u+8uXvLqS7PkVeQjaEjQuoBm
fOnix8zL+4Eu/qnp6+ifCJZxF5pmNmZ+7TWa943HZ/qKck7hPNXpNMQ+OsW5dvI6LfWOqR2bfyue
vpjBUCyVHGJRGNHbrHXcjNFUZtcftW6F1qbJkcK/3EFfn2kwFV/7tcn7R7POYoSjrYqhF41auk96
yeh1X7SKUYdppNtf1yxSOn+epkR/VwqxdrT3V1gCch6ROOvDYjO+MRKT/TjMYom1ozHn5S8VHbUo
jEpDCG6HlS7tzs28Pn4uiDBKFS8NVQKqy03L9HW04UYaMHfW6pysZROQDL8OXi1dGYkAbCHm3pD0
2ttefmLm2ezoi3PSSjV/W8MfeqxVsceOuA5oCZohXul0/YAUmXKtv9V4+qbVCqd3nFOtiPK9Wc7K
aVLi5W3C9PZD247Jtwgmz8GEKLNTtbthGXI7ZUiybZlXbSojNWoXtTva7snUxrM9m6m/COMnk8Ye
UO56O0e28KPolRVJ9FZhuEgguRzPQ21/OyRCq1x9ruzWOk1Fqx/WaV5OaaOpO4/d1hNiRTIfJYWO
+h3M/ctdjXFdMX1O66S1lEOUOHV/9kPp0ZC2kldlwS8LYmyIbWJN/mFv8p5FtHU2Un85qTmzNVAq
HP9cMnf9ft9RbH0hC6LYQ4mdEAYJmm28FA9Mf5UchFPWtZYdDOvafo7qKZ/8ppu9H64l1D1d7xt7
KGcAoSZCrYSi1sY1TQW0z8UubAIGVAuHtM1OE27mCMBlDzp1yxSUNVikFHZBg23qI6NdtZqzYGp0
jMHPVn0MMhWh6CRb9xCltzZSHj20ESVTfxtTMzAY9M7a26dknovAjXP9eyw6JirYc/R+WmsnePWH
oweOB5GzYanKyN/z2/1eq8ISmsRC5OYUB3GDoryt5UuIrmt3MMgW/4M9Ai+a0oTVFCE39nS4DEUE
dOzUZKnzjJXqtJSrCG1nWI6lplSf76/vxqcjHUefRSqMSPDq5frMzCZkl/bIW6s/6qZAo1qrlm+t
y0y6+6au8lIugZT7kJK4oIIZi35pS0Obc+ybIjo589j+yWilqK4Q/x3K/s/BFYX7sTfd1kL7Kqr1
c6J1qEIJOLTTg6XFy1PNkzEiOFck6kGvMrOVddO23vmR27eJOhgZKmeIxphHFXjjz00KR6IxFeeU
WmtxMIelP5RT9+v+TtwyQnsK4gMBEmnU5gFEXI8WGcqbJzNjgADUSMVf7H6v1iL/lt9jE7kUWWuh
4SILplsrSyyKrBwN71QsU/cwFR2DE5NBPc7WML5f6ih+MFdHPTqDHn9yRq07vnaRvInUpl5GJEl8
++XXzjMhxmLI4jCbyEHz2NBOtsh/3jdy40xxOuXLS/MD/7N9f8VauHXtzXGYMpKaWAcSUuwXdDvT
Qzus3g8talUzHKfe0z5G5qpGGemw1S8HiOAIUMe1q1CPmDKvf54bffjlDMb0ukll8olhsoLEUIPD
hAqy9VnMHI+ywYyTsJsnOzSy0gqHthSv0i/8nxV2Agobd5Wy5OV+N5FZG+laJGHSp02gdkVCKTyp
X/1VWQv0GSIOyJqUhy+t0MBfnKWuk9Bwa8O356wKJuqGO17w+oKAKCacl6pRCJttwcUlAHeBJkwS
lhTE+aNxg9noq50uzJUVaiUwc2yohnyXKx2ncfai2KxbrGheeuzA/wYZQ4Beuxb+ZvCkTHkGIybb
WJc75hpRIrJMSUKlsCMk4Dzle9Mv9Y/7F2EzSJTP/2KGVhmVdrIudfNwrIphz0PHRAN1LO1/Vm+2
1i+6kwjLJ+CI3zeRV7SPyqis6nMmTPcXBPDOnohEmD/tF306pYd+Bkn5c6yZiniKPS3/JDITmttY
OuObOJ7X/tFIqinzV2u1knAEg50Gi8jizleNCkk7VY2HD507wIK+v7irR4q1IYsmObvQu68UmGVl
0o5ImVhbg1KgadZP0JnWR6XO9+iSt0zRcpeTiRlaDczu8mupecZsN+gwoVXYDEoomW2U0kbxMy/d
4yFsU1Ypu8bcAvn0SgGg7VNTZY49TZ0Hib4pz70cW2ON1k/c8celst8PTIV49S6+1F6l+j5zorYJ
kYK4onDNLgutzG78lSHZqB9GTAKibXu6b+rGzSLglMAfYk+i0M0uZh5io1neZKHI9SL01HY6WLnx
usEML0deRp30EZgEKRWULr9Va5pkxHqfhQo02gCB+OrgaF20c/huroV8hzIGnDZqb5dWjLlfRiWj
PJWS/R2nSZuCzEZQ9f6ObbM5DoNsTRCJkbFSFtvERhbagk2aalk4OrihxqzMp7YoNag9ptL1vm51
469Fs4oHEx38b/dt31ohdqk8UatBaXHjOupyinOnxTbZT3PwJn05KMhBvwp59u/XIgMiISGzw5jc
gd8i6bqZ6kZVHEauoGB9qBO4gevK+Kn/sBYpUQnahibDNp0rCiNex1LNwry01MBZHTgLq+q99hUk
iqWNBBGEYjFB1san5+3Qj1pS5KG+KsnZKwcy8K74cn8pctsv4jcoPTTT+QfcPg2EjZEpNY1lXJsi
7JsBMdiVakxvWOXigwpKT45otb/vG7z2fVRl0HhmcBy9E7pVl1/IKccIQgjFIyvpx3frsBgHoWTN
33Ze7Liiq6URBFEwAURHqxHEljyRv52FCZmhSW31PNRmpVOfzGnQGEcboz5/NnX6xc9zNcIzub+8
W0ZpIBAf0ZJBw3qzvHhQYeQlOCW3iefDok5T6DIXEnozVEi/5yv8dd/g1X6yStCIclgzegakrJer
NOrCiSIIt2Ex68I7RokD8qhOHDfszYr5u/et3Voe8S/nkbcLB7JZHoFsnDrqgjUUz3zU/Psvoovc
n7ho402k2K8clcGFZnkvnWKcL7HttlfQ27BXYtTWwrKdmzdKpGkfFGDoP0RLUq7F5d5s4VsLhBZB
Fk7TQEp+XW5nTwU5X8EDhdWyZA3cVWU0Dn0fZ+dycqIPczMVD/e39PoDUhoityAS5UKAJry0GEdF
oWhoK4VRtdIVRtX3MXfT9J2yLPXpvqnrxWHKg6iKwAql8m1jvIuhcRWzUYUOHwoKhiq+Wk5K2yIf
46g6a4sQry3DQouQzES6XZS+YH1sV0flKTXLHtDnsMTUTrwvwOW6nazkxhZKsoLpyueTdcn//ttN
z91Wn1P6SOGskVD7iojS9yOP3efVjNd/7u/h1TvGgsDowD/CaV5P+4EU1BRLWtYhjR0zaHOc96Ft
PGVPR+BFvfrCM0tDEqYNTpvTuN05U0lGndMnwtgrsk+TnXZdEK1uOp8Jh1GFWyYv92s3bbrHyk27
+C2uLv4inNRdAL80zbvBzo3h52hn1GejIrYYO65CZfLrwrKidyKr4GkVSTt/BZVj1QEkznh9hJK3
Go8LyG4bsf+xtY5Do2nfa3cYksqnADB7wnfMqX5tJV0eFJI+BugS08kpgZff0KvWdSk6twyVma7Z
mEfaG5Gl65f7X+8qAtpYkTfkt5MC1EnXq9wo+Xpehvas5QZ1OTBqpSzzo4uMGvuaiM9VI4rwvmXp
OLafE0cNagiWnCwjXFoWQCm6uJDoZ8bdnuGIz8dIH5pAm4X9EV2R5dxocfrZhTP8Jh41jvF/sA9h
jgCQkZJXwkfCjCcFkdpKDpUsEdkqs++Jks9BKZTirej0JLAYH/emV0bva8qz/9o0mAIFvBoeDkjr
lKY3D8cAgsReq5wrGuXug22M67shJ8y4v8gNJVU+FwBwJA0fcJFEtm++b+cVNOCYCxQyJE/0D+pa
9JafpktnPNBoFYtv57oy/pUMhhL7au2s5QNZaaM9Cr2zVb/WJheGqWInIqiA+fNnYnZ1ICqIsH7n
ODMC80WjpsFUmDCfO69a7Ac096rsaTDy1t45rvLQXx4a+cryruPdyOu3PVR2iNkKoGyoBI+1vxSF
ExTK8BlZmvV4f+eunwZZ7Jb+DIejI/l1eTzbfGqRVwRKiWixpfleuijPdWVWYSMi4RuDVrxuXM/L
p6KMAJKTu0ANdBueITDgrjMyCeFSx8VxzdLPXqt4gacne3iLa5dNiMsLS+0ZOrThbBLFGcrUQPJW
hzGk/OM4mepJFeMeVvnatVBEIjYCAOZy+rbtJH0V7jokhgh7L/rGSz8G5qgd8aNqgLCVHui18n5p
zJ3o4cZ3k0cdKQhIdFSSN98t72IhJsRhw9Vc0tDM9CVom7EOzLWMj+NqiK/3z8mNvbywt3FjjEtO
AA9PIsydTn1YjZGh1uS1wX0rN849uuDERNARCKK3p3FwCYCyaZEyEI2XHrq2cBZmPKrGAb0GZ8cz
39hCOrg4JaQXpUyp/DG/vQl1UtW9UdYirGsD1No8/TMb8de0qn6tffTz/sJubB/On+YVrhC63zZ+
RhlUifKKKKsSahvEDAY9lKa3FztcW4EoR21EwuBcTvcmz2eCjekyiGIIC8/ppGBur/iRPdavhQux
X3J0CYBRYFNEK5tse8zK3HUEdka90/zGXrWzHRfG4f6eXR8GKiIvwF4p2nalQNglkc0Up7UPU33R
4yCaeTaPo6VnZmivpbtHBrg+DjR+ZfWKs0e7aoso6Yc2GzpzHkIngaPku63bVWdihiJ9yxTcvH4v
Oq19HeNWOkPZ3KcFxjqRWdz2MRTVKexOU5l2rtnVwW1TJShWQ6P2Pey9kdfbKbFdUv+TTjQFyE2G
Q/9MqI2mqGHUj1OQRGl6EKXbPfQQsnZkt67OIcEcFW8yOBM9oCu2ec5hr2aq4mHcNvOhj5vmJDGT
O4/+C2Tp4pXkryedASHxIiC51XRptWjIGZfAEPepav/QbBx8qFVx2gVJPsXmcajM9s8lMvUeWoxn
rMtzmRWVcTZy8Kvxzq+5XjONEeIbkh4aF1dzKs2ymRRjiM3QG1D/j3pHDSeXuQ3378QL+etyzYDO
OJycURO3v9XecJaktlXgW+FYWvl67Honbt9m5ppWB3pUiuundlL0/jBls/IEHtQzCeeFlj93FN1W
Mr5ZG7QvatpWthqui9OMcEP6RfmjH1To8i5FW/NTZQNSOCIuM3lPiaghyBQN+HrR1N1MMlDH/XrI
Hb3Rv3vp6nxtQYsWqd8OhXCCZNXK5YkCOiLIJeNMvpZuBkF4tCchfFHZnXMUQjTauVFBMj4Naqbl
x3EU9vC29ATI+qYesxhBYzMfD2uT6OLvuuz6r0bRmZ0/xlbShk3WaaPvNgqMcSE0MAGBRyPwkdla
fXeIKd9VMJNM4Z5dZ4mKD2uc9DZhfrTYx0hro/7LgDKPcyCTSqc3HcgD7wShhlERq+X07bGqisw7
zM6krJRy5mU6j6aOxk5UJPoXw1tXlVsjdfsbxkT+I2og3X+WKlKwPyIjKtTnwm2z4thGQxX9ff/7
X58yyW0jmifQeGEPX75Zs9DmLqMNGHZeJw52r8UB02rE+b4V+U5sDxnSRZxkKLa0ljZBezs0UYKn
sMNlSsQvFMmr56y1BbI/onheE0M75lWTHe8bvfJPIH+Io6RiuEkgv9UsybxkUURt0sNEkfA82bUW
lhBUg3Gp9lQPb+4i4TWhE4y2q2pxYpojDAEuETo843MFtA39Q1X9DwuSbTlgK+BzkBS5/FaLKJIm
zSM79MZYCmzYxbEEqX+qumX8eH/vbi1IUodgA8rpMdvy95z3nSYq1w4dRhG+bdCSfIwsT7zWrbuE
L9RTaWFRXDW2yNpGbYtBqSclHItCh1qhRAegftprtw3kHhRrODYS3XlVF0vcFRbHpDlh79bOH7Q0
o0PaWN5pNpu9idVXRw5THAOkjIjM6E/IkOC3CFAdOx5Kr3Z5p6bopx6VS4ZCnpYybAEJh50H4toY
nDKWRqOekh/Y5EtjrlhLBnsrXlhBFwlHW3H/Qpu1DpKeoZE7tq7OA8gIyniy2k7Bj5z30lZrx4rd
pbYXcvoFiOSOSlLdeHso6NtmgC7xGsEm3+pNCeFmgE8NLyzLCb6tndXIlkfuqw8Ei8H9gumUJMMt
TzlVPPyxFnnhZPYqiACp05WN/XAQedPuDfW+sST8KnVSjjdwh+1NgpmUqhS2WVLSCB+U8YAcdb73
jN+0AtCBhgHqr1eN4MTIUQSq4ygcazPKD3FdxX9Rm133xiNcnzk+jUynqPxw4rbhZTHbDcq5mR1G
WWr6mQ5HpTL7/jyrubmDkb5himgd+BX1F87dVv+U+QAT4oemF3ZtNh2Js5dASyObUR1D++rTbbNp
DNIBAgRBfWsKmi5SUHHnhaLrPV8dTS+ItV1w3lXhjnAO1jMgdqkfA2bu8g41jjug8FBFIdRnQzwX
ea40QdbVrvpOmEYMSt9kRNdBmEv3YzXtPDuujq7sNV6utxV4MexkHKJEdm7l6aylVgwtmz3mvONu
RTqYASOwvWDIdpn614eSdJhinaQ3ktZt1Scqq8pyhew81MpO7Y/JlKslQ6JrY+/5vbEmpMkwRO4N
Q3SbaUWtFbeOWkehNZRdULhUm0pR0g+0l/lw/2G8YQrfTp5AM5Ua8xbH3OHYzcFUlZDpbeiGNfq3
SQXQWYLJer0lWXokvZfNTdgtl8clL/KWkV9NfO4GRo1onnCOiAw7pylTXp004pbgC3OjsecyluPS
1BiNTTVoenzOze5b7oLznbtFOcr/a6dEcuNIyJoWCSPmYI9s3qxEqYB9p0t8js22C1prHQLTm+Lj
/Y90lXnzywhewBESdAKO3DzD2ZySjk1afBZ1fVIA4vleYv9d9yNJS/U69RMybppFQOrl9sFF5WBc
bp5lVD1UjiE5J9Hg+uBuqcIPs7dT9n45wxchNLEzvol+Bk1F0rXNN1L0pLOUulVCUzHMcvJHb07z
d4uKKPP7VWcWsD9k7WhTkF+zxq8ZgvQxa72h8vMO8VwJoKmKsE5sxiCrPUPKfgxF5WjAZxM32gke
r+4IDwQRCWG3RMOhbXO5I9oUoxwVx+UZQbE/RJWRQVXlt4q5YTvVvavTxMbjU6k/wByltrP5zlE9
wv/KRXWevTw5OHVnH73eqHcu4tVpklZg1NNO4uTS8rxcTrtoa1VbcD+MSW/nAGmHuvfXEfF9H8Gg
sXhc+ZF7KqLXe0gIxEsLIJ63CUG4S6ODLQraE6lLxoROUGB7EzVL5MDn9ZSafbwnqnJFQ6VhhldT
pbw5wmaUgS/tebPmJZW9OvCByvVNWs7xYxtp5T/qgsDoEaJdOqDbO3rMfq6rxDl7XlpPgaEoSXcy
Gsg9Oxnj1WPJ40TKhucjDES4YxNwllHKaAWAJuGSRj/6ZQ31Snm04vhbPOfPaWv/YTTOc2nsdZmv
S0DYxWcQxMPEka3ty31wO6Py6jj22Aehab4WV4bvppEbDJ2qncsh8Z40r0ufilqfP2iDov8ZmaX1
+b7/ukqX5Y+gvQUWDaAVcMzLH5HUo2kyb8oL3U6k6om6iNseGVZkWOeyQDfZd5O6e58nJVyo+5av
bxSlJgpB6LLL/s1WsWKFSwgLafHCXGtE6VvCWej5rtb4X+zgLEmYEatAl2W7QrtGPrL34La3zs84
X4cPqtGVOyHkrdUQE1AyJK6jL7rxmfRHU63jbIW1cJxnGvFMaC/S5fD6PaPIwNUhSsXrbawQqBau
HpMbrSCfjONU5dp0qLV52uu8XvsEMj3Y0lQnSSQY/Hi5abMV01yYCfLJmtMAjJx48pyhOWRFs6dF
fmvn5GQblNco2BBVXZoyvVwZ0iKP6M606Z82nMvQymv99Pqdg+wjBxIiBErZ9dJK1bURg+OSKDTG
fDmmRqaeByWzd16Ja//Ntv1mZbNtArxPR0IUhZOTVu+q1aofRWLqpz5V9Df02Z3j/VXdur1S95m4
Q1Lbt+PYGfjkzVSDiLA1e3iwV/dH3oxzAFoFLv3ymNXgZO5bvPG1pOKL5C68lFE2TgsOADoUWhmF
cbJ0oau22SGZvfXDfSs3jh9sEwzZdBeo423ORMEYLt3KRBQqUReH+D/vPJWJeuR07E1Bv2mKhhDF
GqmkvRXemvqJsMEYZKpkfVmqmcqyk7XEPFWx887c3DoLXLNELkLy2RxBU8npbKANHjKxtfUHXWEC
hTlYrz/oSDzI8BAiDf5185oXrW0vcVYpoVcMjR1Edhw9m4ZkCL36E0lVS4JEPKsc13p5oXjip8qr
kvgMBKN8p2Tl9JQpwguWoau+3zd141bRJIH8RTAPoGBLEzEKsbKhfXIeKl196qPFfagUpfvoFnb/
3XLadq9WKK/pRQDM1GVi4Jf1yQL65pC3vJNIkubJmQHJs/CnxnCTg94mJmR5W2n/IpqN3FM9WUn1
xch7p/URQujavwdnaKsjnW21yXwRdeU7uCDG9H5A9AMlMJgDll+19VQFleP0sb+6YjRBOw3Rj0iZ
k/7IYztTX0M6Txy6TI8zX81X2/1pN04kWdCamryNJh0Ho4lu6MO4L5S/PKQJXB62tqpPWtcn3jHL
OxVGfwy5Bt7raKp+Pk1KHhj9zC+YjKkbgniKsz8rxMMZUeypaRG6SgGM+/6Xu3HkwRqDoYFoKYlI
8r//VqRsgeaaM1Nezt6U1B+RQM1O0HT+w6soQ3NAQmSJBM2boziMTg1Sb0GXvU6sI9WVMmhWihz/
YS2/Wdn4duhTtkHqmpwjLfthDsN8ENQxDveN3PBGFDKQMwIeQYXBlFfhtw1DbrJNKO5z1PNxkqR0
QTu11I5Jvb5WPYRipITh0rrFmVMn2phipNFilkXBQDlmkJwzixxjFJkWysbdztZdr4oeOJGe/IPq
2TahrEC5FKmtp+csidOjg/zLMZq9+WSs4Jpfu4G0bUEeyrbFi8bF5QYWkL9tt0C3FbFYI5gbxzp6
sWN96E0z3fGA14cbUzRxJY4F/P4VWz8qOqOxQNkmdA99XujG1wZvD1F/a+8kxxbePkUTut+XC2r6
bKyMFM5pVKV0DDNvCPQl/QOhpD3e/LUlWctAKlZKatFq3zy6MFNzpATV+tw4k5YFoEFQ8EwqbRoP
aumpexn11hzfR77v0G3o6hMAbu4TTe68sgsvCkt3QXnE1Qs9P6dxETMfUx2SdacctA2VpDn4f6S4
tE1ggm18uiX0RnVaqmkoQoBuKlPxpI1GcejqdAhbF7pppxbqThyzfblejHKZX/YVsNrmjinU6lBK
RVerW7Tkk+KM3XGxWvNBQGB4Q5S7px8jF/H7w4W9FyKJLBKZLHXjCSPEFVaI4ArNwRQNKdH9qnTt
a9G17ye3QNFCE6cymx7MMt9Jsm58THIfWaSUwL8ruY+oAaoQ12t8TnSj8JjaEJcfFwDb3XFabbHn
im9sq8Q9Ec0zeodgdBPjNIMZtVpvxGctZqbe5FZE9GnHcKg4n0/T6C3zjgPbXnW5rwCfODfgQq5V
w20nSZS2wmDcuLPvuS2DPotyb6TubSsvUpSUEskkLq+66zZViQh6fDYXxgMyyaw9MNvxtWwP1vIC
a2U5MAYowlxa0QzyOqtK0rPN3Gf4e2bVPjGGLH5ObKu0faaaWK/fPVS3iEehIUvsx+ZzqQtjUhuz
w2Lfl++YZTqghantiajdOIKy5UH1H0Y3JfrN7hWpN7sLGvVnpcjro5rE1ttF0fVQH/K9ou8NX0KD
klQSX0l3Y0tQVFogt3mu8p41ovmYJIA1BA7yaCRtVPgLg5HDwWqsHcbA9eXmy6G0QFtUBsLby20t
q6fX6pqdF1etxzDtR318MmNLS08TyuHd42QPxV99lDJHLNfawTnMPczaV756DNMGfyVrNiB5qIZu
js+UKrbWJ2V+7q20/jQl7vJpGHrx8f4z/m//9dKVUazxgIpwD1RZ9748poM+G2ZjkGjmc1W1b1er
GKOTp6Ri/CwYgftLoaSgPPVNnT3MUat758YS1fqQrdA5yUT62DgqPWD856kzneZDOSx60fo853Du
U9tu7WPCNHkvlGbEccnSqSAoGb2/xhoZ3UCvxNT4ECfcJtS7tjUDdVxRuq/zuKn+VKNeNw8xYj32
p8ia8AlA4Bvn0K+APh9iQx/bZ21NkP+NhjVJPqJ8ZOc/44rJ6n48mJpS+mOp6N2TbqxOgg5SBFwA
TQJ3CbPOVfpPsB0042A1qkA2JGp69Xukx8tybPVp6Y5JmToFSB1UdYIcTsSH0dNS2Je6MiBMCeaH
pCWLatNJKMbPgw5LUsTa4idFO6XnqnYa91cWC2M8zInWas/IBKxW0Al7rA5TaSSdHCS+qGFe1KX6
IXGZeHGovFmdnpJK9Yow5/w5h7GqkfrwFKs0Pue2V3u+nWSmGVAljxN/6hl5M/hdxkCAt1KKSH22
gLYjVOHpTC5D4aX6idh5ObzLR+Hq/jSrtRX0VSt+zQ5F8EdtVZbyQ+u66HvQYGGyhyIYu3HwshlW
WmnDBjjM+bw6x97NUs6jGXXVm0YpneGkKLain4kxp/LTElNTf4jayC4e2jW3psMkhUM+zTDH9WdA
WgVjoLo8174hgOZMcJsBvixvsYJClwq8u/1LoR9j/0DYOcItj3FVHZFXSSuf8bh1cVxQz04S35uJ
rWKQxdowvXUt2h9HgcoFIxgLL2ZUTYsjSujKW3b2XusXQ0Wsz+4R+uiWBSJrAXayP0yd1jlvsgXw
MCSWWOgHUtF8el9Ydez9glQZex+aRmjig2eMY+Grzmjktr+WSleec1sxnb+6xO6b4+wafft3q1i1
sfhRmcyZFghDU+pPvdN7fABX9NP8WPeD0T0WWb9ozy1UhzosFC+Nj5EYsih5yHnV9a9wMP+PsjPb
jRvHwvATCdC+3EpV5ZKXxHEcJ+kbIatI7fvCp59PPTddVYYLHkw3pqeBsERR5OF//sU0f8+LlXkf
XLLdLQKwDHP8sphgd4dOy3AuEcVizN9WyGNDXNDXk3xr+rhk+80Ko4nxN19EpLBRycxwSAUfUziJ
rKbRYHb18heIYTZ3LWdI/7nWEt86gKNW4pO2oYaHsocEtxd0XrMoDWaLEnhejexQL8P00jVGV++H
YBRuxJqZupA004zQP9XwVqa+7vND3o5W9Q8sXFKEG3vxtNjUiuGTcivMwUO7UH4yh6bfT8FHVfeV
/1SNGKM96u1sor8MqlmXKuyU7wIMITugoJFT5XzQJ1pjx9oVs/lSOsW87kz84YMQ477tTxqwitgZ
MhPD7UIIgzw09uDo4eCtvX8zWdIL9oAnSfW54Sg2w7635D9NPQ4WUWFjP1gHjBjFT25VRCUqo8+T
ozLU2OynhoTub5oziGzv64XtwPzpRnuISjHN5d4Yzd5DWz7nzUHAO8k+2marWSKkFZO2Owxe3Sy0
Cn+Yf87EHi2xWWKvFtle1XFHqiazM3ZSytrYzwkSOwxfCLB/mcbAKH74qy6XaFIiwKyOTq73xyg7
EorCpfRneVPJwYgmq48dc4az4berv7ecvn20MlgeUTW4bbqrXXcKdlku0j7Cl7NvP2XEWt+Bkcz5
3sSJZSIn0s3kfbJ2SoZK8/IM0kwwDp98hQY2nMtq0lD9JOk/G8glZOh2c6ciILGk/5tpWfI8Gp1c
blU1JsUIjcOfqmLnyVLYEcDP5HdhSjdxwPdlXah/wnGSQ5mH7GWZ/mDIwl5jwy7IGHFXU+pfuqRZ
WABJWUxq51a5hlNtgAB4qkLDznX3kZk1VVwHaIQ/4xrgzD+XdnSHXTX50E7DoRftGOJJVrk3XVC6
VlSNw1yhxXGV5RWoHzAK3Vm17LP7TCVLgza76bbt26xcLYugLuaPsuikCL22Kn7ijzWlObrgbuh2
0htwylVOw2/rp7LBYq9fWte4axNNjLGyC5dZbPqu0jOWbTL4oYe3nn+rK7M2boO8rJ8DiC/TrTDW
vgploMRt2S66dsyYVefQLGPrhnPGMLu8soxvfWDnY7QQY0Ojzhaj3Cmc7t2HnENX+yBTVsQStjqa
uAff7hzztm2HKb2pvMz3fmZ5kqkPRAxPPSdWa3b9cclWv8GQeoI28ylxg6T7iB7FfArqnIt1pezh
qz/Zxq8Ey9o0rDiZkoiAm/m+T8fyGzWEeGym0S7DrqE/cdSk7n5DcjW9tFW1LBEIprLvSXTxnFs6
K5MM5bJMf7NWOX+SeZmyo52NbX6sSLRmW2pEr3N5ChyMVT7knr2sL50xoeCAeJT6B79UKV+RJZTr
MU1uMj4VzmrJO38wJPHMLedxSVJIs7gPsLGm/HeBYtu2sNO0uvLFgFteQnTuVq8myqxyzSnki1Pl
TQPxrXwSuvCHMB8SZd+MeGyZ6rHd/uGlqLMcdwqtaOxRsG5hchyCqhunSMdY5FflJg5hYRMU4zDr
s0F70FpreDR6EMxbzZNtupVDTh5mbWqOVBZVpe8sNTo/tWWQGP5kMnN+2cSp5RERF6J50hKnKULH
hUv2MCZC9ubOIWzjrzFnxjPfk5a8VFNXyv1qmDL7m1OcLlEFFfa9vSgqzq3GhoDo0w2AyXFaCba4
AjvSsOVRb/vxDp8VFeGPZX6QSeVdQY8ub2AMxU6EQfTm2naOV/a4QA216cnjUi2/qQPbXU2r8OZK
bcvvPats4T9vCRGbGhcI5PR5dGfItI64+SPWjtWj5mmcSW6lfrw9yuUdGXIZV/LtVr5Zw5xdhzg2
W5uOOhrwxpGPepF6L5rTGBht9k7+IO3WvkIbeW1AGumQHcmvo3Y/g4/szs0Xa15z4CMnuzeL1Lht
qQdvSWEbDpW3tvHbD/jKu+KqjKXz5uSF3cnZskhXtCmpNhRH6v7uYM6jiE1pzFem8dVRIMJsxgiQ
sM4pN5m+GFZJ1O6x8ScuDllJZaHPXf7t7Ye5vLwaAd3wjRAIlI0U9HRNUCXrFH1rdTSp/HaNo7kR
nSRIc4Xl7t4e6pUnOhnqbN4MSxorAGB1LNkgHhZRVP/o/nwN+b+8InMDx5gZ6h/fLTjp6QORups1
yzqVR4nYJi6dkYaIoZyn1a/aF+kO+i5bcvvTex+N3usm2OfD2sRQZ2u+GfVu8rKqOnbGkoldb47J
dq3Rr2nVLt7Wxt2E0+uCZSCrP6dXVqrh/mM09XHxOBNTzS9+sj1beEmW6vPbj3TxVTGFAFyI7zAf
2SjEp/OYN/gyA84MxzGhXLI1PUcONL/gY4+frvVuIQPmfghp0Zu6gAzEyZ5BNW4ju2UOTIYjojwS
i+o33xE82p3RuIIKXUwiezobBRgUgBomi2cXfH3tMyIHHPrw+ertuaa6z8FcyNuaMPk/b0/ixVCc
ILwsiBkIdxnzbF20k9TNsrbF0UkNf9k5JHw8Nfri67tV6doV6OK1wRBAY0iOfyGUyrPvy0Qmj1wr
EUcf2xiNo95Kn2vu+WvUQJe7xpa/GA1XBxRbUKSB7XE1PXu0AMWRNypmcQgYIR99GY5FLm/qrLlm
W/3KUBtmCMUchxra8mcvTFvqaRTtYBwNOyEfwaBklZvoaXLkNZssn1V9ckRadBfIzYGatDl+nquf
DWPx0oqGwHFcbaOL4RGbPyq995rQTNPsxRJm8kmkPOi+ULUs928vl4sdchudJgGcAOgoGDucfnOl
kQ7SEoyegvAcgJk8yi73Gu3stVGgKwNZMgYZOtsc/KfVxz27cYBFzKNe0AzAsHPc6biCXNkSz/cP
8FBOR3y4YY1yRp6TiNkSm03j6h+nyvDj2mpVXNjjnxFZ/sEeq2tTd75GEKVsbRYWI4Nh33b2UAMO
at5SlckRGkx9qJW/7nSr625EIK65xJ3PH0NBUf23tWyBhp47jMtlhC+0Ar1S/zpRASM1HrtOXIE7
L+dvszBg29gcg7kpbA/8n7cUYIIcaIvrHxfhfh+Ecd+Xbh0Cj3yaXZVeGezikYg/3w4V9mA2fP7h
dDBZ4becmMo6wixo5t2wdtyzallkP95e4P9HT//7gW3uo+g92RU32jwmPqcjmUPBZSLw07gwK06t
A/e3Wc9i3SnlBietrT99dexmVM99qxb729KYlSFD/h9pfaCbmzs710Ew+EEWtP8fUAuKJXKSJa1i
IkWU8ViKrMiPI1APWFRAgti+zkg4DmeYbdWvqYC4EEFw1vuPyDnFEteCxtTe8LJWRpPZimQHSCS0
58FsfJIkm7XO92tiadO+prrJ3DAo9PnvyG3A3tWFWXJVzlvfOU4zEa9RnVrGjL3A2GcPaikqeV83
LQZJtRNwrPm5skTUrDB+EAPmTfrBSzEA3DtjMnehLHRrvXMKpA34KEs6kR+93vPLj6IvLffRJAmS
3Li0S8rImNcUvrPP7f1OlFWrPa1OIO1b1oxX39lZlpahsqz1BzfwRt+LyauWDwZO9X5MnxNySWh0
aFSPDgL77m+uFqAIYE0bB/zKS7ooyfO8PAi0wNlOcbUy9mm1xbSIwvf+QqjjqWdsXMdYz8p2PKhy
LYKI4JjkpygKTP8sQeBJuPqaU4Tz6hKWJEdz9m/6xDR+sOSrknhkWXVHXTlE2SOgI1O77YtBf5rr
1X3W5mktHocicbS9TPL6B6op/a8czPRpzfQOwzWsSEGXtS3Lz8mXucd1Y5BfJHhosPNct33KPLU8
drU2IlRzFu1+WAdnPlSkRAo8Tji+QnNa2ybyygrlbOEQ9h2V5lQE93nhOb/0EpR6T9FdGF9BWuz1
Pm2C5CfmiVmyM2pbDlGQB0IJTFI85Uf55PTPldsg2Mbcv+sivSuDdmcY8ww2i+RMTjfkXQT4RutC
b56FHqzVHSaaM/nN6VpON3OLgu9OJLb1z9zZqvjppsIvj0BrjXZ07NUqnqaAjY3YDN3Uwr71gsfO
VZOlosnQhPEF8af5XJarnR0KjHKqNKzZFpN//Kb1sz8gquWXTIpsvNHrfHY+rimtop1uN3SlK5Xx
SlaFW/dT1WV9GpWaQ0DPJBdDUUnoNV4PWqPRXjKLwX+oRJWPH+pM0/8pFcyRoylqP5sivP688TFY
Oq/5NQdV9mKT/JN+nJaq/Tz7q2F8rlCddzQy8xWoKVuUG/td2yBg1r25eHGCfHV2ax8YBPGBw/5d
aLlN4WqOxMiREm7pYaBr+nJf233Z3ufeJJ+xd9EljW1Wfmhla+I+L3MZDH+lmcAbXdZCF2E3JdXL
bMtm+JAOk+EeXH3U9Ru/zV3ntm7hm95DLazsT1mddA+W3ThYL7rokR/qRPRyZ/SozwCEWvA3iy6C
emzQPebPAPx8jQXoshGyvITHSUA1/eCkfvMRZ3SaGw7OAV0krMQIQgMP4HJfaDlKbgLLsIUCjq7j
OSWKdW8moLF7T0e1F0m7Kq1wsPSs3YGhg9ILT/q/dM1R+R3AnHAOK4eriIYyMD/hwlQ4OyXKocAI
wRzwXvf9AUBpTvsusuaNJwbs4n9c7IIOhuut7kSw3NrA/R6teoqk2dMfsketn0JnKMGJmtTtrJ0P
6ZdQFs/Ps3g229LfJBbY5LWuOxw9P5FFJIVGrseYSwcvF8/MRNTR9vhtzqQwhB2CcVqCIG5Z5GSp
+iw5u8Tesjr9Y2pwud1bhmw/IF1mdqd86GISmtpfbg+XcG9b0n5EH17nuIqrsojWRVe/WiVoRDr4
x8SmhRHcXgyBD3xkqDLUVjIz9l7WNHusydXXdEwL885azcS68cCs/+RaV2IkMtWTw15sJe5OE4v3
dYHH3EYrx5IRFnU+PFDmld/HxiR1R5jZBAxrtp8M2mG/8UtXP4dqEt/MAXw/6gLRWlHvDS4zZ+RF
uZtNjgcuoR4AqdSdX3kn0+9Z7s9BNAxIkcmsMac51BQ6zB1wjC/u5qRY/7B5Wk0Ia2U2wtpeDDpo
6NbGnZz05qszKj8gLkUp9ACV+Op7WlLu5ILnxj4b/Qx230T8NhZLJZCLsNtPdlsGP2arq81ocZry
rqdjqGD5i/ZWBuZo7JYC43fSFUzVh0aQzHIfZJ35E+siXPy53zGfItBSI8yzIFhDpwP4hJBII/1m
BuFPKIg9a96bnfSDiM6IooNvulOzK6CI3yUkNvwqZzVxDZfZFDKrqFdW8mt/F1Iv7Th3jTGPBreG
jVhTQn10cgjUe6tAahZJ6fm/PbMxv3j2qmthyhKmkWZylx9V2XdwdqaJDbiVGnzCIHGcnUzmqQ8H
EpTJrWXz/icZPc8CNtbzP8Ewm9+TmdiZfdEP49dp6miiTo0XfCnS1fvsVWNB+OykivtEjZCd/HYc
uwg5dbbcir6ms6PB0vhOzpXJ/5wxqN6pnmipXZsaywOC0aHYjdC7j1odMDMo2Dh/fa/jN+KmUcnd
mDocGFz5eoPzrF78kBWif2ptt/ndp5zdsB8ys4ySisNn3/ra+ok3N38d+srRQiPrms8mCTNt2Hng
sGHXpdZDli7esg/aPqt2OqSUMazhxhK3g9bsa02y3BRms9jOVR0nLl5m0rIxTFlT7GHKiQ/dPGC6
qUQnnnQ7G8QNgjIn5tJXWohQvdYJ+zlxxcEtx+pz0XQevtNrAfo/mfh84a81sNEsGffLp64syz2E
gKTYFX7lfG49uoLh0PVWES3z6jzJXpuxAsZc2T8oza49HFML65um+EJ49LGRkd/r9UuxugPWcjhX
/q7X2u8iRMcTDYxEITowRrqwd12/lj80bMgcPhYj4LtNfKnvV6+3mGFtWX9YpW4koXDrOtnDAc31
G1qR2CEsi0lfLpeiy0PyxDiW28YuR6w5XJVHRls1t3QK1jzs5kLgRjKBUEWY0PVPmIOvNKih4z5g
2TzmgNNO64fk0Oj5rletL6Nm9Jz+Ro3M2T5XdtZFgU2IX7Row/oXe2znS4en3LeSFvBjZQdTT79r
6oawC1xVh1U9rZy2U97+AbYa/+hAHwF7dm+9NC0EgVtdr3TzRkxTc2/1Cnou+ihOTdXZtILcxJX0
cZuq/Ezh1Xwp86r/7iQmsh7LKKZPJH621YHbuve5aGfjq4+5uhdOMwhPiHCAMjcrV+2zB2XgaSIg
GYvjLseiwFh0QXaasBZtD95g3Stpe/2udBSW4/WkqoGelGKSuq6lAZE4brJsPc32Nqc+Hj9KowpS
AiOK/CnTBx/H6aU0jaOqi7ncTbO2tHwenH2RNbnmb3NlC9w1nZq/u0GXPGPfGtTs6dRU4aBMslBt
3Nam0OiN1rxRfTBrInIXZy2PmeUP8mbUKr5GuKdyPDaTk8+/RtxM1gcKcFvbZZaYjOdkXTB75Wm7
5Ni2+agOzFJR3ixl6vJCyc6DvjzaXfIdioZYP1I4ZPVX29E6bV/5i91FY9Bly30DH6j/hLbTbXeu
PhlJ3Jp2YdchgY5s3uFYZ4O/r3VTlpHoepF+XZqspSHOefLLTQKVvKAlnmm7VIlW7Qddn9EzTHk3
IALjGHmAtmS3u9TsPP8l2Uy3DlZjDtW+9Ic2vx1TV5j7GdsAdXCT3PTvbZp0ww9n8Httr/u5GRxI
UevdXwiGRqbA0NY0TKtmLMjl7YY4yaCDf3cqIsc+BGmqqVit62zGhCauXzvWT/fF9pTRpGGOlKN5
KBEHuh9gdtjPXLNNbc8kZa4I0yWpxkjriN2KMUEO+ju3b7np4FhdjXE3G1V+N2tG4eMHOFf+feeQ
fBh5U+a4B5nTpuW4rik3YbenWaRnY7McKSK8GQCmaaqdwdVq/kmzQbNesCRaIUCYSebfexSgX9oa
Hv7Wqaw4LGuD20dm1xWXNg2c7Rs5rUX6PGpbLkykcX2po7Ku+/rFQSVqRADILWdcSgrphNfnMM77
Zpm0+sdajkjuSJRpgjub26r1gWQ/rbhpVlMsdNbsSvuAOQ+pdSxF22TJC19Pg/0i66WIK7bL6YOx
lJR+ltbO/h2JyHOgdn4JyfXLTJ7XumvJGitCM3Fq5w5OjOwOWRk46ohcwsFzkjt49bs0JXHDhF+P
KkydKTEiqPx2eagg5WY7f+YK+7mwm37Fd2P13A953njjTi0D2XSwEdT6p2kXulfhUq3Yfi19ZYs9
DC/fv62mJWv3dap3T12v1dYNHcWGm4yf9+TANwKq1QegNYMfqqouOGjWmok5JMYgaG7dqg7qK/DD
BdaxSZiZcOREsPXhNZ+CAhMeSIY+qjxWojWfTe79L3T9mp++NmafidC8lhZ8CXfQw9A3A0cgjwDV
yul4TdJ2VkIHJ557zYrcxvM/N1VVXQE7LiApjLZ0ziAYlQCJnL2no7hVUiua2UUsYW1xTqwk/IXW
0AhIRFjgXjM9uHwogObNGxIGtYe48mwSl3YJILAUMrYSRZSdCMbuHx/Ht/eqdukFYOwAE2/TNW5y
2tPHshswGhrKGW5OeM+momc1mgCiZZdfI7pfrgtUAsTS4XDEooBYfzpUkyTDYBAFE2tl3e5yOxif
DaPtd5MrrZck8K9RDC/f2L/my9uz0QCAPn063uCu9qDSMYvdju2gUPNcYQVY6fdDWWnf34bCXh0L
/ziQRDhcF403AawXJK6Rxd3apXTBs7qMNvnPs5iE8/m9Y9GJBaYHXUbxCgJ3+lyOP5Zu2dhFjB+l
ddvTE/hAAaXdzZR8Vz7lDb87xfe2pi9egKhhQOv1s0Wfm+ucsy6KuB1KaeynXJruT9kmENgUCNZj
1+CQ8dGckjy7n0RdPOlDM03Hdz/v5mWPyARAnf3k7D2qTWqZciOMrb4RhDqK8cUYEIqFmcOx+fZY
l58dCfRYoGOSAM0eYtXp3MLIwXNBAD82akoPS+86O2+R7uHtUS4MrmEgUFQihycjddNbng2T8BNc
szTLuJ7hJYGe0aTYraU+ZRG8Ov95CEiKj7mHyTas525Z731s39RHrpaZTVGWKv2oVt/9YsxiwOw0
J7l2N+BzJHcJJ+pyS7Xuty+Jls06rkRpHuS7QHjF8lx5jdfunXZZ62Oz6MOCUfjYzs9ElzjTfUAh
luztrn5v9Or/Hxj5CTNrQKXZvp//4t8WQla8n8pYjtW4r9IkiSjmvgD+9/Hbc3v5JWJdz/7Cl4EM
ks/kdCRL+voIBl/Gs1GLB8NT35UnebJu/fr+gbDnYmOhw4P17RlRQdp+beiU7TG0mDlKEt3fV5x1
kUBKeGW9bL/59DNku/RMnovmAVvo2c65LDnISVXUcVAFzgMSqyDKi/4Fm+clpsq09pD3/r79dJcf
AhqMbZvGk4RD/IJdwiW7Brws4ySZvd1opSPV5GS9+2WBn9FrBwihR0af8/Rl5bqG/U3mVTExHJKw
o3kobgWfxLqzsOO4spldzuLWvELRalNNUaOcrcHUQV+VViB026bl7zS3xv2kM8b+mKo+BQrsHKPA
9CpY3xtRtaWGYeXLX/DdWZNnDRm748HyZaxjjxo3C8uOZkw4tL65XNm+Lhb/1i3mG8PHbfvSLmwY
DNtVOszHeE3WNbQT6Hl+ElSRxg59ZaiL05wNEpXkFrsBzemiyeSsEHU8V1/jdanNv8tSulE51i5J
g0ZLldxMn965IBkH6SdKHdw+uPadLZXU6rC+0EYVj7ac93pQaTvPLu0ra+Ri2W/aafTufNa4Lxjn
hsgCjEQaOheoCUfEX02Sr99wqhm9K6SFi6WICS0KDDgSmPFguXu2dzhLJc25dvQ4mdHKZEPQxmOB
xjUsq1yFGU2vNJxlqv68dw43+wo+OY5zmCfO2ToMcnAOwhS6eB2C7rCl30ZNU8h3v6lty2AGYW9B
nzmfQ96hNRZwPqn/sW/vF4DhXsuv8T4u39R2lDCBrHK4QedfcyXBZXK/6mPb1sbdOg5eBKGg3709
Y5cvavuMGAY2H22d87tMWbQ50Hfbx3q3eFHWYWk653dpmt/5EMijorOv7VKX3xVTttWRxpZqyDI5
3RJdadMdWzgWtWxcn8quHW6CdOkOtZdY8ZDX85Ut+HIePcocCHDbsueGc3a2IHIbDKUbU5z1QRp5
ZFuH0GXHd88jZTi3QYgK7BlUAKdPxeRZeC54Q4x7RfrXkxblG84taRuNE8HPR1qJwSejqu1rDsnb
H3xydG57/bZdcMggOTq32p/6ZKynpUCsqOr1r25NzX4QlbrTV6M8rlSB+OzmmfNicE2+eXvtXM7s
NjQelKx4ZE7/FoH/qXmGuswy1cs51gOO0KIa19jM6Aq8Pcrlls8owb+pr9wW6SafzqzIRWcO5TTH
sjNouePPdm+1dImDXl27k742FN40cFqhdxEeebY0DZ8UCS4ac2w2lh3qy9LtV196UZf41yrki4sH
r437NgsSYTkLdPtK/jN3GHfU1DwZogKjyL6jJUwb2reutkT4TJF2k7Qq+Wh4o/NjEstURHo61O8k
onKA/suIgkDE9EITOf0JQ0dW4YydcjwLdC8Hc8JQ+0ehg1d7pTOsH2c6l+0V/etrS8b//1aDShtm
7+mY1iDNYaQTFvs2uKA+InYkYMN79ycPEQV/d+TEmK5fQBkrkF8yFoyioQDZ13VHz74YPr+9Li/s
37b546yBhspJYCPxO30Wj/53hW/FFAtPIMyutJ5dLHHWWX0ApbXHsLQG4xF7ltVgY9WLJFxdF6+7
wku1/mDQAOpukqKDKCvqZh7CYelEvkcPYGTXjDr4Jed7BGH2gAQEDuHxd7aulSZbG+nKFLOQ5ydh
uP2fop7klVn/18rkbBg+U3YDmJiQm8+rQLL4clcQ0xdD0zVS/t7ADKl0ZD+hEP1YR7m+lHKHfbYr
j62t1l+ziUnEgWySXo9qx0+u3ZVeWW5Qwxw2ZRswgd3j9BUZWbt4A31HivzKP+Su3t7hYdpdqRQv
z9At7hlnIe4wNheYsxPGyxVtNMm2oUZbpLxlXRrR0hVmEIoWa48HyCSqvXMkLYsrm+NrDwjZcGMp
8WrZUU4fME+gQa1JvsRe0A13QPGfgqzs3v/RUuqAa9nbfRMQ8nSQyjLTec7kEhf9isu/MMp9q7EN
v/09XW6+WMpyUrMfbkDnBWSwQBlJ6xVp6kBluENp5mWhRwCAs/fIoX+vbS5uXZCgAUI2LvlGUj59
KJtg6yUnkyI2qqnCvq3gAiFX075NUMNeMT37d52dfBkMBuOfOxlLBDeRsxnMq4QM3NTy4qz1m7+S
5kt1Mw69rx31iZ1/hwZP856G2shfLBz0rEhgmV9EJbEKDV1bJ/8uECWAKa6pKD9yNnjN4zrlzRfN
tLshastcPBHsFKC5l+3ofnFTK/uq98pIdtMwNcOdOeR5FUmuud8nNUt/R4ui/E17vCjjIiiKr5Zw
6NTOBCtoO7yyEL041jrXcYcDiwPZQ8/lM30lm6AMeqPVoXOXIP2m0Lz9sdVQmL8ICCyLeKzWdPpk
Vj5lQIv+eyQIVJP2kyJMs70buXzAsDKpavejSvohsg1aDOG0eNO1mJmLj5IptynTt2zvDZA5+yjL
cZxFJi0n1gb9C/acNrvsdKPlDYrHgrRXr+mu7H8XC5gR2WBBZHjRm7j+dEU50vHVNLRuTMN9NQ69
x6YQpgjGZGSpdHp39QWvnsoRb2kIqxYf6Olw0p67YoXvFBeOj69DA7tlKJNfb3+UF8U6g1Bckv/C
hr4dpqeDcF4MYiJKO9aInYzGyuglbWhzuLdz0T7qZe5e2QUuNjQGtLdp5ArHV3luKYWtQ9D4YuLi
GJAuYSfwULDqNq+8qldHQeyD6mfr5Nhnr2oWeYAOM9Bjf8qnxwWq5Jd1Tq8Jsl4bBQsCXKyBdR2Q
mdPJo/EtagvBdCwssz1meqVCeC3Xug6Xyw51FEcPMdBbDX5uS2oG6cx6E06MzNzca3Rfo8Ko4AnY
1rWD7vKBUN/8izGB9cBePltyHkwFPn7Tibtl6xcuqAAz/HyvQBSXDwRgBoLK/ZAb6UVbY/MATc1B
+bGdLLJ41oOcNDbHyJr8N3479tPbK/zymTgGHL5Zh6OAc+dsKUz0Ouala/1481D/CsdXvhT5es2J
5dVRuGhbluXx17khZTW2fdMksx+Phj++tJMY7wxNLi9vP8u/3/zpOcNSo/ailcd/MWk4XXEk3+o2
ovwgBg1GZYgEf5CHFTFaG6FStKxbz1r9P8Ni5P8kWjtlNyLVh5+VRGp3gASkDNjKRWIc3v5Zr7xQ
9AGbT+bmPMxfp79qLovUb5OSaMDcEO7jMqupP5ZOmasvK4SqP2+P9spUQ9jGcoptEeTkQgnUp1PT
zgujudKJ+F6cg4v9ze7tUV57JnQ/JNyBw6N72/79f+5voxhrPU/6IJ4J6IUpmenxgtkB/NdxuFLj
XZ5k5HAAVaFKIOCb2+npUFvlAEuFl+rYWXnjU4qFChuVW9npVailjv7Hklc/wldm0QZ7AnbCi2bT
DZwOWjdFrSNBS+IRBmrU6EUZ6eN8zdP08nghGWvLgoPDg3fJOb1eQE0cDCtJYoGy+UMtZf4L13Z8
sydsEltgoSvH2StTSWG52YIbdBtQv50+VTMvie3gIhIP6RiEmo4rhZ662bMOFLkLjM68q+epu5aG
+NpcYsdIJjbhFkgGz16g7vSTSOYsiauCk9r3Z/0mMNU1LdCroyCgx1jKo+N2bkW7Yhdik1OQxJYq
fmE1M+9F67/7Zk1UM3EpHDbA/fRpth/xn2Vf6p2XU6Vr8bT45k7ZpnYoCje/Vi/zp5xtY1RQ2MVv
EmPEaGcTJlpEaBxqWrzYpow60ykPpatQsKrq59uf8WsL4r8jnZ1ouoN3SJowUtDgceZhdHGX6g6f
8Fj7JRy0nhjTItH6/dvDvrJ7sD8DMCEgdGj8nh06ZkUIrTCYxmKSyU8wBKOP5rFrVeTObffj3YOh
RCO8ZetM0l8+K0Oogkm8A6WPbUqQR8uoYdBWa7kbe925Aim9sgZp/1BZAKGx259rFZW0FIQiL4nl
0iW4xbRYLSzue+39OUfBwwFfOEzRRp7jDDIgHatfbC3G0x4qrZ5BTHfH5fjuaQt4EozeKa82lPN0
qQ9aXrvpKtPbxOqLLUA32Jd1Z93X9DEe3x7qchuEhMAeywUCET/r/nSocZQT3Fq1xuMi/rGX5E+Q
WU9Kr8k8KfKbt8e6XHqMRdTDZhOrbwyL07HMltCvdJrXGGGfRY8aK3ks433ckIJ59/ZQl6uBoTZj
bC7YKMPPm5+rdKWfOyYAY+HOUQdFcCfV8F7TzH+bWTqYE6YH4Lbnnfe0qams1tmOS80YdrUnfg0q
cKFFLvWVg/jyecB3QEo9/gOIdmFnNtdoWQzuJrjUqEfy+PLbPOiXK2jL5QvinKcxx9UELAk/h9MX
lHuJFMSkmXEyCPvQ9MTKBsqvwsJQ1wJmX3kg4tgQMPOCaIV727//z25Ov7vyym6xYnTBm6OND6/4
f5ydx47cRtu2j6gA5rBl556oGY1m7A0hvbKZQzEWefT/Rf0bd8A05oNhL2xY1VWs8IQ7qMy9Ec9f
jgI1cOEus3REE+5yB/9nlEQBdkflwzlkFDnQDnOfXRd78q/uNeJeUiCY3xDpaA+fDoLK02xWbuoe
2lj/t7OjZG9lyroRyF6+FgyyTAHiIWH8eesqjEYEZurWPSC4Uw6BWQs4UZkzv5MiC3DfqKOgKgLs
86vKgIsaO26sdNdhI5IRncUtYyf0rGlAJ6imlfvY7V+0vg5vzO7yOwG6Ijqn1Ec9AVzU6RKGXo6A
Q90RptTkC41SYSCk1t+4f66MQrK66PYCd3cpsJ2Owq0UF5SWwoM12eV6sKtyFbWwKj7fDpQo+HNO
Y4iF5831De6aeqJxdow0OEIyrpPwkHfK9dciHVx93w56/AvBhe5HJJX1u7QqTWzNuFvo4Aj5S28x
N/Mn0Cc2gPWVmw1G/mAkFI1emrwWw/elfy+2YRr25oNBE7jcZG5eht9IVD1nM2qh3m0j9KEEZCTN
7B8A6NX21qMtFkOqLCio6UYF5yIqs3a8g8Y2TjtUb3roiH7hZ5u5jlxrrXWNDWQ9qfr2iHxnrt/b
k905eZBWdZttYBT2065HsWbeO4OehxtMKy3rzRJi/JGMTWHD4ENV7luNhpy1L00Rj2u3CQGLa5NZ
5Grdq8GZ9/ms5/bBVBRcVnZbNHS7pli2LxP+0iZELtn+2xSqbR6qKqWNaDRd9DYKhLPXgxbO0VM3
mpgeFHBRm/XMLTzDYgBQvHZlY38fHFVHe8cUxhN+AinFf+JJa1O6kAuelGuU31qDGT9Eo2FmWwfV
aLnvXWseN36SK1SGjNzyD4OF9lm6Rko/n4KqFGhF6emE7JBbdP3bkAzT32ndIR0l5j63V0Oq2/mL
Mun74DFqjlDpuHjAK+bAcDC6Qu1V4fNp8gjxaoHUdJMZv0YYYoOEo4Z8W/EN7mLsP8QwYAt6ErpQ
j5QtY/f3JIWW/2xrpeI7vUMcdGdhZqV9GO4MHazDwU4cJ8NxZQCRGLIZlFM7jbfjmIxqTxNYHiW1
0Xe7rdr0WEobnUH4h6IAKGopbz13o95v0xI7E4T3mlztdKuHvlLI3C6PqY357NGtQDavbS5Tuap6
1Ym9laBRsY6B7Za7NCfQOwpDV7x+Fp/lnrR7+qef7N54dJUOT04AJf3ZaHbjURuwnWY/103Zbdyy
jVCuMtJ6QE7FnL8lYeh4K7DxcfJoDRQb7u251fsj8Xif7pwU4ax1DPwUiawR71QbxqJC4WCqrRK9
w0moGkk8mbV3qlBZuJoKq0MlozLmYtX0oYiCvjVTtVZOasOCskU3BLNsUWqqHaxtF8msPj+2oRhU
kNSZ2ezNBsjyOkNpud04CPpN7JVakysC9g5KicBOdnhxfcXnjYAnqdWUeJ668xtnMre9NkcWYoH9
2G3GeIiGXRXZUI6C0m+N4dmnLYRf0RhqYoMWeO1+hPiftvf+kHkfcZdqr6gP+v4qCeu4vI8GJBcC
LUfCNOhMiIOrbG7YT4uUYrHynEGEwRzB3VkNVazLlSBjCykAOypdJVRCppWTw5whULESFYCl9fFu
pCDzVE4ifTX0WrwaqMCkzxH+YvpbM86FetbZL+hN48s+HR2ZKTcoM9kWf0FPb/v1AD5crK0xB+ku
ncjrewjHdj41K4UDdBUkhYHldWyO3ofthmO1S5QlTXhaNMF/dTGOn1ANYDE21AxH6yXv4vzv3q71
ejc05pRDLtCGHyD10+xlcgGeP7nQaMZ9S8Gj+Y7uF98/af3qhxRDpK+h0vkwLfQRi2KJ8cFT2mGm
u/VREvzZ2lMePugYSsablHOsfk2DPuLVVnLc7wZkZKF6w5Vt7/tu6mE9AOGrVlBh8mG3GJc6m661
9THglLCE0Ndi/y+u4TDbQdLsm6BbPCT3kxta3T6MXb/d+jl28yvp4l3+L12N2lt1Yx8ZSHbO6KSK
0ddRZqQION+7HR6/3xLpwIqsprExvjlijOZdHw3auDUzo32fQ7cbnyL4Z3KTaHVerwc+JS7sctKb
TTHUs3pMsiiEjdsIDKsRLutaDYuRXljrfhQlYpV2U1n3PLUhDK+C5uQ2tsdMHXFXsOq7XLXdeCjQ
nRNPfl9nVtDEo2vcZ/0I86s1fdUevDk0pnsCbtv8X2jY6keuzMF8saX03bes9kT5HlLP1F71PO6z
Q95rSRvEs7LnXWGU7WM6o16wdVK44294v7W2XHVyssXaCYdp5M1XIfR9tglSl4imevDy0NWp1xo8
ugISj9eIRcmtj7ZljVjxtpBhNq5UKzrjEa+Ted56Y11Xq66OJjbWDK1359W9gwVmPrXOBzdWV/2a
ESkT7qrS8hJCXh2Ww5beWPfdFZM1rfraC91jK2gVcD1Ec3zggOvfnNmptE2vms7Y+w2+zD+h1+XN
Nk6pP27pKOS6GYyZiOLnZEJ2Fw5Ibec0mSwxb5VNlo3KIgk/2nvR/FdsoyDQBsYUimxtN9yb0GvK
Sj752Ke0R4eb8AkqVl3+0lQThWsIeiS1CXHEP7SuSJm6zJurPRgxiQVZlwC2hI1a2r+tJJJzgCRH
1axz7mYap4g92C3rPJv5P7w+cnjwhSf8YGoKPCZEkerJCh3aTty1aerwP0/0VjZ2heJjgBJvFwZ0
AW0KIq0XEWLaYnZXfjUZ32u7aJA8bCv4j/PsuY+R1jrpYXLnFLPK3BLotRdaW2803k5t5/gTcU1a
afhsR3yl8QCz17RX/E9e/iyMaJ62nqKcuXZk7ONlN8c1J0np/c5KR/GjSdLeenanTMcbM5nNjy6K
uuRbKjzJsZzRauE2E9Jsf0qB3F0csEfK4XUehOu/+oDcIdjROTQ3Xt7QqEBZHplBlF6dajdDhH7H
H8qCcciPDHnuY9fExjESeItPk1hsv8pcvSH/CCaH+3e+B2hgaYepThOx7iBWtr+TManwy26G8ie0
wRARMpBZvxScwF8jlK55M6cLbmh0e4P7OIIwB0PWaLJtgoL4byxHE7Ux4J2lL3bsJ+V9ERXSIDgc
aqMK8hHy0npJ/LCbKKcq+ZGqNGt+lKjGwiQ3BuDpCqkaFANGc3ymz4hFeDmpWbxOjgERKYh5x95s
MLryRZHsy3VBfzaFTdpMj5kbd/mmz6a2ehiHIeofXKENag/TV7sH8I2hW+x2ac4yi+al1XqLPnEK
U25XtW3orjywldoKOjv8KaJLfhG6CuW3yAaJ+U3DWdnZeZay/4eqObutb+MyfgrjSmHiJlAmu6cM
Nsx3RMdzs69DI1GPuZc25Qop7cndhVqv979cRBufi3mRZ8VByRl31awnw7M5dMW/Xuu1+qGxOv2H
GHyr/58fhtLYlDi+TK8e/0oGY5NG0/tUCNQwsDRPdpLg9KAjfGKvYGfYI7Fbyl1Z93Wvtl0xA9Zv
jYoCSSC7usEOqPYQhz2aaNkCsZAwwVZQlEIeWzOskk2rCfN75FHx2yrM2wEQzNLC9wYtUs8NCmFB
eu4tL+XK9kXVrUwv6uK/zHj0zFcvtrv6R9uxGSC5LAZHNv9erKN2kUEJQL0Mxb3T5EWNnmZaUJdk
s9rfIqt39ceKDSe/e1Ft9BsZlsLaldz2gDGcyd6SFZqocGSwAu7KAh43tjZWMtxlVpN597Drhmq/
UPDqf3JHhvmm7TzhsJ9zyMWDWyDfnaMm2+3gq4LGxAxC5UHbG0a5BezrGk+GkCLclEkcIpKJqqjW
39eovmlZoLSoQN9FRYn4N/fCrNsWnZppDAlYxdsUfLiFwnQyc3oibRH1pL2EKJbkSqtWKlXhY19L
6zWSLSRRu0lU+yAS7CgOkcAIeBVponhHhI8Nlzd+pW3DEBZxMACFr3ZjHfbqKY8jt0ASlmoefJbB
avNvtqugkgadoxYR+BI0971fZM38bbKdju0mlDG8F1qJmGoKFThehVE6+wHc1EwLqsrFqyvmKXQW
K9HoZz2OYbkibgNRHM5+vB5NrqFg0jvCLh4355aLzmWxDmV54GX0XF08zM4JZYg/S+7ZPDqy4LPc
ds3swlXlhXufUVeF31JAYriVzp4ns0S3S70YyBnN6gvUtiZGZXEMwwPsexIAN5Tb2eusR2tCDqPT
9OlGkr6k+ifJM+NRZAWpgqedRhue//6fko1ONsjHbygFJBSpdbu2/tflnK9UqXaNsVn4QLw2/JU6
3S1+0kX1axnZ02nyLvp6FENPR04xaWrJn0nb0ypbZbGYnqD/I2eN+Ndfn9cIlkmcTBKlQMp4FHKA
5tDKO6v9h2WR2kXo+5SRzWiX+MhAq84xHyYT2SF0X75VMkaoRxRTi1S29VULI/pdMB8pjFERW5g8
ZxWrqOuGqjZZYxBARVB5InmERYEdYiJvebf9KSCfTRXtKrpewARQAzsX9hNeOrpS+OGhQYk7DZSn
ul8RJNbXCjECN+iMOvtZZfE8BgXBwoufRZq/mjOR/O/LS05hU6cQ6NhL1/RszmjyahWgT3FAKrsK
lJvJLae320LWarZIRfQHPy7w9UjaeA3b/eXz0S/Kd8veoj9BC5UmIM24073V0i8ey5HuHyDN6QPp
imI7NI7cFmgL7eKO9A2YGJI5n4967SxxZGmiUnKnkXA254ZQqfMULaZIz95zn95SGqs7ve//Z1Yk
s/DJg8xBNebzUa+cI7iuVMOxeEJ687zM1vZaLsisxEG6nb7pwpo4MHdVECIG+38Ziv4RddFFXvG8
VTymEN1rexQHtw69DcJNXTChQ0A9IbolKHpR1HPBl1JK9jXQGpzas+KhI1wrF6JHll4OiLYPWB6Y
s1beuP2ujUIxmao4rB/qQGf7RFRaUXIv8sUoiaxLmNcrcEi3uglXduPiDQkyDavkxTLndDciApYq
w8PUNylF+tbBbX1RrKR5bCzsZMU4epRkEK429p/vjCv7cWGu0DDxwPDwip2Oq8/1DIAvSo8afnDQ
7GR+THuF8JBtoYlZdukmUvr4ksWdvHHhXu5JassLpgdvG0rM591BMAtOM1EHOaLlrlZNFqu3ntx7
RcHoFsDrEgnDGacb5NiAr8zlLTudZSgmCL0qK4+m9HFKxdU0Uz8j1UbJY6Y1HVXXrtPtYwz03d7r
1Iq/TyQ87VZ6YYewjWMirMJG1Lofn6/+lTUwXA4mu4qTCRjm9Hc55tKlQkv92GhoPtPRGqKgpQ1J
nkvYuP18sMstxkUH0oFu1YJ5uDgu7Whq9NKz4zyaaCW1Q+MHPfI/dwoVAHSKTC0uHuu0CKcbe+zy
BBlUOuHP0Z0FsXe+t2PS5abBSfFY1lIsMjfkBTx2X754GMWnZGnQDIait0z/P1GKmaWoDnlpfkRN
RLxlZRJuzGnuMRoJb108l4dmwfBx6K2Flc75OR2qxU8YviZFSbuqtWNaptauRpyJG2KWSGQl0JJz
SKuUML58FzEwJUI8yug6sZPPBs6NFuJtkR+NVPQbhN3GoM6n8Ks9R5dRYKADJSXOxHL8dBR3sFG3
QZPriKqK89ssIPd75iw/Qq/vvgrw/DMUqgwLB4zAxzgdSiNv4eAyVOg3BlEsnQbPy35/vvGXVTmJ
dxiEP1/zEOlAjPwcbuchutY03sznynLvGc1kY14DWqAsnGXAcWuvsm/pTFzb8sSQAGPArHCxLv/9
P5uxbXWnncY8PxZqLv4a+3y+c1NUpL4+MTAcSw+S9r1/Hh7T0NJlVSb5sR40d4sDD6nPNPGPloDN
GjLt6+OxJ0BiUsUCWHR+kKfGq70iiYtjkmBsOM/5j5ZeZ9Blw8HX038/n9yVQwbYTGOv8ygu9tOn
S2j3Tt+hM8nW8NaFq6pdZeWvRkx0XJtGuBm8eqKqJm/cIlc+HIBtiNO0nyAFmGcvxeRHXZkhM3bM
ROF91AOXIbtS3QoDLy/+JdSHLgQ/BpTHeUol9TbNFmHAo5lBix2o5W/j0szuWne+yfFdHpGz7U9S
REzhLfgV75xKMc+UdbQprI8SXak5KBDv6ALNRkmeCr+LOc9Im+G71uTtM/jL5uco60EdtDDCqISb
O23XEEGm1zJDZy9Ixsg391Pvm/ldk7WmsffsWWCpRNQp1viuFP3GTbpsXPczbYUj72i9SKJzxLYZ
eZfrBRrSyvOO12hx9x76rvsVe36XIrrBB1ll4ESmDXUFdF4zU1bRsSq7yF3RHixwLUz0eNrA1Cc9
Q9wY1Uyq6WG2F6BO9JUN2dcD3zkTUKCu1lR3cIOrx8/35ZUd4nM7aORpqJGganG6L0OvtdgjaXm0
6dN8IJapvuHSdMvA9E8SdvbV6O/Td1/QRlD4l+PxnxtEZ+d5ed+VR4TbzPoOSrvnv+PSQ3c2mym1
B5qBTu+RhiBtui6WY3dvJGZUrBGZmZJ15QzmP8i4NuPOC5taUp+dVLyZo7r4JSDX2geZAuf/qxu0
uFv1FGCjw+frdGWLo7EDh2d5RQC3nZ3fAtnekNpbeRQiEx85e3AAz6bpm8kR9peVAOD1kVaBTOFv
DBPPniw83JxJpzxxxJOx33cqjTaJa9ZbOmLixrwuvz/XEZop5G6kjSDoTj+M2yJ/ZVKI44aYHXOD
lklvouBVjPH28wW8fLYoSFAUYDAS1AuYh5v6qe4lXEUzcXG3qvMc5f3ENIMsxKGM2icNjM9HvPxk
XO/E4wQ2f57Ks3C0QlWzySYnP1acsxWiZhXHjkYaDuK3EDqXt/sCywZ6BvAD3N75KqKnXDShNRVH
XRbN2pgeyrpc4TFFcXApJ+NOWizKueGN6/3amvoLO04D4ERMuqzAf05VjklRhDlIcYySLA3iwVsn
Tm6tdGm9D9zzN97LK1vFAHqPOrlLAnkhk1QuaOIy8YojoUK8LlozvrPi/MuUD2pWjrMMQZQNOefs
oM3o1+lI9tVHtEWwXTOotgJvQWyYz7n6fINcmdAiF7TAz2HnkX2fLl8/RKiGi74+DoVSz1ixRfsw
w3Xl81GufCSwj/zpQNGwvT4HVnnIH0EtK+pjW287fWDRynQMLEVbxxQ3NsSVGfHKa+6Cc1ogdmdZ
g4oJ1SqUKY8R1aCtBG+xjad8ev18Rpep10KbIuVi2QigzpkYo8m7GqYO6zaR4RLaZ7Sy9Bzem11h
8Ke0sV5l2HTNN1byyoFGC4B3EOggbJZzHFzryr5Eark+NnmjbRWQ4MAuhL/GZ+DLgHOeKihHoFmW
7BJ0++nWMFMt6r02rI5xOs7r2pbdOpXDrWDmyoQ4twS8JJOUDc/L7XMM3GJujPo4d2CQikh6rwXg
+Z3Zp86XsyAeXh10H4k5XKBz+/UBzWqcVmp5RAe+3RDR+KtCptZq0nEU/Xx7XNmEqH1RBECZDjGR
85rZgp/u06GSRxMVUAt0uy/8zWTK/laV6dpAPI6L+hBGHciinH4kpZIhReNfHjE+TVG/GKGICXEr
E782ig+CmXcLUjww3NNR8nyyBr9DbhHxZO0pFrPhIYUKpO3Gsl3eE3ADIViCT1zupHNuT9UWaB0r
oz/6YRq5e1NNiKMnWheNm0n4iFEmkytvhTWXkyPo4wVB/Q4ZLNKu08nhWkt3dar6Y9v6+XEgVqA/
UFVJdiPMuNzpi0EXTQkycGDt50e38bqmLZTWH9GQl1u6Mn0An6xdQSG/VR2+NiXiY8f1+QtcxPJT
/vMotobTUwl3ekAOcbodTEMhvyJu8V6uTshZ3nuIIjxUZwsHE80F/hgNx1wfiwfhgjRApNk2UWQT
MLw/P1GXFy45nL0YTaGihzjP2W00mHbaNoCJjoPTltl6jEbf3ZqtIHmw3bxPjpTfDX835UX0/PWR
yQzg39NE4pFcNu1/FnO2HJxp5Cz2mTRLZ1Ui2VzurMoHxzJNYJ3umw77w7XhqKHcfj70ZUy1lFHY
cDQXEH85F3bQrS72vCRrDmhRNIFbmvObHttoT89atJ9p0D83jtmswPuFN5b7cgfxclq05AHPQIE7
Z7A0pmylKrL20Atp7dK65WUzklu458vzzppycy1P2pKjn90rSul1B7KzPWRa8jqkBXbNRf3hxdU/
jt2G+88X83K7wiZZQKiLdT21o7PB9MQCzqQ5CAU1CWr1czRtM/IKhD30Wxj/P0Sz01xvGWvBxFNP
hK11tmeixChDy4pR7ZFR665lDCZkjZB6r61VnVjZAvUEM7BAeuY1/qPaPQ2IoX9dbC9xvQVCqHeB
FSszxDJWdR2a80DrtohQ0FcbInOxjB3lAC4rdaOfn6/Tnwvv/MeDH6CgTIpCLfvsXI+RkY66rOtD
m6dzDNa0Kcxny0RGYZPnpVcnAeX2PF6NqsrdYwjrM13lrTm060SqDFh1OhB4z/XUDlvsCKNok3VU
TfJARYXu3dVaY1r1t0KlpvFuIRxi7ETjpb9svs4cZDG3J4qPZODrNI91PQDplNqPACFwLx2pZuff
DLxZhnUErxeVMfBuKV45UV5/fL4O1/YLQb7Nh9TosZ0bK7VDqQEusTJYasBctCl/J1qwA7euvx4D
uUv9DRdHon6KVGePODLTiTkCcD4MS/GmG61hh6/2iBNsNG8+n9TluXZRLkBBDa1C5nZeU5et7/O2
heWh4iF+AB1UrHPDzW/cHpeXNSHd0glG64586Zx0TbLS1q6H3bjhjd66nZzkron7FyN56RQChfhk
fD6rK58KIiuADQqZJDLnim2FAGZlx708SDvOPxrdmNM1oqvZzjaqKr8Rgl9ZQnqTS79laU0gPXb6
HgyzXpqTHks0H72PBUx5GHjvb8zo8maE97S8NiQXdHnPK/bgySsb2ELDCtrjHgXQeUbjvu2SgxZl
1u/QEb28Qe67XER0oXlmiI+JkS9od/AkUVGveWziPI2/q8Ya0YcWfo+TPTHmuPv8k12Z4PK+oNyB
jiC54dmeN0cpiSIXmThgCUOQ2Y5sQBBiP7DF0jS2QKFPNLU/H/TaFD2a5eB7CI8uqNaGmHzZ4et0
qMu6fobCMbzklSfvU8xvbkQNl7sEah2vDQwYat1cIKe7JLeKGmOcuTtYOMXrQVNkHkS5ppmy7edz
uhwIJ0fo1WBqkKq6wJkIHQe4AvNi2A+dHigzA4camV9mcsPiJsyjjEQ8QgXk7E3wiohSs211B7yW
fka23OmFehzrDuZNr329ZL9EyITj1D4IYs+vD4lftGbHojt0Zpd/9KCsN6CExxsp/OVmYBTa1bTm
0Xik2nj6hdB7Apyqyf4wlqq8QyzNDbzIUQs48VbWfuUbUTJlTkTknObzfpWr4ZpFxWA8jHUmVgA1
cLlfYPlf3gn0w7nagVBQmThH3yhR0gWxqPQjhobnEB6pT0Kf5xth1MVclsbecjkheLJ8orNlSyE1
uUMMjL3CUOOx07I40NvKu3EZXVwP0FM5NGCJaFgsNNPTj2PliZ8Y/TgeMtOlktLr2gaDPux/RJ7s
Risygs/X7up4qC+QXNALM88jbU1LfTQdPZTEVOS/UGsfN9Wo6t+DEWc7oYfwZz4f8CK0Z4L4Di7U
tSVUdM/uv0bk2Hv45niw5WRtkijeqzn5UKO+Ixl90kPjfi6sW4HG9UE5WQZbcRn8dFUxa5BaPTt8
O0378N15RauxCdoaR6U4TsrA7dqnsbjlHX0pHLfMlfIBeQQ4ImKC02FxHExbo6nUoYmA8Q+6tp4H
UJ5tYWR3YSfEC45Cw3dVlgkYz6KxXhxpWb9VaL99vuYXYQm/g/zx/9f6F6eF09+Rp5MEpe2oQ1Ra
Duq7vSy+CRrN0aoL9XIhO5XiG+Rc8pDPB762u5D4+EPPp1zonp0ZXfUUigxfHfp+mLCxc35JYLgN
evtBV0V/fz7Yxb3GLH2iSKpP3J+kcKezpPrujH2C7mNMQf6px5YFhL9wPsLQ/v3lkchKgVLBXeXe
OReXHcMOFfgZWVCF6ckRIypIbb2eH9RgOJvPh7q8dRgJnRTeHlSUqUSdTmpGSzavMyj0PhD3d7d3
s59ZI+0bN+iVpaOfSnGOK3qRFz5bulg3UjmVqXbASzV9LuvcvSsKET4bQ1vciA8uhzLIQQFrQpal
o3Ze9yQFzc2y1dTBS91xk4bNuFYGXKM4qYYvrx1DgcXg1l4e8PN8jkK17iqYRIdqkMOrm4fDO6Fe
ciOguzxcPKZ8I6o06BRSej/9QvWoJYnMoumgz3JaGdJL36JkEX8bTLHV+wQ8N2CoG4/RtVUE9clF
CoyZku5ZWAKzz5uUVUyHJAIG6cNJ+jGw6oGoovntqzuQ3iBCjEtvH+TTeRkoyqam1WHDHRKa4fu8
Ay6NP4dafz7K1Ql5BAvEjCjUnmvu6v0fyR59OqAN/X1CDnADvg36KzY7N0a6PFFgH5FQBahGnM3N
fPq9EiN33Xgyp0OmmhnbOj8MzA5+2Ofzubz5+DTg9PCLIMa/wHvPeGooxy/nA83v16qrDx090KCc
5L812ob/l8E4ugv+l2mdM9ybXK+8EIrawe+9CckLd3a/W4CBYT7BGj36BHvGjZ7C1fnxlC6xyh+r
89NVXHiVTjmM80F5kP1WtdOoldQgvUjfaAF1ldONOV5uEEunrQVbgI/GPjn7bHjQeNME7uPghWVz
0BER3/a+j2Nf4083oFxXhwItBsQKdUvK/qdzG1vMi715sg8LoX9H5vIvLpxqww3V3JjU5V5kUmi+
uAtofmlnnI7UVlMYehIxR8MVyTYpewsFJ2qtn+/FK/NZgARLnYCmHQpHp6MkUznovVV5JLhYhg1F
I35aBQwkXGLt98+HutwWLBrZH8gjj/7ZucJRlvetXZRo3NWWDSqtL6CQ56YZbXQs17B19cXb5wNe
WUHkIxbHF2TRaD6fRRiNOWPsQ5PtMIvUfYhm0AzdbI03dvu1UTwuDW5398/3Ol1Bu4FkiAObezA7
r+SW9cvyby3L8hu3+pVhKJsum25ZOzqsp8MkjZcRjVreYcqTaCP6HAsYutJf33TLRbtIr1ExAidx
Okpa+h32r1l40BOc7bNC+pueEO7GprsyF+7XxYSEUjrjnH2YqtTjjPqeR+o3xb/tYvaetCzKbhzV
66OwuQ3uPZ6NswMk07jROzvz8A+fugc3r/x1hEj2jc9/5QAtIQRIEhJnymxnr22k0s6FnekdNGTU
EMWT+gOypDgDq+yWvOufh+6kCL3ouvIMUnbQCC7PxYWcMq1FVCARoZMJRe09EphBJ13AJCC3e0//
kbvQo4tAw1h6SKs167JC+QGHrBQZzuk1xhpSTD8m77s2tasifugETBCn+B6L91Cme9fH9VGa6u9G
/P78KF6efQLH5dKkgkD6ev4K9W6U9tguhHwLMJVmXifHsTailVlbCIWHwy3Dhctvz3jsrT/VNI7/
WeBFmiqGKYU8VpmewhumrNb0qG7Be5Z9evo9gNtTGKSuQAWN4vHpacFlrYO5NSMY2NbDgYiM3kMC
wz2A8+w/g0LLjmbXyHvcJMt3sqzxhmbclVVlZA4rpdeFmHe2wwHAVg4+AdGRPkN8QGkDl298S9fE
awlPUnpL7feSU0X92mb/wd1YWjjnAtJamxguynARfA0MkkB3uCWAxKgEILuysSntd9kCXtjPPDVi
PUHa/G3bxYJxia3c23x5T4EQXwrBpI88/mezT/oUunWVx0e8hLX1YI3GUU8FBBIEZ3ER9defD3cZ
yxNDLU1HWvH0oM9RBQ1CeTRx4uYA/T7ZdHpjHZQajTtfpnIPRjTde848/vh80MsvjMA5tEtAJ/RC
qAuf7jAsOt20c/zugH9vw7lP0CSGyuYm7gEDIgTtsmpub/WwuYovNjZJmLnQZRbw2oVRYRgvEsk0
VA9R23tilaCZPayaph3bzR9ewv0wVPObp5vSXRWjJtOP2e96Z+PAEX3qBgrXCENpOO+WMTYMGRdS
HGYFVxCIF6pXNTTkLEGsegXNsrDfkrkOq6CPiHgedWMwm8DpoRAdZNtb2bdmyivxUQp6F7S1ld0v
7vUV/lVFmTbr0U766n+56iOXbkDcRqR0dV9UazoqWfM6GcKO8RgWFGTdvB2KjTZ6cY8pM4LcWxsi
1ZsYO6/5sJM4yzb4FLj+xpG95u0ctYh6oCzQ/G5g8iZbGUFWvcvCYUj5mS6kMm3wXZhfoTLwMjX1
d5ghmI0iftO/JNnY99h8Vi2e00Oa69kKqM9c7Yyk07S/hKWPYq/X89yibCrq4YdhkSpmQRjlvrap
2zDT39PR99RjLEkkfmOInqEkUESTyv4dzbCJ740W0Zi7aO5RR831vBlXRuKg2JEMefQjzdJY32XF
XMQrL5cglSjlOJl2F2uVR/NUpVOqGDtDzMndKC9PzK2buW596AdXxa+ZVkVRjM2wlzmrDFPhBl45
0VMADE8fn3w/NzgKvsrkSg0JZMKGcq6x89PadfdMO+tXZqcl9XM4d5mxqI2W7Xsvc+GjSmHM9R43
ofAfKbq5eIe9H/3jIE+CEyCS7tFDXeteWK/MMoT2PbY5HP+8r5C1aKlUoRLVV60MhqS3tU1IXxhL
96ozLcRRWk17a4lyu+9e10T660RxmQZbLLvhYNpTi8YSmtchqvAVajBxWrj9JgEmKp+HPBv+nk2k
pB94xAZ/FSMQFK1TLfdnersjsleYTYfNus/R5di0dpkmO2xqe3U3IVNgIwFRTvWWT80eMw3uvr05
V42zbjLlxMfMTbNxq7H2bpBAIXf/pqvtR/9IpffpWh9tX8J0yRv4v6VWVE+yTeJqPXujLPaydtvs
Xos14685mfL0MXFtGR+qTkmIJG2Mj30fo5H8KGMJhR/lmLxbVaHQXwZr8pr7JEWEZJWPxmA/Gnx2
+oAdwgz3rpE6D0hF4dkuscBt7yPaoPoWJcHBfZlg5MVvSRUW+VPig3dZAxOS3YeMpuIRIXZ0SwoW
qttVrh6JYzyksIURWHH0H6XXeH9nKI8grVygdvYoNBAT25jOyLTLGmdCXsXwQkMLytQsxo1p8Xzq
hx5bXvOt6Zs4+T7aYtKf7LBGizSDEIiDcY1eXyICHJMmAydfjGq2yld0x6lLyfCoXPSjVnOCZPZD
JUb5nlCkCs0gNIv0oc709l6N1YBOeIHD9c5tOtMWgQfr74Oufqgq6CS5P+QB6mVceWuklv4fZ+e1
GzeyreEnIsAcbskOakqW0zjeEI4s5lDMT38+6uLAzRZEaGM2tgcYwNUkq1at8AcRf6ACixMctJOs
9g5mrDjyJPEmltXq96vw1EqcRScDwJn6OOdEZz+Kij66zDTHvwCcdxMUqjzrM5k2Yv9gH0ckiMSg
2wEcc4VGp2hc7zDRsGwOk4KqFrIoRTtzHLN+wjTFqxBnc2Y8xDRco7FTdy2s6rtmdC4uJtfe/aiK
+o8h2Ob3GUJk1Y+GHp57UQy8jL9ac5b+1oWZpF+hAEXtvdSm4RfkOBfXcTSkPH9Ua9UNFDcezMNi
xbN7Hrj1lTCZMDl6VL0pNi6i4dt+sAZsD85KajiFX2pxI77Ek0VrDnfEdjq0yGM0aOYYnXlRMzcy
QN05ZfFG5cKcMQcZrQU+S5cgjSqqbgzGOq6Xg9NPrvlWLMn4Czjl8GUYO6k+DoWbuaiyodTol0k5
D39fvlJv7nEm1GTQa78UIArp0/WVOg64s5lOZXK36RZBEYYA3tN6/mCligy5x72L25t7RjE3CenT
qitcCnF1BlGbMmHwqNVQMjIvDTJZlV9pSTL4ubTSndLquaeD/0Xrj7ENXeFN4psZlNG4VVgXhuP9
cCTE9MmHAdtMI9Draq4uvZF3w/3QGEq3kyA9kx3iLrA27YkGALO2AM8mJX6IajEgtKfqEc7bdFAW
s3yDJZO4GKjXntHpMrF1Gto3g9kgr+Mig/fy132SPr3OyaGsWPAWiNp02bY1EkjFtqmEaVyyLsa+
cFrirDiSKMJPGwdsz2fOiX3f9BKK1VhQm/5naI1Tf9YKZX5HlC+bQ5ksPTIqxtKOlq9EWqYVQaM7
ZSqOuNjnhuMT8co+dF3ZI9UB2kj+1jOC4DiVbn+KpByUI2ilyfMbCHLmiaPlfZ4boyVbclIAc/7U
y64K6h55vFMLc0QvUQ9jQtn6+mSOc+Hb8eD8KkYtWt6agB7G1+bOSAKgg8h2pG7gITfb0WrQ2yKX
QtRkSX71xfjQtsNPL3P+ChHtmfrd5LBPa61tBbhKaCCs//0frGBTzlbdMzy9tDCwkAPSC8TosDgL
0tqAy06n9evLe+CZs4Z5B8ghHpHR5RY6hLzZbOkKD1fqVXGMLZQm49YwdnbaEyzoaqfR8maahA0S
O26lSl0/19jibVSVunepbDiqR6hLpu6XOhCpwLKQXQtmFAbbewvdyPzgVnLhSspnyGUYRin3TZLo
4k4mVmweRC6sBCKYhx390VqaaThETlvO96bdJIg1pc7gXqzV4MsO9KhAGkzJpZt87tAMsE86oouf
kDEbIbCqsVwCLltDftIQiOo+1WDUobi7vfgmtIU0wEom9W/NyLO/ROkQy4tVZUmHcJ/tZIcC1CQJ
IHUMwhz4uiD618auGgAhKjp+X67MYa0t0EnzqVHqOytK0uWIKlz0pbaVfPC93puS1/akwC+twAeG
3wA6QOJcv+dUCDMVuYowJnI+SWCjfAZPHTHJnfH67bZhHWrptf0F7HKLToknTe8bHc1wzZbpxeus
/B4tsWpv2/Brr3fNugoDfA04EQzuzWkwyGiB1qPAgvjodJcLNwlMo9+LxWvte7MK4rlrX5KG0dZp
vmlbQQnL3gRhU35pkJ89mknUva8MT1xee9rWaL+yLulOrhDJ688z8c46dMlEWBtl/knXh2Y6OQn6
sq8OWawD9R0e0Ko4u+28K2ipJstQJmGJC4URrOGr9cnlhHueuxpBzN6ecvV/eLiVtw1Th2djVn/9
cDGo6wVxviSUsTYcF6WZsdYji339K3QBU0Pd5sQyMrxepannclkcIwmdXIwPbstcK7OktfMs6zm5
3hOwU3X0cJBIUYF7rfv/nzg8m2OvV6OShgtjG9wVNXgYB9JIGMayNZfZb6HBLf7gKL3t51nR7VBK
1519vf4Tm39FJHK6mBter29Y+CSXLT1APASnAFFdpJCd5M41+k9uPuy909sTgL02HROVZIDOybZf
Dl9Uln2J1FDUND80NR9PJQQif7EAqr/2662ekmxL5vCrvNHm69kxhsKMdsn684TeW1H8scrx1Tgm
/mbIuHT/GViAbNtc2I5dJXqbKApdvoQyZ5hIqJvh1cw3VnlqL2O+YtNY24TaPnXcxsnnOIzLKf8J
vqAKJyvf07u6DbR0/2kOOR4S1bRENqukAC8o4J04VLOcxnVZRd5FSHvPd/OZHbBKlxPPmTeRCW6W
iee2l9lciFAphfneWgzjggfXFLpDoh9e3gLPLYW2E61YuoMrUuJ6a6dd3i+ldEWI8ugYqMzcT2jc
po+o0dQ7u+1p414fI3cl1ZvrQYYz9QQs+ucYt4ZE4lGDMDumlTkces+sB78ta+6s3OrpdoNkbvMf
bamlmu0POmqgvufCygwsMSP0u1iuyB86YAj5fbPEiXaylxIaeok1jH4xxmwQO23qZ743P5fTuNql
k5ZvEiWQx1XX1Voa9iY9xTuNRrVx1y8tZejLn+F2oTXtA/Ggg7vhKt98cdsslrbN4jxsXVlxTxTZ
O8tL9nytbuPY+voZwXEVMYnZ3glZZmLGgUxD2Odq/IiW5OquLAc0bzVIt8ibRs3O1ffccwFUQWUD
4CzTk83hN7FcTTFchc/bLyh2oc6bHJMoNV8fZDzAmCvwmE0MEH7z/toUp1ojcSD9068P6QZeYBw0
O9fA7VlhUAKzhQKEOpUc5fqstF7jaJXZV6E+URMGrTulqIH1ev9eBVC7Z9+2nrzr07IKrhBjqAUc
5l369WqZs8x90kEbdqvZfKwhKix0znulQEikRYtRA16d/xRjUU7A/SZaU8RzZA9evTHXbgOFEObT
K8bp+lc4SiQpwmjgO9KOfWvJlQfkN5X/Xr0KNxFwAQBUa1myvvl/IsNUJU0R2VZ0aeJMewMfpfMx
HSh2vt96Wv99o+vwEbUaOO1cSOATNm80cmu1iEbI5Whe9M3Zg3I138WFOmQ+YrTLeCdcFFP9yopw
9n35AdfXtFl63Tn0Fyi34DZsto5qxw5uag7sWyd1UZCdNHrwmj52CPU7ovUFl5Xmj0mvUqUwgN1Z
fnsMeXILnjbsQdJBuH2bODa54zAXRVGFXVEpQaePU6Crc7wztn7m/RLB1DWwPAH71l/xz1eEtRHj
sLJUYT5r9TfEk8syKDs5HCeLuhDpZy2Y08T+9tpXCwx6BROSmxFqtjoW04wGtaaVbQgL/U/azvUH
rSimo7qOhaPFSc+ghcagk7b78eWFb18qeqLACtlSyH8w67p+3FHF6wFhjTZMDA8zIDiFj01X6Tub
dhuz18diaIfnoUcPjibE9Sq1Mi1OadYyxOCtuwiXQV3faeMp1fMxmE0jPb/2qQzGZx4FEZAQtH02
T9XnKJsBFS9DqdJut7oBCD3t2Z2nuj0PcHOhSa3pJ0+2RWsgX+26QnWbMJZd1Pm6RVM3aGx7qg5O
rgWDepcsc9te2l7dM9h6uuWuz+JKTWc4SE0Olmqrt0NfIe3RBmnDqF/0+IF/++nEeXwyV635gwZQ
G30w2azN3rbUpW9n3lzfpV082WG61F0W0FnQdB9sBpYVPCEVZOrB/Tsqs7ukJ8+e+/zNsnalYx9q
5yBORY8AzqOW1PPfpZvNX2T/Q0VD302RAI6jKb20Rm45gWop9B+RFG3lscWNNIdlriXROZqaHleH
uFM/dfTMabbXBbJLgDe7yUfPuhoDRXWj2J/wLnaCMSoM+36Oci96s4ydXZ6IqLMVSGucc58glcq7
Pu0sDYH4Ukf0GUp4+9+EULf36EX48vhJrzPp69rkr2FMjvhTGUu3fDYUU6R3AMnqhuEdFpWIqYnh
Y10YbRlOCnrxhyKuPfN+rCY1OhhNPEUX1RzwFnAxox4eGE0Yn6bI471VBS2fA6oMBpMNJUdbVKlt
6yvQ11KGkyyHr6Y06t96oybWAWHztggUhCC0e5G7gLtTiz5BWIKte63iIjcQNk6kp5j3gPna3kV2
Jb1YixqapLk3h1mGU68tO+1Ts3TqBRuC6l3Tgqnw6dTuefpsEwxK6NUJkzXXgwHI9/qsZ05F+O7n
NiStTV3eWTv/0Gu7brgavHlY9pg5t7GFTAn9OKp3BvXkhdfrdS6TXjtqZNggU2af61Gx2gdjKews
SJrG/ijKrO922vzPPCOaA+gMcgmurp+bZ4wBT2Fwt8Cb17iKUHRsfcWgWsuM5bXya7xOng4IokZI
gxm0uXT1qJq50OHN5xb3wzofa+4aVJa+VLVXY9DgZf3p5eD5zAtFt9cCv4Nm5Aqlv36hBczXZaHf
EgoVZCLQUTh4FC9taRyj2JQeV29l7ckDPPNGn0RseJ/o5sBQu150FqmtC+kMYeri8+4nmhod1a5D
XSmDdbdTEd0+of10GbFdVgPjrfaLVQqXMm4aQ/Le/D1lMD7lUCHOkOPGd32W7mUuz6y3yjjBBEXf
lXe7yT+jbEIfTdeXcDD1JvaTAo8fv1ehs/uLKAZmHbKI9gCst28Uu0yIfvxDTgrN6/qNMlVUMAUa
1HC07Ooxn8r8XNqx+NESpXcKv+eWoihD1glwDjSszfWuS70z8W3QQ6Tmk++VIie01hnoh61V9jsJ
y+1azkqnXQVMGHIBfr9+LNFoQ0+PxggXY+wvpDUE0wGXp9FBhey1B4F0heSHhg/ZEWIw10uZzYz4
SCJsFFPyiLKhnx/KVs8+LHonjijcda9eD2gpkWzVNljlHDd1ZjULlLFNxQ5xPEl9RaDBUWT6qdb1
D+Ba5E4Me5K9vE4h1tyBmogm3cpq21QSvTUKTQGyEqYDsnwBkgNDHuRRnSsfoiGPJjBCkVRp+GdM
FiYtRkJ6Ms0qPiuqPfWfxaRW04nmufPz5de+vtbN79IR3YHPQLefWe1m49KCy7S+RJBg6nAsKDCv
OemKE++MG5h/3a7DXIOJMP1JqElb7UfEFyR3VSfYtQK0U7XqFN7ZOCQYH/smlbS3287G1KPEGLw7
zxEgrIOEezczNrKb+sfoGPlyzOq6dw7oKhjq+65z8U8UpTv+Vy25q3/K3Cw3DuytBmMYVZus02jn
LtNJRjxKwEDOru/rvozgOExJ2XzvRqnWb3JDRPGJGJVVh1jv3HdYBafeMVo9lD7ZDFAfGGYSO3SU
61UsHRCqf2BgVeHihnbfeJ95ZpPfk6BUYQW0izEoib8SYFXlfiqccfpJcQa2Zq4Z7x8y+PCmT2M8
sQOwGrHh41OCwUc7GdZvmUeNeweUtgBLVS4jphFxCx+1dXNlOQhcPPPfuYn3xO8sHpb+Mggjiw7M
cw0zLCLAgaelF8RwtU+L5U9VY3X0FkojWGOBkmNxMsBWND9lLork3KtFwT0TEZzxOYjw7eqYaCRc
ebB1hksO+TvG/F2v0zH20SrLuzuKerM+pFphvnWqtO/ejolnfzGcsp1PWJAzf87QK1BO1uShySLA
drioGNQRA3jbiaJDaxTiPQ55pXcPmgfDnqZFHhvTo3ii/lqcz3Sg8jrISXXkkeLTKS5OlEkTk8Kx
ao5RP2rqQ5erkXWE8AwUTSBOAdXDaQrcMx1pOMhINqKLTqWnykcc/lAmBMqmaKcB+tYv5E+VMWjI
aNUHpi5WDJfUw9irlDMmOqqrLMtREQweD6tpyE9rbLTmrOp583nGiccLC/qQXz2RmQ21f6qLs1F4
uXa0cadqPy0TPKSdQ/PM0XSeVJDIDdauzuZoNmnLVWN7Tdh6o/kGpQrtJMfKuXttAKAzjTQbamkQ
M4mx13GXLTxgEZc3oelE5cPkVsU5IU3ZubSeeRZGSmSNaKbRc9v2EZ25W2LLqqrQSIoC/FLZvrWx
qNqpEZ8JMgyorZU6QNsC/Pj1s2gyGjK7jeuwM0EG20srjlHdtGej3KUaPdWbm8AJ2WJtgdtgL4hp
12vF2lTp2kI9miYGSkCFnlQ/Em11jLeQrf49uShjH2McW37pIh3ujYSz1+CuYx/mmFlmYFhZ5Z6G
XvU+mJkRp0BW2rQNzNzUPju9wqygjtCxubjlSCRDYqiLzp7U5j2pjufeGV9mbUisfZ5ttyAvHAEP
ea5Dax5LHLic6d2SadpvT7HdnW7P7VLrVuPbkO+uPbX1v//b7VFMS85G2oT1lMxv47hVgFnmYAqR
kT28flcbdJbWHhZxydicnSLuFEsXog3rXiuObmHLAynhXip2u6sZAVPyGaCl6XVurXw9BRGhTJua
cJkqh1ubWcsQmWInd7hNaFnFZWbKeIdPtKW+KjQgzVYmdI0YXD4gZjyfZw0m5dzqw72gp7uTGT33
VBxSev5MFfhz8+4iC5gKkLo2TG0sufIqNo61OrQ7T/XsKmgYG5a6slK30a2b87IHdrF+oSQ9Nn0B
6rN29ubAz205ohqPQQeXYmD9Ff9sOa4SoOxF2nI39/ZBdXrvrvS0IeiXKtp5oNsGFbYHdEw5SjRP
CUDXSxmdQfaTjHwmZvZBMYgv7pCel1EzfHVRJ1KS0sCZTfvw8k5/7glRZ6Q/tXL6kZe7XrbL7ayM
bL2lL5amAfqnKuaV2LaS1u5txOeWYrBFucpyK9P3eimlXwYsBjA6tRQLszT0nRkPHZxiGg8vP9Nz
O36NRWtFBS3e2gQK2xOKOY1FG2KJ/cZB5goMWdKjr1kURIxorxy+GTNSLHJvIP8LkX0VHN7cgUWX
KolUWW+Ms/RBS7r8bew6/Z3iYR9szqV3yHvSTIWq+csITP9xFBVWnJjXfo3irjj1AEOC2IAR5zVZ
71tRrOzc0k92xtfXDeMqdCvXPB0I1hbJOclJz5UU28Ko6Krl5FkZOamXqV4SUCaWgNfVNo1OVgO6
3XebViiHtrW8T0KO8w93yezRF4rTWn46mtV4pP1tT74TewTGCOO82PcgESEFoS3j5E9w5DvfxlLy
fdJRwR6cMQW9mQGlFjufet0z2+fy1vY/UBCax1sbZ9LDqFMB14YNAk+BK8b+2BX4Nb56Q63oNWSN
UP5kT216AolwFaeyKhnOkd4djFIkHxq0efBzaKtvKKBSQr9+QQKOy5qYSdDYuT4qgHsXS06uDGPM
HYAb40mZ1pP5Xsfo+4+WRtFOrnhzNDXmNbiNUNfwnPQCr9drqCrBdM1DaLkw4X1DrwndS4tTZWAP
jvHx5ad70vu8+mqssvb/kO17omRtDmhVychuMNFFnFtr1ceG8fMIt6ApPAByZllrvhhn3Q0SCObO
sbMbq/iJK2SFfHs029qFS3Vy7ufOTbVjI9LM/jpU6Lv5c9UUyBxLu8UwqdGcaDlUXTR44SIiPOso
BexEB0UBsr+5H2Q+Qd7tkNR+o7XKSD0Tjxp+ir3ovXNdFFp/IfXqBAJksUdnfQbdqr6bpjqSv4RC
yfi7xG/S+1QaFcWQqSJR/KALO+vfj23n/La0uPxOS36dfwGbR4guybP+W8q9KfHkNTLPz3HhjY6p
nTuPEwiV/KORmOlPKAHuf+ZKEnrnzYtlPfRLl08P9UTb8bXRH+4N2BUGrnx9ztF6vP653yb4LOB+
Bi1swAocPa8DaJ0AjkSqf48TdrvFWAo5YBRUniQ4N1saEpWL97CthUWap/81pSIPtPBgHfRGmu9k
ijcXwNpKJ0NE/glCIwn29WPF04xvddlpoTKZ1l9v7AScz841PyJ/KM6lVpt7O5q/8HpDc9mAo0YV
b5Xt3apxKGanAE9cjDAhfDTHaV5kclwWmb6TotBeq21PtCMVgVdI3cCkftt7KhO2RlNJK8ySWD0g
JOr6rToI31Cnny+fVMCJt0/Gi8TaxuWGQyB4E/pcMXkeWtFLSAapiB96N3nDe1udx+VIUwyORjQP
4GWk1jXyYwv95suC9ucQFgl8oWBkg8OHoKuFh2mfeA+yNAe6BaUr6/ZRB6nlub5UymF5p8FvWfwY
jZDyPb6XSRWUU2M/NPTvM0DkyBIeFm1MbV9xtBkG55JBncjGDu+gOEFHwa/NuJ6gqeRxegL4MmcH
yUspT4SYWf+wzJVwDq42u+773mxq5ByyzjKA2Rcu6PIhxzO244TJB/6tzE+TYk/Te2J+tARDb8EV
UptWRt+E4YrviBYyvorFYqWnyBtG9ayjrW5/L9TEMwCDeJXyASc91zoq+MDGJ8tawP7iUpl5QcPE
HlvhBav5hyp37R/F0BdRMI6Tl/npMoGmt6jl/qodYz3iRNnZZwyEyvHgJVaiXTQjHjqgBHNKDlEA
A9UOqVPkKaZq3Yr2TWpdif6AzddMP6msyT7IEtGrU2GkSYIz9iz+wzMdn2X4bt7fZlyU5U1e1flj
jeDoB7IYrIKLZc7FMe8V5/tA9w86YIR+iT9aA9VJ360TqkQk7q9sUWd6J326JP4yq7V+kmx9XH0j
RfxCKCsq/AbsEUbXVZJo32JlHKqjLvLePqdtv7iB1yWqCCo3z2Fn40gC/Xqy1S+kH533NtfRA30z
zn1Wndw87dOLi2BQflIFEvC4yVMojr4+aNJ+awlddEdTKT3snBNKKpifcwqb4eXjcHMY1tC1qlKu
02pu5U24bKcYeJbnJuGcsP/HBUIQRhnYfOceWZyaancRwftzmop0z0XvJtFhaWuVj0EMFgzADUKv
VBqpZTB4gTqMd+B5a2C9Vfz25QfcQoDWyMIEk39AzDEQ3HZAoNTXcC5tqqraW7gp3Q5zZUO4KiCH
vLSZZFHczTh2dHpyngwcKIKhmds9cOVTgb0JqEh5WDiMEsK5NDY/BKofYzM4pKFm9Yb7HkN54d1l
C8lSYPaGWp8VAC7avVsPSUV23eJaSX/IGhAXj+P02KXlNLzFdd4tzrlVRsW5UVQMpVcRnvbAlNES
K9yvRkTMK5VvRVTPBl3dIfNONYa3Q5C7XfEl6YfhC9kHjm9OLwvzMJReNgXqoKj6+6aqG/19V2TG
DztG2fmkzKK0giqvx+6OsGQkb8ya+3Xy21nOqt+VZQ8uv9Ka9LXJG00RVEJ0hA6YAwLKv77tGiQ1
ujQBMwgmVjur1vTLoOd/rNvE3UlLn9mETFmQ+wHLxCbZNsgaofVjPztpOHl985jVpfqdVnJ699pN
yBRcRe5sdQDjz02m4BYDOlNtju90lTmZP1tl5nz0mBKD1sJJSLkzC/zJT0mhKpnfihZJIL/vC6v7
+vLvuHla8iF4++sDM6AHi339XmuIlnFidl444T4RdHQlGcGbe4I8699yvdMpx57I8igigp/f5CqT
h8NgJRUvHLJBn0/gfXH9XFTsil1pZQ+GWRoQc4ZIOjsf8/asU/NTYZCHr0T9LQWtBK0xtaWa3bfN
MACjSE6d5kjY0d2FRRd/zGR5qNTkbNXdl5ff7NPM/fqh17VpDFJSuSva7/rVemJye9Cg2b3aRwMt
en1ofimumn2w0xiRjjhR5ae0UpIvAEDq4W5yhSDeKaiFYENVWQ8zY+5vEGq8Enx3OeoHF/y1PCKV
Oo1vRK92yenlX3y7F5g6rSpGK5YNlPRmT4JWzzGbFvk9isf9UVWa6ZwxUNm5X273AgWmBzYCgWBQ
iVu8Mk0mc4mVpriPLdeqMFWrlv80moTJyU5UjMOrozdN87uXH+02WaYPTU8GhBLaCcyFr7+FXXdq
Pepldo/vg3OsJlv/6hilQlxv0s+mXVevVTPFlgmghAHxcKU/GjfQxMwykhF++b2G2FDtm9w4uO0q
e7y9Zz7ZkwLMKoC/kljX//5PbUPnQpSzO2b3tYVM3twDwKziaQ9dcvvJmEnQ8qHxg7wGQfh6FS+f
3XgBVLJ26Oc7rY7nt4N06nez7OX7LE+Gn5baTZ9e+8l4gUzvaRSC7kRg/3pRhgNmr0dxce/mWXtO
6lj74qJc9stTGu1QDbW2U0/dvkpkBhEX11YQN4nPWtv98yo70l3Zg364B6JX+8lCt5q6oAhefqr1
b7kOCterrBv1n1UyzWSYB2r0Xk1M8daGlIDMPR73EpDeTp5zQ30FL0r6xv8h/UdTfNuyE2PaZYs9
5/djIdu/dtp7pAiiqy0Gokuf3bWGG0cnu2akeFxSUzRH25aJ8pFOYOYGUamzkcrEm/Deygu4A0Xs
DJ8su66/J52X/yGkG+h/zMxvDWnK9liqfTODOkTz4ZGG5wj2adCUNpjzpo/9TppFHhRlFDugERkG
HipNkcYRm+3qRzmx9CNdNllhJC/6IcJuvF8+Y9BtVo/M2nYtD28+BK1ga1VhZPKBdPiNWow2moD+
hAhbcqyDJVAukX2rH+va3uNgP7/Uk10l/CMGYdffnGl9gXleLEJpJw5CuSYVQyR+FFQ855d31zO5
O700TD8pYwnlWyx2llip6VVQXCR2VT7oa/HFdmLrzkx17TA1cw99Zxzv3dlrdwLszelZX+c6eKG/
Rhphb56xwIDAHWte52R17h1HTD13ILN3rvPnVmHEgw4ZNiPrTPH6TeJ/mM1YiyoXN266x9qdhjdR
lTqvvQd5FsYhaDiv1yH/u15lAbGqgBdXLkiGJ49NNdX3eWft4eieeRaLmQ6BZr0GgSherwLpjXw/
6xFrwgPCOSdVU7/TQWDZdy/viZvgDZQa8j35s8YkHFba9Tqon4xoqqRxqNjq8B0fBfcbNhUdBhX9
NDsfx6qQw3mxsmjvon9m24OLYk1Ix/yxRQTTQ1hpWJEC57RdgYGJqDnbRUsTp/W8ZCfaPfc6ddrI
JJccZtoLm8fM6DxM4IJD2TnecGK4qVcHq7KJOS+/z+cWoh2F4h4VqnrDO62jTBR5FLGQhzM60jXy
jvlz+un1q9Duf2IVrQ2wzePAcEb0uRjjsHeUP16jp8dMj/a4Y8+EC6bM/7+IuzlOBHg4k+CpCRf2
/K3wJK1RK+qHO5j/4keTdEbQaHZGiDTpvbz+AVdYHBkFPN6bmbrKLGno3QqQdy29k8OV6DdYve+U
jc9tfgIGBBjKR3hM+vWuiBFnGRrRilBzZnmqhqo/NPUHq3nEesA85WTCO4/1zKa3EZFcWda49sAx
ul6QgSDupZaahHpkmj88o8VEd5rsRT8ykpq1nXj/VPZepRN4PK+8v3X6DWprG3anjqM3V2kKnclR
cIiAcDaKo7TW0cbkOkgnERKYfC2xoVhxMHTKPHETg3tn+DkpE/7nzSgPvW7Te1vEiBCnkbp0lnSE
xtRDa9aedl/VousOUd8xAlIB/nyuXK/82xfNAOfGS8xPC+go803aKonpL1gUL20QD6llf0QNgKyi
yAZLP9me1XZ3dmHkzbsyW4wvIlbB9b+8q27yfOI1JAQw0EwYMBHYpFfg+gns8Yj9Kl6liOfI+SDx
IPRnRX1M+mKPYHj7tbnJMGbiLqK+hV1//bVrwcgkRQ4klCVkATVFqAbDw9xH9eDV6KCVi4P8GmNF
3JmoYa6XgskYNW0NzWpAvfXUWnl8rqvy98uv7/a4ML3w0MgA6EgHZCvJ2pqVHeUKuqhz4SZH0xvl
t1F384eqqLQDyrDjYyaGPS3IJ6On603M/qX9tUIDiKtblnFnZnNDnQzZQWa5bfvZqMTyUV/xKRcl
KWUq/MwcPe9Rm3RRvEMyqzbBGloSDYpSVSPxHy6mg/pZSfVs+VZWg/KmzZZS9yd2bxLQ727/M81h
fqgmyIWwpVwkvGJZltIf60hH6sgsofuplcy+ZhXCt75Eo3g4i1gp9kqp25CLMMIqxEC3BTzZthCt
25Gcw27bcIhtOfq5UyznWRfq+z7u5s/qUPfnrkuX8b4QszR2UoFbhC2JDUcDMzpqYI3Ycb2JND2b
cyMdZEhfGqEJnLIQgELrKLIf69Trs099ktfyockat/rAq5/ji9Zn5R8Q3cL4Yjdy1gM1oUX54eV9
d3unri5gcMy5TumGbW87jwTI61xZhL1B/a/PcnmroYzx9+VVbk8rtDIP6DQTZ0ZnWzOTxBkSUHyQ
OZ0ZDL9fgxlNgimmSLqDf7rsuVfcxqIVnIH6NCTdlbq3edko6OjGEnGYsBWuy6PpKsx7LPCzdbAI
e/piZYb16+UnfHZJPqvN5iIqbYFqbp23k4cqdNji+BV0o2ofG+kOp6qs3WOTZnt2SM+ut+pUAB6i
NbtlCdqYJxTogxGUpjGqT+koos96VhbvmfxyxSQtc5SdC/aZJekF4OsOtZ4DtM1ZqlbVSJuTOgQi
Le8U0baBbrTiDqv19pAhY7ST7j2zaaCoo1JE/xL461ZtBmWzWjauqENzztqTpuXzmzFrnXuJst3e
8VwLi+tAuLJZCe4cBXKVracxozlzUu0enKkeAzFJe2t2oBW49qcZNdU+TGXtvuvMsXoHLp+ZQFaw
bQOr68zilBgGoouWI7sZUzw5lseXt9bt1cA7YHIC5IjqEp7fdegopMwyWndl6DZFj1CvcZRF2vyh
YVIEU0txf+hHWe+kb8+9/H8XXePGP90SpGLl0kXQ4FTcrk4yL7yDVsZIcapa9T98Z+ZO7pO0Ki2n
9af8s9SM1L4BWQauu1lqp5L7ItTVoj9grb4nfPLU4tx+Z1JEmoOU6fAdto/FMAh4i1aGEXrrie+o
CjqSsRGNj5xfXm6LCU/l670X/Z2Hyp0e9GWOv9EPM1s/yvP0terIKAXTHMdZzyVW0eLflIiKGL1G
i+D514hH+kpHV2bpktd6JbMKMKFViA2qOGDNTQbTKcYoEBAvw0VmmJBapgSt6TQ7KfEzW4YUQl1f
LwkMUfD6O9qjuSij0oCijqVyh/L1QuArl7CPiLsvH4lnbq21wCWlJGdRSTuvl2IsvAzCtOF/M9cH
p1Bj113n1iu1AtbXBp2XNgFiRyuE8XoV2FFSImOBYsHYIMuv1MZjv2Ty8PKzQKPj79lsSpqtjEgY
wjLv3vZbC29wIjDBY4hdVb58S4BRL98N+A7ywSjiMq+CReH6/prLTCmYiCZ1I4/usOhDUM7YhX5U
Fw1LNWxupuFoJ6JVmERiQnlpR2XW/xZZbXwGBVClZ5o3uM/raYZWtNFbTRwsqTD+U82cqkUCJXHf
UBumyLvaU6O5x9ZqQBN1uCzYd6KctPa+tSgVfervUgZoZWbNW1tplyrxrVRLnNiXDXjP1Jdlqojz
7OixdshnxFYPlTuYFUyWMl98Z7DaHCCg7Lrhu1oNs3PXW11RhomSq0mgo6Fdn01rHAix0dD1sPFE
UwQzmdv3IsrBrNaDrokPQ1k41bEjkfR8Q5NW/KhxN/VBmaZz/iGOwWiV/jAleuKnqj4NJ8Rm7QE3
kcgs7/6Ps/Pqjdto//YnGoC9nHKbRFmWZcuxnZNBYifsvfPT/y/6BV5kucQSepIgyEHg2RlOucuv
5FVqWz/zUps6aGPOVD4iqZkbnzPk24BL0zi0f8amEli+HRdKdoKIEclfzLY2D3rjSAvAiNQVKrp5
b30Ios5FdG1GO/dc8rWejSlogu9OZZU/5DA31DiTClXSmjJsdcFSdfhzolJYHk23swxvHGq8y+3I
ENVDaIguerUnpF2RIsQhsvZ0TPrSCzKG2regH6FZe1ZUxlN3REm31X4108SthdIdGq1Nn9pvXTe7
JiK8NSCWvEYgJYlyHOqcrLNxxwitBnd2DOHS7HluaTpcpCIzzVOLeazOulQqcUw6Gdl/jANvuzdY
ejO/Av6sbFYKBacDcM5J/VHpFAW93jCjP2c9yjXYQb1RntDgcexvk5Z3n1MlRWCmTepmfnaVsEkv
LeIf4wlnVl5Kz+5qyNPeWLVx+xgHhWgfRrXs0Xq2XW4q+J5sOq+k3Z55OrHccMb8Tvs16NYc/HH/
FG7cKIsaAVW6peVx0xU22LZZnoiShyFGs7+Ze6Sfg6Jyd4KojUuScQCTLnBvysSrO8VFWjfHsLLy
0zGBEo2eN5rJUwdbyKPTXu5BSzemRReMDBlaH6CLddID3WTQcEasfLhq1VEJK/lVg/WxQ6K98eTl
pqTIAziAABHPvTVc3iilNYYWoq3AGVz5CkCm/QG+XP2cgqxt/wro8MwvRLLZ/DCVOR6QRexWbNk+
7xzzsdRjM3meJieuDm5Jg9KveQ3bg2ht7RtCiFrzsZ2GKUY7Eh/doxUZWUUyJOU/UdCnyJVXQo/f
zHZWwhd2vN4+x/NsdY91BGLTG80eJqoiWrQ8UQpwomMBSSF7vL9/Nu5wIkd0DhAm0UnfV1XDEeae
qsZm6XehfAbPnX/vDOcfHQmkR2NM9uzGbz8rWHpSDY0GEwH5OsFx4jJGsMtuiP7r9DEF2vY8as20
88rezmmBIwHJoIdOdXcNdK8CA5gLIg1+Piby70XlmAaulZYfVWlI5aBLt/vz/iouq3T9ElqgRelm
wJMiUV5XQXoVkeEhGTtf6bNqPHVG1Q0Ped1nxqlP0iDwBAzL6qGw7UTxzMbRu0MiOinf3vszaOXw
C7gOEPO40WRVW9WtLWOCSmCU2qIDj6BXHDj0C01oBYKxF1EB0GRKqENKNIX16/4P+L1drhcC0WAy
ZqRgCHQ4GdehhwnNZVpMJXxEOizzOM5u+SIbEWdeWkvstbswcZXDhKTYB8cS8fzU5XNZH/V+0lSv
SDI6h7Yjap1KSpDHB0u0sjtlRtxYBzQHq/DSyTr6s6vG+SWDPLCn9XS7c/j5iP8SoqETCtrm+uen
CsZnQ0/qNgKw8qqiPxYIxB2Cpv5A6mLuBJ4bCRKNHO4gumDqsoGuR0uQCFaR0kZnzJ5rz+SKOpY4
FMy0dYx5fuJW3Gm5LfWD9dchXAfJDp6NCuQy/f9kLKR6YRF1CY9FMinPmt7lME+bFhODtHrATE7x
p2R2wDm21s41c3vwmSSSqAhHLr3ldUtJ9FaA9GBaMlWKxyniosdKtnvsp81HCuoTbTjatLfwuFwf
0YmXpa8XeX8QDRagc16Lo6PE4857uDUhrEwo2uNFRdF+tZRNZwT0BhgqcORQeXos1UueGP3OF7vd
IpTpucVIS4DZmGvP3lrRJiVQ6tbv8xh/0VQxPgIv1g44JfyWp4t+hNKadj7W7SmwANvwwgE4QxJh
DaQOXK2XQae2sEeGePKrWOnAPbmxCDwcXIfgAQhpuWeF/DuCuN6cC11+4czjggVkfFUuqIDFdAks
Gp+XNBSf3airxVcUKbruE0yiPngr3DmcgDTl1KigJON8P6udUFr4LWAWD6lqdDNVhqz8E+SzG3+P
tBrEco3fa/Bp6FrLuZBOGn8qsg0iaDsUhb9GRi/cozmU6fhRyCmqd+ozt7uEBwECGzqVmA5SDbk+
cLIS7txjZOE7Jl4X1pDOn3KqF8f7t+7tsV5KTcDrAduwU35Xy/9zrFs42ngIdZ1fkXodcyKG6iAJ
fHpPafTom5mN6TlA6empC+3k/V05BicJxP+N6hpaDNdT7K2h7UbRdP4MEv6SU/TxLBsRqftT3FhI
mnF02EFDkHOub645ErSKQkaxUmH4+qhm35SyM3biwdv7YymlL9K2yHwBsF0FQ87oBkUemixkHk9/
6FY/PpMdag96gWHE/zAhi+P1G31Bwn69bCGv/6A1RufDD9PQNYBxVumpdv4fRqEEuZQ+IdKuS5EN
knZhpoe9TxjaH4NSH5CvLfYqAZsfB2weuFCw0dRrrueisfm0OCx7H0Fz9xyrU3NBI3/+cX8uWx9n
adI5PCHgVdbqzWWt1nHYOr0/Z3Xz2vZaxDVvF6CRTLFTQLkdinITlDb6geDJoGVeT0h2hd3M8UA4
16n5Y2Y4yU/ZaHAmaN/tXPCbQ4E2xXxq6TSupX+hlwa92wCzIS34ZQMk9kKzojbQiz3P0NuvBOmT
UtrvHQdkc/WVwOFMbWFEi2IQ0hyTKBB1RaTkdP8r3b4d/w9IBECZGOpGkiDQRhljqjL4Xad18zGj
sXKBaFEor1HApyVPqoz4eH/M20eSIAxK9dLBXaCzK1ACeHRA+SljOk1jfZqsfvK6vFqcVLTEt3Qr
Ogun2DtaGxMFhINkEDrsBAHrPjruE8h5oPPgK3oLPC5EtTfFjeI1dKzqgyy0PcfDjY1COoww7aKa
iRbxapKWPcHo6J3BFx0Uls7CbMmVRXCO695996tF5k1mTMJP+Z4b8Xr7J8iOwLTKRr9xtOIBjP/4
CIV0D0qytYBQGSy67ogFKesqpWn08AOScPSrorUKfC4S7HSKTosmP9Ls7ms2p9r7kfoL+Y1KJnw7
0sN19z3vafdacYWCcwJiU0KnRLUmSY1k57na+lhgOTjWCD0xudXHGo0ixgGgHX2pF7WfBJZ2yXXc
AJAMqnY2/8YyEjVRJjEW1SoaTtcfy5poeMjSVfymVM2HcOqTY9g45SHicjz3et7tjLcxNepAXI3g
lUEQrxt4nVkoVo3Sp6/gXPHvhC0WGoLSzJ9I6c2d93hrbmhkmcbCu6E0v/yW/wQ2TdEEFbtC9ceq
ECcnx807M9LspZjxIKjkrkry7UVCA4AKFwAjaH3amjKShmlbiYy2mZY45keFmudRJd74nidZ8SjB
MH5OJwSE7t9et/fy0gzFn4L0yFj02a8nWYxAqfCHGnyCbuWkxorwAlxBzu8ehZxvQVESRxMrriJR
6BTxnGRY1xrVXE8PdIfQnkAxpOrfnRiBBkECjDEAhFCMvZ5Oa+FVktUc61rv4Eiplvw0C1G/V5MG
rg2rRuOfxqJCs/V6FIy6jDjDOc0vHWIakj7jKFFq9orCeK8yO28KkGjKhMBUYTCuYyjKGGoI0Xj0
W+DQHrTI3KsTNT3YVlj+D2sHxsPh+l2kutfd3LSgAj22yujP0Mu9TooEMQh777m8PcFLDZdBCNwJ
qNeAs7xR1LmZkLFnuwsMLwfVE1E/Xiw8OE73d93WUND14bMTe1CgXu26wTFTwy6r2S9th64vkUfY
eZABhuTSA6f79e7RDKAaiAEvepZQD643havhJ8ZyKZQ3XLTGJis7NsPgnPFvfK+eOpsCWBUS8VwX
4EPWDPGmTKpmSAbFr+vAPWr4SB6Qtyrev3zgYDlDvJNkVmvwTYta9FhGswK7MS8P9NkRx83kfNET
safveHML0cslP1hqs2QL2pqqremQDPDcsn2HMvXf4xi1x3KIks/3v9DtKLAKuFoBqfLg8+xff6Fg
MJKwrJHIrMemvlD3n5+dtoTNdn+Ym22nY1HHVQqfecESr4PqoUuddBAJpYQFz5JFLmaheoXNkDnt
bYSbJ4qjZJN50wjnv0BJXc+o07Ox7k2397u4kW9Wn3THNp3Vy6Sk7blpij1s9u3UOLroi9J8B/eE
aMz1eJD70Z9I1cGnwSwe9EmLvaErw/OoNjunaWtm5COkJYuwNufqeqSpglaWmMrgx9hTn2hp0SaM
xuJcqkX5zQiLvYz4d6XgqgC03EoES4v2PO349dTsTpkDm/qgL9swOITQwZ/sDKW6rpDFBwes14+k
m8wnRO1caNWae6ETOlxmIHN+rGEqOOm58UFXpr1TeBMVsMpYZSBpqfKtTXtVmAojuys6XYx+aheT
Nxv6fByLtvgYltlwqNFb+2In7R579ZaKQyWMF1QHP4QtCOX86+UfS7OqIBdpfkc51/0s427K3lJ9
bNMvRQGl5kfgzEZ6hlRtaM/ULSYkXtrKaZ6GEAHoUyNbU+LBUxNUu7WhvrjDaBoH8FbGTDc7w2R2
0MpA/mxpoDgefYtU/GOJwEyTs6KMClz6LM7qQzg0kfvQRolTnTpMg/MPHc4s7rdJFmV8JAYuGo90
LxV/l2hXh15UcdqOSPyEgYflxKT3x4rqlDwUtD3q95YEWB3wGuDzlpNww8ihLJv1hDO676ABqgAe
0MiHIryERz2Pm51L5XYbMBh8Yvg/ZOukLdcfRKZ2oyezvYhdu9ZfeutUweeqHoz8qAWmnl9qw5Sp
T9dy2uN93NT3mCZ5EkgOIhDKX6sQvzJzN4gn/DTi2jE83U2aB6xzgbJ1Xf3cdIhgHsyqbE5FYsnP
92/S2wubiYKzJbWGIsTUryeNEnA2Okap+wWaIQdYmP1jZhXTDpHu9qphFOSisEMB189o16No5Tym
mowMPwy0KfbcwkrqNyqepcto8J7RrsmGcSeE3PiemCAB+sXdg2LFuqRoCgRJp4FBSQWn7jBbiH7R
nxK5cSi1UbSHFDWbANQe98/j/VW9nS+3N/bnlJZ+m3msPmgJmGU2B8PwwWtZ+rEu4mKiKYaxwCnM
w0x6Rh1U9fH+oLcvB5CghcBGkXix/1l9StfpAGZAKwbX5DqPTWAwDBzxxzhz9tQPbzfs0lUnnyHT
NkDprx4p3RyjuqKbgYojNsi6Jl+qtPw6zIj4G334tRFYOxe9sbOLbvcqZfZFHYEAkDRuba++aHgM
sQ7uZbKAesSYHB37LmreCzCkIAJeYFHEXFSC1vxwTM0USFBIMAy20xzGUg8urRGYXolW6c4Xu+WD
k0URxuAL9TuoXcPcG0MD/VbWjp8pQVb9207kB4cEyBWQFdqj9gXws5TnLMgi+yjrQFcROacdgSiL
mZmXMQ668tnSpYY5eUeV5SHXJZEqt3hTpGirlHiAtWadJ3vUg2UvXT/lS2WH+5IKEjDmdT98jN0w
zarc9cF5NaOfKIMJtwKyYXJMB0uNnnKnVOsDTq+Y2TgC56lT0+XB1/s7/nZDcGMii4oE0UL/W3+q
AYUjG4aQ9GOl6P4IkhIRPxgpb/dHuYXIL8hEQJC0HdnyPNbXt5fqDHKBaEsf6VIOFdAxPLhNM8Wa
KOsphz5gIIEibmIu8I8hxwn0k9PpyPdMILz6R9HV/aNWJ2KvMrQxfYdyL35MJuA8uBLXv6vIMP6Y
kQvwsymgiU3O7JbeUGXDu8E6CwdjocqDRF7K5avj3k5FFJR4Kz4hCJsc1LHpLqJCCOX+Ot9cmpwB
eEtLc57SDBWG6+kEQ1rgVVJSWADc8eJWYfNQwof9qNpZ+yTKvt1zZbi5xRgQrQuQVXSCyCdW0yLO
FXMuKEcaQ+c+hy2mPhdkq8rCm6IWuevCzpN/jXqeEAJic+3cMzdfD5AMkHVefL7fQhC7ni6qtYkU
BS153N8Jv3O6smh+uEm+E9ZsLCsvEXHtIi2CXPHq7S3yLKG7mlLPa8NZnFPNkI2nxX3xjOBcqJ9N
PRz33odbOLNByZKkietz6eat67AIhuLhPSHsPw7x2B/qPK6SU96H7qujjrbqOU4X/JtiugdMD8zd
EVhk6XhYJ8ffQhA28nh/a22s9cL8AvuBL6iKz9z1WidNGdoZkaavWw0cBLMPH2Volg/3R1n2y9Wl
yKQRZV2QxtzB+MtdjzKKHlpfk6t+I5vkoS0Rk6gj6foq229n82xsXYrqC2sFVC5vyOroy3xuMjr1
qj+MSn+MrNhGnMNE9liM2cHIbf0oVWV6qa1gj2+9NUlQgoiBwO5g6FWUEVuDHrh1jcYcskPPwH6n
l4WF9jO3hv697z2EKJJFwhnga4sCyfV6Zu3UgPBVVb8Gw/oAfsB+0NI8fS9LeBmFyimP2WIxtS4q
CSQ4KtIYzkdclpeo1v42G6nvbMCN78Wu455Z6i806FbfK2oCu4gEyV5g9dopaLTyCWQrcCm9tRpv
SjT7S4pl0CkPmnHnWt0cmhB4oZQvTgWrvY/vTCakHmgLJij9VGZoultJpn6dO6v/pmCPhLuRK0EO
W3vShxs3DwZQiwYJYB0q4KvzIGuzjQY5q34ujf45iJrw3Ldt9AMFasxd5+q9toG8zqTxIC2ogkNV
XBsKgRtS1UW4Hml+W33NRNXhZ1TFWC/2wMvun/WNG2UppCHquIj5oD5wvTerNlAovWInEuBacoyz
JDwXIdHP/VF+K4ysrhSG0amvwg/klV89Uc0kLaDMhuZbsngaEeVIS/Goh+KDogRfM2GelN7+p9KN
T13o/qXWjodDxqkzdeituWYfQmsP0rY1b5Cd1BHpVJJVrX+QOmKPlscaHZs2P1itTJ4yqLwP9+e9
ccnwLC6FETJxynyrUECUcdjNZYWuZJxlX7okSPwgjszTXM978JatTbpQ8UDNs9A3NmyKUnVVbDOU
Ain8bypUva+Hs/VVhjJ+TKTbvjc1pJMHjIdgkvuTK2d1HFMpFGN2EsNvsi57oUCfHF0kCA+FUORZ
sSr7/ZfoUtyirIXQKJpeq/tajWs1wNtO87FunrF/1bVjpBjv1jNhVgBEQCnRMCT3XX2w2urmCM4D
hRpbNEibqvFx1jLLQyNoT+V6YweiTg9OXeGf5bxfn7xS0yU0M8x1wiavPg92EDyUzlDs3Jrq8ris
Th5NDRBd3JnkZzedjb4ajDRQdD+YW/dCP0JCnszly5RNi5G4UbU1aip66IkC/kbSd/I0aBhx3D8I
G7uTA0A8wYvL7bVWSZtraqa4ieug8kmFqJQ20hewOID5DC7WpEa8p8e+tbxI4hrcOYiW33TDxkmv
1QKNUVCBcjqasaMd8rKdz/fntQS369UFq7IUucndbuTXe7suY10LDN80h19WKd6qyXymJ/HKc//F
iabXneFu8lVAcwuKg0QGfCzJ3PWmsbNM06egNMEiIOd4QcCojx7Jn+bh2FLMCI/pHCM2b49JSQzV
tu3FjtIUe6G5LvOfZhhn1qNwuvq1DHrT+ALgLnKOcuwjcVBLoTsXWwz2SwvnaYlioxHPkdxKNb8V
Sqr92acxujcEy1303ExR4mK6qLtvpjVP5aEMUyKnBuvX9lHOmpJcprAxoQeI3ske4P33rQd1Peq/
69VkYIDT9EJwz8u5OIZjY3wvhzR1TqOmtM5Rr4UBbBJGE2xY1Medo1aTGnixQCbWM+xQQ7NptOUf
fPn2p5qlY3BMqiwOT7qMUfsjsEWdaSipW52Z/5B6k0yyL44ttV8TNejh0GvGlB1HHGpIHRQpvlsl
9NQXUykD7bkIs8bXArvMD11l1H+Ek5TlQQ+VzvEQ7dXTh4o85UcpFCoSVpsZoTdxT8J/UkXyK1X6
PrkM0aj97CWcMbx+mrj/YCVNlJ8rLcuUI8Zrnb1zxjZ2vAUWnAgFRCwwrdWTRqMWQ5sMEWOH1vZR
jzv9AOX23YRKduBCRGFhKYTeRIBFTknfHdjxgdBMT5ngQgtj2tMa2ZoLzzPhFok62cjqHu7BTNgz
+CG/brrwqPejfRplv+dosDUKYEMyKULKRX/z+jQNPCeuIyRzMZX+bVaS4XvWJ8Hp/qG97RexZAvL
AHNBPsvNJTFSU6xxFqKgmRuIKk9LR+y5IDWhWo16iXbE6Qw0TGOFxK9zhxTiMcbh8Be2mY1+DLtc
S54K5I8/9o1Gk12hPBPv/caNZwJqJBfm0sJVwOdcL0U4FaCpJJBVC9nWb7lZq5+nWNg2QiOmjpdp
3CjeInnz91QPyZl23OTTZdjL8bc+CGJikGIWhaob9nAbwP8Q+K36xtjMnxLElz+KTDd2KgnLZ11d
2rQl0UZDJoKaxRrAPTuGoFpC7MeN83OKZXDpOfaHtOu7nWXdmA/aKRSbYBIsgLhV0AKDCGxJJTU/
HAe4aGbuHDJhNzuP0NYoDueR0wIVhCNz/e1600xy7lrNjzoVCGEG7W0ouKnub+ONpw5E6/8f5RbX
NyCKWw+anxVD/1wmmfUFcpnmZUM0P6lVU76lfbGXb25OzYCoQ6jkEjys0pMuSOYsbDKmVjidJxp3
fKhy29xZwI0NAQYUlNgSLFDvWN02gQhbQytG3Y+lqR2HwP2uKJN+jIok3FnE5Ritth7ChdQCbIsk
nd13/alwaIutGswaRHFwmKJKrenUTk7SnPsmT16sSnzJw7l+imtpfLv//TaWkqGZHTuePbLeJbpD
HpvSAPRrcudTykV+wiphrxZ5S6xa6gJMDo0Ogi/KkdczrMQUj4WbGn4a1J+kqf7bZ46AVNWdHWH+
7UbRMRbf7Ep85Er8MtMJRcRGe3UAinjEV0d6r4UXdMPnqJle29qaD+ps7nyErZXgmQQIgUjBwgG7
/ok6XRBbm1gJOln4Ek+zcw5i7Lrur/dW7ZBSPn+UuSguM4vrYQgX6Ty5neFLmPTgBIyiQgq3n42X
aMAU+oxCZNB9yKwhT5+1OaFsqmpo2JwN2owqcVBi7+VsWxMnc4IDwU0POn2J0v8DUwRWj+IuBE4/
6zB9xsEjOymxs6cDtDnKImRIARFvwDXSZKQI1TI/w6/MsT0XWm+co76q/4ftTA0fHCRyiaS8y3X1
n7lE8zCFCEYYVGbT/lQpVn6xMHbf2Sq3NwM8jgVcD0qH+ayz3KGvaB8VpeEbnRKce1R9wZao7bks
2vcv2zIUqBKqoHQp1mSmCYn8VG8KXmAlMOHT19Hw3Q53aTBbMwKYA0yLwvZC6btet75Pu0jo3HW6
acQIdMQUY4LEdAldZbGTrmyNRa5CdwC4jErZ53osKIlAzy32G6LQwYex0puDMTjCn+rC3Tltt68T
0SJRnEMT0qBCvjpsXYeg/ShM0y8GvNfNwChecqPNL2CTnL8jANRe1bfKzh78XXS4vs4ZFQYGQkiU
C2giX08wytpctRvFJIAkKXuZqc7/E0duXlrHIizzDKpMqISkZlr5qqHPMJ9kWjffBxDC/WFqtL72
FFxzXiXCEDEA72FADABjByjH/cJ/JX/qyrNZFt0n6YbFX3GNasShM4x0PiQQhGZPz9zgtS6K6NUM
TfUr9dO69rQmlm9lh6+np4k+Fpedm21ZzPW0sRjgu0IFWbrYq2mjShGZjWv5UL6lRwtXf6i59w+J
5EYxWpVcLLY+N32sP6QSKx/8KrDFGKMo+4BpXnG8/3Nu7xt+BRHC8riBGF6HcwJrRatDZRdnmjo4
4k1qQyqbnJ3samuDETPCNqBnrrrrCqbW4RaS1JrlG5EYf4yD1hxwxcgeZBNF/gwR1ev70t2ha29M
jcYaPWHYACA/1k2KXtU63ewilJKa4IeKBchr3efW9/vrt/Fkc1lDQwXquASpaxSi2fSGMze99PMg
MOsfii00SNkuSuYxKm4ozM9jj3ZdEESOduHJNgK/TjG79ZBXTZvmUGVaEnluQHv5DQv14pNTVFry
aMcyHaBwW2aMFPqcB37c5antobyY6TtbcuOm4QmgIAIFlSdnDUAYxyHnr8BGrXAojqjO4UfSQk8q
kNB4/5PAci02W0sn7qYbMM/5nHAKbaLt1DpX0m2OIivEJSm7dmeojc8PRJ1Jgbnnnlo7KVR92qOq
PzErAF8Iz9T0dQt7L2TbGoVi0lKaYz6EBdenuVV6VwvG3PHFbAKC0fF76bVZ7lzQG6NQtOK1JCGi
TfW7Tvmf91rLmrRswwU6RY/q3FrReAGytUeI2xqFhgklCqSHeXhWL85UukYURwCWcqfDNhWfi4ey
GPfcBG6j+AVpyUvNZ+EZXXs9TkZCXZeDS4U9o4aqJF+NcHqw9RkeWRgdI2mdaFH/e/+YLpfq6tIF
FEWLBgghtPg1Gr60LZTJ3cT0bW52jqcIXxPO8nenzlVUCEI+2/0BN9aS+ABYD/VGGBJrtmTfZ0CT
4l746G5Hh9LQ42PUWNnOyb0dBc+TBTiADgZwibWoFVwSwNzdbPs66iRnN+gyWLPUzN47F5gRJtUN
ohD6FusvVpuN3RJcu35A3fRVFqN2juBLvH8UmJgETgvZDmba6l3s637UJlm7vr2UJjugj39ZCX3R
d88FiixfBqwFON81HjCKkTNrAJ/4IAGC17Gzx3M6J8nX/2EULOEXPOUyo9WtMNTmhNRTLP226cqH
2cFxJyRRfXdXh4YLNxs1YxIyQvnru4eIICgRZJb+DKvaG2cgy0OQ7zlW3B4d4AUwpsGPQECDsnI9
ijW1rVt1tgvHMjIiXxlq/VMZBPrzBLBGPRuT63559+oBaFgSfKpM5MGrLBiBBWzUqMf6QNacR6kk
/dGq9L1dffvqgU2hKwaJAICosgZO4Z7U9VGaST+cC0HIOMXnfioTf9DiPYfJjWNKlEUKBHl6IQyu
Gw+uXhWOkUhfYu32i05j9LEsKmcH6ro5Cv1hGGrsbJK76w/lSreYB7uS6BNWLSYKYfWgoFT0dv/j
bC4btbKlek13e93ki50QR9CSUXCxkydFC8KzGc3p87BUYd8/FNgBgHfLUeJauJ5QqLlZobet5JNU
zUHVeueQSxtb5TbdQylsrR3XAonj7yLgurRkts3Qlgp9tRy/+o/OPETnWYv2hJG21o52FwVzThL/
Xu2DpFLbcBDEiqG0y4egcHl7QgsPryHvHu+v3daEuBvAJhBqIWm72gy9qQn4sZP0E3T5wK5H5tlO
++79dza+LzzXC9McLf/VDaQE2DE6kU47MpyTP5J8/AqwWdsJsbcuIMSOlteHZSNbud4GvTCyKK0i
6VelLi606JKPahFGXtQr2RdbmfOH9y8dhRdeMPY3rcJlaf8TbIXoDZYNuDy/teLiS2+H+jPXxJ7h
y9YHgtoDqBR6+YIpvR7FAsbbxzig+pQzxtOM+YtvGLP7+f5ctnacTYeGPjlCkWC1rkfBv5uWZDNI
X+/V6Bjgbv0cGOhfVpjOnu8PtTkhFFCWfvHvXvX1UEZdIILrMhSYcO2voqinpwhI0966bc7oP8Os
LoUax6M4a2cuhaLVnpXIfBGFG15KgY30/Qlt7TsO0NIOJC5hj19PKFAlGmaNJv2uab/2uh1fAjEO
Xl307Qkd1tS7P9zWxFAL5RDRGkQAY7Uhpgk3DjMzeM0Tw35ruqT6VkDvSY8Sc6Wdqd3G4IuFKuKu
ZBMICq5JWC3yXDDM+uBpts36NFHR/NmYnfw7i8fc8KxqMM3D1Irqo10IRBTvT3Rjo6ClBKGSex04
yhrR1w8z9KO+R7kStcFTzg32qR1t/ee7R6GUzsMBshbK9Rrxaoo2S1UQ0X4YzvhsUZU4RW2h7Szk
xlyWihlU20UfmALk9R4ZqlpSnmEuKspzy400PAeVEu0APbdGIVkGNYgzDPXN1U60x6B0GhxgfDnH
Pb6no3Kyart9/wHGjQWEIhcF+glr8UdzKqukoEDgo4Q4PjkhpooSZdMd1ZWtudAqAmYJtYK/VysW
zXEQtWpl+9ls9F4xOPLUmruo7tvDhD4YyQSnlgVT1omRi9yjpeKNDVp/xt8vL9xnmrTOKQ1b5d0v
LX8+HGvQQYSrgISutwCGIWkqlBLbUHvUj0qDZAchQLGzbFsTginL9YqiBU/hKiZuSs1MXZ1RsNl1
vBA1lIPb46xZ4Fa9s6eXG/Q6V2YqS2THwfmtkXc9ITGKQdNC9vTUOd+6RPh9WP0K7O45mzhJ2dTs
1Ok2p7aIn9GmpFiz3t2ixYhkHplamCvaYXSG/otTaeaHVG/t4/1LYW+oZXP+52kvVXTFkmQ5SEKZ
3kZtwHk9c/JLk4bRzqxuXw82N/YrUCYA3N0g+9WqmrMssS1U/s1X065/oTv9PWicxgNM9Ov+tG7P
1DIWYI+FBc1Lv7ofMjzU3Xop4EXCrTwQRfWpa+Y98MrG4tEsWkIJ0DhEsKst2HWjK1xjtP0CEvx8
QC/YPPTDWGhHSpnOzqnaGow7mVCBsBL7plXggqCwEzeBZftBMKaeANzkpen8E6tq/d3XHs1kNjzf
if1OgeN6T6Cn7NZDqDn+RF36oKR2f65pYO8cqo1PBEp4WTmqUKTqq1uirnAtrsLZ8UHtu4cJLbej
qIt/3r0P6ErxGC2CD2S2q33Aiz9EqUZBQK1b4bVFmz2khbbnfPCbE766IIhY6YPSuqGUu476B6zL
cQhJCSqp2tV+PvTx5xoI+9uA55rlVdqEEo6LM/ZHkXCyjsmcjuGhREAfmrBeWRqHLuN/UVOcvb8b
w1xqh9qWc+NZQ6vZPjuwfFXdbp7/Crh35c8UsTvRekqki0J6QxyE0fewqNXmALIcuan7q7hsrXvT
WwViSCItQl4OeTQBeeaPfVOcIn3sH4fJml+TTH6FYDdSm4+Sl6aJ0r/vD7+x86EkUU1eyqNgkld3
lJE7sjPMBgdgF/peXZXxOUSQ+ylIrZ/vH2npvgF5g7xH4nu983tH6lO4ZG+Kgeui0yviROnapjwK
rfv+UBvbn0CM7iJSA2BR1nGSdOLWUKJc+CLIgpPEN/zCGrxbGZSaBAh5dAyW9QNmdz0hWWuzKPNI
+HpZT2enK+GpVcEPo1X2xBi35sNbRcnVor1NJHs9Uq9nWZpNlvApuTrHHg0NE9gQ5PudddvaDHwY
B1AIxEOqvNfj0JYJy7YIgyfbLorjnDX5H7YTFA/zbA87teQNyAVbjsYkGS8BM/X/67H0SswUZmvE
YlBE5O79XOvF16nUMOdM4Wtbdqh4Vp5/Fnl7QVHzazhOewWS7d/APOlGcQDIJa9/AxFHVasAXHw9
tZp/TdlWP7pJmY8OWs9n7IhcT5WNvCRZbR8HR6tfna5VDzE3+MP9Dfu78bm6BehYLpwVKg7Ls3r9
S+zWjBWk7KunGeGP9GCgCeB+hb4Zh+dpVGLjLyUd5d+lMYn5sW0CtEFKIhycDNU4F/JIUIhwFRa1
GiqdU5+KtyaaBEq1jqjdcx8q5XQBpym+Qotx2xecUKvoy2B1ojtarQFFPKmUojqkbWY3pmdPdtUB
AK4VvwRzoH2EYs9dqsioPplu5KbfB6Mcv8a1XseH1sFIwVPbUVZHXUZ4DVvksvpZjMrv7pRlz49K
V4/iDbYrxQCvElU9f8CfM8zeoqzM+0/lMAeved8Gpq9m0goPU5a7b2GcjupBakHiPun4bpV/pNOk
5AfwTALLKj10y8xryDyTryZspvzSEzMURxKXEL8UmZTtQRahCyRVHYfuXDhtLp71wU7Ti1M2+AlO
ttmO3mhmquqZQiMrMJwOA1bEFvTJG2ig2A+QKdrA8SgE1r9iRc3cM/3D1iWsUkfJrxvVMc4PhZPR
Mk2VvJk+2VOaVK9aXeT5H2KsRx1Bh9aefiZGHKSnVNVq9WWE+PR/pJ1Xs9xGEqV/ESLgzSvaXIO+
l6RE0egFIWokeFfw+PX7Ffdh2WhEI1qrUcw8aMTsKlRlpTl5juOnIOlr7TinTliewHnEle9GiTM9
tVaB1OHRriPLDODfKvI3N/GS+hjpi0Uiu9i5tsfFv+FikN2muk9gQoV/HQFFJaLuRaiFr1ImN0B4
JgKvEPU70c/tXDNhtwzqgCdSwwPadH3OGWxV8ritFUCCuhboudn9kcbaeEhCCfEGMjG8OGHXBpHI
Rn8qJ3FK5sX7sNRq/zlaquzj/Xu3tWq0pEEUyucPltbrn1NPRoN8oBe+OpCzHTSq5KdUb8Ydt7pl
hbwdgDJM6pJB/tqKqTW2tni8sXYau79HRRjTtW2qnf7MhvOWiCQqA6A9qJjr11YMvYROWc+ioAhD
Rgy8Sv9dNrvfYi1S9yaYNlYEiIOWCS1oB/TYynGWnSiWJVSU11DFWR/0cPiMYoPYEzb8GQ2v3CIo
bAg8yKxBjKzJqlKny2bXwE4yLG8w1BwUO0r9tIwv+MmXdvKeU9U9kvtcpjF5n43opXWRlmz76ENu
50cBqqXT5ieofc9lUfzZ5c0Z+bFTVjAOESnVYVano9XOlZ8Y5s4Dd/s5iLwJjWktkUdDtXL9OXCT
Wjckdgm30OidxmWwiUC96alS68dzCoaGGNeTahNU8tbPWJlmhjbXmEJvIqxeZi0Jp6exy4rj/duy
kaoDSJUjXcA2+OirMAQO3myCLTwKAKR+63nPfOrkytFoxVth8L+V/fjII95IQhGoU7KVa4Rqwdia
HS0iCgwr7nyz0OYXwshhp9qxFQdgQEYhlqwKrFubXpPYUziVUaC6SPGERfoU5zmTcaAhLfvdDocR
zRz3h2hLZBvtj2Pv7Lz/W/eJPeX156yAP1/tbF5HRpHEcxQwQKP9L9GyXvMbAVjt/gfcNEP/EZA2
9UPGD6/PJB0AdOQWPmAMAc8xzYSGPkK0R1S6aQXPQNYG6dZNM2gelFFbqjAK8tGMKLpVqPD4+pzs
TeXdHkfKU/wFY66ca1yDySr0L+xBNZNAbQY7P1FcKlF5XTJoDiO9d9KP+ejFvxklzC07+3h7t6Fq
gdkASRDKfhSvrvcRyGzO1H+VBdzFF+Kf7An+UofAfI/b7rasI0fEJUgKAPJtsQphk051ga4FCaHN
cKhVTRS+2TjJR0ebZnRHB2aodhzXlk2w4Fx0UMfkAqtDsoRqay1NVAY1n/HTnGsiOfRmBydXk/fW
B5lGf3r0WPIFfzKTwbJIZXP1mjipawCgLuH6MLX+e2g36kumlfkeWfXtV4OPmksG0R207zezPWkp
MjAMOo9WNCu+YdXJqdLyHgiavodiuL0CdKWANAHhp8gIo+31AWHYQtEWyMWDgWm5H9RfvCcXgMYe
McJN7YACEiAvrhmIVnrWq3NYw5QLdHUeA01ZEAl0IBAz3ppYHzO/tKLqOyN8cfq2NEUxPPWjCJEE
qkuxp7Jws1gJ5yR2oggkRUfWAnSphRDcwqBCkKeJph2KotMgf2NG/2E4n8RaY4LrgCAM3vp6Vx10
FeqIVyhQs3o89lM6/972SxPEi658vX8kby4BAGUpqkfDCJpCQBvXpkxvafQ+N4bALOzoq8i9IfKB
JSFGDUBWr3z0Wpd/7pvc2EaQFAiMSFJi+bxem0RcoerKRh8Coaf1O/K2pZ+p9fQo9QQiRjaeC55M
2uh8hJUVF1kzW5hDMNBUrJ/VfCl+S+AN22Mg3thAB4gvl5k2upxBvLbTIPakqYsxBqbR0g1Rhs58
ikXeR37aud0MEdreHKL8JFexIivjY1HtQZYA6oeV3xrrolZELy02Xv9PrrXl8zBo01NuRZB2GVr8
vSSjOyT6PCSn+5/uxrNI0yTBDg1VHrw1/K5xKnSCeeACC3WOZ1MXyReB6s6TJZq9CcVtU7hJQkr8
2DqBUhens+d4GIM+tAWTvGplFKclz9WLlix7JbuNIwnzPUgs3nHQcmtITJREXO2mHYOsso2/9LIz
g56A//j47jEbggKpBH2Bgbg+KhRbbAoaCmLThZ6iyBfrJZm1OTr1pVKgEfr2uDn4Byn7MEDmwR1w
bS7XpzqezJASZySnip2uOdfh+G1cuj2Oxa07APE3xWs5uWqtGcuYPYZELc2mQF2m5QfgsPqvIZq1
8RlW3zw563VaajsncdMkmEZJOA5UZs3cTqd9GEsrn4KIgv1zbqjC9ksvtf7s6rnIUZ+KiGX/w37+
1EyXfEfOuvmZa4ma2k46BXY5FD9sbZ7PVGVgBRujdu8FuH3wKEqCPyWZlqSD1uqOY8VpiD+moNP7
9JAq+GhfEWX83JPvfppKZ3jPu1Ic3NSonqq63mtab/kYGl/EmhIedFMv0KylGDoKr0E0NgM6UGHx
1BVV9iLmH2ZPG9NvXdq+YA31ZWeXf1YAV+6Nq0GxgiYVb9966fVYwA02c2ynppm6VyTk4+ZQGXBR
HMohCv+N1GhIfDMS5ceobYdPmmL6NQWH8vDw5yYR4zcQ2YC49FYv49xIBU8UeniE0/rcDAvCm0ry
92CF/fN9S7dp2c/ZYkIb4FH0vNdiz0msMxbjJNwfXsMPaqVEZ7sY67OHqubRmbz55IwaUm5i0t7L
cOgZ7VH0E7HfHoh8ww9C1S4l4YkKSIFXx67yUtWgPjsRhtfDaTK69NxnodhRJthw7USl8KbglWSH
ZPVkotRe1AQBU9DUXX0qtar80Dn9eCLGS3aigI3TJBlYXfAdsmAEE821E1RSBA2VMgJ4Iexp+k3P
28rxgcOlb1ORKeOhDWNR+kY8M95oUIfLDorBBNU5j+j57pyo20uFN5YT9xR5wOmvf0uNiIDmxhEn
WxU/Sq//0rv2SztOXwUDAj5lZz80+z/un63bL3ptU/7zX1rz89JktWiUIVBbZznVwBafDaV5uAYk
CcsoE9DxBf59M3zltlGC1rB8rJ3C+VI3rfGnmaVN4oduOP1zf0W3p0dOunB4GI7WOT+rM6pFgjgH
BpkAwbPxoJrjdKKmrRzG2Hvc40tT9LwMmkW82qsY0kicvIx0lpWHnfI8J2n+bKtFeZ5cd+9sbHwn
eq4yu4eylKrF6pwS589TEY9kOEmcnVvqjq95XkU7iCe5N9e+lQXB0kLnBT9zM7ruznNr5Oo0Bp3D
YENeMjkaf6hVNfOnKq4gt9tl2dpeF28ZlxCls7UqiK00na52bGE38lIlsExcqqFJdzDam2cCgAYF
OwpbXLLrU85BQEUAwplA9DBZDUo0QQFQg2s2yocnUDjqkpyXrivFZ5L5a1NRqLqxSakz6HrRQyoJ
aKyhh3y6f8hvwxuKqRC6M2LHtpFZXFspSNfqstLGoDEHUDVW5yNHnh1a1LD9oidj+g/mqD+7AF4k
kEL+nF+8hFaORm8z9R0kY+q+0fsbP7aT7vw7qJryTG3mYawimwjzmqdTMdD571Vo6lQ25GPZMAVh
Q+Pfr2GIyfzE7dvHt5E/nwkbGso4/3UsYcwCcFetzIEBxapzcVvmGY+524wt1sYlgedKy6qX+5u5
ceRlmgRIEvZ/JtvlYf1lM2ldU2zJBjWgigwEOWy+JXA8nO8b2TjxBA0uTGcURnhRViWCJmxnSn9C
DcxaQ6jWju1POunYi9m49Z4ixG0wyrSVHGKWpTLSv5VvWpKF3mQkBoDHdn6e7BQLmZssJ/RibKlH
mowwIY/9IU2U5PssrD1ZnK3F/voDVrchL3stLON+CNqGwX0nVVLfGJTpo6JV03/4eL+aWn28aihA
R2XdEBCF0gv3YsM3MrR/73+9jUhAooSJrmFQpz+43tHZJaAT8xBkrjsdak6MP0YoHRftnB/KWPsr
7VPPbzt759RsHc1f7a42ksb/EopxHALNSoeXzmiyN3SE95D+G6+MhIoAe+B8wia+2kND4dU3Ywo8
JhLdR2Le+BjaWsh4UxX9o6hD6PeicY+Pbynv588TSvFs3RuKIf2aB5dClld0+bc578vATIfuY0qf
/cwj3x4Su40+0sx7GEMqkTHMKKNjC4MHMcn1fVddpGxFznIVml8vUTR8c4daPCf0R3cCyJ9kGKv3
G957CUqEVYsPuTo3o12kpZlQf0nNYnrSk24CGCFyuHcLzz0W0aIdhtJAxiI326ekKr2z6cbeUxpR
bjCmtjtpkeeegH2phN2dcw4XsTe5e8ssJbeDyW3QuMQYNHqut6OeU2ZvzHiEVrqrfVcrirfapPTg
Zs3R64wIEdrEOkIyVZ/zigQeGTn9FTkOWHv4Yw+jm+qH3HXqvcHlLSfCfCK1Aip1wKRXMYLWFpYm
enUI0tqKnhQ3jf9A9Sp6SqtdtYDNC0BrAVtMxqJ0fL0Fc6G6BfzPY+AsFDbPyVQUFSiIKBe+a3XG
m2or4XhIp3iPpXXrfvPQkcHR6ZdjSteGGSxPTWfOyFlHu21OlkCWyLcmazF3GkObhii/yLIxkKZ1
KctWWnXR3WIMXBfWiBQlP19QP9txxhtREFUASVJGBk6osDpKHmN33WCYWCmbNPfzuO8PRdtViY/3
RJYKjReE2O77ka1jIvVC+Gzs4g0RlyWA4LiyFBgDpI/83qqX19RM5otGfLTjjjfX53IU5SAFoKjV
OYmy1FIY7cFnKc5A48QEYFToduGrIJneyiXqTvcXt/nZQP7K2Vmp4Shf+l9Ck3qwFS2vUlnTWJLw
aZiXPPOHPqv2SGa3VgaQlUYvI6cISq2+HJNlcGSPHakugBbdtzKNkLw35ukb3JRmfa6Utt6pKmya
JDwh/idlu5n8yhfkvpSEDMqLtfhJjH35OWlUN4AY3fitpU20cwU27clJC8Ck1I1/0gv/spdiEFkV
TyQChTCPapPO5xqliRfFLu2D6Y6/3/9y29YYc6VpL+FLq0eG7idkBQl4VTErKUpBqR1/MDsRkuLY
87Mdi/rP+wa3jgoNFJlMAZWiDHZ9VKKl1OzE9fiCiANofj2W1Crm1NxZ17YZnk8qfozzr8U+y75M
Fy+hsyfaLvst09rpAxyc03/5VuB3cCJAkwDZXy9mju1hqUdaJprSRX8qsZ2ebNdJvufjWH0bs2yv
A7u5KglgJeMFrb2GAGuhMMcBTxK045ylZwWk13RoR7X9cv8jbTkr6T1kPg8L8bofk+mVN8Z5PAW8
oe7JLrP6DHVt94r0lbXjFzcP4P8ztc5741y3FqukLAt9YHKgC1T7kdZf1NB8abpdzuOtF5T9I3si
oedwrPzH4iG7UjecPhjo7OexrPuT16JbOkCmcZqZg4r8ltL5jnvcWiO5FH1sbHKpjetjopc9syUp
l8xFyus0tl10bEehX5YYcIIP3+SesOhWZsUNk7xXAFXgOrk2WFtVqAwL3w8cjI7IS8nt96tBy792
YZP/PjIZdMqzWfkkRxiFXyul+8/9E7S10a4kiqLvxRu0HrPqJnRNF+YTg3DqJs8fCk+FdreYve9h
382XOUrfS1SZ452d3jq4AAdwMFKFFKKk64UrpaX0TKJMQT9G+nwIs8z+RJSUvlc5T+XO0d26jQwE
g6rykNPhTbo2loWFN4UqzYy86cTndjD68KAqzrg3Q7tpRyoy4zsIMdcvAh1LavO2oK6da6BeSyQt
+3gQO75sK3dkwpPWL9E1sIjVS5CK2GjqAStONA8f3WWuzn2DGg7qNOly1DqjehmXkiCzsMOdavrG
V2OGEbYXBDzplK5FAOpMdRbi+SkQYCS4H551QJcn8helLR4/IIxWs4kgaHlg16hCRUS54dAACtiG
6KtjFHPh50rhnNJS757u34GtZVGPgnsBICMzAStnY80d4jxaMgdpuETQz0VjVp2VXF3iV10bxF59
aOPKgSpkbhwxOqkxtArCotGdARgxxx2aQnMPIVHUDwIGTfd71ez/J0WolifbzR1zp0q6cT654YBZ
eZFQi1z3H1R1qF0t4q7DMZw9NzDyvUVlle8E7ZtWqBPx2iJLBw/I9W2jvySUpeOQALsoXrJOjw5z
meyRnG98Mzm4CxqIIRsd+vFrK6VTLGUp+imohGV/nfWyfWuBJ3xV2hKD98/HxrNA3khZlH4k3no9
s5CZbSQU2+PY9w5iqElnWgcvtCADH5NU6Ee3sbTHLzn2JHkYRWBaoasz4npTglbmMAe08NsQYcjc
Xi66kTfFoQdR8n0gAUr8sqjj4kBprPsPyTJQW+kuESEjWZAf+ZfgVmMGp1HEDNdAXhe/jRVMose4
QSv1YLfd1Oz4lY0bQTn9J9yWwjDUFytrdCPcmcGAIBPeAPVj3Cr9wanmpTppmT43L3WV1h+cpNai
8/1Pu3FYZTaEx6akD7nz6uoXUuDQdmeVQSCjOHaqk35wWtt6FLEOoyt3nSfoZzVg/cimCIfSt7dU
cH+iDgrV7M5WLLkJ1cHdMbXRS5bdI3g05ZejUrTay8FsBUqbnRYkFrU+f4kplgIxiRBbBaZ0gc9h
nk7FmBbmgVoQfPFlWCpylrCL/XTQ2j3+ha0dxrHK0B7tGGY0r79tOs92THFKDQSkgX6fqsNJV2hr
P/odYemSY84AvdC2XCO2hbCmIk97NRhh3Xvvlc591hyo/O9buXUEYGCJ0mSdjzRi/R29uAG/TbE2
mD1AB5OnFX831Tz9WdtKh+K9mfzvvr3bvYOlAXp26sQU+2gMXu9d1SDpSTvaDOa5mv+FpXeej7Nn
xHux/W1IwbNHiYVKNKP2N2iPpNVR3tDLMkiqxHgb7D662KUSv+Rp1HxK89A6pbGlPxnCqh++f2Aq
dUmyxVcjnFm58aF3tKY0SxEUaZieHGuhGQ9di/f50Y2U0E0Yzwk2kaNZQ3cyw5oZk0XOsreb9Aya
dHxbDGcvG5NH+bo6y9QnwkVy9gVE0nowRbOF8NSxbwJLsbtjkTu5L2brdzBaJhWQ8uTAxea3TfmJ
z/D3/QVu4BywLQn9CSnojaurdN0SqdnXs9oErjKCl47lDEnhOuLIKGrvl1XXn428co6U5L2jlWvV
ZwOWrse/JpBV4kNaGzzKazCpMVIMWmql5VFekskXidpnB3tp0z01uNuLKKMnGbKRXlMIX12MxAFY
1hZKR4tNd74yh9bNRzuaXQ9NUXPuj2mkN8vH+1t8G3GQZBM/UX6njHAjeVtn5qSYTc3MGH2Tj8Cw
KucvMadZfZwKusA7fvzWGuEvg8qkSARrDG5dX30aRGWBV/jZxKiejG7RP/a4aihXyt2S/YYtWRqB
phYtdkmPfW3LaiLPjJKsCtwxjZ9tO2U0tSzyZ2XRtZ2X/tajAWpjzAUmNZJOSIqvTSW4s5EdroJK
bdqjVU/d56XP29/uf6rb4yGpGyWYiuDQIIy5tqLqTRlGDHoGmaOJY1nZyiWy3CFwl0T5rRCttgOr
2LBH5oxj4eVBB3GtQJfFSzj3elIHhuhMJAESI599ZYiQAAcvkKWHyGL88/zwIjFG/gCSSAaKqxvP
hHlTGJld8zg4UON2S//agbQ4hXXfXrLaDnfO/+2n+8kvwxqlpC5jWNebmmdxT7mYBhvqbN9So1PO
0dxMp/uLun2J6IpJOjIA1TbUdKvzYZeQh3QGABU1bbVDDA3BbzWELE9lNH93tDiP/Nop3RPN5y/3
Dd/eASIHMloyPWq5DLxfr66MTD2EoYU6SFEOy7tHYvRH2mjz8AEYrfHwLcBB8+oxWyPhnesLNzlj
UjGXTtmuibLAmJP40FAu30lrbz/Y/6XZ4i5wCYw1hXLeZAC23HgJynGKpiOjLW56gPp88h4+iUzU
AnYAbA8Gh8Tyeu+ScMwQTOr1IJ2m4lK48XBonbj5mKFTehx4K3fysdtvBfABqD39ZThMKBBe21Os
KLWRLDKCwlZ0D71Vo6wPUyga79msTPvToycDVQauGegYihHwplxbswT47JR7HTii1Q8LvAHnyJri
9y5XlZ2N3HjFCYUIlUGBcqlvuLXF2Om5N8ddUA5h/kwnlGGkLO7+7nSG2uEzTIZj1TnKUeLSPmR9
nZRMoRizcbq/5I2TA/gYvmI5kEgVZnUZFC+NFf5JDwgiq45dl2fKmw1ZlthxKbcfEj4sgKYEZJKP
Zp1lJnqYlo2VDQGURCaNKJ1eIgB55SXuRm3nTbhdE1AqigXUkpisIR+7/oygK7Sih1M6MJbIO+pq
PZ4ywhP//s7dZrJwzMnZStoZcsBrdVgQakr1Aa3aoJkq5c8xdqf5Q0c58Clrx+gP0G+pAh2zNe8J
e8hffx16MhpIPYQRPTIFZsyuV2fYjeaIqp6CZWy0p7buxycGh7NTW2XZBwXWxYevIOxvOC5G3IF8
8vZd2+ucTLSEeHiweC7gbEi7c9m25jFhxGYntL35cLD7ALhntoBbQWK7eueGcrJGBnwMthTC8UEb
nXM7JNmjR15aIf9gxIywi0f8ekGxVdgC+JIRkCf9q7mN6+tD/fDrhhEJH5SAUlzXunRLPaWB1zOx
GRit4uaPunBEER1SJy6SJ22u7H+KvvKm9yjrsvI5q43c3QlUNvaSjBJEMKUBmcKuPGdTpSIb8kwN
PNqG505V3IOhx9pOnfHmMEoydSkFSMXDIOdafbGIq8EEoqcGAx2it8ScGJPTlLZ9M0WTnGZ7jMZH
jyNLAdhK9ErhnR7p6nIn4VCjtWFqAToP8XfUftxPhZq570WlZ4/2RaUpnAizQnRMbnjpOotEoA5d
LegFGo7h3AECZYZn5+3e2EJUwOhjMSaH5NiaCCcxi5AYwbGCrLWnz3GiaoepqpQjsoEFwwBGfr7v
t248MY0Y8n7CBJugnGT8+viHXTx749xaAfTdtnfKjFqj6ubWDABoizOkL/fN3Z5Dnm9QHRSFSBUp
blyb89QGAuJUswKPiAGpRaGjUM4gU/P9P9jBH9L2BZAJ+cW1HTWZ4N9kGCvotXT4UCSCKLKu2p1n
7PZjUWgDdkCvklwD93FtJWwYgq3r3A64eC9CLbqjYtVBo7nKMU2bb/eXtPGleGFsgmPeZTkhc21M
Dd0mcavBkhrXydHwlBzxS72E4L/ZG0LaMIVeC2VZ/C9PyxrYFoWd6w327AS5Aqro78JwSpQyahVu
6qSnLLUTaG1sI41A8D5UTmgLrhF8/RA7mQWRfGBTz36l+eUIX/O6/MmOVJDqnVD2WhUbC2QTierw
GPy9TmlqjwjKtms3sKt+PHdK2p/DHN2zcRB7lM6bpuS0AlxdTI+tEZ+dnVu1Oo+YSjrUQKBxM4YT
xDdodVZVru74+S1rIPAkNIXyNY/N9SGBYqEc5t72Aj2EZqdXmt8TNFefW13fucgbhqhTwHXGh6M2
uhaDSTQR2ekwhEHBtEIwJe5gnTrRii9mFyl7wnubxgA98hdYSwCQ16ti7CwvYpQNYXWwa9NPQrf/
U2lzAB1AuX88fM0A0skqBY8YSeEqwBnjSI0Jx8Mg1a3pOFV19Swc0LKKsI/3Ld2EjKQwlMwMOWUn
ddlW3gNcf1M7jRYGtqjSb9DAaK/MauZPZTPNxzbtlqc68uLn+0blVl3Fi9KoJDSEop8yybpJt5S5
jSYvRgvF0M+ZQ/82Sd09pvnbG43/kKojqsRHAZFdfbAE7zQgBRmgmPhnNS5fQVbDsloJx5+T5u/7
S7o9HRhzZX2eSjYzBaszn0Zuo/QJXjjSmvCkNVb5QkG4fjaWNN6Bmt3unjQlASLAH6kry3X/0h2z
Bq/r51GxmMBOFvUU8n9OmR6TAff9NW0ZAngPGSSbJ1sO14bqyIxF2OcOw+Xm/JzHlvWMg9mTO7k9
gfRRKZTJyhxZy9rPC5pT0+QWjqxE5D6CmdD11z8mXX2xOu9j4Xlf76/qlhyLFxlj9FLpUxHXrwLE
QmnsJGlGJ0i04b1PxTGtZ7jumYEbLp7anxOzhbqI8nS1eO9OOUaHxjH2Zl7kebi+AvwI4tSf0is4
/9UNZ1oMl8UEa2BDjIfOR97kB53q5HMhYjgzK9iaj1lcz37oDP1v93dg46wCF5fxgpQHI4O6/q5p
pphWF1aOPKvCBwOjPDNxD+WbyPaE0bZM8VEloYSE99zcwUrEaOYuTpACjH919cymhEYLsBxDbceT
bZxWbtTPAUdAbzc+M61LB3kZdrQSmfhfwejPv8JpHuaI5PDgTXhxQEyxeau9Iznq7ArZryCb4uxj
5Yzxu0h7ZScYuV0LNhA/JDDg5kGuef2F8rBeciub0wv8vwaDV6xIPZhxNUYPb9pP0V/8JAcR3PHq
ihda2QyjMNMLkBoVtgglP8ISqPv3D9zGciT7m6RTkJq1N7HVVEPTPbvppc/m6eBV1oekEnvTw7dH
jaUw4MpKwO2hynK9Z4kyE+pHVnrppnY6IV8SnSaz0vxOU5OH4w7gR/wHOD8A1ZuZCyOuZjj1quwS
546WvU62Ew4HOheL8Vw2YbE3lH77kOGn0MYl7JDzcWu+0L6ARpenP7vArFHZ/tIa9UERlvEetTnI
wIJY62HPLy1KRiQCGjyler2XCCfEWdaM2YVtFgjeMwOekqXthAFbX+xXK6vKbZjpjONoXXYBZuHB
MGwnR6YzO79uknxnQXumVj6/UhoOHHImF9Wqu4u7CP2D0fTtx9mZ+0fL63RFHE4ipLgSP7aWEy2d
mkzPwNQUQS8WpaPjt+B+dy7u5png7ZIRPQd+DRZVqOSmVadmlyFVFR+FzaepcyAnsd960dUPFzhY
ErkRzRHZv167IxT3rLStjewyEsgfvGKYT2HYJ69uOu59qM112RKtQXRzi7yrpmoq8IvZJTGW9zxP
j4zFv/axZh3EEO6NPd8+wlTWZYVDZ8pV4hyuj3k/zIVTUqO8VIsVf3XadjF8HWEVzU+1djT8oZRs
Ht409NNxyZ1d4sWtUwmRjlwrTwoQ6mv7tcpkglHk2YUZeYNzb3fikAHG6w4DpaSdK7DhhGWvjtAH
sTwGsOU//yVs7JA4yUXKne7gcn0nqq+eqOCHTw+7ehiUaRlTyJHg89VFs2PXnnrE1y7JOHnohZvJ
89QNe6XMjY3DCukD0x0OZefV+2jMqk4BR8MBVzCLJaGzQHcdutDSObtTb1u2JCxFAiUon6qrQxJX
ZpFH+Zxfhmb29JNW1NEPJwzbxZ8Hr5oOfV3xOJeOzbxbE4fZvyVzTxooZkcFCgAl6VulWMu/vSi9
9yp1PcUngFDNh5MCIOOQreEK8Do0w66/7tKrWq/kYXbJqKP9Be1vcxpHpf9x/+tu3E7AVBQ5Ka8C
0FxXcNNJaRIoGrPLrNh/ZEby7AIaPS5IMEaZvveRtw6sjBc4rjJ2WIMQmjgulkqU+SXW3erc9JWk
qZhBlDwenciCqizB8L6i0H29dTYHVcvcJr80SpgfY4id/dhJzB2HvXWMCIDktgGsAFV8baWJxzrp
+jq/JLXxPpmKgvCQWPxhjh5P26gcAKSQ/Xmgbeu5tcryhDIOZn5Rlmw8Fp4zn+cins73j8LW15Gy
6ZI2RkYJq/XkZR13FFnzS+m1xbGY8wFyWMP86z9Y4XnBOcoWzPqi84IaMTwl+QU0ZnUe3UyczB5w
0f+XlTVbGxVmtdYjJb8wUZ4cxqElFO7mPT6PrR2TnWOpXsMbui4gORFLjGusdPC5Hqoh0/EEMIDf
X8vGOSOHBsHA3/TH1p3G0SoVs6+y+XUuIoEKHRoMw5uaGcXneYqMPabpTWvS6cgemArs5fpUO3GS
mDaUqq/tyHy175amfQi1zDi2ial+f3xltkSbUDUln1zzocRWHqa0WuZXvXG7J6DJWe7r7Od3LY+H
nWdM/u7r9Fw2a0l6gHjLKsvK6dfqOJdDbS2vcQqeHNxCl3WXwR3V+pTZYWKeMiVv1IOL/OxeUHJ7
TKTii+1JmAvtl7XbW/KlMoHK668mwu1frREOxtRirOL+Zt5aYZoKzlPOigfyeF0RzsQk2E/kPvTI
Xs56OFcvqjbUj+LIQDbLWAC1F0klso6FFa0US2T26ErCsfGxQgH+pVdq7Qxf+947ffvFZEIuCfR+
poHrCbEIecd5cqSgYF44B6O2ix86VEMfejNyj9qsaH/bg/EwEpD1oSpIO5MuEkWsVbSjM9Y9Txnr
o1maLL7de/1Rn/l8hyEBpu8MwxDv3O/NdTJmSr2WhVJEvb5xbh3OoyalyY1kVP1ocmImP5GREOh3
nikcz35q258fPizEFpDVwt5jmDed46IPLV2MCGMkkz1elLHrP/AQPyyIRq+AkTsQlbKWD5znemUe
zT+nKFSsxAogcTvRn41QbZ7ur+Wnm7i+2rC7oV7AAylnONYgCc9NSjVSIHDPW7Mdf89iIy9h2K5E
+7kAp5e8yJ7h6BdJ1Q1+yBhlPx6W1IR1zmpUaNGJzIvw0Gqz/Nda2tnvXgLAN1Djxhl9wytFfjKN
vBM+wwOeBethUvQHpgeyvWfr1vmyEg6C7Kczvr1+gheIryrTYSVtYyAhh4SC+S+yzsiqttlS7bLE
b7gMmSmBdJcMTvCnrr5P2JdebJVxsFiTrZ56SNSaZ0+NGvfJDltNuwwjNNfBoJm99wXmvjJ64RcW
2pOyJLQQYOYtS4DPltIcjBk94MK3wnmJIGhUxs967/TKwZ2NsHxLeqF3710WjulBtOqk/pnYRRG+
2GZTjZAYIDLwZewqb3i4byUJB8mPqI5q9PFXTt+axdKorZoFWV2QR3dzci69KH9vqdWd7p/C20Ca
R5NpKKrqwLUJbK73EsUVKGRSkQcd4luMli35SQhXBajA6Qmr5WFeAUYDmP4AYkg9h+nA1d1yay9T
Q33JgyEUojguVpi7xw4Rjd90PbXUnXjqp6DD9R1jqhSGd1DYSCTD+X69vJCuJm0QzBXIcXSlv/SN
0X9zQQI6xz6jml76EFF7DlM9JpRjfpu2VnQYLdWtP6IgD5Qi1frkL0PYkOcCB2jtc5ZGmnGJpwa2
GoQ7vPKLl6T6dKwjR/8HWdywYHTbKhnujwwlPtkdBeE/cp1k7KwYC8MfU0xq/26Vg/cP9aYm9XV+
jxcs/ay2TzkM0sPON765LzA40FiT+EceWuZrrzeBYdYynasyDYapM/3ZUdJj5uV7cMRb1B5wMs4r
ZRk5NUyT99pMW3dLZpjM1QmUWk6z0CButkrrnIqw8Ico1n1kd1BmKi0If2hhPrXzkuxgbm6Xyggx
8tQ/8TaUGFa/IW6rkvAW/D+sD/qLNobt71oct7/fvzQ3/o6yGpRWEgZJfsPY8vVKew/+iFHzBLSk
YX2c3bk+pEWoP1lqvNee2VgQ45+87MAhZcF6ld1UldEivWGLoM71vzorM6GMQa3m/nrkH3J1S1gP
WSf0wkx8ywLb9XqyIq7daFlEwFXIzFO9cEWPoZlYxlFp2tF6gYvTsk8jpY7/0UdEs7VtDWXvFZHf
Zv0rYFHBPENwrHTl9SDwahvHhu67aKrq3UqG9GlKi/EJgUgLZHAPSU05ufk/2WirO2imGy9Ilip5
AJlnADlFt+N6A2ZqqKZAIi4I4/7rkJn9h7Bvv1iNa7yqaZzveCV531YLlZLjvJhkYVCyrQ4pfKqh
qSRJFyiVsJ9D1WC8vU4rCPCTqgjbwzyWA/mycJc9f3i7TmZFZTMf7j6AymtKKrj6LMSUYFopBIyg
L6OTsdxG1+Lz0Ax1/irCqml2vM/tZ8WmbIcQEUuw3fqyFGjMdWk4Be0yELXk5ahA6iJQ20qOrdq4
7dsQdnP1oa7j7EtVtct8vn+6b28rcQIZ+//h7Lx2HDe2NfxEBJjDLSmpgzR5PME3xDgVM1ks5qc/
H3vfjCihiT7GBmxgtl1ixRX+QNyGCBfFs+vFXZVBjHFyV8Ujw/meF4H+ZOsL3C589nYe7tvTipQ7
Vy3az0Sp9JKvh+JmNBsRIzxUmOn41e6z+cMMPmknmbkzo2uxA+QpvGJ4cZsPolGmtXrBLerOuaNF
iIrpXah5UGWOVT3M7RkTKy/+1JIkDqFOpbXcuWVvtxGBF3BldjBsQxR0rj+z7w1bFTW0WAir2loI
yV0V1cIt03ewlBAFbWEm7RE9bpdxTTJIbRCxRRNjG2QGKBUC6lXLWeRDfRD9GISBDvYQUsm3t24Y
bh+K4FCrsCKCDnj9eWKZetReDHiqqeM+Ij6hjpY0xIPRTPZO9nt7FeDaSeuODcqJJNu+HgownV3l
szTOXuHE6IL1poIxM5ufCQ3Tz5YxVO9HzUh2juSdqeQcIuUKzx/gxrYN6vQF8W4HMjUYlf+IyEg8
h1Mq209JjV7j65N5u1mBRDGdq3EsV932yvFW0bVCOuZ5KSmk41NhJKT5CZrHJ7manUciyfv+g2uU
408x1sZeB/HOt5KZrET8/+EfN0fSi80chrAuzvZqNmbPtPsx/JmeKqwpd84l2TbLdX2zv9QZVttL
MmNijOvlNIZuRq5qKs9ZVdfu+066dlOTD6H19izaYckOwjCUeuKi1L3IVImt/VFUaSa+yh6G69kG
nPB1UEgfNtHoLjp6aaNdZerQ+fGSHr1gVcVNg2wovrmxS8d1KEJVkZom7J9vJJRttIa50TIJ2wt7
W8tPyG+UzznPun/KJ6m+ALLQotxFlLgcxJ++nQxhnqIrgb24VxiIxyM4EdqD7KO6cIouVHlb1lE5
ut5BufM/MnfqdzQxvfyjYaeGhTfUgDZK502PgVPYT6pz4uwQN/rJ04JFHbHqyyCxL50KQPghvBu6
bUydVm8sI5P8+Nb/2BYN+mVlIMWYhBYAXz9SWuA9OxiIwghCf6W0zHGO+n7W/mu7gQhdwH3+tfqj
x9GUGsH7yu9O6QjoCRF6Gfq9UXxpO4vMzl+GxYo8ntJQLDJ5sBC07CMyWd8NkVD7VcWGFXYm0r+x
OzpHn2BxCpem0mfQbv4EqNlaAFA5zSH1BAfERyspjGN3ikb8SPqoq92TNReoVNqVfvB5QLUIjh1I
9irDK/fvnn/hlz1LzEJVO+d22AdmXkVWliTZMW971T/7SGWNEVKNTRMO+RJ4j4XZwVl3y9jpHlKx
lO3BylE7OeIXIoxH6kvxD1ufkvbA4vSc3arvJ35qsixlmCgEJyJl61r31Buimk/6XC5q5966OVUg
OKEcUfxE3xCe7eYJWnpnambNhvig/ISmE4iDL2amMjscPV19ff0KuXlVeUnhcAHBtRHL4Ra5PlVB
0hjmaPf2WaNeeXSy/ntRlXuojZujC/MG/iDVYxowqB9tok/hzpnOmvjcxCkKkRZFGREt9qL4pKXw
P+mzX8eRbw8ta91oefVRqxo92QkNb17W9Vdg+MoPAIF2IxNQ+7Wl0bb0z5Pt09sWOt2+oFXvnCbD
MT3A6fL1qb1dR0Jb9CkNbOSoqd2YqIx9h1htjzycodAi9cSU/p1UcdAcKLHLT68PdruOYKjX/J9O
86pns7mKddlJPaF2cx7MKo882GuHqar34No3o4CmX7VkV28Y4NNb7iRVZEcILoyzqjNcN20pVAJX
IK6CnbW6mTs0FsgBoQp7jEiGcL0trboY4risnbOGZ5YbFXYuvg2D1f7bOVO6g62/MxZwaZ6wFemF
sMX657/1zGenHpIh9S3MgpRcIiTXlPs0Z4VpHHAT3ZV6eVmKq4cMBBZFDuQDiWMJFDanQRvXilHZ
U0wUzdBTTByCONTzsh8/BHGC7eqclcFnwCVp+mhKk2q3s/jl8OyUztAdWtwy3He1IFp7XjClTHdm
/iZq4tfR6cPSYM1XmZjr2fBbkbc8+dA0KAMf8YhK3rWtPgEc1GpKPZPXvCtbyGA7afLN4Vwzfjbw
ikQCW7NVY5vomgm8w9zzPCXeQ9kGxfhDTLLwHvomHuojWfzy1m46qt1EapSJaW5itrUJRa0sz2HJ
Ntp56Gz3rLoxewY2+uaiHCUMSKtgeZH1Abq2CVt6J/VbI87AyWPEwjI73Tevl/H7Jdj1yLldOmwI
cbUGkr9yX7Y4zKDsVVd5MiBDyovPfe/5D0nV+Sfpj+rgdXr8r5vvqULcrtuLzQSqyDSZVsWu6+3S
d13azARzwIcT6z1pRIFr2Wh4xcFXszY/JFpbBjsX680tBNWGVJsaLki521tI5mmssl7UPJBDHp9y
28OHTi3+uDPOTXgNFIrmN1cCmiUQ2jZHobeRpRvibD6XlREfUzQZwmwc/gmaPPjqWTMiF3VsfxLV
uNfevRmYuirtcFAea1rPD7ie1Io2RWU7Y3B2DKP53i2T92ilbRkBvEG+1RVF8SjzIv+rqTpjJ/i4
mduXoWkArYr2yBRuvrmUIyXYwQ7OcR6bR/yprWOQT9b/ZxR6adT52DLwuq8/EL5XqnTlBOeSknU4
arEdKmRvdtbv9mLHyI/Xii7TWg/3Nwd80ocu1zotOE9mXEfoWfmHthnbi1tTHX/j88u0MQCJCXVR
/nFzDLxmCobFBTGsysz4i6pi866qyuS/10e5ty8Qg+VqBo8K+HmNs357qbykrrslWA841e/ll4dn
yAdrUdX4q5gTX0WaR/x7spEt8cJaM8pfrw9/b29wz3LO10iKu/N6+Lmpe73uRcBDGaeRKrFF0Zd+
2nmAboJFppI7E+oIY8ByXn/Fbx9ZzM0yIoPinwvkN+yDm3gK1Fy+JH3YF3qQhSl+XH9ZTScXupQQ
KcEH5OMevubOrwCPYhO6UW9H6GNzBInB4UKSZp1VP/jO0eyn6kOvL7MeJvYYXCzVJ0FYZOayHNAi
T8zvdplggvzmCV/Vf2mTUgzClHjTYTG0mtuhV8E5mNPqaMcxwmVB1e2McucK5+4myqLcBeNtW6HW
Ym9szNbnMPpDFeKj/rOOjTQ0rPqnMXtvf+jpvoGu501YG4zbQHVOYzOb0SuFgjfo72GLiEfgud17
q8XGzbPjPR7onUtgLfITq65tZ7iT19upyUVCwS2LzwOWeygd+M4lG9Mg9Fp32SndvczUdWQHHJjA
GOIJbpcAW6/HEpOOaAk+oRc1+Ys65AQFq5oORtKhyCvr0+TlcXFykc79b6hRO/jgBomfhppCjbVI
zGGIEgsHgcNgjM3wva5yJb/pS06knaDBW4ZV48/eQReBcD40TO/0wajLSjwstjf9IqxzyodyqPrs
MKAtol/6svPrQz7HNOcm3Mz7Q+9ib/FYDhKpbGtU2E+YA2c5HGTbvR87TdiR4S2ZEeZBL7KPdl95
IGKc1k0fGhoZU2RA9OgOA2hJ/1CUsWUfRzVVfxcebgEPi2itgUNqD3UUaIbzY8AMugrHoLPlQYfo
AuZOqzP5OFvuUocycEWPWv16ORv5Ms3PY+Uh/Os1PPA7e/x2F7DnCLvX6hGNum2vcqFkOkiYXec0
9dx35axTDYE5Nv4AwRp/f+upZaxVMJJ0DEbVS9/0twtMToWp94PrEcrO1VFUlXpuLH+v8n57GTMK
wTIgXzgKgHCv95rMpkpWU+Kfm54iUENfI8oae2/ebu8GqMur4hjWNqvy0OYJVRbtZNX58G3S8U9N
Lp+mZhWI4lIKLYkI2OszdyeAXRVZieygQQQARK6/icQAKG3DTQT7fT4igzJWNHD1/F3fp/0x963l
oxHnvtgZ9nYqYcVQ+yDNXAFh26w2HyVw7KTTznobpO03HZ8ZDuxoauVOxnHn/SachH28qkDQNl+/
//edIZsxMdpBXBI/lp9LOcTpwRm7uXhEZt3Pk9Cks9uFTuVL79Pgw9vcKRjf+VJKBDDCUHmnCbhl
xeEN6g2eFBBB+z77Vs+6fbTqwd2p1d4bBfLsqiS/Xrxb6tmUu7jicu2dx9kWxzSZ0si21d4BuD3S
6EuwakQKLtHqdmsGgSRHUPBL1dBWY2h6xfKI5NEkIk1WeyZ/tzuTcIfvQW8WNh/IxOuVwyfTHmVd
iosSU38ZMM86DBN7siit5IliXf0Dz7M939/beYS2hzwo4AJiyhuFhnaZgqIefHExyL2joGsFQax8
M2Z5pcKjaEkVcJVX2l4kOX2YdkhccUlbYTzZpa/+COgAhYk5UqJ+6wFfsfW03OH6U9jZamhSpBfg
sSxxsfMlqt3ub2RqcM2puyeXit/B13YO3O0eYTxaW0BkVxWZrVxi6hdGEsd5cglGXxehKNIiopdq
fwskKcfr33bnqlwFl8kC1gpcsN31Iq+1RWJSfHE6j0bTMv1A3Ouf2NWHEK7anl/VC+j2OtagSojh
HWBzUmEaQNc7cvJQqGraWDuPvjSyqF8z1bPrDELnYU01/WecD9ycyRgneSQAdaHeDfSufhhQ59JD
lRSG/WDkjtMdOzpTP1GKpn3TjWaNoFbd+Vrk2nPd/PP6JN1ZkFVPi99Lb45iyPrnv92ALtr3nqWk
i8Q/Ov/gEP7JgJg9p2axk6vcXrVU12B0cJsjF0Yh63qgOSCUGILcPXcAO+Cj0n37TEA1jVGi+dYH
nDX681RK96O0E/X36x95b2zK3avWKZTaG5Li0PL8Gx00cV/ol9EbzMhVhUVHyVAYmKGd93HF/74D
K1e/+eY10XQGy4Lu90t58fqrfbvM3WlEbYISTHrKOlcPqc0GOzv9zr3E9Y4cw/qIkadtnrEkazJn
EYN/xjLYf+zrzDo2mrOHbbizVZDBfVFwpA58c56awSyR3pQ0DRxv+mOmS+ST8IYjqhP/vb5et+gq
sFUITYFffmFTbP0+g3IUbq2Z/tnGRaMJ0RaqikPg991T5Xi9OFhtPv6oB/LMkMA/q4GfdSqNdBf1
rePrv+Xu3BIiQAEl/wWNe72CY+1XXdEv/jnRNINsT8yR7db+4+uj3Jtb3jK6MRTRAtQZrkdRbeLB
tHH54CEbQs0du4cirvrQW8a9/OvOtUi1AuwRVV3e6m2VNYutqWksGhOgIds/Sl/vzuZg99/RzTRD
vzaDT69/2p2XevVtJW2webEJja8/rTfn0SmKJsCvpFvGlXwhH+vFAEOR1N0XmrNllPTNm/X9VzUI
cudV5IAOyRYblyqjNqZp1V7xM9ST4l57N9ZlffRdKb6//oH3dsja/qZVwR2DtPH1B45wMuMk5vQt
A+1SYXRepJZmz+vu3ij0YIDK4lSy1navR5GpSEanZR8akxqftSpPjrD89yKce5tj1cxbzx2MqW0r
RCCrK5pyIokZ2O1jlQ4f06Su3k2eXj0KUTX/vj539/Y9efGqqRFQp9tqyjWmDMh9OegZAcPjLAzn
66yju+gmtnV6faiXddg80FSPwDK+9AD5xOsZTHwUmuJFD86WM2FJx88pPvZBZxnhsox2F5We15fv
27Y2ktDXLGQYTSkXLRS1ln1EPND61g1uZTzPeV58DZys+CZsZ/7RoPDyo4rr+SN8FfEzs7tMj2ql
facUap7KOAN0oIKxeRhj6UyPdtcU5bHBdRpZ/7xYvCNnwfhhF36nH5SfdXj6pCW1NSMv7R3k3y1k
g0leUT6UzlF65H69ngJPwNnsY0J0s0j8QIZFMel9mLUWUF+0OByqTLQsJ/HLNwvX+jPBgN0/WLVj
Q59MATucdSRnK1JNgBqfx2J0ZaTDpXuEkdFgr9RWS3OKlcrip0rvVPLRLrTiv9eX8c5bjtoERKuV
FbFqAVx/gpl4FaBkbsrJLBcQBqYwEJEcp8e2nus8bNLRf+qneTgaZh2/PTG1qPZyawIxpg64JUPp
aGItDaXls19DPAkydACI5N6e45Pb0zQCq0S8BPDt+hPz3IEnNEH8nvJpoTBGARiAhNl35SGr0oYI
qS/e3t/lYUcUC1kn4KE3rSrPK9ulmgTEQkXFx1VVupokauHUYG32+gre3jEAprlbQB8AosbW+/rz
dKzZSx3z5ktGiwrs/ayOQCb7J7+erEOdF9POrr+9OcGfgpPWGRXXwi1OSYjYDtS8TmcxDceEWucB
G7e9OOHOV9EAQHSOVi0Fhe2i1cas53OdFBcnT2cMOu2HuaBqNpXxSfMnbyfiuzcaqLZVdJSzjBzR
9RyO1JjqwKwBTBh5f5B6m53MykD03ZB/uqXTnl5fshf26vXdiQI0DA8YtGtaulWxzCeiepmO5cWy
OjN7IAcG7qTBp1OPse2X2aVQdd08TzY0gnBaYAMcxtkJ7CjRM/sXFsy+fxz1WhVHd2mB+3jt3L4f
oUUABs6z8a9at+qWYmaZepQny6n8a+b1bg/+2KtfdkMJF3GA3vvqGDwXh3Kqg/SPBKTK8pHIYm4P
UFRy/WjmSHgda030n/vWNWQox9lsw3LKYedYclr+EWz0IVyGzv/oAiLFMtyUw9fetqEfO0Tq2YNb
Q9s97Ewfq7GZPSqcVOwIn1cf183LM2mJudiYbV9oKySRYS3DoazL5fj6KLdvKdBfcLJrT5sEdCtf
ZoA3aXpHVhehOc5XU5v8b/EY1z86O30zSZyyPZ1Q/kdBiUBhPXK/ZY1mMHEpyb666MJ0QuQGsqPT
6XsKLHc/iHeapieNghupvtTrgwLUZHWZkcY/wSZPjxUwv1PZ70b594aCb7pyAlCyIdS//iBNc1MU
n9rqkqTx8qDhI4IorMwfGjgRO8t05zqigLs2kVaoOBiX66GSKii1RLOqC8Ks/al1/fi0mjrubLm7
H/TbKJvOJIXNOqvLqbpoaJz/1Y/gWtTgGQ+TOWc79+u9oSggrXhXygg3DikqrZSO4jebQXWfsYvE
tq8TSTRNw54p072p423CCI2mDgn9JtLOp3wE9yfqixBmfgb9kEZFoAXPbz9Hv4+yiTBadFCkAs1w
aSw3/Tqmdhz6+bJc8IzsdtK+ux/EEYJ5Sep3Q1EQVqJLDTf6i4Uld0iuqUeulvoPr3/QvVEYAPAb
bTAkjTYfJIchcwfTqi9F4cZHDfujY9tVe/6Xd7YBXBY+g7CIgva2a0nJIEllZVSXklZTSEN8fCz9
9rOMteLNRXPEYwCtglukw09KtDlBBm2crve5F6ppSGmQGuJJ5L3/9n1wNcxmt8WJ3/mO0qvL4Bb/
GJlnPpIEjCHSYHselPemDjwEzSn4nRbatdcfhJRi3c69Vl2yPvVPkJOaLsos4XwEYpj5O6HDncGg
PpLkcamyzbcuasC+0qxo3eZi+sXwkKYIqNSNLH420ttTIFujkM27R+MNOav13WP3rRvzt2fCUyLI
ApnIyyrCgZjxZHzoutk9yzk3IrNMnUvht/ZerHJn0FU6nLYVZUaKsdeD1rX0hD908oLzsDacOlfE
/SFRwfDl9VN1C0jApo1KzQqffiHBXI9TkBWZ7exW3AvTx0lJtDz1X3lTQ6LMnrPaSkMxz1+wBf/2
+rh3TvNaHVvRSKgkQPO5HtdX2jxlsaovFM/K73Lu04/Y+lTHnVHWS+F67QhZwM+gerlCrbZQh9Rd
xiLhRF/SOe3Mz2a1uCJqbN4UaotV0z74epz1n8bGSux3vQM8MOwwz+6igGdtumCTnCXvzYXC/HNX
mlPwrhrE0H4SZp/W75YYEbJwmZZEIf7fD99Alcm/gyDLxHNtL6I8u/RSvQdcO5cWg1KnIWISLPkx
kAAwQX1BfjrrILGNSB8VGdjY6/GfyWiXbqj7s/jXGyasmIxmqOWX0WuWT6ZTFsNpKWztc0GpCjtb
laX/BbJJhoMbZ+YPo+nG5NB6o9vv3PK3J46pBIOEP9KKpdx2BjTUf+l2FvVlLiCMe73bRb0DtyHP
7XrncN9ujuuhNicuKZa2S+20viSWlx87yGZHCbH3zUeMUeg9r2guHvxtJUVOE3qMgeSFjIX2YGSW
FTWYz/w/RqGqzcsFmxnLTPd6o/d2n6T4yEkuiXnxHgcrmRo0JWY325m09T+03epce+ujQu5L4n09
0MRWi52WrR7n0ohaf1IHOY04ztta2z/hf7wYO6fr3o7gBl45u5SW6eVfj6j8Ih068uuLnXT+P46X
yW9W3dV66IAY2JnGlx7ezecBp8XEh6jzhu/pBUluaV0rUQqQDu6ATq6aT5PfJPOJTK390Rtx33z1
ZzSmqEi5RnVQnT1PD07sp99lWjZ6CANZrw5+JbMAgoC7oI68tMnPAvpFEPmStzeCnGFaNAwDZ4jy
binGr649FF7YDZ3jn5IFXkHYd9UcfObizucHGzVYMxK96KASUxObQ9tPHfuhE27bhzWXaH/AA3rR
ItEY3hziJGjWhwp/M+GHPsWQ/kn3piU/mFWS5W9++kkD1i4s7SpCmm3r0LDitOq4yC5tAL8kbjot
jKVRReMs93LD2zdyHYoGNkBrgJFbEwotnbU2nsr20jcWRXFfH+dLEOfpU9nM+fOcmd2x1OO393Lg
hkKoREMKUB99lusNyCqvjk8LGzBNmyNVWO2YB1ke8pLv6TvcOV206tfmG4UDuuebfKeGZOR2jS0v
7YxHSqEGVLWVNYCQWfSHpRBvZw8gJoE0P6Jiq2XyVi3NE2ZC222SFyer8r8WNNP6sBFNS7dZS7U9
NPmdC5dPW5W10ZhakUzXE5kiiuQ2KaPp+qIiOHFZ5CWxEb3+Gt/ZJGtzmRoW0nsAHjYls4CiVZuT
K1wmulGfOYX1t7yX44FrOA9HSyzv2iQo/n190DuX1Fqz8EBXvBSaNoGGNS65kaYM6hSTGQ560XPI
/X/sclwO/4+R2IYEbGwSlGiuJ7EK5BTXvS8vopvBGyLRIRGrLTGYOtopb+fO6b63ZkRQrBd68pzy
TYRI7S/LdGSKLos+xkcLE6kPRrDsGWzeWzM6bKvT+Uqw27ZSgszOYqds2ksg9cX524F7N4aFSnFb
zRq/Di5Ypdv+USPE3EM+3IamICgJENn9sJ24X67nMzcWHHtHr70M5lD9mROATCLUIFJqoSZqIw+T
SnVoNmVZvoSW8LQ2THMrcXfe1XsbCEIAIQ/9t1Vv4fpntKZRJ4Mq2otj1Papae36Uzza8oOzpO3T
6zvo3pLSQSK3pVa0ujFdD9WliPVjo9NeZB4M8YNwEtM9TTHiCsfXB7p3m2F0uTb1V8b0tlHb9gbi
7I7DqsJOfRaF1gHmkIN8Dsx5+eaCJ91BzNwZEIk3+s/r6V+Bhddf5mrLAvtHyUvmDSBzrPSvIKny
0Bd5Cgh7Dyl2Z8m4pKnKgyLg+7a1eScWI2gF3oVas+SnJJf9MVXK/9Tb015UfGfJ1veAbuaqJwoq
4/rDmgwTM3PkegHuB3I714twqgb77euF7iPPD+hPoshtg7EsUmOkccrrQ5jyhbrRQosrrc33zji5
f6A4t8fcX5+zTbT1+4Db9voCNhMxKldeutooCLaST3VRfFlAqwMZfwfg6j8ZODst9ntTSa5GqkYH
hyxj85r3acUUeh4fuWhGG83zEpQRqlHGXo3nzp1Gc2g1OQPlCjVss2Ze7HhxNiXqUs2eeOxzZZyE
PXan3rT7iz0o+eiO5d6Dfn9QmkXgW9Dy3JZ7xjIXgV3E7aWimfLUymUIzT62V0279pBWPEtFvduk
uvXUJhxD0RxADZcKVZLNHWrMVgZsqlaXYZGyPcVa3jzRW1WfUBoHjerWqkJ6oqgOrW7lYKp9N7/A
uMLqLXXgm79+69w5loAnDFge8BNX6OH1WckE3BFeNH5M5QLUkNOhAzgbCRxpdwBLdyYbNT9kLqDh
wXXePh3xsBTtiNTdZVRj8Su1dPEnTo/NMyz97GNgaS1vdC0eXv+8O/uXFh3NXGSZCbm3Yji2HHiI
7bq7aPaSv1+qynuGT17tjPKSZ18fTcoIiM2uFRv0erffZgYjPp82s+jKpj2Wk1Ggvd+6yDRgbIrV
awZrvVgORZ52z/RC50PZFfPBLKr+1JU9OmHIr5ZvW1mI5dgzrL1syqYs8BZhrRZ3dLPO68+6T2XF
ipvqKVuC5OyMyx6JbTPL61CAqcnWVyNj/rYJxNMmBXTZptMZQUgtNANDhPy/3dOb1vJllJUtzwvJ
PCPodr1VC1yyLW+S01m3Cj1KHL09ERnMOwHxFsnAMKskHqwVLiL6oNvSIhSFvGvTdDlbiirwpQia
pH0Y29kjhaIjAXLbUKp+bOzKKo8ubqi/Uk25ww/LH/oeLHmu/+MW2VJ9qqxkScqwSzv3Zw6f1zpa
duVdFlk3AGC03LKOSujeG51r1t/PF0CYpOWOI8q2hELr1jea2ZnP1eRS+YeLIfgNPais0ip2Nv6L
s89vG38djDMNdI9slp2/1cANqITaepdZ58Y14ItRIWsRDp5RIGEfAClwUYxTRfaYUTQzw8KgPnzC
cUyXkWFmdX/ApMj5R5HDdn+MZeOmH4SeD/nBllWCYKomlodgngcvzA2t/9aZo8zJSgq3NcOya3wm
MO3a/NtgLJo82E7fGScrQaiEsees3vlY7/r9Xb8V4viavVKggpi3ubdd+L1ZU+T22QrQQIH8knWH
RdNFVJix82mw0vLv2mnf6LjyMiq7kGzaIochq7je9WOPoIjWmNaZaN5wQxso4cMCRa4MbfVWUOnL
YJTTYaUD5aeiuE7Bb2V1x1IqyLPFPqOsZXGFJcsBWnW702XZBJ6MslpRcF2ySYmqt58Eud2UXurZ
5xkFySd7SMQXq7D9d05qLI9Y8Y47ZK1744F+XJlvnAc4BNdflRbBhCQGCgNpGrshHbj62XDT7Mnq
BTiAqt3TtdsEai/f59OdwGiD+sf/5G1+m8W4C1SNnJJz5hclPxFEG08NvZ2nGlZfWCeL8Z6++XJS
CLzv3Pnb2OJ/Q+Ni8sI7Aae4WUBVmz6MUPz8pJa2ISi85KGLp38VglZPY5qUl9Zw0kNDeP+Qx0GF
42SALcLMvL9+V2/CipffATWde4FEBif4za7tKjjLLQU3uMWFeyKJnaIY4sFBa+q91u0mJf3fUAii
oY20alptE7RBBXq9SOGcW8KbsCxq/ZCWdXUox1p/NNv+3PcMPHclTnxJLXYy/jtrTa8Q0gYYFoDY
W6vLEuJD4XQmnpD14kYyNYcHjhAT62QdqjlNcoT0jUZR3s87+ccWyrx++NXQ29i8aZWrycQ9t1KO
x86Y0efIdeeDbTbeaYE1FsUs+/MwVn2kZC8ebPFGANTLT8DybZWmgiR8w1q1ocbmjZ+55zQr3ZM0
jD5KlNyVxFzbrtevDJ0imN0EMkgn0Bq7PsAx0W+NFKh+loY7eaehjUlYO4kl4XFIE70OPXQwm9BU
qfHBVnKYDkNHmylqA6/sosXFdGwnL7pddhg0NBAQ2iYzMrf0z8JEIbMrLP2skua88A5Nz5by3hFs
4qHtOe8zNAp2ApPbIIukln2+zjOAiO3zAyB5RsPSZhJKpzhqemKEmApOOzfI7WniiiSaW2GQFPS3
Nc4lLyR9sNg6z70z4oXRD08KbNChKmJxqkEPIwe/NL8QdaK4mwx7Qm53PnJ9X1eckUUMtq1Zy3mh
DJKW9rk2ageBoCC9eHT/d47O3VHoGnPvkG/6W9xeZThlW2ijfSZI1Z+Z9fxrJnJvxzjoBTi92bZ0
s2hn8c5R7txWqRqcfVGea7yzXgfFcJZpbgj0wiRwM/wRG1W9N7VGOe/QN+zEuzlzgym0k0r86y9e
Fn9UTdPr3FyZncPO8hSCAEmEYFX9bzXj7vWowSPTnbBsY++rmRnS5ryLOQ1T3UcbTjqOBNyp5aXu
fZRGocYwnali4LvTu3/hGFopECEJ+oSH16/+O5PLZQzgCSnkNYzeXEtOAuJtEpl9nqRfvZcogMM5
9vKfr49yG4zxeFH4px6PMgZn8PpKoCJnN9Dz7XMl4ulLmS/dF+F30MoHaR1p0A6nViuHnU+7c+px
RVghn2Qg3OybQW1TeMpcsLBtjK55NN1Sw1PQsh4JKWzs3IL02AZ+FiWdzPekEu7MKh1E3lIaK5S2
tg+7WdQptjUY72HeNRxQ2HIOeV/uSareH4WnDIljasTbO0bv2KJgtr3zNMzFkQaH/YxD2V6l84WC
vTkYFF1WA0ES8xWbcr14qdFiGpBAaM6Q4sM3RQMiORr4F02tOkk3y38uuW59nEY9/RKwtL945pLD
0KrhFyLT88c3b6U1paTES42X8uQ2r5QF5mhKwz8SFOkzxfV3Ksdtx4dAmPTx9D7QrOz0+pC34RF1
n5XRBzsB6s82ZhFCNA70XPTCKi1+1/WBfUxHWz1W9qTvXOi3S8pq0ghmNWk4InCzmeveEZIwUDsX
IAPccO69xjyUnpuZO1H97TexnC64EShAnPqbspYfT/RYlHbW2mn6WZIT56EnW/OPeAz2lDdvD+K6
dXgj1gYIBZfNQaTVo1fB4jNWnFVepBeDXYVl7tfyAGAoUaFut6mKBjuYLSTnM/ON9kwEPg4YMXJA
/g6gfvv+B/WyKGFU4oLrsx82FGYP0yR/vHWXMAhqpmjp0XShYHi9dEladp2NFOPFU40blrbXfUXd
YImqPnF3egH3Fg+QwguIj8t7S98wDNasRt3/Utel+dhihnCSXek814kwdo7b3aEw1SVwwuqADPD6
qyyIfmRDHVTnvvrUpnbzSMn1j8Ur5E7B8XbnI+sCWHn11QDAs30imqDLEqECcemUrr3r9KH8ZSR2
dXh9kW4fIt46YFpoAr2I2WwWqY/TKUd3s7x4pb+6vfbVj7ZT8q8mcNT7SYnuo0RJb2e5bj9tlRrj
ulqlm5Aa23RtyxkfrdxNgfX5YH5g1vCPsNG8v17/tjvDQE3keBHc85HbRsoE9YCXu2uwZVPABgo7
fd/zJD+8fRRQdbwHnCNC/E3OmhDdZLEERRIXfRc1QBajojT2eA032w6oAN1C/vvUHKgBbN6cJnYB
COJdfhkGHyHQvu/Czpt+qsXsj69/z52RVkwsNglcuwBW1z//Lf0vO4QT/dJUF4A/EtiF/qctWzDF
QtvZencHokYJ9YpbEMTm9UDIx660IU1dzHyIo8IlHBBGkaMz8VZ89IvzAxjsdeZWKvr2vgMC1zY5
WLxzN3TdF2txmj+Hxnoj5OFlFJIPm8yDTX0jdEImP8zUL1CYE+n4pVoQhV1St9uJy292NbAKQFmY
ZyBuRaSzWR9FjMbVivRINxn1YWgScQiWXfGj28WhLEAVjb9oawFVvV6cCn2PYJYQulCMsoxjurj5
Q1AG1ngwGyxC3rrl6OBQV4cPzli8TNeDuTZGCsqKg3M6Lon7VPnmRBG1Kuc4NCHl7rxLN/W01V5z
ffgocfEE/h9nZ7Yct3Kt6Vdx+B5uzEPHsS8AVBWLrJJEUfMNQiPmITFm4un7g+w+LRYZrN4nHN4R
2twigERmYuW//uGypOi0tWsVbf47xxZu6FZDGbZOttNk/SlTzTVrvueuRsoe50G2IfqQF9uDnDV8
ttM1uYPjYX6RnSTBs+y048g5NQ2d1PmLjV1m4eZ+A6wNmkM34/LYpk+THmiwN08WXJ9YVP24m5xG
DVgxj11zoET+i0582xW30C4oTGgdANIv8I28Sp1xIcGbkM3Z+TlXwfA1r/P6ClT1dN5vawrJMp8O
JFe/scM/9qUKoa1BF0qcMHMy3wVdIj4iYhI3L0/F569CtclOsYk2Lp6lQeqE3RXN9wCh/Y68a+BG
sVyzS3vy1QXt5uVsaNBm2XiJL5IJRgCCO06noFm916Wei91MeMGtVZDuVLqL2lWd8Re5lbwmDrbQ
6SjI8HxC9PB4lU2uVaRdiymMbuUyqia7j/V+qkOENteUjFsB++iEdHGpi619cuh29bSDT2btrw9D
n1hxoDkQvw0rj/NKlm8ClVXHUiuX3cvv7+nhjEW2tXM45XLcBFF9/JRu1xZVm/nTabXVeBKDNmNn
jrBoQM0LIzKs/KHeyXnIjmUGJ812qzae/DKNDH/xo76Hb/nyHT3dSSmC6WTRaTKQMlxaZDIK3drL
aTlxAecIb1N77eV+s5PYV185wzwz7FDgoB9vvdytK/742XGIFdZoZ/I0D0V1QJLphtU4L6Eh+23X
CYqdL+QvDjUqfvkZn5nPmHjABuBMSD78pbSAdslSaRjJnIjFbG5TWFT7srPnk48Y/M4ivOZd4RfX
WktPsD4T2gN2yHw4gDKf8GQ4oKV135bzqdZbddMGWlbf1m3pRbWOz/qK6XlUYegdThBqjMPseFdt
bJ95tVTNW2gD3lFbr+DxeDttPg/dmC4YzyXTXnoqj8WccnybUnl8eYSftkZY/4QXcmTzNvnzpYpo
DgBNpLIWMqfSoQmbtPecMJ3y6t4oN+MUq5DJ14anXMPJMDMtrkYbP/91FoBmSV+kzpV3/tzDIzej
wKZ6g5p4Mdm6iS43niME8NUk/3nOHETjoh0Cve4PV559Ow9cbCccUWgiApXxP/dyTW8ZJu6Uy1Mi
rGCJE4m/reWWsVJSH/AaLOSnyV5mnSyFRW/CGVQwdMjyutKIM557ZAsrRMoUskfwxX78vnUUvW09
s77MeYBlVgbBtOvcLDg7Zu2c8tT40lkmBkp5K/NPRSmOme6/c1M7K8PSH/aBWdtRl2J0cMgF1oZX
NppnVj+iF14EnlUsh8vz9qRQ/zulLvlATqZz6wB+k/mopZgtlKO93JvTkLqRjZdgHtJwSNWVD/Qz
65EyhxxD6l8kiJeEvJwAvmDWRnniQ9TL2PUxc6xdkRyNgt6SH5RTJFL9V+/11ZfFH3FMfXmaPK20
KIhtOrNs+uxDlwcx/KN7oVdsQvnU0Zat5CuTAM6opmC9EZ248rTPjTZ0R+pWg72dtvrjuVB3RD14
RaFOfZ0NR10kHccXgTAjtFX6ytfrLsQWfjh1lH/XDoOXhJ3tU47OE8Ui4YdAuZdcuiQvsqTPGnUC
7a33A8YItIl84lsKrXujJdhfWqNDgIYQtvBxYujbh0AfyAEpgmkwY/Jb1zQ0Rkf/+vIr2BbAxUL9
N2+H0ua3AP/xoPjaMpike0DU503sJ+wzwrGw7f/BfoD17rb3sBIhFlxUMlY3G12b5VzG0Yt9lkJV
0kwTakaTGoQJrPZuWkqFW5gj3s5T2X+rvHz6+PKj/o4wf/KsGMQ5pOcgYrqseuvNV7vjIwNdZJKH
dfHTnalnGq4UuPCOlU+/CTj0AAzf3aVspJHvwMjzU60Lsyq397nUvNioa/tYlIPc+cDDf31BoESH
DWHiOYgn4MUUHXIM8on4USeyPte7ZlHrgwxw5Qkzq+/Tg+mW488rg7IdCy8Hhe1nc1GCUAOY+ngC
9GJsxnlW6rRoQRc5U1+Gc7bI19zjW+YqIY9d2+y8Ngli29tyrTt9fic6R97OoKXQr73/QSmKKpDY
dthzOvy9i1J0WEpNJXm2nmi50NPWdWWY4eiurs3UlOVB9N6wtyraPIuvle9fHo9n6iJMvSG7cz56
RuAG0Dv1JhrpExHYYxpig+FFnkWNP0BLDbsqyM5VVQZXEIJntwcgPdTg+FNDsL9YH7ifVhaBX+rk
e5N+Ur6xttE0CF0/lI2pY5js8KUIzSzXiXyrZPZeQ7LZHEus2Bys4st+CDlo+R9aUuI/vTwiz2zS
1EnYc3BzkOAuleo42SYe1hfqBHUVO5CiQAwfGplHu2bt07O05Dhc+S4+tynRIKFAg7hj0YZ/PCeJ
cNUbzSE/aB2IztBk5b5dp7W+Atc+5TOwJ0N+33bjrct2WeePOc/WJIKYIsSVxt5QKZW3trRDcQw8
Yd43oiMPt5IAAIT8kv7TI7qBvTKZxrXwk+cOQQG8WJfPEhpcvHIeP7J0bKyQtX49dY3KzN2ASM0M
uwVL0GjAYGmvQ3v7lprEDoeBXRfjnkaDmYQFXVoqGiJMvi2516trQ/TcmyAo3aCM2/55CSqNwWJp
STaup2Sx7A8tlhU6jDBn3c2NTcXgGKo+BVOA9Qk+T99KuzusuG0d8yAF35rQKH5csQwIzVHKDy9P
S3NbEo83LiREONSQ44IRO0XM4xHrdVkFRlPrJ2LfKj8qBkd1Yb1qDbFG2WLgB61E87ZIbPNoC5t3
SFimOR/nZPF+5lqQPziyaX7UUvZnm8Cm+35UyztSlwO522TJEN6HEbF8b9h3noZTJkyfKZmu1CRP
x/fxQ2w//wMiwdnfdfs200+mwlBmqAIrwvgwOL48Vk+rYK7iUWTRQ36ml6uGdOOOJvrJgi5SnEo+
kMvObzqreq2vnVVEL1/u6WTmG4/4f2PnAoJjMfX4qRCtBUXqMZm11YM/aY291YUqzcmZWf1yP479
eR6H5Y3mqZYSCChx455ry0OFbU1LapjEN/zKPT05kXAC4BwCuoa0jb3lYrpIu1qLxLTWE6SWpQ3n
pql2C4wesszAGu40r529qLeaUo8d5VbOKdOd6adhZ92ViuvpXr/dCQ118IWNN3eJnfbSZfPGjeHU
wVL7VfmFl+1aW5tPmmNWnMh8GZXYZB2xzPJ3XgbsWYwauIemqvdS5V2cSQzRXx6eJ/OQeyIiB10t
toY+zcaLN1bo05DMo36qWL51aGVF5YTYyFgyfvlCT4rw7UK/7c4Q44FSX0wNX9fKNccT9tQuVUWl
UX9Ppfyo9dpP4bQxPOa9qzf7l6/59CROL47LgqVBgKQAv6gourKbVzyYjJPnLvnB7TpjDWvI/x9I
GEQzr+ZEEMcpp/41ta9Ww90rrCJca8slYrw1INdfuaFnhhu+5kZWoZiEVbJVIX8se2VlDQ0npZ96
ewzEay2jjLo1+JS+EkWTBvua014BAGePxwqf+48aSU1+6C06KXIkyQuM/2EtURtOsCmxu7WvlMrP
3R9aJhyi0WhQiF4UhWk7mQyZME6DNYq7JNCn+8JRwbXT+bbmHm3hvJctiw4uP7A+Z6PHw2BMwyRb
itOTWhb3hzs2MOyzRpu7uClTp440tvD8VifewIgFp/IkWgnH+JKNgQpCOfGhtMKiMTtyOwZEztcE
Db/lOI/uD/gVBAf5IYcjJs7F/XlrrZmjmstzURuVs+sWQ2lvTJy9Eptkx4UQcsOcpXrT8O/wFQwK
Mtn2iUd9etfCmC53uqcpsatg96PDL0u9vxEZsY8fJ5EqGdddXS0fcquwl73pLJr2UCX+LH76ql2H
c5DknjOGhZmL9ruwClpGIc40jjPEKXlL9YrQbLGaOG0GYu5dtZbymwt1JH0liLuYTs1Y1tq1XXRb
KY9HZGsw0uBm46JYeSq8cKUpZJqf/VKZECNx/flhl671Wa7FAut0NoUR2qTvwOO2tcL6pAqFyL23
0qKOzdHI6gfUMcI6vLygthdxcVvsqHBCt+YX0+li+0JzmBR9XhEn5mXL68EZxy90G5I0NlxtCV5n
ntQtEmxIJLx5+cJPtjMQLvxZON5vXpRPGHe6AltKGzM7TxlK3xuxdKl/qDB9I1XMFhX8zGA8o6JK
BfHx2KleeR9P1ilYKl1m/k9vApnjxUetWlrMmFw3O4sqWERI1uj8zvSoCF9+yqfDy+ynROabvtmC
X/Lnp4Ql6axWc3ZTMkRCawqW/l4vcW/97hWa9UF1pf/WKVCYXNkonxQufLBpCSDwYXeAG7k9/x/7
5ObtY7Y5LiudzP1jrwXaoSVr+GA7rXalRno6lFttsEmoKXUZs4tvRDAvta9NU3tWwlU3JiGoh4wk
j/jlkXx6FZQccAK4DKgXHeHHD6RlldmKaWjPel85SIqkF7dW313pKjw5siFs3J4BpwyWxROwaZzX
JCjNsT1PdtAe8GycDovf2O+8eQ52pqFRkb/8WNtX+/H6o+UMvGPASYenfEmPyrMFIW4ixLmvy80o
Y2r1/OBbMEX3ysnd5DV1ad6+TVEeyh02Rt7yxV5yJH9/eb7AwEE0yvkJsTaM4sfDO6+BJTD0684g
u+2NLkyV7FfL74xw8oyr4odnhnlrnmzGEygMgQ0eX80xm6VyVCbOGlNq1/R1f9P4KriZU8ssQgP+
7DWq69P1ANONqwXUsIjhL/kxRdnaCgKvOKeycInNKaD7B5wBPzmeJn+9/E6fmaqUJxuzDcIPHNCL
qTr5Us+VrouzkVtijGwrJfdTNyeQ+pcv9Nww0iGGbL9126mKHw9jYRC1B61KEJaa65FFEtkJvEq8
MqdREKy7yL/c34NFAMTDB/33cr80utCH2fdztYhzu3CQhzGt3+KUud66PuXny8/27AuDVGcTSsDu
edna9witn1aHhbEkgVtHZHxZXdw7QRocs9FbPr18NZDzy4UI9ZKq0t/YipsHy8UCQEtYLQ0V4xlP
ZIKPg0hYRvsa1936RKp9G1u09z76rnbS9OVrgcx8V69Bs1cCbF9RdEb+Ws6v5AThISSgdP5mr8L9
uagmUpI+XZZWxjFDiBY2lliGiJwHDgtmXoZm1xp8GKrsIOoKB9KxCfKPmaFOYrS8V8HkGuFga1rY
NltUbxlUZ3BteScH23/d51m/o/idyS6YT3M30vrVkkqdVTmJnZ65PhZXHqZ/q8o+5soQLb2zYdql
aUb6yzTF/Kp5b07a53ooXrlJI286HZe2JU+mKsyFV2ehlw79GXq8kcaF5ddvG8vp77AFKe9KmeiH
xukVO4WehBh0vm4Sv9pxV/Lsk0u976ZSdVN2pH8p048FUP4DToDymyHqpIw7FZSnYTPzibpsGdxX
HsL1/K2XwMC57dyVwQowzg7eO0ShFDFUR17P1p97tzQzMEXVVmZ3Eyiv/dbLJcvCXu+I0GoJ8iz3
qnbBrMOsNiveyNpQ2THediPOKL2NNbjNU81rSNsR3nffXor8xpfz5j8w1vPSZ+cxWSv1ztVRu9+Q
IWInH2GK5YMbTQXeC06kT8a43Dhe2f2apQML2c9kZu8xMpPtYTQ2UzM9L7N8v6JZoHZDYaXHNUur
3yUa4QGxpYYl32M3JtYdYll5pyF8+mpOfUcgaUu5N6+9m+4zYzFlNHojjszLqKQZ64Xut5HTw0AO
AxyiiQrRl0HHpXmuxM1YDVlzJ4PeGG+cMTdlzAmhbt4taCDHAy3kGfvCpAIax8/BpUAgn0o/weRy
jEPVFHU3h13RmYhHfC0dPo5V0WvvrKRcfo12bznvG7ajoY5sOm5lZLT6EOyzoPTmA2oCKuvZrNCW
KssfBCAc39g94QVzszOWssWLbJn8z6Zd41IAY2kqw76DxBAFgGPlbnZE8LZrhF5Gea+SmgS2JG9D
O0iX6tAtZTe9t9Fir5/zbFD5W1FN7ZeZjBx1I0SuirjphsENvdbp6vtk8OiUh3nhIbtxsx6czVYF
BwAHt5O0D4tyKsyItHAz40Q4VNUXq8saOq19P1tTOC+0GHA1L6YHLIZ8+3Yq0+rDIqsUpjKyteFN
B3vPqmBbGObIZTbzLFr/ClUsxnPJbTqQlXV2hs5ztxWU+OPt6JAEe17tFqh0GD2idvLcXZY9Dseq
epUUSTa91/xW/0WZ3mdx5nBqYwERUbfzDaFK8i70ub+XlurHhyEYu3Ez2Kz05UyyjLBCInXsOaw5
zay3XlvoXbS2DmC4K/zNTIvE9GAA9tTNuTz6HOrN2McLxu0AG1cLSHqsXe2uxADMv28XaWUKbUZa
0bbRvbn9YUNfCd5nxdhlsVjdzo20UVc68Po0YcsnvQURMynUB1U6/vIjMeq2eqUVXJSQEDMV+2Uh
od60E58PPGTLghZxkRXFhxTOd723C3ueQ2GMhOYkuCp8zFQq+tDx8mx6TQKxakJdlct0h0dcUx40
am0t5oTgKGTTk+3du8pqxwiDR9sLdW+0xU7x3sYwWPu+uLVLr57iyqy7dvtqlc2vxKnadFe59rwe
lBir+pRgQhaESWGZ4jj1jrmcVW5i4jA5tQ5sj78TAp6m6BN0oVmAcnHtdPON4zIpojypU4KfbYLE
DnRduvoICk/A1rRO9F5cpNQfsAUEcUDGg7Jbq3R7ekOmjwXAy/oOomAIhvqE54GlvW11M+/vuZFB
+7TMCNjPnpHIbNcwwd0br6usNcbpaTRjXrVvhWtfrh+dFO+9lteb2Rm7BZB45A22oimOyfrCGkgS
04kIxR2cuK4N3LKZ9Mu085ZC+YdOybGKNV10+ZvENbSGTbSYVOhD1F8OwkZEF/YcQsewGYdVvFGG
jebLkDj/hY0Y2OsGfll7ozbfwWNjFE59x7uT1c3a1wDCS9DVH1JJKcuiEkzWsuv7D1NRBHXc6o1w
QkQCwxeBnc6n1PcSfeeN+AVhjkhA4l1HkwZQOjXZ83MJ4Q+HuS6rD5lCYRJyBhpQnbcNyiutml11
xEEum1ncbUtOQ9vmejjCxvysi94eIuEgAr3RBynteGGb1N+2SaeSuJStysK82vKg/QZHzFDWebXu
pHJ75770R1Uch3IaZRNOs2ZJmq1Kw7zOzoopi9xxDspvhT3Zw7nTAqKm2LQSEWKw5497etDWqe1R
faxhoRrQdl82E76rMlm1/dDV9vrNKPyy27sy8T7PrdMOMdFYYL+mLiYZitFOGsybiJI9YBWRmSFG
3w0qHEW8bTiY0n67NmtT7x3u8GFF4D987lYDP4NIa9HnRGwdVbvXkSZ9zPW1btmB1rV5k44EfQDa
oU+KaV0O6QEKWQlxY8lVtysYhW0FlakKNdn1QUS8Ib1+NY/ycw9XRu5bD5+TaG6NlZTMZgnMBzQY
U30/43vV9XBN67yMmjaftDhF8+2fkN1bn9bFsfHIF556VeP2CVGzsqz5A/Emcrgd17mcPo2uyuxw
TSdtOMKK8powN6Tuhb3vZMMONm9ZHTAOKvJ47QTyFXqS03pMqmHNP6lG9/r9QL81j/BpmtbzYs/T
stf9offjxU4D9cqxuuC9ZxdNf5N0hjk8yLaHGmh2TtLf9N6W69y1CU4uUFr9+Z7claLal5q/and8
TMQnvKdJog/aMic6FJDkOzBSkcUDg01/28FO8aZM8Y94ZRZe433m+EeJYI2etezcudOmMzluZnNI
fWLWonUgZWEnnbYq2ZKsNj1DZahJr2B1ejeoO/UqamVqm3s8yygFaX7M626lUtlazvS6Ir/unCwc
pGWvB7sz0+q1aY2YV85NOg/HYOiVcRusmUdSU2PAQFdMfZoMSpTDHri+cWPdAOs9VONK+SIKM/0g
fabFLbMfZp2egaztCAmr1B1hcXO/lwYC13Aq26x8m1hWfh5rz+giN5kLto3EUhU5W8bUMjiLSBB3
b/04vnpWFpt1m/C0vte8WXJsXve5vZr1wTYowvbpFLTTbSeobndVmgntgdAsy4/tYci0MsSPYqbQ
I50lSNZoMbNKfU2DoQjycKw0Ypm0uWxFVFQCKw2U7a3Ya31Hm7X3CVCNvFGkSyyNRNM+2GuSfkuL
0TQftEz0H43EIDkg1h0lhxsXRQpB31neqtt8yY1PvWbD/Eom0LowGNxE7inCO/U6qG0yYvqm6d+O
ZhsEx5RMtyakwBu6HTR9t9njj5rhrWY5VcCHq5s+OOB+t0aRuMURw4ERKSIjUh5kxczHYm/pl7hq
nPq7AcHLiWUxSvumnVbtvU4B5oVMXUfG02r4TSTdwtLOmtTrfG+JdrxtraJK9pWuWYrYicxpcBDQ
mpGQl55twJSezVkqRcK3y9iOg1scUjp2+6SemqPLvB/D1eglrjdWWb/RTOX6FGCUv+fFMoQVV5z2
VOiWS+rwz1a60UwQqYzUkAXebQpwb4eaVpkPJA9YxY3dlY0Xaord565blRuEdoeHIcuEQvjAm5qS
GFhnNu7aOrHV3bgOpENJ38IzI3GEZJ55a86UwR2QnWiQor51Ta9rjxQcYxsVpC+Ts5GMy89yNb3l
YKx2lu4TGu1r6MrR7felqHNrt2ABnN2zFor5IKaMplBJyJHPYaxe21NjpLI61JuRTUjyImZTEZak
872VG2XxLcFsaoqNQSsyGdWdEG/atBRfVFbYuOi5edIJNgJr9O9a2LFpCIiqkfbLWbJI9kgFt8Nh
O6x6xndczfmrUg8m2tILrdJbZXLoOoCFBMnrgILK2gdSD9K4bLJ1kCH8saQ/y9xqqb0glxQ7XSEn
vxlbQvLcMMC2z4odM1+z89wOQsRFPXpr5BbwJiP+dT282lLTrAMlHLJmakY/v0VsQMqoa440cgtv
tR/sUiwglMUi5M4sKFE+IeEXtqI3oLnBz4Lu2ni2cmx80niZqhxWlV6nKNthWmqyD2FVdBPNyDoY
/BC7jrn8DjNwFfe/z+j/67v83+nP9s2/UbHhX//Fn7+3neoJsxov/viv193P5mHsf/4cz1+7/9r+
6n//p4//4r/O+fe+Hdpf4+V/9egv8fv/c/346/j10R92DZ9HdT/97NXbn8NUjb8vwJ1u/+X/7w//
9vP3b3mnup///Pv3dmrG7beledv8/T8/Ov7459+J0PgDrth+/39++Oprzd9797VZvzY53dJ//7b/
/is/vw7jP/9u6/+AOIAOAqwEHJbv7t//tvzcfmIG/8BPix6/D5sUf5ONJtm0/Zj98++a/g/EC6hr
Aogc4DnAcdwDlIffPzSMf9BdhVkJF8aEIEA+xf99+kfv6f+9t781U/2mxRB34IYeQysgqYDCND0g
JUHVxH/4MUw156WZjhqn+UQn8GpHRmy7JyVAXnMQu4BwuA4iO/DLrWG/8XEvUMVkaVdfOlMBZInO
pRBN/0GXRAfb69p+LAX98z/ewn+e8+XnAvFmwIHY8GWkfH/8XKWJMTCZMwV8CdPbNZ0AZwA3ucIk
ee6p4JjSVNyUkfB6Hl8lG6ygps3GqUlp5r0zCBIBAzPPXpf+ipOGP+j1Faj9AnqjGUNrhkmzTRjA
0kvFRmnagy8QkYWFPWR8OvJcxhm9NvwKilRe6QNdu9jFIApdrYuyeF/C8PGbBuW33peppUMvlxwb
/+Ib29xBmYNbYxIm42UPPRshB00OX1mrE9p90Xk0AZerQUnPPJKJAALCLFoyRF7bz//ovRi1ckcz
A93wO1Xclbk1HvqSbRl3DvsKbP9kafFASI63HAdSoJCoX1yKwnlScsHMdeyMo8PDRCzq5UqT8Lmr
QFhExgOszVS/WMBVjchFKbXBNbZxKCe/igxcc64weqztVf/RC9nmHUS5ADIFmhZ6MFuv5I9xMzWv
JlKrhDOWZj5g7yDdCpvvrsvGQ+3MyEC9dZw5YIEUfU17DWZdOTWCPBskYAUMprrv35mS1R41QyAa
6oCJ5n8+N9VZNYY/QwNOJpLiWj9No5HywDm4IJNTxI7U0wT0dLzQ+sVIfy1DbiXxaK1tFTlzEXx1
K0+gMGisHFG3Uw9vg0IX4oj53OrHzdR6n1PbIXvr5fl60R36PSJMVLpeZGpvwfWPR4TdIKXstcsw
UKXvh9Br9DDw2uqeTb5862I3huhlMvaDhHITOlp+jV75zJvfjBbwgKVHuk2wxzcwDjNIy+KUodQ1
PzQX0DTdWrQrs/iZBfM7lg0HFnpBmG0+vgpZJ9qMPrMMJzGprRXu3FmIwGNdlO73l0f0yW7Klrap
hjC1gCRJ+unjSxUumKjjZFVol33zwwPyBdNwrLUL3d7KHxoHmOQKWeOZMaSzyhd6s8khJORiDDU6
sG3uc0nDwFwdE915n+f+NcLh5VU2w7lN8AZDG6sFHP4fP1huNX1uGcm2RgkTinHA+10/LrMfvzyC
Ty9EQA1fhe2DtLXQL7acvnSHlgK6JovNzW6N1TFCzx7kw1+/yr+LBuw+mHrbe/xjL2hlg4+IJurQ
B+IOp6krYlwb8ysT75lnQSuPYA1emwkP4WJj42hpj42JLlCBkd+1rZsiIqq0Ny8/yzb0f+5r9Mog
AgHb0smiGru0EOFwCmslB8IIhrW7z+HBgyqY6odR/0CnguExtNWXr4gv9OU1+S5s/WvMPTbb6MuA
MQwlOeS5gPBL3WtuRIJR09MMabRpR1M3b47+FLgfAV0TTmCJqElh4FvfRAg5xWGtu8kODb0yq5uM
z9e0m3Vj8Dcmka+hLRRTvctta/F3EGjGOUJZqb4NgQGPxahNoJOy7ctfq1gqO57dsQdqbm3SCV1r
LehZWOPQx5DV0urWKaEJxlZXAIoTiecbyDpM7bVZrU0XoRclkVVZ1vLgwGj/kg68oP1GXiK0NE36
GiDEWm6QOrpW2I59vUQNOQr9rlrE8FMZ3bJG2mK6KkqWpe1D1QFgRIExIwqC1FbqkUwMsYRdUmWf
Kl+4684IugLCoC+6Nq6E0U+7wc9qGRaZAd8Sq+o0C4PeMsrbdUqXIKoavmNfKmm4ZdTOfqfva7pB
InLXLNsTCdzrZ3+1vW92B1j4npam74XFCARlhUnbeG0b9UZT2BVcJHdab/UAvDIUjt56H80sIydQ
JpI911uJ/Ixo4DndgTYFLMwUwue7lQ8RrZgabl7kzmpJqnBYGn+Izcn3tRgETi9ihErSu0kHmHNR
0DXWd4tJANjrz+63Mauz5YPG4fsrLM4VnwVS6YqQJAD1Nqhc7YcsDfIRp7oW7+YJht+3ztXXd1Bn
zDzCOsOvb1rXWPBzcub02BWkK4d2kZFqCONEaO+xlQI19zUAlNEdsi+a6rCM6AKz+yzSJk8IxR0J
iIqLZfHKvW2WXRaJBg8VNC71YkfCkKm/B/DE3zIia1BYt+Ws5mJvT9r8ZWxmvfvilfVo77TZTrJ9
UXE8OEwwc9Vecys7w0JytrS9NqQmAq1hBS3QiqUwD3YmZjMMdM37orXGQH/ELdYZqlHKPA8wfH1b
6QicoqZwxfjDzoFC7gbU2NrRB/GkVaFXxBxpgT4CC4pyfcO4G8VHog0M/XtfJdX4XnE+HW4mDL0K
cEWtMWKVKO9TKpvEjdO5Kx5qTeXWETyYgW2CSsxHbABKOyzqOdX3jr5AC6LzQxO2GPLO++XWel0y
ZpZdfB+8Smqv5lYvvNDMSZq6Jct3LE5imlIDVBqU8dugDXUBDtZPK+7qs5utNw4rvvsh9A6QinKx
d2M1EcGUhq6Rd/cqWLJml6AhzsPFVcQ6zk7mTHFpYFlBC8nujTATgNyxULV4b5ipLWKn6urmLpCz
n4QdXLt051i5DXVtTqmBW7vL6zN2FeZwzvK8rJsdplZLah8Gq15cJx441GoyanOYLx1BUJVUu5xc
LaJmHJh/t6hd6iJOOe4NeF2v7Rc1p+axLjw5vWHLyYa9OfdGpsIm6xx4Dz6JC/3nAenJOP7sc/qp
pRGaTuG03k66QeqXN1nf5Gv5AcTdSCO5yPz1PFcFraGusFcCeDyjSNNgt64AIwstzR4C2h3ehDSX
AemqrwnDCqm06ydysDozeBekWAGGaT6R8bqoUQCeElHK3ivBydbWqpo9rN3ZCBfb7cuoh/PYRzbH
BAAxzTLAC52eSjXIeiStgwHFIPJLjgs32hg4fTyR2Tf9WFYahZE1w4K6G8uczmVDlaofFGhXcrZT
6lRyVHN6Ph0poDUNqloQYj0Xun0jXU3Pdzr41ytNtnyyHWtxll0xYn56zP3BayKBT2AdmXQ+31R2
unaxGA3uvqBqkWFHk+5hlLT23upuyjFGtImQB9dJxBBOpj2yT3elkBEUYf2e/taa3HbNgokqUy19
U7hV/RofPa2hmk7yB36HK8Nl+j/Undlu3UqWpl/lvABPkwwGh8si96Ct2bYk27ohPIljcJ6fvj/a
mV3eW04pVUADWcBBwoDTokgGI9b61z9M+rLJsH/KLrBCZm+G0FIStChs5Olj6sbGYWn1qdghgXM/
8KRMOBPaqD6Vc+SETJ/t/AfeEk7iF6MJ4zOHvZUEbDpFci5KN/yquc7cbyo6CQHxwbG1gEjz6qtm
9k6KJCrO7oSRdsiZk6HWD52xEiRCqQ1XGnR/c98hKxvoRlyGLzJSXo6vhJ0/MIzXK8bwjXk3TQU9
ZGUM5Hs3dUQr0SrCv7YLg5kvFUcnwgrGeXhga2b5qOA1lf4Cknrw6qSsfbOlE/IdrWe3hpG2PBBH
q4ud2cXxGCR2N17wcciasV5RXVmpkyR+0+u9vl3MsIUFp9eR7Ze4K2fB1KiWm8TR5r5H0SEDVYwN
ydxTacU/yDoYmnt+TVkeGjU4OQtIS+WnJZ7t6qLDd7C/SNpOVQHk6jrf9ngjFUEPPTN8tPhnK/xZ
O9XBaI0xwjjAXcaNZ/eWDIa4i2WQ1roZfegnC28RoSKAaacxcZKQIZEOeLRpTrtJBvjzQelqGIJW
dWaW525elDiCVXWfbUuz1vq9B6Ki75Y1f/UwkwY/XBYZiPaFy8aTbCeTGf4WPd0sHwE9M0v3s0Fm
40E1nMk7x6vn5KHXrTrc1p3J/474b4bXlZowuQ2QITX6pddinM8ZXkyt+w6/tar5Gsal3TyNzPC7
fUGuozpDxVzDI2FjTs6W1phdhsxQInyNvcU4A7+K75ssCmveKv4VjG/csNzmSapZvgyRRgUJ5o5s
qWM8g6fPHYyI2sLzx8fpV7bnaV5xGjmMm0ds65Io9BnAFByo1E7iLkFItyL1hc4HntP7YzVnrfMN
bVgECl/Zm4d0/EkBYSY/bOp4HPduKdhDk5pucFvYGWcYTXJJDZOUEdoRD+SO0SlF2RxrcmFU543S
r8EAr5tEhul2oGxpyGzm3Noz1EkTRn1O+TSzzbqBm8TRPSzAhjXJThFeuMJp7B3ffpb6ml6V3oaT
zruKBtuMghqgqA5GA0B/Y5DTdh/rxig28M8lCtk8U8m2mvv1+ea19qDUwjfi5rnBISdzbdlxNixN
kCea3FtNR4JjpIWAhvE8iO1KTOiDQYr5AeKSdgPk7dob02vsJ5eXRnQacsASnqTNCHkIzTAJ6eqX
bnpCcC8/h5puD3dTPE3aXseBM4cn786zP0SyabYjpd9HkYXyWyL1qriEcMIuv+gF8w1cdaf5XODP
y8S30LJ9aY9l7ytJ7m0AdcbNApnHcrVhbb37tMnjwkfxmGjM5BL9U9o7mhc4HKXUn1Njqp1W9A6I
Q1iKD5ZSojlE0O6I520M5WzyxqGpd1QumCYMi5R+1+JF45daz5cuy1je5XZafrWckLDqOgoXECZ2
VD2APN9Zvis129manju575wCXGdnM/pwrmWRcgYa2ZRvRQ85KShysz5fkikmbE2Uxp3dlczN4iUr
vgydU/B8ugm/PA7iRkNag5sG92MB1jVNk00QNd2CGaOsxfcebanpF8zPofbHyhA+3t3Vp4ZcTCYx
+aIAD4vMm4PExQ+NKcGCRYqhxxxFtP8Z8Knjtu96wSLfmIzW9cBd0yY2eWt4cBlZk6Yv7dZ6qDBa
9QKqtfwC4nHj7iDZrKwta5joXspk/jV1OBo6/A7y/iQWH3VvNIZgbBhAwjvGaf2kR9QlxanBrNXX
Ooqec4uPIw70jsHTJbQlNzybIcqH27kKrWXjJONKGcmW+Zbx+0Qtn2HbsZsZCMybuMgXuXcnZUUM
CKuuvM0xTCzek5kyuAGe23LZoZlOzUM0pObnrtSKYbtM7IbvaLWjJFBzwYBOlLb9GYp07NwZiyMO
sitsZ+P2VfRgmen0kC7YS90QPG/o+zRjXey1MNQQHEM7y/CgHfvh88vt5imoAmyHr9nqv+QBq6C/
Pm7W4zpmxlnIAuKEYdxr9hKehV5qZr5UqX6fW3N/9/IFTwGjnxckaAVbFx1vvWcGIXMKAYDYVcox
Pf+2aA30BeA/BsNL91rs2h+uhccEOgFULFzwlMKPRGPosNMrfdno1rauC3eXL0t0wCXs1bzVZ037
Gtu+gqDQbF0U3MfP0SvCpJUqwk3BrT55SQaP002aV57dc2QA5z7r56xonfyc5kCktcfscJgoTOI+
fVJkrNw2qhoPL7+hP13FMfFTW78Z2znFbwh9prWhyfGJpBvOjCRLAkMvXhPfnbqUABiuPx9IZTWn
gMF+AhOhkM2g/zSVv76kctsCIE+UiIYN761tpBa4vd7Wt8y4F+fenhDsfkhp5ZYtLXtX+hg4oKHi
ZKrtw9wbs3OIDdylg9BRk7d5+xNBseaCATJWw0jj+OUKr9Iw8l2fu9O9F5WhHVqtdF6ZpvzpsWMg
i70lFGYkpCcryBi8wewqCEZ2SxtCXVvBeJmrCr+Ml+/m2VeBOoZzjQvZDN2wNTy+G8b6Q01qQO1r
dtfttDHuIGfUrhZAgqvfKE5g+2XAuY7a1hHEKgI5vli89ABXcml8AKRmu+Qa/OnefWhMAgRevq1n
UB37F17K6B9wb9YBvI+vZFpQIBhJ9dA1ot635nI8cJqlNwlxBFehnXgoNDz9FbTu2UtbN03UYaDs
6wjnVBoWuU1vti7DA2JWw41FJMLOtFjNP2/tTePzfzkUPxqkvzhk/08cn6/W9//nnwPqZ+PzD1/6
78lf/9V8+XoyQl//2a8RupR/c7ozccItDriZ8ec/R+jC+puBmcELIp/OJoOYv/nHCF2YfxNUgik9
qQLsdNiI/r8BumH/DXkGhByDfJ05g3jL+JwVzqr77xIEaZUEcsd8CmcHGNPMZI9XZUTOGnUQOkkg
yVLbh/BsfyQWQU6bonHk+SSNZGM2y4IplGbqK5LazQ/LMivjMKRa7QU6zcdTA+2T8DtP0WBaXXrW
Q8Xdm/BMMor4OPQTZwwjHwOCmsSkiBysdKYdNtMm+i6LqD4QOn5fLK4kHFkvLphydmhOCM78mKS1
A0Un0b6HrqW/d6rC2I1yAkc1jc8I59NgUR20KbcfwZPrQrQHWEDRl8nM7c8zxi1+nDj5e9eYCzgC
XZYdssiaA17JJb+31/q4aVpN0FSmfIqQR+R+3gzjpu4L61aGiEOE1sJZDMX4DppEGgdZj5dhIMKS
hA+YfxhPeLG1xwcTl6Z46rJxY3SLSg9VDYntImwnB1wxy3ELceMm/QAxhWwQgXym2jhtmHVXcTYl
+1K05hWmQ8RlJoUjP+kdDNd7+rGmOCwh9ahDSuIPslNy0MWcqOQYSQDsGLNGfR6XCFlnw4vFByA5
WGhnRYFM4VtW4+IGbRvOY64eirae8YwPxxAzqb0LdBzeDQuMcqxKqqo24i2IfV8PT2M8MTRMoYe6
VdtEAdzy0NB+GB4twq1JoICyPV5YZHpbYNa+bIiko22v9KtJSfQIQbSkSXSdgASXIKumo0FGhqIJ
Jx/6p2kUnnGVui6MeLhPTbLReyuMArPQgaFGDZWKYgVd5TDqm8NYM0qgKUtL99JdWso+xwZl3GrG
ZH8MJRWt39puTae6QEvyx9H1vvS9XAzooZl34TSD7C4rLNwW158awModvhlK3w1TTwZDXptt0PfC
zK86K7eG97alBpYWEnPrM5O8eSuXEPO3sm8G76PnZe4dIY/ltV2lcb/TOZfeOTZw3Hsj1Qp5AJJq
2odRc+2HcPHS77FeCOumLofqcZqzItkvgJF+MWH0GdSTR4c+lUreuhVW9zR3mko2dq2y+L4FsZ73
Q+92KhidYvwGTRhnxUwnzHlT5o77ra3xHfOdCjTnImQsPQZG1dB8d1JrvfN8zJZPnZDyqo6NNrpY
zLECIPCyMvedKTFhBRba0m+0IhpvQMKG6WyoKkbQTBq9nXDm5l2levNeytkE6k/q+TOUYq49FG5c
BlCVsx0NkreVcJeNc6bfIKTL5PZBKAdxh2IiRMtAWM59Gi9muq2hPx+ach71zahVURiADsMHW6J6
XL7oLqTEbSOWCLKLM0fVOXHbdXvWKqQ+wZqugq4p6qob1wj1mlxwvAruwGMhKpcza9EfjdqwbhRE
YGyJZuF8b6YiR0OQD3O0McemukMaFXWHyv0ZBtOrmHYJYE9tVWYzLzVMEOmQcBi17XD9YGZDR/Sl
yhTMSDDgG5hBg7WjSsg+h71IZ5zyEJW0wBAmLyXEJ+Miqpj1YfuSWD/QL4jbypzMc7gS9NhlVKdP
DrK9fjciKlr8zjPnPnCWGBpKrAGinM+TUW3mSAcwn9CWnCm9Z0Q0l1Hx4Gqz+WlZ7IgAucUtP5rU
F58no++Y1Td2gpS6QDLnwyxuUVY5Dgh+hay9wyIJHdZWTLagE08s2sTa6qOLTFAFLFFU36Ae8D5q
bKwVDHq+oV2Mz+GhdMha2bmIJTB8w4Ah99Xoealfpyv44U/WABG8VsTqMBgocgRooRaJHR0y0elD
t0QJeXll5BxI/C7bGFDKypFOaCax0hCGQ5bPXvRjyJQi0QDQdt3QYGUPCqMPmp+Ms8EUAIOKBTxI
0/XBvqxK0IiE7cNyscDIonZ8VDUAOvoJYaOCMPWWcdNGpWWVMlNAwo9v2y3KBJEhWamlqoHx/LHm
mRKfzdjOsq9DS88LA7oB1gbVHchDWzIVsphP+RkP190mok8dtYHR2uZBQWASNHkBUJEdUqnVjFw4
Fo1L/JAmU98mvcHP3cbRoI/lbrZwlWTb6WGWSuXMKYYAkZr2LlYnKvRxig2dYUP0w9T32z52xHih
ZIzxOWVhZuPoSkRl6Eq/YjRRb1MA+28yFqqHOxKRAm6lvFCtKIxHOZZz9mF2tALlkdvP3oZir/iQ
4IhFgxL3eseMAFZHgCtB17xL3TLqL0PBfOQsxQlgPpNT2z7lsmjvtMnrUAALhxk1T0T9YHSXQ3U1
SHkOjCWv56AUk/lYrVFwd9pIzGUQEUXM/EIzM7lXrRU6N2YmEizaLJMpRDrpoctnEaNKcFGw4Nw4
5lD5AldrzW5ft/zyqc832NobVHqD/DQoWWmxPzf20t10S0+2ba8i0BdyfEdMl40crm0w1sUi/Chl
OxZm3NkHAfNX4QrTR4c5YSO5HFWvyy029oNc9voKGl0zZpvMW8A2JYIpb+JsV0/MVt/BZDXExkwG
k/GvcCqCCZfKC0Tjpu31aHvZmTuiO+y4I+8hcnuMADVOCXmd5+FgneeMPJpD1mTaEPvo/vTipsuM
EYr6SPyWXsDKD5a+U7hFrBXZt9YIoxI2fT9+Bp2MmkD1U3QtB23+IKsw3DmxxbZJb4vMxgdtUYiw
DLM3H42kgYzHpmOVj6XTJ59y1BfoGgtYev6cTot9UFpUJ+/IqCw+GDOEvwcNjBWgC8p6bp6zcxAt
ktf22K3e8F7zZJXc1EPpqsLblowEoU27XS1Dn9XfhhdN7lgAPNWYgxq1WZsFXdiOgwoSvojV9Bg/
RHEeWXr6rUIWAxsdUvQCClS08+2gmHQ+9t2SP6b2JEWwpDa/aKrWvOIe9nm1RdohksMshlbeRbRf
pJ4qKTu0WhFQua+mftohODXCy94L7eW94S6RcZfMOJ5tET54TGVAys1Hhgh9e6tmWdx21eQ8prml
19upzUyx77uEpVIYJlGscrTQHo5CEaZNuz4CnglDJcNjn+pSsDu0udzNrtcPzO+0XARD5mjwG/QI
fD5PRf4pZG3rVypWjdwL9AHxoYOBx/zZrjgK7MUhdsHPh45bFEwbbF+2XjNsRSQBnxNttnbUXfGV
MY3mxyKf0hsE/+rOLYGImWQYAqvDeoRXT4QoVXiHiOqdXlIPt/Gs8/PdoQHnzy1Rb+bMaz7qaPQq
JrE9Ott5lI62zZfMzm4yWXXZDZHtoQlSWHhnC8zO9nz2mBMrc5qSHahWfx62uvslJHpqCDRZu4/A
vP24USwa+wMzFJVt9NCBGjZnM9G0CwW+3VXRWdhrEauZGe1TqcvpHp0mhsCh7sRnq/7t/cKnOu8Q
n7JEE4et0+YWDpE55ADmif4ubJb+ptGM9jthXkgeDD0B815rx0AjQlOy6gWsjLKwWC/0/SsFFWkr
W0SZYM3beqNubm2tWCLHx00hsncQcKyLJbYQKYBmi/i7ylQtdzLPwtY3LUDxwFGq9Q71IOxPpZal
F2U3CCRUoT52QbaU7hDA1pi+yKaeLV84WI/6HfViDALNYJq6OmycS9cuYwwFQqOEbt8ALIOlIZwp
yt65pUr3viiVlbuU6BvwdAHUBp+j53uB2TqNG6rc4S5eRqc/I7llvrWHno1njqz0jGQkKEIqDgmx
c7pm+prpqVce1CDZ+lqNkPSdVxpO6esSEdx5N/WGYpqAHN+viZ/vXoFe6DiPukF8Z4mYgevNdoX7
w6kjaNlwytdFVQTThI+Nn5FZ8iEtwmKT55DMYmWjTh6oVG9F0pXMrzRzfOU3OAYsgPUE8gyYyKDT
FtRua/3738hZHJb1kiVslJXSw+tWU9YubOf26bcu/fZXf/s78n6MxXCVdSWtoWwOqnxiOk6wmMwy
JoCaBTaR5bEnZJRMT9OqhaKHwzh/0+HcNm3aBsHY/uUrn9he/bxBjBswpcH3jIgL+wTdWvK1DRo1
FchpqdqNU7eMRnvgn0tzWvNyPa3sB0xjJp4/VRwbilGDTQWxY1t3uGPG1ZuIausvtILPLmR+kjDg
m58MIbpUK8MVhMYHQVg7w6Z9L8I5emXW8fy9WlgC6pAViQJdgbbj95oZcTk4Md0DU5DlQGNkUeKE
xSseK6AsJ+sX+JOsVWCTldJ6GvYjJ5e2MWVGrNv07WzgpunStdTzPY5H0WtRwM/vCYhbEK2NVQM8
uFOgEq+90O7CsaAg81g6s7SmrR5Ww2vOm+tq/B2jcaDbMSfA5Qekkkn2yZIZKr3nuOOrDDF/SHel
JqlXwxnltS6qYpuJLglfwdjXH3lySQdLYB2evs0A8tTjB2cwj6NVqcC1i/apSWxxK+N4uNDj3r7T
l1F947iZAh2z+uyV9fjsHXKrqANWpxhQdz6T45VS2nrl2TNasijLR3bqSWpARa3qIShEqfn4yve4
LryjO7WYieCd5a5+5PidnSxMs0oqlRgutc0gOHY6b+JgSOGk38tBUWZxfeddCFXpwa0ha+xl44TX
CWSYTy//Is9eMr/HGscBhL+yX92TjW9u9dQUGv5qaQcNFy3lQgthNNRSwcpVFr7M7VdX1h/2wTX7
kkn/uiFBIT1+1kmIRg0ZNptRJ+WDKh0DgleSelIhE9SHaA+nCe2pnzVepF7hLj97zwzzMOphLMWq
5vM5efAkDK49cKyCfHDCC10ucUlT6LZPUWzRwrz8dE8uBr4qLKZsOnbXZGPj5nt8o610GtToVQSe
h4MAXXyAFvR7bpJI/PKFTl7jGtGGawGAu2kzacMz9vhCc2v3uMIacZDTCF9gYAD1HCLBZ+JxsBlx
gSBfueDJJrRekFNyNbAySEHBjuv4gpWXdrHZl0lQdg7AayqHTf769v3stiBMOxyXK+4MZ//ZxkoM
YlwRDRF0maq2jZcamwUFjxOUo5me2fr0xhOaF8YF18vxVRCwcbq3QogbSuiESdBEwnzM6Yw/Tux1
QDNy00cATvEwsyO8/PL+sErwokRGxn/s7NbJkoznxKhMlIcBUtQMXSui3zxn+sS8eX7ltf3hUjhK
k6wrfrlqr7j8b3XOqI+zntAE+FMI//zniswpTzfeujZfvqufGofftrh18ROzwOFORC+n/akGIg9t
mbYCxm8luCOYiIUL4Dl2w1VayyU9DyFWvhNlG14vilYL442liwLIBEu4H6zczq8qY8pfi5h5/gTQ
FOBWyGoi7wgCxPETwODcreCeAhEvtHWhjse5cvt0661/evkJ/OlSRNihXeDmHWwWji+VLHkMEz6K
A6Me7snauB9Uf6/z57dfhuKVswtJpME48fgyeBBZVREDmWM1Imk983xrpa7le12Tb99+KZcxEJQ9
ViqL6PhSSY/j2pC5UTDiDBPEyRJeY+oJTWv908uXOjkjWD2rGSiDZZI6Vl/nk0sBsBDibsJmpdZJ
z0Cb+eymAUcElfHpM9+IriRskm8vX/WkE/l5VQzc8N1mMMXNnJxMGKkQ6ila/E/yGEc6nV7zesQQ
5sYjcuwaCvz4cUma/pC7jHM6t1av1Kt/WDKIXpgKr8bf7Ocn75JmeXRrfDs5/4fKvHUQLDyWEOO7
QBEk/vbjiVtlQruqObxVbHP8OpXKK3y5a82vm/leU/DtOru7/zf2gue3xahvZTVYTA4Rsp68TCMl
X2GIZ4DOZfr5JTA4+x99CQSsrnJhimLIJqdPj3SCKbFlz5zDXoZNwjt6qCfMfDChnh9eXih/uCOq
YxwpWSvc1+lCGbvOjYRR8eja9Hz9tpWOO+3/4NtmITC+px7lZKJAO35DuUT01NXMSV0rLi/AW78r
YRUXadx9f/l+np3njOkhcqxqSLqlZ5wwGUPkTDvgjtQycDmQ0DBfv5s/XARSH5pLam10Q6fEs87B
TqpMIdXnoig+QK1tn/iirN2bbwXjO7Z27EJXEfnJN4yjd80kaAqh0oroHedLcVFDWH3zl4o+FQNG
AlywsWZEdfxmqG+TxMKQ2zcxHhAbi3sb9r2FdQ5ii5YK/uWber7euAb2w4TWUEcigTq+XDi3RejM
QKV4LM33+Tgth3oGqsixatm+/VIIVinwaGkhbp2sOVEvs8FoAN2oysJpk3tJeaFntM9lnSD2efli
z5YEIAAydwywiXh43vFlKvVQqnlosELd2sEnopeNWXxvvArFnAUZgo2B9SCtkyWhLVkzWFzGT9bl
1oK4YtXnvvnBcRUeGujfehxzZh2/IxR9g4YYIvQjWufxrNdd7J10oZz3NAJW/Qro8Kw25mqQONiE
fq6L06px6kXr2lEdMs/IkgchSrgLuqjfz8bAvD213xb7ywHM9WBFwSfhpKCuOzma9DR1sQYg5uUn
pKzZ5rCZCJw/e/Ob4jpEM7MakGKe1kwhHUeZIsUgZUcL5wtdTbSDpHvXc/TWlceLArBxqc9Ab5DP
H7+tuVvQficjX5SCrs9wDZNcP3WV17xyoZ9y2KNCmCutlZkHFMV+cbou2mgcCy3m283XvRtbrekq
wbzsq4KNcFkRnRpDIajKm8pj2KlZlsg3RjSn8DtQu8HXjrPUxhWBWhV3F1270GfVX8JvwCHR6CCf
4x7fX/fdgIYAvxZozXHeXjvYGT3E3gx2APA539sWTOiLOuwZRDl1SkM4OlbyjpE2uB+iGZr/OLPr
6JC1TBrOmF9+rMNRpOcqlNFnHGCmGFkSzc/9NDbhNZg64gyGN+UQSL1o78elcqNrFBeh5TMGFLd1
ZLrLpoXQQHgPZokcYRG8fKsUNrgyxr0/lmFCg8VePpqbqLGnsyWaS/e6S1rjMYVeztgK1rh4817g
AjvQKYOgcbCefjctEZIT7HXP7yNqWJQcBYOnV9fx868TfTtnKdNF4FZ52vmHPA54vhwPhM4BJ4l8
Cq8Lr6eGHLXw2pir5RXo7HQjXV3YJUJzhNlrL3CKLZfNCMcepQ+0kax9mnBxwvxyiF5xNPjDVdhI
QTlByEDLT2HkFOHjIqF7+M0kKMUTyqxFaurDy5vA6WHHveAATPqEYCMAkjvZrsM8QUUcY8A64ENw
kbYVBOI2D+kAFEzsVxqNP9zSqi6nwMKYd8WGjveBLK36pCx7ze9H1C6l4liIGFz+2gTexFW8KxX/
nbr3HBEV/z064/5HufrotKc/6j+RybhWKv+ayXjXJEXy/cv3v74U3/+6K79+icojT6D1X/8iNGJE
Dm8RD3jCAdmwdCqTfzIaNdv4myg5PmcKy3XNrCjmPyiN+P4A6sMcBvVY3V9WtuM/PIEM/W8KRFCA
9UNdeY/WWziNx8uIwszkU18RONy/aVr19e9/Q1aAlCFKRNILEC/1+2Foseiapm7z29O5/XVo/D5B
+hlv/d9nCZAxug2AKYbpgvMR+O34Mg3ObRqoVAh5JQ3vYIzE0zZvMcdk/t/En7N4NVaeE63G/44h
Pbo9zIrWc2KabhhYJzgbhxL/SJvotnZrk3LeouXoAVuF3SUMfnVzuqyE1d8QcTnn28V1p6+WCrvz
UROohKJJdQ9La8XOzuQwkpuhNucKs0yj/bzIqrltZiuKLlq+Uwfh4SzekT+Bur3P+6YD1vdmPFAZ
Qqug1aNU4m/Yuf0hderhlr6bGJhmqKbrwa09e+vVGSb/kz3XTVCHVnGpCmzKSPkosHIuF3iJ5F9x
e4E+esvT6Iw1hL40Km8yLU4eElBZODMgow+1mVtj0FhF0qBOJfSvz51UHOa2sQ4m9rnnM4FZiHqU
iQlhhUf36Ks6x1THTagmkSDFwxTIrJytYOBu/MGwiju1uIu2QdZrX8eiZ/BbjzJ+h/CZoy5bsKyj
x0ExG044xAbY/IJwJXWmBsJ7MvMaioT5FR0m6icFme/7y8vkZDEyWOAs4NBZewVmmmLdYH9bjBn6
QBM+nRaIpfXO2mlBGC4gD758FWMt+Y4W43oZoBI43quDxqm6Y4ZZ1eG3rQV0J+MhSyh0B8PclJ3V
oqiD+USZE14YadlDqxXp5RTih/jy73B8zq4jlJWnvMLfFI2Ef53s3lFahZx1lRY4dJNX+dSIs6RN
TB/XvGrbJ7b5ygd4fDT9ut46xWXyBmhCUXf8ZDtLTKg0U2S3aoIKwWFIVC9MFYxujVdmtuYf3iLl
Cdf52bTY5kmFigUQI30EmsHcwZjb12bSfoKpaps+mscO2ZQo5LLRyhSqmS1bTPx0/QeGBUlGJGIq
Lqcli91gKsrhBiICaYnwQ1d9tsB1pBs72QWhgMCzqfh83ABho7udxqW8qMw2e4eg0rlK7bL5ddy+
6SD89065m+FH0/XNj78wxmv/2vXF9y8dqrL/DYceq+Jfn3n+jyIpjk45/u+/DjnxN0ACCpTVwm4N
nVwRuV/Gd/rfDucLJxgxTPQrpCTxj/55xpl/sxT5F2tVC/61aob+ccbZf6MlYx5E0UYP4iAqessZ
Rwj50Rfv0ANamGXxuf1snqjOjpe/OWfh4OKnMVbklSR7zh13lUeK2ih2C9aP+Db1Y42GmqgANJEj
MBAknLH8MWpLbvjZ2E7fLLXS1bDHnx18Uho2BzmFWeu3bk7gb66lRb4huMDDOGOpTbltXFwNVl/y
SYOT7xp3qPbXPbfR4i22nUseVFidmBfN1GBNPvYwkK6y0cLMlQtXyLFHfuTZEoczNIAxr2EAStJy
LvAkTibf6puoPzjsGfFtWmsEQ1ddCp18sCPsVBzktJxujh7jXhKRgdx6ynbP2xG3Wb9qUIT6Y9dg
kalVAw6yVZPjxcovv2778wXk8EH5pbkyrY00SZ7g/6bvGZbN9pYfgXdzX5u9hBw3pfGuFlZ9R5iX
h8WA1YT3YYxFht/IyTMgYUmrYRzdtB9Mz2K7m6NuxvKpajW01lU5fknqBi1rHRqN2E6YwhV+vRAk
ukms1nhCIYLxy+D2EeaaC16y+xiKS7klcRj7F6vvJ/dGMeS3AjhcLtxcvND6XVs59VfCY/BLKbLW
nP0mm1MUtFVfPXS1UOUeXhCu7LATIwvS+lBeFzAI3SDyGFxvNGvQliAibcYMnBynkC2eua25N905
w9t11Y7hDRrCn6v78SpJzf7HQNJlfiGbtO5ukrpM22AyG3J3HQ27NhwGBqc7g+DUdzuxjJD4i1CH
pw2wOZsQxOBxb2ASCntfuH34BEl4MvcTT/TTbIadfJcQMfdYSjkmte8NjKP8Sq+d6R6baCza2tQR
yb4zOwZxS+J02Q5+DkoPNSQkqnbWoG7lRA7GNi699DOLHQdvJ4PW5PfxgPbcaTvxWOLI8wVGsCH3
0yLqWxDEYY28tPEyTj1MBjDcraBVY91Yqg1cQPsSymiVb/R2gOSWm1neoJW0UIZR/eAl0GpRHvmi
J9jtRvay+9a2Uf5Bh0j2oeAB4ZTSDfE9it7+Qz9gqgqfMIOnVqoMghdxpe73dGitj/jYYB1k0iFC
Oq/m+Ktu9Np1HUGjCzzy7vEPHIbJxKzEKD4Niyk+ZXWKLTGUUVe/wvBLnHVGEj6NUR5fkM4dfYfd
Yr7vpGt+gdmGSRcJaOHXTivEU5JXzWd4aPV5mzTWPazr4rMOPa8+E+kQGXw2qAh2pazh6DfYFpzr
dqvNKD5saNO+tbIfNx2ODixMPkjkClGZfHZKe9Z2ZjhhN5E0JhZLbqTj+l0OxFPA2lMeIg09tasg
bFP+qYux9ewTU9MPgYERzOzXXlrtkR3VAfWScDapNPLbpCnEsBmFUDGeF3b8tYzd4ZNwk+5+ZG/5
EPdeojAkaChhyT/of9g/33Vn1O11pEbzltdbsHaM7qDiqvnapPBJN7iXN1+1FMyKmNh0xE6sFYMH
l1pDM481ifwRzaJDTtOUfOFxNaEIyobEeOyw/L/ozLbONnFmkbAcu1Ho8AtHjrfLDInmFDpfj6MC
OEsA2UiEl8XUxK7f1svgbYw0tZvVAgBDCIsSYb5xuwmyxQ5bKIaBPRUxxA6E80lyW0hL7LW0zG5a
3U5638nbmVCDuG2+EgToEMotq9Zay4us2UHeV6S0oLe+xPaaXBKraqxgtDHGfw/3uzR2Etyx2kNY
1PoDEDLboyorQ2yRXJlw11HlZNMWlvpQbzoA2l0zUHlvw8iw7xVmKB6/FvZr9b271ErfUHDGBy1Z
Y1fqFq3TvkpcN94r6EfGx0ozjfnbjEfsZ1E3erWlvG/6s5WpfOuVFbZgmataSAKdhqU2aFh/ExO+
Ap8EhwUoTKNmoxzRzBp2izd0X6JIN4stZb8o+MvQxF8oKWJ9G+GRcZ+AUz4CXIUPaLvCW5Y6H0to
GoqGY46vOXOTPFimwTEuzRiW9s/K4P9HtVS94CP8HwgMQIl5qUi6TH58i7sfRft/2TuT7TqxNVu/
yhnZx4NiwYLmBXatWrKlUIchyRJ1tah5+vy2HZHXdp4TcSNbmeNmJxphy5LYsPiLOb/Zv/9cLH37
uu/VkvcJju95rIonW4JMP7Mcv1dL3ieGATh9WKWyd2eUTJ3ye7Ek5CfUCLbQGSYg1yNr8j+KJf5I
x6uK0eM82tKZD/6dYsn+uVWQTJQQWqA8PBvgEV3av64D6EodXbWO35glxCNn6U6gLK7rPMvDKYLR
A3DaukpsBHWke8zYZlYKoopcFF1H7gZZvg/bSgyXa92JXU4egdnHr5pIn9wSHT8+D0HvaF97wMvD
HDARQ92LkdtcS3P1mDsTJ07hmoe8wWTgZg3klkJl06axGGb4bXoGHcVl/ZGAuwpFPXbhXBZRgINu
ZRlcw8Hg1Q8CrSh9locOdii32rpuIa4Xlp5gmMouJJ3jRtPq0Xd1qMH4EEa6kozXaFUlWyKZk13U
ZvJOQNgK//6T8f/jQO0Mtf7XvcUuealefuwtzn/9+9NifEKphbYS8Snnt/cNgvz9adGsTyYbbPjI
uE7P+tWzHfeP3oIvYzvHjYxomPHoeRv4e28hPtEMuKbO+o5/TSDV+DuPC7rDn3oLW5IWiPaTf41x
OX3Or6ZxO29GRBcvSVO7ePIaHVy7w241yAwr1T6r1tQu0NSTmAHupokA4uojRhSvpfpelrrhBWzZ
U9i3EimTanTrNxMiVLZXSSlaqJ6Kpj1LnKr2h6XN+7Anism6iRDuj8dOW72G6XI2zAbEqTSrTl02
z/nFEpM6SyBMno+niCQommVn6EPM87UXkHXOv2ZVRFgc2MN64xHjBSUr/6d/gHtl3AI85CHuev3d
BCMWE0/RD0YQwWvKdt7ct495Zg2kqLNM7E9mUjf5fs2azn4hFGrRr9Z2JQ7M9Uat8x1yTRqaC2sg
JMA0xg9X6bIl8S8d9QMEl87aDxEXJpQ1Rm6MLYWTH9Qgkl3tJcUYSk+JXSMplzbuKll1tUWlun1G
thZ4uwKAEw7EgcrYjClK53TCrgDZzH6vjEo72fCcoEUVFs4uy8sYkEl9tT+7XSmYtXRGc6ydNvNA
G49evSc8bIZWNCTtM2ku5Qsa07EIXHiUuxhuC1zfeCnvvBX+G/k0HgY4olHyz1ZmZO8iLuOaqqNJ
LxvdLW+lpN3w9VUXxLfpdqIYa8Rau42rJXonF4205qJztM9a1Cd4vQsX4wqODcV9YxbS3iVsrck2
8yK1Y46cG9sqIp1y4/SifyWjifq3oYy+12HCYUNLzQjrKUBDB6WmOZabFYJztB8XpBm+Vbp9aFPD
CF/EVHh9aRGVtfK59IHpYdRc1rp8bugZsQCC+0Ucki64ejTQnD7wK8jjHNx4KKrKG7eVZkyHaM6m
hUPfFkOY5hWcUFutWjBT+TC05c46TXmcmgV5JWnCSS5SEpeoeGM/0zqunpFoGmf5UI+F7zCHglaR
V2Ua4BtLblbswK8Me9IOFpMh30fXE2tAeFX/6kRL9aQsZ+g2BKmC1pvwy+ebOWmnU9Ot9WtJ4Ja1
Ye5U3+opseSBRnjn++A0zpXlqrjY5MZ5AGaWYl4JzXbVGAoVl1+1XiZLMC7AEfkwSmTaljXJzzIS
0JWKYuySIMK+W5/sujceC1sWV+TWrrXfGwLckYqrM2ExGvJ7umubdKTEqRvMm9HJGe3u1ZoYxiLR
FtGTnsWTE7o9MTUgVhsUF3Ti1oeudxnYHj2RA2NYkQqQqjas+dyhQdxNeqq+pt7IuCHFKTX73VJE
CuNV38tgjLq48Q1niD+UngM9i6lRe38Aw8MPAnXlIorsVd/FFsEzhynNozzo2FXzkcTeuKD7MGF1
1mpU9ysbpR7vfWe6W1x7+PBbpFX5RuRnYGfupV+LrGL5qUSOe1P1DQDyXAkcyW094ygfI+3IXpRU
rximaKDllfk1klaW36eJnD4kVKaPpNU7ydIWo3uItDTClsp05MnNhXyyB/JBApUbMEVSfKGbSZfF
s8DRfsNIjwJ+nYzsI01IlN5Gq+m9LCRuk+tWVoCzGAJ5xPtG8bvViWa+i4jfgb/CLUnzb9nlsWz1
dd3QNmo+ccA2eUZ4s8HwqXONMdme9rxqtnbbsORdvsSlcJ/gPEK/XkflQPEjYCoAXOoEMpbxZAV9
D1dsV3jzXO5JY3LUXY9Qb/mtGKO8PbrIbw6cGnSuAC9HB1pYbUEOWyHKysh0iytLokvcagRmf+Qd
e2qwnr29MMdZrUsjT7Vx5+ap92qYjCK2sZOQiuWpSV0bjYcdH1UxXPUE5zVkAAV2V1gJZ1rFN/PT
FdYgbxetv3FxfllMmc9widjuF2xcw7xUoY4bfd53rC2mEOyC82DXc1QHI7k81ymjLzew5kjdVVqx
SH9VKF83dLU1mTVFIW4RxdIpjSkS2iDp19b1cZJUEu2aLhmsQDPjeSHvDH1+pfqHzCUuky1Klwt/
6Yz4qrAjSLl87vXF4Lhdyq1Utl95GcBwTA0Ij1ytLF84cFVOfsp5YLxlALkMm8bhUPP7RjJ2qBeV
OETMkxvG30mNDk8q45An09VaTklJK3m5lPmUHGLuz+nQNfXK41aXmRXkrXSKsCNd5UsbaSZD92wy
89MklvFRmme4XTLqhUv3auDlKvQmewPuG5MQGpk8bhdjNHfGF1I0SC8kKjvFyVYk1nrbqCjTofDx
8ob5N/aPa0YswA4R5DoBIvRsoAYSqCWgJD0eL1gMcSxbVpw8Z2Cgan6DxryN+2n5mKFDwCZNgESx
Uaa9fI6zwtwbJHMOV5UBW/xp5seyHgoDoRB3BQuVsLLnYdnULGje2wbir5xsZ5c6c3aL65LRoosq
lESzXFyUj1VvCSJSK2N46OTCoWJxS6QXijO3CYHgQs6LejfyCHla54+oAGzIaGNa0SBb0Yw7lTLr
zLbIInihVZQ81npcvHYEAOhFoj1Ld6luVK9ks2/J3buPkrYhtBXmNZ9B5FZPsDdmEgKgyIKDCQ1M
+dNHZq7Lb57V2l9LavxqN7W07qwnyefDfQs7cWDE+DtY7H+71X8DWPNnZfd9WsUvTa3efyy9v33N
77W3DnSHnAlWtwgT0aFRlX+vvSmpP+FMw5sHbo4+1fphrP+JoT1ltUd6N6ZIvvQ/Sm+K8vP/Y59N
t4qgkib2D1jQ70vk7zFD/yLN5hettetKuFrQ7tBbUXZD//l5qk+1IRa2hdWurQC4JJSsJXo5pqDr
DC3XdL5wGpcvveQFxBTTwp08RyPRiSWyOt/uur7zGyajJFwBdjnYLKI3Xe6tTTDLYYZ8uYDcHMnE
kttIDtez2dgZpipI3noBG91XjRaPwBi16loVar3xyFNkrh6L+D5fwJN2eFrCKcu1G+p+APArI9GC
km691usIWHtTGE6BS23dGTqBt37mpM5jMQi3Cu2YAG7qIw9VFHiT3O9LoqRYWJDsVuTtehjHVv+L
eJtvJpH/uxZFriJZxwj29JzaaAHsXxp/Xluyd52C8fhq7+F21iel7JQHnGOorM6HULmUW2VLAJrZ
oo7m3F3B+XhlgWFQIU4vc6/Fe7r06koJ6+REfXGRrMV7zfO76Tzr1mKH/xrXI9vssVkv19HKQpml
w+ILOELQhXJkbcAb/0L888vy5/vvZeNoIgQch/OvtwnjjrqboU3sqkl7Ze/ra7KwLmE5VAF16ENW
5VcUke3ND0/SP5E8/Lzh/f1qnm92dB/mWf/6882J/y8r8DOTXW/BlDSzzNpSeeFYLUc2PKv+V2vX
//wwnJX3SLqZMaK9/lXYC0zYmjW8jjtAesuNBrf8wrQJIoMTnIRZtKpLOZvzX1zan3vf77/kj9/0
fBF+WNjXIKwcNbv1zusp/COndVGmRcaGCEa5/fPr+U169uvtiRP53OxjIbV+FXJisGtgdngNH+NC
NWCpjTKtY2fFR/oFkO5QQsKFjOLt6hVXFMYxcN0xe5NNl4cl1OczPL++rFYaY8br+neh1L+kk/6z
jxsfFAM6YnM8RLs/XwkVx8QtS3ZLg/voqC499WDADqaXEYug/soAcV5X/nopqP6x5+DSY+J3/lh+
uOxNXNM5ZDyp7pmtwB0Yg8sp2r/4lf7ZHYUkyHSZlnAH6798uCQ/d8ynu3o3LpE4YPQiH9Npll0B
+p7dpyRki+5z8+cf8z/91SSiaheF9Vn3/POv5hCEnfcWv9o0kf8wg1kNIev/lQTEPmsQfr6CyBuR
XSHEOCupXCZHP17Bnn6MJAin3iXyEA93rjqQEBFmKYCP2jgVqtlM5d1U7TXtcWiXULCP7XGeedqH
rm0N5W21sgPz8XkBKlDV1nYtNrPxdTLZgtXEBhQkZ4tgWLKtPpGfJHeR5ezZcBJbfWr1r2IQmyVS
fty9lAC2Jw0Ct9wJ8dy3m8RDXHTZ2LZvg2uCvLOro1srrvx+XC4UYKDenIKytMExsPCEjSj7acNK
eBtjvRNApP/iLjCZlP1yqXhBWrgZTeJfGGP/8pZVJCJra5q3uyzVtG1JIxJMPAi3BDJkG5K7lqBl
cbKFex3vCSdj5e1Ow76nE9hAP1MHfSrSKyrhdheRP7ljrsraOW5fyBh2z5yWBFybl15MdpECEnb/
6hw2f1b7nM8oJAi8zViOnb0b7i+3MeETI05FpXaLG3gA/hN6Er94k5+tj/ICTW+zcYL50Vr8jrxh
SvSdc3fr/Bf2IX8Kc/x/U1P+N9yHsCL44QH/T8jH57R8fXmd3n8qMM9f8rtwxPp0towJCnwSCRnK
UnN8LzBNGwkIMiIOIPRgwj0jIn+f7WoGkEidYpQEKQ7bb+qQP4a7mml+wqWD5faci/Rth/J3Skxs
Aj/d/SjEAE1K4r0wEaBe5OXz80FBhIELCPCMX6kde9gv9RD11X3cVGMXXZJwlmm7hGUpkL6oc7at
YdUkBRjqAfkSDBa2CD6gKIOUxawOyiid6gO5ouqUNoMdVn1DTgGCvzsqzUfbs0+yM+dd16REfUO1
8mTENpz5I9t8Ta0nTJnjfmpWPx48+01Uog55uz3IenK3aCG+6Dq5PyrSE+3WRU9IHgSIfRhnYqne
LH0oDgtH4V45wxmGs1aHjB9/3/BX7hvhxsNmIqrhZNaaszMjwXMc1WZQxXbNnAiWZaEbSUiIyJMw
+tfBTk6WU97yker+OLjQFV0cJPXQlHtXROOJb3ozZMbWW6pbqdyr1uI4J7p0OEGty2RIiF1FvlEC
Gf7DmvWFUJgYpYpP7ISxE/XMcFhfu/7IRMu5ABpmv7QjgvSMYiOYdYGKAG7vRBL9jqAFMpNgGW6q
siq2AB/3qczAnw32ILcKluVWTcQeTEgFSLNJofqs4xsz0em2QQN6zbobNASGnisHrw298TpsdJjn
rF2jz+SILucojazx+5plklYnaH2S7gZJWnPoNWs+wE7vro0Wis3cjfWJGswJhhmcFfDP+JBp/cA6
DCATqSyM3Zux6t9Itlu3E36Bp5Vq8LQ4ifVcKESjZabKPWSr8eD2Q8kHmPb6xmGXmzAWqpqQ9HHE
o5Eg91XaF0M/sYbPS9qdKSJg10iYg+vTtOwbT28ScjUaaJ050TiB3Yzrw5RSyTPEBHGUSfu2dBNt
Lxv0KIw77E3DLOnkQlbwdTbdO+oZrqFDkR/YXSHfaneun9ysLPe5uzAGambzIGYre8hGOW8J722Z
VY4Zq7m8PhIRr07AqIwDmZnM7Pmtr1xW4eRW4qZAhtXDD4R/r22HxBAXU409xMk8owtLmHW89hbb
2EWqqF+WaRp3i63x4hhWBdpinZy91br6GFhZT8gL+4Gg8KL4woI/czCZBHNfu+SYdIsNaj1d6SjO
yDFttN6SUXs1Fm8nGcJHRPlM2hevMCqUn968A87pvdSAPz9rIhH33DjoD1aZ4wXJ51th1PZ27sik
SWTfvcWr0I6Mcsc7lTP4tlX6WJVC7uzKhuCvu12gJ4xIpnVMLibCk4IugvbaaKtB6qqltnasf8sZ
pxtl8kvIMnnc8qOd2nbneZU40WDdslGIfZMIlVumOrtx1q7VkHg7Mqr3HeiLK3Rjx6Yv1QU9z74H
9nYv2bvsuA2u2HveZ171UiNdQr6r9hOgmlBVzfmCjc8LY3/Ws/GdGMUr1CLbJ1JK7RKU03XgWfm9
ocHF8xmpXbnKeJKzcL7gHMvQBuvD3lRiP8ryJY9MHTV1bVzNBRSwTFvfELeNr9NYXOeR91DX9a5Z
jDJ0HRG6UXydrOtnool3ETrNclheJjN+Wkb5OWLP3FVauXX7ipFVrTadg8hb6jubPBBanfgEQevJ
KMY3aULGJXcr2sxF/BqZ7TWAnOQ5ZU3HaLVgVGnOyXvkNHdeIq860plPpDM91qmxJcCGOMoCeJuT
nso5PTiJ9qSNE0wqoZF0lLaPY+wGDqP3xmLeXzfJTSLbo8VmZFtV+lEbqoZoLOMC8syOpADUVVaz
1dIYZudCXnUnZdB2jbh3kMLsimzhaJTGmj7MYGA/GtEWW03G95aImBI4y8ktuH4J+TZ+U3lXcY9d
dqlYJsjVZkHI5G6DrZD9teVB/4Sz6JZfhZU3xIunCtlrcomwh5QczSuOVLLmkZ3WlRcn0m80vKoj
CVB7Vdg4rmZALWvxlnnze7pqOxvuuu+I5JKF2DHNqIZmgb4EJfJb3GfHtY0f3LHaIwLAWwWkJ3Wj
S6tuVZhMvFMY6L2jjWIpXzm3mAYeAAOfZp4MX46m+TRoPE9DmqHDl91+TgxEdIl5C2Fyo3vTDSMP
74NUUbiVee+A0UT/BBP3ikWgs80cEKGSf2DLtPMc9VHvKA11cil6YwNlrPGFfU78Gis9NFd5yuaR
yLtk/ayXNCMKRwxv24oEPcKR70mSH4isW5+Hzhg3UeYW727RFXeexodmKb42MOuKTUrW9zsDM90b
zeWMSGumPcfD/3XtSMCo+U13nqm1u1qSYURa2JSw3JJt790Okv6hWVfoy4novWmLEzq6qheCIvyI
2bgRtMVUvOJwS++blv+GCtHVELjJMGKzXOpsyxD6dkjIrNFYyvrxOcFnYDNM8IdeHc2iiwKva8fN
mbObEsp2AUtU+iAvtTD3BFFzNtmqfNj2FSbHnanxwGlVuwaG2eZbZ1FyczZQvLR66aRh1lv6RlcK
lGTcwUfynaVhIND1ntTCMe3G+QGzfuYdSarJ241ZngkGvjMPWnMzZ2jTx3zdkLreBMRwlNussoZN
GqX7GMNBOtQv9pBsWgVE1qtD3iyBbPLf9LZLYY/oMEJy8Yh/rT9wYW50IpNkOxDWrjNnt9sNS6lN
NMSwRnMmz9mZQ80bIGjmUQ9Eapz0Ynlt6H8YBvZhNOssIFDFoo66QSQ3BbXOm7WP4ilYx5bfkRa/
jvLyw9UXI5B1is7cqOaQj1BH8bd6czgs0xy2RfGSAU/yh8jB6wDvl2Jok82K4JDKfFDEZnGVLI1T
pS62NtOjhcb7mnGSYqBvPdV1ycnZoQEz4XKzY5rIr6ydzyCAL5Mi6vfeeSBYSzJuC015pG5Dg4kK
7lKRxxhS82UN8ZqMh9xNrX2Z6iOqXztawlzE02WOxvVkuFO+LzyV04Qv/GlX/YagGnmYnByNiUud
EuIz9dFFLdzoSqiiCMmcyb5MALVP4+j196O0n2XStlvyMrSLZew/oCZv25YfReeW1MppPFCGOc9Z
Z0j28oKp6KqmblcnHp1uveskaYy9GwpnfmSu2W4BJscbFbcJOYj9ydOcJ1uU3QYBZPZQljzwqtYj
boGanFyH9fdETt8rK+/0uJSE6AWO7JqAOJbxpc1U2JPrTXHDkpEXW1MtGycxK9KGx9RsPN9m00b2
zVpyAdhNOnsSqTW5yTRNKzfmNOc5rwMotu2t0VJNk0pWEPsVCtGsCnjhbDmhtRgz8950aYslyPsl
bVc2HfXsbqc5KZetGQ9PpESxWwJpaylmRa5WXrpaBR54hO4TH2S66Ld6RhpcUAqnU9tSX9PiRkMN
aTx3lj4fWobUXRGqdCnrL0nWZZiae+DUV2xldPC/qKrlewNAejYCK7Gi5ugVcgLtmnfT17qP5aiF
jllk+Pd0pKWP0I3jj9mI4Tz7BKdrJFYlY3YO20TLcTzbdrxQkVXQHLvIoSTUcHidKl1P2tcGY9IU
zhokGXiWKzvLtqZ//9xQ3B5RgcxBrnGe+bMFvHF/poYEq96Jo4qKBbvTPA8ntoKRvamWboqeHb7B
CTvRTGtcTOOoriZR5t1J5UnygNC7C0XVp5uOpe9wWpYxnY9DimR+Uezb9yYhV/UhLrG6HL0B3245
1HiKkV7w6btyyduRLB1CWRnJIQe7ACmbMZQfy8i8sp1lpDMxNTUeLLC8D15u269eBueWt5/hNmGz
shzfWMhiUPyumHkG1kPAeHi5rat5k41ZnDApz7jLprlxeXclVfdcLRphh7Xjpghr5sYQe9zBjfk0
xZ0mj5VyHM6jykyH0EKpx8Z96jLV7GPiP7W7PFHgw8u5dbu7KnVa79GQHQe2JZdU3+qFp/U7njG9
Z8g4TIRMkS7XFz761rxHUBenGuRn1Wq7qq6rihKgj51LPM+pdZwNMyk2sZH2RWhquUMVzMmhvhKo
MvH2SbQJZ1ox2xe5FSGqU5FHzFBfGS+9y/FLSFqkPgOeWsqQV0M57SMV3ek92qVwXeDjX07sgPfp
XK/GV5eRdLfT50Ufz/gdg5bFb5dhOa1jVl9pPS/BHY+YMx3rHj+cPuOdAKWv3PGLhiqoCTNURtWN
3k4NL9tyoT1GPUdJ0DfoV8F9A2PsDHszjNETzlTnLtXz8oCuwmaKxjuH+WhJN4ufBy1DHjpV5m0y
9qSsTM7tnWkOB3e19BvZ6vmNqasxKCaPz1U1EeDYXjfb37wpMm7IohW/RUnymb6J+9MYdGJQElaR
CDzQWwyGVz5No5NdGymqHrKiNLiDLKTHkHyYqPeTZdZfiFcVS6i7OklZjey9fUst/kjH12uhamfZ
HfFpSD1M1mU4nVnIfmx2gEYjzGqB0xpszfNI9d5x9FwsICyo8wdnjl/63HQu09pTW9wNqK5ccbWa
yJgKPoAqHi7NTE7E2Wa3XSwQTDPQPZbsnZBvTEZxDbzvY2kzkJdxnSOPbxBAT5AyN20rZn9E4VH7
TDOGF4z3Q/BtRPO/+9B/A533Z9OqgFENVv+X7h+HrsDa++PU6tuX/rEWtT+h9rPoor7rdxmZ/rEW
tT/hcPV0ZIqACfEY/jC1wgj8bW8BctMSeN75UX6XJGp4es//lsG0iw/t7y5GzZ+XES7MnbMemMGS
buN7AlX489DK47WRY6k19m3TWdSRuZr8VislZoGGoy/1eAVWUZmqrZHBzBUEeRgMWl7YIU0X53gK
Elg7/TWTWXMgDe1mjoEtE2hEFLHQMkQimbpqE+JWyTtd38aWt5rdGAuKQ0ZNB8Dcl/U45f+FGer/
GbpevRTpS/UPH4vdy/CP+uMf9z0Gu65P3/4nGMvPd8Sf6GDfaxX/HI5z/oLvt51wPuFkQxoO9BfT
Pza7P247gSWcjfyZUYSqhdkof/KHbtz6xK3A9sbipsC2dt76/iGENdCNs0ZiP2kAZv2bunF+lJ9G
pSw5hcV/GLGfBer4a89//sNWqkRIKUdrIBcKOnq+K5ZMH7eTbJwvqd2JfpsMESJHzDuWs3WEmj+j
rnRf+InnQ+TWGQ3G6iSM3ZKBTth0VnM46rokzqXLLe/JhqNAumCPY4YcTGqBHa7qCVf2Oo7s5nkL
+3Fs0tYwQXKf+8KxCHH09MVmH9hGl5XrEfSgpj6BvC5rjWlsLhu6dn2aL/resEi7NeBrx9IY82uE
bNkehap30TvFchWbbf2CCq39oEKdwkxL9BdSfQisUKmb/1Z7xIP6cikmwkSLRL8iXXn+rcf29dmr
yindJVHCcT1micdEbYlTzEyTkFQWRYkmZ47L7sXJW+NrgltQ+FRr5SPeK8Gbd4ktvFfUvzTpxtie
y+qOdD2jV/mTnTjMhFMqhQPOknaX8trAMOe2wcBU7GgmFGqkDVTaFWMAksq9OiNmBT3CufsXy1E5
jAl9feyls0mmBQI5V9XgUTb7qQgEo5wxxMRMB9dHlZX6QkMYt8kKooZIph6aautUVnOJ5DVmyKzB
3kdjShQOYcDqVuoy1jYWM5enrF9JFtdzUZA4YfbutcotAoCL2CXMoi07onlmQTjvRtOEerRq23st
5rMgorXyWPe7cjJeRg3dUxAnpRuFeTL1x5FqxNlH+rfag9QDaIVm1Q84vwRqNFkO643TcQb7bIsn
xMiZoLCMZV5Ba6K6248zLM7QYTlFFK6xup9J6U3LM55AxgFlX4aLvudIC4kVxsQ8zOcuWQiNgRAz
HnLJClvHdNlWdVsixfVIFBnxyJn7vi2IexNeTWKGbrkjCz2ib7hRzhWKlynz3p16eVfNfXKo+MZ3
BMuzCEvBEjBptrjH4jhdukB23fh5zhWlnmQayGcO+9w5rkmVDUGmS/ECcFNPSchz5KnFOKg2i+Mi
0DPdqCvovGxZbuyysdIgWTX3UsJMyAMxIcvyzSYyELIVmuP6uezWdY/pi8GaIBXX3tcu3UewVBZO
w4Q6Kt0sDKKeq372fsPDpLVgAdyC69OJzvEJAT4TBwpY9vqivFe10ogjXRkYvi6NulytyrCD1MiY
UZZjkW+mrOaxtRzg/r7nJDLZeNq8fJAlgl1uOK/n5dj3FjWzshdePx46aI+ADPKa9VZ9GLF7HjbW
GqMCnGVGHI41wF4gRVpdBEMa2Y+s4c8xw2LOyJb2RMvFFEJ96ci3+CjGSXsuO3yg/kQ5+d43DTtA
nsCJcAlzJee0QfUUsPYuDaStWcto1sPL6UepkTy6ucf2dbJah7nCnDDX6HtiBUCiG/HqM7ko4rBb
RWYHBWhQ+hSjqldiUrh5ggqsKP2F6FvTFz2xFQQhj8yIacx4TlGfrjfuDNEhaO2kLClIiV7yeUYH
5Uu60SisEgy9B6dziZqlRMdgT2Eq5BZJqTltFy3maHKy1bH2iwcUHnlkz3FoIfkuNmpVlWCGhOib
0f2kqW2CRGPcoukvvC3yI/FU26oVqN3n9As7Au9rHenDE72d0FBZMx7aUW3E5haBcP/gzQtxMhms
CWc/ND02NGthzraNNIrabbUYccPJo1vZGz/OPBxSp0znre504nn2xEAUylwMd4lkEshIiSHsHj/1
arF0IKz1TqiEO0RDuu3cDAA0hwOXUXupWOjn22nqWKl7edF+1VMAk3z7aJsxuQrbJr1lyDpzCLes
noKkliV3ZtnvzRjNqB3pJKatKR8r8gM+PttLkMRmERCCckdjJC7WurpEBir8towONh+9m9Kj1cuN
x/jSizFjpgahbuVwxRgidHiMy2a8Fq3+xs7uFkktNqLMOOZqQPqdpGEUTX7i8AOMWJ0stzo5uDXo
YBlTogLrmpbwnLih37afkCl8pYO9n3OLh7TZjob5YsQ3rM0vyxzLdLrsGUofup6wNAJ9FgzazAgD
Iy6u53TZEDD/pLC4Y1Js271U08NQRUbqZ+m8txyGjlV1N5J7EpyniyiOL6vEMoOitTc6Lbgc3twy
rYKRYKLJ47sVerzLKBpLhJpHwJqPEFGSbY8YmseS9jQiN3klTCq3RLjm6Git5ZiuTX4UnYWYoRwe
0LqXPqaDEJN3vWeIZWIcHlHsEikHEy2p3D26+23hjnedMRxGxzt6RsPZg41ZzK/ryNKqmuRy4Osf
IxU/dpno/KgS90WeHoHjn9zcushHEtB0d/U4a5cdhahOgh7/bBOL26SY3xiFVUxPk84LJtsYJdGx
3ZdKZ2ZU8qCqfqMJc5sgyCIc+ZQ1+hG9xWlCW4vgDcevLa6HZOKu4cTR8+oQs+PFk+a2T0qrSVHK
32uSKFq9gCRt7vXF/UL/O/t4NhnQl27+BftHoDvNdUeKmJFaFqFh5SVnEdL7GQJaMmf1hqiLHKmS
8UXWxGL15Lv7cdG/kRR/p9rSDQYexmBY9VBqxbat2wd6vyeOU4zHHmbTyrxlPa2ojIhT0lKb93RL
uMCW0ue+lfWpbYsXs0geZ7S8b6o2jAdpakEnzIHRpovjJjEG8tTny27ShzADXzAgBb8dE/7Nhgdo
Uw/tlPI0muJUDurNPXcACNqNy8kwFr+fn0RTVNzVzjvfLsxc1HTYkyVeaNsLSa2iRCtZjxtiY4Fn
3LmUG6HZaF/R2ocVUVBrsUZHs1HNfSckpYm5Buy6jlp+g9gYUbx1l+lnjpYHRwsmwQKFbRS/DWpc
L9Y8DvN2CtyixTVRLbemmLZlBgm+QolTEYIMdUfclFWzU+pKIao8IIC8qlaCbbT+oIoK7lGVvq5p
ckkyor/ijLCIGWJAdOgX50b2WUCBkQZzo4cEIt0z54UfPE2h6cQbwOvDJmkYWVH9YObK3cTX297E
lEigDOjvfY/MjFHO5aIIE8udG+y3d5WM/E7mG5sTNda9G5P3jA28D6E5XIUoPw+NEYm2u/jf2TuP
JreRNWv/lYm7hwIJm1jMYkiQLO9LZTaIcoL3JpH49fNAUn8t6baZ/tZ31dEhlVgEwUTmec95DsVr
koB78Zzk1t7o+ns2GY84ejdB8lY18swprlN9YQCCwIJ0O2r7xIORRPrphU2gsU1JZ9tFemTHi7oa
489FkW590e3RKvZj8G7UwxnslN1IgfZ50bmn5pARRlhLDHS0Ga0PJWyc/A6KQwK9qCejteEZ0xz6
xeL0SHBZxP0uqyaT4QEv1afVcxTUV04T422MVuUSflUY516w5zB46U48owNvvw41ktpa3vJWp9sm
BwUDHWRcu6wkeanhveqTfa2aKcxg9ZHPd44Cr4Rm3J8SGa/CvGA5oTOnVEkX8tZQvlQebHK3fWFr
PR0F9ctsGU279UwdoMINZfLsD3xAx/Fi+u92MVwKFbUJxwJguLvEMIn8zD1Nmvs6HzuNP6LMnwPq
jOU28yDs7buaARwHUDMJk9pTCt/XiBEqz3gW9FDYLpwJrjSIpRSmSOuVzlvnZuWLcECr7hAJIhxG
fuRhDWtKxlqR64JGcJjrduE0FuLI9SaT3Nbs8UREDWfAg134tJElzABj5gDPAWb84Nrm07HlRT7F
hyl189yUklquuCzpJRNUhwFabG46jCLsPGVL2mCeKcUzCz+ZzshyifTSi9Lhyg+mBKNzMTmIq7Eg
ktIEThEmtKFDo9Bz885XyySchKnZ3DPGo/hlrEadb2bJGwsbf1gN/zwarpWyenri1sB+AUlk2JVY
49xwHsqZ3rR0Nqk8nuORbign4xfEnpEVJ2aDz2KTSGvdWAaUCpzUhF0eIPgYF2xMdHuaay/flXBW
3sXg8ZhpmpHW99nIltf/CF2DPn7/7385HL7/XGbYQuHrEJh/1LfWn/gub3mfBK458ZWYTrz193y6
BGWHugSP1rEhkAobu9Z3nUHg5JLYBKm65uzhfKU+fdcZxCdv5f7gt0QvNwny/iNg3apd/eDchB6H
KRQFRKBpgKv7Vduqc5rhbMgjkzkyo4765bS11cREaNH7H67J1bd/80do3c8qGh7Ur6/EC3E1YAoT
q/9JzxiEgvmMoltU3KvbpOVLvSESl+9L33yF4ky/6l+/IFLMv701nj8kLVbL+L/18SxjpBInyMIk
ydNDN8yCapWBo5GWPIALqCSEJSd6usIZr9Dnv37tP7qsHGzWjFwA1Mz/RTKMlEjrhClxZaYm+zmM
Q/rgiB7ah1nncfE3l/aPXo1wNjcQUDIWp9Vz+oNUNCeY6BxqOxsBZefBiLqK0kolG4k1aGynv7Hi
/9F1JR7CW7OoGXFWk+GPr5YKjXOhqPHhZuXBscDfDbn/yBkfjh9nhC3NCvYVeH77b173FwP1egOt
sRnMsGt5BTfUz687eWTDc1mHk0cfwNJCcMHzwEPFfsPa1G+1wTPyrz/FP3inFB8RlSdIBuLuVwa2
Vcm+k10ZCs7ucPtIwB/lbdSc5/7ShwWn5TNBBDK0YjWe//Urg4f99e51qAARAJdXpKu0f3VuA6+o
nZmdyjQYlHrquVs45jiWIijGcvKusO6cJ7URBUfEH912L4bEO06i0aRR02TKi0ePXs+Wsd+NNqyC
DRfsvA/6oSc4QcSStw2JUEp7dW5amE/G+swGKkQdmRirV9XBFEThspwrIyCScJitXpT3TpEzgZeV
ol217yHy7FzZutXWIwiEB3Gs9KWjsonnLrPiUMqsuh65LUzEZyKK2LWb5sSw6tQO86yIBEFrHz2u
gJ+nd3PXRxanHx/V0EhrsIETpeDQ7uM0X7L93GkqGq0BkHAa+qiWWBGo8cxwszWOB0THpsWV5rgM
9SQbKw8q06TK96Ho5sesM1JieyLNb9wFkeV6Chp3r5yurcIm8XIHK86yHt+qoA1tu63SHUWp7GPo
ZJm6o8YqBr7JTKM+k4TM122dvzxPtUt9CPKxQPrIGvsJdEZW75PIQJeTXZ0/xx4Rx02HwGyFQVuJ
e8V0tDoEfb/qRIaHuxIbTWvvemtyuaPNeLhw9WxhwOulc2wu3vCR9NOgd4Ok0dmuhW5Be/XZssOy
651QrDJFR1mN6+yzncR0jJMI51iFJwy34mKoXj9RX8sOX+nJFY+wH5HwMF7S83tBp3OvEXANoWs8
Gn2VfM5L/HhY5Cw3ith0gNu9xiiAlZDBWeHOWzq5Mlpk88nJ20cjj5W/x2GTJBcoRvTeboxqbHN1
gRTntJe5haRIm3btZNiSytQlvrlKOKKePcVaWI1mEGpzkPmN6ZJzPylNpZ1zar5QeJhbBnW5Sd3c
8FEPTIbUZ6JsXOMxKbkeFSNUY2jpPC+R6NJQauHqJ6bBhT6TfmcVeATtHitrRq7rva1TTlzbZM5N
RKXOGyYAP7Ljc7kQxKXjN3M0anHryDmy98DnSMFhXDF8qsnLZFaPi2nVbJpohmlDcvlO9MT3q+OE
MZoWERkf7XhTDrX/ZSwc+FDgVwjnaoGx8jihGp4GrYFqZDpr1XRX+u2wbMzY5lRqpxiUMHk6+jGZ
AnWn59klEd2UkcLss6wiZlQZt7FU6hHZsb2hqtxuqMTtsXt1wdT0yIQ5hw2/857suI8O5YKCtzVH
8GOcLbCGbuYycC7MpufgVNTgJjA7dQaJPYgayVmMBZVvX6bFbeKJ5b60KYo1xCxeMMgUTwRq1Vtr
BfO46jdqoKvVLK5ikEivXS+Dd8wrzYuyaN3emkUHjG2mC93fFKOOTAQBz7j22oRU/Nq3+havdUsb
axUcqjFpWkgGAddzyTL1megv6460ehBaeBlzOHWJu/LkpPviDwUZ49gFc751JpDnz21qo54QwY48
szqenCp7EqNa+Bfpy3vXsx0DzkO3gwpYR2kYgJSgvbwq3Sf2/XTCt2OerGCMLIKSMJvNZ4K+Aql4
4D+bpE/om1RpU37O4Y1xXhKF0YZTazWryOIh4cbY51DTHDJnG7xvjL2llfPBBaUlemIodn2iAhxz
zD9Eeme41SLDCH/4CARsch8bKIb0Zyd+7IVdBJlq07eBf0OnLlbFRAK43bSOUz73U9YHOzMXKcW0
GfXJGw/PwrBzbcYZG8YQZX0aQdXCWhPQE79RBvOgTQcx/jzqS8hWpuXHN2tbOgcF3tax9JsmuUyl
lyoOA0FS5yE/V1CGYFVaXzUdRaHHthib7mSmf32BnTr76sRBuPUOvQXFaD/zbYtCKuVxGXaGZTsb
qy3Sc3vIo+guUEiue3S3omR1h6d2W9K/vVJTvA7h1dAF950iXxaiQ3R6C5t4LnZp4jrDThVUrw2b
3nSS+CNopji4j4mkx3QrY0nfLwkZtIPv1+54OmQFxkWrmYvkXTj91J11LQZq6g+ko49F2zZBONv0
kl/lzdA4p6y5fsoXsW4kz+kxwG+dG33zFugmPzNY14xdxH4QgTSg87s61Wi6zjnva1ke+5HqdKj4
UYwsxr4kHW5yKoKtS0xgHNYljvPuwE6lm04Zjpj6JDGhKu5bI0jHHt+B3cavXmVNgqGFdHpUl1G7
6nhSIPrCkapbODKpSm9rTLf2UcPSlyM3WPfxmFKJ0iTJjVIp0Te/S9VmrA3jvW/H/oi+QGIIWtTg
Y7IZ2WQrtLd+85yUSQVlvWSILI+X2uPwMdQmkDHmLUlp7EaIkjxVv+SuYr7Szv1hiOq6C0Xq+G/g
ljnnzzGWYlwzhrubS3d46lXhfE691QViqE6+9RqLMvOXvn1VCY/yXY6n0gaFIuLyKEZmp214rqLP
DPoiPL11HEna57NofrTRrgfAGkZ+amejXD9vtRTHjZk0/aVGtzrh6Z+isePBkjPaezeeBWPdL+cq
q4S4tRnsfIY7h84sG18uOyrgcIZTqTxZO4ei5yFULpGQ2wlOkTxeaCHCYZrOyMhtLvwSmRN843ld
iR6fYQui7yHt4sV7ZPEGNwJBA0lMNJHstnA9/XcO8+5juwzBizt4xgU+kopPcvDEhV05tDJTjEiR
uZk2tJd2dsXUz/XIrg1xrYbN7AH22Sx5KTv4lDDstjUPpmVrG8NqTyd52hzhqgOGQNAMXXsp9HpZ
UQ6nbe8BRdyS7I1hdfgaKCbYVEwqbH42Nh09z1bjWed9IcCSMN3AwDLUec1sgrrqd2cp+zPwKKV1
3lYjbs4cSrex96huYB5Xkvl8UMY4GPsePoT3OpPHoRvC0FFxFLV8OIdhXBCADa9vh5Newrk7mQ3J
wskGo432Sa77eG8MDlXFfaRb97Tteq++S91EjmddPk/JqZnOLDMbB6nG3pVjXLElS9hKbMly88UY
aoOj0cYiy82d16bOI0N6YgzlPGQ0oEM8LNgZ+FW/U+D+EzZqfXxC5smHERIkzSsmcLybsW9pNqSB
Pl9W8Myui3gUsdMpsfcIpXUSUrjNMpyRaxeMREdbGyHDjdF7V14q2nqT1w58INJ6cfQls8lRH6xV
Rg7phUyzBxypDUa4gMsn34LUy4pdwS32mUFg/WoELjDX2NKErzEE1OicnORfQC/r5QSaHaIS3Ezr
C3OZ9GJQYn7q26q8WRKMjeomxSpSY0oLymDLFI3z08ph3tMSpw8L2HdiJACZLphFZ88AAKoHV/id
z7jJHj3M4BNPbTnF6TOQCSveRk6ROJvYtJuLGUrAF2juxXVgiCanvbnrniCzQ3StcwWJyHMGpzxb
rExfJkTENWAdN8Ynr/M4D/Nm5uveOwXrK8NxPPyoVMNh6khxkCxc+6eKurdeljRbHgpcC3TPYoV7
J1A1OTtRtRafoemqc+yxK3cxb+XLmATtLTNDwyVl1TOzFDUa/VBEy1VaVibzzr4zjxbaXtjuBTED
qD4SxitTgvZ4wsc/b2cFLoymcH91Peu8eBn7MbhylOUaztZGE8T9x7M8Obb7XPahJTiisOVqM3tD
d315v1SpApDFjtFHNxytcjN4LdVuOEPKq8icyTCSNcN9PJTqodFt9eAUUX7BjgzjPBvR+Dzqsu5J
+2NAYCMV+ZlrD8Wdh+mn3AhHuRrbY1dkPJOwMG1SZcTPLFd2swvsKXnEV4cSbgWdf5Ia0IU3vRV5
DyIb++teLcvdQNEsI1ofi+M2oO4Nq9+orVO3rNxk33SCWXeSJfZdEwVJznCT4xa9X7Pjh14LQmnb
pwGj4ZbUsXOIeJBfFw1Es63j8GQsLcextiN4qgBXb9GlW4et092gRo4BARvqCzPQZbVfs3jVtkLL
PcOHgvcb4O2sw68n2v+44P4lPPSWP1cHz1/YOQ0v1c8+pK8/9E0gNJxPSH1ofR6bYMlh3yc+/c0A
ZwhglDC7iUsGwObXSqn/JxFa/idbUBscICIGaD+rrvibRAiUzzLXykRrtTjxn3+S2sTt9IOO5vrA
+HgR+P5wAz2BGMKf/6AuWd4Q1NOYPqdSYZn2qVQb59n8ZpL808D/zxLW9xdhDSe9CmIQa9XPL+KU
pR+bc/ysZJ4cVZo7ticfjbpNfO2Hq/8HOuQfvh3irlBDvdUe+EtWPXbZTAY6eBK6yOF8EeC64UjJ
dvifvsxXG5hEskI5IvL68xta8J1nXus+2u1Uyl1lMsStdTJFf3Pdfpao1uvGywSoMUi3ruuLXz+c
dM0BtvbjkjAGz9zIfojpCoAvbQk0kdo5pw9DntgauOdfv78/emGqP/FtyvUeXAPFP94VOTfg2Dnm
o11mEdZuojTMijUVeC4sci8vrbBhHnbBDLW9/OtX/tkY9+0tu7BbEcH5xvB1+fmV67Q2rE4sj61F
vuqeOYuKtsrrFxczhWXwjGF7hhcJpngBX9oa/F0tG9X8zW307zesJVZWj2AXKS0k3p9/C0+nDScR
ElpZ4uxozLoDx8RBMy/FP34huiXXoloPlyJN0r98wtCiE+0n9qMx5O0+Gon3TLnm+TXH8fFfX1gS
/PzSv08DuLTeqjWuwf61ZwAb9s9vqvIMQ5ltcrGa8YqtdtKEfFA08z2RdVPepp3K2aQmpKW27H2i
Ex8XB5FLr5TsBrW3YDNCUuchN6hkDqs6yl4jnyJlBEDPfinVQDouxm1XbZcKylDoLXNe7ya+I8tm
0oslN1aX0rWC66DwTlHi4HzKCLlu04HfgyoX9eINiyMxugzGbbBxSFyAZBQ5/DLDibFxVK3tG0Ae
bbs/jWyxnEt3Gc9S/IXEaqG0pXvVjs2LLNFfz3uActW1hH34YHv54lOcPZv1EfUxAQxy1EUmocKe
LpvWGzH2dkrOm8XDDsSIXzi33lQxgQT0MDS7hgws/axqQf0xi7J+F66fubvCxNZzTMS4u9MYC4KN
13TY5ou8NPwjrH79cRM1ibldDK+et23nNh4ezJocWBzjWFRjpOfd5M56uvPNfLFPl8ojclbm6fSc
GFXyTgjOlZuoSy0sfmwUvehFdNKMX0fPi26WyTWGi2n0ohFxFI8fxj5vNriwB9PIEtx3A2loE/WL
TQbAbZ4zxjXBoN7LNiKaq34dhPpdu+RXDMMxPq/Z+aIgbsNpA5+nsdNN001ECRtV9caFQQ8Ye86m
qdPMvrYWh7nrkancssd20Akm0Mwsjci7VXWARnxABEILGOwxH0iRii5vzT14cqxjMTPopHElHiAj
RuPclNpfBkk+Mm7jZNgaixkJcx/7bMkIiwk3mbsQiltNvV7oWbHfPkQT/llnw9kW2j5Wxjp2InaV
WG0TRHTXHe6KWS8QKW2z7L5whmO0mlkmMRQsEwN2tjOqQxnVXrlWmnkmRqeGpOPByzjF48YpTaOq
7vuky+o2dCNs6u6mbhsbjLLNSwGSxY3UHgdtD/9yHIgNXiQMwk2CZGhXh95Ouy9KQ+TfQN+R5wHW
8Oa4FqV8sLspbraD4xUfYGms+Eszd6NzAaUSrnPHBMK/hM9qXA5rVwb1C5aRfNYysQjJy8q0Dn43
l8tVVLvTNY8FN76cm9igWrtFLJvrIfPZ1IN8UBCnF8HFIPlVPySWaMZDsnjSxqZLrdJRiu91Im82
OwvGj1hkp6Cc20cvt8x2Uy4cXXZi8YRB5iWorIOhZr95jZN8HvZeDMc65Bgo+KvObM4zXQvxGLMf
zqZuPwScie+1Qou9E8sURZcpSNxiLzVlUo+Zzl37TnulmbwH5dB6b33a2pPcFKXG1rFxx9KqH9pa
BHSQzHzdg/PMJPDEaYIT5HBOTq/EYoTnCb/Vpu27KbvPKWzGt5V2gDPvtF1XtOXUdYwsZ5jCcs+M
Pl74LBPCI5huvSstseHsOIuNUFWIYF/3LokqjhQIl5vJtVq9EQZIz12arSYmjVf1TBUc6LcNjP1r
SgTmq7HLOKEz2IiDcCiadObhGK0VEG4qvpDSIgHepxnlPFU/OcWWZLRHckYIr0cpm5LzkpWFuZYY
mV82OCbSTVrOmBut2YuuY8oEP/c0YppgfVy+LingRmRehNd428drR2vlTNNdFPvuPZE1Zh1AdZ04
BJ3Yqf204tH26PZklSx0ggojRZecx7WfPvVa2fDYkmy+Ek6CfTOoaUTZAnCghwHHDF0WsnLLSwXw
EMVEp+7nivD5M5CFriGJbERPJoGatxGD292MV5qulcTKPhJnUfgIER6eSVua503rFrhOh5TU4Thi
CIFPKjX+b1L4IfNh2JeJTTaf2HcdPANCS/OwcrrqdKH3xEOQUP1DzyzqSSNuvSaWahTPj6oFyVsb
BJ5XPEgDOQTHuGetgwmxlMe54ZjjXs6lxBKDmPqKsde95rhb3AtjtF8yCrC97QRtMSeZ0aa3Ii/6
52QWzv1oGgqfDR2ouLjSQIJ0Zs67zRg54ICapLdX2lywfy3AB+Z4Zma48DLjZm6VHYWN2SnuwCKo
OHHjZbpZLKeaeZGOhGzDXtHcpu6yOoE5NBp73jSVoOUScAYHHgF/HauIJuNUlajdSLTaCSvyJgJP
KmMX8B7qdGEvqq+061hfxjQfznq8oLerWx0rKw/WigaX0SrO+eqQrM4Wqw3JRRB/rYJlZrxotD54
AdlBf114SoKqzOT8ZsM5wOo8IaRsKJOK38BdVDiygoThna9p3dhYCAvZttNufYEhycdEuKjmtcNl
ZGwSARSVnDvsQE92rSAryDZjb+vKnRCQV52H0Vfe4D5qVHTgb3cFSng/5bu8rMezJHfBvZZpXxHw
NqL8ka8MGCfCxNgILMRuF8D9gOnPhyh4Y/fpvHwbr//n6EqA6y+NLWcfry/Vz76Wrz/x7dxqe58I
wfx2VLXdTysY3uUI+7WhijPnb2YW2/nkIX8BnOfU63JYYQv7/aRq24RmGJJKh8zMusMV/+SkKtzV
e/D7BpZsM04b9uPAMrELEP9azw4/nFXJIsoaZIrYzl46dGwS8/i9WIWYbenL/Nw05njjM6J7gmyt
DwbteBnh9XzFq3aeROGL6/cxw5a8nZqiuE95grxiUvcd3A5SXEWRn/OAqJjbhCV8nGfaoVB3GDJj
o8yN/IyjUg5duCsXkjM4cSFPGAuJjKybJIbgZoW7xp7Acg2LXH0p2sC9r4pgxb5U+V1UTcm0qRbD
v6195fCEmpzmrCxHdVfqIaUucNRDmE1pfDYiDeH+6xBIQwDeUSgY+3c8mXT3ONgiitBKqdUJPRcO
QNIvrKU+u7r7cbKwkUH5rObDAlO9ORXTHO0CZ2asmqz9LBvpjmxCO63ypzht3gvV5VnYMibmM7S6
XcsRATW6NCXW4jZgdIf/wXx2ODOc+x4bCTsREInRr7ADZ6IizpnrvaS8aFe14xDvIdwPoUGoySIz
YbH9WpvGBDAKzfe8n02ThOhU2Xvbwmvo4p1Wm6pYMcVyFIOxASnD08lO1tyCQJQeeIIY7UvlGG2N
Kgz/apuIQt1Omcwu+t41L222uqxDo+7ZflLbxGI2NBoAhxZmdPB75d6wuuhnKaMygB5qoahHGPpR
14OKaVlRAwyae2++zDjHFNg+fVAOtrvgHHCdYnwAIxRXoaWU/RTNOL63VCnUBrbesj0aiUG9FfWU
H8wF5PxeByL/UmIHe0+TAmLI0iHkM6A0vA8uV0tSYTEAAjlNTqOMr8tj25oNmCbEVV473TdI+Wa2
NDtnDgIG1ZxUgIjSQZ+FGQcTZHpU9eu0X9gn0W1guyEzmejOtBfSVugBFQu5P8BBdfP+jgFEeVv4
bMlDI8M5i4W5aU+6xZWPRCdWahGT4+7o6ynzP6vpv4TJId1fK/n+XA08e2mG5KX40Sr4+499W1el
SREHMhuzAKw/LuvKb2usH9Bwy72zHtDXWOtaY/vdMGibn1j6nNWTRRj2m8vwtzXW/ORynCcNyx8Q
mUWq+QeYYOGtytXvayzZN0KRIEPlL4pPj9Mtn1rkdvJB7dbum9XCmp9UeXqM8Vxtmjl5qvrx4Gjx
hIuFGVupztq5OXYnZp8AREjS2fWTEBTDlvOTV4MrqneM3k6k9Zxo2m2y8ZpysnYz0asUlcsdZJ1H
/Px3g8hYPIMlBK0AcnBo2Pyxi9z2dnJRR/HxzIm67ijPC4bgYlQ9nm6fxCRUOcKJVY4S1e+VoV/4
ljDFr/0w77yzpcHTzrwbBPuXIGM+Uadn0aSfi0EcNQzswXHeWb3HRErgY0ekPfIGAvfYm6puuolF
95j03htmlydyYx9jkJxqiwNkalkPaBNHIwDMcZCvdKdxwNSrJjf7B3P0LzH9hD0xEYhIt3PLb9FL
b9NPLUaCTIV1kr7UhbiLmTeG2u0+eiZGBRi3cy5WlTDRMoJra67GUC5UE9ZAWCHqMT1JiOvFFZKB
lXh73U4XAObQbUqBcy2N3xscpfgtl5Ag84Fsj00GgSzVgn0vagmIMp6HJ0emU9y4a7EK5YjJZvKG
a7mA3su9C6otxLGX0xZm+sk9YOdtkAZPXeSqXWRhRvc7JlYm5aFNHoSsYflOaz0c1d5wFOucQY45
3HGCV3tGZdOwhbpqH1qMdId0TOezxB3So7ZnlaTYL9TBOF0ucee+Yyqh5QLWGIyIoz7Rxi6ebeMo
iCJKDSe1LRrzKujpuG2sAWNEQSWSZIizy/wiPyE40B45uaQJbsi9L8mqNWU6+P9IUv/fukz/uKlo
XTnfah44KboFxO7vK+kKf/zpf3akwwZ9PX50+uajH4vht2/x+jf/r3/4Xx9f/5U73Xz897/e6rFi
433zEdOo+vOS5AncjGzh/nwl+5/X8b/Ox/7lj3/u21LmumzvcDhDLf/WVooY/22ysf4Jojh+Tpa4
Ndz/w2DD/SQZ5nqBLXFful/3mN+XMjCWLH2ozWQYyM6uC+BvF+G78v9XxHOxarS/r2Q+tlyfLSsm
Xd/mn2VZ+3m3SMVVrUAQ2mE7xGjkgiAYYjampYWnsCV2LvHeHX3Ot4EoONV56gj20hDabr533CTf
u4vQR3PsHVcL+arehbbxn2flN0f9X547/qeK6+KnG4u//u2OshyM8bjoGUcx9zKdHxj6GOOJc2DV
dZi3AMr//eHIhA1EBKB8JmGBwzzL5c7+fksZQn4iOIyRnoc3niwk/X9yT3k/zwUA4oLqX7vm+B1N
nt/rff3jCaROzAGcuL/3M2swD12xBNCGSnItY3GQdmFeldHk3mqEHzfM5mXg4UWLxdZqA/0eG0yo
t1UiyxcQeLYPDSufH7slUbS2T8Yz6VEL44BK1EOX+cRLyS+qC2fwEnlajEPHtjGYPIdIZWe8TY6B
AxOJDAzbWFYV5CJMjbTBZQyDwN6PwW1GvQVxWEua81Y6Nfmaicow+0BfSRw8mKnB42QRo3NXu7nZ
7Z08ib5w4olxeMXlrHeiGBVqd1+kn7XO2nrHiJtXwMST3fkuecNtYLhuHdZFUZi0BYxjFqI8zlk4
o8Q7NFpadYtfvMW6m1Zi+OzQCTKfNAq/3q6nnzLftDEB9mHjz0rF50be4QMzq6meQ4VCxwReGVaW
Enq1s+rLD6vZ99Xix7zC+uX/fXHgg3Qt1h4J/YH5C6vEL4uDaprF0sAAUrPyL3PTJzdJyXjzN/O7
X28XhrSMjyR5CIz7tvnrgTUoSNlPlgCRkNs2hVdOW67h3T45muKFfs6/fk+/2sqlWFEqgJY4BjnA
KgJ73dz9cEBGO8Ksl46vLNq0FIMEKB6p+C5f0iDoawhXLIcnQV1Z7c7vPRweloeDY4NM3inylWlz
WvP8rTbLkKinrJOkJxI+tLb/KIZRivoxJhtcHehiAHOSjzWlhjHsamKKOpKnLLGD2nh9r2cko4h7
DzcX6U27xXq6sgLnE7ubiRliTGSrRqq0OQ8oFRiubIwjDzj82LbIabBVuDi+3C0LjVbA4No5CMeF
KcMmVqmQd5FCS90UnWOv1V0LgFBTNl3o4KsjiNUg7R8Vna30iZ96UxMaTWlTXUpB/btZJv6j5t7K
t24nM5J5GtzpUZ+aJLOXTlO+krqGPBA6cz8Gmbgnym1UEqqvRktgECni8w7Ff8FAYbXN3EzjtsaB
U9E6J9zLDr0MT/hizXC58qV8pX1iwb3TrpuXfvYMCrTsho1iYJbu1VwxgDlJvRShzV64BPio8vx1
IHkJLWLyUrldLD8ny+qKiDwEZk0KaslRvAjKddV2zBHMKYjlfEji0CBmXMAJtm6WhZkyMU+0cC5H
PV70dtm7Zx5EAUirk4pOejcCqUdnah6c4luT1nYhaP6QwJ/NyRb6TbVlqDr7J05jL9nW5dt/tqik
KI8x24932P1JzBsxJhtY7rn9sExWv06pRgNvYia9YZfQzQrqySlpQkMDz7Fo9S0kisGQXAoOR/Nt
E0cWxu0Y9/PGRB+m7YggBmEE4cBlVxO+nW1LNI/Nb6dj/8Sucv8MPli5xgGobziGFEF6FV0xbQ5Z
6yVoINiXUWxVa1a7kdRvtsEeLjD7Tu2HYpuKRi0RbSYccgnfxsVrTxrUnOPOMmjoxmDUkMEs5+UI
u7B/JgO2oOD9aMRi/HxhZeBlT8hVAGqWtHTB/pwdc9vrxX2w5ULFtCGb1eg+7LBaqY/Zt8aHlKto
hb4Db5MIspPWJHfsnEjGUo6gMCAS9bvCmrorT+Yg11WxVBVANZ1ZGzHKKQkHWh0vB7E4bx7X+KEw
jNg9lU0QpFvG5FiE2IZPxoHddGJsXBQYd4vrnU+jsBgS4HarEe07q1K32uzLcd/YEiSKk+sUsTqu
qhBwgaK+RWqyWgPAi2NShO2XggUG61RdcUxpB7e7X6Qxi11lM+kUzIA+3FExmlW21x+7szDiQ+D6
nbvVPA8/+BRzP4x0DIM6yI2k2Uk91Q4qE5ONmuan7AiNA85wUC5GT9CjmMF0r5JeOFm1fJXWWJwb
Ws/idFwa+WW2Xe9SmXHzkSx10+2M1naJWsFvNPhudSlAO1VUC0AQO7/Hi92d47Cfv4xEJerNbJTR
Y1NOayV8laQyjEXDMrUIZd0G2HZvNOfHGsurA6HGogpahwz//cvYzAkAFDFhmX0x+Aa1qLqJ36rY
adDAcs2hg/NOvsUqXXAikvagtnQpcv8RW0+Bsy2T2NdmHdxQ32QyufZTojhqmkd+Xe2Y7Vps3t5H
PB7zjUHZ3Ye3uMxlPQtny6YOChOhqZjkGSPcWo5vwG5z5qJti5cu4nbl7xCklWfQKKnv62dmNUk7
Qy8OitIc7dXJ7tQHRmG5tZxGFsNVIh5DvYJBXGM6aaGEU6BFQbIRsoPHvs/y4BOnLQP/NKea0sAi
3jXXQL9VRb/fksGBA/R3ufiuarYIYPE5oNPY3zWB6z3DninlETbw6iNlOugyIkz0Pew+eIsCIAfN
Z7JLj4aq54jPMD6DIx1nluwOVf+/7J3HcutYmnVfpaPnqAAOcGCmBEiCTiTlpQlC5greezx9L2bl
X52Zf1dF1LymmVJcSQTO+czeayNtBIvSo3lj58jwsZlnbZulZGG6Y12a1T7SqQW8gAYv9MYgZhvW
R7b6PLad9qsJavtb5vBUV90cRmfCTZXXaUiQKRgIc3+SEKwtmmNM7/sxzR1Yqm2NBwQmIRGKwu5l
7+Zl1P8UgtGIFyrgATfIB5i2Gng2+KwCMdXrzKjbHsJFjC9lWIIF78BUs1TR4OHBYkLTPK8Gx+H0
j+eleIzYyH41ECrfnKXrzqCarBfUmupXEQQBwfRRW1H16At4mUzY+PmyVkMdCVdskB6ecPaPiFoK
WCwkpL0kFrAf13RCGXss/cbS1dWEbSCUCPQisWHon4AzhFhJMY+UcDNGlVpRu3PA8Vu4ABKosZiO
GCrKw1I+h8gRHzqe98YNZplemxQC4KrK1OA8dU42eg4q4VvE8KQgM0qz8a0KBwkvhtVX6c0jOSqe
kVf5Xk68XSsW7iweuQTTy5iQS0Y94ZTSjdOou2hslGAsmlr2lbNpIsySMumnHvriNYWH9m2nakbu
aRLar6zS+PAJIsUIHwU5kg9BIPx3FsmWKnKqZqLfnK4Q6yydzMelycyPjp3zW97x0jE37tgzqim6
5o1UiSwm43SJJpKOFVVfxXSdkTcMxfCaFwGa8IZTe4PmEtbMglwDsMshHdkwEjxPbh3lwaCWP7k2
WwxvjVbcTbxl72Vl6V8SFClULO5bXAPAK0IvyXWy3PMstYZjZVtZw52O3/6CjSZ5HWgCmO8i9vWZ
1cyZZ7B6q3fWELGBnOohazcEF6TZ2kltDHttkFrFOgrslJB7WYPSEVW8aKhSoatv8csoQGSXtqpe
gF0FhjspRB/eTxFho1gSxuJBKjo40FFpp9pvlKXjiUQvNTV0G+USGCwksWRo5GmZjdQ+iwDCGBF0
MF/QiN5IfRRmZs3yrt+mdSKwpPWAmkm+ExX+qpc0pqTc17LKwR7AAQjRUANqleOmLwbahVtaGEtX
5OIRpNAQvY1blgRqHrOK5RGT/lxYSUjVOAT5hYT2scIqQhkhXD3D+0fUSJamCcxQqlZFd80sFspl
XvolPdq9owQhc6Z2ib5FIzOoAoWRWJe0QZn/zSSE3wcLchwb62zmZNyp9gAflvhUvGG9u4yFI1zh
YCnbVIFoKq+sJ34LGdszrQyKm9kC39vX8ROyGPKyvaS2k/55meulfIp7JPfgGFI1eOyTHEHXKmW9
DJQb6Wfj46pIoGqQ4GKLaxzpprBWTEYaYJ4LzUfoEnJP7Y2V0OIWZT3DVTelS8oIjxOybJ/mpoNl
7bYRtic2vsoCjVoNjfakRGVUHIu6GcZTa9W3UF+I5anFqHOi8UV71NTqua8NvGE5GzVyGqohEA+i
BXhwyklxFYC95+EZ/w5nmpYGhrlK55zyxh6BFWhBYugv6LnmH/wukBlUWMMwweJaZH4R6uNri3Ak
WMvJGQ41ujh7RWjVSHmiN9yGeGiVR4XaeloVCZ5GINc5qTb4EUR4TIAXqxyUM87AkryyLbxjXXcr
exQMfkVVe03b38CLkZEta7tcZLVzZOSIvTbWqKZg7jaMkHX++DxfgckZ1VktTasxLzHL96nsz3WX
6dEa+DYL5bmhJPfiXDGqfaLnYbxOnCr8QUnCzRvZhQNurWibe1Xm8eLPrcxxlgTorrDbZN1lQk46
ivKQDHlocHVbeFgp2QlFKEYMKG4dRLnuMWnK7kdN9l+CmLzvhb43fFXUOn7Nqia8hqBlCQ9lI9Sx
b2mbCcr2NH4LFRANmh2DA1sKSPm3hMZ+5lcv+3VuatzeBY/2L0jBuDs1ZYp9m0ysYZU2tqSZUGe8
XCwOmmk3kHr7NBl694wpgxJ3RvyB432ITWuFqW282mVJdLsx4UzdRq0Os02h241XI1qys5ZYqc16
MgwfVeAdbwvlEikZ3BCKR06WjsEpUtA8ZlG4fC5WAoeNyT9xWWWLnB7VzRQbOyET+6sOrPAamPEU
eEm1kD9qNmlOX8beg0spIVKZV0RDLfSfodnfh2a/za3++UT2VGbf5fCnudlv3/H7ul4lLlK3SPpB
rAtPldX579lA7PE1/uM/1k38n9+3SsYNUUEi/E27Rlgc5IZ/zM0MSTClpd3GF4TG25xR/87YTJPq
X4ax2CvRnzI2uw13rZts/c+TicnJ9Ib3HP+NORyGEZL62mjn7pqktYIKbdDYPOlVeIGcBNkmsbR1
nPbAtkazO6cGiTN+GZtqu2n6mDks9KBO+Iyf9RcMWc5asYdvvSFNpOuSeqO2mCkcK6TWbyf5rII0
x59VHRpYQ68JyoLt7AQJ6snC8KzCOElTcW4FZ7tXW7tfNbnyI6pxOmnm/GC21XcgjIFAQnVC6VI4
Hcswre0h9AR1vRj7iEwLoh9E/7SUeXiHCOzGIdZH9SKJZys8LRxQNiUqMcYb2lml+yoHdGaP6aJl
2J9ws4MdgPTOFZ8/Lvn4LnAzYvqC0EixjkCc+qkOZmujDY7qa30JWwgsd89iXjJfi5fZcRuznE+D
qJ+7mfCjrRBzcF+ViN7WwwQL1I1uTusiJscDFZSBgjshM4QE9/CctN0Tm3jxQqaRcZzMtilIPWE4
/ht5LNSLG+4WexPLPUrsAsgfH9ZHlpIUvgJdP6z7mgFaNuQZo8YpMNdpOgVnQlqqT7p+CgIjF0wh
TMPvkI6fw0KPhn0TIoyQ2LuFDyMyV9aRFUyPuJrkFYMSCHC8cNqXKovEM2c+HGiadbsPKFndgmI1
QXfrYInsgYZ/yNwiORMd2X4gsP3WA0vylRyDnBG7Gr4i2aS7hLQapghN8Z4GTDApWxi2yMZCeGQq
8jB0qTxEjDbOXQr0fTc6ZDJZYy4bz9KNp+D2w6O3dbuwbeCkAmJfN0KY97NzKcMyZE9fDI6XdjJ5
Fw1hKBk6WkoFcQJZOKNvq+r42CZO7E9Dk7pJao7uvBh84hzzEOFJrgvt0PQHXkX8ZjfwJ85evFOx
s+kaRkkGnu8NzfthKu2X0OxKL7vFMM1q2a2Yw8LojPsN3nUvJEvBTIlXiR3DXJdW4lHSyi2FEyDQ
gHFvZ1tuYdFimcmGONjItfH+Mjk2r0EgroC4mbBMlacTFklVbCVrhJXaqrRZtSrqEnj4nd/CaRFe
XPI0APmetxWjT682hg3KaTpgTZibIaBdWxZpeFOlxrsqTI5jF+yd9EqbLnfEIuTEJiGl01sJ1gyl
8d6ujXBt6r2y78RIREbqPMhobrZkndWrrs+ER3R458spe9ZIgzU6LMwsoLJ1WRnGGhJShHoSVuvQ
tVXoTTBE6GcgrVr8EnzI8wGT47md4/M8BcegRDhaDiwrVQY44dAQoG0wS8+eHLWIn8CfxDsgTF46
aE9g983jUJuI69AercJGDCxDZYd2Mf5ZEiqoxh4/F8Sdm2xonpjJCDS81hVR/2voDNmpZPs0I/Rj
QtnYeXVz11zhoEWXop5naP+pZ2ezuomRXX12Q7JsQz13mK5BeaHS6/xaodW1aJ7gShXyqbG1fFjh
n2bQVscEiKbTjwxulD6qCDzYPa5BH+r/TRNIl+2SFDhsKgCdt875bkFnL1xeXmoUBKBGdJvMZE8z
VoeU4UdbAbegcjkXtu51mOFQtgRHynR6nTaX69DItpOO1VPvxXUZlOWqQEt14zH81Y9VuadXG31F
A8eRqbfEjVmYlV/hWL7T4mz80APNPADl87MqQ9xnVfa6F2VfnuIRgD0tXOw8o5BfKL2VLH3AZzmB
qC8meMFFqoeAK6mb9BrKmpBpcuVBEcRqduLNgCa4K3m419NYG9e8Zf/i5l1l7yGEVM8VsfEclBHb
wg1gQ8dmo4D8xxaUNUIBEryarExT12MDCwXTMphR3o1NWUbaDtt173YLhnR4IYJhVVYyN+la8yMM
o2CzVJmxFlEhfatEah3YC7HyVkkUiqHkAnKY1HrVxTAArDBwcvbfzK8yNFlcfH1ISowl7qraqY5K
TnYYE83lHum3cewduMGOyiFXDWOI41fAb2sM9Ayloej3cWTdRltjbEjQgVb8bs6Lda6nHjypzNNT
KNPAtbB64vaVpzZtXsd5N2T85NJsfF2jxSzN+FSZ5gViYblmxomGIxuWQ8o462wDkuMJDJrG1Usy
B7J0CdzaNJCP9qbAaY9VdlPwrHZG5TZ1p7wUQahgkG/LSxZqElL6HFyWlvMs1os1mnNP9B39u1ke
41ryrOYFmUcQAhrmCOe+qjcpoR76MJIWnXHdKQylpAjXWKr0NZEV05Fdf7Ip+l5QHDAPULRub7ZZ
eH9DxWG8e4in8JNOTnfjYVD81nKarZzoFbRFIp9o5sTJCG0TF0fn0Zuj6g5/zIWNTbXXM6Pb9ZNi
PCRZ/dOm2s+gaeUR0Gr5RetZeJYGtbhP7ix7irZ1CcVV8uTd12Bmw5VUlocCI8JqgVF8ZKCKtLcV
Agxfkh8tvVQvhZkne5td3C4jPm0t8rA+o/KtLkpGQ2a1ufap2TXjvCIYNioDutpJjFNsOY9OMZdv
Qqsj32wNnsdePNPSLyujrLi/4mQWq5aGArVc4Pcpy49+quprDePwIVuS8HmeWoTCXDRo1zoXHEhw
F1fYjOiwMqgftOudad4PEyGJBue5Lyw13rIm0Nd20mSfg56Bqp6UBhvJSDdmtO0J3d9Rz0dmiSqt
ux5FH5HSVA+qOiQPaTpWB1Mrdd77Ytlh7qNc0pLxpCPpX/P3gMrjmG9ZzHvAhxSwFJyBYnJg2cfA
qCq6nGlP25UcVZWLPMblhyIlH3akRGVf7Qhqtkxncny08akqreeENclt0bMftEbjTXOKizUE0Ac7
CxNyVFhP4+iM5wIN1jnKiieNwA+GbhY7LeZ39N3GPcb4mCyeofRL1SHCm2PlwbbD6QCnsl2T7TSV
zAhrOrBxQTpf6wYTsY63Q25jpsSHm8HooesUZS1xNRQuCc/iUEH1KD3AMeOBFwlrnmmyD0+ZrcRe
2TgfS+OUr9qoxidbLPa467JoWCt6tnyAjkhtsIJtD3U5lPcmgmwv66bymQxb4zL3jr0ymYftEeo+
zUAcfJ3bnNwjzsUGwvLVqTUcWxVOh8d+jsK30YwGYNFhsa66FlFrk2v1qkLrc7f0qBcXexp/Kq0Y
7getYOxbJzG5s84MZrXPvwnYqPdk+kQ/S2j+SvI+ADJr9n7T5+aGbUp3RLxp3ne67NYWJ79rWFU5
e4CZWCwy4SbICS+fz4qNcTSqQ+XURcyNPTOT1mOS3T7wZOQQVEkwXs1GIb0BFdqmaIUu1+wcas5T
JUl2gbSnw9RJfW+10d0U941v2pyMiqMwmS67ZVOxXr1bmlp8pSYq8U4v88eiW9of3hFCgI1FjQgV
tRJmxGyC9yCvXqbScpMGKG0nOZuxFZnPXT1A0lCt6jLa3SfAZ6RnIeVCYoGnURgAerVS3lilsn+q
HEKuDBsIt2lPawFufGNDgA8j+ykc5k1pqDsp1D20Stu1SyvYRgxkttXYe/BUj8j7a/6CavtY9OFD
3ZXM06MT9x0plAmBX/AqgELAsW3v7OyWLxF11jZkEAd0NTK3GLcuhU24IAKrj9JW7uKsRe12Q99W
ApSlbPIAOwgK3pFAJbdG66IYLfW1sNat0QFnJb6QicAOZ8qpSXTWZ+3Q7kpgOnue4/xcjPro14MS
uxpff1A63rqwybSNAqPb61XLvkYhBpo5cJjCLUl0KiPYUTNo0w3jb8dn8Zp4uHEArE7gGaxoepZj
AZiJwnUFsuOokOdHSIz2BYEiIQBOXOdEQh8mWGc9TbqXmdlan8Z1rUpQ6VQbhZqSNGpF6R6jyo+W
VPs6Ckl/pomAU6DnD9FSB7t5BNE5OSHBVOmQ7bu0TVeIvJ19X43hJiWUGQUeIu1lKSqicwKoZdYY
+1IDoTvxfOtpUPmDXIpjyIID0TL4I7QRn1rE9Jn8buwvertuZDGQqTemx7rXB7drWMncyLfMaWbb
dOdu/MDnk5xyRdHPnMQvRVc3DwX+3a3oBJUWoIO9NRv+siB14Iu40LMOEBHl8bGi1Vs1mGT2oO1X
tgr+tLFwGzFN9svReMxwcvFEO34D/6TUe3ckEiKG0epBMpg2deo8d5wnjq6YR60hZiQ3BkyHM3/4
JiS3tpKRvmv0Cc3kwlIrK1FtQB1Z/MopPsH2dPyVFSBsU2Ef0WkFZxvTDs5CjH4cz1YwehHZ3Fz5
ShSd0KMTk9Tq3YZuyQKsQgohA0aizxnKSYXg1oZNl8+clVkfmAQ/m6snQ8eXlSM0952227A9iJ4y
Jc3enfAUEyMASdkcbf6lYTgU6Tx6HfgdN0hwBRJdes8dP2xmoz4yI/SntoKVIwLfCflItIHcCEtZ
133JR1o8yTrhigtjnRql9kuLUk0de2BzzmY0+Tpa622mI19vUv05S5hbIrhJd2E99gdWxCMdJ0tQ
DHFcilQYgHrg57X7yUo2IgXFby0JboBooex2sseCCAdFpcwP8sAHvxGwgCJHtGXYuwbxvo9ZjnjK
iDxUFU3KMlQQcan00XZJ2ElPBj88Z/5O4HvRi67YJ7MpyVSLpb8gil9NCT4ioRUX9D2NT+6u5UeA
yfw5aQOfhXrHya00azGX1JsWtTIEnbCYd8mUmm5M4BSrkOR7ivRLa2xyHKCXkD2JT/Zd5Kdt99pU
WP30XH+v+d28TEtNb+RoODr5uR9+jfSqALEkAAuh7ZxE9chy4vatXlNzwIyVv6dJhcJEwBvORqY4
Q+WqhUlcW/6uWGLgW+iERd4/pWUt0LWCImwNFLCnsXfuYtt80Sf7E1VCvEbHD0ZUmgfW+yk5IIRx
zcHkOpEGLBywLpIgScfdLDv9thNSqqQhUnJxIIGq0yG5TRwHuHssNezqto+mhcB+tkJMMvBCl7ML
1gVZcC8EC80hP0SqOnu97K7dDf2edMOdtnRvlgC47NTjwwTVDBAi0o3JxLPhxChX1HqEL4NEWQ72
lU+n3fBXAGrN3KSPyPvL7GW3mHKdGo7hW1rXMT9omO4zAKOciDQ/Kku28NZ8w8WZwytvxF0conKe
yIIXQNFHgTN3mSqG5dSpjGvIug/YXrlJ3h6y7tl20pR1VjteBHMrTrwF/YtWHjIMf4zNwaKyQlx2
c5krq1oAE9NyRDRE9lHOtA2Nipm0uO1QcFxnTupCbffAtWwEkkB7MBBfoMCf82o8E2xM18e9ad9i
Iu18dDHJjHvOm9Czxum3Ud1hgI+SOz3D/5DjF+XnY6yLE9hSg0VA1HvY1NgmzzVW4Eiz1zAJDd/O
gcCJAcR3ToRoR+B3Ow5HfMapr8ng7DgA8KLWrj4rQcKlPlTx3VQlka8oyU9XZsBecertcS5HnoNQ
cwU/izA0lIOosTkyC6maq3wq3odopNWAvO3GZMbuNbaL+1xv4bC1ypemYidhTb6Qo3uz5lQEMIKS
z7fAGMXNrkemqwn3jdw/OoC4m87BAtjQGVmw0nSkJ8r4W0eqP/DkXm1QWHMadKSHILvGlEuSqoLs
IGeujsxcPFpVcBozc4119yuo261MlPucjtxHH3QvRxbM9GH3TdTpB5HNuzkPmeUXcL3yfD93zSaU
4bMwVWRMXbrR8K14zVKi3WAljEO7IVfCAB4UZCZIN4DoZftixrOxwZz5MJmEDy5mfgGn9pnZ1S95
2wwHHb7nKBIoPaoagrfI4RxYPw5R4LXQvWJa7sp8Ooaa5bdkrNbGiLOey2GZbznT8GwQjSWqO0Q9
mkFjKdjIcUwIGuCVs2hvuqYUIGSVSxvZ79kMSV+QWOBNbFmr6oKoeFolHFw3WgCjpX7+GWrGHGCk
ilWajx9zFhxMawIA0NyEYQ68v76mRhJTsGzzcrZIidBnP0azuemH8CNjecEii82vgc2l0bdVgnNz
MAbBpA6lTISACYRReG3jlIvSVt4GOwPB5FwYQd8sYFns4WLe5JrizfZt/xzB1Eq6q9INzwwgxpXE
Db+aChRMBvoG1r/w/AQyeDdDd7dN5+LcDdKdrJe5LH9QJnDqWDrYwyi/OGYRg5SysgukGPyRWlZv
b9nlqwWVCfNgUtVnYkQrgIAmjmICaYlVQJEio2ZehUoDdqs79VmCIzetf02iew6bdjMl4gMmVgt7
0aYxMgQDwdjyG+Yuns7Iy+Xerr2W5CR3mO1zFk/vjPo/o3Ii/DOlNoy65GuwkNOheqq8MRwALSC4
v+n9Uzeo58EtRLeZWf6sbAjAXYjzdtGae7tl5x6pdbgudR7xLOkeMoYqLk7xEmeAiU0WLwXTzBoy
gcYIOCDrgxhGpVwhxXjCZPaeGjclyxTrj5lePdOgOV7Vm5AH0uSOFM6HcjHeu674sgijDTWWo6Y+
TDc/MksxRi9uZQkccbr1DSAaZFZXAWyKANCP+dmciYVEuR0TJm/F5OkUV0ioMQNcgVE3zbcBTzMG
VYah5Pq6A/8ctr9kXo3GFK5V9CdrvUklVTkeDH1RQp74GwNDCXhuauWbUGprJWKZu0idetfSoSqZ
ZQLUtmBwEonuJRUws0KdFpydNZvOH0MZDY6/kjyDvM7cPGCiGKqK3zM0pXM8k2hPFkLYaasFGbOL
wEvfRAnMiTYBCDHPsGvHSvmxkmEHpfYX6jxuDiyLU7prrP4jZIntikV/ji0BH0qPzugxAM5Ffj91
h6zllVu0egKdNdZuyc1/TlnM++ST8d/Y3IKu5x228mjeRKrtrB2GVS6aSYn4r4BYOqX3jCdWfceZ
Y1S7hACC56hvDvRbnzTS4zZWj8M0bOF+XuLQIItpNiAhhLdJcQBiLly12a9Zi780khsjObz2IR9X
/REL54UElPcBk91z3gFOs6zF2msq104Jz6GryWQ1OHzcaO7TbaoCP63JVvNaqwCVuGynznyWwvjs
OnR+cNV8VkkYTLCTLAo3f/nLpqSqbiA+HTe6aOb3DqLdKk/EK10jZMlJSE+pFzgACc12FxYNopvU
G019j/X/iwwg9DD4GPc2AtNtCk1gZ9Tsv+kqpG9qI8K0ofpAz4apPW+uM2kHsske7VG/2pXySvCg
jRZUKdeCzIh1XVH5SLl8IySvTwGUh7Ts39nYDu5N/0IWAQmZVhSk6wgRxQ2sCZhzsXEPEfd1YJJ+
IILoYOjOsTBszY2t5a1coEAKAohhsXIR5sSQ4E5V6l/WwuodVWa0aUx5NiyRgP5Kr1PfsYYxNASG
4WMZkPjRG5cpCS/UfMBIWrJSUAb4MFXPXYl2qpAxiRZqBbh4gDxKjFDu21QXKyUh7cyJKcvkqF1h
SMEitaKVTug3HLsWaAYVklrgY0xginpRa+mrySQtTbVb5z5iNMFIeyzPWd1+/mdH/PuO2MZd/c93
xJe4+/ogMOb3SM72T+6d27f+fVms0Lj9jS3s72YGogj/YfRW0F/9zZIqphnI6IaJQP4f+2Kgr39z
4CKRTMDmGWq5yi75/xktMO+oN925wzcJTdr/FpSMn+wP6nxyPSHZMMNScTtaAtfGX2wWptPVSKuL
5U5OpQJkktuR5hWJBJvUkBLQ/cMf6f8wA2gYRP7y79nAlyDsOzaMJDqDP2+nmUJPMagUcacQewa9
2MjWAsS/2w7m3TKKd5Vqa1NSpm6V4JLnr0pIg8G8ad7+6x9E/HlNzi9+25ELKag8kfHbN/bcHwX8
5ZKb3diW5V2FKbm+hcegaKqpAKfoULcfLeq1rR5H46o0Iu75Rv6E7fhQgH3yjKmXd4XVXll2Fttc
Hx+ZW8F0yA3tnj7e7xK13IRoyL260Zs1ucvseNhN75Y3ygXec4Aah3/96+i/BUz8r82C3wfhARgv
wHdEq3Ii/QU5Vck6yuVUixOZgyFpSc2qn1eI6BC6xu3GEPte9Y1sb9B1d5um87P2irS8uTjcMT1U
Xh/zjPmr3KNPbJptW320+ALEmnXfjboj7+o0XRGginvymMQbTPgYHaFSsOoMcW+vw50J8x2cqHGf
440hag95W7ER3/BhUrzWgNTvRhKJCj960ShRXTRgMb3QfAKtONY7QvLms1M8m8gc9fKr0PYmTgFr
Z01rFMiBX3L5I+xmZTF4jrplntDbWwwJeeQRdLdY9EiYYTaZyWyMQYwbOW4MFvi+vzThxrRX2bV6
st70Nzoy5jPWxRlXpH6GCQ36C5Ng+jiQzFqyUo7Dxtx+hmuHzSBLjZfyqrwwDFbx53BB5GTJ0Tdj
V10PggkXOYJu9xUTEBBQ/3r5ofKC91r12X2nhDpLyuvtTNSUthKn5GTtpGc9UP+zxQh+tdaGICUE
COUh/ORTkw8tv1XiA2VlbWs9ksa1DbbGNkJzv4pO8csSIvX2l3pHaqdzHp83wck59ofgjjmWfCwP
3SY7Tq8OQ6tTUVCCUWN74edCyebO+2ZDrMR9Rq5nQpapO1Un7L3TtNUvgwK9b+V4Jjzds/OWbZXj
8pZ/FhC/tjmh2pMbbgJXbMefm/n2ChXedY7OLlqrXsuC1K3e5529mZ5DF5Wra675HXeoFRkqZ2tG
jlG+Iv6x+kl+MFAlPwWXlLpjWCv32FY25YEx6o2SfUlORunxB30rtkhad3XnUeX2G2Sh3+mufJ2T
rXNvH5etcxrW4875Ndxld841ByE2u9nd8sFr26xDfVUPjGVX8QUN/bW4spNxem+CXoUegL3YSAAT
boC/H2v/8eL/t+RS+ue3oFu23cd/3cdffxJL3b7n9+vPFiRII3giaYTjFs8bPqm/q6UUGySnI0zc
Wjf50+1e/F0spWl/4xu4FTGm3iAk8n9NhhIZFdpAxxI3zyvH3L+llfrLXUS0NZE9IAF1qZKb/f/d
fUq+oIOmYd2MJX5/JsBERSFJaPYKSVElJPqZRUSUibtGCJsYWDPyMpbCK1CN5WfatNXbH/52/9fl
eDON/eEMlxahPhZ+MoMcIygvfyUDLCGas3RguT5PtvbIUIb5sdkyb9Oq8VL0Q7zFq+QcS4FEHGBV
8FKwSLyS2LU8/uufxNT4yP70o5iOY0tsHBAMUeqynv3z9WiWddZGQO3WnYPYC6MFep9pKHfFHGoH
tjDfUZPhRWePH7o2LfR2msr2YEeDte7xZhwXWWgXGSBnmhddfxWBIrc1OLXNTeZCwkm26aOO3jHO
c4d9TDhtWpPdR7Oo9xDFvwLR0vBmQ3800sQGHZxDKGhndY/5hU5N13N0JU2M9Jt98r3FiOVO5JY8
OD1y/0Cr6ORIdRM/+mSY2zztgwMxM8XJ4Jlwyz47gBZvt6O6lMxq83476sYX6vbMBR3/zg+i+wqi
mO+hWwp3alkQVS2KqJAkACPLDqw9jOcM/PEm1vPpIwXutZmiuyyzO7dW9S9LSd/MRL0bo+ppHDpG
PDahdaKIT2kZZa92UjFKqrToGgYkV5D42a+cVpPHhkCLlapBjB7bpj0tNSF0+kgnnLKJfCpGdOy2
U7S7Ni0lXZ6m75x5mVbxZCBEKgQcCaDNZ2csjS+7G+K1rAhvW83JV16j6l/NtqKeyYgbr6OWKPz9
dOAsDA7mX8VCyTeCiWMwOqTC7WJJcLAVmQ1xvmMdZ3se3aOiRTHzdocTeVyOrFr9dlBUVxmeK6m+
mhYfXxXWzoqYBBPuef6pzM2edNAfYFrvZR116xQFMVdtp/ohoZ2roSqbQ6K2pj/3dsHUN/ty7CDx
HI1Vu1OOu2qmrbIH2Z0KVLjbXsYVeEsjWUk5HlRCIZ+wXjHfNpDUJkvWecNyy1fVPxMn2LSTpu4i
IXMPCD9Zb7rIHi0A5Nx+9THKospXqvmbSBRzXY1kbU5om7aCeQkav+gXey+/nPFOtHR6gvGAX1Up
wXpp0vlBKh/YV/crIyPUVFElwyc7d7PROuuE3mJxByW7UztVXadTdY8/E0G+qjPgKBv1UmX4rTa9
HTibUDeNyy0WwUf+4DzRCvCRIkOCqaFiJ6jbIN4HsaqdyUieLrHeFbcYRAvWEJ31pciK4Vh0Y3N7
kpvRWIMXk9LtBSocr1dM4iSddowOJaeJFwt79IqiYvYt+vkjVtX0yg5qq8jbMwiBR7EoCEpdW49W
ajIOdAZiLsrBRGEXo90DNN9Wxa1KHmfu8clAEr+KqnrSrmopMfI1ZTOXG0uC6dsaY8WgurfT8xhs
Jhmmr8VS7mSSP0L5v+loQiZEAVtApkdol5exdRe5qHxphEoEFvj9nCydGxJ8uxG1oCRUajYJRik+
Mjoj+jI4mo2M2GYHuUU1oVrkFmPHke85XqRfKsLtK5kx6qOCw/OkBzlMD8bpNfGSUNpKgTRDIXQM
ayuJFI1asRLWiK6oJyRd1tgG68RWyx0G38izsm7Z6kSi966cIsTiTrK8zDkv1oiM/GmOTWdrO4Mv
tHb0xRhbPylp8JOnamP7Vhb/w96ZLDeOpNn6Vcp6jzLMw6J7wZmUKFJjSLGBKVIRmB1wdwwOPH1/
zBosq++ta5a7XtxalFVmlkJMkvDh/Od8Z5TPOYmZYq3GJryj25mpxtI500NSjvl+JGDMBNqnVrKg
w5N5Ryv2RjLqJAnaoy6qCUZgeNOE+Ibd1L8muzYm6N/ySgNrWca8ELuBPtkjOcqUZtdkCuOXEo5w
TLwzVow9CNeq7ifKBsBp4o4Q68gxlTtyyox4yr4Mtx7fzZr1qQvOneCgi2cIrSdqbecljcQ9Flf/
UlGic40DjFsc7suYXKPvvM/usi1k609rRfPmb1PtDGufLq5j6VH6PNFzs/IxESK2JgxY5AyWpTRw
TspBO+vYxt9OvhipRwwIlIR9251MUnMaAEfgjW0H56VOW8bdctQzPpIoC+hjUcYwUMu+eyZNxFrN
TIC6WaT3sorq1zge04IBwuBiYKVY/rf55lhS3JxWC+Pbq8DXf+UrY65RnyPtwI5B5hJYa8jJd85L
gkf7xSJBfU3iOjjCyVVrObJg2Bk+Nj+rhmfiddMhsJPmOZub+tkNrSvP+3TEWVudB3+A/7XQeYkz
LMq2hbacbcaau57Kuj4UZFH5EEX2GUA+3Bs18gUfl+YpDPE0MN6gqrOso/g+Kb1jN3lIv7CCuhe1
SO+DeSBDaMZLTv9cWFALemfOuGeODO8G2VOjntORbiPi+905yv3wW8c6xChvaMvzyFu8trIaB7WI
Av0i+yYbN5Ji8if+l9xPCgm+EFVyP7Vd9chc1CLFabvDOplU+CjC3KFcvreUszJSxNtMdstFhDJa
0VPs0d6CrWYL1aZ+skS2ZSBYvQaE5rJDMLcsA3BgQa9F9wxfvR1fQvtIvoXqiGVstkkNIXdDXBpp
zpqG4QWYXHXNSrU8QijwGHB49r4J6+W+cTrrTXdNjUnERiDwe57gNDg50zIxPKvkR71Iyj3T1vtw
+3aiw6lkls9siMUhFy+a4vSPTNrhOW/s7jrH9fhQWgypw8wf9izLCe8pz10GNGo3s20wAom80V37
vHaiK8NZwElm1SrKdwUl7GlAW9u09sTFY1Hp3VLF/TMFjHW5DgebZFxXW94xb+nM2A7lwL0JNyEa
Q+x3H4k2mLEm+YIo3H0WGA5ZfvCd8DDEnwQL2epI++TXkX6smuYjLXfGLurDPOXZa4iTCOiQcMNH
T0nsZUs9N9/KxTg5Ua4mOAU5xr4x9VJCMVHL3h/2FKgA9+ZpIuysToEuBAQW7emvHgI2nupwK5Fj
d75Vple1+PFu6gJaVB1PPCaYFs8UIblf5Pgse/P7M+guNV8WypzQBXym93OfL4eS7eqObp9yE+O6
OeD7hMcqHbPBX1ifTJF0H78vEFlRDPdlkqQfSz3FOK+S9KHD/edxgrN50tJKFMfZIR+z5pvVbknE
MGYsR7xOp2WCRny229p9UX0DPXQs3Jd60D5cTd5Zxq9JGXv9cyrr/guTIkvBrUFuz4djrosZdPGa
w1QnMV3m6B4jjOtj52UoCZTM8IU3fWr2uqFsahcKF3brbVuWLrOd1ahl8ktgh7lP2lh/CW1TrHPr
sndeqtLmvXUmnPqrRCmnRQ1xxnSVyD4F061rLCMNVIer0n286WJnek/cIAYTkKVXCthQTYbb4Z5W
jO7Daxd9ThMHvpMvfXP9/W9y0uALWQYe/32rhKHNgyDlR54Eaty0QxAXzNAC/gVa8rTXKKEphba2
LsSZ31S/Qq/yj6YW/JhPGfAxbjImMJNxzNW2wu6DVHz3rokzcvSKysXZwEXkH8F1+JiX0b6OnPz3
nZH88qKO5bofJEqDLtmHnpuxme5UOy56iwnFX2fzwN9Fxs+uSan0395+PNrJBRPl364qf+rq/X/n
Qf0RB/Vf/xYsdftF/9uoUVy2/v2de9X2evoU/3LjdviJv3N9kr96UJjouQBQx2XoJhz/7cLtAL2D
qEP7RAR1zrfh8/zjxn2rx4jAp1CA4NuhbYMe/YPcHP414X7MhdulOiOgvuJPXbo9/19RLdywgiSJ
QFwGUPIDXubt6vkHdAqWv8zmwYVwrBYzbpBIdfXDyquo4kCNW5PvJwmhTZRSmXCxyF7cKjQD8kLX
qSsR9QKJOW7TOhm4xYw3wT4TSMDIR+1Nlu5GqC0BVAy3Hu4JLVfJye51HaOzjQRwIpOE9tFbVPat
GByjD+Ey98hoU1Z/0qKF/Rh0qMMdxhrjT26ZnLnyZGD4F/ufUYnVqqJZ772gQm0XYvmkECuvPvxR
oFEGafMjSWhIXAzsA9LJ5QPgjuI9NakDebm3NwGJvW+WCOrvFIyJrS+H+qpqkNGR4/Q8OTCpicJT
pwsdPb+SF+AoM/ORFizflsWwKKy6lQ35hDyO5b+4eJAvqgFHsrkx2R8Hk8V3TVIE+4U+gIdIsJ9q
6Js1RZ6alCsO7wey75oBmDThly31R+JmzhoQEAvupJyrpouyXUVTigSPyQDXYYlL2h8kjFOK4zHg
ydQ52cHQY1cO2/iio7T44QibhFZUvwSdyI8iN9lLknUd1yAZZwcPixlz6iJ+LQCJc9pudLkN4vSX
iruPRlXVegY5s+KjHU7aCf31NBtY9axqR4sw+x52TfUaerfsDfIgZ03q45cM4INVW5s8FLRVpIO8
65nn7/nArM3iaf1a9dK55KlzJhj2Cr0Tc+Icq2TjmiIjaMxeTewdnkCbjg3F4viFLRBTB4f7PIKi
rvNzOOFTXLmhYkoIBA/8Mq78NTaW7qL1aE6Uf8JtpN4Or3SX5MchVdaKgLX1nIRgcrnQ+xsI/NW2
E2G7x3q3kPccQDfOdnCC19qvyhj/KogSUgpFwu/TDyGJn9XgYebEq7nPos45ag/3RTx6Z2xYGHqr
ZL5PZPgQSOHd2TmD4rKeLVjgyt33tUvJkjt1L6KMmoe07cuvxV/CfoXNuTlSvjqSKZmLLTubfKM2
FXK2kN1aJnH+m2ZYvtGLV+6FaLmiCRtvQAiVm9JbyDWm4PoZIz0QKyfjtsiTmKtipxpasKqmI7+M
3RnkS4l9dSJXix8kW0tSI3wItyxJ7LLflgGe01DdALlwGV58Zhl4+yd3X5acQN1i5jqP7O6zcGCb
avN5U8fiNDSBc7fANtkI1/mOUlMee/waT2mZTBg2/DpYt13IHLnuzCUWJt96cE82toVBpGZUsCx2
c8HBLXaQSbwzSPDkgl9veRCWpBLTC/TdUthQGDpKPr8oHOCAZ+vpqKUp7iT5j50T6XeM7whSklHB
HM3iXDpZv4a995ZBoDV3WZbUeICRNhDC+ehPGA6A7SRy7o5z5r+Q/qfdNMkhnBBiNu/9gj1hKeZt
M0s+cnSV+nts3BrzJT9GrweFbr7p1+2S8WwZpwIeE1ziHDMJsAcu8upWWJYJHRMeURi3FdOXMM3q
b9jGvZOcHP+uMlaFq7jyTlDKsZqqL3esfhROF13x/ua7xgpINXUzIREtWv1mmnKZ91Eu7XRHZUZC
DQYf7cGaRIZNqK84mv/QTpWPt8csIBqn2qiNccGI3N/gp3QOyWiLz8qnVKXu4SLJ0g8ZvI90Jpe1
jfKTF9J5inQS4UfnvVOAyUd0pSXIWHVcrGJ6lTV8gI8UmWJ4c7itINhzkoJ4sPPa4Uwp3oFu3e4A
VICMR3WxlgHTD1+7A1wFh6kQjcjF/IYh7CQdl3OHqu7tAo9uGv3wb1l1znRd5O+QoFxiFvPBrvOH
zG0Y3rT1c+/1KBs3gaCWG1synqzzvaYco5lS/ro91KFZxdH8m1882+lN5gk+JIqTySjbUFxzR5eg
gbrldYBCNVuvwclXxnckHBhJ1Xcjx9vUtPsWkl26qP2Sy+NcdkTHxQMnz1WkynU3Jtsm83YiXS7Q
BLYC1H2SMM+buYZYuOacnjxSZzpcn1qfwMJxn/AItdMW8OSVhkXBPVRsQMT4KVJoN5Y/X7m2rQzc
pxcWNg5t1u1cyu7lr8rJvZUvi8pAaxnC+ZHEiUfpEX2DRFUfJU7yLcDti/S8eygyz1VT7VSt9soq
byYM2+UiXPson0H+RZ54WU5FhUPBUWyyuVVp2p7T8JWCIZVsK6d6jaIoBxk2sfhFZKPogMHSNbKI
YibCjxUktbUlGQrrJ4uCbdAnv1whybA0Cc0uwsGKkf1GlAqOya3uY8zhclB3MxwTM/1ITdmfU5JR
azMo71hRmnsBoy02MvIUrWztyaCerk3eD6TaQqAkpQ+sssCiOUl3VXSaTBSwCvpAD1mXXNqIRpWh
H/JNhb9rIynE3bZoSNuJ2Mp7349f6dKencIcIaIPPxaBYadNLo23uId0SjAR+u1zYKeAQhr8q9L6
RGshkKUg1AY1t3WatdasnTsy/xR7Wg+OsRdaiGkdLevpcWQ/TALh0UrBIlKbDBou8zwzRicA3Kcs
1Y/IxfcYZFgcx/oQDx5XO2U336bm9y7ncTr0Es1bijn6nPwkONVcCfZpj6axShJT7Lwb9WTqB+cj
R1PtkKxXlKngXKcXnCPQCBAKJIV7HzZNsw1kUb3ng219TNFyZgehbg/VNlmlbeL/LHhJIXIBNqJB
ELEpprUIiIYSU/9O5gC9wB6IOkM8n1ZDVIv9lMcfjsmoKIrS56lO3FVZsuqFno31dx6hybWKAeUE
iu0aulyyAJft0LXwmHXLNzxTXKZVfYG7S24vAOm4aNY+j6m38u7HaSlPJDWO2GE/nIJx9c0dRxfC
LjdcSEvtPQZL4z40pUdCpPBXjevQdVQurBSu9Ut3k3/OlulpsbniB0nH6cTh+9vd9XW4s4Z2Y/Kk
+lXabBXEMsNNSnXvKiuWPUVH7aEaKXHPOZ5S1TKHHOYoYeulPb/SvoLkUXMA62h7WPWO90HGlFBp
6e5kU8YHOoDwYXbJemrkt7AsAiKzXN5hVGIISxu1C7vKwzrpA8HYxbnqzl1q6tNSG2eDB+nFdTk6
cbn7TGO8QtAEl2MFR2ITjeT4RueJidKl5AIJYEM6871CjbjqKFK7CrvwlpMwJMPUCrkpV+1X5i4U
SDg2dCnH7jHPhSpFt9ICLyDMeGjIWaOZO1gzSWbTP1ICwxS58CUjAWO/uUAeV/ibPJR5F4O0NfLX
wyQX6+BUSdNCtfOrQ6oDajuHNuq2hNUQO2s5MuWpQyzMsmlyrN65DCHbidZ7BGBVf/etjF/oLvEl
xUJ97gOQOXIy6UNGhuvaUybmHRohl2nd1aE4axBN320z5TdMkXOsIntgNzLjEewJX7Rb1ykngvje
gukJvQ3K4ZnxjbdvYqKSHLijWwjhvWyYp5AJWJy9Hn3nTjuZ/65nRtyoeuGq6APUmaKhyzgvrkt+
y7wb88NMg3OoSmPENet7uyP9oeLxzTGxVe67Po1YtK1wAl2vtCGwWrYPitbKu8FxLKhjjpkRB9a6
xWpCQXG7OF8mWPSBWuQcZELvgG9q2vgp9YuGhAet7Q1oRqNegZXwwAS9cD7HROZvtZcuSGu1Ce47
yq8n2GNEsvc0BWbqy7OqMFxNlcWHPztuXm9BNZbeyR6aIjy3bSvEHWu1svYs46R6LERC6NYFfEAm
Sn5PxAeDC506NgPJfq9CH4+ji8xFiVMRyuSbgDitn+pc8ZHkRjGuM7pU3cHH/ISf1oA6G3jYw1Bu
Taat6LQMRee+Mzlx/AOm/MJaqyClRn5ASP9uTBfrVdRQ/UpqvMzyY8S2415Hf+lZXJdZC+YyBFlv
pp6wHLYUK8UdD2wG5obBTfDDt1PM166lxmMYstI8y7EB5MQFk206ov5ouhczrULIIHMFXtzWavwU
QyssUnKDX1AFlTSMKXIraI+L8mJ1GIsaN+k8FuZUjVU33E0px2xPNfx70T0J2ZCCcWQiLBlKWFxg
yrb4OQtibx7Z7x91jiM3X9zxMbX64EhlTogiFIPyGZZix+dj0Y2j43U60oaE0zJJNrGx8qtxx/ql
AL5RRznuE+cYk5HdVPmCUmZpe1NFFqUY1sVrRmI0TnhMPR0d0Mk3XqnbC9tGt0pQdpnYqfcSr/o2
HKTctg3fnoqcXaQd+TQUBak5v00eqmls3ts2/ky1jg9+iFXbeHJNAZvaDH7rXF2yUc+pHWJQ5nWq
jtLYIW+3Dd7aKpWnpMmSNSroFfwuFtvO2Xm1dedUKuXlei/adXBo3LzFun6bwq5DgTXVlrZ5Z223
xCcQdVWTnLgdpMxBXWrju3bvVv3Pvg23pp3fCKE+THP5LR1mn9gBflx0g/KNj/oDd+s1b6G6WVRc
1O217atjIPrfcGodgBbcE9cPDlTFM7flA0AHbvplg/FrzQDMAQKA50Z2N8Cm9eYKRtTa3uWjcxkS
9PC+Eac0mX7aSRcyAU3aB9fSz4CWgGzZzTXzp6dqkWdHugabm6XWSzeeTUqtXuRe+5tjt7X7XwkJ
+0ASukvNfO95OafQkUN8S8rWcjkYy/GRQuL3OYm/cyufDgTosFx58zrCgS54DEO72982QVEcGolV
B/hnmF7rmK3M87ZgZSnsYxmY7BA0/3JHR4khAD1uQOz5Oyst9wvXjKyOf/Qz70eAp8dl5oBfSoxT
8THn2qzTCVF2ST/quPzNB25759jiO7rHER7UKmOR3DQzJBS3bd5M5trbwR/3gx19WmlOMwbZ0JWi
TGo32tMNQdqCTaPtIOsfoo5WpDVldZ90tcGXECWvewRKKAafwDiEQTT79UAv4qbVvGSXP8nV4sOx
PfKsXFhXcVx/qcLatX3OAIQFfe1Ss2Zq+z6OmA13N2cXgEvsug7xIdt7mqLyVVRQUMpxL4OAqg+A
mOso5l2OwyNz4qPL6TYmP0fSal11frSP+/q5s/Shv8UPI7GHqvhMj8IDdasPZWXejJzS15oANmVy
m8hdHuiwefXskbbs+JSP9rHtrH2xqEO0hBgKZX2Dcq0AImzBd4q97U53Y8+APZ1P8QD2QlevtWvT
mFBvHT87ikQ8M1fRSDX1yVEFITy/uE9s59R3zv73YZq2XlNQ9Wso2T+Nr/0tVFxvb/v9KZ3FNnOT
J29O9QGDN4NTKyRaA39KOlXAjEiu61ld48WKL2MoL+gnR6Sad5zHXykHw4UtehNTsf5QeP5wb09Q
edjFP1Q+o9l3rjgwH9ionBWDCh6H2m7yhIBekiusPKb2zLxInetwyz3qzRj8EHhgcGVNQA9oQGwe
wWBhwXG7u4KM4F71gIwhFl5AbD6HWpKTt+jE1Oe4SF+CKtgtU5I8DVmOXmFRTD931Lc5En0j2Tej
t45Qd05L55+cKCM7Vm39qrcOCDs2CWR36/rBc0+J2QxVgb0tI28s7xgd+Ttwrc0eueMx9YYToha3
b5RJLO5oMlj/inI8BBQW7aUd7dwJxb9vgx+Ln79TgXmKqm6LzsSDUoAz9Cvx4DEuUnZylBnLVaV7
4KvRKbox2ND7S4H3kghAFtcHuv2ss6UeVCvvm0lWNLBzp7uRFn0n3lRJshZ++nVzqNodyauOkX5A
qWiZApxTWQfJIfumW49vrN4ThLyDkbGOAv/Kek2Vp9pMQbmJes7xTeRZZ6geTykGhFqE27l/qrvo
qGT8arsLFormyeUN9xN1HFxua4IzusOR1K12UNXxBy82GmHrUd+XAp5hEDXtuIK3nCHkZ5wv22zO
XsiG0CtB0fvOySxwfRaURU0+dWzdn6KxDouz/AJTugaMzEiDMiCe6fT2C26kazO+FNF4vkXcyGNy
gq7DJyY2imBMvNUCBiLITRpCmOePUgAbnchE5ucas0HPqIlJ4TfV1R9OQgAgxQ+kuhBBRrRgNadr
nHlbEfR3s5DniTNHxES2a/03s6Q9JaXFt7KpLqOj1v6g74T0H4oSa0TQsHbQCswKVpEniVIYOnPw
MSsm44F6ELNLYMa9OQpsEnOqd44cJN66NoYzwVF8aD/Q0Y4mJBAz4Huu0szDXjDd2wkpABki8boW
V0IqKF+zFKRBQ2iD6T1YvMqcSyKoNAUWz7HdMKfxk01h7J2e6J2nR7GhTzM4kZ91do6beZhFm8/a
aQg0jRpOxTDER9I6SKqO/+EbDpSyy6Zd7SNti4Kr4Dx26tRR40orioDYURU/Bj6CTZFM0X4K9YHz
4AdTHnvt5GpLpijdcCQly6NxX5b1q0hJ1rwnXKM4yhb+DIcVVjWcYJDPDZmUcAMdhJLGmCRiBonj
uYFZVROUJ1lDhmMdFYqZ1HDDdO7wmbndBieTWnaT5aRPOieFvGNUXLR3PrGRfF+DUXzFvM1QIEjD
INr6U+i8NHBumF/7tZUDRgyiX4sTjWydrLCaK9eUfoEGmMZdBTvqF5PP6KldxulJ2jG25jyBuLwy
nJ6iFUFI1ois9geUzc5iohVmqvuYvMyhm1DNZB8ZDTA6bZqpeijCjplCMrqvnJxvZb5FDJXKnfP5
3UTdzMUxS616FzVDzq0+Z53gNcbFK8G629g0hci76r0JPFZmxJKCJ5N8jIkpBd+Izg+U3It8ifSx
TLAo4vSyPbMFQDIg5IvY2htyp9/d0u8fJyCGF8eQ16J3kzPv/ze4Fn/LeUT/z5jHTv0Uv+V/2Q/F
/5i43X7s7x7XwIH755N9S3xGaxGtFP8YuVkBjX22S3AYrh9p3Bvc7x8zt4CJG6C+hC8qhRo0cBBQ
0C049P/8D/evjmvj4Lc9sIB2HNJ5/ifaWdCu/tXLGWKjZUbNAI9fEuN3/R9RB9k7GJ7EBO0sS8fq
CFzY7Smljm8pQl1hfZtdhWzm1kC/1lMhpw9P5Rgipr5qN9RG3xRRM0/Fpl8kmfeutRtDyivL9kE8
O/6OpEW1K0psT8BElunQ9q70txprDiw4bi9cxYcs/KQmDlpgr/LsorQFHNaL/YxzY9eD2EuJjt1O
bguT5wEm9rHF1/YriXXzNt6WkVXJSk5AP/qdrKuaVm4bOCk2LVna6vaKZH8F0zdPzfNgnPA0wdkg
LU87w0df9BANHGj5j7I13mOYVWNzwNxbflXWLJ8qO6k+EuCB0yrD6vOeuX0EfA60tcUQbTKHyfYk
1YO5nH9SmGu7qJpt9NvQuvk7+Ob4KfAo1OUqHi3uvY+aABpp4WnGPB34r7JORoryKgvTVAKN8ctx
07B5o/8mjN90TVZwk1qcerexM3ovtyJsVJ8osqgDX4JBYHAb6bVjFl8Mq2G2gDBhmA6Lq42ZgGhF
Qn53NTc4IlBKRkN6txwsea5YYxve6wqZeRCqYIKaZ/Lkg9j5cu2APCod8wAc6VGIFTCGmi6KKlXu
DGR8aR8gFilgKKXWwwl3GBepAWGlORVOil0/XAZi+T2uwGBPNq+6iG7UfJxuSFxANqLM10su+q88
Ma66H6rMSo9u46n32bbiT+FO/lfIXZ4LCkW9b35pZd9qe8LFVMWikVu383HXGcRL5H/S7pzgugl3
1rqzbffsR9L/mdF63lwqqX1nlxccTzCTEv5+7fGz+JveMGNdWyixRKSH241ChEV1dvKQpGbBDNzb
6bobwqco6hQTVQu1OomCzCGHHVGqEuZhx0yVTSt/UQj4bJ6FM09clzqeM7jOQ/euIM3TN6Ey84NE
YAySZTQk8dJiVu8NrsiNkYppgoKa8kgVWUsQeVzq5tHp6UFYDbhbraNf+9MvBa2sQKwsITwBy+45
3DmpF901miAWZd1On+IkCeDMLpzW0p1oSByulB5RyZvFCIgjfU2CB8QlOuMYAflbSy2ppqnKLONW
Rx/bO4CI/CcJXfpnBQIjjtbQDkDxe97U8FlxFcOlKR77RfmGW7ns+DZhk503BeoKQYzW9+MtFcCE
n4pyoizBGhP/lwU5vuNb0iOBYrlx9X3ILv4ZQbEEwOx76rliXEdjJJRD3JsWsIa1GBJfnpEFemA+
TZc6GyuziYhwMBxOE/2fHciyMOMoA9DwQGNjszdlQOQzpwSZG7CkYiDP6ClTdR8/NLZO1YaVr3+p
sYjD73S9iso3oA2r0SUenjV28tQxGb3as6XOFBV76zrDEbfh5QBMiPyE0nHGmNON5jCQMmo5cX5n
hSy+Jb02n2kwx/ExToasxuee3GQcQ0sGUlIqLhOwinwbMkS5VcaV040Y4njcMQcGE81cEQ+1lUvA
abGCJOUrOsXOJnarAVp6KaJDtoTQfClj0+ZUpwOHrpiier71I3fNrSrGaF79bhX5U26Zf2uF+aMT
5r8u409I2OrnX86fnf7LbhBfnz3tZr+3qv3TL/O3XrV//uX/jtI1n1jFv7fPrPPPL7bu39vbjl//
+R+3//ffrTNkLvlPzBYZsO26f7DOeH/1CQu6NpFNhKXbj/w9q0JO0yc9wo/5/NOQzf6fu3j0V99H
gsVPAmeAuQWemj+xi/Oj/7KLR/REBgFjV/5QSMLO/xHwo0Nl8CU722BV0qKQ0Emb6UjunABfnOb4
aekWsBDQ476pXrykzR+L9AbvvmF/mB5I7KGA0GHdOVngHxiideGuaLy5ugO9Z+y7VpTyyYWogdKf
Yc3blb4MUvpTFqhU8P6botvBrHXRl50BlkRmFQ63Hqj2hbfJuixATWQ+Mlcz5keO60GpWLWPEPy4
ovDgKUgdoT0e/CIDn7CuZdVz86L0CGB4K6550VFRQaEGtEXf3usCDWxPK5VAt8cPMPhixv7A8+c0
rZ09GKp37QdCrexIK16VfS9Cq3pfxjZpDlXdO+F7LOr8M+u7ZWOZHrukLYXLLIkemGQGDKceuoiA
Bc2/r4PIZ27VTRopHSAUQan6hjIb3hTUGa1oaBZFAJI29HelwpS5XZZkT2XD/F2teaEdEUn6p2R9
b9NVG+SM5hvvIlQe50+2NXON5vjiiO7LFEH5U0rLLgNS6JVvNozM/ew5y5M+eAos5QsaIBQQ2plV
ed0B5vpyOCpSpFep9kcuo/kXyogvl1U9sCtsueeGF3+u7YNOgbYAQk+bYqd1MJzjRizlhXQWXFtL
u+5F6iLl5h1CHd9A9HPm1xjr6s/SdarusU7DHItC1k/0QblZ1r3IIklPxOKptpnj8GD7Y/EoQHEd
ptkhYodKaLD/aS5ZqZt7z/PEjtUBa/EbsyuKKLuh0jvIgv6aGjVCPkwiYEFDeKcshhIz4Wr6OfLa
NAwSsjyy/Ts0hWkYmTNRDIHJ1pWzsyINpiBPJQseG0AMltezH7HJdby/WRPUq4HmYGikZAPiuz6b
cmfj+Z6B90ogTW+7dgqtu6EIG3iqaRijUffhcKKlvcxPmCgl5vKU5rCNprJFoWNEQ33ABivFUbdT
8MZomEoBqqc3bWv0fuyTG+0GdMu4tbuwu5+ZUT1YTaN3DKKYUyEINw+Dl+FxwUhgMY9GHYeS5M3P
M2hMtW0BeR2M046PGZLGBXB/sHGr2VgPsZbD49QKJ1ob7dK22uB/eHMsSxxoembMn+PdhHM6N9Ye
0B9btJ8q/OctV+9V3uMl6KTrPxpor5+ZyMIP0Bs+LZ70bpRrXUONhWMMpHRdw8+aOU20HpWynrhx
cTGVEGvzEkS6AtCtdV8OVf8tTIP8xcxoIHHFO63AXqe6P85ujlnotR+msjBfuWvKdKkgCyGX3yBI
vcXTNFF3MMl+/I1VwfeGbTpLibnZlHhzdLbpGjPw/VxNdpXU7j5RgsDb3rNlb6Jt7kzZ8t11XECU
d7n27f6Z0oeRQ3Cd5Lf0ZkbJ8rJNDUye5lglTHzaX52avLHEM12lEVQEGM4F6orBW82EDx1mBNpz
I4rfctqYUZLmDs1KwvGNQ2ka4kHQrPwdxhubyY/xJn/XJfRY1DBmePNXS29TK57ZvMyzN+lgmt6a
9KZNUFGtsFsCrOGAsi+Etlza0zouNutwdFNvBT5jzF/brO452mDYnvJPP8m0eKP6RYTYn/22eond
eiITBHJcnZOqL9Q5TPVSbJMqV1RmtrDLCTLnBqc3KMWWE3s1NbiAHGZ5qQrCz0EGKD52JaMDDkB/
33uoqS0Xte85H+6KFjCLvErpbajbYHY11thzZ2HoSKwxqcBNRXtjpLSZ3UDAJ+YPOi+BVKe4CuOn
XMCgmscl5EjiYU808JesPUZtcYjMpD84Rbrr5kadA1y2DBvoes2uGMZbbFoLooFA297yOaDqqYdx
srJBgDIkYELl9RlAHFzYRyYY1mUIO4ISymUuHIpwP3cZ3SIdXYYrOZvg+zgP0bqfbkbtYaJaNNF0
/OVje5+wnFvkEpb5pSIWBMKshpTZlIG3wd+H5YDBuLt3hY5uXUNusuNsWu4LN3deg6phzE9Mhrr7
4dQN9q8Q8uhL1OGyxaEHkEso3CRJ3om3ei7D5o7ZINceL/rB6E6q7+AZcVwNmDPkV1p7uj13RUv1
SAXMsuOGE+GsckfYKlXLZvtBlgoxiyRWK+AaBcSVzkbVfvZVFbr8pAOWUqXQcGe6V6IS8S4tSyvd
8IC4G2/iK7PSoI3GdZIVoGH9/6buTJrjRtYr+ovwAgkgMWxrHlhFskiREjcIiRQxAwkggQTw633q
PTsc9sIRXnjhjuhFt0JSsaqQ+Q33nkvc+vMUzGqfwbOaV83g11e/WCYb2LmHIs8Jg3reZV4MykfY
SXgps6UHlF9wlrbVrPe507Novw8apyTKLbSAFXIhiWxw69YDBK4Jxxtw2JY1N7u4OXR3VtXgxxKp
XC/R2IL1U+GHHBY4dcYDfGLzdMKFboMH9vP+TXdLIIFnQ4pc4W6Z/uCIMA+E26jfZmIldId9FZjq
zay2LJ2Kl4mMUXY9cap/j77NZ3+oU66ZVb5kxfLZpwTeXOMCoepurnQb7uMsm89MiJ2HSgG6WOUJ
ip45sNLvefGSed8vdcdDj+pnqP6VAvl/UUyrv/WL7v7+1VTT/w9KaOrc/6mGPs9dMi9Yv/9r2PH9
N/2rlA7tfzhEmRGWTnUC6uM/R2J+9A/HB8Z3B3D8t+h1z+WXfJTr/J7/+KV/n4i50T9EgNWGk/QO
PGEw9r+ppV1exX8ppv0oDNwQbbzL3xcKwkn/20hstupCEZWAnJCsgokQngUnW1xajOcd5+Cq/o6j
LD3rOkHPPxRuZ45BkMlt3rQWBVCtsPKN5VepHOuxJEP9iWzzFzxSS7dWRChsdc7+jLYTNd3oD/qS
o1X5RurJYV504o73L72/SCMZgkDNtnZ8Ob3XAqUWsNQ+ZUhfMT/YV5P71obstpAYx9lTQI5lueol
o7YVOGTvZ+JF8adoI+uUj5RJ3N14oPgDiX+oK4E7w5foWkfg11WTHGzRh7uhLK8g+Ga4Jlo679gR
vb8opJI9TtF6ZztVc3SmaDq2U4D6x0/tfLv0gf/MIY0TK+Pe7aqgf08zMLYyswkT8833GCniGrKx
VAdbOnBvYcjb4GsHwjdkUJcnu3FZGkHE+uzp7jcA4GL6aNBZDLfXEUdyRrpkffC0/pN1HCJJSdXO
FzDFHQBthG3TygOkuRvuyGp3xhRcQsTL4PPnif+urc++rcCncsm1shw+rDJi6cvMcRWqSq8Hk3z0
ViGv2XJBU5J0/l+DHgeBqrjNsfpQKHzuchxcZbAi/Qp5YYrTNRkyBiU1sQZT6G+RSt9hh9OE2bf7
YwiwTQefBTriZpU35a8s6/EYdgzl0QBdpAL8IrGXk8B77vxGvwREj7x5eqBgkdvaAReVLAe/cnkX
CWixZ8SlBUKHMDuluNFOdZ18GYOjmTSLNf51ua7aD5Hn23Qu9vgZrIc21wlAXqNWaYNNvQz/NjPy
YLd7HhwiaHUofw9IyURLzIvfR3JlV3BRXDdGhlXNh8KkP6PAfiPSi4VUa93h7YhODsSebn2U8+s8
p7/0/J4FnRDOcLDT3toaHyPc1AXLvC6W3PlUoR2SXxeDnqp8m6/As6WRqzD3uV8tCDMjcmg89Ave
oGFyl92AREB029wp+UJgq0v3Mbu1194usy3hphA4veK2OGm1E/3IG9aa/LNMKbqlUXptt7l1jjpn
2OFbDhJqn8w9GzncMh+CHyPNcAs9YtzlllYO7BXwvLUL+bTzXpjSzD+hQUz7yYDxJa4MZ2K/A+PZ
HuFn6Wvo8Igt+L7eBoIh3u/9WDrH+6CDRZSUfvSCTnVY+aEMmPWGoAcUv7LFFN4eXa9w4aNWIaJ3
i2yKBZ1wfse8eTYgFlGJcqd9NZy6XIhvcLvJkZCaNcqI4YCNLHm04alukC6otUBc0FPd5c/KbtXJ
gZi5Dk3k/rYCghwtNZ0nRzw4g6xByVY3kwhIEEE0H2PGVpfIjpMdK0+WthwhwdRdZFOiqM+1/QOD
Lhv0CrSRRJmYo5ovMUmsBGxjB1sp/vNrZ88Ef4zB4Z5i0kbJtZgt1oVo77ak5FG9s46vq++epDTE
TPSgLd8qyawKvp75kc8TtXm74ciZj7zS6WKi5j278wGzMH8s79ZLfG0UiuOpN9mLGHgjEyg6uRrp
SaZTSrREjXq0LB8Y8z9PJr+WM0aLIdi6Sfo2kwdB0QJafxb3+Vn6QRIBe2mmB6uqVG+s5jeuX560
X/+10lbi3Mn84hJNywIMud1nJYczs3hetf0LtVlyzocsv7nZ2huN4HEPtLUWXb7RbOJjstUeRhiL
Z6tr+o1m/FkWEJeXwd1U9tKveVr5xlcrFqrVRS9Ig6F1At4kGhcS5N7yxMaEKK1s/I2UYfWhKqHW
azpke5nSg22/WrrPDmKwF06D7OR2y09lW2SV6mLYw7erV/0sf9rZ8O7XxX4O7nR7L2T8EZWcfjYj
WK/Izlbtw4Ib+l/Mwlkxa9C3nC1AfZGkhFAHyKOb1m7m9QdjkptbzfNh8LqWbNHk3BSw79IODigz
sVeV9e+0AeqBML3nyf6JU54DMR72vab/tsP5NNnBPm7GrQjDi4Wb2CXGp64i/zEfAeoUBaMaT9Io
8JfsCPfJr3Sp+lS1PEJR8UGHk/HMEeijxpmMHKU/ZgchPCirb1Kr3Y/JEj6tgaTYJGHP7kdIRjgn
80J+EKS7DS1yOGmZ7J/KJ1+qtx7ZppOaKFJ1k2Jvovrk6+8+mvo3ng4OwsyfrxOMxk2Xm3oPsfAY
9JKVVW/2iR0BKkrbq+d6T8sMlpdJ9I8mctnlFvmxV3LaIJHoN/noBu+xbc5Lz6BWZMl7aqyzP9V4
aKCUjnOLfqodxlMxKLPracCRa2byR9VN3pOrvepp6cQ+9OAox1aMO1LPOzPDSu0K/ROjReGsuPNA
PMXBcfT9LTg0ff/wLknMqL7B4MJKeYFnib0YL0EBArwNxIF2Xe9LFIFFdlcOZmTMSDsf1iLBk9Q3
SJWUekdTjZIxL2+ugTnQIdMh11jv+xl2jWo/WNpv0NqSjJICDkHksuyYq4M1w37muI+zhYcmIZ52
p2MAVEHvrRspvnURHt1mxsuhZrDc/ujxd4Wb3MeHoeNKbOJCPLctwKdakDbW5u0PtFcH3DLDXcsR
XEj2dF78znF2zQQFIu3Ku/hztB8Ep+3aB11qMRq6JQzrcEdjxkI5SztPP3igrVFvrdsu+zTFR6Rm
iOM4CeI0ODhVt2qW+/ZqHEDz9/mODh6uZZghaURtSNRN9Fj4yaapzK5W0XjCzLWNbKwURDQshwae
mIMWd1sapEUp+JKOOWR5Vw37LXAslqR0EkmMY7/eFQnsX0ap/cbT9ruSmJ2Fg38JpQ2JUGI3+dxM
KLWunpe9xgMGMUq4ixWNvIUJOisck3fbL6xTu9FqO/pYZTir8epBGakXa61DUPu+rZ+zFP2RVihX
BGoxj4RCZCDlDpotcUziMSZeazvk1A9BFB9LEA1rt+c0LoGwzMxk1l5vv3TW9ODLghAHIa4OIVor
UbfRA5nglFmF/Y48pQT3Bwq7E3Z5MO5dKUY9ckl8qqYhuGb0U2EWHcJ4So4w/MuVGWZIm8H4Gtdc
WZWpPmj13WOP4wrXQIrW14HYPnhnYnRT0KDojiD8JvZRpTG6Gqinm5oY3veESGnCUro3npkDRvMN
vbqzEZ3J/+a21LsshbArvTze+BiWOM6dP0PQNDd8M89YBSO2qoacBSosovcQ+FUcvgFKGeuFghQm
RYz2Y8FP5RX+nm77u7EG8UxYEDfZWF902R7JAGdRFWerWPX/LHtAZmqLHARC1nbotMedqaejlVZE
Rg8a5Hh0cJbho9IMG2MZd1syKZ2dG03pb0QcHnBkX+zqskHS6ih/PPisi++6t+Wjd7AZMJqI91ni
6nOm7fnBWijYNBKR/RLW4ge+vk8iZXv0iBrBncgCKkhYxnlnI0htrQS2QHeXIDGnmx/bsfsl22oy
YHZL8QFvHQhcxvIo9Ar1lIlwOuQ+tDSUjFq0L9hKHuiUra035u1LlXnjFiqX/BrytFl3jawfrCKC
XZwI0rimpNmS7kW2cdkvEBwEUlbdOn91XsWwBKKuP0m/Oc2j+IZR9SmWZtigKjr3gF9JXf4gji9+
alSptrLpg30VsWAs5bdruDVSz30i6IA0QTtcY7gFPNg0b9W9N2Hmk66KHjcqb/aIRMn5w6SRxIFp
uQuw9vh4tgFpTvjLWbjFhX8mwvifeTTVti0BDkLDGtdjdvURjpKA6/5NOxw3te4Pk5d1Rxu065M1
SKbOT2PkphdLVQj2cOqSEaVR76R8/+V8CyElD7zdF9ZE/Ks+Qvt3lIH/CIYvESvxVA4sT9tiflvy
/k8X5rc+wVrbYpOzAvz0mITqFfQpLi+FTtPHX7VqPcK945nBLDo5ZzrPQpqTSxXztITDAiZ2XLZC
J+lZJpF7yANqexXcV5NhZV8HI3atab9j8m1JNrpUC3SIkLT3BPH0puU+T/DQbrwuRUgxI3BLyrS5
sEo0P904tNZlao2v9I0e92sWobiSw3cWDPFr3CTiJsfafLmZKjGahebK4tWBjy788k/Sxc5DihJS
bWufaNq5vWfZc93/RELa7vPYcT8zSZYL8cOAQHLKl1FZz6rUzpFxza7pSiBHAyggV337ygIUgceP
VBe4iA4jQXgG+2KMsrvX6JcnyGGx4gUjteCu6ybEukxvN2M0SAtoCikESbifU5wngtZkUyk407XK
d5qQD+xPzvhAMsJxGPN8zVM3XEdy7Heow9QmaadNnHN6olUThyDrPzUxs6taDBvyPbHc3inabf4D
NplZa/Y5hDH3xr4so7iWDZrnwvR7ZVX+SbIZAQEOaTrqKU2icZsEkApll/YXFQ0Xp1x2RNuuI9fM
2zYBZrj0rO4lYtvHKMaMjkhuq9iKv4cmf5FeVB29oXDp+4w4mmr+U2Gbi1bMh7+QY7zIdtoFrctl
ncPZ5LdGiYM/mRB7ZInPNAawOw+WM6+b4uhb5SVDUTpL3/ltYEtsZSrecZwcCIK80qIu66Xs/rKK
2U2IKQLt3BtLBgE1hKtpCjZJJCCPIZh9KILYPzcNTGla0BYrYQdNp+iJMhvSddou8uyh8EfQWbNb
Qsq0kwP4q1k9NpqcE97NF+UzQKkcEJ6hV2NjrY6Ec51tSRVjFjmd2IvIdWeBsEO4ZK1GAz1uHbSV
gHKOWXvU2n2a5tBdI9cOT65my0rhHF3ygU6zgIS+1/H83Aeu+err3MfjJ3FlqUi8YGigMGBHhfon
GeZsR9AweBaFClOg130h76DGCVIiu2Z6NT6ATFWv8KHIWJq7lBi2xGQ74nXTG3YGQjaXFLmpxmlg
oqI+hkg2DgX53htiSVF9hLkZGEouW9V5zt5Wxe/SYmuKH9bj2RWBGVmMjC+qW8JzIvzuKG1NkQI/
30mxRiSDLM/zXLy7csS7hOmpHGZxQaTevbSBehhdRFGaZxikiKDhmOwCEGFgorMc29M4JEirbInL
C93E3pox/KMwy3esKdBVGZG9xTMdt9M01n5g9/rl4SxMtwocQjC5H4nLrdoCxltRBNC5CsJJfZSb
HorUQm0U7unVlNUfkNX3EQD+GsUmRehwCnykKdJkeMZGQvd81Fz35QXJdbizTtUEggVftrO3lip8
I43iPZ0o1Bghk1lCJbYhgJUDcrA+iG7AH6Kc12bWZ+0U9X7oGMwgq135UHwuDkvvFXv3Eyt4C3VO
ToIR3lOazsDazcrP8NRRXsEH5lqty8uQfI2+y2WUjPW2wZ54tHN2FypgSiIK54fN2mzD95qNIzlx
K0aY89EW0cX0XASpO2GxVQ4BfQQAe6iior0A90D55tUPjWh+9mlCIk6KHF7ghFwFonX3y6weHK4b
J4/ItfAA8A9+dG18lt59Vv1h2VSRplcS9nMfTJMJfbL6iNzQAW3XIkkGNNZnEtdYf/q/Q1ns7CJh
+5Cnbx3Kqo1oLbGWPhovdvnOM1aDp9KW0Vs4QrSSBMDcp2BkIlmw1Zsptb4agbcMiQNWWzStDWrv
LUFbO5BdZ5cwsWUW0YaKft7MXnGuStjz5KxQ6yTJixidx6qZLlmZptuhFzfqVFzxQtpnbFhvbc+c
EngzX8qE2X7GfpKQ4UyFT0Hg/4TedctZu3LzXwfdb6fe38m22SjHO/Q+DzJxOSsQJGtvKQ6Bb17j
EsjFKvCnFq2PfQtafOjSMAHza6b9IxcFj3hKP4syzYCqAXuQpL9R/zE61GrKd1mZJb+SdJg3pk+B
ygqR7JB/UZPpisrCJza3XG6iT6zfcYk8fJlrRESsfVtj48+MrTfBfPSvarh39FCdpL4H7aq0XuN2
Tndx8UWqyZE2UBBuPNOBAQbODSv3oXxj3XNgIFP/9VLNy4vZ9sGjSNDTezvIWfVr1iXjespDrHaF
n+FtHLhFHFdfJzmB981cgf1uelXQB+mLuvGdH7E5Nq73kxkvr448+A08S1RsbIT3cRD5O6cL07/1
bG41Q4h1MXGBBaO1u78jm5aBwap3GCjoZXw1ikGV3dEOFENwRwNNhskco02V8R6lhGe4fN5MqOab
4/oMBtMeU7+IALF1X0xi0q0o75kfUuOHpbVZoy1nDGyK8aPlOFxx2rzKzjv6fX3LA7QD46wOyxy0
z2yy6ahm772CQGTFzGrGbADTYdx430222QzGq244C50b+yuOzzrbeyb+1ajkQtwyxGDXurH7cc5B
v6TPwaJPGpwMJKz5aBaiZUxsraOZKJY8mcBaZBYzr4qMTUHUMfRWyWP9w0JN8Ic0Xnx2Scmcz2XY
6g3RA9uk7tHUVO2shA7KUn8GRJp1M+xFQw7LEnN/OtHJoHiBBZF9MD/+UbvTN0d8saLDaq/g/AC7
4M1QXvfA9iPYSKGm59opEbomJJ+mJsC6QQ1ECCpzlG2XR9NBFoM+WHfUaNRpOszZPLUEBY19rjdT
YthES6OPeAqbozGnqsigd0kSlBq29APorZVAlENqS4I+NWbYVMQPaegWm0Dma2kRNjiK9sNqaxSx
cjpS0lprj+3AiZ9wvEJS38ieaXXHMppWyIQrfsCETqW5YQPTq8nUFhV6a35YMc7FqFlOyRgXZyKI
kiuFIuFAIFRSwxgxlQ7w7WgKXvuOr42FTgA9fbfrl/CQjdHHYsrkyXHZjrbwwiMPz2m7nOfC+Z0G
+smZ5++IKnfKlmhbV/GpZUODqIExhs/4+buOxXPfibNmpBmBZFxLHWOLTtyV2397QxChk+V9pV/v
N25v38C3PDaLsXdzpLMdER3lNi+oxUbQKnYP4QWXdPkYSGCYfevWXxX638qZbzpJ1r5vZiSLgop9
1liqiGorNpntQWFBUjwnTrtdNMcTFp4Q6kf30AXK28sCSXlmyEJs+0ZionYOSWKvg7hZHouat51L
Nds1EIx08ItoTPVQYwlb49Zbx9O0KwNm5z516IsfWuopSS1328Y0MGhIhseyy862p+6DLjqZvL5P
vZwYIMbwUjrBNabUnIhLphCvBnYwJTmkTbNXcX+qA7AgwcTkruBksofnwH+EVpNsRW8nuzpo7zDV
fIJe6D7B0axArEXLzs+YgCAJxSMRYj5Bx+MYZzmRbdWzBSZk2eLP3xDhwbJ8uPSRdaRHZcoiwcW6
+V+3u0PVneKZ+7I8Vgo2WNPh+AnaQwi1zLhvYerY38zVCtqGsNjS/GV/0Q38IpoYhmQrvGN3V3P0
MdDInlTvpMj2prSeLZmoPdrkoy7ILFXLWO5H/ElT/pgHwcEdmofQ7/2NZMautQ3NIiGpqBJZvVcp
mUdaZJcOqeydWQHstLDTgyPJVpYM/w6iTjJ7j/yrZ+j0s86d5DQwxOFrOLk/SJYmUsbNz37jL+jT
ll0etuwhtG4faC8+/dJ9weSfEtGRvIx+uKFIEzV4iATdSZJqfUsFidks07JtNwOCD0n1TdO03xgK
m7QxlFRDHv+u9IzrSmFPaSO+aAhd9EFESLQtM3Vvw1SWzMWM177YMzBEH0IKbKRHR2fBX9rLW1st
4jJoeBlQgDQEmECmOfEuklxmTHD3bebcJA8ogOLbrLDGUmn2zIPkwiE11QSEolEml4dVQVuV1m1M
2qegtz+9ci63U45FLCzGA5sCIv5a70XF3ZnxJMBfe9iTIcWB2gTyt+XZ1yB21rZ4CGvkBlVoHWEr
0J10CPHWI6J6+qTpj0rnu1Rn+eks9bzXXXVjOMtZMDDDzUZmYWl7E7BfdqqqnqKywdfKrNSQJBDq
EH6ucg+4KLMcj+ti3TgTrXV/D0vqk+QVHtAW1TemhUKMI9BJcH9hrOn13OJN+h4N65jvxqHY2NqB
cuNUz7R967gTEyvehG2ClT8VuRw2yhpfkOO1K3dItiqudqCuwQNje7Oj8XGmB6L1JUyvLMx6yVEU
yWT5DCnbTkn5KTQRA5yDUq3LybA8sdV17guAElZlXWctd+OSgeGYooNnWCZ4Fln2K4ZlA2CuMTwW
neUC7yGYzh67fTN5/P9Ux6ssjqJVSRG1Aoywq2R7jcP+3bYZ3IkZ0K/Vh6+QE1oSXX3idvNsfs56
v9hnFZLIPurkKV2mdSe86A0DQ7JNudDwio27JnhSQ3dCcv0MB4ekriJztj3jPTKcAfOjshH0/9Wl
iKOrCp3HYmCunZJet9AQKSAkXj/EG4O9lWAqoFnG1ZuQcNvV2MWQfB1GVEu6MEmwXGvF6oTQNkwy
m0lHpzSZediDipwIO9vAkL3Q3a+6uPEPsFoU580wrEBHige3dr+rHouoPVGhQAxpKz+CnkSOziYK
l/ToQkGnBBrafjcawh2JEE4wlAbG2XWY5A5RN4kjwdFI2kJskquZoj7ZiKosnnSurE3Y5s4PFrDn
pHAQP4l1H+RPXJmHHjsPXxLi2JqB8F3GJUFDWl3U8/jPlr2nF+HH9chQrW31y5GD8yKT6ueoFvMk
7SlTm8oL+23RdHlCCoMgwTjCW9LCU8lJgRfY3SMvfLby7DGFqUnT4GDknDznKTZq/oCE4PzuVWyf
Q6t6Y2ILCkUwFUZJmJ1JJEnZPZkUn2Z6Q0CaI6qNfzuWdwUJujH1Tz7ZdYSXwsg63aLVr3gJbGiz
4UfO1WacfGsH0NEH/O5Umg9Le18JDCfLx3Zyx3LEPUwXVqSPKi5vcz+pWzsAS4qw/Dh62jcFQ4hS
IjhYVrmd//K5l+xyfCqX6TFC8U5WiJ7a9WySz8H9Pfgta+WswHPtRjnbzU/pXVE3rUYJFX1enkPF
dCAHN1F10XKIxF2p046XENy0yoAJBTv0gheZq/OEsRoKq95kTLhuZAd+haI1F2vKC5I/ecnF/BUR
aD96/abs6E8J7ONEGsxTHJcpRznUlQUjspV+KtO8Jz6+xnEv4OisFJ1rJZxfMRLVDbK/40KqHCWf
MDhkeRtYP9T0eYgFvQgZomVbAA086xiRsLmvXY6xxC3YzpbRr8oyt65VW/C813KawFF7zLFR0nSq
OGW63pqlueUmDk8etknSZd2TVLwfZo7dc+ey5GjaR7WwavznqLVSIdPKSD4hxWbdBMN3W9sQUwL8
G8SgtBytUYbhIAuHN5R1ZHiYyOO/4/qNlFy9jqWFHVEE50zqyzTUhxDGupHus9IwqvK2ts61DNlN
FSGdfd/xl43TvDZ+dtILw8SghfcMnoKCk7ypXDqcOnlyYMGgt2HX0HC3TXAJROVsbbsP4RzWGcM6
q1y+aqSLm75Lup2LSOF1MSl6T2h6EWC1xoWNM5nwmHWt++45E0qK2R+TfSIc6zL+cxtRwkjK1/iT
+NCGMK9+5Xhv3qdhSbhrG//aeYg89plo+SJV1ptXZsHzDK76kmNpQ7zu01pPrsu3tnH0FcdvCg7S
t54wa/a/yjyQj10zRV8xotFwtUxEDDNssHfxErKymNsB74YqGl5Xm1ZHlo/xVgape0ZDHQK9mWJg
WqNs9mJEsdpYQbFFhodsR5YLS5IZ8aItiy/PR03voki1Vy3Agn2Tu6TbIWM1OA5Hg1K4BPzC124n
3Mx/LFXtYj+7721to66B9Khsgk5+TlP2MLli/GRoCzAxTncl6yEYxgesRlfZtPkD75Z60GByPmwx
209AWQbc0KBzmwyHXwqeLk+sCoYI5LisKBZwx5oMw3aWNzccxFflS3srYGav1BwDf6j7fYifi8Ih
aR9IunyPpH5DMeCwRo13XmbaXeuN3h/lNcfAvtjRdJk9oBM6EPlHLmeqiOBJTtULQZXvY+U4q0mm
wX5SFP2Rp+4LVv8Wl4wcc/7BFziW9ncNwvMRHwI/5EgeeNSNxXW2w21QktK3Zg0StLu4HCis7R+9
ChOz6ScL7G+b5WtEW/3aWGO/nvN2ZEtytzW1gB+8yr/Tb6p7ZO18th3SutkMRU9NQnJaw9Xl3k3D
GLJ4rHp2vmi3vjwHThS9P/oYB6EBFwFEgw5wp0M7O06joY/r9dYpcvc5nJk3gKTHf6zzw5AlI9M5
HBosDf0j43pyWLlRKf3DgFCPpoRW0CleNOcx2wAH3SfbuDD7m7a9fpx7IfQBsTZT7rrLGdz8q6yW
m75MvV+jnEZUIYrdgfQ+xypY4zcgJe4+akmXMTn5gVVvWK7RD9theTKaRVjQMdOtdGpOSNOs41jM
4XvbjQM++JY1NUDRU1EE1bPthlD3vcqar93EE842AHJx2SEW76mYcSvN62ymx1mhlYdW7w9O/ZkU
qtpiORzPgPMJiHeycg9l2DsLRQRF2M/2O6LzL66lj8AFhJAZ+cD0gWu+JTj79wy/5tyVdc2FNtcX
hns++80ye7CAg12GsZ1eGsbRfLyRxaTBEz8ARmJBZzg7PqCCb77yee4PAjy+Sz9AqHZVd+dkGTht
agDaF4S8uMviePjKdVq8SH8Yfk5OK9ONpzCarhluMq93zBITKq/i4HVCo33Ihi47MK4CmpDoW12a
7hn+pzgD0YeiLObmCD5enuvAdA/orREbSQm/wO2r6VLYtfWFZjXfdsWQ/LGz0D5kjgJutdiTy/Wr
UWTP5Hrc6tQhbDJfqnFb9lP8mHq1s6ssQpPqIgQ/qCGgLchFaLTKR5HxyWt1cSietzTXwduIk4cq
MMiOpmBAU+FneO5Ui4LFR+/iBa14mUWVHqWuNCsq+htSARf1WDM4OQwlwYJ+Pxp35bhEukLfvsd3
opYrDL6A3Cvf0d+1a0/D7rMD+dWDxV9L1aqLLUR3xuaa/vDKwYAnxQpEIZY+IsyCzIL+p2HXGSTj
scZP8icYavUqkFlCk8IYkJAhZhSft7Ctdby45dMSZeOvpOmab1vBXydcuKwObusMFxfxDoMGOx1/
Zn1YL8DAgToIQuLf03r4TgGKXuNysbcMcacthiNWMZWf3xzPBXhQVohEsPE+j6WklYRgmx/yQdDv
J6aInx3DUdTbPNp2DluQ54vg3tCGyrUw85ojn3iCQbtqTWA0n1g/hfwEUfLL0sF8qYFk7xNmJKsO
v8rRBm+1yzSgQSyZw86R3nAOTWdREKbpJh1jfm48nnBGgulZZfH4ZrVZ9cyfVJzp7Pw/0jedzZ4o
g8SHlVH8QCWQM3WsPPmYhv5TGvTvHixfgs1Cb1P6MGKXJowO6SDCm820rNtbkOcfU0TZlyqflw9d
Dax8i6X6FZEQwKrQjdCGo6MISN3e9D0ynw7kHwRaLCuqaXxGYV2yHm28yCLQzUNFX7Fq3IoUg7yJ
UcoV6ZMblhIJkkoPS+wEDBGG6jmOrWlvkirf5aJmgwAq5irKPiNyR0dbg79mC3FvPXE9rIdhTh96
EfK9muCz5lNYnETJjm0VFV7y2GbKfCRyYiqIYQRYcK+jPyME5ZcqcbofpOaWm6Zto88kk/K7KMvx
GaJt/NiTfGe2bL7KAxsFgH1826MDs/97MQQb6LnjJWekkKvyq1rG7M1iQbdNrbuaMOqKq5X2b3lk
R2urKIPf+UD6072h2cYdCONNLJrpwRVtxch7YUKKhQI2Z4PfHGMTcjCMdAYL9zESlvO6SDKGcWlk
Hjbfycca0hNuiz/GqPCSLQRyN45rAFeP+huNvrcDcM1pAtdIcQTyEoI0UYeqzjLS4Cd/QwYytmKn
ZEB6RwqWiG4faV5JIrGYQnUrpJnBLRGcXrB5QSRqcAMg3CjlsoaJ4kg0kjqNvua89noXd+rS6C8d
ji3xcg4nmvLYeY5MwY+QDIcNOv3xNBGDvGaTsKzcWsqTXyq901OXHIF7kMg0xjnK10GOLOu0t7WM
sn/GKoJmS5GIxebZ7RIG+bSwFt+eTZJNz234ImY3eZRFvrzOvuwf+tSU6RrX1F2HV1fPc+mh2wQd
dM7ZNGy1Qo2HE2PhUCrhOoFIOovRpE81frtNFFPYjXg4mafVLX6/DsyLwMP8b+ydx5LkypmlX4U2
a4IG7cCyIwIhMzJSZ2VtYJUK0iEcyoGnny8uad11e2Y4xjHrRZvNhotbzAyRAPwX53znJD1G86yT
AdX1bH6wBk2vma0Bc00wRFnuoXjKzOrTyTFmz7OQH6BUG38tYM3CcmaQ0knzM/cmm4GdDOYdZa7a
GlX1PU9DRTxrXgGxTsuw/rBH39h4rGc3Lra7je+N5Q8Qj9Xd7A3tO80/ShnkhEljH8zsAyPaunbQ
RM2wnb+tvgYOZ4zzeW79tlvVWIvvBdLA6zU1EeREAuwtQQxdlkzMY53mMUyuyBC2w+ZzzlKZP01v
hE9s9dDWNqaM5gkRDcQvz1xxXmZf0rGBu5SWtzxmKDbXxSz1Z+MgSrBEbr4z+00fWP0wGCZlB5VV
bUBE52FbxnOKuKQcUZp21JqB498WMmEdYM/qy5xs+zmR07BN2jLA/jZQVPj1cvJQF+zNrmODBvMO
WyNLndUEOoZYiQS0q85rAof4hEd0GQSNwxu8A9O1PCQGWRuDQ7YFbwLIIgY6CDBG4m2SAONYOQN6
tWSsownFGlBEMttX/qhdjhVD0QPl91o7GwPv2MOcUQQjE8r5yEjrNkvWQl9y0YoTMkiQ5VSK5i6m
/V2Bl7KA0zoDU1GuEEw+uT082hkzUcxWnXcfGCzOIFgMz4bd+88uJpXduDTsZ6EuMUvQ4BAgj+k9
Svbu6BIJ/wHsjKSDuZf0jN2wIyup4Fhow2clB/+TQOvXMW7nnVGD2iz5hZtk0N2J+g55vwFQcuUb
jIXoEvCMFp4RJZKBTCoyvqxw5kqWgfcD7VJyQzNSP1jgGBh95teCU8sFFrEO75OgMO6JRcuiSSDP
S8q6fICU9DPokNrOC2WdgMATcfOH6zqu8UkRZXJD2IN4rN3ralNBfVyXOIORaaGBp5fKva1TTvmP
pPOPhFuoM31KfuM1hv82Nk2+GXGrfSHw0i6KsARzoBbzY64sAyVxb9ls3pmA3uUVmieEAsZNWcYl
g3Kny/dXsOBtPSJmwZ+2SMQGfoJPqWMcRsXc2W9u76cfKXTUlYOflDgxzbiup41KIaxtgwCRkcut
psBaMNJk1DslP5wWRZRXBfIc1IE6ZHFLHscsnHTvlYnT7UODabym3VtN8ENI/mNdavDyzC2zdr4k
7LQ2MNSa7YCD4x6bknODuUne2pU9wEIpYVI0s+kCTQhMZG/EidVYTZ6nRTc/DWZ9DwLK98nvEAzL
gkTvlWeDseoxrHKdtsGT1TCKwjnNSoF/xUwQhuUlj8uO9bpi0RIw3CbMJJk0SxwYRsdhkpXNjI08
8G7SMspnF1FfC5N752T9Fdgi46thc7LK5yFJ3sRCU71dQk+/IZ1l9FPntOiLx5J2XdnEpRT1bO2l
KFS6rv3Uu+GGCF+8Tg93WjZAvA36USCTkl4l6C0m234eoFqOhyDqbeUex9HvnmM++gnTDKzNtux/
MHAuUIBB6Fs56Dg3VasZ0eJpeXSyAhNvgJAXKrNmoEDeUzvJx8DuL7ZnxKdhypxIB/FyEgJ4cbN4
8Trta/5HMEzscqhyU0JrSkNbIHWrml/8ZYZ63c/Bdc9v53tlel1k6Szf1tgZgV/XxMF4oJYG4r83
sZ+C/zRi72KR53OoEBaf5oxfDaTJ3g4Liu2UGIP1IlL6R1hLPAKazNBPCcX2qcF/uwJzaz+74TWX
m5HcXRK08c3QhPXjjOvysx5xLK2kOWZn17NYB3eojCI3qPzrmspFFwXE/aeDjOkiYfshA+FUAb/h
3eeWO6yZ9ps/824ab1yc0/eg2c1LQL7VmvtAXpywr+7ITcxfnZzc3g4Bzk1YyewyUX8cWfEzmbZV
iXmXro7zhc17EpgZrD+Yy/ANxQWKl97ks508tRRfr03DlHsGoXkzJs28zVs/+Cxxpb+56JK/gEqR
6IpKZw1rsaLJcuU2LPElrcpE+rfO3ImfvsJpqN2iwEAzZ2GOBgZidpCL9Bki8GIwzWV2DDbefpih
Ba/ZTDgHpsbxmxnm5X3iBHrXqDz7AfwCDyvUnPekdWqED25/yo1J7DH0Ivtwl2Rm/Dyaq8G4uvcz
3rhB0tmHRNL65AXke4yNpY5wQZtjVi1UCg4npqGheC2C9AW8Hho5PagyWsT+a0p1fprcIf+YxjKJ
dKEQCrmeF64pajKe+12YYnF0rqTCAd3eu1QOeWOubeEdCJkqNpx7v6wyzCBNFg8UiXrfTV6/wt1a
fyBc707FkBcH2H8+2UI+9yknMeTpVR+O6a+grcdden3QhF1Qbxnj9ceAkdOaRy5b7BjTQYc1Bo4A
0sfC185hwsnyk3I//QpRPj6T3g0RwZCAvM0g4RALW7YRV99SiOhPJk9JjjV21VtGuHeEdjez4BUd
4QYsDycSPEpVn7WNIQfj9ERjO/iYbyDu0TKRtTEXEOjnaukjmhXxaLU5ez7saAkE/l+dHbovjeX3
ez2Abkz8LH2yQABHyO09RpkFA5y2TlGlgd7nCx3ILLrKwbnhx7lAEjHCwMu8pV1BsZS7CZoUPUYM
9KS02bXb8SVDIPltBGQjZ71FDqVtTJiRWrInSSfWSz+vJblVn6TkuXunHoOtjVyanU1Y7a08IRma
W4iCPPT1seUGpVIaZHFQ1z6M4ct89FQ7fsShHT8nqVd5THLZ6mkBDkm5i9h6KSo2Wyu+DHO2HiBq
M0+xrzNjpdXlr/XIDnZulxBjtcwvkxgJEsbvsmxaJq5PYsgJCGE8vme+/omt2JFrwYOMGQwATyeO
UzhOZhamEcxdubdzk+w+G+kKGkFQ3EcOKfveITxV7j0rc599kmF+UOME69Yktuuv7LVDVZtpsh/i
UO1l4/Tf+YJCB+0zD0pZExvH2h85ijUBtzctxFxDvERDq68wUNjNZFZ1hw4p96bp4JmiSv9SSABu
/bBC0jnJiZUPdnQqxsByWL26snwa2JWS4MzGAidhxRZZ9m7DcpjVkE1Yem7fmB60hLkw3Bs1XXvt
opiOJeyDfd47Ge14woImEJrkatGw3+QqZKtF6XRPtXEO+mx4B6tkP3h9UbxkPZrlCD51sdEOasfc
aYcb2aLFD9CYbYifYkPTJ9mj1DikSwrNXpX2UYRmeqzh/D3rJdUYOqQLWWEOjpUiTlqYvd7m+Zze
/9XpCVvMXZHtSfQs1k5rhNvGE8HW8RloZQ0S4Nx65mhiWd9fXRB9nKHxUoDiI/JD+48kibNNaRWY
KZwG0DTEHy4uIWz1kwdDheGbGIO6mR34ZVAMV3/NUNtoCBv+Lqfc2QF4Qv3R0Qn/te9SP0idMt1r
NHh3hKY5TwbklIjAmGmX0bnsBqxE/3Xsn/9mdmXvn7qV17VkdtT9Dv25/sDfncqu+zfPEY4pGD7a
/Lmtf8/LutqRbWK0hOmTgBzYwX9Qf7BK/A3rsEVIMhJBMP8hGVecvVd4n2HZf4MFFOJjDk3CraCw
/CteZSKt//JbEDPvx0eCRTq1cG3enx9ency/pWWptrNNIHoOoORBYZAyvHnfWzROsMHNB6dPvG08
DZ4VuRZPOLOCah8zkn2EdgADAe/AcgDh/lai65JIQBQVYegSagF4BuV/Cg4mX7ElrO/iDoLWOmRI
f66sOK7XgJAhmHldMjxNTDdfyOZCwTg6ffmTfkfe1BSsw6Zy2fcMUi2bRLj6HKJpXrD0xc25LMzl
x5wK9xFdI3VQ0tWbTKbPsHDrV4MCRq3NsmELbraWv2OtjQa1JiyqCKb4NfPq6kOHCi3Bb071u7+n
af+lwstfg/HsgCn+2fp9/UIhIDq0rT4MpdCx4S7+/oWmobRmeH3MR7zSesK6oI4ePWJOXNEEq23u
rE/oGqiDgSCwUOiJeUXq07UPoSWL17kIp++lJSsKtw4gNRlLeLDukj0q+2rGqCt3POZp6Tk4bJfk
//Lm/0xy/OO9uwgXfM8WFnh8+xqt9tvFUBpLUrYzx5dT6SaaQi+mz5x15BtZELV5Zm7++ZdlXb+M
/0gk/19f8PqGfntBJ2Z8KSZmfmArUOGZF3kNOcQ25QzuPRJSAIJes3J1QF4AaAg2heVSkgdjHyl1
X+14jK6IJF1M+3/+xq4Zcf/5fVEjBwH3nsBcxF37+/uyVacnLnhvleuYJKVY1kej0PH5/+FVLFt4
yH09nxbpz6/SEIbYCdFwqRhef6MUxuXWgVD0z1/F+d98yb4vCKqDH+qa3hWj8PuHcZxiYewb+mg4
6C+Y27mMiRorTk6YJuOXdEiZImY2OmrTV+aL8nyjQmVs5r+Us7TfqenFUcYrOMy3GFBj913STShl
8WXZZYd1folRajOMRNab4tEw3bQe92ZYRlPsnIcwGe4sh/inKC+TBptzV/1om9Q/zp4kvNHDbJZk
iOjJyR1IX1sYUXTY+8qDNkeU1FausWZUDt6dP76X/4/X+B+Wx437f0bUnWueXF9K/ep/P7P++KG/
H1qGDyLWdXkKuA6XC2AM7o/pq+s5fvgnJJYcWNfjyf0Tctby/xbYHEkmCxpiIH2Omn8cWvyLL3yW
JPxHjwRteBj/AqvuPz01PC8IBU8n95oB7ng2J+GfL+gxmDpf24XeDL7TPeMXWt7SQu8GtzSrtXQn
6zjx/L+XJLt86UX7d1fC1hFZoXGETT28QWi1T0VWDNwAkO/nzC4ffIzP+X/dFfbflob4zy+1NSBE
9av8y799q+zjV/WXh69meC+zj98vvOtv+Pt1Z8M0RH1khq5l+Tan579fdpb7N3YVgRtSJl1xKw4/
8w9EIrWSCZgVcqHNI9QVJo+/f1x2XKqUWBRZHtdyACriX0Iksp3485MURqJ7PdBdj6LMJ6nUp2T7
/Uk6dDluLFXuslrKZGQX4XWOse+bqotw97p7V5k//c5pcOqEw093MTuoRX5/aQJQBUzb9EUlTS7J
5RHVNomt8KVws3enxdC5WYDcbvwx83cIv60NIjuSOzOGT1/CyWkwJbzAP36jbjO9MYbyHeWztZnZ
oqJ3FUGNC0b22ABcTFoYUfRL4jX9Tes5xYM7Ke/Gt2Y2v0GNNoLFVI45UuWXuln85zhN5xcWmdCv
hu7ThaOM2t+z00Pn5WLf9MRDTn4Kdhg1+sacsaeHcVmdy6pDulT2FzwixQUt92ee9+JWIIUAku/Y
h7wxzb1Tdp8STPlrVskeBxeagtwSVGga828KFnbHoTEe5JwJnB1N950Z2TvMGhR4/KQx8RtNCPRP
xjB9ttcB19iE5U0S8JaniRfXGnE3scGCgS9JCsGSv4uEL3ARTnFRwQKR9Y+PkVbC3zfQHF7/eJfB
PBUX024FkS7NJxb2d1FguU4ax9pkUN03tfbQcMF+3SSk5nwTO1S/MnhQyzq1p/4yWNLce11aXECv
pgfbSvWmF/wGLdgcupkGHQA982AaBrEMXWtZO8CKxbNj8jXnMjW3fj9OEDL52Mn1jfegZS9zrGLa
6rm4TC7h0AyNcnG7+CxelcHb90RjnoahM1mc+CVKVpWCZhyhHEaVxQ+skCtN5F2k9qcc+J1T4YCI
85lqUWNc/3jtjPVX1aLYXb/cnM0vtndpUP0j4P0mh/S9rUpeEd+bVPm76gy0Cy1BRNevlSG72Icu
HxmQEBzEVr4zeqzWI46xjWgS/xvjrfpm5ZZh4ucPUlKd72lOPx3YiMA0i/kWSq77E8kU32Iw3kLL
n+6q2WRD2E3kyDrdixmbd1YZYzUb2xoxEPlMzMumtmQo3YsoxwJxMbK2OAEuznZinELs4yypX8zC
IrIpVuYFdiSdfucEN+T6mVHihzWER2eqt5ZgpWZw29620hwis9Hxie7IORdVKJHnDOotKzSAUldn
h9ApMAl4zrjBXqALligi+VykQtgoEGhtPLuO92IInE/gQ4Dc+rlGp6GG/hpJpLzNHyHbfUKSIquC
/gtvT8m4KmTJmmis0K5iSCOCoLtMXPAQv3Ocz5qBuFywOAh8PfetOTmvzRBMDwwW6kglNtoxWI9g
R0duhGXx1YmFubVPTHw7cyLyW6764VWlhhVV2iVdCm0tDp0WomnnW82RFDeyJGU2Ic2oKd3wDBLI
hDL/1pjb+CGsmY+AxgzvBprCTcuEH1BAa58LNrO3SaMVZiSbhWSBBl9lJlY6HhvpWqmxXifMIfep
aU4t0xustJmz5JGYcv8WJKZzMat4ejRrtGVtgKmPjUFyLBvJoctuycdNXDjvkpfdzrr0DoOsPwYG
nQ8Wj0oI5KMmX1B6XhRWyAwyB7deEhMZ0XZPVnVdtqOBV5Fjxk7kgN3kHVYoA0duCYcY642d2e7B
sFMUApWcjqPhvtRtWN8hb7Buc7/OngszVke7Mtz3rgOviIHY7FeQu1N6sLYvjmiF/SYKWRoerMZ6
7kw/ew1L4b0OjX90Fo8Urn5Kn0QGzcY3ehyVDqXwYoFCgrCBInaq0v7oVl384tnsSzPMHvu4r/s7
5qTDXsmArKFYestqcgoMDnlTYFXJjbOvRMzGbkErHjcE7bFDQ/1CbNR1WWygiKJRz9ZNkJWfTRN/
qZ5I5dRAgZ5aYjP7dI4k0of7wWCvtGbbLIghMfIYE2ePuRYH+ys7Z/vAZoFAJKWLvdIp1IPBVLd8
/0Dh3a4M1yVjyXTOqi0j1PY5IepphaYZCThW6Lsk0eiHY3LnGYjqN+2gJE4XmFJjN4RRVyQoT3SL
2RNXdoQmiYxGlHeYxW1F2y6SX8tg85lUSnNiY7ExF+NHsaDdWTExNbhVNMuIJVgke6Yy2djgPQ4w
hQF9ZaAfVFVhopwskk3hFYSRNxCwifgqIi9u/Bjd4azyq/y05/MGhndCN4vEuyvHg+nP4R4BLkm4
Qe3Vp1JKB//drM4FGlIA9VmizRV2WuuUMis4zXCj8GYqzJC25bUPKTaiPUXJtJYmstY5jCEmm6P/
qkY25sYUTB/GTH5aOzVP3VhlB1UTWtaBwEcxHwanWSfm9ZZwbhFl2DyEIZUde/gZBCYlPpl3/mR4
95C/5r0H4hthWAa1ZK6XveNBiLVttMN+4ENCM2IR2dDfbuMKyVCQdu2OjZEfGWjskNxg9Ecmbx/U
KI7d0jpHf4xD9mOI8HSbGKvmelJx3uUHO3XzeyNJHkq2ObeJhxU465fic5gIHaxjFhZlXT3FsuT5
bNnsBxxbfiUW0jpfhgB7cYSsSFCpt2pY6jtZdihr2OIgQIjFVhbxhLMnIZso0HOOw93pWJnG0j6x
zjLuTbRVMeuYRhx9XpCJzoitvSkQTAS+OLH0TF9sX78Zc+eezHnEWRy7Q7UNPbROJTqYmznhoeYj
4Vm1McQCBSnigQbHTfAp4Bi3kUZd+rq9165p7YiEOJu+294jwK/4AYOrXfVkzvL7tx6buAFWzCYb
q/GxwsG7Kdge7eJUXprUeylmgQXRRBejkJauYizBaKfwY3LgIruWZ+5V9FUEZK26wD1OglZXNo28
CNXedQ4HQCbtpxTqli+XdyrYeRPrLN3WofczjC0u0z5wokYhYiPICFFUOUOeESUbT2FtlQqJi/a0
eZSzgV0kFwZWkr57iadUnHjSVJE1wYqpByS+VVOM78uoa2KMUHEQaJypy+JZkEdk7F66yiDQytXh
Q9aE4a6DBkt+a7p8q1Ad1WSOj5bXxZfWzoxbNt9j5LZ2sh0TB05ZyzlHAPs1FSioIy9r1d6uDRWN
RulE2DLZAM6+s22mwf1wsgD4VsqeI5odjRKk7559DjfkZLptVvFsEVlgD6TaVLVhQw+akIMHkuTp
eUaPG2jpf2C7L7dEg9trT3TAikPoCzNq292AiYYcH0G8QK37bTAGgs0XIpixgPyFthiSM7c0stb+
jHfEWY9D6UcdM6AjwbByV9fyXLo4Tlrl97twJHfNMHhOBFhenp1evubKnqIFt2rUC7T5vuybHRtA
BifpjKWpJFmelAu1liNQczJJ7nVbgwkKEeJyOGjYSaLYGIi9V0ntQQSqwMAsrrTW4wwaJKgUN1o6
ZieEU5jm3WnYB1Yf7Jo5z6B9tebnnIKZyTv4BGZHcDOfKUb6NCCNAQpxpykKqqJtPxLSdNdmpn7i
As9Wrjvn9wv1yg6IjHtTz0TKdmNwiyGRcGtqN0tjuM27ynycTeuCIAKtin21G8Pg2V3FSAQ4CXuM
xtDoPmCduW8lp9sHDu/wQCwHV1dtLvhgKqIHtmY8g432CsO5ukgRbTJzCADLjsN0CgP8EsItnTvu
2OZgLa53DhoF5QpKMgkSoituEDPWt+TB9PF6nj39NLIY+UUer4HNmx1wuPBIGRAwr+Fb52fAu8sp
COQSY6vO/A2EsQVCNm7VB89V1b0MDdJ5nVSZa9Pz493kdGMdcaqAvnLtar7DmWaQ8daidElrJ373
6iLeUxN2L16MTZ4SaYE0B/TymeAC75KFfg8v12t3ni9YyJFqwvwaeX9wB67R3Avjmj6sqr69H9Ow
Eiu24DpntTUOh0WK5t3xpfjkoFhgMo6A6Xo/Se98Ygl3fc2Vl1rBsCvbSbxAUp6ga6QTscRjbZ1J
fwdwEYf5XeZUJFjaY2eCqAuc/JwW3tkyVAoFpluOKQutlHZHOMz67PRKrCgfDKvfWD2FFYD/ALCW
/AXHJNnIDqVCoKssEmnPDNUP8f+OGUkjifdDdxk2DcN6lr4TrCsxfir+E5ohk5qxnnlIc07fYBZw
I23Qncil6aJWBL/6Jl+iq/gbDGaK5iAxS5QA/a9ikBZ/6QGL/0g1nhgU6yRRpp9j7xbIUMcHsTS7
ADD6ivf6gnJOIZoujngqpmgcZLjGN2FsQ3nl94/eWRMceHbtZXovCGG/LdPZ/UY3at1PSZLdhDb8
gKESFGUIwCPtmHJP+XMvqvnnbOWggrMxOWvu181CYijittg/CstLjlXbGxG0RXuTDSxwJbx+k6Z0
oxIXN6yRLreNGor9LEbrBfeLgsA8++scAR9KnP4GlcQnz85itVRpgArGhVHD1t8MUW0Z4Quur6dC
z4+y9+S2h325xlX3BKt5Y6rOvCZhPmuJO6wDm/rWTOlyqmUu7pCgVs+GBibPqO5lGca3WC7V3YBj
hD7QiolWmpYzcilO8+Eza7w6KqT1riW+Mj0QaAmpgnJL+ddVbF6Sc72oZxMNzk3OZzvU1Lvbdskf
GTEcRIpdCPBV8aPE9DAyfL0wQXCALKr3OTPfq2stlZGnqjSnJMyZTUFleyTVrkVYXfw0iipf95b3
GE/Gt8a+qpf6Upv6rZ5qCAd6upMe5oNKdPNNHPsGVL0g3i6+sykdq9ksccrHrxAxDZbxiiKTB4yx
3ExYdDA8gBmrYXRGYVfYZydvxqhd3PpYJFSTvdl4DOkDBhZuU+6CJL+lLLVwkbG9zpnjR2AwIbj5
SXNY7KsHth9u4KLUH7pGJr0qBpRcuWctm5BDbtOHWj/h/Q1OwYL3nG1ctxkDL4kQdxzZp9Pth86H
ycmFox+Hs2dug7I+F4gdLuSgj7ucWnjNGOh77sVwmGYHoQacAfLMF3tLOCLX8VCdcj/8WbvjI8k4
/coP7XOWhacxG7+hjn44ib+tyGxlgwBfm5oi672QvVh8ymrOTSY5t2Qe7ErGQOD0ELaSE+GaOGz1
VQJCQNkL8bwnI8zBmDTT2SUW/KGJ82Bt2fW3X8C7VfYnmb4HCI34jC06ud4rbgdgg5sUjcp6hhUc
9Zb12prha0Z9u+5tQhYr79QUHHMBs/0VhNFruMwKOBfl+2T4jyOHZMEFQR6Y8Ybzi4Rx1Ne7RE8/
JrC90kCxNtIWJmjSWfoQM2UMsC9dcakxZ6/sIGUBlcthU/alJM8GrVobZHBtuuWbCxwxYj6DMq3N
XSz1C0Zbee+wc9wZMBoD02kYAJTPiBR22I+xLcDn49h+MXqodEOpj7Y5fDGfY6vWzG8QNToShDrn
yTbiV+kYy32Tm2941XhcTd0Py2jva8/6kq58bcPwfZqT79wNbrDGEFE20I2H30lJNHJD3W2X2JAS
AifW2k0fgIz9Sut2Ok3LwtXWOMMWXcGBYC71ozEI4GIHV1x6KNLUimZ8I2SdR57hiE2ZpAWFZldu
CsDjwALbcM+JR5oyEp6dW7J9cWDfA4ZEL2pgX5dH3RFqWrtHWSV0dYa/Bw71WS1ar3k7MLEAJeRx
+8aX+dhX6Z6V9m0VpDpKyxF1bMmxOhwyyMVrAFFMBApV7ks4eBBHav9SEaNY0qetUAE+hjbMM3bB
WzNrQMyYZrO9Qr8S0TwgK3pLSC9h5knbVIq7vox3BKYcwckcFCFrPl0FMg1kRKGvjjrNXkrsdwbh
vys5JL/83OEQMR2qvmnHsCl+Fv1UrhFRsYPGSDyOotlTx98bRF9wP+z4LQ8+KSQ2Ao0IK8etG+cH
lOSIZ4LyNU+6h7HhoIxJizEppMMWGGS+PDdIv4gzI22cRQC6Rze9l5xbGEnnF1unR7OML+ywiVlx
zF1ZpPDwi/CQJgXB0NmACrpJnhzSHtamzzKBpGX64XZFtpq79msr3Tc8ynbaTuJV0wmu3jRlJIwO
l03igv5fKRASBdz7dS+MoMMUYDcPXTM+MyQkAL40LHzMJZQHUv12BVjLMkIO070sBqCsFdlWDDBC
Ymkp5PMQWSxPxdTol3ONyOAwEPa8hYoiGDi0sHeZImtAJYKHpu1ZR7/ow6/SxhZO5DlFALHL732N
v7XP2HG6YTeeqVSrz7nAoLOg1j901oJbUzAZZkagcYIrLatHodL0I+6k9caIzQUIPNh3th90z6rL
8ZcrdHp2D8hoYkx3LEUxH5Pa3Qxh98dbIqK3CfGW1bQ/Vku7B7gNBXHdfy2WUZ64bTG1C8xC5pzM
pKb4+i4YBPi7oe4eUJtfh0a9TyuXWmobmAvQWEE+ZbE08Xm2XTeCmJLepS2dsttY4Y9iGPx1Zvoj
CWZp+yKIEXvq0rL4hf+aUN+g7rdpyankTL19NNVk3I8Z22i+1iHb2dYAMM5pSO/OVYoQv8dVslJ2
UFNK2+U2dGnDTIgJu1KJ8YZunYFDBy4d6dVbFbZMHZoREhZ6gmzjZV78KOwm3IQTweMCDvu+89py
O6bC27c58qJgXr7mJI/PfKT4kNfduI1r+Du+mdDwWomJyjSb+iMnCgmyZdDuajHY+ImVY/0AITSe
aTpg1nD4bvHElBtSjhiTOEnxkIbz/JhCXoM235afw9CLh9TrfjieZ3co9oyzpBnEE0IZjy9zOTaV
fe+rmNDPYa43vpVwc6N/2yje0K84C+bHxiOrvOmBRDHq0jvKmOFtYW4A5SKYr4pgtXdb8tSGPqBw
FVZ3UmjEn9sWNay0eGI3UBlvsC2aNwPn303nG+7GRZF4TIqZXFLAIvXgdRhGG9jmSgVrL3SNC+D4
n5MLB3P2s8fFoW2RTXvpSzO5acyGRUYAJMnt7YcxzIELBFVNSFUvUaeUNAxbE3kkrpcJJpSbV4eS
UBPEv0txA0u94DHXl3shW8LUkNwCMEir8cCvrT+WYhxOMT4zOobBiIbk+odVVa6OCXo39ip8D1yZ
EWYKC+pXs0Cfnx5JawLumZstpzkStXxGEFkJmZOBmwNp6+ZyM6CcWYUBLNhMDtUG91JyzPLS+qXB
e3Pqqhy5PU8VG9D3WWtelaaSFByUmuTqmvk2roYeHalNporDcZNoz7uU8/g0NPP8gFwOoTbxMod6
rkaq5TrHkRLf97MHXG9WRP3NxXLEIFpviIJFBZ5hWmhrkj+C63AVB41eNyn6nSVPsweu3P6zKlEN
XDnXsBPZmbCwEZvMVtZWlMNjPDTjY19fMz1Y3qzLdKpeizAHq+trQZoJfw1G1jUBWKrZKEF8++jA
uGXWwtqE3Edol0yYVJy392CA/HOsPWA99XyuO7xOGr3SGc2/vLGD4qerpnTbz255GGICQxpTMECh
58IrXfB0DN0j9699N6JdvIxFJdZ2A5g8JTgMoVNabr1keBt8lIcTYTQ3kI0qAMgDnItZv4/KjDf1
XILLJpsgOfWGNm/7sRg/k7zDSieBpcApnfAMuKY61qZqz6yi8i0F6pYZV0RsS7+13cGi3q6WjV2S
XW7JPtgaiQGnHyPu2o8BJ4Ceq04MLfFIp262zb3iayQ97dTnqT44upmixMytdxKHgkjBt9sguHTX
lUeQNOnWTIbMNNgGS6uPY1MVa39agk3Ps2GrG+CqCv/sGaYcDrGgEs+j45YgoBssEWnXRQ27IDS3
3QNpX8Ua1Ff3VEw54tu+NchzbLkD8wAh9AxjgdtnKA+5V/66BmvtWoI1zyP/77VjlkaUG8Led4Xp
PWULtvceN8a29r2bVLqU9gtOh3VSXAlWiatXsS+504XR8SFH0DgANWD9Fb1/b6OuwlvUQDlEgDxn
6HDLbldLGAWlCLNd6sNzxWjWVPcCxsfGcRz/2UIJfLE6MA/GEvYfZj80ty1xsV/GwCYTWvQ1H6pk
KRazMTzPzdLuOk2QUM9M5W7JiBOzhDCY/GbcA1blHLAdOT+s5Tpe7Ur5EpBgwNzV/Z/sndly3EbW
dV+lo+/hSACZGP7LmoszJZGidIOgRAnzPOPp/wXZ/ppVqmYFfd3R7giHHTKGSuRwzt5rJ48WJ59V
Iqg/c5vu3RjS5RrMLrlIkT6sMEh2D13ZvYQhhKu0Zi9DXd/qH4tOG24IxJiWAN5f3OBXF5f/CKE6
2gqXHcCSHOD108QnfidG22O606snzMrunalB/lt6CGI9aApRytbcBK5c9jA0h9LqvqRgv0qic1HS
LVvZQ3cVUQ4ip+Xe/MD5ObApot4acudOmg2rWi+aiy7LhseoajClsyH8OkBY/VzAxtxljt9ctJbT
fcETP4eKwgJb+FIi0S+cn32m4g4UrbS/pI5eXxNQLW/tQhcXOoZkyBoVL9PAOrUiZt1Y4Tczrysc
YJ87wdujOffTrej4VuPocdykwSkH3oDfBCDnRvA2y6kf9BdJ4BmtmQFMFokC30rH7e/hbPX7bETX
HAAI2pbGSEfZFPXKtYR7F1e9t4eCGLKbDKv2J8wkLLHp2MHvHFy2V7ZBvkmSzQ72iYpGwNBBg41L
n1Q2b1noHKwJFZ4d/jAiVkMAuV2ksKCIKPB3MNHLu0C5xm3nSm+v29RTW+bkvSkq+VQaVbzmy+PN
TuT1cfThed2OPvekt6CgPJqiizaZ7y1PaqIKHew6i56C8PVkpByTR4TAyaKrkm9dg3qenpAHEJjQ
8SLpXlTOYHHThNuPu7zY02YvLiAKiGUkW3/n28QBMqm6dxncPGpphPoujYpEv1Gh5X5prbSEm8tl
cEkpnNJLpNfOI6Isa5XTtG4XpjnZzXZ+KxnPilaTuWtFippF+dukskso4HQH3I2enPmtJCcdUhe6
nHY7xqJWS1CgcketDzesibRrNZFjts7nXrkwk28Ys+aEwdIkbdCjtLt0s4TYKDd19ewLbfZKfQhF
4Q/X+PRxBISe/DmmHaB1utVBeRU3TdivgKxwUQ9Bd3XjDkX0Y8pwhW3Q5RfERijSH3snt3F3juEk
1xMnSQiriW3AmRFQyzF56zoo+5SAgTpLVM1qggo/Jk+DCNoNTqPh0aOK4n0ED961K80hgDF0DJt1
sxRWvkp7jRUJj+ILRomCjixf0MARfo5uBHKNC8mo6+pJYCQu58p38jhx6mE1rSftM77e3v6cWTJK
NzG6hJ69bhdfJrnBbmNMC4uB6DaYCws7cp96FRvVNW2ah9bg30w95LznFGbvROSBrpztkDvthYM/
gvWtgfD2GA45HM8xzkS5NwjghFmZRLjpZ7H/lDPtLnS8l2sbPtgTbib13KmuudH6TjN3aeiTnjup
uJQQtfzEhuWYB9Qhyuzemflz9JrmEMzRZyLd2YyoSx+ZzkrnfOqvHJAO/Wqu6WHkaXZ1qV1OwvLw
Qoqp2gQt5yJakHBVA3KCtyOW1zuK28wRaiSbqA3IAF+O7DMA1gDtSD73cKLireznUE+3DoAckDwf
Ju2W0kdGQzTHVmGUZUWxMrKSEsQwNlIA0akuE3zwc1aog2qB+CHiemdYWNtdB9xGw/5XZt4VtRKn
WarAsn54KBEp3/c5B7mE2q+/FLabfCNHQ2J1MozyJUAwbd4ace5nS8sIip9q8vVbrRTSW9hc7IM7
kvKwMX+FmhZzvqlgoyQuo1+xp3RPcW57XhHeFlL6ct32QPovMu6a49YcmJqJho0r8YYU6udAVdnh
Rgskw31h5rbvLKET4qesDSZmUAIVDuPOxuuwFz5o1n1Kmhoq/iyeWv5bhUamaj3Q6vg55MCQsop+
tQ1Fd8X3t3Q9b1xpOKf25jQ2G1x41i0VkRq/aJNdAaiEc40YZ0lxYDsFRfOJXbLJS2uiHxxPsnox
1LjOXHtcs7WzAvYWySN7tOuJukFlEg2wIA9jL/WhWmno90AyA0XJ8Yfc8zax3tYjiR+js7LBKuMb
EsswoYTOFqTBSmJ+px/J9jdvPpesxFeShngwBnITWdrXNsc1PDX6fUMB46VqmSwKps7GlelW72uE
CxEnE6rXlwNFkFXX4z0rLPNjWlUQU6Szl75nrGLFCUllGXWJnOQee0SaTtUjgOqc286CrfEqKEmt
p5RWxRyy/TogvgCjY9G6X0Ybk1eiY56fSIvc8PuZ+PBZZFEtf5pAMaNVoaKe+w6VUaYx+lNre4AX
KvzM+Yy6mJSeUudEGA2C4KMWj2c+gkSrYhgZecqMOLvOrytylohDqMLPBS0QyklFnVwVgDc/qU6l
18HoP6Qlm0NIQI8uFVrYj67qNZucAt4vMVEIam8cz3aSgHqkhamy9ODT0K8GFlPDdof7pNYSGPMd
RYPuYsppRbL9CbdNo9aB76HG15NLu+3vVZquiggu1AQrIEr2mhD5upSRXNZCu6M4Vi37nP1Fmlbw
GeCeQeMR6cJtIBuEQL+XSeWCNaGbWzv9pjGhGtIwvSKaIVxqgX7bCuq5oLSLTYwPb5lNBuU2GX8D
eG9vsmHIPoqOqLGiAJnce6Oxpd0nYOBOly2M6m1GeNQCHerULayGrWNZ+xYNAvz1cNQMsfLHAE4y
8eR3hJd9KIKq2fqiiO7TxLr0Sz1Y+sac4JqsNaqD+zyMPmOOXPU4+neUAaloeUWSXJA5ToWP0MxH
eqX9sxHiQ6dgXlGhDD9rRRBfZmb81XSM4MOQGF8GDAvLpsZa7WJkhsAi6i0g67VJYFRRTsZ+dJQF
LorVSXgfKr0f1gJPwK6W3bQtIrPFh+e9kJ1IRSpLx1WJH2pJ/OFjTAN5j2vcuUGVSBFuCpKrJIu1
ueFYYAL194QeDhsp6FoYig4jUN3phZkppBCMusIqc/0qVZXYJJRfKoo8C78MLWK4hiePhaodgvxK
agmVDv+Zc9STVzfRstWRoSjZPygFuiVoZoDB2MHYF7ZzK0Mazo0cn52BQ7OZgdIySXozjRQQopln
t44OUs5xghyKU2ytvRphSTeAjJ6c6NlOBYS43KTnZYCpxgbZ8E5dSEKO/Ejb6CXRKjYVw+BQZIzI
4x2n68DInH0x2g+atAcWfGSEaHBoRSAS/pLHhr2VJl2MUe2ofmhLMIdfo64OtmFFXEf8M84MEi/d
706LVMUyQPDWzNKL1M+qT1FLU0nXQ/hw2loHttgCUcfneDGm1p0BsfayNpxkjxHUuBkD7z41um9R
9DG3ottYY3MEinZFme1SCDKJ8IGtxki7M/xC24HiREBjpt8Iu1vB77qu65yA+S7/HDcgFcKKjWJP
u72EGA1S1vveRe2GnLvxU6UM+pHjh8pxKGs59oVeVTeBMeVrYN9LeGBfOQivnCL4KZpIX7g2ZRvp
umuIEAAOY20Tev3FmJiKzZbpbvEfsEO38ttoUCArRTpe6CkpyA5Y4XUdOU+DLJ6w1TeYXGMJFDHC
pizkcDVUgnsEeGb1qGRq2/BBcBnqWnEoSQE/3xpWeGup5MHxnX0QQezWinQ/UZDiGNJx1uq+uVFB
vTcNXDhm0Q1QRQrUdvVAHtlFUxHoQVSnyeYvLjWSyerse03cUkeeLZ7goaPfkwW3XkOgtxE9+na5
NX3wl1pz74r8stazWzvsdxORL1RLdjjWSSIorMta1LFcIDFh59NlLQe6ZEVi9IVMEerlGe1/xLIr
u6KEkeX5A070rZlJ775K+nSdj9pmquVF08Y/os64AcN3yRFHX8ROFq0izSKvKmPUJwH1f4ecuTwa
vukAAgF4ktTlmbn6asYoh7ogCJeEkSMriZyExLscNjepBXO/DoqkNvSU8+z+g0si3J6QMGrjmMjn
6jo++rKzVbYicvmKgEf9piaBGrmWAVLaV17bj9AOlQI601czE8JGQzrR0Cn1PL/EKcSQCOCxUGVx
5doJs70eeLczOvW2TwAcKwQibsyNJT19rYIlZurUB1D9j8RqYttCq7tzOIFoGaFChMQsLGZPOZVX
VSmXSKq4x8oAtKAHEaLGjOAiJ2j39C+7W1mZcmlylL5rCW0y66ynsxcTCNGq8grKhHNFVFu9DOL+
PpRE09AK5ywRVysRt3JLCce5aGsiyfp6uGzM6ibU1SNL26XISF81KvZKYSIkIlbdIimhYRD0EtKR
2Zt3ZZeqJa+/I6zeu4p8fV224Y7DCa1JKkOEgm2DsiJcqfhGcZpeQ9TAkckJup0cbRWqat/Y/ZXW
VFSB/Gsxmfu8SR5ZidCrDSszzR8KsGyroe2p2uTss6HXec6LdEqy11qrMdo1Uhn1o5dmeB25WXRF
d9K99mmHXgTAQiLCOmvAvZ2SLxbm531Ypj9jl+US5Qmknyxk527Xzr3O7njZj7G3QpfrgowrnJue
ltlV6hB99T8bDJzsF6x5CjvZf7fBfH6GfVD/6zl7+dembdrs+bUp4def/csNgyr4D/wInLVci2VI
WLjB/nLDwH37Q3dAs2Hi/I8lQdPxdhJTp4RuKjqOmGL+z5OgYWUwMTfYLrYv/iCr57u8MFzllVMN
RykOGAwBjiVIOSD59sjc5fd2ixFYNA9RG2XksJlpcoOowxZL8ATt1u1FxbbTJ8lrGlm3yraiduyI
ul82phU/eGVTQhI10w9QHadtDQlg/eqlnjBEHnoKf92gLS3khZarO9KerayvPRP9wK1XWD0f+Nru
CnBSF1G8dKZVzF52//alDl17f13KdnjlFBQcfq/DSzWdTVSCmpqHkaySZduz+fJFEF28fZVfLsj/
mAPny8zOW0COyED4Jc0j+1EPplirmjR47JDKbXWLg3Ma9HcIvsQSA3a5ET0ddGiBXvwJ2Z5zM5XU
Favkku4Ryk6o8Hu9jScaloH6iO63Wmu6GwPRAGWA1je2y+Iypt27AzxgkjYXeFtOsGrldq7Yvv0s
+qGj5c9nYdgYDkOY+ox99MpGcgarMa2DRybs4AWUnnnXB9TC6fJm4NdI5Qxb/WKQqb1qJe0AQkqJ
x4rFCgkLRJli2pIxXNEe+qRI/lp3Mdr/X7f4P5vevxU/xn+fnpbPxY9/Pf6oXn68npfmP/PXtGQY
f2Cns20Xf7lOrrXky/prWjIUcwz2KQ4UjFBD8If+dkvZfzCLUcgwlCRZxXT5wf826ck/5rmKRFZX
GdjS3zcxyXnkvP5KGE42xnZuYJ7qsJcffozwXIxeSQiTA57yfSxT/tZDsPlFFegUungyv9Ka8tnY
VaaxLubTd+jGprnBO5A+53p0EXgt7gRNy2F7R3OtJk1EcmsVjXyWTm5cto4AIOuQ9EErHKbiRJry
6Dx5bONvIzCTAMDHPP2MKrsF9+lx0qe4VXZ80btKd7XPwIXZ60T5yOcl1TeEQtqzTEeTtr0+ZybH
01LBqSFYqBv3tnD6VWwZ4cOrH/XE9GjM7+HgPRFGLh3DJLTctHQSQQ/fUz5GSRkDI1e2MnAH0byp
EyBTW9VW3lL6CZ3fDMrmzldZCb3aar+r0aX8lUgbSTZS7eGjFkY6TEB0mo8C6A38sY68x0gLrvOE
mDzaMgLMTQO1GnN12xLywKn76h88B1ZpSWgdtX2cnofPYXa1T7Up/0n9N/iQet6PwIzHbUK2wALJ
KOcQP3+pikGyXfTNrd8F1geg3yOgJQQ4o10Azgdm/s1LvO7CUw39oFRcdVFv7B0f5FWcdfLOzIKI
c3senpnSj9co4Tgu9kLKlnw2tHRnSMIrG3pF88qkQPIT3EkK+9eRV1Q+qQY1nXGlx2a+evtdHcXD
K8aKq1t4ZPlN+VVt/WgFIcgEMZVh/0B586TF6iFIJn2tiqjZocVILr2+h0oEgGBJf5CxP6Sbt2/A
/O3j5AYw5KLIkKROMPsfPnAa1UNFreZHOCVzxEWkaFLhbixfci8zfk4JxJilV3d7tL4qXJedIDlO
UgFdTqEan3u9RBcGnJK9/GDcqswmY62dkvJrR1F1PVHqAX8rGuxQU6qhaWatJi9Lt7XHPNRIJAVA
t/HNJiDZuTI/TAh1WwKMK/9zRi75B80jeJRmiVNcvv3YxiHsgvfuzp5+pRR7EVdh4jx8bDJ1c3hx
zXezq7pykRvWeDFiXnuqhpJ+9yTCfJObocDyPhgk5HgDhV6M8vVNgsD7Y4A6OqDkX/PK4j4fsSui
hlyQxdF+tjTR3ASWhNEyKOceJYx6HIglu+EfzSkd7BGYhnI000F1rdPP+TQ4zr1ND+3MHui3oUxx
hxFs8xEabC/142mX85/fVepbUaJ+xVs/rZNYCzhnkp9QRKSsvf1KZ+Pt4fTF9fiLDA3WE4bz0Qai
jIRtmGP5rUUw+aTYfq1HnNUEsDZphIvLNZ7N2LV3HaU7QicgHMZe/cHosrmMBrSLUoDfXeUYUDiO
UxDccaSPfYpUUtuiyrCpPDpQFtmHNy3oYMqHbGPr+9Apu0+GbRjaoiSl95M+kGKgYueD0LB0I8Wi
YADnrzNB/1UXKOHbn3z4+q2yOhPEfAUM4e338PvI0p15mytgtuAZceZ91qsZJJWhHOAkfu+RHpDY
UgnwWJxXBxRDl0DOF2DfxjOXPPHmHb5hVnHM+AKZ4OElgzC0G1UM30VSOWQFNLO6wPZXiliNc/PV
b9MFnwvzI7/wDKRR837i9dOxSlOkrurvo9s9wdhH81E0dfJFz0gfmlxItZbfT7sYzzT6FceGY15F
Mbx2ikZnbsWYl8OD5ZJhzVgTyhDcELafw1uJXfTRgeF+y1FdfaF+njaL1pXVnRFV+ASHDq/LMhio
E0Zej1hdk772RAhU/2REFl2SpC9vB7PNk5Uu2okBOmQ/lOMRUgD5tkOT2Xntjmp+VaOnqrJLA3ZS
gcoziGhpo1fmkhDzz/yS8veP1tT/dKq78EYYtocPJcLJKRNo5UlsEKBsJYP1Imq6p/C93FsMIk1O
OGLGBicBOrMu+HB+DJXjLkgnlPRUoBTO2CyCPYsw7m8mHDBrnT64A6lSz557ygo/R4tGJ8rQiczr
YDI+4uqrb2J/RG+AduGxzD3jlmm4M0i628VeGd7T8M61hU1DfGaGOLwA0fhzdIuXZzsg4eOXOGkr
wEAjatuiUThpEazLIm+v9MSeBWGox6FyKfyVGE3xlekpWNhFi6UXrWmulWdeo/H7MAUwDMZR8hak
zQA5fI1m19R97RvPlRGILxKcEf6WQMIUEUFKrkMNttheQfJO5wimAe0BtWCqZgnq9conx8wxBD15
pABJmny2DWibJcLSD3VMm25ZFGZNnJlvEWI2+FTAtKbO73/NIv876/zbYkj/97POKgq/5W0Tvj7p
zH/iz5MOpCxQDFAfpIT9oPj6/z7oSP0P29bNefvG5o3TLCPi74OO8YcNJwJ0loQowc76PyUYXfzh
slbpxA2DKZlntvdUYA4nJNvk7MVeaob4wCQBQnFUgHFzjQTihpydUu/9HXZMwnbs1N2+eh8njgkn
r+KYLC06q7pzPAPDXprcHicWtX05Xvm0J+FlVcaZL4itwsH0CuiF52EmmtdygxLWcbUm6YLQNHrI
lXHbSGMBW2LUV/iKHQS4rVNvx9iWqzJ2KlR40rCXPkkvhPbJjtqOa9XEyXdt9okYSfpLKUfM/JrO
rmFelLGQIPP9aqC/hwSiX2OUDrFZNJ47zW36gbqqMtq9jHQv3E0TtStyCSXKQMqnY4s/kEYtt9LV
sP1F69EGhn1QokUoTHLptYjC8Nxmv2d2UtlOtB1ZPrixLX2NDcv8DjasdnZyaPSt7ZnVXLnPSJ7Q
2ji69ZCqmFhU++Gyt031QdmhE96KfBCPIyZbElqtKH7oOnACa3/I8hsJASLZNH6J+RQ11lBvS3CU
6bpvBS1JhJnIOip3Xg1jir3OKpoEpX/+gSjWVRXooEbDgWlsN3iB95j1DbFYymAV2haxkxfrMHG9
aNumVpWA2giz7lJTIfaKBgxKtsyy0d9XREo0V70iAehZ5gp8gYV6M3uES1hcVtEkyx1e7/HOCwUn
SL3qSSxIZh7zwjZG/KSVn5XPcNRcsqDc4SFzquJnl2JR499AYPNRNn8NRau+Y0Yxf0rpquyLZnsT
IrNk6HSiXCiQ7dyATh32U3TSO33S+37dOH0R7QpDq5BHWA3ye/yJHeqx0qnLSxGxbi0AdxbxSupW
a3xtKk1mq9wYDAgKRiP9tdQ5VGyhBCN65KRLq3DyWxfHp+AktK8srws37ICFDY4qauDRxb7ePzmt
0+ioOiH47sqC1hxaje7PM+7/pud/z9v2/z49r/HRVz+eX8/O8x/4v9lZn8k7HJ6B95AUy2H2zzKU
af3BdGIy5WE8YAKej2N/z87OH4I6lAO4x9TdPylSf5ehDGpX805TOXSsFXWld6CijqczcEE6ZwOO
uBSE7d9gfIRFJWmgOYQtO5qx6cFdrONBa85MzofbN/6z9AX4i+uYyInF8RIQ1DEZUBS7mJyT8qlx
E7jtWd5hx2yDboGHJV29ev0nVoPDrf+vC+JoUhK4LoUWlrjDjc4w2WVqT/BfhrLGFTTQSkI01FzE
NOLPXOq3N+habEnnx6PWaFKqOrwUZOMIxWSuFi1Vqq9soUD2on349PYD/TqW/mdb/+uJJMgxm2HC
SKIKeXgZ3Rr9QB/I6uO0WNxlZJ6y3+616qMxh7Jizsh/eE1K7JJsDXMz6Ha7AbGfPdWmZW+kPiVf
376hE2+YsSv4Hy9YGvLomFGbsy6s5X4iqSgFGDbBwHnd1M9+y2b7H1xLgVqby/Gcr46u5Wdxmmbg
YRa15dq3Rdm3n9DnKNSzWIHOrfAnxio6AGsGjroCGNv8718dVPsQ2W3eFxaeN2Lx9Mr1PiEqQVSe
a/m16rr8Lp5UeRGIZgAHonvYAMQsC8gMHE6kJ4G64IhE7STqEMMk40YiVjpTpzkx5iwOedwjcBZD
mUflOPrZHQzdlBCQVCMkxfRRAhmwQN9+7aeuMvfz5vOCaUhxVIQTkIntwInBIpYWUQhsNj7FtoUq
7e3LHFYGfo1sRhCzmcXuzWCJP3zhoZsCL459a4HqpNlYU+vvI0c3vlP4rfYm+AY82WRoruei/Me3
L33qq8Ij5gg6hPPY0udR/urHNmSBjt8P0HNUQY78rLEAOPkitXFXeVRDaJFPmL7hLCD2JuTcd6t6
l4Efq+E/9vmPTsFUffueTrx1Rp2twwM0CGCeO6Ovb8nnGDvn1TBXpsq7jwsU0wUa+U9vX+XEKKcN
SPWMWp8wmFgOr6IFZp9JN2Le17V01+PSMCC8V1BiyaGbNuxcve9vX/HUczlIf+nsclRhGTi8oocT
osxDX1HRrKIl79FfdjR/V++/isuZnn4P9T05d29ev73eCNkU+y7F8dgS6wLm+mLMNWfzD65CpYcT
9LywOUdfBnlhhj6kUGhCXIl3+hwL7ZRTefv2VU5MsUjELRPgLJO0Yx995drMqylSVhY2FnKrBz3a
jVHLsatp9vsfiK6EbfAlzC3540nPzvSCSnYKZtYevZUzIKzIPGARbz/Q/FqO1jBXzGVQBhyux+Np
SwxVmjaCviiegZZ5srch5pFM7aGyr4yP4JNC9HzOHXSIMxPmiVcJVNO1WUM4wgFQPBwWjqqSUivY
1cseuwSWvJTkiQ6dUZWd4xvPi9HxQ2Jmt3TUDcLWf5XYX00pdhrbzcBSjoM73yStxeHPzJaB8FvE
QgYWsvZcnfPEl4Wd2RH0EJVkVTiaQJULPa1JaAiZo4lttyavqjYj/f2LMId3oI6c5ynjHu9zDCwS
E4lt1MyzztyRAhwgGkmrm75tzTMf8alxgjQEgCm9MlquRx+xL9O+s3pN0hm1/D1IMWMPja7fzmX2
q8hMtaVBTtinigPMRhTyHHT51GCZqakzpZqBah3NVHneyAyt0txgw8lta3jBLLdqrhOdnIO3v4hT
g4WEC9rQ0AfZzB9tNrIeNoyrOn66qr8dvIwIJQ9IXzX9JKeeHhu69bcv+PtYsanAs7qYlIYxHh+9
2jZjhnQ64gF7LzU3UewZlxgZ1Pr9V3Hoscz7E2cGHx9+bkM8B1RjFFyEekHbom6MTZ549pmO6u+/
E31CC+ct9Su0zM7RVWBLZpPvF7PUrbQ+RiJwv5Ml1bwk3jRt336gXweGw6967o2Zc/d/VjrZR2PC
wNDDo3KCYW9oiwXO3qJdmRD8zFWod4qUl67Fx+70HWnhqjPrteJvKaKXvWhWmuzCrwT2xQEIi5xk
21Dg3fV9TmWrMquqxyJEdL0e+tLGg6a35DuYZpp+ifsAV5SwEiJJcrcKr0fEDvHKAIxpLsJIK3HJ
ZQnc0UB0xcLmux0WTW6oTx7MJM79WRtTGCdUi1pMGKpvmG6bnyYr461SWfQZRgba8KLg1rlpw+ov
lZ7JT0Gm2Nc3iZvVG5+7/hJoxHmuDaKFr9DR+jwnrtYLdPRkRTC2yWpAJElYXexLHBKtSX7gSiSE
cJ/pQp8YvPpct6apw27RmLm4rxf3ZIjsMPBpWnS1Mq7Ttvg6p3nvz/zUv83fbE8sph5aOUiljpeK
uAjyGtKNuYhg1VxGBLbtnMIN0KVisXz/pSjAkimg3Pl7PBpUURmKKie3bQFiNNnGVmxBhhxn6kA3
gnx/+2In9ro26omZDc2XzxHyaJnIEgMwQsIpCg+Z/b1vFab9OCncuwr3bAqgLcHYZ7sEmuiVcEG9
OMb4Yga4H3wS8+5LYHhnXvWv7fXRV8WbBGSsWCdnnd7hD9oWpmxy9rl0y4zkYqgS3EmhApxUyCkm
SyFxrgmK5a2YANycJb2L4aZ0ssxaSIdzAy49ZeMxMzPOYomN8rwcHDGemTJ/n6P5uWewMsdCW1Gu
ObxJoBF5nQ3sWjykyd/qUh9WcQFSl4M/gU2k2t/4QdT+ePvXOjG3oT+g9kM4Bov6sWoRw3cI64uQ
hCJX5lUatZKcy1DfTU2s3bx9qVPPh7CNrqxNwZ/a9uHzQbWJOGORaaACDrPCmSzU8sM9OJIfo4pu
7D6fzrzRUw/nYPU16U/yIR9PpiYUzzSC8rZo4dbu6kIZjwn/cInHkObb20936lqUnNBZsaFwqXoe
Pl1GACUbMShVLEXtXge/s1S9WVxpJa7Of3ApRjItSgp0fGqHl3JY8aYuZ9syNXoPHkEwOhJOb9hA
/smVGIsSQQEFEXm08vVTOkZjx1lKjsLc5KytpG/qDgFsHFDjMxc7NetCb6LIhT5knhkPHyuwaSFl
HvNRbxf0rAfcoByarW9vv7wTV6GfwpmKRhV79OPDju6neqcT57UISj29jas430EHh5H0Dy4z61zU
rPFT7tGM44o+wvzIcBgobezJfzavLDoNu/dfhZ0JGxOa1bo4lksVFpkt9Nz4pJq6ux9cY1z5pWuc
+XDniedo9gTabkjkSRxDqQse/jCqFzkgJ4185sBkTZTpT09v7/TQvqLldk6/ceI7YhYy54WXTqJp
H31H0dSOdIm4GOsLrn88gRuSn/ptFRjvr25RTuUALzhtSOUci78GSSJp1FtqYQvfuarxSm8AtnZn
jrwn3p5JqA+HNPZz85d09PZI/AR1xHnGSQRUdK1q9wMpmh9LOCxz6JpxpmB6pGmb61z8nw7APPJ4
vmNt1QDaZ+RtUWsqMi9E5Rcbn5UumwuNovT9VOjTCxYV/SMU+tyCANF2u5772749NE89NnpYygm0
ixGgHhUVJtMisIUd3oKo5wmejoEHNtKMx6YJouXoNeeCYk5dj5mDKGA+B9QHR+MGMw8Q3omnRvKT
7SuEbhu3D4KHBnwxpl6l3b/9fCfGKV0R+tmI92aB19EkXHUDBfFftWJotRsAbOBEOh8vn209/YMr
UUGjrW7ZSMONwwEEgVB4djKwUxYBJkylI+EkP/kyabv+3eUL5MFo3ZDBGr/m4cNL+fTQdV/yTeOs
ho2b2Y8a8KFryxnOdWrmn/9oTmHhct1fASVCHU/2CuVQhMndAt/UxXesCh8dWxtXicR1SBiuBS8W
TOKu78B3vv06TywAlLmoc4EIYYAe77tRW/awCZkzcZ45D6xFSN+SYDozPE4MRzk3urhzNh783eGb
pKzhOhoJVXMsXgLtenqySza/vh78qL3+/RM0NQwmS4oIGC6O6xglrl7RGcyZlg+bjjB2PCcBNvox
Ej0iJSs9M0xOvUK6LXM3kbYXh8fDh0umSZtPdGoRV+XwASBdsu0hCLx/cSNExOSTRghvy+PFjc1W
UhgZ4x7+3UPsWe26j84eDU49CgIl2jDsEZksj3Y4yKPzuvQ4huaQS6+tolU3FYCK9dtj7tRkQeWf
CitPgzjmaOub5WYJv9BR2NRsZytDS14MpYxWiOu1fzC8qYco4uTIHGXNOfxtArKU2ZuxoQfBBqmT
hIOrqNXUmZLxfMPHny+7eOo7dOSosx7NtlUFIHZCq78YQtLI/Qocp1Pb+aYzp2nfl7la2VpxVRHU
DFTCOlslOXF1dm9sD1i3UA4dPaMf6qPfio5POI3F44wneg4RJtySP+C9+wjhsO0xqWAx1aPEOfrl
BIwAUD2K7WIHRa3Wwg5sW5tsker5Z1bM36dELkULnsA3BG482+Ev15dGgKgbxkKqdWWw7M3Zy1iW
6hmUgd0surlg7oCQom24eXt4nrgy5xY2xEwgDFL96HuuSgIs4B+aCyTb3paMl+gjgALngTOoEwBY
I+OT3V64QvFLJ+fta//+aXAgZANGq4ZOOn2iw6eGQAOFjdMF3EMjXM4Hs10TR2RBkRd85lK/f+uu
oMeIa4w9LFqxo28dh2ilcklFy9Za+y5G7bMnmOD96wuHC9pOdEs5Wf9mYaDQWkRDwgPJ0XeXalTY
3EkUXL392k48y+zpMedNAd/6sbrcyYORiZntOObfZmeVJMMDRxfrt69y4sdh6DOL0Hvn2H7cSFFW
npp6AU0IzLFY46hHRTpWRFbXctq/fal5QTycUVycfMjkKbzNBYmjGQVORJ8ShIzJB67oc9JmFCEB
Az9LLxxv+7iYwYyG/u6FjIvSmGQxo1nD5Hw4+DwfzgxKOGqcvud/BQgOo7/T/G9vP9qJ34ptBrIU
sIlEUdpH05U+alAaDPxLkmP0pp5GIqvhx75/RHAVpmSOT5z5jq9SwPjTCAQ00fBF3pqfDRlDmkxn
rnJqRFC25Gg2d1fpzxy+MRjqWhA3BsCGvpvWVC2nJQEaE/xDgpLffm0nqnbMhhwEEZZSu0PPf3it
ns4Z9HnGeGnn4MhDCARrgAstodtsLOdUQvUl7KW1rgGvr3rAtC8cVV13UQ6y2ibQSddWpWZCVAZg
T43y3WXiebZGuDq79NjPHU+bFhT/gf3ywuzbdCdzW3An4blZ6/edJFfhe6DgQ8uUl3n4FnxoFNjx
+Abh/lqfUV1nF3E9VfkyQUwNWQrSw9vv/cRwRUVIoXS+KMvC0U88Oo3rFyU/MUFS4rpPzGkTqGg8
01Q5dRU2Q3NBgVMb+YGHj2VoTUNeDnG3Mcy0B27jqfXac1/eiVr0PBEDIqW/TQ3rl+v2VZOUVOZs
VM3cxICtTr6FY+2tKSs+1lUDiN0O/exzGsNEqNIMZLjwkxeQam28wuNfX0N1T8/Mcic+HyoNs1qM
2hMl3qMhM1aOgpNo82NyuPyAmTfc5lbZfJQNLPK3f8YTl2LxoXY3Twcu2+jDFyyxoIjKQN8RpU1w
i9EsubLGpN6AVqvOfAinLkUZCjkKSkGOVEeXApGV/dmGw8dZfiMHB3kyjKhV14GuP7OIn/gc1LxP
pxjIpowyx+Fjtb1GQFpNY1HoXrUrpyG6CTQb6khnaZsaMP77vwb6phRamfPmY+HRL+ZKTiCOnuIa
Kz21jvIw3FlirM7MdcdvkHemOHBDNKB4MftPD5+qb2hG2BVXGVv6QGUTWCvh+OGnCALzOx/IFLqY
FQqU+/mpfvPmWyNdvzrGmzXQtAN5LQgrqJu/Msi/D//P/5Hf/blwv05fRrp/uJ7Pl6EUTCwfvQUL
Hc7hExF8OkFn5TIOAR6w+LdxS556mIAkNJdtZa8nlMRDXESIlnXQzd7DJAAb+dUqJbf+fZ/Cr3th
iacqr/iujisoBvjdSdj/n70zWa7c2Nrrqyg88Qgy+ibC9gA4DQ97slgsFicZZLGIHshEon8uv4Ff
zAvUvf5vlXQla+AIDxyhqFBJ5GmAxM7ce3/7WzRwvaZqESujp29GmC5t5PR/++pSDGJhbjRxikLh
zzfSb/qyzlFlhBiZn0d+pvEsqv6qnf/7i4vmaBvtJUGmy+7+dKJwqkrVOY9+rLQ/P1uYlHxRbvP0
51ftD96EJQmEmtF2Hu6fr9qihkwyYomnQhQ0u6y0deJ6+d89tlCqs4jLWFIwvMHz/NP25supb+aJ
C1Y6odr7nGsvvAYThr/4Lu7PcWN7n204j8yK4Et798f1aOuxnuhpbxDGyPvWomp8Bh1QPa9+G9Sw
jgP53m/6+3JT4jsM1r44eQutEeHewKAWErYR08u6gY68qfkJeJ46M6cqOK/G2QwemPaWjN81MuiO
uaiNU4otbnoW5LK/HawxwP1e0w86cQZuLpsG8CTcttH5tjAVuu4ZDDPOmrHFv9lYF2dIGh4VTXHM
tPV+rrtg2DFnoC4xS4bQpPys/+pgyiz2dTXjOyqnEUgEe0h4VmG6+KKHCMtl5iTwiZsxhvIOjVmV
m+d2yKT/WShwHUwAQ9rpzRwNUFuWYHkcXdwH4U603k3Gg6sPFQQR+8Dc+ypjy1zW7oRtLOyTGejq
l7Yfsk/hkjNIGmEseVV3ynkwkf6/yMl2GdrbZudhUVh1fZw5uoh96M39FQeC8nkKezUf0mx2AWiB
WoyuVCGIexn06eJUlFnF0Cgnu/SIsb4rD044R0ZcQpkBOWHJpt7hf9+EmzFeNh5tJFfp50xtvlid
LzceRDRWF/VMH3+H1XsNCE0NLZ6ehtHJxPfV9CJNaT06y7SBGTMRKTAxTfTgerOvT5lu12+Z4yO7
09GMfxbhrbvzcKm/dUecmWOcMesnji05sLuia2Ekdcw+xX0pA5V4OaSuOA0rdWUbjvtotw0U9dnz
y0eTf2ed9yPDtaAGOvTioRoOK4M73W6EvsZejbK52vX1WnIwWJFi44o1MTeHLasy4lzZ/qsAEvg4
irxrz9Kh4Sfwtp0Xzsieemtg/QhoPN6KkbgDGyY1S3Pe23UhvgRqGcFkWjK7D8YhvJWidE7FMkSn
PHO7cyhuXeIgnYsxTXKesf/1Hynhaz9GhsrEi+H0U5eI1SloAeUKj2OnGA24SIFVz0dNZePNnIMS
9/YavziYSAwXEgQ745W9rXyC6hhJHBdVNSQhio85gc4z3XfeuMqdkpw4Yx0oVZ9TPYMJ4VtbeYzs
tzTxOx2Dx1G3uKut/P63ccQt+riKcL5sIjxGY9VHxVllygq3U9stNu5dZ0UMaqr5rZ+r4HXqUffs
8XwUoChlkX2ZKTY0OzH57S2cbCY3K7PtnHix5lA0GBNLFyeEQg7ZnnbFetmFeT3fIKPwXzIQcBj5
R42nDn3p9/2+7X0EDq5qQv+ysMNiuvF05zgPXmWtWeKHkPAQNlc95oq4zkLXwSET2opfBs0dMgn9
NdtaVEfGJ3IbOY43iq/Q+EwYM2s2AfczuvKpc8NQQivFRjvBfGL5UulFwRRqSgzBn9UKfdKK8J69
bPwaI0OJ+hBGA72sr122Zi2LA+f0pO+b0UpKT2Y61vPYPQ3mPN6nDMHPsEB8ZuKdIswR9ukwP5fe
YK+7Hls0H0f/yp1i0+X4vFmJzxy+mDGZMHhNc4g7TdcHMfNWYrz0MrO2zop8aC5b1THvNPYFN2+t
3Oe69s1PxH/9DKSAbknoKO8MjR+8Km+S8qscFx0dHMNX0d7JsEolrerKLkkjIL/FUuCnPZu6SWPk
o/xPj+GOxywv09sR8kAfL729DiCxKlFR9w4XmKFT571XUXtI3aB6wYE3vWWc1sNptjaxGhFzxTXB
zB3mxkJ6UCVSZC5k3jVsMRSNoDzt+zR3bvpa2TDCqhWzsWixgQGvmEZMOzCzRnpWB7paIFv1cgDr
2IVVCtA5aqaHpRPjXYq/EIMnWRe6j8odlxCwUW89C8u1nsFX9SOW+N7svPh+Qyp8GoVDq1OGEfQM
nt8pmZrO/mpY49gQ/3PG/FB9lt5eL155Sz2NtamcTueH0jN8LrYV1iJWUcVcPn7ejNuG5RAebU12
E6sqisr9ZBXLdRet47rzRo6jSWuZat7jD+teG7mQ+MUHTHIhhgu8c7yvx+8ouJg1M3Nn+lQuM2qN
LwPOudlJ9Z37eXMnlZ1/PphO/b6knQSrlHnreVmOE2ypSDCysTWa7D2PhsY4gHwe+wPLIJ+NhBnm
yehY5bmDnTdsoQZsitdjEL3DP9l8nlaiADZ/S/hqZKj3+X5z9V26wsauAuLffNAUu1eijIu6N2/H
5cXAvfczHsJgNiYnrNx9ygNFLRwDsi5ZV1mwgOuKkUjkx8H9mtM1DwYL21Rk+eLcMcwS330MZmgZ
psUCwtT35WuOX8RwDNHiwIh0FbnHWg/5KWfCLjs4qtYUZ91spDQbrRa+FAZ2KvE0i/KopjK/6618
WvdsYcw69iG+mGOkok+hWdYpN9Kfjdik/+TtrJSQsQfObN7JObcw/ysHiclf6+AtnEbBOsKUsoyL
csbAPsY2f6jOvCKL7lYx4uZiAh28BquEC3YfuFniAn7dm2jhse9utX/LQl9nRhbZ4L8B44PA61LF
H68BB0/OFbagrbhZhTXNa9wPInh3IRoZh2GWoXljIY0tsKfseY7nyoc3wLIO+hsTqiWxw2KVXtl+
VmAftPr4yeSuJvblvj8shwwbcf9J2+DW9u5gDOpod1XPU6hXr7gyKnux7rHR8eyjUcLLPpHytMMp
W4NKHqwsn0AOFTqdEiOqppdO9sAjlmJw7uUqsFKO5zpzw7P2YxRSfIxFkhEzIjls05J/foj8XZKG
wxhuTIjgEXZscrIfj5BOWWrC+cIsA8QM8Ll4HJZuWt4E/pTe/vlbbdnRv1ZDOa1uzRUqSwjCts7D
j29lOBa6EWd14wClKfuS7+/8zmGtu7h7HBi9HM7zVNsnLZd1r/XQ7P/8/f/wqyJaoMC36SB/1hDg
+p2VWa1JYxh3Pqjecz4rAewirDr1F22P36UZfFW68aT0PjstB9ofv2pWNq2NtYEL1JYGMK59y1HJ
fv6bJQouKGZ0uIJQ2cI442cNi+FDvQ4mdi5bt+Ueh6YOUZjbI5rCaeDPr90f3DvknFu9ABkT3Yaf
qiGrGVZrD2o0rkrXjO3aQRvr5fkCDdh34MTVUEVWiLdDATtg8kT47c/f/48u6EczB8mDTQHop/dX
sD8ajnDIykOhjrAd5H7yaKP++bv80Qph9IWqBeNDSJB+yu8lfvtkUpMLFI05aXc29B5KgsZtWfz9
kXuK8zQz6EAgpfpditj17lB2TYi0A0zPfqUrcOVrL/z+51/o95dte5fNH20TX6IL+nEd4nvACYaK
U2xjux/bYzjvwH/2f3HZfl8XsbaxEATx/MMY7Da++6/a4jwPUR+kvI2hq+mG/DvYY/o0JgigpbHr
NAajs54HThrjfA1excAFtyyN2ENscgr1OFJoTnPaq1HzF82QnzswDp+MKjuiCJpxPCE/xZx6UVjb
coCGmuybgO0942CyAR8GwRE9ZE4NLuKQ/ZUQ5I8uO64NlNYQQSPJ+Cn/F9EytGypW6SzmkTXLYf4
OXP+Ip794bswd0dLjl6//3Mjay6HqSdyujHU+fCg6+mLaUJt+vMV9PsSA/OpFGaYo2byiK/z063V
ax6mPvsDGv4oznpreGpaaKKWLoO7lln7377U/5+C/0/seybL798Pwt/ovmvHX049Lqnyl//yy75v
OyoOv5x0hY3sv87H/+OlfhuRJxz/urWu0Fkzz45jE7fwtxF5y/V/xYRkk81xtMV9g3X4jxF51/uV
4cVg0+gzU/bbXP0/RuRd91ecR/FS3crRtBgQE/2NGXm0OqyQf9n2WTc0pnkvWq7oUX6nNpAL9aXW
qPzPnWe9NWNlxL4JrrwDa3LVUjDd237xnqkGIlEYXK9WvR7AoF/2ZkuHwxqvBui7b5OrUrplawT9
srfvJmGrO42V4XW9hHjt4Dd3Lwq7waa98m7MAkxqNaYRT319qUcmR9Ca6R0yTDxbo2i5GFbxjXb2
HcaAGc7I6qnOrPJgB727Qzf5tlh5msw4xbHdyE81hhi4mH+1RudOSjc/s33N9tOMdcKcPFlb7dyl
VfGK79OzqOEcLCFwW3MKH/DI0GiLDfC9Vc94QrWaWI6vFQ3n4jkq10dbpZ/trH5GejzHgQxPWGG9
ZFZwcofqfRCt2gCz1/maHqi7MNDb9tCFbf1l6XA9tztpPdWqfM2t8EEv7hmQDs7dNm8+a/9auAbg
wMDYQ3VmIKPJLrKBgVsDachOKDzErCL0mCFcm6PZj/IwZHy6AvJQPGNNIlI+ZlWLh8Gv/Ngycmom
DhdLNdW7sKW5Q5D1iPnHclxGYHvWYvX7IOWPyS3ewG6puIJJFpsoJW+EDUCBkwpkP6+5RZNK/aM3
q9is2+wtpY2A4qYZztxRi+dJeuIpLQIG5MxxuK3GKrsdK+nusHTaSSai4naupl00YCOr4SafRz01
vAhyRaJVKfdsBh4kKt4/WE356nut9TRIVkAepCtW3BzA1drpnW/mb0bl3jGTc25NfOkAfE9itNl7
Y2TvuZO+A7W1yeRI+pc5ZGqBS5QGFAGBP4kToG3jLIe5BaEaPSrdRfMsneR9UMJq1tLyzigtQvro
YGiCDFLny8zX51kAVTGOVz0WjXHWNC7eJKOKU5tKZZi5RxTw0GutsTsV/VKeh41ZHhqdO1+qxYar
kLHAUqGPqzk9CqNakkCP2Y5K9J12Mf9NhYf3pelfG3r0rsEsqm/gqBhvDzssUqR7lwFH31PcuqPE
8jYV4LkUn7uULXznyZg/14MqYvYUI04H2kHO2jz4/mjvh8rIzwKfV5F5ewsn9K7M1Qy2ZeIuug6I
r8gdqdyk4kGo4tVY5Seorg3W9VyDUmqyte2aN1Jjbm95d4bVjLEK+yIuVHaBEOLWBCw5+tWlRY4I
yw0iCoVgbkobkI9gaxjrntXJie/oAmuPi5al64EU3hnGlF5GNR51jcnibptb5QT53QoB2OZubv6J
T8ZsV7ExwnPAPP8MV/dPdFCNM9jRz0qv+P4vVbyY9qPoWSfL1DBsWof9LoddA5vPPeQpoE6Z4zUf
uSTbUjPWb+WhftBmGeyZQxcPHO7hnCmgD0xt7CFM7PPN9aczhyvKppfw6rwkWKIHbcvbdmQ90c26
RqJkxubEu2dZLRPNQOOZlUI8ChhSS1qveDfkcKWqVlM1TOtE4RuZFKYw4r4zcvgwSjx/xL9WY2fg
NlWwX9Lcx9iNVcQg36PhL3Zi9qLde9ykxFd4bFoW91hVc0TizaPiV/mrtt070/BmZqWBODQ1tvzh
Gsw7M/eIuaFj7E3D1LGj6PnUBnek7SzY83CxYb+EgktCwYXliZ/9aYWNSXOF4BEoyGQg5oya40Iw
EPKXSIW7edn4rpKxpNnV9+V2I2vPP+C/Y++NHDQBMfWx9Fk9jQ4fBJUCynDb89lQ28vYKaR4cf3s
HV5fd4J2VhA3geF8vHbj2OXOXL3TOAQPolzTfTeYMMTX8nUZK3On2228NwURP1VKHuBGYgs0Occm
Wx5FXrzbOg+SFebVeTROV8gb22RKeWSrxsuTFjCKWspLBeUrZve8jvR05Qgx79eObSl0i+fG7Z46
WpHnfZhZsWmsj1L7eQKSY2PmoLVDVIEKrvEZiT00kVGoQxEYDRq8Yu2uaFqw1swFru2IbGweQ4B4
zt0IdSM2U/kpqptnZRSfC7SdxALWQqmidBcM3FpXKCe2JkIRZXJ3IztfW2m6YZab/hOAhGAPk0Ay
+su9tNkO8Bl9qqjknFM7e5NWhR5lwNVyGowlmVAynVfeiAbSdud9FIbWA6ddL6Gm4tGQce8mfFSO
Hsz5UxBG+3Rs4AlwyN/Nwn+AtVqDQpRcY4P1ovvsfR2bT7AKbmcI7jMfK1lSfrjw8td04VdTu7ks
1AJD278eW6WOhT0GZ3lYUWZzuaF92j3VKxjKvOBK4LXzPUr5z0h0T01UPbMOnpqZRU17+AHs2zeB
1ziKVVoE9kr0zmldOMsq7sXc3Fbl8phWEgjNMiYSA80rp1Fj7GmHTdk3vrPTwLNu83fDNGAx1Q3a
rbp+tgxxvki/SpgpfTPS7dJDnkyoOreQd/EJnWb9NONNheiKz2hxmZE2RieDFtTcTuK8ZG543851
AXEUgXhjpRe+mRkPE7bs+87t+Ahe+VbN6fsyp4e+T9+AhBJqWmBVhqzas0UKL3EyPl04sddNeUYz
wA3no2uu9l55gcHzyY1lw2IOLZ0YeWsnLpJRvEc5Txt+pV6Ch9xKBYtnxhry19ExzmsEJgmgr4fB
I5QPQxTGGLTwaXyC87A19CxcH5MUB990IhpggQ0b3O9wMuy2K5iN7W7sU5/1bbZtRzNVACgeLffR
yrgaaU/QpRKeLTu3zV896rq73qhuZeO4OxNcVefw1SNoFrFjzI9lPqgYVtwYgwYmHJXiIXPNuz73
kEetnaTdxoOxqgAcOTCUa8zb6CfC7rvZui/nW6RMBj0/5k0oXrrR58tU+mk73+m81kleglItMH/Z
Y/EGnqbhUCNtQo6dq+gQoMXatZo4K0waJgYHwb1dVZe6tl5IV71dMbbPdZsPB87Nx37q7f3YpIyd
aJYf4aosif6mEaR7lXJydETTnnmL313hzuYcFtXZ+ww60tFwiJDFyB+2ZGkGLlr6AmXL3sA3+JpW
KJVXz7wzi+DgpMzs5+B4qMQXsd+IBe6AvB0nPt9CgRXDbrzggJywGWhiZJ5xuU0nf+1qwk5Vs/Ey
e2nE7cJvhj3hLLV8DeY0+zQa9nBYOhZqCQ44sbf9xXfSt1aWz+kULcm4HbGzqvav4PtuHUb611mD
RS6NwmmXifAhzByO0z5l+Hm1TtTJYQKOx/VVdBTIC2cxXlOTzcyVtYq1wYNeCXc+fQTD3M1CMMb2
eZ1573RwgAC3cPE49DyOOP6cTbOtj5FwqIDDf91FXhUdxp4VTKK6XKQN+9sWWNKJ+69memvREjys
mvPyDFee8RzfBRc8tzvVsRMVxcxlLH3n3MSf+bdS3/+FhPUq/9a1un3v/+v24t9auXQ5lND//uNf
9W9/R5Gye+lffvjLnsZuv9wN37vl/rseKn71N+3K9pP/p//zl+8fr/KwyO//7T99a4em314tzdvm
hwxzk/P/+1Q1+Z//o//+y9t/Po1t3lGT+u01NywKQu9/ercZ9q8ulAAk9RRCUSczBfnPzNQIf/Wp
IyJ/JD1ETYMVwf9OTTHQDDabsw/BCTNf2zDLP1PTDW7C+By/am0jtyS0/7wE/5DvcPX+rZznt4HF
/0hNURnbJMaMyeHDhdCL+YIfixsQzmZRKR6qWqT9wyzSqEeuvbb+8KB7kHP0DbF26b769Bny5yGv
S/t+m05cUA1Aeqt7mqZpX4Rvs6LOLw6ZlF77NtUO5l5XswibJ3RpRZpEmZLGZd7MHRNyXSDPGhE1
tyP1uNdUj9UrddzsS5gFtPlG5pii05Bvp0KvmOg4CKzL4e9Z6/we9aGISCNVRpJBWi93bhnO+SX8
g2mOw8YaHsZhLVRcK2vwYHsyk0cXtC3vTCfrTjINne9rao4QbjvG3XdcFKu8WYDXOQ+tZVjlk211
+XCdgh86Q2tVPwN8UwA3yQngcGT9tLxnjWXfOdUK1WwNh+zZVWCcYtfEDzE0JiExaej5vKIsNwB6
mfneeDmthad2tIRBe8yaeYC7hUDK8JdOSzsJ+nCwHm1IM/Iyl07RWtCZbSfbMyhJYcu3sVRO3Cqd
vgzMjZUXS5m5pDG94z5WKvArJk5SMOAdaUzKec2T02mlY5ydqIsa/ZUTGqp/helcBE+OkxMxpMoM
mfB4okjzWsp/iE/GJaJB7y7D3nEaTJz8tCtJayWYAZJij+i41GbYQBK31JsIyAgO+OtLyHdiYkti
IPI68jcsmFM5HFWA+PQPBurdmizKh8ZJTb5drw23WB6I+KLeAYo23W+BPYOhdthGqTXgkZJeZFHW
MWZd22u5I33MSWRtleljsXGr4tVtiiUO+oGZBaRhvDCUz+GGm76hxeCaCpilK714ZQ49GZnbYEqI
KUbzlS6u3SQBmQieZKQhRFCzjB6bRuDaaVlCnKY0Wsn82MEoKU5DKBJFbRULeuxxSvB9LApGsDQI
MT8wwrepilh0VVR1OBE12bDsOncI8rjCiT24cN2ySQ9usEa3AvvuFzlPlAkWFBNWPLUZ7UVUh37A
RI87P2OfON9jnBBgF4qBYhz6aZ7HpBciPUyDybljcZySA2g6ipfC4iiwVW2jx1z1jkpCe248YBa8
hsLB9akw6uZuDKp0g35qKGsKNc2urSfOm3PuflqmcJo4Y3fzGa4NBhYoOip4fBitO5IApOsZV0e+
I4MB544iLfpsZEX9yE8GtxKfr2yP1qT/VGJme1lHBcbgBb1HO7ERsfSxVlXdJDNmsQNanmhE+OBj
frZanZy5rNUgYxg49rul7Pa+cXi4kw6lCVKEclV+vJRT/yVdfEDenu7B6VXWpmscFlVdG3PXtpzK
ev2tpKN9UwGmDHaL4pCcgM7xr6ntp9Ohww7XPOFkRB43wBJKRBeIlxpVqbEH4IcvrXL74sLGMFsm
BuhVsl+USdwLNJYisWkSn/tBs3w1J92/OnOg89ixBvd6dfsRXggg+I7OLLItrPDN+vNqFdKNNTrE
EFuWrr8sDcN85UQ2bnlGEChOem19x5u6BTwW/B5jqjLBjW3O+RdbhBxQKBypCy0D/7Vd4GHHg+L3
EB+RlyH7yq4ZZ5OfVFSyt7fwUj+no9nfB+CFLuZWVXZs2KV1aIO8H+KgzoannLELWvWkF+pcNrnS
h1pr72uFlXJxEsoQQKoNUd8NZW3MfON6aTk+h+jApDIVzHEfNAbyMuOaakLZ7tKoHj7VTj5PO5sd
8RN1FJxmM6+vL/jebbfLjWwNE94qquiYW0aRhAVaEeTWdfl16MLmURl1Z3FMGydzhzCFIUYwhGra
U8XIL2VPxAJPTyxKUr8lGXFa4OCc5ez01XAqzvSuzoIAwq3RfSu7Gul6QG1vgmtfVN/pF5O9+zSP
r2tTEUsRc4ygUofpFqChDxu85VPHts/QdjzDmfhmB3NBhlaOFBQzuTRD4g/KkpsZrg/nM5JBQN1Q
bDoL0SFEmQqFNw/S63db+sNXpzBSALueRpMFxTlSCemQ8wB/BmVNn6VDEBtytK80xO4xqUKAtHHB
UeBzXwrnnpUicOYRmfMWiXbq9jYYxifSVeehns1phmrY6kdKZOWpDCADkwjMZh4XpRKvNSNlkoan
U3+dKm8JjpaL12E8eJJlNef+8Nhxmzh/rszb0tQOMpdbXYbfehyPjkNUVu0eTqwlLmrD9eDJWhrJ
QiG7yN3+3aOcGwaSaaCiG1lBdFXO28WIsmNh5PYt2thc7aisOtwQ5YkbJI11S+Uxy7Y+V+3UcWmY
0xlCfCfCu4xgHg816RhSs0YOsSfZB2evG9akJ36SNofIDXeCQZML6dMPiMM1pK3Z6JXPg8QlQ7jA
4FXAcRcH6d06Vv5ToLvuvEKr+W75XY6azqoEpsiu4Icdl6LxPrT6SR3wiKvBRfj9Oh9DkBnWsUfF
r6+G1s0EOhbpfLYKZXwH/V08TD6c5Zj6Ot+stznic8Cw0YDxgs2UWL3TOBcWKXcTM5ZgZ8em0cZD
XY88BvNSe1yqpqqc3ZbqEeYMUzwb4FpHisa290IpBrll3fMCO1Ip+zWVXTAldj7BfeWa23fCVdZ7
ExTFvdXnwfdOYhqzq7Uo3zPSWCBzbQDJUVbrfCGtoXsPpDN8C80VOBN2o8XtOCNhZl+yVhGva9EB
Aqj7Ue8yrddLRAXlt9BdDVwTHe3trcHmaRP48keHKJ2WIWGoobjuMZGfuJohC2cUYfXNhXs67Qfb
76e9PbvMK4ZktS9a08zbTU4ffZu8obzsVeU8susFxQUrH5h5Wq/9VZbKXh6rzTz7IhpCdzh2ZTPf
MQ62vkVWpx9GSdd8lzeVf+OQCaaQQzvdJGmnVZEEnna/y6hDgtk52XxjuVLPO4+4F7KoZVrHftGQ
nWcg6xfsNAvzUz+EXns+ZJaMji2TKBe5aabezkMld1N11EHjnDXkEGVS67poeDplvvrEWtRenBh9
a0W/MoYWu0E2KWxx16D/ags7vOjaYvycSwr4sGGb4tjU64SalxXDMXQM5G1XcnSg/AkCNOHv04Ue
7OGrQYxUxMt0uoDD4kLH8puInXuKAGMhDCyaY8p02Zd6gnEDZ2MwLgsMCKjSMw360kV8qfMOc8XT
XJrOS9B33X3azOC2x97NWTemDj8pj4on05xg2uPWNTKf56qDe53O0j1MgeF58ErL6bPVudF7tDRd
E0ckh8z9zUs5HF13GNEwimB89opBVvHaIxiLSUHtcwZDpq/pQo7MYUo2D4o488nr+zXfhVReksmp
UP9UmyF5ZZh76njBEC++4Z9MDJm+OzItHoYSVfJZ6fTGF/znnS9C2dGFrz+EzZWFBIq9fCip1/hU
AjY13nk6uMix2yGtL6ixBpwkUwpehfQ5G0hVNdEOe3xvI8RT9kAFmHfHzC8XI5kbnaXYQ1geSrc2
GO7rNAvKuDH89TIEVjjvxlVoc5cVI7DyaFhNLNt9IWo6xwoJKYg0qrC6ZcROFnZ529kDtGWLNlcQ
U3XhuB+pfO5pX6S+kdQ4SQ2/tZr/ViZ9I783n7AD/95fvcgfE+P/N/PkbUzh3+fJl/nr9y5/+SFB
3n7jt86tEZDPBgF5KRoNJnE+GrT/gOxZFskzHoqkulj7fGAk/tm7DX/FUWsbbEb5b5EDbzYk/5Eg
M/lJas3ojUc3mPHCnxLiP0uQ2Z1/6N2SIG8+P+bmAY6wA6+pn+QT4VK5g9WDitEOg/CB4bNllVXI
AoDhwmLobZOFYX8sEvz7WTCYomB94UUsI/djSbG1dYf6Y6GJj0XXQ2gjan8sxhLN0LzDbNy8RPXN
cmVwYbhHheaXMaXhbUEPKaxvw2Gdj9h2ZwctcxLSyijbaDeGY+fHYntCMGbhYZHbc9NmHRvpsD1N
5gTRnZNd0G/Ir+2Bo2NGnaq2jegCeR6Nte3ZrHuVWWfu9sSGoqq/U9MKTuHHA13zaNfbMz5/PO7R
9uSjkCYIUJEtPnVbZJhyCWUu3OJFX1Y2+EFJEPE/Akq7xZY0B2qcuB8hR3yEH/ERiqRuo3ehnfHz
/BGqWjUhTfkIYO3q08nJPwJb9xHk+i3eBRobYDqHWxg0aqe7X7bY2OhInvRHwPS22Fl+hNG6rIzL
5iO4Zlucnashb4655jiWLPSMaSV/hOWhcEbA9Vuw7re4XdhE7PIjmBtWBkyVeXJ5u06yoqP3Efoh
cBfH4mNDkNraOYU33Qs6Pxfptmcoy5EqocLJVoLqOrdjEfbhVpXbthsHx7Irb9uDVJQHDsPkEVsT
mJ/uxsfzw9tNhdNfOCXFiAAVdrWjdR605+PHFufC9ItJ+tj5ho9d0MoqK4yxomZ3HCcNu52X8Mnl
2D79OXppFsxc47QsenJf32OXLbYNd/rYe8W2Dc/bhjyay3wnPnZpPIPZsfOP3Zvx7XTvhylzAbLL
rdit88q5F17efG/00r5lRj+J08iY+VGKMWOEw1+KG8Nv02HfLXaXcYx0Z/usKivnTOAKkLH+hH/l
rHJoTos0qAkPVeqj0meU90uUjx4NNZkvTWIylvNlCVPmxmxl2P3Bzuz0M0XPrjuklh081P0ctgfp
zR0U19lYvlpry7HSTPHXi0uzk9cOqcrEHds4lGZjtTdeLWQZg+aokaeTrzwvpjbZYZqgnPYlXLvx
akHkUCUQfjs7Hkpr0fGoBrp2fldW2SFYp+a8maZhPIQFL7wPFJ2+JOMERhbFOFSZ5DYGxMwZrAJB
PeWACp6LZloOW3DxMDtm/W6ZBSb7uNgsio1vMJ624pKRTEzgVMx+9UCg+sGz28NiTNFTa5eMkGRk
KD6t48liHSp933aLddU1UfAV3fQ4c5iNqJ2ZZWcMByHk/N6lytQ7ukZrz+5VG7damfnAsBOjGmBA
PE2u1igd40tv+bt+tSgdQUc3XooMwHij7H7i5XDGS1av8q9CFXLkE4Ji5plEudYkS1YF+EC5wxkT
DWtN7cNv5cGY1vYhWrCl3i+ulvrc6azi3deduCngrLnsm+h7GRPhTH8f2Wn2Egqb6BNjkcFETcaJ
Ntj5loUrqBzLXN+PfUmlqW9DOdz2+F9dq4U4fRf6JdpvLFHoKVJOWsL96GpxoDfHSFAZdMqMdVYV
TQIXheZZnXbnvqbXxJxXM938L/bOZDdyZMu2v1KoORPGnpw6nd7I5eoVaiaEFA37vufX16JuVpbc
pZI/3dF7wANikEhEyETSaDQ7Z++1x7YUF2EFO9W1pIDqymRb4avXFs0T+2iiUL2Wx89Ty+dQ0kHn
ZWN/8tPqiDN0+4FW6w22DkLVo0BMPwgwFY8pCueCXXNr57elHJeYF6IMI+Rl3zfqeJlKM8yfeLQk
XPqKmbZLLBTytKqTKbXoUST2ZeVJZkSLK/cxT5DSmoXXqpT7bDvGOgyWU20SBp/UHSffiSYTCUF1
VeyLOjMsx+cle65z7tVSaiJ2waYkih/FGGSl45d60WHBUOl6xXlJydJROywgCwQacuooupRKnDRM
ZNdyPZhia/p9q63yKqFVbI5NvC3sOH+q7EBcewle3F0WDpnMySKs5u63pdyNUWekm4h1az+OtT9d
ZRM7rrWddzH4Tz/DIEHDi21eGlf+qsrj4cYYBvQTmeio/7Gc9561g0ygDJcmmUViK8whtDt6WVlB
1MxU9asgyWA1t1ZcX0k8yMQxOpa0sYgibxmEdduuJTnvNm+blW/tyP7XrsVBD+P/vX3bl/2N/cuv
F/+l/vlSHW7d/ult6OIvDSoFuzeaEQiGZ+7Kv3Zu5IkR1shWasZ+4FGf4S9/i+4kNnX8XTZvoFQA
kICt/WfnJpGqDJkXRTeiPNSc7D2+s3U71IbCy6LrAr+B3xBvKC0UBnqvyLUKPmZyEFAXDJJhi/sn
x/zRZMt3m9lPDNGH20P43kR82cR5gQObAX0ftoc0b+ShZpnp9HIXiPK+a7uHVh/c3E6KRaXVp3Cy
x5c170LpGZHUpsg6uqYjPfNAooUXYRlDcAWHOWALtrbN/nu4KS5L4QPKNcFQ5OkS935486KYdjeM
0ArXTFAv+Ugqa61WtRN2iPkR/E/z6W0UWmJCZecPAo8G2dEoFKUIWaMtGtOlcaaqwsXjr2ItPJ+l
RUMU/WwHEhi+fmKHct55UIinaEWZGwr17GNE3Qjzu+lrCcEIFOql3BrNyixGydUlZTzP8ZOfmCGz
PPjwIlGRokvF6IW7DRX64UWaIxV/yyB9W1LNR3J3qGAWY06xPv6eSX2+sjm3E0ARUDVyls156ryj
YnhjRWpMhF0204PhbJy02FGKNjlxPR8mIKMoUEtUepcAho/5bTSjIyO02sYJyqCMz6KxJLqnsUu2
n18/qA+vFqwseK4AfHhYqHePZnqk2Z0/BXbjJAlHh7aP47Xd5bpjERm6otap/KmbJv3Xev+/d0Q/
Pi24EIRyvB0iUa4f3kNhegabyHmLhKHbNcBErCpNk1YZZtYTE/H4RpJNwAuGdAhVOSCU49k/M2bb
vlRVJ+r9aJ3nlrr1wOqfGOXoLiqgbIAg0U5mBZwDJY7e5EqPg9zqKFLHo3ej64229uhTFn3oDpkg
1hb51NeP7ej9mgec5dSclA3VAMp1dGDWJ5EVw4DvUrTjjvKvzlOzsdOTMLQt8YCfeGCfDafAMWA2
8nIZx69zWfcabms5cRQ04LVLgzKjbxaUya5LOkl2WnQl2Yl7evTkuMTZ2MTKDkwHX8UblODdi6YC
XK0tUpgdszekbaHZt3Gp19++MIUbaCIRAGmJa+zowQWyX9bsiBmEvuGWUCFtix4icgOvlEH9q9WJ
5/bZRc3LE5oClcly/Nw0a170U9o2vPR0dk1y7RPbl/6Nq7LmQcBcQFLT2U68X6Po9oVjAWoaRghG
Zy+T6F1Xyuhg7axp5ManEI2fXBXfMaYiz2uuGR3NRtrfCN0Npv/kpZHD0hm7iUxo4tdz/uMoPCI2
GfyZdwPW0Sj2mCcdQidMppRmKBbUhHCgNF99PcrRl4Rpx1xjwwHvn3KYeezkaSg9hdbExteqAh+l
6jS6bLXRA6rf5COCiGIodG9wCzHWMdePLqhRMIhPvYnVYEoMJ2i14baWbXptyhhR6/unHPjJDuqz
q+LO4U56Q1Mdv8DQwNqkmF0NnuHfFa037LpQaRfF2Lfu1yN98pTm/DvAowrAEPl4r4aotQlbH7pW
pvsU2jqjpWYc5ua/cUGs7fRs2OnOl3U4xQO4ST24B8RkkVTvJwl04IXSlp5/Ieg4nTBAfnZN9vyx
53M/YxaPPpIAAUqrAuTgiASNMW9Xh9jOt7bfvnMETIIwmsOk4K0cvbVUACnO8Io6PRI3N6qnJ6pV
3wuReptzlkFUJbtoph/SjcP7FnaI2T2ZQSSc6MTXVtql35T9/utL+WS6HYxy9HSUwo/DLK1SJ/T6
gGgOdL9TU7ZuovTm7XeHQlc1mzWBUzLjjqF6On6CsezUmMQApCzAZnSE2IoePSRWK514Qh8vS8NW
PLuKOSPLqLkOb54dz2IjTcSOpUfaLgYnd970fvjCWUL79mKnwaDk24Thka3LsbMX45GUjzlDQYCN
Xb0aKbYpcn1ilI/fdW0mYHKshIWJRu5oNmSR2ZMgbMYOXUS/2yv07x8TP7aaXWf5auHEipScymX7
OCaHEKCbbCd06F/qkcW253Cl9LkPMgJiH/otUS0lioLLpKYGqVHIOrGPeAMEvzsbsMwivMOWSXSG
BSZJORow5+nIAfINx29tj/QUFWLK2rAh3y4ae7R+SD2a07XBekgOHenrowu+RDwp1NUeG9kigcyD
ZKtQyVO8GtkZOiitpZS4kI14SNYNvlcDuW8t7SZN9Z+/O711Thu2NR99Bey2o1++wr7vyyqfI4p/
BXiVqasLDgWT9ypB69BPzIePE5x3iTM2BkyWO27Z4QSvq6QYKmT6Th+ZzbhKY125rzS0hE4FGCo4
MdonMwEnLxJ5oAIWHaCj75+CFSKkK5zw1GNMPlpgRC7GPeDbiMjxsgbqcGoln3/k0VyAY0YMG4sF
QkxTPbxAGqBTIMUI7GtbrMLW+D1OInVw7C/Dkpq1pvW3Xz+/z66Rtxf6MRuWOdHncMBWaHUtlXwO
wx5YReurD/YQ4rUJEdAl+veCVObVHa2hTaXIhJEO/3v+kL3fMyedakqVRjYCZ5VwITV1cSeNZbyN
NGAsX1/ZJ3Nlpt3DkOZUZXDGPxzLKvSqH/skc3SrHlwU4tIu7fzoDDn45H491CdPDSz3fBLGk89m
/WjdzYLMNywP0cJkFxCPyti8h4gi3JyMSZcjZOQmoLlOfMM+PjnIhXQmWT1Q7/LuHV4fkUIwNkPB
u2DU9b6eUs/VRS9v7ZBOj00w3uq7F2nZ896CK7WNj+gDSSEuILDYorX90K/xcYB/bDEBnidBL84i
Lx6uJKU8lcX58SnODV5F0xUdGB7xhIdXWWsj7NWWUat+StZTyYesjMvUSbAOnliILX7U4bs3syex
77PFmWNkjm6oGtlm0mVF6mCgbbsFKN/0qrQrQa8um7IfyRQnt3FdTngox7Y9xTH8OIcoNzBfCet+
qxIdXSipVaoWFjHtuapq9nkCgKTUqFxi+OijC0lPojtPR2V7Yo37sHWcJeZwsHj/BUdM62j9jrty
HLOclgKdQHs7WH5yjlzLOnFrPxuFNVQDKKEqwjxe1iASKSMWWM7nqV4szbiiaeNb7YkZ+mGuUPji
RZjvIBRAvqWHc6VpBhw3aBHJHhsDd96QLeSx4XHRmfp3hqKmwlkRiC7y38OhkH1XoKpa+iZpb2CE
boalJsbUFZE0rL9+7z65d2ywUNuxlrG8vKUKvlszUxyWJh6O1BkKiWRdJILQzaok/2ZN+a1sqMyw
Y6b/TMA5mgm9UuNzyiYORnVf0Kj0cNkaloSe+evr+TDR56dE6YSvAasyu6zDW+ej3q11X08du1RC
yHCW10kO6XgVim1Z2g65pNSrRiEC/etxP72PrHsG4kSTOtDRIh3TnY+MbEydSrfLM9ps0Yseq/io
/p1hLI7OHC5hE8+T9N3j8itUd6bRpw4HELwHZgFxxJEoh52YFm+ln4PlivsI/JSXybRolny4HvS4
NLp5XloFknB0jcC/S5B8LFI92eZC3RQhxRuyOhd0bdu1aWenKMSf3dF3v4F5NGOAtNVma9A87FvJ
6ByrNbKHVpv0m+/f0ffDHK3LRh0OY83LhWhxGPapbd2rWE9PlKQ+v5Z5+cANM+/+Dx+b0nUTro15
rzX6cbWyMJo6dERtceKxfTb7Z5sPMBqmP3WVw3GyCiNXWyrAvSOUbD2M8ZtZ9U5Vih0fnCSz9M5l
vCXfX4BpztF6AHUjsC8fPaqx1XNb5AyrTSAG0DRG00Pit+r114/qsxV4Jl+zz6O58gHGi3uEjKGS
/Z1HWiWuzVFbjWZDmUXrVRrLXw/28ZHxMkPHwnjLLogMj8NbiRZP69AuUSoo+mYx5UEROuij8u+/
0YzDJpJDvEoV/cMJXkVpq+UsWCoy2wilJ+xS5Cbhif3cx3vHyd3Az8WaqAg6boeXA+hTKxTN75gJ
Y4tuux6XXWDa6Kny9MQaNU/mw6WDLZXC7KODOONyj+5cMg4dlviO7k2feqsol8p1UY3pZWDI+SbO
0vpEfeootoyVHrjTzF+B0MORGkjv4bVF6L1HRSLcNkIWF10WCRi/l4TjAk5ZlVjk60AvxENmNnbu
YtJOlB8m9FJzy55BKm6/njYf7jPROezTaWhSKqEZcnSfq0yJggL2gBObpbQKsbetBcWM6wBewqkZ
+rYIv7/TFq8bCBnWaNhWlLSOBvPK2Vfk4aZP8kxipRwzqbMvzVHTcMuqhYgSdKx9iahn0iTNQ2Fu
WtN0WXWB1ZAl1OU4RSjD3pXxEIcv0VhX2TJM/RzI55TrFwknrRsoY4Z+hjUAJUVV9KCIxop4PS2K
G2M3lKkNH7Iiss1RqgHOisT36a07EvaoAbuJ7Z6KK17DvrzQhhwtJiLoTPBo7EFp+4swp9x34wFY
aiKnaREY/khFYm9q4HwDMqooDr1XzSalPHX5Sll9MYMKQsJllBzVGVZwDHrqq6eM5MI7OHpwJY1B
LMHTzX1JhoSMBC+lAmdXZo1qEQ117raNbETgahNfhV8YRh6uhsmog9YtMdSa52kXe37i2naVkvYJ
P5QUZ6wmUxv9GnRsLWeErSWeE2XqOPxULT8NqfCBEdaR4wwdEjYf8XqItWVKowd1wFCOZTYcPQN+
LikT28qrMv0qb3vbXJXomOptwwNWHLigtuwaBWEfXLqWqQjgczsq1zjmDPsinpLRhgHQDcW5B7Nx
vOynKpHuJR8u+87DZdLdWWOuAoQMZXHW+XOInjQA+vhdKt74O8pbSTlX2x7rlBXgCzsrTTyGe0OL
o2pL0HzfYi3KPbAaEYXgR9srsYOxDCL+AcPs/9LYVIF5nfwZTxfBDfd3aj/4IXgEMwvCBwnLg7Lw
WZRzuJZaNf5EGUhPH2OTF0TPvG2xBxWHrM5bz0PgeibrhWWu6lgZlKd0kMMIO0xWGS9DFQh0kF0R
pkE0A1pL340hVWD8CKpB3GD4bb2FJlW1cUlIIQafdCoF19Nn9p+K1L3fFdAK3F7YU/yN2oogYUNY
mIHbxxiaVn4upMuaA2kMZ6QPhzu1rTwZ4ZOmp0tl7PTqdxl64kklXNhEwM3vBui7aPgQlGFWrjAZ
9OdiBJm7oJwnpoeK4KVmYWLrhCLh9WbjyCmbl4VcxeGjUilJupDrHLJfrXttuWwpMrbOEPi57yYa
9i4Xda6pLgMxqD/lLk1hGWETzNCw+RLeE3uIZv5rHkG3iuSfoL3BJUMtndR1H0vDne1lVrXVRdvX
0CVNQf61RtKBE9eZbixxoJVwvAuh/PaRT0VLBI8mHnIO4oCqsbz2K6+PmycTyLC290c0uc44GUbg
IATBmpj50pi75J3Kd0UPrnSZa7ndn5mFzpmrCuICho43inGl9Zn/s885prhKqqiZgy+yeTbxpTb3
IZvh1ql8qefES5B0taIAXN7WWS7GvRn7SuOUfTAE1F6nxtYXVVea8UWRC69eZXqsj4sktQKx7KQu
9fbwSSzV8b3Gqs+issXd6YfYayeI6MED4SAZDyMiNXiRhhn99aiRtXsW/uABULt3w9qtxG5WG0Z0
L2VFxnJjlWBhetbMP5XQmie9S6thR9EgerI7sAa7EZFzvPDq0hiW7ME9aSmwtf0WiiffB91syKKD
hbFFB1shrSmil7hkBy83nru8C8U1uku5fkiLUdyISmou5UmmeNRLtjbtWIeyy27S22QrpYUN0MCr
YpyJplzeFk0XJ06eStafmXWRb8dmAIRqR62CoS2QxZMUCN1fFyPawDXKIP83CHo8Zq1V2/02tUsd
GWAWIVcN2DFaKzkso+jcz3pbPtN6oT8YgaiNhdRqymMkOLBb7PcDcts1GOPh2egLRHPjmE7nQK2z
bFnreSy5Vu+ruWN4M2fa9sbAwOqZ1+pVChZEXsZlncIgiifNclNsoO2rRzu/xKiWm81CbYNOdVlL
zH7hmek4OLUUTdfJREntuUIs+2wZnh/fI3mK5V1SS4a2GUEZBIvS19XasRHLKw54ZAlMLhhoZZVa
dYEqfvQmQ176UjjqTq0Oqf+YyEP8WnSl8mAkueWtNBk5txOpiczaEPINqNyh7TtQGJPqlzfQnur0
LonVyn5A4Rv6azPhdQVbz1FkkeaqckNskdAwoXpatJM9W4XAFUCrdoTovWhplnoVLIHjtt4SHluU
XfpgqpMHI0tUZR3biTWdmz6ysfugKWZeYVHwlYyB5qfLmDahxUSM8JLiTu5xiHWRJNYVkafWk5S0
2G6ipmvPNPLt+6028fBcJKWidpHlxB7RRri+NlkKcelPRbcfGEXbpS89jsbfJfGP1c8h7mUEUB1S
AjeU8liGBSyVbBKK1NB/sGwkKpJ+LxH2NatVXW8I8fIHvJ0c+JyQNHFyAduhEUBD/KTyHpTSKMNb
yWphjPSDZYzLUAxWtZ77/N1NjJ0quE2x+WhbOZcLpnRqtVrqQoTM0jtUuDnGvTqwWmbJFIX5vgp6
YDk1NsFk4/uajbBusrTRW4ScZ6qHDNlpEzuwyFLC3+NJlbvnxqar/6I3fu3fhF2R1j/VwRp4hUJo
0hdl6lu/tdzDUNsLu9HPQmQbJHVF8jhtR6OTQtfLWZbXntHEMYoBw+IOO1k+hOUPdkYl07iQMOds
BiORtTstHoV8WRFrIR6MNq7924E73UJnK/vkstKmUl7RXiRaIPJHNXAstU0eIP1o480IM0ZacvlR
+Uq3Fai7HY9au9VDpUSKKllT7+RZC19EHk31TK8JD3wsoDvjFZYx0SGwtqZdJKbe2mDho3hO+gHK
26juZJx0cSK6DbAYRV3KVigXl/VYEaHYFz3P3Km1hhdzEYg2k8Cpx1K/loMSF7MkGOFcwyNorjhX
JvI+liEoIBYegF2VHSryFTIUzMKpPynDlT/HD/zoDBXPbtXm5nlHO7f5Wdii6y80f8yptpjkFNW3
gYJ+ZJHWPar6RjIL+QpTW2StRaPZL1IjRP3D9Po+QyNX2JDDBgDPkPbVhooo8bjYzBySO0eRL5oe
xfZL4Y+99FhCMOVTSu7f/du+/f+LcP+TJOdZAPnuGDODTP6GiVy8pABK7rDPVtL577r5/V6J+8+/
/BuBqeCk0mR08QgPOBXPOXF/IzAV7S+hwcSkJCVDSlY4Ff23Gtf6C9w1UlyqchzPBHWr/1Hj2n+x
q53LTBzqqQ/jzfqOGpefd3DyRIQ7ayD5iSSNU7YiXOPoINgbha4BJNxBPYH35SujvQItDw5DKooV
qQzQrUg+x3pnxa5natV2yqvgQZBNgS+/JUQgyy0BYsoLYGE29Z0NHOFPJ40QJ0wg5S4JImxLiyDp
sBanQXDVsBU4Cw2cnAtRKaDS7GzaZy24i0Vq18FVbprTRstM46cReekFc1xxUqgNLnq6ZEXP1ekh
SywSNsvXOt4nB7f+z6pvW4BOLeQqcknzF3r73h+PCgR/u7DhC5VqnmIjNXz+D9EcbNjTUZ0uezZt
v0LWid9vv0vtmXwVKlWHAkTcTOEkGAmuR53/GjilXFMNku7QVBIeQOYLP9VqVc31IK+ki4pT4FKP
w2lPgSU/n0wTt7fg4PhLtDIXl3c5F5Lr/qNaGNDgjNxa1piy84VU0sRYAP7fRyShSQ4HxXEVISaW
JkJjFlkSKjdTXBn4hZv0rkmV4imk3fkkD/IALaqV2A9MJK3pV4pXTKS+wPWyI1lxJs3XIsqPWev6
uOGXcFZiF183RJEiH87mZiqcf/wmD7JCsopUK95dM5gzPkaEYkP4pFku5K6NVp4o4xu964n0UdJO
++F1aXDVx/MmfarUFvuaNtQPRWrpz7TCzU1d8KSDoavvIHhID50Xk84z1fYWl2bmerSvt8JOvTOz
HuBTtMZd0RjTs2702q+Q9AkFH5haXw6Gvpp7C09CFcPF0AfTamy1/tLMgH3p7SSFwBrTK02A67Ti
Ud/Kolee4PbHV8PQek/sP9V2YXAYor+JbQJKLZAmr11Tg+lWGLKCiyGMrP1EGNDj4DfiEb/8eB/6
qXElugBIo8Vf0WItJlUD0FXrCfZxJhu4VlSEkfQAo6UgVRy4TyQNJ+B3yojkgJHAEdem+XE/ZNll
GBWItUmVIDWB9IlgJmwlgUcfpKvVaVNjwjnLCK+iKhALTkFeWjzB4eNUlEjjXi9k/yqNW/95AmOz
7vlgOUrDu6mo6DyaqYr3rerHe4Ad4TUpKPDgQtCE8tSEay1ARwpOPl6WRqvvfMCRa/Ab1j6xA4Cs
USaWPXFdTteb2a3h4RMalVZcBa1ZXQUYUFxsZWI5wwPtEcAWlNtxr1I2IOgjg5fdjMHeo7n0yzPC
cY22ocNWFolNiAhzn4xwVsCjwMIZibNdTJKRrHqSWSKHjVBXLAK/4liXCqJ1Ar8eLt6ohrLXDYET
9y1A9672VTj1cQxaT/H2tV+bF5AIoyWLY78PjaA7kwbZgmnYxhyOtXwHVQleRtEO8R3p7fkjx+rg
NmgD5bpJ+3pXGT6QHjXzz/I0Lu5zMp1gcHl9c9ZWU7stQlPax6qo9wDk2x9QMOTzckDrtKjZpkDH
VMqrdkra88Kcspsy7uRNAgtv47PObFN0bKuhUAkwEqXxwpG1JdHD9+5VhJWOr2sxlNH0VGq3clhy
fVu++VTRJiU3jFDM+SvyvrkBe6+WMxDBO032kx+55kOttPXJIAW9BVjYgJMwIGc4bD8AjGZy91iQ
dLvGPtQ+6lHYr0Op6dZekSgPsVZeFL0gnlEylNs0MqNHUUcxjkeRrKKsmLaDXmY7zyw8WkVpfhI8
/5az8K42RzuZ0zPuCXwrpCGggjm8GCq9bdqpRbFrh258wMvOqsm5dPhDPaZ9DuZ7CINgADHwdnfn
+zzOdzyb730wP4WC6sYmlBSeDKWAGyXp2nNtCKqreIjEFUXWcd+pIW7HsZTF2vb1EEzb/NiV0Wy3
0qQ3Z9rIxnBRzBNkmqdKPU+adp4+4TyRgnlKyfPkKudppr7NOGmefO08Df2RCckC1p7VctPvlXiK
wEQycYswkPZ4DggjasJNHTbmlQ8Vp1iGLC+/KBKxMCsFC2LuK8tskAUMLALCypSc9KkRLgbJYJmB
/ay9LRGrmLX8rV44LW+0H4XbVpiXBGuZ2Q4KFjh7zlJGgvPlOQ530fRCWr2OzzcizSy6idTHCohX
U/wBHioNzz5fU6PhjDdB69unwU1WvWTDfalmhKFtlfwyGl7BTSNjvFA1Xi8N2OKj3ABoIFjIB+fw
YIPA4FA28FEtQGSdZ1GIgW94GYxV5cOpAiramHcGQJUmvNTFwgCw7JRt9xrA0aMoqIfbOMVJtsyU
nWnWN/5rAWcTcV78qBJ8lK66idPcA1V4TRAlDQjApOi68uyflrIZX02mTB9etvbKGjGKJvA400WC
/xsv+ErlHieq7VbKzgoegF0tO8BnxAFg8FVBLYIEgzC5DTUoSKVQ7rOsu0hxbka9ftaV6o61y0W4
5/jZHDgng3y50aGUBPVwRnUe7k+Fp2prAPRSFhryt2XT92JTWEHzoBqkQWQt9wS12TlFmNAhX0da
szmR2Q5kPUAE+EoKiExsIRdEv62a2G6XYhxlRNjDo61359jFlzV7rcb34SUy0a1Q29uBvCLIYKWH
mDy0J0Mdq0WoqH+mvn8UmfIzGWH5SPkvZbLDJclk6VC4bZXdA73eDGW96ysB9SQ/64sWsEzhPcrt
Zsjyi0SrWO1CcakKzV+w3NzORlLszpshvQX2PWXws16nVnansT+D/O0kRuTIkHFa2VMXwQRGwxuq
8VyfDbl9iDd4YSpj5U4kKLKWUwnVy2pjWmkoCA5T3UYL6gtheVdV2+DGHi9EPnAQ9M+jyX6NUdb1
GTq8FihyPztkI9NUXD8zbxMcxZb3GqVnA2wuwGyK5ozWq2reoQ5U0mJtqed5v+qinzn+RuIbHBNW
8xj1bhbtSf6CPrswvcAddXgdqX+Z1Yt0pPhnkoiZLvuUxCwYKdLDVLAxK0f851SeousiXzHLRBFS
+n2y1Z0H5TXTHvRGX0meWEjRRS2efLEoS2r2uLVN73aOYBooccYKZs6z0A4Xjdk2fJG77rL14aFp
wikkatfkw/m7UH0KxqvKXisPgYJ/tDO3ZGavRIjVgP0H7tKm5S3hTYnm5NKHyXYH0CkE/C4a+dIa
IrctDRQrv0x/qyV79X6Ur2LLX1QvFcYIPfplaevpd0GgsYxXbSicrDuv4SopV4kCa7u84A3U62aT
22Dgd0p42UHRVPvbqs0WbDc3SnRjpfG5KpJlS6RDRDHHKJXFzPyt+n0cFC7ZSmxENGV+reDXhBA8
+g3QJm8ctupc5KbnQPzuaJNGyO5zKmvXVB+K5II68lq0f5oJgzWg7zJ/9sFNTRVkHtzxfdXjE1D5
fWvXaq7REyw7pglQuEUYtXTUzyz/go26q4TJK413vbqy/XEXyY9VBRJJ9UFn/wHT4wQJ+95oqySZ
S90CpHf8Q62oHHZuWAxLOQmuQZq5YXlW/vINoq+CHVRlqZY3mX2hhYs8uZtjANNiU/ncRE/GG108
iPIWENeiobg7sCWXuk1vwDwyz83hCY4TdWhpOwprY8tAfvxNj/1d6/9oVJPMZlWIbZOVrhK8lNGz
aEhf0N13R9NPxPwcDvl0Hn1aZ1cd0R+4Luj5HDUYdfBAvirnCVgyj4kUVX2yJOaOiRTapayT2JwB
OwATl1GSASjICiu65zKsbPYzAycPNd03QhrPiiZkc5F7mMydXubmefNOgGIFm4Jx3h8ARZ+2ptIk
K2qk0U6kI+/dJFmXVEryywaBGhCqWjtDo9Yv1dakf1tF47qicLfAndntirgal7EfXbNG/yhS8GDT
vCsOQmZYQ3vQ3pWtSWFmPKMwXCS7sA63FmFqC84tlMl/m/krGTm56iKlus/jaUlgsrnEOVOc+TIp
hkEseK+8DdoCNKR1t8G7ueqUYJMUAPTqqVnTbfO7BWq+/gLnfrqaijvTHkH3XPpiL6Xt3shdY3y2
1MeoupZ6a5sG1QJIx4JUVEpJ+ya98cd0x+H2t5K6Ngwmxd+ImKxEvWhdqG26HS2U4K7Nt0a5i3vz
Qql82jjdQqu7ZQv5zJhUaSMl09awvWDVZfeglZgq/uQ2I42D66mpf00hn2PpatRe0qDZ5rp3nZn3
nHiIQUTjOBmLtjPWaVptUmEv27LZTZZ5K9dwoydozAHC5OguL+eGo/cc5MVOhXRY/jGmH+aI9ZO8
YGGy5ce+dqIH++a0OJiLaB6oaoCIQfxD1/eoBTsJvUoqWM47xORsHSYBrjo5r6r2mb3QRDUtLtdT
NoRuXxNUSQa2BqupEiu/YAP4/RLWXZ7y5xjpc2Ai/z+zmq9/53NtqD7+UXNB7R+o7v8lFN25DvSP
HehDcevid/8fzkvy+1eeHTGC5n/3d2nLVP7Cs4PjedbnzE7zf0pbuvWXghocAJCYzY1z+eq/S1sy
tS0Auug50QADnpkXqr8RQZKi/IWfDizvnJT9L77uNxhB88nn3SxDzkxFGYUDEkpcA+bbyemd7Cu3
eF00+gY3afHaR0tDPAT5+bub8smyeiQd+tcQXCe/Mc5b2T6SKElVm4y03L0bNRSQ+h4bO6RH84I6
oCFh7euxjtVlb4PhSGUR1zWCrI5Pel5ogydTZekGrFrgjBd26Q7l2uILwq5d22RrxTwx5GeXp8y1
RmqU2JePJUqCDmChUVS+af/kz/m9djvb204NcvRhersshCgW1UzsA6wHh2c+vYh6S81074YCI3sD
n6L5DGuPVhP4tK9v4SfXYyEYYlLMHjBUoodDebKu+mh9vBvq5Y6k3RfJo1GAbLRZChEgfD3Y4cGc
PCFoADgjkEKBY+B8Pmub300/sxryIi+b8DawOteoLlW2XF+PcDzBESQxu1FsWhY6FutY8YpWBNpS
MPq3hSfOLeViZupJbX9i63CkwbaOR5lv6rvr0FAvdKM/+bde55LvYYCKuzRWHYwmMztxQce3bB7q
X0UM3lybJ3Q4lAzA2rNsP7itC9KR43hV0nI+McbbXXm/LLwNglNFVfEbzj6ww0Fw6Kp0dtPgtqJi
uKRwOharKtsOr/lWeeU0F5AESq/ugV6iCBa9vfr6oR1P97fhsa5gtqA0gLb3cHilQKzREBRz2yX3
o1beBn2+IR79Z18WJx7cscTr7cmhrPpnqHn+vHtydRNGptyXwS2NPyTy5o1YpZflSjlHsnkizO7T
J/duqKMnV1edTkA3Q8lGtyUE2fE5DH99445fXm4cvRDdmM3kykw4ObwaYVBDh+jM1QgOpqO+08PA
jazUaWR5E2SnlqWPL9f8fCycMSyAWB+P9HEwedVihHF7OwSKG3McMxuoqcuvr+mzQXhv8cPwNZwV
8ofXRK6VaVNHDm/zIP4jKRsiWu/D/lRQ3seHQzYxDS0kroolf7ClRFaGXD5QAgjvenSnybBXALrT
2vz6Yj4dBu8CO4I31eTRHCB3qlILyuW3nO3Z8JcWyrn8lKP7szsG82/eWmiMcpznWNtJ1HUwuHlv
KgBlF0ESXnVBtP72pdCzQ3lMlQOl6fEGNS1ppuh6H95SSpK7mDAQjfSZr8d40y8fLkRQcN4NcvTw
mzItBrR54e1yf3mnbkiCtB+6S3WJLGfzenM1OeOS1I9lcabtqmGR3yr/xd55LMeNpln7Vipmjwp4
s5gNTDp6MlMStUGQFAnvPa7+f8Cq7lYm9TNH3auJmOhoRZWkIjKBD59533OeczHZd59/hl88MlVi
pwVXYMHkvG85fpoh6CgV4IGb6EEJYKe3SXEd5K33n13j5L0NmzQiehrJQ6imG3MavXo4o2U99y2U
47cIHo7QIg2JHobWrL1w0e7Udez+O19DY7+K0ICZ7mR0IyAsBpMc6oc8qUlcd+Yw/z29O9P1QkX6
1xVOFtp2hFs3Tj1XYIJrxMAJ8zM36n2L+GHI/XSJ0z0Jtq0Y5V70UK/k9bjS17Mb2XuMEW70upyf
76PD7YuxHtzryZ6eByp096ajXv8bd5IsVhArZDubp6Z1DflTW4tz9NAlSCfJEghQkv5Hl3hfGX8a
10FUFUIYTdGDdWOa0brJhdXnF1hApkeHi/eHhXiYlAF081Rtjsecii6SvpHCy/tMIWydbcpVsy6u
kivt2t8b3svjbmO4PEf9Pr0ivnFTrKDhepP94/PP8cuh/9PHOBmVYYbZN0J98mDq5Not29hzbr/3
mO0PY+anS5wMy1SSqOQmRvQwOf6a3uJrk3hUGKEXBp7hEAvg5l7qUSvtXKDLmWkXN8EqPjNZ/vJ7
YnRcgArLzu3ke84tjPNx0KKHQK/WJJVlTxgb/dfPb+byQz5808W8A5EEFb61fIifRk2LVm/ps0UP
UXHtK8i8hYupU5xiDP6d4fnThU4Gj5QLJJ/03FI68dQ04Y+fvcQvB6gsc9bBvQ6A6tTfN4Y5VR5W
xoer52yXrqQL6Wsw2v3G8Cp3dhQnc3MHYonXXQQu9XW7s++GTbgTLzb/xhojL3b0xa/Bpzn5sl0e
sSdA0/0AOf9aibPrUSq8zx+ctvyM4ydnIphBC8NN1eBtncxr9MmiOTaS5gHloPHazEL/IAHcglat
KA19HnUYH/tKm9/KcUi/TXT5nppESQ+l2sdXujLK9xH4iV2tTAGV8gkiPgGRvf9ijhXGVnMuAH1m
cVtddX4svo2BNL3AVcQurZdpeIWmkCSAaZYUcMQm8wKJxL1AA0pu1H1KmEZip6mQ3+m5Jl7JdNnp
+tSzYkHRJyPCTtISVnwlTuqIdLnBMkAIQH7t1yPailaZ1fu5ysIrE00ngmqEeopHdBYp56TDowyV
hx44VVTLQ+SqxFCQFteNYLhb1Z8zG2JY8W0yxREWMu8XCvRMIJTAHBvz7fOH8GF/jlOXUhCWdV4f
gDsnryjRjGRMRHH/IGv+9VTeF6r2ZqUTkSLXrAW/u4ZI0uKxljTq2azFp2AfXNZJiIhe5GKibUgt
seivn3+dhX19PKawkDJqGVeLaVAVT2YDsVQJ3yjUaG+mCs9nalNEGeag/CCyjFhDEwX6Pf0vgUS6
cUFQ6Klm7IgOjt+yKAluO6tiSyW3iUwuiQBD+NAFfRM7EbR+4jx9Tpq4woofUDqzWwEw11vb6eIP
uaHRPaGPJ0zJp1Ntt9rYjE7WmWXliTPpHggxteRerywNZU6hSBNq9DG4CLBd3ZmJNR7M0ERFacSI
7m0tVGC2CH4u53adlPlVUOeE76SZlGjrMeIYbHds0H63wruYl1E+cnJCT/Ze0TueSg0ETWFb9dFe
MMvpSjRpGYuEIzhdkMJ7JFyh/a4bjUAluxCd1g8U+PnBSzBgSggtvTiznZeXw9rR/MDHAf+0HEwQ
gIvGyWHOKAsLMUSR7BMxIWU3kwIX04y5ESaRRgHI1QuoiwkBpIbyUJelYXeTUhwUMa4kIBNd4zWV
2V8Dtx93flOKzlykwoNVBuHKMhOa5BWMGswZK/inBcGb5NeJI6rWdNKmHTNS4TZDN1/1qWG54aBS
5Y9b5dwcuBSvjr8jNC2qdSAIOONxSD6+5UMrBrXVSuIez/wyCRRq+waFPMCtUUjyRVQI6mNW9vNW
kWrSWQqik+4GBUDsphZp+iC9lfe5OdVPnT5Pt3OSh19YV6R9g8Iisyfi+bAKFUN522YZq+LElkAh
ZrHH4EBXtbrTooR9HADd5IoUbfI5ZoDCotPhKn8FCjp+C+umNjDu59ErqaOYOXUz7EQH2XyVQqam
WeNEokDkIO9A8Fr6hfVVSGLrNmw6mOsi4QDED2YGSWB9VL1MpBsPRECW4peKCubDIMQtaosO3VCv
W4Lrp4lBt+7zSeFDDZYBbRkUbbBKy4u76OQmTwYhK34/WHt0j4EFVDsuAD1YfhnZTdr1e/qzhKYQ
ioVWbKYTkztd1Swd16FOOsef/O7L559oueDxU8e/TwUB3g+AOObD46dOoirCeLVP9ljFrQ0LhYZx
wTBuP7+K9IvLmOjslug7iggfTj9iIEWCFmX5HoS1ZFdDp1/6sdCjJyRDooN4kVnIKQN97ctRy4LZ
jjf4GHMnaibydMJBu214B1eff6pffCiLShDa2QVSykn6+LsXbRBqmTLk+5ysmlW9dE0xX89nnvnH
nRT9Cng8zGRYQVl2Ts7pWdJI6DzKYp9mdXMR6qJ/bQqBvjGX43I5JQ9tUWWXgNlUbyDUFJ1bpHjZ
YqcHz5Z4U9eiKyGw2hlTmXBSuo4bSRQUl1yle7ORaeoPY7bRdV/bQFUON5h1yotWI+cES0DjoACV
PNZ4UsR9AOif38IPG6flu7FiSxSQKXOc8nQCM9Aqo6mK/VAFgduQnuY0qkhpN9HCM5PwhzmYS3Hz
KKYxiugmnMzB7cwwVSsg5CYBrhcW2cyeUYqWPZJCtupTAs0yQD57C4OIU5KAt/38m34YLMvlwb+B
8JGpUWknRQIdL4s/6W25Z0sIXk4f/WsxjLozDSH5w66By9BYWHYmcL/oix2PybLEWlJabbUvZ3De
6JSReyRzO3tJpYdrOYvaFTHcmPEyn3gIH1Q8KQAOqbTChkTXaZd1U2aXYyLt0nZEpZJExlskWLFD
BBswefavZD5n6Iiww8vIDfPfpLuazJVAnOBoAAtlZMknE4pAQp2QR321t0YUNpJWqzZH+MDRGu2h
LQGuozQ5c9M+nKXfL2n+dVkTjtTxPQsVP2Tdnqt9Imioi0nA2pjtrHj4ZrlHAoldzK9L/lwqnRn+
y5c5mj25sgFliV0BBmQWzeMrt7LVy0E112jWMwliOiGWuHjn1FPrvHQTUe0egPr8Jvbi/RbjvqYr
pILuwZh/fFWxzlSxkZR6HwOGd6YRAZw6hdqZeevjq81BloOfxfXYxZ7q+iX8fS2RldI+ANjsGmP4
3LbLejRgJ/381fp4FyF5cidNFiFOYKc4lI6g0FIPNWUf5LxalhX7hHg283oSMp10XkN2NUEJzgya
dwzv8bNjiGKUp+8s4eg+HagysBpRHwphH0dj4amCtm36LLbhtbmkYu1aCwte2O1ruVq1vokfrdfu
W18t4ceFZ/ZeH+cWzrWUo4H8UQ/6wFiolQZWlj4K+7ClpSTFxttIKtGZu7yMxZPvS5+PMQNHZ+Fy
Lx/ip+pESkAFGRtxcKiJtvB0uejsQg4iVynMzOtjPzgzX5+qNBg25N8uzXjOdfAxlJMLmpNqCqKG
bLOJ9O9FpawDHJbkQYd3I6I2pIsN9R7sz8SMI2MKNXmVJNWZF/Tjl9ao9qNsxhxOQeZ0U0tBiCMn
NN69kluak8vTvJvYnlCPL6Y1yWvimVXilxs8HQ8vJz5wmmA5ju8yqeoIyxAu7MNInIhSmGX5kdw1
5baRZ2IJa5op9+o0W9hPlFGbHUEuhnDlR6n6g3wu5Vwh82MPj4cAkZ86KTIDxvrJXNETgQm1Obb2
CSaGVVMhlqvYbylYRizhqqsN9YZCGBy1MJ6v8G+izm0y6+vnL/jH8U2/lDXbICEAocO7bPunoZdV
6dgbWmntdbIfSEYRBGdOpbfPL6J9XDppZsPjpPyGrpQdwvGtn2qxhnGnZgekXD11gz5jdJtxuylr
QlAcLe3brTiFkrpu1U4dnKQyUEOSJVrQS41i4ugys38WS0uSHDBdY+DigwFTVkYyvS4O0DcimXcr
zuzJtzkzDMRYHXJ3guo0hLWB7pu3HBHzryU+0tGmN1Jb7iCPODe0MbmNORrdyHOOMYrAkI5juBD1
W7mL0VGlZKl94SBPim0cNdZjRAojTF7JKHOn0PQyc4WkEu7VepYPhTVn1JisXBSwcfrEZ3Y+2VBu
LsZas2riSCFRObGsm0muiK5hJhAA/ZbFfSpW4o/Pb/kvRjs0YZMhDQUMvKF2cstDpSfxrWrLQ2Bp
3aqy0P5bCM9SW2Q+QC1uAcXx02KDLXyn9VO/CuIyOVR+e66t93GEAVdEFbT0KU2FIu/xsy+qMsPt
WMYH0UiDiwmTlo2Koz43pX04I9M25PyvI4OU8Eqc7s5ErRGBC/jxYQiMeFNF2LQDaAdUkGK0saqf
bBAoN17UCeG91A2GzUBr3M9v+scpbXEBUsJGmoTRAfve0TyOcFJXyfGODqJVW1c0s8fDMNbiNSrK
PWiM+jdzFZjGKclJEIKJH2B5Ot34ltCdk2Ieo0OWSIIrhEG/meVlPUTWudKC8Fw37qPAYrkgSBm2
23SDOaAdf0EKDST3RjxL7PvtZmraJS1GDTyosrrT5Lj+pnng5bMK3R51K12hCldcwe+Rz5tF6IxG
lD8MY9tswyAI3Zijy5k+2McN5/IJWU2W8DrKlScbzlw1wo76XHwwJR6BRoCOM3F55KyjummTGStv
31UH0nR+u/LPveGho3TiyI5y7mR5ESutimEWxQcKZyEqYMmHa0Xe6OdD7BdLN5cxqYNzDmH3d9qd
gk4wqr0JqCEyKKbpYiut6JJOK42CxZqAcHIaekOxk0SvLyeCQndaEBtuHorEpKLcODPilwd+vHPh
1EUcDVZXFc2NcTLLVNJY1UKeJ4cos27GZHrTzWIPreDRN5DLF/3z59/+48Z3CbnRlvRCStofmvcm
K6URFUVyGGatvNCFQLvHKP6NQqp05ot9PNIif+QAjUwa+RpbhuOR3gbgH7NGzg/abH1PArG9tQYj
vY4HdXJqqRk8LBHgJFqpcSMz0s/sOn/xPTm3UJEwLfxSpn4yliAAFPjsquJgzIa4y8CreKWoV56R
aee0h+/W55NnCFNRobCPVAW9wGJj/nn3qZMSgSHDrw8lr2i5EftIcUWzglJTxE3mlaqQlFjxleH7
jKtGXPsChVG76uLiKS/SuMMIkabZeoh6OXPLGXeVLZeF9iCZVXA7ScJMmp2CK0DRi5RWRTTU+wEE
lNeLHSwkQc3Taz3iSbhyrYtPUj+ob3FKxaSXylrd4XALn8bEb0mSXaJCKEOyXbKJPc193mV2BG5Q
m9GjVXQT3L0B7d/A2fwZYCv2WLOL1Nuxm9TnPEhwOU68oF6mKyAx29QYLhVgJ8Oy0Zju/ZC/Z/cU
Gu6tHHZKymGns63Urw5NIE52zuvohouObUf8Ip4Mja+Gw0zV+s5WNDyuWC1T4wGsDVneGt6bVRg3
YY9BRPaVK73KgURrFEI2E+Qx0V4aHdTP2OJtja6TdwH1VjTbgv/GMTwZ6CZ0omGzuei/zVJHz2nW
ktTDSi3O6OcMEJVRXvA7IpKZwS7FRVogdnMorhOpHEonKHBSOyJMfwK2cXOyzS0GY20JNJt4CjQp
YimZoF8FifBYmS06/FyVoD2ERqVYcC20yQS3FMv0ezQF1Cz9Nhw/7BiJBKMQlnh67pdfATLosjf1
HHOdkeem3wpVQdembGKsOLklAnc1LVCrGJ1C3XeTUE9HGwJF/pWZui3cTh5TwzZ7ScB0S0WMqOGh
mi78PLCeI8rKz36vZkScBaHID6oL3dME0gRtcchm1U7AcEdup+Iyi8jyRWaaqdGBNQLTdk/mJKdG
o1euLTaXuW2kBSdkBkb+CFM0JuGOmrlIJprHFKDtglqI9rMlkYauRaMrzyq+ujH058mVh/Gal08s
b/QmqRUc0YoKG6wwktqZszq6t2jpPchiGLeY8+ZgF855doXUaXqKKeTqjjyPmbmJ8TUTkicYSmwH
3SStMHhmryYRibENRyTY15Zv8RjNILxrefEeifI1HsvOrG6Fdkpfuy5FTK/iyMVhiy1xFCvZcgW9
CZ6rtglw2oSCjrspF29nRM2F3TTRQR3UZC2lVZG6tYKUz+H0l30xCrW7qPQpXJtViUkQLCIg2mYW
o8ypmnL6UgBzzblFyawDNVIbXExyru8IzqSzNLKv+Ro3ZXVfJLL4vWpqzGHTHNX3VV0bkNEaNun2
7PfaldVGEFxicw5XpaoLuRe3qlcTcXeYZLW/LqVoEGwhD9ryJoICFNsa0jKuoA/Rd6zX+k0w58Fz
Hulg28iCVdJdmkTLg7bwL5n6NxIu55otjyBRChHm8TtdVCoHszmW9qAHSuzWaapbFNSkghR1Iel1
3B7F9KMyLcj2YyxvzGbgNkwV5mTyB90BQNFlMoj6j7Am2wbZaKd8FZV5uOFxMPICSn+aNwp9g/E/
KJQvEX/WuCAfSW6MUr3bzyPb/H0yzNLgNC1Rn6OUSDcdPOcfgWwVAgitsnywghRLm9/Mz4Y2qvT9
ZElzWpjn6ykwAi9QFXgmPJ35rdd0nGzCdR9bWwvXzSZR/eaHTvfEVTNyLmXUAF8DNdErh4Et4+pq
TeVKCDjZoB/3q12WqK3I8S6qaTuaEkbqMeiV1pHNSXyT+8q/Zbc2PAS+MH3JpGraWTm7dRtIp852
kiohxaywAplGbim3r+pUn1vOrF8W8gjihEgBHpmfRqodFFUlEpWixYELlEclhUGOIB0wT8Z3OfCU
S3GIC8nl2ZFRGJmt+rWWyFY8U0T6KIjiwEGRlh05glIOQCd7VaASsQwaqT7IWG/tLp70u6HFT2Mp
9TVMWnjhdZE7SpVH61gZWrfOstEZANB7rIc8Bx1oWVe1yqU69Ezf6ZRuysawbHTs8jXoxX5dItwG
MRXL3qDO5rYdg/Ke6kWwU6myntmPfNwRLBULUs1QnhtEAJyU2GNmWSIwtfrQz1FqJ4DxHEzHndNB
KjqzxVy2Nsd7up8v9WGTZcnQjbDe1YepC3EuRYPmWvNs/XYN01KWehqtJ40CxHtb6qfCwyiqxKuK
Wn7whfJp6K3uJjBNIm8FQTtTffjF90GggoqebB2EsqeNkBJZdhdEenGowV/YI0VOW0vU9MwB9BdX
YQe1bMjZTFH5PNkJR35sVnoflIdwZIptU5+1W5fOyeg/Hm9IxmYDbFHSfvfZHO/V4D0JUpVM1cHX
m2wXNMA0CtNMXSYk34Z4hhls6KdNF2jnzprKxxoOQ4/u6MLT1ckbOznH16OuJMGUdoeEklHs+Gwm
NyHIQy/pZG1wRWhdGW2PNsUrPsHJs8shngbCGzJIK3nT3DS+mFzJagzcaNAo44qJMT+xg2u2k9EY
/SofpEC16VvUxRoge3tjsfkwXG5Ih1hmqKNDSpjk5ADWYVaVSPm1aSil4To0R11g1m5S0vdGOjR2
60vBXaencJI/P4CcPmWdvCkNAQwVCmYw7sXx/Z9Ewadn3ldfElYKp+jUyClbZCCfX+X9EPfzK8gV
GKwq1B4aThhaTuauuWi1dpL9/kthf3cru7Fnu3AMp7TfQo+U5v/0cidjV9dJDh91Lodbzwa54DZO
5AkecznXir2daEerz7/hcoA5/YK0FZBuEEnGiD5pvLIRQN2jBsMXYFc3rcLOXCnj5zTpXoWmOFP4
/fjMKAP8dK1lYP800/ixRZiMKvRf+uxS1V6ieP/5d3lXBnz2ZU5qDrI0UEUcuX0Xll3Zlt26nde7
22fVgdRhS8596KxZWlx5FdqwgewzBo3TkgCnN0IGOSayzsHj/6CYwgpS6LmsjIekyiHP+UkBAUKc
iEF0ykRudhJESorHeQxqIikiuURMBukCcZOYqh5nBu0mFZs5P3OIfY+l/Om+vH8u5nf2wrRLjQ/K
TrGOQkiy1XTws2j8BqWwsxONo6whhPO2q1QfsJzi3xtFpNBLstptW8i+HQgNYdF5qePGr+ubqurv
BqlJL9upbt2pEoOFqpHcf/4MT8bI+0cFar30uSQcE6dhBjPnS3Z1+niwZgMq3QQUbx45Wn5+lZNR
z6uMIp9FnEP9e/7kyUhs1F4Rsr4zDhN77buIjC8nKZvOSSgtbXx9KP96sf8P4vZflIDAyVCfWchr
tJGQ7v/0KD54Xqnnta8//nhon9rX5o8rDsb1HzcdxfwoD/7YNulT/qP5mfT2yx//lzVWMLQ/ybwg
RhHxG7P0e5rt39g3XSdNeUlBXtJnAcCzifvbGyvjmqVqByWOlRvFrsgf/cMaK/6p4KTly4hw3JdW
GNP9b3hjTwQ9QO7hmtPYIzOO2hyhoCejTO5gXvTA0B6rnoyovg61e6mJr8tmvkCP9TqUGefs+QFm
w7ROTNWJQVC2ZgVkJJYGr86VHz/d6tu/Xvg/IJ3cFlHeNv/9X8c1wr8/Dy8WpbRlhjJPVpehbnHY
TH3wCHanWiGvSe33XxJs/3RPDGganfj182ueNNe4hZTslvYaUg3uOvPP8aTfKDLKTLp2+0kXLjQJ
eE021F8CDjF2W4epV1fEH+dVxmEXNZzenJMfHNcP2aUvvlqcjpQpaXLS/Dq+fhbmHNrr0bynZobo
t7dDUNorlYoP8aUiYRN2HinXNDznM6vdxwtrC/pcRqzCgsD/ji9cN0EoLfvUe1kXJFcxkt4eAEDY
it8/WM2walT9QZPKTVWoj2fu+fu25F8TPiOYB6zQQUVRieCC3u3xteNe1cj5C7M74D42NWj76ur7
dpuxcwnWve1fateWp123G9PVt/o2Wuvb+kLfGteCF7qmazmWJzjL7y9/DwbHJt+09i1ICf7R8uSt
fAsIxdb5iy+983Kru/lGfKwvLE91Df44fh4ep9v0Yl6Pd+O9dhVsS0+6nq+DS+sw3g231IKmW3kL
8MOBD+P0tuHV3sstP/TlpeUf4dy43Ccncu80t0M/L6x8x3cG/ome7Eb3aldci+vCE9f9ql5lb/G2
8qDpOdbG2mguecIbQuRIvp1/iNfSdrofb8Yb2rcXqKEu5SthI66n3eBUXucU/DRpW7//fNPTtsIK
IPtmvlWvle3ykzrbd942FwXSfVDj7vIxLLfaVBfNJnUeQI44pqNsw7XvaFv9Olxb+2Yz2OcOG+85
2R+eJ4FFUMiYzxhPx8+TgloLnVxI71buzT6ypQsg8uvgrn+ORkdpgaPYVumhnx8v5k3gzXbkQfi2
09W8ibxizV/14LGuXtfXO+pVdu080Prd0A91sCDZODw9TLp8aphO/B7/h+/kDPZdCGvHHqjxHqzb
XLUj/t0dNoIbrCBo899uNp8P3Pfd5sn3pCmzaOWWZhpT+vH3LNVsaFFkZ3cj8buOog3mbuyreGsV
OWVt0tgLWix2EJjPVEmry79+ycJd2GXh9v3fmml4hCvSrCtkYPBVio40TeB70liqDuldVmnrElxb
n4JQLY/F7v0XKW5fQuIxHaPjDYWqQaObXgulkly9aKXhxs9jcefz4u2soPn7l7zQKej6ASejf/7e
+9+rxs48c9x5zwY+uTNA22gMsK4tiNOTO+OD6oinqI7vEOzsBFW4VPPwPm7DSzN7Fdr2QfIJ3YmS
a0WQrmRtfiAtdzVX2z6wvLmpqHruYvFHECqXuTrsjTh/KgrrrjIi9qQW4LX2a4eN1G+G1M6fI3V4
hIG5ofrnalO9Iu3smkbiOpK+mNJsephEbol4W1flONv+HK51JXL9brwc22RFpB1VGN8rwhst6by2
LSF3ql5h6FRy+k3qWx6tO1dV2wuIZDdKGtpSld4jWcZaCCsLGtHng+pkBXqfDE32eTSkuXVLYeB4
UGWx2XFEzsI7MWGpaWMD6oys2oP4JrYGwLl2LWm3U6uvxgAT9+cXPy4TLE+MB8YKCBmDrQjS8eNr
m/6gTSN8QI+ohtGprAE42cz2Uq2V2QMB1d6XaugpTWycGTDHq8/7tom1D5EhW7NFwXUyXrShJv5v
0OabuJFfk4yicNhXQHYC+canWmEjjtdscvsi24obaf35tz7N9qScDi2RDgGvMeZD9ofHX7tUOz/I
O03cV1ICO04N7uPMTC6krqH2Ccx8hUgBmJ1WXMFv2EZz1F0lWrECGH2BNYEin5o/qeqcA76bU4rE
5UsJ3nOfGXV8pk19fJ+IRHn/pIjMDU4CyBVO9kS5KUYFphJx30nRI2UGzclEQM+RYlzkTUTZH6Ba
VOVuOqfnxIPqSSmR6hG3RgXCwKCkmnGamSUNWW3KbVfcpXnnpsPge4t1YOVGRpmtw1pj1ZEDdZsl
c3OdRSEWNiM/THmKnSznXDRUnXVpFMz4dUj9XJW+mVM+3LWDXK/rGlXz+7/iPq48TR0mJ6dlu27F
CZNMBmRQE2/oLcZ3Rlv6B7W9nrNhuoyDnWWE/UMhhTWKGNxssQrlLhy12GmGvN/NOTjTOW/ae4I3
rkW911xcDYf38fNbx6X/ATDopnzNH9r69bW9eir/N/CAFhHE/58HdPVEjPQx6Bol9z9IQKr2J1VT
7V25pb9LKv5BAuJPlvMyNno2fAoGAiaZf5KA5D/Z/i31Vqa0RW3In/3juCPJf77zChBTI+3kPdV+
57RzcqTmwlQWUGdy6kGhyec8fuWFSuplJRmxpipWuI41Sbns9DBZETb3guY3O7dV4Mf9az1cvidn
Ps5vVPZ5banSHV9OHamG+11JjafxZdLLWIp9LarPzKIna8ffl9EojCPxxZP+/gr/VLIKU2GuhLS1
WKMsdo99FewSnxQTha91McVBsvabBqyhUMuRXQ8YmMizOqftUD/eWyq9GuHjBLQtU+rJdEp+kdiN
5WABxKuL5zgVg7s5Wc+kHrwVpAT8aDpISALBMrtMx4Q2S2G/ioWcEIkcQ9qtbiTydyCs7AkzUp7X
uSQlb4lBP7nqMwS7PQEDVDqTy4hMXJqeRYqTVUBe4xg0G83Q8s2VSIV7K42RMGOXtBIvI7HcU3sx
fFLzpPgW0kTddVqqhZ4eQbKk4desgKwClM1z9Ar1dKtapX+Nl1NyzDQsMHVlbEQE5HySAEgg680M
Kbwx1H/HGf/WZPI/Q4v975tPGCifzSfp0xD9XE15P33/VT1RtD8RHrPXXtJXDcSATDR/FU8Upgz0
tyZCVLpBi3bxX9OJ9SdcBiYTbH5YPNAR8pb/czox/uQ8iwmZogcKjAV08RvFE4ygx8sjqiJGPMYj
ztDofwgYPlmaacXH8SzPo03ei7H0OYpqBqMpiis/8YsvYS4Og813wM5oqvVqTE1tG5LidstxiSMp
ns+LRq7Tvd6yFx4Tod5Vkji7eVBKl40lVbamB4MTzIsbWO2rdheMabEty3Zyiddx8qG6qPWBrJ1M
fpWt6TGDl0TC931LgZYPhxSn6DlAD7RRxLH8Ql934pOMlS1X6i7l6mUnOXBqoVKNmjuVebUFkcp2
JqX+ipTHWg1TfyHWCahlSQBNY7EJT1bB3HkNYTXbiWIr/f3G7hAg0OXWy105IAUPSSTxYMAGkM1N
d0pqf19VT9PEOX+M8DfJ8bgKVJ3rV9JDkCUrUP3XlH7UFaHae/JC1kGZs6TPm9KvNnSyXKue4CPp
idOJieX1Q4OaJgxvciyMNV1xN4T72kX6FQIkuoReA2tTzVLrRkqjr6GYgP2nqp5y1ExUN9DL78Rj
tJBv9dCOFflVbJrwkYjv3BVbbdpMyHXcrERt3FWpso0C6k4jfiQ4LZ4xBNlmyuDfRxAkQSSHF2pB
7oCoZBeJZcKB75qQahEOg7oTXxTAtm6r/QhLfReKwl2Z7bWYMwso46RD71CQMDUMT7U2AKNX2IWi
RbyukmZXtl/zZOdPVuLGCA0cCoKwIodiO7TSN0YUh1uzv5Ct9h5T72U5EOKo9LIMf0G/nfPpFRpx
7CpNvrX6sd9oxfgcDGgB2qRyDT/ZDUCHnHrOfkA4fwlU7WaGQFmTvkOObcUJIBJ8EqyGN0hMxC6r
+ZaA45XC/gskyaysEITEmzFNXUqgsVfH42QnPTUfOgd1fBOLAVDooEd+0cyXcm6o63wYohVRk/c1
9PcGfHK6IGN9P0o2YtlcEySGrCStXvxOeskLlbL6tFWSbhcbem7TuWPpksjfQdqVOWUQ33ZJ8tpE
2p1Uz2/ygPjKCNrRK6TolXPLypJHou4IfNNKeJ3skg+m2h6SuMGpJz4gy15ZGR1Io0XbL8uk+Cxu
ejDA22KuoDnnzw0kAXLFAv2pV+tnte+/9ZaSJKiWiLDBYZ9bmIUKxVUAGUsC+27ASk7stz+CFqGE
IfDS6w9RPea3FeFaNqwxKkpiJ23iQH5JQkXehUJtwvcGAFoWpe7GQrojMe5JHhSvxrxYd5j8p601
V3Yf3c7BhRZErHWNC0fBnqSNn1iox6Uf+qTtZEwfZbfrSDKQYDuMWuASVmfy8qeQQICIZtk2r9cE
vDvZXLvg7lcIjL9LS/DnYML/zXgXhrR3R0W8zNOvSvNQjAYiB4mtNeyAiM/OK4/S/mlQ102awlD+
iq70R5imZQLAGp6AjDNrLitHDUTKU6TblN+HdpAQzNV5IUh24pMBZxNdFgfEPhUEdOClV8Lp3hQn
aLJ9PafQsZUp0l40aoNWtFKZdeJk0deb6tbyRzH8TlDBe37vZCT5nag3an5jSGVWPRaE3UH/ilQ/
2ll1JWWomYyspFEyydMEHF3xkwsSABOkMYMMWJ0jKSZMlWgHPlQbKM81kRU3ohVGtSsJQn+HHo4U
Hcy/5RYgT27Zypz1KD1igudss41NWsmVqnxN6XDL9jCJZb1uKkV/CcRAhFCbxzjXGiBVzM7xjDTE
1uugshw2EqpO+G9aNc4iOOrdhmhWiuqdkMI6ZL3R3EYmwqSsysC37LxV8GGqSlrczrIGPbmpzXWY
qlTIm8j2p5QXHtS/KCGStnW1z6/8utmmvOUasqlvBIOlT80sXedxeqOasXBVNLmyL3wlcAjRitFa
69ODAt/RhjbZPhaImBZP/P9j7zyW40a6bf0uZ46OhAfusIByZNGKLJpJBkmJ8Cbhgae/X+nvG0ek
+orRZ3yGHS0JBZOZe6+9zNH0C0wKxv47yEG96+qpuNK7gaWDvXuD37znT7vSaM60IvbPFHEcY4uN
dIZgdbwgHRMYOwoKB3E36sF+aHdDmq6jbODBV9ej2cLI8reZyXvXdFJiZbFmp5130XKmj2UXSOA7
VysuBsL7SNjq7pKfBMhBPrVmskZn7R7GAXy8b38s2EnBJhCUc/GuSNzd2PQrhcYhnNKka0hU2vQp
8SA41uPkMnbrsYaVqeExL5txa/aD/ex6EXrDCZeFyXa6zcIq2kMlPZLEETTEDwdWctYudThmCibT
wJI0VHzrJPLCq7FCH/JvhOqenJI9tG9zXBymecKKG2WHE003eaUVWHDn51Bzu1WCTWjg2HJYDSM+
Om2zhaVZr+q5/QEz9p0YW31lIpvfxcNch7qf5TsTJkXQ4pzd5Pa0mup5XU+svWXM156Mi+sR22J9
KN6bHsgt6sjjasMMJYEXP5nW3BLYmJwXLYL90g4IZWSCiEtJAnCM2zmsh/Xg+cdYmw51vdye5LEr
6oshbIixCWieg67Otnm97FzRvIu5u3bNIr8quXA4Wcu21RvQtkk7DHZ/6TYEkTaZP9ur3qmSO9+a
XiTIZJYxQE41f4uf+iaGNOgvh8Ypwr4cwoFyiaPUG75Xdne0Ujy1apfNv5v0eK0VJGDFk7lxqdHX
NVyWzp3OlnhYLqWGWFo00cFhVkIQ2HWHiAEOaQFmPxXXhZ1l28FK75b4pRw6Akx6wgPGPblZejgL
QHNsoOWUPhXYDs+mF2hVyfECXrHX0SV7lTXDoGaRuMlta+Oa0W8dl315QrbdelV0CkPyz7UsfneB
yXJLe83JL/EIXDFqdNpTHpKxHHQ+vjGN4gOAcJxts2Q+1ggR5yoKI6HvIrd4Qk13UVfxTkkWCCTe
WSt/pAPpY0WxzgdqMYurJlX2YNrdzrFZi7K8ynK6nkZE3sazp3Jv2tPWVBUii2kzxv5rl7mhlVy3
8hCT414jtSCGia2ezRj0nwTUZRLUN/cDIKgUzrYbH5TZ7gjlzI89LuTVcuUvwt+SDLBHVbYzDG01
aX5gFi3Jig4u5y9Dob35KCib9EBEnPhBSta5kRmB1Uq4Al0IiLrtE+2+0Au5RlVAS5fBJKVDfNBH
kX9jTRKW6HLKVdFwUdliG+XOu0MSgABxLIEh2X1B8zkqp6CMm1ugdez3W5t0HLt+0JTXoEnSCTEa
y61dWZIaGiyuYSv0mBcI0pta7bJITW752YnWRnbeJjeED6zT4WT1nyxxUCVLdD3W1YPtJZd9KrLQ
7qwtn5qL27shgkT250PHkSGql8mqz+vOu/RRz+xJT4BFmjY7BpIOJpdY1OBtzg62zpt2gxnX8gjD
veSkfa5zvwojpUdrfxzWvbslbC8JBnFpdSSFngRCOwmt+z4d5c5Pdgi5EaU55Pe0U6gxdvPV65AT
empgCADLdj1L94bkejhUpmBnaEmWsiRxh1nfblJHuhiLQAe3Z1RbfD+zsXIq5xKsZhv5C/IDMmmo
iYrmvipLmNRIpJY3qPw+wVzuPBxM2FpYhE/LxuuMMdQNLbtoSyziVW3dNQ1HjF4Tvkvu5NNitMt7
kvBv9uOKQXd8kfINrZv+2u/G+wWC7Cr1z1wA/tyW8MeNJmj0LIAtEaZzdDBzd4NcGMvVMbRVB/yX
d8S6u9rNMuO275MDeMzj5a44heZq87nqiGctZcM8jDxamegPmnTOG1fi2j7sm64Jcw/BWuH6B2+K
DykCxdhPL7XSe+iL6Q2G+WVc3vi9/SqT5HS4PCp0IHHhrWXf4x/K8TTKxrmzceXaLQ4Rga1FpGjU
7JyuOtdRVRpphAvMMHIfwDlJX64HW2B0alwVo9pMsgwXS9An0LiuDEG4RU0+OKRqbjzC8X203eva
07axZYX+3L0NReXs6B5iSL91oJyI/Kc0wGd5DIaah9cS+7KKhmze6d50b4qeZq7w8M/pMEfgkI2L
bNsYcm+O/T2F4FlfFdVGtugYFJRcrHWoCR6IJfMDgSaXXAvrjZCQs5H9S5bFK5zdGONMuV3mZN3Z
NxwrdzZ/qbFwDs5MPFaaxgKxsRkJD7I/q6f+IUPW7ST95VLraWA3+js8ux/RJDZ9lB57vz/0Mbh0
qSePVjtdkJ/D2vZ3M6/Fkbsun6k4nqXLrIaewKK8rVLY4oNYdwRpBynN3TrPywdV9f6RjPHuYFre
zipchhJ5T/youFoSTuTEVUgjU3rCyBwfnNp8LnNLD10/ucw77UUtCbyE4j5W0xykhR+Q5/y97/wg
N5V71g5XysDBzm12qlEiEJoKx9q69ty4+UYo8yZt8pG4YqrT2q1vcuVtxsVVK5it79HScIvSqNgi
iKTpDPZV4bNj+f2wVpPxImRG0ulsfpexg+eYHdtBg6WHlk3E9NhZaMpu45SkSODkXKxMdyjOdfQE
bWq9WG7JPuJ7dPj2/M1bzNeoOblxnOtWAWWaTHTpb7q+3xS5ykiLczdwh2/Hvt7Y0rgd02g9GO7a
HtM1/PPvZdvsvHEiyat+rCnccz2nVKJHKvNAeed+bmGTkt/L6lC2xQ22CMS32iTpDJgAWd2pxCGn
75WIq20yPvS9dC8apexVtzjpc5ZhrmnpEomxFqvbyCE7oymue9eP3yLU0oSSJXn8IzJxOkot9OiA
daW+54tCxtOlPS+YggSe/Gju44FR25x4xl2rG/W10Be49BnfnpIKQpxI+oeCWQKSTE/sc5eM1Gam
eZbLcqEKSlyrZmRHqG61oZ4nHiHjA4Y+roeOO7ZbsqJazgqxGX3xKqEQ4+SMgw0JQ7ofoMCbdgwX
cwIn5LNmxOU9IJ9GQxcZr/mUq4cWvgQjjmLY+BFTCfQr3gphW7u3sr66poXVb6SpjTspHXsnFaz6
dVUocxPju3VvEh8OnzUmLQ8Cy2zc2otMba5f0eZoAE13kqOMdFhI4gRUQXz3I4NtPsfgBWcC0stA
KbLqwNFCCIKbLnk4nmCONut6Apxj/ap05HhWlB7xR2LM5u8O/JagmdW0Zweq9lEbz/uBGPezhYAm
B15NULUNBld+QuaK8Pu1iN3pIUOGvLfJEH9sa/ekwiDXPuz5mbfONI3vknqKYBDb3ZYmSRkiGeEp
yGL+ntk+TS/qgvVclYQitmXk+ZiN0QVV3Fl1yNIoXutVvWy7OJoCt4m8rcb38BL1rbP17Tl7ZSM/
I2IrXqtlEDtPeN0UclJNPyBy4aE/IK8KjMwx70YC5oKpL62DaU6iJnTEkrsB2dtOKJDsgla9TZuC
LXPAvWspa/pfRUgu52Gxiomo3+DXZ18UZQsfNtIIy9J7AYjkDraBMgtJO1uJY34DhJEZDiv2pWN0
7utkFOmdKDKeF45b6dYXtbapDSHvhjGuzqu0Ng9FMmRhoYvzDJGTWi2OKNemhoI4GEXV3bhWLZ4j
O+6fYuxw2FO7brlxSZFOVt5Y5K8RCdvQzNtKCw2q252rOjyu0tncKWuiiS3sxP5eihwdfKLMMQ7g
TGd7xRThnOkZek2tSg8p5dEjKrB5n/amfa4lCWlCrkQxHlSGIc9MrrpavE5Zm7xqbMp1XBwe6J/g
eWocMiT37ZOEFBy57G3fudHJSieB2b+d+urFkM1WkUs4Zk20hS00rBxSPeDWZCTK7zvZdZiCtT0I
QOXCLg8gY8/ndYKEBN0Wp/9qMrEkwMPW33rJOIQ08sOdo41G2DDKTFYufX0ZOp1r03uUcuN3EB2Z
59VbWCakuqeOK2+rsYy3gqeCkRpmU6yB7YmEieNq1tPsRKMmtxrX2TRerZOuFOftinTGF6+rHgZk
f9caQljqgPI8JzCw1uDdGFnehQhv0ht9WdwLzXJxKixIwy5vZrJgthgudv0OecoQbZuxdy8mF6dm
5EFtj7tk/ZyV+mmljiSuFEnaWgFxiBjGaXWTnJMeRv5Ql7GlElrdbOvJerVlN+NTBvh6Edlk0q/m
vHAOVMj6usS3mHMDFlq2SoZOnWEypVZ91cmt0/hTBt25rL8TywTmubhOxBudmO/0ZXMzCkptAy0k
1h92PzzFdTEzXCEqjN1P9t5KMyYlwwTjlGBRZXOvtaqeyWNt/DMZNek60dychFJr2KVGtO981yUo
XPQXo1F7azKijTvTWk6lx+IN+9HSczBFV85nHUAFxyuM1ItJWu2m1y37gHYGevsy6D5RT3SIrK1F
B1Tpuj2gzDopaAPLXqyHqCea2x36V131CaZ4dMMpxPJVp6q17wwbLTa3vRoPVW+MtwZGc2LVm2J6
Q5MnVjYZ4xoNc2Yv9NdeHKQc4nvaK/WDAVK8WbyWNMdlID4iT+z4YipiOEcO6jY4FTAMgrpHduPM
1bXt2TXFTxE1NzlUzOeIHgxWdq/QcWmTxWojiMvU2bHTrBmuDDc6WujBs6oFWOyiG31A/ldqJFDh
ZxWYFQ09cMcp7jbFWE9HPuWa3zpjuzRyfPKhNx9yE6Qtd/Mzg72W1iZ5JsgDAXjePDlFeq1P3d0g
9Xe2kYAR+YqylD4cKVfjMlmfK9AaawyVaBmju/yRWT6iXsjXTu6N5KqnfEtkyYrKIdUC00dKNjuP
4L+Msjgo98morG8gSfpWNgqX8dy8Hid3RhxZbQvbDdqs0nbMLI+tyuMwWqzuBpzpOimnTQK2moo7
c9HdQ2VnrxP7n5434L2abakDydjqRtMA01ubWPBl5kWuOoqTgZXkadpKd8Hr4nncxIY0nuVcnWhb
KB3HZXDvk8ZZ42oaZL24m8HnV5PnXU0tlYPtF2+5RaKFVZG7K6EgIHYOLDudN7Utqjebb6VmVw6J
Cr8SGYlgsZJrr0C+7o7fMFjotoso69uhF97asKaDyoyHcjHf2s556dJ7Un4DIat1sgzmNncfsHO0
Nv1EGH3WFXlAjP0c6vbL4pPhJRP3fhT+xTwVI4PMiLN2CEARFyxbdcCUlGjkbgwrsDE7qq4HUL6h
JWSvrtfc6sZmR5BMX4pObOibj9Pscq4X1hBIlZ75Y4l3azrB1rOsW1eVZA+XSJ/7/kr6hF/SQB/G
xdwmgn4hyQ2xTlB4xu3QgEW6t4NQKf570j2AN+wqL0oIT6LIw0hoY2qlvDZ1+gLdb35gT1Tslqoq
rwGIb7EbnVfOQK8MCeibY9tncw24TRCmv+6ETpcMlc6prce+GugK6mPuxBv6IhUyLf8xJum4zeO6
CzmZUkG8bandMxQv96MvnWJrOtoTyMF5X4JV69549IweG7tpQjbe3qi5+l73PQ7qcqREq4r3NkqB
t/DVLfUHD8l4WJlwJC0Lv50Eke228ZjVg6jcjwmouYjUTSTq7Az4ebnQEqk2xRi1GytHQ+Q6bh+q
lui/eXp28nzvRzpPDjRsNRYVLkLIKtsCupwDtaqZLCto55bhEcOMvT0XQWW1yl0Z8sT+6R0z9DMn
XFoC2E0pQqErnpwMKrLCVjxn6CViepxt1KDl4B+yfjEutJZwtUzzxpup1+GQCrrY2J8381JBNLPj
GaU32X8VJhCcucuhVvkN7mbeeoqMO9cgNVBPU+O5xyV9J1CXXpJASg6O78/plZNCeRzw8SP+Aknx
1H33mtbeLxrGx/MyZE8c5NN5VcWviyaTJ2uJvEvZyl3Z87lEmkN7goecWEi/jGri7dwzqTJJ/qaX
BHqPktPMTNaE184Hx8+gm5pGaOXVQfbltl/gyXr+y4QR6ndgD6iuNoMx35wvOltfjdP4A2rfSuUZ
Pp+MiRgPBcOUYTXC+M1oZJCjGFzHcW/jgMw6rSd93VrZdyONN+XMXVPmrdxRbnIzu1dN5+xzvQ4s
HaBaz7CC0zRekkFNTR8nzfsEj5FVH598eP3uPW3V45L58cF30xBZrL4qGg4VKoyVGS3pFku5VWel
ZyXkyla3QbXZomM6XLTEw7OttGY9wC8kcdO7X0bzDWvucw3LG5y8dmmebf3s5IiIu3rV7uKxQBko
1SHRInU5Cl0SlRYxzDHYqn1S0UNGGvMqLgkHFInPppZyk2BXVX1Q/bI3Wi+nau3tne5DeLSLnVXn
GcwNDbvg2rIDp87uZlk8aOb0zhSL212uYE6QKWidKoT40QdgQuM9hWbRUOqP4luSJvdTo5lBXcZ7
PBb38yTRxutYmzjblCHWiqnfOdTJMw7GFgxYT8VprrnpCDkJU4tWxGW6kWYmiKPwz3MdKa6x2A/t
god2NI4ehtG2fsY45E7zi2Do6zZQmnqSTLfDwZXWRcadbCCdakFdOFgqYB8pzGOVPrXjuyLTjqkx
D0VfUqqUxP7RRc4zSkuYrNauKkydAVYJ4AtR8R4fgeLMrlmwRnRpDstdlSQvlWiexMRYoSBQtW/n
YIwu1ZDzWpUzr5Y8tjYp0tDQp8P0dW1lmL1GvGhrUTZE+rrisnar38DXLVYFz4Hg4w2h7SsgqkAJ
cU5SGBb+HbvD4gE1ZJWggdCsFSbPa1vfjGim23TZ+UVGWmFd4VorZBfS9l8WE1Ghua0z6Uqms8k0
rW1cWN69m4Evo+2OT+qF9spyzLeeacfQatvTiHPQSGFxDBljFqujpavJPk+rmzQ9jNm0LtIaJltu
0cDk1Z3iKRyWTGcD1507ndT5bE458haSTjNcFGYeNN+dPYh3R7ylQzO+IidXG9vNuPi1cIjIbCvp
X7qud9NgV5C55lVagwMh8zhmGE+sLH+h4h6+adQau4VEet/vX0jnnNNV7o9HE0A2VR4gdefcCLIM
l85d8ce2YKoMNWKLCTlH+8Q+LvRb4SQBBI2M6M70Xi3RyfDZJFdwU7bc8crCZQuvmejRaFLywHHH
bQ1IQwXDxmnSz1S03EpKEEvEzJ0ZkUTFO3KQAEQbXYRYxq3dU7Zy1FwpNnk8traoB0PVG6RHTlFQ
pvI8GotzUyHVdhenD92s2KWlufdrzupMtPkbB0oUDL5Vb0qN2IYEdL2tqib0DQU+wxhPyKK8Ymll
YV8tt/RCaM8YyslqscIO+XZY5TlUXXe8AwEG7urrncTBUde/U/jvCpKey5rePnXR8rcjwvDmwcKZ
kFflB0N8zUQoGPiSM50NuWpNeIrqUFIUFg/52O91ySAFPRD9e58gtYeTusxI2iDr3npZ/QYR+bYd
WWXCEXvL6QAfk3PsM8JUjx4zlwl+rdfvBV5KtBjRtuMICXSBy/fozID+NonHxpAQ9Ky/El9eXRh9
I1d6a52LqIftacJlGOK1X47zsyOK5iFZumE74p0AB72XITXjrpu1p8nK1mWsgOiQ9sIDgbWeLsxf
szOr+J6n8hKbApKoSa0eprvYwo9NjLA3K5KYsaauFfNMIVlYcr4fvTR57ofyeqZZHbGJFvVAfKdG
O+Spc6/rzo26vy6XpwhjkxrGnqhhjOXuDbDd1oytbS+T9YkZY/AtSrPZTjrgXeXO7M6ttzHzcZ93
7Enm3ELnSi67AUHRMPAfXnfZ1hzN2JJDV7hiPLCvU30zVeabptj3o6a7KAdxaNjjsXQHTrsZjJY6
E0pHGfVXZqnCwTwWfbSKGPz51rfSrc66WZzF8akUsEYZcGbTAYrQKzkRPe1RUwVzZX04b90R9s+8
1c2JSqk9pJXccMqG3tC3e2SCpxxZQfo1XG7qUG+LQ8vb3M6rrsIfraoYtihKUbHKI1wawfIz3MW2
vWVvrJoj3c9ujVY9xDNBv1m0jk/5enasQg7I+N2M2GUjs8IKN9vT4+Oe52CfDKUp6qJ948wXrZ6w
soxxpbLoQWjDWaYDrRQ3lJvjJmVKjJOLRizCi92Uq8jS7rqiXYshWteS0e5C32DSWzQ6YwPjvG+s
fe0sHaYwJiguQa0tP7MwmiKsWhEH9pDsygUmwITfLN6huoQwmMKswklC5sWLnVsPgztfgbnl4QS2
75TnQ6PI5OXwslV8o7Wl1Jj/EDDkihmcPq3nH4akdZKz9U4cBqYXPCi7vhV+9m2xMa9AKZob3xLi
vkeGJqcYWjqqul1PftKt0yyDFnEyzyI9OBk0+miPL3vmfFyXCjFDrhY8f5gX5H4M4AqcYkXWmT2X
aw8DFoiOy1tL4ZQ02Tc/X75hH7JLeo85eeFfYDyiDkr06SWUpOWqGqbzyVgodeQXsrpPJNGfRDWC
MU446YkA6/mfiGo16aoyK/k0ZOXaV3OGVcfWKvvse+k2+YOaRoBURCjuYRrqgQownjucKnJGvetf
+H3/IPD75DUIm+/EvMPuzkbHeCLifmLFJgmFNlZY5Qr6XvuCZRJvGtI9Qr+8KLNbVWjad2B7747c
9vab15njhsFl24Xa4mQ/fv6Y/+Vd/pdxkpD8/3mXd1UZvfxKu/z55/8WreKk+pdrQrjkFfHl4Iz3
/3iXGhzjv06+Iqc8PCR7yHz+m3ip23+d/jTObohK6RWNX4iXhvWXTgAr7x2/Q/dkqfpviJefVKvQ
LK2f+S6QxZFMQr/8ROR2syS142Sy7ydGlwerq9q9T6AJWehOdGtjObEzMlHe4cZLA1llfrWzSmPa
z40GPVIMTdh3iw4AA3nsi8/7Iw2aX+aYaMLpiPC/OJnEn7Qcv5Cxi6kW9Glady9F3ISyw+5LOUq/
xu4j2zSalW9+eW3/sJxOGpn/5pj/fT1eB4vbNPnPT7TreMBwhppguI/asl/nYz2wE8Oi/vNVPm8f
P28L5iyrVsBkx9z5423Fss50PEqH+9rNOOw1qG+rJmaaKWN/vPX6xQs4VrpDgaI97Nx2CDTFJPjP
v+KjDoabA1iG2otU2UaNwuf58UckWQq5wPeqI3Ttedd2c/Q0qxnuXuH1D5oF8ltWUt4YqhI3jSXN
8M+X//0hwLX3XeT1jkNi2W87l2bZEKkqfTqWnT8GskIPjB+Zd23iq3hZ2S6J3XZqUHC202U6AZpA
dvviRfz2uvEmOkkXLEHADh65p///y+dVdhk2cjibHBuA/cAvqEC6xnW+uMrpQX74qE5XYf2iCHNZ
YT/dkn65yjSlo9LjqTsqzO/2RpIx4Kdj3zbpl2GRn+y7Ty8VCRhn0olEfVJMfFK+LfUw6nBt5iNU
YoCUCac117H1byLz/LPBsGNssxh3PTIXeHRG+tgcO71dgjf9g4ykgbGdmTtfCK5OX/PH+/9pAYQw
nmBdnfSaj0/Zcgv6w77BcMTUnnvfNtaNLHfpxJScSocGxPxCw/H7A0fl4mPSyamIOeZnHbbhLdaA
7AAftSnt1r3v+GFkYDsbw2f74iv+7VIn01HcBbBtwpMG35iP99Ype27tvIJc0RdgyonlhotPlT9Z
rfHFXZ1qig+PkUuZJxMgrkfYgn/aK3/5jMpapXUsx/7Ya2WxmVxfO5O90wSyse3banbEWncp8TUa
//Wfl+o/3SSqOUJ9Tz4ntLMfr5x2fUzb1UzHwtCtnQ63MnTaKqdBmb/yfP9tw+cmSQ92bcR5Ps7Y
n57nFMVl4oNuHZlJHtCiPOpDBCWeUJxV3Jqvf76v3z5MLsb5ybQRWYTDQ/14Xy7gUj7AxjhmU02g
BBLLMshSt93VcwGpK9EKwFbvK8f5f7iqjhaKU5/dm6StT++xWZZshi0ijktWyNdsLN9MrOG2Jn7a
O8juZuiSlPb+5zs9PbZP3w4CLZ6rhxuch934xzvlVwBXYbx2HKKI5vE0l134B3b/+iqGwSbH2N5y
iWL4dHqWw0hqAmgpng6xT2Jo2608c5KbP1/lp5vvp5vhudmYM2HwwCP8tMcx7jCH2h6cY1p7F0UP
SBjBPOnq65zgkaFZ6+YT809Urrs4P04iomWad1MHNA80pabjn3/OPyyOU6VAfAD1mEUN9/HRKjOu
tbwqnKOHN2WbAM9UJ//K8n9y1x7Fgse+jtJGfLprgqGY7gAUHeM4NJI9sm3zPLnwvo3W2rzhIRh7
9QZCGn0/dSX+F3vPP93krxf/tFIq3c19YnqcY+lfWP3BdS+j+Asrpd8vgT8PBha0VWgerc+66QE5
uCDnp3tgGgsLe2mYHmcIt9Pczv71d8pHysKnrtSRQn2OP9DGwrLiDFqUGh3mMIY7rRzFSOzPH8ZP
lfnH79TAEN1DqXny4LYt8+OXobtpk3iu8I8eLgRYMeZV9yMamcozCHXTKqSLblETnDQS48nFtyZJ
5F2VOcSGSJ/Qh1fKsp5wYPNPbmsoK0PCxsrvhV0C2ZWdTg4hNByFTyrOjt02tnNXEg+W5dhmmN18
btVquG5o6eeV53RhMp8QtrHXKrEjypVvpbU6KZC5xP477I/iq43u902H+zcpMlHCo9H62Xb8cmDZ
egboaI7usWzzal0X0gyaGvvmPz/m38pYrK/Zu+kTfBoZrIE+PuXSFEZjeK1/nCV7Zyb1EruTrnKN
M7g54x5Vwdwd+lEs1ynEabVGYlV8EZvocImPLxrTedpwwsuY/Jmfu5RF89wWnWR0tEfD309T34aG
yLKdNlblOouzf92lkFNyMhs7eY/hB/9TPPrLg60sAsn0psuO8LWz0IUnGTgFwMq/fbBchX/eob9E
5ys+rXljgpSWGm12jDmpgeHM2t6ks5K7bBzsaxw3GkTpJYxJuHoE2UX1FxvC7y+W62NOyVQVizVi
wj6+2GaGw7q4ZXb0cRi+hEP/pKnylLhHkeMU2C2O04STmlnBPY316IvV+xlYcYmA4PLYBwnSYbAy
/XT7Uz56Whw7KbTZk3OEtuV4bc7dSKj1ZM71XRozQHRmmR56k7rBUUu+U7NuffFt/b6IiELG1dIC
EzTIT/n0MwzJ8KrWeAtkhOKuk3TtygDJ2f75Xf/jVRBOkq/lniwzPvXZ4xL5Srl8UZXqinWbT9NZ
LVLjC1/Yf7wK+63PqY3Zy8+O8JfvNsfhtbS9LDs6WGmuxjFmSla47Rdv7pMnIGcxr8tm48U+1ThV
eJ9O5F4OOMoMIj3OGuRK0Nv2QoNeu2qj1kbUWFwvcT0aK3+2/IdqVPFFXvjFvVOM4k34bRLQ9U5r
s5TvrjsN767owctB9PCR0VACvuuZZmytyYSzanfNvM6TzH5uJXH2ctDV3z5yb9P/iX5U1//ZRX51
8PqHVcDNoLw93c2pXf+4CiC2kOwh+/RYLAoQ2mWtTzhswsZnNtZj4xxosnotSuOmHub+iy3gk73h
34/SwoKIwpG39rl1qwpSTGv67mOZN/aaZ5euOq3GPkno3SaDt7ydzQmNkOrFRtmjfVkNcr6dpEg2
USbj/8FasHFEcjhOkYp9fhYOyI8/FmV69HM4di0+HsgzrPKLtfD7bs7nQ23w8zqn8OOPT3zw3anp
sPo9Lt6Y4eg4xZvEj4p9UhTLfqnQhvx57f3DQ0Z4rfOI0RjgyvC5bMZkAVWUaNojkoan2sU+tooN
ezXqzrxfJtN5RCn2OFhtFA7VmO4hWzJmhvNxbjZV9sVp+hsqAw4jqMAoMz1Ay9/yv1ATuXk6l90x
sgwE08xj2zMapWId+W285atvH3hw5cZhtMtkPY6OcYLn9BeP5PNOcfoVnOV48oHO0O9++uoVSd5I
gt3uBBl4QZ+r7oHyNNrDAu3Xo+jVqigjbWs1RbmBKZK/dr0530nN+AHD9hphx+1sN/4XgJl7Kth+
Oec5C074CuZyDgAL9cbngq4avbLw5PDoctofor5OH+HBdTAcbGw4mLp7qKXaBmP51TzOuKB5uXp0
1Ax5E8UDdK45N/NLVfbyOdY7AZvaze0Lx41NBHzj0JKGjW8uDlPRoN8V1gS5TZvj6qpzFtIbKMHF
oxERQ02mwFjeKb/SxUoz7fy6HZnCA7edNIZmYt0ZbW1OBCMooQVNFannCA75W8WJStpmhYhHLW3J
XJg2Db5avaTkXaMquR1GrXzGRk4/zggSbZKcqjhZWSQJpoHupPELpNsFA7QYB6lqcsqLpmoipBcm
fhjsYdWrucwEKeix+b1zNdOE+1AYr+bgYdNhONA2dR+akbUI+A91aUeI/OCbJauFb+mQdGb8Vvtu
UZziz/yjiWH/sFI+0mCMaecJJLb2CayKFw2tUVynT6Is5H9ag/8dYfwXR/svi/A3m86Llzz5dYLx
84//Z4Jh/WVgqn1CquEI4ylpUGL/xzhCw1AGqNGgxwHR+DjAME5enafTlyGGbQOw8rf+No7QxV8/
tztQOgNkn7HIvxlf4OP5YV3SEzunzYKKmP2TnftzPewRXxH1GVy1dhL2rkrTFvemSSTdoznyy3DX
RBxeQpj1AdYTf9JHCByRUue+r/X+1nZUPdyaE3DQBXH0broXEaOG95iM+fYc9tSw9snR6jEzNbJ2
b6S9WW4i5eTT3vKiGjezRcT/l70zWa4bybLtr5TVHGmAo5+8we3vZS+SIqUJjJQY6Bt3AI7m698C
M7JSvKGUXgyfWU0iwkwhggAc3pyz99oREkqgTp/9HE3wmnlysA5yVsD20WAl4TPeiBoJbwQWdbgP
pOXm37GUeMBXWEATb8NYLtvvWZKnN6XdqmaT1MWQfh9bsXhAPaXCYzYRJ3GDpRpJaJLDN+/NzPHv
0mReMhuqGTExJggreiD6KHw3wo4c+mggD+G3OhyuUBSVG2La7iJgcspO7Qjke5E1yIqcLtiXfWeJ
hEJKhwqZRlDw2TQV9drGio8j9X+TTxjF8Wz6j06aPDmyC0+zDFuMpO4480hpv5YoBnqCD2ZA3ahn
Y+IojAQM9WenbiP8oDY64F3RNF18MYS5PPkBPsTPjpEZ856iEbG8KZYwKmP412M0272qjjmigRuU
b9FlTycFxkxujEdcwAhgKtzqx1Z4RbtOpCJUu3XCcZ0kusrXQR8FEes1zRU0oY71yS6derEvjXXA
bFYn42sWjOlIThZm+P04OXZ8OxvI4NYFa92raK3o2o6y2b9Tw5zE5TomzGJV5pP4ImQ/vaCAQDGe
eg4liuRqiFwPOwnLFbkK0vsUGvpxrjpxRBZmvxWEHc/7DJNxS7lq9BLkeSMwxG/O2KMccpI2z/au
M439VZONqKmMLtTPKY0TFAlTW+7zpFDFVzI55bSPpIVKKusUAouJwJboUwLx7mbsLDOzNxRMc/8t
hcxjveXo28f7HP3wQLeuDdV1MZZmJVa6KWyBH9lCmNvt7dm3pY1ixppz+9D6WDHmlS+y3Dw25piK
b5gGfOoM5LrjiDL7rkyems6d/S9oAswU3Q1gpjfEgxnuzsBO1LzSSteV3rdBGNW1h54soPYgCju+
Qs6JXWxnKj7K7VSJEBRl3bb1a0htOz66epT+fTN2MOfxY7bmgJA3LXDwBXONmLATpK3ctmaYFtdd
gPZbbhLTLCA4WCqwtvSbXHvlpr0Vamtt+8jXDKRBdumLo1cP9UWeecE+d7Xai6GtrgOJ8A5l6xW6
xRmlB1kV990c+18bihcXUWaJXey7Gn+C15LB6uevMDtG3CN5EK+6xUWI32HACzSEu5lgctxpebnP
QpJR1qbpe2iTsDcRYGg0Yh0N43whdEAIjz9V+QM9qdrHntIzfIlY/zz1vbpgjsswSc7eqcpQdEXh
8EeWOfH12EQPhbICUl/IuDELn+fO0o70igYHb3Tge1BkcN6UzWg/BIXwkUBXytmbzISnIYD+TSZi
NuwmQ087Ckzeo+mq+S7EK38qAEpeqknp9dQqb8OZw9h3hZ0sSYm2fnJKB+GQJpsIcWfIZIqLT5l7
KYYUGpcdXJhBj6xay6naZ3lAFF4z1V9E1aDHEqmzDTSaMD8JHL1yKHOvGjsKNhYODtzwSAJN0RpH
UaQkb+r21lrydDO4gbu4Gmp8FjOa1yj3iLVTXrDmlDw++G7Tb0IaExejGkMatfTUZqukDqInJOXG
+OpqvGSuK9WnjtrMwTDTYE2ryET7I8adcPII5adhXTikoJymZEieY0qs2NYHmK+c9Hf+2Efs+eV9
7gP48DzYGUPgxfvZHZEvFYhM0hJjVmYozNRGkx7hPkMMUuyYV+xajQeZNK/CDYFpjkP/HAd+fyc7
hb6W2JqVRaeVJzLsRe4kF2ZFkAnQhXCNDV8fvax4iWed1ig5eKsMeesqnkv+l0DMMIzadEORSezK
BsmmsxwCDLDYh0R4w7HHrnY1IrJ8FpnwLpxAN0et0ubURcWFFqrdzB7+JZYslxSWvjo4bdhupKuH
qx6ABvBVN7qK6yTa24Yr0NvX6oUUP6rqrS2PXpNF8DTK/hDO3avPK9zCChCf5KB3ZVkkl3mcVQcO
LvaFM0fBl8JEd4uvLcRgiaWrXDuU5taLjuW2qYoMK5pwvog0HZGrEFm271K3OtZ+Z99ayYQ2N45w
KoKT6C0qTEP12SncuxoN8VoZpvhkQH/eGG0id56JtcAQZXGnffNeK6R0bIYRw9K8W5foJHcEiOOW
hvZ+GpzKfgonH9ivUBTM3fGbUfRMLamtBD+vizKQEqGBuqyYMBQ0UWbTP0UfLoJxUvzT7D91fLnb
ZFAKR3IdwCex+q2MYskAaoyrLg7oNCjIPgjd6u4aoxeruEPkSrI2sqhQO1wT/p2MPXkp8jH7gwKM
3V72ZFilLmdOw+5TC0hy3SPvUcBAGivBpIUtoLBBi3gBy0783AexsjCU4KfSzUq2beRBc46NTGJF
D900V0O21oWKihnGSuL7UT+jf8wS21xeuErMe2DrojXH49B7Ub/WOX3p68Az2vKNrqoXvQivn3KE
8bHbfe1aC3zBzGHPkhWZTpSz13nZfS1kOa39cMgOWeumt1hPEmSdSfGQu1WBSzGdbXNHhRE/cqgV
JJJqyGj1B2X9qUPPvqmo2V5loQcHWrkN2SXlCIGia+dDjvNqM9gLvcFvpjWYGvANuiUBnogldbTS
Xh8NY0ov58QtP1f9SPxdAQD42yAiNlZujUdhJLNwE2EL3NmyeKw42sEMMfyTndagJNw8uzL8OHtp
ZGk/Gn0zGNuuI7RV5UN3Kgbk72s4HgGffjg9tS3Sl7LO6b4Os/tG9KOz9kRq7OPZfxkisEMmIsC7
QBfhKSg9gJl9zbTBD2TYZL3fI6shOWjF0Rvpfw2Rts29+6ZFYe1mmQ5X7mQE38SYtitM//6jdMvn
KJq6e9zmRJOlSebftULbO7lMWqYhJOFzfVTsio5Ul4sGR2q4GWMlaApFJfxno6iy/WxX9lUv5+Tr
OIb3VpkEtw27352X9KgjpyS7lZkxuNiU26jZoAQv8GdX+EU8fHBfR00CHDHA6Jfx4lzZU9yvfVem
OFX84lAnmqQ5XwX9A0mM4yVor26dGKB1wDi5+hhkBHaXrvRYMOZXI0xwPWsLl2jlVM+dP8FgijSF
NTuvOW7Ooh5BaacWzLAOnHGC8SG077w5MJ97W2Kjbq2m1wsKy3saAul8m0uzfWRl1BW0HLixLr41
wAQJc/hoW8fMy6yHZArElWsM8ecSQs9rrqZ43MTAjx81XIEDaX7LUl4OxLtMhria4qK9Io7CvFpY
G6ecHxGuHaMxL+dy9h4qq5MXzmSTgBO2OfABa2Yf09AJfyRUMr5y2hTcw2wb3b22BoEsGGn4Kp/H
MViz14jar1i8U7nJcY8NbyOO40/8pk+KKt4KneqQL02S1BKvgZSdi1G8VdPNFJlj/CRzzmM3WW/p
AGmyFyAqDU14BQ/wmdLmyjDqCEcbjfx2A5wRzgTbFK4SwofKM30KS8l63qvRcK8sbc7tNi5tUG4l
UdjWiUAYv9r5OsyRs4ogjw+BqxFu4pLGYA2jivDZ6KCs8hjYkgWZc8Eag8gT99VsY4oX/Np8UWC4
zGjFfq05lvYgL40B2MQAJiKnkHY1zW5414KgvShzAtzKMsRqMAwwo3rXBzbhjIu3nj2FZcQbt8ku
EheXp58UYFqoTB09P/aOrlt+wed81wstN4XDog9q40sk2KE3fNWbMS+oDLlxePTAfHznA7XvY6bu
tQMn90s3jMkjaM8ck5gV7VNfeldMpqQVG9gribE205fWk8UFoTL2i9lAccKOUo/fxtbz54OjqMhw
VBoH66gnjoMbq/BUds0u3vtKJcucT4O2YAw4WdFJGE99VjyV6TS+xRbCOpIlzaA4lJan5TEpIn6z
qvHFQerB/0pSVond2YnCaOcA2DGPpl0A5J5ogByHJuZ5GCnOUVIPrUZtTViC2brIMwM7Z+TV8mDa
QWNvA0Jdes5eCUPYL9mZHYlJy52TGN2hvZnI2htf0NRGYpsgO/+Wegqe/CjrgYagzdKzChq/DDAh
klPz4nelY1xhSPHLO8PXPLogjrt1mPc207nrJeCDwiVVDyz1SFmGNCNYOWNjw1q0+9i/KyIclets
aBsMnkuH8srRqgHKpSOIeeWMQXJrcFNv2nOr+jrg6OetA3RZ7q7XMzarPMPLgL7Z4G0bfuJcJjWP
b2UBp+Ww2grIINJKKZWVMIEORtZ/xrZanCLHCbf21Ee7NAvNmyap0x0oR+cgokx9M+cuQRhvJyt/
Lrwno8vmbYNZhoDVqNlnVcWC6YugWEnh009PyrF4nXSEWL2y7eLgmIW4CMYq3ErTe6Y0rhn5pl+e
EtUap3gQ49bN4QzlmFQ2WcVfA99cv2pRltDa2BZ8w+hOup8QRbgtp5LqXl4X6kCbovs+FXN9Mgc3
em0ASTMHuo0dbnJzdnaThXV5RSFZwnbu5mQmqJBDYGbazd4A0EdVts8NvHy1tQfL1t2VkRVdTFas
974RitvJrObtUM/Wzkf05tdkF/uFZ20hbagLXWPphXQpLvHBiasYJcziylHBc5giQZ+p/b3SbOsv
CrTbu1H4TB15IL4bTacuEmo0nwAzWBBVZIALaII4j3GDvMre7QtU7Qk0dBrFnN/54HfuYmeKZwAv
UkR39qQ4WY92dEHGr7PheJ0fl6pot41yJ7zsuinbRG7k3tdTnD92cZwfK7iJzqZkT3OkcjnhFRHw
MyeZbQocpxfJUBP6JKz80FkZzukYKH2j0+7KLIIgAjIhmy/wzHI4uIau+vAG/0rVnToi8Fw2km48
ngzXbvwb2DGhS6yrwsuzhJiG3c17me1/K47/bXkIgP6zaPrqpVdpl/bth7Lj8nf+WXb07H9A8qek
gyWHDjBM/X+VHV3vH3jJBYJN+59cbArx/4O/JtLHXsRH1BX55wderTD/QSuNXhrAWqS3dLT+Tt3x
rEO8lC6RdVLXFHRJUAy/Bzj80M6c2WdXSxrwusp9EhqkPz56MlMYc9iJrqnR97u2lbAo5UJ16Oo5
exnMwf9DSlgiPzy5n3QJl5bmvzsT778KFdjlrijDOkj9+fMffpUqnFpECCkBfXXcHlzhzRvfSPuD
3xQ+4EAn6e4oWETfSN6Zf9Or+dguC/hkPXtRzy6Act+iT/3x0lQwjaG153oTGsnnAFUKfs/xLRuD
HYBG+zcX+9gXer8YXSFeHIJLh1r02cWaSXkuTd1mg7N82kxJ/2I3Rv6bhtzPL8JZGiIyYyw4uwjV
QxUXrtFsRJlaR5AgekOBzL7/9Ss7K1qjQOLn86boJ9Hzo6/08bk1re4A+fRQM3R95xoztMRYPoT+
zE5h/pLPzTHQ5W2hwt90+N4VAz+OFS5MaCwyQKjiFp2sM0VB7YXKiDsMfIVLcRQkL0aVXc52+ikK
4IzsIjGPwNpq88VeyECjUYfYzCIIvVLXVJB7TD3MxpIdsC2H4HGaqD7gTw3HpxRh3owTxcAibJRk
dK9KKTSALixKa9Ip7IeOiuBDougqcWiF8qByL4+Osprm62lEpngUYJIECyOJ2ataGcJf6T4OiN5t
lc/pFZ6Wi1A7NT6TE/5Z8cjig43GKV+x1fKtrZu5HHbtpgUxOnkuXthfv7W/jA1eNFsLRNamL9jP
namNOALVpBjH/Qb6TX5lmFG/VWno/+Yqf/mm8GOgPcH4wPe8iKc/jo0uHdvS6iwCjsxObsJOCcru
ETvYUZtgFyGo//qulpb2xyFhLynbZAX6TLhoQD5ezzPKxu0TMv4QmfDm+srG0yghOzc4mmVeuxtr
wkP/64v+5CaXtCxUxahsQiTyHy/K1mbR5lHJ9vP+lo4HS3WCYnSwSR6a0uI3t/iTF0efyfQdy2XG
FosJ58cZkvrQTF500G8ifqU1FX/N3ml0d7++p7NePhMUOo2Qd8cc7LBoeedvzmoE1SYnJNEjmz57
2Vym2ypoIDbIOg0eqMZdqkpDqUpJG7cQ9JmYOZHR+Q/epN2blGLqn0FC/7vB+O9FAv+f9xf7/uX7
W4FH+O3HDcbyd/40ZnkWHUpsOHzN/oLDX8wUf/Y1+SNcvmweUA+KxV/FcPpzh2Gx+TBJTzYx/y0x
c4vs8199TfcfgS3QHyGNIG/S5bv9Gzz8ZUT++6PEe8rGgp4qUinE/lh0zmRMcEK8cLLBwWGFf4oU
ld/a6VJUb+1IrLfxm6/x/cedX44JjT0NrjT/L6HQyqmw4ACL26jIIe2d6amD8RIOX+Ny6k80rig2
pUEGEduN/eR73YO3PzSKKouZz53JARCayir1e/FFiaI4pBhHP+laThAQrMm5E1VPdbVCrpCvM255
704Yiv3YNXf4bQNBsSI94b2qTkUhxAMVvQZIDaDBNNQg7Ohbsb2fRzDPsJ/6zeT6chd7E4CFcp5I
BaFInd8N0OKIvwuJO/9h6Pxkg/UeuHH+eFDiMfmTGLRYBj7OHwZNQqual8cTFvJrpcC9egPOmq1n
mMCJZcDBzBu1X6+myvjKfzkxXYaCZoCBv4kuTQZEdTXToKtgdAHloLBUbcK2jh8zWNmcqIF/kl2d
UpKeq9laea6EgJZmmgRmDQQKzJhnfW815OddT8vnNMhsOhYyc4lVrLzDaHYuCHYvoxuTQsoZJtu4
rHXZ72Z/5if5pBZAiShJZ7bjJH/OYOHOUQrs4NdP6iwJ6n3csmXH47YUj/mozhaTeVZFw76j3Zgj
hVO94CTcIGYHbMRBoIGtZ82lKwE2WAONQaun7tfH2y6hkANRRFxU1jjed4Pp7omuXBIP6CyZufnZ
yMt4X7bj37XQLh8aUZ1sJtnxsbm0z3ZiuLwHsnrhl6FmRRQzcz7UY/icqog+HS41uFs6pU1vsrPH
s78rZ06EBQirq18/uY9L1PuDQ8Is2GHwr8VY/HGIdYU7IyWMMXN3nb11DTrRldX+zrF0tkT96zLo
ackWws9zvoXJMikDqkZsPGOsNa2rxk0wKmgbsdOu284eD2g3vS0/KIDSDh4tbzOxdmsP2kEB3enX
N33u5uDp25zElrNL4IHxOPc1uGVU0QatW0p50BoEQMcj/nkxrBOXsI8IMMwdmCBMY1XZNS8ZsXaT
5eJ8zxW0ekHzWgeYLTJ+erIadBVdDb2Sv8se/7hBWp6ZLRxXkKeEbYBt6NmYHjvpQ9sxaZ7RsdoU
YXpFsejUeYN56oObbsbd/f5Y/tai/ctwGgSk32rOO2mcdP/nRr+prldv/0UqVvtfu776/tIRLPr/
Q0DWos79z2v4VT2/lK+p7D+s4dbyl/7UJpksubgMFjU8/EJzcTb9GWpjEvsrGOW8Mf7FmvY/S7iB
AMlhp0v5zH6PEV4Wwz/XcPBy/whgLgoGJUBcy3H+VpHA/bCI82OoRZjuIiNfMuVdcbYfNP3MNWKX
7vRows+Jjdq9LPsgu5NeG1S/WcI/bhj+eS2LUyVHymVzYp0N0pxtpW6LZlgFoY4AoalAWyTpoaoD
U6MvbIr6v1Mnf5yy3i8ZcEYhj4sNEW/gbI/iwiCHq8XOwPCGbqPtySB/Kkl/U934yY0RVM8RAYcF
Dlrr7KRQIPmS0dIJSOIQFBObF2+92Jp7+HdVgFLWrarfHYl+8uJw5bPxYiOPq0ucXXOJ4vDdzmcG
6qcQDsdUAttKZuBpnd/H+x8G9U92Fz+7wdBk7ucUxkM8t+dlkS0tkcOT123VwCYL3e+Aq+VBGro5
9amCxvHrCy7v5d+7mcVj5QMVoGiz7Pb4fs6WPAakiSWpHpGNoD5oJwiEUXPR9+7nNnPDy7LyLhLZ
/nNO+49S9vPBslwUvxNXxHqFf+/sW0g6IMfeAjMi9QXZaemNa4xBxW8Gy1+vAgmDcx4zNecmvAwf
V1Etm9KYTSQ20mr0dQrc/Uq2/uuvn9/56LAxFrPDWZyj1AFYFz5eZJyqYG4UtL/GtdRjCDD4Nhde
DQat/13s3U8uRaWBDxqf0+JqOLuf1omzJBvcaUX0HJQe9Lv0alN7GhA3Jv3vgAvLHPFxYICUYL4C
qbrYOM+tTMRVy5JIk3lV5KmzL1COAUHV/RPqDe9m7qFlrbyM8tCvH+f5+OdxoupcZOdikYueCzip
RknZBAlXtbzuLl14e1kQVpd206j1NFXk8v76gj8ZJJhckCQzTZpM8cuf/1AvHbNABmZZw2Xj6LEN
kUIeAn/6nbL/51dx8SswP4q/fNap6xhjWlIRs0UjVh0Yqc0Yorr89b385OEt+BCMZ0jbWOvEx3tB
3QE/3aRNOygh93XuGtcRyMmToLf5R9JX8vbX1/vr3BEsO2bmj+XG8L5/vB46Qq+sG4kQyZ4PPGWN
Mi+Uq7rrn5vSuskC6kidsn4DEfjJZ7CUfGHuWDjE+e4+XhVsiShVRfpw0E1Et/RkxxIwHB4iY+4f
f32Df3ltyxyFt9ijuL947JZf5YfBIcHt9ZBlAc/SSr9CmpPtq0r+PfYEU/DCvFgMrz7gcwpgZ48R
pSnqXdIZV/mUThyOSmPc4AC17v/mzSyzFMdWRjkrNFv+jzcDXi4Fg0/xdvKaeuXh0GaFFu3f/Z6W
7N+lCbIs0GjFlzH6wyODjtD5ucMgD9GSbAS93XVbV787uvxlDCxVQgpssDTYSfH0Pl5lcuFlg/rn
xTiBcVL5PN8Gi2Yg89ps9zcf2/ulSD2kBeDRJzyr8yK3SKchIwFduQn4xqnsTec4NQRdbn99oWX6
/jDhUkNiw7KgpKg2UQ/9eE9KB5CpxewT+edFFnP61PmH1CkB+Ap/GuZ1J6Z8wl7oF5QSnDEnln5A
uPy379dj88G4x5XHK/TPHi3fq53FKbjqbNRjfJqiJjT3GEqa3533/voOPYGdk9mDjSrXOfuOjSiD
D+1SMS/GutoloYR42M/9AXupePj1o/3Ld8z8hLnbxT5pscs5P7R5s4X8sxyDVavn5sbHO32o8+DP
sNH/910NB4zQ4ZDhcxXm+rMPbKpiD3AgrNUsqGLyEO0WKDdiol/fC7Cjs4EScIahDskdUX2kyHg2
It2UaExNWuKaJADw0QXrF1y4IZHf/aCL1BejTTPYiL5kf7rp0ibyYI9Ty4uJyEGYfO8pItx28Msl
06eBWGilxGiQ1xeVuXmZIlf4jtAZNjqC5Fy9RVFRI1kERg6QPm1NdY9CUfs09itTbel9jiCWrdjK
1ckcI4QVqzZBYUeyV6j9LqLMoynRrYY6oYN/zSQdT8FRiixM77JkdPRuaIMYuhHrmdR37hgRb5Lx
x86WvOneuvN9uvMrq8nQe/nUz4mYyNzJx29Ih/UCPHTzmewic2/XOkfBzd01N5ETGv6XRA1TcWW2
Jf0iyKcLMVd7EYQIspjDQ56GVnVLBaeejmM7zfmdETmp3FmtMY6X7LenxX/k98jR0Ck24V5XQzmC
V7OQrZ8EmeX+thtFCnKlHaNkR8sicNb27BrOXV66KkXZFcm7DFR7iNh5Zk6EujqgBWnZXK16mpco
W9xWVHi5otg81Z2b249gmpKZeKxRpcULjmMv2TYBWhO8YDbMHst0+3LTVYHsDsrRSLulVaMdV94Q
f82zISBAS42C7ITRSh/NhNDeYxA2BqThKYO8roSq01t/SrzHIBEkw6G4Ad6olW//Mbea+CqEpTMa
w8Jf7NWDnpTatGmZLJzwPrlDVuLX69JPoLJ6dV6A/Sv56XeJoVPyhEpvIJSxdAuSCQoPDZ/Xl0V3
nSemF56qRhS3vext72Ei72M64tKo3IjJrBzCcqt0jLydDDE4TP1S3U6M1yBTvWOvEY6O7TUJf6W6
GFL0GNvGyLT6npbTfFT2FGBgaQoiUyto70jLmatrRISpJ+wdqr5O3TcdRPzXCV2pTTGtMgPaqcg6
OtK5ciS+It60UW0SXlyVMvZpCSE4RAAugPbr74Somt2lE8iifetp7DcVVVoQsPEO/Z91bRJukJzQ
NSXjVivPkgd+ifZbbgaVu49C9PkouuUfRusBEIOg2xkAVDGX9hgtqrK+lZZhdQ5HPtvW35ZkZ95q
r4zQOIbj7OlXcyhFtY/7kMqkCEGtkyCLbGZF9CVg9DBTBKAgMY4X9bGHJUbptPDXM3bMGLCS7ZOk
iYkkvBq7pGn3GFjq70gEQI4mHd/wt7IF8LkO8NRfYHgwp8tijIwCOGCjg6ONv8jcTnw8w6ZIXH3d
DXYcX4x90BWfgqL2SLwpM4GEzJBSbImrQlM5JwoiM+q1YIJXkWtArBlz51baeQmUNIsgiTOTsoKN
PflHeBvDmS1JHXk3Yz5YnyfiCBAq8SOdrYOKGPy9nyT5NqDtWR86dHzxurPNHmR928hoHWRYXVYR
ZNS3ufNTNsBJAUK8KWvHOrj9UA1f3NyR7THhxBMCuVKlfdG0Zezc9mE8eE91DTD902CGVXP0AhCz
e1HjQWEI0f/fQbIMn6TbpVdmExpEnhVZ/WbCVoxJjJETn2bnVOk2jwgc3Q6xExT3UgUFckmzxmEW
Zv3w4ugQpG+Z18kD1t0iXFeKHFngqaK6JsaI8KveCtLp4OMJwJTUohcguoED/2HIE6IrqzbRJU51
pZ5r32iXZ1aUdy22KHOdQ8+6zqdcAqrmWEAgUwCV1kYfbK+qqsVimZRArzGyNNZaxNR49/EYuS2J
DkHWoCkVZsL764jtblPlLugvIwiQsmZQTrtqxOXhWI1UayhaKnqO2dVwdK9hLVza4MPUtTWE6RG+
7wKbthAwI9AWafUFLx7ZPVU/h1+8goVzDTpr8FC9TAlKcgsi9YXfJgpKB7YLsZEowY1LT5pEhQZV
AX0M61zrwsc2CdtiEZ/MldlVst86ou+mnam1RT5x1PlI81sbkIAVTmBmY7Pu5lPC12JBBsxMGOZ9
NXYnEkfAkgO5dkvS7Vo7O0oTDjEWjiITj12nEOyMvhOHJ5OlHJA8DvN5BcOezVDhTaHc2QRLe2Bi
Gv+VaU2aV17tx4R0EdWw5mMhEQnVI7L9xK8d/6vOCk20sVGaYE37mBBF3mRNvSPpKUrQhuZOBuTH
9aZxiI1cu7p2522onPh5iixKadM45HSoLY25Zm58u1gbw1DjORmFh7POatgUNqGn3mpDRWRHEV0w
rBlQHnv80B4O6LgJ79FTQiJrPdBQ2CGfc76CfxnuMyt1unVpeHyKRaGMm8aI4LqLJtPDqkArhOgF
IXp2KnJhKJSnRorIuHZASvuJlmKj5UjiM6XG7A+xYGbXXWgN8Gj7cnoNGgmpMHPsIdjmSvbM7QSK
GMAzLFKr8RG2/VagnCwOZtn0zipFwLuvNVoNwH9DIQj+0yH2kkh7T0FXJRX2m8ogGjuxSjzx1RAR
T1+n0x1VvwniRtuYBZsYowlApGfFBQ0UzOKe1zqf/Vnjcitbi4NpGxcmMSu6n0wEi9GANKohSyiB
w+Xz+yRw9rEBQJyVPhSVVUa8An6Ggs79qoUaPq9ApNTPgqWPTx7fRrXSUvmE1LrS/p74qmIBHGzK
Wq1GEwJqx5JilZda4r1G4FiRzEOvbZ3OefWyIHhwzdu19UBMKDiquhDypEyVJWvLyIgg9arM3/qx
bv1rGz8ekOUwGAM2SIVcUyRZMmx76HBi20g/z3ak5ETyNo5MGd9M6KTDNd6Tknhc9Z6VK99zcw3m
d5T2ZlUnV/l7wG4hh2y8F+8ZvDVUnezayZxZ79H/ZCOkcoexUyaTZ10QkBTmFw17ie6hom9LilL8
ngvsIe9dEnqSFrLBqnaRVMy78j1dmNT2uosvxXv8sBrYKrC+CunHxI6zkHor7VMFyteNYTvNV7Yt
ot6oGa0cNPQhijaOgcEoZUFs9xpptntIYwNkelOUUbeOORw2q77qUat6eAxRxXASfJYGzoSTKoKk
42LKoioMp/ou6FOJGKMPiWxDoJZCDY3wtGxmQj2QrKU2Tls2XbZeJTITPH7JI9jyZtxT19ptC/a5
K+5Mo8Z84Cl3fqoT4kjYg8se4jOZfp9UOeiTi/MTOjsz1GUc2U62jlGqdWs79gxWKHwZajt0EZbO
Phb2M7hyk+Emwt7aYRcjsiokF6vbaWTMdEIjAHhrH2iAjUHoO7V+rG/1OOESnExb3ibo8AgF5Tdv
mABZGhfBjnFtKuyGDHna+OusniiRa2oK8RbedPYMPpUZxDDIGiP6h03iym5TDbDQygDSs6gP6MAM
QQ6GKLt8rYpoeJJZgFgwHsRAmqXVeA+g+otiS1BbT/RPkeP1hHuWAu2fY6W3kwiUJsmdTKNVQTjS
g2sIgoUmbbjdjm2ff+uRCA9uqijAyYO+z56FSBU0ASyfiM6Dojp4VRNNXJ3mzEr2Y/DJGjKj3Dhl
hs1zNmPwI0ki9VvRCQ8iEQlRgiGTtRBosdcsjCK/+9z24LzrXFEynaGamKjP3OGPKpiaJw8jy8GJ
IvZSZm4tKXFWVbfrmKiPywkXS7VxlTEu602Hya/MjIXt3fsNRU+OQy+D0fkXc+WM5VbEWeFtx8JN
bkdmuuYxTJX0UDn7RIgmmKb8jQwdawfU3TR2KvFyb4dOoiSjlCS7HqtHJTrMkZJVj9iB+a6vspic
ThbTS9+A0ndKlvgXcix987EJRETWrMr1zSwd+3ZsezQHQeIYnxC3J8bWM7W3C5HzQ7/WTr/CcIRc
y82b+tUhMeNWk+kxssXOCw7DAlTR2ukT0spLqyrsZTmIor0ggn7EMcNB446ax/AWk9v0R9FoBNGl
0bJ6Yk0TwPytsSK+FfAmS66jEGRUkZ6WvA5MYhyDcbbOOF4aVTFNM3zqbPHQZ2P4xZjmUt3lpkH4
+arD8Yr6PA3M/NGuygp9QCOmGGlbaAOyv0kqo+CrxHfTSrlmA8Sf+Gbkfy7VOD8OPp/XEm/p6l3f
2AXk+M51n+M20w8OR0G1DjiFYoaeSXBiKGVTt647gpBwvwKIH+f/y955NMeRZNn6r4z1eqIttFjM
W0RGSgAJTQLchBGCoaV7yF//viCr+wFJDPFq1tOLtiqrKmZmCPfr957zHYp2UgxmjiG8rQkPndrZ
MZBz3ZTxKwnDsDjqyp0JZhHdCwLeuF+R6jqVPKcko/m10hCGaBRRRnxJk5Vnlh3i6Yaz7ZK2XRZ2
uETXUgHj2iRGIjEgL6as3qvKzdVi6zl5t8NlgIeiAVRwLImRKrgPNTNsIkOKl6gLK2+LGC97ACtg
xIGUZQ5wBwQzjrPZeyCMSqmviPMbkCyg0LXqpy7hIAffgyHZN67tpK0zZWimdTxSevvZ2Nn3cd16
UOR6hqA+emXURCFxr/0mMufZPCuczrozbb0b4bwo1GKs0430rhXaGekZGa+uQxJkpphrvRfqloZs
86xNlsnaRkIX6VyyCy0OytnYr2k2UZBX0ozqVdvUnBR6MVo7a8Bu4TfUm4ABtHG+m2elwxHlCezn
maoRxGXZF+XEH7JqEslWkQx2/2VIWmgpXqs21ponjtqB9qnFXtvVyERRU3SVT3uY6KSmTaN82wjA
yr5N3vNzAaqdlY8pLZA/Kx20VQdQ+UBkUTeup9hziC90iwIcFbSB78oQt8n5YFWapA3iOu2W8WdI
9nGN57MVRVKxTbvjEV1G4a31qkFA287NeDPLRMu2c9mjtBl6RUm2tP1wkFLdOuSOIxvYOc5g9fQi
aDz7lqJqzZEIFtzniZvbznmPMOehbN2KeDm7rqXvWIV+p1R2AUymp9j1xWgvtVuetmcJBqQR8JuS
fqHkmyhAY/ZQgnQtXv5mcIjhQM9V4IeTmKJ92L+ds+o7s312qmgQPhqYnj6Po2X5dmSvrgOeS5bD
aiTYaa1EhRchByHBmRCxJP/WEE3l+WIyKbNndc7viYueL0lzG1/bosE2H41JKw9D3fcvPJeRsTaQ
Vic/5ikrm61KbQyqViNnwwcUHjOf7lst37ltJ8ut63jsnI3mdsaGU6+qfisKE7RWaaTA+lp4M09j
k7DudORqXOVhMlR73EHtIxiQlqKpT1oYX8C4JiW8UCaXlMnbeOpM3i8gDel2qClJuqNau5MeZM2s
I7qcOak+0zhIi28q8SwaZAdNyK2ICHeN/CblrH6XUcY1bHyDbisPuakm8S1DRYfcr7CeM97T2FJz
cQPQh1hNyx4ZuDTZgA3PDe3hxzBmCoZVgilYp/WQ07IDy5KsXTs5zxAYvVoNCfMUt91j3Xux/pXY
ki7/kY5U3xvboYT2NbtaHC2iTqvbOI7qZqvnrozJ5WZYTRegSb/KSN6U2eQS3d1LDZcLj4ZR1hS7
qYL5xrPIdq0xcXOdvyEoPiex8LKszB+cd7Mgrp2XMtfHx9RzxRoPpLe1neEglpITxNfWLUb8vdqg
m8+Ra07x2X/W/049iFuFdJ1eJMqVYpfEVFtAUdgkiVtOcZ0K+UhbwuIo49CC3episC7/063GsG05
/nFALyPyMKpU7RkUpd2l1xnaLSczjRjPLh6hCQ6uuKq9iiwDCq3s/s+91N86qRCMmYjgV8CPZ6AJ
ft9yL73e4sm0FQ4gKTIJWpQrLKReIFRl/GQ2d9qC5mDI3IUZEloCGyb1adN2NEY51wMxMOSZXkRs
g4Epp/Fvjrz5FEYiKiNvxiKIY06a9wL2qKzilBQV02kPHILKc4Qtxief8lNm8XZUwcdgqqGVzmQM
QOtP4d+bIY+IZGvqUpDGMih5iEWaXYdUUrNs1pCap2MiTfc4OCrhRfiLlXuXDe+HahuUPn//BmrA
jA2YxtCGnZOROIQCU1MUbiCFcrcapOOtFFWovBNkIv/8qL+lw7pInttKVD/kqZ7qvQarfi1vZfv6
KhFhnf6by+f9W64l/s/Pfwz/b6EwvfubdSkTOV13r+108yq6XP5LP7z8m/+///A/Xn/+KXdT/fpf
/3iuuhIK4c0r55nyrRCaicibq778+X/9d8fvBf/dMYle29/+/V+iK6IplgGO7TnYR5AQLiqBX6Ir
wE42+EUeEyanC8B7kfP9JZzW8XNpzDoZqiGnQ17AoPpfwmntn4z/kVkjl2LKseSp/OuH/6We4Zr9
txMZElDezUp4LnB4QYViWMhLwRu+/PM3Tyql+JREhJ+GUa73Z0U6V7iq1TnLV0PTWi9IcOhWiY6k
3p1ST2SYVqKR6sHAIA7nk1k7feysn7KrUPF6vKTUV+ZL7E5JczW4BmctSD7ZNkzrcg5MADxf85oe
F02msXy26Lc+CRQGF54sNZfTel4DRBCNcehUYGxPg67V0bmia/PB1WW1ZTUnn48i2jnDn6nmm5A9
e6SBWOB4sdaemqUe9B6zbi8m2fZih79V3pNnafc+cAd6PXpaNvN6FjGTECsq4/nHBIDFOQeGQm8H
j2O9I7zZSRkpeE60Hkk8pAsCtchUtxMylxaPqdWrryXd76bc0HHuTZcpVoWV2J+H0jN3xUQ5Td54
OIbfXEaSFZk/k2EcbfLRF/BlR9cSel2c2f7ct3QgHcUKXzpqKmzrwPD8ZgrLxp/cknj7vscuPthu
fzM5EYxF7KxMAFTKzKusE1YZEDNXn1eVyeFo1JsGWFyX0BeQqgpwh+O0FrRprd/U7VRscIOaZ6Gt
hjQtp/xh0hTD8TE2pUfCtFx1ZUx28Vz1ZgZsZizjW0/UBl7TzCO3q9X7oKD78a0wsLr4Q+6Rn6uB
Qg6h4rXtPiSNryCIUOe0EE+qzaZKWPaRkG1Rk+ONVSgw0+5RGwYiE9GhXgo9Big9yXGbVAwh2li3
b5LarJ9NHVqA31JJkWinlQ8T+/UOOpNXMrJx5i8zQc8vpZV52qqMB3vJi1TpxhtmpHUrDXLx2tVi
/bYwuh4iklJVc7gjyY9rxQmA5EuEE1F1l/eS5MFFv0pR3bRjdl5EQAsJRJTuSNPEAswSbufIFsZ3
ptuL/R4ZpJiPNUCxadOC/qJyTGxurKLP+LZ5LzLS4IVZ3c2TlZ6ZDYQJK7PP+2q8mMmI7CoGhh4R
wOjvmxzGdbKP+hx3MlGZfptYXaA2nlyPbneei0El5SQvn1KrveNE167xkqtBh8058kfHfR7augmM
kZREZATAb6iVgQ1TkLRANyO9pqMd5/2OupMOaKx8kbn6JYNMtsUYQVt7yMB/THW+VZvuHKJ/oA30
eyS/eTflNWWI8yVUjXVVJjvhOqQZ6uR/ZejR6di345pkwRcxlg/zZD8BdwM0THLXaDPtGUz3ldjA
F4XmfuqGVxxk9duSfsvKHGbhJ9Wi7ySFMOScExgTDf4pjfMgH5wXGm+cEGnsYtkYosBm0pZZ1HJu
p3GWH9NVHCqCDjvBOhhGk6ee+w16gFoMIqInGh6awSJkt4q+SmKWPS/6ZjbO7bAM9QZKcw/eftCY
hRv0Snes4V091nFxrevuHq2isUu1lNzmrj3MDrHyslYuozjcgaD5uoBi/CKay4AeydJAVsN75F32
jajre6seHpVCXgJAYVghz1ROVTur6kinrop7VvWG7rqsfgDHUDB0E9/LRJTFYnTGiXOAfZMOnPEJ
V6gA0oy2jxV06S93Pc0dU1/TeBxT6FRo6wFRJH5t9zOerF5ftXWebFybXOpSJ/0PiMI30hH6TWrZ
L0wFs4sGbd+x9NqriLgBYGe0mGCje+ei7bkijp77kyXco1qSjFF3Foc2jfA/dZNWhup7sZldS0/u
EK3SXqssILLeOh3Dx9g2n0qvyVc1tACk6ONXOeLdKEbYT9jUrbVtiPiiTDiWZjJcW7aa7qKeDhpT
yQDBOWVXTWo5M6oLI/EgYzPqPnQO3T8n1uu1nfVnbiZunY66lvziY1YncdA587NluDcFVfLBhtSz
HZzhIc+j4ratDFgYw9gEg0rvK5G6voP6ttO1fjy6bU62oZPQZVHVIDGaczmaa0lvdi0yJX3EgbZl
nvBUDJ1518MMzAsRoM/i+Ma0f502mkeYYuIGsexrzuTtvRi7l4LIwixLzsqaXmszdeBSjEfh0lJn
sVGOBCgwGE4ggUilvibxFAqaPt5LdRw3qqlBLJgvFoZEM+Rbpwt1pllMKzJUCDFvFINlYBumuc06
rdrZsdjIqu9XJlFwleUF+aTwdDYKnar+hZTQw0QKrKE1ezGryr4vzWvWt+LozPxm6crETxNaGJZV
v3DGurfU8ocupoNtxuuJojMYq+qcZqq3bTUwW3OpXOdqH2FqIkFIGZV90ZiHuhfyKSaHuQ5JtERV
ib1Bt5A8MAahpdk8V9V0VeQEZEe1fHYi/MZunJRnJuA6JDhLIrfQN5ka3cydh45B2EQgei/KOF9K
mZvXVWod7MHBKOCmdCDc0C1KIHVFljR+qOcsd8gaZfNDlWp2JyseRqLimYCCE+xV7oCHjXBjYBrP
/YoeYvU8EmfOQTJ2DEh0MYlbX8y4mMhbdXCKEr6l80xtRCWb8Rmi8Ex7nDap1pZrwGiLBjFyjK4O
QGAmyz42MO907twuy4ZzSUDPHoN3oVhgJTorsa918EyMvlSFHaf6oWudUxV7rN74L9Yd0Xwkqoc0
27RVEnOqCVK+rKBy4qgHoV0bovmbqTZydNYhoj1X245q5uX61ighDaXbEIPHWG4FbVaFybQod8y/
ev2em6dX/XGKFPWg0py5GoGVXAuRqE+NynsUgIv1dHooBC6Ot61jYU3dOUoM/64oFi5SSy6q9ZVM
ldym+Z6NHIpLk2foGhxerCvrSjGw1O7NFJs8E47RsWiezhia60BRzTqCtzRhNgjcqrpXtWLIlUsc
UonQ9p2bqY9jmQ+9DOJUAmFh47P0cpZVQLvBbMbzFB1GsTLCpInNGywJdHISqxj9LCPTON2SR2wx
DTRowGyhHkILXCGvzPFhk6w5XRQ6WGOEeQRgF3BtitpBvo+wpIRnGHJY19ZuRaOUrm5hWCvijhf0
YTaz0RxjDtYwEUO1ZZFtqa6vp2KanJUhmmI7SlrVK4h+InkstfabZCNI7rVIVM7tqKWkUuJqpVGc
mDyoa0qoq1bpUvaTX5zGsJXMu4ViwHHyWjA1bDvzEC+DsriOF8RjL9GCJjryDboSP0mQ/aBOydWQ
uaN8kBVRvvuwRyQUxLTLIIGMXHTTTBJidKucHiB0MdPeEOE7pJezu2ip1knbus4GcGkPDgo14TYb
CngiqdOn41dmSeImLLAh+pGwtZahTY1nPCHgxjzG/YgIJMmnZNiWY64SWA0nkIZfrti7EO+es41D
NVV5vU0tQF5QFGsF/rsbINih19aHXraCTA+3ije9KILa8BSUSAoGj0j4DYP1hjEEHcJ4ugQlBVgs
ZHiT70Gz6OaXeKAJinIIKF9QF7Pw1tBdq4qL1mNMjIyZ9mCFc76ZZimh2NntA4lPzFNo0vrCzfJD
IXWBQGhagtTr+SsxwvUjABUmWGxY4ACS9SgsfTtkaUjQixIJ5ldFF8BqlODFINxzOlDOR8+p9rad
medZ3w272RyHvSKc5qbKWe3gjGG7E2IIJJf7YM+zcz6Prr6DRx0fVJdli1+prL2YwS2tdnKKq1Bk
O7vBR+LOUXbmkncFuysXGyOxqzsBQHIlQBut3Ko2L5BR5d9l6nSHNKZHmY6Oeq50UfujnBqqRIca
/zWHsvijrecRPqCjo/npGK77Om/5cbTzdK0VaCHqJJsD+uucGjTM29Q9ib6JnSLdoLNTnyYrWbJS
WUZ26cRIrWjk0QvjdtlXnmpsPj5nbECPVeMit7GzJ86sCKtaRWLHztLdOFZoYAR75b5N1HFDkPwT
Fp1h32bFtLNacG0rpFSQT7sxXScRC6MSZfaehpi6mZoeNDk6LradfAW7tX4wJ3JaPdruq6IO4y+w
LfHW5fLM6wjcNBhD+zKrOZ44na1tvI71xi97+JoecNygnUgnizlCrdzJNndjI18FTMQNTN/qehia
q6Lsi/MIxBpnMjJgM5e9PIP6u9IKJ+NAVnh6oA+NeT8m3X04mPE+VU1lDYluY0ZOGVRRb6+jWtUO
WgT3O22S5Llol4OsU1QXRamht+u0NMhSgZSFnqivD+boD2Zff+WXUKJOXtdvq6KfOEmm9t4Jtfk4
FKLed2Hr8MP7Ef3JxKQpIUviV9Pnfzsx/yBe5E+dmG2XlK/f6UYK8b1715F542XXjH+SigAOB7eZ
jox30Xn/i9Ft/5OuCwJCGiz8BWOHf7dkwHeTdeBqYHY8TcPjiBr3Xy0Z9Z+gQRxca6i6XTTwJw2Y
PzZk3rVjLOYc+ElwxqNCQo3OdvK+HTM2iDu1ML2MVAUFiy0kRTvzPHUb8h+t61Fp71XQtp9Z2k8a
lr8+F1OpB2gFJzba5vefy/tSNX2dXMbR2tSqi57jRlzI0m+HczsBcZnraxEuID8je3hzh/5qSb1N
7fjoo+kiIR3Hk4hk/TdVMLzknF7TZY/CgAZU3fTr1CvnDSuKJlcc4eLowp0JsJijjnxrghOHAQFW
q0ef9EoXiMEbgfnPiwBYdDE3WwaBV8vdf9sLQ0sV2bTvLxOIcLpPWaLngWCggVt25rDpEwuttUFu
l9oTKiOBArxoyL/WvDyrV5Hhxmd6qkCMRVdTN5/YBt67jX59N5BgPK8GCjwYte+/W8lSaY+zd4yB
Gg6+mbtlG4CHK+6nUY7TegjnujmLSCCtgz/fn+UP/n+t7F8fbCKo5h4tFs3T0DZrcs0irqJLlWfg
qbK66mmsPDsIYW8ecg3eQs/g/krxmuqLaqefZQstz91vnw4cZPnF+ENPySeFatKyF94xjdr4S2KP
8kk39HgTSf0zY+H7+cNfv5NeLNYM6hNs7u8vsO0iIqwi5dhUVv6VCXV8rQ+fxWJ89GswSGMm/xlh
cuqlQr4WVYhejlFowmUyo/F+jFR1LaFe3f/5rn30azBsQfCiu6z+bCC/fZRz8ktlYmSXnWZ3dw2U
xkvElM3+zx/y0c+B4MFqpTmMYk9ZOF2GyoHUm8sSWWFDYzQu9qrZmDdpRaTanz/qo99DxolDM3zx
5py+moDwwPMl2aXZzt26l3HUroqo6/7eEOrXQ0CrHkiXhWgRwu37h4B0XZq35Ao4XjbfpQXNZ5GU
n5mPfzpiTh5qfLe6gZvfWFgK7Glvbw5HorZHM3epMXtdEhfyqvQbp+nLjekW8V1pFPJ20GdLDVBl
ogcQqQv2oq11zdkSf4OK+29fXAu/mAPCi+0HVsr774POoLI4vh+FLNt9Rg9n1yvZuP7zhyw/6vRH
e8u4AWwDilDzZL5XF7nRguM/6jqtoJTsAzILyq9xnj2NXvuJA+6Dp8UGPmJaOECYnqgnzhkHvAf2
rvFIeGe0p8MyBaoRfQowWv6Uk1/EYIfnxERWhhvoZMVIy5ihSq4fvanXD4WgVYCuIkb3QSOkMVHV
NqGOAKSCG0wzKbUeLHtW1q2ZGudzp4TEG+fhHeja9FZPoz5God6OKwNk943VeZ9FNX2wf7CG80Rj
PWe+ugSTvH3mzE6vG13Xj7aOlHVGSvpkR1bttxPQ22KK1J06qNbNn2/5B1vHu89kivX2M2WsEqos
zSPqd0BStVT0VUKC4ho3LmHGBi4uv8wXcTK00+ncFrZy/ecv8NFz4Bj4c9XFN4iN6v0X6GrhJawq
RyfEBtQrrQD3HiefPGzaR59CsgpcDhtDGHLM958iKq1Bqa0eiXkguYFD6YJKtyWdoVgz6SOScvxg
FSJ+rLPceiyMwu3xa5QAXlqbrBUzReYVFIRJM5VGh5h98nZ/+P1485bgXkZ92FDff79Z0zHncN7n
YXaDsK3iG00m+RNjcH0NQzb50hgDrW0hjMpnMx8fxhJYT5z0CX/leVcJPJ8feSGH1Z/vzs+i8vQF
8qhmVLZD3iL35PnoQRwPwlOPXZJqB87++sLo7fuD6AU6eWtMbrtWVI92OVZnbTskX8GcIl1MGjFp
+J8xGNpRq+/HuswOJZKwuz9/v4/uK4lxBpkQ4AfZ5t5fN7vuBDlz6lFpLRpwNNLJaHK7T0g2HyyL
+LaAcbimzT063UMjiLNJFvXHotb6LGikGd8XKG38ZA5pYZYpHaE//6qPdh88oXisqeoAUbjLrv5m
4lvP/aCZmjiOaifPNJnpKxJVzG/4o/SrgRak59MLZDhJgol2YSbauMM32N+GM9PeTx7ND64w76XO
uwNCDPzRCTkiqxg1xC5RK5HCACnpfqj6mH9SOXxU1aMp4WjDkBEe5un5Qpa6EWaxOBatbq0Glw4f
6OF2G9IpDPJmdvbgvLKgRdbFIX7C+VtEYZX4sCyksponCey8bdVP7sIHewdfiuMeUdOeapzuhq1s
HZrj7XGIOToUuvaInup1cNUnxIw4OeatcIzNJzf+o6vNagc4CIkNopSTLSCjyyOsCmjGgDRLqVua
66lprUzNk/DSNK4DQJRu0s/HfP5KosWRLvg13bW11KpvSOX/ou39t+KDD7/PsiTx8CPxO/Wpz4bb
4Pkpj9jE2j0POowvfJCf/OrfPwTaqsk29LMggEj0/mlXyqilw9gci1GP7xNGjHdaXNmfrGQffAhE
SGQ+rBPEAf6W/cjopGis4VgsukFjsLPDjKL4k1/ye7UNdhJ4DO8unEuWive/pCSdSbHs4SjVQb+t
ASntYY6WmFx7Cx/mJ8/K7+UChxSD6FzuDugr5+RZmRja0RVrj04O8pQUBjO6jkcr+WKIcYSLPcKI
xwlj3GMP6oi8isbvE4lYB1PNzjUd4w78cQwqq7quCaCiJMn9QU5ZthaGqIfgky+7LBNv9xGuubU4
fpeeCQv2b8uIZYUM6/VjxXjSgJLf4XpSvT45syw7KaGpWsSpAA+FIGAP9Od9W07Tjra+9ffQmZSa
fBMODyD/iGrTiWZ8f48yY8RV0UxHO3PmFaVphhQ/+Szy8fRB4EOQlpFAixICU+4peGRy3WhJcTsO
ZYv/YEiHCxvFrjmV6Schoqf8s+XnIPvnLExVY3M2ODkYdLgAB8lTgL6xvZ4VO7VWtHOdQzJ4xMTg
ovbVyXa27RBfg+qMr9DrK6/Sa7xD7TTz3Se3+bQ9c/JtTsM/EyeKbJ2ImMQU4oI9pbxq9KG7UtXh
olFMe91EJEvkdsIQf5oPdVT1G0Su2s6xIx19hq4AB/jzVzotcE+/0clbMk5zgt+vPc6DooKo17QX
2vw5HWjCrMIMJrzUTGudZQh5sQf+3aVt+XTAuga4G2gS9C3eP2xdiVo3scTRKTRizBtJdY334JNV
x/793XKX9Qb1GiTp30ASYa80LQC/Y8E0+lrvhINdGI83EW5r8LHZ458v6G/FyfKb0GWyXjtLV8E9
qQhyBReWJ5ujEK4KyXLQ9fMC6/mt61W4wXRNduVKVyvEkrqb3KR4wLUgUTkJ+oZWYSP/5Ossl/Bk
ZXEtUAUWlE0yG08BjUZaSkvLBSeYyDube8YnzM5MG2VVqjywwMGe5Oix98ola9izIT4jRtpwUCiv
qqJuvn/ydU5X5eXqUMIYnkXBZPG/93dc9oVb2YY8yn5SYIdUsXjUEuEwYaXATFddSXQhGFFB7ja9
oQS5Dbq6wGz64VabEsYlhG+R8Tebbm/5Su8a50aoVslKyVWtP5hFk71+8o2XN+D0ArI0syiyHFLt
nKwgbB4EglTFsXfKaF4bGW79latiNgqSwfGwjWYS1UQbibhZeUKVV6SDOK/GPHAe5n4W9id7xelO
vVxBehxcRnheLkv1+yvYknhAqEx91JRmTlC9qMPWZrDc/08eHA+Gl8bGRPVhL6/VmyI7dw1yypLl
d2Of8JfsXqzMnpFTW2WlS1RyUe3JuYCX0tvd3OBFR1AU1A2htwnZWAXOGOzVnyxXH2wcngnPXCOI
FC7G6ZfC5R/ps+tdCHfyzqPSJAJMi+NvkBeG2z/f9w8uM2RfUtJppXJ8Ol2qnTgkNS5XLqrJIfmz
KPB/ZY3ySUb6B0sTzUeCDUzWPzppy37x5ho71OZhp7sXNQQEYirGDmQuGUhZVrexj2sj3/35R/02
qUCNCxaI8Q91GFiR0zKvnMO+aIf+QiS6eFDx0JiruRyg2Q5uZ5ZQPaDBb8TsIZPz0p4ETEMbppey
D2XyyZ1k9Tl9sSjNmEKh3mWX9picvP/xHKfisetImYrNOV5lQ99Ea7wM8mFsF8+TIYd7CK7MKOIs
l+OzaaI0WCl0m8QV1gyTtLXIjK2LtAhD4RM6h+J0DmOv22NoYc6pa9WsfFWZgwMRbXL1oHTGImfv
JNe2a8kbxrlYRAC5bTketbnObhe87jNTApw3oPRwTeOPaFvfwQWIL3FU4n5tFY7yhB81u8aLkjUo
cermWQo1OlbDOD1btojMdQVEAo8RhIbdOKGc3UdFNooLaffjsGk6q3ieGMUrK0mLNA0qo+huhKm1
4crLF3ut1ulhR4ha1KGp0vXsxSlhVOA00pSbZiZqEyuhKHtfpXzZZ2k1PNalMWUBYYtA9itMv03g
AAb4phnoKH08mYy9onl2L5PEqPDXSUPPVpWqlt1hTL2u873R6HayZIaFdDGNIZZPjU2CKudolrSt
V3sa1AMX532CiSNxk2eZqUS8iIi9JIhbk12Fk+dUbozMxQtTeS3psAXUQQ+BUx9nwCsS1yHlteQY
rayIi+5c2CbQ4i9CWK4wl7wlnTXsFG+88sre3Rqh4F/3TFCoO5KKtB9lmqiLhGEYwQRjr559GUZD
46vL8kyM0UBCeei287Ew0BCsdDBzpLFVIJ6DlvRebmCWI7sKNVb/e4n7ugtS08zu9N5qiZfE34Lx
NqzKPGCavkTVzECZ14aMkGf1grsTgExpr9FIsXmSQqtf29jYtSM5xLBnYHDamPosoeVos7uu3WGm
IdkhFSA7pB6TBKvERRmu0CIylCSDMBZI1BLtVZBOzDlIGb+RapPPh1KtJkLmzLB9ruwMuW6TTGVB
8qgjc6wWsrqVeQRBdzLd1PQlRhptZZOidjVJPbuJ5oYnSJ3yRvhdA1UGRMeIZaJqvSoKGJDyVHth
LZBKC3eo0JtiZt9UU6mB1sYZrftxTYN11Y8T0VzdoE0eYfBh0a7jQjGNc50szC6oqzT6bspYEttp
lM5tZU/jnTHpdrExkzTuN4zBxhj045jdQXWBct+qWUKCE67Fqz4c+mutYlzndxQAWE1HT3+xs7GG
5dB7+pqcqP7MgdyyNXKofaiwxK6CjGPsQ4s/ZtV4oe0PQ53e286kFUA72/guaUrtHHaocoaNNga5
jZ+e0DG37ux9BZX7TnZeQmxuKEqy9ZJm8Bu6R18knn2I3iMoiXU3DyZrSNSICFxDD7Tk5+r7v6KG
f9D9e7MR/WYvuRm+Ayl+q2b4+R/88pcYQH2pyk3wMr90CWyCv8QMugucl6EtEAUVZh7tvn9rGRRo
/hzZKeepBRZOoElZ9peYQdGhBPOnMSdYznzUL3+LzP/LYfSmAsS9CFeMBh9rPl50wITvN6qqxz0t
PedWZjGigsTDV01muLdv6qH9ouvSXAvPRphnu9V1OU/uxaBZ45NK4b3qob0GgJQyMggNcWxlPz7q
YzjcTlAd7qzKqDfdACXJgk/yZZ60O0WL5nsklbjUYhFdh3k3n5kSSXI8KWPvG31E7lfD35dpJvcG
HrCV08v8HIu9i5oM6Z0PVt6INkTVdmpQ61a4blD+PmQuvgtkfIgLg6R0rG9WoVFvYAbW7VWO4PkS
apR7ljZWa/vsqMXB7gYP5EZjA7UZl1zMTQGCjaTj3Mta36QNEaDdTHaqqRL7SucH7oklzfq6MEo7
3ku1676g2EvAV5HzdV0MmbPlq4iLIqRn11ShdmViXFlJE4BONVlgeUa4T35WSg2TClnUPjb5QNba
QTBoQ0eaHCm+1TNIikGh1uPV4Dx4RnclOcVPqYLlt2l+NMY3K1aG62gYDr1wn9psOjdKsQ6Ls7lK
DkMv78nJW1lZh5N5dNg+2lsC3V8UgA2Hph0eamJv9l3d65etSYqwQwp6awBm11P7SVdH9xxN4IFL
dYkl/3b0mnpt9rCJm2FaT2EcPaWpleO3dJ+xSbZwzZ3xu1rIFxQVMDAwYTyOlniEU7EfdOVQtECN
4ijMb1hpCQVvxuqlVO1bu2x/mLN2j7PvlkVvh6QGykq7EaT2YLfgr1CPmpzVDHNJWeaPnsOq3aS1
W0NlIO2vVcwbuy7u2kJrzlN9+G4ZC1+fVMemn7imHfQtSBrbvmBqcGZ0JJeOVQL1YYC8zDwqInRv
ADwSDq36AwjtqiGEgmNCygkMj7mO3xo2Cn6RrQWzIem7fWPI9MtghtNhdOxVFrc4Ah4oIe3uhXCq
2zZygqh8BLFEpo9kPOKLYuKENLlCXzd17ELRMaHzIOhjO7WsNoRpoBg4SDHsd4cSfhcoKaMp+nMN
CMR3RXXKK9FH9tqFTbK3YuLf/LbWJjb9EUpLQuACcfPFF+S4NDaY2DLcRwlI12lKGBtajnflpI3n
D5PYDab4qjPpbI3iBihjUET6bTqzRZAJHEi9vu4inArWiO3Q8jJx1hkjwfFm8oh2e0MRg7CGjcxn
ankQOb+nq7tzaE7xDivTudFlBSDTeSKayz3P6PL6oh+ajYnOMRZ0P4qsVQ8zldMq06MqQNdj+dj2
VQwWM/9nzo5vZrWzRQl72WjgpHxEVuelOqJmLPJzhUaqXxBSsRLkSa8dpfSCuOjQ/FXR7aL835fT
iLscDe012iFamhmXEhnXtPGcIeegIbuXPIlIrmz3Sv6DLqd2Bx+rWReNTfSSbYq91pA4XTdf69LU
NznWrxU5pruscILOdskqHrke9FstBv31uOrtdghC4RLhStFDOJqK/lq4nc3Q0NyZY+hutHLQtgY0
mScNTfumiwfcIvWsP06jdxNliOcJy/FJBd0RJfhE/XxdxQNhyKqNIDtI40rein7yVlORkTKhEupK
tkAKwCWiWZo+h1y6ACggetn/y96Z7catpVn6VQp1T4PzcNEFNMmYZMvWZFnyDaHBJjfneXPz6fuj
7TzH1nH6lLvRQCWQyERepCGFIoLc/Ie1vpU4T9lcnFRXADfLbtN2eLIJjn0s6uGY9zzwe2lGSzdF
SWULqvwi4vN/J+wJ379zpWlDG+naTI1gT8fF1+mauB11soEFbLPG5DsQcgGSRKRr3ZdHYiWctzmy
6wveTh8tzSreVo417TDnJEfNnuSu8a2zdFQpeasSGJjhHe1MID1asW2Y5n0gTMk3Tgd6M9akv2Pm
BjYhTLZaLlDBmbL3fYmnJ+/sw6hnVmy597Btq1CC762PZBJZyY7D1v6Q8fy8sKzWet/KiVPdTx8N
QYQvGlY+uM2n0eVd2KzefLBF6oAbmO0n+rCYo8fPQnN0tFMbUIZbZIy/tvRZnx4Yd1SvbaLMHpvF
lTDCTMd5qk2ttmMvsSUUDoFJM0RA38UVxehBGGIGftAX/jnJD8Z74IJdtNi5ph0q3Xlbgk57W5HC
loHcSayLpUcyN+Idjzm5gz0soP4ke9xonpFMVOXEmYRNMJRv+1pmewkMMNIKWXJjDnqcayn0rzkg
kNgR4rgWjjosLG8+tCmqwKp6SyL5sYfo3lbHZpnLI4vl+mit5TyFM0cg3dt8mht5ZJX9mW1F99pa
MN2kS4n9csDXthedrR39Ueb7Ri+Svcd7gYG5vgaNYFxAlYwAhPIR8B7mxb0dFwkqYxHt1To4OvS6
h3nNxT6ZW4/8aZXsFw+zzqiPI3rdQR5ze0h2id+5t6leNA+aVa43KXCFHfm01Tl9TX6rCZmdQC2Q
emuJ9EzmTXZWmIH2Vit7dQn+oL0Xyk1RJ1CK8PSEm3gq7IqsYDm6V2Ov1W/A+NS3bMTqx8xw12tB
FGesu8sQ13ai79mSJRfsBsrYrfUEyLlan/5dB4/q9Py//hOc7q/q4MPD+vAf1zTI7fe18Jcf+lYL
2682iQN0YNbaUAu2aMdvARc2ARfUx9uSnXgL12cd+81qbRmvtlxBdrHMw37U9fJPJiUr0ysDyQxJ
Kb9VCX+RC/xZCLOA5PW3obbL7DYAufFiFIobwvWSlkzwwSkBWE2aV7+dLbr0hoxAyyNFNbGAn6Vt
cBq+4ID4vzzX6Y99M81LbGTcvazqTet8mM3itdMFmtobspqBtVh4K+Gc5O8GSzUYn9h6Up8lGuQ8
SEoxABdNezfoQ3FiKschrWqBt6geyHsli91IQUZOMJW8ukFYodah2f/7ov160Zqb3uCfp7Jci099
//Afbz41NaPzr7SB7Vr/8mNfL9stYoVtBzGsNtocdqFbi/QPQbr1ytJpZraoPC5seBJ/XLgBYAFm
qwGyGXb5m+z8Hy2cixyd3UvAqoANrkXk9e8o0v8yNOa0AiNP/iBKHf6+bRD53ZS1V2NdJat/wspm
PCjGWiosRh5ghp01p+8+mouv98L3UvCtFfzzDmF7yrx823FbSHdsLtrtT/nupQaG5F3XgWd1bEzv
TD3hCY5/l6X48xfhdsQxTlP6koxutmY3rmI5tZzesUME4U7LCUX+9Tv5yYcGuNuB2GEbsORepjQs
k0UFWMkT75jmxSn1Ix53ebkQzvI3O9qXb2fL1XVQA3BQuXhHwUH88JnxlJEZXJZTTgwweLu0BGjU
Fky4fv2Gfv4yrNe3uD7mCS+ugtGVQQvy8iSS0boh/zKJGICOfzNg337J998/nxf9ks5V7bCg4LT8
8b3kwTotStpHp5LqMMkRqJk1uGMJJ9og0s5qu7+R7v31XQHVRfWIJJtTmT3Fjy9oDkHfT551dN0E
PCe7KhZkvb/79Uf3s3fFrY0oANkVO7sXk3pvbCSdlHWcBRxH0+kAJkgbCb+mi9jvi7/7pn79cu7L
vJUSm9K8asYRp56z13M0T2OLPT1bJ3vPOdJd/vrdfYllevGlbRHDRCfwEW7P0B8/wxXZ5tQs9bFU
sv7YwKZ9bCdyICK7wDEZFcJQENUqv7hYXAiVMNT7AKLaMmFkSf10ZRLrzBBb69K7JxNDubHXwJI4
ghaVVbjCT34/VF01hO2QDccJ8tn8UGCp1i77xTR5WViYxt98Yy/vXjhHHHZ0ii7KP25gTvjvz6Ex
YMZC0NYxU4Nz8ALZ4zj17SMaE/GbK6ztlSARcYyzx0FA/+K2Sly/10ta6Dod9Z2G7ziaejV/YlXA
9Gtc27/L5P3ZO+NldLwrm0zp5QVfdsqAwt0fa0Fzx5JVHXx/kcdSZ9T86+vir7cW7wwpPelFJtSZ
l+EFSz7kbjp1R7RsazTUjRaX2FOj336R7QTn4ccTg+fBiy9qKmpX5UlztBaPit4D1C9kZex//SI/
+cyI7cKLBcuDpKSXp5JpCQ1Pd3UkhLqFJN0SX5CmEk+g0/2NVPGnr8QLMCpluee/FBI7OI8tbWmO
5MKIN7kxwoto6nZXysx69+v39JNvB+8bOgTD5ULnwP3xCu8UQktDq47K1OCGMQWAt5ZNf/M4/9nb
YbPNrkH/sgnf/ojvHucwMDsd4vhR1ixSJMs9cOoGj5B6si/+L94OpQmZJ+a2Dn3xdlheKYxz5VEL
hDo00hJxb1fe31xsL8UX3Ku8E5PRDo+MTeb049tx9bWxmdIdGy94cNpSnbce+1dZme5Vbc7q2WiX
9uOv39dPXxL2GgUEaCaWzj++ZKanDovB/FisXbaFWdR7NLnV0e1VfVRqbGFqaFXzN++TUotf++OR
Ti1qIWQnWgOB0Zcj/7svzvOmMbX78sD8OfV3syt1YvEEIL+Bm43ZVMGiKx/ZmLEPbsd7CybzI8Rg
B/yiBcB3RyWrv22hUL9TslhVmLhNf+YuGLgRZuQI8jiC9DDj7wckRNO+J/h09XdZMYCTLvBt91HX
okq8HDLTfusUXj9d5HMzi71R1sVwhagPse7Y6boXl2s/wrVMgPF2GP7n7MHJjVq/MoXNKlVw0diR
25kJA3oj/yycoBvOEsXHvetpj25AXLTtno2wzhy2kEd9pRPaJjb6uW5OurcbOj6MyDMqeWaRPdOF
4BcrUMFVMu+MoFjEaS6BqDTMp+5dS4EYrYzZPIEzTD53JKLah6UY1V3JrmGEI1Wg/Xe7PP2E0Klm
yjfpbA4d4RX7NN0E4CIjXsBv2LyGppfMyNbqZXLjtCKM5Bi0HfO6FrBQH6Xgc/lCvMKHydgBQj92
+awkmAPfcZiuegq8IAxFE46qQ8ZK4q323axnbAuKAaBiNqjibc9xVkaJNSbXHdQpPUpF0u4ZdRdd
pNWL8WynM8OQcnDnez012nWHJnE5H8oRBXEN5PVZUy1b76Qa8jycsirBnwmA+PWoDIiYSjZQTpOu
Ht1jqthCxE0wwiaoNQfmz1rW6mqy3emeULjxES7VCnrFTiE2dms/3+TKa66yNpEZks6FKeCxWzTF
Ct2URjaHnXD8N8DVRX5UAxNOvBeNdQ4zE0xFZhjNofeX0ohW7DiHvu1uXAgKRJcpnnltN0KiR7Dr
yhC2yQTmYMGFgppQXaHUwVtmjbV1NvpFcascf/0IZsY495cl/UDVvxQ7W8uLYUeFDzi5n+rqBrsH
slKHid1dpfxmipE7IfqY1Egn03q9RpxMzh6PC3IcHhVD2zleMqMU8Cdd8UAKgPM8jEIZrJdTBXOY
oITqdV4V3OIkpQxQEeVSfmb8yrE2kPrsxflYZQ/rkjbGaW6dRLxvtYFPewVc5SO2xcUW22WfXzuy
ssZIo5ccadwsskkmjpQBIrEkGcGHbQSIxtHX8xQiEEjPCuZim9bdEk8J8cIxIgLtQD2UavE0Q5Ky
vCo14mTyXFQQSwdNIu1Hte59LWk/ZnMguJH0SR0yzrRhl4HEK0O/FLpxuSaGpseZ7/YfIIY2sG2W
BmGAUqV/W3YV1K06U6u9D+x1ynbuXAS3atKXNragmkJchaHcIi1JC7AiVlm9b8F6VDArDOQBABTs
hV1dVj0VixLXpVidYackNzqoJ68qY4j19udSNTXR0kRH8r8VULSQvNwOujnfRRq6DO+yaLYKjhLh
1MmTO4jUjfBvCfQiY1OW+9Yd2LwD5s+3AOkMwokNn+Up961xIdvAA87UK1MJALNp34Zd5pTydplb
G3JPi6TDYfMxw4Z7g2LZm0KF0RjkE4bz7Nw1h/HrE/jfO/P/xDNDLhwhT/h1XZT3WBq+e7T+ZYf+
vx/VJ/H9/OWnP/91HrMVxd9W6N4WUo+MjwmMiYhx8xF+Gxsys0Glujmm6BSgAmxSzG8b9OAVUjTC
Ow36SRdzp2f+zvjlRejzlnNmI/aGr8aGn2nPS3H7kjqJ1Nrxo6qX1mVbWrrkjAx9qqMdXAqU+5Hd
AIM/ZQPw5d5S/ZnVGXYpooLr278aIOmUoLv7uWz7j7A7+yZBXFX0XtyXns6QG1yQ7T19+XR/68L7
ZSbz9pv+p1E+qbq/Zh//Ypz3UKffX0aQEr79zNdrxwte2VwLTC+2KEFEptS8X68lz3+1he3qmy+A
iosr949riTkzDHiGbBTkQHaRXPxxLfFPqFQ3SOg2hEaBHPzetbQVjH9WdoAyMd76GIC2Uv27ik4m
qV25o0gOhrnczWIy4jkdu8PYJ8ahSDPSJEjt3W1uiTNB3kPY6mi8m1ofoykV/YF3M0UtMTBvSqhQ
cadyDB5VA5LFqj+KimJltvX1rPPb6qFPk/kkiE/YG84KzhBlctj7g3tcbAStK+IOLBpQEjHTOe/d
Rjx1pdfvS7R2b8timsuwCMYHgRH73NKbKlJLIvbUPaRsQNeRj0pCHyUBQGfAAPqq7tAz9xM4PKTi
2A7c2d4B0+33fNM8M0hApFLUG2otEKioChffvQwKe2A73Li3PFcmeGZOS8gCcnMyBJv4SyIdZnOY
eEFVRW69LicEYmYIwu6DlgfjNSCcBEZhp25FsJCcIDL1ybOCaU8kQRrB7ZQRbFI3MgerItAIl2XQ
1E7klu1nWOZEE85dG9Iy8ee4E5EyDRvE2S6J3KFmmhyj2WdOLm7SLSnPS3wWv4Ynpsjs06vSdggi
smqiNqeAN9HRDUyppPMx8Q4HpFM9l4x7PpZ56l35daIObgNszjHVHGtjv7ypxSD3BJRpe9+fhzMV
iGPtmnf+UmQ7Y8hU5NiEZ7Sj3lJT2+Ve2XZzVq8u2WxFX7BqXlb/QC1yQwbIwV8U0Q9NUR8oEs7R
oM2R0yO+KXENHMt0eVPxeR9YbUCfSvWb1V92pJ8lJ1CmPTpNaF3KJ8wgbUvKuRnMZO0v6bGrzEu0
MlNYCdm/AchdXLo9aiBtIP0mGMvg42CNVtS0E4tgaNShTWN2nBO9vSX0r72e52qOs3TyXncFyJOw
pLwNjRVgIZBAGecA2G+niarPW+VAKedWx6Ayyw+/fwL+92jIN03Ff/8FMMioxn/1jH2f/kWntv3A
t92c84rzjYfoZmDTmUX/+ZANXsFd4IkJ/htx+uZO/vaMZWnHUcXoADIBtTGSxj/ORRRs7D2gCeCE
YABuM2b/nYMRh8kPByMPcFR0NNoOfwePfAqKFwdkSUnMBu+KyMe1hnA1EsakK4QV6IsW7Vyl/XXn
IvUGkFUmQHZbxzxHgBaQ2lI22b0mvX4B6ivhVvWGK8SBNrJ0IOEaHAmaF6ALKnOUaeh20pX5p8OT
GC3GKu90dLXqhC9VeaGf4pWlohXJzTyidtuZnU+uiqFn1QNs3g0Fj+SsewNdoMuSg5Xpo5RActc5
uQxWWh04tJ6sB2MPJKUm9Aa9TG/T3rStaURNOXbqWlJzlq9TZ7CiDtUt1CpHKv5U2YqK0KgpF9dA
vlwO/Z441WiW80yXPqA1RcNPv3FIxcg0Qp8rvQpFZVR3klUmevK51icihwh9iDJwB5/1ybTvOld0
xLdVyERTkxSzcBZpraJxmKh7zbX03UgnFw18Io0lwukePlAYuF4KMkGHu7sDmaUfAwWg6JC4efGU
e0uvxahD0CqA8y2NPcJ266OVm917DNtplPkpWi5/TQjvbFKcA4wY2vxQ0jy0UecPbfAasJBnHvrS
N8Q9avHiyUkgPDNK6Nbhg5BSBvemrrX3OWaNIs5TC1atyubyVCnDlrtlrJwPtRjXB28RXCdaVisy
5SpG3ZFuo+Zhi1ASGwC+ETW0OeaxR07aNgW3ijc9owSecU1fkNuDSQ7FDdAekv/WYHgn7cCBbsZV
n8WFtgx4kW21vvHASNtxR7hmcbSsxV7IFjM41OqMgBlkFwMZCF7q03y7noXwj6ge1ENcXca0L0jU
4+ysCa6JSSWwErbF9hqEFjNAALDI6fSYDPvAJ/akkcHOqC0S33I1ZJ8MIsWgT8G9bXEyGBygEp02
KUQSzlsYpE4hw0FK/21POhEGz0ALgFAz9Yf+SiTFI5g/42Ihy606lIsmnv0ByX44B3UmdjMjhRtR
eeaVHL0E4YtVVD3010JwB2x5dIm1+QPKokvuVZEG9L5VR2gZQnl3nU6g3bg6woznFnamifEzY44g
KM41JiyEMExogGgdAW1mXG5j5BuzeldaqwXVbSXj8lwbOQ6ijM36Xc+26zxoKqM96Dhh0n1tsB3f
eZU2j1Ht2b2+l0KJM7Pyl2fl5hAImAk55i1Y2dwgoKbNEC5hqXdOqxrUwWpzphlj5t1kq5BjtCIz
u0RyOwOjdssxQMGkDcXr0dMmsVOTthzZSabwnpFY5/TvQGsX4RZ7mv/8aOO9kwciJ9YbKRF8hao1
g896mxbQ+7pVnRM10w1xzy7jmthHea/PJE6EehdMatebSLakXnjwJE2vsknK6nbT0DV9ZADmhOCr
Z8DDa7auV0xNMdhZLqlGO+J523vHSQmMGbrZus9qN//QVWRnI3JayCApYNXiGgBLeCFdk+vOIeYt
LpfWISU0cIr3iN7t5G3e5uSCMK0qkXyirTmsist3D021t6OSmAcVGSCYi4MxjupzC7NzGd44kzcR
0eRZRWOTmUCk7JWeeZBgp7aQD8lUNu9AL7o1VN9sRf+6ZsyE/HGqznP0a8jms4Ejz6o79S4dkVsh
cNfRCzpBbdmRkzBLiRLHz9ET1YIOvbazfLiE8eWCZhFo20jCSgbkf4ZvDLEmhyo/khjO7yHtq58/
Lj2Q+nCY/YWj3iZj5THASTDu3TFbnjrO+TuLVg79cmVcuXVGQshQ6uUuwJYzXFBp2jXdm9Wnx0Zr
EpL5ShE8OYxinLjx1kKeoY5qtrnAUNZc/nmNnhTBE4DozlmPRgBzc+ckLR8Hao8+pSibXXeXF9P6
cfQqbgmPiJSVqh2mUGy66yDDIDC9abcoS0v3yF6zNEYXjapTomZco9rQxtfrVOCDGBpd3rYB2U/s
3Qf/DFyFMYSISbERIG7BlPP/q0T6V2slzY3s9c+7SGIjxKP4UdK//cS3+YPzisgnDzjUZtYjBIKt
wNce0jBeQYyA0kRnCdRA3xxv32olzUD14VLBsKCgkmL3RgXzh6Tf59+Y6DP5xcVLnfX/IAjxMb9t
/2ELgqIKpdXLSJGWBb6hzJFx2dwbl8Myfhwgp8Ht9s39d5/Kxde+9Hs9iGtuu/E/+1Vei2UlJR6o
LBbZtM18SN/3rQOWKtWnXO1AD33C+7iRpc5L56BZcYDVyeKETNhALdmT+1afS5ClhCpfe1VSP7Sj
Vb/lmt7Oa9BkfuUUxxlJOuHZZPuVmfkp0KCHtu3yQTSBdTZMg3YhJpOZHjqIi6JM7HtLpf514zdv
M0MLQmdxgt3gsKDtyRKUdWo9sRw0Ij9J74giJM7PbVF0uXZVAN9Get2x5gciTeqDO78bqvGCGLvx
UwKQhAbI8R59JxsOIqAfFYM2hPZCnOisLIIbupkHm1eRmTX19i6pp/pZgScNGTtwCs99azE4Fd11
3zHpx3BjQ2tFE+mB0K/G9BPg2XWJrSUV+8yk1CSAZtQB/5LeoPXjdUV2cmHwjEux/l7DqLYywz8S
UUjCMJESjl12Zzqi8RWh2oKJU555i6/JO2UyUg4zCa8K6ja0tnd9YAUXc2FMT2QVMtHUJoTAUanX
1sNAe7rsUn2yT7QFxHbacOGwiQ2jdh+wg7lcq6R5npgBXBnQVvyoTTZD3GwMPHhzqZyP49q5wals
K9IHONf4zA3ZBOkZoXveHaNcyu9lzFfIx1JfziatJ4LA6N3kiFNzgL0vUbVLmLzumb0OSJiNTs+h
WWT92uKZGxkNsKcQH8xmyMczHsrk56blzOWGA9cLzpqWOU8Ix4W0BJzDk7NjVWpTX/HCDAp6h1N0
BDHdMKBIszPWgdoaEb9JAmGx9vUtYahq3PMexptcdyQh54FCBM943P1MUmlDtmY5l7zaSHhqhGgY
U0BC1Ddka/IuaGz1wbRDQssy0vAKz/oARjxrosAQoAUmqrNPc7IF2BKEbj77LVlfVCND8IEpv8aj
AYBvHVp5FmjRHPjaHDZZH5ytUiRYuzwbAps1ww/gSbxduY1lNk85mZTvbD3p+jgf/KXbe9KrNpF3
A/7SAl/9DKYeUvjsJUWz02qvc2NZEJoQ02d0837uA3I5Lyn0wFJ+5FBS7fCp6H07i/Uxk/d2qX1J
ENeWM6LOCxzhbhZ0gDVdMgszrTS6HUlfZIV3juqbozeO1YObwxxVfdYTE2EBdt8rg5B6PKuW3u1I
CkgDKpFC36orATm7T7wUBH5ORgYmGPvUAvvmwy23uDndyzete7moxz7Tsi0IoDDLfc5DmXTqyec0
4fKp7otV14CysVyLJUaqd6tB/jC3qFXiacmX1TyAI2DrQC8lL6tZuF4ohEsK7lj2lAWKPfFtTmL2
+6GuTe80NsXobLhxDFCDp6kZsIGzDV7I0wqbRR8+1a7RilAJMe3qmtLtOFaz2xFeYm8uSn028wsd
++uzZw3MebJmLsDYN3CLwkzTtIvU6MQd2PApvbPywHpeDGd6MkoCyPskq6y4kfaa4xudCRpsiUQl
WGUm25sVmJXRZhC8UK5mle865Q4XSSvpUId2yjoQD5VYjw086iusXT7BsiRgMAoKiKsqyHQUuxxj
Y3u2Ely4LYzyudj1IymMOyjIzQQ0FERGGMAP8cK5TlwmcpaYMhSqom92EJgzinDifMyzoFnxMHWW
wUUxZwJ/RDA6TRcb5E/cTRtChglfMJPLbW8yLeDi3EhMLNI3qlPCoO6RCoYUI8uFUHK9025Mqiyc
tnRgIYLgzA/dJZhfFwKfF42hJe980RGwbFBC+eFCw1hEeIBTrMJVNfgfGJyrKkJ84lKSNpwDGX8s
tEa9nG/rnrSkKNUNNZ6XgVOlHxvm9OMnvzfq6jMgx3V5bBIzr1CudR2zw9IwZH8V5IvtX4Kd0VYH
JVhdKhVmUBicHaErurwONJmKt2hzja3l9hK6rLoazHwMnQR+fBsxzvIgc3UDcP4DSqFcvuNzNkhp
8LUG8rjuoo0PLX5/csyEVkyv04y8ICJjiGqYPcIUoI9+zrUCBf+IAKCYwmGcNb9hBukob990lkaE
ba7qWpCxCUeH5N5RSziRdK8b3stAV4MgqkKv/FtPMTPhcE7z7qrtbHo4cgPN9Vgrp7EPyYDbbSet
buYoGRP8F3ZXVOIsFeTjHp3StIHGjuyKSR82G56hPGinO8wamKJ08PDWIcFWxW47EeyaVefpcLGa
HOgJbh3Z2VfFwN2BTAwBH74brGE0y3hv8mdL4rf5oBAO6pC7Aicpcdz2Xf60zqM53mBpnc1zVXlL
de44rdHFC002RvWFFOTsTTvwhR4ouavkvV6Y6xzjvpyzg5k7TcVfP/QrYaGVfCelopvMWG1m55y/
Un4aV73K47lIK+eSXHLrzZJxvr6WayfneCgyy+QTIvfqqgjg5J9lWeI+tYadKuD++Dh2gprfi0fC
qaaLSVnmo8PAaPrco23JHtgSVdO5PZVd+oYIb8884SGvaGMaPRiJc+EY1ekOoca7By6VJZ93bW/3
ihmUna72mb6q58WpbPqGzW+Yw6ZwNY1ygSqlMuNetQHShWB1jhMhXFOUV5CPMRYSu27SwoTJklNx
JE56dOzlJjfd+l4WHcZ60gXanVhLsUsTAhaoGZbPTkPLo0aOLTzw2rCZtVbuZF/hkl7qd31RZXuT
CAdSmWeHM1dr7d2Mq+vEWoWYTd1SYZ10TuyNqj2RjLPe1kWekYmJ5p9ej/ETu9KC+JpRkKhpO9p5
bTBp7knKCF12BzHK37e+TzIOu98jFh75xjAYfM+D99yqYj5m48isS+ckKVIUDyRU4/kcl2e4nOMB
7LMZTjDjmGlsoVz5Ul+w9ZfoKTLj2Lt2fod7JrlfGFkUxBvQO8azT1YisGgTSmACdqAOTTxCONUd
Gab4XPawk2jmU3Nne+6ocFdNJhd0q1tb45/CU7aDEmrBqj3hz37kMoHTQHQfSgQ0J3lvT+e9Nclo
MTWCLxa/xFJuTeuFakoGTcptzzq3cw6GM2pPqW2/8ck4iDutqLARWdq7xDWzqO264iz3VH8Nc4Qc
IuFNGpIP1DsHf8g+T7WNk9/CtxPqtZ3HaSCct4Q7a5i3ytuCoGvWJxragkHqV22izbFn296p61N2
OVldXbfJos4TJKbn45j3p7okzXqt8Jzl8EX3wFIlxynl09gk7ZkCHMyTze6hcZW6eGOM5vUyBunO
aODy4VNyokRr6103wKkrljq94+btY7AO470OED0S2mKe0423n+tGJZeJgnXRWrYZooq/yIL6vdnW
iIxwSh3LMflsK6c6yoBFPpVxzG8WBM3grDh4Qle3ZbKs3T4L7I8OJW44T+5yInM4pX7Xy1HGBDlU
Tgyqxn2YgsS7IHnLO3nB4Jy7PDgPrSFvmUtW92omz1kWbCYIQC22lIXmuQvMGV7A2Jwx7yxPdVZe
Bx2jwkzyh8cjlk2kCLLe5RYYDvxwNpkIpukSk92R3mO3WfMJt5Gbg/dw+8/mYIpTY5tJbE5OE8R+
KrH6DcWWC4anKd7S56cYuXhRcNvl46e18gGj1IO262bKU+zid2zePHqc0om1onBOzhgQMQUbQt+Z
o5o+5102f0PP/NZC+L+3DvmX6/XdX25FdoN84BT6QXxgbj/ybS9ivtoY0CgFHGasODnY2H5t9nH2
swKkm8e0tHH4NuL7P5p90yGnYMNyAev3uBa+2xhrpvfKQnOJH2Dje9JB/5Zr6Svi6s8WnJxUoPzI
ePkbjM0K9RLlY6WzZbZYiRAMpYeubW9Aucyk1s21pg69s64hsQkkWsATCqcpr9+1Qy1ey7wr7kqS
jD4upq+eNJCbRcidwCzcLzrz1JA1gAUKymgjhgjTuhbJPPvguyJuZ/G4kQ32Tm6fwdUVTMD8HS0v
dYRzw2s5B0aWJ1P1+8lNphjq1evcnO6mvruYUgu9jp9lWFFN1idzdWORXRlZS2/fEt7e7TI6wJKi
Zqz0XUIpPoHJ8MkKziszeYYmRki7sMeyuV4yIn+jzKBawEBcMgWomC445Qr0TnNS/MhS794SalNF
W6TzheZUc8Gpv1TmwQfSwSk9O116azLWnG54CsoyEh3JJbtRZsb8bHdbLro2zGiIeoG2E/RzwLx9
XhKDvO4WSRCYkhEGa5PhQh/dROO9lsSjfZhsC7AIRYB7EIXJyrxtU73esQI2BdvUCVaj7UiiiLZH
GFwFFvA8AjkxLEYIu1ZL0hsSfLrprbXU08FM0KcBtPHTcxsMz62ZzMyoA7c6l6Vx4LUvOWjW0APV
GqZKt0Kpa8PRJMnuDZcOXll4IopJL91KH5w0ndF9aA5Y5X0RgW0HQyDgN2RHWyibQJptMdJ59mt2
HDuAyCEt+euxL25YhqTMe3uq4LHdi3ldLwndJvFSEx8ABWfnDLPzQy+onShO6BdxZ8JOiDqV9cYH
v9eC6n2mI9Tv6ckJLOBREfCgxVqL8/OrRPa3TrNfnlPfq1v+65+ee/8DRTBQwb6b0f1FR3XdTGP2
H9fT88MPAblffuqPRS+irCDAzIXsnz0vI7tvairrlb3h18Bj+lvKyLbO/XagEa6CrtpC4wLNcKOG
faeAeQUhH4k6K1p8k2iSf2vR+6OgGjEVRhWDsgQFMrvlr4fddzqYNKMu8vryHo2wfuMUxK8TfFWe
NeyIYtNOXBgPc2d/vVr+KefW+2IY+fMM3V6W6eV2XIM+wsP3EkHsBHAiFH0j4qs6302Fny4HmB3J
nd0KwjdzfWaNi4q1vAxmj5VRlU3eDXzV8dFyV07ZorF4TDOqQujhbkun9ssCinRallGmOyzPRPgJ
3KLJoO+tHLNylMN5ACgwjUu6h1dhtodh23Ol28Yr+bL80tS2CCu+LMWI02Jd8mVVBqnDGQ6at63Q
km2bVn9ZrOHbgjMovizcqp6/ZYoapNNs5NzZ2bgHQh+Se1j7296O6Klti+fxabPT6xhF0u3TU3ri
tPIVD+XJp65077KgmERIxFKiM2RaMpzqceubU/AE6zaBa7JSxF2aotEfpTTy+yYTbX1YsrZ3rnyB
3NeWvkxv+SfM/VTFwart+06QBwkDdgGzYuTONaOr5VbzSypgaBWQyui5IccQcNm7pJRNs0eqTEqa
RHqosn65akkK9jGoD/6OzYk+kHw26ceOi2qIvWBN0jCVoHAPeGrJfhdNpZ0LUE09PKbFasOyZnEW
60PjvmtkL5FBrX1rHJdUywIiv7TJCo0ZNe6u8uqEsYhjFpMeDcNky8sWeXB2k3nVo9lLYMyBdHxJ
ei79t6xW9yPGPjqOPE8Z5qVMJbLQc6ZsjOC2kWtmrKM/hOyNywIcw0rwcEEuJIdxWxV3yHHn+9Eb
qzWclKH8WA+Soo6hxdjtTteAQIXE+TEfGpd8Ex0LRimvdWJj924n2/cEi7r3CbnOPKBcPjcewc1o
Me0dCSlrkjJDxRpg1DqyHlxPQWqnr1db/R/uzmy3biTr0q/SL8AC5wFoNNCHZ9A8T/YNIVk2x+AQ
JINkPH1/dGbhl+QsGf6vujsvCllIWxTPISN27L3Wt7h2FhTfx2kS38VYguKIqixhRt972ffeXOj2
poQVxkFa19sOVkUV66a1jxgFph28FxLY6Fm4eKY9KZBlE8k5nZHVOyz02LyMDNvQn62Nkyf5K42Q
2Y47J5FPo848B+vg1L6mfSrl1jfzFkL80t27LQ2ZvdIYUGmle964McU0BccTHL8D+cbREDMpSw5B
0vG86LBImEIvrZnuqhLExRYNm0cfp+1fSZjIb6Y04ThmzkJe5PgvH1xTUWNoNvszQxbr4Lks5U3D
QZ42azkNJwwyU3FQQ1vui8zsJ2RMc3CwSA7kwmLWZ5EoNTu1rtFEVQ77cRwGPaLtSHM9NFnORMbh
6ujZCDun4Cjpk5aozKYejAlVB1NDZy7HvTY92kdtM8o73ETtdVHCw92AHNfn3SzUytHxvjZppB8d
iGY0wOxivAI7mt8yTKwvtGDGv13kFP1Quonorcxz4JCGxhB9jfTsnlymqORCV35wYdFQvVuWmZfY
V0N041b+8sBIsnp2VZSVuyQZrCSuGoNI0lBRFcIcqZarBrDCEoeR0Q8UJXOJ0UBbhb8J5x6nJB54
dOammdGFiyyVQdMpvNLc06btAOlxegH5UiUewW27zrTz9gcYqukWuWsgv+cODGoO3no4j/wFnoQT
Nsx1HE/UDbm1das4paXAPCRpdQDpIBWam9DuBVjUzK3zvWa4YrWb1pMeGoqaWz1Hz+15rwIbn3fS
g8Xp863XTg6BUFpz8t2Z6bzGKtuS5qiMzTlFM48OBUlBHHrI22Y8/73xwJfMgAGDQ+giz3Eyf0fL
Ceoc7xMR21PhWWVwFMCU64e90QZ8Lnum0KH/4o+Gzg4+bWbcIoyAy2lF9oQ1SxHp1oa31RmCtuK8
kTqvt72cBh3bDdMUIDB25lbx6MgxY8bULbXNj3acwb4o3RAm3LwonwjYVojQorcC6bnkDG5nCXge
SIfxFAXlAlRmQLBPoGrjuyfrFsXIuFxz1rCejGsCdCgi1jiUgYUpz4KB8MvzpQd6igKz6Hv/DhcF
6lS0ltLCB5CNdXBoaUIGdbxUtlB3iSoz+4s0WzHvpKTtv7WGTiaPVj71Pxacsw8TZyHaQAYJ7Mju
W3w25koxDCpzxG4CQudAAqbLXudl5hOrXfKDCXh2NhSm+FGUSXhcDEM3bFPDcOs1Vgd5QtF4AZyg
NhnPw6Wk75FJTve7lNP5DeKl7BH6CcMhMxueRzH4yDeDsntxYZoJ6lDQdzHoTXA0BHBZVN/FRECq
37CPo/NksL/pZGves3hIqDFMsC5YsYj44OElVmwxsv4YRVAx7diEkLgq1dGcR6LmnNZWxqAFuUXI
2C6og+duTgoL8lJLL1rMjqX33tTob33C3r/p3RGIbV4K85UcMnk3wsEqYoeNDqNDVQY36dxU485n
cFvR0EPaGuuoMr9Jx6W2j9oqvY1kbr/MdOEpRfyJGx2XdkYB3BlKsukSVZLtWyBAKFlrcts3Iivm
a28KwwddEmC1MzuC2bdtXqtgR7GwyMMMnBMwUd8JxFVFitqyqnv1ZcKEgp2jWOjJV71rsdB1nUji
wcqCe0BLpdpHxOm0u3VGOWyjnNbERjUB9os0bApmshMWJydK7VeGaOCeCvwiz6nP+4Neqib1dk5L
rLMmI7tiG0VFY5OOSe9l7zZFcAGkqC63pq3XKO6wnGmJGg6+KpbgHMSV05inUTZDehplTg3Cgqxo
oER5659zCK3YhVriizY4JwU7V6h96jVjvbb0zdY/LpRrEKsL2DH29GLnWy05zTJ8cBluubNouqMw
zZpoY0clK7ovlwqNUGlniKwqfyY6eWKicQBRUGDFIjP+Gsx4QNhb3xOd2k/NqnCm8TYeFg2GNR4c
ZrwIzAL/hHiDjvasR2tO2UnEgCQZfdalkBVXTr7K46xIYF/xh0lzH5hcb5Ilgc7kGxlPqvKCxDtK
SZ/rYbfOxSOUyJzFF44xEyth9a/jYATWfra0qmmXZwuHYAJ8GkxDs3tVWCq8Vmo2jixtIhyJZo/1
A2+aSdvP8C56J6u/RiKbzt0BsUCMGU4j+Q7mr0jiM3vvzgoiEmdv4yRUKrg0Zx9Ntrek+XfSDuDV
ac8Y9nSvjUfunJFbyBT6zjDMdYqxBN5AjHYGxAT/k/vcBE3NFhU537EOt7ydbgKBuUC6x2qXifRy
rgvjK+JK+W2RBXZ1pGC0bjsmO08z1cJVgu/sHLhg+ci3NR7Tp6Z1GIQdc1BaLzQdcw191jZy+44k
ZcshDHsOmCVUM3qtBmzuIen60duOHlDWWDVh8WUaK2REpMFa80FNYZrw/hsYhogbIcSd2O1SxE1X
e2JrGkNwWxGjlh6azF9lQv3MxH0o5+oxpFRhmFiyxKBNLRipraU+KxhKBFYAk4EvYK25SOKU7oa9
CVAkeMyEOpoKOdSpM7jS+sarINXGieUqsXF0RI5u1OTlVR72xg/PTo0TrSgY6fVawVPNA3/VV4V7
HQ1DeKwCwRwzLErXirMs9SseBbTZxx08NG/1PTkhOk5N7LXrJBn2zSH6XovU+SpYa1TcZ4Zv7Okw
syh4lODEvhuLW++jEgjUMWe28qyY53XrodFf70Wz0vUiXAlEoJcsDpsBoSlzR8Mi+5m/ShXa0VFm
FCx8ppR5BZ8QhHZNZ2Lw1j/ejW0eRxR0w2G0xvGq7gyR76hkeAahocvL3gc0G7d+7uwLXbM0BbVX
XwaTFT2JdlBAnnPtIHBd6u64AV7l7ou095t9Jyzjex0kqYjDPB3FWZGUfbbtuZ7elGFVYJUd/cy/
DU3IPruQMnGmIS30JSA2AXknzynyGJ0i/mOy33tnuQ+6B7Z8Fx5PsuiuqnQxZFw5KWLPvvRLyIA2
id18Y170aiVV/iR4Ce4B+0VAqJceBW0b0P6K6fGIF9hX85ccpSVif6txXkJNMgdODXvot7zf5tc6
i6hbW4ymG1YA917aVoI6zkiaK0hbir5c0/D7lHgsX0rX5Jew0Z/dWE1JOxBWXXhXdVYQwEKsgoPb
K49AHT0ZPBatqShBLGRm297W0j8KvFqSM06wZxQz6+TcM3SGPkupkcUODOVEtDTL6uoNBQfKIHZ0
jmzDYbIljE4h9XWykYxNio77Zup8BD/zukzl9c/JLCyN9ITFns83ihZbbNmMI8EMOjWeRhEu14BE
q2rHG1WqHXpTiw95agOgaaPBgIYSsVj2BdENeVwLp0VfxHwHHJJnNwfHUuyIc2DNARmfOTIkbSpw
S2Spz089R5G/4wH/qLn0H1tG7xpLn7ag/i9sLqEa+6y5tMnl/7h7Buz91mH18+/83Vpy/2XiBliD
SAJAKm88BI7zlxsP2hFCgL+66H+3lmx7NR6YyBIwGTAff5PbayOngxhAax0QKGWqHfyJh+BDdAXu
BEA8a+RgZNKvos2z9p7e9JbckDTMEIXrpoogXr8k/BnO7bqM5I+kdbKuZ0r20yFkAZ+1cLKm7sxo
XqvC96O4Nxgc7wtaK97Nzw/xj56n/9eeFLp0nz0pX76L7+8bkOuf/+sp8aDAOc4anvzXo4Bl7u8G
pGv9K7R+sjWwoZi0q/g7/25A8of+VkvSi8QNwoMWoaUMMIP8yUPxc7LzRsEYrCnCNlZV2pcAuRig
fFAwsn/QK/IQbTQQEowDu7Nsr3QJs3Lbpsw7KX7BqxsFkrPeyM9sLxXewQvYJAIN8v3YD4hN2oSu
bXQHG1XzCJtVDyy0NqlhW+o+ho62IuO8y9LlsYQP+SVsSrItDBRaj/BECm9D/6XmMFt0jRFMaIOb
Ifw6KKdhdpOgzVJFLIm469JtVC4LPwRFjrq3/LSBSlB1mdMSLCML4wdCL1eQGK8yOqt0PbKcLPXS
KGzrZKEQ6nPIzqv9Y3LapjwLk2J09l1fc/4yR2M6r6a8zpC8mfa0DzDciA3curC/8szcd48J71n1
b4uW3nLSAhxtnkP44jkWdd/BL1YHeYhHLTCYGcig9Ox4KRtEnIdiElNylo3DkCCfM3O5bL1p9J6T
hlP7XcIUe2bML+lzUh55uVFnp4UsGvFQrwFkX5e5n+W9LKfZils5C9bzqU4EEQ5ZybgqiprMEXEA
MmK50BVdIZw2CWMtgWH9OJnhW5/PeYNuYUWcOIWkyWCgk9iDJMH6h46xTqw0TkPdChchP+GF2yRt
RbpHs9/ZtO2aKeTJqDZFK1NxGy0WXky+mCBoNFoym+ZCq36YubEwMIn0gqtma9Vtlt0bUyL87qCL
bEB7kDqU9Yoifpid4azqEAyi+Ks77C2MiNR8BA62Zj5Eho0rjgrIQ/mPbnQN+5ZmXc15I+CESrFa
3uOkG545TxQxmAaTVLZ6YL838cicdtXYFhRBlRTnQYa1YFNAw36KXF86RzST0CEg2IcnCLljSeJG
08jRY0QkEvP57eBG3TXN6IKpVLbqlfrJt64dtvljzk/TrgvFeG+3U/Q0mKJ9KfwCakcbPJppAaTA
Lx33unGk+GaHadhRXY64SG1zlE8AAnJ5ORdu9YRz1bztUoCJqGCiLzq10/M0tYOaZo3lARbxKPk2
zVhj6jBunVZREXVNdbrkFUdeVALD18mb2+sKYO5X25UFQWeZu5ptxjzdWpV29uEUWpvBmEgsmOz8
tKxNY9+jpHDqtj5OshnZSd/ltLHQdvA2/9Au3W/EMB5Vl3mnqqHfhdifzvyh4Ee4trxJw/pG9SiH
7cqdfzRtIU+XpbF3KPzcmJcD4kRBh+O2F31DK3D2CngEdscZNymZhXGsLk3/NGgQ3sXlkBQl+sk8
iE7znDAhIGPTEO5JK+rLC4J+ZpQEPraLJ56DYnqloxJFseinxLzAOkn6hfCIY/ySFhx+kILNARyL
puLErTKd0DHWlTAu9Jz0q9ZV5sElA7vARzqAmg8cbpmhDPQ5OxiJ394oX0VXMwPSl9AqqfoIlgxI
AJoRc/CT8uY+MkLpHwrbUPwSclA8TJGo6500lYUeoQSChQrJLeyrniiyIW7gIvWxmZr202TRmNgx
Uurkxp5ad2XHFHhUM7fJ62cCV0t5UrpTUxwZ2MWsHa1KXMlCZylBp3M0ZerR8btwPqSlauzYGdMi
OyP1oTHjZJY9XGgCi/3qO4469Jduy/B7PziNBGGsGeTqW+j6zK2jDhnhqawHNOdbhiwoQBylaJm+
2eH+QQy/bhTvZkjUMPD91lwslPfsTO/Li8yebWQbNB5kMRgZxqTChO7ZyuHbf+M6zNvWJhPa1ogp
3dsyxpusWQeOShClWN1Lm03LiyWz35G7fhnEcTeei7VzJeNBWftQLOkUfrA/yWTlDTtHjoDrGzVV
fcNZbN50bdmfLwkvxee39iHAhzkcV/Vdigu2d8u219Lg7b1VUx2FfEOcY0Rtx4OxzmuEmQ6IsjRz
ObeglWo6tOeaLup2ZtOSW4gGPHj4/Pd4D8b669cIbAs4BBaKlRTw/teIqiYonN5LoN6lj6FZpGds
tekmCqE1f36lXx+aVQfCHUOxsNYI1PdXClk388bSBs2tOrrzILDsNeG5v6HY/Xo/NtdYsVhAQim7
PjyaSCAKTkRwJfw1MrWnm4D/uk7OlmFu//gtoPJHE+PyyXkWNoz3N6QXr0gxfyUbEPfNabhYr9lk
p/vPP7V/uB+YIlhlVgGbi+3k/UUqNDFDFhbRpgPJy6nT5VQ8JOFwZZOl9DtU6D98Rf5qOObNxp/L
SeT9xYo+81WK7ob+QvdkmIqknLTMf/Mc/NMdUYda7voMAEz5cEeth7A3d3EgaAfk9cYcx6E8LdEp
U1c1ePy2n3+A/3RPgFNQHzHsB5tHof32PfMX3Ei8hDQZ/X7c2xLTY4LJYPf5VdZf+u2KSPiV5UHG
XVdELuKu5qE3By4U39Hk1uSXZx55vT1BSaf+yMstDTUy0jdf//hyHAt8TOcrFQ2Nw4fLDUjX256+
Y1UgSZk71zk1qsg+lWPUXJAP4f6GBvjrEmlCkEUNgct9Pct8+BBTPRVmR2Nzg6UP2PyQPtu22TJh
sy4WXyIwVeI3V/z1KeGKayAMlkDT+SVHFVOtk6uaK3aw5vfAzuYNWwQWJBMe2Ocf5j/e3LpoYCTj
WL66395+d57LIKAqAENQfc/7spymPYqR8S5Ak7lPrSK/D/qJUePnV/2nG+Th5y2w1tSbn1HRb54Y
6Ve4fzGYbqB8qQNhiP3Obstu37dVf/j8Ur++ArQcWN35XxOBn/fx4URMkVD0Qp5Q6XiaG2vKVder
o8+v8vEVWDc0hwRlH6I4aT0fi4KagX85Y3bDnqSyFwgdxiHCtr0bUJtcCs9I9v+N62EuNN2Q94AF
+P3XViQpUJIChG0UFMsWBUV5GHN3eVIsK+PGDZhtf37BX58TagMHixV4VJdlcv1G33xj+agNtYKc
MX6R2WbXPqU3moLyDlzAdCIj0HHxgkLhdxm7/3hdVhVQx5RdzqqKenvdYVaWJOeCLWAS7l3VQmar
q4iEIukN3zCNqVsMF/I3j+evz4zth54L5YcNDrjUh7rAzaMloP0ZYR2U9OUxDjsv9tTV288/01/f
AtvHHIVln72A1fPDvQFmUYAwcGTQ9HWOGbC8sgY1hyKak9/c0D9eia/EDFB22USWvv8UFXPgBQtn
hEnB6r9wnMZwjRMPwrOyxvI3F1t/7bfbAWxOILA8JLwIVDxrr/HtVzb7qRwtv+diSXUgC86PSS/8
NqUOEACn/SNy9FrCubhVqRJcdGweTZ73FysCyHWarBh6K4r51pw0W5gev82fXX/M+3taLxN53FGE
m3KFvL+9J/Km5iqrUQcsiUbAOa4Ybuay9rhs4RnSS1dLyGdaqCB7Is9V6m1n9jVWPQOh5X7h9cBo
xERcbMa0hpb5+YP06/PKb7eWFIjp0CF7H347j5MmNh/uOmj9LkaLa+4XP/kds/jXVxHwfID0htqI
53LVTr/9DMgmRHdEF3+DntU4a9A1XQE/QxsAy+N2CYbuKQc1eP6nt7ZGlwZ0cwH/rvf3/qKTESQj
OYmEDfGxHjKsYIANquw3q9taGL/7eleEHbjfFYnD+/HT/vxmdQuq1lgxH2inllp+8/IFDUxelXSi
clswO5GJ7RkXCCqEe+Z5ueP/6Stjkf8GaJiWOXsU4OH3dxnoHjec33L9VoBaSjVtC1da89FcL8j4
9JCL3eef6/oTP9wxiFArAKhM5x0Z6PsrYp5o84xlftMF6Gzu3aRJNBKMMXWPNTKI6Df74y9PKBGp
PgefiL48113V9W+fHbt1BtT1IGUs0CPbiCDWTdPMf7xJrVdhRaWI91eQ/IfzT0UmbNhmzjqVLfs9
gb/WwYMxFluNbcWATdrXLvF+GzG8PvfvP0rWA4/3btXSroi49/dW6yGRyk0Bt0SMETBAPeW+9VBH
wUWY9Xeo0V9caJZuoO4Q7PydxvgfNa0fpx3U9Lz6EVJWxh1UOB9fENHYoszhBjFCy9w9Qs/0WDD1
jksAJld+Rxst6Ibimhn4dDB6G3R7PJWe+vb54/Th+6V+xD2x/hpUdPZaCL3/DAqMMXXkaJQ4QR1u
2gHhK73wOf7zq8DJZiHAP+RBsHp/FSIVFk1wtog9tFOI+DEohbr8G4fxHz/SD+ucy/ODNmOtAChR
QVp9WOfy2p5YiCYEVlpFUGgSP3oe+jwktzQf5YhPLCvqcO+rPux+w5n+8Faul45sutMUkmz8vJ7v
b5CBfxtmukUmh7T0hk0Dz0Pj+DMyMTnSnf384/z1auyeJiVkQHnMrrZ+qW9WPZ/uWFrPyGYGYnWx
qdsYCxjBjwJ8ERys7edX+1kivnlPuDmXeQ8vCsgKOGPu+uu8uRxqlQRfR6ti5oAGGbaob6Gq+LIP
poMykYScjAWwQMbV0l/uuohfaOfXNOUPflQZ3YUrI80of2Qo4j9LM7HwTiliDLeBnVp3ym9QDW+C
HGPDdVlPxMotmTWSeMis6Cu6NmmCZ7HaaO8nCHRhGVM0N08JssXi+eed/tGg7//TwfGa0vKfeSr/
ux6e5bch/8YH9l8RO6SJ/HsmiHPg30NA4+e//9tI5Zv/8oBXYgdl3Y4sd/0r/6amhCDrAP+vI10b
8nvEf/tf//Pd29x/+P9vWSaQPH9mcv/Xk+gD9OAs8fOoRk8pBOn5/kls4TsipQkjNLrjUvXSFidl
aUV5aOEsdtjsMbES7dhiQBdq+NEGfT6YV+R9Wsa1b3T0trtNIyQZ5HGCmdplQICFoTcIAU/beYmr
MBqL7gQgiIa+ZOaQwhBQYcv15KZf0GvDPFPanW971yNCDp1yN87qpHb8WmQXyMTAGWxgIcCdlO6I
y1ZOxuBeNsNszect6kN3oyMQ4kcMMRf5avaDErtFQLX4NrgK5BhKSTCiNANlu4OSLu0D9asWECQR
OKOzJT+YsSSRU3hzjxbPRQmFkDuJygL5TTF1LdosZzC3ahFWuR8jT59VqerKi3YY+/ykzyv0rivn
oWu+9bMjhkfdzMkNX17EGK0ag2wLZM/OzpO+iabHsveWnRWm6dbN1jRW4l9p62YBvgWMFl57zxXq
5yjq2gviyTEOoTklcdG3AdYfeUmwnBCDzFSmjrDPHhKmE69V5HTD6SIy/6rXCZZwbBtNUpy52sgP
zD1C9TREVXcM2sfa6d53n8tBpjEAMZ/Yz8WBBWMIs4kO+AHMeMRz96CUkssuD1yTOFfmkCn0h3SN
TpkHmo+QRCeGOgqoF6Yytz8ZMtk8TiLDOjouRonURQSnczTOUN40Fd0eZBWot7Kp90kD+wKlk5cs
R4XXD/qA0pGG563MeH4eeq2N4kc/InADWWeQl7eBFxNcGhW7OQcJg3g+6eA/PMZzMhZ8004ancrQ
7soXoC7iEA4WTodckCNReempst0uTmc/ulUjMbfIHUChbzJsH9vOL43LEegFcqCQqM0loAezQNTJ
OMBf6QWjxMYsM/GViWy2nxu7cGMrzcwNVPd0jZD0UMvOpU1qCVY+Uq0RKYExJRx+Bj7yaMM0q0G9
L3IAN29m9yLspyuO90W+8Vqd32k5q3EN9xnmH4zC22FH4O6krmsvYEBpNxPZoAsgF1RI9kK47s6p
OXXsaij5R/2SkoI+OLOIK8sZrDNLCmOXaSHzc+ZlRCgCTfPN07rkR5zmMpA+BHojJVI3yTg0UKAZ
WAzbnchB4McyV80Dm0atnoGtOHszM/VRAu0mOxmNzILIZU+J/Z03WOzYJpMTwVdnnGVJ4/ZHTIbR
o9VYbX4q9uWDCIgTBbJXzluU0s6uD5x+D59fY7tpXfV98hrnMdK5OLKxhj+pcSwTToSaZj2++up8
wJN8G7WuBjk01nDdI+gcDJ6JOMc0JHHRRbq/RJbt8s1ntYs1eUxcTPdjC2jD6AIcO9PE4W0XjdPI
npjUqY7J/8FsAGvW2Y2jDo80StKdWql20NiIaj13Wys1r01zJOBx8Kog/UaDVz5WTlG1p2HDUO4I
j0tf7heDgf9uBAiSbTME7keTTXkd40e1k7PZzatzFYb5DUTa5rFTaXM/LPb0uJRLtC0F+usti0Qa
O9JGO1enOCmLeGlcXJB148mdVZoJSsfZPWi/TK9UxdTmkI69n8aAYppqY7STEY+FEZ7h0yjObVqZ
VJhFJMngixRazIZ/NlMLaI6gavIbAkc4mgdiCS4CFxIyI0SfhHhMRufkF4WEg4qwbg7KdlByjEuQ
xGpEAbgJRxnGdVKlF4h1odUDv7P3Q2vU9lfpUg/uvKUzWszxrB2x6o32Uik9EJ9aB3pn4CnwN2VK
jMLGY1tEMq2K4HzqlPeQECYx0zjTqseHv9gW0GC7P68NWHKwIABofSG6urjSbRqNRHv4ONO9ZraQ
jFaDSs6MZBa3JNT3Z4VM5lvCT8p9RVSnszUrz7oBiuJe1kaaPKCZ6IwfWpCasJ3rhmH60onUr1lv
F71DDlAlWy8pEzvGmuQNuIZEPo8pY/pGJw8EZOWM9JfI7K46juTdpiskMYQT/MzpGrJ24R/Z9aQO
fZ57XzWkjjbmGhO9F5hMFFei6I7qjLAAq075+hzk89vQU+j849I1nAhYjJLQmnnj8xt/mI1T7bR1
iaepzkleFJK5etJwdGjNpLn2vXZB+ey4w1ZBibhuQiyNcTV6aGAR/tmbsF3SL4gap/suQQNE2HZX
6e99b3lPGesSgb32bPI1V9XBXF+mtIxCse95PUvwiplNPPOwEl+LoS8uW5CCuJHnIjtPRxcdv+Er
UJzKDhD6TJ6unaOoqxrzqG+CYdqEucT6xN8cmpfOJw3iYA6C3dcui/TILle3Wa9MOKCNMwIziPhv
rbUxag+9fWdbBdt772HCswgymnMR3WEFdjdWRtbHRsrArVBVDL6M6z6EysSvJhNxmKBx6xNaCNMl
zruQ7JLKqNv9jFmQ32hkjQdCP2SgC2scVax8DiZsKxucPXWS3uNXjHacYi2k6m4nRuAbRWPtCQlT
J2HfzzafleGnx+loZs0GdYDA8tcQItJta8EGHWMxS5Y9e7x1NQsTuczSp8F0Sc20sPwV1WHSA58W
SdPUPAUEu2clWpfWTYONYaMtAbJrg+jbOnKAPdUQsSA/bZA6dTUq0tmo7iMgMkRIYGDu42FKSDAr
bMp24MXlBWKPCkMjsiSfm6oRQckkL+tjMJqIdykf++nAljsdG/gHRGwZLrH2XcPXRAAwQu9k8MIG
8S5sSkAdSTQct5627E3nze63GodgepQGkWybGEGsuiHzeqrOcVeXV3XEsrdx7Lqdj2rT4fzSYGW8
xi7QerE3kpURW9A6Hm3ec/w4LjvtfQLI7M5E82BuxsKN7k3U2GGMf6K+yUi0/jqpyvhSOHnUnnOo
8eQliBj8We4wkYciCojDg9ZlvqOfoq66SUMOtXA0BFjRyiB/BBifvog8ceHaDSM8y6WEL382kjFe
n4baAHGuEJSxT3UmjYcoNZxXfhLDR2/O65uw8br5MAcpVQn9XPcJm6Rpqk1pDh32T1iY1Q68Afi6
cHCW48EwvRo2jgZGnKH88zf4IVu9MTiVYfJjl/vajgFKK9lDat5PpjGLG+UMKSIjiK3Trbbl9Krz
fHlarJoVslbzgKfLgr2LcYggB7pfkX+tjA77UJ9Z7Xy/QCxqd72nIx7fVhfRPnEQuu+LSUZnfMXD
uJmM0j8iD9i71kZrP89+2ya7XJFUEZdjI4cYYxXeS8cYywo9Wg0nWI5ul/PgByzhuesqwtcz5n7U
uUXQnkgfSvKOpLyoOZUm89ru4JCd5uMrjaakOVStPWFALfzpbhnd8rUP+t6Ig7kytn3fKyOuoI3C
93Cxe+4KFD+3ysbicVLPLlEwJXGNzV7VRVvGjL5N52LRCaVJ1Wf0/KI+lOdNRSoNtS5MuXNcoc3z
KEufGoTbx7pk2emLKmU6XHk15KKTwWvNA9aV5Eby9IBk8ETQPnf4K/ANijGsd4bPYn4z+6PurunG
axZJjcnPipUddvgXk9Lx7jssa9hwPJmd9jj3wlj51SIOTjQjo0qkwCqXBeH0kpAZZJ3MERJIODY1
NLaxUdH9kIED2Curts88Si5nowuspBtfG02xsyYFQsEoOprT0zDRKfPZktakJQ9FFXbF/GhRVTSf
VDlNqsTx2sAFuC/KGnW50jcDs0lijgzCT7vaMtGWA4OhoMRNSnqQy4rP16G8swSyt8djYU/lHq16
+4MWrhGgx/e9u2bdURGlt+lFMY5O/sU3MItsbLcGTxF6bQZnstWBi7MJ+dRJUNvhiwA/Ad/VS5KT
oBKFi4VswMLCruznMdFD2VenrifjlG0X/UqZyqC/CnPT+Q7kqiS2AScnHk/OCce04ILx1NRG+jw3
bXaqlfSvBUicfI9wPlM4zab8nGMnZlt++kBzFLl+CpSDg8BxpSFTntlTWFunqDUhTo6Ax15bO4Nv
E46pWb6QMFSrVzNNxLjqFx0JSSyfqDgnX7zgxyMGqFPVqZJOfuLjHaNQS9MX1JsrORG35aMzh4O7
K0wje2BEimqsaBtxjVUpeOCe4a35LevBBpc8Ga2t6BVEHlESmtAlzXCvzMFOzuEMRcGOVYmQBOiW
wjm3IsNb9kE+V93D5JDicweSR2Vbn35ieTObi5AngIlyBFRNypkvrnWIuWpOJ9M8J2gJDF879ykR
BAk5RYgVnQywXtOnBxCly51ba9PctZYx4TaSYaEu7NlPvuL/bihzsaoOoLRGAsRRVdreDN4rKObv
kzm03v3sl3Z/EHq2VpyJOuRLl96MOjAf6Cvb92D/xmNh5rp9cDFIbKVvE7DG/hReF7LWBK2T5sUz
DeBgizFGU1ADXILJPTCOJPqOwLbjNHC6NUuhdePIdsUlk7HyKJB1eCA2U2GFyoKDBIx3bpGtEZtJ
aT0YphA/qR1ei/ul61l0RoVgXVHCbVEjRyN93sm78rVvoc3DDzOAfXEdfUB5CbGv9Gdo4l3ZY5QG
ShDBHgnHL5ShWboZ/ao5MrtlOSOUikluXYPzTNm7bIBzTZNbUNmlH8QJ6IkuZhPkja4jr6keM56F
+rz1LI4Uc8+Rl6AGUEkbupjFnSB0bNlXrWtzEJ58EEuuWxySup+PhRGW3xpq/m2COed2Nmu0jSAC
+l2QR/7lPFnduWsNNQeImTwtQyxQTfzAFMlzaFWcXLAe95eNP+FkGUMyUQDazReT1czjlwYi7Al0
ye7ErpYgOw3DXp2OVa9ftVMFAZN3S1xUqasOc5S2RVwV/4ej89qRW9eC6BcJUKDSa0sdJ3s89tgv
go+DqBxISqK+/q6+Lwc4ho0JLTHUrlq1EC4CqF0n+R43O12BKfG2g2TYm0Xppt8bgn6kAeuxBo7e
7zgRtZTqzx7K+aMI4iW6qZnKkWxs3Gnl+hinHxEgv3dz9yUHDbeXw74DQjwUiLXl2Yje/sKC7L07
q/C+VdbBfTzvzn6kqECfh8QnTkN4b+VoO/kcyvx6f1Zbzye6J9qSu26oG6t1JDivUXzGJxKthN4m
kHJnzNOU+mFrO6cLKJY8riip5Auq5Ar/OsCfjHbwaEBTFVk1CyaRCXwDgmbEB7OqnskaGiJamTsq
RehJFk7zGdYOH5ybjHOSNxVn/zdv4hT7yqU6Kf72S11+liuGEWKabnfD3zd8qf3CrFzJp7HPOQfq
/mXwyOAeAPanPk5U173t4MrnM2eB8TeGEBF/ameJQJGZJBKP1CSP96uq/9Rwa92+sKOFP6egdq/0
wwXMwBh8ffbpkNjb7M1V5tMb+JbgBu4zg8ninSTVFB0buw3kJRXlD0TEVvMQ2gJSa7mSj74WdKl/
7iIOp8NIjvS1pNsYSmiruPEwrmJzk+z4lz1dko8t5eUCJCVs+9DIWC9XTDgOFW+4Yn/BHA6egsih
uwc847Oo1uX3LsTYngc0peM9QwDDbCm/l2NBI4PxV8oIAq/cHkvG/Bc9D8OeEdAP33Erz3kVlwA/
U4OV6ZkjcXy6I8W98xCVOxQBDBynquhgXExg/uY3d6zWKd/N7FCpVvc8OTheVyJTdpIre/MUhYbm
qZ5+YTzCTwaPtnzHdDxmHo9Y8KuUen6olioBy1aHcXzzepu8B1ASjrwt9Zm4Q3MVZVy8hU6SvLpB
XK454NAuupDrbHKNOeqWhgT2EQ784bTZofkgBt9dus6M8rDTxIpQCInYsi/H08+uSFrvm2aQ4D+M
1M4CeeOBIZcdrPpqWKq6rCKjtkIerNOELzWnxZm9Mn2nLsGZ7+2FA/Re0+5vIPzrn04Rst7e5Yan
ucAhnqWCGo0T9QE1fzlylgt5hJpfF/OCHxyp+u5Kmqf/M7KZ0XhryJIteNhfFseZbxLTCkZ2iwrJ
ySEditvEUJ4gQye9J6K5S3icwmFcW8AlbT9/xLodzUuzO9v+bwAF8ZqwK9nneocIfIiA72Z0+8Fq
KByszITuR5vh1xW5JUw+HQHVV02d77SSAAucWaOesZ3Spg25oH0aNSyEj0BWAmhDsN25mixSkeVI
rCwo5sqJ0Hz9aP479p37k+RSQvx7hrKBv1p5itxKA2H4bVcenZdOQXPZ6zAKrfPOFvpUNlxy8XrI
8JsFj/sc0FgfHOZwuTvYyGBQAmpV/xh1DJ4ybzVFFqBS/qlRWZqcRqxlPa3mnn8YqE3ElC3GS+TD
pzlVqNQvvMr2oyOi+0UXJUrAXK1ScCenVbECGNGevBEEqe0TEL+RBPnK2riUx5oKgM+N4sJHJmr3
VTBSBjSw5QE5rsQ9kss4ko49bOhQ29WveNUo5Fzbz6lk2nlYHCyggW/1h2yJPjCnS0RzTQLQmfDH
i+prJ5cZ7Jc1S5rPu2e3fJ67aHmsZK8P4+K6P1vVVFCH+742tFbaZf2wXmJ+LmNCjcpA2L6TgSoP
oqUGhkiFhTuwhehJ02o+pNWsmcadXHsMpiS53IMBVGoWtKaeWU774a1oHFqhSNLEzZtoU+Q3p0xZ
vLd0Sn7VErmFFkVNjqHCevDiNyPVEtHY/9ynvnykCMnmtXTMMdVjAJsCHGKmaH8NDmgg4YW5/Ua9
FVr4nTsRN38MTU0nxDR5buvJOSeBdh57o7fL0pvwGs1e+LIMqfuTBovlkZ9rfAGB6lyIEYQP9QAY
+UyBiWPOkXXCv32C/ftAN6K9GBuNZyAs5d9KJeKjmfaeRpFt2BYCI7b4Xndt/1b2Tn0pNAj4Q5HO
6uYpoOp0zDjrcHDTHcfLoNYYe6tTISgEra/VnTCU/A7aXfw3NY66kk4mtUyTBW2PcE5PQWPrb9Uk
drzh6UpL48mL9uGnjxjPaxQP3ttchLIiaErh1K0Ct18fmt7E2zEF2Zvkna7VRScLSFms3I1LcCQl
LqKp92jPrVgGhQ7gqyBvCduy+Q/kGg6TJ2T6QBtk9L0H8SayTewr0p9fO4+mDqb4L0Jjp9hBk5RQ
l+8WC80gBul5ZjUDAr2m53XjzBs42/hc0pEiDsix5XoC5qzRE5wA+zd3dcycFmzyY2Si8m2pjfYB
1fekbiCURBXXCO0jtyd++zpYYz4L65dfGXVHFcsW/ikIPGsS5aGH+ehVSMAKycKhb8v2UXSoa62s
qtfFW+O3kKr5+VkAEwkPs7LS/ce6V3wCK4iGWwSB+2mpJ/8VhZ2PIOicCwBRMeW+Bwsc75bwb2E1
1uMPoNTJLxPG7VOBYf4YNs30mY5EAyBXJJxQcQYmFy+g9CKfOXh2J/AByJZAddYeg5nrPNpGdf3B
awtM20rL5iXak/at3aTtbw5hI3GoojH5FfB6kw4Jg4JdhvxQXo1Fc2JQnuQMmuDIjMoRcbZUPVSD
XU/RdmiaJmFv6cVA8YxdYRsq/vr2ruOyOXc4y292atWvfafLlbc0MIfSj5yEnlEnuIQU5Sx5EjnV
Q4txrAMaYNRPqZN8mNbjQv3uaVH+7OWN0PUVqJUFH7HO9jQS5/trAoucQgYeVauaEWW4ZpsJULTu
6EH2hf0v4ZDzWLnKQet1xu3FW1rxu/TNQGzFMV9YVzaw5m1XnIrFKR5D36nbY8zwRp5VPYn2sAN3
rI/haOqsaUH7fdnXvo6PS0AN1GmaXWSCvd3qbEvc9mM2hco7FdBKU2v3SzmEw3dstvJU10s6fq+0
t6BZdU7XHAnAh28qceiVQaR0/80isk9I58FwCxZQNTyPRAZYDVsxXKa0hIfARWcfMzDydnpDGoHp
FdayfKVzp1EPrU3V9iBxfssrZxn9Qh+Xn3ztqZOYXkNvJLVV8kfRK1i69IzcESRnW1G69EUP4fqg
cWPA0UoAxp+TcumzWsBHOmwmpI1lZuxiuFbBMzjrhJeFRbhg3BU1YXhyF5NQi5NudEwRxPQqECT+
QlDJcwJxaFqv9nIUT22CDKkiepgrt4PzADC2BelCtJwjph1D8bRyRv5d7MlUPbfzsg5XMVIMAhAO
JjcdwjyILHmN/J6KSTGAwdhOZK1evEPfOlHOhZJbF8DYgecbmFZGZ279Lhu5ejnsX48zb50seRTM
y5E7oV7kgZgnKOakG0I0aSeoYZMrQ9FFlW+E4Gm4cNK1WuDxoO5mkZzW88rb/76TmIU4z9dfDnbp
5zmLtQMKGhH1vzSoPFrP5BR/8m/NF9kE43XD9X1mtmR+7b72v7upsl+T+j6mEpC1aCKGaUCl4Rjs
ghPStvW3Opr29luLp995TOJeTm+hKJl6+pXxIwZ1EWXdzRi9RfOw9LemFl2f77uKH+0y0U7JGXIY
38j3OPFlBMpFZ3E3kmJaqzE2PwpV+MNPUaq9+7urbbcsRDHXf+FVdX+aGkCUb0G6Jmu2S+oV2PUb
vf6Z+xTbyF4YkRzXzdRRtjHBY5oZMurIbJEWv9GpkMs4sKy/Rk3J02Xg13nwRLw+FZAv5LNdI9Cm
bDWoUkYadvhA9d4x8WzY/ojUFP2CucvlLN285gL0bv5vsMxQDqI2oxphJTd7faUsbCmv3MMDvCq+
qTLMiww5en+uc2ho8VMb9RuoBGuoc5iSZXhh3uB6VFGhinxlo4lnVJ4opvFJBxVHFFQN84HzoNhv
7jJ059AuW/Rc6jFlTFn7oXenguhxeaLZiwYOD4VRnehauGvr6B4fVePzlO7lYv5BYdr9m1r6Qd74
UMUDwwZAJFM3wyuFj7CLPG3Dzvu6Rcuw3dZhIq4HO3b4UTCZRyf9v+B+/053TAC+AfGyrmZ974fO
P+LZsJ/g67gY2SpQ8tayWizXbapW74q5WV6jybER0zp0iiDp1uY/xHXnaNLRp7oalpw4w7punvYw
qDYuRyP150bH90+Bu/yMaHsPcXhfbNQ6wNokb3USh8vFbydxNK5L9yenTnqwAD29F+MU46yLC5sc
TdtXztPseGt79SJnwxu2eEeIqe4DE9nxu9VNzNu7LTa1uddM3hMNAN6XhlzMkg9cHzgHWxtGORgJ
lbuzwMhO6Wr7oTfXcfcDE9owJyoK/ARGM1CaoZkeOIozONtIpVpKtceo/QCuu/9yjdx5f3AsfGPf
o90jZULRVY/bQCurd+Fw464urTRo0Z9l28nq1LXBFL3s3K642cdqgH4xzKZ656YaA0uKOfpdihJN
B09W2i37T6X2ILQ546KxeizN1pkj54g6jY6qkNziHjvjJ2t9FPO4AHzfPXAf6bkeohQoZLysxG+d
RmnxHyRImtI5sKDBaNTO5c2V7BM7iFiqEa/0uVUyRq3U437DiioUq38pQvMgCc4mA80N+Dz7q+TN
XD+bsCr912FY4uozAmTfYgIASYaHgzcj6skf0+P37PvcrHMVTYs+2wF0L3TDunHPu+dOCN7Maej7
U6R4dIbRgSsvoC53XI8OFas4WCoFLWmmwac9rcKMWHBq0qHvEwMYqFG8mrL+CrWmpH65axSa/Q2C
uUOhyxCGAgIt+BCqy7MFRL4j7z0pMp3OKaK0RGeFDHgJrcMJ77mv4WL91/PUcMq32z4cK44ImkNx
7KMl8biIcH2EVN4aBkwMy7gioGFPr90Wyu0VdlrdTdk0tUWZk9rsRJxvwhULbnDVljUo/hGZ7eJw
d6VHBwKfaehybD0OySQ+keGSzmpzkUjWW2bE0hBt9odJvrByEBUmD6oZB9KCVnsUS5JExlvOr1GF
h9Khzt0ng7u2CrBmT4VZcyuogxucrKr0Ev8dRDzHH9AFA9oL1m3qjmsf0UTW1HFMwhkJe3+Y6HZj
e3SLxNO8f+jL3wan7vQxoXelPzLsZ3HrqamIr9TteM0zQhptcqme1/W6y0QXZ7o50/TvjGmnU6Aa
uUwPF+JwQ5AT7LYpXQhbeLcDDeDlw/XI8GqNbxEcf6ByxeqgCTImBhv8EkjqjixXubaugwv1c1I9
YCDT/l2QJm1JiUwwVH/mmtnY/bDeK7oaKY7r/JCuQ1eG6xfVjKVHRtidg/CMlYZZPCclLdyzRI0J
OI1jMZkPZToFYX+Id9wu2RD39ZJhWdbmYXMmWR+hZRaSBpm11NThpOVmzzoa3OA4NzTaZMD3G+Qo
Avk2ObtzFc3FmbVhddVldnmJcuVMjIPbxjrrX0Yw7VyegsTQBMfPF85XCeVTva1rtbn/6gQe9lfB
WzH+N5UOg5V/IQh6JsCi7wVDLA7LewoDBx4r7IYYKCY7kRuygzrZhr7h/J03qknyBPhZc27xl8wn
R1p3RRJGCmYoh653GEvbQp5uQ75j6c9yuy20YjjP97j5kG2716SvaZD2bKMS1hfdzGpc6+F9iush
/eeoqLIXOY/u8NhWHSfUsAAOxsS4kv6vOupchl0Rapb3UNIQ4jNKDef4n+rAaNCvQ2XG0UdcVk3e
7L5vDlMLLPNpGUT/1aX8hazb4KXtf/Xm6uFktQXqog7o7i1a0gGbTekN133DifAVX2xX6GMjnbAG
ozg5/mmBlUELV9xV7tkZhpGusKEw5edAu46+Cqp2nJ/3GUF0VWzY8Q+WRzy3yUpZ6LfCgZj3rCaI
j1QNKq9csoRulf0h7TYF8snv/WE8mYq1jt3C1BvFJNKhco1qgmocjoWPg/eUqtIVeTu31mGr3OX2
K4lU6f/QiKHhI0IUh+dD6rIFvLcictpzz+XB2c6eNyo6aaJd1XvLihUzSGYqmKZMUV38Pq1BE3MJ
Cpio69oZM4Gb6P4U72C0qJTk2Jve0HIGfd05H++fo+BeeyM+S8MEXqp5SvNxseN2xafjT0+LIUf8
j/9aLlpUpg76OQGwNHVXpBEuZ9twRyJCB+WJ5OpTJPV1rem7OlVoYcUJc2LTfnEHt8w603NLYE10
Igop2YcXbhVBu0Jp6gt+Nc8Yefv0e9QPk00zql+suq0xrIybwrpQnH2Ptfp1i/ifS+yS5KsPtaso
tjmIaUg4Y6USB8ErlNtgynYxlzOijvXn4hqt5dCd2tVrab6A/BB8Yf3AVHFmzr53X2o6TtrcLpVm
OVdt19nH0kkWl7P3UnUUX4L/Nd9Eq53h79JJt/wbjZNpvrAiD0yiRqGosmKt8R9nR0/ihFDZ6G9c
wZLyspcoTL9iMMVxeMKu3DUvPOTr9LFvIy0ipV0FHGMjpRaPrbfCZuSIyfzMRntFIxqEbNt9Egxn
imrBMJb7bYdZFp4EdVjePxFvI3w/VydvIZOAiC5b8RKXi6+wmNQh3+RLbbuCfANn1mnrr128mO0U
ae2CY0AOnJZfy+jBZOM2HxrqdxbjjZRhhNbK+gEZRC4TDi6iBS92T/icDjtOk0r+bpJqXxZ6AYat
/Q2WnkshMlQ10NXSLpz7g0cvacKN0wuqFT78yQBjbNx6PWC4pr+zIWrJLMr3Gs8B9tUJ/UXQbDX6
5/U+nn/3myEZL9Kwk+LFAfzty0Ofzn39I1qgrIzHhL7We6mmL5edVKrLnAf8R8cg/6kMPSOeuUVB
yMArg3HjdcDXB4q7wbrVXLCfjO2hYw+nCtD37docR93ZkpH+oiIOqyANk+2khOGLphjq3urFkOuN
K99lxhLhrNugYH6EwrPeYd5VQLJdzj+WSom3zpERRaDS0Y9mGiMBOC+iDL2nbCx9dgIJcW8GMZ5Q
v0cHfHcukjDZj3PS0elGqc9q9DFyZ3eYGF8s8ktBNZZ3Ig3TdH/1guz3gpfLX3/45l6xlempJMl5
UDH3vAOwm6g7Y5k0PLSEHjwQadYV9hG+tngGZ1mdoGRQbw2VAlMnVFonc72CAAE4I7BGjifm114V
6aVIJmboM+09l53g+fOGL6wjt6KBlU/06VGCR44Fat7+RdSleJGgm3dGMVP9Y25qqg6WILqFQVQB
7Ezn4OqFjvMjigT/HDIt6wRo7m+jSeO8iqT7i+OmOFPi5T14fBqZu4yhzSCmpyczMPSL+lDcZjds
c2eH+pfhLw5ee6rjX6R0HBq7dkN+3aHcgMGiDZ/LbaZQFYjQU0qbDYNjNOjrkCzdu3vnTlPrFH/x
fQkeewdkkSHV+hOXbiA4CyvEt56b8TEGVPoZYyPOhqrqz3E3lvn4/5qEYlU3h9y5xs42j+9cmnrE
M8eTDGVTSAqdNzlpNvpjnCE4tp913TNWjvvtnxuXkX1htFNyQptbcZFNIf8o2iZ0FvKM31dL6f9u
xT7bjIgdHR6R1fOJv3+vSJAxb0VYPScmqH/CQMfZ4s0q/MAwiy9D2IjTwWKC6xz1SdYVsngkeYnE
6JQYU/y1gpPkzIJw7DCNmC0Hg4Wm0PCPDfa9XI51dzRh68MbuntzkdVhoNuNfiU2BZf+Ca6dkJhp
1JGUF8e0HK7zV1eH+Hb5huVT0GzUt6UVD2I5t90TNO2uvnq4STIwHpSKj028jwd/cHwoyzP5xxSs
/XOkYZ0ye+vOFCsDjeo1Vhw2FZ9HY9qCgyz6muphRIoLXWLRubFJybQtxs6dKvREpsJI3XXLXD6T
QVNxU9+ww4dyEfhuEU3OcyTFD6Ss5hSoejsHyZ6cmJIhFhpqWbJtravrhifjxcZ9f7Op5LReL9GO
PomLVT+CdepQ25ruvXUY2qMYJDt9V1PYPmhQRA92Is8kJVfGbGW4i1ApOzxeUWPg7tPBKJjo7BtG
gsTp91PhoxsBlPPVkUlh2D+jSAYPqy+YUjR2SnLHHxMn5zLf5rgJg2sVNOqyuA3IpwlxFo7VNF2N
nscLJcT6KidUybbvCK7zh5+YZ/v3ynA5TXYR5ItGFebOkMgLfaLry7Q21WORyPTJ3YsV2xdF3M/e
sqJBu1EUf5FdiqUMLJa4DMvg3Ip4ExQkywlmPrnvUVytP9QUF2Bw+BgKp/3qNnr48Hub3vxt9o+t
8hiMenYvL5xamWoUiwyhipnkW9yuHDLpZBGl9vbHEenk0ay1GhjfeN7jWsnxqcLO8plMU+wf566h
8qEjspzdAw7JRegUor4EJn4jPsBb6Jmue5lbjaEoYZORREtDcMuefJyxs1QnGudVvi2JMTeB4yXj
4EcHWTJv+rlhovfZB5j5tzgcLlyM+xOYIEoMAaxOfrbo/gfPc/NQFYr+mJrTxpHakuZpbIvYAcxV
R8+azQlvJ3NOdglmUhfwCbxuEQiur0jR+6Phhg4eS7Q3ptrzccBMCm9oQB0EclVQptgur+mY7ACX
gzBTyLSnMLhTjzmiPqbtTrntTodNVnkcnF/Vqqn6LPapfh/iZH2N+Rwydm2QKh5rzl+Ll3U8+kQN
zxNWuV+cv1J76enfyod7VKwn2HGh8YPL7aGLVJ3t01Z9r9lnf1StrST7jTNybnKZtqVxunKphnFc
5cuqF0b5Ufh7nIviXY6zQCvh4ILSoqbUvwRMPdrMjmrZjkghos9jZluvXJxW7gNh96HwCj8EY5B+
NYmvw6tCyzqbeF+Hlx2bi3dYU7F9lEXvPpfEXBhQjOmbh4Z0dSH00j80NnTArirxTrZwxblEb/6L
ATMMwVUp/Y4CqZwT1cMmzQ1n15V3tES+3G0taNBW7ZLPU9f/DYEhX2UUOjf2/3r+OtddkOZL5U7D
tVYYdY9jDCg1xodJpq7dqCncKin5qksIf55xXvRMGaIK8G156r8F+NPH3RGREIzZ5XWgv/NYlU3f
nd0plfZc+oW7f3Z6jGs0yY1/f+EX3wY5+pkwf8oNIh4VYxVzQCb7uH3czScZUsduddUWr/TRoWlO
rcw7BsFhUKaKziaS3AuZOJyIzVvhMnu43/C9AthJaCzXyMIt0+CB7W4VrMZxh9GgsIZyAt/Br6Iw
d7dV7ooRAOah24Hh+hk9vQVwNX/TaGaBDatHWk8kVgTmhHS18jsfv2Mk7zitNGYyD5zA0uJAO2Pw
GtJkOrw5aSvckwMRJLkOSFyCCyRrIcWx45ZtocEBUsTECPKpTKiW25x1w79MPwP1oGU4t9+k4xUS
Yx32+ZNm0SFrqA19IzROgyqkT0H9EFXMRTEZgvDk1NWo/yxcCrM27Sd9Y+1yfrkcNabchoaf3hk4
/CiMn7xcE4vIoZmWxmDiLKnOFLWI5aXY1h0Md1e9ld09MLLXrhY/Rj1N0/cEXGKTw8clSCpnh8Bh
4yQMZNmnOALHiLTVg8GfWR+KWtydh5tfTNNDVa4q/ioFv4Zz6O/p9K9blsbBOsDvn7PqxLJPV6qa
4p9otesJMQPTaxdDjWErGdvmm7Ithtt0ZUqbw4ECTYjHd/pNpmbU7NY28r6MMyLhnddkelSGTcVe
Tn9rPFytloSajq7RZJMzSnnD8IoKOX/lUurDIzRNfyMV3Ui86TAeXuXW69Q7jMU6YKma2P+/QbmL
g3y0JBV+h96MXNnEHR/IzgTdoqCVQo+H2a/SC2cQZ+QEpVihcncdqMs6xH4hRpj76JE9+Qro0mo8
Nht1Vi9MR51TqOfm9xyULXZ11+1+lfvCnXWv0FCAzYXFTI6q/xIv/ZZZ6kYjUsi9Si/Sq4aTMW6z
PTqIrwBUZHOvsITRsv5Ow5AmEuAG3cO4iTp+K7Df/MWAvNbXSHfTxsSODfoejyN8MZTl704JxQ+3
N8h4mxtdRBjVf2tHrTeGa1F00alrH3H//nVVnLBQ1XEV9D+oxSFDh/wVduBv8KneWVN7zPcMVn5k
4Zvgsj9jsRokSGXbl7+nXYTqbJxYBSanMI1e5ZrInboEljbRNpvolsV/zpUudS/wzFwFlqGb3VPX
icLBBuMvG/dgIlRYs5okbavXfmXefKb5U3efjh4tU7iJxGtzWiD/2Z8VQd740HBsH7Ou8xfSWjSo
8NzFA92CcQrWFpia2Ej9rRhy0M53DDuSnph0CQxaDEUjitvePPe/R9eT2wO+6Jh8R1rq0Pkg65H6
HYeZdUn/jAwf96ex0dh9ZvCM09FiAWueZC9ptHCXsqmRLHetqIgVqDBHAAOUjzklna3MoXHeb5dq
pphFZ1aF/X/TrhHzbuuGJ7PI18jv1C10urTYMwU9L3YxBoBi7cJ3QNvG2ocodmZUFI5dZvfzqUD5
xpyytv32LBVprSFjQCimGAuPFoIADzp4TzmNhxsYpdNt86ja7fdIqVG9wxNs62MUJh6PMaeXqBqZ
e9AgcG0aLX7v/KZavpRLb8gxnBJn/kFb7bocwp0R/YzlP8DUNMeJxbgk42CcTxTa9PooF+pneSU6
YfsXbxArX9b4NFo9aTNuzps7yDoSH4hVNfD/ZJbpuRKI69yQhJ5xR9PPO09gVQmUPZa4lHVBsbYs
u3+6Ac3w26Pgg/tzP2H4demzzAP87G+UO5TBjYuvB1EkRth589WIH3XwA3d92Cp+Pe8zYvh2FDhf
zaEoGnENGyxQBzh66FPTurknb0YgxR2/Qbex7ThcHTJXD6xJZZYszKZu+PRxEY7l8rthqpg3eJGC
3OfARKZprW+xLFb3NKe9OAVT7D1STkKObh41a9BRBXUxn0JpVi89bUIoNlFSaeFd+LByvY6jDO9l
pgbXrKmd6M9eD8Rx9nCuf8aO1udl3S0EwKCLQ6QihAweUstsvZ1ldE+qUpgAVD8BI1uv5jS2et5Q
e/gAjqEw+mluiT2yKAz9GxbY4uaP4fBuscYW3Cbn7RmExPSpFaOBfPAHcVio1V4zBrXj+hI4My5Z
O0ce9iccsOaK32J/aIKAUAle3FYSFGObRCJGIQDz2qVDfZ7ceeaPml1fZ4D+L02quIRpagBfUfej
4UEMBUC51V2rNyArVEyElN4++ROeFC7RjE0DRqJLhvin3JfeMEi9jz5xrDfcgr+MNDoQdm3ngFom
0/mHsk3qnhdbNe41kINPLSPBmOnUR8zns7gAjDDGfvU98OqW0hgDrEnKhklai9nceY52MFutwcV2
FFUxuDkkU9aMCcU1q+hi2A4qUeV46oUnzROcIG5xRN3Ujl2hYRRFkGjjx+Xslv7YpDN+jWWXlBls
YboEoFKp/doFoIXObCbrLzuQNSCDg0tnhI714afWHTJXOz2uMjJI88OCg4sg6J7mU7NUSz62m7gi
9gbyVCh7L2SUjNtqxuDforVyE8LFxv6VIYndhylOly+UWYTqGof78tVboxiRxTH1ORwLOZzclPvk
qYu1uKiq9jeuz14nXhRKymvfVNNtEusUPk+xnm91S1IwlJyqdTdvV3dv0+uqVXQNqTn6HVOsgD5B
M3YmRDO+cjvm46LkwHTzMSLZ8TsGXXoBlB9feFXkkdvKygFMIbrdKsvd7uoRCyGo2cx7+jTOmAQv
E61L8uQGYGYxnTnMSR2crdhlipXBOkU+4Tme5Hx0K86pbJrL9FeXG1db7vARyt++0ug8VeNDjS7P
2zxq50cqGdu8ex1ep7xYFIKHINJGfkMyNmaf9rk09Po86rhac7qqGPXqcuTUtICGOvohFgLUgtRc
B+OFDV3EtfM+pzWqTjAV6F9dbDhejt3Eyd13U/rVVMHxmqDlYQGO8wY6mRjfttkeIm7pWjC/jnkt
nLo+7Y3T3exSzMcVeMM1MNq+dYQfM2cucRn2y6yfLS09N81rN3HjbOM1p4Z9zqkd6hfmxXQ429Dv
XiaeuSxA4LyX7FbNbW7p4vXw9Tr4/B28mxGiOWjjTQcfhoWJejAdi7NMHOxNVbVE9/F7aVCAgxZX
EULP4F7nRNdOHjlTiq3AFON5Z/x1c7DmcPY2BIBPuGEwOO9g1558sNtD1hFJJLpU+5gCpauZJ/sm
Cu2lwiBO3no1CacMX6S5xwThot3VOzVBg04mvcL5Q1BcntM2kj9DOuvtYS/c4OobhSGmp24sPvio
iWgsQfFTkCv6RvWGcbIZ19SNhNlwkqEBkErZTv1Du17wHvphteMQYErxbXK87aom4QWnnmkRN8PK
TzU8beYPx7CS7f9IOq/lxnUtiH4Rq5gBvkqiki3n/MJyOMMcQJBg+Pq7VPf1hBlbYsDe3b36zxrH
8EEB0KqONRFge9vAKT+A4pt+a3UtbyX0+NgsVIXWuJkb+uKoZVWdVVP3iUJ7Uoi5DwXVZw/D4FXJ
U44qet+N6C/YGUJmqRLDEYv8BrKIa3QaxA3jX7vJHeyz2m4ZACeKHn7DqVmS76Zpk1vUBO4yOp+F
xxCShoSxWXEdhwLXWg2QTdr3Y90OVGUPWCGsZUYy5GlQvGTKboojJbNh7KAJcfgZ3R1i8sy6DHN0
YYvk2Q8cBuCBaBZGsHrO/029Hmyqxtj1b6j34KFKeMXayZGQYaa8xd67+AaeFwCCxYaFmn3odS9T
HpttzZBD0OJXWitxMNvIrXKUvrcLJw/jtOWxsVWF1bAF4chxIWHcgSRHaLmjIKZ/mxQ9CZtwCDI+
oGSCalqx4XIbzhv9UAXbiX7ZJ4beTF7EMMD0aXvvVrr9XJwjshTRXoFP4g8wHekkmwYk9Y5MAlP0
qtL1p9nr52ZPcKjGxou8Cs0F2ypmBRIB9iXh+lBHnAfjNz6C6kaLJbjmQehXytaITmqqZ1tD4WAu
2BMU/h1ejyrdZL5im5bOrT5OQ9F8tx51dxvW5suJf+3deW2DZ5Zv0XLPggW0cwHX595NkZOdLU/X
R/jU3QezazPcLiqal9PUmYANd8dblDSJ8CfSWtTPsiWH73AersMqPU1kvVptm+KkZ5r7As8u/+W6
Ybro5qD/R9ND4m9wyihCr/Sh8n6yKuOeobwU7cskBpuDgh+lFKPVXZKTCyhRtmqj8EJgnSyOlezL
B8tv/fRQw1KK3cmZiFE5JOvUq86WNbc3tKOEuMvqxQm6P0JT6gbChwZ0LfBt77S2Q1gIWFarGA83
pxHbNYM6kGDrxAbkQMlhsB71Ef0uIlMDLGTHW3u65/Da9x9kRkieY1Dz2pPk7CSPq2/S87pY81eo
WRcvnV3jEoqSj2oh8fN4XSJPH0qE1J3Rtee12zFxy89iYX+xYXxdXx0cNVzRaLy4FxPmsTs3qyl7
K4kzYJILvfzY18KVNHEN5oZfEfoCE0L/Dxx18uqujmafrHD8FVXu+gg9DkwCTJjlSvmPO4iDQBNJ
KtACXUpOA+tMSgwRf5G5liSxL10/eTjmaDhM5R6M/YT0LII7iucxnUlMH6KAYqed1xjMd3K1oU3o
yve0v6MINIkOq5v3P244do8DnoR1s1Q+S0cuBZT/CpPpYymd8KmpND052HB3Q7M4NNeYLub5UuwW
V+LVHXCSzS+BwY4RrMVwwEsXqSdJV112kwmgfgePF0DB1rVc1tMUgPCI04XM7w55yb3VNSqVRTbm
ROWyTeBNtAtL3wn1JmL96wGK30OXGO8TrHbnlMX4rwVC5qPPABHw0jIJQWWJywbIdbS3jX19bGaw
HBg4/BbFJ7f2oQ50eISYb2LSUjx1Jsvt692yrMRJQMCQj9F2PuL7HfnsWuISC38u933AL90iL+zG
dJR1tUnkLGpWFTB2LLLznJgO+DWWb5Ho6dgrA1SA4yx8G2om9JZaw+k/bsQmI72fDneMla63GaVf
PV2bQf+AjwdcTyxaNz0NmIe1NcMFRwviLoD6NSYR0N1T6WedAlovDmpeK4y5Y8uCL3URL2M+F+t5
GAIy09mKW7WQKP6sdoY2NkPI51oxCcQ26YQPO+Xe/LfYnba/rAXLpDusGL2dJedUTi653hlh1D2h
I3nSED+jfWmGiCkqtQOErpT6obJaZ3Y2zbQd8HI/98w0R60ywzSTNQXl3FGLmT9YMIV2fW9Zx0o4
nCugo9VyT9NdNOxWxU6ceHXINxtoGXB8KleuMv4x6RY98fFVUX3Xm0ZfEr7wW3xDBMwqSsK57ii7
3VKQSTiN8mzizHKoz4ybPrjlTP7RP0Yitde+t8WF0yfxpG1UUoAb8Jh9PWHgJGkAKi7wureiy3wk
JSmmTclmpToGoiOIW2a64rkgCcojFjdhX2yER7Fl5/gABBhraKEUCADVi9MPgURQ5dtDikdlOIJi
o0TXEY1D+eTgZdGxZpXcxhV4FqwvAlWdLKwJI+Vg554y8kEuJBXE5qBKD52lbOeBnOloLiN5kvs6
K5l75cSS/8EWGgc/JkkfVwO62sGx0pxlH9+8tZHEVxX8j2HeFkWx3lPMqfkjQoI8BKrfZ8SyF86Z
mBl9PwvrG2zN+XRrj0uJQW8a3eJQd4OkA1gGlr6FHRY5t/1qhz5qpYvpPhko8QtY3rxjVi2+5qg0
UDldiTmWd1H32lvMUTbvbnrAVnx5+jA1Vgb5wAkOZGRZPgYopGRfuxljolvclGNSfuZTJf486YeP
VRoF7mV16im/YR7AyMjbfa53GbsEFq/snu8aWDO/0qvye83X+YiFfSDkLapCoom59Hluw9F3khPo
F9d7FHiRvdhzhx4+AztxmkEbQgzbcMLzgnhRIQvZTGQUUHL0dsUGuYFaeRAo9mnuE4vDejTvE/7A
/6oafg2quRWlsUjzkVmgd4gyXktI5H7JOfGResFi8iZm7OoHSUVKFws7ik7LWMiD52fdfTuqfOSj
AS6y46cZiBRhzjvpZlr67bSs4/tUrt2/UKq53VVLSJS5CTmhbUQ50lPdYirYzvYKLqHFAXULWD0w
dzPEbD4dj9KRnWh7FGWZCRbZSYKF/bLKtHq0RFeJi7V6OFkCLlpxsKZMn93VWuJ2ccJz5cnkl+pW
c30Kh1rcQBb30gvMq3rdLbatxA77btWes2qw76u86XdIlskjUEn9UmIp1puA4sX+hlLRVEJMWq+d
LyVWv3DtyUtto9qi5Gwta/ZmKTvt6Wsc+YCqa5AzweIeKLs+osJP9ylVjSCVq7qNF+osj8HY0O06
u/YR6tLifiDWS3zVJScHijhHUsrXatMni4ne3zL1S3laimA9omotpOCU8Z8Xf0yie8wRTHQd1TD6
EpG/gNlYW96uNuQRaJBDC3cBFHvnybJpurNcTFVbK5Fu+Fk5s1e89I1u6EKjrdktiGNFLufjlt8X
tdyh8W/rqcx5Ic3DgwGLg+veOGMk78qEShadayh/PbsVfly/DZ+x+EfjI+58wZBO4Sk/KFs8lAr4
Z+oRqueqbsiLlsZnxiEcwLfSl/9sjnb+q1d3FpWNiEhw7Qdjy5tpghy+bbMWRwWRfGruVCATRsQc
AMOf4xu9F7Kyg4ulBlwqZKE0DNvNWK/IWBt2RGAEN5CkXOxWkWfnGyXG5cKNouIg0DCKqjnaVW6E
/T23x/GwWmwUN7XyoQg1XlQme9wawblYOI8DXAxva4IdhCoWL30kt9vhL3A4JIDIDS5V4obf0A5V
43NeIKfy4FqESo4Ao0gMgD4gCNxuRmz9FWFKmrDNpRRR48aCHFS/M+zZQT44y5TfjkwQ2aH2Blbe
hWH9tWlLQO4Hr7XIAxeDErdl39rTFzGZwHtV5K++VcAPmvV1U9AOz0OQELSGsKYm5/rCoc4Ft/tI
lcqCF/nksy/aLM5QDWcnpK5iM8Gkux29FHsloB0fnaOZl+BrnOnzOaaDYODG64TCkemQ94ZdNOPy
t8iye+4RuGhYQtPATAhSu2RxvzRlKf5VQ9MW7wgQdnrE2UA1zlX4xiuiwpnebSco+r3sPKbdMuh8
f6cp0pTI60KdfE4UKNJup+t132Po4tb3SbZIe6qjG4bg1fC7yvU7ZJS9bce8f6d5XecPYgrEHcuh
tdz1ppc9PB7Ur25LHsP6r5763rmCHWmRQZY4SLRB67YS6xxj8awIjAoczk4xHHtdhjtgQhTHlBjY
C1ykre++WmON98v4tfgGUHAd3Caq24tPHTkzouSCt22cZw7UIbcGJaDoOPBleIS4LjnmNzy1OL/A
dPFo3sN9wiWqWN+KOLKndTzO13JCU7FYfvfKhrUKi8WSBVEwJVic6vW2ZPMD1kvhotrxy7fkcJOI
vcxYIH73PTcfkYunMqL0RJu07gCwTawlOmey2pOB5TpvAoqUIjg4RFLvx2Zxh0fLEQkmyTDMcY1q
/pMwd67Gl0E/civPj7CYnHNh6uohmCaY962dBL9s+OUFr/iwq2Ya8kihcLIE3Ya9+4ry0uGHq8br
RiS/6qDZSmTtzF44//S6SAQbIvXeXUfRt8fqZK7L4AeBH5NUgrYGO9gv7726FYRWXH/+gkISXdIS
/2S8EjexSWnay2H2OTUc5tpKfCAtnQpi+sfsN42fnoWi70PsS/EBD0duNAEcrsvyGm8Spon6vAaT
vlVFZV56iX2YREk6VQcYOFO5C4q67jeQm5qnlXl5G0xZddcjfM+byJHBlhLAFVwE3jSBafAwYNaJ
LUb9/7j9SUUBxuX05ZAGBVg1yuTUzeMsj2OpUNkJfq2v3Wqm+RDWvuU/0W6EdpdiXq22NKPALMDN
FbKOl2AUPomXr9ywOg2jR12wxdoymHfvkh98BnZh84SrOVKcwzBLyMZmFgtQf9aO2Rqp109M9cM3
Q0K5sdVAbYFJaG1CzmGFmGJX268MgM9OVq7sCxAW7P1AwKyIa2TUK9kIO3my9xwbc1zhYCpFWMnw
jPPiDPYDD6jusUtFjvOMWup9Ixt1mR1ef49EmIx7iZzKP/u1X1PCLtDKTljde+/GckJ4S9fOxy+q
VelOIa/ddEQSrKDu9plQMrur8EkXH5HXhicVYPyEYDVqAYEhd6YnMzj1q2w581VROsboOmVHX1dL
c68I4dgswKV8+33K2vknqVvrOOvWzbbrtCxPlRWIAbFZt/+Cq+12O1V97z4QLPCqPYdSC09gJSA8
UeWXLXGaWN1txVnmAjkBzSDyfK3YE2KRPMl6TGJBLRfJZGZQjlyDnOru0A8MkxjyV59trRXZj5UD
cjvdLV7V4aOaZv/oEPU817jsd/DLupzhY15PJgGIvE9wJGKTqrnW8ehGY3tKmzk6em2UPwAL5/KQ
o9O8tFiyfyMvkVsX79Nt3un+vzkoPQevrYGxkdr2hRepQb5U0btN1JKSWoUdiavLny4G4/q5ZWO5
BTmiCXC2bJwf0GpICDoTmtw5ythPvlDhm+NuotBurb+W1bL3yUwikiN6YvNX2yCV4sztkDeYhzB0
cmhvu9s5teGW5hP5HsWOw41lGK3vVTnWf+UyWWe7sRE4lPIDHGY9R9LISmnYxM0ePeeIE7dd25Wv
uRkxEPPhQzkLuCFMmNj9robFJF4KmtkAd02hR14xwMp4zV9gHBgGcWpQo9Wjwi2PT1b01R9sBOIS
mT+zDPVscX1QLqhj0Oq6nzXq28c1X9afzAj/1YosS9zCamysC2uTnJsFNdBj7dF4UxzYeGxep9yX
vJzYrVyxaGa+QbgXFLKXvBRPdS7MKWUDGO6XQq3WriKRceDFmqU84YvxnlexQslOo3ovq9pZNmXn
FAcxVmOxL2h8vg1MyfvB4hwE0pErygKxGDU/rIghjkYELzBC6OsOLBv0cV0jVom2gR5B3rI6cWMO
+MY8depxe/qbKloSN04aDEmgq3pehfDNiMqk9HuHOw1pI0OX8Ypf256yGMu9uPHwAXCO9iO8vb2b
4ofrh3DXAq63tlwMArEsiQh1S0Cp5w4wOTgbYEcNgVtCNRzc0NKQiRySUnvSIvO28SXby2nOzXPR
qIwUW0c6hyq+gaN5sizF3h5JuYejPbr3YBhW9+D0tc5AxxPOgKMVZi8d22jQOE6vsgtnjfRiMkIt
4Eg5RPC4X+2N30VRQ591tPb38BVxXkHE0/J27gX6XrPUyju3qOpcu6AXsXBZqVpifzCtulmXhe7o
PLUasm1eRGA+QetatmnokaQeFOBb8lQ4C3d4hwdvCzLj2iRpp27zT62yuQt5fX15hZZPs+Wbo29N
PJfKDCOzY7tzg/jbItP7GPvvirZS3R6zjLwfAqd5W4OinOLOqOmZfaLIniKyLJTz1U1um890daIW
uJiM0B5CR7HZGEYi68Zn7/CPfura//IZNf5N1UIslV5D8SlaN9+mGEgkkfReIC9Vo/foNUEf8FtP
8/rCOdm7vrHY2FS7NNSrOFYMWN1raJK2/6uMTPMfJoyceIOmt+os157QOcIQb16B3rdilK2kv69k
2oALEbX8101B9BakGQANlG5e+7gtuC5QWbV5YRnInRkPpCDuAss4yT2WQ4yI1LQtiMZLLoP3UFb+
42w5ZXs0qlpOHmVCR7gM7bOfG4xVdGkQX9QT9ChF38CwuXaCnosukF+dAkD125DE+Gl6HqOImSHN
C1NQR91dgs/CO8EyDBqcZZJZQBMGZctBu2LRfTHWqeWPCFVb7oglu/8pegzqB3GlfNhoAR5+yCYZ
mkOPW4iIOOVk4cYTiTwXPHkvAf3cIRwQ4X4b14RHL/IwmYiukbGXhFzl9IY3W1uIycG54fUxgAEG
sHaOCM0AwVhPBa6o+UONfqg+4W24BeecJTVf2lXTxFs5D9/xGkz6iSvF6d+ACCrYEXM0DHI7swUk
wN2WDzwjAMD0U4b1Q7OyV2Gfxpo63BvFOZzS68QBiEXcbfSPdTnX2Skr3PQflnY6NHlSuw8cXMdz
1K7iuveOhp9S1d1HV8yELoo0VUcSHsOTBhRw6GTffRugT3cK34SmCD3Nca9YbnQJB3dWG34KG7EZ
PySwKk49xQ+7+MlJ9mOBUYUgrScb/ph8CWLU0SAB24rlj2/Nq4PpL1lzD2hxi01w3EUFeO1Pntz8
lSsHpoTdT+LfqYzJaeHk5J57H1EF89Nqo7pMtpPbuwDe9FsJ46Nk+VaAriBsIsSWj9H55LAnILFk
laIcXBAp5oqerTHbCZDCEx3w+FQ+CDEUmAAt45tHu+65+q8dnmF3OxIC7HaNXmDSBEOmD1EhDAuz
Fs/QjvhhnkPr0gSxfGka5yHITcWBfGAj2PYBY8OaV9IiY6v7AHCr7tz2ZHtrE+B97ea/oeE4fltk
kgWw6SkQnMlBfOcRWnsap0h3eNRsFw3VA2c6A59IAKfpas0emdNxQume5t6c6q3HxAOePW3JNdlH
FqgoKA1RgO9W9un6nDc+rfY9vo6Dp5Ce0PB48EByS+zd5KpFHTNeuhiXuaLr4aspm/BSEEVpEA3b
PPjP0Fxi80JNSsY2TKVcM1copEoeCWG11WudQ3GMe05pxX5xyzSuXPjE+zTpliJuetriQVCUSf1r
E95z3r1wdbAw+BAKX0dyC+W7xIOALIpnNsnOMCvdZ0S/gm1LDr+xtAVtOTREVLHvJ+gSTpe1h8bj
Ydsx09e3YpqJWOc4XR9rRwu9FZMVPLD9TvK4dGDY/g5uNnKBQBINhwNHG/ImEBcZeo17SjjYuDtk
Jxx7cu4za+dFIzEF3EYEL+lf3dikPA9N1XQnTpXWelxdaVkvzQDG+yDHLM2vmr2T3q6eBWLPq2df
3eiJ/f5l4OpRh1LriHOgz3p2l6b5cMv1u74B2tIV76AOM7IacJy0oe0giTi5+snmnl4l5TVFSYwj
K7gtpO+Zgx0Ar4qX0ZlgoBUL4QqPSR1yUbOc2pkSBDhlbhVHGL9ZnhHqOFGgBjFdyBEtpXaJUG4q
J2nj3mvTW0SR4rkOOhwhhefXb1EFxIQJp82+UbPSH6ieNhSSyWDNxsPJdwuLZIsr0gMyZdFwXeNh
W4NKf5XdEppjMTPtl9Rl+rEAt7NP0SzIwFYCukEUgPd7u2LOCs7O3M1xz1kn2ngeWijXVOv2MbZQ
syPzBYWMnAXcJRZMVzEeYiSQr7ZZ6XwIZXPPIp6Af141rKMlzi98QYGds0VxSWfRWxwFBD9ha268
clVkHLRho5KEi63j1WVvyXXVL06yk8U6yc+OBxLY1o5dxjNEQSt/CnOWF88IiZwIIgc8+5FTx5K9
rjwH09hNM4JRDE2nGj0R+kxiDkFG0V5W+ssZKz7gNyijx4XMb7dRfoGoUTlGEJy53sm2Da3+wMsw
D6gVxn+gWLz3MFkwjszTj+QzXG5Zwq4g2xyHRBtu+4Ziu5uBq+F55bItTwN+BFJwA2lZ/LKhfJVV
Pn3DR/G6d4tABWGGhh8jZalzbkIhbgs2NP+YLBNcir2u0OOHxnsrEjfxjmy3i9uMUZn5tPT69AFz
iotTYpkQp9MpvbAvQi+jr1PsAnJg1DRKnwWf8f3HobFARQbOTNrIZy9OIXJJ8y+Hsae2dHGG+tqH
tAt25DKPkE8ycK5o5FPXfrcgum500+s9YxdpJd+u3aPB3/CSZaDxL5J88w50hGVDJ/Nzn9qPpbrP
VO+uZLDJD29LZ0L6R/vyYlTepY35Bc3zwnD7ghE+tA8hkUc+pqnsWIvPJej/QJRnHShh7dsuEfeh
GQSi5pLiQcRe4A5vWVS3v5PDBpqMcd9iz7PD5CYXCzgV5Af3ld5grznN9Tr1V4qPzo8QD5JLqnn5
kYa77s82Q0SK6Hq3aeejFZANvzmF+tH9gGW0f55Tyt1vJLzK9UVGfa4/e5Ch+6aLgNJGTlv6O3fl
XHW/svHdSadfPlyXbOdV/PoH4xBjkq0A0zYhFqtk7Lsvv144Z3TNqINt3hXlLZTkcHz0Zo+NScvh
BuRVYOOptIP+SLA2dU99z1FjlAG6uWr5DzcVHdBfnbXOH5ZF8ByklSKNNJgDUJEg5GpQzclYbsM6
L+BHRIVbpLoT0uC3WVVVXBwJheYJEoab4AQL3SPvjLVOMbziYYlZOISfNkiLR/KaNL/nbcQqadUu
8yIW613NeQFujpWPB3AFzPXgnsv/ssiakZRNmd5NQ1PP36qgRgwQZrgISDejPvjOWJm9qUACb0dM
+d6W8279qUIXxmrXkhifqkB6G3Z1/j1vCPFcMb1iPPEyMh+NLH8A1KoLQO9Zk97W3gMU42JX5zyn
Y04S67MvonK39MJqDh5p/rjxE0KlibOUZEwgsfBgsg82h+3XbCKuvklD438OC/lvBmG+ppm5fudY
zHvMjlb+ZtNM8EyyoXsgDfONJ3X6gWafHWdoMyzvy+pcYZU5esAEWcH7XcHyeApOQlAPuc+vEeaN
tAe738Jbn24cnUdePFilYNVTp/aj78vwWyse1jh/sv5Y0SYP/GJ0312WCSyJRuXyeBiS8Bi6AcI2
zfGIstnCT8mqOPu35n75Qkp1+QEzaUG3CBIPjY/wimtjp8YzmUf382Q3z5of+xN2bf/ACZWjmA8u
iFSanT9WZgq+i8LtCAgIE10i24TLTeploTgQtCW2MltzeJhyZj8cSnCyBKmcO99pGL44KcR+hpd+
ayvwu9eO5Z1rlvXiYrnnpAnxGSkdi5mJshrZyk7XnW97JtzhKcrf20xlbxVTPw95Hd1lVII+d10O
NovzTPk+iuEj7ytKm02JoUFrr7k4SeJ/toBcXjNvJgEphiI/hjOa/uovf10mp0ORrsFj1dFLfpTc
eLHHW49e8cAV96rpsd2EhO5uRwroVDwN4UhyK1SnRXl8qqIbPjh/LHFPMmbvtmk0/wR9bYd7C+bK
voUZUGxSlSOPYvvGJWthktN8WxSZRCY5WnNDrZE12M8y8qc7+zpk4Rvh+s0mMJQYjKMbty6SJ5tN
woaXVLXzUb3QNmgwOevOy09s6ePFL6d9nQnOWUTM+wKpr5NnY9QI0sR/NHMGAM5f2rM15unbYsJn
olbW3oXPd7FxPR+bxpEPgjD5Ya3axZycFkgAz6KOeQGrdLNzPM8953w/EIxQD5yN700+SszocMzw
q+Zt4TF8BnfHd4vSlKHx9Ll8b9Ex1yPV3eujz8vqWGSJ/Y79geoKTM+IqgLsR9ivY7mbPF/6TI/D
N9ZM/RIVLVagKizeMWK6pyaAQVyNrvFw4YOGxOKd/aIUZXHeDP0mB5O5CTU/VzPDsipGB980Q9Wu
9TwoWKWYQgC8E+tgN7DLe4IN485kMnrKEJsY6U2eYguzQhT7wq8yenqgd2GoqO0jnqzpz8zd/O0V
Ts1xdvjCbzjHbjXNeFXrJHqzZIJbLbUe1+tvigmyXajC4B65EmCIXdQiRFgAwQ2olwl2xA8w9OZY
UrGzBVfn3mCnYBCVYh6vmmdhb6q5zc+CoA0/6gott86xcdguRx2wp1tt2Gj7gKk3Dg0aDwhUwKLZ
+xQzB6beLT0eh2lPI4LuTqAPND0v46AfonQ98llHcadW7IDCQv4jUvvtYg3Y9Y6xznM+nYlUs63s
wqH4J51Mb6zB5eWn+VRX6Mrl87pQhbwbw4neE4gHmiiT2jJ+VrzQAHJ9pMy71wPb2PdXSYjjIS6p
B3o05Kelg0sWKHMDLiB1z1Hq8FB1QFjf2TQ5EshFDCEdD8EUV82Fw1J1CeZr+DzEavGTdA6fd1CR
QIpKGe5pCukd6Btc0ZZj/Vco8GBuvgBaJGewZ+9ikByxglXKE80WgCgvYinq57IVJZzLsnJPkm3z
pxSqvZnFSASd4/APJ/fmt67b++qasOTWTQT/M2VHG9uxnK+pq+6p404/JBzzzYAiep/IsN5DRney
zZSCdd0WQWRsAjYtL/Xc/2ksp3rkhTWfr83o3WYCy7MZe7p9jsrj/MzhFpKcJ8CFULtzfYVWvLHe
vNQGoMsul08wGo5sKWwWkPyYq2J3oZZ8OePswW2dFaQXMIWoXVYJtgecbTcc6aN3NadECcZWHLEB
AeAoKiK2RaVedKUZNikE0piPgisydZ3yuA2DnIfM/++I2lR/iFNRE/tL6twps6YugQZ2RkM6QJtX
HmyuKW9+IK4M3obL72p4VUP2WiaJe0ePS/HkI5vvKj1LyOOc/+etwh0iYk+vWbGr6jFjZE075FmY
DRsU/v56ssh+58Qdnpn1P7vESw66AHtMop4TAhIpFQS1+kKIn3IOfp26MbqQ/jZDxYYNwILua4Gy
k23DoGvMja0Z+dXY/7EdTnZaepQP+vPYPeX0FEKdivKr8bzGASSKK1p0BPlOOtx9CbyJkp2g76ov
VTjZYcV9vy16n8U2bLP2sEAye0h70z0xpfAsCU1n/mj0MJtuXLESmKZm1dIFQbbluSCo2wHwE+s1
zIb91a6wZaqctsYCFtQuKtlZtYW/Y06JIrolsw9e1gY1I7TPbsJutyestcNMrOPW5IpAQ01U1S5M
vw3nkUaIopVqiPO14yjb4q6ikavbjQAreZwsb8Dm8D96kzVs9RQRbZ3euywN0PGvoA7cTrBv0g9D
l/kWil5EyBencjbPBp45OnvI44xMhWO9uAuyjeeZ8tYWnvvBjib7NMLuTtEQhebgVOUBQuTVflTy
/RAPd7OHpGEZthcu/MVekdzZ0jaGNSbp6eGZCGAXuTqBdbNOOcJje7AG1oO+EeFzRSr7WXhBRifo
EtLLFcFAE9p9r5S2Pyxwbdahyu3iZzQ+lhveWvVvGejpkuPGioC7U9O1ddn3X/PiHPZp4Kh5coz5
XTOE1Y0/yX6rjGTVD/eBQAfwnWQIGZdb4kI53nj/6mOHVJqP3TEvJEGBHKmrFqmP02/+L50xRpGW
PBc2wfKW0zGOquKDxQt/2Rg91gPKaVTWZ0IC0aaTk34voNGTUZkXVutrmepXUy4vaXI9IxTcaYcJ
LzdGYD/YLTCF4nCQ1YngWfqgkBw+i8S7tm7UgrX2VWtw54zHJxknjlxA1w+IDGw1pF3Tr2N3d72E
/FnQEfsywafYlqXx+i3GBOfqU8xerl6/NyIPS31OWHpwmkqzlkIgEK+3Kxj1mCIU/UMAOzKIWWnD
Ay7KcYIFwluY3VzLi7thnn9bVaBdjvwWv8GUc2XldbK1OgfQv0NW56sz5XRTs53xDhyBJHhulHCy
aFzgGG7z2mKji68ELvcv9In5nf2JfZBVFCiKrrT3OMq2z06lg5y916vvE+QhCGc2DjGtf67j8yqa
MZPuxswe/rh8neZQo9i/ukU+NV+2Mc392q/dg4D58DBhO2G2U5FDsl9O5RXTD8LmhJvNp1UqsoH1
FrA4p52Gxk6UJ3T7sH5icPR7th0db3BMroV7FF5zpegl9XRj5mmOvkbmPIFRSpPewLVkPa/Ybpc/
lXMLrEJAmmXbhE1kXDPAhqspmpt8kbx5+QKLon4U02iAcKxdec5dkcHMa/Ofxc0c3qp4q4M9QJqg
eiAD4E7xBE7snTY6zlqGANw+C5vmyHSIR7oYG3HvTKD35OAXDLbVKp+ztAwAyhnMfs82q9+cxwY8
G04To2fGGNtDEyeDY0W3OGDccDtUdRDnRWDHk2Luxi8Iv7DMqfzbM7hmrOqwyHhRB2UzCKlQ83kd
4sJvo9s1axr7MJjZ/w/dtD2X3pAzAVLs4eCgdqdb7sIr8pgSgj3UEv2bY9e8Z4tDl08d+T5+4cTD
mwnRAQFSEiwyO9MbNkA2rALWOsT8t6PPUn0fSLF+4rmhtVf4a/hqdLU0u9RuQnU/DYRHKanrceMO
m2oIwAUGfV5cyXAuk162I+qqaCtcyKBePMB4zQtClrXgzrmmf79shtj2I/NxF2Ax6P7H0Xksx65j
S/SLGEHQgOS0vJMreU0Yku4RvQNB0Hx9r+ppx3vdOlIVsJE7cyXLFHIVvPv5P28dYqf+ZFWMXDQ4
9WunR5XqcPIm/XzkrcCPSTgqf4Zmgh61Ztch+OnYh5LySr1CwpECtbom71PHT25SpEm+wVyVTh2j
LQJ0duBosBKBQuom7jXCU0FkGH9k+gpHMY/f4mow0edISF6fzIidn/xKYxmM2gYaXTNyG9FT6Oxx
B+jxkPJdzSt2PKmxgHM0sZ3dOXHs2sCp4TpBcwvpgCiORZIFE41Wy2JrOpY6NVVUZumsZITjP8px
nUtBnJ1xI6FAvOcZYrI/tpG2/DeWcFBGQAtZ7rX4OUo5dte0jOlUXkPNQjgChwf7Re2QlsGAc/Es
V2wh0S2/QhPmNcptqz90MeggSlS4TlY8wgSRu9aONpXsaEVK8DmsCMqii6VTgoCMSbr/LJLptpcq
HXPHCzcGqQ75ggmMhIm30srvisNQjYvemcirPinTsKujVdBUIMgDDRsnt4v8wGua7kQ5j0t+D+cu
D/ZzF7jhcYKzFmPprJk5Aco4J+MOvFGg9LB48nm9PoPmgfy4srxW63OlYxQcvPlNDWMrzKYruSac
wzUFtMQruNmH+0JPgX+oVB2Nu9DKlo6AXWM+HWeAz7tiYJq8C6+X8dCTjsSOX6pAPasbraMRt6pG
PK+Ch/PNCUzxYpwRksfV0K/JeSR6J2B5fTXZgDnEA2/NXVP5zmOQ+vONmaWxN/WS5pQj5rBwPqrW
lelOOGNZXfiflB2Voh2GXI4DSaWppd+UNQdPGKDM+EJHUf8gA+Pxj6KGBlCJ63b7uq9coHYRioxw
Oh78PvYyBtrSHjnb0+aVYaEefgeYP78U1JGGcliOh8TJCPDfYVFQ722ZtqBtEdufamvQf5FHPuRA
5hVLa4ml9B4d0c0fvM5h8HHDacvHLv0mXRH0Rwt1dSXbJH/IOQ7KvRnLtNjVVN/9SElPziYjg0jN
BdJlcijguqXEQDN+TvjD1RlgmKSqynIyb7MUrTP/occPV5V0zbCPZhX+QIyzyVTToIjM6GpmaAlc
w96kiWyOjZc3//XARdCVbItuun4Z7bPNlu2LPOl0nafWeuNrS/sTbiEazsIhH4Jj78fifuTV4u1q
YYpzqmH/Mp21HPX85XNv53UFG2KFYEBkg9g/C4wuj+5KSGzWJiGWwVORE0icx3Jp3kjoSER/Hkq4
qoWTkWiZAsG7zZEujyQa2tQ9TQh5QIVTi3GklE73HVPCQV29jE+DT5ScC3ss4N6Ihjih7NlbboLa
ki9LQqyD/w5SIFSFJg14pUEEF/oUyEpJC3LgLaGTGiS8UlYb3G1+8VbBRR8P1TBUP1Y5YU4b0Gb5
zGYTtcxIDumPl5NRJUcv4uAFhnnxzF+0Ziegyv5E7UfwIXzecAdEQAcPUm8wH2d1OOxU3frWLuQN
3OwXF5F9QzKF16dre960U1jgDDlXm4BfT+b7M1vGuD2XPnTgEybYNPlPqbTKtxYd5MnWGruuPMbA
GTNIsZSwEbWYxDOgc9jbkl3frc+TQW0gBPgUqKFDEBGxKNZlyUi4GvllggptwYxzy436Kce/dbYh
bmZ7wa34TYUib2b2t/LKVALQ1JS3n1gPNnpFbdXU4fh5SSp+HCK2F6HN5OCW+YS3uBKc22ZpnWBP
zgVyMycl6eKek/eJJEH1IRqfzls+vQQKEgMjaUNTGCQ2rkTqIToOoqNJsix5UTPS83YAnzWskQ/c
xwxwWLPp+De8JAY612ZyvWQNOlbcWTqzyaYkS3FpdM3o1SO6Vp/Kt5R6RU6tL5ZexoT81thmJ559
3rYjqaH3KGt89liH1RMIUDiRHnb8C4qcfRIJp4ZIY/MtqrAkSFMuaJ+CDB3boBn+5e0zl9THjn0h
7hnqzQQWStK9+aYeHfUKMEzO/zlxRSHIqhJIeN+5a7ApMHq68sBAaOSqV7bAMw2LOb3qoua3Ucxi
pP3Ik1MEjSdCSZqmJuq380iifyWgno7r0qrMvLdHK873JgtDd68t5DCn47OzasdO/4SC/fZOlu14
EZhy2u8WPbnA0JAofUQdt5JLS6Go3Lsml5IJqgQiMyIuXMvJDXE3KUZuoqU5VD5JaohiE7ZusE7Q
ZAW/ammS0T6wFtDZFxveobvzJHnzg+N4jX/NEZvtla2GdjmUTU/HmNuMtX+YbZWHR26LEUE8u0FN
dcJ7GBaNw77UtUGqr+22DV5qYpH0TQGFSr61Ger2lHD7/1HUwp6GP7Z6thTuzU0PJWS595La/sOZ
PD0MyQhUus0guxB8EPbj3EEz2Ewj1JiTapzgDx8DWzrp2VmwDrA9hifaRpbgq4MeuhlCLFAaiiHT
Q1Vm94HyjL013MQW7yLCcAJb73ou0+C0hBFdyIxWKHC5SoH6wXzfVNRLchhQkSx2uc2+89kFuHYs
QeIwPoz17xRgil4ZpfGQGB+e81YkNdKA9gYAiXXZ6QcFN4SJsjKMxFmX+S/8m+LnybfBwnFnRzaY
uZgypzwMm+Epwyp4zBe2/DeImn1P/D29NJ34sDtWvRsNv/FhGSe4K3ThdSsfiMu2a+yFOL7lnkIg
gwkHtcTpXoexeCePqvOnebB9AFXo4GuHc5c1iOU8BNCFbJLPlUQIa6xHgQf9kqOnFusKoW/XWjmF
hLfeB1Vj2tqWyORH7BIppJGpivbYxtjru1FefSyVId9auVRG7UczWcVFzS5GJSMghuku4ndh4ngR
W2hpXcueK17KAmfsQhypyZ1/RUcmKq0mbqSmqW/TVPh5Y8Xc8zN09yDa2KW6bFpbrE5l4ayysYFl
Vlfzl3QrBXh3IaliE045eY77kiB1b+MqvFGrjDjhnILa0FTRB/yY/2AdeWBYzfiI35Dvfz4sfAnQ
bf2HiUfUFWzwxIGHorrD9Ji8aUt7+yLkY1iMc0rPRZUJGPopzwC/dcs7KAZ4neZI/2t9XZzq1pas
XQusmtsoK6pL5MTFoS9z+daEJXcgi2xyRwpS8GrsSIzjFgzTfMWdEGwzH1sy4KE4WnU6coCmESDa
pwON1DjByc3pRVEDXoxNcJcJMs4gNTCvGcIybFKglLjesvVjj5sUmMF9VqTyIcX4dgkFVUOo09CL
AiRTvJZt9zMwbQwb5rb5xSwuGCQm8cj7bpBXXUZe/mHryXWQphouC4Sydl/yEbB3ONfjht9ex90x
9x0EnrotJrXVzpBNR9a5drwxZaUBzzJZkIPhu/HM15q6RaTlot2ZIB3sTeB1bfFdzIY9gm9NHLk5
4C2AAhUVhS8Zzij8Nq2BTYY3WqbAOyh8A0GAe+wIpNdHpJ7sxut2QvD12/D4qOaP3m7Tei2WPlQP
k5Xo8YLWQrBDktjz+OxHOBtWSUwkdZ9YN84lJwHUqhYhxV2XzogjANEnwkZpe9Hea015Y9jS8sP1
kvj30CluazSd/osSEmWwA9r5VgDECUILIqZ5sB9OTBvJjvU5Rbf4JSpAZRE9aLy5B45kt7YNbXmI
ZrTZ9RUeGTPLgH+84PV505GxK62ztOpmbqNKDMhXEM9wmGOY3tROEjxD02KTxv98/t7VDcfZHEbt
lxuz5lvDPYq4QcjwtteenC1/3olqzu2Ed5e8F3FkYqnkZUGHhEE/7LBbes/QyCJWczg3Enx+eZvt
04KRZ8uZzYoy12kUQsyNcdYH3Ed8zeljhuqZmhEWYwo6aOPVjjcfyAaNZq3qSbt7MqpOtHdBHB2b
CMALxo7UGKSTrssvpCO6bq8Ldixb0be0UUSyb8GkhFb/4A23foyQ9vm3ympx8mliI9fOK2DLghTE
FpybMJs5SVrb3lMjg5LIJ4nO2YxGYves6FZ0iHLVKv0F1QGGuQ7n+MsGY4bdRHdZt8mjsmT75Mbq
xaaU8HeZewDa9Dpx32PYbXjgB564/WwmDN6WRJP9YeosSdQpKLinbu4zWgQp4HN3zbzQF8RTxOPF
5DC58XWlj24HaFIvGxyxPBGxJzMG0u5rlg3cbgc+n5uP06EFbPHn8If9qpF9w7t6zq3pzKFJPJpW
OI/AHQ+sJ77e5FmDSYXsrCLqXpgIosyiqEbe+AA4F54ivM7Q52L2Onye7OI4duCw1qafo08rdixn
HeS3zBBO1tqHbTorh1VD335iLwXUxoRg7waeFBThOLgRqLZWkd55eJwwfLrh3ODAGPoQvYn3zFY3
HrwmpwQVtRrCEoaG6Zy0OPeIIz7Cd+NnBzZuln30HYmDz8RtBdTQmDDcTq3mIwSPRA5rVlyNy96m
6q9+jkX+lh4dbWB5HH6cKS6m4jqved4KZvxwwzqLE6cUghKdhJyjhD9NH+6W30NTQKaJW++IecVN
nr0Qa90Dq/aegg2/8adPX7hNtwP26Qz7ogydaI15RPrsZbFjUb4V9t8pF0m/ARUQ3CRXivbWKb7j
5ykrKYYkw6f9fSKt0d8yhCv3NQPPb78InlwWhOggiwgv8PncYEQpi8uADRAcEoPwqZCW+p1cfUOZ
V1O9ZxBMnoeAwMi2bQS5csg0U3ixpcjCCia1KeE0+Kaet3Jq4M0G+AFZzuubS5WJVP7BHGaZx+Tg
h6e5cuK/yR9yOqlKN/udU9FeKsqrkVKgvPB3X7wypj8UOyWWoAgvkGKrypIFztgnNrymR8Z1YB4R
dcWuliaWBSkjyL7RDIxBqW3xKcWdPFUJ1iwCFe38zH8WPEUYb9vt4uKk26UI0c6aUH3/wyJ2sjaM
Kp2/Gay0Hx6QbYuUTbqugbCK0ec12eNKunOSsPI/rJgQz3EucgQeTxkK3qFBDsV6ivPhYkYS/psZ
20m9RWJqu3VC0u+KJ4LXb64g9Fmp772Vsz+fFR79HoxsGzxCaqaahu6NTh9nZlMOWsWyBZQWtkKo
k0N6oK2g/7OHJv+x+oxZeOyxUR4dAsbi4HNbv8ygK//AFMXdY+0QlF21TrXcDwwxD6rP/fs6aVlH
xBymwGzGxnpK5raxLlXfld8pzfD/PJ1QANa1mGMRBlpqGej/9Dbw+yWWPNNTKBkpC6qasd2fm3mQ
r6uV5feSheJ/cI3ELx71+jFMZsxpOWG/PW4nqLV24tIgxsIKEpyia4TsX3YDa0WBHFijuQXzmicE
wywpUPed4hadrxmdvaeyA3C+LWqJY621PFabqgXx9Qw702k3CrPhT2vzLqeIwm7fBKVjwZpyjKzf
qbBnmZMrVKCb5yy6ksOmrcsXeUJUnLwqFJIMbx1hYWMHm2BOU9aqpBF0W0XfcZcpNBS4Sos7M9J1
/IQdq5pd1kp5L63ee4WReS2a+QUQ42OZ5dOjNc2UN6hJXPCWwfpRafJAXna+V3ykMtDWU3EsMeIe
pWOwXOBWTo+96eWOW6Y4YMbunmn4ma9s85ctLzxqKqfA+sLAaJ8p6eV8dga5bXs6u3LAUzsR9vN7
IvXLWHsjvoU8X7upG5wnokN3su7xPRehdarDyd7Yvf+58EHZxr5+7gDWbGrAe3gTaLbDyVOznEV5
ZB/bEaKJgtR8EFR4Z2Ef/pZEnZ4sDamA+T47pDgp6X0uo69WgkpKhGFx1iLeruKmLDlVh343R578
8oEqvVtpfaNXDU71WIvAvnPHNF5j5/qKQ8ppwEUGLZbVFgIEUkh3Ie70snDjrzTpAOhaltoQ1shp
NZyy38aGLjfPg3UqqEt5qnIIDXap5kfMg7RjKItGoTBUZ3zY1bkohvynbRPgH3mVHxSdgA+WGZZ3
yZdywzM2ICHkL1882ecj9yfRhhTs6PuUkVxE1/f/Ba2tzzCVbrBLFf/mTPKbJFzUOerC7uKQRiIw
39cHTFzD24BFjMVu3z1EXcDrWkGLtOxAvyiq4sBokDgBrTPz76p/8jSI1lpVzquNaXId+tI5wuB2
D57R7lucJ/LfQMZtrxzagbAgiEdH9MWr7+fdh+uHvO+dhvSxwxK7VVb5TE9Yt186m0ADKemtBRJF
tl2+F1X7j/KVegtGAhGvRJI4GwMXPG5wRvvG9VB7sXDtY7gJxF+8nnoe6o32c4k5llEFb5iLDW1j
ikLclZ3J3mAClZilGRzxlAy7QUh98GU93oF0hek7SAQAuogQEiPURdJ97C6QTY7QD2aML/kYsuKZ
whXjcvTIzSIruNZzcD964fNAsuSuSJdOcir349GxrfIbP+6V/Ej76Q7kcKJ0wCbbTEf6meK3poh2
FiLap89z6Dz3lbNvMEQQMEWtJT/XH/gAPZIW/sh6LmdRWsMfMUAyq7wZS2/qHznjPoN6yd4L3xs3
wGmRohwYUDUVi1Cae9R1NK63KYNcn9akf5j+/b3jdZwLEAZJq7p94K5j2pOuJRgpA0ij2oomKg+g
g7tHusdIglZjcFzIBu1KoY+E7WxcI22Ub2j95tGme/91xhPyyZ9ipHHBem6J5n1aBU8GzBP1hWI4
Wmo8PDVA/AbCRDVVz4fWSb2DD4qNem9IhSyZa2SbZFx+K5HOWP+12S2iI0Y1Du/CsnGN0yYr2cYm
kBHicUCn5CHA9TZm87OkGpwKXCt5l6qL1zOVfS+FSSkEXfwu+IGCMj4ULlvIVa0WIgpk4lDk8Yk6
P0nf+xsJz0ms/Fbn0P4Tt/1a2uopbX2wAr28dMBGsdpUNGTw31GQGevsNQWt+j1Pa/PM30SuuK+D
vSD1jsDsm/9sz44+ghEjZDpBu+86v/K2S4KZP4EiBvcX08ymXhLx4s4dIQ7fIeTp1NSeUoR9FXmD
CzuHIbdg5AzyV94g7T50qmlTLiVsPIzm7VEmAMvLFreC16DASlwMHXDMh9K3WYf2zfJpT/SATDGG
fJaFzpn1rN56I62EwsFwEUBbP3Zx9DH6QP01r6drloTZH6In/ok24/1vF02+CzIZbEgYkPVgJozR
XFv94wSI1ky89NugzNPg0wWg/hoXq1HPoEo4QBAUpV8IE0S7wO/tulOY4rspZMTbD+V7reKoOyRj
9f8HKZkM3kTv2WCbD2J+zO4srJoTp3H6VSbSOStl/tkGdwJ8tK/ME+65c6jGHikG2MVA59ZCOwbC
R53cs8IiCuqyM9/g1iLXX9rzzta6vierAn6iUCxS+pS8aJPLuiMqzWoOvF73rfPcu8tDEz8If8qx
CFrp2h78N1CwyRsCDCtoHG8PllVmnyPSwtMkFEnCCkZ8B4vyjtqBB1oL3MfSBGKv5il7dC1h3p0S
M64uhL5hSW+oV6sNz12Yq30UAe1lEHTJe4GUuCdYQvJXDmaNxtO8NJ6NG7YYu20Txc4arpPZobfJ
x4zvBNNySg0ilm3Sc0vQ/xUxEDBsPqN7ZTsTEyQ34tAhDG6cUsfXpQxBNSS04+FTjO9MQL0wz2na
kTB6ud9kwIjVTFPPmOgNnFakM89QVqDe4NKY3kCpNclGRrw4V77Nqk0nrneZ56y9I73ILl8kzmZB
dL+3klZcoEz252kKuxNZiu49UDwgpQi6LUrw/KWS9AlIJE7aJHwEj/tle36LDxWxblU5RHRkWjvX
GOzFTvtzf3adltuHa3An5eAexVxeb+HgLUVWEOoLx2J3osf9HPELGYNy6NbtmPAyC/0+WhkcYA8Z
ccqTwd/wHPhavGqtJNR4G8ThNibtqVe15AF8lrkvD2Ff20dGd3GYZtXRk8Hz/sibyWbsaJxPubjx
sSDpf+oWnj4Ra4aNiqXZDhg6BDZlpZ7mptKHOpumdxL79SHUNVA3frEBhEEWos9T1y53kWKlbk9W
elZR477kTshPG/Z5hKzEH/gG1BgeLFVY68JKX6YM1iG1AYBBJbwkbz3aFEQYA2N2IrCF7TVMWOp7
SJGgWb30u+vjZiPGOP4wtr4HH+Y/OdmNY1YFcXx2e5k+lM1QvZJawwZbAjONBvpnWdkOzVedI9Kw
bbR/C4dylVo3w0YFXQkRuqHnwhriK5UebBShHv9Qu+19Q3TZjzxcSfHA27gIUc37Gk4JD0Us0jXa
4+Bu+pkat1Pes6e6Ifc3WZy56Yb9EdWNWDUxMFrNjA07dryMLXS1bO1SJ/t4Qgjlk5Ov61y4M75L
bpW4Yy5wF9n8pqnRe3/SwZueTPaLPRh/BUivjU+Q/G+uBTYAzgy10tQF77PAfdcj4dZVNPvjuCFt
Xl6RSQp44b5tPTskUT6H2hgcEr4V72Tjx/fZKFN83jwTtpQbv6W601RmSO8RfxPkMU7wgolvqmkJ
8Mhi5FRsEMthQ/MRU6TwwpMUL5yrkw3uxHCnKt/aJ5UQf1E+gvm4AddpAkiZzWP/xaPenRCQ0z1j
X1bQBeMZoAWN3Fk1adqA6ehhbVgOTK6juhKWWZ6AqVm87ucAZa8szTGDPMRENwd0ObThhmbBGAdn
Mnz7bmXvGretr00mo4wbxE43iRAsfpOQuoMmbhgPVJZCZY7kkZrr6L7LtfrWXEWXsQyCVyJYw2ZO
NEsBHt4+DU8uH4ROLUW0Qkxu1jHq9XfR0h7PKmq6CMTkQ0a+5JqndCRuXNeuP3PWqr+kKtMdBZis
2QpbP/YtGAanSLPf1nFxQVnDrTwr9s7Y9fL7JZoorZwt763G+7ppdDXskkgEN/tfG75j6FCvrCbj
o+tW8dvcDfdNs+iTzoH415Te/CQ8nLckPTg25t5ZpUAzbqAUAWonpAVaFJY+YY3s/wW9GXb8/8Uv
VmjzHO58aucG2PonGMv+zuGtT7ormC8yFtOxTri3x4q1DRKko+8z5qKW8tgbjctU/41zPdzXEPzu
fJ/0GGZPqOr2RMSwrPJfNv6c7llq3Ti6pvseJkpkEfROE7CsFcjn5B9KVvHAM6D9nCdDM01nRP26
GOeNMB3qRU/34LrVDNtRGwwPEbTj4pYMrxGHPP/dWPjsCOUHI1ULvjypBW3TxNyz9VAlV6c13X3e
aQOgfuqqFf1r4xMIRbPjK2pTvGCFJ5T1SO8DlCbMDP/Ps3XO0l+nMDEnDXKkP9GSOBzol6nuFBzQ
lRx5Zq0A42ooZGVtce5myWfhDxQiE0STqzKZyl02JrwwkYTf/F7VBGhz9rRQWq8F6M49lWMhZCib
/lFCIRPmU7hHhrgFmZGVA3ru/90TJDlcQw8u1lbyZEwOPMrxD1VpHB9wGUbTlb6TQV6wEBUbWiXi
ZygbgkkfYlIDhv/WS6bWJVDpnZKuohYivBWyhDl90MLp/wPCmT3Qk+VnX2YO+bhNvBP4/r/2TsaP
pFz9wTqk2JT8ssq1t4Rym/tciwky83sI2JSC0ClpVqMlGXU1tm5kpdFr0RSEe5hk3e6nSPQ/KZf6
/3cn4RceQY8CdeCRHCHDdiHkUh0Xq1MZam3E0or9DPWPzDdtsVXsG59ikka/sYKFWnSxhIlXeX+J
PygEGSTxC6dOZK18vjkkVvruGJCxlzs1BV9gSyHNN7NL2RBImYNLvR6fqJSxjV0D4bh2tq0FtCqk
SQkM+R/wlFbc5S3hiTUAIHVe6Mp5HjVYCPJm6TnKpu5fqlR/jaO6IJLbqc+MU+lEmtZsEopan6n/
yI8Rod4LK1S9tyTzUFb5GDFnz6q3oaOzQ2krVW0jr1VXYcnlzaoSeZ4Lyw8x5uEcxNxQ4c5DSpH8
SXp7Byc+3ejJz06uU+EvmyZ9xRVqHyOU6I+iy50tYboCZbvu/fsytzTGTiYz+di6VveRsajk0EJC
aWNvJk6ytNlhwnr52SfJ/COdcnnsQl08zO3icybQaxF2tngQvaQn2lT1u0ed6kbH3n/wrXp6KUCa
9lVvfVsj5TeTa7JDAEvsZtqvP/vJQb+/dVTEVSqRrvz0p8D4wSagds6SQsfVaNyMLD6JM3gdSQDS
DHzFY5zimFqBjZTHxEgXnE+dP90AXCuTUislRz7ZuWjBaxCz6pk1nTJ8JD+tX4grq7uaNx59nsWu
HbHxDu4BLIy7X/A6IBp58x0NlOZ76XMLdsSC2p9HhsgFftO67hmlEBkTguZTWB9tLjPy/lGcundD
iyXKRvzHxlnKN8OrKVqBU3snFEGa2iJt8hnHrbknrzw+LWmijzVXW00altIQT5Iqd2Fp4PAF68DS
ZQy39DMsu6GS5T6L4vEViIo+U3pdXcWtfwQUh4flleUum0RAUmhqvYiulo+7A24z1sSclMDVr0gr
UzHDy5u4tcn1jspT/4tBapx29aDpCsSPLM4Sv7fYORbrdvgGjNKKRd5+aKEkc2d7H0i1OQHozIwg
QcOZ0gnPCS/zOAWANKbMR33vs+EXgIZwsIbJlN87XrytajJcPNEkKcC4ZUh2Hi6p9/pGu39CcBZy
Cx7OOeE3YweEDF351P75vh1tM0akF3aNKE+6Ctj+ZTllbT+EFscnFPBE7NJm7Nr1iPtkOrtpj6eX
yrokf8R549CgxPvm15XCdtdVySLlDs9/3wAeTvNPlEg8T5SRpsuKuA+GZlFMfrWuWn4ZCG6yfDSZ
InIx55VLaK0Y4SEijGPB53uML5mKIXzKEY9DvUzWnSlveBlcshjMFDcbPUxB8VxEnkbNElnFbqYw
eUonT4qPoYpU8jTiRrrCUMIgkRYWUWj4LFvIgQz9gevWhxZrBxNKWYc9/jyhWO9FYJKOlSVu/Mwg
Wv4RXCA3FC56PCmziOUEy7J9AcQMEE6xrAae0NwmsTwQcfgI5JXNLykqbksvhTUEpKyw+Gv7I/nJ
iNcV2ldNlvHsEHTly5DpigqjMNHlwQAFA38/AQUjAdqCfYPQbu9H2RNQyeviY8SkylhIaE7ePMl0
wpmmjc5LpvirZLazAOmD+7uGxOcgnbG9x0HLEzioInaexkshfXQWbIvtNIf2v6K3qEIhK2WfM5AA
vDWbFjgl/0iSNn02C/h4le+fxnEIgnuSOi3f+1ZQpGxbgXWehanirSNFXW0UaJT2XIkoOFDJZnfH
sSih4AVTJr5vdFOmX6OaP9cfg10lqcJY5ewXXli99gtVNFATdh0VauM5E7b3Z5uBp0uZhu0dEAjv
gY6W4D3hMOcJiw760sc8krYC6zG1vsDK9n7VALOJuF0hd1qfwE7tI3xag9DqVE24w3Qpwm1QsVDd
IHvhyKDnaD925fjsoLf+Wrp4pSYYfEsSoaWSZSfR4EFOMfM3aOETpls82XHhzNhqu+kZ0kp45knD
4JHwNH/HPE+BA/WoqGpg5uPCbCNgnKvScd95OSIwmMraM2lHb5ma/mY3z3Z0p/DYkwPauldFhw6b
PaMEMQfUb50+4bugehUHQvrPHfB18GUAXC1/Zo7rd6BOJ58Y6Wqiartxx0caHda1T0IcONwjIclr
eIsrRgyR5G7fZe/jXZxGRac5XNxthc9qIwZJbA/mIXWLibPDQUXIVbb5wen7EktIOOwdShHBUsru
nkxL8NhqJPh1TCsX6IJ53JEz+cDgON6hW9vnPGmDo+2H4sPTOj7ByaPhKrSi5nNpu+iuMDevVOy9
lAPG9sGOsv9mHvZ7m4w1uVpQIw0GmzJiIe2ZlVOEl3BypjsBcXBdNraEHEqCDU9D+tKxMPNXnsYf
CgPxirws3hAEwzv0uuY3iYV5DJvbkBLfgR0CYImDIzwHpWgfmABCdRulloO+OfULptLJEeFTCv0V
TBTchEoEWFdUWxGrXzxoFSWwKyDR71Wo/iL26jvANvHXDEbpX0wXNy9j4z36QA13RdxOKze0DmzD
kL2rkAvbJpxzGaQgciZ7Lp6sbl4Ty38aGDGPArbKTtETeQ/UoWCdyhHFnuuQFKRK+ii2drWTtqsc
wVptJqDyd7XxqzOPWTS48MqOMMNb0ckzlOCYMGxqp8yF47NYytlbhQp+cTlSZFpz4mxRlNk54NTb
YzDhucjuCr1jwJE4+5+KVMRKD+5byG5py1qnWhFffwjaKL63JucuJzS3Gshc7wAl8avqS72Zl8Ds
5ilqNyjB9Xax4IgOft/+gPDTO+ysetd73ns6E4eklH3NHA9YEnwxEyyLhcgOwgveUnnyDfZjJajQ
UjF+O6NIPTsmeikTmHHUCEOEkT8L8UegjqZ2zwFG6mOdpvKdlfjZXzCKC5VlNCT7aKqD+Jxn85/T
FXc9DIS+M46LhGp3Zzeu8r0byCNuVW8jQ79B04nTA9bkcpuoFBWx8eddo5XziOQfnv1sPgPVQ2uO
xxeAOh6z0LI1qTef8Vl+pWIIiN0o4Ni4lXd4nr6BQLJgS+iTxMYJLoKSr5u9MCEYujjJ+DjYaCkl
le+cEvaJNg5cPVMbbNTkCTJ27ux1qyCtu0+B53g3dg104G7ENXympjOQaxNwN/DNAMoqxGoKsfCy
4PH3MJGcp+7mbWB8ZZydS2/bG8AT442Tx/GEi1o18r7D+4kfXaQbmz5cZDV6yplWN4IUNG54Rx8I
i2FNG4VZpab8V7l8fHS4WFfFFHgKbdUfgLmMaxVmzSV29WvE7vE5US5SU47F0dA72sfuvg3c6UfY
Ps8JL7wEKGC8wUAGgbhQO5hrQLUI6x2gHhX3PdSYfautHwO8eEWtlsYkTNYilLKnKYOj6BBkKvih
XhCXSFGODVX0xF5tw/6pjIS5x0B2R2CZnnHfZosTznWzdb05PpaBxWuXyTk7pfWAvAEgYD8GtmCF
QYihogQAcmTe0V9LU4FHzpbq7FxQd2jJT1LdmpbSofThaQRi4DGOHXMF20sTIBXZfQdxaAdYqtt0
UZu9psL6AdY+jKcws0Bnko7+w25sg5OBW73H89/gm84o+f4fRWe23CiyaNEvIoIpSXiVhGZZtjy2
X4gqVxUzJHPC1/fi5Z4bceJUV9sSZO5hbaPSYr+0jNcinE76xLma92DtDBdoNsYxk4N6Zosl+48L
PfmotHH5WaK3pWqun5mCkFfbGffB/OPWqYtG1NKPXQFjgCgWuoc1NUXPs73TGKBbZOaQP/uFIzaB
bxsPXjcEV6ZfDcGb7KARCP9znd77Mw4+2RkrnuftmMWdfcL+5Vqf/jd0bnT3eCtd0BX3hAn8Gy2H
q3AkW6tZ5cbDDs/gsxoJ4vOGBU/Vc01I2fwpdUEMux6okPLZxyT7k3aSRHnQ5Dv+n+BsJouaL9ZS
xZ+pwW61H9lyi0Dnswvk/Zqd+W8zjeNLkzBj7gIjQTIofpt+RO4jWa4+Cwb3RpH1MuPy2pRNiytq
54SXczMsmevZLiQ/io0QvtrP0+C/YwvT5igGrpQDCyaHzG55KzUyuPqryT6kqI+sKwHliGPTuijd
8gJUonzDX2Fzlq+1ds0abkeSv3O94oGE40aVjce/WyMHZAKPCeyoV8o7Hv49Xo+N4OGKW74Mzdmp
entPKL9+ZZo7YuiaWaadbTLe7sUULEuOa9/kqVgrH/r31iAUV1a+x7ZfDS9JSc5SJi5zE6y0Edzn
h7bGsznoT7+J90FPxKqiXLNoR8NdrxQutF3+iZ1ZKbY9DIgrkiMhKvatTzP5kS8Mt+g5u5vC45XV
tOJcTdG+aPPfnVGAuIHyH4AS9GZ+mbTMKDbFfzpjGS40euAuTTyv4bqMT24QOMj0aXuYk379O3Tx
3bOT9eXnOeJq+HF3iK20e+NVOofmVAMCccu++JKe5/2Y2sp+yJdBVEnSOmSjrv4Xyeg5TSnDhMPQ
f3XOch+9DHFB42Jte4YBksXrHp6tDkMPt0S2v2OyyFusqozClDaPk6jGK+bYOiC9Al1y7JopGUNB
lHHLK+Q3J7gzSFJ9qhceNC617JPdznRGdB+nm65lhG0YVRkiwVYHMZg+PbJh9TvUOy7Qq9fmEY2Q
uLvkZpW/dws+zCBHBjxRSUecwzp/rx2eq9KIqbpC/j0OfnAAx/4XrXsBZd2FBcyxS5qTr0yBe5/4
mri32kgOeqb9NTlVlO06RPBdW9kQrdNhMrCB8TWEem/J4mzwzcGqWBx6tVkC6RTs9uTuuqVeLOKJ
ht1kcm2GCh11/wVqPILhKHFXyhrUTPCcZ9SxZEQCgzIPu1xyTk8s52UXjl/xQROauI7VF1EeYtjD
m8FUmQddRNE6IqKAir7ANjnEsvY5eFfdyFIbhFED4t5hmIgbVlN+NLvG2jfSLV9G+oJhna5aYVay
ANUVHIZL7x672dGiwEe1VHe/yO83B8c15j1rfxy+bQmrbxjUbVyShw+dhiMJROcSnrNaZXDbEvVv
OsrpT5d3r3yBLFY7C/1WuQTecVnFD9d0FhocatWPXBXtzaaLyMoo0rHtD9+tEJRdNqOVPpLJJkXt
BfGqbnKIygFuQtdGqPFSdQ368U6G8EVZhJ5nVgs3MEt+B2NVX8DQ1GE/J5wWx3V1PMc4vrSGak69
lwY7HdNAlBXntjT+PZctL0dXu3uCGm+JVd2VanmVIo1qIByxPE4chx4DbiY9IU0KGR+qmFL/0I3S
eKXuuIq3+NQ2Ad31u299OCueLgs45hDRLI6GSF4W7B2SOHm9i8lOvxhR/1zkUHY5VJghWo0ZKr/J
/pjkCHjM8MXtRZAfNAJWyBOkhdhERClk5lKwQG8ML+kwjMz80NrYEPrNYpJE62hf6qVfStBZYcJr
HfVuLvGMlQkGYD/y91TKlXsKJdz0YjC8XICBb+/a1K2ObZZAcIpgzHj+v6hLri5Zasin+DO5/4vr
gHdaoI8c7MkRN8mj/WBkNIA1n4sq4uUIwcQKyexypUUs7ae9ivzpzRdxvUuFn72xfXBucHNujmyc
v/RqsOqGLPpyqOquqD0YcGrwQzy1j9g3B1q2XIp8ujezJq1TLyjqwTRP2F+kgXfmeujYGRGnVor5
TGnHQXwGQfwUGO6Eyg4LJneYSjgv9KJvBfz8s1xAJ/LJVfI7KGX3aA3nSUEzwOJCmj+R+CefmAR9
ekl8iPw2B44NmfbsvuT4JsPAqkDGt+M9ast0q5XVfS1YdMgfDHBDpUnP6RDH3qkUpFRr9BDO8mhi
4KMB9cHu4bppF4lzoFlV7Piu1QdABy2NFrh+LlNz4JklYWXOnSwmASHlh6K1cYdhx09GFMYXp1Bg
+FTHtsQkn1ZqJE6sXZ4VmUjaJTOvxostdfnq6rh/HxvRPNV5bO67ZJneLNYA0O+Qi86dh04hyvlS
jAzq1HbJ2ZB94H9ArAOOk9PaqZIMO+2IBQLAKuN0KPbsLKmnRnXOfuisX3lQnYXfTz8jd7gLBUCL
Zy/lF43b5XT/En7QxSEvXY9cYdPABUizJeoPrDtMuKtR9Ex8e7jEY+xljwKxxt1PAjXo5Fkdj33F
lZmCJyrEJlFdZ2HN1PKjoT0RusxFP8sUQdpYepLeBB4rl3dA3r1I6f9YQ5qgVbXOoYCnFWpvJpOc
24GAy+zp0OXqtV84SBxqn+9NOUgISpoSUcz2D/n1ZvXrTA0Mh9YtgXU3X/6Mfdr8mkv5Z64671CM
bR7ifyc5OcKS7zJq23EBHfOSidL49lUdMSG19teJD1Mx9W32eKEdN1xMi2EDXPYP7F76lTZvm5Wu
ts1Z4Dxwceq3Tc+YDH95aBjJeq/nLl+fuzpWdOsplrsxG21EqHt7uwTZSVQpYbmmHYnEzs2VRyYs
AtLiRLHNYf7sBrsGMESLioclM5fF2+BgVZ7lNGXENtqKjyl0K8KKfYIniMDAPkzKT2RPYMeTB8gB
3amoiAhtPQJkB5JrLbZmWrYfrMJQ7YUp44pzCfmgnp4k8Sw8X2MYk/U8RnBipPJapwTxzOG6EF8G
vOJJES5l9B+n7eXh0qM2N5TU7SMS1XgawCu8UVqWwEUIBX40coTTTxSxfJjjNB3yJCBy2fM/N80u
/gd/cggDpjDPVOK/aW5Ux4UA+xqmYxG2XHfZjRma6B6CSlOFjqzdB6f3/pJryGOErxDwgtGK75HX
emEa8Lkk6k5AQ01otXb2xU5Md05GDHwuuC3YUokdRsl+OJvwRjHT0SEx/rEXcMoTYojM8bGWgYX9
mw4ZXVkn8e0NqCnmsthu9GmxIK6hmGzQHPIDxoOThYVFcIMwf2K92/n4kc0VMuQ8w7ih9u8Q2hPN
vy4pwXwCKUV1t8NJzvecnd3NkBAz4vuz09XgP5G18W4tSV0gxkAaGxfjdxZsKvE++JM6g7WPyjnB
AZs+YtsB5QpnDpIMd7hTsywDERCVR6hyo5zObNMvm3QZi5X2Y1mXwUzkreMgfKQa4rDNA5kUXD1T
Og0AMMJr01lbKT0tzKCwYJh9ceoFFeFoNrgAVZAkx95vaFunEL7dogt2LToMMVOevN+crgizR737
HiX2Jz/VVQEnm7uJjey6RHL5rFz4hXU3EWlrbeY0l7R6tnJzDP1xJk+dNQ92SDHtI7DO6+KF9S9G
/4AFuNo56HsWxXhIFPxDVoMB0Zw3FVBPmCySpy+fnrnd+S0RHmXWnJQy9spYfAtY52uqCyskA6OU
kY+x1OVhtp5EI2iFTGNoH6WFmP2OZuymdjJOkcHEahSk8LvK5L958f/2FPkp1EAm6Q02r0goFaQt
e5cQ6MI8e9gLaXN3EmQ/4RPC4kyzem/71ZqcWSr+wEW800Fjxt2TXvofL5IXSp7sK1iU2IGVc+Bn
1GvBx2B9OnrMMEFoLMy9fuL927xompnzicq5Q5WK/5jJGMw8NdAAeyZj3OfMts49ydcjomp5zLKe
iRCbkT4cvGCHP1Bjc1pEde04u2jiGQ8/0LsErvBBmg72d2H+XmLjMDYtK5YFlMVmKtC3Ejt4mSd2
FaRmdKSY1clXbFERAjO+YsZ8QT62ZsS3yVsgBzbWd9UNidqzLgo2ZIIUWnmiP3AIbc/lQtSLaUx1
99vZPrbptFIcGIsL7JEagRPg8WTZBXcqeM4C4zE5dr1zoeCSjzXQcIvJ1gwANcTc26kDH9OzqOmv
uNX5W7G7BnKfAftLX0JbWSsR/nftjGIOdTYv5cWEef4qkWrrM2EB9Iqx7U5jWU/ATFs/ehp7vrZ3
DN26CHWdQ3pI5nKY9sJbqMXu8P2qjtpNaV90uz68m7F51bl+ZLYpdnYz/qZUpNV2Hklbog9x8lML
O5BAzynFtjHMHTJSMUE2AXpgp7kZHss04BeoTfFH94E6R+h0xBqR/lq/eDcMmofxjI5uEgdLQKdv
WgrvMZVcjaOtdYw2WRDuyc2cuIVZwCaKqAOj1rRWcfEX9l3FXEzX3C2gvlkybraF8kvettlk2lvC
Coxxz5P9wWO9/sspYPlUXC512C5Sv6K1jq/uAn08o4Z9tFAkz4VhfqyE7JB5iS6MTTt4I/7cU/VJ
JsLhTt9hUZrq7JmNf+IwAfIi1zIkbo5gZzPS8gxRYS7oJDcZfeg4ugreSvndcEZruuABz2fIKh7R
LV/1R2IWU4DVQYAp4556lOMU3SxrgSrdy/xrLgvvl2JM6OEuhfPBsiuuQFOO/sYGDc23aGQ6aItZ
FdMRidjBLpEEAgAHwCaV275n/MGfTVGr/TC6IWoFa4kLRd09f0WbY9koKEHzFI+Wsyej9JECY7tN
PhAzNDFIWiAiM71PZ01hpZxEvp3l2P3xa1z5TjbITzyp9r7HJbvms2uU6ZyE4CYAvzf00Y4g7Bo+
g1zx2K0l0cysbJbugEcRhU79eWdSEzmmZSCf6iX/D7p4HC7UianGyeaceO1T2S1vNagqe8QyAsrE
PI2xtH/7GPUwkDVZbG+C9u25En+xLIyN55UNSIhEDOs/6y2q0uKnJAoSBs3QkMNKg4USq5HvhzZy
jyZ8ZzKbRf25eNnBTctnL0n/5R4PAQr4tLH7jHICNgTvLzU16yyGkEyEp0a2jROYSdkAdjeGBxpW
HQIaBb+u/Bh7L8crA7+NDssDtiXLtDe49p/M0clvy0jbvkN9RrnBKFJRcOyIkB1zbgmShtv8OrD2
/sxscs2HZkYFHppxnwa9uCDfcHWW5XCoaTNfYwBDf1OYAsCEgT4hJwdcPwq7vst5Do640jYJLEro
i27kvpP+X8ng94URII4cENYPPHIgtIqMHwJf473UnBFItC60wLz6S+Ek+MyQLszP9KPYinawjrVv
v1uBLmo6LUXznyaeQ38XklSyL1Jpv5Asf2HEwTl3Ky4hsv0nXxniiYwgbibGMju1Vg60PoleElzK
HcOWttyRpO9ZAhmcIIQFOb83Q2/9jj1CwLZPP2rIauuuBovzTQPV2TxWQevtRFuX9zLI9M6h2fQA
aCiC/cx/XW06xxnhZBNyumByqg9HyKbdj2MyveZjYT8tWcTH1UmzI83I4sxZEIfEsymIA69cfXUO
t1hH7DtPBpkEryn68TFJoX71bez+xzmmP+fxbBzUaGWXIOl7D73DcA9AtqwfRPzkrzlbBN4RyYu5
q25SF7fJHe81RhJV+oDK+FSkxWOphnzPnse6tULpaRtMngOL12C8mrGqU8mNl//jVmCnWZLGVWCY
o27+pik4ILvlsY4QywuPujwuYYWcs1mqCkjsZD3aRvOH8J1lvb34srKu2U/cVrKtabJ1L1wZ7Sdd
MSPGggdsjoBlQ5zPU9LAAkW9qpcZlhGG9LHSVhxR6egd42TwNKcDVjfTo7MbQ6PBWNG1aSp7OGY9
v4vXBXARWM7c42bsApxmsIfRzBHWxo7tURIqkcRxd6HJHATwyIPVRcR2F8FzoZnglwlGyVDFR5qh
rAZ71k+Ca3kHkMDYt+JH8S+RS3EaikkaeDs87iqTfZBwogl390mRXaBVBXs+gcXzXIo/I62/MLJg
IScCjCGtgnYz8W3LJsrTszeyqA5+ovgbCMpkdEaw4Xs0pH+ZihHEe6uYDp0wjrYoC+p71YvD3YIk
PJUGBB0GG2KVkHkBFYYlYGGCWJ5hHxzV8EOhOfUKap3OLptBqKNKg6LC2NwT2QOkoSsS3t7o6dtC
XxctqBERAi6SH6FEFFPHDyBlVV59jGvsA3LTTrC8ib5LvLBtZfc9KrMs2Goo53QXaUKwWxpxfOkI
RwzjBzAlwjZuPZhXyYr2OchyI3hljc0LpdWAY63Ap4TsRdv/LMrAL54bR+NGE13ajQQLvpIO5t4m
T1zn1kRzz/Iaoe99FqRLdCDhXrVoQOW4bg7i0ue6Rz/Rdtenr1wAtROCxUTOrhq/3HWGzr5EYud7
h1uE9819fBpOxqimbO+aHVOk8LRIqHk8tS/2nDYvdQueCvpxJL/h38vyOUHAdF874eIrAXmok5eR
l0EdBlGgqjuwbcG1jx3pQZ1Hyp96P4rMEKuIlly7lClHNaWZ84qvSbXFMWO/20BCYYNwyz0k3qcR
hWVkGoakEcZsBqLVUlzpiTqMWVeGzxlfi3mcEDMY+MWpQsA4la7MUTxIRRLvrUcoWimbzL5yRyrZ
BXewjVSLbi+zZ1vFqwbdYhz6VE5mtLHGpkYPIaXFTtbyqy1Zp7u4wIt+UVG190Ul4uVO7jJrwzbq
4vmdoxoFfnT2tPrx3U68cOgr5aFw/Yhq44CA1JWiezIKM7dYes8n74tec63ujrLEcsAOIN2yWSy0
we2cwFpRG8SmAfJhDvozMiLKYKnt8sarWQFTW0O7hebr1yNVc90yOXsR2A1YN6+dE1VF8ct1M2bN
ibGJHa8Idl+jzBqeUozE4hqDqyVJQzDstGRt6T5ZNTjeG1sJ1YPLXy6OXIAmHru5pjccWWBGN0nC
332T+3CrIMcMsB8nXhczcgJvyyAoC76trs3MwCBrZe146qRfHA8dJhVNVb7PbT40nwDuZMZvkHg8
WILx0EYZxnvD+Gx0ZkPMtE5l0sf6itE+C/Z+uW5tgesnn3XZ1nI3RQMVlpEf/LVMhTudyZxVHSQ5
xz8SAevsD+q9bJq6TIcePM7GPxkLHR+YIY34SbWbXifRc0IVeKgh8Jb8DMOmvxeTVR3NtUxSm6xR
bQyFxI6g4a3RfiA5HyhqOUOUlYyj75oT6/TikT7mGca6tFMaLlMudVet191yoMPkdVE6/dMUnutd
JRLZ7Ang6P53YYxB/Dtj5Xw6m/Zk59eil8Np9FBMWRJqi7WLPrVkko04OisSR+aDaLZ+UEgEBth2
I/vYXrkAtWcIJ+H280R4ySb+lvK40E5K/GsR7pBeKzpw2ZNZ2uw3xrOdnR0i4wo6TeLiknFXHgsE
RDYcjpWZEfS1mjgnJePEj3gMWCYQRUvffigLViL7bL4ahLh7DGeRfhpLhdLuVqwj3xsnMgjAOkC0
PNa+5S3Ti/85DGSHN4ZmND5Cgv9olBK7Skfmw69VdRKp1/+K7cCT8E1sYRGupBd2CRYos2kK3xbq
3TxWA4uuKB7oxVmdHhDFmOebxthMDrZDwYEHO3UDnjgsu/RtRGabPHP97Xjx4HBSyEZKfxqv/qRi
c/phIGr4WnIUzYTKWzHoEHI4emgbw71ZYxdWpE5R19hEuopuIRFuNmZ9zsByAFjN4wGxjaGXUmO7
wJQGGURV3lns5bc1iH76YH0i7vaZrrM15pGkbHg0OvWzQzuZ7q3lKr48HIsYXA7hSFYbejeC3j+7
PEwbjap5Tma2GMiRMdq3sQaD5Z+qQgQKR7xaNFi0/f7SGf3gImjG0n8yofJHgCVS+7+aywykRXh2
1iFhWevcoGlrMqa28Q5UDRYBYx2DD+915Skn29bCruYa19lAZM9+Tki/QULKGNQusphYgRnV67i1
VcHBc2AGE1Pg1a37tnnLG/gKYg34fqihdYJ/I+Xg4U7ftIYnL0bKLgbmJlGYJ2vuTOTM2pSFOPts
ue7riNTkth2gV13TabBHNhWcKjkpnxPCccDnD0ks9u9OmwJGU3HN5XUN2pykC7GBxC6AH4as5A/H
/y5k+41QUQxc8zmwsS4vyiK69+i9NWHYz7UNl7TF2iTbxxLQ02AVPp3rlAY4a1lMTbEhoEvbqWnf
jQHp5aJqTqO1BgPNNUmzz1SQ/GMhw/KfkCu98om4pUsKNLD8hjKwhfKOFJkJSZkrm3j1yMTsrb2D
5ynvThAnOCvYFTtngbW645Caz1fd84J9NusW1YugUXOR5VR/0O/QHJUqo/ssTLsJ87RU1hfntvKU
cjrBeRaxB/SFsHb3rqiWJxgvjrczWxzJgx1HULi8xD9lZRv9kaD60dAHdQGTHZ0ZbZ6uMrVKSDn8
DVwWjTunJd7ZU/vI8PcghQriBB0XMcwu/gMonpMU8ALkSDyeq2OyJ0zf6Z2bCMCAZKhc4mOOiwFL
WzEJY4ui8KUqg2RdvOiHxb94rg2DaxrorvR8Fii/1WIoDh30AUyiSprvfrWCm4FgIS3aS1qGOS5l
uQ2aGVw+jUvucQVPlW02NrJgra51tgln5490kMGdf018PZK7wxoznZO7xNyyN/bg9MmBg3dHiJjR
DXFvyemeDB9jlqK5JnMI8pSsW9wIE8vCmT8cy/U+7GS0XvIhxzaf1kWCm986bX8z2Tqpbj0STPRT
4vDx5LAlz1N4dAxbHbliojiiNbHSFMu0MNJdQI0yLnhN8Pk9GlPq8MohlPIW61JepewnI9swXmMU
t9nkzgOdKgEMr3nuq01XGvKLk6llvJgmNumXCVH0QNSp+Bgo1E0/hHIhn/E+d5Iv2XM8OZBjV9Oj
yuaE+RctyfJ4s5p3rWIMhNVb6dLRkfWLA6h2plnN3XXnsaDDr62mXnFZymwk/7UyWz8Ho81CLsXq
wWciGq809ew3tkdYIDe5NJxS3FWJpy3iL2pT/bwjIRfw1eJXHl0iOJI0OVUTggEZGEaaDLl1Ol25
uEy2SLwnMXJBOoNhLMWyAacyk4dq4nQFSDh0/98RNmLi2g56/BwFFGDNpPzjWT5/rE0IMsTPmhwy
Xxyhj9FsByfQ9z0WP1+T0JyHJr44mvv0NidnX96zxoP9gJTF2beYGg/cYW9j49lmDuejll5nkPAS
QtKp8206uLIjkwv9MvBCdhw8/R2AJ30yLH579g7lePoYqt5wqh3LV90XrGw2wxvFQcShU9Fd4r6R
ZwSCJNuShFjFAs/lA+dmbksj0YI56W8s37XTk3A9KzhVWSrzrW3wxtigwRJHTKQ3hdS7lisS8PIV
d5bZHoa58ZBe2pkxoGFhyopu2rQlvOdeK4B5cP5EUmW7nN3QhQJv1BkfpD2jky9bycMQbJXzqO2q
0S8pfc862xbQieiJ5U3si73VW6p9KZN5wrqAhEqJQBBB5UPQjGBInPGEHjteCWTZTCbPsEUMIa4S
/kuwI6osIFRkdWd9N6Dlvd3QcmreZrBJZuIqVhoUIKhkNZ2tYPWo6sQWqtnV0EUCrtFyEvOwyyY+
k7hf7E4XrHDzdeD+tacUGO9iPYjfGa37m8+n9Mgwt+wZ9ltq/XANEz24mSJA6D0NFIDCReZSr28R
5D0n0O1OzHDlirYhU0uqevqNSZQkP75ib/hGS7qgeGqzDri3ETIjUphZl/cviTtgpju9XxUH2D+W
eKCRQ6+fpFMdkiYy0ASaqKQax4SdGinLHz2TdmmY1Vl9IUBQhGNjymOsiZ3uyhr9adAC5pSsErky
J2N+zEt7Y4iYs3Qspq4LCdY5e6T0icwVTmADFycbyrde+3l+zU1/qgm4L+afIGmsPwg1EH1rwwks
/ufAB78bvjBit7SAbGLdgwvfpF6JtdwX7jtNTndHZWIAJ1YZF5PCM4c6tMHa2KnCtyqYcEUBCSQC
uUCOx66iX4vupnCE0jG44MjiBXJnXxn2uYldc+0p4m8P1NHevcJQ3i+zS9obgfAF6JKqD8QTWD/B
Rsoccj/zsIcypjH76wHdBlqgm/DzyOwhBDHYcqtRXb8XDRF1VEt/enCCy+p32G2kDnjLjpLuYM+p
RomZt0Az+p6/rVyym3OtyZVD/I+3NeuZZJiVMecvDEcv/mEcOKqdut6NxNGvY0u9FWuzCOkdhMwv
Pc4aJmAFaSpbk9NKnRcQZdTBpWkP3AmWOH0hFd66LwC0Jvpg7uhzGQ8SA1YNg9Zqms5wFZOWdb6K
Y88b7DjuUTvbW0GYdWCIUHjpgNe68HbsuNaoLHn2e0YIN8NIljAnYp3X9OZMLCimQpik7EIlp/6v
W6w+eIY8c26lD+eGKymzV3bfvNdpHBxSYTnNPratxCfIJdy3UnfBaz/k/ZvVBslfDVTB/BbAGVbU
u2/9IXY4kTLPxfjMoT0BSZJoAgm5aCZe5Al4n5Y/pQtqhFOjj5M3Y5iN/xCJ5kcQZ27E0IQP3xZs
H+SvawRP7iXisv63MQPEIp4F3hs4bNaQinwa5nsBGP2mgp5/eaAJDour7ljGoasa12YLtWH/afCS
ug1Li2Lo1rWK+WJk2IuskFrjm07a5FdAAsvak3FPymdfmRRKooBWVoh2zFPN1JwjYtLHb+ApDXGe
XX/QnHsKwNxwrURdgfrOGUjB+cCrM4cguNF1UYph14bRoNJDKruURHALplWZ2aR1krhWOLDbcbEV
BjQANza28fJ474XEASP9TCko+KIJUrxjSU9j2OJen2TpwfgHCPRYbKyXM1dSrzzHOJ+/E7MdP3xz
9G80GowZCcOf2cK2gYQGsTX136xaNpO6LA2aUE2IinfVUzri/LEWbKjxP0ZuCKgQ4lmwzMAMRlQu
A5PwGJjbBYGMxzqEc59AjFsbzUWznltvMeaxgpKhm/AFGapizlf4XgttmHyefhqtYLyPTS+f7LQu
Xz1YhtHd0Dn7tHY0alaTlewDa1dZquPcF6mgDm2olwmo/SY9poMSH4nLVt0Jk152bx2nF0rnhZ1Y
u4ANGclVWkHP3dCDnEDMGKD6LaYFj1Hrpr9FYjXvwm0B3GSj+VNkRXAmBtP861Ozv2ap715UEcfF
wQ5GBpICyhHIdVOZ/innbsW2Oks8MrhjeE8ywtx66pIoCbgbciS+zMJs7SuZ5645OiP/xiS2IBsF
SUVJq9Z+2kBDtj3n2x1740TJvps+6KQFJrI7F1Ig7i2t47+1z8v/XrolWi+uxFIHf4TbudmtmIYM
hckG78WQAK8UgnaRo3m/WLz7dxXzwdYmADx2HMclHW9cO0hT04/niqCzDIQhQ6ZqYTh44aR58ryM
TOw0q4Cd83mMHy1FsyEcZisHJb4kjnMn7GIMRFI58p81kxn8M+aMskzk+NPTyOvhxZbLfGc+2FPP
7A0V/1VVjKQ6BbEH8SFVKQW09XcHoJakUkWTeddRfzEerg3wojpaMcMhoN3nNlAvhhuAQTYyAThv
M/LMset1FjgDPy+SAKSHjERNKlVO3BI2GKeTAb1DCQ3bi7/vOYJ0ynyDUEM5fho4gomzFb2iHoYc
ler4iNYMLtp2ltX5dRk5vZoNTx8ijAhyyEhz8hEDlVO0y+ul3eGr0wFHStHy3WUSDSI40ZHs6gad
7FN4gUBn1IZXVtBeBZbTpxdpUB49jIgCpaSOueSXMzOpGUwHsBHarek4A4DnZilEzlpITx3T+izL
tgfbMo9JbN64RvZE9wrampjoTu3mdCQojhCV893FQI2nGYtvhTZ04ryr+eF1tXcsrYqmRtxqg0E8
X5wcT+Yd+BBOJdBgAZ94r2vtWP0FlVse4kmog9Nw5f4rxfohGRjoOMnAxpkcVVr+6MyxMy731rIb
mTqXO3a8+TROQ4PQmgzMr/1eJhqsx6Lm+vGUGlLVd9s2hmbfEg2Lt9ZYucXJ6LTpUb92K3HL45zA
JGt8FE/Y7DlqPv9gMZ3JM/+6RPKLA002HpsZV/uLN8VQdNO8aO5gq3mVR7nStxrHwAw2bR833ltB
4dJ9pb1QFvGG8JMREm0jRqggWRH4C6ZPnEBYDGlgEpNHMYrJcijDvhUcvd8tziDly5JV6auHYsvd
Dd34h6EOjna+G7cvVtdm9Y5tBf9S8b3+j7rjAjOZ/m7IhQyxCC/T0vlGcPXQkNTr0rukdcx/AeUe
tiCrCz6gzs5o1RP2Wgr7NFmcxvvwLDkfQRO4tGUrRgoR85zNIDMIv1XenDpH5ca94w5EhMNyhL7X
PE9xRLEUymWnOxl7pF4C5y0FBUgiKg2q4pzinW8DgsmD2k1lZrc30rRp+V+VkJ79dj1vHBgxJPS+
9aKun7Z5ahrRc2JQEMJZdzkh0Ietbe+rBukhjU0Mf8z+pASESUaoK8hPhI/UzdYuUBu8BvErYCEu
opLE8jEjPzyNvIOxIF6U3HIQ72+GFeXR36BGt4JVxkMZrO634jfqHflatT3LBaVpNTenYwn5YxQI
4PtssJVFCdOUMsSOojkX99MS0kJge1jiQ4F76d1FXv0Z8gF4ikXeKjZWJDbQjPQRhAV6Dv4NYMs3
9K6E/Bo+KIcQn0o+TSiHS1RNCULmwznziQydeKAt3oM57yYGjmJEHWdmhY9YMNvn3IvFqbYqsog0
cmBMKv+9Q6Xipq5Kqf8gnxNj5eY5k1pAblQ5MiSTWHr86wT8G24tN0WjCPTQveVFUrnbEjXoa+ZZ
jB1qeMn/nJ3HkuPK2aZvRaH1ICbhExPzz4KeqK7q6jLtNog+beC9x9XPg9amCDLIKEmKI4WOSQLI
/PIzr0nJwMbhpSa5fkymTuFkBeUXdHSMQ1mo7fShNDvK0hC5152F7IL/aqhioJkxqbH1ixrDgLzG
eEt7ToJSfpmwiPD9naZNiHgMRH9kP2w1RhfL8KKXLM9972MLR3+HZQaC6XU8Pbcq6nuzR3Pnt6/G
kKjB1ulGtFOxLCuz5hPXTgTgOU2z/ItW+hxPWDDBN0KM/FqPvU3DJZmwosWH3HhUFdMRkBHKrqOj
lkwAJlLD+DRSH4hjgzXG91y2MvwCwAgFs8GsYhykpac/dbmnwRMqY0qioDe+ahjVu/CQ4dSSr5r+
S4Nel/yEOSnVFifH+TF2Q7d3dBWS8lCkd5U6Q+5pkiZfSGDHA+1fWJRSt5otZs1IJSLs36AEBmxg
vE/NsfoCUSIcnmOZ9GO1yjuNv3LukNJ0JLX92TDLnpH7Fq5XaNSgnNQWEOuytLK3ExUzhBefWnA9
NY4e/vYQnPwwjDg1umrk5Mzq4sYq9lo7kYCiylfsg7CNGMpUJfouGkkrNFqmXvj4DpaxzvpaPmAP
TcoNA4TJbpyn8hsj5+JTa2gdChtm2tXdlteviA+ZY/fVNxV9H+W1hySurCcYX+uCIG0cVVut0P/K
baXDj0Hvgl82+WlyrDr0IjT8MOwPNLO76qBDUO42iMylYKOcOi4+Skf2sOGotBTzD/0nE2K3gtJC
8ZSAmc63qm3DR0QWE4Vs6MU941VTSfxHXUHdTYQDXg9bZapL+eRHFZRSchhvzYgT4Q+ku5CtCuHM
KVt+n13cF73IwR9LIjN+CqgT5h5l/cabTPlzYqSEVTOn4NVHdgOcRYzuMnwKBeNMskItWddT2jsb
aiJN/8fJIPCu0U5mSozujxhJhsHmM2tCwQBxIZiAtAsYkT3rjYJNRckUFN1HizFlr6VbE5mulpmS
TR2AGBeYEy2YNWpt0UBFobPr73odknaHgKm+1pnGvYCRF/EuIjuZJ+RilD8yBGeRtQq0MtsxlPYg
sGIF6w59nr2mTVUx8Ija0QdZOct2Ut2C6NsFJKgwfFtEVZDU85PvLRFs+ChjR4vv1KgNm3onxsJW
vhTIbtnfitZBl7HxuXdcVLdA55Uq/5smHu3TFxQOEhJjkueP2tCKeFoZOjCu30JYEe+NwOIgSIwu
23QAzt9IhFj4xF8LBLCnL7AFLB8lnSgN2ucc18BnZreDj4WC9P8gsN3Gn8pSGsh7g1TYJwrvkKzY
Bu+EmafpfMfvScWDQA/HH2ODv3GQ+ExZoYXqKzn6YLBt4VNCMKCYdZN8P7ovWj//nXjSoQGgmvwR
uoG1s2RHr2kef48u8G6z+lKFg/ebEZ7Mf/RcFJhGgusmPVK8qnrJkGZAOZ4e4JNnlrQGYgSCuD80
Of2IlaCAFEdiB7EPT3I8awqCjtkCS723BtEfkkkUd1XQe80LYJ9Bf5pFAqp9ozVIFmyKthxxE2k9
4ogRwJh/xq4oDZ4ZMWmsKWI4p7qCW80eswrrN85EFKKRbAJGS1G7Kx1pfyyNLj5qdlxuSzUS/9jQ
+uDSg8wHjoavTfnBmjR8qmiLAdCaOJI7eApCAKIKp72aZxRBLWdDDrpCe8fwaKnQcEJQQ5jTp0oB
ZrUxUrP/mvnp4OxjjCtHtJs8B88EPaIbsUaSPcOKkOCBPAMq/p42TF8zhmAARdVsikZoENzta2ZS
1ix+SYax6jRTFi8M6OR09CGAxhQ9o0RyjbhYHgKzqxgdjcU948isgpJjZvrPNrCKV6m0qoFwz9ib
E8Abhb+xycbu0cqq9gMgHvuAY44CdyfWAFxkPVIEo2M7c8s/Q+LVybrpi94UISJWYui/CPjQJh0m
6KGiS9nCIe/VOJAs+ZgSZs4zAybecarISCGQOSb0Tny5TDi5aaTmz75TpBjuEeKASrY5+bWHNooL
ApXuoo9CdrIl3ZrAYThGoa9jULjZPm+ZgvpgkA300cEXHlJrMGPOfVeZ30BX5lFDtyEq6QtME8BJ
/WBAN2CFaBSB/AQCNryf6jTJETaQnfLYTbLH0Kx0LPFxKNVGuMQySIRUYdX3Cu+bx1gohffZLlrF
nCUntOoYeJq2KyFiuFjsjg+GMTKTVULrfqS0qr92FjPYNZ047Rddljx8xY1hei0Vm6yNWtBe55LX
+gl3xPC1ZoqzBgdbmL+YPUyFi3emc5e2+Oqs0Tx1mENFGBFBJcbZ4A7J/fiRewFqEiWBrmxDu3SY
XkcpvMZdndoTFJY+5IgObolkHiLABp1fnO/wRMVJWrUwd0AK1emjtZqQPWgAXToYlIe4EZYdbXzO
J6luarb2c9RTWW7qduqp7vVReSzkqMAzTueG9ocJOLm/7yOYOtgoOWb3XUV2MX4Z6yH2kaATNW0J
s3egyUC0opvsozU17JQOr02x1rEzSJVVaxTMYUqJFwhi9oXmjd0TZAB/Kv/Yomo7aItdMUKjhBbV
DPQtc3Br2bjpyiBrxDN6uRH+357CaL9+CXWk8j43Mu+Ge4A6SuH/cki2I2/H/IwDBuZ7AC6/ly14
YxzWUii9D9R6EzYchi0cP0HIAiGIA34iUB/MkerzgZ6+nDZtruXfw0rNu31kKCUDJLXUjXYfcZG1
0PUGCELZ2k6BcOoHxkVB8C3oDCLWYcQ7dCx2agY+zmz+/Ptf//v//d+fw//xf+ePeTJiZfQv5K8e
AYE09f/8W1X//S/C+vx/H3/9z78pQ1CpNG0UXcjaHJMOF3/+54+nEI83/ur/pcd+2sC+Kn54VlOW
Gyqffp+IRP1iadQTsP3gaUOcx5S7Fs5I9VJJJvdDzFwrBJ50/dfYpz9Gs2ly4xXhwOm0nHmCevpj
mN6NVs+9/y1WgXtsVKNwvqpwWpqt1qVjusdIBTpwGQekFO9cGVK+aWrC1i0d1X7dOF1ZM5gBKYHS
fyFXjPdVOmLLYgGOs23L/wA58qfqIXB1fU3VOX1cHcE5XaoGPXM04GzM3U8XBTZFK8kG740BSF/f
S721EI5sDDNdMY9l9LTqOTaE5qI21UdTg3eKEL7pJNzOuk1bqGCausH1NRcHizZtRBOrakkKMNic
8YkKdtfxEBXdc6+2nnT9lMLmw/WHWHwyXTg6ksLSdAzNAGnlyNNn0HhBk+l34mm01Q54UjF8Rz2v
29aaQKpLJ6n5Omqaf7y+6vxPfbNrdVUTKgYrdDHZKKZqzLv6za7NpzoOTM/Kn5F6xMSiyGT6oYth
FkIjnpo17WCb+TKOs8dA4s5xY5uaF1bXDdtgt2r8l9BOV2/BylZ1LfJnL++bpzjVzWe/nmG66CPe
WGre8csH1aWp6QDzLMcw5i305kFrTVcYCBj5c91QWWYAP9aQiapdGzvDrrKFfL3+YpefU9UMNiR4
Q2myLzWx+Jwmgj3lAP3hCddJeAuBM49Z6GMgLBdmBxr+zI0s0uPrq56/UFY1aeAbqkYSborTp6TH
wYMyfHvKY1L01aRY/wQ1HWymZsr08/pa52/UYJvSGZOmiu7pMsawN0tBi81DNDIL7tVCJVnVI8RL
4KSFc0sKSt31FS+8U0M3VFtqqsG01V5sFwMmuEX/enYHmjn9SNj9GGdKDnpAGiQ2Kna8JZNQHbfX
11UvvFYWlhafkmDq6PMPe7N5TAUEqeYk3hMQLLdQ9CrZVTqCvD4NF3y2a3Tqw36qfqSW+sWYjXrW
cd1gNuAhW1ERci3YDz1FnZUhYaAbWnB//Qde+BQWFSdtaIuuoxCL31cGhd/XqFc8jQbWJKsgtejL
QZg27rIa48cwycsv11dcRly2t60RqNhovA5iyOkbCSiXJxkoxpPG4QYZCIGgoSsAQNpCwllHRupg
WArje/gnzS7EIXd9/Qdc+CQETJXfQXtLtfTFTo87FZ5I69tPVjtox8SoaSUViQcat2tvLLW82gmS
xowJItCCaEMvQz99WD8avFamhfWEop2zKSDW7sDfUxQyz99nUXFXkPqtIMDqG1X1kNnIc9AB1ZQe
rj/zebA2HdUx+TGCJxfm4pprcHMByD+YT0rvaAjeDlI9FknyFTo9qX6OFmuXiHEDSTb8L1bGB0hV
peRO5zWcvgFn6ivHLAzjCcwHI1DFHOzNQANqJ6fY/MBU6mOVDubvsJTF3fVnPv/OJlcT16Kqkk6A
tDhdmdtJwheo1SctIotVoz4fEHwKpo0e1t0/19c6P0aWbQtM6gyN086Y7XQtzKbx3Kil9ySAMu5E
7czFXGDugUc360wM0f76eup8Lk8uJRtcpW4TW2AjC2SkThdMQVt0UqRM+HxFLe4wNoz0AxrF6Z+A
saK+s5peHFMcbtCPGn0c7uzJ0o8jfnbTY43a5D85OHsdVFYeuKiKZ4gBhRV086IIogcnMJ2P13/w
4gVZFlB2ToFtCf6oq85iA3b12KIVq2Z32pRNB6TCqkOupOqGOVzy5Afi1sk7X08XmsUXQbHXoVm7
WE+ANsIJPS4ZTDqY02Y9nHX0Qz0k/plVICwud9cf8G/cevNFeEKgSkLaCHlJzr2ziKQdUIkc7FJ5
xwi5eXUMJd1zC2ZrKxDDMdQn/avSGzEWcANIkCJt4v3E0HojKF22pqYNN+7zZej5z++xSRbYj0ga
OouDpyZIqbQaSkpAZbI0wM6z0n/1UeEFf7yC6duxCoZZ3kck0T4DK4O+MKKozwbeRNLVMTp9vfGC
FmXO3x8E+kjqOoGQgcriPDKlU0FKNnwSP026NVrQ4BMMLJrYnGYkPuIcCX6Yniw6Rpg0jvrObBXx
Jym0MNh0qcGQ8fovurBHVNtxHFMKTc7b5fQMOULpyfeHBhyAleycSB2fkZUa97Qc9N9CpVd0fb1F
EJ5fADeB6lgWIGdNaIs9Gbc437R0OO5KxKLTdVEJhXY2SrI2427g+AdZVtbwUNHUfsFYs6tubFFt
DgqLLUoKy33P+1dJvxYpe90mmMXUQX0XDMl4bHCnQxNUDJ+dsHogzzdQ0Ao+zpa1v9J5TEPlq3Mj
lXTKLTxTD7gkoSvOSGdY2cCf0ANW5R+/IzHxrT5axZGgZIOe+FJzFSAtoVkfQMv+uP4Slx9NUi3z
wdCBNCh46KqefrTaQMaQgj05Fvx0jG4sE90aO/zIxWevVZwKnq6vt7hFLCktwzFhRQuNObjzNxC/
SeACrQpsZMCVo5ROJ+B30nceGDGWPjS3VZKOXNs39uUitrMkhSiXtc5zqkK1FifXgpZAm182rtGI
4mDT7MbtY0SqqDHqtWWWwxaZxfzG5likZSwqbZMSQLU0cxZxXGxOjPLGFKQnVgTSlgwNU4hp5kcr
YVJyKEVRjTu0vhTlONRq0TCrB9KwjlqGPjceXj//IY5AbUTjKjUl+cLiA2cCVE8F3cvF1Ef0Hxix
Bc1TCpI85eK22vqr0aoWjN6WXt9G99HnSZFYa4bxxe5Cs/7QMGsVn2nqmvRGEBAW4bden41ywPEi
tvkQge+Ln0rEOLyNYKTm/KwNNDe3Kmh9Ak/QVuKpQK81oHgtQcmhZYF+PYjoJiA3K8YQj+iwL1Rx
rFEFwtMnNQbGpWOUK3P5GYrQ7du07bBuDAHWr6FIKf6L3qPJ/BoBq08eSapRIhz6YWi1FdYRKHJf
37NnZ4Sy3DF1HZUaKjnNml/xmz2rgdTDCQF0klVnzEVjr7dWDBYRwtGm4hftFHnjo82b421gYe8z
SxOayn8kX24OPG8WjGtY27iQpa7oh+YTMrnFM3ao/o1Vzq60/yxDRa1xKLhpF89VINwSATVPXWAa
ODjTLzxWho5Hi9HpGD0X2lFJkVfE+juA8YRTSVKk9doOxvhGarmM5PwQCkkTZIxK48UxFnf9EOtI
XWIM4PqO0b8aZRLuMhyp3QwPvg5t+Vn9McwLl0K3vPESLhwPjYaURZPApqJYvmoVTb68CFXcQiAV
rq0sCz+mKBht+3kXDtA5jiB9bCwisR5OaMQ8Xt9aF740lYzOviKXN/S/V8ybLx2ktTaNKRhKP1MB
u4IETX8pYRq+fwdrwNkE1yToXWEtcoWuz1sbD3K+9AQpEVHTwbrXpTeaOz/q/S+A+NH9v/5kFw4N
X9RGIZGcCcmYxeaK6mAogjQI3NrADMfo6jt4g4DpWzBlpoYTxvXlLm1mlJdVAfab/7CdT89MJeKx
YRAWuL2VcI0OcUV88wgewxDvEHjAICUpUNcYo+KD7zEYGGWjfhRV+fP6DznLCtjMNMbpNtnW3Pxd
piWdMYAbqPzURTxVw1V9sAfpQtEZ4q8GNqXTqsStSv8+1OD11tROWrixcvrEq0maiv8rtgdRfPRa
DaFVRFqqyVJWDDVMfVOpjq/pq5xcMnKjcOqLhwkwUvexVG1I/o5A3qhep17r6Ic8MyqwN4BpkeW8
/oBnNziXqU6DndSTVFg3FvU++pBYR2u0XyQ49d+zTuy+6TqEXYEMYft3fTH10jayeaEm6GHaKcvC
AzxDJkMuCfTyEj3bBSgK/YTdiUB2LEfrQFCzKUax3px2GoiBcvbk6l4KjHiSD/yt2bMGDMZb27IO
7/HKVosd9r3az4gcVr2xBS/8VGoyuu02J8yi+bfYgWMuoPPWoYsK5qQD0cal1vDt+tWcNJnfN3Tn
/lx/OxfipsVb4bVQAuracs8PVqTRZVditx+dboOjkAkY1g7diDC2K3St/lDrPg6HhR+9Xl/5bBNg
Ba6joErY5oJi3nL6rHWi4sdUhuxDC4NZCDyan4L5bMO7FID3jabahSBJgm9SfEHu02mqni6mm/AA
1KLEQE+Xw7GBWrlWx/i/uISIUwyNbEOzKKwW2XyPt0MXwnV26ymmhwm2GdioUBXsO5FTQkOhxWto
BALnJen2+tu89B1JzYQliJdzn/r0AScgOU5j5JGLj1BC407L9w1qw5tAsnxaw1eFGWWsfW3q99dX
Ps+NmTbMcZoNy/2gLg4z8HW9b504dhtp5PbHQKH7s8UPJXjWfI157oBJI64W+eC9f+vOudR831Pl
Q9k5feSqMPSxUrzILXB22cZ9oaxGgOwfhiGyfg+4z2GC4efQWeiyFjfu/LPNO/fI6csLZoS00vT5
c7y5dEGN+6FsJ8214M+tc/6qT5PmoQIYifRGeXX2fqlwGESqTAB5SI7o6VImcI6M/pDm4uSsQb7D
zskGbb7yrXrYjqjuMe0V6XsDES91XpVbCGg/eevpolUCUn8Uuu0myHbcUWYhYIUd0CqbmnDfMPa4
8T7P716uBAodS9I+ExZXw+mCmp1imxOnJlcerAFIkfiGR9Gf0sKBAOOScZWFKU9fZOi2B5A8IDlq
u3xAruadu3m+mlSb3gOjAbbVYlMZVhQbnu8Zbt2Uzr5uAHWiSJFtjMrWV4B0xUsGNe3G058d3nlR
6r35/LCks3jboYca5iA83U3qyArA7bYTOJmefH3lkLq7aBsiRG2bqX2oQK2+N7NjdaaUZBoa6Q+x
+PTVG0KtiO6RidgSM/gvlY1vAMIfef4AHCtGHsOvoRm8/zUz9bGIkczv6M+drjkpuDemfkcyh2EY
XJQy2npK7nyU+Jzs/VnlDSxsGt3Y1RdOrTNnkgy5DE3l6y5WVRlt9H5juKNIdYEQVV2j6eR7NGPV
AAjt9Wect8pJCTa/V5QgOUJc5lw/p6ulid1GipIZrlEQGZrAztbM69VdGIw/dHQM3evLXXo46gDS
RRIPLvTFzm0hsYXoPuloRYzputFCLPIEUJYMYYIbJcel/Tr3VnWNdJlMeZGYl2rZTwajFTdpMYgQ
euscFIS6d5md6ccGtPtrE6rqhvYlmojXn3I5vqNVNqfmRCdqLgrO5fSiQvUA6djAcXU011MJsHkq
8jWiOEO1KmGUeFsnBIG2xWVDYKuLba+BQYTvjM4WAWzdQp7fg6y/4u+NkMdEYW8UuylDbuIVYIWn
3UACXNoENhIKRDd6rITx003gNZ7nVyE84EmCP+zAfSKSYaeHLKKkGYNYufF+zhIdXs8MmmDDUTY5
9qKGmcDfF+XooyueNs0vrByrPVzU9OH6V7i016QlVGmBUGQnLLa20cihFKIy3CYvm2e8ldK7pkHY
Kawn40ZsPF+K7oWq6/acwpPgLB4IUwJTQZDCJkHtxNoLGm3blgYyz2Gn3wiE87Y9PbBzo0RAOJaq
dQ53iX2zriAC2qD2JUgrHwVkWwubz2DDux3NU7kFRO9tRr2AGiPQY7n+Us8vepa3mYiDOAKQ/Hfn
v8kpdHSWkJvIHHcM5PQhKYz7uEDjlhabhwk9iEMtQDzg+prnJ5k1ARXZ7FEyY7lIG9FhxApwnKUq
aNU9iWlAwczudawZ7ezBzHFYrvsO7nWu/Ly+8Pk+nXMnds48hpwhRqfnopZ9UZYAgVwrSi3jvjBq
tNFRSi7jz9cXurR/5mp+LqpoIyxRFJ1iduWoEy8CpCFcXLuLD6EVvFaCV3t9pUvbh9dozF1bPuCy
zoyDRoSj5ku3CCoF8JrVYEQZVtGd2veoxcVZ2X2KEzv91rci+m1yN366/gMuvdM5iaBBY2kUAYsb
gNq1UJR0tFxEo6aPHsqAeBhR778/xlCvkR5KTgrTmiXOqItsQ7GRS3DNIIo6RE2bUu5j2ovvjjKs
w/0JEo+mM5H/dI/Qvp3kVNh4WoIw/W4bU3YHi6iihhO/rr+5C8eAZFdaGpi/+V/zJnpz9GwjMIBO
O6Y7FKOy9YSa7uhxD+uuK/HVBnZGjo3hssmo9MY3u7QyqR8hx7J1Pt7859+szJxnRoYTc2CLp99Q
S4o2TtZA8OA+Ra02stM9in7tBjjZreHThZNBb5LxFwNJYBfLk5GHHVTSoLXdwMlgYClMt8YmiTdt
L8P99fd7fguSbjnwOwk2gobK4r4IIqX7S7l0oQ0zxvLGsD+kBk0V+sTIrCiYBF5f8EIs5bEkAyLu
Xf69fK0KelRFERFeVB8Z5c48tqaDrEmoY57Y59XGRvHj+pKXntEmyKhsVXaRqZ9+SeqGvkSSTXed
DnltH+zsHeAgDzXU3EBeJnZuhJtLnw+EA21KixoU4MzpeohhT2LUS90Fg1Tt4CvCC50mvEh6+f5Y
zVSWYlenI3Xe1gibcSgL0enulJvOF7ULuo00h/zGab90ElD5MGkKEVLs5YxNq1X0/xBecYsS4eTS
SZXP2ABkG7/LwbWbtVavEWH8HtreO9GaBBb6ELotJRA/A5DfIkdDuT7Gm49EXQXym61gwFqf69z5
oqnAq40BSkQ1l2Xv3i4a6SBKmXORoFtzMH978PPGDooupgdKw2rf+LG/MZzce2nRI9mU0DLDG5nh
hf2pIYRI597hQ4I4Ol0QYQK42z1FZtfUBtbWYXfUMs074knEqN2sX68/3xn6Yn6raLxSUKIBDMZv
cR5EVI1m6LS6i55Pszb9CHUbUIabsO9hJAzkBqsu1NHa6AybUqGr7vOZ39Mz+0XVIaj7Gy/8wvWs
0WBgSMTlxfFcfOUBj8Uxt3rdxc22ZmousXVfgUmBnWphCXmoeqfY1VAYDiUYrCdpRcnu+iu5cGKp
OWckCpI5QOnmL/TmkxveJL2wrTRccHpvHzJNd4eyqrdBmfs3HvZC/NNVMKuMHCXAF21xdaIcqKNN
2mpulEpxB78EMdS2tT7n0RT+Hu1ovG/0TtyI8hfeMHhxAABUBHPUXQTdxjHtzh5Mw80EGr6IiTvt
hCUE8i2rpMRMdtWhJvjgNyjerJFlt+9sow/aG08+n5tFEs99Co7HZB7GWV58ZlQnI/T6KIBGjBa/
hXXvfZq6QJvef5rAzZi0W+cxPfoyp98yT3rE93JVd1XPZu7SImWaF7UGKR8ynp4x6X3/3nGIviBV
+JqEqtP1MCfu8Y1l+lUpavprUAzLxTpeechhHdy4Oy9s03nQr83VPankEg6KcJ+vVEZiuILO7Rqd
1wHPygbpZF8LkC2//lwXohLJBxCcuQQBNz9/zjdnwomjqdMLbs0UjPqL01HVraD+YbCkY9+Aw6sj
vRtLXng+Nic1FoeQO225TSHDRFxnUnOhbYkPVW4WNPtqhPsslE2vP92FE0Er06Q7/Z/Rw2KX1CF+
bl7k4fCkzhgdE9GNfuVjCL6BNAe7W++Gb4reW7seOQNKzNF8uv4DLsQB6HGSYRunAfDlIgiPYWJn
oVfAqgz6SYEZr8/QN/RuUNzQBhVpIpA78RpOlixvnJALLV2iLewmoNYURVS0p58W+nJZl3mQkAaZ
9ghD0ENjTlgYL03YZuPbpUik+cIgfug1NVp3EhdvOQXyt9HY1vb6e7gQFRilUuKCb2Zj/yWdvNlm
8aAIqmoR301KrP5mZwD2SiLz/cn821WWndQOEaIWYfz4zhSRt9GcwcDxA0HoRqb5Z9t0nqawqNw2
zG4huC99Zi4Wm5PEhAsGyOmrNjKAnA589bseNphxN1YoOLw4vqk+M7RMvjeDQAHQVhN7uJG0XThL
8/CHdgmFPDJbi3smahTNQpMyukP9oTrIrNb2UaRiV+GHt+7vv4OkRWSX8m+mK22YQcsEpun5czom
F3d2lRj4qIBqxbAnTFOsLdqibYojxn2tt/NxiMTSd8gAeB/KEq7xhGs0ZKIb1/l56AI3yfRn7tlr
hMnFde6rFRJmaPjc6YWKY6ymVmO4FuR8n9he5YPdT8PX67v4/G3PeG2CJRyNGcS+CCcQonxTKBFu
tMGQ7rNEhNvSTOuNrRm3cpXzHaWbDu2ZmYIFgtpZfFjcWRsMhmC0RVZZ/wjUMEPEkyOKmE/WQDcP
tHQjRgfBxHc/4gwk5AYHzwNpZhE0OqtoIyxkPXdAi67iJq3S+zYMsnxdxDEj++urzf+00y1Fp4Zx
MHtXhVO7XE2HrorjCOhaNG3lQ4IK2tYrWmxi8PdGOHds22atFTNMnXa39/P64uf7h3HeTEPgeW26
C4vYnMPpsHusJ10zTOnwJe24qsyig15vOavED8sbKcR5DJyrGyb9tBi5Dc5IjXqKch1+PG7jlTRR
zUTb96BYbkTa8z3K1WrRGJ7zQHhLi1PR2xrqvdiXuyNJ9WNey+lBgT7uJk3m3CppLq3FtSZo29Dq
JrM/DXt2aCcFeKfRRV5oBnakKFAj/A1FOb7VnL2wFIXTDJnnMIH1WuRfESb2TY+UuDu2dvgDm63k
MYuUZKNMU3RjU15eCiE9JoHgTpdxDjOOQqBz1SHNmQ+PiIlkBy03si2K4rfwzxe2IAyJGXJCEjsP
PU9foKw7bPqctHc7hL72skI4Ow17MB852oBT37Q3Hu0vCeL0wJmMzWd4k83QHsHH0wUhEYugt7zO
xUowxWdTmuFxDAbvOTdK8xvOE2Jf5RKZviqldWL53GObItX6g5bgM0MoL3ChxW/3+kk8D3YmAYfK
BTASPbhlJyytsIXTIsyukDlAUEMb/a3derEbICODBsewRxbUOF5f88KrZ3pFVwVcG+F8mdC3qdFn
CZqcro5271cFRPPnoQwQzUQIYqfW+NRdX+/CrppTAwAEELwsws7izTsDqjpp2Lo1EtFuhhTykR7/
dLDtWt3/F0tBhQG4QK3NlO50qVBthy5I1MZFoiuh3Pa9o674xi6gMLsxXrv0VIQZY26jzL3FxX7C
fLtF8ypq3KEL60epqM6ehFd9odEhb7zAC5vEphFN44SayDaXQ88QfY1ClHbjinJAbF6pnENvY6Zq
B1F/X5UjMlVT/v6SmoYbX4scGpQLFefpq/SdupJ2Kio37yfgJhuUTjygaAmOjSnO1AE6y3ifDcGe
0T0yWLmjJ94vNFmK+sbI98J2JffiXlYBJdKZWOQDbZvgcFzlYMDR9h0/NTgdBMesKtGho8hRkD9t
DS9Zv3sjSZ3ANIOaWHd5Pdv1SKNhMmrX1tNhP+K4tQvRfzkYCppJ15e69HzzK6YMdcgunfnPvykQ
MOQaYiyjyM5nrR1POL+yKfS24O5G1AuUbnd9ufPEw2Tqxe3IUIoJ+hJNq7UdZWNgVq7DyUeIH3L7
iFXGocjyT1gLhYd6dulC2ae+cTYvPidpAAUwTYQz4AU6hdmo4MvrDrUZviDqkXztLdPfILwwKyoW
1fb6g16oAulQz6eGzBdIwPKKiUgzirIpOteEhQUALYrxKE8wEluPfYPCTF1hTuKPoURVMp0GCqbU
/yeulPj7oMb1jaB7Hi44S1CL5n4rSLVluAhGtMxRopnou5W9v8F/bXpwurgc96JW81t76vwjzycX
7YaZUzvvrdM91QVVNBpJKVy1zHExi2Ik4DeY1OmvI/LhL46F2jaGU1G8qdq4uIF4PA9XjAX+TrOJ
i9y3iwML1EiddeGEy4ykXNt1VHxX+yr8nWcKgjLO7BJsNpH8cf1zX3jBQNFJqGmtwKda4iwjZFoN
s8eQ11fRkzOiRn7MUq3eSL9Ob+zkS0sxZJ1zWlZieHb6dmVtloFh0pzq81j/ntnDeEQvBd1Bge7e
9aea39Vp1gJBfeZoGfTPBR/zdCmfO3KW0x9dH8T0jrGqiWpzZh4S0H8H7G4BBtQKGJioGBCYKLIb
Z+jCk9rA3/mc3AVUC4tLQKLEm86cUpeUKd/XlCKrHkuSFYJytxK0C0uBHmIaAkAKGt5yqFQLRSf3
jEu3AAy/VZ0xeU5xRsL8tApvhMALG5SmEHNBmlOUDMt5WUX7B1PogadCFBV4/6DULpj3FON6BKK/
pAUH+a7iuOTvvsqYtyKooFJfwmiX8zt4E+rBx4ZjEOD7qOMMAnzJt0eb5Nqepk2DTN7Pwqn65J1k
W7DO4GUs3SCln4lUizUb7AgFZtiZmzp9ke6nUjjprgxiBB1Tq8X/JKfreyPYXXrB4LPmoeus6rDE
cNIXLLpE0omeYpxSvdL8EaIUvZKtjQ66VfzKFOcWBOL8duEx0ZAA/jDfpMtJmjrMxkOOl7pVqdf3
1lQXu2bQUkhYZbrvlfqWcMByPeDGc1dvZlXR1JPLrERtUdK1BmkcRzXJfYTpdQwssbYN/PYhakTS
Zqt5RCVu7KBlPJiXZbQwj81nmaBljSvyPAvgS+tHLK7q7lCMaNSuU72y0MFuUYzNfBUiXGrKTcAA
f9vLod9ej0hn1yqbH4lHGlBgTQgJS1RwVWLAO6W+dsQ2qKGZWw5Z/1KZ4Jd2zhSW4nHArNPaeYrj
ebsCxRBcs5Ii9u/7gh77NkCXPryRi5816PhNNGz0GT4LFwq65OnBCnzLB8RajMekKM1V7vvV3cBk
dW1CmwFKEeBxA8N1LXGToocX+/sCd7X3lrTzj+CqnVM4mEpgVE5/hMoNr4SwSY49MJ2tLVkQH/HB
te3mp8DH+EaKurzj5+VorFN6zHx60tTT5QJjxNoo1bpjYPVD9RinTgI7KRgxAd/VbJPIXqFbG+PZ
jOFbODLyxBDhxnacH+nt9cRvADZGa4JDLkD+La4nxOpD/DOM7og7nvbHmsbkc1IFyUNVB92Nx132
kFiKBiQ7D5QDU90lJ3XC5E/Uvdmij5fZ+EyU9daiALtxNZwfa1otzA/nPIIAtswZndTMmMT33bHr
ivG+SqD1IlKBIU0yiJVE2G51/TRd+Iiz4AqX7FyK0/c8/YhOBD8zU6f2qPP1+pcuzsnH21QfhxSj
w9RKXChumoc5Ip7FKz9pDHFjcrCM1YzkyZZIZSA2A4YTi21kFbGN4LhfH9lkEfYEkZGNyQ56HWSS
uLQRvcqUsMV9MtWx776lp3RGOJuX59G5omjPkOgscqk2czobP/bpiAeXrzmHrqKwj1cS66dkh5J2
Je8ksz/xmhmo5NFOl03h9OtqEp381mKyoj70k5T6PrG0UPmmoK1X7PQO5fOtIpAv2NcQzPxq7Q+0
C34GXhUlj2ob2dhy5DMR6rt0MGF+qnEtR0IzDBDgfO8XBlXCNaEyn+GYLFMoI3RC8L4+s6+wfMmC
FhfoBj+bWklgU3RddtfaWrPT1VC5kaWeHxgdPO4MxyNCzFX86daKdfyqB2v0jkL8f87Oq0duowvT
v4gAc7glO/fMKEuWbwjbsplzKvLX71PzLbBq9qCJWV9YBgyomsXiqRPeAJI0pfYKYnsuvr/78ViF
ybBJUcfpWb2/FsPgSjeH8IxdnZ76UTdImShznOgaDlbtHl0bcPjeEZlugiUtoi/vXR9ACfwN0gxw
szif3D5l7FSlgGLlnRcnhBtKpGr9YWTmtMRZ+BfOgNEui/LBQ6bL7rf46ffRAi0byhlad1AJSSdv
F0eMr0bTZvHOYtSwBlKt4ilt3OLjqKH12Lis+vhh31iPRgxSfJL3A3tB/v/f8kcPfdsxToVz7rIG
O+PKMEZ8TlvIZV2tUAB0UbORPb5xsyKXQ8JBGSIxDetLzbZDEvCmdM7R0ksqCEbnS0X5oc7MyJ0m
NBCubOKKQQZgmiQheZ4T2KqTFhfPWefl5cbn9NYWgC2nQc3XKQWVbregzdEDYEjPFuA+cVEi8RWh
8GYfjmr2XNRKspHtvLEcExIb4hjAVkk5uF1uKlOnx/jJOkciLfy4hxhSRbO91yJN+LPKdOHxG77P
7wC60bSgfNdld3F1HwiTvcSQJroMFS4G/lLrOJGiIKL9ZVdh+dSMlo2912yO3xB/x5DIw6mkPD3+
Dfc3ArcB60NYROXiLnAUNoPk0OjAZwmtOg0dRu1ZEuf4M9AkKSPEDXPC3TvHufRQGeei+cifstyU
0ey3o10w5KJJMEUXhPS8XcHM9OhVTnmA2L+lbnGftLCULE9kfcIMbPVODZW+M3Yx0QUfcUU/oD8Z
VXtLhae5H/POey/YlSejbykLeBRH5Bzn9sm0OquxMdKxZXaU7ozNpeKXhZ39xNF4qzHx1tcKKIj2
Ev0uTqy1+jrq0MA6VBtwa7Os5WBkeHeWNi5ljIlxHJgmM0gFoqiIyGFlDhMJ810vPjw+Pm9sLzcO
ZTUFgoTBrp43zJVIrUfPO/fDUB2myfrkzkv6FIJAeX8sIGMgeSHws7vrlk+Se9ZiIWNzHtmPo1uU
au23BrYIQTnmbZBHRfJOqUmiDro9XKp0fyniqTZvX2aymMjyTwqCaULTn0E8WDDzteYEo6zf0JV4
42XKBh5tJmbg8mNcnVM9mgotwkLhvNQdfYKm6dR/w7rR/rDHDFeUBt70xZx7gb3zPKjPi6mkPzAB
NDdC0n0IfKWQcYiBZlHeyJD125dZV0tvQFtuzqJWXBq1PbpZbZY9u1XbnjUq/OPj8/Oq7XpbVEBZ
I2WhkGJUTJV9u2DV42+Ie0l99jCtQbLEzguluiBH7thfF5woeGAjLNAml9o0x94zG+WzwAulebIm
NWv+Cxtlti52Miv25wlfVGxr2q4w/nLSwY4w5ZmMOAnMcEiKs9Dnejh42lSizZy0WBj5qa5j4Ynn
IJ6+Pq48yfITP6FY/RZ7DrY9R61tuvhgmdkIXB8qhf5TxSvuHyS2MFd0EQh39vmURtlHt6yKwU/C
tlT2j3foPkCjXcyh4KaAb0F2ebtBpVHp7AM/P+nq8OiJ5TMDU3FiLlIcuhk4rypCsZF63H/VZOpS
t4+WpxxCrdZUFBOLaztDwBULx13SYtyslpaNsRU9yPc+Hmgpsip4FxR6zL5Xj5fORRkrRX4Wzax/
N/GtiHZ95nYiCB19EMd6FECUl5ZwurHyfTXGSB++DoNKPm3gq7crF15UtAyBh7ONAJCAsh6pgE+U
COsWeiHZwTUTHCObEdfWhRC3ETjvXysFIEwF+jr0zWiC3q4O6atpubXE2RoLA01uqIQ0EsR+pLHz
XObu8qmUPOzHm/3Ge/WYSDBYo/cKYXR1YwwgpRm540Dt6CJuTmMJa/Ck6lWMLHb3/qsQhTXHQHFT
Dr0Zd90+YRLh+zBr3XhWG9Xa2x1O4eQ3nr+kxlab6m4zXzFhOtIADlUBs67bpRzkmmdRxf25BmqJ
h2be7HH4m15EpGqXMs0zfFSzLUjp3WZK6AmtH4ZbgMSY6q8Wpaw0pyrpzn0YIXhPN8x6cZrZq5FP
q6Nvj9+cPA43YRKBJRJywErgSXl9qydM5hSzTSxZzkM3eXvBeOulmGrPj1Ao288QF3dzRvLoDqW0
527Mjcv3/nqSdZcEUsiOPZYBq+spS0BFYXTUnCsDvjpa+N7RLKccqemljT8gZZwHM2Mnk1+AlfgO
F+JGx1Dk3dh2cnPgfzTzGR9wkteSNZlX4Z3sau25WAxEKPrBwvMAC3A/R8b26+M9v7sL5VpSPMRg
MEzLbRUFB0tHXLPq27M1GwBZS+wyU7/sUS89EFGsgxk3obbxhb61JpByEh1maihOr8OCicBGa4fN
uemsOj7VhRaLb3arYGVd0RX67MCaf+/cR+6pyaSSSCQnxWu51NDJhZINVkNfb6j+taFQBfYS2d/m
AYmPx1t6309mLXILDjKpFYn3ak/rNAltqxjas8IbTgeGs3WZR0He9h0dWyWctRP5gFfs3br2vpGn
19Y+zhK9+6xgXRqmfmc0Vb8Ri9/YdPJKEFeA3mWTdfWjEBXpe/ysi3OKo9sPEInjn5T3seKD2huP
tKWi7v2vmR42daaUJZLf9W3sqMvFcpTKKM5DXjQdw2mhJbsYW7blz9DMzO9Gj1/kRoqpy2/0NoZA
dqH7CGfC4EivaxM1m4zEokt2XsB1FI6/8OEkdWBhVTijYSK7ZHqc1zO6sAYmRZ9su0ynQ4M1m/Uy
NzpaNr01T9U/GvY6RlBbWh+9Wiym2PoMNk0QL4lUb9hPsechOYf512T5cY1X2VfVEaI9NYtd98fH
J+qNdyeVcMkhXBvM0XpAEVdG55SiyQHlVsmpVCz9lCmt2Ou19a1243Rj+CAr09Ue0i2mYpXa3tST
qzhYF0Wl1UnanVXGe5dM9N21dOatNuKrIupqGdh9YCe40rip1632NvYQ2Fqa6YzfyuicKXBLlFhU
fEUOjesw4w4VoPz2TijYI3xtkEvVLhG5GhLSRl5mP7MFj5GP2ENP4Xe6M178ITUxfpt3llca+h4X
wQiTv4xEWZq1iho3Nhwz7bM1CWI6dFAXOfi5yY29lWRhfwRknygnGKM03Mq2bCACgjjQT0ltjhoO
0LVj+dmSz84nVG1VBHLC3Fv+7CvsabG/xM/r71LR1HhfhLpZv8SeliT7HL2OKUg67IB2udss4ntu
mii+JLo+/ofxRDG/LKXWD9d8jhUDlVojXrTEn+OyVC6t16A25Gs6qhqZD6zD8l5QPAxd2pEz/kOP
D9n9Vc/cg1xRii7Dl17jOYCy8BsoAs49Wrri1NW6wJ47ipM8gDHT/ft4tbvEFIwwiANyYRQoOAar
xAICeTR7zKzPws6dJt6hI242HzGpd5xjOYsk+7dvonTQdi5uZc4+EbiqfH78E954YFDZ8D0hKtNY
WMcnZWpz0MhzQ2tBlD8MGBU/Wtxm8DvFU+X/Yyn5JTHwgcixvvG8snBmOynbc48qtPZjgS8x/VQy
MtT/BDJd5qfHy92nimwt1EQ6iq/ygqsW9jQ0aQ0OwD7jA9c9Fy02cBBcz7nWDs+4reY+4EFrI/K+
sabsG1PVE3fhcq2ChpkCUcWOCj/Ydi6HnT70ehvYill8G6NOCdCmGb7EHn43jx/17iVK5hjQB8nI
wS9mXcuT1tjMjR0bHFtpPjs4XV8ShtU4WfZb9/pdFH5dChlBeLWSmrc6sm0ahx36Gfapi5XmL7Pz
lnaPwWb2UUcL5VwYy7jxRb65IEFfKrzTi1+jJI0q7mjTK/bJNpe/Q8Sunyd8unaau/wqdDX59ngn
79NfFAQJ+BBCeIcgAeS18FtbBEuaBWNJxzxVqpJ90gZL/WkOJBP7NCvtGPXkssIhOZ368KwrTq/5
aohm1A7TWX3/+KfcFQIG0x06baBD4eBwld/+EtUNu8jtHP00jVjs/qvM8dw5+8J1p7R/qoWVRlKO
LFdflhSMS2A3YP4OaWYU04/HP+T+dHkUzYhqyFGXA+3n9od4Q8f8MsFodVq6yI+MWD3qVlceR6A0
53cvRfko7Xo4zirg2NulML3FwL7GAxSrW7eiaxPnhv1FbyNb/CBNc72vj9e7C8CIKEnlHwCajF84
Y7frpYyMZ6Eqw9FO7WnfFXb899xjI0Xrpz3GZg1b2+2jq2nWye7xyvcTUj4hjARAWiAkot1NPPJy
cVsUbvpj7HQ4tqEp8jnB5/eqGGG9Z4vqHRRXBH40pwfnrDkoJlbLU9epydkeKizkTORDwSUUO+Tp
0PIq6uqcI+xMYeY1+JyOg/XJqqforE7YG+Zhq7+YWupsBLy7r1M+BZ5W8L8huzMJvd3ABLRKZOJ0
eGSf7GvcNM05r9Q0SLF+OOBltiUae4f3JwECEoKmKrU4yIR1qCMZsMupTsF0mWZcHxBzj5mgG+GQ
oza5LI0efREIjQ6X1gmz6MMA0D4nUwDN8+RizaF+9UTsKkccNWm1+QpaSuZWZfeaid7kdPxGwgdK
CpRZII1XMVJBItjqxdAeO9wZLlo3637bxq3fNUkVxJOS/G0XurFXl8l4FlVIkYnMw65vUkxt6zQ9
aoPq7jQzwoYqjtNPeG+bh86yml23VNkZMf/sCeNB/D+RSv7m9bV+8NrECnKC47mOO9u3cFQ9gBhR
TjgFzxsn9y4uyafj+naBLKG3tlYhQ+cP/aBKaY9F5JQ72FX506tVeFW3+i7Mhv5ZIBm1U/uhf2IW
Fr83RMjlaTehvSPn7+sLKGs1VIlF3B2LagZx2iTuMW6bJRhtY6uOuo8OYEsZChikLJQCa76pBsVP
1LaRnptC9dpxp2WpEx4mqxXpwViqsHpxdTs1/gyjuFz+Wlraf+rGZt8lFJCQ+LoMRj8kMkC0Vt+X
lU1q3pb8hCwX1ziqugDL0O7Zmorm0tl86Eq/LKfHsenNRXlgOF0y4K+1xSf0W1vXjrKz1+r9mARt
j9A4wuJ25ZxU3EWWfzJdL9IsKDOz7baExu+uG3SAOF1yOgLol1zx9pHnqa31SlPDkzIhBTZYDvDu
0cn29Jmyjd29X4pOIiM8mjg2AWWtEBJTzNhJMXunqrPzEy1E/RMCGk6w4MG7cZvfBUouGRrfFHqy
v08v+vapohnrY9UJvZPIkuigFmjEuaNuX6EDfG8zPXvvdIfl6DUzQiM5kuPQ2+UyUWGwFMMoyeHJ
71XE1IMcLbWTEmONpdToEz8+MsZqKxmhAygg430dX1CfrLJt+phqaBqT8mSCEikAh1bN9FTgN5Md
4mF0G9qHhYMeL+20qPVbR63LPzD6ndRjhjWkfXUnU0VcFnsSdGYhLKoH8uhh+VlTlP5HSYk/a7pY
QJYXytd0b9qZPR8tkAFLt8NsKnsSU6baB03UWex7CP83QdgLMeN0tYRCefEgL39ElMQcTukMXTFA
h5uJhxkCbDg5aW2J3VI3YXRM+tApKMELbTG2gB6rgALBFniHdDyQwB1Z7t++ldHCb57OT/Sk5kZ4
bNv2+9hb9lcjFE7gmIO9S0cHOM88bvW9Vl80C1Ngkr/BSiXTMM3VwhpV7GtfGaWyCB0NVfsLio2y
b7JeP2uxOZ2klsfh8ZF4Y030OInRhjz4aLfcPiwuyUltLW7zJCLXPkUJcgXlULvXNjVnNMajbAf6
botl/JoV/3b3ogCOzipLSrwm2pXrAj4aud6t1lquNHBMdT+O7qLjytPnFTM0bY5/VW04/dFkioGT
ctXlZuAiR/45wtcY/YYUmn3QNHbX+TNyoS9m05TtISxix3mO6sj9bi2tHv2o0kLJeyIxWD7UvfPY
wJu8iOfmY9WzFbXvRXgqvyCT1ae7ce4d96vaaG65a9Sqrz8Zbr1o39upGosnB6uwjJZKOGdVUOZA
qAs0cb2Bkyj14iPUAVtMK/B1mACdfqazh1xHoDZ2DULHqT3R7LSoK9vdgN3Qteugrh24R7IfY41K
nc/YfDqjQr+o+4Rr84OASfcrw8zuXw9+out3+GC/L9LxBpjNvKq4MXIj1K2urMqLJ29B0fpaeFqL
zJj21zyHyYsJOec0J6mxkYHeHTOWIykkGUCIiJJ0tVwLDC4UIBrRi7TSaxeOJsNZzMBD2laHZbB+
lV70TqqlfETQGHxKQN7BDKyF+TzmQZ2Aanuth3b+bNVL9UevD+3VNpjXelKr7/GndBdckQCUPgnA
xLFvoRq7/ZQsdEeTiNTwpYmt+YiuWvq0LHF1BPO8HN+5FPc9gQIzQzxxJBnmdqklC5sSbnD41FBv
f1FbMfuZHfc/cyG2+BqvkJHfv1XQLLw1xERe9X3A2t2ulRttW4I26K5N5+blhYFFX1wsfVL+NJTU
rH0QnsDgp9TwPgOvmoZAQYvHO7aFM31zcz3KIO9hg3LqXTrZSZLjMm/MfJQbd9vq6pYhReorEbcl
EpK85PZnLlFFT7sZjWtTmfPPElLOP+QUxudZL/9S0rbeaJPJp/59V2gdQSIhx7Wgt9EWXsXNMuvs
YirN5QoQZ7wKIfKnZXC2xN7uH0pWKHww0rYSDpD8rH7rc1RDjSVlVk9XQBUZpgyzmrxotdV/LPQh
3dsIVm+c4TcXJCdhPkzfiKvodsF0HsGFLPp4NadlRjuk1rxgzFzriFRudCjbyt5S9r2PDOwkdDlq
MKIDIJfbFcVcLpVSkjY7caOqQW2gcZ6ERlIEoujnD2qE3dA4e9nGvXf3sWJrLHNn4pGcUK8DkqIh
Ug85Tbt21jLulMy2faqp//rF29KDfmMlJiHyK2X6Dj1u9f30EC6zMh/6qxUieuTPI/Qby6Q89DU7
bjcCwytKYnUuZeBjUslLZBq+2k4VapXd51F/DVMl3A06V3ugtODS/hgMp299HUvL3nenOf459uZY
+b03mB5yrHpo+DJJ0L5GzMDGUzP0Y7MzByvDrkNXfnAFetW+6K3hsng9hmW2lkRIqbWtZj45WKUz
rWIWkO6dYhz+NktbzQLEd6pPSJ/q2UE157lGA3loGZY4ndj6Hu93Gf4+5QhejED54fbcHiPYe8LS
0BG4Wri2HQskRP3RCccXxhbTuyMNcYzmOMo9qDUgBXO7VNuNmjXT+L9Wzvhf2VDnhxOXl6TVp75V
q9U/7wz21PGAQ1AvkoozhLbb9UIAfZMdT6hJ5rr5n8B1aD/2eiMOsxPNWyKvq76BPDvcXdIlFOgl
QW4VcZzZCJO28syrhcbzri5N9AL47K9WFTmo749zesDPswVlrOfL0ajjLbmS+whEt4Jh86veBveb
fNG/hbyCgXQ14897NSNXXNphMOvAy/Tll2u31gezbJOtm+P+6HBvMFMBJopmIUyI2xW9rEhz7Nzt
a9gMyz7GBuccDZO7j0SybESd+2CHUxXCtjopt6Oi2Xu7VGSNrhlpFFJGmGl7FbXQ02CKNGhqBC9U
bHD+dBUcaB+fn7VFKXkesi+SJECep5I5yC3/bUvTtgoj1wvrK8lynoJddKYiGFF4XvatoSz1E1pv
zh9T5+oRbPta0w51qpTqDpHvotols1lnfrtUrvGSxpNzqFV4+D6dPEc/9HbhZlhhQxnZ2Kr1OZA/
GlIZRqXAICTw8/ZH6wXaA/YMlywhNUw/lUPmarsO4tjfdRzX9ccpmqx3jk2kjSu9QJh91OMSeb4K
IosrrHG05+aaZGP+N2YqbrFT2r5+9tJ06A5eOM5/Pn4390/JHSSxF7TR4XGscUQO7Nd8FmF3bcem
eta7RT3R/25/pJE6IN1obAlnrGtbnhDEBzELkVww/GutaN7nqFcFTpsRCPeI4ltL+l3kGkV4rlo8
sLC31sNv9lIrwaQPy493Py3YQvQH0Gek27GWgXGtksbUpDVXxYkmDS6Oko47b6i9+FlMlbpPc4sf
8u41JbcJxBtTGtooq4AmPa6L0LEwEZvz6ruYKAUSY7T/TBI9VP3EVbrPjxdchxPuSDl+kd1XcuG7
irozSctqXZmvkgx7yhm8H1oPFOWQd1tlwP3poQYACUUkoV1wB+mrQ0/vUAkR16nWjH1jmlVQzZ56
jMron4WG5EYR99aTkcKwGvg6Sfi9/SQltGMyYKVfS+Qu46CFDD/sptjs/7Tq5L1Sm5igy3RDQrDl
cA0PztvVRm9OTBfI9TEXy7R39OLHBKdsNyKm95SNg7kxwVzPA+R6sJlIcBiZSsLNKnNySRcm0KbN
sdKmGAIxBU3x0g+u1/sAr3IIVHpSH0WNlyRuzaXxikCLEiDNvf0f0/jpO26aXozaY11mflMXLiSV
Tp8+uVrm/miUttP9EOXTL2rnKWVQFopg6gy10Q0KW8n3UYrGJ2BpZdhHJaRx2kxtGQdzhLBeEDt1
8e3xOV3f9K/PK/vlEkIBBXAV7MjuMG4dm/Y4DUr7EnVpDIhZbQ6MwUomQ3jvCJv+rlaa+dHxwnkj
i7pdHkkZKQ6JbDYNNsYwxPjb11tqea+7TKEOs7CzU6gX+mVWpnRv0HHpd5Oi1AixJSUIC6v+GWXq
llT4Cvr2vx8AdATGBlEfDuTqNDtW40UZqL+D0eGpWuowllNtUT/H4H53eCEvz0J3rQ+9XoznVuui
fQPWc5faSr1xP9/G5P/9EBx46IZJHh2/5nYniiYeFG9xVazCQ5AAtK3Qj4xQzx2abriEsKU/NoMT
HaB2mMfHZ0D+1f+vWiBqyBYnmYgk20ohtdUeLFhwA7eI9WPm2NHXLFzCp45UfuNV38aN11UYB3LP
0b2nBbTuMeZJtaiDuRhH16Q+x61S+6zNervz0nCrW3EbEf/vUozhyc+ZFlN13e5lCJyqcmLTOCbO
oH9IlJ57rNXEzzAS7mFZwq3c6u7R6NtTcyB5xYgNoa3VBrrK2HstbahjUo6wYFQ4L5iQKoeJ7kHw
+F29CkvevCykPrk3yRR4W9DsV1+MFXGh4xKoH1ur7z8uwxDuNMV1fWim2lHt019ZEddnSmXxDfPD
xY+s2H1W3ST7ape4LZHodUfOIfAIo3J3M5nXZbbxPNedNHlJ4kL5vOCAvU8mpJxbKIbHMXILKNDS
YBItg31pD82nx8+0GhTzvuQzSXkMApGsj1fPpFndTKd50I8NYqlfuKhTdAKc5WRkRksPGgi1apbj
SR9bJYjzxTnlpd0yiVXavWvMCBq4KKs+/k13R4ifJCGMzLVkObDeZrWONWNkyHR0jcz6gPryp37u
5lNbIutaVct/j1dbf/xyA0gVuN/oi7IJq4+/shfB/NQwjlByvK+Zh4gZZ4B2tdqpx3oxNb+BOfYz
rQmN716Z6RO5IGp0dILXFXMWk6rBKjGONZ/mJdZAzKRGHPqOU89fVCNRrnG36OdQ6bbGUPfPDOOB
ngg8R+IdM4/bj9SwwpZO6RydcprFO60fxoORYuNXmTk1pttW+zwv8OwdjC1h5vt3S5rN40opbYv6
YrXbY22VLfC27LR4cJvqyqn2lWXEz5lLqoYw1xZZaLUe8zTpnSBTGCoKot9qvVyYKM5ENfQgo4Y7
f5gyhfSsoMZzPUSPxYLUaeHSbXn8au+XpbcFe417nUMFE/B2g1snQVnZbrVTERoKDpC4dWGc/sts
JnFIlmgL/LW6ynlK2e92eakWpFUah7fLwXQYIhNZ6RNWZO2u85xhn1Wj8cMok/hPS/H6UyZce8dO
q37B297I8FfH6XV59OLc/5mV8x+3y9sYRA0zQg2nnPv8MgBV9PtEmY5NnX5Iil7d50n2EwqjcXi8
y7fFPI0f+gUgXEhSuQGIZKt1o1JNvC4ytVPehMkPF2vIwMym6CO6Z/pxMcjumP0WG2nqm4vSJQV5
Ja1+1tFJT1DDc71CP4nWMg5KYbvIMRAwzS6GgU9Nt2t6bctl9I0XjOwMnwulKlSIOyEsAL/2Upj6
KQZbdsSaMPRTTWuORoomhU2FFXjh0J3CqrJ20HP0/x5v9P1xpseuGVTJEMOQqVpdEhN6r3qyONap
zWFk5YNVBLozpUc3tlJ/UeP3+QXKF8uPhDxIDUAj8Q7DPie6kU1NZp9SV7iBXbnuSwySA6png+jk
xrX+1sOhYMStjmGgrMlvTy/aF6WyjIN9yjjDJzyd2xd9ktDJyZy+F3w4Gynfinbwv6eD3wfDgshL
73v1tTbVItBDSZzTArXAb1JjeaqnqfiiV6FsD2vGsY3t8qjnJu5uICaPM3egn1K+HseiX57SUB8/
dynO6tQI1UejLouPvQNRhMZRHAAIKsCiqKREUxhNxftSSflqKNKozvgThMYa5UifdTSqMMW+WZuK
j9ZQWIGhIcrbtMOW5s19WCFsSwcTFcEDsnT99sUsY6iVnTPap6Zy05OnQ4tB79v5OHU2+ANosUGV
J+4haVBsfHzeV0nl60PCZOOKomCUNrW3K9sdN2TsAuPBPcX6Y/H4AX5jNAjvlJr29fFabxw/8/e1
Vt9WjWIrluO9c3IiDbtwB6r67Az2xYZIELTm6Jwer7fyh+H4SXo6gDDwYXxfdC1uHy5Z6sEOmb+f
uJqGz0o9fiy1IdvpXdx/nVov/tV46VUfaus8ohziI88mDiQqkoWqNLvHP+Zuo0GdgwQnb+e2RJZg
9e05I67QKsTqk3AUO0Dd2bpA1nyOvc748t6VSHKlfCxgbEzp1jK84M9MRyG7JT1H40BJF2U/1Y5+
TjLdfmdAYYbGEhAs2FymQOuHGtx+qZrS08663RTXso//Utz6V5KL4rNWqPP+fQ8mJ3aksJKKSOP0
TmABk5/GiXLDhHlkm0HbeemTV+LYmI/FlpvY+upjKYoErjwJBWNguLpvx3Zu8ZnhYCRqN/v13Nvy
TCxB0YfaPp6Nv9vCdDYKlPXn8bomlZB0EIQWpq5OiDWnDCfNzjrHiPAf9K7SdhiLlkFit8m+X2i4
Pd7OddCR60k+Ez0RYEAEy9uvo8vR+S+pSs6AypvdoNVGoAoQhLt5EvY/o4IkvSoKb4GhN/KpPl5c
/uW/FZgIHsjFWRvEM1fAetqshqUzjMKyQFI26k+jrtXdELZYYz1e5q33SNeBogOKH/+sQk5V1Nbg
uZN1xq1NOdjz/M1Q4O+kDtrUCKtEz03kNBu33lvvkREIzR6koO4JNDbyt3WfJfY5NdzoioL8+Cm1
vYwQPleBXkzq34+fcR1Z5Fb+tt66D2GWtW5ndJLOlai+qe00PiFVOP87Jo67JUX31lKUGTycjGAc
m9sjQ08Jul07wWZp6FTlfVW8OFxUO0nJ2Ihib+0ihHXQYmAWpYzL7VKpOpWhCxrg7IZjlvqhHblB
k+QZeQMKV/5ol+VGuvvWw3HXQ7mjUSUV0m5XLKLONHI1ts84QrRHAo3yPOihdc5Ap757KUSd5AjG
JUhrVMW3S82zMVhpGztnLSl+5bkxv6gp/ll1WIuNbbx/KMYDMq9gJke59Mpu+W0eN4yT21XO4JwZ
JMQfIMsb+JVMUp2xeR+6ghoX+ixjHpCFstNJxX37UNmQVnMYGc7Z0IeLnUvLZHfqgam5QNYcyPlG
bC/fHp/9+1PCiAeiJGQYCelYm+7Mw4IzobuE5z5qdd+G1HpRW01KAHTmEQjn+7TWXp9RKtHQgIPi
gOvZ6l4owlGIjgzhwl1q7+ayjT46ZmZstIVWOKj/uwxNKvQ/SczAlt1upaFFuTWbIsIu0CuOTp53
Qbfk4+dEmWd/SovxpW6YHjhpGH9uzCQNSFGnOEDCPNmn/MvvulE/QccZGGPqo7MRVV8Re7fR2wO1
zPGlTAM1tAYTm6NAnivXlHNqj5HfgRX4hQfU+NQO0/e8Qv1IyW3jALXa2Bl97QRWUXpHyyq73RzG
+mWcRH8qRWae9LQzpLbMx0Ys4EKbPEJh3zUCxpTtHxaWhQFOegTuHCU9RbGjvW2l9q8snexnFLOy
fW2a07NiTs65FIU4jXXn7awWKPWUOtHGffnGp8TcHjiy7Cjx2a4+2souOhL1QTmDFxWXPEYxcU5L
69JTJW5s8NtLSaw7QwGmYKurucrazrSqWTlbXNAvsNDRnAbWc4nGst1Y6u6GtCUAgnklEwHg4d7q
qOWovWUooSQXZ+ziXZIq+tmLO9V34k45Gy5kPtNEROrxZ3v3fCwKPok5GAtKv6Hb8w07kDBiiPSC
/Fh3TAarOxpuMh5LM926jd9aipanFAxmvkdL+3YpR4H1EtthelH6CjcaYYvnSRd9ILqi3CCI3wUj
nur3pVa345CP1mwJN0XazB38NtbK/Rwb8Y79/zuKmGU+3sRXM8ebr1Cu50rwFdcI+eLqQHozpFmn
QRRwHCorKJWq2kVZXO91seDz45TR02QB+LBKxznMijEA/VcW0MOIKOipVn7wUNz5OkdjjRoMhUlV
59F7U1p+oYP/HQgUThcv4XbzQ6estdRAg4XwX3xIB+uH0LXoZ86aB8/Mq/eJGBI3WY9pBUhJ5qsc
MON2PVxeogk9/AyXlbE8pOXSvqTlgFJJ6Sg+KgaN4k963AQLqVvpC7NLrzZ2cBsJ4Ioy+vozoOiA
14KwAvRvDfjT3UYty07NLp6xoN6oqIjkilos5suiZwnOS3nr/WV3Y9LT8SmWfzo9ZMDiwcBv3huz
JOLwVQ2c7jdbszqSgOoRe63d7DKoQA+XSE18KPzFweLr3lhq3bhj7/E8II2A2EH1uQZctH01phVe
fJc6y/WXqMgd3wJ8vo81Z3oWYWMHLpYIH2M7Vq9hhNnX46/hjY/vlZJlgch79bm+ffUCVcGqR0fs
UmqjOLidGl+qVO329VzNXyyGmhvrvfmSaRBxJYA3l1L2qwWnJVzqYswvoy0MDng2AWNZ+safPDvO
+XdsBQtMgChY8kEPKoF4Dh/llgfiW9sOc0TOOEiBrHVKHtatNyJImF8c4YgvAjzYIcI67WLmw3f+
z/TDULw8sOcuCewed56N6+ON8CqzSmAMFMzUO/K1/JZf9ksTzWG95BdzyEOaRp370tl1cgFHseXO
d/+GOcJU/nRKAdTSR7ldqh6h74/CKy5KE89+NTkT7WFP+QvBzq86Lnlbks137SOJQgdvDUSRGgTm
5ip6QTkDQKt53UVUjhuoKUqLHUrCEJfiylfKEhmVAi6gOnj5fjSM4dgZjfuJ8aP1wxnNrZns3YEj
9aAfyZGTWnlgmFdb3ZS9nc+KEKfMyXvPb0CLnHKG6gFHrUYhZCleEvbhPNej+ZMxf3NMEuWf931l
tEJlnxJlCLYD1pJ++w6wzbKqqYI2NhieAB4+5r7lVPEVQQ5xFU6z1R5fZye0xrk86BBweVCWrRMF
3IxJtkpLu3hmae1MgPA7Q28HH3MiHUUOPQ+yqLQ34rdMeX67V4GoSN1H8KBkX1wka1Ekswn7Cgy8
8uTOlXEphRN/VHp1ROd/YCzbj9ZJVDh1FGW51aB/c2WphiHZwuj9rcK1EBHtoRnOnJZZ6qWKPPeI
TWB3Hiv0o1u0Ev1e1WIKG+z7Hr/YVT+GZ0aWiQYeXTwZQdfN7hRVkXhkmvPcAZHaZaMWHtKpfeeM
Uq7CRwUkkHKUMnGt7W51Ttd75VI8C6ENp1jtDT/qRfzcduoSZNqinB8/1So6va5Hv8KgPJRY2HVy
W4D3+T/Undly3Ua2pl+lwvfwwZgAOk5VRAPYE8nNSaJE6QYhWRTGxJyYnr4/2O4qc8tttvuubxyh
oEnMmWv96x+mxFnkufTcPBJOlxy7eSALfDXfGvf+yaHwJAMTQdEHJ++SY4QKPRtl6ckzXS7Pqalj
1w3khGmp3+beWw3iVrW+fkX9V0e7+A7hSq9aLwmuZBBiuWHWoYRVkygZ49fvKOSte3bo9n1jd/4Z
WzErIM7ZeKP+vFiPt5u74QpsLixM8JoulseJ1JaiTF15rjtbJpHEtipErWm96yz72tYkpph//TQv
F+TfjrgROcBmNzjjoldZBi7ZXbjHTrIu14WznAmb8r9XSmuvFCF60N+ocpvc/zj4bqyHiQPSgRtu
xck1bykoL6jOrEzb9dOi0w/iesIW8XotVGnf9+QeV+didTQmv10pwrHtbVTYBYS2IedpSGjO5uTK
UIvLIQkMhKZn2MX9zkltHKYtUMKk8cQHVWM16WIRYEWxXIzdGzfuz14XA5yJr46PgYf2+lSHyWBs
runVeRxJsSyQ02L/n4jQjW39JtOoVAb4cZ9br7ef+jq3dok3euMbj+9iLf/1fm0tJtbsG+SlXxRM
5VYte7mozoRmrTAiJmdkeC6ag9OORRDngxa4ZvE358m/HRUtt7sZatEqXbylsSbd0ZM8paSw3Fs4
rM/VbNaQXJZ1N0IqDWs7falb3Xtau3F94zv9s0WBrfLfB7/Ysqe4nfGY6KtzwyDvdsDGL0KgJ64y
s/n014/4zz5Gyi+TjwOtGMYlr5+w12hxWjdLdV7auPoMN7nYuYWawIDYqANJJ7T/6wP+uFVhBQDT
jpkWRh8/TCs6kTcK4Kc6d1nb3HUpWWdxJtRhWoZ7zMozLE29+f3Ik35jTf+z1wiuCzM9neaKCc3r
K9Wtaen13K/OGvkyh0xvs8iZkMoa0k2vdRe7/DWBFfLXV/unB4WL7GLPyCz7UsKKDTIzkCWpz2mm
1ne5cJsbKyGM0O2ks4/tpHvIGvGWQfIlbfTXd5f+YjNLhBzGvvn6UutSj5Nibnh90tL+smDGf2Tn
WnZ9m/ePveF8J1pV3Hq99rFFyH4mvaMDRBbWWxrqP7t63D3QKlAYbTO41+cRz0aOmUtbnWXpG3t7
EeqbnvpMpqcy+zz7TnyzKDW98Zx/fZAXe9wGSUHlBCTCj/jiQUNK8IplAeY3OzzcCVXX3rXKQd3v
5fOTtej6ECatvn6RdunsIR6lBzfzFx5JXZ/iuG72DHvTGx7cWzjPn9wODKuBf9no6UQuC/FGMFhV
QqZnZjnYLClviVyns3ZuhzfiYnjxYVnK6fA338Btk6Ec5XODKfLD8DPWmkQWxPCc+zFNSLuCUh3o
qiapgWJA3o6TwkTG6cQbT+GHa+WwlN38B+YRNf/FQ2gSW3OQhafncjCM7yUx0ifoKsVVWU3P2bao
WfPyVi16cUxoCEiAQU942RitYFjx+nVr5r6wprKt7hryXbJDF3uTVwawamunDhnnucO9Hg+q3Pvm
sIi/B1lx8A3bxWcE3hOi3cvI9XxNJYCVq+7qdq2v6eM+gHAhZJp7I8DhZH5jU7xYt6FC0lwyBIL3
scnCrAt4UjWjcGrbGdAzD4dOIZWcnALPd1JujnAXrfu/fosum0iOBxcfJuamyaHS9y+2w6527cq3
JvtRJzQtnE1aGJnjBSAwaqNSXObdpHcySoQ/7pPYukr88q2ow4ud4/dT4L2ind/2qotXCiIBsm4r
sx97a813/jiPJ012OpzIxY/y2XzvTJ4IZ6Dn6K8vfvvDf1hQfjjwxbVbfWINadLYj15e1FGPC9ZD
bpre+78+yuXb+9sdRiPD14KP4yUG6didlI7o7ce2rMoicJ3xvUa7uV88NznWbelfw938m43Vb5eG
BRIwBT5IUG1ffzKd3xeJnqz24zrU057gOBGJAVpzSZBOoCbnLbDvz57hrw7fOGrwtV4OgFZX5EY+
OfZjEq/OrjJEGxKDBiHQ0JKrElOP906fpPvZGJe/NzrdrvTXTAaLMnILTLh4e4re27z6c+cxFUm1
c1SbXZk9Ou61rt8yZ/nx2+RQAA+b6gm++KWvlUjKFgrY5DyaxnSbouAOLF+DDlKOBfwod27fUvv+
yavDuAfwlF4VnuslWwEOemOsGL0+qiVPTpVU/veusOjsLL0OY3vxQ2Eubw2A/uRRWtjPoH/c4t1Y
8V6/OuTVWXlhKvFIch40Uj8fTv6sUBzVg31eY1QURV0/2vq8vBXleDnm3J4lGD3F4wYlbRy714eO
J1K/VGU4j82CBrYULYNbGz/1GJ7kfol1MiuLJNs5LklDemclYaH/qpnS38mFxKl4yMUurRr92Cfd
W5T1188CxghbPEXXRlant6MleX1uRl6kKSiN+LZJJPxrYM7SvI4zvWv9KLYsqL5jNeTjB6nqxPl7
Zv2/HpzDIo2G8YTA5JK4lk4WuCrhZd/mxs32BSkMV9zINCqE+5YG2uc6/rMo/nYoJhQoUIlUdGHL
vb5OO6dW8azZ+7ZAUDuUrtHtJ7Ncjr5Q+C8gnhyu/ULXnzwCwIKc2NK/td8ChnJwiGobzAarBG3U
6+M7pTErgO38pZ6Rihx93BX1+75NR/GxaFNjigMN64D1ja3gAkrYDgusiDMdeC37PSbSrw9rZm21
DHZrvqy91NDG+akodhhRifbkll0z9hHUIV29s9AcevcQQPX8dull2ge2GUN2x0Ui3g0xvfMbBdfr
RYcz2mKNcekG6Ga2hz/U6xOj1oKsJzL9BX4kwhq7KIx9HlfDGDm9bJ+9qhnf0uFvr/IfXwEIwVhO
buyQjXH9A03S03DvG10n/Q7Q0ROUPU9PhBHOgSFl+u3vbI6A5duhtgpkS7yhjL1YvdMB3xKXIPvv
yPQy6yb3FSw3hE1e+d4wc/d+GVMSCPnWXOeNJ355X3nToc8jjwCaw4nj0mwAVJuoKX/Ok6AYXXWd
eZV1WHD1t4LMFdoR34HqLaf3H+4rhF68gEA8SH5kdb14lGNMGJT0U1JjNZcBu5YMTtgkZYL2sU4O
f31jX6/i3FgcabblG5SDeR8f1evXRmMNc7Wh7ZIgd0R8rCvJRL+sp2BpjOxuWl37Dsu0IkjdVR7/
+tA/XCbk2g2Q46Xd7DAuD92tIwghvpAEjdvecpv4S7yTdCt3Zsv4728eayPm+0i40E3BwbkcefeZ
pqCzVDGXqeL8M3aHjQjgiakbufZ+/0Zx/sOV4XsETookCqCP/16sjYWRA5evxZQyKoZgCL+okEGf
l74fTGxUbxzth0dI38NUh9ApliYcJi+Opq92siZmKdKAubRMI1NWzqlz0thm8FE6xcbiRY7gO0t9
thbbe/7rW3vRGvAKcWN/c28AJmSYe/FtTkC2pTVacRow/jB1vIStfImaSXrlVT37pHp1dZIT2a13
3rfUw+M/KAZffx6Gfvh7iV+cy5byu1n7M1vccpAvziXtCDx0/clNA+Va2UGZ5XA91M3IE3crAonW
t+wYfrj5jBWBsSA1odhiebj4fsxRJTOIJCqFahr6R0aoao+3lBbYZRmf0qJWD4mwpsiBqPfG93NZ
aWBvvOXy8PFy2QCj2w79hxEqqSZu58mRQ89WLj8tsnkketl6qiudsbFrLqcCt/k31otfrYD+sOjT
0kNgg+Zo4Z1LJuslpjPGGXtQbem8bRTu/Tu9nfo56ma5VCH/tt9bIp3r41zO5icxyOzBwgeq+iJK
Y7zpsWOcAqculidHrzIjmF0Kspssr+xn2HrO2cB1575TKcL1LHEm7dCjtJw/sxhON4OO1jgcqN26
exfLLvXbYP6/fpn/R/JS3/92Df2//pt//wKi2WVJOlz881/n7Jeu7uvvw39vv/bv/+31L/3rbnzp
BtW9/OP8pen/sVfVty9DVleXv/PqT3Ck388k+jJ8efWPXTVkw/KgXrB1eOlVOfx6OM55+z//b3/4
j5df/8r7pXn550+/1Koatr+WcFo//f6j07d//sQr9F9//Ou//+j2i+S3/mcnX6rsy8X///KlH/75
ky1+pmjlmTNJhhZKpM9P/5hefv2J9TM7Pzwi2DoUHvzop3/gtTak/JLx89Zy4ZHAMNyBU0SL0Ndq
+5Hl/QwqStfpkVgDFxAz9v99Xq+e1H+e3D8qJe/rrBr6f/5Exs7WbfzntSQNDpUEky08KT3kk5AK
Xn8MneiHhd0y33ldle2TvkkjxA7jrllTN8QkLQmd1mKSkrnDk8XSdDCl+AxXIMqz4pzirRXO7ge5
5qdkaT5ai7jqUzjY9RIVSBSHzoLl1B6nCe30Ys32frbjoEsq+aHQ+vS6yJtTgaN5L/04xItORIaf
lZ8tUipv9aTfu+X6EIsmjkySNK7mwiAYMPlCO2ruHAKkNUrZIHWqnO9h/poAQQa2ltShhgd1YKXy
XeuNxyxHjrmq/gOOA3g4Ioc6tU5u3qfo/oNyXR+HwTkkY5KfM7vyHkUu1cOUr3mot7jZzWNvIMdr
h0AT2OzHWn2n6nd9DPGb/ciyNf3BLBKatzZXQYy1YzDH/hT0ZMgNRV5TSVoVKR7Cf+r15g7zEGfv
y+K2UdZwXMak2SMRLr/2IwYBwshPVEprkErVh0YVkz+vZacpXz61VLChYcFKXeV8M5oGy7TR73Oj
8PdlNg2H2SOuR62Juu4KH1qz99QDeTAHG4Kiz59oJbujtEbjweyV2PkWiSRjO4cwux/7+FM9LmPQ
zRlOrTmpgPTmeEcvp2F1PzZa/wK9eITt5ptshdgntA2JvO5EyvNwcCbruZJQUo2UNB23SUJZlqyr
TUN2iaPemVk1BVtWcB3Mdffk6k4VOFrpB2CK+rMmWK+MXn/yvTvdS28Xim5R9M9V4z92Qlz5Rjwd
O5HciKFvQru3uyDB1jPIAdGGRe+gOmdtsOIt+mEsPf8Wa/Zqr6/NZ2kM01e7NvtjpZVPY+c+aoOf
rqGTr/cyB3OrqTICvObTwJhzxjWaeWP28xJRA3EfCVgZ1ti9QQfWBSjiakw7tHsjzl8qvzwUy1yE
jRRXVk0GjJcPa9B2xW2sl6E5VVh7FOprrn+ou/xD5xUVUQVq/JqyywVxVgzB3E0CH4EpviNPBWNl
XWr7Qpv6ozun44cRqvoVJfWya3kl98xBHpvJ08LWg6lrVVQpGNQ6YasXTqjEFL9kJW8M/ptP9HrW
Lss769bCZi+k7oF2V2qC5JLVPCZTl0LejZdHVFztFm8z75MSy9UQor8dmF6WX/vt3OIr7RZnCswd
8TBWoMY8HOMTHYR/LnuR8ZGWTytVRMj6FRKajnd+Mjyss2oY83lzWNp6+eSOOACntcHLaeR5SL/L
i0IlVVmJjByUYWPntcyUsVdf3FY+OOby1Udee/bsWl6Nc19FupFnO60ZWjKTcJUc9p0gQilY1FRG
euW258xpl4CIm/5JZXYaIhFOr6gtq48FKrV72GitES5pJ/YTe1qQ9476RdM0eVxS5jshtJoS4/dx
fWDFzKPMGDIV2u6aPxlabNwVVeuOkVxivLDkqszthRFYv6b5fDdUYrouJ7d6dPGHbwLm460dFH7b
Yfk/oRNWMdZ/wZyr9TCuprObWnd68quNvtwz//2MdXp2pZq2a+iMKj4klayQqKuO/Arf6qwvWeIl
Hzu3Ka29sdj1rkf1tTOWXIYLIMnR1Areetub5akXsz8CHOn+zpj7FGyEi1nx7g9GXdduoC8tAmd+
bn2WZ84599rpfjZHCJCWO6Mdn9VpdbLha97WWVBUQzztCSLzT0bNR8yQv/hqK3IZB7dbbw3yj7CQ
SgBHgmYV8bmzZLpfkfssgWaK8QOgZHLTOx13MlnjInLt1UUBv9p7o6kNTnNa18iyOuO6I/o4Grne
k96m84O1zuJxbvXu2k6d6aX1RWcFvjulOwzLCML0q+XJzRrtNC3mLEN3qPmqvByGYatV35aedEXd
xeq+s/R4Lw2SHG1yKvZamrfXONW7Eb68+a3paN5zEqflTsPPh1FalSTbTDypAi2XCIVKGX+hDiQq
gAHX+BnKu3eHj+RwbAujf0jw9t+nzlgeYpa40GyTJEzQcO3hV5ZPVH7aTq2GOglIpVcrntn7gn31
0DmbomxejJE0JQwWX6SfGzcqLarPA2vNGkjimSJZOu2TVhHwXoymF5j9xqVAIJmm1RLg0y1uBm/u
z3GvQXSUPtGSm5eXd1qkWEO/xmkgNVV/cNJhPaSYxId4TThkLmRSD7BMJdZIS8wdBhf9TV2kpBaP
qbjWkal89NJsfUgcvXjI4uTLEKfGPllGjF9Lj7Bfchz2s8rtiBT0zdKrdvFtTvuvi5bl7xOinq8s
ZZrXDKv569gjkw41T81eCac5pYZK+PahCR5b3Wn2fdOU91qivH29jtOt005PWL8PiG8dunQ3doJF
2BJnZteNhnyaDrNrD1EtWe3KZmxvCrWUAc56bpTSXR9pSfAplJ529NKNglnU1udlrXn3yPLaa9bg
7S0t/th6yfKdglveKFM2O6vzH7RZjk84TuuINvr9TECmUQ+fYo1tu1n8lIexj8dqPo2xfqItepdk
1m6x2nQf53DShPcVP6jd6pdREbtRYVRf69m9mhlVBZldRvaAFZQdG1HTuHXoy7yPbMi3gWzNMtA6
cFaROAfQtudktOagFmMMU6IOPUc990sdxfassE0T89FrzPJl7NfiEdu2/MMwL3Wg+qx/joXLDdOq
O7kIbbNqt87oy7Frd22sCubRf1zywQloSJxdLSY/JGV36x5y/Yoa4tFGGldM1FuZgzPJXO0MVxuj
OXfvpJ3uSWkKVz7GqJgyM6hTsS+F9ihkFwdzaz+mmv1p0bXhGfnyJ1yujBunbLNjRqHVqKMVm5Hn
9Ht7SNSpRIbUIGgIq2Uq9wOh696Kh83YJt+1VkZpyobcVm7BVDWxgiqNh0j2VSjs/GgTqgL1c9Kx
DWnbULROtvNk+56xaXN0MeMMnCLeFXROk2zQTy/ti8d3Cx35cZbvlDsdUfB98rNql1rWrT6WdExo
Wdx12cvWOSj/21wvj10H+aWFPbyFvRsRQfds5AwevOZWUXSpzJMM58b7np20yMdyn1R9wN56GFqx
A96fd0KZbpQx0LhGM74v9EXx7fpP2roauBgs3/W+HnajKMugHe05QmY+U6HmEChs9xPcmYM3ih2R
vMUVeSER2rTvbbIZyE7vIHr2JfScpr0F6dqjrPo+i+VJweSJ6GxXaqMmYA06OJrTE/Ih4ygbm4Z8
7l4dkUp1gWhNJECZmQbsfdqzjhvgwU4mthtsHlY4nFAuo9XHodxOCmIJ9NV59DIMtXs1hb0dP9Rm
6WEhC+B2GGjUA2WPDzSx9V3ieNWVA90+qJqsDvCQvG67YQhlyoLupaHmThGOW0a9M9ry/arVABwx
pPDFHEZeeEXxliY3pduHE2Lpg69n34e5cKLEJCpsqMAAcPPzQhcLZhHMxsTWIdaPiY9fA1RldW4I
s1RQgcVnJAHXvpZ7x8FP3GvSfasqKDyt/giTcmCALaeT04GmcOrrcXKVhREiUkNMr7WQdzd+0mOj
DsfSd+9Umg44oxX1VYfVbeSbsxagkNGCpsVmxWlqG4XiULOcpneuXutHgcfZveFr4xm4jsZXqfYx
rpz02WZ725uDvl6XEoApYPIub9AksKdV8/I+9soWyciYyLDxWz90i24NG+GiWLBim0J63pzaR++K
wGk7tDuK0d5YGGwKNx9fpspTh1yRUBi36327toUOQbcybmt/8HZu0+RXyP+M69qK47BpoVsNk25+
xCu4uAHqyu8raqzIqIbhtmmcZodLox40SKEf3Dp3A9MqtWeWAO+zKgrnel6o6EkzUNfewO2ZTIsU
0aX4EluUwEJq1dF2W+2YtFMROMM3mVRHT8QqVI3xwWuqQ55CSzIPy5p9rDNx5a3f46kNNxMRcsOm
YCBzPVAmYUtK3nRDjDotOccmC3ExT2FexwcP3KnQvPeY2b1Qbfen2kiNwLWnT52Nv1iXD3dpcb8Y
69EQ1FNjvRywXNs+06XIoy7Ox0M3jVUYe6t3iv2SBKCOfXWcivFOKEn5v46hObT35QBxa5f4a7kT
XTIdnWZOnvGAGK4miaQEpQXzstm577Is5fjwDXU9pRhPa+39GJd5zMYgkm96VjQ71Q8rk6OxrqnC
i4YORro7K1vLh0ylAuOy8b1T1aUVdBp+fEFnWu0nZdpgx5K0mzAu2/Yr9kj9zq90GZJ63D73WAvN
Ae4Y1aHp5+xQ9qrbwR6eXkyp0T9XTcx7sEz9ja1xbkXjxGetyWfSyJL6QwOB/cZs66dCz4d3ZtHO
29y40IIqmfsb9kQ2i6T2rvDAo//D0ioXwRrjfxMstruQxNHqSVAmtv4l65VusFZbw6E1Gi+Snl7v
RTt532dm7HtPwWbnskQGZ172yC8IUHaaIodTUnY3VVZMwew06pDir35yh7T+gC3gEhh57b6bt5B4
FH/jsRiH8TAQq7QnwjY+tlXpftUWUsCw5ekeTZCSYDKh145lm3ZXoyPLg2DdOBl9bmG10pDoO4ln
a8TmixiZAPSxd+GslU2AC6+3w4Rieh5rUT8Ool53SiJDprHpewQlhtLomEeyhBDpd5AHXes2zSX1
ueUurMzF+LFnpdjj+NhQpozxPo6XnjJurMZ9JgaMXfFhpWLJvJua+ouOfWq60E3LjwqKx/aFGp80
jzo2qBOxxV9hwBJ2sEhpyuIpf5JscVdIqtRV6kn9mxsraQQkOflXJlv0tVydHu5ml2i3ox7XO+j6
9rLrchFfybk8i8VtXsy2fLExHSbJHRuhgh+GVulW56wV41VPlNFuZkC90B2SqJQhe8QgsdPe+/iW
f89y3w11N1kPqMGdT2Ut2Qy0oXzA5dy8NvU+26lEV0+5aY8iUI5gepzmI5+57B063ELvD347TvjZ
r0p8IsKlZQWcqvwBN7q5DYgc2oEcjRTZkwfeVEzlVRE703U9D84RNHz63OgJy1utL0WBydI8fE7N
5gUbKvO+nazkAMGlPfv+UpDMTQ2Sr1a5shHZGS9COp2ZMS+RvyxfzGT9NDrxfZLNLJZafT2UqGGl
+l2b+zvo+ApU+zeu+f8IfzYv1buhe3kZwD//PwA9N8Pi/zPqeV6+VPJL90fUc/uF32BPbHx+3oja
YIoMFJitMB38Dfb0zZ+xAEccsJnvoOLaJkq/w56m9zN1D/DmxgbDDV0HEf0d9vR/3hSGDloJWBp4
CWJ88ndgz9ezSdg6CI1whmF4xviOEfDF5Cd1VAWfqBbHygusNaJay/jsmQC5b1HomeNsCOofEFYU
VMxeUYwysMK0/wcHNXwlfdzqKvMw05mA5Zu4cu41c6RYlGsn73yFLmWvShPwFHrekOxKDfvYyEvX
6XoyM9xRXZaGgVq4MR+X1O0+2jrT9DCPR+cXfbK755lob3AZj7ofsBGdaghLo++DbmQosXcleZrA
dnaZReuolm0DTV0VmkYPXmlkTVcd1GI6RWAVGCRGrUiT57R2AT0x97TNwJpHkiBTaRtEvo1gBO1i
4xqOXLwB7izMCnc2udJqVjXQIWq0mjKsKOMbHN39LzIl8IHWp8E5pp4W7YUznjSwsrJ9Vw7V9JI1
A4Weh2zytKTlEB84qnEzkztJ8M9iA/gOJQrDpRByzyoxWId+XVJF8coEmxZlZI0noU+fwo48Alj+
trJ/ocX1wU0dpQeFPZEBW+rWyoplJs5dNzc2Lm6A8yhGeOawcJom+ZTS0RKibWo2CAIEF1T9OfVu
mLfV+LHJ4paOGGnz+05PnTkoPcywQN6SDmjX7D+YS9F+T+eyQ/G5Wi5lTjlXNeuYwymltrE+pvEo
qNCzZlwxYpydKqr1Zv6qKRcPLmnFlhHUsAXKaFKyvquzCYcFA8IzcOFodEVQyg5vYUwBi2vKioKe
Bs3UEqaNLr+1lj13Qda5K7uF1zfPgs70vVO3yqKY8tokFF6en1cBCH43up0C5sxjTQVeojvfkCgD
qy65q772Xas/O3rT3i8Lk9hgqpo5DfuybxXWRrP6vpm5GUFSEjEUlf2SncrO7qcrD9jLOS0YP80v
Tmtgsky8pvl9HnPjVGaibrA/M0otHBx3oHGfzOVlnZZyDEbVFnbgDPO2hY0dTv2MImsqYgyxdsvs
Mz7nMvU88DxFs5KNs9eAcFMdBmkm9NOCSuWXnq2/DIQRo7eVsZ/6+wG1yIDWYMzxGk7gcIR2Onsj
qWKFddcmBsq5RtPVo/BU/jx0uSnxRdXyj2IWhbeLx8y2Akf2nklOSprnQZNKgqkS4Iw4IAEACGgh
aTE9mJRF4p5qr+gDh1hMpJ+OoZrzSoRZjcmXPu4ru2WvzAbPobDNmvlx6dumDnCdLZqQl7p62MR4
fGx+6f7i5rpp7NyRNIy90jXc+NJSB6wmqsrreJRw1sImZ9IUdD1Zmxyz9qtdjhkD+ZUkz361xpKB
wUxvDrY0pDKUS+fxyZv6pIIpw3AvwMVX/1ZbZnp2vX6G5y5nOxJlzZAGuKwZo1olwkFgs8DzY4a+
wny2zUG71USvbkWKkRhWI/rYRAxCQGUnYbNsNLBdxlCuVXxgtL98Srp6cYOydWOAek3vW2IFgL6x
dag/x309nWo8F8pgYSB9DWjvfSwk/ttB5YJ3BlPnGDeJZttXxEUM731pE/FrVXG2wstrtTzSKkd7
GqZi2trgfE5CMAsvQQW0jre6NwPzLYPZf+tnv8E3l+UNxWahr89xUYC6uUuVVZE/T9oTzN85Pvjk
DoCIC3PzPgdBW/esnJhmdLyRcySycvzIYbmndKx1E0H/SA+Kh7nsGZcQTV6bytQikoG7h4TlRnsa
01r1Qd0mVNGN0Vdy502le8ckPl/DDq6zCoSU3oT7d6weHKJMWoZTKygGBBKbyjrO5BioVLm4tlYU
nsGijzBmHKHI/NSXRviRXzjZk1fjH03N2gxf/VSXNXihJnLW254YRVs1fY31gtOc09Rtvuo2rtgB
ulYPRxpZG8wf2p40gmXymQqooWebSfLGKE8izVmkU3N0PpNIhQnXYKn8LN2ZbxC2c37Ip8bW9202
+uXJbEQzhoSVrr94Y1/fV4t0m52WWlrJmixHEUGXl+vesxqR7DMtB1bKu5FRlUywMjoRZ09dJjbu
c4B/SkNq2gAumYtyKo/SnOaP9mp3TmBgNvwJ/qRpRnluORTOOu8CCPfMws3I26GbovKASUWHNzGC
QH0VcU/loydgyESSZdcM0j6vyR5PDNock1yEz8Xs98+ZrEBqh1Q4LY3WPN4loO0xDMjY/LKS/ZWy
4juDOPgDYp8gR735HXV4nwbYJzvjXhuUBPy1S+sqS7LGv654dn5Uz0Yvd045JzdDbSED80GU10A0
eEEwCiptd49+s7KDpE7KnbsQbQWrx/DXwFOejQR2RR+6j1eBqQvu5DG01NpCUNlrqz0F5E6X72Lc
frPdlnBvbTiFs15Nq8+ZM7fQH2utoCcRdcImV806IY0NK2fUqFkBSsVLTL4yyz4u0Mw1HqzaNyvA
n0l+SkBfv9RVS1xUNSWASlPTeoo6CZ3AjuaYZU2bGvwUZtbcnVfX+QcdBmkfpBW1CWM1kWh3tpVO
yxWtf+WCr8cpoGMSa1+TGee6aJhi6YXl1DfLTkAHU/BOhw7M3/S+rizQxW7VqvTOoTLST5ZbZfrm
0t8JEAUluDN9Hn8XIrPMwHfW6WgXnc/zK1X7TlT44IaljycPIwKfgqf3ModWfmpVdljraQQgIFQM
GckKJTawelMtwEUL7v84f3i7PjG98RqzVe/riEk4+zLQwSHvLXkVV7Z7VVpFdr2A5GmhMeX5liu8
Li8aPvNPdcFyrNfNVzHY16nWncGDAc9GwXwjXGqv+1TJRvvUDwa5B67cZX13ldp0WY2Tp6eiJCZL
Zd2+Ylq+t2s3YwOeD55PjqjXlKfCs4crJTJSZ3W18tNBGvqLI5h3g7C5QUolssHPBKYFBaZ9dvS/
2DuT3cqVJcv+S85ZYN9MSZ5efS9NiFAoRDp7p7P1r691MgdVWUANal54wB08xL2hc0S6m21be5vt
5NWvZkEeSxKlTBesW4nNXDCt2wzEadIaSzkTZT46mY3ejdVrrz4WQ8el7JdMkRLNHDjhsPfxAAVH
GOmHaib/ts7YiA1YR+KQbO5ZaGqCsYz7GmrnoTE9ZfATUgKxX2HaNNVHke/7wQFbL/AdNsGIo5rm
sTs1hIjEZF9yzsnW9p9cbVVvfYCKQbEy2AnkC/OBYUA5BWGI9Wzo3VouPMNh0yc2odrf8GheUvb9
6uyQLfrjxugBQSbwP8Om5VA3dlnjclHYPWkQHf0uD5eMPV9afD2tu9+0RGVbAkumzloUSR7Z743h
hnvVVsKLhTazj8VmILkGwWnKzHk9NiYFYoxp3P0X6bW5k4j8R8uYZ9aIDv/5q+W+TZt1zW6DpRoS
Z0KCV8JlDpaRDHOri3zQcbSq+o+f59HXuI1nGRjEdM9cqAPbGmXGAq8QOvPOw5WfmM14qJsuSJhC
uAh1czUdp4w92lXRkba/GHxJYtT7QPXto65G49jlYq8GZi6N/orGUj7LKa8uE8AZDz8ogRDyqdSj
M1AJVvOn2oIK4Cxg6DzUMi2yVh5l0PN39Z7u3jtX86JVMiV/UrVxrxr7TQ16tKmJpvF2CoVxa1ay
enG0cyP7SfMHg+Y8TQa9wFWpsCb5li31aZpF86jp9qL90PrdaTNL49C7VUqWjE4n1loTYWWsyez5
O5SVu9FteaA0tck6c/A6WqGooVogAHu/5cRIZpjG7WlR1hcFvMhj07K3I73JfFBGxvw3b/nqgWTG
1NOzmVJuT6+r2dSPfdRR3VV9tAe8y46jwSEwWbL/9UZju3UHO993Zjanapk6RowNJcQ6ZJymMhx2
JASo/Zg3+c4x2heTI7hKiN8pypj2YDl2jdyVYcOsSHG+5EYQ571zQGNnSDxQjJqKyr3UAh2t5Xgo
CyuKwS8RFPU94VCsoK0C94Kj6ElEwyN2QMiK0XFj5aD1+ltjHIiwPXBwvzuROLf58KNEvdPLVajb
2p5Vo77LmsoS8+BUn7die6l4rVYWY16soObd9LcdWRqfkbRPnaP/EEPxvVnK7+KiIu1vM3kpHWnR
FIQ+angfUKhI79dZljDZGPTvGg/dauQJvGUYWO9Cd1n2duZnT/V2bT6CWsVst1h1PIaavMJgWVkD
DFJUc6UjwBpTe0N1Z58w97X7pe6s2F6q/ew2b03dL6fZL5q4njYzkdpB4BrGW0vNjIly3SGTQkbF
wsndgyAMJjEM/U2Kw7twCmbTCOr3HElfRTC/+JM1rklelArtR7QOjI6X5bdRWwG/MBc5N5SjsVHX
fbJpV6N8LS+yrZ6nPngYhfXYDowBTNoUtZtkk92BLj+AYhj70WZmHHMW8Lw5QO3eNni7EeDxEETt
l2rUJTAV33XF6xUJ891RUCernekkWN36YljL+IUQ8iOCaDhMLnIwLTv6ai5ueHeymLn0Z2ggrUfz
Q+ezbSZX401Lz8cW+r1RdzPpFCAD8VJfm7E5f0ek189ukH+w+ITuSWbOMbTLZc/O2ejP5FSYaUxR
TnYczHN9qlVA09xYNp8BjwOfqx3fGxXdXC2JceGEezLI/mkuE1Kfi0Glfmecpt49QzRIpprhAwVf
nrbBwKYghq5BMNJ4Wcy7hadS8ghuCeC8Ai/uiVxC44wD8J8I+jIWFf+X1/gmmmXY7Yap+9BVQ73K
N2AuMYKd9WlbRfBK4uFZLt1pxZhMLLixUjtQJ+GNWce9xtsOSpAxyzfHapfPGc1XWyfwFf6BXOs1
8aLisBQ+lskFlAAOoPcvXdR8Zus63+SB/3c0jLM0lx8Q3e3Ctpz70GZQwAgxii6GYQGf6vJWgsfj
N1339Av7wQ2PVtcUibCr4KZpN3Fn5wRqy8iJpW5yAsjC8J56W9HdU9rir/+wWz6Uv9RstBC6oJis
n1jsx2JVu3I/HIozir36mG3mSxiIR70xfRoMvslO2oiWgyT+RLH13i5/c73cVFZPuoE5sq/H7gH1
vGWjHc/Xo8D+GtdioNnz3fVoOQ05hC7oTWj3yw2EmZO22nrfxqnYUa9Z1K8G4a9x1NTqyFjl4lUd
NFwURcuXHbCUT/mTma45/Y7XkelfOKXKknnIiRFATQrTSMuIcEuzvWmKpfko+zz/yot5SxtbVZ88
TdPHpAIZG6t4APxPplaBouVNdKfFlsxub4FY52zM1Ehgd1u5fTCHaub9NnblY0XvUnDwSPOxLuYf
q/HSJjJ13FXOuBsyinx/KVLp4IV1xm9YFEzwlnHbM9RKbfi/j77wHqfFqd54gG8YYqJtt7Apvc+S
7y6q9Ifoav3P1g6PBKK/i5rw6BZGHKmNowm6iMF9xUbbfbk65r9q8t3TUsM/2OM9xp2UmfaSFpMV
fmqzIlzbZj1WUQJvZIHcW0KPHxEUr0cX4ctzF/WfntUd8HOXrK+db+Z6JMAifx7Lko+fNV/L1OMa
8IeDypvvbGgf1pkg9mp6d1ure3AJKP7w2TWRTmbzbtXyxTEZjq1SQyrQgzDpELdegVKW2cx2fSiD
Rkz/iswczwZ6i2XYIF79ebHcj8oYD7PtegfP2ZBJOpXULGmJA9WBFinmcNhtq/tlCo3XSBd3JIpA
jyExAcQM3l4u5HjHWEc2rIed89SCga08JEQjYbtAfTcJUXfoMwpCJdJCZJ/U3FU8FqDMVzTEnop3
08JF7HZmGA9jdSsBSIZwOhpWX8d0qj2sWc6/UI532bR8NdL4h0o7xaYaGMYulGttVojUgN3mCwsF
t9zcfueFlHt/qm7rYksN1m/RO/eoDcYCp+HWxfCiwmXp0tFfIL3opOI5C3+rhbjUqFVZzAb74uwF
TcGruZBzhTqDhAe8tkW9vKEP/cO1GTA2N76479rEU/zVfBrXvjH5u5nq9sGO7Kr70YXLydq5iZEf
hBPrHlEnzKK7NpLbwZv0hXBRiy6dBeO88seo7bo98ZzX42DIi8tCAnAsWF0NQ5VSYL1UgaijdMmD
Ob+ApOonMnJPsHUFlOkUicRz1n8B07c9HqYyJUL4Lhs6Ix3d8WR764uVjZl9FV6D1PLmpGq6Y6P5
1jRWzyfUvfYwt+AEwUDTLwr5sNiTQ0w8Oe3xcB3rBoYb7NqSmDEOBlyRpVvZ+6CjYerxjPHjt2zU
7Jxdk9tuSoCR99JrDqi1GK3EjYRzLHql01DkZpQo2Jxbsxc30pufoVVScl0PnTURyeJv/wBSq0SN
yBc43pDfcqTueGhW8/qh+PE99GUYX8fecSAA9+QeFdaC0pUuyOvIgWxsFSlZK+XXJq223Q2N5rpa
ec7KZZBHY/JpkOwZ9h4ANoVHqtEnG5OF1/m5z+HloEN/zXY7WTai4eQetmh8V8h0t16VG696YcC8
DG+zO//tzG4X4YYvrm0jp9LWIOvZFkRCyO9kp1X2MnjhE9ONsNpnllwR9mZQMzdawLT66WsOGalG
RoUGsRYu0nseXcIlolUaSWikjyNI1cdtc0A1cvemkSXKKRjU2f4fEAh96drlt6tIW+jCOnG7dTtN
UdildT3+a61esbOueom6+jCv3buOiu91tnS8jP0xo2X8s9mUU015vbet6nEKBrU3tl6fQzN4bWR5
GsrtXPXaiZe+tRPo53SpECuNgvjiEJDpBZCzTWrqQbd3UearDw4H9Lrc+uA3ue1YRXbPGDupNxrN
1YGu62CIY5QuFwmgPNijukCLjoksy16Bl6BPAaKaSQgWRmPW6ktkF865mhoKgHb4zSJcXEgA9ked
/+ehl8/DjZhhgatNfNGlYQzd7BkMZbtpFvUBqMcAcC6yOq6L8JEgouW25VYZliVgc190AZ/rYj49
8CIANmWnf6+RDZ67YbtMXmDdqSxksl9b033WN88O6WRxKBnmC7DrfOIub6PtyeRMLaT/gEx4L1RB
lyjW9nAN9XjLAvN3Kls2p67QEub9hvso3nT/JjvbTDiA7cSbpnenj0pazeY9YD3haZixrXGEmowo
ukM5qHK3RNUHtiOafDqmaIGlmPPxlPv8OpyoW16DuUeqYvwW64p0zTxSx437wZe1TZdtD/DxRvUU
yUy90EjItO21dbTyTe0H6TxCJIWXcFrkfdBb50mW9Wvjud2PGhywZrspJXN+9ruzoYLesPKQSP0/
XM9t2paAXInZbc2+66F4pCrv3WkZ96T6OOnocQo2fTe2cY3VaERF9+S9kVFQ7e0q+gnNeqZLNY4k
t+Z3hB9YyKYs5m6Yn0CPi3IfWboDY9TWTlrMKTIjt3bY7MdzUK7ygDj5FmTNslu01GR4RiIlcP5n
wzF146/25CFp5kWy1uNX08t+SYi1avb4UuZDpbL5gEwAB7Bl0ML1P8ev38DTjixu+F4rdG7pK/Um
FzOoEiOki4FesIGAXBVKpsyZY+4K6VSxcSVgEx5I/GnFWG3vtBAzcGDDNyZzak3PWNleYARGCHvr
k9iOEkmvx5X+vZmmU8dkdz+v3UKY4CS352UatU4sz3MvCCxIcxGLJj9cn5476035VxOrxszdpDZE
OjfhESn/Florxux6OQ00uzxFW7/P4LiulX7F2A6cd3ni/puSfhmqg7Ca5y5sI0Ijiz9b5bBOyAxI
zYpdF2gzjRgVXSMr1c6HCweOllHO+8LNPBTAjppl7Txnrb5xuTXTTVFsDmRS/7KF/IOFQU7SZU4Y
60n/jLPgtVqdxClUlWjMTC8wx33aQA8cizKwdrlW49kl0Sadgw1uSJcei2mQ+SC4x6e812Oq23a5
W10D38gaTrCnTTXHQZbvB4jd95YuRFniO8pDIA2Yg9yydoDejHBXw78j6906yomHdjay9mQ1oYot
8i283dZaCoXVL7z97HfZc18p99Ma6n/FIv5sbf5YTVa0G8kAjHEtHAczWxMQ3f7iopERuCh+2ZU0
pX22/MXE+23aPK9mHj47YG5pH6zNS66y/CuzihfGg/dQko91Wfuvld6mtK70uPNK+caQkF+koU9t
59yT7c05MMuwBx2337vWeUd4Uyn65l+2GlKla3XwJW1jLGT4pyhz4hh9JEyERAZnqyzjed24H8mN
QVjzq1trYeqHIwMVR05ffrvKnWPZ301lTf9MsC820EFan9rF+hOKrOLl7SgmxMYfX/qDz4KgpYiK
m5wleWfVlMBbHuO7snwamAKmQ9Ha9OG2QVQi6HVgu2bCJl7YONCvTSSjb9y187irA7O9bJm7xwe4
ryaU0Mbcu1P1MG0jcXnrhJgodLUPSHM1/QmvjbkQNYp+p/iOThR+p1n597IZqmSE55Owd2J9W8ZJ
kIG5RIc28sYdXG2XtCEgWbe5flINPQASV/qeMJeLJD83dkrndy2LJ8OyGQZIF6jIpWrLwyc6eS8O
Zwo2R/nX8IwmvFidcVgjQEE8yxJ4KiNJzu3PkRJDCdc2v0xk8AHkiFNeTBMmkho8rF7dR9EUl6DQ
x7IvJcvSrqMa9oSd16VxMFNtwa6aKnSujFleJA3niaQyq4VEW7avmoH0nStG/rNXkC6/ejjW6ruh
pGa6sLxVzFP2Ziecn4XlVoQRkerIm9aHZzOQzklF7QNk+skHhTyXfmd/rPgu0qw127QyId/iEmSy
jYcIQQHyYtizEbT4dPK+uEVGXJ7a/uqFyqjREHNtsNSW1/uJn3X68ZlmnotBensHzJrlT6Fqv0NW
sIUxIVoUMj6zwnaX24IRe7iNEW1KT1mC54HZQLbJGZgTL00qtTn8M62qZZPZcO3hhYE+WVQZk/Q+
pPGGQTrwhq7nbevqO8NmWs1tjCynXJeiyFVJIFrERK2U++v1nF6IDn9sejfsG655pytl5GlfGcEL
rhGTbLuMdVcVCZ+Pq+rEdaOFcr+dQbg547+g+RupbmaJ3lUxbHgBgU1VMnXB1WuTB2nXuje9uxqX
UbR/R+0li3LmREwdJhTfo+YMRSOftV2+Y3FlCF8HxY7FnkcGgdyeTk7BajawyE1UUb6uZVyXNP9Z
2favOdr+p6GM5mNw10+9uBh4nAauMJps79w2miKucFfO/rncQAj80iOxU/ddT90FdhC7oR6ZTNUG
tjG7DjBwrWp+U5tRnXCfDR+yWeeRt6UXjF2MXDLycN0no7MRaWwG00EaFfNcMNIpw6+gEg2D3LrX
L3wrHDfrjJqOdYay1uqFXpKO3R+fUrrIhjPruehTiw1Muxv+EslytZ2tB/Jh7JiUuPDLlO6u0swL
7SLvjnrNUR5dnp+UXsPAu1NH4qcwVxFyrMGx59l656nJ2I34IJPGUf3ZrjL3nZmT4ATe3ttBNfca
qJ+fcRGciI5zM5d5bSYGi067th6d2B5r78NjcbW3s5Ri4rLqlz5fi70MTJmOmErQ/bjJIMIr9ZiV
U/4w+cNblrUcJQNDYGMn/Urcup0mZsSuFu9I6ut0qJyGB1O2QOn2bN22WZRb8bKpdUBkNYuTyaFP
Jd/pw4oV6+JsBhXMQoySTR92Kxe9rzFwJYqMxpNL1ON3aQm0DMC2G2MMJAJslb2AkYDVV1uhWe4g
5a0FnHL2K6Y/yo2OYqaO4rAWR7vCrx7n1vQa1L3F/B1G3+N2A/E3vsvJOg6L+Vvm2ZQ6Rv5YzOaA
oHf1R5pFOKebZ/RfwzpRqm/+VZtoAnrNesqfQ8UbRIVCsLBnm8+VFWVLbBiz+qyMjuydVl16sdks
RWjtf07k5x/U+mF1IopQ8Q0UzcFUtnGj2nk+5AuLMin4hDIPmb90LJsnW6s1quJkt8YJlcqA8law
D2MYMWdvmMHrLb8bNGSRzcDMG5sbw2As5nIWL7tw0t0/Z5yMhBH6fJSkEONMQZ10pDddaM/nxKoj
mIGMWbc/FntlY5GuLEDnmIN1SLO1xlGvxbIfbLe4D4Nw+VvajLG8gsnQEGXXhj0jAMPop2/pjlms
C2d5JzXTwaSg1iSzuwKnRr2+o8qXP5NtetNNKQOdqMJaX6BjvHNZKTCNSZfFW8Z5dlwDvCCyW8PD
xAPyGgpXl6nH8u8EfoeAKjz8MuEHAP5esARCIyAXPEwVUDreUCbTJe0imoPBYqjoiwZ52DjiNhOP
lFXBJYjftnL5fbVB4e9KJ9Px1VWVOKuJ1C0gsyfDqX/ZBDD9mbe6OFbUejGbcZy7crHKJGNnQuyO
L0YzBrcEgOJQQI1IA1FSU4TawW7L6bMxUN9CPC1qLHfawuYV80/jDrTbfYkgd14NVzBwNbYVy6QH
2U4klAW3lLnj3TqtRcOQObPfikyUIFi2qXAZznZFKobYeO8BIC4UNyShrSOcfiK05rpquhYnxlIY
y9l0F+/T19F1XDVghbOrojqvmRaJAJEPE0PV8FxzMUdG7G+a+WBl18VlbMb+eVAdLVe4Rj6bks0y
uO53H43UD1qdjrlk8a61CuRRW7fF3qNP930SbWEThJk4yqF69dV33a/LPS7G9XXLeCXaMY9uDKcr
d34JN1U5S/jXKuf5QsaBXuNlqhmxLs0aF679FfU2QrRklxgOsneTjM7bIUONyKfwAYYimjjDm442
1CBcK7am1uXz6GiXm2t/UykK8CuMweih7GRS+nYHPbIuJ7vL1clu1Act20BqxIL84Aqu7sE/95PL
+BAt8lwO232RVU9wtvJsowyBjPktop17D0TEPooKJDczfBdIvQg2nqPuCWdNDloGihsLf4XZZWn5
cjRkh+nIVyyiRvtz4mymnWJzIqV/O0F2e6ObOmgcCb60L8UCInAtG7yFlu2NEYQ6ZKYOf7MwAoF2
O+A81kq2ZscTXuV/CjofRJSwdm9UWLyU7ujHbcREJakyMIar3uNluxq+Ot42IvULNvxeGLM2R2D5
Hp/jFqwpsRHmntqTGhDMJEbXFQ2O9S57X6OV+mpZHXLqHQi0FyNT67lsBtCB8UoKyVI84NkvDsM2
NX9k1Il335fGuwUh4RJQpKNP5r3lnen6ot2DT/pvNllzMD2ufljqmUVtYZ3RCVujy3LMKILrENni
nFVYW+/FahdPYP4ucUrm0icW+uEPEudwya3Kv6/X6Kc11asQwA94Gv5VLbTRAgWXyrmt49Ec/Li0
1FsAoU4SgJ36UGX93mKiBfbhVN/YWV4lwyY0X4dVi/oyTuXNBvTxpro2KONoUzSqfgO1Hqqf3I2e
e2Tzk24iCjBR3C0BUlKQ/wxONn9Nk/pxrDF6EGPP7SbmmQAw2D2GZO1uLsqdm5XbgfCED4qz4EnP
0viKcPhx8V2dnO2xCYPtxmi1uQ/L7KW/7iQntyk/tkrTozgq3PV4iTnQFA+pM0XWllQu3q/SK78r
rNPnZTY+Sff/bbi4TtVi9jFw1bXke9mcaLrHQ9BdcGue2WlBTxxYp0UBxotrSFeIjTubvDvRbvI9
2LyL4VATTusZXzsixuY0se8UQHJgx1ni655ZMtHDBX2g3ds3NKObkwwVHvkYKRkhYHXns7dYVxeQ
qY5exGAi6qubrQTYX9fmaVuL57bQazp20cGsRyyKuWK+GmeuWJyEMqH9s7qLfqjEdBea1T13evtT
KSv75GCBn1HmWj4tSKanMu/7RxwS/MR2Y/kdevvQsicbC6ZtEXr2O1WOCB4gOsrmgKZuY/CvuXau
rtVFn6s2Y+1yzVsRm5if3ybPyXU81EbxSrVQn7Nu+FWdV+z9rDFMrP21U8YdDmmWwxJ0ci+CTqU4
TIoPoJ323l8LDCnmMuCSmJA/dTwJu+MWNGh6eclN73aU0bCzqfTuFqetXqQtrp49glAZJ8oGTFiu
GOOgLkcUBUNeRKFSdq5Jo/tgTTb+Ka83dsVKZ9LTQ5S6fxj75a4tSBGWU6L6CSSwd9YNl1fjnfMl
GPpb4Oa1S2VkDUtir12BELEIR+3z8HqfFUa2jQgApRBoyHWwHjhUGV/ldTb/FcZKwxXithHfPfq8
5vaYe054XTN3/O0NElZPgu6Cnm7WmP28IhgHrJ1O/yoxxD+WHJ7el9M33XO0iPEVh45QaT4X2tk3
lc3vYd4I1NmF1jzI3dLV7aOa3clIrT5r259obIr6euT64iJm0xUnFtKYM7tB4SD2mPJYpdaq3jZ3
UbfRVdCDzRtI1rqNN3roZiseyjWIdlvfj03qw3a2e0P4toN7P4q621a5Fmu5x8q3T/PaDGNS6JkI
X2dtEcHqeUSzXAerCN8Aw8jWg7zmqpf47H941LcXkEFGGviGfYKOikqN/xpuJu5Lg7EbcpjJosN9
MGsLkdO3GzY6dnaYDmL2wovXLGURG3MYzF9acX3fsommfh7tcHoW1XBNeSBUAqQqY8ifunTd1sWv
RbbtwNtt56UYVrwawBF4RFdJtFGy5UyMjgQfWNEjEsVIT4FK76dOcU1QDzvWGDGsH9lMYWMv9PCt
4EDEfJpX9o9wDO8NFBNfld1eGckqs0hxDDL4znRAAzRjKyPfmKGeS9fi5Hi2kzWfok8ftEfcVjkt
DT+x2/yQQSdvA2UVJrCr4S77KScw4oJ5y/mtS7hIqIqweujYES55TbXDgudlFDxyesNOQABYX58j
nIZXxaCCpNj6zaPjrSaazc0DE9tvAkbpKMw+H2Mf6M88NsUQbPsQMWlIVqsy5f0qG+v9mvfDlHgt
Q3XougbAAJSlNg5u3W91wkMUldeTQoWH2hybIKF+Ayp1hMWCzwbDvDLSVnTgDtHUTBBJws/9tF/0
KH6BqpCIgtEB2yJob/Ffyq6UyKSWI27qfrL92OMxsE+q6x0vZtKk4cGdDctPVemGTDftVn3a07n5
9y0DBOO+FnpTWLpr3e8W5qU9h00nw4Nc3Mo7AryudZvIwlHlcXFsDMLkG3eIi2QHgD5JySIBZw7k
Xc7er+4iZC65maEP3V3X4g24AI4uMqah8im7KXg/NmbdKHSlFUAHMteyUQTqyj04bKsnV7PyPRxD
QQtWq73ZsH6ihgWiE+3PULq3pRry4d3RtNmfY2/OGeTRkN9kVb6KE3ijXp8pADqq8TILpyYdxdxQ
uQXw4GnuNr53UJBu697gzrQPM19ZeYd5buLhNazRx0Huj/1NR0LEd79MlrUntAQz/SIGo09ZAlfk
uFoxid76HSMerldAtITqFAtIX25DnSJT559FBMkMAMlU/JXHbHnMsrqvU9y+lU5sbNTBXVmW7nbj
06AuHKdV/oVw0k7sxIhElzhjF/zOobW67+EwBD1Flqy7x0ISQnCqzMG8atogmfcFNgy6N8KrnFuY
WWg+xoK5Y20xG0ygfLvSle4ziOJoHDwVOFvSStzCOw+vVptgEckZD2P6yYmxgJe9rwvOBkTizpve
+7p1FIH1ub2e2dtQb09kTbMcLbKZPlIcrtC7SDuMIT42f5uz1x70bTmW5O/Ut27rQqt42+qJ/QSF
6fE7gH89rI1PWgKMdRQmVpirH/Lr5jVVpmRCbizFXCVs8WbhYT707pIiVy+PwNHrsMOYGt3NuavW
O0Rqoshiy46uGRWQVv9mshi7i2WU6gWUm+EZ3yUFjGH6JhVCLrLocZn1Wh8CzHgswfQoRZJZFENx
QE6qtt1oFlOWkBlAKwWCP/5Zp5AWgbgDIFTRc1McJvip8DzkGVBZJEfvradIyo+rabD5uDEDEj0K
NQTubsaxMWNH7bnGfIzA7b0Nw7/gEu0mHhCuXJZbj8P2yUZYQeJLYVbOf1qFCedxCfjYe91QuOdy
HXJ3P2djTfVheNmW2HgOkDgYFv+jP4WCaqd17JMx6q1m55Bt/NcH3CUCtV8ZQrvjGr5GRjTddoTz
9mxUk5a826bQsU88x5XYj6rz/7geYd47q6zVSK1HdBnLQXznL1/Tykp5FnF8d5sj/rrB0oELE3WO
/850eZf5u/R9JJQ6LNFCJEPtCVHfi1o1JOGs7jTdAjnVAZDgSg8CLWk7T2y84FT9j6uH7f+7+f7j
6kv7v7v54mIa//y3yLPrn/8vM9/VsseSXlKHIGw9y/Px5f2XmS8M/wcOOpMSyHZog3D7/e9mPqRi
4GgbZIwFDtb/MvPZ/v/wWWfK/1he62OPcf5fzHxQJf/NYGeQ40cMN6n1/0d0WY5y4+IHI7fdRy/o
PELJhBNVNpC6bI5FKIazLc3gZ2iLPkzQP5AzXMLYtqvcao2vog6rN8P03gvXI6ZURD0oSz2Shs98
sgjLpPSC4nGksawRZoJ5wWEEGcaSZLtPC5TMz9Xqiy/MZWQ5G+xWDhilkch6pWAsEbtdHz7rRaGj
jthq8hvuHO+s5jVnwhUQ32DW24iZGjiBeAlzRB1ohQvsQLdAHoSdv8nQzraj0+L5oMu75lKWthz2
lttvT/7gbeLBsFthJ4bDkmhAjyDCdKHZkQq/tY1eOtUK9Fi4YftSNVZ57TP0A6zhcnYiwK/MqYfE
dGUNVMuWGPSs+mv28+3s4bG9sbEeHv2VMAh4TJwggKzs/MDJ9Z1Nqt3jsp4TOeiFcqHoblXRrBd2
EBa70bIPuBvcx5yE21sZNBCQ1mjDxzmOng6eXO0jeXBw4dQOETXbQMhcLEMAP0b14XHz2B8V177w
P2thdMcqz90b8t3khf5CPdJsPbNQGZohy4lsYs3iIYITZzCBqJK73m3rO+vfjCk7ms+23bm4uQlm
HbddXRn/k7rzWo7cyrr0q8wLQAFvbuHSk5lJUyRvEMUy8N7j6edDqXu6SPZfDF1MTExIEeoWqcpM
JHDOPnuv9S31vjKN4nYBPoMkYg1AVXTBwsU+1F+6TNT2dYb+xEacaezmUghRulRGsSN4abov80G6
NZl7PYh4PX1jWR0rZbpcFtIxWZvTrPVY0OLJZZNvr0hh6N9Lw9oKbC1OWWCflo2C7MOehEzl/hHr
Q510W/z7IcS6StzRjQd4M6T4BkJR/UI4iOKyn34RMJEd6BOppxHU2pdg6DEALSzU8KNqTq5VPTth
h0FkYAvaqlwAGzuk6US5/iVhDbfRDqhbQ+8Zpqs4NFXOaAZaGIHhU0dUsMA5XNDwVsOUMAMY4AUf
hn5mqX7vmPVhQYDttxPGMvbm2JQ2VqNioap0dT7RFRAOSp8ym1z6nqFpOjc5Bz4m6DDHsmlClpDk
/XnUheAaL1oB8E6T2H1An0kqu1Wt3PbzFDZeGGVBuesy2TBpRCcKCigkJIciyqVTaIzLo6EJhnlT
4iaqtn0YSses0cT72NKFZRMXNIuptRhMaoaoSleQBhC87Jm4ALz6dSJ19NcGWeC/rEO666nO5C7S
yv1YTZNfhCZ5WrAYhIscGrTvZdnYiHAbeezGWkThrHVUakl1iuXWxCk8lz0dXGk0mbrr3UZBYJdv
2aFh6YxqchJ6sqENcSwOGUc+TEBI8Jna8BXZJmZAIDvQBTB2zFHnoXoSHkRJKU7ZsHbnx04kmqKU
WZTQ6+OmQVlhK4U17nRt0HYKouqfxmwFl1AK8sadq06+R0TTUZkDJJHcSCL3wAvQH5Q2fcvmttZM
SMFlIIWaTZtfTjfgHqdvvWBg8jKRn9ptJ2RnRHfzvs8SNJlJvMrIp7bFDS3DLL1dZEm4lLps+HR4
UPJpsPk3Iqp41NtUwfgHRiGnqcfE14ZnP42sw6H00plJic7HGgtmejQrRMVs6GzFa/szGU31zM01
w6Uw6oBe5kJLL9UbobbFJrGQd8oyCpKYMRW5rdFBwa947rKEe06viSHMGJ1LtH0G+TgPqQikzEwT
r6iw4G2sNjd2gTCCU2nHNLtBVGwcxaHGF53RZGFgOqtuHmoIuaZIC2257vPLELZdh9uxE3b4OBr0
u4UZH0wtbo9QppovdTehb0UBhkqYM+y1bGWoZEZ8p1v59FyZev1qUjki4NIEeTsE0/jjn5cmrDL8
/Z4d8Aa5uvlRrljS9v0vrSXQ7wCDf5VE/y+pqkiT/lSTbL/GXfw7X+DX7/9dkwiG9JcOu5cq9d+F
x98liWCof5EQZADdAbNLTuwaG/5vwID4l4iWSKVtp8CilyVgrP8CDEjmX6KsGBAG2KGlFcf6T2qS
lSD8H8u/pmkWNGdDNIhPBbv4gdC9mI0ijGaEenJgjbXjMi43cWpau3KOAaCGJCOf0OELP6g1Orpu
TfhZjudbkva/34EqaSpvxiL/kXf4G+NYTuq0bOrGgFxZpqveS8H/jKGa4eonGdBv8QZ/vxK1IRQD
lAFcv3csBa1uhCAXR90jHLt2xWrR3KjIcve3b54inyiv4ndS7ccryjVlpcJbTh1HHNPbzxOZmchk
XVU9gYf9FmcxQVBo8sLWpnISVV/OM0B9dSHcULJoX9A+yvHfRwMei/8Oy10v2dsvFfCESmtBlWWF
ke27ctMiSthIEln15qZuvUpv9VM2B5Y7cUihD64VDvxB4RNWNfFbH15WF0WZkGeTVAYs1O++SUvO
gzoTkS6JBYNBcAdxJO4EfKZ4sCO5sljDpCbcdbjOFieyIKoR50FtaNOyhtXVCeoDUzaEzUOaaUd8
EGheROyIX9MYapad0d6IUd1ayqGWFuAFVbLgvZuWQtZs4rQnRoAR/lOUjEVo2bxTidwkM1LRFJY5
k39twpXVGIhqvidRywScaLxiRPk6Bg+QH5InvqzkamSK+mqmdYrGn/MCZU8iqXjlgT1ew9mKXxaA
CPql06IsfyBZki6epc11sjV7QX8ONXREN0pmRf1Dqs7ZRi3ZqHwTQ8xqEFyUFulMPnyBGQnzjU6H
VaEgz+S7kJFfC4TQSB4WfempXdQMOQmDEKbGxGjqiwdcr/+qUyJ8Q1YsuqKej/gCYEpgwGCAODiL
KnY6xNVBgkErDcaJqXQ7Y1blsttGQlnOBtixjSTm6iPKuSkUH4pZhSAMOUrtDt1E80juOs76eTnW
EXODiriZhhm+R09MITLe0HI/NrEOuip2Scwc60DDjOLpPqzC0SIaYlkse8oW82iMeUy9K8Xmtxyb
QeqopoYYT0YFAxJDSjao/wKJMf8yT47Og4I9Iqt+CJol3S0pvU7kYglUQKIZ4c1Z0FPJf5immNok
Hc5FM7yWSczgJGMM1tuNyW7PtHKqvyEnzx1iUJEaCONAkaF28YXpR3S0Wt16QoQY/RgbmEc4SUWr
Y+S8KE8Q7tFstlm3MaByHvJ0NoZDIljqc03z/SzXSsmop5XVPRNFg1k4bCLSai0m6lD0rMtAOHOD
AX/CmiZN4S/SY5y7pWy0XtDNpJyPhYhza8CBdjOh2sBGn0+F5Fplj8hOk4UI/tUQXWgLZoIXq5XV
b8PAhGULYS/0zMSckkemTjEz1zA2Uh3PIoInGKeoNfeTmgTL0UrJvHYrObeuGLaYU0QCZEe8Oemy
QQ0iwBCbV4Ut9gCFbmYPANBtIwhTW3XMwld1AG1J2y3D3C0HlAoOtDGqcKtMvkGJTHN6dIuYe5U2
dIBIc11QbhNlROMzF8zcvBQB002iFsiq6ZcuV3AG5bPZLfK3sCsxqE61EFzmMjGBoSWGbktaFT7U
vcE9zsS//WEg+zzjQkOoF2ZtcqH5TIsxYexGrRvnSeubYAQfgTTkL408FT+tomM4Q5tweGkxn75K
zKVrFpcVvqaNhU4LVk1zcctMVAtuh6yZRZsA0ljBQBf2vZNk+N5t1vKMGG/sKnijSlQ90EwS66zD
acKoMxTSlyAPlBTUdU/nMMw1bChtXMg3YseAE6Bahz8gRS3I/64FcXKBnPLFKBIphn6Mxxp384hd
id6btTzXgi7Qf2Q68FULSw4ecoRa2SfUaeIEpAiMTEpOABUPq9nIbmwq8NuCvsEdvhQtIoJGWLLw
VqnapHWUNGdSrpvVmG9wzFYclkaxqB1DZiPaLPR7KWR5dpi/SzUZNZZURCwDYsyxUx/MiY4fnhF6
vEYlesz0+WSdoQgoNSw1DL0aTPPo0skSoz0cO/RWFcEoYLVTs/hq0lo+QzJFEBbUkcy4tCmXW30W
gDXDbQi+WT0AEJ/HrX/OCJm9rwUtC3giTMrvCSTBakFl7O+0gBxCF3kmSE+ZMSiyL5CXGEraQrvP
y6QzthTRSeMWujlwFOq7NQYubfQHNLAayBOxQL2MbC6VPtnV3nZsNFrI0O2JM4MLxezaVNdwiN+q
E7NkBeqLTPOEutcuWXspcY/skyWrrqrBtfpz7fDfXg3Gm2Qa+ppnr7+rUPD7L6XeJpoXZ6WAyyVf
3HEUTH9QMvXEuefvOv1/rBPk9c/7vVAgSsNizSWrShGZuv76+W+fDrrkQhRDQ+8WIPuFPtTKSNN6
iMtiAxXN1pJCaZyRKcLoJcIsFg9yZwqB2w3c+F5n1W3m1qpezW5Xt+pJxDynQYsDneAIA2r1k2KF
JTqBjGw0R53DGOMHO9+/wGb/4+d4l0+yfkuEUILuRbxNVUwoyNtvSQKNE3dCCPiwH4UQ/joorVc1
Glo2oiW19AO10iTv6gRhtztJYotbeJEFnGKs1v3fBeD/jcbs/7cpE9IaRfI/92hPX/E9fs2y/7WD
ClB8b98cjdb/9F/sNY5GlilrEMwYf8BepqL8+2xEMvJflsp3yhGI0wmPxP85GknqX7oucfahJwtE
RV4zQP91NFL/0ljWOE5xYqL8hOr2T45Gbx9GDms8+egsILmJvBajwbc31SjlWT6KcX5tJoAYErrt
RTTvhpGmVTQxKfztAv2XY8O6kPznUfz71ZQ1Y0fR17AddX03vz2KehKOUyZU+dWI6ermF3kJb8dV
AqF0p1JBSGCoRvzJ4vZfXnONiqcu4eGn3bv+/LfXBBPFPpVP6RVhwO0UW2S6dBMlUOyJQ2lscA8f
Ykv6R2vcrw+qioqigYWi6/7hsg76sCZ7ZdlVXrRli0lz100MU6m4kD59Gm+uvV3ieDk6+8Qm8YLr
deU49PYzcvwuzCQT9at1C/vG1Fz6dWb6HUYpNRrYtO8xbaGieEJfKiW3CSoYrLMFIC/QFo7IpsTh
RfoK5SYJ3D76bobfzfJhqr9E/RlxRDf8VNSdmXh9h3rXz5J7tb3VowPVRM0qDmkISFO+MdvnhWSS
AhMXPBL5vm92Leklx+RSgo5XsATdq8NdVNxk0e1iPMPKXqqNSYyhdmUvrOSLqJKGkIDXpf8syzje
Lp24AjXc3tjGG/rUQhi5gmk4ytUMdsrG2CsVLTkkYICcHpevTMdyrcNqtI+f1S/pqwzOSzgv2rdM
yE8ErUPkQAd6HtuYmvSHKT7P5p1mfq2hxc5DD7TyItevdZK6RMDblfxjCF46DRiKhU7QZ2yJZ4hm
HO35+ikgCKWgpvTFEbVljwG00dBePhlgzyTlixAfmmmvI3dk8k41cgAiWqV2ey5iRwaFIjgc8zCb
+dwLYeU26UENXGN8RlkLJyIU3LjcGcUn9+S7DeTvuwT1u8H0x1Al+f1GWCdhE+bwta8jWnlEQlSA
KiNtGuScOZoAa4jZEkpXjBhu0U7fl506fPIePiw3PAwii46OBsGUDOvdwzgbXZemVN/XzvzK1DAC
h9xCo6k4UnHElz/pUvy3V5NYIHnslfUhZOX9/dGn8df10Pj1a9ZbD0FE2UjXfYVyJ8epoej9h4ub
ybJM8cQr8tybrMtvXi0YDTAaypTdT0znbGWqmdIaD0YV7LoxP+hW/DADe7X//KLS2zYIXyqvav6a
9ylsMIa1dp5+W95QJHDeSo30vpm1Z0rIiEr5werQocWc75n9QsNtIn3y2nTcGnTzw76K7oGZXXTg
1XbLyHhHIEPpTTFpL1Ny/fP7M9Zr/GbJJ9yLYSV1v2RIID7ffeOxrAmrLsu6K6qT0YOKdAyF5vBW
k10AWetcjlD3dCv5004cPSb0A9gk5mY/Um5CGhw9EApbveu2wJ0SPz81B2lf77S9sVnAwzR4pBzr
xGQAUBy/2GBDBZk8otq0JYczKtY+Ya/7op1wwCPP8zvS+D0gwMrWb9rX8C7aI+F7yfahH20Cr8Yv
S7SOTQtldexctec/X41fC/HHq2EYUM9ImFLeb4BhxbBqrlPrznwYZ0f5FiInBuvPI4CUQXWCn8ah
fMg6Wz5nBy4EWGJA0lXj15bdI09+pDVPS6e+Q4R3IDL0lc+BgmT47K6yPmwov761/7zPd12uJhTH
cQHZeZfsqqM6M5xzol3jl4dyS1Yky+hPiWv7lN4sfnAZnqTb4si4wqPXFdyk8iaInOAU7SxO9o58
VXZKSdPHj8ut1Xvoi2jCZJGLZRIKeqI65vQAf6zA41wDDLThyLGDDaadepCCADocyFw/SxdAjYLd
wT/K+UUX00QMdaLfwGdSllt1Oiya3wYnqzzPwVexfO66KydEpp3qU3YT2KWvbqtNcqlO5a2cOuVd
c0o2gv/n79day6X3368G7UZkLE93cq3ofn8a6X9ZeRAN5l38SLrDrbRbbpNje5PfWLa2Fb6oj1iv
L33N3YpmC8SZDaR5aZ2BeBQJ3YgDZWHy0GSZpdNOu2Y8g8eHGsFRs8ENRRMIqQpc+Zix3Saqma+4
qMtIB56Tjak5uIV69Fyqh/65PSZgRNzihX3HQC0T7euKh87PXuo7Yd/vzC/ER36RTsNN7gtnNh6l
tpNLgniLURiLx10v2pp6Z0EbQd6HVbvcMtAXSqijmxGh0MAA1xPJ44ns5JOI63eIXtY07j6NxYwB
AEGQxq+78/c1LaHGyal57oJTcIof+72yix7g57vZscbpPKH9gRvmR62Djh56Q37Sd72fHYpDvKld
6wKmxpN9zPp0HaCs2Nmp3P75iyZt8903TRDnOu1gSTMMMlHkd+tuhdO/XoJ6vpCmFOewE/bJKrD0
dZ5HPO+s/4e0CuwWJ3W4C8EaQGY1LvpwSYqdaO0JLWqrZ9V6MLt923pGeNJmB7v2HGyT2Km/VaYf
Dozh9t3P1T3gknylXIqOVgLyQlv9DjDN+hqeq5+y7vUlHrYns0HX7PFzDrPZirBy5tHBqqsZDjOP
UvKbEmjB3ULye40YaF8mN0ruoWoL4NdHfhxuO4I8CFZxJB47S7kl+H4QH4yc4KYEO9+pqjcR8VOs
xu1tnIB+K4CBka9kWOTBPejKjUUvg/Zq/4M3X9NgFL3kitMXiC3NJ/0u7Q+J7JfpZRA2+vw6Uyvq
xbZYWrfHLl8bCpZM6hAN0QeOEFSCTMcbLimVIC4ZsFCskQpgucnBCI8VY9muvgHN1UF6jnTCGihA
09WIzkN/QnzlD+ZjbNzLwMtX87w1/sNSRlM5xrCGMwxmEMKJ/O2jHoDW0Rf0XddCBcExTsku0GfF
qwMZyHxtfLJzvC9lMHtxfDcVHgtmOshi3r4alkgVTVbaXEPThAlA6aZATrXFmohQpsjHT27vdXjy
+zrGy5mohEyaDTJ57OL689+eQMSzequhOrtDiQaIVMLaHxfFN0VX1zp/HyX0LmNjxzxNOYZwDNMx
dNUlbLbgQfYNaRefXOxfgadv35DCWYqDKqUVqh2F4/Xvb4hYAjUWo0m8SmbwpRnxi1M42pGhH0MF
f34UBptOYVMVQDOkwk1cGxdNL1HRheLFgN//Dw+yVHiUNczAVKZfHMbfVZasTVOYi/JyDZpxoy50
oFWoLTrkG2uRBHfJwRJzibVPqr23Y0RTZLxnmgbbssGBViVI+u1VmGKlMwDMileQdK0npi38CsJK
nanizvvzLbDWZW8vOKR4iSrFYP4jmsa721sIMxXHaN5fu7oT0Ct43WRA9Vro0prpi6IkOmFL6if7
J6Xyx5flueIvPicv+2tr+O3GQ7hbKU1Vydc03RM6kye7SP1uZYqTljcLRuZk21s3RggLf7CVAVUA
YVuKiKvjpFkpCttnrb5Xu2tQPRbieZoOxXQ3V49z+0p6JB2Nuyg7jt1rrB/U7ki1nBYHwnbMeVvU
p3nZVgJMWzx8EYe4lvyo3HnCncsoy0l2Rr1N4bMRRWxL5u3SePGyhTk5VRcj5qk/F/1J0wFRPos1
C7gq3NTLFklOKvwsOXMsqNtbtDuB4BtsveqTHl5762qUj7XBSWhr8EbMWyH0ZeVbVj5qs1dON23o
jvqWPW4wLpm4s7RDkxMW89MyEuqBo27hoORD566QMWWC3Z3tWfkXwbMEPJMP8nKD6YkTtqG7AZ+J
eUAq7GX1R4Dua/gqlTeFconr+4zjrd7tE2kTAZ4Y5l3CtRLYaBvXEI4xfPAqN70GebiinebS778R
s+LQGpckrqn20kaxw+iy0jeZ5NB9L9sLEXFzAxfSKbVdZXqyuuP8rBv3Q38f8asxOaWNcke/dDIf
e8uXFE9WtvQo4oCD87pWt4SDJQcMRn++qz/s2pRl8qpPpBdM3LT2bteuY4zMhhbg8I3DjAM7Nouq
MqH0l3hQMOUiz5OQBf35RT9U0xrzQp5ZVWYh5WXf1wrREo79VIjKFctHMdg5CUPYyMQ1iqM8gKlv
hRvSm9SJzTS8KN0+VODabqTgpNaPXe6zoLQ41E0SxU75dJLzm5hYl1S7mBwFtMssvQS0g1UbcqZO
0djsx8wLae3o+zk5w51zlYQrO+/r0h8sd9jLxpEANOWBqm45k0ukWxdr6D2ikEfF1UIa8aAjXVCz
rbnHvcLgYV+I+6n9ERa+ClYx88rvgP0Iw+EnjATT081Ceg7uzOSJFCtbQ/1Yxzk+yuOiXpio2Ubz
aCh7IMBxc4t31JjsIj78+SIzr/iwdCB+lejyc7xeRbDvziwmeKhwBkZ9jcEVgU5p7OGY7bQzpkVn
/AkOpjyhpmqe0HRKPbZbwkvtZMazGlzEZQ9gxfZzjqSTcaqiY6a+rv8nZDwb54+B7uQDiF4YYiBq
bSxYFhX73XxTYu80TlFxui3ptaUOwwGqZuzl7M3K/APfv5cqTz1GK6PkH8dy2uWEFCoDRJkXC8RJ
crLo+VhgpDdzfAdTSJ62wmt1ltqTgWmJjJ2BedBjMD8MpL6aIQaX+WuoXpRq4KB0UpeNoN9WDKWo
A0QJ4ODIgtDcErhi9kerFDkwXYUYZlt/hCNfO0F3FRm7DqTy9vvClNEeuijRhsVt9A2W0jy8bxFi
Bf2rFI9uAhFRa+5Fa14v2cx5sE+3IttAc5I5XCec4Yk+DJ06hTxhuPMjWYryqVY2MphFEYbGtfk6
uqGEP9OpGLWYwilj9BrWt1pwEyQI04aN1nxXWNuik9xDTuwGJxjRRTTnVnuUwgC9Kcfx6rbuvK9a
GkFqei0n7dgD/IjAhzIHt8lsSCRY4j9EouPrHNPWEvkg/kAV2GQPGt03KXZAKbCu+4pRrkehoCEE
S/Z0zKcD6gqEqHm1D+bdlOKSpq/X9+dwZfLpr1X2XVPuZQyKKEY3WrrpY2rmLcHwSAZVRuuTX5r2
A1/mpnh5lF8FEigXfAe+KLrJVXjA+CZ9JznW5PBS+yjprRVm6DXTKSWsgNn/BXs2ztXJH3jKXTaa
bBPt5sQPjA2GJrskEi/dz5lbPXTpgbaqT3odxGXwuxWmqZ3oHqtsMzpa6BQ89e0p7j0sYvrWcluP
9SF6xl1cvoQHyy9v0q/CGY8vRs3hOnn9bkR/abe3Pb1UHdaPHV2jFxx0K2N1W99hFRsus8pe5sS7
6pB8wYrICPzSqC5AiE/OfO9U42tpYxg8tPQmRRA1yMffljYltXwOq1u+JpBIPZBFDE+RNHNAJOVU
UWN3BQElIhC0yaCvFWbEMpbWAbSACodHv4lU6aEVjCM5eJ/sGR9qYfqHpiGvEjUNGZn8rvQkSTaP
BbKkr0mUkWepyaWbFkP8TytKPvo61zMMhOnrYPTt5wewj9o3gSqQQLaB8dw/ipF4VsWBQ/7ylfi6
85hYn6yZkrkWjG+qPHqVNC11xlBceWYI715VN1ayyyxdc2hGK28Xs8uWRhST9Dz068Kl/w3GW5e2
6AAAQ0fcp8tjxhpLF77amT+k2H1l+QEgR8uizw6GdA0TjOfCs0FS5DTcxBprxmGOfvT6eRl/SPmT
0R7E7HXoz3VyBlNfDD8X0zcVuliORDQX8c0CbnuXwDjgYdScKFdxu9U+90ASQWJ3mtmxiACmkkr2
cbMrsKGMrtxjLnJ4YtCy8+gyeYiyvUlb2dccdSsfaGhsKUQurcdh0qFf6NK62kj+7NTe4LdeeGNe
gpfyZ/CQ/qyeSk9zywNzFH6PqZGPMMgbntMv+av0XB+knfwyXwT+qZ1J7oyR2YqMUQgFcfm7CLeL
5KfLdRC2c4FT7DiNl2JjKtsqfx3Sb3N+muQDQSTCcBKT227cCRC8JaZfcbUdtLukPorlU+4W9ZEH
fEFbUe/JmLFo4oRkt2wLxbfSDXooNuwCWg5h4CEPNMKD5xRF0/NMmxujJf1OiZWNJdCGZWg8x69/
3nA56H68eQwcJYq8dkA+nkbmjqG7mfUk6UhA57eTvk2So0q+8OQHsBN6n3+v6khadozgbLEi5tlW
X6zaXWfx1X1hvPblDb14czlBq6LLSKARubxV5EWLD7UOZg/98hD87TV7Fp4qwvdu4KQjYcbvZOt3
XeCNkpvknnwb3M1Peuaksw/FQbuoT8Oj9DO6Fo9kAikXWLNb3tC+PkV+yh9gvWTIPRq7PAa3vW94
vMdd8Vh91R6HTekjPILent6x3P/UGtvghsMyocP8cHu0UbzBLZmTW9gn4lfQa8ZW31WN3Uj3+q3u
QyF8KQicw+7gtbvuJ51ANk440c/aCa+BdlJOmmc5gpdv0o3uYpo+QjByQ0f0G48TjPA1oUHDA5U4
ygu9FvEuOAb34ki/g66P+F3ehRsAHmjUzMSuT8hEbpTtsNW/IzMZvNKXX+UvyQG5oQYs21bva1IM
n3imYJAnpCCmHgEQGj1UEH7FVmRmNXyvjMs87GblLqqWjTYdLUC7rcPP8OWvm0JhG1fxmSTvk/6M
+B3XQnjKH2r4XzXNZyL0gAC7urDVS5BdjtTZrQ4uHTmoM/JywPzawyAczOFUjiLduqd23o/0MFnf
X4etsUHTAqkhjb0x2sQ4LC5p50gP43ftx3CSsTzCpuVPMqGMO0vq0UESBiIcgf05weBX6abVNnJ3
k2Yn0fQNFWS+U6YOCR7RDyRABAzoiTNBY51dsfdRtaAQbZIDCV+a5AfKDheoWe6j8ZLSYg23ev9T
jamn7hRGxMM2rjcoPoCOKe0tRKEGOUiHm2LT4xyo8P+6HehfAS8rjAyHxjZDRNjBFuM7JpGfnCI+
tkDgza6THs0ESamI75WnKqpCE9Lics17o7eNkSc8iCcCOQfmHfDp9116lZqjLvfnAkCJlssuEeuC
gyeWFq+SfrJjf+hI8XbYNhTMZoi6GXi93ToapYGX2EfSVXqyIHB6IqZIpyoZa0zmJ/sUo74PS42u
yVQGwFsY5X3oRogZKVTgtpfr5Obbet/fTMfxkehC3/LGM49GXNsLvKpo30/3Veo0sifRIn6Qz+r9
jOP9TJc8Gc5JSiyFi2METnoqwNLEz45Qc2NGtvlteZhF29G+5sj/sGZ0wL1Q4xJr4QPH1M+y4eXd
LTkNI6mR+bpB9QQ3lm7DsQxS3JmsRh70W3KKh61CGrd6Mw8eHh7xPJ+rg/zcbMNdfiSpeh9u4o11
xffhdYf5DPVlQ2/1C793y/L+WHwdj9WN7I+sSwphw3ad3BjckgEAQk/D/Nrs53jTpaelO0/pKVd5
H656nrDHRXDe1uUwIF1u8ATjIrHlwP41+G6c8Sw8rGvjSTzz9sOXkjL8QTwzXxOfgCuxRmYH+sQG
rqNn5JLMYTgQscboZ+Wqu7qL2czW/OVIfeurNvutK/vLT3R3omULD8Ur8FQ4abzf9GHkuSMF+gcX
el1qtstef4quYKbi+/Keo5Cwry5ZzQNKEiy7pvXdOuNoUyU8wjb/vn0dWLQYJYEjke3+Z+kVp/o2
fqJtsjdv+r211a/Jj5D9edw3x+xe+zbv5VP6aik0jm3jTFOYfwrAZR4U4AOYZXuO0HYnHTTQrBoE
zGM2XNrgYLY3o+UKPiHD2bCdp+M0XPruHKsnvLmEvvS6KyjgA1ACs+iwPLgY/S0CNRVSK7ZLvIkj
fzRgKcPedfQXGtZ6y8LtkjKqJdwtdvoFHsyqLACJ5M3duepPsryde1+er7J6SuHK6XAzHYHwhf6U
dbfCypHTTlb8WIV7IPrGJ33d//LMMqlAhIRbB+Gd+E56Z/bYNAIyua7Lkle3ghIXhyEnnykYJtXD
9jz/4zUCr4MkMSJRmZXw8L5dI5JSnxO0fek1oKHsdDFc5K4Bwi6m32dT0D9rEn/oANDcoeaQRUuS
RNaJdz1LHGHK0EcmqKU2qAAS5a8a7ImzQgSFM3ffCA4i3pVTEkpUz0L4YAA+wblUsKXqbFddLtN7
ahnVz+S443JyECd3vhW23/5cOr3/GrjydIPW7rpIBJUsv+uu11NP8G+Sx7gSrZLRTs9tqusEoqiK
s4D93v355aT3vdz19XDkMpNcZRDGr1PAb01VIlVWiGEWEyi+jIesno8TBAU/bVcYTLx8g7ZXezMm
P282FwYtkWn4tIYLp1Sz5gBIhX6oAeFZSNRgC9ayp61XGccKEsaf36n14cpIq34CFQW7CtdGe3dl
2lyog7RRljv5pV+ByTaJhNk9yVUb7S7YmPvcKy/MS6O7cA+J7gtLPUPR+CUDD5zTr7Wb2NeTs1r6
KzMFvxoCiP4mp+ESg2nx0xRJr6cFrkzrR4rZ/+969UYdttY1TwBBHYoAWNWBKq/OnKSBVcTAyYdm
MCyeRlhhlO2kzu8bighYMbQpqa/dOj8VMs3bC5ZKUpSVxItrj54AhcgMMsOD4R6/lt58qXOGXDbI
FFYJOhkDXACGKJRL1HLsR1/wDGZorAwnBqJDWjZF4CpE/uQS/xK9/H7kQ1ZoGuu9xxyBOFj13RqQ
6pJB+zUT75aKCOg+T10Fr4cDrZ9jpzDJoJD1r6jBySFPqa5y8VaVgp+JlZY7hiLnT77wd/s6sB5k
5yI+dlXRTZgkbxcIjsKRziNb3Mn4JZjiZLeqOg6bIP4myT1V68M8lNtknKxPlor3feBfr4somMUJ
Hz2ZiW9ftwAgZOmI2+/A1fmdhKirmjDRxnpAAmkMRMLQW+/PH/Xjrc3oSkKct5rd9F/a0jcTLFXq
WokgnDuoLoPXGIdZ0QMOeVTzSZ76//jF1gcJtxmzdJNP+/bzTSFsjooguzucZ09xVFBgK+YPAP8P
c4ZD4c8v9r4444+nibAqyFG4sq28qwSVWhFpbofjHTBdWm5gQl1RZmTz51f5tVm8vXHxs9FHZzQk
rqiCdzduoipTK0FavjNPNN1ovdrTfQRYUrdF0N4w8MCsc+iNt2Z2JvUmFCGh2NpqJ3jo411ZQKu5
CtZtNR0qDbfFprQ0R8t8ZO8yZpLO6yd3rG+U5r5q3Sx0pXYzCa6lbtvU7WL4xYeOIFAOitYhxHSm
es2ytQLPAlncuNJPjpNMreHFUTnqoRvf5/fS46ox18mad6obai9+nj2mgw1xr448MH0h1efg9EQc
MDLMbshu6OIt6WWJ4Y+/DvFL6JgCPvJdU/u14oXGJjl0+VYMNum4GU6EFXxykT/sFOwR/KUgPkYL
hlLv7X2jikIexZnY34nAbCx9uGXGZxPsS/5X1zz1mI8j2vl//mI/6BLBHVp4RCRuo/Vm/VX8/7Y9
wc0cMR/o4h0aeDD7EZb9HHyvokHGtoZWdUUFfnA/TNtCwCgDSPez8fLHjw280FSQaOO6Uo1f29Jv
7wC6ShiN2lTcZYL6CIIMsLJKOmJSF7XXJWu8ZfmzN0iI+PMn/7gksASjx8SLoyC+Xu23vy8JbT+n
oLuq5o64mXbfmRsBLZ4WgcyXwv9N3XntSI5c3fqFDgdkMOhuzkX6zPKZ5bpuiDLd9D5on/58LM2R
uqpHXZof+C8ECMJA6unMpImIvfda39K+6C/+xVV2OQNgW7QF0hp0Zh8/TFN66/d1wYf17qnSjV2T
p4QzE5LcXxdaDsmLMBgyWBghkRH1xUHwLz4d5anpCI4fHM0c91MTtWC/D/NorE8AJz1mFhMA4uDC
bHFpgZa5GM97AigYAgb3TOYe/+5lxttiSFNYNk5jlt6Pv1zIqAw6N69Pcw5Y1QjqGt1jvWjtBUmj
X65T/G0flyk+jbaYRFGP5PxzI9sjQgGJn9WckFaoHY2sXu0JHwgWALzuCfkNMf+UJHKaifvF4/SL
FhQJOL+SW0wjF1WKKT7+0JBf42glE7AsGxG51fptiB46b0+t0s7y2uQtFoykB+UQrsSGsEQh6q6B
4NmklO1I/dE3GN82Ti/tU8Oc/fe34f06f7gytPddabLbM9g3ed0+fr24TDXEuIF+HCvlLsn3/BF2
VbOxi7IhgIvpPocBB+k6o0wcfqzMiiK6Ch9URJ6IBZd5o9y2WGcEIixL8yistF3XGYq3Mv7iq/7y
YiJX9TicG2zWLif1T9+0y6feHnK7PHlwQxDoMTGBbmyAH05ewwpF2e+vzC8b6KzJxpjOA2pg7hGf
1gGvaRsjD5ziBELVRFKObgXDafrFO2jNG+TH6w9NnqO1jfcK9vlnQE9v1SaUhDQ6VYjVCAXxxDfT
GI4NqOuwiopzW6JWC2bqvCWr8szGAAhOOzUvhta+AgTrXRe+R4jOhLxncKxDZyf9ZWlF5lli0FOw
p0dYhYx269i+8kLIES0W3w22SBchrxb6xEOE2p6vQbeUprBIh0uvsuh2555cYlpEbUCAT6KkdtAS
vzh68KhjU3EDpkluS0dvblq6o75yu5vJAUUrvCOygtFSxbVTqfFSRV8cT3+tnIQrkSHij2F7YnP6
dGeaSBJz3qTxaVIzlN5lJNzpVbFyUoLo9YmWXxQrH4vqHKOQ3OLegi6ke98xwV8kwl+bsEsfMLEv
p5o+QC28eiORBn+xa4vPnXiMRciQyDmfz2Euxf3HN6sSeUDoUB6drF6LtmbfmVeGKjSS+BQB1mqO
bvQL1AQlMUumQHqq2l1ThTzQEodrTSPgOsi/ZWWaHSYvOgeupPaJbLcAv5pzqQVnyjfE7vcP/S97
Lo8gTgBv3nYxBdifjuBmm9daaPXdrOjytiYPxTmzNfjQSNddry/Idx7+dK39Ww/dX30mC+R83nAQ
Gb1fx5/2+V5YKHTdrj6KWL0SuvodGuhD6if7zPXZBJl7aXr4xVHcePdQfXzvOO/zYbOWzptXlI93
JzHNWtiArI55RGb6hS1PDsgVY7jPsTjXYJKMRyu7wIekqkNmo9lBm4n928dmHgXLvqrWEaDKAD8P
xBQdTwYQvZVJpdZAg3bgjQcTUgzx4ijkvy82pJnCPKtp+OH9Ed0VlG8aYjsSJ8bsKIbLDnVPmZBy
CL9l5YzrnJxZk0LovkmrZVfeZcZLX60bxnettScW1gt/IPtNQzqD9pYYWuLn7rBSuw+5verzR9M8
g6ecGAtUUs01ac3tyCQMwQ9jUnttt0svJpRg+KGVR9ImoNKu8mGfOBfSvnLqO5/+nf0ABWDtJlcB
X7g+jvTMik0ZLOuBTuzlWK5Gd6F9Y9Vl4BVZex/a0ywz5a9ag0ykbHZ1hJBbEF6/f0J/3QVmSJiL
UYa2O2e0T4fhVB/7sbUFK6RJULI/0NwkCDhAVlv0XbL6/YexBv+yPPNxvAkeu4E3/+PHxySyskyP
KtkfW7npBYCfhT9dNQ03T4du1JBaTqPAenTcZ6+8gByIKO8UqsewPTTmN1N+N+T3oafFVV4H5fdU
uwhJcAZWnTyA+ULz1hZnvs4M5s5w78YRbmb8EBDIrSDJe769iRiTafGSkKLlgKiiQzPSJ3u/PfYh
jMFt4D62EK7G8k00NVRT+hfcoaaN4D3EeK8JAhgePJ9o2xpLukdVRmgFRluXTsrQqH0Xamuzz5cj
wR3pQvYtrZOephyNZSIJxg55BLM0D/gAhM+Fgl7v63i3mf+1oMo087thvUUasEzj2nscZlQ7vi8N
IX9OtyB4rIqMBF7+QvrZNf+vwMLU+zr91XtUMQQwjQu9YTdJGHB336wnrAM9vfh6Ed93iJXSpXBv
6vIYJ2+S4XEiPPoBgBQJfgpuveAmqr8V9lFHMRM+Fmh37LPKo9LFUITQLYuPPl9Genuv2LblN+RT
yJiHVWqinuCJbbeatXLRpdOJrvYu6NP7gj1v6YckfC7pszBHa+/ED+M0hCsm4IZE3JWcC5wKcunw
hcN1W95oN0wFuxfzbAD6gBp3W+RLWa97VgS1kMg46NegXhMrgrnmTVJfQXfsxb3mrYtgzSwoC1dd
v2qJZzVBvq6ATTrxLiUjjdrYB4N54/RPXkNLci+cfQWXt970sxtvrBGEnMfv//MwXqkaETr+uGZ4
0MORedy3tvg2MMdFhUsMqHPfv0047aN1624xFzKgrcWtlxz8dJmLQ6AeA3efTk9O9zzxZIJYxthv
vc+qCUMFvQCOekZJe1sC6E135Q5n6OFZCvlP3p3X2ilBGZXsqckGcUhShAPnWbuOS0iv3I3mJZnn
yYQPNPvcuJF8ea1864ybLj35wylm2NhYa8wibr23Z2REcpeHJIlcmsZWBNswO8hg68fnSXuI00PV
zuW9Oe1QR+bTlZGf2WReyk1mHYk3xshndncEaGb7trga3e0gN2V0WydYA49Ge90y+PcfBK/HNOwt
wDDuOUL2zNqJfOcxIkUGdYCbSxb371cSOe/2n/YbBxUcNR74F457v5xeCzAUauyOEwPACG1pGkP/
yBWYY0M/xXHa76fK7q+kqiByZcF5Poho5Xt+uA11uihVK+gLJ4PHi4BijlA1Y+F0AG4cO0PHkPmM
UBat1926cX47Q0hAXxRzvhTqh1kIliPWgrM9bKsB/pbVlfqma9imUk9PCNp48JRpLEonq1DLdvhO
3LVdqWWU2ug9iZpLOqRZv78kv5afnIlwHM51oKfrcA4+rq1aaTWxEWrpSfh6f22T31jBdxDSJ/O1
M9iMO8wsbvAygFlfkL3QflV9/3JP+AKzP3D2Ps7V96fmldVCqpksKz1RvMnzoLymGzBuSiV/RA3S
QaUIrExrmsP1CCw3T6Y3TOPMnEoe9N9fi/nuf3g65m8CIEow/vEcRD8fL0U/pcB24i47Tan+LbAm
9u6RiqvgqLu1xaXlsa7//hN/PZ7OH2mbWN+R3FL+fSrAcyC0zSQkrc+mVyuXxMylSpxXs/SI35AB
xolW7O06J4+iaHxANvVVPYhbk83wULkjij47uwsEuHnlwpbUZd4tFWBIT3x3BjYt3M/DF1fpXdX1
8TLhMoCJas4sU0P/fKSOphkdHFUJMjiejw6gyLYbdEFETEsCNOj5dZl200IElEs2at3Yy4JrhcQi
YNwITKPbyMAztqQLtltIWQurIlkzaQNjE/iNvSGKwtu6zuyBAb20nhrVbBujtHdjgeoqDKPXMXea
89HItlDD9S9+nfzlGZAGlkxuCUCyuSD/+Aw0YzkQ4TUlJ4GpYtG7zS2QzN0Xd/2X84z58UM+3XU/
sBIB3wwhTaMz6CDoivTzukRHw39JMj1zB36Qbae0YuGLru3Ge6zaq3xIy03sEIsG03hp9OJqcPEH
9R2SL6ZOSx0pw2qKR3SuqHxJFILfCNYE7b4LACfAllBqzsZbcXfNr47yv77FczNd0MVyScmz3ivs
n+qHMnJJKgwn7WgrhE0F+XLrGUS18Nyg34clRYvNuaANzq1hbu8GgDTJxrERaPXuF7fwvYX/6QFl
cmEjlpxHGFSpH++h8qQ/UiZpx7ZKtxac9m2luIqAuPckSmBSEOW4mVDlgXpfCmM04TkrDgn4JNaB
xSGMvIBuGztfCRn/8osZM+IB0INuAqn4+MXysiekuK61Y+WN01IF/dGcqj3nA4IXBvI4VK6+da0P
O5p7mIXamU4fYemMqKQ6bQD2o4UnUGaPXzyOv9TIjF0ojXmTuW8U85/qzRo2fzxC7zqlvptfTtSz
ttlu/dTtz6bc39sktRFX5wbLQQ76UvKnlnYzR4daBliYs6E4N+cUFT3XdqApSf/I7B+5F46basz1
5YAv4v0L/28QVsrv+UnV37+ri+fyv4AzObfT/j1WZVG3+ffoZ5jK/Of/ZKkY1h8mQwKaZTN50J6f
rT9ZKhBT4Hu4nsM+TwPfZTX6EzNp/UEvVs6vigf1YEbn/MRS0ZkdEJfN+8wknjHk32GpfBqtAmSZ
xZDCxNeNDgEx77zs/rQ8TCXdA2n02X6CuIM6+04jxmYNGJtDkTfe97THFh6Hy25f6lmyd3gkd9NU
Xo5e/PTTJbv+xzLwM5/xY+n65zcB6S2wKIr5d3/8Jm0TJpnvk6VSJv0evi/py7TBv7G5G18UyX/5
o7mG6KNpms5t748fRdqwqYdZm+2V7kPJzXEwCA6+trkz69DYlL7PaTzoyZA0AirHqCBhqU5j+oIA
rY2WluPvfzquGj7xXyvj+49HVMHKQ8dfYJWcV/GfbkNkNJaKLE/bqUoj3WGsjrG/c2GCnbos6dZJ
OJ0lrWLCrhteskQpY8lVwTDszCPNYmvIKDsbh4rFfGyCoxdazwESn4wlLG02RtNsmqhb+178DPUe
A1Rhh82bD53OXrkZ1Xo5nku15TCodm1FjYDHaAUM7aGdMns9Zag82uwQQSMDntiSKbCAkjlc+um7
K0hcyHiP/CT6YYjeuZbSbV9m8K7S48vW1+geNppYtcF0rg86IZBkTWbxbTuchd5loOPnJcV7r7n0
K/Mk5HCCetJPp8uia3FfKf+lmFJYJ2nHcGJQZ7LQqms3Q6SkRsO+Dqs6vhhttJt6h4gqnEoAomE9
voTTlD4UkbO26LoAMAgXkyzIl0L6UNnTBa1r2lWcqccxe+wtX1BoohzTzX7ROPaFHVLMEaaWhhmx
ha495xG0175T3vVmKNfWWJOcwoaPRG+MEEZkgs6F09A/yrOmWtZ9WK+tcHAZZHj+mVPTgWIdIHq5
9BhSZgXMQbdjdNFRVsacOppFV/k5UHNUvFrfC46JDTRDfbwplPFQiMJatrV+qGWpXWj19EYIW3Dp
kHGGMMgjkifAEGJlMdpRRLiD4E1GID9sM3JbtiTtuQc7DZF9+BTgbk3GaRYk0BGizEYuVIl9MceY
FmZ91aR0Naq82A65eo1BYJoZL8Zk3Y2TgaFK7k0RJesxy55MR7+HR/JI7KFcNtM4LtzRJs3R7lF7
w79cBjpBv4XWGmcTwdaA2bmvYZNDztAz4kCGjLZ5QVheUrvVRaISmgttcxuE6E1SSwvPfTHFx8IE
lq5Sw3vpw0C79jLi2ReOAqPRQMc9IPAJXxvcy1fx0DoXeknw7QJ4lfnUBDgPAhLJD/yDTXfWd8J9
qPHYx5MWPBiV9I9m3gB96AtrfCGtVlyasR5eeXpt0YkQ1pGZMrwDSIpcNIf2ysnrQggOKSFpxKwa
hHmWpvXiZSO5YOUg8n2al901Kc7DnoFkvlVWWh6U0cBRcoiv7wOtPyrZTNmKDnO1m5ooec7jcfpB
RrBPkGq+ItgifxWtYT8w5a6frTbNrzuPY1o7hfaxH4L+ImvkdBHpdXqdJWjxaTQxpesBhbLnW955
g3MNm5ByzWVZozu7pPZQu3LUx7uyisxr1YbdhYVl48Ty9po0NgIf4WT991SYEEnyEIWNMdM6nNxc
zVHvXUPS1sIbaqmhKyrVa2Xpb61qy+dcV8/WgCJPnxnX5TokJ3sbV5rCz9RFCq6+3FvNU96zdi0b
c11CXl1M2XCfZCiyaqMdHpzBOKhOONdT/mDPf76cumzZtsDs07MyRWKyKJs7EyrtoR3d3ZAO60yT
F4ZmPcpAm2ErEWLNZg6BEx02flc+jc6ob5Ws3rgk5iptCYoC8r9OJfT2kmQAlGqLqIcxkah6Iwam
DOrQVcOmydBcqCu/m3YmGJXOm3MNeCaJc1202q2vo4fNthZJSay0cEQ6+ZL6ql0qw4PhGa3wDxge
/t4oFgfXYSSRGA+lCcQc12IUPDhYU/2+27c9jrbAPIuGaVOS1A5ybzUVm758qLozexyXk0suLs3v
0BEALiPn2mpf2x4gb5eo7VRpt4z3FwjAe7FLkMib6Hhb2AGC4KQ4PgjKjCB2yNeul5X1HLr6umjD
XaDn4U7YVGoN/gqykwASqGwp81zswwaix8R5fAFrA1/6bkJglivSGbVF0/3QEg0QFhyqoFILjRW2
09uzwG2XPehdP/KvW1ljh6MwDMN6Ezo07Cbij21WcqZPDsFRNpKRcgmEfU25iUAZBquJWE1zllqN
DUq/QcYAugF1vz3vNNO0TcdbhwWthfpVyjMyFVDU3aZh9IIcyC40G4kc5vgSv9XKD+PLerggvu2k
DRWuCGZ/S8fQrkPaQVM5IbtptAXMV3htPsTzDPF0aduQTXrzss6NMxaQLzoH/wANfNrLmWtBvHuf
ESFP/biXoyYIO8sqkn1Edm5XRBydgste+iAZWTrK2mKI4tdLax52JYeSsM+1ku6jGJtwCw6ZE+Om
6Wyab0YBlLnfpoqExyzLk8uwGKaFzMWqDKoVGQh4d3StOBro0K/bvGpYFeWLFYdXFSCcRREbjz7l
zkrpBVMVYxeGHSnysto0dnMXa2607LqWdyrEKWhYLrch8r/pUs6cJWotJAPL2CDfaxAuzsdRrHvT
L+5rJYGStV3+TWACHhlvHkYzvNXHtt5YcfegdRJPU4yfNbKWtRAnYxLjXG7SlB+8C2+QKPQIwfJD
3IqBRUT0kByMVtu4pCHsYsogGtnsTCQbjUTktnfsXTPdP+vXReYbJ54VMjzz5KonrLk2lbsZ55/u
YBqS9YD20so3fecd+4oY7coYxgU0TNYEzPc1S1Grhd9UikccaVNI/ZSht10Mo3eJ1mDtRuWd3mcM
KJBoCfAygb4tmldGpDgmtAjQSY2msC3KEq1WU+6Gxts1hdhxUH3sRnUVJeJ7EjNtqSE5bF1iKcgd
Z35QSTTriFwWxBDtypytMO7Nu4AtutabF80PedkqkEpt+uQWCDGDCqKNInW7mbxV1goMkMRdYI8O
snOrDR51YFnbrsHqUytsuzXj3gWQ1FNdK+JgogobvpsyY7L0NQtHsNYb/1pYzA5GyR8o7HvH4AHx
SC1dA1J071WLdlCM8ZModLHICKNYkBi/JQ2GQ+9kkimSIW0fO4fpQiHEYQAltqyYpFll91w2jrwr
6uxl0I1qM2ZWygi8YcrRrl1v9mI7A6uKuY5gfoy62PYa6aQVSJy82sdO9So1OEEJVBpDx+jKIY50
tIUKQyTroTpoWUDntYrOQvQGjA71FbGyR1/DFqe3CuWndkiy4lL3GSkUimcg1VY6M+SVRwgVGXXH
KYYGM+AM1od056XiXkzRcTDtC8oDvERsWEP8gNTmrDFOwsv3wfAWhOI8RUBGbtU27cgdtVbkYRIw
/wInemV19d716wvWhHUZYM7C8mOH4R4xREAtUfRynYPRg4eMGQHLkPPI4HhFwtdaVP4ha3VmUGCA
svNCrV1GopOx19LhJqm8ezx5LfJZ4KzXBMaaubGV1nentjbmsBLaxYwaZAhiyuSSs8E5pf/aDi89
xhgt7uCup3zBoz+tdPLQ9OGJiI0WKUKVtOdtdZWU3aaAVDBVT5Y7PsvwuWzftJFrD/VdixlivSlN
X6fGdWDc1apaaQTP6OKajNnVUGIf18oduMI+eItz4OHhj2FywF3TEH6LesjKLQgRsu4FMMfyMGTH
97Q2z1j3GJYBOo3RiLNOXWYZ64+h8LLFC42kpXnfEKa91jzeuqd0WDkmVYyoD8pHEJksvWY4DpJX
lKNKhHajICOV0WtO2FFdiJXrhZewuQqhn0n2TdKzgU7LQ6TjkuD8BQObSo6ntss2xIstIw6qmX1j
Vq9WNkF4dBZts9Um/h78Ey6Jc6LDz5y7iCWXhUD/X0MjUv4q7dNVDTxbKF7FjPkXg1XR7KQA5lTl
iyTecFI+WhU4t+DEIWzdue7KLsstKTarwQw3VYXza2TcnIKb9B8zY1q303ryEA/yBKY9EMuh3420
4gwGYhCUmY6PZ7Z47oJ6E0doCT39vJvcQwBgqN5Wen1vM58iDOZCxMmVbnTrwYJjoJ+PWU18aX02
TijNE5x5tbabOrme8OJI+0h8z0Ja9TmpPocOi5ltn9EgnFePixwDoy2vYvFkYD/PMmNlj/mN2bJo
44nPrwJm4VPwahXo8PuLaGgYi3srS48onnxiMi9VSuMY7xZ29rpdZlw8FGsCNKaVelt6KAAeaO5z
NC0vk7pckyqub7Mkwvbn3oQquY38eEZazMO0ljpCDwIgBor0QJOeVdJ1F3021cuWlWEaOQQNWXGf
1cGPKlMXfRBOhyjtTwM97DPfUCAP0iQ7lB2j9+529N0fpuiuZzq+Z281GbirSKvPClSaAypGnVjv
PuCs0Gnpd39ipYn5kqi4gE7Grrw3miolEifb/p/GJgLWgV64r/y6vpxIpL1IRUUfuCKCPojjuRbL
NCJhZZry0VWwyVTkAeRNzGvTHaKnxPBdEBpWvCVlXn3hOzPeu/z/On7Qw0GkMqdpwKqdW4b2p+NH
WQ1aNuYi2JeKls2qd6rhSG2osPkYLv9jCzZgrk8mNx9xgerddWr4+Z5fRfDBHNNJOhfVTTbXOf57
yePO1U/+XghBbKUo0ub6yJ8rJTnXTMVcPQ1zHSXfS6qySrSjRgDag1EOzZurxdGevQ77JMmk6aGp
G+8MZrx8ahxOqtDYpXPhGqG6yqUdviZI4A/A1ikSI3IRyViotWsrTvyXYFLiDl1gfCyzMjrXAmrF
1mhvE50SLSmz+sK1M31pz7XlNFeZUyibjU9rHMfWYFDjDyXmLTVO2k3q9e0rDMnulJveg8wEwCAy
3BalfAw8ZumZCq4TZZwPFjkSjEaeJ5v8WNmUMW1VWLFO519NAWVOFq+Rn9G4SKyt3jbEutWUu5ER
sIeJkFVU5SvVOA8DpHy9M7tHjPj4KIog9+I9iYTtYzg2sC3qIXXWE0iPYJGNiXcgxtdwFg4PbbJ2
NT2l5BAkZYaCfFv8mgzzbzIep1Mzl3TFXNyRaDLeOXPBV7zXfsN7HVjPJeEc8XLeh1OBFHuuGAky
6y4YnKbX6VxQdnNpqeYis53LTTkXntNcghpzMQr3PX/tqE+JBfVJ3aBkHefi1ZzL2N83wmhrfm6D
AVjlTKpj8gCtMP//P7XBHE8rRk/X071f9Oj6LO+xdzPoFaXch3aPrqAArat0++73H/sX3bcPH/vp
ldHsxDTGakz3fVXUy9ziXGUkqGwhmt/8/pP+osn58yc5n2aqrUEEbVIb6T4M+xctiBjcQ3lpJ+cN
yPIXv8r4NDJjJUBYS6TofC1pc+qffta/Vqqwils8VKw4vOrumZxXITWvR/m8MnV2H2ziebUiFT7b
a9G8hI1BY2yTeV3Te4EX4/0y/K1BwX8QRHURvdZFU/xQnycEqOdei3KsI3xv//e/Ka7Kpav97+cI
p7aOcpK3fp4kGPO/8mdilWWCZaf97yALQOFF0tT/nyVoFulTjgHtAx01aANoZP8cJth/6HPuD38a
z4vB+JTZxJ9gduMPl54zFmU0fhSslvF3Zgm0+D68viiBbWQKOKGRBiNFBjL38fUNhKhZJW0XmVFk
uItSTI7auCLmyJKmthtS4qXllV3ofrEkVKN/yOx8OLMCn45nk8S0vGVsIKcnwyJcNMTC0yOUKYdE
YzCyTZZB5V0awq7ydUy7fBN3IZb1sE+1TV5X85HF6uOnWJuQdmWp05pMq2l8w2XMiP6A0UOTHO3c
sxxakFaWN1KFmpNDXyoRdeGsGt8XYmmO7AooAGcARB615ZU3uqSAj2VQwFlj7Sc+W+shMUQ0GbH7
ThyVlU0WF8E2meMQsFFLcty6QaEtmRgntLadlPuALDyOF/qIYlHl+ZTcENtBII8KCKtcu25D2LlZ
xBj0mPuQ1FukofPau254T4x0P230WhFTbSCYv5HB4P+gkgzufDbIOyTS/BwKbPOhJgYFvaQYaPMo
irvWFDAIOlej/YI+Ob/iaAuKpKm7GuECghdUZEPkcywInOG5Rvb4UEhpP0VRXrbLLg4He0ksKU31
wohhtpae6NBImhNr46jVFx7WT0Y/ATZCMTgPRdCm9K7iJL3N6izMVnoTtbcUEH69AoHlXlZhUINt
Va73SHu1I/pHVPXKC7psW5a6MbeO7WATDHEJFrYQ7aHusLZgiM41Y+UnFd2KSTfs6kK6c+R7ZNYA
0xsvoDuJ1LFGqYJEmOZSlz/7sSuac0Szmr0K0oC/MOg9+YPEjA4G75C7OM75re46duSkVhW5U6i5
G9rZLMe1HDajFXD4Nfxi13EzcdiTag0/ikYj3M7ccZKla5bRdz0oosc0DoJ4O45RBjbPDjS1FGlI
FKxN3CCdDpIG7UXTUAYhQ5RzPmGa2/6G9wgEhk8vFFNdo5MFNanJcs7CumhdulZGHD7ndEaiQxAV
w4/MlYO2RylAkzt2pzy7CdKy1DadnXo3Y0V5QstCQPyQWv04pCoNDgRk6TFz4to/qa4tqKgYFA/i
zpWBVb0QKmoD3kAwdTLKvkMdi/KCAiyy4WMZFpnkuzma7YThkpNOq5FMtNDl3MKL0oqgFSwxmYOb
TcuhNuk2Rt1daIngsvMrFK4cTwNq8iZ1wi2h2GZ83ou+vzDIXWrpW+kAUZtAEfUpiB1I1mh4wAP4
ulYSLm8JRWmvN+R7L6U9OCM5qaGk1G7iON+oKp6qbT6icjl0gWUWO7pgNt71LJfDIjIsQPVdEnTn
TUFyw9InIqYCwFrg1rFEiUN1shuTjpG09RujCKtTjMorBFolLbXXrKG5hc+qOXQwlfeW9xhYVnhJ
tee0p+vkRRihYVxxL7iYsfksnbh76kv0L8CRg/7SEZ3FEMYPwTqgTEfsiNKT0ZLvTNqiDGKgWeFQ
gG0sRVV+oyAisV24jf3NLwZgtZVljc+pSP1H0gaD75Uhix/pYLczX8Wa5JI+7hitkcv1+rayU3OA
10t+FsOGuj5zTT95Q6YFdTeOp/7KEDEirSEgY/OykpEBtzufDHvpaJP7YuWpaSzNwKHnnDdpynHU
Ndsb8tTIpPJig6O0aUVVvsyikLK3UJwqlxq9r9tymFJ/nUlcFKo38EV1ToK1ER8/efZTRHmuonnA
NoZOs/cmD9MLDrjsEg5VWb+kVVYj7KbJItdegKCIjg+QkHUFE/7QJy2Rg2FYdNqaxW0ZsQQSRzXV
9VNv9vxZV9aVhmh20LB+W/1FYtsYp+Mm0HfE9gGby10/DJbt4JdPidt0T22RDzpOj/feYDVGLz5B
F+1Kjy1vWBR9CpN6cDMGD14u6EyPcTVWW2LuUXogGq0eRFMU3zs7n97yUdOvzMyc15y4tsfVmArJ
k0+PGc1vgCiftigB5DTWHNKjgH9AJkujxvhh9VYbLtustxgucbtulDei6E39cc1U/pA6uUsfIal9
Fs9s3PTjYHe038cOMGgEGadtUOAL/sJupw8WoAtauu1L1NoiXCaZ5r1EPdG1C1+GIl6SKcWATCPH
CBmnnfkavZfK3YvOxxjZTXZy3ynHapfmFMlgVbKNX/gZPuZVjzPpJDRkmgs/lggKpelnj7bP7yPw
1PJ2iUH+wVYLOzq7DOCokpXTAWo07C681cZOf+hsjbcjyzkGIJ+yQ/dGxlC5qUjLY5DTGqCINkI4
Hp1NkkdRZCUzD48ooP/BAfM/Oz1e/ddm/QiLM95vDpPPWfH880ny/c//eZJkCPEH4DYOfsIG9ImC
858nSUC9f4Br1kH20vSBZ/7Pg6RmmH9IagnyWqC9QbeZUbd/niS1WcxCfDtWWPzbOF+tv6VLkbMU
7F9dDL6RZSL05FCKg0kKwBgfj5I476c67wbztoyqSvuG7ca7ioYAbHWm/G6fpJ1jLyY/f867pMSc
nFXWpsbGxfjHn8q3MvJBcik6YoUIR33p6lVNt8zg3wDrL5KZA61XPXz/Mgc35HjQ1Hq6S4smte1r
iWCOUAXdbJJlkIzCWcViLE6Mjp/qroHdk4u+eNHNOeYSDGvTrzGYaUcGJlM4v4QdR5a0G8t1q1vh
W2aXrkVWc24RphcS2UhDKC2vI1NmGzbKrlr2ohva9U83mzPV57jTj8XffAElJcLcO8FGOp/7P17A
mhsbTVVq3KZ65MPxbWs6erJb/f5TPtaz//gUeAQkQUE+ntUrHz8lrRmHVxz2b9l6mzV7bL0ZzKbd
aJhG12aXfZVW8BfPBT8Fv74pUbnO7tyPH9iKLJ/M2hpvbb0cz4im7b4NpquZm973KntRtgl8H2HE
3rYK9JDbbDh9tmjMEp/QwAHeLJXPqV3m8jVjhP3d1wuGuggMC2epnB7fWTAW8iQjwomWopTjXeuM
FuZB0xwLRhgIfslPq5t1C42B9HjLosVKzCRQ1oRGulqGxL3bC5yf8VVjNJDjpFmOoORImdCIbqOn
KkuGyb5THe3QH55YeDlKak1rPluRXf+QWRKTsCERmy9k57fZP1bGf+sn++WO2SBVAOqgK5Oovj7T
qnuABIo8w+FWBfkPn44QCo4K1rO3o0D4M/D2b9X5/+Ey/F8mCPx/7J3JktzIkmV/paT2SMFswKI3
Pnt4zAODwQ0kyCAxGiYDDDDs+8v6x/p4ZlY/Mh7rsdgivSiRltzkgqRPgMJU9d5zzw6Gf1F7+/zf
Ll/r8of6e/4rf5XfiL5bUN4c8SdM589m/S9NoIj/oKxGIbznEBzQd8U3plUPIkjMMYp8yut3XXzw
B9MAIPtnjgXNN9qv32njqe/fVd6zsZHpG5OCEIcmw4T34ri2TkI3Oe+FnV4Hd0hZutMQOl0D9EVO
u+++lZ8UqR8vxr9fK0LlyICKvLn3EANQcGWdi3reipJ0ldyz6qulbeUhwal1WxburzLOfvbZiJ8j
xokuFhr+u4mYmMO4rEVLslADqFxPPkEcskSR04lfZS28G2X++TUCRkVLzCQ+9t3zR/9ulOnniH5c
FsdbP07iW8dS/ecxMeOjmHBdYt9KkiuosQ0HtaJX4hfF/2cvfsYmnXWlFGWexT+8OGfjWJnOmrdl
UNcHT6gIMM1i0/+7eXOF2UTd2m4RHYsqKb7865/0x+fOXz8p4k0bzQE8JD74jy/tpo5nMWqat4lV
4BANZXnw2jH/xXPnnUH1z5dhcMVTh6MGkoT3im1RmSowzUDyzFk+0OhhvIympti3snMf+vMllTLD
QNxemfI2VGyK2RKZ26WASf2LivqTT3zW6LJz4eDDUerdkzYZ/KGYmTBtO6sriZshKm3Kmt/EUfz1
iaGEk23AyO5sS/nxi03dZs6LiN/UjaZl2UmndC55wGOzLXzLfGKtBYBuIZk1g4gQ9uEKslb66ETV
4Pziyz+P8f5xNvvrnZBN75xnkJSj9xhFP+1jFF68k5i+5BBpmX7wh8k/WeOcfsnP85UaJPH9b19X
nGUoSKgWuKrfrwaiqEPmtrByt5OCHzdOvzomTve//yL8gHAokEP/84vEQyvKqAr0duIAuSrPulLq
0f/FBcNgHlwN6aguhejdL9mPfptN5fmC8eLshIbv7GENq99iQP/5K3FuBhLjgpYjcO3dMNYNpyTU
Tjdv57KExBhlwGyJn/5FBf/JtYB+nCIHoOvsVHtXaXpR6QDY1rQdVORtHScFhFiPefNkcPJsaFUJ
zhH+r3LrflLH6ULJxoQdAjcvePfZvDKBddcrvsHJyJ3PfG2damoOEvVfsVF+Vmm4EpDgc9PxW703
/Vdd6yPqXfR2zC1frOI6916jqCGjgBbF9phN+F29n7Hj5Xur0nW1ZkM54tB1Of1/jphtZb+4Sn/y
6emw2O3y0Ocyen8rYCTy8tT1hm0fDM4F8Yg17Pgxvph895ckgPO1+OO9zs93pnuf860oPu9+30Hb
GrPfZLYR5DfLa/c8VR5zS184NpYhYKpkEYMZbbNTaSXd71ZWwG/0qPR/gThDCN41gThuHONEltpO
Alj84jIkahhd/qKc/dMhBBgYKaRcRZyHORi/ux31HPdiyKFpLRaM4qbtDJFVjk0OZjrt6S22/7rG
uO9c89yZSJBtYCbnRByIUO/p7BMBj4tlFw2KK4FFtZor5pM2JwlmPtmQeOssyty31moQSBqoMshL
K5Gjh2gFopmQyG9vlSquwZ0b2ia9cIlwcBHIhONlJfFQHeJBN1+SNEPBMUZMpQHw1wU44lKVHi3o
4DOgC5IRj8WM3gE+9HmTIZrkzBesM9Ht/cIX02YIEBMwIJTeXYayqFiLSNofRBExB6+Ysn2UY+W4
0Gh5BG9GGWXpbqiQRq6V4404kIJIuU9s73HlOlkQFRtRN+CSQ+0W2W1N226wMTVhdNvNYeJtDTMx
DYahyL64PWVzK0KW/i0D0w/EI+QXHYlSH1GcjA9qdoqHMkrmFJfYzKh4skQsHwjJzBXqndFFAF4x
hgQOiJF400WaAtFGXUPmSOqAIRhUCMhsDKbqJurzkkC7pmxROnlWTv5Y2L1WSUWsot3k+KRawasx
Jj4nBDJTe00GZPKEj+bmq0ol5PjCBsuRYMhE00PJtQl99dGD0ZDml8XIjmQl+c2JKvfcZWM6HTDu
KqPSP5srMWFcgw1Mm1OH7qW5DES7jIy74c/k/Mqd5QFZS3vf3ow6gK84xBr+2hIVoMWrkcfGRgSt
Qw4hFaA8osFW9tFNrPpT6A0LrI68REPV1n38OW2Ukx2dluHHtllkvuu9xB4uYPJhcfDY3gwDmtpV
H4ikIKeJC+Zex50uLsTgWneRBYVx0yQNJymP7YneRCCGylXZc+IApTGQBjNHatQ7aKmAGJoojV/b
EG3avp8H9IQWe7FppcMhty502fksykYDR64ezqExtTbJCX2hHa+7pbIuOr7kFmZF4cNL9oekOXna
Oqf+Un7GzWwS/7ZMU6+/sNwuIFWCb/PRVMgnLqJ6HMyW0Uw/nBrhjzeSaY6/SSVgks0srPa5LGYD
d69KM3tbp7N7k+skv5yrTikUh2P9jROAeaboZfU+DzL1QkSLf9ZH07Oj6Ri9cJeVSZfugVsXEm1S
k38ZIlGgNKvN8OpXbeCsl/PRGhqG7L9VVAKiLaq2esjZZRAY2XaFu82KbCkOIhu6XaDsLnyYPcuC
cxARqbBxG37abe8PYr5dZtC3SEfdxkH84IHaiOFWW6QABQqZ02ArNa7tSIFssLUPC9rtWJ2tBt+u
omMToZtgRN2FQDLcqrOuB1O14xeRdpl8UnMcw9UKx/apDZtw/piltbqbNUvo1UA1pGZkXs712yZL
srMCrvR1PWdZTBYNBWxdQog7euMYLPkKC8xw6RPj+uwpD/crx5oq2iEocW/+LKD/f6jw7+ee/j8f
KqxfjXytfxbdfv57fw92GSAIwC8YDWlHGMyF/xjsMnVgJMikgB393yns/+E3dPhbnKpDTIW2y5gy
oGv7D4lA/AeItoiFvkCG6cFG/p3hgvtjs4QJxREhqSn0w+d3EYTv2uJ61gxCW7bimrK7L9yUaFPy
OGfEThjVZp4gnkMUtu2/RZOb3gp7Nvt+URu7c5Z1W+qEbXETH+wBjlDaAwBeYSxyt1ouya3yNRty
XRypwi8I1ZwveF2dYzjT5n/3xf9kbvEOD/DXx2BgAfiKScLZV/1jM5Z1VZmDk7d3i4dQJS2fRIvn
3+1wu6zCORuvjTGknWK3W7tZW7M3bmePBG2MVhkAxZvGJUic1jW8pKB5F+AbBh5QNf4ip9LjQx+V
7f28tM82AJ1//da9H487vHXXixnRnyUhHpl179GnblTmXQr6YKfAGcP09PvHCBPIS+N3ul3HvXNW
0LXNa2P8+r7tpidAazaGOajEuYSLsPa9urjVtmw/FNRqgw42Rnwdhux50hgvUebq+Fhnw4tpeuCQ
dqZfLRb1CoeYrO/OPLy1ZRvQObMtjj16cg7VWYa8nZoHcRQb1c5k+bONyz7dcDAHeGGZIEMekQ/F
5/9nteS/7Z4IasB3l8jmdXj9t68Iu4DLITX6H/9++dqo79dEf/7xv6oJGp4/Qu98NqYukN5ocy39
7V227T/gcTqsgzids/fhBvjbu+y6f5CXDocCkzL0MEZA/6gl6JfO2wLaUm4ZByfL79SSH0uJBSdG
nP9zqFXfT9bahumWH8r46C83qb9R9u67j/+Tm9vhNP5D1/OPfxrp1ff/dMnjb+pHqzq2cw0X3x3P
I5XIjw4JeJNt72XufRNXwbWj7PjKKQr3NOS1+1ZjKUgPEgVthfJTsKXuXFuXK1xNVbdZerApQjT1
rsUIuqzY4PpAp5LqqxczklJOhShdmQhqZEJiju3F+mbhMIbNNZ2evG6ZP8kp7F8KgIcfOifLHqIu
Gr4uEtfq1ArYJ1bktXeFNZDRjTfyXtly+jiAFLoxHKZX0TImL92EnzayAtwis0m9sy0hL78ptFL3
ecixg8OhB8x27HA0Vhz08uEsvZU2a1wUDxxIlaqHg9vp+mKRbMP2RRb0Rzk54K4ou9V2CYjlq5yg
LzeyFNXzYLN+ttFrhBtTMnaYnSm4HcQiPtcg6ol7TOxdM445HhDLybcqNPLGFRivlQrM27wA+R6T
OT8ZIEAnP25YtaklIBaJPv3QWaq75QnobJTT+1eSQKhTvNQBcQczoolU9dOrD2IO5Fcc9+DixHwN
QxjmVLUUyXUxgIMspYaHYdXuNh665Ep10OKZ2no3YZew93NDM39BsZK+jLk/f9RDsdzWuGC2mRTB
vSLQZMPPF7zkLQnFosjicd2xdjnEBmVwifdsY2jDAF91Ij2OFDywGhadhl8TEdY6kTzyhgiJSuiX
Zr7bi3lKxCGvPEkOBdztb65lgHX1SjmPYpHRE/KoiSi9SvG45BdMHzh2JXvwnuFBl4QrVrZvHW2h
S72T3CCPmE5CZGtSe7etT1ZD3s5oWhavaHZgF9VDyYR61cxRfuAjFKfeK+3LERd+tVmCSvoYUbBb
DFlu3wSFhfbGtFEJv8yakm9RatD1NY6993W71LtcReVhjGBrcWFOd30U9psUF/omrcORhjUi9BWU
avK0NIZtZz2bKy8M6gPSAv9D3pn0thnd/BNms+wqUH504zJYILJPqxLX5+juEgDA5Ih0JnkKwxlI
GEdeHOAZD5EuKNur1JTZNx3kmOL74kzZbtF/77yuEbdmRDRlhjrbJCOuOYPVfq2SKnzDSpvdjX2d
37SZhE0W1DHIOIksSmT+CVM6zChuiFXfV92djnnjEpf6tvFLxDBubLE2hOrc79gdY5SdztnQHp/v
DYGKOkoLTwxBQDaOpB6646YdbJCxou5IxbaMaHOCUQpNzmWNoXOUdKlmyadPJl9wd41tctlqE5z8
zmmechvUlEgseVNEg8UlK9Xz4Nb+EzP+9LrIl/FVB17pHDQO7B2z7vpCL6n9EHA93nau9l49LSRI
f5ODHuQhv6WieReNl8Xbjs3MQ9pqQkjq2bnxjfQ6rLe0pasxGrp7a2ibHdBa62qkoYN8ZksSbLNa
x4wmiqDJ6KNa93aqG3HiUsBU3nJ/ESo937l2l0XIOmPvxZHChWIW1S6voKXaVkwfjvyL3FI0IC+h
seanxLLG/eyRhjOy+9x5bYZrXCN9Wo3jwjqhq5hL5CZif2+P11rhVepwkHy0rcl8TP3S2ef9jI9X
931wHJVYdjPz2w0fXZ38WYpd0E7BaiER70IUFikLeTF9REfPdAXT8240nUOw5mJNJ9M3OaWxGPX9
sEBWa+dhospBiX5YZtt+hILvKTBvCaxv5WDeb8Qsjug1I+LUbTq2Qjvtpcp63k0aWOnXzFjFNy+J
kIRWLZk4VhKW0AznGcOILNq7GSEo0rol6u8j1OebLgfsptMCXzuLo7syFvo4jGY41ONSv/Fr5Dez
1MGVDhfyUy2tn8eKuCmzpK2580hXLs9uZhroZcbQBwPWGxy9idG3EoUX+CgBGgyoiCJhFzLMKV5B
nWsofmWiN9NsjTd5TyADMp7CRW/hhearlTeANAkrbfdLXrbZbq6K/m7BGH7sZj94mItZH7RvRZe9
XZlbu/PdZ86TJl+Xs6yemHZrglUbLnCrWnYpRjNSoOH7gITAoDlp6BAxheBuALu1mhOSbPhpV908
lfccPtCjGu/aiNIckP55OTpJHXxDaoRKM5vLnVPI+DGpw3LX+QX2Uf4PQo/dZ5t4pMy0ui++tMzc
j0Pq611CjslLZqr4yZ1CdZGOBaP4gsCBx6wsJ5ASmTpq7BefPVVYDNCa+Ioo3PyQ1nZQr6IxJSyI
R96EDzwO0Eh5MwU4j7lZU4IA07nfxX2UP0Ozire667uHCZXL54whOgb4pMiepF+6G6ezlpCTdpRe
0svoS7uTy1ftKxGv7DRZrtKeocFI2OHGnhL90jAd2BdStoTqMt+YIhtscZov1skqCkjDXjHVzG5s
9AJlnsrrKKmnm7ioSeRppza+RmYPyCXU9mXv1N4R5TTMyLzVW1cBfxzxBl179lScrDgLX5wKJ0wZ
L9iv4o7UWaaMDVoHLwZAOXvLvI87Gd21UZ7zECvhjbVjdoym3j16Vl89TPQ6IGMb/8JjE7sOpEGQ
7fPg2TtxBt2X3fOyFWntEEDmJdYlot/so9K9uUfht+D+S1Jy57K6Lk9OjecYf3ob3weDV9z5UM0e
qc3dnl6B5mrumPg5QNrxgjsxOots0QAzg6axT0kv4yvYbt6FSmLrUhhJyLblmy3nobqGyTzEV4kP
i1vklqdXImiSGzcJigtUucOX3rWXQx6Rk62dPscCVKZbZo/hczYX+otpQ+8qUb5/uXDK/eSpaiAk
WTvewhkomQ9OaNSxcOVXaappDRlbob/GuxLxV+7jstAwm+BFP9hWFN/Xjix2TJ6CbdmK7thYlPqu
l+LCqOgsNkYqtQanG37CtdZejvPgHNoJ8jELqigVZFj1z6UMC1JdQ1yQkVj2NSHAnNBMdjEUsfOt
cTwAo0ETo8l0RCIIX+8J1wXUBcstmEjKm/2CBhBjX1FVDfRNk15VlUjgMPqGFFkFUNuJCQfM9BmF
mhLmHfvTVK45thWk6vUJMd5BQPbEOLYujVrlXYx+73wwMQhJrwfZ3eF4Ppat8p+DPgOQ1rjtXZ8E
wSFunEXtg9a2nuPFHzhyWOOyD6cBpgC1g8SwKb2XcVXu7LN2e8U13T0EGYEVjY9elseql26ZVPvE
yQZFtUlaIJEbBJSvaFNxv0p93XPE2FPBkuNiEvIAFSrsXSIt50iJTp5nx54+jLiyH2205I9TMuWX
NRHbnyqxdNsprAH4IsTpdmUbfk0izaHEV89dNG2XFiJqk9hk3SLmDIAgCnGfKzfYay7UiygfSIm0
e7j0U2EnK/b/1jUwmq7dpq6mxCuURV46jk/FEku+zUxOjzWSjLscIe8XYHTpq60kyMtyKRMMb+5y
53EYBKE6R9eRW8ffykXCYi0XpeaVqSTu0iDEGuuyhCdQc+Jpv2rAfuGmTQigLDF/QT2vJ7ML0ll/
cDVp7khJK+qfC5ruzJ3q6XiK9ktvhckVuUuYgPs+xGAAZ8Uc8L+SiVp38tKOoipbzyjj6duVrrfS
GTDD1lZ9IDQhZlYuDZ5vJwV1Mo79ZmSgfI0rbjqlzIMBIQryIjI3cTDsJsQdJUKP3trzspC8tUif
2jqITm1//kSikwK/Ae1OEszp5xjAz61/bgPX8xy+QebxH7I5UYdZTgxQSgay1laljbyb0jK/Ln20
fGWCIiyLgvSDMSm3Klxf8ci5qjzaTI2v6uxMDa28QF1OY4u7WLsIaWFR6v0MBjtBi94wEkXvP7F+
Z4vBqyj7jdlEtMZt0NkrEdb5zkyLvGwDae0t4IsXeTzUgPSSJWRT7i2PTpynRyXa6TZg8QNtwW3u
ejn513h3QF1PkAc2XtIPe0d3pHbrUXUXaCTFAR98fgJmhD9XuI11wDLQPFaLZb4WtGkkWxXpZWwR
fuVqy/0mxlztm9AjRacN9KkZGJ+1ZcJGKQbo3fl1cI1bFoc6ZdMsW0yR8lKU87Qn3X18Zvc086ju
04updcVtj6XxoQ/7/NIPBrwVkxfMm5L90C11MX1zm8LDUO8UPUN5FxxeZc+YnSONhltWk8PKaO5J
DKqR56uaiFXVB9aVoww50lnp6lNUuN7VWKh471cDuzDkzzU8oTjdjQX675VnO8U6tAbvo+N0ePP8
QGK+BOW0Vqnwd32iy5e+cZoPMbsYSGX+eSPrY7doQgwMaw51wZanHvJqvApf0zKc91EL0zVvMoh6
qbOcerYO/Mpzu20KF62gjLCvLFE19rB9ecAvkY6/tX4TAApAho45P/Kf3Smp4UHHJADUJqgfex2D
6UHp85Qwz6IrLQZSeqOcMFJcF5IhhQZiEQ7B+M0NJ3xHwKucW6Ns8aXrcELUpYNzJuCke+2GXDGr
KWwl5kxxJEwcIljHV7YKuJI4cM9y+ODJPPqcjmiHToNJXUgebkcLHKXhK3bw6pQyNrmNMi7yeijO
i4jMRJuSdyFX9Fxmo5ZkvEQHW14VihV9Yc3g27NhSa9ci9UVrWMAaEJwkOZZTq5xnF8vYxW+lKMu
Xp2mmnddGYCXTkgYnGTcuxtMF8HRUwQZNZ229yU7qLfIkd6udTlmrKJafxzTdiO9BQEOyxlv5Alv
UNnmbvIUN2l3FS74gEersa9bSBI7NS3ixg0sroqyj/0b4wEGMj0UsqWxnSfsy/1+lkWIen9UD2Fh
2ZfggOfnwUe1v7byOb6a3L6+cIUEsqnpnMmZr6yi2jUu12lxDBrIckE/x19FqMpPBlsTFCC1pLue
pukxiRU8KxK+H6KJyMoOOhuPYkfvFrspP3iIUb618az2QyqyazOR+RuS6ACZNJCfJnZOPHo4+68s
1cpTyBN+EyULFjVTVZf424obOWXkPuOOCAhWlsu6TGPxOtMEEK/UsgtdDU5anlzeyh7TzriL89gj
G3jBm5qn1oGD8+NkrOUhqjv/AItI7Wpdd1c19e/8UB93fc95kaePaI86XoD6caw8e5X1OnXc/Hrs
z49Cuzfp56joXwTwgnDr9+74ktkOxaGz7I9MG2hX6+F87Z+jDQxgqI+jSh6aUZAp2jnmSubNGSWm
QOxkbHMPKrRIxrQgwZbrcDDAfVLHWj7jl3oi55woe292UCiFo3XnjKV11TSqfdaeo74WVu2/ZeX5
TXcaYjutC5n0PKu2prWI3bQjvWrbZdiZ1pD1XccXswMyZ2koGZwKzp/bl7o9SagFPAvi6mBMaF0F
oubAjt0aQQ/Q57Vxm/BTvzjJzVxCjZ8yuiWJH27fWBzd09lqrgeMNfsC68yVkrq6Zg06zhuPvXsD
4r1ZdkvX+QoS1OSxR7S7ls1DiBHEyEgdOJk4F/TjHLgA18iHwSvTl6wEcT53g95wU9X3iNehtrEh
Kc7bgYz820wTI9DCOGIqR+YNtjdCR8OO9kskWmA6gWfPGa+9CkrRbe3WeU5tmHZBjy3b0oM+4QHs
O2go5xXKzAjK4XFi3AvH+ByZMDQS+5o4TXfvyTbYR4lOOQVx6MPHQTTJypmtCDF66nXQX1CRmB1d
DrXQ9XkcboYJ7Loq7P6zazszrARBYS5o0KHdp6zJncEZ7mbpR2w5kYskq7zxo1s61/gU91n9BQwN
M32n7/prDzve5TBhAOfo5U1bExXjhkNT5a+15cmQjOIcPLlXzyEQrVk630hsrJ5x6KXdPk9LWBl9
nqivoZhThgtV211NcxXdeqMi63rOBrm8YQAwt7oQhDtTADDRd4mkn9E5UVIrvLVcS0UepPcjcqZi
5S5Bvle6wD5TLY3/gfXtdKwRcTerWaGCJeRyeE4TFr2OsMQpcM5QiQ6iB89QiIFtF+vrtmNVHOe+
pVfDkgd6V/P8cFcol+RzrkvGu66NMHGdBvWwqzssMGR21uGT51MibpNAL3vpFAFiAaYV28GLpo1c
SgKe0TStx3BSb/6ippPyogR6iOqBGIgBzFEY6ulpDkZrTRvpP01WaL1FbLP3kEf6q1A6ENQ4gA2P
bZyLvfBlczOIZHqpjU5jujoL0KCRy13rwHwKLJ1e2HA9a87vUX2URRzNQMJ8fd/hcfwq3c7ZlqAv
3JUbkhZPzlC46Usrjo8568hXBGYB+hyRi24j6ybdMfDoKTViechaNez6Oc8yEi4t61tHgYNm1MX1
RTCLchfjHniTpW8fBsOBFnYgXaCbA71s7Ma6LufCOU4koO5GodhAGxDgn6I5474TDPsinmAcQusS
NQhj2HwVEAl6HDuci7NVNS+j7+ZfGVGKj6Gv08NQ1f3bMgKSs0E1fVrSxZ9WYZvshT19DIBVhRhf
ve6yVoH/qXGVuWcl4JitGCVOrd6qnsEdQuGNCCFpZQIFvvAcuu5WpeopKbrQW9dV19wUg99/8cOS
R+7suMPNoOJqYyecSeG35/7Oq5qGEupGHyKXmLa4FP7VZLnBVtuldcpMfihVepO4qEGmstrUSXZw
2EwMWfLRHfL8rUAKRe5VpB+S0HL3fiag7DTaZsjViirf5opYP7utomdm5ynB27bMnBU6SjtfzbqJ
PkKJWL7pyZmf2MuNF+EckCLY9PWwT+OGyzfgoYa2aBoLWE7x8jqCmTyXWDTNsUhCrkygAVfMSYMv
OTemXjUjGBuVEHCCaC85FaDRSKmd8Woi48rhkfI5tlU5IBxIUcRs6faIV7dsjITgu2Bob6UZopOV
VtSXHFD0rtN++qLGRr70Il0eXMYw9zFXG8MJotjyLG4uJKMhskIsa9/S+YyrgqXqG50TzUxnIL2N
2UwmxhKK8XEUdrFLZiu8UJwbGZdZTEt0PXYXJtHyMViofiBnwKC3DdIPX5ttZavwRnXzcGe8xV67
+ETJFejydd3X7m6gypDp5E13oJhxEGWLdZhS39vJ3qH3QUV/Icu6uZ6Yij4X9jByHsZGe0TZ3q45
pOLtThmCydoV/W5onH4Xjs2sVpVp/NexyLvDMBuzLf2hfYkzoiVQo/RnbQ5ZsFXtEHPvjwWIkbSS
B2fRmoN5Ej/kU15dEz8+QbQZ4fSTrXftpj1p3mrCM+lr/3LOiRApbWN/qMD3ME1KZY8Rea53PauT
UzVLeVc1g32YspKshRY0WulETbFJPSv6XIEWSghRiVS3R5tU7MeUfVRDhMDVkI2i2Lj1kI6biBr3
OmWVnnZ1DYuucnT0WPdLVVzUzdyYY5o1iApDtG3Q8Owo/GCEmC7h3eqjk0360lLAvLDYKON/VPU0
5ZtOz2exo9uQWstYST8tqIKuiiRUj9pOz3xVRmsc4lqPPZdOUBZsOd3jpey5R19zY40fmFT2G52b
5LLQZf9chElw1WsfQVqcdAnq4qY4w+QWLFvCixTssKwQ0W6IrIpgFOgqgKWCvDq4quPIzGPHIgMm
NeahGJ0kXPvOkFibUA0TNKPYuV4kprHaBxCOI39h0Bh2Pgne6OCaA1V5HKnvS//czxISXuS4/Al8
n46/t2eGH1sraMvHxu8TMtGptF+GBJflapgBLNK4qCY4lAFGM+qXBy1Ps++jkmDrlus5VGDjMkZf
dyC/m2p33sbrA7XszK4v4/TEn22nV+M7MvkUJGbQB6VMniMQtBY6XK6sWEGyWUp4++Ab+n4bynO1
9gEpvOYTNqzrzAoyEjjixa3uh2xgz7HUoYBhJRyy06eqmL9aveUWGzo41W6DqKdJ8+PFi4+NDHKE
AKXVReupVdN8JGsbdQHapWkrCPyFFpFa6p6YqxF1seDwsm/ZBzPljNLeAc/rFrvRZo8EYNJy9rbN
TQJ8NeWJDZP1UJCBNu+mPO8vu0x71YF5obwHsNBDls6spzx3rRunjOG4c+RunmsRFctpkkN738Me
fYNg1eyrYulvuyJtWWWmcl/kHso/T9B/r8wkQFdYbi83dVMs32RhNVCjE6Skh3TMnBflmXhBndJw
LrNDdY5iDxvxBFVAim0PPM1e1dy4lKHlSSyG6OeuaIW3Vu2ILGzqyVRIxhxuizvrR0CiwRpgT3iE
VFUEO5VqdHgVhyuDbBeI2jDso2YYr+DCu5fUufF5GQzkMHcha0equDgp2LrPoKiWI/dtfd2KNAMU
FFV3LFzTiwz3HO0RsqLHtqr9b6Mt5QvmRMiRaRhA5fMYScETi9VZA9e5ODu6apdVM0lZFefUrwNV
8gyNjKtTZxz1gNm82GI/lat2CSZ2SMHwIIWa1k4ygmuQIkTmYsb8fih8s2bs29y72eycuK0g7kWZ
vErDDuoCSu/HSrT6wQxleKk81xznYGFBN5MEVRLBuLOzloi7tg2+AYwKruO0Nuw6FpzxDE1ZVRRL
1H0woS6J1O7KCw0QfSVmw3xnKPtunRPx9WGAgjisct0VR4j7bEGcOnwtWD34q6hSoMasocOxqbpw
y51iPQ/ANGiluzHriIBO9c6z1bTTqMKZe0z+h3Tox3KjTFjcJGz2ryKABunKnlKPBWLYXdtyoIPo
5Ghta1ER1x2DxkDLh5p/M9nRfNPlxXhpRtK9xZ8gRanYHkQliEQ9jcsaKUK2IachfynhBmJwbCoN
SdpABGT9E104Z9IGIc1jxaY/wJ14g1bUmeh/O+etr52GrIlsgbNa4bP/fUnNf4Ht89+I2iN8ks88
JtUOWfRQF2hkvlOU/JOg5n/9z+q1fvuZTu+n/9BfUhvX+YN2IHKgGZzVe4g8/o/UJv7Dg9IPrj7E
b4ONB1HK31Kb0P4Dox6szbM/gRhOF6HP37K9AL+g4JgVA9PipvUD73ekNv+bufNYkttY2/St/DF7
aOASJuKfWVShXDt2s0mK5AZBiiQ8kPDm6udBS3NOFxqnaqTVLESJokkgkeYzrznHjMFTgTIHZE9X
ufIQq186y5hVgrxOF03gUgFzN23bH+vGuinjqoPvbA1XEDhrwwkYZIY502RQRj+H4TTckTAhwwnZ
DS3cycLRNzgAkvqpmb+rYwBjr77PCuJn/vtekRxeXs+BhQnBktkS89yfwX5qDBzQKFRx8+SHvtea
ezEi+K6mAyIPdc0pjYxrc3LDNNi7lDuPl8c/RzL9Ob0u48JvAgtsL0k0SdYilyQz1bNCaZ1KFYGL
PBbp36ONzG85gz9frJRhi74ZpQokbV7kOnTZ4yuHrsWeOp/cYuE3XuE4rEyoznAsGUgVUI/mD/yK
/FjR5AaSNGItZDrNsXGVaZeJku74WKRHLQq1LReF2DW9MlHx7osrb7qw7X2ZUF1n07DsXVA0s1DC
6/FNp6BHIfrJK6dyQtDTSrX36DgaBiRtNtsmpIp8KKuWy4vyTXyfmeFEe6YYW/RDlDJ8HqzeaLle
zOTj1Be0mYKuQ+eS8zp4nHRz/BH5rf0HSX10bS0uvGj+enZj9nyZZ8+alRleP3vsTmGbVai4xpl0
0Xel3l22aPi6kP8es0FFGUhV7v3c1/BcitG7R4EDxXk3R4lYSd+xbyJAUm3qKb6vnC4v1Jlws9go
oEdnXimBFRIPC9grF06T446BSZsGPqcvbXkI2hqFKZ9AETVHkAu271WlPlwhs62cCDNsFSVrDkLO
x8WkFGaU+/RMJrp7dru3kXA8lV1P8b0bflByer78mvNrnL0m7waCEetTjFtMBNXOP0GdFb2rJIPp
AckR+1yv3Ec0kWkvoH61vTzUm60/DwUim7m0QK4tNyUpA5rs9WR6NJ0RrFfigLRADT5eHmV+4OUL
6bDJAT3MCh0vjKRX+3GiJ2pVoW96Q0Mza9Sacheb1Q9XVNHWltWEPaN9TYDizSfjzXSwnmDOabLD
rTqfRKzZ6xjghfC6wu9BCKXlfWf6QDISQmEn1+oPl99xSdSDTMmAIFVMLPN0TDkW4M0saQeztBgw
ygALpjJPtlUWAO8xncijsPSl7oLhFnYPgSi76pjl2BIoIk+unObrD8LqwYUZnRJw7udvLmjwjIOj
8E0nZTrS3CrvEXkwdn3qY2GtyexGaZVmH9RpsZnEUJ6qpM93bcetemVKVr8B8QGdSk1FVGCxX63c
KMcEdjri0VBtYExthxTKuZrr2AykMRIdvZkfbCdCO8hO/VsIvfUWAyD9gMyZ6oW28WCUZYXLTGB4
3FvNlW/2dl1qpmURXDg6YGI0889nijKlDMssEZ4sM5LYSCU3NVHFxlyX9qiKCnkDEurypKyMiZyM
BWHb4OsgPnA+ZksD1FLANXttm77Hym16CpA5ep9K60vRREA9ytQJr7znm/vwhT+JcA7Ro87JPp+r
r/afaUWB78ApxDm2LG+RkFE2sJwjr+A0/aCGwx+FwvpwndLfB2aRXTljloRDdgb0zfmEYabBpr1c
Oa+Gt/QiBG/v8EHV2j52vVN+FBlCd9TswU+nRruPUkXbRU7ier5eZB45GT4iKmrUoMLFDkk0HYxQ
Rr235wJPCtnuLBfZc1fSsr78eVanimuPfSNmeqR5PlXjWACl6CYVDflZhrdX0FgG6eNpHdY0OMac
IC9sszr9SYiYXBFPfnO9zfME2ReOCrED2d352B3XOXUNPpPIHLp0PuYQlJOCWyfTvwR04/bUufIP
eZsMu8sv/fbCYWCX9cgFB/ppxtm/Xh+1HFudphNrsq+Q+zWIypCoBCiYj0iM/Isy9Pjnmf/aZWtt
ernb8LgwiTbfmFO4vQUowW5VL3KM7KCZ0j7mfv4Har+Plpyz3WQEPBN09u0UyiuX+NrOezX20lC0
LESmlRNjDyrS92UliWAG29kFmhYeBN5aN5j+XDOaf3sEcosbM61JQ/GMfOh8altaBmhHs92Rtkby
kdPsDvoCNVgaG/tcjcSVNbT2KYXJsUawwsBLS+yx7i3qIRjLmlluYxzkJwc/sb7bRKpXspaVe4ZX
m5NCTVXhUi1PT0Uxp6Li0vfyDOcUmJ6dl+cdGOfazA4YGYJIp+J0GKC/egOVOhxYWnuXq6F+5cMu
lIaJWdk4gBh1BGgozZHFnE8yPKmsAEOjepVTI+jdobHYRdiHAOFLd3YhnXdKC7moyVp06HOQUMCp
c8T46/CdkRTq3tSb4aYgQT5dXu0vXJDzwAdbR/azburQtIgKzh8sHFszil1D8zoR1Jsw1E+VI5/0
cdIh8E4zBCbDBVOPBDRa+AsjPcqdW3EC5hrdycsPs7YSEVvjXNHmGNpenC4GBpOZVaAAFaDuuKVO
Dtt6okpjCWp5mrTij5fHW9tur8dbvHszxcBwK9ys9RTpclx4TE9aMjrGo2I/OY6hPvQu6rCXB107
Xzj6LROKKIJFSxc/q+0Qc+w0zQOZQeJids6Rcuw93BQAiCptqRzSNXYVFL404FeHy6O/mCIvv7fN
2Y1u3ZyAWouF6EQTmQ8yBl5Q5NYJgSN5p6mKRc0aH0OFwi+W9JAEUX+FXE2R9QYmyPDAbwO3mbm9
Jw0p951MrZNVm3L74qd2+RHXVoGDSgzKNaT8pOPnKxKHW2u2AmDTaon4idGUiilS2mzLruj3I9SJ
K6vu7Z0G5xO1CHShZsKVs7haekpaY2JRmYe2C0GnUeVWrfLhBDp29pzX7l0r31LiDD5dfs/5nj7/
Eow7RwfIjc1UsMWXMH0KxBOSAp4A6/U+cJFQ7jAvuPLB3y43RnEN18TK0SUAXSQZeqlIYdJPB6Yt
7EdHWvbWNdpkG+L4dfKT0dqUwB+PUvg/nMFxrpz1b7/lPDphPuIYc1y1+JZgobK+QJbbc5XQJVqm
eIt2dfARCqPh4T6nXDnx3+5oHXdaFDFIrAibX1ipr+K4Hly2K8NaRwef2B3gmLsRE+5aQwq8KBJZ
sMNVzjz+/Q9J1XEO08mpKEmcL1jDp8URz4OqudlTlNccr07S9sq5MS+H5XIRcFLJVByNq3MhwtEK
I3BqlBs8l4xkp4nC3o3l2KJQ5UxXIsz1oWyYzPZLULCICEDKR75e8kJ0ZUdPyyQgT7okXgsBfn95
7tYWCBVagUE6kZ1uL4JZujRtaKYjzhMqkk19mnwPO0itEUDAHW7311zLV98MG2OVEi21Zn2xGybL
n4kR+IOVcR1vaxgGR92NgUUk/HD5zVaCD52Mks9lIRBLKL7Y3zqqgdweOPDUvdp6nSOdbcDFuTca
ddw6Sj54Db30DRdF9BlBFBhQ2VBstaoSV55k7QiAusd5PxdQxFKvTp/QzTVEh80OgTkykAXtI0P2
nqZW30aA0vhFudDABGqfQMvVa1TwtT1paxQNdQosHECLeei4U2ygIJpnD3p8dGJrg6LEhPXeBqzg
tOmC/NpWWVtU3LDUFUgXONIXdQ4FBRPZUCTzpIm/VxJb+g5kUOypMnz2E2SRL3/ptRdEdVC4+K5g
lekuDjkHBRot8jnIW5rDJ0MdUH6G0ICAf/4kEqUjmo/CKwfd2qXFXKIeAecYlvEidIksLckpV82X
xxjslEKRNzoYuUNhmNUTzQjk7rVQPVil41wZeXVyZxtwDDPIQZcBI+aIrSlkrHux1LF2bCus92gG
em1YgCUI8mv7aG3Lus6c+8OlRtV0Mbt9M8RmrzC7hg8xzMhasY8EEm6azda6/CGNlS9JpkAUAGmb
QsSyzYHci94L8LZeXSvDvWxK/I/BTBhVhMlciROPosl9OuYnF8fV+1Gq7l2lQzx1EJmvhQoxp+6d
J2vmP4Vce5tQQ+puEnJvTEN87IlqD2paWF5nRB9VPzCOqN9qH3VlCm+RV0r2ogmwVFCd/gDIIgC9
59IbqGcJxHHsT1GMXGumT9WtgOy5HW1oDIGhtVeOZG11Fgxkj+Ggc2q8KMy+ukSTKFMl2uOkBLWh
3GWY4G0nLZmoGlrl6QUd4k7A1aShwBHxDbHv6iDdx6CqT1TywFiWeLCnjay2XdXlNLtDXHnKzrry
nCsLAyG6fz/m4uroulxPpoEtEPZQoS2p109UYQqGCqYrO3xlzTOURQOROaEMvbg2kDqqEilJkmCV
aTdOOn2okir51NAs24XOhLbL5YW4Oh5ESHqKs+P4UoHChvmR9HPQ5rad/5SpfXMEpoJ+Mwi7vYmG
xpX3W51KmlDCoO5Hk3VxmihB7riNhYNEXWnBfYz+DaYWrr2D5Ddc2WNrQxHuoo1I9mPTlD0Pliau
CLsta9XLohpEC9J3B6MtgcWohXllFl8i90XIpFFoUGcVTIJMMU/zq4Vc46rBt+kpGmVj1m3DWYJ6
EF2Pd8MUR58iU78nQwI1aMbv+2QAe5wk0RHCnfuAf4P8LLVhE5b6T5Ay2j0weJhdcKItEw4v/G9o
kmFt3Eg5uFvFL0Jqb0ikuYlawQdzm37b2xr+pjj60v/xfdkLIEd+p6MblE/5tiyl/UltBn3alqEv
bjBhGEAKKxk8bh0w6+PgRtWNm+Zoblud0T6DLAekT03WfgiI+E0wtGn4LsUJAWp7oFvfMOIa4tkd
DiprLwrYwJqNpjams3qLv5er4ZkhRvD6G2EnzRfXT5NfWle0ND0gHhywP3B/VwDR/e70Tf9exHr7
gFLz+DnTsw6PGFWv9lK0BYhupdF/z8ip0r3bi6rlaIZjto1Qtv/ax2X5rI4CB95S548h3mA+SCRl
v7gwy9+jrDypm37yd5ScJuSlsB/Ntw1aXMM2C8L6RyDaKAUY5fvq1jRNzh67K+rfHVshjHequvt4
eautrUdM7tlplDW5ShdrJECfw8kE69HIJmDNKNJtjBqefj0k9ZWlvzCem4tAOhta0+n2oCtDOHS+
HjMgLqXUMOhMpgiqRo0DDgbOKIhye/aa9jkhMTOxSjdobyvwhx9Cw8B3mLJN9DkPZfVLWHl2l/ST
9cNx/eBpGiqMnW27/hKawn2SaMDJjc/1871UavvjICPzR2uMWCVenrO1C4KDCZTDnDFTBz5/D4FF
vaN3DRXDluMwl2oN79wCDi6cd8JslLtp4vtfHnP1ViJNsOcdDYp+dnZ6vZn1UM2hTnaqVwMEflGW
uAWvqx9lgKt3YbfvGhyAt1J1yr07BhpaJKO7NSlf3owE2xT6WPcwEOOtEnNl9ZNokIZo3cPlx1yb
GkFqMeMkCLjd5fHm1IOujoPq+UFWoOvxoqlvWduiaUAb+Ul/ByL2yudYKS7qM/BFJYMnUtKXTawe
/PZgd7Xm5aA6sbTgnNtBS608ZAjkH0gn8G3gPycfhQPwDoDyEHzsYmeA6pf5z30J8gwkVKq8UztN
XuvfzothcQjrdBxVlj0VCMNYzIhwOBvybKDepdg4TUbjV/B75nZw1Gjv1kL/+x8AdS8V1VhqmS5S
kufLhCfD9jmbmItaNXepPZRbO1CDreWH1mOSwO/Vc7b35a++cojolB3I8rjX6BwsYlQcC7oyt5ER
xoY3oFZb1DjoAPtvWrO8MtRKwZaDg+oGACiicP59/oK2XRbdFPGCoGBSDx6y3PkOaxtpfm2DK6Tv
2UXt79x+IrHLnNuhV/O9Ak31q41O6ZWlt5JaviR15HXQpt/0zeK6d6EoI4cT5gj511R5Nl2Gz6iM
8hFKaJ/fdg5cMwsilydFfK2W+hYKYrG2uN+ZiVmza2mCAe1GQLilmGpUlv0j09roeTIncVv7fXJw
M2E8JY1DWTvJqo+Ok7TPcpLVjWzgtcGj7TeyyQdcNK3Zo14drxxZayvfmaEYIGxAMCyX4jS4KBwW
lLyUrNQOUo3vzWo46IoT3qRBPF6Jdl5UtBcbDRCcxlajfI709OKAdLPKUNEyJc2vfenRK9OhXEAt
iNSMlnVk9KDO8W2LzeZTpfgHHTG4K12OeYQ3T0CfBVQTTyJeQEev4i1dyCww6Rx4wby5ox6KBGLX
+vHyZltZc0jd6kyooEWA5N75BrAQVNbqtIdQmVraUwGpFrf3sd2kXTPsQXjlXqJiQJ2bcInbElvi
y8Ov1XUoZiAQR6iKltISukWHCMT+WGOx21GI8xGf9HIVc7zYz4B+d6nwCrUN9tgmfR5Kh15h0/5o
NEW/svXW1r7BNJChocbt0A0+nwdsMm01aqnSRbBegRin1m2rdq43QiqFeOGMx7lMTylycHYOErp7
pFnTbeuTYsY9unaFTBPPiMR7B/2LK5O0cg2SSqCpPVe2yWMWp3DkdmiZBIbuIeTTeeGka48VNzv0
V/pKyYwRB9R9rVKwNihtDYCP7AHKv4uTcWh1IFBWyPIbd21VJQ8IPE17BKuiI3o99u3YXFnvL0iz
5YInCOXgm8MhjH/OP0FsuiHkcEZ0e8MFsZfHe12FSNhnVXmHSztgffpZG90Is8M0Qn7rYnf4kGAW
nbqoocJdqK5M/MqZY2AxSSHaAVWoLcEBKcZSbVFK3TOGqHpWwJAflE5+rGVlYTydVlcOnZWLj7TY
nTuIwMEwUzifgCSg8GWkueFFGtS2WAoymJYwDFlb59p6nydzOdngdCnPIKuPQOYykGDjpYGbGh79
4+Y2EkQqXdjE2x6tY2/swmlT9LXYxpVCpTqbmpMMrXx/ZfOvvjAkCnbc7OOkzkfgqyMOwemowp6a
+U0M/4TIpdwZ7VjdoNIob5wy0giCcd+MKKRGG3R0nP0ErGwTNHk1e4W7OzVGt7k3bAjYqCZf+fpr
O4C7xsFxgCIFB/H508V5WfdxyxRNsi8xORCTN6A1t1E1CPahou+zyf1yeUZWhwSeNMNm2O+z0Orr
CYm1qBgGc+A0nsLmIdf6lFCrAvgSOIXHFEKIa3r3Wiq1tsy58jn4uP5JqRZroUnRHETmzfDMEWdE
x4XeZUuk8eDoiJ0ZD+6Vnb722anjowlA94X20iLAQxirzVNk7jx0H35Mvp4fwKaNXmMb+T/4hERT
oDjJEbljFiMFbh1FEVg4r1QC+87G3JWi6mQfGhS6vLIR6m0A0eQfDApmhobIDIIyl1cqZpHIM5qN
6SGRAeV4CA5TU8E6xTYBwELxAUjOh8vLZm1CAZjZtAVt9rJYfEDMANIYMzIa7oGdbvvS1LZtjbN3
Ukd/WSn/Rz+nFXAXyFjCEQISehBIt50v0cgIA6FVvUF5RzW+WkEXHYXq3rZx0G5duERb9BmiXUhG
dMCtAckkqrV3eT6qe0e0zcwCQ5KSPupJEkbusIeEa9pRDB4Rd7s8K2uhDeHbLHcNYIRD7vxJ46AO
kqRuDM9BAY/ec/Atb7XqJqxg4aDjkdy0AhUWHDm1HSi0axHFPA/LA3a2EsDMYL7UlqWQvDDzNigQ
DA2csdunDZzbFrr6+wGFkwNSSOo9+vIfLGcYT5dfe20xuKANWYLQSMCnnr922FPzEX7KwKEgcVed
4NYeFOT1pdb8k6Gw9rLJRGe4//wor85vszCCEPNVQH1+XiFNAPc4DXXMGzC/2V1+q5fHfjOfyAiD
uMU0WZ0Np1+PFSL8p+kD5bXCiOsHTeKpiRjXhLKn9j1ElOJ+CN34phzKP2iQ6oQKYtwKFOMO6aQD
4Gt3ULvVAyIbaG3miFLEHHBaWmHVSfIMEidFKYgL6IB5qYqGkd9vFaU0r7zF2vmOwQTZHXD7uft8
/hLIieDyEHfm3Nwe9iGmxTsjN8ub0kZspg3gP/YDZL/LU7eWyxBNYV+HGO6MHlgcD4Yytkle90xd
2Ua3CSfXJvMBZgx2EXkVDVTPSM1PLV7Ih6Jo0tuuKP6mE9ZcrONwAhDnAIZVufHPXzykveQnNitF
Kn0NFCeT76Rjf4mGLLr7J2+L4Lit0nkCfL4YqkY3boh93fQwhwHk2tAJl2L4Be3O2VsIYxzsdkDA
PhvJcy0FLQMuqCv7Yi2rmRNpYnVUzunEL54hgZbcq5lGLdhHHmGmlW97vRGw6g2Jzmg37Q3u+V1P
De6UGka1lY7rblvq+X8fMsKDgPOfP8DbMzDCgVJpcLRCU8dpb6HhmqdkcvNHGSkj4qz4VFye/fnF
FruUYWaN8jlFf1OxK0Jk2YIA/RqFWufG0ZXkhFYtiRI57pXocXUomkhzL0nH5GSxl9BjGnMEN0yv
Un12LKTRW1ugPzaUyrXvOR+Zb97q30Mtb5K8T0d6EqzeuHDDjao76k6v+/JK3LCWACGSTrEBkCVL
d4lxsB3frp2euGicjR0sahxbMCz4VgP0PtUd1GFF03JEgoz84BjjsHEVyo5RC4iwbtLw4LTQ0C9/
z9WVTG3Awn+LIwQw4WLjDhVE2/k2QV7fAs8q421o4Jld61WJH0xW/RH5o4kOST7d94UsTmGFSE7c
N/ruHz0JNwCkEmKd5SkmzLZrVZ+zsy8n5xgVI+oGfuFsOtFDD6zd6dEyE+WuaGgKZZFwgam6PnoN
gXFl4a2EyzBocAYjNYaf+FJAfnXriRHQEhpgphfGsqcjVcb3Riutbcitzs2RiCvh8lqRkjuWeiCK
riShy0qQNIQvygHSjlQfTSPtNyIfvgZKLw7tGDtUw7MJvxABGTcKYhRqqtDdR0OdfAqrPvzTDeM/
xn+rLw/hBSTOXCRf7jr45QLdmpqtMLXR1vWt6VCnZemVaKPsRWi36ZUVuHJl0qGgHD8D9DlTFyG8
jBuRNmVJFlaFUNh7K9rUcsLCtCi+yLyNPUQirxlBvcAulhueM8UmZZhh1dYihrJNvJgUrQJVR/1z
p8KwoUuJ/xfHW4UYs116LuJ6iKggz1CMxI5pm2lbjMgyLIbC/F40Up6QWs7uHBOOn0P/YJ+UOcpq
1Hc3nannSF0IdHqC3tiOZlocSoF6eD4Yzj5U7PJdCltwHyL2DjzDvlZPWjs5KSzSP6O0yL5dBMY4
ZxeyLjrDU40guMnSvPfgo6JzF5XXYo+VKNikcwCXeW5Sv0nAJhPpsdacDCCEWeTpVHE9rHqtQ0nZ
xpNpQwU3CcdT1U7XPNvWFiqBN8ROh/o+rs7nBxe8I9epTKx4WseuD60s6sfAUopNq8c+qYiq/oON
Mbv4qQbtKphYi+so6Sw70s2SU6G2R0yqEJLWC2SPhEQcC/0N63j5PFyb2VfjLW3EDKlOaH+xEYt8
Vl3pKmNXKeEdUJfmVJt9guAaCmWFNlYPlweeX2S5N+YKFf/AW6FLcz6xoYjpQKnAG0DcJr8ckTs3
8Uj46kxj/5H+YXKfsXC3EUL0+x5RpyvnwQrmWkf72qJkZVOyfkNeifFBaM2x1KkegICzuvyHMZTk
HLaoD+WMopa206N9GmfgqQZ97zRUziECq3e1blWbfrTj+76UxoMaWPWuI2Z9vjxBq3cm1A8g0Bza
POBihrQa1QObURGiVKC6DVNq7opM/xFNODP0FVr9wAmc31PkIfeGQumSIDJ9p/phdeXOXPtUL/Y8
Bk56XOLzQfD6pkoarRkEbCZTIwNugLkhKp+YJ2fygxurtaxD25lfJgLEfTRS27ryqdbOmdfDz1v0
1fAZlg1j4AIAG4ba/OiT8MPGoLK1IXL8eGXO17Y7+NoZUAQkgy14PpaC71uWkDx6U9wiae0X0Ref
TOymSN3hFOZOj+ZHOD3OCgCH3mz0Ywl15ZtvinJTZ8h/qqJr6a/U9rbvKzT4kOm4smHX8HBzMYCH
g4+Bz9miuBd1MS59YQHuKQmQ3dDHbNf2KvxlUxSnFlbI+8DR6zsdiwMCrXg8BGoenqTDZTfkvnhP
7vID64lnl+TxBigkfgfFYN6afVjdkfWN3xTM5FF1sfwtElf1Ru+T5i5sJ+1LO5oOmKCu2caFTfiA
ifhhcDtQKnqQ3/k0HffIDjj7Er8dLOEC9Ua0erlvU73d6RpWXpc/1hp0g09Ml4WqAc2fZTzNNJi5
htuix53YPoUhrFlkttAx7QN/C8/fuOtka9/oKHnfx90k94i99bdT1FhbbOynd4WNaAsNG/T1Stv2
WtlOn8re0t8FrcwPhhXn2iaKx59TAlhVdPa1VsXawoZSgTwSkZBjLSEbFJ16Tc8czWt8Hn3MwupA
xSI50ESorlwra+EPBBL6L4AgAHgt9pAwo85pO/pSY5agPA8EAwfnNnuQMi6QlWlzb4Rse3/5A62+
H+eXRqnPBn+xWKmQ/sldW/oewk7bvdGJ7FPf29804FFXsvW1kUAzzN/UJFlfUt9xaiB5Uxipqvrm
BAL8xsdx8DGxjWvxwOpItI9pMgKuAsxwfkBAHSlhvnJt9E0qTzqSgbup0/ydbqMfenn6Vq8oF+It
MQ/FR/RSzsdixdfmlOgvZXznRNNKbvrg82AVpec7hTxQBfgZWclwY/f0tzThPylETx/9jL6X7Jz8
HmeuHp3qYAMSoj9dfrrVicBbFpEZCsZswPOHm0qqhsDaWFEmaobWrKtk1wRnUeiUVzKXlcVLmElP
lZNZoGywiMEybLSqyqe/U9VBgxuCERyEVuAH4Y7wuxMaqEikXWttrbwf3ESInxBWKHwsCSSuWQcO
nj+6Z/WOu5OBmQJcEgNOX6iEX57KtQ8NdIQOEU1C7H+WnQwNseE/QQnwcopjBBlgI5U6uKtSBK07
XxLttghc2nUao2CMR5s1qMmdmWbF1pdxhtdC3Hhochv3SJpbCDxbxafLjzhP8SJamyMQMlVBr4/q
2/nXJmXWZj4qIOwRIK9pD9VNHKr+39/GZ6MsPrTTYW6iFqyptgiVmzDERs6E8H9MQqQyL7/QWjWT
wjZcbQehFRrii5s+7UnuGwqsQAQEamF20h2qon3UM806QGBuN5JE8Y4gNX7v5oY8ASzNrqzrl/rd
clbZ3TTlafEQji7et0ZExvVHOmadW+WH0QLa2vmu7fXmNB1TpdA2SmRUuwHy/15Rqv4rfh8od2Fi
67kOLjFwkmrcmwsaES5Ksxp6MB7hrkDqF08TMJvOUwWsHTy8UfyUehPcTqmfHxL00Q5RLb9entKV
HUPFiY4zCjrcXcsZVVtsEyw8nryhqiI+YRTfoJX5h9JX9eEfjETqgEoUDUA+4flq1BoDHMkM4gnx
JnwuDLs/VG1IJd8w+j/Xyd+y7Xwnf+bPTfXzZ3P/Tf73/EdxRxyrKAib/33+0/rPnwc/i1lf6+wn
uxfzuqf2J4YgP+s25Y/+WS2Zf+f/6y/+ZYH3YZRY4P1RtHkz/21BVORnXngUttig/yLYv9H6elc3
VdH9122bf6vDqPqv//mv/4z+EgBb+ev+Mtczrd+oE8KpYafOAl2c+3+Z65niN+TGQAEJ8ldQcKzm
vxS/TPM3QeWJriK/Tig/+2fWeO6G/+t/mMZvc6Q996qB75CJ6n9H8Yvr5/yggvIDsgurPio94JDg
p5wvjRI3EV1B2P+j6OL3SYNebgnfY2eJ+DtCg3IXmlGIIFIpvzdx4+6T3C68NjGte0uX8lui1uOu
KWeEioNh3qgE0xZvCOSVjMG6p16dbuCHfjKNQd9VSd7u26ppMTqoHC/LgvHQDeBaJgOop1B983ZE
DfZOG4fokOaJe0DHm3ZabT6N9WTtey35Ztj5eMpor25Bn7f7DEHnLXrZoUeVuETXK06PhDbJHuh5
7ZHyoUHfzTwAmZCfSrQzpyK8LZrC8YBA7u2RAh5Cgl9LyjJotEfRg5OI6mQ76Xdsi54cgMpRFf/I
puh7ZGPLPP8P11c/mTBBkHzPcEebvtSpqDHAKp9bN71TVJB6RjxFXDlgxDul+Bo6kJs66qOowEA7
7l1bQRPXSjxbYm3jO8kv3fFvzHzwb+wGLl8k4A+OrYtPSPEc2N39IOtyY0d4jEWdO2zyCmQmqjvf
bRNdtjAYo4MTzjdgpcYfgGanpyiLwnd4BDaYpxXTeOuLhitwRElRNYvH3IhDyOm0rRNkGQ6Zy0eq
TF+7G6T10CblyME6PMryq9owWp3mX7G7R8i2h4Wl9szC/L8KK/3aj9VzPga30BHlDpcSQIgCucS+
RG/c6JQ/tAgBQipU3TZHai0ck547N8RGnthg4+AAghnLD8VS001dpV9xgZJ7Ox2HmzqtIr79oAqg
EFoCQHtodl2lYAbhw8wZIrW6V/k8uhtUnwc1tHj1zkXQJv7lm8pNMs7P2KZfXRcrHjfQIDyoxWM5
8T1gH7X7NOcol7ErjjhKINg6GdqdkWfFsXeE+QD7Cc9So76nUYBpctG1d4Pftne2FZjlRplyDU6T
nenv0yCV3xEzKJ/wZvsMM+KgRy35nmscizL6LoldNmIonkOrGfA6yL/C5Hj2TeojRpw/1zxtXNaf
czV71GpUI6ceS426UpIdhkLf7Tb5McZt4ZlmGnoRyrLo1NYDkrqpuTchHmOmGmTbbL72K/nsjiwF
PeR9mzzBrkN8QN3rCbnX/CCyItkXUY3VU+IyhSNmKQVoSq/QBTAXZHk+tVGc38U+DboNzEKczsf0
Ua8EssRK4BlBjoIn+wy3l19i1J4QrR82fZuy7KL8l5CWQvdZIdqDYbGRloqmMvZLs/FOtK1jPONx
i72Po/DrRGsFFWPcA9KYqR2k3eXbkNYMTvY9wvXKGNxZQNr3nY9HQRPQ2RCsmUHwPVUQcHusimDV
mo2GV1s0vIv0Oj9MNX7ebuKnWynqYFdgUrGNA0Nse4RCtipWX54wyt4r0X3dTxOC5DmYxmbgQGhH
3IWk6lO/KoLwR1O4fxgRXWFfiX75jnkQEicAzW69DGLAJuhK8WhzLIKfNk5wGEwvrScE4Slvblrk
Qz09YETUzmkzK9MnZhKjBVe9T2PVPBZOonqdiUZ8KHSQGHX4A6X6e4o/v5wh7T6lMeKzugnI1YSX
gKQpj1a7YbYlUs1RXtaHEx734cbQq89wz79XuvqNxj/yb0YZHXIrHzBThxirsbk3ZlJz8JkzyQV/
+a2DdvChw+xmV0SOsomdQvUkTNmbFgHZY2Lk8h0YyOk4W919JpJMd44j87usy6vvsrBaNPVLY4PM
9f3LuhFNKOfNFm5yhy3lVjT6laQaj6rGIhs4j46KM6q4bEbuQZh/Jcl/K8C4j/7gkCt+NefRxEuE
8O9Q4z/+rrOI5P+XEISY7D8HIA8/5bf0PMbg9/8ZYTjOb+gTECvQwiQmoNH/fyMMR/1NRf7KcGGB
Gi65Pr/yV4RhqL/NoNu5lwQCkGv/3xGGbv2Gng0wayQdZpD+34sweJTzdPQvm11AZ4scKFYyTJj6
uMJeTFRPGFy17xCnyDCD1qadcBTlSUUSH3OUpssoHCmkHQe9qvGpCez2fYHnwLZUi3KHhoV/jJDK
39HoaH9lWWR5CXIX33uj7Y5OYnPCB3Hc/UzDiK5Rk6XbokdjwA7Q2sgAYh6IzMLn0gfAwkWZbEyy
ggQNb6PY6m0/3DuZHzxPaT7tAmShfiZ94XrIFeMCVKmJfTSKKHly1Sy6Kbpe/TBRAtI2ceQ77xOK
USeklpzPHaJ1J+gn6Xek3uIvddIOKei3stxbhWFR/IDEQBc5xjxbTZx7vcRRQNR4CziVkt/0g22f
TBvidckF+d4nNHowwr78vdQLXIKa3sX1wDS13Pa0BuH5oSyLnxzaw1Oph2axbdtQ+WL3HBj4Yvry
oYyo4FkqMMI4ysQjaduWTR/c1lGiPTSZGI6l34/viZ5SiHEi+BglAHc2euz2x9JVEU02Q2P6StDS
3GYYqM3K4Fn02beTctiBWnYOCcobJEy6/ErJhNLmaNW/oEAqD7GZtT8Satukgu5Qb6NAOBtlCLnl
26TTTjg7Or8jbK79H+rOa8lxK+2yT4QOHHjcAvRkkkxvbhBZWVUH3hx4PP0savSPpBq1FHM5EWqF
oruVxQSBg8/svRfDicU8zFMtcbP0scwDNgTIR5rYUq8RDLw2RLEnvupmLr4qBkf7pWvr75ldgzVO
tcGErwCvsyzR0bTiBjrHNb5WQ/soSq/Ymt0TSxEzqNCCBU1WvU652DlzXK4di/VQkoH1XNDNPTDt
va8tfy/sp7IGYwyPilAKIgW2LiiWQJP+Cvgh1JTY2sWiO5siDfpl0VaS6ctDlcxiF6Xo8rTqp8Q4
tE3A4oW9KakVzH5dpss3Z253wi+2msgUAUSKzPqsWhkE5Ay99dCi8SciOl92vDHWsS/XY+J/jmkK
TNe7Gmy9f6Ykn4f4MMm6Rnemfx+NPlqVHtSUehhfCExoIfJaPC25xOLIf7xJfJrTmOz8PH4l/me8
tKbKjsrz8FV8c+DN+NSOYaf5W3d0tbCGRqAbHwyJVsCilnUUa/skS7eu5pcfxjzZG694gB5Sb0ot
e85gw+b6U2+mq6qI7+rec/Z5BncnccO29KhVy+EeR+LNpEUkJIy7gKr/JjbdGUSZNyD4AsjI60JE
r7y49qadxrCF4GSWM+bQzoMaozcXiy3OIXYTxu32u5fI70iNLz2UOiod+0fi4oRKopHsuLqmie9S
ZLQOAMoJHK27RN5qzKFmdvJULABJ2kzwS49XFxpu7I6Mpgw7ECrX+IzJwxK790XkqufG1+ok6JKM
/jjdtsKMzvYAgI5oANoMlt4LeyWXBKGchfvImD3oCJTf1YI7ke6vXJEw/qrrUHBNQIIVxucgJ7pm
X1j5o9GUP3sgqbw0Q4QFIIcx9wUmz6eRkzqadMJa66KrDlNWGJjlzb0vOp0AKzd7cgfDu46Lzg0y
/XCWOTl4bvSsATm5Aj7mV6ckqxMABr5GrB9nbOYOm7gAKpL05iP7sLBS8t5zu3qTaJN+Pyvp/izB
3gbxHJFJSX4GSG/zzAb+041uCpioLrxPa667ghQAnwDRNEaIAlWsuHeU6j+hCsWhmEp1GS1bbiEI
p2fdgHUQSOBNR1gz1Dv4RA8Ef2ET0pZFPFeDXuOjEPrRj/l+7bH+gqVnfmrVmHwtsV/+MAvdvErV
WvukIckj8it7lXtWvarG8cXutBvxLrJ3tiZemOLQvIma2y3V0DzZPQs9n6ynJatFFswTUx6HRpX6
yjwqWVkh01ALCoBerdse6qOnVt1c1itLW6ajMAt5M4EC+pisDtZRS1wUsK+uGIjKR2B7b1jTscQC
fE2mAWqHyGikPOCLA7Vc4AIVjVyn+IqqyP3KC6iIAcYN6+ynPKpQ+bQajrXyyhvFdFp7Wlrd4xkG
44CHqg+i9kkbhzmcpLgvpPjC/tVtYjsRSDsc42nQ8J8UgLjJlodjyHGWTafc8OJjFC8uxWzz2OCv
F0HldtEn+jyaXdjHAG7G7STTU1rFYxTw+uBIlQVYAahqh9EXNMsZXF6AirCifBPlHhvsFRIW9nkz
OUdOiN+QGtAp3Z2dV+OxG6xlX+beeHZBqqcBL3eLm28ZRb3mGMtXVtKXfpCNvVnRXer3St0J6Jj8
oGFv4fHe9IMvV37a0NqRmDJk1sksOtrO7i2HAvmtUoT8p5kl1jryp/WklyToOCXPd9EBroMOyldR
8DIuxzDV3HxjpdqOL5GvPpvXVQzsQU38ooFu9gu1exo0nll+RCQ/lCvULred3ui/pnFmeoG3uLwa
/GSkkNWAGCm/pXenvQ6tDgsSJru1tOOrtKUZer68K60o7GRebuNWIwunwycypTdTbruB6fymsm41
TtZPT58wKzSTWKMTiLg6w/NYjbykl8a9uzFomUgSz7DJ6RuiAiOfqWVBQjF2xA+Bp6jIjNABPhQq
mxfHcvupWvGeVaSGVsZ3ze0GOmj/ExUpw16gpZAG+A778VuRNSevct2wMLV8NeXjD/DFdRsoJEsc
LzAtR06/4bbLWnIcbTd4aJBNCUS7+eAhc/OJKupdoa2sxoH5atxydmo/NE3i6zRbPyw58VdJvi/r
4UWftY/JgTCxMEANE2qG4zwAQyef4Cdmr8siyaYuzfFAwMbOz9K7NGMacSN31ws8ttLRv0hNTInm
W7qA5K0wsfkHMZrNmkb356w752m6OLZ6HwrzOlkMiypTa+A6iCDygJODC/3RwWgnKHTFWZSEwAU/
KHK6Y9/5/B51lmx9j/DJxRzv+sHO7mV/1OcIKEUz4R6L66M7P4ExAtgo2j50mrvWMYe3ZOh35vSA
A0jHZ/YVN5A2pKAfnbwV6fTZKsaIbbXYRLR4M+huCFxh03bla1wSvpuUxQsuohDux342rl5v3eXd
vIcvpB/SRvgBXwt8n/gTQ6N3Zndzk5HJFVDCe9uRpzmpzm3uXoduKIO4sHYDZ/TONvLXRcv8DWjx
vZ21d17iiGGXwCQ8WMQTNBZg5qEA+EQFcHDL+KXNNesRPNlPg9yVXD2C+2zCssve6omcD9TjXz7w
m7V+M+JPKcliwzdnSe7Nkd1XQ9oZDd0Y9FbxgS4yPTWNHWa6XgeLWO6JeTi7eSboCk08g9PbXHjJ
BTe0Wt0uk22AXnSIgWf6p1nnzHls8vTFmyD5aOO6aZL8Afj7T0IkRGDBbw6GVlv2o4clRSOls5Wp
GQBufh4S/WlkkRYwqjhxz2YUXcWb5ycpR8AIHp7EMJ4yzIpZhcg+gifm2MvVc9hB2xUbig5vBkrN
zCMeOn93ke+1wM+lY7UbYY9g2/CNgwQscZGiAbPCOYXXm5XpGcr9qagpasGBP/TS2dUdBFzNezJ7
LIasiuPHXmS7dIwnaoxy1SYVTzSo0h5al2dfe1PfjtJZxXbN/QxeL21m/yTqZWsxo3REf3VkjibY
vosX6M5A+uDEJeWwq7H5VivJ/TbDr4dRBaxOGg1fBgE8M87j1TBqFjG9mbvxh6+Upwo7ZE3SxlSS
rOr0t9TLmL4GYOy41Ui0nalF9/08HwwJBBnSdUFtmvBaaQ1/uolc60eyNDTyS3XnWcvMg86G76TX
1RGt3QI98wF1M+FpVr7LQZcEo3cEwPmkKHmMxvzWEPzNWWlfhpZDtB7M0FjEJbJvVKa0OvFOOqEI
edFgg4Xshg+SQ9zzqi1gz12cwxX20u6ii0viGXsQ0/dlqrV8Iw40897gYTWWlFKuPkau9mgxjVy3
bfzB2PUuXeyABBTOjS6wtYRzWtVPTjsWTaArvzwPY+S8RxOa7xRoMxHy37hheQ/PKt4mEFihcLcb
XqA/bXu8iTPiUzonHRdbnrXJcgNPf6OYAvoMlWOVJj2Fj6/DK1LlI+C7c1UagmMVPujg2NyY6Ac4
k1JuByRHgVMZ+3KYNxWIgb2vvisHRtcs+KpB3T26vFsIUnnRxHBAfmTtivzJnGoKV/ZXISmWPSlA
bRhl2EujzIihe9lMu7GpfpVZMn30Drku2iHROliVDlGASEcw9LdB1w11MBueRt/bUAB1Vo5S1hs3
bqe2flY9a5OzQ6zxPeu1jLNgWPYmQR2YLbZlLZ/L9laG+OROtF2394ANh4RmcncrctRHk8Fi1DDP
THtjkzrOPRxO5lVJd6na5Iux9b0rlt3g2sXWwSgazP5BKDK9m14PR4ewzkAb4YHGyRACaYKpOZyN
VLyphiLNNKoT6rkfk7sk59pnhoRO8xtZN+cuMvLVMERqk4G+03zxNhh6yZxNtA9CJtN+wssTWC09
QpI7acAR+ZH4aE8qoo2vhQfz0Iu5pUQCf0zZFpXiAmqzLq9V0z0kRHWFfoF1qh7KE+JqtUf+Qu5N
qX0r+vj70sSfLqO0kIUceO/KhwnlqDdybtVbObqXwpuSFX1EvZKdz69RZ1tH5CfdHUEZExMQFLAy
H+DJPjVaPu/SqLZRC3vH0a9/qLgbV6A2pyNLoCKMzNYICF+TW5k3SBenAxjSB775gkWMnaztRBLe
2c2w9zpvpbe6DXE5Ku66jtFHBkmLeYYMO0DAKycx9jkxHcisjBWDjccWxwubELHVtC4LUyCigDJ3
TiqfhCrq7dQk3bY1oJKg3bhfqATwyXy1SR9I/5ISwi1770umHHF+l/6A7g11XFlrYTAU0CV6Wt+4
EqnKMPUGUqfyQt7Aj6qoZatnBK8iILZmK+Pk2KRAvgGF0rKlwoMpLtB8jTElKfLQcba6oEt1HlTD
XZPYiAW2CWaYYyuA2D0qKiV2i4ZzrYE8R+m/ipy5YiHSqfWs4awZhoSxsOb87F39WOAwWwO6vFh6
ddsFkU50Y+LxrQaqeVWc0vtR2Hi6HQfYXR29c9SeLT96zA0foC+5cG7GC8NAHMPf4ksVGW+lMV1x
4mdrZxzbUxx5hCbp35LR+8HmFhjdDMG617ViQ3F+L0phhC4oj6CwKTJ5r27gt/b3JPW/isF89mLe
us7UbRnaruPe3uqC2qqrs7DLi40/WU9FhwasNkK0cR0PabzXkuRqGe23rsie06wJrbRiSE/hIjNW
TkuZPOVzfq+M5mcUydudwrYLwGbFIZuEGnjpDRAEIGnZzwxmagji7wER5FWvF+70QoSNzS7E6Xnx
LLz7Mu4eK454bhft26hx1i5zunAa5wip+7H9agUUyMK2NtKIqUdtf6Mv1l01E1gq1Say4p+4ajdj
Z+PbnYZnqYZtplGM1oxXgr6iO6nn5sVMjG/5jTA/1C3/T/Qa61Q3LgXGiG3d6Po+n8i3CXRLi+/J
8AdN7FM/0Dit5LC88YlZNBUPRdGsu8xaa02hLlFclwezS5rXgbzIQLQeQ6Auee+95UrsfLtWpvNY
SS4iK6bVDEWCxYn9Uk8TjcfsrvKRoQ9rsMeUQXgcEVrkpNO2UM6TEu5dudx2GQPNQXGX288YEAFu
F+Vroox9Bqkdz8ip1dQl7rJ1z0t0Y3raQn/Rd2uCvN8hoK40F2RawvVw0jasOejXObeiW0AmH6q9
YWs7PzUJlWpMaDpmTH0pbzqm6ODUTRYw7cmw7Orpq7odLg7ET9t+TWBMiCGLNy4Oz7ZcTq2zbJSX
PAxM8sM5il+yPt4UAjJmb2XHphnOoifdSjT3vezvaGGrcybHS+UtdBxjFNaWzE7MBbiu5VFZebu5
BRY1y7jRc/865Jw7vDtD19AUi5yU1Z9enXvNu/gN6mBzyi6RZSVbKGu7qCw3ucWwlvcTkMGHfClf
rWnSNw5BPSvyHBi4dGMwZ8hkvVK/l/QIZqq60B2jcVtrHD3DIPXHqX3tnXKXmBu0gbi2bImiidnP
7E+EcRVfDMSgRundGiyfe2V1hNOqsrdCRtvUiLyNpyhUuNX3g3nxl/SoWd7J9asLjeeh6OzvUQ2r
PBNP05C3az3XXuKKERapTBT182sv4e3YBjVA/ei4Gsvm6pX94kurJyn7y9ncjdOjDmkYxvRMBcsG
MxHzJtX79iMX4kPT2yPM9bWpRerA9LQNK50QUdWDg7Haa+fbMlzi+Skf58vQdQceqZO5ZM/D4DvB
6I4vZcKGCJFFkM3VEfX3uVq8reOw442WWtzPVU8o24T5cuiOPBSrZChCvFUvET1BYGnazkzrazqq
t7SmahOu6reAam7Iv6g+Gqo5ZjFjPtu6JLb5qBv53uu9S6NNgTKy1ZTmP9yeIRfjyCwUzMjyhtbO
uPXK6qOuie7oHcayxrgt5FY35rM9l5wCLWD2tADQZNBCo6oJemkrcLh5s9Ip9C2H4nMZkzO6w0AU
syKarg3jpgnTMTt4pTUHJDPsh1R86bH2YnalHjZ1V+Gg8H8kcV8Fyuf+1gfOuiHL54e+7ROCRLv6
ldmimVYRuYp0MpLqPDblqpntd3fo3nOapVWuj9kpmsjz0Rclz56vdqwbD+gV0k1iFKtZVZRZwxKy
lWOlqx4tuzuIJP85Vn387OiO2li2q3bLwpcyZP5wXy6wOOdkZt7ZYg5zOjIw/YJmFfz1EbVeF2h5
djIjsSvdt4z2Yz23ADSX/AsMIJoAhmdFPATTNGw1h0pJ1c+eHb0TWU5EKk94on/6uXzSh+nkDRE5
CA+5QeHY2Ct98H5KKnWLzQQRRx9Grr5Kvd7ES7Ke7Had2dqrrdw9YbPrZcxZ9Q0vSxbvlzJlzZz/
mAnPKrr4UTPuNfq8znKPupPfG6DR0K+bp96Tpyit17Xb7lLdIQ5BaHAfDTK52pRxauIM81HHfn+X
OMkYqphvwWcwNb+kRmNgwmQ4pxr/Wi3p06LyK/sRyluPpUDE6EjR3m2GtGd7OMonR91kAz5nChMj
zjs7WzWWse3L+LPTM8rYaOOSoLFBa/lMSsPIHkVcs0nrA82q0TPFIBqJ7SFJA6TwZmakuW7mOyPx
vqb6QfUQlBmKjgE2xi/e3rSEHdZgGo5xa8Ty3HVakNnuZzeKLuzgQiEnWY+C4YjbUpd0oaEVWP4Q
+oSko57JNWVSMj3SwF1szgn+Z8c52V61941m7SfUriQNyZM95O5KTdpHr7K7IWHUrSXfKSlfPBZS
66zmnsmo3/baLNxATQbRgoZ+ADLJDFQ5AVROZwUAlY6SBUHi/zA8ziY3TndTnNw7E4BZYxCE9mj6
zmD6zZhY/QRRyyXRYvbOSXm8hRdPeU8AamXcV2hddnT89dFPKNEYRFPh8r4MtMqv1wOZuIpWO2zR
lG3Z2WHfGZxd68WbSteuda8zbUGLQQWj7+LIcDZp05HOZHyYPQ8OyW230O2j3dikRepJwdqi4+nL
Dbg44ezA8h1su90VVso8J12cp7LxuwoGrVdfJ7Oy9zMTng/USvOdisrq00bWy15gkjcEpiArtncK
1DB+i83olgwUmFV6ZER0P86jT1AmvDVMmuPkPOU16nsQaUV9B+A6ZzGIlRE4u7CaPecOwwOj3xhJ
8q2Y9Sb07fbqswBfCSf90uf8VAl3M6UFaO9suRMaLE+CoFet59TnhXHBt6aOyisZh5LHM/XupYUH
UusRuoS511hQp2WebusO0hC9pfpM9aHkEacGRomjinYTCVwalSiXA7lyqUsDM1GA1E6zHaQVX1BV
6o9xbFpEIBPkUC4VBHIGJP73WqQaqxsG14p4liOBAMk6p/FaI+JoNkRUJ7cyQ6yXrk9OGcyUc4wv
YFWP8EEDy27mMCpr9WOGTxzOturWbs9nRKCFtn9aSGoFW2QcRqwyZ9dN9AeE/24Woo9Z9tGCgCig
so+SMOvx9gQy6bv9sDj9N1iu+d5xIT2lfrOEumzXkV3T/GuUlDX5HGFVzOOJK9ptPN7HxkZLl3IK
J77bXUedgx7KUEPKgU2+32ZBcyPBrBM4pttJcZnNyTtFmut1oayF+jnJJi7o53hkfFLUnpcBQXWI
YZVpkS4097VPm3HdZnW1U8ZMe71kvrkvGn84toraapNGGm8iOy6xCy2tJU6NHKmbBngZc0QcsNF7
yQeoeu27JmYGLbHqsQ4RL7uPCJTf2PxxJZW23/AS9fxPOU38tCxdzkhHlg2bWrcMmLoZ71Mhpntr
QXAfIV0l1OY2800jpCez09VHySBol03Fu9eMy5MQWrU1fboM3lfRaZkb2BXUM1dmGPM+rSbi14WS
a0JJmTLYtbV3zD5+GJliXeJ+ykCHM4JCplPZiF0qa7zQ67CWg2qkbmkYiVr2ou8kE3We/m8K8vW5
nfvpalea/+CZNOyhDj3rzmS2s0ZqMyN2S/3kvfNjdWcRCXEZRWUdBbl5774fqfmQERyd7iqq4hMz
9jYKdBdi9rtL9kC4DBNVZQVF8afUanNbSy2aNrJkD7jzpBTTTZM9MBSRM+vH8piX8NpJJ9MAMWbd
Qms19jXbcmOyrxwgDjOarPHO2OCSeJdDcpYo6dhmQzF2jI3B/GK7WFr0oNfaQ8T+vgw0j2MxEmVx
WJC0vSza0L56zHLXTS56uByD3Dd1Nt2REmNuDe+j8Bp767Qi9oOhE6DWF7NYTYZZrxdCnQBcd0l8
32YDYjQf4WEdVKrI8HTlrO7H2LzOXeJUW572SJ6sAc9KOCYTs3ZvHB2M8uXgkz4QLcfmt/i+vleN
CB2PiczGa7ur4cCNwb4Z33m0kSrQNW1eD0XjQklO/fw7/11tfqU6ozxriCu1VUU5M+TwZTcRipYj
cNDH7kmahgsIE7ThS09z9do47shww53HQ2/104kpG96AytZP1TxFH73W2oxEmJ+HVbnMKy8W0Z0i
gWRdZUzxmVRTReip/CysPntAt1wPt+rbO5JmZb01E6z6wSoAnpVYi8jVsHamt9joRafppW3iR0Ay
8X0qB7kRiWLiyfnpviMYkONmxMHARrB0CZ5zSv2qqaXXHmc1umd3dN+tvNF/9MyKg6Qd2fTZFhsU
pAD0a8ryEXq5hb/PJqeOriIvnacF5PFzwUvJaUFVoxt5Zl/pPw4JrgwEmUyF6/m25kOipCUTp8JU
pjBE2wkxhA/q6WHuKu01sWaCIvKqDWyvu02poCqtCtOZX7ncxWm0fAZ6mhZlR53GN8xnxjilgx9z
6LL4hGA1imm1LPNdjz3/dWHNgBaq2MS3HH85uJL0Hdd+7f3CvUeiobtQZ7mmgY5GYp1M3fhUpKN9
GFC8rDOnopchNSdP2dunTyY658Bv2Nkmt5RkN+aipinrobboUmQH2JNWbpORtBTR+re+Z15yY2iP
c5ZH960xtk9zLJmG5l1xF8Wzzh7PyOhpp3qpmB0hjXFs8gCCMWNFkIrBO9eZkcfcuJVJ1G+Joy1c
8h69p+R+uVOW6tSOHKExCxy9GK7LTE4ppMHaupsXyN4B9oBxVejuItZlXdNtYI9uaRYm60Sf161l
U94z2vbzIMcdFfi9kQXVLSk/aOfI5Oxjg+KqZvwWaZSGbjwNl2q27MCJnPpiV6gItdK2c/IzxeyR
4la7TwMGROzVLrBBtCuy/nTGxa3WuNgiPKEt81ZN5h2edtGUAZkhHXYrMqs2Rl5lr7OnfBnE6FXu
0FUOn3YmjPs0F+ytMsT8G4cb5g0ZHas20/bkWnoZHT+r3+JiWL3TguNQZDFzi22XGo2Aofnx2W01
IpHSqTzM3ah+OiyogrFyl6th6+3Jmky516lO18SF4Zr5TSz2/6SZe6oK/vpHwdz/R7BucUtj/O96
ueun+vz6kf8uzm//opy7/Zu/a/OF8R8yqnzcF+KWi3/LI/hdmy8AdRPshiaedTnUM7RrvyvnhPsf
wSlPdB4pT7c0YORuv2vzhf2fW+QL5j1MSThUiLz/H9PC9X/bWBAb/tfIh1/Con/XzVkgPf8qydcw
N1ZZNLQHpELnNCtCIyoOWaefM+Twy+QywNDeeK+dJ5tYRsW43TfQxZpyB2e2D0az/kJMjujd3P3p
Gv7+Cf9MFfzNzfuH/+b/fKJf85NuXuZqdOf2kNb6wdMaiZGkZsXmF+XRQ1HdV8oLkOmtNXPuTp6d
euwkWz0olv4709SXxkPpPlnLQQzi03KJSBOa567c1mB1XLjFRpT5E8scl8CumQN5STmDKrZPSPjQ
HTH4iAr9QHbdu2Uuh2WpnpYiPfPJX+alley/1Lgr81buCqXZ68WDO0h5LtnMLD/Ibt7fYqzTRV71
qnpCifbUFKTC3zIF4zZGy2ynb+aYJGGjia9R6S+in5xtmeuPs13JgKkcP6lzLsvybwmAv2XS/d0F
5cb7s0UbtIujdc00HPwUCdLQeGGPXyyUsYfIESFHjRrDQfgNMTxIovo01+l7Vbp75pYWEie5Glqk
MKwxt3lU7Qrp/FA2ncXwwfoetPV07VBYr7wMkLlXjsV+lDVTQwNhn58aw1rNhSS/fughd095uDTI
onPLeWJ+z17XHe6bxv0X++Mv3q0/7p2bOvRPbnSG3PqAlHM4zPCBWfodVZkiITLvuMg71ty8k8mb
DWM7cl8jk/t3dsd3tCTpelgoUe2uYWvFRKaWjxQ3W7w0X73XRQi/DRaAMn8zK4P6tDbL+3iW116y
uPzn2974q0fmj4/+iwk4oz+f2Xc2BxXJ3bww27IPiU5QqjetCGjY6lb04LGckgzNGUm8D47+4mQd
SyU4CgrMHAbEkHCzNBANG4uRmzZglnPyzZZxQvUgp/Hxnz/qL87IPz7qzWv2p6scl3VsZ26sDj2j
AJGUq1L662yIyBRle0l79aVsbh9iEHMzfVwUkWdRLPUdFVeoqvoEsnFhGun+i2Pvrxa3Pz7OL0Y9
h6pB2DbiFs/sgz4B1tDzZP3+WvuvJ+QvhvY/fvztC/vTb1vGPvsrXakDArUTw8QTu7ExaJylW9m3
4cXgll0YYw3H2CK29BO8zeMELZ5RPMqC+XKqx5foJhVpWxWQP7c17Zhdc56863n2KIx2V6Xuj3/+
bv5WBm25uvHXD+tmmZrmqlKHqUQgJX/4hQoyqlCbiW+Ojf6f/5RffJp/XJNfjFw25x++n745iGrc
3wZzTlNwfeQW6WBg3eomVZ97tmw+CX3//Gf+RqT7u2PslzdVVMq2nPKyQUy2PFoz6oAMBZNvxVh6
RudnBs59peZJe85IqUzmdJc6NtMJDbI8dR83RsfIb2D2mEv9LW0YALZq+OYjBwwKb1YhyUz/Rkn+
ezW6RXD9X78Gx541J5q9+tCNw3udzAbr69uyz0Io5lkkOidNvnWk/2wYLdq7ZQo9q3hVRsxEVaKo
4/WynvXureg1uAgMCgU1rR/hPUUcEzvHcUq+msR4GG+DAmoOPBZCW7eF/i8hAf/lNIK98ddfYPHa
Zowtszksv5l5EJu2eJcN03nSF+MVIQNT9n5bWFk4SLWaa2fT0/v2tnZhqX435wlCLudeQ+q7GP0D
zulj0bpfHLS7iLSuAMWy/i8H52/w9//7vnB+Nf2XJQvvIvKbQ9pqSAx6wzst3S20izbjTKi/s5b0
nGE8IVBFNFbTSGQPFfagiy2kExQ3bQ/CSgZMEkJ4wZDbxk4clDj1WUi17S43UL+O6Quz9Oe5Mj/A
wrBDzvIt041Pnc6dSiQB5gKCGO3gfPQKbDyObT2ZZf8vv+Qv8XH/88A5/i9vh6i5yXUsAbMMJaxT
JkfHIffM8X8MttiRDnTO1Btf19FewB2p7shIZVPmhFH988Pn3B7sv7vIvxz5pdep3uDORGF7o4su
cxEOBUUParb4WlNS+BbmJ6YeItT08VtmWl+1xpw26V0iLHxTbR16KNL2mczObEr9/vtU0OJMtujp
r2EJWrAIZFirJg2IcChWCHvv6zqzdpMMXTDhZq2ORT4cLa1kxVTG46qMPfsGOPc3QB5PZLIDMNDk
Lo+Mz8XQPEqzoQqbArG40KimaJ2fFy8nUR1pOy8l1gGN/lApY9wMsfqwI3ZEjR1dCWBmiV5p56Hs
nrPcfY3N7J1cFxTmOWItae7qWK6nkZUM9oH3f77Axu0U+7sL/MtLzNXhoDmD0R/0iYK2lc1TO6Dg
qgcmPoi8mOTEBn2jMiuGvp0Z5GNprB0OxRVv4mzjUYqErKU//ZgRVVLfuv9IMqJlu6fGqWPMTyH8
z5/1txjgv/usv7wRcWrIZjD74cDm/ayGO3c4m+hcMOAy6sRhYfX2gc07mUAu4bTUBZ6IGSJgAvAp
GECfbaeCPXm8YDZQl2x6X2R+52retmHOU3vNrobrNGKDa11rpxZzm1uS3zUiN0RR4oCMb/p1Vn0w
Bt0VpiEAu6mHzHEZTbPoZhU5R2LNdil3Tpy9DE6wl32fDHcjHTQObNr/+Tr81+/sl5dthMEvicdB
HWzNt7ZMv/OnrGRz3QmV7IWnXAy32A8qfVrCijkndyaexMXf9sJePhNNyZ1FkjQKpTJft3oDpKfB
qiAMMnZNYs12wMT+Dcz2X8oY59doRQ3IgU5qZ3dIcWEaYQXyZ5846XwXgUWkVvYuyIHGVXV7ABE0
u6GFTiqUfnWyHCFxjiQFWBA7Tq4eC8THsfDYphLufeeDlWOXXnXYpHXsHXWWrp32X+qZm0X+b5+L
X976JGtXN7NWdWDo2xEH1rOT7jJnl7UoCwe/XtZmDERMmSm6Nwt15lCUHtISpHKFbE6Yox/cJkIy
Ou9sgWCxtqmZa9yN66mHSzboEXJlrO+hWaT/i7ozaY6USbf0L6KM2WEbxDwoNEupDaZMKZnBAQcc
fv19oqq7b92srv6sr/WmF7X6rDKVocDx97znPEdtSnqTtz5RtpVt50R9BZzgthCa5RSmjjC5V01F
92liu3vCKcXeYeG4ag3CzmXKf2gtwhTYk+eVVGQZSLI+ejGXvtutMe7Lhirffj/O5Y+gS++ziYoT
MCEXnqJDG7MUNuoNwVg8s2JI5SZxzDpysJAe4rkoeI5ut3qz1rt+9N9UcXP2iYawN77GyC5LHINT
8FcYzH/3bQn+uMBYbeEPDK+SfKri85IME30/Sd57VaxvsmMSJQninWiGb+2S8VEGfdeW7uUmrIdp
0zi9t2kb683qvWOxOA9j7mAxSFumE8e7ans8uzVmkZqKwP/z0/hvphLaHP7rlaWZZO2KXJbHogje
0lF9KM3vwDOnhPRxei9C/822BS1s6VXjb9uVpFSozTXYxtT4y1o7u+8r63POs8f/5k/0xzQKsi5J
tahRMloru1ozbqMoG231FDv1PjV8UiY2JUA2+dhNSovXmpTdtC9b49i5TSp2HDDYehc0o0sSk/Lv
qCL5i+fq3+g+/p8d3vY4C9UrUx6TdJl44Fsohk6f7JzS9zZcovShqJ2VMPyrShibl1BB0aZJYSMq
a8TDrW/rn8bcGtNgoydQxS35Iv7FG+bfzBd+8Md1w8JhFsgB12rtFgd8vrupSQg6BxfBstvnUQ+G
Zet5QVRZ6cN/87f1xxu4wpZo2SUbizizdqqgeLTyUsLRwQn/3Tp2zV0fhuvWE4RN8BPk8Qt1icTw
5xYFBQv24uAIT9VfwJ3/YPH/rxvfnw2a/NK9qbUs+FHj+OLkpR85asRqV+j7ONdMdT06ilfU32xz
TzWnhAPBwWXqp68Inqmj8EzMVvKryVzMCl3+6QfGX1Ai/+C1/+fP9q8vPlMOhh6OQ4o9Aw0n+Yi5
M/+2Zis8drQP7m1swTfYwTbLxlOBGlb2/YfpNecuQw0Ygcbtx4CIH4pBduR2OT2oxM/WjlU+ehC9
Fz//IQQDHYFLzGnqL4Br/+6N/WfPcVwaFMKpYDha7fjiqTDAxKVXWhkBWIfqh1WojynhBcE+hi2U
wpJbsgSXbBi8Ib2rWFP2sG244AAISBa+73wINh6i7DupudX+xTfxdsj+b+5XwR/vPF9Sb0uMZjja
Fo7+kBosq9UFuRcwmO3A9NQkV5/Bd9UthHBcKCYNrztYvvxkFT8eJ+zzEvDCauM30XE5G6Y1/DW1
+/vP9/9a6P//KRlP2cU//Y7+Bc3z/JlnRdarz/9C9Pn7/+kfIr/w/gZ+LkTfB2UMOfkmTP5D5PfF
38jFw9kLiHoTdw85Xv4ngMf6G7l4qD2YJHxeQ7c31/8Q+R3/b76wLPgw8HWhSpr+/43I/8fbnCne
5Se4rRVBEIHW+hNa2oylLeaWCyilT/160C7RlliU7+U8ui/ilmnYxwEX566NIVN4SEkbJzcNCjX7
ptobZhamVBZhHVr1pm1GtT3FRyslzkgeKv1KbKXJEBGulv4UPs/luKxNloTZ9p8+8/t/PAD/vBmw
7b/LWP/5ZPAPAXcPAZQuOyhCpvsvz7HdsuDLtbWzJ1HsLXBZL3yAYjhpgbN9G5sLPWPES+Y1aztF
NYeMT7Nf1xvNnf1XTzYS0IvpPODTJY6oQ/EapkuCpTIgmVDVk9PdrrrB1rWz5IFIqk0VtTM+BAVL
CFQOr6O/T3FDxyajx3sr0P7POJ7ydV5mjDCJjs8gPatbtsgnRd2zUUi7n76r1V4zQG4JVgefurRR
jw28X1xkWxhqne95FDGRkMyPIWk1Q8+6WAWFrsktedgUejd7GlXsYD8Kst+q6csbcK+yut08JV0D
r524oqsaUAIoxGdJwAojEXkCAhh+vSLrJ69Orn0ksEG2v9BG5FPRYG1bD1ab/mqKOnxv86TeQMZR
66Bny0/ihql/lYDWYOaNWRivJUZE9JCxf3fplMu3RbmQIXGNHKkzibnisDVivTBhvHnFQkrUcSYA
tKoEdnZBfusSNAS0RB8jugOL2ieDla5pOuGa2c3GvmiK/H4OoJfG2GC3lWnmv5ntjU09pPFdEOcd
Vs7EHs7eIOyLrfB/wbXXFyuM5XOJE4SmUrPbF3FR3E8QH9bwSeotFZAYiaZJ/1BeRv3vrMfqSxe6
fAeTa51mk+wcxt9xO+dO++pC+t5i6E5eVJwba5ktVMDNZiBWNGfB0WWXh4Wuk+1X6E8e7uNOETVO
GF6NBLvqAvlsXRrYCNB+u6NB7+mdHPpmN5ex5urCIJ/JrP9UQbgmBHIXmt2GfAjJG9Jwe2hW/cEP
zPZBSbKNNWf/usKa5JUy+eLwMY6laIqoXaxkm9amOtUG1copyc5DXpfWKzVn+AgaR+2ajKtaXprV
R+Eq8QCzev5d/R0Z4BZzRrNjWi9Rn9EYXAC6QUKcx/NC184A+cecMdQoUm9LkOBhVCEhPMdTjFtO
XG2rOsH6vcwH+My/lDPG5y6RzZoH42fLc7zyK7Y/jiOZIkeWXpYx33u+EXw7AWymvIswujQbb9Rb
BBdwXMgd1wRroqQDD1VmyO+nABaTr2vvdMu2otN1N2vgUSXWo+zhP2fV8uU37mEguCsbOZzzEEJW
TZHakgBSKmwsvnM7vk22hWpg/+pKchaOmXwb1lMrjbtFBJuqJPNGDdqDLrPXRs3Pnd9x+XOejSR9
otP90U7bfT54qxBHTkDKzR+yi4POH8fommmepNhYeZjAlG1IrT7XdfcJ6fm1EwhbgmefZmFvReMb
e7OXOfRwa40/Mdg9p4X9MaezuviG31yNLowJpCrnvrcxyALKZdmp9Z2kFriY/SOBbIIF1h4GMLLV
d+W4Ofszgyiv5cMEx2i89F3kl/2zGdYbDiisOzj/loEMnSuDs8rKGEtV9+zeTIYh2pYJ5H7qV8ni
7c0Wryx7Pz5UUq0khRz6GZ1fQIap/ZW+ugxOmh7Kpir2dVA/uwW925325F6lefvLIZ66zquk2Gr8
oEUxX0EKvBt5GnwboWPsyUEd82l6nrwM3ICnmifMYdC7yuTN1ugMPSQtCqiYj9PjSGu3m79NYECI
Ng0bBJMlKjg/y8IEnvHhjcwjs8PcWRANstvHvHKIzIec9mS656nsNlRyMfBVL+QknlNciFn6nAMj
5OCrv+KCPx80LJd1O74oMaxcbMVRPkyPosK65lfUfrLNanknBl52JLO8ZgL+WBrzSn7gIiT1VcF4
hixrXEZ/GjdzJh/45QJUDPbp6MgtUex0I9P+US2avJW4+fn7jX0rjjRUv5ri5WC42aXtvI1H+Y6X
BTTthjpdDe1yZ3NSTQT17SXgut4IFs0xJ5ufvSeZ/25LeXFDfldZ57zlihKIsH4Y0upadNaDNYT5
2gzyY+crPMxGeCbamEZVPHIVlDPfQJ2tzDy75o5x5aF+Mnq5ygR/WuL7QFPAkdwCSKx8se3pOqJx
kijGSIAhQCTNpLxO40jcafghp/ouhjsFEvlTOVk0zQRZ4jQUu9nMTiwNDCLuPZxk72IxX/J19R+T
YTiVYGIICEdDbrx6Tn22JshQKUvAtBofitv+3WrKtSkoEU+ZM5PGYYk84cJdwHzjY7QEK+NYbfB3
7ZX3YitS0aUhOjT3Idx4XYsXLQnjPcLbWVceEDs/37nym+crXesEcX5xtDjFaqgjL8kLUlCVdbYQ
vMCPmVDua/2cSsqTbohBtWoI/t0jaGlu0b5xrH33sfSWhOWAa65Uzd+25M4MaqxEfS3Iu3MC01OI
tSZiJccJpIJ9jnGJ3z+cbs1Fg01ufQMQst/pByCGzqdkz4xgBbOD0J4fheEsojbD4QU16yKS2eCL
gzGpRxLYjkWbPAEbTToyPHr5HMXwGDdkv28+AadyXrUoMatiZH4JwPUVQbkdCT6RazoGLp9U6W36
MN9Wvh0Sh9OXwDmr9jUgtM46nF9Tb2T3lXl7pm3SUvOdm6A01darMMQLFH5MlQSbMYP9sKsU6n6M
3uxVLJqFrqurKolyTU7/IfzuftGMSvUMv63zj8nCG2mx9sJSr0Ebg2pI8s+hWzi17GB74+u0N11Y
iGKEyg7HsfMw2+Hk+hpr8dLMxFulB4yil+VPAWcpVPRUZhXtyL3SB/J5BO/zlutWUj4BLTsQyNvX
LSpOIZ/SPH1hR3mKWQnNWNdXKd5p4ZV3dfc0mOx0dE7RY8iFRQOUq5/ndkCaaogSLk64S6f0WHiI
VX7FWilwqHyJvRd+4h8h+uMYk5zqzG0xkdVeRvNdE84usuY4F+o3yctLqNjiu9Uu7MIfGjlJGgD1
ZLCxcs/bsQl+dBo4kSCX3CiVGczGsl817kia1xDHhA2SBUy6rybOKsU3fzaqmBizuW/TmAX6YkXS
TNeL1uuEZEnYVBjfRX3udQzxx4iXSPJFXbnTIdNpu2lzVNCADMLICea3+N7QTxZEy+7eduufnan4
bbl1tktkN6yNvEX2nDWrL/2UdCi73PEhfJg+KwZ5KgyTlY5vvyYePTj5kD3m0APWWTDJvRkTHevh
wI2sMlb2NO5H00ZLzlogglXDvXkxVTQSw9k1Vv6iaf3EdtJth8HaMOxurN4sdwG+tii/JZ6NIIHE
11v2PqssGdncvTfVnL4rS+7Icx+Nsn7AHixw1Dj82Up8hB0qZafTtT8T+03Aw0QG14v16GftFhg2
H3KW/Cxu0Vj6UMsVXY2bsG1N4q3mKwzHh3jBeA8pZt2INrz13vDZt/G3lh6F1PNDk00dMoEwdqWR
b+vZ5gPWnIn5moXhJp3rd2Ch2XFyuIDz3TpZIDVeIY8m+yQJDnFGMHjsuq0pA5cI/43RgWISss9L
6u61MIZ7KexXeuX2SVxjUO44OWwymrcvpV9Upza9xftDgXpJHxAdRIcZWw94IvNi3BAfTiU/bM3d
ltEsxPJPyqMp2ZUhHVWrBidtlDQBDqO4e1hU9pqrdG9yUOP/ijy/jTJ1c+6ItzY2ab6pRmeX2vAU
y8bc97p4EQsbUkfqTQGkhruVevXL+eLaf3dC7LE1v/ngWKsbYGgI91mrXyayEhBTdg1xt9k/JUmf
b8d+dlnCLqdl1KfMMb/bPhgpMUT5gRhmx+qH03PNCRc6dhyiPiQcCeS0497pvf5TDvEtEqc3xI39
aOjmj7pl0Tvlyyc/62cAfx0jGEAySoTwjFfsqw18GPX4M6jKB2dOz13vaSiGlbPGHIAnUntYkOkA
4rMRdnY0KImPg+SgcOdnGHjrvN31FdWWPVK82ybPNVCvnfQyDXamwKHftavJnS9YjSUioIVmz4u9
yAB8VByuFEP2zmOQUHYrfHIe2bId8iF1N37BsWN2Pgc9DttCDaRB8/XiOb8tMySbNp5znW58e342
TH/etELt4MK9dk73WBYt93qO3AE6yNCDhnUNtZ2QJHcDbAEcNzDG1mBigev7fghnNOS5XtFWx8BY
Be+hqPqDhd10V6K6bRscLAekKx8X1pBvOi26MoobSx+gl1BDluKXI7KS7FS/ON9SefZb0KT4X6xJ
LPu6Sfb4gFacIUu6yrW2VpY242veuwXe4Kbt2Fv2JthQ8s6/aB933ungAH7ANaNGJiDWcc9EZZG7
0C1TbI+7OCprKrCjKvCcZ3Z5jHNEJFHBtOV8F0wanBnZLYieF93vyR9u80Q6Obdx3YJOY7QbEF0W
teZtZ1x1N5ZfzRQ3p5Et0t7AT4tPKZ8Ok1qGfbso406wBQKzVRf9Sse6fEQ4cbax0Fwbm7b23zM7
GCOv8I1kVVmAQ32yLds67AVhr6D98jjrz0CnatJMIT4Bv2vHX/YSz8dAFfKdCBw8vnIJscnfaLOY
PcciSgU4HTFZ9d7GtPKUgwjeZqHh7AcTGcXWi5ojEMCFsXIM9mx78C0ZB1rImr2tGv0b07dxrWIq
b2wRH7We2beEdbUbwdrwAg1nvQrGmUs5Aj/3s8HV99wsgPx2TereJcaCR4oRxgP+lXFw+dyTWalR
vW35aq/gzL9OuBM/QXfTH5lV30sdiifK39TG7guaijHg3ynHOZRp8Rpk7KZblZk73ffSiNqgsTdO
kzYXg1DUjk1twLDVjLu8p8dosIxwP3kGBu+h8Y0n0nAijHA3TJHFnDmvkjr0joRj7XQXC6d7yUCp
f2MeHD9yXzuHzqvGLZlXbs8Q2y7LUBkXMx54K8aTOqah1WwT0MoY1vkb9Qj6puRwbxnEZq5uC6EJ
ZGdBuKUX+QHVtD+FQ6K3M0Vdh27CG0RKWIPmjWPAw17z1ibV9On36q2n4VcBpUoYq3Z153h45BGs
f5rgdROmpzAtGJwGsvmuGYfRXHQ3TtJYIpq4Q/7LTQmNuaRjSCY53B9NQbVcDqh7lTt5fO+bwxKh
Qcjj2I/tpb0Bm6n6vPJj6+fcr/1dZ6l2KxIShL3v3bUOY12D53WqbH2n6gEnY2FMYt8nBHIbf7qB
CPrlJ4G8EqCKlb43o6V3vGzKh3ZM4h+57YGVTbjs8z/7sSdhdGmHcWZ0zkX6EnKS7Ls5I2Gs/BY4
IHrhvHLnXjCGCe9OF9ONORbjMvBttDRKgEhb2dS1NxRkfQPvz38wTQRfQyLnLV7M+NxIgMbsw+a3
YraT53gSet2Qfby6ago2aWBmG+mofuOOBeBs+wbLAyzYcsVJimNcV9nVFGQdmD37bdfp/M0NVX1P
brG6CqBZUebm5tWl+eah6KeRKvll+SgsXno+xIOH1ArmnV1Y88kdw+EaNvPywasC/78X1AA+G3fY
TGlBvhlOcXaRI0W4K39p6i+afLlNcn09y7Ct771QulHdO/ZLa3Grw5MhT9Rvzc+m6HnhMPSRKQ5r
ksbjYkiyDa69XbL4FsDuxxODS3YIhfSvoZ/KtV1iTgNrAJtmMe1nWaclCceGGgmTGK2vw3w/zAH0
L9xqTaRMS34aPNcQqAxz01vY+RLBH60aFUflGMcRJTMVgQLSPpXVOBvLM2KiwOoqp+rJbwWMqnjU
XHe4X9gZgk43VO7TItjI2F6KVkrTBkMyvl+sg4t6T5dlWIVjmJ26Bi+M1KZ7tOIh2BiYrhkhA+5i
qJaz9RwbZthykdbW3pqC4d4wRfia6M47x7boUqg3kCupFAyIhxKoJ3HUiEtWeEgoFAXpH7Wu+3Y7
JskPp8oq7v5WZZwXq5jLqK6bFMozz+9TYOP6Jm7krNVU1TDFYkuMx2JIJs19p1bPFZiclywuexco
TFheW4LhYKaz21hImmY16RZlAIzfg2tbAcoC/x0WwBxsfNJmJzF53uO4aPlRogC+2lZ7sDHjLDfk
n8Mvcc97Ep95WVw8TA/Ehq0cszYb0HVYyopXiWGf0buth5A2mC2YxBuvqZ2vy0CIlRSjwVDq9cM2
nBS6rtFMkbI7l2xqCwQfnsnWH2KmxrAJOhiXVX1x4ZSjJHCv8dgzdqvxllTbj75xoMn9NiKYxJBS
GW+LETi0mIOcJ0KZz6PTfRdg3WBRyOxXSnnQroG717AfRzstflKk5Wz8ZaxR1yh50wvfxM2gmV+O
MgD442e+MvF+LHgrA7CcDA5ov3Lblpl+FWFFfgdzUXNBT+l4ZKBfX4h5Ma9moE9uuf3Q+AjKpPns
4Vr8BIjXSZwNZbcHyAcjDPwRLE3qNbJ9WpThc1kZBBi16LN7GF9wZV2BU2fdEd3H3zAPTIXYneKD
G1aceQQ9JQNDlgwb5muHb4WedpMxe/dpbgfPAmmTV5QDRZ2uRntLYgt9Jy1CYDdI5fm+G5PwlVo7
sVGlY20XtHgfP1qrOYFgnB4XuPJcmMHuUxs2QGPZjIhBpwns3l4PpSZ+VRPfhgD7Ed/ilq4xDruy
suqju+SeDeCHupjbG6f6SqyhP+jaiq+TzN1Xg8vPlQA5ibSMPz+qQGQf+gZs7sqS0nnpW7TpLWHW
7FmWNJ1MaQaQq1pyPypv38Eyh5wCxWCHc9491K3L+wNUVwf1rBw3bKRIV9XpPF+7RRqXrPb1r8RJ
bTSxpXnKtGyCdakT+44Crek+mSvK6yZBV3ZSFazvyxKauQ4NmIqOXaSAhELjYJrl8GLPyjjMmiNu
FSDVvkMY+ErGW4x7aEKU6TnfyGntnw3Djqx8XAdjfY9rVe6NxKS8u1kYVSwJ+XzYJ9plp2E1RoG8
H5My8aU4udosaxScrDu3nWWf4qGHamZY2Er4TjQRfEMw59g7VxyJX/R/IXc3lnNxPN0997KVL01i
IkuxNCWwoZD6ImFkxoZ1brAJhoqYgsJyfp1ELBDw0tHe1lOz7Dob72/ocnerO49nFUjBekR4fmFg
jE+jPzYnhtdua9dKPk2hYR112dqEFijieUCaa46OdG4wCGid8BwZlshnMiumRPOtvuJbAeJ9k8pW
PCVNnDBPGNnwLGE0vwE76ndGUTcvXQipY+egJn/GrH2NSzN5orp4aSWWaKrz97Kba1C9bbdOS5Zc
K1An4e2iEoAq6frC23TZYOMp7xP9Ogytf2VqserLbHu2s8ZCshSbRRKCrSBLAULNuuYasL4XKwez
GjdFo+l+9CC4frVtUKIO1Gl6ymSvXu3cCB6GMkFu7mX9a8ll/buye7nlSjO8TBWhyJIM3Y+xH7Jx
JXCGPvWp3+y1U4lDm1iIu+RMjEttJ+W1L4fhLnYb49DD9YrKjMh547XOuR1AmnYmYfaiNOUV4Yov
lArtzyzI7XpHRofLog0OY1MkOCFQ2np4Yxlp7wQuGND5xt0wclbbxABMmHEYnQruTi98Lb7wLHPB
QLDaEWZVj4YK1fPSj+g52jXkQ8UJQ/6eimyerSqtH4KQTYaJGIqTlTv42HTjhr1C/cViot1N9VwB
siutGYOMwSPTt0MIer6bqjNZUEUKcXjoBgQ1rBvls0qluXHr0D6yeOxnUMNOuRE9v/K0GIifiqTb
udhXKRmYi37tqST56U2BXW7sjBIxa2w3g48QBT6s+8Xv1WHKk+pbTHDKAEeY936olztFpcvWSukh
E7M/XOrJZB5zRY/Z3Sw97nxtw6Vs6u5jiM/3ubk8h1n43OWxfqyErDaeQWPEih8ViiHurXabNN7y
UpJho+xYTBOFiUQruKNPbtCt7DEwDsvCztXoYdxZTQDlIujQIzrRAc+l3qTKgv6Ds2XCNzgvFzNn
X5kyKp2z2l1eEoLNKyV8+VGknc1rzfSjibXizxLO+XMd918UNSL8Nmm8lag0Z9tlLbcyW6ccI34T
SwQnaDxZLvHHMdfO5zwkdLoE+gg/a+CN3gxkLMa+PSBy63u/DgDslj2iYoQ0WJTM7Hl1jhnaFl+X
97lncvC4lTyRGJUT+4ZacRcw5C+j9scXDh/0E6beHdMatzR7Oc0W2EQ6dSFm1s4XGJiSdmo8ZSxc
CqerInbm2d7hFbSFeJEXKzo0gBKSDPn2Bdqk3bD8o2t73jIxT5dugR2WzzH+uQp8je7sUylyoDW9
/+a4ndhDcHW2M1l87IKt5AaduXTNO+DVIuGZ1R1MBCQgzMpl1vq/Et/8LII0fQ0bpDQqH9mGmGrn
VSiDjG7YYYtQXHjg3hpoCjVZg9mNGkOzzvL5ZSOnz0hMC1e5QDrmOmuD1yREKU2KBfysygEQDwfH
pN2tmOrLVFprVgrG49h3zgnMOE46ZUyrlJLTlTlYV9nL+a3OWdHo4JafCvhnC/awt0pIPuqh24lu
8p+0nRyk4yB/hs7CcItZNs3XtqhekhhKdrkEh9ydzQN3i+Ps6A/gZrefvQQEmOTBlTaLuymvN8jA
Z6cxP0BAnYLWXGmwQtoKH0nBPoAiuiz5UvFROABpwhg+aydeLWchDFaPcZQEwIeMzj/k3Gf9lTlp
8y2sUEwHw0VBUo+T38rV6BnmtjP0M0MLSgGVzv7Ezby8wZgXFOzjks+klm2/G6cVFAv3Z6YnimqB
wIvI0Fmz612vKldNTsnNFnltPmrD6dZw1+TbxNG3WwB5RksWOG9hhg8Jc14csda7qVdyelQ80hUg
DI/FKiw/9PG+cGiImfPnfg7CG+wuzs/an3Bba5J4JO7ZLAdB9cHenNm87PGsO4T1UD1Y6mv3zmRG
3alylvuQ+W+gSsn+nUvNP8IELr1qFq6OkwPWBZ9/+VDwqiNpQLx51YXUvVh+vNyNnIU7LaojL6zx
LR8oHOzZ7q+BCbMdYMI/2DqNX83W54I7hSwjlesyfBRAf240fh6xMAAdaRHv2VbgEuRDQgxy2lP+
AMOv7Qo+pIZ93VRZu5xmlY12QvLx/m3lG1nJpFCsTdW93HpFIsAGBSjSfj4zdbobSRgqAoRHON9I
p+E9ZCX5VTQpktvcJurDJHX5WMaOZg0FnsFZqvmEulybaw+w64HS9YzUqKbuGzKChcXe68+8qqeX
0ui7M0Cl4dM3hh7ZkMtFCOVU9V9Ao/RR5376RjVYf9KzgI0Rzpl3CNlf72rTpU+gx+2RRGMGglqW
Jqb5uhkaQhVTwPt2ycpyiEwuGwg182Q9IeeNL0MNv4YBvfKdTe+G9XnWwDs2kBjs+NjC2GsjA0N2
tcUaAC87Z7/7VAZjfgxgT+OcnAp8BIUB9qcYWFRp65F1ZIssUS87rqLxCfy3Af/LTapjbGayjMYQ
y2UZM7Zl1Wxnm6Jwg1cK4Jma2HM2PDEgP17LxYeo1HAQA6moHyxtWd5qUjaTwRJaF+6JLoUHs0Gh
TEIPEPONyb0sNecu3FYQ8DYIws3GnW4ljmVod2tYVuJoEqzHlY7m5aVJTswgjk+Zh5mIXD6rLabk
bFYuL1jT3PlxIX7bXZHdgwwEwMi84VydgQcwIr488H30y5OoLbzjiWqvueQEZI83wqcvDRoXMjvi
jc2/j10ljgL+ednkjg9jXLOcTpPWoHl6mp9rb2igQN3ymRg1VoS21XbxvfjOtGK5j9OH1G4+nDp7
81ofdSNIA/Jv5vhUWUuzN7myvrtLY9+XNpht7l7jR5+CGlVFbpxl3ZNLLczGx2wdlveLSrOnuR/k
wxgsP+0MIRBM3CwRsQrPdCHOzKUDUoLOwVUFroUrEjlmmPGFf9+6ZBBEdoN4JI4If02ZVx7yuRnZ
qbsWiwsOMaM1jd/44fvIpBDhtfL1vOU8cA4JfCySUBVB7xK/NitXy7+EfZNiayBXK4eKkUV21k9p
xCQdRg+EL3sI2krG+m6u2uDA+jHZJqL+mcbyqYzNBgo3cyKKLX9HW0AWHqyGD2CAACXBPAF1I/TQ
WeHvHgbEc26nGIqD7NuRbX8Cu15uGOXnS1Bl+RUlOnhmHW8+psEwPMxsii4wdpFU6QVjX8K2bZWa
RfjkGKJ1V4PIw89yuQEn2wwCXqgq/0HbNeIVILUuwuTPQCmCGTv2VAQbbw68b77/uEikcl/7pE72
A4gPNCsj3DKHQkvMlv3gVZa7ChpfbEesmlsHy7uke8GKV23KislTXRqvAjqD7+pQAb9IB/8BHBN7
UQa6ZSeqDM4fUNsJsp1H6skabFTE0kq8A2qYdU+EobmHjjncTXPZXHI4LxMPI8YBE8DpIQNEE1k0
TEdZ2fa/KzNL3wbDmyFMFDeYcziRfmrKiriTtt6Q9dDg2sY9J4ySq3qR7aaZsByVSSUjFqjinDml
uuaTMW5lR1dVoEjQxi1NCF1GxHKxi/o8Lk18KMOSLafdccyGQj1CCanvHAzz61apLDKr2qIKquf9
6Zj0rsHOHQl+YwQmo/XgpO68zmCpPTaymC+GrMn4yKB9FZC68TsA5lH30Iv1asABYcI7BdpZAtAY
hEu8wqcHxPZCPjLuJ/GpXlw6oWdTkx5zRHYqiXWf/FHN68HJIF6Gt1EZ2Bq0W1cfu7YHme512G4S
gK7Yp041gs/VEjLbMdEWL8viqOvsQdMF1YIRmOlulzRL+x73afDmZ4b/5Vbd7ULRuBBMcgKbRNeI
oFnlSyebl6kH2sMgcQ3mvj0CJhF3g7mg6iSte7FdpbdDNrSnuW+MHWt+GxVppB0v7Pm3Wo62gKhg
HTggUMevIjf1rihMmga5hhm8nlt5HRaOx85ykGi9qR6ufSvCzzRJxd5yWhrdCLPH+PWL/MmBochN
zBE+GHxYBaGyqoEveTedCa6Qpms4O7pVFmbOl4mvb80CgRBPRX9s5yYCgwVqjbRvW3mjmL3/4O48
liRHzqz7RKA53OEQ2wiEykgtKsUGlhJaazz9HHCG87OLQ7bx381sqq3bqi0zEIDjE/eeewHhKr/u
2pFdzqjBVtos0R5NEykCVrzdYDTBR5pP69kq4umLbNjitqeBd30zE0BkdJXUuwL+DaLL7y6nDImW
+XEgSGdqEPjzc9SZRDXgXRHMgA38mfqtRRpzCMh3ZJZqyeg+BUvr0Tbv4MBWV1PBDJF0v1J/adxc
FuMNKFgNWTnXA5qyne3C9Vd1c6ozELKbkPqH/btloaPE4okWwHBB7PHAQGv+18rU3/wKqy6Vwb1Q
iK+VIIRa/mbT7HIxxRxM8bHH8L4djaYoT3EiOWo6Fm17dC/NDpz/tCtp2y5dlyiiTd8g9vsT18Dq
Vfh/+lh4IY6mYLbBX2ssJPzLH70wUNfDqRSjfdDRpHAMR90uVm3y/yEA/6fqboz1n/8dxPq/LaRV
rull/5z48gg4Mf8u4n9Qgq//238qwW2U2+SwMswWpuCEMhH3/6cSXMu/oPZ2TLLAbIJ/1OrE+5sS
XP6FEFbbdiD5/C1D7W9KcJTlfw3u5Rsl88rR/44QfL0N//720MpxlbUqqC3+Ya6/9d8jDUCFqSLT
CCpk1bT70WJNEpkePspx1Iexjvo/iY7+/XZcf56rBZ/MNi1X2b/9PGm3XuHlGsllWqNeNEhQ8F2D
8IF/7/njsq0/yDXdNXvYU474zTckE9aPBvj6XSZoZY/sTdrsUFtg9LswdsyrBOjcGkGCrXFjpsRC
XGRQ+taOi9HUn/wy68/6w0W2CN3kezeVxa7atH6z0DGmcxlb2eAxodQd3doMH+3ELc75vICB/rvb
73+QxK8X8LefReYWt5TtOGT8Or9d4KmBxMiqyGOIP4F4KWpxi84Zdfjg5c8m5ci5gM56a8ih/fzX
P9n8ozGTS26ZLnes4BMqTUL6b5c8EVGqTd7Ou8oxx8vMsaK7zrSbK5aQaE3NAcfihtH0RFT60AKu
skqUBwEN66TXcPTKDs5JVeZPf/Jryf/hinBuOutBaApp/ubmMqsiGQxLow4s62rvprwoCzWj7Zxl
jrRnEttJTR6G6hB6ZdVPh24xijM1p40qj7r/T76gf3jiuEquIAVRwHLiXvjtQC5yHbJe5gsqlxmF
IUx1m3FL0izedszHEdZOyKvqX1+Df3jq1p/JI4FxhOeCAfgfn/Iuz2dbLgY/c6q7S8BkYH6Q3vr/
+qf8w63H65Sqk6OOV5bDPfjHn5J7bPVA2+mdE1WNusa010V3lUjBxjWRkX9ORp56p0GSZnUs07yt
/+RV54g/WuYdxaHieYRKK0w1yoGT9cffIDFC2ovAbPcsKG3lUQSbbG8R3eNFaNK2fx+kK95Ycum3
2hziJysVLAS9Ge0XKRRV+V6gF/vOwoDpNzZeXewqEeMvjLDyeH4Qt4gvAluxRchjI5I3BdDEmxHa
Z7SDkDQ/UkeL+ml2O/tOjjM75Rx/wg+T36m7IUCkX42TVFZPSTNBL4e4XIt65xb9rJ/EMK8sJafL
moWk6rQlFqJB6uY79QCs2WIbUlGvKe8yrpwcrHuf9saG7Jl1coL2/DZJ45hLPIfWjlBFdkqFFIpN
n2yjYNUR105+ZK1k2ze1lVW/FPv5S4ccRKClxCPV3kde2kyeN6IslJdum8pwilsMPl7jlyIdkau2
5MJhDZADpNSKvdMPmEtrfhiaQXfHBYp+exvV5vKTz5UsfYN4m89ahJOxV5G2WFO7mUsDMDLi2gzE
b5lQgjlSkA538m204HxB2oiWt1h27Hc0MMZpz0ESQEYdq+41tTyv49TIo54LJ5LXcSE0xS/JlVot
uw6k35lFA0oYF+TD2Y5Ram3GitKflo/DkPwlFXtnESugGDL0MHVnBgHGe4D86IcXSOmItCJVkyUS
DJZxrLQ09nku+xmR+EjtnreAoSsG5FRqgaN7pCbwUzNuSwcYOrNxmtgO1atSNb14gOYkOEH+ZyUd
lPbw05ReJO4BGUQ2bYEuJwdNTLZ202mjXqUK8ArohTn/baRFKXYqAxZ7z3Cd3Gw2VZH4WJCRknjM
9qZ4mKs4MM/awZpzVRIJGTsHvh7iHRLujPG55+pNh1B32XAQYqS5hvrH2WCgfKy94ryMoWrBYToc
Qu1uVpaudlnbDeT8lHk3bolB467rLEhZYMQxCEN8Hdmb9qkVfDpAUlNo8ria/WUwIkDgvO0RRBte
ov2pHdyMLkOyFWLphCIdeFaS7MoWv9hhQfsFg6LNzODcsh/ytgnBVe22sZL40XQw3+TEJYx+DyYP
wZ9WobMtSVfZZ7mLlDuoJ9f0XfYB8GZLWyD89qYUaQut0XWJT6cAmx/1J45Sg8+CUr7w55rUUHxF
S/ZO6WvPB69Om2S/TFkmbhozIpdYmok8E17g8oSKjiAj/nhPA2WS8OaEpnzhdrW7S3I8C/PcFcZC
zlyPuANILI3FgQOjHd5iRUAPeitnDD+mIhzbrU6mQB8Xs7SLw8DU7dVzENij524n48DOJkp2bBxQ
EsxW1SLCD8tJ7AgOo+uDrDFO6zk2Xo5pMgSHMFQKF10+zsFmcsJJHps0s7E+Z7howPJFKBl7AG84
dNgHbwgsITmmjZIBa0SvDXOXkQ44b4s0lYwdslJt7cGNHRwXSAY3AuRcucli4b4sIYH0GdNYsjKq
WDCZIEoeZa+9BKVfz7X5lQWWPI3x6uFfQ/MuywVqSpSkCj7H4tbLQeM5/jHKAROG3RBqel2HbN1Q
lzfheA17d9b7MVHDJfFIdvOiQ6cWx6VmO8d0MdQYTha8ZqmLPCB3ky1f2pDR8tfpQ8HO+73Nbfcm
LmIELMg0B2eTlqXswYR4Sec3pRX/cs0F2Uwg3fUgQ65QPjAVSBouRxBk53lxofp0xOLOl04CjvTC
G0fYfsQF60u5qMrahJ2BvrAYTfBFFfPPao0rqLJ9Oy18Ny4o3Z50MO1OEPMdQms89IjkRBVZ9lxg
rZx9QgWGx7kKGeRnszK+OZY9Ws8AFPG+iqT68higsrPUghg/sgrNhYReNbxQfANzdQpLFTuOYbM7
x4UqgmMzLY1xXCwER6fFyaPyooqcBqmhlBw3BKREVsqiHNg+QVtFg0q6lwaLVBtuKp1zqSKihozu
OxRmUd0z4hhZQ4Spc9fYkDOwBaq4v7Tb2r6q3BFVcmbRthICGoUPbpWxVSZaTQDxkkXyY+gq67bB
atVCwUS0UAyNxb0SseUsxl7abO4h1QwZgqipgRq1RyU7nFlZkiMCN1m3uH1m9ZkzFdGbPutd4kI5
/bBPZQEEdQRFaPPGCq/G7LUy3iB74yOS2oc+dRGoabuilJcl9Qa5dm0ZCx+RWjvfOA6jovMcoJ14
7oysIQrMyo2MxIo0Sok48ozGZ+swLARKlSDE5E1mTCB4rYpzkkFobOJtsjo1Yu6PAJwPeDIRTUi/
y1nAEY41jfg0tx5KRdfXddebL7wpEL1boDntc9k0FU5PRh0M/ZuRnIgXpSW5FVY6YMGLq0kSYJya
+Sm3rSbZoerv5s/ZaZ3ixiSbjb0wzpqalW1djsjX+0LkFxOhF/1NhXUP5Be37XNT8d4jV0gV+Sl2
4owQ9CkZH5pmCeenLtLFdIVJJDBuCxm3t/jx2ehBD1CkSOeGvmJGk81YFGJUdVDM4/DBM4zwJyfl
rr5sSkKlfbCWXbhfBtAoKKrQ2HwGcqzRW2dT1L40FcuZ7YRWYry1ayJEcA3n0WtvxsFzjMgwgVqB
/tMPjKJHh8GyOvVVxCP/jJhM67cqZcWxd9dIP2or+74jpgelWU/e7F6kJttULy3cGzYCrsR/VK1h
qEAVkLfUnUxuzGbOXtA5MSXUZsuZEgRBXG11HTKtRMtMGomwXRIIcN2gSC8HllnYPirv04qT4WlK
h8LetYbn3vLkyw9HJNG5XlaTVDbZ85eshuXOq5KUMJ5ANQ9JHSULPeFSXyeB7YBMn5Ip+7Zgc953
no0TqOvB/F6OPQEUG4EojM042o2PWUbUfH3qZFQhfHLzdSw6mxSnOO+ah1ZH4iqxXXJTOvD+5dls
JGrauOlyMgzI5fX8TKXsgrF35HexGFZ2oHbozaPQeRbCmAwkSy7WU0eB8IEm52mUUa5o6pOGGLlq
pRzI30nuCZJUUIUYhDk1kd5qL4gIdQ4FqcKGkxrI8DjqRuKvOWYQEQ8d63E3iOHCJxby8ZBJxICP
INceZ72KfmVpwbebTfH4aPSqmbCykO2EZNeEsDXn5dfImuIl6W2yyTSvPJYjXWTaPC8hv1AoEoGm
xmney3JGfFF10nxZSnYXWydaog9ataq7Cheqs2FT5aPT3Hka6dphKAJ08XaNZfmZ+6F1v1Kr0dWr
ENDnTtSOHlqMhlBDCtUEZVPi562V6BNqNQ/7GGZ7PR/jTEflO6VRec0umu0z3oaI6D8rU97DEKV2
dFZ96pLAoWcP4KaZFwHET0JPVvRWJnVjIL9KY493ZBGKby0rDFZh7pBUkXSZkBvtLOll1A/jmwF0
ricQBH2MgRYuv/YoVz+MWDb9vs4V0d7RPBF/1rCDe8KqPinfA0fmbtVs4erQ1K/lzmaEEe0ImrdR
rM1df5OgxkCOGuQ9p6rNJpq/nlfOpjJWMRVtV/DNFgfTVjq13iW7KQfbXD0JUp+1g11awLI7zmQF
pIfYgv606fNcvQysNh1/aSz1hrHMeOVlY60WuyAbtzKiDdmmVTy8OVaCKF9oD8OD28Ye0qa5JZcr
ByjKFhoSG0nVmdN0e4fs8cgvgFn2axLu9MXijFzTsEwSvfdWrkBBTmCCCxp/AMztmYhMHWS8lbHd
meYOm3gX+hUcrE/BfUIWHv6A6hDXXas20gM5A7pxccAQ8jZj9Ft6l1bgYJ5FvaVGqBgLEvekignJ
a6vWuXNi0pmPM7yPeDM6Zves5tBx9uXIThhySuyAVMm5myBADssu7EvzuysBzuCEFGz1yylBgCu7
ZpnZN3aLuOjWVC2mfcoihd3GYNpFzg8ZpHwCE6MlsdVoHW7Zzgu5c8kLJ23HqmzybOD97xe2mNFp
JqzxB6cTR02rYuheUJS8+MCSQj6zU0Hu6XYG/CQiImdvu7AoulxK0033CQHx5oX2FBlONhEx9lXc
RZlzyjsXgQbkt1auU+VW2aiAVTrsoMcxrJ86VJ5brMMzB56oOxR0EpTAEgv0FoN2jIg5iIVMyDEN
gOT1iNE+Xk1RKyUxemYUEiH3nTRNbIbIji+2iQfLD8o2fFcJYmBcXTJ1DmjQByB5qVDbYhyWj2JK
SDXmVk29zTwnGFDrFmurL5YlUoe5E0wAVVP0kGLw8mZfubbD4lNk7kSmh26EPka1FRnHFWEfsEWh
ut4XBJRZN5xPxBVp/gOo2S4F8ffXeca/RTX5PzrU1kya//lQ+1f83RXv+d/jy+X6f/wXvlx4jK0x
S3g40OTfz7OZrv2F2R9IE9eGam6uzJP/mmdL9RflSaYkrklJq9Cj/jfZxP2LZjvhMqRVDpNwz/b+
nYG2BMX0x4Gfa2sb4BOzNVi/UgJL/+MUyOnzCKSEWx2rLAqnCid3KpensiKJ7IrKU483/aQx2o0V
Deh1Xs8FmyOJlYZeZ2KM0Zgbuwsd8wBPLvLOke6bL5x6S343LFEaXQRN1c1vDieSce25I7C+KGgS
TeUiw4796Mig39zMQVZ+kNLm9bt6hghKG9oJ8he0qEw2nM2EgD0BOXHhukV16wZDTjXdGuMh7lug
IjzS00fNs/6g7ZlsqyUejPGnjwVZ8XR2ucECmFR1ZDVM2+kcbSvYKOAd6YtZVs7wVKlYxHQqsPpI
0KCdc1mwZR4Ah4yzC5GAOedwAvq6rE6NZ1F3ayyuv1j12vpYqnjBQZsPMMBtJDzpKULOmR+6YYwe
ajLYg9PAmzxGDCdB22KRoC6ess5lghugDEJi0zIDOgTABaaP3gwdaoi8XngFTx5ihIVAMm9Hg28Z
+6l0pltrkKOLali5w8HpGlHuBM+7hgqHIBgHZErA2DiTeHE/SLsyd7xO+td+NAVZ5qZdg2CKPNoT
kXa4BAP+M4F0pRoqH9oK67c+6ur+ZCZWEx3JsCPwDH0hGpsC5TmXemDUs6nGJooQ7ecOozMjZBdP
aNOSbrNyNpZwmzSDUcJZzXoLRrwzgiVACeJtKo7uiUY1QI5Flq45b93cW9AEkIaT4tTCkvFskFDz
nWZ4BC7WcQO1RB6uTIBegg3DP262FdtpaX6V7RqVaJopgF8Jswb91FBauEAyhgGnhb8T7DTBOES3
ti4ixaEILUl6RViP8M+S6B1d7Eys8yiX9ynKLfwzFe7lX+VEShZN4hT9AlLmuDR2zBn3AtFWfo5I
YrqsByvVr20yzh9m5wXpKVfh+mqO8iR6szralm3AGAiZodmirHCXgJCzZrLLB1j2fXbVedVUfNVW
aLbfSVHm5amiVl32yJIQCmDlwjDi1sjekZLqmmJrhaxjeRAJb3V8i4S6KfdTZxhtzrI2J0dvm5G3
yLXRCGv8hSQocM/MibL2JDxveQ8U7ox9JevIPEzCRVmqiqmL9giBSGMeYrcwL5clXFMNm0ZAYSRF
ZHhKImYo6d5mbDYbvh7iobyjT5XpU4SVgYjf2KK45d1FqjDKd8yeG4uWesEmvOSFB8ATmybroaiM
7LWvLJr5EpuqNOKNPcDl22RDZCCZbLO8fCTypmQ02XYz04tstcjkG97OU35RNL13kdaMyx8DS4cx
MuF44TxIp7DtT6xDpEmMhxFVKFXncPDHuMG4CL/CfUiTvpeYykiwIeagKlkiszyXDz1l43uxZE3r
48+koFed6DWAk04Uv+bIVlfSwROIjM2oxtMQL8j8nICxd7a0fXDoQTvZTIio5Ehu4fKpHRlFuvmK
NRmMeD7IKWPyTfIS470KvqXV9B0Z9wj7gsupycNlF2NVyy/qzKWQ4OBlBJUonTvbbJUe8nFwo+6D
Upbk92RDkqx1xkxSmJhIUw1F1niHZCkN+xF9M/6WpR+6fJ90k8qIExbqcRkC6MzKwr58IRViMT90
q5n5lxgxaA510kQvjTvX6zdBfuDRkVEJlTP21HddUXxs5qXszoEQFb1hjoXZj+Ogaw8eduNq7zAu
JIbWyNF0UPtiPM7Ntlv2QzZ70dnOTGVCPurzcmcgEn+P7JqvyEL5mO0YBnLRShJ83xRVL4dQsRTv
XoN3dVMzp0vu4GwVwy6dEwbfJg7ep6yqibiuWBiYToCDiDVQy1IFBxQRaL2bWBCopfeUQ5bGfQJR
v49nxcyUsVw33EMEPYXZGF6kRnxhj8RjU5i2QIjKnatUsm/qAv5J/csUvXHpGsGJUcHMnWl/meEc
3khdGJhks+DKJW2UCCUnxeuPR8LSRF9FKYWy1g1Df2zGCRp7EizsYtmhpUVPhLQk/UkgQ/kqtN/m
YnmB43N0tIPfPh767CHpEXqgUZovDKvMdsz3No627+KieM2z+j3LkgyPOhgJXxuIphPL/gmFczUz
GQ8zu7+0+s5jtDMzOsbsjQ4XKOrqwEUy+5KuyALVkxzByDk8FI5+cGoAAwWzb4SUhyl1g03qtc+1
PVyHTr/rqYF9h/YI8z+4EA9OMjymVVMW+rzO0wtWloh+purIzDOA9qXIZkpQiSJQ2djheCtjoAtC
9JcKiMEGN27x05cFf8FqDmbi2Dsi9cRbWRrxd15b48bgttguRbCB8/5JK3pm6Chvh75GFtoyNN4Q
2AU8iTg1I4c9sAhSQzpKf3jXAfEOLWaJgLdGjRgPee/ZZHmAG4ClTJipYotOuzyho8zPoSuMyg+K
Cc+72Y5EtczWuWVzk6GNbWFp15rOsODLFgxGh9rySUW/YIzFeACzFxSi/EJBN2CYM/kcUAdAU8YV
SegJTNrUbwd+WpjKc8mI8wR5frmvE9xcQ4PH0JzL3ZTQf+J6JRextdDYLtOvKsd8jhZm2aDvDDdF
GBDnHhAWlVB3AcsaCIfWTfoTYBDduRz4OBQJ3Bid8jIMBv0UeG1wIlLvcx7SdZTCRPsb07dKtwh5
qpcJZtuXXbAp3kLII2V7kQ+euXSHQcD1sOKheOYCxx8tIzifpdheMIy/1+No4SkbSeh1YIYbdY5E
0uCFbLD6ZbFTnyYWQFPYpRcFsQwsCjSWgTA9obhCDZUTGxNgD3L4HVI+LM2Q+i5Swr8E6YmbvK+z
MzJbJKNlk2D+xM5fumB09JpYaZt6i/Yw3oPpQPy/tN+pyNk5mbUNlY6abaRJvkqK4Dpz2ZDW7ogk
HgfkJpzjK8FGKO4ZcrEAwIqFu/Fk1ZxoEKTldFezged2jBmZssw/zUO1NsQMh4mfQY4InjfYtsHy
3gHCe8tm89mYwBMsruRF5EwVhIfUPnXC++UOFvvm5ENQ7vsicAq/bqabNhLlRd94pyliSdcTjemP
qXUb6+iGzRO58zWrLNo/74lBVHwcQ9HuJsHYulchobOt/TNkNhM7FdV3U2iHpyZjUlxPfOdZ2++U
NV/yKO9USs/rNq8EKKPymxsLF1xByh21AbwEcEKTMf1ULtBg6V3wdg6xPJS931o2PZ++WCDhDOR8
HcOS4Tle2UNAxHFoDdc6tps3pqTWVzQb76OYl8PkxVdupo4e5AXfExZawplZJGIUtsOE+9o26x45
WebGysJ5bzgYJuRg1mvGFkhrprWcF8FpmXtSFAk+31Igg6pBmrcTEidWo9RVwb5om7q9h0vAgpsh
3rvaeDTK0Dipvn6n5nNfpLVy65PlNs0adalDfYdGkkKM6tTxCvtInCSleeK0B7QdGnyLN4M8q9z2
ysoXfdn3MD+CFoGdzNmtCBtDM9pT6k9i5ngHVa3vOBDz244uuzDKx7CE57stRBv6ni1uqgXzOmFp
KZnSBck8dXDEbkiSTADJyVjm51y5VyNT6G2eDs0jqkmEgQHprSlrhHNLgiXABj7ma9DpY9y1r2OG
MDc3Kq59PF0QTAM0DGPxbiFZ4zvHI5SSbhqNRwMtdbx1iaR9btPgiffpfdwQs9wRLseUJbInSjzi
QTucaJzWaeN7FZTsrUJ67/OSPJVt/sL55F7MVQ6ba5l+Si2OZt8rKHF2+zCHhnrMzNQ82fHAp3dj
SRR5j/Ywmdr6qaxrDPaIblbqoQf2KPLemYF7NwCx4jvDshEANogyxG4YDON2sgTQf4PQVc8Tt64J
uFtjO76bw/LFSnJ3w0fb2V0S7qVLvSdbIzjOgSy2TeOeKfE+0G2pbdYaszwSnHrbj8tNbQSPKUAF
r8kewtgLntEOjOPBG5vpk+PrOhdGvbcTxjNzYLHSazh3rqhiMuAB8aHEnfsrjUPqG0rnR0QYwQ9n
wXgzjpn4nqvhYQjIvZ+lc9DgVXgMe3wB+yGFWp6YX8Wgjrbq3pzcUa+u4FRNLXx/UvfgvCLBHVVg
cr2BamVScbjzLo0neL7Mjd7qBfm/h1rK52pGp3Byw88O4fg2KUhZ75fxMwgtmDSBnce8nXXz1psU
18LqHlBQNGs2A1TBorif7eouMaIjnRRS3ZHZuWaZRQ+XsaxkRei0j/B9L1U43CRR99eJWfsUm1re
pKZj+GWoHrDpcSCtJvWa1zQfThxSL36EwkrVUZnuRRaJBJAvoeXbMnVs+5CygDoIcuSJeX6l+HUp
tWV9sGvWe2G9PupT99GlMYCR0NgNnXOlJfWw6wCbaIbVx9wWTN+aOHqY7RTaiRMH0+c0a2cXgS+g
yw+gGeAezT7S1qxemLvSlcGP3ub5+BH2iT6vhAW1DWuYRjgX2Afaq/CIUTXXi4X9Td8BG6DVBulm
d+VVZwW4GtvudaIUOsSOehmXYg9qafDRcIgVxxUR4M1CXJpvXp5WPmZN51DDR6HB31D7vga4+nPu
UuzHdww3b+MCqVvgJS86G64Iad1qPK5Jkz/a3dSfm3H2NuVEc+vgFamLoSYqkIM/m9PigPRjuojN
iegMOumHkbQHvEgCA6AB0SHc29i49bkc6dfSEY5c5S1nIQ0M9unkbaEO3YRanDLbPGkE7p1fQLRk
N1LvAtv9GIo2f0COwK+dWuw5uvZssqNbnPS5Ac1We9GvSIqflv4WJEtBemwoLjDL5BxPLIryxCy2
U1vg8TW9A5aFbpuMOWe1EzvQ1EqeZ2tDlzVfobE9TUK1rzloLN8Yq5XTRCwbZ3tssfOb6/GeINIM
4NtCzV20UXwwIgTvbo02ve7IpwiQS+z5+i68BhN2WrOui+Vsb2vFRNNm6XfZ6jF/sfLugH6CIxVo
x2wbx9xeMAS06UFyEfezV9D9r50g+qOI/JZYTIQ9TtE15iZqvsI8gtraggB7beOluVBZInCk4kWv
cev6lYdJ2jcnm4FymuSfKg0v+ij6jAXV24CReOtMDdnENrLRc1DB4GHSDODPDLaIECgkkH/50DNG
UKizvkm7uvr0jLTZh108vpdG3p6xwA9bi+86IOWsJKeZIRs4TXuIsCHZuke0yJuYN/31HLU4Si03
I/Sp8dIDQ67klE/teCqsqIW0SySBxcR3U2Ip3cKsSs91L8tPCaY6sWdae42zkCH9OQnDzg8YXl3n
IV0T/vSW00XNH8G8xsRx77/ElKqkvzjjBd654bJeM7qTJnsD6puzGiyuQ3Ne9jizxSdB2MWRM+gX
Mdjtt7TmYMfyod96BpzJhtT0l0zNhzIj0RC0UPsL5BVt/jyKTdLEMDQ8g8sTiQPZ19UByI9zJ2MK
JxuhjM/8Pb9kgpiDmeSPTGbFVjjQTlSn33jQXyCz/lRJ+Rrw6oupw/PpsWhSjilh7VNX3DtxNV/Q
2nIihh/OnMnbqTDTXSfyU+SQzZznkHWMeJs3wU+cj6eGzD5EG2GGZz0vgaYPTnjZTclcAzIIF8yi
UhEaZluPzPM8f2iDSyuxon1rYK02dF1fYFtfNpldPTVuWB7YkHq+qYLwgY2xoENV6YqdtKTeDCtm
Uo24gDc4lFrHL+KSRWquZXjGw7Vss6osn1UzyFuk/fWORTq48Si/dKOF0Egwu7uZichutYbsEb40
BEV28nq2GnbHmCwQuYSccWn7MjXzSrdzvntsAfu+pkOTw4qhcrgTg/kuc0f7IfBg7Y+N7WfN6o7t
Qr5iVgAs2jz8DwnjafYJibFwe8+U4C1uQchbYWidJgKncQWNGdhWJ7BYLqsG+upcqX2p4LVVc0Vk
xpKREXhsc6C0FkZd0h47zXudGSTvTlmeCjdur6Y0Ktpt2JTG3gpdH4rOnOyTMHDf0qCsj6ED6n2q
kDGw213pccnzbI+fCEjFY2GNkKSY63hfPel7egcILLnWcnmLUuO+SGfrBdgCiVFl+GRLjGVwJePb
EMwwflX3QKRm7rOysdi9vXUhig7cAe1GpqwCFXuiwelP1oidoOfRQEetx52k+MQjOtd8hBC2IiSL
H0UBcUM+SX9NTWvd4tJrHt0q/44XK2Y05kx607ATPNVxsVyXo6kJtc1w2SBEO7mt7O/Lbqy2bFhc
Rj5s/CpPQw/Ljkkb0dRMxYc9WPdemWTXbGCuyyaaTjRpIUsvzSE3lfo7tMYFGlFG7KwnzjGKCibN
ap8thkmRW5xcvs26LMJdXHTJIz4tGCMY0yLLHxznoitSsh0Wb4pvHbvhRamwqx0xdWLU14SofcEq
DzAFLRZYaxKlt7bkljw5fZLeDe7EjjZvMZoACvOmbZkA5d0sc5nfGqQ44MHqC/kD9Vi98rLIlG9J
QIyTmw8nXbQI/HiKSYMvM9QHZvyWyxpeq8IkX0oZ+4iqoETMbkjodq9gnByb0uQoqQOehU3a0ooA
06GFUFWU+UWVEDme675yeXWO1d1kNeU5KpigphCHIXsBQW27rDJ2zRTzYkqrnMo0SGS4bcxUbiwQ
BNdDJ0iiSIFn651Z9/ZjLhN0MpGNq8sv4xiz8ZDqCSlZ27FpzPokvMUj/Ys9dQ1lz/h080mDxLFS
sESNwS1NRWXcqmGyVgLlpMgpDMUvlJL9tzRNYA6S1BqekAjyCQxS3QCgJWt7ozPUHcjAlrV6N7lL
OfSSx7TU9jmlgaD8EMudbboxNlWyseoNytz+3glk8GKL+drACAUvKK72nWv0PtsV3kmll7j3bNeL
CMcc93PBxK0k0a/NIH/KCNt3WVJKAh/BTJf7RSCqFwS9c+wHUjABi7MwJYGShGWUY1NynwY9s6wB
cyeb6bMlm+mNdsM7ljU2Jh1E1y5vj503VBKqEXeiSMUjtsWrLovPUJIP3In5JjDqewu20o4nPDgW
hWU9LXMx80feHcm8PqdFYvmILRAdM00O7d74SkT5nOgWxbnB8JX6+XMtlaZlYLOAQqmeGnAmsgUO
OIAN3qRDt8uR18kt8XRWBCakRX4BXrreFLBY5WQbW8mUBnJo6V7WSianVEki6iIkALvC807GaFBX
uKHrPceex/4+vKirpj52Nm5ByHMZwBCJNg7pAzvoWR0MxEUeIy5UA1QG5rDPSUhDbZteL3m7Q+Jw
IQs1INy0IxCrHWjBjvoz8eYrO2D/gZ2zXQjuYmpZ7G33P9g7syU5lXRLv0rbuW6O4YAzmHX3RUQQ
Q2bknCmldIOlJubRAQeevj+0q62VKZXSTl937ZtdtWsLAhwf/n+tbzXkcGftQzKZUBepkY6CzT3Q
YeCKeB/u4lI/thjQ7h1hpZ8SL6WM4S4FFpCa1O0mj3jKVRSDiioCsTGHqnuMelhUFLiJNN22mY+c
tskW494ZJXLIQicnu9P9ndPlcAYHHIGMr2ZG4wKeb29XyYVXQprxXFbWjrAoPLyY4jceRI5j6zc0
XWaxZv2hM9XfMJ+DbDARLYNpW0s+GwcCb0WhpsJzLZrR9kLmHzWSECv9z9YcqY9G1itkwunsXzlj
vzaSYledjY4GJ6neMt1T8uMiHrZm+l1Q08i1QWeNShZxfFNYO0nUDkd6q7qMnIJwEzT1/AZJibcK
GR4e81hfwaAnooqa5pJWh8b3+uuWsInPg67g/U00yT4ktmM9N1WfXlkjSylknKE4qh5lKho5kYUi
aNInFdulv83UZL5Ipb8ORpZthqBjgaOsZnAUJJm0/4IWlpXH1USVH1j6/H5rs6m78TPfW0ISkZZw
Bgi1xSaLVmeyM5VD7+zEbZGrKDlZ/ZJtCUQptymxPDw5dddBTviYicCB4yiJR4QQZu2zrmHPSBrU
fOlaAYVS25DVlwkizC13mWoKsUz1m8pDPYCaIEdR76FAFs5ibykD7gbL1VgnKXLCgUpsSJxBcGwQ
7ya7JF1gvdpdthxd/qx8M5D4FU5t8oVz3AVIKqx4hZL1NuekMIQl1W/JpOoBZeF0ujMsEyMQ3OOj
E6v6RksHLGBBJYm4SL2QFjyPxnMkovxqxur8Y8o87yrIp3bPltD6jsF8uGR4bJFICRIfBt9H7Zpd
9x0xn7mph0fPQCDtC2BpyCmoDqbzgqDQUU8UlCEaN4FlXjIBbxezXNOH3QgJ95INm6X3wHQbbfQt
BkeDz7orIPklBSJwzAImf96wBLNxaQzCABFrlv4Xc+BdXhB2Hxkl8pGmb0KjKkZFFLbMl4tx0uNt
NynaVQHac3jgxRSmua7vHKoZX5K8O8V+yVOm9rWRySjvodDKK+CQJ8SIa3hAoLeFnjKAOAGfi6UE
ctC2ltzLZJjOzqgJsTJcIJOznL9VKLPkvh+L6ZzRg8ddAzoa1EbqPhVVmX9BCNQFSCjrfvUtQFMY
VpdQ/WBCArwY+gX6o6d29LpYC8pOGDSvRlvd+xKyvUlb+pqKOfx4CyiskX1UZmrugWmbVMearrjC
7K4B8tL9BHcaEFKWlCEH6OeqmYLrxLPHU55o2h5mmYaiKK0zHzz2G8RyK4m58p/yRt/nEH4/926X
XueVec4ykBDZAjZNyZMvUAKM021uqJQSa+zfgtP86GPcvcqthEyFyvlm0qLblGr2vuva+gQLrmdB
6l6CWT9iF3kWMqvBkNNWEKqm4msAOQ4jguhY0FrnEOFx3zQD34rJUhUWHH/DppApUp7MoBgiVxFw
4IPnDIKHjFEaLi3e701HON6ZVvgn4XCmAtnyoS4p+y/9Yl3bY5XssEI7HXSQnC3yDFSSCDdK3yAn
ZohIYbfUq7q59FMKfVl7g+f8U6YqeULmMcJVkE1EDRh4FBi8ljVoS+2X6l89CQqFfQYAPXFd+8lY
KrIY1WUdL+a1MRtoqqj3qnsOhrQ9sS/bT0OHQ4IS1I+KRdQGFz9QrDYQOfIn21n2uW4xA8/A31AG
Y1zqFoftdhZF7kXfzt5Hh0/sKIyYDDkvEgSR1rZNyaiX8Tdbi8XbdKAAQR1ySGHV5Wtjd8kOo+v0
QyZMn7ZXX+wivBoPVleukaMDAy2qqErRvew/CN8AtTGqyuY3NPXJMIBXFXlxZWlgusAhWh5eYT/3
TsBhdqbo4UtvZmtkPHdCBB8SIKs2TMIRNGmdEpxoZ4bezjMFTLgfkKxwITOVxXSRcOFsF4TJKCmw
2o9NdkvRI2e/ZIWxAl7NHL91s1Hu2bx7fPesvTTpb2TaRDuH3fEujYgq6Oxp2Hpp+tkHs7C3hlju
o9JnHkCjvVHSiT6yysibslzareNGcBYnq3u2CbyIyXhDwdhJPCSLeWVZuXWv4zK4Qr1nUo/0qntl
yX7PcxCnpZPR8zCZE7wH4dEziB7KyPphTd4dpPXj4I0UlSKr/EEzT/kbPSh9ToM6vnM579KccqCx
iGK5RoJx7pooAghAIuvq0mYUIK4182HmQQzDfund5WaCXgJcAGkzn5IZ1U+OtaYOGLl7Mw7Dh8Jy
8gezmalL1dNY8k84UM6kbzuRc9cOTXeOpoGzmq8FXcUK5pq9J2Jn9HaAAxErpAKHeDhzuCpoGGIX
2lLWgD5R5B3amy5e+gcsRC20vnbKr6WJWWFT6WyGuFPXqOC6UbEAKNnL9nZuitg6R5XTO+R7GE1M
QWry4HdDO8MBiRuNGI+4ssvHNiKWbTsUfc8E6GIAO0wFLv+6x1OwHU3fz7jhRmvK5BM1gYh4c7i/
fGFfbEnAwdZdTPrVFSDaVeqrtNwKA38J8eL2gkkEwfFlk4qs5Kxrafoui2z3Af4ZFaadWzhb4nmM
6wYpEgHhoGTMLV9qTJ5MnJdPOMPSYmfXvo2VPra/GrNJMVH7Qb+P7KT7gH+VArFGRLqbogHvQNwh
EUBRaX9qMB2U54AEoJPypgiPVpeuum50FSAoeuUc/GiYv8e2tm9Iu7ShnYAKw2hBJnZ7Oxamc2oW
SRAj1yzARaKTbs6m6DtwWsh2Oe0ORvulQoZGesmE7BRPk4HCyG9QhSB+KYgHAUGFfrYzBQtcx2b+
S+ohXsJ+UKLWsYk4ODUUH2y2wMOI8oBGGGIdWmHBhoMrvhY1EgXFn+gFz0JLRcFB0/ve0Titn1WX
D+fez2EfIc9e0AqwQER7w6oHvalGr/2Ut4SfqznX37iLlvokc8zaSQuqdhtDrTFWhD7FkKmvSfZd
EWYqRNmu0rD3EDJtULAT40ZNVHwTCDbIEPCXeuQGedWbRk7EGFmxJqhkzv0pvmRUc9g2UXiQoyFa
/7opkxa8pfAsJhLfNzCcmSiIwrYU7JTiTAdx2FTWLO+yomNzDRI/+YE/dHqMBxt1M7trEoxq3bbA
A2urODYQt+4H2678Ix4pxWm0szq4v8vUf2WG688ortECeGYEyxLtXEN7HCz1xhG0eTcj4u8fLZwE
58UMCLJgMoZMtW81h7NtYWHLJR0CnfauGBIsggjnCvIcJjfdghyLbyfO5tDKY4vUm7HUcInwL4G/
0f3U8JAGe01nUBIMhdllnJLEIANwKfQSUNbVwZFnj3hoadNUHeivkIth4bEliwUpTfFCrQuAfh1X
or+ftdMHIQd1OGDow5LkIRJTWmGG6Er5tcqZdu8VEB10s8gFm+6lDawUquYcGQldAmep7jCCMUMT
3+6LfS+wdoayG+ZuG8HqWEUP2BC2yurN9J0gw9Vc+4vvm8dokzFn4XN0sRfjtnsteiSBrMQyVs8n
eZleMPlH/5h7/78Y9j+sNRPy34thH8aX4stL9+2VGnb9V/5Rw9r2f0oh2BmjrUF76Qv83P/QHYSJ
TDYwPdMyJe/kp+T1X2pY3/xPNDEoZV1O0HgPkLz+n5w/zyEdEFiAMGUgean8ef/rf0DQiL/X/3L/
qzf//b9VQ3lbUx1T//M/XudGunAlUOriR0ZVa9FytN+MCoNQyiVXJop6T+kbUftICj3SPMncnsrA
P4u2jf39oGI6NhipoCwaYym8j788sD8wCX46v//v4PznNhDkeo7PttXxvVWx+/Xlnp499yz+e+Wu
Xp255DZopOWceyYnONV+wCo1pjr6nC6LhZeQo/Ez8i8L8E8XpDMzP1jm44BaCq03aI0Ti4XHoS+J
FYe2jmWUYidm5Mxzqvj2nXteVcK/3rNtOdIWJH/43Ddq+jdu9gy4kKA6Z4d+gkGJSuV8SCPO4JhO
m8sxtmRIMmxyT3Ukw4yduafS5LyUtY64jEcqtYA16Tl7JMZ277j5BdLr326NezNtgoT41P03AufB
5NGx0tuh1IiBoH1OQOXYZkyJPe6Rrd1x8rVPFWeiHVVWcUwX+rDo+dr3uAKvHf9AGHlGiK1tzDCo
voV8A7mh49fO5AXCXltoIxE5GlXf584obmVr6H3U+qtfflmotCxz9I86/9VQ/3Vov57w/nVttGMo
yl3TtN6m4nZRugg/8ng/rr3AeBwnKmLpQChfTuGXnRP53sjn2mH4Zyb8txf+0+N3Jb9WOB7flf+T
QvDLaFZ41UwNj4kCZWyHpUGJB5CQ5R8VTmk4+fQgT2YF7BEOqXOvBxS5M1mOd14eEeDyzjBdv+DX
w1R6zPowHRzH5CN/M0yxLHdyQeYVWo2BiTH12OzsMkhQHIRMqhs7JOk1gWCZRbjfSjp9acQiMP/i
jH95515+fyWuw6X4ZmyLseG++cw1Nfglyql7+q0zw+4Gvrr3yPu4igc4cgieiugTMtFgG+umuIZf
Oj/hJG8fR2nuC7di/0gYdfOpcybjDL9N7maIyGs4R/Tx73f6+7j9OS8KeEgsm8HbxbJPM1S3pg5C
Y05QkEwm7evWZZfZd/GVVUTFtTM4zsOMgff49yv/PnjY5pg2jgd2OzD2fqbb/zJ46naJRk7eqwXS
NIn/bOZkWw+BQSSl0ZifOCFaH8VQLD/yIJmOE+hAMj6nlOah9272MUvT67HDHfir88KS2DL8n/f6
y73QHMjMaSb1gq0RR84cd91aFGVaO/d2sdxXZVDNFxYz9A1FAd86BWNLKmqfTsRV9pis71RBq+Cy
ag0xfhQR8erU7I296iBEc5QdunFvm7M40+mN57C2yqk/IGKk3+9A8wu2+Ty11Xuz429fhONhTIG+
5UGXtOGz8at/+VVZYbsyFfm452TfH8dBD0dBxsxWr4Wesa3tvZ3bM1GoVvZ1Qu5z9NnvvTdHv6a8
MDtxE54UHn+xMvE3r2+CKZmwvnoa9tgVprWxQxjmBs+EIBLMe6Li5xz+PrCs318miysFZnaA4L58
/80V7aGbiO0Mhv1EL/uTadf1Pu8L5xFBSOXv2nQZtlB4p3O71M05aKR5McsluZBW790h2P+Ga6z4
MC60F+fZyj40tRuH3igvEwSfoHEpEh+lWcQjXQdU0tsUdNPGReD49e+/Y6VhvRmU/A6XnRFrr2Bv
9mZxsw30gWjMxj0HRYqJWATgMNeDenagu1zWYpTHKBhQNRCwemxwPe9oOXgPWjV3tJqbfZDE0J8j
y73nvNuFMpV60+a2fxPh0d81zKDvrAfW+mRfTcFoIthiUWs3LddFnP/6XQ9Bnxtz3+m9jyWOjmuB
5qLWw42ci/kOBLJFC8cPToO0ynvP0F+DCr+iVatsh4XeTUNQwQi1sWI81r7b31i1Pex6wwZVN8HP
+LjUqDs5Wkw32dQ/ebGRnxDiXhnUxug2YAEn6HEcrykL5O/sgX4fxOtnJJgiWGdxgL35YVYPczWD
5LiPBnM+K4LJwtEe6xt2cvMJnOK/KHL/dmX9/XqBue7jHDOwXYxkb9YPyQFTZpGkajVN1TMMiW9s
OlK1azv9Bdd4n7+zeP7heo4PKF+yDvjr+3v94rpmLHuZD3qfUhd78hOZf0fM711K4LJUXlr5zhlN
rGP39UgJ6G2zZXJN3/Sxrr2+IEzGyo9NVGdNV8vtYOPDphlSPug0J3xuBhVJ39t5aAdjhILrCTbC
Q0UlAE4ublKvjx/tHihr30/uO+vS718ddyZpyIrVaMOH9frONJ5qKthkA4DlJJBhDsSHOKIyECDK
v+YATuIe8KXvtAJLMiEqFf79q//T5QGGsZNjN8u3/2byokbiJJaq5z18hwlZcSM+y0AcDKf0+xAx
nL2bjP6br2RzkWSG986P/8mFevtemLJxyUPmwoz4ZiD4fl/B4ZN6r2r2LOg/AvnYOQili3ZeBhwQ
6pGYF++WysYpTQLn1JneeGPPEn1rBsxfbYYGqYwLTAT7XhU//RefjuQEKWxsk4KNLv95/XLwnKWa
ToG9d9kKHCHlWDfQWpIzseHts5b2V1+X7X3CV7WvCmU+/P3qv29ZYBTyF2sqsnSXT/T15VNkXkRh
KnufpZ1l3EPghnJq2oG+zhRfFQIdxO7beHKbPlS5aiC2xHV3FCJZJVAZTKR3vtvfJlxuyAs447DS
2fyqNzcUR8uAhrlymCc0EEEIBnSQzbq/moxcf/JEfx6Myjn9/TH8NkS5KN8IG37gsgyGN2yxcnGi
aeUoIu1TeDQyWl8/elKSDnPprv4TXX5Fwi2OPVzyw1wbVvPexmYdha9GKU7OtTYAxhMjLQ/g9XuY
Eu3ixnfdPcHvVJ7J5Kbpmqc6rZBUmhQJSZ8rTzN02WSHSHs+J8ZY61u7F6PaEQVSrYOXAuY73+5a
+/jtvlz28ZyJ1tci37yOFD1rLyyCLCLAI6QfFO0ot4E3VKQamVhmQ4iQ9bQlk2hBnkG93T6ko1IS
5nnvEopjjmKFovrzkdS2JdijjeL0YI+G6e3IRpAPaarxHJKYskQHpS16u1UCueW957u+wdfPF3sy
tQ8Kx8KHd/vm+XZ1WYhG9NRDcpWhjKdaQuhR1lJyAL+FAyvCbkkWhk1/CzmtD9ibpGRkXzl91RCY
39wfNHEkN6Li36Qa6dnNzp5nmkr/1aEIxRCmjMXKJQWlpdcDwatdJColD9yg+LMjeQJY9GB+bK0i
uCIdilgD9JFfZEPMvGul+79f/LdFkw0OGzTXxFgN09Rev5NfttdYaJMIfoxHdpVt0BqNx1uXmvUZ
qxdlki5qr/9+vZ/bp9evBQ+3b7I0UN50Au/N8KLAoFyR2N4+8arhS2PY06HgzItpzTHPkY3PjG6p
1EfWVKCOMRr+fMrJ5S2YiDwDyypCeiqvcaIuV8jDoZxT1HZVQTUE36L/nHgAn/Ss2F/Rk3xnqlrL
f28GFUhBn+YfNhAW/rcLa4Ig3TCxbe8rRvg1morgUVQ/G6Ii/lBim9kUk5GgB0/nHhKhjMgxmPtd
MzVoSTw7G/eti9j5nT2rWMfy64dqw3vlP57Heuc661v+5S12lEzqZrGXfdShkt1p1r0Zil7UPKU4
yeuP6JDM+qRnwPBbxxrdOizRH557YNIXvYxopRlwg8CMD1l3FZDjF+11acz6UmMSMZFhpKM8N5ZO
/l9uPGCzLVinLW7+zY0zEizEyMaM7oKQ9U0blLoK88ENbivPjT5VPVClbSSKivKhPfiCar7Qn7HO
pXi4qZAOG2mMJLig66dnYnhgrodoqtlrm+uOW9E8uEs8xzDfu/HfZ29WK8vliTO5+Li3Xz9xEIZe
Mgux7NPWJGc0tkX/AuPshuZxfFeJqd9jEDI+OwBY7mh1qEe/LrItKLjqGrZMcPX3r0r84XbWoynJ
BOAybR7l69vp7ZFTB3v+vUueAapbOmeDNUGJcqW6ipTb4CJKvAu/1sEFofXTdSGW8oq/OXnWHL9D
7vx9AyZtZlwXza7JE0L3/fpuQNtnFtp8djgpUFgMkjkMeZQXkAqitQxhXdoxMvW+b81z7HYDICea
loOjxnAZZrVV8FNva4dWYgAr7p1t+x9mIE5APmKAAGAgk9Cbu7OqKvbobgKijCDJXtWUrzcYcNLm
FmNdQuqLnSbeR9QNBOxYhjb3vrGm06RBzAaoKEuj3ieTV4sryvXUkiPpNu7Oj3xz3hr5kiDKQG2H
ut9re9wcKBNr5LEp20y4wfZ7j/oPL57GwrqbpDjCBPDmx4ANIG4gH0l/qAj1TBNSNhTy3j2dNiKS
O6mWKxSGJECP8aPBM7lFUuUe7SBSh7xgYf/7OFyRIG8nIqZ0wSZO2jAh35bZXd5eMnAy2CduuZwy
tKXXFaEfMOPpsiM7tEXYrwQg0rOcMJrmnoqSwpNVTtU+aUfz2Pe6JTWPuYKTSRxg7UvszsQOLVfr
QKlJU7AH49GT5Iqh9s4+t1aLhCHrv6RwfT4Vped++Ptv+sOczxEW9DLrFp+XeHucwLsyY6pwg73F
B3aTiNy+cru425Pek7+Mnso2cd42oWWmM42NKPiexvoLL6LZLWpOVu3De9DhP94SByxg4nSDqFu/
OXlm9QDlgH7LPqZQdEZJ3pxTxuuGsvKyw+k4H1yCZp6DWGDsMAAYTmzisF8LN1z4KTeLWTnv7GJ+
38VTpvPdFQiDX5MX9PqbH5UNmApv376epftxzkiwp1FElKR2RvRjtfHkKJi1f383fxhvlHwZa/TF
6BywpXh9VUJHxqH0OTskbewcKHxax77CP5WR7n0QSVleBtwEfpMsu2yU6f7Qdv6SyBFFlYtA6ZD7
fXdlFEDqyBSvLqWl3GvyjenWLwKsCkooRcLmKEIjM4rTUjXRI8na2SMLzRmHcue98xTFz6LBr0u5
w2tdP2SPzprNCeXtLyKscV0SAeymeHK39rS4y663pPeYBdZMyPnY4ACBA4HrnUm4gcc3EPU9lStM
y5k5chKW1rfLBkWvbj5UFgTqHZzHmXglNZo4OEwyZ7DBj1P3eRKIBUfaEYelmju8bpnlxETYuI8k
z8zPEFNdWi9VDnIEPWU8JOO2beSqr2xxsoRDULB7z+wWuXLEZ4LTjf3xwN7N0bf5IHLqz4mnAbMn
zvQZVItqiLlJBVVNkiEubKViHY4ojto1V73c+m5LcK4jJuyJsL8IQ29dpyhOkWPqa88qjG47Szu6
49Ehk8+yLv/eDSmQBCOfBk6u5MyOlyBTmuhojUp3uxL4sOIHAtE9sUPI7yjkdD9SywL1MvPjdvBX
F+Qyg6OR4iBgCtNatdfo4zO4WI0Cq4pVU03bgUzTcdMCOxHbbEKyWdckdlwOBM494xls3K1J95bT
kqFrLFIR0V5blGcs9qBDA44a7tAdlWzHkyqWvtvbPkZZcEGeE5pjZ98EEEzMC1HTYwvzpUjcXRL7
rblLWuRRB933DfyiXBX3PDymww5iyLKL8tjc8jWSOgST1vuGcq9EDfz3T+y36AsGJNM5rka26xxZ
V3LUr3tLwOldlTClh6VIBYyFvMJQvabDija9shfYs8jzi2aPIW66AE2aIx8W4p3j+m+1Ni5grcW2
tfHNsfktjd7E9kSkyhKFc9b0hOhCWqoI+QsLP72O0VCfIFg8+HitqKbGwAGmTh5nLzAONEUCorTI
rvGHVH3/+8N5e3r6567Y40DKpzdhvjk9EQCqsnaJo7CbS/29yMFTTYPXwYiIC0C4OKf+fr3f9i7M
cJzUWGAtFMRc9c1ZsclHPCa4xkI/mIJzRsLiRWcmxSd/HDE/ypZvI3aqa/LT4xOa/rRC0zSuxyyR
Ths3F/D9xixZPgBlKe9XkPODLGEVbxvPvTLBhqKwJhKQbGhNU8eEX/TeaIL5/WaLQDSCCdaQvYbF
UsGa+Xo8Bc4kG2sgAKgRw+KGZBd3PokurVvgzO8H0gLnBCoXUUjY5omqemgZf4QMDosZ7LUU+mrC
GqkPuZ7gNqOhI+CewLn6U6oy7W2ERzxesiaICoA/L3Ges+8eqzQnzd4ntmWXmk3/oaucSyNCfIse
WcvkolUKo2aKg2u6S0q/TjEFDTghl8arnhN3QUAFrbAhtnRI0TTFwE6zo9IxweY15rgiHIexXlBa
Eyl4G0QREiGM5fJiPV8HO8vssApUHfF3pxzR05emyTDLZASGgWLhJPHFG9qqOE4qg6/qBh0bxwIl
LOmNqVicC+RUVrcRfjefl5zS2C6PeV8U7bpvTBBF/0gRpvuSdBXZA80QJxynklJAJlqqChvESFsP
7I4tYVPYIKXJZEeUARBXvzgmiZ57Z8qIbKip++nD4K4NJpQuVXyiLRbjXaBt64RFj6EXp2xQDJvG
Msm95vlLohNhIWm4A2lRXUAkc+YrrMiwDCu9NAdt6mhVnpbb2WxW7be27qM6YEM0K7vDcxAVzlcm
IP9WymCADZul5c6eKgP5FWeIfWmW9pG6WPuAHbgyjlG9cJawMwnrUlKovdGQV6atLXOyZslsdTKQ
Nyaq7NQIblUWe9k2ETVYB5aioGMaVstjZehOgzSQxa1R96AqjXwcyR7SPfRxm99Ya7dSx2LKZAaI
wiPZJxoMdwqVYVbWnn+KVVEmFIbxJDhL8eB1ZXrNPt9LLnDTQzwTXVw9pIbVliFUctU+WojY1K3n
1dV4aB0WpnDGcwkvh7PrKZasmXgtleOGblS1T0bcB+Me1HllbOvSIsiFanlBluvoUCXr07S7rBvy
D8NidlyP83yeIJCoVZCaeM4D3WIASwsB1GKunkCv9sV58nkIOy/KIaxLbCWHkoP+Sqh1/P7QZJke
z+OYo0GVeAsx+VOPjvaZQVLvvsbwdA/iimhwEvDmnSzHvLpVAgMVCu4BgL05CavaMRrznaWhnFzh
qrKyMFqm9B6xUwo6avCj6WyhY20ejKVxgZDzbepT2nmQmKxFz8ZhqiQObccfSL/Ex1Rm52X2oj7k
Ay/51XYzFQc8JEVyIJQEiBYF/fI7unUCE0yycZ2Lshldmin8/0lzGwsMgiKFabu10hYiCZp66YQG
xE7Q4hRklxuGHqENpcYuiiEOflpsIEDfu36HkEph7TiWRtQyqXNq4ZCng8/acpS7LUU0YU/xujMv
UtFnz4fpNOQGttHIT4OHrqKNfMuEMs67qhdTvBtJoZkI+Y3Gx0JbawS8D5csjgcv346CdfOqETIv
N+Qz+tVe4LBddsuc4OWBM64dkBgKaAPuZBg0qTMHD6UaHHEBB0o+9CrV39AkgqFr6xFPRGD7ttpb
GozzsYxgvW0Nqo9q03ZL98mx8Bpsm7Go2hCHLdQbQxR1CY07NoiqNQOhT6YFlCzUuks/5Hrwv2tk
bR+cvEPsKg3Zo0yVyAIuW+weBPGV2pdhPJNPuMkHdPXAe+xgQBZdZl+iGgIWAPxafXBp93YHxBt6
oZ5nLMsOQIPjH4oa+jlWDZg9t0T9Tf12cKqmv/MSfig+9ood42TlKS42b5ou2yAvvmaI+MuwD4i2
RuogF+fO7Jv+AqYcO77CWYSm29Yp9ypxoN2RUoKKxxoAdm9rmbBbobHe4U6RbnHsVIwxLcb9yAfk
ljrYxWNvAgwu/P4OjEv/hM0g6rEj5312hfeLhPqeeoH1FNjK+cHTleT+cMCyoMUnzgcDswVqeMtZ
zlor9d22O0W5eSFCIbS9vjcxHCzg55c06dz7WAZGtJNSauswYQ5oDxM7YnKDCXPHR9GUcuPTtbNP
bhxNJ4xexXDKUYc/KOoAgKfcvpyvptRQAF5Qc+V7gIUaXXEADGsHmYxNmo+6t9i0M+uMpJbWb7sx
ccmRtu2eOJPOn5LdTyhLnhttjDXERJUbxYNv7pzKZwAn+F4vCJ4rqwuD3SnA6bLj2ZM12B/gXgDJ
chvTesw9dMAPkZGylA8FXLmLOhmW/lixN2XH1g+PZF82l7Sf47s55xsNZzcTt3lSus9QOmpi8Uxz
Hq5Q804Pnq2SJFRY4ZcbQoO1CyDGszI8uA5TbOIsGCj5LYRjFG2q8VDlXcLeL6s7JFGtiTIjE310
kbhg4FijU+sjJhDo2/ZCMh4J6JMifBA6xL0evWjZumAI/A0qvKJj0p+EF4rJbvw7egdTvZ9EE3xP
Mp/nAhaTEiX14UZtDO0sYIETVMZa9kA3p1FOl8s46mHnr7PXBoI7q2DPjgCG+dzhk9ZlSvEtGKh9
zxpJ3S7X8AD3GZyzet/zP9nHYnQwWsCkEBedVbV1WOmk+IDVvcguNXXv+dT5XjHDkyt1udN0pi/S
vljT0gsHM0/kLqg/jKHotsGAY2Hj8Vivc8SF/tYrbWJcUrZYl+TWclQbwTknu6VYJG6Q0hWXtWtg
ux1iNU3npgEEmgAgHPZN6s8UyCYKzBdRPrEQVnRC2BWkFLxstbj3yI5w4LuyMIPHski0eQ28GBL7
EA/uF7RrQUPL2wKmnHRdlVGLiDs8llbbvyS9Q8KpHGyuxil/+eQZhJeHI/akcevXi5KQ3TQhgYAe
QXSMUzvfZ7O79CGG8+nbMHnmCzztNfS54b7aAWAnswsFJizc48FtiMPekL5i30XzAjttrXIj6aMD
Ja6MzCShxyU498qqDOrlXjCNZGxNgVkeCUQuR7Q3NTygFCDLrmxHkjqi2fcvem8wjGNWFTwbU5Tx
U0r1dUN9Mx+O2lFJfEW+KJIDi6oWOcZo1gk96FG1nKjJTKcaZl1/v0wV6EJvaZ3vhH1MYs+ezzDv
FqPz6i3fuxvtSzvBFAtOcA5HbJkLIh2L3VG1gOKECkaAAif1Ja63SdsHF6yrxKIgUy2r3YQSdjxW
ZuWNe2YNV4UdwMB5S0YdibhYMHv/GGm87ttosHHUtLYGTq9zg4xIDWGfjKJqg6ZfU14vGuJCI4mn
++RVEQaX1OgMGoLgrI8DRob+hcKneVW7yjA2M03LNZhxUfVtXGKxOJiNm9DWFDboIgVEALZGQwYG
SeAEr6ZElC8Hv0h7ChBKJfIQNY5bhgZt0ezED3Sj+3rIrBMCtGi5avWskxvHH2WHrE8YcDhmS/yg
6GQDEiFt2dg6ACHDscCLG3qg+Cq48UH1wUnNnpiwVLgl32hqv+ScOoatMtAQ7PqpWLprbczsLOvG
idujo/LO30Wt8EiEpwjghXUQb8uYGOm5tEE2uUnxEovSeyoCv9I7yx0IfQEG1lq3QQU9ivcSqxgA
5eR9AoqIjbAhtqzbN9GaAuA3WTIe03Zw42eTVll8xEyQ3PQDRIJLZnDqMF5iTdca9Gx+YWunQd1G
i3ABB9PqbJ8vMTnMQbwM+pw5fKhne6HMcaMbJy1ORK6kUWjRaSC+qWWHgbGB1KxhwvF1gDma6HMS
DE5y2aaJzpBDo2861Ao/W4GH3di19cycmtp2ec+QR9GSIolFc+UUhHZ70F3rvajn4lJgWa92o5xd
L8RIQQYp0UYlcdn45K5ibUJkYgb3X/qkxkAazWb9LYvAKrBpLJtTVAnShoqMEvrRNHN539qtVR8T
B8FYyIElEsekSkrymsmcWjbgXWwopb3mTibPzbHcldkCjxlo5oZsjv9N2ZnsyK1jW/SLBKinNI1Q
9JGtnZ0ngu20RarvKenr31KNyumCE29wgcK9ZUeEGvLwnL3XTs7oTUOCgskkvaz22n6riwHXs4nC
CSOnUxrgzxkB77Q1K+qdPmlAWZAquplyQzu3qeE7x9heih8O/mB/N+k6QCjVk2UAPrhofk0t9dup
UvlQkb1J5tl2amD0EMNUKQy5RpwU+9DAiLkp3RmYbiAEfuSu6UiqzuLOeCzKfhnO2bLqYj0SSL6u
bwPJTDAkVtBRUj8zr2y+WDzRCuQhGSGY5CftsDYDvtjinE7I9QlUChvUcgkvTztiSPoK4tkOurT7
FddQ8lvjcFvBPA2wEuE4zhmCf+HvTJfsn7ORkoyzb0TuuZEboADxWbnsKBccra4rnv4+0WUQ7PvC
LL9beMLVoVaumV5Ye/sHzVHC30FU9t4bonSMBOa7Y34JR3Bhqk/KI33ukgz7xgIwWDmm+B56uETV
ROVNKm477QkM0MHXsEfrFwVLzbyiI1nP3tHR76rfUGm7cteRkNUeFD67fDdA6f46JkM9npgoxVey
lVp/m9pW60YSGSxROxY02A1Rf3mw89NBAPELF0GCeMLzEMVBKb8PGAC9bWC12JInmz/jZDY/ugAJ
hswEIvq7Ggz1PLjF6DNBrqcv9O3kY9tU5k+eiizbSSoksse8uF5OlPK9vE3qplRR6435e2fJDuKU
wHwGH4r6QMyymjFwgsp+IGMExJdtVz0i6UIW1dazGss+YHnAlQoTohdXuZR2cBVlw9ep5m4Mt8oO
6Rm0gpnI1rd1sqpTKFPvnIJwny3bQTpSecwW2Vy07R5dNF1TtJCDwzqhmrgxNmFnx8U9VVB2LV2I
HFeJF/QYUsfZN848wFLtwyJU94a2ezuqRmOcNjif9GNjKhoGDp55kEpsLeKJKQ8QINicWIkZKYX9
zkmmxrkj6tk7AA6tSaEw4lAdeWPCNwcd6A6uNWTXhKJlOYV25tFBt40QtlYs2+SJ1HXKAZuYFUrM
QpwloW1zZDZV4uIw78x4R3ltVWegVUqQ/7SELE8M8o6BmMgZKFu6QE5uju5tVy24TlOFMgkWjLPo
vduB9zWhz37XvQiM7UClc0Z5ZOrzPFVYJGk6qOvalko2llZkjDQB8SyP4UyHP7cAIu/L2mbV90Td
9RfPjMfqsNSOf0eN1cLUlZa+xMJf4DRXg5XvJewGur6oKH2B92UkOGNJXGLHkPuplu0Qhs82zWk9
g7+A8pSd6jkL84tXhyZtcuLFaTirOH5ou9gI9gDWvVOrRdtHOKLHbxIPWr5vGPiv8dfT0tzJChzT
17AZjPDWyQUgOFrVgl47+mt2yUC/tSSyJixOKLQBskm4T3JIONckObTHoRZxeR8YFMynFlipfRLk
kxDIMZdsKY3VyeZI2jVLppFD8aH64Lx8CrLBa6EFF535PHGUnXdQhHAhjdAmlz3xOuSqdYA/vqdY
uov9VHCcYuSA8D4ySAT9wh7j+0dGz/Zw5KkyB9wrdM0uhqcc846LLH4QLu3HkEjidN62TQ1Hz5ow
fAAKWKyfBeRcxHuQP8eHmOgQwus9YEXHlKCTg8gqJz0tk17PiBB3zqlbQuW1mJsQQ7dY06vSUBm3
UzVhdCTeB+VAKHlYt7WFy0+XNA+iIUD+Einhti8L/BD4yiv6kDiqhqWh8mrOrgPCWrlv0cixNXnT
0N/2w4LoHV1NH2kbaDDE3VHjKQ5k0JxEy2n4rszN7HmqsvS7A8in2AA6lMnRxgM7bnNh+s1p7JSd
bGSn5SujqX7bOziHN9QV89eFTE/mChy6J3hxemCAVw3xrpywxEc0quRZhfVoRGqQjgVbvKlXyJsl
5ZrLk97g1IHfL1qB27Ygiog2wli7Z499461nYKoIP9Tuj5CGX7Ir0risb1yHpsjerlUyb6XJCX9D
wu1Cs47u5HQJw8ldHuosRJUuSmwq246G/KsuRNpeeDA167Hhj+LN6dri1ZolA8mSV9S9U5ju4Qv1
86BPVlJVN5kERfDcEgGF0MOX7TkvM3IUKipZQlzHjlag7yeAJSc0ovmhG2usL4SD5b9G4QusUW6Q
/uZcX0FSqbMlvvWmmRFsWWkHDOFktsjaLXJcQv7aDV8NApelWr6PSiQ0Jzv3jAcUgHCf6RwBMBYB
lnU0CNq8sRYzIM/eTqjDHWE4DyW9HovqOAl/oYUbcO/rIjWPaZ0yGxxHkd/L2iPtcqJhDGqCopl6
dxlCjk/leGmLxabdJaRkP5vDuN+H1gxZ0eAXzduhymDKxw3qsA2TbzIacyWKXwhtllOQD9YPeoPI
WPI4wIJmLlZkcN6aN2nVla/zQvYfpybCCu4XWdtvaQvkM/LRM9bRNHTwQ4a46CcO+Hg7qLWMrjtL
s3NVVPvdb1rdWjyEZNW0ey/QRvvosDn5O+BofQnlWAQTa2QMsJ2eROiezWGx87XUDSbYe0Ehb5xS
T0Sw5W1iRIbihLPhXuuTF7N/RaIKavTl/UL1NnFY/9KBevXOQd9AzK9lY970TqW+aAdD/aYL4LAV
TgWRDNiafWjtdo1KVQEV5uwR63a16xHUo5tknCI51cj7hNhUUh66YGk3tDHEjUsORHNmPE0Cn3TM
Ut/W8FDaW1PMHszFYQY8MxGo0X8fAH0xmAx0e6gkSvG8No1vhLit7BQEBgcqxLKPIKfXN2hT5/AU
I0slXUoYkE/CMc2rqMvztuHV70d37VkISDHxuHiHBrm1uDPLDBdOv1Sz5E/Bun6hh1kXu8apCo+0
tqJpjvzitN7MKBhJNsRnBRIyJ7j+SxoD3T73tkXWvMozPzyJdExH8PiYseHgksl7Vd3YZntPaz1v
Yla05QKjtPnl1N5IpY1TtaGSKAb7YMwVwK+NERa5fVc3MLeoK/sVQGC3d5qqyTrqwhYI2K2QGjyk
9dl9azqUM7c6d3R+nryqfnWzVPxADWxLOC89KEU/b6yv5KklD1BqPQ0Ow4QvqNosnS+YPPvyAKSI
xIeWPX3TmDXiLYBm0tySwDXMV49q72WB0yQinTipHYHxCZguk0hJjmNH9CH8mLZ7C5cmeBEl9N5t
D3qCsxwHwpmOZQfQlmr4B6nD8odZDcm3eEy7+RgYOkaDA7n2nRbfCtQbLLFvzXjm0Qwb4GYyTIcv
2IUS7PswEgBLcGdo+UoM/gHToHbthAI7cRuvPdmpJV6azFzeM9X27amrvQoUW1YQ6sH7XPsHojWD
NLLG3pmOTZZpcanCtftJY1jLG2uyR1Aw/KrgUI6t+Ysmqxu/CmC3/jdmt3OMox3kAigFa7D2WUlS
3mONJsnhoCem8Zdvz+FIikUSOpGlXYSrKU+ic780S0FIqKPog1PMde4+9UV+02Uj8z/Gw9l3smmR
G3kEnJLt5gKpVToo6UM6LYwEVCwHLgYf01gxR3yC0GgltHWIQSGN5w5gHzcnh6dD1Pd+YSb9bZxw
VtzjFFJyC5shExdKySHy2XN2rVsqA/c/9aO3cYj99I+eHIv32iYXD8YiQKv3ueoHBD66gB+6tAnk
E+RSnOvnsoA8RRsgC28kjasHCCl+zYwMvcc2ZAzy4jaNmq9g24fwOFFrRWxR7AiaTpv7o+CBfe5i
a6h3ppPmxzB1Q/ushp7xvqNgttLadQc7ytLWzH9P3pJmQEZkUUMLKf3lkqpQQvWhP+7GiJVafYRG
mjfw0bv6ndN0OkezZRu/2Y05TwHS7vJIoVY0v5QLT8/tgskv5SUO66MiLtO/li2h3cxQadhvRZ5V
ISEymWFHspybx64seWELOJwg22UdBLuqT20SGVRsp4TaTNBupjbjEY4DpxgOhuICbKx41LhiUUuL
HaE7ztkoEsL4lOmXxoYFu428OXWcQ1pAr4Be6seCAE3G3+Ts8Ha96naRJNkViRM/MX+r7lCLgMaU
Q9tnl2Gs4YSs6cXqQAZveIdtzIdQlvhEDGo4lcOOf9FtUlzDPwOsTCG86sk9ZlZjvJAiWS7E+i3A
/lij45hjl82iRm+ZlB94FtljIpk5E6QYOycj1yutKykIMoNoktyqHrjvfpy7Xh+4Smw3c2yVpHwH
eO14wQK6c46f1N0pHqdx2ObuTKOz8zN0LgQ0Dkh/3dn3I3qHBmy0EUl8VDEHHqLFb+nNjdYEq4MU
bsVJoy2IhiG3odg7xjKK75Pld1+JmZ7B+mSD2uEgbGwGRr1zI22QNVsCyxaSVprAOqMHlhkjhZHk
A14g09g5tZDdCeiHBOpZEzF49NRS/aTNwLWqZb++TiSYFVFuq1ofiiIPDp1kMrclGSUPDz06Zo5T
lUoEaMd4eu4KUf2MQQ4zT2VoSfxeLOKjRl/cgnu3Oa400FTTyNGBexmbemESS8ol8QY4synkRCf9
A2/74F6oVvHZdaPn/+Ik1EzbPphhOlNG6eCMAQsJCXR95m1ihDlGKQPkf56sgQTTDoEtbVHbustr
HnlwxhULpfIlIoP1AHRjot02d7W2EkmJWs97ckdGuZn4vzwUhTXmELnyTJ50lcurKdQor54K218T
7BNifEZYZ2cqt5y2BXb8fcZKPOzLQgbpsRjp39BZY4wayUXr8k4KE51Sxe/0DxAbfXcf5MwAmSGo
9sr4kD4hnBb7d5pkDt+HPFPvCxh+uOmx3yNfcNwCkpSCjdcT/Er/etsac2xGPmdWh0iPgEaM5ecO
ZyqoBTsoQVxxeJrxuZtqM9l1jW9+UyVpUsjJ9TR+Jl1bdTN/CL08XMvu6v4IEDtCj/hTB5FkJmc2
awh3FeFLh46eStSP3nA2DTXiH6wSEHFk1O4WS3R7Gh8W2Vo+p+1hcc4zSJmN1It9HhaivbKqzbfl
2MunmneWAj5J3gCxezvCSENCMsizfvq3EOWj4JzNBpMdX9yzHSQp/gcRR17MYBqZluwr7J+bHIAq
wGMRMtYZnVPeQV+ySkFuYcjw7hMJifiowceLuyotCZNnOsz//vDZDKkWAKMVcT6e3d0NBExv4h4Y
5abMQzPf++xYE+pwpt/poYsDHUet78/+oRDacfaYG0A4gHnxu2NblybZ1UVAa59TNhI53WXE0zgU
2UBDAag9dBrcZSpsvdxaKgXhRL2qM4r4GgHzRE5izDzDLxIKPVp0Oxe4d7uXpBsFZNAlAQMWhjQe
WaZTUd+SCixflOeuHu1mUafJGJGHg7bRTwpzNhGLS//uIGciMbsrXxDBDvcMOtqdGZCCiqxl9NCe
dL2Ajou0tCcj1+RSc5N89UCJsjTfJcG2hH+QY6s3uBjS78u02NVMiKYyyleazjjDO9czxFZ6VfZe
LCX6dGt2zPthjJG9ML5Nx0eZtONysFxkV6zQcfXNmwIcx12ljW8oV1CXm4l0B1rZrq5osuYGDW0i
bq19MTbNW+rDtPhMcf+Xbmi97ZDO7RUQsdoa/3xfXHq9dN8F9s6cbBrW2GCTYUc62Vz+nQMVKCK8
ffwB5vJt9Bv1CwyT2JfJcuMTZB2NhTveacV3/veL8JcUd30aPZcZOA6j/9jD//xakp6JTetw2iNC
qW/ZzMznUKb9gdiF5UvF6P7Q8DRs6DC0yWYcYgdCOYEuDqLdrW3LMSNuoHA+kct9FOPypXg1uEa2
QIoDWuTPL9XbdTOYmPT3BgTzcxuSj8JJoUlPcIUWYP5KnjwUN5+5ENY3748lDQADJg7UabhhA/ej
w9gXPYWTyzCrq2lqq7aj8szcdiUFIifB78wEjdPzF6PJ1blxxxf+mvIuD8rlmPjC3LeGFd57hMbu
ljajVvr3rfpf3w68B2utj7He/PgAWYihM6ag1p4V9k6vwcfgy4vmprbzYfxECP+Xy5Jqz/WRueEx
4MlA8fHnHZAMmaUzJCzaRu/+GDqy9HDfzoCHR1O92zO1Gvk3Njlr9XxTVkRJBnktmE7Hy+7/+7MF
2CLsnqgmTQGm4s9v0qd9rV1TTvtY6f6RjOiCdpMC8Rg0S/r+78/6e1sIbISQlolME/Pxx6WZ5uSA
ukIue0fUHMwF8lAQag4zwcpbGWpMe1+J64JYSzHwyWf/pcVEoR+uVxxhJM598WF96KYgZurEMz8o
Vz7qggFAYI9gjcnvg8fmCSLh/v1rbfvj846Xno62jeUK14P58TWrObgYRNPEOwx6SFcCAEfgvEfy
LnsHlDcKrGE8Eaxljoj/SAjcgvGtDjSwOOJzJDKB9rpUJCSCWMMPE647eVzEXiXbjEKA54UZAAk8
VIlRnOcc9pTbt7D5l7EBogDR0/vkB1kfr6EXwjARIvBWBA0PzQc9a59NPEWEh1OOCO8H550Fviau
xa8s/+WFzG/91gQNKstiZk0jW7NEMRbSzWhXgyzbLxHUDmC+rknMm2EwnG8TEYvXf1/2//Ul18ID
vyL/oPX+8ECjDy9gn5aHoaqEtZ9zNcxPZkU419bsJ6s7Y34b+u///tC/XmguDY+obVHz+HaAr/3P
T0W+ZLYuxJ9DXQ3Nic5PTWXmeo/UaPFuYWB+A6F3PLYzwxNIqOuBUQsnOTKM/szu9x9z8n+vsz4g
Mb6Dz8EUnwB2iz+/S2LYqjIZPx0AwiKvq1AHXqqus288QiTEtfbtQl0WznzZLW9EbB1w4KXi1HJ2
wkssmGJsQlzxToSTMRyvCF4ZYqAha4m4qy1aN3PeraltbccybmSdd8t8JV/2vhN0zUnbLGebKpGm
PNpdHV9DhYCDTM2OtnE92aq9IdsiEefMZZ07p+Du4ysJBPR1Ok1/Z7O4Gj6CojNnM2dwyJfjAEqc
ntScsa6I77tXD5TM/JYsqZneVW1JQ3fq5uVSjyr0L47bus6tDcJ3o7zU9K8Jj1q+dQeJH68Cho6K
Yxj9J4HHO450WHj6HmmbnLa0L3FGtBhhD588Hh+XAp/t1lwNG1j6KYk/rrJz3pf0GyfzgPHAjGEM
wOre0PfEZpaYAqIVSQfM8xrPJO4uBu1lIAgkGWMbxmrIL+YUaDQ/DWTZT0qBj7se67DtCDBMKwoC
+fwHgxg2TxP4WjIfFgLZI9IHa4ypGW9rsjpVP7GjsZF+WBKBb+BFATDC0Yb6Q3zY9yoyPIqOvGWg
oFI0qwDMqu4I18h+F45RzzsHUwRSrhR12MMQdvo5HMCTnwnvq5K7ecSQcsiA3JrfkmBYkwY9xEak
HrXyNiyQ1W2TMBndS4YmyXojuTifvjZSNfmuoUyednXdtebOC5hxRJ42Kfe7GRbSTVzRb8fI8p8L
XgEBu13MOBm3A1d/5bnqJD/EmTbshD/mZdbzoJJpPnadmy9PwkL+vdENcYgbF6CJdQyzsDy4Bpa2
aB2PvoYQKYmYj+miJIRbcW3pylHYlSRr7eC0Fd8IeCMfwyKh4JxbMypcTFoxSXUZviWM9hBNqP2d
7g4Jd+sxPqe2OjARK2TUyXkgZ5BTQbcbHGOMnzqG9gefvnu+9eai+jk5JgRRNEgQgT1ZN1/D1saQ
0jTG8LuuCrGpFyiqP9k76PgUoTMUr4xp7GbbS2V9nSeVxlvKIad9IV04OSUcn4qTC1/30alqn8Ik
jitiR0U8vZPUwRiKqYVLGmI2DF8Dpwz1iRArz4mYUnev65YFSRqFqYSQqy0Ivq4MyNshkOO3lduQ
vCvVz79KVJRfHIC84j3LAuTohmz8stkMcZylOLt1kmxUZ6UMIXhYrjMNyWxbdnoigTTAW7pDbpM3
CLDiYe+KomS+2k70FRn+cIpB+jOQshAoE3paVmQat08FVncF9ztsplxx/CtBSnweB9Zla1pDCcqb
PvBGFKNNP8uv429skACcKdukkR6qSXg7O0V6c0wI7LGfMc/iOLaXfjy7VqtOYjSWYIeuL8BHzbiO
9WxI6+CYQzsixFIG3a8pHZk7FlbCObKB5mBsEMCtDG2UpvrSsAFJ4iuhbm0Mzr/Vkb6EKC8SuOxF
w05szvTYBYYsBXF1UzlS/ejTMq2xGmsYcAR8FCQRtVbF9GJcxLJlzeY2yNJzkRKPc2lHjC8TclAR
v9PX8XKyYh2ddiQqeXO9dfyu+GIidfY2VjmpS0D2N/YBOO6/ltSm0Y8zJSA+pornOxIuGPJWLKvB
HT1yhDDJQtJeJdrvnP59MsybNbUbjvEPN1s8e08ZxVlH4DiHDOwSBDW7BelXBjxGkEejFW7tsqB8
0jK2k13aOqThEgCY7cqeDL+jUZQEw6XzqURG8I6mpDn5WaBW4GyWufvagZdyKh3uIACTHM0lPpmg
jgzOscuWkGcCI5gUOldleyG79FgiBO69rkapgz+W4hu2wnk0GvlMO3Zob5K+nh5NKxcwLYvauiLp
JMts7kVTXmlcwosUixDxI9nchMqnY5d6EcoWHtKgXey30jLpqJH/gFeAhhqXu0S2iKfMSswpailj
p52fTRPDK0h1xAM2cXZv5Lmcj/NEawshW2r3iLzodGDhwaewyQk542p4i0JoFCasQuEq5yEHqLuW
tZr1DuqlcuhEG+UDqv3m1aVJJshA87xHNU5kHzhkRl2W1T2/MSkRnEhkaEc2QLD1i0YOUJ0D0MlR
iRXgtRgIxIZsbpTLmnaTTKcxDfJXelrmtKX7QhDEwlCG4FUaMDCdQgmU3KYloGsbtoxVqrc8w/By
DItGvWFixEITh4luDna+1M9Jii4QaBuRRduSaWLJU5HzbPPXB09aKUVKrh+nL1ULZgjemTfluwXl
z35Jp6LZiSJrcNjZoRmvcTCQktmW0/mhd4s23MW5796XdcKIg/Cy6rGLfQ+Uukls1cVc0Epv11lO
vymA0ij697b7s86o23djsYj6ZLn98qp9SRnidDypCpqX/5IjyEdugmQpjWjh40q0e4OXfNQM8Ku5
nomYJ8hlP8e0QrfWFHqEQWVErolaIMiVptf89KVHjTRV5ABGiObFA7l6LD+l7ONvRcGsfjuAKGL5
CUKEjr328JjM6fK0QPYifwlM8xfqtjLd+iM0gBOksFXPHuJX2i4eiXKTZIpI+8o2iBQxXaPcSNsU
+YVZ0/RMdGawsI5Pk3z0ki57b/ViPeRm1cijX0LgZMEyhmKTEFDrvVjMVQihaaEEneEvGPgq/YTt
iOnaiwUhezWLgnYGeT/5kTkz6klya6pf2lraY9QGJap0limmzS5MQvgec+gu901pJnvI1MTgLqR2
q+PcUyptEHJb5t6onYLDKVMA+5CP2Py0MwX+Xrq99PdpZQXNVnZ29QvHW4cgJq+5zrJBE4HcJvcD
JIlih4XpPLfwF3BXDjjDFlsRKgO8r/kZMIQ1afnaa4rOPHniOPpO7H6tu8CZ0FsPo3U/2UvgP8U+
j94W7y+bGignelvhGDdEXyPAiNI0Th7tFDMPDvBxOrRUDx0LOVYt4m/ClCvS0/oU9bAk9zlzv9uw
QwAUcWmHb86ckUO6yRJjFHvFKsGf0VYIAy8x8h1JMXhDzck2ia0PmzYmHcMgvkgWrvVkEexYnGjb
4/+iXd//zNBplXgvmth8CMzC3YkhBIeHGEkSBMHeSdJK3bz0nspcoq0Rs+0tIXF7zMRHzehbs9Xh
ERYMz/IkecxYlX+i/U4VF9Fx/YPu8HAg3y3VnjDA4VlIM/7pWaTnHGNuKYmZRf0946C47BtVVL9E
EiDyIxObsUudoL/CslAVQ0Re+lyyOGX0wrRWwkTtwd6FD8Prl+2IsXPYaN1MF8GRh2mwtYxEzBot
WJ6eIzBnYoBet2TzJe4TuN6Y2a0xNWLfD5X/pSc4kdxKN2Udy32n48+bYf4klll3bD/hch2rDD4n
MKDylNscCXjxBu4agTyoWkm4utYxLMmtGWB42McEqaETUAFWv2CykT4TDpSC5q37eXnAzFcDHexa
N49GNblF1GbFzJzdD9OU6Xblvk9tQoT7rGrbPaRTJlqe846m/mIKtJ19wHMQJvUXq1iTwDqEj09j
PedEJAuPxGR77RBJ3jO1TeaacXiR9hO6M1pn5WYJGwJqeFJ4g8DsT5ciW+bxyjin+Q7gCueBNZmj
d2cwVNbbQM3W7YKgjqVnseopKktLyWvZl0O78fMl/uaNiferYTkhLFCnXnUpZ8IAMcMx4MH83Gf+
xSidcs38bqb0HChQn1FWsFhf4WIQz7dOP0l4Nifl7mwN9/6Wl34J0M2RGRz2LFo3BjP4G6ueS+8y
1BTzDy4Byhh+JDDPc1Byk6L1KI2MhHzOYuuYKMv2dtp6V6rkZY7CzHTR4aRV8GokkzRZnJBAbErA
MMFRJgQ74oJTi0G5AQxoNxuoe8uNYFxDHkzMOSKybGshTkVnzXKXef5UbQInHoIdVXW/HCnQ426I
ZDXg+wf9YEWpjbphh16yJqNjyikUExOzymuNhMTb52PVWGxb5ApGne32NyCljeJc0ND8vpiDTRt4
aNTP2Odeb3HXDP2VPGvHvDSFk/t3II/88XfnxeO4y5Dxj6cyXdwHI1Wud6Ci6lj1UbhNw2ZG+1Hs
KG3CN0u65XGSygw2/C0uHqcO6M296mTACGK0S3MnaFoQDmQYuNtcL+2Tq3KTMH3MfS1NUl3HeDzp
IE/kV5IritUOWTtE9GWpWdypBT3JTdFMfr7HHZLoV2tMao7j3UxSFxpo0D8il/F4YIhXJY9E+pAc
Q4nvWANDH7+b975fxCkSw4moNs0pHNslUkyLqr9BpYKQ39D38FlbGlt5Sqpa3yFjF/Du9NbRzK6u
iaZf+gL1vnpA/YjXfZFIAygvVfFqzuQrd590uv7uIVHpo2MhsMB3Qigaf3ZQykR5yAOS4YBUrboF
AvGtxsCnN8yM1xDT6TM479o4+++ODeQQ5gRwRAKAHRC3PpjoQw7fuZ7n4ZDO2fjcOUpt2QnSRy37
Yc+0IibQtNSvcGaGG+rdz3zj/+vjaQAAF6N1RKfyw88dAp8Oc8tUwlQa+dJQGSAuOtdtnzThrs+h
1SW/857QO1mp7mo4xu9/t0c+fv46saE/gpibC0F/du2e/Befivbp3LaYpQ60a6pgg4OLLgz12An5
U7+D4tHslqAaVzUemnpqyyb69xf42JZYuyDMZyh2LLrStvvhAtRUEyaQ9xlcGGpyJNfJ2VC1+RLy
06+BP4xvHnvxJ533v9AJ66fSCgIX5jOupMz/82cnWPPsNpag5o3smYmNOo+67LfkS3cqMlNMDkka
BJfUAq6RI/t+BC1RfNL/+evSQ8Hz/gNPAGFsO+H63//r0geBxizMnTlIytDq7PlA3S5EmI16CwCx
WS4N5KjyUTZu+16EiXkHUqXv9v++/P9pHP/3809RBdQEdAFzWJ8m2YcrQSfEweWVp8d6bn3O222t
l/fWa/T4iGDFFtuWRoq3uuP63zY1uNrnYJr6mz4ljuwmd7Vt3GdlWHW/dV8TIKmVL5JL4oqMfDiX
nKzNGPawX8aaJMI4rsXEsi1RIrnSZ6k12nnYZQ2CmK3RW7l5WSbCVRHqyErva9f042MKxqp4wnjh
Vq8oxAP7NkgHLBeejIeEGGdkbBvbB0x1zMWgyXH16X/sh4r4WszjeA1JS3NLU2MV9qoXRu6ztRsG
u3jHNEpmoW4RDm5rkGFfabxbHHTgpeQXuwjzft9OapkP/77kfw0mhcVgGYCM58DG8YTz4ZKbiGhn
sqFxloF1jiaUMfu4CpbII/7vOUUIcvXyajoPVUGAI9X1HTR575DV6+x8mNW2Muvq+Ml3+us5YBDG
AI40X0fQZYP89ufT2C91mRhw6PZhF8B50jjNDFJhU8t47ucCLkAQjzgj0VESreOES7kbBJXRbUu/
jHekhBX6PJFQ0Z6Qtc3mAfWO1WzckabHO97q7jnANp8c55iG0U6XRvNGwrtA7TlN3ms9eIFP7Sqa
F6Nr8/Q8pSiAc0C5zT4h4TQ+EkNFFM3Q2JBgJ7tEnAEnA8VLEc/Uhgltv12u4hrd4JCNglA93ucz
3Q/PfdBOOtX73IUu+yXo/aQ5UXb2JkOcSrp7jO7a2PRGGlwz+IdrxKjpvdjN0uYIfcmIpFk+xOVb
bQniMebeHTjpAvBo91VK+2QTYoXjiDzSetpafU/oa27ZfXo/U6iKM8cfBt6Ap5d0R1RqO9z5dlvS
QSyb9tFN0eofOPWO84mAz9R/Hiy4WYmROoin0Gf4Twk36lmPlfO9M7yhvnQT7ZedlPDakMDasdyX
C+MVFNIdulxpV8uyz5GXqVvdt5oDcrcEX93RnYmNr5PlseP1IvYciIgfpdQGcl/EBl014RVacZ4b
QjzEKT4FxAwMw5gThuOtN6ZhFYFpoGMOH7LdcReWOMJjOGf7zguG7yRxueR0gFw5T0ShI36Uabcf
ppkId6o4foIcpI+CScPrRCDgdpswLixj14GVV3dj6tj2uTILHnMPQdG4FQmpSD/hnaLeJ4dsgc0M
bbUHzcMgzHCuSRuu51erM/isxM8P6FeD+b7OOrPeEFLVvXIkoxBG+oISriMicLpLurDxH62hys+I
mSyU44GfS2w7ajggeqqInbeIiTuUxmR5F5yA/GgFJE7dAjSIX7G6w0APs8BtQTJAoyIkMf7lyh4/
VD5rBGMaauO5I++8O89klDobwy/1c5F1g9jQCTaHT3axj6USgEPqXm8Nv1nDU5wPWgKI57VJGmcC
XQs4XjKF7cPSkvJCObOcSh60/+ccd/086oQV6sX9sMSHDYtidBhGm89zCsP5Ar/4JxwfdKcoTn5I
r9U//r0m/TXE5fNAZQchwRHoFmCw/rkkCSOscyAxuOGEh3FGtNOdTMJ9iw/yLS0gywC1GklhC8dq
EyrtWps+tKcDs/bgzfaT75kwSw7Ivssclwh4PDZxGmwJwlMEwaKU21IPVdesHsvr/7F3HklurFmW
3kpazv2Va2FWVQPXDhUISTFxCyqHa60w6m309nol/YFkJkkUg9FZszJre2/AUABc/eLec75zwhaN
3zRV3/z5GK7b7pdD4Ahk2aT1Ipni1ajK/iw+jSSd+ckC9gW3geQb+KJc3ThTc01kgGgiZcDdiC3h
lWlGvvQ9f57Z0eMQzEDqEZ1/CxbbVTeWDGd0kWOs+1WK5Qb5Yg4gt58rHGSxqI3WgT2XfJ/qvXz2
ez1B6iHM2fntMrTa6MoDEHCHNSNgp54tNj49ZZRD9phYG6BvnT/qhR6/Z57Xh3vUrLivcfdYJ9/U
RqTMSSsJe0JMLaA5VJ8m+8+n9b/c+bQAOLNoRhiAJOV60SJUU5xU9dTgTV4zV6fa8yXJoLlKEjZT
dOhC9soqVbk04349mXAGQdijQWO9yIr513sxgTQIfChpg3klFx1TKWEz5ljCqMN3yTSgdnNKMG0z
lIGcdLpsZ1UtKS7+HzJwxSHNV0etRewlsDksujp6Vz5VfaEO6A9SLAPsxnAhGycFi9GZVvWTUI7L
YyK3aRIhJKJUn9Ynp2BPLIZ4+Up2rGo2kE8tFh8b9obefOkdM/b2T19P9b+UR3bTfK7uh+7z52H/
3Pz75U8/1iwHseQMXzOyfny1Tz92NZbQ4fq3fvkjkrW+v7/7PDz/8gVNA5pMt+Pnbr373BPJ+I8Q
rstv/r/+8G+fv77Kw9p8/o+/f6zHari8WpLW1c/hYlDkLlqCPySSESw3FOvfIL89V5/63/ztt2gy
SdL/QnbJ3ciyjmHxkjI2f+4HIrck6S9LQuSHLIBArq+7y+/RZPyEmhlaDlRgpiKJFylBDx3y9B9/
1/9SZIPnFg69aLGwMf+laLKrvY7Anpb9hUqkw6+3bHealWlVRyNSuk2vVR+J6sD4HT9WdDCFrnZw
r2+s+ebiQfzpLB2/PRU/J0b9+nT+eMPLgPTThqYEooRTXV6iM628lrhHeUTJa57Tp3RtXpkcrhbR
P97katITEwnwBtEO8Fbu5jN2aRxB4DaocSTetHyIzRN2T3nbKXAW044Ih8pWY/2VI/y6Gv4xHPx4
96vxvNBJ5EjVXIjEbAY/mRNUCQoK7KNEJ9FojqIKK43AZ1ILHWEpd9VrXM0rtcuPd76qUyiWkFrk
//SRYJLrWQekdEbahOg0WbejOB3n1tjSNHI7MDcx1Kk/X9IXb6KrcS9X26TVzLaOVgqHN+OhuBne
nHDeP5Gi95pq69fJ8p+HJl/N8wKo6aE/08lGkOY2gB8kaw7W7iaxFgoiFuAw9bXrd7lLfnP95Ks5
kV6caLXzskSzDthiJfoZtJUSY8NI0mOhIUmLz8GunLZj9UCLyS3L7pVF20sX8BrDqoNFodw7D5Fa
SMEkHofZCLQOtE8v2hr7q6bnjKrb1oQwqUuvXL/LKfzd8V4e1Z8eSViEQo3IhYlCJtwaipIiEjY9
qQHbU1dd4iDGRMrS6ZW1x4sHeTXmEDC2mu1gmlHztrlPPyMgInO60G3CkPdxaQN3feW+vNz2vzuw
q7EGWgeQ8VxpI0ugkao8lBCzlNX6evuQbe9ST0Bl4UuZ8ii+OsBJygtDnHw1+mhzDHs97upoYFHq
pE/S22pfn/an+7Q1/dOxiuTNzGo/p3viThSbN9gxDtV+6sNlm8b2xzjbSicvpqG9I94Y3fZTdtSE
52kn2ILNWJko+/a5PtR3xeiROOC1gabtBc9yepa9h/o2y6JhbzbSG6j6zvIGoor9keIz8oHFNftw
YP+hOpYMnePdcDfd9eZe8nDvwpBwjKCP2ISGWiRs4zVa/MVVcbP4awATyiPSTnXp4YcdheX+42nf
HfowLTdD2B2sO3an9B1ovzyUd4I/3rRHIher9FaNP2Rv2I0FJvi8MNnWYYaX0Dt7WfupuMVAi8pj
+qCqDBgHYUMsGO2doAqMbDuGffjfvBWuxmRppjhWCKscUe2zjcFyZzUNjYG2oD5lR+yurhQrLuIR
2+TfqfiaevkKqv5j3LoakhFotG1OwxTGHI8veF9Dwl6kyXYsvz/RtK0v6bbdezAIdsywMg3NsUzl
YI3JVX/1CTdeehKuR2h9YfCUpzjCgEQamS2CmhtXE3VdtunP8dlG45P0xRss1NsYmxqErWRD2oeD
69glppw9QSMBNa5oTCMQhfGAChlvo0jW4zoLwZhMVtSm7R254F1isRFP5GkzmxKtOxzabdq5zIk0
E+XiRhDEnOYTUiJIs7tyhpOpzaWt9WCYOhPeQvLGWKGiiOsjep2Ibt7Jh56uONO4vktB7fTLyYHC
D0s8UY9sw/f0p1x8Sa2vIJdCF+2ulZ0ZRnk4TbCOwdqU6em+hvSRSD36J6kMRSNv/TXDTyCm2qGq
5Rvq987QfEjM99Jr3YOXliFf09V+Glgz9J+Fiq8/itMwa99aVvLBJMtgScej0XAGz96gN3eruTfP
q91xxRmHX5nEXhjTv0ZO/PTW4ymhl5hXcSTF7Qc2GG5lQkhQWALg0EKSvK25FYdOeW1Mf2HOvBbM
q5i4U10s46jF089MGetEY8tfZ0185XcnqAh9Spl6ZXhPQsN4LfftpbXHV030Twd6pgRWLsDyI12t
jxW8sKox7aJgV9WYrpU1WxV/tUao3t0rI8lLR3o1e6lKOfUKnttNFTWWtSn67lEYTuHlomZ1QrF6
P3VkrkrM1Lq8PScbK/rzO7+wAvrKWP7pSCnzj/gz9GwzmRZqM9kV02nbWwIrgXXb8PVlGfTnt3rx
rF5NYZAfQSjS04jqVYTsKGI9fFAz/YKXezT1ipURtsUB2Q5chFfe8jIS/2ayvq4tL6AaK4WNfDTF
w1ZAEhTPd6a1uiXuTYjU25TRkOLvTczSVuOj5Kvx2iCNqOiFN78apdV+1ZUiZcm3TFtEFSEuZd9k
cshquAiIgWIcWOKTWjBE5fmwq05IMQvrBse51HaH6gw8sJijoo3fNUq9U2BrnPJAgRzXKhk9i1DW
fbP3c2XT9n5db1ccM1KABU3g6kk+6Y3OaZzsVQ5XtiRghR3M8EiAoMb2IZo4ZJVOu4wOsI3LxI0k
oLXnO+W8nZsPanFsWCSegmkKOkR0ZpiI4WKE5y40FtQoXh0yKgppoLOgw0Sxxts1f6vIh7ncxupb
Tb0b5QdredOoXwb1qazupSnIlWAyvkxDaPTR1Ee47KhBl3koloG0XD50D0tlCZDW4Bw7ITrVIu0U
CjCRyV/PSrsh8wVGhrybgA8y72eLY8D/xeh8k3fjQyZ3O6XOOCxseUm+tZo2Qs8e6pB0ExkgcDr5
+WhFU+KepvawrDlwHOVe74ZgXCNRPB9U842iP04ARNJ1DYuEOZTHfWjUbVZomATT4GQun6h0IDdd
75GAtnavmF+ESrpbe/NRHQ5S3UX09B8spdpXSvlxQFxmpMudpELX70/R2useWFk3AZN6IiZbsgRP
WvuPM6Afi1VO2Xduk1XIBjC+munpFk1zQLIyY476WBZZcEbhlgJmtoW+gmlpijvxlD9krRHhoteK
z+ieIYzRp2/f9/GXNAmBNRYWFHxwB50y70+oHDINxEmtnb2iwks762GbsKlbLOfCxiOvZjMrcpQI
jVfK5+OKKt+EaIsAZLRRjGs63JliawLDlE5dWA0LLlnFtdrUI0fonDDdkIY59fV9sVQ3GQaVTFJZ
nogRPonZNoJ4aS+n5oY95cOQv1HyleYuxUTXGE2WStldXs4fm4qqciX61rmJDHWMwO7v9UL0AGRg
RzSWw5qan1UZLlezbxG2UMBHVJx3swPZbD+toSymmzlR7/JF3Y+rfk+R/IN5XkgaQAcryuGpKHwY
ILvBzvX12OYC60btdhJB1hHxXZ31aBbHgLxMKs4SRbc6ojbnxIYZ6qdjuaIn17Qt4JJtNgIDk98J
WB5ANt6eEjxdLLfjDAUrlbNn1eppXVARQNCkiG8ZWe3cMJwqPUp6+to8+dJAc7UQIxO2U2GTj1G7
Rud+IRxswn3feenJdClzB+cvsHwAZrCk0s8bjNF/Hl2vOnj/XIZeo+6NuDirBtLzCDYBaAFSoAce
cCCZdSYeoCVxP2PB6C+MqQNAD5sczBjrbcKCT9Tv25VbC0yKQWe/KaAaNSQXDKNrVAOiy9apacCO
rCBBUJQKsBoTho5BBHn10FfvRJHVzqd0lj0rxq4rqcyRSIlNIYjr0plYooG78UZ5tWfrNpmOTXWX
GyMWl9YxHsr57Pz5FMgvbMuuS91nkuNRRyV5pBClKVfbuNgU8kMlvmOGsYFL2OYyeqaG+wRq+rIe
ewtOJmtWURdAwN6OCzniKJGQveoNk1/q4tjYsXI7lHB3bk958srka730QY1f9+NUCCGHaXkXlasS
nZiECU5zxWQO8CoM6p1oHbpz7hhpA0j2tpMlOCRllFfDToZPVM504xHBjc0xlffTaTtzk8nbgkjC
tuE0nzoHlfMIqL8r3ioDt9uHsW2ctiDNDx04gkB3oSFHG8xJ8sqlbwkmrXb66eKFFolwTyAqev2F
vQp1+TJitPVDiRrJOjulAuZI+ViUXy5bALQKDrg9r19ywBGGLV0CRuClmB38EMapZngW5vdSMjuz
vGs0zZEFFMDK6srARuXuNicoAn9wdqPCQNbBv0g9d6EAGLxKd4SiNYNfy6ZvWombZq3Tzpaz0lAE
Mecg8Caut/CAmMIhIYdMxO1Gi5O+/fLBYNAdz90rt9XXVNTfrFvEq+qJYFQJ0R4S++admUlBXZ3F
AKzccR3qIMFG1ufYze7H7CmZa7Ta79rTrVZOpK6zldZH7zyaTjH0D+qYQEjYZokLuNHpsq+brM1s
rPdau2BSPzlJ1+2VOPfGHPKsMjrgqIIs725Iv9llae0y9NmlLkelBiLLnNwTICwIDU5PtXMGJA7W
yGunc6i25KTqGtGQ5QbrSpjLrUvOCbN85Z2BFmdpgv0/cTFe2zLLkT8/flf+/x8j0PW6Oe6kxuzj
LtKKd3Evk0Wg75m8t4RSgk4fQpAdhza1buVR/dQI6cMoBjAk9jIXLk8KwvqgrentrdRFKrc5qpeb
sw4sussfYQ69kcsezvbgjRARCSF0dCt3tOqyiZ4S9iTv9L7bzcmyNYU6VGTVFotnpJMOMRzMhLm7
gLA3M9E7cTeulXADP++mmfUoaWZCXDqnHcktX9+rNdU+nLHTUnv6sOwbYyTiE3zMEIMJEejhxEEr
6t7U6YihEBs/QXz19MuOub6PgatMgF34SjcImhbzINdMd8H3E5PW/ufTfOUF/XGa1V8HD+jENA2U
DLpcS6yZ1bFO729HCphIM7brcLMIfBugSZNobttbj2VMIw4DTyENx3a1gtfLil97CL97Mq42Eahb
Y4J5JCEyL6w14Dpbcb3p11qinEmnFcraB6UodoUxP7D8jsgKGaIkR4BaS4y/cDDb4RYX8kVsLkOR
Wtc3a/F4HjI4I5QV5vIDiScRZf2NbNlOXLAGNSEz13W2UWhiylYIjnHIX0nAfGkzf92lNRqgRoBJ
9KiNVWpjp7cKFS2i4wbJUVV3yvRtNSRPsqhs62VLFrt7Hsb2lYfnxTe/2p/k51aC/T3RpqEgDNTI
bSuTGAnruVTH7akFnrFOW8BYYDCHo5UV247LKqivOowvy5PfXcqrZUtRSbogdwQuZ6Vx0zXxVmk1
Nx7zY5xR46+pVl5qV7N2JPfj6c938u8rGAR2/nojd7mAIG0hTVViW1vRLDLN42Vff6mcFCxNkMZi
qvnvXV35Os5XBDGN+NJSokxvH3XGZi0u/Eb7JGMP0syHEgpRrRkuWNOjoK1b43TeauyD/nyov9/Z
w5T59VCntiKSr5C1SJ8pyZV6cB4Pq665BAQxG8SB3L5ae78MA//1Qspf1xw/FRHkiWQKEqwo1q03
EtBMcM6PIsd4ObPCKATdl75Fby0RRKXin6hSnXmApWmmvHYr/74UCWHh14NF+90N8ODNKGe2xBTq
Zivmt5xaOeez5RwPg4TJyHRmlh4IO145xy90HTCe//q+OPCljrQQM+oB2ufG28uz28ZPvUyWbXXe
Spx6mFzu0uTHtn71fL90aa/GQCslvlejgxstcInJlQ376slcL0h56m8kBtu6FBakZtN+QK+4gShw
uyRv53h4j3/2mFCPVsAlJ/Frza2Xnir56iy0QA20kb11U8jP8QQnSdW2qYhyMF5Z9ItbKEtbKdZe
2+/8fuCA8PDr+7WogDo0GBa28+yDSeux1LvNReHAeAWR1ZNTjeSiNymb4T8/Sy9e56uhqteSRBNM
7nCNJwf+tStrBD/Pb+PERPvWH+eVYnHztkVUIyT/vbHKvBqrytOoLbNgCazYp21yRhhGt2zkCb4M
i2ZlbEWalRKz7ivH+MJZvc6gHzUZgmWuClFC6e8yYNQ8p5B/mb3XrdyJdqySJthLrqbF397zu9Ti
+G2MQHvxs37j6sv/fKhL/r9Wb/z8F//5P0njQeKTgUTop3N/0ZF814ccnkv0ITf9wG36t/sTGWLD
c/W3f/vxz2/Cj591H/98ve/KD1X/C6rJBahiqGzeLjuE78oPfqIh70ZsZkgwKS5Mm+/KD1X5CyUR
hoOLPMuAnMQffVd+8CPWPKJF1LiuKvy18fd/6F9+uXzJZ6beYsVw/LMO47rmyWJQU1H2o+pX0Rpf
DAa/PqK6jA8wqdLzI6mQb9RV3nSn6jbrJPZxRYmDTtlKZuLzOls5jw2vL+rP6rrex2b9NCraXioF
olR6an3CPj2f7uLz5CewrUAzB1qBR60+42aHCe3jyguRiRJZCQ4SGlVC0W+9h7J9a83VEz3tyGjX
9ya4u8qMH9YUB1ypC6ttnRWXKGDkoHX9eSJ/2wa+WtjaYD0omXRfCq2X6kI4kSvH/rRD4VfrXxjP
b8ZB2S2yEaGLfCAJ7AFHyU1c0iIw0xCUVjiaQtgt5buSTXBVsx1YlBowmxynTpljVJQxiDajPtrD
TKdIrToKd6nR2iK92XkqBmeq1/d1RRHptOTvBBazdpeVDRa19AO1kHvV4Jc7SZscjbl0nth/Jkr9
ZM7iidc1by4zbK9JQGfk4U7oKZBKPTwz46mXkHGfrJbIqxP5bmocWg0v1RNHZOMOuyfK+GwL8OOs
Nf4iz3SCJc4KdtIYqTHndqGISE1wbElhIQDZ0vjMGPKoXUPibgdhCqasvJWNAWo4dj/oy0/8LZVu
0whX3eBla8UvTLJxtYFvm6pxALNXArNhv2RmbeuUZvs5K/joFjQoZzqVhW3AV7cX0rLtAhAtZbT2
KUvOb2aF1EdRuKEouC0y9qjVub0TZvEjcNpLzUWF44eA1a76Dt2t/iBa40Gg2zCvn6npHtMkxY6d
Sw4uzM9JS068ZfqZpUHEMsvPSKwJMjBV2ABGOtD3Aa4vQxh1mj6DOJqtb6xM2a3Z8h4izxHj7qFA
MUr4nPBlPPXkV53vESVfzFI9mX3kT3raaoU4b2O7aQvWPbHgYW+5Q6kYSpP4BrzoEzGMkWbUT4U4
3CJo369ydUc2BaryunyCOHwPPz9xSYq6TwsyCJNacYkdIAFszWBzAoUkT5Vi6yRrbyezK2w5jglf
4H1O6s6SKUDGfUXydNZ9ziWucCdvhVN+O1mxRzHdMZRTiB5jM7bd58nMQ/CVnpmVe+gBXILYvF1U
UMnm1HkGQUmCOWl2Rt18MtpAbyU0rBi5yVO6UdiTOTxj73BIBnw8WB3rF1mCiS0LoQiNVWyIpOyz
d3Ejvp9BtJpUaca5uIWVBB4UwLAtjNZDO6sfrUaifK5F6Bq/frSZBXMlCl9yYt2MwogamAqOOks7
1Tp9WEXtQVKk7TpB3TvP6gbGOtkGzV2fL/diK4RAB8LV5K5Avg5YvrkT5eV9PZtfJvblMwRVUZa3
aOXfw+GNwCq8n6vy89LI21lj1/fTIP+bwfFKwvV9bNQgByHnBNZz3dZEe4fTjKTEx8okgS9um7eZ
VDSOSQ5S2SQf54XSi6H757jaYYt7m5WTS5nef+VTXBaJPxbr3z6FRhK7pUkGhWzjatFWokZqWwxX
fArsvkoSCzasj7CdBNolxY5MgfusKd9Dptg2a7ypO+VWTtIvQ1V+a879S5P/izP7/9j5H1gWKkom
2JdVnvvn4nl9/tt27NLi//yv/93nl6+Cbn3+9MxaIHz+UJfP6e80oP987R9rASb1C3aTqwnFjvXw
P9YC2l+mrkp4vFmMqPA5f14L6AjqZXxAKjY2Tef++LEWUHSRV7zQ0zTTgmv1L6wFft0U4DK18K6g
Xzbgv1lEvF4tnVcr7wr8qN2jHqMpasVtqer4pXWcnIi9Ld3HMh5k9Xrz06n83VN2Vdb49sZ49XSe
M5WEw2vFHfQjuR0GZXhsTis2ejjiqvqYWrknFMxBpHR5wty3NgkSe6SGxMRMCky6ntgrYlEd1gbB
XIGnUvuNuui+fCrfZ+fVO1GZq+TpLgMqVGSjm4hNNLfNca4/SKUWrCUBLYl2Wxb5Q918gPDi6225
U+uz15f6A660vaUzpJCDQ+hhHekVxZ7zEiiZ/s4YSoLPVOtBHER8G4CfaFdnH05qE4h9cbDO9FnV
9FlJtJFEY/MhKSlGd807ykOPqkoZpx3cIk0/nZho8lNyq3fL3aSP9LPYKzmggCC4Gw8piuXLS7I4
jab5IswX5ijvzJsZSzA2Zpw5Knpdgd3hAlwE1Jd/2XQso7AhCdwdiGcCNEeKDM5/jJNdVM1VWAnZ
pxNsG/i9bFKMuXlL4K3XKOf3y8p6oD8JJ7rGgi+fJw9a4KOIrmJRYfsYZKg4g6ofxpYSJkQ8JFNg
/mnZk1tDU7DoNw176kotd0Q8ejrNHTVdPfJtXtnCfy0R/DwecqthBUVIrbHyABl4talu+xbduyR0
j6LZu+KibU9aT+IqeTCpdrvGI6Bnfb6Rs/Rh0pPtySo8lXjgvDAOF+b6cGrum8Hw23VhPk77t6C0
noqB81U3wUnQQtooEMBi7yRNrpaqoVHKt+ehCdLYilZ2tHZZo9fT2yPIqKeyZ/V34rJn+g5ZyFuY
suw2Y5QS5F1WlYNdAsQyV+fMXUxt0u0mC1WeNN6J2uUGNxUvTWAOFScyRS4OvhOay1PxnoAjOy+0
XdszYU9C+X7GYE80C4s0Y3THtXlXaN0GgwjJ6lo4KsmtpZdH4gB25E/eJMpy07TtvZXEblEI2zZX
H08ppW9LfiRh25dYj0A6OQJa8JaTesjlzjfUZT8lH5GJu3pZEtHAZwXsUmDPgDTvNdLgK0UZmdW4
4QYl+SjevDIOiNcT3eXCShi6DeLKVRwKVxd2yruurGa9f+zIImx06yETC49qtb+O3VsMx+wqpOUm
XTSvIdAT2IDddPUd3vZarZxYW24I6Qm6NtulpuWJdUK6TW3LjbxvQPjMVXPUY+GBgC83LeDsnVEd
YKITC3pLgrRsuxYy4KIFqoGhfqmilYX7YMwXa8ubmJGwj0vnpKhBxfOWGes2zSen0esgLroNampX
6QhNPRW7edJpMJzA6uDs6vAMNSPkIhMlRlp6OryCfCBHZK0DQs99mZX+Ksr+BMT0Ep+CIJxT3xzp
i4arNu4bayIXDTa9mHsGo1A9VOjU+n2iTDelQouBThopFez6z2wWetA987605KBqQOMPEpzSDq3h
COyphqnQPqn6dBPPTQg9GNO7fYZRQ84d0WQfO0BKiixsuAibsW9C2sDHjGX/ZTsVNQojfywc/3zF
rySyXwd+1vYgR5luWF5dE0dZO5W6ljb9I+d6Pw4MKYkWJBgRe6AJLTVKa9ZCM05uITkhc7E8IWvg
r4+usHAauTmQH7xTs9LD6YeRr6jD5sxyTOn8TlXDWCczas4PJhiTpR7f9CbaW0V5bOP04+UpkXlu
2TT6HWbCmKQQvTYPHcinPx8kC4lfVm+Xm1phh4/3A5+GzhT9i7xaBZRA5t15eDxlBumyvCcIRncl
kY4e5WsepCud6bczqqiaBhQB099/8ftNeAqFZmYqVethQ+SDb9hAZdiPY7jGtHUJEWDtre2I93AW
UGXiSKijNAErIVvq23KRhd7vawuXhckvh05p4XLAJuwCTaS8cVUXg6mc4Jyd5sf5EsaetZFgUby/
TKptpSMO0p2mYZVRqEFnqOHUNOE8EHCsaX7J8yTmZFTU+iEblMNQMKMuxMKOxo6cobdLVR2Jo922
jKjyVEVYz/fkdRw12TqmWvdGPSfbieS4KpUfS2G60wcOs1rHN0RnHxRheeoKZQe8y0+y5FNZtsFE
P8xcxz3cdVfJ0889s7asLzfEkG/h5rtkO9/nazfZRHMRDWa0vWPG6xN+eQhccfMuKZVblV8Aick4
LwsP0Lt2i3LaNkU5vzIBXu6Yn+c/yjS4sBVRoapEdeha89hIsZqeIFc96oISUtQOlCL+/yv9T//x
d8uglnbpSL+80r//XOXP+fiPtfy/uelzfeHNpn+7HatPz/XPhb5/vtz3xb2s/sWVgdct/7Oc931x
Lyt/fX0Ydayxxjey8vdCn6xRHLREIM8aPwHNxKf7vrjnR4jBLQyhioWPUdL/pcU9K+lfbptvLWHM
udedS41dNmEOmbLPonTbbvoD/e1QsRv0a7a5lzeXL9WDedChXtmTT35puG6kexya0k18mx7wznvV
nu5rCHPBB1RzMwfpRnY6t99ku/y5iKraBhuJgqeJqHtvMy9xF5/gZz92SJV3dU/fTFHuTaHqjPx7
ceWgcfO7eCNjXli2+KudNmy3vac6uBW2iHcjIVyds0urOOwiEut8MVA3bZAHmbt6gl+H+qa5TzYk
67j5oQ/SxQZU5DZR45MO45eH5IDfV/KJcA5VV9hfpBepjXt/b4TtQd4YN3rQHtY9gVuR6p43xSGN
phAUY0hRyKfsFo4bc1PfxkfhUNznG+tQ78uwvTgdvNTBFR6hx/CEPQF2DqJ61HJAlfcnYOjsA2yd
SttjfByREi4fsEdESJ68jJcFaGp/jrzejf2H1CZ9LtDd1JO9+AvB9PxGE+pfP4bqSSGv4LYBtaMQ
RHDU+554jHfLJg3qgGWj03NkY1C5J59M0OjsKUG3BSEVdKH+rtsiU/AVB0DAJt8ZHpjBII+kAIxP
OPFX8115e/LPgXU7AruMMKXc4u538qDcoAvKA+qVThWs7uSkTmxnGyjAG9MHALrJj/kn+aP1fghr
Pkfvdvb44CQO2Re24Uyetul3s6/f1JHqQ1708qAJRb90T+G4M24hI+xWt3VFX3RB+9mtq99kd+Ku
/HR+ooXNSiOheifDJnII/nI7TzsoB2vfR/l981h5bbR8EX3S3SPynHmR9HjaToEcZoGGZ2XwJC/3
s72611xosAinRrdR7fTeOIJO5t1I5gwUJ/fP+bHakNHqZgEUlzdq2GyoHb2hd+MiPeLDmt7wMeXf
xFqG6l25VaKRaCJ7lRzzoN5JR+7EIPZAnHgtz4nI9z6N2+JROqYfeH74zewWjWeQ9ra+UQPBT2/y
+2yf7eRNsdP39da8y/YGT0C3A+i/qTbqtn+F4wsP/4VH/ardRs6SXAPLk/arM3tItsgxc8l/dvpw
tCHJ8hk698sXCn6+wVNZRE10dlUPtaYzuMIDGgy798rn03F2Cke0BXfwZ092RCe3n1I39SG9ObKD
kM+001Byu4gnzM9DCSeNnX1MPcPjLnJOLuFqruIbfu6ZXG+Fu3zYqsmmDOBy8B9Bfg4K0mAJ61tt
i2jTw5oZJEEapJ9JmimMjdY7/efzh/JxCoctOplHkKtLmAbrTROyCIRg6UzbO8ExHOFJdTu+N4Tx
u5OvR8VWjXIndutH812ylyPpkKQ7k3tpr99wQ0Y4pR/Od9odjQx/2hj70giTaNoku2J7PsR+76s3
WqDUR5Pfjm1gKra0XwLNkbi9l8vz4BNtbkt8/8toF87zu8L+iCHKm3kWVltze0/cDK5if/qS8fez
yzPJ78YOxhaH+CiXV/L6SNsQ/hxOQcbAah7acMBopfkE5TY2QRgeqaNO6leqvYYW96OwTd5wx7mN
86zbYgQt0sEtx4f7xBi+UwMuyl7YVjsyVdzRQ2PrjVvrCF+Yr/LD2R980zPvkHMVAeY3bj050Fxs
IC7WVK/woMDbVSTcrJvL+xb79UNyowP3qOyEt8y82j95PAJRG9aeGiSh6C1ubjcOTM4DORFu4ZA7
6M6O6kjb3BMd4nn83J/t2e4wjo1MNSBq7dIe7S/QkjG9MerbEO0imKsuElcryvitNhTv2jBD82m8
S9yO2y992/HqLMcigRlI4DbOODRUqG58Z0SIdG3YfWHDi5w2zWPijs5PE//v6lIEorzwHF1Vwoh/
zdkomOK+9fQ95HQHBWQAAcZtQwB1Atekc89+55oOR8CpBJa5O3El2DRycsCCu4J7j2LRHz2Nf6ac
jSeCo/3VK+1PlQP71IY96sTBxJk03CYoNms4bkcew8Gf/MsjS9fJXdz3ZqAHk8/UjPcv8+nXMysS
CO8TEHO5bS6TJD9wE49PyOQ68dd6ADUoMjcxA1XnA7NguCp4hMX34wZeDS/Yhzr3GNFhB6Js+NeJ
QbP1ev4bvQ6RXICx0Dady7e4g54v93Mf0qjna8SVUX5H2T5qcRZY3BIEIgdZBI+Kg728eOtJUcbN
MrjfDiRjoUAhhcHg5Jpu4Z65K7OIv9qj8XAMu30aOTqZ20fnYLi1Dpw0JnHFZ/TiyHk2/Po5e+D1
Oa+y3TmxRyZ2MPhnzqfkll7Kf7rDqmLD63G6uaeEY/FIw8Rr+UjrFy6L07g8gB8wrCX3MZGtj/22
5d5Rg7OL2tUh69bRo5LrjGqdsXPxKy6nxW1q+djgJGyQsmMG2MhZq3Cju9BmXQjJNomFXJnLzy7n
DNkyFzPxaUqFVPyYGDVu5NnG8MbTyEMX/V/2zmy3bSxt17fS2OcMOA+nHERJtjzbSfmEcBybM7k4
D1f/P3SSqjjVndq1fzTQaGw0qiodSyZFrfWtb3gH+lC7bSnXgcP7FL/mIngjBkinoproFn7kR4ft
42ypUr8bzpY9kYBvD1+5kAfEKyR3W3r1fnt41WH9ZJ8QTeVxdNy1zXdPPhFGoThPDt2x2Raqb4bS
5fZNW/6yr4gBFgs43iGeFLTeLTw8PgNupm7lvdIJcR1uF5Nerlm+PQsmSNw0Q5+3h9xz8zn/yJwD
MhkNcCxchLfb2atnfWjuzX3PqZz6UeDspTNi0Jl0Ne27/cI63q6lk+VteyT2syB5W5jonXDOoPXt
iRCLcOkAP56rqYHFztuWRHVObNpjkhVivePKLDEccLhAG+IU75N3eIIDC9+ZT+un5AA2c/ETuKb1
vouJQTjqhRbrWw9xzS1YeTKncvMZhMgBty32rBomIZql7OJtpaYXdgj3dsdseLdHhePMOUDCCbft
0PMS2DcuwrQcB3CT/IRUlxDtSfvk0D/rhGHnfItVRYgIJEtmW5YTjzb1K54o01suYbGqVJ7lEvBE
Q7bUNZrJ1/oFMY3vuvSVU+lvz1twMyiV7Ul/fX6bm/sT34jGYUKOtEMY1K3CYnseHkK8HOEdG5JQ
H058L9OFwru3wK/xHnEY2AkRsQifc2/koGBfkEbLoX0ynk22r3y9hDZHTOstvniSwpqwVvOeIagf
JrZjSRowE3gmYrDNkgZFzpUd19qpfFPFgfzVI23bR37li53D5wTOTCCwA8evfZI5r+Ah9zserC8f
tbfYJr+t8HmnELG2k2fbrYunbGEIJfiQnepp5J/4rPIR2vMO8gDnSMIzbbzRjXzFVQNlB8J84m1v
px63gh8GucXoojzv5jfJl/pie9TN0eBGCx4D0ZOfi8AhJbfD7C4ixRaXZdiQqCS+RnxqwvVsNU/V
ZXm9vMz7LVHoyWxS0pV2T+Rgq0ehwsscTA3c8YyqJCjYx/kpRhqXIA2iy6+P1Q549TE+1mGxnMNx
Ty5pCJ+6U/eCj4O77JwQDptHEgQ2/b7YUVLtuZed5CK64co7Fpib+FPYeLObwu5GQdxlhEHWLXbp
fiWDIrklz8koKVC/8lqyoi3tkqhPEFre/rfrXfmL5MXUDNhlB1veIgK+oN1yGi7mc9PLdnCmIGJj
aUiiNu9hTnb8ehVWeRrgGRB5zoXYa+EaNKTsuScfxJlxEd1haIi9+oV8a9035v3SBuY5iViAThj8
j9CmlDBCxJupAtyUxwIPMzDvRoLJoT+LDvU9z5eFovvq5UAVUp2pV6ir2Why3esHlQxOe9S/oEh2
lYY8Hl6b3cbcjvlb+gL14cy8KkOArrsS61HkkYI49uJrKZCCdl+GHJGkmVseqqyuEcShFDR8zpJM
MeavI+ql0itcZuA+TPt+n5NJGSF/4TZe516Rmz5VTxAEekxqz9PzuKauGXZaiM5gQJq3RwVGxxcD
65KD82hgxMnbPqm32AAZrBP+UN/xYnK+7euFqrRD6wMrcoWVbPMM68NWhzlv35vDL6Rf+6TPZ9Ij
6SkLUOrOo33n2258p8Wuekjbwxomu9qr/Ow3hfXwPPMlRs+TP+3m4ImWGEGhdXG/ZSdyj5aHh51r
uiarq/MFa7fn/y3+lobSy3b1t6yRhjOXoD1cQqCi5qK8lH2EWHZwqPjbBaPt/rUjrPaNt2AymXI7
6nN5SA9tkFysxm5+XXZtEHG5LbuFxD5TfjVcoeD3q2xbmytxF65De3UvXas7cwfdmtvoyZOzzo2/
FDfFxRKH+q7mcNvSOpIgwlrEmhZ7CtGTFbDaCevxDmtLn54u15J3Cq8RxAbOHL441q731HsaBy03
722bBvMO/tm+gIwsdEu2t8W9Hlfv/jULt3x2e1xbCdK7lNBcZOGIFp78USJGIYB1hGvithzZ200N
Hv8lAOGh7mYEJLJzCgF0m/jvxCPrORct4j/QSTLpLauTzjKPQ41itCLY+ZCFOEbt7XPw0ClDwypA
QXSHyyk3IryIIL+lg/D+SHWzwN41dzXB3zkUITIIbzIJgHJ5JcevN18afAB97xxZR3fNgefFocSA
4mHdQbknKNucvVkwhvZeUG1wkIZb/6UPky0MB9tTpgQgKJMWnI+ID7x2ZIzSTnChLJg4W0hcXN7A
DZNI7ZKDfEwvssOWYzMsSHeqSwWi+zMfBv56IF4otTlhtnJRIqv4df5Nd/yfpt9/Vj2V5rRcaqGc
SFLJNEs09mksca4HX8hTAliwC2cIjosUAHwBFpnVRF1B0cn+tolUDekTxqjkZ1uau/rxvrja8q35
oGznQpgQ4OhP0UsiM3XXS8x1T9GpPXcuMY4OUFsOFTocDhlr59FjIqmejgY9o+6huFuCeN8fIvI9
hOiJ2AyXt0bNvjx2p2KHZ/y+4h8GotuhcerPzMMWEYedfTtuZRt3OH6cP87ulcUhVIbd/epWl90p
u+1etmNAudvOt5LmTR4Ye8WtOQK6a+tsdp9HNjdorbdQBYiJ/8lbnOe001nOiW/smTuv/JgJOSG4
4MWZnzAuIs/czhXbb88koqHi20cQciS+9I98gZMCcbPi4dFYokm3HSkrhSWWFDys2qNz4i27gktk
PnbkVDXboTSz3yafMMFrthwtup53W3Zj0Ggga3bVh9XfcoOtfacGYtcRyLYHwVkaSqG5Qyzy7eOg
gURS2BCm+EY6jhGd07k+rMdKu+5Mtrtb08oaiejIsJJJE8lnL8M+jAYRE/tbPjphgEluMD5I11gM
EQ/mQDumlPoGp/a452AOF+KlFrA5qLPSXUauZIcz+U+72/JICAZkiFuOTbXAZ9Co7I3+0rkSJ/lj
dl3C8JFJ9bLTxPbeggjY7djzSpIw4UG2S1mC2IuwJif+3FJqnS1n8e6eQbQ3HFqXUS4xorieTS85
4h7kZvuttKW4Zs9OfI8k5i4b8HJLEQfyny3F04IGvRWQgscigOrgbYnhzIMbDhytxBJB1NhSOkFa
RieHpE5o51tRgsgkIXWLXMSx8+i5uIivJn8mJm0tByCdRCqceP+qWjb+1W7dsO8/cArKXBh5kSAX
H70ol/rRqV3aEFu+dy/frLcmTkqncbf6WyJrExq31FLZVVeguegy978Zh/TWuKrP6Kpdr8/FOX//
ylR7p+054wNcj0lJksuI/vGWPURXoORvxzNxpoTacX2t6W/CPvTWQKXLuezSg0li2J9TQJPGUBof
RlJiirhdu18ukey9Mq/aM+seCz/S0u7AoRnkx5olkp6X57heOKffOBwJ/b58kRPw1iCoaLqoV+pv
/bE85xQioVU5y6LdQJMTSf/A3HcH59qO/ekZnYvm0OyQaDpzLjEZ2Soa6tWKzpt2qV50Z9aB0jvY
CvwsdPZvAfNvwbP+y7DZYJEYZv4Sm+0zqq5BYd095S9dkpZP70c0397/bUSjKR9sfIcdB109G2Fv
1vC3Ec32E/BXyJzbyEwARPodf6VZH0AjWMj2gQTcsFks8G8jmu1HaCEjiazg463xC/8O/upnuCHD
GWxowWGjIQ1CDN2/9zsJkPZaS+g6X8flKzICs4zBUN75IMa8uaiCusWkJtm86QkpNDmqqP2LWfXP
SKw/3cFPDeQEkyLNabkDZGsQmZzdDiZoDYZhOi0HA8yP3Vynw2Np9t4mT+RIX/7+Ev6/Qxj+ly10
gH3YOW2spH89mzx7GlKEPn9c33+87esCt+wPlo2mNjLdb1QDFRjh1wXOT3Tg/XgdGzZKkvomQPlt
BqmpLHBTQwTWUCFGoUT7xwLf9guS75ANLJmFCTHubwAM/4UmmsLg+v3KjqzMmupuicK4mE6duVKa
St3o4R72OR+LENZqOCIq1YyDl6bWIUWpbTDLY53fNhKlUKxcTzGU0Gw0KTzk6ClWoZFahUpfxc5z
cOpKhUVi5+LGrJ7NRU3mUVLHdtWn3FR3jnPdj53bJva5pbRh3kh3qz7cK/kKfb24WvuGdoGdJZ6V
X05SBXRwoszXF0+zb1QDwzJo8K5hDfxdd59n1TNOHgdktzMsmzKE0wz1wsSJoM9gCJR2u/GpMzpP
CcLkmoXwhIScBRQRP4sx25LZVYqz2B7KFvisbLC+uHuRWnHjFFMY9VRzIkdTQaRn09R/HGPS0wXp
j+QLQsqeVMn03bCj2VS7+uxTlLwOXRmulf1pSgzVs+b0Y6pcNhp+KvowPmE7RmVU37e6+gVHv9kD
enWtyGuwIHqJIn92hyeMemrxbT4CAb9c4hZ6f1yQ9lXMz+ylf1TSkaFDXyvBoiJVLYyLFVTHEf16
8claFiY6ZTaGfdm2j2OWeqM6L0Cc2pYEOK07gVCACTorRujfnW01yKI2CVWrQYpZWTv7ap2U5mIw
G16odHe4/YHizPRdCuj5bIDO+7JEqQDEoab3Zr1me6WWzwvgkX49LiNU6+gr3PpvnaL/mxC0Xeh3
sdv/DBVb9vuv4sr+5an98g3x8A9UbP9xevbr6qn4/nfd+4jD7/oWbGAi/SFAi7z476eppUJsQt7M
1Dbsk25uDLVvwUYy1A9AvTSVcxjC0Ts4s2RoHxQCELQnGEkbnPlvQR62xPMPnIz9xmvC2hlbV4sk
gjj2PuiYejxFI7z8A7L4JVY4gjmVNT5KecW8DtZTOBjLPTPT+x8e3j+ZG+nbIfnuugZAalTQdcAW
oPVtHtiPCfHmnSRqJ0KpK+/aKyF3pMTVFNUfDdMpn4oqkW5qRdTBaEV9f+j1eRk9x8Qv0RtNpiSI
VjNoEwqBw0TTXNY39aukKpjqYPf2Cet4nNyAm4kXDR0P4WHNlJ2WIR1fE3OS75Y1aV6lbAhxP0Uz
KlKGJcDFdziZQomfq7YkFihi8MrVljBzSVXpE9piKJuimlRVAyKOpgZJalSnvncNucHEM5Ei+dIq
0uzrk/o3bLVfqkv/R+64t+P8l6SCqyfc36TnJH1CRXF4v8e+v/vbRnM+AMnfkPmbDTD4eFbct1Pd
+UDigHi7wr9/Slu1D+g56xYbwGS3vYErv6etbE8wSvwIuXk4Jbit/51THSDSjwv+D2TRTxvMURcs
xACU7+taT8MIpyrEYVJGZOraPmL1G7mz6gCUlyYkF+sUXjfKFEG0pNTHaqGKA3iF1c1tO32yxrY+
tvIcPxh6bRzjtfiUTd3jPDTdhZgsBklVeWe2IweY3eLWQsWJuUu5QJ8SwmMp08NKsiLE8uuYJIV1
k2izxHjNAdBbd/alFA3TeeH0+YOBLdcncMZ67Y9oUrojN39qquIxitFisfHxdTtcvHa6KiEDoBm3
ivGkFmXrjcrC0CXtmNA1ulepU+crXZedQOrVpwqjoH2N+ZentEsDlZqN5i68em+A2n820iq6TWBV
Ii+kxPH5tJjmYyzjWhrnqxWIxmpgWax0QbqlPO8LXGT9Ckk6sIhR/aJhgbrPTPzI8UlvIflU1fMK
b2zXrmZ8h02F9WD1iokhi5wiH5e3R8lRlD0+Wdp1Uy9aQCMFz48iH46JUlm+Yi0kVY7MH/MoRn+T
9eWZVuWgsWavmOD0+GyrVUcXV3fiiymukI9R9PEQGRF9okkMzx0gShuVTcMq3MSWG1eV2+nY8DCP
0MjNwMB+MdQR3t4sE4rsNIpKnBbMLq6Q5a32UWrIhVvkvbxLsOIJtbauTnpvqnuBafiFidjFRyKa
8Gopsm7MLHEu4Z1J51Vcj/dLXRTHtjYYXCPOgv5yWVyuos4vnLlhYoQS5LkeqYgXCWU03bKPIrff
THunOklOgyCL6rORuZiJrhL0Ajw4IVS7ur0qZFZYUWPuli0ylEm5Qyd8c4LTyD8i+k2OvTxMOCZ8
jpNWnIx0vIaRBbahJeFMndS+tDCMcrsMHZio5+vSVIQjoqV7McqIubYOnt5K1On/oe7/L8tYNBki
1A/H7p8Y2bdp1f/j9PTU9i/vBfu/vvFr3JRMjfC44aABmVN0oBL7PXBuP1Io3aEdEQmxN9sY1t9S
FMX+QGcAizmwkvbb236vh7YfQcygS0DlBdjT+FuBc0sE/kgUSElMw8IuYlPeJ0/BrOJ9otCjnJIt
cPUR/YjhDivmCNuoeUBcS6/FQx+jkxbV1d2A0yJgzZhhcJEyF8aK1JPM7COmNKBuzGTxf3iS/ySB
0d7Dx97uC7iphdsdtHD+9NN94Uc0y5WxCa3ntFz7Di6C0cpnQ7F8ThqBzlERPUp9z0SqWK+EaDH3
QrFNL+qHZZWXg1WEVmEwUBH2vaIgRzCJye2K+OQQ1s+tGJMmbUCbqSrJ/teIBsdkFYGRj43Xtlq2
8+OcsRm2IsK1csScEPwN1W7B/ztHTlHAWcGq70ysSfH1g/878pHxpe2H9oUlKLp/7DZocI91xM+a
CP+Jmckvt5X7lLRP6bsdpfCGr9vJkD/Ym6cPJicmpAb8F7/vJn4C0N+it+A48HZUjQzhO8AZpwqN
ngT2hTKJPZvw980EwJnUg67Z5qnIO03lf7GbLI3WnK5oWwuDvcRm2rKUH/rQBtVFZhULsNLEHnZI
b77WZZY+ZbAnz0sJxdoiw0pHG8d1V+Es9UVPSuZm2UzjOXHWRzWBGCUvEVr/2qQffr2l9G3L/LHV
v96c+tZgJH3b4Ps/3ZyoJomxFjNesQ40ObLBgds99HOAwzzI1zmNniS9GTk9+rH0VlE0biPQ+IO8
B3rUGJJHY9H0K7sRn80UXVy0tbTbaFnXAdeuSX9Q0Lr0pFiXftNaDAoxaIRN7KESwm6bkQ94UGMd
MThrlMLF6lP0tFKpxd7cNCWL4zFy/JQm6O2yGsC8omzyOjNPUQnEskR34VGdDGSOda+1rPGlsEWv
u4qs0+9QzWl5JdKiJ1rl5ay5o7OYj0vbO24pydiD/fpBvnFBf36Qm/UJujlcAFGm9w/S7tcikxI8
ZxtrCBSaPOqkesvsQPCio9FL0WksvyiYkI7FSAPokSATWslNM0KuxL26tm4jIEHYNwuUJbL50BSD
OwwGmrXtLu06L8pT31Y6t9HtvV5Lp1/f/rYG/3T3dNowsQSgTy7//u7XJu9r/He4+3xMfTjjYMny
tAp/fZX3he/XxWZuclVw1g0FnZD3V1GsNU3KFvVaa6kAs2NpGFTR9VCitVY+rtYEiqxJa+/XF1Xf
l71claWwGdxwpkFXNjU2+o/7L9baLhNmz/isaspA6KV8PpVLv3mtyPOToWbaC1sYZSl8teprvSSQ
oJchJ8+iLstzI13q84KqGty8XAKKSRLpXM7U7GPWKPl9siAF1UCaCmdzwQ4+s2P9r5bWe4LE1w+w
GThptq1SLtk/fQDCymoscd76STHOPiK8gM3zEa1c2J+umpn1roUw6K1jBDBNHopdumjsOVlYHvbm
88HocKI2JDSxZ0DYbq+Kbr9qUu6XSCKECzRBw+zgG/ejhxcvEgKQRU4Kbq6XEyIAoSnkm35dqss8
iyt/MJL+Lz7g+2Odz4dprkLkpjdAWfgnSTVjlCCTDxPtyVFv92rbItlvI0Wp6q/wmJjwr3+l9vin
qMcVVR0fVa4GR/1nzdUil2o6MFxRtO3d0qCGvAyT6ucSRUKnBb9egD9JPn39fJtQA5kUqjqcKe8X
YJ3nctvptF8N2URU0+h3Qk5R8NVTiY6sBrhi2dwyr+Q9mYTup/Prr2/gJ4bN2w1wkCl8WpllhKPT
+xsYos2pdLO/jU0nRl2kBCc7IIpfWGuE5qnB8H9RAdVVrYVVYeN4tdYQaQxLeN3Qjl4+I/Enjw5g
DQuKqNbfQfAl26H88SRqJV/FTNo38woIIq4zCNkkgMUrE1XnDkJaHbdq2Ofp7CvlSbczqJuTIl2V
Vd6gmWgYwTQ68U2XSfbdmAyAByMBqTSjUF0dAqkxJ2hP971d37MwQedxR+1MmzYttOxspih9SJNm
OCq1AGCAmnAw5yifvz3Df0cKJn5hOPafmHhtAfNfD3cO7VPzrge0vfxr3qXbtH9olTq2Y+lbWCfe
f23/aIx7SLhoM2omq96iwPg+07E+EIvxFfz+Q4Ldd14ZPSNkp+gn0SF9k5v4O2mXyYzz3ZlGoCTj
o2DaeJ72VjG8X/VWPxhFNMqV3yTo9pPCd+Y+rowalGzVHzA5KfZRHXUg5Wn64wsxt1OyN9Y4S+4t
ZxpnV54TI7m2lKbM77ZuV8/EsWpFiGCEpnpxVwuQLl3Xi4uylx28x6sljkN56uYY2n+a4KBTGaV1
NNdOS0BVdq3WPA5NqS83EfbJAzE5c4pjVuWS/qAvRdcVbJ2YFKbHq8sOkyJRfpNnSnSvzgcZwkQr
yUB1zKmITkMMjytoHZUoFrcFCY4YChmb2bzLruy2w2GyTZuKU60vJDDfoh2W+6TkRW40r3R0ZKes
ec1SYMDnIA3wSsqlwSvQzKEOR3npYSmPYy6akzFYen7d9GLW79VIH8pgadDFAElXpzXGIZaqT+CQ
YlpNbilMS/cytUKFeRiWEf/KwYqt0FkW5S7VMAF0x8SqUtSUcwSVVsxkAwQ7ByLHvCQ295wgxlos
90Vu1CDe8ip7ssU8XiL9OC4+XhNa5TLF0SaUv6X6ix5N0lnR6ZhjZiusd0/RRgPsDJPIFKI76lC+
bVo0bFojVZJd12zxJhZpJkAfrbUOKj7Raa1MfNB7vVEKGkxj7ZzGolRheGXYKgTClgaczEsLR4Je
IO6w03rk671lKKI5aOwSDaxo7NLBGxtkl2EsO+NpijUdb8RebxfUp3KWUxwPsIjyN29XvYpRGcSk
QwazFHciQ4y5iu/beJYAC2IbWQaxpnLuiWi0AbFKXXSTWL08eA1szTGwncL+EmESyjCRVicAqFrr
k/NmE31KMnJRz2q06GW2l+WhXKIWHOQg9UBWHWehmi1npfSxgquhNhqlmvBTaEky7pBa0eKmEFU2
eojYU81WaMYmS0wdRocu4DjnQLJymwuUWjvtUhNjML+yZhxx7FlqYNBFYsX6TFlxzpKb0Wl3U1XY
N8tkWidtFqLxnVotGWHGAhDRsGQ1AP+p6xJXLZPiskjw3XXXqGl+G9rSBshZLTXGLXrOcZAZZdOH
s9Xb4Kn0WB7cbopUC6krWVn8OqIDexDlKJ5U2TIyT1Pi/tVOB8SrDSOfBaOFLvpo9osVIfCliXuc
hAYya0MokleM/XSRZS2eGkIpcuqdRY9OuhLbxnXaRpsnXtJjHSNsWiPu0sQ2nToVrx6EUkb7idxx
SPxImycsvUZ0D9nuZncrS0ULgCqiXPGLnkW2G1VyKS/TiB6naZi60c3rKCUXE5IBJNis9Xsns9Qu
0OwIXEXXOg1sxk4rtV3bSRglD9My44coJ7hQtMbEOT3r/VWVDv3nXCmdL0JvrMWT5XE6NSyFnqeb
b7YoUozXtTGu6sc8MyPgsLm6JBReYvnNTBvLcGMpNVnUiWleFXIy1v6EiXrsZqsTEQsN0XUof2QT
kHihDcqh4pMJz2yZ4bhGmTQwD5FP0ylwuQPX0UUJTSXp1wu6QQ68sS0fwHQil3tIufGMUYSagD9f
dOxE92Udz/BJieXPerHpTTTKIDCqiMYi85wmnkB7iK7kwcdOtQ2B8vyi0BHP8wpNZdSaSmmJS4Kp
fm4QFwBrOOnaJ6umtMfDcVDPlsloNXetmu5GjyyJbjdBB15cRublayWh0BMIeKnUI7Zyw/weAixW
Mzed3NHaj7V0asNszns+qoppgVvryrofoswCzSkXDXMyMi/FM9ahSPxCx3LZUGNE+yqeGnywXFMS
T9fqLib/01lz2oQPo0pT32vSTdAmSy4rTqpULZk2Y9vsamlyL5ZUo2mFgMSqog6QWuM5X1fMiFy+
ztH/ukwsGFY5moN4WOc3s6mjZNc0V7ld3RR6l14upQUOQTqr2+Q26lkELe6S/SKuoolGetpJcJvs
8UpbjKBCiN/M8fRzp1jIpUf8x6Al0RhiyCbcP1RbriOjPuqtfEjiFZeBrkxjV+seOONg3RVw3yo7
u8+X6UHQNQhkbsKUEy9vh+FLjHMfNfEDZHNMpxILOR+oR3FkXipRFOaO8Xlapzurl0yvHRe+kUgV
+9Fc2bJKflqbLNrlnRSma/a5NvP7zto6jUN/bNROfxF4vywEk1OPecNx1roeKpdcZp/0GP41onaw
SMcuRsU4uWv4DUoewRRYFzuJvSiTkWxaKtY7aiRDs09a7SKfVMVtqahKGcBcD7HBrFUfYTj1Ul1G
GMdpaUYuvgFxoI9G7EfqbF87mFbv1zXHhEFJJG825CfLwg9hsWpwIF0N5gLXk2iqj/RRSk8D5oy9
z2WRltdFn59L49JL7gTe4cvQGqdcKjNMmsr52sJ53jWbGUmjOoeQMF9kQzrclWMNoLBcoMgv2f2E
tcKJrx05das2z6O8U5GEmSdEXuPYlRqb4k3Wr5OKWepoUKiGaGqFaiVZe0nP75uygOBlcfKmRQL9
MhvOVD26a9XS2Td6foqcSL/txrEBgVgq18qgwoMytOu5beim2FP1aKhIUNhlY19hyZ4EqykvXtVz
VJcqZEz03iH6OSmmlAZCy7fjJKpXw6Kw1u0aw6ExWZDSkc1TL831JcXSFzWLtUMjVX69VMSdRcqR
ETTUzvGSuXnpauWyU6nBg0rXGeEhNnprignt9pnpTdlVlbs4Q3qVxTNePalajBd1k1i+SMqc07UX
sWun01Uu0BDSkuSunZOPsuila4VUlZG3Cps+FR+jYYTeMsXPRdE/ylpDSgO4RL+VYrm+M2nr7aIm
175YSnSfyeV6X5Q0xmVZJ3/BmRJf9RFVzHSkGzTR3sO5okmKfB8L7bEglXDnQf8ySDA9LBkXRGZT
qRNLt1ZWcOqNeNwbiz24ShadC1XOD3MPAyqxyFlTfL+bybgo1qr0VG0+dQomrmliOPDJck1jcu8c
pNxEmJSzq66q9bBIAiZAZzFrUosduqPF1WDGIG+04iaa1k+LmrymgzReS9K03KlGnj3GPepKwyEx
MoUZktFgDGualVBDVKi76pDVsjHQvmk6VUEBFMGwz5G8CPmKDsaYn1RlGG0IF30+G6+4A60zFDv6
dowUogZVx3LQu+6mRQpMPqplO42ap2NaX7xGjaQWmFBG7QQim1RhFWjkyFlVXTStnTglDFNrtDhe
c6mrn1Gq7EUa1P2izKVPTqBVeFOu0qAhYNakJVAtsQwznnxqqSA3attTmV9nidY3t1o6S/NvRlnG
1hRMJXmUdjTRckuzMCmTWtHv2lJSVHFlm6U855BuUhl5F/qoSJBejbmj5tlT1LRxU6LBNEavspNY
aenWFhgp1JnM6VGPQSk0SdeunjqbSuPbo27O4aAJ8yZzJtJluc2LnSnsiYPcHEFgXrRSJmn3WYUY
NLMjIQeVmijyR5Em6H9+bU38/6r2/3BW/6qqRb43ffqxrH17/beyVv1AzxAgIkPizeMaFML3shbl
k21ex0ABiTkq2x+witS1aCIza/gD4PgHqoEfgdN1dLBFoI6cv1PXbrItfypst/KYY1c1HJnLbf3C
HwYK3WC0c9ZLbEtNKmNv1XIgd7jhaS/VW9DBHEuFs5p2avmklFUn46CUwRaz46zeFYYSC9cQJKOM
pPPadilmyjko63mAN1TKBJU65gbOSFFkgHuJsJ/tGc/G3dzmE7OvYeg5Z51BSntIRcaYGgdNjqJ7
Vbdyx5/HFpc+d8MatdDRzATZxJrYzvYEVKjg8rUofVM9m2XFQAKhtLdNrfROzxZXSry6blOrnwHl
gfGb+0DtTZOAENOfLl+1r6HCaZCowzSsn/clobS7mb8GlSwxtmZsqxJtgFQQerSvcUjthzk/Dc7c
yle2pOD8ysiIuGUsjIzQaJmrrH9oinKokFOcG3xOe3rVW/Al+BUOUokN+Ya9RjbDg4XgGM/LXZGZ
3WUz6K4+RLCvphkDyUpJnjvJfKgjtKGgsOHZZJyrRR8ulObZrL0MWLI1hLDUw34tdquhAYPVKLK7
9E6JhnF9ktRyojLpWrexcYdhUKwFRk2+VDrSObf1Mcp1nmlKYd7l+nFECCru+6d5ulhEvKuq5Cwv
IekwhvBkpKAOqUDpr9UT4Aq9ce7EqEuq9rleLMHaIyJY5zt0pOiJ5IIpaXMSBGNkG8q6OU5td4kv
gw55gyTXtSb0WOIKKmOB7Z1b98NxnruLNVKNXWfplRuh4B+AGss/rXo9X5iJoV8Mo3Iu93jasDAi
a9knuXE7cZOuMsQPZpIgFJVI+XWpjkxolpGyxIn28dS2YTnjGzJvWTUzi/seIKo3ZpxglKtROAqO
2qaPjgUlG2/s1FM+F6azTyNNZpRb3cqq4qtt+SDyHiq009A1aAcj9cxhFuhPryJBcVCtgYsybVKW
Bl3DJk5QxH9hAA3IhRE5zNCUQjef8OjBmTxeLU+TJZVy7ljby0VcmZkR1Jqm39WxI8WBkLcmvTKh
p+2wEMiHIOgY7U2q481joWO2G9v5IsXp3HXezPfW+mLUZChxPVoRGW3XNqn3pGc3Y1PvLZFC61/7
KjQd/V4ppl0ZQ4Eso3K6altoqXWpMKVJTNZCilY0+QgmRrnYqB4limEFMyr+cjkmxbCeRVRfu27g
X1Zn4cRUU+UNUpThBt8oF1oFkNhZOK08JRWfFXzp1apJP7dzDpDPSbIvlhhygczm+tR1hnbeT2L2
mfLAZ3Ly9MwyhX4y00nGsQ6+bqRtethApDw7X1VYcf/D3pk0R25sWfqvyHrTK8gwORzYlFkBMUcw
gjOZ3MBIJol5nvHr+0OmpJepN1Sre/XKyiTLlDIZjGAE4H793nO+45ulO5dDvWnyjrlFBvNJoAuy
YsZiTWc6Hh0BseKncq71KDD7tRNrjDXMZnxNtPTrYGj5BoyzRsCinubL/Gs6Ed+gbeM0H3GBhTy6
yku5GgaVXo6iBLCUAr0NtrMVIk7OTAFnsd3Hejus807Xgg2SrwV+nlcAV3ussFXedawEtl7Zq9mZ
jJ56Jei702Awsb1klfKpKd2lCctPy7d0TnARUo7rqWjvm7EnwiEc7xPJaUnrZjds2we1KsAFsNae
VOEfgtp8nmSeKm+ZUYEit+h02cU+1lScWfYyV9L83HhvnJYQ5CG3zyND0Cs0EOeoYClMIiflgFIo
18gqDnVUniNUUEfWcwLVUvNCAChfRJuKFY2Jo9rTQ2TIycnV6tgJDO0zj4mrsVKctUZffdRD5n/W
oXxJiY+kNEXfYaBhmNXS3oCze/L76UpLVIWqk7pWz3XqWt+p9siTzgWaFmA6hUkjtSmz5LXwlfwS
5BzRNZFhMwORSNfu2lD6M0ekGoJSYkMPkQqJop3GldUVttcm5EuVUKwJRKKuLgWxlclw1OL5qjF7
Y839xF9Zo/qkVRWmcgcA7I0WVHB5pEkLkwd2TH/vyMpe2TNtT2ZaCV0ez4HC2DF/8IZG3RomqvCE
zXJf+m2zspjAD7sShrlrDcrnSMOFNUesSDzMAKI3mRdNzGGN8Ivwh2cpCnmanMc2B9lgV5uxRwve
pM1pJvZ0imdiAqzumVxEkrudbp/XJzHvx8VmRkpXUk3sptCBPRTv7lxUj0GttsfAH21PowVO5GN5
HIGLe130zkrXuXEYiKuROIRbYzSDrwbj7DJdo1XmHUSomVxHLA5Tkt44LdY8bdy2PhAtqYcrtawu
0Ww2bppZ6otoqtvJyU9paNxa9mvZiv4UqFgCmnpXz/6lqporteianTJlvsdAELCYFhZvTtBdSgkB
KAT00GqHKU5vEn2vKqSt00yu/APtNKIIcuqAYhWqw5USdadg0mBPaMrDNImzVSqXqg0zkjfrfaYH
Hyy+Q7CXPkJ7/AqXKDLTTe2QSKd8ltpNR06abNINxcFT78zYKKy4JJvZWTtlgnM8SrZmFiE2HKrk
vWSdLMp73XizyTrsQyQA8deuBGTPkZHaYKOOg6fWV35keOPSzs+D+4gOY21jB+rwiOKMbBqNLl60
s1qqbAIa6qeq20d6vCMnnCWZXMn5w7YUr4bUb0nAG2O1oeMFW6c7W0u668vcRF7HiiIt9nYLX7t9
1qV5xS17TT3pIcd0o9reVUsQbjewDbAYR/GKgORtEPWHRh93rQbyXr6ntbjYkXEdZsU6qWyPdjOX
UUl98UUop8wwZ0+rVOBeEKLn3rnKumVVfIIWDAZXW6XOWje/1qrOOqVH1x0CDRkFh7Eo4drMCMp9
g/ECdlKlAsRejq4fEPTApu0UN3MDywEIPke1TahTf4zOpbShcSXZrrOuqyaM6QYW9PXCWL/KC1QI
pBhyrah6eRM7CbUINfLSAqixGsc2vCHkNzvVz/ZkvQhSzseezJcUHWrJ1ZJOTNIDYte7lCaGTyfI
FpeB1iBtDc1v+bBLtuFgbm5mDn97YQ75AbtZtAsm6lIkM0PVNFdF3HLv5+0zfVnisMpCciCVc564
lh/VN/oQ3Wb1ReJ72fUZJ62umi+63Ry1uj/q7bo2iB3UZaHSb83QhqpFciuMrHwcDaffWQGfQMKY
AMg1p7nC/JRTcu044z7gIZziHaRw2R0TadMj9LXb9fkUeeGkQXuojzX+O7Rk08lWw7vKSIEusN9x
/+3TdFu0sdF65oDtZSiZ2+fPZj6EB857XN2mH9CUsyh7YnU0PVsPX0OdvBEZPxVBSHn4TUsTggx3
tgakwIngY1Ok9zrPnNcRVE9L3ca6/WgSCOosmoZZP5vtTaUvV7yRLojfTZRj865A7xGIMhTTSYvU
ic+XN4bWM6w3qcAyZ/Rf2rsoKqbNTF6hT3E8RcJzBi7WaNylFkZjkiVoWuAvz/Bn+9mmVNRng05p
MmqIScu7zCzO8TgNriKNh0atn5ZHWXX6yOn5LoqVF0cAOuzJFNHUz1bpHwYHl1FNSeA6PhwIaNAo
fhwSFIf8jsSATZWCyCDtV021g2JkBxlp7PXEgaqjfqfheUIOuDKKtybl9pImb0ecHdXU4gqwXrRm
/OJ0wxe7lldBp0IczyGAjc5G0YNtjnVnLPyz2QGpLgJrg+4JHk2dMxxqgaEPUkBysBSMzLbAAT5X
rLnqSJaJioU9TMD1ROaauDVPVTpSnIPSArsTMB+IZ5vU1mDDoQDiyThuTQcuYR/Vx1Afq51fg4Ok
oq8GEORTtO5a8D1GehP4Byc3vtj+SNB3uW7HYJ35DA2tUOXFwopJa2cTF/YhyNEaZmWFTnrciY7j
VBx+mW2LZnY+Nbu8VJl+GKtRB6OAAtNmdYzRjpm+tQqbz7A1D/QnVkrlvMpGuXd8eR+k/dYqNGSP
KSmQ1vgmkiNdPMc1y5qpjBaucmTOVoz2hEY5M475GDtQcGYhDsqQxEdrpLo2BQg8Q2cVMqiUd2FL
fqdriGd1ULdOiddezzZyKOUhLPA2y+k2ktFea8zzHOYnpNcLDNpjlVlXTfGSJta6ZGcf1HitS4SY
PZQYkZ5KXxzC+VKoKDDNZ3Sya6Jig0JZd3N+E2FXiUoIZkVN8QeljPfIzC8qppEsb4uVoDL2B6qq
QL2ZdWsnBOBPdrcksF1UDCtaxi9FWl8plvLYtBeZj3eVCK8aHK1a8DpQT67GydkElnXFyGcVt8Nj
0RtAbVJ2j5nw4PtystkfjHomFiY4x83SYI6UT8sY1zqzKa+v543fBNPR0kaRrph1Iefupyp9TwLH
7E6+FJR5alJwwvHrZuI0ZNjxk+wSyUJojoupZi5wzoeRQqyx3Y3zbVg46ejleelAzadvrq1mFHcf
son1d21og1tg6SY/uBZZr8jTshdHbTLTM9I2+6x9BIdeFcdsL5lB6BFDaAm4KZim6ipkarOH0DzV
KyWYUNr3aIBxMqr0pzjaJNql5wwHoUtoDcweC6m8R5VVv6qcEanyQjs1POmj/KOb5zeAHsgQX45a
QTCwZ2XhS2oXTLVQxkBeElNPfnPXLebdVE9G144bBRJc1bXBhlhZCTfdHzfSArfuJSIXZLSF2tmy
xuLJmCfjqtND9cWonIAU4Uyl95jqM2nvozIBAqrGfB3WFMm0e01oW3a2DJejLi2AXaN/zN0yq7HD
4wMojzlvLtVVj5hmpcA8fgiaGSUMy35wRlpvo4EyGFuw/U31s5l1FlOKOvXDlW50DWEUfRScZnsY
IZJVcXTmhQ33gdKVp0FXjMSNq1neZVJy0UR9TvQ60X73SeWIBwZtw6citKFczWoNjl8Lc0J3kR5k
g5s2y8liGFW2V5GKON9UZkoBpxfmTOVuBv68qrBrAIDtBWBxzNgUJGbPcZODcm3d+mkp7u14JlyP
OLg4dbVSDMopbpws9dpRCmvTWPlQc9PNWbI25ny0V8KKBBRZRHUX0wQZTbhmJy92lY5gq8uiO1JZ
2gShapIYwWRks/RMe0qXdXwQrRtEWnyntcIxKQkIrKDiLxhqN3YfvEZJpjxqNUlh21QmkXo3DIKI
38w31S9E22jA1vW4hs6jzO9FJEiH7pMsEi4K+FzxpmHSfstK/p9u6P+ig/nPFT7/mX8t6vqnbihf
/70XqmHbVgGk02ekHYqyGvHPd4mP9qupY/xfXAKI6DB/oUr8TeNj6r9a2BqRwf5u8vpD48NfkQ2H
hZJe6W/mr7/g8Pom4flBtspQBJPEAkFAPQjpYIEj/NgJ1Z1cQWDBfM33C/UNmLS8NsdidCdrLrxZ
7TKyydJi7zMZfOhlCoy1q5QH8pJOlaEGWydVcDpPQAw4inNTXKQ5wIjqx+hxrE12E7AI62Cu7A3m
UHhQY/9Ow/5lZsdc9aSC+yVbpzQIURk7h76GXiT71EL5rDagp/vArF9qLXqpRvtLOczxKi+MI8fr
B9UKjU3eTuGW8QExdhmMtDF/KC2tO89D/OFzhq8KbmsaseRADNlTNfX9uqkmedD1ot0aOiAwLdPk
OlYa2221Ecifot7yUrKrPsmp84Z67Qxj4+bmSIlZTvolmG0wftoE/KmZ52UeB0drsPqVrzBLTIb2
2NaasuEsSuC2bSE3GmqaWoXxlSXGX0UDVqVEZFtO1/19nJa3SDjQoChPZu8zt24i8amM2sEeo/De
T2pzl8hhxwQn3SkJw68yK+FdsXz+Pyjz/n+gCz/aov9j+1EsyYrNv4FhAgXTv7qrz8Uv2Wv+v5tf
UpzTP046vj3u+91tiF+xYGOYwOWg4wfWkND9JuAzf3WEMOAyLEMGiRX+j7sbIAlSXTR1umYgnULT
+sfdvbBKNGR3GHSkhdTV/EsRkPIbfeHH2xu5Nq+J1cISKqOYb7rWHwYdaT90CsPI0aPJsI+jU8Vw
PiiLt6LEnhkyycz96DoyrIfOtw+lkR4kuXfQ41MzOWrM2GhoqV9kid9AYRrKQPwjmI3NlAUnAutU
a0bP52+06LVp9RfF1yCoRkXg9ibenrhvX/sIAJTqNkmeEhvYnHJBpypAjqWb1atubnUg33dOfOEk
V5erASxyufHtNSK04uCUq7rZCvvASPzSWnDIJYUnxsDTiOppS4RiZngD/ECwaxq9AlcBmhu7biMp
6NdpTt/FHcu1CnWqu3YS4CariEiZ+BiVm6rwkOwmANwSMLVbPSEdhBVqn96ld/EqXqUXP/isHgzA
xVcCxXrg8auRCMApp3STbsST4q8wg2Yv9rQt76i9YRbeKwuPwavokkQfoXab39Ggu6/Sc6E86gmO
a3tGweahJjBYWpmnllcV7Lna3s5gq5Rxy1GWmdOAQmBe7dPxhHBpZ3U3hbINu03VMU8CI5uDQ6Vp
qW2bVd6C7gy97nl6V16Ul+ld/fa7+u335dfwtf38/mv4qr+3n/r77//0n/Gr2JKI895/mu9AHQF7
KjqA++ncNxt/gVhWyUlnWGA69Co4lRmd4RqHlDS6lLp8ow6AwIovFRgloO20UJ7hJ0LzQhyZ3A+r
8HZU9wj/Qn3ravAiw3nN+Gpgw4Bc5V+SzNOAfgI4A8pXXGokfPOFEQoEC76XJD66dyHYZ8XFrnfS
IGIEjxhzC37JxSZU1uOw+gIxsXdcchYNWMkH/KHL78kd1ArkXo7rvPSeeXFr4N62/VqYazpJ8mWb
1bu4fNftiyjpzkxrQ90GQJ6lZ42kIK2ma37OkJKeGrldMZcYXPN+ug6ZzW+c5jqjU58fRh0SnI+J
bhd29BxQoFnpbaC8B80ls06ALrtNsOXhRfg4jrej8SLyw7WlbmLlmUs1MKuVNOFYcsLSh95busz2
VGxGJQBwTNzA0jcjVQGyGNBi81jTWzfG6xDedr9VZ1Sbq0pBNwAsTGxw+FRXY4hZgca0VwZb4V8Z
/lV54hg0bjiqtif75kUwPnFAHYeec6lbbNTroOD+xs593yjXDWyWjOYhBo9YvUZcPnyG99H5arVZ
2enB/txU46pQzsPrlUJMqgtF2PFyE/PEhlFcCSiOMJ6zug6bVQNylPQVNB/3yqUP13xHfVqLYN1A
z6Zpv4yb9FOSffrRkx3q7iKBV05YHZm+0SlAo+eZqrEl2Nk1FTB4esZRn7FSlHs1oDY5KzsnPKZM
TTWCWFF5jM2hJqmixT7cEZ14curS9Tn18NocZKfX6itNcFRW+iPJ3NVtVn0mtukGk5el41rSWL+d
AR6FJfAvSmsyM4KLbh7iRt3lX6PiyOTFRPpE2AyHr5ZYBy4pr7W/Xpjg8dL4RCGf7OklomRUPU2+
ELbthfLDGZSnNmZSvEvL/WQcM2e9qNDs4D7UnkwboqixzdVNkj/m6uMSdtQfp7P9SrAZQhC6mIqn
z4cBXuoyNrDXnUUs26ZLr9XpPoazjAYyOHVX8mlgPdTc4ia7oZ3Av9MytFj+I790V83Vtz/mz77/
jcrySs83ByTIgsZp4/u/34j8xVU0kqi0Z2GE4fo00WgLFi2QO9MpRbbNafK6Ms/C97TpjcveiFbK
SNcooxI6i4nMMf1JUdcUWxFQCqMC4cm8UzEg06sMw+A0KreSlLkg2Ael4pLa5sp8j50aWyxUu4HB
7XTwaaaW+1o8kEeLngTc4yTpBnX0i3zrmSF8EzH3KW95V3PNW5peS0+Js3D+BjuVZ17RgQLH49kd
kRO1sy1o6HcAg32nfE4Ha5OCyE16SRYK/bJX6xS/YbOtksYzOawXZyt4LNgegYg7+Q4yliRFizSN
M34yzvu0s0b9OSe0vZ3pz/eK54/jOrK5d1Q2Eh3wTqJfUyfz/zGKsddaAwR7ENy0UftkihHjFH35
Vmx0Oa/jwkeHU34GAttvzBJrIs7tCobuwyrRH3wteWNj/xKnJhpQKEMmSauRgAnbqddZCyqp47BP
V2Keb1RyaO0At48D2r3TvM7U9k1uEbFYHpf+ISqolaGkq6wAjjJ8DsHJbp4SZdguYBI3UkNSd68V
A1F6qJmROwcsFFN0E4nFYcacZYxmx6sdBV9gQyfYuWTjnRYsXCUAezohE/niy5G5q5dB5g6YMJVk
CxnpRWj9OYm1E50aGCMk6qXWVz03T4F5CXNOUxy4/tLJ898NJQIJ518D8LYFpecvd93b14gkyOi9
/bEK/e3Rf9ShmD5UzSFyTccr8lsNKn4FVwMUD17PYoT/sQb9xhBBpyBULIsaGeV/q0E5fC42uYWi
x/f6C6dL/VsC0c/1J6sZPmB6vJhZ8JH8fLxEYsFQHSyQV/kOmuIMR0TqxDVLDfGZdrqh836apfYk
2uy6Nj/yNujWUyGv0A6ZaNKao8gspM2JN8zZRVGsQ9GbZ5KzjvaQPEZleFbD+aEfrZFtUGLJGrZ9
3ey0hGFUrhNJHBxqU70tTNToHKFyz8zE14ymcEYnxGWoa9k0WNwGeWGa0gIv4vhNJon1UfZ9gwN2
1rWHMXe6rRBVfhYK/BLMBKDpY83YjyFqanrl3WObVMI19HR8wWVMj5OpiKdoio1c1HpLmlcUxsUl
qJF8hKXFHA4fFwMiILV1kx0CnDKbXMjwYmgy3JkxHpayhCXo4iux95YRp169tJ+QhdwFqijeZVi0
S/UA+xWcwbmNO7EpUiPvVvW39lVY0a5Oclvs4IA8VRnL4NQ52DtMtrLMTpETiFpHiVFe1wGRpTGz
Wz+ukq3s6rtSZ9nrrSZ8x/uzrgu+ppHDIckagiizct9WGCAzltUIE5lfJFunz3A6T/sBvbuvhoeJ
uZNMjs2QHO0439tGjVuCdnC7LxD8+2q+UerCtQWy9qhyy4liK/bDxyno+YLiHJpsN86SaZ6WzZsI
5CbXu2s++i9jOa+HMvA0+xkkyGZ2KjcyiUlItw21kCLvZIaZLieFG/Wqw89kto0XO9YJNfHiw+6u
82rKv5SIjqgZe9k2SAaC8r0xZjKDBCWqZpbNXtPz5NFodXJcc/+clcm+ntN6M+bqy2ga2sMyp6ED
re7I+IsvVXJlKMVB+PGH2R+Z+2242TYyRlyj6HNCF0/c9XEiuYDfIT6m19Q2Ytd00SHuhZcwU6dD
2yt4fFCTGf20STRmOKg1vnIdKN4smQzxsuCVqn5JoB7+Dl9mV5IoU6+pxGms9WxvmOSHRyoDT1k1
0rXb4GLOMykvSchYwRlgyXHm+u+/4Goo/mAjsQj9814ezI233zPiflxu//bY7yuuEL8aSBhR6OgA
NZxvILTvqy5/Q9SpiUyZVfRb5vMfJ3/d+lUHlGA6vAo0kCy7f6y6y18ZpsT0h8v6G4Lkr6y8fJ+f
3ejCEpqx7AdLh8/Q/uRX1fSM20N05kqqiCiQCi+InOfYSN6yLqy3ToHiP61OP7xR/4AuorHR/N2z
ShAIGoA4Wpv2n56VP4gshmmCqTUqnNbGEhPSU4inKDv0ZnSe6oKC0TK2cZZeByKUXpNxokrqELWu
Q/mmUmSpOYzAv36t/t9hdP7dSgiaSv/8Uv7P9O01/1mky9d/v3x1Dauo5MKgx2xI0iaxlH+/fDXn
V+KjNfrBdKUdYwkn/LEtjUuV3EKoorhVF1fq7xJdQGZwD6gZ/jCs/oXC4U8Xkg7jg8Y4PTVQe7r1
TVn8Y1e66iqMl62/uEvC/ibJW5gZso+VdYEQI3d/eFP+wWWrG3/3dEtMoyAkim4cr1/nJ/7p6UQW
m8GEQa2tC/N5dtroTWUORGBZ0xVXtmJ2xKXZOWqBItOHN46pNnr4QEeeFU8WgPg8hdkZdSK+jP4U
4BUNm85ZOeirbszOxP0T4h1SPd9wsmNjtnilsrwc9n2HHB68lEg0d6SL9wyzC8uTOZF4zB6s15MX
+FoRu1KPs0cR1hnWGMqIm8Sqi2tnyHpeCxMyFnqsTZyiU5SmCkeF59ovg71dVogSpTrrDrG7MXAI
eJuL47bO+ZM28fUXx1AkPexJho+NI2CFqVpK63zMMxhgQijLUVppDQjlllQkYsSyP+OVLZ6a0c+O
xVDGt0Eu63gXGxPt/lTLGR+3Q9URIwT2lQSlDjtV30s9WGtYDPqPWCYV0U/a3L4EhSMuoR8uHcWx
Fs920ymT29epjrwz1QcCg/CbPaqDNkY7pclQ38xJMN3IpM2zVT7pJeT7Uqm+6KbjP0UOQ4gVlSha
Z5GrzeAG6lxhk1QHbARq1JAqE2r2EwYkrL4Tury3LJuiYVOYEwPNDokMnTtMaMQyBw5YWiXIjJ3Z
ikbQeNC6m3gwLIUjZ5e1ntFFNg0TafbqdhgtuC/M/ewjV22punY9OfeQKMJFYUqhQ+BaibEIHIv1
EuIx092s1c1XJWtQoC9K4GBtJVNYI0iZqutpaPu3uB6QRXfO3DKNj7pReJnZ9JVrwuF5MFWBHQKH
vr3pq2omfScYJtUrhmF6aEu0wfz8Jjowa4mEJgAYR27TZzTZ/LAgq0pxqKmQKxB4z+jnIyrVIl+b
6Do5eIJrIlOPwbWn17b1NYiVWHOndFLv80BviFUMa+KoiZynQ6JhM+LImPbdszkIJLm4IXXA+G3U
6uuU0cVLEI4jxt7RgrxXF6j3vKBCY4Xce9KFC+fGyfbZ1JikDKGmDj0uE+XNji3JJBjDbrtcddCk
mhbhHk/tMxRP7Ak74Kil6Na6UMGDUgsWBwMDUr7R0P2laz0x9dHz8RHDpqqGEbmbY5IcAaEFmx0+
K/JKZwPVeKUg8HfVcqIR3GlJk+HotoZPp4tLzrF2yt3My7gX2MBoxEYhnWWOTSbCbWUqQ29QJ4eg
QqgfJHM5Q3fPGY6wVJauuliTMYdSRxSl4Sbw9M7EjiuokGZRfZ2NvkOaBr7Tcu3KKSbYpVH7WoJh
Ql6kBoVcI7JMX4apZRfVO/g1Kx92Ml65OTA+BkNk7VVcomTajGXdFNs51CKB13imvURPgXytMa/z
jYiqFqHD0uDq+kw1rtqpWfDDiG0Zhtdht5gPZzqDppVaL7Ol1MTBxbVOs11OjzJq1Humc/lt4IS0
SNQ67a+Fg/lhPVdofFciMWS2+p+Nup32BBQvh/J/vlO7RcNG/Y3Qu/uo5w9Yh9HSAeHAG/3t8d93
bvZni9htg/EwU6Vlt/1j58Zcs8B3EY1DBmJKzHP+PlAWv+oScgpWGHDfEl7eHzs3A2UBRnSZR0Go
Z+v9S8hQsD0/F4GUvAYDLIPaARY5PYelNP1h5DR2eSmy3oxRTtQNu+Jo+orrZ6l9BZwaXQP06eZL
O3ZBQkZ9QIlo1zPNrKxChuriVxniTaw6JvGlTTe8Bu2gPTQhmz8CuTkXXgGNOl6PM2qiddtjxcHh
0FITAHqs7H1ppUNHbvjojPSGs35mX/Wb+ozyLPdx3E7qJzvckPJQC/JA16fQRq1ESR8V0eS+Cxgw
IJNGxJJEJdMxDlJvVcJGKJUe6YBFT3UQJgxmOgfGdWrjxBhCNgVfUMO6i0dvj0ikG9a+wOvB8FnX
dkC29RhtvaMe7Mke6itsKva8Ra1aH+1+MHBS26m1Djh8H1H3Ondq5mhX0eSnqK01vq2R2/15wCp9
hkqUVl4X96xPrCIkC1rdXAGGAWLAq0+e/SCoj2lWYM+uLO52L0oGrArqPEXgcSp2Z3qycXVbKwNB
UGGe+cfU5H0HWqU4REVloC6hgKa1va76BkUqmmjVPyV1EvU0DVR/jaI2JeXKqtFWSoCbL4OpSiYG
rXQuBtaU0KvaQTgu/PfgSokb60UBQjC4ncz79yJR5btiltj30e1UR2QtI7bZOiKq1Y+JujJsbPBe
jxToQSIcYlaEhkyuehWzemZn7bnRG8Z6ut2P8BlCn6sstNuhd2NN009WUvovet35kxuh+HvUa4Uh
FJwKgWYqJUTMkqKmATJj05qTnOVXy8zoAYM8Owj3RfkQyyx4y4EtE8nmF9KmY5XNT4DftYCeeZkp
azmZ355aVakOk5xGk6aq4hrPI43youR0hPElleMG6YLuHy2rA0AK6xxmuu1bkJ+naQqQSWI4gb0W
073H4IWfdzZ5aTiOGLRNqMbSekJYWk5V95bG2XCW1py8RaPankfLQvSd9YF2modU191OWP5d69QB
GVc4fRkR+nEO36dKIwKOoih7HnoUxWsF31Xi2Va+DfxivgbhYAH0Sgb50gQ6Vu0ZefvsmXlGHvJs
N+GdAuVsZgw32e9R3CtPNo0/CielV155SdNNThOi3yHhsun047xUEOLT9Cn9pNSujKG3R88ALx2v
kAQG2NoCS3sUlWSSm/RNe68PYdZ7ijHXNjrrvmCSo1sdnULaYNmK+iGuzugvRqZUkMW/qmlMG9Bh
l7tO6OQ9RWNKXrWf1R9IfCsScMqMt21Kbpp8GJ4zNGDPqaont8YQGtOWeiVnwDGG5bAt+sQmC0vz
7Vu/5yTv+hIVpauJkfb1qE0WCdupXSNkztWWyaadDjdOBB0HhxkjZ9kCVTG68okCZX6nKGCE3KlR
jVFdU0vGyQb7MHBixMYt3sND25SpTrpGbn4dysT8orVUH6smqhdQio1M1qt7VCJRVWAHGUj/IEgn
SJwbsAc6MMByMECv+HRG3X6UBuGE2kLyjkz/VmUJ41Px9QBtmB93a6VKfCYu09QSJDu21XTibhXc
17IcP2ZlSG/mwZ+wgatKa60UupMnWXSMSwe9UipGLcnwzi6BaVwUVTkx9MZioRBdQv5YrVGd6Fac
hgwFtPGpKfQceb6IGHa0UwcxohxGjNUxmllUz6NBzaqMMYeGeFbb7JwFdf4OGD7mbRyG7sZ3wjzy
alGIWyID1I9mTECu0bYiewF5BHvB3M4IYKmBac9FjVMnB2kn4ejJEtMVuOYiJClMnTWdWIW4mDyn
dAQremApu0aCImJeUiP1C4NAfyQ3BkJkSI/c3OVGYN8paYJrLbPKVGwULKxnLizahxaNx/Kminzi
HGTDh0SfNdA+p7zXUyb7mYjv5nJeIMXTrCgPlqPw5SHbleNJpWo1ZoqwVY6BIwL0DKWGOahjy35x
BkkNrA2R7NxEylZi5FH0s2ol821RNPCsHSXs0EVI1MNdnqdPVmcWHfhtXx59U0uBkERN996G0XDp
+fQqsNmY9NzeuYRql/frWuF2gkiRBGS4dmH48kM98g8OyX9qKLGrMyKw4Y0zLgCHpv/JMYviXrCO
gxZ02pgxuBKEe3ZtouQk8CM9zslm7538OMW9/H48/0uTnf+ezZulP/bPa8LNx9eP+rX9+PrLXctv
zS/F5y/f3of8o/m5qbN8n99qQwssMnUfaT/O7w2a37o6BBoRwydBL0p9mQT9TWyoqb+qFIaE8VGs
8R8LSvm3rg5NInqclHI0YgAMYk/5K03JnymF8OjpKQEtg71M+whU6tKG+aEyjIy4yJwyT65UNN6a
3a6DhOJHZTVD2RE49z+8W//gil2aNn8bPf32bOgoKJZtuLXf4GY/PNscTRpGY0gKhdLvwDuuTfW/
6Hf+3TPQ+oUKKC3qcG7xP7vIcbNVZZdnJoILbN5hxhTbiVL/e6Md0VzwUfyDn+Pv3jWJfozPVIPq
6picG39+1zIgXT1NjfaqFEgIkk6Y66rOuu3QlVCn5qL07Eozz//6zVtUqT+/eyyFBAg4EhEadkR9
eVU/vHstBVRZ2A6ptrJTTlgrP0s5paukcOx9nQ9EXmomMXyhGa+mGYW7W4bs93lvdf9Vd+7nlYfP
cXklXH6GCojYpC348yuhCBkUpzWom/PI3hQzPgvfqLVnJZHBzkefv6ZXZG7MyPCxnYK8DTJJ6rPN
OKpSe20/jkmyhjGaHHHtMtqKdAMpUFXuQJs8F0tYQFcA/M8BeEHYwYxPRcYo5/+wdx5LbmPZun6V
G2eOCngzuGcAgmQyDZlOKSknCEklwXuPp78fUlUtEswijronZ3Cj1dGtUikXtt97rd9w9XYfXcGH
+q1O9bbCNfVb0c30h4Wenr7/ZJ6+tU9TdXT2WBgg/k56OkYNS/DSsUJrCqkvRes+ZjyvppcIRjge
2H3g7QpMvwHmPAoze40ZQXKtcA9uqJBql4OBU2d4dhsz+1QW6nDvJmCP9B4zzSJr693l7yVjPPtc
kvuTYRqIYYSfpwL28cRI0mFoEnaYO/Qa9G1nNMampwC9KpXOWmvo8y2M//kiA59MCZutCUl3zZh1
jxZbaTRGanAnBngBpuQ6oQVcbpJ0PsVOY8yWmFLr3ZBrSnBXrZP92Nqw8fGN9zBeZl7YWPyu5dvy
mhSUvTS7z3tzMv5gXyV1zi9jav3RMstFQff6UQvugnpjjP4tTDNwgsPNABXrciMV+WzgCMUBznYu
sl/ps0bKtc8zbpCDuxpX7uAxfLYO6a1+zXyXPoW35L626W1/kLfGBkvPD95368562Of7bEdCaCBl
t9J+8NByD8FC75/P/9Pvmk2oqFDToIjGgCfDzSBF63yCrpT1FlWdTRgYoCGpXPu/pdbMpjJpdQNM
0NhVgMhqs0oVeoWF7DZBf4eQxg81GoDNZf5Cj5+N7VsMcjEWpUCFSsrp2EpNlYs4ffR3Ohw9ySxX
WsP2o9730ffLQ3u+Wc8iTUN/NIt4RoY85oiEQBsG5dpV6HzjWbGqDvnCYXQ2WERCukXUdE5y2Zgo
C8eR4JMCeHCJFKrwst0OZinG7sOXdvwYVO06BuJQGIfLzTtbnW8xNUS1sW6QuH+exsTsSHHbNO/v
rMmEHUSca5gQB+9M66mKUYxbKmMuxZvG9ag3p3qH1UrE87EXEePsrh3TDY8AvXaxhsvv5Oh37xFT
AwG0UGrjusX/nAaEgWz0hZ71d1Ln97uOuYsRJGDhy914NnR4dpGTQ6pfk960eU6jYPzWxJ1WFXuD
OoIPWBOJaF4doEh9qPsNUlOZv+vbamHGnPXmW1huftz5ZEk0ZnNzjFP0YdDU2wtW8CAK0aaG1Tka
1bqQs1crxue9ln+/pVTfxck0Cfw99e/TlhboJKju1NIildYZKs1AkDaVZmzghK0gWjw04HEra3e5
f8+WO5h+0jsGUr4mCwM/xZNpkwQl2L0cADVPc2dQh7Vbbo0Qu/I8/XY50tuEOL4ygLNCIh+JXMq2
Gv+ZnYkkYlCjUUblTr0T8OXt9tG1rq3kZ6p9qCRKWxzt1+qUlUA6YWE4px99HnoKKqkW9dnZbt1n
yiBb6JfcjVgec2w6WoiAY6CCoQJbSsTLTX03HIf/VKZGhH5+DbXaLlB6T1DuPFNchR3SYbhfd8NN
oAA9LL5cDja/arx161Gw2QjqgUkFJn8LdmMKr5L7+Ls/H2sAACFMEyASCF2dzhDZyGslEHXhrujc
Zk3KBDnYAae2y1Gm7fB0hDBQ4MLOf2UZXMpshFQJwpSMGug+LSyAZUUFJTeKrwBhKJvLkc77SyUK
F3Aej+wrxuwQzfBqSUZ/DPZ1FQZ3CJibTusjK3w5ynxdTTph0OPAxsjTA3QCKhxvx540jIEmIJ7v
I3K/xY5aQTs9l74Gfg9JQYx/K9EBtAG7VB6qlEqY3TgIzW5kKhxXf4yt8hD2liP5/qFL4PMOgPUq
+YmMjt20C8v5nQbyTH0bruldPr3MjxuYFz7ynKTbD4oSUwGRup3moceCqN5N0RoLc/Bsdry5wVIm
IqVLFmfuVlJl+I/1MKMPNduxqiCgF6rGdWJpPzll//hqPZsbHDZkEtAil/nF0X3aKHLAKfnnqjrA
EL4JmptEtLaX58VShNm8GGqkpXuXCOg5w1Q8mBCsL0d4p6/g27PxMOugcM1zXnlGPbr16upgcHkT
kFmsdgKuX5eDTNmV0/U69dSvKMpsFSVSNbpWRBT1Q35AyHL8GGUrAenJh+AbwPD4e+c6WbjQtKlz
TjaJWdDZ3dRAUiRLwNcewLQAfhCkNXQWvwTysRBofvyznFi7ItlDnGLUyWX4ZHJXllBUyDBXh6zP
eZNm91QDMbAHj9vh1Skg5QJi/M/LXTq/6UwxDcqgbNfcOsBbnsb0PSlGlH4sD+awIoNs7JXwCtAA
mqVIZ1XNwi74luaZ96U5Yfpk3PSAEc2uG/roDujvaiUDqF3l995oWxvlZryJsJ4ft9FOubaux1fh
T4ix+ffs4+W2vrcKjoNPs+vosqqWSVeOLcHFBERvdh8Z5cIEfW8ETUq60y7MmX+Wf3Kzrm0TInCe
OL6WrqNEdRQPIlCojnt3SF+zNFjYhN9ZFNq0RaGjCpKS9NdsfpLQM9Gzwz+ll2DXjO09YLXbSkIP
J0NTX+5IHaqbMnrtxQi2IOS1DjxJunCjO1//GtA4sjI611deHrN5JJRpOxhlMB4kCXe/0sXvcKdZ
f14ewPeayokjYqMCgA4E2mz6oMnaB3T9cKCQgS62JSFzbcvfzE/9vrOLr+1L+SEVFu4I50cOLTuK
OZs1lRQVqdvhPy2l3gqoCEaLKHyQ+NDuF1o3ff3p4tBgtpNe4abK5JnzyxG9JaOZS+MBXSeKaTrY
cdOR/zReYf4B4qpulQ+4ZF4Oer4mTmNO43q0Jlyoul4kDuPBVyRH7D/m4H4uR3h7515q1ux4Uyjq
+7EqjgfUN1bKDRQ8W1iDh7fFG0yJnWDX28EWHR/K7sEOJcYf/hZIWLqwNJcaOjsCqyqncitDnbT8
4BphLEQEF56mbxfss4ZOKRJ00CYbuNlCHGUjapS+Gg/DNYQufZu9+H+25c4HwU/ZcBs/mU97aS08
iN9cGLgPwkO4L1+iZzwK1vhs3DQL14qzVAelCxIqMhA3nGqwcJyNLfqhulFoiXiIXsg6kJrL12iU
NE/AKIzPS0+6d9fmcbTZMEd5IteGOEX70SL1vNMov2Iim9kqqv4o2aPdcpUFG3fhITIDUk+X0NNW
zgZW8U21UTriJj+CRwivG9WJdvq9ceM/Bbf+Ddpo4sd+Yame7/NTTAt6B1dfeOOzd4NI1nzwBGKK
P1TjNmqvkl2sPHFYKwuB3m7s8zllsbUziMYkiTHbfZpCyzi19OHQf6o3wRfjefxm3WSPEUzNG/ED
ajnICELr1ZuV+am5urxy31sy1IMm6BRpEGVuoKYJrmWBrRkO6BdBrINnuXRrfOc+wKPoKMRs8BBX
zMHcsqGL15rTOkjr/8hv01t5W12j+r1TtxGS8Gtln4Yoy9rNwoVrqYGzC9cAqgI5cCSe4jEW7LwX
YI7H+r8TBLD3dG0l66HNmoh8tymlZTMeBJgFMH2gony8PE7vnb3WUYRZM4SkLYQ8Zt+pypcxiG7i
wbgqEnFhNrxzDpIpmpQbqC3J5pvf+9FJEQTNWA/TNt5Ye2vYNN3HMl1L+cJpMfXGbL5j2QMyl4qI
qVHCOz2PRrMIMyxPxr3nqfvB2zThh9SvH4bxFkjZwtl3fvedbktIzlAr1CWuLqexzDEcpNBKtb2M
Gq7U+h96aycGNxZqS37S22WdooW4lHJ4Z5/Ukdzk7sKIKZSyZqNVDFFdhkXT7ItGuspH5PLBGLto
VDbCbjDqdVLrKDJM6r1fW9l0IM7w0mk3l6fM+WBSQjM0vgHOC2/32dGAIkxulpGIPrBLBUUejA25
/2IVFNVzZQpLZQvp7GaDcAfVdEoJMCw5H2cnYw4oVuh6COMuT1G7r+ErCt6uRnjCjN0tztmI9oav
ouzvTO+xLZt1bnkLE+tskVA5kSZtD3Zsavvm9IlH09dtQ8qhnmrtg8JkDao5lROtQDkv8oKFgvC7
oSwF+DuHE8/h2Qhj/NgDXlGsvauN2jpG0xPjLsS8w6yKfncK89ImowS8laI67vaz5RL3tRg0njgc
OoSuRCpBvf896D+MWngrghgrpYNfL5QYzlbNFHJ65zOcU4Vstp+phSKXAAnwzSpqAHXpVY9aQqAq
92RQoLbXu6EatyPI0sszduq0k41hyvqrGthEMltwyGbjlwU5tGirKw+tXGB1KrTtjQWTZN37aCOE
obgPsDzYtTriEJcDvzN5iUzaQWLJqjBfZtsEFS/sl+KiInK0zcBfogdHFoBnObSsrxR21l4oojLg
MPG2LY4+to7h+uWPeKf19CnHB3hlXpbifJyrEr8yoygP0SiISEYkaoSfl5WvqCdXf+oiAsVlnUv3
rVQuZSXkaXHOep7cAMuXbYunnTGLrbWApqK4KQ+lJiAqYOkCOqOI7x80A7t67FmGG8Pyx5uhHJJV
3uCG29Wj5NAOkhaG1a+6wf84CKHijOUA+dRFAwMqFYoYWYifQNn0u6iElWzkSbG93G1nBzzwKw4r
EVwOuQ1m7WzRj+noI5ZXHoLOmpREw8DpBd1aWBFvDMF5D5G449lLkYEosx5SC0zIUosMEdqGXJNq
KV/rWvMpgtB/A4EgcIDqPXhYWEGGVsw1GrbFb9ZoJ79P6Okq8BeqOGdH2RikLgxrsTrobd7sxjJG
CRdWxkJ3ni99THunRaCQ4yBROW+nBWTBdJXqUFVQzkVzTL507kQiHobuKYojtGH8Jrgy27jDAkeN
Hy+P5nuLgHU4edOyGikKnI5mqXZF3STYIHShqm51VF2cMEP7N6cYJ+Vg4fVWID+nCsPqcuDpB8/G
l+0cogA8f0U8y3Obgtv7btTp+6imgtNYIEtlWPnwZtBhEzB1uioj69tvxpyU8OhkQ+LA1Fl/p43F
FVeSfMNTWHVfBeEu6JATEUVHil86uDqXY50dWLNYs2XSd2mCYqQrH6wgWSH6cmON1U2G7cPlMGfd
+BZmqjRiM6Io+mwjzUbPlBoIRwf4+vp3j2zjYEt3zcfLUd5vzK8os1miW21dTzKRh7bowYQaK5Sw
8RBbeFyfzUXaYrEjgg9RKGDO61O8jSJXHCP5gM2APl4NynVfsvLXUnZf9wvT7+yyRtISqiVPTolr
Kqff6VQQ6iEWgcnTok+JvtLQ/3vBr+pyr50t7SmG+laQBcEIJPI0hhR1FrIDtXjwVQv91ir6ENUj
vlXIuqiYFkroUleDvEtLb+FcPz9eTyPP4SUkh7BvtAqR9xEsqyYLrrgnwWb8VibBYyYa22qsHFkX
1vX4ajWiM4TK9eW2vzMveXFoOogfaWL9zPqX092MvD6XDpYRbwysNXwLVZ9w3SQPtacsLILz+//U
3mmXBirI/X/+Hiy5nBp+UEiHGLmCztC3eRivK192ujp8UftPbix/8rMnDV3WDmWEsSl3QxYvXGre
m1Jc4HSaC1MVNOvpcKeJhE+cL0sH3KucqnpVksA2qj/FSliYu+/NK3Aa3KDYsBCwlE8DjREo9rIs
pYPyFLabpnwtgpvsT/z7CvUAxOfyQL7XKqCyEu8ZTmFKk6fBAlGCxxNJyiFtzUdjFG86fHjqMvlU
RsbCenlnlwGj8SvUbM70YdBDopUVajXyo6fLm6bub3qk1i636L2pOT1aAClzk6EPT1tUJGWjhtLI
zhxCy/RC65PbIvaGq+MLdJSrQg+WoC/nKRneptzyRLqP2ckr/DRkjv1AEElFfRCDxPwUD1Jtt2Uy
XiuyD8Uaw+0d2+H3WIyMtRGp2bpLm3Xrt7dodWRIlnBUuUHijFlQ3A3x6N/lUfUtk+JgG2hV+/Fy
95wn/8zpkQXQHi/3Cfo4G3EtwjzRreOaU7LF1M1MPxcY7qGGg2CIV7Ilq1xFb1rZEmxfrMV1bOQt
fsJjY3ttihyg36FG1iSTXLQlby5/3PnYmeAUOSZEGIi8BGfFypLjocuTmNtSizKUXIe3YemrTqv1
4xp29I3phvn6csg3AOzJTYWqoUYtD7QpAEaeSaeDZ/lQk4MJ7wp3xXhF9c3/s4vq+GnoGtxPycR3
rz3a2yiXjUnyOWsCBfUxBFhIC1O/eeoLM9jD4U8rOwNNWtoozoQf8GEVXvNClNCClwxwwcIAmU0J
pDG3OyaJZXuuLONzV4tAI/1Jjg37hAc1l4VqVXoxmrGWHPvhSrQi99nECZgf3MtjukKZo9qnQk46
U5KC6DPZc2QpsZYxXtVQ7h4ibC/RhYEl+HWodCq7bRImzyJpbfC6sd6+AB5JvkKRQUYvLRLv0HeU
M35zV6EkC6CCA3hSL4UvMLsdiblXgRzRiwNbt+P16wEOkeKjKtRtL4/efE+ZB5ot9k4QOyQKCNSY
ooNjwcqMD5Mb7uUo0+ceT5F5lNkUScnzZG1KFE0EQ1v466zKFnat6UcchyBBQO6OM04HkM51eZbu
UTE9q1MpbA9xEu49P9m1gYVLVRlCXUWdfeGImTeIUitIR1YZGimIxUxCG8eZnTAFwgb5uj0EPpmd
QcyrVWWC97/cbWcHGQlcEiy8r5C/QHd21m0t2u+tBAn+0PgQiCoYq21tPNYFmgiI2A/tSDnSTFcD
NjKXA89nBe8sAuvTvYTS6tnT3+z0vs6KhMelqtvZJAYIW641F5r3bhTAAKQ36E6Oz9NO5D0HiE1J
SXIIrSM3B1PC0QEEz+W2nA8VbTmKMn3FURIuDFx0LfSMZypWWusEJQpqD93mcpA3zMLp9CPK9EQk
Ek+oeQ650cZO9FH0P3SYOsShcUDd2q7r79RxUYLI1yHEttzq2LtGnxNrsBWl7/kTzJqEpaVwPm24
+1A9pvxG2fqn6PBRiwfUvzJY3f59L8Sr1NKvowy9/QiIlFzjBa5uivqhQmHkchecHT2QX8yJbDMJ
2qEuJJ/2szpY6kDpKLjXKbxZm6C/RizIU3fJx8txzseTo43Uw4QKnxK8s/FUk7JCAkwI7mOpFjbi
qFMa1+Sl1N9ZfoUXFs8f2PgTmX8COJ42x4MkHCAhw0mqWMg7RthOZGE3bFpJxb/MEFecWyrpnepL
NfBiCbJ8CVg3byhf8Fb44MYnkgFTZw1Nu6CAaSjVhxbo9Sobkg7KZZItXCqXosz2GEmAnN5mYn3o
Le+gJQD8DRg5C3PjvSCainIPfUrOeHIuPV6DfYcwWk8O96B4OsdmJKb5B2GUxIVVOH3r8SKceozD
UqNuIHKhnE9Bg0uPmQVvi9DAPaILSifxBTRue3Thi6oo1r83FTnWZBmkBhBqNiqqOqfNUnI11FJF
Kg6ejllW/aPQPlwOMA3xSYPeAoBWZiKwH7/Jhx+tZO7mOn5OWnGIsam3Au4xlIj8l/8syGym92XK
DMA6+BCkHeZQH7vxqTD+cp74H+MNf3bVr5bMZkA6Ga+jPlYcpOy1A0YZoBh9uRnzXW8eQTkdjKTw
9bz3leKQoVa9SypbZaHiZ93YOHAh4Xg52tLITDP+aGRwasH8xaPTEuVZihAS6m5IYCwsm/mWOm/S
9BFHQaRcGdJwGv78G+0ZdwUmIzhALr2Xz1bnbJZNy+oojJm0TQ0lqTgM7VcFwGGw9ERY6qypnUcB
lAD+qtCrBXZw6Hwm94b2LJk//rMBma3FOBaSADVe1iIiCKL5RUGQq1nIeC+1Y5qCR+0IMn00RgyR
DiF2lo0ENCv+GC+WoxeGYw447cYqrHKLlrRoCqsqKspqsDCxphG9sK/M4XtxRSPyQi4OhhReFUYH
LeHQyflayb9eHpV3ZzCnpwxFH37oHOop1q4P+JFlz9NibVKr0bpXY1DwPX90tYWSyLujcxRrtlrM
APplmk1PGbQhGuNWaj/oie9cbtBSkNlaQbEkiDt52sdaDPCwBDQFJAj+jecf3IBf3TZbMDhXW2X1
FgWF8xwTT5TIbEKvmvT3pzQASsobJCIpliuz9uiCXFrYULH5Y/KkIg7Hexm7xIUo7+zNJJNAE/Gg
VXkuzdISRVOFbl5WxQE1DxGgYW6jkDO5QiAeIqzMpefmO4NEON4wYOJISpyV4ArFpR7fMb2Lz8iT
2xGmVPBgL8+Es6Qqu/NJlPl8QzY7JhlUHIpkPb1c9vl99BAOCJbZVWsX38Y7/0Feeni+2zQNCAU3
KSoaczZyVAeyIPsN42WhzON23/WmddQ4XUhPvxvmKP8wO64Nkww5lQguHuGXHqxXLOyj5s/LHfjO
JnSS45gd2LIqRbUmECN0cUhVH0qEpOpgOybxws3g/ZE6as1sOSlV2LV1xXbXIWwgU86zR7O/Kzv5
UxZ72CuaVPGaLQXpR83IJwHs69ZQti1uJv9Zi2dnFE7kpFW7aYdCKa8wZUepYa+L8tbM04VQZw/S
t9l51ObZWSWZUSZBUSkwdF5hPYx2Fj7Oj8ZV9MGNVwhGUgfLklW2cZOF3n7n+DoeVmu21iMJ6ZZu
CiyFsVPHrt0OD5e78fxtdpodmwSDj89hJMxImUzZMcQOrE+Yxklfo8LGziSSHcvbJNpCkxZm6ptJ
19G570lSNlhAIQ6I5mB6cCcHmNxF6aZG+P9y0xbW3Rx6iYMAu2dApEAu1mpwXUTtRope/rMg0wge
NSdJGq+s3kYonQw2bxS/2onhwvb4zsl/Mg1mu6MrVDL+2YwR1n5bqS3tUUeIpsE6FTMfydtebtK7
B8yv2T7PQUsIduGnS7+1Erf/yAUDvM3HzMFX3qhZ8zCFGwS8LgddmhazbaUd/w4Kjp1t5eB3H8z+
41gtkC2mXWF2WaMnqZlB7J4Y1tNnHA2XBXEvbWqu53WabSKMjkhF2zogZ8yUN+Tp9s348XLD3o9o
cGObbm3gL08jZtTpiiQeOT9zy0FF/TZPBww4R9BG5mNkWWjILYGNzoDjP/erXzFnp0HtBVan+7yl
U1VYdcqnvjQcU2lXYxdssgzhBXmHX4dSXSuLJNazcYTtCTJxMluYjL3elBmOOtjPDD2uZEHb1/ln
BPycGlZupmWYKS9B5846dhZp1kjLCk21Szx9X4r3biHulIoGhjxV6wBlWMOhvLCwDN9SKyezZxZy
ttiVQe90ZPT1vbp15OvqRR5X1MxwzAvwC1uByr/CkXJFReZFux70RxPa0E3gLF1ozyp8yvQZAHig
0OCLiPr66ZQqhHSM25HPCF6qL92P0il31WP55D0Yj/k6/tLsmqfsnuCU0JzF8ve7A3wUfHZeDH03
ughH6nv9DuVAC/0QyVbClVKtsARwkvt+G3/I8PT+viQfcj6rp2ZP2FuANVw557DMSEkUs7J8fd+X
Tovphe8MtVMK6wADahzHHPlOX19eu2f77izi7NwXUZdTsNfV98VgPcjpszQG695rndJ9GbE1vxzs
7Lg6DTYvN4pW6hd+Nc1nWGBmuTaNwuktcWFzX4oyG74YlWm3jGhSVm28EA9sSneZ9O1yU95dmr9G
ao717EAmK4k+TVA/2co17kupdYVs8bpMEOspStuEsHg55LvTcnIRpFxAQWl+2JvFWFIXc7V9bLpY
dvR4pztCfO0vkbze779fcWZbQBDHcjuOprYPcAUKlH0ubuVi4cGw1JbpG4720C6LR6lCL3xfZ88x
5ryKgYUyBCvs4C532vnF9m3O/WrN9CVHkUZXVLKKetk+Km3xwfpWP6WiHUyubl+bb90nxDPMxMYX
9XLYpT6cnfWd1vdiSR18n6KpXXZ2NLYrWfjwnwWZ5uhR05DJ9MJc4yBSBWttBsEmxMgzlNeXo/zD
pvSrB2dbhCACw7Fk5l2Vrlv1IOQr64v5Jy8fHY8wpwk2er6wgi/PDlmc7f5ZBYKbp4C2L7KtYt3E
xnMF4SBawpEshZltFOOQq1iVM0ioO65kwwMF/CntHdkqF7rw7Lp5MgfPal0iNCwE9RmoPHACjNjQ
2oUYvkWzRET5Mvvde+Ys2uzWUIuCmEUmvVer31xdvc6Lr7z+V12pOAszY/pJs8uCZnLfw0oA3tAZ
MztRUwOJ2l7b9/D3QsyIHns0yuzgT6t1dPsp3i4x6aat5yzgxN+HD0Khe073Ugdg5CW14b2loFov
kLj9NxYu8ImpTsgJjCfGbLKjxiorgkAEEdslMnZxtRkyRPmMSFs6et/ZI45Dze84QqK3qg/JaJ/o
4Sot1qFcrpTgx+UxWgoym+OmGYtBAYZlL8qZHVWlo1e4sxtLM3wpzOwJIIfgmpSWthgG9o8UHsTg
S9YuEWTOMzPA5oBRTWiliWg4T2fp1pikdSFqe+kp2bsvRY9SBK95FVM8yhB2WdhybSOV8+/04a+o
s302GwcxU3qiZhM06bnWPulLMnzv3btPWjabdxMBajSyUduDVLvFnxV/0ydj7zvlU7wxHUw53xxe
lVWykb+K2Cx+xvT36j9q5hzlqqKbrErFoO0HqeF9ajk8TePsw+Ug76/gf/WlNpuPmVS4UerSzk54
GfwvY/35934+vnQgEQGvgq0AB6NPE/XoTIwK0a0Dr2juq3CMHciC34VeXOIZnvFNps1hwh1O/jiG
eAZFMQEMSnEltfeRkIq9Y/au8GqaZfspGsbmsyqnReioelN+DOOEdGjjqwEPBzdpnajx+pegk4CW
D3iivEp6rvXYlzYeNnGwWT8qeVCEq55kNTaVCGzhRYwyNeYkbVEv3GHnd/+pFSB9ZQyquFAaczEP
q1Hy2lPj+h7n6PG5TQuE18siIZNp+KtUSnaTjOfCWprfm99iIhzCeWGh2Tc/2pW4SbLCUup79vL2
u9SF3QoEbGCnHaKTWq6MnyOx/dAr2u7yvJif9cQ1prKFBD5uwpvMLrWE1KRCFLv70h2jKz8cvvhD
J9tdQ00BCTN/4QbzTtdOvcoMRJmR19xsmg8xeMpu1Lp710Rx1Hfb7wILSlXE51oZ79wmbn/z0J/a
dxxwtgGHGiK8hWJ099RO/HUXC89Wond4uEDFqir3N58iRKNR6JvqIMRFxI5OV5lk5nroiX13b7m+
vIqGMnzU3e4liw33z6pslzRL3hk8oDsG6GzigaCYbcAcLrIee2l3rxmoAilDUzseInArnCRdR8gK
c2H0zq68UOiA0YFSBdFG0WYONfM0rcp9wVTuY+NHoHiPGvqdUa5eRSL3tskSUjNv5C65C4v8Vg2X
kvFnawQEHUUvFETAp6D7PNvDrNLUhBCW3b0yhJgUVt4O50tcKtP6xcoVNNRzbKXDfEmB6YzmQKtP
4k7DcLR3di5GCUOv0OpQ+tgP6sbXlBt8xOGj5pge1HYFFLes3F3YSUBgkfKPzCX3rvn5oE2aKTDQ
QaNN+qlzjEwZm6IQjIZ+r0Wi6WSKltpdNSyVxd6NwqQhXYmzCpSK05ZKjG45UdTuY8EttmmiYD8R
wd+4vOecCftNorrUFWGCormNZ+60Sxx1qGFmSpM1QvDQ4yn1QU5MM1y5nSserNFNMSxKUv1LGlYQ
G2Lk73s7jmtTWuVGmj/jMdU/iGXQb8Oh3nnV5JDpicX1iIXTz2PgtxTZLxrlgdr5liH6HHh+/d//
qN0+xfvXv1b9y+vX+VJ/OfnN+s0E56H5Xg6P36smrv82lpv+zf/pH/5lpfM85N//7399y5q0nn6a
F2TpicvOlA34Z0n2J9x4776UQZqd/aW/9Nfx0pFMKNlsAbBL33Lpf+mvy3/ARdLId4skghlk1ujf
3jzKH+BTIHJTdP3LgOdv/XVV+eONnYes4STMMcnn/N34+5/PHPrtnzFSp/vE9N7iQGNL1KH8gnC0
ZtOrBk0m6x1MNcMYRowY+2BrmUOPXVjF0hkqayv7ytqdUM5ojm+lItipYZ1v8NF4jskTNGn3pAWT
TlDvF7dlpr3AscH5NhnwnjCrGJJR4Tllq5Q7PXYxmVIxsamKNtv4UWjikOB+5wqj2nJLdjTXQbb0
ovHDyEkWt1ZyZWLrYXhx7rQ9JXu9kZ5aXbwSDC/HqksubQxvrkyt+px7zS4tXpsM0qBU6wmWd+5z
0so/z6zfmubPWcKvNxvqf03Vtx7/9bt/nN/H0/u/t9+z/ReyKfMf9b9wEUzlmH9eA1vWYVp9H45X
wPQ3fi4AQf4DqTwuTFiYTtR9yN1/u1PxR+gzTDgdGMWk6d/KPn8vAesPvCjBY7MM4OeI0y7+lwWB
arFwgFryt1Br5g3/Oytgdk4z69HfnFhUiNGC4Jy8rk42WISq6n40JvPy0rdudBiPL0LRhHsjE/yb
hmy6UweascIWuL6zxApPGs1q4Y0Ei+iO0wvfzy8xJT6HLuFiOy8K1W6SQuhMezu0oixw2uDV1ZXg
VuH+9WOIc3Z7DARfzUHzD7hXe8gSAFnellrnfa4rQYttb5j4KGOlXtXoswV2oUvBo5Aje3U0vH/t
Iv8nbZL7LEjr6v/+1zsfOll4T0ytiYQzF8Rs9Qo5AIUuK9om3AihoGzL4trAnLObzJoSE1/iyxFn
DKi3vjFRRGALpVo2JW9OR0koErN1ZbXD+nDVIDF6ZYgZfkQS1k/iJIbg6YPiCG7zKYh0z8lkCI1K
3St2ZVI4V80BVZ0uCrYdoFDn7dN+a0/4ny34iwfk/8JVP62sC8v++u3oG76fHJdvf+evhW/8wSxG
fAUtB04WzjKW1s+jT7D+4CYDrVidpFLejEn+dfYZ0h/QQPiLHIAzXzpD/APFHPRQIX7Bf5mdc5fO
vTc1h19ZQG6p063NlCa1ZISEeX+czqdA9fKqEITRSfQx1VdVNni7EKD9ptIN3nY4aptw54JsctEp
EbHxtAYlqlF0Erv1Qi++EoQgGGCEIVpi14WmeLZfd8kIL98vXU5TK/iI/5Uer5DS6F5jyWe/8Gu3
x34uBNCHq5QYoxgme41oK1rLYs7IQ+VyrtzruMH/kG6KEfoYKQJbwdjSaioDoBLqHYWdqnn6JcQL
CdMHPJ6eam1wamMQglWEQ+MHTnOPB3iAsSxcqxFHL18YNtUI+NIW0qhT1vAZ/OtO18JvcjfuKFGj
rhXKvXed92qPq5ueNy9wnqTE8b2i2FZB128QnJHiLfIPz1YaJPGmqQqnSSNrVzW6dI+ZaqSuUMDy
sZ4UpC9yKcGvThozsoeikr/0eVi/YlqXX2WdWthazbn9/5fhT5/HN2Wdfz5977L0y7eT2+fbX/i5
BnH4YZ+2Js8WHT0VWCx/L0H+BN33yT7DhEKDbAg76t9Hr/IH72TuhZMRBVKNJpmHv49e/giCCmRP
js2fppG/sQpZ7iyzX8sQnhDXWHIAGtdc1Hag8JwuQ8MXtcFtB7CL8kNVUIhvbh40Z1iNG38VOu3V
3WA4OCLb3pO5Eq+7deok22BrHMZhA4iBYot98+K1Mq/41VbZ1mtAPwM4Dvu62fiJE266T8OVdt2u
6+vOu9L0a7FxcDGu9i/VurKTq+QKD77NWN4OpH1zFoZ+JScv4nCVrMhr2SAs8Rexk7tWe+RG2vJh
w6rftI4prfsNt1nvVXOa1UPDVzygk7G2nHjr7/S1v53wDNmN/4D2tT7cNjeg0Bv7pbH9W3EvP8Q7
keZodruRr/NbfStvc0f7fCM4MT9EcMSP6lV5jW3tV4QE183VS7cSnjjQ7CkCZtDGITJs5dbdKMEa
IpD42H6W75pVYz+4q2otHSY6lP1y/fDyYtl3N9NvhlV5G++q9au6AsRjl7flbWYP1xMh1r6BzWR/
2jw/e/bX3slva6dZJ48Z/zB6KXKcptNVZdg3VHBjm+EIxpWFOsiLv0kDB2sSftxrYD/TV3a4q52a
f9Y7xjfLFmx9xS76tfysONFj7WR2iqeIt8fMcBV8gFD1GOirYBvW7H1e5xgpvpYPYFi34i6/qm+w
EYpUO1M2EkH4e7faQ3DvrfJtddXY0qHGlMWjMJqs5UNA26trfunmoTPuy0/jJnZMJ7j1dsyDF7is
4B701/i6SNlMNxIvEMcw8Ge+L5w4vg9QU6lW0UP+Ve1WmWo33/ODFK3U79qmeGi2zRZQ4Tc9d8rI
vkkDho3M4uvkLwoOu3AGxrrt7fF7e4deUrRV7LDaRrb1Mc0Lu7XFDwqtoePu0AKV1+Wrt8PgMsJX
wUbP5T71d5/Lfuf/aLj2Nbau2uEGF9MbgDqOclt+Hl67yu5lu4rtklOguMJeiRPIqT0HYm4hOsZt
Ja7b9uPoIZmxtx5CW3Dyrfkxv/Nv5Tvlqbztts0H3bgXvlpfOWIcEYh/CyZ6pfB/xOuIAoFwyP4f
e+e1JDd2relXmTj36IA3F3MDl6Yyy1veIIqmNrz3Tz8f2C2JVS2R6jMxE6OIUUhsisXsRCI39l7r
X7/h/6fSeZoC2WuzU5W5shEW/Gp7/L4lnpruq95NJ+vAdHM1PCUOdMcnQ1Il2LE7EJyZmO7wRhgP
XZmC+64R1vfDa5y6xqm/6vh3VIdpOQ6DX8V7zY+O8XV6SE/GwIuiG/6V/ueVu3V9fTpy/Y0n3zW+
xBZQzS6E1fhZqtz6njZT03Bv87o385N5Li6wUD1EdkgCqhRoxyyUWGAtraMUGF86Xm37ys6PSQbx
Ci+iSLzZFJJYzk6+NLjzM6uuMdzkSbkmzdh48Ykaj+7kL2nokq3njrthr5/R2zOIJI/yCx/McUuc
N4fwetmrjuuJ7AIHVO4O0N7oi0vtKnqQQhgVPMGy9rA8xZnf4SjymeuKPAi39bPBvmF543N0k16L
i/mrSazqN+nzQIRJtTlTd1qIn4uxK8VTIzwynBBjK/vlXIa6Fy7BEhDO0x9W/6oOjYvPktudeWyS
i/RrdmkesQUCDPIVN/sWldwSefLsl/wzuv92r75ci7PzqhGw6JbptXqrXSfOg5YeRvVlXQ7ovG+0
s/pin+q2d0UFqu1+kQ/KeravgtWzdvZz5Ern4kSmvFt/Vq8P2u3O8pTL+E27tK9HApGWO+142RzS
fRVi4S2LWys71ETmPuotH6i9rGF/7TOfbTl4fY33aesxu3bv4n11fUwDzXsKajd2Lxc/MG7UOPii
+qpP/PpX9cTvXNnXn8vXF43NvFL5dpawDwZ/CuPXgUAmmz9RvDmYg3xveGswnS7VUPEuS7d97GJf
v1qPfAQwBa84VKfB7wP7qjrI/JWa19bu6Jn+pnfj7zi73HTzS+M4+VwQ/306KR509GqfNK6jHfTS
y87mS3bQo2P/Zhguv83fXqzd96u47B8JS+0u8h1ajUcrQApQjWSzut2pOU0hYa6jG+cuoziYcX6Z
03W6q7eEptsM/ANfxAO/PTk7zJCZX7pdf5TwsUZi7ucEAewGLCl9XmO6pF6QU5n7q+3NLE/5rH8R
CB1qI9QCcW3sXqSzwmdwdD92F6rTHavSt3bEn/iv2utD6qbHO2//Jh1K0pEvzAs7fLgsV9dIPDz8
jFfDyw4t56Z1Vi6zyVuuE27REDZ+42u77X89Fr8QOKRPnLFcvkV8sSvuy9es8ECNuhMXZT8T5Hc5
nWSAJXed3PjsNJ8AYqWvo+5bcJywd9WvouDG8Y2J4yvfLcnVKPZ6zTlnvORcslRDm6OLC2tpr417
8hd6IkGrIzGb7l8vIP8NbOc/CLXBt/Bn/dv5Ne9ff8Rsvv/9P1BL/TeAZ/BzkBG6bYI+/1Y3Kvpv
9GwYsFMWOuqWOf73ulEzf6OeY3CKGwKpQjjf/b1u1IzfbGx4MC6AeraNQ/5Sovj3CvRd3agy2cBa
C2yfmAyZJIb3daM8CfJGMwk+o8Z2b1sBGKI/GJFXmsNNWY9esrz2TCGU/HWNr+3hYah2vYo0c4lv
5CHdaSmegkSc9VnQdXdTRLHW7Vv5kVp1r2WQuwolEE3ltQgKonVvKzcrQnbTeF7rs5mk3vbWU32v
zrueSmG8kOovVUx0UqAse/FgArvnO6tlufnFaHnxXB56prUaok0VcWhFfEO1X5t8x5lqApvkMVly
/JGVy76ZHOyi8FvsN2RSwpL2G/YSfmtwGHfXNbqvXv+mV9fozNykae/Gkjqpfls3t3vneUHkpBTN
ZwU7415eDpKWIyTXXKrfloSeTC7CBFuSuXi2s88Yp3pJJTyLo1tiZzIT01ciryK1b3MwlLMval2f
KuNOjtRdPL7OWvVo2KSrE/JlLCuN6VTti+jRGctQqRFBVPGFwGnD0kSozMpBonsWTR9OyhhWQgt6
HFczq95P1eIr8xsS7d0Yu7V1sySf9OYwMr3Qq5dBXMRYPxiw+eSs9Zb2suDE1xwRRBEDrOgL+0yx
IdTqPpe/KesXe72XnFcFb+i+1QKlGLx4+WysqgvBexsu3g92HGT4WRKp3GbZTu4o4q1nOcGTViI7
vZ4CzPQg6/fniKyrXNkR/Bbg49LhXOWUuSfWbDeK4WrejlpCztRuDjP490Os7ZaxAbYeghbDHWuu
LzWalU4lgrEK5HwKCNVymX4RbdoEcfNa5gIjPZZOonvYNo3xMYm7Xbpi5THQ7izJRU1s6FrdMaGb
06+lbnsN5pGlNfl6f5ht8pTaT/Kc+GqFzQKElZxTVGJznYS2mzvWN7ZphAB7phYThEz8g+gOZreT
KhmSbLnTJ+tkFuMFhntuGemUJGAK9lXdG55mBSKBPKnmR2E+juNLje1NkZ/zLuKDcg08Cds7CuOT
MgxeVaZeUb5k22E3s1K1Q5p8seYpqNvFH7XZb3ja7FrzRLP6I+fSxgReItUzdCnsGo1wznWP5bFb
ODhUCAwyldlP+tkvtS9FluzLYiLCulz8nDiCPl6oijAcnWafTCAvt67NdstfOY3KXZ3NV0X0O6j3
L+ci3zPIfmxMv28wqCFVAGuMzD66rWzOuk7cJ4Or5m8JzUlXPGRU4lNUhFSPq3otNM11CGleW/uk
Nymexkjyxjio1zmUIiLF8yiczTocNQXTVNMV+nURxSG2JLzM8mrlcznf4qay2n7/LVZpiXgNShLF
KV2dWFW5CqeU4jJzmI1cVPHt2mDBInkF8swF81V9ylxL+7RQcGuza8uPjlQFKk+zOcbeiBP/DCt1
PZn61ziFYF9KF2Z30RSVn3eHNH5FFdktmLtkO2m6z7mI0u7Ab0zXNJFv3RY9Ud/z7ofj5Z/Axh+o
V5wK2679w039MBwerKXIKp2buuYPcp9d61XqxzXmb3NG1sSnpVa8Un42MeMjd3VpcbAqfvG9fidN
fPxedY0Aog3zwLbqA+BQjpJkT11G5LZiYU+VYv3kZbMvuus89lPz84pRVuetsRUYLdafnqHe6uah
lJ4b6zBHQVZdsVXI6qOcnHjqpeUwGxfC3uWOn5kJUPS+lgk9GH4BuL8nL3y/cQ7zDtbiduXfgdQf
h8AKKyZRnHxwW+fz0OdAIiaBeaclW39xf7Zhx4fbwxsBsG5jR+KLP35DYsgHeSoGl6dMpYfOyZxC
LLtL7L1ofvVe1p8+FsgrzpLUETLzRyYw70/xyZZnSY3igVneyS7NWytSDkk37UVR7Udz9Et99Usn
dpVUe57qnPNX2ynGIasCAzV8Np1zy3L7EogmW9IHm1ZLyXL4+nQHefEkC8mH3OzFEniIXOzzsrpL
ReFP2mPMwzsl/VfyXAL2f8/Jm0Mygslsu/mAVFhcTt0XRU92YKvXuPx29nSezfY4X+nyTWMPgUY3
KJabNlZcSzF8x3xbjC3x1vEED6ZkZS6GgOgQaxfff8+J6k9joR0qeT7NBLfrClvJNAdWm+9V8ZjT
Xw5xc6ixnZRiaS/yIF3fCulaZIyb4p3dWR6rwk2j2e/HS2V01aoj1Fj1E0WhViHuvmmhIN3L+SGx
a+DVvVXekMvHrl6HE7IbxerclttgvYyiDaf6STIet2PYarOdQZ+qm65GbGdUrHsnbr1Rv6utxUuS
2V3k8zTTLC9fFfmU2Y1vboW8dL+kCd5kXxe7OMpFYKZIeQZsVpw3W/lqcQs0OZCaBMLJ65AlXmyh
+79Ni6ux3w/yIetvR04Oc1z56p9ENvpy8/0EKKqnHpJTYxuerCT+AFG8U08TNstp5kkLmF0lubk9
uFO87FZt8c0YDjlPq07R1ttHDC79rprZPRdXMqGR0nbpMh/dcfuVedWqHfq1uCc7excLm/MzMXx9
nPzc0veznvhdn3pptV/48BoWGw5H2zoMLKkvasNznysXKw2UopHqvY/bnchVL42UnbV8SeNms+kN
NJ6TSmW/5+wbCHgVp1w4fqWDl1Cb8XZlbAZOqzNtiPAKe8wsfORMgsR2pbbrYsMtAVwi8xEBVTAO
DQEu1/2gs5UTdsCRqk0pWEzq1xQyUtnuZan0csIcHPPSSL5GA1hKFkS5wTPT71h6oZyFhfpsK6ur
GrxsEHtt1nfCsL3RwLWZ4nGJjyQ2HozCcifbdDMjdUnwc1uiI8vudlWNu1x7GI3xrOkD2KN5VOpd
JB7suHQbmwmb0Lwuxu0ZVEtNCKS+zfgktnQdR4qnDDcNEolZo/qavBFzFF0+jgslQZS4kxVOdkfs
Jh0hVaxavA2TST1iBnal3pZ6G+T1dFCATtT6rZL3Zn9bY+WDw/bEsxVpiPl1sI6Mnl084/nHWk39
nMawqtRD7FxT/k32N9yaPDumrnM8a+WIVB4b+wqluW+se42KqyARaC0cDmrp3kiehvmecdFBQh/j
TDF2z6q7jsJTyt5r1SuMHwOrbvdD90Wq+L7052nQvXgTWU3TMY7E3VZSTmkXDA7OX4jy9XgM4/pL
2T3VWb0npkpasitG0WE/vMhJ/KDPGSRZ2TMbEVDfad1eis6dEwj7cbQ4KdvYS8QbY6HdYiyenFie
pHh4DrkU3QsF6dLLDKPpLfDMnWaLpXqd47ulzayV5XalHLWHJ0s9C7ZZjCkjxXT1hHWp6F6vrwHu
n15pz/h0PVfysZMCqKTYvA1+XB1K8LZI6kNNvVb2WTz4uh6o8WMjxUfRscdW2aMzjcGEuttOjGBr
JQYlv7IsEZjNEmrlumtIkTLKPsBVxh0HHW+kHL1R4hI258oRQX2K7Qlz3qdO4ebmQWupW3DXwoXO
74BK2yV0iubAt+XO0yMhGUr5VlIrSakgDT33mSkcooXaKX3sLDkgCN5P7/KZXJ7cbaphPxcYjCy3
kmTu+mU9xsjwjaj25Li9kbpbIqYPkUrNiwW02eqemeyTdfIxRSL8tnfVcnFXbQ7s8o6joVNiN+/z
e3m6iFtWaX4Y7YtGelUmgGAupa96X5Gusyn3LfoVIZbAbLnSqqWsQm5pfCGQzLMVHluZkRyrFSBj
meuAbAW3MaSQhRTGVLWCZLGBcyijs7XbPIBI6KrWk7HcoZXwodR4a1YdU/urgnMxW94QKRdUEDvB
iCEGKG8867O9HkdnzyDQy4wzY5eLqH/I5P2AFHFsdwT5jPLLNHBs9qcG9x3YYgcDVY6xm2FiTjct
cVXjXsi7Ojrq/Umb75bMbaJ9TlVgKyerrX21LzzGS/sOCLqTvnXzc0TvRe3jGKDriOIz9aLODDcl
EL75tJaP9fY+RX5ZtOknCHMuHkOf8Jv0oqH00sem6nwbcQ7VfdjN960lTslCI8GideQZUyUgPyF7
AyIRhp04YXpWLbylti5JKPD6qQlJHXXbsfpkJ/tsVH1pbi56zI3zNdTpYbMAqum9Uh0q83LMXkbr
k6LmD0prerryVoAwLWtYp5W/xJqbz6xTBlBx5K4yjQmexeuneWyxzguBVSMaojg5aHgASFFg2507
tH6kF/4iM2ex2MAzdqK6JK1x5QtLV4AzxfJnnVObpToP2CrRutamm5IEBOHJUXlG2z5sQIAtoP1Y
ObZspka9K3ptPyoPq6PfqJURzHbMw5LtsnYMZ+xIa0d6atjqp2oMF9qruL6bu9MwNMi0CU+I6pOS
33Wcyj2RTfYUB471THN/qdngJM1DNH+TpOWy04qDxOADvrOLr/CbDH2rwS5ljQ+lE4BK8MW8SNrg
9o4TlEiPDGSDvVyenSJyI2ZtUTb4RkQ7fz9pvVdghTAXQ9Bp9Css69oc3XY2vO3z2wv9UYwJql66
ptx7VSN2Q5neJxVMdgYv9podMfX3SU0GMo2CdJYCU2ZorfoED3lz6RVb/sQaBS2LPYXhMnN3NT6h
ETFCXMuziqOQGcdBzhGTj8xjRs7zOncrp/BLeR8X6bGXdXi4CyOYJFhyKrnqYiw5fCsvz3SKE7DO
xPAKQmMknuUYXKWP3pqZYDo138dl5BvW9ewcaxN9JiYvCex6E02Fvu6ELvkWkE9GInHRKq5dGe5a
rCeNjl+K0m+jbHgjSTtZUe9apkJ6l4eFbF/GW5VC3ABmywyLZFJG9spShEs3+nXO6pHrsy4qv4p0
mvYK+v/jHBVMvNLAjFipzIMkzTfT+TLHRdbOinPdXxUZ5UfRBvPWtc7lq5o2l0MrDmqLU0ER9342
UkgMXzu2zNHMj8OoHIQpQsTitKstVoPX65IEXZGGqbkeHArR2KGhF4FlFl81Kw5Htn3StAFdPnXz
HKpz52Z8j1Vu+JgiuUuheJlK9ck9so3CG6WQzbiXLzR5JZ1idoWUhLr5Uth3Q0+Ao+D4K59ZzToJ
AIu807EfS/vYzyTTz0Ts59GnDsZwLBV7faFVrlZ/qh5bdQ1Lje+7eljLB5oCte4waDRCIuLZw8K2
fhU50Px4LlbpWbTZcdBhVqTPwn4uMkrKadxNy1mbq8R1uvxKmtrLiXnW2je7RJ12gHCGnh9HSqei
TG7/jyDO/x656D8Il2bk/wNwsFF2/6DibnTI//lfj6998gVukZf07yiF31/2BzwNdRapExb+sg1C
TVbO3+FpfoLZPG6yaGug1f4DndaV3zbWAlnsFvJ41Cr0vn9jNWw/gnK0+TEosO/40V9gNXwX3f3Y
REN3RBCDhAhA3SLH4EMT3deSKih5AXrkmAD0m0S/ifrXiEOPmUdX7lnd1nwncwA4+yueilsnuVI1
8E1OGoPHRSrqENdKV3KAcNr7snnU6kdjecDsQ14v4+Z66Ok1dg7T7HQGPwYPujGrL7Z1KeaTFd0a
yt3/3YX6/yC3TbVAfn5Kqum/ld9E+45Y8/1Fv69AVf4Nq1ZiUtDmYPxjbQvtD1q3DecGBAXpx6bb
gc759wEJ3G28QjUSFQmv2VJseQ7+sQQ3rSiGnoRfkKYlO39lCfL3PwA5zGiQRsGxA8VBz/bRJkEy
JNUYtDzzcm2UE7xpWs7bYex1hrDxDDY49/X8CROQHg73uNBZinRk8DmXeS/2uaKmZlAvcxeMRa3K
QSls89R1fbcGabL0ib/mi3yvE5WouIXZWl8zzZ4crysKJ0d62E/+lBtMMRqV2bze6+03S5+ZlqAy
t8ICmqpvW1EL+B7FORiAmMYrvdRT2N8LLFjwkXR5yGdDdqOkWTHSaZoVGGTQ7bAa12719KnWHopC
QnpfJgPlhbyuKVXc3H5aUACddU3YMTMdq3vQ9MbB1JA7IHlWpEdAp3UlpV5egL7KBvMC7N6NegN9
JHmfapIGcqLr38wmryB46G111BuJmY8UV5vjv53YLz0eOBR4GkW/G6WWVfvlJOkFrAejPrFpZUdb
ruvhMl961d5ZzcZ5aHM4FM4Kj44DTBWArpo4JvIALNHluZWhHtGKy8xczdYDmzBfpLw3nrpOU2GP
DEt1Ya3zuLj1UFXUX05aN0HtVIEyqfXClGCpe6+WC7Pi3qjjtWzXUBsqvRkfGliIqhuLhSmwMKLZ
cp2oo4Ea0JaUbq0v2Vs2GPp5NubsSoy69tkoB23YFYVt9BQxg2P61VA47XkRhXJUk1FN+XqJ9XMK
qDSErcw3lT4CipXrXBzUDCK1O06xKUHEaLvrsprDxhkAvhsRZyd895OnRqmdR1PtZSMYcFc4WsMA
9SVPHEKNmryHiFEYDgQCKX9kgeeQp0YzohWTsjEPpKh0hNtFBlZBfZu17WU2l+312rfrhVrjs+Y7
EDdpV1l89kGyauWxUHPmNaOhiCCfJmyhhNE0aSCiDtm+kMSrbEZMYKRuUh50UxpfE4LoVr+b6SGg
l4gZ4fOo96a3GIISv14ciVqkttoXWV5zHZfkYT4zkMT5TJRau1IKgXFloo/OU7rIvIejJyWddlxQ
aVdJfkC3Q1BWYqVAU/FAToEr2UN23TklQ3XbmskmYA0RbW0DRqdur7Y6EWOiYnoXSx3vYEhsJW7B
2Xhpl5KVBkqj91d6OlY08fOEgK6Z5YTRwkorv8r1eHakThzhAyp7S5WYLZhVT95yhfSuOFa6Vh+6
yiqaEEdm5GhOKbTSU+QxpYgdtPMSTbIvnGa+sQBtDMCRhhnokugFxXLcyTdFIsvlodak+URDNbGI
SxkygdrA77/vC6tvAZWt8Q8Xp/9Pv/4vBUSc0uFfH1KHLv/2P6o39EfvKdi/v+73c0rSf8P/0oJK
jYsbhwHg/t8OKn5kE+MMP5SYKuZOusy7/UEBNfTfMM1EPcc8HzHdj8USP+LwYn7CBAV0yGbK/xeK
pY23/49aCV4/2g/H5Jyk+IIH+lEl2VZTpa69kNzCSqN9H2H9SLuGEM52+yoxbiyR7uzZIb6hrn/l
sWe8PyS/vzkWEPhvOQZscBIz388fZFVyCnXSIiIAgKoHNbLGfbnKLcNOUxyANnLNbSezPxaxGG+k
gWyaZEiUXS5PwJZ0f7FXFRnkaUMfOPzMLAdz4A9Rez+PS0ErH8cNHQ/J9X4NURzUIouuE6WYAYMk
YOpIpustOjkKRGv0T62swim306LfF0uifk2UcZq9qtPGOExGrBB0KWGwbOdLDcDSLqcoip2bYimS
T/2qE8AtpKyOQWSn+ZEMhJAIQ+NVkkvo5qnWDwnFQMFe6jT6CphpVW9Lrxhn25gc/b9Bpvn3+pb/
NFHEZpn0rx/JXfvtW5m/ll9/5NVsL/njaVQUnitGaw4KH4PnbhuR/iGJsFQET0ia0CDRvxD3/Y+n
0aZuRJzHFNqWCcn7/qD+UTcayKSQMSBLNyHpoPf533gYVQWtKZUp/x6o4kgJPszjKrNfHNlIp3Mz
D82g+oM9wxDWWTlUOCpAv2SfWGyVZLl5N9nRYSqwW3yMbIrEX4TLfvBcMrgWiz6Ox1OR8TJjHPn+
2SSLIe0cZFvnBhc1FSBPk+P+2PbJJD1wmtTmGc+xTiRbnpg15DuxNGP6lOSzfY90McHeomfYDI5P
SbFzxkSzbzqphPPxw9f7T2baH/YvdeNCEfxFWqTOaBu19/vLHFErRjNw81lSNz2H4gzSfIZqoU1P
lV4mi18oCVvYBJ2HcaBixkSZd61dPf31y2CH55vbDBT/9M1pS1Mt2MPn50JkSfm51Ua2DFUrSKRn
MFBZ4TD1zC/9thS1c5HKY94fRT9X9uefX8eHvoPwClk1sQpGX79JWwkHfn8/orRPVZ1W4FhgHwSS
SY2R9a7ZUz/KF3UiVvW+TzZMigkBBtNlGWf1IVVpYueolJfTX78cFOCID0HRsXvcVIk/Ds5nxxAR
YaTWsS5URqKD0GJMaMcihvtQzU5X6qFYJ6aGGylDo3I0Rl1iaqNkSZXdVB2WS/ufX9J2A3448FR0
GJs30KZN1zY35Q8EhJyR0zSjGoIy3eVMYCvRtAISvDAKalqRWjVwd54vneo5g1Gkb0bfSuOvXPS2
U//9ZViIMTF1Nm1UlujLPzxevSatLYoeBiDYzJbRJ6vVuqQ9GXLn4P0dR1JSC1eVGz1LLq0hXStA
b92pYzBi06r7yM2GqUnfZJ0mzSuXKk0Xb5IkJm8gfYJmI1BnaVkuRG9J5isdp90FLfogGERjbzXZ
a5Fq4/YZoa1kr2Tl8ms/1KK3/Z/f748rErkgWdx027APoZ6gXnm/BCRmm0VLrmgYoVBtwGCKfFyq
g2Z0GVdZdEpJZM0qmnH7WT7mWkm72Te5BUWpdUqCbtu25wP//LI+LAMNIIr9H6bFpjzFE+fDwqzh
LS5DpY5h0ac9xHW1b+qjpKwih+2EJeAc8/S6usBBYgffoBS/ejK22uaHdcgFoO+RifoiPwg+jP7h
thhTNJFrXLWhIjVKf57tlSaxWBbjq65Ocn6OtbTrr9tE5Y+tbO4fY5HVcNnLPDUOfaEM00ngOlDv
4K3kC3NXeV5f1i6fV+/nd2pDy368UJuTEDcyDk2Ugjwy2w78zgAh76qOQPVQ1JJphwrDpdhV8YDs
zmVB5hv90jj/4iH906IBOgEP3EAUtE4mRrjv37TPtVmypngIN1WefTnKa2I+RGkmGVd63E1ryA2o
xB1Nr86Ivi2j/Ny0BuBKrxaRrv5isXywMmUzxc1TRy2JjNqk7P6IKEZqOqHbw0dsxerjipZ8VIJB
SdLisBZIBHdijscbs17bdo8AF2KFkw43Rdp2phfb1voykUdmfqNnNc9qJ+cSY9+cuZlqZpruxmAp
szeilCzhCya99NfOpu3iyRslgcdBdmn+iaurLI0+OVXXhlk02ONNNs2pFXl9Mms7Y5179XFdzHW+
Gus1qd7oW8FU9Mw2vv18GX1/ot6vI7SjAG/UUKiWDQVY7sd1BAglSw3POTFRanKcIXDeYNyj2l4q
xkZAzRCTpQQ5eab1KU/6VFzg2CJa35mjed4VjRTpb3lbddOvsrOUj48iN4h+Rqbqk+lJMOZ8f2Wx
ow8pBiB1GKvGOBzrbposT+RNCtPfimvMDIx+0XZ5E5eDl8GXwi/YMBIR5qmOr6GuEw0jvEIs9V1e
5ZlxNZNbl12xsovuF56b36/lw13c2shN+73B5R8P1KFd8sXq7SGsO6t46K3BipmitSOohNLV2bFQ
lMGPqFYVuAsRE2/NXBSxV+uhUZ6I4cDZtIg0JAIAIRMjLiMOrUkZZqAYpSB6hCFeDPVV6g59tFqv
2WKS6sUYf7ydLLlxgiYBJQHGGs1jgnhdhwdRz1J6xitDdC2TRtHcWdqE7MKsdd6BeA5eBYFs3bjw
fy/sr3//zD8RwW/LGgMvi//wCw/ltsP/sC8J6pe2ZrQfzgqTshu5y6Hm5H3bGNcaXx6EstVIThbG
jQ//jTdGVw3bjdB33GHev3FvV6IYR20IQW8yBB5G1+wwpxdxKBdlMxz1RI7Qq3RK3/+Chvih2P3+
kTEVsmUaZkJTzW0h//CRrVLtI+CkISzi1ZjvitSwnpy5Lb5tlnrOi7VYQvX7uYZ/UnAUo2uJ2jz7
xYG+PacfViDlygZq0zFDKP1QQFVazpzVnvowT+SmC5thpq+WDCWtiC1RxHRTO6btk78Bqfgv33iA
B3axrZTk3n84MpVmrifbrvuQnIzBDJsxKqK3jmfag7RoopnCeaergtp22l+dR+91st8PABq8LUeZ
ExBpxYfzqMqyoZwXpwstYyjA4cxu3vofxTm29VDsHFlKYTHBZkbkRnZpvutGyQS+67KIiHNZ5ub8
9XthbVnS2GszTvv4LaRdRYJuPHXsA1VpQAx06m+5XTinRpWk+tvYzuYRJBbS0M/f92PdZG8dKhRV
VWH0Z7EFvV+Ca13KdWtwEjKWnWx/mUv7vq3V7n6qG5hX2dTAE22FitBPDKaUBj9/+49tKY8Adn0a
dQEPAHDVNkT88RFIViVh5syQOVv63CFfF8e7YMwIUPD1dM08Rc5kB7hFrWFrQWNEWjl32UU19et0
1NiHYEBuoYxR1rTQMpnxm+HPL/HPz8d2eyD16IBq/OPDFQ6tPWACGHOFGBTMfpaZ9vK8zop0cJxI
6Z6lCWaRb9u/dFj7Z/eGVl3B2YH9AQTjw5OpF7E1OMvahjVBOPeDgLbvpzxMEQSYAopUqZfzU+b0
WudaaW5eMFgoT6Yi1BvmFiup6ItSGfHJqLL4VR3GyP7F4fVPqjoslQi2I7EVsxnd+HDQ1jGe1PoU
NWGfrNmXUYuhERoLfB3Cbgso1Ymhpi8JX/yttijpAV/fEmGjUqy/oj7/eSNlI1EBZE3sa9jCP1yI
2mdjXddFGwrHjCXWcmFDj8orFTWeWkF8XSZDZubQpN1UHwUc6SDVZaHd/nypfCDkb9sKFSU2uPSh
22r5uK04dboYjSM14WBWK9O6bNAY8I15lLqTU4y2b3XR+LlqJrihkjxGL2VGHRQueV6es9laU7Qr
WfkwFYo1/GrL2+7B+33eseBBbkgz4DCd0vsnLa6KoSkMVA9UI6YWxKOdnyQZORAWjOKC0qJ4GPq0
fJAq3F18Q+rR4QrsrHZKNRXf2qRZfhVhpvxp86Fh2mxjGd0CPf1psD/LY1XPI7cLCYHWutP/ou68
titF0jZ9K30D9CLwnG4vb1Op1AlLSoMJIIDABFz9PKTUPZVZXX+tXjMHMyeVJbeBIMxnXkNP8VMS
aw+wllgb9gsMneNQBvlbNJXmKgF6Cmg9sEnf60oV0ATanuEb2ZzbrTJhToZXF/O+Rz2/22JVbR+G
wQEO+zev+U+nBwflKn3Imw5gy/1e13PgahWcB+XBm4LGLXZhNVX5p0EMeJWxl87hfW9MY771blrL
124qouy2dhvTfcEcBt1Qp3Ktedr813dFHA70zadNjo3m76UzREwayw2q/KBtBbNlY3Q5kGdbDu7c
N05SRgF0cW1ZnO4zceFTqZZwvF+mIQn8fVippegPxvNA9f/PN/ZTdOKXmUdBlZPWZn9HIv9PxhF1
kC1j6FGU90FYN+gukNFR+XTTUQJsN+HoeyflzBlA+DE0lXyFaTVRPaA9GujD0Ph8q7AbKhqFtOU1
f2f8UyN6v79s8mnyzmfE2Dr4epYpzMmLdWF/o0XScqlWR8aq/ubQ+tOJEIF2EZBd6HQEAavp15U0
L3FO8daO90vExx9UPtjqwupxONjLaOpy/OwTNzHbAXx0/TfCTbSRfl3HqIzgjs1+i9YOU4/T+9er
J05nXDaT4jg3rSniGyORooFJPQHRbDcFORZtdmOBJDYvuTt64XgmOQ7QAJ+Xor4JWhowX6afNaPC
1dScMgD7zBMxZGuRbMhLBdXYsk1qFycbNVozHGnAQB040YqulidTG1X8gAlhlY+pjT7yl6LlPE42
VEmDB+2lAUJ0BkO6OdqCBiic5KFaxpVsiCd6vTy5M1fA10eWHq9GL0WcxPuqAFHB4pagfcqt9LrC
6unmxjO/MlXKbpHIK4e2jI/QTSV/Ps+dpLjFfrleOvGXnK+iuk3Q2avCeJ1MgrxqiPcIra9TJ6tq
6lNNFq01MVOAAJx3bpJqnR/TwmqYLFTwEey7h2G6EuMabY/zy1Dpuf8sVDqL+twLKC6xiY81X++N
HbSJe0ygQBVmm4KoBA7NTu552ymD3lBuq7Z21+QysyRcQl8mjNxuGOP1Z40MNKYbfp6t3yO9E/4J
nmqslzPpIUWUHtALWgwQuioIJvfOit3UsY9F289U25rAS5IC/SHPb/z1/eRkdqsuKCvs1hYj0fP1
x93mLRNJHJbFhNTgCjP4PvBs8m7H2i5DkC9PyUypJVwb4wJufFH7mtWZdErwyEyjclIXttHUGP08
HrWF/7RDanpIh0Kkw7lQg8vEy6iKMvTGLWzG3La8goHNHLMMZPxdzxOPWV8sT5QMNCtcBk3xI06L
gvfUfKx9NWW8dPp/FUOS1O26gD++UvMyMkBhPlc8fUATXD05qVP695F2y+VpbOquv47h/v4IaA3o
T2W0TM1rPiIFfdkIALSoNXct2IhdK5YM4kU+wUeMdoOEINRvTYYYsbsNkjp89Vq/te7EnK8VTNPO
69vqBslOLkpa8J8Ch8LroclneC5Dnc1oOzllwS2X73eeedRvX0OV1HOx6QpJyHHXOJMl42Nv2UIn
CJMsaHvC2Q0jVkWv7HWf9vqUwtEmitI2uI7jJUcbwZnmtWKKGRt6P+e2h1xUeeWoOEG6Jvc7DawD
W2Z1Qd8xAHE5JuGkbwFXjkG9z3O7j+xNGo+LuWxHq4eBQeVvQQa7jX1rPNIiddkVMnyRY5D0NSfL
4zRXnXoSnUCBJe8VO9BG5700BqzBotyXRUHk6LcFa4mg1+CmKhcAwSMUt3OSJZ7xgM+8YmnR8/bH
e7tsVv5W7cMNeGqivmasp6VkHji2t/4arhK850Pm+Uo0t9jHL0zBEn4b34QvliIilAe9DKzrMoxV
fr80yXqE5HUAw6hIUthN+9CXNZMNzPL6jxxNzXBqK5bFj/dV5vbj+kceyTPr1lniYswfFncSVryh
2NjI16EqMu7Tz/KZtcIWs7703Eu6dVtTHXO16Aq3eBYWKKtTvHje+DKy9bkdiGZVxqfCM3lyX49O
RclQcuIhzdkg4fbdNiA+mEdpuq4L4zfsnSmNhH6FOvcBWktNNa6n3ZRGFrS1ghriXdwWXf7UOIMt
j6KlaAwlJ6PCOG88V83FAzvgGN+L2V34CTinFauVEe6qy6QlB4L79f6eFr+hHYMs8GiztVdm5MB/
f+A8kyuo3c/FFF8Nc9/S/yu9Zvga9iYdPncyzUMoPe5EY1CXc21sOHGqWWoAUjD69l7KHPqmOtEi
i9F1NVZ6tA2j7q7XcVmcgsYEmQ2yBht7uNiLdSH7IR0zGJCFW51AJzfxdUfZlV5Wksi+2HelZU3W
xm/yJH3y0s7hhpOiolD7sSQwBOVFffQ0GL/asTaidlLzCW1iBcllge2h5M6Zu3UdTf2wzBdtDPSe
xaLSteczpOF6VEZjJOaLPsw7+Qqfcp2Gpsb3/gx6oD+PhySxqvi+bz3Nn9J6MbxTqvRrX2NC2oAB
rfxe+WhL1ZSMAfJ3Sx9QSgaXdukOY55fMmHr9qwz+GJshCip3GimSRSdh7EFuAhIWUHXd5sFqDi7
m0b3Dscc3HKiMwia4Nipor4fbAQXvhmPWePqVFOm7ER2W7YoBrwti17P649YyRPJul1/nOWyLBIC
zNrCqZLFhZ8Un8/aXztEH8dvkak1UPg4JLCSSVmanfDWcOk98PL7YD2vxtpFcW4b9sG6iVeDWteE
vYj1LC7afD1U60mv52edwHiX1OySYh0qL1yX/sepp1wnT4Yt/d0kd/7VqwusbN03w8B0sMzmenJQ
4GPUgfD5702isp5+fnLvrCsqVmadD6k/r42nOoosxrIokXX40cNv56P8uuQ9bbugYMn6MBd0ej/b
yVJ2nwpYMhacLhtU/SETSiLF1Xl6YlW2kZWuSjTvcSn9ccMDd+kUw5fXrMHIPS8SvlYXfd92bBDG
8hR/ENIy4Ayxe5+mF9qBeo0pxPvRJ8NqnTfENevSy2tQcGY/OuiMsgO9XyGUdu35u3Cm6GDvq7xc
D1C0BqW0j7FrmpTMMFDr8VRhF9JCOXI6qymfum5YN6s4yS27eMmcZB31dgkRi26g9JSJqsjDl3nq
xPVQOVHH3jj26zR3lViPZV0b6joH5dbQKq7nUQpeui3j9SmIqEsGsmFKe5CvR3cRt06LZULxutSt
24mbtPYlQ6Hy0bctATLR4tNrIHs2sR/qIWL8OVJ1Fq7XR/qRdmhuBbotnz7CApHLvH9r9IyQyGy5
LovRSzJ0qUxRkpJuPejyjHKehfl60423xoTuipBAMyTzXHqoeQHQ9SkfVM8g93MgeR0fsUfudIrf
b4W3PmSVxUTED1PXBuN9F7UpLxMlZMxUmSvrByZdNfA4/jAoFhFoAssQWsFe0A7Wyhs2DOV5M6oA
8TorfLtem5fo+q+39vERYUWwq866plfcmu+C63W2c6YrlojVZoqPESpHfAXx9KLtxiv1Pp9rrdZX
l8b2uoo+ACENrDpuy61c4gA3H39eDjQEHykpfdAu8VvUIn6gOdm1+M+OXopwJTNkfcyi7MAU76Zi
gC9WlqnOMyy2cnRK9paLzPM1cb/Kn8IRpvZznCVR+z2MuR5Ew9r2+mMc6qZ+9prSpq/fFjJKi41t
V10znoRpSp64Kn2NKJhH5LkraPXIz0Vmt7BzTJUvYFyyljInfkNax8Otkssyf25r5Vb1buiyBbpp
3UmHMGxseTPuVdZL0g54zr5CWHZRszUOeyZ0lJWfTDo7/FMtXdWCFAU7M6CEJ0Hcxqg7jZXZt4Ym
U7yZAYzM7U6WTKhbPtendJH1pVN/y/ts7LttC2oTugBjI0Nx2Y+RKpr7CFCOXR5iG2ITQM9Ymmg4
NqOCZovhaOrfCUHBqj/JWK/Xt9MgMsW+tdT6lYdpvHdK5Cwra185zlDdNHrM7ehk2j7Sy3kUzn0N
rzleMlfsF93JPNkCFPNa9CsoKc+ckXWhipPRyubesrYGmQBrxiyC7k/lZrXVXXVopLDxYSa+xtj8
Pgd48h41f2zZTe7EwGKIbaySnTgI1j2edk4spn0fFXPxqnXjwy2uEt2mYt+TDlUPRTU3kCl8WaY+
LEftx58LR0a82WkowwAFwXgR1XzVi3KC42mFdllthdX4jQ2YNp/66HO0COZNkCfYnNNYF7l/BUR+
DVcr1a1pG9Tq9ZArDOdMuXWKeeYR3Pdfqe3Ui+RGwyJCfoFW7JqUkYBotoz33NTv6vWzPG2Deuhq
n9Vb1MZdzG2SGE8fmLQxRzoThWBy+ZmeFHHx81wo+ZuLAd+S9XowBzma3jNdx0vX0ztgWxvyXTw7
CVBqCr9JkV9/bBeAMGpOhKFp1l2fwC/pBJBBuphZd6kr7fT5PXliMqKeIrGZgMUo8jVf6cJx3dpn
jbXhDHu7Wg/gMEpZqexXITs71Dcn6V+SOQhKtLqU/BmTJtU6LB94CTtQpFlg7dcNL5qGkDNDw/Je
MJkYRsbUqZsVLFJUVlOPBzl4RSdPQdBkc3SMQZWZvULes71ze7d1eNcDw8auwazx7UQ6nKuiMXSq
P47xGpYbe+TsBz/H5T2NsbROBfa0QaDrXafxEd/SIerZ2eC/M8tgcMYLf+UqQFwn531bzolbSZDe
A+c+jSnZdIglsUfWKFawn1XvW16flTHxzMfhmjQYSxCfRtZKYq7TiorKRiXRwhxu3iOfvE/WPQ/R
7jVUcKJ03VT793A9Tao1HVR0a9aEYnZIEavMXUsNwpj1pIuGHNbeKdJiDbTs1lk6tS9zK84upmZO
ZudltmK8RY8+A2ymHTMkih9sr+1VuqvD2E6/D6nuk4d4nFt5WvLMSpbtWFijixUo86fyYKS33rzF
CKIRyAJGkYy+UyawH/GFbM1LNrkrDgrAq11Awhvz5swZ02R+ahIJdn0JFhemY4MFzSOh1dJax9WD
0eTnM+XHNkckUy3yybSFZX9xkkqgEDlmTm5RXI6nFNUKMegO9f5JDuo+r9oFDZa8dBEYoe4NzQKK
xDzLfa+M9yqS0jhnVt23xVvRO5C7vUXB5nMN3KfzvlzGAKbeaI0PkPiHBOm4fF2Xuk4LBt20BHg/
kmUsEGAIdFTLnQdkJSBnKWXjn2bFjgUhq2rs2t1xTHpJfrWmZsnRFqava2pkjBzBIxZR+uDSbxSQ
W7JWL28fGddHlE0YsEY970WC93zFcpP1wPWGjKwyjRsC+NAlea9hiA4A6LZZU4dMSv2eqKc8r9q9
z3/zHkM576vKzAvlxonqEdMjB3wpX99Tbpksa6j5Eed+LInQH9ewurWrNQq3XIzOvlA2aN5axKUQ
OJy99b0fFjdqJhR+wgF2z8YBCwQffXIiZtgu62EQ/AxH1tA6x5aZO9Ny6YrLnhJZcaOcKEMjpcIi
sDoPxyWQwW5OzbplUNNd8yDMphwuH3uNYfFLVSVrMgPYmQS3laIlBB1ELAFHJrxhtQO5kLBmZD6I
9Af7UsnWtTQz5suyNbkBmq3MVD6ypIIMdUQ1d/a00T5IkbPEm6vpmhfYTNepVNGCEKntLsjC90G7
2HvQl0Z/h5I16O/EEkPxlkUwP57yIraZhrqb++KtLywBNb4PwfZIzgvEAFCUXew1n8rnacU9LajM
zC8N+vbcr6lVE3wvgJDkxTHR1cjvebA8GDY7Nev+rZrRhtr9XjwK6eWrDugUCEc8b6xmHY4adgYb
aUfEQGzU5vBRNqOOuuC6d5P1JDAo5PKqPvYwVlxEeSLT+GQQIIlWyN0s/SQuNsLvrLK6bWlF8sKC
93NosN2K2ynfw/nORq2fGtUcrttXLBZiURhiLIpdw5KA6fKvQ3otOjHsSq5zQAqfMkgwOUPQIT9h
A12kaBo1zmXtg8dncFpb8b6rgYg62TjaXQsabdBozcXo7Cmc0UMXk4Bd4JuEiWk+wIMUgUsUqKxq
ZvKoRZRICjtDLGH0zO81gMquqZgIEZNEW4h/zRdJjU4hSieix80m6sfR/rw0ORV3gJZNcB3mjcOw
RSUx1mPqiWF8/DhT7br5WTydAHrO+yRMmvkt8dJWQP4GzLUOWjoPjPVEX4THJuRehynJjMXObNms
cug/6YzrIUfgemp2wpl7Tk3Xoxi8DS2nYjDsvBMagyNpyqHem9jFkJ4/GOpluvgoA9CMXSMNChCS
zaH7qOVRhyVy6Ptw3UQ+ksV0TDQpRTUEK8GbtDIy/i5vR8ME7sc5mI9h644RYfI8J2wnnfantTqU
aipip9xpJt6L6N0AChel0Sh1IDAV6z91pLgninmtjzzBLLOKV9cB4OARUitYA/wqr3nvuXLXL6ys
9kkB8jAfq77dzu+VmlyOoXvJuKvmuuyp931f8jKF0+oLs1zjSTnBvMeeaTLO55/tmf+K8PN/oNP5
iwXLX1IU/l9krK70nH8DlP7Emn54Be70j9v8e9d9/wcEhH9c5e3wvfzNzGj9jA8qgr+qdXreimWA
AkSnlSb1BxWBH4HUw1kPQzsf3Oy/aUFe+M+1uooiXkQDe3Vf+d8E1gDRePjVqIbaPykK7n/DREAZ
7te2EV16MEZ2wEXwhglpRvzaNvKswc3wFcqO2YImTjjln7nlQ6uryzDvW+qKuCUUywyfT/TZNszu
qfpe4NodHaKxOGYlPwGslp38AqHMXrgv/rQqVNvt3qvRj3Ly6sKrlnPKJAdb2Q+DKl+mrvzhNR4c
v/AC7Mg5Wzl5HxCkTY4YI42hM4gyT1GmwIcnpt87gyInJdaFzLhd/6dIsdPGO6/ZeiZ9q6AhnPIQ
12awdGYzuuHbIvT3SiITmqzVlXaMrL2003JH6AS9yL12vfolt52TwrlsVyRJutM+6l2ZC5vO0/G2
rBe1w3ppuVrmZTkRx5BxeTB66LAhSVX8iKjegp7sWMp++1w21Uusqn0tkCoegF1MRXI+j+FBZFwe
8dM3rHDjI4A8tKZE3bzfVo7QxQYY27Ec62arivRTbN0YfCkw9JZ7ctGXaQ6us5QSq+7zbyTlbLfc
yQJiYVcH6Bfmvf1UZWNz67VoCSOuWW4NpEFkbIbdEBbfgCsW6Iq/dVVaUQnwiD0gy3pKfK40Ehpy
ehmD+UnrVeJUBugRVdnbtIRnS4ScGw3FBshhjjJYElzrpdoXWYducl3eWvHyeZkYJ8fnHQHf21Al
uRv65lYCFdsWM88jY/TYpgglOWdZm0jisjNDf04Fc26RkanC6Bmk6FaVw3goRzisDnqFibXYKJh8
Ce1xE04WinQlMEVX5W+JNvNFZJXNPh0cax/PnjzPFOcQlHG0w2bvLoB+XQTjsM2FRYamDRptFI/u
PShZBzJESpW+a87LhOxVS6qLuvMQJwlQrV+oi9WGW7AQkKaJT0WljuetFQ/93rcH/UhuZogkXLD1
PWJDLGY4XjZEsBpx6qKzaacg9mWg+yJc6h6tcnQ3QdVfzyGi+z5t7m1JNQy5LyZ74KP614j9hLKp
ix4YkI6dJ+qXhW4Jyp/BAWDxufDkPZqjt6HN28/a/raiHpcWB6eVL3/Yvf4DvHKFd/yxCQ+xELuf
lVjjk5/64jf4R1BDjUuHMD1GJTr6ofKPcxGc6Bu6TKjy79DwaxP6T1cDDgO2h6v+SfdwHISwLOS7
jnCiKfGn8bELB2RT62eoR0sirycEqnsiYyakfv6fn/R3Byowxjwqm2rgQ8lweN5ft7q6Eq5SvpMe
gfm9ub6tdgE0aAeNW7qN7DU/XwSqlHFSIpNYXVrL31lP/Y4QWO9AAI3GiRY72ugnIuIPwM4VeEhB
TqQ0o0b0oqrLNAvO2rbazl65V4n8m+EOOSZ+H24obpwXAMNhcv3OyahdW3c0/9JjQkpOPwKY+vzU
yZu+Ycl3MLooZ8aPnmzjbeZPT4UXXPWIzrf0Nfx0K3sET5P84Pc1GG3vKVbWrhpQdRmfIhUdBkee
3Ka9ruL2uHyjXlOvlHLK1s1eLOxHkNvv6jmKUCQPzxqVvxaTPrNSfZGgXcxuhOxnBvvfkEgO5Ysp
LQTiXXEJxQpvbWrGG0p0+6IVwJwpVmbZ9Nq68WNFd3cjbbe7cLrF2o6T9y1su+eCvHPjcYQdm0Hc
ZR4UgTKmwF2mlPPpEj+BdnlMI+dJztFjtthPM+1IRJ+ja8eP5q2KsnMEDg4K+fMG4/J3ZND/7Vjq
L8OkX4Kp/48UaERETPPXsdTta/eaDq/zH0mcP//kX6GT90/Hx1UHmRe4dsQobE4foVOApR2BSBCw
oPgPLsH/Dp4sEf/TAR8jbCCz7z/8d/RkOeE/QSW6mO7EMf8lIvhvwiee5g/rCy1V8HyIk7Bs2fIj
UDe/7igzibADIlnSo4MgIxyMRajPb5skDf8Gj/ufr4TaCahYG4bKurP8cecYZbA2kCQC2/N83Qy2
fzst0tuDelV/Axj7T5eC3AhekhEE/v0bkAgg8tA7PQ9lZ+I2K3WOEqJ/33b/nTHx++BR40L2HgGF
kDH89ZGwTGqxSo2LvTQOanvaoIBQO5m4AA9ARFGk8j2j+Wux6f/wtvByAM++smP+zCEtUi/3ilzu
/borb2IVvRQIXF7hHewdZEan0c+0fl/5f3lNDNN+BWbxnAgoIV8TR6EtULP+fZIklW6tWCOeBfsq
vLXGufxeU2Pco2iGXEmWRQ8jgPfrWc4oJfe6OeUiKs9NM4bXSTj4O79zV5U6WX2ORa4PRdpN5yOn
3O2CfAk9sc6/BGzSnQFOb04iDcKHAvztRgmDHo3WZbJFdjNHP0Y1/UUzltF5YJT8Ujp+tQ+dLKb+
QCeGFFo2/c4eu6RC1teIZyp6dH5diZatnVTHzLV6b6Mnbd1Eoxd9TezEe0FsRuebcKHEU3USFdd+
6Ge0kaoeoEv5LSMX3mJkfD3qsLigIzFu24Z+4m5xae2jjICHUe6LbVu55iLqUOmNBOI4ss+tz8LL
oms/bCek5sf+EAQD2gFGh+apDn19zPHAvZETar1I/GGW2sX9yberV1u1zilppzrdtKNOnyidi1dg
OuIByBr1BduAOFgJeF/tSCiUaaaoPOD+TRTiJVG6KeF87KxgAAwVw82MtqVTDDd+YbfEK60p3/og
trcJVa/LrPQV6vU0gnd0e7rnsdTyXoCXf4RNJM6iufB3jrUESALXzhsFXZoe+apbX6e5u1to014a
qo87KwdO003R8DWlbEE9JBGPltsATYpUgrTHTFn7ksqWPI1VmZx1OV1hZ8HuNeli5OJSV97Q30tv
+7JNCCdXxybBN08wGNAwLUAC7To1+wDVOeA3SWSSbV4643kz6v5hrvwWeZOqnsQGslB4jlVt9iUV
biCQB0cqcUGuiNK+NAdSQfccF0JU7uAApRsFB/nrmIgBle9KD6cpifqcBlsH3A0s1EnkOfiTltrf
fhhSsfMqNR5tld/kOkSKv12Gbz1bwHllYrQU7QC0wMalk3zf2333fbBtfQGSJzgLbAaX6qx7yIEp
Ifsgp4x+YTvpbeMgl1+UfftMGzc9C8aCYhmF8P0QW1m4A3Wx6hPWiKLShaRZME6n2Aj/qZ9Gdes0
AW4BKTbliWqSz1G/ENojyPSMxJB9HlWZfPLtcYk2bVvSD8D9olVhAxSbQr6oa3hBefgsVAAeBkb/
I0aAKUgfP7gMRi/+lFQSzVOag0cwoel53Gf1FXzwyMDWEfYnd8nsm8Ftkmsh8gjhmaU2D1ni2zup
puRbjsHzjfFR/1/mUF7EuZF3lq/1c+Q2YX/n9U2LQA+3gUBu5jXZ3pnBfp76el4F7euxt3fhElO0
38z4JKp7ytpue0xHSnenyASmuhttp8h27WC19rc6LqfyAJl9SI710kb1MfEjJCjhVit1ldk6OUlX
x8UnKV1XIMhd2t/0GA/hYbYn6nRpLtDeaSMl0yuOFMZ7SY2MttBJvRd6F0G/M84ShodaVhjC4/3q
TedB3oTw09Po1u4xiCvopR1LGi096utwynYLIM/iREZkqle6psNjPipP7vx4kajGe453FdEQQs92
9io0gWHaqnPStvFzXdneeBSBa16xJkZrv/U0ZOvW0ebrYBfWghimdp8AOMfhuQyz/kcF5uABLcjM
fSxkgktDXQXgocMKFtZZZ1kSpdKwasxFVrii3xERlPddmpJz58mnPJHd0W48uQGdCwpS99C7Owqs
qVKbTofJbug70OgjBiRdjMIDqNhzZLMQIh2YcPWcPLlj3g3bqih+eNlMH6nBumhuYyg2TCdUnZIm
ChElUT2C0uS2NcKicoDob1E+2SSMx5k1Wt+hiY3IcFvNbd/kYgsu1if9x79DWRj4MfkfJNNLoYc7
pUKebK53BGvI3MviRz3omy4ITkldoWwO88s+VC3RdIpmdmhaILTo2OJlIW4cb34a1jFCKowTaI8m
+kXYTxcwLM6qJrwoTfk0Te2zr9qcnHj+6rfi1UVBrOi9o+jGSxE0nyI7Gz9xDh3bOTjZQVqeBR1Q
7bKlCoCGQrVBMBgZLeymIU/jx+lbmzFYiN5ZNpskTXdNuLyWMOnJ5a44JY993P3QShzRFLvxvGZX
lc2Dasu72qVQgn7xcQrcYx5mw8vA3oA0Z6LxuAjOaKzkG5pR3vVYJ2Cep8e86xFRZ5LENfjM4boJ
nW6vsvhzZzkNyeEMYhoP4QOwrLuoYR6NCy657UVWtscEdYztUmRfjR2jcI+NR/x9aGaU9/14ly3l
E+X8flNCP92Axeo3EskYQOFb0daXvm++5EF4whRoO2qzdRX7roQqW0Bf6PvXbuSOF3GZyfmm8joE
6zVA3xmR9KZB0bdvD7qb9mER3vR6Qg7aDq5T5XDuu8OV70XOgxd2exCGR6rbpFGT3Aa0dq7aKDlV
Hd5liVOd/EEc5iam3VXOXxIfWfgC0dJp6vdejkmBg1o6myVGK9MYK4RBLXgYpqWzZKxgBWoFWzF1
x0JFlBJCNAicuCO3KimthM5RtRlqsnN3C7yr/SyA220b1+tukD25Ba5CryvB+uayXIaVeO6VB7rx
sCzHeFe0OJiEsnzMfUJDW9ZXQWeRRZf1YVjyM3uJLnydvYLn/kbO295nXrqfQ6Aq8LbO0RhiRVGp
y4P8Ia6ii7lN3ZvCQnwropZ/4gI8fFHvAV/sms61D2FvdQfLRJ/p031HxY4AxQ/oVKkUHfBsoNOt
qRcEvQjvnLBornO7wDYM9DqYGPzXmqrfmNga7mwoaGex8p+1VTBker6IUV86BKV91i6VvbZ3+/ux
G5KDgvtzqKwECKkzvTqWya7acAnPh3m6TfJVyhKQnAcj7gpq/Bm4NFzSsJTtUm12JrReXM76E/Re
LNAicUWv8A4olzwBeUZxwyuKLxKPjcyih5DF+jkjQ9pShbU3g3aOKI7d15WWO/RnnvuYRk9nsucZ
oTZ+J9VbE5k7ICxPSkz3VeRdxJPGwc1RGZM7OTaT41yLEE/DMEbQIkBSWPXZg5nta+GOZ27V3MUu
hoS5xkSmAzBcBx3CcVmNq6KKrtYW2T6yqxfE3y4CHOzoQN6o1kd0fXAuPd880p/8IfPpFLrtfZsl
T6jw34PJpgvZXYZlditjKojjMuzFTKm6tAecC2fzlXIgXAAY+DI6i/vupKfiuLTepcVy3WBUfVBa
XqksvS4LWRyiKL9Wo3hz0R9ehvw49gXV6JktSFjRi/Dae4D+q/5UeFPIch9G7gHSw02nUX60w2on
KO1dBnb92C/2Wy0QU67LcUf1N98p5A2ZslN2rt0ZhBQPDpYAkx5j5k1Q1pQ2pkFuZ8aFc2m5pAd3
uRSsdQ2eD7diBPDy3Hfvw7a/FvxwE3lIAvaSHpbpVnXqBshB3wzIDTbOJ0uLs1pFzd7ulnBTQVU4
iyePVnHnfMOR8gl4I1giC407Ia2vTenZBx8C53nhTjabIgB55T3U2YCGY06J25nqaqPxG6Nc5Hb5
nd+1C14tYKtSx1m2UuF5g9jA1zFFuKQem6shmKxztIP2C0ubqRI/67J+MR39eF0sDxAX1ipPh6tI
yOGke3hnzRSLQz+Wn30abnzk9AVN46uK5t4mhNC4Ew3Sd5ajxclb6Hf2+C99c8bwzenxsdPWxdyp
16SO5r1xkhu2qT0KD6BN07I/NOD/Nm0glkORIbrcRQ2a2+n40Cl69GkTnPH8PEpQXxc5vFqjLyI7
QVQxMFgAAOWDcJzQME1ldmFij/itiFeTVE3X2ykpZI3aO6jeWGdLiUz0JhGqPgWFrI8KuIWNEnZT
ELPiVCFahL2BaH+vlqEBkIYfFxSQnC2zAbgBi/3YJ4Nf75yhaDZC2+YJ4U9zrlPL/5rGqXyUcXet
NeIvPSqCD8tQuZulAeUw/S/qzmNJbiXLtr/SVuNCG5QDDrNXPYgIhMxIrSewpILWyoGvfwus6m4y
yWJWDXtCu2nkTSACDhfn7L12FJgXedpxENE7p3+kmwsPmqYASSzt+KloUMaszTwy/Nwq5V1s6uwA
Qs58y7vIqAtxb1NjKb8aKpovtCoWj0MovG9uGA27brQASDt5Um2mOAWXGKWd58vWm9fhkEW3kTSd
t1TP1L6xrfNskbs06jIFx2nGXzEzgOHF/OG8aqQIrntbEywPbKvXXYi0e9XW3gFQo0KThzDrgCgB
10GiAHnORcGhKTRy8yIK1IISNyCLIobfFHE3XwfSGbbOKNQl7d3urutacWW58Lib1HspZ3CKNEbs
r0FmGDiA4o7jjRM6pIgyRkuvKy8aZsGdjSiTEM7UuWumIvF1qxeX+BBIqDMzwkPrpt5U2pLVoovh
qoht53Ea2jlY21HPIWqq2rMzDu6pjY22XyWyDTDEk3qTGmjbEKXwOg11/xRPkXkqNMO4oThAKdKL
rPRsznl8T64e299A10fs1CJIt4xY97NtEC8FIV8+KUbhN9ftG39IRvMTfe7sQk9nlLzOVJ0iWDuE
vYqEvYWXRG20wF1zbyV494/pOIYgtQeiTOygO4ugyxA36V/7tia4Qve6DbJaeZ8oZV2BjazvxtnU
NlM7sj3LjUMkQMGmg/wyNMZCzGMdamePB61MbA16VU4nEc79bSNQI/q2i1Zs1yZmXWzU8qSOhL5r
RI2twohdk3md6Yzb6ULPTcuW34p2siRsPcFwuHYjc5r6M7oq/AabGtfIYprsdJ3snsmRRKjXU0r0
WjYGTu6rzM1KKl6acW4bEdjXTiqNp87OJ3slFCKBFXij8Da3pwt8h0yuOQVnHYVVRXOpTHedWcun
AlEoh604XNvBSGqG65S+w92zEY2sLV498kyNrL6oJNmoTizJS8Al4ZdT3fsCIqBv1Hmw63NHbGlv
jPuhp4NYz+TXAwdD3GttyrEqtmleuJRgErii0iKTGRb2BQBJubL74Loe2S0ZYLFIKvDUrmThxy2T
EHU0ujyutBp2fFR1TG1JOEEW3E2DGpcHLA/BRHd16Go/QQxwTlr1Ysv5K/AOoLyaIHbC6jR/0CLr
GFXBzm7mW5lyyDEt/RhW6Mq8MhwuENB2m2w2xFapJvKHqu+P6PgagPZyxFg7Z6eIjsQRUZLBDtOy
ngPP+ax4n3chpKMNKfTFtswI5kK7P/llYd/Dq9i7E/KtHsXPglENweTCk1y7XeCcOrMg4gtz0bkB
KbcNcGUdcEo4EepTk7VyVhqKdN8ZJRr6jjaDW01YBMT8yWsiRp6t9HWOrXqLwJ8Xa0JWCwzVuaEr
cWrERJCNNV9wP2ItJs/cNIyjelV6ZCpUUj/Au3EveJUVC6ZrrbWUVCgE9/ZVU1WXKi69Q0RKwja0
iRuovdGYVhSxkqe2zGnjtRiVDn2TfarK1tmg0Ex9vPmD38q03CmYO77dhgKZn5Vv4rF9i6eZ7GJZ
lOsyltqWXld8iGZZX9Vlf5uEIfm3Tfg44K1euUie/KaeXhWekhXi0wDFcOnted/dfagcpN8glVfe
oG9LFJAk0RjW8wR7ZBsM+JgVdQJ0rtYlpc7psqZSu+FUCWgWIvJJpACirDbV2BIJMS1qVkBsLGso
Bd1VqJNO0NRkA7mhFpw4qL3R7f7WOMUpkkzN40yCSKImeY694EqKjONEYw4vFmijgzdFiqSHwfoG
TQqFMvqe4kEMzIJZHt5UHZFtGDCY1GaLtB89ifYSE/CLwcR8qFJCWbqids9M8cla1LLdc4whTBGt
G2Relw52Epv+1LjioLei9zPTUM8z5VW/BbBwQR08v0rUOHHQSYpPWhCMNzaleWJ2PZG80KpKAYMY
wSHgw/ttpWa/Njs635TwgwNG7PyIINTd6k2n33qVSDKSL3GJh8jsHmTds1hilvbjvOjvikKzTpzF
K79s3PoJfPGI1rmuz8lYeAct8MhJsLFYneKk6jkcJXDbVlUug0vNUeQ11vXj1JN9MwWERCBLYHRa
S6SLaRKzPmZvZmywDpdAmPu8fpxt69IIK/0qLFudecljV+bWRUKCgzVmJHpOnvto4qAhGZ4epvIa
7QhTi2RDVGkUIcqHtKLMPm+MklxNF5MUvoUVClqyPG0TgoclkbDNzwyHZA/Y2PZhLtM7T0rPWJkD
W9CI12MlBkaKzUa5NV5zrHh7qzMoOlsarfaSOFQ1oJOQOe2/lHp9YkTp2pOVcz3gBbm0G+uyqYqM
6BV30sFD6w7ppPFDlxkPhkRh0RYRB/kS4Hg61Tiz0UlXiiEhG09fWUO6tjqH4CMkFIVNpBvxMDOn
xDEtDh5aL1tVL24i8fdZ19YkXzGufWIrJdjiJsOuHmV3Fdnqi13N9jax29wPbJdjR9t+iogg70gj
OdSxxiGv1ruD0YzimneuOc8wpC8alnhcOUa7qeJs2kewqH2nsrCzxq6mX6dmmR6nEeFqPD1Z9fSm
JTV8Hgord5Bs21t7pMBRd8QRrbMmd3yzM6+qPmebaSPJWOWjMZIHNZ56sx+3hSi8p6Cd1JOwKs5R
ltTOZc/mOYtttAGKYHC5KAxsdecM8tH1nFO5JO5lebqBO8UK10BBaFT9Ujj4G0xiMKtBHV032rNp
wAfiXEyuLV/riXU0jfC2imJPyhVul9jvaLjm6XzrVFm1pgK/FQmlkFgvz3IeiM12io0lElS2TRzf
jE27oQC+afifSsFYTPr6MBbxwVUCJaD37DX6KQE/Vdnmbg6TY1jbe0nym7J18uLjnCStft+T19Z6
8U2r9fdDVD008LXQyu2pqW4jlQPGZxOTD6RdxZsscrZjYHztaBC05PlMDmRzbRavJgntzWhsMoPF
FjLMxqw1vwwbv6W9+5S4+X4eiIiKxBruoF+xUc8y7dTUvL2Fd4JxtEUeO66pOmDTUmtGxrX0rK0n
8scqnzdR3LxMIXJXqjHjcrSZw2NYEGgvqm1q6Ftbm7qXIXe22FTunLpdVQ3AeEvHfzt5MOuqfk2W
s5/ZPaNoxsVeb6e0YkNLvJFL5d8xWd9cF0mMCogU/JIvrXOFr3s/muWGVeM4mmP1jCr8mItmFw3j
wY5Y1eNAHcLQIifMXpkojlYUdy+g4u84mDJWA+ui6MYDBQO8yu164E7TsHypkoZMxmTN+kGgSnVN
N/TZJX1oJUMWbd25yEVxW7QUkDwdiYpbMHkH3dYtDboCBg+jXyeuc4HYeBc5w5qax7VlLSmzSUSI
Mn2jTm4x0hYXfJVnTwT3Xdewy/hsjeZFG8dbFafX9mijFehRamXtvRNk15OMqC5jiU+oPnPY8cAy
9mF4EXoljaY4vwv0+pxNVL9Y0a2OOKg6J7qJXJ5VMVo3JKthYPVep1xbZ7x8IYsH9VFtr9COWFhe
QYCoi7Rpz62smC/kWeurU9bWm0zwLmsErQUc+3veMaT9IGmqsUctXOY3VRZeWEPyOrb99RQWeNXM
7mgm8zoyhLylsD6xDcgIBkIP5Ajn3Pe2WmnaUsBscN+Ug7qxiOLSAsKj7blLrlnwbzKnOzdsKWc9
pYBgUlrj02NCZrPvdUQhRbd1XJE06g6nKmv9qKcQm436Lo68bUV4jspJ7GrxGq4pO10XIr+wrRwS
QjjeDoSU4Z/buIl5AjIxrAtMcH5P9AHhUcymAS6QVVQu6LJY38dRwNmTccXZlgBJ+5VcKklFon8p
7f6xgWSPYEnNm7R1T7Y5uZswa77oY8/q0n9TkToAKjnga0SOHb8MkXtDx+jBFIWk8t6/kntxmsFS
HehF3NvMWhW9QXqc586LPk3DdIwGbxskzvXkJftQBkyXNHuMmCi/JsAVbjS3o6CoYI6kRxixOtW2
cRBpjmRFPMhZuyKDBu+HNi/UVvuuj4sWa163tsPsPA7516S0MOObO+h0V0B+3jygL2vqLijWOfgt
R7mSjw4FnJxu4vr09CSy6BR46jZ16tseBhbSl/ZYVO0l699rGXsE1BnyIQsjaIQkJ6wyV/oLCW6d
z8WV26QXjdmnO6RqT3SwV2OuTrnXX2VRMXOuCPQLOevxnRFyDtd6wqLmma7cCEyOncZg9ndznN+n
CbzxKKBMkupaOBEE2HDsIjPjAKHCWwG3mi5GMgHQsMyXVRN3OFV4L3g/skM71S4gSlteZswh+652
jYdp6QvqIW6uwpDdtHLNzjuQr0aGdl9Q8JFNEe1GtrPPGs4vAtxcbz6h3zewZgnQCl2bkSJG4OAi
mV62QNLZ0kimiVxn6T7tsghUR5B8Si2T2MOppuqTehMuqhHHXh/HJjGjsbgmrkrnw8ReuM+DVP86
DB6VGDT/PRNRQLRHiJdiW+vRpyxSQbMPYnSzK5SP/Ys21vii7LEcr416iYpVHh4dvzNTc8/v/tRn
ZFoTWdLc1HQP92VqundWjA7R0QTB2jCULonxMco1daPG9wAgb9rB1v2oydQ1pUPrJdAi/XWkkrwv
R7xGxKsF1dap9WCd0IbL/JjQBbo8Xb4NMLIRWkgE5cT2xg8qnJOGyRpWwMF+82oX93cLv8JRncLU
Vlnsxydmn6RT2EWVtaWdgCi8DLxbEWQZPWac8j7p8kZMRJxpbQ2qJEzsw3i2BzM+S0wlPKPCHB+z
Aj5MwMn9OIhRvkU5MS7CpAoa4ulCadkPm9HO1ANkCNBRVvg1xJy3KacprlfdyAKAzLfat2bRHyWM
qYsxbr8kUfTqAsW5iqkeYNNPYYbltk7GaNkOF56C3j3NfXrXCAqr1RhTlKGuupkxqa/RAxbrlFaK
nlP5CZgoaUpSQBXu/Ikot5KIWs8bD0prsx12deYfHdGcC2PnhIyr4AViaqtDfYPo9LKk5r5VlN1u
PX1OT3FHfBu7AlpD1m2E4w9nacM/11H1bJQsCrSyWv2kWjUfMiulTtZ2RbthDzv4YkmEHUFt+B0l
1A2Bzh1p6BQb6jiQ5wDM0eVURqWzcgdVEtQbKyoX5ZBdmdNIy6yww5PdqJG1YwyW1QTFxWqswv4y
bi0C3aAcnoLITm700n2tGxOYqU1dPEydbMfeyVtrriAVTy9Z2OGvdZf64JYkyCXEivBmCOLPROrd
eV0KS6Hty/bLbATkHYR9k29rd+yvZKXnHNecItr0s9nvhtEjmoTYDsUR37V3s93imYqnhGZ6EyEy
XiEvt88BMmQSEcLuaKdk1vF+zg6FDsK9IRxjbdsDhgM4B0CF/B1pNva9UYUm2C4ckms6hlQAunD2
rnLAJznxKtrEjrGbLhUuMbBwYfdstEZOsmMcAbwcIyo6nTjHNOr4nZpzWQWtuxFaQpVSTPlMhkJp
rv46Fyh2qt6glOCZU8RYDnUT1EYYcJQgoN149hwsRc+W62qkzUd0thZzP2H2f+0iLDbYqMiIGRBY
0d6QIVmzdPT1S6d222731zRPk9axKFRUiUc/K4q51npijCsQI1P0GAYWZ+LvQrR/S7H3r8nxroav
TddjBji/Ve1/bPviC7lqZfH/frI2/NfPP7Z//zn8Wi7+gp9+8AuyoKab/msz3X5F+Nj9d+jH8i//
1b/8R87b/VSR8/a57Itu+W0ht/Wj1M5FM/fPxXl+9h93b9nwBqzj/f/0D3meREvnoSzVTUHKBaKq
/5Xnefp/GsDpATrTCxceZ9v/kecZRJ7ghoCx7PA3qLH+19tgWP+JMNeCBYb2Bs3fv5XNBSryJ72X
WMiRHuEuaPNMaMRAGn8WmLn2rCChUKgjAvq+RxZ4lyqtfDMbZ9538CeyrR6IDqlIRcJm2wQJp3QQ
IBeNkTfXXViy2aLpaa7QqWtIqUyNQiJghumlNGjl4a4F61Y4oboKCdlCltKK9mB4naJKbRQPhsji
18CxilsGLz1mqqEG/ZOQlGzPSE9VmUd7N6S4BA1RUaJW2Bnchl5qXrrup4bkqY0psM5vimlwEh/C
a+P38JJLcop16ymKNYvTukin5yJpv+dsOvqZrvZsbWguajcJlrub3MjFlyouanuD4dysaPjVAfS7
hhotJV4TUVNP/YpQoznjqL9owhAwCF7yTEDZ2icKh+aqzk2HtoRK6hc6JzOqJSNlGjPt17izPbkG
AJKOHFdtuhDphGe8GkP7Lc3FdAwyMKqZLMZXs5/opVStBW4xtzcJYW/koMrqi1ZkM5ZzHNncUmWT
a8sDyH3w7N1VZloNH11ZZ0PpUeIXMDCOI/XRYuyORUpi1uzIb3oouvsQeh6Fx9azNsjfyOCqORfQ
FXFlfjYyLbksqvyaqKrkS+ksBytmVnZCuleicnPzFoeE0DL9Iewj0j5d4r/e0Fbq1sYcvAhdjaqe
9al7VmldAVMrtD2H8Yq+GzV92u3suRPzJbc7K9wgM9NWidAu6Z/DNRgIlPkWgF/cpRrgpzoxHlKD
Zo7e6ecm6K1N13j269BEr2k0zutOaLGLVAKdtAsjIlwNxFehgiMlpHbjnRVXR2BOxXbESXYGIn6e
nP4ybEl3owNiO5RJVcuX4qZ7kL4sqRjtppug1plaSa+isBC397Obp59FB5RDTBAKd6LqZpJKIymf
5tngrGkkcBuq6Z5Iq3BrZhHbTAtO9CovpFGwEnGubbsWmHTTWbT0IyG2TZbcDW6c7hSZ8iGNgRUs
noyuU/HNGfuILbk5+CEgm6+C/hYQwv6tKZCHsZN5Hs3pJist0uUwzbOFHfqLhfqx7BdWJooNFEBo
A/jUGyqgn2qngWAdOdSuTE/buq3rA4AbXWBvUsOr008H1G90biPwsYXXNpsxcPeq827aIOXfJxxU
ULx/bQ0Guyw5l/dlc12JLqV0alA3Xnp+mqGFs9+45Xw7d0Aw1rnm2jTVoBH5nM7UHo9j/Foi/Hxu
iOfbhuY4mmsbqsAudUyOgZl5U4KUWVcskRvZGTFBDfp41dkqp45DMwmGP4gvZX1Cuu+I1WC01nMz
DYIBFDRLa1DScaP+R2GsmBxvnZvGddMj4MlSzWasThYWzpLGrCbFprNQ3xu1GEDcTChQpGYew0ZG
fhrYUHIrwtOtwvRu3YAjL6gPw28m21uTG+ctXuV2C92CWPExdfBhR0XrPZoKIoYm0a7QxmTHpQBF
WhsLieG97eWa4HAey/AS+WS7tScx7zQrttpND+SS+hsB2pUbdNcKG/fRq+v2aQqtAFXANNrXpYew
H65CjCIh/pTa2GNGfUphyo3qOssS5w7vI0mw1mir6zSOnGQTGpOxn7G73gGIotowuPPephm5k03X
blLb/Z4E2G5Isg23qKjjdT4p7XYcOqJ6U0UdEcF4gkQFiAYxGoW3G+YEFv5Is71U2ZLslylvzV8X
OzEqAGqVI6hi4qY9grhX11OSOMSANuXwlS0+b5hqwcgRpQjKQyEcwmtepddBKOunJlcVb7BTOXcU
ulvjIqNaMnykK/51cbNYYfXvBGDsJMsq+qMg3CwIvRGgdrZD5F1WIfqWmn6M3oGGj82jE1LRAU0H
GU+Gfuya1KtAW29TYk7L+iktIAg4qOeuf9ghXP/dyPMjq/27oeQHfw9LrmW4hr34iCRL+HcQ7g8y
dSuxdT3iKLjtaUGt8fU+iWx8nEtgIVVcW4fBmO/BuPPWF58tBuOK8EfaFpF2n8YOghEII0GZ9Ouy
GFakLnobm3TLld7JeytbqAht/y0nkhhdc3JcBs+fb99YzE7vbx8RtotAQ0cf9d4MScAm7Z7A5vb7
qSD4NTqOU3sGW/T23fCXVcG945WAtloFnTDewZiyD0tZ1FK13zspAssg31M+OP/5xt75hr5/rZSa
dBykJsEU3juyqE0D3euELrZuRvykqopHinC0MQX0/9BdimXD/vsV/63977/g/v3Xtsj/lxwryzP/
55vi67fiLSfA4Ov3Xfrhy9/+QuQRP7613d/+ornYdl1sZg4BYR4QPwkg+B9+FaLFdNIcdLy2gloz
qZb/syH2cLK4RHaQmmQvQQNLYkZb9l30t7/w+/AvYlaxLQcj8ILC/+/jwD/eRk4S/9SLYL7jE7MZ
p55vLX8wtLGkc+c/zhkFI6u1PWX7dRdFVL5t486kCbmfZ4cuglTmJQbI7jDMk2kBsWO98CrHOQuc
+ReWhszd7Ft7DcNk8HEoo7nsQgrhueq0jdfH+g5qRA0zX8i1S7Dm4Ycv+jdzi7UM8h9fTu5eGqaL
4wazyHL/P989ezgBWd2z/Ix8mmsEnPHJI1cwWRI5YpqK4qVM2FlMU8Ju3cVccaTUxbm5MsSS0BqL
Hbzlgo5kvGXut31lk3BRk152bIsKa6zTv7ZReStMp352dVtfdXHhvQaZq2/gySdAYMDqrms1qV1t
RcMp8vRpE8wdSRuIXPyuiErqAHm8L0uNjpmrLSAeaW5rsLinBnjp31/Rf/o4f/0+OCoR6qjbWKTI
uXr3fYhGz8s+Sy1fsuLcZ1VMB5baKsxuD7/cFFvpc63PsH36Zvhoovx1JDnMkVjWicljOX0fP1Zk
RR7KvjX8fuQPUL0ePb6ZlC0Zq21VBdvMbYishbGDi2941FRK98yoPv95SLyfFjkiEBbmgrUmZMk0
3q+BZVQBeFey88cBVbrWLPaOMfumufLRNvP5wPcQr/58yffLLpdEmoJemHkYH+Dyrv74CtENpglQ
u50vR0D2pkO8fd3cYj786EK/Pl0uRK66dIQwADi8s5YV1QBPb3YQ3ibZRJNXzOUuKAVW5tq00Xw2
ULIaiboVjOgHLOn3/H7mCeypTAYmpizTsd5HQQU82RARQcfusSt3eUUPjUpVupFt6JLc09xXRRCs
FIKD1pgfi4CM2z9/y7/78MsXjb+AL+GXb7nVQicNBtzmpQie9aB8U7XznFgIVusRUGxnbJEP3P/5
mj/btBjIHq8RQRP4AtgBEBT085ONtXHUCw7YfjW24oD/ooU6LauHP1/l1/EjDY/J3DClAHH/Ptql
B1HWwo9qfJeN7WZCVMiE1dHuTtkO//lSv3mMXAvPAeYzTuHMFT9/ImjV1HrB9yyHgBOnx4faEF/B
jCTrWKenNieNX+tTtgcLszG79umDy//6dpJFRZmH5ZB4WynefaGtPS9xA1y+s8wvKPUudPorrt69
WmG/NxDQl+y1QD44myRy73TNozqP617MlCliJXZ1yDa+l2m8xoL253v7zVP46dbevVwdxAPcGNya
K7yjWXjXnt194tHs/3yZ945zxhRfgUsym2kxPTFf/vwEHI3TeAJbjFQJded27U6W1mNmNc0KArmP
Knwb6dFZjpyWTcA3q1Fhl/7zPfw6rJdEMOppDGybmLVlJv9hRw6IlJJRrxYEfV36rg35Z6ys+oNP
+n7j/P2DEla1QEQoCOrv1iKIU2zP8Q76aeI+hJN732XdY8Fq2xBt/+cP9LthxQuEZmhBpvxy8CGK
y9NrQZPHmqtmP4fuMwAwBF19ZO+GxR4QS3P64Ev83cezlp2dgR8WY/G75+jRCnHgxjW+XfX34dLU
ImD0U2fTpomsL3/+fL97belXOC5cba5ku+9eW9xSswl6vfGJ+8s2uVartZBlvg4nmMlRlSD26OIB
kLF8LlEk6XVlfvA0fztucebyaQmpJc7g3fvR0xTB71g3fuPYZ/T+xikm9XVLCWijpv4r4BaYREYC
6Tsud+xbb+Oh0T74zn97ExSKmf911gH9ff5W6oG1MqMCz4oqny1Lv50M8zwZ3X1lVI9s7SjmOfOq
FnimPA5g5dsHz2GZn37eb0q8zksmCnssWA3vnsOQw3AOWwQm5IjAoBq0Cy/Vy10aJJHfYVBo7ZZE
ojiliYiBRHldoEGQEdEG2r7fdchRiwktNvrYVVBrHMXpNWPEhHXz5xv9dXBSyQMhxI6EmySC4uc3
XJeFS0yYbrBw2Q9xb8ljgsnHlfRT50EbP1hVfp06WUoQqnxnGXHUf/ettKPp0HvMDJ88tOFLmsZ3
wiqtb4P20fb2e4DSz98/LzkX04lUMcX3jPYfZ66EFlaqUnq4Rg2cMKueZysFGlS01ypkXxkHoORC
tNvbOgd4Fpoe1kB93Fd5tsGSm68Kl1JzEqFcKlL3tXPksO9Gyt5VkZvU/9lMGFF00ww8HzvL5Yoy
fLOpuolGIuUyyCufw674IBrp/bMi2IYzPJ+FV5tR9X42HskFAMpZz37PAcoXIpc3YFDFSs52gHy0
+Ghefj/7//165JJw8uQg+T72HeZYMuhVQyWT3fmpTHRxQ1fO+WAEvp+Sl6uQOyIloW0EALvLm/TD
GpPZRK3HiPV8E6L2Zq6iT7MiKt2uIKPqvtcRefTnIf/+1eSCC3kBOaOhWxxAlhv64YKqGiOSJ1ME
sqEbPsM6NNHP1HR2jM9GhkYKnCYwIIKhP7juLwWi5cLsia1lk2h7zI4/X1gkckn6kMrPaow7FauQ
WVr3QedSZRxb62gOlZ+IBOHKt8iRd4UeXzmyuAjYAc1l/mxiL17RT/j3kA2kI+q0MagdMGh0YZMT
9/NtqSLsMJXjs/ZqUINgn+wDDApQVdVUHf781b/PmVmuRYzm9wMQNVNraSL++N2nk9Z3mRYr5kAk
Lc1chOvQqvBSmkTBcUrwZ9fUN85svOHIJXlyatec/CD2lvaW4YFqaPyobveb4SAX0xG3I9lnfc+T
+mE49LW9uH9T5dMn7rYte5E1bPrKR6XwZlrTc9KH8TqMs2j7wXexTHY/TlEQHVgkOQnSyCSOTbyb
DKnZMJ/Dngfvm37LsC9gjKO3khNtUlDwlwkKjKIvTw5px9shSdHX1nndffnzbTj2b24DigblVgEl
7ZdH0me1NYS9NviwB6wvogpeaOBfjTq6gsDtvqZj79zT2BRIqAwvvG3omu+zbN7kphfdaLI5pGic
LvohLfdIgJGs0pdESqSVzam2VYP2cS5vXK2JripiOMihmY2DB27RL/WseBEgjfYlcIDXrprNXYBU
bNdHQAH6hrZ8TW8NtgfmsomE1awd8styLHY1EThrc6rztTMW5kHZySfaU+7RoBRGsc1Qt11ecpM9
jcuEtMXCNB/r0VK3UzYXKzmmw950WnFZo0pdxUNWXuWYyXaRl7s+AK1kw2YUhVxIS+GcpbV9CfOa
qoijN/KkRiN9SN0yETu89Nb8wcbl1znedkh9XhK/maI8+93miSAVaadEtZJP1Isvko7JA77ZYp9D
HRKNpz7YD/+yX6QWRemD4vBSmOCa7+YkbaoBTfTe6IeFdS9C+4Fn+AlQwWvf0vyIx5AjVbtHteSH
k/ZBBeaXHjsXJ+lKdwzCgkBNvT/hQFVAue9kg1+5YfDYG2Bu89gVCKn04HM8mA6KXlUT7p1p6tYB
gPuUaVZyD3rWPYVu6XwbgJVs8kRppy6HMb8C+GyhDoZGP7NtYjZL9Und6tg61h5di3UH+/pWF62+
qyw0RXaLW/PPr9OvswkGQVhZoMIoCIAd+nmCy8Q0ec048jY1YbF2kd9dN14skewoxo4TBQc5qBBp
mos24M+XZiOwjI6fpxTWFZB5iBb4Dxbtn68eGQHuOExrfhAlRbxNkyJFti/zg1lKeqJV5VQvIPFb
XECwgMkWiEWO00nLrwKRF1+UjOOnsKCPMqoYKVcr1PUcIENbzSjITgnmrWfpREQIVcM3uPnGZRLJ
9oSZNbuUo8HJqQ4KgZMqkt6+61HYb7V4Kq9VLV4Kw7jU3czYk+hjQ+kpl5Cb/GH28jeQDyHvXUfe
O/kIT42bu69T6VXrqiyzM/Q9dciCxt1XwqzhlJDnwY7FQzVoV5fYU1tQEXVP07/KbeugeVmzj2Ri
3pe6i4dn0Cx/Zr2FBdFXYJZ1Y5cEpK5mCtOrVVT1QKzAhK05L8cH6jZwde0Uzz5OfeSodQIE0Sup
L/iVtST25kQZXcSIkq+UNvFzUA7lKUhGsCluO8xvWtprb+yzjft2tMSbUDW6Y8TOrNpGS7c46Yzq
RWXoM+Z6VDdp0mdbCUv4oHdafJUFcroxBsApA/GgK601XerkCbGxEUGVb5HZ4wTQrEH3wpUUs/Cr
oiutTVsX9WUTUk3eQuMJ4LQl6iwqjVSHSCdMOwEJEa8DTTMdDNv4mQtnbO9zZNfoAEO9egHTAuW6
zol7MizNuzRiozq3PWLztImLV2nV0UlEEXG+JXAqL3RM8m4wAA2Ou6TsgFFIVhVl3Rf2MgJLZgOD
OMKju0ec4WLPQTc+WWV9xI+X7M24Tr/o4YBcegIVPKUeMTvGGCFJxa452bTG3CQe6SGAVJE6TdJW
h2CYTFbig8ZBpqJr2H0IIN10A+7TldVK7WhkkfiqOqyVbCRQs65mTryhLzvKXLtYTBJlrtlglR0C
WolTw6F4W5KUxEICL5G9O3EB5B1JWe91T3l+kkYaYvOB7CcnsA4yh0dhy7i/1CcnPkZJKPdZ0863
umZipwIDMKDSGbPpiHklvHEdNi0EJXkXoE8CatyIepPUuKgFPf6uavTHxrOKU+xUwi/HKYC+oBvE
pcRoL1WT1psaRudjmnjDFp+2+wpzv97Pha3qtT2nyPXTKX+KcXyzvBbTOdCQhpsmcVzYXjzzOIqg
Xsez6xuEV9BudjReMiO+TUxVHe3S9bCjDp7fBELdwqW2QK5AXTiTGw5NYCBHbkDJXVmdgak1RDdP
PewcYClTdTsey9RwL8uyIY8vlMbG8TrCX+L/z96Z7ratpVn7VuoGaHBz2uSfBlqiJMu2ZHmMnT+E
4+RwnmdefT/0OanYSsr+Uh8K6EIX6kdXdWBLJvf4vms9CzTLoipy21oYuqmcNWNf7k0rqm6YJo+t
rHRaxsjgFe4Um6bSJL76mPQxO1ROJ7MJ3Yk8iFvCq+Rq8D3nYRDRcD2QsIHNnJdJ+ou9Llg0r2Pq
y7tWhTaVJbG9R7xs7aT0MAdiGf5Chlz2TMQDr85Lo4fCjLXNyzvt69ha4dE29l445NzjmjE/F4UT
DKeSNr9bpxVXP+LZmp1nEOfjhrohbgUdgusRgeKpsDQUDyGkDrvwx0slTleOXg+HNtWGa4QY4Tle
43zdUdhfa7AgVooGNzbpHWs5oC87R2htnMVp9NRbAIsWc5rRUlUa/TSxzCsrrdmMispZaaEVHUKu
qIfMJxWaLItA7RbapEyXDebkXd/IyEfkAitnEeEFyBeWiEkoNVt9Z4X46IAC9HeZUq7Iip1uwj4S
e6gR+paPqKibIkLDYo4wqaoqtKovu2ADRT8468jy5UISankPYbb3HhO0LvsMjdWj1lbROQwy62s/
ZNmyKUm20WURblK7J2QRNCamhwpG7rLnQTzkqsF3FEOX7c28PSXZqTsrk3o7pyRedo5drbPCLM8M
yon7ME7sK2Aas1CtLa9boDyfp6oOP1mjMV5lTnCTwQn5Zk3SYO0JzSU1NLEntyGFmt5l0GKn9iC9
OhDAIUU77grSsxZtUc8apCwq5GURRRXqjy6zrymmFGcTZKW1Ndr8MMcTedch8g2JXXQQSWWkiQ2n
WVb5VyH+KQwGjYNSW8S9yRVRZMKlShsNLhglZYHm3Oo2reXLNXwrn24g7V0MGmU3bYtJvBhVYcDE
Vlcu7dLKl1VU3SXIeJZEilmX+C/zb5FQhk/4yQnoauuuX3di8D7pCuEPpJzlGOLrLn+IqI7LpUU2
bL4KBuyYtVPFwaIPGue8kerXqc0RMUE5a2JzwgdXlvEy9sxdHQ3RJ1KAkk3oSeQrCTESqO3CHgq9
032WsRJjy8ZMnheDv04z3cSNN/Ras9ZewGxBpUyPitFlpYtaxobKa05AXvyJ9UZNwCzryRX90fyP
KdPJ1DZlJhY8r/7OGvTxUCgdVREfqwKqxzzF4FjoZwJ2y9rPs/a8s+jJxMVmSmW/GriePPWO1uw7
KLt3nucU03oQSrD3ckP/pqrhl0J28tJvzOorYVWcE1vyde6GnjWF7uw4HAoxcKqJQR3dTZNG9xCb
IDCVKN46EQFCw9gMtxRMJV6cODlnS00eyQ5w0GxWkKezOmUxS/GV+Tdq3J1z36mXOl7xpVP750kV
XVkm/jCnK50LZWCydqgot1QdbX1lYebINyTw0uYues6g5pARD5ZoG1X0jRvQgfw8RJj272U9PY6h
EahrNmkQc201Hy6MjhdESPEpBSXsYAPaK87hpynuIK4c3Hk21WQeQACTLiVNSF8LckDZ5fRaZwk2
8O2ES5nRR+CZ2MOBMLmgWLycgpzWDzZY5sxt3pENAS0vLU8B+53ZfMcdx5X6wEKakE4h71NzPsdU
iXNu6dhC1ai76oUfrtm6o/Ohmc7VNkVcZgFCRUe9NFO13sgZqgeumOyhIDmdwUssoEqOpxT1U6vJ
T5lHzmpAb6pVJEC4UfvDY0ydmiZuFyTs5gqd1ypVWmtNPhXCb0Ac+ET7BytqkUgi3V8MfcEHmnFw
zxOKv6QlLpU4U+U6tsmdKp2S0zX2odjshpWdajUSOdvatnPRqCqD4ZNlpeFZnfisQBXxKDMb4DyX
TJU8zVcYYxGm9qB823rIoDDncikHO96qur4hhYJY8boHqAAupxiICfGjWyYzxEN/2scFpnTsEtiE
R/3QWL3KzBfGle1hzUcxr+bbYYQJ24RBBmmwGA8atsN0XVVFsB/FnA1Gw/CqIjFvM1lC3U9jdMne
1qINIhrrNAAxu0krjqO95dSIsKx06bDQXZkDpjg7Sc2LqA7La2wczoUt0mdyKkfCuShguVZr2RfD
/A8YlSNYBSqgKBR6YhUoBmTcsLZX9RBXp9yBwEl35XAW9INJPcxv7/g95x2za6ZENnPVXjRPfvpE
KIW5RiDWuzmj9qyNR05kMDs2oJYMzsledKG18Kf7uuAd+l6Juz/dw6ATe8VgbEacMZRWy0692hvW
wWx18MBK8+P9s24pRDGYwbgPPCzIJofBrdrH+p3i5eVFQozZdReKcKs3sXrwW6/cdJrKJScnqsVy
hdrD3aFhOrB8CviRk5ZuysoY76weXFbk5BEYbwtZB8rheik7LUc4mmfmbg7Sxo2TSlSOOcnbsIYh
M0lHluf0SMh6d8g4lAvkzkyedhIAVAg0i9dOACPQJzsxXvaASN1I0aEooNnr3RR6DL/Hx56zUMoG
45oX6Awdu8o/RzLxbzolLrYN8Ix87Xu97buULLorDIKc7CJ16vdl4/X7LtcAt2lKQY7b6LFMEeKT
3rZJpFwkEL7Y7idrNl+jM+VhPxToa9zWmNC5mrx6NTWG67qIzKehS//Aa2waaypZOi8df58WqlJJ
qIIUNaqUsUg2PRTSC0pR8MUnPVqLOIuuQ4AIC9wVziPJcdmnlKhXaBd9uMnnPV+QIwYijiigxVSN
LLyNzG23I8dqY7ALbhWUcJeqlTUcsafwtM61jEquWUDhUF6Mq+B+TMSjjQohpjbtTaTY4bKjFzQ2
07givYqgVlItPSA/sbfqQ12ekoSFgXJMiueR4eWqvjTXnq1gceLUSG8f6gKKQG9UDmbq1xvuCMXF
i5imMSqxiqd0nBMBchVlNg4Sq7LFmRc1BZ2xAJQYdW4o0RhT6ylDox2iVCoT6da9yaFOHwJXjbz+
SY39ap1ovBxEiWelM+5p7Yl7YDpfZRb5912vh1/AJ6rrqfXTZ2wyyDsQ8sZLo8mu+6T1z2ozDy4I
pGNtN9DjBsWogxfo0SPDBRA3DmmHw7KYTIgc81dC/o+5BaR4UwlsM3qV4cTpvGWldOVFZ2ubXudM
1zSFcloWcbnKNNmeqVSvN4PpeGdwE5KNrzSFKzLcdqQVMVnnXEzNz/CTs1gh1a64vyi1s6NAjw+W
PD10IhRdT82GVC1MZ6GkH5JDLV3Epd/cklQPewMyak/IVhqUq7hPNhUlkZ2jUqGtdPNMWH2zmfSK
462vtzxFPTe2/YB82NdHa5ETIf7J0OJ+W0DJwZpXJ4zfrDIBT9kkOqUO+12luV1wC7kzOCPgOEf1
HXBgREhM+6ZgP110dsXpbk6FSqJbvw/BNgiVgC1KElQgxhsM4RZBCn7lhraDtZ4acgvZQXTrTE/R
+Cpz2JnKkkSUd1ovVBU8Dg8NMEcr8yVQSy6BJIN6hNTOaTQU7NmjolrIiypu9i3xCPAOhmXn6N2z
T6d+yQn60YETuR8TYvgWCPYOvuFlSyoj8DMsSKgEll84EsGZ1dT9GlOks9KxFk8zApcEhoehira1
FXzLBGbd3pgvcX2uuURcW6thZsFyWnA2VVNsjRZZfO+V022X8cM6gXXLZhDqlsy8VaTSvOKusqy7
uAMpA0OqU0BDqtQdCCuXyjpXETUX+BwCWhWLAIDVphzi/sKOqPhpRo5d1PYil7yD27HSM1eVMUhn
xZI7ocegKMLiQs/icIXwFvdFIMaVPaq0TsJhl2E/YAVMrr3YJr8ghCs0FA3n3WGjWeodL+Gp8aN7
HtT9aManvVFtxsE678FY7Ep2ZGPVVX5RunjxasINB93hiDKNjrlo5Qh1z1CGg55E9ZlAl6xPBO9I
VkoIN4YJBD4ktPFgT9VwZYTlUCyKLlOuDTOGr+BH2p7oye5b6Fi4BUT2CaeDyBdGXPfLGiPe2qlJ
3BiNBkwhbJpNBLbrmfnkEF/Osj8yWM4tU8e5X1AsAgmlbTLCs9HtWQcvsciJEp3+qRP6rT1p5LWn
abE3EfUtUHl9ClMtdImej9F7iek8q+CWFLzN0zDXxJJcbm5mBKFzEtJxwwif+3yoO5+1erpLIHmt
Em7t7KKYHoox+kpxIp79+XfaoLSIMYNuKZPma+tFa1Y7hpzB5ZrypnYwtU4jIMzB3iMN+0q3W3sf
klTriqKNwEU66d5XxHb2b+znqjdsMdIa2R+SkAz3MWf7jmFbBY22I3Y72askR7tNSSBLrz9gt/Px
BnB28NCb76wBh2Km99apZUbGgyQvD64gPnsa5fuOowHqvmb44vRKcZ1HA10Di6uLN4npjBo3/QNL
p1pmDlB+ADbXpwAY071SRt5uTvj7IvNKYKgKMU4ApiDPiQs97OqlX2YKOwVgwvCuochjUcYZPO3Z
nCQbVCIsvEFckPV9pxociKGWuYXaBk/AiMU5icPRleQdnPt9mZ1nKmwQQiNl/c2xwG+BN41oS4xN
c5pFo38pJbRtkz356xBFyg3Ex/gPr0jHi4GwgMc61ePrplGhIEiVipYsadiPvSkgtMmWhn+tuTHF
mpXuBwye3DddvSptpqJWPfhaPd6KLKzAs8TdXT0Z+RVvF+IqbMXg1PM4+PiRGl3Iyk8w7NvFeZZH
XrLivjOQCD1a55iPfe7njYELdehJQgjyCcKHbHd4kEI6aFW7jeBQU3eMkG7Vhr0ecTIhC+wIuo8t
OJfdGBxasqpv0qqrTivskr1rxz7t0hLgCz0B7kfDNR61wVuD/6LQjiHJfPKnkEIFikpnRYYqr6nl
yBCdQ8+BPIElGBYT+9QkeyxPg2k6t6UFbKOE8LicktS4z0bd/6RwtJH5CCUuLrGGUpxTXJuo3ALe
IdsELl+4qI3U7zHaUkaTg3/DGn9NRW+pGlyJaflzNLkB+EiIN4L30io3g17BZ5P21p9ZbraNg0UE
6lIIhknrJJ8bYD1unQ+SJoRCqiaqMjUgTrGYIXlTa6woa58GNBuWQ5hlLg5Tir42c66Mm/vQLrdM
3fYZDCeg7qTHTh0A+yTd5boAjLTwPZhwJaZTUMF9AbTJNHEIKvkmIHh+BdAQlFYXN9uAKrZrssl+
Uz226MZMtbUxmea3cRDOEtOI7rYc9Kwu4GDSO915SLrdxSwA3VKvh1ngaybkqi6vF0aXpsvAyRLQ
BO1wppdILHh0VPoowdY3rQpfkvJVtyt8FgpNhRcet62zUlvQRViIwJaIzJ9BgnbicTojpQ/RqsVg
GuyrkrLWxcuFewTCeQc0QFzout+5Rg2QVsU2fWpHicm229vnYQ3+17ATGDXaerQbalYl2vaNlmvt
jTBEuukMktEpVsN4RQAdbfSO1Hujb4eVpjfFI44Z+ZQB3X+oRFPfU1ezCGcNybJxIy3Iz9NuqL96
dAnOM7pcGMnnoBtOPBcYm4sD5MNok40+6JAMP1CG2ff9hstL4srbdsssIeNPsCSeD3RGb9stPc0o
ADlaucIeZBCoiCHSFM5dFlOTTorLzBPFjcm3uqPn8o3tiUOLlqoSqZ6emE/WfJzufdsiJY6rfqIm
d6KP8rM6B1cRh0AXUm41H3znX3TgTdZ5hCQ6DlriE46+s0GFyev1GPVmHhl3Y4hxKRh0AA9GEePC
RKhVzysOsVlfA52JVNM0OI/S2tgVdoapSUP0yeGo+kAZ8HPfzJQosQWxGlwHhTjqe+rky/qT9MsV
mP91jdKEftSVxwUTVHtggByEOVbWZFS9/wpfXAtHrxCBCx6JuQtJmtpR/1OaEyO6CcvVlIvkzCFd
FXbg0EWuF8jbItKfkKffjeiJl3YVdVwROKibNAwWDaDzQzLBfgBl9UTpId7RiLT3fWjkW1lisJsU
um3ppOXIZ9W5SVUJmgl4Yl2aHX9UiG8XVLQlJ7WCZUD1tWevKvde1qYLQcRTFvTOJp2Q7cFYRT42
ZemzMuIakEmMR4swXPaFKefabVm3lGOCrdpN3WMViwk4SkokQVTjuXPAhHlh+mhjPcAPGgnreWLu
QDukAG5M/vjt/Sf6k/IOYBzSVfqPaBusn5W7zpijGO2RixaKObp9NW4c1XH2VOLjTZJbVINKSwa3
ra2ELDfx11BYKllWJimG73+Tn4QNCCs0zdEQ+dDCkfbRq+34F+J+1XzVjLp1ZWGvo1eh94eXT/kt
r9P/n5EJz8ZzXpA44QfNf/3aNvUGB/C/w/+PSugfO53+u2q/oJh8ZXT6u83Jck5wJbzob3HjCObd
321OUj1RMQwQgoKvf8644p+yvJq9TILEHpYsE2EEfkWWCj7+L5sT/2QIRARoV0i2kSZ60yNb07s2
p3n9e70goH9C7GwTbYjyXP6ksVfsqBmlEkuXTIv0yqQOZXEO8E97E3XmNhV9umXdphhjK/6ZAOxJ
zHMqs2WhTPFtWBfdmRrSSfIrdUVpLEFfMpTispgpf67AkHlW5V64t5RIXmu9nd10dm3na82qvD+H
/79gYP77QijQN7wzCLHZERD1krO5eKq+tF/fDEl+9i/nnSVOEAPO73oWoZgIw/8+JPknB88d2zwq
Xow0BovM9yEpT2Z3nT07FAxrrvX/GJLWicNwBCDB70LYDtvid4bksVDMJqoTTTfacXRiDmK1t8eM
VqPWDJNt5KiYyptwaGvaq/aYA9gBGK4XjtZSiYi9da+KdpdNdjrC84EuCqQhkFuNIG7KxpW3HcPJ
+ARSlvBF+iHNSwbk9CXWvGTjTcqMzB4ye//qmR/+nDmvXb0vTrLXEworo0BYNutHTZ7Iy37xSl+n
qGCtxtzs3aA1xyc6hNpNbJkj9RxnymcCUHUvCB9fgHoJAZunmmtRNycaBLUjmlxjWwG6CxcKa0LO
vVZwR2gVisM+WOqY09ReCns8tI3eP+iVGGF0k5VzoKk3QaTzJrh5SQVjmXLPw0R1CEQm2PRgoQL9
vrKiKLjwtIwu0Tj3UXoqp2CWxhgmMfeZjxQ6x/Ln+VGwm+FD5HkYaC3fvkjRcjZPrHxwoY543GQC
uWgHVUFpiR3s/cd+rKqdPwp/jETyRk9SdVgvXwstQzLkBe7EwbXkiBkgK9SzWoFWxPHKRqniQQFr
s6uXz/zPivNqI9Pe594s8uwprDgy/dj6Xn7i+0pj48mlWysJVOS/6PPp+y+Pr2WfzNAak1anPtt4
5xPw95VGO8GuL9DO4g5m89T4qR+b3+zykKRns84gXv0tj+/PLlk2XjZSTm/67GY7lgLnoxapo50K
lxQK8QlpXr4cGmPg2B9ViHHiwS6R7k9Lp0pKKnhSvakMw9tyCbfPTack+kWdHryeYPaqpJlFka32
niHSimDRBlNPNzAR6YKtNFhD2uuXHYia1ZSpzTPVYOuOoCdqfX01OI+kc9g7HybJNyX0sQh6JVft
AShLviAbyNqRbgvQ2e4gxsHlXfNgNHB6NNUfJbbCm/cn0/HlxOKxzIdaRMKs9vgK3k6mKvHBXXua
cOuuJHoNa4CbkFewMmu9dAc/y7ew3Ss6mWb6p5zwP1Pq1QSZ97N/vIvv5wPgtyqDkFWFGOj/tq0T
krPr11Ns/g1/zjDoEZwhuXuoNhszKz+v8s8JJgzjhP8Xtzx26r94U3/NL009MfHVE1s4b1QWTq0f
88s4wZOG6wJhtGXM7/53dvK3izI+GzG7bDCC4d2c7UFH40gocZYPaK4OsYIeSlUEIoySgg4N7UWZ
ZSBDK4QIr57WL/bft7eg+TOlZs3udw1VqIUw9O3YLWpbZtQ5+8OEwmdNghy02jJNt+9/ypGO+OVj
EA9TUcAqivT0pezwapcXRZT0QGa6Q0Vv8CKIAOoGKGWSCXp0pNBGCmrN38V9vOWIcWNRSv5AePti
nv5xzuAbaCTzcliTiCtBh+lHytvc7lritgkIIhy4O6Wa4az7AraQ6gDupckI2yRVNe71yPnTssMV
FM91mtxJTucK5sK0qvG8nRMWRCP8c8D//hedgtsHT+rImTR/TznHJYOrY5efrzNvX4g6gQa0hJEd
aIkHa2vGGJmZr2wISzFPJ21Cw+VQmV06erkPQfO69KUe0YaAKjCmrxx5g+dMa/R9pFblWeolA4LI
yDlFFovaoEe5QO7gnEnjFKdwGg+9NfYPAokkglFn5DXAsKFfmn22ouGDZfLnQcDQ5vFTEMNLNhvf
3v5pWQoSsNON5GA6sXFWZmJYyskML9QePzR7hrpsjarfG17arwLC5gAsJYP7/kh8u1bPj9cmcoRK
kqXNl/9j6zuc/Z4CRRQf+qzREESYnyKf7jNNCQ6V8tKZfJKzrSr4aPi9PaTzuSYXVrZOqg3Q5+QL
PuPVBGhU2LEWYINDL8cAhpJA1wVjMIDlBd6rps9DsJH0MBykfly7wL0+8jzOqbWvrq7zV+DKzB9u
4ppmF5/vKq/PfJlw8gzQkHMpoxx1jq8YbllO8hoocb+yPZlsxHiDiuWyBmRJegwknJBsOdFqk5uH
ZX4eo/Nd2x3Mr5gExiBMN1pGTEzSiAdk18vGWFRycj64IPy0QM2XegN9EmROrkvqvGi+enAxTq9+
UDTnsgodeTOaaOebkW32/WFxVJbi4fDbZzsgSzj2OZApbz9GG/Lcz6U9XYZRuh2oqG0GwSC16fy2
sYnqoamGJ70wvoQt/LoJMGbaIrt7/1u8jII3ixQnO9OAOjGXKxiq8+h99ccqcRVkXT5pl5nuqXuz
6C5UmgCPXePYh4bKf7UodWTCWjqHbUZq98U0aZS4bSFJeUzLOH80zR3qmT5fIoZx2pVNtMI2MyvC
YGRkdKdBU857iVF9ntpK56D69533F3vJz2ssxREJMQS/EBsZaLG3X9/PgTeRk6NeBuiPKk5mjzU1
4lVEpWdccvnqqDC2TrSLSObcydCQgB6GziMnD5vu2ghibWGMgfhs9la947LrNYtOH/0d2oTpowk5
f5e3j5r7D4dmbu86jhrjaOPTYNOmNVmWl3qUlteaaTabvvRkTd9WrBXFVyoyMeR5NhbDHRxeHmAq
8hE7kM1SS0x5jfs2o1tVpFFzqUABXgd0e7vFyyP9Vxzwim/ZDdGl3xpYoW+JoP8rAaGC2+/fB9fM
H/3ryLd/SuGK/nfmt2GSvKnIzD/x/aKknTi8Epg8ZC2zXs/Eo+8XJf0Ep5AJy8cy2Wde7lDfL0r2
CbsOtRh75qzMHZkfBzluXvw2CrwaM2+u5PzOQe5oNZkXWBoVrFrc1wAd/VTUmNIOwa7lG26uq+Qr
q9hmkMOuxiJ/JiTqix3aV20JdS7Q4uKs7lofUB696FdP7FfT8e2eM38LejnsddZsNQc8crTfGmhg
pd3bhttytj1v7e7MztJvdRTdwlQmWERBLoHqjEtrflFPaf/RFJuX5h9T7M/Plzzl2cIF92yu175e
zaiZFORXgQdNDar5Lu16JOVGXILUNoOBeKqJLE5dERN1HUuqBUKcUjEXUx336z7JCEJL+9Bc+OiR
C5rMJMpa5ZyFUqGGTZKiyN1/2WT7t+XyWvqrQfTTtHPzNMzC5zfTbv6J79NOnKDTUunBcYrgxc5v
9Pu0EycMd5t7lTrXSpHG/6hPmCdMB06UVCleavocab/XJ8wTihq4sQhpp+to4Fj7jUroT/WJmcj7
Yn3nyEBV9RighNQzCppQwBtrUjR2ka0uh8TQSOAkhIBjfas3oEyLAKSHkQBqXAQ+nCFTYFovY8Kj
4F6o9jf0jWdGNxLckzjFASWDtmEyWx3JFVr2h5Yr4M2duEA9hBSlsl3NgUBIHAtTysIwyZnONy4q
u28vIgoQn4qchvYqoLZ3b7VCu8tKmm9tHk+wK4kk8AaUAFhjqmrufGnmiqy8fSEaQij+M7qPqdNi
dkn/412FGgFctbBsOdj8qMC9/ND3Ea6e2Bz/+A+9wdko+WaEc2PgVIPFnE4St+YfI5zaAVoKB5LI
zA3Q2Y2+D3DjhLYT/8Tgxj/O3ed3BvjL+e/1ijo3TVlKwU3DJGMm8hVer6hJTb8yyoPMDbJygIKL
s+k0GrOhXVjjON2m6D+2ehvL9dCjlA78tv9kcVn8luIsfSoUedqiqABpD+yc3N9BIylXVzYoBPND
B7/6xmhqm4DQyrkNI71cyj5KNi3pGe6AoP1z2dbqbd6H7be6MK98X5ZAT3WVGJWsK8+jTgsu69T0
gGeawZJMeakvtBFLFepmvAmpQ0dhwDrx1cK7/AAHpDpwHQyoHg416FWtThZDw86wmEK9uWF3Ai9n
FskfePYc9HnQWeDvZIZ6L7RS/zpFqQRUQzDXFR0AUJV6QUSANgCKxhCs690ix9m6SJoOia7e1fY2
ydEhero/PVgW5kTVTvJdXqrdZy/lUIwtdyD+1wnkGs4svCSCK4Jt7sTa1yTv/E1JwSBq1UPh9eLO
yuriqx5OzT36THAguq+qpxLY03IAHKS5SSGJhYdpvXXQu6A+VibuEtggyOkYWsyPQRw+vxrJv9jt
5wvK26HBwWYetSyA8FPmE9HroZHFE0UD38lc06odNwS1sFXJQPontsjL906ab7rV/8adw5nz8I8X
khvwu83fLtrn8M1Wyb3nx17JSsLZdL7ycyViQWEb/bFX0qgDn+ZoLBmgs9gQvx9R54KiynGMm6jK
sjEXyr4vJfqJZOslkAvfuAaQwf6dpeTnvVKjzknVc+68aWTdHt1/qtHkQomymhwIHcNbFBKCNyjF
Ws0DNqbBfCaFkvDOwGkukjnOjJleJ5sYVQhjK/uWhKaRz9YgbHhTaROSSfnpqbH94KLp++xislQA
U1NeInrSvKC9BIBzoaeOQXFTc54yLwwPeBemayUkTt63YTnv6jFIF6XdEFhS6xgUlyKlCJQq3ZgB
BCm7+8nOrsJYJU5OTWDhDo3/Twzv/ze1xr/x0J4hDh8N7fswe2aHfGmOU1//26b6lj19DbNv9eud
k0rej/EuGLkvtBjqKH+lMvwY73TAgdVx+UK/8XJb+z7e9RO2Rbazv25er4a7dmLa+sumykyYL3K/
M9zZZ4+WR21G+nBsZRs2DK78b5dHz1EqW+Fm4Ypuzv+FcM8omxXVUNQdQiJR7sfanRHr+n00OhnM
vL62D12T1HdqU4L+1FLYJbnmrQ2zKqONRqnugS0IgDpmnYsiHBuEkYrm39pWarlpr7c3IzaycdUi
EziNau3i1Vv5xXr/k7pw7sIhH9Ao63HoFcf4pdABaWJAcHDJ4QFzTV/uQKkMKlWkB0SV1lQs6lre
1k5juHTYk51e1cZVC0p8MyV4R2rAzgRiikOUGP1ZQtjKsg3ID7B85NpTPZJLUH0ELTy+EfKdDep4
DASEOAbL3Nu3YFdCBS6Pn3rU05Ry9ATmv0/v+ynrlrgPc4zPiO3ff1BHZWeWYD6USrpOawfUsZjP
ba93Rl6SQzw1QYNOF2l3cTTeF3gRF9Q1MU5J4xJxjUUIJT12cCThumiJ9PvgK8wf8WZz5itwakNn
xiCcm/tvv4Isi37EWRa5hNPKlaUTYzMaIsPGDo8kMQO5QwEI8WKwJrL3IqK7Rm1YOiN5uxYy8/Mg
FDqw4fiZmF3yH/BzffCQjtoOLw+JZgNdTNjqJHseU68mmSlkwkkeEvLpbtd2GJLJ5+4aQRkM41SV
46i+tOpwOanDmZZaOM2+coZbREo624ndUdsofrpJ+J9Ta7u6JOrReRypSyrGp2Kg6lgr69C5qcia
ev/p/uLh0i6bW1hy5mEef/USlklGiEjk1kqOjRSTgZuDrVs68dQvOmX6bUoVnHSKhjO9z9TomB33
EGyzM5yWgFYqGsq47u3kXB2LaJN3dLBJ7vB2Wqt/AWQniXTALm/HOO9kT95ELVplYXOXRO/fJR90
jn5+DHwrKk4gfaHj83/fjrEW53yitnwrpxpIaTACbZkXwDxYY3MXsFb9T+yV/yeOgu/fKfF3NmEd
/O0+rPww+1X7mabFj13SOGGMzkc7XdUpib0uXHKJnAVjEi3Hn5XLH6dC+4QSNYx+DOMsmm/kjfaJ
DurPQGjG6ZB99Le2yeMxBCoAHRmb9UyXhUDNwfT1UjlO+I8xyjtubVTF0iCsYpnNNKCJ4O7xj/en
7TweX6+J82fRLQANRr8TgO3Rjkxu3ZR0deTNdHXg4j5BQSTmFSsnqO/f/6SjztdcIOaj4B5xGjco
Mh2DpIYpA+4e8mdNfUCepXPe2fdZOvSuGI14nVJ64WLabeFC04zri4dRDi6ytEMQ+vnnFAClf62g
4V+ZCoFDHoGd3ggVlFhOrEt6ugqiP6cWdyNSuX6xtx9vk/P3Rd9NNQuVKZd9TlmvX0NkV6nZ98Jx
21HHQluXKKB7bC6yn+SiEN6Iz0QzVu8/pZeOx5sXgoSWEQbT2QTi/xPxPOFIn7Rj6rgFSAmYFPmV
X8Jx0pzkCufWDnBARuJPn++IhyLuXBcrY7ScXcc9IEPc55ZF5IZUtgOjiQHz6EsdPAXV213R3Q8K
Nd0QE9KSuh13iUmSD0Ta+NL2CV01oU+QZ3vTV9YVGdDg/wxFX4zBhFHJImjGJJwoNtXA9VJaRqLw
6CZVTu2mfkFCb5F8qisF/0kXfnDGerkEHT0SgIy8iD8LPsdHB0oCGEeJgnEDux1cyFPmUh/jr1mC
1TNEVA4ZwH8AlGQtUTJdqJ5zliBXAaTlW5v3386L8eKnr8I8wUbCV4KG/HZMjHksjbSDsKw6IfL8
Pq1dWlMjykWbHbfEXpMkqrMKcZAFwsCe0zTL0aiWvVl+6jur+uBI89NKQVMBycj3r3PcW3AMqCJx
R4iK8+JC10sftGnlLHVSX3u0YO//9cend3tuYRjcAYgDmIUDR+enmXhj6J1j07AGquX0DXFPhdV9
MANe9GvHzxjKISvzDChmFXz7jFOjGBMBq8lVEg+W5gBOfBiSpQzbXTqLVHzCl8fB1s9wYVJUFhiZ
JOlo0wLHgnlaWygYglzWGzKlrgtdgz+TdPBi5FeddhBsTkK4hbebelA4CgG6pGDAtsvDDd5eTIlj
rYAQ2ZPn1i3LwLmrTHGJbwwampWULneXApNqEC2csMA90Uc0TdJmL0bXFmG7Lf00Rb0CN400qQ3g
vHSFMo94r8R7UlQsoVn/6PtqeQEcAv4HGaY2dn8ktCwpcXjXhSTf2FYpcG7X05LPId8ps9FldFn+
wXP+5VjmIkaZCrArlZGjpT8YkrK34sTBq0J46TgsiWkFTZOZOexc5RZ+AvAllbBuzr7KQvqwoTTE
QmR/dPzYB8fHeTH96aVLnAEWp1+CLo/2POkUbWN7nu1Sy8eKVlPMT1X85Oqz0y+AIJBuBBbugwH9
yw9F6DVna6BMOv5QSA4piwQfmvmHrmkcEnG7ZmFU5W4KK7mg2UVFM3p8fxb9cjmjhWAzgShkcyl6
O76znlJVV0Zs72a7rSlNYcse4k3HM807zJNK3X5GNK4sOqJJRzUOsdCZp3atBB/8+XPr9qeHjmqd
kxC1Apq1R6uZ1xA5UbS+gxGih7uckjPtqZDqA9kT614SVzgR/Lgs/aE68yqUYmXd2CuN6NWCU8mZ
bblKTqrogCP+9P2HZP60+bLWMC6h888XIVjAbx9SHCa+j1Lddp30UZdlcpmM+zHGutdba+pzZIHA
ddkAHtpCyJosb9yR9cJqYYbtKkpNsu7wiFLk6xajVlWLvHBm3y/J8XWQLv+HvfNochtZ1/RfmeXM
AjfgzRaGZBmVkSFbvUFIrW547/Hr58lS950iWKd4dCPuYmJmo4gTraMEE4nML9/vNan2MVHbzou7
1EHHu/KvoXrHoMf0kF674Zh+aGjZ4lUofZ2TxY8c1Ptm9s2UR3LjFlbHnN9nU3pwJlIyNAkTyaHC
0qqXYNdORFQbbGtuvOICVSnrvRU9NlY5e1JRqG5J7B/W64M/FVLqwcfzInwJfJPMZz9ZcStRmhx4
TX98f0LfOiksmvViV6XMczabKsBeXQ6hZfskMIy+NuC9RqoKXiBfEhUjxZfB/jv4Ev/XtnBpor56
Axc93E/fzrVVL3/9n/YW5AjKEpVGlfM3qPafoDT/SVw7/ul7CZXLPyAdWaxoQbm3IBUAQRFZOP+A
0vwnJBXg1booGrnw/wpK92KmfL4X89XhswWwBVwCCf7821PSmmDw0Fb9tXek/ZJZB62hTWsP01/q
Ch9t+oxYv+Mrmv7oInyClUS+4YL/oJWF7VdrixvQqH6gyt3hBKt/MPqfO+j/X16v2qGqxZt/Bx8W
nY9g6HqSiIfuDA0W/8d/FhoEHR2+IbsogAxQHwfgP2iw9h9Qb+AdUz+Cw3IHfr3QcOMXm+vLokIC
8XqhQehhnQG4oJBgn/2VhaZebkriYsVmCFJts6xZ0a9vWEUCCpniOetjTWV5ixV6+vwtmiNsHJxh
9DoSIpPbRWuTE/ske7dkflJJz1R1LoBpOhdeM+m/KRNM2nC1vkc5yBfx4k+4hbn9UGFLYFWf1FCT
92R7PVciejXFHurX97r/FwAYYfn/r9fjLkmT16tQ/O2/F6FiQfiixgBmYCH9XH4sO9goZBZARRad
B1Gb/r3NSUIqaip07JCYo8GBDvafy09Slf9A5IfKj4w9xMtsUb+y/raVmAUOISBEmIfIBwQP+Xz9
Ndin9Iba6cdFa5bbSJq63+jdS9/LrjUeY61cHzOzIAHOsocHKRm1m2yOZ29q1Pxp6Sfg41dT9gbg
sCWsiechXQEjOcj5VIfbilxKoziSJ8ki2yzVbnq96t2OlgAKcGxluHj1riRVJZQa1Q5yKiQEdzXG
TH1WXKkWNjc98SDg5JwlQF0wg7ZCgXBVtZBPUDmGZZsHcRSTwEqc7eH936tuijyGodNArY/IAk0x
B9j5/OPAJIW9OoZHKcxxwDM0TPMKefXwI8bGKuzt/Wz2d7rqrB4WO9OfuGCBPoSGdYM/auphkJDv
CqUZ9nMRlb5ZrtGNTUV2KJGV7/suyYEqxhlvfmneZXWj77jOdF+Kvi5KTFvxddJx+MEkTr2mcxDH
9OvK+uWXgamhIxEaEgrZ819mLL1ajHQjjlJZ3tWD5BtJ+1ApyX1TGm5rlQdoArBFDB9fDK6ZCYAG
9hwDzNa5OcAYCXQ53Kla46qlhSSi2qUpAcfV+Kkn6RDX6b2kAuJIV0JIL187khzUU4DRQpsh9Nuv
92M1jCpt6nv7GJOQeJDsDPe3uumugChvjgLGykkCiYbO2fkoxRxWpp2UNs5Sg+FZpGe5S2fNu/cX
1/ZyI14BNAwNrRziIBRhm2EiraliNVfjE1T55HlQcjPag6uOKCvgmz3ThmvknWanyRGG5FD5jjq1
H2JbbrFxhVTcBBggT2vQ5E00uPVq4kVZOMuaXnnON2YDDhEZAkhNhRXM5hsgRiDvNKsIjyk2a4Ej
9XTql864srW89amxDhEhCoUv2TTiMV5x2ifcrHE2kMIjjSflMFZJfddgveDJpdF7KRiohx1vh5da
3e3XcrbRHjfqJ/xzSH9QuQJJpSF7Uxsnu6UqfySw2w/4DK9PaY/bixmTsL4Mpnbv1PSXhhXDf4pI
ZYfsr/QrlCzPxbLSsCLn4Ro4+Ob8UUSo9BWpWbfzV5KFrA4r84fx+3QLoULxzHb5zgmU7Yk0FDez
fNwNc625aZO1H0oLoh+W9fpHCZuN20GOJJzSsmt7uTg6XtXQFg0ESiTkLZQ37KGCd/J6vg0CWuwB
k7VTpOrR3ZwoMeWLrN3ZIRIO3Noqj22t/dAV3eC/v/A3RdXPkWHBWQT2oJbXNyOTdjGYCezHE5Dk
PXIT85MlpWj3QglLS7P7Wf78uyD5y2gmdSDUFcSvF04MxlTRrIdzdnIwNcWE31r9AbtTL8Stj7Ku
nl2c5LUrB4fAJTaTKzQOQp1F7aBuc1GFwsEmOto+hpSWD3FSW/QTdHyS9LL6zYodC3+48qQNK7YP
4zRe+WIv9nYIDOwnNAWIqYUAv8HNUpjSXZ/U7F/RCBJt5r/HOJV6+ZJda5oLuu7FD+UqSJ9etFZp
fJ+vokb4t+RG4hyxohxWN246cx+hE/w+NkN8aLTp3pps66BMzXfbWZfncMBFu50N3P+tv0a5aHwu
i9WTlqi/kxOwHqRG/0pdZe0w1BlARjAeXKB473I9+yvTneQBq7kGZyncA1NUkgiOwvbOGLTTKi9y
UDvg28tCz4MOqoVzVIU5jN3Wd6sih4GK/aFuDU94tbU3VSFhoFQleNJWhuP1stHfVO0U7QhVJ0q4
TTtP0VfNtxQ8Bt5f/2/MGbQGunCorWlGv8Cer3a6zjJmbaTVfURw4+zUMW+CogghtzfFeruaNrB9
UVyzsXljRQKKQ7uWNc4cLvXnLyo1CGjQatIANK0y7+fR1PARKSUSYcr5ploWw4vWBn9P27Aew2Ya
rnwQbyxJm62GEor7Otq+zVnXG/Ki9XnGOok1GRa02j/VWvSskKR+pTLc8jjEBw+DlgIBcJ4/X8CD
V9PbJllqOkvsHE2CYZ7sQR58LdFkvzO7ylVJadplVjt5k71oHq0JvO5xubiSsXZZKPMQEHy5oCJv
4nq7KVTmopsmyaikI6agut9ibHtf1Eqzz8hJRmOltbfqmmv36pIsh2gG2B1iTM86IM0rurg3Nlte
Or1NDnBhB7B570k26rNR1dYRv/F8r1Oauk5aVeRgGB/7lcS+X17bNCKFzp1VBtdiUyyky4TTe6nZ
x5ZQVbfWynCX2pV8L2HYus/TRX0gy+DH+2NeHLDCnoJbGIeZzEa0raMmTF5XnUv2saMXECxJ+a1F
3H/l0No2I1hWqoBtVc5MJCq0tM4/oN4a8crqp+RUSTWk4bVBYJhpy800mebH0IIDpWjOfBsVDecZ
2QP7WFGl2zrB2bNoMADEqKC+ttTFKjo/ZjhCsYAQ6bbwvQVB9PUZnssl6tSqo7QYyjIwUc7dp+O0
+koW5rRIFnkfaxpk5qRJ/Caxp9tuUqY9yevLldf+xnqny8chALWAeoJb4vmTVNieFVFVJSdk4mQK
53F/cKp6fOTaGv4OP2YMktkq9xXxUQcjJu+8HHG3bMq437+/GC7LGsG6QbiFdQ6LYku6SWf6KHPY
JCcDx2oILX2mfG6UiKtwl8dzJXweSiJGiig+9fZQaVeqDfVyn6Vd4cCXRTomLsubZaLPVRONzjie
wqxZYdaoWjChGfVsvWs8qtPpMEnheGqSHCu3bCWFLHSaT7ZS2qc01Of7gcb279Au6sdMV6NPwyKP
rt3n7W23chaORAw8Ybze+aVJy2swQ8sdl7k9NLm6elmBRWjq4MBTour0UwLAfOSp5pXz63JL0QUm
h25N5PA52y9BqfJ4qRS5ODVVOPt1S0YBQUmmXzXOuO9mGGnvv9LL75uLNYWq0AVxCb+4qpIb2dVW
zCslU9Fty7Xba1KsXzmhLq9jiOCAFBy+b3Gz3OZimk1e5nSTqtNiLjZ8BAP6mqNSI8A+1IgN8pt1
HgKcnqVHaBcw/ZPux5So8h9plic3dl/kOxqhyZE2Xnjl2cTXc/6dc0MHjmcT5/ZzUWVVRS71iIqy
k5pEGFVHVYZ/fqU9y7VUX5nsy+9Hp/8iXCyEhyIa3fMPudWGekaIhKvxUpZPU1vV34clbVy7qKd9
3NnJs6L2Awy91bq2w17uZrrwZNPxisZCg/Th86En6C7dirzjlJiW+iky2CA0a5YCuTcXlQyH6jtx
rJpH5Vj96EPEWJYtYdvbKcovL3BxWSM3APUO6rUtjaCZDGRYulGeJLw2PIK0SDeDHGeVTu12cl1e
mfJLLEaEy0LkR/YjsMYt3dVQizwt1aI8Jdo6n+h5pvuukPu7XutwdbCt8blRJj70Aje4WE3BVuai
IVyjUe+tOV8Pcmhws4m5HZdxId0SM0Flk044wudJ9KGz1cFLTNPAYc5e/LTAitxZhvlOM+v2uW6m
a6Hvl/UtuzhTBwzv0J7Z3uSjKscNtujiUzdP+ecutdqdrGObODatsx/VriWlKbWvVVyisjj/RkAN
4KVqzCN/OpvKo6hsO4nDPD1xWGYYaSvWbRWO8j41frfN761MiDP9zOUOz/fxIS2t5sqiudyl8AwB
JISa94L9blZv16vy5KRFfuJ87H0dNRLZOvV4Za1c7gSMAn2TxQnPz9renemAW6vZWNlJhxgHLjeP
d1laW3tsEf7ukf7Li/ObQ1G54kkHYxZi/vnn2MamNQsP71NeEbzTWaQlaKn2JTVMK3h/g3+jtsJb
E80nRDYae5i/nA/lJJKJy2dWnCbUYjvifaKdNODcbU3aBMlBMlFWDr9JVo3RdL/0T0MGo0kZpjho
cQINnNKZrlyhL98mzR4AA9qMKKIvDF0TVG6tnhY8UdjhnwqGB9NAunZRv/xSBInAxCnSQYKNsPn8
d1tKqCw1XpCn0a6T+9EaTa+2Z2K9q7g4wJ0yfGnWpysL9eK9YkJE3wLyNi0tAM7NoC2Lijw9eznh
RvDnYLTxjlgfNZijrv945b1efJMMhZkPRTNaD2w5xGHz6iomy7Twya1YT0ORk46FjiIATQX+xmud
lJAIWsPaS16szcN9OeCrN0z6NU+hizeJOoSdnI8Stwwk/5tnUEVdaoe6eposiPWlNc5E/6S/aJQn
pJb4DfM7sRJUVNoj578UGAiPdkmrT6PaJgSXKMa9PC+Tj6xr3UWpHR56eI9XvpvzQowKk0YT84rU
VODH+ICcD5op+tQOttN9iQzzXhnS525KJ7eIFWQ7xV/vv8uNMubnYLDdFKRlvFCe+3ywRV/6Qqmj
4Qsm4K1IezIImzDbbI9kx/L6yln2OZosv8FQK3BaRX+MMM4IMou0Xg6Z8Y7giUjknyCCLnsycOKx
22dF33qFnWRBOyzjR8XKHY+7U7q3y8XeN0aHuXvXzVfOCv18XfJboOzovCrBbkAe62z2m4RPTlrD
dTgutVTcFlImBRFr5EOYN4VrN4kaOMtEbpPUFEEVgZLAB+sOY0JLRDdy69hbahLIul4HpZ2OgY2V
K8V3mR2JJi33QzO1Dyxp+zafDTvouyn7JFHABpjQWz4p662bWol0Rw/jrzl15j05XtpJTS1oroTe
/WE7eDu5/dxUAF1WdqvrfXhnRy15GLGhBEku17u5mSzfVMAV33/N51/Lz5mBgyOWlqiCt3YneT9h
Rmtbw3HqYPalZq+59cRQ74+yqbXFMFR5LFru03DIIaufLyaUfsh89VAmQJLwmaaEJ41pKA4UYzX+
ti7Z6BYrSVFNKxmHMLHJkegX+I9znrgq9w8y3YmIaAezRyFk1Vee7nIO0P/QdWVd8N2CmZ0/nB1K
7VKYEw/nEHyrK7Pi0fByrny8mxz3n3NAyxmKLu0f6t7NPlymmGglgyEf7Ska/IU9zNdHsm2GXM8f
aVXzW5UwtgNNI16IeWl+l1WiSVZpEVogmYA0YzC9sLaV3B2M7IE2w3RlJs4vs+IRgc8ExIDCHRhb
WDy83r/1OBnlxJYUIkQNA7tRxfYI/sN9RzFG4gTK+RA2RrwfpOiH3fGZvL9Kzg+qn6NTTNEYo/Et
ek/no9dhRXqhGalHAunICrPm3k0iMMoiXvsrL+NiJwWvomZFMisoJ1x7zocKSQ1vSZ7Vjlwmip0+
KMR2V3npaTV2cwVl+ZWJ3TT2X34bV2iKOI0/hcT3fECNru/MSa8B0Yf610VEDsutVj86SkcMJyiC
ny7FKhr7xGChCvfUtgiJg8qypyxr5yslwVs/H0wBNj/uGhYH5fnTxHJGOhNTc0wmeMoA4AZCBxxy
NWy1yJREpP7Lb5YVD/xt0VPksiC+wFd1gVr2bZQ1JHCwwYd31IWsoYocaATSxbWZFl/r/7kX/Jxp
0WmFoUksANDz+VhGONjFOLCGh66yHleAYX+cpGdzisxg1SfrIZZr+SRbqbXTcoKlG6dVPW6pC0BN
+1mteAvpd23f4QwYSIZCKAbe+1cOpDefkW8MR0foHtBOzp/RzIu4XkNdOU6jqn/UicL5MHWVMAIa
op1Nr3dXpJXlV+OaPr3/JsRMX8wOaiCYUvBr6RidjyxxY4p0EsPY61R1N2XqtGvJPbr55VEAMGTB
7IS2Bzh8PophrWTfJZJ+JD5ccVMbALWL8+zKq37jt7B8BVlDWGnTYDsfxZrj1MGpxTh2YJWBXpWf
W328hgO/sSmhRRIyIQ30CxTsfBBFaivFnhbjqJgxqSmyFB3QOJR3Jvabz78+a8hsEHFAxqVa37yb
JYMSpK0M1ZdxSEY3rUoix4YrJ/4baw/MlvfC6qNZue1UcPUiaqad9WNCobNfI8vaF1VqPE/LlN0t
hLrek8Sb7RFtyFfe109J7Wb1oSOzqcqFSOTi3pdWJjnOmqkflWF24kAOSXmGHN1H30igpNiKOVQ0
T8IW9C5JxvRL20v2R5Cr5pZATvsPSmJUQ7npnJQ4ItJuHRVEDGUnPUeaUT/2dU6Gm1Rau16X6amn
jZWEHjFv6/diwVHRkw05+7b2S6kE5pIUtod7MLgA3dqaoAw12mnNmHIITAqairS222+KoQFBSglR
zOVokzxqkUDJHsR1dBnCmijxtZ5JfGx74w/Cv6zvTjO2mtutJKu5kdEv2n0cJyphV0CZKBUGJBqK
1ZnNXYvtSO4ldit/Q8Ji/ZD0nlDveZ2nA1aDUu9lStUQCBBn3adF75NPmj7UOj28KnwKte5DXGVV
7vXaUso3ba9bfwjvI7dO6m4KKBjJiEnXCMg4VRCIkB5VpXeOkU2OGzrJuHpmqfT3WRMSOId4JGm9
WS6tr8vEsiRgVrVxrUsUyD+LRq0cIshbgy6ftc5vKi1/aKjE9jUUfQsCvr72ZKwZ7anPbDCohg44
EcQNTl2eMYflt7WAHYT5gxTdlJMqEjwJlfyBigawi7KOzbcrTUJZF6gcOSrr1huKac7cykGyDpBV
tZyQaywnB1Uewk8j05/DfS/HY0S48V/OkEuHREurR3FFuWFXVYqbMSrbH1pY2JFLVhRBirNE+Kfb
meHwRc3TufS5l/Rf6madsn2v9MNv9mwbB4LODcU1tNYiKi1f77UZjV1Q11ZPbValY+qufZlRtidL
/NDAi28wlTfIdq31cL3Rx7WmHa2Xy1Nb9HtrmXX1sAgDAVcfQo1At7ldfhsJQ7I8uYiUW1IOK5IU
K6OHlJBGKIlyNWy+qqxH7shK77hroRj47UhCiljAhPlrqhDv+EqSEydH9KB2sus2+xjG6+q4LfmT
9z2WM5k/LqmV+bo5249qX4cetNv4N6UotN6d7dHcRX2ZDh7wdUfK77pWf72/k53jHC9nMCc9VAC6
ZzicvrAIXp330joS42wJGh1ny5e5WqC3YR4i4evI4neJDoiCodST3fvDvlFiG3TawfLpkNG/297K
c6ur5zg0wqNpT8aHJgmbE6nuauaORvtX0+KeH1ZDGkQ08vx6Gsg3zPXwEBWq/mwbSRmodg0JoeHu
xydp32aVllw5GbczQy+RXdyicwm7mIfcHCdDG6paVWb9MTPG5CGLujywx9Ty9LWLUKbrykfKkWuA
81uDGhzIwAfgiKB752eYTF1myySrUe1aqZfC6PeqSF0DOQ4W0srH8sf772FbXoofCSpIj1K8BBQe
5+ONtToss4QxS7g2+9bmZj8TggfvSWkPUIGuHGgbxwvcuUWlwVFG/w/YE2DxfLhGL81FG40RvwjC
0HVzJR0NNutjXCXjIeVkgLfdFYHmJK3fF2l4iLnjkaukqV5ap43f07r2LKICAx68CUpajZ5UFWkQ
J2n3wQktpHzDslw5Dd94KZAWRPXy0lTb0hb0vOuc2EimY6Yu5m7EC/FJiVWFj71UDmozhEE8Eav7
y28Gyz1NiJhoI8OBPp8qkJcp75tyOjpN2xwWW5IOIww/F9bp5Kc9oZO/PJ7gENocPrBfUKKfj4eC
rO+0uJuPUWR+TFK1oQcaGV5WO7eRvrRXRhNP/7q8YCHYyOEBoMQtnive+WhFv8YTCNV8RPc7BHEc
R57pYPvwy7+J3wOYRPUO+PcCNr3a3EYNWnY2N/Ox7BuyCIyluO0n8yPHQX/HFf3ax/vGxyTcnYQy
h1eGIeL5j6Jck60oUecj/muFB89kDgxI0DcE/f4AeKqufE1vzCEgGXwaqjSAvy17sZpHouDXcjlO
th7voChXu8qKlC+/PIecDmRiM5GKaKCf/yiyB0ltLwyi1XvjG/LyJ0cd/4yW+U9rHssrd/2X/tNm
WUDt1diO6CoLY5zzwaLYtuYazsixsJbBV7OUEGBLWoMx7fQ9St34MFFxuZI9JjfjmIRuWGqzb8Vl
5HV5gjepbMR+SY3w/hxsbxYAbg67FVAiTj+clBtMzElyqS0XZThK0TjuajvV/F6S7YNcceS/P9QF
/CDGEoJauFI/LcTOp4CWnJGQjDscB0pwtIWL9LnB//1+qs060LoKqoI2wwB1xsjDVGi5nfWuJt2n
zm96KvH9f+Vx2BdA6mkD0QM9f5xcqSAo6vEIHiA1N6vK0QtBY3ooYn3GBADsCYsADeo9TD01nHGK
HdbGH5SyOyRDOV2hTF1A3S+zg+hIrHhRPGx2qXqsisjqJeBh+NV3RO8uPjmomutAQ/BNdU1cPS7K
PRGGNr7OyfgwJ6Gzb+yUWnaZZA+XzsDCtHbv0MH1bClTH7s1twOjNqSHoSvz2zVXCxLAwdMg/s3+
gNGf22MCc4UgJB70fKXjqguuICTUeG5Zm4N3cIqRxOZoPKo5WvuqcrSHTOeKRUQ5cdSxExLVOLV3
xE4e33+j2luLGVmG2Kc4W8ADz9+ojMifE7rCiw1nbJ973foZUirl8WzJn7RRaItb3djhOrDsO3XO
9hhKfE3SUH0e1ro+VUZqBURJ6Z4eyckeLBjNe6YYAQ5zrWdrkoQWwWHlGnrnD22s78yGOPPKNAp3
deLqi50PtlvwsdF1SlpXidvhToFx6GpWvAa1qU9e3y75k6Sq3b7pluVKXXe5beoQslQa+vS/iKHb
MLMygo4dhYzRo2Ev6W7VCHouMc648n4vZ1lnwwAgFUIFaqzNKEtbyVORmOsxMqrBIwzAInnXKW+a
fpKubBlv/CDcsmFE0MYTJfxmd5JN+AVGL8vHAR7nvlvHZkeGenjlLH3rBxlUw4Kszfa8VZ5HNGW5
iWfKEcKL7Rqonty1dp7IEhqC91fo5TEKPxr2LXks1CHUpucLNNOslv5HA/o+Kgc5UxrPVIrnejFu
TcC/K5N3+R3S2sbim569A8B3sbWD7Cpt2GnHzMwsV4oW2SsWs/0gK+B7YZ/Kh6WSq1Mur9cwljd+
JnQ8ONTQI2msbyd0ldqBO3ysHZ0pwuQt0r8RWyz/kBJn8LGFvebl/cb7oyiBaEynFeDe3hQnnV7a
fR0t2lEuZMWX28TaJzZhNKpkDl/ef4GsiIvdDSNoyiDAI1JoaaOfv0LFnKN2SUPrGNvRXYd83A6S
to/u+wqwCj2Ibn2e077LPD2T7E9VD2vEn5Qxs711MstbRw3hlBNW1XgDRjK9yx3IwD6tsPHncOaK
BGM7kdOvwLXRl9ZCoHHodKVVfE3n/uqlTl2DjRdF6jatTSo12dix5mFFPJmgFOWUBrpEWcEhqmuL
a2NodmtNmfUR+iNnl1o7bken8diTRO4vS1SB9lKqQkmXDnVnVR+tsOgHxAmxgVSlGT/WE7mnXjQx
8a4KLtX55hqrv5mVos031rwov8V683Ey5gy7DrUn7WospPxrqmMSsbeRGvRuxFGa+1W3wKGvE54t
mjvpBjdjrXXjvE98q7a4Dg9y/2ykUPHBXJZRPWDLnn0eKNR/0I6Wnqa5WAfPturwy7JkjsP9XR5j
r4GwdSuTB1zgWzuGlMJyYblG28LJbyH3kxAMpqVw5OS97jaVU9NlSIwBKCUDcvUyc5qfl0YGmDPW
pBYYTpTdDcSGQGessq/KsEjf2R0A4JCB1eynuXlQspV9X61N/DeMKsMu3lHT4nf4QWAxAvc0vGpZ
pa8lFNDPbaNniNrMRC3dnJMTRlC7dl+AbyeY71CnPsnyHN31UpTv2yXqP3Wyvf6uWNLU7jsyqmsm
SW8B3fRpNfc2VE/8EeCjzIHZIcv8Uq5JEz4ak7OGLvBN/CClo5leudS8sZegnRHembCd6BdsaiUF
7LlGQbMey6TzesusD2WW2bseq5ndwnfm0rhSfEtOrxRplwcA9iN0CUCkqRm5yZ9/bU1iVPkcS86x
wU3jgOuHSY14VRtxuV8JuSvAq+iICgH3+Si1vpJrX/XSkfKsv8XHrNurUyV5ttHEQWHo1yrhyw2L
8dCSIvMUF7htluJUEdCc2KN0rG14y2GV4GXYaQ8dIsPdtf3qYrtiKNpdCJ4ccRSIn/7qnqjg4N7O
rSURO29h1egoa6CAaPoy7rhwZwmpj1In+pj2Sf/Y6335V1RHhe8Yk+anZi1dk6Wdsy0FSiIex3JE
1BD91W3nh07fQJmgSsd2NRe/j5vkqWvD5RZNACaMWtjs+PQx2dYjwmbNGpCT1e31a3INE3hrYUH8
5BTmlknfZlPEKKWUJZEaRadJkjJ/0FeAynD4O8f232SzvfxczmAuPcITmWuzWAivZh+Uuk0mqzeP
ahyj79HyOOgWVd2bdT8f3n/Tb/wgk5wC0iyE8uJC8Bca5iJV4eAc03zQb9QI79U6hnT+/igbncvL
LzIFjCIs+OhuCu36619UOFNmjxmKHl2NQ1ceku5uLopuxxa8BKpD48IsYzVYo0lxCYM3fDNepCvt
ww3v/+Uh4NKQRQQZnIpta5mXNm2WaVEbn0LcmPp9Z5XhPbecpdgVJJhHkBfEMamGBTk5zlB/WRHS
1rd8BfYX1ZGQiLw/KWITOr/wCKELshME+qrQVp3PSZM1coS5FaJGq11VD31V1OzUtTYqP5bCRAvq
fOjJMCUqJPrloWnScZbbQIncfLbS+Ei157lk3zxKijn4CT0rD6q643VZ8TXrtD/nSpeC93+tQEXO
fy1GA/i8ITOEsIyQ+PzXptIgm6tQpzfzov2ZQwUWyoauOcZ6LsFgCJtRo4Xg9JVnGomaeVUJS+xK
bXu52pEvw12E+QqBEcLk+UOY1eAkSa8iD5b12Nf7tLvVJdQH7//UN0Cb82E2CNFqQjxJC4ZpnJpO
lUkKh8XWcWc1qvJkSUX+SKxo+4Vg3DZQx371ubFY2AUm8UPdmgj/hqV5XJrUvnIF23BXxRfATsrR
SNNZ5bzavoShC5V1SGTpiENTteOv5R+IL3Wg4cX1fW6uDia9SYnjYdF6pBlhEyet8++S2sxokdPU
V6IpunL5fGuygL3FPgfLU6Ynfv5O2sYJ12ichcRFm/YZkpQgFHWulC+p1y0jLZdSGfe9Pf0Jg9h5
rPXJ9KkT2fNnXfN0m4yF3rGnX94Yub+9dIE4cx02r/PHqsJINekw0QYatckFLi38Ginela/iBd/f
fBbcHEWxwsUAkslmE4gL1I1zgt1jIhXpZ6lZpb/URK2XIGmUXIYjr6REZPact4O2lm4alsNek1PS
lfDrSx1X1TvnyaHd+yzBFrH8riZdSElnOQn6cLauoE1vPS5GA0wM+hbQ6q0hrxKHlllmdnrCMtJ+
WFfac7jORA/s7jgprBBkNEvqPnZxmNwaCwVDvIzFrS5bmZuZercjm6LeyyYaZmNoU8/BF3BwZ4gK
Vz70t1YVmDOuH3TT5MvIycUC6orV2T7WGMC6Ul6Y4KFq86Ajqf8ezeH4I55b/WsV5b3fKT21u4FH
ZwYs1QqvDMS6RgWOA170a1R18Q2y4UKkom0F3GVdiK7WdJD0dHaOfYaU0iin0o90iWzsyomvrOGN
WOPnWBRxL0it8MDdHLuJpGG6OKzhsZbt4iZT24huL27k6CjMoBl6zNuqInTbeFn3XUSU75CH0SO8
gQnFsmnvcbyevFlpJVceUQl2ZRzfFqARH5tBXdycCubLSLjB3nAmGUaEzL9MEmfgWMIRLSry4/sb
6+X2TatMs2F3QXSnO7vZV2s8FGXsU7JTBnniMFmxfatU1bf3BxFzcv5FCqIXtSb+ieirtnNGuLMy
S5OcneJZFWlKheGDew5+S+b6tTL78lCE/ENbhGXAJgAJ93yTUdOkXKQozE61EptuMxDWKqVle98W
VR/IfBsHiZrqviJJyZe0Wb61QnywbW1Q3JjtK4jWwnxEaonpYWF2vhWlUdBpTrg3aI99irBkvPJd
vdwxNrMD3g89zYF4Cyl/s18B3eZRXa7pibLRhPAcJvlvxTw3Kg6m45QJuknzCLeiPhkDRzHhM1l+
M7bdDEFGXwbEPXq9q+cqvp/CJfxsTFYYu6WRFh/ZR2YQUGPNjmMcOs+4SWYfpJl9yCXiFkJbqdbx
R3QVMtL9rCFaDkvy8D51wqbwlKrH8ybquuQb+GYRQ75MWCY9oLvCHJsYHyYks/JP3NpZWWBL6YwF
Sd42KQlKvyitZ/YzOWxOp6Kb4uNVJBgPJCmWSj58lZuohGpD7s41BZu4R22nkxKM/R/SqCjEzxdA
ZxhSzrGYnoxSiXeOUbR+DSr1fcqqOGDsX2XhC/Kc6MixJ8KhhFZ+Pp4UqvTDdClF+GOavtbUiW/j
jOTpeusE6jLPVy7ibxT+tDRFAxBlBTvQlr1ezZK11kra49zRqQA3i+2c4sFaPo/TGDeBRcP/A4J+
hL9FnktQfuQE756xzMNrWbEiTX4z1w7gNqYmtPVFis1mM+RfNJy+kcYTwEp7Q+iS/rmyJ2dXT/Wt
iXjolvrDeEI2ILuVHf3RxHC3E3wxd/LQtjfEoUeBvPCpObMyUTOTNwssmgbptP7Orae44h50sQ1B
cOR4gI3A3Qyz5s0N3IZYPudpjwdCQfWYAG9lqzsVf1fEv+T+9+8brv3LHBkx3h9VvbRkMffdz3BO
fMGFkePZ/whKEIHlefizXT7+2YGH/RONJ/7mv/sf/zb2+7zUpGr+UaHAEP/aNjdNtOyZtH/tsvYz
8Ohnftr/+J+79hvxMP/rte3a3//CK/s/TFJskmDF1kf37x//NcnUSNrkSoPvHgXBzzT1f3wmCeGE
ywPKLPrftFdYlf/4TNr/m7rv2pHc2LL9lYP7ToHeAHcebtCmL+9eiDJdQTLoTTDIr5+VJR11Nbuy
EkfABWaeJLXQGQy3Y5u11/oDoR/a0HEhodkKCvz/hH7t1/MCbCfKKse697EtDb2Fy4wNE6BREYAb
etOsqFHVFDpgWLPsayXSRJ+W6eJP8/QvZIMvKvAidv/1fxaglT/HQo7+mIJCGIFUxa9WRDNmR0Ez
CHI93TxGVofUJFRoVJboLkBhSPtaEyk5RVBpQrwLuLJkEnlgg2aBoNCrh/17KlMj6tnseLYO3RI5
RTTWlluLycaZN/bjDf1pYj8+9tgOAOZruJmoUi6uvWr3VsexeR4g1XeUQZgTgm351raTXQU2ZFFz
aJnV9q2ZQ7baaiJZnsowE3iWis6WiSFp3K0HBgIAzX5haXNjoVLg1mgFK6xGJgKELp5qA4qTzZKH
3K8WiJT3IU2sNRA/guhSnfvGWNpetlf7rkRgVaODp23cccYPGUWVBoqarW0527RQ/NDS9C2x4yut
QbdNDOpou4nXRlwZ/scu/n+6+f97taGONwJKEgjhgNYAfgiJ2k/H/Teq2X3Vvlc5+0v04rM5+PKH
/jQOcOH+AKkHSKYAgUa2+yc16Mf/wcVH2gnZHmTAEEf+m5tRtfGX4MfCAsDGH72qv20D9ML+QLEU
uSpA3eFtIPz8t6X864LCyJ7MJy68DNABfvwSzBBaOHALFrFsblNbH+MmuR/WwC3lpHuYzzQFLN/5
34ZYOBa9ovWtMmMIz76lz/whP6C+m5PRg+T6p+34wvr8aujQCPfrZJasLbllVcyxMVLlt9FFfsbB
/XoiaFk+1sIR/i/bG2g5lExPxuR+dIFbHfbzfRzIN/X+HN5zQb7x1zw+DbRw/XRF2FmtIu8B4ICG
egFUXINWIc5LEqw40dbGul/Xm/hi8DIyrCYPbXr+lBDTswO2AoFFUDiBcra7+cvV/fRVC2sJeDE1
53xK7ls7mgHkjoLqh+MPQe+PXvss7viT0ImpnFv14wn8aaR/X4yFt5MAWqo3FoaV14rX3ojVvM2g
snTf3fKNso5Jd9FxNzNIuV5bN9+fp2V/38eBOuaf0N939HqXyVCpkTJTz/rkXnktwV8CevOnyh0e
QZyv36CPUT+wAE2WxkjYy/cjLxLAvw28uJaO2qqtrByP2uRblCgtme9eq+j7QZbwqd9GWdzMTuMJ
YEw8uTdb+JGkRjRDlAL6CMcBoXMyIFiSXCRfvx/3o7a33NJjqzH68eG9ot/4VycB4guZDcK85F4v
/Lbs+oDSafZHG/FVbSCo00cNEjCWeVkY2VFCdAXV1Q6genCUIvrK3SFFewPlQ+vK4MLZ5Yq+d3rI
rDFhQUi1fZLAeckKZBuKGCmMVBFhqUrv1WQlkVWB4VXhUhoIDdohZXc/g2/VV+aaet/Pcpln+mt1
f85S+3WWiNoAlZfB2AepsEN/QXfiKnWVPSX8DrSJjxqpzoiULHO4v424sBtlRifO1Tm51651G4Ev
kYjuFz4l9gGaBvaDrZ7byeMvfreTC5sQT+DmaRsluQf323MTxaCpcwdfBPkWLP8dMHc+v5hJ7hW+
IFDD0XKvo74DYQsWpQkZKRmjJMxXXZSH+G92kDx1E/vfb8RXBgT6o0fnG5YbhPC/7sNscxllK3xj
u503zr7wsqfvB/joK1yuAkrweBPgq4NPeHGeIXzYaHqbpvcFAVls2HKyY1fVVfvW12QmyFf7r9Av
aW7tx3kDVqlDf69QIvnpU7+Zhl1vB+ZqulCvwbVNane6p17siwzoAGKtpEC5FhdwPS0S/0BW9HEk
xhtq90zxL2WvuRjeQBJCMjJuJlITyB7Qi+eRnCuOLHFwHyfr8wwXZzlPGkXuEym5NwgQyCvulQeJ
zEHjVjlBjcIfr2SdsHVyba+AiZiC2Y2J6qEF9cUkrZs8yQSpRLe5TnyIiXvner+W8ftvn7fY4glq
0KWOLuP7Kcy201pO3O6ORUPIox58Nwxt16FYA9WxTdbahYPK3plHyvjqHnxen8U9KHk9yhwir/eM
1Ft9nTxCDDaCpuBmvGDujRVlntjYHnPvQYDlOe7xUDRrlKHX6HgK2o24LF8unl/FZe6jWcjN3IfB
hXjEIxSdIcYkSLar7tWrbgO+9Xo3boYz13gJQfpz/aA0dKw6wq9ZNrImKoPGlQpqqt7rvXIFSWcz
dF6NQPHKIAsslGFJ7ZvXsz8c0rfe7W+p9/79HfrSdqHmeCSUhKeMT/n1lqoJlSbbzNJ7ME/dqT+k
K/3NTEi/LgufzZ6OXikNOY4zE1/Wff+c+KdRF84FulOYgSa29D4L6oMRSeSi2/Zhsh43567Q2aGO
T/6nyn1bW7UTSxiK7VFEL3awCHGQrko/3sNwnhMdWoJ/f5vZwoNoNAcSWlWZ3uthvBYe8+J97Pae
2EJcxpX24kXyp0d5BVktryXjqrtmHnRR7s/s6tGD+M0yflrfhYdhTUU+WwUmjUsZjmEdzWH+khyS
F2dP14aPQvYO3WfZLt7LsJ3h96N/1Et+Gx1EQ2AaQ2znLOspZV4KpYixBoM/e7mXHSD/vMm9xJPc
1K3fx0cA2LyY1Gt1Q0Fu6e1sVz5bT/9AoPz2FcgxoI4vI2H7G/n64NC60rEGD6uXgqTk4Xr3chek
+4aUHk5c5/JNRV5WuxeLbDoC78QrXF8l/joEUItcrHS3cA+qC6zluiAPZvjUkSwowhvYkCS48pkb
bRMvYKTA760ufB3z4+TljgbXBTnEK7zCbrBxS7f1OqKRHcUQHXm63FnBpgqfLhk5zPi7BgmAcvP0
UCaXEJ/aimB34N7od27suTlxw8m7+BFcPF69+tPBzggQGUFKdgfZNQikN8mGe+b6sNP9p5vE1cg7
w0x3d09eQ27ukCAnr603uYfdTPRVQaKK3OQE4xMl0MhDEK8kv/hYACUw3cTDr3b41Zn8ODxZ+LjL
yivI9X4ib7unGVPwNpLnXx1IS7YoRBNj5QWX67uKjGSH+by1JA1uozf0nOPj0MVIotvBjd23h9i/
e4pXKancCwPPV+5eox/TrdwD1vJ4OsTmBftBCZT/MOfKlcjKIJe7a497u1VPbkJBnqbwaeO+CU/D
Hz0JTEp2Z1hNvOVABnpdeHhCpAafy3GDwg1nzJDtenIFkWR3ujDxK4Wre7h3AX6/J75OesKO//Lq
G74f2sQVa811r/31HuXtcHURCPIY3eJTNTfk7qojF8Dt49xu7/fXm9zdk4vtjOO8jdZo73Ibz19v
1/7V1iZrx3toyCYayHXrrwx/i0FceFrEBYcweX+2vc6FRzpjfcJHneg4cRfU79c2gXnfDWRfEj8y
4EuAbtYd3P21SiI/IW9zYGBBtfVr4oVjIK21NVGDZ7K/nTx2Q8lT4hahiYXzr/CPmqzpce8ycgdu
FA+Uji4EA8n2h+X6a7RibPy14h6/7EflBp6Mw8Zd87DfYiB8p1u7u0Pq+e++tw5/HB0df/+2G9z1
4DvkFgZNJuOFX/rhj9nNosbfDevLyd2hShBwTwl6L2Ik2mn4fnV9h9s94VjtDjfcCyZ38lvv9m53
MMhDZOFGcM8O5dCPes8id7vNJb6cefDIfEA0yUQ2g3+4Yx6pvHeNXD+84SQfr5FF3gvPj27vXP9i
DSZmsg8fsXwFeb+LHkaC1QVV3f552xKb7B+p+zgFwl/7/eXkgQPFBxdDCEwPyTaAPmFdsBUlgRMX
RFjsep0Q6uFXj783uI4HHq3jB936t/i63l/H7vXlw8tINsLrsCAWwc0LOtKubu5k7BiwnVjCS8vL
b2WSR/W+XZfu+py4xAdX23f2bZHyBZmLmeoN7JsF8/IgbR5m72XX4dTcYadwYVeJuwPxB5a+cl9u
wt4vVq9IGzSre5tsj74r95tAc6//mVcIiCkieCR3wcn/64tbg2bRkCSI2sjrciX7NHXjsF5RRvLr
LOiRgBoPZgSa6tLX3BIH7vvXZwmI+PMF/jT84gV2Eicx9bI7+oTq5VO1B7oZdjBMfW0fR+bBDOo1
OzRnYvqvgh2gG1ABB6AO8MzFnOWEpRzFqvS+a9PaT4wYLWgZgg2leS4BsSHlXFeAS7fWuSzfMQJY
ngJwtNuQmz2WGZa9T0VhV6MiYeDRn1fyu/2uP44P6gMiknpnXSBV/afL/R/lqP8fdJna5zx9Lv+F
7v0fz8O/qvd/XR+lmsAL/9r9319KT38Wm/6HVaKODD2ny1DBc87y5/LtK5nl49/8q/xkWH8AJgDH
GSiBjxwzopN/q08pf4D3D9o+x5ZOB/Up/K1/55gN5Q9AhSG3C3cbrSNgHPmZYzYgaIWqFMrP+ElQ
JyFiWCSVv0syLxrYoSZ0VMRADm3RbdOmAI3wguURE8ZBJHND6p6lbmqkKIX0rfYkd0y6tbRcPKSs
BrAvnccABOOmO8ViOuK8nFCe69TnoOK8Yy1vvE/refHn+fxcr1pEjn9/2ZIpKZEypJRsnUW5lhQb
FTyXWyZaeAHI1O9AUYunpXUMv6GWjHTRlF9D7uGWS4kSqDIFMmCKQR2lzzmo4ORcDWKIL3ha1Smh
VdnCz5HRvzrzpce1+nnBfn7pwozI1WAmvcMQzsbos9NaUGvlUl0QCNImr3KuJxsTPEs+nxPoWhqx
nnp9051V/zg1+sKeaHYXOzxpWSQ3qhEArjh6UkrBGNIYqtsmfRF1UCR2kxGtB7UCejwTuI8z0fWv
Nu3nzBfBWVVq6YzeeBbNJUVPYm3y9JLSqltJBgj10J8gX6VaCs613kKO9PvlPoabX632IgzlTgV2
MtTcopoNRTAWg4mKf5nvqlh++36Ehfrfz2kdcwmfAkFgx6GrDYKOiKOZYzPX6AgQrKxuChOs2tkc
g69OZxz8wGivsqCgBG0D3gc2nfcsHwGkl4Tn6KBWclj3UjamHlQpmHEVSYnPYOvV48v91SIcbf2n
L5SkvIIOOmQ30VQsIImeQqvcrjp0ymlOhMpxuR6NnK2p4xSuFZvJDXAV6LdRGsevoPOCy0s7MrW5
FWoQ8lrLo6Lu6/lI1dvU00runMEFbRYyumLqz8AQT+2b+usno3887XPbKKM5hlxd5hiNJ0TGw7K2
rr/ft2NZ/stVWfg5QwI5Iz0bqyjncr5OLDT1JaUtRUZeiw0vGpCdtGkVSp1TeWgXbVdD2xRrXiic
yGJQLlHknvykTYxDxcDPKCWc3fcl1SNaJ0NkZVPvclUpXWBem1AzcskXEKIKjQSSNko3KD7LJ7fR
VYG0dqwGAAeXG50PzUrU0DWtDUy57RSx0anekI5VtTdQPBPoIdqpdLCDkbbaGdTwqdVe2HWILswo
jJhVVMYzSDfq1PImE2BKuZ6s4PvlXlTd/r4mS2q5pkV/pTMJLLeVdUGaN7LHYavdvhz26CgBo237
qPdJ6Y0aqgF2oU1nNnpRHvk58sLiQvVrsPRWryKWmoMgppHppjuCMuEO0k78RwEOGLAlZbmFgps1
Mai214oTdk5PG9KYwpBRHlP66oxFOvk5CxNcC7uuZmBOo7IutO0I/vwjGC0tIoCjLFKV+rq0ae43
gKEA91aNvqQw5uZdIyKuA892Zj9OGIWPJPgno8CP/CHohqwi9BykUXn0KhmfWrel8S0EcjQPZK2N
P8m9RJKxsf25dezQttFi9/0HHK3+F0ZpmSBE35Mu8UzKI3vklqvIkn3kNmw2pWznHtAv1P9+nBNn
e9lQFE82bhZgIBGH8GXYTaaJx95pPFlpbr4f4bhxX81kYV7b3EFnXe2wiPVD5sUAFXkZkxzsoAJh
cy1T/EydlPvvBzt1j5bFCShqJHPRzDQSZacFE1p3L3Ow2eLhgdVhCrChYD1OVpJevw+D3nqmyMoz
N+mDwfeLmS6FPSxrsqep6aUwTZNyDUJGzZUre36cgEbY1YpS+oZWQ3RQSow2jEFSKbDMHKxK4DQw
XuQeHhnpsfDUQ0jj7MspjjWvNaYhSo2xCCS9pJFWoEnFFbpTvzBAmR/0NKlDZ5CT3pXUAq5aUzai
9VJ9EmibH+vp0PSmc06vAyD3E7u5fHlENpQIQcsI1MbTG3RdSkoazHxtGrPkBJ2BdSesM3MLMUye
b3Iq25nXD7GA2p3u5L0LumHgy030d4Bxme0yc8ThS/vYdHNus53IW0i/Kdkkv6IfNn5uilgZPBkY
/0c2dcNjInMkCJK+CkCkKqPa0iYsIejfA4ny2FuAp05l4oDgOE6tC9k+gusrJ0anOCSOAHCahLrr
Bj7ttThXkSjNB2eVT2DbB8hBAZ1IXoC9k8glq4VnwgMOzVKdFS/VtAG0A3WD7LFVWgdq2MWE9U3A
cQfuMsUVZgEJxrJTpftJb9m7Y0uF8HvHqort1Aj6aMBt26RDJuw9mv0V3zCPTRuZUVBUG7QWNYch
G8Fw7SRWY/pJXYLITlS0D9WkMm+0IatSzKya36U4k1BgSwFTjSXQnTVTqV029kwrUjuSvm0hpHQz
dQ7YFBU9hiBfOkwl+oo4CLJIXg3tg+HEI5gZEkyPdI0zo6PW1lpjO80U7Mk9/lCFrNGg5Wv0tks5
KaEzV5DebCzuKuqQPWeyJm60tGAH1vF61ZQ5kO9URTd234JpmeRcq23C8zqZCPizxjTqpi6VvBLa
dEc0CTfCGb0sDxA+R7l9rJnN3FEx2cHMLEdaJ73R/QCoOn8fs9rZtI0FQq+5Bi81fDBQ79kG70Bp
2/YoK5V9DHV5Yygg+dAK+6awZ+yywsb8qizKEpneGowWxEwL80Ga04oRKDSyERg2B/SAFleKB5Ax
lDEIS1Id/JM1K5GHVqkEKnd0hj9kk8kjzWbtbVZm2TN0WczXArjhjgy0msrbppfNV8fgsxQA4S56
L+OqoJdmqpVQPKulKoGow5FjRGVqdaUXRXFH1QqkNCATYXLEmqGpXbDEyUGcs1JfNbxTV0yiEtQ6
wHbjozfQRH5WVOm2MyYHne4SR6t4Wqc89kCQhpURiTxcovUULlk5yGAzstNOvR50SaUeerx05Nin
MvfG2kBW1gGVp9k6zsZoKwBqtDn2FSUee8A9CsUDfU0OpSuazY/OZDRIuTuzCQG8WPTXTW2UJVhu
JykDELju3RHcQqEuwMDm6onTX1IF59odYhuHPe/pu5GUQDzqxiggU6ZkoAGp0I1OLLDARJIDxl7w
8tXZYewV87pPxPDQylLd+5JZ4Rzi6FDwt2hwhkBxm112YGAEXqswnZcKd60hVt5a1/FQl++S1pmv
NuUQcECTjfGjmTTQkykNGBBdCNrx20zq1IyA6sx56XnXJ67RaeWPiurZbVpBCZdQ6JwNXq4LQHrQ
cDEB4qgM5TPaEof9ADqS+0kMQ6CCluHGRKKpI11MIaRrV3HtA5gYK26cqHu7s30qatTx6mFI3wU1
atBi2gY4W4x6TfNJ3PRKQVsisqJ5tnCcGEkKGRRe4KvNAjYmAAzkla098m4QQL3Taj0WcgJikLhV
IDKtNHVki7wiMp0yEfV6bkGmd1DmF+a0dR9NXQZgiUozaRsDj9oRGIXiKm5yAavZA++ioEK1lutY
3qVoolpB7K9HFrO2qju9y7DxgzPZW6WZWe+ztgnAIDCC2ZrG6V5pcH2xkU1kNCMaQEejSpGjZXNG
lBzijFOR5jAU4PuO+HQEsrbCcX4YlZzGwLOP8mtB86YmiNcNtiodMbw0iAjKAFR9uUJqS6GFa+pS
vpucqgeEwmxNwIz6OoNykJXgsYQmARmlWn+Unb545vkIa5t3KvgYnaJJa1BJMpznjvM4hg2HzXRT
cAInRE4SY+sIHffwew/jhMO0rG81ozYYQ93CP+2nDl1LGl3lsTlBW0w7x6tyDI2/8iOOIdkn31MM
RVc00NiLTDa14Qj+0Yhm0xR9P4FFT9TfDr++cPjTWa2gA6SWkSjAVgxVRjmEO6GDjpxOYN2ouuvc
yMdgVoGJQtpBd0WsQdEU/ZjEqdIkAKNP7NnoaiGZXhkkwSsY6DMEb2tuKVAQ7gtP5F0aZYYFQvw6
wys7snndoEFxL7eZ/g9d9GXyV2QjMAj9nEfZMGZbeTZAJpFJqZepOg/SeVL8jlbH2+Z0qwZuaJjH
aN9Uaq6e8Z1PhMhLGgILblzBIDwQocFPPmRcj3dirLMHAOmgPTxCqRTCTzQCI1Jy5HE91zSlnvCo
l9J5kzXlPBn0NIqzrHnLtLE3grQ88iVZY70dtMI0iEGHuCG8KcbbHnRLzz3CFeQjodcgo3ueaRyM
Sx3AYdYsgFYC6VHqyjpP8Qcxb+4Q+bc1AZqXT77ocnqDvkGKwD7JK8eHLK/5KPWCb/IRqrcI0rUY
BkQHZvD7E3pqXRcpo1KvswrGNYmSQajwepJjoqjOe38QIySMRRMbiFPVmuqklOPyLemy6hye7cT1
/ij/fLp7c1uVvakhfnBKs3g0qZj8SWoFyFyy+kxjy6nQbpFZaUVqtY3doYI3qa7IpCIsSvRdJVL6
JrTJOrOIJyZiLpIW1AJ1N3j3gTzjmr6lneBeW8D9Hs2zMioLsMfflsRYGKqyRIN3rok8QiMEgD0j
2h5AtYe8N5TmLM/C8+MKI5suytJpcfYqZzXakMmSqRr/+P6oLAA1Pz9hYcysWuodjgwVbllfrep4
mkKwEycXCuvTy4b2YDVGQve2VMoBqQ3N2GVNYVzO4BxwJxCIRXWcF+H333LiWi4FfMuWpjiYPYsk
uM0EfETMLWSgZascVCjQTM18C8Q8/ywntexyQTbMYtCBrqIB9S/XNKntVlol+VobV1ffz+fECVq2
OKMZsLJEqx2TjJkaNJQBvGNAzpCNyjlx3RMv3QfQ7NNtqydn5gxJbmQVhUo0SP96HeuVM9W6ExfN
WGQe7HhELgBt2lHTgH8Oja43YKF2Nl0+onQ90XMtoSfMlaH++lyXfLTLBtF9lIgadLy9PO5zKu0o
Gq63hWQgmfbRVjkYcHF4fBaUeuq4LcxIKQqhgGq9iiAN19wxO8WETClDZCLl+vyQgvEiIYqcoYtv
GmnKSZvHlUYsVsytGzcS20KgsptIHKfsvbSr6q7SEQiTzuStFGYVZ4DsfATU0gRbPJc5LL5mNFU4
1cV4UaMr9MEChyIjYwv6clVFrQLSFzpoTbQY7mYosw6xmSU1DiIIe2ovQcheU1Lo4Fl3QRzOL9N4
YHflVKDqpJdNNZ9x0U6szJL1zulHVLNylgFnhiRIzmY02nY9iMDBLO9mUBp+aJKcnjlkR0PzhbP2
kT//dIRNZdTqCkJgEVPnH5rWX86z0iF8yfa5xJWws8f8SadAZX5/KU/Z3GMbzWfnUDazKatslKjK
Idkq9jBcylUhY0A7JhA4qoOhS5wgd9hzPFvSA+jiodyM1/ri+/FPGIVljwBT4ryeRcYi0C3Mrpyb
hacMc7qCGmJ6piBzaojjdf60oi1KLjYIZJMIpbhhFUOs0+2LtNpgrHOKLidOyAcA+NMQs12yooYA
TtRrhUboCFlg2Ai2rVulXokGVAwNmoNf/9mSLd0ZsHMhcrdphNgRxKKjbK4cDezUo5DPda2csHTa
wtIlVinmGSFQVCDhdAF4v0TsUgM7KToLw7jn507fR4zw1Wlf2Dq0DRvQ2IN7pMRmuclqqHF3ZhV7
SqXrAWQfpN1gd2zdycNBwcW/sMyi8C2lqu+GUlWeq7HI4UUqP0qEGKSsANq3e/mGjlkZcWJKcR0B
fN2BbIDdz2lqBjO62Y9BcumCZwqssgNlgdQCs1oVyEjVheFzaOMg78HZYVKM1wwpWES4aY/oQ3Ii
XlGNyFYCClNwInvCTIrLEtvrxwwNy1YGsQw2dK3bdVDCnU2IHvdpE1iIQb3v9/7kdV1Y6T6vKyAZ
VEQBdo1wPyurjEx9a7omeAE9iNrbYdKqctRKYxzwJpceadcMrlbkcvT9J5w66wtHsOJm4cyaQqOu
sOiTas3l9axC7UAdZMXlEkNY3lY6P+OQLdCofztkH91en66W1XCp6sGEEuW9Je8syLf7WlzOYEdE
7/gI2HXYm52KqLFTPd0CV3kqkBMsVK6TODVjF9X9WweMdW5XMIhIGK0c6KPQ/a7Q5ycTpZZjiTDz
DDVXoWIMjUs+VefgxCeWainN53Cnk6x0oJElROdraomuVl5O+7kw7vuUpZdoCEvPbMupk/ER3X1a
KJBHgsO6bmikQiQ4AttkF8rgJXyx+MQ34Evka26ybpPkSXI9sqJyZ2jFQhA8PTfbE86XurCzGQMF
lCT3mG0vmd6UtmjkTal85hE+VYn5SD98ml/TtQ4HjRqNqEKRvlWVNKrm8cixjFfYEcLa1EDh+2ox
Z6vWaCwCknbzTIh14gn5gIt/GltWQEXJa7gxspED0jBAKkRmWeqNpXqOYOeEyV2irZF0yvR5ktBj
NU3qgxarYid38WtnzyV3kTs5l29aAOx+XqiFybWnEnAisMFGzAL4A73Q06U2zsVmbPveU6tYDSGl
IgdjThVvzkR6WaoDum3MFC6fWWcoYyC3TzohTT6nlraeDLX0OsuM/+FaLyycRqnWTzae67wts8sY
4guuMqvAnkME8+57E3ZqOxcmLJ3saqj5kEZ9wpwQHN/cTcApdNAH3TjjV51w4z6QU59OTDfmsrDQ
cR5B0KZbWxAPimaJOYFqFE6o11D/YRR0xqgZ1WdGPDGppXSEVGjNDIqTNML29a4pVLbGke1c3ayL
M57UKfDNx5n6NCtN9JTruYMMlSUlN0jBFiGHNMlF3rZovaISSBKail9j3GaFInsSoQ23cQ1qz0Fr
lYMndIX5hiV06OiK3INGx+AiidB7bSvOhU8nLtJSonRwQGiJ4lCK8Ak84M5oMHfKrCmoTFR5rBTi
I98folPjHPfh01rE5lGyh8J+t8pkoJheTJu5cpQAfYtAdBVTfubJP7WvC3fPKUpgxBojRfZ2mFc5
R2+bFDsSSNDz4oxtPWG5P5Ihn6ZSoRrYKzPACZyPsT/3jr6DHsjkf79QpyawMDiKyUWJU19GrZma
BEwChh+DotazJ1Tt/9kQC5vBmqrXhhz4paykqCmBW2Pf1fMBDDrjmef11CQWJoNCK90GVTwmkTj2
oWYVIGZVO19wXpzbhRMHaknCJSXpDFYDp4hoE/d3cSzXfi2YsjLlroYeaNyvvl+sE17JUn4Fn96K
gWlZBJzltdnVe5p1JpSspNzjNYD0YPQ+c65OLJp8/IJP52o28bCME8IIvUQ9QC3TmUDfVkEWIXHO
DHEKQHBkpvk8Rk+hIwkpwSzKMuD4RknEa1mg7zrjpRqOY9e7zbFkoyK94INTHtyYEMBbt4Vt+bll
n/XLT23ecQk+TdVODKQFSoTRSdVAom907L5zwYKgPMVNVddEnbJ2xVUQwgJhMDwXXaU8GUMHODkf
dO21n6Rx7TAD0sIMMQegcTnCCJsqSKB8v+sfAf0XoZa8sCMVCMQQ3gOzqw0NYdksQ0FuQO0+E4Ha
stbvBdKtgB4C1GtWtttpk+OijjwEDh1GoufQ3wB0a9qnObZxzHWopQE6dj9QxQ57AyTBvIiFD+zl
DFq3kfoZzdADz5JNO3bbhhdoYOhm1AR1Cppabd7yiZr3ZmLzsKAaCwbabrCDTch7yfF0kAHvhdx5
Cuizvl+AEy+yrP26Q3ndZGqt4KCg/q+uMkUgTnEy4G7lFsHirL5Lc43YvQVr/PcDQgMcP/3Vki8s
H5CaCbMhSBmNsyMD8DxU9iZtCqj25nDCZk/IAw0NG9qFbo3mxp2SVnxA4h75PV+DNouH8BGQFGgk
wM1M8dIqBKI1eFHHDJSVraE5axTfuKsaUsBbSpGNKrG2LqjLx6cihyoy4dVRZ4/Z3UpNEReQAjnY
NxCztyNozNv2wgBv1wGwJu061xRxMTSm8ZY0YMf0Opnn4BbvUnM3ogydEqfvhsTNNDU+FI4EMl0u
OeMVRWmVe7QGBWwg0VdUScsKugaxij5NBV3pCLtQg1DnYg1KsjrznLlvKNpRAVayJhkI9RTlQ+Er
KaMJmWwrj4ZZoCp4ZM3PPWdSmOVDNEHWiC3ZxQ8TiRxPWIaEdkuhdY8ttImf7d4GkFJqWgf1CDSZ
T/i0OX6GsIK4q+TiqjeTcY32CjvgMb8F+GAi0AerfuhtMkBVeTIlFBY6S91WYymj2UdOdA5JxA7l
eEwvfRsgCbuNMxobrqkN8eABI9P+N3Xn0Rw3sq7p/zLrQQeAhF3MjRigDEmREiRRrjcIWSDhvfv1
84A6cQ8LLFVFn4hZ3O7WoqObTCSQ5jOvwWykjL/qdtPS1gwTkHqmzBGUFnCpP5tdrd9lcVHjsuK0
9VHNCyoVmm6LxEvHsdF8pwrrG6EwGzn2pe073FxxkHMYaH4R9olAWL2YfpZq1Q3vAE7W7xIbIXkP
nYcsBDRkhuZtF9bjfaHhX+hRHc4VEFpRM77uXCX7UVSN+TmbyTwxaE/t0Md+NfnoJFKV3qgj9Tji
KWD70+hM4a5fRudDV3ZT4g9LVH1LsGqDfJ9mCyxsZBFuUaUSvafSQffBIdT6AVhOzzJedIvWJJ33
zGMRjp+RcSujO6kNzodKD+UvBbiTPBZtnkOQzdvwZsJj0PTbpqAVb8xAL1a5igSIg2OGGDhGXW8c
s3QeH8kyCnBLvayTA1mIuYAKzo3pmI6G9IQYMHWpksgwfBPt9ofRkotGdjaqb8coXmxMYDrHk7ob
f4hQI5MPjlZAiVCrSRW3w7KompfOUVbsy9wFsVW3SvFNdoZV+1PfuX+PtnsI0Y0CNzJh3Oi4WBx4
KbKcxwHr6NXfAeuYBL3/BX2MrL0fs2pOD1Sy6i/zIKOvrbrIgzJkyVq5ihNft1rVvRtooZV+jT3e
vhppfd6NUtMxmKe68ba3o8q5IaSj2+U0ip3t+6big3JiG9/cJO4/KGGbTx47wb5LdG2a/LQoVDip
iPy/sUqz/xz29fCKNmODeIDTmIlPB8l9H8lWScHY0gOlne02yTuqy+WxSBTz+2Bhy8NaUCDIhTkC
Xl1ayw99Edo/SszEuaiTfOKVuC26E7IrsE9ta7oDh86tloiTOqweonGS6UEoWfs2Mgt19lHAhl+w
pG7IEYXhRe9h80mdvowXE/xEP6ao8cIs9qjY5B+AQSuGN6Wx883BTBOqtWXUC/SEFZPTmob5ZnFW
4H6ZDhYcZLsLjwDkmnivuKGJhAIFxNdZPuEVP3FqSC91F9QhzGpQYJRkLRCyPpshawul0jAAhCmw
LxenOxhqWD1CkwHiPaj2fSrQUT/Ebt79GAa0KrxFs5fDjEohrR2UZCgmGMghL4aO25OesBpcNCsP
vejGh8FoHenx+7COncLoBo+XRL/rsTAy9kwdqGAVN9kP1x3GfpePWn9oKTR+cY1G5bhKu5k3VA+D
cysMMFGIo5nMgOU7vJqWNHI8ADnmGxVvO1ixTTfe5mJKpOe40nzLrq+BDcYuHhQ5K3nezZEz+uVS
9M0xonL/zTSHByevP0YqDkg71DLdV5OuRD9zfp6VAIAH0aFCvjFyW3wPkRGYdkNSVY2XWLp5GwGp
xxE75nDaIylM17VQTfttNbWpPJTqWumcMhvdoppL1IurHhsORJXpFbRFOu9cN4not+eaVntUZNTP
GGPp2U2Xh29qKew3uRi0R1nSYVxSNS69GgsPlmKSuWADKPiE4K0K4z6jw8ZCr8YwmNTMhGzbVdoX
u3T7cm+2wIvAT9Vv2lDvHiY5fwCkuEIl0L5/VNJFScBSxu2PbLJKCKyAuSDk9mn+d+ZmPFwp01nz
k9Bo7qgq5ouvsWR3c1UqKNhJR0VSpUv7d6DQxnc4S09/R6XRzkenE4q+t1Kz6fysluNMvJm5iIiE
ikpLqozUm4JX4A1uVnybZDM8LmWRv67E6noSqdFSeUUx1nKH/akCZ5eFg8VbOyNrk5Yjdmv4WCPp
KnspjhUktO8xe/cLwUCjezkY4wpoXRuCMhyiBjmMok4L5GJCzLDQTQtvjb6gwEcXt7+nlw1Ze2zF
kYq54gFSu5dDg8PvZOrtu//tDiwMIgXnOBRJ/gmMDo8WK0X16XIQdD7qQtz2NOpKQk7JHhX2Y+Jw
WGlS+26MWfvG5ey6zXG9p6HFTTOkvXulRnE+59DcTZjL0TkV8Tog91H1NgX8+4vc1rq1M/n98pT+
UInEMfN0TqNqtDHi0O7RHqiEFUKouzKP04MltfZbZ9k0nbsh21V529xIIIY7TN2mb1cGP5+ra+4m
plRBhloKlbvjoI2PEX7a/jzEEFjSUfh6pA47fTDlXolY2zqn8m1Wj+orjJedfWWkxU60mXJI1eHr
5cf50+fdJN7Told5NYzWUcVExdMjXISbpWhfuzIuj4AVMz9UZX+ICFKujHg+0dLcTSLOtdmllp5C
jlCS9KMON2gn8omYgwPrFqT+9J+to62gr1aOqtD10T6anQG9OdOz1ahr2FW6TN9efnl/WKpb298l
C6sUYRPnuCwzFRfXepNNM7DWcLGuZMd/GmGTgLcJ5ncKDaOj5SgfukSIIMk0zI/MWb1STPjD53A2
6XedFxl9MoOiv6x1RMja/FU5ldoBJmh51HrnmkTq+aLFC7FRfHmNtoon5Ril8WcS11tFG8EX5/GP
WpbzbWp19hUkzBPe72XWBsX3dHtbTdaoAPHjm7CHpVmXWRTYbjO8obtkYfXdWjfC6kGktknxAO9M
+GUTaXscZVC14PL46Gbur3xsiFlkl94P4aR9THKMI+NRjGi5zvbeiUAsGKUyYz7Q5Xtw0NZez6QV
iG6qDtKmv2pRiwalVti3o5I0fjcj9qbQeTzU2gxk3dWzN9GiyaOwEfPGO4C+aT+P94NSTfvYVvPb
PEtpCWeSW7Uwlj1OZEgBAU/f2T3wCLLPDgxhO19ZaH/oPmnO5kysoywBNpcpx9oq2luNOHNfTlm8
g7jY4uRjJLvCmSHXpqly18pOfRdrGgGZE18VDvjDwehsDsZUj2q9QbHuOIwtCrqOtmRv6AyKxmtg
UByRAq11NLkzVwNh2LZfB33Id9ZkYYtWVgMZxJxquzExzdduQk3au7zH//RUmwNSxFGLrdwY3zRZ
rR0LyZ0EflPfXf7t5/e3rm5+O+K5ijuF7D4TZgBqYrFLZj13BxLfa9CGjcrVf/eL1M2B20PqjUW8
pDcNOs07Pup8qCKK6q6wo+9hAya3TJYRPm297MsijL70FihjjDJQudGX+Q73+swLnSY6LiMmaXnr
hg9h1MsDBQp4mJEblEaWvU278ntjutfUQP/Q5oK9f7qLY3xGij6jx7OECxqbQPX8fEjHw2/q9dLZ
QSOs75NTi/tsNswbV9KO0aVqcG87biA0d3oNLJatFxrueyM2EeppXe2K6OAfjs2tX44TTYuxuLzU
0Knst67VA7CgPurr7gKnrbGNK2XrPxyb7uYCSCM1T/HTtI+xOwdI5pbH1G17z7bM0OMjHpcIJsPl
tfinKW1ugtwZeq0p9fCoNtNwj7Rhi4mBOh7QNYBrCMHj96v7RxIWf5RNf66a/l//cyWW15DzzwIX
/zf/2cjvyHe8/5qvZhw/nzTgb3/8n/+1/ty/5C1QOP4LM23esorNNZbrhG7/krdABP8v9OLQdtER
1lqdsP8tb6HxnwycVFyLzFKoT9LG/5JXVzTjL/STkV4W6GwbEFetfyJvcbpeTIxfeDpVaCYjUQLc
IsCazq0Hwxzs9/Di9F00axYsgRnGSEaKECZdeyVSeQIv/fteZ55Ilq/K8ehZYtWFL/zpyaArwq3z
pRwegc/CsUBTPJN0BfA8AcLe75zR0O/NOo0OKkj0m9I1InisylDg+BjFd0k4dN7USzPxhDMYt0KK
+WdR9V9g5kSjZ2ua8a4x5uxvuqHpMQo15Y2S2ANI2jaXt3MyJF8ng32JwGih7mKrG32EaIo7s4wP
WvjRJmSySX4XakRTnX95tj6C35N8Lthxek/8njpUX9NAqHBVYd7cFxoWbOGcD91jqtuGLx093vWz
+Lw0kGgvj3R64KwjYcbjmKjHmTbc4i2Zwu3UrBGdlT8WtuzoGUTarV1TVQ7tjhvDQNPtVT9G+uHy
qJuU7PewJh5cKraGKoY2m1NfxHFJ+jflj00tEBuRPfJNndvsgMOspE493ZXRmOJJEt8X9vR9ttrp
8fIjbO7J349g4TilGtYqmvoiQYNMhet1nj+KutBfR3Ujj5PTuZTr89elzZTpdoz7SnGiQ6wub9W4
7W/dkYWopmm6T1tT33epMh6trEm/pAaMk9mw8aAvKVHowy+jyasD1kvNQ9bM+pVrYrs+XOzXWRt4
heFtgyfkZn1ESy8E7X3lfaJ+svTIL5U7Pb22NLYbfh0EO3IGwEEaWcHNnTQASEMEJVXeg547WvJn
l1dHToHjlHx8+hT/P26I6mfxvmt+/uwevlb/A4SPxMV74T0MgLwszukerT/4L2V9W/2LNAHzGEvl
7F3hVL+vBXzs/kLZH+kiEN1galYqwH+LHnFfoIeESSqfD3dDPt1/Xwr6X0LFaolfKHQcmWG6/BPN
o/UQ/vchjW6/jW80DUlbx/UXn4HNSmxAh4er19jaEdHhvqv5wQJosUsSCx4nQPA7raURw/UAP89e
zD38jOmQJiDSc6vvjzauBVditU0o+fuZnLVEysrlgFvf5fMer51HU4e9URLQBrE/h0apGV5uTtmj
KLPw5zhn7UjxNH8wjQkmtGna8HYFTtuU2sZlAPyuUcyjHfGYACSAwGJIOmHzlEAuRGxz/H7lIDr3
CgEMrBYdOn7j2whYwAW2Un2WQaZ2LiWqYawem6GsW19mthI4cwypup4r97aQ+fCO0kMJXzuyvkHK
0F+rGER9GCpneoQ1u+BBV2bNz4yw+ohhZ/h21t30lx4O8rtpxMuHuU2r96k+vVNhgf/exn80WThN
nX6/dkzD1jXq2gLrsNPXrsVdg6lkIwNLH5NbhwqmjwuRdrj8uk6PvqdRWLS6LlRMh/lnfYpnDXza
Oo6su4kF12BAOxjaSO+nrl81CU3My0OxgbZr2yWowqAM02/dtdf//myoIZX4CtJXDBTZ/8oo13ld
iIqAsoITXPPD5cHOzUvTsAjlHrYdfbsKxto09D42ZBBXtrgHEdrtiyJxHrS8vVYqO/Oh0EiDls6p
js/DlidBzCXzZWmSIClieRgNgZjdXI+7yxM6OwonA7EnztfYBZ++vTk3VTlZahJkESxn/o9mPznK
NZX9l6MQu6wHEFU+LE62aFpds8ZwWrQkwH8LRYq+7mkIJtfy9k28sq46kz8YdPJr0By0N0WLbjKk
LFAdDJTFUtEzyOMbhTMNELPq2VHOC6x13UMIZNovU0mrh0ryFZzlaen29yPoqMshVafbGKVtHiEx
i8S2hjQJxlj/1VdJcxRYpx7jOBp3xgIrexgaCjelfW3HnXnFmMbYq2+qjsHSatLyfBs4Gep2GQY/
QVP00a6Ps97DpPQaHPLlZsNNU9NsAhoTIT17s1yABuj8JZNArV3hm4P5VZ+LT0pW7OpouiKfde5V
cmHqmqrpmMFuuTRD4sRzC9s06JpM2zdDZ+6XQlW82qninZjc+n4xQBbgmVnuLm+KM3cTAvqY3XCa
6CaKg9ugKu6dYgzbLHCmvxHReDBmsR8l/eNEve1z5THJIE1FoT8h3YGeIa4o7+M5+drQh51m4GWp
vUv7H5cf6uUHJgkwXEyiiBSINTav3hrqWDfLJQ7cTJEfXSVx3yVm2Bwvj7IpOa4LeJVaIJGkG8yn
3gKbQtGhyEGXfb3RUmDCLuIfo9XdjK4mfXQebOD3SvLFamgX4rvl3iR0aA+VgaHW5Sd5+fmt1fqX
Ja1x1tIlPl3Qo2Y0TjgkSRDHwH2rSpDEdip6hogu0AcpjIMpF/kOyMg1MPfLRc7IGJ0xe+GS0W/e
dC40Ja8mFt5EnWdfztLYSasc9m7umm8KmahX3vk6k9PojNyG2AJtcl473k+nM9W1dszNiJmSPMvH
Bf0quSLCK+SZR2Him6GLIvHTuc5vlUweYsqC18h45z47sShQTp3L3uA2OH2GaibxRhkiCWz0w16J
roVJTswCL7hFp2NIi9s+bLr3yYQ3Sxlblu8McvZNEVdX4sKnrOj0bVAnWWssGA5zfpqbWBX9srkb
5rwLsMDmsojLyu4oiuplv+8HTW/2cLIzsIluGb1CUXdvzYOD1lkzlpWPtPlMoSxXhsAIsyLcl2Ge
thCQMNL2Skp3SHS0kzV4cytg06dd6Nw3XaF/KbGMpVoSuY6XT0X32R6M6V2e9E7v4wc5/1SnRf6q
HTd9HHtkuDwnqppf8PWRZLy86l+uPWLidQ/yN5t9C8CUCLcZdD/boFQGZIozQs1WC8EBYGbnzfT5
318e72VAw9VP2Wq1nMMY7El28Vn0JOwBo4N6agPRoF9ixsIkiLUzLymvW9y9WOYMxcHlqJpqU+3a
LHOtr+oZAa02kFzFd0pKkm4nqnW4PKGXx+Qay6jrJQVPj3LY6UKu514CElSYkCpYK1P1SQFFeWWQ
s2/NtrFqs8g5iKVPBwm5rzprKLsgq6S7GztASQrKWR62s9eA92fmsxbW8AxY71x1G9PMSl3pZtJ1
gRHp6IEM4bc0Fteu9XODODr+nVgsCcHBfzofZ+7iDkvuPoBB0YJdHX4OM9qul7/MemluNrYg+CMV
JXomAdkkfB1XvNvZcx+Am8puI3NuEBpSs1ty0Gi/LCL3l9G6doucm9maYYPq4EMhCn06M8tGitBG
PyhI1K70UxN2IX30a1X6M+uBwB+7VrYRniXbpb0qRJjuBAAUxevZBz+k7KCWr6mqWewuv8Un+sDm
NVJtpJpMxoNR7FaLUmD3OIhlaoKknPGOUDN7j26Zdqh6m1aQ3rn30JsmX0lMHHGkXu/HqAaPWqNw
YA329EEfO3GFXX3mJVtESyTHVLoA1W+WD0Ik6ZTjaxQUywKOI7J/on0m9lcmfuYlk0Q4XMrcUrrY
UlG6yogytTG7IC2T6KMyA7P22sjA+jttRjinxURYsBTj3hjUFSI1jnMOBDsx0bAfxihBMa7t2gNs
qE+yV3QOOrfMiytPee4hTQJx6i18ICwTT9ebzGsKAxSwAwAI0w5KXexHuqv4yOvM/8FKIFz491ib
CMm2K3jdcdkHWhM7B3MW0RsjVppDGcfiVp2M+FCCvsNhyFXe2CoWTjk1Cj9LQ+D9WoTP9BJfozhv
6rVr+PhkmaM77Ib1XzYnI7JLcQiEAQWCUqnuk7ytPQEqo9+N4TB+tzRpolQLpoUDs0as/4B6cBNQ
Bqpw2Rg6BEFmMwJvNjtxFfmxjX24H1MC1uEA9J3tdxBzEae0+vYQm4o+emaRaalPmaQKrFK9Kve8
aW/8ng+BICwN0rn18jr9nk6xTChguH0ga9Hu07hJDsO8gopHy/Hs3CwpkCU/E5sKVNi2w13Y3Y3p
setH3UvQydqj7RYdlt5udw10Mk/MOrWjLNMfS0i1P8Yid3aI2ph+3DJTaZq/YjC7gWMMEVLKiX5f
hFNxOyaje3Sk4+zGuEVyWnfV/QRYYgeIffzHVxvHJQLphk7phkx9c0tXqt2TQ6tjoCqt4qP23Xyy
rKb00lXn7fKOfnlsuKrGO3URZLeonW4uhHrqB8Na7DFQmlkc4zb7WYOpuPkPBsFNAOQuf+zthlRE
3TUcTVNAoQ0QiRLbPgW+azofL8M2yl1UQTma6HtQzj1dJnOXlpgNW1MwJO1P2Tl3iT0e1K5WvaGr
hX95Si/PGAYjYiNDW61atxiCcDRMGMfhFOjoWnv1MsyHPFUpgSp1duU4ezpUT28bHBzQ60fjlNHE
FiDmyjkJZzOdgwbBPHTAHXlby1Q/wFHX8T9X6jt3TtuvmrR0uEHAil85YOBhjbVl65K/5JAIZNKA
dTCQu9OPnZ2OvxLhQMS4/FLOLCYNtCwW9UQwuA+sX+hZIDu2NguMSzgQ81j5au/GvtWgW3d5lDN5
EoUBEmRhaGt5Z1vYrHNdsXON97EsSSXRKkwxANVSXKG90Wo6Wp+22twkEdQTz2hb7WvUI6FzAMnc
oodIP/bKJXBm4VGUcwBMkwXaxrZKaMLvbYSslgCXZu3roiDqxKZOggImxS6bEFy98gLWTblZECcD
bla6VBOlzmsGhCcWvpkXNzvSoJN+llnR3Swp1Y99FX4Gu66+77JMHIYJburlhzizAQiyKHThZEwz
Y22cPP/WcYRwAVj6JYB7VB+h/WM3NSq4xQlEx/6DoVhQFC0Nls92r/UL+jsyH5cgtBYqIW6N7UE/
jKgetO2VoTaku/WucYno8GpZ2yJrMeB0Wpl06AWN5kLVyRHHASnkHfrp0as0xeUWQUaDCkQxe7Gc
Ee1zw2Y3iEYiUqtUj2GjXTOJe1mV4GkcIi6KwxqZ6OYiUKrGKWZIssHM6eC12mB+KPM+oc9dtHcp
HChPD7t5z4y+N82gXAkpz31iVMyBRVgrj2cb7Gl9anYJHd1AX7LPXWTZO/QQP7Yiaa6spafYfLug
n4+0eevo9dBZHhUtyK05ewjVBNaxprcruUrrujeLYcWJl4UZPL9RtFoARhxp4r7KrePSOZPrCapw
j1GXGY4344YzeO6AfxvVe7c8KEgafHfkoCKqD2RNvWeH6tBDVSe5R1NJuH5dxVF9ZU4vT+0nwIAg
GQGdQCFlc7OadjwV+A2JoHHS+oDMsHJ04zYPYiPSFDAZSHvtXHVu4P5MevnWpSP4aU5LdfCq2gnT
g9Gby9GWrv0LKRZF5SYblfcpikkfL+8uY3OY6I7lgKbUAcaA8BbqugqeHdpSOta8JGUbAOww/UQT
y3GE6X5lY70cxaYegEW5zngmC/p0FMgvqei6pg8MC0J/I+biYDnz8OXyXLYnMbUzMkyc0zF44nrY
9lgLtxqqsW3GYEIT9D4in/UgHLsfFAnsdE7V5P3l8Z5aCc8XLkwrgia6p4TadDuczbSqTOsEQZMa
hLWwv3cpgT3CSHakeH0+DJGfwQ6uvJIwe/D5HXrnRZkAaCMJ/n+0IlUNv2kj+E3DgNumXfettjOS
wkUTT2s16Dlmj6jvmtfhrNHF1hsNGVmijNqSf7f8NGZV6FEj3Vv07bem0SKkuyv7VYwWECjG2FTR
9EPumQupCKmuSa1pcTosGygnCaBVmqB62i6kB+ZAX7pCxjEeDdi6JrVS6XdmDCkyRpP9QSooankJ
tZzvl1/hE+z89BU6hkkzj5xFozO+PeP6XlPhfbV9AF4RuhPp8nLjjo762qi/K7FQPsBDnr9A9bNu
nULWsLn7rNzRs0hgZRqJe6dC8PiBfOHKlVp6Jd/liRSZ16QlSuMIrmI9MtrqXdzMbXWPb9JyK8O1
h710RvcNMmNVH227c8FAO3yZfHTjQG2s5jHOHFoMUeZYfr80iIQlfVeJB4iMiGuGXd7d5X0n0Ka3
ZpVq5JzKxoOoGNX7XgzGxx7568aL2kQ55imCEWiPZ7AnrUQfH3A+EqUfl3P7sVoSbQFwTZHEpwZv
p35b9EhojE5vvqULWLkIoWsxoiQdNh56GC6IxXYFND13xnXd6OxmeaWMSaaDpTG6D3paRBkU7LZ3
/Kipk/iVY+XhgxItw9sSrX20xyP1b1YYgG81BuDoFVmowrkAzJR5ZHuj46cCqeCjqY/kq+jvlLeF
PpSPMoVLB71yQos8d6sU5GtUmJo3GRX6nPmMIDq6nTF6xGHzUTdIYdCUimf4X4v4HFraBK9SNRvn
eHkBbU8Wok3DEi4VQNIlS90201uElZEc0ftA7a0OsV4qjhWdycM/HmUF9qk66QvQQmN9imenZJXl
JqLkMCcbw0k9IVJln6XmtcTvRfeUyTAMVikUlQh1nsKTZ8OEZZf3odLPQda21Y1qdcs+pfoIR3kZ
j1Bfv5qlBmVyFirOOmTaLaY/V5K1NZve7EeTbbi2L2m8UPI8nWmsIxGK1FZP9xQ8O5yu783Q4kio
InOeRWZ+Uyc2AmDzz8sv+EW/b506JwG5A0E0keVm3LIbbKE4NV2Dto86H2ZE+ynnNayq1q77q+iq
4ZdLEJL6ib1YrysLffSUWldgKYrhI5v2USvGApFmYsP9rM0Niu1Pqo5dp2dXGiTrs7x4R3SlOLfI
AV8YfLfFoC5JbwzBhLKqZxe6epvoSbY3ukm9mSpIa2ZrV1fynjMLnUOSzjL3NT3BrQCPahaT02fW
EPSjlvmjmpDVUby9Mso25OQzUEVUaX0Ao9UJhE8/f6GVnV2ryhiMDoozkLPQaXLkgvhYTjj1BZXk
GNfAuY5/dXD5anQyw/mawdeZ18seo+sIIsngzBOnz5AMfdbAcSWTRw33RptceYxmXb41i+HWzZrw
Me9s/fHK+lt/6eabWgS6lPhpWOjOttepWpkVDpE2B1J1bwzoEsRvr0kcH3Xa+HOt+tx9yKpjte50
QcWpnmm6n4lkd+U5znxmnoNmOxZ8T43m08l3ddNx5kZkO1M33TqxbrxyVde4y/HP8koBOweJOJhp
lVbtSQsavzCRI6hnBeptH7b7HBlBH6zO1drvGstsXhA5LgtvPZvIdzelzqwxpYY/AanR0E+eXca/
HIVqS53I8qbVORVrs2v38DfTr1liOYelRF2gKwhdL7+hM6uDXYB98vqhOMk3B4Vboj+irOl2NPa6
p05F/2YaYnWnmjC7I1FOu0qZq9vLg25ERsgFCV7XExEiAbueLXL6WfDaSCqBYG2A6gSKkejUHlAJ
b4/jooS3YMQKCNXR+1rL+r2hGKrXJBkvgz7Bzog75y35lQ1fFfuHNk7reyMxZw/MaPcKdJFyaPrF
vh2gfH2fXTneihgR3AnPIaiPmnE3qMbHeRHxngOZnIEv73EfK68wfxlRNxjHvcTHgzJnIzy2E82V
Lt3TT8x2WjGLB0MOxRUK4TbOfnoZa2sYuKsD0WST27SGHcIO1pagnZt27wzAzd2qyXdx7k5+os/X
yB7bTHQdz1Bpblgad8QTgPP57Vt39ObTPmTp6f0YpJbd7LI07vZJ3JTHyx/6zPYjEKXaDKichf7U
+nl2AyuRwf0LeTtIwaAhcxIbCIJBvf/no1DPprcMLN2CcnC6miTIyaQ0BzVoTYJZvRjsG2Q/yitX
+YtqxvreLJbuioil1/pUSXs2mWIRROxtrAUhJNMBqMwa7wni6beDVaRfomkaPpluHHd3ITN9V0ao
GPh1Ztr1QUkNtfazslGu9SDPveGnMjDtQJP2zGYnVXhjgiF11QDZV1AkaTP7krP2SsJ5Jp5Ye46E
MNTlAH5vC1SliVWL5GoOUszp9uWAf+IO8pDEFQPp44+iTOJPFG9nHN+jqA6SQfRkZ6m0ib2XVv5N
8xADAXxzim+WE7evUXG3W3hGo+b6hqFEzpVj7eVr4Xmx6HXWJNagd3W6JJIBkh6IVYob6sy1GprO
TpuH7sr1/nLnUu8HlgeLwQQWv42WSfGdxepLPUDecPR76AXkWaK7X9osvkkQt8qvfIezA1ITXm9y
gCTb/cRVFy1zu+iBFTrxzpEhlvaQ5lf+GsorMrumTbRxcF0Pamb4bMDN8qI6oBV1L/SgEDhl2zLZ
OWK5k4Z9T7FYHrSxdG4GpQv3iYugbN5K40ipJt31fVm/oxJS7KJinO/Ktv46pU6yr+lU3BYW9kW4
9Fw+BV4eazwqJCUAe5Qr7G20XxhmAryFR22VXu64XjuvAjHpy7BLrwx19jM8G2qNfp6dBBDlHESI
LB3KXN7taBVQW8oMnI7GGWWiPLkWRp5bzexuC7IWUTKF8dPxImNOyMtyPRDSiG4jqTKrubwGzHgZ
CjztbL6ADaTFsjbHaFihtzOmOovLrC0Up2o7KKw08Q1iksNE8r8HRuZ+uvzVXiZItGPYPSpsq5Vk
thm0ULXBzZ1UBN0ikK7vsl9qZTqP9Lit+xZxI59W6vI1lMo168tz39CG5GW5K/YQTOPpOxWWPrPD
EhFMJmrqnNrzjtbz8trI0U9yZ70/XJ7oufEcDiT27lqG3lYG+8o0eyz4RKB0GYVXU5EP0MYrP4+N
GdpsXl7Jqs5sB5YLOQd0GuDdWxwU1W6JjVS+BCQ5BHHJjHBrL34mVZReGenM6gTQuBqiQ5wjet6U
7UI5TKM0ETtMRK0ei9h+AAB7DUV3ZjqggB2+FIPQqNp8rkJM2ENB2g76PqtviMni3aLTmwlh11+Z
z5kvRRcGsDVpA11JsdltGHFqjVIpC1/K0d90Uyke0tTKD1k/a0eqgNk/P02AwwvYCzoBjP1ianFY
zlRz1SBJFuOAilf/qc76vxVhp6+X1eL38kI8UxZxCWJYgjYcP+g6my03Y6RdmdJSA6tSl2M7us1b
rF9V6LihemC3xofIqXHJypzhYHYN1pJjqlzJAM58Tp4B9o5Y4xb4RKe7r9C6fs65wgOHWv5BDmVP
tzERR0GB9crrPbM8idxUkg0BlAN5ytOhZBV1lgXkNhikHr7CpzKhlNeoV86xFx0Kbsq1fUcu6NL2
Ap11OkxZl04+rBHHbDvVd6GgHDetIkBmEUJQUrP4FdrX4x2C6IYvjE761tgpB1FZ+rG0yvw2E/Kn
UgntZpyr4lBgz7a78t1fFiPWesdKwlqxCS/CZKdJnLlVczWY3T65iewxvjfHZECDRn6Z4HEdAYLJ
uyxD5icqint7rsxjNVECRozN/KTMQMa7xgFCMQAQrxHO3StF0+y6IqWqdCXQObc++GowjwUVLJpm
p28Th5MU4WhTDezOaY5K1efvBttY0/PwGn/ozA209igp0638lxc8KH0xQiszIy2A+0L/m7bDw9Rk
xevOSlrwwK62krZUbgi9+3H5i5ybJDeCtXZGV7D0JowYpd7GybBosDu6kC7o8ndrjuZNlmjD/vJI
L7r86+rkml1bAzr48ycJymcRixN2S8rX14PFqV6XNAGOWOB137gaCpQdES2nRoSfGS2Yv7Wp1D+Y
bTbfCFteOXvOhBicc6S6qq6th+tmxlOMnPzSDHoQ6ShMcty9LkbH2vVUShATd4AcRdr7y1N/Oj5P
Ky3EY/AeQMoALrPU9ZmeTb2CXJ1OoSmCSkNzHrJFnN0bE/wqROKtDHGwMb3LpQXZzUFFTvcc2Zj2
oRyzQtK5mdOgqM1fdBabGPlzqe/dWXU/Wa5ifVMINBUEnSNsPh1ZAYTq7bT4lSQjatW501apHw4I
XHqoTv0/9s6sN24sTdN/pZBXPRes5r4Ak3NBMjaFtpAt2/INIdsy933nr5+HyuyBgyGI4+4GBo1p
VCGrErJ8yMOzfMu7KNHGNAQTo6bSkr9IbTrejtrQ76YRNfwbVauDK7wMzMRmmZdObKbp0Yt7nWbs
FJUN/QmtQLQs99TJKYS+O8JL6uhUIdECEQ2jtNQdpVk2TMMHY3SGQNLvFI+u2Y1kjBIQBhKlHAw0
tGJH19p6cBLU7YR9w1LZaZgWHUUhy77DTtd15NJC4a6WdUBqYokY4ETNEGFCPNI+K0Ivyi7G5Obk
tEHRfS6mEIk4S4l+eFh8Foem9bW52ldZhZ36Bd2YxsqjneF5/hqy/K1FDVgIIZi5cgKndHHkTvSg
LDmqlXuQOXfGVEjXdWhMj1M2tD/VUeyvGtiLrkG77wnjNvw80qGob6UpT/bvr7E3rhgSIRBmXN8S
9J7FbdarsSDIXq9QYs38Ay1EKIiG6e9+e5R5C8uqNtNo5aXLQGbUMl68nnKPopy59WQ93qjamm7W
xavM3HhMRyUR3Qad2u35bhl0OR/EptHvw6YvN6WqWy7OKGt38sXJxyiGYoHKMzQZSsoiZGylQB1E
TzLuh0hPbCNCzXdOcvaloa4dfRfHO30sdv5MTCbsJoI8f6G+j1UFMw3hPjciBbXH4iEWxwabpky4
ahK5cUULZSZTzdeQVW8MPANgSDA4euGmLiJWLcKZKe8V4V6nG30yqqJHCjBtN+GU/jDFQLOjeGpm
dde11fhXGeDsyAP5ThJMrijKMxRhceSVAE8nQUGIzES19n6u6gTbOp+Sm7YWwglh5kmgNyxV3Q1t
wGiv1VjHFuEE7jiFaar6IoULPRWsO7WxrO9YyRmfwqkt7zo0CFTH8uo8/0hhBaHnIsbseSv5vV5v
CX/yTYlKokfyiK3OplLk2DHqesivSl2WMdEtANy4HK/GXSwZTWtbrY6jI+KgRupUcdDtq6nwC9uX
p+He0iw/dLs4CU+6YHWnJGUDOmPeZfdSmVq3lZ8lz1Euobhp1laN81YK3j9GzfZzFIxSZ0PK6F/0
amon5DJr+UUyvMHWxr7Eyqe3jgEeQvUNp2iEbZZUjp8brfcVxwLn4G/rWtNQ2Yzq4cfQasqPtPLF
nzncX7LSqJYLewaTWigxhBCeAy2QD6MWIoUA1bR+idPkIHAycfz7HlQepWEx7IU47q/HyFI/NHiX
85Jhou/LftIRNtZHY9q0VuxvjBR8gl0H2hi4VaO0Pzp8ClB37jt/43ey0m3F2MrqDTXzcC8JCabL
E4YjmmOWtOyNjEq6l8vZVvSFr1hqx5/TWWyCb5NbwutbRVdU99R7CoXRZ9Us68ARPNQjHXwL6y+N
WpflxiLeujfbKdqqVuEfSiuOn5KqVcB+Fq1yG2jQXuyANNZDmTWr/ZWA/SJImFcvVQi6Rnxj6gKL
HVtTMiU0CE9iHfj2YIkC8s9Y9bUqds11gZtCoa8Kx11Wd+mAGJAQOWFVzr4lQ1IUkHzWWzM+CRGN
OK0vi0/QBkenFIRiL499tDMxHt/FOT34IJrkvUIzd5pi6WjUevi7KShkaFIWCjF0cKGBz+fnLzFL
pPN5rdhLTzxHsJFVT3GjoVftuoMK64+etXK1XOaExNIafUqaEIwJ9+F8QBSsLTWK6/wkRXFrK4hr
7zDs0R7jPK3vps4cj2Ksi8x+Ku2QsR4fpDGWn37zfpOpV6ik9nwHrvQLZRRTCEwzi+ST4Xv50RyT
7qjL2N6/P8pFFoT6BOkP0cLM3qY7cf6mMj4NIfou6v2E/o6A/ZONmTZSczls0EAObs0JY3MTM6FN
j0fRytK+vPcYnOuOkqrJTb5kAHOgyQZYNfVeUyv/xlA9Cal3X3A9hAXef83L20cn7CVYAEb1+lHP
X1MLhm4Sq5jXrOGJBHRDxmyMdhnCHJu+yw0qsSjBF55u/SZffFb3IOygIkRTEfL24trLxgB0aVir
95VsVThEGvWzP5Tq1uqt8SrW+97NRi/HlmkS1hbxHJucX3sUwGesO4VgSNvGYtfU8qihZZxq9146
fhrjRv9otHoEqFQLrqQYJ7C8HA+cOYGrq7l1O0jRwdITDH6Cb78/+RQ3SOw4voyLjp5e6HpitZp2
jxBJe6dN5NN20VXyXsRwjcmHhQqpJCUCiKfH94d+a3lT1pw5iZR3gNgsvrvlR0UaKhrQwGlyzDZM
r0Nj8A8YzvR3eWViopdAOY44Wf1VT503jhHKqTBl6MXRdQc8eD66EmQGhhFEj12YoxGShcW+88f6
LusN86uRx6od4Nwc2TxWeQKwk2yGXKtWlDkv6neswF8fYrEMLM9ouykLdJoknegMCHRt/Z4EW2tQ
nIBrH27en/LXq+F83aFhpUM0hGZOMLbEkgwwCfoWZZT7SkwRU0fnMv6i6FH6rHFRPGgFkFWnEc3E
d5qiUb4QT0hYlzYx4tChPAYNAuA4Yji+IWTJtu3rFAlW8KpfCCiAyyG/rDcYErRaYUch/huErxog
CjIiuBJNKHypowrp5pqm7j6RpL52YtCt34eKmOf9N33jkiSKpmsM25GhAWqef98SQX7Bqkz9fhxo
j+e1IODjVFm3Ueq1W/DCsJrGAXgT4D/cAPQjsi2tXTRBta0lWVzrSl5+aJ6GyH6u0yIOt0QR1HLe
d31e6vcA5aoTrs8vbPB+bwSpeezlYa35dpkaMRwrmwo+VzP5y/nLh2AEy1Ab9HtJCpVrLU/xyAi7
4LAyx5cnN7R1YNVobsC4g7l+Pow247M5vIx7tRS0b4DhyezH4CSFsnUnozZr+0IjfFFGof7YJeNw
g9z7sYks4Qd0MUJqOfW1DY7XZuyKcurdo/rtuyLS9qGTSd24gl2Y99Jy6csgOGYKLIfOMmoyEjEs
WnPU73vDnwBD+vKmBqxog6RbE297Y144WOaU9BVUtNxlsV7g4lAoxn3c59POtyxp1yN0ffQHT7El
L4a8n/eWW+HQubLBLwNSQyMcnWMyCNIXBfMsUZopMgL/JI3TsB87wT+0iV8fENDvHV9EOZfGd7YS
KrxxllJEJv6jt8xhDkjmfB3UuhcHBtr0p74OTrKI92jaleUVaV/hIqaMK8LUT9hUeNZJ6aInBW2H
lfe+/LjzE2CHxTVOxW5pTi8qSB3O1oInnBLkAw2l1sYGDKUtX1f276/6y63MUMTeIFM4WmiGnL9s
LKZ4pSH3e4rast4ZfVLtkYySnDgRgse+zdY695efdAbbQKzSuZ21C935ANxwMlbk5aIRobKQCqif
RIdisDJ7THw0WAKMrd9/xUsMBRkNdU+IPjNQBTbi+Tu2IJtpTUvhSfaG4cOoQROwyyBN1BsfY8fW
8bKk+Ah/EmhvLDcGF0KXJ1iXggmEDuT7kWmrctf3tqKGw6nBPuslDXpfdPWxTu8iDFGSlUd+42bj
kQlkAA9yKNFAOX9kU8KcoVKK6BSMhuBmYcBVGqfylykJMLvMBN8tGlPaF1LF05pecYiV0gCErwgf
SKlNfG8jZa+bsbkPpdbYjC3CJ5JXtCejzsKrRhkxiTSGexFbKQsYv4IVYm3We13yiys5NSQ3yjAF
yciDfzvBIvynj4gWJOgkfXnI6riDhLkZR6eUQgH+uNRdw1AlBcc9Ri/kr+9/+jc2Er0TYMBIwhMR
v66MX9K5SsPbpDH96KTNJhDAriJX1mrRsagvrwTBbw8F8hcVujl3XiyyhPJ6Kk1meALAhjdIlEfX
uRikjh/X9cocXt6HzCGzZ80EL41b4HxxYNgu+NVQRydlKv0djA7BbVT1d9XQ5jrAr6PMAe8vcydI
aTVpEaMESmU4rZiAF7SsB1MspS3UmjUd6zcOIvJC4OIznIx24WL+xKHvDLMTo5MxauqHsi0mpxtH
wzHwCL5qseVZOfjeOIgor+uGYiKHSmduEVQElWiqSQcTWQb9t4VY2rh5oQc7PJgaRxtGD6fcUnff
X49vveTcaAYZz0tSYjifU1xd/BbyQ3SamTP7pBQCByEN7JSC8HuuRGvAksucBDA6n5GCDjI4LITz
4QJfEwK16eNTJAmZbSjZsRmED2mp/pQ75WQN0bWaardDmf2uCghrh34POb48a8wCQlwMTLlEkxJO
ea/l2gp9Q9kU6ditzObC7hSQFMNwrFP7R94H+NFiiTaZV3uBSMEKXRNIHbCqms8ZZBrR7mPOLntK
BO0gEp25tKIpg7ZQO33b65AaClEhRqWuV8WXdoDONk197hjeVGsbExe3bdNZE27GWR+vOSW8sQYg
erBr4cTPSp6Lo32I8UfyBGrERp/Ozf6m3IV6HO7iKdKdEdbmyl3yxsFElDiz8Gl1KkDDz78FlMFk
NL2I+lrVPYUUxg9R3b3AjVlTfnrjWAJ2Djd9BhQx5PzivxwY5eBZeI4Y6QmPE3jTeaQ6jWwMKx/9
jX1rzh1jynNzHUdbBCx6Okpq3qrpCe0f+m0ihqU9/DWMxax4kyHl5FZIl27e37eXIIMZAwNwQmbv
guRfTmI6VESfrZ+deqkyHdCV6dZKtfJogjLYVUHen9JBBXCfo9eGTZL2XMhT5lIK0KBUUeTtQqHf
tqWX3VatWd6q02ol8Y3PbBIlz60wyrdwB89nv2/N1Pf1MTtFSRsfTXGi0C72A8zBVTPNNz40X5lK
IR0rKpZLYEfTIOtkQM0/yeg9OVUmxLaY1On2/Tm/oNOyu+FZAkPgQniNGc7fSDR6Cf2lOD9BaFJB
jSvalYdY85ep7F43NP0UGq/XU+R3O8KffFvEcnmDJim1D00rtwVmAltDKF6qIg+3IKgyLFySYdtN
cXjQu+RJjjSY3nIxffeh2TmJAAft/Xd4a6YAKtAiRYCOQGSRSgj9rAvZmTnRtYhHpFLr6GAEa0ST
V0jZeTJI+G6ZJK8zjwdI2PlM+VAAQfpZxSlr1JjlGHXhDv8fBN+ENlUSt1WK8FsQQxV2S7lRPk2j
Xxh2r6reM/0J6dQN8vDoyX7xIZt0/ZuXjXW9tYwqOuWa7H2HUidnVBRn2HWFI3Fhx6aXrmyxt6Zq
LoXPNehXscTzd5isUsExJi5OiponjoSgWmBPdWo9vf9FLkSP5lVFe3BWUYYlSTJyPo5v6cUwNFZ4
UjwPdYX+U97TU4l7WmI1Zf56o7bSJipNDn+tdtqhP9S9eJNPxkr88cbdTD2a7iitFoqm4mK/KkgN
8EFxUtfzAuJXXgyHSFNwHYysemdN/c8xM7at11SPypAlK3CQN2aBGJWsHo8HsG/0m89nQYpLMYKS
l50qpTPgkErDJ7xE0J+AObKLFEmO7UIRI0cT8+AG85VsU+gddkVtEjl6UGmbTFXyFZXON65zjq+Z
NwhpClzQ0hQDvpyP3hAFSkMZ/Oeqjkc4vUC5nka9wwpRKOXctMXR9NGvU8NjVFbKXlVg09mY3Yre
JuRPfUsMieRoCCM4Jk05/OyHmcAaZZ5It08U8Q18f0G9xmznmw8EOqURuty0GJBuOZ/KyEuHBHYp
iWGtVg9KGeiP1CgoJfq0IxCPQm4yd0k9LKw+4VEf+CLFDk1qvJD7sMAVsNS8Nt6WWat+yz1Ruml4
ua2cDRX7bBA6UDp6G0EG9IRcwP4XzWXqfK0Mfn+U4/tOUKHoGIVQP0lhys/gCZo9iq2dt4nVIbrD
3mc03UIp+2IjwYuO3caKxhutJTx0qdYOEHx8E/5Ajfmb03mFoG+VEozuBteo0HfaSkkKdxJLY7am
Veiw+m0gXglTUO8olMipTXyRnXSpUgENV1P1w4QzXPB0aJeRADpNZNyiajTdFz1IjUmb9O85KjGl
7alC9bFtcP1zZDHon8XKUGMHCChmrEUdZ989r8ufmmTS+w3BdLZvTNRYnLj28H8a6Bknjip0Hnii
YRDEq7CP9ZZqbF5UjsT5jmSvZwA+wQtLOzWxVspUev3xRwwJqXRGC8tMO0JGScdBFB1Ku61r8+eo
FnRm318ir952Z0tk3mozyI3KrU4daxHyKYKqhRBlppNexuCIOA+QjMR+WsR6NjQTGMiTQezXTla2
E6ykFx8j0K7bTs6mELNGXYqPNAbx46vzSnmRh8H7qGHy2dJhwQq1mnLcGQUUEXEmRLn3a9FNXuNA
peuP8O5FCK98goewJZ/btL4qP4VmE6Q2ZgUwxVWl0t1olIajPDT4QNdBVTJ0Iiv2CHrvOczkCbPe
hI1TdmWhuF4iJvcSClu0lpoxxhDVCxPPyfMwKzbxUKTfVNRWZTeXzUZ2qWQZmq1aYw9PIzHJ6oyu
UJ7EJh4Pajn4tR23JV7TlpQrvV2pKtWKIWnwVQaT5W+NegTMlSudpW3NtugkW4A20UBcH+HaGEEm
brJ8TF14q1biKCUmaqWvBT+8ws9DUJN+kDhpIunBFQQ/bFu9SAl+ilPjf0bfM/ogBe1gHstKR0Cw
mOkKqiKMGA1HlPT6dAKk1mN6C8dNSadjDGk623BBqk+o2noclq3vP3ulDwm/l2HQVr0RwA4XwJg7
glB6N0Gcxvmt38Ryjz+JJnY7cwR8tp2qPP/w/hqbo/jFEtNn1AmnxwzxWTpOBaEXJWHb1Kc+wtxP
KwrjSpWrUy36ld1p6JSiJ/mtHpQ1O8f5dFuMS43WoHlN+2WWiz4//caIGCyaxupUxAmOay2Cyrkv
o8LoqeWumd1ef/s9Z+o61SMucZKZRUSFt5s0mKrHeIl3bBOKVK2nmCB+02NbZTvWVr6pZeW3E1rC
Bt6RSJOCHL3OxbCy7kvmJHf1KZhp0bNM/AY39jUAxkUMT4fDmPGogJaogCzjuHpK2Z5i2p2k0jgN
bfCcoN513auVvLJa3hiI0GeWSwE3zbqZf/5LquY1qOL4ctuecmSx8fClMTrQ3djGZbUWxr8xFGh3
xJc5AHUKAouzr5eALhA/DieMZ0uHM2HawK80jxDZ4pW3uqzcU7/+daxFqhspOaCldhhOfYywUVPS
E/Qn1MSUWEb3gotwh6OF8UnTuJGLIKpsegD55v0FehHH8gzIf5CLgaewUDw6n1ojTgGRmMZwkhHc
c/Vat66ycVoT67qEYDIMeewcKrNUKCicD6NXUVxqlTCcBlnKd0Kqd8dKGGmIqP14BAlhOqXfRw9m
Ao4omSWJAaa1rlBq5kr889b3fVXWpsRE9rF8kGGMUMctm558XK3soS+1DSiP3I0tXIXen1rprbFm
OCGeyjT35SVGEgUYkDtJNZxqTdnFif+1N83wqSyx5va8ndIGbqz4u3EoD0AdjoCqPzasPrswFOHG
qEYRJrG+Esa/8Uh8AICOtEIpeyzTibBVQnNqreGESGeyQzeyv4t6EI6VTClpJY54ayw2EOkwDlGU
9RZLyyqTblSpepwqrQGZFkfmh6g30I1UkI16f6ovGxCUinS6oLhhQEoDzLJYX2CghMBXpVMPgpe0
TzQycasScmV2Z1nw/MI+KgTHGlIi3XQWNHwUBUm4DusBddyIKZPtydDy+5L7srfH1lOPPmF0NOuo
Qm1ovFTZgADUv02QRO+SkDvXqYb+5zDl8Xcum3Y8pr0wHeD+ciMb+PKFN5PXZ79dHuNFebo5KYRh
y6yevyg4pE7xR308aUquQBUpJjugkPVAO6Fcybre+n50lv+CWVG3XOxZoWs7YYyF8WSN3ehmcZc4
QZrC9h+DVUXXucJ6fi/zWpCp5tYp1TJj8f1QgMvlSWcsrQkNJ2/KAkK/jth5hpa5IgQ3sGMEN4ZV
v+d7XPeyla8cDPMIiycwZi0p9AbIL0ElnU9sYgnaQMw9nuoEyD+KXyKhmY/MqTDxf5GJf0rEPLMJ
L9O1e/QyKAERAltcQ9JvVu5e3Dl07LC0b5PppJHO2Gqaok+l9yVJkcrAg/T7+5J+MWxnyOngfpcK
cyWOYJ1hjOLJgtljhHL5qKRKcxh6aOjvb8s3jn26tTPPiaCLrFNZxCFtWtdTkSTaaQIM8uhhlW5H
lsnWKUtoXXaHfu8hF0BS2JmeIFBqTdaAeV8RA0kqa+PT+49zedfNiHiKvnxfyoFLqmOGhm2VSzNE
eLCewNOpSOma5coJe/kxYQgBLKPCNRdslis5k62wLOVSO1UqXt59V/HKshodpMYscc5tpJUyxBsv
ZVIS0eYoDNXAJdyBAjzqG36lnkSkfOw+o/RV5VazfX/q3ngrbkuQaha3+Nx9P98dbVFXVMhr/ZRV
WnYVw4PZt74S7MgeZqSDKP4uNovjYC5cg4efP9RSWNury2Qa1VE/0UqRnJRodtOKPYVpP7H2TTmu
MbUvdz+8H8BZdGeQvOR/z98vzXzkIKTAOOHXClkUQjpUmEY4+CVlNmnChHTKTGM3CcGP9yf29fuc
nzvcxq9gRIRmVc7A85H1oEFBpGJmccfqf6oqobQvJNVGa4VHprh+KGj6u2FtArgXE/g4RaS79HXV
DfoI460UaIljRcq3muDQRoQ6O5moGG+9xlDt0NCyleX9CpZaPi+wZyQuOLHojC/OyTrG3mtoFeNU
JkK20WEKOUZbR09ejljbbHhtW14fuiRZ43VeZwU5sR9upKYQ3NrQCzuAgO/EPTCj9yfych8ACAGg
MdcraOkskSFex3Ro/uA/4FFQOaPfyE6ESuXaLXF5UcE+50BCf4Ux8Hk5/1wAzHotonv9IFCPPFll
KZB/Dy14EKlo+uccG+WTUVI0cCa6KeY28lEUcsJQknIE/6o+tklf8ruE2w4SVhCa37ChauUrHKz9
fRb51i6IIsBwpgcv2x6K0O+pd9Xl5I6a1ZzGUsNRTM9A19qiFlUq/nBa+glx8emo61mVosYXWBAh
wKADWBax7DaCKN5HltWlT8CgJlQu2rKM7cTQkw2lmvyz1ULj76ogfuB2Tn8Yfqg2e8SosseyUq1o
kxWh/OBNhrElmUmfxTIPKtQ6vAHfa17mBYCBONmcQtOTrMRYdtXNiMyE0lfV1VC0lbfppVI6gGCJ
foSFFGEbniex75ipWpUI1+nFsW6r6GdJSIquuexPn8tc1u+isk0x2pxi5TaVkRvcGQa+NyiBD51v
t4jt0czxiiDZJX3WOUmQ6KyrkvIqwK+hwQm90K4FH9Q2cHS1x88k0mNpZT1clMWpJRDfsxpAfVE2
U86XQzOijmokTfgQNYjQW3ovu0pqNF9qVUDNRemaq8oQlE1e0uSaUJFbCdEujy2Gf63W0deik7mI
HMIJVxrVwwwoi5Uv6RDAWwli3TH6UKf0arT3tEsmu+8QNX1/t81/8dkpgLoqMRLIcVIY5JcX762H
+NS0oAYeaOZUN0NudG4V6NJVRDFsq3mRf0PML6xs8ctwQiMy5/Zm64FJIFs9n20hYV+yn+SHpk3z
a0+jltqnwuCm9NwPJXHbUctjb1tgQ0aTYMo2Zhxn1/B1y5Xr6TVwWbw/uAgkfgF6opqwLH00lSz1
PIv6MAU66LqhNTVhE8lafzeYo3QrRQHVXi8XC8XWVb8FudRpT0qNGQLs0bJDRr/K62NHdtRvuyxT
byurR88pSyexdwsCJaQmC3w1nM7ysm0f+TXIYAR7bOT2Wn8DulSNXDVXrUNMZkNYOqG570pSViBS
Rk08c6IKiD0A6hLBQt9ouMHeXwEXEQEfgaOQf+AUhnLOIjvQm6jqK+KcB4s6LRA0K3VgTU7bouqz
DUYgofv+eBdLfa6gvdbRaK8CpJif55cakI/4Nj6RkfJQ61V8g8WRAg/ZM5PHUsw/xpUoP5V5rz3h
hVivMBUubpZ5ZCQH5z41N/Sy+VQpQl3Lwqg89NWg2okiJA6gm7X7643FTXeLEskcms6V98WEplY6
9HJRKg/h6OdXoZVgmaml0T6NE4OrbPIRAJSjW4mP+1Ub4y9mo4YHpKrXlN4u0j5eF5wCBA8wOAoN
2vOJTgq1jUK/VR4gUIwfxT7L91ZBky9oBP/T+9/0rZn9dahF1EVsl6oqJ+dDalKcHAohdYiQ+s37
o1yc0YCKgNzAVcXXgUrl/BS/rJzQkEQkl1r9IRgxc47FMD0AgVdw6ByzfVsU0pUvKzhtie10M8aS
tHJUXpb5ADRR6wZ/APif+VyEDKHac+3rnvpQqIO5icx0FwZRYqtNeQSZ+9Rl4m09dQeMme86I1wb
fZ7D85MK5A6hO0m1ptNWX8xx1xuC2GSB9jBNw3TTxpJyQlY3uOniZnKrELAovNvqJVbE9GuVJI9Z
Hs5KtlW0FjjOV8LiQYhzZ9YYn4Gi/+LKqK3WmIwqFR7EikTCloyeTjYqLc1dxc/u9RSTWLvMhkJx
TLTufvZ+u284ZOGV9vXoTE0RSm45WdG395fHxcZT58okVC+uFRnc2fL71LEPmhxo2EluR383iNq1
6Y/K3lBzJcdAJx2v0PKt77UY7EwZpViwC3H2XPtKuLYdllsPPhTkOooAVOeIMpcAMcmowkCn2nzK
CrkMXOzii3gjBwTxVlzGmQNrhl6FhiDKdG0VAqjyIi1RcvNVq/li8rueO6DPPoJeayXFnRQzmRtg
vRpuqgmJJltUa51jE7wz+qLZlF17RtIbdpXHwr5KVO17Cavgms5CX8EMDesnk7u0tSHEFL2NaHn3
TW0n9bMlFuF1mYv0FhQSJ8vJM/h/TlrNtbPIj4dPpjI2AJWj9Ih/oIbKVpTJNtFbIbsVqYyAlkkx
DU4zJVlEnYV2ry0NabhmT3UBhJoTKkIGOJtAXC/lgES/yaS+KOMPvhpX8mGYwNzYTeAj9Rh2Zi3b
nPfxSxfLyUdPkGsqd1PcfJCbVtkTfyffQilSgVlTLKZsGFl+4KDISxVDwn7n58o6nM+BXzcIz4rT
CEgCGO/glZapRTJpeZ1GPCs0XZQtYzNpnK4rpV2qiO1OlYP8EEh5upOjKv4wzgqWgC86V+rj2KH+
uSatIi03LGYudF2AnswUE+6/RbSF1G44VqUgfxBwE0E1fU9xeiPpXwOTkkatb2dRl1x/TqXoVpuY
ubzbq0P8mwE2DwGnAsdV5HIgj7yqdvxyeKO3orWaJ4sfkrzVHR0fTkecRn3XEXlfpbVY2kUR9F97
RKKR8lyJOS6QSgS41D+tmSjHrcwJen51NG2jeYaeGh8m+T5MbmrpLqcrayqti2ClOxurqWj0RtGD
3lg4uX0ZYa4pauH42k1KRFqZGzWTbEv+HGXRTkyrlZvt4mp5fT7Akn8/39ISbTD7QYilxPgANHaX
bsxDtzHtYRPYp/fX5vIKncdBroJGBquTet5iHtS+GDAQYh5iW3bQRnE6u3fZQivzfXEUL8dZBHmh
4hVdr/M+oiPZtRO4yEK6m8gGG/LXuvrXMzvw+tU6/nteILviY+R3/q//6yb8TpSd/2z+5/xr/+eP
Lf7UXfGSfWiql5fm5rlY/smzX+Tv/3t897l5PvuXTdaEzXhqX6rx4aXmUvs3U/v5T/7f/vAfL69/
y8exePnzj+85bJb5b/PDPPvj7x8dfvz5x6wo9a+//vV//+z2OeXXnPx7Xv/jX44vL0mY+f/jH4c6
ec5+1Mu/4OW5bv78w9L/CUaIgpgFcpI8c25f9y9//8QEJ0hxgX4INBUWRJZXTfDnH4Ik/ZOmPr8D
xgUU70ycRhTqrx/J/2QN8QuobNGEo8L3x7896P1fJ+Ffn8h/yf/+939kbXoPFKOp//zjdXX/cmCC
hpdx/5k16EHvAnRdHFC4E0RUchV5p3eprXXHyN+H1REttjQ9NJWrY0qAalFG9V710ejdD81eV44o
h9ljpkCpucomt0wQfrQR0cLTqJv2Yu8o+lVlYgSy0SmxqU5duGX9oYt2irATvH0FatdwtPI6lWf4
mRvoKLFdVdlB6a89/dAHG691tMTVm106HAtsD/Kth3bW+DGtQPvcBEfjU/0x/YGo/M/hGfyMejsC
Do6eRvWQemt4znm/vDdDi5wCLR9sLgIVST9hU38dX4zP+dfyq6w72mfxpQts45tUuMa3/Gv+tX3J
AjuO7enbAMDwA0wQb9uOL2MIMoYTz85bV8v3fXRso+96DFi93EXTTa04Y7Qd80MToxSFcOtTIvwk
iMbRIbCH6L4fV46IV1W9d17JXKQnRlLUiufz0XvjS1GdzGQvmkdNeCxkqMz27fRTOJlf2uv04/Qp
flI2QmLHTyRrZedg32CVDpqY8GGLh96zR8S0KlhItsIv/rKp3libq4+5CLv/Hz2murJAlu3//wIL
ZO1UWJJW/v87Fd745qgNEczMQADSnrm290tIlUrIC+mpruzCrDRtFMUTnC6oyXu6G4/NGhdhbbTF
If0fHG0Zsc13AgKjpKyUp5BVWEZElTrlvtohL9w6+m508ER1Ijdy2fSOteGIdyb+ozmhC0PR9V1t
5XgiTr88cn99gGXAmibxVHiIte7UXb9B/xA7oRacqV0niErZ2pfRaa4BUjaq0300n4cfHv4yjyQl
qPvzT6EBMWjHV8UHWEElZMlpBz1P+RZepYODb/TclX5MX/xTQ1dMd3ycfR+FW8Wwm2P4KEL5NOjB
2GQ0+0T8+1/Uwh4MG1OmPgI1BdXPNjZxblOWj+tN1NiN5+gf/evmZ5C6wqNwEz30uLDTrbjy7/2n
6bkYUNRxstve7R581fES59qz2+vqk544RWJfG5Wtf5E+1T+gNdyNn/uj76YPpQ1VMnxA0ICulKjZ
H5UtCip+6UyJk2NAGzl9sJ2eaIsGLuqs4c+An/4svmffi+9VZPf+/F+lsPXbH+KtwrU7u4vwwI5S
PFLnB0aaxDvwxRVSSriPYI7xVT6Gbm3SAbXnuueHZufBfwaycARJvSbFuv6ZF+f7f3/m/4qfee00
WXqQ/2efJosuy1+H2azFiSClTPV5Plt/OanLbpDMYEzUXSH7L72sIqdRhnZj1Jh1IZrmCIq6lm+v
Dbm4HP4zhlxmfX+9JsxIypMAPIEXnL9mrMlxaSmZugPa7wxu7Xz8DOry1mlXagmrAy3C4X/3QPJb
lx5WPiQllPRwb1nMYijngWzWJS4Wnuc5ipn3dmZgnQYQZC+Hw7Cti8HfGxYEKwWRzK1AZcyu9Fiz
q2o0N7M45/9m7zuXHDeyrF9lXgAT8GZ/bMRmJhy9Kdt/EGXhCIAACPv030n27Koa3V8hNCONpJgW
VVVdJItIpLn23HPRn2LI/EGJzosIrU2oCtQ6eDyj0tEHSN5qU56RZNZNiOQkSHMWpDe9rJ5A+3b5
teX91wX6eDuTBcrrVI8RKlZdS6EZjTr0f6EjvKaRlKBuQmftloY5O8UMyqwF5R0RH3o0LSt3UBxB
SxA7M/p1/nTKiAH0Lp1Tuj88ph/HN1nXMDuJ6OOA8Q2w7H1wFp794ATGLJocq635oHumJz+c4RuY
2+65XfdutY5nMoJzSz7ls/qLL7k20W//7iXnO27iBcK2+78DNsWWFlGWi7IAM698KsF0g/Kvp7oh
gAnSz/24ua01zVr8Hltr7l7Vb8XjP32vU2jP9ZjzJgcycIH8v4nUqtvolIzgQXUfHkS63YbkQh4f
b4/HmajEdXGmi/fxOhNxEpo5WAv5dYZFeLj4QAMScRG4oXfxn89+5aO+0NYpDGS/Jj1xBVehATkT
2Har8yYnT08LZguuvdDxJDLpmzO5V4lOcrJBNy5izRr18iQy/93ETOVL1ZtxiQJxt0Au4AD5F6DO
bG850U6K7JSWBRX9aqQ5qJP250W5rUSKHqMGSsZuDX9mQ86M5RoS/mATgEnjdxvL3Ia56tsPY/ln
N8wP9faHDXOlG/twHS0KEYrMsGFaB/xs+qL+4kPJFK5qgZDA7ud4KObW+5oZ+XC9LilrEVlK1b2w
/iXrmbU93YCwQQO4J2JRzKDvAOy4GCTxlJhayk3aInhIS4YSvRPcpTmsxdyJuS7EhwH94SdmdsUm
CYN/dcWmhHPTEzrFNNd6Y7VpjB2SZ7RwRbjFNPBUlUnvCo1SNENlwr+8Sybi8nffJbOTMJGrv8Uk
/CiACGAwGP54IZ/1XWGPkqTS2AFf5zL2pSBfzk7nrr+AOJk9OAkjb6FNalYzc/tI97WtEO943CC/
TwbmLQf64DHvNiHe5yISIOsfWAcfBqVOYsSn5mKCxhqDEl0ktxkUDdX3Gumd6EZ3m4G0LGrxW70o
lvUCB/lBXyPfvUem6AXvPFPBG3D0L45C7gTntfSUR4011PICWnrouGibtwGck31g7+9Q+7/TbXSu
Iorno46Smkz3EUijvWey2L0Qg+LLvhB3h6yp0y8j5w1UQfZIa3a236qlivaBNzuEpgQbtvNbsQ6Y
uruQN4G6fuoadosJ1Am1Hy8kxcen1Hw12dsJ2s6mFVmAINKJnqGqn0O3dtCbFm8G9S592Wlrkq12
JjNszfYtaCiDnjEOnZ2IXTsXIvotNfC0ineAPoHGbrDK72NcUmfawdjwcJnkiv598n5ZNM49Otkt
cD8vKX3R2eqxY/cbk9wjvEXvd4eMuuhVuspJ4YO4FcrYvcdL4Nkn2mKBnCTerixOPPYmOuhsTBab
434PsCoBWpDo9rK2+eMBzOJk+dpv0QrBaWjFavvClg19vZMh+jMCInCW0FcNfwficbti+SojrfOw
bMj65AP+zKAgWEcf1svEr1hpIzq0jVbLfMU/7MwqJ/K7RftQok8DOReko8MiWSV+AzwrReaHNIuE
ouXYTkb4MFkNC2XLL8tHGNAAX3foQoxHSl43j5obbE3y5L035O5O3APy3BORkHIFtk3M8dmumfhg
P6b+xdZJaxf+Y80a1rFx0TnGGtMs0J74IXEHMhAvp16H+5s5Cdw0/M7S+uV0TkmMzw3giahoVF2N
1PYJd4obWDt+4cZku+7Z6OSrzmY7w0Vl9+Kx9m1pgSE6g2NTNmP1zUmKaTXcv0VSzM3PBJNUXcry
AuICPj98UwVrY9vZa3CkIsX9RWIjs0hGF0/DitqKizOQE9EJd6vF4rifmZ55oTUx838KrZ9C6z9T
aE1sx9/zUM7Jh0kA9veUn2CA/IEwR1oLTa441+p3YH9BvQRjBPYd6KaKVUx0uX6s7dZpncZu7NEZ
8TO7653eQe6J8teGRQktebm+j2ek+GuAUjrFU+5LjuSYi5HJVGKaI9sRzezUju2ECXbrGYfWaz2B
6gwGDbPwM4ZFrYHHgMgNNSonv2tYT3Wyapjd2tqitZ9CZjHT5poUpDx+ZwvHAVoUCDWnw7NoYciQ
p4HPDovhBKsG0nSTkIjcPin06YznuYsPo8F9y6i5K6AdD6m7O6jsAsOoJYeCruSGpCtrU74o7khX
0LQ5We1W9486ggIR8U4wH+4KYpHxqrWhpl+XdxpsBcQzDAILENy/ZN+QVz4373xAx3eob7ze4XVu
VLy+viIbuqCJnTqhc3IzGK8qGZzGOdt8WgDKvC3Z4OhOxs4uNwpQ/sRO7ud6G+s5s9YTUz4Gk1ge
VgUi/1i9BrPXUBNffOUVqHK+ksuW8QwnX0Z10dlnP/dN9+z3bLAVR0TqUUYQ5QwrPLbRK8wJ7chJ
8FuO+Hpmo/QcC64ww4mw/Py50kVLUgQzEie2a3rC63i3U9DYHr3MTfFq76Vr+LxolSRuswImjeiM
MEHBBbQaHtCwGP+rW8mt7M6p/dEeGCz9wJaJ7PQ2KgRgTZ9hg+Fm8JAwqtgOcBs6vgYb1hszYHGX
dkOzZWkrW92VHBGBoJPfOmeGVjGwwDVsexMrUzgXKntnSnPgaezII+WN6I8bZV+sSl9eXVwa2SED
XpaiDgTDkRa5FxMC89wu3dzJbKfzL5vLRnREli/wSes9Q8kVjRZoYkfRUwJbmJueaPpDTzAkYRjS
+K7F7ye7YD0+sUU2Gd22KFptsIt9wVQsEXeCAYoufbZp6/gycEMw2vnhQWDAM1bWKnY8C9A5/WbY
Ng6J/dCnIEdyo7ntMysqJgGrn6LiLysqUGz2uaiYOrtBowopyud5cKyGoKhtgGMh8Hsn2Pf/UAwB
zpIMGcFf0R5APQH5IDHRHnACA1ekA1ASOUuczBXoSwuHFZvW9mMQ5DzUcAcaNtoZi7GfDRzCEz25
C5avL+vO1x967GeVBIjDjothC9gBw6kI7dwB/Jz7Fzi9A0XyHx+pbkWykR+iw4WeFpZ/cS8uDp+j
uEBf+dGm8JHUp+b15EDa2Z+LVJBbzMzTJKNRtQkKY7tKdRWEBPiJbig8+XVHuXpsbO1ldFp2hloc
He3h5I+QSujAyRTG5SR/6MCk6rRxTwwwaEhM1T6x2k2cCPMW4t9gEfJCO2AA4eNnaBduuIjtk1O7
pSs9c9mbQrLmkK8JK9zoyP8uAzqFvzfex1C+gNSxco2/g+yVnvknSF7ilPj7iGFt7IwGTMCEt8vM
5e/6+s76jb+jwCNy+PdwcXLiheSVLn7iirFd0trNMO4Y63Jy0GAe31OMLLUz++xgTLjHHFoAXSUw
Ai71AxbhPjIXX+vM5ffDIxfhImGjV/DxOPwnxok7KfAufuXr15brCf53ELab1ssgcrnYNWBAGAgo
xHSX+hlshhX6AsJ+OBFrry1q/3RIDupD4UN8Q7deNvWNtOhY74DDz22uRk4Pz54bMygmYBJr3Byr
oNKIptByjQ2NAfkNliO3uMrogl02ow3pTrl2kbFeocf3Y481EHFKAvtML7SiIgOp2kGjEhIKKYts
YRc7qRPZkc3AJA3jRGAC1DtXXSUUQuUE9uCd3BAqbXAGluG1i4NIAjcoVIy1dbiqjlwepwCnDZQA
6mcPA5PoynTO7xoMi4BGa3DrsYFoO+R2FyE7FkD9uGiuSXPXPCRuzKDmA+i1gMIoGXC2bPCnUA0z
iZSMhShQQcEQ42rUcku/XtUrwz2uS6jKCmps3UGHyhh4RVP2IDkabrrGBNX2Gdueny9QDwL8lDoK
DQGEWnpLy+/IHb9DExODIWP4zGs85HOhchscEIyWVXbDCoS2zraxR8UHrm3ZBKqvJcRA1GCkt14A
PQ+7zEMo3K99ZVGvJFd+UF/0l5oNLyF2Zs3SlblqPR9+dUFH7mgDUQ7zKyNLhHLYenQenNYW1lha
WJ6hC5TaTlj07smm72CGo+/vJ7p/RTqdHm83Twm5ve3IK6y+AAtGGy+51Tdsya09iYzkwEMsNbnh
VynxjwLXsmAegkwUF3x9vbO8iiEMwvg2K+3Os3YhVtjETJWwpwdsLb6kGjPx9spBvMntvGJZYGG4
LOSzFWBpSuyDAWB45IVg9awAvEJ4r3OUReQtsJLcHAfLF3Yd30zIlmMLBTShMJaxHdBOHMJ1tEvY
mdRwC99wJUycstAfBISGche3RTcy0+iAiVnRyOPhPWJbrq3Y2TbcvhcAxydugL2f4wFcG26BC2oF
z1pYQoOBsRsfI8yELLQr/GUaXvrgkUxDOuoZ3Uzbvkae5BqtK2356pPwA8stVH4okEG5+if9A/c9
+IEuNlA+Tuih5bGDCrQbzZGYSqWVBAHbbMKlgd8vvmgrMQk9lfKzq9M1N1O11dl5lkhzCynG8u3V
UoVU43IMFquTO+micUvIO1iv++G2casjyGTXtSsRSDu8D5LQlZZoVOpxyZxAAhfQVVzWwfJFbDPl
KEE84GZYYITcghXrKB/jVfMobbR1ugp9bdPeF25PBPyVZfMQKSKrOwu+AZeFXA6jUxe7SllohtRN
cW51yMKvny3gt3ClkgoekwobFtvGCx0Th4yvEg8wwrZeSnZPo7vOwbsQzm3xN92upbrfLyGZ3dMx
tPkYLx4CtgyBu4sNCza/DdkJNjbi0vfdfeU2rITdGUO+pfh87AIbfekgXhIc4gFKe8RueqoohVld
YXtinbCCkVs/n+DUnJm8hx+H889doMSVfERDsQsRLuXWLX62Dl/pCqFWrjq5aObRdf4vhBmh8ksA
eSoEY+GdYiPCZnDj7YAYp4BPzF1URuNTrg8b/KyQTTysCtmFyYiwqyXExxuY1SIkrOV2cLfO7xtg
IR1jxYO0xlWMhbDd8RKqUAp8h7vhcEu8QYi1x6zxP+/tEb6CBZ9DIfwI8+NqQWBbcFNDzMgJcw4S
xl12DzHnBzSDO4O1wk7IINq4wwvHE4hRnsC44PO5u9P4IqGQ4DhOxlUVXWfGE/CRxmO3FPwIh/n6
cE6L1r1Qy883IsCS+V270NZYLh50J9GTsIcit4OjjuQAttImYKaPr+tWNAFX/apQwYd9n2II3InQ
NiZT8MWVa3ob+MIBinmZ3bZev+SKGcaDwz8BLFf4RG5UwChxchZ73BkccYie4XnXfo3yh5hAD+HB
VyOB0JadlewY9gvfyDGMgs6N4ALC6MAUZCuUjW7Prhc7OaWntwaBahOr2yARUmL9LBZjK19c9N8o
CX3FPsYE8dlWD5HLdzX3kMt7PtvQinB2sNdvuBoSbvh7+bMmrT3+b81PXPnANSf3BiMXbhS8Qbyb
YtvNGISzPvaUw+Cnj/3Tx/6l+Eiacycm4XrUmqJ4tUM0LoHxyxVHDSPviYtJeT0Hypx3XvhoPgAA
fjovP52Xn87LT+flp/PS/9ePi0d5BPQz12WS2ZGELAstLr4BNUBM2ncN2MQzRYBz15gAhP6pa8w7
YZNUwU8n7KcT9tMJg9310wn7452wWSt6kqj6l6xoY0YeT0s0RLFMM6tHpqSj6jXvcfZ54jxfKVue
WOXIMeQfCYIVyO5q1xziGb6pgbjxyFRbRh5DQ6xpRByGx7e/Ro2A0zPZyxuPy6b0rbCI+Ho/LhDe
Rr2krbkdwgZofEF7gB4LFgL+xgMyPObxNc665P7xHO5r9k4nuY6/7p3Opr+umfQPntF/aPoLnJs/
MnhAnciZrEDcOIWQd1ULmp/2wjc/onWI1/GY293d691AnxFUBS07ucMTZ4Zo+hIwwQ7fFR5a5/E+
xKH8kT0fRrIt8daaIqh+I5AtoASLfJtva9fcXe7lnbJR1v1evTnbZwS0SyBHDKSraoSWyG63ewHp
GdkhqnkiO4SixsW4EH1gUhejWzINof7GKRAdjRyJFv4AMGsJ/hfw2cC5jhyCv27JuHg8EWP//n6M
yBFpAIxVYK8x278jB6DgHlIk9tArht5x2KbgLO+WCHyvGhLQ19eEAvuBzB+i/3cVu0NqA3FBjd8w
IJxAhTT8J3+F3/3+DnNxnSN8MlpNXN/BQQX7188zkz+Oon9YmYlvf4pTKzXTRgVWmT+WSPnQL53d
s4I8GMS5QSHOfUtCcujJzbWW3QV4mdgrAvzLCgiaW9TI2OgVw9BZiPC0XYvkipMjeZXYMRITuJcE
Mde7V0BthuusvQP7ktjvc72lrnDS74zqD3cyMap7NBvXehn5AP3L+SF4A8za7RbGMX7S92BX2/c7
dH7KSR8x3oZep6JFQG4ujMRYm0cUB6po65Hwapr+uXjRkeRjArDYCa0DVHhRFA7Ke91uO9I+fr4C
yoTp6lo9AEDV/52NiaGOVmog7A1wNsCnHCNP+8ZToBl9AQcRYSGJ1+grdZs5mXOyQUJ/TI/RGv2W
kbmLkRHiMW2OD/58TNcCu8/mcmLWoxeQqqRnnltBhkqlyEQhFaI4l5UJHBfP5wEQQ2rvijWhF5Tx
S3YBJJB03zkLYJdQMYXMJrKA9TUpA2ZwmmCowMQgR9QhhXlaI2cEqyl3tUeUqM4gj8EFNCNv+Osf
5HICEmojFjB+ni0wMV6epEXeYM0hPwNStjw7wPNDOYBLnR0eOHypRSYuuEPuB3i0y5aj0erbE37y
9DZPMgdIP/N0Oocz8fQ3B9nz/R7TDNl3tzrbocqUfXhTWctSZSV45RF4HrwE8OsaGcyaxaseUbon
fTvaHof8mPQMdY/EL1bRROK0Rt6vda7pNASh+YhPfn+FJVksBX5N3XK8QmsrCxEmQo5E8fvZ7Zav
r4H9/n67esvcwy5PSZ4TnD/IqJjhW4QzeHy3WA2EGo+O85g31/v8e4fIN/LWSBQ0Hv+dZ4F4rBzp
RQTXq2s+GSnbf3F7yZMSiUbN42BQsOUzIl4xCKjX9fj0dreKVxKePYtJRGOIEgjexQIS43imAznT
W5HcZuz29liwzLneIWTi/vU1R+0dl6Kfn4MfW4i/nM1rgeaHfST2edwqDQZaHk5bFQ0pGZBmbusW
HAXmVlikcSXfz1x0TlteK8Q+XPWntvx3acvZ/TCB7P8m+2FOGMuTYP8fd1rmxO4VGfhh4/4Uu38u
sTuxkP5kWn3OUJL/AENpzuiUJ4bSn8XonDP7p2S/f16z3+DRhO9MVXCkckYxDXb0RDpqRRmCdASm
nrn/0gK5sy16z9/mx3oteQB5szcgKewTeUvXISw5YA9YcwsYPY0XMC+8bAFsDwHYB+7dS081twaW
DJxVru6M6wKRmIQAqNeu0yuuIqe8yiC6tWB5xymN9mcXXZmSfVWS/QmeHoo1Z0zZ2dub+Gd/sdu7
Nmz5bvXAcC9JoJ5G8zReivBBY5hZncUgukWx7EDzmwYQGfXeYA/cNOdY2J7BGKfVDdwPOCCply71
K1a0pM2a40ATh5eJtGCvQfcZgnaoJ47b48UDLNkCZOVkawsuP4ccNciQc8AloDxUwZqC8t1FP1hS
SKTTXU1yrMb+3JCbvbmJtfCXujnlh8jvDys3OXeDmIa5DAJiF2ECjSz3d4hr3D3Ajwb2TkQUxHV3
KiIuLb1GJ3fubn9GuYxE4Y/MuBNcbX22hyZHpAzAZHTSMJKt4y+On6/h7G1OdObveJsan9HP7nOi
/9BzL9abCqGa0uZY0nQzIkjjxJBezzz48uxvZPL0uHJD1I/GC3+DkA3YafDK9hlgR7ytoIih8bDC
YH9R3NpXnWwnr3RPX5pedgzRhcD7fPb4iD4b8UQ7joFlFGaPEYPb1lkioPf5x18bRn72+RM3/4Ie
dYVsQHpUaBGNYqCBpnfPvJhMWqlUxM8cCEzN4whNjkQ/MclzpCWHjXMPPnIidqjBLv5eoSofEYtu
pVAJwiEgCj0dRrsiAKeRtrODw+cDn5kXa+r/9rooRCPmJds/onRsP+dg/1hr/HI4p30XzmUfXZQS
F1heUEU8AhUKtixaILaHEKpAbvjOGOF7PyOu6vjERSVbjic05xntZMgb/n/bgevmtiKPaJpFKoJR
oqCNRwgjeOGLihygC1HgdEQc7x2ttwDLe59ZXYXPwierO21OJpxHIREj3ASkyoDBP1jkoUQAmEeL
v6z5My1DCyfId14EtXrkiye4FWGfL9bcubMmYvzPf+6mTUd+7bmb274Tgdv85tt3InT/mtt3Iq5/
r+07ox2nzQx/lXacE8DXSNYH8+1PI4DlH88KElEGWg3xBjmQPR8GnqeCVGt6p7rPEcqTarcAcQ+C
jfeQdfQIE+UW8o6hloInqWYqFySRC4zvBdsvF58kSE/jRS4EpUd9bUbLTYKKohG1sIO9vjJ7bTNb
8XKA7Tmc30IxVQ+yKeA8jxoKoZ6X1TFEL+6SoNdhDWemRE0Xl/Dg1FC8lgWPgKQ7m42I+5DZe4K7
aF1zKSL9m5AMVTkFU+hRxD8Hv3d5qVGCgH3siB76s5AQVSRI0vBAa2LLXgr/J3MSOwPEGi+i+kOG
AS0zkcnsidvRJV74XNiCd3NmciYewVDGYKEMsDLMQCX1gGIaLvGXBVTPALOS/ypC9K+/iNdqGl5b
g2pjPGOQh//NYvEq7B615YrDdURBeG3AFwt/WeJpbjXxShxej8g/7UtJ8NrXR7Tj7wF/MJzCG5SA
AcTPYf5nJDOQMrRlJAdNgmpD2qO8i2fZQbnFfwfcHxVJKAs3UDHQXgss0EkNr9g5sdyv6H1pIUFB
9eCj+XzK/j/66ZftNNFPWShlTZFiO4nwkkryHBK/pIcb9InhpmFNcubwJ/geyezc//LlfmD3CgVz
3RlGz9PTKxhsoMMT8rp/X8TY9WcaYTNkbG5tZzc+t3A/nLr/pI3/Q9oo0/xlFSdKtayCvD1nWMWr
Oc8jFfzBF42bb4lz49+ghgi1RCggvxr9Mdb35vkZnZrJ/v3uDtQDb28muJ9S+MOBzy081NOuFu/v
76glPHr0XUA6li/uQib8PNMjSvRilOicUYeXuyhw4/naZHGM7IHMyLzZu5to9L/W3c0LrYmu/ym0
ZoXWxDX8w4TWrKUw8TF/U0vhh4a2JYkSGtpIsnINTnyQl0Ggx6ehhy6ElkInaBzpAgIeVHcjWTzp
Dpr/LmZk9A8pZ80Pl5zcbiwLFz2RccnIkF570QQrhVmhAcvlWY1QftpKrZslUsXSNMucfARHqiqB
alRNCVpoPXQdiPbLLK+pIJ53WSs/nyP0a8qHytWMtCZW14pzI/6hwfDLiNWJKZclaaoFNQQnmEha
1OECkhPRs6+QYY344AWFvd4ZNCC3TxyUsNiE4Oef0cDXKP93Bt2HIUwMuqwy0C1cxRDgWHMRfQht
XijH6exOhNPC8LrBEDihPayr4/sJWIjPbQCZW0WfjWBiNWV9U6dRiRGsuXf8ul9zQsStA06/C2e1
uV0kZD9zybl5n5odv/28X5nMP7vriT1Rn5tLJwi4a8kpYckBF1ZSxL4Q6igBKyjdEeeFEyOAyYf3
DNugjo+bhhnZ50ATxAwAicHDknDrV0PYH1EOgJTe7z6fqR/Lug/bY6Lae7MVBDnHMO+grZ+5hQmr
DGYnQhrcpH1gbkvBR3QmO06y+KKCWIjTNrqbivshvLDb8264JcCH3vF4DEUh+t3d+/H985HObmS+
5h8Ezm+/kWeXdKJJ/6AlnROTvO3Zx4n648Xk3GmdyPUsTJUuPWMPZmS9W83EeWc+fIpt/nUffm00
8ckpv+IjPmzKpFc0MeigknBaahxgCTQlICah6Tq5v5AVr4KP6WlTAFLVgHIM/Bqg+zqTDcgZOOLp
lWccHu3PT8rcmZ4if/+4My3NGBFTEvnfwoiY0UbXyfuwYr+BNprdJBMZm42xbqD7NzaJSEElFgLI
C2sJGqCmnPqW6wSBfOkZfH5XA4huQAAkdYINsIgusIxH1ObTGctkdkxTafpnGNNEvv6Wh+kf7Sh3
X8/ypP/l5Nf//p+mvlRPp/gp/xtpqren5m/F+9+Ol6dLXF/il/ov0PqSd475rPVlkf6o3yX/q6/9
LgVJM/6ObrNoQ6OjZ7eqm3jpa8NLAd1p/m6qaDlhGmiJK6Hp5S8tL020yRQBuVcsVZZ10eBEKP/b
81KW/o5e7uDG5n10FRP9yX5Nz0uuI34RxJqBfm26JinoiStaSNUrkzNmaL3W6FWgHGpBhqGbhhVV
o8JwLxoJkFAXDXQ17HoijePxw1T9Y398bLbJ7bjJhQ0D04PWagpad0qYmI/aNoNxrdVhpR7Qr6Zg
hREh4mmMkf/5VfinfHMVyUJ9ApjETQVBYQCyv72KlrdJkzUXcT8KylowyrdAEgBCFfpF2r2GapIv
0Mx9Ro98qzkxpZNrTizYoj5V5z4RxX0dBSSLQvDv1BkoR8RwZ57nOvZ+qwm+XkxF41P00kWXOlGf
TGMhZEF7sXCxKO9EZgH1jw5x6cBilDYcM7GLnM8nVPoWm3O9oCZLpqTJiooOqdOyj7aplSq4GPK+
CtODHKj1qgpKP09TPxS6m0odBD+WobNVL2g22mWMyMwA+I6cLKmhaZJkoIuVhYaDEwlcKGjOa10K
eY9LKatGlTexVZzdUugMrysaRED1Ghw6bSEzPcovx9Rp5QaW+DlP7uM49wX/UreX9eej+m7Nwa6q
apgVUzRlNN2eOKwhulBJ51Ns7Ea1Ab6/HgYCABOIoc7G6Jl9ObfHJqhVLAMuqKGBtIxuXqasTde9
avVaN8tR3+WaFdLBjI+VJCyl7Fw652QAM9RFHm9Oed+TqBSo1oFepuvACX8ezr6ca2B7zYpj2BjG
jIL8Tp5gXCiyUyzUFaMd77T1lij3aZdZo7ErRGDdT5oPktkvWdKUNlr4Sm6ki6umGhNvOEnVTEDy
h3Niqbqo6wqkojnlX6lOoVE3La5thPUqM5J3a2iVWynsHYy2vzesZhtdQIA1apVqq4oa+hZCH4Wh
gGu/HYaV1QfyjBP/o31hGchGoauwYZnX6PkHq0mQIV/DUsYynat0J5roF3sJm7dUUB9ztK2f2YXT
yeeddkxT4bJOFvn0fyvtujgI1A5S8GBazZNVyn51FpxWKG/6Xv4SjZfbPgbnaD4GMxLveug/nkkL
6k2RoMYsWUGfhGlCsoujM8pdRumgWsfYKNBqPmRqppBwEYLgCiA6sLo1F6KB3i5Ae/M4Zspczc1V
YXw3BlmFtpWgVrH1vr15NCZW1LGTpUOLMoy1gTYdyrMqO42+0SqKvfBu6E4fe7qA1mL0XNDID0aS
qL9WPF2n4sMwJuLpVMXDKRQwjPBdV53qRWo8tKSsWioYCz2nQUMS8CU+6RUzpIU6FzSaeAbYY3wl
Plx+sgUuRZgF4oDLdyA4kbxQ9tqYjTG6xW07wQtvVenaoni8PYHI6SE/7WpUlbx9LgwnXeS/H8RE
KTVJlpuqKkqHRs/Q2vqxlVERZ1ak7V9ycX/GBqks+H2DOiN8rnDh7/aAInEFrMi6akxUbyuibfsQ
n+SDCurpiKoi7yrXhFTv3XY8BCEoEhUPqoGk3Tqpe1J1X8Zik6uLoXO6042Bvl8qUq7KMWpYdl7E
aKGd0lBfy7L3+RRd7arvRorzokBzQ42p022iCU1VpIp0SCunR5axJVu9Z2ZP0RYbxVcGWIFBUoze
4McWVMov7Xvtazk4JXvYZSfnnLtlsyklIlskR0EeEx3tri5YE9HGIKpErcaTx5mtPQmQfF1WVRIh
ZGAtmmjh/u0JO0dmkAlKKx9SVHyl3vBUyauwJUL+aIC6NKNxSAwvVjF4u0xs1NuN4X7sbnvwXOes
X0cz0u4aBZ7O4cfxTFa7l4ooL4QG4wEteEaHkBobs12HqKiOHd2w0Zw2Sdd16Cs1i3onK28TxZMG
VKA22/BLBkF02mfiUhM9MSYCKrHF+7gjVWHL5cJAo5RKRc2Xe45dHUymD6m5PwWeXhHxgO4/n2+H
qZnKT+3HO5nILku8XBrhgpmNxy8Xy7MM54Rgs/nUDHeKsvv8Wt9ZcJYKAalDTcK/kHR0vP92GVUh
0iwrV6WDdUEXG8XJQLwaeNba+mKg1djnF5vEVLBnJheb3FkHenkjMrDPGyTPFfxPLpUd64h6GrZR
LLSMWPkijVw1XbYtGhJTAfZTPx5iJCbQLiXZts0GlYjiGTztJbjwCqLtxdWYokkXqVFJfG2CLB3j
IzpmlQgXP6gO0L+pvk6iGB1ZBKJ0N7Xije06SuxEZdmwUkKGP45f9IJFwkHOF5/f8ndmyNdbtjQR
ZiBcvqnOh7WpCmo+SIfBtQBsKGkGRsoX5aHTaS07QewCn9gaLI5WZUqrcuaUXgNz35wKPuNQwvgB
bQAD+dvlFbqTaiVnzLgVugkoO0EZODIugbUcJb2GZA/JJtfcogOUute86ET7VzS670x2kUherLvS
iQKnixMiJ3e8XvZEAqRZsn3eMhVn7bQa6zuzIOpR9gCYV1K7eivB8Jg9WMUhFKhUOBGyR+bNKC3F
M0g0zILls72ypm7IdZJhUcEDloEyv0JOPhhW9bm2jDHEJJ9AMjnSFNCQJxHS805HmOhMG2ldho7c
L3IEDjdNSy46UQDxqJ1EZ2LtXub0/rUN9/fT/suAJoo3uLRSVve9dDAHGiMwJd8l6qoDBfAWBcft
aV1etm28bfVFkywlfZGPrBGIfNQqEgHAq5M0ISrkZ8jqgOU5XBfWY1FyEm7NiEYFbZ7rO+PlzIZD
tNee9IAYR+yuYPQdHXCWEylMUh1MJ3jQZaLcSSkJdaK+Q7WYGunusg1sAGtr7RKARjOna6ksUAV/
JbPzQnj9/ARMAv7/OPSmjpAHQhs64hTfbkFZ1EVJFDrpIBytrfaSvKLNq/acycuL6ouSowtOA3G9
qhbaWzWSMCHlFveePcEQtx4AgiqeBIllm8tBsc932U3pa+/VBltOzEj+0Jj0AqXzEh/yVbDMRyLs
wVjsF3PexNR0v+4wS5Rk2LWmaorc2P6ww2TjVFx6CzeBya1AkQ0McUWyjQCC08o9a0RKPSyb8XZB
A68cXgXIKj+fxmvBznRLcSdPRQQDPve083tXW0KmR5F8iF5zIMNuI9C9umnDLJCNdARRmVPnnCwH
QlNLqPggE3NZ3+QHLGjjZ2eWq+SkwrNZX267iJjAownu5yOcNIj7utCajvANjH8ZFsFk01uZUZ11
E3OEbmcAopxIfwP9r+3tJKb17oKimn/xghPhVp2yRtD5zsoruBJEf8vRAkIkA7hjBzKuVXCGwqqb
a9o6e5+TvZCneWBmfC8Et+PLRSbdpnkzb6R98tQ+WXenGfv5OzcOovvDrOqTYIKgZ/+4WngXgHMC
7e2e5Fct4h0h49k899zFJnnucLzoUa3BdRvQSq33lYaGw7YoADEbgKwrHiIjAx7gRGBPFQAriY4q
/D/2vmw5bmPL9lc6zjsciRww3OjTDwBq4iiqipKoF4RMyRgTSCQS49ffBdqnTaJ4WX36+TrscCgk
Kgfs3OPaa4fK22awwPGpc/c1/eTPexXfEZEEQn/h1S2HuPWIvMR93Bzr8RJ55bsOzOv7WamXNLes
jmVQtQ2Ye9NoeqzqfQ3u4CxgqAA/izyo8kuCt/gpZ2/xb0l3Vr5vNZjSSVKsGeM72ME0bSx/W7VH
+JhWvGGPlhtVn/MkwNHFp1hdemjvmTvkVQi1l7wvWff2WclQ8W6W9HP8B/mRTFfxk29vqt/Vtc0D
y9xn8oJvfR7RLzL494IvQP7X2i/pq9avG/rZ8TfUi0YM2fa3cjpVOLvAUG489wzjFui1Cz+rIM6W
1heufNEdZzf+agcrwey133Lm4sj9SWMMYBelGJaWBVNx+linnPnei/sAVUZcb8lorgudaaKHcYpj
chxGxIw6KLurqdn2EhOCUxpk/tPHy53nKVbrrc9VdJWrM6xXTJvS23dyY/pdiRlATjhjOoyMjIxo
81C6UYHg+bF/aDH+cJMVF77wpWOvHtHgcREPPbbh2VcemKxBYN9e2clTVoXS+/e1zOrQq+cj8nr2
4hSrWV7ggYcHXDTtFjMziQgSjGzgm965l7ce6rzeJhkP5KkqA5bcOgzViKiIA/ybgL07i6w61E7Y
2EhpIo0fKrr9+PO8JAnfiN1qp/yt2RdF3Huqxk5LsIybMFE3Kdj3+12OTOFd2h6S+loluwkTMOaA
6V2FBzH2NBDTc8PvuIKPHWeIgGXEFJIJ+nbASKzmrkBLC4jSLRqOmPhT3qBTKJDJriNpKGC4nHC0
ytBpQG0O+n5rX9uYAI1AtXGPsv/58Qnt5a7PTujYjDMkq1H2WaUehJXmXUZxwr66/658cJeBqsM5
aPCPsydWHHyE9vOncgyNE15YerFcHy299he8zCcpwdIp37j+Lh9wCWGHfiYg9vEU0BB6qW3q3Fgs
3/PVaVceQ1Vlw1/fs7ypyYGEY3/V+1vi/HRTPLhb5m/c9oK6ds7UNRalmHnuMOoJgoaEt0KUWiRz
SD7ZR2ThTHPgZNdMQcqQnNmKNPABaiiD6YsFzelHNLvKi62b7mxk4oYtRX+lgdU8SDDng3teRTl4
l6wwdjc0j/gQiM/Dk39LwO7On63v01MCWUzwV5soLQPExyA96j9rtuUYxCND/9bLAqQZWxsO6+Ko
ZuBx8m581QWGf/WanUmuPB0OEgHEhaf0YhPXX5syB/U9yqiLgubbWyj9vKOJscgxmwOsp1G2v+n/
QLfvvHXjex/tfFUEKcBc9vT3DnX9LMLz0V/HK4yB8wPvZH0u6qD0cAG3cPB4uiHenrXbzttnT8mp
uJV4l8EoNpmHAdq7dLru2u3oBY4KEsweGB99a9PxPzrrqiQhq8Oh2855kHkB3SFVNOMyv6YO0vG/
YjAFIUZDVji/4MKfOVcvcvD3DayUrPFbv+1yyHtLH4xCGLHLrL1z+NFItBxYh49f12pIF0zYarWV
kk0tb7IqB/eNJMtBP7v41B6o9xv4jzVaO1ToYfzMrxLjZIEWr3YUTjNG3g+Iq57197wIYGji34tL
GaB3njzy0UvjIsofgLy+FQIiXJIVc24fNUYetUGfhIhLPj74ubOyHFwQx8Vfj4XWGZeqKUpb6tE+
usDRYVINGj/qwPwsf09okMehwYxcNIWroEr2ydeP116hNP+69Fdrr+wFG5mfcom1szbgX9yv5Jen
FhEUX/uvA/pz8qWL3UU4/oRsT2uHydd4mQdd4K6TgFwgCH7PqL++iFW2LfFJPWTjYB+NDGcMxHmQ
IiTgqUrAIf/xuc9DotWdr6xI5c+TJfVsH9up2nsFknl4jRHBoC37xoVVtxC4bC1yO3UX1MrFlVdG
pJBTStBNBIlqIiS4GrRFYAIgJocgQqEBx6gdLxAYMXQxClw+5Zk+e/WpV6ZEFjlnk8DCzvfui36C
jDk/Zi/Iq8D6Yv1KSdhgTvMYwDO5cNfvWezXn3VRM6+ccdHK3HML3LVgnxmG2/RR0uzIHRxIdj/9
4L+6cacYvvR8QZxW2NF/CfdSbieuQFF3pcH90jWsH4iNekiYY8gZC61pq+Od8E00fXe8PujSk66/
Ve4c8Pw5S47T46yuNHtqbDuQ9qehQAUGtViUAmOwKdLQoVPAMh0y2qLCsvn4ot4X/7+3u9I1aazs
3mDlY4wkAA8V7Ex7iO0vKD92zaU077s2fkluMQIoBPKQbz+KKa1lWoOyj5XZNA4YJ9QY2mAqXKAG
N6mygjjbqvTqYuqTLfJ9JoavFl5JQ2PVnupEjVPCbce49D5A2agpopJuPHAg8qDrI9lH81cUQgq6
NZi52gHbHwHB76NBnG06DJvrNimGtBWHabymKIabHc+3zLlx3IeeHxNwFvaHfrgS3e087uL2gsJ+
1yz+fYI1vN+rMttqZQOx4qFBZlpDPpANnfInM+7nFP5OEX0sGecpyUVdOcCMoO3CpXwN0CjtmdeD
gUeWugc2i0DnN63dIf6oIl4eaBe1mAaEYU8k1Hw/tXI7Iga0WeiAo1Fvy+qLkLdleYukGwXbaXY/
zrceDXsrYjTQ6tAMty6iJrf+qslThhFR/WYuv5X8oKsD9fYlmjuL+UZJjHEvm02VI19OkVOxP6fx
TdYeLxz27B2gAMAARXGQHgd7jrvSzVMmstQZ4Qj46raGa8c9jDEySDN7O/lF+wfXPOTqHq9VyutE
Htx8O5coyz6INlBOEBdhpcIhi/xfxgeTgj1tUhkVNOrgq8EJg/NwZ1kbjUR7hbjt2uxUibbRctqM
etu6h+EbRXMqTC8uxIC8pXr4+HgvVdw3D2B1vJUBsMQ8mb7F8ThaNDtEiGELIoQfXmhhCmQPrko0
0KINVj8gi+xSXPwmca+5QEJqyzFwTwQKZ+Ohh7l/dIP+XH/4I8d0O7rpcE1sVzthboettVNqh7NL
CSJDXh01CXgZDu3euIHvhSSNxJ10QzsPcTXai0QSynnrFD9ktzH0Fin2Nos6GqFiq2XQoXelCbIx
KHB938cmUN8Rvmq6LdUcOHHIva0WX5V/8/FdnbtGy1053OeEeMgbrTHN2s5sIG0SuEZ8M9EtSYtg
Np+qRAUGkCB0IfGw7T4lzdW8+N7jlWMuJDPPtNVqAyunFCzBg3Ea+H9evveaR2XuXCd06fUQX3ji
53HtaqW1J6YEAyYKzjaJNwah5TR9s50H6h4aFXT1lR/vC33tZlFdR+0lVhT7TKWtFl95XkSyZowX
mWxAWDKFThn5EIbxili7obpp+4NIt2LcxPFVpnd2fpfonaNDH+S1MIuXUmfnAIzVblYKYNa8suM8
tY+yujbu3kN1otvwY/0TuL0G8IH2kk925qGsFlw9SSB6uJ4pjg+AYzX9bPqD9JLAYV+J/FxNUdM+
dPIbbh2uSzy2h4+F/DzwQf2cEgCbfNcBYvYM+NXScqxmXhylUJiGrLwq4EZmG+PPT7FbgymlnDmC
y+570vjpdbGEX61gQ9S6iIYqIcRu0vHdoGUV8mn6w6M1hmTa1i9tnO/w+aYdk9Nzmmz7eXBvYbFO
c6v1BWfrzLvEIRjCZdvzBHO8NTXKUqp3WWYXR10toAqnGTcjzNbu47s6z4cgHLcdZE6B30B57uX3
X/mSxh2ZlSduemw852ms5Yy5iAYA39qgxFTE9gZQ5RsfWg3wNFROOxTVWX/prOdq6WUXgI+Cp8F3
iLdKkIzaq5MkntKjM6KUWbRJ5DVOHlZd6xy4jmoPsCmfs2GDCF3We8u6aXN6dBv7sRuy+YL0Lq/h
lT3xCCAtjoeqpA/UkE/Wnlwzjo1J4zg5jlgkarLymI6tGxCT/DFobV1wfujqrSzLCe4jJYWKngBY
dOU4Fl4lyOzXOHvPbhyaYeA6M2nYGPoYl0lQKp7tDWV6oyr5oykQSTFSW9ctmb/VPay46l0r4I5q
Nkkpn1EATbpO7JueIdocOQszKBZbDMUhdUR5wetdY4CWzS9VCA+yA7eXrBt3pql2AWQR/mc6ovQx
N0gfarviWz8uDrEpb4Xl2ocqGU3QWBITVxNpbRONGpJqiiZwnfrLVDdFkBF6oMrDOFbv2kknK8pd
MHWLDizOgl36vqt+XzhC5AVmRYFrIUj1i5XHPExxF1M3IcfRse9SSYKh4Xk0eFl7PefxycoK64HK
OUHVfXT3ZaqqTdVSssu94U7kylyPI5KFgJfeTJmcDh2zQxWL2wy47mAiJP0U45xh183wAhzR36Wk
G+4yi+RhLfM5/PgFr7UdTuMAgOU7wBSDaBz/rgIPp8v9TJD22Oc+ZjSmuP3EasEsMFbuRugMQKz8
m+vY3RbM6WkYJwDSuLIACq6Gz6arbryyrAHZKFSWq6KN7/IMKbhkdrYgRg5rbZoHQ90aTtAElpBe
Yc6EpeOIjoiuPz7KuhYCqDTAoj5x8P58d0Ezvz0KGUa/96XyP+dK19dWNjxSuJrSce8EBCmsHYU5
rFm3FzNypWwUw51MAWhhtldclXax6QYrv2JlHiBQrSPAnfKIMpj7l23+W70st9mzrtv6D7PuWnke
/89zDch5lqTmv+7Vr+po9K9f5vaHWv/JZb3//qPolflr/eiH+fHmF5vKZGZ66H7p6fOvtivNf/0n
fhJTqJY/+T/9zf/49fK3nCb165//eK67yix/W5LVFXpTXn7r8POf/wC04dUXW/7+v37z7ofEz335
UXU/THf2E382t0B9/bbAfT2YXA9tEgsl1Z+9Lbbj/AbEs4twC1EeWPChAisITvrPf1g2+428MHsS
H8ofJg0/1dbdy+9R/IXCRnSGn2BiQRP/O60tK58MuAl0YsDSeS4CIY8IZ/Xs84G6hUKr+7EXo/PV
i/kUNhbhO2tKq73xkJBNM8Zu2ragh0wDl6Orgv5wpYMqTVbXG8tqm1uRu/N9wn0MfU3YfA+N6O5a
jyPblc/m91e3++lPk/O6J+atIfpzwzDLmEnC8I+zjouTmWRKpEV7jKd4Rippnjd9rUhU09bf2mV6
qaq9MkV/LYirgTWiHP9bfJJXzkDeis6by0WVoDDzhTf+vSPnKRilhZnfo/e1KHl9ZaoyByQxQxKh
Q/xb8b7c5Mb1AmWBRNUkbZiXQxwiO9vd9EPSbrQpG5SvPMzH9nN3yyfu7nI0TRxYSqf9x1f2NtRd
ToDpIz5sDpDnHCCZld89253Di0maYy4kKiuyg9+fJ+gfZS3GYpfukeS6PVhtd/x43ZUf9bIwbDco
TmHHqWuvEwrWmPdyrkaUauIJFWOLZjuaqOwa3UbdlW+4DgYXOJw6iYe9miwrkrPXRp6n/Qv24L2d
YH26OBPI0p115JQ2ZSoum+4oKtHu87JmN1469zdZ15j9JHj7qfMae2taog+uyM2Ww88LeI2c3oU7
eedjAFmKlL4vBCpfa99S8bGwSaVmlLbrLpzickJs3Q2PDSRo507leNKLY5WBgyK0p0oBMwIlLjPB
g7hv4kNHeu9hKIbyK1Cr9LZEN8cXzyrLO5L47JIjfP7YGNQTpAZuN1zi9Qdk0rXL0hT06DVDduum
jXpOFcqRosra25QNc8hG7ey6eKqOuXJQKukriNg0V/aWgJtpy2pn3uK3s10Fl/7egsG/cKGL8P7t
mC4yxnxE7XAS0cEFS78yj4DCNjypcnbkWct2uUJX0UwzFuY+sggXvt0714HMGJ4Q7DDhhK8eEop1
qU9GTo99wxGWejKDZ+nUKfJARpYZDYG6kae+MoIEdkLIZyqG0d1m3ZSXG19pAFlTO6MY1O7b3bh1
k0Y4sOi+/bVnDfv58W7fRtvLxSw7FLAugMWJM4LoVmgxm9RmGPIyZzvdx/M25b3aEYNiaNPn9Lop
5+mQWV4VSR7bF76LeyboID4RcIPRO7kwza0xth0vVVdy1z8yuxdP5eSM8VUvkxZEbRUnR4NOA4Zy
2lgAaw4elTFoSrR6Rm5eMnBLk1Z8l345VZFRtn+wYyWAnLPG+JHx0n1GiRwjicZWXBfSdtvQKaYe
pWHHG6vQI6n7nGmHo4ScJl6yaQHWuMXyrAsmf8jbg06cWKHE3NRNMMyFDVzl2A9zZDo6Y1p3XSGf
ReORn3q/EaiUJqIxgS674mdT2z4SBAmm48QT+v9DzyvakytSPAVw2cy/CuaACiYZHIo5Shw9Z0HC
TUF2Uz7MwGUrVfZb3ygfo1YGqXZJ79km9HpklsKSSpmFc8nccWP3JcpxU6OzIpo6O223yazza+IO
lgpIrAFLlcS2QQVQ54VGzbxlILWKMymQwlan3NHAJvtdUkTc1szeTprSeNcbnY9Rg1KjdVDodzsM
xOh621CZ3qu28kw40EGQsGqH0o4+FsdVvgXyiMKjjwZfZCBelMqqTpJUvB3yvHOPjhwx8nxOQLXW
ORl6rxT/XgsqPxGNM8+1EEdKWfpzTMtLzS9nDxjRK4qsoD5E6xs0x8qW23WdyrQ27tGSTbGjM8oR
lYXEep8AHiddOlw49Jlywnpw+hAEogsTTcwr5eSqHGlYmnpHC347gqayiESduFvPn5MLyumdoyFM
RkcPAyk8ZlmvloKOzS0xzP5R16kbsFQkW5A9wk9pabKV1C+3H3/Pd4624PaBn3dsuI0vJACv3KJK
jV0Sj55/LGZkdecG8PicFL8qUtILmuS9k/mMuQxXyQls5lsHrOGpzWNJ4uOg7PpABj+JEmXF+x4G
IRp0PF5CNb9F4LxI6gJIwcw2OHwOfPS3C0pVYIqSX1lHXtJ6X7SabfqsLI62h1daObBo4G53UVSt
ZjQSo4vXL1Cs+Ph6VxXcPzcBRDUM2wJmRPPy203EaLtsdW2J45RZUH2NhZL+oWgaAlBvFntxJEbJ
ocpiDjKqmJVIMhgIIajdK5c9zkZkKnBVGYtLG3tb03vZ2AJSQAIOhnBBrbzdGGPSK3LQqx5F1gGT
5ccHFfvVwUZ978iqwr2u+wzZfxaj0m2h4t3X03DXO6lzQQDPHXP4c4jwfYg9giFAJ95uBNqvcerM
K06lkdZznLTZN1H7/L5JmfnZ4TKmyJ5MRoImL8cfFEBNGZIuS1Dw8HzL/gbgSfElNaUJciaSL7mV
AYA0uVZs3xatIo+M4oBoQXFdZF0IiZHtmgBwDlXJWRJmSk3Vv/2GIeNoUEdbDJKP6Et5e6JOKzOq
touPVsrAN+3UKPnNjr1t06rbjkxfesPnLwvPykZ0sOT1UAdb+TMdKx0iZyc++lTvyxpdFVlRfJ4z
ea8NymEfS/Q734uxhZMBIQFFBvcMLmsPLU1bzzqi8bE81sxk9zRO0nCIHYWs5pQc0qa1Ao8AdJNq
AFLYiLiAdfS5hWa+BUoqDbIpBhCUinLv546XB6nfFqGME1Tl0qn1Dq5u502pmvl6crLmGwOi8sIx
3rsziBvkHkBYFy7n228k4TqQzsoSuHkJkGJO/L3P558tKN9KfqmD/VzH4sYY+tA8+HDwodjbtXJW
0WZohXVkQ2LCSrLv6aDS0AUG8eNvcx4fQcFijAgAaJRhsfU8igEsJXJCl/ypThvzvZnq+QcT0wAq
GT4OVjg1AvC6Ko9Rrqtp3yOfaiPtP9hoYweEwTLqQqL/HW8BG3JwavxHcdWrx80rY2dSVcmpdLS7
d616+GSmWYSDdvM9yVtQnzekBLVBpTaeH3v3CEvUhcIgx/W+CS1w98z20Si9+C6I1t5e/5DmudeW
aXryk3I4qNIdNiKb8gvm7Z1VkPD0EVQgQ7S0HL5dpWp16xTNmJ3mwqRRCgcsyrrifyG24BERCOQQ
yUFprkRJ6hqNcDTLT6adm6Cy2qOY2MHUTR/Z3fTrY3F6GWT39uYQe8KEIutlL7Cz5cyvnIOpcqjl
aZWfYLGjKiFVcjOMHVq7nWzS9k6nRtzxsqduFJexzB9mStEBppU9fRqaQZPN7JvpsaTK/9R7Vv07
rRQ/oALcuA3KTE6LOQW0srJQGFfvP9778n5XWxdgeoHQoUV/6dh/u3XH7i1/tof81JL2KgcRJQDG
7WNd8msiyme6pLM/XvD8kSNFgqw75Ax9YGdmTORpMacty0+DN4KuabSSbVx2ZKPi/lJr0HtLIefI
lugV1cC1+1tWIpGss4vToCY/SEfPiQZbi2CyS3VBqt9bysGASoiA4zjQLG+vUdPcEaKFcYb/m0dz
Uyeo5RbWIaV2f+EC3XOPhAusgYygDX3M/NVaY2rnBeOmPhW86R48R9Nvyey5vzsVsZ86e2I/Wd9Z
txjTVgMTLwv3W6otMHfKorCzQHSZ9djXuPYi1wBHDjqpn4sCpdIwsXI5hsrNNYAdaOmAHzgP5iZW
hZ4jiCQDTXabtZg9KWqOd8Rz4CdLo58cSzm/ax076DtnI1CzvTZzcpWjnwTjQYk93FumcQ95Osny
JnH68Ya0SQnYQeKgW1dO2mGRW84Mbb55iq6DeaZOmPkjna5JghpBCOPpPaApg8xhT+PKbHVO0La4
VLyeLMmVG9A4Tb8TNQJPWua1LjeNS2v0eI758Ic9JAxmq+m2uYWMadDXvtMGVqdK4DNQvrrTlmqL
yHY0eFPmpO/R1OcUVhNlud/esMZgfOxkxvGusJtHY8VxvindaboujSLfP34dbFFMq/foQmaRe134
dJyzFkNW8qawtTrJRKKNxoasDmGd9/kIWLNw48gmc04QjXsO5iGNXvF77OjJDptS64e61wM0Bmvc
r/MybylCDYBsqdcAL94vRXZQ0rBDNSXqS5n0QAdiQif6ENJaAQ/GzF3fDF25MR7rHzIn95/bYUQq
l8phAKiau8WvRpAMA2ZkSdFnnRp73LiDyb9lo0Ebw8c3sSJuWBxvmCGk/FE5WFKYZHlyr5Rq7vu5
4azSJ15Q/1lUBmZYAzotA7tXqOnXMluQK2mHbpGJKEV26AIETwJDkt8PuS0x10t6aGgvfantgIx1
/Gy5BfOiWoN+JcgYAbasZHnoNehQw5FUH3IFHz7I5wyda4VVIIdtysRmAZeiujP4AEHTZo5z+Pis
50pYLPRJQGUtRWe+Di5VV+du3PnqREZqbW2/iq9Su382FlOb1Jvca7eQlwLoc42F1DgoFV8Kt+gL
XwVcKIxq4/dtfbKRtY4apeMtldzdED1Mx4+Pd27yEdUtWUSGsj7WWxVddI/ZCbWdN6fELlKQQABp
6I/jpSLo4iK9fTlYZUlX2sslYp238oIEsjAibZrTyIs0aol3n3YWCuJxn4epmT5XDYIM0Rfj5uPT
vRO6oi6FwAIfbslzr/XxZHOVSddtTy3cjh/ERQeJWxM0KLgcUjpb9ieF0XUbB8ovKpzCu0Ou1P+V
pymYMbSMLxj0d7eDJ8MQr77c+eoeTG/gPZaOOY3KHnc8kyeqgTaLRTf8PqkUMk686cGr7QrwMpft
xnnqH2RckCuqsuqCY/vOpxcoJFEU9VBzp2tOEyfnuuIjaU9D09NQNkMakar3L5jEd3SFWMgrFp4f
0GA561irSQAOGbJ+OGVZbt+SpJ+eMbQETrNfcrPJa2cC2N9KwDhV8/ZKYq/TxgZKH21npOvSoCQl
DJFDihr5VNCweIcmScApncbZ/NyVbduhim+xIXSSJnWieaLt9UisSUZejF9ENO1VsddSi+c4M3ZI
jSX9cJ50fhHHtRZzJCEgarhMtrSgYxLiWzHvbK/nSTaNJx8Vth3tW1jNomXNoUnnrUEeZ1extr3B
F3mcQXX3KCuK8YXgbwlSVMW2MsknpCya+mrEJIJtnbb21ZCAbq8YyHghoFhBelDhwF6RyAL3joPu
frDvvN2rP9lOZpQYTyANnL6UzdiHU9kBX5UVpb/RLSCWhUf2c14WoQ1Z+WzNo3Vo0Zx11biJf09T
3zzlojPbj5/sWvct+1reBp4s0FVoeXu7L9V3KcbCVNOpqdIEMJSsv+5oXwKdOl0ix3tvKcgjuNad
Fz909blAgMecytDp1GWNHyoimnBgsdx1LNUXLObaiiynQt0DfVV4cZhmvToVMcSKhXSm02IZQSeS
tqdpACA8yZv+tioL79Z24NR8fJXr/MCyqAcoDTJCAKiBL/LtVdp+04GStceiDTrCEwrsouYLvU+C
fBRp0ksp5jP1hgUh9S6idpAOAeC3ilJBjFCaFvSNJ9n605bBOcE8zwTMKQrkPBEtYrRBLMWEeRTI
h/T2Y6/r7lEx6d8OVaIviPg7d45Piww/0kq49jW7VKd8C2+LkxPSlZjIkXXj5xo5h2AYJMjKNR03
YhymC3e+wsi8vCsgLPCpAQjAP+t35WnOCkCl5pOILet69kHjUvCsieoxMbsW1IAbpq36pHRVbslc
kFOL0luEXJK67gZzCz4Y+1poTh46ZZkDOPznG3j6ddQ4lrigmt+RfxTGUIUA3gL8f2t/di5QBync
ej7pNJNf8rpD+9Wc+Vvdt+rCq35HM8LLgO/MIBpAkqwko7ZHKGBe2ifudvMBVYrpUE4J3YoSkw2S
qSeIMWogKOPCXPDf1lYOjjpKLMCREZS5AcVaOTiAkhDknv355PQTuTKaTp/i3Prx8Us7Px44DKG3
PPg4qFK/pJBe+cPTWEqEuCU5VaqQUY9ffq0IB1kSr4sta9V4pRvZ38nE9Bc8HLbs/7VrhfO9xOqL
t8gEyATfPvKpT5pYZoye1MynyHgW/yxFjLaW1O+oCiTPCh3N80x+VG0Cz9nU3ThEBl24XRgT0Dqh
hkkIOCJ6BkrXMVWPtE3FfkTpH6OqADMDODf375hba8xbqqb5j5EK2YfK8uaj52TdcaitJyHm8pOn
gVzYQgwSGwB5l/3BZ1Ff+8CSzFcmc0HsGLdF9r1LrOygM2AbQo4S4xcziRRctggQ70tMqwR+EpCV
S+wsL8mSN/fkeSjCAH+ChAPKRHzlenllv1TinOIxb0lzXVSUdFEu6vHGBQMdJlH6ZUPvLVQtQFrj
cvkg3SrHlKtYlphHCYbQLhxnWYuANwwQz9hYlQl73vywZAceCTlSL5jnMrOCsQIfUF71I6ZdpYME
Ts4YwCamMclpIGXTf55d3022PjXiavJjDP20hWWyEPmedo9Kitff8arJnz4W0VVzGF64t4BYkSlm
6A3jvlgl90A9O9QDM82jy9L0WikJpkM0+mdhnjhVAg1U15hOlXbNHcKafJ8MpRmCpnPqKeSNZTUY
08vtNNRTygqQM5X9PhkLf1P2wGgHnsCjjzgKHbde46HU7PpFrSLPGtLfOepSZuPpAqOCZ+ROwhiM
CvfFYCPHKJ2Zmy3Gr/ALwfrZs8BTRDP3gsVYiJLXzcyoX6i+SLz6se8bvU1gXdB6yJL0Ks7AxwMp
qTdSeO2eJCk3wSyL5vDxfZ/lsUEn5gNdhoN7iCCBa3v7MHlXdG3nZf2jL4phX9QSM2NdU+wNMQJU
e6I7WEOBsXcehTEul4bn2skfwN8y7S7sZFEBb0R/wdm/FKgAwVjgV2930pMxY1VVj4+THMyTaw9o
hRpNKjCoqvDyEq3GAvWjkSr6bSYzAqPELZL7yqW0R5tQaR4k692QFFP550f6/0jNfyxVi/83E/lW
/6qe0//4hI9U/WozGJu/MZ7LT/6LjZzx3xBIOD5KcBwA7kWn/YuNXPDfXIICHapYAHCjNvE3ZNP9
zQMMCVTlYFV1HJhcyMN/Qzbd36AFQcYM4WT4PxzRf8FVl90kdfUnKzzgq3/9+jUAchXbLQTKCzYe
GTGIFUNj5fIKX9k9k4+2yfJhuh2yLt42qmivzZB3916Pno5CD/1tN5phY9vGC1yXzVddVVcbSooS
1XI02eVCYb54CQgL4SnZWg7PUGYs5VXjENAZpVl3yqQDuHk1f9Fj99hM2Y8hH7tTXGAoLRz2OrCs
Kr3grK8qPjgWslqAmMFGQWNi5tPqwQxNAopqtxpv0e2FcNPvyXfVA5+jZ2v3slGAX0IUedNPHFWE
/0vaeTS3jYTr+hehChnoLTOpQFIOI3uD8jggx0b+9eeBzuKYoEqoubfKi5mNGuz4hTecijLvFz7h
LVT+vzPLJ/AFCKJaAlSDZSO7fjuzNpqLkVFo6tMYtLtXtxyyS1b2UX5oY2WbuVW/03oPUptv6v7r
RB4q1q3r1f+oo5Zfoy6DPk9mjf5EnaP3lMbgJ1aO66DHllvRTzTu03NkxM2pM6SDjqBqRcfe6CDj
B2N0tC1pPgIRy9FzyAUwqbqJekl5Deg2Mb5ATa1WImcdu0uipbO09O13k0EYIOgo29xTmKsyaAat
rPqnFOzOS+LX5bgCTqk0tP9k+UcLA8qDbYKUGih19MP6zjNPvaWdA70UK60bpVyNQxp9c9TIWCrv
zzlrrArnieNILDv1BOevShRTdU46TX+KQPz/yEDRAP0Cnrm3ysFEjKWzhm1cGf458on5klYo5drU
lX5lEwPma8V1E7yHuthboPffBrnTrCHmrLNL3hpdvKG3u4XCv7DjSnZPYK2+17EQbAY0oP66o945
7XMB12kUKjmUCydmImDxWRDfepZfWUo5PqmZ2q+rqqvZfgpn1wo+xWVZn6iIjL+1QFe2wahSA08T
pdqlRZ1+TpMclK+dI8vFXLR4eaIJ0G5oEsZoVRrK3qjH9nNtZKW/oqsSPdsyQnUa0MTWCTL3SmMX
mTh6Vz8GgBX0IoJBhQClhSasUjf97qTV99BqRwK5MI3rlSeDjVmjOtcloQV/xauhCkkHhYcxtstf
bDy8ZU09+a+iA8wR1wZXrz2xVyhTTSv1141YjZ2eR0GPUE2T1696PJioGwwouPOxhrJW8lDuPLsF
1AtIde2MEwgtKJEtlk4aik33OVsbVZT8+njpZsHItEFQ+2N3UH2FgwII7PazpJR13BVEZ1mBQLHi
jfpTPNjpxtMNxAc7ejdwTLrjmLfd13HMy90QWQ6q73H6uvAl08V1e7EB76CVTroE2p9r7vZLIHb7
UVagNKH0ebmpvcRCe3w0WKRImoglSsPeRX6OIqGWq8N3QnYkQnIgpKu4t/JiG9ucpVUz9Pbm4y+7
rZZYE6FMJzKmTkD/06I0dvthtZHUflJ77dWJsx8FxTsYx0G8hqhgoFeqL4WHt8n323D/a6XBYeJv
zHvtCgLbPnAiyrt6+coroO6rCtHbalhrWRtvolKEEP6bX2pjFgdDfS3Fv25mIMpujPGqrySSvIrr
Lx3x2eJM4Btn6gJwuSERKWaLo/RWX5mdrV5lb5TfzD4JdmlUZYePZ/rufQX4TuAChA71e/Bkc0lj
rNisuCl97TqoEsSjTJStLNPgYfRUdzO0kUQ61PheOB4iN0KE36O0y5aC4vv5Z6GhbU7CeXSy5uH5
CKDXl0B9rk0v+r0js2LXmarcOjpnI3Dc51Y4T660o4Pj6QiGidZDMyB+TrF/WeWecEq0GZB49Ezw
uwvzM+Wif58RbAGmOgL18qlrLSYXmr8vkXEieuiJl1xFpnXruKZQGLp9SyEJ3lgXACmvPSfeFmAX
XmINwXTAcdajJI7aLnzJdC/cfQl7Aeoa7x5/5fZLgLP3faoayVVLtWRv+WiGGr3UNu7mubUierFW
ET1YqUmdz/DUpTV6dx7+Gn2Wspp61hh6pCbXvkurlVFIddur8Caxtyy/eGWHqGFWYLGcR9rWU1BO
Is/ZuZHwlzbs3d0AFImN6kDL51jQ4L+dBngSZp/1SnDF4CrAatNyNkWf1XimGPk1i7J84wegvzLF
A5XZfMut+pvMrB2EhPpLJ7G4QMLNeLLHftx1QVIt3Fz354nP06bdjH417/KcyNEowmBDROHV8BuE
iD2nunbGeKD25T9oUcfbU6nNcxTV4sFukVXQ/MJf+IZpS95sFD5hKnDbzBJV1zdO51/vnhtmUWCg
ZnRVTe+5HCz1xfSHfAvT0zvKWtNQhPSCZ7d0isvHW/S9pQFoTM+FtgEiwLOXDcYbSJLRY+DSkjuj
YXsEaQyjSHGCnZ34ycJemGEHubinX0opmzAEGiT19du9MCRRCl0oiq6WSOS69aLuWNqoVPhlah/D
GuBmIRGnSBvIwZ3d1+tqdMN9p8LPoOepnHq1+16CPgcIX2Zbq+0gsWt+uVEjgBtd4Q3fZZDaYGrr
rzYwpJ1vG/5C5+/dOSOKpemrg4q6C+TCUBursAmvetOEWyU2xk2YRK+RlikrLTWXoO7TjNztjQly
7lAI4YmZzZjbq16jjEl0LQPnMyXAdg/NL6D6HfybR+IxF0a/dIPe3e7ApQEs4y5CnD7RzW4XyYrD
MQlUEV4jq0J42dNf1Up6R5xPKGlJoAmhA1Alzl+E+yys/Dnswvoxr5s95AR7q6+kwsz/140Kgnti
nk3NNt7ZaVH+OiGZ77SBknOHaLJ312bufKW+cp14MZvRy6ulGbhfY3rFE6EStWeMT99wcX8NN9L0
rBswx9dMGa1kXXWoYa0Vy9dVoClj9QvJiQvcoh1UXUKvREe0NUSSTiJAFoz7FnZUvdKtQ+sP1hfX
s5IfTLc1LMQbb19xuzU4SVMXEkskoPtvh+2vryQfSMuwG6OrThZwbntt/FK3XXCkHNsgC1MYI3I4
SZ6APnYTIv6+Q8k4h62UAgmCadVZbfOsiST56foltlGd1qLSKO2GdpPMjCf4TyWoJmW4Zomlv368
om/C6LOvN0DEspiUWxx7XlJ1XC8nBcn8a0JdfOWVbrlN9GQ8oLamo/2sGRsyDFrr6Hdu/Djee0Nn
PAy4Tb3aniYOQ6ej/pTTnC5RmNGbiAY8RVE6kT3UdgfglBt3J3162HqlXkupoSjNfYrxkbcxK0QX
89Yy12Tkv/2sU04WivJ2Fn/yLOivJjymTZkon/q41p+DrOrR/u+LQ4eaxq7M7GQ91AJWfxLVe7ch
MVqYm7szj1OcQ+mE4hDshTnsUhli1Xf6UbkMhd+s9FQicG6N4ZK+wTu73CDPosUJL53AfYog/to/
wpcavaXUv0qnHDamVTjYZaEgEvMWbaoGOlURIycmFW38FFHCQnoobM550X0OvGzEKMbNT4lI0Foy
ix+6k35pYuFseGc/20P/zevSYDv66VaVZbcv9drbezo1J7NlScoqXWrYmveTxrU1YVWnhhwsx9tf
46rNAKtdUy6GjJXVWOkJYt1B9PPjpXknXOAeQrzEcicTNIwLb4fxlGLiV9rpJQw5WF7rENX69IUD
Izubsj5HXuDsOg+tdjdVnyDvpQvvzxtt5fbg8AX8QJveFc+CmH2BWoO06gcrvZSt8zks9o71rHjo
Lv4boVhV1s5WOvGDNm5Fh37d0IPzE3tQu09F8MfXkb+NxEIBZUY+n151vojWEJBzIikahbdzMpaJ
p/hqn15GvzYOhkdRTBtCHQnSSUUqztIHNw/Vz21Zplw6EiRHbaPA7rX5RnVrlP36uN10+Rj9UqT0
TkOqpBNZr9kWmh8RcMXuQsB1v1emx4TsRQdqOmna3X6w43RmqcVmemlxidwOnURgWcRLz8j9O8r6
qNxuDAAMbg4hSJD/pT1npBc3aCVmBp2/TjT8eSBRuws3xv1RxuFmCq/RRUWFdr4nghYN3rwT0QXS
h7/Rh9pGhDBNV6Gjo9llqEsr/s5P+7/xaHHOA0czirDlC+NLlLjHEN7jCl2XBxmLQ2Bq28IInjK3
OCUG8p8piEQFyRZ8lJCsd9vyRC/z40M57fjbE0F9f3pFqPK7FPD02+X007qu+qFKwKN58G0sil1m
FOy7vA0Ouh0TI4Yu+Mnas2D29ot53nvDA5OndT0VEUmHb4e3qjZLSquPLqFpjnvbqSpEDUoHX7bu
FCjRZLikG0+diX3TytQacTBgUqWZ4j9mrYwx9Qiz4TTEFRZmKqWJzNP7A+aF/pOoo/Cx1rzPH0/X
fbrhIAAPkBAZi4nFOVu8vLA9w6C2d5Ej1F1WMF3bbQTjFKLg2k+QLJaOcs7dfKkI+s7lSe2Cyg1W
YFPxYA5cd5KsY394wYW64rDr0vCldc2RNqP+S3X98Z9aE8XKqNSJ9h1CzU2sdCFout+4fMG0UyCa
wWKaRx162QN5aMfgIqR8wahQv1SSTn9H33lhlu/q3SDReFjJ6vi1pJhzSY4hiroSBCxD9fkhcgqM
Kt3YeGqUXD44qXwuMmE/B0ilFwi+NIW38SuRrOkjPDcoDy387nfWHKkNomeCCnKvN2nfv956vXPs
sTGG8GKMYurAx/KZfr511d3xNazkobKz9JOaJtFCK/n+piWIof4xBXpQ2O3Z02AbWlk6uowumofy
mALcZC30RULE/fXHak7lBcpiCIrNlTFyaXpjbGTBJar69igiv1tTfiy2o21+ktqwgI16Zw/x4MFV
eEPFwqC8Pe9macddneXRRSkFvqNVvBtGyqoUErrjxyf1PvkjTQYNSXw/gXDmrYlKL7texkl0aTvt
V14Pxlbz9Oqr7yY/k6FWf9GydrYfD/nej2NQGBhATicvz9sfl5dhqndwKC9aZCiPtiG/+sJWDjAM
f3880DtrRqGfPitibyQwc1erIO/bUfI2n8uQVnmR1PbBDvvfjd4VD4OqLN0972RLU82cvUGIwow6
s7AJy1qPWpOunccgc57AkFc7NwjHZ5peFDyscFO6UXsIYmd8pHnnnkpaWK+iwQIphOJRBZ5+qHwL
vrdROf7Ppq77fVP0f4ygj1+iEvGmdIzDBUHxd9afq4oQbwoh0MybLYYelK5nm7lxrioHUb+2iK5K
bj7WDsFmVily04tcLtwU704UmAd659QsqZ/OjuzghUVWNwB6LLwPB9U/1fJz3PwxFP03AdWhxsoi
GRBVQVxBbQWsW38ygTihwS+zdBVb7Rd3RJbcw1IBOYpD1DULd8r9rHCZUBGBbsUxRHvldoviGGQY
Ec/nRc/VS9OIF9mpxnOpu4+mWqUvXVYuGTHf32JTnspxmJILaqqzvVMUclTK0vMvFNKw7BKZu00S
rdl/fCLuGk1kTH8PMy87QEk3wbE4/sUud3pVb2KRnFpLQFt2tVc7GV9Ht96nvvIIEvXfST5g8//5
AbOZtYbQN8JW+Bd2x25C+K6sUKg45SW7BvuRVsRPSiJeU+/k2f4W0uiSrM79pUBYwm6fCPPcr/Ol
7bwyNlsj5/YpDWy/IsYamj+ab+abVP7z8a+di0uTtvBvYupNEpTGXV8vqQ20PHWsyo0yelE1grCk
AOQ3ZKmOZ5yRo+YUVX/IXPyHqRj9TVNL96E27exgSq7iWEO9mTBHPMrBV/9EdWEjsJkodrQq3PJ3
IT1q7M1YfqW+0EHLGvw9NB3o56bZpw+KCIIY2qRTbBzKz9vQhxqW9snwFLmB2OnWED/rblLsvDa1
/zWUMlnXxeC9ouvsPYKMEgtXzXubjxPlTpcxs0J19vZUeUbZiLgIw0sDG+WENtZvl371yYO4Y7S4
nFtOSwEe+tUKecF8Sz9b+1IYxUKF+D5OoclKWk2KDeoKVOjtV9SqScG30oKLxTZcd1H8R4xluIf/
FT+S5ZQbrW5+pUmt/vl4M7wzLgEEkCAHBjWJ4XTn/B0fWf3oZ7L1L34B2S8i0L/mjeu/eIN+UQni
jj101UOGFtiSSsX9g0sfj3IjeRshBa3d25ExdW3Kkp7CRdXp3YER/1NDpd2khg6Zs/RDlNUhRJxE
oXxV+1pcB33Q9xqX0Tmqg2BrSVw+nMI8I5t//XhO3olgJ9UoIODkykAf50FjqGTVVCMS50joPwpq
IeviHx10wKtNpZ6+bvzJruPHxibb7PT01ECkk1AJn4YYQ8aPv+WdG3iquFDqRAVJQDmYzVIl/cq2
InEOq7j/IXL6uBCS4oVd8M5aWARbJLQT8kub94LyJKToO8JCT/Pm3CZBjxSrqPZdW9nhwg965xFD
wpdslRIuF93cYFjPRiO09c47p5TbtrFoo51fokRQOna7KY28XSeFri0M+k7tiAPO7MHqIlKGanA7
jVmph3aF+tVZTYGYrszKtNBJsmMAQuG3eKicVYrExz5pBq7fKNO9TTd6V+QXAiRqS8RM68oRa1kX
ygkbBQwwClf9Ixvz68er/d5lBHKP2gwnUaNEObuMxk4p21FN3TMKTHj26qWN0vQYretKb/7hAvmR
aUbx2Neg0vkq9+iWKsbnTfBz4TumcW4rC0JDfutNg5Sa7DxIFbGiaHXpFZdmzIp/0JhNjiSQEaFY
hRMpDd6NTbJ20G3vi2IOHYquqrZpB8jGSo8cVzFs9T6yHjtlwBsFhPOuL4Icu8FeeUgSPC4//ty7
15PqA9EiJAEkkSbU8O3qahZV85zL5KKWfYPDYUXlv46+iHEUALDFf97CDAdTg3uaYIzAevqcv+7M
mFTB6zzDJ4VuIlCMI04Ciltu3ImeYQeZ3PDoJgv35d1FMA0KE4FLAKoIVKfbQSu2sAOD3L90VGLW
1KZxLEXzYuEZeuvN3yw88i2cyqlQYGOXN2eukrfauaoW4hzLaE+ZhLI2xnwY1zbNUYQOYr/GBlOz
rvmdtA+5cuxj9dy2X/Q8p89SPCh9vPFX5c8+7PZ5Ge2s4osn8EgD0ewJc+Fj73B/hC6caaJeLi8Y
knMTTZSC1LFMc+WMQpm/ddL2xUFlbD/lQUifKfEBXVllM1TixRmkhXpbPAUqHr0rtceXqmpUGJuo
KBw/3o73tw38MJaL1ZqAU5TIbteKjDzGb3DwLw3ddKSRvfDgkyQdK4joamDHB7OgG0zK4D+7ahTt
hcapwlGz2dfAqKBbuNgqiIpJq4fwt0838goabEkm/O7UwEhnnakg0l6kYDPtuL+2sekXVa0Fmv4y
0Jrfpdm/fn2VxpitkrBLlyJsgz92s6/IqQg0OKA0v0wKRLPB4jEmWiSPgwJin6vcPDuYGCFt1BI2
+oVzCmypP0zxrpm7EXrRmoo+ofqv0YTpSqHfuPt4je6zPVx3eeh08mIdxOwcAuCOjZh85cWlMaXY
940ccRlFg/JA6yh8aUb0IqtWfHNByew7JD0xPyp1ZYM+HGtY9um+tEJv7Vml/OwCCfpZlArVYNWr
q3JrIC22GoT7B9CyVi+8ZXfLxodTQqQHQxSPkPzs9jHjYhw11TMvY9Btxz508KHOrzToeC5oAH08
Te8NBnKTWhZByDTg7bKBx/LNpLLMC1oTw6NtZRlEDLqNNQSpgxTBkkTl3S3Hj6P4YkK855SyV27H
qzM2YNo1/LgsqFcFsm8bp1WXbrl3R2EXwr9iJwLbux0lTZGZcBFYvCC/3a/bogSAI4xy4VV6q1Ld
7nkQeprNM6rC6aCydDsMcOkoSZTeuaSa3j6qSt18yWO/2zSys15cA6m5tZGSYaA+rKxQKEYBDcil
s+0UkDE4+DSaQH3Rbi85wQlC7MHg/XHqwXl1B4maXFM1qDNmql2vpoB1nQSUb8jiVBzFW9T3twh8
+88oDcRfwHuD8Ql7KatVT0p/GPzeolSoK6DmhjzGUEFY6TGqXIy2FP5/DZKz+CGC9lColHHXwqv0
CikNPShWpd1qyjpqE31Dg8TjAQSCGRc2JwQlpW0R99rOQx0H/xM/REC+dRJvo/Bs+bv/uDl5qXRu
sAk7y4s4j43JWhCLKIR6McMs3EpwwKu6kCZfhU6hQaNh4TDMaHP0+8DV6+D8CY0IltHWuF3QOrXi
tkay+ay16sl1vmmt8b1u3McwwNgTNIYfnUr3ex4MLx1iKEjPTtJtBwNZHE+sKZhudaM+6F2zVhxE
wf8k5m+awvSKdfrCIbTlZFfTVQ49BZ+nq0GPIo4gXdFIyijapcoXtx3qNe2Ya1OJHXz/rZoom7pb
6I/fJQPTr6T/5wJVp3A452c0BO+d2hXjuUGTNFjplXzs/TL5FY7t548X8N2RoEr8b2OE1u7tfKLi
ErRuYI7nNnKGf2hyP7Czs+NYo67w8UhvlfCbs8iPoqBMkgv5BED+7CIDEah5tijHc271L6E0f8ok
ubo2QMAcAl3YIlVnDvWfEOOzADG2JEouHY9yDN+5cCngq0vcwrcQ+u6LeBSJI+GckRLd/vgYNSt1
UIPxHEinXseNbh6RJgtWTm3iGghcrthCN7b3cAndRyQ96NXYJ5nCWjB6BVNNjWpJaxfus2MU+gaF
iCUDj7tbEpklzQHnCteXjtG83J+rJH9O7mhnZRTR0XJLIsBYXhYWZvqZt9MACo+DzMrQJ4FqeTsN
bSdqSBi6eo7J+3aa3nUxT2diHTti0RWeHe63JhcXIxf6wU7Cfu2NKhg5CCp7OwzQwamLxnlqA+9X
F0yIqDAMWMoYI9RWMdOFbfSGQJl9LZ1DGFA8ieCR58onuAMWmhkozdmxeQVbEYV7xwytXaqNOnro
vUxOwlKGp9BP8NkypbrPKxlc+qwKvnq+UV0SXJz2qVHZ3FJg6bQ+i/FrqES10qpmWAeFFMdRa9J1
S4N9lUOA3beNo6CI6mf8pBzrQ0dN1FVj5uleYKMhslT+jHVpsmfUxjuWludvsnrAuFsk0HC1DjrQ
4IQ7ygj6kX2O30qNz18/YEpL8/F3OoTNvi2M+lM4dO5OCYOrO2jQM51CC793vSrOdZHnOxr6eBu1
1jOv9iN6X2LfwA5duGL1dzYdpBQE5d6Sz3t58bgK1dio+7Od6zxvwqr9q1/HKyQt0Df2SnXTy+Gr
1CLvme67cw5Nc3gAPhheqrF0z0ZB1tmkTrgv8XfZj4bIH+omgNIh/f65AF/yMHix8xs1IWNDwR9x
TaSiEEA124WNfZdBI3g0Bf/8A/lDuWO2r+0+toYg6M6V1WnboCMRYfu2+yrT1N/srp9lHXrpqh7a
ehf3lbaEVJjOzWynmqDyNdNEeRGM7SzgTkt6HFJN27MeRc5XvPjAPTu9e8I5tF4RgAw4VIXll8by
5XepkKU0fbWRmtdhNeOGm49P+VtrffY1ELOAXDlceABvZ5fd4Bt62xS1c4bFFx1VuwTn6o6W82j3
w8voNmrL19XhJo5ag1J7JHFYy5ufWpMMLzQc5Gej9exVSnD4FFWquGI0kz8MRuY8YzKYngNTxDsY
YunKLdR0Q2862tVj1G7tHr2AVAwpzysM9XSdmpV11EPEHwenDD5lRVEsidfcxcwTWhM0PtE5tbS7
1m9u+JQ8K7c5G1pR7aJURmcwN9EeBLC2rsquWqgM3KfBYuoxU4YEYwzu5k2C7K9ErgNgX2h65p41
T5E7p8jG7yQQ/lMoCnluYij4UYVTDLu/3Zv9WK6rxGx/NYGT/wCFV225UXHlHiDNfbzqd2eZAgIN
cPrS4IDuM5UBtyIz86ldFiVNzjbO7WOho8n58Sh3QQRdkynZpldMmoL+y+1BMzQo93o4ijPc+Kc2
15Wvtd6d4DJq//6/DESmSAERJMW8kRqlgZW0gS3OadtkT7ZT5mvHC+S+kHq0/3io++yUHwWYb+q2
vxXJp6n9a0knF6vB1RP3rLRD+ivDH+BKDqp+s6tUnkU0Bo/JEL4aSlJu+jKfAsRUfPLVwVqJMZXf
FUXBBTso7MOQDuirVUr0audKe+hIwtuVQUkRJpAlfn/82Xdv+RtBmNY2+pwaHcPZVw9N4kbYV7ln
DCLghquaXNmoTEyEy7Z7jN1BPClWhn1siWzYx0PflZUZeoJssxGoZ3AUbiesza2ARC8WZ7cZo63a
vTi9g7q261Els4NVPHhL1af3fqzDUZ+KPGD751dahUaNEceKe+Z0xpuxVexNi+DrM8vaUAJL4+DR
pbdUrzCcWqow3aeW/Fxq6DCoQdmofMXtz+2rSARxLt1zHQ7aJzWrOiTT0QccKzd/ittG24XSE7vB
rXDA8V133FiJlq9RkvJ3YV8SNvhl+9hZaMOtykH9DnsImkxoo606jA3WeUMZMHUjjMgmrtXH0VKq
FVKfqK0ieIqM1qBUGytAmGaEyHmo6wArZhgJ/pZNUEM3GpId+t8DOpH92qeYI9eIQ9XIp6Fhs21T
xcSgUyC+C0oyPFSIEJ6CcSzWFiYDiel6Ry8ri2Pkt/UTRhjeOi8701hR4AjXqdvjvdioxuePd9BM
hIfsjqMN5n3SmoPKzPG7ndOowtsCjwTjnCuGtUJ9DC5jmcqnMB0dA7dpPV7XTO0DMf2XskbhI6pt
7OwtkDfEip9ChEK3ATw8eKwNOAEv7eST45nhVtX0JbDC/aXHt4JRmLzOgGy8WeH+dT9ord1gB5bQ
/Uqk9sNzs60xwun2x/Dl41m5f8xoQuACpU7tIf5z9nD3Y1iA+6mNszZeCFYBqXaOg3Vd8XmwtYWQ
6f69YIAJOMqbCVhtfsE6eZ8HRmIZZ9By7bMma2udtr2y+c+/iMeZRaKUDgRnDvSxe5Q6DVMxzuWg
E3+1SNUmafDv5C2ycjyQBx8P986PAstOa5+rHATO3PKx1NKmdE36lKOCdcfKaTxaal7XLKzTPcSQ
Ii2/C8lnhDZBh8zizSGvusYmPzirvv/dwjgEsxAPeVipYvqo2sUDEnN4APdJtY1kal71IP708S+d
SZ2+HSBaIsBEiODBNc2lxZO+HjutHI1zPcbx1kiT7jBmoXupLe8KnGL4BiOPJ8Gq8uSrVtjl2qZq
3wuY3000GE+VHvwTItr9BIOheSiHrt8ptepiHxjnO1F48uJrOYbEiI0cvQSVsLaVD0NirmoffVsp
9QIjkvQhQsz2OQGwnW+xlXFWFQzmTYWg2CnKtHwp9pou2pvAlpfYRA8Ok5gJhzdPkqsAjxMhGvMc
YgayGh2nf0xyQiwjTvSz77jlP5UiLlSkuPHoFABr0Jz228cTf5dqTLKq1LInNAfFlDfBjb8uAyvw
KUqnhnFGLic/NpaFSBP0yocc35hNmtU/aqvOdqCVz3Y5LHksvXMTTRpIbDvyeIArswsi1/Qo7JzC
OCeB9ai3NZbXeaY9NWYFJPnj3/nOUSLzxogEZjPk9HkxWnPCYVCi3D3n3RD+64vse9kG6sIufu8g
sYzEkTywFCbmxtqKXaiKYjCKMdgQbJJOAeHI60dHdGohyejRUVqUiGXm7K3U+40dzZJU7n1ogdcX
oBQOs06oOfeyjCPFcBsE7s4ddpS6OTzrQ5pebarWKNnn6aOIeBLTYkkW7J35hcQw1XuIpyeBmNsH
cKxlaFJtFOc8jbVdIXxti1HJUrz+7ijY03LXs1nBCN+OkmppG1SNJ84KxNNLEqqPhtYn14+3yjs5
EfQwzvdEz5/6JbP012p8IZveRlc/MS50CX3cb4vuZARF8VjYZvli5ObwZDrt18jv1asVpBZCY47c
JWbWHWPHr0+NVS88cPcHFU2pSU4cKYzJl3c6S38d1FIb6BmByzq35vBdaWX9EJXQBz2RI2kbqXW8
NuwOenjEFXRSPNNdeIvu9xWvq2B4A/o88z/rrlSuimCvRlZhevVw6jIUAmVd4roZX0u5qRQ0yCij
LkGb7kNzOAIEVlO/BZGE+cuUBCH6tKXmnJ0xf03iFrgZehZ5F73Quv1hKG27X1h8/e5SJvUmJtf5
iVNfYLb4cYsllqyU8Uxs1mD7bIX7QozhBN+s0Mz0d45baQ9mFOYbuArp1m0sbdOBY1jTuG+WKjHv
/H7oKeQJ3FtQzuZZkaoUHQkq13NTZNZWjXikVm4Ypd9jOisPMhuKc5252i9V+Ar6BZjqjfEGPWWg
RhDIja+misSO7o3ptjTxoS0Mg1KSwbv+n69XHbI630egwsU3J/hGYVqppU5MqZmhfbEFEtpI6S4c
gXuEC8pqbPGJ742tGk/W7RkAdNxEGt2ys48vdbIKAhmsI9ypd+lQPwRxmm2sehy2WaPqO2E0n+RY
NFRSPfFnYZO8syw8lypwO3pHhIOzjNFThoYwVtHO3aDFRz8a82OB6GA5lZCidiUmWy8vGNqNnTXx
PpHOcAlR5W2gD36TfuE+iQIhG3K+irRmyMr06GOAdhLNUlZ9f2sQWqhwzKiQgwGZx/o2DV+pRJp9
HnVl/O1L9JPyVttknrkaDOcQ9NGXRJPj9xzpq4Ut8VY8uQ1vGJv6IcnR1HCeI2uUZkR9XfT2GfH2
FTWRx7o0ilUsUNRSTuP4s0p/lW3/M4/cFQC1Y2Y3J5eCxCobifOgswj32EdPTi1XrfuAq9tK1sFK
Wu1vRVjHjxf0PhBh7yK2AIQWDS7qJrcbKwhysIEI86FEaP7J2rB4ThO/2AizDRZGus+JpuwBBvwU
7kweIbcjqX4klbTojOdCG8xdaaTGrktwipIALrZT4r7++JfdN68YC2UrsDdEmeiRzx5mS0X22qoT
47lC/pcyf4q/LSZaAHIS+6eeCetkI3y86qZ434oRUrS8AN8qy8R9JlC++y4OrVVbhvgO2EtBw53o
GLUeiOLUItggE2Ro9qgp3O75YNT22feeAQUUVbHNh+BnYL4qqbYJ0V1qY/uhzbLH3Er6NXo8q1j/
t7bGq+3LB6kcbBfJo8+K8slXin4l1OdKf8Idwm5B3OKS2IXGpprcwVCB6kHh9vJQ5/tWcZY2+zuR
H7+EKBqxS+z1gIXcrivJ/ZjZ/KPAFnwNKiveKGNVreqoKa6+58YbiVbHa4PePRqnEFBloSwwbO7v
JDIJZLJoGLzlirOdhQiYLvzI1s92F2qPRaKgoii2TWc+aW0J2g/z7I+31ltuMD/g7CqAz4D90BeY
hQQ+NkhV0Ptkw1Z6Mq1qi9PIJrCQD5dyGzcv6LDvTQVIuhruxiFbNwHQSDs/pmX+1VftdTm+9G6x
Vq1T4D3mpreKlOI89Ns6DtZurR8SYw2XHHmi+uXjL3/nIWGu4E1xjUzevHNv11LNnSyIDf1MWt3j
+J7HL37bR2enkNqat4wH3mn9rWUq6l5K09p6oR5u5AgQ/eMvMd+5oCnwcAw4oOS+8yet18PMbYPU
RE5uBHdgPkSusi5S/RKH3VbEL1p0Re8VXdPgUA71kUMEUmDYKla5pWZ0EcFOD5T/4ew8duNG2jV8
RQSYw5bspFagZMlxQzgNWcw5Xf15qH/jbhpN+CwGXnhmqlnxC2947stPo3QGOWnUeLkdawPJOvun
kJ8MZPXKZy0p3sywOlVOfhos9ZPI70xZ4l8JfStu9kPwFPRIq7UidMMIIESb/AxU41ip8wuc+tc0
ryjgtfRBZsn6lHfO46IcQOqyxeG/0sxdqgAaefC7pgsVFsjGl6fILJZktexlv0acSZe49ufANZPP
0jh4HaGPsJ6nGF3/c0OzMZddTfi98hCN/83a51FTvLD3qaaNQ3QoQ1jzMKmLXL7rbO0bEn2ma+Xp
C3oO/pwf2vZjgbaQbJxuL+hfkgfEJWBGkGJytSGGfvkJ6MYgKld3s69HxvwQSSqSB2SLz1kZZAcx
q+kxborhsSuC+ChLdQAYPcnw3huwFZAMOb23+rS7izBH3SIrrJMnAAxEkty0SICZ1+7hQ59oUwki
2B9bccZFTODgNhgnxU5REtYsieJu1n4jEJ0OBHE4juSzOBiLwYzjFG8IE49f+rrZuET+dnHS9IVb
C4qBxsX7AfkjrxlGNdDjFEobsZBybnT1K+FtdBfTpX/pcb05mmYt7bVaBaNGpflsRdqWyuL69af0
gdbgwkRmaq5dFDC9QpdZA98RaslJQSYAjACMrfs5irYCjTXtfymzUNQjp8GwdMUYMQLUBPs2mPzG
nvozclsPs16lZwPa2mOYIJBXDdBk6lyOvoaAaVtQQBkbto/me17hbJfHKa9iqYnu0elV5bsjhdZJ
xdT3RZ5m61ETgbzxrqzb6pQS2NJglxarabT8Lnc0nlnCripn9Ds5O0OrGH3R0vh2I1mlHigMN+WG
ds3R0l8aeYruZUHjPHDEeG5RRD6jjyhc1Y6mp6bORl/JYvtpMKx9V1rtQ51E1Z4M6hiGmIuFeZU8
d630IzQRZtm4av8WeS1uomiKEeQBGLn8jKybdUBsnfYU19kOkYRgB4zH72et85xS3xhsfdaIusiT
6WMBebKuAxuge3ZkVJX2NEodfkySZu2qpv59+65Z71tYP7SLuVPIenjQLr8oiae4BIqa+oEe5X5l
Nx8m4RiPc1L+c+6/DESLdLE+5dG8qtPBfA96XW1S3wql/ORU/a86dc7xIGJvUJKHnNjfrZPsn2Wc
gKvjRodmowNUlt13+X19ESROLGeFLywn/KTNxld1it70Etfs3rG7UxIVweH2lK7XbRkSHoAGa4Z8
4OoBCmBlW9ncFr4U2uYDsj/qQ2tsgaPWkdqCACR/JduAL3rtjCwPWp+h8kGsA/RjH7eTTc21iPeW
manuqKqjK6V9snGM14EGpgv0ORe1B5LBa8CjZech/jVW6eeTMRx5gqUPTal3T3Vsf3dq/YH2uEIN
WpseioASx8Z5WHMDWMs/h19+3h/XvLBiaY6TpvRnuXb77CVIHyVQWUPv7LWh21FUfAuy/qQDdy+6
H4WNEDgylEOdv1ZxS6PsY0XsnrTHuXroLQmzN+2bXdbPTigKr1M+RFjd/PtOIN9CzY2mPQSqq4De
kfO8tCdRUTBGQboNcC23nSLZmJe/bQU6LuQ/PIFcrlcnS5ahSBuRXCKDk4R3qYiYnCT/NNlZ7k5x
Vz9bs74VB/xlTKSLYI9znWOldv3iqtVkNsjiZ/7S3jdBv+pG88GQsp3Qpj3uxl6NtnPX/0Bc4iku
XzPH/lD0ksfjfVaH7FnXomM+bJ2J9e0MLmFBG7E1AfJdV3bHuZi6MlFyPy6Gz61pFVREZPNu1jNU
NapyMy1eTwIIPG5nwiF6MFxsl/uxVOtK8M2dn/Z6/jlJ0/BQV/b8SUwqkCtVwE1P9Xh4Sho1uGt1
50POgf6Yi4poyEJnsA7AmLm4N2gfsjYXd3Fpzd8zx4jebm/Dv6QqC4Cei5f4CPEkU738oYUwAILV
JRLnBC+nxlKDh3bQzMbTzeTL6LTPQd4c6oISn6tIZv6xmnEVKsg3Nt6A9QKR2PJyEtGCSaMWefk7
YlvBoKEBvSjXqJNq0iAdusapjkVp0C1UMG24/eHrejPjEXQsVyU96uvGFIjDKi6gZPmiDxP0vKpy
b7R2/Iiry6G1R+WhGNAV6MQY724PvGZwLhgUGqJg8JYOyrX9rmrNmmT3VucnQjb2Im/UYz8Z0jlo
YHhk7SC9ROEIZahskUiD0vtV8LdgJIThz0HZ7IbM2ZLL+ctuJT8ECAUoik3wnjf9cXsmWj3KGU0b
P2tV80QkG5wNo8p3dOmKr4BtnX2fjl9vz8P6KeStABOzFJ4NJLOuXt92CoeqEGNPIZyU1FYSy5sV
NM9uj7KOYUAqvZNEkDul/7j8/R9fFleGFNdpXfmIZTTgB7PmaCul/DJHjtjot/7tgxb+EOxcAAKs
8eVQZZtWk20HpT8K4oYATAs1oXreeGffWxKXVZGF+gu8gsuVebtWsIIPSjqTy8FTjGPmwZzS/I4A
6iHPDNNTG1Hty8L4UU76eN+jI/fbaaG0axYZdlonMDfoIuylNGs805i/j0RGh0ENhAuFXkNLIEWl
ujSz/ST1+s9/XQn2FWkJhGGwn9QML6enNltrAkARPPVRR50mgbdXmHlzHGrKt7eH+kvSRxCyBJQy
a8+Vf7UUTYakL3CYyofq8b0ly/sg6j7YD0kYHjJhO27KzX3SZInmvT0vWoxts7HxliH+XCZcjpfQ
y6Rq51BUuP7cduysOjfa9ol6p3QYbBHuhTPZn3o7FachKcSpN5rG7yPtoejTcEt8bMXzw+x+sdqg
No4u+ULzuZxuMQlLlPZgPXVoPt/jkFLdiSo8jMEi9SbH+zzmVEeaPpObJ19FZwZ3Ug/9ryXf+FBK
GCgmaRUdpkj9gnnfcCqE0u1vL9P1rYOYKWg42m5LNYNHeTlQf5xNJwzhjEy6eO6d6lc0DAY1F7u+
k42k8LUawKwm8u7L7TGvLN242xiUQioxKgEnf1wNGuZoscMpj58zTQ9fh9CBX2RgeIRpR3tvj3Cv
kVONTpKmtt7YSPkDEuqZl5hziamhUW4lBNfP3vvPwVvuf9EJ2dblHHRACYDk2eJ5kJwfsdp+wS/y
mNqcyLwq+o09uXzbxZ5cvv2Pwa6OIDmzoFxviWe9E/Y91mQBSAG0cm9P8fqTIC4urVyCW4Ly1cuq
9KE6jb14Vlsne7PTgByEVfbqcTRPChnlxmm/vuIpcygAFwljOGko81xd8RivZwIHJqYwNH7Mhp7c
GUlbetEkbT2Tfx1p6d+QovJyXd/whS6Rv3WjeMY8xDbcHO0uNx17bcY+CvOv29O4uujfv4uoF+jf
8qRcexIPCUxOrnjYA0rrlVp80OyleyWQEBwWR9s56D6UCagjyuEwcay9EU4nOZsPZZY8TvMEv4Ki
eEoCQ2DjIqtyCLXwATWZswiTjaD/OppafutCONcXQB7v+dUaIKNnBbHpiOeonFQIILn9YW7VfF/2
6FAUshh2xWQEe70ct/LOv60JjS4DKUey2ZW9Zp7YdZ0PjCwyQ3eVLtbuRRoEbojf9IbK5/r4LBcW
ErDc6ijsW8t99sd9Jc3mZNQCGa5IWJk34NjgSc4wbKz7X0fBUGAhmhIlXrc1gyiR2rgP4+cSXiPN
goQwDCbh4fbu+tsh5WkgPWNrLSaXl99iInIIRXEQz4ETPKX4Fvs1NdlzJQ3jk0BH7e7/M9zC00Xp
AmOXqwcZ4A6mJyVnFJoHQqTmf4SY1d6R7B9qim/l7cHW7wrrRH2cPhmWA0Ril9+G3KpaxqPMNTf2
xuLy/ruSK6S6ung4ppn9HKvNz9sjrjehhtQCE/leYQb1ejliP6tl1OkDbXDdBFecjvUB6c/O7bVq
y5N0VekgQMO1R6fYwQW7wKwvx0p6A0JVrhpANrSD2gSHkSrobrQb6MhDe5aGVtrZkf3DKF7VUD2N
4jHVn/FKi7LnpgZyqJ8VMMxqRDk0nQ9CGlWvtvKPuC4E2A21BzvVUJLatBJeKluXbw83NMAXDs87
wGfZ9n8cnqEU5uiQXvoJRjlunGnDDp1yYtcotndJZZSfYxQDXbNtzSdF7vtzr6DyElvOv/nxLgEA
P4RGmE3qYRAKXK2VUbe1GSeIc7eYJ98vrfnTKAk4rYC3N17C9VG2FgcBYApcTqQhV9U+ZPyNysmk
0cf5F8UmVAMPo1znn29vvvVRvhzl6oOKsCzNOggnypg22HRNxcDBVo6JRlMrCMvj7dHeO4aXC8lb
yzsHNd1CLOE99v5jIRUJ4R27biY/zJWD1ARvpa0GXtJAKozwBDhXw1cpDh865SGPn83hHFcfRPxp
in0jeFDHn6HtG/GzmuRuNnldhe+m+QxMzk/L703yo6nP2fArbENvlhHgOajqL3v+MXdI2eMx4Owp
ubhd8HVAXnxyzo6NnkuL+PeXtnwOxwfh/Bgc/HDNGsb1KZZiz1FeNeNFmt9keU9mKw0vrYNeWHw0
qv+c/m5QPiGb31OOxHzDtaL/JMcrjMzt45O56Az9yMPPg5S4efyTfnoSQWFpvlvid57/l8GQtwOd
MOM8NWdF/Vw6T3YHAkrd5UgJS+C3rfQO3xP39vyvchuCZVBji4oxdXnKB1fnHzEEMUbkUqAHO1qU
naN8Qobf+Nk6Y3hfqVGIPHym3EGX0B8KYH0uurvWlqPLe5h8tQtIKxa0IJE7Ct9XD36WjDZkrmDw
27rEfEA+x+VpMtrvWEhQKIrS3zQB092cGj8VO/Zk5Xs8UenL3Q4gToWVnnbuxfyQNl/s8des/HaU
U2rD55CeOv27BLKimMvHpLgf20NcWJ/1Qn0xsu/WSPcYZQyPst3Ge7gOYIAIk5vS7ODJXVF9DTmK
rMFMNV8V8K+16E2icuoJSDoHPTfyezT7Xc2pjI1hV+1c7b1NBx50MYcD5HAVkitVjsSZMU5+p7NI
sdVUx3FG/DI1gvaoxyDy0B7ulS9CC45tlqevSacZj6JIy+ek6PXHtusCzwQa+88PNmUZ7ALRGwXT
vAJGFkliRGkcyn6DIG2BePVB73Pbo2bmVgsQ7famXl+UmLxwl1D205wFAXr5OMh2FsqTKBgNydvD
VHY5BNhxCwyxao4y2bzSXP2LhCaCx1dHx4KeqyqlCq09k+4CbuT2Diizm6avfZaxB/uIVprhhYoU
YiILOnNWfsRB/tMsSs3N6+YVrdFjnaReP8K512ar3ohc1lf5wqzjVaduQeJ0nQ2KmL9uJ+QNytIY
kPjSpDfDkYQXYGj0SotF++/2vK/jFv6HTD1SpiCRgXVfzjvCG5VJaVz2VQlmdutEzaEPsa3GRn4j
dv7L+YKlz0Nl0Ehc6C2XI82ZPkdSCGzBQu5sFwpgjdB+OzeI5ocwOlJUC34ORvfx9vetqyCsODEH
KCLA1gDAlgn/47HSsgJsUZTO/gA7/FMGSPGe1leB4L4y+TkFbT/KqwHTG3J8XZJ+Fq2EdpWYSq/V
QqAU5HnHHkbqnQkD3pXTusczaki+3f6Z64DV5j3lJqAWsuD6r+IEgbtHPDUm2h1aUEDsapSXvGrM
p1KfhTcII95rfbfV/fzL2lMEAYEM7pps5lpbMkfKrQ4GhRUhY55HxabajR8EUIB+Y5etMIKcO5jm
ICCh3pA+XQs5TtIETMt2wKyosblTetl8Tuv5Y1omM4hLp9V/Tw0aXU6ZvtABcE3sMr+WjjEedXQV
v9Zj8qaFfX3oW0375wgNXopJLsfPI6q5ppCpaVZHzVjWPq2NEG0kQ3LLscw2rre/bcOl0/f+tizr
fLUN06oEOGNUtS+aGVRRGk33NgJ+rgJ18LHVJP0Qj9VeVltxIBAxd8IakALPMZVWEm0PKCs/FJ38
FdrZ7KWLA8uUjOPWj1yemssnHQUscne6hcwEdbnLs2K3HRhssyv8tvsiEPw6q0Fdn/XUGL7kOZCZ
PHQgQQaT8TBjxvPc4r6yl7My+tLJw3nI/tl5Ulsk88A2UFWgg0Z2f/l7rFZFKtyoSz+ClvZRN4by
abbjL9konC9SE1uv/QRuXxL2g1RHqW+bkfldRS8UA8LhcyxqeiaVvOm7vn6qFkEfIIn0S8jPr5+q
rsX8pmvoqKZhVL6JpogOfZ7M+9s3wt9GIXel7gMVA+6wevntHRjutgJm71t2Fj10s0D115zsjd2/
bLvrFcf/FaAAFQCkQ67unTQF5SBXRQURn3wIMmW1r2xj3plSBMh+jP+xQbIsKGNRiyZw1ACyXn7U
YNjlPJZq4eMu1t7LnUwAOFgbfcT1tcY9Q5OXuGWxYrk+amorh2TeZolIRxhCLG9eilFJfzooMN5e
olUfj8+h7LS0sHiyF9mzy89RlTmyUslpfB4yRDw6JTipVnw042Y6FmhC/Cpr9STadvrWj5PwgLl2
XqdqCUrR2lts5Vv6ZCu87PKDluLUEt4gBGVfhTdlCwYjxlfWb6Lh1OmGa8clMl14DQeQmbNE9ops
0F4jDvKucOS93A7Obpa77jPGiwvzU3cKmvXF4DoRujUO6rsP/Le2m2Rtv48HBHF5G43+m53FnYu0
5PTWt4581xSi9uS0rWc30gTwuTTTftye7CU8uNipdHMITxY4Nz1TFvdyrstunFH7nGRfboCv6NEs
kAIsnHOnoBOSZba460FjvhVKKe6ELM3e7eHXa017FLk0GuX6Qny7LsrZaVQ7c5wqfjpmyVtgO6cy
nsdTkGoHkJag3fsmOCL39S0v48Qzit7cWdg5qDN2edM85BtNwNUm5+csjCXa7FgRrFxsQsVsaS5l
ik/zPj2nahg9TND/vldZsJVvrm6iZSj6jZDu2F/I31zOfNBF7WQ4hUJ1oZifJcNqvFGlR357glfh
IaPY2LRSk4EpAZPkchSoBWmEvL3sL+RgL1Xb7KQVyoDe2DT6HK36tTKMfl8huL7x7K04AjSCKOqS
wVJXgyZwXboGLF71ttM2Po7O2MplSfNFwiVkN2aDel+1ynSyIuNzLgNEjIsQ7CRWf/7URfbrZOEp
SzO5xzokDF5TxMZPZY/db1FX38CsP5Oly66SOO15csbMl6KGd5yyzH96uvBNEEhUTyWyWQdtxJZ1
KKVDCUJil+aG9JW2iXqY8Gzd2MqrWJPPpQoLWZV/aJZcBeJpIZwe02s6j1WNLCr1q5014/cZTwpG
AZrToWtlJVtFo+Vqvzy/jLq0aIAS4gq0ctO0ZjvJer3xUfk7guqwmk8GFUCp7IFI7zti60pPPLU4
ZvUbujjuMJxbyBhS/iWMwYZnL2HT7JZrttR1ap0vwYBghFou+mcnKcbLyvleDuohaeNdWjy1kYQD
wgH55qij+6FkpzLQsLJEaEe0nq0n+1Bl+iN0Dx/hnIeJ4UltsYv64RBb8QEm3slKhz083B1qeBnw
hKhG8jOPTqOe75s43S2BYoooYsp/Fhj7ZDy1egjgE7gK+GJ7rxn1Ibfxw+bPcJBxgbYPeip2gXQH
evuYWoqXhD9kfs2oHztVPTbBdMyokSAgVfdRzMMINf72GVunvxQ46I9Z5JVL3fi6JZ2bjUyvqpb9
oJvdUprx38VkEO0250HSptCfmK3jSCy2U820hvvSzAhQJtV5Mq3/JK0q7lIjt3YBLQoPv+pwL8E4
2DW1rT2Svm2JCq80L0CTI/tFqYs9w9V/bbThJHagSKlKicloi1NeiuoBlVaFouEg3etzqDxFcirc
CEi3Mtj6Xq7bYN+kmnKP9fVXIA5+btEiX8RkKm9O4uEQaE7+rGXz1su7viPBGNDip8xL14E+5OXt
Zc56qzUTWKmSasFuysbwMKlW9XJ7/f42ykJaoFlD4Enr+nIUp5SNHmJgB9XPxkqsQAjXlFFouz3K
X546ohkQa0gjLSWx66Cw7vIokLWme8YGyTrTCfuq4oXg1pn6e5Th82l6hu9jf6Qu5yV1g4CNFc+Y
d4eJuGd+lY0YdQVQY2oXhAAtZdInuNlXUU2R1UYdSkn5XDu55mlFMvh2jmp3LkLjIKroOx7F/X4A
4OflBaGXhPSyJ5L29fa8rGd/gXEwH4hcQz+/nhZDhGOM70v+PDvWd0fHoLkM5WLjGVwNogOFx/0C
GSd6zPxxucS504SYfcSSPyO6+QAfkepfMxYbt/EqmFpGQdaQzQ9BiQTgcpRYsE01ZZJ8SS/mfZv2
5b4zi/7klOAgbDuKD50YzDtpsq0j+EBpI0J/10K4eAzwLAMYusiTU56h7nk5vqbOuRYbg/FkDAIx
duxZXWXEraYqonBH5qnD0KJO6DqCCr49oZ4msl+T02uuSNJnrUGqrFGTyUMQ53Pc9wCJQqnHXrG2
1OfRia2TTdv5Pmn6wZ1wfN/f3girB5TsD04Xwl54ziw6wJe/vhizrG1bI/GTrFJ2VJ9y+FQxBaOh
PdaKuDNFJ2+dydXzieAMb/WiJcuSsXKXY9b6WDONtHgyXJS8FjuT5yFGOsQaC/2nJTRxNxbUppV5
Nh7xw8DnMjDLu2YW9nFC3tG7PQOr6JPaJIeAH0NUSP/4qprhoLEflGIu4VrYuK0YQvtcISj8nzRJ
+u72UOsDQeNMxUaXRh1YyetTF42GHiQScIVKypOD1S9wJWQUN0ZZRZ/MGihdWCjLqtJWuZzeDn7D
RK0g9gOryw9xhA9qgnzZAZnz8FOVDeJzUgTRoabttTHy+nZDEAzjUFy34DkuWeTl0Mk4BHpntqXf
Da2xGyO5e8SBIcZ/MD4U+pgcQnidbp1GxZ2Fx0GPWKMX53r/4/Y8r6+ERdyIBxcADUX4a7RYYA06
vZom8w0DnAiSIu2xNSxPiafhpYynCRl0GjyFPiCxHDTqxiysjxRJFRL5gCffRT6uYtJBxSVilofM
h1oTuTmEqaPeGf2OE/gh7hN7nyvxlqfauiYH+IH7x5bJaqixXFekkUOdEfmy1SceLn1PgFruifTK
bNcmevg1lOTsFMkzBP8CyVOXsk/kFmOHHHtoJo95mahe0c4lzUdN/maUHYc+KRPtXktl51/P28Ks
RhIDdjUNV2Dll3sknvPeLsdRftIl9SNd8p6Kk452T9BvPD+rdQCfQRIEvIUyLZzu5TT+US2XMvAS
ZcFAs+RbWfbVwnYyL5CeqOvkU5AFW73k5f938RAs49F5WApQi/r+1eafaz2vafXLT1BPWzeyRuGZ
YZpufNXqulpGQTKaXIfyM9XXy6/KkzRALG6QnyQpQwcbb7g7lRvbpcw+b1S41sETY+lQWd65bFwk
V1djOQoly+ZGfopM9VVbgLWYuySeDiLqt96N/bFv5MegVF+F2bgqOPvKTerQOYYZ3dJ8tH/dPtbv
KtXXM6yDcyCkoLlA6Hj57Vpn12J0KvnJDstpl5tRsEcKJD4rhda5qRw4x1iOktMcyPF/pYkzpgsn
OfrmqLOGcnubOXsMtZpjHVqti/V4fghoVRxNO61OKE3+Gs00OgGflI5yYvwOkqTcVbU6cU1J2r0x
JNmTmIvoe2UG05ca7fZTWqjGfSd006/yVvG4z7Ff1fvqgYfMeVPybtNdZ7m7L2eAJibgHOINGGz4
x1/OgGUVcdypJexCpTN35gB1fOiVlyRWPacYjB1jmrtmqNHt0+zQq2qp2ggY1r1yygp4NRF1gQxa
yq2XPyEwrVgNc7ggai6dNUN66LSw2Ve1Nd5naPWdmyj9Psx9fJ/LaAhiMFnCO4g1vDaSTDykKROq
hbNyxJm2/89sU30XNDUGzSn0+7gMTzVBzjHmyd5XRD/7QRnlh8bOynMltNaTJaT3vXmCUTlPmvmY
B0J37SKTHhRNqfBbzLnrLTSbRP58e/f95YpFGIQ6+aLng2j79X1SjVIZd1UCw2bSpIOOEn1gag1C
G0KpuC5F2z1kklPv6mQ+pcP82lbpLtWwvpX7xrjLYnqwBIFt8Er/09lR1PA7e9A2btf1pcePhANC
WkWMwUNwuTp2CI6qthsJrLhenZspQjIxhbkU22BURB2PbtNr8saLt775qNTSdKLk5fDwXSvvxVgR
lQsfw6/CcH5FM6x+lKN4q8W37O2Lvb+QjzQwmYseCAJoV+8q+s0VH4GAgsz+Vyd92BfjkOzbIa4A
lG56EKxvP4oKCHQRRlHfB9KwfPUf74dtctMa6aT4cVKi7102JjWRbmy+FIMu7augxplAE09To6h3
sRYZXlKgG69KY7NT43R8Bfa2FdqtVnf5SYh5EVtwsdFQufxJeYMGiDWhpIP83Bf+ybw0K7OfWQFM
JdRl8XEKtoTYV2v7PiSIdsR7yHPe9XP/mAUMokdzKgLFn4QRei2yp7t4LIZ/LQGjgkTPchF5pUlE
Ufzyw2QZ2eqEhqiv10p4sOfU/tIh3X7KpEJ7vX2OV8EhkRnD0IliAmGKXZ2QuBxiZIeR0ZPrpHsS
yX3n1BgBOo6UeogLabJHi32vovZ+hiS8MfgaIWMSl7J3l2oQ7ZZrTMSc4GcmzDbzB+TvjkgvBqfE
sGoKEooCcRN7K3k/VPKbbEflvm9SBZeCot9nFMXdcjACLwzNaeNKX4fty48Cdsy8LJTCa866nfQS
D3uU+ULTmzuK2vKuKArnmIS14SY0je56Wf0QGaOXyDGqTSI5BWq6VVZdY8H4GVRHFnkb0ggSictN
oAGpxOBnSP28Uh4nWYSPaG1qe6JsgExKVexSOB07p5OT3Zhj7p0m+UZwtT5fRBWkDiQPVBNWNhnZ
HCY8LT0c8U5/1XUpvGtjVLOkqGx3aHntU63aOtJ/+WpwWgCk4ejImOToS8D3xwFLketsm6xI/anM
a2RYS+dbHUm40bUJpcvBloF3UDmIqZixSZtq34wORYLbh2J9yi9/xFVckVEjSuq6S30pEdKhMqV4
nxZx+PGfR4HcT4+HBi0k/Gt4WNY6ipRkceSrQwTGTlak3ZBDYro9yjsb9fKhoAxDyxDaNiKA1Fwv
Z1RMsl61Ux75oTPseMzdLPmUamIHV+kwGl8c9Tk2zq32SR9yz4p1FxCt66TdbpKwGu6erGBCj1ng
Uyi7rfiuzsmTlp8N/XcX6hjGv6rRx2DEVSIBetkNnt0ANanSE5H5wc6HjxChHuyw/1TW3wo80vZ1
+QO1439fLwiA3CNgG3gIrlnJkH66sBNq6OOpcm9nkopXRLMZ8SwZy/VE2oAIkRJcSALX8TYasyMR
ShX5CcL1p9KYLC+AoXeanOIQSVa4x6Kj9gY7djwLLN0pT1XFBXfRbKzoX3bnwvoC3wx2lmTu6nVo
EPVwOvRF/KGPNZobmA3KS4X09r5ZH364Zeyb5QZArvb6Fiw7pw+FlYd+Ptdvgzw7r1VjtW8SFxUu
KMIixWEDf/jnQQmnQakQ1wPeug7oowYQVWQjLTTLTXo3YxRxD7Ac/5VgPKSJ1O+IRLecTtcfSkrM
RJKqYqcNuf3yfDT6GNEVbnNUVcAHGmZsfJLtud3Z+ajs2Ebhvaiy9Hj7Q99tOC43E6MCTgJoAmIO
lYrLUZ2MPlo11bnfOv5cBJ4S4W9opCiOZW4Bw2AeDh0c7fxtBIMrD2+pRDan74PhrgxOJbUqM3lq
uzuEW1zLfunFN71yPHOaTsl0UjTcaaB/wc3KioM2RG6svSrZoxY9WQ5l4NBoXsxZOUwymPUmReOx
cQXPqiOyQ9BmxwapzF5pdy1ymVaTfM8APu+nFMysXQNYjFrcgoZ6ON2ekiVT+nNGKElQocNt1lqQ
NwAkL2fEmjnb8iCGDzmPw6mS8UWrMIM8SYWs0ZtDQ6G1emufdfrWFfketV0MjdYtYCSC9sXPgVLC
5dC2k0Uzj1L6AaFM1W0RoH3tUuO5VtvwDv8WWmghcx3YWbDXYo632Q36KW5BkmfmhFxWn6m48pri
XAAa8PIkcw4VV6aFeevrnGG7NQafbk/Wqt+HtASZv73IDrKLVlaP4xgmkV6b0gup9wkRlfJcAJfy
yyht9lJp1Cepa3apIZc7aSCAmUbZ3ge6pDzHtnBOY4vDcUdJ3ZxU7MZ7RXud7L7etUWYPGdqrG5s
91WgtyB2IORjTsINSvPj6pAVklN1Vl9rL4ESkiioenOASFB8AWH+TQo6VMgQMfBkNSgew9k23Mp0
gAo4hXU3Z+WvuckcF/Pw+B9fYFB7NPaWLHYhcFAovlz3pJilwilG9SUowmgfm1Kz68Io2CgcXd/X
76NATMHdDAo+TdrLUcYyjfJhXpw0JlEecN/j1FVVe3d7R7yLsPy5iamxgbsC2a29Jw7Xz0KfKanS
ppLxEitOdTBrffJKhF6hQ8vfEQY4D4mW7BM7fTMXiY6p6fZ5H5f7aUTz17Hbel9kY3Jyckc5o7Xy
ucbEx+2i1ygSEUrJ9sfYkMddr+XFmTK7yeVAAoSwSuWpoRLtc92qHpwgM05RVOaeMkvJgdqs4ely
ZiHc2SL6hk21l1e6/mYnZurpiVXtY9lONx6u1WlmIpgFGgrcrYSh73vxjxBSlMPstLgEvhDq7I0D
cu/e5PV3Yk+V/370isdoB8PPL7+1v8VrsPGCLVvmahUWcD24naUaSZJ4udjoLLdqVLfqC3jPEyRO
vbZ2pn5UyBZur/eKK/b+mYAu0KOChw7Q+3IknBftjMOvvpQP9tE8Jk/jobxTDhCt3XCvuPIh87Rj
+anfWy/G0TrLu/wY7iJXOtz+HdfP5/XPUC9/xmh2nejlSn1BJNg1UIJLjW9aeaxVE1Dpxh6/PkmE
ysBaltCLwAQlkatP1rWlmBIhtjYqufFo2eGnJnecjeT774MAnaaqx7t8LXtLPFXVQZqBnRaYKRYi
FntArGLjU5b3/WKfIEsCAoJW/6Jcx+tzOW3GEKHkOpe5b3Yh5s1QrVGDLsKFmB/s0Mr4Rmcge66A
zHlSMm9tnvU3LlDC/xVzqGpf96KpDU/QUBm9khMT8uRULAnWlm/l1ShgvRaQAfa7S3edCp52+Y1Z
SuEnQ3fCp4Cbde4MyveUkk+/3N6B76oYf8zl/8ahBI4ECKUwzvzlOFaNMgbQvgxtRuBHaWt3x6Eo
X9Tc+CXPhoIopSkmN5rQioJKF+ymwewfjVKUe7yUzBNShc2uUqLBlXtFcEW2OxQEwXMOWnTQ5fRI
7nfIYrGTsVf2nPD/uDuv5ciRJF2/yljfoxdarO3MBVKRLCZKyxtYdRULWkZAPv35wO6dZSJzmYd9
d06P2ZTRKCID8BDu/gvng+Zkx1TNvK3XyP1kUGmvPMW6ktSs7kN/zorWEG2sBZu9VlCYII6HsmRW
jRe9nUwqvi3vyoIL6iPkk/hmhExlranuyxb047gmTSJ2cS5VdGhPn+YEFtJBxpyajNCsj3mRJ3d1
R1YnzSLy88b5LOprjtAXAgVQCiBlampMdw1ayEwOk6FJ8tfSMeObcJrdTW7AjnqMk//4Mf5n9FC9
+TMixL/+i69/VPVE/zaWqy//9bp+KN/L9uFBHr/X/7X86r9/9F+nX/Kbf/3l7Xf5/eSLXQl9dHrb
PbTTuweBr9DjmHyG5Sf/b7/5j4fHv/Jhqh/++duPqivl8teQHCt/++tbtz//+ZvHvvAfT//8X98L
vhf82qH7Xqx/+uG7kP/8jYb679xp2SP5/wX2z/4zPPz3d0h0uDiyVsBe/faPsmplzK8Yv3OTNBa7
Unxw6GYwtKi6v76lLywb4FoIE7Iz6r/992c6eez/8xr+UXbFmyoppfjnb49YtP9ZryjXQWpYaAh8
OE5n/vJphEWPAJIhIsKsWn5wi667CVsj/UPr29b1I6MvPye2E3s3nAX57TAPDRa/oxHtvDS1MHmS
U3uToNU8xdCZGplF7wrqle8MaGav08LTP0+Qfj9olgi/gaQydhgw+DW9ikCr1Knfj1G5sabM/Bgp
Y/dKKr3yTtEbA5vicPyohTKdfXcEyh23TvMjVMc9FUH5NhmzDFuO1iQH0c2+ijeDNbt3Be0nTAUk
dhXJMDT3lg2K7G8E7jH50Vai+iVPo/Q02v+fC+9HqNX/Ht9B0j08je/HH/8zwBXN9n6nfLZcf+ju
gIhn//wzwh+/BdQY1C92qYguLsnTX0GuaC7rAqgBZwXlbjIStre/olzRvN+pApCfkBMAZF10w14Q
5muND2o0fDIKyaSUZJZnQkWzlTtRjpz/R5wYCmQnY7WNd6Nh3OWzSxswnJ0mwIsTrkChT/SjusWS
vmx17QCkZAbfhD5Zg0jEHN2joxT1vt7DnyZwHduP0/pjrOLpuGndWhxrocZ/zDPaIC/fMv8/jbyF
AvW/R96b73X3/R/Bw/CPQ5eUD99PonD51b+2Wcv7nU0MxTdu/HQM/icIEUj8HYtw8hBagJQznsag
+jtBwebMf5Q76Lks6fC/g1D7HagMqCEaq9zMiNGXBOHpyUoTA6QHdFhot1SZ0BZbpSODMarKSJuS
njH8FV8aUvlVsiffPHk4f23xT7f009vs4zCUlzWkidFDh2K2ujMU4Vwpuahha8k6/2io6bw1W1kF
bV2WnyOgxJ/ZIfVbQyvUz01s21dQh+ezXBSJXKqyS+cGndLTA4UkvhVWaUXHUp3lQcvcYluMw7vn
53hpELYM7kQkXYuF0OkgserIvNKi+IgsV7hR8N+Cy9BeUwZa7qpPzkZeGPT/JZuDfrT8u3yKJ8mr
Mk8Rl/MkPqrjgJYr5Lzd7M7FVnGLl/Wpl5fGUMA1F9slnHHXuLCsawjrtouPaAF3P7zKVfbQRo2X
Fef/HIbizWLPhqIAWIHTGYFztSavY0ZjX0gMiQvVzxFxupK1rbp2j8OAfef983ZcfPxWSUDSi0qB
fRofI6+qj8KocCuBebKvQv1hECOVVWGD3e86RPG4OGx7uNHwPWzv5bGIFgr1S0rRwMbX9uo9AgQh
hNj4iL16dxe7hbXtZif/9nwwnpYZ/pwt7X8myk7CEbh8/0mYeFNZhCMOp8cmU38OVKCQE63fWnRT
/Qnz9u3zo10Ifbp/xAlbFRiydVGj45m3iWfHx6QzuwMyTMIvxNgcnh/lQuhzZlK4oWhD52+tMhy2
SW/rRZsejXkMD6OHx2xTTA+DGr5Mhomnx+0XQR/SzoX9xFCnT6/IWi2367Q4yjILe3hvvbgJPXGt
m3H2kqBV0dzjjsI5sBwCp8OE0i0y16nZMeYi2dpRkf20oxq5c4xO3yJI/zIJuGVadIOAg/GCNGJv
Pd6kGWCdRJwcwznJtnFaAfMCcbN7/jWdBQOdCUB9vHO0HJby8+msmrwbGjc1i+MIop8ejdFvKsCR
V0Y5X8+Pw5AQQhVBduyMGkDHhtpZWBxrgPl+O1LETvVm/ImAlbePZaS/nub+LbJp4lfdt9XrUO/L
TUUfbP/S6VpLp43KAk0wdq9VrCRgXiotLuOjGZvTLu6Un6GSvExMaHlzTJBMH0AJpxc1k9Nnmgu9
6howB0cvlN0uLNtkOzl289JlvBplNZVKRCEUmik+YinrbWLdHP1ocNsro5wt44UBwOLi3rGgc9bZ
nTeNbq5qVXGkD2tuI3uYvuWx0u2oFblXQGiXhwI9j8ERd6Y1f1Gt3MGtHLU4ToVmvzeMuA99vRnk
p4wK9TVZ/tN6zPKOOMXYAYGALvj4NZdwbkU0VU5doSKcvxnhBtw2o6n7ONpt0LTa5I1K3lgO/ZWr
1flyY1jIsSzqZRdZuwMbGXKLMhqrIyLKim8gh+iLKcte/NIYBQISKg5siIT7aQACFAS2plnVsQHW
Vm96XemKV80swmgDfDe5Vsi98CzJvZamK3kRnnnLi31yfDmpMYser4GjI2gt7MJmzj/lsd2F+8Kd
3SACsf1zUjr7ONZKIvznV/T5tsxlhDs3pcKlYrgePGodE6Km0xwrKbVym43kaX5etulXCLfGtzhX
U23z/JBngcrNh6oKxydEB4ZdPV6dCq5o0Cc+RqMlwObmEVSjNEVxQbOuqDWexQtDcQEh/wAdyHm6
erSKmqSOXVfyCGxQ/2Xi5xTUqtCuQWQuzOixqPuofYa13uoUGKYOAZ0y749zp/WvzCIr9gVVwttI
CcMvzz+8s/fFzYPsZClj0aIFD3caLJWXtaZitd2xdQt6mgsrGo0wZTO7irwxNXnNrfLC1PARIvvi
wqrB3Vie8JPgjCpZY+ouuqOiMyFRe3JbIkO5GevRubK4z9bBMrWl1MDlgCLdug5P6LWjmnXdkduQ
9n1Q83SjRH1xP1qIhAC8qBIfyxd7BwfZumIPiX0J8zhJNZbBF2dogPOPbeTTeVq1AioWcs7rpldG
8+3ojIq5E+5guW/xuG3H/ZKdYirRzBo6Pl6rm3dFW1aV6qc0Fot92tRFv8FXVQy7GUiMjW9am7uV
uoFN0KUBfincRA1zUJVbROdaY2u1aVz5hQHdbmt1ffgJZRaF+/FkmPlNVoOd37a9UqF4qkVtiW5b
jT0omqzauDVVZJZBfFWp9a1NkSfY4Ik0f0YvJcneZF1CNrYI79uvylAkae5HY1ZX77Wk8zJfrXvD
2rc9Zljfk6xHB9HodTN8g3F97L3OUkv8skSr9X7s5Up8X1Zubd5ib9fJtx1Wfs12tqJC+viR5+qN
IQsQd6nZiS9oADrOtqANEt0jDp57/jgakA9sNMbwqs9tt79PtLy+V9Ux/ySlA3wvJTVIPiA2mtxq
FVvU99GYcj2Iabkmr2ORjxOq8bP7TXCf/6zoZA6H2ctkvBf2UEWHORvC7nOeAby+H9MxdW5HN4yU
ajdNYai9TQfNanyU3R0XucpeGfYquM/vhjlp7jYuSje7rUpRNdtw7Nz5pnHoQfkNMrJw89Jed/y+
8kyJ3gKmnJSihtTdh0B43ys9OhvbWm3SL61EFsb3OqdYjAdr290YHbTRbeSFyfcajlPhN6pVxogs
ud6tIqMs3WpCqMKvx0JJQZ+F4o9w0O13chjJyFi/fXKvSrOKd3Vteg+9zN15A+i1TzYJbDztEMbh
VGxnG2fMo1L21rDPZmfQ+BSChbmLuSE6rwtDsSUSX3nn/BFb+C/4SuZ0ERW13GrcHRYLBj6Eilf9
Yc+u+MNuq5rWmszybm+KIcreZm2ij5kfF6r+bSQPih9mxxv0GyWx3OqQhyrIirGPa8ePIzvu9vNo
ZtbesVBsvw1p0Hp7YWWDtnG9zLFinywJ5RhXjZvxTrd0Yd+C6LUUw7dytzN9mPpy2JYShC2kJFXJ
cYgbcF4V9OHkKztHG9Pvc0CI36ZJa8QeLVoj2Seo+Sc7VDCxFBae0gjhT4Y1lq9ca7B58IpFuKe9
KJJXrSjz7GjZitR+DqGYy3qXumlcH7sR1Z9NJVxM6grRhPqtRLIsOVhpWCvf7b6oQHc7Xt5vK12t
clgtiSc3lDLtt5RvYjfeJGTaqm+HTWRhKhfr+NrmddUe5i6U9W2S8csYkLhJvptb2UWbWi4AR4/L
ACSNHuVxf+KYQrK9U+s3dlQOuKsNVJVei7aVmS/7Wne/wBVCVcCn3tOWn2att0O0BGUZfZkgUA+t
P+bRWG9LVS3i7raeM9ugXELdXnyv88aS7zJW+3Sv1Bwrh8wpKDjI2pDAotJ4DOt2O8dD9bOfskb+
oUYxcP1yD0epa1VicbCszE+6TC0CRYVWfxCxYeWfSbkzBEAGFkAv/KZ1u8J7NY7COOQTz+u2tYuJ
HZsi21C9r2XUKNsulV31ZihSb76ReWbmb027tbyN0iSasqDjve7OzqM+uWkj1ME3mCK6FZSKcCh/
jHM5j2/AiDnWFre3yh3xak7K4WFqp6r/lWE30r/zEImWQZqaM5kyNxla/q0S6w+FrmJsy9ZnzfOH
qZzDfvZVJRLIANMybH/kUMHaN2pVlPQ1CYJ0J+oOY6Zi6kCPgWTJ3ynCSJwD3A1jOmhpVxQ3Wqrp
3bFfsHR7KfKo+lUsqiTaJmZ7Ruq1mLjJdhtzGI37MHLMH9rsJN73kHUd7WyhNt3ORqOdrjq+wwO8
c2giaHki3jVtszKtrHpTx5aeb8bQ6W1fd0f7S58r3XDPhueEPvRlDA8UPcqCCtxvu+Mi6ZpbR/Te
pyIuXPZoRVQ/Pa+sdd+Vyjy+8gr8avyxsosBit/gWjuuDoV5E2s9doi4gdbexosLTD2lruJjm5Uq
Lq4SVhmqOlYDgBMDxHw35GnyjVPAaDG0wz1jUytdfIdyhAPXpTGSZKtPbl7smyFX34ydNLyN23Qm
M+0qxfxgyjj+Adk0m6G/sBHdN5qH4qLhsrdv3UF2agABK0d1tMQzBM4MeonbCcX6euPg+ftTDiLU
cOzo5tofo4ka1qjEpv2mHIu5vfEwBNDKzag0mcSbIvamQxvOXnzfjrE6ROAJNWO8T6UTkcBWTmFv
C73VlFsXuuOwUVvAspuyt9vMn2HpSFQVclCXWy6oWjSC5sWfxrcLy3qLdlsaIaHYle9qj2sZm7ma
TSguctJvISkL811XulH7pm3ylCWW6LazTY0BKXV2AlEFXm0MLPB28BwQ5I3d3CTaoIWHwakG/c5p
435xHq3H3C8atf7GQWK/QeFvivxSH4SH8MfYJbucq9s3dBSwlGvwlDN8oRup/NnRELk3x6h3Gj+J
c30+sL8g3S67LOtHzMaTTm7CObTKw9jo0t5UfRyah6zn1rLp+0rVwUlmHXhIzS1r3xhFiFeAm7ag
ABwN5bYce0XsbkUjbfUVZaxhQn+JMsa+ddz019TraXLLjyfvI1PIT6Ktx7b3+3E5fuJ2rLONW2dK
uDFHIGfbLIGNu7XMtlDelUbTeDtnmmrrfYNeN6aKQhNsEygw1OLVWOb1T2u5m9z2femU6L3DJyqJ
BJQktzrLdDg02F9OR00do2pfw8GfDyGV1u6gF33KsoA4XmwKkMPFth3sOrv1pBJ/Quq8NX2jqpz3
SAYmro9eTlMd3C70fiaJhkenaPWBlydDysJtPUffMxtZ05uJa2C5z9NMF74RSWRcnr/yX7yCO5RK
adTBwVjTOo3SqGc9ZK8Z3IxISZQvTRq3OyWcrmE/L47k6ouZlbXI26+q+rY+R70hnQ5X7WLG+ygh
mqzCwBRCu1ZJujjUX5QwKrZrJUhc78d+cu3uOA99xe1PVb+ooTrfJUh+X1HkXDlhUKzgwdH0oR0D
nIJkZpXDCN3uhyjR+6OrNGBFuKalEH/t7A4H9uiodqNe3oy1Y7HhJR6G3nWEBIjTgEcGZaK9bblB
6Vdy4AuJKVTgBWAAdpUC5eoj1erYqNQy+uM0VC0GB4N5Z/aYST8fOZdGAdawKOGAEjt7n3MyA+CS
jDL3eegrTTfuMyqJu+dHuZCS0pqhz0WHjlrCWlQgiUfZTbo1HPWBaglgeOOgtmlz62h586UTIr3S
VDgPHa7pMHAW42HuSe7y/Scp6TCh3qpIdT4OqaVvUl4U54KC8o2GTtJLp7YoXyw2PmgTqvxzOtQk
nLKac1MF4NSSeRZCwGKoccOIt0ozwCXNU2TSrsTGeR5MoglVk2UI0MlaY50ipwgbXYu8Izxqbzqm
YDeSgyLLvL2dDWyXdqKXZf8m9ziMj/mCjL7yARa43WkuTKEeNB4nBwcHiODTWXexrjZalyhH223d
u8GpYfgVComo0LAOxnd9NLepgF17ZdzzcCUBpwsB8okCH6jG03Gt2EKYT6/C40yU7Uo0d3z82OIr
ZYbzUSz6NjSloEjTJl3vBsCq8bOo3PCILcy8n0w93jnLDeP5yDkLUpRDMCWi0EVZwANQfTqXvKdA
onq9gz9xrsIGtjH9MhLQdxBhrqy/swmthlqVhCCHoJowTc7RGTrt2Kil+5oyUXnlFDofBWVCwuFP
IyPq8qcTglZfNCb+I8c6VZzbpusjPyQXurJjnT82Cv5UIoFD0cFGxet0FPCReMHmbRTUCIBspqrQ
yQXNRhkB23npp+ff0YUpwZChLkiXCIDBOs4hUOgZWUsUKHmktq9LuvbFkULrNc2/s3GW2hI71iN1
cQm+00nNs54BztM4wLlQ7xuY5N9KI56vHHPnq/Z0lFUY2A2uV53HNcEo1K/IMIwgs2A3QJMNP6Rp
PnDKYAvy/BM8G5OG1NMnuHpdsz0XXqwUcSD13vX7Utlp4kFxqs53QmveCzeSV0a8FCC0oKjMo/IA
yGR51k82/2yUbrIkEIE7mXm30bOhuFtsKbAas6b4x/PTO3txlCNp+y9QP1gRZ2Kckz6kShapcZAU
jhY4mswcbvlj/ev5YS48RQAzyy4Bvxb9rxUuRcRj4mpJHwdlbEdBWtUVySMOnt0Mx6bQJao0Jvjb
Kwv6wpNcYDpcvhb2NtX40ydJoS9r8QqFBlWG5W1r4V+aIkW/bSrl2g327IawPEfoTAt7GyTZ+rZD
B0PTajnHgUdW5LeKim0T8HZ4lDM8qlavXuZQyI2PAbn2oDS0aG8B9TmdmxMBtbQqPQ7GwnC+RK6l
fc08s3rxxrucIhxUKn0TJriKfhVTzXo0nDjQZr0RN4pV2+Frb5rVeP98gFyKw6UGj8gBtWF6U6fT
6W2zb7NaJkFjGc2tnot5Z0xp+/KlxdZDfkEDVgWNv3potRSxMlUiCQAQRTcemBC8yNPy6OQIuzw/
oUsBQTjgUbNgAmgEnU4obycKeMOQBJbavpO5Rx5YYkYtzO4rvfYvzw92KdCXtgLobdYWGdTpYGkV
O61rTUlQitx8rUZD82MWY7sxJv1at+Tii+JGCrVpeV3rflOZl3llyJz0QjMiqih4MYpPiufE/Yfn
53RxINInWrBsG/RLTueUm0lSGtJMgjAsJeVHxbE/Gergyb8R4gtwg8OYhBC7z9U4pP1mqaRpUFRZ
99mZ7FFucSyB6PvS+YBZ4z7GMuIf8ICn48xNGepzR0AgQdtto3iRhHXc+P2LR+FWuTi/AkLhLa1G
QWZwolwC9tnFou8+b3r1vrCz/Ar66jzeuJ6CRkK0C8Cte6ZVYCKM1VI8CUSUp1/npG/2VlcBRspR
Ir2ykK6NteQST47D1M1dxbWhofeJPr8FjmhuK6EOO+rF0ZXt4TzkoBktivkY8oAweFQxfTJUR78i
jMYxCWRhhJ9yJdRwS05epmq+7NyMsqBEKVwz2jr5KezaMNukSIM+S4Sz0+zB6961AKH6jZfNrnHl
vnlxUrwqUKGQ4zjkT5+fCgPTsTqkWmgpUKCmfr2RWneNVb3snCcJ1aIGz4bAOlrAQmvSo77kF1bH
thD2yUhtEtRBw+3Z6m9a1a3u0fpJ71MlVgLTrADQj8gNhi8+7RmZOyjH8HIPXbN6LZE2lTk1aQCH
GbnIUp/DZNNVafUZDqp5TW9/CbuzCXs8Ts5HjpO1lIkZmfUQK20amJ0h9hTlKKrYtdyYZpbe2Wkn
X2EGpN+0HhWmFy9xJEKWFJLzePnv9IUmfZJ4eRGnQTrlOZQkOEzdoE9XShAXwoYaGZ3iRSp9Yeuc
jmK5I+2QRqZBAlzus62ipAgZaUyiK8v7/JxE0os6x/IYKbGsAyek8h5aI89RMVCNsqVZv0+dCB+k
kDtiTQfrZQp8j8sP6TguvXTCwaiu+f+FM2EGPihJsKh1U3RX+j1e5d6dpD55ZTNe3sQ6RkDNkVOS
7iFYt7pulOWcNqkZJkEWiW7PmoiAHR7rXlc/VanTb9O5v1ZguLBbUlPhf5wBsHfWx/NAPzHH1jIN
rF4z9wX33jtHGRW/NRxxZbe8tAKonnDdgN8DwGqVjbWJJBkb2ce6RObv7bjJXzVSKe4GWarbXrNS
y2/D2rsTmdPvnl8CF2fpMDATpTq/lhIdaeyhlxGmwajZ4puBTBNgczHLmvYohJ4rS+FiiC7WrQsb
FSWs1QkUoyE6oSqf4gnnapuwNuptPGcZfGqtfGWrs/n1+dldDJsn463Cpqhb+iy0YYJimEyqf/lD
1GFcV4xpekfrvbjXsry4klpfeqJYKQM8w3Di3KnUKPN48BBnDXBAmF6FaewOMFi68msYQ0fePj/B
lerPn2vw6Wir0KELQn8+1dNAa0WNCHzZdD7whfBN2qXjoUzLGFQEfckJbqfjC8coP8M4uHazWGmc
/fUxFvIPhXMAd+us1MOwyhsSh5N4GCiPlblT/myymPaGdAwaiH0V9fmmxJLNpglfDW9bSw/fdAk6
fWhkpLdjq8672C6ta5Z8lyIABQHQodxCdNTOTjdf1xWDHWIYF0xaF++yKh3EvtQy+pXUTbvsMJTO
Hxz29RXlgotBYHKD4neXTswq8CiFhmHXAeXpLBHMVWl8mtNQ3TW5rVzZOy6dLmTKC/MPZDagvNMJ
Nq7Shq5k7zDGGYvGsEy39tSr++fj7NIORSoO8OTxarKG2cpKZKXopjSoKNQHamyL9zmt/HvdHIp3
syO9V0ZoyhutCaMrqLyLT3LxiAJESoLurZ6k2WZqLVC6DTIvs3aemBtsCnrjjhr3Nb+95U+tDxkK
2DrWVwtbZY2/5QDrEq7hWTCP7UPhEapSNPODaAz9K5WK6RDH7vS1cqviAdSGuAIru7iGUHKBxkuZ
DHDnEspP7sy5GjV8J8yClpzggCyrhAUxp1680fHiep/h0vDZQekG3NGg/RwL6+tU9ua+djvjfasq
4Fdia5i/vvzFL/ZXSDHTF0K08vRDZdPU0snkiqRWBqWeVtPmfVjP8rs+TD2Fhbz8RpNbvFPQ5r/y
QC7FHCwQJCFUG9Dw+nY2GFnvVSrtN6cKB2cTY0JBRz4FtrFtC3UotwoQ6tHX1MxB0g0ia3dlaV3a
OxBsXOiOaJCQbJ7OXTHCmGRApBjWZGhSAg77CDUlPWqjgoKjGlsHL+6Na/JRl85I4N/QHih4LGv6
dFSvwaRZteo0yEsTayGrMqsFSxErr3vqehhlaNeEKC4tsUdTaIhuFKgeVQKeBF40If4LwCINWqRP
o81QdJW3zUfFCn2UHPJrt51Lj9XUKehQxqRztXaw6JHVLdzc48iKEYHMx6H5Q2QRyEMPwZT9MAze
r5hM69PzgXzxsUK0o7BDFdNe609CtOjsBH5d0OE7Jf05yhFW0IEAHRZuXbc3Ok18fH7IS8+VzBTD
UJIiDajv6ZscZVpNKeTBoBuN8rUTR+O0rdsIP016V9nbvzEYahhAfWlgk7adDpZEKG9NpSS5t9r8
k9XRjdxXY5L/0ToZEj3PD3beJSc3ZTCUFOC20/9b1YNHrxQNeghAVSvyGCVF3kGhb74DIDRvbC3a
YA+pvU1UUW6R+Y230+xQrI6Eg3vNGF8rGS9zW2/cdEw4IcB9UmxY9UyWrkPn4AkPFKjLvoY4EQRZ
FdNF477jBjjy4eXWZaHtG8CA7i0E66/6gyxDnH2ERbZjKUPwqlfvuoF50lgKH6HNhLnxNKGO93Nv
Tdu0STAudRe/UoBzb6QmzXslcTRfjbUOHPswXMsDL+2bIDKoWpOS0VFcVsKT5dxHadwYUZsFqRm7
e/oQMO4xhmledbU77bsu9n6YY5Ef66qyr8XFGTKauFgIpSgpYRx1dg8UbTdFuZLlQVnQDffZtcwv
0k27L4q00haZNSEORo9NlD8Ptaw3edmMFmADSLj750P00i5DNkUVA/IAgbqKiXQo8iybO6QLugmA
ctJSDd+YiQARNU/UJ/eoH4S/FCVXr8mdXxoZGrJOtR9hjrMyqGRepcJ+Fsz8iINHQKnGu06R5ru8
Aynnt+AnN50lp2u93Uv7DWTUpUEDexrBidMXb45eNZmDwslhVfm9NmLhaqpl867XE+dK3nFpjtD/
CDEuZkx1lXYo9hwnIAspjgKm2YejLDeLhuYtOAPllSjiT2nZq3/jTv10zNVNV1guwOa6zAKVytir
YYreAW0rX4XVC22e/8xmqFrSYUOyEgzQ8qCfrKAKkHKjAn4LwqpxRn/AVmU+NGXXoU+pl8hvD53S
XrntXDqf0DwAZ0D/n+r5agMJPQNGy1RnwVCCDvNNOXeKzwqHbIP/2K7qEYh6foVc2ie4UC6XKwzi
rXWNFqUPlD2QSw7GxFJ3YVGb2DGWYXOj65n9anCSWPqCU3KLGPm1VsHF+OFGRVlluW0by/efPOG4
d9So14kfJWrvKjUM7HQERGZ3b5UkFJhFXatzXEyUkRr494ir51t6Tq65Y5oFpQ4DAAMbdSvqJtwB
YGnvHCH77eyUXwt99A667OdDEnf6lQd+KVVDTp2GBVAuINur9UnNVhNghbNAL0rrkHhq7bt22F+p
sVx8rTaehI89VKqOp482n2NjbgqRBXHpZHuL2r4vMtvd4gYU3/eLY0svJ7f2lQn2wPMRdXEDejL0
6q3asUsCFWo0M+hlKb6HD8LHxk2A/qrOQoN4frSLj3MhrC+Lhnbn6o1GiehbU+R5MClz6Phu33Oz
qpthvFbduDQtcNvA1Tx6qggRnj5RXVKQ15IlMXNrrfJT2xrlnuttQUGhVWH1PD+vi8MtNrc029Hk
PXP11Os5SSOXSLXpOPhJmTefgfGLX4oddtdsQC49RHK7pZG2dGoeNZCfLMR8TGOlRHIw4E/XW/xA
YIdVY3wlJi9OadndiHraJ2t+NdwmUUVekgeSnoa6MWNZ6gejjOX7QTiu+BuFcK6CkKjBTKIJsbqc
KoKente1edBVRvZemnL62hpe/AVFD9PdCEoIf6PKRMKGrIAG0JBcdXXZCEutRBRhzgNk/Bzu+EV9
6D0JNB7PV2VTxZP5BoOg6ebFgYKaMZJTSwEeR8DVSpdWmLsGctGBORvh4GMAnNM8BC7tu4rQ3z4/
2Dmt3OU6tTDy0Wrh0F9LRbNjh3arU/1pceLcIrkj7hIzz2+bqZwOdtTqe6mHxX0KELr2rVZttoop
nC+5Jsor0bTMa3XX9mjbEEmokOKVtpq3LUIlZwfNg7Q3x/q2a0MA7mGhQl1ok9n4IMtWfHt+9hfO
K6RqlvI8KFLCagnwJ8ukLaFc9fPAnY466x8anqg3sJ7UXQHJ5TUQ03APhcfpr+wEFxYnZcuF4sja
xGtgldOJuPaqblR5weU8Kds2diQg60F3s93z07tUe2KHg/5KkWdRaFndrQA9O0pVtkUwthNGoFrr
0YCz9Sr/OMuKdBlSUnqT9s0m7a10x7Wh2MZNBCEXwY5jmIvmxi5H5c3zn+rSe166ZthWk7XDeDh9
6HPrhQ0ZdBEA1dB2sumRP1e0qjlABVRvAb/XX58f8NIlweM+S/HPJJE+A3/r4SD7Ymaf4gYUbmQp
vc1c69MtcTEsvDB1k9EAxn6lg6Sh8sQ+qEp2TS79UqyxVXL1pB/DIbA61+gvAWbwWNaUVecPSTN/
d5V8ulHM3nlfW4m9J9yuUfQvZNDeoltIu5m5IOB5+qjHLDeVga5z4BbG9K6LVHt+VVO+bzceNYUt
2jaf4XspE5DULpp8hJGM+dPzD//S2+Y6SCkbHDNN/dUeWg9Q46yRVT1qU2v79VBie2KRHj44bYlz
oTd3VnXlpLj0qBexUvI00Ldn8kdta8R2Ztp5IJS8/6ins3JbqKl5dKa+3spcVW5i4Mf75yd6cdCl
I4yFNJaZ6373OFqT0cqoCBy9r3ZQUPGJmhJ4Dbna3Gj6KL8OmSKvrKVHpPJ60wSnRTGTcggQ9WWv
ebKDKbkMc6lYRYAadPWZYm8Cf8kZPrVzNRxUI2o2LraTMMlmXzHDaGsjBrShpYMy7izjndtWJja+
0I+ffxgXdx5k5Sjsc+WmhLPaecJKSdiz4QuWLoy2XpHeFhDRkGxcMAEbRYO5GhrwHPtkiramLmiC
lpMP4jzcVMjAU/6N0yvn6qVIJC0hk+YKgYbJ6iNN6VQPetwUAW1mZ/DHHug7T6dbaNSJ2nLK9NNV
R9dLK3BpOyzZNP+u6xWarOLQ9nR4k1ONFnHb6LcekJlbcLkNbhNgBjwXN4++GMPIh308XQuQS2GJ
hB/ZL5dB1FpWW0COxWhZ0nUObBN9gu3Q0afze8OA1Qa9aj54U2wdCa5NA0cd+RMK3zb0cZ9NBS09
BUPkVLTTr3gEA+uPrVv9DGVUJ76qD/nP54Pm/Fxk1S0ZztJt1Gk4nsYymjKtmYYA2rpaxfkR8p72
0chbc76yUs+vrTALln4mO+PiDL56JFk6IsGx9NZkQ9Vu4kuLQxA/uDstRwL24cWzgusMmn0JOwZb
hV0zdx7sORvoYW5iEdXEVTMfzChphhdfK3huoCmwTlkuj2vchlGXhVkmdMXdDJKBEVbFFjLXNfWy
5Zg63XA4TRDDJaIhzdOZPH1Jim4IZkt5gQZ4lQD/wrFoC4wk6fwyMeJPhVIW+RbG/0KkV72s//78
4zxfUIz/KNUMVBA9y1WQYOZsAQ1LsgCklfPGg0g770q9V6MvtdLW1CIRT/ghFCfhaJFyMcBTKoxJ
nv8Q54tqOVIfiRDIbiLbevoQmpiORKIMWeAkU77LM1sONOGTKmPFaBOIpwav2LHJ9a/Pj3u+hXGg
AT5YIJ+skfXVyYmSqOKqQlrXjvr/4ey8duQ22jB9RQSYwynZYWakZivb1glhyxJzzrz6fWr+xa6a
bAzRhg7so6muYoUvvCHwkNJawuPU2vl8NnKGx9Vdr/aoC/cmy8XBhhI6bqg73k62QEmwUie+eKNn
y7+UAxfPGozhrGN39J7EPP6zdgZn5zPfmSlQXRp0NFqEftJqUEkKzarvKXqa+uhQ5yV8h4OYFTO+
B5MTw8zNZHvnq965F0Q8SqSILSiQ/9XWSqIsytOFEssiIyhx6PPBwsSx1mrNxUOn//LwtxRNDYGm
5MLDduF2WfHDSEocNEguzVFD7KCQVXexJ+mr3XajT7W925MfvzM/OpDI4wmLcQHuuh2xBEphVk6Q
+Yrayebz0sn1eOxov1Tf4Jc1Dz+3QuMVUhPEQMqt6w7/oie9Mata4WvZUh5kOF3+kDewpSllnXW6
FF8fXk+K8hhto2RFo2aNk0NlKy1sOyv8IDGzp6XTNBfp4/lnYbbt5CE2vSvkeOdggJsARCzQXSrx
9e16SlmkJPHSFz4wcFU6VFNwDSAKunigZE/G0DvvnExR9uB5d15JygNcwFQkgMquMTnUKiLAs0vh
cwGpXyX42//UdTQ/v72ad0dBOQntSGEBs0bnK02o9wk8Mr+cyvIYae3g2dK4FybeOeWsHUQD1k/A
8VY7EsFP7C/qqQSaQT580mPwRu4YG4l6WlQ7Uk+tOivpzju5HRT8KwR1KMEkJiDnbz+bFoVN3LdO
4UeorH+yokX/rCGb8nOJAuNzVvbmnofbdi3hU5DxARIVrKU1qSIphISprJV+b5rSsa/0/hQMnbTT
R7k3LSGwC0lJI9pYow2LUNeTyLQZJbcgyqvZ6Bp5GSAG0VAqXlTt9OgOYVYCxgEERAQcq2+XzIHV
2eic+KY0apeog6SplfPOM7A9Yvx9Xbw+5FVAz1eXZCdJdNmatPbHrEheimDJjkE4DLyzuQrcto2n
P4PQDvaMdLc3pRiW0gkiwVA4173WKgCrOWlO5SMBNVyNMFFeaI1PKBmZTiodHl5IYEbw0jXQMABD
VgsZo6cf4N9Y+405/OirvD/P4eO8WsQH2XnipDkQpte7o0apZHaGsfGTHhNvl9J3/efcUvk7vj2Z
O7uQ0FpYy4M73Qp4zUGhhxkFLV9VIb8MlRW+YDL2S82qwschdw/qvR2OG5gaPtYhAGs2qmszRspD
ly6jH5XhX1NtW54ktx9NY7C9Lpv3KEvb2Pf1vn+NwagLr0mceVcXMuo8E7r5kgleLZArDzPpLj3y
fDvviyGPHJQD6rw+joUz7rXht4eByxJKMb09HlYqOrcXl10A7S/SeuaEoxlc2M0fnbJ8C8FTebUx
XotKrk8Pfk0eNaCOAudCgYHE7HbE3tCgW9SOdEH6HxWWST/iBIokTWHzvi3KoxHD62jCFQqUA+u7
ek8VuYUsXSnSJc5U+YkErYMrHXfLEw++iT4898POiJtzTsGZgO81EVRpNq1WNJ56ucxqMk6kIxbz
MJUSHo9hoFr/NnI0GTtnY/MOMBrvtkiamByx9O1q0oTVQFEI9swwl64+9dJHHd+pnY7zvTkRG6CR
ycHi0ItN/FtFaBobzHJNK/bHaRkPqT0rBzu3pRcpK8ZHgwQmJGhhnHehpb6+VLLISArkdRO/Lqfq
BSRPdpyVUd2ZkPgINxkno6DNKPI5Ap8NoY7bPhgM1OT8nvLKlxLAKLKfcUIxscvDoPhnLOJUztxW
CpXwXa8FWHxZaaM6e0oa9xaWOJZmF8uHLMhqYSNJDsJ0AlNPyTEoj71al+0B1SFjuCSO2f+HzQI8
k3iWe5Syovg1v31Gpx2M3jIGsvkCoLUqy2WMG13RdTuvz71Z8SIIAB2RGC2J23Hwgs9ncDYAajJL
GH30sf1vbKuLpwSxpP+nwcCOUIAjtVvjp4MuUGB0MBgg0IGqAeaLR7jNzaclz+c9WdPtceMScbC2
IMRDKWSDuJTDKY9CCu7DXOnHGG0pRPAX59Gu1eva8XQDBxRvwipCGePQ6cxRogea1w6MLqPpYhSR
tOQHRNr4qpp58vCp42vx3NEnowKirAOvvELBi/pY7tOtEDyg0SqkU5eXqBg+evuDWKFEBomEqxWy
zO3WGJIiiIyG2mWTdUONdJqSSy7Cc+V8sIYqDt26FnWOtwfdPHKsJ2eM70WiyjRXpwwbTl3BXzT0
w1KX/FiW5JOESiC6PE3+tFTtXyracztR5iaKoAlIyi+uMSrVmzZZQoskiUH++noyxceuqfS/Sqce
P/FyJAcpQGlmZ5LbQ8eOFDYUNFxBQK/V6iu7dKZppEGRTtQ+Dtg6tj8kOZy/NNKMWNnbK7qdHb0Q
OjA20D3g72tn1bqU9cgEN+fnkySVnqo2mGCO1SzVSMJZUeLGRl7v2TZsPyNkaxAxAuZNnrWm+yeO
nplm3mW+sxjBC3K/iBxms959Ugkf3S6ZQuQc+1jZeSu2Z15HZoPzTqOPCGkNfkKHsUckkbaDMy5g
Up0EeOZkNQ+HRbAzYZCRa4nO6lqNyyyA4y0WHczUWn52WhT/yoqi/2brRQ0YlRb657e/4Gq70CMm
pdNoKoECRhplfeIX0JCtpJbThTsVZ1zRv7MR+jtEnbUnzLxaQDEUOxKzWRRYuGLW2sIy4Cm5ss35
UiDo/bmJS5OK6hLvxF33RqERg/0Kv5hy2+qQdwuyhUU3TxdZb6mX8P4cE13b8xReC/qKyYgDTZUY
bApk0NUbagTj1JSRMV8Enyf1NCWp1WPhNIjRxjVn5eAMrTV5Vm3Nv8JOrUoXqIv5PiQ51PwRZdm/
lLC0PpVyV0/Htsg11Y21LEChMG4zlh8pF7wlQYQNbpsDh30eZRQvX/QykbpLO3BCvHLM6+xE91kf
z+qsldFJzoLcvEqTNmNWv8jVc6hHQI7qYCT1c2fdCsP3iWm10SWt8Ls/Oji7jV4oNzIrpZO8PcnA
buZnrP3yr2kaWYsbNJU2PbbHX9cOKD9RPxUujtTqEy2qUqEZaMuXui/a5yCrnKOSZ8kJme762OS1
+hghSIxH0Rx4Dy0Zcv11VUbJU0mX8lG5aGOte4pWGUcBbnT7RUt2LsQ7u89WVMIdXm2axOuQh87E
YM7BolzktOvcPgT1sLTh3uspFui3sPV1QoDG6TayBRGzWi2gbkUZ8lWTdsH1QkIjtpmC02jhQR0q
qeSpc/+rSxSzPM0DFLq374t7E4TvRIBlAV7atP01aRzyeMqmS20U+aGQivCjrGbWzg5ZXfFMkLIm
mCsKdzRDKEXehgccBNmckGm4OPr4xYzRdJxs2a2L6GeICIY7B3uZzXZausrJo0UoABS0cG8HlIp+
NJtCUi6JWVRPbVJ8xQVyjxJ3d5BX5SmKJCKsux3EKdu+S8xavYQdEP4eK98T98VyePsLbW90auM4
jqIEhbicttbL67Kq0yR65xdAEEF5GqqlNVzA1dTH0dPeZRPe+VQU0SDFo3YGMHc9Kcvq6mAOBv0y
RY7yV4+Q7rMGLf4FxEJ4qaHmn6Z0Tnbe4jtzBA/LsFBXAFmtxYUkQ2lndGP1C0mx9K9uN8HXBTvz
4oDlRv1YFM5eBNTNacOnkyarvm6zG+OsxE1i6xckjdBSlIz0oFcR7DIUaQ8BTbmdE7aKqf43nmjA
CS0F6iJiF/2WnaW5OYYBBZlLEqTjYQqM3LOmFknjcuhdlI6nj2/vl+0HFBHxq0UEev80Hm/Hi8sY
4iBaGRdiYWvwglmrumdLsovmWXFaq37XwtMBrJ/l6WO2q5T/KSnTXIPTgIOCKMzcDt3JhHjjohiX
uMYVN5jk4B+A0IClwEmdpyacP+mwGb1JGfYkj+4sskCVAs2lAgBLVLsdOaGjHc42onb0U8dDlQQd
+sZz4II2td2imMyHPypVE25qg0aEeB1WPUd0AusKIizVLissXCjk6Tld4sjT8D0e3HqYh19vf9Xt
XcN4aCySCAOgJRW4nSDOspGexZ10YfV1t+sKdEHseq/9sIZ48gUZBgqVmBh9j42g3rRgLZ6a0sWQ
DL/Q0+XQDtXfoyH/MjotdO24+xxHdnuw5Pk6KsaTnUzTTsKzquH87ydAXeGQMlvuvduZghsH8Elk
4/e62UcHcwrM8XNakgygZIzZeuJW6ArkZ9wJouBnryiIGFsy2r479+72HJHd0Ygh5yKtpYt++zsW
Xa2jNE5D36kDx52bvlLo07fV32YFAbdKYC7q0VTvFVm20xcmecJ6FpkmKi2r62KwnIlGaR77pTmb
T5AD2vmoV3klu22kmpixD7L5t6bOhuFWi9Z9LZRa//noXqOVQWFVE40oHuvVMbasRrZiPGb9CC24
S5sqydEo6nFnR2+PLLUkUfrHmYcNt8ZYJZMVpBl4Yb+QVNkdk/GF3pHtOoP0Ao5gr1awPT+MRn0M
OISpk0usDiyXVVcnYZf7uK8Uf6VaoR9tJxmf3l6512zkNpITw7B4SHohR7muu0e4IeiLKpV+nNiL
qbo1q5e6TUNh9Nz3SvyzLHR5OTjFWKGGLWHrML6EKGKMB7tAW8+s5MHyzByTnc+IUjn/YrldKK7i
AD/2klauy8OsOKH2zI1jJTvcjXtLRLWZ15e2gWgd3G74POmtsuid3E+U3vRo/kueVSI4//YSbZ96
AE7CfA/CEXjjTbFyQnZydoLCt7C4wgrSNg9jkJleBQz69PZQmwlR1AO9JXST2V4bRmYfLGZVWEHp
d4oTe+MQSZ6NbvlOM3VzTzAKZ4U9RQ5E/291X5VB0hdKNlYc2Dw+1Y1GKNHMpuQGAQqaLmD44dSb
6oO6tEIgSuhZEC9B12aaqw2taWNmomSCDa7ZLV4r9bBudWU6PryE5Ffkw/jjUbVclyyzfIrTGRsX
fwyUwevaLiTtrOLD26Ns9gRzEbcsnUDeU3Sab3ce/hRGXMcjc0GR/mmZzeSSEdocqPzsNR23QyGQ
9BprwtOF9rZatmlBenpwlspfxtY8t71uHYbQhLYoRQ8/IARAUE+gZ1C9Ewi421lRiUk1xOZrv1cm
9Q++TYoKCm51x6Sep9itxz5A9mZRH41vxbBYPuE0+IokXM1Q7pJCjaqm9hNVg1DXzclxGIPlryCN
8pOTZ9KDbCV2IgMCWiCUJtfaFM/jrhaViKL2ZTurnmxQ2ucoTbtjn1oPtv1eh2IxBfaTjjFVw9sl
nQyl17NGYahYqZ7kBGHBNtb7Y0pt6F2C8OTHtzfm9gZBU4VgiModGR5y07fj6VaVOFKg1T7wZPNY
5kZxyhXpQZDp/2ZFhZAjAOSfEsrtKEbd63E2OLWPYKJ8CG0ld7PRXE6GOlc7cevdCVGGpE2G8ylk
ttuhLCU1xw4LbX8xlOBvkFbjh7abl507fnslsmy/jbL6TLS8wkBCesmHJmJ4sWl1k6claoOzD7jW
fyVj/NGbQ/L1P3wsTFLEXcUnWyd2tVUYCsTuxl9CO3wZhQGIhiXP4yvIdgfEQrKDxsLa+dfQu0CK
GrPxe4RIOcoJhlBRPD98IxKRCGizkB6Ddrh6iwO8YerGZqO3QZJ6OmKXvl2H04ul9NqHt5ftzo2I
+TQNNME75olY7XGAiyHEtaX2w8EJP2fNIj/PSvQunONhJzq6OxI1BeCwAnu7LuXGlO2MorNqxJjl
/mC3duwqUWJ7c0x/4e1J3dnnQoOfexe0jIBv3+5zwphOG/Kk8bsplLy8UouTGmqf/sMgVCJFNYHu
6zqCzWWzN9uoaHxFZPZdju98Nyt7h2kTJ7/uBEJfwRahCLm6z5sB25eqH9hwnNTnusJ2pp4xYSJY
q5/DvNgzLL73lVQBlBFRLNaq4nD/Vq+wYqpaTj8zqziYEuLAuZdOhRR3134wyn5nT9z7UCAHQaMJ
EREKdrejaVBNg3xeGujfWnWOQxm/WgP3sre/1P05/b9R1tiwwIGahsZq47dx3Bwo8xdeneCuVUbh
z7dHujcfOggEMQRmGhiA2/nAQewWCpON30jx8JyMi+6F7RQc/8MoZIh8JLbfBvIcqkWJEKHT+BXS
dodGmX8oOSZH/2EQIZZDN4SIfR2px009SuGYtn6gRpjRjt14jmbj8SCd4JmXj48DQnCD/UV50HZ6
u2x9ABP2d0UbDOdZx9tRPf+H2UCAFRw33vJ1UouZXmcuQd6iFNssi+ukk2y6TVHUe9Kpd3cAsNpX
ThnNELEXfzs/nWN0ELpili2f5wOpgeVisfhwPsudLSALgOzh4/Lm3Y6S9cYUDzrScrj1acegarG/
s4BiPLxo5GhCVAcpKngM6mqUAWy00ZgI2GWD4iVJLB20qn/8hiMYAU8i3DzEf1ejhENiYllkwBrA
GemDGsfyD5hw2sdw6dLniUvo77dnJeKpmySdshLzoc9HuYuq+upxtYuhtCYbMPZiVXL/VEZdLX0e
o7lfLsE4l/WlmILAPMUWBs9PNKK78OEQncohlWC0zUhBgE7fLuuYs+STPlR+2rSUaKMwVH5WGS42
Huww6U8Ehvq9G3D7ipD1MKLQS2bPrAMK3Ulw+5t1jhkRTO8VhaTnJ3AMyxl3PmjLlprne+Xg7ZhC
90qAtqncECmtToLcQxRNgMn54SyP0cGRs9r8I1u0Ifwq6Y2k/V2lSbhTxBB/8/bb3o4pftNvpy9s
x2Gi5tv5XS+r71OKYwczyrs/55QY9O1ttD3o4jrhqqfjriDat/qKtr20uoTGow9jSzpMDSjqrA6r
nQfy3iKyVTEdoVZGzWc1oXhQukFu696ftfRbrre9uyTJ+35Rn/uk3Atu762ecNeixw39WF2n+2Wp
LCkl3d7HKrN9QVDsH5DN89le8LJ+e/E2I4nbix0NB4G2Fk/M7XeSNCp/VTd1vl1W0iFBLRRCkta6
8TI3O0NtvhP3Fi8yaGnh4b7hXuRzXcYm1sB+UKD6lSZOf0i6au+A3ZkQUSAAcGBWAj29upDbehqU
WC0GlE/iWnXDLv53SoMcj2wDx+qHF4/quAlggbNMo3O1J3RMluvRVgdASGYJS72Cq4ojn6NUXo33
7t7UNvflK6IedBzZiLg/VvclcZPRtLk++qo98gz0QA0LD21/s3nCHNOgbTy32DrSqhu+1aR8/U4g
sl1aAlGhxsk7RLFrgx2d8RrgE8u+mWXxcaDU4rVK0J/HxdjTW9hkrlSI2ZgQ9Tjb9F1XwTbgpiWq
x1wD5YtNskKcRXZiJyes4HRfzRrrn0wL4ke7nzTMuJt5k4T0M6nz7Vmww6mmk9tYfm/DjTjTAQqN
M5rsCrZhgzTvKS9tzwNVV+SX2Tt0y+iB3g43jf2Qhl1pQ24eZK+LFNOV1d3bcfvRhEUDTXg4cpy9
ddoiaeibOVqy+FkEtfzQ2B270+pau8C7FuGwnUMujtfNvY8wLH0rmnFQCgRZ93ZSlZIIv51Z87E+
1A9RCeTJnO3mpBqTjItdrXptH9NPpgj81Nbq3luw2Tfw8171s2kGcsus5W3MCAxH3luLj8hbE57s
sWGIVmu77B1trsbAGhlPXYxzccc4vX0ZbE4nQwMaAZtC7Zk0Srudua5EOAQHpYJKuV1Vp2TQIuXk
VFGkHjmpw3Tg2TVsz4imbDlWUqs/KLYjEFMg6Vh9cNfCwmyVMNYmUVSpDLqfLJihGqljf1AiYqlo
bJXPuEnvNVk2nxrYGZgccgX+0Qld3bRdnzvxspgGHCmpeVKlIDWfjdLIaFPyRh7TIsZHdqwtoBF6
p2LEqZMpa8e3V31ziMSPECaGgq1lERrfrroESiKfs9SgwIDwDldS9rIUhrrTW9gcIigAyEeTr1Bj
VYFl3o6St9ViDzbiaGOklC/jbKWHirr/oTd2bS/vDiXarUDnuWSd1QGiU0LSotiBbzidPp86zM5y
L8QJd/H0Hj1Y99H1Q1KYKjX/CIMpId/OzNJqK5+GzvInB4lbM0RquY7jaifp2wRPQtyOZA9kKVWU
jTR2pTo0m1Lb8gfqdFfLbtQfFkCW52rEC9HJC/n727PaLiKbgmwZ3CULyYe7nVU2SNrS9bbjR7Od
QkNBDsGjoZt9NJFde/TG43Wi6C669YLLv/YiaVQjw3W6DXy49AUq69LcHKSqqY5yqxu4V2NSDlRS
snP1qEiRmSF+ry8763tnvjSf6HgK2XfRvLmdb1IZNv0UNk2J5vtTqfT9Ic5L+zhY/fzx7aV95Y7f
3PAa0S81a15n2s5gom/HMrVMsC3G9NoESt25EQ7u1Tnhw2vXVK775mjGXLgH3H3xTGmIFLqT3DSN
fq6GeZaeuBEzcgEjbGFijMKuOtGiZP6KxkvRnKQkHgNXLTozfdcsWjOA23SMX01bG6VbGoMyj9DI
82FwzbpChDpKHa3/1syxzigIojeHpM/67jBnSYlA08xp0t00bKBVwvIqgi+prgfjk5yWdug2XCiS
Oypme54pUAceskK6dk71broqeWeOHwPHDILnpAcu914Zpbq5KGHdNIfWqdDTmIpY154L1SgTTK/1
LgdAl+n5H/Db5uXU6E0weXOyTPmX3oKce25COQyPidq1y0E2yItcOzOnv9F3KRJP1jgQxzjPEQis
Eoi7RzsPJ9sd7UWrP6atOmBU35iG9ISqcDB4nLMxPLGusn5cUuR6PvYFrbvWVeZ5dE4yhq7NHxH+
73biZmRjGhIidd3p10Yaa4wGZWX4mgyNnX+f1L7PP0hxQx04rMI0+DLV+DkNHl7xUfBia3HRfwgm
VZ4/OVrZzmBSYiV8XsZGqdwKearqDMDJIP4l8jQ/Apy1y6e3N932lv+/RowEZlQn135WgxVzwZRa
dY0QhT+2mF65lRq2x0dHgWkPW49aAJoChGa3Ozs32rzK+my8koj3H6tcH45JpO51mbYhCt0lci4N
iqzQhFiNEmh6Ow+SuODNTD1gZVR+aWTUd49FL+Gro7eFY1BUToY/H50dtXHWDkkt9oa2Js6hARE3
GB0lV6lOxslL5lF3I7s2i50sYXvX01lArhWJejp1tHhvV7EuU13uebWuY9pxyIZSzX5lEIK/sfvB
ETWZYlQ7H078ydsriSGZEdOjdAk6/XZILVKxGq219CqlS6me1LYOsmMBJXh4jy7EYj+8G0lzkIRk
k7zidVevS1xSpLFlxBFy5KuP2TArpyB/lPNOOEefH5SMCCn5H2cVcxTTGC6wHQM/1fTuXIGN/FT2
y/Ako3l3xA8aPN+jG4QB+WBCMUR0Albxo6oneoIrTOBDm1PPToJ/BW5QD1rGiWlBpwSlwWv1Kr11
+61ySlCFacbJ1Rl1/aotkelZUmjtfKLtJqQZRPEfogdIBpKf21EAq7cYIebplfxU+z7W9fIt0nBl
0So7P0lyVeykjvZmB1LuoiPOvqCZi2jw7XjFpCwotw3VtRwz451CiD8cAvwQ/qBbFb0wU/nCpTD8
bCdl2qm03RtatCDYKwKzvq7gpFmYT82g19cCNu7wVBUZgroIkiwYFs2aVZ5nREu6l1GBSHde6JTt
sAC2dzN9USSZcIQCegDd83bqWaguVA3M8aqrxfyC1nXg5hRmdj7ovVEQtxfplRhkDWkNUor4ppFN
11d4Z51L8c+pqpY9qaTtTULNgauEkJEjgFz57WQKIGMwgobpmjTFuyiQLC/twgTrHEg1b5+2V5vi
20tLQLvJyEldQAevqzlLrNdaoyXzFc/JpQCJH0afanPuO8/KFrU4DOq42B+qNmzkI/GHUX+YUrNT
3BGqyvh3mEvUz+pxKUI3MXrJPhqBNb43xlAy/nUizGAevmNR5oPVYwoDBX7v6tKTrCxUiHrmKwGQ
qERm8tOkdP3Vtohm3l6a7eFF/4/4krPErqYRcfsRQk0e+gVa3ZWIdmjcFt7wUxGNw78l7dcvkjk2
7entEe98do4fiHf41wK1vcqCtCBtxtRIluuQ9sMLdMXcm6kvHuzFUnbW8c5GdsgiBTcfmR0QNLeT
C5pUCvUuza/yLCtPXbhEHoTXdGcJt0EGAQZXLMr3VEJJvW5HsWJZWyTItNe+HvonNdGrbzAmjaNE
XdB1ULM8ZH0/77RT7k0NCLaQTEeuaJO6CkX4cHI6Bq0g4ldxkXsqNdK9g3PnY3HjUNESKHegBau6
Q9gMfSIlRXGNK8oJDo2MM1ikwhtlLf2gz0v1vUcIIHchjY3noBlfJlkfv+tJmL1k+DS+o3veHMMS
mJup53vqFps1oFgpxJUFZgQy3qvI4u99Dyee1dnqleuQFxQJDLt1ZclSn9/er9tRRAkdaCjoHmqW
6xNCVw6CWYhjfDSD2V3iVDna4O53tupaqZKjRwmdKFXwkQQSdbWLEnLeMlW73s/UfDZdRydw/YnE
Q9++Dxejli9FT0r7REt6hpK3WHZ1ziR7sV/qsAhVL+iTpDviG71M7mSOA+WTZc73hN0220GoKvGM
ssspOoL+vN3qpkKTsG+a3lcltXaTWANnh6iPK6mpurP1tssuaAaU2MD+UyteF0tAEZCAweP26aQ0
3mBF5VlLUufw6McVR5YRxCBCzOZ2Qhliw7gs14M/6S0YE0eNzlRP80ejPcEwFrgckMaUC1+fp982
qqynrQKWXvYXyVReyiHND3I/SztbaHOVv44CG4Q6Ie6UayxzDacNnHzDKOQ4bp8Y//Ta8lTWGM+Y
Qbhn2LrdChSx2Aj0J0STbl2mM8aE5DPTFGrdThC7WgodxGjrkEp3pv3x9le6O5bolQtfKmxNVmej
DFoonMhd+lKRoC7eRLpXSrwbjknB9+2httuOaQlLHVTLgLGuqef45WU9IgyKP3ah6SlyGBzipd7r
Em+eDD4V2F8IxCiQcImvXt0lzcZOXVg8POXKw9gXM/WZXvrcaVB3Gq2sTooZ75HA7k6Nyq0sEsVt
MjyZdtRSOlT8ZZ7bk1ZQE4zSfq9Ed3cUQgo4JOCbeedvT5TSd2EblbriR5qZe31b1O+0Ptwztrg/
ChAaxMkFaWP1LpndNE81eE58rTrDC5Kkfpakdo9hdXcUeN7cQhAoNujK1IiQ6Jxt9l1jod+fcC/X
nbQHBbm7GeBvCeoLGfUajJjPaWEOJBs+LlKLp+bx1ZSDL7ikf0nK6jIUwWNWnbw0bL7/P966jB/J
iYE/Dl8oqbrvRYjVSe+E1cEo+j00uPgKN2G3GAmcAD1vEsONNU+LfHKvz5LiayNmnINqP8Vh8WRF
CIFo9fK1XsrvQR98xO/hQQWJ1zmymjBhKR/Q1RRf9rcbt80ao0ti9gdCCMFZ7YcZjLFTPGWkjI/G
s0xSwKsA15BeUAC/HSrt2BbLwiaJekf1MMq23dLRqEaO3V4ec28/cuECBOcZISJZ3YMyBeeWdq2K
raeDK6GTSy8mLOrz21fgvdvWJLMWMDiy+TU0KZ703pibWvWbwLKP2PD8DIBHHOww3Wuyrw3V+Ewg
gihs09cFUkLT4nbtIHO0VdCXi19oaYR+6QT2aK5ULyut4jxiZ3Htl2i69IMynCqlC07UO6unogtH
yqDWnpLSdnkBiRNHIsdBNAZJ6/bX5IU2G/qiL/5khLNXZA5i20uhPRzYkIiCwRKYHfq3a8Vpej9N
iMyo6hcs6yHshu/GVO/JE2ynwrXIfkR0hwbCRgWTlm9KUUab/VCqpJMSDvig2Z2+s1M2EQfSJWAx
aHcLwjmP8+2CBUHUK5ETWX5cm+9n27gMUDndCPku2s97m2UzJYNuC7LUMCTBBAHJuB3MmZATHZLW
8JHU0g9jrmN7k2t7kpv3RoFWKSCGdHf4RrejAPwdEmcaDN9ojNo11cE56Wm/x4++OwpFW3irwBFA
eNyOYtsNYBx4Aj409xjSsKThcB8Gn98+yHdGEdoU4pFEFoCG2e0oFbALfYEk6odauRwwgleOQydN
h7dH2VwXtOTgwiDTK/DamxB6mp2unaTERiGr7T7XGV2jWEu7H+ii9DtH595QaDtB0OTzCIjm7YTs
GEHnhh/i5/1QuOWiDmdLp8kYO0nzaBeaWQFoEg6oxERkv7dDUTbNUJLK6TRKaXTAfxXtERl98jZf
9mBhdz4ThkeCFUp/nW23Giouyy6XWpqaoYzhax8o/UWxu/nRV19MCPYQvAASHTq1txNqIup9sRYz
IUf/K8YW+lnrHWQH7OnR6qEQbgCZhIUcsSYCB7cDFR06LnGYh1cNtaGjXak/SkTpHs2oCCh4/3g+
hCjVJvXv6zCmbqFQcx6LTxgpRl8lRO0+vb2zNx+GA0J9SiF3s+hQrbvNdHb6eEiX4jrINHGaFhFj
S5XGnU0Np5AVuQmTSGroOZCGUprcksnkgrBQNXvbH5tmLg+Vaocfaiz3Jq+n7aeD2FZL68qC1Nkh
mtMx/BbP5WR/tLC7VF9C9LPGP7JYTovjXNToxJlEwpVHv1T1qyYdgj+UcawWN9I6ermlIg2GqyaD
qT1XhmQ3Lp4HsG7czmwnvJ+RTy7OeLim7SF35jlzS1sOpYOK3c/kpSbB/SnostZ0FTUZ9WMpT6N2
yp2xq0+O0o75OcTocXrpB9usz44V5KcYZTRrdukUTeqnOS+X8U9we/SKzXqyX8I00usn9GSd6Hl0
0vJXxnXyk1hcU07LmNjhe6eI9PgktPL7zp30RY4PYwU059M0kYJ8DFI9is7zqDSUm6R4bt6ro23g
3ECBGcdbpcgmV2sD53uZ95xdYm1HRr0AMws3Lov8sxmBZfWmSldTt0T3uHhPVDI1p1pPlk9y1lp/
pcqYlfzarIoO0yLp322dOsjRnotF/WwOmtE9xXj7qh4sNkl1Ebqo0Wm2gspUjyZgjOrfNu/Tj4Be
FAVFE6LIU9EZuP7mDWZg10RBsu1lbqpxPE8tzlGnNIHh/hSQ6KJlgcbb8HGMleEviYI1sB+edSPz
nEgK9J9UUkPZM5cpm3/hOWepXoKrSucVU161XmYmgfVpIVp0TvWgV4NX5MMynA2lMJKnzrQmlAXy
ch6lC6871Ey90cMPJUsU/+NYY5AeZQqA0am2U+3PyCh0zYOnmFVHZ0xz66OczhnE9SGIPoWj5GRe
ZbaVhIKUXNeHwUpGmY3RD+phnKIIW1Ro6Pq7NB1S5SUfgzkm552d5EMH4Xp+0psiXVw+hgSioLVq
28vRKpg9cAtJ9GuZw872nLDJfwRhW3wyQwzUXIOwsfWqcEw+9bM2yV+ypdcuszxlmDiz0xQHaTVT
Try5MKTygDNsuTx3nZx3ODBQ6/loLHqWHLpIl+KromdSck5Ik8MzgBczOi5SaavHOep6ACbiM/xR
V0qrnqh1qIYnJ8lYnaYyqeQzcJde9ZTUimqX3r0znWkPJbMbxdnyHT1CcxDuJZwnV68DPTvESOZ8
HxSMlw4t8I7KRX9gUg+2VivGocLd3jg2XSubPxWlzmUv0ho1BWriqB9qTY7ND4pctmXqQi5r/0w5
t4pnGmmoAoTLlO5Utrr84+2rcPPymlSUhCo+VGWwouuChTLK45hJZXMN/w93Z7bcNpat6Vdx1D1U
xAycOFURSVKTZZm05SEzbxi0rQRAzDPAq36Nfr1+kv42STkJkCWmEoo47GZGZNimhI09rfFf/yKE
dVXYiXeje5LyJSug9H1+qCNSVyCYwIXCGU+n7J6dR+cR3VXyPJvpSWHcuFUdTtRKVqfPj3JgugqT
SOS4qPNG7PYzaVFB2osG2NksxQ96C6I9o+IQLwfo+RXE5z+eH+1wToCWiGGyctjjWHxdnZhK9mIU
1KtyZsd1Cx+ZEY9Hzii9fH6UwxiyiO7AsUm1oSB86KMSKSIzS4etmrVSGNVjWYpoGpQmDsW1i5Ws
lGPfUi33MvfDMvwh263grvSlBTAiv47zd1Hgx81VkFIse++bgV6O6WK9eHHmAtgHWWmqSXGaBXq1
uxYQLixIxFTFzLcrS5+GdT260xu7eWHDdWq3qEEnP4AOJz9NsLo7jpKrTZtQYQc9J0Wkie9W4Rho
6OozGRztsgEHdeUYZeScOFgHKWJYR4H2w/0OwAVt3pte4LnNoqjxiVKzWtya5reVXNO7zckpPfYj
oBJuYYyVrJReXB0FMpMieFAFUETDgtSbrzOCrGqdGMb7KJGba000q4Px6eH5I3Y4O+xhQgIb50gH
n9ld1Exdq6HgSnuvWgvpypA09W5FFnSqJ5Z2FfjKXeBBmWPntfpiqxJLHKccvk/sGSzM7sBqmaII
1cJ+X6esnwPW7S6nFd0Jq/9AKsBDR+gDX0k03zvosYj3l6a1Idnvs3Kx+mD75upK1hLpa+ECgIKd
Yf35+eU8FKtcWMLoqBOBnOjXaMoJl8xd2PUM6TtC1Wer6Qr7ceyWzam+sUeGwsEju4T1jxzqp10d
h3Vzm1E5C/W2msJL53+GNVO9S2KpPJGbPDoUEWZQi2QMKfXv7pXkpq1du1o5yzynMSdcN0I6uuOU
GFijLDWunl/EfjM1NAVxdJJzolEMzocm3mcv2NcmQTFSWrOeFUi0cEbppkR7rHWgwwhp0dptkpf8
2m2kZ6YyjtVqlH62NHr2gm5MVib037Ln3NARnYxJLbveqVjMgXnP6wHaRhohkkW72e7rWbVUFODy
q5kpyd5ErVcYe6TR3nmKTcpJTynPbKRTGYYjGoeAJFVAlJwTWFPES+2tiavC8tGSeJ0hpkp3TMcb
fb5gTU6s/eFWC73GiRJljIceeRvAu+mH62amlKSEJ6oUr2e0YbW9admuNeeEaXBktG3Viyngxgfh
wjb01jKxs/WMAsn2xvNKQKwLz3tHLdC358/U4Z6JSknCrMJbhpSqJ+fsmMa2YbtoZmhu6QNcjY5+
S8xcmUahpYZX0MGk7STw68ydvHhgku1EkVHjGz7b7r4FpgPkBKTqjPBDMiWkLo1dWaqn5ciOZ3Ka
Bje1MIKfH/RA7EEBjjkESyUKhP+L7/cOi7mGlDuunHYWBa390avWzl0k6TZ0fV71Lg99GOWfH/DI
RhKcxKtFRNDntc+eKmtljjsVMSCLf++YKzhN4AT/vFgU3vXzQx1eBNQGcUo2kli/3c9TGtFCVtdm
2M7ykeXeKSsfFsLQO9Up4dgKopeoF4bN9DDUFmuqI+PStDNt4bZfTN3Lp46sB9ejcrWYljBknwCC
HVlA2kfCIaZwEzipPXVYrI0cGoloNJMD26Ana1JitdLMbpU1pxrnHFlAhoLmRvCpC0Rh93DQiqeK
vTwdzVSnXlxCaa7daOrqxRFRoh/cNkKV5AyRlb0JqWEQuBGE1zO9LrRbv7bbewIgp3gejswFjj/i
rQhikEH97G4d5Tnp6Uye5SZoCT8oGipLm3D6/JHbdELrBHSYjIjuQgCL4Cd52F2y2vQcyTIXo1lF
zlCdLhIV8FxMtAISwbgZfZMaC0h7ASj5Q5u5qX0F9D93HEItiWTftNlI8SfKwm6+tGbTrpdKHQXm
ZTQyS31Ce9DammVKNAomIwPI9Ft/kWXfzYVnFG/j1KuszwTMkhHcYh6ZSlV33dVV61bSC9vDo3TJ
Xog2zaDpWM4+cqKAnS2oolSeaaFnvse3gdffTzyBSpTlr88v6JHbJYoducKiDfeB8ddkIUJkNZJn
QTyiblvWAc2Oqa1T5wSKs/wyC1aKccIUPDwq6EQSy4SQRA+6fpbUKqAva5qIvjGSr1wrlgeOaa3l
J46KONbdk0I0mzJqllGU6yq9Y+8rchX5kDTMbCOuvgV6Xl1xcNWP0ZpgUNtkxleNvt63cjvSTkBZ
DyUI/hFAUhxteCiQI90zWi5UIEMuZxQSjeRdkLXyl9IHsFu3RP6e374jS8lQ5IEJpFL+1IczonAK
KY8ZaqEG9b3KUXnrKaV5+/wohyobi0DgJjE4cS77vFVmAWc1beDVGdHSbBrptX4VNpF13yiZ8+B7
RvDDpnf81fODHk4NRm5Y1cCwUvlJKUN3FWFaDrI4UtQZWRh7YmS+98WyXf3FBrVAQrFLUMKTRu93
SGuTldbGtI6a0dTRe0dnXq66VRv3Rmqewv4eHgvCLoBOEZIY1fy5O6GwMe1EIgk6s0fut2xtF7ej
Mmmvajc/lc87IiVho6MAhPwUdIUIzO5QrkFUVktVfQZ63ZfoaUyB3+rSX0H8dCtr9HucelqdUH1E
UyX5reGu1/k0NdJ4NrJTK7tUvCZpv3peY8NUWmkiw9Voo9WNY1bePG19p522mZT+oOez430wwYk4
NwoUG+GlEY08lxIli4bPchl69hjMSrqg/CnI21Omjliw7g3nglOHB0ccZ4BgU3eW8LNHi9qK1VmW
e3/ERapOTK28TRYUAClevmwr97b1M3qaSSdM2CNHU4DycWUxSQQgrDuwEeTrmlCxMlPt2Hi31iRp
GeiZfOICbHB4vfmRaUcJwMnCOP1wXQUjS7a2Mn1GSZQ1IWiuvw8so5w6q6L4IJt5PhvB4nvd6mU8
ado6mdN2wJvGRnGqT9zhyRVti9HpGJWkI2UhH/aMWJy40oOGwJqZtJ0YE62UJlmTxoS81/7lS2+9
qPwTlxEFKNi2ukMVRuyEC3JpM02yvEuV5hakEsgnPD/KkQkBKcZnJIBFw44+9rZd+0kiWYGOSUTg
ONQ957pS1nTEdjk7zw91qIZMkcXHcBVxuYN8NORuvl0muT6THVOatk5ZfDZkv5o4mUUUULZcKgIb
uV1NGzVITpRzHJ5TxiaTh+DmtBKW7S5mHYwSb6Qw9srz7OmaDhI4O4o3fX6GRxeTfgYU3pK3g6u6
O4pZBXSsySt95q2T8tqhae87F0fsimb0p3yBwxvPhEwBBBetGkCOdYdKM6mhpepIn7VAMuEORUd8
tL0w/+pybKe+qoY/gmxV/rog0uaMHcewTzGYHpusaNDLqSE3eqAvNE9zK86OPkuodHhoJLe6h2vR
+WqE+qmI2ZH7j8qFrI8DChL7oFdJnGlQVSwUYwahT2XeLNaVZI791LCpjjRXK3MS2279Jc69LMR4
bYLqemTnXnpvZDIdp1IAWdEJj+/Y+mMwo8Xw4EVwqLv+mt+aMIBmxkxz8pY4exCSq2w/JXl6qcWG
Ps4X8rfcdq7kOHgx0S9YecqggI3IhKFA5neHXtPypBYdamaYztak8kYLEOlOdu1lRXlilsf2WPCu
oENZfqoAukPlJE4IUrrmrIoaZQymiaYphQFHib/QPj5/dw5hWkwL4hoOFBYI0Z7eWEVNT/bUqU3O
U1FJUyrj6sdVkMLSGErh+kMt5207NtdlMGtr32umVNku/KsiLsqP+So0mmvVV9xTkRIxaFfxCJce
w4soAiHEPo6qipwiT2PXmtWjTHsfV2F134Am+/T83I+Mgo8DgSN8qKJFVG9HDc9JqCEp7ZlZlw2Y
kyiPf690oz0hgI/spqhjoBAKL5vN6sGOjNg1y7UUWmiU0Ad21LYfa12ur2TX0E7MSBgcvXVDDIol
w0aGSLmnJ82VtjbLamTNAquoPle6u7gDXkfO0wxG45G2KL+8eAUhsgEOTPkIkAytJ3kjKU4VYlrW
zDAXwTgpAgr1rOJUQ/RjC7hJ5hFKF3q5t4BllauObfn2zA+j8nJhleVEjs0QQt7RqfZWR47EpmIN
UJCgFutzruq6YzpmGtizvEnbaV0kyQTGu1M0A8dGEd0WwPGxanBhde+3m2VNUxL9mekFvU8KyPWm
K8I8Ny/eHPId0F0LjCx5iJ6sbGQ3InPpO3O0on4dxXU5HqmLU8UtR+YCmIpTwHlDfvRNMwM+YWg2
oIRKajWYlJ7p3/pIyFMxsQMrhnu6IfklbYxx1m+Qaq1q2QxpqTvXQqtcT1uE1vqz7OcRcbGikSxa
SdH7bEq9diJP0lwZUdtrFCC7g8bS8g+wmCvNR5pmglggMJAFE4xzum8LmglpNdYRc795I0hXxik9
bO0p7Z5s/uyXkXQTLAhW3VtWHYOCGJkReRVP18PPGUQm8wLZ4tFw1yhGY7usoeGCXaENvsV07Mzu
YxNKhbHsOMHHdePp9AqSqiJZjclDLei8lEIwc5dkC4A0qiN5MCzQz9Me+4q++l779Bf96K30Ir7J
lFjRLzWYjeq7Bk4rczySiRT/Vmcjbw1nldwad5LmyebMs4M4vfVopLCgDKWGWSpSWpvU3Tpft2O6
YVTJWIKi1M+mDnhB7Ztc0Ivn8YUHD9OIgkNSpCQRqYTouUWVmoHExj+bKUpYXBU5xRahA2r6haOY
AJg3YXxE6yGLV4WhASdJa81KzIypoYbOtAghq39+lAOJKkahfIg6PGEG9Q2+XJJkhcIra2bF5Wpu
0BRpHFaOdheoTXO5qIP81+fHO7hOgtlfJ89L+IZF7CsLW0vtmG/l2ar04qtUgRjXzTT9xbMSVY2Y
skQ3CKAbPQGkUxoygt5CmWWOmU1jc5VcUfcm3elJI93qSnqKq+FwFfFUBScEGGwZ1S5u977/thpJ
pZHl6owuT9qcLnu2O3ZBhH9xFqrkjEclbaOfX0cxg44mJOgGNFpwJwi4bz8E1uZ2kfhqhaGYhaE5
1c0kfdTq1k2ujQghf53qUqNf0dqhMU4EdDakgr2hKf4BNwt6WgTwe0oRoJ/ofGfbszBvyvZ90tjB
d9+M/F8zs/adK9NXyt9pakS+MPAbp4FH0obDpbQX5WNShLl0awc0qBqrRiDZU86kBaRPBe/x2TWs
XLnGLc3WU8/TTEo106ZIflPN0IGurly1+iTxs9K7jIkpZdPS0+PiwV4Yxh8LpTK/UsKqVmOvhQdx
PAIkuKxyEsRXzy/8Rhv3pg9ckbwaVSE4fX2+ZVmS29KAemQGb0AyTsnqzVZ2rWvjVWvr39Sq/RJZ
1bSFvf97Flf5b1pmJKe0RX/zRZgQy5GoEnBy7MfucctcsFbQO9gzaeV713WRyRnZacXxJ23h+yeC
rQeaycLeIjooSOhFvXVvuxe1WkR5ltsz2wFlWOOajamR/d1oQm0cSel1FCkfHAtV8/w6HwgKi3AI
WCDioTj3xsEcMzMc6b63mtdeXP5aS3Ewhs1Y+fL8KAemlxiFmgkZ6BGCvB/e1dM1bb38aDXPK8m/
NkN59C5q1v4VIa5T/tWBjMBxZyBCBYQMCKf1ZYRd5yE0awReAptuEkbzW+M75mRBSX5RVu4J+XA4
MapcRXALDaJAutAbzXGjJnaSxJlndZVMiCCQaQ4S9b0cli9uSUj4A3w2AXImRVRJ6Z7GsGlgyaOH
xXzVxCR50iy8qgJIY57fqcPzwCwgUSQ4QTQSr7E7ikSwLlaiFB2VLYIJdod7G68c+/r5UY4sm/CY
UB7ksQlX9wKPqWvGpl+7Psvmq840ie3kd2tNOe94lUfuaPr8aAdCnKQJOpAZmXAEk9HozklfeLUR
1ujdke6sx3oIs5qdSt+zpLqTVlV8DQzzFO/ikQmio4BqQ0sjdGNvyBJZYaz9wp8Dc09uF3pB6qst
pIDbVSyq356f35E9s0X2BEUsKhE34PE9teiajaONnATSqDh37m3IqT+ttDC+fPkoJF8V9K9gcemv
IjESVyokM5yv5TUwuVCSLmHniE/s1bG5iPQrvJVcK2LS3b1ynZUcQVwQzpXSWlxRn2IsHVdf/f7S
ucANowGTEkTkhIJ7o0h24jsrfcGKJRpYYgjxxk6VnmqEeSjSGUVnUygWg86yf2PX5mitxHkUzeNA
XV+HVHVd2q2/voJwqrjVJKUZp/CH3xVpaJyCwRweeVXwESCQ8EhEQUd3GRe1nAA6dsN5LJtV/VHJ
QmP1ntoYpZlnuJLRp1ZJym9GstBXLyZ633RkUGFRIWtIhEu82t5pzJMgl1d1Hs8D16itSZzYNKKj
ye7LrxjZc5JCGC3sIARG3XECr12Ya8uJ54sKvhYg9uFEDyE/swPDfLFQFJQL6C80F7ytfStQXYUx
sO0inkfJurwiOmLM41URn7D4DuOkgtmBEimobrArwNl0Z+TlK7WUpCCeVyu/vjF8zb9yTWlxjS/m
XSp1YkzDEFwq8XFr0tB46rKyau19hMw7IZ4PdShV+1x18toig9E/PS38rMQpzXie0Grnuk4jYxzW
bnSpStliKvvk0V58HeHuYguJRlOq3Y/vh46mN0m2SuZpVsVTwIcfInpf/I1J4dOirwUjyEEeNlIC
LbDCMplTEeNM1qq9mkT2gpJSZZFchutRfvP8pI5cQaoEwRXjP4Bx7Dsr+BTrrM3MZM5NUSdoJ/XS
I7t9ZQeAHK01kQVwqs7y+UEPxSf0EZg/+EiALwjidY8QYnsByaIgJ1oo9mQBGaY+UTAtrRM7duSE
ENkigk0RFx2a+lhbGdhwo7ejdB4X0egPz4jij6FvRF9yGvxdKon3YmgqlWKUOKFKATTBm9czSywl
q3W1tpI5cHX1raDUvgrqxpqOjFOxyIPUACMhVghHIr0wWHt2eJal4D4dZkYURr3MnSCtJrghVCel
ig+PiReEo89GS+G2XbnFLac2/vX5PTxycAgmU+QFFA0B2g/r5aWSVuv1Kp8j4mL1EnGdKZeqXJfh
WzuWk/QWagPpYxSP9PiEP78pX+44XQI6Q4IU3SEswD6Duut6KzBBpT4PUvpomOgnPYFEFfKDxHkL
/2fq3doJwKh3LgTn2R+J2azN61EdrvKHyFxTdjb2Y2Nt/CEbeZze0aHdbq+LRklzUdMzim6fX6j+
IaQ0gKPAHgl8hfCduoe9rCk9qNZyMK/MKJ9Wa/+tIy3mkeZ8JXf80jiRGAwADkEc4aYd8KwqclzK
5noVzd04l+n4GlT0YB291HthFKibEVICyoSr1JtSHiRKEUZFNqd7oTHRdcm+5qh91u0knoCUKE6o
nP5hF8OB2MPBxrEgRydWeE9XJxrITctq87mXSOZ1oaFiAruSL6moqia11QTXeVtbl1lmOBOlTd0T
UqQvrRieejZsJKwj1Hif9KaqUtlf50kxd6vFgnArBQ/ZYlRdPX9MDkfhHm+YHpCKiOSe7DBy6H/V
tVPOYamx7lOKxcKbJkzrUwbyJi2yf3sUSt1pEEHPC5FSNfpmgpEHUmSXZT0nbkMXHUVdNdZ1bq9H
b+GbXUdXgbVe/abpUip/cDMIJ9ZTypegjwUZUMCVZI3KPCW0oFDiGySO92lVqaP1NXVtq2ZiVTUU
M20F2wwllvZqNS59w1pfO4vQ+Oabo/CTtyBoMA4zd0WnZcuxf23hgqXMZyR9Vo3cWL3QJmKyRA1w
ewFsib6DvWyK6lPq16RRM49t6Xel0txrN14ZJ274QbmSGMVCCkIhwFBc8+4BVVNHsUIvaQmZVrJ8
mTV6oY1TQG/tdC1FsD7ZTUO4SmoKG7Zep3GieaBy+69XumPlV/S5XkHIkhHlGzdw20hTEk1q/ULP
SPRe4CRzbUnsEkTpOXtJatVE49bJvLItbO1QNt9LYUnifnOO//m9+S/nMcYJAGwf5f/+b/7+PU5a
Kh/covfXf8+Sx+ihyB4fi/tl8t/iV3/+aPcX/33vEffK4z+K/k91fonn78afLotl5y+XUeEV7Yfy
MWs/PuZlUGwG4E3FT/7VL988bp7yqU0e//WP73GJ6OJpDlWz/9h9dfvjX//YdFT55/7zd1++X4b8
3qfYfwyW5cFvPC7z4l//kGD+uuDakVMH/0YCWlRP1I+7r5QLQqd4rBanlevP1kQxFYf8mnWxRW9i
LkOcjcuJcMzjcvOdfUGMhTgVcoNw3AhE+NPLdbbpz217E8HJHHtRkf/rH5s8+59ygcwNmpSeStS5
k3oSgcTuIVYIH7X03B09KPIHFWJQZ7q4WkUfWuUuVu5q51YdfUycd22kjmGoDo33SXiZr67WbzV7
nH21/cnafRfYb8voOk7eOkZ+uWjGzh/xNKSrwKfsqo6nqTypVnOzee/kkzKYOtosdCcNnqUxr8p7
u7522stGfZdyCxTt1lijv1YTvx1L5Xi1+Oxmv408mgFO0uu4mRSVBadjMi1SbyKv3urR3PN+l+Tf
jGjWjAgugMKfBcoscmHSoyrVMu5luIQ1wMv2etxqN63zLnAeqmZMaH6czvL0LcjIE7KnhzbYrSiQ
ObYcZXwA5KxHCo063HD0kHv6r3rlePTE1cw7UPy/mw01jIU9jVPpqv6KYNDvTZVyplVdJqdeo6tZ
xGtQcEaiF5AzIBICZ92NjaLcStRcWz/4rvJFLmXrI6XW3l2s3une6lcgfTRF1z6Ho0aaKFZ2rYxE
kZMatA8ku6frSv78vKITiqxzzvCcOF6iyEa8T996iylFdlrVqh8yJRtdlYlnX+Vr7ddCba/DlfFW
RP9vMep3FJovkkv/Udp0JNSz0uss5RL65hm5VFbLoCeW+IWfYsm+EOKIKAxuPVEgtmsrlnCrLwDE
k9qgnw7IPSGwnqSSfiGIrGk6itji/5icf0oleXRBrp+kB6xLUBvb6kuk0sYa6ZwWDFoirwg3QpRY
nT1HJ6cEoNATvfhcBkR6Q7Itd426aB70sNRuvDK3bqO8Ca8NJ4vnSqUmb7VkkVwFMFnNc7Wp7krf
DyZUZFw7DsAdK079d7ZdpJ9kuYnemRGly4bcOBTt5+s7T4b4G/rNfPEudW/gsNQXp9pZibv253SQ
7/R5ARWDKwrdIEmUXsRrpGW6sUD2PpCVdKY0ALUuV5b1fVSvpBNGSfea7UYiNYRjTycfaHG7t74M
c5uy/lJ/UMJAv3Tdxrpd01ztOtKT8C61XeM+KZO2GNvByaanRybJiISThcGO3OuZsq6VQOoRjhYP
umdXl9E6d+6Chaa9c4AbXe4d5Z0W29daB0NxyEQ5InMkqoyV153linNT2VWYfpJqg3r31liGhjvC
0pJPZZE3oIvO1oGPJeolcn30jsEb6Q5lxrDmhEabfsKOvQqd/JZAwJW1Lt5F6egybcIrfGTKE28j
Mm+V9jUdSR/kGBqL1Z2zWIbmo6ZZk0zKb9y6eNuG81HmTqtKuw1p5RcGD9Q2foZ/dqKG5k2Q5Her
0LvLKmdeuIo3LhV5/vy6iZftTgZdL5jHBeCR+rWeXWw17QrKycD/JPu1dGWOcjDNi0gZh20RQ7gi
RVfPj3dwGsHgg/ynxgsiIhGc7y5eUjemv2oz7RN8Ysb1etGsb2wwlHd1uIhuk6a2P/gSHRQVTOYT
J6Sr/bgHjIz/hmlOeQ+uU++EgNxsDNvxNNppGPWlk0SLaU77uhO37SAmIRQaSDSQ47DnCSqf7gTl
REZbSo3yCdqj+GYluf6N5kvra+hFJi2QoSktMvPxwrF1ar4N7zJfuHQw1XClVmHm0Qo2Ui+lFoK/
dPnClSfARs4FMwSWd/AWPQGaNGlQxquF89lbOPFkEcC+bcqSNlkksGTLaqNcVrL7UTIl88PzAysH
K48xi27A9IAdj5xt74zJxAZgBdWzzwXNRjJiH5RwuWOzjj6kefs1U6tPq6ClxY4DjU0bqN+KkTOt
VXojh9qCniLl3K3VfNy28jImYO6XyqMjq8WYMNc3wjdTDb+ySdLL5qQrfpDVJycB7QEnljg6FHcH
iZcE08VZV+3nVFfuF2vjug6SaUxnoNyu71aRNtELOHck7atcbs/R/0NWyp6jdeA+bf28nXO1cSQ+
xX/vh54cFeGlHT7or/ljIuDfMXs2D9q4gs89IFjiMZY/8NiwVLgWosJK+cebII6c3b+r1gWGDeB6
3KrNhzvDQHsrc/jKh87n3/uZ595866UKV1Q4b4OmrhkX4mxztInr7k1duSCmKiLlZIW3n3ObugAu
D5u6cgGURNCa4ErvT12/IM1KjZPwSM5ru9EsQydtXAhbEEuJQKb48MC9uVsXwusXuZjdrnMqzmsJ
hF8ybNvlC64zrE9CT+1NXdMuCIXi3Yj25eKzHeiMLjuez8C56+qFjYFCGfB2imKOe0sgEX4iDU74
h0L8zWc74BmtAdGvgWug2BfkQ6B21Z8WobMGmnkh+k5hsuyOwdndAAoPBi6BjqsPEwhm/596be8Y
CMedUNXGXzuvy7+x2gfdfkmTL8ThxleEZEJ8uiqfMrcLouKiD+zZnf2dRNoG4H8aTC+wc7BnbBwv
TjaXaG/DFflCdCvahgjOU/SJYqhBG9+T9nDTbh54RqJNlN0MmqKuE8ETBdIE444cbbH5mLKg/M5t
5gCjBk5dtbnVKuWhJN02n65ZQzXHBZWTQDjpX7j5bAc8o92nLnrgGqC5yCuBoXuy2bkye5dcFktE
hBbY0k75n90xGGreKNrFprJxw92yN3XJtC7EqSBuvLN6z06pEzIauP2qekGMC8C1cIf3Jm9fEOEj
GU3t8PZzdnMXEdZBgk/CYsGcERZNV5tLGLxbWQg0cPM5O6WuD5X6uC3cZ6D23W2nLdgF2RIqGfDu
N5+z82Y3DB6DNl6+wFIDTC5O0N6Rx84RDOr4sTtRd3ZHfsO/N2zq1gXUQzSRRadtP50lkAwNGx9w
HOrg5/cMeEYaT/C3DFoCLjdJGJGaPKr0FfNCkF1BU4SjIz5nd/e5mwOXQDU46SQcKBHfzrErBKgr
wpshqkHgfTPSOW3/iDzAoP3XsHdp3kcmjgy0+HQNHqwBGP7oHQfiYfs5tyWgd8zAJVDBEoHjglXn
uBQw0Ysivvv0rViiM5MCuyjr3/dqJRWXfdPOQiDx99SApANcAIgHOHln9Z/dJZAFz+XQSwD8Gsih
IDTZfDprIIPQANQBDHgbLj8jASCwIoOmrsuYPqL4D69m8+nef2EUEugVJWZb2Xh2Hv/gDAYzpGaP
iP3OzumGc3EIRQUJEd1dPODsFgAGg4FnQLsAliSa2ez0n2h7sCcCQDdfUBsE/kSQjvE5vyUQlTaD
roGmAhqlm4/gCHma4/4SKBeiDOVnrPf8lgC86cAlkGQsfkHHQs6ys/8E+8HKivpj/v28FN+mfmDQ
xqP38HDoBPGUrOvmMXVxN2jKKkDvT+fizJZAkKQMWgKd6w2uRNT+dfYdrQfejM4KT7GuraF1RtqP
QN3Audukr8nfQjWz3V7RDH7v3puEezGJwfrsvt5esnNaAsEaMXj7MaJVbsF2kt04ACFPXCzcg90F
OD/Rx+4MXAKJhD4xfZJ1O+nf04Cg5S5EfRwVmzsxcXbnwBrqBRHdZYfpV/vk5nSNAAk7EROQKMHW
TOT/m0U/o6swVAEq2wA30aCnKXZkAaFAPsDYdqLgDC/CNjgzwAtU9As8YQIdFNhvP50lQBCQ2B/B
wwQ4U3zOzxIUKcpB4hArCIJ3Mbkni6CzBDQQvhApMCEqtit0dqIARvWBa6CAXBOQPQrUxUJs9nlP
K9L7EnNYOIyC5OTMzCHR3mzQAdAwdwGu0LLjz4DH3uQJh4D/37A1/Fyb81oCyqOHLwE9VOHYOJ4F
JWAGLxEyQt9dgbMLCSm7OPXfF4VCDCDnKPPcWUWs6d4pkAwDMQAQnBTJmR6DDafqoJsAFgJSBCHq
jucG1Iud/X1GRoDghBk0aQP8ngC00qR4u7Fdc1iyAfvSrQuqhj8BImd2/3ewnL9/+MG2iWbahL12
8dBuTAzxz+QtymX/VJHntQSk6gceA826oNKdsIDgQxafrm/M9YctFQTcLiwq/MbzWgIk9NAlQMsL
tMcG77RZg44IVEYAXYkJUZ12phKQcsqBSyDhE+AXQncgaDn25D+GMoERsma7APwZSUDYNQbOWqS9
CfdRX9k99CJCKGMW4wD86R6c16kXBFu80d8XfRIuDjuu0QpzZ9z01kAsDiQtW14icfDPLigq6gEH
rYGiAvTDsHkKhgg3b+/sS9ZomxD/uURnh4rZUOcOWgPZuADlCzd9994DeSVdBAGdcnZzBqszcN9B
v5HpJw9u8KS9DVf1C6pNYTuBlXj72Qx0RjJv04Fh0H4LWDfVibRi6m44c4cBHy7gp3KPrWFxRnOH
ZHzovmPSCgI52Gx+7u/e9mNMXcALu6VSYZHPae7aUF0HvIFIjiCc3nn73aMv0LCC7A7OqnM786+A
+ZAv4HOivyYMWU/3em/fJUh2qPGmpmFXL3RGG68PDXFRvQOadyPrjs7dwvi1dRwAqvw2n7Mz8KlQ
GHjvwTYAa6Oq/Liri+0r8mKw4Z/b0d/lHv6+lScQPWR8R5s2XPtH3gYNAh8Fs96purObO4bZ0G0f
XRAbUuBDfUr1dLS9wDvCgQUP+JNYOLftHx7fGJH0h5jrZ2V218YH82iIOq4nzNP5mfiDqxcNMP2a
QZxbsBGJT9fqwb2ltA/g81Oy6+y0nzlY8VtodkWo9t0cD1ZAJQmG3/+UDTy3WzAY9qUYFDPBOiqw
f5tP180D9mPRwoZS7u23Zwj9toceAuYoZCB2b3f3DeuCCkBBd3yu0X3YJweqAQIZSHlwj6L7iPh0
haAN8FED9QtT/nb/t9bGGdmAoo/iMJ+PCwDwhWDWUdsfPLgw/kWj3HO7+xuo1qC5awL2Cn/FT1x/
N8QvgYcU7ZdpzLa7/WenAQRx7LAlMC9IYWDriZTxnhEosttYB1Ch/Zn6Oy+3FyT60LkbF7Tcs8F7
7gQcR7y7BBv5R+HDVjZsQ0tndPnBHwxcAqKc8IuJ+48c2Zs7hZCkACFwEf+d28UfDHgU6AZyNnRC
OV7sRMoXrYdY+NMmOLOzPxzgQVgDw4+Cll1au2v3YBrTe22T2zu33R985kHxge+D9F1Q6u2feRND
iBbfkHedbZnDTgv/facffgNgPaBa9K68lwhv8gWRkCd/mO/P7NCLTNwgZYdSo7mX3LNzkQEilQOe
T3AwntmcB+cxmbMANVO2ghzfP+3iC6ANINjOVr2JMrxBGw6Gj/5nOHg0wt58uh7O5sLTbQLs+/br
szvzokPcoBXAvyHKRdLqaZO7Jq6sCngD8Y+dI31Gxo3orTNo6pR00EmTqv4n1H5384XEg54LKtOz
je88FRv9fXEPgkeEL8jedCdPQQOXH8+X2pbN5+w8G6CnA/dfINnJ3GDj7cz3nsYDviS+E/wO28/5
hblFMdKgO6Ci2mRBdP5U2dq9/uA8KGyn1cj2EJwhjoOepgOXAGJSCxUAD93O2O9afSLAAR08BtGu
hv6MRKA8HMkzIqMvuEnhMt99etMXjj4NJUSXju0t2Cz3GS2Csis4//tCUNAQatj1ohnl5tP1dSRD
lPWA8yHMfW6Th9l/6PEnkUWiS5SzdOw/SLyEAoDl6dzmTB/jgXPGwdNNGkn2Ktg2V13EOaHbfzoH
SNczOuuihdIgeY9ep4Zfo8dGT9mZhDoxgylv2wHazk7hD1X3kiyTq8GvhcXp2DWXiXRCY4QyfDmA
6y8ckZ9M5hPXC35sOMy9x3yvjdTJH3hCbB4+YEfhvW0ZRRfPn/1PNj8qmkxtH76l8xZ//3en59Tm
iO99KaChe3/t/Gx+8MO7ye+Ptf9PnakencPTP954j9ky++62m19pd7Pa9rqaLKPlj+V+qyuB5Pvz
JQ+6aP28Js899ZqOYVGwjH48PUosoYihDH3w/WPjfY+fniOeuonFDn3sw5JWWm/mrFP2+IbXfnPv
peUjXvv+SIroBjd0pM+RVzz+ePNQLIvH/OlxmwMmKDSHPn3CA7Jl8OaX8DHzvne2leJZgS78jyPw
Mn9payfLzPv27XHZWRosPKpWRO+RE88/doB/aoLDC9jl4n/597vX2ayvIKt7uhH7d+qZO3lwJZ/5
2f+h+/vLH467jLy86G7IK1y1X9aP2belt+o+GEX5H7f4L56gX7LwMfI6hxOlOfSp42XkBMsfj7n7
9KzNrr/CQty3yyhcZp3HvsYLu2V/015BAoyzMnr09t9VVCMNXdzJMvwW/+jumUC/Dn3uQ+a9ebeM
/M5hECT5Qx/MBY+6D32Fg3tDY5E3d+J/D798fHrHjQ4SBu/QV76NfsTRY95d5I0n+gpP7j/1Fa7F
22XSFQ0bLPjQd71rM6dd98UZfvLwBX4vGnGyf9lj52RsMI1DX/tBNPI89uxXOBh3y/XSdw+X5BXu
9btljN7fTn5zkFXiVEPX4n75fRkfXBFBkzv4ydy9OOidZRGoGvzgZfDDq7oGmSycwld48LLt32kR
8x/64PePyTJ4esxm68xX2Lr5Mlt+fwze3ObCeO8eDdG3Zehbz5f+gakCzvEVHozz5yWJhwB9ethG
/YvqsaEv/eBFzjJBbDw9avNkESwZ+uRP7tLre0l0DH+FBy9X3uFKwzL7Go/26q7cB87wCo8tM1+Y
hX0xp7yGRPq8/vZ4ZDkEmGPoFn7xHotoGT49aHM0XkPUzfIii6s3t0WZlcmbf765LOIsLsrdzdwf
TjSLeIWJ7Aa8K6Nl7noZQz790Ts2KIHdV7AhHpJsWQTtMXmjysD/nuZ5tJ/3X3JX770fP4LHN5e0
7n56mNgjugM9+3SkyF96/G7VHlzPj7HmWbWff9zK0P1BSQXT3eAVwiv3y2DZLtmgzAv+z//637kv
/nadtURyeIOb5bc4XD7tWkceimanqgAkDD32n7wwzqR3dD3vSEVRw7dp3Tr0+Q+POAX+03HP/zn1
lnGLv+S9+VBGP5adCJDA1IAiGT6paez/iFnAT0sfN9ILO2Yi6WoAi6+weXfL0ss8/+l1xWmE7AEg
gKjmH7pu86UUeNJ311tKeV4+PW9vjFfY+wc87SNPfgUZ9G6ZFG7PrNkuzUnF9T8XWNr0Kfj/MbKU
OeI0dt3oZ4XmX5SZY0z4qmvEiwTg0KM/zpZrr2MSi6YSQ586wbDsiLjXkJ6TOIjDb90leA2j4fJ7
ufwRdyJVArU5dA2ussfou/vmuvRIFjw9TsgUwf46+OHLwBc28DEbwHwFcXtdEr7rvDXSdvhrP6B7
sfs6R4PmTcMfLFwwp1y2T0/ayG5Lf/rr37eE5o9ZVyEI5tKhu/c5K/svu+m6OvS5Xx6jxzUZmM7G
baBJzz/5f1ANAHMY/SU1IIQqsziRXIi/k2M58TPnkED85Y9+psk8DODupvwXFcQvUUG6suglsASS
sn9gX/jcXiCGSpaBT7wsszjpyoARZBbDXnMbpzyWwgMwOvDZv5T4lcteCE2kBgcuxDb+eeSdt9ZR
T868bNtm4iZ0laWhWpYGal6jTMy0aIgp6ge7kuFlY8z/L3fXstRGkkV/pXbdHTETYQkYzGYiUCHA
BtEMkukY70pStpTtkpKuB7SY6GV/yay8mN0sZ8ePzblZSqybKpcEecdMEB1egN23srLycR/nnIvu
5RPjP4U8fmiv4A/I2q39NwTu4E8pUW9dXKmJNvNtQ0asmcRbiEBOQO/q7QHEM22zcqDCBB7USVLs
oZpSM3DX2EzA5e3g/XCoWiXV4PfqqdzcIAie8U8FHb89qPoTEhJ9byF2vr6EnzGJvWQyzdTQzZJ1
RqAlQv+BUQx8MXqhNl7z236tx3J3dKGKqcrW8qLUsg8sBvA0wYuEpge0ityoau7q6rEvd0tVeY/Q
Mvjq+OklgYJZ/VUXe69wIBz2LPc37pdNGJJOMs0Ay3CTaf2gpv235eUSL26yEp+hWu9kVSKoP0GN
Bjst0zerlkHmcz/WrIUtB/wu4+lW23aiGn2A0TxLFAuWWoR5DjabJb86K/aDkVpGqNH3Jht7UyAR
L56Vd4lmSUErNRQ62nM1TOYcOGTF0ULt/jjz5oB6roQa/RuuPRYugqAWbrWflGMdHWaJF+K2G6+1
LbdDf5HxCwaiceFDXsKyaMxRd6aRlfYKSSTtHjrbPyFdGgGnwnJ/uB7DLf9doXbizNDGQ8s89+Pz
D4kLE2HRfZdHfo0KxK5w6ycGZqN+ORyj6IMYgm3FXayVNZe0/OJsbblYBuV8WJdYII5xa5+6l4R+
08NhGfXKPHGW7KlXWReYo39cdfvdq+vu0e8RLR6VYcL89U/9waCVQaJBkItBHzki8DS/Vt1l3XCF
S6LwLArRXf+UXBsvHYgGaN1aFLw6/uX/vvqrroz/oVJ9z2I7iTMgNqhwRldebCuBYeimUT9Jb/0E
IBHQmlcDZn6iTJMrdlLiPJyh6ORM0Spfj8bLJ+9PIKrGFA6t2sXedD8GHF2YYJtHc6bsvmwEwG55
pFwim8grQ5bX3DzFdavz22w4mzUJ3W8Ne/OlYK+1KSLQrd33/trSecEvYTNDr/BTpHB4uUu28Sts
PnIOgYbMMnbgbKwBbmGV0l98rKTk07x5N5vtqHSiSw4CEfAtOibHxFo+wqnK7tXE3HrlOKLoCQw+
8SLi9bTo04/2TplOQBVgX3BHYLhHisDYzIWW8HXfZSg2cL4KEeFDJ7ebF35WkcQDQ83G94pq/M4Q
XW4kzhNq9livkXZI7DHYbJIZVeeGN6YCt7yPj5EeGTE37a3Ajj7RQ6TJveBYAqh4UsKJz9XCzar1
pCRcNJUhVuNmJeYBRC4+uwcCuyLOTFLw5Wv7aIcutNMSSM2MTQKEBtxUf80l2Hy+vwMm1jscoGAg
YLdIUj5a6iUcOgvvVeYtsFZ7R8AsovVesuB5BtuVPHTA50nh4UEggRc+4HNdTEvfNbGNqUIH3E/N
LZDM7Py1miGhhs81zvVCzRHqe5lv4qMHWy9/U+DxlNnE2bJRkQQMtmfSMeaE2SWJ8NAh98w88fie
ewJbBADKgg9WAs36lQpRSwImg6LwnQcKkbiaLykJN3bfyS4HiazYJag25cRD8knwf6+AbPWCDShM
ufE//4SnHe2TEq3QZegCBlgSpyawQgyy2paIOvo3XnnMCrMGD/g2QUCXsTUBXT6BKb5TY355oNuL
hFldgKnqL2O0jA63/eETVSCZc2n7W4bO8bLacAZiydjwsHEdO1M+Oat2DedqhHUX64J5F+3G0vSW
/jZOZFxQapLxBS0R1fRBOOaXqu0jFzrbAOKryPyMbchKJC002BBIVFRoHXDeFOibfPSQQJPw585M
bm7ZbB8ctHb/sg7ZefpKefiD9k1daAadVjRZRfvN1s5blHt2djc/7uVSa4Q4e42JtQlUHJibIhDR
HRKFkhkVCJA6psjBCmNmWxJ2cSezTSvBYOuAUjUfa3c9kNMjQTKLpwm7NNdhgE/fn1fqphymAHHh
+AL6KIqJALs68F2BW+5IzcwIFW88ZvPzBFYgxARUZjhEYnPNcnOUHhtwkjifeU/Ab3nUVLFA1/nj
HK1+BokafpzcqOhaZWPmbzRCDre8so9+0Yj6CrbiqbVg6MXanSxuCmeGtpEEsbn7K4qNBudeSoSD
OefqU2/A4FFnuvAkAKhbbbDZYqrNDT+uJUhpA2z7E8hvcMtvBTyXE/AE2eEqQQg4gRoNuwY2+w2b
d/b6QoDgUPgnix/+Xaho/N27W6M5uxvtCcLNn6n5gk1FDdz86VfCuR76XgE6AYePFlxOU0zZ5QIn
U8CuHnqzQC3dQndbD1TXSZKjyO9sVaksgc+GHKcpOK0VOr7uMc9PMRBp946dwehwJWLWMypQsenh
Ih35eTeRuQVtqtAcf4tuDxLTQJb93FBL4prrmXs6fyEI54Zp15pEefBCw8VnViWuDGuV3xctifJg
dQz/uaPzPCnZqKlXSeiWvnr4XM7Bo3CW7CRLVJuuEJlwiUOosrqnPH8/99ViNFVp6gFF3wicbks2
zRqzyvaUD51nUOuVl5pFJ1KB+SD1xCQ6V1CxctboG7apm0DwoJH39VlLLYFF1y89aDkIHOGjHRge
paFjd7jR/sM/TTQws4fPFhFymT38az7SnH3W3hGYa4BmtUdQQv4n/AUGyfzeP6Ahfh1u+MNkbYNL
1A+RJ/gEvE10nOTMLWpL1OKgvqo9nx59vsPnoos8DPilzCVoS1ywH9dikLZEzeyjng2T4R0/MSSo
DdUZur6/JYpxHejjDODMMQININjhn+9wuODqjfsQbYL6Hfogo1cy2IE1TM3SKxC8XB72UQY2NBm7
+gp0Q/9PCGaHWTnk8ZnA9wP0HIR4e0J3kmyI68UZtXeh++H5bgfyt6VOeQZXQouMRgvseO5GaN0v
AV+G8heg8gEzzUxLkHbiZIFqcF31QgLSEHurQyJYOzIznM1cmFniFHV267OTEkKGUPT2hcIlgAJg
Foyhs11yN0YinDgFuY/dguhC4Nb283ffe6xj7/tB2T7cLiACdGv7MaZE/poKtjm55oUbpt3aEinr
S4AZC0NsFu4gSdDDKkn2M10UuT1NL9St5ieIhOpd9ZTzcsTD5bZE3XYA1IceJ2M7/IEZQmBg9QvY
/iqhcdEAPmo1PzHWpcnrDsO2BJy7mqhrDawtlPKpaEz1qOpUWFPdlMjwdShRlE+ja51NdO0hD96b
m8/nb+gP/cYnCMRtHUDYvPRyW4KUFYM4BaFdNwXWvZDIHvUT7hW1qV1n6DqFhmoRdcG+QHDCs39t
icxUtTrhwhTTh8+pmi3ciGlW9mSyG3iBXoIncAwTXHOJqlf1AtUtEH1fYdp/WH2JHYhLbIwvVt3m
7pIE+W1oZpWETKjbj0rQl4XGW6m8FM+MCEN+5okaYH8Z5/M6pAA29LNJPy3Pa2ePlitaJ7bRS+MA
jbNau9QHfHNZ7uW+e50QzytcBVU7FZCvk5lhAZ3E0dIBdcOPEwVutj6JDJram1NCTT825G58f6ZA
k55PfqhzPCTcAAuvI947gWhRWq57jgTQPDbGbUbmZUqgzY/1LywSkVBqPwaYllQqXCshC3DUo2y9
hURjV54tESRLBUigxRdrLSokSNVL+zZnRx+b/MtHFTjqEDJmH0VCDhGRJ0PeSgifnCoAp5cr1L5D
b3QE7y91v2Mv0ZJQQzmDlPAQPtXqBdKSKALE0wyyHEja1NxQLQke54W6i+IkrUHNSkCJL7RXrZWA
+Fwnc2CTeOVTwjm+SIBIZF9QYs/SBH9UAB14/A7qRxnqvVzqYoSgpvZyaUlgky6TG2RR6RVqsD8y
QtmpX8PeC58XXFI5BKzrG2hICGZUccKpSpGN+1N0mCMaz1Ezr1IMtGORD4UIfFzOp8xPgaxg+NsN
zCfwINlKRYtvCbugbTozNo7dkRhtCSaLN9iNEdRmLNpP+Ly6SrkclwW6JbCBSySJ15zMtoQUUkz9
UShd5zbt6rj3EF3u70PHcA/UgjeQvZTgli1ZLn3b6hAdFecmi34s0e4B/mKtG7dPEvtvIGb0FuEP
lD03oz1fMPCp0QYNDXxW32Zz1Wv1X7tgf6XtKRvMk/5+eTvYWLRGmJQZXg6zIXB/GfGmE2WQNmR7
U6J/0VWZ+8gIiarC4OE/gBos1OqWhOys+/Fr2c26FfBt0j11CrLfdl3Uvbv06q+Trn2Fb1mjm/v6
3rJOpvf/7C03LOklBmKUIsj8638BAAD//w==</cx:binary>
              </cx:geoCache>
            </cx:geography>
          </cx:layoutPr>
        </cx:series>
        <cx:series layoutId="regionMap" hidden="1" uniqueId="{C994DFB5-9224-47DD-8473-81C843DD178E}" formatIdx="3">
          <cx:tx>
            <cx:txData>
              <cx:f>'Q11'!$U$6</cx:f>
              <cx:v>bronze_medals</cx:v>
            </cx:txData>
          </cx:tx>
          <cx:dataId val="3"/>
          <cx:layoutPr>
            <cx:geography cultureLanguage="en-US" cultureRegion="US" attribution="Powered by Bing">
              <cx:geoCache provider="{E9337A44-BEBE-4D9F-B70C-5C5E7DAFC167}">
                <cx:binary>7H3bctvIrvarpHL900M2ySa5as2uCqmD5VOc2M5McsNSbIXn85nPtu/2i/0fLVEWO0ykVDRlXYzW
qkyZ7bbAD2gADaDR/32s//Por5bpmzrww+w/j/Wfb+08j//zxx/Zo70KltlZ4DymURZ9y88eo+CP
6Ns353H1x1O6rJzQ+oPwgvTHo71M81X99n/+i79mraKr6HGZO1H4oVilzcdVVvh59pOx0aE3j1ER
5t10C3/pz7eG7firt29WYe7kzX0Tr/58O/iNt2/+YP/Od9/5xgdZefGEuZwonClUEEWFKNr68/aN
H4VWP64IZ6KgKoog0v5bb5YBZu4l5JmM5dNTusqyN5v/bqcNaN4+dbLIWL+uEXXUGVfPr/PHEM7/
+S/zAC/IPNlBnEVj3xAL+Bcn+Lr8Wh0Tc0E9k2RZ0mRVHIBNtDNFoqokSHi+5vAa60NoGIf7ZSaD
+MsAC/qXv14f9PvUCZ2n5dObZfj05j76urSiHpHfl3mB72CmGq/I/PNHGHCBo8IZr0o8rxBG5H+R
qnGOjP4Rhjmjv8Py6f7+9fn0EDrfnBVYtFoG+xj0zy3Ri2WwdB6X+wgYapGfaUUsUCLSTjbkcaWo
nIlU1DRIyXpc6r97vV4PIGhcOLYTGYHYPmeF4OL69YXgrlo9rcIegd9fn7J2RhVJU4hM1uiqg/Up
SGcy4VVZVV6Ys6ss95Mzjn0/j4G+f8wifzd9feRv4Qw4ceyEq+x48Av0TJNFkadkCDuBJ6BRIrJa
8UAixkEfTGaQH4yx8N+evz78+spfpsURoZfFM4nIPOWJsrZMjH+gnFENnpisiethcGhX8g+gZ5wL
24kMB7bPWfT1z6+P/mVRLZ28R+D31Q68L6KIoibL0OzPn4H8S8oZdJImKVRdjyr9V691/n5yxrHv
5zHQ949Z5C9PwDvTC99aps4RDa5EziiviBqgHYBO5DNJlSklEuOKHULCON4vMxnEXwZYzPX560v7
9LFYPkVpL3O/L+4c1LmoKRSmdgA5p2hwbuAea4SstQzc410tcwAl48hvJzLAb5+zuE+N18f94e5d
//q/j7moncm8KCuSOKrfOU074wW1cy2ltY5h/Eq42zm87bt8mf/c4o8zgJnOsIEZZZnxcPf6zJgu
s/zNfJUGy7DZx5V/brtx5eR2sQyPqf9k+UzsWK5Ko4JBxDNF7l94bW4OImJcDHamMiKwM8Ky/+r+
9dl/X6Teai/jD9/mieoZLA4vC+rQ1RVhdUSRyBLZeAKMqb//v/9NPaf5aUhoHPqXmQzyLwMs8Pcf
Xx/4j0WWHVPcqXRGVSrymrrZPwPgnaCjpiBAI4u8om0sEOPn7idnHP1+HoN9/5hF/uPD6yM/S5fh
408F7dfivRI9gzMF2MkQcoKIpCrCt+2jwPDDdo3+fjrGIe/nMZD3j1nIZycg7O+KLD+uc6ucIVjB
K7w0xByBDAEBJFUVX+KQu5gfQMg46NuJDOrb5yzs705AuW/cj0tkU56ivcHEw5U89tSaJKpir8u1
YTSJI2eyzMtU4jdM4Bllczhd48xg5zM8YYdZ1sz111dC58gHvbnEP71O+H1PmEDhEAGGF1bg+YNN
xo4FELq1QSmsg8z4PVta3ty9g7JYr5cxesa5wUxnmMGMsrw4v3x9XixgEH722r9mDkTsuyUFcdY+
lDrcfssItVIJ6kl44dKuhtpHzDgP1rMY6NcPWcQXJ2APHu7efHJSywnfLDIf+agjxvuQZxCJQgjt
kgnPn8Eq4OAnaQLVBFndxJwYq/xLpI0zY+RPMJwZ+Q2WTZ8Wr78wjHb1aEeZH5VLb7+v+s/tDvV0
2Tr+8ZYoh3Sl+PzpLNOOjuRg2db+sfKcquJZy7WfknGR6OcxctA/Zpmvn8AavVlVb76slt3yPCLy
koBwDc+r4s4+ZIcBgkLOVFGSBKFLlezqxQPJGYd/MJnhwWCMZcTNl9dfhQ8wkT+2yb9mnP713PJn
CRmvJBodYotXDoyV/YI3jdoITdBUqJy1wWK2NNBVKq/yiqpu3brdhXEAPeOLYjuRWRDb5+ximExf
fzFcR2n0+HjEyhUUa0HpqETgx/0FlCWI3fa+H9XAnV34DyBoHP7tRAb+7XMW/mtEzVGIxpjZ7x78
o5Vbf60Ojxb/uwJGyxVHlcy6knF0iNU/i3zpN70Mju3Sfs0iSCJKP2Ts17vyrO7D7BoJNo3d443y
6YZ3xX8vNePCv5nGiP7mKSv4ixMIpXwuLDjCy/I13eCLZXzUjSrilrIkyLKyqQkablQFUTlDLlOm
hAkX7CVjnOWbaQzLN09Zll/cvr6uu43SvLCWR9x3IFdJYWk0RR6aeA5IYwCB4t7KMEbmEFLGUX+Z
yQD/MsBif3sCy+0uKnIb8bF0tez1ze+rOpEiB6USolKh02g8PywFEoiCvQe4wEuIZ+4quQOpGefA
YDLDhMEYy4fLE9gEGstw+XREFlCEhruaFNqHhpn9twadxKsCShHH01T76RlnQj+Pwb9/zEJvvHt9
9XNvL53jbr4RAFZR66YNMcda6MQeZVoCo+gPoWAc7peZDOAvAyzk9ydQfHi9qp1j7i1QY6CJXWlh
V2mwE+VA/AnrgNdo97+hqtlPwjji/TwG7/4xi/b1368v4A/t15XnZPkxfRqEl5CVUkTkBdcqHu7q
DvAUDJEJdtMio+EPo2Uc+t25DPy7QywLHk4gtHT3bGbffUuPWurPERSBaFQkOO4xgB+lh7yqCBLR
pKHUH0rHOAOGsxkWDAdZJnw5AUV/uWyXnn3kdaCeCbyAHJSEosPuM3Q4KT1TlOdlsF4lPKP5DyNp
nBu7cxle7A6xnLg8geXwnMxf+vv3eIeHNjjIPMJLcClFYc0JdpcloQaaF2B+1/tvKKxd1/MgksYZ
sTOV4cPOCMuGdw+vbxju4qVzxISshAAqEOZpzwDo/h2bwCEAIksozxU2uwI2xLGXnHH4N9MY6DdP
WdinJ1AJel6EKEE/ZmhJORNUQUGmdVMBNVRCQle5i5g3Kqa3K2NX9A+gZxz57UQG++1zFv3zExD6
y1XYLPu1//t7XeEMSTQEFcShBUZ5piQKOHMkvbBkF/O9VIwjvpnG4L15yqJ9OX19FXMbHXdrJZMz
IsDRR+HH2qIOYYeoC8hqErKp+WBVzH5yxnHv5zHA949Z5G9P4Oy3kUY4KX9ESZdQ501lVZJ+EMaU
EeVEOY7AhjEPIGQc9O1EBvXtcxb284+vL/AGGgykUXRMs3pGgSmA3XiYTBGgIJ4JsiirPGVimYdQ
8gPgt+/AIr8dYKE3TuEsb1Q6q/wNqhL3w88k9/Y1VviVtFH4dMxVh2JDEXkjHpnTMYX3fOBJpApO
5qyHGSFY7KNmXAI20xj2b56yvF/cvP6yu7dXb/SljcP0RyxxIxJ2b9B5UreN3vVkFfWsQ1sWpY0r
y6B+IDXj2A8mMxwYjLF80E/At33wUuwpVsfzryQNpygRS1XGfVtUFRAFx84ERPmeP2y8aT8941zY
vgjDge1zFv2HE4hw3CCTdvRsDrZ1ggQLpG6r0AeLocvmCDgRo6h9F56e+evDXgfSNM6FwWSGE4Mx
lhuXJ5DXvI78J1R09nD8/l4Dx7i73CXKBEadX0QDZVgCjc2qHUDHOPrbiQzy2+cs6teT17cEN6vc
XqVHLnbuth2SjEirMNxaw+claMaDHlObnTWCTrvbvAOJGYd/MJlhwWCMZcPNCWw/JlGANkiPy/DN
x1VcfPWdxx6Z318H2OXxmiLx5Lv0PiJQ8JR4pCXW3pDQf+laF/0aUeNcGfsbDHPGfoXl0eT96y8V
tEELj6iekPaXuxyc0J8AZyKwfHcSGOFXTRxyZS8Z44zYTGOw3zxl4TZOwEe9q5y8XaumHoDfXws4
FKkiAfEceH2WeYC746p2zaCQ/5Rof0iG8VQPpGmcA4PJDB8GY99x4/z1hf8Oh/WWMQpfjscL5ERl
RegOSw54gIrXM7VbFBReavdhtNJBlPyAAy8vweL/MsKifzd/ffQnqzBYpt7xsEcXAg1nkVRhp6Bl
sA40TVARQWF0zwF0jCO/ncjgvn3Ooj45gQN4dweeMDo87SapOO4uIADFZKBhoiUUAFAR3tGozB9A
yTjwL+/AIP8ywEJ/dwLQT3PbieJjRoZwtgqnUJ+b3QzUDVIPFNFCSPv4OYZDKBmH/mUmA/3LAAv9
9P71dQ1zMnbtn/++5f33GPD3LYKf5YY988MW1s+c8LhJIVQbocmWghrqjcQPk0KoDMAhOJxE3Rw1
ZO3vAfSMr4ftRGY5bJ+zq2G2eP3VcIuGznn05uNRC/C6pqMorVBRw75V9zvWl0MdDA73EAEp0e34
7j75QKLG2TCYzLBiMMay4/YE8kWIYlXLI9YCoAGphpbYgPlF++9wousfLKooh2TipPvJGMe+n8fA
3j9mEb85hV1vhBKwTv6PuPUF6IrG42xbn6Mbbn05FS0hNBl1YtinPX/k3vNdByaMg2gaZ8HuXIYN
u0MsK4wTEP5/Mzavbw/m6Wp1zC5NXWMy9OBFp1FUXO9oHrTgxdFbRSDqJhTBaKD9dIyLfz+PEf3+
MSv28xMQ+xvHWh21SxOOO0GriF30f6tedqDHqSd8kCbrhxGf2LW+B9Azjv12IgP+9jmL/s0JhB4+
RmjBeMyNGApjNJyjQbn15nzfMEeALDKFzKNTSl8XOUT/AHrG0d9OZNDfPmfR/3gK1rf4ekS7i4Mf
6O+Dkq+N3Heu/Y7gc+rzkRtVwUmndYKGOQVi7KFmHPj1LAb19UMWcuPh9TX8OwSdvy4d96jnP7pa
XzR7RR5mDSy0+Q7wyFQiYY/NQB+NY0Keh5E0jv7uXIYHu0MsJ96dQN07epJbTnHMBnE8emDxmrzt
fThUPdA8qB3DdQP9oXIm+nkAPeM82E5kGLB9zqKvT09gHaRWZ/WOmfLiRHS5QnpF2yqYIQOeu2BR
nEuQ14f7n4/C7pred4fQNM6DnakMF3ZGWD50fedeu7eFEflR8PWoFhj5YMT3aRfd39FCHJocITmv
wj5sFgCr/g+gZBz8l3dgsH8ZYKE3TsH6do3G/oGMPKq00Bhc45EKWFviISMElA6LWCK0XwWMOXju
f/ZzgfgBG7r36SayXOiff8eEE7ACcxuHvXsf8Pfj0KhFRLSHqOiIv/4Ms4/old+FgnArx2a4u6Zg
VwXtJWcc+s00BvjNUxb2+QkkfKdWE+f9q/8+7ATVDjxBw6K+gx1kekf34EYOtcuMbU0v6b96HfHZ
S8046ptpDOqbpyzq0xPYbW16xO5v+/9r3XT+vY1gmKPdV8DOKsg7bAl+rnB/jR8SApxdOfRzjv1Z
0QxXA4/SIFwNqJEfpIP3kjO+HPrXYNZD/5hdEB/vXt/7WaS4eemYrR5Rm6hSGWfQ+kNP0DQ7iqjr
eYOrf2S0GNpskhnjewBB4+BvJzLob5+z8C9OYBPQVQmsjhv+oWcCIju4FXOT22J8HzQDwdLAp88N
DA3BIQSN4/8yk2HAywDLgbsTSEDeL53qmKEIMvR3BMLI9/7vG4e3n8eA2z9mob3/6/V1y1VRr4Kv
UZFavYz9vp/Tufa4W4HgEMzagRxGeii2Xqg+RBOEce1yGEnjHNidy3Bhd4jlxNUJxNyulvkBLeyG
Nvxnt3rKKPOUeCqpiDWsPwMl351UQg0WzAAj/Pvp+AH0G/pZ2DePv4P80+sL/6dVuGoLGNfjyX53
zAtZE2xqN6Cz0Z1O9eNgPQ56rz9MTusgksYZsDOV4cHOCMuGTydgYKdZHh3VvsooMZTRawgdEtcq
ZujfoLoHHbVwITIOYqw/Pf83G6399IxzYPsiDP7b5yz60xNAf5Gly9UxOykigSIQXOzZ90wean+E
P5HaktDiZvOB77MbW9hPzjj2/TwG+v4xi/ziBA68LB6P7Nd3FyjgPnVVYq474lBsJeByZ/SyGU8o
HkDJD1DvX4GFvX/+He4nsJ+6L0LnqBd8iajWx05V4pWhI4+KZlgDEXU+mw+Mwa6sH0DIOOzbiQzs
2+cs7PcncJjlnX/kGgacXuxwRQ3/Ro0PS6gQyccHd+706DOOzgH0jKO/ncigv33Ooj85gRDyNS40
io7aP6s7R4R8LWoDN448s6vqzrDA9VRwwmso9oeQMo78y0wG+pcBFvvrE5D8h7SwimOWbHK4yQgX
wiN+IAw1Dgevnyc8ogf8y95rV+UcQMo49NuJDPLb5yzwD59f38G/xh0pzVFVfXdFVNc0VO43r6zQ
49gv3E500R3tGXcIQeP4v8xkGPAywHLg+gQ4cIvriY7bPxFpkm7vhJZCQ6+equuoGXK3a4XPqPtD
KBmH/mUmA/3LAAv97QmcH7pdpUWveH8/qMNB28POogy8r5waSj6noIMobtWUIf5rc4zxXc2zj5wf
YP/8Eizuzw+/w/wENlPrNMIbROvfwCTliC9YadTj8CMm/HOdhQ7Ikv9i0ubfrP0qK/zxm4rYjNm8
wMXlAUzQPgE4PKiHsgiK2wt5SpnVp6G6Tu5uXcV1Rc8fJq50EC3jS3BnKrMOd0bYxTi/f33rj+ZT
Ubg6qvnneOywsc3DyeB+VzFkxPNVngJMEOJPa0b0zF/Hlg6iaZwPO1MZPuyMsHxYTF6fD3edGjzm
ZR3olt91c4SPNTwwwHUDuN4Tkad+SzhE/wBKxrHfTmSQ3z5ncb87gW3HlYNSJ9igLF8dtWkvujeh
u1PXN3mQUUDP2O78NqIgQ9APJmMcemY6wwBmlGXD1eL1xX++inCf6hGNADrp46C2SnH32YABqKhA
URcq1/v7U1kbsJ+QcRZs34ABf/uchX1+Aq7Yv7fYDm/xZXl0CrfYXq2+LsP9rTcP948QicWxmedT
lYOlIcq4XwU9T3HmZm2VmZDUAYSML43tRGZpbJ+zsF/pr6+R3nWhwCMqJE4QEI7C1Vloar3de+8U
FAlKFzXpkkLj6O+nZxz8fh6Dff+Yhf7dCZRT3//f/6ae06x6E/mjPeEviDxOT6oaL+N2eVbkJVEk
stQ7ooxZPoSScdhfZjLAvwyw0N9/PIbU/3ijvC2EmCzz5RRHNvJmp77x56PPL4kOFMzUTfBilEHr
uMbi6c+3QneAAMcj1vzq/sQw6MFcVLedslpm+Z9vEVQB27qDr5QqOHGAK0HevqlWz0PrPqU4hwC9
RXBnDtgXds06/3wr4eLHrrWgguPhuMiFFxHpyrrrYv58K/JdaTdqJmX0oIUjrKpve9rQebyxonCL
xebnN2ER3EZOmGd/vsWXx+vf6ujEN6A4k/C4lg1NkNCKiucx/rj8iD5R+GXh/1VR6LcS7yqGlXnK
je22zocyM5OZWlrORYCmyr4eS5KpJ6HnXPMFte92sBr5ftJ9wYAAJDOx0dKojDt2u2YQDAEx7qm3
RYEaoJR74LKc0/OCSPjWsF6UaZDocdQIpS7lmXMjB5wS6zWXatNWLVVHjziuvaxlGn8KGvrZdOIs
1pNarO6J5ZbtnIt9uZyloTINa5rNf0668D3pKqpXBbAW1yygyhU7lV3sEtpEqFGIGoPSpg7OG94R
6CxzYqnSm4YofzcJKfyZVnMC3slsibOIxFrwLpuaZKbxc2Lg9w1hpLhDjKDfKnqyaijNYmjhPC3z
E1LXRi3LXKBbYSHQcxr5VDXiyJMi3Qst4hqC5WjVxLP5ONpDQNfzckiBpKKOF8f/JI1gZ9x1YRyg
0TRZYNliZUReXbVTrSzUTJeawuNntWC7X101l2eKILnqxPSCNpqFWVma56kW5Py8jgPHvojkqGxm
hJPNxvA53vWnfmUl2lxCrje7JHxVJeu98HqpjoifAHd6SDXad6I3Ko/7AXBQGoHlIdVl63pUyN3K
SGTbDHS7bEPLCGqt1j3RLzlLTyLNtS94Uyq520BqNMnXyyKqrVwvImp+9IhfZdNc8jk6FQVf9XTO
TZx8XRn1S2RSUaJdH33QqHShoV1wVc2hDm+2hYGV5NV6mKnFHZ9G3iwueN4yeJLkgpGSIiLnbssR
+yZua9ud11Ycmzrh26SeZm0qiBMaJmquO5lYkXV8+4c0it8tBxxp65r9I3qsdp1/OxHdUSUQc9Kk
EYkMLZKt9L2fiHFquHYeaXrRVLSdyHETzYJSk5yp0gRqYlDVL2cShx7C52ERl4VuVa560UZm8TWz
q2QmxbVXXSay/9VNXC7Sae2lHyM5T1SDinLJTcKE46RJylUmP21SzZKmBXWD8n1ayaY8T3H62nyo
i6x6UEzZl3W+ULJsQotAtfbJEQzxUI4UAe1esfQI7rhUsHMevrzS+iRsCsU3SsuNXQNrxSr0gOdN
T6/4wHL1yEx8YlSV5E6rhvB/2WopXqV5apmTMqKhaSTEJcoeshSRXZWIFlL0fYHwwDHGDRkMUxIt
rwpVajxdSiNfWQhRlSyqvKndiVZFSfjVJUFq6orphMWlH+SL0Ckid+pWoqk3uXqrhbzp6EJZVwsl
9mujLLlZ5qbpp4IvqvtG1P7WQllc+KZTObocFIJt5EGsTLM0ra+0PKx0J6x1HAoO3zuCVGS6Q/Lw
IlWDfC7yqTtVI5W/j8rwKQzN0BAV/8G3WnrTpKlj63zTuFPOjHxD5qvAMJNq2vCKEQlSfhcrYjVL
/eZbmdBEL+LwS82njTchQRRfVlyamdMglvhzktr+hChpcJmqKSjheH4WJnnrGRAX+8lLubbVywT0
QlQVdZrxtW3rnJPI11rjZ7OmbSyDKEVx0dT1xxanbucWErPnbVzHdwK17rI2FnQLEnHu1257LdV+
kuiqGXqzwErieVxTdcklvmC4lmhfm4EjTEhq0i9QpReZmEoTtHbWzpuIt87lkIQXdRJlemkpnqXX
OYp9DF+2ymDiW0T+K6FWbXgKd9e6iaZnbh4ufKGx5kLOB7PAUdJJ0viFoeRV9TGOyINmJt57EiuJ
LjipoDdc0hhpkM45J7xqLE75Ow1q7ktaSpYNWXWTUOfdvOUv5IpW8oVGvWJVF0nyFOSBIdfZVBUz
b575tX/LqXk9TVQzuIvt/ItDtHrGF+FKrEmSTbWkttRJ7WWirDc8bT9wQup+5VMhbo26zUvZiCvT
/ZblmfKUSKJ8q0kF/SutTXUVp22YGzytSp3mNncjudSZx9k1/A4iBcWCKm14bkdRpct8eMnLmbaI
BRKWhgI+THEHjDhpu9juxK1tRQ+o5Xyo8rxaWG1qLsQoCKJ55UbpTVm6qi4oNJX0VivntKyihZip
dMI1cTgnJbU/iY05t8JWvHQts5pqWiVdWJ7NqXoV+NK8KO1wkZeWf942cQmtL5fRQ5yUj6VnpQWY
FqZLnABIv5JKJBDQSmpnqkPCOznX3ElOfJnqFTwbz2ijyF5qodXMC5uzdSd3XF3N4vwvTlGIAWPu
8NDgAuyOSjg+MkrqVreqVvC5gSC1qieFHwc69aTCxUrywmzm1VRJF3ZWO/PClSS9CJy/LU4W79Q8
Nadc2SRfoVi980oiyRe7ivzbpKwqQ+XNVBcat5wA9MTRA4caHhTsfeJaRK8bhXpTW5XsCd8SN9U5
4pEH2Skr3U4t6HJaY8lqnmAugqTwrhovaa+tVLD1QuY9g9jOtS9zha7ZknYeorLwUiyV0HBqXpon
VfE15tviQSCQWN3KSH1ROTSdlWrmGkEg+Re+Wd0GVfk5L6RyVvNqutAa1ZYNBV7ytCVC9TlqPeeD
VpqmoVWe8EGtJPujlZXcgpRVOGloE87TQNHOs8pO7+tE5rNJoHjSOZyaW/zkfHL50D33lFIu9bDk
lIXliNa9ryj115Kj7t9545vECLPA1QMljm6aUmjPBS/HP7Wd+npqNumTEHmZoyuuG37OvaY8bzji
6wCpOTfTOvX03DeppIth6j94bf1B9N3gfc3R5qvWWrmRNPnXQJJXWpJUnh6LnH0pprx/F6SJd1MQ
t/xWOwkP31d0oytOsrS56XL2eaa29Jy0ItgnepVaTcy6Cg0Tdu4hyNqn1HGKvyUujz4GQlDpki+q
Fw6X1obddiDUwPExcKt2oQSBbXgICmsTJRSCae02uWHJZtZZD6mZW4JtTQV0cj4XCOfUels6VTLN
kjz8RDxVfO/JdqvLSlBfiVFGzwXe9i6IGS+F3Cw/hHntXshZXM+z2FNmVOa8m7Sm/DSu0sYowjT7
ZIaxeeVXKVk0qtt8qs0yv038zHuf5fi2Cr9tTUvR0b2gtPW0rJupYvr+3MoE34AHVv3leGF+46VB
Kc+pFaXyzPQz2s4az0neqzW2Mk5a5akeyJa14p04L/WYh973AueGZthIVDTXphx8KPxXm9Wtv0J3
2fI6UMNw6gQ0vS3cMjDsUlWNjLqubiXNpzjMw4kc5aYeZTX9GzWE2kwysZ51LzEzvTDNKjIy3hU5
3WtkARur8oOVEu9aLm37o1CRdOFGphfpQuDTyJC00lkotcx/SrAxuzIjjl5FCayebdrE0fHVZO47
QTFNZUc5F6Kae0yVcuVoEVmYDlEv4PE3tU5L/KOY0Gi6KVTpRAsd9zxrsA9IkziaelmezupUJfdx
LXCtHhbSE5eJ2pVqB4WNvVZRvncKMmucWHe5uHjIglCYyyVP7+NIJrO8jotF60Xki6IFs0xVYsCS
t8JKjjWIf0PCW1Oy0jmc0PpzXcTtTWwKxY0jW42OZhjZgsZV3OpJ7PFG6Mf1pei0zfs8bZLzMk+k
SYgGFjo0gHjpBKX1UNbxX2WraRecaHGxXilNdBWbEl/otu8puup4l46PXVcLOZmnbhVeSKFYngd1
yXmG6Ucp3A6yiqlU3XFl5c+kTreoZeAaalKr97IgUstIS5/Oq5oIs0CVojusbP+yTdI8M9LUswwV
HrgumWKjJ1wrTZtI5j7lcsPfOJGnfK7FQDm3ElNwpqJpakZj1pKglx42QolQqve8GaWfEosX/+aq
GlpeEd1qJWBjekvDVnX1LCisqVTnkWVgNS9JKd0FqpMZMYxQreTanenV6Zei9K27EsePv1Vt5K0s
LbY/OI7pzWjO0XM1M31VNzM71b1YLYkhtE69oDSPdSe2n3La2gvPk1NQyLu642jxJEpt7zrveEYk
i2v0MoSt8pzYOXfRWVP3XCwRseGTu8iJMuwsJHgXNZJGc7duBUMsayHWxdKxPhCSRjkWluc84WgE
uSQkC7FzDzn5Mead9s4Uy1ya5pXZfKrKmPtgx3DwJ1wbVIIea438d1u5shE0gXdXinLyVxI5jQxU
1Ccb9YnqRBUlaADJzgq9DvnmVo7iDFvtIBYvGtFX33OOh3fPQ7u2DCwsf6JpWPWzom7sq6D0oo8F
5/HCROObpyKSQ0evgyYlM9lJlM/EqhxF54UI/8L9Ux8kwVR43RE115xAWAtdlFM3n2lcUNcXduW6
6ic5CsOZ4BcaLCYqybDaq+6oFJR2GkjVDNtxLYHD2mAgraNE+1A6cdOIkFAa2+eJVcKcmwmJ6blJ
/eYW0uFZV5rTWNXMTVAMO6n4ppRnxKFQOBZRo/Miy7UHwS6CJyLm8XmJzd43K6FwVosqyK/rorVu
g1bwdLUsikRP3bYpoHe0wjRshUauXoThta0UUWjYgvYU8rla6q5YwuWxlOQzLK99FaOP+TnvuJpl
uLUjlfOCl8xmwmc57AaRJDo3OSeGFRNj+8rVhIQzUreQDC+HfzOB5Yk+B4ml1FNBCc0HmqpZMePV
to2NkPhRNSlbQYHsczQhM0sr/ae8EtUHP8m4m7pK8YeLKKEl/mbELU2YLd+Aixl5uqsq1r1XS+aS
b1Wl1huRC+ap6deR4auJ+lA5XhXOi8xXPode6mVGzYl5Phe0RksnDtzy1OAdW1lqbp5OAv8eHiH9
Qh2ujGHKc942+CjzbrjCFi04yXIo62FNbHVGqzT6WMPZhk+iijTQec7mw0mVoKeaHjvEvsK5Uu6m
jGTbNzpz7RtN5VTVhWeG6oOQiLU8bz20gLzkiiLmDK/wNPdLKBb2FZZyyF3wPFfkc7gHRTt3Gzki
U/TODgojt9PUv6zsNneNpKpU2yhSk/+kZp4q6EWNa8GgRjnIKwkVVYTvnsiRgeMBXKpLYUxtXYTf
4lyKfKB8QnP63J1wNTg6VeNCrmZKosI5DqvATg0zyjV45byvfJBiwblpqsqfUs0Ft3yfdzU99uRG
l0kSXnNFrX6205qrJ2ahitOQhvRj1NYXFrXpbcKb5CImLrckthBkei61AMz13YwzqphyemRX9ry0
vPpONlOYhoAKli6kkvZXXLiyrkY0CaZR3aSXRWGJyxrK+yby4/KbhlikhGXERefElnKoPDuVMt0N
Auw5i5RU8dyjeZEbjd26nN6qRSPPQLpIZ7VUxqHBZVzITWJbDrJ1UvPHMQ+EYQfb/u58HTYVSIx0
vd5wi8Vw2594dpmVppDpShJrnNHa2P04VppDdWrxXAvcWtX9ltNEmFiXLku3FXkjr/y0gYkmWm4o
fm7l7yOz5aSpoMpWoItCK+fTSiY2DJqTF58LUvvU4LwquOQbK1YgHWWV6RHEX9IpR3JilHziX1S+
L3FzqBatwU6t8C2dt1st15M8T8zOX/Bkwwn8zF2nr34IwncxNOSEENpG0BFyJ+Pqmw6kncBPEjpK
xGMPrbeRaz2iM1UQGqWZRaumUqwPIKUyeDEWPlh2AYcfBt3TPdoKuZHLnnDt08Z9L/iOBKl1pHpd
dPFj4tioFIhT0YgJ0XTctoALuRni+ESt8jiB15cFiftgmQI2finfai4kMAnKq8pS3bkv1bwzzVtX
juaKn5SZwUkJ9mY/j9F2MdjdUDcORBGiqDgZBXIQNmZijVZMiO2WZYBNVhNPkjK9DLSinlpUzGet
58p7hFMe+TpRxSujBQCKyLsueLtskUItqxyHD3SzkZY5V8efcpq1RpRTbfnzFxv9Jg3ttNHMUIUg
dMGxHQEIrIhzI6sJEDfRbMNpNP4iCezKyLVSWjx/1Sbtc7uGa53AeIziJnUsO2d+/J/7KMD//9vN
2f7Ocwrk5adr5zGNsuhbzv7WYBL+8OaLu6zO4IfvEkx9joVJIQ3vgGQGD8wviRCUH+eXLotq6eR9
MvE5u9RNWGeXcNOCBO6ilxuWIA6lgjPr3BJObjwndxTUsmmoGuwSSJvcEhJIuHwE2VqkkRSkLgQo
rU1uqbssjCDigiY1WtcQGuHC/r0HrEEqbfPzbm4JHaYHIohbErsGCIqi4C4sreswzURFG08ppCAl
8USosjrUrTLSCigrJLZgkTXn/3N3bkuW2uiXf5V5AToQSBxugX3KneesU9aNouyqQiAhcZJAPP0s
0t3/rqrutqfvZibC4XDYrr3ZgKTvW+u3pBiV+WgCyEKc6XUpR5ssaxH0ISQ0y8eQlG6tm67UtYTL
ks2GY8JrBL+B6WKbUjs+dGWSr1AwYR/0a8msICvqB1LzOysTOVSoQyd9xjetv4916+My4GHQlKO0
EMPV7NYbg1nSoWrKyBP09/o5a7J+qaDnTrLMae+2IrN2X3CJSvqih9xUQIaREmql62OUfwOEoKRZ
g4L0Y3gXcBzBcNaTErdj01FdcBqJuqIrbR67CPLVZYm2VJS8nUZXLdpkvso0nw9S+eYh3Ob7bZbZ
/WrC4C7K64ThB460fWq5b17rNWDoE0a/uHMAP2gtGD5WrDn/EKMm0SXb8I965pSVboBd8bzxNXmE
FhPELzzhtf2a2zZgB1Vrld4IvQTsJoMoXB9VMibTwW+OQ0RE9V3IFC1ckQk/9vfoDQwrmIOBV4rQ
ROQe+tcGFb7udkGKQNHZFrKdJEoo8aQFprUirOP53NNm5o/zOMT2sMTdfBPXaabPbQyVdh0GTX9L
at9EBSVz9F3XGStUmrePClZXX3a4yxXaruSFE6Jup7F1CeqADTJv48ZlK/os1kexrf3vAjpMEeoo
pZ9YHS1nxcchKSLf37PYf6GJTqutw20s4hmVEqM3XI3qYyoVd9DqzLars6qoQxuyg22jpeANVXNJ
QzR0xK8Ps8oTNPPLlriKhwM8ojxdjCsgcjb5qTXr+Bduyi922j50kh1lQVmJeRWbiP8yp1Ijcrwi
m61gkDZHFHvJKQo5miqgkajGZQbNsmgMHtEQU0eKFbV+obVOzmyJ+6tuTfrUp6gQtqyH7qyJfg8t
GwK5F+tfuAz05/n/79eaxnsaG+esgRv8ef6ns+ehVNJWdTgETdG2MZePvJmyDE+6hV/V5sliC2h9
ajz30fR53bYQTX8fyfwQD5Or5Kg0LfKJbmOxLmL5nsxJ/T1fWVz2Qa7PQS7pSySkQknZjWQsIbGZ
q4h0Ummhvydtdhcvqbk3GIhHLbreFMtkZYXWKf+G/rJ96vtt/gzzCW5B5DTWKsNhtJWTIPxDx4Lg
m6+5eRpopu67JDcp2rO4t0U44SNKNYoaF8Z5fbKddGEhAgVN/Idp/d9Nlz97uH/cxiTcD5fdAxZx
8otX05I1dYuIbNXKhmE/39F9skPyXoomOvtazRcW1rLUo/CHIRlbdJlz+kWFdnpMg4VcEtfM7zkR
QSWV89cMajJK/VkeIUK6v3jk/+ZSE8SQ994bzx3U1c9PPHdaoKbXttrQh34UeBqHpe23o7FhdMp1
MhxDQtCpYSj9l0bz221CwYk9pbDiJRS7bP7y3fkoss5PeNtg/F/Q8GVn0o55NUOJf5cFjtzHXTQf
XTN1sG+m+WCNceWWw3s023YIZf6Nd3VwS33UHWBlRjerpPKPo6z/Y9257y/T/7PY268SWRpYDTEw
znA/eeHnq8xavXYmEbZSWYvlZFRTZeuJv/TWYu3YPITtKYM8UaBPjyqVcHvgLt7KIZWf8npazq5J
6CeccDJBSIyC+5EHEzoE152TJvPnNVUW9kREngiUwfqPkv6/qrIe+m/6ZcY+8PPdl/7XMuqn0uv/
pWKLEWA2KIpiJJiw9SRFdfLDKN3rt5/gnlI1fb8fjaL/12X6cYeuN3rm333W36kfqFw43GE/3A37
IDCcMoPS6O/Uz/6fIpj58a4FU4INXP6nNMNBHNi1Ap4taqYsjn7EfvaDneCTIpmFTR3BAPyXpVn6
8/v5L7ch+wXXwCvW2MbS9mK7q8DCmJJvHVoTqn0RCI0W5V6mVbRUfij99n6oj6E+QE1BlwI1gvEb
ZQphCopulB6MPKe/y6Sg4SVPnofhMeH3W34CekDVOd0+Zva2Tb82zpTaEzhcvw/0iUDcrt85fkFx
VKclkSVhXxrxku1CzH3a3wzRdUoeTXZL20c3XSX+fg34dWsepvWUZbpU/EqwEkTN/Qg2IPVbieIp
paca+moof0v1mfPnJf/AmgcTfJOjLiy9HzdfTFDttDv26q5rH6m7JOTo+JWZQ6LfrQzgRxkNVdDC
O76IBVos1DQjCsKnsrXPnX8R8bstvATyI9k+O3lJsbxOZ3jnib/Wy2nE5yzHpD+36sTy24TwYlMf
clZFspzXwsiH1Z+S5kjZg8hvyXJo1XXqz6u4iZc77x59WEy8EuJmc6+BOaoJrqw7xi0m+YLH59Sd
x+1TxepzsN7sf5njRj+K9cnKd/0SAj+5dt2dZvcjfRmmF67uWnEOGFwOmHeHRhcoIeRWze3JJzdj
cAZPBTOiJ8eoPw3iJ7zyp5bgf3qv/7Nu7f/CPgxnFf3ZVPDS4wzzH9uwt///723Y33AIMDp6kGw4
6RQQFNakf4x27MuBAQ3wDzshApDd92L6B+SHo0/T/bR4NEfYLA6awD8bsRSHN2BmQEcHKC9mYMv+
m0bsV8ovhT4TY63ej4He27FflIclw+ZgYsDDZ8p1ePnrYNnOaaCTuLR9l5y2Wk4hfFNPxiJ1wWqr
NXGoPWvp+XiYLarlol07/JuIs3w8UNXV0wG+cjYeGiZSWho/cvgJYdr1Vd4tInv+4V7/u+IIv/2n
FRV0FiZMklKoJ7uKEka//IjehxNUfvfdMiyDT/hS15dTvsxhtc6QOooU8rcoEu+3Awni7ZY3bDtl
S0S/8TxS9SvX3ManZOxiW5oMtfBHCN8bqaZId6KSHkwIcXFsv1go+RZGGUlAicTeJCXrU/ilTjGb
HEmzReNLH/C8aOGlmscgrUl8WmGXu4NdKZtOaKIUL9ZtCF0RJUOoSg25sytzhYjtoU06VzXdBgCq
If3wCFwrz0oRBZ5U4dCOrhBhu87F1nJLq4H3wXuR+EGXddfw8TRnTH+P9STiuUiidrhvSDO8ZhE4
tuu8enjC0GinMll03hXprIDPON728Alss9lDM6WRqnoThNEBH3LLx5pGB6UX/7yEfceLeO39axAB
SKnWyVnAJkMN0KxlqJ0BwSyLPyjZNu8AO/bQrlSznATohbgw2Yj7OAZSi2qa12H9jD+NdsD2q1ve
idwkwRPQkN4eRw6/vQyFCZ/bbiDsDhZS54/xPC0SJkG+Y3eAUF9n9Bq2DNykeSG8G79CVeLpi9A6
hhbPWL+dMxu6tWyXdXmFraPUUWSe1GW/1mJ7tDEZ5DEboJ0WbCB1DUGV5E1JZyIAubjZwhVJ03v4
ckP8nG6DayreNvgVcxv1r8YOIr/IhUdPC7RZUxqIVTf9vG3owZ0T69HnfqQl7Jx1uJ9F3PcFXyaK
hr7OIWYDUQuHi0oSYwpI8dtNGg3Nrtar7JOdwPZWzlGuqhiyxUehU54WivaSHhhf9HQJ6mldCtfq
bnhdmq79bnoBUddoWpOvho3rYzpD8S6tM8EKB0/TL2SAqHMDlXbhRw7XJivnzDf+ME22HaoRY0oc
QtB54n3P5PJbZFobFSYKZ4wktYVb1Ujez1jeuY0ewAviw+qV4MMo/D8s3SMMrekwgB7obAGfCu9F
5raEX806YAIZ6JKRo87z9VHnA/y2IV1c8KLonNFLFhAMtplkUFsA4uBDrSdKVGRc18c1CqWn5R9D
cZ5HB5akbR0+omd6Wj+vhjN6FoHfYLsbEa8wSufYiO4rBae5LcUMyQHuRyAbA6+rZyLPP6zCJCuF
ggCzstrytX+FgTJHDwoAAT/+8bpu0cDZJ0ssHnoXSEwNf7x04yK6/Jj1LnTQkDatb4Xcobg4UXIu
2yn7ktLasYo2wYCX3tXsUzTCw7hourRRUfsUnStrJ3SUC5CFRnj6Gsxc3jKVzg8JWYKhUK2gv63B
QudCc/O1lQq8Why1V1Fj1nVTxC52MhjKup9VVWeRO9ed/l7bdaw2HSX1MQk6eZ+qKAVxKGFxHcE2
Wdi4fI6hxodsOeiWhx9XRyymfhkd2q31r2ufpfcGctH73GVyXw5q83lRYX6FBNXEpQ80xFsrbQQu
g3fVaIz6EPI+vwxsMXfMer8UXd23jzG0dVv6NovPNUGruFNC4r1a2UsmVhBnRjRNDRXFzfNTFi3W
Vjk+ASJOnbYR7s+U7uiHbUgJHgQ32qi8riYeNVsp8xq6kGfDUPUk9c/SjIGAeuHYY0I6c0uyHs8g
Duw7u8JrnfjEbny6wtIfM2uKfl5YVbOxefa9kCvuYeYfNm2H23ox8oCS3WM6nt/LdG7vfeS/h+0y
foQUZoATMR60JY7v0cHFdYZ/XGX7YrexvsyDHW/x61XlIAq+rvkCpsQ1/CLBHJW9subUS7y6bu7j
qUqbVt9sFAO6cWJeimDNSGn6vI9L6OgYuS1xYBo3KRRmMyW+W+O7F8zYXV30PE900fbTcArzGjBg
n3biYcmHXB6WYRiPrJ66HPNFsg1AL+BOle3QtbdbDpivzGCU/54JBZRsS5s+qPLB8S9m29GdTkef
bbdXtDRIh9+aJgCEw3noX4ZlSE5hUw9BoQCTyir185xBBG2jg6mT5H5TSl5CuPInzCT2tltkCiCK
1jcRzYaz0inqYQ9+r7aR7Y4DJIIYmlprfsPSCGJMDjPAAtPOZ0CaY1VvgqhizjSNbhqUL+lZdTvl
6yyeGOBH6b4GZqXfEuG+83Ab72pl6mpGNfXe05y/ZqFMPwfZujQVnfrfAJtq0Cq+4eUY8gwMfOpI
1eC9wFfJPL22AHPza6jc8Eyp5xVClmtTjfnSf/PhPH3P2ml4xAy/85sYe1AOk/l3Qub0xQpnq3Eh
gYJqtKW3VtOtr0YVqTLmUfbURz790oFeeWqDpAHUw7vD1NTbR0kWdp0zQTDb9PwuU3L7fQo38hFu
vTxG0zQ/MUjxwDxmiHehN1WX9DUoN/C4mD/SfJzuu0hs7zaQDm3Zy2wvx6axd2eJJFz+ChYWLmqk
glYcWkm03EnPbATH6fydMDx5lXLDYI82lxdbzPRyCCDrjGVeW/U9mxfgge3STx+yMcHaj+kgU2XT
bBvWE76hxWvmaNfTnC2jmWIxBie2m5mJjtPj0rTresRqID/CgHXJcZabu1KmXVr1Ya5OIDzRLA5A
6nRpBjOHT95k03meO/ata2tzswlM7gX2SV6TUpFEbScBv0KUW+Sb7pCjGKMAPvAMsvcuJ34qMkRd
AK+o1GCaq1uWfYoGXDQMbNayqmNrQs8cLIuqgsnBjEURJCtDMbgqQnSfV4br4Bt4XhEel6xuAHgo
nztglmj5XL7Ox2Xl9VaK3jU5lrseczcJ0tyBHY+6EGVJbm97ZmxTST5Cg5qGKAmel7QhU2VcntaH
DOvmBPSUKPLZNJR8tnHq10eb+xCAC6X9iTUohbAGhBAS9eIGcRg319vHBJVSc0s4MiIY/z6ab2pm
8xVPYo7lbd7m06fG0/4JK3LmbmizC9AcVUdbBKrBygWlvv9q/czUKTRpHp2ATFhzTNcYy4fCAaFn
UEddfWrdHBZU5Glfug1AZ7EsDAb9FIeoWilvE/KkBqrQqefOPbIlRQhHCtKfbCzza9fbPDtEKPCg
aOklRO4FfQcmkya5et6zsGzk2p5jXrfPkV2xrtKesu8oju6TriUD7mE0pDcknlaA58mmXZH3+bTi
lWyC7hjwtb0u0sTXbsp6egott7JUiCfRq+lWvP9BmAG4zYNlbAqBOuM17WueFXRbhnuJNRTWx2qe
KBddW0HQz+ErAy6FVu/ida54gFKs0AGFF5RJj8Gu0Lod0M+gWN9QBnwZdT2/KMBOKMGnUd6NxCbf
apICBg+Eh1WFagtsZBLcQ47uP+ekhp7QCoU/zwebkAKu0dJB5nAtjG6vQb1PsDqjgm9N4gsxMbyk
WhvrisU1IHhZt+y4OFIawylK6ygu7MaCW+Co2VBtlgXkBo3PnAAxsc2H3LUTK+tcZ5+WbqyrhlE/
Fotosg9DHIoOF425p4TL219aJ+KbqM+yvsy7FMN3TDQuU8Qm+pD1rb7N9Yr77+GKyDK1bXqbuL2/
gxFC38ezNK8UBMZJgln+TJsYxTxRZv0azWR4ygYjPX6x4PRigyS+6CielkuoQi1hxNnwM59qNRXL
WxMgFFkjQMHyA5yWDDhCvg3b0W2Lyc5ztsBIowEVAVoVvrBiIfx7zJbmGjbhCsI7zS5AnefbfNIG
REygbF91It7iyuZBqPfqbwLOGsXbR0HG7YMl3oKnSOz2kroxnQ4i7+Kr2vG0KAbygozYmj0uGd6w
QitKynCfLBgZ46g01E3nMarHF5TfrkB4C4QhsJ4zEEY0hMIgzIEbL+9yYFmXSQTjoU9TcRFg7NgO
24U7dodBt4Ddz2pXyDHs8JB3RE/ssF4AQ+aJNqz9NtKOfreOBc9d3oyf81XkL7Xn9SHF+orUQtAF
JXvjA8M3VBDD9xt/4wf7HSWcba370ohNxJVuFjWchtGnr2Q0sauSKYSSt/df2ULgWiUmG/wDmBMB
FtvMx0ymu+Oyw5HqjZOMd2TSRVTf+B2jxGKJGBt6ygwo0VzyN/IyCdfHEJXHqc3Hj02a1u9JECXX
aATs2IRxdN669YzqzT/QYIg+sX6nPLthEVdipi0+oDgZT8mOh0ZBPI4F3nZZn1a62su6py2EJ+79
qkh6SmsU8EMYH03HHADgCFgq3wnVTaVfzRu0KrkIMUTzrbtmO946O9B1JTxO2Zb5jsI2Zo0uWH2+
iaWuvybBAB5bkPiQYVLVVb6jtUg+jnGFUxIaU84MSFs5q1k8Y5aEOJjZ7rD0TY4posfbibV+x3rj
nfBdfJt8Mg1AOTvVbQW6BaUt9lEsOzR+5dC68bFrGn1AHs7dLQCJ2U4UOz8HlzGJ1ZW2QXR2PCmR
u+noYSBB9y1r+/jQpNPwkL9hy+wNYW7fcGaxk83UTNOT5lye0p4EEO/qWh2mnKOytCmILnQhISvG
eejrQuVbfFRBh/qaw4su28y0N+EOYsMR/7LV/XqD8mI+S5+Mt8qCZ4PqTB+iblIfXCfccFizEdQ1
w0L/cWkhWYo3EJxE81yOyKMtx1g1eJfwfl54PzbxedVL/htFZPRZT+GMhx9zANbI38xXsigeAOgd
AK/PO8eudqI9JahqME/mEjh338jTspPw6ULVw9T3vb1hCXOPUxpgEIlow3QfbO34FQkd4PbhG3nf
zfHHcUZPSEdL9EnutD6XGpRci6oDoxd52aDoAjQoeI031OQjrcNiWRv7QrMuuKAYhxMjQsbLuK/N
ghURFnAfa0EP0541GHj0SoeB7I5qUwKDno9sWFqwZUHwOVzDFGkR5BhI265XwYP6sqL/KOQc9AfU
KFhbgY4CL9hzEYMX6A3IrP15TGPyfp1TII6YF5g8JDOueU0I+djvNACU4nyFHJXLxxr86GdW60Sh
O5/MO7/yd+MEaEy9xTyWMcDAQZAB8Y9Ru44V6Vs2BEG45REMZ8AfPIz70o0u/6BhwB6wseFy8lMt
t+NaLzRBtxL6alhb9Yx6cDuSt8RKuodX5B5jsW+JFoNsy7rMcqxsvB18E6iT24MwqDyRicn2eMzq
hv4wdeD2sAAOv1kSyEfBkA0ZuTNowbYluovQ+ptTALXwAl5tuRg0SU+dc8c0VdlWpbVXv4F6632J
pTe/ENFdZZx5gIJcnMkeAQLpKs6pgYayoFi3pU5s9m0ELzuV++4FrJpTb1EDJME4n9Y9fpRuzn4a
mPdnY6NpfvSj9Eez55YS9FttptdDJjv12HlxgTsHjzewGOjZnn+ib1Go7S0WBXRhWg7DnpnaRjZ8
QortvkeA7mCg35ZrnDafmlqHz+PYIi+1yQgCWti85hLyflBb6IWIboFhgS0KqcwjZeByDxkjQLWN
PtkUwZJ0t85u8oJ2Up/iPSeG/A+p5J4da/GUZoP4TzUn3K0F4hv6Aq1nrpYp8hcraPA8tViJUPMw
DIX4mey5NYh+dSmwTB1HhCXvONz6W6DOgThE27zzBFOcSlACBLxbymxzH445eeUWld0yGQSGrAzM
NTduhTaHnF0qYtRwSN6Rbl2OQ6SaD5GKLQor3lRzztqbNRfjndxzfBECfRuAWqA6+mu6Z/3YNGEE
Td2kH1SOMMqyTh9mqkVzG2R6/jBRFtwMOptfs7fkIYsRMnhsUUesnzXLEH9zqQ1VNXPbAo0ABQG5
a2lqAhiko/iNkPr08NhsHcRUkHyLqEQ4TO/SLkEFGCMbsBV+V4I4bcLhJGIH4XKIa1Sp+QzkpmiQ
O37vB2rB54keSIhw9BroEP8DGnugNHTp3mHFHd0x0Q1qKbOYmgHGrCEPODQjXQUMaOivM2glURmB
oqoQmVyaA1vJ2t+iMkEADEAippmVpmi68EwziE8CYMEfNu5/NKH/nWLOQGChoARBAhPgZw96MJQv
2DriG9gxf5N1gFvOfqNClt4gbUSN5QaC/ujvUxn0n/5csP8XywH8As4AAchAwDRkv4bjgadMAzHb
l8xM+q7JY7jVnrTVBtG1ashgzyZW9jngknaw1YLw+Odfv0NsP/jve5YbDiqugMb7wpXQX367SJkI
1gRK8hYSIQ5dqFMIiHnT+N85MlbuXQ++IcTMn+MRrIiF/ta2LZ2OYwp187CMFvoMav6hrTxrVnnh
NvDqak3NoxMTURdUVE7D+mg2kAp7bC4O/tiP/j8+vX/lalF3YBM0uEog+LCh/i+GRyAAQXiCpEBE
uExOYhTQwQOto7B0DurcYZbgolAqSXg6QmcwY2pQamhGgnX5QCfZdadtDFZXkTfXJhiCRD3+xX3e
Eb5/cg64zzkeLvYmQdWDdwzX+fM7FseYbFNkm4ukB5914nGQmCsYX1wXFu6nWSzNt1zO8GpaueEm
v7lIucnRyEVDHSUH0dYN5J4UWAvkQwBsfzEIfiGpsFEviRn2JMCBt9ieZt/c9OcrhLAtesQKG+wr
oXL3/Megm6KpXU+kh0Z1j3mDTcekgV5fpWb0yaVep03d54iTrKpAKg8bOEyrRPmgBo3XZVpjvCl8
WIm/ds0QL3UxL3OS/QVD8kbR/HhvccF46gyjCKANBQb285X3LdtULpA+iKjC2xtLr7LPCrFidwg8
BvaXDsFiVS2BAL9SR1FNCkyXor2vfWLElaVxzc5K9Rw+FgKY6ggLbKqrhYGzKtiItF7f7m4QlABE
KRELjz4wxpOxyMeddUT4UtLjgLp5rboOrQZq6SE7BZkB9TdiCHxHx9Q+g0+F1toM8EwQ782CL71A
FORpmUTyLl9jpgDdzb35i9ERgZL46cXLCAW9is0G9oPMQJ79MsA3GBNdClMHoSWxivugydDa2LnZ
eNmgZjIHzQyN76ZxRkOFMEnkr1ue1PIGyWH8M0XT9gD1f2rAK8GiLTVhtD9jEpXtNUx8Ro9dErKg
gLMbTdUgLaybrKvxR6M1M81QpDrEXhrZaNvsS590crtAdWk/QeAP/bs/H2U/T2YIjwOtxzRC95cB
x6n+uruAWECMU8mRPM0WvVfQdSmbVV26sOtvkmaEHhCaBLUEnaODD3LkL/78AvZt536427gC3GTQ
fdgLHlwi2MR9qfkB8d7EyrxukR3YBDYGOiY1oSgitwyawh+WDm5zSi85p+JTExiADkqM+8xK6uh3
JhhiGKpnDUX4PUREN1LQKo9dvNjPusUiWMboay4I5/HhAHKHnpiVCow8mt2m0GwLOld0EQ8OIIeT
7vQXP+7X2wuHHdu4ICQATCfNsCPIzz+OiaQOeTJ/RWcy3EFp0arEzi24eigE+R26SMuLhqTxDU+l
+NKHGnJimo6SH4CP8fiw5HomhQmT/MFDGa2cb9uXaF1nD0+JsJfc+vaaWI05JQTp3JZwb/RYheFC
7po1S0tIwpDNMw9Ysuo19sKAlsemQ5f34zPlaIbKP//FO3Tw0+PELwaqkICHTTFpA1v4+RerwKTA
XhHAindfLYbrgR7CTLt2BipBlxmkJ3fEO2bulKsRJGcGuitqcrQ18xCL9fDnF/SLuY+LwB5ECELt
2yARBBbSfbT/8H51lDZYZ/w+kWI5vxjEpV7aNtdpUVvCh2qNE//eDY7AyUWIujkszGf8NkewtYHa
NCOlt8CobgtSs/y7Flk7H9ouTO7TWMbkaHvZfR8bBquS9UN3Z50e1Eu4ZCv6q93gxETTv0b9xN4x
C70e+xaEUO/e/m3gWA+xPkQmvPS1a1xVB5lUx4kHeEXMPCBo4ya0b2wyMi5Yjxh15Tsy9eUCG7su
+RY3zakz67SnPjTUOoWiXOAjF+rLDrPIjG00DD5MvTmQUUfj+qxTO5yx2w4iw7D90UgybvkBuPje
KEhu1kPcqsFUOu1yetG+3a12hPJvverJ+yn3UISZQe+DLNKYYteaLr9TYZ8QhPGIAnc7dyhfmULq
GFHzxAeFJxZ209uD/a9Iwv/f8hoEk99/zmtc5i/K/8gJAQz6R1wDh/TQfbkK9w1ZsGb9kwpM/gZU
cC+msJ6F6FP3KuYfmFCK0/Qw72OQYP5HngfT1z/2AmN/Q9oWW4UkmFvA4SJg8V9gQvuK+c9yIw1J
EqNTQKWB62OYGvZJ44cxaFg3bDNOW9ldn+XapuGXJN9FzDmKz9jyAQorI+IvahwQuz9/axSFqMoQ
ksXxOvjp9G0Hmx++tRZGJxNC6khlzeohDKfpxlPsbQTpXOn+EFGTfG1SuX6HbUK+smB2mJ3bbPoC
AqaZD0Hmh68AGcbosPGQXSX2z/AV7FP1lHYuft9jfNyiDNkVSuraD7BR2i9dA+YBXlCWATMw2OIF
KWaPxEHTIPoR1c59UQ2SD1Xb5OsNQ3mOPmnJ/RdUiNNQBm0wtLeDzPtCDYn5bZl5MJw2Eq2X2M46
e1wRcxWFb7B75yeTQyaYS0GBZsSI66VdfEqx5wi4jWCqg7KPeAuYxXUph72MXAv2HJiRMZl4tvU3
i9loWk0JNqQ46wh7txRgNYGtjDZoQF/SAYJSPvY707Xu004QI2R215F2y0A2enxCrfpG34foRp8l
QKUFiimQqe7GJrzFdjcZ0t+nzkKUeQiiqcNnamGiG4tU6GM9xZuv3ubAcOvxTUo6d4fcWpcdG2TB
RaWXNniYXJu/rELvF1ePGyaxevuKvWlaUiAcET5MDLmPxVi45kL5vdNus/XEpKIDlv0ofiEagqCC
OYldTP43eWeyHDeybdlfeR9QuObogSkQfbCJUEdRE5ha9IADjv7r3wrq1k0pMkna1ajMasJMoyQ0
DuC4+zl7rwM+KTRmT6hQAcYRN4q6XhzYudWtZCt7a1fLavZDB0bYQ4oQyN3MZe/vpiU2PyqZjh9s
BC/JyiOpJtFGmvaxQuAU4w3NvHRd+Z4CEHAJlR1f2w7pgEcOFuBUhorB6qyQcjK+PEXRdOVLireZ
1/Mw7Mjl7sQYafmNVyYGiiMrrdQjK93Lo/K9qNvj0zCW3c+/n2eaF1O8sF3vJu1az7pxIyf/ONm1
uWIBMsldN7MYRaivtEdNtc47XHV5H2gWkK9PlFHyY6VrdRnglQeo01n4Eu3Zt8k7M1lsCn+KShYN
fR/dZpURFZu27FRDYrtF+5mOasbVQilUB0wh8N8SVniZKca65nppZy65qrpYbp3SQ1RazCwUAhdP
twhavhFQDk8PNyOpu4TSaWv/WEM/emXVBYzmahVycUNewHnwvE3If4Zxtag0rDKnckAxUkadWt7L
EdX8nmStZPCjzO/RR6kM/kU0UzzEdl+zYh8jHYmuZVXNMQMv0B6owBftxhxaLMmRcvF/DVRglj25
DyozRNVvLEH1CFNF3BZh3SJE22SFO4tHr6iFuZM+6ZoD2sKyXtlmJqu1e9nw5HkemUeWDfBcMmnI
hzju52/akJlNuJDWQ1MgqAxErho+DnmWDJvRQhkYUmAZ21M2C/kWREgO3YsaiHNAStWVrBCKCFoW
Io2PsHCWmL2UcwkzEPP6LLh4K00S+ib3UGUpj6nJEU6EyEM1k+98zscsnHIEXSudbLh7TIbBaUmG
uQVoGaNtrXHfReVUvlF+GhmrOh74tvW+P2eJrt8bcUw1Hk28eCxLca81U6JAMMTjrUwVPqrWwV7l
YKP5WFalsgK7VlZ9irDVlJuCsp/2VrHbN6E4YC6+EURbgxxpNmVbPdHzx1GvnIdJaNGaQOVYaCZL
BFfSa+9F5Y1fELylKrBtJAyrKF240XoEQUGOBRvGFwz45bi2GnCYQWEmCQgkDXMUyfHS0Hcihy0X
tGbir3qtlHZAIQHuB3F7ZHVFBBmi3LU3ZlWYEu5N3K1jaXXrhZBDrhIYQ9Of0nkehrdoVzhn5CCp
E3adhE4zz3DHlGlh8Z/c5ZClXX2XK6VZB7a56TvXqvV0k2HIqNazirKvouwaL4DDY6frXCsMZ0t5
HdBds8DRlMFcYkjZLoNB1iFcvMWM7tuMfc03z2wn3TzAhciqJbDiRcjDLPqy3nSW6suwb9JMnUpR
y0cxZPxvrjFdsRxvSDV0aWGk7HRd1G33nHpuMkSUQMbWaBOi9pQr3cxPmOy6fBvN5cRuy5gqAIBd
Z/J+6XYp1HlqqBjJoJ7rqh9Xo2GY40k0fZW9L6WRFDc2rz1voZNf/ja7GdWbAtnk0y+9RU+H3eQb
bFBImXHkaJkIWauWFKwy2dvFcB4CVtL2gIqQOlm/t/PIdT7BFYnn1RyXjtpI10m0h7ZJGLUlGXib
4b7IR5bUjrnWGqqqwTz23HVFCMxC4IXeuZIVM0/PvKseZ3uyqlVEsW7Fl1Lbq9Fz4ZD1M9VwUsxY
TamEteAkaxcNxfuhaPlUhJxm5HF9XWQfEEy2+Wl0LFm+69IaHkCLhplX+ik0Zj7pQeBXmXqXWhjZ
KNhkrCWaGW/lVxqNZu7KmXolthWez++d0lLqWLr/pjNqaT+SgFuCrK8vBSJdP+S5TjY6XrwPZmbl
VAxJuryLmxQxTq+LW0BtuwS3fyNgkRAow6Rps5UxzOhxKH+i0qV4b3SfendutxSyN0tsvzfnfNjZ
MY+qo2pvNgVl/qF3Tz4s6BMMKy3socaIwKECfTQpOX1A39G36xxck4u7tXqHcPZHU0esAuoUOIUo
On3fL0OF+ijtGf3UvCNZ1gHe8IHlVDqBsEiN+ptRRuSWqKacUaft8iltN25sPzDzsz2nVrbqF/2D
9OrvJc/5FtdZs0osHYvCqLZzI6O9W/Vfqq68p6vGRTxCXl5E2luNxRhGPXdeUTLIT/7cBJ3mNYd2
9leNNgH26LYSQMdGUTkDwTO6t9BpQW8OsElw/Wpzqq99paeB09d3blURWD3PlVPQx+kd4M4PXklN
1VoWFCRGt6YEEbEdSuVHHc12iBqhsnDKkYALhR4f+sXbOiJpDp3TrlqQavvZbzZFG90shofCxGIu
MPvlGNeq2JT2AlQl8tONaKacIkJ3RGdDEOuzN8xgI7JJPtnYKhFgEEZZkW0IVfbD4s7vTChNQVdW
YpcoA4M+xc29Jcx93CGYSGu069HwSS4aabaK5U/ToEWhRyKQqHxEkOdTOo/RsvepQ/3bW5k1Un3D
/IbZca/pxa5K0ZBIVc6PUQ5uOIwSnlIyChEMotpQO74hg/QOvs2GNf8StP5MXmdqO+QcXgl+aU4z
igTjkoBvGUzvTNlWs8niNbdWjCI4r/y7PrLPQg5jmJS8TJHfPwyDexYUA4NepTfUgXaDV6nAz+M7
I40I3JMPycbKtrGE6mjmVKzmuTjZWkLFRAE+cdj0HnwttxumSSYqdOTpXpP+l2y46KAt1vVVaA2O
wOhLfAz4tsaz7006W35vWdtjcUb6oWWruBM4djrVDeHkzdXnEcH2gqvcJWePFL1Ypwg8iyBrKHJL
pxi3g17Zu7FysveziMaSS409hrqFnhBYTvzRnxe4MOlCjkHT+1SuEqPPD200yXdV5+qfKfnHn3xN
SicEvIdAU5/lDZFjvm+VrFZ1gUwN17N+sJa8+pxEqoUxlczLqi+zvFvPkjGbUPLErp3vYieHQ9tm
pszWfWN475TstSxIsjFBXb5Y2lqNfr2OmC9ukzgviI3xEq/ENKjHKen0XSsS95N0jGaNbDc95+wb
mSZYuW+caXbue93/LOymWHuxZlH7gvCcb3U9rp0vdu53OtRO/hme95g6ecliQQSuNwCydOCzjl3v
hPGiJfckXqcffpMa6CjqvMH/oaUPtoeVP2dD44QNcNp41eu2EkEO6Shdw85ChqKciK2RIYoZKAhL
ugcov91dmcYjlVwjEd6mErk4x2U3wYcS2EwDg2X3Ks6ABJVL4rDkkq0Lf7EyAzW0yT0ZNrWNjNH9
4osh3y1iFAcvR5mKGM9ct6rrgGcmWRE6MJ+YFrOJbVtaUMMUDiBZ3tSzixK5CoDwwMdVWt7ckpdP
wyIZIGcC9JMbu82bt00zLzuD304hVCJ9L9LJQJuscmb9OB6+YhGYt6gJ9I+N1M2CkFgUS1hZU9Ig
MuqTXVxn1kfVYxPJyx5dZTxoPkrBJhUf3NHfNtROg7Rsul1kteVelGLKglYj5tQqskObWv2tniGd
i4GcvvUm9yEtWrFSakBGSwZql/eyukuBHYdd5WwVcXGLGZ4ydGtqOpqByFgzxVZhA2gvXJpp3Pos
2s+g09KdRQDddY2R7WElUChg4U44TO1AMh0e3UZrt1Vv+ix2imHftX0FrCV3zgNr7XPf9iMi8sY5
drb9YxIkpmVxCcKNN0R9UPRY4rLShQPs17F+m+W9ODiqX+4SIy3KleZnqVjHUVl+bTylynWmBgrb
eIzvlsnf9NSgty72PbRXCwkq1oFd7r7ptJYVVuxk0RaCXbdC36J9QUOUfBStaklV+LLYu/Roj7DM
6f5qkgDCQHgV4dJSoVJuKcJJjsl35lSlBx5MqK07Tu1hTthUUFf2Q3McraCc7fFM6OnTgEnI3oLO
RsrnJW2/W/QBEYS29DC2VdquOtPNAoAAE3SBXNtk1Nffd6apDSH7wXmXQQE8djEksdIYzUefjU79
3UKjK9DWOn5/HJylu8+xNH2Q8D6tDc4sajFAfSQSPTfq3npDg8+9BQpr9cXwhlySwD+sueNWRDBr
Em8iN6iKnmA9W0tdIW1U07tR6AMKFNKaP5xS8Epn5Wx8ihF4kM+lIBKK2TfxbrRy3PRaoafhMArc
m+AYepDLnrcCJZGHDSmSL3I0ZLZBsDMkaAmN6d4Z0dYc8thLW/QMdjEGE8Je96gW+1x0S2IHU+7X
7bZFhndAfFW+wyVnhUlRqkOfm9OhKgvwd7WXrQs3+wqpR0fz2OnDjV37mhZyquasTfN4yGyqn35r
Fmsj7aogF3nM3jUedfyPigqXiekKHjxF58BI5+wifIIbtR5Y7sT3CY8fRpsEhz5nJOggWqExN62m
TLdG7xqriDdzZ7r2ZzXU85vU6Yp8M44oLVcsxaiVd7hFR7TD+45IfdMnPbWmIf0QOUl6JKojkysX
+264YHZboubW92CcDb0d3VpE8Xt7hEFveKnGGiBO39sjdi7MZ8m6no3kdiC5tlKZaX31+kU+2I5Q
N1NbDGdgJfkWRMj7zCyavZiRAdt2Wb1vEd9uQBDDLBKo8TSrqpE9G228IQbJVY7PocBnRA1PYru4
xfTCRA2Wp17XacpCf+Ft7t2R4NQANR4mZ2tX6PpYejRJS5YmUv3RZkO5TuZmWJE7g/OXMuVv4fsO
e1ENZncjUDttLnnOg1c5XR7yyWi7phzrjdlemM9AqSUnTVkhYnlAO2VC3vvgKM8Ko4p9dxbz1fZ2
ZzCJL+Q4RhPZc1Rww3mnxye4Jc6mtMhmUXN1P8TRvPzIfM1tg06I5b4U7T0bSOWHDVe79ovBQsRZ
0CgA1gl68E7r/WOUsVbUHIQdRwzDGROOZ/G0JPyXtF3edC2a8Q4jjb8tRrRKjouCmxxMjIAQSxQB
jFpCbJIawS7WFyMaptadFurWWReOUZF+a8gdrsvekhukXVa7GUst6eBLO+YQwsm8vJBsM4+jO5Jn
kWwtb7SucveQ8umo4BQDbH4+eSq/cFCoo7+dx3k5FEo5OXpzhR4/7a15LebMwFLEBgPBcwsNbZ3V
Il9Nhhk/mHHePNpFjIWotVD8mD0FNFAWe8zk6aGSwuSFVEX5rh+VTt6smig5QO70f9iEondCuN/L
eGLWHWIWwYmhBjPkyfvAF0khPMwxKsDAQJn4lfSsuzIxFrFi7wr2n1OC22bocnlEeZvvVZsOG61N
mjKAxRivmwYwvZZm6QjQtwP3P1nQZVO9XBlUZC+CPXOl2b16YHIr92pszbt+mbpdq5EFDQTvDOXk
sSre+lmc3xaoDd+VzpzfWfPUBAMuPEbfO7o8lkOUtfmmMedJX5NmQ2/tEOOZKESefSsU8rihoHr7
dUa//rkowThe/FlfaDCCCNKWcpuhxt4je0rtNZaLS94yp8ELc3E8nkEmuyXFTLec9v2g228Xd8SI
JeGYP3QDDz2siWM3Yw5WKGA3nbIJZDF1RFouis1SdL5Y9TniRqPBgRvOHZTizGBPtI5yw/lU6DFM
TXI25EWNRSImDeaswzVv5Iu+KTrlfhmlNzY3uT0uLiXCZTJBOyfV56Kam89CK5f3k0AyFky1hnK7
G1mXMnrovW5HzPxxOOR5aR3zfB43ZeZhNHQkix/mULEgQ7TzHyzOFC+qmxgUllItvTWUiPsVfuL2
Hq6p/kh2SlCYs8f46KZm9NCU7jvmb6jOAoXYtxH1aBJKlPg2b9asPueoMQ7jU0IYGBL5h5+u41LI
6ivzwpDsR01zz56pD7ho4Oq+T/OeapuRmNnFLmLVuyVpgDZ2qRwOmrc060QX47u001w4vHbL+tHX
k4deesUhK/SS1geRHX9GZEBiwdbQaddBNGjkGiaU5cW+N73qYXCM0oYWpJNd01Bezlh+kwmgsYsN
J/A7k3z2lHr8hKqZkqZIUBWFXamnnyaruEgo+ppMRIJagPn/KQlstLYuD5Hy8U/WY9J+5V+z6LcH
lho69etHEObRsVIygn6jZbnM4YhfyPbSZooCvNng7C+ka7Gyn1WxtlRpvfd0IG3MTPw1vkmTl9dH
Jh/EZkmd4Ofvs6e8k33JnRhpae49Lz7EMSbcwM8co9in+GvLIshBKWMOcSKUXxeaUg+wulDGlKc4
WQdZ39OXgMEwqBagFU8WByU1CpnRNQI5j6SdTFdqy8aFwwS+ccIicXKeKhdPCrrqyVUj6aM5haMX
8VPPSqM8Uq0S9XvTqJThsf01i/etPpOZaTvpdbsu6ZmFtIxCQAHppzHzW2X7RvOlxIhrrsuIDOu/
Uznkrxgkg+Yc1ErKNi1uEhL3Nk0f3KheI+gfs50YNYGy1O6z6TxFjXwEc84BDDtj+H7mdpD1clWa
llDiHpXgGWCx4uYc8wlYXo9NvlZ2rDtbxEc4KFDs+gxUn7fcUocphp88JzKvUlZUSXRMyQGJNr08
Nm1TqsfC1flNLPFLvRfoBqYz4TLOtgo3fn6rWS0vZcJ2Pb8t58kCcwvdus/vdELPRe2Z9w8s/FX3
oXJwt7zX8YfJzViDbmJCi6PuAmF10dBihuEIauFC27G2kSc93Srisd7ZkwbUmrAquzlkSlfVXdYq
IsrANUxHDyMsRHzHJG2H+iGywlGTFVZwp+YWJ/wPRmAYPei1UbbxNu1tMNHKKm+QY3dB207WB1QK
BrtUL9uVMKxznH7lOysaRif4P8LAujyR5KcUHtlwRcUcISwimynvrbHS6z0SQPvxl5Lq6WdR8le0
3O/iH+QoF2WfRxcNYMIO3+GVpisbY8MXKTDmxDCb+2oyU518yuBMAUyeNt2YGHq7V0QTV4ojTsq/
pfWcg0yBvj7iWgPDYpoOTSyeAsfV5CPZu0GEEW/D95bt3crAtHOwZoWjyBs09MNFX2naZibVgqgh
b87FWGb4cAaEn5lR9VTs6Nowm439qRlx4q3sZGRr3CxU8Oi9YVYVGxeMb5ajDW8ROiUbgLv6oavp
prDyHXwBr2h8LtWWX8q/l9uDi+NYsAQFyMjrMV00Q+pMH5BJyWzybtftPk5A6CnTnk7taI23pgtX
HtJj84q86W9PE+8ZKjEThROiFIrQvxeeGz61Ia1mGnFkBgvLvECBp8XJd2RDbCB8as/ZK8/yqa/P
7zfLotXzXftSikdQdSVbbKtU9QDAFUGiAFZjoQcJbM0/AAu2aSEV+d5NmTfuPX0d5KHyWh/x8KTo
tENXI20DTH/UgyQxkT+9/GJfzvv7dSFXhPPDmwalyLjWwVQNaPiGCT2g2cB08spyOmVPQqpWZKwN
Xj7Zdemd5w1+yCW/CbiPr+nqK/LnCDSBwhs+gGwFsVBgMAv9Kf43tPNZJev1TemGS53N1UmSCoO+
yhf91S8l/pkuSxnfVM3Hqci2C3JFxRoH8sVVWsI5e+W2rl9kTgc6CRUR2gjqAP5F5/DL6WAMpRXx
CFnL08STTim1h3kmCbT1oos9u1DzJQnFxEBmeWGNtXp5XPWntjq/PkZqnQI5h2HZiCmcn3/+yyWk
o4FmmLpQwPq+AZCGCFVb04sDgxI+9vieNYeFiFPFkmpBovLHaClqzF5xg8+pdwHUrnoRkzHpKCre
KUQSURDBekZ9BegDuYKXpVkYdaZFywAaJZBk64gfoChGlPTdQiV6wi3msiFO5poEcIUCaIbcKHYy
llqyQjJF7P9ZlrGHjomWQsJlDWohBrs3yE0jKWB1S/sNbVKfvHi20mPFQta4oxLhyJUGtxcfS9GJ
7lSMEw8RD6dev2dvwYRK5YbqYJNNTLrdcFHPo+dn5FUfVeUG2C7/748RPwFo48fP4TscG9obnWOf
+n3QIDTGyjSabh9YRDx9Owr7MhNn8NdDYyi5eDrppdvO7HiUxLX4c0xLnmiTZrp3KFtFItjqXMBT
Xu7/EGbCBM4Yp6wBIsoMCBycKHqo/AvZpk2S5MPSdjhFtLljMjUsLsGmVYe5Nsi/FzdpK5nQC3dg
EdJ52rTsEuwk/Xe7sFhF134CJmWCetjt53pgule97ZOcwLOtr+rFS8tNbXocBx1YVuG7aKBsWT5L
KnR+CStOLC4MFHmadAuom7GMqOYsO8S6WrfvyokJGl59Sj3vaT1ioz1JD1NtadMmNTtSqaqaJrHr
9FGUx8kdSyfo0ob0Na5j2ayHpyP0qcVJego02apWYwOtAbSkv6O29zQILjftUgZveWlqLnZhjZ+F
I8021Ak7knxU2GAo3sgpItM8+pvU9t0Hw2x5azJBnWPWcOBGXVeV60jmEVV9zftM44JblVXUFpwq
m+/QB7GBBEI9a4efq7RpzACDddlgBSiNy5VFZvMHfVSM8xznugV53bXsVVSinjywbapem/auVE+G
7hAqWEL5hF3bobHE79GCLke5NPXKoClairAjpqZ45h6JU54VaSLUm+Tup6rj5SBxHXx1mExMs8gd
TYPlxPVqwhjZH0beSL27uFgQYjrF4Bdhd/uKQv8SXH8LRT6yMiY7H6qvLlBc/H5/5FWtoYMLElim
5n5IfL38ngmzbXZJ5tvlhSDPxhX4i/CO0aLXHzs+ih8v3+rfhhjFLq2scTPgEvCM6yZ7iz8bWoUD
BwUNgsv6SaqYwieFloUowrTnbyX06OiVaeB6VcEdoxBCnIVg4mIHubpxanCJb5A2DSrLy45g1WlB
pxWXcndRtY/0twQP8fJ9/m2e4z7RT6BiQ6+HPOFKQDdeIPtlThkYkbQP5i0aJZBKEwApps/1y+e6
fn0MLBdsNTyBTg9b4PWaqUK04tNSpwliei7RuNCRuXauO7lUX14+0T89PJuRBImC/gSV8+/vT4LJ
mO4/7gLPqs6/4A9A+m4lBb/wh1oGbutN334KOp7O+/+zctS4DN7zylGaOHz++rn+VTv69C/+jZR0
vH85LGY81KGOIy5a9f9A5hxgkw4FYEIJsIWL3eo/6lHd+JfJa45Lgj/DCXbRX/5bPUpLZw53aefM
58l63zf+G/Xokx3pr0BzObShE2hwAUEshnp5pSmfU2FpJBGMFUov7duCf+4ub8dOHgfZil3OvLiq
HZf6s7QcgGjiEfdAdqS461JqWRo2jbHTrGav1n0oZQOFKc2ZwgU73cUnqKoktKRq38b60G6sKvLJ
jwA53umJryh5047mB9WodA9QIrLRSdehm5TpesiQXt12pOnzFp8jso7l0bPYuQe2j/JgLRSuUy8x
dwh9SjukjRAg6HFA/r/KYmbnEO5YvJkwHB5+ebavbmEvw2ViFTcZDMDtNmP2+3eFixU0E9nnldYX
h9qrxnAcnA+0pZpCmqrJnzrb/+prepbT+hvN9X6Ad9q33/8H7Kv6n01fffuMFKa6JsD+PwhwfBIY
Pv953V1aK//PsW6/f/71E3v6Vz8/Md0U/8LbwibfEQaOtguZ9SfGEecYGEf2Lxc4K56JS3/d/yvP
Nv/FB+RevIYGs+yvFEcTiiNSbrj3ZA0I1MZ/94H9NpEjd7PoH40B6EolCSMEVXI8xW98t8zoHRTr
28RbxCuNMn6fT/46+tUs6TqRELD2tHOV2Y+oSNEtF8vm5Vf9uWNfZuhfdkHsLC+ZhjJ+E1XZvV9K
b6VY1//hwS+T8S8HZ3PVNaUxROeqyC56B2NfxfXwX82yf43K5Y5+PfigCjuFEv1Gjejh2UEfNdZx
ryxQfl8u/HXwqxnVtxdLdloRv7E0HXv1qNUk84W/os+nsf+zkb8KLiNnoLEpp8BuPB3rMd+4hYhe
0e4/91ivljmepAVxnHnReSmceBVZ1oepE3xz//k0/yE6Pjc2V5OIimiRA4TOP7tDzaa2pUGcrV+0
XwCbXj7D71mC/4z+k3H4l0fb1dO0VGTBzrErl9tilHLX2koPJzvt7qecFhOV3n/RhJtvXz7hM8N1
cYP8+i4VHnirrii9c9b3bJ4LqG2RNb/yLj138KvPl7UvzH8yEWcRwwoo8EbQ9/Dh5Qu/8lL/NVRX
32/uobh3yZOdsXJT9cR0BRLMo7bYffCW9zVa/+Zi673PG/r0Vk6Aa6nov2Lkc7sNP2v/ayReW9Vf
ZWH/upir772pdVyrjhrOfdSQqB5RRB618s2Y3aJhQLn9ZaL59kQzw8HYDwiu6KAJ3xaHRnOIxE0J
B+zf/2kG+/J3MEnQ7tvdlNpMz8cfwF1eeSRPFve/FkR/XelV8KA5KSJstNlnOoLtTfPLfGl1zYiY
07Gla9w4B2VJx9jWWy3NRsPsZyDvc+muLCof3WgTvvz4mGV+3QH+dR1XcYZtZaa1xlyeRTmTgvYD
3JVUrmiM5jBCS8ggjN7HSJ6jeEMnyYDxoc2KSw09ox1yZOHe7LodfznPL9LFoBevjNCTOfyfRuhy
xb98g+Xs5mmvyfRMB6YM5bq7Hyfx0WtoJYcCny6pIqT1GkYkSZNlaE8kDIbqHNnZh8Frb5RofqTS
v0ll+dE30zfGrN32fvqR/Ox7TfXf275czTotZJUR4io/erp260JADhC8I5A339PX7UteitWIfAPf
7/SJvMM6KRpUqMkRn3+YRjSm97JDsix3Tje9ZV1wECLa9r171BJwGpo4XEYsxVcwJ/OdGvrtYung
/9SntGpuK6mLwDSanT+0W4zX5xR9D2tPb2MX6Wouig+jNm6KKactFyXPjl7nRoHTKJUH16i3amjA
Lg13pCXeYN9GKJZX4dxHp7lx/jAKXsVwHcJRY3d5czKGi+FrmugZOvfJti+M8laoyrpPFhiiGGNe
eebPBarrwD4tTP1zxj20kr6GLX0Oyz+brMVVejkj2Wr5pSFPsDk++ktH4xcpH1/+iJ65bHEVvK2a
/bwjzebU0K2RXXZ053npm5eP/cxcJ65i96DRS1i6dnPCHKtUME92cs6KNrvPGgd288snee4GrmI4
VK8ZUu2sTvPon3s6KWcifyXD9NyhryKy26IoUY0LwbqhsTMJ7Dd95lurl6/7ucG5nPSXEKHZk6dl
JiXnwffGULMpQSO1FIiDAFe/fIrnrv8qPk4Y+2Tj6O2p0+bTommQFh3S3n92cOP36++x0aOpWdrT
CIgq8O243Y1tnvzZmkJcfb6TN2UIqQp1ohn7ows/yHHi73924Vcfaumj2RJJ3550dAchsqsTRbvX
DOj/POSWf/Wpuh59cwaKoaci0i0UugtdvEr3j77VvzWGgcBS1ZbfNad88r+S6/cxOYhX1kLPXfjV
t1oYLf7AOu1OpfK2VUtiT+lN+Uowfu7gf/tGqRrnHgc3/GgjlbGgLlPz6k+eJ5nJ31/EyJ5aBEoe
UaZpk91A+XWVRTjhXj765cH9fSZHuvn70WkZgjApBarl9xaM6aVGa5W/bWBo6MXyA0vcoeoKIKJZ
Ff/sLfFsUfG5wbr6apXjzIvIL4Ml8x+8Txd0xGu4i+eOffXR0vYpzsFxtyejheUOIZUCmmXtXh6q
Z9ZjNIP4faw6I4U4KzV5Gjq3+lzRdepxgUkXFEPkrdFji03OaxYWVWPceQjR0AjOUR3mtv6GJQMy
h8GONthH+vfT4ph3hYA5UNFMfaXhLQ96JPU37dx/yx3Me86gO3/4Al0FhC4v3QlAUneSnvc9ngQd
aIfulWP/82aMzvK/D0nUl1HrdyUPEwQV2pLWDcDlfhAUR52xaG/gsfbrQgq1f/kZPPOAvavpfOnG
0q+0pjtNhcDhIUA8XOqHf3bwqxhBNTiqMGYz1c5OFGqt2wU0805fOfo/T4iWdxUkdFNrlgK678n2
Etyni10erbErV6rX9T+a0C3vKlT0GR41qHftKdGQYHY4iNcu/clfCRXPjf3l97/M6Jd+aoBFPXVy
AQ0hrVXfnBk44Mtjr18+on8IRN5VWPAmbYa42TYnnyT1Hr873TDG9KuLTginnFzWGZRTlHJJfjsr
ww+RWzdrZJ3+Kxfw3N1dhQ54KkRZp21PS6negDc/9pX/4+V7e+7QV3GD5qpWi8G7O9Wu9VUK65tQ
w7eXD+1cLu+fhu3q4x6jyewjxPsnehj2e72ZHZqCVwiFO81IA6B2w0pmNFHIM/eBZuN0+W50aNAE
qwMygz50kqLa+kuUr7Gw9G/dstJusVRGm9Eva3Y3s0bHTczqsoRwXmNH2y6GU6wRJiO6Tux3cOnx
f4FuXmmlZ6xxUzTg8lD9ENXRrlIf3OGJUyt/Gk1AKBhqLLqDnr3ZlntoAvDjHZCFmk+jTdOJ1Ko0
Fu9j7l+cc/RF2+CYNN5iXu8+Rvk4H/TGlquxpIUJiIGv/aUJmxhdEG+YfOAiUEfzXEdsR8f/6FI0
X4+GBy+hHVC/T8OXiV4PIY6BP5xt3KsPQo1aMc/QPU9U+PPVPOe41LrylUj3zMR8XbZzEvh2Qz7I
01MHVWT4LoTe6rvruOQcvAo3RCYjaKQZO4+lTuJXFqbPRCn3KqBjyLJULBx5IpQnexVVaIr9stlP
xvDKGZ75GtyrEI7AssgdT8hThC9TK3WPBia4Ll75Hv75c7iuGee0K0RMY8kTqfg+TPwWIKyPdn9K
tHmvz1r+ytN57iaugvm05KVEGqBOSjb3OFk/iap+9/ItPPcEroL4lOYlSJSxOdHBxHz0WrN8U4ml
XmMqEKuXT/Hc1V/FunlpUICmszyJRNyMcqZ1iffw8qGfu/qrWNdirkLcyRqpxXd87HqJFrJ3xK3N
5viVZ/zcKa5CXm8aOYS2zjkZqfBvpNIGjD+tpAmDN/1RhvyJ2PPrVNfDY57b2XBOjtSdAMvF+8wf
XwHgPTP417qRxXWadJAcWyta+hdl7a1Uf5bZt5yrFQwegT5G1eacsEu2eN3+bDOMFuT3qd/NPW22
rdw5FUO3L/3xc2z6f7Zmca5edyhrTtMq4Zzc1NdCN6K5fDaq/JV35bnBvvz+lzVL62tLNCMxOTU4
ELC6TlY4YwZ6+V1/7uBXSxZznIbGLkoHE3SdrZDS3UUz/U9ePvjlkf3DxP404f965VPzv5yd127c
yLZAv4gAyWJ8ZeikltTKkl8IyZaZM4vp6+9qAxfXtzG2AT0djGYO1U2RVbt2WAtmet9YJ3rXm5sp
opCCpyDdSRdnonCNyWvtSQn+/sv+8EpZF28tsDkg+6MwTw7aL9+FlO1BI1VurHGuNn//FX+6WRdv
reK6uQ5LxjxBZPcnq31WdPfzS5c2L/asOJ0WvekW/siMjiGs6bXNbDKG+LWrX+xXjjUkecYk4Gla
4KFrTvUwJtrXthHz8n1NXLUVqdWdgJN7GtQpMubG698/t36+s//xBF12GEHcdBIMK9Zpzo7MuW9V
PCvFvIEiESVR0DfXM8MYqrady09dfBTiRTXWK2Ht7XODH//Ugp7ON2v0j3XvV73svz7PxZtuJHO9
5MwRnxyI99bMFPZcBAjeADrrezU6Uqgw5K3dZvt8vKkqBrMYPpatsZ1bks3nIkaLUunvN+cPT6N5
/vlvb9eEfXq1rKI+ERxsGPAX3tJl8osXv1gXKlAHDUdJoBGOeW3X7WHSlX+txH8oo4Fe+v+fPIEk
PKmpU54cOUyQOTO5L5v4neR8umlWQQ4UvMx+TpuPJBofDa15birVuZ+X9Sw0ozu5jM9K4jymtcai
blWPWhpAHZtuR82I786aB78fHHtXQ7JJexCD5cy0cWtei5ah1K/d/ov15kzcMWXUVSdFTX7qOgP2
Lh66f1z8vCn913N2sdKsaJtb7NXlqZ2L63oZ6IjgYAd+qXzX4+lrb65xseZMVJDo8pmKkx3P71LG
H9b0/KV786s1/bdHc7X7WrTKWDJB60IQzU5ZBMf879fW/7DQX1K1U4SDbbLOxUlSs9wn86o9NKLO
rnVG8L2mSOM97FlwpYw/Mw8fK/NNBRTlfpWi8/upKTYTfL7AwZ/wkaT1eHREpW7ilNThwEmQXgjt
0dRnfRMN0+fMoH8bTPVkIXbi1FIyRPn3r/GHt9e4CEfiYo0GWY3cfLCtkJG3nCi+ttpfzpVgzqpE
0cXAmIBB0O32DK30Hwvynz71xZpDYyAn12LIT7lTfbqN+6pZ/1ha/3TliwVHnQAWqrLOTnFnorbs
LQa/lf6LN/tiwTFpEKV7dEpPpZzKUItbLVgkQ1T/+FOeX/n/eFsvoZUCBlyzajOXt/GrjIyPTiTH
7iq5p+RemvSQZCPOy3dx3tpBkdvatjRcTvb7c9kk11bG3ZkCTybyB8/IsDbmeTyY5sJoSvxae+A9
9dfk8QxlcZoXGhuIkVFE6w8R+Jie7CS/acBFwU9NRr9//VoNofU/vt4fvt3FWjSpip5BgC9O86p+
IMXyexUJ3ZeuLS6WIKrRWoZeIT91Y02tfN7Uqf61v/lZh/z79phC/bHg9+SnqI2Ptd7fNvJr66a4
iHhEPIEmWpF12DEpHzCPYTwXT1+7IRfLQsECkyymVZ5Max8Zp/aL+/kvzPtvK3JNv7k2WXN+EmMB
L4e2sn0jO3vztU99sSzk6G5KDpxcvW6v40i+kpd7+dqlL9aFqob7UXZGeVLXHMS4zJutUuRV8LWr
XywMiVk71jzq+Wl1uzqAnXxjRDhxv3bxiwjhPAmuWK3MTksRv2hWAk90ll88FYqLtzJaJ0dM61yd
lgaKedwBu7Drr/059Yu3MmegCKhZm580fH/hODlEXG6k7750Wy57SdFI0iempeXJaI2XMqs+qoaj
/t+vrV3AvP+34cjQL17OKG7yXKJFOam6smUhPvLam9Yza63ZOpjhOpAK+37GyTUF8zqEyfBikYvV
F51JtDVYDI7YpXIXj2sowJt1ZelN/Q+RP3KFgsSwKMwjsE/PwqgkLLkj9+sZ5bIX2hGBNFNUPKT1
S83pEwKeJ3LVGwbGu9YTC3gD46uW+xHvI0t1b09eo2ZbfrLyWCiTumf/AGy+ryxkw7Xtd8M1/1LP
DQIEgaV0+XCiH6rzpAHCM4xbDrtHNgOxOj86bG8WE3UDedXEwwGM/ys5bwv4oz0tMUAdPrb28MBw
n4eQrEib+6zc53wfJfkEbcrf9zsDY79+D5fUyAUrES1q2TX/GfYBPFJ7U4OoUpLChQt1vo0AG9RO
bAeoxvz6pu/9crzhu2XRpxwbxp+P7GYjiMmogM2XqgF4YQghkO3UjRvF/OPmvMcttuaVY3Fba/IK
pswLTfU+u5xuYr2GcsOxRqOFHkvHC58hJr8SF+VO1167Xmecy3xLjfIqqoawBGcDOC9cY9gZw7Vu
HW0KSAnCbYsMquwL/ARaOK86XW9yd76F2qwirEVVtJGdFfDJh+Etq0wmhJarSkW0kdA+CMmm2Z+/
oy5fndy6JgmAXU8N2i8mFX4dkn5bmfHC5RMzwtmpR0LiYUn5FvfWP16H80P/H4HJrxD6t2vHST9C
vOAYYQ/Tow2BhwqUHELBzL2Xdsngp7iM//G7/hDA/bI3/Pa7nLqzupGekFOexMfRrJ/g9F39/a3+
06Uv9oA2bxtwQj10HARTjPIjKTeYMPziB7/YAxqogFZ8PupSsXktpxlUUfmPHOzFqPf/rUYXWwCK
R8U0J5GeMKvT4Zb4EP0OvGCJRPeJvZaIp8/vJh69MdnBBbnRhue/37M//ekv9odixiAxZ1F2ckTx
k5qXcorcvgFf4+Q/BVOTN45c/tXf9aevednP3C2RYTWrlZ4cw22vJtc076o+wtEbpaQ/pDJfVwwL
+3HWSt+IpAu+AGjpHu+d41e8+PsULPg/tpc/fPHLVmcbtWHRFWV1QvrcXDMPUdwMvVO8MhqEIdZY
4lBmRf+1Z+eX9+f3hx5ArrUuWXUy5+m9xQdXLvH73/+A5zj1P97dX529v126GMRaYijMTlqcm6zP
dgzIcnT9bBDpXs07d6e4BWwSTf+X1uYPr5l2kdwCoLFEzpwXJ73KRp8GF6qNsED//nX+dPHzz3/7
Osy9gr6hWHrKp/qtqpr3UtW/fe3SF8uDSJi0dqDRndp8ecYz+o185z8epj996ou1YZFKPmSGnp0G
W32O+uyl7UD/fO1jX6wNdYYWSK214gSO4yUCz1u0wz8COP381f/r4bl4+7XIqRFNGemps/XyMEMC
91SzNB77ZbGxXZ1BzkrlUF0GVqeHxbTcYWmBg8s0bhYkMtW2dZ0wFpwpsBHhr4XTXKdhGrttQFIB
wGcZG54xxtYm50sEk45KJ0iiNvrHF/h1dP6PL3DZT9uBj5+0xk1OcoazZ+Yb2MAe7h+/yiFfV3fE
MwsNFfyP2gP7GqknEGpN1gvCqTAzT+eIamWQiF29X096/tiUh2xmHj7Lt/yMQ/VglWFulyHRWtIZ
4Tl0GB2sQERbqfhW5veyP2PnqMn3Bl7XH6p8HeU/9oU/PFaXHb1WaauNmfHtCHzTZYur+++PlG7/
6lr6rxt3Ef92gA4nsqPZqUAs9rCkjdyQPF1BuEzODnaAFTrwn0LmddUQJWq8rRRdoZscfMGWSd/J
p906IsKB0emaQ6T7tFmUz7mekK9QeiP2qh58Wgor7Qb5NUnv2sLeaaNdExKZF4W18WauzfyI7Uhj
NsMcdtWIcROI56BthgatwDRUvd/FpX5Qu4ZIhNH8cZPQc8hfyFCenNq9x+AcmLN2mwyg38QMeb5A
4OQN61L4dtF0np00yPHAUdSwn0F4oeARRyVxoSUsS70Bai6ejLNJFNFvHooCTrYip+wdSaj1OdZj
85k0WX+7ijr30hxersvM5oYWbhOAmiZfoi6NQ94Q22tnuyK57Og+qnn1GNHEv7Ea+KICwUJQC3Hn
aOZHlogljDRokaZVdLtsSOYDfXZAkyo9OzJMFG/ztn1PnQ4f7TQa145RfhpCj58ROb65dVOANDPM
K0Pvo+0E5Xljqg1+hTKj8aMS03iLN3XYTsMsd4slraCgQYXB1NQ+GH0vwJ3bRKrTqsDYSp8LYBE3
mdJkDJtH7TNnIrsiPd1Y70arGbfZ0N2xXUO2T4zd0hpxyLUrT1OHZZMvUuM/oCo9AWjwswYyBtra
+DaCKnoLDE1wCB/gMKXZt2luynDJWUaW0l13I0zPoFM0WKNq3wPWtnlPG+MnjUPG1tHj6pbL0unR
KU+yoKE6R3FnABiT3KoxhcW8ppFKNdlSPrLB1QOBhCqI+3TYCa1VvHgVcpOWgDJhkYw7ENDaPjM0
/jpzV8eePiwxWMjC3lqinN/UyUSq3BruPgNytEV9rJ4tE+gsUCaHameZJ8WR1UdSxULzexqCNgif
skNknVlJqk5UZi/LY1EB0fdUJSG/L9zFwMNsORB7WFtpH4O2jKWEDqR+OIvfcJ1anuuKqfBN5O1H
lz30rhuM+BPSRx0CBxUfRmxATRLIkz7yUcIxVcwu1KQKMD7SnWCBoXVTO7NAraGKl9LsRe73SjS8
Z4Ww99XUxGG/FIufJaoJFVGO/U/IQjyh4BgP8O+L9xQ8o28snC7lmC/UipV8K9sFFKgVZz4G9SIk
g2t5jtm4KJkkvMO16Jt9hw7+PTI789BMNuyoumhm3ojBOKBf2I8dAFfwmQudbHCuEGu3wnf1ZN91
gNTL2Zp2gOVXRmVc924pkupQoX9+w1IhrjXwtKWnLQBDJC8moWcR7xc4J3dJ37hhzG6yVfGctWE2
2OWzBlf5aAIt29bpiPzPKhbbc+1CfGJuKC0/E6rc0GDSX3WSdA2J01S7SRI3j3ZgtNHbN+qcX60C
ZRtZ0kzbO1Kvbh18DW6ouzq9owBMn6fKzLYlEzVPQz8aPdNb7ZkODMA2hE+BDrpuUyZoVug1+zWB
mOq1Xbk+LC4vztxO64/eXJlYcYpmsYLBnFV8vlnNEILjlCBDLEdh+8Ec1N8JYG/yDLsfvmeKHZ0v
ZMpn6eYktZhO/9l0CotHJrWZbjNdyDtYpFY46nq5hgUe7kAa7aRQnQA3jXQFHkqyMjoYyeam1ctx
uw61CM1GMl1l2H0ZrLFeIZHQV2oWfJsqgc3c9aJBjeAw7bMk4liu/XDV9poSlnVHEhMtLq4KKDeB
ZcMjdKtJ3qkkCIM5s9SwH+hqy8fJRRUuInLYHV0ZuV1/ZsOwvgO3RKqxrJFXTikOidaPapF6a3Vs
Jr2ucaLRVFadbWHelCs2DGKpB3g5p2CxXLhAqTkZoBJRAwQ6tbQPZ2yZZIK1cxKxBrCDpcIImC1g
lq6BWC3MHklwDEMd+GgXSlMaoYK8Miy0ZEVXHRO/9pPuN8lQeE4K1D8wsn6wbrS+1v0z5e4bokz5
Msl1Osa04u5aW85AjSInfxhbN7pLhnQka9KBHTchNgcSnwoC77N9FTWROntlRs0GK45JX1kxeFpq
ae9iMYePpbRJXlRaezM4bUSoHpcHY56rPbY6MghaZfttzXvUm21zlh5bt9aS9rOXWzXhzUJdvoLN
e8Dsi0dcH40QM2z1pLRdtUsMM71pFq38mSUgCdR5vnX6iLgl7cUt30pAwZ+nzyhalruRJmcfqdL4
UWaGs1mXUXkxEIjuJ9mIN1lqBU+XjBHagdthrtzy4kz9pqVns4h9m2Sl4WfYPPAs4Og0lrFl/lVO
m7SIHuCOCr80CmDOfbUGI9jAwHKchidvloGU5vtq4I/A4S58R5+LTVFRw3ASZQ0Y4CyvaZMbbvGs
9F4PnSEcR2Hzjq7EXFpZhoWA8CcYnfCaJDHDThDbtbkCeaigRTOB7edL2/YVolYsJ/w8Fu8NUF0F
eYnGaLo/sWXcEc98VytL9TKztvjvXOWayfluX9IdG2CAdAhaZ3pd9I3bFvsl6dJtCenYc+Ih3nRo
arYOaMo3aDTV1gHgdNMp0QhwulHvJ6uA7zpIaFGw5OnqVXOxTSdZ8fu7nCe0UgHyN/DuN0DNEJ3n
SLJ2MKV0kJ5yVPfRqlY0ci7dRkprQiLmWvD3nLdulN9rqcTbZdGjsKhztjFi91CUqRIUAgp21czl
IUfDdmb/zVGo6/OAc10mTMjVmGZq3XQ3YxV/ji7m8hituwGquhpTPy2VomRyMu0ecYo2LFalESSa
G/mo+HIg7fWyZTEih2cgFumqnj//eTYzBWp+AJBqwxafmBoFzOjux6IVR3rX7o0UwqiRmq2HECDy
BAPMdDq0n+fI9oZBXenZEPFVL7GH2PQcg5NErcdD0Cdd5ilqLv3UbMytAgty32CG8O2ad7qUWXXG
0duHsoYFG1WWclUo7muyZtYeGJhyLJvpKVZH3Vfp9t2PrSbe0KLEAYaTn90y2rt8qJ9t6JeeQSBH
6jSnP6RbTeXJQJr2TgZU9bvGrDYV4dxLiWdiY3agKZNlk5iOfOv5gH5vaGDsFVPbOXUbPVly6mBR
xRk29fjJrZYHFpMpGPAaP7Wrmnx30jzfL+a87hEKtxvhsGrzxtY4hR1Y/wYypK0oencL8w8FxQij
2VNmoR+raaw3wKXjcBYjk8JuN/iu0B7WVRIouszGNr2Nfqq046sms2B5upU4QFVbKm/oKscjfJg/
3bLQbX8CKXe+ZUADIEjPEcNqTJI3RgGDjciLMxSiOl9OcDtb3MNHq52JfmGZyNPqzM5j3XVSerEO
pjjRVW1jQR25GtcG0YKhP2bj+IwKK8LJYTLbusZqsCh6eZ/lNZEG/SJhNgn3tos6+aka+XSI3fSn
5TZqKJpUf1qtWgGMHQHWBZyp7RJrbejsz+zrotZoaY5UMu+1TJZj1HKk8PGbtuc9u/VqOS4ea2XE
jVGqQAVapYQspdVbXg3r6APPygPVSIGqpvnZUuE6G5n2N0sb21frUqffDKvOtgw5YyopyyIAMrbs
Zqf8SQ6f843sk6ucdfdKMmECZcVSA7RGn4UJc502jBlXcZHcLELnzdeI+Bp97Og61ZYN7O7VbwHm
MACRA7fSrGIHZZJl0UgMqraTLMh+rd+TaF0WH748tDsFGHmYmwPLKGiobuN2qnFW883pSsF78Mqk
eS3VyDlmlUZ0SBDDaG7+vW7HddMsdRvqeQzyiBINnVyjsTJZXoFqrDtXv5rONp/MKZswPs/21vYy
h0qafxrqZN0J0S2hJEG7mXEH4a/plfLRbYySEYiSzDqf+4dsyhFyb6x4mZ7Zm7lrYBmvRrlvC9sl
3pXVBoAnbe7D1LyhHRTfmtR0fGGvUEjJjntdlM47ZuuQeo2T3JZN1B+nVIt32bhW1xI4364bxtzX
YA17Iz3xfmZJTC6jMJ46yFFYhbrR72kFgIbMIwWSiza+hOVNHdqCwwAa9bpmu8mUpWOVquObXALL
QU/q+FQd7L0lmurZwXdG3GCpR+TELKd9avlLSkRsnWk6c1V0N1oSD5xgqZ21Rj+ExlyjEuwMsH+2
zB+yhU9A5tzeM0KTwCp2FPelH846vHms3sp+MGCz1bHz3A72kCENR8PtmOpw3UXTelsQfOCjso2f
K3mFFar0GUcv5qh/HBdV9x11tn7EUa7tat3u/BwyEp1kdkJrQgJOz7ReURU6/qjCnzBc5acBQGkD
EEZs9DkyWFNdWwYtU9OPbsyulxRxeRUb0rpaalULmtrNrtCOVTu+3rqZEJlQJBqsgwo2ehM1lf5R
z9lLVzHy1XFi4HiTabfT2sMLNI1q2Jlp/5MWg3czN8caHVaRhO3q/phw+ISlluAu0TW5Q5NRhiDq
uVEIqW44Ca+0wTNSmXetuVlyVihH9sstUMcYwcxc+xM0o3uOUu49MLbUTzIcvlKZ0gAuo+Uz9WAF
FcIGqlCrjlvMZgLDcOrr6nwmMXXpht1cqXtFdaxQKGkHsehMANMW86FwONKzCnHIW5QRdzBP333T
10kYMeBAx89o8yZY4qESLaBKjpyqL7qaiTUU4r5DU95m0DRjM0Y8Vror2ucMmCGRicMJKUl/xvEy
wJlvcg+vuBYwpVRswClVYNvluK1HSwunjMngCreLF49zczPqXdqzJDc/4Wamr0WexldslPZT3Q75
XjH183G9NTwNrMB2jfFRo4Dn9LjKep/oznJTuwVK6mI1tsI1l5uIq25ndQT1mNttoDm0QUYrrOVG
LrXHqNF0R42Wm18nyq4f9fXH0goLfQ0ltrLBpJkulH/GqvxeFqlyB/hfCZuutp6ctYx2DeH3VUv2
13NWDhNzGS2eM69EHcJJN0bGjBTDsuZjicLiei2M6G7ssEePJvMPJeEJUX6RpNeYx+D/w9bfGPQ3
7WMA6owDmuMTM82cKjhp7Edj7EKrnV4nw2Ksrof5qna2Q6HS7neItxZceam8iigpeOli2zfWRIVV
tpVz3auyOg6zOTFw4y6SIDMed4tGy0FVGj3PRVVttY6UlRWP6atecpsq27RPZD8M2AbyW5QazPY1
VvnWWGAoq66870bjFuMZUpklKQIHwdNNzzieZ9eTfrKS9lQ7OCzA8s7GQa0TiYU9PvtLZltJNlj4
nq0aFcpqp6+OrH1dzYZAHdZPTmCvRRK95WgPfmJsx/Yg7SC1Z0D8s9QBUbaY/wpr/qZGtbl3GAMP
83ZBUKGXjj+wzz1SjY6DgUTOpk8BhtfJPDIUNKbHxVQYQ1J4lWNrwLCESxaBB7YGnQYJdr9PxDk6
qTI8YNrAOVaKPj2Q6LrL6cIjV7JWYZrjsKj1AVY1ahckTwkoi0IW5mOnd/qhrlitjGraoTmQ99o6
K5si/WhUzqMOLZXb3FhOHI/sHQfv0bfPeCJZ1C9ZEt8a5ciT3PUTpzNrfhl61f6R9+TAeOca5z6n
8nylZ4p+nxgp85VCls9dFxunaOiQPIl29samy0IkrnS555p1IHGi3aQmB+RatSN6j1z0ReuNSIyr
yKCO70RFHeSzHm9y7PNXUZKnwQSm5akk3XANDi76kcmMPJICuGocFnC2SX+d19kT9ywNCqP5gYCu
JZ3kynAqLQrS9fC8DM4DAdkJlgDHZk1/T93iESBttqeZ14ZHOyG/i0xkGGvEVjNPZCEWccNZZUC9
0F6XrC/RBGd1ndZijwCq1jz4xNm1TJX+iCQB1Lao5tNQOMs3exbnIKPTIJCmix/NXdDW5gaxyNGV
meHllWIfMjRG/H/MxVvlYm0In/AVJSnJblcmz5qLzC5zjkOhi3AYrFfLNJ8Mw5yfBY/rLtXq7miV
ifVIqj/dKFUybK0hxWdZRg5/TtimUm7r3il/SFznqdfZEzxUodaHxCqszVQNKnA67BwcBsA9LtaM
yaai/cQzS1qyMRzcKULxsGw6oajSbqsASDkoooc4wHk+QGMZb0hgNYGauMau7Bq4JB0uBMPBA2W3
ZRIWxEGBhZQhqAb8IFo7ly9t4loHqVPvlYmJnabKbla9Xzzbzjg0qPFBbfqg7vqEfVSbNhXTeEcs
Dsrdih/lSWTcdf7SLna9qg2lC/mYkPXWdjROiqbJ6+WU8MAqTpBEA9/NoSazXRu9T4R/y7plBS2b
53W7Glcyqo+2lmrHJm5prqhGRIVaqdxGYnkflzzxy4YgxbRVpCtzWaDDyfHfNut365yFotvvwe6k
6zdDZnu204mAulIKbqP7rnXtq5Kc2xLV9GacafWj3AG+s9Pu5qK80kUEnyAWz2tpg21pXK/V7WM7
MSyk9/LYdeCROx4Tr+/1Y18b2J/csQ/zUfsu2NraufE572UEjKPC2UB+G8mmCGJQbY7uDBPBrVzL
ZaciN3iBKa/QEVEltw0Hiv201PoVUDnTHxAG+5brMonWJAd71XFnUdPVtW0rzK1G1tPW2qcEVdwJ
4V7N0qI6h9YdkK9AJ09n5HFUGUa2ZUcNcguVpGq5+zRBIJ8kOqttztOsmlN/R4Np9l2Tg2c06hNP
BFugkqZ+ZA62p+nqbhqgZMGsIdbbWSOAYDV+70V0aIv6pi2tzCuV+Spd7/rVCmx13qYJqNDRnuj2
MJU4cEwLcKOh71p9LX1bcT04yOe475X24AeRVm6A/vKgLuX9uEYHx1HyHQhXaOyEmXdFvoatcK8G
NrhhcDYLvcFxtY7hyjPvJWV3i3Xh2CmVfrBL+UTx9ARb50qL5ru+569fGRHTArlp+GWxTrtxnE4x
rVBenaUyWMy0OuWIqjbTvI4PTmyREU/X17jSm02qvHdN9r4K8voGtAN0ExRGWmS8zGza6caxO9x5
5Xqol3HcJUmExS3jUUkI01qY50XzLGX2WFDz6gb7qUBh2p49L7NSvdl5+xn3BZ3UbBZRVWjnqcxj
ykav2Kl2jUbgnhKLv5brnd6p5V7XuzIYdIppa4u1HA3J86zIn9kodsKi+7VxZw5A3T3pgnybWZMT
OGuVoLYdj5zpjsWE9rxaNUyu7JwYjhPf7t38OsHbe2MnfHxtWkMjU69aOplZevB+mVXiPqxIOOkj
4p5p1B/mCG7HOhhoQlszBG30YEo0ujKNwEa5ZeB2ZJKmpNmlOR7YQQdHXeVVcbbgDS843pbQSCLo
Bn1yzFt1Z6vrK1NVaohMewqJ8eRujjE7jTDw4V7P101D8642f3TGsCOQVDydg/xaZN+tzh0PK04R
8mDdzpmrbdWkb1mLgLKrrvAg8fQOSfMYaQK6+A/T1F9qFWW0GgfdjP4kDTDzUEJw8/Qqywa6gknN
c66Z1GnFldSnL5WFs2ZiuXC1fNOJ9HWKBvvKmJ3x4KAo/NTjVlyXen1PLhfXWSceczLsXjeth37o
BjpUGYNWtEnxdXt6S7H6eK0YrnOcj4U5nIylPvR1/Ebus/ZS992tahJgeLNom0dgpJVHteVI3aWa
tk86He2UuM4jXJFjynDLKPVbHe+kH3dad16bsn0rmdVw15cS1D7U1Ga70NhSwbXyJbU03zYaBIqV
bhzWNd7E8QNQkytNOWkT59rZ+cZyfx2Jz6kvUIetGtGeXIfr2S7IvhbzZ2y4cptgwcAvp/zMhbLT
dKvdM6Oy58hT7en0yii1yOJjiupCOYza4phbxmMyEtlrbHcBfWEFFe3CzAnkBUZJWTw1iruwr8Bw
Z8m0Z5deNrv71uvTj16hNEWVU9wl+vgUnV9Vyy1qigg2xzetMQhWFFR0VKtJ0I5R+pkzwK608mbp
OKLjMm3oyh7zR/L7n0qhNDuFqVL8PnpQ5M2dOnP81U1MOSljmomKmUOM1hupcStAhvGzL9x7i/ZB
Ddos/q1i8ElqtqGI6nLbRh/pOHPikXWgzF1P+jF/wTzg+EZRXlfukf5xFYMLsseed1YZ+9izF/Ne
ocQ1Fs2nJP5TdRhndqS1RLIVPXILmqVaNTYKLesoihpvNK2rQqroejhcrVNSMKJTXo3conGRvq0C
tZXqFXaxBm2zOu6yQn04b2d6O19JtatuZ2u+Z1QmTMSwtQ35YrsphhZ7cH9A+tyqFhtexEGImvj3
uNTsYJqWzyzvPbU0SUg7NdajnoG1BRSaUpycLr5XW47cjahsipLzVWZFmxH1YrhEqGEaJQLnUyXX
ZqpnW1cfnqe+s/3Fqq6pcRYsQ5RJMLXjMiCgJjvzURc0w0n21pWqhYw7h1x09kaqi9yYhYMWwQI/
l0hIFOFZ9ViFFkIp1p7yQZnzRxjZ3J/+RiDjTqPm28Dz6fft8Oj0mRkmlVyZNl2/tZr7UaT5N93t
P6gxrqHi6JjHq7kK2GAsX8nqB7nqx0z9oRmdTZrUzHYGXdVHOeWFt8aD6Su4hZ9mgvVQ9MlBg44X
VA5FjUwR7f3SmmbQDPWuTAeOTkk6UnomLx5llI0UrS1+pHNn+k2hvjSjMgQKvHy/XcrSN1ea01rB
BmXrVXMvEw5O8RDZnCWX7oVT4D0Ww3ULop4WT3vOWZUWY+dESuen9tj4qqHlO0uOz2at9DdqlEbh
6qCgVsxq2OCgmB8Ko82f0R+QGDaS/gE7Mo96Ek/XVP6sUJkd68GWuHubWr61ibEQfzhn3V9Sr6cZ
pc81RxvjoVRS9ZGdQNzb2I8hN813EcUCiD+ds9F1tLD8YexXdR3brV32FfeatTxSJ3HfNtUU/gpV
3TaPRcCkjzw2bIFHPB10E/ZL/SiW2ghNM7uvHQk6BSCtx6mkClZNuneTtTpXeluxkkCi8lIjfWeU
tdqWBMm+tU6gDDTKWHQg6FsqC8ikWzPerW35uLQpai9NjHdFZyKpnf+HuzNZjhvZ0vSrtNUeaRgc
06IWFYEYSAYpjqLEDYyD5IBjnoen7y+UdfNKuDcrLWHWZt1tlquUBAYRftz9/Ocf8mTjd/j1RQXg
t0zxW9Ca656rwZVTuvFWQ7dwLLQwCRKjC1EhleNxJtFwNli9E/FTO6e25Bd2bCI4uuZlmPHe3BQt
IxUf6W5g24W50x1ZXRlJKS600TR3cUfsLEYMV2lmNttcmf5NKn0TJDDsEJ0gnXuMDJGfTHOO8SfB
ldJNpjuzc2EBJDqCO8tQuDTaioMyxDMvVdYniAnjXVRpZ/aN/t1q+b6S3LYehZWnga2RiY4RzRyM
mfZcjcwGCOyr6SYY0g9++HD26QdaYeMkFYxBcUUJknMOvqA94ZoBsDSicWYBqXMghJ0eO7OrjkYP
ZgC66BCJ6Xnz1RjxEvvJJiUoHFjJ0GSkGQiOeCJpRfyYJ810WdhaGaSDPdwO7hlyEIO7bcI05yKl
xZ+HDmfMeWr8O3MYHkEX9E3NGF2wn4fEq/axfzPOnjyZbZvtwzGFTzAM9aGPq/mOXEsTt3Abn6zS
isPrETP8C2eMrdeKvO9gDn3zFCsTcn5LrBpI/PlQsKPo0Ma0IgkztgNTX4vvrCQeLxZhDAwbeptq
cLKPsBFYA5EywgURHokJQ3zWw7ehCpMLB+//i7Zq5ovB7MQJO+nZxhhQZe/EN8lP/OWSfNNKnz87
fYt7U9oW15PT6Pdu0aYvIjGtS2IN6U6jsHwW3mC9MSRz4MCE2V4xydtC7+KsADEVQTxP0TXIp9yO
Upo3P3KIbEvPQJAdwNQYBezJJPrjwBQs2pWxi3wuaZqLukuB86beOzCFtp7rTDdue76UC1IL26ua
281jwk3+3q9U/SF7c3JRzsdWQOZwex62wcc3oLjELdQZY6i0YNa66HYENPuOx3t2MGbg1u0YFkO/
7cME4DsNfZKuVZJiF1NpIPltF9LPsc1Ar1Z71UFL2Bhd4V7OfaJuxtKdP6w5b6mRGjfPvuxea72i
vyhy/5hMOjtjEhcHKUPxjVXfnchyzfbwFz3ySttm61kseKZM5GiDR9v2V7J8ouu69vJ90s+0+EaB
3e6GCa1AplW0Y3SYXKJWNkPkNMFEXO9psMbots2lcXLJWQmy2CWmWLR7RSR1xl219Q4VvyfcnHMK
japG77UTTnY0GoDruOvOdgPZbGgA1Kb54jhjyXUvL6ZvYQo3lGkhw1JC+V57AnovdN1yH90qJXGK
PJMhMM1mZF7DxstAGowPNMAhDFAJHxiw8KrvipVrqLy5US5fJrQ44b3azFrvGIrmr2bsDN8Lv/c2
SoUAbKZn37a1y0ZfjfL76IjkPm4zN3A7i7FfGA6XfkTppXXBJMewFMmqXHMlx/0pFQ0KnGm4Sh2r
vkgdAXViTJzqeS44fPz0LZKubM7ITXrUzAqb+qrGntUX4TFxk90Ay30XjlMBqqShGygGD6W7F90w
F/uclJycfiJYJXr4kPqqfJrrSSLTANUodlmTOe9CDkBLGk+Xw5hekmUQ4ync1nvTSIxTbrfEIw+M
g9wUGk8I2v2qa768Kd2eMVMS11vGvu6njiSkXVPVX7W2ruqNokNhT4xm+5vI0h55GziLUv05Kih2
7waDO5ocZJsQUhMTSQItb981ZvTQNCUUgViDLODzt2nW2OrPxO19M2bz3ur5OFoni4sSvWoQebZJ
tnpFq+4W1lXuhdGrShhC6lH6LItc2+TsBNoWUzA7Diojr15c6RTPA+9k59ojpwP6YozVoABNPbSa
TazlyaGKmtchqSWj0Pol9tzxgHa6uU2qodlyBTePJs6VN6lwrM9u0jZHEU8ZUzgLaGosuek39kR/
Q8q8XoTtzu1TmB5EM2+zuYStJiPm4QaXWXJWX0x7IvhQHwhOCj2P1tlzd66arCBXRgIbn3nx7A/j
3vc05sWD3143c+IwMGE2JEMsmI3BajcVg5uPMoRfN6SVv+0g/mziFE3L7HvRwQpHgC6dFFcS7vts
Qya2PJiWYFHGuR04jf/Zjj0qgfM5/RpZNdG+o/futHp9MgfJptDkOieLmT6x5/e7yDkHMD7qmEA9
iKkEKqgL6yLsiLgSkZtcTWBkp9xkat7mvbYF6PmeZU6GEVWbnQh1rrjeKjw5h6F9GOBnMle3h8/2
GCoGnDrzDSzCESSTsQSeVjTXpNtOgRGadIIhpe+k2PCZOFN9skX9leXvXszlNAZ0bNlxzBr9a+KF
PTniA+NkF+5S00r9SdUaTM6kvOc6Vm6nwcx4f5H2abCbMTCJrwlgqBk0fmnCmBEybBy28QZDS/pq
2fDrKyidtZhfOjnMEIIci7Ko850bFcWu9Wr6tbL0byD9q33rcpvWmG5vQyf9iLzSO/Q+oFUU6dnR
0ntYEU7XXDkcQwWTtsG86otBncpRmPexOYmLsRjDg6WFX8KwNQ9jlGinMerM15B4OuwU2umUuL19
ESHTPghyvS4S0gIPZdHL+2QEF9j0g63dxFU/bEVv9e9tpkghi3Lx4JMgjd9wP8OvieLy4IYzY/y6
f/esDhIx3f6tTNVUMln2jJMtXbUlltNEmmWISwHZpwyyhhwVAsNGvsKOPiL1/fekM/KrtBHOLT6d
EPMT7UsnJ8K6KsaSpjCzXRUCOGlu317qiPcOoH7Tzay0LpBZnm/buZ2/WDJygyhzLeJXp+Yhq/36
sRoyYp1rS1xgyWkGA2fD13jI9zDeNn1d9EAn5JLEsCw0vbsHSAcGbyyx6bS6+hSORrKLTceUGwba
PLsoCLXNIrZDw/zEAOhDMq/biZ7k5DKqYAJnFwzCg8Gboo2Ym/yynDFAiga9f+zTqdpp/RQ/xjOk
MVea3bsHRgXoNteX1VSSXXwO3gTUYALBHaLY2AR38k+bS5sz94iz83sEi5L32fYHJ4zT1xlfvKdB
JO2ejSE81V0fXeXQPzGcsPydMyN7mIykfTXgVbxoovEcKqcJA4IvP3f8VgferrgPZVE/kB9UkWtb
d/GOUOwqCMeG6COt2k15Fl4ZPVZjZmtODwglJzzkhBW4U5rf1UYJFYpEbjiklac+Sd+zj9ihcfeu
je4S4gL55HZVBGqc2qA3K/+6YSj1TKtMhxkJK3vXSDd1tmFJH1QqF2i7M9uTMvrpEx30k2tl0wEz
VRv7YNlVJ2kMTyVBRluzmqttb3mvfWybVzV+2LBgAJYZPCaMImFFoja8x0PnxVbFuxdKBRQQg69i
1gBs4ZTDd92cGf0kWTexqeZtQK+as+HTY+DWp7+ZbmgdssJWF4Iwa6RtjAzDjSmlVW1jYnhrbOD5
3ynBf8fJlsnRsxz3RovyF22Y4IDOeNQdHT8uTlk8wYvyUDq6ZaOYLJc581f7zkqc+NYIyVav3bi+
m5p5fIxdTOpKpnVI7piYR1kyHBKlvaSjp7YwseyjXTI6Sc7ekQdcE+VV6tlRwFDUCizJ5oDpaF/d
wF9+mjS7ONSiTC9yfDO3fT4j5J7trzbUlas4660vtgcdRUU92aRj+NlJx7cY874gyTKxgxCBGLBg
SdWhFd4XiXfU7ZthhnDhxOWL5mTxTeXV+b1dOxyUXh1AXjHmWEM3GM141MN6l8wuNk6qfZrTMgbJ
t96I4G22nO7flefsW/sgqzvdatobsy2aGwd14tw5che6sBM9GfnXejq9NYaRB0bZA/Y2yuPs6nJO
W3C7NHNpcfLM8t79Cie2TevCpopm4ewmS2/2Y1zhywdOsSP8Wts0Pmw8lFZf+qZIt9z+Md3RQ1cL
IP06Dw5b4CezSaLbCgbEVxUX83dzKvJHU4eI4badcQ+xI2Ej6nLwds3daLJXz7bWkDAP72/meqxN
AaR7WJqaeQw7rbzUfDrAXW6b6V2bjnCJwGwrxn6hW735JvpY6DrlroSEdTQYwcLTjjHLLoSEHpwa
W3iwHB9DIQ4T2lRGXFp5GwHNXYy+GR+nImQ5R0ZzwhecKyWBBGEzkAGdDubIqCtk7C7l8NBBvDtA
9uLEGtJw58NKfKz0Ig241U/HMlRya4C1n6KYxHdoEyA+PQ2Owzxl88OkNtSAJaSfkDU4Wm9eGwK0
uYYGjJjMmv9pGLmID1L5BzL6uo+KGSvt+AzRyezJZiYa9nPliAL+YQ0Wsu10XwW2U5kHVASk1kUe
+bHblN7imvRxAiAQXMawbRz7LnZbzko8Hlq6ie8NMP5NJ0jODKTTe9/d3IOi1sHbCZmIHsJsdm7I
ZQX6ieP8YcjI4UUvByrZqunNh5l6WWjICcsE+LC3keOEqldPPcQpAKl+uGrrEiJE6BfO3qwx2DII
B+IXgQGsTX5NCmJrAMUr6AYyde9dPYNSovXmRo2w+bip6IfSrL4APkYH0FMeKqGQz1H/gadI9ubr
Y3tDDx4+ZeBaB7+ai8tiTkbOs5impGSB1rEzHemIzK1hZfWlTxp90NEYfZ7jmfiGpm85hwzMNCNH
XjpF0lz29YAYwFXneDfT7g9eksmbPMz9174H1audJty52Vgfo4TbTNEXI+EVTDgu56E3j0g2ei6v
DvcZnxYtmuBQjomcybAXXvW1tsW8G9kLN46Kx5MbI1TkRuRER5vrA4EJTDctI4ZpFNntt9bUxngr
mqL4Alyd3Y8NtI8iJkC9wv5o51rMemdDxg9t3g2nsYNMiakompmMnsRqe58ZWOrcu0b0EOlVeNBz
xTwuI77ehuu/TTgMPasOjzBmi0M+hMZFW7owuIS01KaQjniwpFedJhhzrP062VbUEdiO7VPqTLQi
wnJ3mMQ7mwEL4WeKXN2EAvIpTXL2ufVxHNiYgzOB33hNtPM7a/hkVqF8kfz5Vnk9XbHi8CzKEBuP
Ke4ujcxTuwaL4F3pyzLAe1JuUxtUQ+LMhqMVey54/YMNtT3AP5M5ooyrt4bIDPoBNRwlxO2toU3d
VW/MqNfjIbnIfa/Zx7M/fnftkFrwOUEPHD8E1HOUM1wdSNPQmh5NSqNmuUOOw77cxESQ2XJ6bjyk
7+DD77PedbveglmpW3KKtvi2a0fhVC+RWTG2hGC0g7hDJAKklAGNCPkb4KRIPNxq/BjsudzIhPFn
5/ZRoIY4OlRU4I2uZtRGnd5+YWSc7ooERehMs3qhT55zmZaegkkQ5i9Jkn7tSW0+EvsTQ29G1BEW
01dNK2akMcKGG95o2xI+732CggEJfUopT7ZrJ7BHCKtxZEc5iMr7XWv6t2LUHouM/5Z5aL9kqB2+
FTev2bdm+Zf+LwxNO7uQ/xHMFLy2r//rWw4ENp0//3/+x6H+lr9+oJr9/X9efPznf5z/wT8SCY3f
LJe4cFIhHdvgdoJE8/e8NBzHfyPbS5DQ7pqubhNJ+EdgGomEtkkYGoGkOsUmXGRyPyUSejzLJzfZ
Ekzsrb+TSPirSZVtE+NmsVvyEQGbTe4iv8peJ5Koc0pcBZbSFL10Bdxt9M3RHrmL//RWbn/X9v2c
R//DOOOfkr/ffxYf17T5pYFy9MXPMoosMkZibZFoQnlPu/PAH2F24Df02An2I2YCky/C2moaZHmb
xlYa5HIqA28a+42wUQclbQWON0dXZpKjLUAmsp+k1h2GrNhn7MZBifB4A3sPxZ3HjAagVEBSK2FW
RsjVUr+Yr0GtrLv/+Vf7VQP94zcTjmNbpgkw5JlLpzLUSIxHQ378rBnpviU1b2uMTbEzbTIULU0I
gu592L0djJL/+Sf/qtD8x09GnXxeYqTlnv/8J9mywyi+9YmOC7i/yR3IAfMA/S+Ts364kiy+Ops4
TVL/TOHYmOb/+mOKwTfizvdjaECq5xaK+A/pADNl2LYMZ7Laqgk4huu0NQwZvrfcd76if+UEgKm6
NRKNAQpkfXdKuJFkGY4jdlpY3yErxneMYs/iPjHUXRDDmPU3oJLqagTmf1H16J47f6J5sZyzrqwq
aS9giI/PP17j39qz/n+PfjR1VNZ/vo3dF9lrHv+yjf34F7/vY6b/GzbwHmGcrG4bm8w/tjFT/43u
HIMbtinTda3zEvxH7KPHHwnHcPGTR7fGKv1jFxPWb45B1D1ALhmfzD2Mv7WL/XDL+ucCJTaAz+Ca
ju2YbKUQ2ReCcq9ACD+7UJfLUM7VFb5lzJzLUhjWEc6WM9/26F8mm1nNLLP7knWW3qSjUNxfazWE
QxtAbE2Mj4hsseyiBapXx9boDR8E8Kz88SVYU8AFHFvPtNY1HGe8xvZfxymFEuek0qg+ubMVGadJ
H2ft2KpsTNV5XCsxRktpVK6LDP4vM7EsLYqTnQgJLMs04tir8mwX2RcFdG5ziBrmx8V0xZQvv7MQ
CswXcZeIZ5I72dVG2mHJnjdkn9ywqRB/SXespk2Vs72+2S3DQIQXFne3U+gm9aAHkYWPzJM+WWlI
L6lP5SFCVEb3FuPxv6nCEGmLxwhLBL4e5V9FlIXczdO+H4/5eavbtAqm725yCJPczp3VJsE8VuTa
KW0+y35QNCY0UZ4m95mDLTWMCbdg+22aQTLS9v3rzBqzhzKJudfUVTOc9HRgpp/EfYTJUOXFL6j0
2vuJMAuMrJGbGVso0tYet1DH22WDVgsYvkkcBVbqGdOGy1bf0fISBZ/in1EMXxCeMLC1Yjr8XSoh
gmzsDm4flM5OfAM9nj4nkRdIQu2zAHwCJ8VGOncpslxEM5lLg9PisLJFTyk/oOomiDFC7T5LdTBi
oP/mNUzZ2fyCO6pPFZyiVszPIA9c5KotDF5ZXppZaELsUVF7RcBZZQWaWadPkZX0F2XppddjpbVn
jjKTLSNvuzdpzcxg4zHd9pmVvut2bshNleXZCOVI+Z9cEk1Im5vwgmRr7+wrXY3qJW1qVo2rxnAk
LWAu+XWG0fsu486E5a7JsdqYtZZGB1pnqMAWZMQHjkVoQ5CAygN3ikHByrJy3g3r9HpGIGTQEEeQ
KqIeHuGmtPVO21fyzPiwzWTAFKWR0w4UDLsF+G4AJzlwF3GQndVtCUJr78f2rCqF1VE8d201D3yz
CXp+okn6LdqKGHoeLvvGZiQn44Zm5fxRR6+b917U1495Fccfnhnb7TnXrn8eojiqgra0pseucYCr
ozpkwjhUFZfrKYYruGkg93z4NEBPNXf6KDDDkUC4EPQV/dMwld+ZmyOLJDZF3eWaD/YuuQrfMRxX
LgZDArqm1ziEm4RTn34d+p6LAn7MfAGmRiRG1irGO7nU4o8QDvJ0wpx4MDd+bDl3BpOLJ9+DAbHt
HRUeNDti5NQDrwY1XcrnGOsAOElTHN3rHrSbna5V6lMq3bAGCq3ztyzSGFoxHUFs1KTuyBt3e3Se
rrAe41QV9/Cw6fnRyZoXCSnzw9buRfOsEanbntyqm449aTsAddBtruMstYtt2lRqZCzZ1foO4Bz1
imBO9snTytDfqzZJ+o05DWV3aVZi5O7PoOWDTnj4Vlg15N8cEF/e2iU+dvSO+gR40bKbvc2hzYpu
bDN/kXwGJLJOZ80nbc5gsIyTBp4QWVny7slMjHtAyrPYnKHQUzv2mbs1zfw8EeyLGly5N5Inw9Gm
MGizLnsefas3tvWsvPc6n/Jbb0gZ6ac2ub2gPsLiLtdFYb6FFaLxw0NB8BsUQRyieoJo9MHT070W
mtjauiPEWXICii+OlG1z2Xp9m20rlCwnkm5Hb1/axjxvS2IvInTpoe7tW4er5gZPAhofT2E4vWEs
6T2h7MQ5S6ZThrWB0Wc359r1kdzRw4ejMgVCtFHdguZaSMyRmt6FqZbVW+gE1W3VVvKLA74WQTbx
fXnkh/aIqXRBxGcTWeYEK0rAH+7R6IP+mhZqHlGFKS4zg4WR2sAuF1SUtEAX7Kl07w4EUeIXVtoM
TWTV3DmzcWZFhYWD6DkiK3sLBRG5gAEj4bIUBZHYlPX8jru791SYXfttzjyyW12TFrnxZfLSqB5T
AKNwmG/ywvnszqDB4Yfjkjw0NAJdUJuirIPZNxg0WUk5PQxdggqdQQUUH25ySCoUcyFa3RpIeGP6
OQN5CwmCCpLIzz/zreF0Yssi/PB6ZcPeB1aX29pia926fErUJXl91cWI4/E8nnF4agdPRYeySfR7
OefIwb3MwtujVKK7mAaSHgPHnPp7y43GYUPmYjNvbJS6D6neyU8kCND2lmBgEayIpvbQHRfzJ9EM
vh7AlRs4YmFrfqRAdJexC7S3IdDEGLmdT223neasveN2ANGJE9b9UuWj9dVwWmlt7Zau5CymoZ3w
Zl88Ex1l3CPhgFhuNhCwNjCL3ONg5LBPSoU4P4Cpht9MpDlpxehXE/FWzy0msa6oAXkF0l9G3zjZ
56hGBL0Auq7TJNPSIscFwYKW8HG2teGZXVBIs/ncici8g2btaXvOMHr8yYqNJw6qIrkErjE55Wpc
AGFSWRralSTEiIO5j75pOH/LfSFR0geEcXf8RdN3v8xe32XgoEJj7uzP+AZmHqsmq8phClzmt9/R
pqOVjBhOwE2dO5B4kNfunWeE6U63dPOrFBHgHlJdC1Oe0qS+MAW7JJolqjDFi9wwwI87fuBGH4Us
eb6RneDKQHMw580V4m/SZqGtlu42mtg0N52Bi9Nsj+qmggeEJLaoUBu2qN1mSBJ5e2fkopgus8To
DyptoMJMZBkAOXkT+mkEvMDLnjLrEYJ8mHwxGKPGgWbY0Hi7qfM3oTu38TZrNTbwyfbdZ7voZmSe
iNKfisQ35gPS59ne5K02d/tmGGt4qVMTiZ0AJZ42Y8lP2iaRKqCTiClH3US7nG0diqYJuDrZj06M
IgkmM+9/O6rIR5NhIR1xyy4WJ0QmctzZrmN2O7vWGF4PDn3+home+dZpY25wowi91yaR8gXvFKO6
TGy3cTnd0xbmktdo9yniCMyLPADJjWoBxfZGgmyeYVDf3UWRVstLeFyae5GhsOtP9eydS2liClhy
JKiTMQkx4ofS25AkvXoCpJ96436YJuve8a3kZXAzYrhMgP+Djf+F2sNuw4EsLgtWawpexDVDz5sc
d2kv4lI7tJD9rrmfemJv4dnqnOa4R5FgoaqFN6jQ+r65YwSzjgMFE5OH2cfsAe7uaOjuScqmjz5z
PVbpgejjfDiZMBv9SzFrRXEP/tyg5O/0wbioBi9s9pEyjPDdjgmG3NtAmh5EuNyvTrYVTuLemkLL
3LaGPpt/KzuPjkIY5vmLoasXhmE7i846VKbmlAoaccYfX4saMQ7Zd9n7Tz3WvwFFjHNj8kvjIgzP
Ri9q02wJftwZWvipgWfknDdcDZOgFCOKRD9OxwfDxa8DuwVdobg2zPLklIViyGtxMdRrcqBCRlmP
/8c64PJb/tDW376116/l/wPo3Tn+7M/b3v+q5Rm3y39pfM//5L/xO5tGVRi6D1IH9KEzXfkDv3Ot
32zbI+2N/8lXZzu4m/1354uj4m80tULXDV13dQ8vhj9aX5hWv+m26zq+69pAQSyxv9P7ntfhPxfQ
79aNrmFbZ2u1nxYOXD1GU2GU7mTaPUNOegu7v7Bm/LMn0+r//OTUlnorOp7McGbDVAKtj/cXBmB/
9mje88+PhqvXimq0kt3ku7e6peEChlThp+/v35TUnz17AQGUHezgEKvnHVeq+brAI59kVjh+q56+
9BwOgUSaNMafxuihDMHOiuvduicvdoBC0dpNHiwI5GooNVDLQ7yf/Id1T1/4rZlhPQ+4kKU7LDLc
bSzUjIhN/A6f/a2cUdbg0hvWnSIYmJwAuy5LnCPz/ddBT7yV72UBF89eE4vK1VPI5DCd5XyKa3lc
91LOS+in2rGhg3qt3mI0xTy1eU3jdZVjLmqSrw1+kbAZyMrGvGnsvHu3VKyP23Ufe1GYIfwvbEq7
dNdN1kVbT4/cFVY+elGYbjVA6sVMbKe8bryCF2pch552s+5zLyoTbZzokCsmu8h8r0qJ/tleV/NL
Y9fQccLRVSZfJLYsDkDLBh+XNeb/rO6lU2vcN0kjCvibcQlPyewltBACaFe9E6Y4vyxB5kQ4YMct
w82O9haTqA8LNc6qZxuLmtfRu5cNjSFeWlP6PnNXvWjg1K+IFzi/FufXTy5SkYxF36Q7+8tcbhEb
rPvQi3KnbzDxuuGxeBLkyLoqtRWzsW4vMRYFj0uAU7k5K1CO6lBLuoEME4SVn3zxVYJttWUV15hW
nUnA6RjTX3tdtfJ1m7++bsiOUEjPxmien7JZefGWMdAaj9fzd7koe+xmkIY0c7qDg5lBziL8aXLb
duVHX9Q9TU+XzQVPL9Wp6R6LckUoHJ96ab4qTJGrWZtSeIP9dRbSkkD3+lvX/z+uVf9ifWoBhvqz
UDtPWBcFLK3XqLCtFU7A5w++KMwKa8aGkFa1U46TvNSOTgif30DCXVVC+qIy50yPEXY4ahc28R5N
DuaZhjYe1j18UZ9pgfGm1HkxJmy8ILTz5Ng77crzR18UKAEuepurLAxqWLq6wHnsr+J7z0/4N/dk
fVE/WDApEHEv3nklFv9j+RIZalhX+fqifDDDdyu0QWqHxBNNW90cMzcrg3UvfFE9be+2E2IN3JgG
eZlZNgipSu7WPBtI8tdNpfeiPDNtPrjisbqVP+GVc7vu0YvrLBCa63s5j66h8160louL7rgmyMU1
hL8ooCSdIsw7eHgWqQ16wlqs/NSL0sHoFQUqZ85uQgMQmWywjgtBf90rWZROo4p60p2IZVJpYttE
5FVgEPO07uGLyklDjYAVUJudo1IBpGL4k/0Ve5iiXHV7E/7ieHPRZJ29KjE9gZfqabhRW6v2K0QZ
v67CydW6MbR4cqFNl60sCdpo5sd1r2VRmuU5ta9352insuFN07pTyIhj1WUZ06ZfPzfszQ46poUh
tzU690ofnyCnmCuCxljiP4yzf+pNwvNAzPLhiEsjus4JKjrF+tCsOjmFtyhO32w1nOhwMymHb7W8
8PJVDZXwFnXZWFFa9ZLnhgOCbl8LCBJat/y8RWXmbUpLaSTRbsjxsEoRJ627/Igl98mUwlBTBeWI
rEemLDlWExPzpVXrz1uUZVgmfOzWjnZxm+Q7SMZEu2PAse7hi5LMcc1iFsDDcXLwkVsjWll1ZYOa
9uvS1vRSKWmJiNU3epu6NHzgAmNNgsN5bS+KUle6XQ4eTycG6UQB3TEyM1e+8EVRttjKa0z9o90o
XzmUE3jJ+IWset/LxPbUi42hy84rJTULSPPt5wYVxrraWYa1D30Mi1rycFBfLGEPZrGuD/xBIvwZ
5uhs2O8zgl7qBlsGX8cH00nUuk3QXdSlgZNeG/W878yrsLLFDpXwZG1N9icr5cwc+vmjK7IQFF5I
0Y7hX8bIF+5fOcb9qruscBfFafd9148eTy/04SZNhm/VrDkr18qiNlWIq4YZsRUy7sHhVohdMjfh
ype+KE8hvaGvIifaQe1XgYcj/tbIqmjd0eMuytOsZSexForYrsrtXN465Zd19bOozZpJdAstKNpZ
MVZLavD7u37wvHVPdxaXWWZ7pUqis5fiNG+iNNxIb901eZkjL4shHxKc8HYKhuxUH9P5LzM5Wcf/
2pX8S4o8iUT+gJ8N1aMVJFJbb+PZWHjV2/6XJHlXn1LtfK4lQ20ExDWibxn/KjLqXCL/7oMvCrOs
yGsqCtgURYcMu597PLa9lXv4cuaGfBoTOK3i4e2J3JGsX3ftOQ9qft5NYBF0bT+jEmqL6VSm6TWe
WOve9aIgdbwYRs9v+cQp4rlNs+6AdxaVmIsB19+m5vbgjReO0V5ZYRSs+8SLWvSrNvci5Gg7a3Yu
s+HamuIVMWjs2cuMeNIrSMkVHDdVpNR9ZDVPeZcn6/Ym2/v1Kxwz3LqwcD+/aPFQe9dlFa7bPpYB
8aOw3LYWHGRiepRk1UbrFp29PCBTDFPrhjKEu/U+GShzZmvl1dVeVGFLIhx+Hyy7EReQQ5hM1dYa
IJeuWiLL5PZMpkmDkop3XaAqms0iDLxOW3eE2YtatNAOYxONFUchSdlyvdI4RXgQ/lXE0J/sT8vs
9tQn5U/5PL6rZm/TR+OhlZq18rMvyrKUre5VBfdXG03y8xwWHeost7PHlRW0qE2p6wneVyV3h1Td
JRBAlTcdV32nS4lC0ePs0TfUT5Zhbp5iRRdnyToEHEXLr8VZVA5uZMO5OLODiz3SNJYrkqjYU5Zh
6pPCtkqYFKeVe8ckn6uDbmERvu6dLCo0ybC4wdAj2k2tWU57F9ZMs3FVN65cjMuk81rPJro0fkCt
ifkqSbsPVZnift2nX1xiO3TvljkQCyZwtHEbzP/WzbqFWJRoF6YmEU+8dFK1IHmGzdbxM33d5iIW
J6ZbQQEeScyCQFZg0AsHOV53q1/GnKee2QJlsm1Bm7pNcSDe44P2VyqmP9lXxKI0XTwCTexJ3V3v
t/2JPKT8VDHvWXeNWOaMw/OUSdbOzj4+M47qHiPqacA3ctVKWUaNE0SlOIpaZy/7MjsQ4TBfhK2c
1r32Zdy465Z4YbUxO2GI1ZHlQhfH6mlc+dmXNap58zT4NUF+ftMdazkb+5E2f92Gvowd18MMr+O8
cvZeV2Y3vk3CcjphcrnuvS8qNLfDeArDMykUC7KNbTX47kbGXy338xv4NzfxJQEo56DLbU05+0wV
6t2dx/mWmB087qtK7Y0ydtZtwdaiYKFLj22pu/b+f7N3Xj2OI+mC/UUc0AXNKylRUqbSZ1Vl1QtR
libogp789Xs0Fwt0886gsXxeoJ+6u1QUFfYz51DEbtyze1M4nyXxYd872myp9ZKa1OzTDl76TvWi
bGVdZAE4ZN+nb2YtPB16bdcGDAJY8xehqflcpO78vOvTtzVBmedbLkIC+NN00mN76PGr2sOw771v
KwOReUG8hWsVVYuZnzWZWs+j6vt9V9uth9wtS783e0ZPLfHYVLosHyZTaPsOMtvCIK2C+Ki7vJky
H4DvN45aH/ReaDsfXvz9vKHjjdEWjY/3TAM9jYbyoPSSfUVqZJP//ukuQFYP/AY/q0pflDaX12b0
pn03u/9VImQROcwTflWZldmd1Yn5HOu0f+0bkZu5Sg8nvV0J65mwZ/Uu6spE7wDOdN+nb+ZqNtJb
Pye8mLkfykOsu/V54NS3c8xs5iowXsA3t9USxlcfzRNurNZZnX271LZSqLTwQIL1EBFNYelp9gob
naou94XNt6VCNvV6OeRl1plcmlE3Wv2xs8udA3Jbz5NNBOSHVOPZBbqfXoc/MjhiX9EavZN/H+4O
3s8up/4/EoJeF45jXriai4x2jZmttHleldN5g85kyrrhKRVJclgto963w27reqDdeBQjTU7UTtWr
0oR9N1S2s+/KZGyPwVJWjTmNTqT3NZKIxr9YfV7v/PDNTE0osU/11RMRVgvnkFgSaLSm7auFpUD9
77+pNcAml86Mu63S02/KLqxT7jbZvpTcv2va/5KilHbeWkUJSs/oPe1UxrZ7py3odfctM9vynirV
fNp/OrYm+t3wNtFwRadcuW+qbgt8YqdfCqPyRWTmpR6W1QKpb6WVb9dw31b4jHHT5LSSIY6QpfYW
U2gKVcnz/8lk/19uIdsKH88d7BlYHOOd1PZ9XmWYFst53Hca3gIazMIHKyaZTQogGxgziYoDudU/
jPjb5vwfzqvbEh/adLK6pIY4QgnYBXOnunsp5hEcJm3M+97+ZsZiqCrxnbCU0duxfDSG3r7Q6rRk
/zAw/9s32MzZjPAEmXm+ARbr6rGF0Qt1vGLwK7eZ/+Hv+G+/8Gbmpo3jMWgcEVnN7FwQeyYfbOPT
z30vaLPHYlusAEobInK8ITs3RuaeOohLu16/ta0qghSWAWuyRbSuXn6aW2i0/gj9fM+zW/4myITh
tsLkIUTkge/jEhi7J+oCil3xZWtbWQRsf+CCydAB0eoc7c7McIIB+d337Js9VqT0AdM0jnbMSadj
VS3gmCQU0H2fvjkOw+sA2LtyA9e6pDzXGfD4VTTrrsO25d9G6l9W+/TWx4Kt040WOKhAjzXvDPBm
XyIMvsTfP93o4ylLck59el82v+amc+6npFre972ZzYwFaRaPgLIFTBYw4yZwVvx+mbvrxGrdqD9/
fTOjrlj4NE7beT8uBcR6t/3dJDXqtH1Pv5mtNMy3k1j4/A7rqk0fquue4tHW9q01OGb//vyz1sgK
vpuIKMfov3ggrq5rUY//sN67fMr/Xu+tba0Rla5j5txGJYpwmoALMnCh79f+U2mB0UbXvgYDqcpk
3yTYliCNZChy05VuZJEOPkAFbh7rych3XfUpF//7q+LStnpVTIAuKRSQhdxGqEG4etcx1tpWIjnz
BAiw4ZCMH3H6xK5+416u9tuuYbQtRRIMmMWeOU91+jTek1WEZdr2+8oDLW8zgSG7tHJOhBM5VMgY
YdXWHRaBrEV6tO/xN3PYIOleJCw9kSrN9fPgxfaf1vf2xXCsbUmSrCwAEPSBRtM4z29jZRu0jyfF
P8yB2xr5n+bAZgYjvTGlq4Hh7IAhP4/aQhs8/Jd9O+K2LMnThZZqVedGfj/V8SX2jPqtZ6Bq+4bl
tjJJo7ur0c3SjwRuMHqpO7ALC+edXb+re1s3/rKv5MqmgRgXaNR1ufVYFqV+9Tvpfuz79M2ERULl
VWnq+ZGHlvGgoYr4lLTNtCs2R5Tv78/e6bREGoPlR66t8kuzpHA/m3nct9hsy5OquF4HT3N8BJp4
AxC4lD/TxKp/73szmwm70Bfggw/gvUPk+ExBGI3mOcWbr/s+fjNdHTcFCu4ufqRJU/UHsRbwgXzY
O7sCaNa2SAnZQDenXh1HCymZh1r2fqDrrbVzyG8mrLCGqTerKo4K+DsnBfT9AJ2437ehbyuV6kz4
tU3fcGRJFGFDqWvnpkegtOvNb6uVYBrgVPc4bxOOLu6nPrXuKE7p901XZzNdoSFZHijuOEobzsYO
KP1HKKP2vpoDa1u0lKVI0QACxZGqdf2IrDH/Dg2p/7Hv1Wzma2t1SzKYFSQNXAyBM+ZmJEbyj/s+
/bb6/2Ulc2e/jglYaBDPSwgdFtjfBo7Xr32fvpmvayOxK/elFsWQ32H2GvFp6jVj58+6ma5lpbV5
B+ArQrFXwHVZ5LNrSevnvmffnJAXKNjzLcmGW7MwH1JDU+9c0Ytw36dvJiti+7J3hkWLRjXOH+ac
yLsYUd6uQJG1LWey3bwx5dDEUbUC17+hbBHX17viRNa2nCkuJ0N1NUoJF/vP0VjmOJhX5OG7Xsy2
pAnmbYUOEJquPYrmSM0/DB+z3Vd8ZG0Lm8zYGhKxCg11RJGsuNcb9WbFTrNzDd4WNyU4q7oisbTI
cKVFwcc0NUZoDpm+b0Jty5tyl1Ogsnl+TD7OgRBy/MUCZ71vQm3rmyQS+rlLWWqGpVX36bLAtsct
uW+p2ZY3sU+bLr5AVuFlKC4YVu3P0pnKf7oR3k5H/+G8KjbztWm4qS31pMFmG0QSxnjIT3S5DZEE
cANzr8bktG/yis3kpYTNKyCHadHSIb6vE8ukwQhw/a4ZsC13ympHL7JkZUm2ZutOtxMgf9zR9x3/
tvVOGbVUvlYmyalD24WOlTnyqSYw0u472G+rnlK/XvrZ09UJIn4cCUtM57zpdq4O9uZo3GumXZdu
3Z1qmRSHYRllFax1tv7Z9+o3e609CLTbNKCfXB9TdJ+K7lCmMt+3tG2BtzkAdSczS+1kD5wu07qY
TirHW7fv2a2/7+Rx6kN+tER8EksFU8zMNec3QvhkX8BoW/uk03SQdrJPztIEJXZoKtLijmznvaN+
M31HXLp1jIHyDGtND0YTiWDfyGTnqNzMWCBN4Ol1sz13Q29rB6jmDTCRtNzXvmxti6DkAMJfDp46
T1K0YePxq1bwSvYNnG0RlBKeo8cyEecmh/pB/UDzIq1+2hc+3hZB1XKYGJezds5U82WZRPW7cKfu
665RaW0mLOqMfCqzsrmMll18E0be/Gr66p+KN51/Lyv/YdXfVkHhR0VoZA7NJV16K8EJbM+xcXJx
UInqupjpgBYoLzuUxw3se/tBgiv0TqYBfOs3Ghz9lqCr8jaDzdjVDa7vVFu1/kGz3WqE4igXy41c
R0vzH6qaYP65pj4vSD+X0jHvUOVK0NwWNkI9yjN4+j+02WroC8MxMhlf3dsfmTlAYjR8dealLe5g
X2blg5u6eXUnEq9Jvg7VoGDCNnU3t2+6UkPRhHLpe3TjfIk4+aGZE2DqQALpy39pk9YjL55RIyWf
YiRUCrw40j4GHUbR+Kk27Hy+lv28OhAwjdGDwWqXMn5tkOE4DzV521U75NSM5q8wOYHTBdOc6KCq
lwbZ4+eibWGw0nNQNRcfTJoIkn6Ew3oY9aJASOKmw6oua2v7NA3oWqo+zAY38KNXG77Kwqm1nf6K
uc5UeOABvHq/SrsxFPZpofSPsi9GUz+MRplx+8LDhVwblWqa4Mu2ek8uw2XkMxVCWOXZxo8Vjm2q
gslTeYaFAjamXmIHntGxBb7JUbEltBOPzRFHZVw/5kvVi5c2gbKo8JFrmol/B4CgWI6Jx1b0lOP2
yx99cx2Ls8/dpOELxVD6or4zuHeunpcVLzmg4smEnQbJ75QKHJQP3WAVqsDeRp0BSDhh9gVeCBcT
aCDmNWnOKQRy7Wtp9UtXBRlVhW4ajHNZzShkxCwmTMteM3XDgXpGq0WyhzXUsu6XvIAm6urG0q9I
cytkiieoUkXShWrtNEEyBOkcGl+D3EbzfbS6afo0ZKaXflKxUCMWnAbeDV4Nx4R6HyI9tdKLM9TC
+YaDqMj/9DrwcpRhibaaVTA6Gn8sdPDFzud85lsZp6WMu0JDNFjGhg6c1eXvPVY+ZXI3Xmk9eH/0
LkmRaGS5wgkbKODO2oe29oPIwzZdrfUneKVF+2XrblEe6KKAFpzmjV8erWZSc3VfLfI2wVzVp+pI
P3mNxTyt6tGf7+2stow2ynXX6aujhoUF5yt8XhCqBxfxCQZu4g3Dq1cm4JUPPcJa7J5D8tWBgAwR
t+s9FeitzjBvlZv1P42Od/RL5Z3ZoFiqSmO5q/SqdK80sXfmq4fKjl5t7o3FS+k42d1kSP3ZN/3C
/oXtEnEUiK/1p7mC+scS5oL9MZL13ZbGlPxKHMeyT4nrp/hUEvSSCi9pUffyOvVysachBNDry+QD
lqhdywd7RVmb3UGcmTOEQtJv0y8dqwMqwzafXajQZuxM9V2RJ/iKDpRCJrlChAdO+ouj6d36ewZW
2nzCoKe5OYpGgsh6gAqxX19SI2Y7PhTsDEYVFpMr8zVg9dBmhWOaNGMTjeTxWxP9+gjh6kSrI7YX
XIfxrP7QHNYsU5BATekbSsiBp3iIVBfPHIHs5rn6mlU91QsRrFG8rCEEITnWMEz9Acb9qtlK57Uv
IK4+EEcs/mtrVpPz1Vq0PgE3PJatzbNN42T/KfrWql+yFADmx1yXEMkDe7ab4THWc3P+PiFJKkC1
LXqTnYpYjC0EKtVAigpQI5WZEU2J41ImIJfWkuZV4g2B+4y4UVkjZqbYoo6gMLXO+JiHadGPri0d
+8+gcQkrLph8/RoirSTQHxm62bWPaswHtHgym8cVWi79m28pZAb9Bz/rMMWBN0MBLQO2hsl/Hqoe
1QUWFWpS+DNuNU8/cqsGjE6t/axjZUcBOpvDSarmxpe2qddMnpzU0tTB7MWqX/TM7tkvXIRECeby
Kf61yGJMX6RbTMNTHSthnng3if0TxUkJmzX3hJd8YqMfkGQXN2HPGKRdWU0XT9mrmqln9yaY1+SH
yIHDGx0rE8XPUAzJJ9s36v6st2Y3fXTFZFdaqEQGAvpY9Gj9prCZZn18GRTrDL6itLjBc3T4toZL
PdkhKfA5wqiG5v7ipnYPIb1YUH1j10Xd+UWLB2etXzjb5whQW+E7eXO/uM3qHieja+Z7Mn2a0APw
yd1wolzbQOYQExtDf1Tq9QLjHWw97F189SCCD6lCPgZnPoXac8OwJ+kTMtSWJTuOZ/s78LGiKg/r
iFcJkXLptoDSK+De85fOc/3uqYQ2XlenVM9T6Z0qY2w9/Wgkhpbdm3Wld8vT5I3SrEJwuGayPljr
ym8VKANbMgUE/aLH+qE2tTIvD4DgXTyBqrldroN+tbTmpem9jmlHZ+ZiquM6EeSDT9+KpPKeCjUl
X2OtFhwJ5rY3598G332NA9cy8/GXPU0+RWlzZ1RTUMBK7c+2iQs4TDS8Pwr3Wz95r/pgULqa+F02
+kglFq70fzLwqouKGjJH/idWQN3MAtjHvhbppjMMzql1Ggy76OhTc/mxqLVp72MElvpdrtx1eq+K
tRsfbH2pMZnC5swErkh+In3Ehcp8XNNP89QxQEKz612jDS1h9VkNm9Ys58+s6rjkBndxAdrmgOHd
E94uK/0NR79q31tvsOrkZNdW6hkhOiblX4WuvAR8NgqCEfCq0dSYx6o50/2DPxpVg3BOY3V6nTSo
w1BybWVXz5YzOcMl9ufeeVl11PYJzJJMrHlo9n1SdWjpM+S3mpFYVHlwJB0mSLZJTVuRC4e+ePPx
xCHiqwVqqW/aPI3J7wZTbgdHWC+nYQlGsvH5V1zHkGJwZWLV/mKMfm6lgWprLjBBDMZdqwPI60h+
j91aNZL5tnAgFMFY2Et+L5yxdV5Jzlr+W4alsOj5JUxDEYR1VFYR/vIcPs/B49XceTYK78/FOojq
p2tmjbkEdmXNhgoKvzWcnxlk6XEOEPsWGXrDBA48vb4aZx9AvSJWl7JL8xgZkkVV+eeuUBmG6mzU
U2DrysEyEDMQMzc5oVKtXTPMwHbmrIOj0Az6OmDADJygWq7FAWj1Jr6k6dDxBuUyG1fOHLb32SpY
G6NmNW6or2oFEfex1CigolmhGpWY2ksr/lquft298CiCRS4eirK7n/S6M5+d0vY0hFMzSHsXR1kd
ar7sjSLMYe8hAIztub0gySnMaLX5fThwj7X/qYd+3dLyCIr/a7y6rRwwrWsW1jAj1Wv7AYy3pr/o
S07xWdAof5XQdhNHFBlLLA6Gm7CwTnJk0PNYlRVHEjuz5dHyu8T93YGMR47e6MLn/y+xuNhnUbJL
fVmX2HXv5tyrxUdisJ78XGte2ItsezE+pXVpjY/4K/v0jlIol3Y7rs+TdwcDv+3/GM1awb9H8SyG
YByMtD7Ho5UPH7IBu/FmUZSYvo6TZg11UNOojKQh66Q6k49NJyPAi+TWn1udnOkvSOZGZRytdpyd
Cfy2dKd36SuTA/2YTI24LKi+MvdcJnlB42mWakMZGHEziN/GIHPB/irxj00sIrwfInKZ4B3M2k0s
wHxW6n5ey2L9rlO897Jw1RJXKPkt7c39oD/PIKONCLtE5n/Ksiwf8W4vdiseNOlL+dWELpU/SYIQ
ZtTmzMPvSaeYk6EUsS/oyjJ8ix5Kw/4NvF3zXxYIATOXp0nTxbnSAfUA+re8/r0uzD79gQXP4+uz
1MvlyZ2qomS2FUtfPSTakg+4MdOp+rBmjpHYbB1Xv6APadS11dPZOiHGkPJdiAanZTDKxSzPBdh1
xSrQWZ8HqrGapyHGeHDCtKdpKhj1ytPe0wbjw2807NNwYudTM1oPczECtkWXUWnkZnfQ+zHXr609
xP5n5JqFzZrtieaAGMhrPs2VTTySt7wyCbrV7WkqwDK5jC9aN/WEngeJpeg4CqXJwwil333Vkm42
79AV2u45X6eioBVh9otHq1jlilB6ZfV5n/1lFmFdtUPNbpPEKJ2cvBvudR1J+SusvRLfQVy5RZ8c
PRD29ithONFF+TxKVsLJhrYW2asrEAd2N3Gz3nQj6G5alO3pCKghra4cPt3xzvUSw0G3PSRJlIO1
pjl6rZz4iKAv57LrZoa6xqPUbzDSoc5udk8cF9SCGDg6kLP1g3cwue8WjyPFV91lSFdyrE5a1GUS
DDyhc8YTlTmPs/A861rqpEQOwtHyhoel/QvifuKt+n3cOrL+mTil130MrqGMJ6PgFM0FjhYl5ylp
Otke265vx6szmU5zsWPVs+Ybw6hfMljz85UOUggUGAV72/8m66yZIw/7SvUumcVgHfLVUKfW4lLz
5IydDYEerqibjkSMTL98KGRlrmgUedFVEUIpxyN7EUtia+uBcr6sysJYW1wf6qbpaFawL8ixSaKJ
UhlandvJBcA7/T+kWnCUl+SNv+37/E1oT5kx82ps00sx6+qe9Lr+KKt6XwOAtW2SwoOCxk+a60XU
aRdMnaHeF6+JX/Y9+yau54q1VZVVTxflZMadCYT9y+3E/A+JLrjT/zHqb20Ce7mwZJ1oqbzUaSxQ
w9rOClPRsNv4IqhFonUN4GJy6B1TY9gvJXWMOkzt35kvuWvldSIeMwZST8CUo9c6h3bjt0ug2e1i
sREh8tIO9lB6/A9dYyfxyVS13wS5bEw3iC2hJ49UNmfjXTJmRsqw7siJ5UO2/BMI5xYo+w8Brm2j
FsXSS5/k83TxMf9O0dj6/XzuYmP6U+u9IdGfluqfEjS38fqf/i6Pf/+XZPCMXkcbu6W7jHDvtLsi
q31NHKzM0GsA8ithmEDEqy0ORBOA44cpxDWMItzJNATZy6ovATvG1B0N0WttNBdx1579Eq3e1Rlj
TYZNRcfccLR7qfkDAYG2qLrHzCwcDmR93wxeDy2565r2iYLBaXgEEZByeehST93d6stq7eDG6DrM
Y4bbW4pjMdc5lrU2XSZWTNYd8ySdxJxPY9Ia03tZd+Q2gsIZyxQlESokXXKb5f6+nJQlDAIxak06
1CfxgoXaRNteHstEm7vxzvZmf3wsPVyT8lFO3YRt9d9T4v+b2/6ikzQNsvL/HWH/Rk3m76267fZH
/gdhbzj/wuuIEcaFNW/79q1J5n8MlIaFm1KAmDMt4Hu2dWv9+b/qNudfnus4rofX0CUV91d1m/gX
J3QBvZR/LMxr5v8Lvh6U/t+XHaRsmEM83ebv93k+17n997/OmK4YnXkQWVhrmvw8FG78c+BchHGG
C0MVsPshbO6QRmaRkafqVU9hmp8E94I+8I2Ze0/K7Qgb/JCm59QTvXFkOLZPbeqWpIiGyvnRJRSD
hZq7ao+NkY7LWS/ixDwMTYci2bPMEsOQAV88tHFLByWW+7su57AxmNaJxYwZUZH//JR4Pa1LHKj6
NJrK2xFMjJn36jpd/kbVqU+8ks4YTj5Kn/mY2cmcoKxy74FL82wdMmTHeRhDkOiRPyHaDeRcTt1B
WrF8GpJOK4KOLmH4DA5ejIA6KuOxbjTXOZgDkejYowyE1V8k9xOhdcV1zzO/G/mIViSpuEGEWuXX
+kUZdlaFcfJvAAaC+TZc7NS/2n3cXi3HK69y5nQXSL7lEmZUOyVBDEggpwKhqzF6D6NlPonkpuQq
tELzeGJX0pHXVv1HnhAbwCfjQMNWeFzGg1pzai9WW71aJL6LQA26jrxikeNHTJitPHYY1T/KRNhf
XSMRn91knr5R+w5S28lGIuuc6TlRt1aqRU1dpwQQ0MFYjR9m49ChJRnRRa/nxi6CvvG9Ouxr77Of
dPc1CFCLSxBn1SzyNT1QjYYU76Ocn1u7uI8p3o+X5JD69pmnoMk7VHYGCLvN0HMfiMlEuDa+Q0J9
0Y1rPXIW9tYv2Oqds1mv/eOaI/wgNk1TbNibJSdHBNOrZn7y4swMRTmEhOSfiF2EahkeWKxP6Eif
5mF412P/LtWMz0X3O2+mZ5V8Lpzst636ME/0j2yoruWYcXn0nob+9orxpGTxxRg1nfOqdSIm+aGI
bwUVVpxpOaHofUFVEjiT1wWWX51UuYQGHLrJvatnqdDczcHsmBGByjTw4vTUy+a6emV7Mi15MHpf
HfNbxoQshPnuo7F4c4q1/pnr3cWaGXMecvFD6haguQgkv8eji3fV5kY86e6bFFkzhk3PnAs4WRPH
Mxbtg9wS12w1/DFl++B4+TNn2ua+El0ejqzy793iha0royEe7tJkbB/dkRRL4gbJqC69f23N7NBN
7att6sfMWg9cdr/4xnd9ecSKHUqffEsTTvoXxyAaFS9fCmkfiYeeAcUFZvy8mEVAWiOgpB0Bktm/
OWUX3i59vs6xQq8JPn1z7PElXvs3y50iuuTDBu+aahDzlfNhyh8LWmw8X4W6mzwRGg5ZJw+2P0ey
V1HmOfdeqtOD2hNvzO/x6xEGR4uXi6tHUNtnsyv06sy5iX2YZ7Gb9lz39dugfUqLn+YQ31tuHibL
h8lZO/DVTxdnlp7dZ3ERYZ4M/fmMa/Bn6iD6SQD/Lb1GxqMbv6Y2x3ZUhG76hnL1ncB/feKAAMDU
/85Qux/LhRnBSV0oszxo8mXy7SHMWvXuqmIM4S+ZARGIEKzOSwl1N3Yqro/OxEJVfRABuRLPDnAn
+bi+86jsG/PSO81hrNaTrfXzAXY5+QDxhMjt5MTTbzEsac3CapovWSumg2lBGqoT+ZzZHqzP4koY
9mHVrfgUC1kcGI5lhPFP3s/FML/OfDS5ta8uWj00TePDkjuP1iq/IPI81SMCQdfUTp0cLmL13kAV
hiPyH0TFoJKedCpy/GKN6LAIa5ilAcj5R4o6sMx7QWesQ4BSUmSBpYqqwl5IxalynTtJvClaY6Zr
94Fl7psqZ+5dZf5WTepkL/7BLq2Xxs2e9PIqMv2aEPZsxuJ9rt1H/GZ4s+VCkC1sVPvm5uMrPSMX
2+uPRvesLd0aZsnrdLMsKXmH7mIcK/agbmjfCnd9SFj0tST5vFjtqznd+VPLUdP9RAoeDfvMZYY0
XX+aJ2mR3prme5wWbg28nFKSwMizpzVX15VLdiGWs03qsp7QG6uXlOay2tGuolyP3I8L84wi7Tql
nhvKuszCriIdMCbuARNCoOe9e6ypgpMB3Awfs+HYmlGuGu9gNRyoCSig8cytaDDjP90sLrknz9nk
xvdV5bffS+HIg47v3G3Ukzs6KJy0VYZyHDE6lj5yMM8SdBclEjO5g1luOs15e1r75toXNoG1PGBf
XfsnTI3XLv7ZFvrVQMPmVXVEDvQoJWs9cJB2KMMsNU+rHH4o4i364jzjuSJlsEYEyiPRFKy8P1bz
4q/VkzujMyQV1T3rpXmY9HvbGwPH6uitTM9+XcYycDQ7/W6tPck1bWprhG7dk4zxXhUIMxd9+p41
3dV27Y+1awN7HT5Ii9wPi8Qbaq+HBXz30mcRfAXW1rmN3BL9VHUcEud9sgvzC3fHJDTdq8aNOJPN
UzncFtvaKj8RbP/qrS0xceenckkL6/2PtR0iLjH1j9ZeDp37eaSG7STQQHtY27rY83AR4s4qIHbF
bf2Bw2s6dJn+vKyJc1jWZ9+4lFTcdzoo96k+gAgMe707em55tsqVVTD7njntdzO2+cG7p9UzH0xu
NIrF3DBQp/WOjZg0uQLkRBBL01PiUlM7+qHQs49Wc/m95DWZlPGiwXKnCpwCU2Txs+uLx7XNW5Jg
Ij9qPYX/AIB8+6aCFcxU1PHjWpwX66NDM3jfrsDpJvEwu+0fyt6u0ljlgUAoWbCMGNl0rm97qXyu
C+/JaL/YpL7ZHz/7rneX1GWweov/0sfPXuJ+mXN5Ub4fQfMP5vmHZ2QdMrj5XiGazsUQktjgspHd
5X7yng9kPEzSWSVJ2cFG8MbBTwVLNZES1L/4vvWzxUCb5c0ZANvj0BsknZlJdX+Ri8eItuiu9Idb
KtILhcgeaFC/mxr5TCTaUUGVIfpdjHfhEPVu42mh7duuD14nrokVXyyX/QAD3NqeOW6ljznfzdEP
WDRPgzHqz0nLPm8NQWYc1/xXHRcOmzUd3k6NsbFkzZ2/kzQl6MwXXN5IW0ZKilDJbxZx1oNXfW3I
/o3+8uo5QN2Wb2QWgmydCZGPL1kHsd2uw0p+FdXIec0M8jlD61uFY3otUBpmThXq3tkRxi/Cb2eT
BZ6b5bWoOdCWCe8kZ6cToWd6odtZkSAEL0rjaJAWyrX52R/EscfvaYHO7T2Hfbn+7NQVFqiva/Ml
zTviUG1WPmUaGffUxGZnR8mCIY+Ac1EsROe0+nEqB9cLR7s3+cmcOy8lCG6XXXLOTHXJKV1YKIXw
lvvMcz9aJd4mU4+/iIb9OM3PnEqQyxqcSI2wcDRqAqk74EJgd8uhrMaoSX6Npn1Yl4GCvv6gI6q7
ba6ztUQY7cJ5rY8VIhXdcRiePXudvn4yDPe4Wokdee3LxLn7JcsX5zBmhMXXRgREkJOgV9ZDI83P
o/qt2clpqZ9G/b5s+iN29YNfENPJ7ahofnjzfHTSqzt+n2ssVt4h7gTDyziVDoyy3yRfL7J86pr0
TvT1facXycdYpadunCEL4Sq106CkWoBF3zz2tv1W+By2+uTi9N3JIJ3526Zx5Tj0zYFcyZHeA4uf
uaCCpE6OVsINgzIpUngjUI+u+LCUwRm4es5QGlTK7D9nRLMvNISGPnzYlkcIUiykVEwQZaeg5w0B
JSenQ0WgfXL7sJy1MAXGd6pz8d3t8Ab7lCiE1byE/uT+6pCNLpr+LgZ2uZVyNTyHPbs41TWm22PN
RDgZrG73I8NHOpvWr34Yp5eK2DOi9mCJbUzV8Z3t/ra95Ztq76yFM7nUka/c5176ABztnC2DeKnm
IdTXe9zAv0uXEwwhipmqCOIYbJnUQHRk8MKBGRTH69m0V6o91FG1+fF23jEdwkrOSls5Vdoqf89m
fihRXtL5x1TA+/k/1J1Jc93IkqX/Slnt8QyBACIAs65eXNyBsyhS5EtxAyMlJeYpMOPX1wdSryvJ
rJKsF73oXCRNHC6AQISHx/FzjmfyOkvMSTfBqSu802h+xHZ18NAgqugbLRw/9XI6xnKiBuOG2VCE
cV1dxro4Knp/Zkl1FONdR3GhvONeAyqRWVgm3qNi0+Gs+hnElOOZCGunus5KZzf4+syN8+M6/gll
CUh1+WI6dT3G9pVPsLxxy+FEz8H9MJlbkdVhVmbtzqcnSJFIue+E9RmN8LMYrB3qE7n3jMidnRzT
njaqgj64ltmtkXUv6VrZaAoVs/c045F8Fmf6bG4pWoHd9LR+tj4FeiD1oU2myP4o9F3hj3s8J0KR
e3u9Yf+2V5hnCY+s1f4t0HRY5hciM7cRzi6HcdXS3hVlXF1Uhdn7cXUtG7OrkyEOhVo4iZs/11hs
JC427X3pLdC+cvsmIv2puv2UktcXDf29s2touCEtwA8tHU9PI6XmXeposcuG6QmBVvzFqczZSqpY
ciyO7Wcq0oQBWdC0mmotvZJJf2T1xWGll5w/FoMn+SRsqk0ghoXDKZDTzRV9r8WpT9Oz1Bu6s8Dr
xp3xivuSckt7UBYL2OeQGrqz2K+lKY64V9OgNVi+65wmLHUTmQs6xfaXjh5kWMS19cPCaf6QCuuK
lvDf2i46bb4OWyH6FEzY1yk/WfZtG19mMnI3+hiNQpucQOO385XltwcNMEdB5ijUNO6GWV5uVAZ3
CPZ5518PrvlntSxnJdzbxa/T3domMbucFTo0JIOvcNKtY+0X0QYHujSHS0Y71cocgDHz21ZmCoYA
2fq005oKD7V3o06Lf9VHLuQTNYQOeapb2eo8pQbfnQZ8BQ7Un3ZBfa6W4c81Pd/e3XBc/YYPydyU
BMYxGQbKpDzzYxIEuP71hd99Tdt2nHbpEPV/Ro4bOWfLNGXZjq4IaIEC4UF2yHL0avBwULDurHmw
yL7WgD9CakYhOKcB6aehLjlLUeEqef5KlFCCizq4sYc+MAQLMV8PDpYE5yU56x9RJOb4LPZgqp2g
nG8MjbZtPo10b7H29BMSV3RJYPfpWa0pJA7RWIdZLPo2CHzOBbCWGFDIc8Ef08rJ4kS50hpDU/t0
tM3cFSpY0thmy/yG2jl0Ck5g2Ca+c1uBoHE7ls5tHjMfvv8/wyr/P+ux6Ww87P8ZoUSy3P/4/m/3
/XP/owOXpDjQL+ff/+PfX//uZ6dNpf4RaCmVp32pAhr+gEb+xCm18w9POIGNoZrnuWqTkv/EKbX4
h/Sw3VDS8QFB/k+TTeH/IwASF0EgiCWBxt/sf/+vd/0Muw///rdqKG9rKFndf/z7q5fef4H52xWF
YwdKSEdv3T4/erHRntzQSDr3fqC+6ofg4DRuYxWh3Yzp+uh5Q5M/4/ZL3bFqF1L7PWQWL5lDq47s
l5hTJSSi2plzfRHAhRz2eWBVbMCwerprtqrGWnbUPr3mxcv7bCYjV4ptK4y1dsUPPdN66a5IZl08
+1Rco2+ylK26iRVcY7krSZW5FbfxTPkpwRF+qiAheQZz13ryyvJK6KXllmOMX5dLp5RV9qfVjTV/
85dXSo6+sO/9dZDe6/xdFdhgyMBHbqB4fc5HfxcNH3XAmt7/wZGlytqzvqRV3Fnhjp3RZ2sX96C4
a9oU6Z+FDYT2O1uQDeD+S8GF62stNzwaCTpvipt5DyNzpvU7Zav0eyZymRMzamg5yS4IHAtDRDNP
ZOZ7xO/0sKY0ZZHO3AK3LZ0TCmLCJC96lVTbXlC30gjMIP2Wn/16jN4XoFxtSwlLhCmkBDwypuX7
e6QpMj0NjLS+K0iJtrOPVx3r9ghtDc7mrsKjUz3lnh39rgPbh3ezXRfkXzuOZzuBT0/r99dthqXW
tSX97/HCnFOU/Zui+yMhnAP+TvSUTD9VUdL3/S5Jasf5XS+EzUjiL8uHy2uafdBNhOaXvsMaen/5
GJTcsumY893ShW7prj7ZyntmIVn9eb2murghg67FtczBUu/zzrZXcrokLRiUX7+A97UGXgDQNJ1e
YBV5itH4WKftVWpnS16R+IEreOZUt00ZLQcrKrtgYQc1FLvfKlTvgslf18XfH97XvnKV59uBDcX4
Q3U10Qkd6hbbfIfOzio/LkKtIudojce7i8F75Kon6A2O05LG0jb4qbYXKpSHMa3t5nf9NF5Ny969
Cvp8uKySDeclnPof7gYfi8wL4Fm+JKnRpXWGzfe2IMqZujX7NqccsqS0hO3X7GYKR9wVMFky3JeN
ypawsoSp7oMyKU21b73aOHeA2VX38uvXtBVJ/3qXQkgKQrbrCU0Mlx8bAcAh9Y3drvMLvEDDJLAH
iBfuwZ4nCbVwNnK07lFnttuiwftg+5I28e8K4n8bLEGHY1dJGzqoK11C2/t567fw+5ZO1S9V4eFp
GWZEr3XajYvdLx6e/B5xv4sHkz+XmVcRUU1TGg41vpVZcAXbhGi7Rf4l4a+qdC3GS3fO6av+m7Dy
6l74frwYJO1sBR+mOLjF+xudJVzkoFrlSxdBySgPWd81xXDbrn3aVNRnF6Ahyl/lyM/qpS3rZe/n
62LdTw0nhi7AbzwGTqH4fFlyHiRP2lKhqA8Hz7aKO1UG8VqGjgxmQqJDaxZRXdhrQHkozFPImO1v
lumrQd1fH8hRwg9UAPEa7ZzHZH3/QMzMqh2rsXnSHmdgL2xs32MqRtEQBCYUq6bTD2S+t+hZDC4/
G17DSSOgXMMHnHqp2uMwyd8v6FeB3PubkyQjXiCgSW6B5MO0yOe8K6Okbp4awypqD7LLfffaEYlc
LmU3LAxHEI3F+kjBfFk07FyatichAX9Sd5TlIuvMlCibHo01dOrGT9WWIMzuWKJMygdvez11JwOm
0DJqb7xrDCn24+akMOU7NCTbppUy+rygeiMCc95eDJmIX84z745egQtfutWOe3/feND5j0pja+4A
+8cpCUb7evnAh1M27fx6zviImuSBO0+tassN+sYr82dcY6q2wcXLiPHeldTFrozJIwPYQ7Wp5MAS
ga/HLpvr1wqDHBeoEyJDeYBNRZ4xtlVNivLr2PAxhDtKaltr4UuXWvFr0fqv5WIZLVUsgqZ4WkXZ
wQCdHVs34DN1VhfnOB9OBIpfX/FjNHI0scgR7NuCNONvV+yM3SVTKaevEmoqk3Ea3C38OR12Q+1R
jS1KkSiTK5Nwcoa+i681gYV5+uvb+MDPIculIu9oNi7PsR2XLPn9oljlOLRWoMrH0sUaQe76evCs
H3WbtESjJO/gSJpI1+ntCBmeiNMkHqgRRWsH3YGv9URRsXfi9rKIfHU/S1NQOe4mocY7jBztFKL7
OteXTCI7oYzmRmmzcyFJbos9sZmH9ZiQXZxHGfYVrHys3uQnh/2+2QgsRs6/68/0Ma75kg2KdIOn
5mklZ4L3T5yrKKFu0+mHcaAvenDwjHFIYke6v047lyTLPUvENDNt5zyQfEFotc1eSzXblJZDNjnR
fTSr7ZsOAoTSnMErlluIRBxkiyNls6ZLT6u35Ky6iKo+ExYH4JLVCfuOZfSbl7hxtf4SPLDT8n22
TaIab1CAU7x/pFZW9MTNKurIGHSwtnrom9xADxF2W7qv69ix7YV7ixI4qn1IrNxCiqEklT9jIE4a
L2Z8wVqsvgEvnosg0y41nGIbh5ZDt7qJWs7Dlyk9WPiYJS5Vd8wtTePGxjcIoMKF/YLH/c2jfcgy
ebRASLghLBXbg2fy4dH6ORe6GOrlQcbjFql6Q2OIu7VY0/pbb/vICCiy1O36qLHiILjR+0jwQmZV
FpjGr6USfXwMpDVMD2SphuGYdCaZfXJciSZVagVMMViXzRbdBsImkDKKMCfsyUi4YNpHNv/ijCUY
ijJ2GYoe8rRF+zO0ICwJaE8Z/3obny0U5s+/HoQP0Qm+DOQ/Mm3P59hp/y3VBUNy1aJa68tY6pro
8JbeOokPITXkZJnE1e/CwodDxXZJF5KcY3MIhuHz8eBlZ9DGVTPrL92AROe5R/fIhGLvZ3zcDLaK
RxXJqudupwq5MODFGFWkLAQ9Rmkyc9HfQmHxo+wY9VTW7jiFOOOdKWp+ay4tFn4/V2xUP19bTGWM
oZwLv2KtsIq21xHn8/YirCwVfAmWLBjvbKRK3ImX5+xNuaLE9Lsz51v30XfLCc6MB4HIQWUk/n6i
Ih3sLKSXy5ckWRS9v/ohl01IG8oou1EgfmahHRF6Dx+toxNkyc6YNm0v7GKQMwgq2Y51aeLScq+j
MtEybKd6jr/ZaWGfTdHgqj2alrr47mbFau7KWpXmeVoB6j+5o7Dnde9neMk2UEsk6oHjNHn+eGPa
JEK0qEq7FFfS3gDLqjKBCDOMs2H91LMPa2aXVKNx5zCeqa5uhTUzLRS/LC9zs2MAn9eFp9Evbhza
s8Bn+9QEE4o18rco7s/7RJOZhXotpnXlWMtUbM7nfImGXds1+LqPgY6Bj0trXr9MqnbSx8EtsO1H
+UZpZeF8Wi9wDfoOjUnqTHkYewXCcUf2eyx4pvUyCiob94dJgKvHVgch4tBQb3YfFm+Mc+sBqtE8
f5n7WfbXVtdX1h07hh6+e0Yp87DqMUYiBqNHJN3ngBpGforodz8f19r1S5DIvJZOEmqzIlN9EegO
qu+J0yDw2DNVlvZHMPQT3UTzAjZtdtYD+Xn+nnOAV6gTljK5ugmEtvL8BKndoc/Sj8SvZM8oz0L6
xr1eZT0ypVdhqMZ8lgplkI31pts0+nwIojQprioP/kx8wFWjn8arCaFwmh4jF/GLdxdVjmzPVeYm
sX9krigqy8242mzrBV3Yp2AXW67aPAgis2bLOX3UrSQ9TSm0rxoKy4Qkdj8iwvP+qC18S7tzJsdE
bW2SpC3iBlg740P6Rfqz+lQ4WvOlf/umlaYFP6PLp8vlcMVw25d1aFHrXmTKUCA8E7NlaQ0sjG+p
Ps1VJsoCmi5qiQlc38LmiGIlBFL5PEeLsoMw8xLaW3xapmZq9G0WWdm0afqk5TTn+UAha/yktmY7
wY4y7IZJaFDTJIeuFUXWeum6RcdIWTA8RXlN1G4T79KSkdHFlaDruChus2xCO0KvSQJBfKhT5LYm
JGRtt7SMVmE7BxvGWdru7SbPjE/Zy7agpTixU3G9Ell+8DDEftuGhnMwI7shwuwg1BuS7UO4f1KW
XdsGW07vJh1PHzaJqHCizpJpGzFZ9Dlf6E/XW9S69Bby3bGPoUoEU48pyGGtyDdOoM4gzbvm7VET
VIYMX5tp/mMv6SKuViQwsu7hlm2vRzRu4nj/FMW8jXPl4vbeYypnGV6FVeWYJP9oWw407dGklDV1
OPng0W2Y+olH5yymPPr0xz6rhrRivCycTk6IwF1wb5j32y2nvOlmvVfMLK4g+VH7Ellw4fu9Mtb2
5r3F4ntFUG5DM46CX2WL9RHROWdj1XHZ8OfzGCNl+wLgtlFEvLmpFTQuVLUydKcAAIjCUULN+vBz
9kRrR1c42CPW9nBRv7wOxsCsMeHPHDfA72f7F/0K8mtpp4YC1NtQW2+//q9Bfvs9kAInv9ZOg+Ii
FJWVjC95qprUnNJKLjx066wz14odGaf2PQfwuEa99/ai6nXsmWqcvAdaFFf0s46Q0eQwfNSnoBxq
Rml0yoJfcRowNrglgYwQ/+V4ifK6Yzym+WaBKLN9Cd5GEDcS6Hf79u2ZEifljIbWv8Jf4GwZ/O10
br+92rfpQW0POvVBuSl/cfB0sT38rJaEeRoLmtCQSLgY48KsrOlzkTzgmu8O/QVPKrfhfZtI67AM
3CUPuX0K9NKOv5OelswuyPLbrb8NqLVOK/+oC4k73AFdEAL789Xx9Nyc4g3Rsg9TOiCtvqJ1xIZ8
dBPvNx21074IFVdMn446zPbwZiTZ/dSBZW8fiLqfL3CDoGCGRWVvywH2/nb/FfSAZHoYiriI02MV
+3xu0krEgmd5t2hBy8G3uZJmXdDr088hDzL4VfZhTmXOh7AD1Fw8a9KcfX4U7arsBzK3jFJj01o9
ShF07xEX97Kk5sjUo6rrzwsAAyAbXlMynOs63pbzwP7K93AvUJl/zEkW5+UCgRrk9DPoF3ZZhkXg
FiVs0C4GNhSBGPj9pG87vpA0esVN2Q78fyknQDTPngRQUQuWjyIn7yNAgclkXF2ggRwfVRXNnAIQ
pm5zHxodbI/jLFuHCOObpBj8Q1GyxZaH2cJvojv3Araq+aut0JBtNrB1nednP+HkrC8SAxclKTjv
flvczpUSn5GE4TjJ1zXT1n7BgHXRlEfrI9LPeuofWjklkzrr3x59htTKEMlmXimRI4GfOu+gVlsQ
5XrjbsMn5mabNeBV2xR/w0/9Lp8YATE42/NSAYWwujNMcH6/TYFCrV1arODKgevkVbADslhUSTFX
GH5DLWI7w44UTZlXbyDLKigMR8ehak3knMdRi9fXbn2D3iKO5aCGrefm4KURtWT1VJacnSqqhQAT
3iU6+W099e6UAsJDr+sJlVJF1G1vkEUEDDNnvW3whlRuUIEz+DlYPPzlmD83uPPPzdeJ9CyyLibE
Dya9CWS2gZT1wHZ3rfNIqv4zkqhyiQ5zlFlLclSQOIpuD3QhoHJpQCD15MZScCRnM0R9uwnuV55K
VZSEPSrJ0TbdjGNQtO/fRjLra5BomdqpHC+oHKLc/Uxlc7LuDck0qMLatIF6It4yv6ypWRmBzLW3
Z4iayiL4c7zcUKoCxfGGBQRlPTVPKliSVry4c6GKG1SvzRIdXafueuvPKRXZHFEYDyQUDyjheWuF
fiG0eQSRRFf2xY5bKNdh5C0yme8mTW7Tfg+grrTOV4hkQBMn1KBjGYSWs3b54wpX04WAzu4wc9iH
DUZOqbUXDGJglpdZ4IQj30RIvENdSP65//kkb++ybTIAYlhR2BDwWK/hpkAgy3QLlniLJmT/2+JN
u3L7jeoVvY8yZ/ueJ2zaaYVLDMEUuroEnSgPnNy32kZaRA1LOSZbjG7WfhHwulio26oMyu0nP6cs
OSWRKPAo9my0jg0P38KpFYcG7xepd8LBqeIWwXs81bvJpt3Hk7tgHuOcT221rXJ0NRsc2FEn4otL
Wtaft6vN/HZt6g834JbbnUMe5U9/XgieG1tay1Sx7t9ObFWarTrfZVUzuJ/zt4BFA7/tk1tfbGC0
VbQbCNkZZVx3X8ZlW0fwI9Vg3Q+p1/DM/SaZHi9SOs0zHgnaXutej8V2W8PrgrPqnH1kh8Hatsgb
Zysz7qtp3uakjlYHyzUvgd5ZHpKsYDVi2boNCDjwFvRypNN8rgtnJLtMUHRr/zfA14cDPVgO8YEZ
7BDclPgbrJz01BDAq537pK4Vd61j5AT3ZqoJsy3yLm6iGAFe0D2k7Xbvvz5LbzjqX8522+XVVjhB
MuIJrv8BZzXDXFtTp4Gq3kIjtg7buuIcwEr69aU+FGlYTba2ba4FZMX/P2pQJj9vYc6L6l9zxM7n
ug6h07juJx1QsyIiq2R7qUOa8YZr17i8sp/B8df38h5C8BCdgwoJj4enHM48d94jRKikHeDbLL4P
qKrhQeOJLR/vMGxASFyTOv9unP9+QScIAA4USiDAxeADrpgnxhbYL0d38M3ZKOKcHf9cLzlT7efK
/vUDvjaI+a8Xuz0h2K3tYTMA4ZVy1IcLzgU6z6ov1N3PiDEl6wbaLwrjAO84u50/HrMmWs3nYZJL
ti+HaovnCMCte6tDPPe7PjmvLZTe3RFHKazKKY0G8HAp1b0f8yWwkRAtsoUl9bqoJvI61viMbJm4
nvrw7dpj4g4LKxN13rYjtlay3UjWyHZYw7HlZA+XUta4d8yEliUk1Lf8OusjEjfpIjlPhtNbPQuh
+RZmfz2sH18jL861JXbQHpCsQL71/hnYd9vema3xBlObLTKtr4lQ0+H88HlBauj+xuvsv7ueZ/Mi
t/+UUh/GTM9kIwi7hpuf294cJzBm7ZrIWu8wn4j/r6A1xGYCBTfIIoGbpfq3cCCnCCR6TLObt22J
JHl7GzovWBdV124bxq8H9H382YRxlJ9cViB8FBdE8wOeOS3rnJrVy2HRWQaSri5pXvykDAvmd0vw
75fi1flU8HyXk77+GOrKyCkXmFfx2VsqMnqgI8wjSEx8+fVTfait8ekwNAKK8Ywi5wAi6/t5Utl9
EiE5D75hHkT69rasHJVvqaKR5XacxPSlKkO7dA0KXYhsVDp2BakonDBUXvohm2yC4G/u640i8pdV
CIbJEMDPdl4JA/7HMqZtUy/C0qk7mdWxk+7g0B+IVzzYuNPVf+IvQqE9rLsYzDdATrFyit31XtyL
8pIsoqvhJtZ5AyJ15bhgIvZtGdFwrD5byFm8+iaaU5oq01LKoRT2FX+zkuOZyRx8kA5lMaxOH9q1
rbpy7xuY8sUV3iO1VLfBW50xVxyS5KcIQ6x2vs7jZAyg8gwjmmywmgwKyRkHIJ2WeziiDVPkZ+Kk
Lf4M4u5busPJwWcTU6/h9e0IlL+O5oQ1FTGBI+uWnkwjpjrWWe34nF8qZ2C4Sf3UoG8wx92STLpd
bLtSQ9GW92Y3vljTXd71JZ3GMeAIUNqqRhdYRvwLimnZzrEje0uwXjM7Kn4T47u2/pZc6HYE8eLM
kyvngNMflyyRCZHB2FRRUlp4zGXHOY86Q5EVD5J0PJA3aumxVTvPlG1tIEU3GvDf5e18GExLJ9t9
kg8lcDDIkKb6Aae2x78dvVYdT1jRtbQO8ZzbYJMTToe4Va7XfvGWYFzrL9RBtkobuSnOPTd131Hc
+JLCM3TjPfMcmsMxMa0QUHIFyfCfeO60nX/h0VHDeRIezls+hNspaj5XQUBrvkNWdZbNCZ2ANsOo
7RFFO4cKsw3l7yETr8jWbQvEZMQ7Djs6H+nkEk1XNJ/t6VdCmXxKOeXDDKVemyZ2d3JtXDNeFM2y
lmQfuRwEql2J4Mj8UYEIWcPOfysF/oyRLXX6WF35JftJdqySQjkD2f1r/gcgv+Wv+O9tm+Hb1Che
s1TcI3KOkiaAqdOgMbVVif9aF9ea23ByCMJTjrzjC5tL7d83VWAVR1xMYm+HK+B07y2pl6F4nKJT
6o7yLLXlel4aTIlBWOo7bZSDGaKX3GD+Vthg2aP5EjGp4TF7dbdj9SUvmWmKP/C5qvdzIBBp+IXs
TxzCgbqcyrv0G/upzlmO1dQoFPxps9dugglFayNiz/TsHrI6HZA4Fb19YOb2B6j5smDGKrobNMM9
DinNpXGt+LIcu/7gdUDjEGTis7GGM5sEk/9ZN0kL36BJv6ddG0Fmxgtpcatqj9NKe+GvTnlcoorq
dNV4yEVzny7nblbp48RHnvucE18Mbi4n+BjRd0wmihNK2GKFVJ15xwTd4H2DB+C6K4COup2FTdPD
NK/+c2FVHhDDUH6ZfLzvbae3L1w7SNIdimWJsNZbj6bvqh/0UYw+A2qm8Kh6GXwXlKA4Z4lG3I1O
lqTHZqkspGRlf9ehjzjfQsG+W+aBRqA4r++8ckJtqwME+3+koxMs5zAjhm+d42biUA9Nz/ErLROc
mXAU/+H3nkYEGFnmogygSexd0Wef6Q+Xc34r60uP1l4tquGkfrazrrmatWtfdkpsMzRC1snZaJwu
ZtLsa1vn4zmovHWR5jJx9j7R77uYJokz8OoLxCDwHb9OTTv9aC1rhl4s1mf6duDSGUQNtMZ17Zi5
SYFsCyaXGfbNOuXzhRriNt7ZgtaDi9AEYo56KERlIbEGsIvmwsytOTrN4Fx6BRI5EOhHb1q+2UMU
3biC5UPP+n4P5Gmnu3guR7338Fs6uLqvbprENV8X2m5gfUjZHUOmIYebkYc6jb0GdrN0n6mY1zvp
wMSuATB2jl32n2dR5Z87vE7RteGU9dAmS/uHmRvI++08zGEkDAKjjPujEkw/hZyFNycr3HF/wuaw
S4oQ56fsOSsbNLGxXT5WNUz/phnFZ/o7+OeNY/xwMDbSh7RynztfzVcZdYiRcghyTcAoLBoGrO5o
ShBfKd+CrlyIPHhGmmXbe5+8Mdt5WdfeYvGVHwn0SoVBuuoz5OfJLfwhOCdTYh6waGugmM/ilDWj
eqbnzsNEYvmwtiW057bBOy5ry/jHwoCckl4PA4oSe7nvTYAtpnFbKsl53O/sZBzPFUZfp5b8WOxi
3QUPQdUHL3Ju5JfMRPXLuI7rj4EJvh917Vy7EB5ONjvFvsUV7568F1n4VI1Xlunyp9XGVA5jzAjG
GDD3zSZCYS+jTxAbZYoFFp258MOhYBQ2XZWdcE03D3DOJPc/OhfCruQxQ+D3FbywvQ2qxJyJpQju
y9Ksl3GXtYdZE3I5npfpTeXa/YUZ3Om26iKDwZrvfsNPg+DgtMt44y4InOB0Tp+E7IfL2ejpPJ1m
nEnw5axOEZ5c2OgpmJ/AMcH5apnoKooS83ndLEJ9IJ2vKOl7zHOS+IzFpq9XYfVwq1R6LILIu6Ly
LmQIs73Y06y8ksx3Ux2x5Kpvc0oDt/FcN20IY8U+mglbyKbf2mZE3rpemcAdUAVTuo6tsv4SyzUo
idnlfJA6988EtchwbFb3kz/GkoqBsb5bkQM37mrBlygNQqxxycH3egBq969yT466P9i1wcsJ07Qm
upqsJkbWJYoby12qR5wkn/mbGAA6FY9dSQaTDTq7mYMMWqjXCES3deM8DRgVTmGRTPY1FKThIXXG
sT0lDmYMYZAIfelGtfGPgY1R2EWZ+A3a385dd3iETHtU2SV2lOtmPIYdWnVTW/AQLhf6JDLWyp56
c9UiEECFMeMwcl65bflJzq71WeOZ2oT4kib1IQkac5fFKapRStFLclmmeBntLVN5MDXRCFgnPXbd
erf42EMlpy31sPdBO9cFFqRjU0/0g8jBCkyBNyOZyybaj8ZrUJysC+Ug4i+TXuslrO1CXUEjjAS6
ElLEyx6AoH/E9HH1DXHENL2HxsiOK+hOZ2Ov9IXnzHaVfVlxQHbG3TK3djBcOAQ7+9x3qVScsOyq
zD4ZO2+4D6wYs8HJiXGx2xkrios8tNCa36cSNs/OSdzic70Iaz1NHIAzJOmtY19NQTZXoWOoL1zr
gnC6h7i37msQt4vMQbyiaI9w0VvL3GWfClzRg1Uy/JU9l3vwoxJXt93SOF75abNBxtt1UZkqHIB/
7FwOtU/ZNRwEDmEHVwxFcpUnVI1xqwB+DlecLqudLBcKUliZ5mdV6nr1IZ686TpPgW/3yA7nMyR1
wt8r304Qo6nMCAzATEOZdPA0OvWJqrzqnf7G8oJZh+XmLbjDPk8CEYIlPiLbMN/HgNREmmZxTniX
C3mIx8QZMFhQc4KQBM4AFDlkLom6Wyy31iRmg79gBUsk7fmF2rbSOf1GEGp9dUgaNEde3Io5OOSl
Fjo5NM5ce961sEY1PFBkLqOzrPXd53gcn9Y1iR/ipHmKg8bLdhwTyvsJzskh8iNzstk8bIKEMpTl
9HpZYDtwY2Q6HMcEXWzTNmuz09BHm11ZeuW9qQq1N0YtaMBSl/g69uU3PMvWo64LyovxHCExZF8J
xdxN7X5ls3FvMROQ9xpik9mnIxgU84EJs4OnN33HRj//3LRVh2BYo+ft6gqTgbbD7Azr6jE6B83G
VAFLg+C8rPFicqq2oFdD5N1XuS0OQZ/Ul3nkWddOPruXTkMxtY47iuoBx6K940TjczXo4bTODjYG
OL5gPmwHY9sdGqHqG3iNU3/eGCxdg26yZ2SqcRa6qhsbnFfKCG4rRM3hvFM83GEBfL9fI5N+j6jH
t6eMut/esCgnvDpzc8Muz+afKowC0oz8gluI7th10uOABQ1iwiZ5zNJYPIEIzkfIRMGptoPyqBud
3VqZbcKxVMkfOBE/FBkMtZiD21E7Ufa1nhyUjp6s66/SRsk1OBLpNz57mR+mgLYXmIHw0LEN8o5n
bcghXH7C8XS4GCeRfssTqZ/yKBZ/5EJOVzhuQpxo2vpcAmU/UhRw8i2mzc1OZnZ7rSKMX3IYB9M2
Cd1vWARzEFuqctu1Z6d7qUffSg+YflCgBeSu1XnlVfiDdiade2pgK4Z8rZ4yEUrMyCq062nmXRdN
57wkSdLnOwdHa0S3hU4ww+BzQ2A55kSy4HVYqsHRtFWAYIpzLtv3RdnU/T/p96KSMG+ktJ/YeCez
Cyx/Gs+sPlf7vsk2Z3rPedj4DEexjjhIpovVfPK8OXsZRr9he+DkeayHCJZWHXnyipKiuWxoslXs
TExKczV3Q/OSIzTHcgD4c8Ras5i/9f3CWmFRck4bGtDV7yPVtHFHpXA8VNkoLwDPcWqcUky+zzY6
6w8Xamt0LHXSX7oL57edRTrS74uoxTXbaku4yPY6eo89LYm+6macw7xD7F/QRNW+GSYt7qn60UWL
UjWDpfopKU4TSdUF0Q8R+NwmiALbOSD1hF2CIlkmk7DCIdoYgktp0xPHNON/cnZmy3Ejybb9l35H
WwAITGanXzKRSCYHiaIkitQLTAOFeZ7x9XeBVXaLCfJkHraZuq2rS1IQiECEh/v2tel8QCnDItrK
MAMHmPRe0JuUeLJkGycEafVuucb2UGTwQyam1jGAfADLmycftUKF28OtAhvLDYu3mMttrXZBOu0V
aHm5/Gh2um/T+1ZF+o8UOatCi7Zij7HvUcjDFOkmCQuzcLbctiE5b7o5BD1IT/UgjMkNqavZ6aZD
ZQ5AIO8nP0uuJtsnpbNtOi5g5W3ak7WiNxj5udN5dVdW0UMQJLIIoJuImvIOXUI6bPd+rAqz9QJi
tRwoYadkf7BeHntjF6LLyuiEragBfvaFRk1oXyLganO3niSmQbdxhyGMcS8VZFxg/buO2gRt5zWP
/5QpDlCBumzifHKdMhzBbNaGFn7+K4mslEshBHOzJWWrAQ8trxyHFiJKwezj5C8WdrT1O5C+GM09
eu+Z761SGyd67DDPUsJNbpOAU7jZ+vFgckSwHbf3eEfrFX2OBJTjBxE7YpJbyEldlexnqm7MFkce
EPCfOoT1PnMNmuKn/ErveLx5ExWoP5otYhw98z/rrVFG5s5EQBvpl6LrgKSij4paYhzuDgEE4dKG
NIB8sHAT1FE34CInQvfSYcecnIggypb7qLWyaSrJDvdkeKMtUq8ObvQuyAE1p7tyQAnkkDvIC/t6
JvQDnKKkJj3qbe87ZQdnr3IkDJgZLjr1yOy+tLv0q4Lqp4X1QlMc/BW+nR0qmOy3yBOiLFT5IYzv
Aqh56ML3yK1xM+O294lGpm56Vv9fAp/vbw1Uuxfkp6PrQvj6NtHM7iZWpynblXqGiKx3KFCXSvo5
dsbBOlSEcHAo4ZpD98yHJN/XrUBdOcLdB3wP//h3OeOiwdYq6WE3OUc7t9Xn6a6JlGEkQFDSHREo
N0Q/Lg1jX5uyzVw/s8efyuyPU7lRF+zEnZ1EdCEPUZ7/qiHE1psm7rka5LPScxupYzXcEU7UzUUX
Gkn/G5jcknEhooZEPQMx9ugfA4bnZZ1qIxrSKgfglZBFsZOTaC7UprAeUwjEJCwtXwuKLQnFyOCG
ak3NgqPDElITdLU/IMlAzrGpS9R/W7QmOEHknaqhdyK59SHg5g1bpSIOvxkpBI6bQafF10rM9BJ8
KTB3BOE0faD5KzMkJdrUNSAcDIdSmdKGe/opmBhrDJSNjubvoirTKt7S8yp/zggpWBu+86lTRMFz
zqVnquV4OzHZrnR82wGBWAxPCqIqkodQXq8VtuHmO5fLIfxkxVm9RF26Fl0QwZiXtbSM6CdbpD7t
9V7Gd8Wg+zfIN2HuQ9ctwTzNIzI6cMSbZJ6jcVNGYvhqj0Z3O+BXwSPQXkfV2sLkbGBN00SRGM6d
SvrQcp0Y+qRK0iJyBzQ73wZd0t9oJI28wKOF9tmhNj5XfgDlRcvFg1k36sax0EeGdTrTOdDMsJxt
Y/qg0qQW0TDf9DSbpTnCfQdyd38ITKAtSNhnZKoYUYz8uE66SDa4DYM8tCbNo3JF/VfoNDy6Qa/3
bL0KfRjRpi0tZI960FQEBfnU3Ohd2V0HmtrbrjCC0vIQaJRfhtFqUUO3OU+JSsH6LusQoHxGAP5x
Yf7nm8aWC55cmbCMNxPfQSaTVFgMcKDHKMJIl9zOGRmADe3qNFQnPcI/VxdZtAMqz58JDGR+yFky
kEp6+WfAB2yn+c24HVpjerTYLfqrsc3r0k2r3r5rjBo+fIshRsWFICILhGHsjZ762pUdpomFfMmn
vb5WfedKUULt55RGySW2zc0tGsJ4izZN+0G3TpdT/7AcYG4AuMDdQHee3G6Y4maT1jQ977owwpmD
zhk9vYpVbcIPGxTBveKDFvpA5gogEQIT2FK0kquPkYMSY5MhEPlQoHzBDmAwJi4Fjka3ReULA7wj
IL4viTHiwsG5SVRHfO6Gel3Zy3szPw76QBpa1wr/Ay5f+kOF+iPY9F36qDdZ8VC3BWCKKCf3iNIT
AVfQs+TT+jFQFix/0oClUBZ7z7qj7agh7/I9DzrlUGP1kbp1lFgf264tLlsDhxRu5Mk1eQHrQvGF
fU/GGDZGkAfmz1Kb9d0oRXPX1xMglKZotW3c28MSrYkMSU9OisdqGvui0cMc3An8aqCzkTPuc0Pr
0zu6eCO3Jrnl1ix1ua10A+IXTuD4cRQhmsVBfQj9aXxwfCgzZdMJWjqNZJfZKXQlNI+uNGT71Sbc
36vSV38WKOMfBH8E1ufIi6MV4YFeIPtmRHywL/uWr87ufiCcbm/LTkx4KbSFUPkO5lsnUCCT16rM
9pwHdc41o9Fd0I1XZNGU66HS6m8xyQ7XHrmoVPQ6z6DZ1eJesVP5OQ6B8W0lWf1DWeYqJToUoImu
/5qwXKrrXVKSD6p/ckAlWe9Sm6e76oEbbZGVd7VsCml8bKEvsss3NuC0xSuEjhXEC+MUZxW1Bgqh
xUc5IfGZ9oNGD4nm6oUY2/CwmFDE8wGB+dR+9aNxMH4ZOeYeF3FhZ63c+rIWreLavSGHms0rQWVD
rQ3dRuyoEXAdBIHqTNhoiyna1olZi/HQTSNZzA2eLYYnZT7Y3808b9lUqjJJx5R9zAiF4RLnoZ+A
cWQGAUIbifYLmTRhPGqviR5tPhrk9WC/pj4siydRQTZuXAqtCAh3TTlMSUglNcL5tHXLwF/E7azB
ijIIrvWzqD71sLu5wkT6aNb1fWEPfh+7FIht7n20MkXADOO4aLrCbQbTNlUI1HrXVD+7ZO5VwI1x
UEbTFlNeQrLNXIbsDBc+7Zuxg53DtDyJNAPhpPswGHur+oYrxwwNMPLthH+HRt8yxyulbbgwX8VT
s/CGRuHYVu+dLs8dV3upGlrU6emddai/ogJf27lHxkRrUhBZv5OiXHqbAG8vwo8scVImXCkoS50p
VB6rT5YRaeOmWLn0DlPyXRADLxu9SM7ZraBf4in7a8T+L1UNplQ1pfkGd40OEVwPyJ2WD2hP0NKe
H/ldbNn9U/HhR/bU/M/yp34VJf03Qdg+swP++acvRcavk7/lJgI61RR/2vXvOvp7gRL8/dO5P9of
R/+we4YmfOqe6unuqenSv36G4KlYfuf/9V/+jV74MpVP//nXrwLp1fK3BcS9R1QGob9YG8vf//ef
W97Ef/5111Hlo3b/9A/GYfkDf2McUJb926EX3zDpkBfCsmmA+hvj4PzbRNTi2Ii3qOPbi6Pq3xgH
W/03lixcGEypQXmwl7mmXNuG//mXVP+t2uhAhIEUCZ7D+3CzxvEylsu3TOsmlUGN4qCqGvx0LxeV
rxchPgl0QVMDlAEiRxGZ26CL6+5hlC3lC870EtppUaHKvBWinc07gG0gadB8O9NtjTqRToBQp7c6
IxZis7wgFCP9AKQfgBcgGfEpKZziPgwiG9fJjOZvqmKIInYFXFfzkwwN3/cUMich4XCe06uwzY2l
P8drkome4e1SS67ZrLTuzpgpgNO6oohbspzNL4eNcrotFSe+1MpRRXfSULJGhkwz1B5cKQ0TvqTl
AHFsCzwVXBoJnYFDCNRsmd4Ygz9QJY4i8pmDpLWaaJc6+cbE0hJoPuRGsPySK5KI+zL1hIbM/IAC
dU6lZzYTrypVnCpXNwjoAxBcL5bR7V+F/ped8m/NjbH0/NHNA6pFW81NpeS9xjvDL0bBraKGH1PX
DRNSOqhK1fpvdPT/2pi/EkIsa8GgVU3Sqbb8IuezWgtR0LDkyI7CPotnudFwV23c2Azk8JMMqgZp
qY2q8Iqs25T+mp1G/dKzyzxMQ8MSwEtrHM68gZUMzQSXDQOFazCNz0ju9NVPhLJ5Ru5J0wEXIlS+
Ljdv5A8F2FkU1MiO9laMsfTOTp0GKHCFNdqOLofg3I/x/Kb/EWLAO5HC4UOho0o3AEas7YlNk6qN
kmKNtwl9dFpuEfmF9jHJE/pDkrAdhCd9xQeOi5QN2Gdg6k9IyCoEygrwiCQh8vpBE2Dj3LPkbXhq
6djTV05RS0aCLkdFyQ+40fnJDuP5JPs0+HiN/DL6sSmNLfVV3Gq2p9fWscBmeSI+d/pm0fSAv6Dv
8niuBbyxCSZlGW5o0Ci+zzTbZoDc9DR2Tw+0qGeOX53BIBLsjGXRCPi86F7QrI1c91kjXCc3oTVi
A6L0CHpvZDYm7TbPxuWsNxCbnHm89adD7yUfji4Qfml0Ka8BH5k9VGVuhn4A5iogU5iUk4fK2nfr
2Kkv3vmESIaQZPDRIN8TSBCPX2WgE41oVFGI/cx0xAEETzH/osUx1b6cqtbQrtoOpLBz5ts4DgeY
QRpO6HjS+EaIQ9Q1EqD1e6TnDRop6tYzQY7aJOh74gqHLWBV9+pUN16bmSUn1/8nFf0fNqVlWDzp
IMegmIIytPokERUMU6FJEIFSzHO1VY0BWJVtk7nB5lb+Oj3aIik7Wj2Qkw1VAkphWE691bu12kTr
59mKgZ0qSQe/srT2YLT1veKnzm2Dc+YuM/X5MuQFn1lC2rPw63hwg7eL6I3uekd31hPr+0mlRZXO
+mnI1+UBZQLZ5Hd0Jcx0GRu2RHW1xKLG3jZmC41DQlgMcpTmLjC4SYlgxt/IpjXVEB0WhZBba4z7
nAqi3phbkXep9rEaFTAom5Q8cjxunG4u5k8Dtp3F3meCs0/FDAUHOb86EXd3oCWmu7IV5gz22VTM
T7MPcWkB65V4IovGTBaXmgHc7dcq6pUetB9eBF8HOfQ2fSmTHeMgOESa/BDlQq1QAWUmHZdkhACx
g4IMrKtEWHiubQd1sH36oqk0fkBYAzF8tNEmTF4wR9rcUSrLI+1brBSt2R8cGeDIuaEa7qRfwxlv
0k04BrM6unRWyRoZwzzODx1ikZRMhYF6RCZlYEpKe12oIBBI0yG+agOhhx/q3qYAbk50Vl7wdwBo
8UJlLHzc+hg5/pnmYetfIyGvUxojVYetoxGmYhcf8D+14+zAyrXGwS1HY3Tcdu4z8lwkUBWQnB3V
EfwdKi0b9dtMHatJ/qFbLh9qUlFZqkRuoefOhAIKN8LQIuvpTyBlse2Z8gNKE8V+chRqxF+1ekim
P4lplBalqSK0yp+KUUJYj0JkTlsuP3Tc7RxMjZon4huLbrJpDuMnx0nT/JI+QSKTDRTmSrvGyK2E
soo5d1i4lgrSZZfIloT7Rg7ckrYaNbr0m9RmDOtqUy0G6qrwRy6GYMiwtQzKtj/QOasoH0wavjiD
Fgpr8znMo4kmEq4If7K4tJ27oFaGkKpSifnTQyOtIORkT0WfkqEYJ3FDbBhpdxO6MP2qH6em8PRO
A1sO1jgyLtHWECS5UW4E49eprIFcOLhmQKiXdG/BZEytbVRy/zcuQwtXt0hkqrMrgG/ZCjFSgMvf
TztX/JE4kynjsp3ahUz2g9roeXvdVBraxX2Z0zhZus6QgDnd2IEBM5arnL4VJMKuuC72+n5ssiQ9
DCXnCiaNVht1dnAJuMOwQAzGjoy/IGDNuvs5zIGibqFiivAw6jSjsnRtFevchNaAUm6gKiEhQXlB
89g3jXu+uCx6Kh6QtR0fU0JafFKjGDadxPVJ33QDbeBuIJVscGt9kvEBvkMJC5/MlxlsRwVJ3q1t
TrxZ8InVLH+SHlKjA5MbljtyHa2gKaJOtEstgfcEm3wY4++jFgvbM6qi6j6UWlHm1/Nkq9ONmXUD
Dq1UxHskXtpQWbRfi368Blylhnubok8AZB9PznsLY/eku+mR39jNbhjCAmYzi0OOBzKaOG7+TGuM
okg0cC8HJU7SaJw4jIcWZK49+k74dcljRhem5H7fXWYggMxDn9AMG3g2NoO19rGegKuAQc5aq/hU
2PbYKG7a6OwUwDdVmT4CQdRa7uKZvdB5FVXcZ1YnuitUKcV4UGq6XG5Ir7V3oFGk/IU7qJWeOxCP
Iw3uUaiT2Wy5xSxkPGutlvVz+nMV27e8CmUFIJikOZBcq9wRtdQGHkB/5oB4PZ6mq5ZAWa5yQ8PN
8vjcj4WOUmDhrCf+EF7kYdFcFBawfVtnk55n/Zye/fgsXJ4PPKAqESlbLDjwZcfjYc/W9+1AnY+2
c3vLaqQoHPbosFq/ubY7W91A/raB5enFmRhudTN4HnppvgA1z+apodY/HroriCtSbeaaRsEpREUS
Ubqe8OLBeCysvgmznw6pxuRsy7qmDYQqbwZkPcZNFlyyenk6KHgVuxK9YpDiIDYzEfjLJfh7EVLS
k6lE9hD7f8Ip0C9j6hMHw4rOcXWOp5f4yuLvNug4McDrGDCXjkfxlY5s9pjWfxIO3BIqMu65+yIl
rtzn0oYp29W4bJ4J6tYXnkXyTgSJEgPIDrex1RzTFojY1mr9PzRI2v0WS9ocuZ0m4ARwUx+AKUdU
Yul/bHHt5Xe3SxZRTA+nX/DrR9cs2tENwh9BeLl2b6e5v1qoUUvgE/pcy/blGNQ4fOSprdc3FbfE
INvoFV3VZz6p9RIHmkgjg2Oxc2l8zcYy8y9mlvbnSdMqKDYAfk1sUslHtntb69S7nN0RLHNDnnbG
atvctpgd6Benn/v41rAscyHN50QbLTk22cjj4RUtMDtpRJY3Oaq4WBrTLgNtCD/4eAFkZ2b6jbFI
72jsEWRzDGmtZhr066wj17M8YmznOiDS2oyGkdyClRt3730sOuCW5cRahti5BqKkneiHyagUbwgD
KyQdHqdXQaFUEcUjjApOD3Z8LXneKjhgzaX5hgQoe9bxO5w0Gm6NPAhwVKztQ1wnEPMldXet7OCo
2zB4N0Ws6Ge2hDdGJRPLtcQCe6JxPzkeNbAbgl9dKpCu0/YT8MDhYAL2ddGlaZ/x7Em2CJ6M+swc
rhq3eFiTDg3BzUHSKKXRsnI8rJ1bhCGaE+0LiyblfRb3A4G9NhW4NaiZiR4wQN8Gnw3PzF1KNQnR
yyQs2A0UdRGann71r5YUCRLJw2ukKySn0mpJBV3vB6VJVNXFqoIxM14P6X3fUcOFjhS1733lzxsV
F16MqiiqrBPgcR2qLXXLam/DUKq9KEGXAzeWCtiU0DGCwvB3Z1JnO7NFHO9NvHKLw92kTWeB+3A3
W7aQF1uE7KtiMUlv9uipxedY14Y7kdMHgVtwp2zI4JjnRjzek59HBC9DFooDUGczXK1okaiwqAj/
9sGg7hAkBB9zJbb2eJeU31jUD6jR8ztwzhhNEs59Oj2n6x2RaST1xedEYo7Nad2LOJZUXirIgxD4
uXQmKTqoJCqaL6lEaDnkDV7mSmm5+EWMZ+Z38UF7cfdenhsiKCcsoRRJL7pAj9+0v+g7wx7CVN8F
8z6yW6x7xsz5Vc/9eJgiqmfzgGYc9Q3irr4bLszENPcAaRzXWjTNWtf3LvqpsjmzBF6tc5YRRRem
UichByD5+AcrSpPDoa2pslSI1xyjK/d0Qf7os/7czvnq7TMSJto0vZHClwDKjkcyogrABrX6fQoQ
fDvmmricwwbfjNhQHlslbK7pZgHybcENeu+mzdBw3pYEPYOD/DgeuqAjtJZLSz1ZNWI8YCDw29Lg
h8O7/X16jT1/M/8kOphp26aaJRyQB47Q7PVMS6UZoxiy0Z430Ow6iAMbQevMPs9sbEhSswGd4QOM
s6sAZfQEWL6Jza0tavG5nCf8hdIKNxOt3AZc1LZOAhIHI/XwCQjAuV3neEaItmlMJQSl4Ef2i3Nz
lRNvs6xiIDt2DVzI1ctUGeX8XcGWjQ0gwDYOcWQDglWYBa1j0yDOzMp6eLZWmL3gJJbjlCbP1TeR
DGAEUvxHvQHp7SFXyvyTUfU/Ekz09mQQ0i1kRIeOqKj1Ts/R8QHHGbMMjMWAXDowaUFfRUZG1owJ
EmDhgcDOf6dKMmR4lFH43Wa6VWL2Js3+PqJo9PX0uMfb7TLucqGiaoUYzWJpLJvji+1W1bBCtepJ
eB3iij2pdw2oxKjt0xDEBSLY9PBfjMcc82FzuSLrdzxeOekjyR4S6oZvNVfWbA83uJWhBJvjn6E6
ijPb61uPpy1ZcAjd1MDM1Vai6GUN2qQSnoko7SMEZG5tbdgZm47LOGk3Ey+D9z+gRroWoJjJ8tWX
FfbihRatjo0h0bs3SBEgLsZwcSJtuIPZE4MdlsXV6fGWFfnPt/3XBDJvKuGsxja+ThOnUumbEbmv
Z8go2ACcovGQ/8ftzcn+L4bSl5755axaUAnHj2YbOuGzRp1/9vNw10wT/hAFcLcdxlNoo9//XOyO
EH7ZvkzxDAd98R5bdQgmaUeqFw+jgTg3tK/Nqi43aHX6u/cOxQG4fHrEtRyE1mpNZoNpzkNsCE8D
IrdzQuyYheFXXxOarN8VPS+zBb0PSQEXffq7X8UarQP9PoZF5SVmU+4M2Um3DlBtw8UZPWEsbSCD
k5zZW14vEWDcEpUKPnO6qRqr5+tMVLY92gIP4w0LBJsviy+jpCvtQFyUnTvYXm+hps3XzYZCpM6G
tPrkNKdL+rBf7CYtpas+qlAhpw0+BHbcbsZ66Y9NQw25OllQe/qCHGTUozMP/HozJYOwVLt5XkAX
68yNkQBhm/tO9bRZwTRtzMZtTqeER28JGYzYMneYnKfvn9rlpsdmA5ySjvPVyQWZMNOMgUEr04p2
SwoAzxGSrVNkqTtUigZYh6l+9ydJHoMPnwQVp6ZYkyV4uQhs1VH3oth86EU6eOqUSzp/7Obj6Y/k
rXe6BEosX+olKGKOP36licZOR/biCZ1gXMvT7sC9iRgxTeZ9r+C8pyul4Z4e9I2Vizk8chgHWIXJ
7f14UIhK8IdnjLswxw7d1oQk3lVzckG7hbE7PdTrk4IpExQUMA/mvFivmUgnkauYk+pFWbboaxT9
w2BFwzXYrPAu1bLkzHhvPBorlLjPshaFiLF6n5lZ9MoQM55WwK1UaUG6RZf/O6nG9uL0ky0v6fiE
IAIksjN5OMfU1qEFtaMhSbpp9konah8EJlZojtM8PnOyvx6GzANZOyppJhGFs5orZ24yLHMD1WtE
SCMmp7ytb7VC07+dfpzX+wt5FXQ1BEkkkTgbjteETduG0sRS9URqsybYiOBQFdVvEWbltveRGZPf
okfWqc4laF8vkUWwA5sH5C+KH3N1UZxtpU2Ldla9Xg4K1if6H5vawLXSa4+zX5nu6ed8azQykxQo
2b1tQorj58y5N6gBFSFv1POKG5fVBbt2zmqaaFLrsooW3d77Rlyy69JcGCakBw0CwuMRfaXyiyyY
W8pjDvh2R32i9eZyNEtwt2YwvPOAZzSOdRJjSF8QR8nV28QUqQep6rS7TukxcSYm3NMTSqt9lgKZ
fWdU9jwYka5O7tHhvr16mQZX1SJsGYymrHCvlY5wk6yrLuc+GLcCYuSZb+44p7Bklnk49uVFFkaW
GTueoyjQRvXh971sd6PaGoc8KKdPnZP6hjt1WXzFeM0NuB//oDWm8cD/qt65uyzjq8RorB9s0F8t
1SYhdBogP2OglY5b8qmxN1Hf3SRtPZ9ZNeuNjDs6kTX/IZ5ZEBGrjQzDeyyCBr3cDY05PfaY5dGy
XXVNfGlGmEyeXqJvDQajjAOPDBhf4urj19GtoYeXhEllHl+hCc13TkGFFIhp+f7nIt24pCIMFidG
E8dTOOrgkCtTlrtZDSscABBti43ig2PBaKjKv7/7wTio+fg4exjNXn0NSWf6yMH49pDvhx63JPs+
qZyYxrdcfj491PokZ8I4DRDPsC4W+NfqW4gt1JaVT9905rftpdmYB64WcgcOjWvRpMfbssRV8vSY
6rIKXh5CDErikriXDBvLZb230ERLgTotmp1VOvkt0GcaV0Ozbi/mgfqun6jqlYWRtIcOTvhbUnXT
DmNDMAPhrGSf0lxS7MPVcz6zL7zxLoBHkjjnHszR+Cr95iRtTtdsu9OkmXv5iMcHPJACD070ORfQ
ryOvLmXwTqmv4BVwGpPhJF/PLqGvpqCFB6ajFAH/0hvQLRZ3T1kb+hbN1nwQbU3SQT3nifTq01nG
XMSGzAQ3AbHe3UHZjWFSDLQMpcmfSO8cryFeOBSlaM4sZrme7GUo+Gp4RywF1HXEodPIA5M+GnaD
hNVjoEz4ir/vdHd6Tb01Ctd6vk9hwOxblwmjea5mSBHDrpGK/BBbdbkVwh/OfC1vvTYubERPy+0Q
fd/xNoDHSatpHaQeS6/6S+gz0ENDWh02jVKdu6i9Wo28N2cpcvBVoklaBMMvcwcArDu9Kmkt1io8
JoEQ0zeLTgdH7MgHCTyYXkpP4nv3uWXnXoR0y+NxQ1zirRcX7cgHCqPGHYPCJnRFIecP7DzTTtWy
yjs9Y288H/UbdgGWPWXddUijlTQjdTZZ3EGb9N9o4McM7+Dc345l1H4ppBj3+OBmP0+P+sYMPisg
kZotmbVXRceQ5kEd7sIuMvAo7Qr1ukO2Ql5NTp/+m5EkwD80/MszHr9KmeVktA2dTywSwcWMDee2
cgDOZ5TOz2xc6yiYHYSH+meo1Q5i+aHiy3wadradlNcwtfE17UtMLM1Eb1GC+eGt0tO8rtTFcCa2
WenmCG6WsdGmI4okTc+yOX5McMeRVXbzsGtbWsYE0fCB/vrwNrXGEVUxKIYC96fGuCtMKA0bE9/r
WwGo+aNo6uaKMyI+TGB0XOj6DUXgkuI3t1hxDnL4xv5AlZ0jjrPbpMK//PsXCxvMNyILEow7tW3/
qHk6fenxXTmzPayj9OVdcJKi2kCryV18OfdeDDKbaULGhilvevAUJRsvrsu+fm33ob4DvqaeyTK8
CiyX8eBxkGTgXoDP3PF4qKnKNEt7xquk5kE1ocDcycgj70QjlN01HvtHsG0GFP9pOeb70yv8rS8Y
OiASHFQTzPxq+E7OSbd0NO0qc0xv1Ertxb6BvXtjFfVsY62Udh9bozXkzelx33zN3ClRTSyVsrVY
Y3GgAI3Hkkv1tHO5zNpXTWtpLlYqtdsn9rk6wBtr3EQewarjM9a5Cq2+r75BzDibar8rqwqbjRDe
xxNJTuML7RBjuwFGgNkz8tvffTwA/6aLpnIVIasnyCY0aoqwbOmt8PG07sUYFRuk0YUb2KP94/SL
eb25sRi4H5J1Yj5QzKzWQwEjwpCgB7Se+2g5J6W6M2rMBbcqmRX/TPj9ehqWEIKyITkgfMCs5ad5
sdr52HSzRNm20xNBxz3x2CMNGuwyPo18NCirZzbUt8aTlCfBQPEJE4ofj6eWKR5ys90jm0/6AU3U
5KdfizTq6F2lYRktFvNUnBn0jVcKlZH7PbnnhUe7OoVbSTW9E3G3a+C872cqa99EgM6axmo6f09P
3+s9yoY2zC9USCy4NfsW8dxkTyKddmHYNU9aL3Wkwtbw7fQoK33XsmMfD7N6jw19hoMZYS0P2dpw
G6sNH9RaYMSdEhz/qfTGUm5UvVD9zaQF4imY0/GTAOb1uYoav3NP/zSv3i9Bjs41569+NxKhx5Oa
cqvTaa/UPdVvQjdD63RRhD49qtwvd6eHerV+SObbaOqI7DmviKuOhwLGNvtJUhteEfUdeAcVTEGG
2EtMFebuU9KNZ87GNwZUBY6+XOBozib7fTwgpkw0ecEB9mwwtNeCKb/Xbfp5bIxwb8LOUsYzccCr
84DgjToa/0XuTeXNHg/IfS1t8ynWPMyji49aFJh3Qk/0PwH9lXQrogYlFScomlwCzhDZBeCCc3eo
V6HIMjqQMfZLZynbrhYXcR4496THNScPq8ec0uUHHF27B9G00KYgagYujcKgggC7nVnYr5cS71Jz
uIuRQ+XzWQVc4EM6DNvolaeQsvQzGU6zgxfcHYJsks6ZxfTq7OM5abl3BIIgTFPWnS7gAlIgZKXm
9VgkuBGS4zve6J9sCiLXoKXuIh2Azp9ewG89IJUCvkp0XfAIVu/WKEU5cAppHp2aylUyKc3gVuBp
MdkJ6P4+c8q+sZgQf+Jg91wvfZVuH3VHoSW51T3urJErtWm8gpUK60zVy896OdSeCJL0pqdpbYO/
TfF0+mFfbYYsFBSotF9RySBgW17Gi9MliGd/7spU9WYzyS79zvIPsxO3Z6ZxJeriNRI+sFiZRqpD
yNhWm4LgngNktZeeMgr/G/iW4dDAr3posGWDHdSBK6HpC97RLp1xk9kWk9Z/J9dsnfNZfON5Ac3j
kUv5dklnrX4QAyVCU1IRg/0UGPcVGrNDj+3QmcLN6y1pkRexOzzXAKlwHb9Vsx7tNudS5qV19Edq
tBRthMPMohPPrvGNOCd8fOOpODm5K5J+JFJdfyZ6YgY9FxPpESj8CjElcA3FPletWX7oo3QSE0c4
4JAzW/q0tdW2B+Qo9Oe2kZ6cDCDIVQHdM8ubC0drk/3pVfnq/ZFcoBuXZ0HYSCy4bAsvViX4Cm51
9Ch68GTNfhMECIJMzD9voa58whqyd0+P9+rRGI9F6aAB5xihNLQaz9Ig7MyQO0jX+F8FajgXsX/e
uLIGeHnm+Hi1pzGYZSAmfE6mIro+HkwBUFg0cQwmRMunz7PTNlgRzoiR9Tm85GJG+b2Y5zNBzxuD
LhljaXBuUQJY971mi4/UkPGESDrL67J3xJVZWMae7RU8kdNMbmvQDnv6ta4GJd1GiydLkoQUk0i+
4/hJG+TdyjwK87GMoj8xjKIr+Dlzss1owXOtsW/vUxLd74uX/xoUy52l2xY/mnWqFeBBKkXWmY/9
OIgLKUIN6uY8j3fk0uXGNpLgnfHAXyOSd2OlPvMLVl+7ExQBDp+58Uj39Fzv8gmAKDkya94kuMR8
QO+CpE+PDaLp0rKKraDX5Yy3xCoeeP4ReFTUupRRyZ+vDmVSWK1IGx5a4Hmwb9O+uSTcLrajVSGI
SRIV4oieu9No5Geir1Ufr/U8NNcE8jysLiSNy7f84lvt9Km3AdvZj9HoJ8MNYDKh34WpNOaNnRha
txvzETJfowKHmszO1nd9OcG1i3H9+1AAswsP9DgpF73pd/OfOgBEjoi6NfPIaxpLHX8hm2ghg+XY
Wd1hlePY23IQ1vWQxcg5Ti/Y1b7Dsyw0CJ3CPsehRk36+FmqGnQJIEVeY6l1m9joWiwUR5mC/XWS
5IPa+ed6hlfH/18j8k0Sty79LusSP33gdDFB53nsB6XbzlJpH0alnbw2zLJLemBVsDFi2lM841tt
6/B9Wobn4ens4cbF1ZLvZRXriEJp8Tr1zUenD4FW20XrBqEzekE4zt7pd7u+EC1jAQVFoIANCnWy
ddomLCUN2GNpPpqwoKJNZ3QjNSSVHt+Cmg9+czDJtq3o1BvLKXLnouVz22kDHmG4HZVFsD/987ze
nJbJ5sJA4ZDwZ71uafmQfTqp5mNFrPGJHvKKAteEYWFYqgC1IrG3UvosTw+6Omj+ege8cPqqEHQQ
Qx8vsNFWACOUrfnok9/em5hg/sR5CEpj4xfyTEXg7bGgZBA600m9tpaYfODGmHqbj2qhxfegmmBE
aFN8aIoiPzO3r7efZW6XGwmCV2rZq42+coxcgcBnPqYmcDXqiNYGzgEM1qQ4wIgHqzZ3mafBdjmz
ft8eGGI6kiOcttbPGGLXosneMB+VgZzvGPX5hYV74YbmEuBjXbHrh/qHb6jZmf12JeRedj0Cdgal
I4OqPRW244k0evyXZFil3+VoWCVOvKGjbnQ7UL/qooP+j6O8bXgTjt7Swwm9slzWVqLSH1oO2ZVE
58+CH0o12ze9Hu90pe31M0f+Gx8cqWLhkFDhAycgXZ1LUdEWpHtH/TuJse++nyae0cfhomXAMSag
CAbRHzJlA2IWtio62zFwoHyDfXjvoid/Sg8FcQcFenOdom8j0XRh2NuPpKnDS7Xtx9um6pUf02Ao
2ZmHfv1VI+VdZK6s+EUOsNrQuJqXyHwi/zHJ0/YK2G998EMjBrAplPtZRfDdjPW5r/r1sUFQRW6F
azeFMYKA48UQz/+Ps/NYjhvJ1vATIQJI+C3KkSxKpCSqxdYGQVIUkPDePf39wF5cFaqiEJrpme6F
YjoLaY/5TWBjf9fJn5XQla91FLv/tr5NSdJHP4hCZTv8uj6jlwakHDh3Vyyw/0toBSr60I4MNfqJ
+PP4Q6CFu3NhtB2UWBuf20Z9vT6cdn6VAJinmm8ARhM2VZbTDyySiOYD6sA/cfsrrG95GgNM1wAA
qMckRDZfKSJUVRPxqyZ+PmLwEjboIDbaoQixa+0QPo/g18o22Zt9E3XPRVZPK1NyYeHJ5kjr8J2h
PLuMgEZ3GHXp186/6EaSPZsEXlghw40v4v7NSFsHV8KIB+b6zFyYmBksB9CT7pODNdjpxCiA4hDo
thhVnyT6yLG4n1xkSlUlos1yfazzu469RWwHEIpMhQbsYqyEBn6oT9FP1ZaoIdZ5d0grFLGy0g6O
Vqi2X0ethS8Q18PK9X7+lXO7F+MqagQ6DZDl8qMEXPc4TyJmnUPb1qI42/R1FuIPlxrhym1xYbMx
GlV1QEpUDGgHLL4zi+wW+Zv4Zz4zKzZZU1IQKAw0ilFotrNmZzQ5ArZBgpryLoE+YL9gfD48FEY1
+J4pfPW32laOfRyLrqTKm7hO9BQ3Nfv0+oKcTQtdGWq1NuavFBR4AU9/qKQ5Ba20CV/BhbnpJm+R
TyBKxjHSAeXxdH2ws9WfIxVaDjOKmdbXkok9xZgE9JEbvqbCj+87FK4PDpLgB4Xp8bpc0b9XlrzX
624N7np214D7A6NpEp/SR6XbcPqVYTYkeFKZ2kvE+/CSiWQ6dl0xfEFndHiJrNheOVKXxwPTSBxO
ZWpJRmsym0r1EIsXv06zG5G4yo9uyJJd1rZx6QWamqyQsi4N6LKIdC3Jic7aibaf9FL6g/EyqoXz
AhHLesySHE2rWmKV2hlrzX9tvhT+KKTAcMFo0IHciPgKW9yel/qPjGnSaI63plDeMH5oET7qy4aM
R4TytvJdiZIw3rDda4K7s6mgQ1E0+VdZW03zLdPHMtjD1su5WrNYRGu9JuLx5W+beWkf1FYd1N5Z
XFOrgIEaTFDeEBAKFQSg0I4nkqqTWmLDM2SO6d87DQWfAMXH6cHA5UP1+FOSO2X2//6M2nVK2QQa
53bQMJv53BRI1XuZbSCaW2UYgt4OcOAAd2VDpt6RIWvmzUQxUN5Uo6Z2e3DzqfLc+O2gb7Ai0pOd
Q33/TSdWQFipaIjO+06T2dc4SWv0yBVDoRi/swqkQUsPOnX03UG7Ynx2cSP5F3yHStPUkMa/5CcR
EltYFbe7CFnOcIO/aPIaNo0tPeRfnR9KgczHLHEWUDJAsCN8RO+SUkVT6PxfN6ZKMuJvHSTD+9s8
sEz51Y6i9qvfVP6AR7effgNjhHWOMmHrvB0jmzoS2tvFcRSNeELcq9F+jik+zB7etGn00HXRcLTs
AFnXiQppsrPAm6Tfa2NQMXkYapQevYk+Ub+lahPdu8XgO3dG4OgtNplKBZoswYXDE7LATBHl27B8
r1NfJZsotWrYWpPIv0Zxj+wYEvRxcu/M7R6Wz/W/m3ZbZ/sam1YsOazY+DGi+KtsJW4A9cEfA+Xe
T5H838ieLvOTVY6h2u8A5xWg/ywfJE14k+NW4uwHiLHPE9L5Bhr3NGbBcqMzt3dLRf9tSH/KU8/K
HRdtSqvHI2oN0Xp2LdIYBwMwB3sQo7mmTs+S5uIXlRbq+MYV0RzCpG/30miC/ZxVo+2i21s42djB
yz5eSQHORkZhEEgA3HrA5MjJLR7F3NLbKh0745fVqykGQ7gbB1uY/9oXPEny71VHUS/wbODL7qEJ
kRNZw9eelQ4IPCioA/miG4WmwuIawWJFmmmaBb+bcbCCL2iEOs8KmrgEYmn10IdZFNFKQGI+Ctv0
O6/TuPJSn4VciGZQO/jAZpOCLec+mUpcDBD/fyW81yCzpjimFdnsTtMp9mclmwpnY9Zu4f7lCzFT
euY4D1NU/mMsK3yJUzZDUanW66go1r6cxhI7JKc4oOwwfHXNEpWD62+vsbgU6RcIKnsQvShwac6S
ko6B+YQGyuC+oqOKSYc9ovCjzG/0CtBkGVBQBKLLRRvTNufMctnVUxWlmHhl3VcqRdIzhrp7MvMg
fRdFa2p/PYnQved4kugFTKSYX8U/HiExGv4oRe+/qnk+3UT11NzVslQ3hE/jpuxQyr4+h8sWkDV/
HImZTo+fw0IYczpg4sgkkW7uvrqJibY4gtwPvlOM207F/2NUpY1fUUHNIAX8eQsk7wUuuHKz8iPm
Qf58ej9+BHogxFHsXNjYpz+i6rQCpHPivuLjLqotmkSOJ4nwvodNN971o2PsQiuK3/oh8N8FJuMP
iYmMM65pSApd/y3L++O/n0I3BTkQGA6zhumfC5BkrTpMTee+Fq7TWrdu181OCu3kBJ6LMyN3CV73
d6g0R1+0dgy+XB/9fEvPGiT/P/piIswBNEA7af5r2c8ujrUzBhss41eXfRlcfXwluANuyLkGsWRo
jboYejocTDh6ft/wqNb21tSYB57G/mhJd/q7ztvHLrPmNHyWGgFEtHgPUFG3RtcdnVcUoPUnRMmc
rTuOPcYYrvGzKSu5sq0vHVmgvUTGHFoLic/TVezAZIGoDNzXJKjMRzFUwb9Z6Ay3kxEl8co1dGku
6b1TaoCdRWdssWNiJPbtSkjGCjt7OOAalBxzXTo4xCGZioROYurf/3qbCBXVGJhg4CVBoJ1+Hrzo
3lGi3H9VfKxHNjW2WcEem49+XPm2C6eBgeZFA2cH02CR9BUphQyjmPzXWi1wXMp892XCNWJnyda/
EWhlbbA+r56iqKoP1z/xwgrOWYYJSpYWFdWb009ECHSSqJK7rxp+dy5+ClOEO45hTDt16NJpJWpY
vpmcB2C4JPAmNVkyjkXUYEnRKIkWKK+QiLGqoiA7AmsWVvjm45FBFNGkXqC7/vP1j7ywdbjkIf1Q
GWOXntWdQ8OiwmwyvX4VvMVNjmVHjeSEMkhlZ8ZtubKcl8aD/D077VIzgJl2Oqk0A6tEU0flVbEq
5Q4Zem3b5WJMdoojo3uDWVizHL60jChL0lcgT6XDvVhG2k6ROxu2vQYljltbB4+ADUKxUbbJwmit
hXvh9mQsMqUZ1U8St1jFxEQhtwg7/zUzIDftkN0rnzVtmNSV2+XSbiHuIN+HQsB2WZx4t6tKPZ5s
/9VOg/Z2Ev24i5NY3oGV8+/tckpuq3HyVx7JS4OCbpyTP6BcZ9RlSIS5G9dt8KaQKWyMpAIB6mfW
TRhq5U1btManQsjocH2Dng8KU3LuTAP6R0R3CQBE0V6VvmoFby3ezPomNVHYaUH4NMjlBeV9JioX
8orwje31cc9XcmZoEgFR14Kgs8RyUbGu8BS3ORNxo1deyUIQklAy+n19nPPtyQUKyo7pdNk5y7q0
1UbWbB4dvuGB497rI0YYUW9bXw2hrGGmLg2FjCxQdaiT9JoWT3saSLwHsONgqD69HxURPYVpVxJP
5slfXysWp5yLBdAJIcwyMA7KOqwBOPBVrp59SpVauQV+zVHownsnRO/y+iRe2CQgz3gcuEO5y5Zc
DZyP7bSVrXxDmcrcSrSPn10FSn2KafGxV3ThIU64Jkm4TLOYRDooEHhoXVDmW36jabpVZuC++qYC
wj3oFF22uFzoeJvF+mcqzM0uVwbxT0ihbOfGSHFd/+ZLq0loMZfC2DYU4U5vUl+Wo10izvdGda67
5ZnEHM/Okq/21Mnb60OdX9qET1Sywb1xFtitp0OZOe4Yk1Wmb/WQ6OUOz5k8fgTIpIjvVKiaL0Eh
LCdc+b5Lg1IL46CRTBLaLF6KtIjjrCMHecNPLjioQe5+oS6k349DFt7Aj/tLtChfaFEnIHE2wefy
j0WgkbnWVBmkN296ZZueqQrZe0VfN9se/NTviDLxyot/voDzK0hDikLfrM8wRz5/JFqA0SKMZYbk
TR3FhBxEYH/vJJIotdZNYmUyL4xFTod6B4iC+bVfjEUYgaBhX8Rv6ILq0xOOiKT/vuunyi3GAPnT
9f1yNtqcx2kwKD+K32dT6VQiKHq8zN4GNDp/NgmMOo0AlcdX0bv/YSwyMxASc6mDYtjpLGJXUFjq
JNs3XUWFqFGtxN/xJurbvlZwT7r+YWf3DEk4tdk5M6O2Qp54OhjKrWNV+mJ4c4e6vtd9PAkg9JsP
Qxfddm60kyKLV87e/PtPElPsTswZTkwBQKXXtvi+vHD8LAki8abG+JFsGzsr8TCnVriS952vGeV8
mkhc1tBJoLWcfpobd5BmUCx4a+hR9N4grOAuHPyu2STo5qxsx3meTj9qTrGRJIHVwWu0RNprtamE
GhzsX4nZArIPM/M7pINogwowepCKzDaY27q7IBbZr+sreFZtQDnQQpeR445JBjyheYn/OHX6YCFY
jIbeb0qm1ous0uJIZjV+LSPDv0O8t/9VqK3yhKbBcAc5yvlHpGO/MtdLAi4VKnMWlQUGD9YTpIB+
+iNkpgx+PpnNO8TgCt1lK0Lw15Q4HlEXw8ftLpGq9qy4+mR8V4wUU3R71LWbtDcrvBhxh3hBq92P
bhNVy9WVt/QMwUC0NQvwGSZ3Ls/K8sfpErBnk5jivXRi/Wtn+PqLAtLqmYp3lW6SWfNvoHoE60iY
xzLKOhtZOEV7nLQAb1FjMLp/qikefqiWCpFxZfnEYufMPw69E0iZc1gBUvd05rTKSZpOm8S7WjXu
J1wwgmfNVBLcIGpHf8CAXEHvsSld2+sp16ce3Ylwtiks+pvGCPtwGyI2bq6s5/Kpmn8UiTCRAFnN
rJV3+qPsjjixQx/9fcIz6d3Esu+3mVBVNVi1ryKOrbVZmPfHn+eH+ibh8AcsG7MM2AanAw6OKdNQ
G+z3KK9mM9o+axACttESKcM6eMjrIlPvbXwqPSOJWgfjZkV89TOj83JdS39lI/HMPhRN+ncGFDPW
gdLvnKyTAJmALBYz4ST5jPjX/F9xa77gCovZPNYMCLfYWXGTRtX79e2wvI8Zjt66ToxA2xuY5eLS
8t22LttcBO8Bj4A3qTENEaVUjlWBbmCvZ92d0TvhyuwvL6+PQaHsU+G34dEvg013bMKiQ772HTBu
vGn00DjQ8nI3gZlrj61baIfBrLXbOsBu4/rnnu8zYAxwO2bYLFCpJV6mn8LSNPHgeh+1qMfKHcuf
MJL60WiHeDs44c314c5mF5i1oc8gMV47GPmLCIxISZUyiiJU9fsaDeIuz94GvR3rjdulvUddSx88
+G5reaa53N0zVJ3wh5XVgSUvC8KaNuEg5Mj4vUo4OmU2k/XcysecxeLd217/yLM5ZTBamyroFZaT
EOL0KBWVLTBBaON3oBVy9MqkyRWIjVQ/Mtkou94a0Tm7PuSF76OOP0uOgQsilljcYZi/YE9cdOm7
id3OTeU7zjGdMvgVEgjr/zIUANxZx2K+ME6/bjIco4jVIn0PEyF3qaspyJgLXJbtmALBynddmEqk
k4j6yDBRFXQW+4UqJFK4SpW9g14MNzIe9JuWZtRhHDvlMc2ntWLLxfHgpoF8oQZypqQJ2THWIk3m
7zhYB1ghF3nZ3KpiMI8BhreKVxSGvgKdPDv7YF3m0zBfN+BDl0uHb3JfKrGdvltRNEA4KHFzzrGu
r1o8uT21Fs19aZjxftZ5WguaLmwbnhcd0sgctqCMdbqWI8TMCJ5R9h62Q555YFjym7rsI0mnO7Ue
r2+cC3PLYKQl3OPE8ksBqSzTZZrodf4+ZbG+yw2r3QEpHA6drwebfsRz538Yj5dzJqtQ/FxObCpE
GxbpkL+3VWTdUJCIt9NUpY88XNlNzTO/0g44n0zM3vAu4L+kctpSW7QcZueqVIvfJ7tXv5ZBW24p
MI+PFPLXsOPnISdBFF5fJM5wSillLc4FxFmsuC2RvAf4yTpeNolkbyWO9cOtkTB2xinflphCgpzq
9Aerxzyj7qZypYV4vqD8iFl7DDFMlYVdhJxUJUc1GnMOpz1FBzPOo01uZPoveyiQcHPzv0XrMBLy
VcBhZ7IcilmLe9XX265olCl7r0fjpW7L5ibQebiKyd7iuRvtr2+f8+UEGkYnlrIk5nfqUr+qFV0b
67gIvOux4X+W6qTs48iVt4bevf/9SCAJCTto7gMsXkQ4EkXesVGq7t3vRXE/CTfc9V0g9ym6RIfr
Qy3eX2BdKCWAjgXCoMFAcufL6I9UZZzqxI6UVPwOstw4FFotdlTVgn+KAJmg1DGDrR+q9Rpp5eKo
M6SMe04nwJ430h+j9gA1+yZstN8QHgxj1zil+KcxmvYAQkd/0wuR/Gir2QDj+scu9uf8sRRDaPGQ
zPP8L/NPOrMgohE5/z2KEeqzlfn610DPwi940/uaF8XVGrdrfmb/CKL/G9HmXNLu5g5YlkOtQbcz
EWT6b4wPEmwY8+kfEdnKSpXn4nfNX0WMgSjAEp6XNhQms0zTfzfgeG61RAEm2StRh9dPpoQbKN5a
+3e4NT7sozrPE0WKSby9eCicoR1wTjL03zDxsMyd/54eShzotoFsAUlNBBzXF29x/P4bkdsb7gJV
QnLb0z1TlBjBcsEZv4Egyl3tRtatDNtur3SGsrs+1Pl8kmzRB6BNxl+05U6HantXwvY2QoiTwViN
IMQmGL81bnNkNSnUCb19/esRZ4EPlXcJ6Ab/Ox1RC5y8N0HOYMIW1e5d67hfIrJedxtVhkrrM23j
lZj0/AhCAWQeeeZ58M+EPUY/ypXY6CCH4vylKp9aiCgbgTvw7zpB4ddUZPCig4bLXq5/6fwQnZ6I
2VgB6A45LFIASyCxG5uhhRN2EnigPtVPwdCGt+aoONiPFMEPzBK1x04MNuy12jhaeCv8nQknXCfg
F4hizS/lrMCwDFcb4XZWo+Y40MWwu29wmPIfmGXpRUa+xhA5O/4fyrgQUxiHspe+OCVFlveKUttd
QL9lxMmbqXW3XZEGa9p1Z6vJQJBs2D/QqDiP85//caHaPfbsFcIj7Fg/neIdhoGG2CaNnAo84XhC
PRB1TXDXir7IV26fDxDuyZIyOHHcXDmkT8E9dzo4SphhX0w6Wwm/dW3c45wRimOYFMGjTHVz8BLH
blSw4YANt1g5qe6d5vvyGRbSlG/KKLAyr8SCtPEEKuhkgYNGrIJJKuh+4xEfWZlv8B5qDEyhByvf
Vb3ryxcT0THli1UVYXZnRkhKenkrQRvidDgSF2tDVpWF58MNlcPG0APntZN99hymoYGJ0WRXertD
iNHBXIki0ARfCPd4+Xx9t19YF/j1NMJgwsCQXl5aVJRLPRl0vOEtN61vM3wzP+kGpu4heoY/SQSH
5xq7jTVmwCKFoM2AqjV3GCec9Jo04nRFOjNPfKNOBUaZUIjq277Mx2rTd7WuHZOis5M7uFL9EVun
It2VNEHW8oizGxQKDDVX8iU2IyIKiwjGguYFvafHP7sBcYapmNFhFVqC5Vc3uZu1r5YRrFHEzz6a
MVFmQsKOyGku+55+NEjxQas7hTENM/+VdxW+HrNLYihQ8Mev3TiYoPv31jBZKyfgwtcSdSNUxNM7
0zEWyTbpUWy6saA9hbv2jd0EZXwTCDEFXxtUI4z7nCg4XYm1z3YWPXKKURS3mWYusvk3/XHitcBo
o5ZCYQQC1zC8xo6tZqNVppZ6aR8UGwUP5U8VABZ/5eH4qK+dHHcyGjCQM7MPJAmU39ORR7vL3VTX
oZg0atdkdwPpZF1tCoQ6kx9NmdDJzo1Wa26cITZks7Ed4Dv3gyWz9pOd9TzhezLqSeyr2IkfWox4
Q0+rBDD0VEnbYuu4jXEICVbh8RX1NOOlZRpEHlTewP4VxonVbg3CY/XW1klWw41Jz84/ug2nWeCW
aOMuHDcYiOyMNFXlZyumyLJNzLoqtgkgx2AlqlwGJsChaFey6/gbIOAlFjcmflbJe8SP3m23pvju
JuiwjN/+7iJZDrKY9LjtGx1dUvFD/6Z4vuLh+Ccf3JU9tdzHy0EWSWQTWglV9kD8IHXzdG0TKHeV
vHXW7F6WySqdLWivEOXgIdDCs5eZVAPU3Z4yRAi0uAoeNaFUG0Pq1ZYUmmc4VNRdnk4QSzQj37e0
3O6qDJzZ9QldrNrHb0CsgiQACM1M4TzdxWrWBwB4C1QX0tDclWrX4TkwJTSKMG2+PtQiCvgYak44
5gIn8fLSxqloFeFXeEfuhe/Gn/phDI5ThKXq9VEWF8J/o5ABzMKrRDlLHqAyuJlj1YiplHlo7EPp
R5sYT6e9wiN6DKzUOGKouCa8f2kWP9SjMesC1boEPlm84NJ2WMmBld60SZbc4Rch8afCVfP69y02
58f38Z7xsgHQcQCwnS6Y46eqW3PHoCIVqVsQ/spGs6N6K4tS3rNp16ToL80nOi1z4gbIn5v0dDzd
x/FxtqzZVxDrHkSTz6wRzd/1McwE3c8Hr7Xiv6wx/PeR3CQk5JwLZFVOB03FaEUlZnX73iEAKpu4
4vkCpKPiJrv/6/k0ZgQ/NQ36O/BuTofCQGwQXRWKvZkoY+5RQBqxeAI8+C/Wx8Y2MO1qpR52YUYZ
keGwdEOjcSkjmVrR1JfArPd9EAzboIomrMaEfcDQt7oXY/hz5NG5uf6VFzYo25KxeLLmbujimIfg
1KyWVUZcJQk2VmdE+97mobaidA3LOa/NH+/ivHZ8F/2omcs1M59PJ7RQB0PErq/udXyV97Fe5Fte
rHyrF0k1e+lO+9qZip3v92vR/6WP5B6dC/3gSujcnI4M4WnMZJtiMiL9dIu5T+PVRo70meusCSlc
OIUz6RxSAjQAop3FE+G2TmPpMdYpURHgL1IO0yZqu/RBhDX9UaVZ0x699Gmg9udIB0cIxjz9tLm7
F7TU/PfBvHGskfajb/jpDY4Dv/5+p8woPLp9PExg8k5HilD3tdU446PCMRO/yNda64tGDqJ5FFCm
5+ujnc8jInU8PzxAVN4QNT4djbqz0GOXi7oABrlXDDcG2CExWRxlcqcm6IJfH+98HskPucsIULhb
gHSejtcg6j9R5jb2baiaN0aCzUAopvKn5fjh1+tDXXje57HAAbEXwV8secmtZWUo87UGobZdmM3G
6u0EFZNA2lV56IY6CvZmg5P0Z6uicZ1uhlak3VPhYF1+Q07jB7fXf9D5vUMpYYbLUiBCD3uJ8ipQ
WS8pdiDUGvi+WXo8iHHwOljGlG7NsQvSHfq2eCnZnYy1lbEvrDNdIxA9COTM/mLzn/8RptNmLTQQ
LuY+iMm/eUEccZeFwtljyF1ubBzANtc/9vwW+rhggVfQU4HJs1joRE49EUjm7ts6j/ft2Mln3+my
W6jC6i4qlfpTqvu+B+Y1X7nel4gTLkCiANCKNMu4AVE1Of3W0G70NGsHbJXCQoUMHbD2XYkXT0RY
D7dVH45phku0NDPrXh0G9UvZFfkhn4b+ybDLgd7hJFY24/n8w/+gazXLoUEEWcIKO0zYAZvkREVG
Hh5NUbe7eKyyYwjx6HNhOl+uz/6l4UD2UdyalZCgBZ5OAYw9XrkWoV4Fad5vpUhisYmcLi4Ap3XT
rkwMNzlcH/L8ZM+YVORAaIMQSi8lEVlMh6JLoO/1OMxqD6AvVuc1gLt9B0FxzfxhyR9mkUGhzs1s
ahfcyEsII/xhQrOAB7WuZbU1nGLwrLoVX4dmyqDydM3WnKBl09lLX7k8n6lE2Zt0QOPczK185dvP
I+s546JsDwhw1hedT/4fpyuNHW1oyR33RZA2SBS5Y7zBhjVc44+dLyvjsKvRnqPJRv3wdBx6rl2X
hMhOymwMn1I0EI5WoqVHAL/I3SfO6/UlvfBZSJZ88Cpnk+6l6UUdW1kQGpg8xQNzHKKm99kJc/Xx
+igXNg5fw4swy9xh7bvYq4XTBMWUqUhNJpHx1Axhknpu3PfHNoOf5l0f7PwOBh3Ao8pJpF7BZJ7O
4FjGI70EH+HOOgxfQsU1XygQB9MtOq1KveOZGJSDrIy4WLkPL3wlMqFchzzpsxeSOB240exmDtbm
jGhqj2ZoVCiG0CvEt1dRv1//yAvbhLE+mtkzxnfZj3Q0tPuAphl72NDpXchluY30At03jQ5eaMdr
AloXx5tl2VlGDv/yUa8da3BauJx7K4aIkUROcmcTq9w6ZWxsBZDi3f/wfaTts+rQTPxdLCIRbWVV
zWjs9TSydi5NtH0e+/aGEki9RfKpWXtR5sU5Cal5rzncxC20W2bHzNPF0+Mx1J3SQcWoomC7L7LG
/qbIAao91OJ6pzpotHkYQRgBKjAQgbd2UsOiGpFnVzMN56Ri9co520/8JHpDXLjsqrm4evqTJlyg
KhPjs31G9oe2vRh32YBxQmKPay2as+VlKL4acDpqDbMsyelQYVSB1qFntEcNvfgcFO1wCKch3DWz
9lxH8Xelw3Z27TDezH8DGAV8FUj86Xim9H0lxyVh34gKu986RXvem0at+UtawcctQIoEtYFuOpiv
xYfFRkpg2MXiwNGM9s1gRIcRCaEdN/mP6zv27JNACs6YhBnsRbC99LRG8qy2AjSZDjr2kt/YNOYd
ZoHhSjP0fBT+1ZR/5wtGnZ1VTydOTrbAY602DxpSKOkOCoyg9O4PyVA7K/fo2faj+UnLleM397JR
QzodatIToxnyxpllEuI3hJ+tGz8bi60Wq/0ax/9s/80AahByMzFiRnctPiuxKSfneukcZGyg6wwa
Fs6yot/7enNMVMVfqaKfz+LM/uCinokm9CUXu6KLW1CsVeEcDGscdgiSTke/NNZY2B/g6z/vFJzd
Z3vB2fyWYhmCNqcz2Fk2llyok2179AosypxVklW3GI6jhuJGhQg6iNCm3X/ihDClAn9Fn45vHup3
eARaiddQ6nd5Q2o78foK5YdNEkPw8oKhHqu9hiPez7I1gcMVQfWNxpjzAAJKfzT92EiIh5PxO1ZW
7dGPLfGtHxDM8oI2c7QNGG4hvT4KzDfEo4p2g/u2+mlw1OEl7IWTbkskW48NXC5ja4sxpspcCXe6
o4TF/RcbRSNQOhl93bPsSv0S9AL3RFfgpPxZzbumu4fBpA87YE/WL5e2RLoRoRE++VXSv6RiCrEv
sKmN3Ae14Zcelw94Gt9sgs953fXNvk1tpdtbZimnLV36NN/bRpAiihOrkb2zekAGjw6g2F99m6fZ
Ael1h/6ar2leZw5T/0sPMDbeBgOncdcbuuxbOm4mGk6bKqGov02MaEiLuxbSL0GchUq8Z1D2tsKD
RqtP1+kkBZWfIQoTt+lDVidBuAuqwPTfdQMdkB2BR2VspCr19LYphsnZOGFaavVGGkpVMoVGS/GA
cFSWe5Tx3NT1VAdVYWWPykw03OZZMwzvaVGaJdU33e24jtpx/NH5NjRID35N5R5qpcPB9fodNR+j
kw1JeYOTNjeJaeJS4jzdkOgNTxp8zmAngyhHAg81yhQ/h8RDZW3ag1J1vCBH4CtTMnqfUCdWxl8e
cwJ6AkCOBVcKBZal8W431fkI4ija+daQ3zV2/eJ3bba3HKXc2yJf05L6sNj683vJ/bm5eNRAisFQ
WPZL0MgKkym0o7tATwt/37sCBZNpqIS5yzNTN7ZTmMr+1hCFMG/tunSaXQ0A+wjDtXXh7oPZONhG
JKd955eqvyvLSnW8tDTG0Qtq6aDdVYd26AG1GNRPeavG/jcQz5iY6hmh7edxCNQ72il66aVgTEuO
spF+SQnDux9NYGv5TpS9aLaWHVO1MPUYNEKFBJK6QVFI8x/SLs/rLRKTGUI9dkAkRBcjq/6t8Qix
9zJWQsTSscR9KkTfxA8xtnL3mlKUtFS4Ul7VTnbGrirBd3x2q1DTD32jhtqNiET8WzOi2Mw8tSTF
8rg1Ivext0WBrF8X/MtKpdYG5tb0KdJq2X1Comna9T38uG+Ap2P1yG8d5GtsIqz8TxApwXTfTGOt
H3y9tPMDYEQbH6QsxgT8xooBeNEwrftHOWSZcxgVN0/weh/0T26ujfKXPkHrJ5/FDyKmCeMaOxOl
asWLWnTiw41lYmnsWVpUwUKIIbmI55LO51Dc9JLu9o1TJpM8oFEUaHioBK7deLK3JvNOkJsq0CXc
MnjUx0gdvlm0tn41hHXakZqZFhyKoXCBMjgiSWGQlcBBjcpyuufrB4/UbXH0aJTQhprLAtDvZ0TI
6dGrQ9kLrrz8jk64VtabklqOvcfSmwMfKnkeNB4MTLfaO3ZqPSWDP/x2A66FxyJD7c+Lc/y7vBpZ
hNxrKO+0N5OdyVfVycLPQc5DvkuhtnQbxEMLYyc5EIHuIZWId3YTDaNAFzkU2QN7vI82WaqKyitG
dCJZL0iJj50S9MUXTM+UdG86qZ/vYIGacpOVmV6Bp+hVVd53la3FXjOqU95uVHR3hn2OaHH8SUkj
KXdZmTqdRHcyD50fxlgb07+WMjnms6iS/NWpQ93etIbW1reODADltJGqj86G+0Akn93R75x3CU2q
4CKy6mj83FhJrt2NbdzuUkCm0d5F4g5NS3B+utzYuPXUP2nt2ZsxKfzU60LUoe6iKTSLlPvMHDEc
8ctSbuXU5ZOnhTRw9xFlwM+GyN36MzC2zP/XstLO8tByRlxHtnY+7qOA0/3JT+D87WYSXrPxpR7d
+XWltLyfKYymLz06Ta0nEDax96YEDxKbVGK+VH2f3YxuOMQbpFBa9XbMFMc/InvsflHMNHRiz6mG
HsKBENWobMLKbqLvsbDFM+Bgvx03fcXpyzewPsJqmyZNqm5VwPvj1k+K2NzauWMqGxobYW5tasFb
52WoyDmY1UC1ntCDBIjfe9AjpfqgZqFvv9mTrgA9GvU83TXosfWqhwNTlHwhcDH/Gcqsjp8oPE9b
JdMiB3iLE7xVSaJ9Ldqg026ZfnXclvYQPTecn+BGhyExA5hsu1S2vjmJg65GEfwkK4fsWQyB/uzX
ujS90G/llqdTLw+yzqbxJQMoqz3UaBuOL4Vb6yyTJobk8xCHyCRjGzk8BS0og41Qm36LyRd92aZL
spsgF3m4HfsiYB/7MjTxUHf8SHhJb2bJ90wZ/Z+GUjT6g2w04HMy6tVwb9VFemP2yiiegAiP8r7u
HZe6UdHl8snX6zQShz7B+/bWrdj9rVdJmPHllvpPnO4mo8/Gp0kbzHeDP8S2wZhQCPN0qfEAeW6E
0OIhC3jmboJSC31rNxpVbWyiCGmjF3uiffOj931DITiHET8cQ/RFjLtwCh17n2mxfl8pdt3fjAUi
3Z9Ct7T14+QrqQaSKio6utJhDKRmcgZ3J/JWJL/on3XukX+XSbAKHrnYqXZpH1prDJICKGQ4oDge
KHLa5DOawtPjui5+/h9l57Ubt5JF0S8iwBxeyU7qVmrJQfYL4SvbzJmsIvn1s6h5sdiGGh5gMBc2
5jZDseqcfXYQGqygbdehhFRDBgGvoq6TbhMXcx+dlcFov5hag0VuCX902k9SN6vAq+PkNCDCme5a
SMNYt+WcLtu815QbMA2F4k8Iamh/aDwPx/JJLYeduoQLjgDwRfwCqSOv7lJZDJ+b0tOV39RgRgnt
LqzqIxpvqfljqmo/IzVOlSsgzLrEwKpsmfcz/iaAYyFDvd9nUxPytNJ06hFDujzfa3OIMCRzGM2N
GJ13mhb0Q6soz9f29/X2zs+CjVDSQNjGJGzV0EYTHIN4rK1jRrlYnt12br0pABhpXw09ju17qxUo
RrIEzsFWwVFtxDO2YDczR8WaH72x55Nx8bD7bU3TjGq6KkU/+KG1OPXNStj9J+HTZ9LvJabwZN5r
7q3pOY2+KcQwiOwKuPw2TX9XOTFQWSbgYLBL56yuOiSTjiwbma8fXa2LyFE2qiG/0QfNaze4/2eU
zVWX/MjLyv1sllYDtatwaufRNSeDTgBXqfBWKaNEXVobzWz8igF0+ESTlZKzGkW64VO5F8ZWIbhV
+9plfXo0q1qznksTkz7X6rXe1xKPJHi7HoprYTRvPIj3twcDe8HpIRdDmlsHU3o9jLYwMsRREldS
7/JSVe8Gm0667tvyIZ3UzNv20J4S34vGEHdDtfvWTmVlbKYy7o+KO30zme38IqgGsSYuF+KzOYif
Liz6a3HPF4UDqAy0Nh0aK6c2wOb7BW0ycG2dbpJHtFtTjZS57tLKj9KaWbQ/sqC6AK8Z9d5R5Vjt
lnSa/ObjxX35SeHURsFIWfqGCCx//wf0bQ4xY9DQVo89mOdnhlg9JGyBNcSQcuSMUUHt+vEvautG
BeMC8vgwg0AdBLtvjT1wq33tKqV9hOeRqrAv6grupKC5ODm1kbr35KUVaoBSwT0qOlDI5LeT7syB
NjhZqPt4FnrOGRH4XPhImXKBo5LtpsRIWbiPjXJI9IAKNr+3+af6vs2ZUV25hzUMTdoq1gvA3W+Q
NyjA+6eGmZ6ToSh0j1HnypuagugBHN67bRuErkMrMYsnWfMakHL5q4Cwb8ZAC0jrrr9bzxgQ9A/A
vzViC2vfpq0nD5V0hPsY5VMef8o8o3dvXS3Rr82Z31biu4+Kqdfi+c9t0FqiYn1/xyirFLChujh1
merdutLFGKUnMjQ6J4xFH5WmkbWfNgZ+UFpXW/pDnDWdtTOjKSx9LBxUceDlJfdTmoq29KemtfL9
WOj5yxjpRDMaaU0eIP1N+bvjHo1dnYW1d0USd7HyUIlD7ITZwMpbFFzvbyLqunjQ1VI5Ovawmzyo
6dLqp1+cJdYjZ2G0nbR4QJJsWb8maw6vwHvGxdfuIVKDlEO3wHly4Z+ji6Qu53HOTmI2Gm0Te5G8
zfvGBq2h9Ciw/s8gzI2odJtnB7i04eS3ukddzNYYhHVWYAWLcjfa6g4FbhiIuQiL/1xUG3eTE7rV
LptpOYMKKwukNjHcNOSh7NHt5JuDq/ePkjS52wmi5+iPphkqW6HW5LD4JbkWP01LMelEx8kmOqPX
7H6bNEYcnZhYefoJXr90/anLagU1L61yimBJ2m4AZOWh67bQ4ZOPh8m2ur+yXywf0/ulx2uDrQXS
C1GU/3n/1ko5ewBjanqSdjTOvoGq+ah1s7wHQa/24ADpyWM27qta9LMeXe1I1Gf/4+OLWK+cRaxF
Ew/pHyMU2Eura/CqOolCexCnsmUSdJOH1CI+37iWHpnpgW0aRmqrG1NrpbFTrEpNTmZSqfnuny+D
iThyapONwIWG8P5RjPMsNTeP+1PmQDNH8euMwVCr2hhYelxofuwm/daKMuVOjEXu4/FZXVnEb7DK
n2+DJ4ExCyR9Dq6F87h6Eq0XA8klcXOS4Ry5+7j3+tnvhNu6N3M/wJmFXC+aW1qs9j+zgba9LWyz
us/6cWgx+RONc2zyKCJGSECu3Q1tItpNi+gw6yEC6xN8X6EO6S4l0uy2mtVyJPsCxuNRyMo9lWYY
jr7i5PWx86JW0hxBz7d3+EAq+1DBoPbKrGoNlHO7TOGXG+VwheS5au2lphtzhLzspLj266i6itik
cfY1bvravFLdXszEl98CP4BgwPtl7rf6rTTt3TyhvzuRo/M6Egdr+mFeJNYWC/hkXw9go37SGk61
a8u++CxD7CLmpBi+gcgJyPnXv711dbCI95musPRhnVCirCrFCUBTtlPanhSYr0nQ90hQyjJr+kC1
gDADvUtm78rZ+sY0eL/CFpsoqhLWN5vHutxmO7HVsemHU7JQB062ldfGAee9Thxk1uvCN6umEMmp
U5VIeZ6I8q0fGlOdN9mU9/kLznmyePEAOh6S2FOibYlO6JRSyeqtn+mwaG8de87DfQpw3/uzHTnJ
psyylLQtDMM5rowykdY9sZOZPCP84bylpe1fFIQ9SkoSSqFXgRDs0mA25ujeqxYJVVfW3QWmxKOH
YoW1OlSlhcG5Wgy1DBWzjER1ws6+v59iS42gnHR1ftAYTrp+H2ZatGmtrpn9cujr17khJXinpUiE
ArdjfR6RkqibBK5HEtSpHX9BSVNNh3HWlHRTT7pxI6xwuJYj8uYgsnp9WA/RYSzZk0zlVt1SXzL7
j2XVnhyHxfvQVRzqd0kMMKxpU5Wfmkyz7tW5tcK9omOj+4DyLuuCwbCzcTeWWeJ8/XjT/Mt3BZ0F
oBgGD0NnsOL3u6beqpObQYRg1zTq02gL2JM4sz9qWvUwNG78KFECPVLe6zetZTWpr9ajUS8k1vFr
1EKXvLLC//JVIVfFTQEm6cLbW73aMS5CKYfcOHVgyEA9sy19Ryvnvdkw6p9VJtBXfvGCSwfRcmHM
MiZdRAZ80O8fQTWIXAsVtT8ZKICR8NROOQZGXyTqhpdZ1KXfmlLvnjRECD1ekCCsGwW4CLpNlhvW
lTdy+QC4fS7C5qXQUq+vRjpmGKm13Z6szrGTm3xm/rVRI1PY/yF1T+pNVxWmcvPxMlie6h/rkgoB
rhF84eWLQtWzzoAgw31ks7SZDtgTBnvaNMyflKnpLSqKpL2mXPrLrzGFcZie02JTs6xKTcKKS7YG
Z5EEaHO5nXM8WVHQesPRKPL098e3thp5cmsaUgi45Yxz+ejePoA/mrhssoVVZ7O5nfu5BTZkLMJE
UjGuAN2X98TSgf9CD4JcCEr1+0VUe9bohBDrtwkOGfJOaEQXfJUD8+zDZLpheAV3WTfyy3iHpgNB
69LFo5Rd6uk/bmtSyXMLrdRGeohoBhMA0gcyusMhdOnz2PnkXiqRiG4KjRqsDTCiHcTGG8L8P2Vh
u2wZ8sSZH0pWltgWJvrbZtOWpFQHwqzJbMUZo6lT3xVKpWv7j9/Jeh/k6pnlv5kKmIuR3Zt31Z9X
L4CvHXO2z51nYw7BRpCCI5pegTY3vpsru/iuDKiI5jB17QMaz/ypqGv5Upt62l2p2pY388faX65l
8dKDVQC/j7H4qm4cJtUqq9KMn8rI6TQ/MiM7iPNR+y7b2HmOx9EBcPTyK0SQ1WfOry5qDv7DF8dg
ZD0WKdOeGkEKcXZlGf4Mh7j4FCruPP+nlCT/bHJhyumK9OgvT53fdDH01PCv4BBabXRlAbEGdF49
T7wb76YeYWGfarMq3cIvw1x3Af6LzN6HXVRUJE6Ndl5/Uzjp583kyagljqJXxTX7l1X7sDyJxahs
2exQZNhraWs9m2E+io5w9Gze9k4+2QGL40bqqWkFI7lAR7Jb2IkAwEvjEMOBaq8Vl8sr/mMJsPvh
4sO5jIfQ4ty89rHLHNwvsynUzmWjRYmv1yKx922tzMoLgSDq49yXstwmrWhF0MVTF38O4YIUxxIx
gpodjTirNB9auVVsIjTK6rXx9dt8+v0FslGA7DI8pkXnQt9/7W3VEjem9jaMg0ab0yN6Cw8tcNGQ
aOjLWC2UW7Od8HsGZvfi0teG2dGCtAWrOauu9MSuhQfAzAkelckRVxp5+ayXRtSdQkJfbuaKU/d3
CyEEkXajgPzD3UMnvCvSSIZ+OxACAtxXhno4BprZ9s/FSAYYU/ypTtxNXtd4CW/0SNEOWjFZcjdq
k1c8hF5ZZzvFi3DcHmpXTGe3aW3AEAVnim0rqIW2aR5ZyrEKE6sNECrKT5ZA0bnNBQkxehAXU9rf
M6DXzXOd6RHz51xJJQk+3ThZeAU0YF92HNbDQR+JdFQQRitPXFX+AubEWF/yQkl2IQKIClnNpuI4
NOM9PH2zeAyrEhXttXJi+YpW7wprFtpgrAlB49edSq1U8OLMXjvLRorbEnNO8IZpwqc6JQ4wwMd6
iefD5VmSwjmEG32UDVP1eJmoESL96eOtdoWrsLRRxTF0obLDj1xbS7r6SppYYpjNUz+HD5L4toMH
8hzIvAPoKMPst2uW4UETYXVlt/nrDwMBgonxibOfvF+yijRrPSvr9mn0zPjAqKzwnRJSHX9cPKbu
pLx0dAyF35JLfvj4ntcV3XLTbK40SRDSHKyeVp9LXOesBeJ9nmrpxN6ma0TqgR/DkA3Q1mSB3Ye5
8SkRmhPMap08ScJMv+Zeei2s8PIZQC7kYnTIjIBra7a+wqC0xQNieBocVjpJsLqv5cV0W4ip3atm
k/xIVRKO8t5Wvnz8CFaHGk8AFOSNvwZ2Dr951Wjktc5gtUC872rhmO5yS8TTbZK2qbkhJnZCBor9
ol/VlXd1M327q/cfAPeKPRI6TAPu8zr4Qk3g5LVelz/JZVADWG00+dK9TKqWA8ssjMcKo73CJ0lP
xfTbM8v5eRwt2q1+8ow03iTKmMpbqQiGCjRDMjwTUxWNv0doTFP6a0KmKO8mqClMMtNCxvs+0j3C
kD0Z5rdjPcSN78aZPvl2PY4x08RWY0idle2pkhHJX3nHV7jtBWOawk31KShUdUTryIAfNlqi4R2h
O6Fo78IZJ4MdaG0ldkAqSpr6YZMN3ScKs+rRNqb5e8gOGJ6tqmns/QjZo9zCtp49xBBq2u07JzGb
YO5tgilje1Cd17lHwEBeqlaHR/ygczaHvpX8f404tR9DNypuy5TB634qPKsLKl3RBx4VD6w/tn3T
ETQKWDpsHIFmPSg63YYZwNiqeYbEnnaPZej2xUmOVmoEOvxipqmVJUKtDOKySJgGj8WY7Zx2dJ/Q
hziV78Rh+zWD1EAT2qXz+M2yC+v70s+7UM6G7hHKTWnvh0QUKWPONsZZQQrZQmFV5cEtSkV+kebU
HrJkTOFR2Uar3EpJiee7tZzirZ0y9uWYKgU0jsDTOjP92UqmqhuREQFY7qOpMZvvrowc+3GRK82P
kJ0V7QZCoNXhreM50bajIjICqjhjbg5kmqh3KTtw2uxmObfmpsW9xQ1mZ+KTHqva6L+1tiarWwSg
+UmrIAL+Qm3mPpaykF/0ahpdX4fAUG7wZKq9jV5AelBFruebOY+8A3wkmqRALZhCBl4cw1lAMOYe
4yYJp70l3ep75VXMg6U7p19pK3MP142FxmPnRtkE+BJAdNjD2FPTlwodv7ev57qeiClp4NS1ldt5
iFasOAzaScp02Fpm6+U3kzHmJINppfivyYso2+AiV9UTm6ZwP3c0nsbtEBWDg7AsVhq/ItXGKQ5N
nuq4htumOGlO4ZjP/aQZcAUmMLtkYxaePT2wEPLiR6dT5tyHo17JG8XyZgyyFSWt986g9AWUQ5kV
J1CG3vqEACUSt3OjWp0v8Bp8neeJhLFR1iTLSx3bqoxZbdLEGJKQhLUlb6beF440tU8KbJo52tkY
/d9AeCp7fbcUNVRUhaN+HpXaZa6o2XWIhia0ql3qwugo7ouqkASCWDHobUBGR3cWZpXmj/o8TJY/
ZIUSXuG+X26SCFuYmVOEg9+B5r0/ouD4wgKxk/4J0ou+gQDnbtM6Vm8ntYrJ0xqyY83M4l8PZD66
pa9HvLqgp+tEY8Bp2Btot4i3Y9BSFHnyyU3d6tVzOkDqiu9ZO4Fkhw9lj1nmFR7i5YFkWahY6TiY
L4L2rADqwlU7Y44N68xinjXNHzCZMghw4wNF85nYmEKEUyHuYQ2i5dp0SZZccyP9y+GMNZgGF5L8
iUUJujqc7a6YU3tMkqdyVCmNsCnKHjrmUjdm0YTPhlDNg2VMycHuZ+eMA1a3VfpEudKBrtovzkc+
SvJuFtI6Z/M692ZM2zH3tKp4yi3cA6Mg65Mp2vN94csUQWNVbyyttf/RTO/tV/FEWxJMQLH/z5X7
o+3NC7BbM5/rJ0dV43OlOfGvPiznA9z6/EHtmLP8ezFKGjtW4IsKluZ27ceId9+ipiirp86JypIM
wzEbt9C9TL8lZdLZkM7uuvdTI7+UkZLumSvjfxlTzd216HgePy5KLlefrTKYAfth8QHKLN/jH7df
Y1mPra5WP8m2yr93fd3cFhN+sNg916eMAc4YFBG7ghyV4cpX95dPnZoE1T+wAvm2F/WQwymdj031
ZAxdei8GQ90QIDX8GAGX/Sm36G3TPn36+H4vF5lFAcSjB+XSDDyC3t9vrjVKW011+iQGeJh1knIK
KpJwZX9M6h2jIhiGH//i232sai8Dr08NOSzby8UHLu2WaqGrzHOWzNBbS6UyQDNIdRC45WSZhvjZ
ynckLzGK6xsT6zo/DGOv/8puoNS3tdss53GPA/hxMHMjvQej4FAOQ31+5sohz7O5FHPsK9VkeD8n
8jqg6GbTiH+UFhaT0flD0lLL/evGhbkAxAg2aZP3B5f0/aNEYoI9qyvS58JJ83njdVZzUKA87rVa
qAfHSyqMY4GIoA2WTnPlqa4QChbrgumxa1FRMN9bexpmaS+NYqzzZ9OK5a5TVJYMlRL62rwJylZk
h1LJjAcDRuJRSVLt+eOXusbol9+nc6OL4PNZtDbLOvvju3EInYSt3KpPfC1yyWHNvYoSWli/Rk8k
Z3Ar029mHIL2aWOXn4Y6znMfRx3nMwSDgslhYf1re8He5XD2gUYsAipzvbIZtzdKjpI4zZL8yUC2
cCBeeg6hdZvWIc1EeCtmvIA+fhAX3xN+xHy6GKEhMNfBP98/hxkieQgSbj41oRK6p0kYxW3YFJDJ
q8bLDhKi6uvHv7hCdXnyi90yj5fRI5Kg9YQzVqgJhjGanoZRKT51jVI9OYmWkkNKdf3xT13sUBSU
OBXQqi9jGOYn728uImsV8zQveq7juv1aSf2bTFz7VNLeF/4QDtnWJoX9X5t0fhSBKk0qUnKMc1bv
sWXIB8utCckfNqITPZsbqFpTUeaF1r3dOM6pKSn7cLabxBUA9PLR8suI9RnsAoixut/f76yP1Zjl
Q/xcgc0ckFrBhdUWQ7GwRaN25RxkoMO/7t3GiAkdyxV2FePjZe2+/7mKxUwPlThPlB9Ne4Y4gYFd
1RG7LVFZFmb3S3UQ7H+aUdYSNBBpBbAjJXhKuu0wwnReDtnY7/peQ7eh18pPt2myZNclSfEoXa8I
dwY8kNYnKjeB4AvKFB9JXuiM3NdUp3f9jpTjjkl9HDbEf1giwZEJWcaNlFo1PFKNa8Orlrhefp9Z
bqPSZWWEVzz0y+Tb7xVEroeBUPaEkYzTfKmLpPjcEBifw4JL7AUqF9G8jQa1edXYELJNZadtFExp
ZwjfZpe+79oBYQuFtQqZKC7bX25nToU/DV3d31l9p3xL4TgP9xAguy9xWykvGKp3r/msGekW5dX8
aFtFaAaRiK3+VjUG68kci/kVwjDNZ9GWmp8JoOUAkU+VE7uph4OfT1F8Jw09wQ9Bzaf0SFhB9TRg
V9bflGU3Wxti44ag9hIYbRHDp9InIo+gNdNzZbFVsZKLDs40qQHJcmPzpRk1xdsPUVf/lqmb8VXk
yFT3uavK+Lmkc1d+tTqW2o8QuNMNZSVZxZaXVuopBGa5jVIjV8hvVvrf/BfqOkWmfPVsIQ1i57F4
9QFtxGdFTo3+tWrr8th2nAtHRFqGu01kOKSbKdaGbwZnerVFwYUfAABeJ6A7w+32axjXFM78Odna
Q2tBE9azqrLvJ0JmmZ6qzLkeXbqlceeqOAbeEmasJ5+tLi2aTUi3NxIcFBn5YcSLDcwgXnI5LLOy
Dm1VFhr8emQL/lANKV57SVEMd80EdhIQuqmJL47VZOERsyihi+2shwnJBvRbXv0dZ24hfKuJyi8D
ArZsM0Vi2IvJjY3nsVroFIaet1BLKEVjn/p0MvwYV+QlZC+cR4KjK/cF8N6zX5sWhuwGc5H+cxOZ
Xhr0+O2mJ8LRymoz9dpk3hYu+r8bePjJjyEyCPGtokShlRfYSVe4c8r0NeKY+hpB2/te5GXR+opa
lztIWJ51nyaRe9e3CD22TShD5wX4u8K0rrcnhyDtGoWaw/onLRxRVYJ6bLB+svn33Xmw5Hg/KJBD
N7CMGRoMbG6DX9g9U7GE0IyXHNmb+pj1sx1OvpPY9pMbAvrDNStAnFrhqQeaQXYRMIFMNoOf9nEz
bbssaRLS0I2R6GvSnp3PlRhNDztNh1QFn0vFnm5jF4yQAitWSmM3CplXfthBjDrUCYuN7yYrxq3j
dFwR3BDDukvjtn9pSzm8LqS3n7nG4g4kr3a87YTXfS+xwEpuy1CkFblrZY3vw2Tbvpmko3OTdYVV
3KhjqAiqsTJ5sYayK36GrdubQAKDbgf6kOqvDWrW8JDVg1f62N9W+UbWE7QOLWYuSFY7SibADVmY
Z9j4tR1kRiv717CbRHYUfRPNz+lg5dqhbCY8q5hnKdm+ycbC8vW+RknBekT/4HJaHLC3GhkvVm2G
SUYsMhyMkqQOVBjyYgN1yhjZG5wo3qjCDc0bJR7S6Og4JJrwBPV08t200EMQvDzRNn3YmvfOPDpT
ukkrK0l2lKs2QKGZ1y8ohcn1GqwQTamPHsCYsdQyjWmrpHq8KykgrM+9EQ7DnQiB04JCc8sWTqU9
VL4Z6fYXGTaIwEKzbe8GnupgbZoJ5v/JqGNt3ukCkMI3FS0tdqNl1du00xkjZHhM9gEc99R+8mzo
ETmCiNi0g7HJcJzSMOQk8hOp35Z/gd7sbTSwv7Ipkb/mtC4/G5rWDQfh8YLuw35yRiQU6txhlkPC
HLpSq/tRC0OHAWIkjqCWanM9mIzaiI9Tr+IWDFSYj84GAVil7xUEZO45rsf2dyW9VPGdvFJ+KQj1
BSIGYrK3jRE617xv1gxlSiLXcTBvogBcFOyW8f4gdeq6hzAjmmc3iuPxppOlexM32AtsMkxJ+ty3
6s7+HWVe8gDYpShIEPka8T9uGT8N0P+2iPozK8gTVtLWaszil+a0hHPEMqz7wCJMWN2nSStvnSkp
rkWLX1ZZi9s75SPFDlSHNUMvsh1YQlrcPhdYjNWcV4O3HXPN9RVbFcrWtGOxSYj6za8UIJctBAUr
bHJAeYaMF0Mhr1UVHlxfPxuoCjnavbYq9v3gQqKfxz5mx+17qQeJmOSLJK5VYu+dRdc84S8LaEpn
feHQofFjQrB6dw1AbC4rrXqe0YP8h1VsDPsplsjT4koJkFWpN/9a1CKopttf7PyhF6/JLKYhTZ4m
6UmwAaLbLrbSeqOabvk4WlP3JCAlIm6uBnnlaV/eJz8LfcYGakP2qy5//0fDNLf48naRNJ4I/KV0
m+N4x5Hi3mf5XNzbdvX873dJLwQkjAfVZdMNvXUqDb0znuBBdt/HKbV8Ij6GYIQ8NAWDVXaHplHz
f0VTmOHjSesBpC02Z2tHuqqGtpSKOH+2BtoRP/IaTEOqQjygz+0Rz0+14vdM19ANdu41t57L9QyL
DeYYHC2ghgv6SVKohFEXwn0aZI2KChYrFG3dS4LWsOJuM+BKe+hmwMWgRon0VUpMoq+85L9cAixI
HCFoChc3jaXi/+MlQxloR+Iiyud+zBR/khkOi1IrDcePGq9mRD6XfqRK56X0FE9gIGCJK24Kl8uM
rXAJKsXCAd3GunsCyVVF1jjdM22OsWeoKHuMmjTzaEZp+dTpbfn544V28YPewjklTILgCg9YaQXf
NmqXKtC59WdtMJO7RqJQlIlpHZnsNEfUIdeiFS6xWoBD+BAWoM4CXq55B06Fqyv6y/DZqrD6ZoJk
9xxUHsQRf1CUqNrJKrE/k0TgfDLtAaq7bsjqQYFQeM045RIEWS6F+2YT4btGovD+dTsWOscmFeGz
WQ4SdxyzvHfJYcGNoESGo+VlstO1UtnISA2/5XqYB4nWGt/jadCeapeAjyvL7y8XRJYWZwmH4ULl
cVYd5WQwBnLZ3z5pOCTcqoxCvg05doNBYqGVwiOrSzYNTCbgMX2ejlGk0ZBkHl+Dpdfqf72or9mU
XXwR2CJZizXt27u6CKjJQs9rWi3OmcCo7eh3juL+6Ltcfjfj2bpls3iZrM44INdXb7Kksq4FYq2X
Jz6EEGYZvS9LBf3c6hV5xAlZ+ZC3Z6VJ6viIpKXNH526dLsDOi8sa7EqRBH48TexPtH5Ub4KJHtI
H5mrrO1xy6hMijR33ccMg42ffU/XvO/4U32vq5wBW3ss2mFnyKJpr2z7azib/Q9bKzhj2C+C0K83
IHVooawpAPnQWLz/wr6w7+pq1sxtqnvS21pzqnzLsXgwg87upvjK0bpmc+F1iMwKsy80lxAAIXe8
/yBg7LUtCuvoXJXN+GPUFaS45VzUgdHl2TdUWP3eMyPl7FXY3I74fHyuBzH7LgX4NezqYp/gWhbL
Szw24U0vUPf7a1EarPDhOuRnrUim42KWt6WLSg8hplInQ4ta2x88LwqxI+mKfejO2RfRzqFx+Hgt
/OU6FptpD4cljiV0dKszIU00Y5CAxedJqOVNO03FvdmO5AAPUJReMUPXfjjm2D0bpav8AqCM0Btb
Vzbpy2Vhg2vBJGbPBJxb89m8DJV/mgvrTHJSWAV2OaQVughT/dyqvTmRXDmUQ2AiU7J9AnGJl//4
IVx+EByGiDuxUVjiP9d5OAPGpunYqOMZ+43inGljsZudwQv0sKz2uSGVGx7Rtbp6ebB/wmuU0q6G
LSU5CORwqGt8PlQsY8ncGM5dPw+eb4clce4yt5QbkJ1rWfIX+ww/w7Ol+FHxN8FU5f1qS2ANtE2h
aWdXzQdiH4Bw/SVe6HcyquEuItIu+PiRrjfW5b5MKB0wxgzGD+sExa4YO5kizT2b8+wdRjGXd3Y8
JtM9tAtxwzrOvjDJtrZguA5f2JzH7pWX+rdbZlen0IGtjthm9YGZ1aQREdqo5xnbq3AH5iWm+2jA
8DwsE027yRnh5VfG4xcLmbuGwM/Tw79Dp+VbPWb4JUWXTerZioYEZ5Z+7g5AK4MZqK5wSPAOs+IF
RDAsArMK45///MyXs4QtHbCFwnp1x3bf8M2UrXHmTKsIRDXi9mu9GPlmPSZDB06vdF/GoFRIBpwg
ROR2ZYO9WNLkkS6DOxw4+YrhWr+/fYYNtTopun6emf/0GzOpFfMm03Bta70wSq4ssXXkw1LN0ZOx
cenc9iKne/9zXVxiPYVA81ymuP5tmkZY6Az6ypS3UBH6aj90GW4fRRj3BmpIG1pmZWWj8h9kEsMA
sRaCnMYSnlmUeAm2tJ7Ic8MXZgx5KWjMuitOfTeptYNLqBXvmJWlVlClFl1S7QyuX+tdvEXRjZuN
P9swWvOAVhU2ruhiIPGkrgXeG6ObWJvRWor+3jP7h0SMaX9lNKAZ3Ou73YRnQU2Nv+5S0NDerJ6F
SPqKaZJ9zqcRyElU5xQDKhI4Qny5qiGknI+T3DkNSV1tu7GXe7O2yx+DG08vmMeIPdxR9dpFLS9g
dVELT5kKAwvrxdXs/UXFpi6sGNeas1YCdu8TJWq9WxRTxaAFuVsqex54DcqI84S3rXu9UPYRu1jy
lGp1ec3t4WKTR7SDCx58YBoCcm9WWyDct7idx2o+EwIa5/ijxOEmmcZJBI5WW1tkzpKstdDYfPxR
/u1nUTov2QDUPO665kAk5eD3UmlnB6MV60axW0Jd8yoGtW4a0nRvO2hRu67p+yuDqr98jJxn7ALL
iUbHufz9n81ei4YTXp96hoyW/bZbd97EraILyEOe2ly5y7WOc/kWYS/yg/S3VPbr04zDrvTmWajn
EM3ItwiO0BAM9GUlQF8eb2AKzOkJ+r7cxEPt6NsmkgwstDJtbzQ4xrdu60ziEX8c+0XomaH7jTLb
jj9Grbpp7T6dtrJmGvE8QNCOA9xpEmeDl1FzSFAzE+6c1aW3MWWSIx5pxcJ9J6ww8XHq9Ipr8qc1
ZQCaMksaeurijgYLfx0ZoKdZ1Eij7k+lxI7yLgo7kPFZpBjsI8xIwsc6M4E1mY8XRRDms/1ao9CS
t3gAx/eeMmNjRYp586Xk2jLfG0S8G6w0V4/q6OXKHskRHOsKIrc81UYuvqd6m+bbZFKUXThlRnml
H1jXxW/3QwFIfA67CKqu1VLJ0ryadejoKEXzrPvUe432kOZ2w5yGGVPqZ2E6J0dgZPHQlt1Qng2Q
t8EnrjyNv6AgL6/oS1bFA2c2NToypDdKLLPW5Zv6Y+lSgntxw6zzNuMptxka4DmbAzXTOmNjO0wC
VZ/PqvqiJ3YpN3JCE+inylwYV47zC5sCLuStK0P8QdfC7vH+Qjqr/R9l57HcOJZt0S9CBLyZAnQS
mVJSJt0EkcrOgncXF/br34LepAgqxKiOjupBdzRE4Npz9l7bm0fLTk9paI5NF5Cc1g4/KgsNZkCX
KQNcODmC5kHS0qP2y7a3nc1cavI0oSGXx8EV0opROIL90dhRKo5fvtJ5mtCCyihU96+ZRCN8LjQ8
J6cWUw54JqrKwA7RO984HqxWIhUpiItjB3k3Fw42ztVbjUHODTIK9RPFra79rlZackdXdtA2FKfr
tAtwRoTWbhZ4N14/XwTfQcr/2gnen73k2iBiY+bwB1y+SLX3oEl2ZOcBojNHhP3ISUPAYAlGeCCG
xVC8pDV59fwtAMLw0LVZ3idBHg6ibf0m0+UYqFoaQn6VdvQDgzf+1baPXGuXoAJmM7dkdiw6FY2u
DrUPHSoKcZXqVl4oRxRjzU/d7aonNJugErLCk+KkhIm69Jv0qQh9U2R09RJZtH7cjWMTaF5pPMrR
BQCdd+kUnSAQiXs3Bvy2BQoZycDokYzSnGIU/ijabip3Re6OXwBccmuQWd9Eu0jT6vEVk0fyTfYo
ajcSeN8fxUF5cqpaM8Zw0lbuHzcp4JcUhej/V4R0L3zOPC1XHTT2xb7yuH/tbUepj2TMw+2Uhc59
PcM3fYCohjPCCVN0yj40vsQ91dTrsTG31JaJ2rUm70jRSWn2Q+Nod1ntVQk/0Oyn7Y0vzAe8/MCU
u5Y0OY5+CwRodbUuBsqeejfHJ8A39bChJdIdTJVGzx6W+HyQ2ah9//yJ15MTbRoPpIy8uDCvxjMd
UIc9N41PTZWY3f+8ftB/wV53+33u6WSNZSnRVAHdzFJ3fIrpTgBACZYjftzUogFpl3DBYvjCM312
TY3usyzRpv0cVda4MdNKt8Fyecm3SamH5MEiDNM5dIiKjBur3focu0wOZP8mvE02RM6zq2NSoU4W
OGAlPumilundINOy1uBPALb2vbZO72J9CJN7r+kqD4V4WsU69wcrHd27khzc3ucEIPVt5coqbQFM
6up3K2m8R4taN8BvU88RO5BwFmUPQKinl6YGN7MVnpnvPIMV/h6ka/aczYlW7pkuKi52yxZzthnb
bJz8UUnhNQZaEuoYA1ozf99cHVdSpfNScLOff9fVHYq3gfmCci33CNpNLJuXS0WnjVMTSc87OgjP
/9auYyEyTcDeaWb4VVX4Un5Pk4QCTVx6tz7F6hj9/nDsZjhgaMDwVVYP95wpmiEzu8eBSxqbsEwH
HAWtnZZvTkw65yvXqdyBRuZpvykXWclrC0LAfrPcISFCAgJTH9iKrv0G/SKl8EvNmR4NZPq9dq+l
2ZS+UgZEqkL4ZN53YxBbtfKNCTrDabLCInoIG+IlN0Ao3XbYzPi9drghMu9bpMXeoxuSZ8mIZoET
FAxgG3Ge86oHgLMVUdajaN5GbUQ6ceOm9f7OL2f30hhiquH1o4uxfi2zlTITa9U6jl1dVPANoCJ6
D5rVdFvkLE27M7jV760iLbN9bCnFD1NhnaRv7FrNXIOeQs7/txGxndyrdNASv5QKpT5PNBgCUgpg
5c4BmaBvtJoyTBoUIlW7p1G4jVS2Fb1PTh8l/jNsekXORmu5qdns0f9HxQY3nmf/sgou9c9aM7rV
FzdLonbjtGnLF7TcCVDnmCbmnTBwij7T6CyNrxnQ5/4kMdwi8YjHuQ4GLZmsrYkKg4tAUesaYhR3
LveCGL/hGWAmr9V0eucsCrgRD56TpU8lykmkCaM9iRpKQt2E3ysyQiM2K6oL0xaMo5n+sEMD0EXL
zFFeUZBS3pPlmAJ0bvBNhCbKHFBh3gSxsFRq8U+SZC5Qw5rr0rfPp9b7jXj9HR2aE9h2SY1A3Hw5
t5JctQCndEvc5tJTtTPh/uaoGuV/5lYv8z+am5aEY2rhvIULPSXbKV4srr3DBNh0jhZHwhfh1Opf
OGRn2qN4V2WnQhqvERz+hUJXQMz7VSVW7zxHccY2a6lDY7Cjz3H/oybXO/7TxL3YlriUQm/rNa3p
BZ5M2fndaB6fPcpUCT4JZAR1zLHzxkXlg9WFv4m8dBtFvQvC4PIN4CFyc7fwpqONHrLFTuR1Xw3F
NLovzDldPZqix0jg9V3SfkmlOifDjT/g+hRmOPgoaaZTDLKuHBQ0fkba3b127GyK7V8yqUZfhNlJ
EAJ5qFJOSEk/PcJTnsXu86+/nOIvPz6HL/wTHANpgaJtv/zpcV5Rku+q9ASqcsgw9yvledRzEutU
q3ZurKRrtz0rKcVtgAWY2UzG27oUJi1VGBJr/VGLil5wDXIjIzqEeQYDmfW7rH50DUEIwWAMdRYA
kVIsFkJF0XaFKnW33eTd1A7HZkrHvUvAl+mrc5T257Iuc/2O4ToUOYDfUkY3XtP1B2JULIh5GuIE
PKwxAaqWuWmc9MoRR6Sr7aEZqvgwZ4KgniocDmwGVv9N61gvbzz4g++Dt4VXBbqPf66NB3SIqlGR
aXJy47QbkVVSN3hVuwg+N7qh0epvtYOv5wIdeGBEnKBwXLKsXw4IFEZdE6dJepKpV5k7jmuDuek5
PodfOUm7yaOrhlqNgLON3zoShNrz5wNymWurAbkQzHQGCkAgSniXz+d25aRwF7xj05Xp/RguF36W
VfXc0Tz5oufh3N84W7yXIS4fSWLFQlEAh8TcXsMC6RHndaFGDjddzQEuNdJ2OGPTE+1RUSvR/Mgj
mbRBNgoUqTFYOuQ1pRW7X7VoKn7akRaFoKp7oNrPOFKhu+rqVNi3GqUfHG0tAOrohWheQ8hYV3JV
ZXBqzxbRqfFCzo3+pPTZ/KcfZPegTFBQfFEkeGCypXWf5XH96EKEXBDMMtQe47KWZbTDR6TIky2x
CPi2XsTKg1fmNnKDCSvdQRkN600JNUUkm45vUO4ip+ijG5WF67lE4DKris7gRUazhriXXVPPLb3t
UzVq2n0apaiEejWJlUMS5wipfcVgV9zi1CzrW67ydwrF6ltb7HPceBetAa61y+EVV7FwNSVxjkOa
jj8sF6kfid52ieLYqYeI1WOWqkv0jwxDe4PP1wU/p8Jk9gEJhW3Qo1GZnieg1oLduyuL37OJGvA1
pbM6fyNLoUPkqCRe9bNpJuNg2VkfhUBX4+UaLyPQWlvPpVwTjHNRIi52nKbdtoOnjKdGwwTyRzRK
nYjHeIjbVmxjpU/LyJ/qrKLXNPR26ZxGg/7vS0/mwR2kuNrctQX0PJ9Fe5FNExnW+lBJy99M045b
DPZEm0DzUfk1GGo05rvabQ1Wr8+n7VV1hnmz1PkXMwPC8PUC6aROjbSvocZhz+oQZK5OBIfQleJ7
FAHiDBBJwYTaaTUypvukcsrfaaWZSnf3+Z/xwdhCObS00Gjy0O1YNRsyYNNLLSA6uayWxUbxWm4G
bjyraKpbc9jPre1uMmGBgP7PD8YCx3hG5oE4bH3VhZLJVSQi9AJtQZdxhCe6QfRxxZ+gCDSFRZGe
MMXcuhetA+3ZURfmCh01VgWTVLtlOf1XVcyJC06xfTgfF1W34wQi7W2xm+Cd5n6Vu/1fdazT0O+B
xnv3oenOX4QsS7kN28FU0LObAJWHJHWPaTq5255TnrOU87RwN3tA2fH1ewXIbxUu5/cwywCBtW0x
tV84uGruIaQMMR1jb0rtYz9ZvfydT0QOPCgO7KunuTGz3/3YUC1RmgEcjBVC0x629BfA629aMwvL
fgOZ6hby9n2TupzlC5WXAy17GF5mfTUMlqaBY5Sqh5i6SjFA08UXG0Nm5fTUAKn5xozliACUw3vh
XlD9BHTeu+MGA/DcIo2mQVHuyzJV/oeEFlrt50Plg7+O5cegoAlrerFRrAuIPXqDOHRxAefdjE8P
oMUQ35lawh3DmzPX2Uda1X4Z4s4OX/V6LDhgExaSNBCJMBq+ePh/jQ2Aq8T83U+1SMz/PJip+3LU
waaFT4x5dDmopENVd8S7euqtIb1X3RSrhRDUVqI7UzJQ9mQ0k0lrIrEuxY0z4vX+v1wnbaR4+oK8
WKtBhknOWQ/DnhyK1v2HHBoknA5R9YgOOvRJdp2YN45Y15Vu4jYp5XIAd5fQhLWFRnfSWk9DvThZ
Ix77Y5eHiX3wwsHdi6Q84yqZ/8lgp/mAg6cXWwxImpvBq84q0MD6xgK21gW/v3JqeByS8VleV5cR
q7q1nrfylM69MiUBCmi131Bmc0fIMdaomV8tuGaPHVxcJYBRb+Xnbm56cnXoMuLI8AfMtzGxDSoC
xuemGnrThnsQSuW1zRUzPLMKKfFdCy6sPiz85/jrjCjNvnVktq++JIswWnEYwos7ihPs5SjK2TQL
o0naU1S6WforNYy4fEIY7MKZpzd7byJMrsCVs16CUwVTiKEhT4ZvIhqyXWIrRHawdWnARhRK4SUQ
Z4o/AWuq8zPEn18+o7Yvn1TadZAo8jn8FWa9E/kNDvp8U9WF+5o43Gz8RptY7ul8hs5eK3OcCwA7
msTMNxD1zeHeqrIEN2AcjguqIOV4IDeS8KfiEHZh4UJG0K3ol02iUr8xlUy1tjR1KzA4YczVdtZb
snosq+yKh8jKDY9es2f+CodUU+7lqNvtk5KP9nIus7E54AdyEbRqenKQlkjof2bIM+46xmXja4Mp
pV+rdJ632kw75c4GZhoe4lGDGGjlOsc6mKYOgeySxtpvO6Ph/p4yXEe1T3A7XoXczly0cu3g5sp3
Gy48kIDYEHCSP1/FrnZaSE/LFY5TM4IKa92OsaCOW2TJRCfFLrXuLbZ6PG8hDs974pIUCGkxp45F
gnFr9by6oPBglnYaBg5lZRaJy2El45o+iIsMepoXyXVlKfGhtQe9+YcchqS9Txqtdg4CLncVTCwl
b9ZQ2j/nvMmIaVLHzJt+RhY3KDqDKV1FlpekKru7zCbN4D4yNWJpfQnq+i1mC7kVg7hWOzK9ERvT
UnuXsdMpXMkT9DGbjUIv05OnUPzYa+nkbIzJwqFhiPBEpwYoO+nCZGOH+ZDvCwoocWCmmuFTC3PI
w4CjfqP4cL3+8TdxesNYzYID0Gy13APCUKXIi+LEmJcTeS+mmaI3roRzaiMMRwG5LOzTZIcYuzZq
xFvphN5PjGGkcCpGNXTfPh9a1wsHJ7ilR03Hb0GrrGoSkXQ4xSAaPXGImFXfo7u4dfJMcyg0O+6d
anN8/vyJ7wbUiwPDOwVwwWajhaJlsdqSc04MedZVhA5kbh1DCW7IKyLxQ80QA5KvGFC5TDBwVmYu
4j6YuoH3sHGBrCGnKCKl6b9qGDHKI6ftCCIq4QAewGaTesXgu1U0F/GNeXA1DVy6zDQi8UviyOTc
fTkNoI3SpusG6+SMoN26rHKe3VxOwtcxWj7jXcf1ViAufiz72LnRAjWX//OL1+Uu+IWlQcHpCubI
6nURbQ69Gx/xiVHjltmd0mr1N2mqFWk6gxsRUSIdI6bPX9aYT/StlbSpFfrjJIizcbDVYePkKoqt
kXab6sfkgLzF0p2qL3U+ZOK8MH+mPY7GHLYGSVh6IMAin4emH6kzwww34sBVvG7OYO1kyfSsqorp
/sk0kf01szIh5UlP+izQCmOKA502+kuCWWv0J+ByzjY0HfyHxAxJ71iqY6UT7dW3HhYiFOcJah5T
b6x0wzKjaJtJVcvop95V4jSkMRIFP0eYaHRBRNTDeTQ0zL43RuN6bWV5YGnQIGo4tByAy11+Wxp/
VGQbtbwfRV9ZKIok00CbHXWPJLp7wqhKrJa15Cpx6zpOVlfssPdVB7UmrYr1Wu4nU2j3pha7T2k5
QFy3CRLzyZG7df+4+ktNlX8tdw+OapxlV4txDB46xT4u7vHNWwc3z5P/VdS4DxOOpW2tq9Vjnv1H
Jhdr4KJdsWgqglrl+atnUjmohrBVhvu8gVmQjHUfhKpeBvj7h4PGmcRPDKe/MeSXNeffI95FFY06
mgIt1TE2nVVZqk5r3Ndu0x1Kcy5eLAeOoB/TM5B+q1LIvzEC1ivg+9NYi0iCpxiMNv5yADjSU4go
V7tDTTAj5a8yUf0OZlW9mbQxZoB6UKv+46F/eeZSGEHSwKgjL+TymZHeD01DaswB9b31HSqTmDe1
G2Xlg4k0jbgrReQvheSgdePBH71atkNuaYhMFk3Y5YNhL3hk3WvdoZKt2DiDVc07DN9J6yOicG4F
XFy9WmqwdFOXhIalPbyGQAgbFVLJlfeuMMd4M2Z2uvUK0Epkf7+JmlP+53P5veJwMXB4HnYLHogS
aglDvfx1XeENOEZn+yDAZufkLTVT1KFbXuT2X3GSmUPgdLM9P9rJVN+LTKntU05oSf21KQTX7WbW
ol+kpegJcC5FgasmDfQiKR5AZaPbqfXT1XL1d8OKNm71CdTTxh6q9KVMcalt2fA875C4pX4GIQbq
MisBBpxK4dnDwUvyIn71phmA1q6UIV7tLQPODP8kUWFpv2O6wSwegLblPASN2sn8j6D6hNm9iSwM
yEVqNTHUyooKXlkmoQxMdLV/VKis8VGF3pbviH5xou8Zt93urkWQtWnISovuiKDrm8AwJ4v1nFVW
Pw0cg7eli3ArEI2BRFIfnL5q0DsYGvefMsY9Xk5RiVDZ6Xvx4qReVv39/GN9MDaoCnpUjjyOl+o6
RVbRTG5CsADupirS5hc9TjVEZIX6dxjF3D3kU6bfmOhXY59u9gKNoHzDgcZaw++9pOewZ+XJXSa0
/AH5qCZ2CBXVX0oik2r7+c9bHxkIVvn/7oUBqZtjw2qGF1UlKR9MCHyI5zQoKVA1BI0/btyQUFN0
mPW2bEFb+Z5S3PK0fPBD0RctPE/AI1yxV8cVKxncsMAAzSQfQ4QXunofabXxhQHT//n8Z64PJ/zM
xZjpornmfAIz8nLG5YTKcVUT9oF9ZPAbvUqJIiHRLL3x7T54joukmY4dQk4EtqufpHktaOcqcQ8R
tATze6/2g3VfCFPtbq2QV7ssKBNQG3j0CCtgKVmtkEmiE2xBXM8B/Xj4SAt2eFIjF4xGUdYzobU5
LTNv6PMbrZjVeHmXbzI0KQQBOeYev3qsxo29E/1onOvUi7Z5RqKnbTQEmArDqA+45vPS5zbj/KOU
sXn4/COuT+TvD6cguuhGsSURxHr5FU1QgFnbhvpZ84BpYQT3srAJWnfuxd0E+9V4bvt02I9ObRC9
pVjlFw9Tbk64sKUeo3h2p21kycGihE504pe07YfHLCtdffP5H7paM97/To/uEXdRVIGUrC7/Ti0i
xIewd+0sJkf9ppdhmgZZO3YBi3VeboQrkufPn3j9WShu0wFaNukFUrV6IlU4FcGD0M9ElM3RY1dO
7WusK/m0GZ1ek/jFVO0n+OA4ujOc1vz2+dOX/epf+xm/F6cobUH+udTX18WySfZGTSdAP3cL/bwd
NeuPE1p9oJQA5xQiPDfYVb1dm9OrbxV7vjEurl835VxKy9yjF4LVe2T2v+rd/EoTvfhsnKOaGJq+
qonEtAr91QMErAW1a8r5xqq5WrnefzD/gFvE5R30zWogwoTsPMLmzXNIPM8YZI7ZvypVSunBTBr9
6+dvdzXT//9hNF8xXfGSudddjiai+1S9rUvrLCcqxA+jI5V/wENAN7YNdfxCrlzMGUz+d48GXGxX
498ODjh3/Rt5palSMNbOdCuyN0VBDBFQynHuTRCV//HO8P4b0dAudCbNWwhUl79Rhz4xSJRvZzpG
nG7TUVHOdh+qj0A1UejFuLs2VduNN9qO16Y2xuzi2l9k/jZH69X2p8eJLfQqNM91NHsEJZjIrEXX
OXVgJca4Kcui/V8LVwbTuUIa7WxFW/xe+s/Pv/DHfwbpXAvxi/VcW31ipYJ9NCqOee4NRYN9ZmQ7
G8ozfLGoVI6ajO17O53qP1OcuA+IlUKMpsktA8K65rN8BCQY7I4a09Smo3z5EchGl1XDTspHaLvm
TpsA/OyhZkSob6IEgmaPMOvrnI12ic8lg83iDcO8LChxfsCX3Ew3NpsPJjZwOPZresOARNc2fFOY
ZZ6JzDw3RYYgTCTxDui2vk0dLzvJsBY31u3raQ0CjlMQ8HKeSifm8gXEKQ4eUnfDr3OD14CUnaL+
rubo2ktqFOLGGnK9aHISYX6ZoOc5l6x3Ui/MYqXW6+ysjXXZPUqRzsZ+bId+Y9hKTPilm/TOpoyb
5qdNbtAPT+0BW924ilyvLbSFuI2weFPnuzKhS8qMSmVN1bnq2uKNv6cL0mEwRJBVhTvvwzDSj1lI
ss/nA/7qw7JOM9oXdCYlI1znly9aY1PqowGqA/qJsdzRkfXxUsMFlXW7q2l53/iZ188DHoFmdpGU
I2tdV1grIP4T0tDwXGVjHN5JoytfzBqRGVSkqJXbzBzn/9azQsDOI3mhSw2EFXR9sC7B/oNicr1z
a8m6u6s8K9k3uUNacG2V47BXZ9vMbrzWdSX5/aGLa5q7LCPrylwT27RM8qqInnJNj0j3IcZM/ADI
5M4vYzua6Ua0HFHv9cbLv1BAwEo8ecTMLozuYrxrZCOabT/YsXJjYl2NddBFZEBwiVrMrNd+v3iy
avxk3rlwZPeaCYKyYDu54IW40puPfZNxW6W3mZ/Lvii5fDvJDYvZByMACzuCLRUDMc2J1QGp14qm
MqYpeuqJ37rXo0T/GVaANV0poizItDy61TC9OpLxm6FnLBxe5LBQQy/H+BgSBgDnwzvDUp+VY2Xk
xV1euy6zeSToO3Pn2tzECcaegDIBbabPp9jVWmZCCYDowF1nCaFar5251iOlB6z1FKP1SXdD5uT7
ts6ieG/RProxv65/K8m3y+9c5DsWffbL39obMinDocmeUkWRdzXS65fZaoxfmPR+eCDidlA10ajD
HALK8/nvvN47l28KOJRzGMohc/1sowK/6wAJfUph4HwD+WvuyftS7+SgiJ92bFWg6xAtyFBBnTOU
yT8jkKobk/2DibewgKmW4Qlf+JmrA2FpE+UDhN05Gy25ooK2sJTPyRgp1iMNAdAAANM5vSRY6Jeo
2FEJD6ZSZqOvNUNaEtAU6ycx6PN8Y9i/36EvjuYmQA+kBVgg3qvzqz29lJVe9m7mcYpja98St201
G+B7Tu/nQp0INid3OCQ3OlK7o2u3SROQntNuY0Rl0cElpwW0VzqEaQCoIwU2V43Fd3LNXOMeF49i
Uh2fIOKmtAR2neON/1CI7r9KiPLzE8mA9RDQnGrqbYxh4e3Gl1/qq+vfBiPGI1CV0iRRHJejLk2z
WXNkzwyzXUVsk8hwAhs2L5UkR2KRTyLQ/5oJtQHAzDGfdDwbjshOjtrfSqO42kd5zfwhCAZtE1rD
uubdse04NkbpMzIuiyZxbkTfIlsTzrZVh6j3C9dFshXZIn3+/CV88GA2NSpUuN+4i6wLDjZc/Cpk
CTp7ltDIaMG88YNWQNbvQYQTtZbN/Uscxcp8Y9pdLy+cyFR6TXR8Sa9fF6lYCEjOzcfoSUpLK+Dh
a02AULrRSGQd0xuF9uuT6ZK4AbeVMgeXPHV9w3NrBEo9LPGnLs+jvyhz2mwv+9SQj4MyeNZ2Ag20
hMDYCBkLVKjVMyA1pd4YWtYYm1ZtlBvz6qNVh+vKsp29CxnWFwcliqTZ9Hb8lAyl81qzmz90lYoV
SzNAnII8b3y6h+NdUZghNhmlH1HdxXL/+dd/p4qtpsA7EWNx1VIgW0uBkeXCapKRdx6UrqzvzESZ
XZ9IBp1QIKyK87ZIqh6SXpIJ4Im9Y/2IrBbYYW3maXcYK6UMX0NjkqGvmDmJxIisY1TUjfOoE5v1
FV9UXPg5ZawmCKexfJ7IU7ACEtkt+QCRa0r8ziyiL3MU53+djoMHxe7SOAkPrusuyow0eXbVpIsD
lBsumEYLdBYdhAykNOjj0L7XNJFvrQ4R5C6ulWQKwga1xd6qpLLvchdiuhVC3Merq4beBuhNlfxJ
tbihdN6RspOlk5EGbc+4J1ykbQmitLQ29hc9Jaodb0hVn/Nt+RV5eD+dJEa5YdNVStzcq9qsGr8N
Kzen+1aa+rQdSeUiOCN2K/SBSTM/Evhp/Kq9UsOxk6XJ6+cf7/1Wt/54sK/ZOcC34TNYnYL7rsot
vbHDszTL6X9TOTTzPnYV20aW1iVmUJHagGdkwiLoF61bdG86W1lERLpX5LuslaL3Rd/IBxM4a+T3
btX9gUHZJEEWVm1940Dx3nNZ/bmLEEDjzs99gT/5crlNyhEnR+Qp53gui36DTxOPURWFk8qzrTg+
9nqfN4+RbFV3ryCsEsTyDNxk2iLsTb+GisqlSgxG3/jK2KnmlqHd0Vpq08ifB0N7m0OVcWDkav1b
G9Ls2SnU1NxC+FTHjSahjm2xHxePVk2W+1ZB6MKD2wIrG8BQvWGU95nJf4Blucsb3pdfx/3UbCUS
hlvzfznRrF8Gnl/uiAgtl73/8mWoFGRIN/LCM61sQ/3NRkfUiI+lMY5oUU21+aOkOUZM8DCV6gPW
X+/eS1SluscGpQ5WEPYEpVZUfW7dYa8Puug2SMhCo8fSzE3g8g+zpWNW9mSUTxkddPFoiHj+mWJW
SR5QG1sH3DztjX34+olUYym7cbCnAYsn4fKJ8WjIusq84gkzla4S4kPfdSqcXvhRO9Fiqm7paj96
IBQglju6k9Sil//+X/U+9FIU+8O2firswT2wAxLIMnW0mWvkTtpebcO6PXw+V6+3WUrpSGnZxz+q
POeRUniz1tVPcMRbyzeJRG9zY9aCrijTwOgKYIuC5taNx17fmzjfLG0nqn7wy9fHigKfh2slTvk0
eE3oPCTgl6sg9cbmf8QSYUOmBT97oJOXzu9MMrKNIkzvRHdjs//ghTPjub3RgoGN563GVO/0iS44
wTyBASOapkXuxnoY/7RNfNZVU9U3jtMfPA+bK60auJ703tZ3FzlGgwLJSTxVhATtiyr85ZWIu/Ak
tXuSCuOnzz/uB5s5P41WLMMG0uBVZGYJdGiYJqN5Cskj0HbpFOOkcaGRhxySjWknOG/EW844mn7s
qSezKfVVnjxhj5LZjavyR78dWw/L47vgaR12qoJBISmiF09RGA77SJ/rk5FpxoyNs3okNxc98Oe/
/r27fbmULQY/zpDMYshaayIHHSsTeEGHDjMxicfEKGy9USAbvcNcO9TSU9EJl1SGiEerJAkhNMRG
+qiCCSx9zruDDPS0ceFkq6ViwHTXHLzoECuJIjQzrtiNYRKtG5VqGajdjDyiYxmJMXp1BqzvKut3
sVCxEw4uzGkEmFVrffVG51bO+QdzeFFO0HBHQcx0Wo60/1o2PDNVjNGW+VMjuvxFjXN7h4kZQ0Bq
DPd1PWd37Ht3n7/cDy6GtEMWZwlHRRuP22rTLLBUlyKcnScTrOcTnxM1gz4av5pB6HtbadPvdJTl
LvY63nQU2fV9o2mKHoQomQqSC7XpP88tukQ68TzsWQs7c3lL/3oLkycTpwUB+RQlWkb88kQycUH0
1oi61NVPdQbI7sbJ4XpIL+VkHDY0MFBVX/lrknrI0j5znnKMKwqAdfitvITpNUlBdeDpFOONo9X1
7YQnGmQjLgW/hY97+SMHIlMQvvHELJznn3EizSCf58T2RVP2288/MZYK/t8uJhDgZqiMy/7HssXv
vHxaaGUNh7zYY5V25u53bErwHtjvkRW/UYZpx3YXYWrtQVbKRCetb8hgUkdxF5mvzOzc+wFOTmlV
nxnVTEewowopCmGb5gersnP1L/OttWHepL27qTLEdL+lHpL7aYUzyrSUTF9xwOQe3Y8qMYQoRiXn
LXDq4506Alx4iaQRmQ8LhjnzawvnGi9CSzvjNwUq3BD3o15PnPN7ynf5BoGVMt2TzqF/0aOitboA
YpMKfd+0Op0b5eTprwp3NDaCOh5fuOP2MyGIJvmbVmGEO1JxyILG1dllvpKGznenN/qH5UCfHQTa
lJ01jLHcNCmV383AfMwh/6CM9CNFHeMpGMgsVF/xfErVzzhyhkE9iPnsKo3nbHPL699ik3DLjWtV
6mMhB/VZGy1tsn2rNPvwLk2rOjzZceQimk0061y4YVtCA8y171aZtRNicC38mlYjHsYCm7zYVIbU
/3IetYxvJdOwOlaRRVYrTrrmbY5r8Vt0lM/2naq1R+azAkMGbMTsZ1k1JS+iouFqkKv+g1TI5pyY
UTMF9JHCpyKjIAVcNcuCoqdMt6mavD2CVK3SIGlG58kG4P8tjIb+JXOy8E+feVruU30vi7tej6If
Neq8v5QmtXALw7qJnrHTz0ZQZNwD/ByGgxGQ2CPzh9Low+EhVYfqDeoNt6hJSyn/NoYXQ//PyR6B
5aGTwjVRL6w3ideqEtB82b7NeEXcY6zFaUNenUsIEflhXrzjkhiZX9w5lN4ZHQKBAIpa2EdXn4ZX
yp1VusOOXR45prleIGwCO9gVYkgsUzI1Z3supdziUIqkn6Z2Tag9Z3PnySFyzPFVwDa/LMepfne1
PmQP/Kh4M0+9221nBPT3qJwL3TcHtRueJxe33GaeiazfijBr/tYhPEyOe+owB1XodPlrR/dQJy6h
AoFv9q3mvJDTHb4NJtfbZzy5Y3901UxpAqfuwngfF6TWUpCZerEJm2qagxqnpykxFliSYU637beQ
tEOCluZhsU0JiVymV0QccJJIbdx0tNuJ1htjjbuYV0PBThaBYpCqDbRxW++1H31J5sFPrW5M/TGC
Wt09G7z+H1Rwqv7NjB3SNH1SCPTqLo7y4aT2mqh+RQMy3TOt2BlQ1SCITSRlvHX+dG2UDv+0cWLa
Dy0MzHlXQDiY/Np25X2lJt7oL8YNg08ErdTKWu+xNkNhHbNIqCPelR6z3SQI3g6GaeDWtAnJDHlA
lmUV9/wP860kZmO0A+iKlCdzzkoL9JmzwsENuXF+K6wsJjZQreVdPjcDZ00pp9nPUT+qvhUVs7OZ
ZrNxnuDoRRXfN2vdjVKobR9I0QyPYp5n7Y7rj7K3+9Ty9jhP0aTJyCbBJemmpN+VniQfUW/yCQAx
TIvozp5Rob30Zu2JB35vWL2m2DO5TeYCNp7W6Pb/UXYey3EjWRT9IkTAmy3KV9GTklraIGRI2ASQ
QMJ+/RxoNmKVghWaiVl1D7Pg0rx377kPOCNiY2MLJV6VRoTMlaXyYsPAqo2MYxE10HanCf5+Xrco
l9RkUU8Ia0znMQI+muMSiaDB9ZgajvaMPWsXFVF+TdBwsXzRqELvCzOM7TaC3+Wf/7FGI0KL/Z4D
3pNblNqvvIpfFCWLdG0SA9Ze2f5dLM4OgHOOiXT/lvPbeWaibpPBhEXFB1HRV9uqnsWPhKONDKPJ
cZ5M1UxXNriXu20aEg4td64M0zwiivdXN1NZAhlmEikD5XkDHFS/S8eq/IU7xLgzmnY86m5r7YzZ
6acVBKpIhmNv//fxqn1+sqLJjWSF2iWzOqXxCzk1XU6Ba0g8m5NVmaFV0wUzuir9oVVFtm30jKPU
THbdSFjKAMGxEd0/t6RwM5AnRO0af1lw4agTFeJPksSKZzy5MtrqmTm+akVHlyJvWHiP5JCaV86T
l4VUB7YgG1KumAMt5533954cOthazBJPrZVWYeEQ95J5Mr6VrWRvENRGfTeQK+6vp7Zof9RVVIaU
uydUZTbF3n/dF/J9Lbh1zjpsRjHavf8xoNKoGJrl+OQP4DKnzFAruAYKgIOjvMdAaddc5n/5rugB
cr5DK4Sq4Fzni2Lam4vOmp6cusAFLRNnL6x8+DypKrpmzT+fPJYXjAY/5ZCFJIk3//3FuZmvRbEf
V8+d05jxOrBUAD9SEsgZeJm6SbqmeaABKV4/fq99/uyfe1GGteEE087HB0VX5Gx7nww1PLjGrJ99
rGLRfVSWvE98iO2X2UriXR33VbwWJeetW4sgoS8fj35+g5fRlzAKPmzkb/R8zy/aifoa/OIzRSAo
8aKsvEfAY/3BbXtiaj4e7HzmIrOPEhfSUXbkIOKts02+N+eZ5WKAejYHpY8EOWHIR7dIyih9NPOH
HddJcmXIi3YarXyO5QQGYoIFlH9eA0VlOUALCOSL0Cygz+GC5LLIQCo9WES5FPEedeRgfK70kb06
+/k5WCOYsX5UsUnrs/FjY1pBy/Lg5iQ6RK54zPxsi9bWvHGsyGWBtWKtXSUCQBwn7D7YQr8CxV9Z
xD7/0rV4/DKhLP9awJ5znz++oZevLBcH7IaD06I7PvczBA5/0vRL9dKR9vi2aBVvGs4HL7kap5U2
tu4pnYfs88eDXog6GZAO0uJXp9oDkmJ5o/9Y7EQX+/Xsl9ULyePAkUQD3WrVeWl8ip3Ocw4JOd5r
4ikF5uypcbyjb9TEPrVaY+0gbvc1BuBuqnccZ8d9MLHL2ZuTpsanj3/nsti//7AWNioTFbtbsIjn
xfrUQRCTy9Z8npqyhpRMrUTtLExiVybFy0+IcQJuK2dwSo3nKFxDVTH1Zst87mWbTdty9n45KM7S
ldHrNDn+/aKYDLkejrB8vOffq8hru4Ws9qyVGqlVeVwmB4+8rOnKuvO3i/pznLMTMhL2rBh0wjU4
C0gfqwo6hBA6yhSt6fogJPv4sv42HGxr3UJSiDPnvDlHbJNXj/5sPad0v9my1enJcdLip57k5bXa
6OV7QeEbZfky7zLkufwgzUrlJanJSSPKh6+DVkdu2FPV/PSvl0RVfzHhLN8nXoSz5URKHbQrPeSX
eJQGebCdmlk26bWt0qwxf3w82MUismBYFtYPjV2dLcrZzOqCJDV8EhhfrCrvmnUiyuAHBz+I5H5n
TzeoxNIXJ83qtxkz1nDlA7iYhZbBESDiI6bry3r9fj5ALGDNOfWIF05NZAYGeKkt/H1+EGZRXEQ7
VeflwYjc+fDvFw1cgB0wYrjF8vp+XPwwOBJxmb4kqolo5ZD5sym9Ln6ZiVB+qSD5UpvodDcNbUe6
/7yYIWCgjIJiDNQdmtuz0T1S7jSrlripMoql1pDjXRtL7bvdyvrQJe21mtzFJ7KMx9aalxZxL5Sj
91eLtjNKBLLCF9DKvnZMBkPU27GLCtQzIDGC9cc39+IrASi2SK8WbhXJGueQL9MFwcnWiwzQJlaC
yomwfwVzfS2E64IuTTN+UdstG0s8ktb5ltK2k4J1Vkwvfkp55Buh4BacXenH5Nw1fXfrFlTS9mbn
BtHGonFFjXVwpZS70gmmY+GlThEW7tDO+yh1FBhWpwaBQuZuOySceqdmPkpXFs2L7yf1vtL1xiBe
TOvEKu9nUlah23CqD1XJiV7t8OZDESCeziXyvsm+J2kLn+HjO3vxIKGosmJ47OgXkcR5r6RhJ+cp
qAMvs6t5qDFG7z+D5MmddLtrGI7LobD0U04ltghzPxjv9+/MMJsxRrykeYGsrV6SJA/M1ZC2T2T7
Od3248u63Gn9BtRjSiL5hLPRb5LEH9sC9LYpR0ezeekWK9ouGtti7w12YK1gnKjmLdBV1i76ltnZ
JVZXP6P4n6mbzyPFDiNqBZSHcp6Tcq23nvY46UKaK0+2I6KBPraJHbTj+WcW+3QiWrcz3xx2a3t6
B1O91dQS2plpSSvvJf4acUXPcjG/LnEXYHAWwwTb5HOWCp94k6eu6F4Mr+3h+RGWAs++7h5Gs6m+
TKZXb2xSsXcZVecrr8vFpnl5eriI+RKpkF/s0I1AyDgijvGlTqjlgRKsaZwTNWt3qybVZbsTSTxf
C2C4mNKXr5HmIcYhPlCEUu9fnE6yqfRwLL8Y0ujGHaitEk1KnZG2wHZtuCsJl9kWbf7PSwnj0j4E
rMBuADPO2QvbNE6cplbTv5gWmeIhT1U/JtZ88PHnfO05HxOL7JrXKioXn8myO8T9RbtW99jBnW12
+mRsMgXW6KXsqGkS6YWMIwx6rRDbaPCKevPxl3Jxpqdn6SEeAY/H4sG0fnaVaI1QtZVT8mlCq35K
Ja1oIxmyGyp9t2lT7Vw7Ne4XxukdhTpn33HJd7IZ2itv1tlls3SBuGL1os+F3JmK2fuHDCQlcZya
Frgn2FZsvYlD6ra3ova21wAWPn181X8bzaafRDoTGxREAO9HA0QoYBxHGulXfqYwwaBpRZHVJHeT
6L7961g0/skpcZGQ/z5zvh/Lk44syLcNAC7r7c9hFNGmA35OMI436Q//OhYJltzCxYTAiOeHWhEX
mh97Q3L0IwfUbz868MPhKjdrVfsouT4e7Ww24Jlh/2TTg8eaLwSJ4vsrW8CJLlT06FAXgb0vgql9
0LNJrskZ8temKdorURN/GY/lCjkyFYffp77345Ua03BmJ+4B9Fwf+vjW971ewalRsgl2GYHf13YE
fx+Rrj4nKkQqztkVGiaW7rmbnUMpnc+pL40Hluz2iON0WDXO0O8+vqHLS/7HKXG5odQ0USIDFlg8
HWfD5Sru4JkR35GjBlmDKrJDzdGrjdXlRhjp2rRPhZrRTgXFLgossf14+PO54Pf4TOvcXvwyVNbO
tpHChdWmqcI/kMGbfE18WZzictS/UkoQX/1eU3QUAzNfWU7p3whbn3YRwtKjmG39yk85W+P+/0vo
vlKHchd+pvn+UTsWTeWRGvahhM68drp5+glNw9s24BDvKfXlqLMACu9zqK6vH9+Fy7kBAy6QdJac
AAnUOUttpi3RspFzDxqG8COaP9LFE5E+e5W85itenuf582Y95anry2P3z6YhgYuHgxFD1aVdb4cu
rdYsdkTekuKxcyd0/h9f2tlK+vuu4o/jvqIZ5JiwXPofuyKwa42TTwavszHZFiXMrD35xJWujFZv
1s1EV3jFXW2uDHt5mXR9SeSj8rDoys79OkhxAJ5Eo33w0iT5j2aVCN25G7ej1eoreJnGlePC5WWC
Y2BPi4GCXS0V5veXGcy0urR4sA59YZNrPaTmOrAT9RRFZeSEknPgg9aZtJc+vruXLw7DcpinJ8CV
opl/P2xcRvoy69pMh326M2LpHPyWnSCJh+7jx0P97QpR+fiUlFi93PPPg6Nt1PZK2IdJNvpbS8fy
S5RREiLk3p3HkOLcfEvyaDX+652lHMIBGxgl27Al6Oj9JcJYlBH8/+DgoqO6lSbMoFWpBc6NEpNx
oyGBXTW+m+4/vtqL92cZlUPZImXD7HZ+tR6qoVZ0vY8NyvYeYk9BSDKxR323bRBSocht/8qIF48S
BoTOy8q4zD9M/O+vcySSOPJH0zlk3mSSklKKZJ9OehQmRa1XVwajQMefez8PQEf843Ge7fno5Zgk
vrSAM11reBIOhpBD3bhAYDAeDUE4NkEehEjBG+cOWW+t//BE0uK4sjx10Mt+jGC9pw5Qgt4cAHyg
snCblTlTNQWZz9E5bMtMTBvhqObJK83qu1879tc4W/TMlj7pLyzgY7sywQ9ruJ/jgX5r7FTdg26J
SGzmPhLyiwkTbboZhNb4D30F2XbjJUHt7O1Jls16sqPI/A9Rf9qvbJ938ziblVdsrb7Tq3Xf1HP/
GemfaT2zwBmErQhyIEIdBZEIy7yIPlUIwogGLUn72VSGEX8uK0OL16ZIu7vaKkvOZVzwXZ+6Rv2A
+Ns7aNk40gFO3cLbpL0tnws2YN89U3jPyo5mgvGsQNsPTWy9mQSg/NCdvtVWOPnKCsG6lmZhXcCe
DBVB7gd+po2Squ5yuQEkm3bHuGuTh2EWpnvnuwIqQ4MF/t5L9fgJC0v+tWTDCCqF2xd6dhMcs8hR
ycoiWaBaASj0xSfDKBFfD/lg/wcwtKFoaRiz3MRTpKyd35V018Wo/WykXZibQZOOsZ4tEAMh/7/u
BArcB9kpmiBE51bUp9SbgqgIk9zqb70+QDSRQQp0b/2IfviKMqlGJJSbmO5tkg3c1hnO/3Mnmzja
iT5PbhuSmJtQ9+vhZx475M4ieekgpMTaz8wzSGxB+1V8jYsM6hIKgkbqj1pRg1V2ClEUDxwKbe1H
bsn52IrYD34MQS6y7ZiYUqz7XkNcOsh6DI5a3eo31AZRKbTTJBGiqXEEiuNg87gvPSJlQmHWhb01
3IoVttGNauckiM7useCjBOxljwodzVOc7waoxeMq9eNU/1kbfVbf6h4w/42kq+O+tUEaJyuHTKzu
vhLKmjexJZw34KeQ7pg3mhuvhUVLj0W1hnMfOSM6Od+dq3zrgQVbQ2eJus960YyTsbKVZd8oj/Zx
F1JZlwPxLNOovQoZzI82EUvzdzoK1VRuRNSJH1AiMvXVnCLtez0ovh6JhwbZch1NVUHgjpph2BC3
Sw05rpquUnRhEj1+lonlletcm/ri5E1lRZZ87upTzqyd5vpKoVZpQ2rNufbM14iUszCr/jhgbAHW
nrSN9zNXpuZR2++9Zks2lJqCkAU8+ZJnGoXxHJHe0spSzk+ddG+5L9QAaIycL/R6mNeeldvP1n4E
fvqAONPwjm6r1XJVpVPx2shU2vRLaqltiGKVPb+tLdQXIIeDOhKcLPZerhLoYJNT+ae4qga5L2cD
9zsL4lCHNbTr6VR00m5/UQ9L21+9Ztf1Q5LXtGJWpB709d5XTuWsbNE1h5I0B+pnUz9MIfhmKNJa
MOiQ0pTm1DfUBeziPh/GAj+1ZU2/4NcG47pImbYBUk6phoQfUPSGO2u2D7SEbX8NNs/40jRD+ZA6
mutv48Yfq3AyKyclKy7P+DDauXsuXZJYgWFWQRMmddvFt+0SwwQMSAFTNJC+mzTUKXQghNG9W5qx
yJXdvkqDQwZm4FMJftoNBy/mXwisoQ07z43RoVW8KlsI3sWxsUnew9zgmiehLQEIolQFwiCaT/mm
iLoxW09K6p8DMWvNeiBYCe5YOnYUEb1UHHyrIT5SkZpGjWWeQTGTFGnaO0lIgH0jZex+K8Xo34OH
oTva2l2H7qaw+2zj9dyHH82QjTH9iy7uV2NfjZBfgVWCb3fHyAobqlnxtnaaLiZrskmHVYyoiUA8
Dv+vGi3wt6GIgx8j0sQXt7Gks1rOuBUKp2D81XcZs48F+fKUqTh5mt0KfHwfDEwcRZIEnzWtt4qD
meiZ3MF0mg8Zrym9tqiKvoxxIdFA+136bcw9/daTGFDW2lx3t4mZ+/Eqmaeu3/idNh6CoK3+KzTE
x+EwmbWHrlpTeOMC663RzBZYp9tKuYlETQmqG730FzkjJZXUyquCJWOzYBICSK8loAjseTsj0Ap2
5CHDNlFNrxkrrCQ8pLlV+X2SkKEJkMacHk1yVRJ0Yk5X3AdJPn5GA1k8ZmmUzlstcGV1b2dSsx8t
W6NpGLJpjtrDCFj9TU1L6lVj5TJ/LMbZOU1qIHpW06byWx2p8aueSCffYq0OzC142uYmWZp5RPIq
+66dctcIh87FCdcvBaidNGb3xisR9YYeMpeXghrwK2Q+Qx7G2RuAaMmWp2KDv+fwbfjFqoP3IFYW
+VLFVlYxJ+VI1SXirQiG997qublhDhj61oykbbPg2OK2dwb30xDVOvZS6QRHGuOxs3ZbOxOHJpJD
e7A4/akN+YqdvmmqQCOcKeuQJhZZK2+stC8w/btp0q7TivzEldPSpQzdVDnDrUPIyv3AyVeuM71s
dUqqYhHMWW56UwRxMG79qnStGxsv4q+siVAxJvC8iRMYhMpCUBXtky9sDwWsnxbZhsN/99r5ov6q
LNhfGyq3as+pVqfdIyhahlHi5I8ijeoOgble9KGh5R3ehoCHtcPu0D2hgiNeii2gcT9Vtcc+i4Di
r0FuevN9Wdg+CtSM3L3Q4NxShmPLFoYVp6zgvxLco4V2biiPaSgwfnp2Wg6w9wd1qzS/+a7F+pDf
WPrQvhqCmlI4VyQCPOuiwKfUN6X/xXJa2a6MQfSvmWaM+aEjCLHcm0YdxSf+DStY1VqbeGFrJt29
P2KWOPlJO/zy+hifZOJKR302KpXXm7htdEqvhbCMPd7VJa9pnmBeprahzF06++rJSbos5QI5F65b
K/J9Yg6jJqKGYtZ3U1ejGU+a3MhCxT7YeoUmodKdP5tRvpa122+CqkXmU6GjfO1ZT9S28kcI40M8
ovB08sEFthl78X+B3aL+o71hZmve5z5YObFr+6GJ/S85jJWYsp2m+5MXNp0u01NnTKVNAdWKyn2R
D8kGyboT7QqvtT6niZyrjSI3iGC1bmJfFgTz9Az5eZS7dGQbuSFd1aXwxD4NnJw2Ot5eBEH+pKXa
YG1jlJD+qp49/yGLDTQTJbL42zqwqvjYGhL5tDUZdr7v8th/TYISnxxM/d7dirHMqpVIkkiyvvpm
s87rjqceVEmpjvimcK45ODuSLxKJUINXssMxVCJuXLsTGzzU+eg69gW4CHbttWuI2wgkdLSTdURM
YFpFaXbIwWLwIQ74P0Iqj9CbyylFMAZiPqmeXNsxhmPCS4+AuZTRizcnWhOaWmx0MKiD6hepRznm
EYetoOOx2hwHExp0NxR8AHkepSe9wO1BmialVqy1elds2iDGW9GiGp4ROs9s6QoJaD20SYomTdTr
eOnXbjr2+vJSZ4LKfhxvSttPdHzolWc84F/KW/xoIpWhHiiwWJOT5Kd8nEd/Pc5tfu9WZtWchDDV
ugWnJUizqRTfb1vPo3pxVBe0a9pe/AJvdsSnUpC6+aLXRjSsMJwpPgATa+J2aLSKNGWrTYwDp/vO
yMOxqtV4b+LqyQ+mM4kgbCvIB0zgSb2NVd8McYjGHvnHAn1kl+2ZcOTBy0Ttl8pvxoZKh9/Ha6Mv
smpbEKocbFrZaY85xXXrm5/wl8Mak1K0wrjpausadJ72oGrbYGvAzFWv/aZmWNmZoroFhNuyTRGF
9iSreXjxm6BAIiA7lYOQBcioNYr522dzCtxJU2V1Q2/JzA+23aOEN4KKJ1cZw9TdwXf0ghUigHq4
tVvBdoZCY6Y9sLNm6+XEsvSeSZnRvmKltqJv8yCbOwU4Xu20FmzaFVvi36oK9JaoQ1FE5gR8VsBw
cmoxnYrtA7rh49wjxDIRyq6iTrO3upjeFqPs7srRfvmb50df0PwBCGtQqPgu3p+0BzAokrA960CH
wstuLLyY1lqwgYdMnY1DukTuErNrJI00j1HCNBTWQ2/uc0drzC15VjB5XfYkn9CExMkmZgr3Quq5
6S+6DDwF14iTG71BMLcG2+G+2EFnlzcQ8Y2fFNjKrTklU3LrOTkPT9H51NZd3wGoajUOm0+1l6Xm
yRwHMQJYAI6+meyi52a0ebYq9Kq894eeSTHUyIgbv+U1Noewmn37jWZLZB8MkfifdBB7000lR+eL
q0B1hCVLyBtONA6BgRtp6VbZs1Zw+vKRmvCNSkLV08aHHZwPqtjaVYGDSsFN8ndkM9bqmHrk3R3A
OelqS3loPk3uYJZbgzRAY5NMbv5pCvwu+VRr0STWHAkBJNodfmpWBxVd6TksNZ93TxAwDp4gVA80
OCiVnL011NTaAWRectSC0n4aWmu+yUVq0hqfi5Eydez9RCHZ7JKxe/n45bms0uCYQX9ERQqdDpKT
9+9OzMmebLMqOwbKPfqeiF5h+C+StyG9Zl++KEGBsMXztGjMkCLY57oqEoxGHf+HexhT2n6T4tsD
KDut6kZgGIiKK/f0L5V4xqN6SVMMhS9a0PeXRqu+phcQOQe3DtK9mc7ZgzYPZGsXjTt9NhtSmDxe
lJOZduSK9pHHHrDra/uo4+F//fg2Xzxg9DREWfCQweOj9TrrCrAtNANVoqUjEbLfN3Vn4l4gKA0F
KaJEwaz/re3MH1kSRd7634eGh8HzhQjhoDV/fxuMOq5oF+ruwYqXfR3Hly1bhWYb0CdhqxqV3X8e
t+nk5Vq//Xjovz0C2gCQkgngQSj6Oyfnj2K5ZaP7EN7kHmiJQMsrpeWFTA3RQiDQuhV1EbKMB8or
RmgoANshjEZwuIpV8w7ecTFemZ3/8goCg+S/C6uRluLZ225ZXt3HsGMO09y3u3ooA7nWRk0/dmNR
p1TSsvGaOe0vT37hTwK/QmdNYfusKdsGEPvzanAO8MDNNSCGeDc4QILxkiRH05jGXdsQImXNtnj6
+O7/ZSlCF4eck2/bspmv3z/41hgJJxjpVARK+dsiirPvVF57gtYD7dCRTLrEZMzi3183Ou+03pdP
j49uuR9/PnJTRPFSPyPKBJLC96IIrGTbm5jVBtMbqjXllHhlY+eCQjzNwTWFzN9u99J54j8G4N7z
4SdtnJUHePQQ5Jj+SthrJ3+chgc5KK9ctUkT/YzTqt2X7OLFlYX4sgQNJgphB6IYNHtogd5feond
r6DAQW+1o9IQZpJJacVBnXTVoB3KLMzQe69GkxOTm/buLTzp4p/7J3zJmAtoW2MWD87nvKrrraBN
fOcAotBErSvjA3Khm9wr5ysKmstve4E9kXUAuRUIrXlOTGy9AVLkzLzSUdPtt1YJv5gV0qdwJhK7
kDe9KLDrNESyedtA5pl8DKi1J1tU4/7N0Bv9tdbcRWQgUZABMZY4axddDZP++wfggr41SJ70D0kt
nZ3ZsIkPbXb9O7cI5tOIoikjY3mcH7xCquLU6aQUnOwSe8VJgLVYw7GmYpEbabPRRIt8/h8/SJr8
vJRM/8yH6OXPWpWB37IE+112LOqeeqybYbvmLLA2Ys98ne1q04Mpa64MevFBMChtQ7w+qDTQrp5N
/3Nrt/Qf8vzoCENLwsaNzbvGy+UpieNiPrRFanTUUKYs2cc6TsF/nQ4YnvYPvDGDIFOCMd4/EkeX
JmuuTV7VgOdVlUjHw5bGG+WlwpD7DE8lshFMCzjt3P754xt+ee34vn9vxqGEoN092xjz5AdzphN9
iOKGCBqzhpNkwkFbxW08HDFBVofGVYNcSb3T3z4e+yJVlUUP9hxsNXbeCJ/OZwOLY9FUiyk96GQT
fiLRuyl3uqFGTl4Z7WrkjEF9M5YSjUmbCBV9HkzSTdZ11wuLQgLpzWtbVX0Zr2bCGYvvhj/W5on0
qFjf5aKx9m6Xj/99/KMv1sdltVhUU/TtFkvQ2QdUl4NG7c+u2TLh4KVI8d9E7srWdJpf/RjY13If
LzefDOdwfzi98L9z3ZTRj7RnpVsfihjIvU1h9U3Bt9iq0mizKw30i9VwuTQ6SQtlYmF+nl2aXpE5
N1ZIeWMbwWTeodnCJmm55D8aY5puBr/XX9J06q9sOS7nSe4oaiIar8hEmfHPVoWFtMDM2BuHJhD9
eKSqam6UVfa3KVuvrzLh2NoA3McgHRQiCrNKa1+bqqfgjLYhviL/ubjjuP3Qh8EyoeoPrPLsLtST
RqFFSetggKj5gvt1uLet2AoOIrD78t/cmzoIOoTNvExYG9Gqnl85wRyDU1ZIcShuoXQkirsx9ikv
nn/QTCQLRHU0mMsnLKfFFazwxYvsM8uCa8a+iTeJX/B+2lkwumnJIfcwu2Nhhibfzq1V0puqzP7e
rb3bj7+by9vKcEgWDOKIOcKd73NjsoBHamr9ocH0va7VlD1gYMx241Bc219dvMdcGe10RKsoJRBy
ne0nHRuPezqX/cFM9WwnbDPaZMDGViKm1Eksj3knjFj985NcFI7085f7iUl1+VF/bOqQgngKQXJ/
CLpy8NdJ6Rb9qi8wQ4U0Lu1iH89SvmZSjMXh4zt7MYWjVmf2BG24KEjZ27wfuaZa4wFPnA9IyKIv
9hybj5RrTWdjRb3eHqfUI6GNYC6AHbCgYDt8PPzl3f6t4+J4DCYXvODZ8tUJ0WicTuwD2YcBBnvd
S8LCLqqjGnJzk7fiVRrQ5T4e9PJtQuu4EGHYPTts485mjHTMtWxiLT1UaZ0fC8PprRVxd16z0qgv
RfuPR7v4VAg4x6ADe3sxnF1YMocgoSFgeM2plvUgIDbUdLDiOKF/6JbDK5Vd7vA/D4nxd1HooZxF
NXv2OqUlGU9+MagTEj2DTudQ0HsrMjYI6NrH+FjHUl25yuWevauwBFSLIOzgTVgs5edbQ2JJyogX
qTvppJsbu0SBwT3Uiobh68fXdpEjSrEIwRQTHm4SBjzf5TW0/t0sw/UPkaeqD6nWuuUqpXSb/orb
0X32nXacgtVMYQ6AB7aarzrvr7iln5I90KUd0p9V6Q1uSMi4d02PffmwvWXu53TGmZRoe+v95wT7
AU5b3OmnWlCcDE0M0KGJjuDRJxJtL9rpShHm4vNFY4/KaWHmG4hzzrlVJCMCyB0DmrfFOHrH1pvt
O1Lc3kbDSHZx5BrdYyYtfZ/1Q7b7+EFcfEUBufaYpziL/pb5L//8jzkLAbajBIFnJ1Ite7cLhWUh
U3bGyBU35JklV/bZly/YcqmIailwIew6P23PyiKjLiqrk+VXjf1Z8yq92IoC+8qVN/nylnKytshJ
oteGcf0cF4BJir6sq9Wngh1NOm1Av/ULZ7rLvwhn8seDhvCqgfOsif6nG9nV14/v6/n4xEgswAJM
cAjKUC8vr9gf97VPY71hKUxOsHXFVys3bQIdHZDw5kLsiJoq+47ved7ZWl/E64/HPp+Of4+9VBdY
/xZz4dkJKh+lRvgIY1esrmHaAJGkBUJH0avn/9Qgys9j0oxfPh70/JtZBuUN5lCJnJhjxNmKy8ee
+VPRpKc04rMPUzRNT/YgSYFSI5meGf31+MoEeU5oYJ1dIAFktGJiYOE9x60ieTRJWJmzE+mpyQbM
T3QA7qweLC9Va3d0iz08/HrVkdVsrBqFYM3DUXXlbv/lSS+1BMTwJGLyZp9NFhm6FtnSrTrhW7e+
BPTp7jXgwye/txGoOVE2HgNPG9YOBJYrX9PvhfXP+Xq5ARxEEIOy2cG0crbutyh4DEBl2Smhm0i2
AR1gDOYxzaywJNnnU1Og56L31pC/O9fzfMCvqEWrPNZonKuhJyyrMadtN6GuQrVvrcEwufsawfaJ
VkL2vW+Tqwju36XUsx+N65+PgleT3cr5WbsrOXC6TTkfmyHI7twRNO5aG5CuhlD0oCGlqgTaTNhh
tkLWUowPWRbHb21nLQEHWQ7GtmFBeSlN2b4i6xo+WWMaF3stM10tNF0Wi5sA1WL6FT9LMW6joEqj
G2HFhNv3NJtv0NuI+HMi7eR1TPU82HilO3wGhN3322gym/1EOxfVdx1rb0kdjQbUCStKJjo1WS3v
aVB0N3gRm7kMqd6V2bptu659mejR59tRyhrcJ9wG3dxhMLANnoTuiO+iksaGWVVLvslZTu1dZQad
5K1ECrMij9Z66EbIJp8q5cRtqE1GF6uNsFpH39tWWb0mQI7vjWTuvpWj4ZakmJn9p5j2E8SjOR3f
1GDUGorOJpeH3LU4KQZMeX1o2yo9aTJy7E1XeMO2ihwqTTMJTFvTSvzoGAQNYaljYRD0gLCmL14q
RC/ZfWMofdhbYCHucOgssgSvA0QxOLMCvVvR6VmBxvK0TdrIXNw2RR4dbHiDYxhkruweJ1eOxsqo
6GizG0QOB1ysbeO19Eh1B4JNPWCd6mL4NKhIlPeYf+JqVZUzYY+637unCftqtHK6jqJwkM7qkNdt
pcKpgpOkiHbtQ5hI/jesr2TLmqYc83VGx7Nbx2TUfgW+aethNihAWo6XjD86wOddmCIde/UHyBR3
fW4Rbq8K03wKuqmJ70oiO6fbmnkCL3YvhbfK5xGdipiUdXIzeKgh4Lym3aT0CL7hzGwfh2TOlwxj
b2p3c5x6yYoefgLgqLOCrTcA3NsZkc0rgvR+As7kt/mW9j/UM3C0prkikNnXt9KaG7EfhNTjDTsb
UuKMUqpf/RTLn7peO9mmpydfPNheVOc3sx/Zxk7rHWncBpG0qMt0rv957py5PgQ9UhfHc4buMZ0L
y7ihilj89Mak00NgE3ROdllft7xrHAif/ZgAytdOjnF9qlWg0AR2lviGvMOP31A9JPmjMwhvfHPo
9OWbEq9gBIuMEOO9Fcua6OguLxEoUJ3aDZw8OKWO1vTQWZlIN7YlY3WYgjGGTRXPqEQF30C9Bn3b
tusoGolxaytmycNo95TZUR3oxhMfrmY9/4+zM+ttG8na8C8iwH25FUnJlu1sjqUkN0S2Lu5bcf/1
38N8NxFlWMgMeoDpTmNKtfDUqXPeJZpy4BvOECOInxuj+ZN27JgHYlgRT1lSmvpu6fOuewEIpZ/d
mLD3QY5pF8oqV7XPSdyDNYs0NIqDGRSy/SWdo5GnNAZMtoerwmL+0mwWCbtiU219J1uKj6vu3kuR
izgL+li1XijFTdkLUsFq/lKaziR3OZVPeV+JBKnNQSh5q6AwXY0ajBmwcEOQjYtXfidcy+/0CZdv
pZaqv1TMBBKcv4HefOtkhtSu2kr3gAawpwWZETXDIdLGqAeagCVsMFkgsCEtDPyLpteJ9qhJajE7
BJXUTwh1r+XBqbMeR7WAtoZXFzL5+L9E5UPT4jjsm4PA23eRhuanjgqrF3Zn/36SDaXtRm2X4qtC
JwUgKE6GfB/W0HQ+30NbP9JDjfpQbXDE8tXJpvamd3F8xE+P28TgYvgOv7cWO1D4drdDWcx70Hpz
asOlGh1rH5W1VQE7HrMprNIl+iKTeWx9Cpuyom3lVV8GKKuNjzBt+2X2aj7aiPfs2UiE9zXtkZF6
cnSMrdUY/b6j0kbRwatMRfUHIfvijooRgke7nCLusV70JDuAMCW7KWrMYCY/xVkAyCdq6p+0uJzN
Y4XraXyvI7p731hLX32saWHX+g7NulgLgFImT56Z9fOx52I/KlTbtQABzNIOV0z8ycvBYwakaoiI
RVIbFSJyZXyNC5RxDrUHGvrAiy11AhdwiurH02oPYmsSLZ3dDKYDAWlvKKtnr+B6O5tJrpcf6l46
8oipGjChtNbrAs7u3Cp3VVyL35G0NGjBxO3BDLtCM6cAwVLgxzNQSMwy6cO7Xzyhe2fcaZPFV+ei
cLBNRywjAIZrYyMvANDfA2d3x7skNnGFAqbdgZ9Ke2o/7+eui6p3MrWH8YHS1wKGugCZARyrSkrZ
fR3VuE7uR2QMHnPXy7LHYminY4H8qPpp8CbzyHsJNT9sw5Q+mO2u1simh+be0BB3D3jf68V9PQxd
6o9YlHqBxbvlecLv7MVE2tG8a6vZic8RKen4YQWTfSWAVD86I1aeFsiv+TGeYVF/sahyjGGMWqCK
Tr9SaIGLOF32GfSW1hx7F2G8Bue4JFRTS2jfeTooCILqTfW4smLuYbjjuFnkdoVqni1r3QIDBO9U
woFMlvow9fVS8yVPZtY9LkjdOe+Wrhzb370dO7/jvKqqPVUws7tT0Y77hZgseGCEOWxQBpGZ0grW
aABXwYqjANTEy+KwWEXb/qBSOtaB7ebmb6/ip/jejO7eHoy4ZgaTLSztZx3bWvnoLUgkg7sHlJ2f
0fWr03t8JLX4v6iPdBMlyag8Tzm0tzuRIELgu3kx3CGCabr3hpJYp1yjNtmHxaxSE6ACHD841jxZ
YVu2inE3K05jQnY39fwBi/vxe+IkQxeklqIqD3GDrMCD2Tu58DHKMp3HaHDVA5IVPMKqEtHeF3VS
vcNMWwfRLRU7oj1KH1X5QxAnhF9WDVZfjoMmgz+BKbEPOfeptl+300YtKPKSnewQxK9MYHJwLah6
vSNCiSRQhajCeMAd4X61OMqQY44lugW1pqg1nHK3OClGCiqzVnoz2helwYXfNEicgarRx0BPSj0+
OAsShXtyxAFAIhKH6W7QkDt8Kmew0r4yirYPNZGLPrC7zjpP3jgLv+ZHVuiINk4ajpWX/2jmZqVx
ewPAxS7Jnb1rxgNpjFtFZGheA2rXULwXXcyO/OGkVaJk5NRq/59TOUDFqi6FnjioCfXDIdbd9Kk1
F03vdnaxpE9ZWefW/ey4SZBHRWKFyjIZaFsapT3vtNGRll/WtRGFpMAz6Dcns02Qp4qTfMOZOyfX
jcfpfUYJFR8EYJF9kJTu4L6jHiPj94VTItE4o5N4KHBrJ6Wjo+UdlE46JdDJSsxA5xqMJmHo1F6G
vNAOJKfzAT5PVj+1CRWTT1SQ0hPSaUt5N3kt4qVkGHoTjEjLfVGqAYw7go15ofsDLfP6Dr1X7L3a
JLeUED4a6P3GAqY2lNY0+COSBxP8WGBl5S5vYmX8qSeVGHdOXRlmyOEGpObqxUxhklq2T8Ap7G9Z
ZmZtiIHCmBGpKO0Fk+4gd9EkmNCLTpHCb0ZDPiWGLe13Tg0HzdupwIXrhwrLbPT4FXDBfkxehpO5
kmqgrXMT6Wl1dL3yCaR53VJ4jZQm9SuS4+JxRGw+5czmCiALoNZrxk2R/yO2FL1F8mg2irNifpFO
Se2imAFRt/Lz1JZWFmgVcjZh4tj4dxgTDmj2kirzz3FBgS+AljLeN2rWgrZDxMN7ElG+QFk3uAn0
D7U3yo+LKvrsEXqF10ItkF4rSphESHI8LoUWf7MVK27vo96biVtURvRPittliLYaa+4JE1WKUCIH
E6PB5eaKs/MqJCXpBS2xsedG7VGYTemJBJ3MSxGUYsyRmkfE6inGiO0HQPya9nrnOfFByfLhLjG8
qUYrO8uyXQcMR30cl1ExfLD+SRtoFKeKfZGQr/k4kEWfGRrr1K6Zl+qYNK09HjhEjQV9KZ1UP5Ke
kb2fc7koB0tqBRXDOm58HRE1793QJ6RLZhyX2qlYVsxoPpdxdoyjFhGAKeulDAHY1ne2yBM1RBaL
B54GKhhHiQzwZWBVlUqnmVaQEiU7q/GaikjWeKU/KKlTkIp02fjDVUhIdnnnWlMoPC9XA8hlVr2z
IK7N9+Qjene3rITqpfHsFplAxYlAwNJLxGVpVbtbn4y4gSYQD6xMy9yn0hPmErLK8JNj3PyGXVcv
9ufC1sk+Vx6KeJBzIRvYRjbcpr6boP3kxZQQrCoRjrm7xJ9ReI32Hlm+KIN+9NqTE+lDemzMKvms
JbMzh/kMN7bbdSm0951e92kVTkmJ+OnQ9m1+J4eGf77Whd0HCk1KQbLTAusHXNtbqJJPGej3IrGt
r9Eyg/OM9EVxQ7ChZM44idQTQsnd0qGazb2h+XFGjKh2CUYi2eOU2I58Umy9enL1qdDvhMQgji8Z
TifW5cjhjrsxnlT2rZgzfxja6IvtAv/Z2fDPAhRyLFYSdEnj1+NUOkeBSJwTIoM8fJt7s2MOhj7J
kAwkYvUBXNsnHLxr8LH2OGRHrnQ3ROV8KQOExLzfLREki0BB2F37s8uq9GuD1O10KvIKSp4awTEs
x8T4CQ+kmZ8cCZr1MGql+IZKxjAfVWyLZsxrqqz7KKO2OxZmq1VBPBbGeJd1ur7XavQ3QAvHTXIs
KkfgnDJnS5kehsWLrUBgLchFZiQ9WAiqgYr7GSeUoT2OvL++N4vQ/qsT9HR2uYvZ48Ho2duJi6wI
vclSl6DsDUwNdrWRNE28qxcJDYj8HBikLuH57QRw74+aPmXqHkBovhxLKszd3lmqegp41FijDxak
epmLBtAo2Arbg0PZZERS1VrMs4P9+hTOQ6TVoQbwXAsaI9H9noZ8cUaYfvH2BTa69rMOdlm+NErX
2EGyYOoTiMWKzf3sJK6zMxNrcX0UzbXlWyTtaXrHJTx2AZG7sO4HitO8fC0VhFmD8vdEwEwdHTzO
kmdHs+PnwxUhiglfpNSKD1gS2xLdZLDduwWcSWzuMMAsSqQ5hTaSJNpLF/LQUasdiaA5PvVZKz/C
E5HpwbZL3TqsPIPjaAO42ml5AW3HShetOSwaEpigPrAuecr4eL63CYEiMLwodfdpM6QzJIImyZIw
MuJieufZTeecuGg15wW5eNL9HYCi9rsWWTL90EAW1h5dSc3Vx4m6WZ4gPmngv+e5UEPDabwfRFbu
sbKa4hrTbbLJndrMQLVbCSsmzHulSfZTKtSzBLKp+m0fA6CO8IEH7TqP4rct0k7lHWcrndiZWhIp
5Y0q43VN17BMVDrpE7j8D3etQv5VT261JeOMqe2DhnDU8D61NUGwdHMw/fAp60PrUI/4VHBy/9FS
hCIrKAekfC1g0eCXtpx620ilm2ZV/mBUarlHmJ5ApChwQHdOknYHiVj4cEQpyDZulXfX9vNloZAO
LqoHQAJo8nnaprrZodGcC52RQYWQwvHSzhXqXrVOT1wIFUaWU/wQUwaBQ0fFYWe3uu33FFl+aYMo
bjSvrxAKNP8MmoDA5kBG0sbddEqkM1mjaSnZQ+ECv+C6X5YjJcO8ogpS1y8N+OPuYc5amlYwP76l
TkxJAPgKNDoNFsbb1farojPBg7/IzMm5LG3rvqFMcx57eicek8HKT3q+pPdSQ2iBKJZD/slqxCU7
B2IFmvHh20NfFfoNMFKgNOlMorvnbpVbGz7Q3gSFcnTwXv2i9220V0wD5odpDA+QL29Z1V9NlYOP
xB54FDwxoGptuhl4aImlNObsOMZN5cfjaL23kMZ/WviNHIG1FjV2Zz7G+NaOry2Li/PHyKsey+rb
B8d3q8ky2TyMW9PLj3IC0R5ms9umHw2rnycYmH9gDL3AyW8GE+O78VRiqDaT4eydEtWUWW3hB9lz
P3thmw2ld06VSV0OGdHJ3Ft2nsYYh4nZvM9dlOyQOtdx3nt7q7YNEhrHbJJDjkBbBnjJnz//K2qU
U1EAO8nSFynkEpqwWYudGUvCPMws7vsamu8jVZkaRE2dTXgT4IZFkLeld+PUbOLXn19C/3xlj4B3
4ddcxq/1dYwzwpS+GEgTZkGMgt9hTJb4oNVL+8UbZiNEqfQWzvVPiPhrCxkWOAZiaFiX8bU4W2CE
7NplSCYnf8nKpH6PTEUGFV8tjPt2rJZ0F63k/F0cD029M7kzD60L6sXFIY5Kbg3dE7kqfGRu7Mrm
C1p/FAVzlMWJp0i/bPtzaeRpoyqIGXVRxt0O1nAfONLo4eFJJGF2cdM75IUQfERQl3PbUDhOdYi8
eaV8dqcm/dUQ538WEH7KnRGDofT1PO4PcszHGwihbZ+e3+qssuMsIBU03f6D3/vrBJGCWHJp4vmZ
j6QpSQoR1sLADBrmDrMwOe7odKJgBwxUw2SN96DiY3SY/2cOSvGFvZHzw1xX1alPNf1fLWLW34Zr
KCBRQrOrmWuz+eK3Ac0zem96JuWVD8C0vU+6tBJ115R1cW+xorfgcdc7x4jGegcTjWz+czliaXpy
KJV+es6TCJZW1sfRo8f7BpkBqmjJrp6M/B+Vof7sANMzV5QYYLStI3CfDYU+ONP0nFAD/eTY7vwl
g8V11uYsDfjozf/ePp6bePtnPACF7DfNc5t7/3KOq9NVxz5Oz+ZiwcMvZQUIN59f9NpRGvTBFVK+
yJMfeAzWN9DSrw0N0mHtDqIqhnT15dD2hPYFKeL8jLS7vOtdxVqlqayfVa3KfdZb5r06CPelKM3u
5e1Jr5O6jBOr4qeJFTE9mRXfsxm50EC6S0bmWs8+Ii/QtFgOUVtVhG7cgIm9MhateehmiMmbQCzX
UPnXsRV1482FOS/PWa/JL9rkdg+rGFaPRgSyvTdaxK+cWAYDXUvbAW2krdodnbwhA3Q8P+PWhT1A
RxqsYfbZ9wCM1R6ljqxBUe3txXx1TGgFHmgph/9uvpKxGxRv4u35TPD4iarWWPuuND1lX2WtiUJS
J+vuRnr82ppaKIABazcQRLI3a6pROTIQGGaaaG4+13r1vpSZccrn+cfbc7u+x/gq/hpoPcJ/bR4M
zBUTvMzPhOeVwZ9iONyi3NP2hfMSYXl0B63S+vn2oFcLClKEzB/UJHyNFWF3OajV5IubJ8702WoT
Ht5ePFJMiTLPavZJBUoH3SBImzd28Q/T7O9vAiUtgHVr6NdWONQW2CCbetFyx6lfQAQbSN8tiJ2H
k5eTPSR1WnyoGtTg74We6ndNTOtj7y6Npt6Xut57BxEbsjku2tmx6/Ys4sX5YDal3MM9Xx6bUfeb
zvJzZ4Dei8BO3PvFZM/qYW6MTOElbyHzTd3YQ2wGs6T4WZjRdNdFoml9O5alvRN1ih4L6BvjgyFi
Wh4YfLanIUENA7P2efySerER/aKIIZbvZTrVv6phdh8nfYD0jgVmLGFK6252Y9G2rwSeZjxUYBIB
5SKCAh673CqzHpxoBqz90vJUgLwjUshcejdP0UFrIXUBK7BooKTULX7QzKPsnVujg9KORZmqnUss
Iv/t7BDWKL3Yq2i6CX78ygC0rmPpuFH3opWjZwKuqPCejUoF4xReMFlQyHa88TFeZV3rmECB1hcT
WCCgKZeLICi8N2NVDS9jqfXjLuGh3fspEhkl5aJlNENHy4ZfHsbMrt+4Un0S3jhOSGYMJma/2lK1
YJXwSy1urMU2Sqy/ywLXzkdEqAd4ePm7php2hRGN9YvTDcWTWProDmCRWNYLjZLCPy88HFWPWxQz
Och9m8uMGoGNwSfVGNOKjR9R1Ls/TWGMIqBFMiIl4LhjceP0bYMT8wPGt0KBeBMiaKBfzk8aHQAF
p+lflIJWcOuVzQk4nrqXMh9/tkTE6iFHV2a8Ad5fY95FoABgtz6IGd3+Ywh0OWyBiCH9NlP5bKB2
Kg96Zzvvjd6VXzUnRUCtIOgTrkqnekiXtLq1qX8e3pfDc7BBTVLBA3btbDGFbYTYAdVz5zPqSrQ/
rMnNp69LKmYrsFrb6V6kgQOYW4wWR66KXlzNUKy7eY7RQNLNLvteCCPxDqNJlD3QzpXP7pyi2pLp
UpPhYg74xHbzaJYBzRY9xQqjLW0e+b3b3plRMykjbweoa9MBE+oE0DW2rgjkaJk29sFUU99A9kD1
Xtx5xaIvUdlC6xFaGirmEGeHrOIkAPLvmz4cRaRjcp8nSvc0TbE3vqer4P3mGefWv8d0ns3nGVOO
+qOF8AHjDu0MQXinovrePtmR6rm//vEQc37BadlgYAH3kUBcbm2i9k7jLsL7jBIFuhQO8jOf8cMr
Hmo9qe0QI4zqltbr1SHGmhfoMceJZyuvis1VDmCgQryCYuhUJg1ohzQ233dzmdPzFLZYlX3ojHzS
hFZF+7cn++rIfKvUNyhz6VsOMKIgC/XqoXzh1hv5UqhKqp3ev3dKTUX7ecbOII9uoxjXQPD3+bXg
fIBTR6oEuDeK+ptA4WSSi5jbb22JIEjcSs06I4LheMcG5wlnT1luHHAnXbBkTBX1ARsSpfJ7ZFDi
I4ZRdnL03IraqTok3feC7vSt5Gq7LhS8/tCxCS6Gwa/d3GlRnKqVgUndS5/ZrbkDUFN/RxiyrcJo
NqfvkzVHzw06AErw9n5sw/WfcSHdr8wGXu9bekrcDoBXplKcFCuqweNU6DW0g/sxGeIqfHuoq0rJ
/48FKJ1LCwL61qt5HjVwBpqivLRTLR862dXfhwhXPSXRNb/WmsQIC7fwLF/iMp/e8zaw7zvLkd6N
fH0bS9ffsfKfDR1KEHf25vRnJh18jJOjl3mYXONuwTfxSy6Lkl7qiOqNuYKB/FL0i/5YJFyV/3hp
cVfpzP+PZxDE1T/6kX+lt4vmZrUDAfQ0RaqawqdA9GeoovGc0rqGoEsn7sbKX094HZHAzXVMpWZb
ThQ6sUdB+OqE+FN/NDOrDsZiHN8VOdz3XWtwO6vCnitYkbY8vL3rmwIfbnIe71xWGdYjjORtgTkB
QoPsRZedGpGrB1WO6mOV9xGAgC61wGmNQ9ilhvUeN8Q2pDZe3tjs6wP+hydkkmLzGASEfxlds3iO
XPCf2UkM8/igaJVzsACuh1lvKreuydfWmbO9Po7IAlF7uBxLOrRLIi3JT9NSl/shtoqv0jHHnQK7
7ADxbvlK6RW3+i7Pbr1Br+PHKmxvQ5VclTvg6lwO3TejQhvay07uYoP2b730WY37JmxAxxwX6TXn
SKEf8/bebt9M7C3lW9A1DuY6K23yctBpKmjbSIrjKGjBpgXBhBhwoqG14CdJmk07IFbaLXrDKzNd
H/Y0ydFzIMvcVDkVDY2pNqmKE5g/+9j1S/eZk7WQzeKjwJPHsL90iyL+/RghpuOxsFRr8L7dxOe0
86KlN5byBNLiSKNPGP5IdSXUxwi1q7eX9ZVPhvIMstWU1lbhgu2RXfhYUc4tTlUUDd+KaPJCzUTL
Bufk+h4db/2hpi71Fa8s7QkC961dfX14QEd/2NrUkS93lcUXyOXY7Go/FdPD1LduuYNKQhW36Cvn
UzPDl4+1iG5hzIM1aHDfsG/EyNc2mbIGwtYqdDug95e/oUsmqtVRVp4iuIQn/g0ZZA7Sqd2komzq
pbPYTUol/7E2tp5nRItIcm2s3zlil6PWReK1Y52Up2W2xZ3tTaodInctD1UtbeFPVdf4aunB2Gl4
YL296a99Szyd/thvAdHZHmterGnGx1qenBm8lj8CtwVpIqffEdJTeVgt6PLeONNXD2nqkPR9HD5d
ihAro+RyvvEAxNxJjPRcK/rcU1puYYomYxeHnYUgDqjFHCCh0JR300CmcCCBto5OC6sMlJGa5jfe
ONcJwvp7YEfzbEQUBTby5e/RrRgj3i5OznMkDKCO1ThEBxSCqYx4Zg0iM+YdNIVeVidOqE5dWgct
jrq9n1ANc29syNVnQBRFV31NVPS1n7JZnFlNInfQDUGemHY/ZxANj/GI4+uhTye0Ujqp4pBSAoOy
/N7W0/S+dMCGvH0oXv0NVINVHj3Yemw3yJhxSadpn5xbaS3BCM/jTqmT/HuWDd9HdXFeEqNAAbWM
4sUXTRbfiO9XXyFLQEeLa5tvgg7o5j6rxnqsLJQOz6UqnJDvpUnpDUdtMHSd91WjZf+IhFpyIyW9
Km1A6qKXtOYMSMTSltwEoAr70UWmrXJCgy8LKlzpVT+pecblupe8FObkIHPczCsgpns0gRzcdXOG
c6hQx/cjB/NGLfm1TaA9vpbq+UXcOJencuJBApPGEWdjQipkF5eQKqa5WlSURlJ1ZxSz8yiirL2r
ZrcK+G6XG6fgKq1gPdbexNom4n24fXxr1krDtRckge1EfAbF451Wda7H3DHzF1sxbdR8kib/OS3Z
eHr7AF5FJYbGmNbms+QJRJfzcu6gd7GBtjgB2iSrO9SQJDvRUExqkvloDbV7eHu8V04cz1F6VtRE
XRrf6+/5Kzc2lkQbQHgkZzKs8blX846nmK76dmKpwWJF5odYcBreHvSVSXK2TSCIvA6pbazr/9eg
mZuhaD3q6dlD9Pc9zG/CSqPZSJtL7KqVW+ys1+aIARKSAKwt18z6538NN/M0sGGVZTSrhYu2qLL4
OlUHeKExOpu2ABFs6Ll3I7ha/L9evIBhSnKXr512LNGubnWlHmGlT252Lg3c3dQyRlqtX1S4Mxn1
lrcX9LUZes6aiIJg0MgQL2do9pKQCmvgNDjYq08Uq59rbUYKfEkdMHdWxqNWjT++PegrX4muo6tB
bwA1Aprgl4Musa0Y6lAoJ6VXvHonvDQ7G2PpBCK3hoBs3Rj8Euzng5Pazo0v9JWblFyUKqwNWITi
9Lahh8CDqqeWHZ1EhV3fTody08J7avUYmWctAoFq452YI72OUm5Udn6NhShlWPjXu6zLx8Pba3G1
2ZTI6cnzvmUT1gz9ci1iEse5Bvd/QgxcvbdnC9RnIgfVDfIO4MGN7b76ftbROFc8QNZzvfWRaHVd
ZLJX45OrJF4YDYV6aKLs2JeoxSDGPXvPb8/u1nibmznSm6mboE2eepElvxcnkvHOaYaxQM/X/pHk
otP/hxmimcZLEnwMmcnmbGFUVKPbY8anpKm/C6WHm9Q52WcJXI0JlsmXf5/g2tuzwINR3t922mgK
pynlxvSkdjL5BBq0OBaOaPdKRNfcJyF00/u3R7w+MDwfNQpjq6UojrObOJ/YYqQMV6cnW+2xnPAG
DUyiSuljqAv11mpehQfY4jwcWU64vJq6rQG6yDpq1FzTk5sS6xSg/tGxHJyuDqa2mJfAdSLjXosB
W+/fnuX1wWHgtflOTYJQsRVH0WY9s6RtJad4AlXmz7WXK4FiJpkWgsmXL9DM4Pe9PeZVWFonSzsR
k3U+EOC6l58iFAYURKM+O3VdV71ECeQYoMOe985RJvdztOTzr8hoCwwL8ji7ZUF1nVFT5aJjS6EV
/hG5w2Zfqy5JTCUzshPJTfStaF2ktIvYEAeliKwf6AEmiGs0kw6dO+btLmc5hZAImn+OR/wMG9Hu
NbEHL7FJJCM8KQuYWemJxtQyhG1qZSJUs3GmSac4n99e8at8bZ0z+eqaQaIztj1ekK1n6dVKBttF
RXvYKyf5o52p27rcl/vEo2SwA7JXfytLAeYd1kZ2evsXvHLOeDv/SdhXPdNtgbFI4sXNFmpOKBH0
+sd6qeNDJmgN+TgjiL265Ln2r0nqWs7kCqIxznd11XbTaGpMimFlp6XpWxk0wqN+bbt19axAULuD
Uuv9hGzT9Ye0N0THbRDFN3BMr3zWNLOpJQIVQkV2m6bmuEooFtYIJ2CarrKrNSd/Glpl+KlSVvZC
mhGje4ZjWt34qtfa/UVmw9RdYjJ3L0BCuiiXXxh0TxK4NspPhZmmMkzLQZ/vwE8WN3b1lfnRcuVl
QjkC/YXtubJ7EPZFIcqTl0jji9W5MAHhqPsS7tBnlkO8n2Ag37h5rh9DIOs4xzz/sNOh9LS57Bpt
wsAnSosTBr2T+J5FZp0fkA7tKUAphngmlWzNQOVa73+ovYn+goa+Wwszd+jvUVjvllBpxvTWo+iV
CwPBHFgT9EN5G22zLeTBNYEqWHHSjCaOwxp20Y62iDs8IP/dTjcy9FdGQxAYLWuWH5LEtulamUAd
+podhdHWNx8BnqNqSc3TyX5ZMPqSGzH7teF4/JPJgAaHDbmJ2fTE2kptQdRBcRtgkxu8sXzqXfI/
BZ+yr28Hi1eOL+vH2QXHg+jD1p1Kkz3uMXhQQMSwjOUQRzgJHaO0zF7eHufVSRmrkRqqEGRpm4OE
dEOVEhqq01xn9VfNg+aELD1d8kobbkTgV+48xBSo3+DzjPDZ9nCgMIqGD/ITJ9tdegyktGZ4gCKm
3eUL5k6ltLXPKFyn+3wx+huycq+EXu4Z5HN5uNLf2fazSkDqRmzM5UltCswMTLvl/GeRc5AQWp/7
Lr1lnv1KVCDaraeE7Jfm/CbVnmbAoUbuVCdHFfonT9h5IHmFoUOWZ09xVDcipB8FlPPt3Xxtnmj4
gTXheU9EWnf7r0ek1jVdMhtNfUJRofFxSEjC2siqwJglIH3UpQ//OB77CRZdp70ATpu/uRwvn2Ev
NXOunUxaww+YA0jALSadd3i+EFMlTNFb/cKrA8so67dOCYqiDWJWl0MqpkuZHQeKk0BJdR/ns3yf
xR1OBMUkAVO/Pb/rTImGIE0bUJFo0yMRuLlFcqOrgHlr+inVZvnslM34wR3hse2LAggSkoG11dwN
mgZbNldyDLEa5x60wC1ZrKvjtPYlCQVUwMgfSN0uJ23QdkQuQTNOmJupd9BPpzO2R5AO3KHEgNA6
YFaW3rJ0vEIgkytR5YF2QTt0FQvbTL7Mx2oWmamf8JHKz2k8IBiIRuyHfpY6zKppan6ok4Ejndot
57Ju02ASDlZlWCTist2gVTC38fT77S25OuL8KIoytGgxJ6RSsvlRVZZJVe0t46SUefJjkEke4Wox
ejr840gUd23SAv54e8zrM8eYaN6hJwW6DGWjy+XveKyn1WQbp7p0ne8p9nzvGtQW4I/Fevj2UFdx
f53eyhsArr8KK60/5a8vGKLisl6g5mmYRrPzkVsp86AdlVvqY6+dqLV2S0gkOTS31VTh9qrZzMLC
GC2vH2nrm9/EgFuIFJr8ZWH7ke96w7h1Bby2eUiNgoUC0ICb8GYhbWWeqoxfdOp6NbN3vTXAPUwk
uiz0150vU+8h7fP2gr62d6uSHNkZsf8Khtt2DW0M0RonaAjmoyIcsznk44Q+RjW4t3Qor3ePjgkT
I0sgODHa5e5V+OoqRZYapzYxdOWdg1KGEXatVO2fb8/q6i7l1QQ4gx2kVYOo5+YrgJkKYGaxMCw2
VASKzW59j3tZpH6KiWX70kXhPBgNWB5I2Dr5jUN6fXgYnbiIaP+aCW09hKka1mXc29apTjT04ZUa
ua+xae7QEGoDAQVT2Xn23OzfnvP14bkcVb9c3DxrkjzXFUZV5+E5RvHlvoIPBS9Dt/5L4UnfuNxe
W2OyWMItabqHRt/leC0qByPuhfYJzfY8zF09DiklJrvGFvIJYZLGTyMEm7GA6f+HmTJXigMotnLZ
rcfsryCQDgI/nX6xT+hX4cCZm2rix+Ui27DyEHeLZ4Ebzr8v7trZolZHentVYh8mB5vFNrdPTZ6Z
d7DQotDssbIMgBTa4GMzu/nx9oivHSKajCoZId09vpvLSSozEMUMi65TV9vueWgnvdhPCfY7fip0
yNNaUdHU7SRKw7d4QK8PzbCgJjXO//rnf63vxIwaC5WrE2j8GLOkqMW7sKV72LaavMehiZUHo3/L
cXaNbhdPUggOlFvWYhMax1hwXw6bzbNbphgrnpH0UO8spH4mYG7Vb5eWWrfLc5jAQIWdALESgSKb
/a/nGRAhdeiVzudC7tzOuh86FeKxUp/7ROgIMsnurCVaH/LPIr9G1ftFa2fjwSna+MbIV+u98h8c
MLm0NljwLXTBqCZLIsTXnFORlig0aGbYjEN1MMYkQYOlFsekyNsbl/Yrqw2yCWwQUoxAbbfthqau
XUh3sj3HLZydthLNI5KA7QH5JzfEzUkLMbavQ2xBm0/m2Ck3vuHr1JHu+dodXK2UzXXbL3e7LoXl
lSidnW0UOHoUHxTvtw0qd3mvGvNiHhySJWxTbUuRpC5JWd4peJ7b9xluozfi9dUdyE9hx+ExrRAC
a6tyWk+ZyQZk8gxjCuNTsRiYTc7J91QbrRsVJ/3qClzHorkArIy6HrDFy2mLNkWqTJrtGZpl7fmC
tPZ5Hp1eCzG9k4/t3CsiJJmN0FpK4xLzplV3rsHkh/JTnECNNCcllTgN5pTuiX1QS3BOEjjXporz
wYgtJdojq2gjJl2n3eJ7fbUkO/RZe/S0YO47flxly3MuoYz+Y8RiapRcuG3BGK0e2ZdTW3IEKDrM
Ac46sqnBUq0GbLbXBgnmbfddX78jr6tvUGGvLj3GdGFuIjvDR0TsuBwTSCRATEd0Z9xGHea6WqpP
9JKWBTk81a3/vTa8Drgi9VfOApjyTZACW+S1kTV0Z7RazHMtaT4S/JW9cFTlSMEQsMvQN2mopUtZ
+LFr9KiLYJf8z0vNjGmDrs0Aj07z5bQHJDyqSa37M7im+P3/cXZevW0j7d/+RATYyylVbFl2nGJH
Sk6ILVn2Xoef/r3GD14gogQR+QPBHmQXOxpOu8uv8Et/9FkcPgzmlO/UvtEfg05fA3NdvfcIlluA
Orifkba2ljifKUzgjk1mf8pqlLo3JWcaDImFwEwvVPNpdHL3wdBx9vOpOZ3vz/eD5nb5NshqD7kW
f7Avs5brrFctlPMhO1Gdjt7HVM0f3anpnU1dhAV04boVe2yE0cTq8mh8njSv+Rl1iFcpDdpfh77V
enhzg1L+O6L0/prgV7XvkXF5RMI49I3qc1TuVUX3HhN4fQ9xD9R7JYK4vm+ZAQkL4HGueC69yyVL
hTo0OKpkJysVyY8ObtZzh5Sb7pvIZOyUTMu2Wk9jAU5w5NezoR/uf8IbJwXmCz0VShIAyZesD68L
2jJUy/xUuUb0uUZV7VOkYKGKWSEaRmHlrNSU9Bv7RUejwWHBkBnWl0vWZ2mGYb1WnGiiN8+t7qSP
2GEMKF3O84BbnFm+el4YvdW6k/d+MAhV2RTINn1Joa1+yhBe+ibmZurRiTOhG89O/Z1S/bwFe+9t
M8vutgAWlS/0MNPeL9usTzeTNQePjaHn3wwYYhtHzOiR5gbvW5zX5nOaRmRS9z+rLsPcxc6U7T/S
X9jI9MgWR3FSPGRbKz0/eeCQ8avBYhYLAbspC7+z2vEnWCkP3f0UQR36dEa4w0Q7rQ6Sw2/ssW1x
u00+VPHf7VwpZ2+OzGYPMc20/Kmi5iGBMiL2M47ZE3AddKMcPbJfKj0rlM39mSw2qNQsNgH84nMF
TQwUySKqBlUNXrM2gydwCPWeXri2JQEvERU1YD21tbMdELF6QOwDfdWhi3f3h1/sz4/hKR/A7MXd
AzLxIp1IgqwFR+8hgmmkxUNZ4C6TajlFBNeNCH+jP+T9U3ikT8xRQJGHWhlh1+V5rObAaQplzp4E
yj02sKhRt7/iZ+yqUovYaf/JER+GyJclq2ziRbz3MbSkQ/Fy0dojh1kOLdKg7MIMofxc/YRSRB5v
DFAN7wpaXskGS/r/QjUSKx94Cbf4GJZMgnwJ8J8G2Ppy2DxwbXqZgra4qgrDN8a0fHBFkXyNyrFA
Vgly4IPdODEEx053P6X5APWsoor/j90gYH1/uW/+GpRTQFsA2LXVZQnY0vFqkrDrp65VItxFpjzY
DX1mvJkK2to+dn66lK3y5u+0PBOuybFqkw2GzXPySvW4W7muFrfVx8eh50zRhVomr/ti+9nV2A9q
ruZPXT7+iu122M1Fg7BVGRgUYuja+I6O3KUa6ShQ3f8U8ob47QaRQ8PxlnREiloyMLxclwzLPLVB
B+5JiaiW2pFWCp8uzd8mF/b7/aE+SnHLsai7IzpBuRa09GKaKD0V/dCnJVL+UX4wjAwme5G18RdI
Z2X51k5N+UOMluJ+6we7ezcUo0TpCbOZBw/VI1D5VaeFZ6Wjxno0yfn1LSi70vLBANe/Rntw3nsj
SrW9ipCE+Hb/x9/6TsSX1LYJQXjG5AX2W1qa1XM3xGlbPY1CE29tHX5PRNO/GIEdrFyFN0ciquSV
dkmPllElosK1qxRh9RQqqr6f7dBBc5Y8aZdX4ZiuZEI3dh5XELPiIoBjswQCeXAgMaPXqid83sHs
oh83TgfMNMJPo9JoCFUPRv4Nxr+JEsicu+PKxr8xVzwPqJ1TM3bt69q5mszUqtLqqavz5LWPcvtz
O7fjD00djcf7C3g9UwbSCCFRGAFrsMTwKWUzmK0ohieCZSSGO8w7lUKxDrzY2Yui2NELlfL3Xg/X
qrmLpAtYJEhMDpkHyYT+65InVheD6gTocqLe68bPee/gpCaz4pVPeXWvU0KFLEdpiutVCjZcbtDO
je1YV5v+aXYybTd1GNYXYTM/qIpQNl3TtI9TWJ/uf9OrV1sSa2kyuTDO8EpbNiFs8lansq3qqdHB
Xm/cLqt3JeKnb+qEmSLKYaXzuawaC6HmIESZK22y7t/7P+HGtEF4QZYiEZOuY4t3pUXJMtKh0Rzo
bjioUI8VrvH6PB8Td8QjpaTa42d9MazsputFtanVOBA+NLyUrrD/apEm1ojc1lOJgXzka4OSfjE6
dNzvz+76oWLv0FuilEtNV3J3LldViSvQR3hnP0UevjDvI+h/lLTAh5Tfm9nTJl/ESYwQthdryiF1
9aLbjwiEhb7rZkXZPVY9hrlf7/+o61WXLk4S8A3i14PQf/mbGuCBA4J6w1PWUySjHFjj3m2m04Fb
pjD8wJvSX0ESjDvMYqqD0eHvcf8HXH98foBEj0gGpucs02ClR/a2t7LxSVND419DKEbvK5k5//GJ
otoK1k1WZySeWgaNv1/59tiItnKGpwF9yR+ZkX2nXuLuwDJWzxDUxkepn7oamcgNe/FI0tQEu01M
AnyEJH+x4nHVobhq69OTYNd+xkGvqjYshtr7Wi1lH4Eyjm+x0xko/3WTTcCoBfW+wO9LbNG7oHo4
sV3jT1asRGD0SAkI5rPJ2hjWmBDqpW3rbHMNJuMG2VHkDyFLB1gAYJptEoa1WHA6TgMXLU3AI015
px07TS0CXC4nd8j9aA6yVwinUfUtdUHFUXIX4KGdoevfQs8u+F8h9FV9Q7e3QbKUKqL5Ztql0r9y
oNzHIhap9lPDXMH7NQ9aS96kGFBz+ngY7WfJ5dJ8CkiN7Q8a5W4Stgi+KYKXHZtMKbsTchfV96Dq
veqptkrjL8ggLTzIvKiF7nM/aMUWOr5tbaoaN0Bap332UE1VV5yIQZVfBULR3qO0s0SRks9S+pAN
UTAc8um/qJy8Z7PApcxn73UuMubO7D0MgHTcTWhpw7M3xXrjYwLSvJuJSN/SgUI5NuGBh+r/0IJa
DlCCnB5K3HPfFIhSfC8cDEx/RpMeLxbsnKLTrE+BDqjLTKZfaRJHNVVeqgvIR6K7fzCxcvora60R
Gf3GMZQX1LOHbwmirPUPWqnD5wDn8mBLklbp/uDM4fxaAbivfUNvnPGzDutC8SmixN8C1N/STWgH
Wboz66p2D1rdYSFZJzlGc208RvihWHHe/MdHQt23pnFUbPrEpXaGv4H7M8iyvlyJbj5Sm8X+pm0C
4Jt4A2KetShFzKjg2sSazZNrjOr3yMU13o8DhEj9JAekpaMSLzZKkpvdCyCNSQ82iNjIDVb16mtm
eSHuIEHXT3iAUujc5x2zPyTRjNCNb5PSoNnsGdW8dhHLOHj5s/m1cHLpOgFVXDyvqRuHFAni9slB
s2tr4/A6+LmelOjU9z0gUWf6ihJeiRlVk39qcaaE9qNrT13auD+B2M1rKLOryIlWtOfy1PMAwTHx
Fu/egN5M3ul2g/g7ZutJYKL0KJQRaahQEyuP3bJcTghDzEv5S85ftvYXSQIkXQTynaJ94nizULw/
04ioIgBFmtjD51xD2b1xSZqdrMy/RlMd7YMMvNHK3rkxZ1QXwDtw8ZOzLFNXj8SxH4IW575W2A+Y
LAwvedPGu8wotZWhrgoC9AcYyaE1QRwOO+Hy7tcBGxNyjOZT3uj1lywtcszHQ8HNkJVRrW2GKqrO
91+1q0gGtgd5BR8Z/Dj1geVzUxVON9Z6/WRqkfWlTPLyAOJaedHLfP6lKCHq9OBe1/b1ooKk0uCT
NnoSiCph5EvgVzIUeuF1wjxiekP1FJ11+yesnQG5WRsSHbbrbbi3YqttNgS34u8xQcJlK+ZOiaV9
iLry5l59dxvtLwdYO8g6koIl93zOupaoyrGOLY2Qw0zCsu8yU9lqeq9s9GlYA7bLY3txrAHwuWBQ
wWPRNSeouFznebDBATSReWwGy9rxHoz/JJneaPsZ48SSIn6bfAkjhJ1eijxFI+kPl1yOjhUaUiI8
flB8Lkc3RRtNGsY1x8DiEPdolcHnb8ZjY1nom6Nim382vVJR9/eHvfGRXSmziDQNST8aG5fDWvVk
uEPv6kfMJ7xNrrlx8z0jUPwni8JC/Z7YSAbeH/EqZJQKEmDfoA7Irt8SMSkiPGsVL9COTiz0725l
FXtt1vQHhDyMf3CK9PDIwVkH7WRTfzAp9VUrSOcb6wy9ib4u5Eju7yW9JhxboEm6oR0b0P3nfOqN
b0oDlQADPOUxzSf1kNlh/VKpkjB8f+5XtxYYLdYXeU+YKNTcFuda77ucv/S0Yyo60fq4kM5veuOh
tR0imrrS4ru+qhkNxBCiAowHlnOxoen5jSX0b+3IYZXqtwq6CdC9dT8ixt0W3GuPcK2KXzXS899w
sNTHw6RPyR9/7stfsZizOQBWRyVDO9ZNEJ6s0ubKrJzZwAYmmOYfKP+amyoPwwbSVxGWK+/VrS+O
ogLActThAOguvoHIUbcvJr741Ac0aVDQx9VFB5xHp8CJV5b3emehPgkaDwS9TIKXQOcwt3PVrm39
GKljahx71cUkpMzDA46CdoyHg9n9EyjpHL9kQdkXK+t9fZSp2Vk6KBgWm66nPHi/5ShGEokSq0/7
qMwBxkshauRiK/pYvDqVE2/pDVgrjPubI0poCOB9yV9YXB6uNfZeSe30aBR5tcvwGG99VS20L5XX
2LtB0fU/X03ye0pMvMhS6Vu+m79N0ezRLUDC1TnWGhRLYx6NfJcDEFbxJOrqlcFurCacbegChHgU
bZaC4raiWhjKO/oxhTj4Ohmp/Q2h9/lJH+baT9ViRPHPSuNtWQXOSup3tWtl/wboLHENNoBXBZxx
QEu+yWfkwMrQbPdqOqlExulclVAhEQlc2bdX60jlmx3LhYB+LWCIRTFWxeaJ0EatmWlaSaei+ID2
TnqMQWMfMgSG/vTLAh3kGqSPCimbfvliPLtJkJTD6etoWYmyr2pOZuXF3SaiXbjTylQ7pUoUv2vZ
YHz5wwuYkYkkDMgI0hbZXGwgb1CswdJFc+ySTv+i2rPxmoIE3CQ4SVT+/bGugjjGAsBjcfMC5gEG
fblZo5yb3YvN5tibWBNZYZc+NbzmmNYM4AI0ckFfT+q1Ku6NtQTKzv6hYAyUx1iMGsawXIpw0o9t
3lnhph1j5a2pLe/bgIPBDu2kfmXzXD8zAFaQVKF3wlUAzXxxxc5R7NoKmJijEpjZV2wXguYfW00c
jS1rF5T5fDs2k++BJQV1cqA9BzR4gsijLhWXq6KC10fHIAVCAYQshe728tdg68TRilxxbPTS2au5
NBsNxT+EbWv37XVBDs4wDRpqydy7Eu99ucBll/dR42jzMaSGkB/02SY5H9SgftDHgsou4uLuuJ0M
1BdqVGGaN3UmnMGnpTSFAN2TVMn7/S13dWXxixDggAgq5SWhDV7+osrMgDrjinWspi5ExsfW2mwT
xKRIR0y4UOlDCtuNN2FUxN1DQebtvt3/Add7nouSW4s2JsCUK1i0yF0R0jybjiYmGODRQZ1s6GJk
9uNcx7q5jzFyHn/CvjJWiwmLrJxHDw4aPWwytY9unnE5dy6sziJfCF97VF/nY+awBM4x7Vuw8L6C
ISIKLPlYhulfU1+k/S4M5zJBJS9LvW9agsK4t60sq8Mzgqk52sqNvtwsLImUgJAKkEAfkJ5cvM6T
HAKh1vE17IRnts9ToZA4AqXqWufRLRWEDFUjj0xK81Noa7s5oMCb+XPt1OVB6aIOaBp3xrx2fBdb
hq/FliFA4sYgaLgCOwZz4SGr5eGDSSFP+CMl7PYxAjHRbBsbkb9BWOLF0rBN3VeD0PM/TDrl+BQ3
P7J4wvErdbOW7qrGd9Gfa9eoHnKWweYxAMr7z1A44YNeDVO290SWprmfaWNRHVDHUgUaycG0QVsm
yFbuM3lGfksDP34Q2QkMfJ5DnWN9uY+KLFWCSEmM5wy/t8cOLonwI6y81p4HueCX48D+oVOC5j63
yNWjm3WesNsMuIuTKZgHYjo3pT7qCo6zyQpsondDXpT2pojnLvcBkAB1qqcWKOL9E7u4L5kuP0P2
Lqg43PAb72ls10apuM+phaOUnyv8aL+p0RuAewt5cWW46+3GcPQuQDjSYoSJefl1vcyC7DnZ7nNv
6tPeTYVWHkwlwJe1jNJNncXT1lE0e6u26ButrOytsWG20t+kmIPgmXw6f4se477Oq2nI3GeFTB/F
H0pX9KGCUT+AKg6Vx4S8z/OjWBTfIE4ik3T/Sy/uRvmlwRkgak4bgaBu2TaGbpUMgoT0WWlRdTOh
cWy5saz9rGAM0AihPLZRvBYO3JgzPBVUxulz8jQsxQg0LnwrVTvvmXQ8qbeZkWB4SSNJbG0zTo5h
O+I3BMT6i9GMmr5yuG/NmGwXMxjAilQmr2KRAfkqik3PHNNq5wxe9iiSwHixVe3UFtGwo4Lu7u9/
5SWyAArAh+M54YhsnLPal6uM8U44zbMQL2oaGslWJGbr/g1aT3srLRPt69AaPKlzNwz2W6GmIjxP
TUWHkj5M/Dl3M+sblqhZ9hVwmDltMisUluOLySnCU2f3QVP5szpr/cZTK/GAJ8m8Rg5cnkjZmeZG
kPoyHww6eUH9tk2bwVVKt9OMZ7zryp3wEi3ZGF7jvfRqLJSV87hcIgoxtFpIb+AY8bGWTUVVz2e9
oCR2DDFY3GltggO6Vo5PdjLMOBYn2td+sNbKIFdXHxMjYgL6YWJYA8zlcoZTNGeVqQAf651EC329
0lrnjd6t1qsbJ0F75q3LDbWjKRVMNLuyMUI5btNKotMKbHd5PJi0ZArLvipGIxzQy19SehPmg9T5
XwROfxhje8o8b6tSGwd7ryhifKhqZ2wfRYGN2E8EfT084+7v14/G+O/vgOR2oTFN1EamQI1isV/R
EClwXq7VZw/5znDLIlchqqbgif2krx1lG4RzekyEqoYH6rbaezPCqKPba7TQwsYSAzZjg9L9mHxq
Aq6Amv5X6cwbFM68IEAKP576xyKo9eIV7zR72jCg3b5VYRTZu0wzsLmlfhQZX/JgnK2HaRqms1Vp
/XRwgl5VN0nb9MNDaOXlsAvNyIg2na6Gry0hfrQHnNzxF5mH/IRrzIC5kTMbdLWmQZe7W3z6is4n
f1BMjF4RJOTntNNbRcbZVT4NxTTdKkDe8cYcwPS2O3McM+0LOOXp0IReOL1qRqujLAor2NyO2CU6
P5Jxnt/UCOSar0U5JJj763F1IKC9cU9/pFBUY53FI4EhpxOhhho9oz+tantLH+rXsDaUTy1OhVsr
z+vykWByrSq6SNs4fdxVcguaMLUgy8uN+tuhN+ZwzFur8p5do543pZK2h7aQyPVCTPaXFE/CP+yg
MCIBH5ULeQFLhZHF1i88xDsQj/Ke+8JytwESzl/6zhq3RJz4/97/qFfRL4Mhk40TDZNDo3F5zaQT
7bG2qaIXcG+z9phaMWg2cNGq4c+0NgU1ObV0t3UiOmlA6WBk7XRCTbexFUVHeYqzlZN//cH5RSCd
aCPLb7Bk2bSBS/sbftZL4TbW3wL3+HdSdFrtrTTR0jpnrb1wda3LT8C1Bx2apiHsyssVJtqbYrh6
4UtpGd1RZ9g9Lc34yR4na+XdvRoKFTT4WlD+pJ4t2crlUH00BORZtv7cgGn81Ovx9EmpmxiTUlgl
91d2eZUjEEYpjr4BaTDNuGW0PIgm7AE02cfMi2tl17W1txu6wLJ9YXO8faXqvAPqtggVm9H0wyuE
8/n+L5Df7eL+JKSSor1UXDk69pKCMI1NX9VN1r+okWOX2wwt++w5rEUu/ro/0Idg4nIkRNE8pO1k
TdBarGAdQq5LcYInHQJAvmlnw3meRkw0tlUeGJ9FiT6MXwutikjiUNjYhKOeK3veXWrgPgxoW3nT
ekDVL/gVaeQWWT9ilWiWeHC7iUWPHr9W2/veka9jWwWg5XsQesbgrASiV1ufL4ZIKqJpFP1AOi/m
oTVNT2kWciTVke6pbx3tFSkh7SlAY/S/vlHWMDo3xuNxk/wQbhqaqIvtqA2t1miYkrz0w1xuMjPI
/+Kl0oWfGvnnvCrtlSv8avtTiYZZICFJULMJfC+3f6sk1kA42r24MzqTbWwHvDV2Ov9FKtq/3d8U
V8+FHIvnAkQfZ5vO6eVY4GC8BEWv7kWtG/1FSyZl77lJcNTCWt+3vTX9p0eTWFnAq0FpR4P0B+rD
tc2YiyRqdHCwx+QYIUdnlsQqJPlsfUwftL4CXwfEx9kMaZn+vD/Vq4MmRyVqQ4CE0hLN6cupBqLU
sdTu1JdKm0EUKlYsfoAyjA73h7laPZBTxETsFukTxAV9OUxFj8zEfkJ7cRoXk1i9MPMj8av9RR8d
bXd/rKudyVhyQ3KamRU1vMuxYLdNaoz378sUm8UTZ0DfY7kyP1kxYkjY7hTV9/sD3pqcrBnixgGK
jMTscsBKjamDJQPW06hcqT67F/H2GaDVAYWTcW2ffOCDL24sUnpeAp54PhCIyMVJh8cKz05Y6ac5
CE13mzSUh7eTl/S0ezUotXNdGx6CzFbzvazs9AwACOHgEE0Iyy89vDgQ5vXwAAmn7qsBUqna5Das
JRWG9+hTZ3OUn2j9Oy1sE1yW/mmnnK0oGicbfhK4BXmxz/oKC+Qh6/PvYzq6X5vJIEZUcwH+H7fr
uDoBilUwbrj/nT/knC5nrlsS0y95JHztZWAfIGgBniHUXuzUVluPHKJxZ2ygSNfELjQiNz5auP28
UmsLsZ8MQ/NzYlS4vCcmsT8d0jbvn+A6V/ohjSeXUlNiOZOf52kL0xv5LQ+/CV1Pv5cjkmzFrqGL
Pj7nGXIQ7Uag5ttAWI71sv9atny+H0TCWrwN2m5SVm67JYoKNXU5UzlL0kVU6hbZVI0kWlNmYwpL
OG6anaknBggpUPIbvR6dR/r6pdhSM7c+gTRMJB1Tcw65EQZvoVWKL+1ojn+RbUG3sAMvS7dJPtt7
XVWyDabH/91fl8XN9fFbibUIfzjhXM/65f4f0BJDsbSpTnamKWdR5sMnZFRxgwc1tYuCNn2srCBf
2QzLDsX/RuXCovwKC4zu7OWok56iDBhZ5Yn+UnaYiOYfB5ysj1I34Fk1ivl7StUWXzLVeprCLN/E
AoPtP565fAHh2gCRIs1bPBTdlKulCiXy1AD/85GpRC9xdLMfRl9NnwxDdFvezmClQSuzht9OgZw4
mT1/qDFSjF+iOzQzIwOvjfY0lHazG2m4s8alOESR/h6Jfj5YGGb6RS6GlRdK3mOXAzMg9EiIXDB9
mPflF/fwyO61thxPfNzx0LVGeOCqVXZTpf6VV2678mZcz1OWEmXLR6fr4y2bPgD1uUKLaTh5I1hc
x4amUwt32pZOZGxDI0u+tBggfxm9fq2muMxs+MQEUgzOXUM5gxrq5UxhLWjZFHfiVAXe8NTjKE4B
0/ToKGbauxqo6b7K0hzaUE1MnCiu2LYwvB4nRV9LshZvy/9+CREd0hCUjmhRXP6SaJrrvBy76RRM
Qv/VER09WkaTnNq6tlaWdxkKf4wlVQrIkJEdJe65HCsdYsXOrFacvGHyKCDE8wz3cUAlcZPOjhv5
WQUkkw5fEXt+bFXz3/2gYTLRDXRjDlHpRe+EhF6+6YOkfjUqdBi3cTUZylOaj/lPy0Jj0U90rTB9
lrQLN2MfWO/3T+St74WKD3ACWYUHwX85B9cVNdULazrxTWlDigqADDatonpAJatZCZ6uD4QjRfHJ
kmSXiir05WDRUJdzB23z5DhxgPhLE6S7OZ/xtBycDuucWnfHNbaJPGSXh5CcjHeBeOoDMrE4hFY4
ZABYe+2U4y640Q1l2JLXhsJXheoeoybSHooaDc0u1eeQIk46raRmNyYNKoRyu/zCiNctwo8MGTsb
tVv9NJIJ7RLdLp/zXKj+WKn2f3FcDl/vr+j160IvlqQGFRgW9IoupQdNPUdoiZyUzg12tpPmm5ZB
d7bWeHslrMKtGyH/fn/Qm5P8gDKAUrTpblyuLHkNwsngNU4Vr+9DUGjZIe/z7pM1d9WuYDutnL3r
bQtaQ/ZX2bmYC1w9JJ2nZDME3lNIU+wMRaprfSPstS9iGiztz9J7zjkbVvZz5baVYMzF5ObZaIq0
NU5O0WgRFBKPut2I9EDjc+9T1C87ct7QHJN6h9WB8zmPFeePPWM8SieEckgsAmrgFF3+CBqrFSpC
hn0CpKLFvomq+4MAO7qxwlIVft/mSDpYq5IOV48Kw7oORXENlQFCB7kQv5XkcgXJUwtCy6mYIUXY
JPG0azFN3CaJYp0cxLCOTquLBxcfxsc/3FOeHJU+AJBMYvdlgseJVpTImK0T6tTJT8zukidPBM4X
s9KL3RhjT/R/GA+oEXp9tAMoblxO1RWTK3jErZOZmAXXtkOvCnBKEn9yhzJ6aLBXXZnh1VFlhgQl
ZA8UO4FhLsIh5HXgqnBWT5OijO9FVUKmxTtgr2gNXaqoGN4bMHNr1PIbo6J6IEmbuJRQKpJn+bcl
TfN5zMAsKycRO+9eFAabUtP6bS6rEdJ86Feudu0arvrqwHIFk2TSYseFgvt4sY/oKWTYGOrKCfJG
/lfV2byDRl29D4PjvN9fx+stK4eioCvri1yEi7vITVWTFG9UToEdq8dqjKoHY4rMc2PgKDWaJplY
N5BxIv23RkK4OTR9bGB5UsVnmYWUQ9VrUxyFZwMtQvE1i1vzq2fleMtmMIZqBGYUa695OfycYoSm
tHJRXd3CsmT/AXLlspKvzeXKijqRJOAmOptJVf7nFqJ/mian/gJDV7UIvtw1n5ObAwKuhfEo6/VL
xUlz8pTRq/ToPEVhHvmDjhoI1KIfiFsWvqJm1sqBubGLpLQlI1HthnqyiFayrjHyOTS8k6jisCVu
IpjYKD1ucH5ucgWtfM9bw2FXgp7kBwJyWVUdbGwcheEE9GmNdGfVNFt9VQ/UR70Zs/pPn1DMEykM
UozkdF5DLrLKxbMzmOnEokesPfbTYO67DlHRjYUWirW126o+3D8pN+bHkCRGhGIStKtf7pcqtSsC
2Dg8V1YP4d+IBuVbk5XTBFyq/vf+WDe2CqqUcCvwsKNwtuSqRHTnDQcth3OTetWWjmf6CiwufehE
l+wBhP/6PwzHd6TGa5JwLhs7CsoEluDaPtf9nKAUmXTmk5403T7UrFmBtAdh5/8yorSXBUdCUWtx
+BBS7BstyaJzppdpt2nCPB6e2qRw9G0zF0mK90uK1879QW+tIEVlme7wdXktL1dwiExlTumPnpQk
U9SXGrfNYoP/l+j20JSttSf5xtPB5fYBkUKe4QpIAT61jXIvj86Y6dLypJmjFPvG65WHOZnq6gUF
ppcUh5IVEsz1LHVOBc8yZ//D3OxyllrexGTPeXx2Gx3vAQC51qZsJl5qTawdw5tjcXcDOqZGeVWn
10stxYOojs9hEekHENXGHux8/4LyRrly4m8PBflCZTBUFBa3WdO5pjCqhmmhrl1up1LVd9gs2F88
NWj//C7jG3JV///B5NP126uvjpWr1KobnatkHGu/dAbR+aFuJ8qjmxRr3YfrjcJotDqlVwLBzZJ8
3yha7ykGU6u8wRSbPnQRAMpx9sbC3C0/zSifHAuui7c/PQ4fmE9uGYkuuiIBanUYyf5yfKa8HD9q
We+dgV9CW4qUcs0x/cbqUfAg04LmT3Vn+ThUNmzDMdLjc8+03r3KACcTOFIzoszMP013eBMoXHN5
crPIxsPl4tW6mPJmnKOzyA3zGWMp5SXrRn0zinYtk7s1LaBKDmmGtN1ZqmQjv5NRGlWi8xxNOWet
bU3MsvuxDTc8DE60coFdPwtSgQuyCAK0SNUtN0rCvux1O03ODWIRn+2xfB8jW4GY0mtv8dj3X+9v
kOsA7XK4RYwv7DKyEF6IzsU4A3cC/pjz+Iyj99Nt7frVCyE8vbVjBfEs5Qft7o++MtllRqPEuOx5
bZic7SEeqAfogx8QPX1WxmbG7cDMV7bNrfG4NnnhOfkUb+W//+3MF0EAY5P37+w17nhMvUT5FrrO
gPugsP5q6FOsVd9uDgjHCPag7O4s2Yplp5cFz0d8HoQXfFMnvXgp7bDadO6cHUCG939Gq0LjC+Y6
JDqaZMilUL6/nKBn9kY9gB88mxSUDb+FNK++9CKqx13R68X86PW16hzHeJqTDc3ENQnlW/NFKEgK
NoN8B8V6Of6gOF0YACo4u5U50mmtiJ+EU5/yQi3/5WustTluHU7ksSSAWmPYJTszy5TYiNogPmdV
M3zNxp5ahwGE8WCHc7EmPHtzMPyi+MZUseGnX06Opu4AU0yNzqUStP1r0w31QS8rUX2aQFCuFOmv
S8jgr6FrwQnk0aAkttireB5oIzjc5JzTRAtokKPPt5mm2AI55c2dj1hL9tMFebTRo7Hlb/Mx9ntd
S58nErGVwPjG8yU5ZHDlAIVfy2EVRZENQ1ZxcLTStl6N0JvoCEaBtx8DdjbyJn0UP1JaA7N1/4q4
NkvhO0hKNzg8XSqgylX57cwGXR4bWd+l56TQg2RbB514N+2g2dht6pm+yb3PPzVBebmNy+pUjHVB
7NBZ3icx98NLp1drrAK50BclVH4SUF8OLhGEbDBc/iSjyh3oXUFyLnIrF5shoQzmmxzsh/tzv3Ga
MAl1aPGQe1MqWIwTTsg5WMAiz7pZTSToKkLy89xmiLcIKN993Tpf7o944zngViTxoCtkoj23iNn1
lOcd/fj8nIV5cBSCvi4GrTMqFYE+/xvXnvK1DbQW1pnrrJgZ3pisRDxyOXOWJaLg8qOmdlSk04w2
pzEU57pVO7HR7LjG6k8p0P+yV+/mG6tIb5QytBTrose3gBQM6kA3F/TxWU/yftyVNaxXH8UQu1vZ
wjdmhn4aJQFEUUn4lkn6lGkhUMoqP1epqYZ+CnRyazaxxGRaNe6idrsmTnDr8oAtTokJwAvAxSVL
sU8Mq0GRLD83caDvG4fmtWhn/RfVxfCpM4v4keJbt6HtbVob2ZcDKzon+0RTxPv9HXXj5nCp8RM/
kVWDblgc36HWw1mwtueo0T2FUmmSbGJEBYE5tM45Vh08FI1U3d0fdfnJwe7Cj+TmJNdVod4uTg7a
471DtVScYjNsHwT/zSGJe+7Oahx+OakX/qkCuxwQ2Qt6bNxRBEKLAedm4C1ipvTVDPc4JWF3KMe5
mXz6Lf2zNnnxH0b2ckAyedk/kXngUm4EFF2Y4/+jnwzEt4vHCMWIX2geKe22Tee1zp5cpN8vPDkY
fT2iPwrQAHPl5/7tDs6oDDYY3qmnYE6zZEshNW+/Kp4TRlujLrJ55Ra6tXrSpUmmeXSMlyF3r7ud
kYF4PVWi6bQXjBPz7Bk1D+P7nIRiVwvRrMRNcnmWE+SppeaD3Bcv+2L56iHSvKnACAXy4exHNl2N
RrWK4ziQIW7KmQxehWf1g6rN/NDHHnLX9zfs8pjIL4zgAtVnGTcRXlx+4dqqqmqoEu0EU8XKfb3X
ja/opmWPs9RZ9AelTz4Pppd9uz/s8g7837DkpXBfZDNlcTrDubeGuRPaSa1rrfCrglzLx0nF3N4f
58aKmggcyCyUeOaKPiVy6BZxFaun2RnN9sHq2mbY9sipxw9xoqtvgz7af+o4wdxk80IKeFK2QMTj
8pMqXY57tFfqJ9SUTfOhDMteyX0liZ32oJnR0PiU5Urlx/2ZXsFKGJbvCeIAd22+qbGoKxgzYub/
j7Tz2pHb2Nr2FRFgDqfsNLlnJFk90gkhWTIzizld/feUDn6o2Y0mZv8wIHhvG64mWbVqhTcY3WCc
kmYWr5Fq5lsVNaoC3Ew18LcRcHYTimE/mdGuHgdIiXptr2SPVw4sw/E/7X7JK1pup8RotC6tOpO+
sJPVm8a1g3s1YqDlW5m9RhRfJg3yicGKuwwCAf3i6nP+ovEzGiuMa41TGkyz96BqSrUt4Rq3Xloj
NGh59G4awxFPleesNRmvbGACBEcGeAdQ8qXKUVzmXsmg2jz1k9HlW+gCibnz2nBNdu3KBubuhhP5
Rz0eV4LzZywyvaJ6MUzAQlbt4XiQRAc8agPzfZjm5Bvzscq7u72Trr5WycNjdE2kX4L/61RhFh4H
PNowhNOhCUsgoy0cINMPDEN5amcv07b9aAbv2TCvQViuREQEuCSAmk4c44VFQIItVTB1GLlfUDD9
UQLbqg9jkevpHp3/4WFUhmK6b3pv+GS1IcVAYqES9PFbHHlTKg66jsTEZcEFz6fsgbFqJ6gfSfo4
KXCCfKTrSu+Yo02gPRW6i7Dj7dd+9cHp1SEkgQgcpLPzLx2HkHvQUdVPZR3p6YsSjPm2UbG13RlZ
PzibMI5nmQAXwtpa/MuS1BJp77d/xLXtxuDj//0I/fxHKDraa7NW6qdK1dojiKr8W057ZGcXVoNP
Qm6sPPSV64coQf4iFSZIGRf3QOUg2hdiw3XSFZAY3MpZj0jepH9JWoaEu7LNZlTVzDj86BRfxg7u
E9JjmvZwEhZZfztlrav1qXGKRN38iJB2Dp6jXFWUfQxqNN8HU+J+1yXj7OMvmGueYt4A+keKuHjB
QwOwvjSNEz3mZgex19sHYDEzX7fneDdb45of0bU37LCNZUn/x6HgfEE01BnR1Y15coXWPKXe0D8L
RyRwbKrUxTG5KCKoAfSt1ozgri6M5gQIQ6n9uszdUiyJC6cWxkkZhLaPsaL0hyGtnz11gMNcxoHA
WHTSo2zlyr+6Lq6IIAfof3GIzx84N8deM8PaONnCaF7GqRs/9XnPwEevKnRLmMqOyNyiJLxGPrl2
94GDkSUk4QtE6fnCBRbBoqw0AyuDau635dRb4z4Ly0HxMTTPi5UgdfU5pc4FYD9KHHVxdKw2Cwfg
PubJ7qLslJbK/ArP1A38Qp9LDmsdGTsRMYc6fHwHc+tBWSZCSvTY+WPOehoJgJrmqcT8+KAkbRJu
TK/pbD+OvQKFiYxmzub2mteeFSEHkinuc1CcMnb+XQcU5jRadW6e1Nh8actQP7VVZxwoKC053QZA
bijTt9trXrvhqWVpP6GyR3a+WFMBjGZEpMOnqS6ScA9ALdsHLa4L+9vrXNs2VKrAQCgZJafh/NlQ
MMSGt3cANVWK8xsbKT3bzEMPVNSc1HZcWU3+6kXBIQscsGH0HgAALk5HGOAartmNfYJmGzzqZSfy
rRjFc1XX70qZZAeNqOg+IFSs+3kQlCvLX/mQRCJ4AFxx9MGXuswAiHA0coR9aqZxtA9KH9ghqo3m
cKqLca7v0CWBZmfm8bTm137lwdmz2B+DxEMeajklCpLBsWHbs7JlDlKo2NgGiR63flsG/5Fl2Ikf
hjotrmEUmFSMIjbVj0cmqZ5LGxMEJOXIYkclKPULM1edk4CteuhzDdtCZWS4EXnWjLjtiLgSc9Q1
CYkrdzqjKimTSWrBcGexrOYy6UOL1DlVg6HGu8oy0t7XKu8/JQk73S/twVj5ytfetYRvycCPq8KS
8TcZs8pnjp1Tpwxh122yMYl+ll2SR1u17wJlbxRToxw8cxZYL9eO/qXm/1mTtLj23LSyJVJQIhOX
F8Go65M6Ie50Suq89ud2sH2lGqPat5LgEwbJ0Rp5+trm/nvBRfKEb06rZFNgn9ROEcmuBTTyKR49
tb8LgJtsXQRYC19LQqXafTiEUMIzKQRmCLzWW3QUa70Zx6yo+MJFVJZ4Zzeo7HVgHTZm2HYrVNUr
cRH0LDNlAJ+SzrKIV4Y+oq5tBtYpTGsz8PGbjk2/cPtxpTNxJS7CTTVAjiHfCX5kEamQakakBt75
CevPakYmAqXGt2gssQWKR2OqTx9/hxK8AWlF2g0sd4upZjCEZsM6iQnd3Ic4cp1mE5Q2k8+kKtwV
dbwrNZZstsCG4EYDQbV4iY4ZJiqh3jrZBcymTRwDa6pwxPxU5zj9WV6nHnPunU+oII4rUejq0sDt
IZnR8rmQuLGLjAbBYJunkesWKLuhNvdmahbJvQ7iqH7QEQSDAB9N8S+F//1BPYk/3ong3JGU5Q8M
p+Uh+usqxxGjb9K2dU5GhIg2zkPJd7WvzM1UOfUK4PvyPIKmwjqE7cN1Q0p4vpSOhchgxhqNGDWs
h40imvIX2jn2tM8yw+p2rhrD7FargnHs7c10GXp0mj+8YWiDXLbLz+sqY9cOFBKnorBDKWEX5luk
0Ez9szSzuJutNur/u73k5XFhSdSTOJVSX2XZu9SMvAoHqwekW+XdU6iYcb6pKGI3qhJHa+PlyxgA
BBs7dgRqgZVc5EaqN0Piz2L7pPci/ldzJq3Zh5lXrclBXXuPiHKg1SIBayS6519w1FvNDhGdP1nu
XBf7NHXieZtMjmIdbEM429QOxjXJliu7BrwL7VAwnFxiywa32zl2Y6W1d2LkalT7phJMpZIqsSVU
pwkeS7d3f8NSrtZ6lZe3JmUw/RbqYWl+s9Tk4iVODHUBjQZCWN4G5fVwHzPejPduExo/8sadt9Og
zfFGUaPO3KIVm641Ia688L9/w3I2VekN8t1hGL8Xlpoew6aNk11a4qm6dTsU181pboMPh0JZ/QNu
l513nDIW39gd3Lbr0Up758qZo0dMjHpjU8Veavg2RuUoByZl7SdT3n4NkrZbCfuX0VCujjCIifgE
HQj5Qv4ORxOVs6DF8a4HlvZlohEQbEgn7C91awK6GYvklRRVYBqQGyuB+MqJ5bSSIdH+p5SyF+HJ
qBo7y0xbOY20Yx5NBXZ4njrK5xZA0OF2cLj2WaWlFxkC6gQXEjcZNNG5GNPwHS2Z2kelJXz1kmDa
dnP2WR8968vt5a4cIVuOFKSICIzfpc80QBgVl6xUOWVFhHUr+kTjtMt5+fHOxBR9DP16AowWOqO9
Msy9Epgkx55lkX6kNl6kYE0XoilpB9F7F5STvU/7IXQOrRNb/8MLpfuLoCZVMO0V+Tv+2ja9USai
iqz4XcMC98AlM6KhCVcrc+e+OcSWQo/99ju99gm5UhiGMV6V8jznK9Z5H3vJaMTvLazFYR+DECgO
3lRb0R00Aqe+z9Eyfru95rXvyHSIBJ6BLmXL4nDkaYB+vglUWG8RlxhmddzkCvYclmi9N7uz6l1j
5muGw9eOBc1fumO8XQbzi0WVGX6JXrnhewQNdvQTouG9Hhv5W1PDWbz9gFfXwuOdOh+EHY3285ea
0J9TgBUBm8+G6lVN1XIToHzjbUU3qMXKnrm2N0m7+HqQPoDNL/tDDuqODgJI76ne5j9ULRXhoc3i
qth+/KGAiZCj8/agH8iQ99febKK5bow0905Z7PR7/MucYGO0bWjcW9PcOF8+vhpbg1kB7rakzYt9
aViIPGiK6p16d1CRFm2kPa/ZqkW8axIj+nV7tWvvkGKWCTuPBiJE/vO/nm0MSifKyDROFvP9F1Sk
wACBiqrT3e11rl0LXMR/EFeEzaVIiORvuWmXBSfGHlZ+54VO/MykxH2eNXCsCLa5RQ8UCmHEHyEV
Xr2y/LVUgO4IZStdW0TpFy9VVXsXZkylnNLZc5kdGhjvIQcgHkXTw0wfvWrPK44PmLOkzS4vmuKf
289/7eRLaUD2qVRJuegZhFFaBgkRPOrK4DmA2PacUrM8FdacMX3A+K6pc2PlNF4ZYWJdAU4SCQy4
HgghnX9ds9CwYg1i76SFU50+C1EHfoOzp3HAdsbE/bAI8tD1EYPT9UcGZvlLYOEa/V4gWvH79gvQ
5Gk8b5TRIgNWTP1AOUgH8Py3hLRd+9ITwSnPMHvxa173Haz5MkA+Qmsf1N4LD6GWtniuTtZBARSc
byhLtV3A2GzaZE6VbiurWCPeXLsGsJbitOFJBzhrEUTCRrdmhoABnCqRm9uxyarhvkzVGI73FHZ3
Cg6x97dfxdUlOeJ4SbMTmAmevwnUhLtQF6ZzGtsZGTjFqNpnft7g7gxzNEjNotz6envJPySUxdsH
t/MHewd+lVrqfM0SSY8iHzobG/TS1U6R6uFkzM5QtD395brxIVnohi8SJa83UdSH6JYa6rd0HoO3
wFPRE05FVNx7VTAW74bSYT9z+xdeCRD8LMlso4YnB1jcUrEjvMCwwoA5TplUvjflnbeZqKNPba8r
CY6QupXvLCNzrVerbIwPVvGQMWm+y9SR74FQ7vKAorjTDGmJDOOURtVnM7Er1U8VVburPBCo+6yi
5L0LHKmyDGfDnve3H18GoL++j1ye8Tf6vIh8oFSzBDRjbOWGpFjBMypSAh87vQuGTS9tQRjg4tZy
e7XFy2Y1IpCcgEtkoJxNnu+GSnOkkY/Qn0sRF5upy6KdY0b53gNUcWe5qbj3OKRbWEz1SnGyDEly
admrIBMxWBopoPOl7W5qwi6a9We7DZPHeqxi2iSRvWkTz3B8kBX5tixb/bmtVOPOntzWx7qiWWua
LI4gv0K2ifgLMAv8omUwKiI1MbukN58C3DmOTYeERBCTfgWpmDY6jmNrTOtF/Ie3SdNUYj8lMkmH
E3D+2L1HrSumlksvT+ffVZ18G6QFcDpSHuVZa26SOXHvbn/liz0FzAFqPiNDcKdQRhZrxq2rhGCq
k+dBKPFj2I32T6+zv8eel6+0MC9epwRUyAeDzMSrXY52JiMw1XpQ0+c5FQkuzlpQVlujGCYblZyw
+w5Js13DE197OkPyOEg25Z0i//lfmUtX9k3N9CV9zpK2uJ/DTsE/aAD0hfdb+OXjb1LytGCKwzYA
pne+Vh+5TRMldvo8BmhWuaGm/TDATfw0irhfy5SuPRf0G5SC6Znw7RZnU7B6HppaytkskS6qLeYq
rtrdA+lMVoq7a5+N1BnBO6KPRB+ePxbQKUJykGcEnVJu+059jockOVgJTi27JNTaNXPoy2NAtCHi
sCbNPG3pQWwYCYlfw0eL6Zp+teLE/eoGbhNgtJe0nH4xIzcA1GlNKusy7LBDOYIA8OlGA4SRr+Kv
3TKpGS1K1+ELen30o7BSc9dnDTBhrPjafTlNzndb8bR4kyfm/J3W//hVxz57d3sfLdJQogC/AgwM
EzMaNAC7zn9Fl1lWP80xL7xTx1eVN29F1a80HHv1vnZF7VPJzMYW95xwg8rqmlr0xfcGxEaXXDbh
8F6/GGvMDqxmNxumo9lmon9EntVsd4DLkspCb1bNQiJ+bwXuytW+lLCStS6jQqTsWBV8yB+Q818v
v23jyqwBTRydNK5c2y8qJf1sGBWCRZuqLnvRk/NEmL209Ow+adLk7VEEFjQJW8ltbTMFbvILl0rR
+n0vBs/ygUE6w4OTW9n05ASxbvq0L7qft7/WMmXld/+pV2C+AiwBtrRoKA1OicZ0X3UvMfajWzFN
HZ4LUS98UiHD3YgG00WnUYLHyNOUz3EqvEPi6WW7GXBbUTeqKaIvbdCGK7tomczBoYZGIacq5Eug
9NzFZqbb7QVC6fuXPp46TD+LLIs2WavYx7CM23bXm239DypoUTP57ohnaFvaZkNuW7vJBtRVOb6l
FpzJjRrrXnLUxkTRViLmxU6XTUA4JkCfwIxDbj3f6bHoTKG2SfqiTmPpbiJDRymzs5KXvMGFeiuS
oTH3XtC5eMG7Qd0cbAS81gAkF9HGJsfBfxIpCjD0VLnnP8K1xIBwQN2+2DkImQ5K408rqdRm53oF
vUmR9tvCdObT7W1z+ej0sZARZe4FJODCCqK1urruFbt9AQjV7ccq6O/tKRltv8UBwIn1jbDyZKtM
pftW2k6/EtOvrM7EAioLmFWSmyWhUgT2MHaq172EnormbTuo3d5yrEE/0OFSwx8wx9tX6rSSSVWf
jVLJClHelT7XRaD5A+UErSoBAs7FSEyE9MS5AdoXXbGDvatEJPSaO/1yGy3YVLpSf7v9yq+sJ62x
AAOg0AP6bHEgaoe+K82o5NhQWYf+OIFw23hFWr5qeSZ+28j0pIfbS14GB25oBlGcQTJInnKRf0xu
IpCi74pjSJrr+pMIphBgUtIrBpprXYAXt21ENceuzE11l4+K3e1JfetS+B0wq6+WDk3yyUg7I8aR
1awidVwJFPInnBUVTK9pOgDLA9GLHZ7cK3/F3UkMkadXQ3zUmynPX8ZmCkEz1V3wNUVEbA2mfbnz
kBLiLXOxsP/o/p2vxvKJNQ5VefScYsKmWhki/mSsDavqc9W631BHNnykGOyHqYrVNcGAPwb2i6dl
0kPlxrGDYbacEdZJXiewQaOjwCD2mPajYWwggYv4dbSDCjTiaE7d1wh8RbF1ujQpX6I+NTO/Irh/
a+p0CpCWs9yvBLQ63HRz4IX4q1GO7TM1pwJppskCpuuWTK7KMcGT13KEPh7cVBd0/62CLHRmyO83
qjDMl4J9/ow8Z/KWe7DG/S6Oizfoorp3qKyhq7fOGM/jtqmQFdgFwsjykJF8g+UmNGXm2E2gfE5E
rCdvUei0Pz00O6IvmMBBXQ5Dj50zo/dAHKlS/UumOMFXnLg848GexynZOZkTZL+BijTlY0of3fin
iFWIWJ6R1cbWisww2EIj6quHvDWzgUGgLHyAHlTlHka2NT4A76nNxwqmwbfRaMp4Y43O3Nwr2Agb
932STPWRLQQQcexn+neD8DIQN0rYOLA31TJS9rfP25XdRbmKqiQzbrCeF2mxil1mVCTx0Wrb4WGq
xfhFx/7vKaCtyOkzm+q3klbWhAqqFudss2ytMXv5C6CwAHuhhOMXgJs73980sztON1kMIqfdp1rJ
oi9RlLfb2lGhdTYZvm2xopovZlwGe5Cya2iny/U5xUAcUB1gF3lLjnVWOzPK6XpAjw4U4j4RHpAy
DxGrbKO7qaQoefVsm++J21XPHQJJ2dZjxJmu3Ox/GtDn54yCixjL75A0geVIM7PsaRaeHh/jYp4d
H1PTWP3s1kbzNAx94/qanudP3MvOe4F37AOiGdk7dNvQ/TRz+dunLCnL5IsWMF/5ZmUosT8mWaNY
a9YXl3eCS7EmZaLJOpkHLsJRU6GTglhCddSwZXqY9ASmaZRzNfkK7S0FgTNV/Ht7jy7ZeiRmLhNI
JgR0mGF0LdeMc0yNPK8vjn0za8NOUYfiS+w2Rb0TvWTUZpGFK7mfak2c/DNHnpFv9EIZngctqXDM
VIwwtb7d/k1/LvyzzyXTRN4BXWDJmF/2eqy5QFRhyLXXWtSZ91IGUde+ThTx+lOoJs2w7ZvIs/2s
ML3obbJGS3l20nLCj0oVvYT3JlH2BQE8MWzUtsesRK+UNt319VSkX3HMGMpDm0+D92UsuyncCZTZ
X2pkmcZPKJDm474MjFBdSXL+6CkuHoouPspt3Gv8sbzwjapL3a4wjVe81ed7dQrnf91OFMZnRw/C
g9FWXnKKq4pz6UVD7D14KAJk92bbtSfDrkS2jXBBfLJN+ESnOouqJ2egXXHAza5TnrQi7fN/PCuO
p0+5Q/dxUxdOfsoCPe5XWjRLUrSEYcGI4EDRGuKGXJIUInsoEifPuqPaoDYHedMQiLiqQoSf+qFx
Yj+fFS+6y2NrwN896yq/BRH3eQ7N0NilTBT4t0e7LVdKtotYw29BMxv3RoAv0rbiPNbFUdJ3Rd6P
xyIXjnaHWl34MseVeAigOmzSIsu/geaNIb46/fhlHtx4JXW5OL38ANYGD01b9jLI9EEi9MHxxqPZ
4efoY99i/srtOrY2gwZ6QG2jYeWRL1sEDMFkswyAHKgJBHnOn9mIGP6auCkdVYjqP9Whf5jmMNlL
MxM/oSz3/NFNkTrTnEC8NhS6z7RO1lC1l7Wy/BUM+2WrkFmRt3jz46hXRktRcoQMhc5tV1Vmu1WK
UX9QoAmFm14ptPFe7dGyFuhAFY/G6Cbx7PdVboxS2gMO4KjMRvJs2W1vbpWhgXuteRkt9MFq4G1Z
k7bmFHsZ+PjV9FHhplIxEwAXybAGCQPQyUQrtSnxGM30/if3Rz7vRKfPL0E7/+vwI1PQqrWzUxoF
Ia5kKN4UYaNDfTvgXe4cwMBoDpF1g1BDGfX8M5oQhbsylS+wNJ19lLi/TPQqvqi4D7+kWVN6H+2l
g6MHbQJ7F0YkQ7NFT2eOJbmqdacj4bzGDqCZX8vGNQ9urIefo262/Hn0OB9OV1vvtx/1or6VcHpJ
NwUUTFftz47+K7+nZV/Txu7t49z07dc+SJsYcfJQc3YBI+RXo8n+i4XXfb296pUXjOozNEEp6ia1
Q89fMM6fo1c2lnN04S/1Pmi4dN879vwtb5vkuavi/26vd1HF0D4go5f8OSnlv8StNk5fN4MSWcd5
BpuRV/r4pWvrbiMN7VdiwGXYO19q8WizndaKKxLraBc5hnxuVGMWo4LO2EZVNOwR5YsPqZdnu9EY
kyPc/DUG5mVyhW8tbUL69uDlSGAWLYtQoCadMHA7jogapvdmXpbNXR3Uc+p3XlXfobgMEsZO3Pzf
oh0EbA1QNfN91lbmS8/k6Kcx98lbhZFVt8G1Nd4XaTStTU8u950hAXWomFMAY3cjd8hf+07ptXIk
CdWPpTIgbK6O3Va16+ELEiLoienKnB0CBqvio1MG7K+k7J0UcaIft5yh2J4x1gkZ+hG7ZHUTuE65
aSLTeRN0Wu9oNIT3tzfeH9L0WZaBBAAKsYC88HXnP7J4Tq+JR7OESnKciKvaISWtMPwgzWzNL1Ww
Jw9RqyLx7Kr2eK91AzjYNmw8hRsZVsamh1GvbJLYCvpDyl17pIoahydj7hScsCZT/V3qsTsdnLZo
7zpNnQIAXKJK/codHZFvAl1NtkI3Mm8HhGewDl2rYd6lx2mv0Ucy3dTX82KStBJnDreNrljpm9VZ
5gGOf4cQlKoMn2kI1sV34KT6V9OYFSKDZAX5fVwO91HbT8FDDf7rPUdr5S3umi54GiiThV/jMo6U
dDG01u/bb/XyOKMDAAKK9iCDB/A055vHahrRiVpzji3zsmgb5Fag7Aro30w9uy5YYzr90TBefkRy
GdogdKGlQdP5esB0FPD7qnXUOixhN4Ywyf5SRhN+rVrqwamcZj5oU9zlPuV/L3ZGT7i+B4+m3EWx
o7ffBwF0HPGzGbaBnP1uO3Aymh97ON0hyZFqtPWanLzt9ou69stJbiVaAl83LpbFm8pLKDzhkLbH
IAR051S5Hm31uTGPDh1T60todsoGTLai/5enXbpLGV+5r1rVFpVvFyhh72JAH4e6pFkAwrUTfeqr
oBm6H4onxKbR3SL7zBsP57Xx8mUYleRqrCER7cAveKmGHqZxZ1eYghw5Esh/xSLy1cIxHhohSr/2
FG9bjNV3r0c9nzvkw6NWqlI2lwPIGVrdRXTCt8kt0qFrjxM355vmBdF3ASoVYeXYPMxTV3+tm75f
46/LbbTYZgCMgBAA0SQJWt7FSpspM4q/4tiMmGBskV8Ltk7pGnfl2ATb0a2b9p7wmN/locAc7fZW
ubySKSEYCXA50nB2l4sLU1ixa2X1MYfffqdWkK02qhuQt9KGfC9CNf1xe8ErNwDsVy4pC01QELCL
rYmskrDzKemPogJKtR0DMWpSFz1E5j8aNlFfhpQKefrP7WWvvGT6HpJAiNsHlDf5s/66eFp4oLMb
dcPRpVDK3vkBOH46DsaB2yFsyuZXTd/Fei5mqxCfnWBqV2LX1fWhz+g8IAOOZZrb1UpBGia6o4u/
QwoQBL/mzphAw05eHWTsOBvWtTKhkXEQiqWuTX6uvXYJUeELM8rk9j1/fmPAPDPT0v6Y4HlSgQpM
Yndvun3wZhRI7qH7qdD9HpV4pbFxZX/JJJMuAsEI9sDiczPo8vpy8njuGXSUPsSQDCMMT37qQUw0
HTCWWdnRV4IfNB4gBXJmyjW8FDQp7NSo2L3DcXSdeHwoRqP4jxifGdvUsdPmEQ3+9FcqR4gHLfOC
f4fa6ZVtXY19sNGV3jYfjUFPlYNS1Ao2q6GdlvTHHDv3kTvtAIqaboIIeR/bu9t79E9WcB4JJAGJ
RhCdcArYZZ9u0BNdiKmYj4kWD286/ENjW6L1xSzfCMqnMUyT1yikPb2ZUXaOdopNgrud+76tH5so
igXDUMTZfIGjCpA3vFErf/KYCW9Qmiq9uxL6QOPTni2Nx0ITevpednY6bEQ2Ov+pc6udYL1z/mL6
0N7BEAMCocMcYjZ9+0EvNwWMFQQ7pMmkxCwtCq0xc7TScBRUDQw1uau5lP4JqT6fc1igW05Fv5KO
XSkyGWfgGIZsv+Sb2otKq9Xw7vbUuj9qbpVmsz/rtA/9Vmht0GyiLh4eOTqRt7MQuE22emHhhmrF
lXFC+raL3zR7tn9+9BVIbybCH70+ibRcnEclR0R/bMz5qHuRZvgdBqp4ZXnxQ085vEcUGQPA2yte
RgBWlFJKFLZAN5aNr3osvXlQhvnYmnXiD2amP4Sj8iVwS+KRUDv134LAc7i96OWXpi8iRVO4TOk8
LznOwu1zt4Z8eRQ6XlNFkZp+OsKrcTP1bhid+svt5S4zxPPlFtEGQxj8A4NBPfYT0uuwXNrv6CK/
58mkr9wnl4mKBKPSZqGOpYhf5qKpa45aVpfqscynZu/0Q+DsaTVZ2c+mkU4qqd6gbQCSDVlGMadu
uonHdPQ+yMykqKFvgMiRVB6AormsqLs495wpCqyjo0317DOa14H9hequwZlt5RRd+ZYy8SaSg8Qj
wsqX/9cVakZuJQoEJI5Nn80HEBQTootWho9v3dj3lDi5tr/9Oa+tyH3pgANgA5Hzn68YBbWJv/Ko
HbVKgYDppNHBG80x24R5F27noVlLTq7sH9mJklJnIH4Y/J8vWIeN1oDO0o9FP4/zzsyt3n1VM9PD
GkfXA3OlLJVx7jzek/VJlpmUWwFku3ijWMHpXl972lHEBJhcQWflgMtira80vS+TDwkeZJhB3iEL
mgUaRYnKGYxQqh+HVnQbrTGZ+2TWsM+xlN5QRKn3qA8lW3xZaRt/+BNyQqifpOMQUtuLT9iHhjFW
dGKPaValDxFiRvdGANCkgxq5RUtoFSUqn2X5TuE/wGslZ2GzLj5hXNFLxN1Qx5u5MDdjlIwHgSTG
U5GF0ZMWJN7Gw934DZsR/RlFfG8T1920Q39r1SnhSsCVQjo0ZcCyQDORIeSv80JNXRUGTnJHbuDs
81xr6a+CZP/OJOwOfqHl5rzVFN1VVs7ptU1MMxqpRdlmu2grdkM5xVLL7ciQ1zh4g9vHviIjkG0E
zso1dnUtC2IEPUzasssSmX6TmcKQVI+WqPrvVaLUn/FDBP/ca1a4coFdXUvCJihtgaIt+9sCjYRI
H3mu0sjHX30QYrVLCdubP0TnYlR/e+Ne+3pSqRO3OlVS2Bb7SEtMb65pnB6Rp/HuEKVHtC0pmr3X
qPM3ZvswEus5/uf2otceEUAI8J8/W3jZpxKl2XVdPWvHGMH2N/wg1Idcr/AdZM7CwPR/WEwOLVAO
oD+63J9t45ZTwFzjKNI5KR9VZB93hqsg6hsrmbXyOq+EchoxwOGw9gFWdVFnDm6H5FBCKLetxNum
SC+p1NWe/r2qBmXbIf79QV0peTfSW5dhj/SDT7gIPXOUR6ZQMuPoKG61hSZgFPCG3WQrdR98rTac
PVtaW4GpX/mEoMZoVHFBMklYzr8mp+6GbjaJP3Gpf+PazrQftE6aOy450/woWgocEY5+THzAxYJs
kD/mrxDjUgx482TTTo3r7H4o+t9lA7+izWiIsz9TY83M58qpYEGpus+RIIFdnArHLcoxpoV1tI1S
7f7tpfrbHS1HqzuwpwO63Tq2ptsWQfl5RZ/z2tLkHg7ev+D5ebPnzxpnVoLYRWIcFUcpXwFr5enB
MabcPYBRS79TEA3wW/Phf8l7bLRqUEakR0KDffGS7TBti4gYfpwVO93WjZN3Oy2eg+c5dKuj2mWi
XunfXdtD0ltNSslKMZHFo4Y4KalGY+hHusTKa4zbjrOtRJ+k+9Se83TlxV6pjmxHHkkJzgCYsZx7
jVoJaQue8OtcU/y5kZfbWydv6RIUyvxAghbvey1FM6zN2wfFcML4JSqV8IH2ifbpdky6xMZhTkXi
RdkuaQdwD86/smtkYQovOXuNQ5tvLfrWMP24GONPop7HR26V9r5JphJFe3uAH26NqNSVY/0LmCQt
ahxfxAZ6+5oU+2UGRUuZPoYUS+LMLSdJWg32zbHa+jWA+pH6cVCSVoDNegLwQ/tXH5TPKVAqP57w
l1+59/7ExvOUhs1H8SoZPpy6paENoLU0wjWrZdOXv5FnBnAfWdYTCjPOIdLS/FNRF/2u1WPTt7uw
fhispF8JNJeHz9WhkDNikpzuC/VfOuFYHhfu+EpCk3SbMQbyNtINeUMVIvF8V4eB2FSqvubQcnlt
sB/pxYJeYqIF2eB8OxSoDvaJVw6vU2D0v2fXa++hADXKP6D1uYItM3TCD99UAEppVpGU459w0aA0
pxybojZyj3moHaI61XW/aRMBgSx3P+VzFfy4veUvD7ssIzELQ6uOO+DP6fwrhkdzPLToKjuYCbTi
d9/3Fu1QOzgNeJB/vr3U5enC1Rc8D/mTdGdlK5+/TjMPuWyLtH7B22q+78yxuO8q4aQ7b8iDBzML
hmMfdeoualOj3lTITf5jGW0kUCnX4vfImMS/caqJdmWHX9RBECyAmhoMaYG0gFM7/1l6HVQtCJf6
Je/06jck3hFqE6MLcXf7+S92k7Rnoo5Ex0SK2C+pxK0XF6YWdNMLJA53OJhFxIkxW0p0qwmL3+Fs
2/v/vxUXLzxI7NacEG196SBmNBvFNbO7IGybpxj4yyGO9cPt9ZabSdpEMPABTwCGnF28uKsqu1Hg
MMX5c1mY6T3XsvEsjOCoRemHmYB/lkLwF4kU/qBref7RsiqfirDM8+fYCRhpmVgMg+jLxDuYWSzO
3db+oSHfNm1SDcmU24+5DEdybSYl0NzpZwPt1M7X7hpr1IfOzZ7HkRFUnFU2rL/c9UO700o0qVzj
d4H287fbqy62j+SWAl6UybKc6BKNzlcd5yl1GyUL36exsZ6RWOy2du0WGzP5P87ObDduJOvWT0SA
83Cbo6S0bMsjyzeEq2yTDM7z8PTnC/UBfiVFJCE3Gl1AueGdwYjYsYe114Ijhts2bQ2qycfuheP/
n0EwDDwitMyBJF4bdBqtVfVRDb53KERk/5p52fug6YK7aqpU71EgE5d9QmXQsj9q0FN5+2oOtygM
Fp/6+TfItgHxpaQreVVNp1fWB/OsfI/FHESHKvdUUp8KAPqvIUHdBUiXXQVAg8K6PN7+3suH73+2
+dBcWLrotMiu16/RxtZ7WO59Mfb90e1CsS/VwDoVUaB4d46VOH8qosX3jZnXZzVvI3Gc7VrZ+Bmr
X+DFr1gc9L5phqZvUDycjKIZ7lKjHEHPxsZcP9lxPP4eZlPAxiFqc0u7Uq5vuf80yrhbsjn3auoq
DTJ0tBJD+c5AGUrh5WQaT01J+kKcgUzg7a+9CHGePzawPY43cxBMXcnP8OIdsmJLrepwiHyAyrX6
SdVzXdmNGvKyB0Ke8GI2rZv8JkgeznmZN1uea+1y2QQ5kikWps/lfJ8zw3Rf1FXoBzXih16ZiQ9z
nlf/JB4zAIR1ub0RZK9dLsY+eHZoRprc7Ov1GsrkhUPhhOhjDO5wmGkeHEHMCePQ4kPp95qKMx56
4U5i3xYMdO0pXyvVRvC9tsXoCNETlAgl3r7rXzFXZacVcxn6DiSnd4PhBQdjaqxDZQMKv73B66Yk
IIqknjxK/vmLDVasFPuzFfraOCTfal0S4+ge00Va2ztbieKaMR5bgnmG96hwLjy0oeEj7RZBXXQ7
x0cqm2aK3n1VouauxZb+tqT7+ewi1A5km+CBfGnxFQkehrlxq+B7VNUaKJrEiKbToDThfGTUd3BO
t7/k2lkFBU+C/zygtuRC05t2DAtJqmRV0FkOjp4ckrJ0P07REO7CYNri+V37mDIbkkIfEBQupwmp
5oVpr5bKd5PAcFd6Dlx5aR/mXzwzSreEY1buhUuK70k6A5a37EyZNVydCsKI30GmRHvWOT9ogNnu
u7m8a6be+5IbsXMyEmVIdm6BtPjGvVxZLLEpjkgmXPxjsZclLTcAWk3ot9ok7ppuai9dBNSDOSfi
itsbuUx95cHBGMV3+hnABJfKUhZFIJLaTuGFLer8vRMqzq+ozOv4wP+/OmaDqOP9nKiUULt5Vot9
5UoQXw72pz9UTflmeTr5g0ChMvwm+3TAUa4vaRCO2ZimGker1IYzkxsUrbIIbtZybLsHjW+wBT9Z
22/2mnoqAwbOq++dJbFSN5GV+abe/wmdbM4OVHU9Y9/g++6cWYk/BIwEHYPAcO9qY8v82nZLlj1Z
rKMG8ZyyvPBKoZ6ZWhoHSDBZwviRugPc2dFs/sxx/L9u7/aqKcq5TP6rku5S/vkLU7YTdo3h1cLv
4kgJ9iqUPfkOVtah3I1qWm3kkSvvKTkGPW6Nx5vG2SJ1NfVRjC0jEH46d0b9qSitTP1oC7scvlI4
drz97PV99l+gac25tqj5PN1e7YqTcnnHeVBlbZfO9/VqS4DVQZi6wi9DcwJ0Aa/xH5Jb84tjNFZ/
yuwx2gJQr35gCZSTzReq5ot4FcI7NjhRhG/m9jTu7dFyUiI22oUfAjFqP24vcM2arMrZ1JUl4H1h
LWjH2hjjKkEpbAwyegFVODsfsszN9H/jYTDf/sbA8kOuroIPk3Qv198z7TLwSaoj/MJEnmw34CXz
Q9sU813lFNEWimV9cf9nTe7ui7Ma6Mxpa2EsfKOF9uNpquY6uADJtn65bbTFrbBmDFCWlJiDzYHw
4NqYBcDe7BW0hPMyCdpPo0iFu587xGifdAbGrQ2vu3YzJEyZUWN8zivMGZXFQpnqKfZ1xeiznVWS
OOk56KhdZlD1O4eD6xUGENW++QUX8ND+xc2gF8mRkRg/lDOul1sCEyjC0kn8pqmdn40zOWdNDMmx
UBrjKQb8uvXMrH5fWC0lgR8KAUu2jNa0u1gHlO0PWq3OBy+Bm2Cnw5U07DO12uy5rpqjmQDHidQ5
Xb4hfRn1bQkNtW9HBpO0Ta3Nyb5RnWzfukO9ITMkP9YiR6HVIUsNTPBSxVoEelPQNnmbitT3usGt
LuoUz8ZlYHRkI3pdcWcek2i0Uhl3YvMW7tRwvLCvKyPzg2y005MWm5YYd/FQTyerUub5oXBSc4tR
ZdUoPLCwPOqQOCwDr8GInKqXwpPdGOSwnY2AhHZKNw7NoS0Swz5pcOFuSUuubB/KrbRUYT2jC7BM
TEJ4Cy29UhNfseoIVhqNiqtZk3MHZcwAbs5sz21HurpK3qpnbiWij8WnnfR6DOemSHyrmoZ/vHy8
m0LdKPcoaGQtNfWh3Ur25NuzPDT056imsKMggxZvkwbYXUwQ4PhzVuSfzBlvS015tru9VeFlH2nR
g5pX1c7J3v4qQyYMASvc7DyNyybyzMSbi5ZC6lNLz6qTVUJU4yRNZjymM6rx+2jUjbjbhWWguvta
yXr32+2Pvba7ACJk+uBJSn755y8cOxxxPXQpdubrWVL8cntPebR7ww72DMCP57fbgnqIhEFGICAw
r215Ciy9cVCjpRlW1rtYy/OvpEZBsBNq+/O2qTU3ICkz6A3SXiGcvDalmC2hCDz3fh6E2njIptYJ
j8yMbSkJrH0+EGVAtwiODVzOtZ2itvXBbJ3cDyPX+pdmuYuIZJdDC5KjfXt7Tau2JAqdmgh1P3Px
TkCuZSPE7WW+21jpHew+xUeUnB1nxwnbmt5btYX3BANOh+dVvhx2UOwxlpr6VYLa1X2SDM25zXER
Z43h9S+3F7Z2/XTiNGJhj2O4LN3CNRAh+IkaadILG6EP1dq5TKV8SAZITXbdOP6uTWO8v210dYXg
YMB0Eu/Du3W9c0w7zEWXcvDrpDHfpW3a/Zqsup8OVgve+XDb2JpLozgMERZ5GmM/y62TKDFN5eSL
NE+dc50b2bSLtRrIiDrrIXLfOTP5p9tG11ZIkk6jDGZZOXZyvUIPimUlNlFcddW6iHejB3y2MCb3
UobOFp5i1ZacF4e0gpqAubBF+c/WgznIfM8a6HvbzJ4dC2tARUozoq0O5NrXfGYZZGmSnGZhLDad
2LVTG/pGKu/ZCWKjNANqXNdHLasj94Gc+I2NP5mYMwYPWvX/m1ycFhcAd4kEW+5nDewn7+LU6H8g
UFVXe7dSu09DRZfq9u6tLlLyTOGUaQ8tESqiavtmSNvCt1VkuJhsH98HSqyJXY9++/2kifzzXxgk
UcKJSVImc9H1suZmLjUvK/zIibLzwHbubDtW911WNxeep3nDna0u8IW9xS4OVpilZpgX/lDx7LFC
NpHSo/mb2Dv/mWqlu1HblJds+cpTtqfaCBQHSOXCV08NxyVs6sJ31KzODrU96szdFW61ERqu3QUi
BMkxDo0P/7y+d+XYeV1IAQd94a76J9UM5a4Js+Kpnby3ATafT6WE+xJAoKnDe3dtaW7lFE3eFz46
gEI/pgBDflZptBkCrm2V5CeUVH6oe71qe4e5EMjVFL5w6vApK6rgs5ib7o4pvk95VRsbQdGWucVG
DcCGwaiKwq9dKbjXZ7m3K3JNKaj/62F5sJ3mL1JOJq3ANMjTz94tQhPiZm/udDP3a9JS8+AIxzjZ
QVZXn61aT7Z45NZOIjUJWNkYjZdiK9f7FqEgloTRUMBFbzkfhdLFEOZVpbXxxK0ktoTmBJd0JPEk
yzxvGPskaCYr9zsY74OLq0dqd05LuzqXZC7vWgvRin0dRIXKoFG5xdm8tosvrS/ePNVpZLjiEhrN
hvoUFknYnLJMK7xdAh2CevBKBJduu7C17yo/qES3yubgwoXltQ3BkdByf+wyMZx1RRuqU96rW1DF
dTtkfswGwoa6bARWbUZBn1TBh3xWKf/zYm0oP3qUf95I/fJ8wSXzC0THknh1qWMrnHEq5rjjJlRx
ppyjrH4wR2ic0tx5HxVFsKUcuLpnkicDVA1cX0uHUpdzoJAFFr45Bn21S4egOExhOt/VVdvZ+8jy
trBlq2cUtAWDC4AUadddX4W8MpKyapTCV5ShfnCLudnnAMP+zLQFz9zW5gl1sPR+1Hn5bh+WtajT
emF5ceXrNh+MIU1Kf26Ee1TGYbpLlSbbJU0enWf0Kb97ZaAc/sIomFOJs6e2vfQzkPaUYZQ2hQ/H
GjxHSh24u3JgAFoQyhxU3Hi3dwdz60laPbAOSuIIqQC1sRYJbpkMJZ3yEIfj0js5K13iuEcJstt4
+la/6Qs7i930ZpWKhLAJWobqyORs/B9qgZpktaIpf4yhJH9MwrZ9d/ujrj24sJDzPtmEn2AGr89Q
DBsakEGZP8yZMp4FXHbqqTLG0ngHG6s1bbjVVXMGNJyyck/KsghcyBqabqy9xIdjRVf+RbSqSx7V
zirtfie7xeKf28tb2zwYw1T6L4yAgMu6Xl5rjry9UZszpVRTqNO0lICwqj17SxB27fbTH5AjYBRd
YSC8NmRrlVUgVp36TlLE/7aFHs53BSOK+alkKouxP8vo7m6vbdWkzPwo9tL1Nhdrm/XJUCevzXwU
uLLog2cBpv/TMwjXPIQtuhH7FJa2eiO+WOLOnt0qKwSLwRDua9FQeuiVo8aOgv7fHFo/mxmY8Ilo
KtN+a2ZfzIfMTFP93PXQqX5Ih1RzYButW8OCY88com7nFAyLneuqieJ3E8He19tfZe2EkZeC9pb6
wxTBrzeiae2wqyAX9s0ynD/nzEz2u0mk032Yed7n27bWrix9IbBL7AL1ksVpJvtt89hQUr9j1rM+
qFFUDp/11hTBTqUSv/cS8cN158zesLt2qgG/cYVY4GuABZQNLVEIl7avu9T7xpB0q8R7TR3rLZjh
2hmTIRBUxXKUdVniyse6VUQ5ZX4Ds1Zw0ONg+oOusgptcJD/sBptOt/+pGtLk5wy1DQgYHpV8HbS
ArjyFHOolawdn6J2rtNzXbj5sL9taO2cyMtj2BKR+wozwgtmzUlOVtomqRHteq2OuztXnbrm1ETT
4G68mKsfElpKriooFUCb18cyK3vk320gdXk7jucYKrCLO6PCtovb2HH2IhrH4G8+JTrgsvlOKWup
M1QnAMtUXcl9TSB1dpyLgG6ICcb99+0vubo0xLtkQMeZXNbWkqyEe7gl+bWVNqb900WIrcaQrw57
vR0j+yAA8G1p5ckIY5mQyo8pSfzlGMri6mWJUSQTdG3+6KAWYqki73aBPTcHZ3anZN/T/3sH3C64
y0RSfqSuWv57e9Vrd580hGIsySqZ6mJDEVHCu9Mx8FXE4+Nd0KpaybBvGzI6VQK3Uhu7gpgzduxv
tw2vfW4gzSwcBDBubhF7iQltaEHy77uFoh4J1uG9tvvWsw80g5uvDQi2eSNIWF0rARfSkpJ5Zxmz
q2Vp9E6rZH6bO4M4JR7jsQ+KUnb1T0XMEZSKdYug1A4Ku2QryF23jSeQWDY8wuI7V2lpDRJ86s8G
FYHQEplzQYBEonPcNP9ndKPG2PUGSLqNbtiag6CpQM+fQfPXQyqqPTX2pDRU3AWUloh+J814cW0c
3ycGdUS0VaJeA7CA6GKIC+AT13Y5xFU20Dm7iaDuXg/aN2uM7s1Bp+qudmP4LnLq5Ect+uhBqE79
TU9yxFksPfusdZP1dPuEvf7kvJ9Uz/jodP55YK59lRaPhTMDGvSVoKlOqaE4F7fNRMQYEvyZuxJM
CSMC3th8vG339cnG7jNpNM8N4xGLgKYHfRH3jhv5htOXZz01A3Hk4lrtPo27WW51mWzEoyu4VGmT
oRkag3JIZeFH1HmEyAqiSDLtNnF2vTOndzpF0eGrpxh1vaO1ZDsPY+w16WkKkl+kCY0X7nQxlltj
iq9dGj+FBAAhb5oGrwYwHYfheqtzYl9UZDYzkzK/yyGe44esAqt8DEZ7bM8K6vRkCErm7q02MZ3z
7S1YOYT8CKgVGA+hZPuasp3SQG5lNPQdQQQLSXfR/pcbnbUrk8Y+OjGyBYhpAlrjEE9+bA/8yzSE
ypwspdnkEHodDUheT8nyAi8moGF5R1902Ep9biEsHSN/Hl0bAgyz1LITtTxoDG+ve9WQxNvT2Kcs
vrx7xaSCW9LCyK8i5nohMk7i4ZQ6ab2Fq9kwtHw2ar22rUpUGDK86i6mSAFPM8Q95cZGrt0lUDsw
5UlsPQ7l+su5taomiTvGfpPAIbej0qWqZxPur+FU2Uz6w4KoVlsirzJZvH6UOTUMoTKxw1AfzJ3X
RitatUoe6rEfwjcSXZhZHv/1tDR8Pxb5mJ5BVUTjzhjm/pxPlZ1s7OHq2WUhBARyitJektzqsdVp
RlUh5th3xTfHiIZ3fdSG1mkMqQ/t0iaCkTsshD0fBdVac6eN/WDnjDq42u+8VNvqcPtUvX5C+B5E
RIbsPPJf6WhfHN/WVEUQeKXwxWDl31J1rum1IEF3tDPu0W1bawcLkndYUiky4dIWVyVqSq3RZpH4
LTNI4yPsLzpU5HU9elvFn3VLUgxDipG+BlrGcEy2UcOqQtOeDiXI2fYPwhPlVldl7fMRK1O/A1rA
/y5qEyLVm8pREsA9evpeHaPiH6Vv/5vmyQk3js7akiQtMjEsF4FKyPVGpQFEdxmyzj4/Y0iPsMB2
8JjTF2g2kGdrPh4SQURfeHCAhSyem8wGB5/D+e7HUeRMn7xiSOOf8FXFYocGYxm/T9yoDxhCVKvu
3Ctt+KEd7GCLtGftgX/5KxYPvGr0SD9klfDbtlHvejeFgDAjcD60Q20+WKmlX0BWdP1GyrVmVjoH
KWgErnAJ2BA0ca2ujITvREOeHMIwNO/h51G/gLNCfG7u4K94x7TsvEUbv3aQoGwHcyQJel71DOJu
QBS+0oUfg4+/AKYkftEdhKkkn729BSlftUYd/bkEARx3EbF60cRc/DAKH16y9FhNo/fZi8uJEt4Y
f7596deOE94dzJbE59Nfuj63RZ9XplUmgkGtCOJIhAjKdsfUqRD7sAktfd84BiDcMknSeBcy97pX
tch0P93+FWsLhpVEJiSkJOD2r39FrXXd3DOB57sBrEt7dYy18qnI4sHZGX2Bxu1tc2tPG5TQ9K6f
Z9eXr4zOTFo7pDyhJYWe372lfhs6VBYEpIxfwXSLDXPrq/s/c9J3vHDiYWVO2pxlqNnaRlIf0apz
vKdynoFXkNzGW6/Y2iV5LilJ1LiMea7NZU3r6rVWhL6NeE76LtPVoIFaEh2d+FwLT/nhBNVgHSOl
tsvT7Q+7ulJKFAA6eD9elc54BqeRsSjg+pY9fEJkSSq2KGV6cHM4JW/bWt1ExqAZOJTTCa8Ks9MA
9rbGVlRpwx4xNetSlZ26A6YfHSJndN7cwJbjFirYbYaBoVNZeHjFjCfY5JTQn00zHw9RZofeQZm7
cMPBr31DgnfK6RQmeE8WDt4ZWvD2Sif8pq3iD6KuM1l0UZKs2re63ukby1r7jJReQBaCwAWwtbh6
XtZnQVcRro/0nxCBmk3rpzIVxtF1B/FtHo3Nt2N1gc+ARpcnmcj8+nwaCcVQG5CIn2dhf0r7yCv3
SlK00I/CBnS4fUpWjdFYll01HszlIBsyBWEBsWPkR7pRZ0d4FYtpp8Np0kKMB1vVbWurHxMIFcJw
Ujdpida0G2Tq69iJ/IEWxSOSDeWjBmLzAApHWPtYjYkV326R8iPIJslxT9Z7/TE1pnMm0ZHfQPmb
Q/LT/rHqIHnKq244akMfbXzOtQW+MLd8mWrbVroC6mi/QBTrkM8jaRycGEfy4/jPTDXh998sT87C
WUC0XzUou5HBfoSQ2D7oGn8BhHu0Jht5vbyzp11QWv1fuGrag1SNCRal2OX156zsIK40Ggt+b+fa
tC+VavrSJG3gnYn0jfvbi1tLdrgClpzCh0lkWTnQoaIaBioWfqpV6lGn5ndXArO/2JHqKTvXaAqI
u1VvNyMB9PO26bV9pPjJIDEz9sSti2OD+F2qoi6W+FNr/JMqoyp2dtgkF1Mb0UwN1fT7bXtrbxK1
Tj4sHoZa68JekmSNlSsj4xmOXf2mtNrmh6xI8mNvF8Yd4ax35wW1Ph9vm127/ZS8+I+k8n01Mw07
C5NtTgeQshv1+3GgELWvbYaYclEq2cbdWDVGmiElmRm6X/LFtU4RN6EapaDU+sZnApobYjl9d6wd
sxtPf7EysKhkAoBmgBBfH9RUjfNWWCmSOCGjEhCrZk+uktIwaqzobwKKZ/wdkBnQ/csJx2wMs7mH
scwfla6a7xxUgn7aZZR/hNTI2rUTKgk7vQ/1rYnnxSGVUEZuIFU1ziipzhL4lBCaeqUSUS9qZ/Wi
F+53zWwipCvmd0NWJhuR8OKI/s+awwsvCdqASC8ewkQo4ECsNnu01QGV2RD+ZX03obcTHEstrPcN
o1MPc2Ub3ca5eW2YWTe2kFIpB5+houutrKIgjRNzzB5FEE0PoSi+dnzmhpGXQLuLk5EgoEzHt7V+
WS11QrragDjAtkDHdG00Y4I0sPIwfwxddwL6lxpec0pjc8SrW4GB1t/QFBtv1dpCgcvBTAXbBkDc
xUL7Kgx0wcF9xPdqJyNtvDvVQGQrRGjtYzPZ6R6q+S2ji1v5vFCoYpjtJsUheFsYDaN+YoinzB+r
yWiOfTxr5jEMu/lRgP7Ymqo2+WovyldUXWlvGCYdXS4K0gaLW9lUcQC0xPKOoQa+RdKkBwznZuq4
lX8vrwaGPHDTFPqpDPG4LlZVGVqQ9lnjHaMAwpZgMs1PKI/3Oynp9aF122LjXVy1R7QmaZstssSF
vUHomjKUjncURemcmpyTmZOXHQHxjHsGujfMLTfteXny1ZeZPhWixenU8GdupOjeMXXL6kestNWx
bO34TNl4a+Z+ZctAq7EutE8I2pblVK2xGI6sTcQRssI6FKHe7nO9feOkCQeDRilNRllUBHe47HBa
1SACIx+944hc+S40C/toRggo6FqenWwFMq+CqfUzHDz68fZD8Xp9WJbvBNQRvL1Lzk20CTM9sHvv
2AvDO9na0KHYF25NDW1ZWRx8PfTATHStd8SPaRf6bfYpstEVuL2W16dQrkWePzI+IAXy2LxIpJNB
M8rcqL0jRLBSWnEwqVgw3O9abXeM28bb3ba3tiqJMaIqIdtpS2YZJtyq2kQg79jMjjjFM9ksxT39
dNvK2qokvteifYTUwNKKGqhl3Wahe6xn175LGKyLdrWeO/TbjYnIGizKW9eF4A+QerBomtS2W6JO
VGcOurHVktPcu8Vja0/VIzPQ4nB7Xa8uMZEC0hew0eCqOPKL3QoTzW6NBOmratarvWrzho51Lo7g
f7Z4aV7pn0l9L9wtrxl8IRCjLc6fYpeK0ugoCDVhJb6mdEnPltcp8z7TdOeHmXXtR/x/fDQaN4rg
+raCD63d2L/DrOnQHoJ51dw4q8vHTv4ipiNAcvGNoXBfrL6cU8QFgiE5eVGT3WdGkz+MxEwH2h8w
yNuz9jBB8b2RzK998pdG5VF7eUHisKhL+GFOkNnWp1arg0OgAO/vBQrdb99dKvdk1FCISPLya1NW
zddVIkyZURHDQYPMKSrc7ZRTDRb5FvvP2sIsHjyp+EJzc0k12QVJpxhditBHEzNeTabg2lQi3cY+
AZqvtlgQX11JNk+mZZKYnn7Ikh69R2BkarM8OTGcHL9XIQpjUggOFgH7wikTzhuhRJo8LIB6WBms
izyx0hG92DcwCUFv6rwCk1npsJMO4xFejfxQhURlt/dtkXRKUwwSMNhCCCbBS4ubokemHuZeHxzN
3Andrz2zs9mdlURFfW+mtHX3KUIjeoc0uoXMT18NKI/d/gUre0mCJOGinB8ai4tAW9VaI3REpxz1
YLB+BbUttMOYGeXHwIqLYsMJrewkhTSWqQJOBYC2SOjVcGY6qFWJJJJiBOCSxwjstI5Ev4tuGDy4
yuq53IA4vv7GXAzyQAIYgMYMnV1vZ54mcAS5st8/ZM5ez+b2UA56d5oZjfnIme0ObVhHUImU4cZy
l5YlUcrzLZFdQybqF3FaG9joQoFzuWRIOcxnqSHxI/aM5j0zW0zXoXLZeHtbz+qLSCI4E9+2s7L9
LcejaesxuQgW4nrdtXBCJ0AY9KJmrlvvkZys/kPDxDj2tFU3/Kv8u16G2s+2AAGjyU7zApnRa1sQ
rjUUFaL+Eja9Hh3rHuoQmISn6j41Yr09eFUixCfXDof7VuSh846QwQvPtxe8dPL8CNBMYNZwgKSq
yzjViJQ0STwxXJhyKO4CTw+fPDG5n0TZeE8AQ9qTlenep9tGl0caS0y9k7/JwyWnZq5X3vJrZqcE
ShRV4DV/M6tNMefkMerUHhWhze3PHDcSva3cTkXs2qr8VS9clJtEhg5R83AZajEn37TZSa3DANjR
+m7azPbuSauHL7dXuvQU0iYQEngLZJeYRPXapqoUVq836XTJlWZ2j3AN9f0BJbRE27lxM2zpJ6x8
WKArRHvPsmJk+9fm+pKaZj540wXFNfvcW234NTF5t/tJj8p9N4l4K0R6fX6AQNNKgEXQJhpbOmNF
U73KjeL5os14ip2ltaC1qqbV7tVQVey7nufgfQs1wEaPYQl0kLtJQAbakqQHnNSy149kQm0F8TRc
2lBTvrp10HW7OIsd7VDP+UfdrRzGywAGfgyawBan2oy0r4ECg8s9wMF2S4DytdcicsNzaDCrUwZd
jhB4vdkWeR+Nl0p04T8MB4cPSaH+7oZC+cylcj5Aeiw+8VxtVZheOxEZMsqOIzwuUhDmesdn0WVN
pVTDJRjz8aTHRngIwTF/AzGmvcujSDwN9LYfzWBuPiiaDb/X7QO+unDgtVDd4crglri2H/SAhi2H
baCu1X+GYt6rYc7t4bKA38Ke91EYp98qo0p/gyUsvt02vnL4aNPRMiBCB+e+pLuKYMvsgpHFp9Gs
HNGfSR5rb9SZ+Z769jBYbYPsn1pvpParVkniJFmPRLwv3ogRjiLoHpzhEhVRfJxMZ7o46BEcdDUp
a4rebX7GZ24pfi1RevLAQ9ctqa1N+US9KkBramS16CYCS4Cyf5IjcKCo4gKqzsj7mAVjfOyLMTxZ
ifVBkZGfhvDc+S8+ONgBnizyWBKj692mFYbXhPr+okRB/9OD4SqK1IjKOy2+T0EUV59aJfJOt43K
0PH6nWThgKplHiKFdxZGoWBpZ611Rx782j4rEHGUO8gxg1+3zaxtK2ElbVhoCPi8i21lLl3yTqeQ
cjdjjfdyJgjhVEUt96MeO+HeaBLtw4SicLkRB6y8EbKc6Ep/BmHw8gqbUzoGSZxxip2yPAVZG3wc
qvpL3mT5xsldu6zYseHSoVwLqvB6+0gR1U5v+vFSIqDypamm6ateJO6dEqb6cHKcqfsQ6rVH7sXI
8IbDXlklbz0ja/DS4SqXuxjMKFpSs50uOozsOy7QcNF7UdQPxqxpW2riK16R6iwOgckGalbO4qk3
otSdw7iZLlrd6+QgpXGIzFa/J8UGUhRnv3TVNf7Yo/hiGqL8780H6bkIDq84NHQwkF5/ZZskfu41
Z76YfTAFJ2JK5sl2cVkF4X6cOi96l/dxpx4cgK1bfCIrOwyzLkAYOlVSHWsRWXWGYBgxGXmOEalR
dgjHRfM7c55i0MsutYVaIDOttopa7UTc51vzpq9Ue3FSuEUGMcmq0TRdfvjOTIIhrRV22XN7LOWe
pRxCg0nhx1yP53w/KFNaRPsKoGC+h+AsVO/zWRPlgQKErUM7K6LqaEry+R9qnsbVJYnT4tDpg6P2
G0/Xil+BjBiYAkrdADaXEcQsuQ9jQx8vaj1MvmsG5t5RK/HG/rb02/RjmRsyuHfEgYvj0CPNZmlR
Nl0oLQjnqM1qdjQNZvyZ1chEfh6tTt3I3laOPwMhUiyeZh6JuTwlLyJdKIZLIfRpvniUhZBhrPv+
/Swc9X0OrfWHttXCHDEEx6juk8gefsa1iozI7Uuwct3pWEIcAiiDCsSyj2Ayc6+0llD5CT3TRGrS
xV8CJAArmPv6NH1j1Uh+YzwncS8YLLTxFk+EYAQQtG+mXlK7mB5Lo0MlepLElPd5mGVb4KuVl4J8
TbKUPFtbKoehyRCnAcRqF9cIh7NwzfFTDKfwN9Xo1LvRHftd5yXTRvaytqcQAxJigxqkNbtwabyY
Y6FlkXoRSGbsm9ozH5pyinZaqWdHoG8QBgI8flLcuPwQGFW48QivrRmKHSl99Vy8XpiPBicCyKtp
F4qQzn9ZNzvv6AxFD2mpacWeCDsqDvYkpTZunyP59y4ef4qvFHyQLpAThovb4yp6FCZ1r13s0hiC
GB6HOe3e17zUsAEErtKae7104uDPbbNrfhROK14PHAMv5cLsaKh5rCtczEhJjAMcNMZnd1LrvaYw
ywW9uDjWI91FIx3TjZGbtTiP1huXlgYjBftlF9dS6XaIoZkvPeWreN/Jq9NQF6g150vqJZ3YiZ7R
8H9aOJaid/TOATQmzLfDNhhob9Yfk3eYRiAtHySqYCBaVJ/M3OQC9eV8ifIa9cwEETIGj6LdpJbD
YRrqdjeofX2Gn9K77wS0KEFhqrvGiLZwO2sJH7A8SXMo69EA2K6dGtT7oXAtfkmu9NXPqbPLn2My
KvumCeO7eBqNg6PYBaiTrqaKPsdT8eC1lFG0IeRG3j4eK7cB1B6JNqACCBeXmNOIF1C4g84ewQx2
Z1GZO+Jt5uEAA2T5Xk9UZuTzPKo2LuHKqQSCgpd7xvC9hmhHdpHTXZ8uk6c0KiPFxdTvEyo74bGw
3dyC07tBz9ANxvIgTI2q4ca6V7w6NUh6PDSjIflZZvuGQuWugxLxEk2qeSqDudrVLvOjbuZob49V
pXAJ7W7o0dCDXNxAsxjrntYfbxhSvpepEQyecSPL3YDDe9QblEx3zSSSDIIHw6jOtzd49RaCKeAa
EsTR1lo8oUpemI2iauyw1sf73pys95qWJMXORUj+YVSK6sAgQvnBykxS7JHa+s6qCibDbv+OtQ8u
hVXJ98B0gbC6PvSpWlSa1chDb2qI7OVTfAjLSUeOPlY2lrwSDlHKoZgiacCJivRrUwZCNB1TUeqF
ZEt/quy0Oeqxpj3dXtDKM3ZlZeFPwqoGltFipbVT7Xs7poGfO7p70moXbkatcz87eZDeg7GqDwaa
HN9vm19eXKaAOaL8hc8kTjjq60USCcbW6M7TJakD79F10spPqlF8V6csFrwkupfvYFU2N+KT5arR
t0Lvh84IaQXiF8vmT0bPp9Zh37wAo5zBpYPU8XZGXE3nJGvL7jDZcUmhtaw+V63b14c0ofq1MRyz
PEryN8jwk4ELsulXPsvThsabEs25TK7oGXOgZ2oetFqA8kiTxnkj5IrYk26mC2kQqAEq+ctcM/Ug
jGaGz7mERPxfs0xU+6wJsos9e8PThLArg3TuFtn7Mlp4NkqVl2/NNttLvxy6nSjNPHcvCfijvVe6
E+iutnU+F2ZSv4eX02mObz1QjD7D+guimu0l2L8+UFXZsHVR6V6mgJFrtWu7p2hU64vVKU18qJWm
+Aybfz5vvASvzzFmn4c1KbkhDrowm3RWYZlp5F5CoVv3mtEhok0M6j11Uacfsnxy9lPgjFvuaOkj
+L4SbCXbwlKdYAmiKYzU/n+cfUdz3bjW7S9iFXOYMpygo2TLlmVPWI4gSIIASCL++rfON2rbKqvu
m9xJ920ekQh7r70CvOMrrCGRK5jOFENVtSxPkZXz79f6ymLFgzAeADUeKQF/9rHpqvqdwO77wgoA
MDBPVwfZZ/GZQXb8xpHw6qNAjsChgLCOv0yfNi5TWpmxvGReDXfbmsXQp0nRmJjwNxbLa4/CfYbG
GNPDEjLL3xfLBpFXAd1jdREqk3dROJsDaFDZJ6OLtxLeXtkJ+Fuu898rPwIDnt8fhaawgtU9qy4q
IPph9QW2H0y4L6Ynw+MmbHX+9wd7bWXAAwTMcaDLVxbI78+zEYfHW7FGl5FOO4j/fvrex4N+4wW+
tuxBo8TQFwDUlQ/7+1Og2wHNBFXdpSw4EsUd2zYwTYo9OwuIeftjkvXLUSe0fIuecf0y/21Drgv/
asV35Zv8H0z3+4OLfgM7VE3JRcR75GvkJ7qbFFFnpy0Lor4BATE+sjx0twpJ3UHTZ+xNDuufxd//
/QTEFkE3BiefvzohvmDtVCSPL0bJFEqxtODtOvP5sDKr4fqUzwJVwkhnxMHPmC/9+/u+9uaLq/Uh
AFKQoP8UBxscBzJNSXIphg0xgVasJ71gg9BgWJ8cDcp6QxDwG83fa4vqerJe/2io8f/cL+DeBICz
huiSwDa+pRjbfaM7l5///af9VevhzSLyC9BydmXNouj7/eOGCy8H0Objy7JU482CIU2X7xsC1YI9
7jBjL0BtC8S9JAhhn3fnebvR6i0j5VdeMMIQU7xirDG4Q13Pjv9gNnEG2zLPquhis1SnpEN89pY2
MDBhUcNsYqe905hfkbiB4g17pPn3S3hldSEhHLgwht9Z/pfkiiZa6XwL04syhNxRVkYfCN+LwwC7
qr1x3rKfSbEEbVmqt1DpV44qYApXcB+n4vVD/P6X4z7hm5tkeqEUgoET7OpU1mzQ2Lwkm83E0Mnd
hDF54yh55SyGHQy+ObgxeGz5B/unJ7IKDXyKLhY2XV2f+e09dA4lhNBJfvr3u33l8EAfg17mKvy8
gu+//4GwUyDCCBFfgmRc+GFfY5O3eiUizUCwhT1lM6ChyB5MGiz0SSII+rwYUYn/fTfBPwQfF68a
H/rP94wgiRXVURUjGrmaq3qn6dyVhUj9G0vple8Jwwx8SaSewmj+z+1UOhOXW0qTy04r8osDkFpr
n8mtI1tpajXotwTFr2ydK7kfkCfGcfgD/lhAvoQ/Eo+X5KJN6L/OZsIYcPPvqBblEexic+vHir0B
x732R2K/hLjGrw/+k++UxlohFHhILvOGPO3S6BR8I3Bio0ylHRrjt0jgrz4PA16sIDTgwD9+X0Nw
VUP1qmGVSseUtkWfWoix1qWBEed8RAGjzv9es6+cBwA3IBfG44AkV9ff85/jaMJNMCov8svc6xi2
NsCMK/t5GFypOoROR5ac+q3CsBfm80NgDwbOmW+RPF85mIH6g19VQVV7NTK7fvj//AiYkXAx7HN+
KWVaCtFELBrER8NUgRJjpTK8zcZR67jbq3EZP4A4Aie/Zou5U/Xc2+mt8vfvl4K2CRFgaG6A/P5l
b2krpGw4LvPLAoR97gjf1M00ZrohSTq9m+DC9K7cpuq5TJb/j+sfzwa9GwMlICIgzP/+LqzykAhh
cV3M7LVtcJfA9ZEoPhVNEHKhb025U90AfotIvYHr/vPfC+Lv8xKLHWY4uJkw94aL1+/P9/HOIxr0
6QXR5jyt/cLMUTOfj7UMk/mNo+rvE/P6sKvXJIiw4FNcf8x/P/wY4yZMl+xSLNR15Tgsh0kOxSkx
2xMKkP65QrrSw5IMy9ErPS5vnGCvPh7vGHBneoWg/njXVFGRIVwpveB57haMNEzSWNa/N0MErwfX
i/tBgQ7bmmIWtk43dMBvlFuvvm2YFF/fAk7qP2dTFZzDisIXuI4zxj64cH6/xYafqbVvbfTXngRx
KSofUFdQvf+x0VfPR5kPZXoJ5HBCkkP/ndA0PKTaDv8jogd+yJUxAQNKhI/gy/5xhOG6lQv8hDJQ
VapNPMJ1CU5aB7AGmH1kg0JWY4t44uoFfM6QXDw8eJ//9yV8zejB5YdIxr+iwWgyjXMm8+wyeZNc
1nmz78NBqnqQyHX696P+rlyvAz8wujEzucbOXf/5fxbw5KZEcV1ll4DAA62BzhvUbZIny6d/P+fv
awHGl0B0gIvjVv/rTvcIqhCpkMUF/fJwiEr7Dp7MeqinPkxq3vu3gKzXVguwM5gO4PgDwvPHxiQC
d6FUeF6famfrbUvQDe1mWU65XsQbC+a6zX5vuvDHQRR8BQFwCf05OQ2kKCTanOLCyzl/hljdrJcK
qSrshyttun6NDXzL67XfefrG7ffaa8UBAwPG6yAdUP/vn6/clcnCqc8va4iReV1mQdkInmVNwOZx
qiM+ffvfvyNKJZyvGJVij1xvnv+slzWRcclJmV9gVCT2Uzkn81qn+0we9Moq00Eu9RZW9trbBbEG
ywdlN+hMf3xKLXWZaBfkqPiFfJR60aehkPlDJtR88pSEWzOXdHkLF3ztDsV5hno4QVXxV2AMzs0J
VohYQcWaimYHKxIN6zrNtyMVYxtlu3OdgRfNk1Xh/xj8gGsbiAi4kUjtQOmGy/T3txxzJHTRgZaX
pQ9UM/g56Cgb6MHIEPl5yCZ8Yxm9slsgnyjhSnB1xf2r8FdxyLcoxPMA6mZnEPTKW7gysS8mKaM3
0N1XVixWz9Uh8Ppm/0J3C4smNpUOyFwukg4ZdbBF7CEJ8XOkoS4q3hIWvfo8II8oz+A1hpHU769y
1HOfFz0AyGXXErrkoLr3ORPffOi2ezbpt2jhr71KYMlwJkugyIHU7ffn0UIjljtwOQiWy9Judsdt
PIL4aRMXvEXv/2vUiPLuand4re0hp4Pn9e8PGxcmtrki1QUm5tlhZzT4wMoR4auLdIcxW9cmDZIJ
p2zhdBvB95PURZ9FnwDKJm/Qpv7eLvgp14nf1ZkJ45c/DoacosbGHKTCdQV7W4iPhk+LyyLdebrP
5zxyyXOaSsIP8ExYvv77UPrT5/ha5kLUBRY+AiLAMU3+uMXitSQxYmery+zjEBLbZdlqU1Tb1y2k
eq5tyvQ5rZjqgp4Hqs54gSTBrNrTuXWpLj8tyPp5KILyrX2MY+qP9QeHNRTDaE2uewszqz/7ISKF
mPgawJMyikEQ4tk0JQ3gsX1vhomwpM5ZH86tdq54t2Zo9Ot9dRbTQ4VYPLhKmXVps6BSHxEsnCWd
GsADaKpEoa9KZp6tbR7BBqqHn0fWeVhTJY21KQJ5YUdlW+hOnH++znlOkZiDoDFZPyaugStpbPdm
HCsY1zQsjedINRYmUkTVxrNo9I3eNO3vRx8u0ydMu1b9lYSxpIclR41wgn5lHLZajHnWPwcqXve4
7llSWNjDzIEjSOEp19X81Pz6kk+50ybI4bvKjPmQpiuhdxbpz+owIP45/AxogbsHQflCz4lIg+ol
M0NRnvrQYYhYb7gCIl1XUvfbkUMbiPCp2JOK3Yh11jCpHklOznkoUuTH6LKPHrNSgvE6CaVFM1Bi
c19n0GUJOAaGeEN+mvxPRUM3qzpK/SjObo2h3apcudLjRoxkt64UOn0YCAz9L8hUTukxTre5hE10
DPetGlJndpKiCufzAsWp/QhqhmXNEs1r38WVy1OY+a1uOtESUG+XIADD1XB7yLJDsG592SFaIWIN
xj9EIqGFxNs7o6LY/4CBUJzcBSZDfDNkwDPStarMsfU+sJDW1brEPPJR5fngf2TBOtFDiciS4W5X
yE042CkI93cFWWZ/nHL4M7eQ8l/VVBGDiOACdpsm9gz6q6+adZ5t+YJERm5/YqxtIziu5+gMb+Yc
DsDfEZCwcNGa3TiadQZ667ThEuGwWx0lXs5zXQ4LGVgNdlai4sZixnZ1SObQbH2MFWztkNDcBzu/
q2Yn+ha5YTvd6znhJBjhVARnq1ufLxivBdzu5hRDNIR/zc+UC9pgIpQP9K73e7He0QASNASa5i6Z
o5bKJfIni3kWIphX8EGDe5JcB+5Nsk85GRphWC4/OW6j+Wa0edoflmQG4a/zKhjJKbMww5AdaukV
7iaAWcvd1JGTZjDQCHsw61q2YpOyetl6kd8sVQExsceQhJ9hgL9Vj5GgyZg3kUKA7r3uCdl+kN5P
tIG3x7hF3ZAztW0NorFB+kkrmU9wW+4DHEyVMXjFDeYSAwyXIz5gXteqzEdLl43e+m4JwEitrQqq
4msAN6IrPzHid6t2I6/7aNqr+io3Ys/TFljV7ULA96ZCnwuAm61iegYmUwawT+93cfASw724SeIh
j+8LjDh92+stjW9Vlsvs7MoCrVQ7cxBIjrHrmfzSMwwJbhaWl/7JzFraoQncpqJ6NH4iPwRdFWg9
YdTTCvXsKEMfNnEQ5tsR8vsFrKeg4Eiv8d6HPc6qUhFxGkNZqDOkYeN8Z8Mtdo9b5rbNgO1K+upi
V5L5mvGxSH9MPEZ0eB2ORo81TargSkfVRdj/6FMWuK+J4GJ9hvOnFTcrbA2n94QS+LlAikPgtQXU
KQXuDvuvWlY+rR77NVThzQBFpb+MQb7F8XngruhFvXEMD9qY7HDYOLAsB18C5sUs/zIkMiDfqdJr
BoYQRpfdEKtRHSchQnmIlY7JDT7uKr4LWE2sd8jaDVxY5+kUYi/AA2kw3xRZJn+ANKwc5zpSmdYn
YmBIgWum3KPvwPdDQmqYPYbufdCv+JeSkvbTaY0d/O0moHXkQWxS6ftokIE+h2Jj9hkLpMibxFip
mnxNN3HUeWTlaYh1OJzcLq7LfVmt/uZ4UYz+su4Eo6dcz9F43ndukGPrqNA4pESAgVBMVhp91SAw
bOexlIs62D3s7ddF4EJpSpCR4K2a8/JqgZmQ9WpUbUS5bc++4ilsfnuZQrkRkiENv0AWKrKbZXDO
7YfZwmzqBR5QsH8wJS6F6IBrh6ljJfJKbAjbAqWzGyC42ItG+HHkzdgbI064A6X8AGMMvr2AKRc6
3uUKrsZfrMPywWVht6VAkwP+kniIEWfvzlMJCtp9kQ/ANiG/h4U45r52qRpYieb8zEJFgzOeXeRP
3jhDPw4Eu/ocokO1JxHEFBTzLOOO1nNa0Vu95/2OznQr569ZHuTmojAHuRrm7pPLnjEBmOYXNwuT
x0iTxZ45sQxUBY5Lc9qi4yQzp0ztgGnnRwXKz/4eGHPKW1TsHNjkKjKRixo0NXQrlQRR8NEB1166
ZSxBPKhZxniJ3FFOEZYkUEXfyRG54N2kyyDZazCWCW0ZJNdBswRlvql6tyhDawVjEX4anFpxWUjQ
dxt82xgWHIym+YkgScTX1ySU6lItIR+6Ca5jw+cs55W7SXK7pqazCSvMDYjvZfVZbTqg74muYgXz
002tyWldi76q7bZDUVTPMhexbEPsU0S3IyfiowrBGL5VPu2Do/YLpUMHxjAtBHwic+q/TpsR869t
lSF+IQfSXT0iFkb6Zz4O6TQ2Ah2zb1zKkPzW2HTHN0WGWWUf/F4l7oAcEkyXviWB1zJtcE/a/qmH
bcEBMShyB71ss8NxgS4xvifUDfyC2RkEri00Hz18eqLrG5nBoPyBU2mx3c7Z3MLXAKJMF3v4Ri/e
z/JxlAE+lTNILmxArwmzOhBV9mseJvpUrOugcXMjDulGKb2hPiNWXSbr+u+SbpjCB0jNk50bikA0
yCLOPmdjWdJ7IZZyOs5buS5HtUwowEN4YEDnDA+fA4SdiPVToo+BhyKAtcJvVdFyb9Y+K/A00J2P
jm99VAu96x+0VPB2LktCv6xJT57XxIWgNZJCRwfK1PyUJKTPHuzszdiBBKLgqjPtIa+OELuk00G5
QqpbO7GVnKJAgbkpKa7RGzYv5skmSW8fpSyD6nO/TBGtoRnO36cAkIP3AbwkzXfJEI4R8UgnDcq+
/tH5DJ/TJjqLLmHI1I8JAripmVORPm07Tx4RgOzTulriSl7gITi17ioEOoc8hDOHKOw+tizac1TC
cMZEaYeASNs44iJ+xGlLspOIN5siFDbZngSmABSXAl7Tz5Wncm2KCO6ybZn3irQ8FcNTr7Egm6gI
2BPlUvyYynLvj3GluPviWZHMP5yHy2fjiinHah5EFNoW9p9I7BkMJpdfUGCq6l0wSW6e9xgOc2Du
EstOHrY5sMpkwchuUScJINnbhGJmxWUuUa/3sniH642GNwbDybStSpeqGna+ZXigWK6e1QkZi189
uFtoziq0h0cC7oo4yhHVcmMc7ydwAnSqHuMVI8RbFQljXtIAY6tacGWWDvETpDpNHEMDFFGekOOo
cpJkrWRxjuWTJbbo9nQoEJzlENBTRTgGb7VWIT1GKQlyivKuynmtdBa+n6fZ/hzDhek2wy/5MCVB
tXe4wtK4zkut3YPvXVShi0pRJiB13buKth7mBqLJZimndnIa/vYYL7OhHWWE3OmgJIU4cejLq8+4
PlnWjbilgiOGadb3tQ/DNWgNhyAMs+qSLccpKbf+flinhHyairVYOiPCLTmOJg1544YsWw9wraHm
bnOrwkRJLBv/CtREzV1QTLjiSILj7LMcPY/PVw4ghUjB2OpEEpPwT0mq8yPSm1dQf1jiFKvZZKeh
q0xOzSM6i8K0qBnLEVRNGflzLCAcRbcIy+Spv4S8HAm2dTIWNzhBQHWts7Vc82acpDoQUPl1m5uK
CbzReMfsO7asb5GnY4oGUrtBHj2EWnudlmRin/gaJvrAwkT4tlBWuXYqeY+0G8TOhGeL5Li8i+cV
/p2jmCBHTKaMuA/erEWIVLuZu2bhcAIPsYVQYpET+ipn9w8eKCqIFGBoVwbU3i3amaqDMSczvWS9
LSL5GOgEV61pkJYYxQDmc8wjZl2GN8U+R2nbS7mVFi3xQAoUsJCd30qvI/hx4SiC+19qxU+6T4mE
YDB27i5nsKO/R++8pN8GfFHWKnj9Y73paEcPR1I8aqsW0Ewjq/In14N92o5KoQmysN96KUGSx95b
g+TFpQm150j2M4Y18WCSc0TUvt6IGHH0zVC6aalpuFVPcDzMPiL2233JUMuGtZUappKLcqKENiVy
c4ddnKzNlDtSfkVmXDg2gcLMBYrU2cNLXEzJOfFz+o6h3wJQskWVPLslQESYjJYkr2Ec4spWrHzb
a2oD2I32ZWVZG1hny4YLrh/UFIEmFA0WzIZ57OP9MvHU4TyARKwegU+OrYuSdaj5Ndj3ZOlEkmbg
In0B4lHRA6flnjSEiUU2EtY6ohu9AIcrKYciRWjtNCz1UrLcIc6P4ZrzDDrZbVvCvE7jvfxV6Y18
XgbYiddFOuS/wrUi33JfeNaYEVZUSbWKCP+od3dZcGUmhHOmC9Qc1Rh0okrJXMeCZC8GA+Ffg9VM
NwNSOlyTV5p9mZDijtaJ4hhoQRrn6H7EuPRnP4YK2a8cDOI4mWkGxicQlXZPKap9ZMOnUZ3Aa+Fb
ZgMj6wlDZltLOFx8yFc0JzWNbT52dpqLAAy5Yp4aA/UoNLdGTaINgn0LcJYW6t1i2Fo1PVCM20DD
/K7WTEVbJ1NH4IyOIjOok81djb5T16uGxyujNfNqiRqK5mRoDF+rooa/4vCw2NCtdQ4jQn/U6EEe
8mm4Us77zOoDxPWIrUZdsN8i7QrqW5sq/wIhMPo+00sPdEBaGFwT2IR8UPHIeWOKdPqO9oxDJRys
bj3Z69671UjYiJpIUoo4NF1BSVy5LXosEz/BHiGs9GOQppNqqXMIWF9Al7o1cKO5g2xiFk2FAxKm
hWQTv+JtzMOuRzyUgLVSwI87wxndgi01bk0B739clhbuqvVM0BbXga0wOfXVAk/VLV/jXwFFzHIT
bbBRabDK5rXR8Hh9n+KXRR24XmTo9tBZ3w7UwVJvAmhR1BNV7INYYmvq0grcDsOGgr4lOY2+syS0
ulU8isZ2BPCI30LGHFcziFSPKrFIy1ryYPjK432ZIOudwqBGQwu2e6Zm06Ki3MnBozm5A9UKKCjs
bTM0dBaKhw7mVbmGS+sEyUhZ7Pknw9Fk7yWxBH1vvj9jTr5kdZL5JMbp7BMLr7wQ/EozghrY2w1W
ZdW24wOPW4kCp/QDeoIoGVWPd3yt4GIkCAwt3/MfRXCVqLLY0SaeComEDod9E0bP07CV1842+ybo
GH2xU2naanWw1Qn7ZbxXGmALTpO+/CCJW+lhTXJcuAMYP7KW4N0AA+E+eYFZaTRDSpEJtOXADk7Y
ZkuCg1JGrN7MZpN6TGRatEvsHcF/27AO5kwCKv8ETnU1iEuDaSNP+Iy3g2ui3mwU9dDBsRSa3sXl
qEELJE5cCfW5qXs5aehQSaRlXYgxJjAQ5Iy10VKG9znd9hCXcwhzSFCmq7gh+Vj9SBNOoWXDwfdC
4yGjdd4X8FwsVs3fof7ZYVedIN2zdjkyiesY1YB5B/JiD4KAw8+S2LkSyEoyw0V0dwGKHiGkaQo6
2/Qh78HoxRuJ4gPU/UC4IhZmfZvRhX5DxRBDeSNV8MPwbco6O6/504JLmTVcDQL9dVgOv8Jx53sH
+Ml9YTFXvGUKXVu9D1CmNR7ZJ9sTiMuEPQzFbrd7HibyptA5faLjWqqaD9F4p3BJLwdfguZ7M+8S
P3JRRcQxXVC96MjCesRsmn1sRivmDMV9gsljijr+NAFMLBoYrkOHB0F43tdYW543DIDEcACdbeaH
FLiTOwA/RNPCEbxaI8fT417nuh+aFHbRe0MyaHg7FBfreJmBM9MuxESl+hBq3wPXzM2MRhE2zM4E
tOwk/C7R84udTV2swvFdToM0PMfYMaaBMHZR3+cgBDOaz2uqbiMJiP/cK2gQTj31CAmtUAuIFpG3
65NI/AjYBS5NIFkssQQqjC55b6TbCvToIk7vHKbpUW0XeDyAa51n8ZHYDVkQTqsB/8pepOSMWsSG
TckCb+swgUNGg4EpZk3RgvCkk7BwiGtKmkGnsw8p/umsjBZIGzKO3QWBX/ZWpyl2cIyIq/AUjiAB
0lXk0xFW6OOIMQg4Rw0kj2HVoCPXtMaAfdiOTKoF7Ve1muylyMZCH4oNeFAz72pkNeDQff8uqM0w
UAjQezYjKQvWLmUGD83alwstsQBCHl3h4P8rmpT/4NHTTO9KH5tn0NeoaITI8ahlRwzG3TACXT8u
RAVPOxDeuJYrWykmUJoXvNE+iCDG4n3+K40FLrgF7i+slrRCC7wg6Rr7HtSeoDPoimzj4y0+i2qX
8riAdvFMwLlkjSaQc8s44/7QZ2p9Xqdq2muHlTa2M/o9Bu8RDHQ63PSADBO+DUWXFqx4YMh7wQYe
zB4epnzGaYfjXnRFRYOpwWjBvY9lUL6EJCjHm5J4FT3GUjLUNzGKtw7q5G2tcavI5O6K2koEADrv
zwUIWe8pNBtba7YBlNGJYVMeIq9hN44trUxTDeh9zxCh9I8y3InslMii97hzK9L2LFxeNqMyWfur
bcuFIgE07ZZUovWpTJK8n4GW0logIfjbVCAxA/k1OAQgoFYCcAQl+IdEDHHSqDyVZ+QtetWQlKlf
+PbBT6WqRdQT6oFf8LtEc7Pw0c91uKYWswhJ6NU3CjOEQzXOZOz2SVekGxfDy2Yutvk7T7zYOgHH
E9y/3ul7vmfJt/Ta+NSbR/twRDPACAbFM79ZSvTarSuHuG+N0OozZTz/mmMe+KuPKP9KqgCOgH0f
rFEd+jS2HS4XVFXjxgCGbQyGLLcTEpc6RARuvJ2AB+BvRldXi2xyD7PeVtbso8ve4dsWDps5XZ5T
WfAJjifD1dl20NkzQ7MTNaXwKkX5mheqwW9j/ECmRQM33EpcXz1MOpaap36wncIJfXfdlR9hgNWv
TQm1Get6jDL8IQfQ8yRtcXVJyMzHFSlCtqUT8/LkYquewGNZhjZdd/8oN9xwXblw5S8UoLDr0Gbh
c1EYOFQN0wFGQTHy8Qheu07HJocTwtrsvUxMIwCRLN2KLJ+9rhSYZHVm5wGtGgyK8Z6HJaeN31N/
z9SV7sVQ+1p81LGSgAo2WrTFKst2nDVMd3IYMB6AJcTkkIab/R7hTs874hg5a9iETe1iMRzBYG6D
J47pB6AfY8qHg0oXvMEFvrW85pIOT4rnwNSxdpcXHlmLWsnkZmoYTB5FvSu+PHpJpWzh6T1+xKg9
pA2m3P5nr9EYtWSe16wREy2fLJeyOEov+y8VD+YbE6y7uiV5OpxpNmw5yvvIfBwzs8fNCGaFxWhp
X1wLXRHSt3c6jOfJy6I6lD0MmpsMk6MAnd0+3ABrMXudYXR7I1NwxOt49atpdLgNF7CQprWZ87gX
7YSL5gbdsITjQLEme8s2ZL40qwPhpJGrGK6oW8VDaAiAawJC1Ryj3IlcQ0KkJx83GDXJLsPcCfUY
KrGxnUiwP6Ge5rrWCfIsazNMMQTfkJz/SvoSEuEp5v4Of7gf7rIsGMwNdRqtfswy8rWED1NQrxog
dHON5b1DYPWIsxuR2Z+FK4Ggl9Qi+GyUs3rxqwv62rFS9o0CNuEOBOK559BC4xliKve5H/LgY0rC
/ityA7YSdc8ErNr5CkJdwK9TDYUwD2/WhHDEUEZDdklQk+omSd3y0a+k/2VxArsaTfT0kEJHmtTA
/bmqLYxWo4aEUfB5tAE8zqcKLWADGrUfuwDpaJjvJdzGNeuXcm6YCq4EvSkG/DSJCh5HOsdCbI2G
irBLd09R6jmR5XWuBNx5eEUK2kJCrra2TEoME9EaY3/YcTWYjATZwmpInqRuzZqhFwjXwSU3mZJB
1Gi1ASESqV4eC6RoQXFrd2R7wUaM/RhttYCT1DP7UmhhyMFlVaBb4EW6PwdkXeL7AOTR+UBygL24
rmlxC2NsEwPCYfQlUvAwROEbcwa0AH0i8hWk04conSNIu/IQN6XQEfZGIZ1E3eks/ZQILL9DMQy7
rLlfhp+lLD3MxKOd4j9LiiFtA4xL8f9nsSlPFB1NeVDZAATNRjQ5VukwD8dgxnDhuIpF6PsdatKi
jhcDEBBzD40+eUUl20E5JMsG1exI0b/hjD6A99WbUx/tSqIOiaMPoy0GfwR2jUJ2Y4OZ2gLeNfaB
QhCMnTMzwLbXhf4eSqcVzvWzWSNcEkgUn7HhEfsGJLDyxtQkz4040n2LOzakcj9woRAq7lQpphoI
QhWe8nTOPuFMxeJESMSE1Tcb4uokV1mACx5FCWTpq7uIad2BUJpgd3UAxIrWO6Z8wOnJaEe4CO5l
1Zgwp7KJxwH1Y4Vmea77pYLpHgcy/SnGbu1bu8ZInuBWIcoLSw//K0k03bBxq548D7CdQXkD+qgX
fxVwpXb86jDCQVWzgLbQDcTF0WmMVudR1WX914RVMKVN7Kx8GxbBcFPAfefTPgxgMUflij4B7JJq
7sbc7AJlPSgX4LmFMOCetKZBg8lC9gxx7qgb2BdMvlUqTl8WSSzMbWRS3sGgEYV7GJn1FvMLTo4Y
GkbspiyyfroLmNvIB6jMZHAC2QRXfvT/ODqz5bhxJIp+ESK4gNsri8VatEuWbOmFYbtl7iBIguvX
z6l5mZiIbrtLJRLIzHvuzV3OCP/a3j6jcurRxFoiF+68vqzMT56I0YkHzxCcUVE5MJvPnKVi070/
I/i5rVsdy0IHHPdBOYdpvmSIXMJzX6MhK5zjuirBv137pUU0dN5RoFu4UR9ugN32uDCAaT94DYu2
jrNocbaHRtlV+7Zw539kudNub8QH8pUTiRW2R5eshz9ycMc25WOxopMVBZn7NBocfZ/1apv+IQPr
nk6LU4zHcKa6P3eq5UrUO1EpsRyk/7V2riFGuuWlO3ckrrtna9HKepPgC3uyba0cj2PoDxzK5MZs
HINmf7HKtt1YGDijG8W7PRTeSTG4suNeIejcb5rJQywpWQ2rl1b+t2byvdOUE/vkXRwU9eBXEwCk
4FiK5vVZr4Zf6NqHjmFeWnndWzUWoj3ss9tXd6w+i9xUs3Ehet5nfxap8btZH0lRbLu7ImSVXew6
SKhnb1fWjNTslubQKbl090XZ4Hq9fUnLnYp2z/+xEFW/Pto8YTm1DGKe97Z7I8szjqCPQ18dZUlj
TDHJnqWHetXbX7W13Fsz1855CJ3sY2HuhPVoXtHCUN7DIO6nYZiTrM6HP9OM7HdEG6u/dgCh4sg+
tSZKZn9T+I1N0TzOnr+1l1xM04Fx0HzoreKFhnrgTKufuG8+Mj/MDpE/DH+aZRounGjeL1b3SjpK
dnB+7XjuxKO9SJrdEQcAb0z4m1Wt+iNYvJ81KR1EjzX6PZ/DMuYR6WO3nTi4Ell36lQOefNhm1X6
qaUbw6igWL8CuUYRd1WTTf81rl0/+hZb0qE3On+KZd/v4jpFZdgd4HKYhVbDQHCNmb3oe58MUgVu
8vKc917ERsOVwVWW5cHf3pW5TLn9I/naBZt20oJqbU3aKq+JXrRqP/bm0nfO7AbbT4jm7h3zLuZ6
smtfHVDUlPlGqGJRFvNf6ZBuPoJGcN7IyhyHUFdzuqjOrKlbRs7+VLXkBhUeESFHFH91tLyCSDbs
Y14S0pUg5ASV97tSBWOAcLodL3m+ZX+QsfXvsNqeAM0jldQBiyLiaYgUl6eDvS4ehYIwE70THIfc
MBwd2Ts+Jfti5hP7jeVw8I3VGlbEckfFBTtTrYRHJ+piTtehoZCktTDrPlu8tpJmgYUT08ucLeNl
LHH40jRF9RcFQvsI6WrRgvmDdx54Jl26scmFzdR5HaZNUxb/SOvyGXXTzX265CnZtGfh9rfLcSsc
lkyX30HBL8Xz9sK84DcNYvC5ukB8m9Rj5a1Bk7JJa3B/9Vuovhe91gybLcNkOjDF9pPk3Jz2YL8N
gDzbEvd1Gw3Rrw0CyH2sXDX/KvZhUkwa21Wcs2ZqKsCcIVo4VqBX4t0TS5C0veDtD42DXjhAE5/c
bA+ytLeCcnjoRbP4yH2F912EnfUfSGw+xrjxLet1oyrCvuOWS/W2NRbWyTacw2/WIfLmZGtVH5Va
x+LkLQHK60ARdg9SVV9hrGzyTnJoDsnvSqBjrOPReHWnX3kEaQB1u9Z2ahlrXA6lX/XDcaH47RNM
SZ35NrqYZlgch8tGcP7bZxsfEyPNniFb4qKWzPfbsPY2/7k+Ah/ngs5PZRWyqp2uxRTU6Mob08L2
8uUAIKQidWhAQOokC2x2KjTRSgk/7D6fys/o/poA7Cydok3Sa9Nz6JupehyTvai1ONiVrX/6DRBN
vJRyIl+k36swnqc8A26IXKajLkEXEcWN5DIIRRGM8QDrDwy2+HV5zQc7WuNVa+9bmFmNj5uYKe7k
TkokKAp7gGpiSf+yGsx0h1EOq2H7WA4+s4RAq8mmTCPibKv0dG32fXPSW2fA8MviKfIXJu4xt67M
jmbj9oqjNWDxXK73/ojsAPkRmSoCOZJTSeEoGKTcdixBvFTQRTTSW4+UoVmAOlz9rtj9c4DnzyTG
G/Lt0uS1LI4lP4yXzqsMZ0QfTxWxryrvoVir5kUX6/CThiaj4RaWes0z27tw1xgrifappxPd1W1U
PzXiMrR73sY4rbvqmJWDet2Qcf9U6xY9Su3qhTpmKP8ZSkoGziiw3SGfEPQZdO+zcw42l9oLvO2p
srb52xJlPccr8Jwbt33U3lVdZS49g0YSWNC6bpWpzZLmtnG+adpbwEPXaX90QVtXydDbSG/1mDd2
DMVlBQc7NOtnU7Trhft+v2PBp4W2KYu8STidXvLd4v8hnSxYqoUdJk3YbMQwLwVffJBZ4Gy+3S1e
jPyxRUcTyuHqVM3yIUmJ9w5dlnXrsVy25rqizHVXEkcbSSK3mDxMjX317ORLPd/NrEv8VyowyhhX
Ptm0DgKYy3Jje/jYnM5PR1w+0AQOyZqpoqK+BV2VFa2J6MeAkUmdNbHZI4pxZy31uxdW7TfnIQBI
nTfFsxVaxfF21e9JOLlh9h2CBKZhmCG0VrbXQIv02fCRkYKBGEthHJK2n3lNUreKs4CbnJBCpwAg
4qVpJBfaunFHrHJYJtY24I4FxsiXdIbZv4/2lfuFaXUzHkg73ssjiAeysehm07zWla0+ZcuE4rBI
u3UvtdWY5j7o8hZVy5m03pKycApENPjKI9qPaU4jPyfIqfG8NmbapBT6PY/x0RuKUieN30v0Bbei
aVh3UrBPPW2EejTRZC2XjGERIinLU/t+q15H5PL6aIq8at6arMbPVPFxqR1afkSWEyGAsITUkmdT
ZqbmF0Ha5ZVdNJ05eHstmS8KKIX7MadVSrj/cvu0EztHt+0tAmShVQ7zPl801rkGuqf330isORiH
uJzYVI2akiYw5r+1rvOMDx2yEJQxP7juRPPzxw+6wkmQiL3iEDXCtQ6NlQW/PW8ljGFFuE7WvMds
39VRkQYsIr9v5DL85VsV35betD72NKHW2VVBgHQGQok6leUUoUHlDBOEYdWNf0Cs6dgByJ0H9rrv
P0Zep+5QZmK+26jF16OtKusPuebL/UbeVnFahBW+LphNZOw0zTSc/WmnmvVaUzsHXpSqwbRLWuHB
bWeCsQwUKZOsPusoFDpimmgQsuBj9zbGNsaZ3egsdaaz57GReXnZADr8QyDnpSW1KnAn1geWnpOW
QltcABPbRJN+J1cX1byJrNPm+2h8g92MjztxQf2htrOx4wmFzvfizAoW5IIhiuaTzNY1Oy/OAPFk
KhZQezqkIKmrsHIvNEFY2Sbedu/AWbkIjOyM/9K9qdxHckMBRGxHl3ZijTvDVYaxUxDn3mppanG1
Fj+LsgzF104DlZ86hmLNgSe0m21Wr2m1XLggvTmBUWWet4IeBQlLZyGyJdlUQToFzDwPy+L5y3kh
76c9+LWzc2VDyeU805rrpPNb63cE1PpdecZp+AjZ6J1smpDg9ie5m6uN1/ENLbWaDoPIQv5kn3NS
A9pYr2XuLwDKWKCqWAq0lTUY219VBlv2QGxuXqTuotafdW2G8rCUle+mkt4MmYadxNNpmoaVIyAK
avsyCu7rU12SuHvPDjstUvqvgM2yyFnBiRqLKWbFEM8642ERIumXebhzzcRSB5VxDoRhzdcrRP/f
3Pj+dApLk0kqkLLeOXCEHO79lV/eoe3L+cW00JzMhbzBjaPhhtkLZF2Vetle5U9745oo8SdXTqnP
HRH8cwIdfGCJzdZ0RcMMrlUUjn9c3mvmH63DRE77LMeKLQa25OS1ObTKPqj2QPE0PNjaqu4qe5Rp
LeblIdKFTbgAV8JjxyaDdxBJ1tzvDZYGoMBwdB8AfJHJxOC6LzqQe34YerJLryxhlT+8oY+eWtlv
dYLW37KzcfbUGyZAt73LwT9mZsuFhT4WZuI8RT1jFX/tHOsYIDnS08jqY5tys7+3VefX552f+BFL
aE2Qmw8QcxK1o+/xA4G69DMOiRsnUvVc2zh1udT93E+gPJc8louR1Lq7R2McuCN2cyGJ5oBMlC1K
UpQZpmhEoR4IRc3/kRAZbacAz9GWVNE+/IWKhQUumG0bpA25pwte7KNdFtmVOFyjj7O7lu/b6POs
3dTM123L6dsRVW/4eF4Y62DmsvxcBWPf2OceBnTNvpp2DO4RqtcXUJTtPzxRAT4DxtxMaIBcSS8p
6ra7n0sJ96KWWR6n0qs+Jm0zhlm4CRML6HaLNcrOK5zM9HedISdpDKrg2fVvi7JVQUTZbaav76Z8
Da9j0UU/OiTjRzbDNN9jNNFNjYU016qvvefSmeenbrCnX5Z2I4qOaF6eej4cg37tNT+rnqJ+N960
xkYP8rvdeVPBtsh6q3OvvWv73aLuwoaXyMhaH/rWQkrkLmm9gK2yw976+197YvCu5xucb7z2lwnp
fraqoa5pkLyc3LcOfSjX421wfCwnv0/rVenTbgfqW6+NezGZ51/GyVLvoz3ad7kcBTKqpCXylC6S
qEPq80bnAYByOtJHLy+gp/8Vas75PvgwqiKZSDQ2lQXJTJAsbbafmyL6jf+OiI/qpj/p/mQF2jzB
wfnvtxf6VDtIemLlYy+7LM/Kzc0pVOF9rhmAO3KTMVG+CMxe33wC8kaPaL9pFDUvqgkd5E3u2kMX
ybSat/EuJ+tBWdMXhMJ3Oy2gCGq760AUY/4pa0ddf70f9dj9yAaCMw+lhsRZ3kstaK9I+5wOJtRz
l0DK+e/hbQfW0QtG96DoNR+8wg9gxLUZ/vP93fHT2m6Ch31s+ssy+mPO6HfoIeHDDniknB/xrfN0
MzOA9g7VNKZ7N3fTsajqjTAbbQcHP6y9X8bZxcuOAfRjCDGFFF0+PHVC5f8t8OKUVqQ4/PZbaf2c
aCi+xCDkDyVa+wk1u3u2xqa99rlYxsQqajfNuSvu7W5ujxGD6DtUfarkaXPafx2YJaBNtxZxKLV/
nCCH0N+d6HEz3o00ms2ROWvzZdewUXET2dW1QS8+hTDSCGakrX/4agt/G279q4Nc+i9qIY6CRxud
pIfln5hZU+f0KaTE+kBqpXrPbUMVH/b9HaMybOttvus3JzPWbw/nyZEyAPF27pnXRbvzKQYJKrrX
znEaB/ke8q6c62UukTNmBpll/ZZzbz/bgctfJYbA+VNGN9PF6uXwft525cxtUA8dNYK6R6WdIq4F
H1G+t/eUyKzw5ewKnu1aNj+5nAOku8y5WoLQTyCILevYSVdap3UJmztLQWYDDgmFvGK36x9XiuJl
9fHlNGUlHgNVr697NThr7I69k87aKb/EnLmf5TL0K4aLYbtQrIkZ64jM3sgOaD9X4nyAhm1Zfg9F
5vL351nJaKSfnS8GAuYVQ5KGVtl8nrm1a/h7KgTyZwhwlghQY+fRxW6lYBYZYWDiGCG0ZgtzbAPz
wvuWd/hjtGrL49L17gMwpb4z4JF3DgBHbAK1P63khhUH8DxbJN6iACHDgqOuoY88MirsniNdbyj6
TBDfs3wsX2pEb9BSS6yMm/Mu/5q2TE34rUCIzC66/4ppzJMRNC6MfeNFNA1eyVYKuyq2HmJQeg8R
ZeSjFgZbko//6y+6CgSiK8P9vVMRnv4IhxfGMf/mxLrmQjh/KK9aNmxBi5rLrmV2E1Z2p+jPFCW2
fHGNVTpXujEmRXskxPTdtf1ixczYrA+36EcfbBxH+2c2A8Of6z5f2r/zJIPpZPAf1l91s7UWDV+Y
DUf6lt07hJOof0BCeg1wSq3s9ghnwhLmfmz0TjOlfJskol0P2HLWXdVexw+31M4Vu0e9Xeg1DCDf
bSsnnh+GDSQo9diyNE5blsaGr0O/NeZd+AW83QEFv9zTMuiz4Nmw/9x5yFvg6KPn5eEFT8z+H/HY
ZXsotnYqzgW9QPesWoqGFC5oXa20GOw23B874feBTkf6jCo/jQGzujIO+1nPmPEivZVvfQ+XO3Pv
mT38VEgP/tEry878mNz2hns0rt42XAse3PJ4cgeojhIX3c4m0W5DezgCyoZgDGbPelzDApTCum86
KEY2zyHJ0N12VuWMGsYbcak/rKB2a564i1/YjwqlKTw77Wgyvk/EnP4vh5zDMHXZe3s2FydjZcfP
dtxncQJFK80UhzMsr0sBn02szbLCMdxGVpHRM1tpEJZL/mMSARdzOBE7+QgWM0zMNEbXqlkOioXg
3bebSV1mnHYBogh191WCDES0tOuyHGTuZOSfN4CZxxLqr74vZGCyhJ+7HC1UNCdcf/EbKcDw/WX9
PWG4tX5sAyfl1xhY7Up/wO5s+p58zFvrk4Bsh+SZncq1fvEnYw+PGkXXuWCl7pwTCRoDpLwcEGd4
EmqNMWpt2vLR12h6QJGj5R4l0k1warpMmX++r+oRpQYC+Q1XQ6Z+du5ko0MvjsOExF176tW51Hb5
uLa4YBmcs2PGOZQYkbLTvvorKhtNGleHawlD4dtCnyZ5SNzRnQW5ke34PUK3TIXjlu6vwpSBeEDx
3Pj1DqMYt8cMiSv8gbMFg4Glio68272LqucGdDiAg1RudsZNGWQx6fLbfmk3DHpPY1SOGWp/4NJf
7IL/aBHzbYX5WYTTtm6HklmZVCnT3K58Ia3Hq57Y5sGBvIcWSIXytccMiA1mw/AkiplRSJyLvs6j
g0G38LwTP2AUnG0rqCGVcSZPzQUr+4R6HAxI6bG/dHlOsBMdtPfLasLJ/i0rP8Mkshg8K0ecxTpD
8sQMdYsOyoZoOnU5RdBR8wkdO2nMKM3J3dix6V4420Oq7KkcmBUpR7vul7YEj0gw1sIRbIQO6L1j
gXern8nOyqhf8dl46302M7mNOelEl2T8OoMJ+u82DDm4Qml4DEbymf1RWZ3bP3sQQ9VTZofo4j1D
iuEfzGebX2XIX4NbqQDdjl1mKPlVG3+ZTzCMS/abRO5l+Df0nTdelMPA9gjlW2Q8s/nWn6ZgWtp7
khZExLS9ivTZ9Kua74TKsiyxA4DQQ7RIV37hOpXVkRj9ZXmu4JlEOjIRxNOqsGHHWxAyIsONjIJd
KJpypoF5vx9F7mifh9QhdSex6mJxErtqePbTkIl3/pOa0fQK/VusrnX1or6clpTrxUFAGMqgFHcs
up1DTgFWQSBs16Ssc334Cr6domddGno7NQ13Us6RRnQdTSWTPpBiM0xLzGa/iRX5AZWJpvzN3/GJ
AN/a7vwg6k0FJ69BE3pf1paNbRgb+Oc3eRiuYB3wfd0tYELzDUveqgNLAvv+E7dxtVzyznY9Tjlc
rR3JdF6FuSHSpjpufCnTds48cmzfur5DXnDcTlZ3XaYtOGE3t1AAjiFT4f7JBFVVfWm7ynlV6fWd
vUm6AKtsllIAtY5Jp8rutL4obEbtcGr4Sjb94Rvm9Z8W3hVnY0jLa//chd7Y+O9O5uJvjguWM/iJ
XU5hSUeV9014VTpX/2ZOkuggmrmKUi83MwZm2HxrP2WrWy/3RJRjhd3pqObnAC8pzlZyaV6CZbZp
iNy6XQ9LQ6wPb8boOuOfjuR1G7eih8jgp2XHDpGnKeqGuj0wERXVfeDVQn4Ge8cuUJYcTSpV2mOh
Q6w5igsLuzoWvEvvyyi7bwPfZibRsFJPXgXe6+bocl5y0MI1RncbAkB3AV2YELB7R3UPvaPr+hpw
zyLmLIgdXQxGsEQ8TPtip75iMntu3JVNi/hj3CH/6Yo6787MKCPhnGd70679PrAhfvtbBG5X/FQ1
SV4uPCoOWhOjO+4jNBO7q1Q8j7UPHVQZGKGVDQ3F0ZuZLzi0kctorqMbMag6Lmxz0vfK2BhuyEiq
g/EwkpFavqgQoVrFTbh2QMdIgk28iaGMfg+EBo45w3lRlAXhgWRmp3Ko5OIcCez33fkp9Ca1X3BY
a/UHfwSCBz+FK160Zup5b4fA1EWiRU6/1i7rlL1i3DYsHFiYWmQxXmEA585hN/Ydz5dbIxntuZdj
Fs3EehqoYP/zdr83V2kywijE7E8oJkEf6bfdKqLhVyHACiTnWh3pK4KQEYwkEci6AfeHzOhzar6n
IinCBbmTgqf3D2se1vWJZl1jg2i8tvnbECRWPPuEXrT/oCb74p+73HZ6slqeeHIId2C2jTqttHqM
W72HhxMPoZsIJ289xrHlnH/gcWiqywSm2j358AjFS2Pju0r3SgbqsmyVoRDaSYBqLm7ZebTMAa5C
LJ7h7llIyKB2v2dluJOI2jMUPvMy6nZOG21EhXfcRNt8KjzLzrukmtEKztg4EeWz29a2O2uqfXXs
28H+3lTT1C9g+t44w6jy7l1beK5r5TAopVTHDvyrm6Iw+wulPi0ibiaI6qSHCgvCxM90oP9Ya53t
23nL82D68BR5FiouHIKd4pzUEjJe0HQY5IdzXntE+Xoh/dbqrH6Q9G0+z6lGeu0/24FhO+5Iy15/
glzMCrMF94/9wwWx4WYSsuyGREnws0ftbCGq12Zb+ckiHAwaRupFMEuy6yzl8udgnRmeo1aFvUBi
nA3qZ9o41Q0cQyJ1EdSt1bnYzjpUp4x6aTp3AeV+RQVY1eJzZ9QB2VqWVvRTTh0BDgfGk5lZ4ymQ
VfMfJX4OuEv8LF2Lhx6b3W+uCXpSOhi2viIBTe6hgt2m4EJDVc85ANb2kcOAkVkhuK6TLhS+/Mv9
0lunBY8ZUatZyUB7LggEKGO397I+LaPS6R+xXYryGJpNy/+ywArm8SCtVi5pRXpXRUkCv7zyAXN/
+M3wiqXBkuSr6mALyUQoxnmHF3fzGgfOOy8FeQJTiKIhrNkQLDeqWbOEOlOjd6uZc/0ugnkFuvem
smpTM5ig+GcyjjOI0Xxtlh/Yr8PtxBlPrjkN0JoTOE59aN88ZBgbgQXpSxxbu+rPtqtssRLdzNQS
0zDzgvhq3oIf5N4v1T2wDa7uar7xAUMwle257CYLBoVdG6Q1mLF2tx/SRLO8SRW+vsNWTEslgmqr
VmpIfFxfZIsMw6n38KGdTbQ2neFJ1mJ9I2ICBS/V28hgZvNmXEYnRdVTJGxVdewtFQuE8akOcxpe
ftWLd2q9yYemBGRyXHxl45oByHdbjtFuyZzGu+d737fHaS1cnUozz9EfPKmcWIkVGsNulLx0th+a
7bef0GDyU0t75RbTwEXlfTV5DAOPYKYkM3jOZBd3tqMEBjCe82qAHzHMoBIWFzX7vSkGZ/xJ9Tn2
P50FOzY7g7mqlvvGEhhAKcSCIdkmzOPNheddjWGyUVXhqp0DLlBBHzWb8IdV47UIT72opxx6NKt2
FlM1iszwUEfrmPb1uJk3x23NsgCXLoWSiA8aepOdPbBG43nEJVYZYov2qXuyA95sxZh/3HmE9VAV
6xsMviied9rn7auGUBG/PZLm1j91zsLGS8fBWu6QppYd/eZr7bbTNvjwUJgn1ypPrFabFdyuD2mp
LRYg7H/JL8PqRLE2S4c3NYhgxBHDilK4sWcMAwCew34WfUwGhhQR6iOUNrc3F67f3+9EGI/DkXFj
0Cn4hnH23USSG9FWZzm7unpnt0IHWQ7t4K3/RXs+bH8ZCVjmL8Kd77xOOFiDf8VUL863tfbjXMeI
orJxHhpI6mU8Zpaa1am3ypH3e1yiOQi5pPLFeIm9diRKHIJ+0LhbGsuUzalh3k8sg4On/YzaXsrT
OucqfOlyclHuiDjtzWutdOg9Dr3I1OuAxFr96jvQrrRY9kg/WqhxfuwKWbGDh/6+/O0x/M8uHvg0
9wi3qJ3MLNEuD1YhWc1oIwHJ9535v/9qbdSspJ+46vY3oHHfr/MWusMNodxY2DVwhSB4du4s27ss
t/bmp+c1XvSKpw3/Pm1y7ajE1pzI5yirfPvcM+GSx6DjBLozPBf9ifAnF9JHW4QIhwX7KZJtxXN+
3creWm4hAzs9iEcsw8qhtPXSfYbL2eXZt4l8KvlS3GkypyGM4GaQvZcdJ4+3BeV15gHz/QQTQdBe
kKV6ZyeHWjLZmfK9FMcW8cYz3LnQZH3C9o4C/KvzQjH8IS+mbabDgnmSdP6tF6u804utVpHs6Fj/
79RW7MjwvhU+TNzAu1dtMbSmK74Xl3JEs1vSz9YTGOVSPno91hvWXO9ukebNmHtnIxldFcRQ0Ftc
x3XH5IVPvZtueKqPEfuB35q10RTbrQYJWPLeueDEVjJVu2gNxUe7EwLQ4WALH6jBlP0845rbhiN2
fMIlHE7W6cFUva/Sol8nT0OSRJb/m1K9IFcMFzAt2dj6ij4TRga9GupKfNJAeCtPNPDSepAStH1M
QC9z0rtLjBxzdR+tRanozVVt3E/BrEq+9DUH1qVYkTjuFCwwJkHurJmkktq2k1H5YcEsscpVdZ1Q
Sisyi3YOM4JZembcxMX0RbrzB6OXufC34TQSeTX+GABIbudb5wb+R7vRvX8TnBDq98lXDWauzFkD
7HcKCfUDQ41FkokPS/sxd5E7pD3tc/cJMrBlcHiklZR/F23N+gXwUVDIYVHkNYa+cOYXsZFkjI5m
F3sCbtm0L2E73RAWu7cp/4dwwjE5+80igjjq+qz374uuAa4fcrCOdDfVPJ02Yl7KoyT0wiOjYYC/
uK/zABdwJNe1feuk1NGTrnfUx8VM/KxLSPVmJyx1m5ZfS8HXq6l9PM7eU1sxZro2zMbro8d3H0WH
es0jecqDcPgcb2EAeDyjDZRkdu3ldzgZ0hyvzPoQnOjlSHWhnmaJ4H2gcQJ+ZaEsmc3T42lqfgfd
ofrYSSdYqNiAZ2sKex+iE24tw0gIK6HFZ0O2qfmBNGXUO5ox+mjcTWOxPEAiLPvtP8wItVsinCeO
Mky0SztS2/BkF0NeB8ct6myG0JlxWRUCzoqnZVaWi6e9d8z2yL3ZIUoJg78D3LKrx7lAbC8kPUFV
e2MLP+yCEVTMtcrHLJK9OGAINcPvdRt3fYbb7spDXvoEIISUO5BGZb4QCMrumcnzwpihQIPQ0kfh
OjzIwm2i91V3EVSv1KElY46voqf/cMjqiRmNrR5emLDnI4e4TJMSD1z4viuc9lgty4xj7VjaFZuU
Bq8z2Mm7PhAYzLzcVnvSWVkTysfcdqg8LrXs2d3s952z6WcYnKnwXmmsXHZXs5U1kD+qyHKXyzo0
BFAzsWUInbdbFDBnqko3JSTPcl6aVpXmxduYgL8bshPsX1aICJpmBJU0d3iJyXOdrbkLs9gvvMwn
WiHQ4eMymbq91uXYYRHNS8lWl1OxyYVlioNL8n4ForsVkLbdbWMp2rhTtbT2nmoq89VFk+bLKGz7
uoSRKJ9wxGlawaGjlEkUphB1ErNGII6BEzH5JYQuAQKg3BXkFLRQGAUmj3oIaFuxFWTDfkQBZoYa
wvDTh4nSl8ORTKc5emKy25ZnThsUKeZ9wgk/O03V+2sbeoepId8e3D9GRCZiuIBt+T6JjXI5xsYO
2kUcI8NlJKHA4iPTelWXGfOpTCruqb46lLlinhmwhMl5bTJIJXMIVJXvn4YoDILh2BHVwSsAfWc8
Wq5U03yMehhTwMCisp0jYUFQc601h+PzjirF/B9oJQJBExO5l8GWA5uTTNGUZ6c0pi0ebrE3w7EZ
9g2SaaQNU081QwGrvEy3uqykkMAUqJJpNh2MEuymP4X5lSEVvd+jXiLsChD3npn+0Qnjljyg+tzI
K+VXzfo2LDaRYCkb2W11R9e/Wd/72Ee9yyq/oXBE6si1nlgYNHV8o/uOBpHg1822l0YXVvtKwEvo
L5dgd6VurrhOTPWIQadKO5rv/3F0HkuO41oQ/SJGkCBBkFt5qbztqt4wyvTQgga04Ne/o7ebmIju
GUk0uDczT5b/2KKzYUK2woQ3EEMFJiK88dWbw5HxtR3mn4WAGO/LdJ2f2UtE6ug2Tf6bpfhRN+si
R1+xdXV7R29WHl/+wRnj9U/ATfGbTCCbaBACL7ZhpPRvymAx838c773HNKhzBM0xi72dHIkrEYDq
xMPSs6M6VE6SlWcnEvVBVzbzSWou/dPkXW0dGJcn9ddjpdpAGplByuAcwlg5E1guXgzEwfo+4y1c
fk/kOl2PqTzOJpZOovfnN56zKvI3btiE9t1MlhPGhlHJqw4Nq7mrLVWM633fkk8ksbiaaesZr2fw
CabrRBA0kvZm8kC4abMO85JYyJjju8Y2f+h5xYPGUGmvnnjxuN9VleEAJ/TjX2apsuaI25nBfAIN
JrhGGyba7VgKEvAZGbCEZU+OtO5ru4odml39bxI1DHyFTeoV446P0QEMqvjodUTNRtXgOzvJse3K
SxHVvgf9PNZiX/d9Md7mOBm7J0klmv8HA+4Q/El1MIqHJGKZcePQcWpuckwHUGKqUAvzhxVmIM/w
sapL23cL6/awjmO8N2Bej3GSAdLlwzrluaiSZMCUmjah/41Trzbu1hSA4c54clRxyPyV7FboubFz
3+fVxLJbWyaeDZJvtL5npdTzHUYioBDz/2nxcLazxwCrKMSJaojXS6ydcPh0eFtGA8dFlppsVeqM
/wb9N96I5Q3e1oQFBakOSWHqUq5A7pWn0mXXunJ2GPK8Zgkba7Xs+eGWWBORwDWBvNdUOi63MlhL
7F/g2NiQYtNN6umPz8I0wH0Wsb73yt4JbjhGhe5NihdvvHGIQwX4RMumHP8EUnbOxY1x6bN+l4vA
BRf3kzkJdvjyy4k7cHAUKMj5PJQlqdM2bsoHTKdLzYnLV+Xek4YDA+eamadKNK8hjBcgMiWe9zDm
OZV7/M1MNRiUC70E7T6q6iU8VGypgxcBBJEQYUHAtd3hExm+GJqXeRcxhRMoLWb7sjhFwQZVzD6w
pRSr5L3o5rW5hjTCR6rIp2lf6TSd9z0SZPE4J3Ps71ze6Nm9rew1jDAXf3PyOvcp1kQSeR72531Y
SfvcFXisb30HINfNwiMSTas04lKRZeKIzKGDVfmqiEw9saQjzQmxyfWPnSA5jfGcjfmj8cvkXPHI
I5o04pJ/4N2T95uIB1l0utpfgg24idbjSogIjgVjGBJwUvk8PGCeLf2fGb5ESnI0oO7HwdlqDaGu
qesxHYNKyzpAxUGFucRsY2ZsyU6s5dRLQUlfGDvvae+loCB1Gfd5Ms4BUNptYdxhgmThODHn68b7
j+dphTmpI0Sn60uaY2YNjgTJsnHnsQ1b9/1i04C1ptDf0WJF22+XqGs+YXoSJM7VqKNr1+HgxFyk
bDBIixF0bTE2ttl0oYSx4kdPBOiU4yprFUJybzKnOa2LW9knIB6kqZite/tmMyzGkGnqIrAPTVP6
/3W+3/wjE+rKYyyj9N5POGLui3zkVOXWzCiMyoyE2MN7GpZJheXDh8TGOh1SDltnleYQpIfEqQBQ
rLnP/xtUhevOWodDeUjwsDxjiy8Ib5EivgUh2JAex7PtHfgc/jNRr/rL80SZnwp+HH2ojJHsFCA0
2o3ikOJc+MuXQ+GoNX9p5fL/SBfHsUviUgi7A3mAI4ihlRuXvVKIWDFnP34VTq+KJ9yPI4LI3ubd
oMz90LjdG5+oDz5TXfbjt8xYAbHUHsr65OWTac5ZZRBGu6ZNkz0iMnyUNO7JJXiWMDyqSFPuW2gT
WNCzXI9PAku7PTmspkGZeFWZ3nJp1d/UIVfhYTV58jyyCvR3bcDpeq8xRk1cBUQvWRfILNqBQ8Va
ndIwgpvF9K5bf9lykOmWi5tTUc5o2O0FdQzld1lXQKVYbCV9RUC6lqIQO9dBJtxEMb5KEmddNYUn
0MQpAI6o4FhImqDlRrJ7msaadosS0+ndMrEj/+vkQbucRQcy5NF108ReKVEUrGLlbisFtKHzOGCu
HYbWTeH2KHCbmNxdsR/L3MGBBhZO3qduP/xjX+fI3xGy6Yfpvbx4QQbGCaJQm+/RBwHHRusszmhl
vOXTzrXOiS1n9MvqqbrEDsQuUhlB1u4DpdQTHvGhOIT9DJyF/KcHexk8sAYgQJn0tjJg7AC1EKbG
R0te48En5coaMOly4APl6pDik0MrthNSf/dGdtQcE5beliNWCV4DSGHr3idwc4pzE0sMxomfrvLS
xdz+yPBe9JC6U91shwV95cLGcKo4UbVg+qbGw+bY8qLZEfMcWmAEdr4XuDOnbQMCzMM2FamXmXGs
PRgumP8cYKpXEkFjmVHxprqHuEx0csz6yD3rtuqCW1aW5Cv78op9YbTKXktWPjD/mBbEFghrdLQI
jKz3ZeWRAHeoMLzratU9uBQkV1vqwOrfmQsHTXaiRDxki0dxBPq6Q2mJRrjdeHnthWxEMIPsylqV
9BhPca9OnAQQRqe5dLGcIR/RbTWv5pmnAWbeNc/6ZQfLaMVrifDsx0c7dOt9rWT7OCRzUB3DqyAe
ItqoY7i0PcTWmGxAftNQ2RX4h5ofqjwhg6QMycxa3r5zeqnMJWpZu3jvXuvIodsTLsywApA00X/n
MfSK27Invnvk1KYHCljD5NeisN0koxe1x2EuoN35BA8+MnzhCKXMzO8hXA9GP45PdGSEvCec0wJU
ePiaKqI0R06aa71LC8mjkLU8kfC0DAW3GGfn4CaFY+juVxZd9gsUCpr+t+2amii1m+isAjjYJi61
qMRyoxSPRBfduPxJpV9R3lreNKrjkYE/hCd4/uSNViNnelnupXiJmixZrMXHnKb6verj9dT03ph+
VO6agFUUAJKmQ25sbUha4NTdjXMIkKIXnudvhD/F9xB2R9SkDpfIARsumpHjOGCFIo/7DRe2oU2J
xGlJWJrX14q9fhnGjxx87QIlqFnKnQ8wLN6j+0PtNbMAn8MVcnGJY5rTRHflfWRzteyUthOFMtk0
5t4zVSRT+bt0XYeCkEQtEB9gM57/BxMVFQh7wWjUnIVRoKaGuok/O5SXeM9Kji14XrViPLV6ICYe
Jel4IYgmo5/Ign344Blvs1ugE2a3xPjGUVPG5ZzzVbIY0RG8aOwZ+a8oQ4qneYtKi/7QzQ/M8Ev9
WsGc+68fyf+RS24r8ANCrjwm+7ov9a7LZzzFJIRsehtgBWWdU8wgP4TGpHMWQOXhnuTaVse5jBd5
sI2p7EsuKAxFSI2j9tLBNc1wCYmkO0ZGS5K2LWvdTbFiqWUXDP+1ZCWJonFq52zBjxUBl0ix0hcH
/DpMm2peqqcQSbzd5YMo28OSiREgSlXy7kyjeB7vlrZoLy3XOlkztTpH3V7L9Ma6c5+SrnCifeHL
8XbtVg8f+MqdfVPhLCUx3XTjufCJ4u9SMZYEAGyOLTRJPCTQDd1fLUbDQfW3CyF0JqjVMbd12pGh
qycObK/G4c14FBODzEZZWci/eiBxtSlZ+P/yik0fo54E/pHoWPHkzE4AB+EqFrF3NovB0YQG72zg
eKBNzd4i/6rwmljhWmFyJ2UIbaUjabqzXpc9GgAF/PlpSv/0lMnNO3IVXvWXPfvobzAGrvdQjYZ0
y/ZI4TdlcweXq5JYyGMlAky9AxGjg0cgu91GdnL+hr0zLFgrPEa4sQDpRux++F7sRGDrimvAkBTS
4UaD3HQPy55Z2aMl8G1p1AAExPOxWkExnv+GbFbzh6pw05HIsgPckEemNsNjY4wg9E7uqDhmbsg5
dnQm4ggUe9XoCCtVI2bpiREsMSBp4nY6P5rGb8e7jpPueOrKOf2eCh7CbFbd5TW10+zvR7uCc8pR
77odCyHONNC03W5b0QhzAhw+sa3PivE1TnMZHrQ/z+NhLubuJ4s5aF+H4uG5LhwJoHrEnAdxJ/Qh
62CjnckSr8GfCpN/tS9L65ebJSu4iIOKF/+GSX7+iNNW1buqrv1iB/RhQutqRXSs1yYnENjmtzq1
1dsAcgKTZF2XfzEaptVNCwv33RNwdG7AF/lP6PzVO4idFTVPpP0liqaRhDlGHMxvq50JUybL6lf3
2NOifyiqqToHYN/mCya7pruPQ1mfx77FUwowIn4jeA1UfaqIVWO8Klp7H+iUiH1eIsFl01T4e0SF
cY+v0JIP68aKlQ4lUO0V25Vg7gVkFP8Lp0nb+RAwz0+HopUoD4mAx31oKSxItkAo4kuZYGTZkVMs
51M5+eEZQOJwBGE4ED6Ysxjn9szh5J5spXb3eWMdUt0tXRaE4TClC+y2x9zPaM4ZsNox+a225NlT
Kjc8ACZb37ykEM5d1iBWXRHohkwipABu4ARc9jzkn+ivLpesbadY3VdhkTjPSFOoR9EizXBxw87v
z0uXVuaQYwR3NoUTx3+XLgFFUXHiA767COJYYb+k7ol0JNNvXCOIvHZlJBHdnUXJD8LmRcTbo8cw
4ZZQm3f9qLykwUJuCxZEvlXohquqa71rE8jaQMfTYfz0RMy4sUn6bHib6ARj9+sNZjcOjsqfq6tZ
eDPUsdM9lIYOqeNQUVZ4JhLq2ONQuApM2NRh3Fm7knm279ldbFd8dgyO9F2Z23GK6vqnh3jwMA9M
3beJARmLBRWfPouYAEz4ZuiLsL5lww9YDM7d1OGacHn4z5YE5K5Z1+KpDFT1k/AZX/qCYYeMP18k
S8tpegUPOhgWjtWK/qss0H2Y58gDrcQP7re1YhWetmW9y9UatafQ4tnisVbG3sWoWF2W3vrvMsr1
PfXFgHU8LG3vmSsgcgVKQCplibm8WI5P8F8ImPd3mCbRzNMFAyeh9NFrdl7m1OprnWnLuNA+GGXH
vGcmZ8pkN7xr4dcRInagIoJF4XFTDEQztiKA7bpR4HDe0G75gQtbJzwXsmkZDpwuq2hXyskHbNw4
xUcvw/kNjDk7xBbk2zteiaS8pdrO6T/DVFGW506ZObCzqNx7AMzyrvaRG1Aq8+LHuml9m5nKFP96
4buGjhbW0hz0I2inlDwgWnEeBl45TXZA4ZqDtfuYicYRZdH8bies+8XbQGlC+TYMa3cXof7qr0gG
snvEDzX/N0DtK7aVt3p/OU219QVGtdF4Iebyu5VO+ah7t8SgFwrIcrZ0Y4zr3mDnOyFdskRMNGxO
htg15inOJGKj4te+tVOR/4x+4jrfLlFZAovKWHXgskiYZRi/qp0nFLkgJMLgtPSsAs7QbqbgCR1O
uc965STCw1c3crmp3ExET4rcvL/D0b+UF6/Rw+/kxW57HOe4am4ojKyQcnKJPFnP+M42XdQtE8s7
27u7WYRslzaDdNbupWoDHT/ivxUL/8na/deUeRxchIyE+0GedXxuhiqZL32uJ0UkwvN6eK94cx+Z
TarktSWfkGwnfOvL3oCHfV6wAzZIDmN/jgt27i8NgF66NvxRHsu6hwfO+R7iEvGEAmfEJza1UN5F
kHfzzRTh96RVjNKFUxnjvCR5V8TloXcjTGEx8sw2gBO9BzpOJeeYB47/aGZaBm8TKwasV105LltU
MNaKeo6Xp8ymlHpxdB+mrfVz+VkuxmvSbZN6et7oNtH4syXcOzwqXUbSh0MBSEST+P+ChpXBnYvz
6g/EvcI9JggTCoqQGJ7lzEtqF2aNWCkXaYvhVwJHQ+qL2czApuXL3mt+Z8w1fe6xWln7Ru7yApn5
NutY7Ampx+BDDd3of0ecPs89BQmsAWmpKX/8wPr9loNOQ8yAOwI7RDLEF1YNHmP9qtvbfKByckcs
LoGz2jBVbTMXPWsDNc981oGXodc3RkqSxKr7jssaSIRZA5OjSA2Y/8H5rr9O4jNBgIUOfldNWuMu
nUeLyBWVCRpAw0jT9aNgVGMUbjY0enBcg8SLa2AylcPUWk/Q6cBwKq6lKqj6B7pWWNgg3KZqK8vZ
QjLt6Xk0mM8NpKSSnhHGrOYKHcQMdcIOkbAUG3FMeDn8PaSnNuy3dNfWHRscT7xxYg8h8fs1ZLGy
hMziZ3LcCF5L/3kWUzl0XNP8UBiQUlrBSMGjOGFPt3GnZHgk9Tny9uYFmQGOjObXGZvJD8h3aA1x
Ps2W0cGFD0buGaeztHI5eRyOlw17GNKeHdympx77Kl7BCobKpsMx5O9gQo6fWbnCFC3ZXFG1Euiw
uMtXBTpDkVTA1iun5mPtEdyv9iIFXGrWz9VqxyNXDEAemAfOU4dnJuHAVnQXP45dYpXSEdCCyzH4
z49d1hqO71eH3JbON/Z6XF7SxMXDuLQ85BJQXi3b38q847QAEKsKusjYhYp+W7bXnbFH2OEaF4Ef
uov9Rby3InNfej019R5BGv91OWrBLzFNyy+LEv0mCQJKkFxINRuh/ZEGHjYnZCcg72kwcKEkpqrX
z6bsqu81FBk0UUQayvJ0QKotGYaEzV0ZhmzQ2a1uPD/Sz9mscCFVM4ZbPtoU/liYqid+tNBuMyge
HTm4PHcObha29IPbq9lWl1n72OlWpAQ8cxYOWN2GbOvbGBAvjbFrtfUYz17HOuweeXVWAAolT3Ty
jDXF9iGu63ftznjml6xZ/4w6xATInamzrZrC6CH3Jg4KTNojwUjh2GozegKTKKTNBt5OQsjukJB8
ibZ0OmuPCaFgA473v32ferF+wRAoFIFN3NMpgiFweTll/13nY5D1q7u8KFVKcG6YrTjG8X1zZkvZ
fdqamo+gGR1ybpacskujxkMn1AJrF15vtLnaLY/UztQxGVtDuL1gG5JvC+7nM3y7qLvYCjl4k8G1
IC+bRfhbZ3Ivn7MoZ0zwIGCfplKgK1V1Ev1UhGlhmIQEfw+qDaN3z2oW5xVn2Gd2nPwjTtZrgU3e
c2M6w9iq/dooWB891L11L6KkespTL/tqxyt5kMSdc6h57WRb0/ZcXdBwkvvQ0+SJOT0gFvJF8Da2
ScxhWqXx0myX/DqK6LrmlFSJsEn3zeT3LP2KvMNMQXfYG+5S1HaCMNcoto3NefKwhuwGjAb/nNVJ
/9EEZARKfiTOSajXPxPPwXEb95X6WBbHZIhOef5GOHj+qLQUETGwYHyIgCW528afYe9NLm+tTc4o
+xL3XsICNxxhByFhM/T7BZZ1FhHYEMlVlfJSqL75E1u2WpeEL+8HGyEcEWByjPhrmamLwsaaH6oG
OgImgGHc12OiHkJpnXHfS53dCr3wSPaXpMhgdcj2Yerr6Mfm3C4HAhmxs6FDSeg98EgExgmZgj00
6i91BCFz6NouiE6jXGZ/J6UBsooY5f16mfJw9AWL7E/52CdPpfbBYkwY/LPdAru42TbNMEOlMrkb
VJvZF4KLxZ2DC4kz5ytm/RRzBl/Ke75LdOueSsgz0hefgBRQOh5q2pyYsfqlvWkK9t27KPYt/4ZV
/4ufIKZ1GyQejzMjoH7C7gSpyaewANLerZ85CSCFFubWnwJ3lDpEPbB+okDsTMxjZbDGbmhU4u6t
1w7oBCpzGt2kMo++XWEwffuN6f6bJ5wHVIQ080Dx5wDY82f1IKMEG+21Jrq/0gFwo3FZNZjeWFH7
OPlxdNTiOMP2Hj8qMgCGMDINCwtkIpxL9Msk+QlvdcsuARPDNNAE63LU/VDSsqM/WKZIeQKXiqSJ
ogZ/GCWbV06XRcsJvZnQVTMZeyooRuBsqMqM8q6YTLbM/O4rN6GJ9lHmVUCWuzD7bnkwfSkwwuj2
QxNnTNgZa7ulHkisGvaTv3Hchmuy1VmnhuayGt+PziyCW/K2MbZavn4jzRjcTryI9D/qeSxT7dCL
+loJZa6jDBg3zUjRxmP8V3kYxnYsZVNJyAxJ5ijaOrv1Nbbj7fUwB7G/WoijWUIAJDor0xfbNWfn
MFaZR+bfT+YvNOkA64HX1sutBXAeg44XdMvz5TZ6xjYEs3XqniUpiy4k2aPo+sg5uhNkTtnRnMfV
mLfSLfhz1FHY9iFfWIhsVOVEX3EC1YpTGRmDTY3nunyc07KnkaVMym/FyjU+jWqI3hwTzRa/YUic
xtfN+F9nAzJiGnokP4wDmpeWaKb6PZy+yBzjvmtesS0auRk59oKtqJWmKyc1i3obaDh8nWF3Yybw
496evMWHa51SqmOPMcHqdi+b2tW7QQ3+PZrPOPAoYO8abchrld3N7Jl8+E6RWd1/Dn51wVuir+Dt
EPw+zv4SPqYzG9c/bT4jOxe+287npow0gXDQaU21ZZmVV18jeufQ7+qMvDFnCpsSx914pP6cW4Yb
bi5c0up3GgcQgHwUp7rN69WPAbP0Ejk5KTp500dYMClVypNiMwSypVoKqlMvHqLkegxsKQBYAXJm
IU44vywLLCDzbLfIbhlwLqwhetm3bpUYqN2i9OcHHi2Z/icRus0pYHFL8cfIVn8DRSitX8i3N/bZ
K0L7bLGwsqpapogbvAmhF3Kt5jNU+LUQLyvb94zXeDxlb7Cd4+VP1hdTc+t6gxB3GVXgPO6KIgCm
QF4guRnx8lFvpInD7VVIPIn0cfl/AaowD2wSCohHbVGaXUuVN0dVicKyYdee9A/RaKw9dVVjbni9
86ohbzdPv6zEqDeS+I8wHdgEg9lYC/OW2qJWd3MpY7lzR/6P/1Rj0QQfpEo99aRgu/JtY0lm7Qop
C/MQzVjjAw/xhqN1C5tuj1aUuId5HNMjp/FcbatZILRz+Y3NRuPk7b/whLMIhXOE5zGxM8s7oD1A
JNNqmbo30lKAMNLIJOM9kkAj983Ijv1zXLlHKn4zOL4HPA1V/gRvDIUkCMfqHdNkF26Gzs4PWT9D
OKrXacUiCs9VnfxKtssNom4n3pu+XaedIw01kBt0bzLdc+J6xX+IBYt/NmQuhseeArz2vfFDLhN2
Kaw9JI5sLvrfGV0XP5HS2DFWr1fQREe89tRkzth1GEpq6hWA0QdEZ5CP2hsmUsYujdMneKKdwkRv
PrAukq9YMZLPSISZ+wzbcAL/xZR7AUpj1P2IA6W/rZBrj+w+6hoXPuaFM9ESID6rx1byGxinRM3B
+Cyccz45YfHKgRGjPGD+yrjTVhcEWV4jZerglRCYD06QPRwRPoyQzrYHYEFgkEiyC+schsBrjhci
PHLcd09YI6roFfGPTi4PX2W+a0MrHmedZ/YkgR/cznPqvSZxSQDRIS2wL8c6v8jaZfeGZpGCV8k1
h6V44NLfLv5U3S7dNVESjmhnT9pBS78M5G9I9RIXIWswWeg82AoH57ziicxIMbqwCR/8PqU50l/7
2d4jI2HVpOE79/+WHqrtJ/dUIfcYPbF8MKlIXuFjhYfzL83xGC8VKwW63CplJk1pvWVjwSFXkYrY
qIB380Ww5Oru6gb1nmRYMtx1sRPjCHSB8CkSaTHxVIN8TwIBrHQWowcPmKXufD/uXjE51V/MsCr5
ivmYX6Pq2WiWQpQoKfla/0fOzUTsyyqBhrQsS5adlybNnnBhr+luAH/Qb0cwr9BLkA/u2PYahDl+
pbzadqK4Po4kaa5t52ixk0XQ6efEtr13CFbNnDoseFfBp8yrpf/LVQ8y0jI6lHHNokBGGUpEPS3g
PBLdxbsAUYmrLs/nZjfxPnbeJSvd8GMYnLeUxA1hisY5BopXRVDzDW8ohhDRHQ0v68Tqxm94rRsC
RoIja9w6xX0TLCsh46HMkSdNh6IWWbXcDoKaao5poMwp4Yj12K7EF6Lmrqlc82Y7015xbqvnPhZs
i507AyI9eIScXwbHkbvdHCPLHffeCI5Xm8GDNwd0Lp7KYzHI+DPLIvUvwkLMgWCNp99Sh5qyh35s
QRIAdH8xQ6gp36R7p8aOUy/vzLV4Omw+ebdBjVWKhq854zDSEdU6JWwwSV5TV5KdvVYCF8IhQYx0
zWlfOOZEML4UxgX7cmUc2IcY0ymo0w5Rd69tnubbEGdhcazcLqfqU3c/VVy5DXO202KcdOLZP6Uc
1pq9xOR/28XI+js26+7MUrEVM4hV0t74nMvqYbKdREGClOK+Q8SBSgetmhFwUlqst8taAOv1/Lgd
Tzrs2+5gXZbumHM6UW1pffWcU0l2mwHdL2B0iRCH55ZqRpeNoCLltEuQwZ4k50iIorCP+x7z6phz
HVqntn+C/7fNFN2SE7UV1L7dYbFfzpyEguxOiKb9YDLV/VF4oQSK0I8A2lOR9TtiWi2pHAhqBz+s
54OjKAnZ0KVrl4PuY5OfdY7nHRKKF7Px5KZhyxfOajkm6Ev63uOEsN5IGU5yPyRKXHs+8qloTkJm
wWMyTkH7KXNqpCkPsf14RM1V7wklYtDYKvROUtkRUDbA8tQV5MIZZsYlIWAcKE5UQdiFHLfjLA3b
p8B61TkIq9wBc+v368FjOdY+htPa/4vxvSJhWBt5+qZvUrsbxZWFzXZp3U0Oy/obtrXIG05DwOFx
As9P8Q2Bi8dKRG1+8DhwXJtMmiL46DDNEz5fcufL813ybSg9gd7jxhv9fDsBn6hOyA/r8yrSLl6O
gjhSwAGbiL7g55h9lHl/dZwbLE34Q7ROOGqmoYMOC1OP2KcpiwOPE+cRB2PrbZuBqHVMu18Z6n0U
Bmra1hmSAu5q4zOZjvX41/ZReSMXjFrbmN17fAxHP+ygJ8H2CTlKKk64W6tDwxucOIA6M0x7C97+
kBfBXIMrRhJZwQ6s6JlhFuN9rcOldP5keBBvzFipZRvCy7EHmgQpQu0cfAOcKDkJAzZahz8roSB9
wIoHInkYQRThH26eeMC5L1SEJOuT6RQHPLTNpuastJA5q9org1lK7QBCqIYPiuswdXj4iHDE1slb
ghPuL2KiKPgNFxYYmKOEf2p0pB+8Lmi+mvpKD1k7mMldHFv/tnB6Xv7DKha4SkXj3ujWs+O3dvO4
fXIJMB44MLfM9FaG9avXapleFEJ3dXFZlB2D3DdYKpZauE8t8iGeDy8UX4F3vVLySMz0/jWygYPi
R8Q8LfDDeR9STZJwMhk9lt+el7a7tU2hfFMUSXkQGoKfvdhlSoKdxg6hdgu/Qrm/slQDHvFUeR6Y
oGzNm34wxbOx7uQeg5ECzg0cDJYs6GqANCbhEtRhZz46yRExOUQ47NNEyWMyteNVDOn99TnIzPJL
00X4r+NIdAsVMsOgIGivPvZGTesbZnJOG9Jbkl8ztulwZzwneeSBAyEL4/IAVswH3brxB0755/93
hHy4s+UFiQfeJOJnUCndz25HoGQPqZwnp26z2vlyepK9QpgyeiizXL4T9mjcT8TVOnqea56TWCl5
FboUKa+t3HrSXYdPf5lcB9Xoan3YZVkXJbhBiC5vZiYAHPI6a805B8yrXvHoBKCxEEWdz34NghtQ
V9YAECw84lJxOUIhH6UPP93lX4BTlYR1oFjVl9lT6bwLOPLcYvXr0zt+ouqTSGdJ6Ubfqom6h6a/
G3uQnjBu22m6GbyMUrlN5uuUG5qfvP5K2QuFH0Hb94LBoS6p6GLliledmYifZeT35YQHUivg2aPp
4Y704NwS/gMbMxBk+QvrII54BrjJdDYmWupTpfDrHgLFA/eSccKTJ9eXyV3FJLk+Bu2K6aNX65JS
GJKJ9MwUjBt74yJUJpfu2sX9iKdgXY9uLlv3YfSBkGtgaVgBPA3XylTdyCm15tOSfyxjIZ9qvzSX
a0h23TdXgQBYhv8YArL6Jyy7tN2ESwq3ML3iOxKA3oVYcIgI10Rp2r+W09xPP4Oj+3rA+GWUfW6i
rHL2Zl6uF7oQIaMDJ6nXVJQ0Q29mLqQvFDlHfF4dDv4eGmLiP3pzPsbnuGVYu9NahZeVagt5i7uS
rWDELT78YYk5Vse48p1lm/XxAA3Gmn4HOqUa9j1LC96m0TUGu63CIFy+bJL08Im5fJdh3cZqnd8c
QN7+gwTrhfxMvzTr/l1rHULw15ntDle76e7ZJYb9oWGowIWRVQzuGBrL5Wuw9chi0bTzTzG3iX2U
09IR3h6mmOIcnrdE2+Qspyc2KZ6H/+7qr+KVk93DwFSaDRwLNcR8SrW2Qtq5fqKws6+O2YSguJ3p
ELm4egjpu5gHnqJlXrTNDnyferhGchmX6GcMNuHiaeexppPMbqTfU7UydPAXD+5MHBwCGIXwu1k6
6QsdIMK74PBVfIwxnfTBgBF4XToA+1sI6or+lGXKkN+WSaXqoHPPudCkhGdFFFB59kihnKbaIfK6
bUG1JymcAmsTBR1F4WkLRTh1zW4FoxMefLZu325c2AQ5Iu7vWQddzZnQaHcpaeyVb2OB10fwgxPI
nI3gwVhY6PrAAgaJHcr4lXwm6JHcqgHWuN+1i6GJxm/nHUvd5jEtyGNvu6RnUsDhbuhFuDYEWw/g
3DYanMlF1Rvkj2r12LwNJL/FA5KvK7ZdmHpYPwEW3uE7LG8MtMV1uxYEy2hJ08V8oWiv+OeBBkoP
KeizG1+ZPIV74HfLW110DvbmIXb+x9F5LceNa1H0i1gFgvm1c1CWrOAXljS2mRNIECC//q6+b1NT
47HUTQIn7L32tSRVKbwrhLcml6IIuhpglm//JrLXxQdH2fzcJEXUXdjV4pXdRCzInsvEtTdSsTBM
EuMZDalHqCVB5ranuTCsTBlEuZQ5rp5w0JJjPe3TLu8+MSGu9SPfZtte8NAR1LYU4NDO7BAxFfCY
e8ufkpKHO0OHY7PF1ydJKpCMsHdcNOznnT41xHS3RBJRUKd1QPpIha69x38fb1yNtyoGnCsQ2Rbd
pQYmDcKHadgpGoiggCXIMGun0UKRgM7C9GVFGRid2BKG9lc9RZhQRsgNJ+WrKtsiZb9lUBKE071M
GfqdMDGN8xpbrJUcbyz7nhgf+M9Ox1zgKeMTIi49Txnx+BhYj5FTIlLt2Xh9dw2Rw5veKI22IPLt
0Vma4p69vfSPJSfIxQhrcqQhwDgfEj/QJKdwAJce3tcgbh8xzopjSKoNyMquVeNhyRH0v7KuzN4I
Um37U1vFztE0E2kkYojVpYqZNz5b1p3lNzZ5DecuDtfijyodAlHhgvLgsyD1ho8ZycYlcgZBZqbF
tT4PTtbcmRVX7saqyoNzHGGs38a4nvvLoqFjswVLgvoQacdC2lmIb+DfGMg6Lr/nziHjganEzDaN
XJUge5xB4NkLJB+A7Dm0z3/ADzVaJvZ6L3z/Ob9fHBXRvvJAEaAnmGr9Uddph586YmcoyShmAsm+
pd1zHSr/OHHr4Mwh2MndqKUGRIrVQt81LbuqJ6FwQTG7wD9MImrR7c1Qwh1kAbJS/oLxJdXSjOm6
T40BnRswkonufGimT/lMht22z/PqY2ri0jvExM4XpKuvwePSulO6x6c0BLgVbxDulVXOMyIaFhzM
dD3kEKWb/MaEBPAGkMg0PHQMxaMNupr+N0y6nMlTeiMdlpRyLMZmHDROWJcE9pW0eJtgAZPwnBiB
llCKsn/uqMrEiUZBfgSjdlkPl7E5kT/ark9WoM5Cg4YWGzf1Kq6ojgges6qPk5c8amK1X2WpGAtP
8h8TUUN7x5P3h5LaXBCKokAWnMWgUWYl/t3EzyRQEqvoXYaw188xPKNg6zgG+Q/qNHyjC8FfNzr2
QEaRruo/7ligYN9S2cUHkC1++qbjMb+4IC7rv/iXPPhz2F8lSr5iHAASGibzBHZ7VsxHDX/Cvvs0
s+JP6npDcYrROzEUxMAMMt9t3+Y0QD+z+kWG/zcbyALdsS6bpytAjBiyPHai/QqNH6tC6y+vIyAQ
Kq0kX5IvsgAjCDsSMCBkkzZ/IGRh4ZVePMRHuRPJAmylLUhiLNCSXtO4KP+NUYjGLAR/NjGUiUsX
k8ItaxPzOkVRNKvs1ap1vjMLy+JtRyhtuhVTsxCZiNHsUXLXjG9BG6fdZhymtji2s+ODhEhs9sBK
jV9cKk24Xut28ppMMAE3Kl3xDBgUrJxTiF1+qLB1xl/sM3ffKE0G4imqoX2c9OgMx87HpX8kpuBW
GTos2s9DM1Qnq1D4b5c6WjH1Za66Apa1P6h7mpoACSqth6XQfrrLxy6GXazRv++AIQbYUUNgB4js
iXA4CRUvGXEEfko2n9tU6T/GRRwZsEJ0sqNjdr7RRdM95p0A5Zj6vm7eqyVdWTMFWNdf6etBpzoR
LeMWhQTaMVlG8kSEnl4O4dqF/cXUedDdUepZ/kPpBP9g7E0Qq0YZHdMkjgk4DBv0txl2+uFMniCu
uQXWWMoonQ/sPZ4K7w3sesyGOMRXBZcmk/A2SoSCKy4MdWK60U+fWdxHUXj1KJOXr3a1yjlbojjv
x7DBisSk0X8PEbGE22L0idqCYbASwmCcbkQCGOY9okCyMAEBiESFR96f3D+apILdVyLaeRsV8WQn
EOg5PDpVanmLNvAhwoqRgR6LOpp2OVe0hm6iKwezg9U325CI974alkdQQtJHHZuMt74LO/Vell46
H2AckBODAh8udzeLWG0Il4VJyoWr74izvAGtUOfSmyzWAdLkleuONYJWu8Qs6mM2ZDpRwyBI2zPB
wn0QR1L/gqU7kTtJG/ClVccyuUdMzLEOaU0g5Ce2apPSziRELI/TC0grsinoSR1sa0L2FzWaUN0J
muEbbXGKzNEV7fDAa5qv16Wa/d+lU9G1k9IxrndVuYjvkWCifpuuffRrNFVLV46Xn2RSTtJ8i3+6
WVjw0w7sYTiGv2iOM3IUSs8ZSBgRyYOtxBTfj7Xhggab4f7KzZA8MKmuCu68vGZO3hpz18qOcCi4
KfNBraDR7itTFI/WNXG2HTpF1p5T6ja/cPFUjw1tK1GQbpTE95YxK1Ztb/L+ldA3jm60VOj1YUge
mII44QUipuWwkGn+xGUmzIZFdujuzVqgwcw7YHMSJQyP0zA4n9j55X9xPRCviVN5OBIHVP/tpdP9
tBPhaYiQUgbxdLJl2UKdzdyngPxKCEO+dJBiwtejGZYLU4rt6E7o0FN3ZK2behPJrR3T27uZMDe5
5aWGAjX1K3K+TcTDu+yydQn0tveh9uxc41SHjkGet236wvOf2aJXem+Jcrqt4GeV7tcV1DdqVafp
7ykaSP3bzCQavvLAtCQfMr2ki/LS6T2sOkoxURIrheU7QTXqzrwU+zZGlL6DfoBTfMTl+9eXc/yr
oqwlndnm/Q90SdQi0ppF3/emk8OHx8ZvH6laB4wMHRYnMNynDyI9ADSFaBkfRZ+jWierGcUOaK2P
hiyoZIv1AnJEwWkfsKmap0vQxFbsKumxIKnIcX5afIbdp7Gc7HQ2YxG/gDRgbuAztUj40TWJwwWf
OXlL4HQ2BFTQ5bdJSoYijtA8PsVDECHlkbguz0SFI0YGQiaJ+iNC8t2jh3B+0BincLmMUvc2MFn2
7M0Rmmrmdp8IfRD8BAG2yj2Tp5wle1b77fgRdGmynunW9AxftEtAq8fpKk6KT5r5N2mA4kZNCuoX
kjiWx0VHtCk5hrMzHresOfQkZnYPrLriKyTegIcuxLQDcqGDO72SW1NfG9Bs7jFV/+ez2zgGT9oB
w5/IyNona+qrY+GD9fiNSl8+GktRuHOJxNBbqSB3UX0twDa2CEBywkqs6aNabXqIA9URn+CMETJw
XMnl5bs1OQTe+jxLL2L6W5nxuYHfxsR4CvBwvQeCXIDvBkRFeE3gzAITS6JMu/1TnPtoqnf8be3i
cF1XLqMLZp4ey1AuRAMDKa6JPl7hDPBgFzOzfRdxzStIBdMdjDXxM4Wl3+2n1bbXfqzFvAtcH+96
t1KQfNIW5dmRrcHMKLyS4yXxoObtKDa8ZF9P4firXTTtQZ8LA3VoKYJTFzFz3kslwz+YhDWHo+b6
2PRtKz/KWcZX0JPlZ9wRcrEhokWTl6fC4btTgo566IhbIAoXxcwmYEFGh+NOwRNizpS0vKgb4/2k
xrbD9NhVZw+RjT4tXWf9I+MZkoMoIVnc2gql9ZHEhu5rJcPT+RRiIWvdgYpX08+k84n0UvuUYPJF
YOEMVfftOMh0twnYA2rYsENKSAifw+gjV433G5btWp0nAgXuRwArdiPTZfoH1aIMd6vvYZddQxzd
J3IoTLhnetY1l9msN+sCACZkq6TAJaz3MLKjdQvG/yI3C37yfsDqHTtTvWKvI/45n1u8ErhU6/yc
t67zjLtdYUqLkVzckc+Qiiv1eYoUepGDCY4dIVrZmZDeetfoFLnGFvJR2pySBCDJ1XgLGBp4BAjZ
fAbaWzqaJr+yuV2e04KH9ISdc+FuDnMSP1XAFYqkD47OgcoeedwamSF4xRZHbGeT6dzbYz/CRoBQ
1RjQGD5JTJDV6FyKkfk5RHRP58U+muqQ9Aw4RYu9tRD4S8CUqPUzmbUJzo6ox+K/qqqwKDqNkoSv
gONHy7ehflyp7PlzcPYObFgr5e5KDB3enpgo8vfCzqehbWjnVkAQ2ANJjuJ/vMNYhWQfQMS0p9pP
/mpkpBPy44FFUOfTLmwC2n7mOKrOPjKvZaT5GLKGSV/Ji8NnCaQxwbjJS4IQ5rrUY+/9pQpZy8PM
BfW3Iwvnq58I0T4n8QDNyrCgWRE2SLYmPIFtcsFeoS6kEmTppR9G93VKwobXkm2Fe6jxU5kL2RH2
H6nM4r+WKVB9e2HqeI/5JmQJOsX9ulMCQjdaQmd8ANdmnF9yxgqVLgVTBuaNlUejnBVItpiOVfqt
ATAj7tOMWfafviIu4LggSeQzBWPlf/IAYr7YjpCe0lPOly9/VDgJ97wUqPmYb/XWqU9R5IkK86r0
/9FEDwj4LV/RJbUhSbI7x/Un9JE+U7g/TlBSgMe8e4QlpKMSZwhYGIodpLzpyV14KC8pblcsHRLx
KCeShEafBsLvI5JckVtvw5RRrt5JCy0WdAqcEzZxnhNwjWmPS0ikuRPe94CZnSt3Xr7uswT4+h7s
Rhi+uO7A3hm7y1wcxMxP/IA6GnGWGQN1Dh0n9M5rFNTM5PwQq9YMqcujl3GC4ZANUf3Ac5qScDYz
pQd6XAGgiaYm3BfQsXw+UpbJ9iJyRHjMiIM4+tXgcQAUV6vIY0Hc6U9R9PJ7QDuTvI24EwHjsyC8
JGbUpO2GZfTCOe+QcLYYRq2wCdq7ufcJ4hzWBq0+BJvkNLKkItfenbyrBhtsj5SYNNu9E8dMF/G1
NLsgtn5wQGIQ1R9eyerjnBtK8rckB2Gy0VOWh/dETSCChisdFqgLyibMXxnJBjTvFYOC8DgNULwZ
7TY3MEUSwGcFnR6xu9mtmUPPuokGUk1fEVj5zcMKp6o4MElLf9oOSCmeReRoh2YiI3PbuIaFFC0S
OX426u2ns872M49M6Jz6oI/8e2ZqePmQUlY7BaTkT6t7HzljWHrwXEfXdTYN3m6DtjBk0LSiVag2
yyzwzJdaW7NvCL5JyLXy+/Y0OeRY7gMVk+kqgLA45y6clb5wM7nzKfbovl5w0sw3b2FDqztlMNmL
hGX9ZsVpQCiZL4jbiUUa/KZ44EQZWyqxo1wYWGxSBA1Ia2vijI5N4hMzj8ET1KmcAvOE9jquf0WM
7W4Rwlpe+QUWj5MRuciuShMIm54Hozep+6X+SjCqLxAG+mJ2XsKxReZSaCAruHzRa7wD7A1BCeLc
QXFvkAeEe6XLsbimZDojwnX8vLouvfHbrzUkt++bH0ql330gh8j9bkd2pyfc6Fly6LzRe5hi+hcs
33nmbOcKqMWF+2aFPkkJyN/phq3zUsKqYjyz9sM6vZpOdBXqbw1x4KLhk4UHHTACu7CZ0Mt3Lqv5
80YyBTVj1pm5Y5qKHZiG3Gdk4zZZfsZFHTkQgPsIFeiUzeLqKBHGW0v6YH8X1jPJigkjOAbIhZ+1
hvAzzk4wFpDn8q1bqfjhtnVBtVQWDWRJDdBrg7A3upYyzcgQh2iD7J30cHpixFAAXm/dSzevUXm0
cVP6e9JveHnCEcgL5EQehFfmzDFsoSXhbAdf4pitzdCsoXVNfG6xbsrS/7CwzMlzr7h57yq7hnw+
IX82eSxDvYxvZOGp8jlEn3NT52g3pWogJwf3MsvMcwv3ChQfZD689eVShBCtMCUfIptI2gXI9T2y
viJNj12YA+vfuJbPCQtFAUV13TXWU5KA8MhvP2h07bMIvdYFRFvgQ2BAFl4EiySHJt7xEcZHlXwl
fXslq8vUgDv2WBebeCc5VnHUFH131OEwRL/8pKCrZBm5HrBh43IYYP5MyL7Z1LB9Mmzxi0hGvzhe
UYPjHA55n1SkiUOEtPV7nCP5Jwcnh66IoxIOacK4CJmFEB85g1ciKVEMEk0u+uC3LSpSqylFSIan
yyRoMu0J4oFtwnX5hAqIJC/Pbb3HYQkDEtWgjVMvdmPEObYZUgg+2M4VvAdZJYXYL8iabqEnYSCO
K4DWNxbN7FFaNNXVMWSkgQws+38kMtA+XCFaSXHxrUxK6PMhIQKqoZJhQTiRUDop6/9GhQKthI0Z
HsMlZi4PaXUI6mvSqODgMaQg1mWoQ7ujdJScrGTRoSwPS8vSTWuEXpw/PVx23BEMn7me0y1Ujexv
MYmBwMVuBi2drN4fXZDCl9Vp8UMPBNYCDeIf6LFkO7h4xM9ew6hsQwB56fxwDiPlT0cewj1FItGf
teNGSMpq6IN3XefDo/M9PbSnwqKKRQQHqPwhp93+3TCrKneRiso30fuPVtukflSllXdRpCu7XVTg
kRGzRGAck8UR3mkIrQ/qg3UgM3GwDwVHBFrNV/r0KTywW11JM1g1ZU5dLyWVaDNSX0H5W02L/bKh
f4RShAAQgn1bPUe9nIt7LdfqP3ftfHffNFgbNL+ZQ9uzpX9ff6oFDeGxWb3eblGnEr2daXrCi8vo
b9y2kVv2G6cKOyQPbSM+1FyZj8EdouHQxMZN9qp0He/aZUn6yTMxD0c4pkH2MdcAubeRMzIgj6Il
vG8WeopdjN6PmGjbZ8Q8DalcuGFT+ZbEhnC6PpnW+V0NBgSnSQJx15Fw0uwAlZAMyuDLs7vO9fP3
dhE4r7wKTAZWI/aLyc4m6O22wo5jc4+3pKOibVtUO4u7iKtYAsKqe5ynwDHiTAvUbmVD7fcmcP6J
lxkLVnElIK1vfzM2n+BCqxyr1MKTaNP6hc43+wS/x3ANKxYzLR2lmb8NMuHgRcwa1L7NbiRmAJFd
F8KR26q8c6a7tY10v13oe4rXORgUh5iNgmSXIDHDSDgz5gNrhifFIjNWQ1r7HOpa4I0bHc3PeNOY
YEphwAoKigd8dsfs2HYj7te+bvoEZjpspp41xpCVzM7KHv/O0BuGk20RaoS+xold5OHY8Ggq6tFz
O3HMCTQx6z2u45yF7OBgt1dPsi8G90Dn1XfvSytWkrs8r5+SQ1WkIz7yMMejPIZ4nF+a3td8sJDl
gE4gMta4LVlmJ8tFrcgYD5a4nOZ+iNswvCuLifPx6mZ+R7IKSu14BmfHOefDPegDfWQtr/UPeygb
fKZsSMt3lTdomYlAgZWwdUdCbXel6tf2TjCsR03WMMEFExanE7ioIcIdPzNCr49uyx9/zWv8TiDW
WFUg1O114FxKzZz6uIomL56GGq3mhoZ/4D9qjMmB2GXkBaB5n9Xd5NrafpVZJwlgcxafmAZRt9uk
98crWTT++irgzHmXfq6BQznuMkdnTSNsNwUlKPGh5FEwY2jDhXLXH8AwHQ3rg//ofwzegCpyEZlR
RKKk4pJuoQBlYIPopKCHXhQrVb1NtSdX+mOQ2jsXwickhFCYdjd1aIh3iXR0/SJKMv/UZggJz71X
CxcXcq8JYNM964dQv5TSG9t7CqllfA8M3S+zzSrLdoFjcQ16CHFhl4Td9N8UeGv+gGte3rWuVm/I
vEVz8gYJHSzEDCIYGHTE2SwelWDdSmZBndsKNkHFMN2VVsNBrk1q0ZoM840I1gGK+mpL1LHYgKr4
p+L9MnvAomFNJAsl52bKAYkhRRUJBHS+GD86ekOCqrsAxRuelmQdWbeRmFlvUWwRhgqqGTdSQhlI
gGwEtI9VuzH9ve0kbXo7AJMmateiHawIXUnO1eTr+NNlbPvRofxF84II5z6vy2J9cOZZNL9BjKji
icQDTgI2/GZFDq7qJHrV9GnDDtaC+e5Gh5K9C6hMTujh00+0wf0ZWhmqe3RxgpeedupubgZUjNOt
UCPWkYnTGwuHIboC1MVXIBBfulszWNeeNLoCuR8adwqfch5eDGE1hI8HR5PpsLNcez+xQk5/lGGg
cxyQDBc3yo3Dcue2fZ1ceKJJp4Dwd8tnMP0Xm5Fa7YKQXgCSyLhcLN+32JqAwfLdgK4A1Qbs2emq
+j5b9SnQq9v8WYN4cS78DVHzWriDfSL51Yo7R4rgg8rQb2rSm20JbhM6A9qSbV+OsfthG98u1ZHv
ospYRGMfDJgsEnH6u889nR5qLyrfC1apxKxVvHzY9m4A9VcWlknO+jtpp19pmWUKi71UmChB4dXu
IaBCq+9ZP6fpb17e1QOGy0If7cKQZ2JHh3nz7U+NIS4Zf5OKGjAAsiy/pwpg5+2spAMqAylvrJMq
iOROxjWDPV2nIxpKXRT+8Gr4x/pcBZzCnKFMnv23bp3sJU9KEAwDdwvpNmWHRbkPYcYDCQ5uj1pV
ht+0Yf740WAsvfCEGVT0c4wzS/YhjSCJ6j6U3wwI8Q8+rMA/RXFJRn0O2b7/qNmc9CRO8a1j5l9c
hGYDiMGDRCX+ERAX/4CUgahAWFejOZA0JidEFmlvGYVEzcSIKvbfQUSGRLbVs+P9QqPvd0eD8Mg9
VzcCEOUUGUYvYYCfR5tprk818PN8XwZuj+8TcdzV5H2WEKWEy2LvuTj/KF2c9Cx6i8doXMvqh5dc
/TbY3KHJhsL7ZH9ELt0CFTE55qEktJktWv/ZRqlLhO08Zu/r0OgnMFNMrjvcDsjbCJbG4dH5c/tD
VZaYv5Xjcb/0AbGYu0yrwl4wlzQvbaLjfzn4EUMmuzQxYtgYMlaZT221RRpu1/fI+vI8ko/mbR2P
reV2YiLbs8LhKjqyUE2RArcaSkrRBv5rF6ulwm0FkUq59a1i6t3GY3Fxi1RHc15axoXEjJ7jaUZW
0/Rz0xyKyYZqZ6jMiIKEyE6iMEJj8n5tz9o4T7IOiYwqmF2Cp0TMSG3mKhJKtDxoYsqdfRUEwb2s
HI3mY/XKR64XNvFzIiUseRUFLO47Gw7RtnA4nQ6kqNj4mNroxgYHrl1OH2l1ow3VKs4Uuh2BEXPM
zPhduQXYtRiAEIZf0hBm/Acjc1PpNW8twhzecwo5f2MwqkCNxR4txxejE+QAG7T2q7yfsRL/WwtQ
4VtlfKfaNguzHIgIZOE0UN2yV1d6OKt45pd3NntU0DAA6caZQ4zwSQu3Q8IbGefvWA7F1W+6pLp0
a9bnJyfM2vu2Ijgb098wz3Jji9Uju9tnqrObMZR9WRxy2aUIIfK9UzmUVy1UW94stEl3b0iOEP8t
gSR5Cp9uCnLHkeqTxwYud4ZJYdgyPw7AG4Vl9u65mGuOQyNRWp4Bezf2a8YbgHzVBkl91EzOXiAE
xn9mZHzo8OfG9b9MOml7T8wPUZ7oYwE2w+LvCAGbMOFv4lz2bBrd9j9cFvE9UbkIGDxcHq+RkeQP
o5nwxWPsMPQazu4qVvabAFj0Q+sGE7kxQjXuU7DawjsG3EYJUnDHr1R/0HNVmwEROqkJGngYAkIq
+DaIxXJNqPwikGRu5M8biNCVQ7PCCp914SDiP7iiYp8fgvznE3qcOSLuGGnupilGxg/4GQ04HDEu
2KULdwRk3y4hFCmfbgnHXYPbhcrT3iU9ydwH34j4Alki/ZkjkJo7Xbte/0kdOZdk2nNWfEsgGe9g
TDSxIFn7N1KzOba+9d6xZER/c25koi5cOgI84iRzEXT+kKAtMDs5wMLDmGK7f/TX83KyogTX1xMA
8o4mm0MfQx238ZAKNiHRIJnS5CYM0iuY4PU3qpT1G1um9xusMb+MjFnrMMHDUneIkBDdonQw3RWE
uaynVVMybPGTYF1KKAU/iYh2Vz75JLEnkjj0zSlIc/7I3LgMn1BPtQKZCxXXcB8UMlzvoBU6yw63
YISfnAgV2H/ujbulWrok3u0IMKBCV9X8DH1oxnMPoAm2QeSV9TWFZ+UAZCYW5SUQ/Klyk6LKZBiM
1p7jE2SEew/AtcJWOKvoZe0nUjaQ6RckWGt8bbwNJCIXXKG/vF44fzDCu94pgk8mnm0+pdzeqAkI
TcGX1u2U1zTlw03d/ou3hDyZsayXLRicUrKKXaqTdIcKZHWVEs/1H14WxJ9TKv2TJhaFBWnp27sw
KUf/XBLKCZONmh+aPZYj0lWKhLV99+7UZUMjVtA1k2WLIX7vzQ1hO76e5QR3LTf9b6ukinbe4E7r
kcVttVxi5lrs3iEut3/QESd8ECXvd/fVhIAEj/gKPHO4hQMt70HlzNO2rG7sT+AWpImw1hrS5MUr
ec+pXP0Qzxj2fiBLxKhtVdWTVrsp0apsROeQnZtllFOXMGnGARAvmvP0cLvOgcHUJGlJf7qpWz1X
vrWsy3K2oMvYbj2C1uV2JaBzfq2p5PMDHC3x0mWgNzfi9i0z2Gym4oi9p0oYcXScqHU2GZREphF3
QsTNidhJsipokdbhBLgHoUBJaf9VLhFmhoST9jSjcuX3RX72BJAmTH9gjxV4Z7JwoORJFXmArJeW
e/YXJFekeeDAvpwDSF0xR+4vIxdEd9p32Zfa0FOQGidn2QvpDd5Tvswrtw1OfsRA6KffplwuOBHX
YrifBddzInuTHHLfZTLFQrZdUfrWPnm3aD7UC/2EwsSLj+hv3AzecCVjwJBVYAt9x3vfROhyRf+G
MIPgb/Qc9C/KqUwKkHDR+V53QfBYsidc4WdiGC3UsP50vO8Z3ZWGa8xYPnBxbbLoA4QC0zaFmoDz
laiC6ITnhh04IBmYewPtH5IrL5Hl0ePUac8jXdi8V5CWW31geVLIPd+ri9k9NzG7pVp7635gvpOM
O9WxaQmPqDomzkdRgKR0X2RV0uUNKnCc49R5izoGcuRTkAW7BB7FDH1I6Szil/YDU9NsOSgResHM
aSeKIo3+WvguKSlQpHYgNBsA57VwsNFYGTvyijFZrV8QLi7LQ9ljr+JZBmPb6bnnMiUp4Z5lqGYg
qjndjgASgm+WHBIhLH31dBxakPNnJJMorIoKosI2wKnxdjOC5dzPzoBNop3H+9KhwCXbcWG341g5
MRvOJqrGqZaI/Qg5yHAKoWeYLsbhwthhguHoJG+tzS4h+bfA6sc4e2SqDgPI4NMx+yj2V/trLicy
UygbcvB0GamUn3El6vskg2NAIjPOGQzbSMEnz98yLOU4T50h/vERlEDEG9Dw7kbm5YwY2lw/r9lI
wgmTh/hC8gbpi32VZle3cuLkfRBan2oyQKpNGM9II0gCW1CTMZa/aQOMWn3RHmF2SnPH9jWPXoAf
QfBlSh8/NK4gqKrDm/Z3JeVy2iGgNP5W3GwKp7DJLUyjIKELd5CuGnRVnn/q8wWKqw5IG6AAauP4
QP2izWNPKtK+pkGP9hkgDu9ujBM17BVBJv5m1uAIDlUpqbhm8tTKswWL9nfILAo77IiANskF/KdW
8uNOeRiB9YbYQqLKieVTsZ6H2QAkLEoKdt5kn2B1MFkqO05sbljpRgNX9EOPniTy+DbGfj5V1Tj+
Hks7BSiayHu+pXyDc+DeVnos+ju8s0M8n0LS+MZLJWTtouPhOv10hx73QWNgDiHJGhq+GiMtm80B
z+IWoTsAR0Ub8z1EfTWjOFiGZUaYCd7lKxV1dwQn1oh3HzF49QK/I1UPFhDWyrlPbWEszMXwFpRa
pNjsJKtnZosrpAX0aniGNwODtvI1bCLUBxG52jGL+5yKuKR2x6dUZWP4gGeCHCA2ADdGy0q40LLt
5MiWoarm8eZbaSoy7YqKgaKbBOHzUpA7cIrymDNrE9bMzkmym4i6QaXL8c9mvF5YzaZ7v45b2iie
Sj8tDzIn5BI+iwY3/FI1wk1uABZntC8JEn1kFkPQN9OmIsJyyQ40GLU/7NalS34HTl3lu8F11vFX
T3JbtatRJD9gObOvhZOWZoPflUGPpYuPtyPk4vuWgeRLoyiU2U2O5uLFHirNAOP+S+ZkBd2MIaT9
QGhmeY4QTS/HHlKt/+XQrZdktKD+KbezU2bg/daihks5zuP6tfoGIe6Wl7sGpCuk6VHPwiH7mQrd
3PKvEhMODx7jLe5DBqBo2OOgqlPWpUhKl2nTpD16FhEV8Nj8nBHxg46Ql1xjKHJsBJsUfeSOuy7w
D2R0OzFpFsSTdw8cgKmPqDML2D9ipAestVUcSz754lEGWQYwFTTQHf1bp+VGsnCE3I6Oraj/iz1U
aJyWnMvo8MnaAqBWEd2IJJE6IHfunMHK5V63WdD/YRhomd6krggxr3eycI8t+CNUejWGdgzykJ/X
eNojv6+y786NE7n3bW6zqwS1okm2dG2erp+W6+pPjhrOUkaNon4m3AU/wq5HIWIpdsfafSiL5Oad
ovl9Vw0+vRf2jp7/2XuTA8RD+rNb3HViVcHeWnAue+TClf7r00P4KUvVHDaGmrl8gwf2tkGDlrFL
4dhS6Xj5Y0w8uouiqSgVZrt6mdUDbs652nMO1u0jgCgfLSGIu+yuCJBuPCmXBvsntSPcp707+jZl
eYysM8crz5Im/C+gnJA36W9af3rcbHg8NFOsSyJgLn8uWPOQwDdjLwr2bh27ImNY7fU7iWk72VPk
w77h/whu+Duxeg2zNx97A0tFVixFdOxYLc8/ox+7Cmdu3jsH06nQPcbDRM28ggXMIRFFZGzsRhRh
CeFXcWoEpumGEmsrHTJU2HPnUXeHCjzJCFcrVp+FC6qWOTuPrgoE3K4hNMtPR2xwdJz9kBUpRF6c
yV9VSd2M8FLm2W72u35BXGmS5s5Wg+zITc/poOcUBsiPawI4NoZR1ITwgUsgfYT5we2AZ89llZXk
Aupu28/YT8cClGU090BdADPHvTyu5arsAwzayGfiBiEHwY+wyS/LyKPej02yREeNx2Y89GizS7tt
gqkh8R7SjXglO4hkTYZTUp2F14/kChd+VXPmYenxAJh06czgGdSkE5EcbunNMFOssgAkiBgITX5C
fQMNFx7DAarg0FanBsiD32HA4DAkPW2OXN5aooNKsVnYjfdf1TRN4Vs4IJQlb0mFxBKZiNTLbVea
3BuxktPRsj9mEpb0u6jEWsK/ZFvx0+qlare47UazsVkq/K8qzlWZX3lvIg9bdIUuv8NLADJ/Q1wI
pzQjYUGGXyZUCrUsBBG3icshhIKpfPIaWIdZAE/wivAW0DH3/DKKi/vTMvvw7thXVOJv+D/SzmS3
ciXLsr8SiHESRSPNSGOhsga3v+o7l658QkhyiX3f8+trMYFCuSsFOfAqBjEIf/Hol43ZsXP2XjtH
WY8UdzTAFyOWlpowiYRuKNRi0swdE9k82EZXHuwy6GwkhhMjhbPModN6GKSOFrejabOqExVC5hXm
GTR4LT3/tULK8TOljut/oW+g7UeEkaU70lAqKCkSQkvDljcMxl1LCAanKjnw0ktROY6D/5u5+qUL
elzeaBuCTgdTF6ATTtAi7O46yq/KO6Ob3QCKW+P6jMDv5Nh90+jKhRg0xFfACYtB7woga1W1xfdr
ZSAWc9M19RpsPj7pieyDAfW6jud+l+Sxmz771AH9uebNa/dDXpNNkQVeNDBGzxvv0I+iHfalKUjg
MxoJroi2BUbXQUwT6UoLZfRIu7/tkQGH6DjrJrPAgw1ak6geQPvaZp0zHlPOVqhBuUnZJkOvxiAZ
tQINsziN7lDKVvT5VZ+QbFRxbFhP+CDKTZ5T82+MwWspjehfcFoLc9LpUE5bq8ae2vBAw0ZNB5fJ
n7lhpGU+WLxA3sEkVPmVVZ4mYxY78qKwW0JsrXp+qlLT6rZmluQDtvAG95bELEJPSfmoCHAb0Bct
x7A/EhHlvzeFTZxyqXzdvCMPUeqFo40oeSQo4NYOMhZ1IFy5Gm5RzxF70402dIUibjJ3R18PBnJS
Nca6IFqNcZ/dGz3DPFakZlPi6RswmsxaviZ6KM7RhsQA9ZKZU5SgaqcgStWIySOwMLNpkKQYxqsk
Om+auvDOgS70BW7mFB1bQIi9tWU0RanmBgGRJW4c8WK5RhGj3ixGNbMoQm5EyqvDk9EW0XzIQDY2
vNsi989ZBZBJtb1u30Kmjg9mao6MfHGcoZQXBfVwLpF/0JuiTqApzoFtpRNdqNWIXQ6oxOTwDRgg
T4lX8hzvpwASoG4mm0JkS3XjIEDhgBKekS7j9tdIxePo2HiqNc/dMZ3UlmSI8EfTS61R/3IGvIRf
Xj3GGnHli5MHdOVyBU5r4yvmArsyEcbPQKv0vcVRnvM0RPOjM+YJSxWZf9l6QOn1CiwGiz85vIwQ
Sn/J3+wds7rDkpxZx5nktrc0cMoClBOEcfR85RyRGBgMFmO+eDhvoG++tz0aMGiknjffkpsVXhcQ
n6a9n2WqWjPhXcJrCtMtti5pzoTM1G5+QGUcyo0oC6+iB4rI8ba1mDXt2ppYquu5pbN/z7SKFA7u
T1iw3BKPtGJgoPYckaDlhU3yCELB/lBFFB+QVIO5x7gVPciqC6qz2LFBX5CzAxfd0YZ5NQU9zl+i
RbO73pR9scucSWgSljxJlB6o22olnai5r/IxoTnNYrSLETfnex0VwbWWjLYPvU23i9id1MOW2hMV
uTWaygEeJUPfXNkuDejrMM8GB9R4JzE3NK2mIRPExtoRERYEMgCke6THMh5dQ+D07gZXckzIA8w9
ZEBXV3B5idsxHBfHqUA8REgt1hhiKDzH2Oe1TypGglIgofssa6J66og5NMGixk2hR6CEcG1ie4Uo
LUCVidNpWa0xte0qh8/4xQ8wsm1c31B36I6A1nf5ENxWmRn/kkZsXuS0yWnE/Reky/AUsv1knpcF
Ee89osRsamGwtzGtNHC8+YUCU4E+rG3MRSc9+h4ZSODMkgVa2J7DGnCRmzUzu42TZMObENTALkkG
UDbcIjr2RBEsfSbcf0gBe0k2lzFn7cZ0ymo6R9selBeI07BEjHH4TNU3OYR4lcFDh9dDnQ0qJPEK
Z0PylBtt+RoTHv8rhrIpzpYk5wejRnK5ZsqYn1X8pGgTYiWnXSPI23goROM9Bqyjd2pMyhT9F4uv
iQa/Nh8ykLrlkTSefsfcj7usfZcgQrtUw9pFfN5Q3ACOHYE/+6+0rWzkHFDK0r2pYts6mJWO3mbT
nH9phkskLnZzvPcg2OLKM1JTHyj1JsaUHr+ehGozwKrKp+NxyDUHd5Mh/iDaK1DNRQtIUDId502h
b1IoyJ0yoWdGAtN8NnS9C38Lof0lUqs2OPIEbaDNAu3zJjdVwqCj9DjRjUbiA+lu00act3gYo1Vn
j/iq2Hnzq6mOhh57wiCgElki39gzdJ2Lea6rx04n3QmfIzgdz9BJsnUD6sh114rlhBgF5c+KZhDM
k4gm23Nu9M2vejYx3nvtQBgSYpHY0eeplTv9K8472rPAh53XYJj4KDtLVuOK4Z75Tuzp9M6kNe8u
qtlHjrlycj94E0h4Ejh1c2MfdETS96oAuMNqihre2iEj1/llV2mV7xqOdfbaditV38vMZxBOrJ23
Qx7YkfFBlOvy0dbtwxBAYdkyRl1QgogoCEiibidBDf4Lp904D20cRwjd1kMrMUwEYWg9O4yD1UVD
Gtj4kOOeBmpjhxmxvYiWMDsbPVgf2zfEUXdeSpxLUlMWO62v8nNkZWSEApwo3mJjphsdUdjf60Im
J5xkwasPB2/Y5hN7N2oOj5Np27s42yNZX/slVeI6CHuo6UVbB8+gtbEfgW1yGM0VfkUzKGCIh+hR
AfZB19htlGuThUVQVZqtE4nLn4B7dwkllIa8Q/zDwNGJCGIeiefWN5lw7F8AA3pA57K2X9IQPckB
uwUnYrtA7EPY1+RuHeKM8msb20jC/h2ZyZUwMepdDVGtFgoq/ANMVBp3+SZVej5CXR9BFGYjyEQz
80p7E40Cv0s5JI2kmq860JjoC9tD1RcjYDNoGmIvPBSC/K0ywotaUCSbEFuxucLdobvboebIs9I1
VtWzolHxIe84JZxPVVgBCK/pAKxmDkBqGxpd7O5Yu6cjRwqJGJgoV8e4GiQ2DPdg+hx6thhM7f6J
tmhoXmclc4QPbDX4tLedWwIb3fWIqaPgkuEfIdJ7Bg12025jF08p5w+rVzH3OQnujdFUETAmz+/q
i7xT9g8WcdfdqjCMm/XkpsFzg2Oi+TVP+Kvlll5uK9bOgHebwG5pZy9VmDrnXYt9AHsJUoKMECg0
xptkkl11iRBvanbdMBUICpHEGONGUYn5vO2WgQuy8mnd3THjxRGhYOVWq2RKLQ9Gg2vVTw6c12KP
C7csriacoQa2SR/e8xoEVx7ekPwVWXS+Z5o2qG4mxMMMTqE64C8nEQfqmJOuE0POw/nAwhgdZhZo
dF7EBgZ4kBEZHdGPtBwmpdsvQQOOx6KB5S1dz8ocf4SzV0vcvk1W75AViWwrUCTeqQCT2cbNyA+i
nWKkP2ISAqxLv3QoXmlIIDels1/LH3TlunePD5haWaueSMDRYVvG++OYTAMJrl3z1izLv1tU2d4p
Ve8eSkFrmakWCJsDwx0r+EW8F2JIcIXS2RVliNDbxeAbHkjQmWwG57I283MVdm33iw3eii6BQnC/
Ygx7C0SnkPfWUq/foYQI/HsoU8tEcZolcIJ04rXeLY7xcDfMoL7Y4wJtHaQKEF1SxXZP7hRO0T4I
MP2vqmbEVMaJHMk6Z3mTxkooOLw4lIyQaZxUZ+tYU/OucxRK4k5xqGe2kBGlHl+HGoMqOwAIqWSG
7ExRBPUReIPWSgMmKqcbqh6LXAANFeoSuKN6bwB0TBe0MXTz0AuT0Dd64hUCItdwj1kCJOl2iCh9
TyWOCedgBzSHkFDlA9bzcO5XU6CM7ikMlS7OigFB7ZrOamkSb1XV3rVdjI25pVFpsjcQT1l8WIKR
4A75moJxGuYhLVAbjuc9+vY+PfbhQMuMfoyH9ClA2ilvbQSozx1+MPuyJrW43QmfAgOGgoXdZ0p4
XLue5PaFFlGPQ7XG3BeSoF3XiE7e6JDg+yYlQF4gBhwFsHiiDJClGn4ZPpSZnl6oK6b+tvIIcCai
aBBqjwLOwjJklFJnK7TmeXkZBHkTn5PW4MZXZcHwZ+MBMGRkjdcjp7kDtNvGsIkNEAC/ZUNXpQGu
4TChxyorj6gA3GrNRYHypa1vx0z58UOX9BH6fh4Li9YUM4xnm/F84yZyhFvXD5w0BqJHAxFkTKCM
uSWIopJ+6zyVGFRGIBYdnnX+RNveU6u9qfkVexyjDxihOnXotRLRE1ueMG7omA/+nQziqjlQxpAs
OIyujWfcFmwpmWpkfjOizQ63y8xHHEyF523rRCi3OFMzzmbWZJJB4kvs5n6mKE4pcxpiZiFdGDWi
I7mjNz1QYVuEGemzMsBws3VU1GRvAAngWoyhG50qOQTHUWJjoaFkkYuFaKT/YTl0OhDNVcN4FH2M
J0wGg/Pmk7ferGsa06QPJQabqOv11hWtcKJIkph3dbPsYM7SdXWePAu0EA1vOFEMAAuwNMiEgG/m
jagPc292C62qwlBlesg9GdlMSQlUQIMirXM9n/kuViZ6XiPMyKrXZgUgcCCPp6EvFKyTFoFKnerx
p5FH6e0UemGIcSpUKDaRYkNuhon3NJbsj1gi6+CHGcJ8oTs/GJcGJgecSg0f1BpBHtU8ojXZLxG8
0SN66/YjGkrUSAYSfCbKZaT4v0DIoKFuRCDLKQB/YbzGgqxQE/vMkPH6bZTfYYVE/o00OR9m/ZQ4
SVxsKuT2J3T9DPciZxzImcVn+IymxiIwiCyVo6OIr9v2NMYf23mZ8TRWNl3VvKSXMA1pbKZJobsn
sKLpyzxbzYJUG3xjHbqdfQsqaLgbLL99JrMy/7Aambz65M2eWdbQAXEsEeavRjZzbG5Ii15ojqK8
qqeqLrc1HAZj62VpfPK6HASeQP/8HOFTuzfQxofIm5GfbAYsi1dZSGDWyqsL9FdA3Oq3JqFaYc5u
JbdYae1Hz7StjySK/iutqevc9ayzGnV251Qm5EuREA2I+pjpXZCLjSMs1sUR6WmyYYqcnWuUmZCP
iDmuVigYYSoP4EpzFr0K/+IkK9KLsEcyyIh91jVSURgcZdrBJGTJmPV2jidsFFWIeG2lG5MTAac9
I8XRJ4uPWpaNsyZNs36nziqirTXkbkQBk0PtjHPLPW8RHZo4qSSTcF2U/NaKcJuIY4XrpWeOnbYY
i1ivOsKiEK5qE40KesXY7/csBtn70Ffy1RhYbxcgeGacdaVTvbmM+Dw0fFlO8qtHQ34bGJCvtt0s
q6vWFvqePSdwDiTxEd8woZsFhpFzn1Yd6yqnNyNy62NNCxS8Xx+k93XVEEppsV+T6FswtN0KRi4f
sumMhwFF8GGuSusapvJC1wHL1DAzS0IEJ2zt68GLrWwf+QEmtClM9Xmdzt6PHApGt+7gOKBuLAps
I5FFkYIKBHuvx0TwxkA0Ux2HTFt3fd+Gt5Uv2AsDSYAW0IFgvBJNnwPmQEpur0LgZOeY+uZXs6c6
X4c2WdcrZ+QUzoRV4KiV/Tg+DuYEJ5PDKHNPZtY16mw7pyccetlRIXbq112t2lvGatVDHEzFZZwT
j7VCM0PjTDVuc5tCfaRNE7jjh0hitCNMwpy9nbRpsWtN8sl3hkEC/RrdOQGWuhrnn9inqntd9wEi
EnPxBre9yLMddROJ5nz3Rb82Dcqpba6ieVgPkQZvhZjOXNHjS27ixAxfsT259IiGQkUbPIzxncfB
1qVq9LOXzjbcNy9u+3jDm0BGVsmR7M6D9sNfQ+Dj2TJEqM69xaawnoPMoNM2l8mP2pvQqWTGoC6C
UuTWzqNyqlZuE7OABjWNJGKDWFdXHnCyUz2OLuZjh+dP1eDzarChIRBibYDN3pWRuCELkXUKIJd4
CZgT8VIVndw3U5ueVGelJ8At+XPb2ggrhTnJCwYO8YOfO7Cg25x2/bHP4myfjtD+NiNz7WdkOJyQ
fLdCyj/MiKCoHWLKXtcqIG9aqM3DA5QHhuMN9tb+KHOOz9pH8A3eaWLOVfMxgmcqS8oBgm0QWQnX
hGbM2ZE8yWR238hyrwcwZqo+ZZw2723HIHQZA4jGDlTZtxNuoXFr4MT6mYZhfz1oTHqU15aiaOsz
OS9CLLpgIOXSH4aJ0muFddREExkE3rCh29PEWxMREELOhj7wqum8Bb/OtIVuTuGKR833y0DdyRPQ
4wOH3VVQB127pjnUl8zFUQJsEU7AeybXOHlSBH+ZqzkZiDVP6kaDletDkiGqxucIFoANk7uMpfJK
u3NwjjCmHDfw7+PgOW5C+yNC6uSs0HA1tNfTFhNGFhYvEaiGczMaFvj/IKATc+oINMEqU/4E91dM
1zRra+gfKLYuw3G0sqOIR0gmQDsyUEVWBdkz5uBSHPI6XoSXMCjgPlW1GWwN0Mv9OahKhomyRuFJ
s0Koq77KjPcOMfZeLX91eK3BgHWORNM3Z8oE6vduEbDbvVokr0kNk9CLy+o+GTP31aubgV2UNRCf
KiyQ7WRaEqoSrdAL2UkwmxzQQPVooGnpntRDuHHsk9Wwqi0rG4k+ACCHPBQbIRydKt2TWFzgEKoC
PzyosoA0ogeq920If0yxqKvhwybBKNgKjkItU+zGWEwJZXPEyilOqmppGRs9W97agO7CtMMBAYQN
Jp8kIqeYfDkrgRS6Mr0G/xHg3PJHC1UQ4BiT8wtmwoyxTLPnbGeKIX9KCceNoesX/iNCfWydfjDY
+7JlcMnDwU8uyCVcMjNHvfirc85uVpk912mWh+cUEPKa51+hCi/j8BULcvEj0xnt59KXQXYWQNig
MW+YdAgiRknNru51ce+TkEP5nATqUuJyAr8zOsNzELTs0sw4ZL0JhRW4294hx35lWlmJroeO9WZg
0qVXfYxDEqF+U1/bHHzx5iujeuVLJw/DcfziY8T1Q54sEguEqrKLX7SHg9ruOEnucjOEA4Uzr731
iBui1RgX+REBe9nTf3KJHVuKTpod7mg9pUDmmYcwK168zMTQgKvU+TENwqX93yToBTtMwuQVMH9l
N6pC1La2PfKWEjCTX40At98COEWE3cxVVK3DNgkeG+SkIx9u3l7pIhsNhhh8rCsr6XCvpHbdknDg
+e+84LRzIA3nNNdj856VMbsP5rzON6ptpp8C68UtA4dWrWmvV6C+4WFd+XO7vDFk1j257jQcSaqV
5npuPHPhUfnAM0TQJwFgknE+CaTOl7gBMVaYHSANbp9J281VfYlOn7DpAapoCOORm8FpfxoF7C6T
wSpFS2KoYpN6hn0peBvJaokyfU76N1YlHqdVbOzaZnQ4jTbFWEvApLk2htpihk11ghVIzN6wrRPD
qbeItLn7LEPuYyojerYh4h76HlVpH3j/+WllJqonx9Ic37Kxp4/RIni+nbLFKkVxqzc5eP14afRg
i60oafENpZJjWYdp4FDjuiGwJer7H4Qa5vccvPvXMYwTbEUNMTkGrYZyndOzzFYhkeLmOpgzsbda
wg6pVxfzbm3nySOS9fqxgbwXszkuTobImJhYe8C84THEBHrZfeR+sKhod4P3JNbbIW2HlxAq1tNc
Mn9dOTZd3C1xcZFzqDTGsn1AzXrd6I6jF+rwGO3XkEaPtsS9AIqTYPqzsDHyO3SFIVodDPL4tPx8
fA5Laq11mNOp3MBqFEdWLg70DSKUdGMgFxgOWAmCK8xcTLVsOh9QGSO2HZLJMhWv8Ro6Hh78KGAP
YNQNJD0ohtcsZeKzwxnVbAXRAUwJK8Q2tDvr2tgwxe/DO/rLAeVWWRibESekedWOsRg3Xp6iM5s0
Y9pjS8LoA37e5gAw0GQ8OCN3ZFzLiJURthV327ibfdALvBL2BhKP/dwZLdzImgTK9hhqzOy75XVR
3F6+oi3TbJgbHEChVaIbrMnkMlyn2hnYnjlAEQc+wRIkdXwsKsqrVEvYEFoSboBIidxXJquNCQLR
K4a9FkPVrSk+2TqwKVd3Llllwa4SzvizicaF+FJbGIYZuUoUDMg9iO1qu+KFXqsEW2BhQ1kZyI1/
xABtoMQIMvRWVY74ciOTBBaPaUaIQ2qI2mDqokK8tCWQ6TVLuHU9wxtCJqMGsqN6NFsEsbaSxVt7
C1a2CZNhPooxjppdnjnpk56mUK1KKFsIMKgX0kPblB4p0jj5/D1ZXRxD6B6CKq052nzEXYwH0mpR
cx0zw22gFVLK0HuUg/QPAa0SrO0j+dfwhtLLeeqlwfYS9PmD4xJ/ssE24XtXMevzzy4cQmZFRaXF
psr9geMreb6vNAZgjXRjU9JUYpZn38KGKesNfsv4Jkpqe0DWwB9uMCzPfBdYScjc1hQ5G1sZ4WmW
GarvILKDm7TP7XZLupPc965JptKoku6Sem+M9hZHymgl2YhMvv4Omk5jJOINwFP8IjpYL+u6NPL6
AU67vs3MjsniMFu1uVcdylB0yzWHO2YIEfxuCFT0eKwqfsF2mr9jLhfFOjV9PBtET4p5a0gnNHB0
4e5gWY8MeiqcUyDtUdyFpF72GzbMmkoGstepTzSgvrprnRfpzLrGG2MLhJhBuKRTO11/8DslEUIS
YZfvNBXvu00DMtjE6MgpMLG13GAXYsNVBWM7TFjtu6ZFU9OSsFxgSrji/H1v4roHS6GyRxRDjO7K
ppVbGiooQujocZBLIS080G8rLyqacnis0jofHjKAhu4KQQ7TFrQ5pCojY7ZoS8ZuvOD6iR4NMhUd
GlNlLm9xNgG9p93a/ZpRVsXbpkZisRHoNU4Jq/uvnOXofgJBG61z5cxbzZETPn4RqEe7i/NzsyHJ
ZCMLmym6rYqfmWsjo4EhVd4ANguvZ1tLjAZdOn3QpR3fTewsz5ST5Zmm3xpvShB/UKtkm21TaKOP
IQ/4jiEVSqGko7UfhQXg+srLJZrybOm0eWXXjAxxMmKnMPMkV3xhMI2odfuhBPlOtHP3i+KLHiof
ZRmnt4hmQgeNqi56i1YEy/NGhFPHImJaqvfuPbxo+a4Ne8ddWWIaEuw2ten6/SrTzKG79SzGqb2I
EqtgvozQqvlJDgC3yU2YMdPgbiLTPgZw+jtGN8VUoTyircycPZ8tOl5rYWRMgCPezyVGo7WjfUtc
4MisezL5UioReIlk10MLe1wwHTap7xX4kDbx7PHGQjaDl0KxglU3vuVaDG9gCzjkr8VO2gWPliPM
TK87njkO0CpWgP9hZIGxvI8JhQaSP5Rud050nSd3sptitXcINMzf8LRaLrwIq2wGGIxl4WwBOwBJ
PLM9yKzU/4HogM6HqXBw8dL0HNvLUHdukx+0R+aSc45fnwHENgp1xA0Z7RLizrZJcEfILSjCEYxK
SG7dyqS/by6nB074ePpGSjXPmG9SOP3ZHsk3ozsQniySmWzZ8NmhGvcsJj/QWI8iL0idQOxE4CpG
q4UFNgBqj0kfnwHmkAy8DkMs6yAXLJYf3D/hU+xBGFvFNbpUKosoF3hoHWVzPqfW20giS68U0nry
7mukImnD+rTCf238rGm4fThS1o/0cutmHYMaoKDKCGpZt5Gvnhhqk+DTFZZAg6cIPd9EBQaajRno
1F73vVN/LJJhMgAGGS/Yk1rhw0fKTtZ5YoMcBUAuOY6N04d2MFoThJ2NTISQ9VP5YGlItviwzAOS
QkvRgijry7Iz1LSC9u29uukw7SC9050nUqNFedS1dNFcaaOKG7o2eh6R6P8MCMqLtmNu5/SdOKyR
OMZcTB34ezB714Y05wOGKap8AMEUZeVYgXAPZtVJ/tvQlzIrAX9zrnMRAc0tjsPRoVpdQwD16y3E
IwLiC0WqSNTn3onOOvIVrLCZc+YwwkdS2SQIIL02M+5MR9KfUXZcfYQ0Yad1NivVneu4tu6p+VBu
BR6F8Wo2SQ7dDhLNy0opwErSNO34SPYJfpIyZ6CyxvyI+iiyNBnutjTc6qxdXpFNjG3G2JvDOEcQ
pATiXd+P3WBNgFkM8kPM+ofDiZZhKjoKi+y83sIIhvaTLJEqIU19mNCHjYyxqOEsmj5liQGc5YH8
Mw7BCLyhEeQEh3RhrZ1DU+ftWew3gbOJemvo11r5NCPAr/BPw9VRqzgv/FeURM2ThyqUIhWTxbsS
lf0LQFjPa+JMvNml1QKLH+HWrqIWeOkGa5t88ky6v7ucLvUtgjH6S/y25NChsb8FsTS+qtwuLy2H
QNtdxAzH3xJVI71tQwgbO6a9oI3smrn1RloYj9eq4gGTz+DU6ZpUDbpqsFw9cwVpC2aB7v2JYWkc
/8rTnGzWvMmNK6BOKew316zP8iSHr+w6utpnEQGORw/L/bnZ1snJDVmQyQgFJLiBd4AGEXUz+iXR
OtJd+XOUPaHxEPj8gHG9hlEyvQ0QjDlfozZpVmoKomhFY5izD8dhoLPcDnb+hp7oDye0hmdrbosb
X/Gg6C/mNCJyA249EWI2uNxpMF/iTOWM6bvoLhFLhzXK7KkHsq553ySZc9jvRro2nPYwEVC8Yghw
gyF+MQugrSKJejwLBiAHfE9z9ORNwnU2IVpCb1cyoC5XFARMCoAqK0x6gs0awPkQAoogYAvnL/Y5
ktvc4Y3D30RMcjW25zxHTuWx8KPl1EU3btWxFHFmLy2lF6aC+6w8udiS5wwaDWevHDkceRTXHLHG
YoOfQHUHOpN1te4coW7A+Iwv+Bfrl5gTyxuz3KDjwDePpxRv8R3zz/YEtru+H2GUQxkKBXgdYTv8
YiCQ3Ij/wPmG+pJKf1vBJy0PlemGgDVqryeDqysZBJ1F6PqJp3LwEVjbf//rf/zv//U2/s/gvbgp
0okx+7/yLrsporxt/vPf8t//Yqqw/K/HX//5b9dWpimV9FBVujQ80aDy528vd1Ee8A+L/wjNKGzq
hkFzaWftZQ8Kv/TD/ub7izh/XkRxQDA96WlhSeXZjuP+eRF6hi5zUjc5EZlaP8tC6yuX/WI/R/YA
b1YQb/WXn7X8G3/7Wf/tivrPK846Uho8RXJqCnO6Yf0jI9Sogtva13JtTzOOAUg04f7737n8W//b
VR2brBiboZewP12VZkGvO0CpJ89129tUxc69beeGsSWNLMJDNiET1Klj7qlW8W5/f/Evb7Jrw4K2
XN4D+elJImOh5YF+9RQ39XSxONr0LYWcfwEr1s+PZV0PmKe+v+aXt1lbHKBg27u2u/ydfnt7REay
sNOa6YnULszZMx3HXwxxo+d+xgo3hWLY5YMgcOf7y35xn4XJJcm6Nj2PQPg/L9sjbStVFSUnpxrv
Mp9Wdq8TdEHUmGgGRk7BT4lYhE8IeFNv/f3FP30xy6vFxTVjVI01UNjiz4tP1sRgM2+SU2pVlL4F
npozRN9pd/j+Ol/cW2FKBzeKa/FDHe/P6zg1B1wuw480SNUxjJCdhC2QVs7Qt48DTMl9TsjD8/dX
VfxbP73CApEp5aHjSon348+raubbo5+78YmXfAGdYgOdCCsoY4SORVuGl99f7subyefCKytxg7jL
X+e3FwhbBZFARsnKUAfMW0WsnkI7hLb1/WW++DaE6ZkO2nbN8qM+vzBibkYYGunJL0YcpiT41ES4
M61z2eBQbFWh5e++v+RXj0+YvJ74A9D4quXPf/tlxqLnrdE9naJBWtHdoBPqR4MrTdtgKGXxU1eB
2cMM5Th+9v2lv7qp5DrxgbCou2g1/rx00MC+B8XNry0nJgMxoN8KuG7Q/4M39PfrfHpDdZ/MWkQK
TwoSPyzlVXCPyK7akriGuSGMIPoWQfT6D34c7TXLAepssWf9+eNEqWf603Z6cr2i7a+TpLL6Wwfx
1OafXMf2HDSymvv46Sbi+XOzEavxaeTAB2q8MefgrqhRXP7lRfnyaTmCeYq2QbN9/kGoAZAxdXl2
QvKs9glxKsEWhCqBj9//oC9fSM8yGb2awtXWp6eVpsqnwRfmJwff1g9KllBsbdP2IP/FjcuZUtmN
QLcXUx9/f+Wvvj7sO//3yrb55yNjDcMBggrvBK7cvBZuCs2RpUdgcwFF/Nq0dNa+v+JXv9UyLXBB
6OUtPoM/rwhCKya1sslPcYeM2KfIuWzrMbs1QSmDiiwYn9KkSv5y1a/WTotXErmB4+A//nTVqJJz
OTR5fiLExUPjb87lK9TD8uSSFPH2/S/86p7+fq1PryfD5GLEVsfTjOz20TPaBeNVkYU8Ylm+7XG4
3/3/XfDT6+Mh3jftPs5PmU5rfpzhRPkWN1N5LxpLPlc5Htp/8N6weoE9pkXCUfbT/QxJrbRKwvVO
xZDKPcM61V7qmCi99ZxqBa/NjZ3q/Puf+dXXaGkh2XYtoeTnrwQxOobbuktPjJ+bal37xNluR8bl
f7mdX76h/+86n78JlceViHWaQkINX5j9ThgrQvs20onSD4TODtGR0GD3bwXbl6/ob5f9tHq20EXC
3m3SUw8dS9CvyXyUUBVjxn3ojzL6y9r21eXY/rT2XGHxKD+9NGELxGOOogy5oOnvEpxZRyrDAKR1
Fj18/+C+uqG24GtXjnZMIkf+/OTZDssAYy3lryXHt8XtcJbbiB1WqQ72nI8PnOy7vzzErz5Clhdl
Kv5jocb485pOxshAhWyAA/Mndw1uqTziq3LPSQcLaFnmVX3x/a8Uy1r5uT6zbdyRqGYsz9LWn5ec
ACS2jiHZlnQbvrgoHeq+Pxp9gQwE7dbSkMIqSwdqZE5p6LLdqWGJ8vz+r/Hlc3WQiUHp9Fytlj//
rbiZvbZWma3jkxEA4lgB7OjO4flg/ubEQZf3+6t9+Wg1xbASDBF5tn9eTcUGEYhTGJ98xNBHbMgl
cn5szXdORs+xTCv9NHqm/MsK+9VKYMMwXeo3aWPp/vOqEkjb0v9dKuHQxL4w9c2moXc5br7/dV/d
SwoZKmCNB0uJTy9uiq8cZUufnCTxQ+fd6JfdbkzmSqCFqPy/LG9fX0zxNWrLWsrhP39UXwwEbHhT
fIKfKl8ATxtnZhE4wGHNbvv97/rq45C2Y9JZYObgyU+Xau0JVZdh89SEqUmtZ9S0HsNquiFhBAE/
lsTqL0/sq/eEBppUcBW0aZufPscqK8zMxRB86toaPHRYjMPr1Dg0djob+zKRgfVY7+kAQYH+/rd+
dVv5HPDyS47epvmpwtGNX7EhCop9ZgQki0al2M65soeNhi/xl4uJL6+mLLoixErzhn76neyIfj6h
NTshqK3XJW35B0u4UEXcyt4b2Lc2LAIdHnNnGu4l2Ga4k6GjbxpsiedMKhWMJULdGKbRXX5MjMo5
fn87xPI3+LxKUWcubR9aSpTQf75mZL0WKRGr6QnHPtJweBGHzKjn9wRLPIo5kSATVvZt75GQCW9U
tISicO6zdiH5G9//Xb76jDk+ey4fl0NH7tOjaYfBFDDT41NaEBwJwtAEhVIMZhP+g73u9wt9fiqx
NTZJWXCUzczm51zChdlYvRDi2BVo3f/ydS2rz+c77P4fzs5sR24cWNNPJEDURuk219rtqrKdad8I
trtb+77r6eeTZ+acSpWQQhnoRl8U0EyKZDAY8S9sXQlMQjMh8l9+YbUyQYXaBVUIOlHZFmiuAtqp
tCSNJhTmKAdiJAosPHhC+qjaXv+mS4MjWDRdedPzVpsO4pvwb+lUSHC2sk8StSqw2iGM+M/4SRjK
K2K+Q3gs6LGGj6i8RvUXXwKjO17/AQsngPSe/U/tCT6OmM2+yTu/rPhdJ1NDEwud27ixbozaTL8B
2vL1j0+X8A+cgJuOssj8PR23KEpQQnNg/zTlKzKbiL2JAk2TgwnHINjJtEJTJ/W68kEpwQf+xf2n
SXIMEg16wpTkLz+31kNZjArDOQlw/fZUIye00jIonOdB4JLjGuCmX0x8BdOVu2kp1KB/oxmWBDdE
W212kCc8WhHSazlZrUVnr200QYjxRudzngBrPlCl9tIX+EqgHG2nU05kz5A0VKz69orrIBOu123X
P3hoBOFtkg+N/jj0sCfO1zfE8g+1p+jLOSfazbakTnMSVqvmnhw0nrIjFTrcsFWzHT6jIKIiqDLQ
hhOtTc/OrvuxuXXVCWziB0FPrz5vTffoFVxX2GY7kTyyG+yjiNVwJX9b2rhUgxxuX43Ta86+ZwkV
snNz1T51CjxRAxbYQ4DpxW8kW5rx42mTRirMivyJwfPaWoQGp6fi3X3SW0SXabyNdCnzohP3Spt6
BVqmVecb27wRTvDp+nJM05hFp+l0mpxM3eAhPJsm9hC9RgbinEDQo+PQ1DhcdLHgxW+koG4+VaWZ
/Ye+QPyjykX80qN0Ht5c/wkLyQDFIZNvDZ0HCYVZOI5pf0JJd50TeDq6wqjUwGbOM+Nr444QcbQ2
tH+gFB6Zt9fHXUh7yIoR0TJ1nUMzT1bx6m4gFQr3BBunA93CnZtOonWobXtjFByRJw7SlblO4W7+
udE2FoKrwKbzMEu1RiNCXyZ33VOEkHNwl7d09cIo0xw8BiHgwqNsSjpasLbRfPPb79dnvLSnMfCj
CeBQpRbmbHTU2FIBK005hYmiDTs4fTEQXs0u9PCmNepyWLn6xPQ/nE0X4SC+sqVbBER7dta7lt2D
vbtLqbgSFdgFW96ObpSJb17Yqy9tkQ2vYT1MBgFBAY6v18IbW0kRXEywL+bTpJm6V2xXXSlmL6U9
ZDyUmFWh6+8vZbxRsLnKdeVkovLxzSvH9jHi29DMRTAy3LVVmyAKWFtIIKYxtFYa7c7n2EcxCjGl
6XNdX5iFrchFrMrp8SKozszuDVdSpsL7UjnFLi0DHoVmaPw7xgHoPKpS5Y7EvddWtv/CVuQVLnRU
bWhBQUi9vKsSaal4PnrOqSmkfpdhVI+ZLrba9s6xighgHOZa1ZHih+cCNQ1i99v1OS+ke0yXOiqV
b1UYxrRZ36QmIsYrDwiIPCldlOB/6uSwnIcWhNb1cZa+LV0LE3EsOvG6NgsvAqxgARnDOcVBAlIr
HYT6IP0WJ5AKMVbMBrK2fb4+5EJE04kpVG8Yl9r3bGq9aJ3Mx0PhBHqrug87vfOPdaBFAPCwONwC
16KpnXkdUef6wItz/dM7QUuA6DKt+ZtvajaAZpyuc04VstZ3Se4WALE0NJKlKuXXVniIHfzFiJTe
CWe6EJY920UtDfMBFQ33hNqyc6dgwvgd4i6cHYq2qB9jsyoO10dcCGLcVDzBp74Xl8ZsPcsmAybs
1s4pIpgePGSu7yMt+BKVffP1+khLO5RMksjFkdTMP5nMm68JIqCoyeDs01Aa6HWVNULYHkpXxl+s
GsRYUMUqncp3URLhUOrsiWKfjKKqjwbocuSeGyt80RWUYQ9ppogf12e29A05EMAw/jRl51eu1Ysm
gK/APpm0+KAX0UPcYjWK1knRYmG1UstY2pamcPiM1BenStTltux9Pwix86b4A4wO+GY2wgPGAG4T
wrTYIWftyZVtubR0XOsWMBBSTbKKyxFDVKKR3w6ck82O3Jt0aibMExqYf7F0b8fRLsfR26LX43Z0
TohIdS+xg9PeIdPhvaAMNMk22Fqd/PPhtZtaLrZj8jEFidvlkGKwW9xOdPukaNpPw42c06iPpzIq
rOfrAy1VMBnJljxFub4R5r8cKUl71ENQBz85Ng6WSV2qj5hOsVamUqZHNFlwmTUd+L2ZEtgnswPO
r1V5/O/1n7GweQxKAqQsJpmonFdsat5zWEz1bJ4aFXw9tMTXDhPJLeMlTwLb1ZVpL5wNXspUSynX
qJAIZxEt85FAalxHOSHkTxY+2t5z5PoCFR0NUtD1uS1s0yn5NE1e4dgBqrOxnKhwk1Qz3JMypgi4
4zo2YNQbTGXT6wMtfEQTFzxBtY2sk2LE5VKiHYjnWSiUk2FXgH4RsgdKWiamUt3g5pdWX0UI6nvl
bbGQYRA3pjOvAxmgv3c5KBwj1yvr0aMrhC/Wq5969l5oPRYpZodQ/g63FM1/zH0vwBa7L9Y2zlKS
x/gS6AedYRDIs/2L0adVFr3rneHZiPagsZEcKAnt5IAAxPBZmJ52S20iAAKa4kEU9XH6He41ataw
0XGW+Pga8FPoHjtki6oxO7gWEBEtlYp3hu0CUVEgW0tnNUX0IgKyH5qj+HJ9QG1p1bmayR6pAcGe
mP7+5gIDdZcjYiVZAFtBgJjiiHlOeAkVN0MnfInWIU6W3meQozoW5nkeGuc2btsRtzaMnQ4qkp/h
jYeFC0II9iiCJ4RV0b7taImVB8cy0IwSieFhKDCSAnSnnmv0MbQrRXyyq4nlxfWiRiBG4w40rJsb
cp+D6/Ae0CGry1/XZ7sUrixyaNMi5QLSZc1i8aBkiNQ2oXfuSpJlH0/DF8uzjHBvYBll7K0InSxY
Au550O2D54NiPJgZUJmP59XAZHSVMgZCH6QNlx/dQ/2r6oxGOeHK7soIQGrh9J8SMaRf+jaVz4mQ
yW0fW/KhxSdqf/0jLAUv3lrIPCJryMafbfmiAmwfOHwDVPCrb26AdhGOdmm1iSi5row1/b9mjztg
VZI8U1Ju4yV1OVE0MBAxMAf3hIYG71WEJtwSJQ6Em9Cf7h4xa4Tlb8KOrtBG79Rugxq+Ea4cqoVU
m3Yz0ZMoqtEbmBWNda1qyqGeXphotGFgi9OX9+qmvvrChRJ3uwZO/uNQm33y38e/NLnF1A3iA1Db
vJy9JxPISbJ2Ty4id3urgj+Mqy1UPNU3x+P1sf5gO999agdgFF0EYNfzKk1RmKCrIQ2dYjU4gz8O
PrnIztwGeeI+qAoYUnSHwv6zEhqZd8DAQ4NJacIMw6sR+DZk0bLPV+pjS29706ZsQx+MjvE7pFaK
X6zAsIxigmUHDw0udZ+13LGO9iAwaHSV9FXiU4GziIXATWLq36wYZ9aqVEZCARJjm6D3Mmflnlva
DiyKRSmDpivZ7eWqNA5VjKa13VOuJeiEW+C+1ZsM93p1g7tELjYqcpBICxEJri/R8sCOSZeAxNqY
I0o86RQix3f6FMQ2LEZZ9c0n1Z+s6jx6CttRAQK2x4AbN+vrAy/FeBtYnomxrgmgZfphb2O835ke
MonOSY8QuLRRZ9qoDRskDcUtKvPdyrIvDofwKnnhpGI0fxOpYwbZu/bZ9k6ZfLV6qrKbPFS0bS8R
crnjJg7ap+szXIozBFIyeTrLoMlmRxyxiS53woY1bXGw3gSuhVksAhnRU05/EGJhYSRw4qIm/loa
VXow/Np+vf4TlsIqs0U+mNwJAfMpj3vzkTN4aVXZW84pwPnipiVpq1F0lf80od9mu+tjLWVN07VB
wkLRwpzXgoKI8r7VM10TeZgb2IzQk7iU+38SFWyNwP5bebbGGmluOwd6uhJqFmZKdRIACCVKi0tk
doAqAVqhRBT9VE/MtF7LZXE0u/pnqxRFsDLTxbGoPDggBCmIqrOvmkQjyly4FpzHpAxuI6R4ELzE
6fNgmkZXrESGhY07tRzIQGjBUXqd/v5mCZtW7XHVCYJzW9jh84RH2wxuEj+2EPPwFcvWmuoLu/ZP
VxXoBeSed/AP6HghdNAiODd6pMOzDoMeQeyyLuMHyxv+iPkN1i81GY07SAi+f9+rDX661/fS0hee
KjNTAQOJ+nfQSGzLIyxAABEoU58dJFz2pQP9eTYqVV+JDH+aW7NLyno72Gzr1C3MpKbXgjOifs7v
AICyekxC0RzLAdV+Um7EJzZc5eiXmLzFX+usRbh+08Mtg+gBLYhStG5aP20lG7UtDOGhXNkDi5+D
xeB6AMHhWPrlHtAjA4y/zy8cVKNH5an0beOY6DWy5VTEEXG6/vUXtxzAd5XIRU9Snw2HPZ8J6s5h
uBJm9iHWcL869ChiI1oJ6sd/MKzm1/UhlxfBsdAGl3RTSP0vp+j6vucBSfHOqeYAs9pAVrNe8OQZ
kDVAHTu7aVVUhG5rVI4e0sSxcOZxZCT9TYN27K1KzjBu8YcEmYRtVv6P3RidWAE9L60CNZnpwqKC
R9Xw8iemzB/nV4DrProPIYpgBmYSmB7cKCXaQCtrsDjY1AwG5jnBkmbfA8VpmVSWEpwF9qDep2pU
6vow4rZaH0cU5f67/vmniDU/AlM3QZ8yUfBms8u4aM1B4nMQnpMi9eOdWQFefEGsblwL00sZIV1J
8nzekgIQzWwkIOomqi4JQqOFggRoRN37J5oR0Nc0fJeLLfAnRCc0ELRUnsP+1tXDfA+4NcMP0ixu
0LNvD9fnvrTbTRDY3FhUjXh2Xy5rXOeNr3dqeLZ/hEHZ3pmpUjwJ1w9c/CmMai2eLz73KJaa/288
c1brrozK05HJCM6GEYr2FruvJjk0eg/pXLX8+4Jqi/sZew1va1k19kS8QCDCJ36R+X8RZS2AqNT8
gb2x/pczn+4SMhf00bQ0KYYNLrrhbkxb/R+Tbur241+Zuq1hUUdVycFm+3msO2eEpxrC4zFxH6h6
mWBT2YDx26htgV8CKZG6khMsZCQUUrlFdIpHU2i5nF+PB5gmsiQ4J7wt00fH7aP6KFBcfESm1YsO
QdF5w7HJ0dzEraVPkb7/i0lbYLYAi9K5nCOD4Is02hAR1EYL6ARmMQr0VNXnt+6D1pvsXunFuCuD
LkUOAKrCpgBK9VOf/v4mYVAUq3FVjvNZz5T2W5cPmELHDhdT0ibn6/NbGoraC4mdSc4n5p3okjQa
HGHln330x8I7C9m/PZ4V+iFJs0a9uT7YUlkMaAwPBvhnPN//HKw3E+v6vIF8RS0w0ah+UMHJuBxS
XR3v/DpGvoF+BI0/dIgU9UjnDNMHyL85sEAT2nJYMYuVzGEpcrCjdVjIQPIwL7n80oHepDJzBw99
QUXeeSN5UVMYMtjnA2ojO9owyefr32DasfM4TYGE80Ouy9CzJ0Vel+iol6V3TrSoNJF67pBFH1DW
yx5yxfS2hWK38Q7xh65YiRXLI9Mb/L8j/ynZvfn4qhupOJPabGXbbvQ9jV2zfYE57YBg7xX5mDgJ
OC2HFCjd/8WcbWmSaAORAthy+ZUNbGYUrhPvPMBjegZw6N7ZFXKfP1v+tGmB/dh3clSLfz8+7B+I
55SSaFLOFlcAXKQEWfuAc0V9aJEf2wQE7hsf2Y1vbd71NUoOYTT+xWxtOoQcKEh52vwVhbiu2fQe
xdYMq4FXF8uc1wpLv7tCRYjtECUYLm28WMGg7/p0l8oiRAvu9SlIg3KazvqbBUY+yeS+DZRTo4pu
uLdROr9FVQItHU+tJ3tI2PexHZTyHoQtnslS7pSCzbAVZTOiSKDm2tcaZLX3F1kXPRw64ex7jQrp
5e/SkU2a4GHeue59iHRcrBDFU88Nz22JL8JK8Fw60pTkdAmcZ4ozs9EsVGPYx4Z39mL06bZZK/t2
V5TQh2Qrml2MxtPfLLjBzuaFDu/bmlKzN9+dAhPEJTUOzpPtzks/4nhrB3n/n5ZELbrBvOB3qoLi
3vXlXpynQRUUdOUUwWe7GymHAJls3z+HYzCe6eU06ufOKfTxxQXXVO4MVGzXWu7TDpoHLzJaai8U
CbgOZ98WjSM0i802OKNqUn0vw2oSuBztfCv1xG5WFnIpXvFaZiiDbJP74vKzZlqSBiXcQTi0foWc
CI4tz7wUsJbIer2MD7GMUBwpgwz1rI9/2gkLTNWF8gBlxsuR9TGseaRx//ooDP1sI99+QBKrRb9d
838UAw2ElbVc+q4UWLkUJ6Aqy3k5oKvEGvoNun/GjwHgtYbdjXoXVWZe71GqCYMVDNJCVkUzE8l+
HoZU7OfdKUTL8kkTiOcyT/PqocIZKycceAMKa8lYDU9NE+FJIuNJXinAgTU/XP/AC/OVYA4nhiEt
Kdrhl/PV0YfORty6zoieabtcy3kv1Kb9zwDM8fX6UAvHhPcQW2iCdUOHmd09uCQht2Qk4bk3Ukxp
x9EQ+Z1C/Qc3Q7sH/9k56fAXVy3VBMuZWJSUgudn02rwLkkrI+CJ1Iqd45S+gyqjkP8hMWfel14c
H10B0HVlG02BZnY8ef7wNqM/T+44Z6NIlH5aBbfXE8hazM/AA5ftM+YcXbQS0ReOJrQCCwyHxRsI
pujl+g2Wq1le2QN2NvCU38axxOoionTr7myktePnKtOtakuvHnj/x9eTczlxmygzCHsWbA1fw1Nm
iIFXeF32YEFsOLRhXuMlYGi7WijDShRa+qbgRybaDQ9MDs3lVCFqFTHOXIAMWlSFb4UZgZKVedyt
AFWWyicoJACuoK2j85SdPeWQG0sVB/m9E4DE7jZEkR3FPqW7HeSgbNH8ib5oCQpMR6/M0EzulH8o
76Bv41m1hUSfaSEkNsq6wDZWb1f21VK8gOiog4EgxX5X6C+SEUn7prJPwIUc9a7Ak9S70WTdNV9C
zCCUTaEYzQsgCr04GiILvNuPrzl5AxU4mFb8d7bmsm1NlP6Ay8oiwW7Gr4bdAGbvMPSWucXX5S+Y
wXIi5MPRAadozwHtmKv7Oo5m7qmCXv5LzXUtw/vLwv1hF+SjEqDNScX4vh+x4X6+PtWl7QZegWt9
unnADV5uNxeFaroBiXJyJZCsra4UTYvCvqx+/8U43HEw1yYEyByP6+KSlCA+Su9mDPqbKC9lvDUo
yq2hP5YiPb1VVBuoTUkxLwpmaAgjsgEeEcnDeosCV3KvqwhAwggMvl6f0vJQFB9JNHlizvtDaVIr
aD0zlK5E0U2bqL8it+y+5hV36V+MBKYBCBQJLaWXy0XSkMjC3DdwT0ng17sozbDEzVv1gT3srlzV
S5Oiykb1YVqqd0oGRWS2Y0KL9yQC5MiHpEpwkw9wyd14udOt3JVLYZ0sBLgqb1P4sdOPeZPIIold
6UgfKyfL9zC1CtQOm3mZtyPeC9it3zq0+MY7Rx+zlaWbYtv84nKmeO6opM/GvMqix9RgTRDBZx4n
5U/OR/4aS/VX3mjOgwh9F014a5LjD/LioY7qciUdWZi3rZKPoPpBLeBdj1txIcTWXssDJXHSV6VK
+mE7tE5+r5lt/MMqnOC1dFCcXAmrC6kJzzUulqljzFU6KwVEKCIOnh3551ja6fekwULH7irT3VhK
ZLyQNYQrwWVxQLbsFMJ5E8/3bY08epubIXkt7jzfkN12P/eV9yqSJhJcJLG3MsH3wQwMFIXJCerO
iHOcdzFp+WZocZ0GyjgvCD1yX5GE6T+vH8d3ywd3hJUDg8HTkdblNO0321YP1SRVMMk9V+ATXp1U
2PWm7WXub+Sg12jc6XaAMKf5YbGM2biz1ACZjrAX2FecIXhzKbjSfEY5MTsmFHVwdQpUtOUH96N3
4TQoFRwhHMIBEPrLycY9G9PHSeXcspo7nn7GLipR98VES3tBVzP7aKxjPJ6XwJogzE4x/HI8AQmS
6ij6FBYk9haiRK6rGxxnc+VTAMgn/uhRnIabSoMUx2xu3lm6jj9HpskuKtBqt9Gj8btsh7lQekOt
rDxmuWFt8QyWK+fi/Qbi+PN6Jz6D9wSdcznHoc/yxDD77DwVUG57zbmP3ACxY6ujwp0UobIJ/a5c
gSi+i+w6g/KKtnj2EW3N2a7t3Kz0EYvNzgLfKLnzqVG9xEOoDruiXn0FLQ4GYJelhOpBg/1yhsjJ
D8h9xPm5IN/51mRZ/ixzkCgojav9RzPmaWJvxppla21gl502pPk5HnCO2SOXjvIvQEPkUa+f+3fh
bBpogtyRqPEB569IbcxDWlEd0il5bj93EQKwGF5HW1d6GrqjdrOSoi9tE2joNlU9HgMAoC8/Ys9t
UAJXTM81j6Pbms1xi9r80G2wNDXvZVYpz0VQ769P8l3uzSTfDjrbJsIM8O7Uw+yclNn4wM5Q8JgN
epzCbRxmvjVF7P3ycebctDhErQTWpV2D5hB4QoB9uiXnz3QE23oEGzKABGkFdiq2213fItq9o53d
n65P9N1lMU2UdBv5v0kqYy4q5tqxBL1eZ2ecAIrnCHdoBNizNPV218dZ/KBQ8KHiS2hY88OuKbpU
xqpJz+NAS9JJcLPynPHfUnV/9ZlUB2RhTZ9WWp7GK6H7XZbzZ4b/f2R6aJf7pxhbzcPRLz0jaG9/
y22KZ9YI2FVrPNw7mtb5Mup5j2seLmDuBJRWvlyf+tKBEdCeeEexe1FyvPwBRoPie44B4xkgxL2m
5caThts1Lgv4Jra9lv64PtzCeQFbg3okMZWm4bzMlDsEbc4+UkeZUW9ytU/w5rQpShI8oi8ok9oP
HT4Qh+ujLkwSYh0vAMaGPzsvG0bImaROY6dnoPryPlAz9wi7Lr2D9YjLYoQmSPHRNAfIEhcxyGqQ
FpI75PKzFnlXVlPmeE7zOtr3fqkVNyVyu/WHr+LLcWbxJ0OkpUdLNj2je+3iBATR/Ng2rYZ3SE3x
4/pnXNisPLZZNxYDNO88V2ySgIQgyJJzpeeFgNTtNLeiKavfE4r6XEQh3GScCniMbcrJXOYlxLXS
OV7/EYtracKDIvvgdp4XYsumEAHFX9YSLXdKS9F49GrXviEhQRi0BjN/fbyFgAf2zBag3xjzXbLT
CAW6c6un5zzCfUSpiXKbis7rzTg6abqybRYnB44XSUMVBts8k9MwgnFN18sIREGD31U2vtBHV2/L
yhdPGG56K8dxcXK8sCYMGidkrgokpIe97cjksqgtH/rGUKpN3nR+ulOC3tFXjuHS4Ud8kvIgrR/6
ytPs3yTlVq7JMq6C7MzpwIw3xPRldKX6LOym+cylPu5dvZL/fXz9kP0DAYOYB8WbWfboWWoaYQzP
CTGE/ejkAutsxPp/pDJZkwxZWj34FJDn6TGpBJrL+YkMLexuwFSorpFUf0j0MFDuMgzEhkdy5N79
oTYK3cWVPbP4VaGtgumiGMm/l6PiNkC5GubOOcxV9QvoMVs/1mof/RKFZn8p3OgxU31Uqa9/1oUr
UyAATBz/U1uZl3tlbQCT1KvkrLpV8NXBAHVTN1pu7+wuEJigpqbjb/zB1rIbH89sfyXPW5w0TDB0
AiZlpzm7gl5P5goF1a44RnrddXFCap3CtTdKXYp944/oa8ctgtrXZ720wiakmT+8SGLPLKyjXFD7
GPoSDLoyAcVkj1vuyPwmLCZNdzAyfzHNicwAhItwxzv2cm1hs+kpdoio9Qkt/o5TRrErISh/HtW6
vTVrUKTbSPPyFYjz0tqyhyf5B/oUdGUuR7UV1dVBp6IVprlIaQ8IA5EGeSeh4uPYd42yb3Sj/h3V
fvR6/fsuLStptE21zuI/6mwvY0eDNWWFSlnR1vIRlXSs5PA9SDZ5ng87rUzynWPma+JoC/ca0WXC
AzAqTVtxOd+yVVHwCDzmS7J3Y+pW99JhDLxLB9iUu6DK8X6JMGbGSMxxzRe/bOWv6/Oe9s1FsWuS
lwUWADyTDU3H7/IXjFErVLfgF6TaaId3QZv4n+if2P3h+jgL8Z5xpncKXQvxDmyjhb5RFhKtoQJP
FPzX4qFpbsuxjDJM4rBCuPmL4WAvUk6e9A3mIDxqMBrleCs8o3vBTsrgbmkPlmu4IzyzLEbR7+NR
iX37vwPOgv3YjRbvZeS7GyItHkNSwVlVcapTXvIIxD0Oh7k+SH9FRTeugHgWQgNDA6WhjTpRcGZH
VZaZFkUSYSXdw6FoYzX42R8wCmm+FU7n/BMhar+yaRYOCyNOQGqk9IDJz0ZEpryvDbxTz2VR+p9U
3ZfgtHoMV7GGKv9LldbBO8zCUuf6oi6dlrfDzr5x02IpKAwlOjte+TPLM3mfGnWEfU3WFj9zt7wH
SvQJK7PmDnvWrNhfH33xM1OOBlaBkhmJ0uVJqdJBc7WaFR7b3DuDN7wvEm/4WavGAFdddh/Pr3ku
ANzhicY/8x2MZnekhF0Un62m/lWVGXZUuifOSivMNa3phagLso+CPmpjaHPNHymiadzUUX1E4GP1
zi3y5E4v3b7ZVIrXHIM6qPEi9t3JFPnjGOgp/LwZerakTmFHAQLM8VmUIRQWWThy7yiGeapJA1e+
6NKu5Z4EDQ6Mg4g3u0LBoNP7j4zwnCVNiw/LqNXtnVbELS6CinR2kaLhmdYW2EzdXN86S8GPQhdt
PDgQYEdnWydtPKeOFZDeIFqH+96E+mVDBvhtNFWzkicsDkUOyCvwD+hrNpSLLHgjfCU8Azsub+1i
rG7bDLZljJz4y1/MijYqU4ICxQ12eSCUbDCjATvQMz684dHGj3DTR43xFEgukr8YCvvmSSSRIv6c
sCBHNq6YzBHKscCfsY0G42D5BmZUfiyzfiXOLJ0HVF/+Z7TZRqmHqEf/EW1EDU88TOJyoF2Pwu2M
bRBjElBgtORu0BCWx9ys0pUU6D2emyMBPBAlEZQN2C+zzzrioK56LaMnDQkh/utdjIynpnVoKUDJ
kuCqe+2BMpz5mmAcjisIyP67GIPxNd7G0l5CmYyQB5eYN8wsN9CKZsAHMkzOSVd1h9aP5D2N+XJv
mRhRbz6+wmDY0YiBMcxJmQUCPKxhWAkl5krB8yFImlBs86ACSF3UtJ6vD7b0jcHhGJMYJYKfNDAu
t25sVrkypFl4pm9aD4B+RdTtB3Vs9m1c4v2rW6LpthWWs8OdwNztycHPLd+B+iqer/+UhaDE+5DY
iwMGtglzgKDnhH5fxajLBVksH9Kg052tVLqN6f52k2ha80Rb298LNxnNbxwLEY+ZsGyzb00nzMLG
FYBXAer0lwk0Txwk9rzyexeWBaIAgZ1GH7896fKBkEGqesrwZylDrWXIro59cLabNLxzxz7D2trp
+hsoneqT16rKh7W4QfhMT1OT4SaZnFkkRM5BxTcUXKcyKHIDQde+xfsz/gxN1N5aodetDbiQSoOZ
YSFJEZDNmDen9K7OVNkyYChCa9vUWp/tI9EJdeVTLm0ZpKl5APPo5kKbbd5KeFbvCZtP2SrRsxZW
2I0nmdF59x0tTu9Y5Da1RRd9if6jI3NiaE1N+DXKRKAaLo9NEICW0AS0nrRzeFi31M199Jv0PAbK
G3lokeAeXm5NJ5X/fPCYTPuGa40nGuqOOJpcjoz6kIrWsNOcPUF7fCtx5GroTFs+9OnA6vWtSMf6
MLRiLVS8i4EMPFWNAKUAUaS6cjlwmNp2kPVJhyJ+XT5mWXvnNQgR4z6fdB8tiU1J5STJS5ND0Gyc
bViMpXC3dnx5joxqOGFR2b8E+FhtnXZYkwV6PyuGoiVMxAHgwCm5nFVRdmbfilCeG1qf3T5TwAPs
dd/s75MU57nra/cu3EzTogpG1gzuBtzU5WB5qJNRhUb83YYRvvcqb/zP6Kzh5Fdq9nXaZ2v57LsD
Mk1Oo6hGtR9641zDfcz1uCrrKP3e+WayN8qq9DHrcpL72MnHH6iQ9bdobTp/MU3e8cDSsFGCBjVb
PtetrbSHDP69cEprl6aqom6gn8QbxACSG4x3a/FXI5r4pbBKKJ3OWjg5JzGkGR5/T/Kx2/Tweh8T
2XiPPr6Khzyzu5Xx3uVFfFfyZntSuZg0dGczHHQr75TeTr73UIL2QxMo+1o1+690W5oDbrF+sUmi
PuTh4Lgf9DDiwuAVD6sWPDJx/d2TM0lDH7fmIXzNRYnz5rit19yL5nwgUhxyLkoUXIuQCUl6Lvcp
Eh5KY1W6+Cn6YjhkZV5/p9T3QxtGFVKy7n/P+0o5RHZUf6XuUD2ETfUMHKr+cv24/JEDelOS4XcA
9/sjSDgBHIm3l78jzWqQIupY/DC12FLyja7EfXuPrXOD2HrjIDK1yeAUBHt0J1SYElHo6dVGulXY
fRpjYzRuvMbOmt91XWvjLqkd+5vErO+XjAB2wXDBiRz9/SADyAC21Wmfys6q/gWra57wTFarjTCS
9knPrSb4vTK1Ka5cTg03NZAxEOimUDePO7VVd3ngiuBH3wF3fgLpUP/ASxdnatJesPWDVL19hEy0
eRPohaHvC6tXY32fBmk83g9qLsRnGSh+vBl92fm7IQ29AXZnMOZHZcgi90kAqc5uQ4+iBx6Z6Ovc
5omWiOco4o/SanVzBTkxi27c9QAnOPATuXySrJyKFm9aCyOAPlfKYvgJ1Dh70RonaDaOwFuh1hw0
SNJ2hSRG+jP/iCiXApwA6keBlORxHk+DLlViyHg/zDjIzaNSDTzENgDjC+tOKJ1mPEgAMeKxbCCN
OSgbDXvTzUSKZ7c0kkMZevYP1fcVsXOdIQk3AL9ae1sEVu4fQsUv05cEr81o02Wj98lsYH08mHat
41VfO1169O1CpKfKcF3v3jA8PSs+FVk1qPUjHrTJ0dDprryMIXqSN1HW4ESJI4GSYydslH17pA9T
3qlhmlT4C/ci+DwKr3tMrVKzN1Jpwl9W5eOwmBnl+MVIUbzZVUrLaYxlXBzCYejbGyxAI/eYha1W
bfvYy3COi4swPDS50zd3vT2W1N46fXCtp6xN4t8RBbF2IzW3LPZSx7bw52AMaMlXUSzDbZxEprfp
keE0woMVd27wCgMk/u4MfLL7lBa53BZmEoePeYFUd0OZwKApv6nNwlTu9cKVPySJkb/XCyf+VJRj
UyOogOf50UQ4zdtXzhAbtz02s/mu1kBM7se27PI99rZxvanj3nlBWVXLN2pnVs4RjF7kbgYTYvq2
9yod1+JcH+oDbJ4muC0VKjToGIzKS8U15t5k6AwkG4BXvf/FKbrc3qfC8u1d1YBrfUhVNY9R27YS
p92jn6EGW1C4vbxvjUxI2gZoym2Lwg0hBg29/U2nQGrdy0Fzii+8m4zmyczM1KD7P0Z3WoNqwGvu
c1ofyrTsn1SzbJpNbPqBg0ztWHq3Rav1DldfWZh7Q89EclQaR4aPaqRF1lMe1Ba4XlT1x5sqsENn
U9s++PVkTKHjG71yHzS04ratGnbpDw89tGbbc8H/sq1KDtvCyvLPBM7pq4WGh7IPwunDvY6SRPwk
s278xxtrH5nsOpM5TsaIlSD1EKulK7VN3gadveW2soajh29M8jR2qiLijR4RVvOdkiAY8GiQkrhf
cLkRzW1ReI54NNRSSW9dTLD7bKs3RZp88ZJE8Q49iof+T9FaRfqpUmVcZ7uqjl1t37lajvKTTAI1
/OYqfuNrm05UMtO2SRck5qsK6NC6TzLAVbeyyLyMdhHvhi1Hr6m/qLaipd5BG3U997ZdoMh20yWW
4d51ndVjVFIGXlTC5W5jO6w3OIkg7li6WuTvNGtwqanjqXTOB99Tv/peqb6MtAW9TdmCD7wNCMri
gNq/9q+LXdi9IdAF2MENx+RUa0tV/zL6ytD9FHquA0Rp1Sb82qE0/mQoul88mA230obYhGaybXuY
uRZu5/Rbz9Tqctc6FrCcTssS9QWT5PDfBpCr+aSqvIgGanrWplfCZNxiDWseRxSexUYtpfXLGlP9
VCB+IdjePjbd1jBic+zmehdDAJVVtcnQEvK2WuHhhFrIKqvQt7IRkjCSvAdqNAYCxdyx+W3jwp1s
q0hJPldAFu2Nb2X2/yHtvHrjxtJ1/VcGfc/ZzGFj91yQFVTKlq3kG0KWbWZyMYdffx6qZ59RsYSq
o9MYoDGGbC1ycYUvvGE4y2mzjG5XBz4+wFZeZOclblT1Rg6bcDdpqaasqgbbdNcZm7FB/06KW3lN
OFVkK8Rp7ZtOmqTSrXUzV1a6bxThVtNjVcdX2cDyeFPBFk12HZylGhQC/o3GMzIk2avf6ezrtE3r
cIUebaffwMRr2vO0Qor2EjH6uMs2sTzp5nlU+eGjkcZjvUonzQjR6VcxKLfKwPgG6TzuV9I0WjjS
ovbYFYFb2mTQnopk9k2gJ37zlDpgljwaRGqMOaA8v10hOmlFV18VG+5/dVqLliPqS9Gp3Znc5yrp
WgWLxMuGMJsu6j712xvI18gjpLBznyraRr+52PTgPsjHcTMoaEi9NpYZqJ5RT4C8EPlP660hpvxW
dhLH8Aqzio21Nuit2Iw0mzpPmKU+bCTammC3E0ww3TEB83iW0h8JV7mvW49YwUbjRd/MTGM7NfR2
1zbO7IAKC9ntp6bJL6sEtNdamNFg7nKlZz1D1lZNlw5iUd3pUR6JLSimzlz7cg4avRaWpFx2Hdp4
yqpGGEr5MWaIQV3LUEyR+zOGOFUvg7mECg4gYD4d7ozW88ljxGMb96KItpDUMYRepSKcMu94HLRo
ZNDym62QALJQ7aIOtdS5p23ut86YTC9xYNTdWRE06bcSgen2xtd89rjNNYKFNq84bIqm0YSb5a39
SVGc+Smo7RGxUCdBmGXJ88PmQMEJ21RefC3FOJlD/0lpnCSHXHJKgvIgSGIosnZq3/A0yaX1/SAJ
2kIcBo1QXzgV86d6bIILK4yq742Yxm4rFCs55W2yyFV4OZPqKGBg5BfJ4JcFgwRBqoSQNvzhpHpo
uJIl+muly5TLRkKMLBCYCViFwDxhaBRx4vMusuu5o0tdkTLFWzZoLKF1udHTE6qk+EfTiKH0ktGM
njOKUStzSNNT2cI8dXshtQ1E+K0bB0QIpvWimFdXgW3QmYpfgrCR7mLYUM0Vd0dRrBSYDPbKCCjh
bnOjM5ybLIP6vS7lpuzWVTARlCVaDKcANlm584Hjf9PBAXcUeBun++33oY3GMzT9NnropVCWNzBM
MnkXOVX9s8xNM+XctLPiYgLe2J0R6+XaCZTrwcKBqI+gCEkZm5E0d1Fx6uLBrBGQMl4mTSXx4zZX
gttEDauLXuoqFm3ZFtX6+O48+HyMOVPXZ87kLO+2yL+qNrdHlVLvy3xrtS7MiD46byWKJm7hBO0p
7VtjmRQxORRF5oo//FeWzuIdgx6R0SmM5JchxgRtI4SSt7eDVGOLbpDC9GujUib4PHw9Y5Wrqf0d
XEanerRl4EmNUhoNqRvD5Uy/hiVSd+YWDulUXasib5UznLVN527CSlxgjj4bK+eu0LRQ/IpG4RuE
5x28hAGhbUwn7wU3WbD2EeHIrh07zTJPBbSYrNVWVZ5RdOwV19TLEtSkoH9GeiPi+rzIwin8plfC
qG6DXC1ajNu1oS1W4LvlwJOwDpdsD3FMP95lOnBSt4h8Fa9j6JrS2lITI+68xuwUa4MGMHbn3qDX
Fko5HBaUxtdZZ3Szk3nR5LTP/Fh09Z0+cYU9On6Q5T+ssDLqT1atOKtmiiCJnQwhhqrV4shCeziO
+qofn+kUBOtoyjErCiP72pq0H7g7Sic6XMsrwYT3RmoMi4sSqkoza/+EbKpwUPqwkZ+lglxhY45J
sBmlRL2VUyMNtrI9dSvVTrXYTUKtDNzaLBL9xMJfbjaeAT1ejmiKHzTalhqifSBLQerk6nNgBppn
2UnyLe+L0KV2rxNyQGJzj++0g5LL24hsbHATKAdQE9h/60QorVHGtfps6UQVUQNtPw2raNMXvu9K
vTltUeZQvDxqHqRIii+UVg88u0xPael/8ObMPJsesQpKTG8p97skPjPCjA2eas9+E0U7Gc7VWu+q
8QuQK/mibdr+7MSLH+x5UPRUd7igZi1Tbov9F69Gq+2N3tSfx9ipf1pNal475D3mBUQaS3ajNrad
VdMkU7rF+Usixa2kat2qnZhWfg8ybQPKwj9RyljUTWmT8FAouMJgoFKrLykFAe47LSQ3/RkAUOip
KCut7aJsZXfq8v57VqBCsJkqzZcfT8zGsqIxD0zvEqINt+ahaGidjCDbOBmfw9D2H0CXVNkKCUtx
VoaN5qzDIhynVeLH4XPiFNUjfdN4DeVWVj5527w9B+MDU6ImTTVw/6voTlTERj8Yz23d2bdxpVqe
74RmQxBYWgSddpG02+PvvphzemIERdDykWSj8AgzbX9I0xogTKHF96h9Dc6sO/nruHNOVIwWR8vB
EIv7Bf1KQ6hprD7yOuGl0rgSljevwbfmXr07/jKLoOtgpHnVv9tG5aCGllwxknKTnBPrG2vjKjwH
7nV8mFNztjg1VCuOi6JnzvyrfBWv5K8w4W//3hCL/YkDeuNLfqQ+ml7p6SvfDdfS5vgQbyipd5Hb
wWwtVlsExBE0O69RvpTX5XYTIc3ttvcYwJo/I8mNnpxdsJJ2JKSGOHHwvpkjHBt7PhDffaksQtuw
6Xm/ONhW+lnte2N2K9ezA6uBeK3LrXNt2OtA2yma5EpG6YIFl+SLqd7wzKuek8H8RgpY659sTR3M
yvzx3z2ZDOgoTgfWUGj9yPovdf7cVl+Pz/yHGwKOFnqBAM859vaHUMNW7dnprJ/E/ZadK9+d78Eq
2BQnDvkPl+m7YRa7oRjjyAkThil+J2fF6/gk7cbt8Tc5NcRiJ0imaLQsYwm162A9L1OMGlZ/b4jF
TkBjjupfOg9xLi6Dc3VX7pJTO2Ge8IPV+G6mFjuhCnVhVYhpcG7kjttdZqMLqrv6ISp8UL3kp/zj
773TYvXXgSNLTcbqL35PF9KDdp5vT338pYLGX+v43Tst1rGVKKGQaFo9+t/Fpbotvpu3fewO5121
aR7Ce31ym6fwBPjr1HJYBpFJMVRhxJjj6MGbL1eS8Jxv5v3fm715e73bobkIUupIzF6/Hs7+WnTa
7vgQ8wc4XBBERnNnk8rEYl2D4JuyukjUR6s6L6Svtv7V6CdX65//3jCLtY2PsI+cCsOIcO0Y2zg5
F8KLTmqULpc3Vhc0BKGdmWAXkJxbnDeNVbVDlcrTs1PbYe4q0dB+8W2VygeNjFDfFHlB/YN4OzqT
AAPlq4SK0O8oqXTFC4BavHzurWcMIngY0mnCTzSAF+fS2A+VFje+8mwnKfByechvKklIKwN/MLe1
puFE/DHP4vuPyXgwG6kzAaOgRrEMK8nneJzECb8H2I3rrh9HKaxR3xpPHOvzKbE/DrWCmSVG+EaV
adkOx4eatp+u+s9drdol2vOO3MrnbSFNtuJZoqg/iQgmRLYYij44lS3MDN8u2XcbIQ1CKwqqVHzX
yszAsFjNZc+WQMtaxgTFMG7EqdLEcoPPAH3keOBGoFSFk+1i6zUI8chTpEUvtSpFF1OYRDcmnIkr
2ib2DSpWxWWa+86JqPjg+83449lgDDIh+jNL+5pMS+VBor1DnVC11+WAWSnAA9U7vioPvh5dd4Jg
ZhSTeAggi00iCZuGbqbkL5WEBZ5Ho6/46syUze0k9dmJG+fwlWxYFzMSDQoPFZ7FYLYA4gCwLnsR
Zt5eVtBCvuR4S5yYuGU4zGRRsZqTecDGRPeLU0z2p76WqDXdKwr9aSGZxlVnRcqZNerNqovMMfb0
IMEXN87Et+OzuUQ4UtHFwRzJApJqMjaSq/1D2pDTpJTCwL4vQ64Et0gGu3qxBrnVr/IibKmd29Xs
ilJiZ5N/o+aFTrZropkt/UpS/tqJCX+rX+xtTnTAIODNGvfwGUFZ7D8PV6FP61cPHhqJ7krs+Ult
5VujbbrgSzYFlnVRNbmurAzNrmovoNXiuLLOyvtaoYAnfsEPbEeMEcnPk8Y1w5zOguuktVmfZ2pt
iFVuKU2XeWNAe/xs1OtYPwWbPNh8pGowSUja+Q9MycWiKVMHyESf6PcjKlPXlFBoW3SUXh/1wVeG
TW+kyk+5l+Tyk3gmviXFCZCx7EEZtuQSh1uxgkPbzOx7yiWxB/TJdxFEts5pZWs7fzLLKx0j9d3x
FTR/kP0PxqaHicUrk5lSmdr/YL7ad+kkav8+rEMjWFVIV6dQdWrNOKPFbVvbtEdLchdlnZxvMCzN
/ZXaF6N54lg43EPQH0Dg4QvIlkTEdP8xujkP061AujenoJ6u20YOqhUUZ1PbhU3pIDpS9WWx7ntD
WOtA1oX05fg8HJxLTCXAZAsnoze05WIe5FjoRiSrxcOUIIVGEzIeho1R+miH5q0ZnDqZDoZjrmHF
s8KgSiGLs9gndlBZwHms5CHF8xfYap0jXi/FAmGAhHk/cUwczC72W9TeCLHeMI5v6urvbrA+GarA
CFvpHjzr+CVtNVztUy3fiiTo0dI029WYxsNKzyHMHp/WwwPKQYpnBufN/0MddbGbhlw2/EpPqwct
rKTrKnOcS72LnetibA2Pl9YvtCRTvyi+Hl7rSvhbVZpse/wZDjY0V9qsJIdIPWx5rFf315ZjZIku
BSXhOLdN7Eoi7dZ+O9dYWU75uV4GzxFAnPXxUZdzTg9xFg+fYee0NmAT7Y9q6P0cU7TGQyWK/LYO
2uJLn/V694UW5fS7R8nOXGXGVMbXfjj5p3RMD0af23CkvozPvGM8sD86Hdgy6ex+eDALy7700yhv
f9RCdVIv0uJKdoFpD9mWC6rfFiPF989+dupq3O1EnwjHzVfUYs79LhjMyIzGh570SPHCWLXP88Ru
k3OtA+bmFk06XufgYb7GZW2e590Y/dAKf/ik6TVsnNlgFLAtfKeZEr7Y1pKh9M7YlvJDWTfYcRAm
iGrbq01a7RoHTynMgzJxor46/873RyriU0CYwWxBXAYBt+TUtkMGmgRIwAPGZPaq0TvnZiqdVztL
pFUH8fXE0blc3rPW1cy1JBa2UE1ZCgcmBnL1dS2qBzR5qfx1TX811dG0kRwnUN1SqAT/YVb/PL68
5w+4/5LQKWa1QGw3ZrPBxb4OEkMTFsHUA2rmrbYaByN+NPRRy06spI/GYfNQRGcwejSLhZy1PeLR
kaNxUHZSdD4hW2t5mVpVp4R9lieyNjO9Z91dIjUOyqUOXQ0SS0vTVnkIkgH/OMXntqFB6IZomH/2
aJiHIq6nKaBhU7iUuHHaONeBcSoPNFKLS21CHLvtdd9NDJaonMjxqkGY4UfaOacQCYdLE2jvjHTH
sIJvpi2+mgJhNa1bVX4Anm1t8rSyUNYk5LBdPFDMb1oLUPP4OvlgRBqUs7jO3CgnTt0/iPokl5O6
k4MHK0zqjW9azcZRcgchoRDctFVOJxpsB7sBlPssZ8pXROOXqHh/vCCXu2zM2+khLtQUKx4KS/hK
hZ7MHtkFmWyuRdE+HX/HgzWKoJ6MhCC63xZI3mVDDVOuPLSrfHpICke6SVJN32j1WJxYNR+OggAD
RBfU9AgW99/MD0BPtJASHhxlaFYjgqhAG8PhRDzIoy93NqUCFih8vze9qWWzzujyqbXAHd/7UiU1
F341QokywX8mPwazjGrZDRMZfU1Xg6nrxC4iFOgVTFVnZHPnGS7Zz9GP6/HM7BH+R2M5DeHRoVch
ag8TdNX5QTPEGhPXGbD1ekJ/CccDTwrNvnJcHc1XKXazwTQnT5t6P7uptaKNfTT86sbcViJsKXXF
s+qR149VaCQrH+rYOHiDZYnsIhA++AR8bDVqv9saMVUAUDGi+Cb1dhto4g4EWRnWrl8YSEt5UP67
CcxfqovOOGuhGQIGGgu1VEw3BPyQWNQm28hwu16rsksnBgl3ndJSrvpVksVDmayNsraTC7wRw+Ip
itWi+JqXwF7iHRByPc693pR90Jsj/sJB6AoFv2uUK9oqKyUXQaQUEBxGVR3ZjtSYWLb0RlnuqG0o
8eMUq7Dm3dAX5K7u1IvQbMmXqFicZbIxTjfYBTcVLmm5nfyWNUIOQa5ZdtKNb4wthU9IEfGmAoAb
vfqRmefrCFSachbDkLD4TQPf8LznBvE3pN9m/LsYmkTelGHa955RTp35oE1OVbqakajZZoiKSb61
AyznLtUgNSLQcppok8BNtRCPOEApEJZcS8ec7rpR/BSu4tDCHj1Lk8iSzoJAa7o7vUqD7BmndChT
zuCkxm1SgQV7lmVKLYOnxJlSTp5sxbpWsUjyAkcBHMt+0Z1DXrEo1SFa+6nWGxsjAEm2dZxcklej
Wg/1V9FLdb4diXXDraAyP+5Ck3hvJQbNj1ddHgb1yrKlQPd6v0dPuQ00POWAgzm9V5Ua8E7d70R1
DpnFtL8mttTaT6M/OtXkxR2iQetBSovAi6o2NLZRKWchsEjT7jbEY1PiGXYNjS+d7KpzR343NuqK
PASJ50QgoyJXD4veGl3V7O2kYrED1V13pVkC/4dL0Yy3UihJ0zk9qaC56btWjZ6BP+vGtvdtq7mf
ulSDjx6kQ+9mKcI6L0EMin8N5qrNcoK6eoaIU36r5W+hXsami+xzaNpr3UIliqCr0LWNaUJqv5KA
ihoUJsxOtjGrrfFuyl09HcFwubhg4WKkIZRRfeMR7H43kLamiJB0uDqCDx6yu6KRJvGrJNlPAPIV
unE72kppyF4ETkkBH9pbwHZYfoD7ykkfC08kljHmnpwqVU0/nKg4Q6U81yIQ5xMgrWuhhxYszTTy
O/97ySMBAJSAcPvGKkXX3PnRl7k/vOjdMKDGEiCDMOIYw0FwFSd+FuxqBRlA0ysEFgUzWlXOlW92
FgJV1G0rJgyK8iCeDLeyjJabVckDSTnruqDKf+a6UUTNWaLGzMdKLUmJfk5Ka0frPLQC58fx++Lg
TkRi+S8KEekY9dJFTMPLxEDJU+mbkta57Wpypmse/izDlZlGHDhyLqIT1+IyuqHLP+to0n+GXMfS
XVz8Y6WNfVlJ2TNGuSVCGRRwk00rRdrwCvXCOKWJtEw/9Dku1BgM8Ciww7es8F3CiRknlTIkup7R
sHQcr/VFFf5KBi23L5Kq48xRk9jqcj781NTbUDUG5fn4HB+88JudI/oyAG5m9an5lnv3BIYlC2zg
4vRRAA9/dEIt/Anbu/6i6iW0gU+PBV+JsiaZjgzEYXEzazWEibGx4sc2ja2zQmBVtqIy3XRumJWY
kx0f7WBuQQ+RTFP4xkSBatti9aj6KIEQb5NHpS9AZTuQCe9gwDW3wM6zLcQH9ZkwN8HiwEqLx+Nj
v6Xr78P+mQ6AbRFqKzMLBkDi/rRGuiFBz8yaxzHs/W/CjKlfbOpgEAKGppTr7ToNIM97sHTU16Ia
gyGDjyIwD/XUSR+UL53lS8OJAuxba2H/qRC/BG86c8dmNvBiSmp040D3VvJDNDtmRNvQyGUoD7lN
ZHLLmTUM6aYZqTFQ0Ykni4piHFb2U4BEV+GVdZfWhVf7uKkwnWVuB2eUBXMzWAH15ozRRC+nn92P
5MTU9SF+obBtQQTdn0cMj8ZZ1VN9GmqlMLeYJCbqWS8cIiEipPBUxnFQhiE2VYkciYoRVqAOMi+q
d9shKlmJ0WjIT1k86do1BXh1WPm2VotNNJQZFsZ9wPGwVVWpiRXX4ggKbgNh9NqmMixYLsfX0cEa
Rk+fYBnFtNlDjkfaf5yhlNWgwfLqqa59a62kyQBJpOi2RqzUKxWfjI0/GaU3SEl+oku1PHtnSfOZ
9DdrDM6AzEWxno8vRYJb4Ym0jHiziRHc2c61MSRBMkl77sALZp8sCDAmsTT/4WsjArDM0LOmr6eM
+PfJmqxkB+sr2pm1I90Bs413Zqumn0S1MN5suMWZz1lE7WMxu6jnVDjxDTU478IHV2l22QOybX61
aspCrdx6Mir4hpmvnxC1ODh0dfIganwUNJlc9uP+Z+3p5s7n/fBkRKDczsvYkfKrMMqneGXlMTSz
46vog1U932uzbrOCQDUQu/3xcvpkWd/11VMfx1F2bxT4rq/q0s6LC3kM9PicMgHiqsVgEGtkWdMM
qxDIc+TZRZScqlQcriwO47mGQBWGWvJSJi9LMjtMuj58IkdUVqNh+rtau64szQsobJ0df/XDmSbF
QI2b+jHBCyPuv/ngq0Do6tF5QpC3vC9Er9zGwmxTwqspuDs+1gGCiS+JbynYZSppCEEt38w388Yx
20p6ypo8ILmyDOg6kYeehUNDtBBpNn4pCPAzjG5bWYJq1jrpgyjp6l0KTQqChj6QahcNTWGt0JWN
IBeRL7H4CdPzDNTa+NSCQjbuw8Huvx5/+IOJMrilqHuDuMYgHZzv/kQ1AZQ1K5eVR/o4VnjOeiif
bbLB8EKBrCatPjsaEEc4ECgMvXUx5qd5d8xqWSXXZpiZj8hXGY8w5kCUmZKxLqGtnFj889reu/Ng
deBURSEALafZoGN/qNEYIa35JhJK4GTnNCxYRcgAnWVpOeHCXutuzKfccd/G62DSPynRjigF1ThQ
tMBbqT8iFLE/fGsAGEqi0n7EVBpAw9Q6ebJJgyYkBQ9k55Qa5MHmgkzMqUYVH/Am1cDFxLaahFWT
KkuvttHioNdNmhe3QXDOFNTrMsnjExCb5XisGox+aFPTf6eKu8SOJRGcWSTS1R+dat7adhecV7j3
fuuL7JFU6BTZ92A0mhJzqR6qL9bZ+AnsT6ao+yahmTC8Wo1M232qZIh2VuFEW9USkViPkPxPlQKX
ZR6QKgj10YKnV8spulS8SLum6ttkkl8dx89vkX/KL9oYdf/jG+KDN6MsjVwRBxW+X8s+AHyuKNft
Qn6VWr97gJ2CNrtTp6ti1OPUVaVT9ovL7Y4Di6wgkoDfJ6wu/s/+TLYQkolF/eQVlrTslk6YrjtM
GN0uLqdPRhIMhVmqRpOF64cgZrEkqUAxt1XavOaDWW1ltBm2ZCNXgsjxahzy7pNJBrkUqsg0pYn+
ZY2S//6bEb3G5Yigz4+h7xOMcO1mE+hB6pmFmX/yckGbie/NTM6lfSKJxXLEoExPmNzhtbbaAiJ4
Nu0iSQ0uQ3iYD59cH3wodLDgQnBxEqks4lJfwGbVJqN9HRsnRTSoPrcDrGYgljThWRWYJ66yOfJ5
f2giwMT2As1DIZrLc7nocZIBnuBEw2tgCesJR2EMHpRB7mHOttaQr1tqVjDlQR190o8S6SfYD2ja
82+JAcG77X8+vRfyONl59uoU3HIukZvvTqS/3tBBOz2xVg52HSPRV0CMGM3leXHuD1aZZQczzRg5
T0znLEB7+bfVttOjnfrGfRsUp86vA5yxMVsIGjORZnauOng7althqvi+9AOhP3uA3J/m0w4lPEQg
PDut/Lz2rGlMhLqeqjrtdwIHYOHlZVSEuxFB6k52u4jF6IrWbrJV00Vx3riA9PO4uSBEV1RXkSNZ
at081/xMcVtcsC0QNWnkSFCbqpbOiV6Govv2ufU5Q0FmayfiB6om+tLTXq6VLBvNPPg9+sp4h1xB
epY6Y7keVDN5NhR8GI6Ptzy/IJtSqyCIpoEIbXQZusutkHy1rLTvfgE/CkTI4EKkT7bIvlmnsubl
DYDjCQk8atI4EoAOWFoBFRF7QCcH/gFNuTN/CRmR5dYNxqCV0lUbUD3YBBMmphs1NrgNvS4C/zi4
UclVjVxR0w156mVSFGvxqgbOpV9Ojl61LsevnZ5a0geVB8x2ZvIEGT5SKUA0Fic7N2fYpb5IX1vM
WPpfagmTDQHdLukhAlPElRA2quXkVxdIkNoRLm2CLwEUSCqOCWFrsM257rNTccniQJlJmXPJYZ5A
SJmczfs7zfB1yfeF0twVkjSsVK1zNmPapLuhyFsvqSOL4lborI8vkmXe8zYqXFeMVQj9kepajJoF
VeybqdHcIZeTekY+lAACnfK8UKl6VEbfXRBAdJsyl1E+QCXzHJ7VKUz64oyZnwGYEoEnqEF2yJL9
2qK/Ufi6U96JPhGx19i+gpNnO9pbC2X+6yaIeLTj7/3BZFPOQ8wOqNDcQl2EvEB4ezEUSnmXtKN2
m+PsvZW6ZMBZymlQKuDImXxd3f5/DAogkpYbSAbqJ/tfWELfQTRZX91lcZLvYMemW5kS6pUU5Vju
zoV+qYj7E194cQy8Te7sO8iigp8HKGp/0NKwBWWXpr4rkhyhNVrfHszAaaWXmXTisv/oOxJNIDMH
fplreH6UdylLGksV3Q21ugsLycx3LTUDAicRddId9HjD2ipwccvPlb/Qn+B047qfsYKAn5awxUmL
g4F+R3HXt7G2Y3ulZ40j0ybxh+TEolmccn8NNd/2jEjly1l8Pxm2pdrLeXEXpVFwJTlKt26L8FQ0
vcjG3kaZDSP4cnMsIy9GaZSI06UU+d1QjOFVW9SvUyYNX4GxhavAQUwTUZFmK8K4PAMi+f34El2u
lnk2qQjrENEhsNJo3/+EsRRYcRfo0Z00OfEXrmHJc4qpOzciwrfjQ30wmzNQcL7pZ1SXvogsaC0N
qWRkxZ3UtRpto6G5UVMneTk+ygezOeM9KDiAaDXQy9t/IbR6fLmOJHGXKDZN41CuvNj3zZWGbN66
a/XyrBt1GtDlzIyGwn3KXHu5J9CsQoKfLcGO4MpZ3vppmfQazM3mDpobwte+oP8sa5GcrkZNFd9z
I/BPXcbzjn4XmbKAZuQnSTVKBkAYlgBI8BoiCUu1vet6SboI+2AI1v0k1T8B9GBHBHZYuc79pn1F
b6LfZfSuXlsnzF6VqB5+pLxG9Fck8l+vw38Hv4rbv8au//U//Pm1ECN6MmGz+OO/bsSv/GtT/frV
XL2I/5n/6f/9q/v/8F9X0WtV1MXvZvm39v4Rv//f469empe9P6xzBKbHL+2varz7Vbdp8zYATzr/
zf/XH/7j19tv+TaKX3/+8QoBvZl/WxAV+R///tHu559/zMqE//X+1//7Z9cvGf/Ma3+wWv/6Rf/7
t3+91M2ff0iW/k8gM4RM3LkUGwiu//hH/+vtR7b+T7QvqPpwURAFsEX++EdeVE345x+q9k/EQoFC
z3g/2K8zhKku2vlHivNPmBkIoVAaRn4XLcH/fay97/Of7/UPVFJuiyhv6j//2N+amFfxm5DYBosO
yJES/3x7vjvIixIecd00HaAHe9xUmkJBKEQZ7t1k/HvU96PsnzV/jYIJIPc+969CrWt/FCGhuoRw
CJwW0WnuUBaJpyphvIokGLx/b6jFJRijLQZnKOu29BpfjUbBztr2dS+oklPeqvvnzdtLofsJtobQ
Erzgkipj2xg5s4fabVFIwWr2jr3Muh5lAhwoxLZzHLHNarnekPnUz71TnTKT/ODT0QVCy5KKARnb
8tMpauU7qdS3W5oBpitLoGosXys+/+lmkQ2OVepnrOF5Ft4tkFqE2AsnZbtVBEfMFJfReZCpkls1
J+HcH70QDR7WIUkhkqCLSA3tHlua5LzdIkdOQKjR5PFDR/vriNo7od6vxQ9GIfZkMdJB4kpamlrk
WisC7L+brSr7zk2KOv9XrudTlkkfjYJAPzKqGuwOWCv709ZaPY6TQuf2thv9YiwG/8vo1KdYB/OV
9p/z/20J8l3w8+J8QDp+WWMvGtXui15ttoGaV7tS0WEWlbK9I5mwzgNa+14LXX+FsM4pS4uP3g+7
pFkJgzsICsL++8mxZFHXb5pt246tJxW6WPeQVj69meFhoUHN/TYLES2TTWuSi6jMVLHNfaWgI1NK
l8oQmR5Qn8+ZXM5TSezAYUgHT2dHL9ME3zFGucbTblsqmXWOQYaFbrJZXZeWke8+e0QRUlKNmzMh
2l1LdGOTdyEURmSp0Pq0VnldZV4hqfFGmtRTmebhZ9ofahF5aeUAWjtLGaqptbNCT4yLAVWUEy90
apTFJUItqhWikvCT5bpC4FJXrqIi+Jxty19fCMQyQFuKz+CkFydRlMVjVgYB7zIF45kRgs1xJCNa
xXIWrY5/oQ9f6D9DLU+izg8bvw54IX+07J0VGNPWjNRfxweZt8j+5uXbvBtkcSmarYZm5OQUW4Eo
5jb0W8sNe4Q367prTpx5+6Hpv6cO4Vpw9WxXmn+L3Sor/ujLdrGNa2qXQZMhoSo32Says1dOw/RE
dvjh9JE7cS7QSdaX7fIwkKYYFlCxTdFj3UhNiCu3ZJ0S4TkcBXVVGtWzFgcx97KKAl7RyrMMolgS
Ng/t7DMqHL3ffPIj0cIkeKOAPrfGuar3Z65oYhUXANJ3JOg6z1TC5qcGt2gDNgls6PGxDl7obSxI
sLOhMMWqRTrIbeUXRIrpVnTm8OIHfudC80To7vgwi84sq4Fx6LTDJKI9cIgkK+hQZAAvKUlg6X0t
mU50mY91v+4TI7ucqry9QSZ0uJK0vrws00S9SRwb+d+WjrynSHZB5SycrizQkgQcQ3zBDVB/zbVR
nEhvDlbt/JxMOvkxLViSnP25RwUqMnCYSbdt0DrfQScY14pZlFuAmNZKjrtTdLIP5t+B+MJSgoBB
c2txwOhq1OUg3NOtqkgPo9xrq1S2htXx2f9okLn3zkhgv6mA779UMuW+kUAD3CZ+Wm2sDLU13+hO
GQC/XVd7hwt9fq5MQAWQkLBiWhz8adlqFL6lZFvzmV5EGmroukharrp01oQr6lggwNhXspdP2fCE
5pezLan2fuMkh76g1uKrjWP4ZT+WFpaBTIRbSh09pKyrpzWmcMUGIUSlAA3ciS+fnSJKStD56DXO
DLRlVKNq41RwiVC/TkfbzQCKnlXSaJ/Y2QexE1xI+D1UIgHFzZnZ/oeQ0Hlo7bJNtn4l/OdR4ClS
9CPCWp0ZXVRdVV36/fjLmsLm6/HXWwDP5v03V8wIpfk2JoyOxRKYKTCSbTbx1grDeECbPda+GhM6
doWoxsjrW8vqXJrnwxdMthOU0sRYJp6ok2C6FLbDtvOb2vkOa7f8HoQmKPYEIC4o8ePPebj9yC2I
7ygkzjgIe3FptEam9EMQJVvcyxCCTePvRphrbo6SszdO2ufIZ3/NCg0saB8U3ea6/f73SJ2gcCp5
irdJ62telhvN2phTD89sIn9rJkL/3iaJCUDbzO+Pv+nhnlTnhUAoNjOxOeX3hw7VCm3VsI23g28W
6yZsTI8mcXKiCva2tff35Ay6gB5MtA6b5u1cfpdK5VFh9lGVxlsEbascvUJldEFZDXd1PejnVlRp
5+OohPdTGPoe+tr6ri87XweA/n9IO68dyW1oXb/QEaAcbqUqqcNE2zPe9o3gmfEo50g9/fnY2MCZ
UgkttI8BGw6AWRTJxcW1/jCuj1AUvbde02AUqKSCTZOxAjmN22kDy9e0BuHUaKioojaLApo9m862
0cHHpRZGyZZaBdf13vu8Rzx6m0D9R1OqrNdEr9qrBsn7ZLOejbJbQi2LxdRyXUSLcKprwX3u63Vx
Kst0l7PxycBrUSuhAUYAl//9lyXEHrpzJ2GmESb1H91aNX5PUXmoULu1YHanTjcNQdsJ9Ixh9Gd/
lI2Kk02jN2no5rYUx7QbCNG5p//QOVQ/29XJ3MubNzMPdbpe1I1IvvZ9+LHJFC2J3TTKp0U8VJu7
fTKhrV5fH+XoQ4ApYCuD1+bJvothBdIASZ5tWQQkbnmyvK7zFW9CKUXXzzAM8vWwPzYQvCF2AMmW
GOLbby4trvTCHdOI6srPNXc+DpmJjerofAGzEeau/u31qe2ahjISQbQDNUSxCuAy8LXdgK42b/1a
p5EydkVUTZlI/AxuxaXjCf8RvYYlUnp7fF5ztfE3K5F+GkaK9wBZ0us/5f4rc3Kk6CP6EPQJ9zg0
TW9U4RUZrBT49n/Y+I5dUncdfQNXtZNgcB/tb4faveEaiZ3IZ4bSSatDx6uKB0ubRLRmXvLOnjrz
/3O83e2imfD7upjxVAEGDPl240dWFGtAm3v10QE5c3mWydvtLnqBGSAAA2Gfr7kLEDm5Ds0iqc6d
xtpDV6Af4WdItKQ4yc7ae6Xui2Bx2vqCV4v7V5nH2s/X1/JoW/GJ6dRz12A7tcdrpUaBZ7fGPk46
vfsMjqr56lCZhucQG88Lq3ztnKqMSmEWT17SxdfJTb3Cb+eT1/rRpsJEBOrqS31qr7aRrvA4krJP
o3XRqONx7IJpnno/sUv1JBYdDiV1RkAKSF8Yuel+DZfrTBuwSdKo760iwD288Ash3KDUW3FyARzt
X+AI9F6kzxQFxNuhxiZfXYh4OFxhX/FkpOtyrXorvuIgovgiLfPw9eW8v3AoufKIAuJBaOJGuB0P
Y3LF6zIjiYotbZ7rftZ+qk5dn+A172Mfo5AzUGWWjda98mu30kYeOhWN1yae/2xLRfchiGmh7mCg
uvIuu7R9flbyPZwaO5Tk4MV7bhcKEmqNpJp1EpWG2v6+NdPyOdWMN8qcvoRZ6DZAZSi6kc2+nJdf
NgeyvzAsFDQG8aWpPhdIaHxPCAtPIjfiD/rSOU+DcNKrWest9TEokXPtrJ9o+1aoc9enUBEZAPYB
AvlxmvZg5nDx2Ef9DlcFPa/41IbXfCzI4L7W6aZwgw5d4OWF8Zvq1lbvW8Lo/m1yzbiqlTAfUB7F
/UNPkkejLtKzu+9oKcAf81RHbl3WW293WaVqC9q2HTqMrWf8q6r1HADMx/vg9c28w4b871rgeSz1
fWVxYDeOWAwx2GOaRBNdqW+N3npXqGXts1dt1nM72c0jbMb00UsG5dpWbft5W8V6like/wqgRZDc
pbDbvjTPXvCm2FGU0BD5ho9cbwY5kBiI7eUQdAjLUAL2isu45fkHZAtwa8685n9e/xQHX5ySgwas
ljIZ74Hdl5gdQlZrukpYqU7xWYGkfnW9on/77UcDj9CK5huT3SMY5bFL7XpRwEqhXjyuw/ssrUKU
EVbil/f761OSP3m3s0Hi8yYHYSCRdrvzbGStgZX3qIRgNKeQJ6lzJZ+wPlklzDqifvHb6+MdfUK6
HoCTHck02zfCUw+LpqmcmJzhbZcF+8xAyZziBGx9OAqdUwtZYKkgt0sgpnohcYJfEAI3xUfNzskF
4/WsXHMQgOH78Py1+QMyw65KQJMj3Xo4kOHcW/mnRLjV1Rvk2VeTIZiabnmmw52dTE3+9LsF+2XQ
3cMsKQXU5o3XCxR08/3YLuNzh9JEhFG4+c0xlvhhAF0exW3shG9eOkQXAMshk0yVfd/tK+BEr3OW
KKGXpDCcZ6I+jtZb9PooB2mBxJC/UKlYwT16KCtsbbH61Qu1CtOftd+SwGo8HeV3LQ9eH+pgl0hl
Aps2GS0DYvttAJ1jHAqWtPfCNJ3dLy6s4ue+HZeTlOoFerRbMdJKZBYotvE03Ld0dOBP/daXXmj3
xhqigpdWV7DXjV9nq/rd0JY6ROkw+2HngByD1ZqT7405aR/0TS0wEynmi+DO/TRAWUBKenN6HD4I
hMEwb+37tLbci5im5QSL/oLo3f9qkOhSee3lJbf7OCqPmtiJMy+0irL9YJbLEGO+Y/Sw8d1qqqqH
XJlS4VPNFAChNnP2cQLPvhdKU/yGMH/8KRWOnvmjpm7YL7DkrW+bjVEHYkmm5NPrK3mwaWTqLKtR
lPvv5A27wptsRZvcUJlrDYVvL/PFopRXp+/f5jf8chv+OtS+7aguXmL34+qG7pCtH7kmhkddX5f3
3brFJ2twMqt9E0PMSxzjHuqGaeEOf9RFrz449E7eden0NpTw/84KABammeAV1L1u6tQUSe7RHQ4n
te+ni9HmKWhTo/d+i93qDAx1cO7AzNOTpqHKZbqv+ihUfOZV9G44ohOBToe7Xb3FOUvajkdxJHFc
ygp5uzsAQyBT5D17gso9znr1oPhtWp/B9I7yEibz/4bZNQYK19rUFTet0Ji77muH63Q0oTz3TmvV
n/mYaP8YsTVRE8isQJ3sCvNZezjTQT6cKjkgIDoZl/d5yeIAlTfVge3fV4DXLUP4sVist4dLqXhJ
smloYAL3jN9t8wotK1p2PtjEiH9K+apVcpL9HM6F3ADQGrj1O21UV+QinhFhCCmS/0zXLgm1uptP
ukeHJ4uHtuyA8FAzdzf3RBGH9ybbPevwncfSsMSnxrWioY3PSm5nQ+3u66avsFa2OcToplfPGll2
NJoL4h9rW13eHgXBKcjLk6cTZ+v2PtPtOZWgHzdEHal5ECMOK6uos4u3jGdadEerJPWmJP6V5ts+
9UF8zqO2yRFuVNUmg8NLh6xDP3l6HCRYL1JzSGgB7b3TQYXkgRnvnLNMy2w9dSLLnkrQag8w2ww/
093+Gf2V9s/Xv+LhoGT4wJqgKsEkuv2K86Qp9QxbKcxn3BZlB+zqxebyjJ/W9pGy8UirwchOQv1B
Gu56NqRSjhV0333O3/YeHm2CXd/mGB5WCyx53VXaq1VOznsnNcq353IY2MvyPtV9uF9yfX95X8+F
tbXqyFkem76+TBkyNVazdG9fP+rgUCxBDwIu2Osc8/BQhToziqYW8xWbGPdS86a4aC0kir4Yuy+d
N51d0AetFJ5nJKp8SqnovN+beVO1/cyXDkkY8orWpD581pOsbkIbh6a/ppIYabZG/SkZWjtsM9lR
W/Blfq6LRH9UyFtOPsNBCJDaABIyTp8eNdLbj22okykEPLzQa+LsUompDzA37EJstv/LumKvDl0c
1B/mILuszQSk2UOMdsK26LPP82KlvpnM7klKe3D6qduRm9PugKe4l9CzFaxlBgJQODrs0UnNq0s2
Denb7xtonpSZSOgkDX4XpJNpG3IcRpkLKPUwd6Z/kASrT54bR1OxkVrjSSMpq/u1KZwZp9MKA6ls
yLerIUrX77Hv+w9TkSBsiXqRb2gZc345bq636VlZLk5oeH0feHrj+ouL5ejrketon4FGQZvddKDS
qPt9pillb6eDEw6DcB8WJdHQfUqrz1C9+8vbh+INCE1Adu844rcT2pIauSyROmHv1PbFTuzsqvAK
CetUPVPBP5qVC30UPRYAH2yE26GKVJudbUVcEMRCe9nKEU90eFeXBHXvk2U6KsPTRiKbo+sJzmZf
KNa0HJy1FDLUeusxK5QCCyvlSpH6fxxlRDsqcb7UnjsF8KCIGYP+9zJ2397+ZXnKSFY6MkN0nG+n
Gy9ZXBT0AoleUx02FopyqM3W1x43uZNFlKnp7okncyCpw0CIdu6oFzB+i0oVdoiOq/KcNBYKPwni
dpiXa++tTK/9dam7K5j0+bPbDcl/uIO4X1HQ5flNir4/394IB7HS7LB0UR50zHoMZmLlSfC9X1MP
u3Bir7xWkc3Vdwl6o2BTnSGJFioNJgJLncW1D13A+aFonf5sbZp5Qa3avvZN3nxBNXMOkbYdPpn5
pp/JOt0FG34KQROoDOglmnfyv/8SBrZO09dinexwdNXq2bSz8smez0yxXsymbpaV6hpkE+qUPN+5
bXYJDIw2xZjBtYem3Uy4RneT1vlLXwG/VOdpDd1aEz9ioyCb6rAyXqkmLOkH4W2t4ztGWvb+Ymba
ehnRJlijeVS9OZqtof6J0lxhoZ/ncKv2cQsncILY4i9CK+bf115XvzgDbbvrjI6U6deWhh6XAkrl
JMztEzRkFGgJyCteKhHfkZMSZBRat5uxBHe75v3AayGoEWYy2a2b+tDOpBVqriv/vu1cvoxKkUiS
iADa7WGSrZWgKo1SfGT33XDNizK52CMs47ofhuvrQ8k4/esCMhRRiMuIqv4Ld+d2m8C4iC3IkDNY
kMoLZ1NPP22b6WDrrSuf0tZUwyIx3X/GzS1OWHT7T0tVlJwJfwPQxcSevY6clyqppdfbDD7AFD+p
y/7YUD27VH3SPRQ2MlbrNqz/vD7bfXx/GZPKMymiHHgvXJ46ou71meVE01tHZ2TNfTVt3AB4nTiJ
7/ssW3ISUYiSrFrAro6xCwW4vymJUdtdFHONhqXG1CYsCi/UBTA3wzng5HPuA6wcj1I+WxWeN5y6
3bWvZ42o5nnqorU2hgjL9e1xxlV19aesWK9aKn19CPWPK/f2My321DyZ8D7gvPwAHoLYBdMjvNNd
QEy1dOH1dpEYBwcdRy44v1JXZFVfX8P7fcPtIaUQJLedU7nLPNwJiRUibxt5bpbUQVvr8/fVRoMf
L+I6e3Q1BJ0rcKTR68Pebx2Gpe4u2VBc23uWjRnjYGHTkomKufy7dN086Nvuj01zzjhKB9+RchGE
K8lRVEFN3p5Io3UXpdNEE62k1I8VjvK+SBTx8ObpQLYEziq74TxddhfihtaU3c59E+Ensfy5GLHy
SO5dX9RaQcPx9bHuZwStDCIi84FGAbrtdkabVvReLPI6SpVq8E1n0HyKMeXl9VHuDxyYPaiHvDjI
L+74NGoj1IwiQhV1yZRfPG00A5pr0YJ/fDAo8Zm/39GkePlQ8ePdRy6v305qzfu2qHnpRUozewGg
oSRECO4MCnwwKR6uCNAgHSAJevtl0op8q1KriSa7+NOupHBQgRPeWCH/r+jzySc8mBOLjPgGMpsy
A96lv3AcHYvMrIn6Vd0+oycrwsVT3wqrlQ8sqOFAmyyp37MXtzRjxZq1Tmuiri3Nd0uprV+NRj0T
mrw/r4xCRQB9NQhjxODb9SlFLZC3MaEabGocwoCiTK/NZrRWxvD2/Q2KEqgb4Zf61D7VQoelKwpF
baK5RUBCBf9Hn37awtf399HisLsBsOg8iKFr305IoZBtlWsJTWNZtEBvtxHCgXLWeDvacC5POrqz
gDEBKd2O4q0NUaD16mgpOvd/UjFo10l49rXw5iLonS4+SbCOZvXCS+PWoD6/x6IiWV8Vnb7V0ZTT
tXIdJQ2qVPkPh5WNIM3EkOGiibqLQOvULnq9lDjogS261kMJbh9viZMb8GDL0RCCMAFRgMt4b4GD
bn3Sa5mB6NAyVw88MqrrxmcDcDp6J0PdtQI4RDwc0Q2k/ig9OnYzakskEZWcW4IK7ei7uQtI2fiT
Xu23Pi1/VuX8nE71743wntusP2kLH6yZvDpA7DK4JGTe7pGlj7HV8bg7vCkRQa7NLYjT+myKR1+T
ShhsZB7HFrfu7Sg6YXGIzYZRmgFAMGIEYT6UnzNEKy6vn6z71InivyXZpST4wK53I3lbZyuQIZoI
GHoaxt1k+e5gTFGMtcgHY8P0uQHf8QDsM/kN4frh5Co++pz09Ol2SPEh+h23E5UWIG03ZU2EZpoI
ekW3Qpqh48mOOTjYdCC4gsHi4miyv69INNBcn2EppaM1fMo3BZB3tpkdL5kC34u6UOeTEe8TNYRm
KTFDl4QpdyeyV2gV9s/E4agcRPfM+5DXX9KY73st31IfkWrdB2DQ9SfR+PBo8KqROnsIJYOb3X3P
NRlqJU4JYetGc2rKlC+oZBdY/Orm97UxM3+aUuPTmNX9k06m+HUC5XPyIw7mjt6ZhIOQLNJ/lKvx
y+s7M6tFm1SvirTRU57yNS/fmyo178Ea4Y/m+vweRMBbMQbEBDB68nZAZJDwvYsJEN5RxWvJgHqQ
Yw+iSD3fUZLx7dvVIseX5CSpFHkHmiBauxa2dJHaieTzlrbjRaGycH39TMp75td3qZyLfJrKvSrX
cfd8Sh2nnupyqSL8EbKPzdbqH+Gr1pd1GNMLwmuLn3epgp7+lJxEg4O4gzI1bws2EO/iPVZ0rCY9
N/quiqpW73yVh5JfGKIJN11dTt5sL63uu1nycOL0wzchGbrdJvxbwENLW0WKbX/X2vqdpYzvx8y7
5GX/SR/nB3upsJib3MdOdJdCya+dkTzgyfTn61/7IARJcXWCrSsBB/vyt153ST1yaUXT1BMBq7ry
x6LYTnbOwZeFbsxrX76kgD/v4mxhuXWrJbjFY9bQP8QLkbRe5j8VpRIna3gQ7PigvDokzpki+O67
jqJU6qIGxLzWSIsMzuReQLH4IlvR3H9zS5y9Kol0bFYSDPKYXZJuxKs2ja1TRFnfqpeyq/u/zHnZ
TuSJD0KKfERBXOHSxRxmd01UTrJkhlYUkeUV69/pqg9Xsc2936y591R2s/aEjA5S2K/vjJ1FsMQS
0XglkAOd4CiScNxu0RRRnjqFtxEBSW0WX5mKMqpg7Dw4pT1GeZ4s17gS+udNq7QLnARazkpfhstg
0qu13DJIcDOJrLhzTrKQu94bv4zbjJ6vfHnLVsftLxMKeoAgXYuokf4juRI7WEXVCdAf751r4kwW
Z1moq8lHJ63e5fXyATl7HVm+9cfrn+jg8ID5oE5IgknivMdc5X1tzlYHP02xR+1pGrwuFGKaTwLi
4SgAb2ntsQe4Tm9nS6lxnaxaySOzWwYQ0Xb/FI/W99encnBCITTKpQYNLcVibgcZ6tJtTWHnUQza
7rKm6RZ4AxypyZtORjo4obR02Mh0KTk8e9C1sQK/3XKRR/aK80iSEeLQq2f1SP63P7ekOHsP3tXm
2S7QpdAFJSPgb/YdiAFXzHLOYL25W5Y8WQbWLH6VKNnvy5hYUYs01EVZs/4ylK7nr0Kkz71o8mCz
s+pk5x4tpXTQ4pmAixXFstuvLJOlVYurPNLUub9uDbp+CuDKE8j+0VpSmUdrjrYHRkG74+E6aVKm
jZrDvG2ScKrm7uKBqLkIs1ZPQtP9hF4KuFQOvJcS5C4AqiI1FyfGvwEOlvJoxuu3YTHVx5O9KR+4
t5cloyAxLC9mmtv7CdVdbHhTnVZRW6PwgX9Sm3WfTXI5cYVnFg9YZTVjfMVVyk38ZW6HzudK1T+m
IOrByMbL9o3ybzkHA8hxnZoQDbFLaq79Z3UohpXg0bTfrMZJfhQplGKw/lU8Pm82nq4Xj3TVDirg
9j/W0cj+WKp+fRRNJa6zqvcfi3zpDV/RjMEMaWrUVbQ4YkvgR5Vz86AQAb+q47Bg6WSJPmBg74Ik
p/F3ZwA4QZHAqK6t3an/ZNj6/KugjS0uzrisRuD2nvot7fCluo7lFD+YirV1V71tqs2fCwf0pm4m
jW/WvZOdBJyDPJrvzdOLUCChuPtCq1C7PB91A4Z43m5/zr1n/9XlFlp+mtJ/bqtUe69VphsCUdSf
ECmPL5pbvLUhSyYrvY9ZccmOpl53e1R4gpa6yC2uHKxVw1WfN39trcEfTefsuXK0ieXGoqHFgPpe
9WBaUH8fPFQP9M5Or42Iiwtv8Lc/9jwK9fTNETeA4L/3qfZaw6o7ry+jtIiNBwsDgA8l1LqTs380
F/JJaLVSkYkm/e1nw7CZT7otkLja5g91hk8Rx5Vykr3eBxiEY34ZZLc2qS6ytBAMUqB36w+5W0Rt
ZqcBvfMzktPhUDwk6RhR3b3jH9bJNjVOP5fRnKgDBLEuDmMAq/60ivFkVvcXE7MCrfNS06VJsQub
G2gdodolC9S39dPQjjp82qZSg3LCvs0v6/WM9HKf2DEidzoFHfmk2qePeYxDZJ8zotUNxnuHqn9g
icW59G6jB1KcJZwREQ5OoulBMIVqzWiyjYIKxO0OKYqcWiYC45E9Z8vT3BgYn0HQ4BIWZw2bg80I
wYQNz3uODvGeTeOuy7zVtVdEIquW92Wl2/8UnaO8vQpLF1o2waQJPKSx3SXkDBX4wN5gGEtfPuhD
M/yF9mB1cgsdLBYniiyCtwXUyT0caagq8n+oJFHelEmQtp322GWqtgbQqrX3C4bpl7nHtPb11Toc
FSNRCRMB2L/P/WFFTrboRBElsNPCzjS6QBvX/IMd43fX4BXy1d48K3p90KN1Y440gF6c4ffrhlWK
LgtTRTS22vyQeWPsd072VoEyIjzS6VJ9GFgIl/ouivApTW1oxiJati55t7ZxWfmNNTcnEVEe213y
cDOMnOwvBRkxpra5Ir4XWaOLbQ15roPMcvUdXZki9LLBjkr8XpRAVKn7ZIzxmUHrwQoiiEsbGGAe
79899muodRGnXZxHW22OH2ZEvoIVr0ME1Cf9Mg9m/6hUVfL19RU8eCLRRaR2yisONTES+ttZZ4Oo
8rbr0LKw5qy7ctF4H7K2d8I0HoyfCwLA3+dexcC1hjGoq/n6gIOfHtmwHN+r6Jie7KiDME4TEHAM
YuRk43vkPy5Cpb4qbY4qv7Zgp5mX11po6qXD4OzknB5sXjQJpbIJmxeI7i4aVG4s9HLlUUZWgRZ7
itNlnU9nOdLRhDBKpnZMQioBhLff18zUHoNdVjUuUhjd29aGtZq77w1rOesEHk5INmzJf3m87J9m
TqPGWmcxVNp5fye2Wz+pWXpG+DrapQAjIBRzB4LV2h3GaU0hvbh6HhlunAEb79ZrW4vknZkKJUgT
234E8nn2MjuaGVViMi7K8HSid8lKHlcN/is8VNo5XnzN1Zff1rnpvrx+Fg7uddqBXLIvRVJcQ26X
Cmkz1LUrHpyOlS0fiyTpP9XI8gbosHpjMMaGdRJxjqblwWSlmwZvGjThbkDRtSP2jBROtAaTLsUc
QkWoZ8qER1k6L0nEzfh0oHH31YdSUavZLOY88sp5eVLTZX1cKi17Z2Cy9wkzm0QmMuUjiPLsnwHv
rDBJKyxjX/+4B+eATyvduqTbDOiM27kO+QDaeUuIM+5mfvWUPPM7FeGKPp7P6BQHn5XDhnWQFE8w
2aq3Q03LtKxuJbKobtT6Hy8z2Z2DV19en9DRKGRjNM8wI0MNaNdsxW8TDLcoEItRtL+7CmCm0aFU
8PogR18NqIekJXExUKq8nQqVZeocdZpFa5EoAWW9Oag1W/iVbown8zkcinwP+zyKAXd8mmpbartv
nTTSUuWvDvnyS7bonxTUvP/DTgDhwTtderhRabmdE7dfOwsHYZrGsZOgEYN6NdYs9bX4zbwQMgeo
Oy+lN/rhd3osJoorCCvoaOCYHfW/HgirqSTu9fVFOkgcEJ+i3OrQd5fw1dsJ5b01VzqQv4g+ILIR
sCfiLETu2h6urOl6XYTtiCAGALP5SwnJg8e4Yp1wiO6CF28fKh+ysyM5sfu3qYSQjpieU/wbq+Zj
NudDMAPe9ckUHazh6vikUn+3/eV4gO1laVVysHYh2Ru1HsmrOo9mx6lCT10m38WS4mT/H4xCP4Ch
6JPJKvNu/5s2qro8uLNI85bvnTLNF1Xr45MC9gvD7ybzI02l5se7gDoj6CPZafol81PXnhJy1mWR
Qi2hpQcwgAlRkLsr08H4zc284oO95PFFN3slcnJtwsS616v3jo7MYDIMRRV42jyF25AMftmh+tob
y3pdAROGpaUolz5LrSDtpk0JHKPDBVlk9kkid3d85Rw8WYYhi0MAefelKpQle6zIswjv6mG4dF1t
kiW7GO76Kwnt5fUtr9813zSoyhwoWuIOTeM9q8XMzCJPlAVlFl1H4yERXX51cfFen7Cvd+OnwZGg
27LHCmiJ1+5Hv4nkg9csDco1olF86abxBGm7/pHahhI1QsdIdUis5n1WO/OHtDCT6zTF2ftmWxxQ
rVPtz4gHBrWxmY/jmLtRPav9Q7WYxmMXK/+Aqj7j09/vPaaItAN0SqhXRPnbXZFp+CuDjEDMqSmt
D6IYcr8w2+zkHO2sheie8CWlywiIcAgZcCZvh8HqPdHKfEqjWM88f9r0UG3139JuBPjufR0m/dl0
4k8o8ZW+WZkhr+JHzyxnP8Y4I63FJ5y4/sBQ2vEXdVH9funDrpwMXyDX0xjrSenj/pvIipTkppBg
AjzcnRTY355i0mwMzXoWs183ZtVhBD6d+QzeRzPGkQ8AACSwO/cpS4LZYo2AgRtW8Wb8njl5/a2h
7F/Rqy+r3zaquCcb+mhiktZBcxM0GH/erkIxOGs/cTWEsTcrj17Ou8tY0/KtCR+4OYl2kNw62T3e
bSnLy2Al0uyA4tAvj+Y0ZheptPdf5gJWhARdVgP2nHDbaMatrZhLPuLVkajd4rdVkZ08n+4DDkkW
eGL5bCTj3hMTU1dv8CaCGTJ2bXexu9Sf3ebfGoDKyXQO9oLM5gDoIXJGuXJ3QEZ80Jt0cO0QkyPx
vHQlT3DD4e0xW8uXTthn5/54PO4aiT8EAb672TLTGquOLCusYPf8vUwIbdoVIlAjwpvXpdGsk8h9
sPUkEQ9AKvc2HPTdmdqKetTQ9bJDVx/15zi18is1ozV8PWIfLhepEDhRyGtIh99ucMj7HvJlclYG
6KEUTMrDYIgVjSD7jFB/9AG5iwicEukGXOl2KEO4SA8aGxQXqr9P29YZH+eVfsf2zurz9mQb3n89
KR+IDBCddYLoHpk1ZlbTGHGGjbMubD/texZqUYyTFO/+68k2HC1ViqFcdi/X4S8ZQpNb28oweuh2
3rfNLrQAm0Yv7KGcnNTxjuYjtdfIjnkUgpK//XhjN5dEBF0Pe08pAcpb06VKyvjNgYj5AH6lJ80y
cb3djiKMBE/AxNBpQ+e5nxWT9kUZtOmPt+45YEC0Z0CtUQyFB3o7iocEZdrEix62AvlDtGiyMG8t
9fdBt+KToQ4+G3enJNmCP5CGlbdDbaa0c3NXnby7exxm03qeKudMCPBwEBYHkD/OqfQ1bgdZu1hF
ophB7LIWVPsd9ylblLMu031JTmYd7GhSDwmr2FdV67lE47WqtBA/xf6PPh1LhFZUZCU/KyaJ/Sct
XobBL9S2gKcW1y2ugnCrk8dmGzaEpjZkP6+bbc1ngfF++mRBL/BAAJ2Sf3A7fTXB6DuDWxGaiV38
WwK6pP+vdied4vvoQdkcK3cqMSwmoMPbUbxKVEOJvz0fmf6a6wpk5pPy3Zx2bWBVZX9ysg+Hg85J
Z1pqme+VtKFmwXSpEjXkwGyPdWvqYWajzZTMVeqvanWmy3r3ESUHhwSA3Ib7E7z+7fTmODN7szat
0JxtzwfSX1/VzTxTM7ybFaMAE+VW5mkG23AXRVp1Q4Bucq1wENkPcx6doB+EiXzA+F3B3urk7Xk0
J4oUPAVwiaXssjt8a5vlQ9erVri2ZhmgQt9eE88oTyL90ZzAnZF0Ap2mQCF/xS8xuIOpmLWKaYZe
aifR6tEFwCd5eRxaB9iomZ7JcN6Jz78Qb12iFygU3lT7rls20baZ0EsN8y6mk9hu8xjjHzKUfbB1
JnAA02zblNK0jr77sJW65Xd9snzFjMPKL0jPNW1gzLo+BW66jNq1bDTF4OLoMArHfAtQdrm04qzJ
JUP3zWOW1gEPF7DsEEJozu9O6ZSTSeVaZ4Z9Uq5/1oAurqJW8BZrobKhm+S+W4ENnDyh72PWy6io
DFMBkWTS3YUyre6mOgnvk2RLyw+NmL1nD7GPZ7d054e0wz7CL+xmuVhJq9R8A9sNKQQ2H8wmj7/N
hj09vH71HGxJChvg0SBOSzHn3TFL0HmYzRyivlen5geBipCvlmJ46zXKrKVHARBXmZ7uIyLlshF7
mRF1jNEU78yltaliOfrbjxcQC+4DTSpxU8W93fi9oWeIfxRmKDDhCKwZBezJZIe9/sWO9g0qCoAU
5YMUreTbUfRaLRxjcY0QY4cmDiq3XC+aB1HK723RP/AkMh+p6L259StL3xDMIMU40oN2HzsKR2il
Qf6m0Ej0ASNA2B29/uQTHkzO1elhE+GJhgTe28kttTmp3aTqoSmVvT2Nca6IrWmXeOE+9zOCog8y
Yfz6+jeVYXZ3FlE/YIeASiKj3gv/2aI00dsUJAzamviTWMs/8mV1rlqLjajmxdO1cWP1c+yKn68P
LBfrfmDZLIH9IVU5b+fbaQ665cQesuJpuI5zNX0o0KZ/FJOtnZy0++oZBSC0AeQLhpiDesXtWEU/
Ze00CS2sMxWedZ+2ZYAC28Cs11YpLjElt++pmVsXENvulSb1dLVzJzcDc2vGK5Jy/RPYje2Si7YP
BSH3qUxSbF+cEaVfhYaZNzXZc8cB8VOhV8GUae1wUpQ+iBf0XAHoEjNo3u8ZZx7iXCpLo4We1dsP
ylrkQUzP5OSMHY6CgojOCJJHsvtUQ2WqFFBGLVTs/mM/xM6nMc61k00n/ye7ted2lJGfEbgGdnd/
M1DLXNVJCzNlI+Bm8zevrXTUxuZHMfBMf32nHU6JdNChIUghYI8LrzMjneKh1cIRDxRfHQ3nsdjw
pnp9lBeHuP2kqK5zGRMGKeXvJlVjC9SXa6uGam3VVgA5uv8LTzEqghRC3G9KUaVfm1TPs2A1kHGj
lLguQ1hilrz4ST6psCJdbfjZGWvc+j2Kn/8azrD9s8T9XPirW2TmFTZEnwVKb1pl0AOxziJ0/Li3
SnPaWrS2Pfsfq2o972IaAkkz/gLvtjG0OSP/jo3az3Kz/rtaYveHR1PvX43n7x+z6S5f1lHJTBA7
hvkXrg3F6kPwtv40kwH2AAyYUfNVCHsAW3UX9FppJuoaVKjc/uYWs+oGuJnQGYHa2fxeZkvxV9J3
axIYZqXPwaw2Wx9orbvWki9Tjj4/XFjX/+M2jpO6Q62FM5bvtm8n4IN9tXHrbydLc7fdYLFTKEUP
C6oZneHb429jsjK7eilCQaWJW36ckFZs3IHKiXVG+LrfbDLNkGxkk7793U048fxatLwVYdbMfZBM
pvcxXdLyx1tnBBCY24IKGpkDVPHbGXlu2W4gudSQd6Zz1dey9Vcla3G7Ws8kqe7pHTyLKfxCQZDS
yXiJ3I6lWlNfDFu3hSkvuy7gEbs9UoOoSSSqKusf1z7HG7kw0ny6lFNif8VJpf2mN0v1PGHQPAWi
XCj5mkXdfH/zV5CKVXST0G3i6O1O3Lp2bd7AwwJ82ukB/uikkKRCvt52Z92E+9uKxEO6mgAYYm33
8l9E88TrrXQL+1hbrkj/mqGiugsAyPnsg98nAgwlqxFcyxJdvXtdTuqojG5jCXREYx7RWhe3n7XN
FABkzUT5hBIZnkKJMBDlev1z3m9dyizI4NH5REQD9NntQlujVaaxuXJMFm97Kpr4p2ct6kmaw67h
f3MbJxmG7jpqzfBMoE/fDtNuWMaumjeEcbMU3kPnjUK5Vqa2FVcjFuvf5v+l7suaI7fRbP+Kw8/D
Hu7LjemOuCBzUUqZ2lVSvTAklQSCAAmCAAiSv/6edLunXeWe9vjxRtgVVsmpVHIBP5w1URBD+5JG
kqSmSJ8mlrc+joNLISVWuq6rRs4iqKaka0OCFF8vJsxEipEgcEGzmYshCTeYZOZ40ySzepiLVTal
q9ncQnCNkIk9ehABwClUKastFRrm+gShypte1Eu0X10z8HLWwI4JHmGId0EBQktLVgPFOw1dh1aX
ZRVZW3ZJSJ/VMuVeOeRTk1dFP+RX0NTReJ9SBWlsNsqCDNyFD761ipLJdR5Gqrql02ZKx45vatqx
2xSS6A70Ec1N+UtKfVVbn54/9Oh4ec6SPZO2QS2qKFjSgYR12D2zxdT3MB6I2ymn6TdVW+8eEjuf
I8FtCO4zFQRfbGRzj8xjLiy6qSQAA6VlkkLlHLpjLIIQ8udkLq57iyp5UvCsTcplkdm81Y0SSGbO
vFVedYg9Akm8SjhzJuZZCgoxx+5SDXnBTthMdv52nQJzAyBew8CyNv6jmnLBSj5EE0eGx9p1ZGVJ
VxMWITdkp9Kh6WBJC+u2ArkZ3MVuZNHGiVAP+64Z7VOUNNErmF2DtJGzhJ2N6XRKPa8RJKe4ax5r
NuhL1qzhulFx4Zqzy01GOyOHvi9zn6dVm89dTuKExp/FWKcJ0nySBUK5uKERKs+W4HpyWGIJZ85/
QrFMPG4xVdFig0tlvBXSmyQKAgJ0QQVraADypE1hSLa03l4r0KkECZVejefWurxwzRUOWu7hPm2s
t6AabNDYXE7FgHuYMXBjRR3Z97xO4jfPpgZJH13GDite/TZRteDMjDkmULdyfQW4Z422g56ih2kq
hMVU6TcGdz11RZmGc5iiNcw2n30k46swcewGRChiKTyRsxuB2foup0pgyC2yfqqMykFB+G0wvI+r
QymTzYTDR/N0LUssdg456TaaDrLhyRuHxgFMHZBMfLKuWOMNbenyOYw8uQ/dlGbIiQ8DUGomXVzl
MmxbSjTAAkJFn0+DRUrmdt1DNKS7sjbUv5lSD6b7FPoDPDscZRsJf/5Fl+czZDwtGz5DmdRfEV2k
XvocdkmiscW71UDvozIssC+GOyEYjzq9ziZ6pdhQP7hBeZ/Y/WleqsnqvkSKbPbh4IJ4aVsbBrux
EPGyDaeo6y5FGuNgO9aO77BaJT1a95q82Ya24YyM+dSeesiF2zKLl/x1UGr6YICLbnFwangfcA3N
pY8g1w9ZNDYr4Zj3euJQBfqKIH37sCzOH3YS6c/426yYTBV1QSRLi1jqmqwDbx+AhTJR+iDrAtIj
JeBNFwBuNgtKN5PKLjUuEC6S+hkvYxCpWZcSTl3blCxR2QYqxhSbjMTL7oy3IAIvaXlOokCbGxEN
SBtDTWiGq1I35yR6VuAU6D5rBhJBW3tZuLBWFzWy1act7qjiOqVxjsqzeQHRHwdypESnIRhShiS/
jADncw8Y7taR4Ay6FhNhEF3mMl3uoq71S9dGcBk7f4kPai0CXLNBk7uDDt0Amy72c6ZESiztCD6g
Q/NdlupLL0nZbZ2aua94LxK0w0x+fF83dXebNkqnOIUyQDFZaoJ9AgbjRhYpbEwZWB8MjMjhURsd
ozjBK0wPNZ9lVysSXR9UHAbrNs2GRB16dOepUrMJmcGLLtaiZBNvrs5dNLg2YpfOW4m7bdqus5H9
brLt0AOZ6/N+z4dxggaGdRCwzlI/C1ASumxAke7ymsZYcIce4fSddslVbkf4y0WogpMPyVZauq61
x0BpBJR1aHHcoZcTq2iPekB2QMEzNWhNaVywS9IJa6aC7eVh5K14b0LP0V3C8pluzdT2bCeQxIWd
HSb1aMcSV2DqHhosTS1lw1e8wQwMtsF4Ai9tEdyjzoODXh89TAIjJrEeMlxv4SXC5cMva4fy091o
p8zfo602bEiCs8hxYhgMQ3PRzQmJbJ1LAqOmee5y5iN3ofXh9OmzeH1G3zYq29bOhLd5yMVFZKFe
IMwpOZMoQpzAps0o0/sai7FfhdRmHuLhZHZPEWeekgLPrOOImy47ZNng+Qg8j4UgYduLD8HsiNQx
RB69gL4fLyXCaGsIx4IRmOyQYWexrMNyUxerN6Hbpu+who91MpOsbeEDb724x2lGwPaFmOuESOxv
dlZlfrlScwUPlb6ZnJfgWYRZriUh2sv0NhmGCYcA8RUoMaPnwk0w3PYmZjNtCaRr9EUnXmfLZJyg
5ge/1h58mwzfJPBCbEkTm7SkjX1M2JiDvaESbY8puF4WFRA6pJJVy5J5V7ZDVikQoqR5iWKTHtdF
ObbDQhnN1eCFeJ41QeuRrGjR+Gi7WGG9VO18k9hWv3SyFrKMZMYWrKUJh/PLBUNdrRCdcCKdS6YK
N4woNrSbzOsKLmWHfOwlP7iG8b0a8eio2gxD6itPeLpuGHc0uGh6r/ma+VM8VIObAluCZWN7mbZ2
Y2Ymt5oNMJLFEVdB2S9Dd4Vj2WJnyaSWJVs9OpQhgvdOq4B39i1eZqDFlpv0YRiT6KMpUth1Uy2c
vxEmR8B9jw9rSRvgcU38fMTyYGSqr/k4qg+j8KDbIRkR8rNI1wu2q1h29Qd1NsdTyQfI3Nf+8iWI
5u5jWoMQ04Eal/iBT557N+O3RmyDtlu/oVU6f5nF2mOiGwBlz7WB1CSEJiIn3pSlqsJ5S8DlouXy
VtncvBsrpi8SAd2CKBiQn9icTd+wP8F4N6TB4MgSaox3MSIPxf15PLlt7OI1u0k0yLMsUOU1EdgT
YC4ZE2NdiUSPuSnXeYVhyC/Y9DCOYfZlyBPzzHOm7Ql5Bf07bMw8LXMdZCPpam88ZbNmn4npw+cw
igfsDeO6/sTChkezDmMASaiE7SjBz+nvbNwHj9zvsvtJLT5UPZ2HeHnIGISqZixzXoW7URQXmKLS
ecNlMF+kKy4nSILPVw+H5wHRKQ3srzk12S2qwLggczM0sIIi8evWlyKilfNM/zLUPPngMBdiiG6n
4tFLwiZCJEHSfei68K77cemPrQvmDZsCvmz6YOzOTQzMvnadVO+LMvCXdXU9rA8O9jpcEmxu7qUr
MLRnlAcZ2hfheiRTjXREfAa+wN3cS/6IA8anw4SYl6dGekzAnSG94bSqMfCqyQfaWmVY7wcCEA4P
pJazJNsNQQAQFiERNKkENSHDRkV37bXv0kU+aoZFo9RjFK8Vn33oNrESmFukoo9D2RfZYkiHS/XU
j6N/C399ipoM32F5w+TVL2QArNuRoEHhK8ltWyyEF0gxJGAUE7oPC3TUobtuHhkBOz3YDTc5fUL7
bfFNgjCDBDCbm5UYCPnuuUpR6WNS3/vaoU5lxSQtmjsX4ilKGAO2No9xvZKwgeSHzJJKSbwapxO3
Y0/7Q2KCuUHpxRSdOqT9hjudWvY5m95iZx3yuiraucvgV5vPe482CkyJyovBliMCQr2DQ5kWQ8JE
3jy0mZhirH+LNz+hjniZ9kW+mmXTYReIbkc/VWDXUZiKx0wRegng2NQO27ReWb9XMCdchaMxS8Wj
Ftj3Kgq+rVkoNVLxouTzXBmNUdT1eXIhrZy/QTWaDYcujuhItJfVAJtC2pUcnonnKJK4k7jJ8CCR
o531dYgC4m5PRyuKcnQJ41Uwr/NTHxn7WkNPSUtup0aXoTPDKyvYSEvILbP3vl3R4Wr7fk1JLnD+
SoZO7oTEnhm/GB9MH3RfXf4qpEV2IIyxQNC6LqFXyJBX3sY3adBuIj00aKnDkzkiMzTutBJp69PK
W+mEw7Oyc9gg5Wu3m8IO9oswm1qGkhXkkuzSTCBbw6UWEDJtZeROCMHo3c2ks/TRy5CDUwbOYNX2
fZbtJxNZTfw6Bw6HIFyk78HsskD8CmSvTOik/L3SIgpfBJpP7MnTeshLZC71x2ahSl4UfGlOHeaE
lFjexz3BPtS8IEPI3IwB+tTJvMqkLQsPw2iJOxveuzUJbV322GZIDCxgxUmulhZTeyv4PeKjRETs
1Bdo+NRWO5IiNboHoVJotzM43fmOFajtKHPaTM1l2EfFconJCLUQ2RDkF0INPqR1PQJiS9Fm470I
uP3sOVbEyvFF3TnQXbed5Zj5W4rt4WVba4G1AxYJ9I0N0jRX3uCNM8mXcZhQdtlxRHyzGXfc3Dg5
EkQJxa/wteum4mky3MwzClP2HsaAHeegQzdy8uuvC8eRrkaMdrzMjfJvB6swNEbOl+1mspM3ng9N
Zm+BqMuiMtwaTfK1UBFp+wgHzkQhHTBP+tJihplxIQHjAacPJV8SXHKGhefQTKORmEDo8CXzfMMu
OFxIL7mPyIRqXem4Vl3Ro11cuAWhjZigzM5Y4LlIQa7RFGqWbP7oELxw0FOCzeu0ogCMwOiGJCF/
UF2N5SrvJgKfPj1qGFBv8mZIb0Mvx5IdKNr5myVXdUimFNMzgOGWZwBKWFPgvSwfyqLJCyACq/Pf
82lEVlw4zOabakGi7WF3q7dyXou6Snvdv1sdjX71H1EzyQFdaG7LzxtiyUMMj8qb/aT8jyHFll11
UBWAcMgwshsXPWQDkCeaICGuRCwuusKQDVE0BLA6jXHeInGP37n402GcGdAhsOg5hNWAHn+kxAI2
LTJa+nk7TvERUZopnsYaiPGfxr2yDFo6RB2nMOQDUPwekGoX601D4LutDzspxL9wPfX+8kcp+7/n
PNBVjE5F2OdAleKC+/5dsObqhiIHHmVQtj12bdPdjF0hDkGdRFsl8+gP8hn+Bd99FvtDC3vOTkC+
2g844spUtCYJdVsXo+QvwX3cjROebtH85CH7hOS9ikuFDGeSrBjeu/a2TTFFj3+2ADGBbyg6W/ei
M3sFdd/3H3w0E57oNDTIHmrd3g2obOoRcvCnTyLeBWE5kCnjEwc/5irwEJ4aGjmzhUcTluox0xgP
UB7z7yHS38HACMsEaQUZvn8WMPyoWwUuJpikE2LGazcdW4EGGaCxyQ7jtCj//Vv9Do1FqTXEpOCG
zsmcQLm/P2xmNgNdJ9Ftlcl0OTY9u9Ezc39AJJwh8u/BWJhpoJNCCB4QWeQjfP8u+OXjTuO84OQI
8DoTRr20fZ/rCXib9wKzGaTdf6Qn/91BRKyXn5+NcjAMAUD94X4TFlWPxk9wqvqWl0HXelUGKVyJ
iP4/7cqDzQDXBUYR3AIYaH44iOGqk7VOzLKNUVRDGLYquxXp3H9wVfzuVP3yLnB5wJsBLvvHeibR
dr2zsQJiP3jrBvPzStZA/ulIr/O74N9zrzoYph8lTLTLXBaYfgHxMKckAYq1ZQb1jqv2fo19/s/3
+f/QD3nz9wtA/+2/8PW7HJYRxbzmhy//dj19jMaOHz8dXwf909b2314Nk/1/nX/If7/o+x/xtyN7
R0Gf/DQ//l/fvQjv9OtvUr2a1+++2KCi1yy39mNc7j5gCDK/vAF+5/P/+b/95k8fv/yUh2X4+OvP
77A+mvNPo/jlf/71Wxff/vozZCq/uSHPP//Xb55eO7zuxOjHyF5/94qPV23w4vgvEBhiKYDiFicl
PIuJ3Mf5OyG+keNvsdABCkT/Z/jzT73EvhYviv4CbQc4SMQjQF0P6fvPP2lpz9+K/wJrDKLSz9nC
WK5BUv/8j0/+3dn659n7qbfdjWS90X/9+e+dT/+8rREYhoAtZGgjdASiHzx3flhzM5R8x62tcUMD
YJ13i4/sPhKhALu4WIW/5KcBMUWw3UyMN0drMgPY0ohRX7QUTDNCodM+LYEyjw+Z7ZmuwGBQd13I
pEGnQ8IUeuqoVX5+GEzQtwWJQXMDwZhD7kdVoAdEI6rO99gWO9Gx3WcLtBXl4LcyPca9dn65UOlJ
QhEVgwk+1ctZ8dLkYzl7gewJXPbxTLSQHDI0zaNjnDTe19VjwPCVdb4ApJUtR1gm6Vfesqgtoy5c
YDyECj4gsothwY1RAi0Iz2k2IHDGgG2IuetQI1WfKfjItcVYLelsFGnazBliWKOibTSlMt2kPhtk
6SmeLnts7MRzkfHwFDexRIINFfR6XE3x2gR58iypyb8NyNUeS70k0Bc0I4ijs+EkSJ/rEG/5hQbK
JMCQ3Nwd4ecuuoObkOKELUpYZ5U9Zz1dxJDryvtoxSO4WofVhRuerQAisyFD2RvCT+oGoV82f5JS
R8F9Ihu7HhPYBa+KtM5nnD1PANME+rAiRq1W+lrr2hcXYQsEBDBHyC+RhYiyc8SQzs89oobsVhUQ
/WkyzX0NYUI7xVtXoP1kr+tmjM75JC0oMqbVGxAAGZBV5dk7elbrpvTDJX5yXWJefCxBySYQHCVu
oH0VwiT6/B28ghyr1jGEfI0rT1zpB9254QCZiz7JczpetkkC3QNIjAVbzvbsPuQx04L4SzrBTWU7
hIXMAX6tXaLTGeOxsnpvpOd9ayYMrgj8ZOwyqHVz5xmmP/HIfjSMDpw0OvDDEoDUMBDR5uzeOiSq
4wBxtRWIaY5Kbx1Hj6RAkb+EEuAjPFN4IoHXSRIALxM4xQnjO/i+RqwDmURaeKQOnQ6Jmbv5ee5h
4yxnZfv3EKqJscwjA14Mcub1Vok0we8WBKzbhhGUDIhamRANdi6U+WjCrn6vXddfwxsXvDF/bcVW
Uzk7YjMFniZFjQHHn8x9PTvoFfGhBxt3tV8DBGFLAUIUQPD6CrJwuJ6i5Iwpq3FeCZ9kbiofUGlB
8kZhuGsgyJOH0IyRJswPJStpoiOHTahbfBKyNVifBaf1OyI+Y6AqnQz7yyS3FN5C2w36vqdh3FRZ
XTBGJhPym6BNwjvgdvwq8FYDDnbk/jewJeG6pZAjwxqH3rHnNqHprQFt+wxxh4AjDs0z7AJ7UiMv
Gie6ayUkCErA0ginMHBNYf8CEOUj1ItPSTKq3Mc33YpkK5UvGFsjCRQATbTi0TUUGHCEp6t9POeW
vCBsGeenEC2aLBaDAbgCI4VFD7NYGKBBc0aTbRPBDkGQnq6ORd52jz4ATbqps3Z5WtHT3FxPnR6h
ZEhTy+/GOR5rSAi8FJIwOMH3KJJQbpciTsBs6AhWAji5G5fSKhnTKkIZC24olY4otWAxbIxF3cFe
yS0iQrCntdFQAcfrumqY2sZHSwptLKGSnz9dwTxZebGEfAAAGDtqD6ggkZCvcbCNOcDffIzqdAts
eXrx/Ey+nDFjC2DYO2+YVUhdhakzwtBmUQGIP6mZSZqBJhNIiXvTiFG9HGYEVRJaJGhr4AuQU1CY
cXSHC3YONkvdiYLQOG7chi3APiuG5hm/GnDDYQ8drcZBYGbPBaRp3roN0Pyhua4bv7kYueWYccKM
3oFJh2hnrldUGYUKa7KKcQpyYGsdgumU7o71CrTvEkzEuVpsaandxHj6WLDESdtt87ozxSZFWudX
hm1ujKYHOveACYvsTtceILJkSJu0EgZPOlzWM3thzGcAunSPdjRIfdkDjADY1691JA81Kkf0htMc
eAiNBwDRWE19H5QVko/IoiDoJ8brUE00B8JT2CNIpgmybLsnYA11j8Qy4HlE4Y+l9Gd/eIJcoPDK
0Z6DaCeGPIBS9F3y0piG01Kc+8lGwHvNRgUDSDdsf+Jvc8F8RfCUb1/ypE79/iJ2OnHuqQZRHo4k
bcbgmzNdf7LrCjwcRFZ2kcCjixZiFvLPdg7FKZnT5DH02PoibDi+Nx7WwnKRMv0WaAvWeUFQ0NMs
zyBlpEf5GdMEVtc1k5ciWNevLAjtsUDaBujoWkYQIagWWzulBAMVpGRwt5g1+AIZOOjtLpO8IEga
zp5rFWFvht7Y9Y5DnfeJ+r7pgMwbxsALxGbnRLvaspmy4hpJFGwhLSqvEjKNIXR7Psw0EwFeHlwk
NsM1gzyyFEsjbhoGX6SbItwoU/qApAAohPlYo0hO1LFBsxvgFVuBwHVQGCTcPwKDbd717IHrhMwn
gjZNiCW/pdEaCDB9aRSdtMEWqYQj0mGzPrd9V6CSAeBM9MoL3zR44WoCe3kGIGf0wUDnAJgkBd9w
RUG08auUelOLJwt6aPsHuJANr1wOgVyV8Wyu95Z7o+9IAQQmuFi8RPi346LyAEQxQNYKTgMENvA0
Go65VLm47JHOM5JsbYP3LKfOfQsWoHdQg9TCq7ACQ/sAyN6CL3JITTu/cllLsTTRG0WIjCsjH7YS
uOHTuDYV8C/oXEBX+vUFovts8yVdjRdvtKf79sEsUy8rUUMQuq+ZQ5kYSbHKBxCkLDgwhQnPKoRV
T/VXG8caMg7XF/EeCG2eSQJBATR/WLhEofrtmECu/aGAV4/Egy/P3yE603NrNWEjAtwwyZGPd1Uw
Uy+fpph9ftJYIMatidDTeWScyvFY+0jiumjAkq/JpsNsMbtq9XtfbBs32OyScliIoaWlkl6FUyzo
mxy9sagaM/s4TW3SgTeOkeazCSHVdPu5tnE0k26mUfzNziBwDpRPC79BSKS/liMGaW/Xa2X8Qz0s
kyr9BdfuXigPrVXKhyQGsOQqoxIWPxY8aR9tcjt6JrcILuRkfgTr3+coXIJyQpE2VCp7KVwQPAMB
nMNdl9v6ExZisIs9b9MFqwSHoKODTBis4oqLuTrrlQ2sdlNm9r0Y+XKBY86hdfMnpst0bJW5RmeD
Ly6bNrQfHgboYz7X2VeYhn20peWI5dgGaEIKdxE0IssGNVt9WK5ZUK8lBDpgN9Y1YzkO2iRPQ64h
V1pAQwwlnBuUXnn4YKLMPMiBSI4heyZQ+qs3rAnMbpNJ57jUA5DUJTCRKb82mT2rWHIRyU2MsUNh
WgNcgud7qCB1Rs0xdKc+x+xesB7zN4cjcpPaUIEf6RHyV6HzAJFxbJkMHH+gL4HQQjYUkLpIsOoN
eG4+xgUDDolbVT1IFFU0W7tkJgGu72Lw53Uwp5shY+3dMC4QroQp9v5iSm2Hfqx4uTRDDRWCxkht
KgkemoIiAKtMtALjTcaiS/ND0FAc4jHzmy9eMGQgI1PK/dJEY4tGq8RCzzEp7jc3kR2pvegTyWaM
t4uVl7ET4DmWpl5kuTpoKvaFk0NWclAJMZkscHUUUo9pQ6TI0XLGC7kg9TcavQZAcjbByysD51We
j7NAsiblySaWa96UyLPuReVb1dSliSGVJO2w9LakTi9ZBRmHW8BAIBti8laBKVo38oMODFyuqnvV
vg1iiJexUsAG8UwGJbtWa4owsRXYXDbltoS5OEUpt5yMhbhzBb8STIhLM0UCkURCYVQk/Rx59WZZ
IhOWndJg8VI8ROstpHYtiMexm9svWeJmUAIdmItJloBeIv2I0bONMCAAQUev9C/b5T+FIfyPeMB3
GML18NHfm/HjwwBq+P8BOThDL//5j/3575CD4+v7q/zp/v/efYcdnF/zK3YAHACWN2AE2Mai8/OM
N/8dO4B75i9AdqCxhZMLMYNnW/Kv2EEY/iU8u9fOYfwIlIf75b+xA3wLSCT8DXAFQKx19hf/43f7
X2AHP8h9PbwLzBIQufwAGVA+54MqUBydTfGmLk5cRo9zdIRgC+KpmzrZhK7+YqetuzT9FS+il98c
o19/j99iFr+ksfwTsvjn+/6ABvpNrA1yDqfLadmu9iCCe9/JU08fgQfsfeh6rxMzvtZiOJdmVghB
2Gfy4PkbG98pgyU/LH2Rl+n6cV6creg3xXJeJK8dFBtAvvdZgXoo/mIxb/T00sbQmMxv//53h0/m
Oxj1n7/8Ger8jeEvK+zUYYCaQBVdzP5Hm7wJ9jWINjEWj7Z/SeatGt774DObT9N7kO4bWq3uBtJD
LHqnYrlxgA0ycfJe2Bu+6paeyHW/hldBeHU03kF19xl/RGsNGc/7yQMUZdgN9Zpu5oP8qj55vFRI
qWou5B4p9Mf+qwZKQOItwui2427Z15ukwsy/sZu5WiuPJFcrAXKzoZu8go+gbCsEyl175A2iPqI3
NXbPV+1VuGAhg0b1C2xKZRZuQ/GALMq52bdQkgUv6XAS4rGfD2CmsuiRq7MgDMrNL8XMCNdgzqHh
W8DO21JP1/6wzel2iqpFHL7qlMgDVyRh10ghVXfwGmZ6j7AoEGxGbhPtb+v6ZJYC5D2BakdFt3zB
lrGC2ytL9wJwVPQ49cSMSGmHcgyW7XY8xOrKdafYPKn+wJd9lOyDYZ82+yDez9ONstc5PQRq508X
0fQtlUsVeiA/953ccvyzDAgYuGsc1K9tKbE13fvxZnhrKvuoEfnO7xoALUcBNyzp4o0oquQOTS5U
kmEzD6V58uJjqjH0LlU8XhfjFv8EUFJWAfTIkCUS9uJSKI8cmV7jd/8duSemLXtQaGkOiAuSoCCt
8NNwwQR3c1bW2LIARknfZX2dv8WNeOl3wP2h0rvw5r27Z88zqBSoT7+4lBKfnnS9W/SD7lS5Bj3h
TlV1jKcSTrt3ZLYK5CUiEMuFvULrAJ3zuBNJheMEmXRWwVLWpnD4Vo3YR9ll31fR04o/ik3Ybrtq
QaXr8mSRpRohXig9GIS9TFu1DbfTRl9EG3EQj8U+PCTbYpts/U1RpXWJOlv+1rM/sFz/4jv6V8vD
GXv/zR02p0HXmLywl969uKkP6hDsm+volByjQ3+aT/2hPwY3f+QWDr6nRf55P/9A0rUzlCM+PDWX
/ZV9UqfxZr6XX5t7aPU27Wk8dS/LPYplj/lJ/oEs/n98R6zrv/184ZIJ6M1zexlcY5g9pE/rhdo1
1/yYXuXXyUGc/Kt0H37JT9HDv1+0QLmcfbb/6pjiMfPb95yEs8EcJPYyulaqRKcYpE1np8EX5Goe
oCQ6iIcZ+4eJdE/LAdGw+3Szbvket8Bh3NoD/m47VtGFPvRXxXu0na7GG3M9bNllf4NtYiK2Qu+b
+miQQB8QjwHQJLSCXC522xAx+eGG8hIWW+YDlCgzU6pu04RVU2P2IuERQ6R9g27T3bK5EiEpLGCD
yrZluwk2KVkzOIrKq5Pc3mYa2kGMmReJKZPn4SrcQTKv5isz3fqQE6jtYCC93Af6gGAnd1nrK2A0
WQTxOlk+l77y8LGf+IIv5q5coVyD4eAzlWWDHfGuu/WPQKqSnuSv6k6dissHvUPHUNODeylDWfKj
2WvspgSxz5DRLjcLYMItXBkQoVq85QXe4HqVJCDFBorBHMDKLm4rL4CGGJgPkIa9pUhU2anuYNVH
gdVXDp/FM9fvYngx0VPYf1L/Ysz2ebuf38Oju/ReOBQKbYUG3hZh4oeB7i0ClT78t/YYXbBPDQmM
qMZ3+ra+IJNqaqvZI93bfOPfPjGFRety5l8nzKZdNQIHTff4DytQTUtqsffT838MZoMLQn9mlqzv
7LRs2J7u1VOkbov4/ByJIDAhxV5fLpcciucv6Z1/59+Ki+YheoYgirBtg1tSHOUekzpuIlN9G8uw
Sre8otfFDY5+4LA8bhFXiQCjCdcKOpSx9jJiLqJKbPmu3ydHFAqQuFy34S2mZ1fmm4ioDT9B5OuX
w9W0nbfFtf/Z3FzSCubfklU4UcTh7SHjvhDPalNc26dU4OIjQdVGJN64Ix56F9mm3jKSH/AR/x91
57VcN5J16VeZBxhUwJtbmGN4Dr3nDUIUJQAJm/DA08+H6pmeEtUjxn/xX0x0dUdHieIxADJ37r3W
t5qj56eohbn5Q3bu1G+el2vtKnnrYAV7NBpYk586noPkoWLqURe1r9rBUr2rP7yTvGte21duAsk/
eWQK2txh2x1cLzCRqwdWhI7MCpKf6q6qouyxOCGW3bnj0a32/YOFjim91uTi14+W4/NX+QWIeAca
4nfqcu8WO+NWvXER7VR3lrsz7tSjctt+E1fWrXzRbpdr96xErNCRcdYjGeTBEoKHDVf/wQ6SQ32n
vDg767x9mQBPg/jirT96/LTYyaAKq126yy+doPFftcDeDQ/wkfZptBzk7nUOvs+Ru1vO+Yegcfza
f8NOcBXfDy+Y2ejxWkj3bvILjCzbbzN97WK9YM8K0WKSifktx36RhaICJBfqc9BNkfau9T6BnFEO
UtA+jXQ3GygPbPyq5GxLeeHbyx333cwenEUVahJuL9/bVbvxxNNmfgjCYV5U1OXVybWngEox0Ko1
aAqfGO775tKOw3EhRNAvQyBtZ57EdV+eyzRqUtIQzlakXCW3mfJUvzm7/owCax4CWrLTz0kGjXdc
uPF1JOn7ztjhacTlPXs7fQuiC/I3vA8H8wK6AtUS1Nhn7dk4mFF/NMlWIxDsqO2Gq/U4XMkr+6J8
Uk7rzXQ7fgeyMLeHLg1aGfJEdgutmJ0uAzTN4rsgHPhWt/2EQRoyynSPVS0pjplKi9HPxjAj9iU/
DeRPD2E331rGoe1OK84aw1/VQOqkBli+U4T6ehMvVzMYlT293Gm+aJ6r+/yUnPpzl1/U9C2118Z5
9/I3W3l2XkBuv3aqc5C9H2cqExxO1g/YOhThVyISj8VtMfcPRKe8O1XNjCuoXV9Xt5VyOohLsAwU
qMBGbMzRC1NFIJF++qG8jA/jjfc8Fk0Z1FK+1Xp3dryd3eihkuslH4YLjx3pR/nDfXXu9Bv1Zrku
V+J8qfcKP/7ef0te+7vxFhfVdFNM/V61R+yMEKWbELdEX+vRIOWh6IM4e0uAy1eajyyPcUhP6nr2
CHE6zY9FFWaUUO1dpSRBf+/+6D9MhOijz3AmH8/DVX9tvtr3FDnD8mIq9tHpU7+bdTjA5GmyRsyO
v3zLsmsylZPx6OmHItmZd/WHiE9jdUBK3ty7T+r4nncfi3ZUXsqn/sW8VbnjRgaSiCEpbm0ke+/6
EBoOR3XSw/kKywA9ZzM+0RuPq11Gd5ge6Uz1SXffGedzQymc2Mml130YXsDo52+hdlR2gTSO6SPi
7KiWjEmezdC5tGipLX7Gss0iawWgIG3vDgJPFZ+M/kZqu8a4HpQ9J6P2RPWMYcw+m4f8Wt4TM5D6
6ZNFqEFLsFOA2B02ULOEqIH6hlIvWlBCi2CmEE0ik5TyfEfq42RG8/i4Ev+4zwL1ld2NjxafzdC7
jb8nH2nHuIZf21Q3S/lqM71Jh12xBMpyZJKIvLFCPJZG+BxwNpsaTWrfNPzyR7mN6PaWdrd6t1Z/
QtvCOsc1FT9H5LY3+rm/Xbj3mkPafjOMUxGfS/PdM/2YA6B17NwLznZa+5i1pCYzfvGmQ94HBc3C
JhRzENchwj1DnObiXUuFT0KvP9CCZpyd5k/l3Pn2/JHFD2ybDgVMv1OulyfWxlssNB1PvXIyhisL
FMGtGWV3+Tfrunkx6rfihXjI+jm7r6+NxxinhNY/Mc6oj/CF7rS3G9akqA+axyysZYTE1EfpF6QY
h+pDlUdMJS2Uq6jmutD0Du4EONGAjjiFi/Y8iOqUaJqvjmOgHhd2vf0a5TctmM7lsLwn9a1+b3lR
iVQ05XgyVQ/DfcpvIy/zWbtUH+QNw/hmDdYl4tSBMJ3D5Xw7fcf/jeCdm06CqyiOK/37YNhxQ+bf
68g6iyEwn50Hd9fdFFYg9nWMfzxAH53f928uWhl1B0Pda06O+dA2JzqJHs3tMhrCvDuIQxnKd+id
xaPD7nwa7qtbIl8QAFxyhyf0lqnDaKW9Zz/FeX5Nc78yffsxPefP8RXzfQXFrRVoCcgOf/2Qzx41
WRLgCaCw0XVkx35hBJLtO/XbnXrHZXbVQFeD/5khhRR1nCNPigU5XixG6mAcmE/dKi92YD7S9WcH
yH/YhCcPgaZeie5SoasXX7Qcl7ruSZ9DGmbNboNipWMVMQMiCmHfMBE2lVdNfhuKIpqG8hIDWcRx
2tNeJixoc/3z7/L7v6E9dvVtzKqf9f8HjTH3j32x3be2/vE/jl3xrfro/tkb2/7av1pjiv0XUjeC
a/BvgrJD7fR/WmOK8xema7QzAPTAA8Ij/3drzNb/glEMf9dyCfix6JH9uzVma/yRqW4wS2LNVLRm
/6XW2K/nJcsEDwcohSHoJl7TUeX9em4StMI1c6BGyZysu+1Q2B7NNnmI3Z5HbFzio9dmXaQz1KPK
Uay97orsSsSFfpGJvKLdP4Uuw0yMUsRfr1l65U5Of1aVPr+dNefmz+c7Y2vY/d/T3b/eLd+Lw3CO
ViNAr1/f7cQMWdRKZQRzrHVPcVXgxGjq1n1oDPB9fm02PBGMbXS9mWpaZYO8Q+pczn4PP/jYZ1nX
Icoxyp1giE5XBck4PiA6NZ43UC5b2TpgyVqUH/ks+itVlv2VkA7P1mJSjaE/Wm9TW1fCoV6t+wYz
HZlRc9qroBes/rtt5c6bJHzqJZV4oBjMKWgM9FgNssLBp1aRz/vm5WX9Fc3n00l7+174L8hRSGpo
i0370+m3nyC/WCV9w6R2OFx63TnN6/E8apupLZ0ojtIm45xSuxNnqkRHsdLh4rtrGocdHdkUbC1+
IEJHlWpRRbFzm8nKKxFGWfRMiDXx/3wl/47V+PVKWmi5eLP/Ms07n94x/NnO7WCawWxOlPu+iouj
SsL5976Avue3mZWCNG7ix8xKLAQJA64IgqbaHYQdzlgY0XHoTYwXn1Rp9E8x2K+MJLGckr3fBDRj
Q6E5MwOZg3ZdNErxkRaq5XhY7CZjFm+ryBkObnPMqNc1x/WtftIw5BB48cGLQXxHPMRBmSmjGwxL
vxThLJfpMVG95mKwlXU/ymSJYgV5PjOrJZ/DyUkfnGqKXwZDE8Fop+UdapDm24AuFKHTKvRw9Zrh
UM0J2yg2buU11Yf2sGhu99EVjYIWp0j5GHXZUsistkdchaPQUHWaaxLNNjFGr2W3f74S28r06Zmy
YDMA/+M/25P1SS6ryLJtY5Uj/GRQgLUkHFc4A/hyjGLLmpgRieQRltvUVypq5UpLvJ0z0KoWk8E2
qyhcmU4NRrMdbxC/OGaEllB7kGOCiqdwDXmNtR3Zl43pjDPGlIhL2tk0D+UatxRTWrNcDnF9aNKq
nRj5ZVwu1YxHaAVDEkzaeF7iLk/pwQwmfwlpVICzvIjSNGdZrpThiSi3td/lOfV93SXpJVlyiPWg
JYr73gZqg5RjaZlFC9oR3YhYhQ+1LF1gTspydiTilMZsBHDspY6M1ACMj70myDu9PClJ2V06A9NL
WsY6Ri4MBQxKp/QCB+N2hJj7Ig/Xgn5tigBoG99lxk2m29dKh4SNqNwhPcj8VkdZyFRwTcFMQ7at
mth5tpfS6nasHOl9684t3ZNMOcGIGMpAQwwlZke82rKYz2ZpFHf6SjjhF3rsX1uCfy8brPygOwGQ
qcivPi2nhb7mtqoxYKNAyJiEtuo5BzdzJRFX79fJsEPXKrr3GvbBV0r+T/ribcWCjwhOxjB0xjuf
yXWwAFDJTALVEJl51KjN/Cpc+rWtpZ86l+LO7Ae5Z45f8giiT/GwqerZkF4qnjQjr+FWmTq1+qJl
qW+tyU/LEjnj1kYg5pODVfx1g9FmE49ssWiBR6ZrlBJmtxdN13LA3JpHYlp3RmPYnGta9JojEAB8
kcVjUseUv2lnoPIc1f3QooUwykQcF2nAORgVOLmpU4codmg4FJXxnaJABrLDBvznp9n5dWrz9yW1
efsQvJmaMZH79DQvg1m2yHq0IFZMcbYrgQw11vSlOsS5do/Qse8CIVrvRS1KpQ9ETkZi0/xMSzSk
fm5hr/SdCZ2LXwBi5X/LUr02c02KHVixJNKzdt6hZRPIuhZnDSZmad1W9suo1bQhIrm8u8K9vXXs
lyay+DKfC3StAc43jvS1FvPMNGpzqttl+dBVwgv9dF6nU9cq1yKerle7VZBW2k72oPc2rnta1+11
ycP9ipgB8H8mmvlyWGldTeUwcywy4zt0NPNVCQjtnKuLb7JiMWlPtJNigwTwlclzT3hlTBFQF2S7
zhXroc1ZrkyjW15Qz6X36E60lxKB0exnesqxZVX0fI/aBBmcIGw1Vox2RE7JrEQDERXGf28f47IF
sf75Cv6nvRyZDWsx8Mut1vmk74ckWeWk2mroeTnU6QMjH2eyG3YQGCPdZpyw1g4l2CLVkzGv2UFT
U7rOySr32TDUu6JUvyEdFLtUkpDdliZqrsKiF9gsffjn9/p3WNOnxwWfEdu05+iWan3GW3fJuBhD
qrJ3jGX+LKXhngiNxklqcogXtr3jLjJogCADGMCH0j2SrxIGzYXnTmKvr6D3CxUmRq+AhqjINTv2
wyhPq4aQhVQNNCWpCWx8tcJuBcaV2DjpMfwqEQc36xWJqLjqS5usAGcoD60ila8uxm/L1EZH2pLd
eG0sR59jApQsw5kvJz6glus3NUbBoCYb4Vmfe+8M6saJoDRgejNDNAcj00KEJyNvHgU0anL7Q2VP
++oZ/xyYiwge4wc8cRYoBPakF/y6SDVuGVeqXWo0DU1xg8txjJSl5WjojMfc1TAdt5Xn9+6LrbJN
aubFPEze7s+XfnuNX6483nIVHBigLhCc8Il/fQ9ZJvoZRA2t62b6bmWmfRi9UduVerJ+sSZvCoHf
Xgr+PDU/KMntmPLrS80dcBrcnVoAXa64GUvHe+KD0Xt0HO6hIVbesnXjsfSV1dx0etW91Y6RPKF/
TdownmkvjgizT2hRGfs7XqG95/Vw8NY+YZpZmCPzl0VFVFkWK+GBBj2NejRyhhGslZe6TTmE4tiE
X7d4yNHzuv1WkfqCkVHN5IWTeLMbwVL6gnH6d9bCpy8YMdYWJ75xOm3X+PVTc2Qb1ayS8EkoecJq
XsoAwnF1ZrC2Pg6LaUZGgsWXTSkR9Hkm87oeTaeE2iz5UUsArIC3s7dFn/xEeQ4r11405Z2s8u5e
U5qTiivuoWwrhmRFM9aWv6B9+ybN1X2iXrB2o5LUvY8KnnLbGhHparGrRWKyTd+TDGFNrfECkRLZ
ZZRr8zG1yNhVr8xe8ca6L8WUuydD0Z33qYeK4Tck6JxziTmaFvFgn5zBqpFG0ejU1p6ObFk5g+nr
7it0veKlmbWqiLz6kePYqO2blGQYUxO8ksr4P+307F93839D5+L/N2HP9mD+v3U9x/bH1rr4Z+di
+wv/u3Nh/UVrgkgBiG2sgpCzWQT+pepRNPUvG1OPyxJkM4XF8/bv3oVl/UUnAZMrCHVKS1bNf/cu
LO0vqM5saxTdtC+2P/ovyHo2Fc0/nxDboXuyBYbjBYIN/xmVpyVO13V4rZkg6K+2Zq07r6G5LtZS
oanOo/CPb+bmX7/4n2qez2BqTqvwD22DwxK4XgRNn8baObnoc5Xyel1FSh1og5VmuJ6gHPD0atfb
Y79HnIyt2rDaME1tC+cArW7Rm/Wx6arlop/mu9lq8ousGLRQGfQ8wm5ZiS9qwM9LM+/TUhEV4n7c
qNDW9r39Q17gefW6VqJoaOm0b7LmrJIaEnzQIuUXuTS/XwHEqawGKhea7Cv90ytpA76UlVCVYPRS
uZ/m2d7rwnUiXBOMpmbP+uKTfW7/ICID/MSNo3F30fL4tBNkepGRAFUzfIU+FyzIHOmAVzifiDu+
HCYaB6BOvsIk/ocPCSCRV6PmsqkAPh+SRAEZ36RDUhkOefBFiSC0y/OwHRZ5MGrl559vs9+OINuH
5BbZ8vowF6vqVpL84/L1XZsYCNq3USIRdH6X5eNjquWQTsnV614EtQppx4Om3BvIJr0wXlv7Xhau
9eGoNe6HyWhQgCdLC+Me+IblRKkyMArhM6xzKLRMeew8DfX9VKlvMrMqBiX66t6Lstbk4c8f5j99
d9wgUNyBAQDK227Vf3yWNpMapWezpamq7hlCSb4vu3k9l0leQ04A+fbn1/v91icrhAPldoP8nWD2
6+tZAv0rTKkNdZ7Jk1LHzlEvBOMj2f0XbbisBngagQoTdwj5kcjDX18KmPXskmzcQF9kGM95Thww
gX0VwvtbrYdMGee3aoAG54hCAfTry9C6UfSi5WU4782RaJguaCJ23+fR0IDkZNTBeUyjIbVw6RY1
ljVo5X6vx/YXaqXfnj0KTW4tk4cPLSVu/1/fSOJwMBsg8TLyBXzjjtygQAmtUzG36LKymRMvFoTj
n6/n9kD/ssTzotg+gXYhISVl79NZyIEmIjFt10FVbIZInn4/looeEHlHK0cnkGBUezcsMrp/f37l
//TFE23CIkpTEPaU++nzaktpwM/k86ZAAHxAyFQ7ItX9WCn1c6skHAk8Xb+iUaafhrGeQxeEGD0k
hjF/fif/6YvnHsNxsiEWNPNTp1SjwO3zGlNZXiLDVzLQlSJj+NkxjU8ST7lYVbf94rn9/Xun6rRV
hLzwpdncPxWfdgUroJJdEjhW0eyXkUn/ionoooIkGcROzYCzNlaGTUn1xRX/D9+7RR379zwEdweS
4V/vsz4GfDulKJZqGxqpVzKo6weNDN8qyZ7mvs3DJceE1ysMYmEOtVFCyyMcWv2rEMTf1hKXN8KR
A+2yxvjmc0TJLNy8bEuX6DyP8VtbTTN1sKR7MrnlF/vatlb8epuTU6zRvof/iKv/M7GgmLAc9paD
/qpyQZ8VBVWu8WUi7e+vwl3E42RyWqf88j59s4uWpiYuFuiBqtru9azM7mbMJV/crr9/bTTOyITC
TsUcggPbp+unTbObrPArmS24wZiW+T41EaSpY6V/sdr//mSwp+BXR92Nz5yC8teXioUc08HgpZQ2
VYdoakxl12euHZXCHgNvHWgiF0mXf9G7/P3hYEOjR0h0DdMz1/1U9WSyxbCkYzjoHCXfLZZiMJmP
K6Yt03JG+I3bE4c8nN+vVkOmhZ9vFLotdGq36gcLvPU5EGu1bJjABSRfOFTdRQymCSmf1Ac0iiqZ
KLnWZft6UIlt7IY5OdpGYbzg/vZOtUwGrgGdZHEFExSJhwBslPmmWzVjoCt2dqGIxEYa59gUHZJg
xx9GKa0XOZhKeUxM2upptzlB51w3O45kbX6R06IxonbRqieeP3xVqeWm8z4l7Q+fiWlZl1UOWyFy
ql6/aIw2uRXk/EH4cjhUB6abuoVf6xpIUnepxd0M8P26oeX2DZssrf5GK5hgLwwgacqBwLzrV4t7
yIAXsUZ63ddFMKqzTnsft90TJp++jeoGzKiv1RmaXvaT1LfbxuNsL2JpHcyhUb5DTLaeqNhBzFNK
yReo491NPnQWqjcHsJUjVfN2FeoEbWlKiGujzrDO2VwWr3XdA6eELSnf46J1Uep45CeUaeKFk2Fs
skQnBu07D9Y8hNMUq98ZqeivZjkpxY0EQYcoeenoAE91Tmz3VM3d5sBa4aQBTN7WdLsFVzQSMIFI
QLOgctdSaDLChonnsWqm9NKpHP2xLRtnQQg4oiSsaWggUK0MOHawsiDULoXlXiq6mBd/BRmKdqdI
3OwwjI3i4IfNsxZxX7zp9TtneJx0LBLoOlIFjWqfma+gDFygzo3KhGTpmtHCwTO2bzgGoZahSeo4
vsyeiPBLQodcwdSn9Ew1dqM1lc0VXvmOb0KvSJpgJZ/og1Ur8UGd0fcT2YgdPAG6PEkR6Q30VrSj
dlYGkmr1CW/9mLCPClGGduPhuS2n2uD/m2r17DUgBMLWA+FSVB64am7wCWhsNaxTAMvAOPflMKDU
V8X83DaT6aH38oDeGYs6vU7jyl3UQpj75jTYjdCc9PImtbqNPO31jbv6A+7odGeacr1aUqbPINVS
DhNimIt9Otgkg0KjRqk39nU3hPaSxKj81wW1oZi6LoDZiuwXv792Aw8BJHA+9lAk4hjeGc3PbLrM
piL/Oa6NJEVAG+mL29Z0Y68q8555hH+JyiVPrvSiwtexcF9PuwS8IALFXhbXZEkYj0xCIG0vrt4c
09JAdZR06uCX4+SNOwCzkwin3rHfUxUoa96YFseAdqDBs1hV9uGMg7b6idb1rzlmwA6B/Fz3O6M1
sjGwM4v8XFWBl4dmSM7HgX4yxvtlttB6CleZyXNI1Z985ZRamFQtLF3LpP0kvmHT+Rmjgsh2KLA5
rM7aMtHJDXsIYIkoJ7TuGgw1Eyp4OFfqugZlii3b18eKpzyleXhmco41YmRa1mEgx5Qe4K02ZTAk
KAnCDa2DRQS4QhJVSgGNoOub5V0Y1mT4dH2zm15xcYr3Qwf0IutKLK42gN8XXRnzDbJYgDWDTIHf
u5AAorJReh+DNvBm4zRTHqo+X27LiaPDfkRAsEE4y0OjqvHd9jybe3upJMaMbsS1bjbeM2Ht2PKY
rUOQGJZqygKYAlg4lqb0fngkxqGbHdTpJBGkIyFzF9300xTKM053naZBlyT1fUanGzXfUNeI0KB1
nnPs4AtdAbWw/cVu7Vss76wG9lzlsJKw2D3q/Qq4URDs8kHYRv/Wcxau99PYWf0x5pEOtURNLbyD
I6eE3lkQNgtanXc2PswmSPpqHnYTLlGdsawzMludZgwkaSfja0AVJn3SBv0HU/JUlb5tbcuzltKn
T52Y3PO5SIBLTJvYYolVVOiLPrx5qyPB6fYTimFtUsyXJa11AiHz0mqjEhN45QMIkJf90jqZX61d
/iN1Uu+SJ7F5S2GhfbeF3pGX0tWAABrNmQr08eV4mkeGsydOYem16soij1S7aqFYTIn1sVpKyyAI
UvDbkLcIx9LOY17ab8O2sUqWDYetqZfa4KLqTDm+57vRBhURwGyZ3Z9czqm6m/rcIojIhKQd5qWJ
6qrrEx15ZAI0CohhG85W6Tx2ilK8ramjrmGqaDOjY5wG6kVN9wuJXo8/2O9LMb1w9sOSIp3Vul4J
48EU3jhlfYgB/QPHVJcRBm1qdGjIvHZTSboTU94mtr6PrieKCKwzcjIMy7EegjQe3WAiW2Ti2S4T
5+iWdWuxiSlwUGd1UY7YHZfZh9iNLEJqNWzutFGgIsdirc7CZjIa0R7DTSudFNvp6KzwmzpZKcpe
N2sElDkj8VC2WaH43hLHjwt9ly6YK9hp5AMYxTObVs/KO1lN1BSiQILXxOu7nVddGnGHLvcl0U58
G2XL9r1oY5PsVpvkY6SjKhyJoS+8TV1t00NmNCSNIGdQI8OlAp1Rxp29IrzLnXco6zh0FW1CTxib
E8u6lrbr6nNt9XNtpzoImmL7CPRE2idpSvSAiGkQ4GZpPNcbH5KHMhl7EAj4S18Me0VHYZgF03Zz
cYyf5RijPdVJP1Don2zI/kEpqlfGb4oIcsIrv5O2laZn8q6bt1EbZBmuyWLemSsfAZqHIc7UVu0c
6PGICV466g8bAVLoqBRQmGDH+GcykvrCuEUfhqgAe/zccpJOUYYaDeh7nErnzB2MD2Od+qggsOCt
BBADdGKGiL3mRntT5Apy7XoWLVtd8erYynzjZkpKGyOLgfmQK9RHLDD5rhQtG4tqoHZ3kvqYAXnw
PafGaS+NCmYFBKLhR90AWLCs1HxQanM66Y7Mkk1ljdiCLnv3iom3RGyblmScxtD9LsGzgrsVqzU9
TytBLwFfnHpZzw6uOU24wyaGXr/NyIrgL8s1f4jrCuSD0Fs3C5hpI4Mxi16epeWIF9OK6Vbgwu92
usxxkvRVjrggGTkQkTyQ8WCpeTFc4O2GdFAP9J5Cd/uZgE13+RkPJalJ4OYbDQWOLOlliFG7hxrN
TF2Wy/osaxvMSDdby5WopYfDI585qQ7cQmi3+tlr72ZzqnCxxLXzIKeGlVmf0Rrhk0mBDAVEY3Te
TlRxP4f0xOJvg260Hx15FA9EpakgdrSBPHrITt1jmW6NnbhrrRduWuchbabmgn0uQWZVOrMC3NUt
q5ByUJJQpGa2w0ipzqD8Tm6v+aou+3QXi6aJI6EV0Dm9tMiQNhVufZSdOmd7RShYlRCX6C/K4rAh
2qXSoBRV1hwFd6OnZz1VDXSqVq6/0yBoIAWrbeZFmVeKd+nOnQVWheiUQDKnpelbyuxkQscqorYo
vDsVfKh3MDu9TlC/W919H/MXA89Lp0fQBgK3zQhrpTMFTjAUWHeceLyPplSXB83pF5gJIlNnv1Lh
b4MlddaFw4cav8bFOKJgVrfpjVEoegLqeKpuu4zcgLBwStwvQk1xY6WdiRrBBeyAkiNhfXeh8D9m
lY1gfk4X6rRebDEiOoWAhBPgKTetSCjRbKlXxxGMsPANRck/zFyl4IPz29wuWqwjqNX08aJpG+g/
zjC6OGUMK/P26Ga2Mo1IKPw1BmmvYeU1641QyLKiOnCaDzLNoJbWSPMyRPgdGvQmge/hJrZ9sOti
s2C5emSyk8CfJ5zkUNOC4MoMw3gzL+mmvR07ZoH13Jl5qOrdcq3YE6qBRachc4v4BYZNvKaAP1q4
3z9MSsQfHUnqjt+4OjJnM5F0zecSRIyfQfXqQmuq0+lQ59NMMkCfzZFdFIwanEEOr23rLJhLRsDc
fsxi+kNCAAtHcyCyohE57kbXKTMlqksts3dw+VMnTKqYGYWVVyifQB1V3EttXH8bKYZiPFE5R2PP
YGVGlKhNbVCgT7kUEi7ZDhX/zDpAReiDJZhRv2vtDDxo3VpwyqKqt2a2gYkdiCtGQOwtA4wCgZwZ
TlL2lw4IENxYHhosP8dEmhvs91Tl/DR0fwtPKlqK8QeZDYbg2GPhijO0kks4t2t7mOsJIRSsrjhD
X+OAxxntcX4Qbjmd3bbOEVlT6x9zrYGPMnJQPgKZ4obDS23eDeOMsoCZyPOogW2hoi8rg+pezm+x
rpe+TltL7sAsEyW6iEbfdZbsWw5wbNVRo5jzbezAd/Z7O3ceiGrA3DLXrlbT7BrWmEn/xAkImaVn
Bwp1QR2oYpzvzKViZVszU7tJkIX+6LWesl7GKPVbsjp+ekbffc/TxJ0Rbq/Nq1UJRp0p8F2aWkCP
W2wmJDncDl2J3axdMidwwbLB7/ZAIwZZ62kUVGrHk5OAUs6jlD03DStDqKhs4NI9d31rzie9nZlF
Qc82rrSiIk1NNWiHB4WjyMOK2obtndveBkHnmHHUUfNiRsnKcje5LRZGD/b77Cvz0j6R9OKNIRdf
uy5aDYyuNbYj3udOrGGjdtYFBEDbDHQxpnzwykvPHsgvjQgjGys3vw6vxgTz7gE9ke2GZT/n32Wh
eXhuqv7cN/VEzIxsbaggoilw9bWI+5NY+SFQwm/uFSvOL8jYmRzSKEaduDcq18s12daUCY28FlEn
bQeV3DXx7MjG3evS6V4JhsGlSd56duyNbv7wPBLj9uCYB0z2rpJhVG80WgqeYSXvUKBULlhdVRjt
0xVJMcCbHveeNuWRE698oVJTHI7KUhWBmffENPCeEpxT7uAREqEaithBrHAPqSljbJaWmX9beYqt
cFGG8lwoCd92mo7ZlW6O5k8B+f9Hl+ntyc0cZzxQvHGCmycve9JXBy5SlbBeQI3Cs4AWUlwvFAse
yUVd0QWVrEBUAbNEbCls86fMO6LJTKefk9elskzaz4i7zXDsWvWC3gRIqLZOVgD8wL3xbuViOSJU
yU2OjDaRwaSeNTNuo07APomNogj7CTkNri43c+H0tcppRi7Bp0pSwdoD4agBpcN2SQnXfO/1VMjQ
qpPpKjfy9W3uezxa2aK8yblU3tD00Psz51pnV1+8yrhI0AZtWDTwmIEyNa28yMWAEJITY/OtrfrY
2Z7/RQ+avk6KYGjKxL0ytUq9rzLhLNHoTrjr6f+rH/3s4tLove2YXBtpfFd0XQ22SiuQ6OWtJh6t
fjJfOh7i+Vj20vyxZNN6J01XTwIydEBOtR1KIm4+bZMWW1tsSCI5gfgFbZlTziLMv0ZN+mioVunt
M5NQmdCAu06HhqcAF5LGiwWTuZADNRmje/aqPOMbH9P0aLS6vdlhU0lJWg3Gu2MLxhZ6bXbV0aH7
O4ZO04qLLq8G+P1EVJESUaMPp70wq05Y9bA2d85Eyw0rvWCgU3g26ZvCHnC4lgR/M/xKFcZ55WLt
Zb+ig3e69ho6Ps1pNW9gtiyFXZm7EpIPk5NSbz+yhULTXyn2BAQidbgt10RJoU/k+QsTH06m2dR7
xhHdEN2/uCadLlIHvFwXqegoJX2z5XzpW51mSarDMptC/tTtrydRW++ZxpgGl+1C7KhaDeJZT/sK
g/Bqtk5ol3FBGGSyYA1sAWTme41G30+mZu6ZEA5OnTzW5Ttb3HzuNMRc4daSTCk4Jtxd0GT+F3tn
shw3kmXRf8l1Iw3zsOhNBAIxkRRnUtrARA2YJ4dj/Po+YGZnkUGWaKp1bSrNSqlEAHAAz9+799zQ
8pl4WZsI1nXpm7IqEI2RG+asE7BSl43IqWyiVHebA/2T9MiGYiI1qmNDicLStOczgGODsYbzUwDP
RBku114N/In0iN7TshtSC9IyGDrFXGu9066ENOAjoWXrFtRQD0rOnvT+ie8veCSEcPH5mIWRtS+q
1Cn3YPssKiAHHe8mjpZFmdrQNPMqHR//xypKTS2lws2li3hZ9818PRBfcfE/ZZhNs11g2ASTqS+w
ndjZiZweSfCb4yNQqYhsmSpbcLN1e+nXvxjB2g2Bp/OAyzjOFJNmQVeeKYqBETN1soumUMKbMLU/
wo+/neJwVCjFWEvsxaXinPTIezuJ2qjDn533A65ja0IRP6S52AqzSTeqkod7TW+SIKcV7CflqAdo
yUP2L5b5u/MIfgkjS5U5lsmswD4ZZSmW21Zg8WvCTTpMK02nbSdCim5sVc4fjEjfDFiWQ7lMBiDi
MYU+nRiR0NPDIOA9h0rcOIzoE5CDu9b21zf03aN4SF/gaDPEefbIvLihLfonrXGo9I1ImzeYV5Qb
kkfEB9KOt0ehEEV+yoCDu8dr6fWyoXdIF3aZvHbNXAWlEaJtX4YO+m/fHsZsyxWDpG7ruJ1eH6eM
89AYYhIdRv6lXbOcCLk0tAjllHxwqDfjomV4gqabkSbeE07t9aGmLKTrARQOaK8dHeYZ5Ani7fSo
OQX9VOi3m84Rzgdz5PcmNgYNao0hMjO3hXH08vEzCoIXNT4GdLjZxHU9BfqQNvZWWOVTE2qT3zJi
XYeZk38wHAOvfDJU5HRRQTi2QY4oAb4nd1BVwqWtCKXB6PWBXKd8yDGUi1ru9YpMolo1zgDD0Saz
U7SNteiOFYMZ/NiQOv3noKRfr9s3wmZeQbCejIUwbYHxPx1eWW3ByEZwKVQnq6+zlkA0vaevBqPx
R9cP/Rn5le26xZmzmiE0YrkV+c4z23Gdxcsmrk/qoI7wYTuV01yq2Eeu7RCPZYXe/IOX5pvVj+by
+dlydJRs+PBe3zUNqDoOuK7Cyz+Ot7k3xv4ES2736yvy3lEwbPGE4eLD8XSyNqxwbGu7LiCXFbp7
XlbO45gq9dV/cBCw3pwFYi10tK9PpScOWFM7QNaukZm7QWuQ0M6V+9FqW1bT6xE2mj70SraLSA5M
+Mm5dMYo+qIMS4ainXlhQIMOel4wZ5TZRKkxDVhpnlADuzXjq07VyWxqO6ziuoUrKk5h15E7SrQk
dMy7yurdr7++CNp7lxpyua7zTJiqfmpy0vsx0UkuqfBXWz/VJGo+d3VzbRP/eTQ8qrG8XSB6Vkcn
BCR9d47RrtxoTjdc2NGE69cc6Zxq6fDw69/15u3AOkPJjQnJURH6qCf6FuEh5KXdXq1hfBcB3FYa
W5j2fNCA2WEmtjECzBpok/f918d9526Zy5JYdJq0Ot2TdwObEEjuGosisyk/+9Clfgxpuw4q8XS/
PpR26khZVoRmLXJPqN/IxU9KARq8UAIb0oOarGCmWueqX+STsQGea2zkBOywjxLvompL58LyZvwx
ROV98Dw/6/RPlqeJnAc5NfJBXkMn7/7cA19IgVpiU9PDNcpLfZMj8Vk5ags/gNu+16bRO9DWGb/W
itS/GN74U0hbQ+pD16jRFfhF5Hpv4qZxLtGdAnzQiwYAAyTGVYTVWmPmU4863rTUoo1BACENLHAK
v76a7ywYtP861il3CQs9vXH0Uye11jo0HLh2f1hR4l6Dsy42liRhbXZC5UFjxnI+Guxvfn3k5Tad
XEHL0ZaCABGkBbDv9XskNlVZqzRU1gVHfhrcUN2qiF+vEeyo183kffRovPPE2sivEJBYaAcRgb0+
HhYilBTgxdc5IsJr9Gzdp6nEKvLrs3rnQcBsQyYJQjqEMafvBbQcSap5TGBLbuyNWhoNb6wo+eRm
tfaBov+EQojblQLAQX+zKFYIDjoNuxilZfKGEcVaSC1e40LO2YdMULKQ2q9jGTGzG1SNpr7Ks5Lo
9VYMxb2WhGdUKuFR75sPXj5vr7Cj8cqhOHguvMyTL0OdN6BH+wJfgaKlW5C6EGiQeHzw6L1dN6hz
EKxQQ/IaQBj0+j56ejTlBs/QOsrH5AELtOVj+hp2JVJduAk0Tn73jnI8CzEVslPE5/rJK9VUMhVd
F8cz9RKvF9EMAZ34MIgrTKr/waEWJzpHJIvlVKmb0BLNm7GGWdt1Ym8tSqQ5c8c9IajpB4d6514t
YjQk9YscElncyVXMmGg5OSumJ6wnsArb3EKk/sju9O69wlfPMkVOxejz9VFcLVazkTSjdciAkdtk
iWNJP2gtR5PxHKboDwqgt08fV+7F8U4+Q87YqCS+NZyV6Oabxnb7FYpynGsj6L/fv1cG3zo+tMTM
OPbJ60R4bTgA2GUZ1oL8bNPBTkQ6yJHgb/MDCeN7Z7Ukb7HtXKJPFhbqy5I/0gf8K6RhMDKV5r6X
WbgyxkK7qFSp+L8+qxOE4PJOQQfPrsLFe2cvMNXXxyqsksmxRFNQarr21NgViliTvLXa1o00ILHC
XkM27u4yfWbM3YopWMr9SztuwnVqEdW2KpvQ9SUic2YjsobuhHD8g0fy7eJdfiSLSkO85kGDff0j
VUndWHe8ZO0RhuOokd8W0WL+4EXz9rJD2MD1gJ2YohqD3Ouj0LRHpN07pO6iw9gSxZzvm8aGQ5ZZ
zQeHerOTdHG86NS7fIeXbevJYqqSzs6xIOTMZ+cy8xmpOPdkzHgMwomEXqm5A5Wyd6ffr2Jdkxkd
30X+ibby5LiECZB4UVg06+sci24ZRS39fU3uei08cuGra25+e2CpzxcwyfvjlDnVtrbBrtO5Bk+P
XrD6nsceHbNfL8S3Fx+xs23z6+hL0Gk++WWRJ8eaHEFEDrrb3ShqVJ13Kt0D4uE+ksS/vfgeGzLW
Ejp/Lr5zcp+bIlPZyEP8zxXP+6LrmbvqGVjDX1BNxQ8dQWt9iqcPnrS3a9hbKnW+YLwdVdpJr1dX
WjOiaWoUydCr2jswGtO1KzArf/CaWn786yqLqs4g2UUlFEvXTs0mtRValQt8ZG3Qaz3MI2lvRkfL
E2EZaFWEaowQ+8Ed9gotWnJCmI//+ka+c560YyiTAYmo7H6XP3/RXcraWfP0gm4dNbSHBa9LN1k8
Rje/Pso7y4Uy0mEMQSkJE2f58xdH4QUpECQAjSVEt78G/X+FAaJ4tHK+M78+0nvn4+E+0TDu8IW2
T16QEwzyBC4SWg/VAxpWF/2TA8Lj9tdH0d47IQ+fAjJ9qjz91LQ9VzWOnByg56iIbpPqZJSSCgsB
wplCSHtE7m5IlYanq0smTfkEddImAtpq3W2NvClgPo5WMJ3kWsNO8h8sKpbVsvtysey+SU3sZEjF
hWdcSWJClJBMrbGYV/68oCDp9Zvsw21obk4KlFRt7A9eW29uAZeFRcMbGV8TN+Lk3cCLUYSdZYSr
NO2zu1jxIDW2YfHBSb7d4lNWUxvRgVj8GhSbr9dUpgx5y8d44QBa+oT8Oo636RCi0cOuCyMty1zY
XCRHRRrytE0REzqkxf02Q4m3UZJOboSSO3cx8xf/eXX81136B1uHFw/KG2z8TVV8zV8Hzj3/jb/8
pYsbdGnHLh1znk3u2v/bS031T9gg7NMp1qhsuK3/uEs1jT9yYZZws9GzMNf4x12qaPC0eO0x4ecR
BDBCRNxv2EtfL1uHt7BDQWXzDsb+geT6ZNmimh9aV3N1VEOTeEoGYH9EaBXxBy+opRr81xv/78Mw
n+H5wFRAb+r1siXTqg3D2YQZmqftmeK20V4MUvN7Nao3sTM5H7x6cd29OqKrLVMDB6MJTyI2Q5oI
r48YZnIeQkIgVo1XpapEQzDNI+KcskCIFBeTIhX6Ig2cpdVQ1CmCQFKlmwPappAcPVN6VcMLpCCD
XJhl4R5MqCkewmnUnO42c2MqhTXj2WzGFyqVECgdtIBBWn7iehEsVcWEsRP6I69GSF5ZlAvSMIZa
6XoBalVLmekjITG1Hllx5yAbRbGdOMMRUeY0fNO0uocZP2JbgjlYMGn2EPuoxtjrfk7CxQIlcemf
GZ9FWTD59ZsEQSLBa6qqoCi3WsapzYrPnyNAHnuJW3i7scwjYD54SY3w0ZoGOd87OBfhCY8tDIad
FAn/Hvv2VgX9aDY20hUiYB0AWWVmkJfEN7mcIAOBayJyYK0yUotAP1dOBgPJskZCjl11QLiSzxRR
viqgDOibeMydAXFaQoyPteK3ePraVUwDRooZi870Mxzz7mLSyBVx5Qogp4ei6xXmnxknjjw+qURx
REOz6DXzxt5HqZcluASJ6oTJSj8H9G+kFu2eQnYC50Jshl79nFIpbrVClvpeSe1kYbrPOsmBjQGf
tMR24DF3LVz91tTaGuE34e1805jUpd+rCMPbmgR4tNJccwWyFhMkEdRh7cXfBjzSxo+ymk0QZywz
DdkkodTFEWmupvgzFZ1hItk3e/cpox+eBdCeEMjx7Z8QasMjsplso4XXiovEHJxFgZSFIVKEsS+u
6xnNzcF2SoXokELta8CpTdQo+Zkxll13U0dCtc/zuiub6ykFduBnSp6pFzTzB+NYYVrCN2Mlypis
8wxJ1GqeUdptCrdFNbqa9KFfYJ44R6sgab3QPtoyauxP0Lrqjt1iUdbVUUkrD/xmYllS0jLMVIFf
A9EnXNGhs2ucFVHSU7TlqQ6nBNZs7lRBJMZ2/uz1ho7HQmRmB/4xQ5+wlsI1s/MGUpB3aVQYVi5E
JNGvKtSAxY1C3j3gTppj2q0pWhuxlu6Wyn4xnu8m3GQrC5fEOtZkhi6+NxderD2EeXmR9G6RnPfJ
RLrEbExWvW9Gh+Sy8z5CY0vlLFSvIaVhSNR867pzPe2bwjLsA1GN83QxzSbMyc6pbc0f2q4HTWtF
8xzn/tw0Q6ptE9HilKm12hafvaZth6uoV8PcgG8myv4G/Y/JrAk3QZWCP+ry7AtZ7oU8IsfP3Ls0
ooTi7TNrIZl7yHAawMcENOkE4cSdWSwz8n60WvrRLSaPqr8xC1MR9c3kSYNOMe+sSoSE8OhR3l2F
ioc66EhtPgn3aZbkUs77Uo9DcYsV1lSmm6YaoXeQocUewa5EDSgw7Z0oRUU0q3HtVx724I1DSDDG
AiftB3T6aPxspH/1AK+54lXqfbJcsrt1xEkiQ12vFB566TZTIyitirGon0UTiq0DoEf95Dmpkh5m
Bb31xmilG/oockJlNxK02fgiVRK8WIra1XubF4d2p2RKY23LPIFu2iGJNg8Zlf6xjNSK3aXJ7Vg5
9OhCRB+mPrn+FM5SwW8z188RWEYa9aQIinZEljozPhXpZ3LAJuERQOL1UX7lla4YwvOoL8JYiSAd
O3H3Qf31+nPJVwWxHfZk+iuYOsCVnGyQbOBckrosZr9iRWj/i66CqmzPycOLCuLyry/jSwzDu8dh
H6YzVGU4tzApXm4d+O4jOaVwQ6GDk2ZF1FB/k1ZgpH59mNef5b8/ksyx4KzwtWQ68/owTspm2wk5
DFAhz97PxXhs1GaPEFicoc7r9Q9aCst/719lwHL52DoszfVlOLqk5r4+HlJlcHk2snEDnQJqQtJC
V7NVVX7paK0fFZHKEGpSv2ZhPXxw517vXZ4PTU2wBPfQm6ZCPrlzFeYEO8xYY9IK8006ZHkgUfEH
qgrc89dX9b1DwdlxdETEfKCfxzQv9n1mqtiekByqzxwNbVnhnAFWis8w7EUfnNXbC7qcDbs+Wnl4
9Z/5Oi8O1U1T3joGHEBzmNuGT1zNGYWF9WiaqCrdSvCpm9J41xvkkT+f5X/r/T+0ZVf173EyZ4mM
u6/l64r/+e/8VfHr9p+gA6jIHHQ4DBgXctVfQBmdih+jPc3ghXaAApE/+TsmyrL/xEzMbAbvO30J
xEz/VPwW6dNsKtlALIjc5T/3G/X+s/7jX48g0hDKb5NCfHkE+AnP+oUXK8YMwchFtVX7jkM141Ne
mOQjlKb+VUGylflV0U8PeR33t2Ic0Ti2BMPMiZMFc0IK2gZ/tdP6mSWLY9+mRb2Z2wIVO4QQV9no
PfarDYKo3rsso3Rqj+OoKZPPZ328f3HJ33lBIpx59S6hO2VyCgwLaHbTKtSfXcQvTsRteVXPCpJd
5tuxt5ujJu627hyb86EZ4K2uHBwZ3xkCe0cHQeGPpGZETXTFgI0CkkJEeoaTUKhh8mtiv9fr6E4W
Irm0Q/zD67nq8uNI7yr1UZ/Ka5Wa3lppSAPIi7ImNwsakqvjtYILONopjj02u1aXE7sJSnDwvENE
bt/UVPkj8ZnqAYkvyHq3JVaOb1g66JceQth7c0pGTBatilg7nhsBVr6S+bfajYseAjvRfRgYsS5h
QMEnBDFWokEkZdRF5xjZqbUp8elTqaHRjNd8otHK97wDHaS8eIaQVUf1ZYxxbRnCZZBjWqd3a6KL
w6FZIaLsz0ZHule2myeoCx0EDRg4cDis+6ol0hkzk9bubC9ShqBzB3FWds3kHiz68fVWa/WZ/ZyT
19+R+jaHZvasYyrYQWQoHcQ+t3rxOXVSYa6SNDK4SApyaFKOtdJBle/Nu0Z00WdrHuRlH0sDBv2o
k6NQuG5/4c5Op62weA8xoU+zYpNU7UCqr4uQvYYyRR15FiGwrCLpQZ/2Xjl/D6UQclXEg4FwmFEI
J5EPt/SrenSkRqz/iPQGAF+c4S5CxZleaLFM9U/VWOpnzWAPS7ZLtUSJ8osLgzJ7TScUh5WlDhhN
jcgYrh07kgRxtcVE2gRi2k9qkWC81oaZUq9CggQfBNjMmdtaoA2Jb3Ur3y06xo2aMK173Jnut2QI
JzBlSgwENwWypK2rkvW51igq+XURXW/aOBpRColYXLVeKUbcdvEgfaVUESTPKd5p5I2uhwskT3tx
bESK1rQeWc0e/DKiOEhBbANWopqvcpLFmQVBc/2K4zN2NrT3vM+TLUlZyc2ZnJuyz6pwE1EHRv6Q
WuaNLvstHGYYcUo26UiRxmGgRRtS6JBlEU9VoE4QStjxTjm2vRwl6iAya6tQ9FN3E5AMiGcOhwfX
NMWwgS/RXXoN0YhgVaR8gELpXmtQHYdbA+3WY5pXjr2i9Tt8MZueRIBYgZS6qkvR6Xi+SzsmxXVU
25VXAfFUmk771imxRIEYl9OuqCvX3UJazX+W1iTPCyerbm29B20LGoHHgQ/0KuchPqqhGJ4wstsH
qwByvY3cigRG1/0sUTy2uzmewttJNtzsWGH1ETMpCfRRyRpBwdLOPN9K3x70OrVVv1XrUGwcp9Se
pg7v1lZpG/fRwzsjdzGmN+zfdV0QQsuGKFmYfs5GthmgzTSMKwf0bYiJgDRgx8BCrRnTHsSXwU6v
bUZeUkjyf7ZdrqX7nuvtu5BCkqBTHKltWrLkXfbWgsJT4d1NZIuqh/WqrZqWutiL2nAjTHi2upW1
Dxa7Wrg9uRoeor5sABOpOCVWnYHC2O/zZbTCF0m/lQrZ1mxPhq7zyzmaWYi4sFF/DM70lIV6VW5C
vFYpOIzoqjK0FiMsxyMNisoedw+u7GqDlM0kVhgX0+TPrpAPGa9Wb53piSnJMiYBfa1YsWOTU4Re
9qg6RbGBqeMd2E3imImpzx6SCUcsFNacxOFxZL+2qvGhXcceBrm11iVjtIapXZZHT53qBl+1XPoI
jUd3YiR410InZ3T6StgjEQAQrxL8KqFmRkFcwPqGcEOcfWBnNSaPsgMlGMhMK5LAs2R0kYiZYEJF
mCFXyBkc96yg0UCqjciHr7ou4lsXRCJTyDyzv+udZ44btccgdkZq7FB8txMwqTHPuL1y51DqHMxA
3p4L3ZsPipKwWWxTuzD9Wi+nYzToLmE2rjp+zdxMO4exXOMoCgfzG5N9kiFY1XI1hR6vrCqBPb3q
SAe+8RJbHocmn+7iCUMDi7wtr6q2cj85caZf6ajtfgq30p+GvhwFuGggRxiyO6I2wrZl59V6mQ6N
VjF4/GUobbHJeXEToUVK+6e0wJq8rgZrSX1gdeHVDSPtzK1l+xXoLSDQEn9ktXKNiTwTUSM2WifS
kXeJ6YABoAFgsdh7xyLBUFGIvamGpGsCl+ntlyZW2SdPIsXppscZ5q9wsLJvsUXnCNmjC0qeQBbm
CEwKzFvMV/zbxLT3ZD510xJCzPNxaRsI+9mnE/S+aobJxbely85Am2Shpo9YYngSB7TveYfjDSSm
aWVnuqi8y0FIeTsWagxmUg7h5SQaLcW3Fef6WmtK8bdW8L/l8R9LK/XfV8erTnTl9+QlbHH5C3+V
xob65zKbQTvJN+ZZpfhPaez9ydfIpT1sLdhBUGP/lMYKMRH8f/wxvVyVZvmL2lgx/1w2k0uwKuNK
5Aj6b3XDmXC/qiottDT8MEpwl/+FBPY8f3lRVaaiSxTVqO8nmthXbUMotqcMq0xJ1MPYYoKacvMQ
2zJdrF+swM+Guy0quTb0MehktrGtm964GYlwAazkw9P31noyrWeaKUO/9D3Bu9zU0xioojhUxbGR
4VlF72llj5H2YEQHQ7/WlK+5JDpQhhtD2NLnm0IIlva97jVfzsdG35WOsbbaJ6URxw571b7khe87
msBYStsoEPAT6JdtHAQ6ISlbKIh+hKJclbg73a5N1plrVKnfhamyFoRDNTz4OdGRZtvtczPF8wuQ
Ib0YXXFtzdf058g9siOya8Ac9MOh6ZUDWJuVohB91DeEU2bQHQq5ZJ8DB1e1GSAzPtg46behaHaK
7LaCTCmnBTFiqUf8lzhLv/ROL/xoaOe14ik+3OTvVeHybKbng3leqUuQxN6Axy8iFZSDhwR6NrpD
2/P7Wxq1ICC0MvLjAYRO6qwpGYIhcf2uxRKok8otfyq46N3iZxeT6jpX20rcYfmNDUC4NjT8YfbQ
EWgXUmuIiehkvG3Bm6dZd55Z9t08YpKlQZvSgicF1bO4KqW1skwiF7v4R9wOK7YnNJ8Hscqc9D4d
mqBJ8DiVAPImMry1Ca8/ZNjmXE0W41EaHZTiTCdpbbQebZuwaU9XPs/FU+qNvuKcD16174fM2Bg1
gp2Vpj+F3Vxuc1LBjyg+2ouOQs0orftO6xEpWWvsUnz9ljTvgqLRIk5osH0nCu+ByvpaYtF4tx7s
ZN5W7XBBP53IEBOa0mTNl56c423iHssKpo7i7fNI8S1s20sHWltowca5QZTw1A+BOUD60cYNexN6
yx0OpO5HExIWNVfiMNrlRq3qvcEibWLxU0PT7rnF1vSKddiRkt7QIK8B4/LZH+mwz0sN6Z4zAjoM
sLKaJUyLlgwfMUH8lUO6G1+Rtcf0QeuXOKrGlyUxwJ264S6vEY2zCRj8UVAgdgqfTnLzsquOKcgq
9ohOQh/kutNWqd2NbiafQifdOFkfFL12xXxorbo3ZjKsaPcQIEKEvdKeu6axJ/piTd9yp2Peo/94
SHpznZJnqCRB2X5rq9sWtKR6D8iAZJRxP9E8qszQu9Q8nG6M7tYZisIJR13twklJGSp0X8Y6Wdnl
VUdLGpMY61QlqMuuIfsKZinxtBvV4bobra02V59MGACWShAF9E3CJ5jeuOr1UD2EiXKgZF6lxL6a
ce8jgG0DFXutZBMFEIduwREf7MYZfirzQ6I+Lv6HvA6bK2gMfl3Fkv0TuZ3KWTnupYUVAeZLgUwq
kN2VxsdVVYkmlofRHG66Jt3P7VXFw5/0Qvp2CmBjLHYJ1tfQ+cS+fpOQENvhLaShTRx79iSxEMcD
BLJwxNWe1BvBlJmJ0N6oASFnymWVfYZs8TOMGETQC+v62zFMHkOLp8HFzD1qTyURVHTnV8Ta+AKy
zTQ+SfLoMI0xt+ZJQzILwAHwvn4Hp2PV8JjXqsamelhjpgiVn2W2pHhaUImue1vfyvQqTUNeERc9
DvkjA5ZHK8lZ2giiteiJQQYVBdnptlX5jaNuLCU7KzBHzukhLnSssTFO9ik+uOZwCcQT0zxoEknE
DpAKhwFpuutBPOXT0Pt0hscghpZozeGqG8GjQJohAUPOD5771VMgSbNjUuMyqDR1w7rzcPb126ap
Qn68yRZNaSCpOEX/0xHzYXaVs3m8UeN9LLdqZ7pXplHftowR40h8rk1ni8Rol2nsZ6qitPd5hcwc
u6E3n7nsLH3djC+ElcgLxgIUxU2SP+GgulR0sl0cr7kEVPAFUfUaetiVSjW8Mmz1c8u3RpTZ+EUM
CaqJ0tPOoqzdEGmy9Qy0U+igGoL84k9FYV3pwmZoZlHfD0NyFGl2IcJi+uKl6lpttD34kXPc9H5t
CZvw1qS/qKq6B1E2pIdM74IGsOKuMclOqJIS50vUXjdFrK0nIbl2iD73zUArlQ1xb50ZBEA+2CJp
t5GXizujJCUg4SOr2kr7AwyU/qARXbITI46+Hq/F2qr07FGUhHCbRX0ILXVcyAC+DHMyPVtylltS
FFacYGBW/c5s3G84EaKjAoR2D5q0hnboJSg3OlLMe2hhoeVKcBNzkoEAnSi/sbMmUrLge/chhlGb
xIOzivA0twNeefIUcEwOV1bu8UTG5xCR7kIl3ED6RO5cRURGu9q9N3HthHndJgA9MzFjUEHhlM+6
n6rmQxmrYYkCf6yDUR6jqP5pqqO7cqDhPmmMfQ7s69R55drLkI5NAa5yqMRw2hmgLz2VO90KD1nf
HScz3o3e/EAzBJrB+C2RmetzBmagJ+N6suw9QTt7TbqJD9+PVx6G26ZMNiYfJfRYpGXYMk8CeEa+
bOIHtRweUZo81HpN+C8trKoEplQ0l0UtAqVqH4QzbGMhsNnqo/DR87lBVDa7Kvo0gtbJ+fa34OP4
vKxqlfg924J7iRZb2RXsrOJUcjETRe5mmjv93B3laLs/C9cTx7wuW1+tZHlfhwrJphMAWFouxkbr
lBboFm4Hvquwa+TWtFt5JRlQ+YXZmp9yWpvEHidAt3xVht1taVYxFvck+mKbTWzxlhWMxevYnAjT
tC1yragagFyTblAvc0RCooA11ZOztiG3XJahSUGEhOG8HDJnyybXZE6dJcWqHuPuPqxtM97b0qyv
QtSJIJaMlI//xMZ/l7WJXGdDuc0AMggAKBHSTbxngDlKgvBKMBGVd3CUmorS6QaPyVibFSSt8xzR
ylKcI091+ylDofnZnNi5e/jLiMrBXcwrrLW+lCrtBD93Z2I+PUbUdqN0jxWLYdN3Uqo+ElgNA7pX
03ogJcM5uL3MUf+bDrViJve8Ey2SI6MpyOaYMaDUATO42bQt6AgcpRFFV/rAh0NqU3muyJmJt/lN
eLcZUgWL8uK+K7NpL82hDqZMI203tg0m1eFwo7Tx+Bl3fXthg8eksQTaxks9Z+O2rX1VzZNLfOZY
XfFTwn2SjtdOHtL9Sy3eUqkg3Vnz9qmXM/8tOvzT/ID5WzfoyZY4tD1MqRz/kBte8jFWgzY2WkIk
DfJsB/WY1YjuO9AMpJmr5T2ZNNWZNUibRw+SUDe5HK+cp8iv2hq9rhFvDDON71onGc6Sutl6Wo3I
gsYMGOwgNcjgApfeHNSyFASvZ3doOR4YvIeA0CP2+jbGhlTQmEm1L049V4co15ONoBl1C96m+lqA
aLwHPBZuKkz3u1alUs7BDPphN4UBk077zsGRHihDpe88uppr5s9Kxu2itppcJQ68LLry8PGv4JCE
56ZocDEafXpt5va3pCIhsZQPQ58EiXs1N+3nOLptiO/YqGGfnWdxvR/SpKKE05xdaA37MArjT/Bx
SD8e+tuEfLcV9umOZxTGhTkCVIJhuJ7V5lxhh74pQvhH9KtoEybJDybjyrpMIJkYmXOmN+ONqMY1
5r/n2nDnZFxc8BPtWRJRsOfJN3o7oMRT+1HrnPu0h/UmRhn0qXUJCas92L15lmY/c+6lT/bXdZi2
8lJN+RKHaVL6IlHAx0fzg6XoDyUSE1zyuN8l/spIJwuakfB17uKOVKPj5MFhy43hCtzvA5yoS2m0
BIW2HbsDIikjrSQWs2nvpt78XC37Fp1NSuRkBzzaMNVhVdr2kJ339sg2hK5ruaLDM/qxw0KxvYNL
9+SGlylFsdDmoFKKCcpAZwVC0e+jZBTnRWLqewktLb10vBZ7Kev2R2oRqQzAIdyTHeEQBKa452DJ
cG0ohEPs+ciCbBKhNwQ89O050CgyTJESbTGtEGteYBbmySg8Pxmb0o8EbCu/ygu4QA3z0pW9xPg0
5EdsCpnM7KNcwM3TTP4u16QV3/thJGkoryv8aKxvmttV/NRKsosnIz7Uk9K2ZxK7BYQTM+pWgGl2
tYKSMahxmCRHux1X5ryzjHp+VNQ52zQELhOx8SNVce50zZIUC/ys1uzPbIpRDMzj16jK+/WgRN7+
vwNHOe2//+8fi0nq33dUyGWviqfX48blb/zVUlFsxo20sTSGg7QvmOQzKPs7v8LV/mTKrnuwu3UU
iM9/9Pe8UbP+hOmL2FtfaF8ovflbAG1k/L9/0FNBYcof2fB3yYmkK/M7E8fTjBf6d5CYYaktE2ps
RM9KvRctFavXyZSJqyJoN6Y8K+6ra3lmPUbXWjAH4Xb02UwG2QUbz/FM7FEK7+HvEM/dfBHXZOn2
P7NbntVifWAg5vebyb8b/Juzmmh6b6uu6hVd1X1CkDxquRXh2MUcIHMKsu8vLvk788ZTX/ffZ4Fg
7vksEDG+li4MDHudauAs8sduU/ti34IApjuw0i9BcIz3dpBuaEfsi6N5/cGhX6s0OPJyAV3NXsa2
2JtP1ept4k2RZjbs1rZzQIKcsc4f3fPi3tW22TFbF/vZxSDhz+VF+QEf4Z0j4zLhuDCoVNzbS7fs
xa1bRjI5HaMiUD01gNp9NozOVovHi7zXPjjLN4diFo3Px1F1BrqsypPrG7b07dXMSgIHxFkdwy/K
2TKlO3JPN7++nq8Hx1zNkyMtv+TFSdmDmpgzu6WgN64H8yYf73793z+NUOEAGjYlgycI2SkheycH
oJOdMEkWGbuNNG4eAAvbeiBLVs+DmylFc4EDo7ICS5nD5mdRu6N9Y7eWV+8zIEjjfQ0pHcKeAw3w
/5g7k+W4tSzL/kpYzREGXPRlWTVwB9ydzr7TEzmBSSSFHrjoLpqvrwW9V5Gi64WYGqRZmsUgFEES
Djhud87ea3fnkvw6dagnJKJba+4t9amENERFSzFJ3/z6g6+P+D+lAeuDwcGMERVhAJEcKA7ePxh9
qjVpz2W2S9XjXN44GRFf8uLX1/j54TN+qOCuUmjwFKfZtsVEvIHquAZFT2gYR5sM9l9f4dSKvd4G
8yAKB8LMyLs7zXscXLq60xKlu8juXyX5IASVotOMjmOkHiEUbFYmWGNFtFM/eIdPfC1/XRk33Hpl
4oHWm//hzdJbx10lgunOuYzv5svopj+mN9P+I9PwqR/ur+tAR2Fa94R5Oixtej5ZjZJ2Z26eQRJd
UHTd0rMPIIWS+R4/+HtyXLYfPFbx89uxVseR06JIIy3gZIBWvht1lV9kO2tfnNVX9qE/AMY+ZlfO
QTv7CAJ/IlP5/i46eLnA2aBtArFzMvPQQwT27Zrpbtw6e+uoXddX7Zm1nTZvfTjuVKjCZUsHaUMX
apOExQc3+92sdzIUuDzZktRWMe+cOpQoS7qRSEng4mB3bLjZ6Tw6c87wEB7UQQvxdtzZd2CPgWeo
DRVssNZv2Zv2at54V86Ve+afgTcI9HP3zP5zF/Qy/e/4rf67hehvRumPH+10OR1ljB6h48lMMemw
Ycz73R16Yw+NHuWAauHyE1W5gfBZ3mOfwxDz6xfhNA7x+9tHO2btkqBONE+BHm4Fw9WMxnRHBepg
7qik7ryj2I4HkGpX2mftc3reX9OR5j/WTXRN4eFcO9OD8aJ+qG/ao3WAkPrBmP95VkH7tk5b6IBg
0Z1+XUhgpetnQ7IDj1sll7hW27vMcLPpg5S+n6/DGkiWOEpCphZMiu8HeA3RKREk7u7SGmA6BxYx
wEnjNZ3CXz/kn79kJiIb1xgrrzBQcry/0NiJphxH8kjT2HpxyoGMCcbKloDyj9A9P627NNRogxmo
FYlURZb5/kpI5rXK4xwQojHfU0sPhX+s8B1SdftgdvxuSn83qNZLoX1HFMl+kLib95dKjJIWSzdo
ob3J7+ar/lr72t/b52SzHv3Qu85vqrC5Xh5pFVTP+lfvg/f21Dpl22jGYCDA6UCaR/DUyZ1K9qaa
GNco7J08a8+iIyKHwGf7JHbyqgzk9vXX3+Hpy4JLh34l2R0wT7DrnJopIf4vy7yOE4LHwzYFvPKR
Mfr0u+MKMB1MOqYI4EzUwicPdEgEyctzuqNGufVuikN9+M1bsPij7EYAGlAW5mV8f4FYuGbjArwL
Y0wctJsWf2P1o/zgZT99UC5W9XW55F1ng0vu0vuraGSUAycpDYiSS7wzmyY5z720/817wcbMN885
hM0BgBbjxDkHgBjHjJmTyNBo8jJzjeguRvC1/70nxsJIo3ql75jWGuh08pX4xdipfq7LsMo6JESy
BVrttVHw+1dB8bia77krWuPvn5hsFjW1fVWGEyxXmifdKvkTva5/NDuczkPr7aDZtsFGYsjma3p/
oX70/TgSLbejapeuZAP8AWg6/GXd+mh8Ilzmr/04QZDQbTBQ2Bgij2WwnmxA6dalGJdSMLzw6a/M
mBSQ5Nrpqn6mWt1QcSZ0F7gk2QLS4n20iQPugsnWSswkfTY+FEucL0EBP1Pf5ba+UCSJkw6HlW/G
M2q+0fkGV9m8ZotqnNlV0ev7WHXGV5MaKsD3OdZvMseU9VrzWetRXiJ3mDAXgu1BxdFAbTjKbora
gsTZD4IeeJpgXN4ks7IfnDahQYoA0jjE5TIW582i+X0ADdSGcwx8p2QTOnQRaNNUX9CkEntLohnF
rUAUejN9yhozcrYl2eTTvenEWJTp4icDTWni2vGnweF3AfNSc+KD5Oq2A9UvUAM2GWx1Z5joJlr+
9TKk4wMFXD6o9Hzki8lk8REn1RZfcLu1NLs9vGhbHEfdnTPE9mUD3roLgVlTE1bSNVDUDphM9zxM
ynCpU0TXYA2o1vPtVVRGTRwjQY/zgh6kLtWrGUsTDSvOrytHDqoK1WhRCnKr1Lkla4H4wiVb6DXa
CXkgsFdVfVXxoQClcg78I2pMjE5pEps9SE69IaG97eW4o6BWdvy046CW6+2U+ZP6VQWoe8wvyH60
bzzp0btN5p6W18JYJBrDElpBD6ip5HHGMlHQ5Y9jNKGDDmzckQ5eKscf5XNjzmUqDoR703iNIRl8
EwAHAVETiVNvBnfo4TVlHZWtmFbLuC0NLDboWklEYzbXopt8QTuFcbGN0vSscJUfZ4BsZPMlEzP0
/QrfWRq6mj8DEhWm9DfGMk/Uu2uvAyDt9x0OGJWRIJDZtRuCJUcC4bdqekoAXWsofBEEB5lvsoXz
spoIFHOo6cJDI6UNrWvIPWQ1Ir6iRjpHG1GW7WMsQcfRox7M5ULNEBI24xDJ9IA0OfJCG7MRMckV
b+CmaXK5s41a7OcS/TCqZGoPaEFXVOvoV3HDaFrMP1yjqj4ZWO5eUarZX2hFudiIemJ2t71dc6Zy
mXsOo5ka94zpxT60OAYJz+Wnv5QOEP8t2cXey5DC7gfI69LqNNSCfpV+ioGDx5/TTZn3YJI70a3q
zglx4FlfYQTcxaap2VT0qQtvBl6nOZhdiPYBUurmybfridcbvKmG9gEh+GMDYa3cYIoq6cJSuawO
opF0XsaB2W2DWLX2gkQo/1wW0UyjyVH6sAXx2y4oHSpSNWw+KeD2vpj2sTa1ydkUc1Sm42nqL8jc
0zjUm0K7180eTGxHGIwWiNq1p41D6BIKwSXxoNk7DZXPnqSLYp+aWS63UT3nArmyMvArZp7+lIsa
36jmTu6jGFP1JO1MxkGsWXpIpHiutiVNqD3xL8OV5866zWAt7Qu7tLMBaHzfPw6mUHckCaAFWirH
HzZNqU/dvrGy/rzTJDhyTJ/6m5gGuuSj27lXmeSwH5iaT9Ms1pppuk+mQcMzRySVnZw1CeZLQnnS
7FvOtlcPRW6NaIYG3GdBAyJ7DgwFXjm0B3sWQT3FpYEOHSQ3Wj4EA4EPe18GUVkep15M93ZlaLei
U2MZqLTXRKhqzX4DkGH5ZxL/TXvw/N5BsRfTGsP/a4CgK3pR4Fqr0g7WPuZNynrIDK5El8pk61OL
B1FedWOCXA9C9CYBw9FtDN2t7GAoWt50DbJAC1mubZbQg2ER76mYxSLoM0hMED1VQrw1ClQttBKZ
DWcu9fh9F8scRZVIaYybiZ8+0/ClKeJb2lJe0Rco7wtGVI7KoZmXLfL3ARGKanom07okKdVTEv3M
Al+A/g+JUV/iYbDscCqtwjwf1ogYWs3GxC5TJt7biICNoZZ17RBkWeNk2xXZrba22bTxDmImyoFO
EkyjzT7OY+CR8gI2vjBA23gFV/ZA5aP4VdF4OaoopRQ/kZh1NcQeHmJrdcwGg2fKCHGGn3bcurA+
Y2kV9tYch/Rbk2mJEzLSI0yPvRHnZxaiyzjIcNyu8ySBIds5xiVK41Lv3uSMXXZDPgPSLpuMnZsi
QYADmBxxzwabV+qQrTZHr9Dn10gllkcMDNZoe4EDBF6QReExtVbpELPsWRVBStnkYrEUs44nm36r
hEOMP5N8udKvn0hB7M1NYhqTQvMaw0cnhpN4ClUI95wJRfFiyLJHFKIhlm1IiIEYr55iiIx1mJUe
zLvEzvohQP9CH7ur2/QzWn4mHnTW9StaqrhiWaPtf0zoMC9brAC6e1gRStmWQ4F1u6rwHhZfoUNZ
OAC+Zn41nBNzRAiLlvFGAY8g6ZuVoByv8VCUyVaK0XxdZL7I/cjhtNlmET5EtFeA6zcwTdKHRukN
PZHWNC0UI92Yb0yI11/gGblvs+tHGIfHhPZUJ+MJhL9q2UC4yTTv8Z7zP4/Eh38lfM1z6J2v25LO
mNG/mP04M3s5cubVKjvDCIuaoYu/m+ycZGs6SnvqXQNhiuxI1N0lBLo/azUhC6sJG8Itb1z2uUeZ
rzY6CH8HhnmbPaupZv5pmoWdFXci35QjUeEvIwjhA2ZE2nwNZGcrtHVb/+Yogd/MHa1WbDuKoOhz
9aV/agnsGgJNg/K/4QA9fMLtjOyg9MzFCmiQtvf0wzojdAgVuI8IW9FJVbGmBTo985zLbvELuQvr
4HA7sgYIIk7n10yfUAd0mo4KEYFZUcmrNlWTt2f1xeYwUKf50sKeWrYmQ+psaLPBJhte2n8UJD4N
BBj1iDL6cva3busvd7MbV+DMRsN5rfpkfEntkQQeO+/bipQOO7qriyni/Y5G9yF1iKvSY9Oju2pg
e9pZXVqJwxK1Kl6QOFLrvWj8ZHimodg1t9Wgu98WKgJJiN+6xKxPwBASCKUMY4P2x+z2RNnXZliP
pnXhNw37QdECYEeNAGYp1CkrPPq9J5e9qcX253zoOQ7rdZckOzBXkb0ByjSPGxO/w7yxOne6KRTx
hlvCnZqXGJdCH0gNWltgT6b41mAg4V1E/0xK8hghF9TBk1wMhp35SB1K6q9jYTPFNabfnxdcGO83
+4gAfhY9UbVI39yNcQ412CYY41vkSfQ9yVDRy4ajNe8Ki82QvmbQ4Ayby0/gUwfjJp3XEKdDNI9t
861vUm1+pIptztmWjZF+xMWivSyl0dd0tM1ejcHCtn/ca8JZBujIxNg8ccKRzlUSNXK8VJXuySuz
jKP8VvWD0x+6pBfjPieNxNwQ7DV+TlKK8SHxBzQO8E1X875pPeK8spyxt80KGJU4GjKSrfI0d9Nb
T0PrvyF7QNdpNBgzmTpllJeBMOPkhSKu9zZNC2tSPNUJ3g5wTNan3sX2tC1dS3+y+LjxGc6HRb80
G2hCoFUnWvzb2Y8LDcdDJ/juIdI000UKx8m3tyXL9cVCSYkteZGVyg9dlZICF9DXzw0Un17k+WHu
pPNXJSbUB0s/LISfxdYnzIam3OcccVBUkZmtXWYZM+3BR8febpm67VV4YbDOQ+LxekF5JdWGdI+s
I04vpJwNSEodEwiq13jJ7llbkRc4xVLEeyGXMr5WSpnjQbNIn9iwxycopB1sZ9nZU6rGo+PXzOUG
QoXxaHVNW+1dGaEJSdBBFsyqkf/Qe8OSfsZsMn/WwHH4+2is3OU4VZr+4s9Z2mxKwibHgxMpKybs
ym5Vt7ETYiT22RLr6VlD0ybZDSVMB1I7ptm4pd6l3CtR5Y0fKqExi+gkgADtIFkHtXNVGNZdVuok
XCo4O26JbJl2u4jzatq3LfucYxWJqDhmxmKkQQU7wbq28qkU+yaD/XnvOnOm/6GWtrMCv0PXgZA4
z3P7zGNz6DylOl9LAFLfcTZYX/z+stMHZl/cBl37xW/GnpBO6gz5JncIztsVggb6TVvMCTmevMdj
SCQ31C5/KCZy3cYqaoJsERo7yRKhzLbSnI6hY3YEfBqO0XY8SIj7HPNkhe0/m2cVMo946dMwRAWq
yL6ehzt6/nZxgeip9mhnEJu5JUiptgLHrNz7Sm+XO+UP3s2EELvel47evtiluwxHW1H5uK0zc/yD
jFRf2zMb+OOm99saKgGaIgOSWa30sHGnhRUPO8z4JMbZig852SRjWJUDPvTYigzjrs/T6rmsRWrs
BUSnb0a6yOJoLZyPrjqdrypw+Tr1o5uLEhB428bGtXLbfDlTZVuzq9a9LndZUO1pLgNNJjysHrQr
abLVgGPOSRKYGpD7rVfTBBpwRCm8pqORgSnH83rRUg2Wn0VURqIrltl4phhy5ZgtYQem1vGyoVqM
49AYvcS+rosUrR+6PGC2RUqxdWsNaWp4FMnrdYujR0ZJROFSDhHq+8KzPtWWztKIlFZ9tSLnO1TB
+xRpWF6CtHHUo97ZrroHklGVYPhG7U3CbS12C+KSF4EPljM34a3HgnSzfG/GQB/RQkoyELIkfut1
a2wD4mYL87XsahV9ases/Dw3+AGDZUnlpZ8u6GztGl05SR8jJxWL8sGrN/dTdlbqVfpNdAvuuyqR
dv1Z1Do5BzZZSdV5Dcv+SWMv5Z9NTV0BtFhAgXEWAeV3XkGZYEQbQ/5oEb/hIUsTY3tD5Sd5LNDn
1UcDPjtmgrLPkPPrSB2bamn+UDLqFYjRrCEzyNabKIAjhDJSIcnRODxb07gB8MDG03FgFRzWGaq8
7pXDGitaORrbslWcIgj7nC6KkukD2V9h08RmdeHecMXhB0WL/piUzAhbjT9+D3KCtT7J7a6/tAyE
5vdT11fpjQ56QxyzZem7C0WYXIxu2mn8+IJgo/orQQ1oDUUvFenIFUcGkAIIslZR24ISVzjJbcl5
od9Ubo2Dk5wX1GYUv0kKUzbynBDhlYddiaww1pW6scRljlzbOE9jDqsv7M9y/zA3pCBuWyVVfzEb
dnUzFImntjLOHU5yizNAdxvmtnpBXercOI4oo31GnEvD5kMY36i7YBJuvK5v95aXJckmo/GvIxYC
7B2aLLPIrwezQorYm0AQy8acksu6GRSgJBPX5aFny5kAnWC/sokRI+OYciMdxTknz5tZ1O1yUQyJ
TiCO0kgaeXKTWD7MCUE+BxVrHK5mhqq9mWdb745u3EcjvA9JoHAhcIVu2a0T2elJSLbbCWchKW9Z
jAh6bVE/g/lQKNM09hXE7QzmpzHJlidnzXUbFYqkM8/NsI3Z+swA0+JMGw8kQCEBl32+FDfzVFmM
ABO1mbLh51B0SPCUWvmauM5Dn4sg0hyxbIg/VfoZac4JNkDUSi+1DzKCAJsyvoTBYeabLqqMORwa
0WcH3M/IyVrNfSaODF5+FoHTsRItnwKMztl+STRwJ9aQM/JI8vE8TIqyq/YtZ/cj3NGpJ6imT26I
TE3yja2q5bj6cFdXSsUXxCGD47LkWa8W4Y5yHtku7UOKbZY9WIMEk3101z3HVWffW8RQ3pNftvDB
jckjldHvjImD36i+SEtOX801NTRIqFFiTiXs/gxYPR6IxWAQhUZUN4/S1fQnM+K7Czth45aRamr4
YegorC2z6p1dSyqsIiuswIgyySZrN8KbjRvTrVB2aVnDqtjNjbwfm9q7beOkvJ4qavibttfzzwRG
6RPvN0GYlI6TrkOoHrk30syqaTOZbnzXNq6bBXWiza9VAdJvU42xc5kPOrt9114o6bmV41ylRdTb
e+UgVCWSC1nupitRVuBNadub0Vas5cBv6UEuk/YtjUvOUl5ixmS4wWkSgeOuAB0j1zE6Zh6djLOo
hX0a2gTrcL5PKBBwHIqpzHRQeCZAWdCwjgwfouz448wsXWW56ZZik3VhDx1CvVwvZInHY5aYJJzU
xQmKtJJzRBNn5Gexa8iYpvwEIUYyPhulCaO6qer4gEMIqF7XCuu+jhz3GcOMWwdTtuY+s+9pvrkg
Fsneq5aKqF6BTHED/jB+y5TVvYDWaWVYkn/8zUEATJXaGMvHXvrTE67H8tpvCnTd2mj315PA5b2u
T91b1ZrakxoIlQ3yOptxY8eOfYvt03i0ZU/enGaU7rBpBYnhrNTawPRAVKm+sYoxmc+daK4/91Rc
9SA1Cv2Y5lGTgmmK2KuJKPJemtFSVFPTdDl3mgZVjQ8C4ViYna2triF2TD0qWCtkwWb3gbnK/7ym
bFJp9rviGV19up5dK5Ziw2k9H6TAgFm9iNv6pZuJ3Nuy98KM5BE3MsOKotS1cR2nMfguZzSf7qSq
r8VY456GmpZtySqmUGIWpMiHy1xVt3OqExk1wf0UQctJOw2ITGQPrQ9YrLajwbx69GtV3guX+gXR
UCz4jZ64Dxl8p4dhAKeFOQwGwsDe0gimxeSUaPYY9igkF+o1SUASaQ1S7opv+EuSCmqB7PSye6OM
IOObjXV02jjeNWaVDBhf6BCBX/Aj7OKRM/7hsqWLOOJmUAY8z3/qqUB8k9HYHYQgWyikstz3WxyL
GjnOsx+KZBc7zuBsTV+O1zUnsoclUcU1dbboorcJMNs0SaGeBab7bueySh4XfOGvsLgKN0SUZNbn
ViaZZJY6Wx5ar9fP48ozLrVRlwSKacXyqiUeg4gSbfc5BqHzVA8jOOlJy+Yvfk5oI4dJl25IatnZ
Bcd5hPwuFWYiEs1iRKPgL90Xg842gxaW7DefsgV/jfDvx0kRIrnJaW0N8D50/6vVKwYe4458xokp
kiRs2dXPFj7mZWuMEE03VCkSgwlwdO/NgUMsq5ocLkstQYdrFWwmNrpyHQgB8ApIhemRuxZTV7Gf
Vm356umN+wk+CdatQc3lQ6p3FeHP1DMCw5rKDqgo8DyIVhle/inqyiSorF5fPXppdEXUcmdvLMlO
mLiyyn/2k9Wko3kR9QxzMZo7Ehnl15j9k9xQ71jLFFpWvS1mOz26s99+tsepYmRayRt1SqY4bCM+
nnjfai8yfaleSvq31cauIU5srMowzzJDZU1I5mv6mCXdgPGlFu6dFWecgwlYhYVq9mjYglj3CmMH
JI+kudYZXRfGwGiSMNwAc6Qkxh5hO0jLep2RMC9bV/rl60K5g7E6uovYYk6PWc090vG2GCtMhlKU
dy9QgifB51P1pVvAh9oQPMsSteQLut1FGADdmihFn6PlPJwws/yKHU7OWq5BHWPMwUS4GRuDXVHe
Y4Pf9G3p37q1Xz4uumwsgkyN6Os00FfE3y0KmGbUqDilwV68nrEePlli3ZSxnA3kK2bGaMM68Y1O
kIOYoFurJ/LJtx6HtGbtkSXIyoHFgTuxqOWFhjFESziKmtj7aYDJhlVgqLjnKLXxifAQCTUnVm3e
+nkHscEsI+UEkzN3WNCUTNKQnmM0HPolEh3ZkRxHLpn9HfGBlET81PJEGeDS80bqBKfHw1D8TsQV
092yjbIpQul64ZTvs8w+W5pryyDNznp0CBEQc7+jr48P0Ati399qdhcOxjkFuStDVEFDMgxlP/rQ
gR0PO1udKWqbLebB0rtctPyDvulP3XNatD4ddJOYA15RxLrvPq8qCMciwqoME2E3jxqtrquiipff
voqp09m2IPOD1cTB/f4qjdcrEiT6IlzqBnokfpQry8Vz++u+9qmgweVES4IkD9+xBYWU9bv5QUCX
da4ljMXOQrsvlgd9bNUlxQiiwdlghl5uj7+p5/l+vVUuiBxRt3BxvL+e21OmYZ+VhdJsqRHMGVtX
lG8fvFJ/e1cIK/lNtC/oqt9fZaCxi9THysKq19GOwUc8WDbbVouizEEifP1AHbC+oT+20VfImsFN
od/mxbBOAw5muRS2m5trJinz2mRZV/rosIHn4MChW7smjuw3yehIXLgv3gt9JcVDYD65xSwVRTLQ
wAvqOo0OeCMoZPdkNpuYZj64u9PxiZqG+wM/wzJF6I5zon3QCDJ2HHwXgSb8ams1kv5+TGlrwgn6
wRd3OrQ8nTSKVZMCQ5agu9NLMXk5c8/tBho5t2qTtJ4TtI3BIenXr/3fXQdqtcPryACAR/7+BSEn
qI4hmIBCHU3zYLtsK9Zc8g8EMD+/FqaFkAewMOkanIRPhrCcyeGqEBQFdBjMO6Z1l82bJspdniT5
81BUtEXMYdJ/+yESkcgUhRGBpAjvuyzrxzFdeEY0ztSoKqeWO2o0xlljy2T3u48QrRyycXeFYqMu
PnmEacZS4y65hQGmVUdCtlFAju3vzhfflWvrFAgumT6qeaIhsqc8EYWfkUCLOIfzvK62RdZOH2iI
TueLFRpIpCRpK7zhqG3N969D2nN0GnppBk67THRGImOHBQCELgmPQUnG9Ae6759fP67HbOsyV7iC
FLX317PHxh6pdpqBQSY8diZf3bn1NL39+hv6+fXDZbLK/uDYrSvs+il+eA+WGtU3FU6T0q0jrlPb
NfeD3XQPUeVqN0tOqynxPDaHv77qz7PFKlFlqnDRSjPBnzxLf4CIpIrEZC40lo0fU52NLIxjlZLz
n5f67yC+qLe2H9q3f1x+kd0/dvBSvhBqXP3HeqmXWs5tGif9/33/z+7PfyMSXgHk7/7BupH28+3w
1s53b2Ch+NU/5cTrT/5X/89/vH3/Kw809v7P/3qph6pf/1rMx/oR5YIQ5Ifnv/79v37v6kvJ712X
X37+8T99SrYPFZGJFGQ9YkjKrKy1f9qUVtniX64k0IkMY/D2uCfAkDFb/MuVZDj/xLfH0sKErDPn
ogj//7f5l2qaJ/RvVdTfsw3/c41kkrUdJsI1MwEps8HS//5tTHs3zcrMI3VX82AF+o5t5jstTnVM
qnQfbhRmuv5MKU81l1o1+dUmHyYPflFdexU165ZtOfmn8pvEJJlvdE1GV5mgnIsgYwCNALegBZ89
GODhKtyqLxT8xpm+nZJ6EPkkb53bOSn3lAp8+16j5PZJpwaM+VVSC9hQKqysgECZETSM3ui3PSjc
zxWyp4ESipdTU0HZMtGhi3mPrVqK/GAYrV2cZ4RzC0hM7fRUlr6BJXtq15Od766n9KZpOZrYmlNQ
cTfqYcd+nCZg4mXRvmwAT9F0lstybM3WEBhOaCCHPi0izqR2kea7Dmui+eBztDyf+jxxN1ZsZvz3
KfNIKo5nDnPgpG0DTdGwHJayphhoUbHRjm4dCQodY2Leo4aR9ZZ6AS1qw/0o0/W7/vzdV8veEZsZ
WCDdsFfr1PuvtoiohlAtsAJaHLI6qEGzG2QAZbm2nwrnFtycH0SoBtF+JO6VjiEXHl+R0ugxRteD
d2hWH8yw72d0ujTrFhOXnsHkylR0uq81ChnDJfTZkQ25eWVozhTUlJoPWULpUZBN9MFq+DfXo9/J
fgwuEiQjc52Lf5hrxwgumVgoBZYguXYDZPcn8r8pXPV192KIrP1gxXo/y673xyDSuRpnJi53qnod
ZJevNkQvoIQ1ASSPaRSCfoCgERUf3Nr7xeqvSzGNCAtcKg/zZAnuar/jQMTmVpszL6y0qYaoKEEO
/TBv/TVh/HsAM5dZKYj0VXWdGE2Wx/UJ//AECQqnBhOnLtos4YUx/JtdEiMo/fVV2Efyd354WS1B
qxG0K6p4XODcz8nt5ONkjQR3W9sePSZNYQc56xQYMdE7R2X2afM4oA61n2i0G9oeQWz6La7ArodR
Rmk3ognU2haNLQQ4zEJJPk3XePYS3JT9aEVPGaR2uYlFnZPYRAVNIA8SJbC9bNTj6pDbtfbmZ05T
XvqxqanDAJ75D2vU+nntP/MCkWbptfGmwnkB3ajtSmO79PZgbonnWcqnBF8i/uLEX+ZyR6QPEUkb
UdlttjM1s7gfTY05oldtXgVZISQx8+A4rNtKa2BdliNJvNCMSsADwYLAtqWoOZhjtLU15Ehi09GX
Zp8Fz9g16q1eJvZ8zCNtsrc0W9zioOGxR5AJ0q8GsuOo8spYyCIPemfIKoSDdBmjc4ST9HfQp+U6
hkKjz3bKTWVRrU2rOboole6kod2opbiKKBY5jw6VB7X1IFHZX9u8q4oQaQdYAJSGXXWuk+b3mbR5
rQv8hYyszxM73xd0o8WtnUO1A+feGGl/Q2SWlmHWS7L21pxp3zzAOJPQodK8Ti+XnPj3TUfuaTFs
gV07Kd3hVeO/gxMwr1UOUtQvFjKScrzlqDnvaHQ0kvppm6RXy1Bp4nzJpmH+ahcRFR2UG41/rQaK
wkFTem2y44oe6TygiLxgoR74dc6L4hJbNuqRRIHLo4uTdfIVpXXO2SbrY2842IjPIMtCfYWK4dFN
1CgoFL77mDPianifA9rMOl3QWlitWfaPXTLU1r1a8IR+KgBsVGEXexOWt7JQlAk9pI/XRbNUsUb+
alNEn2mPmM6RzTWoVsAJRvXMd5HExSHpRxeBZ+PaSnwR8eBq/V4aROS9xB4BEuMWweCYbyvPTxE2
xqaiyov0FDipYgHtK0fTOM2MOT2A1FLVeQFqClxGO3TzIUeJWxxbv3H3XUJHfy/hZg7QOygxswh0
0kOhM1Ad7gmNB9TJ56b0VoEX3TXtMoiD9PP6aUZcjN6aLhKtaKI/pkAfa1rOBTjdKEwBaTDExplS
rTu2UX/0cGvGYQFfGLSaTkATxFpvfvTQt10AXC6oLplofjYFt+qH/arC3dij1Z4tmSs5yLRTh7cq
qqwWUKghEtoOJvWoqZo1ymaEauKTSRKoMo6k8n1hWs0U73TUgPMhERIWb5+Kar/qJ55TwOtyB6aF
FokmRCZ3TZO6zplTNgk9lmVw9KMwbNPZ9BR1OBa6XnUpcmTN1whuWvsBpKnQDjXlTSic6Guv4PS4
kvkIUUnQllH8QNpFb4FX1lhcPNYZchyMITPL5XK2WlloQYdGu+QjLw5fLp8c1TQ0uhJcUYo25ooa
NjFf5dSmwj+A8iyYgdCjtNY+phcDnevYmKIRqMuGCoL1ju5600FOo8Nt7RGGgzn54FR+YhjiGGlg
96Y0Qw4d2wnzlFbPFILONo9GDszZwA7Qc/LIumpbs8nDAcOZ/DSV2ricCaeS6R7qs3juGSb+RVU3
NIcbLAjGvqkgyKFgd2b/KskgNTz+egk5WXq/e/BIJcCjw4rIqf6kHFJVKHHSNksgn1TWtT8Rxosi
B4UYIp8Plt7vFpl3i9Xq9+OE+H2hZxN+slixm5RMDG4CflZVO7NYsAd44xhYorYhJvrpnVwFqKkn
4qvI0/Swnny0LCuC5Nc3fbK/WW+ac/F6iPAcDgSnMQx+o3cmcqw0ENbs4j81i/irxXxIezTSXZ/G
aGQ5H7wOJxsP3ga2AQbixrVaCG7y5CSZ0W+2NMsaA6MZ55VMR/cayWT46zv7+SpsEk1cp2ypOCef
hh8q/NGJVMYc1AS1hLHEV6B8QE+/fRWxWu1XGDx7UvNkd9PU7HuKMp3xn/T6LQoocTZqnfvy66u8
P/EzftasYY5qZGLzcnK993sosxPj1BQFpEkCYkKbXsvWlrRG/NpnhfBi2CqIPf78mv47TuHyrbrv
27e3nmP4+8P2/8iz92pk//eUkM1b8YXF7MfD+voLf3FXxT9dR9g6O1l258xkvHZ/Hr6F+U+8rFS0
KP0w2WHD+9dhnEgCXKHGGtSBd25lsv7rME6oGUVR7OB46eg6cNb6ncO4oFL3fhuMPpxNO1dhWJGU
hrHt/avCax/T1RMcxzklWmHaFv7OmFivi2FxDzErNLsSd2+jLg3aQfPOECz9P47OY7lOZo2iT0QV
OUwPcHJUsCVPKMnWTxObJsPT33Xu1BPJArq/sPfat3FSGaJxAopPilSZXW3Xf5S+0sbhx4BQ6bAr
XLRDsM4okRqyn7DABlSF+qNGWbKvfFm+oqnw4nKy0fKO7RGqHnVPrg20160Xcyd1XO/AJqkzu6Nf
tzu3Wud3zjamwSsMpMTFgEa8VBhMmQtwLp8Bk+Xrdumzhk69b7jSPFTdwnOqx7ym036sGoB+3SNN
OLNHStQoSbtbXa6/UCDaEdpx/WzQu0VKY6GuI2GLda/f+qppdnjT0MMsU3eqENuEDea8reQJoYtJ
pxPf879J1H4svfoN9Q7W1nK6mHrd3fNRUzs7TT2K5VYen1DwgyUGC8SlVdDwVvLEO5JGLaMGFEcl
rMGky/amzJCZ6WI4PbU+JaRTZMg+PqGdnBJSXFpr1cJAmIQItSr/hYRVbfR1Wt9KJd1TxkxkU1Ag
RlhM58NoPQGd43q2nWz4rx/8fY/S7aVOx6Pt9gopu9FtcM+dc7U64SzNs+Uay/Gpy4UC0yqs7pPX
x2Ph/6jGJPSg9sYmHCSDw0DU87tCLgiuuz31Xie3Qdu6x5XArn2yBl+gNm51l46hZRfmdqxxMoDm
UjdRtxhvZkduJmdaMfOgzO6N9j5bkLM0j3W3TjFiz5BdS6sMDuQ59JHoAFFivAz22TocrDIZoLgN
6HMkfCUkpA4igrIJVZ+dstZgMa20uEEUKZHZ4wML4KxjjlmRKr8tad7fc2h3fwydtXqWKgrhSSUn
ZigNwVqJQJvljzsmFF/oqiKUixvIY+e0NCKbkKWiYLc/8xydpjtPAvOT4Z6FdI5pXf12NeRKzSfP
AiU3EKe8Nd5Zv4NLx8MEfVGDpAktILX3I732rYLqFRqtse4Tq1KxDjbzVs9orTaSCpDPInADPk+7
+9WT9IawFUPYscwmdcqIA31nYo2iT4UJn9au6G2Mok1yats2j7wVpNnKSjQfzN1I3A5WOyP0le3v
uzrzbx3ZCn9zjb2zZmHH6NIBUhC5UVt0mLmBOJ3AUGlq/dnQZ+vYOYoFM5IbL5aGl8b4n5hrTDBU
C69gU58biJT5JjprzC5A59xH2XeIKgLh/gM7ew2qPh7ybieRDkR1qRlR45tjpDu5HqEXdmNSDqp3
W8J3rmTafvTcwdAOgc3jkV0g1zZZmIwC4TXLErh+AzLNYQCvtzr9fOflPnudObxiPCQdQ4JIjAMy
Dkzo62GX9/s+BzKJETky5JLs6J5lgkMYq+I4lM5xSGh0i5XyrZzgKqYzQj+iR0Ix5v3R8r48V3mn
cVT63suKDPVpO1/adgA2v1C1bT27qaPBwFAZuKv2yMxuoPuG9erjFEcAP5MNkNHhiuVzxVKwsUx/
FxRVckhHLy5q5psUPy8ush7MLOhaqsCB1IpWaLuwd9nV+ZyeM3QUMZi34KgSFDHkGxnOVcJofDEF
x4XAQHGXGJM8k8PB0TGmZ652zUXwXzNCTGsQA45Z8QfAoXXBxrxZOD8uujc5+84Tz58LARQZB3x5
reLN1Wd0M/Y4DLexcuU5d2oCFuYMpKuqYOHiegqCTl2F75Tvhjf6oWYgdZqT3kMW00x0fV4TK8a1
O8vqDBT4jrfTuW+aDduiIh6rnm4EBiFqU2ihdo4RAiUicoxNLfF/2u1Ybsuk++qwdZpTRU6wcauC
6nNZhoNYyYrgnkhb7zg3epzXbmgEY2wPHlcY7szADXNcmtUsADi4mD7d7hvVGxYnj187OyfoVwfb
vJazfwcnSrIK+OVxeDI8HtC5Fc2p1sLBxSkKsHRCKOMgMhk+q0xDYft7ssUr1D52UMvDRrjxVy7E
9pW+5tAbN5s5KO8pFihjgtBHQvXE4RQug/1PzxvULN9j7l8WItMR4veIK8HGiocnLJLdpLTObJHR
YpVykaFlDj36XXzfwSzLw+JOwVuT+gC7Z4aouvOeNPO0c2hu+GVJukEuaM67haHKaTTwTZM2l8a9
Lv7jDcO24OSFGTkYNK+aplexSXjEJult+lm+IO03GqgE40ab3Ay8LThH+c272SGTRRmnpe4vxN5h
IDS6Kd2XaNEvplpKNtu+QyD6QmCMNyn/hVSQ9IuYAOOX62fcVdCDAYW2FcIT3ALZZbYMsBOo8i/o
xoyPPrcIrlusb+EtaZgS1MDsx8LrOQjenGCiZrBm+H0d9oq95g6czoU+YWlstWWv6lK9TXUdXDEU
N7euyzktRCHxJLgu7M+mUrxzz3+jkf2R7UTfRNxaC7s63fSke9yL3PkwtW45VC52HM4DIPOOibwL
c4JM52y/CCRqbtkOj7Zt1rjTM1Q82vp3XWd0Vj4W/RAWaXUWRpf9mTj6t9LykTLiEUv8/jupsUET
ItMhYAW9bTKxOaR+o7bof9pYc93qexxFAMJQI8VQZz5Y0HJTSDn6AZowfMDW8V8Eq41ryXInxGjk
7kc9o80Tn6jp+sPcrJ+1U+3LuW/5IAZwo+3ihBPpkW8Yb/RDXwTlfkD4t4XjKH9XlXTCksuZhy7Y
sWDlydDnr8kB74R/noUexFgDUmz7rbYlFqTf8AalcVP36zlF6b4j9qnmi8K9GzDsIx4Sz/YwTO7G
DnD758Q15U7T7vtKlr8h6mwKJ+AdgmHvLV8ZlqXPOsjarQ1/60gOBpYpH1lj2IkAU6TVpXsE2cAi
LP9R9J7YMvosWFh2Iqbsoucv62w3IPP8VRno07Dm1hs8r34MPzuJOtVUO2JDImIDKPHaS4fzlldQ
G6LJduCoLvlm7cU7wJSIvSXhjRX5GOMrQZ6bTCeUpB/vjJXimUyUe2ok2YGH+IyfskWEdAsgur68
rai4f0MRDwmAXXZBKfO/vkKoXDlDfexqMd5l59/cBQdnXjiE2lZZ/50Ty3NdO4Oh7aQbZew0mMcY
wN17gmd/e5rtvFtsbW5uUxFXZVhYFIm8x/CbyreSv+I5QLQWZfgANnL0igjpHnsuczKL0AlGykuB
N2NM5n9F4oP697Utzj9cM6IkjzKp/qZPm76JBNYJGjSQ07UNAPnNT/PARFSCu5c+L6nTNC8YUQ52
sXzIFEjzYJGfquPwcn3wsPbRzP2PbJ5/Tw4YSke/kqJKcTeTW+tiCWNAhWoXEjKJIMEOJ+64JxLy
V+468bJiYxnV8JiGlbqt6tAKBEdj0SM/wfYMRXXcrevw4jduXDjltptwBdR/9cGLOgFatkanyy/T
/qk0/88gk4PAr7Nh1PpOGul/yJq3MNAF4y1405N/tZoclGqnXepx3ll+j5cKML9M47WWr7kGWJWY
55AkW8yB5ks6pdXPOJUuNmtvPqphcM5NAf9+FW6OvVvIa8eAkRPejvIMvtKYM8fWUo8iyRPdBVc3
2ca6e/NS/ROhjBZid2KNZ8N5xgIIwnXKgMSk4KazVm06g1NsRVnAhSyPZKXvqlXpmN6XezkrQn3K
g9dkca3XAXV8x2QVlfLF631rPzaZcW/qLN8zAizu84p3K52uSJzPVhoYn8Y0yj+9Y1/Tec6Yis7m
jjE/zoGsngD4WukL6zj9a1pafDNFHsS5PvxYQlNxPbM97UQ6REY7EOabeNMNR/MSBznwETADFjxy
FHb+8JjLntzSJje+vKxsthRQ4ifPMuyrs55/12t3nWtcBMrj0xlHUNZ5/Q7bdwtPALO52Bm1CLHO
Atol/Qy3FzR6ZAjXylP/3NpoYgtH0bVeuUktHe13XYz44hz3R4BOwCUtAxTQznZSlndZZEnog90o
5+SYiXXMavmToEiP1mUxL+BH3juzPWWJzRB96L7zfOmP1VBasYEaYIez9IKPIf0Kch/BZE+KPXxv
m/jXhNlKXC5u9YUCqzvhsgZb6K9xYWVTTOlphmNRitvcedvJq1yCOqRPbG5r7ztHXlxvnV6XpX24
PmgwvAEP6QhyPMSHV/YXt8XrDJ7/2xHsobEKxpMW7LE1HbneiPfQh+zYcgNfIFU0B46j7CRgsrDa
7d1Ir3R3M+flOemo3BDFrjt7NDj+ct/6nbSkRFe2dL9qZWEKto3IIlhttbQoHwOPDr6PpVowxju/
qqonj4HC2J6sfemQuT20wR7AvLkrHT7qKbBHYBlIo6f0fVRskmd/eZhl9u3aCfkTlV/s3LH5GqWx
SQbnx3eKr34Cy97gZHjLClNn300Z3TUcRQnbDXuQXGxZNZ91t3A3qijvGudkwuAQSb+1J35lREJd
aeOWaby7z8zmyJz37tRu+dXPo4siP0fUbLPOrzS+vzR1GNyvY7HPJsd6Q4nCWttp/a1r9acWiD9R
hKqHS2HoIYGRADEINvFUdYKBk19tbKZx4JEKnGN+O+FEfg0K2hon6YKN9Jo/PmvsPRJqd18ERHtU
fVBykxicrcF6t7Tq3SFQLx7t5pIt3hjx/zlamfo1kE4dttrY7pluyCLMaOpOZAbSWlHjw1FZbTLn
+Dw3gdXmkAn0imK5st8Z5pXvwDY6yi9TOyAh7H5D26nPmuc8/SIjCz2v6h/9gMEkQsueAKMEVLPJ
cGQCtnY6YtNNzDRNigIYWXI0CUoO/H3jWXLN/wT4rfZLjy/E1bOFBAb3XXl1s0dzXH0n0mjfCjxA
sVqz+gc/uXsc7aXeerNdRAtqzbCykIIHCdx6y7QSzhyUG9Ktiw9V5sFngwH9ixE2lr7M+cnNQT8U
oHMYB3lqi7mZmYrP2ERUPispocs9iV7Dzpu5deQkmqPuE29HynMRr9W6fjO71naKhX3oLA1706TU
mhcezRhhWW7I68pEqC/uPIbDoDSCNEfv1UbxybLVFg9S0ayX3vKyNmo18jT6caaVegahUTZiObed
4W6NqrnTjftnWevkkwS9d5oxWIUlGzuiega8/vkMsXLuKECkXCNNNERhry32a484SmyG+tvoG9kl
Kc0kqjSvuORmFkHUQo6NU+WYJ6kv+JHV+KFGHkM/B8vB1qV+ADHympVqlw28LemI0c9P3YZvB9v6
pmY3fRpq84apgAt7ZFcd915Oyou+9LTNap2+bU81O0qYZ7qQLvZea+Qvg1g/LL26pNOgrhhy/NhC
MBKp1GPsK3vjHxnSbCiIi5muqIExgRR1Uj81j135OpfzN/EhaxhUKn0tO6uMUnToRgSI6tPQ0KtA
+2CGYNJbP3t6tQMWW2H3kwszwo4RDPB577rY0orMIv00AZxTbnujGdHgXAJC9Dapo1ktwfW5+ZmA
Otqnbj9yQjX83ezskwwJpOiJ/p045AOAB1En6k3CPO01++qb8lUky6c2tecgSUB8OSMBCiPb8dRd
jlptrZFOJC+l6Ij2Rah0PS6V7+1HsiRxHWkWCLXZ8LFiaSjC1VSmwYZdOnZUVP+R8YTczAuTi37U
kaKQQvrbGgyxrzOwKwZe5lPLy31KepHditSeX7JcWL/9Ur+1qsEj2zUJB7NaWff7nc5IMiXbQXOa
pNs0iXme9HXkLST+HIWwQ09Xi4eUOFH01UoQ82hPXARqAcoztNBy6n+Y0iQRGffr0daEuYehAphI
m05ubmk7XZnGbam8q08Zqmp/i1933qAdTN6aWv4nKdOg3FMnkLBRrJs2EM6uXc08HhY2wgwVidbS
O+3QGjS+/59OYzO0VIhNug7nLmniJTBoJGcsapPMdkXtsP3Nen86Q9/dJhARQiaDELL4P5MiEmVF
aYcqsDI+g2Z+LfHenLs5MbdELaaH1SwnwOZB+enmEK96a923CChO1YS6ktL37urGFVVT+dY4Hf1S
kzE+aSb/4DolhefsWZfEVdbJtBOuz7nTj30P1ikDUnGTC4UkTaiJpZ7gi9xMGX7a7X7Q1p7gD+lt
ncTjAVfjF5KTfwA2PkuRUeHWOmZb9WmUlsae2eVrIqUO/ZjBXKJLOneXj4MKy6J0cVKIPzNAFzN5
0/C0J+sRYyZOSsPuuItX42HPEucvkh/0HlhNFAmhlsGiqjPUI8h6xtL9Tbn1RV+b2xRQCS96Gtuq
pyRi1BIozeTcaoYY4uQvXml6R+E8qlEDzRXoHzRmx2CiCPecCCYOSdOGxMDHECPqAu21rp6k/Fml
/xKXJ+GX7rYWdrBZ19bcTJzhxLYEx360X3SnsZCUFP8JQenH0L3+VYkGMZmOI9FdMZVhev026jzB
Z1G8sOIc47ZMpt9uaxbX3lR6CdOBuMuxSiPXEJ8N85SpsV80v8Y4cpRafkKRt/MICflPmXLLcCR8
JlziLcMwsoru5GEXp69vxqvbE+Tl6F51tNo2XH3SW0UrN+BEtVANy+uyEqW2pMuH3ToCg2H9H2b9
rSRSc5c1XnkuF5M4xcnfTcyj91leq9Pc1FqMZ+W4eMtwwV4/7bG0cagMaX1CiffpYb//ZzLmnJL1
3WC4/ZYiQHteoZZxmqrum96cMKecQQEaFi6TJTO2ygHzSAGM6H3M7PszM4C8oox9IXQnp17O3aAX
LdPbvPlLH6zhR/L67KZnK2dOuxhWd+kXXW67sV0IQvLgYFA9DoaKl2YU1bfr10UXSlIHsLxKQFMh
sYs+HJRlRUaTkgs0hxm6yF1iORptATyRJFwV+b9uH9hXmadacUz8PB9iIiP8T2O0OiiwTDT/zgEG
P2hSbfbdYzI9ml0Kr1gzBLFdhErFZBP3LJCXKrTX+U+fEpLMu/Jb9+RAgDlH3NHXkKxL6FbFIM6c
GQzbEIuedXqT19pT4GdmS4eRUeh8rH1wRS1SvU51IU7r/yN6tcARsSYSPRoTyNMWrAs6nSI3toNc
vHtg0Of5eipOWO3yXeMSZEXsYOSI3E83WmY/hlU7OZ79B05LyUiFzCYcEZvG8naL96+3+ZZmQzIM
W34GlKW/B2bKN6+zk41GoCiPv/a2DYCZjbvUJIwsaCET+IDh2nKgBaLxw6VJxU7vpj9T4Dx6vGYH
pA0yRq+TvgTaM6GNzgblJhPOei3ekySnGml6b5uwJjMpwTheJ7zOmJEKrz62BKsdx4JWz0gJJlM5
CWKGteAwLvPdbLLoKCtG3HmfYFPK1YuhQJEU4mHMevB3HLv5q3tmJMMiAA+Vo87aLCsZr27NJ2dO
/Urocp0Mj2pY7tDJODcATIRF4V6Xnshf1H98xdMzgLnQzJ2VreLQpfk7Dc47L6kZtkZJYLL+KXCm
eX76NvjrAavug5xj6z+mXqoHQmHoka74gkQNtnPQKl4LGDZvPsbAAxvsf+kEQq4cyeLZTBaoeDvj
f5UQFzh7zTWfnR975TomEce6tex4bBdU1dToTKCTVacqWHijB99Z/zB2r2MDZQ3vdjFESLxqoHTa
Exkl2NkUhrMfWkkMSDdDPXn69zL50iIQTmB4zBZ6hA3nvYWHlNjuZhZ2XK1evkMcQkgQOj333lcT
+XZJNWxdqCyfjMGL0J+fjPjZcz8CTbqcMXry31CUpId3lfaBiTnhQuE+X1DJZvVLoYbyg71bjeeP
+qET9QXozH9r04Zs7P4ajXRiy6+zT73M/zCbH3aNrMFGeHfudcJOtM2qiA4jjZfsbyQq+0TSSENP
DHb0/m+BwfgfqU6/kZn/j/uvjLMmAXi1xqWf1JfccpYT4/c5bvWufbXdwrw8n2DvgYJxnhrjXpUv
ug6JYAATtZlAMfpTmZibVCtJfkZpvvGT9VblTb1rug6D54jybk3HQwcSc4Ni6O9oe+/uXB8ngSxK
K/YpPIRNKcg660uUZ6pqf/msh+KCPzY1c662VpCwnFXa3bPxEfNB2NXNnKuRXjvbOxXmwdS2ls3a
+tOfbtK9V8Pq9V94et1N2hNfYtIhvNRVQXhtUQBB9Flu2KYQZ3aN4kUtUAwNdlQP3bSGc9eTtSTH
AEaRDLY1kZ2EXT95ZjUAlLeOSjGqVBJEMx7kgw+O4bUH+LblvRv6jZUvcwgzftlivW7wQBIWji+r
OKWu6pGhm3+5LZ9wmokLvmWbCYOB+Ucgk12vslfL19yTVTlbzW2LM9HtJM3jirwEZfcrXZ/jN7OJ
Olf9mEZ/MMqVy77KmvdW+JcetUzkSwoYp49MPKMyAZvhmF+D61pxS9xNlafg9lJd/q3B/AHAtMow
Hcoyqj2awb7RJcGHQX3FUu+cICi2UYPL3K7Sl4RfnGyyIFyK5xKL1Hgz0lke01/W9on4NsElnYdM
aX73OGfZZnncX1Z/wS1qHyEmTvtGLpE29/UbfWEX2pNJABEKN+Am95oAxNjP2A+kQYfhhnYKtgbr
KrHC+WxnrjgrYbhbDTE9Ui24YhKaJG3+6w5mhvK+7pOHK3HwNmSnwwuTn4Wr/dOg0vFfI15HDtBA
wPEFF7MGHsgg3bRZEqv5AmKVYLBl+tUPw08/EVMna5r0rqQnkPID9crCtc8o1sRRfwcuE4KNPAYJ
KBuSnsbOQK/HzDiUynxT4snvyU9KuQSDG/m0PuAwuVcufRmvZmuFxOlEopjOqkO5mxmcp0nb4R+o
0oNJ5lPkkRcPPpaFRKsx5tas7kBqD83Z8AhGtzhmnTxDr7imys0umeforEWrot40irHHNKHfh1v1
PrIt2aeTlt8SVWuRhy2abqpoGYvWFjnLM0PlgP5ozhbMA2qX8oUe+Avd/AkWG5pARrtQyDOzCgia
Z/dns6XZTyh6CQXJh39L3tNPz2n/UgRrQ9E6OkucS7gTgwku1amlt24mI0emtXp/HCaCJ4NwDGYa
7haUA5BH+8Rk2wpFRvXhy9Z+9aUAbjHOWCZ76cKvIvrbF0N+VZnRUyF1Rbhqes4MHLarrhj+4vNJ
901l3FVNihxcaVJZHGDtAcZ1HiK+CRxIdv/tGIW9R/v8SVx0GRcJnkjXAxw3uSwcq9qsDrYsiXg3
zPSU4FIwALPuasGEsvA/u6YnXXrG/k74e9wXyRCrjFO2WDSLIMSS81/sU9H+60yPv8gS9rOCAlO+
eO6wwTzBhC0U5vJmKT5x9N8bw4Wh2XwYPKCMkDUYohcH12vYGB9lw0DZV68gqnBwLLyfGkwQh/Fv
DzvFnPLtZDJeVQRgAnNyRzJtZ1Kq5DjK0Aym33yux0nvXwkPA3nWmIeic5/42VhfyFuD15vzHZEN
Hzdmv5sngsaxz8SMFeO6L0jSqSxGCdxjXcMpvQ7EHlfmocF7mWnGN7iX0ORLyX22g6nO+0lkKajy
WBlMTFd+c9Gr3QoFXQQj6l3rQDvAfEE7CmDdLKArhvtsCJNyZ1BoHlZpGzdUnuhqh0pm79Kbwelo
0HTLUuohk9L7SLe8K4pyvgoiks2pGfa5w3qIuRJ/Q11/XydtJ6Cb3EF2kL46+BxXti9u5qBk1AQg
LhHfLJHZDzqOEIZRBXPFizGZfzyU4RtNGsWBb8MuCDEj6dBCzRD2WZ4cegKOt5K4plDvuu/ZdbQd
R+NtrTMTO4I7cW/b773P5qTJRPnBbYFKoJZrSCcTkJJYfJLUTmogGIi41Js18jr9x6/t5ZZ5jRlm
czfQPSLLsw3AzABf3N9gqfiASxZ7DNPpuXaYKElX9ujBrU+LFkXKeheYLZHqHHc+EwhrahDceSzW
F1gCHIuxI4194qnIdnGuGn72j74lbpXcedYS7NOsOxqNp/BXA3lIs2FEwp7kJrPKBGAlgzGAMcbB
ykxW01OUy4EOym+CqETdbLfFXSJ9Rtrws6hgK+winEZXcNRmKxly1sWD0ewnFERdJ16RoTg7VLz1
Sk09XlzX3oIKigNpvniGZjw6ujq6G/+lKP0PzS5ILpsZyybwQByDfU0OtZiWJ7jzJLRbQ6PwaRnI
r0myb/3dYNdIbuwuM68TA5/nGoat/BB5SL6a/yzaOnaI1ezvRwincFYX+1CQXzo4gtH/HGTyuQF+
ZxV+6lK2+KbBtZZbyxALIubOgVa+BlNSnYbEUSEqUXqloaQ3I6iXKkYwvyhPKS2+zJNQz0E/zdnN
y9TLqmW/GmLT5i7d+a17z2zvBRAnOnumfqFOoHWUGsFrair2VT3oKiMPKlZsYj3VtkLopPO8NsCR
9f88w0erb2he+9uQoop1QxCaSoxE/l7j5kIrKkSab9lED8G18hl7r8rC/Q23DvHXQ3ZpmCzdtmoG
JjIGt16g8xCn3FllTAlKSrlwdKbQnpLC3hhmIHb+yBcZraZa3begXWqoQJ04QL/U3+dszoFPleRK
RPxwPmdHJv6LU8IRrXUXxnS/ykfhV+mRShLtWWA9h1g65xI4zPRHeAl6PXi0S7tGKOlNSNpFGY3K
rmLvOdk0EBngE6Mg0uzx6hDAF3a6cfNkyyHa8KmCF4wAtrwWjfs8Yq0+RMqagvdN24tA7hh7GGcZ
JOW/EceJqHT73+jHaAmsYT3ItkofyxOt57N2yD3SJ2T/o3cQqomZ3NiavxCtgmuuWi0LbjgALt/N
tdDsGn1XGc7bIsVd5xia++mR88KFImmPTSmv+mzevEK+Pweg2w7vygG5bwCHVy+3CKwToICEyXYy
C96XmdRUb9aubWFyKLiMGAZWeWzQ2xd0Zuwz13hm3r6RaN7tdL35BbmK7nM3PK5WJA3rxdCWmLko
bHi9fINX1ux0R75KDdyGQAwNhpzwRtNSzLieCFDucCZmleq0a9MRe66JYIDjxssSCbl8V9qcRw2E
lFA5A34TwWgt79V59KhXa0UEYEra5mbyFvlCPemevEEfuH1q7WxUfN0lqYp8UmO6bWxlbmWdpyFk
gFfgCmy2dEbN+ENigGUqHAQQyNFkVN/AOn1Vox3wSU1IngzoKqSqAJtfLXO7ZPORukSdmkZqu7aQ
/Zm/iLfJrLICASxgUq2Nf64zKj54oR+NC8wyt8n11ZJOQm+d0Amu7bpjXedfs079jGwTsGWmUzzO
WXbXxs7cOJzPMQv4uAuSv1U9UNOJNKrRbe21kXjGanxWrjZVGQOa5Azv/g+b126PqJPr09OsSLPG
ANaQnu6n1WU4v07pfWAgC8jdcKJiYOGSSFsnqdlpQ9ds5reOquXIz3oH0edEq1i0W7H4YFGZIiX3
VbPb2Mk5H1oYsVvXG4s3Kn1SfJkdb0zGOnfcQO1DyRKIIx48nmpiw7zRyWbVzfUSNCD/Qncoszjw
E+dguw2lEUTKXW4MA7v/Kn9YpWOecO9PlwaZ5pO2ZrLOomskAdlVLUzoZXlU4NH+TZXT0D/nif+G
R+dOGbkSlNlDQaNg7NmS6rBPm48F40ofFyjbyqhcSj3S2Aqzr2AJivcEJNvYOiSIW239H7ZVof40
uGK0sEQV/J85KodDDS3XRkApM2gCbKS8QszGqQOVSX3UdJe2F4Sd9stT9lHykvqbTFrpHbb6+mjM
mrGMb7sUY/CmAoElRUALrwMXOa1lZhQysB6xZHBEI15tFeyPxtvyPbfREKx/G2fpdw7gpk1beYg2
SLAtX2yRd3sHvt+w+nezLrfCo1/JMJc/BsxSEcpX/WS3LMjI+q5H61DYkxHQTSIIAdndRsCZToll
vjUyKG+CCO0tzLrzhMH3YYzkY+fl8AVv8GZrdDi5zZq48k11rIpK288Je2pwm9R6KWMzAeSB08j7
7OVqXIw+O6SahHPtG3crn5f9KGVs1d6t9pm9e+OHoKZNgiEmVmLb9eNJ5+lkufqSQfo7b9lhC6Jo
mQScExds5FDGOunB7LQYZOSz22+MUSsIEM4kQeyulR7hh46hNzsZTQ6x92uXYl3rhb2jCvJjt5ys
U5o7/EwkvM+lEcCrbtkSQJqswKS9LVYxKu2UEihgCXgcIe2/KMEGFCBQYnx1Xg4mHOjk+AuctXfB
2ZN/9UVOf7T0AfwNKynj1oKK2VPcCjQjbXLGYNt/UIA9LF8NjIDn1N9raTfuiGsFbFQ9qWY0DT9u
BTedCfeLtDBNMtC4CVP/kY7JKpqMKtDIei63vKTXJ1akm1pkfPZZk+1rUjvfRCVyRdc2fSOJIvYW
vpi2nUEJvrsmy+ENIu5rkWcg/8h6Rqtb5bu8cmLofVzaqOxdkMD+XPpfZeuxGYAW1YbtWltfrdZW
n4DQCLNMwYCxYB5tmrzyYE21E5tmPd9lbdyGCQR9FDCBPLsTo2eQ9n76KdbnW1pK91fxP+rOa8lO
ZE3bNzTsABJIOF2uWGVVkkruhFBLarz3XP08qOOfqUWxF6H9H027k+pQFmk/85rexBF8yJIzFZOc
GBRDbI83UfbNUxqo+ksaw8OIgxC0T9kGdzJwDLoLmncSiqJ/pcz6XqUZdCsTjgcJgvIzbU0F6HOY
Oy9pwTZB8DC91Qs7cgczcyBViukLumqUPWga/wJCkT8Y6Rh9DMHL0pdQlDMW48xHoX3vTP1H4RD9
2tg7P+le9rVNWuOBdGX8DNXHc8FQV89YrtQI81t098kRzm1Rlk+qWhjvgNfrd7oVRfc1k/vErUzz
okoSKtisZFxl/VlGcfxXUzlAgoFmOIMWsQZU+WZR8PtMn4LHVBnTo59Wh9Hyo2NVaY6bN476GWn6
v6Kga+66nnozwsjteWDCHyNzdBDSNp7Txse5OS4TMYs8orIc5sEHzuueNmlGZmmpZ+DR93Ha/52Z
/Xlq/OZuRBYbWEkXjW7SFlV3hKf7q8+AgGE4kFFkGk+511YHE21XRXbNsYYV/+y0BZj+uAl5sbTk
WXYjtUXV1k5I2jlUrMvR+hDl/ME9qIN9gjL4QZfxZ7Ca5rfGiOPxUNTRoUaP+afkgsMZBQQyqTTH
iyI/Rap60oobhBH1x6IncNVE9FfuI1lb9YZ9ayFLWCeh17gUoNJTrrTyAxmYftQsvzvlEbMThsU3
bJxJxZWQY2Pb6qFIx5dcEchrUB7aI/9xRgU3f6QeZNwJMh+wBZz9EaFQGYDIpHuMrJitZx8kiuoo
GSTW6Na99Q0FIeceFYKRymiWvaQJriSTD2tggohI2g32RGLMw6/Q/cotMe47Pf1E6ZQi8JSp+onK
HlisdgQ6IjzkBDOhTKe+VoHdp9ANXfTGKb8Mos6OwMVSV3SdSUddozslJ/mV3IOWcWOdNdHeNaUO
0KrwjNa1VNO70+LSuJGNEp9DElmqH5p3HlMj2rda251KJ7oz4dk86jkS6tgGpajrQjbNUEUoVMo6
UINR3I4C+503NRo4E6nccCJQeXcm7yOaMt4PmK1wRjG8cQkXEnea7AgDD1DXKgHXd0CAQCF1ar2S
qjpxnzbelwCmjmaFSU/ia587z/JvhO4A5+2pMnJvq/43aiYERlalfkjp3uP/gc5qbVn1+6R2bvHM
yfHyHh5wP/qBhnOLxGMW3dMNdSB59gLLkiIuEGUm3xGysuAud9MRNYhp3w3xDzPpPxUheXDrIwzR
l+0ZhdjBbRSjPQ6TqZ3yevyIwtr4aQiUJyDYFKSl84JcPzzZXP3awZ9Gl8H096E6o4dL52xleNgm
xgcEQmoATXV24AWsEbVsJ2rr5gvSDP4NlEf12JX5e51n+rmv4/omVQzvqAXYxQrFylX4q6kFdT3p
X/SseAZuYOLQ4dTAZucW7Eg1Vo1GB1ed+JEWwrFHgfVj+XtzZJn5XgDb2IX1OB3zgEgNviy90YhK
466xbWU/jXUPA1LdKyrpa1hZB6fFAAl5tuYMiDN0ibW5dqzJ/gQVy+AtKynn5Urpln1oI44KGR58
O0QSRTFduPLmfdCwJ20ffgGQ26Yll6xE9gMAjXTD2PjqIxS97/L4ARax+tjCBt4HGJgyL/p4k/L2
nKAIahjEENGACyEtb1ruGzC4A1xVRInhVbUdOa5Vq4gva8W7Xi/FU20DtccZi9690gztJ3DjvVt1
xXBP6FXRUUOlvwvm2pAm9mzqp6KGcqvhZEVdaY61/HS4cSbR31t1ND7+Zq/9EY/v6RpD70Ir5yH8
UVE7+bv5P8DjM+DR/XseH7XN5NdrFt/8v//D4gOG/S/IlI5hYroJD/gfBp9CJ/RfEHSQ7RQW9Dk8
fP+Hwgd57V/8ROC/DXnb0vlf/4fDp8DvMzVyc8TibNTHZkbrQkHnqqLOBYMPYAQ3PXpslGx0aSFU
sJAcERJ/CPSJpzstMOsM9d3cSp6byk48ziCI4hcKE/lfr2ZmRaRDmwnH/0tIhvqLICGmgZYpaVfg
h8uXX6h0DKYP9zyxb+Xuyd+9/3z/+OE53uDKXlIT346x+DBnBFoHKN++jXdfvn30d/febsNlW5up
w9c+Y8F+HAFbl5PDEPXx+cvDx3fR4d20/6rutj5lYY389lvmb32lalIaVUKXnYHunJ12+Bgc+Bg6
If9QcP+tuNLCK/3NMOaC+As1UCOOZllm8nxBnRE5QNQUTuS8xMHVHoLZwYEIQjcOZKIKYWTW9PDq
ZI9KOCiX25gGQ1u0h+vbZWMll9Ixxvj/pnk6PT05+5tHrvX/zyH0xQSDp+u8hC9Pd9+C/cdm96jv
tqb3kvEP851UQejomYF6w0V7KaRW+N5EgxE2Sy6N/qjEXnCwQipUpa/IDd2iSwb3P0Mhj4mVJZVF
IY35V3m1X9C20ofEKZsbSkj5R9+0b7NpiFxUROLb3pkpGTHh6fVVms/sq8Ng6DOfH0oyAqBIZqJ9
fzlmjNjJFFswSeiF1adJhdBhQolC/ULPblNdhjfXxxPL+ZwH1HQxXyZY7hq/BWFffaSHXLpe6ToD
ouCNgLJhHY2ssnhOY3loi36mWZY0YaGwHWlmyDvKN4Vbawgqx45fnrDH6b8XhYpQMrq6s5xLhhBS
GAJ8b9GDobfpRe8VK0XG3EydB+n5tF9Sqs1+hfBIMRD6h6Bqz4ajpXdKFFNDwKgXB7ayPKG6AzJE
qsHRigW0G5miS9vRBb4+B5eqA1zZs2inhL+oUheyEaK5nPO8oSWdtsBiIRirJydJUHnJ++5PRzGl
hbAbRHKhCgQ1ltecYtJRUFFSAs+O0JjpdaeKpG9jlDfL6Wgquh1IQBqwc3mYLr9lqpSYOCo1INE4
1SfoLcptgsDhh9aSmnt92laGQiAYX1xeZZ5ZczFtegyTLEAT5DTivnGIGfllhE94tCejff/nQ6Ht
i9UP+RP9s8WpyFPKgqEg4Jw03zzKsp8wGgMUFuiBs3F9v9kMDlIXPKuGYLnw/11MYER3pgDWTFCJ
JsCRVk9/aBLaz9c/aHm1EPo6KkKkaHWx8zjql8vk1W2IIp7TutLT9L+zQqPOVyVG+HfiOVxrUy2L
Dw6KWMnGDT1vstfXi0GcgxClCVYLi22xlPBU9UAtG6Pzbnzfzw3apUn1BQusPj5lahh+bkxZfQ2J
tdCw1mp9631YXm7cboRiiNbahkC+RF3smBRgfNEZdeIiogNobfJzoEVDnUu4J1WsvsejErTWn820
wVU6HzkiQPy9MUG+nGkbTR2EbBTrhpyJ5AS0FRXyHhPdSoq7yab1gwrkn7ktc5sgLMKjwV9cLDr1
7ctBzdSbUqQecjfNsAoJ6Eg80FMKH65/2vIA/h7FIYoVKMKgzLI4FZql+SMHMHfLpk7vkPVH5TjB
pC2uB+UPTwVD6SpvBJOJDaa+DB58ULbjYPNBFhZyh552JbpJU3f84w/SNV5bonHbktR1LqctystB
Qmss3D7Tc4KkekLC33eMQD+UJffQ058Ox5tuslga0sC0LOer4NXTB63GG2K9GdxeNcDjmSJAByIN
4eD0yT/53L8NCpe3isGBI0432Ye86uiKXA410cMnm6bSo3pe9Wh6SUU7xhk2Qum1UdAeR3FYNVBX
UvXLURQUP30J6svV0lE5NX1YuUqZ/XV91lYGAQ/Mc+FgJk+yMx/yV7NWN2w2R4lm5BLguKjP6axF
YdD+fX2YN3cFs4ViiwksE/kcxC4uh8npk5WGluDLxp58km3p3etqVT4UI0LN9TiMP66PtwiP2QV4
Z7M61PclFKClVK5molLZjvngWjiZPWMvNFcH44ryeYoaidPHh6bA9AypUOvcCBiD14d/e5alRANG
SN4F8selRmbMfSnx6O3d2qQuiXMxGLA+QOM0Ka0t0ayVFUT1aDa050pE+X2ZB41qmmCh27uwI2J6
Z3Ca9w42dGLj6l37JsSo0SuXKrt/qYvpFbWIUBQY3WE0su/MKP1CO6sxTssZLD9fn8FlOmwQxTF7
s8gPr6qG/PvljqmBGYagEBR8nnphn4LEKu136JLlnxDgUx6nKUvrr1Hq2B97z7bfZxUc8SMONQja
AWVwoo3bWXuzg+Goo5+mq7BabdZ0XoZXB8UfrMiIelVFwAeVWKg0Q+fcKDKTyYlyvFEdymYErhzq
BL0IcBDLoUUOmQ+nNL2QN7EHKvCElr0ywLSbouQQRI3ySUMQ8Z0+ZCI6XJ+/NweAX5fCN1mHxiv9
ZvoGjNMwt55GN5Ka/Jl5ikq3TUfXJKh0E2YeyAonteuHVvbyqKtjv3EbL0MidgivL6Rqx2L1rGVi
J5uWdmdaju5IAREZTQeLXAjJNwJ77y8YJ4b3YLnDjU3zZosyKJUbMVP5VZvL5nKNpnZqBj1DxCAM
o+5b7FBrRV2zzr1dh1XIlo3E6mgacqqEf5bmOPPPX+2Ioo+HqsNS1c0gWtOxmXU2/LqUe51G3Mb2
W5vOWXKaSIujZy/jHo6917cNhy9p4EK0pFxc02PYug5CPYgk6cNxoJ+wpRz7O7S5iDDnGeV14P3+
rWS9iPECTQSTBPPnTnlTQcUKElBdjfDeCcTyMCPFnTwZu1NR0LeZsQlPxmAdUWSKAVtUeA8NsL80
0pYE91u/2XIBWDuThIEI55kqhbPlrCihVJJejVR3NBpzH2TU6JPWV/qd0jTVnVCTrcxlbRnwUJOm
TQg11y0ul9yTUWirfaq6cKhgCKSZ81DSyn8BHuIfW3DjiElZyoaxx+qgXIQUN5EsJN64HFRNRKeY
gT65ZQKdHoujGUnR6eUH2sXBezROEL+Jipyy/fUrZGV/U7wQQp9jfIq0i8rXUKLFbDWhChXYweE6
DvCbgpLQ2T8tFvfz9cFWPlIQk6KdZiCcZotF9KsgrojLkkTuM1YVdlEDDMQMrfYROx5aXFaDwEHR
1n8ayM3vGBEj4n6mhubT4u1EXyFPRGVNrkpdFCyiZpTlHqEmOMvXP+/NI/17IG7jeSJx/VisoR0E
QiRUlF3svdoDCVWMuIjabqzY2iiz4jwfhbI8wJDFTik9OeBErLnNVOXdwcS4Vj1o0kzTjYGWVV5e
ZxPxTMppKrrc5EWLmxaEgKN4saK5ZaWqwxH+blsCRwXUtRf+PH1ggNOPdeOjo91PGAbsigqi1F4J
oN/umx7o/A4E04wQtkOz2vj11uaBCB1cHbsXRcjFPHiOh4gp/uhuhJIBeD4kQ+oTHOZpq7ywdkRe
D7RYVnLVxBsFA0ElyXw6t6Wi7gqEIt9rVUkT+fomepPuc8UZPNcWzzlB2PJAlmXT5j0cSxcwgtz7
uGB+tqJGP9fDkH5IgRQ+hYCrDk4qkJ+5PvRKOIEqNnJOOqYXqrMUYR+hLo6J5C4YUyf7aNpTo0JW
dYb3vAswdROQB/e+4o23OGYU+7FLUOO4/husrCnpHd+O8xB5yjJRkXrelg49P9dKEb3Hd7eu+1v0
Jwrn/o8HYmeTf5KLG+jcL551RFEQtI4b6aq+iQZAUgyHemzSjXLbytNFhkKExNuqzl2fy6Nai7Zv
kIqRLuL9FrV7WtrOoevD9AcXUYB0z+QZX65/2MpmlXOZiOidPYuE5uWQepwHM1pbYmnUo1sB3u8o
xnHm/dbeRv6z8nUOryRX3RwzU8G8HIrIyNaSRjMoQzfNtxS0wzvITQq0vTIF1lABJm83Yr9lP2i+
khD+ZINa1EtRm12MaeZVMYLENdxUn0p5ouWtw2rB7fxdpQXIRfRZ8R5tyfZvoxGQTa0p1J7zLrHy
w/Vp1n57Ui2CJrJpyo3ECRozvbgcKcKbqQonxu2a1on28UA0cmq0pnxWVN+wHjWVjviNbc7szLBF
3RGgk27+aHxEewFsNVbECco682iFdvwJz1mg/ijckWPhHzhW8McASx27SDSfMsRvWrTMPTQS/M6I
kr2aTd6HXNeSz5oSpo9qMNTlFzHFlXCdWBueUksCIbVrYVrQR6fUQpkPacmTkoAK2I+6gk4CGiqN
vZ+MyoDPiYBctDftVPtZVV3zNwFomd8HOmCqfYJU0qdSCVLUC9JGIhSX1Pl7s4X6totqBanfoq5l
d8z1xvjROXY/Ao/wUGMoM40p6UfF+YJumESQwhiAmcVmp9gn9Bqcfq900VDt01h4T/SHuvx9JGwT
8hC4VAD31ODMk4hKPMEMkkBtl5b27AuYGcM3rQmU5ikK2+qh67FC2VkgH75FBQH6PqHW9b32ctUG
8RKifVw55vip6Yr2Izal6EkKMEUfRRgpv0b8U2enE6O8qTvRP1tOAq8BFXv43vj2OePBi8nsCMMH
UzwnGvabhw5Rj+cKGt0Iw7QB2l8XGijxzPd+BFkzQPKOvOKxUb0OBE+Xdy85skjeE6wRXg/TitTy
mADlfmyR7KmR2ov12Sm2V6pjb2bpN7DvQtyI2k5ehh7Oz9Er+/anoXYjCl/8GfEO3VEcYk1PxaTF
1+CaibKAZRSkjZqBLB5mWH6OeD6vIaQyyAj8Qqc69XGKDjOy0mckT/MWylAJksjqIHHs7USo3hnC
6tgBU1R7GOKig1yNC4juxhVgSCi4MPuQtUwBHfllr84GZrH4kZs+MmWxhhPJPpZVl8J8LpLvQ9rC
aSOxOI8ytiPENnQ46qYOquZU4cAKYVzN/4JXlwK7qdoE+LSnKtkRUQzli+KryNTGdVI9F4QRRBGt
yq/BPvPhPDcwftDD6Gt2CO6Phz4ZUpSneST//q8uHnrQ8yWmZEo9/9Ej1U9Mp9Hs3yivrrzTv52h
EL/WqGAY889fJYaRKJwStLbhIgMEZ7BSEwhJ8TAEXyp/6FskO6rMrRThE9N26OxuXEArLyX22hSR
qbdpkmDwcvhUoLPfq4XuNlyTjxUdi0OaYA5w/Zqbr9PlJccdx/eRHtLGWXzkAPBI5CLVXb3GHHSE
LZbw8ttqi/K9ygua7FHZlbMEIVCX60OvvS48z/TFsDaZX9HLD0T0yJ9DBd0dk6hE2iU0x5taqNN7
BOAk1BTr6/Xx3n4qsDg6idR9yDbxjLwczyu8DHo/0lCTl8KdDDpFDfdO2RftHUIMIMyV2pyGE+DV
TavKt1tJYlPJyNQQ6Zct32yaTlpYwmI4F8jrOse8keIvP4whCZYq9u5oa8qsPbag3XtYU4GzlXuu
lOEo3NKqm5MWcrNl4tKMgWWMVgSzLbQC3+2wci3B2UG5xv+JOPvYkNJpMDlD/B/pA0DR7IxKpNz/
avOCCEa25RH6NoyhlUdNC7QAITDb4HI1YiVEUAP/pnMJJRXp3rpy7vB2Mm/RE7O/X1/5tzuNsTjL
IKBhl5DqXI5V+CaG2moSnyH7QZ0SIK5tTYfEb/TOybTxfbk+3tudRs4CZIApp3JtyMXR7dDCsKF2
2qATI9wxTOgAljmlD/CtNexmYg2RE1FvnOSVCZ0LhFJiUsZOW6be+KeDzTAFTHA4PbOkcL3DlnI6
+q2qbnzf26tJwlQi/KRtor5tnGDebsnGrIEqm4V+AlwZ3zbRuNU1X1k1SXPG0SnX0slexl+aN5Es
FLM6qxopPCGe8qEO+u4Y9mrPKdWCjSqCrrMNLu9CInn6afQGOSpU4y+3SYRddz+QtVEb1vOE0pfN
9Uc9QyCf0pfiOS+z3jrDu4ZD3Wue591EiIw9gcmX70IFdSfEBQZai5FXKR89BHt9xJNEmiB9ZUDg
xRtmam/qwmyeIxVBykeZjQYW3qPzMvmEQqfrm3BlPwAEINujdYdA2rKbHY46oaXZeO6g6oMGDsRD
r3w2kZSITGAb+efbD2NiIA48WtZcyrucPPTqMGUD+eMWZWuPOzvLUuVI1bj6aCQpuljXP25lBwI4
4iLSdCh/3KuXo5WjViky0Dy3SWvCS7+zvrZWWm1gjdZHMXgqNKqnvFWXozgVIyTJiHssXHeCkVhE
7Ys6ACDeGGjlfcAvRae7yjsxX4iXA8XS6ErLKDx3kqGcQBjDNTc96JxV3SL/X+H9fkQUNrgPR7Rj
NuZybaPM5QDSV7Y9HmOXgyc0+2a2meeqcJo/kvk3+pc4EjifIxNTfLy+cGuDURokySOHBTC2qEb6
te33ztAprlI1qN2VEQTPvCzVc6c54cYJWLlA2PjUd+nzEmW8gd0MGF4Z2qi4fgJ7NemaBuKd3p+w
mfwLJnK3cSuu3Po0K8B9Ukmj4btsJ5tqg4hdqikurXGY3WpZIRxlJfd1jCIj3lqzplhqbeyceXEW
dxaDcmrx2cZpZ/m0NV3QDLzdiqsXqaXu/FQNvH1carV5RNkbAqWV9jhMCEROvyu6Z9/odT0af1za
lhRaQP/x1dSWlmXEOBus1LRaBUr3kGpukHsAwzrf7HsceTqEbHE89aF8eGP14fp2WjuhOKMb/1ST
wM5c7l2OYtC1SNO4OHpZd2mEvqxPOrvxfWuj2JxN+l+Eq5RML0eplWJCPDNnZeMxkDv4X1Ars9ap
5cZAazvW/h2g0fqmQbH4HKtzjNj0Aj5HUk2KnKbYO2H30/CpuVZ+ugW+XTuMHAtzjoroPS+Hw+wi
SgphOyBiEPU2BMYAg2wseDG4zV1fqJXDQQ997r3OzlVvDodtIhSgt4nntnEDPKy1o/ZZDVIDJGPa
opKTGQWfh+qJ8+eXAPepw98mkC7jzSWQs/WRhnLc1msal7Jsspu0yXpJOuozFFuz4/UPXZlT5pL3
VtIj0N/EtVhUWMmcTLrIjg473YPyNQa2oPhY1xsX98q2pMnCNaqCsKfIubi4aeVnQktKxy0iM3xM
9Cy4ba0uuvnzDyIEozAHdJG9v9j8PtCAHkISURH6Fnc2hhFHv4Qq7/gYMVwfauGTCkSLoh8BC4QC
rjSbnXJ50PSkqLQeyVT4RjUMdeorp2HUYWlXquXvVc+Av9t4qIP7LSi9uoOmjafuZ0xf/BtkUO2N
+ufKs+yQK3Khzaf/TdqWUNhIq2F+/+vit/BpXtzgPNLd+tTR0Brx0aOqLCI+HrRyYy7W9pEQNApA
OpPbL+/UEPiYbFPGptdSRfe9NQCHQpgDVK6lDEO3sZdWhyNH5drhAn+TjEP2LtpMmESLilOcA2vA
zpTl6t/1xWj6G4OtXHOOaRPV89/ZhGv+ZV5VVlAYdHoUnB3CHaDU2jCgUiN0sfMAX8C9U52N8VaK
ykSmdAYBKev8vYyFLQUF8wwNPrdGhQr/o0YX6b7V0U07jp6KmD+CTH50R5kfQdvUr7v8GGRIFlMP
HcZk40D9TrYXbza/CrUIwa7iUVmcqKg3aiOyDc+tI2SQoIXSdbut8jQPnqq8otwaJJHtHRHj64aD
ksTxHXpVwy9rtNovyPJhAYLsmuXv7CFE6qbytTS9UZtW3o6U1XHk8LDrOV4/mWsrNkcXv0vzc2fy
csUyL/QHdQo81Imq6leBmulXFaefr+DlEizbos7UN/b/27NHKkanfE4qSGmXVwFq4B4iKKkNKGDq
cYqqO+0r6o4ljjiGSKCmFmEVo2laGB+munb0jS3z9jxgeU+LjKdDnfPcRYLRmjV6UV5sE1cJGOlB
bhjZiSAoeFdOojE3pvftTT6PZoB4BGvDjbMYLQD+2+J2Kt3S923kL5Ls3DaQiK8v4uo38VSAWqPi
wsa7XMQ68SsrzmtGiYPkpE2dgR5YFpwAJw4be3z1g8iDYECBSQT9eDlUMOZtAFhZuokHksaBJOAW
OiKX/8EHEUtQPaS0Q2h2OQpIW3WqR0u6gawyBF+1cl+hBnaWCvKL/8FQ5NNUJLUZlbRYIV34ZjgU
PfV+7guceJEIKpxggHmZa//JV+E3R9PJ5g1c7vwMaWZeJFW6UzB81kAMgcbu6xv82fuN9+3tqZ5h
VhLbTAEGhLLg5fyFJlDDyRok6K68OYcaaslqisIR3vI6hCextc1XxgNJDKITLCCYsmWBxQsE3Fea
BW6W4+6K/AK+MslUHzNR4+GKhc/Goq2NR8g5e3Lq/LMkQ2QozxA9NNwhKF2/a+l3P5O8lfW9l3bm
D9VDbXsjHVs5YhAhQHCC2ptZUYsj5vdNFbdKYbuB0qKMlqPDQhtfHsZiLDYuyLWhWDgiBOJNjTNw
uXiyyRtAZMJ2p2yybwOzqdG15sHAcrDbGGrlNFM65CDPcdAcB14OFTulsBpeHujplGqbCofAocKu
5foRW1utV6P8fsRfRQVCiwDzjrXtcjRAYDr6SONv7D6Odti4Q2pZG5fu6nhg9C2uD6q1S4RATwyH
+HTFWuVThktb7jyjmj/ufIQWToYRoRp6/QNXV4yqqeOwMagpLS5Fxe4khb7cdiUyDEdZOyivgsqj
1YUW4PWh5hW5DDGoBM+qNDzYlIKdxVAtEj1EBRlzWan6vinoTsUGOzJOJ9QJe6G6hU0LGm8+BIWj
Sv95ffiVQJ7xwShQCgFhR9PlcsegAxOj0sTc9jIykKDW/PiXU06tgRW2jWZWqlt1/m5EN6NHgEyX
JVGQqD+kll7fFtTJaDn3QZRuzMpKTMFdAMwTsgvAqmXglVVj1FaDkBSfsE7YARrQHqLKk9/btqz7
Pb3nWQVCdO3fWmnSB74+KcbKmtDqgu1CnQ064bw9Xu3vdMZHo8rgQNfAqX1IrHAPl1g5Xx9lbZOx
uQTgMfiR/AGXowS+xBtSofcg43J8rNosOkbdaB/sofhxfaSVqHpmaPNS/aYtkTRcDtVwpCaqPLYL
7qF76rHYwF+dZoe1R/DF+mpk9Sxa4Pj9WcUCFZ+bnpYvehUb98bKvMKTtO25sUdW8SZUE/iIeDmy
gZkTxI9tXOB7OWZ/jM+fDZZ5TGhZOUAMlzd7ZWHT2c/yLF6Gz9HvEglQ7NFGFfL6tM6ztji6Mzod
ngWthrnmdDmrQerP4AofEVOsQLxDUisCj5Okij8liWeFt32UlA9Ca9StCv7KfaiT4vN1kDnftj/G
ivZ7hqSLayWxdt8w27cDsnUPhl81+2y0rZvrH7q6f2bQIfg+ZpXm8+WXylwnRow1SiWG6L7i31g8
WHWA7YSggRD0HjKRITEqnFfnpo6j9NRrzdbmWftoegjsHzQCDH1ZQxmMZsKhg1ZWW5nx1yHKa+fG
kmmEjnpGwI5UbI2+3PUPXzmihOBoJtB1511dPjzUPnqROjx0diNb5JaCcCdyvMeiasz/g6EYi/rN
fA0TJV9OMXJS6PGaAW8caIaXJHSMXyhGT+YuSE2/3Ni5K9crgNX/HWw+qK8uOFXtMcYcyWKQKFeN
PSrz8dcWGaDzAIYsw53Y196B+LAlzl9eMrjXZ3XtGiDdmLv7Bgu6vI10GpCGMyqobOl9/hii1HkP
XUDfCJnX1o7q3nzR6HNlZv7562+MiSeKduR6Hc3qaIjQ3w+jZRyDEmfhP/8gyqX0kUGLvqXOGIE/
TbNVDQYnUXmOvSk82JnI/4NRwGHOKfbczX2DDGgiiHZZbLlBkgY3Eypdhyksi419uMK7sfW5N0hY
rM7I+8VGpIqNG6OVYqaHOwOEO61+PwrFQULHoLBnxDjOYQx5U+hDeJgNY5DaV+U9CDI6lwZu16rS
azspy+oRYXA0eqbI3FjZtXuXYiHNXzIvBEgWv6HXzaFiAPfVQX99r+aonGqHI7Z96nHQMBe+vrir
l9/r4RaHBUIlvp++b7lF12nf8RoVPzmqXYr5Q9Vb+7QyYjcqAiwO+8QobkHQdMbR8aZyCxuytqOh
GHGZzZ1ioqLLHZ2j+mUVVme5Sh81X5xAC/eAuPyn2MyCjV2wdkRtglJ6VRBSgGNcDsXKBxaCwBJu
p4LAeK0i7hsAfLw+tWtXOtV+h2oVVfg3YTZYajSNuGbcIBjlOaht/SBAbFHmyLN3pdEFG02blY0j
2ACobpNIaG+qxDDfiqZwPIuwfmrv8GF2jtWUKo/MAArsppkBYkUz/vpHrqwa/W9BaA39l0LZoo+q
xw4GWgqDiibB1Scr9EPfo92kt7g9Xx9qZT4hIoCemRsoHN7lTg0mRNrLgFULC2dvaUZ46Ircvwls
5D1h8jWH6+Otftqr8eafv7piE7Wdoi6KJB5YIX5xoa4/yhyXC2coo403Y3UoWhqC2hFzudz7xSCT
FtCt5aZFlO58cK9Pfan0L7nlbXzU2iTy2M8UXaDiROeXH4WuWV2C7vLPeEZ1Ow+P8mNV283d1KOp
FoHB3giu5lO7iCIFGBaol2hAzJzSy/G6MEX9TjT+WVRSJufG67KXKNNmK+9c9N9sCyfm4ywi4e/o
9et3TYy7y/V1XDntlDaAaNCgIqBdVueaYFB5f20fycRaQ9mV5I83qNw47StBB1cXlGRUQmZAyGK3
mHqCx0UpfIKMprhHLAQNb3uSD7KyrHvfa3LnwAw1GB42jv/++hcuVYVogNDKm1n44FCwfpHzqr/a
qg35POLEWXAOMC0uiQQAX9MSSm3jvq17cMYathzafijIJpGMqQPv1kw62p2dkhY53u6tcVMNljFh
wZJUEy7LkWxvesW244NpFxVyDOiIIibcG+UWj2Bt4kyINczd/O+yftQCJReF6YCOoIyLvJuu4NvT
BsE7HI+bW0cFsWTHmBpJvOKO1+dt7djxCNBumtFdb1qKnsy9xMZX28WyE/XQdpqtWM0BLc+h39iE
a+cApNAsx0AU9TbH4NCpaTaF56wNYuemBPYx7YE7J803C/Xbb3YntK/4fgBDCQPDvkcvNHE2SLRr
n4sUmT7nc3R8lu0ukThNZYRtcLa1YZY9rrzjKP0f9RhMG7fMylNkUDWm+Dh3utGaudyPURz5qjGG
oGucorV2yKrClQrxx5v2QQpCctdZTtMfQ/Dm0cY5XLngqPeQQFHdmHFgi6H1nrqo6GrFFdSv24e0
s3GcrLqcnB/jJfN9bQRtufEyrUyswaU641pnisay1jGg81o4Uay4AKVfkrLJXtQkfUkbu9tYwbV5
ZTYJAAEUoQcw//zVOU+kicChnntuklQo2KuIk2L3IrrbspcdXiDgCzKgE/gFbSzo2hdCaSQNYDnp
PCyejVHVGnwnejrQSRPYh3j2jNlB6IvETg7VtBECr1wJAAZZPcGzwbWwqB3JVkl4Sug5V0Oh+zfY
fsJJtcfObtw8MqsceS8br2GZ+B8ytIzHjS20OjwVbXXOi+ElLrZQrHQBx9X2QGnoyovmpJB6fFlj
b10TZgz3LXTe3DXsKK/OGH12yqfr19LKXTHL4FC9pxfHGVp8PlpHuYZ1eHCOEFbvfkKqaILbnP3X
YTbQw34obBllcCAwfNvhhlEVSGPWyApf/zXW1pzZBwthqTTqlocYNFw5xgWYJgV7hrvEbqOdnbTw
hRCa3ThAK8Rw27DpCoPqo7FFo/NyY+eZncSTIhXEdS3FR51d+OoJDRNs7LtRGOdc5gUsxFbB6OAU
WGpaf3ZSPxr2qu4n8lR2aRXdSEiTt+agKO1dryjj49DS39nYmquTMudL4CHQdFxGambaF6pT+QqQ
6n62gypi/5vSdZWx9+IK0aTrS7B2mbEJ6T9zmULAWBy7NPYQ0opBKQaZRWJklujfGwjhirMvCv97
yPkZT9eHXImWeBFBjOvkntSEFlcMMQ6iB+h9nI1RS091IfPT1OM5fH0Uff7NF3EhgYrlqA6or7kM
frngOE2EQ465xBnnkSD9WfqxFt7VpoZgcaVPOKWGQvedW3TNs+GmVeWknPE/MKG4gOCKzr4ukuhz
aaA+j9a1qPo7L+vaxwAt7GbfiK4w93jyyRE2h9WOt3oki+p9SLZu/VKIwhqMCjAA2E/wILbEWlY4
DtA8OTRAdekGvzm+vaENMSjX8Kw4iXDOmjXhOKPMeJddOY6O/9BiaYV2roesClLWNTOcmkaNSLNQ
ksfCQdh+YxutrSm1Is4y+qikaYvTZWlKrfZidg2RXnEOS2yMgwRM3/U1XTkaxDWAlAGu08taFi7K
EruKyrLDcyrN6FYlHH4XNxNWo2Gmfb0+1OoHIWLEPxYXxvI5mtKoCquJKUb2f7gZQF9g3oN50fVR
Vl7b+c/mmMOZIUJc7NFELbE0JY89Ny3gbpxlymTXV4AJ8gLSWGHozYOv4SlyfdT1b2MSEdMi313e
MMnUiaxsOIC6r6Ho7YyGEh3y0k425nDllYOBMxMMkJ6A1zD//FUs4fV2nVt+Ep1jPyAl4hspUoZS
F8UOezQP+WKsSotHqv7dC9Ir0Z+josl3+EATYj3aU8uLxi+n/+bsvHbkNtZ2fUUEmMMpO3I0GmkU
LZ0Qy5ZNsphzuPr/qdknGjZ3EyMswwaWAFWz4hfeUOFbjmiLOTekZR7ucnVeV09Fo4bXouvi6/15
3bhL+VQEh2CKUBxZv+oIP0QVldQ4yK1OnBewwVdzqYwj7jfI7E9iTz1hYzzqmegOAzKgsbu+4YB2
OTAR6ijI07Y6ZbGw/FEkxQX5pumq1sUfvEyIC8PpdQGZ3rb1HGNE7TesomAeGvAgXVbhaTxhEaOH
ewyVjZPOULyAJgADBOxWzxJXtxjjOo1wp0w80HL4D9RqpQXI5jfB/VXbHIpyLVtVAlHWQQiSqlpW
6mSHwwjldBFt9i6sI/dByftxh3ezcdwR3qQmKMUHacquXr6l1PJx6NM4WBACLt4NbWg0yNznliH9
3KEZz7EQ4V9W3i3x9/tfuQHFo8sGuIymLDHfzebUrLTWLbrTQbkg+HQBRAKbc3K98lcbd/q7dCLw
PPdLHRpHmuYzasAA4OwzTlBxdrBF388HxajM70Mridh13zuPvc3/cbItkTxFqmXG3+7/5K2FAWev
wfKi+kAF8PX1kUJQAtWC4edYI1Mfwd67UgXKHsh89vQFt2rUFDgQy5It/FsKkWICh6Cp60kss/6U
NLVJIFziUKRHuMHUcXwa83Y61WGSHOsmVg91l+wpJG9cl0ig0DUn9ONFWF9XbeuOjVAb2Xethv/K
choeEMowj/gdm4fZTMZPrpX/G4p62NkbG+8B2R71CYCjpHzrtvISWyWCuTR80yHsruiD2B+dadyT
HtlCShCxeJwzNM9veVPTXPXGpELbI9yW7pgtvgHHOUFx/6znRvMDGIz43uXK8N3C1wiciogLcs24
LMuzssSpfXG6xYt3otGNS5SiHTx0DVEd5l+mSr89UpmWtTGdewCzTZPi3hkt/9letKCLNMd+NWML
eX9Xb6wyMDQmmhVG1PkGLzg6Efov9LrGhr6LZ//naMmHuLHf15H9vdGM/5UFcJX7Y27cO5J96vAO
Awy+yXbbEWZAk06gkCOj/NGG+XxQXdQEo8mhTLtUv9TUNnfuuo3Ty9ElseDgSl7eal5tI487Ql8Y
F574QaUJdzjUp1DVWZrj/a+Tf9Mq0CcUlIhumtu0ClZBlN1YNmrRJo3tBG923BTwlvRxNa4mH1sL
0/VLu7MGrPO0GnuupQ0PXt4ob4fDEYczuywp7bP1ZVU2mTIkNQUFrVL0HKd01X5qHSuEHWR3dfn2
QJjmM5kNY0L4WgfCVjsBaTUploxJn4FEKaNvDW7ph8QY6j/5sN+GkpfHb+djSBSs5/MhvCatKC44
P/4wKjGeZzxK/uAkUtCBMYcCEkTH1euYIxChi7CHOJPjPoQ7mfq4NFwO7lx2mNK05uX+vtnaoTAq
uYs8CXNdh2uVYVBMy+rwaqgpSnioPKv9SW+7/F9DW/Q9hObWGSQ3ImOjMXLbO0sKtVbbzobwYVvY
J3VTkosnD6xIetTnuaLAInQt9lGgSPZa0lsfShgOOJlLXrYjXy+hZ0z2iLsdx9/FL1eaSTwVZa4e
jNKsT2+fUyp4tJUdQF43mCxlSmxcpCA/1WW0nHv6rIfWjNSrhsX8zrHf+irwwVRIwIWCVlode2zo
1GqidX5NyzH7mKtaxNmbncOA+fEejWPriiFwoi0o2603kfboeEW6qDQGK7N3PtbIJgR9aKrP4PNR
DtC6sX1PmtUGsEvHHyOtmb38euvVAEtpSfVjGcStYqHITJUFC0ASwzgM1UCvw6I/L5RN/lWzKPwP
l72hPUZjZnwnWsj28HxbU+29iFdQ2OcXrDcQPTzaDp5zdfI5/9Dl9nSuXHyMKe5Y39++gSg/AuOB
6AgCV/6U364bp6zjxKLhey37ITw3wsAvdEjSB7XV/wCjDaGS+j0DsabrK9vQZ3IrhaFaz10e8a1E
LgaQG+4+eGQPKbao9z9tYxMxeRJMAw7stjkSWaLok8V1rxL9i5+fYS1fa1CMDZWoMvoxWymvV1Mg
rEQSUT7Mepv8e/8XyLt69VICSuBJ5paV9KfVkZmjrlmMEuCQXlnOocF6+zggon+6P8rGbqFXSJ+S
2iWcp3W7zXDRQtRj4Nr95DrnsTZjWAT6dBFNau8ENi+h6fqLKDcRuFHbvdWfiHO3Ly2cy65Dr6bD
1RqT1ChwirK0v1EOG73vWpWFGEL0fdb8Gymd9bhMZvKkVaFRfVtMFHlO5lA549OIaNF0Hrt6zr4p
4+A0QdrNjoaqUxnl73Mtzj+XFX0XH1bQ8mQPLe7P89iky+NQaepnGsBdc1LQD+8vyxzOvzyB49sh
CVvdOOvjXB97MKHFYZy7OAnKDB8BWXbW0HOCZxw/zGPoN17m/aU54zw9o87n4dxnJKZ2LZI2+6zh
9Gj7Lczx4ai3Xvlfa/YZIOeqrbqDwDAdoTs76f6n4HgfIpXWs5Xcuo0/2ak7T35lp2YRZN1QD/QZ
zAqPbPzZq4OKvzwAJJU22UnLKxwM3co1n4Q3i/Q7QnmGurM3NqJtCH4k25wCNuD6eM/NsIhenjmq
WsphHEUVKIZADauwlmDATOvtgRLjSaATyka3UiEJIWhoYa7HzlCxYMbk46GrAF4NqrdztrZ2PXcg
PCrInUgcyD//7eLqBmRekJuNgtgy0/Ls9EUUYeQWue1ZT3CU3dn5G+EEL5/0cIC7RbN1fZRrwA7k
zsq1Bxh05nmMvljz1PoCDeejME3zSOV43Bl08xv5W6WiLNim9cmu7QZbGBUKfjGMbcDihU8Iadkf
YDt3p/uXyNZlCQkdlVyEoWjUrR681pnMeWwb+hIAVgY6QnpE0cJqEhvpnka4RyObS/OQZKr5AN0K
RTYRO0Z9vf8rtj4Y3JFsucI7vnn34afnECWoFlbxGH0FLYsJ8dK433JFb3d26ssjur7K2KXUzkHM
gk1efXGeNI7RIbF9bQgE58+9V5Q/6Yc6GCFmiRmfMyyN53OPeWf2bkkU8Rh1NNB80af2Xymi/E95
VnldgKWwUhxRTsOBXcXGfICCpJjiOYlsr8Dl3nISX4n75mudFal7GNtORYKsSxWsuOmN/A/shvhG
qFooZxjZGCR7Thb7Iyon75ooTP6AbSYV5z3pVwEsc72PJ2pyimbrCtI3+dc0NbxLNdvoMKuTsbOW
G4+fFOJgHPS2eYLliXp1QIXuodrAiUm7DIn7nLu3rJKdZdyqJFFqptVIY4bbYJ2alVVlek1usoyJ
OT3WpYE2Bs7s/uBpTLEoTPPvCkL+abLTv8YhTlAt0v69v2s3Lll+AlUkQLsbkjFaTyGz8BSOKZIA
V8VMs9Evk2o5ARTSzlpaRDuggY1jwrVHgZ/H3pTo69dT2y52Omb4EV9T4O1+EQ7ZwfSU5NIrvL33
v21zFYmBufZe6mSrU1IvkyGs3lCuFq4/VyS+5uvoNdYO0HFrFBJrCeiS0qrrolBS1FjFjKFybSNz
xqsFYLzegeG9/y2be0WC5FBTpaROAPN63kpXwY99poCvho0TeFBir8VkmB8Gm8o3dp7Lf/SsVds3
B/xtjRzHzSMIMPv5/s/YeEpQVXFRxONGp4axekomb8yxGEoo66dTfJ1hmR6GvhEnQlPkn72pv9A2
3NP82xpUYpWAH4Ath43x+tNrOlO5GY10ueMIAXZVCR8MrS3eZ0h54qBQ1J/0vu52KgwbjwrSMWxQ
LgLp7LG6Apq2TuxpQt0kipPqm4ZC6SnqakCKi5EcJ3yg302w1Q/xxMupFX/CwJB4E5yxSHBuqzYq
QlVSoI1zSZPzfdFVxVHzqn9xYEfkEtLtm48KdQ3AHeDQYeLdtL+E1mmVrrfhNV4c/YtjzLGku847
Z/8mM5UsCKBYpgQ68488Sr9dq7Ned3VHV+PqVa373AxN9aH39PaIwbTzVOeGAwmvApQIfunNiQZD
QyqRgo6Uk4npXw+NZ1ooMHXor9MQ96q/2PjZt+GyzL5TWOEeT/72tEr9cJJvWlK0a2lLvB4uml1z
gWQ7XgWmu6OfWxlajkx82T3F7mAqR62iEHpYiiqd4RtWme5n+lgQU1sW1tn3D+3GtJMge/QsOT1S
ref1jxGis9VIFAPfXqAvmwLcx12b2fgu6t79y1Xr3jxHreGMNJUskok3D09FWT4whEe8pqtruF+Q
VB3p8F8JW4wDvssyRlvs1i/SZHjEejk9VlnmPOh9/v3tI0N0lpklb/lNs8LDNokiSzPyAITNIXWr
7J1amPXkm3kxXrQlct81Td0fgVaHwf2hXyxTXoVoiD6BbSTgpkVEuLLaAciUYQTi4dMrFmd4SBs8
v49zEepHfYiXy6S1ymMleuOHN/cDXaOkPQsV4+LabhfZw2x8JPHif/qw2JP+ublNpRoVDz7/Ajlk
GzIi+O0QlgbE6Fjow7UfFfubW6CDVVSLc4GDsHxpvNj42pv4Md+fjpswg+KbRTEDxjmJDw/y60Er
wDWR1er9tcoqVT2hcZldWydOPoxeqTRnyIrmnm/dzbss630mKmd0bCSff73rEXXXRVQNV68g77X0
ZD6plMFP9z9scxSwQyhi8FjcQMW6tjGLMGyHa9P01t+I/lcfKC8YfzAKORqvEHgB2SN5PX21mblF
k1C0aEbXQrF5KvHl8fY6BVvfQsPeUUHJIh+xhr21s2VW8zAOV7NT5kPVzDH2afGu0Iu8alcng342
/lUAujRi+VUkU9VUKmy0Bq7m6LiXXi+j5liEtvZRRLWVHCvA8Z5PAcR6WpKy/IjZZ+kekcDCW2Gu
Mnfv6bvZmrA3wJEgZU5AQ0dB3p6/nwcHDr+j1YsUJ0h13yiouqBCrpaxb3ulrtD4nuZfb9w1ckzK
a9jHQfO8abJ1VRkPLQCwq0J4+rE3u/Ypr8JxZ9dsfhlkWZgwvOs8SK+/DB9Ky0J0dSGEQbu3NPFw
FH1Sf6J9q1+0JPb2qPw3Dw39cI4afTWCNKKm1SmPJoS4WfX5umSmOHnA2R6dohGfJyOu/EmLnIuu
lfU16pLorR1EOTK9BP7HG0Mt+fWn2gnNIFAg6lVR6ups5kbybM70EmxP6fYuFvl3vdq/cizeM1ZP
gmLXyaFrwNXsKmW5Am02T03ozY9dY8efx8bM99iOt4EEgyF9B8+I4JcIZnVbT3QI0Z7DH2fMlPq7
MerxO+JRNznnYzN4/mAiROZ3rdX9M0ae+eQO3vRBCCqCOzHEzd1Am0ZKfnE3QOeiZfN6gt2oqwa8
T5arXuvFR8ga3RkkGILRbz0YGtpGZPi6zr9hrrweZsi70hIOW5YNFgo/qlG+OHhaNO3l3lvf8/tA
q9ch1fRcqTNjuWq5Yr4TzVCf8jR7M+qKWfttlBfc6W93CyajxIdiXq6QjVs/LobluTLFP6G+DEdE
6KedSOvmaZfDYaIlOT+SVSo/+rfhmgW9xxiZiCuiWMupxDUlSExzuoxiqf1CagCNOUXhP1iy3wZd
zWRRzJq1mMNyda1Ju6A8lD9E9ajv7L/bQ6dRIOHcyYIwm3B1taT465j2wjnA6Hr+GOtzfeocgTUz
VIedoW63BgE7Eh1QMZGRuVFEVxQRd605GNdCSeOjGYPgMft2j/p2+0FyFHmkqTjDMV7dWLJiCeYQ
wX7squuDPmfjYTSm6nPSU32/v0K37wCAFTYGDAKgozeprDD1LEwT1bjOUKd9F2vn07y07qnL8+Q4
gsb9fn+8220ofTAJvCVnAkaT/nobduzuDLI7ZiVeNlxwFKt/lqVAwDeqouQkMry4faCs6k4hZmtG
ZZ8AWUBWj/rS62FLKMIOOhHmFSBnfASpNxwyjWZ5qRjqzp7fmlFqMRJOwbQCwXo9VBHNolbxKrvW
WVoHcdenX6PaXh4XLEz+9WZKtjv3ojxEr98csGYETbwGvDw3mssWCrpJFcP+HPFF+x8C8U79ANkb
QoJR5SWyyBgVWJesyTHoo9IfFKZe/nN/VTemV/ZziZIIJ4h0Vy9RqI9tViUFAlwhlrq95+D+mIba
yXXFm3XS6IlwOti0RIe3jd15julSRdDil9KIL5Di7OPC3Jzuf9DGIkKN4VAAUKWWvsaNQgG18oFr
lGildmjNWUhpVFZ/hDhaXTDXwNb0/oCri4VOLA8b2iXEmCB/KIC83jUOKICCDlMWUFlxH60QzerO
jPfyu41RoEDzsoAgAWC8zvazpsfHtM0y+Dpp8YQPZXNcSneP5Lk64/JbdPzzKOPo8DxvmnOOWadp
BfQzMLWi97M+1U6IWvztDNpS+eaM9owfgYTYmcHVMXgZFUAMSR01ZPq4q4i27zoNlkWTBaOVFF8w
p2kfhhDnVsSHRen5ZVpLGnGfgBpHcsf4mLr00/7kN8CKZm9KDsMaeqkY5jzxqGYBEs7uJ8sg4MLq
yvHrKBQHO1ma94ri1b49i/yvzGyqr/c30dbEk+vQziOZJt+Uf/7bG19ltH6HsikD2szIXM6j8SN0
7NonPusOuqIX7yGHceu9eVQDSj3yAfTpUeFZbd1lbKbWm+syWCCbPUedql9qe2q/terkvhdV+m8C
BuOv+2NubGT2Fx17hybXbfVGK4usW5qhCLyyNj7UpVL7saJm1/ujbGwp4Ac8wDq1GhD3qzoNSk0A
5GqlCJDfdX+6tRDpaazHtLoS2aB2letRUWJtFAnbT0sPeZOqDZvk+f6vkPP32/0uNzY4Nkr7RPq0
sdatrbFzvR5f5zKQxYS/QnP4Zy5my1eSXv9yf6StWX0BHRIhcpGvX8lYqxYsC/MyqMOwO3tZZJ0X
Y0ov90fZ/B7uuJengtKynPXfdmncJnFjNksRtILUkxZk45dG6JCpKG+EO71MHfYelBQg+khL7NdD
tZZVigIrtMBxJv3baGQwQnuFs/seRWAZAevlYAeRiEV1pBBp5W8/GpRmqGSAz3Uo16/uJHRiQNIm
XRUsfaoc236YA4wZ+9NYmvkREW8inqkzdmKdjVUEhOQYKlV0Kea/mt9RlBGGXkMZjJFqnI2wL31v
Gvc8GTdWEVYMPRDZxwc/t/o0A3V+cv2wCGItM/00qapLZeio0CnKcLq/YdY8NbmMjEVBxCSplsv5
ehnTjNq9qnDa2zpupovRhHXr44aTf8xGfOjOFcDzx8huhvk4oIeTPuow9pRTMzv1iFWvV+yJBW5N
Mdo8OMdDj9Nv5B2nPI76RZv5+GEq/qn1sYMMj2noTs62OQzvJwgrCm83uqb91KY18U4ZpHXbPEdj
6gS40CrH+9O7qsy8zC5/PYhE2Qe5IdvXSaY3k1cXgTV4qeEXFDPto5H3Qjt3UTw+mHOM3LQYFHEp
dSQgd1Z34yM9k3SAejgUJDbs68X1MHmLlHZpgqm2jS+KVY4PmtfrO1O5tYcQYSYgl+ITlElXw9Bp
GMlL8iaIFFP96ilN+KFqVOeiNFp7qFJTOVTY5x2GYenOODh6Bz2d6i+Wkqc7KeTGwaFHC2GanqVG
OrK6k5Kpb/QujpoAFEjxNNhW8Z0yUY2KYjTs3LRbUwvmhGwVJAH/yJ/y200rqmSZNGHXQU9P6zQU
kOfYQ29swUqwEsG41IGCdELkt7oJoDuHCplyGqhOgXprxk7ja0Zv4IzyfKpSBLr9GOnh+EZz4ZeR
iXQkNgES8A1YPisIhUQNMZB6ZfTJ6OB9Q0/td4jUN7PI9wEe4gGhGEtcuVqw0Gu6wtVSAYfM6f0C
2qNfzPXeWb/doHIYugWwXw0S1PUGzbMoIUINkyAaas74nENC8K0m96qnIc3H8Ksed4v6MI56a5wH
dUgAs+dWoZzoACypSwdRCD24fzWs5VpeZli2RSUhlwRlHduFVdHqTtyKoKhmY+LdUgkfZzPK6Y1O
bLiTmodzUDXl4vixK7x/DKLf0Icfpop3YZzIRlaXpr7aYMrpT7bR/tBmyElnHOXiL21TpQWCSGmy
x1S5OWRMJioQYNAhjBJirNbM7IcixswpDVCBmd4Ju0iCqcywqMxyb+e53RyK4AI0NRIiN/eX4tEk
zr0lDWAjpdeljXV/KlPnmizZ1/ursTWS9KMn+QWoesO3jfISCFvUCQ5abvud0XRBFk4GwgqZcro/
1NrZ62XhobuSxslCFLfm66tjQLE4wkUsDYg19V+lSZ8M6prhfVVgdM34Hmf5z5o1+CmEmooHG9at
62tRr/6A5NZkh7rpTcOvCXv691Y1WM9d1lnKyckSpzxMulv8rYahqflDOxnfShdDVl/PctCmY2TM
e1+zOXEvlXnQRbd3v16D5KfhLgJnxKUMDLHwa7WpDwONlZ2Ib+uyIIVHrBvCN2d5FapgcxkX4JZF
YCa4AC/9nDwC3YrO95dnaxSebHBu0qiMktHr1QGQ23mZ44jAFp57FDGyR2Uy28e3j8LJ520G6HJr
YYCB7UIxv08CK5+tI55zxhne4Rs9WeRO4wYH+yHBrpK18/pbEvgqcYmhZTCmevRxclHltuw+f/sl
zijEkQDKQemvm8yzYo+F0UeMos7NCR5SekYn3tiJMjY2Gn0QKmBStJ2IdXXtNIpXUv1LuQuKenZO
TpS2KC9Orlv4doWDz842uIncmDrJJpHEVmKo9fue5jESjN0iAuAh87Uf3AISSQYrz8Mr+PukxYiC
q8L4n5qJvcxK7rBXSakcmsTbern2btTS2tixZUFFBKXXGMfGiGoF5pO2GNcJE9v3WjyN3wqgbv+h
Xuz8qlXr1/29uTW+lGy2SMxheK9PgB1aaVE0XhoMRV7OZ6I+t4E9nPVuYHtpGuEgWDfPLfC7/sSN
hdmBsbhpuRNgyfVczwLis4AWEBS8DZ0zJEINLFjSIFaH/GJMLRexCXTrU6eJ4nOcikR/qM12r8S8
sc0MSrWkH0SS7LLVNkMQfUT91sKbdLSM+RC6RW35CdVvsLfQGN7+wJFEctHIkhJ5+zq+MxzQGFZR
BGU9qrqvYY/9qXbr6NdkzPZeSLcxo68G01/fBqkZ1pbVhGTsfZq/U1wRHdHpV/1WfFWE+lcZWuXO
IVqVeuX9gzwArRaUcLlS14eoT7qx9iozDSwUowc/zcT4pS1QG8aGOlFdqaSUT+/v7941h/llUJr7
lmz0UxxYI13LFjnPAbv7IHfr5Rmd9wjpsWm+onWHk7RdjOcB7+TjJGwNb81yOIB/aE7Ej83f7Vzs
0V+2Jp2HEVw6VmpAolZ1LnZPMrW6S2BhCT5YHfqHyXOrxz6KxTEkbwIunmJ1fH8SNh4xeVESVlOy
ReV29Yih45QWtlKmAcboy3NXAgCrVcX9+/4oW8tLJwYKoRRIsdfROxI92Kp3BDJL7CrnAnvqM4oE
9ecG9MGnFK/0nUdz62xyRjiWnBeO+uo5szvC89ZTmEuDevOwTOXJinosaux8T5x/eyjicuqgPDrr
JoU62RPGGXka2I1u+VY9/V2Z2nKYPWvPYGVzqaC9ABKkw3pzBYg2UZQM0H4Q96J4VB1lfAipre2U
WzeeM6koShQtWWU3wsqe2rS9M5Jo4Wy/DB+KsI0mf/KSpT4lqPI3WDFHhn70wql2Hoq4jP+7v1XW
2l7yVKLbwU2AIBKx1TprWMzWcdqFUD4tXMQcQY6r10hBayBQliYd/zK0xMm+F3WJt7NLUX30E2VG
fd7vPKf8OifCNo+iEk17WCxhFqcCO0377FWetmc+trEg/FIPcgBvwC3/CZxxYcQNZ6dtyWrSLMnf
UdzYOTpbg7CPaQvTy2SY1VYeQpPqL+jqIKF9fyGxSX1rmaudesjGAZW5JZsY/Dq10tVjhoJQMUhZ
0MAaG+eTFs7Jh9aakv/NlZt9rYnV9+wCtgaUWknUC146lqv3zAHRqMT5EAVKWdbHLkFLs5ui+b2r
LD8Mmt+n+7vqJbRcBQlE6vRGQbrKDH9VeapC7DrGcoiDLq/LZ8NeYtOHyhdbR3rexWdtDIfyvRuq
NlxBOp7XsV8GyvvmOD/Y86JbZ6NPXXEsZMvtf0LkRg4uQMTz0e7ywfDVOY3CQyeKyTz0k65lfqQZ
cXSyvcRIqWq7BnUYOD6KX+RCUw5lE6UI6EoJnnOm5uXZc4TSPNSha3R+M2XCOObCaehag790zo02
lcnb70gK4gQUvH/kl+sZKfXCdKGxoiEzm/NpdDFQgmxjHMOunXeG2lpsuqrE4hxrWaB6HU9k/NFI
eRV+wOTNQVjoxZeuK7OfcBfVQ5Iq+p/sLmqZCIGgGcXDvtrOIbwKM49wdh213jlGpfEUaSb5JnZs
D8ui7Ekfbp1RGp7U+rm8pCvV6+9b8lTtAe9gJKuq7TExrOhYYc6zczNvvDTgpJGikh3q2+60ig55
VHu2ctX0ToXaVWvv2rxpPyEIkn6+f1y2Puj3oeSC/lazhCCGOrOLjFKLZ93BVNL84pSIUf3BKDAN
KAoAmUBE6fUotr1M8SAZM1HWNH5KXfxCF2/PCHTjQaNpCOgQ6TfJZF5doFkSTxk+DlEQOgaGIKmm
nKCDJ2dotfpDbjfxJXIz9Rhl3Hn3v29r23svqDwTzgbaoK+/r1c7Hd4RJ6yf5uTQcuQv5ZBpvpfy
ueOQW4f7421EkJQucYyUWiIE06td70ELIw91kCwzZ+XZbDX3nFL+O88RDnNoqGQQZ+c9QODmoNLs
ga4Q/1nXqDqarZmw3DgYNT08peMyHPomtgIkaZzjUFrd1aOmuhO1bhwF5J1wxEQPDo6qJ/fvb/vT
ae06VJQWvRu30J6q1O5Idp3+mzJ4xvn+pG4OBY8KdC7PPEf89VC4NtqDm/H+Fkninns7zPxcyaMn
tx5+/cFI5HhAyHmArTWhSRRebuUVimyuVdf9QUswUKDBVuY/crwx97DHa+CqjLMg+BDgcfZ4g2/0
A6Yorro0joO26/tH01XSs4PnveG7bmR/bkfU/E5Wviz5wQxb86dZGvVjveT5Xnv2//NDZPOLw0Jr
cbVto6p26jJDjTzRauMYa3V6wfirP496hZ/p4CnkgPXAVGile0A1i1sp7JvT/cnfOKvyduCNgj1H
Eqa/XmZYPcVoTeixt2mPlJpwfuWG3iLplFoUVmznDzawQdOPyi5Afip7r4fLytHUw1L6ycv63rGc
+gR6Yhf/3YGP3hOm3LjN2U30uagiU7BeNzWmcsHlpayUa5KP4wFmXvMwp6oa3J/BrYMiwYtSnRVc
8PoRnPPa7q0M8u9UJe1wtMBrXecUWpc/dInx4/5gm8tFHoT+jhQ7W7e74lG1y1KHcRgPQ20diq5k
5UKNLogoteO4kBfsrNjWiFAQENyi0GXeGGlVpjPxtsBhh4mATr5r5j0wBhGFT5liz93RynJH3bnQ
txaOwggtfAkKvYGg1pVCopb1USASwTHMTQ+SgL03ytYNTlhGXEHl4baOHcItorVHKN4USg8Qw8ZB
+NJAWDujMt+96+hCYD5uxNbl/hpubBjZakZfE8YfZKdVVOiNFJfiQmVbWkJ7iOMyOaXG6PghsIGd
xVv7+MjLzpbABdmKgtVsy9X97cFA9XuZPTEkwRBHuXrR87Crj3mRhcuhH/VG+RaOVm2fjVzPk2th
W0p9CIsWZIy+hEBjVKG6n1U3po8apUZ5Tft8+JrlrbDPwgotdSdw2JqZ33/t6kZslFlkXZujLQJw
5GjOA+J1Y6f7WGq+0eD+/00MeDEdtXbcmtaJX9YK+nf0qKn/LMMXdVrKQ1nQOjaUtv5Q9pV5bLuu
31l5ubKrZEySpIggwVaT7a+SP6SXm7psiBmcwhPP3ajNvq1o8aHHTvvg2plyRAPD/MHyqMeh9/Ln
+xtv4yiDypHCDNQa5TP4ejMMZWx3o4jiwNYLozhGTUbj1LW6XL9EE8Yc/qw6/V4OtBGGkh4AgiLQ
JStZ5/E5gmQAMXFT8BQ9eaf1ZXu2xjH1FyXT2ESUWDUsAIEKxm+k3rwsMcEZURI9F4rkq8+dokqk
OhjMQKlC+0PpqBUNv1g76KJxdhZ2a2Yh3aB5KMF4tEVez6wz22D1ctkLEaEM6WtDu+R2ql/sispl
pNbLzknZmlW4FGRFwA8gpawGFH0uDBCCIoijIfo+tmkF4KoWp8bSZuchaXuv9LkyvTPZu5LvDP7y
t6/2MW6lBNrkfIBd16Uqq9dCuto1M9vHooc4qpj1MYPHET8YiJ40p0iUA/3OIYqPRkfKSxckVnW/
MdzigxK349eoUYDFppHeFh+gnDbWoYq08MEx+i59DsOke/Yat3mPJi9+qFXlVsu5ca2y2DkRGw8N
dFNoTNyQ2CiuN+fUxLWJFGkc1JWYPmAyqkV+jwXV+f7B2xrGo2dCfkLD6KbKBO0pRYEwi4NiUOZH
t0dUqTCdPRHQjdsT6VgkM9iCaCmv40m7tZbeHu08qCxYL0cDBgq62EoFQs6kLPzz/jfpG1vQRYML
gA/NUxBUq2dswOSpSmWzJDRaNzqHbTUNPggt/XOSm2N/sOOqiHy2aadfZn2uhI8+pwfDup3m7Geu
W2I58x1JdpzF3P8y0HxbDuakN9nVKR3+gilXUKDvPTdsL+USTc8j1Izxg6nG0fi5s+0oPZgFfh6H
vg4j5QFF25oXa+izd2bUF88wm5Z6ZyE3phgmHyI6QO8osqz3C0Ioee/0Rk60XOTLIayH8WJEZlwF
veDfO2HQmqotbzA8UgH/wPiBj7oebsmKbsDdjylOBs09oHOVaYc+V5vcL6ws6g+x3uU/O8wTq0cV
6rh6qSJFjL4dORSYwJW2rq8MjdZTnzfQZRyXvKqP9/fB1pTAiAPXT0yPEMbqli1ULV+mAbx9IVzW
X636szLNrW9l2Ru1Ll+mA9IosE94ZCC+V0N1ZhnHOLpkAUKp2hkxtO6fMA+LQ68vxX9v/yrUo+F6
yO4q/aHXF3oku9sVEjCB2pXueU4N+9ihc3Kw0+LL/ZG2jhHvEwA5yrNI6q6KJWOY9unS5llANeZn
lifuyUN90lcRTXk2vXE4YOWSHketEjupxMal9OL+Ix1kAcGtg5GwsyI1t5jNsuyqkzHPzvsZ8Nfb
+7dSFYaqDEJfqIasbomsNbOibVq2B3Zt1yVVqlM84fel9NqesruMDlevEkNRj+RlAqK0DumSTg1z
TRV8kBvFD3E+FofGJiNL+lnjAVLiAxT/8uv95dvY/h4ICHYIcIRbvHPYSQOUAepMMjctYKg2fCc0
DNtKJ9kBkWxsFMkzxECJGONWZ6dLdK/hNk6DcVKGJfB05HofYi7T6lAbE+yORZTT9DQANbU/R5Gr
h3vX0UaUI7sxXMo8MLewh25ucjUqVQg8qpn8EyrU7PGSjsUXzc6y2m8dO/+CWBeVWqT/hP1JmSuI
Ng0Rr+33lpl80Ds8vC8DigzvwHhhLFuNUWT6WQi99nR/XTY2A0kPjUleRJjB66JS4phDL1K6aRUh
2SXXJ9sv1XS5lpaxHLKc+D5MpmGH7L25RIA0ySapL9FleH1ruFU5qqEzpEHvZMYPzSuzr3NZjOTl
ZnwRbZc+5swvz5tqBfc/d6uYRITBKeY5JmNeD031aC4wg0wD3ZljbLxzqNg+TJVFHDKk2OsjL02W
IShSVsVhGP6PsvNYjhvZuvUTIQLeTAFUFT0pik6cICiRhMuEBzITT3+/OqPbpztOxz/pgVqhcsid
e6+9TOt4xNzFHhLtbbQe//eb+aczgQTgTB2nOWRR+devYek8ZucoELhPhmOcMt+7b3Xpj+foFnvR
//JL/0MdQyWDSAYs9tz+nN/N/zfiMmXLqh+4gKD+RcgcZowY8ZfL/++fiX4XNOIsX/ubD1FJvwJw
uPIqwol+QKL10so23aHkXvyXD/RPx4xmFEAbGfYZEv3rByJ9sB2tJUTBFhTtaZYyqjNPV9GrblXl
sS9Yu+f/64dDhQuPCD4VzRydzV9fEVNgRPtJIy9dgXl7GvukG2K9OCxB2u9Ewf/vV/sHUIJOmO0n
wHJIOftvYUrnAwNaBXUk3mJcxde+wUu6k0H7Qqg4k4wv53jMFgSCw4+kV1WZFkUCfdxMgWVOIRex
AR8ut+LQqbCpDuHoq+4wdu5SYGjkjf7/+QfBsRhrpnPXgbjtv6c7d8bXpMPm8xI5+XSoEx1cYadC
LHLstvdLsuz/8noBX/dfLzJUwmwn4eggHfpbmAd8ugHcpW8uC6yDM9qOKWtiYh06b4su/uW3ON+/
//1adB8ApIBRyDz+637GOYy8NGcRlxQVM+fVumHIHp5tqVNcJOynnrH9VyHmsT/t0VSvmUGuoVM0
qk2JVnoc2nRcZBVew0rXV0KXySckpmnFCFbb6BhKpcocqWuo8q1R3Mb/8v7dv79/FiL/8deEJsoy
9a+PbrTjgRuNEKjqyJkeCuC236qgr0Pq6e5hNhWB/8XgmKCCkgkVqI385qdsW2luwk7gkVyhp6n/
pen5+wnGpobnG2IMwNvfvMr5PleS5s5XtdMPT05thamnkuSwyc15Hlb9+r+/hH94uTNyT8Glx/q7
53xt2UqJrRYo55hHKlzL79Zmh9CUhIA6/t78m2rm75crR5euGEJA/A9cmcanxFttAPenXupHVcHJ
1rZtEO/7MdGgZr3A7rz5l/7n73UeTjOG7MQS0bCyU//rL40aoEfD1m6XQ2uPhz2exdlnOvqXi/R8
xP7+SLEyZaily0E/99+br1DWhb21Irmcy8mrjiEqlvKuM1FwSBxjValUhJtnqtLRL2dR/XyoAj1H
ObYJm0llbG2fhLB07lmWFr4tOijvh0JU8i4YZ7LUJkdu4w2qkmXOVKdNz5p5qkooPW45nwpTYHY2
loveHmbViTCtd3LGM90WgvTh1ZYTjvdR8jHZwnrzx0A+SG7ZEhjPLd7isqz2NBS0VTm0Q+t7x9nM
5N2+9XeOLJcPY7SQN8mu9Z/A2bYGaUSwdZnXouvI+CiVSHHcwzMQwtj8cj7CVaqBRYPjuASVyfYk
Mu0DTmXiye5k+xY1bv/m6L2ZTpUr5pcqBtc+OPW+76mYlCINaC3a9guLmKq/XMGGrDRORKXSISDT
9acquoUAEbSRrX9SKmR1klirGT7K2gMjNGYMHi27j3/XKhmDQ00frk4uyWwtNgrtMt20FqvSG4lc
qszXQIv2epWWsa8hjXve700ktZVirqT2P1S0FretUbjQ1Z29K7I6MeJWuqHFjTdNg/MgumL8KQOr
KDfUIjqxP3c9Jt2F5Y7Ku228nt0sUcDadinNkdWJ6ZJMbYipn25crWEGD6vT9Lte8MlmoQuvGeDN
qTX7OGfrOSvnQoM4bRci3sRnVbjrGwtjOhUJneF5tbHgvtCCv5DCslRd3izG1SkOixHBQXDuB7Lw
KjVmEIjK77gbPD9D79js6dpJ8d6bUiHulqViaTHG8SPGxo6AESar1zEohhGJ2SR+LTi6isyNZ3py
w2WXwHGDuHcgfESOKWweZ0/lLqDqiKlL4FyhmP8sSuzXMseB7AEdvzRlDk8tETlwr34pTOXc0cYs
vyARLd2hGuZ2OmyiVFM6kXW3piF2/yKLE6x+synY52/OeJBjNtj+MHPS1WltlvDG6tYYql3E4lH2
TutkTCJt1hRDuGZbUtU/rHnC9jfAT3lNkfmv120Ti56wzX56KcdWXDeB152sTg6/jRfK5OS2xhny
mdwMkSWYEP+olz5sUqtzN53x+LcNMYk4uqTTHkRfzuYVbztJeVd9o2t9QFVDNlhnC0/ki809c1ON
o4u4pB38qwq8uk/tQc3Xa90YmLtRWfxwdrt+S7hCBbbqdfmzb4vmyQ7G/b2ymnnPgrpyTNa4RfmH
JKTKSmt3E3XWorIsU4sYMpMXbdTFF4Oz6BfPHb2HZBDemtZ92b7odg+ek9JfVbaPJrxbJczSvKpj
9af3LeOm69aDX05x3FcouFYP6f88NBh4R7K286rfzJom/b5Z/PmaHJp4nQqSJvrmHoPW0uGT1dHY
5OvcB2Pumbk2f5DtcZTnpA6qvGf/Jy6sZfRvJCuz+72oklyiUMfJhNBJk0I79Pds2ZD/5j3LPZlK
vPsyKWb1aHnhNOdmUe69X3qC/wTdlMthj2WmdxVUmUzW7q1uJ/FNbK6HbLgbHH5dU0YLT2HXPYyG
VPssMPX6WpViLrNRl3JPyT/hgGyTXnCGDrrxdxsQepUWFDOZzyTUFselCsOX0G7U9xzG4sXr1lYf
lnBbgiyZw+ohGKywPMEnRwhkunEt80pMwQpFCyAwp+FPHLqcsphTVVruyZ9bWR69niVSupXzdKtb
126pdFI9F64L+NX59M1pHzXen9quy+pgJgyjjm1rYqAdti+/vL1rqjwGKiOuFRO459mqijWTdRi8
gu9Ny6GxyqlP0WXu3xZ73rOMTcd7ujuWeSV4u5uypLTkxeQzVGdqbB3MJvBlbfOQZyZJHWvoHtC4
NW8QLOCAbfOy6TRJ7OW9LIuR8KSutz/Ii1heBVwLLAxmt30XgQnHQ4mtX5gmasH3Map5rayp67PG
ArVZkDZFPXyrGgpRPgVhIw/bpqMoG2Nb3LvIAX44qBJ0tuiqWghdq7wXlNxgkHa9xsNzsdjhAiNt
6z72M8GE4+hY02EvO6IT3YikQd+Ri52T9LZMWRxV+mVApUNrSmRtQNpTR0R1i7cmfiikGDjpPrkY
ZwLa4vEbdvseHWJLRXBwIgv6AjxVTFR9/AMve7sIitPcD2fFX+TXfCmuBvHPgrZ1rawbXEceGmW5
L8AD/YjZq4Kgt/a99znLJLlFfYTcMDJoXNJR9mtHtqUwPzy9DTdBW81R6pcT5CauyPbeuJN59vt2
f+7FyLOKUVj4HRf0cYd+p52mdrTulW5aPF/FVMbj0dfE1qXJsC4GWiV2oKnVSF/ceOPmX9blWn2U
PWWBdMSqajPTbOPz7HtVe2w2RC4bMH9/hRXPPrL+8edLPczOB+GDDfEYA//Citt7TZlf7fLQTZH6
Hrbdw1IbYQ9ospwpg/bcJ7eIHIoyN6uJTo7bzWPmFUHYZXh+Ll9BV4gg3Qe7qo6NWSLJKSuTb0Tc
ExGyVBMr3Xtuy0xCA6wIc62JAmUHLb/XOtx2eouqB4vuhW9SB1rBkjnlVIrUUV1yX5UVpim2CXRm
BOFWqe+Nzdsm1uqrH1y15UUkYwOqbYU/Ss/uOf+B5XdsnERAg4GrKQQlLtZ25HdO/bWb7/fYXefM
0DI/FhZyuONM7b9cQ10kuZYFzfHATeSCFZo1hk5d43yLVI9bNwyL6dX1e3eHhFO2T5PZE3Hoegiw
KWlS8f2A38CWR7rgmezdRc8XLWq1L6+zuofW6gjUCaQvVVbG8dBmqkk2nZv2XLXYYpgfuuzr8KJx
m/oWqyriK2bi+uBzBNP20JIgYU6mR+R/pErYDzGJ8JqmwDGHfpVDcscI3/wg3oLZd/LHSOZdYKC6
GetMl+C+MVTkvRTDwa5tsaRDaXPtkNhWRRjiCLu+saxy6NNl6sWQKcQW3I+bHjiiVPuvbl+aB+zS
mP4dvyIzllSS3b3Yl05/Js5anuawCxLOy6Kf+tD015XxlifbllyDWO6zf+jGeSzS3qXCZuRJSHyG
fZvL32pbbFLiCN5BOKnwl4gbTpi9T95V0ch44RMAfabFRFHOHKEG8vOsauvT0u3DW2a5WqcRBrZD
7jfeah/2tnfdTFcjdXHydBDkkHSgEQncGVyOSBLfQwIimSMqqqJNLWWKjsevsm5mTClkOozzxv+s
t+S+F+ztuGciUoULlSh12hZ2huzPBI1XQ2rA1+AGa40ynyYWOqUkqFTMLs9KYdb2k/xbXWCVXDk/
pRzKZytYk7dotrnkS0FNXxtink6qqorpOJGSiTVR6DoTCPVg9aTY6NDige8sVihh179tib0NIHft
ekHua9VdCF17T3Jahcf84dReOkwunMZknZzuaI+WD6E7gKORs9XA/NBWXXHvx+dI5cpnUwwXKcDq
kglLENZp3EodK1Y1Cx5kFt7hGnnZmlph0P5e3W6fLjq/sh6ltDEpmiGqPztngkgWTBiopU0IfTyF
HeFedNLS7O9wgCV6TKv1Z1IPo521S7y9z7ZT3lRkyZisnTwxXjAnO02GpIKbxGLYaWkPpX83+UXH
bjCunCtlLEedJLS7ORWxWp+wSQl413YgCPoyof3eDk1zpcJCtVkXYVaaLeOgX0dIe0taOXOoCAL2
tM6qddqWFBuYYiBxXLXVwVlpxLOkY7LJeVSdLmOVNP2pWn/DrSipoybllrHsW8eCCHLNcBCJ1MU2
jVFqc+XjWNf9nGL94/5Bdh7QgiQdZtXROMiDajoeMp+gFpVi+DE+lFAa+xTngeK3tzrLyz7ISeea
5qPjezpPApPUcso30y4A57Fup7RgaQn7Zhzrn3OzJ/cIFrj/99BM6jjTJvlpMybln2X0ig/Wno7M
gni0tyws/IGXxUb4rmeP9Dn5AR12ZYePEsPAKe2sqb0rB5sFrOkC/UGgEM7wiYMOOvP7YVa5ofP6
7QfO9Hp2GLOOin7kzdqd9RvXPtmiIV3jc5GWZklbupcPKTY+njubDXQZHcBdwT5GHV1L1H8Y0fS3
GEQ1sxAQPKK+HKaWaWIbVdpUPkW40AFvWCkH0xbBjCFnIKbCW25hNAR+1naD+EN41PTHLxNuDeFj
8JaO1bzX+dJY/pu/Mptlvo7UGwMthYyCBU8ypjzftKX068w49VbltHnD+fuRWIosuzDvgQ7HISW+
h9kycHfvHaEonY9Vb4vO2yARE/qlrX+ri1p9BquEytFIRqcUcop1T8ceML6uoyhO2ygdla7rovmZ
RTDWB4LmZ8QL8CwXbkVtfskaE7p0iSbbyrjgm6uCMBSqzdSa35Yq6+ve1XPzo3OgAvWWDF8qhOLt
cVAmQYzQD4l3jQF6PeTxLMtTXExLm9N3DhBYHLMNJ7lhz5DqyXglfXbRd9BO3JXJWfoux1pqkdlF
eAaMZck1TjLL9EVobtymyuw1MyDYnzicL+333fL1koZQg9qcGl3c6dGrv8Nw8Zs8mC3xuLl23eXn
h/q6J0uFxn0M7TFDV+AS6dBEAG3zAntO0T3+jE24TtmslLYzKCEW15/Vrp9tsaNJS6y9D1KGXH3R
NcnopLRW03MZm1hnUYMDRWpNk/UhuDR+Fzrs31uv3HFdFslK7Q/6gIk4pOtyfO3ElL/BSrJGDPOr
EVFQE6ujp+jIvW9+NnZff0CTGX/gvyTfp3B3opPenHHJEszgy3QOzcCNIbu1z6pdRpR/CR04lUw4
DMdt5X+s67TceTWvm9YkgnzqoZWCqXtXBT4CjcdVw10dZPao1YPg/z2K2kqsUygd86uQMnkstqVJ
8sKCeMVJGCduZh8AP/2PRCitoDVcbk2xV5klVg86WLwHbq5UVz+39L6nRMbJu9pDnzqedE1AvcOm
Ph2GIvnC82dsU5rBaTokU+GLI74IcZN5cUVBNYWSr3SNzo3CP31N/SFwSGOPnHk+9vYYf+iiMe++
cperwDl71BHdaj4p1zwr8RLwgolcO6okjMEydYAAPhcTxPdrtI97hnls/Zv+KPFTE1vdFaKMJQKl
WGEcgAeMxWU17OBI82jv6tQkqgGytxtuj3CfooSB1pOnhslcX0xkjFmI4gPLOVSzmG/hrRiT1Utc
91xMIxBUZ5X8+s24TiKd3U5wnXlGxdfWoOzntZrWeyTfNEO7L6sbmmbGNVOJsoMlMW8EUm8ugF29
Wx59IUw/kVYD/vsHGbjlD5vckIvOdftHtc8z+QcJsTNp4cS6z1VRRUO6x5vqMIiI4zqrKsPpWJFU
AJdtrjnEfiV+75uTvNvWMjXk7iUOC9lxT9Z0i41bpkMMSJ6t6+A9efbWvzdLogk5nWKlAJ/nwb5k
blwVHaua6ox0O9vJKoDlMg1ibFdLf2DeCLexurOtRIwZHV1lHREmsu1ABxk8NlXodLlwV7x0PQAu
k/pOiOFJE+n+MxQbMX3lFu3c9Uk8v7SNLh6V9ooiZ8ngfs18mrs2cdETRo6If+h60bxH2ZzVyG70
XkDJkmnbMJSlcwGonfpTUn4s2DmWmezHgRumrOLxMDC1f7meiqscG/Gea2XZvD0NBg9ZaA+x+K7w
JHfqCEAzH52zwu5q2cft3hKNrOADLsnDEE4rBdqyd4CNaPKW3AJt7Q570Fs8DGy8ndSWu3vVr33o
84aL8A0vF9RssdjkD8t3qlviQXQIoqf718iss5/ZYa2fVOOWfF+lCa+sqbeiK+jHscNiaS01Jrdl
FF6RY66/B7zZiH2AP/c9+AZYpvRt7KwldBT6lUWsn0Og1ik1S+ve0JmZ9STPUr80qcF4Mt0N+n6i
jX3vknDFp4Zl/HNCXFzFQD43PX6Qa/xObp142shW4KrQ2KTCg4yZxdq93x6SpG8qJu3edQ6+3GWI
pCqyf7IQtKbLbmG2TpPCDe9EUHhXGA0nbhpv5fquy0D+poNzvz1p2AVU5AgTTjd4GPkMRdRWdGy7
M52Krrav0ZAOE8Tqotd5rMrho/ZWE7NCS8oZE4cknA/LXk4vG1ibS/NetsOBXgBoMVr3GsNoWY3f
wh7tmR1QIf9sU0n5FGC2ca7i3uLk7Vo+zK1TfcPQYcZ2x3V72p1Z3xu/Ur94PrzHkBC63xUoZ5vq
GXYo1pjF+C7xi7gty750T3u7lR+GjjHOpsawB0wihrF0b93+tVRb92tvHftt65zh54RX0Jsl5yk8
KfiD9+j1o4+6LosBW0TTNvkIAtflu+XoE7w0WIU0me7XDgv814yJ0ZvotNQZVkcMrnSq7qc04Pw5
TlIhz9zKIVljr8U4z3bap9AvsM9r3QJSic/9b6cJ1sxJaqRIpiywtdanZAJhoW3plxcW1+6PJkr6
n2tQ9dfOWEftxSJtu8pbvEH8THGZ6HSpPJsUFJecxNQov3wqrNGU7OHc5lUllUXZ1IoIh76fgq/O
igxwKiuft71ecdysRD34QNutPRzY+airIVQ6gvUQLS9O6VYjRa30olOHhXSc8lxCeebTYTVgVvuG
QkR5q4u+YPM6ONs3VEKqim0q8iNZLvXWke/rvO3jMX8yQ6SZFxamnEtv0CpITc8eMR2SVscprcf2
PqIa6FJkLzFYXEMvmwq2Al06DrVPsMlChUklBOyalcnKg+WVrviaARjAsx0bMuY0e93Rh1voZP5C
6Hpuqgk5LjIRSuNoCUbifcBVJQ0ACk3eg56WUEmEeFjbkcjqSsmw587tkyQrm3G6Ui72brzFZmty
SYD5LdE3SZgR1mS/FHoKv2fWFz+7cqPHWFqezxWm7wROGPQ+5Wm2EvL6RPfqLpiVp7qO6udt9Tbv
mSAX/3GESjZ0x3hg6f3Kznr+WkfXosbP8Uoy6mnmrgtO5AEMt62brMwzo5xunBo+xwUGfJs8mK0v
3ldqxyWdoZbHZoBDkYlw6T/9umjwTS9EPOHfGgI9E3WXMDr32/o8zqoCZaVmV6ctWtbbZFnQgpMC
v31XozpPbAyIPwLTDg+mdqIOp4PJUzT/jbxVg+M+tJu268OIQKtO4342340Mveu+isxTMDjtq+Qp
DXA6HtWD0d700Tdj+NKxaAdBq0PGzc5r1mcB3bq/icjNmZiIhGKsHF2a5006DZDQtgXMEhTSerwb
QFcn50L0sbe1gDCBCTygfdv0iw2bKXJlCFgwzeWBrUAX0eU0hs7dhhjcHqrJKZi5HK++Gsj/4487
YtRSK9aOnU/U1+fGar2HGOSUdgMqzpfCBOh1bWfrbeK9OGmHh79hLzQ7yBOZ1j+jxfNZrzAiexmM
g+ZqAdMa8moezjggVeYOY1nRo8Jy1XhoCt4OWw0dXiGN6PyjXSEQ+hQOauXUZ/m94DpXbHQyCQ0l
jlxM9BQHaGgLHm5FWBd3gfZtnW1GJj87NerxwsWq15w2icvrGVywhwtXMcQdAlfq7SC8rnztLHiy
wBcTkA4xilWY2di+Nnllqn25tsOyKQ7a26Mk77owXtJ6HiKV91AxYtqSpXtEsWEaFvNmhIodKb6I
NpnUT4CIfs6aRNjxZ2WLgK1gXE321bw6e5BG3J5VNg8e7dkSF6LlMNGmn1gMEYYwrwwOYziMMh+l
HA34KdKNg+d0NgNgXdq4cSUGgseRuFjtPJCGs0Hd5I57dU0RA/53wdnVcfA9aR9C2eiXLVqXJFde
tKBgDlllpT7ki/2en290syVk45YvWzxcc2nLt21S3kXSiPFPyw1WXWwwc9tjrIxsjuE4Jvdym2Wb
c1iAEBo3GivGjLBNDr2DWjSt14AGsQZgH47n69G5LFXdR7cNg8KfQviE142b96tfKtPnjXC6LtW4
s/RZItCq4Dq3O99B59PZpMBhS3hyosFdHkxQr/sboIeeb3cg8PDg08ZUaSFU+YWKrzQnh9WdvJZE
HjESrFUkX3o8SN2jM2KFkQMK+uMl1OKmPG7RVPV3vhkKnZZqj7pLBZw+MYn6JIVzLmiCQaNrcyU9
f3beKFtMNMmACqFOazWtYSpq7uA7bYs6eLASjE+81EqMXg6IR8UTXVURXtpa9tN9754JYm0cGDeX
dr9/9jVQ4Md6Fm+eFh60hSNvs7irats5eJS85lCX6P2ybSEynarbSec4xuXKbMrzwyrVUZi41VgH
L/zNvvCvcKMKl+vk3HQ/kxsS6z+NsNaZE0zxSVvGR76vuZ71Hd6rK6Wtt5sJr17hebeR1mF9xbQr
2wx5RAOQrlSFc2jBjR/+6cNgSE5A+bLMRDyzH6mCMtkO7CaSl8okFlzAcXf/eMaf9aMownk99Kpt
E7aq3TLfKn/Dt0A6fe2e1GBGdYvBrOWcrKZmqWeRptIfqXPjt/asySYXusC2YWEXehS7oz6HsgEH
aQujFc1L4nxv/OPbDRDc2B49QMzlOaqoQSezdwyPfD/OfW+jPssGFAp0uNjweJmDvchy41pdfbEO
GwF72PWsNw6pitMnF0usMjZPnfNgFWPsZVU8JNaDTwM3YNawr9tdUqiYFSXnX/1w+nVSt2DVkf/m
YAgSHWY9+2xaeuOqq8bEarnlDDhLxpQ54NO5cCByv0cln27bHNh/HPbcUx7XQPOXnhJiuATWxV0A
/j2XyIIeYaZucVlcTMEyVHkQ1mo+uSt0ohTlinGfBPDQnMpW2YA7NlB6Npped7ddNHMXCObYOVdT
B0Fd410jU4ETtEghStjXtrM1gE61N5nMHfxkYTTCIPUqAXj73AfDjhlu+rwcGFwL71iOBU6AJfVi
u+mSkeeIFfeu84XWp//ZnMUT3FU1tjh61auV90RKt7zNtWiSA5yAUGdFv2zvbrtvfpYgjN5THrgl
vChF1CzHud1DpoiEvPqD223dkk0+2bX5TEKhORQ4zLl5tfijeW1j6dosK/01fArmwYmuEnarDIn4
Gmae1fHGSb5bnqdRFyhciKnusw2Rqc5msp33vBbbRvjtYpZFX519vU2ud79uDqhqXD5WuKOnqaxJ
9XeJ6oJH/nEuyJ4P9zIvanbyfVkT7C3Y638ySc13mCCV5oIlX/XqF+friGTx2L6xK22r45AoOotA
0W+ysbNo86qwlMNVUy7ci21l7WEOA2Rn+71E3mAyYNTRuyLDyP/pM97CvmsWDO5SwMq2Y2wo1v2l
NzbZggQvxgXrhY7Nb5+sRXG0N9sfnllEzPwwWyPLa4AMWABzvSxgzOy3woPQFUREeGczq+xSONsL
MHxVHndd4DaKUiIc84HsH3jeQbzou26NrNsAekV8CZwQDqk12LVzHYB9PK9bEQCWVhDC2KHOFhVs
SjqgOb/1SUiKYB5mwnhY48+uHEDoHFlUxyUqQ5k2NdPk1bAHeAKTCug8gswyYrgmQewyhxYaSX6K
5r3ynX7Pe7XXRSbDfZiJyuv9Om86+Du/BinpfD3WU00aeaITF1Nfz/Z90qKhPMpNxvatjd8dFXwD
MmCnyZ6ErgdpgBccaCEw9RGFCpcTD+NODPs0I+2pGgHI68D8te68Avr5j+DsyPHaLlVVsQze2NYe
hqZg7vVhXgc/h7C2t3zdMBj+bJYiHlkWUEcF/Tn4DeCszYM+2gxhJ38CsrzbXaepcwviq3dYApUs
F13pz+sxgR9Y/VwnPdFOoIrrjtrCSXwQm+kvFGnMTxI/6uuJiOspd+tlZ6sIzyP3KifobiKv6YdL
bjkJ01DXQCT1MrMonGpvI73eq+UbeFcRZvUYFxWxMMH6LfclrDEIEKt/OZQTpkwbUpDPYXDme8Xy
6w1tu/4PbmKzCFgW4x2Bii2XmCHggSeC22JDdJsfjbk7NFaBlxAtscYEmaUX7ALv2HVYBz7hXQNl
PSKL8KtZZ71fdRRBdbBUHcMCoeThgz+wtlEcN/cR/kXf25lsgb+/eqFEc0Jx2spsYo8d5W4Xhdtx
9FnTIyvT1jr2abQ3LfHftr1tw22JrfiGXTEQzQ2c13o7hk0/vi8T3CgwqrUGWUzsDvsMrD0LKmJJ
HPvs7gj0xbZPr0wTcrufgqS6QVU8ladqMpt37AGJQQm2lr3tnOxOB82m8woC7NqW5HG1xLB7wglQ
cB5tP0oDVGky1Zanbmt29smpVhSTzJlZGWaB1K4hXGtimlutuV6PXTsOpwWyVZl5BFVVNy5LM5kX
K4rhixiDLFi4pmtNTtTyOmS9a5w9X8qgXzN2DNzYXPO1x17bX63MBFF5q4kbwki9UzHIXtJWdwsU
TphE1RrwwWpnP4S1s3gnk3TTr6abyrsN1TJcmJr37WAILI87c9RLVY3hneF9d1lSxCvTd1n3r0oL
9wMThPbRD8TwXhaOhHmx7f7+cGbexLeOtwG6wl2aMbEB9B6I84v7PVU4yL7XbTBUqbfEYgYCsYim
K+cw2U+7trovp+ZgH4Uulu5IDmIQnDiMS3xwq2gTR5wjIEktvTHDybXCVp9CGAVzNtdlFBwRBM3F
07YyLOeT758vhO7/UXZmvXEq2x7/QhcJKKDgtbvpybPjJHZekJ3sMFMUUEyf/v76PFydeFuxro50
Xrb2xg01rPWf1mB/5z/mdNcDBavzyszZyD8oZTnuTmXTmu3bMOij/VIwzOTRJGP+1Ss8tm6uuuSl
DKMeBGP2xA/oHnRcBbFhX4YFwDCe08n/0aVYSDaaBg+umKKFLc/B9K0Hc8u2Sdbp3xNjf+tdDjd0
CyJYIqsJBnlPNECHuCH0x2IPuz6zk9wssTe2UDl6I2XshrDANAAZr+3ma6bm6GuxBO1vVMNedeMt
do54ucb54I6qqrdSZWBsvp23eNo0f9mXwdcqOyLdYrbhPIJcPxl5IS2otM1DMOnlzUGLUxM2GdKz
hpbSvyDoivyaoYhc+EkQ9N6VWIa+f57QS8p9wlwu79BlnC9n1wLiPaRrL8xO92JEM+NONRbUhMam
AFKaTyaXwxeieVmilhW0P2q8bG8TyusHKyLJedukhMywI5kmzeBc4gJ2mR6ZMtKuie1d1FmCqaVo
YptD0o7j4zqMNf101xIKM8DQRzs3XOCOUqsagOuynFkBbUt7i5hjWvojQiYz7axR2/dYjEDLVKY7
ckXpd7N9TTv4jxrDGXJqkZDRXcrS+1k2c5duhDuvLijmOOsToj9eAoVEu+kZEVLvRTY42S6YB++F
/gLJACDaUn8zapi4wc3IncQgWljtDd4QRT5y6/ZZbABhi5tSFfm3bCqrcqdV5NhxKU2nnqVOmoCP
JmBRBFNyh6PtDN5EslBtvw3JhHAHMb6/Iqmaxrd+sFbSFHRuhiNKIUYmSN9nmno4MY1nJ93Sv7Op
h6dflTZgLEZAz20nu8dBXDVWplB4dUG+z7yCbNmIzD3S+UTbfptckq733dQxQZczqRQx/1/Bm9DC
NVzLDuu51/Uw4UfN12cnK5LmQMIv2WfI9rwhTliowL4o7b8WVWrLGx0kKVqFdHDSeM4GMHQ7soLz
YpkWsCiTuoLD6S4VKqGY/pZRcAhGUozngKupnaBIgoBpTk3FSJjd2ITpvEP7lmXITFpgrLFNB6bn
tiHooKOk9W1pajopXteLbYUM1jUtNjKYfejf3Txm0ERoLW1EEJzQDPpM+cq71VSyO+aQ669rnwOf
SbDjkTouLSk08kw/jWMejac5m51/gj4LkrgD/34o1h6REVdlhrOilcGFnqxNjC07wFIyZ94OPtF/
0shpghhLQ/IPWYRocy4hOvdr4NbFIUpqW545PsdyR7ktXK6IVtMR+6uNhoh+PtunlI3hwefD/7Z5
X5r6dpD5oUKoXL32HUn5G0oOOOlNLhv3CC2QnnHGW+aEqTQqLzqYtd0G9Ux/7wJB6kcVgKZv3CYE
5OuL0JmvODeLaetHbRiHF+/YZoBRcI4+wa31gcYow+2Xlll1Rrlczogy/R5jugRp27PCm/LGQWBa
swNBOWIM+8m56ZbuJhv4/Ps1MPYXyLPxMQpF9MNtXFjvrOd2tMGnbRYPQkX7d95FVrkZIDazHUSQ
I/ZlNENugMJXKMJmgHCj8+5RTp497ZiaM2PpNE0bbgaEcxPC5X5yY1D3EtLPyV3042D0+VXJTJMO
u5wzpBD54FrPshHKus4FhcAu0tDAW88uiatzM9daH9BsgLwNOomC3VTZ/k2FBix7XBTZRgVzrOve
bFGl5DfVMDvNnVinDpKvX7LoIKw8vyTp986jjQ+TcD4rd+cHHakU87DdDv/MaiimqxkMWN1RkiyX
TIMwoR5ubGUfoF4pR7xg0O49yJQaYotOuuV0DYvvqp9KbyMS1++eVvBfyqkyBRumCJ+t747W1ni9
VA7s3Iq5xL8F/qrGPdMEfO+rpapV7JB1zUDHQS7CS5cy4d1AtJTtegrbfFNOxWDxmtrovqBBA76G
GLWPCJqjF4H6u9gPxmPdRFE1I2UUYvlpxmjhDiw11HOKkoZFlQzpb6vtovER6TjEqwet2t17Wbig
IgUsmu5XYcYfCGrLDkkryr2NHtegPngDYqg4HSKrJ9V56futmuV4v5rCHSlkE/UyUAil+E+U9bK0
FsVi5bu4miJRj9NTiA9k+BkACiMl96YBc4xa2/nLyuAQ+34AMEIy4RrP08d8GrmgUhRxD65cPA8c
xI++N05lv+qok98ESn1z6fP0S51WRfTFTQrE4+5aF9H1ZLdpdT+v4oJYhXmoDy6yWzS+gttq27qQ
vQ9rDrJ03XVaR9dOK+EXvGEsv/j4TINbazBucaACStzYLSFSmFQUjRY4l5V0dLZBms/XhQ8eFU8m
GH9GXLXjts/alqO6V3bDIFhNq584Tg/2T/7bXYEmsd4EeWuQXzR0wvcLAJLakfXVJBsqjZrZre1a
jRtksR3pmIykA7ufL2kG9F0jVUu7Mve4oxi7TKhbk2Eru0UBhSnXiG3Keye6yuhJUV0EYbu1OXAv
JSy+wZ1a4L4B9tFQnhO2YLRdcjDMbanrUFG/tLrZEoPMXxhGrd39XudCuNlFH22WuItc3906wOIv
eTlV0wYPqHBjIzPp3fSd4jt6PeHNN+RaIKFuI7ftnyow2nW/MKPkshojQDmcGUW1XYO+qfYeUpUF
KSbdTUGSB5oo7msuwTHwn50WoGlLpevUh9Lq2+5qGsv8yenaut+OfbFYOzOj0oWRFWiWPfDru5UJ
HNaeYee1iJs2Tdvz5Ogiu/LCdqRSFSMaTV4N9WeTT8ttQ2gCEV+6UqSrzoUqaDr7pqf0jpYzfpCi
esbxLI8khppHLTLkQ7Nu29fJl9VvuMjwiek0QOLGTZDfMwD1xrX98q7C+Xw/NWro4hmmAoWnWdzH
ikIYzhu6+9EbuYTgNIlAojaaumGbVC7yZ9v0435qehFdA1M6cmfCrP/BbtBcpUAAUOPOxFQHRRX6
UofjiFli6ZDDLakf/k7nyE3jIu/LeYswrm+PUabF79pC3hoHFaIKGklm7hGdq4s2gI8u5zeDBeD7
3HNHXDjtoN97qy7tO2fhnN9CY7jdSeQmWQ8lkvUXVFKYINylDp8cJh93dy0ivQHISjoTOEuYqDsT
LhzSfTgSYzfOof+a5WUhD0AdsGUq7fOzkEuEqYEE++rIpT4gPZWpHUtfdnWMphXxXI8H82qlslxQ
2hEweK6dyHlQQ6+OSaMQNLk64Uct+ZRQyCjbO4ey5pQVnepfxtpy7b3MCs53+nYOWf5ImqQyrwL9
6nChfJ2zoO+2GfE4Irb9TITHOqfAj3FDeS1VTuOTDZWkSuJ7aVGWFcFU/5yr0HxfFkubsyXt6VQO
6eg9hsMaLh7Ecr7+stsJW4/XuFABE1liLx3qfP9q5eDaITAvGly5rY72q/Hpv8Bu56zeO9bs5FgY
JnOfWVbzi8QP+uHFtrsfKq8KtUeqhV65GEegfdW0yqc+b+zvjE7rsyd8ONNXOhQ8dXO4RLtl5d5E
NSFs3DUd9/BCqf7GqMNp3lnKcJAxIBt5li1C5M81LeZtgebyK6EC0G2ezvRPiVZt2IRl1F5JoZii
HSYGMKdfy/wK6IP1Q+Lt3G/DzPV/MDi8+LbkYS43PYRJtukWZB54r/N13HhVlqPDupCH1yGzZ+bY
SXrqSjk4KMUxXSPlmITlgqD0C+lfA0kaT95ap/AW6CR+SoPb+STHacVHba9Bt5cuQvFtYs9CHwRl
WnLh9aN8O0JkxNrKqL5IsFc/czZidh4abGuAia5b7axJcMAaS3nAVfyg4rquoTRQ8mu0JSgKEdA3
Lg1BXPWh1cdtlM63JCdNwdvKmyRnhYrRvmqlV+OSKow77rM8MiIOJrGUx0rOnuZ9+ZwR1VoNOH7G
bM53tDXk129mCsmemSdwIYD0rfpB9hamLz6FyHdwoxfBUWtHb3aL8mqDcrzKb1e7r3RsBSHaLioS
z+Pleg1nc6PHxOw7zDL9MbQA3aFyV1Sz3eCAMfdoX/sdE0VUhOJmQeKbU35j3EsZIxaT6O0ibcmG
21JO7Y2UQ5/uZDak8joQi/MmZrKLYVbHyTsALM3Loc+jqX0te9m723xEI3++qMXaHWMxwECA+MJx
F1gpLi9KizA89s5UFDerdtRPmuPlkfOszA84afIbqw9Me5jmNPevEIlHT8RT5T+bwSyEnKFy9pAF
Nx3jv1STZ7SURHhvajlyNaOqanK6EmSnW8wG2JGgb1NAJkWbuCcxjXF+OhdczQjx/JWh2uPg3WOs
cvJ94g7FNTHM6xD3lLrlbU+HsW+MIHcrsnTHackIxN8M8fGKM8LD8TnykvzWo9OYd8gRh3/SwJbP
rcB2dRtGU6eOa2cPD7KaRflig0CsX9d0nOpjOCzpwBrFRbJrpB4jSoRS9qcildwtHH7O19kh9XZb
eRWnHMU+xy43oCFXlK6pJ43WabyDNRnP2uFVaB4BsPPfyhqtny0yPvo6A5uIdNDUr1bdUCFKh9kF
RzijII/9rCopn4o5i5mseqG8QpEjUKKave5AFJqdtpHp4m0XpReXjrR8UPtVvjVzBnnnjDiFqF50
ue7mBpdpXMkcPeFIDJs4BhYKkkNhVvdFGhRVOwdhdnWwA5m8BRN/amcSQ+IRfNwdrhGkVmZGFnNJ
w0HLM9TNMpx8sO99GSyzRvHAWqoxxDXd96wYLRea55JA2Al/mg8a7FNzKNThKx5i8YC8wn3jVB+D
i5aqTPeAjTr74mS2adH2c0cPD1k5KRgcVKZJXNTzMnH9+Hl5dNzUpc4OFppLZO6N2lnA489KZ545
iIVWC04rVfVN5jJEBW9fosy9nfltvxv1Ml6XY9mgN0UcSeskYAJvMF4oG1lsvkL+16JlsqQ35GY+
Wg7w9gaE1Tm6bRXY6Lxm3D2YNvpiRyBQc+UXjfbumDmRdfvAusAw/Rjl9/xBzQ90xryfzQpPRr22
OBmQApOW2y8imSE9zDoOyHyJtMcVM6mlPxdSRXUc2SjUSvx2aPEJKw8PnHH2eLQyBKyII6Ke0xGw
/AmB+kL97Gs3vUk70wy3U7SuBh+kXFEv2NghoC4GPC+9wWp/qLskkY/8UQ34LdadZDsltviaKIjd
bevktLsyy6IEMV7DYRxlSAYX22A7H5EPXCeu5ct9g+nhqixZ9A/SJjnpSJ+OQJ8eCxFdoB0rea7K
2YCHNmr67SNEWE+0Xd18sKB5xRm5PIVm0JRij9S9YiEVeXljlDOhTkUj/4R7CvUX61RVjxSf0U8k
jyW+YZkavcXS5dKxEhCaPQU6S1/RGcll3xLl6dNJMJsPx5Yn3b2u/9N2kpQn2Hdg7j/dqe2mDXra
4gaMqMvPTHqox+1cl/3v2c1AuQGD0P1rQgNZQLrha+cU7uve9k27nhVbOd1VXp7f52ld4NCQbOVv
3M4NXgCUAelNhlo6PCMsz8XOlNhREUtC4+6SZdBXdSWKZAuCF37XhE6VB7yDVDKmLov2JDunzM6O
myumazIYAoMOFBPpmYw+B5tN4L23XeX17fdJlewy1y0ItSQujTEIfmMPQwzaHVZ3CHVJ2w/mBXfK
4rbpHaPjFLfuWM0xJICXxHUxAXG3lgi/MlddoUjRy5TcsMmQWFyauS926jnmWK0hlUsiQ46IwMeo
FGD2DXe903P1R6JVwbWZJbYDCQzA4etM8mYqg/U573z0cj2gfLStRQLrFpU2PY1bjMt9zXN4KzgV
cjZwSydSurLJtzbyAT8WTN6Y4lrgC4wbxwOhUCm43sZ0KK22Qep65QE5Thnu3TysvcNsQZaSydV0
BzvMkdfqfhH50QuS3NuPeSYu+jG/uBuGKVFo3MqgvVvrLm8e2L8qOCWONc0njBTAxZVn7jKJk3ar
2mxEMMpLpBYnvsq1W8fckBA0h+eo7ZrbdMHQfooWUkeQv5QrPUS+hKhfkuL3itO1O0Fv0j4BSUW5
fV9bfthuiFgrPVZbsVa7esh8teugUd/6Gio/lr2luq2WYEiUWGv60OMLmF/1IODIciq2Mk4QhwSH
doTtOrZjJ6kcGY/wW3BF4vGQzGfa2YFbNIfReON0PziqDDD3Vcs3OZHjzyOCOsSwILqrUM2pfbAH
dK8bs6bQE0Q+cLA3KX5FcCjNzVOXSGE2cxk4/KFJAe8BOFchV7at4FeUybTbpu6c5duwW7QT10Ra
n+aI43OL2pKYU391g477a+76r/2YrgE8FdOVFEUTpXWXmuVrXybhQwrF41A6IOnf2d7ATG8HYRJ6
Z5Vhe26Ib8bVUfn9tPETqV+hQqDtoyYS9LBehtSQl5ODWVAXlkfE5E4Zu0KuQDWB8XJYMEzFMfE5
qdw7HeD/aUFKA2jVID+lBCvtHjAQed1Oyym3tkXZc7clJD96p3lFUH705zr8BeeAGQs4qEhjMetZ
xKuql6/sYuhEzJjLJnQW5RxEQxYtgQqj96TRH6prFU3LcE61P35jg18m9I0mjetIqV9iEMtv5Lo5
DjJtLWjCQornwKD45NII8T+1BXi7HakBxhtTXXSw5n7ttnOaJGvcCUH/xHK/V2ikfkOiRzs0gBcv
Esh097wu41rwxwXUwhPtBtaSMdV3kFSa8nBG83Kicp9C6vKuCzcqWTn1RETEwxbrTaNihnj46F80
p9FuzoiF31DULt/HyB++CO30L3Mtl2NFTFF+1uDUV5KktIuJdcJ8UzFIBR2vJP8fTCsprjUauGc3
68KG0lI5LTJsDm6WvNRzTKZVAqLJuBV5DCcrLHeLyLAGRRPJG1mI2OHQIvQj0sHSIYqEMG3uGRSm
X4i7zR7zpbReHNNA7NSS2+SabKxKxACVo79F+B5ey2LGSMLEHQ8hlM1QP1FKBBJ14k7HCwkKtYfo
Hlwdhd1N783tm8344yk2s0cQAYEKeMZlqNLgMDO/IwIRRHL0OCxBRIPH3bOhWYq+9WjxcnwziQmI
GUr8Jx81cwFF485Psl7198ArGTslHJW9Dpx6c1yBP79pC8XXBpFxOh9IpbdfWRIkh9Km2PRFcprv
CJjwLol5q+8xR6Qry7iPTN/fM+elQ1QtVudnoNeGbgQertkpSZr2Ll1l+yUn/UfEujXpfU6E1C8u
cxnsLFMtLo20I1DWNlX11sDUzUjQtaSvWScPlZ0oobS6USEnWgXF/NriWUUbG5b+Ubo0Z9sM3T3g
kUsG8yboyKfYuk4Go+HNaURGRU6c0QBBYw5lqsaEa34KnpnEPuFvEbV/l8qUXsgpIvE8JtJ1D0bJ
+aHIq7S6ChCu/A7kmD/3Vstertlb/4FIV7Mj8a6WW6KRsm9SqWI86nzFryFTGR2tSLjTLf4w5nyN
0WzQU7q5WM5hgOqU4nEEDVElM0w35TAHL8s0IxOYTTQkhxJa+srBtJfvW6an2JRG/QU2xhDpHVZr
Xa6NHiZzcrHgRbugpGnFcThF8gqWtK/ZhJq/wjIKIBqfZlHCgZIpsfOdoWhvmzQh4oLVa38tOS2a
A5ItZj1Zolz6xzIwxX3ZL+tPB7fDaXZwVV54cgbSD6PSKVPjF3/FnBQCWEdJELlbr6UKODWB9myk
KBaZc16elenBJ5sBUt73VLqbPerLA4h85vyY+3l6Ut5o9XtMjcHNOqR1dwiIhHjJDZ0F8GpbPyLo
bKbN5PPiWAYkFWy5MUnbmJJgfVSV8ZcNQMKCerezyGFLnQA1i7EWWh66/SU9pmCUsWvPMPxFXjse
hcuofw1uSJMwIC0YNsMUzB7dzpo81KYW1l5gIPhpV5UITt7kin/M2vo10Epg3ydrWSO5V6F5voyQ
RiyC8Z9SwWsi/7witGTUO6khdw3ZVUiZIZPMeWlHf91jNm/uQwBwbg0SSF8nDPSA5qHfv0ZBnVkn
A7z2ReNPKDZYovPbARVxAQfUevcOUDirbBFwAe6i8uQG/2GOz7Psorveqar5gC+TIbzuhZFBQaO/
WM4AMGU3bpTF/lBpto/VDeYumtI5jZepYpRYT/K7OnI8UXFFtcNAX5ZjxeigOSwr1pMkSyRv0I5k
KewYJ9EQikPrej76nf8gRPXFGQq2wTW1XfB3X/lqHllxNSomCqcMJoYMF4M00IGzeiu7LLoruN5I
h+Ei+RFg7+rOeZakbmzNEvwBQGISsSRjJN9hvZWPbrI6SN5Fm9WMq+jk/ZBpTvneUORZtcYdSyQO
uj2ACwi5DXxCKnZrmbTga24r9za8FBqnJhP+1sC9gD/atnqkSKOQm5TtYHXrOaYOqy+Wu8rhDN2M
CzTa5Bf5pYTuwJvXMShAxlSebfMZHfBmTBimdCVau+ovdhRKyTd6GilJBPHdO94zd4nv20wMw0+/
PHjkcX1PlO4JX8gEOvw15wTZk9o1dGebDuYxnWSJDd9vcyRCGKrGjSqQo98AOwCEpar3viVhmdwP
6Zrc2DA1yZWnglVuydywpjiKJqferIsTLFdt6pGfNg92/Zvpg+2LlZnk24J4dD2VJHL9hvzIGWjW
IIHYgCqOpILrDGzMSaL6mnhoDl3hjdkbeUaZPBAqx7DEZamWgPaHWISTJVt9l2TaAYEPaLxiv4Pq
4zNkDT4mP0jEUVqI6PHjBytqxk53cBAqdHZeU+ttybBB/wgtBlWBOqZIdt4qQ8RrKJ2ZvVFWpnnE
82Dul8KMD6JWPcc0gvYeNX42f++8S3+Cf2Q8k8WAbCwsazldccYl9hdWI0aKYBHNiGTN9504TQBL
MIKiX9vQmF6C9+1hukrCGa2kb/mkZULe1dsgTB073ZSMWPpHw7BfJGs4jTeA9uOLcUIU4PQp3WM2
tEj2ScO5Uqik/DhZoODIbUrxoyUizX+l2jjzDsk40S+XzAx3syL5SPY+uMtAYICIvvuJm30jql19
KeecjZN7zXBcAmXb0DCZd4VBJ3U3BYuG6H/qnSL2S0GqxJLb0UFFhbiGlR0apnEDc981pkKTA1Dt
Pw1ROPab1oiOjYD8JwFOSLkxPcrH/nZNch1tUsKq/G3vNBcXd0pdE1upUzwHfaHXvYZoMff8qfNj
x+VEML+lIxDUwBdDvGI3QE/J3RXwunwYztpb+29EPsH+VFXY/uyjUXYbJw1CrorK4NxAxIFmxOsG
lIDpZTjCthBJnR86e0bpQygOoztAg0R/665R/gTUH/i3LMSKzFA3MEnsaJ87DfAf6jw1qK0BLX2d
xnY5kQjDvzrqmPhjcgsKuRKFh5+RkH/eLZ4r4COAV6IdZLHrxmko9j2RthkNVjbeuu5oX0IEwuxm
XYUVfkkTb3mqL5sReKKgy21VFDzZKECIN/Db8irtwkqQsBP1zyOk53yo8djf1lwIjFNrGAubQjsp
rgYz/RiIhv6HxATv2rNqj2gjGSbhNvUQUZ9xstkkOLdqPpFO5J+7jpGLG4wtqCJWKivWK32+/8MB
EP3uoNCkbEJzBKCJfVN+CdxKtPHYjQFJN1zI2x6T0YkgilEf+GdZuemnGfNN5QatvRM4i+p96Jnl
RyUnkO11zKJ059IB1z8AZcMYi+8F0hEddTPtnSWOCArNeRQjOJIVap+6RPrRK+yZW2HCd7LL/UA6
NH6JahJPJLHZX+berX5arJOXvp7VTealy8U2knCC+snS/MSob18cyg5wWUSI3T9ZbTHMDv4lmDcL
99dVxEpfriqvru6tsij97YouuNj4EqnBM8kYKW435hDjTiOeGdx+pVPknoFs3g1zOz3ORbEOjwq6
Dt9U1A3fajBJpKEE0T+jsJjCA/IxoVEBNZyUDIWU/kZrGs/jZCur/wExbjdbd8p1ew2uoc6K+mo9
dMhi3DizUwtLAxIuQnrqOXugDnF/OGlC9dmsyEbQbA9o4Fa70ANxOkx+2Gh4JQWsLNrisK7RgqOs
qSie28COWHNZ41EmcwDO+5oWjlNA9U57FzVeeYuZpiuup7bykQLZNaKrMhUNauHCS2MfLLmlhBwv
PKgmhfGBFDSs676Th80JlUwgtuiyklcSuNLivjV+V+wZheE2cedGE6LM0NW3DHDWeuPkNn81RhvX
Pbsh8m9U2mF1qJy6ys4ApIq6jfFEI6qsfrGfh7C1ftGNN7zdScmHJag9pJdL0QUbYiNN/kUj/dqL
dF5MXLkzHf/qjj0CWJGoPaq64t4h6YioKKXa9TbXWjB2FqsNA+BQ36b17f+gDAysIR+mUxCO2Zl4
zlbejG6eRJtVLrOz+x83EZ2HKLY+rcnIpCynbtqGyB2vqeKJVOB5jwrdVvynVkQJqmiXY9stjYwr
w421GD4cxoly+iTd84Mg0YACh3hN0l3pUS7//L+icSE/F4ie1pwIjLa3jq8EuhD0uy595mfh0Jeg
zXdBooSEgLEGRFHyv3dBosUlLRRHjzkZYhJ2CaFHcR644e1COMwWhEj+sJKVfiKiDoTTRnumqMYx
Ahbik/TNj4IipWB0PLSQZCzTu0hQiyUNXGabUy/XYW/IwyQmOx8Pfw/d/CADM5CEw4WuuEx1EO/i
KK0UGHehDTmZpPvCB0y/CxTmF27ROoEf0ETpCkP23x/qfPiWCcB30DMzPOj9TJMGC+SUADqepnF0
7pExhAfPdaytByGzp+oiuQh9TVz3wbprp1JvGG4abdtJfTaU96OlRWzX//0hl0zS/1papC11sgt4
yWNdk76HzCoMnfwKu+j4yYjWDz8ncg0GQl2C3f+V8BrMQSW9zpwC+OODCIV/GxAb90lm9YdPkZ7k
bQmBsO3d5xzRpxgHhejJZTor6JTnH9XU+fHfv9+Hi+a/nvIuGVsMaYAKazanFlP0iQkVaRzCDn0n
ias5Fx1CSmq+8ZP98MGnYuSPzRBTx5bMFX730xggHwE0euYkyUOM/XYZbk05JYS3Yfv7++/74C2i
BUVVEyBXIq3+XQC6IWwJPUhhTgyqc/HPDkG4RyoJef7/fY7LarAF028comjfHzZZw3GOiIXVV/Ti
Vq0uUtF1Tj9ZE//O1eUplJHCk3gk/5U4S1gjunCflZcQt7gPlXa/JtFszec1L9wTOGDifjKa/fL9
/zxEmUfFSEnOLkmA/Pu17jLqRJJH1J8oEcy3zKfNsIqqjOcmSIlUvmT9l4Ei/S1x3U+Cb/8zqOPd
syVDE6KAzHHmrcrLt/3vHQ3rghEsX0/DaAXOqUToS/SSZ0U0wG3jqtMo0R2eOkM9doQVCDRtiuOf
jcGdsC/tSNNXJXiK4ejJbfErudRbLBGJf2yw0yIiqMkBhWkNo/RcSx8WvkXevamw5Ncx46BQyNZk
nqAUrFbvSXaraD85Pv+9PEm55mLwUMx4zK55N33QiSqV57m7nLKwDJ4IikLHsGb2w98X57/32+Up
l/XCCc1wpHf7rSut0oPTWKCqiBnIrGnYWmPmnqZ27Q9/f9SHPygKojDyiFAklunPb2ZjVV3DVPIo
5mXHpQcye5EOfrKrP/pBDLlggpwIvACg/c+nECAVdV3kMWQQMdF26X2iD1aaOjwLn00b/GADgGza
YKt0PRJW7s9HoW1u8C2G8ymlQVKbqp7IhzLTJdKIAEM3uyZmNXudIoPs1q2sJfvkYLn8999tgpDH
O57Esgov8O4AA00tauPp+QRcYgEh1vC1akKmB+JwpbVd7AKhPhtC/sH7DUEAfSaVccwwufnPH90m
bV7IoVtOhZUz0iOYqlh2ZooFsTf//0/Joy5zEjwmeDBI8s9HpUFBiHzJ2iy8+dlzZ4O7C643EF79
yZM+fJP/9aR3i2bQFhEypl5OA0XoI9qt4LaJ1II1xh1PmpQTONkw2P99P3z40Ag2UTBIx6bi+PPn
4YejgQ4xdPSIN97YMenPuqV5CRvXuakd474uMK9vf3/oR5/P487zeKleaL/PC8e2lkLqlNMpxeNy
1jUeK8vD8QBE3X3yUj96VBi4Hlq8yHFJJPzz95E9TYs6tfNp8ggFnzyN+Sgf/zHzFH1yE33wJhFP
2D60B3cBM6j+fJJePNWMTjCdin4c7kkRFfuF4SFfoXb1dZikyBdz++ffX+SHz2RUEJ4z7kCUmX8+
M19AFJ0LPToiC65hffvqqiJifpfPBCeREWAT/7OgJveOf3/wvy964TjcB8yjtYPLgI8/H4wWrinJ
RdJcen6GfRqyvWIGxi9VG/WPIKQk/eQ7/vvc5oGe7XPPMugjeD80q2PjTZnba7LsrZ6ekSy5usz7
T77hx0+hpKV4djm7360Wp29Id5wHfarVjHwkQrb/EBWB+8mP+fei5McwizbkanX//dkcoFNvTIbu
1E3kmaHe6ddDAJ447TLSi3///VN98LDgcnszlYtIXz9896lgtxap82w4EbhjXQ2MH9xnc1LfLnb7
2cClyxL/8y4QRHBSDQXOZajC+8lc0eT7EApJf2rbXg+/yGumi3LNUt0SUIhqeoR8HM+YfJJ7JhhV
dLoOV/3ff+4Hn5AQJLYfdzvD4N63JSRArkkJpHryk8xc24NB7oLf6Nvfn/LRS6VaiejmmB/kv7/1
wnxVjJdS5pTVbrZP1voV524dSw+18d+f9MFOu+xthn3/L2lnshu30oTZJyJAJudtTSpqsCVLlocN
YcvXnOfk+PR96F60xSKK8N8rG/cCziKZQ2TEF+ezubyK5fNQXOhDbbBrz4on9aYdnCAmhw0Mmppz
196AXJX/bjnNnRAjX5UrEEff8kwoC8wUdNAEnlorwyOnAVQha3LvBI25p+tP9yeAXEwZDnDOHZb0
rF+dd7i/Ymg6/UJ0MECRDHo/s9vZsK6mYk57zo6uCuO2MeviP1pj+x+YEYgj+6D6IsB8b+xnK9+T
CSMEFiQ6cdvyRELZPIhKzLoFNL0vsGspUzpRo5zHDHn99Wde+aKuDnCY7QxXJI7B949s21lqtVHU
ehHqrjulL83PftVmNPw1JIrAQOIRc/jXIQ0E5GydBgIVjIQWewBKnTxPo7jxsJiA5GBaR2qvzUEF
e77PezrWrw93uQYZDhNGzFVUyoj2IpKZetJdoXRqL9TC1gN4UdwoPOvGKJffjFEIe2fDMpVc3eI9
puiKDb/3ay+S7vQB3I5zkwYu4uoZ9XL9gZZD8aVU2yJXx8lj4Zq1OBeUyoDc3yoU0Ouuum0KvUGp
ahenwIz+NWD5MxSLXXdgDroXlo0UYFCR1anq4SSSnwlavtI42M9dWcHG+1t+peVI8zz9a+lpAByS
RBYYVIRlf+pb3zoYCviO669ueSbMo9BCo3JN17h1Le8nXTxqnBSt5mlEIxBXTetV113bI2a3j53U
4iNUSPcBz5TmOMA43FhsKw+JU5fO2taIU7iKvX/IBKtkvItARgpEF7e54rTnaG42uP6QyyXNQxIO
2QheaHR0SOS8HwWYl2VE7Cxenpj0pmf0oUZgPPGRiVB1Ywfzj84+83j/N0YRzEnacN6P104K0ZCv
qB6FQbXbZ1MSf61rGx7d9edamfe8OeIgB5WMenESdKh9RiW3BN0reLjSNR1PMJYkiVx6bOAbbAy3
8rFQnvICSYe5tIMtDgOzqNCN03/AtdmkCamK43s+ru1dfyh9fjt/nzm8PTZ6rh1CtTHCW24cQlox
l1lUeKz4xn2NijwkwWEUzUtVKmjAHNzdInIqQXjKjWbE/aISguN2gpKJfrUTeyWINIAnTmtHp8BV
6zNzW2v2teOicK6mcMQFgW2VtnTqeU9FnUvlAFDHepzQ6pC6SRXdOFl9ErnfADOPzfewFB36a/oJ
BEUxjE5uB19N2j0EmTzc49Kjoh1H8TlunL9rH9jBqU1TqXnYJCzeT6QhEHBnoJZ6oerE3kS/4S5W
0oJkAs1m11/7yhohbcprx8p9JZUUx4As4MlPYLPC7ouNg41HO1p/aI22/G8Yuw235fmMWXxkndKB
zkKZ8yPLC4NT920+qQyHTR9coSnIfmM06XwOcKrYA78VH2F74Pyc4Vdy/UH/BH8XQ5tcVbixkAZd
nrZZGsRNVSG3IrcbmHdlbkRf0UO4nzrFMWevVQemXdgGH6dWqb6KrK1O6Pqtl8ovxJceEsLHjpTh
8fqvWvnSf/K/KNR5KRfp+mzQtCBKDGxQadA+B7VsbuF+FJ9R0MUbL2B9KEpbVF+tOa/3flK5xgTK
QLH40lKFGVnUqHXMKH8oFAQm/8NTzVl6QRKI/X1xMGedqPBV57QEZELvEpBseUiVMPxEx7l8vD7W
ygTW5/uTRYrbwGh68VjVSAgSN87koQ+YkteA2O7zgJjgoU2BAr0JMSobh9fqiHQyzpknnT8WI4ZK
FgVakk+e1pc2PfYgJVG94fTSBuRh02DLmXqZTmBj5JzUTaoERG0X97emU0q7SuToJWEgDoOg67Er
UVIhz8hQigZvqqtb/xh5/xmTOclGTMRD+XExWUJ0nFlgsgHndvEJcQj9nEiAb4o+jf4/h5qPn78C
HllQvw46Z/Qm4cTRMcd84ClL0AbtlFQV48bUXH2ZJtaytqXjabiMCUAFW06IDMRzm1676wH837RG
mv6exfPnYCrLV7i45cYcXVt6gi4ugxo2ZaXl0TaL8sq+JVtp0nT0YQAweCPLOgKHRA/39eWwtsGS
tncYzHAse7nK46amzzt3B9r0BUWKoKjOtClqtEsmkL96oh9ssXApRYC7kaXZGnleNn9/R+CnsTLm
PCTKxH2V2aif3BGo6JC7Z2PQ2l9d2KApqK0i3xhaWxt7ruGy2LC2dZbHSmWWHQX4hK/a1XXBSS79
DkXjGHUHMMGxs8dqJBwOOdeifm8hMfZG+lpjEPy+ewtHy9F2Kg0A4d7JjQDENd3R0NXGwXd2tVk1
mBVNoqcvuof7c7z+wdbmBlkggh/qEsZFJJ6Fma+N4M68KnXSU+8q9gF0QEr0qDobc39t4yKgUAVx
HPvW8r6kdiCejX6avK6uxlNQhM0Zu5zioAbjdB+GxXhz/dHW1hqoQMqABPkmqd73MwI5sB4EwF+9
zvVdcTJavX1A2+IHj51eCMfL/JkqoSWN/HR94D/1ouVZj2KE9gOOeiLlxchWwDmnArjwCmUQJWyJ
yPhRu7jAeNKunPrGQAfhnHDqSqJjXychdIOK9hd0loP5tQebkH+k6yQRoOUj2pn8wuidQzlGoOId
8ALJqaH3Wz0XVRd/ziChzawcv2xp4Ajr4BYN/vQ5rjoVjdJoWkhIUa8Z32VAO/aeniT5Nslpghfh
IBE60D1TvYx9bKNodqoBVX4L8e4Oao6Ob9D1F7MyA8jWwghzOU2Ishfb+hDnsP7m3YH1MmPMSi1V
7uIk7L8jt43TU9O2UXX69zE1mxQZeX5S/su4q8RTIuykQga+oLf+UJX5yLRjZzgiePU1mlU7kh7/
y5hUoA3T1UnpLgKQOiA7PNSMORq2z0fQEDRL9oaTqQzDc6e6GxNuPqMW8w3BBUelqpN+p67xfqYD
KNQ7Hwi9F2R4N+x8iY3N3gTcvSWcWVlSBrlpkyuSZREXLD6gCyGWxrNs8AxoDyGECVVTYPtkuJXC
ak3A/IfTdB83Y/zj+htd2aYMA8Qy8TN/UBR+/4RTHzeWalLbE2DGsYewotE9Ytmjd8dOmGKjfLk2
T5mjmmlo4G7Ix70fzcgGmLU0UnmVnFrYRhIQqBEpYjjYcoJXYgEw39iHV44QShgmU5TLK0mexZRx
ijCQelhNKJKgaj7IZG4PtsLEQvKY/YCQ+WDntj7sc0f6G2f2PDuWs4dy6Rz+ayaewIuhoaHlasP1
1GNPqc5s/ukxkwj0aseIPRxljbOFbdUhr2Nl2pVdVW+87bVva7lcrjEq0MndLWYvKeCM4FxjV5D5
k4OVkIfhwc8JF5ab65NIWxvJhiE+535c4q/5//8VIyQaVK08qPiuhEniYxibJFVpPFDyA5QeKiI7
d8rKB91u6Q3G8yX/XjVVfkak5byqWa6jQqSz8SeroLJuI3Qr0gOtTB7p+u9cWc4cV7iGGIIoivTY
+5+JRkXabjZMnhHSuylaCQm8oQt5Y5R5sS6+O/0ydNeTVyTLvYxaFKHhIAgW0tM49dMbv8va8g7Z
dXDb4g9Eo3LX1zp9NVp8Z2PECe0pyKdv5HEL3EmHhNYWBPT5jWpHiP5tGop/NSrKbkjKQsfkZBK2
3EMUg+YHr4cWE66YWH352Ui7R+y6sf3TUhqgtiChVXHH/TAdz05TYbpsGXbSAzLNbCjBpRz5SFFS
AuCXbNb33TjGPwcjLJ+MKAh+i9LK5MHvtYDuXR8Dtj1mpRjVQMqvb3WodMEhU6wxxyGnF7e62mT5
t+tv8kJOyHXFInuvzTdBapHLS2AKMBZYQmByjW4j8UZUUPb/tcB+vtBfHTaPqtEY3HmjzurvqnaA
GJrzYcI9ibTxt41IPNs4gFYmOhl9lhL5OYLSZTXB0QBcppVmeHqB6n0XmNpnbvnGI96Dw/P1h1/Z
K7kTUu9yuI/y6PPG9teaUt0674vSxFtTYW8B5SYr4zaW0vitwXOKPlNlCP/9PkMWhRQkKhpGXO6V
wRSJCPK/Dgwis6wzUYMbnXqBBc3X0dDsrWLbvNwW68RBFGTCz5sv+ssIImxGaouTpnuZTgu3TtPC
TW3hAAB4PfuCers/ZWr5dP2trhwHTCdyx5ZBKUNbaoW4OdqdzEODoraN/BTOkcBZ3Mn6x7pyCZ6r
jixVMCV3dEAHW3rnlf0HP3q0jih32JHdxSfts4mWe+wWEaUC6KbTCXoWRPV/3+U4xxEGUiilj2Qp
lOsjrFOSMbe8pDV7rCltXLZDbcvufmUlOLMgaFZsUsFfJsVjabq+QTzmDdDvDy4oL5zWpHLUCwqH
17/ZRdmSbYAroAmpynU13t78Xv9aCsjwadzFodmrO5vmcisz7w1HRsdIMaezPdojieJMfjXaTj+E
ihMfJmxPNt7qynKcBSd8OfK2/JLFb7BoQQApFdueSdfRlzQ2JUxzzT8VTm9+wSY82KoLrz01mmJj
TusJtLHO/Iv+emqnSa2SXh9rDnZz/OxNumWmnA5N1ywPlJKw7Rtxx0n6AQhrEPV4M072xn63+tQO
QT4RIj9muVySUR2HMFVtyJyucUpoyt1jlgOuCkXBodDteOvGv7JEXJWctWDLn+XbCwkkfe+pFfut
7dHyFDvwQdwEUK2RH6SDs4ldGrPrtRN9QvcAN8pRG1ztSfePZlzvOjK+B/Dzzk0Egub1+iRc+2Gk
PQ1spASQGHURO2gFBPpeVUzWrmN8solwd2bbBRvPv7Il8qb/3yiLHcKEj4QXeoTbRQLplVPvO7b0
4svQGz86+L+3TS/1jSj1T51nsQ1zzlCwprBLH427mNmQ6YnYHQ7Zss5aZVfaSlufinwocUPBEHgn
cXGhTSeFGfAxB2dBq1IJX+hBxCCF7xNVdt9gtY5nTG787luUKgZ2DyKHvzMCSoERglALwiLdusG+
7vvkk2/1mBklorP2pEfnZnklHV4p4SgYIAZBY2LOZzb2IUKwchMmEgSbjvMvDYdQ/HGMqWPNP2BM
YvqfHH9AllToc1oxQIkfHJoetAOMXdPYquCuLkidTB/tqPQ3qIZ4vyBt2FhgpBuLTFgxuqc4Jna7
qStbDc9aguXrrqkNV9lpY2SfNasd4S8IxK/0Y4W+dXN9Oq5sv3Nlh9lIBwla7MU6caNWm01fLG+i
0HCMrQB3tFjg7eVm6sYesHJkMhSJ8VlpPhcM3z92YiZ0GTmCUyuIwl8JLU5gi0vsCYN6fKDvbTi3
YAhuqeibW5E0//JyZs6iBrJnbArUXhcjZ5A/43GyvGaC/ZabotsbQ7RVKlt7lZRAuSQSZOH6tZj/
0BfHJHJs0+unAa/EQMvY2WL9C5zaz//+0djZ6GhwUEsRQL5/HswysIjRM05mF7vnJImKHyhu9YdI
oqa4PtTaRkKqGD/pOValDvh+KCUHMFiWzI9ssPXbwFSqFyvLxH3EnfteDNDWbaveiK3WXqTL5Yr0
DIuDLfD9mEEMcy3GjNSz9aC1jwpBWLaPzK48gleJN+4G64NxLUCMTdAqFovRqN0qw73H9CLMzNkZ
ihlfrsVnCE/GxgK4HIpbq0rASD8e4bG+mIZjFJmJ0bEpuyKd7qp6hFbtm9NzOYVbqdz5Fb2f8fMF
WceTgnwuocZiKHAPCZuqMD2TNnuaoznkM5iHp+uTw7pc0tq8jSHRnXVnF7k7twv9ULSx7vWBWbk3
A0UL8WS2RR/e4fucp7jyue3dPK9+5bhUAC/mWIUV1iQvOBiqL66BrHBfZ3EFtUqLBVVzaG021Fes
1LBaaKRWH2JfOq+DbdF6roUi/z3R2vDclcjzT35hGSQoB99/s1JaGXeKGQafaRQrsnsHGJqzi1tS
jzt6LBRt73S+9Za2ianfRDAC32wT1AKQbMX8D6Ne/a3Gt+8jtqrOTwlct9hzg+1G2tJFie9hZTc3
oVu29gutZmS4kmmquk/NkMb5XYJBw9OUm31y8rty+oWBYp2d/QJ2/2HsUQRB06zES09zPBKkCpHv
HmFXrp1IyWH8YqR5r+8CKAFvaeKH3bEYYwkohID5ISkVCw+9rJLqLTaMIAE1NVN3rT3T1FNLb62N
Y3zldKLuzhFuz/dFEhyLBRFJVcU0IdE9omAMGqFcucFPtQo5DUm0RQ6Ns0mMlWVouSkcdLKaAM8B
RAJWcEq33giX/sTDi5mMaIY7pMZM1uzlXbKTXQ8pUqUokYXPDk7MID5iYGSwrIf6wRltecTbGexF
TNmqUAz3EBphDG5I16kvKYCDyCi/XJ/32vwOlj+KJDldWVwkKL4uNuApK0BKpoXwjHRsE5AhjpLf
RzksDqaaG3yxJ/Qr5yGPoLE0QM/jfeaqk3JLX45Mb7MyG+KTEWX4U278sHk7Xv4wCspE+Qi8SVMu
fhilLzSmYwGqKiyKDiKZX8bHdOwr92F01fbHpLjJuOuaxCn2oBxVvAAoYuGzYuAh9ioyOahnBc6T
ftBxyS1BQkj5g9L8+LGMtO7X9V+7skkJND3OrKgm9FhehUyMPbFDrXUK5Zn6nOBWOuxHHYjjxltx
L18KyXdUxch+Gc1anGFdSxOWE6q6p/a5+y3tAswbEHB+1IlT4dpgVZOBd+6BDw1NCvCowkZB2xAF
XJ6jHC0o/gGPkDpEJ8hv/OsSptD3DSKoYkPmL898UgdSbCZAjUCLD8Daju45RRK5cQ9Ye8WcAlR0
EMZraJ/fDxuVEJwaOZH4mjqB/W4W33JrEBuLdOVgE4aOFABzLZ0a9uIF+yld/PSjGB4VACziIaa4
b61bBk8G6uj49M+zhlsGcSTJaPrOlvsTIX035ACxvaLMTG/EDORpknGwkfNeeXHcHG3yu9RdETos
HqnqnTyGnqt7xJTBra+Ct6GRq/pw/Vnmf2WxXFFtoNQTLmlergPvP08+SdvX+6r38sj33d9uL6zk
QE+BAfmyYQE+5NSrN8ZcmYkGfQw0GRMZXNbC88kaHLug9Uur9OZ7r87KFFAjOxvEzqGEG3g/Frj4
XX9QfX6SxZNiUmCS+aD3hGzdvEb/mv+NjmV1NOid1yXYmTxkokInB5afuglSpvqR14OLFTajcobH
BtS3oX2Zx8BswnIGxNOX05chriFRlsXaIYCmGHwc6Cz+3EcTNa5ZpPFgp1WOZ0ESltpLGBDv7BDi
z37LCRvuDx1jleRbydXqhyJDrTgnbBgNIi4R2ac+TYDEZoTWwafU6TJrFxbbjZlr7545hSaT3I/K
l3//FuzQ1W2jktKLY3189jFzwSQEqCBSFilOA7lrbFG0qv90/e2vTLO5LIdSn9ocPbfz+v3r5Yd5
BbzNQLuu0UD1mAaQz2EC2XvaXZ0nNiu5seHOu8ryY5OgpA7J7XZuEH0/HvmvlugZETmWquZTn2vN
G9CucA8xAehoLac3RDbVHvJTvjHPVpYtF0v2IJN7A296Mc3MUjSlX1P/bI0GBBqAsRszMIeb6+9T
W3mhjMAqmncHeGGL8LqanLivSov+tKgFVyJNX23OVqwJzyp7K2DCFsm0w6hIUQ4pCKLpzmyYE88t
BqTJDjdlX/6qA8wBTmx0HWAzUQs0P4XSfxZYURsbv3dl2rFbUlOb+5Yum4mwFsG3uI4p4IF6oDRs
lY9jmgLe76SetLuo9lOvGGTqHq6/p7Vx2aLREiB3FmIpKCljHWgMgH9PKezynLYyejLqAj/gLtE+
ckw2wFjr6PX6oCvf5k9inLTf3Bq5rO133QBNfe4d1J2phI6o4uzkdM5xaItXH38p7/pwKzMOjz8K
s5yvKhXpxZKu80Q1OmwrvaZpwX7YnYsFg1GmW9KMlRoWWngSNYQymGiwUbxfVJNZUQrEwNIz0UFP
hz7Qox856aUZ65uPWCKHteFpsHs7ZBpJ9KzCWhc3nVGZmJ4LY/xx/blXvq1NSKPzmQjeEB6+/zmD
nyuwZNXGi7DXxMo7jeynknl8I1tR3CUgxsRRS8Pi37Msc6TIstDnb3tR7JmSRI2oR9BN2AEB932c
E9MkaM4dYcHx+iOuxI1gl0l+cLEly7K8eozuyEU1KhuvmEJtbwaWtqtq1d2rcSRPg176N5qvylPE
WjqFGOm9XB9+7SbGpKKUxF5KgmIp5ogndO2RKKUHNmPyD8JuwRHlWBQ8RoCq6VC3gWChUmK2H/Uo
NUixxlrwRQ2h/m7s6CsRnk0MSQRLryBKhMW+OnDFBvNI186QtOPBQp9j7QxlaOtD0xX1Vn19ZQmz
g9O9wLpChrY8JrnsItuSDX1dfYFaT4btmWtWu3PxzzmAx8837rxrT2ezQZLJ4GsTKb+fyyGubKXu
xtID0kzDdlXr+AgN+Rh8w4+jER+vf9eV05GCLNczDiqm1nI0ivklBMVa0knWyn2raAD5Ta3w2lhT
TvYAHXjQbPOpggS1sR+bggd5fzCTa5nDZh5zLtAuPiPSltgvUpqH6O5LWKodoTomD2027chhqNS/
aBv5MKVO/+zGISaKheGMXwB/K/0B/Z5Pit1xfOsYTJPjQIEuVeyiHL8HntfLBoOHqRqi3Yh/gnaA
BFXWx6ZPAdc1AUKZGycphpmgPkEDDXRf+525+M7AcwxGe2f7pf2slY2S7iY4Zh/8VjN/J7amhCdz
oGTg6SRMXorAhwLc1XmLyKNpn90e+MTJpUkDBKA0FZ2PN2JM2dm920H8sxKEvBiRHUw6EiHrhH7/
uwiB23k07El7j+eLmR9qOJP+XrMiXOJ2ZgZweR9UoWVuTLPLD89SRsdJrkzjTrZUt1jxSJMfGDYP
bnZpPM8QBvc31lpteAMbHSVJmNX0mcTst/6OkE1syd7WfwBxEWkLVbuQ91VBiJ2brXAeW4aMP00N
uhoIxU31EBDN3VAwij8g7Gg+jnSTfr0+6y/XNPHSXO8g/mBT+7PZ/RWDRg2FtinRJ3jLnAmqDWNU
xURu1wNQOY09YdH18S7XNAEHQSCvmusOpJn3azpN7LDC6YceA6PJjxH08qNZq//Jru3310e6PAnf
jzQvur+ebBAij3CsoPevNcfDZMgJ86WuOuHWl5xg0+ZM4LG6uT7oZdjBoKxiRyOeJxW1iEBlPNKL
HvJ4wieD2ke6c9sNSb0R3FAfvtwxiKL/JKwp3l5s/Hk29pL8yVwyj/P+Ve9A3X53qyLRf5Q2DRV3
qhGK/oZOM4zUZVTDFvdhXIOIT+ErHo1GuJVHqJKQkkK4Fu9Ka5TTASNegd1vkU3mTtdkWe1STMFm
eF5Zxnexm5IRD6ykbGHvoKs9sNG0ldeURto9EltMAva/0/0qDZ+u2DCqJNzp0J8U0P8a1phVMtjd
oQob9lat0STU79THXzjAya6jg2bU20cltIlCEXSHwwtyIOWzFcVwMYM0aIM7s3MwlMNgPvjtW3Zi
H4wSUu2haiPKjoYVNruphzq4nzC+jm9I+pcfKGdH6XHOLk0gWyLro0GhJAQ5IvO3giDxZJi+9uQg
fH+s+fF3ondxLQ3CQMWpEoOw5jBNpCJgccdxdU8zs0nWGd77qyY1J9mH+I8NPJ4UH3qpTfHXZsKa
bkdaXJJm94kFOB6zuvzuxK1T/5RpQVIU3Jcb3plQA8cPk6rEr3IcQ/9QVU1fnMCdujedyHX5hiFO
9Aw0NEtuLAsy9NnBtKt4VAuWzFtOTqDmeZUywJLRalBxyUk8w/GH49X0bZwey6Fsi8e4oi1trw6m
E/0QDenR28apOVoUXoy+17JaQDQ08849A/33I4/FCzlkwmqDDvJSAp5Pam28xR7WcfZ5SPvdx1Qi
yUITnWMg4eD34X+zyti6lVLg4UVmnNy+Trr3q2LWTUc+XEuGl3QqhXtw6HzRP/pRbJRHOh6yZG/D
bnZe+wDx4P1UoSB8teBvFz+CJFG0nbBredZr2Gvk+lV72BkxhNB7RfpBvxuGluhqol5t3NVTZMTn
ICtq7lMNKvIdQGBFwwV7tCL8tqeqOQFL5NRLnZoCgBqbevmlayK7/9KYSiN2aSXEj6DSw+auiHJ8
P4ImBGY0sP+q5xGn0AEnkTmcc6VefDRNi22SxktbPWFHoQJztIDzDhkC3wMfIq8Pklx8BHzW0oz4
KGs80lHiTemtWuB7vJ9KU3zHVs+HqIt5HkrZVI5PWGjhq+cEGFK5IJt1/moND0WWjBVYzTxs9wnq
ip++X1vkhpIsLu9yxx1+uY0dcUb1JZ+dRNWAHXpom4pnS9oUdin+rBEOo8Q4xxRPCGvHDQIrPo5m
ke6bzpEaZtqO/rM2EUEcKftQ3sc7FN5SFsomOwSiVqNDPihRdtayVstu8foB1R+VbvxaYFx8Z+Hl
RkXc8dMn1ZSWeXRidOq39PR0423palFzsifb99iDk/4jN4noAZ8RtbhJe0vWeyy7WVh2OFJZHMIx
C+5VTfb6OU3V/jmFuvRG4zuOukYKfHQ/mVYbHvq+CzDOKZUY4qNVt8nebwCE3uA1MD2MtVPd8dZ4
6ZSvqWNV1J+y3eiouXacYheDR5QoVvs6qLK2f9Hq0WI/27RYfXEu+BhV14KzdzTz2TAPPQgtXBxZ
v3KcPbS3Qajd6xDJ/FFLhfbZpEUmuInCNPL6ocm0w1hga4ZmsarrG/4J3escbl67ojap1wAJ2gpe
V+ox5Crn8uV8v3Yv0q9OUppRnEaO58soqIjmQudkZML4YQCPe06MUf9emmb6UJd6/RBFgXNqAmH1
O7s2w+9Blw/+ETdQ+PRYDGgbd9KVGANcEHABGv7FZZ1fsSLhDK1Cm7rvV3umfXkaXHe4y9V6vFO7
3Pz3kx/4HwuP7Df6aDH/nr9OfhlgZidL3kXMvfCpxkNj2HGKpWefuRzu8shyX8bCb1//+exHO6px
ITXJJV7U5PEXAo+bjLbnAqQ4cEnt7n2Kdqfro1zefnmFJO/QvJPn0palgxZhsnR9zfaUVHfTHZdC
HyvpuNc/5HjMv9ZVmN8ZZtnd4yfYf5rqqXq7/gNWIjjgVhYJD0FfiL5MwcPvi4WsebsYx8hDoyNC
LAPksQPOWOfrQ61NHB0BIqHxfL9dKg5U2lHVoRU8K8mxnY9ZN1cyDgUQ8+4HjfanrYvYZVQ1J+At
kofABy6iNxE3DZYFuu1pIvxhBFZ1O6Wu9Sn1J3XjyVbiRJelSh0XaQrZqflK8NcUpT4uErYThHdB
yOUo7bUPZtePn66/v8sQGFQE9Qt8OmmpggrzfhR/tETVaYPjmY2i3sVxoOAxGtq8RFmeqQgU+14w
e64Pejk/aBWf9fFzU8TclvF+UGvC9DzpSOgJHJOAMWLoQAHZRJDeacf/ZShqtswQanjLtYBhR+Wr
fU2aa8SpHg6kvgsNc7zJYj/cWHaXH4yUEzolaqKs7QvVLYZeUUhg53hViLh+FqM/EPVWGzmIywnP
KJQCQNOg1CPL8v7dTSnKmrg3bI+d3FePKDaDdKcHpo0VlILZOiBLSN3//hJd1PdkS8lGc4q8H1ON
G1YD9m3ATMUcU7EKtD0HsbK3ZNVv3LUvdy80yxZsUdBAICOXJcmmaUKJg47ptbNdwQ4UTBCee8zZ
0b32aJkPw6A7eIsT2eGsiwTwQMVvqDfW+Z+EyiLh8kcew3nJPKXc9v6ZM9suAHk5ltdXTqDssXEy
P1CnNY09tQn3hWaE+DftgCbOjMjGy93csFHvm7rPLVw+0CnuKCfY5Qn+q1LcWH7Xa4euDOLk1Dkt
Bg+YOdfOIXCtsn7sMylaLhRjkD8HCu0bD+M0gWaht3A23iKjitMBRJx+jzzB8bqpHikBxYn+hpKl
FRu79+U8Js8BaYstx6V7Zam5q4puGmFg2Z6s8vgc4uR5N6l5u/GCLz8z1BFa68ir0LB48X5dN+pK
V2EjLWA/f2rHOvmGJWdR7nQhNR0rTTu8zTP8EHairoobPOKqL9dn9R+U1/tPrKNPmXPzcy78QnKh
NlFc+xD9PL23c3FAd2Llz31S1u2dk5Mi3aOrdrN9yhXppcPKtMEySsUamq79SH4L4cn2B6lgR3Wm
mQ2vMBV2a3VXxb2tH0elx6BIw0tyqyX68vPwTSg8k4ec68DL9ZFOtlIyaQxPFtp0jGItw0UM84zr
L2dli55nM8An8l4s+/lX/HX69Lh9unXkml4+uy3LhCLBroyY4VOVii1m0byWFh9Ch8/HrknaeO4p
eD9YjPeKDFS6IhTuxPvWHcav3dTbMUYr4fhoEKRW+za01ftIl5tIi5X3qfOEFGZUsiW80veD62oX
6ImFyL6ySdsFo5Xs5WhuHQ4rjcsIO8Gl0SsL7AFp+/th4KE0dl21jgepVj7Qi8fjjZilPzVCgUfH
vWRUSKypUlTc0lkUtL4k3AqSXNF7mvzVQMPY3pp+0MCFqo3Ma8AqKWKt2AFXkBkeOlOOdQg5/fTo
JHF9W0p03XsMU6OHilo6KuSkrb9ZHREHvlKh03YHm9NfPdKI5745moS0hS+u/sHNuOVz/RNKsYfd
gwu3PuVQbjGMcP95r5kx+HNCE/U5KbHlLttlPv8xdjynbdIjxtX6WUeG8+/nF+BHaiAcLGRPxSLI
KVzVt4KB20VET/5+kHaCy0COp1I1bp1ea7OJdiaAYuoftsciedmJlFMUR0viw0Y9kAM3DyHB+kZ2
b211/j3K4oFI6MWVYSS8NhFNqHbK7BQMfvcSYya0MdRKgEgUClJj1mATeSy+kN9HaZkEoeO1qtZj
uzxiLsnejcMluaF7t6JYT5u8vREhrkQ5tC+xHGd9uyOWHUz+JLEe00heGiEGNGY69Se1xyeSgsJw
rHFRery+3a19Nso6NhZizK8LWWCm1kNn9L3tJbzLDxPO2nvEZ85GaLP2LucSHDsroRvz+P0e4KYo
hqIOGBsZSPdbgbm3i10neRX8zm7Lplc8zKO6Lab4ymShv86Y++wISi8ODIcUX1oTSXjpgM1HVCqB
h8EbPnFu6GxE2yufjd2bQhyXXHrPlrcJdnd0ernqQpoKc+6ciSneFF0ZPlDlSR9op8w2xHkrlVZE
cuB/Ee1zclD0ff9KB4wdAjwIfY/sb/AAW8v+hVBS/0J+yn0Z0D8e8kSyIU6Je0hEZj1VceEPG5H/
ZSyD+AccN5QPC9HE8vwimC2gwRXBbWGRWsfvPe7vpngcYJTAJ3gNCahc/KrCJNy7Ig8I0rW8jDY2
uZV3P5Nv8JAieoN0uXgTdpjRRo0C25OaOo07V1WyERWoMv7OJ58tNbTCYmP3Xjm3SdkImF8ICkB+
LeazYQIPDQdXwT9nirwB/cZjgU/evovG+hyF1bDL3XDaddwobv55vdLTPqsy6X3RLz57H2Rm6U4k
L01b2o+9hYeam7vpxnr9s7ktAhMgbcCSuK3OUeLi0I7pIg0mt1JwOxhUDZd1aFSdhtPnLunRGOzQ
cqv/qYqdPMb0RGNo5Y7RRxWj0R9Cm8zpJQuT2N9ZBIchtyZzGj4UUVZkO/TlYGVLrbK0vat0EleW
QIm0k5Sa7ePVFKt4B7WBS6ITY/np2NHJet/QWAmrpE21nu6mFG+w0BodjNTHqE/uu5Q6w65DtG6e
yyDQXmhjcPuzhrqa2kbQ6Z+avvG/wOiJPsk6T8UhwZa7OVJKCeXNSBPs0wT7Co14P7t/S+7uyNTH
ysByNpndhbvIGJ6thN79fQJ+b8AyvdU+4jZhYVVmZumnLg8z64Bjav7SEa3h7uiURBrSV3CrMiNk
pft6yGrkmJW0m0PWuWW2l1jQWTsZaDjNmdSHPnHMdEj7wa20u7AdKmo5xZA/mUWIWxM+DBiHO3k6
iMc8BjeEZFzHLDVOnPE25zL6OzOl+N0GCLzLkXd87IM2+w6QMnF3A+nsZq9SuP5Jo7H+UmdR9pOS
pv+trYP6zUnxXbiN23j6TGMVhngOj1qD3Wide/po6eKKbSU9YRXGnc8nP4QlJkCplL622DE+Z4pt
hRtn78rOPUff/4ez89qR29jW8BMRYA63DN3TPdJIGklWuCGUzJwzn/58pYsDD5toYvbeMGzYhqtJ
Vq1a4Q8AsBg8Cwr4y+C2DHanKcMgwTVPviyzajIdaBU70PUyObgA95ZCQxqBDPJwsqRNRtFgbszP
IFGRy3L+gPRK9b7EYeua4O16cEns3LUC0qjS/IEccHPXMuBLQwzk7EvPxOQhw+DzaUkxy7ofIXbC
oS2oEIZA+VHJbt6diakUpvWWfcGtRPrKB2we48SRE2gqmk3JVNnV6N9fcu/BwKGA/AFVJZO8bD5X
2kUpAz4K9AXJDckax7e5CnH1/ip7X4rcj/dGe1B0tV6uYseT0iTgxS9Tp6x+Nhazrw/TL+Bk2cH2
230eIiyEdUHI1cS1958aUDel3DRjnsfCivoB70nMTevwaB6+/zz/v4q+eR4JFmiZlwDRaHbmXoby
xZnBUeL1EGAf7r+6vQfivqLtL4Ru0Dh4+UB429sZRn70sRQc6jvaXb87yUp/vnoV7l9hhSeYaTf9
E7yP7VxqY+cSdWMRaEO1nJSqKl9/iiAQylxKYOpIKTevLUX7ocDgzsERILEVKrQpdB5wlJ76g5e2
832omGgyCblSIUXx8qX18hoWRdcys6iH4VM2pQAFVA3lNKboTXSQxOwtprPTwFeB6brhI6jhSPul
p7CBjBH6UOxB4Xbj7OIoduQHt5O8OECB8UZjRGFR6b58rsgsyVxUZjE57Q/Jw9uT+XiY2anmLpVU
9wACRvtnGeOEp1B3f7i/SXbCE+rIfDpKHFKnbayINdSripW+O8bVhSstEm6gU1zrUGzr5ROaJtHB
Z9x7XNCIcHAZCfH/zd5fc3qtKeCMC2oQ2S9wv5jdjl24+oz78icpB4MJI0N+6sYWbbz7D7v3VaFJ
MCBFZIqO/3ZtlMmSQVRXwHvXa2+OBqmO0VpvgX/o6kF83Dnk0Ls0fE6oCNDT2izWEUDC1aosUHmR
GbSaUzzZhZofrHL7SEhSMDVhgCF6pNvXOWoDxopdF14c4A4PIBs6d+ji6t1sHXp/7HDWUDNGe8yA
pePQGN88EQBThSl1HF7KhkaPT5W+xL5oGyW0MTT7MyVFO3mYxpqT3/VFN3tVgeO5q9d6iSWurpMf
BtbcmUcw29s9JX4YTWK4GHDWtgogMupCZlcmIj9Zo+hE3zP7ibiofsJ9WKmR2Ot63VOXqE3cvMIS
Nbi/rXaXF0AqJhME2+0Zmu0Ksw1ZCS/JMBiFh1n2MiJtBPrTlaKuehwnWfsCLjJPgn5C1ezVGYYu
k+bRGEGvm3C1CSBViyEmPhshouCwfnTJcfxSrsegDB3tuYiyo1HdTq3LhUJdbSMdQ727LbfatmmY
rFbhRdbwTh/1HjopUgfmeRnwOR2UXg4MJcUBpLan93gXYy2pT/Xz/Ze+t/EpuECQ0DC1buZPuCyM
Xee00iWeJ81bnBnmbN6XgVpaxsEZuz3J4gKlZUrMEDz2zQu2ss6MqqmSLuqMPYWeUk9baqH9D7uI
GTUaaVw8Qqb85T1grf1Ql6Ut3mq6nGQlx8KxL9NgzpCRGrBN8fNs0vzEQsDx/qsU/+WX1SX3Nw4R
QkgTxNS2yRUPEPPCVQ8vaP6aXmNq+ttoaErPlqXyncQE4uh23VHK1qF9i7PKmrfTXlzfdEy+euey
Ag8RdVuRqd9RB4uaZ2NczeJUFkP5xep77XM3lnruWbjZW14Z2kmFN3XV/jtC3fugVR3dnfsvYy/K
gYcEVC1ELUByi9P+n2zTyOw1l9saSEZuZMVpnLLso2ymKkKtKPN9mRZZqU9wx8vvsuREuossfvlB
Syy19afBSlevkWolO9iCt50dIKikI5w6Q/SZNj+qy4QUSmtZlzSRn5eheFMhQX5OnM64LpGSB6QH
v/HXXv0ob/Kv99/IbbeQ98D/qGFQi7jxAjRLNdbMgm5hpJhvhzLzs7j1ACLlT3kVA3tDafPh/oo7
Zxt0EJ63XJs20xDt5SeIojGTtKZxLk4YAwB35DGIc0X+XSvL69ENdHZJKrnOUDTmBnm51FAv8L2Y
nF4Sq1A9TWoHH8pXf/D5dh8IpomYNCK6tU08skQjSaUFcwGmh5EphR8VBlTDj+ukUWy8/u0Z0Nz5
zzApJC1/+UgIUKl6OFNCRyagQrCnpY8ejoHHc3hUA4ptt4kcgLEJWNx7DDC3YxO5grVuS4NzKQxj
SB76EQqZG87YYrgYTs2VJ5sJSHR1tKOPMnaPR4d1J3KxPmkWNQF/2gJ86H3YpFjEEdmWVt+GGBCs
Wt/4lTXmHqS1I23vnZsAIDgPbDGwhc6yidHwT1VlEcX80BnTW4ohHUX95GjmufdUNFsgaZGQc8Ft
7ptllJgDUJhcosUxk6sRKdXHItEIw3JthUOA0tDrse5EYZthLpIEO8iKCTvJTo2o4qxJ+6PKXfum
LtbwLZ24/IjauXcW0JZFDobGC2Ymm3e4SMXgTOzRy1zLE9KuaB239CQ9GWHjg+7szlJMB1HsZrwv
NEE3S8krCBhtMbVLbKlxHKwTkw9aZob0bx13WRHcP3d7NwetWWhWInAhrbFZLmuUdVqRLbqA7Gz+
nQoNJTBwx3Lmpjk18nlZq2p+1tppRWk/alGHGR3Y036WqS1d2A42azDLtZwf3O87u9YGGEMLir1E
t2YT41A/abIigsKf61L7ZZWjL7NRSs/3n35nEUeUdZRvKFPdTMrkONQUvJrNi1KrkafQKbxIC+j+
+6vcHg3R0AKNA46d+3mbenZhowy6AC4OdlV/kMzBWfDrSkzAL2v6I1ki/SCY3kY4FhT6qTRSDLQv
NmcxS/lHnYLYHjy+8ENv6sVpTpz6YwU0yF2XePwK16j0nNToDpr+u48qLnx6eECzt2G8U8JeS+XR
AuQ+L2dQYzXDJM30VAi3TCK116sioNxuMOTk3mAQfhN1Msdkwt8Ayw3H+VzNofLQjpP16qsdrR/R
jFIRIyYH3OzFQUVlkx6RdYG8DM9L1qI3Zbv+dNSxev37Q7GURpHY9UzcN9egbg1jpk4gMlHMVp/U
wQEW3XdozraSclrlxDjoUt6mSUwaIdIgmsfEGLXdl9dua41pbMK8AkKA8HlqJm0wozThjVI4X6VU
XzxUe17rWK6DGxKsbJPbiGt4O/EDmOGoa1czU20d008qrEHYUHUg1N8/3z96twcc1CLwBTFhc6hT
Nl1YwD4D68/hw2wm8Yexm9qLXSvTkaXWbcwWy3DFIrfGS9yyghetR+ASbt9DZetS7UmKUvlQEvHf
ldXsaASwuxh9LyC04oRv9ZGRR9YJjUX4sMhmfu6GGi8mswkfYqU5Qnr/nXu+yJXQrGSsT05Cs9y4
oa8pGJ3ZhdnGV2mxwWXGyHNYgTxkCCG1i97/Wop6mv0K1XXTldscLaLB6Msf5eqkZRBZRol6/zw3
X0qjKv5MJU2n07AOS0WnIa9+xqybnNRmakJPNwYr99K1Ae88a7ZkvdMivpnqRhFetW6+prqF0FEy
5F5VVsjrFirSaP46ZFHoc5kuX7QmbP5MS5aCJwTYNSAfBaCDyL6gaywYrR6x3sIqMVvYbOVg9aNX
T2HzzpBWWlzFGsX4VK5a8WUtJxSy1rYc/13TqH0AV2Qoflw6Ci7t05BD+JDX7HlebWgwr9yw4oUL
Ax0ms3QatzUTDMSiDHE/uoZzF/mMespLqQJwuL/KzRYCZMsJ5AxScQEW3YQZOZaQKOhn6dKBCfus
y7Xm56syPMUhd/r9pW5O4N+l/qpFsNINXNmOkYEwDNAZVtslgTa26uNaFkcggt1VuAfoJ4m2wDan
X/NhMNH3oJk25c4ZCUkpKOGvHTzLze2GXAvyJULkE6LFTde7Xp02HW0jvDBcVIPQ6nNPkdTka+gM
6VVv5+TI12DnO9HlRjRXAN+40DcXD6OwzlzxJ75i6o1ebSdb5xAsnhvH41FVdAvo5OGwmWdKwRRT
6N6/vAoqZVEbYJnSZY3D5jOVpdb7opn2RunTdXRpboyjn+RDPkF1XCeOSmz2V+wCo+dUTedntZzl
j7Oh9TFudLM0uFWlpnbAwS1/Mnpuj0ZfO5+cqITOioi3fI7Nu1FWM517qGwXqyjTD3I7JN8hV8oH
skHa3idgCaYdjEGB52xuSCXKpLwxHYhVtpQwhI+jyeFO1igxlhau3EM2zvbqdmGCPuuC45X0EDG0
xx9c6e0fReJo8QetjKQRtffR+IoLEIypGKko7SErs3ZxmT/2VjDJBM/HEcWezDNio40/KOGcGYjF
FGaKhqzaG2cpSaTOg3WQ/ShnfVy8bjTAKyKLWRLhkBfUAsMamuYUa+jT0eqWwVqAM1r/pQvcwH0L
Q/XIHXrvK5BqqvxBXYTM9MtdIxmpYuBcQB831WOCbbNctbCBUHo/iux9BQGrRj0IpfObKDJ26mSU
QxleGl0qfw2GFr+tlXzWXRPx+ldjvjgJAMzE1YoQp7MtiZQRkQ/a8+ElT8cM2uGquoaaF29A0o3B
/ee6ydTFUlBh6FTRM7yZeqOiPoRayHRiSWbdm0x0H4ost4NFXsc3HY2ts1Rio9PMpvnn/so3zTlW
FgJ0BBcauDf94TFGqVKyJ+fSOEAU3XrJjIekoC2AcGPjSTZ6jKqZA68rjDUAhV8dZJ57Gwe0BIU7
olCEnM3GmZRV5jrtnItRhvF1is3VQw2gON1/yr33C4JBpmmL9AAMuZfbE7HMdTRCybnoVovEHaqN
4zk34vyb4PI9SNL0o52szgOU9+qOAe+XiZO4jphykBu+XFmqAG/hsh1ejGnVznWryecZlBPo4rp8
bceA/J2zzMlglkbvRbzq/zR/O31E4U/s19BuszelKpePZTNYp7YejyrLna/GVgURIpSMb9t0i2jR
obkSXZET7/5ptEgwPovxQL5v56tBqxJ1CeNlaoXNuzMr2ByzjgCdNtrZv5E6TudyhGEb1O3kfF+V
QiOuGWV8LrI6PNgxe08oiDp/4bpiUvTyZVqZZNs9U7BrXQ3GGf69NvmyDuPKv78zxTO8zKwBOtML
oEBnJkWv+uU6Tr9mJWOD6LrC7gvAmT+sxRg4ST8/4Gdy5Km980YFVQ2aKK0OdvPmjS7akuhqHCXX
WKubIM8t51QPi4mhjpl+1hq1uah20X7t4QgdbM6bClPwkGCocPwIcwz9Xj7nnFUOIpRtcs1NMH6z
MhrnPs+zTzBmtcd8bf+FHx8eNFz+RujNywXMiQAXDhUMprYRfClMYIZWnl+hJtRhQG9ZQkLIrqLO
tSZ7mIO+q4r01CdppT2Es9KN1wJEG7C1MY6+5Hj5zu6CStwvmPyq4Y56UtYBbf/1OVedwXDzrup6
VxvZpm6nS9FZkWZTc1unNWzCmCG/m2NNya/taPb1tYvbsHcrq8cwPUH98rddLHAJJCe5jPXQqm5d
OckT2Nroq4nn7tcwkqd/k0jGoitqwHq5ce+ov8Bb5N9KnAqiwEQMKH4yDLx4+8zQnxnQrk8WGxay
/iqbi4fQcvPp/n7d/Y6ce+pbEKs3/d3GKZVhytEsoEfO3KtYlV5xC9WZDLcroto8TwvGbd4MJ1g7
OJI7VxVFNQvjmUqP4i875D/xDb2WBB3zIr6m1pD353zMInCMXaQbz1XWtW/Z8NNPCbz0O9LiQX2D
titzrfuPf9snZR//3VMiHyc4be6rRNHyYdKS5LqkWZ99yA2ubfCMTOwhkhCW3AFF1dWTcE7+CUN9
fj/jVST7cHy72FMaa/y4jloqHVQkt2NtfhbqhuDukf6DIrMJV+Y8hVHXEyqrsuvGgIW62hubGmbL
zBBScZ1CSYyzoox173VLY+Su0Zl66dq5rhxUlXvfCUgxglIak5wbpIo+AJigHRBdVVh4vhhzBmm9
hE95DsYqLEy8WaWy9JMZwmHG0PjX/U8kHnV76AEsMvdD7/G2gAmXsZpap4iupd42ri0txpuQpPrg
HOxkoqiL42ICSo1NuZ2rLzYVIEQrVomoNIE9oYnCKqepWY9C5/5SYnjKaBe09iZ5oQztrNDJuCIy
1Qn6YdY/aKky+WhYNAd56P5SNNt5LDi42/q5jgaymDSKrmkx9bhaybpflOvqDuNwNBXe3bKUs7ht
YX8pwEYvb4R2yuOywvrwkpeZ+YjuTBlIoWZ80qSye5qTCoUwucw9GYXQUz8rML20MP/n/l7ZPc4g
/gWFUjACt9Vug6tYEiskMoOyWN8YcybkwE1bv+vkPEXJBLvY4jxneix0vwlvbzHTqFa/irTpW6Ur
kuOqZqkdmVHvBVl2sHClwGbpBp4qZ8VqEUWiK3fb+BMd9hkoex7Jn62w7x6R1IRRq06YwN1/G3/7
k5ujg2gUlQj5OD7kuvbyk+A3OTJBlJIrUxcE6BtcU35W4NJ/VPMifyvVoXkeFysvn9V0rFAuaeRB
dmH7pejr5C1FqdP31jMKOOnnFRnd3C2sVfqBL+BYeuU6KJ+02lliNymbZnRlbZJ0DxUbZfBtM17o
Kkh1exorXYXz7XCxNlPdwcYbUusjhgi5cdXg/uEzFbd41sZr3H1nfFHmjwWGh7+x+x2p/HOrDnCD
+wtVR+bGQwEoBra+5OlzujTNbylNqsmr4AEAkEfvBG2kIk61ICursCMyLtWPzlYqxUW9vkGXLdWK
95SGUvW1s43qEYBop32M1jkLCr1bu8emm9NfTZwbf5Ionn4ffJDbUPbie2yOSB0t9pJp7M7JyH6o
Y2IFS2s1Xqln68OrV4J0D2QdFicDzm2MGRYKp4k86LrogN6MEdOuchotv0xm4/39pcSP3mwyMdcQ
PpmMh6xtmVJ2DQLMUp9cx8qpHvsVZQSzaiv//io7kQz1T2oh5l4IWG8vRAsQLH4Dc3qlJT58QYss
eSqdMDmVWOccpJm32qQAJUkyQbYAJuCvNgGa7ix6vkaUXifJaX50k7x+X2AW/iOj/fJxqPvp3dTW
xQ+lGZP6IZHjCZOlSRvqYNLt8Pv9594JHdy7vFnKeqQ1tpOj2ABhPDbkJ2Df2ie7X9EgwpflxMTX
CowqVb86Rm4efNKdIsa2accQNUCo3gh6tE4ulU2lxNcGra0AMgLkDgSQn6Kh7T0MTKLP/8NDikEc
bcodrhjCXMMa8ZTXNEnoMQm18o+RUlr8ZZ6E35j+z6ur04XSDiLk3t61ka9kBgJo5AZxQyxE2omZ
7TWm3E1crbRXrKhj+/n+891izNhR1CsCl27gPLO9hxc8yXtLXeJrG4dQlAEIjp9kPUe0uw91ZM/q
KH8vwcH81ZThfOnGOkdqrcOZNZiKqfH6Xk6VU7OOzcGH3jtVgpsIkYHNfjMnjFSoEu0Qk/2rSvY0
SdZ0nkLbeZOt2dEsbedVC8E9ikXyENGdenkX5fFollXdxFc1HuXvVqtqp36FBXn/Te8cFweBWXgM
BAsMwzZHFwPrxlkdPbo2KhfOrK1+MoTeIqeLF2ZQrgYULF4fmYBzcM3S8qPFvg2101yiutljY1oa
ee7rZiSfTYWBvImQy0FU3zmXYGsRnsdzgRW3zQXExFJJzqfkWi+d9Dim9vC0Jqm0eDlZf38qpUod
Dk7IToeBolAIFAv0D0Pll5+tBtGrRAonRNby9m1D5v2xs+zlEVlR+Ron8fBomJ0tMeFLpSG4/zF3
dqc4NMyzxNG5mc+P6mpahWzSRqy14qxbybexkar3atP8ub/Q3t7EVQJuCuh1oACbvblkoIxGcTwr
tIbfARf6IQM3OCij9hYh6QetjLgHXcTNm8RUZtJWGhFXpcNkZ0ZBNA5iTW+PaKB7R4DLQABgQKHd
bBLJUMok7nmYoR8/NrShz8yurZPe50kLkVGuvaSFW32wT/a+FbUqSDHmjrc4bLNEiQWbPiKJpIfv
23oqPFvBF8asliMD57/RcpNxCP47rTxoWATWTc0OY0PrIrPOr5B45/CkDl2TvkMmf/i31Q2UH6GP
oNA295Hua/QbLZcZRv++Rm0C8Owaf0vTETVJKwnrHx1QoV9yFA0fy7xHc7EojbpxJ6e2jpLx289v
MJcR2QRyxcAy1JcHiSOkd0ux5Ndas/EhGkIlQGu4Pmgc7K0i5may6JDdzm1sZyDZtSI6ZFOZ+Cm6
KMHSZPWrDybbWKNrw6eGyH0TFIZ4jvu+QZJxNfMTGz4/t61SX7IWtsVrjybDGugkYgjM0OamoGvt
VO2mKb1aElj6Ou/qoK2KIwGp2zMDd4oOEMdFodm+nQYWSz8UUZ+mV7lH/9VV+2btPfQxrHdhz2TW
VetZaYMRyMkRFONvDfZyMzORIi0QcyJIkttZsEkxhbJkUlzBB2kiEelU2xvVoZ39GluQ2E2VVXcm
iqyo6s70Y03TleRZ/lHn6vC5RB509Kd0gFLJbWoybBq74ldT9AomUk2EpmEMJiB641RJDPgVmPgf
2pDzOwP9VNODFKG/0504eW4UE72URnVakBRVoc3+2is5nn99b5sBWqUakPI4Upcz36tcvCRfUW43
wtHOYTB3egtDWyl6z26FNEveFXriVbWs/7NqFXTp0TEIOWm1UADqeWsjJmTwt+/vldsYxKs0yNvp
naFkuJ0vAIsHT6mpXI9ln55zLL4Dtaozr7Iy5yCY720YwbWH/wtW50Ygpw6XeJK0ObnOCJy6IFbN
n3rWgvO1xvYjnBTs2ebu1VhcLkHmscRYunAoQW9CyDj0itZkpMkgR5SHboHwIlcOfnCzKvnAOZuD
s3fb+AOuQkFnUtyBab7p6HRtj9JRmV4VuzJyP8li/VfamqEiyIAZSrHcQCdrccopAPFi/VKjBpny
+9/0Nv8QZhukOxim7QlvpXEmdeFI/lGnZeiN4RJ9ohedP3bLVLwxe7m56Go7ICvD7z9Ye28/UW4y
5uC13yLKW4BYizqxdpnnjifwj0JDWUcVNz9q+O7FbeF0ZlKH0InfvupMaihxCvZTiIhwMNtl/VA5
RX8Qt2/zR+S1SaZQPaEjhLLTyzsoX7SVc2tmV1UqvCovinNI/92VG6RdgF0c5OLKzvvDc0gUrTzS
rRRGlOaZZFRgaCJ1UFEGWCLzIQX99smOyy4MRDSYfSPq4B3bI90ct20y6c1YgCpqkyT3Sgnfwgdz
QjbMCyGqP6ZydCSW8hdWt4m/dJbFBAsIKBfn5p3MEREPXTPusghngPMK/AUkDBMBbJl65MHfKKgL
ykEz1MO7KJz13gPnNVZBMtT5Jxn/xX/xAS7WR1NOqouhyr2QtW51HIqT1ApMKHapL4+JDQExl+vq
ktP/kq745OSjZ9vCDypEiGUOitDsMrCZ6dgdbOOdvQXQCEUQS5Se6FO+/OomnYxkGfgMCmogn/RC
d1wNHekDDca/F9X2RTJexakTpgOIyc2LXLWk5h4HaOTY7bxcEzxUFLcymY8BzZPK9hFAJ5rbQ9IY
ygejrnTJ0zLGF25nCCqbCiyvQM1rmUIvteTyYxitOqIeMNJndx7knpZupw8IG4525arYHhQnZwCc
6KVRmbdeNC/2W+oRIIyLWct4Qs3xaHjzqJrfi2HVno1qmTRXAR6XuHIXJ2mQqbNt+tEgGZ3f5dC5
AmVoTNWfRka7dFis+Z+q1QrdG6cleqgqY+rdIlHk702dhH+KOjSfFHPBwcECEPspmXLtJ/R55BH7
0qmdx7BEuNmtaXqGpyVbx2/tGheSSwBHZSGPpHQKigEy7RsrojPoVtMktb6Dh/JnsispO62YjF2W
LJd/22FpTa6kt/3PohkXzi64zQgdFBTRXboaifI21Zv5H6XFcv1kQ343yAkW7ajU3emMUcEAz+Ip
aLDf3LCLGeNChA74pe1mZJnpk/qp3kZeJBfzO9EjfHK6tGJa1pdvC6kf/J75iWdZg3oQyf5W1dvd
BtJJFFNguG7B95GqFdm02BcESzQ9cKIxrv0m7Zr2aXXmhlOlxkn0mDnOlJ6LnswAdXspSx66dG4N
t++dyTkD0QqXk6ZN6M8XFrIqGRrIhmvQlrffMDJZhj+y0ia9h0gSLe+C7fJZHowux/p1jZGLj1q4
PbM0ytVzPdhjfar6bPpZ5BbWAGieK9Vb216dt+a6mLrfxmb7PjWk9Ktd4+wKEUPPCv61ueOX98Wy
eFJnTakroSTwLalWOTsVltwDFV8SipI11ovpGUI5h2VBFL28jstQXacuGfATJrjMfu4syjtZW7GK
sxz22UEg2Ul6KCwErIcjTlIgrpf/DGzHBuGcda6ciypjj9uoReO4PfWVPynsASnrGj8myz1YdW/T
sSziFPDKGS5tR3NhJcC6rWRfYqQJ3NQEuTFlReUn9cAka6hyzy660Os7UlFZradHFLfas9YtR/Da
nVyEq5lShN8Cy/cGQ4K+esrYgx8Crcyfmmx9ktS5D5hDGU/9IM8o2hfWyTCOmsA7F6kqdC0QgpSF
AukmgltgBhytFptddspT2KWylzaOfhIyjef7+dZOq5JLinkhXRA+9U2bYi4Zs+p4AFzsbO4/IKqD
329qg792O21l/msW2fohTUbk9q1GZooJGWxIPg2TtH7XVIQTGoQZYTq5URLK5avRZWD+yWAEO5Iq
+qZRM2O3MgkZEVtq8yBLivWqzVNxsMrePhdTM+IbBJEbjBf/oCgWCPb4GqYSgy1As5+WzGnF7TE4
13nILKyYjTg5ygKVnYxbsBqYsxsgX2/Qc6DyJ6tvYukShXk3B1obCcHEwjHArfCPdND5fY0mtDEu
P2cjmf8Qi/pn9g2D1TJbFAx7Y613AlMJjeaBTDNT/dCqxy8LIDMGeVYqney5ZXafUo8+H2yd3V8v
KllSbeDU2xkNreRJUSO46fVKpAJDyjzbSPMOgIBS6G8WDQsLiJ/Rqa4U+XEOI7V1qYkNDy6Y/jTh
k+J10ii9c7RZOq32IH+Mlm56AIcifdX0bj7HuXSk57OTEiOWx41G3QwEdVv5D85qdU4M3Jg4kl/S
tYjPU60Xf9J5zj4lhaQcvKSdoww5Rqgw0Tm5bTXGWQOfpGc9qFP5rxx2SeNV49C+j7j0j1gHu4vR
DLcwwEaNYdua7hHux7TOlC7LPKQ+7SccWtBofkCGzTjd//g7SSY8dUKjQGfdyjhWaL8hEMNzMUSe
PWVFu7laDO2gIt37WgLfzI7mcfhuL28gnpB0Ki6pD3JgJ3Wz5oFOe+gckQj5caUe4ev2XiC3HR1w
6Gg7vVRoKC3WIOFlLszBN8isAgkDdRcljdc3UInsQgCMSYyCDfemqamHoTXnkXi0ZOnfwEqVkV22
MfzKx+Qgvu0+FSBdWneCI3YDC+gnRqxDJl30ekzeDpIzX+hYdt8LJbbc+9viaKnNB8NoRonnKOV4
IchysmSbtho84s9RmLxa1Z6uOteCyR9MSsE1vNwbFvi/CYpveEmx44ndYdFaD6OX6WG2CCL3H2vn
hqAlggqCKKaZnYlI+J9MSGp7NQVPAtc8G6Kg09f0KS7G1LeM9XszxH/0TpkOLuadN/nfJe1NDjCV
q5HNxupcFDOBGoaz3fyxQjd1JDntjuADe89HqwC8yl+k8zblagS8Rsbr41LbZvkk4U7zmDWd/lia
HcqzUzRxCa7WQU9t7wmFNYbouNBT24JZ+Ztr3w2hjb+qnF3NeKDvWq3qKTKm6mBb7sQRfDCFqBaD
LTRuN9tywbtV6XpSymqUen9FktGftB7TPD1JPMp0M7i/X/bWE4KsAr+GacB2/gszOBzGEmWHbBjT
U9JP6++pM77pfa9eE3N0DmrxnTdJdUaXhxEo6eqWa54oSSnlrcCZxDF6xAaOFQWmO2dkJY+8RnaX
4lv9vT9vObRzlcBZhGlwJfhOb7TSWJ7o+JjvBxue0f2XuAPuMtBAQ6wLFQ7G6dtZgGHmOJ6ZoVAe
dZTTvBSSV8+l7s9gMs6SYi0UIiukWshpT61W9/8UU1Z6qlJLj1FEt/v+z9l7cka+JpgF9tLNFEpr
WL9yVIhVKJ4GC+S3B3I6KYjo0h4gUnaOI9oz7Bxx7XH9qS/DzdiO4WSN8PrwQVve1F0VPSiJJJ/a
NcqDtjPez1KVHgBPxBHYFNggAriHGNXTO7U2ot1yV+SI2i/SJe3KKHCWMvvAHKI90CrefYn/WWXz
ZLVcVCbeD9JlNNOEehxLSzd1msRFExrg0v0vtldJgs2H98rXEk7emytiCHPhZ0h7EYqH9QNDdOMy
IUPhjyHsAFJRR3vf4Nb22Iez84/SZLrlJasGjKwJX81wp7qAbCEmFZQZN7W01lK8pxqpWb3I+bU3
rfzqRM6RocTu60XeTkjXQNvfVqySnFpRWtTRtdOM+WrnAGhsI+6fHKf4HwZ1vFPoAKRJgiu9ebcT
aMK0aQDQ2nMM/FJ1yod8LD7e/4K7B0EovtF+oCm/vSIQIXBaOwQWHeLA4S7WghOImeEymCKBO+ZJ
5w1ZfGDDtfcO/wZuoDtcT1uNEIBJymwhjnvVl6ijN6hWGMPyNrMQwvD9x9tdSghKEN/407YYqQif
OdplaEfDvvOWJcNoo5OLS4h020G+Lj7H9ngD6ECgG/LILaib6VlbyQ21GuKs+XkYbBm5lSE7IaCa
+sUwpd8owIzPfTT/D+1ogIkmyScoFsHkeBnMphnxHISiieJx7Zwr5LZ8KxmWg+HDXviiwKJdQjot
5mYvV0GdX5kMm6MO6BgdkFaSL5mqZgd3gLK3ISkchQoBTlsw/l4uYw0Ko1YHuTKpNdbIRZ6qAUHb
j4vimthTtQ+htWp/GI4xRG1XZa79tlvG9lzkqyH6VvNYu0wBese3HAsordgbsVvla/FbLte2C2hv
qkdjoL1tJgSUqWvopJDCvvzRqrrGM2Zs0qUc5eW62m3+yylVLTCtWfkfDqwFbJ8JHoKEN0hCNLLa
Sa5zGhpVYfsCQuUmpjyc674cT1m2lG5RVekBz2zvo/x19UO3jS69vdlhoBqduJWBmknhNKL7qGB/
iQlEkBnSB9NeoCpAx/ofjq4gwpuUpzTptp0pR4VDo+JXfrWUSP+YVW3iocLd/lqs9dv9ILFzcp2/
TW9WoSrd7uwiXZW6S4G4SSUqSYwT9PZRSyLlCd87B2tJIyo+mr1er2dgpUeFz86xojYlwNOJpNOz
jVBWircV7q/R1ZgB3rpKK4PXRP1WPnidu+vQA6MTJjAm286FXoVm3HQGDPk2qyd3NCbrNGHZ/vP1
71K4P4Lbk8mvtu8yLlCRWPWRJiYqSVcGzQhaLQBBmfWGVyTne8+JoAhi93FU7u89IK1F8lkHjNtN
a0Zl0GV2IW3WdijGZ4ZZDVST9uhS3st4qIfRLkd8xuIMbsJgiCeKtTTQVeNYyLGuSdPZPkQFoa9b
LyttzKmsraBInSJ0oaVMM93beGJYsmqD5WltqdUHyezekwsSLfgFkJo3zezKniMjrWDeF7q8PHV0
H2ADzEfZ+e6TU+BRLAggKM//MsgZOeKINUSVC8wI5WGmM33FEq3yIxN6h5ZLKljQInoCeTO7TjyM
F7l3Gn+Y7Oag27L7S8TcHcsE4IU3FLvJGKSRQ2tfcgkVE7+IgS/ACTeSxi/N5f84O48euY1uDf8i
Asxhy2b39HBmlGXJ3hCW/LmYM4vh19+HuhsNm2hivBEMWFA1yapTJ7zBsa/IDw0IOKoNbtM6hcq5
RqClvRjADFw/U+wxPfhJOxeAB5Ie2Mpai96okVjAKtvZyqLHbE7ySwtC59lIJ+2yAgf/w9cGj7Yq
XQDev9EELpYqQlgsYZ87any2+iY9K1NzRD7aqa+RTURLmXQCUcPtjTbNZWR0DZ4UdgZ6Km5qcZWq
lgH/aaOgXtKf98PG3vsD9car0+nW37DzPIrpKq9WV14ber/aIgtRlxL3GJnlb7/LVpvGFWK0Eou3
nQP6Ew26VEJBwCyJHjqjSxXftNv6WXaLZZCJxprhZ1a8/HH/EXfuUNJsoiKpCSpLW4xlhZB6jzku
pRIeDA/toLSh68ziKUpdbC+QHwinzjhKTIy1qNxkpR5kEgIDIZ9ya3NzxzXUdkxEye9rpTTPSY3w
0imJ0WFh/lFSjkHiHMIBP2/DT424/Tm0LjZdTgNADhpmxEWvZqYSQEBx5msPTSPzBxjQ1alp23k4
u3E+fpwXTwF30magRLVkmFIfG470b9qLE5P1YimSS4/00XecNzNxguvb/qn2sE4+dJ6UOMwBgLqm
des6J0kIEwcp5d71TshCcxYhS9BHm7jlKHGdNHVNy1mJKwTlJyd7bubauzROSue5iLvqMfYyj/lP
nTzc/+h7oRn4vAs3n/B8o66aWxDIS61BwFvXk/PQGP1DkURHKIK9w+oZ9ELAVa1LrVvvt+ZpVTBf
V0euPqVJ86ultioYVQyfo9rC3qQysoO+4i9k9XZX/b7gZle1NY6JkA5QPHUqm/56V5xWce73YgIc
yH95vjljipQDdvP1CI0vJ2FScv/V7j40LUCiFP1GitfXD42rOBoqcNIIGXXzflK89pIsQj8pjWH5
wquOJqW3IQruDsME8lEXucBfk8bfXrLSdKmM0YvBu0RiHi1NVH9gJJztKD8qgm5Dxaul9M2jVSng
Ii9dJZtdp/yxFMt48lBSOjG7M951zKl5x8WRTNDaYX/9TXmoVbaZkd1qX7H5pg0ZNtNNvumU6rzP
yAMLCQjl7CZRLv3c7qqPmaD75ykd5lO5/WbP45UtDJpU44hCHN8WfllnucukD3FoGEX8Pp6W8tkd
mnp5TAG2Rgc7eO9jck6QPkBb9lYGq5PdqCu42IeZEPk7I+p6nFSi6UNe9enBfb23FFUhar2/iBfb
VuNkitlM2xxgq+3VQZ+6GAwhU3DuMpSv7x+JvaXof2FT5sI2u6G2qW1Zq6KHFZvMifI0a0r+T2fI
PnBmY/pyf6nb00cPjF4DKdgqerftG+VDocxcO8CrqT2VjtvCMkZxyaIxC2iSLOf7y+2kfKy3Wq+t
Bmjkfuvv+e30tV06J2JELxeZRPeLbMvIn5YIJLJSaGc5DDMINNu44MYwB5hcZc81FlanKdOMgzbI
7W1CqwXWAZ0QwOU4o7z+IXY+xrKW/JBo7NMPXmV5J8OmNkWywDmZ02z5SaOA+y6ldWDmsdOtf730
etn89g4QOMotOcxZ2Cyq2oHU6ereOqtWlr0sLvp8ft0uifRpPUMeLrTWCAcMBepwyCP10nEx97y9
xjgKHDu3ATY06F0gfMgRvpEzmAaGWJL6PNRLLCPKsrMfemVJLqmcKPeKvH4yZJcGvZQuH62NH9Jq
VP/D1l+VF3HHo8a9qeE7U8Oqgj0SZr3lnKKyVf/UhqE/2TibHXyHva1Pr2d1xqYtewMpkapoaCFB
osrq5RsyCqV6clGiCZSudj6XdBIOAsju+yWBIVlFchp/1811YMQmOhWWEodROuQXPdbocCVzYfiD
FtlBZUTm2WqJW5Wuxe+thp4t9kPtQf9g76nJZFY8L/krNfbrzYdGvVt2Aqac1qTuX2rb2+/lnJUX
JDW6J5MM7khcbHdB3i/mnOCDbmgcjpamUe4RNzWXrWUVav5pVtLiyRmV+GOOLvRBqrZ36VLoILWA
ugMRdBNhqnjIjBqT27AYUKlwxhGHwXLCpK4c0pnSVkZBm5rGp/uBbfcpQXes+M9fbf7XrzUWZP6p
RG+o9eT051THvV8qcfputCKGtSI56lLv3fKMan7xYqA1bW9ZvWkLtS/dOHQaG+e9EZkYrZB/znZk
ocdfLJgGxtlpplr2y3z+5/7D7u1kFJyQk4dVQjzf9vQsWdGm97CwjJhT4SwoNAQuNQ2loQelt5dL
gWVWqLe6c8EkYHyhXWZ8KuUSOwfl+hopN7mORj8WZh2CYAg/b7613QBlzqdBhDnzbD9HXOFzPSrq
QZKxuwpVJhBug0OzRW+5vGE3d5kVzUlj/ENn7muDHOG3g3e6cyFRp+OaxZifPuJ23xr0PZphtcdR
S2WxfNpEtBGTJelfBrXGw3mmQxCqbux85+TmGdhXBFP9UoIu9fMBzK+vxNHS+rPHZvSxDB3EabHx
G8cJorH6YCjl6itZZZlydKmvd+X2M6ytOoLonulXTp7tJYVGKW6bjXdSxnh5Tqe4cx+SITHVa0qO
U5F66v13UajSChx3Up+0KKv/Fv0QPdtV7hYBuUD1ZuuB1fqcLAqxd4BlN23MEQ5GXloKoDJFjJep
6Y1LDI7+Hz2v1I9TuRyJ4O1tFTIXGopoJKyc7tdhgK3iKBKB51CHkx5aeoTw0AB/9sP9zbLDjUOX
nwQKlBLV4s08DK0fJaYLJsIiT3PXhyAX/x1Htvm1W/SGnVBEKBlCSxJ/64OjTS/KbBRX9IpaeVpg
vnbvjLnKnLNerDUJ1M7pz9ixQQjUrq64V8fK3RZBITl/B+Xv/Ghl2qsP2sSJD2w3bRA9WIric+VG
mIn6zHTc/jqiJuadq6HC682Cgur6C8YT42WckGe4zr07L/5sVtUT6D5P+KPUss/lXOv2ixqnQ00b
dhDtgw5W4i+HfyT7t4/hpgOtbYVz7mpSpDNcmUZ8PniTO1uX/FfHhxHY3E0kc/Qlq5a5h52rzkYI
ett+N3Zdeb2/ys6dxNyQgEm0ojm2jVPSSyrI/8xd6rRSn9p6bJ7sMunCfMmKdzAPv3pVpH2/v+ZO
EUFZRCgBF8I4cTvh7mXd6UXF1kdjoT5NhVk8NsyAA9gjyUEA2Ln8gA5AOGaWjlzwNnRx6ad5swAa
mpvqZ+25km+azZ8x+vDeR8Irh4MkcWc9ODv0DNYLkKH3Gkp/S6DnyBWASgogApExQ55cIQOXJldo
WAnFaKcTVEs1/Xr/fe4tylBiTZkoOG9mgzj05s08yOixTxTtvIz6DydeOt+ea2QZ6+XIDmLn88Hf
4F3CGiWwbrv0jZN0kJOYTwxtNZJvizV687ct81QlRnrwBXfiFmBOOrfck79yw9dvVJhGLdRmxX9U
DeoQKoZ4YAaNg4t05xUi1wkOFmWRFcy9TYBNCNi1zXi1VRmiXBqd7sRne/RiINBeu1Tnuq2EHdz/
bjsv8hdCiFqTdi3YiNePhlms1aEkqDw2o9mgd7gol6xOGQ9S7B68xZ2lmKsAhVi5EAxYNs+Xd3Ma
I1gGYKWR1cWhfH2RtREXpyY/DFz6zidb01yKl1VY7Kb/Df3TVvTFyEMHzeXyLCMNKqa9qJb0LUu2
tp9QRv5sByf5KymKofBNTU4ZNK3c/F+Wpc0LEbdeAqOFtXyuMx1950nE7sWcXe0PuDyufYq9Wvcg
Xg1whJSx735oUlf/MVxhY5ZSpeNnFyetI2fyveciydLp7NPSuWm1mtNAh2BSsrBOvBah+7kOImxE
DiLy3iq/eit0PbBd3R4vk5vImgQ1uGUu+bUekbfxjPmoF7a3CqhGWGEkqKQf673we6ASmkhcQ+Yh
SMD+OYGXdeqq/shY8WiVTTgcGpYZ9S4PEwsogTHZ8UW3G/U/bO41HK28A1Kc7X0CPB8WO+SSsC5U
5TQa9IuYv1UXE3DqQZxYf/DrfBKsAEECIdz/F7Z6/dpAjUxdt6RZqEUiaU9UE+05sgv3k9TsQgTG
aDkXVH+vhpPFB0X67REmy6dt+qtzidXK5gh75IW2OplZuJRmialTovqGKecwVob5oHjZe0pQiwyw
nBVou8WFxQjPlVTdeWjEkNwe4i7thkvrTK445SXk+Z+6I9EqMAsjCvtphnx7PzDurs+cGcIzmSTk
tddvOWmzkUk0b7mvrfLJXEbxjv6p6rudFV+LeErfQWNTLzDKuoOVd18yglZg+ikabjjdve70CThx
Vl5UbTnhD+/+sGB8Ct/V66N9e3s6UATi+GEuw5I3eVA51vnQoeIfJhCx8Zef42eYecPD/Zd5m+HB
GACCRNyC23/jG5Ia5cict4QsjZxeiXLfZBUBGgRd5cuoIbY2cR+92DRejoZGOy3VlayAFgjKdSSX
233UqqIcOiMrwgr5ia9R1U4veZ7a6rlAKexn3FvyY9+VToC6/vCUGYrITlmZV7lvuziK/YdPS9sO
RjUYmlsivQBRnaKnkdPbrL80ceE8xlasB2qWxF/e/sYBS6wo0TUP3Eo+gTLW+8GOixBkeo6usKd+
nKGr+15ed19abygvDijIg6HzTucDcR1Un9ZBABKC2/jQyYbebSGKsJRVfZltgb6EZk0fRjrNweDo
/8zN4D1kbY8gY96VZ3oeR7PgvQ3Nl2an0TdZ65bNuVXGCK0CJwtbGuQPQ+MapxRc70G4331SUAlA
SUGi3E6cFdMVmhpZWTh5bf4Rk1Pp+ao+eamfa3W8oszH+bnqRXx27aSo/LK2x68L7oVH4OTbrHEF
tK4W9gCu3ZtoEeljbw5Y3IX4qWSLXxvO+KPOoH0imzmJc6ll/+UwMz0jKGtAoW9oQO2AjvBAXrBS
iHHOcblcn8aOof8pGyO78Ycskdmp1WVrHRyfvW/7+8rr//8tYaD9jadRl+ahWynLO3Ns7BDj4vag
8727CtUuLQrmdKCfX68y0SAVRRPxaTvPKkNIgBEap4kYvOD+Gd39dIBOEHgC/Hcj6BurI9WGxxUX
mXpzsYx/UKH6gcmXfio9ZJvvL7YTgokGxEF6sGtpqL9+qqFXJ+FkRhpmo66nX5iTZN903DL095nt
RA+YIFSPqjpM1/vL7jwj1D5GWsQFeMHblk9vziZTagu9924AAS0XqoNTlNICS/Sse9LLQR50f257
vwiXIgqJei26gTdi78A6ZZ209JrtcqS77o/NqDfPrtIroGLdSn5aVF0al6ZM8vjfDjWq/lKMoje/
vP3BAcuuooW0928+LmpKesbSSegCiH6B0loFtd5KYHKVeI6d4UgQamduxnMDpEeLGr77DVdIEhAZ
jaA64xoDBllxVAcymc3n1l36h9axsQ2JM+SWZr074ZPTnrDBfcoUof1JWicPPvveblvvXdBVK3hr
e+si0D6YJo2dsIozOpr5YCrFxeq8+Y+mdZNADmb36NWaeLvsIHhn+FLgF1ag1bb3IVBwi7KCqZUQ
URGYS5kHrXvRCuD+iXyWvffBSJ3y4NrbCRgkqZjRrL2B24E0QCEQDNJjVKZGSLfUvfPOW6ojLthO
WsgqKACuEgqrYt7rAxx7euFRKCF2ainJCXJGe1m0OQrmAr/a+3t3bymIeusuWrHJ25Z+CaClchYE
nLxlhP/U9C2OT1nvRSg5S9wj76+2FyKgKEGwocG/ItpfP1ijwDLuYiUNC3XCpS0B3dIDILh6S/Jj
AVf19qhLfUZ7DDAS3YFtjiLSpTKTVk9DvSuaR8bcblCORvdIiZid08jqDnLfvZdJE25tR1Ox3yDi
SkREBl1hPTl2cRiP0XLuUdQJKqSFzvff5O5SKzKTif0O5STXpllJkEgPlYKkpF5K/ZxNnfatx4Pp
4C3e7nkIZfraW0fhkyi32Y1dJzwvracsRJGe/JLK86z30CHvP9BOmsUyJtYy3CA7PSMg+DYbX2cZ
xIVPWMxmD2s5c6494ULrN9wPSIc1Dw5ypr6iTWZgm217cHPeXijrb3Bw+6KyR3Fvk1FOaY+M0ExG
aVkDG4Yofp2kMj+nfO/TWHuT5RPPKx/HL7R15vSIC73++6/rfdZHZxBlWnbsTXtc7YWNuqBLPqJ3
berbdvuUuV17Fsz3TgPIH1/Wy/yxd7Lk4GTufmQOJi00fNvZj69PZq91AxLrBW+/iPvzgmT6Q1ea
xpt37a/GONPSFWgC2+P1KsBJy6TJELGaYiU6Vfyt09hqTiC6VjkIbHuvUkPeknkomesNuHvl0Ste
X7NU1FfX0XH6S29Nte+oiwdvalIvoCjHi9V31hFHa0cghcekztapymD8bCuyrjF7TaGNETaydD5O
lZn+LKQF+nedRMgHWpMYc+Sxkrwweaubq9c7yZmLYAjsqUu+dEsM1gRhxze3dPhZjF0AHJFa3+A8
hCFlqRgWeaGwmxnkVhp9WpCE7AKlbQEN3z/QezsKVgHwcXQYIBhudtQk6tzBKjoNI4SzDR99LPdL
4/bd2+X/eCoOK4DYlWS13VOJw+B9SaqUqn9o5SVFzvGrizCwRK/DnZ6qvqC2h5ycC9QIjeiggtC1
nSOL8hBas0A2b2X0HVPmde8VabgsS5N90ot+Qq/MEIsItFV18Fsx1RIpp1JL0BYb01GfAwMkm+Hr
GsJvfuKadYwnQlpWvpKADAwmq3O7a74s3fd+0msoGUMt0XKcI/tSF/OUXFVVGpG/zGZsHATA22sF
VbaVc0E5xN7d9jYtFG+LqszSsFX1IiyyaQp618qv/WIc7Y/dgA92nGOCkg4tsE2w1SNPazop0zAG
TPW+kqaBUhkqVecZbbZz0iTTi2uNyDlBcPuf28cg8jQsk96+S9EwQo4Ojh5zpk1ESvtkEJaFeCw4
w/7dtEjl5BSFcxD39s4COSo+dEzhyRs3zVTkiOOyd4EtFFkjHy2nVa5ohrlHDYK9r8caiGDy8dDj
2LzRRbqyQm6O6Wqr2UGsJvap62FserlwDljZt5kcDQiQceh8AUO/UdwiaI8QU0aynKXuXzTE4bFr
p2U5SU0Gi+HOwf3vtLtbwEoyNaPPRRdn8wqHbEJ3cXVhyhdD/YEa0CzPvVNK8ynXnFILWprhjZ+j
LJj7XplVzodkKN33atZDYbr/W/ZeM3q8a5uThOim8qBnKxR3Rs49hiQUuGYbhXHqOZcUd7qDx95d
ihqeGS/n5EYx0QRFAhkUWG8FVlAGWq522suIztcJ4xbmvvcfbO+jUlfSOuWD3oJEYmxRVEfJKKl6
qzxNQJqeRAr2wEsi8ycgzCN47+5HBR8C04h6BznqzR2h16ip03LD9SYa9dxH4zB/MnrTrK9oHC/Z
aazoHqBOJb7MZZw25zpqxTWbauOoP7PznhFWXpv/6JmZ5F+vE5OOtzIa6HXRMlmmU6EtuMkAt0qv
shybgytjdy2CK/UBo1gYDq/X0vOBT40PTQi8Wb/aXtqePQc+XaZBQrn/QXfiDqNe+k2swgh9+37F
2JoxNGK2D1qBD0XR1ZdIjY74KHt3ILkOpqJ0Y7gKf33m35p1xjxB24VAEdootZo+gpTTTzyltL8A
NrnvDK2ssOkYI718GipZcxniOzj9jc566p1Raq+/9t6sDmcT6f5r1fZCDcY6HTPNN7QZS1TNRLH6
lFJ5tz7GJtkK4HGdsznXuff2ow0EhmKY2htdlG3mht84E2aUi0PFNrDjbVzNzwuRXTM7tw6O9s5h
YylCJ9cOGNRtrVHIxJD6mORhhbb4i6YMvXtqoSP9mQzKdDHMaNYOjvfexoNTA2mIlBjM97pbfvtM
cb+g1lGQfeNQMb8Mnek+NIroEU0cvINyYif7xsED0Cn5L5jM7cPVc7VIaH1MgVyRfFBKL31c2syu
Hnj55guUOSdkrtlgRQnP8OAb7m16ihjyGFBG5P7ri//tMdGSArpRsHaCjsd5Box57q2kP3jCvZe5
KmNxpRMuuW9fr1IZUov6dZrmNUVj+8CaLPTZlfRfezHTg77C3lYBRwq2nZrplnSFpmaKxH2f49Fm
p+dEj+unSRGfal1WQem444E20N5ywCjW1B1SADvm9aONiA/VI3C6sKwKM+i4bf4QA/RmxZTZQ2FY
RwOsvVdJy5gcDM0oBuubtMVKMqc1zSIPFzTpg0wfo4AtWQalobx9ZIRHAO0gWodw/G8wMNQraKmA
0grVSEZPWi2bcyqKo4Hy7gMh9sDQBJDUjcoh8OphMF3aXP0sHPSFExSPas/0F/R5v96P8LfdVx4I
Kg4EbnruN63CTFago+o8C922Xy4KcZEZWOy+BzpbPHRdlz3mTaS+uQvKoshZkC8TJ28QuiUIvqYR
GYGkIVW2hCa5y+p/7j/Z3i6ElEJfkkyLsdf65L8f4wK7dB3KbGiA4oWC3vqV18wXMcsmULTy4D0e
rbbZg2ZTdlwLKGDLKrGe67z4O22y7EPP0TvV3Zyd7z/c3g4BzEauTpsHnfXNcp4+w6soRRbOEp7B
AOTgpMSwT0XFCbi/1O6TAUoGqodC7E0KiQfvgqAxm9FUFO+SGHp+1TvRn5I0Uc9tPMnL/fX2wi/7
HjY7KONb2p2hL55TujRevEzLL6TydRitqsr3V9l7geROiFtwTd/OuGoTG19vqBCBc6V3tqDhnmc6
lVcx6O1/+FZMGKhQGbeQJG6+lUvLOB9twqFI9eRSRUlsBMq0TGfEn2VxsNje13KQ1GWwQ5fsptla
icVphUEsVGIVkqIWj6fEQchZXZjXOVV3hEDZix+gbkCmQhoEQLf+nt9OGagTmCcl19jsFeXXtug7
HwHd5JLUnfoVfZnlrCfKEWx1Z1GSRG4YKmG+3jbLYh8Wbbb2yXkBXVjlqCb7eW/3p9nuxclWCoyM
h7b7fn/L7K5KjFyVobi4typNiqPDMXWWNOxKbA4TKuiHnBHRJW9j5wmZnvKyLJX29n26CnYym7S0
tVe/qXBq6S2yTlsWnbvs3VAu8adUS7Kg0CfzACy2cySo+2mGwS+itth+St2JTU9GeBJOTqy5l8jO
m/ciAzn5WNmUNgelxc5GJZ6s2A9YkauKxuuNM+HkkRtxRD2e5c5fTdxED3JougcrGZXOZ9Y6Hlw6
e5+PIQQl2iqvfQM75iUupZTYO0KLU05Jgo+IbsbiasS6vJTA40+mig32/T2znu1NQ34tB9ax7q+E
aPP59MYdpI1Fe9iUWv3B0aZ3lLH2JXHw5HTiJnmYRTk9TBh1fbm/8N7HZE3KA6TvbvtSWtkOGcAT
GnEIe6UnvHqQ/i1GWEzStqP/8C1X0Dptf+L2TXtq1kkZUIdPQsOu4v6ERn7dnWqjjmmGVVCqPrgl
F/3BvbRzT3ABcq+j2A5aYZv14TdbrBkvdLh11mJ7Zf7i4r918AH3VkFHjAKLjI8YvvmAqd1Ai+rp
eTeFVQfZvLYba1keRO0d6BnnjZGfA/GHwmr7MKnIxxrpbIB8GknESVL3ffeaWvnQcgzTU4ZqRel3
ZVPWvgYTKBDCtOJgSQCaqI7RH3QY9n/OCk5dSdOrDdrrwwk5oSpAMJJeGGA9hKyKU4l3xrO2lPY3
HMLr7yU65fhGKcU1Z+4WDFnTv4gJ1cj723j/l9BZXdXcdihjsTflnFyNgjrPrPY0T2bybKVKwpa2
cy/sItG/a7XWvMyVNb9HuVl9iVv85HHQ6d/OcwWkoXpsB+bPaB5t3gq2wPZSVvR62yz+maM5Q9WW
dj6iq/rDmCrNf9h6ZF1EfsL+LU5Y5B0QFMsmpdTS5ZPlNNn7GKjCwdndCRQGmb+Gq8MqlrdtYCO+
Yc8C3fQQ8Nl47gz359zF/YVUuT64X3ZiIYx/ggTHaOVtr0ft91RBRu7klCpk/Laq/zbjKp0eC7fL
36mwF2q/i4sSzEuD6cXgTrbycH8n7a1O4xd5V7SaAKxvEhWxuHWX064IFXqvDICB26RNV120doqv
WWPaDy2+A2edQHbwHffeMG1IZvoEYu7W9Zf99tyDENo85wWtbjWbz6mjuEHsRNkDnarqII7szJ8B
DwCPgIpPSNzuUJRciMLdKMJs6fpQVfsWG5GiOBWdmL44aPj7JVZpD06MT6TPkPXtLEEK8PUS4MYh
MG9H/dhGjBh384lnmZ1hqCyXpV/g2fRdEvBlD17szo1OxORnQj2gzbtFg+B3XqHB2EaPZeqhxqRY
8tl14vnUqu0cZMxtz/Goii/399EOY3BlQKLpDHqAsnLbrOzIvCuRcyOouIZM50U4TIXtxS6K89JU
OLxI0GKoVxtZpcEbHu1PqdXHUPAtO5Knyam1b5omsC1w3fFfdYzzJtAzrBhObVMoz1kdiRyetY5A
bYvzlfMgl0l8TLSpN3ET6uunqMoW1UeWQ6SXvu2q72ZbafMDtVSW+wzh+78ZFzXxhWFX+wf2tInJ
R0cxNZhzL3GvpWXPSVBoovpQQg8cggFpyPwn7XGKO7QclvPSD6a4Tk0ltG+63s9f8J7tjpASO8cR
xVioKYx3eZnbqWuGZCIExyQOrTxqHgqcGi5yQAcvV+r0f2nNQGaOyhgyTqJe73/AnV0DHYEGDop1
ZJ7bsWEcaU1bjgy59DquQjwlYW9O8fCRrgf6GFK0CKJmR9j5nYNJ/g6PHlsR0M7b3LrJscwZPNiR
xSDqs7fkapAhl/2t0Y0clZ68fphEKU+dA/5MTtXw5/1n3sli6BashoXAmFbwxOsQVDkyzaCFkqAh
RP7YJU5yUfOlPVAC2VuFTgsgPvIYnBo2Ab4u8Mfy5mwdsclK+Hj4yqDKy+mgvbi/DOOItR0B43Sb
knUL10MMetEal7Lwi1kUf5dxdeRssVOgoG1EwCag/cowX78zserUsPOxeow966V28SNKOkP3OwQT
gmpcjubZu49FMot+DKQdNsnr9YwRpyivJIkue6UOU7fPP0+5PJq17K/iMQf1uIv54/UqCPtbg+Cq
p9+Hyn8gZtU6iSxP9LenFXgdA+vkviML36I3nBQaO0gkxItGsxe+1CrqrcrpoC2PCiD3t+9vVqJb
BK1KBZzy+qniStPTogEzl5fYn7U1iOy4PRQa3ItZsGxgAZOWgUrZrGL3w1A3IJBCUxjKO46TE6SI
uz0vbtahbDk5ARGlPGna9HaR7V/WVPBudJQ4blpIi+LBFcuAjWoLA8y5UrGkW5ThI6zB7/ff5E6y
woR8RQXDyWCUudmFY+waU1sUSSjsWv5ZWWXDkyXdlwmg9MFH2ztgq9I+VGCGSjeu5qknDTfp8XPG
+5M5ROuFvZ7nJ7tc/ujj/tv959pdjG9GP3jd9ttcAcK9qxiZidH3IPoXz0pivxhU91LjzH2eeBcH
s7Kdc7Y+FuICtPBpcm/2SrKYej4aFRI1RTpfSCTmxwUuaXD/qXa+FquQz5K7QbfbppZJn4/TrE0Y
cevJ8n7qcMOxmQY+D914hOLc2fw2GBsyS07YbbJlq3gHYYAShwxaPDNM1SxPA3sZ2mvlKp6Ft6Cd
PrRs0j+8ZrEPQv7ecwIdhbTBTIm6dHN/lUaFbww+Q+E05m0WRGOhfY7SMa0DNdbny/2XuldzgicA
mcKUk6bm9gwouYhKu7HLMEfD8KzNRhRk6pT7qdMrF+no0TXRvC8UivgfW6UHKVmLA3fIDo7izpZd
3djwf+D6YVS4/v/f6ga05puoTWUR5nolHkuUcE4TWPWLVXgkaTI9ylF2vvBKIlwD3Iox2j62rlaK
2SROGY7GpLZIiyTxd3VS9C5wtGgmc0ns910WJ8EMIfGf++9857gA8gM6AlaF8dr2umjckcs8Mouw
K4D48YEj64NQnf5IQ2kn+QOcRt4H8B/jki2HXS+W3lJgaYb5KAXKxBJqLPfxuewA+TVIep+6tiuu
/+Hh6DiC+UHo9KbwFWmNHlqrlaEZqd1TYbbFYzumzUF5vfdo1CSwYGnDgfdZP+9v2wUcqllnylyG
TIasn51c9GukOdmfXl0ZsGkEUk5oD2dHmPW9L7eOlGmMWICPt7q4wFSAL0ZxSVc8G85Z6ySIburj
AVxsJwAw6YFmwEQICYdtfyyi8Q31KK9C1agr1Vc6SSY2OqBkfURiDl3Ndo4CHWmOHs1pDeeVTfRu
elI0qUQchcj2hqvrjN0L4xb5vfO0uAwcA+zkCZPdQQOAOU+V9XB/x+whgPkBMKGYXVIxbIsUM9Iy
to3LGGeZYKcsg5mpPkCx9u8u9lKc+BqrXq6SuBH7TiaKfwws6/9Y4m760fS6m9Jc7oXmK5Cto4Nr
e+dTcGVzhjRQXjuYK8zjERG0+WkCMVVVuPPFMXLzSumjHryGnQhIDsII/FdYumGEKWD4bZpgOclc
UwfWUsln3BEHvNFW33U41wdRaPe1E2qJQmA/bu3IFSsX0IuBfgxe1L/rUtv6QPLfuBfsVmf3kkyq
smAgOGVq0KH5bIdGbrefkVtFxt0ZlFR9XIrMuALCR8/y/pbYe+2UO2s/EF4a7tqvj7dSx2OlTeyI
KrWKn0oyQ25X0PiIRst8O86bN77eAKuP4E33V9HdfCLhQKDASP61ItN7dttBXgy6D1/f/lAMt+Ch
0INcvateP9QEZShKdCsPszmrgllNEsorFOYKfXYOCpJfNe5mFMOofEWbUoXf5tDYbFpznDRF2OdR
+tdYtsvHfsyXyB8zL3vURs98sGnB2L6ZFojvuJV1Hnv6N28+Ph6BhRmbS4V8C1ZJtVLx0soowsbQ
RvMEtXDIAsBuK6pt1tsjndDbbePRrSeFWOu9le33+g1X2SBdNQZe7qxxs8rm/I/Ztv9G6dV48y3H
SowoSUhhwt50xyXXehmhPh/qWGj5lhotj02VHwFwbm85VkGICVlLLHJvAiN98tGQbsJkAgHer+wT
9UoWl/00ANw5vhrbw1mqiMwffLXbSAQeDFsnAh/AvpumUcalnTbphCrhYuefkQLWoTRX3Tt7Nhvx
II1E0y/3j8btvcqKVLM05SEG3OCVnaqlQrPMJBwTgdX22BeBUjvaQYTde53sCmgWKxDiJu8yKoJd
x7w+7JpcXNuq0s5zMbjvEszVLtQC/edVz/PtR5G5PUq5vyo//tikKnFCpaItlLNJWup+FnH0Fm+I
T3QK588t0rb/joxLH7WhzS+oEAq/hjReHnzSvRdMlAOJtI5zyApfn4zaNUfeCdMcWunFQxR70RPZ
y1Ef5Lbxx9QQYiStKhuI8jZsA/CYNbwf0rBWlHl4mBPTuypc3l+EjpjfRe+lqkKAj/NPIHCT4cQo
tf3w9p0ExJBWq85OIu68flB0+0Rf6DHkgUiKR8NQtGBELfeg+bd3QjiagDZpYFnkR69XGXjJQ49D
Tai7YjnNxTR8yFodQXQhfqQ5aJf7D7UX1wjmNk0skMM3ELkSGReseeAPqBrBTWkNA1ua2H3s0R07
2Ch7ZwQbR22FyK312GajyEI32H4O2O44r4PBs8CYI0YKxcSx41VmuRfXpZyHP+4/4Q5Lm7YI7N2V
pMy1vy16h1mpR7Wi4hZWM0UnF6TNaZoi9VmAef3XKrq2P0Ga1x4skc2eT7FoRudmWdz3mG4pzHdK
4f68/5v2zsz6cVcKLlnxtiQtkEB021nGYTcmxo9MuOUHU/4HR9f1mqYNBcYSDPW2GFRcBapGy2zA
tfoodEZ0WDxdzi92qx5p5v+aiL3OCviwaOARAJlX3QA6KYbRnPII7GmW5Li5Iufw3BRjMfuL0XSA
NDKBT5pw0PW6pFyhX7ATLMSPVlQx9BG9+ybteniv9n3xf5ydV3OcSreGfxFV5HALzIxmJFnOQTeU
wzahybHh158HnxtrmBLlb/t6qwfoXr3CG9qwt5vROLkOW54eXb/Y/pJUpuaj4WgwhJHAYo9u71kH
LHPq7qQMan2oO9fM6Sc06dfe8KY5MLqRQYAmF+BbnpZWTrAA2DV8qVH07ET/G59z1eyiYYoU1VYp
FdVpcj0FCIWsvI/akNuPOcrsO3XpjZPKIuxhjD6IhdcRMDZyvRe9kV5gF/UhhuEMBfSlubfGSd25
M2/EINC5gELWT7mtmvRE1HOzgl7MSdUQlV+mp6nXk0dnWfTvpSrHnchwc7112Mk+vaHkNTolmvkO
d7SSo5KYpvZXhDjzu5H25RMSvu7OvXnrcyHMQV1ILbWlSSi1NyKPkSBU16oDAzpNHqCo9zur3Ppe
PA9ixLTatl3uJl60roJ6eZFznt1rg12HlaJrAdyweqeqXyPn1eFbNcNJAFbtcG6ol3dGhSAjNiQg
HJLWmn8KxCaDgQH+nRzyIagVN3twsIp622e7rlU3HhLZROqpdSxPP19/ubLWa0wXDdTJPPpA1hFh
T/EmLbL2W54p/fPrQfPGLgGlRB8Byhev9FpmyG6NGW3llU+gzukRH4eqDwaToXEpOqX129LUdwq4
GxsFZ16qKgYvMOyuA6gwjKWUaV1clkSpAnssjdNqOnN4/bluvUP4BLQn1tbzxqLIVixIiUtaXNrO
pMUdJ+kFp147AJW2p9VxaylyKHDc5Bc0y682CsJXg4fTaHFBiGv5jqVgHAVM5OyvKSS9X68/1o3r
HkUYUDcW41Iu/Ku1RoKzmVk4plb6lD9qcprbICo6/UMa6WnpS12rkEut8p1YfHtZumh4xWkMedZv
+lf7bljpyfUMkLZ1ZTn4A2Gl9scktw6JNBUraJEtu8zq5O357d16t4xhgH0CJCdLvXremVPy/zyi
SQ52mGIw+LE0sD4tpKq/f/3V3lpq7brSWF/piNeZlCIsXYrC4SroSwvJGRTmfac280MxGeAdXl/s
VnDhvgGGC/hmKzsx4ZE8FzaGHOpk2V+6XGoI3Bqdc7bz1jpnS23cadCHHrMyM/dYwbcelB4z/Cxe
qunoxsuPaQKdnc2erMJy4b1Ujbkc1CZtjmnqxjtn/VZ0+Xupq32TD1Me11JjbOwW2bHM3O44cXv8
XowU06Emif591goEGlvBP82/lV3x8tkMpWvqtMSGYNCm36k5Rg95l+6htbhn+DNXd8N60bFdaA3R
i7uK0CihpMwZQE1FdWKZHwvKm6XyocsrEHMHXT3mS9o5fhTpog9Q07GGIEHCn3IZZgneK2VZBI42
KPPJbly7DubYUt9hc2N8cboidnyoNVmLoUAhrVA1885+Oy+i/S3gKGW+67bex1hYZXnn2ehNnAy3
0eJDl5RV5ysodF9yTcPW3StEpAZJKafftlq6WLBUrvpVs0tPD2Ngku/GcYrei9FeusNU6GUd2rpE
wd3L4vFBkV7XHxsvM766pSLH0BRD3ARlbixFmDOn8cLOasbBx0VXUXAaXZY3Ujdq+1xPA2D3SQFz
H3jwXH9aHYXl+4hOGzEjsoV20uu2g/84L/RpRzTngjmtRB70keJIf7Z6ZvILuEVMEeei7N7AOMJq
uMndvCa7qOSPAsVBJK7pLQFNKWP5WcZSfCJKOctT5zkMpnzA/rn1C7VJiRZEpyXfuqxJp3NRm96p
GCGNnBV96uID2byWBYZQ3fwQqbmwD2oRm9hImLFuENdSQwkqI0vfLAAG8hCzp+4/ooe07/Vcpvoh
VpQWYNSUleOnbKbICRfXLMq3S9V0H+qssR/R14sLf7En2b6d7Tqp/by1l6+uJbyfk73MR09iYuUP
KUo/d4pmt86pVJsCicNpHN8MotTF49RN4+RDQI3dkLpyIr0vLBGHSzFCHhXeZC53KuZ4sR+r3HoH
dPqdPNTmwWyDerKxNqzpTXV3Qh21wo/zujHDtvfS+3KeugHnb+F9RYRscoNeltanxrO60ndA67iP
ujJNF6vWphxpYUi/gcpFI+/GpJobdB/cwkzxN+kKze89qFMwfeqpD3MAUs1ZE4mN+RaXReO7Y9z/
akx0/vwoV+wGvzpGzkGHjbx6X/eL9XlQogQEmJWVQT6UqCragiG1PwNzi9+OFJOdX7h2o3wuZavb
QQy/+qLU3fLByFC5f1vis7v45GzZyKb05vEs06b9NM6d1ftm3Rtf6kZftCNKq3b1G09KvQh03DT2
Gkg37krqQvp/jPLIO64r41rIGMofTAxrKIy3IHGjj17juT8LavMPTaf9amU971wnm5C+MjDQgOKC
JNnZSKV3wp2cBgoBfjpzGnQr2K5OlewwK9aP1y+uTcuIDj9yzZSkiGOy1tWFLGnrq9bkFBe70/Nv
rvSKd7HR24COvKz/WiPQeRpEV3HyZvkZwG5WH17/AZtHZeREHUX7kXSVWeJVhJeZ7JZ8ahCObrzq
nUzkjEVjNFG2teL4vyyFeAbYbq6Ua5hENpZl7KkwAaMJwmZRxgv8hNo66kq051O1/urrC4Vsjtkh
EjZbkkKaLKAd3ZKBbzM1v1a7rp/awKTs3x9oFcflhlxFg667inGKuBtofqonY+TYtovMvMB1M+v7
qh+77GzKW5ckBS/Op2DuVnTxy7vY7Gtj9koKKAFV/8FLjek0MiGWJ9uQpK2Nl8qzOZbaoVI1uXcK
b20TrK9pizFuBoVy1fErG9B3tIg4hR3ekUVvtqqvs+65VPr+3+VwQdEADECYF+zaBk9T2qnaJwt9
VF2D9C90QpTby1OHG8nOO/0DPX2xUVbsIlclbxTj2k1do9uKXaHJykQ7y7MpXBum93PrdT8Ws3T/
sxOT+0otXKH7RduWj8JuE/dxNmtDCftEcfNjJPP0mxqVKiPbicL29R22+ebrz8NvDSoCs9HNDsOz
czbxKy0uSdSWAabq3CPdMhlhXnvfx9gxDq4r8yCKyj0G1SbVZGUqBeDlK4YUnc6Xu63S0mSKm6Gg
DInkQTHK4pDX9XiyhLM86Kk17/VXNjtsXZCKb+XvUjVcR0K0h5uoSViwxNb4Us2q5FjV7+Gk5DtN
qj+B5vqjQ6OlMGEQSUtwfet/lV/Y3sxAdB0mkfoSjb4+xUC2pT5ZcWgafcu9GDVu5ZOxrLTKpmzQ
tJ2z9lkXWfVOxcXpo26l5hwuM5T4u3FALdsvU6tL7gyvcT4VXWdPOEHU4hm4QP4t1yPAS7Pk8Q6j
XmnLYWqM5WcpFdQ+6zEyvrUormo53nltq39mzw+9n3WLHN+1CZ26g9PBKmXKBsXeJ+2xaaoB0/vW
xLElfcoBJw2wGM08n6tw7P24wv7lDWFLfGjRgYp8bXanL69vzE2A5WtBHKRnjQQeBEn95Sssy8SW
SYmufcqzHuwl6j9ZqSL+FVi3rkIXjHEmFJxNIFCdDPsrNS8uat7rxLlUeWyLZk/WcosBYxnmU8Qv
ipDtdCjNstzOAZVeFidKT3keTQfyHTWUaTbw/bUoSHLdfErSPsVmzlqek9YxnhDn2qO5bXKd9Ycw
BiTzg0UIDerlW7WnSKWTxdw/FeZ8wI2IYK90zKZVQ4bCVdiTBMed43ArxrAcR8HEgHTDreOkecsK
PKEHEpf/xVYxnjMldh2f+tI5RmZlPkMQyx4jVLn3GHe3Dj2CPiu0G/wBGfDLB2Zr1RyyurzYwzzd
t2o+AjiL8EYbvT3935tLoXJMS5XVNvI2mVJT7q3YJdSoXRqcSgxVBbUAKRZ3J9G58RldlQErsqw0
5ej3v3wqqojYmBHsucydV51mU9SXWjj2QWPUENRNUt2rTlTuLHrj+WgoIQ8DcJIJ0nUy0hqNTWa+
FBe0tvtnA0vKU9oO/eCn+uLsQeu0G9cD/TK0gmiH33C9pHFGBTGyaVrKRr8dLe1st23hV12OOmE6
qz54/ezQisH9PTEqDOsU0J2w1e4ug0VzUsrFOtMF61e5ysWPGnVPzuhGZs24l24QSk0qYMOrC2yV
DtKk5D5JLQf4FAqPBcESlboj3g7VR9yAuq8LAOKjFIhEIbeRz3evx8ib72gdk3Jk14nTVYxsXOAu
LaX2ZdGFfa8O1lscKpDmnAqoUlic7OQyt5ZjrkMzmLHlVtuwtptyYeJUXGpXUz65VYfygFUgPVqP
+WFx5l7uLLhF2dCGhN+C2yQYpe3Qshvr0suLHtBqZNdvwBHFh6KvE4SXLJF9w5xoOuZNXzuBUXrz
x6jPxjNkp2onR7q18Wm5w9GnitoahOpSydvCBGRT2F16X0B/Qrh3bPxeKdLw378ogy1m/GsuBnjs
5cEucnVpXDEVFze3+4MTp94JwZT8zqtj575fWufb6+vdejR6+ybAOBApPOPL9fRE1tNkDxBi46R7
ZiVrCZBeNj9Z49iaO5/z1v5h+3DomDghuHp1YAbcpmM8rARiS9hrC00sJ63Rm1OFMkkwODL5Hx6O
KhtLTFqa7Nr14f/KwnKtFE60YJVQc1JOS1S+Hz0pDymeqJ///TX+vdL65H+tBKpEixfSoUvPkDkE
Fiboe9F3w0B2r2F664tRT+CNtDIireszr3fYwHgaJeHc1ZVfgeN7zLseWynob5/+h6daMaN0QyG4
XScLM8RX3HhBR2Vq2V9Sh8MeVi7xbcKHTdkpddeddpUyr5htg6nBH8Gzq1coaJWpdImyy5DEQzC5
xnyf1O6yk4rcenursiapuXWj8Js6OzV74LAIVS/Gp2xJxEH21nKsl26vxXPrgShwKDeorNbZ4Ms9
MeYe/aSGQV0X58gS0U6+AN7ZQ7DdyK3YCCSvXANMu6+HIDhw25lssBuDsYkwqtolvunO3dka7eSQ
uLRn02bsTiSEe6Hq1qskQ4fDAQ5wSygv7BxUAZcaulxZCmFDne/oQokgl6I6vr4Rb75KbjhQIgxs
N9yFzpa4TCV2fiG9hu4894hqjs4euPHmbUM2BeWLmpj54NV1isB2IjtnLTkibzhkXbbQKFWTD7Ox
ZEeSyzzzEUjqD4ZY6NRNQ4djsVPtkFO2qGHuvJWWAn+Bi2+TsUYDgp4UPzlm4r0eHzI9siW99Mw8
jhlaBIBK3AJasALT3q9Krx1OVVUgaSwElq1U20XhAyUYzuTce02vW5uNmMMvo2eyBWu3Y5yVkc4Q
oAQufT/ZDUMM21HeFmn1Y4qk+t1Dre15ZOSwc3Pc2gCEBooH6rQtv1ePXFsxvDq/SHW0H51+Sr+g
VbKnTXUrq+aWB7wDYQ0nj6vvjxuFXoq6KC5O6sQ/i0HGXz2ln31NwnIHQiR9T4o9e/dbx4hHWkV5
VkDodZDtTTx03B49J6uw1MdCm4vajzynN30gWfqP1w/SrQ+4SsBhDeLS775GSNtt5y5qwWL8GDi1
RjrVJwQjIvLjNjFPiAIlb2SjTiHd6W6n1F4D+FWAX7HK1Jew3On4rNLVf92RSZ3HqHISDxkome8b
TfklZO79xosroQYexnZnlHljz7xY7+prtkmkj946Au9zbcz9Uu/nH96iZ+Hrr/TmMpChIZKQ0mxy
cMI//MbEEBD4K+VRaSAsM8TdyWRuhSYUGFYqJdAPcyOWztdUmVviYzYm+jjeoTREKwm/dju009zW
QsW2U823ysHW/aTt29LHZifNwwLDsX8eR6NYhX4rAF/KTw7K1U2tOqIl+JEzNlXxbFgCG2F3sANQ
p9W/39Z4m+CBQEzGFuR6dKBGZmtkPUqTw1BUn/vKpWtVVtAD89n+HzKD9SOiaLkOKjYA3pHhvjHk
NOJchCY+1I6wnpKsjkJHjs5O2XarHbQ2BQk1NCU4+VepAT4gpWJ3yKpZnTnAPZn14Xch6upHqzb1
g8y06KjlXQOLHxO1AxzK8awb5aD5mNkZO/v3RvxhR2HXC/IMGQrPe3ks566tXUUjSdbtJP4ytLMW
WFPVXvI8ng+vH5XXlwIo9XKpCp/jcfGASSVzlAbVMDQhqlXFG8WgcH59qRuhHN4AUob0YbwVf/Ny
qc7ADbhbE/JEaGCWHPgJMsnSsyd7cWqQRr+bkz3sxDYSgFwCLsh+pYDjBn+5ptTTps/Klla6jLBg
i2LrI3WjuicKvI2jLMNmpAG05uXXJZuRxI61ePQSx9GdD2mcGo/dpJRhpJT2Q9p1e0oCt9bT0TaE
E8ympSP78rF00VTGotH2SZNa87taix71KRFvdGO0wS/hnPP6p7v1GqF8AtRgKLv2gF+uV9rS67sG
omoXjc6HQdHEm17Vmp1VtnsRlyicJxhJGmQ012VUalLL26giXCZS/5+I5kZHMSTy0VDFjlLc9s5l
JQrQlb5NdXNdBwiTedacAJ+DUlL/XDxskwKnV62TG0mGAgiXni2L2Wvq4hi5cwxuvUvWXKkfVDwY
U7x8l+A4oBsbgOoqfJXOnZTaQyrrPSTprR3y1yr61RczoyQpZr1kR1q9+jbWZ3Gsk3k+2trwTQH4
fHp9g9xaDoPF1b2AjHCDgMwGEnNo8mgdz3UflJPiZD4OFvF9ag/dqeP/2REwu/UFmYuS8WrAzTYT
bLsztGiClXhptUb6duIAsUFEAa0/GX1QwG7TlByzbzi7e3tx7I/n38usiZ4TuCj2z1r0b+o78PwD
BVVxmbK5BxvikEH5PXbgWjAyH/lYN0IjiqogUYxouAg5KA+g9nGywg3yC/mc/R2NVdH6riyyAqWq
aNzZ31tmAaxchqmcWFLK1YPg5SZzdWFNDBsg+IEFeR+LShyndow+ImI0PmAavdwB8cLFOsdTpClc
1Ue02QjisXMf88pJdg72nz19/cYA9PCLKIqJxlc/x1JBQ6X9CNsWRn/pD3YRtUEmDPMyFZPb+kNi
lWmI+2ExH5WpqqvQlUiA+qlm5G4ArMksfDdqbTcAzIv1dKz1Sfo2y9rOCfoxw5DMKRawV2ni0uGX
faurO4+wnsrrJ+BOJgchJAAbXQ/A35ly4yZV6tnFxaP2O5g0kY4DEkNwQt32UY+Q9/FylOLmeioR
YW33xGxvnC8Lh00E+leA7KYiwYXXwzBdLy/u2CpPkzr2R83KrVNbzV5AT2hP7/FGcsthNpBfpDCh
k34dITlcShnHOLw0maeeZ4z6gsYyvpjSq5rAmpcFn6S6AoEAW3t80zRW8RkelPzXtw5Cl1O2qvQg
gbG5V6vSxiieaeYZK9mvTWsWb+G/2+vY1bpr67Z4MpYWFJi65Cseyzq/HtQ2CQvzqZUiDCV3FYm/
Hq7wYDZeIdI+ewpckArc2BOzo/GR0YM8FjoepzRP98jXf6LHi52GYvYKoOWCcqAiWlc1mXS9xc3U
zDt7JrqDD4ZuQ1LpJmGKe9OS3mf0pl1UnvIh9e3Wbd6OQ63aPrb1WRIKdL2e6OWpyl3kzUwOl0jE
H0o27xvVRhh1MbvlnuxB36s/NvuTH40qAWrLdHZR3VrD9V/Hg0a1lHmluOexSb5kOMydTCcWxw6u
f9B3ZrOTtd5YjrzYhnAK+H3L6cEVsItWx9Qzco3yfeR0XcCEGAPwOVZ+uE378V83AmRUwAk01Vbl
zuuN4DqxOpoYwJ4rozQYaIloeDBG/auSR+bbAtXKO5Cg/c6VusmGsOTAeBbTVzq3Jj3Ll69UFnUz
Uht5Z8BG89k1GzcwZ+QFpwl1w9efb5OSsBRtOlh2DBMBGl0Ft3GoZBx1ki1nI+QXusjLxXcmGJBf
r6+z/WxQFaAJrWQQXui1JNxocZroVTnnZsrdMDNz5ewMwHuiJU2Pfd1oO9tkE7QRqOKzoajETJl2
6tWu7PXJbQq9c8/WELfvPFH1dw2AirvYqquLJr3RV5yqeuNKxM5no9hrn2/jBzodFDuI0dHX3oBb
GjP31KXXnHNhqNET0g75N8aWA6tapfWMsiGXsuc0cfj6W95uHJZFj4vLggRpk6wPbY9sPByLc+Io
y0mALw7QF/WOiIlnOxvnxgeFoEkSRvOI0cf1xomLGNlBY1Q49uonANr6eUpV54gfdxmOtcw/v/5k
N5Zb3T/Q6wEuzsm/SiOQKyyqVRj9nNntVPjQvbpvkyvSN7IqUOKf5n/GQ4GOgDnHR2Ssv050X57B
uYNARyfAO7tT6X5Qmlr1M0QfvwI7Z7qjtb9ff74bG2ZVnFxLf8Ia++blcgOGf9SqmneO1opugmv7
ZhaD9mQoTuO3njacF9UYjq8vusmk12dEqIBJz8rWvk4VoaEAT1la79wXphefYqzOat8rVtjHAspI
nFFxVJ6tvNS+V0Xb71kVb2MPywPPWGXd1jB09U0RYx0m2yaUtzz0cXYNcRfxkDtdq1ur8NfRZ+Ue
5zCuO+uv+8nNDGOIetc7N21jfmkQEb1UafzPfUeLzcLAxwLUArf/up1axJ2MPQXyrJOWtOGVTj8M
tdjLpm+c7xerXL0xtzXNmD4/qmqz1x0arwY3HBmqT9dh71q/8drACbMnuRP4OtcBO67Y9maMpK7T
L02oDbN+NgY32glYN1fh0wD11ul/X3O/ZFJ7k0JGz3y2WM6aFGDl4+WfjQv5OEyrHOY4ECu4EF5u
AS3WtKJpUXs0svLz0kf5qWi1NGgce9rJWqlA+Vsvczjy9BWTgfgdcfEaMqAXzaTLFM/kbnKdJ6dq
4q8j+hVP2qImmT8YAomhtExN6U9VgcoauBA9/1yOFpT6aBxskJBJAq7XnNI7BD2wXDBpSj4lSp79
FnoMB4QjDdx3ZZKJx9RGPixMskH9qVaJPfhQNfT3Tu8AEi1p62EtmY3mY+IW+ewXJv1nX5DS4uKs
YPDhgLpNA69PR/2Ya32jfyQpL1TfQoNnPKA/7pBo5oWahVWDTWCA8yuzrtmp7Lf2IkqVmkdx8oMy
mdxs3qC5v0xXqDXshZj7RrTSfOvOA7VRFy/e4idTs8xvSHKte6trkYwcpat+r6SX/U4Sw3kHxTeO
wklBcN63sT75z2zz8n2eozl3Kon+T2gkRVU42Q74S3VQhBGM2L58yZSyeu7GofCCybIKN8zHOpqw
wHSSj8KFWRP20O8ORuROw100SPuxGRXZX6ohbfNQ6SLja9bDwaBVb6yYnUQoh2kwZOzbCDEqR6Gl
zUMhpy4NJqGI5xTFqvSuRPdL+k6ntd4RY+ykDFxPacCPpog9wH+R6I0NutU8YXCmNWEke70OzLxo
zPPSIeqEnlP2pUIYvsGCMYHioqTL0PhW17u2b4tkVEIYZc4QZBX/+a5i1U+oFisibCLIwqFN2qby
kWyFDkTPBfxmbsFAMSuajXuncGT7qOjF3L3rYkP9r6wWzQhEg+qCPzbN0rzVIyFOmV1hrxHTs1J8
sC7tz5rvPAbTIqIsaLoSzojpyurd4sjJ8a3Ma9o7Rdeb3ygR5Mm5ZUk+hQ6ZxrdSN/Pe2lmtq0/j
aNOaoTDpHoi1SCiAhKtBYzm58x13lERAkhqL7H0Er7Ta0arYhpR1yr+SEInIW0WMyAUTZaKifOZi
t76NcdR/5lYZ/zVwwTsEdIW5EqnzFqlTJ4vCEBy7NKyBxJsMAalnJ7W8nSx28yzrKsQuMjlGPID7
XwauYhRK5Ci2uIyEXpAy7XABzZPfvZ4GbFYhPNJaYNYOEIip51WqY6eNpkLHSy9zH0/3mtFFB8su
252S+tbd5XIRUyWSmm54PTP3lsTYBV2YYUpD+FALk/shC9to2nMZurUUHQNaNavIGwPyl68NV0Ok
R9McOfhFwUCJWg1YSSpO1I3dDsv9xlIkpdC/6W3dmGyoeldNVtYo5yjrjSBr2uJYN3b8YPSjt4c1
Wr/21dUCTwm7AG5jzE6vr5besjGSAwSOKYY5HOxZFQersvLvShHnDxNGiO1Ojn9jY3D5k6OhOL/O
pK6S0hyqsF6NZXRenE6GBRYVYUNg2utY3lxmnQqtEv5b8a4edHWOXywZGrlnmDeDF3gt9u0u4iC+
PenmT2tsxZ09F0ZY2HF1PzbzDw5nHsaLXd5NtT4EfVuNO8fiRkpO3xqFOqoNQAjXiSMzJTxsltg9
d3aNd0HsJSD7G/XQO271bM62dSKD3cPW3NhPLAomfPXN3TJjI0L4kgPEPg90mcMI7ZDjuMTAAgbF
2QmU2+1EE3sdhJDErOrl62f5KzGeFxdZQavWz1oc54OfxDJKP7cq1OmpTLr0ezVFe5oQ26djOzGV
Z1bAuJXe3ssl4xIuruxG7ZzKyQ1bhDMPkQ7ePSubvQANoP36uLAIxRT/1ofc4Edq9Jxnt2GmlJmj
2xywjLaPuhpHdtAniDb4s6yd36LEjf0o8j5zfdUsHPdoVFGdBcj5O590xnlxSPMvjUI5xXBKwQpJ
7tnKqXxh6F0TJgM+5ljRVvpTCr1eYqxckeGhD2yKo9JN1luvxXH4lJdz/5wD2f5Py0Tx2fLmWD95
dOe9sxpjJ/BgELLMoGAYzYXqSf2X3bdWd8RCY/rqIA4439WoAjmHiE7gtxL3nxTect4tx97I8+Oi
TSPTwLaynPPKGq+PmpfNbmiPiIHcK0NHqhIjtmOGlpmnXqAq04BQBTYw0SGpJFBhjezwuYA0XGGT
UTSZr0MesMLUVXrdb02v/dB1EJ5JNVzgDIj7OVpQRQPNBXThDQf577FNfNKqKvIVz55138xjoX2T
RWVXgOC7HKKKMLIfVtqmUUAWIH7GTMPMY5l63lelduGweHGZ33eaF7WnlkynCnLT7pLjAN/+hyi0
KD8Oluzfa6IeMowP0kr6JaS03K+MwXiYlmVa7o3aS+JHTyjuGETgub5aU2qTxyYO+tOFJ5b7RJ2n
PHSRc+mDUW0xLzeHqPrVY0iLn1+FRGCopZFQ4Gkb9YPr5WIMEJiZTT+TsfHfkhfFs+h74x5zlWo6
6HksO99xsri5y0Sn3uG6qfb+4BVgQKZS+aXbSB+6Wms9z5On3IlRz38Mbdd8bUvsGeA+vEc7pxqi
1LzLI8P7MAtjzg5dTH56WKMhzGW7yEo/WbLxPz5685gZw6K9ReXftg+uPg75O+yvcDEdYT+2YaMr
88cxlbCNinwcT0o2p8bBjIoeXYY69Z6QeVIa+OdTygzFXvpD4epZci4HI6oCUp76Oc8hRftm2lr9
sfMWVdw5dmT+V8naa0KqRgVUW0LmE+bDAoNVCis6Nmpcl4Hem0Malt0QswVURbazP2myex9B41/N
vyujeVBjCge/LzvLCSc1MoSP3yCkc7ko/Z095ot3x2gC4UaJA+xToyQmp8Ge3i9V5D12lal+mBNm
m3d13OepX4x2/okZXD7zNc24PTS968anzjG6Z2gtELtq6Izj91hfJi0svEaj8hCz1ZySFGJAkXat
8Je+qZIg0dx6Ct16LO5kqtVtSBDW3/daYi1vPEV239rK9n44GBIo99jBq/19ksSUF0qcVvdTYifu
Ie6zCbiPNHLNhwzRP7XCyOEyQiNXTrOCohb84sj7hOuanD4gJ8Wr1DN2OOeTIP9UkUL0HxADTbt3
i152cTDk1LYXvooOpH7pv0QolVkns1zqj3XVNkv4eja4ufbIOVc0EaM64DebbNAtkOqGYcbAv0kD
Cd0RMdbBPORpCzd/6ezDWP0zf2ZdkmgC0niV6bomlzkVs0EwDMDsi2k69ik+GXXXJiH9ifbsLE4a
jmY275Tqm6xjXRR04SrYyWDvOkks6+qPKjWkQNlFnwddmO8o7vY0yDY33p9VVn9eoBq0965uvFEz
UryNYygTsikChqFaAAW/eT+Y1Z7g15rVvkgP/yxFg3XV/ELh6eo+p9yhD46O8oVrZUz9aahxO2kF
0EVEFiK/xxgIbFOVH4WRxl//h03zZ2TFXJzux9XaVUobrxuAUOGe5QRd3Tv01015yJ0eUQWZCiXg
IlCfX1/1xssFu8iEknEJ/ZZr4FZRJOhtTKsKRp26Dzku2X7jKNkzAqh7Df1bSzEj4QPiR8THvOq8
Qf3tS7m+3GUxRTDOSG1rRlGGA54U/9qwpA2MCir6B+Sc25GT4UadKXNcLvRSe0rJfO9bhBd2ku5N
8kdyBJxnPXQeUp/bmg9McrkKt6G3BlErVrPx4FrMYtKmNH2PUn6nlti+QBrM6ip9wCSdbuxVLTGp
CVbzPQz9OGNH9Ipq3CO8ugQxTOedF3jj2dZamZdHartVU3bGSIERi8FdETfFXSNKcWjzvj81lVoH
iJPszm03Pb+1eU7gooKm2ASu/DKtBV1h2X06iYvZp/kcNmg7KlhVG/m7QsmW9j9dE+RGiaFPjGVF
Mr8tJbZPYzJrmj/PGdI3FpvrbnBWm+bXj8g2yhHCIWtxNldh5OugEJlJMSYmXsJK7nY4WWnRuy4a
hvf/yyog5PnADN6u9Xw8o6UdIlyanoNehwo622/IWMZfr6+y3UIcjBW3tUqFMXq6CjJWD9GN2wOR
hy6JsE2MYh9N7+RjP8h2B/Z/aykMEgmktPSR7bpaKhIYFgioE5eo17PHWebWu6hYJun3Qk7pztHY
fqPVJ5UeDxNmAKjXABNYsIYXTyid6rZQg8lI0qOhtXvUlBuPxP2zqp5xE6E7fNUUmW2xVHTxMyx1
lWfRlUUolUI/o0E67eyG7UpYk66ISMavKC1cN/XHobGGukQxzrSq5SFq5l+5M+PYnhr/7JS97jgY
vuv9zfjqejpvZtPSIVEqkGqHRDyWdGjhsim+ntR7sJjNQHldioehGQcieYNH6cF0qchBc7tW6DPG
Q+t882CcHnNUNr9UlW1/4pHHc53GkG8VYGg71fqWiLL+AACL9OoYaOPh+zLIjKNjVVXNDTT3TiNP
RZnanm80qlcfnDoqI99gTue8a7Fb/M/ta02Evce0AW/PCImCXLho2vSJ7fixplj/zOvmxzFbAa9D
ANi6YCB25RmdRaPSjDPtUi+2eaIhr5wqHD53Itqt/JT2iM5QFhE2NvTL94Cy00xax4fAehdub6Hl
b+zSFv40AQHxk4gpQNUte5CMW58fwCjIk3VeumEX97gFILeObD5G6dYBmQUi+dTYJ4N6/NQzlfuE
5vUSiCk5acmeb9P2QiOlw2KEFhkw400Qd4wJ07+aPKdRrOoTpmmKHyNl6UeFIYSPfY6609W89Y5B
M8PtAn5C/299G3+1hjAuVP+Ps/PccRtJ2/YREWAOf0lKaqnddju07fUfwh57mHPm0b9X9Qd8aFGE
CM8OsFjszLhUxQpPuEMgdfAbJsMIvg5RKHlY5gRu2o35U18li6h7VDsB+e21wSz//6AEdNeDQs7n
ikxiQiykyk8G+uCPYy2Y5PWuMvrGjQvkAXikuHjhEK/2EBjgurdh9l6GSaUYQm33gxyke4+I+FPW
Abnw0hBinUJHU3zWN6uoRT086YAJ0SBTP+F0mx/bwSg8tLN0xS2n3Dwl0fhdUtq9vsHGbkWnCJwN
ryQQ2ZuEqgZJWc9zeKlTdfgVony1MF6j0NdXweu6aIY59ceqsKx/tLmQm0ckTJM9YPDGIqswU6iN
C/fZG3ELZdBqqNNFiAm4OYPbjMKjLpV7vMeNUaCiCGARF5ByE1d2SzkR6VLrT1AoeHTGKTI8K6ns
vd25OQ5lRHSDHOEVsNoyIDKmzkTbDrZ0rOCnm4UfMhiBO2dgY8sAeMSViBq/KXoy11tGsVNTHXNJ
Oqt9Xnj0aB18vZWFmlGtvrerRPUiNOWfQ5Bjfx/xkB2ar4wboBjrR1s1InmIETe+xGGAVJ0hBQeU
2W2/D5do53bZWEpKshx2xEewdl3DTkJtGFUubzxzES54bkZL+Qk5LtkZZeMOo4rBT2SoV3L29VIu
cR33Uh+El9LGUPKg1KH6x0hNB7WfKWvsI4SVajqXIbnOTm61cZH9PzYWfS4gUmvsWVYMTWmroDS6
kWqZE6WNH89L5U+FFJ3/OiQmDra5XNCVBT+0umJGpY0zcGzIyFcxfqfkDwUYxTA+4m+k/odp8SCI
phqwr5t6ejqkSJ0HVoiaYdjjrJJF5sMMB5W2clyMew6dW4tI04V0CgwypHexid5cnmNjOI0Ut/El
rXncLfSZ/LEODN+Opb1Gz9Z+FEkpWD2LiHVdo7FVpbMzdSEXLoLwifLifJK08d/7X+oWVo0FPEBm
IhZANTSPVhMqncYYTaK2C9lRdUi0tPmIYhTe682oHaakq316vdiQJpJ5COLRQJlz/msgDL9BCCOg
54b8Drfz9aJGsdUnckBkPsp5fc60WjlpI2rqddjOO7tla1E53UKLT+EBuNmZUuzISYGYappF3YM9
JfNpSu14h1W6uarwkEGP0ctCvWU1IwqKdEBhEFzkSlH9qFStY7nki2tBg/d6uc/8EUExr0SExm3m
Pv9YB/pfk5fEqsIGAWyPbNsNFDKe5yEL5SqGSluWx5gCCIDLcnQBvWQ7q7p1KsjjuTvhwwO8Xp33
CBvsqm8bDN2nELuwfrbcZpqaH3O7i3DYHAqWN5A5cqub6KW2tEg34JhfIN0nBxVVNF+bYnjQsfbX
sFXUVQBZcjgoHsBNWdVPhLiY5mRKDse+bz4DnLG+IkyCWIJjRuZOcipWaBWUCTgFw9FDR0dj9cJK
nG5LL5B0kbJuOMqy3LuLoGCrTSKd5KKyf90/9xvLyHgM94pBuzn2stQnoSqjmdNXSx4hPqx27zTS
sWfgWsHO7th48hCPEUMJ4PgNQXfQqxHOgqA80iZPfINYz0chwSkQTkhz/g89TU4I3Fqf789xI2qB
n8KLAB4G4uq6/iUbpVYhHkvkrpbLoVGrmPtNzj5oQyujcZu0NKZ6+UOR5ePfRy0UMhFvhbAiKjWr
8zDlucQpMZBA6MbJN8Io8jFHzA5TvmsQvHXVsEfxQRTijGQPq6umNWeUvDJsxenw6rVrxeZ0qFRl
OiaFacLe19T62JuldVElgFd+OdW9+Vg7Wv/tr1dbhIaUHCmo3j5XlWTEYaZK2BsEffMUSWnrUXuj
15sGf1IVO18Z5xp/mmCZ3R9440pnYBNijNA9v9nKWNNrc2WSNUW56jxBFdefuiqJD/dH2TgwFL+5
0dF44umwxSZ/8/AXYVbzRlG9VWnMfFHkfjyq4Sy0NHZFTjcn9Gao1V2AWehgTbQfL91Umb6jLJlv
yf1e5WjjdAhrYp2MTOgLv3IK30wIhGtUtSKZTscx/wltN3xRoe+cKmKOs54UcQKD0Cjo25p98XJ/
MTduu6uxV+dD1eahkUltL3qaFwdkuSzaTxRPuT0UN2Ztd7bILZde8PUpz1CcEaH9GrFW1kk7txKi
UgA/wwgQQZidky61v1G8wgVw7JGzclsgP748ByEzdzLtnRGWyxOqgfkeCGRrLwnJAkrzaBAjlHK9
lxJ94etjyXfh6Uer36Kr+mSCZahcXRv7L3+/1lDc4bhrBqCh1/vjzXemEDhpDrAGdIWqHwU9tmOU
IKwMyTH2M2X6a6QQK41SiXhXuOpv+pcOCkagU2eq4bFTXSJdb73E0iU/Ck1jp/a4tYPJSIkaSbCt
G39tNaqDMdKw09Ua0BXARYPo4yiVaKZHPZCX0QppYTSxGUw+SKP07/cw0YcounIt3MY84BHmyUBO
8CLHiwlUp/4jz0jdGGrVf0ysJNvZwht7BkEW7Fx4Q7mD1k+KMmr2nIE8vgzN0D2jGqX/W4dj/b9q
kPq9G3VzLMEspaBs3kLMbINuUG8ipNNZxvSuCEzjrABFO/cG9Mr7u3NrKLgeBOQGDYCbl7IIZHoP
Ctdq1A3R+0Ual6MZ5sOXRKrV0/2hNq5VYlxubngsVMzX4VxajKZcBvRpsslInieAwQ8APv7DdyIs
ZeVUmFMb3ymg6Vzbsug51dH/5rarvQ7AztPQt9rOhNSNA0CDj+eWdAZKzPpoS0jIJQEqD5fRXiwJ
8HJlNQdM0XXnOAGxiT2tyZPeg2sGzkotLPNXUOgI/CaNJv/oFpyZSU3KGbymoaRf2nziX4m60cQc
RRpadHyzkP/dGbMBnXMkELby3EbUqkc7DAP7ORk8J3Kk2MdtiA0flrn2B0PrMTnKRoABQdzZIHfu
f8WNDUNjRcT+kKBE2+367gTN1TtTDpEBGdX6AKNrPjgITn6I2vH5/khbq4thJHBAlDRIpMTff3Nx
SnYatA1y5uivqCgbg8c82ZOZnvBoKPFoy3NP68MJLz4s8O6PvPE8AhPmo9LXFxzI1Rx7q2uCXC3x
FBuS/JCwHm6dpuMp6cLOzQt52JnpxskA4Uq7XedFusWc0OueMW0CA92bengoy2D5DrLe2QnHt77c
K19cFPA3YBFqFC1gGONLsMDPSwZ1/CSNCJMhvLsX+W8NRfMb/yIQpOT5609HndAIQ5mCQmOWfh2H
zRGOSOamkPV3vpWI+1aJG11FgYKHZ8VjLtb27S6ZId3LaoA7i55I48nstPq7KiFi5TllEB/zKck/
QjOtwv9wDgSWAD0wArib3nY9KtYSJjbjRgAD4UtN/8uD6X0fWPWn+7txczF5dYAlEUHc1BHoywKI
NYz4YklhgtJcqHuojererJR7QfbWxhdbkFo2FYubR64bX9sfc4z2z5x7JlzZn1mQyZ7hhPM7q6aA
cn9qr6ZI66+Htj+BEXxqtsvqpOElZoLtRAHIGiPjO00H9VsNcvajDKr1m1Hl0ZcpqzHnia0mGlBi
D9R/S7ATn22INbIn95Y0e8Q7eHRaQ12c0SLoZ9du8csbMUDtjn1iDT8Ho7Ur2p71BM1pMurcb9TS
eNSXQt8z0tvosFA7YCLoGfFf6/Ikb8WgoxiTXIreHmh0S/nvirz3V2klzeDpi25T/2nUyV/oEL1o
o90uO4/S1l2CDJAoOwnm6Po8tIY9WU1twexfjPKbZoIsK9Nw2sHSbJ06UE/0tvlyQgH6+tRBEuoG
QyA7pGYuACrG7WmK8xfHmeoHwMKN52CX/HB/s2ydA4quAidOB+sm0V7IPNtAB3wxWNIvKEfKU5Um
0YOadf1OwWTrGNiCT0wIRvFpnR8sIQUKAi7QMYss/bAlXfmptVkaomu2lO/GttjTGtt66hzgOK+A
QxiCq+WMHPw6TEM4dkdN9YEjMXtOjNdUJdm6K1dj91VrpfmQZezd+4t6+yE1ilkQLYH8b4CiWg2i
SllyU3fOmB1wYB4BTdvTwcZa1pt6/Czr3Ih2ds/tdBmUPB46JEpuNwC9pSaCSRI8O6WgKx5USf81
mqnuZUuoYnSUGR/aoDR8FevLnbrQBlqCkTmZQqyansX6dNizoTXxiKWIXlbpdxqumeGO8bLAQsRW
4AAlGb5z0qSID3SONHLvGM7XoG3L9zWeTqrbEsKqXjtk0d7VeyvQQ98LOoJgQmgbkCz0z1WVpJB8
xkisr2A5CnBMyKgHvqEMxR8MxkoDdoGUfGjnrviVhwsBkd6p2v9SQKOLS+cwz3YeudvLhN+Evg1k
X7JKKmrXx1wpp1LKeoJpOe+7B21A3tRs4CTe34O3B5uyAugt5Am2xBmtIqH1XRJuOUFuXAYptSOv
ymJJdXvdyfdcZbY2HykciDyKEUJ163pOvZLHdi9xRadRLD3mmSG7jpxNB5JJ+ZTL2nzsw1J/1JH3
2QlVNudJMgU+GeHSG/McaCcwH3ugVmBSoAMMIKebmmdMUtBcur+kW5MUetpQHkH33dRbaq1NcpiU
xHphlJ8jCCCxVwSOpPt2JhW4wc2B/bUO2uoxWZBs3dk2t/cnrRfCFVT9BB5nHT+HSWgmOl/wUmtz
681ZnH60Qityl3JMTrqaRjtvnrV1i9FVpbqNOIpQ5rn+pkCe5rguhUf1oCVPsdqNJRzgquggWjTI
v2PLmDd8XJgV3lLakFMzOpY/rdRp7YNl91N5hqIxN58Qd4Mxsmg27NlojMf3g7Z09rchHqXuQM0s
yZ8WSy25FXtQNj75nSE9NGY6BSech+PUbYNZcfxIx/7uONVOqx3yAYwrUq5B0bqUKnoNUsFQP43m
kHR4RQUmql+qEjzm6QDVoLQX8xvdaDt05aguBF2m1J+Cqo9kD1zsUEHq78pPmRWjKjpOklYe0F/K
40OzwI9wrayhZhbyLuJooWeDACFp6IwNNP4kJh2XkG4A0WO51c/ahG6TOfwyQN2q/mhMFh3OZsg4
5LE9W17RLljJqkbXwHNrpWL0F7ntYGVMQ2q61WIMqp+1gWkf1T6OFDer5Hzi/EZ6dZES3OCPPWL4
9QNxnPaSF5XcP+XQPSq/ngb5WabDH7t9YA6Rv3Sjon26fwQ2NiFpAeqdogzAnhB75k1iMFV4pKgV
b2qKpZmb02vx5nrU3yf87t9maA1f7o+3sQcxQTBEidNRkWNYgaNypVw6qY6TS1b2quTpzrscRcvM
DeRQ+z0UcvspH+xq5yXdulKENKkQdKNTvd74PQIWPM9gCuYk1HxqV1gvEgOf6rHrdiKFzaGENwuX
JrpO60Pd0ZGvYzMDU+As+ZFbuvEQlQkeWwzS76/kxpdDPIYkBGEG8TKIV+nNlzNg6C95PNC8RclC
c/vGTD6RaZmnbrK7X0Yt76H4xR94nYWgNkI5mEImpZybyLKzlgFgVA3TObcKw5WCsMa2UuK+2LmW
t2YG95xCuCBx3ohiyWZv0ivBPHyRk8Yb6Tn7vVJ3LmXHgQxm3lNL2/pm9N/gslDkJrZY3YtToCOW
bmMVpMlLdcIzqvbLdGg/9TRwD/c/2uZQKH6ROuKLQWno+qOFvKaDXETJxZT74TFEA/2iVFp7mGdT
/w87kSyAJEeDDKusHSOKGShllkysYlHoB6lNdbcOo+YQ6VAW/n5WotJF/9UUJYbVrDrTnLSoQi16
zie0BqVxSh7QSgsCkkzU3O8PtnGDwLlFYo8a0Kvq1vUSxroyo6ohnP00O/W0xbF7F9hy7yJDUZ06
VLLfU8fYA3/cpqz0DGEiaYBnyVrX91aVlciqysRD+aTHv2hL1YdUV2rbbYwJ/3C6FwH9GBOqFTRX
x3wJpd7ZDX5vSblgsvjXUUmma4E+5fXULbnh3eH9vMAysyhJFbX0XnJGpFarqM7eITZj559CCMsN
4v6g8z1sfKqXXJZz4osYUZqdT7FxUEHFC5MoUeCliX39eyYlVwczLlEJn0rU/lCYdJukVF0jatKD
2QV7fIyNBpmwhYBWziaj9iKvFsDhZQKHR8gUqYnqdrMzPdT9YrtJFVl+atTpg2mV1VEPl/CQLktC
sbkPLouNIer9TbhxF+JcT/ETsL4gwq1+iDIYcpzbPJtJlvUPVmDEH51cD473R9mcL2Vkmke0zVFT
XB2shnYnys8YpCS2wFvYuXPEuFrH4R0ZmHawi7PlVPD3yYO8xkA/JWwB8ugU2E/3f8nGvQUAi7Ia
HRB+ynq+6PWVpYVWw2Wap9BHzpDLxEgXDxfxvWrX5qSBrLC8dEFEz/d6V+VtHMQ5NLuLHtTa4Mpl
axswXdXmNzFi9QEGZfJSxr3xYETzuxFlfFK9Qj23Ubsn879x1Yg2IdPmrga4vt7fqklwslTM2mgl
uLVRNjzS3eqfzT7uTyTjzVeqDtPezb0xLAIGcMt4juB0rstjYddRoaOielaKCUPCcrEjxdNQMT02
0JUKDyY78kFtZSPfeP8zb4wMf45uoaiN8WetUBqVFbbm0KXOWTc666hWRXF2Rms6SToU3QStH8xl
ij1dro2zBGRW2K4IZshNNVBDb8SKCgaN8XE4gpHJDuZAjeP+1DZ2MG5ftGSoTlB7XLOsAKjb9AlR
jk6ArvpSnYR+o2vHFgr1398NuPRRhuYuoji2DifCZYmAKnIhVqAu3Elr1OcuTNSdUTYQNUgCMxsB
RmSgdYaOBavRYaqCxitmZaM3drX0KVHslohpDGPJXfrK1J9kkPOCEVXVCM9GbRm+qynsJH8f1vDp
uKEcxCLYtKt9g7ZsYAVyF14CksVjiWrBy5hahhtZy5604Ma8BesYVDIPgAgERFL/Ju4l6s3AvIHy
NgvMVQsnWGbeOUX51ar5UnuJ4tTdoaqW4HMstCG8ImmHD07XaL/vb6jtH0K0yIMEu+Smr2nXQzT0
3NAXNBoCzKTK2MP1VotdCmUBDMZWObZRNXtqrM5+Hk+qqwa6+ef+r7jd1qwGSh2vjE3UjsThersa
dWlUGF9L516u0Hfm9yAUZZuIDhv5zgnanDAbjRuCF5gtp16PVZW5Hg2hIZ1TYVTmaWGdaG5carjC
ZqAnHpAVULtTGclS4lrBYETH3AibCxrI8BrvT3vjkQDsyHwpjEL8QxP1+rcwnJN2hhHSO2sjYNtl
ZX5O0Hl7n4fV8E8iaTEOTov+ac6a+dyXyFwfMAfVNbdYIjS67v+a2+Dw+sesF0aRSZ4XGCNqIRef
IsNC0WtUZutdnVSjl82KjeAQFDLHDp8rdMH+/iogFALYyglEPxFxo+vFqNtK6weU7y4oeqPAoBPh
vyKjf2HeQOiXpZXzfh7K4IiWnxC4k5wLayEVO7fA7UUuoOZEQ9AKLeG1dv0zEp3NGJp9eEkNq3vI
DXOWvCWL235nnNuwkz+bNF7gFmmtrL992VlOJI0KbBJ9gsxlJeAyjbI/LoYZuYiiSR/vf96tMyb8
RCgtOzqv8qpmEaGUtujOxO2WV5LfTtV0apahd5EacXZ4F1tDCV4e4BmmR35/vYSFPYSFPXKnJIYU
uyFNPT+0FwT6CsQ5dqL3zbHAZIIUFP4tr2KMb64OKzGKvCjS8NIlUQsZGFCk0coT2DJjr922OZSg
B9hkpDRRVrdUkQIgmCITvdtMjj4iJqO/5OY4vMfsy/l+/2NtbUKBh7YEXsekHH+9gm0g4b5uJrC3
9GE86FUgHa00y3cic3trGMGOAUpKMEFN5HoYLQ+NMhjn4OzE/RQfrViXu6cZUnr43BlK/y1u0kzx
cmuh+zxUdfczhrmTnFDUK1IvKp3S8Hgg5hgMn5N8yeepTY7hQK3YrbtZ/j01PJ1uFUxlizhQE6f4
vnSZfmqILBZ/WGYql21khv/GetJULm8RLjSRFk+JVzaZNfhdK8FxXCwjjjyVYsu/BUR7UgPDmJ6x
J5oClwpRNn2og5LtLKOH2XmjoxbkjEljWQ+hLde6N0SRWfCkZtoRzY28RtquNxt/6KbJOZDzpwNe
DGCJnmR1sV8SJZ3yd9j4dghVo4h5mPUEm8UWj6yHzCpy8CFWFSUPS2pqP8wMMwA3KPowOKTTkC8n
Kxul9qB0JYqdlVxl9jvC/fkhDNHqdIX2y3tNKsFEz6PUf23sLA/OkdY0v0lvneggyVX6pNZdjcrS
mCOcAx2y6w8dGHJ0n4IYdcgGSYPSbeU2/EzChP5EFOI567YqVm9uUSgz4lFtQ90slvTyJ7X/ONl5
KDbOAWgg0TSVFYMK6Cp2CWLawSr6N+dEH7NH3nXcfLMQyMdCtTnaOd+33Q1yYWEMw1ON7IYjfsyb
8x00TamFRRNfHDOMD/QTJhe98MXPF7k7oDDgF3mGlqAV7Q18m0WAnKECIWppBgTK1TvQq2WvNZYd
XXQ5Tb8mOC98G5UxQYddtbszrsK8xV0Vmjvz3XiFcWMzKNIIPXaoOtfztbUo6OtUp8oble0Hm0V5
QHX+w6jby2Pi6P/Q1pROzTRQiC/7eufi3uiZUs6jvAwxCFgBuiDXozvGouh518cXZEQLB32toTrh
y0Rdqu/gILaNPpQX1CHV1kWQJP8Bzqh/7jWHZBK51tSdlEY7xVE/Pty/Dze2HJUK0Wiyeb9uANRW
HuZL3MigpkpcNHk6yR+TfvInmmI7u3vru+NqyKVLFsCzstpwMfJr6pI0EUpEsQmldOm9zMn/yFpY
uknvOAd6xnud+a3pcQXrCowUAW9aPZhRMufZaENUhLmvHrlAlHOAKNm7RFL2BL+3hkJOlCSS7Fxo
Jlx/4bQDfkaAxbZWaLca9H78oVEGLLGL+XT/o21EOOTDdJKFfKmwfrkeKhgdG3CKziOWzIHmlpkT
vhv7cuhouyfdKYYaJu+cno0haUeKfqTwpaRgfD1kiEsLjnt2iMtYFR3wGDC+0H8Kj06EKFpqTNLO
gdnYLKLJS/MCQtZtaatMtJEKBhLZsaPyRPfT56LJyh/gsk1v4Zp0jXGe/8PNBDiZlRVkKWimq5sp
Aw5umZND7hjXvdcMqvlBmguS56nNPHSXO2+qqr82b+QrKia1ajSsUIo3V4OaSBjag0lMNxklQokh
JUnLCzgQ1n/4hCIaIUYlJwUGd/0JlbAtUXpbpLOGKbVLQyPytKS0faEjdyrjTDrc36UbMRBFcSg9
AklMHXg1XpAGeWJ1k3Ru0qb6YdlF79mpsbdRxJ9y3XYSTGQq73TTqIqtj50UD0tipbZ0ztpCPY1z
X3jlUtheWzbG3x87OoTwc0w2JSn96oTP0+z0mcNQuhqWT6ME4SPXnO9JUtsHvD33VJ22jtyb4daE
0gQMs0l/mNw9cmI3igzlNGtF5xtRph5Ap+2V67dWEjAaj6NB8d9a64x1WtTOVjA551lfRhdhuvKC
bqnu9YPU7WB1t4YS7GPIzkIHf12cmitoHArCl+d2TsVcyupBryZWsYdNfn8XvjayVhuEHSIAaPR3
b+swbcPZSq0IT7hCLR5MpMb7oxkE4Us3IA8YpSVex2PaOOkBG+vkd6P3zeiOlJ4BKvUzJ1LXZnt5
6AoNNe+M5Nn8LMfO0n1Bt1fvDjo+MrKHNH1Q+3m5yMYzpmnqyS5S41uid+XoGWBzHqOsMD9b5WJ8
Qw2V2N00l0x7T1HOCo488+XvKtNyRDUHu3sKyIXCXzaB5+zC+8DZK54AlnmTqkSxb4Fhl91RCmzH
rXQg8i4y/539q12GTj7AYg1/xJiVzG5mjLJ+tptCHr0glofvqZqM/QkhHOMr9TgeKTIUVPK1CPE6
XVLC1B2sdgZ7MFvJvzmlczpH9z/GRsxJGYK/RP7KQyL2xZuYczHNxIwrFJ0jNTUfszEN/FlBaV00
iEg+SJolQCJ/Mii+O2d3Y8dRdIU5BMEeqZn1NdEqBFAyTrz4YRjlceSf8LOopd4zG9On+5PcKoQJ
GAEhLkqajCfetjez7CqpA2emSWcJ876HmdwWipiUzsTX7EApmyWXx2v0msjUP+iF9hPtm/rj/R9x
O1/MXMCn057QacqsC385Toi9UQBJzLvK8UxgvF7QWMsXrUuXnaf69p4X4j2iyYe4MmSp1bWY53ph
hSat6pHG0APRrfSQpXX/7/0JbY1iI85kM8RGlcVYwPBUBeE7po7Ku3Ie9TMqtuoe5ku5vXWRW0KZ
B/CJKQCyq0Cnm2q0iMBZgdaz+48KEJef6TAtpoeMXDZ4QKwpoaOM0X0gm+1ecBdYTnMMLTZeFPMn
5NX4n2RsHMDKcvRlxkbgYWQ7v9xfjFf0xvWlRpmVlhMqfAS3N/VNyjWZahdjdEHAur2U1GpmV+6j
/N9BssMH0gqEBlWoge/mIhzIe/PlS76k46FKJMs3Bks+DlZvfhgicznf/2kbG49uDdIctGvocRir
3RD1SzzhC4OQut0OJxwGmwcjwN6mMJXM//uhYA0A+VXJlxEquz5ntmTTBsuQVemkXvblrMdzoaiD
Q6aluzJyG9sPODpMDJ4RsJzrBn9BWAAijng0hPT9c6CEmrslZcb0FGj9+NNEf7HyJJApoes0Q/sZ
+MswuKB9up8mZY3uXRcifTHp7aADCaPa40+Lo/6qgHjhvmxDlnGRYV2mYxTKHaU9qaxTtx609gvu
jfE3u8nHyNVo8z7M6pRkfhIGiii9lNMPxwCM68tG3z9XAovta+aCqHorKaii5vmETpkSGpUBeUrW
fnb0YCj/ZqXRuANvyL/TWEa22yGsb9KQmJPaU/EOCahGl/HnOlqcPfzOxg4RkEoybKrRtITE339z
PUp0vNI2Qlclt+PBU6elOKjAtj9OWrkH3RGbbXVMRBMeVwQ6DliDrDZj72SGFjikf0uR/FB6LTot
ktF5dq41vmq38rMDG8LHjV5246Kbd/bnbQ4DH5CCA+0+xHhoYF5PVAFxYPcZheFGS2U/b5zOh4Zc
e6HjYCwMLwRYY70nzbM1ZY0IX7i3Iny4PhThaOWphDz4ZZIT+9DQfzl3ZiuwdP0YfCqCYAaUEuTB
KapK6gp13wARvn8ut+5QQVoScTL9Bmqg1xNHKmecnUANUL3uUvadk+Vn2kCB8++Mc4Pyj0OhqXcH
Gh/nDtRk/IC5E4/iQhtdOjSFrj6PaWJ/VZfC+FcfyxE5RWugeL+M0h5yYWu5aEYA3ac2tFGXqXVQ
XFYTnHNzsWuQE+DJEKmOiQErilem28WxasHdWabmoTLDSH5R4la3d5Zs43oBS81OBS4DrlpehQxF
LJMZpQ3hiebM3qia2bNedNVfUzJIkNiOMAYEU3WdkXVparXotUvnuYrl0TckJ/o0hSiCeuVcNuoR
fe3qy/29sPGcsvktyEmQaW6rImFGjJm2XXDWUlw//UaqzFObD7NzAKfjfLZp7r/cH3HjegGuyv4X
6BtoUavN1yoB0PM2DM4NF2JNUH3oNOoFU5bmO7Wz13rs6nohlkdRDBlT0WxaPUBGWgdpPHfSeZxM
6UmPnMxySUYX2YurafrFhlswDgCLBAK5KvL5nCZK/GukdlP4UlE1P9Ho12oXtp3zJzDRj3Z1yVSe
jHQ0nvEHmUa3VepE8RZFnhC+zCW5PTaDVBiXWa2omlktFfQ/Souei6eG40QMEFShg5vB1Hzqxxgv
U3WeAmBvqVq9GHFLUZUkKcoxUyGVPAxDPQBBCPruF+0WpJLUSdK/DMpCc6mpnOJZolN6dqhnkbB0
ku58IiqRHzEvUxRfH3SzfOL6nrqPdKpAWdt9ki9+oGTgvge9Xj7qhNySZxdOCg03L6TmIU4LdOzt
olYiX1IbHXs1XBVPDnTU7COhP4AetZzRimhsZzI8PAKszot7Ve5xv676D7XcNTnVU4vmaZTJLz1c
ks89sk6NK0XS8BRndRUiOsOV7C0T6MYyd+zPmkZCBXB7sN5rYMG+2kpb2gBnEJ3249Kq9WNE1xSc
+5JMi18sy1S7eTPQ7MLcMmy8jnUZ3CXEkcmtiyCyfTsybe6jPMh6HzuapPdhQ8gZgiyLA8FkKjN4
J2ooya6VVsX/YErgy4SkavL1/ma/fWLw/ITibsN0Qz51nbMPTWfY9P6Ms0wx+dBJavw9Q535KOcD
ipKTMR2xJ9iLuzYSHOE0yq4nj4NTvH5joo5kxjAa8zyjLoZKkl7r6Fzp5WzQkwTg75paE/7JGg2v
M6qTNp9EjZo5e4SwlLY7S3B73q9/jLha34QTyBDxcSQLdn+ah36BHeGhNGv1MMm7jnobqw3GGbo2
dS1azGuipWXmHKxR1c8KN6cHvF++9EYZ5bhXLs5x4aA8dRrqYve/8cYEwZUSxHDJiIaJuGLfTBBm
Xhf3+aCdB67NU2DKtY+0AdyMcU9pfmMkEnOgAvyHWa7lX+PORKU8wUKmB7vt152RfOrkSH6seyP6
fn9SN+/Cq6oeQB1DwNh4H1aTGqW4GtTQOVeq9GlhWS/K2H5x2hgNwUUL9x6FreFUGms8CMzwpu2r
FHoJLCnB4hSPmsMSdbpHMKF4ThJonp4ve/abNyspOmsiMyHuBBG5FnnFKSQyAnkBoxdY+UswdAH4
KgmL06pYpD35iZsYRgxGwQ5JBF6jm0IrBoGhkSEreDbSOA4eCnBEhpcVan6oVbPtvWWu8dsbcOcI
uSWj7EPbL8WOWNzWAhPvvbIgDR7e1fdcVNoR2JpaZ5u29VM461Z2GkCb1sT2WfFYcYXuRBav2j5X
ry/TJpzR0Ngn47xJyXRu7xxgj3OOUttsH2qlzRZfo4cGMRiawgCoCs+QQokNOHBOX2i+0g3B77YY
1XNn9ZCXIzsNX6o4GsE3VG3aQq3Pur2a101ox8+kAENbF4Qstf7V8ZXshedHwgi2Bsb4RUW1+Y81
aH+tQC5GQfoQqhjQT6Lu6/PkqLDV8NnA77Wopx9VPptgrGZ6/CEKSS/3z+7WjARNDEgf5Yebw1Rq
zhgs9DPOqJ1MB2Li/jGuYtW/P8rWEULoxIFvI2SG1keI6C7PSVbY1cmYeileOCfqq5UbONRU7w+1
dYBI6sGFQFvhJV3FcebY4rgIgP3cKoUcupYxaN8r3u2PfZ8H3zJQCRF2R2FD6BpMIPhM2ibzTgaw
dYAA6qE8Jmj8TPr6AyqYWmGUNdvnGXygsAOlbAAZrB0SCrmFJJ8xI92b98aHpJTGqSUl0IXi9/WY
M6LmhOaqeSalsf2iyOsHDdH/8/3VfYVcrg4qGRZxCpcTF+K6raY3ii0lMmZvIQSrqvXLpR2bA/FF
8jlHUKA7JCSytq+0ddthHWUi4YnnVtY8o2AKhGaJjbL2cECRjB8NxkjPfYARigtEPAw9WVm6+b2D
LE70PrCi8ntXGp30uPQIY3mzY4W/B13PibGlYjkit+u0nmxgD6YHEiZbPf4VmF21ipadq7EMvnaF
lfy2+zT9jAu2Zvso+8z2g6rjE+SNTT38kK0ZjMmkj+M/Y6eXe+j2jU0vBJCBfghBB2oG119EHgfb
SkeMyyy7aU6KHLbHYtCkY9mlxfH+Z7kJZqiH0JrjlUfVkIdxNVSRzVFjSphwz8TaHmAQx231KPEh
hSwnQ81JmZARO9wf9LZwKUalYkmvk378DQqDEm5aGcgmnpHokY7k5QXpAP2bz6WiKJeYUPL/ODuv
3biZdF3fyuA/5yzmsLBmDsjulqgsOcjWCSHLNjNZJIvx6vdDz+y93AHq7cFgfsCQrSKLFb7whjio
6OndTkNj3S9dXt4qFDTupZ1noT14cEikqdsvHnK8yZl87sR2sJh19Gqg8fN0B8cAF5e1ZIJagK7Y
9VukWMvjHE/NfzLvpBNwVHQS4sPgOTM6R6aN64VKjUZdhkBQHURFYrY3DoSGPsyUrn5rshxB8ffn
/sQpRyiyXhAkBCt5en9ttXrRijYbohBgMq0eT3qbZfKiYLazajtmtXolp8LbSi2enjDq/WMULF+e
8gPBJQvcPFpv+PLOOcr6HsGl1YdCemmgZEV5WbS9QM1KK25ar+y3XT/qO1FY+pkuxam3B5BHP8Yj
JIMQuf/2s2ZnhdakRICu235e5RzuLaNWmXoHtT6tqzaNVnQ+CeQYTI56Fh194nzHEpLrbBWF4QnW
nf9bFM/7zm5UFVForuxd5PK66iFzi0zbyH7RH6ZFVyoyxLb5kS1jwsLLna+NlZjXIDpGDdHkxZgu
JY3MlygyCVIqM40fJtjR4swyOXUEeXDOV17/L1Gg/Qed2xyD64HQtUrb5mXSMwewQDaTh49GPJ65
5E9sObBukNvpOq457MGWc+JpUtqYNEAH1UqnVFo/7Untv76/8k/MPfkTAAFguhRrDue+SrRCVZSa
Cyhf7EuUt7RPySzlTo1MRQ1k88f0L4i99MNWRAeKu0fRf27IVoxt4oVjXkUXHULi2dYp+7Y8kxke
y10wEBhTQwe8RWvil03nb4tq0ZHiiDICl0qTuGYU2my71CB64wVPLaX+4EXz8K3TTcRxuQjkq16k
Jg4unknt2alScZU5Ih3+fAHtPZS+v4Dw9XRwumxczDLbeYdWfPSoYxi8bdRoORO4HVci1gkArcBN
BhqK4GJ/rMaonLYWqhtOZtRfjAm4pxRyru/UnrgsOW0CiBaGz5ZJcSadKFL1VZGfWcQndgwHm0mV
f62KcLHtP4TImiVXREeEz3V7a9oKfLS2jq5Q7T3n5ndqqJVtRocSHeKjML/ql3a2SlZWbcr4ZyeH
fotVufzs2PXH9/fMiZ3JwgWrvxLIObEPwgPNopKWgp0LO6szt2UU109LlzhntGRO7EzGWAGRYJeP
y8OLS+PSaol6kaJaPquJzC5H/JoeUqY6DnKvt7+9/1onroGVgrTy/LkKKUnvfyuZldKJ1coN6w6Y
su+MTfpSTE42fUm0EsiVWXvJ69IW/dNUQNENBjRUz22QU6t2JcXi6IMQALp8Bw+BaLPTNdXohCh/
ji/05qKLFnPizncHo8r8iBQg8SHzVQsNiba9BiOwXM0uVidn9s8RHoNEYy0tcR+vXarD43deIrSv
etUKvYTyZ9y7hq9ZY77NNFSOS1HIx7lflMBCSujMdfzrvj1ICmBLsGdXfRMUAg82jYPljjPGjR26
jnCWrTl15s7LAdb4Im5r/Q6RS9H6BmIQl7VnRB8T6UQfM89Z7uYuj85t4RPBMF41KyKZQ2QlN+4v
i4gUKymKyAr1su0wOuL7+CPEh42NLMpOE63YumW7vL6/GE/sMSQSHZQEAQYfE6Q50AHJN6Udlr39
0ixNdQ0XITlTmTlxZKAoDeYZTjSWQ4c9UNLKAoI3ryZTLO5LdWrQDZ/7+Rt+dXazff+NTg4GSIPu
CwBvjFYO5jGLV4ftmXp0VtZhhXTL1WoQu/G60fzzaJ0KNDhNWtprv+fgk7VqaUeFPVkhVRzQGaWQ
u1m18jM75OQ6JWiFTc61iEjhQdQ8qaUxRnNmhYs5NfnWVasS5Z+yyJ6iRstk0CxadtOndZYHOEIm
d70A2uRX04gjcqWWKDL/+QxD9179RumeH7W0PafuumLOWal6nVwPFJZqf4R3l2/UwTX7M1fbqRUK
ewV4BYC349IitUpzWtzODhXae4GklxTgA1ycSYlOrRpItwBuIRZzlR58ShOXoaGqGYU2PmQ9wxqD
3GzmHeib/j+YPgjq3GcrLgqpy/0FipShsETFUPABcr/wxin0ssnbRHGrnRnq1NyxNDlBf4GmD6PO
JG2VRUAQDVVHKa8GxgPpOJ2zbDtxmaC3shb/6A/g0HhYMvAolbjwwdlyael9l1hpR0G0SDn6iz0j
dawBTf1OjGSjcVQuBWbddZVvDHOkqPX+0jy+zHmSFdy3ysgSbR/MbRfTMXdTzQodQFS3Q54PgkPU
jgdMop3yRp+lfi5/ODXkCn9ad8JaXzpYOTaI1TQmRAx1mGqX8JZWRRgoV7sYC7CryejPVXOPlyrl
AWDpfNRftgwHVzdF9KE03NQJIRAMm6xs4x31JGtbtSAK35/Ok0NRkEA4bi0eH3aXjUk1QEhadlgo
dglrWsWzDcnSXdNl6hmK6DpN+5cxb0XPh2jaIYY9FJIgAqPRjKFaaIjW2arRNOxmObxq6WRu88yh
JJq4EdJZDQYNc3YedLfS4Y7GJ/9b+f22DZp7f1eqmaEkwH+ccMKZCAxE3H7AMUu7VocIL+BGGy8W
o617P8d5KfWNKhnvkK05h1U4NeGcdVTDgKwcp4kDVLnMMmMnVDut3OmQKwLTmItLTadf//63PVEH
W8GFfF3ulpWjuj7L75lbDcIYzrcdArpGQBUBMP2tyJKZpMVVPhYgGC4Uq/Q+tO1kh9NUYXffQ9O8
WQp1vG5do7no0yF7cvp8+vn+o5mOfvw1WN4IyCAniPDw4T42M5dXB/MZRnnsDa+EX8J8HK1CUwJD
MZxmZy42CmYOomX6DaweCVJ6VubZXxXWtN2UYOAp/MpqkOtKc9CA9qMQStWJGys3rfyBiL9Lt03J
r/eHdqpTf3Dy5idYNrf+MVe2jHeNBoL1RqpVpt80Ht3dj1ZKRuD3GLu7V3o9xMCFZrVeviaF11WB
3ZnoximWN2OnAwgvewX004ybwZh740JxjFK7lK4mjcATkW0G6Hv30U8Hm60SxMGEGFtAJzvObrth
bJEohZ4+bQY047mOzLp/Lewky3cg8sFwJSXCdEGsoC8SVG5fyg3xLT2JDnnd+T7J9IHCveJ1hd+1
WXPVz+kY+SmchMlHxh8BO+SQ9Ac3remgtF2D+Eyez1oZ6EbaEXsCj3ZBGk3Dt9aqBztI9aRPNmrT
8y/bNEoekM5r+qs8bbToMo4aVd/iYgduu4u9sfuc90ap2xuH4rjzuoytFu8qs3OirTAAdm8nN52x
hgBDuxTPwDNccTNlqVZdj5k117u2ICX4NtblpAbA2+0hqCbdrLdp1SMQVSP72T6qhVAKdEaX+aVt
rMrcwPQoPkhU6JVv+HbXd3GdG+oGVn1ljWG3dJqQfm/HqnlbzHjVBI1pTDcrNwo0xSCtb06vW9GD
ZndUu1G4a54tuxnyDfLCgMc0mYDCglmtqz5Kaaj+ojuiDhheRfpnaP3JD83oPSIufZpuygay5oUt
WD5PEHDLV1ocTuNTrc8TH3kY7csc6Up3D1lr0vxWw6X7hj6PcWcN9jKiFmVm33vkS8XnJC6K+YJ6
83iDblRdPixcCck2jS0987MhnztfWvZ0hUnOEO3GpR4+IwWje5tZV8YnLbKsa1XNlc/ezP/QLJ5n
7uDUKYN+TqKvNWmd5attlA+bUc4LigieVjme36dOsgTQTOrXkl5uHJimMB5aihzDtY38HoKGM+/o
G2VvzIEwGqy3Es6XT85YyVfZub2+8cqMzoUKXqe/zqO2NC5yJTX6y3Toqx9QrcS4qTAL/1Z6fd74
uWe1hi9IR3eLtNPXFNmQl9LBx9a31QIJrVgZvU9pl6gafa9c6/146KdHRSjEglkm0s73LJpzft/Y
qbYzAXZ6O2QO8XxRSMM300q1EMngaOR4aVmFEo/y+TI3ShHxkGZ6m+H4+l2OrtZsNE1Mn/p4tpMN
Dj3ug41+XDVs7HYynMdJi0ozMNKot3Z016ErtKZIJNlZr6nPRoewXlgUdlxftzAiIiVobenMGwPa
NMC+xAJpVYkVj9iaDvn12CVehCTGaBH59YahPDmmKJ1r6m3yUynp8726cw45ZO76KLnV2kyzP0/Z
nF8SrAKnT+ukA6nbFNMor6c8NqJ7R0/T9jazhFMHKEx613TKZbaNFW++FZ46fRuyhRoYxAFMBzKt
MR9Fkkv1YUGmyeMoRBuGk7Qw3zRaIHkAX9Wbrgy3M4cLGpHdzUQhwPYLnLRiv0b3BRVJoNzyIc0m
kJTR0OCIuEAS8SNDG0CetVn1POLVCOHB7JcRejm1uYdedMWdgq57dDlEIh+2PRWlmEVXzhbyb2n9
JOpKA3c8M2ONtTQfuiavx89a0kfFNuZ4uV96mTnQXRT1xRZuc4+grjSRt+xUDW53LWG1UpaafdSt
F8d3pXQeHITRTPg+KJPdaAKVjUcYfPLL0irsDyN229vWZm3vEu4DwKJt7gaqPTVZgBp4Mwe2gfvW
pkLWcH7G/iqfd7EBnO26XrQUH5h4SuvnROmkdmHCUP+Q9HPl7Pi2rnfHZT/3AW5nw72I6ngKwASO
462YHaBoqMI4cmOk7ZIjFYECoF+kc1f6ZqMmReDUxdDsily3452oCKe54rS+2Bo6gvgEJFq9s0rc
zYI0HkB/DbluvfXmJDW/6vUCAXiyOJ9CHot3xjbMd+aifppAvnzTlD794Tit8VCUaMdAZ6yy72nX
jt/V3LGzjRjizvFHmAXqZuxn8wOV8gxkqraokGRYf89cyF258fp6/uppTfRhsKfuup6q+efk2hNd
42LuPw3k3ZwT1SSlj/th8zzqS4FpbqEs7a4oteqTY3Tiq4i09AO15ATDm7wQW5QvNQwx0sF9sXJq
xhjcVmm+qZDu+Wm79AWuIjUZ6lDrqzrZjEOi3teukjch+s7p3dK7ox3kIMojXw74zAUISiWfEN4W
DkkJqzrIVKcUoQT+mW3oe9vzjaxt6zkBEhRhDtE7qo+I9/RzdOnYoKSFcZQLmfC2RQDZ9K3WQmW4
sK34xiwqkfuwWhJ02mfZbqKh4zyzcmehFCxlxycDHvhY0m+hyynjaQmUKkvfFhEt5pakAi8hU5rd
yxDXmnieJrf8TG9xVKAi1YjyVFbCSYuzkuKE/SyS0MVpoubcMLyXcZjFm4mLjbnlKCrVr/MwNdYu
aiMNr4ZkVs2tbER1pztl+9VAfY9LftTlba+0+hfqCXIJLKPrJ98YyF/8Wuf3XYh6Tu1N003AXnxZ
LMK9cuBKG3DDuqH187ZIkYVA9g1Rc7uuHsclnixK32XRB1GnRiGhpPPFJtnLA0ps0Ue3Qsg2cOem
ax8IIXXulyIVsHa9zKs3s6Isb5UzqJZf95isbFogCuSOjj0bV5PU3WwDV3/WtpNSTOqFPljtZadJ
x9oodTYkN4XuLE/tUDfmBR6SrHFgT9PntgBPGfRSd/ogcb284Is0JNx5CzQXKJKFWR7xgrjDyG2Z
Ly3UQ8n542j5JOOEt6QSOD+VdTpqgWmPaCdOs1EqCZzcaLG/V7Jr2uf3w97jUihYk7U+hsznqs96
kLwOA7vBTHItLJ3SDHMl68eNVHPAjMZMCuTHahRfd0hC32S9ozVnErATqQcyUQhkEWWCUDtM4mGL
qwU3mhZ6hbcGaXH6ABu49IWdndMmOTEU4EVqvSik0w07zPU4kMtCkZzFCFePm5g4KnCiqLucpfhj
xR9eCEF8ijqmRnX5MIOtDTWuk7GxwqozrG2EtvouHsv48f0vd6IGsAqqUbjVqVIddXZrWfZqX49W
CIZYWXyIMOLzxJn0wYjGFqqnGr+9P+CpGQTYSvoGURxC9UG2OphtXY6FByCTuHKrDVK/GSsHJa8i
P6cremJVroLu8DmwLsDF6qCeOg0QBbEdNDl6aq3ZLmhKbyMxR9WljJTuAjU+F58jOVbcjUJLzjlx
HE/t2p5YVySVAbQbDt60zLu0iusaQKiMzZ2jptG1XoCtNb1B3SCmN5+p6VL2PpF7YoJMNRAlFEBz
B9uwJMxfBlfXkRhMlFeBwGGEdwNP4dtLaxRB2/ZqHshqGIbALl118fOu626ayFDBZVW4AG7nGNot
LiaYQ/Pcmfuqd3gg+Rk9jsw3Y3VoNq3KncpVYdRYETWq9zob7YI+2ypRtSmcPMbQ1tTlsxkPyvQ8
Vo2eB8KsrC+DmpscVEqaA2xehI1wc0TQpqIqnuHAXsKoWVopiJsGRGVIBkSqbHPdk9EVvyVaroW5
nvRE9lq7SQSdmRwR3NG9j8CdzE9d47jpVhlK4V5MTZE8tEKdzZdWMyYDIysdnXQCSi0OBAU/FGES
Lrh4UwgPJrMKQS26qKWCJTDKTe2V53X1qi+9umXdZaXWT5dALXQEPtJqcn1IgYodqKqM+o2ZGghq
upmqaBeUkad8MyixZe9Sb9KqDUFQ1SPUYjf1ZTM5hNyxrmfibrA1hDxgMzTZJwedOcV30VhNr+Et
N2LrCFMgOoRNONZcBvSPTyYp/P0ygbEPMlsafSD6bFmC2EBB3rc78A3UfGb1YSrdobgFzm19WCwv
q4PEg7W6HZJYK7eaF9fYfSP8Dqic5oB5KYZ6eZ2mRfscoezDVVwKEd8omtNVPv0t7h6zrEt0VdIy
bS/A8TUPvbdCt1AkKT3iJH1a/yJKjFsdKxw4nhS7E3+OlMWlCxgLZSuHNpWBg2QUtYreyrqgEl73
qBhuyc3APSZ3imyYgyCvZ+NjJeyij/3Ss0fpy7wvmrsySpv2Z7a01bOtpjbpg2XO7nWqufENfMHI
CobFrJnrVI+tC69SXMQn1aLubspR76zLWbHJWWBpl5+9qmhsGBy6xRag//88jL19JcSkexfdrGXw
qst4vpKF1da+SK1ouBjLTFs20naLL30K4Q8NwsFM/GLKjQ+9JbyvZDjZh8lr9OuYHqQS9IlVFjfC
BSDrt3WleJeQ4/vbwpxhWo754mSXKOV3UdDl9Ah2ssiIGUpwyPUGu81e+OxSFamlRnfv8gQ5I/DI
FTJiXRNXIrCHsn41TYzy2H2F92bGZTKyZRZhbomzVFqRcQwzBUkCbQl0ODAWgon18NSrlZnfqAXq
DFAY5+jZLMulRIDfTb8QHjpFYBfW8tGjIv5zWBp12TZxMX3Ml0n0FwpMc4kiubH+zmxK813eDvZT
vMiVrKE6khpQZVV3Yiiamp6nZXwn+l+U23n0+g9jhairP8BuVreFmzY5DJ7ZcS4it0+p9JS4Uuxq
YBo/lMIWM+QWMIL+YJRGiZ+ANT+hdtdUQUJ5UfcNHAzK0BNVe5F2pecFEjHuOlBnL1YDoveyup5S
MGpIbqkpH6uXcI4XrzdqP1GMaJvmIvJ8VbGbfEcyZ5DYYSTNR1WsnTEmPY0NLZque33os4Cew1RC
BhZ0s51ajh+HtHXpbnp69zFra0ffgCiw7UCzSLxoOhWYNuMX9SXuYlO/sJp42kTZIFAeo4GTBDLu
1DBvjWnYlm2r9EE+A2wKJz3GiEAbouyBdNt+KfU+ac/cDscNFfT8oNVTpAbFxQWxXzMtNAjmaLIY
4bJWT+gCdxt9iL1zpdn11+wXoxkGrBb3HWX3IxUYzanIR5rMDAHF9mhDWF1371VZ1bKVx+oHDfXq
fu4q6yJP0BX1PTsT9kof1VFNNLKv78caxwEAuFl0TFXU/ohKD9/ZXfCWdih/hLgb1TdeRGqq6Hp/
RcnPeaS6lyGh6PW+a5b5xfsjH9/E68gr2R7Y1HFTThZNpztdZ4Rdq7uPUz9ppBdzuTN7t7obtUg5
0y47+aar/TMILQRED6MqM0HYcBSNEa5Rnl97st64jZHuiqh+ibzS/kJ2VFKmbIfd+y96HM6hmk4s
t2LMYdkcxt5KNsBHNGw9tIt4Qf3K6jeTnrsUtNT5zFBr9HK4tJDAp8kJFm11KtxfwVQ18iyzYiNs
jGjZFGUX30oOs3t0ubNdbtDtHGzHDt5/vxPbZnWZJFClpA9af53431oNgz13db9kaijNpgm9Pnqz
ZvWcc8GJ1QIDhenDgRHjpcMWrhiSOkVbXw0nTdpN4PZj+Q2HXXmLzLvXbDs3tc6QWU98NlYLrB3+
D3zoEM6a2j3a57GxhHPOCapaSYqCUpXuesUtz4BVjttjq2czIA2PEJg678Fnw3VRH2qr10JsQZbt
0tr6t1VV7AI6m3nVIsYQkNq16A70JPgop545kU7MLQpRNsIXCD4ArTgYPk3ywino1IQDAnDbdgC9
m9tZRES6ZEE/mv/BhgCSskbgv7Q2DqE5ZU4TrJTqEg56qwZiyWsUINMhtKyhOIP/OtbFAzfA4lxR
N0wwx/r+4mwte6ys3lbDMqrZ2aridK+rcn3ja2PSvnkFNjloYhmV8LPMU7KAbG+SkERb7a6XTQ7L
0VEHHJInr/rjvJJHI6FEM3Dtrh9Og9nIzu6JvVAlTa2n1jDmb9owZflmdIX5JjRqJmd26onjgZMe
SBSaZ5ibHDYFmwKCn+3k8DEAWoSD2k2beTHwYrREf7X6HgY9jNX3T4fjbURRc+WPrSmehUje/geo
vWrSrGUxQiuq5VYbK9pJIx0GDz3APx+KkQAVU2jBxPjwhAdCaadRwY2iVVZEY23siwuEYux5m/do
BJyZzONjjyMP1huJOgcTlLT9F0NSHQ84xdXDZQBKT9nQvl2kaZ05Go4/GQA24KfQz8BYgWPbHyXD
j7MpmlhF0UhNb1uLGDfVS/vGmmESD6oqgtkotNf3v9mpV4PrB3wQvy5kZg8GRUIycsxUVUO8Acvr
zmzysPb6c3pxp16N3Qk8keLKiunafzUXBo1uYhgZwh9y73UQDvTXZPeQ57H5sWk8NfLnBJDqmTjg
1LAccmBzWCEObh77w0qOnnRJezXUDKE+KmmGVk1hpbuB/pcZaDnMBKKDbGjOjHsCSAMfhQllM6BL
xqLZH5iFpJsDFKaQyrWzsl9amrJF6y7PiOkDp2nG1oo2HSHoTqQTimCaLMtNXnXOOSeX4z3Jk8DL
oTW/2tAf3jeKhHqilQ0R6Lzku4hadqirnbXVmu4cfOjEUGiUUKBbI4Pjq61ypEzLtTNjNuIuSl15
l2sSsZJK0bd/umh/XSk24Ct8A7la9qcXpllXd3iYhDotgWajRBatMKsutTM78nhzwLdd3WNXPAuH
zcGy1aekSEs8XUJryuobYP7VZh509cxZdiJaJRiAAwmfDfDq4dtQxqwUS5hqaE9cBBBpYNbspjnL
9J2bNWIILNln32aKZ3SRuyo/tzl/ISkPQklcddbCoM45cLRG4GWYfWzPGlEdFUi/QykZ4kpekfPT
dCwEGe08qj5odP0J7Qo65FBEzTfk4bwvni2MNzWfxi8Rjui48tBmvesbqvXBlKxK4iONy5fcGPXh
Vdf67slr6dz7ag+CNjTQNrg3SIhe88S1vgo9TZoNHutKFzid07+0VrZcG10uFWTroHdsxEyx5sxm
PRESgdddL6xVw/jI+cbK3LrLwfmFBp4GlNkmdMmVmJYvqXYAxay/fH/xHm4T2GDu2htQ+egr8mv9
+W8xdFcaeuXa8PL6IWnpmdGkN5UCxacyEeGZoXR+1+9f9he1FlQw2EEA6hw6+2OhJVa61CMnzqGM
Zl8Xad1doTiTfrfkYOgDr53kNWIL+BQocZp8BTg59lfQxhDSk3S79SAb67b+kpnR7Nw1oH+DFhjy
6xThA/+9tQrvRh1lp06+2yS2TaFotNAuHCwt36BZYSX3XTJZNMhb0dfBtNppBXFhRzHMckf9usze
gnEhgqFyNxUqoqi6aNppo3R20QXKSrTysRaDTa0ubRNf9pM6PVuKngCQLW1eSJauG2+SbBTVwziO
3c6a5DDfmVFJ4aJD1dW7NEcvNR4aPc64TuMhR96EoFSEVPPS+KKmHmJfAsmZMepzqfB+ev8LHN5A
fADuAY02DMa0x8zIXy43tZh7QqK+/yxpfqVb3B6L5qbjump2FBj1L2jTI61xZlkf3UEMvYLQV1Y7
ERK4sP1vj0+KbiqKPYSG28Z54CYCA6VkrOMXtc6dIUgwC1GubImYdKhJRfvM7kTMvCwWgPF/PAsE
amwtlS4OKNZ1C/625J0+AwBPoT3sumjY1Kgn+JmW2W+eCXjBFqUITKeLzxzev17wYPHTyQEUBzwO
WPchaBaPAAp9ou7DEUjcQEpue/daSR0OfbcRPbPMnCj8JnNUq7flFMOZaOJG2hslEx3wHC3OzikC
Hm59Bymh9T6hlUUQxH/35yGp0ixFqHIOzar27uNeyUJXHY3N0nT5mc9/eHUxFLO9LgAyAP0IyltA
GCXZHRe6PX12acqyuBIg7S7e/7CnRkEqBkQ70lwofx/UA8rcWyJFH9RwKfpykyw5ROO2OEctObGU
DepWv2x4mLwjfL6FvtPo5hzRKd7nq6i4iiSg222dptc2er660sOsqdPm2lMa+06rqvHMoX28j3kC
amZUC5HGoLm7/+XqsQOiY85q2I9FdAm4Lr1s4N7uUidywtxo56C24+VMYHCU0a4fkToLOxihU9LH
gzjHGNC2K0Z0FXGwBIqjRw6OtAp05mTXV5MaDiJvTNoTlHc1fe5Q4TPV5hpoXSIR+KMNkzix4gCJ
RCLlzLMdMfF/PRuiCvAZuFuOrrEi9pDpSOQSFlqhX9fZaK99I7f55iwY1IBfGcoJYTh6NJtu7U8A
//GWKlSH1kwC0NVxFQAARQ1qFmOV+tCYSv2ylUQXgSJxyfRt9L3awJDkJUGUjPazYXT25LcC1ZlN
rzfdg01SPQUqeI2v2Al3AkntZqBXQiX/dWT3309lkrV+tIYvfiubsvLVWB1/4mCRUvuUTpb6lqQ9
4BdA6h9MBOy/qr0U5zyrDgO8daqgCCAWw2c61gE1bRGlnuyWsLW06E61KuemzGIMNMwl975XAPB+
Yl/ctzunbu2P7+/QE6cgZWdqMCgBUHo9ipUhj+kd+2cJwemm9daZdetnHiNL4Zt56Uwrriq6b7I+
K4KOw7HarEHDcyEnbBs0U1Idf/+B1lx5/1Q2dMQpqM2uARC52f5OUuAQmJ6UaijKuk53DUIOA0pY
WLFpBprRvkxyekEa4K5yM5tGClCXRXQm6z1xECM9T8DN4UVd/vBqmEyliqO5HUNRtxnoBXXeqkoe
fSDwE2eOyBMnB2KfxF8U8wmODxmdZhdFBPfLFC70ZO4bmdNVLhsRjLFQrypO/k2ZZ8W/Jvm/3qb/
jn/UD/+az+6f/8Of3wgf2pSddvDHf94PP1rZtz/+dvsqur9xIHx/lWld/c/6S/7fP9r/Ff+8Td9A
zdQ/5eHf2vtHjPTvJ9m8yte9P2wrmcr5sf/Rzk8/ur6Qvwbgmde/+f/7w7/9+PVbPs7ixz/+eqv7
Sq6/Lebh//r3j8Lv//hLM5jq//r99//7h3evJf/u+nUha+jk6/E/+vHayX/85Tp/53RFgnVtTSD+
s56+44/1J6b991/yRxSRIHZy5rOGq7qVyT/+sqy/A6FAkJm2jm2xq3gGSt7rj0z17wBTKK2S8MMI
IuX+6/8+3N4H+98P+LeqLx9q2jndP/7aXzYELfA0CFwoOAHm4exYf/5byFQlZtlLOSw7ROMSe/W+
yX9owjIwYDUV/VpapXVnpiP4rd8m6d/P8fu4+zvj3+OuD4+aBB2bQ1dpBIyaCGrIsutszNZUgdNo
ay7iUh8L+wxQaT/x+tdQHAIrrZ1o6KgHVy4JWDRJY2QQo3NFxfuzJxe502koA8FWzujE7x/C/x4N
oytKhuxCht2f0LGBoZxBadopDr4suaPF1NQK0HEe17ggeQBm2xBc2PWH92f0xGuitfaLWEW75kit
AdyZUWe1wpd0HZquqAz+7O1y3qbZom27oqvPhCqnxoMlphsUSEG3HBYrSa/tJELjaFcmBfxCdDLA
18btMjzarTtg61oWCA6//477ceA6uVBOKTSRYzK7lBH2J7fDDCJzQT/vhlxmF5nNhe7WmnvxZ6NQ
7yHUhFVE54S9YR5kNCuB0DZbZ9xZbmFvXSGTyybLzvW4DncAoyCYs6LZ0Niign4Q6iVmp1SVPU67
IcIBKwAsnD5nQtCSHs1FPZehMzH/exs6rMfVSA9MGwNBQT1clTLRhBHZ8YR+hEgv7GT6FOuLszNS
/esfz53DpUuZh8LKGrXtfyFhZFUFZ2DaYTVxj25Oe9EkeBr/B4NQLOPcsthk5oFVGSuaSmwnp11E
ecgw8+k6XiL3zLFx6vugAcVscSquULL9N8F7CWC+y5ugJzZciGV5SnWvvini1N69/zrrqv3t49Cs
RrqEJcA6cPjvYe0UFdXRVawC+6wtkeOZLXPwyymnrzfL2psxuXvwV91/DXi2C0ydMkcvdOlM9PzV
qH0y7EyTj3VZkF8AmBVAU5Yos/xBYPL0uS6U6JzDwME9sz4GzUgDyh4NAJbh4Z4CZ+AukwYhSQWL
88WtI5zGKQ10dZBOuSsunSoxXqZBJPafLf1fI3PsU/dkIhCzOziQrYVuRrv0xY5ScYHufWXtsMiY
Qc6p1pkg+NRLrmREmsnoNWDLsz/XeIlWRuWhZdokivNJibv2jTOtD4fIXC4WveyfcuS1/6jo4fx6
v3VLr2BVQl5zvZB+u8EjmkapM7TFroYTVW17yuPPg5eLEFba1G6mWAfb1Ay18eP9VXv0spy/CIuS
LcIIUI+U2CJdhZSrCvCxXiw/KLbT4PpSVV87ih4XOJbUD5VemM/vD3pwAeBVRWmDLthq36BBiV5/
/tvLmqNuOv+HsDNbiltZt/UTKUJdqrlVU1VAYTDYBnyjsA2kupSU6lNPvz/WuTl7n4h9rtZcMT1N
UVXK/JsxvtEBLT1p40Tftzna2szbKrry//3n/I+H///8HKosmnCefEqt//5zyqrAmDZZ6mST5gfd
ePUfB9at30uJ4+x//1H/831kFE4O51coAu8l39Cve/b//pVKiACNZFOPFHb+Xf1/ttVAuv67U5Vj
n/qRk4WF9Rcq4v8JMfMWH80jCZbndSbINbfN0d2uZWNX2Qb2+IsEuw4zEQDANrOwr90ma0nsZIo7
o6RMSCUFY95OFiUh42brZziYKk4YacWv/ix8i0jF6QC+HE5M8NdISAmdfpQcNb0O33q/XW5bJIYy
9aJ9/3AOb6Kt9tbqFya2OUxxWapLjRhZIswbvVtwMZO4b93Dir5LMmqQDDCNOSP83F5CSfpjUg1u
+US6dvDaTMJ6K7CPfwNrIP6FRoTv9mp331u08F4WTnP4VjVCzhiQAFaj1j+IEBiPId7TcpIHsfPk
sVdZMPfmMpOxJzDV+zbyZG5UggSs4huzymNiskCMwanqmu77GByeStdu9eN08lZ5I+ZJiNxz5mrK
CIBs9gt5MbWTWE0c/mjXaYHrG+kd3gORBmFOj7D7F/jSg5uGsWX+eqVxX8vWa+PEdMwNk1jhJEh9
6erbmqPdoEKfSQAIlqUfsKlJHFxgSLpXWSGtQhxot991GAzoM7Xj3UmhN8DRtTiKS4GT3Ut0tB0z
mrqJ0Y601na5QPlHnUyd05N8uYXTj6JpeVwrepcsNuVOhCNEZi8VaDb2S8G/IJwd+Nq59Q6tqE9U
e8PEp3QJBwCsfNrgJb8XShwPAvOPe/LM6M03VjO094iJC++xGQHkYGzcVvrRpp+hTxzdzsm/LQLH
0Nh1Fz9anPejCvop97qufduN6/12cUrNSYTOSjHPnwgCmVc0mamcrXHINJJkZjZ726r7Riha+Dlc
N53IyFv7U1DO3hOOfsLCaYu7z3itB6xSxRe+D5rc/FaEVe/ehL0c6sextvc77bexdWa+Qa3nil29
UfQ53rl3qhqXZ29Z06WVWHRTg3UF8hn6399ocAFDrtPhWZeZshyqNvsAkk8XbSUewD+R903Qot/u
NTJMC7LrntZKL/88q3DsdNNm7VLGiu7dELhleMKs1Thptyz2d15OHSSjPS1DWhQLGtdt0k6YhsER
28mo0QynchuGPtnDYHs4OjbNKWJD85uMCNSP6Bv3KfcLGsMr0+B5OFsVutTc2i37bLsmZCbgiKkn
xXBQ6gRHE+h9WLYYr1zsufK7tYC0yQxTw1veCXzKDVXqXbED8EgLrGSIpkrR/nSKWDAv7Ca7uy0c
w1fuWIDKpUdfz1bOAbVxpHhlaM6FrrBdltvRrom1xLgYmTfomO0dcxJ6CEYoKsf6y57I+IMcUoI9
5d9xXDeRIbsV/qkSu+umukUzelZ7MHc/0EUvUcaIEoq2f6wFsSpz5GxZOY6ETpX4iV43ZK9fvqVy
eXH0MYqfG37HXxUYBomErTHvVjxD3D18zJ24f80x4Tbe+y+sczXd7qikRVpPffBWqL2Yb6TdjpIQ
22B8aTnfvpTn0/ZeFQJerxFtYCVN1QRoxX2cSinDY/9IwmUotlOEBfnFp/K/dtoeTS46F94v2HrI
+BT9GBY2W/VknQS6PY/GWGUu1i9GOX+pT3LhUC6f27pDgXaqqvlWEEIynAQQ4Q/csPwx313Er8FB
OJ9GfcdXYJg8a87CcC7/rHHZP62wJ/iP24KIlLZvKveuIfepS3oVVgZAXzCigB76fT9jU17FjSxi
a833psJzDmSeMypwihG57RAO6haqi76oCJdrbtFNt4BuXbuFXxbgmd3+81WblD71/oG7QTbL6mZu
Xfgk8u59t5BmpQo3d0u/eAz8qf23Nnt5P5uQP6bterUA1TTs58iunT1uqVl8LHZghVcpBN98ZlUE
cFoanw0ZZ8ew5nwWmEIr0xETGI0rGREtMvMql9W648rmHggujo4bcYYf6diJwoHTY3ucxi9nPueR
ml2+ipNlMiSsReKGuyiSDhn46zAKxHIE35SpWGYrq0Tc3VvrXP1VvvdOr7CljOjtB7WBre6qbTh7
7BNLLK+BnwdSP3k9xw+2BLtcMkqX4e0/QxYU4YVVJCFNLe9sM8X3E6UCr8ns+q41FYmrsQJ9nexq
vS282rkulGMcDD0O2PgPioeHCeRC3in13lkd2cV9LyFQze9imY7nzW0+kYudStu9eFX03OqlPzXG
fjUj20y7eZ0VO5vBfRIs/VNb4+U3CATvvfDQLETFTz9qcYcQyJAoSxNfMJo703DS9RWPluGWAyAE
A3Lc5lsf7Dq/QngG0Nin7apGTALh+Mub5zJjBPwowl3mUV0hf5vGPh3WakmN6N10DFWdWLKbbmvD
57R08mQNh7lxRlU+lCpcr5sZjikH5RYc6VSP3ZjZgme+i3r94WlneA8mJHZ5HY39jxGzzK0KWQRM
iu4O2wmm+ClwrGxjufBvOkCY8rvzXftaw7nPR1XMTz6a95OsYvOjcsai4uvNwKvmFzkv62afHaQD
D2Bej19gFH7HTRFevb5YH3aeIJkyX6le5SC3MHG6qH3QhLda1FObqtJtnv13HRBplDhqKewfYzyV
PgbSJoh/4sX8UwiYFUY8BQsrimadfyKIh6hQus9zZPdpM+3uE3ZRAYihMBqcrBc+hdXmfS7rFGTS
k0yU2SJ6TmWj6OBW6pqqX1IY75WTj6M9/i0oZWtMw1NhCLPET0AY6WjnovG6Iu34HyvDdeb+9ibP
vvauVfsJemDF3mniaWAj9cjS181CM+tvODq8vzUuk+3XrAzpG5UqRpkXC4mE6WBr83G4036LkOyj
F+GS95s13xdMALK1V+JllXb1jllZfKCXJFmoRw+RLGX/a2ev8X2Ho7x9PSJ83Wo72G5XuRAkqEfP
fRvsdbmJN9/+xGf4G+Gk9909vO7ZzOZCecRQ33KsT6tRy7WPC52axnktIz2+IJBYUwart4625YaA
Ty4cU/IYvwG6vKl1HKXgkfV3PW+sraPF76hQYnWJvOhz3Xs70aZQSbHXLgnPQN+msJ6yYQGTlEB9
NT+a2B8QVHky93xvO1d6rgE8l+ajBgL2GA2HlTi2dvnBTvcUVNslto+HyDow6TcIRW616Mcog/Af
fJBk1XGN9hayfXAVy5+taIlvgyKz5VSlRFSMCmAYROF82+w2q1zvtBUCAKBbuXm9qTY3xSiqjLDG
5oYwK69MidMYbotD8cg6w37Si8c4cgnirFkKMabDZLt/fb8I0rjcfxVL0DwPUAYpoYbY3Gp785MY
M2K+b0X35jWL82OGvXiFrUqx2uzBYw2j/kcXFtWTDURk4qaIihITswMLgOr2oTqmGtvZzJdKRVtz
9bnTkhCVxu0wueV5hOmUBcey/Mcsi6V85pEztSMullXcNdai8mhdsdJzeZ32A/9w1U4T9Qqk7HgC
TeGMnamSRS3dLeDp6YEicASspqa0GASbwkIFFkGWHkofpN7isfbV+ssfJrxpJK5pnRZBW56LQe9v
WKuiJDL4mXPcphNsicOVD0xzjzhdCdIMExR8rKkIe+HUmKPjduNTOpWxUwKZ2caB58iEp3mlCkzG
jmxMwllcHPkisIojD0lDow/ZpPu9FhTkl7paxD/l9Gt1BzU+8m68gOv0vug5MfEb63W7eioKjqze
l56Kxem8nPGvnvJI99QfUcOVV/WW88Mvre6MQqXjYQlLCOONX+FNjhz7UF8wU7ibiRKuGTjYdF/y
Oyx1UM8PhA71I1uioLNvtlgvNzqY4NLF0Vj+CGbdL9+17Q8P0WR9DIMtMmO0k3tTDGdlEdbJ83rF
y5Dzz5ga50Oj51Rnjbn66WuLlPfVZD9sfv22sPLOxr15qCySxMjwxQxYUZalIQiFEPYVWqBkjIb9
zDlELE1dlzKG7EjBlRgZ729Hs/hzZk9ed96JZjrtXLKEG49jR785cI9r+teusqwMygUHbcDAA+Nd
eANF97476hdpSZ9g2CLVnVfnAcXPbVsO4X1oa3klnGh5Dqwy6s7+QcC3alUJpMbzGDKTTAAAB0/g
jIN9ehxaM1yrxW9yHh73cVRjFOTBEJDGM9oShgUqtWvlT8E3sTtDZuE7x5SIG6qW9pEulZSPdFRD
InuIjYxn9MXa+VgSe2vrh1pZL+Mw9WcvNM4/cDDml/Cakq6EBE4a7wrfpxrMncf5FGbMgYYT78Av
dg2kq3iSjWzSseHoCXVplJ9skSc8jH4+5myehe6G0jA8e6P266QXvTwHdXkd6+ife8AypnW59zuj
XEKnAPMRV1Stl7CyXjozzD8rx1q/RUVkP5Zq6nI8ml7SHvtfYBfqYXCEeiAPd3/nm/WLSdvImemU
RD0NYXldtzi4Vdo7R9AXntiO3IRbZVWp6SXvLQJARLOdNGnV9W+lBGEQj/Z+dtroyzjmOMf3ImS8
lLjeYd/VMoovqOcCGFdUEMD/3ReKh+rH3C6dlYwB03TcZrMc8nos2u0cT7v8Eangy21kVvmtlfCb
0q/K/jc3I3E45JVlEWcplZSiwAjB+7SOfNjtriCFNtCvuHvsMq33uftptb3N2+rObsomsXiWhb+i
rgqKFPWoCoN8gD12LT2x5MHaWD+dzqBXg5wdgWRVaoSJYb9+kbSf2z4Y93Rr1z8wzH4yYfJPsilQ
KBR9nQhPrFnVjdhyN+rIUxS212otNCX6WlBb9pDqEig33D+oi3/g4dw+qrWqLlINL5NYNtKrIMnU
7NRWLtImJN6xo+b4GAh51AlIPzPdj2qHWmOPY/tegnI9MQfu3mQ4+i+zjD0wGrMH7Woso7/hDlC/
GwMAZ8kx286cUApDMlltzSfcKfuh8DiTM9hQH0Etq2RwpHUfhDhabgOQV9810tY1Wd3FvKEgUlTj
FBHfChXj8WSu1pEouBnxs4KEQltBdffbjqQPps60Hy4Ul3tdRObXJlb72XOAcSwMjLacxIQYLiCK
PplF2CzP2IDbgAetix5GU3dlMszeXVF6S3Eqy2OMea0u8dNLtPCv6gOJZ4fNN42PMqT45O1wk2Ka
DZlc++TGuSr59HEd29Fd7c3ufvLF4blZs66dSMwSzL+WSFLq7+CcbqcpDF4AMYR4h0EKwdjbo2XM
pwU1fyLk3nXZeoT6PtyBeZz4grRbRr6guneDxraSwQVtlIJmqf5gl2wqktjG/pEckQDuSwvxjOLJ
cepMAZKBvQRO5V81cahn8T4EGBg3xiggYBYFa9Ymzs0ZbBc/WGdvRxZsxpI5p4d0UDFF09NGEueI
42dWXRoOq6tS0mudTyuyCVc+Jkj6iZhCHSR6L0qZRE2LiK7bV/zDA+WAnWlCs86MFJqBq6AOcJaG
4fBZsCfecKcrBKaSedN9zzL2WhtDG1zXIad6tJr1MfaOxskKvvaP1grEMhEx8dkJ2UO0EtRy+3yN
d0lsYccGGr1q2NEVujXNSVms/o8VieZE+Js+PLAaNeeeARL0ysBmnbNpm+ZryyeOI7kQ4ADDpoSt
Oq5CPmgu8OPc7zYfsLL2ksp9hJxc19tRsvpYOuBoGJbYJvqmWFJ/MnxNeLQ8ThXfyO5mU4sz5UfN
GIbq0RFXEh7HmDlUuHyXXFUWg5idBs/nqN2TLgxbojzwQFl3ujUhKPVxHoZkLPvxR9t+yYuC3WJS
BbY+/rt+eY2Sxa9oPBj9rUy0Pew7GXaW4cFGT6vTfqg5kQgn7VWiK6YVWYPyr6TEWtVvQFnQhuDB
Eca9r4v49AYpXnXsS0y+Q1xbudOSn4vQCVpKir7O3PvxOED5mTz9ECLDVCmQLOK7/TL47HGF2Ang
Fvkm3Dn6xOOOdtZW3X7yLAT++OBj35xN3JQ0fmYKfOjtLAQTU7lY6PtgY2YrwWJ7EAKbuDrh8vBe
TQVtKh0CyxaXQHdwACrs4XWGdIe5Q2Mv5ipm7cxfQzCmG8VwyDVnsrU+SGP2KLUiEPhZFVtWlGmk
JcyrhdqjDB4aeKmjszSt2uTE4HwWLQUTv9b/XjZB5d0ETtAeEMDK7iyK2sZ9uuthSZzeasLHUNTe
mJJgaNq8nnt2UjGe+zlhFBfYSesF5ncYVuInv3P8THpaQ4nlejJI9yoex9uOHCuPEgjiBTO4ofHv
9Kaa/aZtZv/V1iVd/Uwb+7rOVBn5AeYmyNx9CZ6j2jX8VRJpBZAcZzYPssMfkraxu/yq7NFSGdy+
zv9rgNx63yIr3sw9VS94q1pVw8fuLE6Fz2113GRDDudf54EReerSTwDt8xh9+ZmGgDadix6LvHFW
jx/RO+6Nqo/d9z6pUq0JYFVVi+lIyWyHEPMom0C21V084RPhzsQzufW5jdcfv/gqWCPOxCHytpJU
KMLekpe+JyqLA2poezJAm77sHyMu4y1B/CzppoeGlt21O7LZWpY6QY4Su7FvoiVC9dF51PYZCb/D
kQ1gktaT3+NKf7G9bpwT4CFSn2Wj1zBd4r0tMlaGUAwD5npAWpFxr1mDF4uKm8Oa33wGKJ2MdVuF
t9NK+5uuTQcVo2VbXBd3CtO3zgvdyv11hbaHP4WwabzSHa1mVu4hE2o4eHWZK+tYF4XDYBjjzPfX
4Fx6m9e/zIQhUn9UtNZ8/evOvSk9uy/fRrGVx53tf1G29OAM/R/ukcW7c5u+f18dqeGx4SUNE7NZ
LF0YCSNggARGe78PVLXnJpiiLq/GxpMvzA7G4luzRIpitzfxnnceiZSZoO+xkr1hj8+YYJX6o/Gn
wTqHY9SJfNiVF7/V7cQitdGENzBZ8bsSAoFF4HbQ1ctLXTMeSS0fYhzl0wLpw4KApu6AYB7e7aoK
H6JF+NVtPRzgIonGlEU0M7sS/g9PDO3Xm93uH/Mq7KfBH4M+WXHPWteiLfYX14yzf7eti12dC2fv
4qtfM7jhUCvDW0t4e5hX64oYfMJIEzwuRFQ+MfetOI7LnQTdkz0UIFqFjIgC7ftl63JZ9rGbrA6S
mdeCMCm4WWL1l0efmUJzDsLCMqA9YXNC6g3MH0/g1034KtkBIzMUArkv6/Cz3haHiTOzjdg+UUj4
dJrLGvjZyveEKMSx0OH3L++U5vpvKLE3J2Abbn/JyJPe6yILNotXdSmoo11dBh7J+VTsauguW6j3
T8ruyv9CPC0xWaC7t/+G+zIUuRzIP83QdXR93lg7VIgE4yd8bVuFXvsOMqw1FDrGi3NmmRbGA1Wu
JrFWNmEp+/PyOToon7LIMQdkBrGNY1p6eig/0BcR52X13kRURmn8xDeh83z4TR8SIdFbz2R+Ov25
74J1T2chw+nsHgDjUh3ukMuc3oaleQhdVzegPpoMPG2s7ybnOPxksg/vUfmD/9xCymlSx1bLe0ys
i3N3sDmrEqK2rUeonBv3r1LBs08z/Ee4ZV/fm/KQn57drRZSTwAkT0UUBU9W1zj8Z/MUx2/G84r9
kXHq9mwIf4P/EQX6uIv9cJCX1dBDXher9JtTO9t9fMbytvRcKy0gs3xs60g8QGppn3cZrs5p8ow9
U1aO5a/4ayREMz0LOvRieWdGRgd+jOUBkWZkQHIqOC27b0W5SFp5vmlYndrDVycCHJA0T3y7iW0q
xm/UYYpWeYrG7gwELWrOlW2C7boMNTc8WiHxVnmVNdC50srmTqHpPiNaWZ5JXRf/KF2WO9VzuSak
s0lzG41jicdK+uWz1DE3c9wBLSPjTjEl15bfZ9NBdZp3WjY/gSRX5Xl3j5EiZbHhQu0Q/pnmOGrP
G7Rt74PcJ5PK0i6qFCCBqPrMhzfZ3XGmNu43umK2Ijaj2pkH3fFOAnXtpy1ju8yiORaQEIej806j
a68qm9j9OjeNqdv2JJYvc0TgNKyUEv64Wi+EHfBSg0GGh7gS8UDRX89ruD80lr0yWOp1XZ7CqtL9
c7cQBZePELzZfxjC5dM+3sYj1W4nX1UXQQ+KFUvqJOarut71naLNhhg4+wn0waalLV+mNq0mUf+O
92NwslF38W/4JNQudjO3ZT6P7Esoz0pPtTx0RbV9k05gqIFjj7TPuZmZsQkgvx/isGHa9Pz/mii0
cZnvm3nZyV47PG3ndhmq29mwM80829v/kqNZ37HIa9ihTY19p2ofdo7Zdv0GqS6kgV6ZW1MWbuVP
7CRb9y0u2VuzH2jMmY+E7U3BlzbIHSaHIfzQ6bhUcwssh3AbfF2lPmIrX5QKYebwi1Bde/5UJxTD
I4G9ohzKW70LT52PviBHo8aLNJ/3VZZuwlyZqf9mD3TQE3filiwWrhp3w22asPtgzM60hzkKK07L
BvLTHj/7stX2LZL5aLvFS2UjB45CqkPZz8OYS2EtEWCDcqhvv/bfiD5rxqOggJn27Xa4HhcbcfaR
l7M9sHryt8mBH1PZl60FI2JPLmrGEjnnQZlUoqeOQfgUXL11f9mEpEIeB7NfC/pnSYG38ImtUWT6
i4DKzShVUGSTC2cx/YgZvYZJ0fmmyVuCDK2UQ85+LXQB5Ug03SFvFavuv/Bl9ibvYwGtGMnXV/3F
FEbl1YB/+r7ichxOKFgPalHu3icXb36UgDrz8NcY5N7nCOdbnFQxhzm3/+Btj+1Koltir7V23tjV
uj/GhevIswuQQcEh4MdOsmwtbqwDNtBcN2p+Gqlw2JsVyvo4TND5l4aXdNNC2fpFUdJA4OJaJ/O9
FsVPv3dNk/FefzWkR8PhgBvLX9LZK3yTR41rChxmq2+yttoddcOUvmdYGDlVOV0avm8vIdt3k9Tw
FIccUccXVsiGOIlnyimbZyJLXVb8QeduVVYFAizmsQWi/QO4vpi/C21X16KiE7mC32bWdnjoaRJN
0PJ+xwBJ/O4aiBfZVzFZ3OjBZ4WgqSHXE9RkETyLeowfFkhNW966/vQUNbVZGOa0g2AMNjhjyr5x
8NhcB9uPxsHzcC7tWYjb0fKj4mJ9SfIvi954iZQ3BuKXtx3raaGBNjehc2zDQ6Ormhct6eS/ATE0
X6HVm0WZV9geYNJiUUNOOLXDyNWIqE8PiZWhbosxPIdQWvXvQTe2G6SqYyKR46/qp1ckAdPvHWjv
kvI+srCvQzKV82PR4X1T1P4/qWX9AwJ0sLdJA/LYv4qAZzZ3pjD8ZuCo9EkcmJ6JLggdxDICc9+5
WpkE3vQNHT6bfcEEKPfMtvVcf3b4V0c+WYzz0MowgVjkdpRpdf9HWj5q2w7FT5yaFmLYeeUm1bdu
azEWPzSyyNtDlr79u3DKyblapViEYWJXYJX0B6iXgJldhsRXBMbYRP2hUPJXWCoqkSQGHDu3SR2t
E7Al7Il+4riV2u7Kw4AGW/dWLaclDPR0M+zgOW/3hjYvD5ej3C4Bd9qqENr47gd2FTFkW+k1GG/X
1qlvpplxXIqrov7ntRsL0mGUAqnyHozB3Uax9t4IMi6zSresGls9ivD7clSHeA6nbWsTE+AIIsI7
aD5WJBIe6wj6MFDh/LR5tLx3FpzMYMZNb/qCSmUZzgyzRkC3lOhQw4XYbsd9dJcnXLz7G6u/ss3J
YCImbFpXzQjfLv3PqWks6xuPVPtz2lf7ZwmP4zceKfE403tR1q7L8BcxE2aHzQvHLd2EUN9Xj3oA
/p/e2A+AvS6zcGA8QcwWqzP4B87+GYx1Ic98xuFE5rJwt7zb2Yvf1/Tr/MG+LbijsDH+pgxj3tAL
tq5XRp0UTshtdJXwMKtXzI78o0XXh/T6i3qfmqraCdwuRg1IvGndusod3vDgakKrjk49qrDxHnlk
CUNUeKObOLxLTOr2Cts+guhJphpUF+efbg4NyG6pIYP1wm/zgan/q4bNjkTJgbWdRhsg+RQDtddR
U4ccw6bkjrjYUjb0syLgosP8vMdXVNuBk8mma50LRXPxyqABOO/UWM6RBwgK3wOhLPalW9DTGo+F
nXuNmqpTgKzrz6QcbR5LYyicLauzRzctsOQamGuLe9zhJ2vmPIxmygmC7nuWpGZV8mpcl1y31g83
9+5oibJDfjT0d5IRu8psf/WfYJWxtFV+3N3x6ddxapWSe7sptvm9aqZuTHsiVhgC6e4Y0raKB4V0
tK8sIjgZD6bVShUOYEorXjXVHCOsg8/prvbxWSL3rwqk+Av/9U15rLU4Wx3LzLR1l+EhgB8TpCH6
w4i/vmmdzKk3bOD+1ugwtcaIfT5BXfq6ldj/Mjtqy39ROEEqO8TSvISTocof26kgG6Fmq5nWY+3e
y1Jb/yRv2k+0EeJICr9pPx2MQdNp1hGDum0XfGSTMOZbWXax+4AElzk0L6s6V6QnNgmKgKlKICkG
j/tKBUjsbb/9XhhHuFCLpvZpHrYWFm4YkURqes8dviAFosWbZ/zHVXbBt5nd5S++xuhiti+rNTbs
nWhtzWqWAYIavR++P/YOa2K+khzt80aLDar30YvnncFVG32VNC2iwUQH9vqKQ9DqEyse5PS1L50e
ynWZd/RhDV8wFxDXqQp884/8E/E99BqPXMiWdU1tFRQ/MTPWhy/AnZ9L2f354oLdQFbZzcuKPf/P
FvjyI2QG2iWin/1rsdgQ/Aagh0/2Tv7BA7x9i9HhwsOV1Qzc/lmgxLwM7AXBgItUwT+hTG89Ekc2
O0kDftG9+HURfEaqDhR2QDWdWhRSiKCOtacMM251H+wVg/qJoyGmgbSc4hZ4XqN/B5M3Mkwv6k6x
FW1w+NX9xOZcwXLbEkfPhuXxYdnhA1harnE58RrxAsL/QmCChuDK4iQ8MqeZrDUboB3wrPqrhlJf
DuI+wiRuo1AJKe9QFVNkjMdcfbo8wmvCCehNhDcU83BC1xVZN2MP1zs1U8V4Rkl/jUBRG/tS036v
6aCYbN0TN9HjKeiqGGRg6F5LIETbycSl+wi5wv6MnWYmN3c12I5dOfX3GMsPToJjPz6FapqfFiLm
NamZ6r9znS2oKSwsDMnsb9uRz2A+OuQGcz3+WDAc9GUyQQd7H/221tfjawL9WQFAqf7pSFdNrlQJ
0JPY4R20s4qrv6xHFeT9ben3m15SAcMaXBFflfFu7r9mNHOmlq2+14ifYCjXdl/9dJegpDqYSnGc
SbaW7j/UBeQIVsznjhf+RhOcOnunzSn6kKkni5G1TY+tQ5bT95FCr7LM6tRVhPdlVtvORgFlAux+
4fdgFriKIepvyNLbmfxPBSN9JSStRuLCDffcFIUzGrXJL2rc+2PJA8F8j/0bW5tySYXN7B6ZQhG8
DEGhxFscwVq9gpmEdXWsocjDGp1PIkS37WmnoBoCjEN99Ty53XyHVT1ssiYCE5maYUFRZWPYlhfW
foKErDAA33/wPWu+xRVA6wwjF8JVPziYd0A2W0HaCGm3FP1daZ20Rx1Kp1a7skyh1YdoB5FSaxjl
raTg+63b8Dguayzt8ddqD737QIWDD6vmJlP/6sMX/a0aHTHeA88mnfLetBUxEFBs+p34AxZ90ZEJ
uUr2m3DX3TyiZ4/A7PS8ZoR6fXe1ZIR7jz2C6QsSSay5v3eWGdkgpVKEmWYIbAskJw52GSUehd+C
FLbsJJdkI1bOvRN7utpP1xmYvKCKsDr4qU3AR/av9HU93w7eMU1DMu1bsyVy3Lt//0Xdme04jqRZ
+lXmAYYJ7qTdStTiku+7xw3hHgtJ42akcX/6/piZ3R3hVdWBmrmZAQqJTESFSy6RNLP/nPMd9iJD
u28nT741kyRnsKY52+PEBfJYDlhFog4Jiom9MbXv5lIlxa2FMybYjZh1SvLcKVHdoh5Hpv++OyV3
cz2242uWWWZ/NVd23R/x+xXZrhqXGKcp8H7TPsy56b3KJHF+kH1lY9U4XjxFSW0Xqyg5dDUmD2yR
xgYUAqB3nDNNca+4FeXWxlU7RtNCaPTSZNF+4fKdYL0isnwv/BJssaW7AW8m3EZGvwUHvotY+i0+
CE/6IbcUlhqwGa6bb2aXU+Y7bIHQjRaHcAwMW1Ygk0UEEDHylmL9yAauk2vi76DJkyHuXjCyYXxz
ZI4cDvAsS46xDcZ2Uxl8u6wdsuw/vL6UKdalBV5kXKY+CKxGVsOpQvUOky3JtkAfF1t5xL+nIauC
O1wpJWOJxXW+xsx95c6Urmsy36n4gBllJNkuTiuNC9ascg8LaYGrS0XSxOO1d4MheE0zB4uCLDED
7Ju8nVwG0b4aTlBAqnlPWUZQ7ztGJeUpsdBFjjHI4zhSZQ4TFaK/HCNrmrVgQNdLGnaSaRZ6J7zZ
6A9BR2DgjK1Qmdt06byaHN5cYRCye6TLLmlHcYgF9qo3yKvsYDj/zO3RnkszPWPOruwonRuKglyd
LckOfSlcQCXzuOFUwMRzU6Yc1G96s/OdLdUBponRq2v1FTgufJF81aY8T/bYuVgb+1UYJ+c5PnA3
5NajaU+rQFkYAOyMdjHuYlsp/9IyKNC6GdqlIYcasphdNEbbU2zCim6kzJlIQnlnPBuAfhlolU71
GvttQjyf0ykDHJDJ+Z2y4znjJOcwA6ptZZQvWoNSqPC/J/rdkKiEtwBaa/3c1hhEL4UtZ8KLQk2q
oI3NzcJv1E2gEW1kykDcYj9WMqa2R3dC7xurqrrTY231L33iBHZF/MM18OUsMcH7neXmuX7zGSuy
yUO0D2k0cuxCVpuFTQ5X/wjl6XXEdeKzCVT1yki16WV65PqnUmsbm4XoBlpfJru8dkkvFIdhLjAE
GVRmJJiGGD8OkciMtr2QuSqT01wEuDlmtXaHb9Dxw291FtbZS7CWKl/0Puewu4UwMPaVJs5T62YZ
rX7EIaKX/o3eesu+UmYWhlG8ZEGzrHZxXPLsYRM04CKXSzef68RP8hyoTaIr+4bO1WEJccYbcRtV
CxrJQbmlUVwzZWvrSyRLL3vxA2w057WEZb4B9IBjrypFLdalz74sFzMHT6Dp5M38Cp3HZ0iKCVFI
6WyzUAVHDsAIhxm7OJwgLWZFUg24BTcmp6KvRafwDQ45J+ONYPZ7Fr3LIbgb+INzb3LAMoIjW8Mk
wMHkYQ2ID92UJu50iEd2q+pBUKnkdxcE9AEKHxFC7LJ9D2H5ckfmFFal8zlUFtGAxRva/m4wzd5m
lgRzOeieqWlqHCQiIuZq/lrqmtPfnkebb3YndxrSJtyPU8eYjAUMUmMEzzijknEo7NTC9kB9SbEb
ytnHCKrgBLONTRsPP4DWYdLw9LTRA1mNk9Y3cOGm5ayjelpSdMi0A6eb7UYTaMN9HMOEpoEVgIij
LzCIedNt4cAhI5jCexMPDjS/8Uh/17xESdAkzEWLqmw346jDQ1c78rkBfc2zEn7D3egs5Q8KCpt+
48nR+86yNlDkgUj4EixV/EVg0u03Clvxo+xDcZhMa2mPpW3kX6y28V6gbYnXVAN/IxBTaklVVcrW
YEN/1FTsSBJZpFiyutkuFer29s9U0d95+L8D1p+i+J/+81+n7H9J5t+o79VD137/3hHg//8hj79i
ff51Hv/6e5d+b3HsfNO/pPjXv/VXID/4A3AkKELfhOkGeG3Nnv8VyHf+gJnLQ9gkeQ9iUqy8hv8M
5Dt/eOuf8Bddb+V3kQj7O5DvmX8EHhFOYTFOw1Ul/q1Avr3mEX9Kg8LrIghKAQVIAJMfZ34KEVrh
Qg1RjmNFc8x5nDGEw58ivo4fKIbiEOTdugq7utvpIE0P0qW3dmcAXN54o+1wWJz6HaQq+4Q1Sbwt
cqpewGkXI3g3Iyz2XGyUveLvjB+RAVuQ3kyAyUf8jhv8KXe6/hoeHwZAu9BfUZ2f4rMmKJYGIhSW
Srk4e+UMNCwRcABrScok0kXZ3NeTmx5HQ2BWXczfgUn/zOd++hy9kNynD3qDe9z8FBWcKUYo23H1
gceFxOlm5ld4fCmg6vDornMfLB6ancNJ5aFxpJVwjtLEQPlK9EWl5t2wYE50xHLkXeqbZcibG1tM
+jC2jTioULcXJF0td8dpEHpYpYwnOkyMbUY15pvEfe9eubCu/e0c5MveG6lT+OujLpe/7/VfIBw/
sxSsTxHC9bPGkk3kOvBcECzummb8KUJYJYHJGaKJ6WLL1X2upbiGrOZpLKyIB/u0XqbrMVzDRPkU
hsO2V1OH58ON2aWEIn0Rw1i8Bxxg2o05OUKzD0/Gwt4kzCXxzROD+l0nKQHkf7jMiVcKyxceAIoA
QMav73l0XGaOXeVsur4pri0LaTlXy87gF9wJOx/Q0cb41InpASz9csQ+a7JB67yPuRzKm8GZqiKq
aXdis5c2B0bDhbrOctGf3dwan5Y0C78mWs3drl5a4nRzWzZPLkYRZnViPMFB6/dQ0c1b5Im9RIc4
8DU2e6MEzFUpRHlg+81HPnXtFaUf7UtuO/OP2hHGPc7M4hRkot/HsbKvlYE06NYuQaeBM67V5vqs
Jh3chHMV7lYp+yHwBvGN0o2nNg+X57pvqpeapOyzEcCF6C36NHBdNOcs0QI1ibmaTmkK2GaASvQm
L2nsW6R/rWalr2o6RG9au6FWiCqQF6aF8aVnLdNWiPwe/UZfxx3or6imq4qugGJ8cCg6yyOijBfo
TOQDFn7YJmA+exUExiWwBfJM5DevJ6lvhkLsp9ajbQmgoujNNzB5qxAVYtaXk7FGWwy725FLM++s
bB4rFErsERMTrAg3jmTYxbHQHzJzG4uae9sHKsPJuKYxJFcv4WyI/eAP3S3ZgnyH6+fU4Fbg1Maw
7qdn/t+r3y+3xOfHD4lkB2fMShgh9e76nx4/yk+yCQGOUGk4jC12KyUYiumhObCrbn/0k21SH0Qq
xJAZuzFak65mP3jpDBvrTZsPEOqmBl9QZLmDjKjnrAhm1tkR2U4c7KDUxOKC33FAP0GUGPTyuHLW
zhzyuj71ueuN/vONHBLvCGrkVcojzUgqBz/SuEw81GdxnLiCcLsO3614GA9FYjk7k9MhVsIsfvuf
P77PD5T1fbieE3qWIDUPmuDX9zE5Rp0uNIpsByBgjyLj+5VBk0VsuK293Tb+o6us7nff2T++KotF
QMupaZFTBiny66uaVHHZRo8HmIFcOuxSspyvbtAmX/vccXqmOkk1HkB1Vk9MGTmomYyrFH6OPn6j
b88F6STct6anW8cQIbxHxwrPfjNFOeaK5TcBcd9f383P64tlsbqtvFYSWaQA1v3Fz99VO3LG4MxB
jwI9B1uvD2548x/prBzcAHYQH0QaRmwEZ6oqM68+dIN/HlI7wfVThOkWtJtFZtJ+V65b33pZ0V6j
DAY7v7WzAzQIKxrduP2oSFtlRp2dhqFrt4VXvThzY25dC4ZMVun4wfft8oJTnnkICvepNZLRipYw
ng+uWWG1TFT40MYEcOoxoV4RWDbpV6ZC16HJf2zBoKE3aMM9iKS4nFK72zBM5Sw/hzNhgaF/0bYz
7GI3FbeED2hWQaOLN+RVwv1iLumXTATzqfbD8CBriedVJPE+T3LU/ySsvT0mR/+BOZB5NJo0PiAg
oIBnfrsTJjqtblL3zUtHUnW4DTAY01f5OsGwKTaMk5i8z/l4WRkGIfPA16d2tNtbz2v0XUfW7Zub
UN7J4yy/NhWGmgg/9nIq054ziiSszxjGmCIEJucq9ey7WsvxoGxHvfoxXSlJnHjXHDGyW0M69imJ
q3gn2fxd4I+Nd1NNmBH1jNk71L+T9tvl1BZgQLBZJTelGuAo+maiUHXGmhZFFXj10QeL/KEbTsdd
wnSOgGtCYkOuWeTegbpSIT6Tc3Cc7ewSJZ50iBqc5VnMobhV79ZaEtRRQUdDlLxgTtJfU8Pr46yO
p0vZhRehn3X7MvZebTN2zk6TPvtAdzZ2ywhfD9kVcgBjyNKm22msVv6qV1+6WHoPubeIj5LV5kCu
NMS4VdRdEU2Jqmka7fme8QxedWH7tMxFfKXrLrwJhzX1gjh0FQyYk2PSigcdmLemNr6kOpvu5xa9
1JA6HjdqILCZNqByNF3mXPL2geoeFWkZvya5U9+Nox/eFBSUbEb2Qk8xk8ZnttE281/pnM0kv3Bo
GjxYMwSENMznR6K+GGoLpe6xBOfnqQophJQ+J6qRuhzDHW9bX823gzCyk1GF7nHBTv5Y1OEhLoZx
q/ouDKIhZFyhcPIRMobOzxUmdCSzigI5PXVf+A7Hh8LrvsSqyE6oHPbtMGTeJSe1+sQyF7w2jOY3
0vaJkvtlHJWJISOnL77PxmwcyhpTyVYQ3MZGXBX2aWkEIfEUOwQ9B+AQmvT7WjON5kG0dj+tCT41
WI8xeSWiq0tz1ZvsTvHi1MZdxw1zhwySf1R1coVuPO1a5Jiv7MVMwgNivYKYFJ0ct7Tv3ZTg1hK2
/TPugwepiLaUtjYb3KqlRW6dC3nJamAuNk2zzNI9RDm+gOuKOe27xUP/xWCSeiRmZj+RR1Y3JLHq
V7aq6W5x5HypnQShCx0wkGREEMu71fyxqzTMrr1HdRYxe2nZ1DqKNH41Ot/f0xCSfafx1ymjLi2r
q0wzmcpqd7xAZrEPXGPNhzE1X4OmCknm2vh5g3neMtP0D1aezOcgSbpzBj3wRtutd+bcjq8qWF6c
DEMyd/xe+vrA0ij2iYll3ZLy1oYEui3FJKK4sPzDqkW8D5l/rEVhb03F7JfdTB48U+OJHjuISrBB
W7LxObD7xokm7FAREips3MzIu5uxqZOvc173O8cVRAQ0ZlZ8xcNy6JNm2LSejndCdfFRyDlFha8z
1Drf5M7DuXA9NkP1kMrK4LHArPVQsHdgf20yUqU2aQNup8TK2GUVOZTpY+6T8NzQWHsFDiBX27AI
5a5Duf9G1gj3SbuUL2GVTOCMffejj+eecliDB//s7mJthO9icMcr6Tf45P3GumZOJ3ZjIPhmcI8Y
foQNtPJPw1S5W8x7FColFaOYTeZihzsEY0FDFut//TY3M5gMHG7tyeI5RnLRtQ3ugPXeV0rpDXPs
6WjGZnmT0Sgrd8oj678bYsdG3J7or37Cf8LpzqTdNZq83sRy6JjWt7FfauuG0ECm/nolOUr/KnEc
sCDxehvM8JSJBc1YzPreStWGZWS079rM9+tvvUBpx4piXg81ktq2dh14AYlvLperYSjqudd2Wnc0
RuNK9LHxD9lBVf10S9AfT3NDLuRAZZt1HYQqjBasxRfS4+HblyRxt+NkYUMMapsHcdwCaMD01qq9
ZtJMoHLI6GA3C/YoZ1Sjguu1I2DNBjE7jFmVHSYk90vWcfHMixfNPVhQKT/iqUqcW9dvbPQDNiM5
u2BLFfsM3RxcBYHvflOnZfdtIEXBTkZb10pm7fHPt5qLxL1QbYet2B6tR2WW7dFDl78m1NwerTax
rk2TvyYsFmMObwRG546lKmaVubTKSvsb4vTTLTkQ9Cs3n+9bMSMLEIypn2oqthCPE/yZG0Lo023n
8WkBJfWH+4n2v2tqvIwCcchy3yWJ3GTD9DxINq7hxdaeATqXASpLdtDx+oPMqqBMFQLEpefR47cQ
VaCKV/A+hpwAbWC26k30bdcQaAnVva3IBsIbSLpwC4CDC7ZOaYbMen4RXS18G1rRghbZBgQL/l2V
MV9nbeBC4UsqWk5ETMTHZDenY3tste3d1OwT8eNaokxZOEV9puN1tqLAM8QzRXt8dBMTWrwrtv7m
1oF4xkGbNltzCS2fHcXkvReAN14sMVC0W1vTpPZUEw63kpHIjyU0JOmIOtyDFafSSQku0HQiY1Se
qDts2rVmTtxWYjF2lUej7Bi4WOTRpoo9E+h0h646k7ev7sx2cd8Lj1GyN7cXo1EB4Vt0dSeaKT0l
DL6vU6IvVqSHxdoWUxA/OgVix86V3tc67SxnM3KaOjl0Ih9h2ec3gSPVXY8l6wr6B/aTgtBK0Tnt
aSyAfY90R3JSw2cb4XSoiY3FwYelG/g+DqHAYwOd50zOgCA3Zv5vmlIWlg/6wEwhL505ZKei+vLI
JL76Uc31dIXobD6qlGY2lBLfWRAcWivbV2Qn3qifW7cqtHdumPqzgsR55m2ysiGNgNQ2H1BNj0xV
XC68QFEEV9VLcfS7NKbbvHeoWyTdug06WjolAcWKh6bV8mlbcc92AsLE0Zyq4IxiPn13QwLXLjGo
ixYz1MmSg3Uv3Rb3l+bkf4QtkVy5OXc2zIH5ObbdF/aYDwFl3W1qZ1ujUe1Zz6Z1KHpy/g6mdM+Z
9wx/2o+kduptF9QecO4guVETG6kZ08udMc7s0imNPtBzf5dijiMfzVnS8L15px0SQsXAQt8BiblJ
uqE/15AXb3S5TEemCOEXJ63s27KDkgLszLkht1jt3La08P1kMAGgL1zpIo+v/anXd1VKF+VgOC8K
d9nR0WF97VT9uzHE9XPrqQxOcUrVOkjvLCrmLjvSqPac1I3/1k8GDCI3ab+1mUuwYAFVPQqssjRW
j7RltiEFx4baoxQDbpZdd9ellalpRwwZEVpOAJbedvn2nW9Q0fCnzNTNENysi3b3v7M6qUcZuh46
bnjN4SXZ1SOWI3aiTxXbzmw2b8wca2I1cWJzrPYDOuN9SKbZzq2XauCZ3pjqvo37B5qJH9N03iR5
9m6n5tO/P+l+rEv+93l4/cuY+18iZ3/5fx2+1yvWVX/+Uevc/b9gtv9vcGltl8nxv56DP1VZ9/3b
/zqTN/hWlz+Pwv/8i3+Nwq0/qBsJgVCCDV1bOVZc41+jcCP8A/bZerINfItDIFj9/5qF++YfK/Ih
CCnxEByCV2Dhf8JpBX/kBCbWRhCozCP/HTbtn7Tz/z5ieysW18X0wijA8c2QGe6vR+yFgi03zFgk
9vKhvFKb6+3xfHeOfojoOP7mPA9w7Zfz/PpiCPtQxnnnfBT8cp9eLO9SFE4r3dIENTewTOo2QLaa
C40krgzIUAT6xJkTtq6jvE2tZ/pusn1oKPeiMIFJXS9jEv6I89r6MemqPhmZn1zMxP/2E0eAxzAZ
1W7S3FwPy7JMBzx+6tY0Qv/sz7b7WhGCPNRCsW57nYpjNkCz+SWbuuyLb0mipdAG/BenK6qY8Hdl
mxt7mpohalg1mLFljI4O/mi4D2Mue3GTi6qWUbesOZYlmKYYVgi+sguBPcrao9OFr3YfGmQlO3to
WWTnpad4uhTfEWD98dglMGF2ccw8did4fE6HNjdlgPUIFuy2tfR6JBgahR+xKSfvwggwI93bgsPh
Js5YVS8oxwhWP54u85MZGKAXc7bS0Vg606EqGUc/xa6X6Qg4VnLssN7yEoT83phWF2zHQw5fKxdz
OMJU0dvFDmdE/hAX8wYT83BVemEstzTJk7QsShZQzuZuvItJhBDpHBMMwxgV6y02cTpWp3jw7T0B
Ig04gkrYbx0xASwxyp+9gxrqoL1NR0AiF7M0uzHCFwwgKTPm4qEmwH5j22rKdlNV51f4OyFVeWkx
MQlroCNt/Myt3gbHy9SpFWr0tvOyEFDBDvhBjM4P7wrCexTOppI37LFv3bmLadt7WXBOp6AzVYQw
3ap/XOoJdEtJyWqzI1Iu9EWnOvPDtPr5YGKawO8zS/KGVSuD8dzKNnxby1nzLb7VES+bnpMj2qfz
tFht1kAZq7s7/JVOG/W1nz2KLgC4FdhG9XVU3vhtSAm41zTuXLlEX4+484NzD0LFwEM3BAEGnSEE
1mXSCyAKZYA60eW9YCCIZ3HOgsgp0+ZMow/HDnAO9oMqynYfN/aMS2yuiT5rWG/PNSOw27Z2MMOv
TMVjKIcQmlzCiQCi1BC/A26bvtbNGkYUoea8VddMmHDulmuQmt6lXc/sMcUDa8VE2+fqnQl2fvSl
4Tw3Vi/w3odx/Z2gD4ZoNpM+vrkaNX3LhO49YfQDW9eK67uMxfTQkkEnuJMGwU0jKnve0PnLPHzI
hFVvejMJElhKQDq2vRPL99Cw7P6QSqPat+M0XvkcnyE4kG/cM7Oa5IYdUXUVak8QwJ51T4KaoZB3
4ZOKvDImSEv7itv2g84j9tV5yZHgL5mX1eaf47s/8TAZbvOUpf/TxwnOyNhDlfx5CEl5d2e6nW8B
7Itq0zzi/Pj3WLt/vYIDzBqPiuvSEPHrK2id49DOeYVmJSeuTmL5f/kKnx68QvWjU7Lr2xAcpiHu
GHT6/+QVXNMOuK1CO/A+jdWtJdFcLh4h64AsnQvN+Xc9v3/Kmf+9VNHYgU0zRDFeBWBMrX/++U+T
+0SZaeNIpmFFV7vTVdor82HRZfiSJa5hnU3SKRW/WUL1EJawq4q0985WAZ3hHsTGCL+C9PfN1Jcv
U2O5AREUOJ1MZQYTEtMEDuIQe5k5XeIVkmhexYqP/Gl78E8kk3Ve/ctvwNWDs5z+IAZMVAh9mr5z
9JsavwloB16sS7P7For85Nbmuuv7zSutX+jnV7IF6GbThR3Lv/x6SRFNI5hcGNYG9sljHLbyPAQL
++Dyd8Um//yFUPoRM9CAP9fjLUWFka7iXOT2fkSTOpie+jkT4+u/+8kB8kb2D2B3eujNn27CyWfy
OFuzvTF9YmUDuV4Aqm9T5WOjyX/zWr9qJFxnTJHDtUCMf6wlap9eK0P+d01iT5AsposKgxwu3kmR
sdZn4JH/8+/1SY7688X4pUzikszWYDZ/kjhAA2o3nFJ3Q7x4W/jPpoNrBq9kvWnC92C4b5MTxbUO
pfW/eWEsD/9wjbDvEx4qmA1kGIH412tkdMmeUDYOvdT2+kdig4jXcyuKYMvhJbmpRkav23ougm+k
aopT0lXLvTPil+z01LiR26ZZfWShz25k7dIvlvsKuFZaxyk7O683XtVY4iPzGLZsbZbEs7R69YTl
iqvF62X3iGHOeosXLb7EoU+Biw7LhmGW15CchijQk3so+4TYtgNjI3IT1Rpb3M/OpVRLd1FTB8sB
yB+Hj0KNlb8PEnt88lXI0LhtyMEXnKrucVeO+h6IBNSxpIFSeioZtsFwVaP5ATAiu+WUqJcNBepN
vx19YzkR6oDi7WQiu3f6hNMxEiC9j1UPMWkSAE4TOJ9LtOKpH0btA3jsQ2X7J7AazUOzjG19MUFl
38/o1t+yOeluvSrF+2yn1ZGQYrGjwskC/seUk3AqgJCW8a3vXAHq0gNrMB6GbRqEgNHCoTbcqPOD
wNxPTAE+ZGZgnVr6RbHxnNGtb9RaO0LetimvynYe3imer8+k+h3kgsa8Exx2b5ELauRq178Mlxj8
2cB2apsQ/WTY7pk1not6KPeoX2b/kEwFeHzZNNpeaYlMKbShk5H8iIazRDxPg9mVpAT7A3Qx0LJl
HgSMHGQ9PigIw6huWZi/iUWc1lHX0asn8DBh69yxMRQPI0dx52ChYIGAIgTeGxsuOyd4RgeOL41W
kKst4z65VFlejcSXJ3uviVVHEzSDEyHCmWqidsXCuPhSH0fuGviUuT/tK4oA3Mte5NT+2lBevUui
VsVhCX3jWdkLcQ/R93o3+LJ3uapx+d6yeQi2RIKxzvnSV8TMsrq96qnq2BGYl9hYnBYfuYqhevbd
TAxyimfsDyUf5Q3SY3MxxoLFo6rmEUwd146DLVM2PlVkVpmzVykaLxSPnZsVu95OlnPbVX40aTXO
R6CwXMvEohiEQbwWEIepxtrrzgyKUzMOqTx4jHCwiNQZXqqbMU+0/DqYDuJXDCLVOM6ewHyABUu+
65oO6rMz0WBVEIjPmb3XBb6YUniPPnmI7LJzKk36LptLL2qIYX1pFnz5XeT2WuAgZ1U/uJzJGC7L
buWqMSwyLqrWJJNXs798AQbdgoa19QjK0On2DInFA80m+d6b3UEj1dndu1246d5FXz4a89jeTqbw
2T676odtje5RmqW9z6QRkqVo+/ewMcedl2SMCPFOQZqwMD2QfMsaJlRZHw9HPYfGE4KXbW+qkTDg
RlLr+K3uRYgNcSCPZIzV8tI6DsE4wpPLu0gliV0PU/Q+GAfvpFdTI7eu5e8BbHSvvpOG7ytirQIL
0zsHVJrudqDSbucZYJUZ5zTlCenUMt4DnTrWAUWGaHGCfyqqXCjIkbKnxNjhK0jHbcpDbjjkS6HR
AOcXYLDpe9mW1aVVyeWrzPw4PIwl9tMdR2ECwm6ZmuNhMmyJtYQeqac5axOHLLzRHrwyNkBu8hDP
dibdjD9GkktRjpwp7gf8c/7BFKrwziZlYfZNGmSaSReKJxhVr+2WS4/iX5sAajKb29KbRHM0cBPD
M4yr6Y4T5thcIT8V/TNiFaDBqGH8jtmgy5QbmVUGLKbnEb2PZYq+kE329Mj7riJKKMZ3U06Deus4
LW37tRR2C0My9fG9ytk4OzIgqpsabMY2bSmHQ9VY48GOR6s5BIGsv/kgY2fwq3aLGNEa47afDVB9
hcjcDV3Wxn1qBmWyN0WVPS1EO54YsxNIkJXCzGWlSVT34M6bsJufQ+X4yyXoDfPKmJepf2wI8dqY
eKrqtjNkeugdJ/gAR4EDtAfka+/9nBjtDoJI6DwVJCa2FZLsGbRwi1OXfIl10cQWcGng6QtdqNky
q/GBs59cToWJOWiPudp2b4PO1eVrFxOq3LuZ3Wd3vumXOxOEwKnnDGh9KfrUqtCRvca9BUEiLxur
GO44gS0EYJrRjo/kidMoGezk2nIrH+Aoc8HtgsZKwAy3CYmBrIPQumvmyU/e/Zbv9TpwexA2DA6m
cC/7xUqO09jM9nOX14qDlj9O56AdQMTAIEqu5sFykvUY3l6Qva0f0NCF4s7psgJkeQ/zDNypuC0S
irx3E457dZqnski2biBmubG6BLmvj1vd6A1BbZltk9kv9lIXJu4eM1zyMw3E0Gol84v7QXC3HIfc
t/0ja8OqCei6vIZbrUE6JN5LmdikTSRDhxE6xNAdcYCXcALH5XXhARDsIfNUe7S2Wa6clOECedvi
LvE9TcIV1/IhgS1w25E4o2RNpZOF7DMn1h5gK/NXwC3OvUsqnU92wnagufuSLmsBK+F2fnBybXIk
iJ2dL23k2j4sZ0LifnEAhYtv3pJEWGAieuC9vNTjCRYsMD3SZckmwHuBc9GaUKMuYeDTigrKKK7u
saAFilZyOGllCpT3oAXf+0abgK6uGXkn93SO8ewZ1eJij0vveUwDFYOE2xPGjadevtKSLcZrXOty
G+iquW4Uie5LbGkmY6K2aJlz25yiiKLBKtzg3eNdL2Y7s5ia+G1KJY1tPMvpNJhAHeqFrRUhiqL8
YoBo574bQniiM8pqAdQmU8XGyify1A04vQ/DgC1Zjou5Qm2VCfCw6PPLNQPiHbPQMXJ8BRKREmaS
MEhHimZmZGN5ZPDi+J2TPPq35Y7yeexoO4imthDhtW8tsjy3UygqMGehjVkorpILGZv8iJZ4/ytS
CnMIGJb1mtG2c561bW4d8fRnwK+XPq9O5I1lFDZjB2W31Hlyb6HpDhETvhz++QLYrwTKvxeev7CD
UvNjqCs9PJgww4F0yxMOdiIBzGaiMXGOjeml1ymFfPjuiTAkRCVxV/jJPuHuB+7VwxgErTgdJ9qJ
dkXotUtE1CC8zMku6B+Ngd8A0CpztCbDklEQvmWtzWW3CWJdDndDOTbgKQc7J4TvBd11CnLkrWwm
heGu7hWg7mE+l1qtsZpOuKRSApO2qtHXbgHuUAaQamoMBRtdz9al3WlgJnYG6tCcu9q+EoS5RzxX
oviQLK5sDAyRXFS5TxC+zkf/PA2jfytBzt4iI9bh+5gPSfKM3UdFtl6EZEnzg7c4idt9Cvhpt2au
2EwY5psxwYxD+BP6jkQziAYwrv7ZLq2QoUMo650QYwkUXKYhjdWx4WxTRM3pQg1sF/d1rabq5C5G
/FHaUB4t4vjGG8eoHo5cpmbjgYaZlZG5ZGW94bOf3zsZw363gypuPqwWzD+5+dLoUX+ztnzw8pRH
SIdOv+1bkbLXYowbgSy2yohZn9jZTg0YQQ8TNBRbO4/9XHJOKGEenKDcxheGlYFrC93YgIRXqWH1
O5BBDtym+UHYjx00k00SjvnFTJCkxydQzRXu10r4KfbCpTWgszQ5bY1pciQHEt9MmVk8qjU4/NBo
JkOr9YwbAM9uV94sXsek2srFjFbHA3mJnCWJOW7kS3A32rJBUVyQckICXDtOGd51b86coVxqIcHN
FU/cciHxyjw8a6H+g7Qz240dubbtD10CDPZ8JZmdMtWk+r1fCO1G7PueX38Gy7g+UqagROEY5bKN
KlckyWAwYq05x1TWEtzXdxHwZqFIKqYdXTB/uNL9sJL3eHdVdo1THvzG19NtKoTG0lOH0Rd0c2H5
ilvEIhfLHlVe4/WA8DCJWO+fS5J0OYXZsYUUGWxzrUsYgjlm1V7dJsmhSRXZWtEToLkJgVZB2Ivs
cRfBbQh2KQoWjIgNWrdsyCuyJFD7xDuSQUxlV8dVkB+s1ChUOlZ1+RrV0APdLh3LYdXOHb5EwsqG
PXw7OBQsi+GOQxVCg7RR5WiF1Xv6zdcgzt1kzuAskCqOLKxazl1Rg+SkydtwbaQ9PpygxVYql0az
LeMgHO6tUTMpjhlKfAdNp/pVmU0PQ93SN76ZoE8BjIuEE/5TAeAoGl7lvu1rx6Rx1ile3hGh4fpB
CyOLXARMtAVVdPOq9cs4e2xzi/IkqWeduarUMnlVORTDkPAzuvd9qh6l0W9+gkWTx1U4GvMeOFC7
7/VUe4NHAQs50DI5v54HBAy8xm0d3hu+rKCZwI1VOGonTXupD6ZhVWnyeJOYbb5ttL4elrMJiPSg
Mmjsln39u8yj7laS6rzZUXVMfmkkYQBg8r1Wz216jBPRJ9d6Fc4/dMH+3FPaWo05qKIZmKcmfolb
AXdJ5bObuj01eiR+/RxyjOH70wLfUmxPMuraM6B28AlozPKgxijHdjF5KOu20dkz2F3qTWnC/7TB
lURJDw4bvd59KUDLy3JlrjriaMmsyWVrY/dh8DOmuvaIcrrn5fKt0a0A+R6LupGfa8GRNcd0dYs1
D1fRaDSkRUSF/0OpQQPnKCz3lhLViz6CYccygG6ohUP/AuQ3ek8JzGVPPtrjxtbC6cboJ87lrVGP
G9KSajz6qPVup0Kjx64bonkqNH0CuhPSpxWWMq955fTATfGCuNlg/DZw3l8n1NZjfN3IB9iSFj+6
XmCYiLh4J5sbNkCwMIKOZSJAVr3YiBC4SYayU3VN3xj9SMxHlKQHZjTq0UKL1/z06qgqhXikdfvg
52wTdKobTqxG9LQD5E+NN8rV/M5CI64Qxtva2jfCYTexf8dlgtr8pam7MtzwT9NukgUW4mVE/Tic
ZNXflmwmK/wQxW6YTdSkCOcH4cQ1ZxGfGNgfVrWAx8eSGhWW/y50VZSmEUI1fx5XphaCxBRt0XgV
68GzRGDOWuEk+WqE+MV3SiNBKEgqI7+KFGQ8NvwX+CaBkRylyBp/SHWQ3SN/ClwdmME+pVlzGOoF
oasKU9wUlpFt+0lNaEG35kqmoeTmZlrctk0E5yexe3BSHN6dhvMetMUWikjXwfBpTaUxtvHI80JK
UekdAFk5MVelLC1QMktIzgArgJNIlftPlTFam1kokmfUvqD7N7H/hj21DyNQUAFNgl092p3vFMAI
vHzom6ts0sZH/KjxMRSCDsugj76xIiq4hPulS7PXU4d/ABJrbOa+GXN3NHporVWEEbxQfCoWhVZh
XOwW3U8nhrUYELE7Jm5r6Ax+1ycecA90SLU8gdcGVcgxvUEjRZSFGI+SYoUck6v6oHVgTKyS9iEg
uWiDRwWTkEDA7NBy4P/U4NR/TicSoTYJ68fkCD2FX1tOtjdwIyDnG0p/yIVdN27f1vrfAI7Wii99
/rPTG7eNrPjeb4TaX5dzp3vL5vkJhKb5kHUF/AJRYLr5PVt2+TLBDurX0mzJ6R23g9dnxKIIyha+
rtt2FlTZds6kWzEbBk2/pTbIPmC05A0EOnPaRjEGqUMeCP2tiDTBYkxd1KtVDhbrCJH24LB/VVaY
qGTbswUiRjes/SWnredz1Fb97943uhU+gjtNxEHlNiUnKUdIQ3/oel4dU5IVF3O7dtfkuvXXmKhM
QcuGg9cq4fxq57726jfTcE8RjLOkHev5HpgDuMrCajrLyauEI3TYKTTjZho2K9IGogffnuN1rUbm
yha5TzwofWmYBymTYAVatVMRQYaV7kqRMA96TxPVtdQ6OBr1BAoffB6aNp+ZR3AU7usHfyY44BkB
X2DG2UYWpbxrCpr86wRsVtcc5LSMVrAt/rRTB2665jz+F+a/JFaSj3Q0F0O41v163g+1CXyjFTC7
twPAijdTy7SNbBYwRbsimhbnBEMPQPh4s+W+PiIzEbdjyoOzE7lbJXaGiC4jN9bJROvfaEVkV9BG
NEXG9t3MOrlQzWNRdm8mxuXr2VKme623o8OMlZ1VVtBau9I34TFh+m0nv00JsNLYj2/MWu9eZ4zm
5pXcZuTUaEVVXFOTn9ge4kB2RsAHO4IpNUBDemU8czYcrgYLZrSSDGO/Jf+h/VOyqQRQYFuZR+Rh
zUlkkEEUU53yZl9oyJCNpH9u2Qf/AtbNc6gNjo4kQKgA+UKrsNluy5zJrokgye1tXQPzd8Jy7HqH
bWd1HQ4Wqy9bNk0lHmTKn+xMhMKLaJPcwqiyC3T0KgsHFGfyWmIbxukNSjpkW32L0ZjoZLg6OU3a
X0pH9u4mbcxuR5ZAg+uBvf5b0sVQScs+eZOwwJQePB1BzEM8ymsODxC5osq+5bU8JkhsAXBpNqp7
wmx2dt1p+tpuopSkEPbJ9tpkP3RNeBJZH4Ff2phOgvq1jHqolniRSQmyM/8Ftl8HTqSzhnHBzNTP
BkVY6Fxz3Kj3akGz2O9jbWeAD2jX8iAhl65ji20TuVbwaiLycRqnTTUKg+pg1Nd+MFl/KGj+LZTs
6IeLeqwZLeV2AmmIpp9WPKxC008f1FYDwoUl4h113FSyT/DZeFoSgHsUnHScnWmys8MUJwiefVhB
s1M1OoA+iDvTG+aHDOQSUu1nzUdv4fjAzPYCvAklpS4V6k6ZS7nbdLPU9bCTmpr0qczoEsClXQuY
LsjqeB1LIZC6GrhT5bYyuqzHMW1qUpWQcfdrGsz+5NAQ9K+Bl0LrQfOaNBuk8+oBZr+iwj4McO/A
VJ3HmxBDHEKoWgfijv4/+i0ojvduImXRIdYw7ONiCCZzi9Y3ljboVIw3JA4CVRw7J8PDpNFtEA7P
yTEQlfVYLqQTt2NmHzrIaJSyykBOCEpJCJ6qCYdaYurD0ojvFNskPY2afUfpn1vmcEithjeABQNx
WmpVvfWU6eY/LQet9K5n34sJMlLGbY5goMWLqihHdIUGwNAkF4/SstvdBpoqmi1oPbRwLdmTmiQR
BeAbzUMnEp26eSWLv3OkwqzIxQjbH2QWNfhRLTtXNsL4kHLf16NaG1SghbxmbxJda33rz5tUCupj
EyjddkBKwDGqtufb1pejO7Z1w02uNrikTAGKZWpkk7/LGP0/+YSo3pViQm1cerUBUjfAleNGLrJB
26t6Lnmh0fjPuWrJXubntXVANlNMnISpwt93Ci+2GzGJnzOk37B85nABMYsge667KZlW4IaBUc49
VF1EEtRPnU4K4ueophzA2myQhZQCKp4NrTlgc2VhxpZJnBP4JI5x4xuDJf4K0U/1IM1S/ZRmpU5n
jS/WXy1D1J5mMbFGrBXtpsdTs0oNo+UcbDVhti8oFz6006yBqyKAQTlEeme/py0nV/BEnSDVyG+a
YQPMZYK6bQYEPYRzCdAjaO10O+YJ2pdiNMNdniUaYPO8LzZYdaofmT7p12Asy51st+AoVJTgVZwu
eV5/ITxKx0xq6nVs/4lgGNt6LTwanVQORjag+DFyuZBoxwj5L44iu8IzFluhk+c+5o4kzMKX2A+B
TyKm5miG6QFyBqKaJ6qCt32YPvpCTzCiECaNPyRoSp5igYKkHTsOGmW8z8Kp3TaFYSJTgcsOh4NC
yEGGVxysCbeo6quyHdpyB7ggp2XAo77R2irvV8C50QHbftIrTq3MUrCXESkVK6i87UHzfQp8PPGI
+hlHivQWQxLEO0yghYemJfT5kWSp4ISia4WipC63Mj3D+2r56CJnZuYZdgnbyOLt/kmjTwDxyhWQ
l8xUDfSbGNlg5rPy2GRxftubOTtBgGRL54rTGz5LcjY2MTwrgRLX4ng2RCQXXAkBcEEkSrSXBhBF
t3XRQvvQR7VSXPJMrgI7BvuYDVC9iZmL8KiKKo/WdT2nw0sJjYA9oA23Z1OXKh/bOjKLVS/5A606
qjbHcujnfQh6PznmtOe4MqsNYOG0unWMIpIIrtJ4KiTQxab0NDclIs8At4ojZ5SN9ASf2SrHrc2h
TjEUNjq2MV5n5Wy+qORYBF6AH0RZqTl0O+aSv2YfJa/tqSWfZ2wFZgb2idQ0dVHWW3pdTwXhZvRz
UrU1yeuCvrVR0NfjNg2CWHms2IphaVGFIG8QgRrjgYV0aRwFUNxkA4+aYUks11izpOfCH6ttbPJJ
dbIonX7x4CCEmk2c/Ey4bIfwCUV6oCma0lzpE3CAeKLUh6G1sEwEKtiRROAVdwFgDiR0dU2/Q/of
QF8KyrLeBI0+P8b6wudPh3F8aieCMkqQIFDtpuxIFz3+mbd4MrDtZvXOzNoy2YZ1jgps1EmPSpmr
TuZPZo2BtokfcjGBmx/KpJhxNAz2QyazHbhOW0xO923hE4ia4c/hbNxbYlojYcBPsCjiKSSCL4KJ
h4b/HaOSnBK2VxKRR4wQdiHVTptd2LGH+EVSaz09SUYuwvvGzxKcB3agEp0zgbJydKsenvoenrzn
j1H+1AwIoFdys2S+0V2XJDJ1KJuvZ3xW4bEFQkbrCwbfDzUIsl2J+2+rhUioHS1O5+eoUTV0j2Py
QKIIdSXNH3xk/KrRUW3rFPxJcRWNNcjzoZQPLW7E6CbRpVC+RxrMDI+ZW+Ze55O9yzLojlcxXWbO
pGClWeMB5b2h4GxvRDIAZCGEyIA0xDq8sOqyOyswmweVYz/ZZVJfRlckn5YEM4ixOwyKkq9JoA1+
GGyEYKSMPrVGCGUqB5xmeqsS4CpuFzRR7wY1HxdX4bs97qUZC54rNJjLwEYwCqoB8ae7VMc++FLN
8XCTRobMaTxI0pdcRoHgyKJpH1vdqB/xEhOYohmlRLE/Kq6suapDD0qTkjm22iVAoGfOEG5WJQrF
pLLLiJIhyJXfLgkPrkCr/U6mrt73uV7fCZK/VopWzc9lNYXXha5YnkrL3RMEaV4ZlE0I6dDpHBiO
XktTsJkMEl4dgq8hWTtVGpvjfRy3dD7xZyjHOO+UP5oMh8qDtdSvCVm0FIJyIWR54FyJoKX1aG4b
3pddrcfdgZ6b+VOUnbVXEYRTVq+J3rBz2DmboZajjINgpK4VLZaPPcjRjRKRX8lLOGlPfpOywvYd
C5LZVl247TgT07XEAbNVOo1DVpTbLZxWKIIrnebEO58sgXB1cbn4epy+NV1dXyMtDO9gyKEqZFrl
BfRbIq29XEIJ6eQIZrv7SqmUuybqojWBM+ONbMvKq6hbcTBGoa+qkn9URfeezLsIas0KcHXupQoJ
O1NTTMwSDcBfP8hGv1J7IIhXtH7GFypF+ZqdszxjSi7bfa2GwbWpl+az3BFfMdZKd1MOnb2NELcv
QF+l4bwiAgr4NMbIivFp/P/hXfJXfdnYd3HdUalKfX5QYKjrACDfrRp1SCjLFD9TxnLyAq1n6ag2
E0ht3YL964dK9u4H7P0OEZDY4iqwlAbWXcp6vGWTjgI2HGJ5lw5+9hCLZvip5lGQQ94csNsGgV2r
dyRal9CFDZFfxa1mbEebfa6jp2PBjJal7H5C30A7M67iv7Lizz+URqczgjsElxLlyumpmuVWvg7p
AHIvtKz0d4Paobgd7Ej9q/IaYsjGseypoAGJ4wIOdx9AzAGrVZbiHjYxNnpB1Q3HnNLn61Ci7Wln
LW69gIDnp2wGmL0y+s6sVoDQEbkRmtR5WazO+c63SRvGy2iW0podRYkTmh7hNofamz5OEQ75XsqG
g8K+ziaYjlVuXfBJ26P763B+zFl+p1tsciZfYKk3cwFTlUfrs29ZHtzab9hU31LntIKf/VwpvCg1
RN5ZpovgBVkfXHd4GnMC3vK2fyajmGwprPej41eSPu5AnmpUnS0KabziFYdICaIipkbaFU2Dwzqk
pTunbb8yppJIizS5I28jia6SoE3uwy6nLc+j2OuQaZ/otgfNTSQLP6Z+qAZb+p/BYylFvFdDFy/c
c4rUCPUCFCXs0+O1mUscYTnU817M3LDOldg9w5aTqtGZxrD+XQOwylyjaPufeqyzaJHJmN3h9LVx
x9PfSl0K3wWs3UTO7ztGvdemPNv7LGM3HGGM264d6wX5EMWwCHI6Fj0MTduXOK9YbdK7c1fay54+
1dbgMTVzFSp6tiXlozVcy5TlexpnFH7JTiE4ItA1fzfxsemvcI92t0PVo2+EJ6wG61q3sgQWO4F7
JF4aiYLygih5NdaU6xELq7pHWwc6EpITJS6rlos7CWw/zZ2eV4VOP17bvKpvg1rTeTeGfBOzv9kL
P5zf/DoZHuoWIaXTzfpwqO2OWFGAYT5sCJMN1rq0EXk6GPf6HZVr5dlg5/2C5HyiQq+rtB20SrwR
ioxBndfOL+7GEjo5IRS9xRZt0q6GJKrtFxxp9SHX5zEh3xiL5brWsipz61YqyfzpCKdIZRxdcc8N
WrNNEBa1JWx89EwtIz/ShQinB5QEaf3KtgdaOsE74Vavw+S9kWUL97Gt9uEdR3mr34AzUz21gRno
yr1mmyQWgbxcLW1c3akMa6RKjwznnmUgQbkkF3w/pjLb1HOrPJmC3FSfwha2pkn+gbQPT3uv8/0D
dJb6bPj5ci9YoVmnHEHPNGVZzvrYpz/ULAlrBe0adWyJnqlaNgAJhb5DHOEqwi1QxYB8g/KJPCLt
WVNl00tgSvyxFH7KttbGEhhQV1gxp0VBZYpfPILZs5rxhZCYyFhHtkFQKSuujRCLj2HwAubO+hNM
s5Ls8qGgjIQ6sc7JN0pAr+hlIa4nu2ZrI6xheiWrI/6FS1V9q6ye8JQsyS3M64RSuyRpZDXd/MAi
/yy3bZZ4+i+UUAn1cLEDyyxdUk2bKIyz27idsEJgw6SMiE21nLe4J+wjJUxkIEpgRQ99VsvlTQK7
kfTkKdbZsGhD2d9mWjhfhaIff8t8V/+qRRVOuOoV1h3CTZZ5Hlvjq1IK7WGqCDCjyx5F/nbZnpl0
CyktralnG6DBlVzEB7RoOTFlmUUkWKTY7StgFX8fj2FS70Cb+KbXsVADjgf5O2K0UJaVOuipHmTE
uoHQ1YiZcBVN1ZPVDJuPdDiiR57VbtR+QQ4kZ1NNQ5+PCZ/W9opc3MLY0Tsfjy1JnMXm/7XjnHd5
3bOER/j6IW1r/TsAYrV14E1G90mX4+I3uvgwjcHwpsRtRQ1Wli/ASc5VvSaZZOg+FkoKGuITaWgx
iL4JO7AaSnNP6NR1xotrm/Puew3qF0JbepGyRSPUIktLO/EeySWwzmnJLYVR58rSfYQr3C5u6OWW
2t33Q32hdbU1kGRo7EGM4Wz9rHVFn1WmxC5ozhxyYpP9x6Twj98P8cU9s03ZoMqjcj3yqblJV0tp
7BKGUMtjaT7mM0FM3vdDnOvHLZkUWvA1so7/6x8z1wcFfBISGUm1mohWe/AqSXWiZCMjk51D9YI8
2DrTBluyrgm+5vBiBKkrn+9XXpmq7YMXcKYStzBlvSEijdraGuPvzLqK8JN+f2ViedafBevcMkWx
0YigIoda9XnAopyTGp0tATnp7PYUD2VxldebyL6Oo+sgWPW0e40L4uvzJ7bIntGwKTrGZPlUu64E
NDVttHFO0d8v9Nk+b3Gtrr6/sn/k4p+vDPwd4hweF6gfenKfr2w0pQIhCXtokgDcZmVsem/0JIfQ
Yidakbrn+Z7tUnd0K6932xWplR7pbA4bQ6d0QYM5/sr0dK+74BA4fyP4WYIyAOpv09BOp2tJhlhU
G/wsYd+O3XNrHS5ct3L2RBmAOwtkCGcjlofP1y2lAVVqC9tOtVquu/d6T3EVl1qQQ1zxf68b/5pL
h9RFH+P956rRWrqB57vUUt3ywhsklrv96WksYnscN6Yhw176x1f50c0jhjL1rUyQNzPtSFwjbIWO
J8mLIHTW4oZsjWxvOB1P4Cl0Hv5cuunK2Rt8Mvzy3n14g3s5hrcQMzz0DjxuytEy3Xz38xaTtIPt
zMqdaOevy+1vpCxO7uDHnJz3wYnd+MLjX2CKJzfCEixUGFIQsBus9J9/SUPZ3RzJcwW027mVkN2+
eIl1w60X9oZC8KFU4jnu35TmuaGeQkl6F8Xm9feT5GyZwZyCk4dvjGJYAmbk5x8higw3gD1T81Sh
DoSl18nt/QSJxB0kcUfojUcH6ub7Mf+xVHyeAgxqybgSZeiFdAM+D2qkNpLdUNBbAeJXVy/lwCay
0YZjIxUHONSrbjBu6ONS2tZr5LFaezcC1G3U5JBX87YJgmtSou4v/Kovnge/CiYPxpPF4LL89Q8z
oyYmJ1Nwfzl++6sotb3M1l2Ptcrpi2uLiM9gBHeUd1jI01tJX1pL6i9FExe8L18+EBIhDQs0uKpY
Jw/EVGjyBiNS6ypDqQuZ0CYDdqhINLfElnQ1mNrJ7++v/GwXsMyBD0OevBJKPaH7yBmyZuITre7L
IA/o0Xb1sC3CC0v+2ap3MtjJs4eihzB+YDAC6mh1geHCcDRd+JidfVcYhDfL1BWNjxkP8/OjREc7
LaHtpiNPOhl506ZM0GZzhPj+xp2vJbi/TQzgrN+2haX68zCBKbWt1KqgwnTrbsrld8PSKallzdM8
m8Xz94Od3ThLw3dnU0oxTfSB8rLaf5ieil73jR4nNunIP1RtHxsXLuarfz47J6Y/t40V4WT6lzbS
0qBAszbNxa+WksY8mBcu4ex+cQkfh1h+wodLkGKpR8/CEDKSKo6iTjyYrtl5LUKJ72/W+QSwgddA
QOapaBASTyZAmamV1Oqm70iRvBEcSAK1f+aVv7CpPX9ZGcbGbqyoqoEzbrngDxdUtIHSt7PtO6Z4
buN1hh4lR4WDA6B7NYmS+v6izt9TNusCo9pii8Mhd3JRg9SHLdhoStaM6mhRt+v9fpWM2TGx51VP
lvD34509LpPxACkorNP85+lSFEUW5XSh+I5W/IKHfpOO7X0+pY6WB/t/ORI2PF4gLsrmJtrGyQok
LZ3gPDZMJ2zMI39nsQ2AwTtVrFpe2MoXZvrZDoQdkaKayyYetgM20M9PTSZ+qUPtynrXQRZ5EPr7
gNcql+mwm6usf81JBfv++s6m4zKiZjJFwC1r+ul61FVZlgQkqDsFiQ96BIpA/+sDO/7Xo3CEA/Kg
su7hBz25Lkq5kwIWHSHHeDOWP/Tap+51Yb9wNiegVfxjAiYL2OIsdLJK0CwuLez4HHzgqlIo0+or
M32ZuufvL0Usq9mnLQJHAo0dIt1KoL+GfnIy7VtwPQIOEKmmkjjg92+9yqwIHR7VeD+R/+yrQ4tO
nnpu2efbZMLSWNMhXSmxP16YnWfvncVx1aAfsay6bNZPlq0BwJA9QveFk6cNiHPQtFiZpj6q0H13
c0uma6B1+YXdO+/X+S3AwbhYuVGnM09PbnWFGrJXKyyhnuftPe/a21/z39bLH+u1s97tHIf/uF6v
1/w3Z+dsWme32Tj3G/70//9lYD/55dw7G/7yjv+85+/j710tf50/ucsfLv/ylj+5ruO5x6O35Y/9
lrG85U/82+WP5W9Z/tblf3h/9s/H5/2ffemV/K/9nj/+7Jf/C79zf+FtPZ9xqiYDW9FNmCQWOJbP
b6vWUTqmrYrCh0SfpP6tkOPiJwffePx+yp0/ZVVTDd4d3MfIlk8N28GkV3PdohoumHV92eNF1PcZ
4i5yYUr7/fvBvrooXlJNNsgiZtyTi8pUgiyETeWRdBlIyPIOfzUi4+HQK9L2+6HOp5EKONtQZC7M
YAexXPeHbxSR5HG/ZAsSrAgy2X9uqsqjQOhif1jl7W8UCN+Pd77WEXnA0zJ0g541L87n8UKRqKUa
h6Yz91q9l/0s9ZAoFFejlPUXltXzhZyhbFuXbfYrOlvYz0NFjRFoepNgS+ytZCdoNiwBMCRUTgaR
TXQ/javAnPo9MpxnExXOhfX2n1v3eZFCy7dsM1jU1eUL9nn8Xoc0RRQhZXGncH7+51St3iKaciAH
OtGmX+ND9TL377DGX6Cu/AdcbZthD6TPeS492Xn/Y7nB2vSmK+nCW7OsSac/TeWgTcljeWeU5Sl9
eOozCs3YbArL6dSGPgVUAPXSHut8CFXnRVm+Bqainb0wYz8lCMI6Umd7m440tuDq6vupdF6T4jj2
cYiTuVQKqzNF3TN3I5FvCxI4PH0qul2NwNatJnQuqsj/JFJfuUOe3qqdXLnf/4QvXtRl4eG0CpqJ
8/HJL8hS0ja0nl8gaMm5wE0OhVGwy5teU7O68My+GgvFFhgo6rEcxU+OEzgyJtomHI3SNvSEdCXb
11nGbqv5P46zfHs/zI1a6vGEC8ZBYeAN4tpHQRQtSMn0wmbhqxliC0VXQUfz+ZRP3o/KB8LZCVQv
VSGOVRn8js1L8/yL1QZjM9sdQQllmeqfr2UIEzTFKaWEGuGv06ikXitj44R6deFlF8vd//xG8WA+
jHQyE0YQAlZIbqbTaTgco7uZiRf+bSWiSXXy9mpqwt1bg87fkC4N/cUSztDAgk0aAfyXk4uMO3gH
SBhZVsRjFNwitSBsqmruBmUjI2TQokPRX8njpsQTXN+H9QFhVWeviY2fi7fv34d/6s7nt+F/f8vJ
bdDiNgJ9xW3gt0zFJmhvCiJeYcKo+gHDt6FvovEh9fd+3CNIWRnJepoubI2+mFbsDA0FRS/lTfV0
RyB6Qy0giJtOWcuC7lrJ9xq92vcX+sXLaJD4JxYIHCW608JYhyAf9gT9MryG7wqUb7wSfzEpryoj
/PdDLSg5lWUGFDm1mM9zuAqGSisT1XBoyL/00XQsCbtCW/vbT8pLi/b5+8IJAeQczR6+CuZpX0ka
lKqCocQsVqVNVVm/1USB6mD/+Ld3j2E4ECvAdE0h/tnef1hiph5R5qQzjNn2h3DMUPvg/iimFbWH
C9XEr77Cy0nfoF9Cuew/lJUPY9ma1FQloZqQugfTOpZ0WHeBokrDC7FQVbwm/I0TF51I60VT2zFG
XDHztZKiZJhcOh7RDlO88ZwCwTCv/boc/kK6s+cDNi+8RyZCiMwjaZTDTjvTvF2jXEjfJx8bqWfM
kf6sYEq/k+vUvmLKjC3nkaEHKlpjGRxJ36C+W5LmpanxiAgwjOonsuCCxyZq4x80jkmjysfur2/G
7Q5/2Bj/68V+aXv870bg5H1t534YMBISUROQq5glIzG1hTxsZ/ARq6aQx8fvn/wXCwRdbkWwMaNO
ZdIl+zybixzhdmfltoNs0jHUkuiZBNrmAPUERROYKHRVpJ7J91o8ulaIN6nICRojqxjXi1Di4/e/
53xbb9BwBCRgYtSyTf3ko2rXc5xGpuQ7ItfuNWK58qaGR9Bs4zl8tWZxYfd7vjZx3Zh8aGpxbmNK
fr76ICkNSekIQ6xI4TrEjfk+zO18YcqfvcT0dZaDimWrbL2M02uqxjbvYhUmHkciT3RXc8s8taZ/
O3NORjlZliYQWaQHM0o/4TWiH9HBJpnompnyhQVQOe09chJalj/ac3zfKG6dPKQ6tyotneHez7dy
6Ab3pBWirSMMdDXfQJLfBY/2xlr3gzd44cq/KXaXlsXTx3b6A06uNSWATcGBkJK2HjpKQZTapffw
rO91OsTJkQ9zVSaNMZGt41qs9YcQWiwNOe2q2pT7KqaD7JpXbvBDfiUh26vX/+4t+M/gFMSZkxRG
T5f9DGwB4nMG1+J3dZao7fK9JkPvCRnH/22kkzupkj0aNhUjQeZA7IwY11WjI6kDbnvhG3P6Zv/n
mmwBuGs5JJxmiLUhkbwtQfcubiy+MzSS3N56lGHi+/WFizp94ZahNBzDCsoCYVinfWojwcWiZsv8
1Cm44rWuiF1QlOfvb91Z0et0mJO1OkJgUig1w0hb/7p4k0gAv9dgoxwGT79D+ZVd6kEu/8CPm7n/
DAgqhRK2rlMT/bxaFbKeg4udkIObb7H6PkKErvzbxrhwjvvqSVFJBqO7bKXsU+1H13QDomOeVCAd
umAnKzfpsFeKY2f8vHAHl4Xi7II+jHQy++RML7qwXeaEKDdzbe/jFhubilfKVkqaymQbpgXxSOCE
xqb5U+qv3/+AL28oVyiz85FZm09uaEc899zayw2t0VGBDguqFVR4PXj/fpwvJ+SHcU4+spYkpSpK
ZO6otY/1PT486dIp8SRwjYr1Muk/jLFUXz7sqzIxzUOD+NqVj8ZR7ELMBcfmb1Y57dZ4aIFMPvmk
2biRJ3nW6vvLW/7R54/xv7dRPSnsJKNRqmHEbRz7F8RuTjXiVcZSprLvitbKdCOr2+9H/PLBLd14
ARILvcTJF4ivJ6kEhLC6WfFH0ybXEO/h5AXA1b8f58tXQaVbaFLT5J07GSebok7BrZUCYNjW8VsZ
PUrDqilvIc58P9CXF8QOm2xFgxrN6YqfovUneUbhTUilnVG/W3b/mxAtzDKXqjSXRjp552oUlERM
MBLZFra11rIXwAYujoELk+LLLyh1pv9e0skXVK5SlGW+4JIq65pQe0c1arfP46ey0e7rBOG4XLpj
+KiUz3kU3qGuYpM/rwbrh5YW6Kjq1WxErlnFO60PL+z7Lt2EZYPx4WXpUr0y0M0SJFx55DmU2jVB
7bV0//1DXV7rs/eCbhy+8yVXUD2ZPQGmJ0UAvnCtEeDVe48mOd5RdptKd/jz/VBn+/h/Xv8PY508
1hCoM6olxqJM/Kps8tuwXzeu5QWtx3bMwz4H6bn4dUmg89VOTFvUMBzpkPaaJw9ZmwAgWcnygoy3
xKs0re58f2FfPqkPA5w8qUSVyimpGKCi5B5jbGq9tFLXUAK+H+fLJfrDOMtf/zAjTAWko9Exjh79
jLLZ0cVRJL++H+PL1eTDGMu1fhhD0sDNpcsYE2CdOHkF4OEm0N3j7t6qL3TBvrxvpqCZQC2U/M2T
T9sQ9HiXJsaClRQyVOMQZzrKF0b5coZ/GOXkwxbWzUBTkJU/5JU1SAyit16sOiIs/bVmPX5/+778
zHwY7OQLJwfpoMIdT114dj5EnmZVD2tbPIaB2xBbE/34frgLd/C0p4nZkNre9M/m4BWp8VhuQvUx
uNTd/vq7zbYY7hvaQno/nyeFhjENOery3c725rp/lVeBg3UKZsh0lzvNHRSVh857wxB84dv25Yz/
34HNk6+2+B/OzqtHbiTZwr+IAL15Jcu2UztJLb0Qmu4Rvff89fdjX2BUxSKK0O7O7j4s0FGZjIyM
jDhxTp4BjobY3oFSDrqQiFJofQ8vyfH6Ni5GiBMzsyDIjH+cU7LGRQDeBn5qy9+vG7hoO3yGvhML
s9BXKArDww0WRvm32og2846d9U1Vn+Xiuy9zq0g35qqY5+JZPjE6C3wwJtAshMsSiD+3GYBfsvFN
FPg2j5+NYnw0gbbzGVxhdiuyfvQB+MDmeyamry1TuhNDcqh2X69vxKLDnvykWagU4IrXcqaPnDbs
KDC85PmujJ9LYX/dzNIHpeuh08UH3kIt/9xhk7xOwOLrsVPLm2BonWRcQ7IsvqxOTFwcPS1AqdE3
yJcfom1vM7bo7mC73De76ANhy2jtYbVqcOakeuahrg4VjxPeNb+Z7bppbynS9KU9/kbUwrOF3fU9
XPpUpwucuSwTvIxPBiZ72H7vxU0PjMZ40/62KD4djFMrMx91mfrwlIJVDfG/oCFlD2qr/me91h1f
CiR0VBkTAL1MmXDmEHoHk09fsBjIKAweHJq6G8M1gP30R+a51ImRebSCKFGkL4qRIoHAxXuxmPYM
n8zSrsJb5mco41Yr8XHpbju1OPMJkZEg2ISxqENiivqCzBlHjCm96z6idK1xubKHxswhTKtpZaRF
qCVkr1Gz6duvyo/rLvfZyb/YQQZUAPHSmuLonp9bsI9qOTT19NitXg29QO5zkHdGAVVQJkV21JmQ
7VbQ5QSwrt6YOtSLWQGpU7i1gndwjojwdTulH+uVHGIpkjIFQp0LUV8AZbN9tuRG9UXETR2zBSsH
m56nAwSMfwGlgSTr+iYsbfOprdk2l17GXGmFrbwAyG/Izli+q91Kw2vpcJ8amW00KZFnDg1G0gFk
riehi9ZCYUp7T5FX4shSLEadmUIX9SCN6Yzzb0raZ/oVFOQOs51ozKH5/uv6hi1+nBMD01pPUlYx
nAhkEgx4iJEwdOcoDWI67bdM3UoMJ183trSaqRI/jVJJlJ5mq2lMdRCDHhaPrP+Zd+9Ft7JbS1//
9O/PFlP4jWp4kPU4FuVbT6k2vvFa98lK3FjaslMr0/9/smWpoihuEk6rCI8tfIviVpWYTjB54b5c
36/F9TDjCXiQ2xho67mluEsy08y4iQcVdpSKWRx3JxsrcWPxo/wx8pl9nS5Hg7i1YorWcRnfN429
367dvtO2zwMToGwanLiyaRizZUCa3mU9rCOMQB7GymFWKoUb4H85KidWzFm6mxoaHQOZdcjeLkEO
y13rC0vLO8UFSBNaBGA4WwdMfcQXGKAdvWIWRT1SW2CSOOj3kbgx3WNefueERvU+hw8FRWw0TVfO
z/JG/vcD9NkSQ1ihS8gQpnIqjOmm7eqQmbz17fF/cbs/ZmYB2xMDKZOgLHEkxBZN7ob4haml6zYW
DxEgSiY8UGMBsXXu2u6gVHIbUqBJ5W9a+aIFRzFloHQbrtUul255utD/GZrHBDkbYNahHEYVUe7u
u+7rIBxU5liTg5oeri9Knq6XC08/MTYLDSqsqyg2YKxu7HFnvMCWaw+hDUTh8c7+/n107O3ddqvb
B2Wtz7PomyeWZw/1LkMQejCwHDKfMiaZkwcr17i8ZmLm/mHShZbXY0L5Anll9YzcwAPUyHvIKbbF
pjjmztbut95Lt0m/qncew2rXd3fxJX3yKefun5ql7o+MLDvmT+nFe8i+SZu8tsOXf4Wf1aP0dNNs
aIze69vrZlccaD5Vksm9Wk3gZ0dOJonqfRHdmc1dAe1T9DPWH//eGGgQeLZoV1BcnaUWowc7djMF
4z7KEJeQncbQjs2I/K1kOQFjcnWZf7lucjGsMZbDSAHzjzLjpudHUaldBsBjUtMscFyFIcvIViAj
roUvbnHUTCgRYOeAMbB4iOQ7I9rU/X7lF0xxa35sTn/B5HknV5AAH6MUtPwCL3uQ+83obbRul8f3
8J6U+BeMnjx4/xeb1M2mBhhz0PPCpmb5dR1AKY66CmUmlU7zY5A/CuUtbG2Oq0OLnkXQVa758LSZ
86VaIspGYCDAZOizCBGbZpqkOmatVBE+8mgE+dBb3S26qskxRSsF6oox3hdG3jtGGCo8SOSOR6o5
ivyy2ty3TRetnOylNGNqBoJKMej7z5sggByzqJS9xHHL50r5HpeME7jZyoYv3V2nRqbQefKN5XQc
6sT14RMWtqZ/o5tfSJfCbmV/l2LUqZWZL6MoabSCyFJ4Z9hGocBQvxLj19Yx81UXehYxhZ3P0aKn
LqFqiA2oLv01gMLSBcmEPkPYdP5EfZ5sRPCfF3kZAmX0ym+hYT0iwvKg6P0ts4/7Sq5XlrXoA9JU
4Qf9zoDDLLgXlF0ngWlyGxHuwPqtMH8D1lrxgcWv88fIPNXsaSGq3SS0Dj8t3Koi8IeV7y8tRWsm
spgAY0qB3ZvlLpnXuV7qsg6GdovETn4LX4Lb/jbfpbc8boI7CM+5Ksat/uDfaCt50wUmdarHWEyO
ABrmeJufHbMTH0cqojKLCt/IfAcQNhfUXXRfdC/RMdqEezAK12PYoov8ObfzQh2Mk8hu11BhDbFv
Z957IxR2ZH2k+WOx1m1YdI8/puYFO0kdTDhhWRnsi5sgHKHn8jdy360gExYd5I/Tz2/4KAlCbXRZ
UauB1oM4euT6u75piysBggYK0jIYIJo5CKpaGtoNmKjydwW0cORvO+/HdRtLACqDYSGKMVyrRNVZ
lE/0uGzFAvqdzhl31h3iYjfev+XB/+495f9QeFSeTRQuPmSadvTsUydLj9H3679hYZ1nP2E6KCe+
2OiVh8JFDkFPNbjQVrii+AjBSWggNJvGwfa6taUCK7QYgJl4NgCbnfe3RSV2lVZlxXCK2iGEieiN
uYC30BCIcgcyC9uEiE2KH5Wy3sGcvXIUFo79mfnZ7SK2cogcSMlXVXcCrSmgjC3s7YWjiF9EYeW+
XGpInFmb3TJVlWQRIFaohpXnmnLDWG9LWM8M/1ujcLFTgLtz4TW/vsULZ+PM6Ozi0QagtrXMDqPd
m3sdSf7a83Lp+XJmYvKpE5/xFDODEIl1CcKTq+0qaJbQm1LFe819i4RtkMLg+qEkwi70t37w3Q8b
wIhbqjqOEUP2fIumgOj9GIpXs3XXHGwhR2R4CUixZE0+NtdTVYII5eue39bk3xI4qdpf2rjrcnOf
lK8quiOtuoGja3N9z5e67kCzmfdjDpbLcT4YpgRaFqNrR4i9Ef9VfxSwDxyKjeZEr5rT3KKWte2Y
Plhb60Jg5xkP6QDT7PR251U/xH/rVJA5u/1u2Mq/3J/ydny37CTbef+mD/ou+QLlrXIMn9auz+kD
z7JTDCuWqBgM11woYIqQQCEUCYc2VByhAuncfVjvrm/p4tp42kyjtxqJ9+zsxIKo9IqBrkQlK3uj
f5fj3eBVTp/u+3B/3dRCqmYyz/efqdmJKXyq+3qGKehuY2EjNgcr3SONft3K0rk8tTI7NHlfMAU+
CWWY0R4pugrKkusGFj/KyTKmZZ6cStSoMjkPMBDKju59DeD/DlYQzEuZi8WAL+2QCfcL6cC5Dd8v
hRKW2dgxAnHLJJltoowV/RO5m4BxX9hCI8RDZBswwMrilmLpmeXZPSUocc5ICZb94gmVkCwByvIP
xcGRPkW+KWnSrZW3Fk3C9AN+FNQOxdXZYiU48mOlpVFClSZGEsC7l5DdjOqJztAOIT8QBt4PK6Fk
4SvCSPHH6HydohkOUY7RdHzM9EdR+g111HVHWbgEz0zMcvjS9UYFMPqEQnTEwS4NWz96dzBImCsf
7RM3OYsTp5bmzboKHZhOErGk5N2r1hQ3ITzwk7p6hUhMVCubWvldxm+69MJrotDvkt7fSia4G7gm
EO0yNf8YtPpuQMjM07/KLgwN8nvACBEgSqgA08e+076EyPhc36CFgHD2s2e5nxi0Pupt/GxUB4GV
7zrpmwVeMt1eN7P4HRgLA1MIZh9U4flh8lQf3tOhomyvjyraz1byE7YBHaUVVfF5hmhE9jrVJw51
tBL+/pHF7CfjCCSfEBkR/M6td3GRpLUXgNiKXzLxNo1XVnfpyPx9Jt8mE9okQn3+9xPogqE75O/D
1WvDf+GEYrSzxLfre7iALsQMwF0qJfTpsHVuZgJ8aJmGpl8cPJe100U7Udn33kaHH71yv2jjpmht
w7qrneJVQwXJcRBRRhNqLTQuLReqMp20QyWjnyNRaz+XwkFmuQXKEZF+x8jFfmjkNaT05bWoMUQC
uSDEaDTG5lXGOk6lIq4LinAIO7yKcKKJ35Ib986410oH5Y/75CN1ktv4xliJS58ceednGcsGY9M6
Q1sWnePzjR5FNIdzkQDc6froQ+BrSb+ZrtVvB2iVI1uMa7D8dTG2TpAp1VPWxylvlkQqlQ1ag9mj
RGkKwva4CuCUtip9o3SuvEXXogUhrzcJnMBy7GV2XUT+q2s01Ws3Znw7RYzMg+yGa/fx5BgX6wHr
bbIonbRttp6iSWJdDUs67apHbSY3mm0MmY5jCNCsFjLCHWVMih6H7oE8aw3O+Pl+vDDP+0eDJQNO
mHkhRXJjcOYlhz88yj/dX4qd3wnUqC1HPbqb7K2lRH3o4I+2b5Iv6oP/798jT/icf+x/Xn4n2YIA
g18JkTOOFP/29FuXsXf3u5bsrx/PxVNxYmUWSbUob0OtxYpZPUeTTiZjr9LX6zaWjoSB+Dywd6Yj
ycLPHbOpjLDKlXYaAsof5Ua79y1lryMihMCsbQruykG4zOPAMssMyEESBlHRHD5RFYrgSQ1LYvzJ
sUrZlv1f1xe0aIF6M1mWPl0L88jpZkyc+lMKYOg7S3U3Rbky4b24ZScWZqniUIAwQVeH9kH21Lq3
Y/cihrdWVMH//nJ9LZd3HLtlMVHH1Bu1lDlpD2rUJUTJHW4+PjAOIBYH19+mna2Zjr+KNJ/eBPMz
dWJsTixRkNmUKEXxaYpNIt93wz4ptma0Rf9XV9Fy2WTVFxQFMvdgKmssPvLKSufDcK6QQGWpYrx4
qJ5EiAq/Ws6w7fYf8b22ua99KCWM/XfpYHtHpOUYaMmdwUb71em2CcjclRRm6eCdboV8fihElSmr
Ytp3sbgr6Wha6L2tPGiWAuipidkLLfct15Wm6T8kCJseCSiby7ar6Syiz+lU2eG6Jy30nyZX4o6n
XoUzzUtHiMREKqoPpK35rqofxfENmR+z+jIwglf/ayrHWP2ZCx3ILLRkxF+V9tdFRw49BXbotuGC
usDYuMjThw2S6Wh8VI5Ba7+VV6Ll0sEHnT+RoujTJNLs4ItjDuGdPkFkFdg+k3sRqe+VTZy++/yI
MG3NPU74YiBhli6VhSAijcDATAf/v36bDM+SdRCie6/eZiiNWJFdwOlZ8M9K+3DpeJwYnp/NyGi9
um0xzLCahXyU8k+IYsbwtcpvpL/H8POl/ixyfhRDhICkfFpk7mU7ZDTyUb4RULe8vpdrK5ofsQIl
mWEa5vIVxdbHL3F6y0vE1f8R6wNA5xVrSwf6dE2z09YA26sicVoT2CvjZ1XfhN2P6wtauhUsS4EY
hpF5QOgz30CgpyyLuuGydlUgK2XwbwCvkQ2Z+YCAq4fun17JznWbS5s4lekmZm8IVedEID2s+YE1
AfGS6KWuUZVxBPFrJqHlBF/963VbC1sIDYcBia0ExBBO4fOYiKSklAk6ttCW7uEa11/zWkft1AjW
iCynvzQ7ZXCkqnQYedgZ0rzj4okuD1+TUBWkKKYPwYOXPTLM9CBIzNUrD76o7EyN9Pj6+uZ7KcHT
CPG0zDdkL0nvzten5fGgFAHCPUnxT2BBfWt+FEHljMVDGB4N+S9ziE9rqgn9s2zAfzFPIAHvKWja
1PA3mOMBqNsT2gq21LT3Kuw3yuiuOMr8TT6ZMyaCAiinSSjNKXae5Kt0PtFLqSwTrkHJ9putpnQ7
Y3QkN10xNPcSyZyohsnIYcmbyG5n6SRc1m7mIStkq+2vIBORKTR2gpKt+OL8rH1a4TJB2R32iwsQ
bpSjMs8wgOfklfRe5+neRZ29FwxUZMsudaTKXLlblpZFtdYAmA33Fci08/0bm3RoBQnxcSN7TXO0
1wPDkfS1zbsAF5PhSQYz1xNRsApX4/QzTj5TLFN6z4TYd27fEjuyPRsSu/fvztZ5WmuuTB/89Ixh
iVtSBZQBCkbB1rklH9yoiz6C78j7cgOd3n5/V21iG6a766fqc2euGZp5XqfIPcq5ru+gdvfJRV7C
Rx46+pY320ZhkdN/aCHbt29vm3tre/9lZx/7aeH7x3fVvlNtOgHbfKtt3+1HKhA2uZ/9fb99cQ5P
Hx+3a5nf5UE535fZF0BBN/JKj30RDBCaQZMG+5QZny2o/2eDctwKyPnSkSdz5gTZnAZwlSkonXzw
nlKmxAjuNLzW3yDptBML48bsivu+r3dQmKx89ks3hkoXENJ0S1G9+szCT8zljZwi9u1DS9A3N1Uh
IgQ9dLe5LKwArOYR/P+968+yZlEgdgWjNguW5ZuurbhvSMFtowr+laY/KLD56losgdfTNted7WJ5
pJUT9y0TsYRy+h7nuzl6aqWYfRGBcBodHeo7LdJtU1nJxZasUMHhg02IJtiJz63Irm+VXY0sSVfd
acwFymOEju/Kubk4n1x9kkp9ReLSVWGIPTdSREUuKmkXwRTcHDQU2wiFh7/eLZYA5HmK1qBtZyGg
Gb1GiUvWMYJERwl7V0F3K8bG3/vcNFBryaT+tL7n47uqq1WFNDGphGZka6gkN+JdFL9dX8vl5T3d
oX+MzLJJBLYZMYSkyukD9kzyEI2kxqB23N9QPsXub78vX66bvOjm4OTgeGC8IYyq0HHM9q8N8g4h
tz5wNDl48jt5R9/f6UvxXZK8pz5qUVoUvyNwCGFrsQnUaMVDLkKHhZOLoB9U+H0A+M7csAFVF7c+
gx6d2EJP0BnvFujsX4XSSI4EVTsDvunw9fqaF1yfgwVGHp5agB1zEGPfIZ4b6iAYy1AutrqWRQdY
hYKt13Gor5u6QHdQCp7SMKxRY4SlevotJ7HKD01NaispcAZvN0pwSqYIVI7f3Lg9VNG3Ju6RkrxD
OfvWj6etdhL0wvq9noQ7Hi9HoXko3X8N46h1x5UftnA0ybVVnZKZSIY6L2GN5dBFhcpQ/ZhKpgzP
Z0gWZaUVeomepCf30ZAFuqPrJRKigaA39SHLZO2RPqmwFYOycQ/MrHn+TcnNMAACdZUNcm/yU4e2
XLsp2yEXd5LQC7emGKSqI0UIRzpZ18HLVSSF8tYYASpocPSHzUr8vHRpAujEKiiJU/efA3W+56Xm
IgZPpcAJEfFUpA0A+FEHM+604KzldFM0uW2VWz9dMbzgV9ilAEk+jEzGHE82Fj5oshy1O/TNHSXS
KDUJG8+QtiufboqaZ8kI6+NugB6UXFgiHT5fn171lpaUVDhaBq29nDp8AHvD14luhvcZ1IF1sC3c
G8Xbt9k34G29+VKKjt/+yvNbdVJR2/bNF4jdrv+sBYciL0cfZDpUUKrPdh1B8kILkAtFz3qP+K0t
EbauW/h8Tlws/MTE9BNODlPTF1BWVpjI3yHjVlO6DHZ7M7x1//Q/1ggwFwKTBpsn/kPvF9KGWSy2
xqIv4gxbJvP5AzKd1ZdaVu2s2lRrxNxLfgMfGK/R6c1xMSviGbruoT/PFeblB8SlN16kHc1MXNm+
i6SQP0/OBF0h7smdPMsrYldue0EsQxBWiXIHgeC4yTs3d8SxFQ9S4OkrN/OiPShmudAg+b24/KNy
bJkMQWTN8uMbuf7hBfLOIzdUVx6hC9uHDgvNG+YOuUjm+VIQR7Rog4p1DcUDN9Z77QIEF9YYB5aW
M5GJ83oC7oK817nzEQdHn9Q5dOLwp6R9tO1OVz5yfyUFWLZClRxkqD6plZ5bCdBV9JsAsJ8nHuvx
Y8T5vP4xaD+uH6WlPSNUgd1VeOOS1JybCeOa5Na1Aickk94LgZbcJIUa0KQNwmwFMHLR5pr8etKm
IFvn6X5xB4bQc2dGwKC27Hfitz4xrNZO/VB66gcRScgBRUrZFgVZ/KdKO2OXAq34GiNef8cUiWg8
lpAGgPIceSnvUToQkSgUK/ejcsv+dfS9+N0wKu1gmCmimUNrGj/UMJNW2jFL+wXcXSRVESUIsifE
2UnkKRruqU50A6dRh43rI51rZQfLtVZi6NLXPzUzy5dT2Y0gTMMM4nq7oT94tQh2PNqM7rfr33/R
EBMNNI8N4vXn+MzJeiy1kPNRJd9vEgPJmLRX1e+SGRXPFG2U91H3SQyuW1zYQWQNqKUQf6Z25+z4
5CKkVGZOb9zQo6OArqc6hju3DvbXzVyk0BPzIdcPkZvl4XjnH0opZVeta58JRZXRhKpBOVOWbwar
sWwNxsWcWZym+f2/2AT4R7ub5+j83q/d0h08A5tWAHl4i9sec+mpzHg0Jo8Q3F23tnAx0X2fngk0
QADQzo8uzq5nCmAHxdRvRZLEpDWYLfwd1AAOjXZ33drSZ6OyQnYO/smwLl5wrolOo4Y0qjeaN6IG
F6epbeVqJUQsuCPkuRDUoJc3va5ma2q0LhIsIaVTlen7qYgQJrndJX5lp93KbbGwffg7z16AL8TY
uYNUVqgQUPoQbFXUohXfCvcEkX/6tGI8DHlZEN5dsVIfWVie+qn8A1iD//1MWE9Om+CaQsEoAHKj
nXIXFp2TiAJIq+TgdslKzWLN1CxtMUe4aouIwm+UfctNhtAoJOrZm/+3ELUJ4nK6pNk5C0Sx1pQU
O4i1bryq2hp1cGhG9e+jBo8U/k1BG3j8PGcRA7FUS5SG2Tlz00jlg5vlCGSvcWwu5K6qxVtB/0Sl
s7BZ1GjLLAybip5h+L0DfKUpL399jCapAzixJnIsKC/PDeRuHvnASyNH9ztOarLLFKDv7l/X46eX
D7GPMggUHBdkrKJWmb6ge9Rb4uwOgmO44cWbJv1AacEOguHvP87ZqZ188cStAxWVekvn1Cql9RqX
uRLbuQYWs9SHcgXztPCBMEV4UFgUezjbv6DNAuIHpphTOJqD8WWQ1tClayZmqxk0v/VyFxNl3lvP
o1eGlBU97/m6Iyycz7OFzDzNH5DyGy2smB1UrsQelQ7GsyKsvZUWwhx2Jm2mqYt3wSTVlYY4pui2
OkGhvkwiCK3lHkbZ3xZDdK8I5lodZ+nePbE3R3kOpuLHnptxB+bIjlelnzlZ6xm2Jxc/XNfceYG3
90EGX9/NRavA7abCMw+b+Zuziz2t8gKQcGMW39AXyuN/ZQZfUcBNFMlpzBVzSw/QaaD/P3uTD514
vNylRiUU2IMVxRnKwRYqDRyH6HjDCyjUhDqxNmytcHt9mRcTM0TbM7sz91el3BNFH7uSO+4Vf6cW
T4Py2qn7mtVC5Z9VgzMG6a6pjvpauWHRk07WPDsXOqCWxkuwTVcJz9E1W+yFxyEGCQ1J0aglf1+Y
Plvr7ISoTLgmfjatVb7zJGZrK3+nAxe+vqWL5/BkVZNnnXzJMQ+9ppw8Z7Csba/VP7uqQcrWC9EM
WmvbXzbEps9HhZUBTUokDBueG4vr2GsrlVJurQkw8DWlnRfGezrV+gL3NTxkja0Od2kZAHQ8itre
D3+5uu603lubrcSfBVcieYThn8lxhUGBOVZWNLMmjF2QH11pKc/pKIlT90S77bWxRCwJyt1m4oGL
XJlbJE38bdO4IN2bEK5TJTBXPvZnmfG0pPPZGpBUQLNIyLE7s2dBFspNnCRFBj/Orle/8Ltaq7En
BOmEJ23uLWZnzN9mWdrs70Za1QaZTs6Ffd4jkzYaIqpzPIArMFrd1e2kqXTTBe8cLN/7uO5qF1v+
ucb/bPDgPv/8g6G5ml5io7LUJ1lu7KRRoV98D7XozgrlgxKkP2tv+BEyWSA30hFU3spNPY+T818w
e1cSXuBoM/kF2RShe9euqofcr2/1ut9onK0hWA1ZysLGSjz4mITi0Uy9/XzRKHZGzSipmSNAQ6fv
Ba0raaB5LtyTQ1c/+1qbPxWioCU7WcubynY1w/PuJE+NDkaetcquiVXxJrTMbg0ZNL/op81gbhkU
GS8AcrHZL9P7NuszheqhFmp7YTR3gNRX9nvRBK80hTYDYJN5B7zVk2gwBiN1utE7FrLpyG21ue5V
8wD2uYpJt3Jqfl9Om4nNUFhjo6VOniQHuYCWrr8rA9m2/LURsyVLE5k0Coh08VCBP/+SehbGkewB
EwgYwQ87b5NZN1r25Mkrt9yiHaqgk9A8pe35XJEZm2oF1QXfJRFvJfGdodhD1YuxHWrCiqnFI6lO
s0Q4AlWw+btCFpRc9Y2IY28+uN1Xgp8tTiOnESTSX4Tsq97cNtpN0n719ZWn7tJRPLU8u3jaVC4D
v4wzpm7ujeJeSo+yJDia8mD4X6XxcN1JLlohk5fQ2aMQgkq0dTEqEKq+lwxiBsULnG1qJj8P7avV
5lsPUFweMsWkdPeiCEuJYN5UkvvjuvmltdIuncABQKAozZ57TtDUWlP0aeYAHvpGgs0cjbKzQmC/
JVoJgQyv4tq7dHnFILJBUCLNzSV3blPoB8V3PVbcR9prL4s3wiBteqmmL6F7d7oENjSybkQQdJr7
kSBtc33JlwhVdpwiEKVC6FHw5dmFpri+ZLQ1pyWr7hjcrqujSSOkMKeZp4NpbU1rb7k79IxRBOi1
XbQKkZ1uk/mNRlOPf0BigB6YxfrSCtyqQR3A6cKjxIBarQW2Kvz2iQ26cIiHo+re92sDx0tfGrFP
hd4CcPgL/P0YlF7hTxcM6kXhXVSXiU1Sld9bifUyNsGDEbq/2siqV+C4SyGD3sL0MKQjxjVz/rEl
pWQ8Xa5RdSsUGyFPJH8GSLY6W5S8lRrOPA3mJFH6Zch2kqygjjklEicJo5urpWhkYgbdwLtVNXuq
b5s6Ay1fl0eD8awVN1r4ijLuO8mvYfRCirGJ3aaJLLiZSH1eqM7apgxVhAiO3Sz2XfXYWojOQ/Hm
SX+bGX8u9MTyLFkVMp0KlYDlyn3sqLzUaQkDo7fjZb5yhS1FYRbJ5UXxBUX5eVVEGEYAqAnxoR6V
GxWVJm7+O1/wNgqE71Gi2knu7zLzmXo08wn6vhL/Fij1uVjAi4zBTLCLeTUwHYNC9lMWOwo/a+2+
Qrcjr5+rcA0Tt3A+IBgBC0ODalIkm3lPYyZuxZkkzZWam9Jst4Rq8NXSu5DWByFBHNddZUpa9FiT
C3UCaIJinEVCNTeM1BSwGQVHLTsE2o3k7cv4oIJAMA/+uEmM75pwl1o7OfwqpAPoi4NmfGnWdP4W
1w7KBMQ+7OMQ3JyfnEaxel8Y+B0hgpoRalqvhnZvlq4T+bdWrO2un5yFkCCLf6zN2UfafiiCsCD+
p1nr1OJ3no+bvlftfC3kLW0vEr/s7yQCC9r2fFluDEdr04wg2cXayWmlhFbzDMru1leiZwarnq6v
a/GwEHzoPUIoCJhkZq8Se0YBVClzJAs5DSm382oXwXCt5vcp89751g2e3fRbYCIUEbxeN76Qz6Lw
9Mf27CKPWiZ4y0TGduoBtArvJL/eXzcxnYDZtQV3kUYRdhI5App9vp1tlefA7MzMiQVza8IWoYkD
WWBwvG5m6X5mcEuGwEoHM8pI97kdrVG1Vq0ZQKhKK9sHnq/ao5p4TwnkpptW6+O930BlYOgYV7xN
BZ2m7XsDiaGnfRW4bI5tlgwrkXDBl9hcOLX4Lz7u/KjGqGAkg8FjKYuqRnd4BLl3YDjHFO2bmNze
KJXoVhPcMF8xPK12tuvUBknRKE4zfjwv2+lBpDeZVKRO6W3l8qHTi4086ky25JCU/kqqTd2ufYDJ
V66ZnH1owKhW1/aYNMx+U+RfGUF0xD7ZqkL0aCilnfnMSZHZ9HYsi/vYshxmRFfQfBct6Snugzej
zw72Sb2YskkGkrSw4TCVsNe1wDi7CFwSXX2lvlVFOC0iLjz1lxXolLTLvdqUEFymhyB5LE39EGk1
MqLQtuvBrWvqe58JiT5f43JYdlUUxCGkhFEELcBzV22rJvQGi1OXtkyIhTdN9BaiqaBs3Mr7Gqr5
UQ3epEqxZb17lZN4F4YMjIpr0xlLB5PjCFRsglShQ3b+KzgAUhCNJD6BItROoEr9odRAqilVufI0
WrbEOxOgAM/yz9T+JMWSjKqIm6lkEKrywZT8AzMhWz02ViLN0g2BoiCj4qC1eJnMIkAvKkKolUmO
gqFMED0E0UeQZYjfrOVwC54um8yK8fwCLoK5851Lh0AL67DInaxwGXP2AzHZaSID6m0jtF9b2hjf
pUaSDolv5HeVUUl3pl5Kt2qao6EnWd7KDbKwbp66EmBZeMf41xSETraXt1hbhmOZMiU/vAXQOllC
eV8L4tGs9LWlL6WvFqBfACwoOFJnPLeVCTnIZrfJibJ2G9y52Ucj/JbrraG+afK+SPfxWgi9QFpO
R/rU5LT8k+UFYZO1RoTJwZE25XcKIs//RJCcQWrR3AJxsB9vmKB+bBxjk6yEk4WdPTM929nBz0v6
ym0OmuZHITqxHNvl8KVT6pVtXbgmzuxMmdbJEt3EBafaYIcp+Z1QCE5k9Y7QV8cG2UNF8Fcuh6XE
7XRHZwelQ8cLIDI7GtdvY9nbY/7SBc+iwPBsZmfWbuVm1pbOy4QUgwmNmfiLeZgxTEIjVUjdqKwZ
jZOUfV/uq6Iyqy2RQb8pobRSth4wBdhA6vKbmJfyo6BZg3JTG0kLkXIu9Ts9UsrIbqi/eTt1HIYn
eUD62VFGRYkfCbKINnapahwCN+p/RVKf6Y42eMrWHz2ivWd60W1VWHW3kUtfRb9MbzOfDoFQ3sRi
NhFbcToVkDqCkzSi9GHVYnWQK0DUGzGxhGDT+mFqOFXvmg+aUIT0hyQzf1Q8VXwtZCl+08TEFB0B
KgQejxVSE44aSK5s+1kdHhsQAjyHBkTuJMMv+Q1m89AaLoqPsSh4v6QSohuK6eWLUihdvhmaots2
cKT9hKqJkKaKgZ5t6sTz9Z3mF/KNB512Ytd5x6B3UnWav68S2ENzwstoq1KsbqJqFA8Wc8KiXceN
PNoW/U+Kbn1aEIHFoWUIz7cap/CYJcsk+GaHxrB+R14uHRPFCvYUnwb401xfR/ZcyjZGPcBcUGRs
su1V4RBuCuD/jhjVuou0pJr8W+RDc6+PVlaBCw7dZhe4jd/YZRlqvxPLrX9JQT2YTuRV5XtTSelL
FmQjrbViMDe1KVi/Y43tfTYyw3sopR49K7SUMsXu1PFOrcdi25YR4loS2WTaWfCgpq7cw4VWH5O6
CW/GrkuP1E/lo1j35q+iz7vAllMfzqyywsOEslfSG00blOQ+1TJzKwtt4G3KuElvlax170U5F8rD
kEqGt4lkUbhPGnyXRpycvcnl4Ka2izKG6pTDWBSbDuBi9pT3oX+rl4OiOkU+FiOYq6KIbKPNKm3b
Rz5YaL+rHgRtlF7Usg9GuyjaMbFlJZOlx1xr03zbdFLj3Qt1qdz1nVxtFd5W/7TWUOyBNqQafU9Z
X2OwX3x3UCtn4GaK5pCbnQedsqzxniTnVhZ1x5X3fnEvdz+i4IHx+TQ8KNnvctwMyp1urnHMLZnm
sUzpcEI60cWemc7aiS0rIgGqA+2uatsHzfuI5ISBmHwvY27o2l0md7eTDEgFFrpWs5WgtBACYVj5
P9KutLltHdn+IlZxX76CiyTLsi3vyRdWEifcwH3nr3+HvjMJBfERdTOppCZTrpvDBhqNRi+n0SmK
/kZM4mPTU5kgTmkIF9luBYnI9k67bXsVpxLl1Ei3bhvAFeuOWZ4zXR3odcEHwrh7kkC1WmoERC5b
out3RarbUb0f/Wdf4RXjrYmFmNlczoiKYxjbyz0txh5mswwK269VRElLNb+RxKGlJJpKLSWwIi2Y
laUkI1Org4FkW9CV6/LCEWGuMSp0GPGtwxFBifXeLDVHwALPrUiB8rCNtCInyvBRGCCiYRSPHEZO
ZcAESnNECVTcZa6faoUjC/mTMPRubKSuSQV3GHjlritv5QvMWfrFJW0EMab1xsCkLahbUIRo/Nti
Ing66KmCR45nAZJL7Iwdv7AiFZxRSP2gHk/NMG0Zw4l8k1Nys7p2f1DYpyEKdNtu6tvMnloLl6rw
GiXWXZTp6CmknhGouy7gTZOat4N5GqJy00SZFBxUkPIy29UoYx1NPdRS1WK7Fls4Gv6BRtK/d9cU
A/XomopIgIQDcLlDDTIQZhEWcNckkHFq+zhU4VE9G7wI0dorEyXceDbhiMFxY63HqIPxGQMeULGG
Q/ReDomBGPw4ZRpGPVFUAvR6gK8I42SciN6rvk5GOCFf/a5FLxQNguQ2CyTjGNadtQ8DHfOz/SI4
hlEvuJJKO8Qqax20e0nT5w8D1c2SyFUX8kp71mIEC3VjA095U0g6aiVRRxi+6RTT/H7JwyGq3Yk+
hOmT3v3cPrOr1mGhd7OXuDg/cRPJYjTDhf7JHPZW7k7Vq8prJV89pQsUxthGGkLcyqzdlYFwWh8j
ypOECkfRruqFcFKhZ4itzCy3MEDzVyxksboo08S2AqmtjvBqOJGQZi6dvoZKRqTwa5/aMnVSVeI4
7mvnaAnLKHhSZ6lcxYBFYa1bpM/KOO4or81qbQXR7TMTx6GZHHfjpWwNVeqxE/G67ZDYC5TwPgla
jvnmQTCmVMor3JUBINIULbCjH57l5l9ztsGYIhaALDoKnOeU3aUYVSkaHa0bRAPE4jGrhW+BT73U
LziP77VDtIRhtLqNaAVGfsCgJK+g93kDptHoFFuEWq7SvaX6bvsUrTgTc5EPqmqQO0ITE7M7aYl0
S6ohjNeMoZPnzX08GW4zqGjE8R0jHb2/gENlHJhrkObQWJMaT3qptxJepj7SUxg87WKmriMXFRLM
4akQDttoa1cTalx/ozF6UXbDIMQj0CrhfuprIssfaMpqMGQRKe2MZ8bXtg6T43UU8KJTGunNSw1R
k0iewn4Cmv5TNVzL2A39Lxo/Wz1YudqPQS05/tHa3qFYDMwQYKdH4I8FVAYkGoOktKNocLXcL8hE
1YG06KAZQ2O0W739vr2gKwYD4T28zsALMXv6rLaEQ27lRoGkdR4QadDvg0DbyXj3/YVkePiA8R5l
qYbOth2Z42hEOGuZndVuNx3RwkOswQ0rPHukv4L6HdlmnSTFR+h3onAyjeo9F0WSRy8jZusU/n7k
JbjY1fuszjQtkAfj9xy8vFSQTpYao53pWocIQ9bN6Aal5AGhZsBpXWBvRhaHUXvFnN/RM12fIEtO
P8m20MhoY/ga/VXfPso58TBFoyBsCHM7BiXaFQq8B2xTGC2i5FZJUiu3/53SzeIg4wqOO9wimILA
gKBVcUjFcOYOG0AMEBS3GvVv28Z83YZZWzVkl+f8LihjkLC73B2j6IQQlDQoaYz17FnHgOIDOOLa
2xAH4VVLk7dtuM8o9dKJ/RQLzyoMDcCz9aqiMewi9PFjegUSWYnTNQf08uXdF4RN/PGmFSgpjRPt
ndr3tnFZK/UJq8zEnBL2TGarp/I+07s2ADcUtOEWF426S+pRJGKu1Q9mcxPS16HNUUWZf9vG/Xz/
X8qLtC58HAsc4HOz9WzNFj4OqtDGJlJaDbEeC33VU2PcCuHwLtSK7CZoF0e1o/kmxN301vTF6DTx
qNp1Ej0GivK1l4JXxaySOwFu8S7pMOs4CNAMv/2JrBuB2jW0gqMcHiQR8FbYBlHQiNcCcv/gYFGe
m+Ktz963/332OmL//fnnixXI0jpU01BCc7C0wzvJkJ8HeqbpTjOdIuANWb82NpfCzHqwAFPjTJ0K
9HQSnzpiEBKqIMypy5zCmqvQyyzTHINFox5SGGCXv4SR66bDTYGGZ7zUiGq8aslXRUGVwIAs2W0i
v5T9se480T/JCa9W4irvBWwo8Vw4Ob+ZUDJxiZ0hJoax7qBblaUvGEVNfRyaDqmDX4aGwdFuVfe2
BsfW6l/8pPZ868QlR/msSWCUGp8AriRQzIAhglUZQc91c+ig1MZYuFLhJH5JyuimUd1QjpDtv2/B
1tjFOMa6PZQSig28AcT7rSuA/lB9kJH4CPcl2khGn4D60m7iXWc8Z8NTXzmKGNqikNilFnq9qdqj
72PCN4J+iChGZMAY26z+pmYILQqnpviaqj/r6sky71VrF4/iLgB9E7pkafrUGjdZxgsuXL1Z/ln9
P6Iz2hxFhj9lFKKXQeKEOiUD+oiCkYTq/dA6Sougc/yotbwH2cohulhxZtNjuHQC7QHbjV7bg4EE
6/gEpwzKFmBCBo/e+9pczjr2W0plTmAtjhFCwIlZB4DLx4w04wju4ptkwMy0zpYxyVAfP0STl2xf
OboXmIxfFxVNpwtZpxFtQI6/mIgspIi48SjgrkZz/LODiHvBaVXgJTM3nj+Ovp60wBmnwaZWSir/
KaM/LRQAtWfDAH295UyJU4xvfZU4uuTJygd670iv6UROeyKAvaFQTv3wWXAlCIW7bS+vaKTZD5wN
9mLx/TRQtVzC4msBFt+8QVYSMzJTwOHMG+BX+klHiVRUdo3gYYq+5sUxwYDZRsycbACjapQR0Tq3
CmrJy3uzC0hl3Mm1zrvZVvdrfkX9p1WCsYFophXHscY6BpPsCIZtJS9ReCjBNgZSLcw3dFTj0QSP
SBiA2/wNpCLt8KEiXbC9WryvYM6jXPqDkfj4CrEB573/UYL7LsOEh22UlR4VHAgdg47mMi1kbFlh
RWsqMmlAnqk8p7IXVgdFpSSMUoK6v9Z6N/IvIhYc7V34800bcle0vvQVSJCet7/k07Ze2d7FlzAC
5+huVpQaX1J34G8u9y04BbOkPJryjeXD6a0cSZl94HuxfhRFL5juhvFFBcdzEO9bsGjE8Yg2ipsK
JCyYSpNqYKONFDKoDUnpu6FjymZe7La/ecXpm1cP5eSfczGkz+t0odFCQnvD6kcNzITvyJEYxhdB
CUlVq7sB5Dd+NyHi52DIQivxcsKr6oEtw3sR0aYrtrDA7PS8iyaNtLTPSdvUuZMK3YfagPhlW8hr
R3qW8Q8Ssy+B6fuqUgEJMU88DDD5J/QabTjoLa98gIfE3AVyik3zEyAFiuj4uCqnDL30yN62HKf5
irD50xL9kYm9BtSsNI0xhNmJSt8xUQom46/0pmhRHRmdWyF2ZdimQEJ96J0k7mTlJoiOqgU35JVa
70rxapgT/s/Xfjyhd5xU7X1moRivdHP5Fa7maJ239+AzbnN1OOY2WKRtkNT7PMYLRdMxOwt0F/hg
XfDvhrBxjMo4I0iM3rJB8RIZFNfihHQoihws62vi/6gqAQSToHafrM7Jm45jndY1f/FBjN2YQrUc
wAOpkQw0qvlY2JLYkNC6rUMZHL8F2hKPtfjQNzoxImd7MVZUH1XfyEnO9hmz4hk1SeVU6KMUhiJr
QjRdCicf9UINLTiV32siAscAbwV8YvGqLgGcu8jZGbDAqAKIMWMx7EmMmg8nHRsQP/q14OG/9Xe+
P9MkVLjS0P0DhhMMKf0bgWfWLjQSwkyzNAl+qdRWBjoVEqFUgBq9F02Zi1AiB2bNAcfQuz84jANB
FX+MwxQ4cVV/GwJwplvSq9Igojeg3DXXnvygP5hoG7HEzk7V8Kz30j2KUz2tSzg1YeuLv/gW9dJX
QBE8xfAPbHI7Bzu0XVcdRP2UTwaxgntMG6rE9Abz49qUc9Lmf5c5aJg5Na8CzAMIrRi9pujXl6IZ
N4lvdCmwrYaTX1uXbIHA2FOpU8dIzLDKqXUXGG+DcqjTfdK/KcM5zW9AwabKt33O21u2MgsW70Iu
5tCAYAYlrybk0gz0G735gr+jaJLJHqroF21ABQSCJl66efWgon5g7miYw+zMWmoNXq36CElVHefC
V/ep0JA8sziP1nnBrrZsAcMsaCVWIap+ADNg+GTR7zBcwM9cZXjMFWQPWk5U4ap19XMlF3DMSsLL
lhuhwC2VYLBJ6gnxCcynUfCThhYiDW6a4WbEtMYPSZVI2nM8ju0lNdieUhqnVGoozK5SYyilJd53
Sn7qqMk5BTwY6fL0TTRBjItCxkJ7rJFE0N8n/3Hbiq8etN/LCHrnS4g8EkOxHbBrySQQsS/tTuAg
8IRgzFmSN6IGih6YkDDcKeh9GobgBsVH7rYgsxaz6jdnP1CxAk4htCNfChKUGMuMXBn81kpxIwzE
9c2TVDZg5zsKOo/Mbc1Lhg8w0+UgSALC71nohSMQqGah1TF2ppRuuvGXFsp7tJKU+WDrMSrWrXtx
Qs3WAJ8E8xYFYyca9c4cnqx232oflnonKh+58SEoqCZ7sJrMqfPcUfujYHxDEaqdNDInHr9m7i4+
eHb6Fh+cx6DvKGZVihO5vpcx4QxjkpofilVgshpYE8EwmkavQRBnx3CcIlvoxXszRE3K9i6tHVvY
oHliIl7HIFJktslAvbuvYrYXaYYidUPTQsm7Uom3kp+HpNMCpOSyvrdVK34K0Zpu6/0E2udIk3HV
g41NMngHYC3iAm40pF/Q1YGUz+fKLVZGwKZVRoMSv4l+sahItOw9SCgxyhfdPJQDBk0YTwJGYW8v
xIq6XuwHsw4IseF9m2M/whIhEFnHnNW4bLtDkoL5BLxIBQmamNe1PNtE5oxcgDImOkhlM2oEgKaT
myGE1qPtqIoyFyRndhurRFReTINbSD9bqStU+Mqf0TwZTZmXqqfmqOfTB5xMNKGT+iamJowMaAkd
844a99lY/VL19LHSeXnKtSgqdO03sMlEmYIOwwqxyvOj+rntv0jyr8ASncJ8zqtDE4NweToXxrFs
kdzjTSpZMXoXas6sdCi3NQKYgNa11E67Lz34nbuMY1mvKlxwB16gsCur62Xnj0CJccV2Sb2Lxtcc
1SwjIoXmt8pElQOKIdFQkiMxK9pTEjpThsmN4xO6j50k8vLmHXNpShScTtP7toKvW5xPFhxMKwPB
JnN51VlWpMWIk563L8N4pMpBoV4H7uZh2gcjCASPqWon2WEbdi38hjWZyXD+gZUvtS2ZQNZsZXhI
9haCiYmbwK7M5fYN+K+r2jEl087RDRvvpBDdLhTZIMMGBSIZgx0VHlPZkQ0bc89jhCEb81jzvm/e
+KvDAN50uGJzxw8b2c9jxShDAauiq70TjxFmMHbEah9841AnX8aJoyJXU9Y/VWSBxyiikAc0j2os
RxwNe8RwpKgnoeQVxYEKN1GBPognTTuh9zAcME1TPY1GQuLgZzxgnOhZL3jJ9fUzufgeRmX1SU+l
Lp63R3vP2ulQ0cmTYPLa6EVGRX37OqoyginP5Ygv4tjc/8fU/158tqhORXffgD47jQjwgAvtlvqF
p/snH4mvFM+n4sMKf3Cn3LGWHj3XCGLC7iIpidZIlt0sV2bm1yLDTB80DOftl/Kzui46ZG1wg1nY
HP1n9YtFY/YbRCux3pZA68qDIL3E1Y3Wh+ep6lGGEiN2xGN85EnH7GeWTl0cVcCj9eClhvJQ6DVR
TerikXw35OjF2D7fbHCKkY+16WYjU8OIULreSQ1mHz9X9a/S+Bh4TuuV9WJxGOvVmH4UFxlwGkv+
WicxwolxJhyloL9FgKxDmcago5EXL3IRFCBuI3e/hKZIOO9FnrSMMasjc5SkWdpK8GTkMw0Zo75y
MnCbwVe3ERQRc7oNDJBsCyQ4JFLZGrGNYXFKS29IzhjfRPTqLfT32xu4qqALpPlBsnC3egxYySbw
PdoWYnQi1tHLWjKhy71NTBL0vDlAqyuIBjCkx1EXhRGll3Cq0NMG/HXYxxJIkQSW94A0k3zSKW8w
Bg9q/vlCsrhKCrFQAFUY0pOJKv1Yw3TiXj9UGo/YnnUvPrVzIRXjPdaxkGVyg0VUA+uMSGVJhva7
ata8RzbrurE4jDWJ1SDz+7Co7SxwlcnJUFctI/SWQTdK+tyYdto8TKat8UiCeEvJWJXEwG2UV1jK
UsG4FtnKCa1akiAe02caz6RcRXX/kRKVehJoWmCsGbQyzYu5daYGJdHwkxaSLcrBvTkEhyaN3v0s
xQTiuv0Vo0gqsbLb0BRJCNc8Rsw61embigfb9hGZ8ZY+AvM9LN1xJxhZgcavedVRqCpWtql2hIY6
qtE8QXdQs1jU/V9YGvSZzkTRCBOBmOlSeYWcasqQVcAUcxB4ZIar5qMzFZWDK4VTSXV1D88CLsEY
taKdkJtoQq7ttDwq3RGdLWp026dObrygCYxabyH6rLbX9HpKMYPJbHJaojQGk/dwZKSbLLpPEU+l
BephnhKMjmsdNT8F4j6J3RrF/M1pNPdSfxM2j0aEmWvHKCg499jaCV4sgcq8TQQBRDkKxefUWvC1
T+oPXU52xeBzgnKzNWVVCRMmRAUuOIhJ2UGmYC7MlSgHTGy0u0HPvqDx7by9smtXxxKCMXtWoOh+
K88LG9ekVo81Lv9JeJCSV1/89r9BMUqqW41pNBIORjVPIEvPYIP08ILThAzDLjkrt75Bf1aO0dGm
DpFQMCEWDJEtDk4gyGRUOcmNdZC5uXvm5L6adJYMlhnVAk5dUqsIdYegOfCPhZJxtmjtzkVnx28Y
RpYqorlfTjUG2WSnoXrWhfq9zu5y2ng6xqSGaKDmaPeq+7REZE7bBII3MW6A2GZo/QNZ+08Ip9yN
BbmJBHtCFW337xu4YFRmUrnPJla0cF1asAZ+aNMOWEsxaG7jFh3IRu/S5s6SnhuFlxdZPVcLsPnn
i7u+oEEWaBHkiwrFHdDAGKaCXRaVjRdFF0hE6lxVes2tc1ntxfa1lQiVvO3DsL7Gi2+YlWvxDUE2
URCdQGBdJ5b/dVAf0XySNqBywA0GQhJEW0z1vja+/I+4zIEHsU1o9DVwqykhmEYudmeUNpayV6Cj
UqCY0KYXpFMdCZ7BNvTqcVlIzJz/LO2EGPEieFiYFC52N5M+7Drei2Z9ay0YSzhOmJs8+0SLZRV6
sC0IQVvb8iQ6daPh1dS079uCXIVBP29AVD3+F4Rx7HuragxraNCBa92jwryR3yxrVwm3qXqHrhW7
fLPkXd3cmfmPxuIs4qoxWEAz50QoE1XoLEArtEGLikim6BkzQAuCtkrd2heCwZu0vubPgJQNY+jQ
eAgOL8YYaEUWi8EERKF4HrtTYyEZ7flFj+rJEonFvZm7nOVl02yfy/sHkb1dO1Om9ZgBsTN2jezq
+cOYTMTvcicLG6LgtVEXqDn7t8VC/8Ci1lmZx2PC3F6qTlyZSaYNWmXnwm09nBP/lAWHbdFWtRMA
/4FgQxhBm5V52wICg7kImCucnvJiNKunbAHBHIBU8nuBzlJosUiqJHeC8RiGP7flWPcBMaMSdd6Y
6ILq4Mu1EgOJRoIJFOR6v+DvO6ky95VRuLE/oe9b2fX6OcPMeTi+vB7R1ROwgGaM91Sl6RR1cNup
9FoMIbFoR/qoPbT+F6X/Wpc8HshV/V/gzQu+sCgl0h1x380LaoE/ehrQ2yG6RY7abKu7D0p9J7Yl
YpS8PjSemIydToduUMQZVraEV8H/3tESMU1lBPv9V6lL3V4ueO/FVdVBvTO8GVTHIG9/KWmLSmyr
mbCykTx6sjwgx12cIqnYmeZ0F0svkTTuB3AVorA3KuBnN6jdE97ExCJm7e9yvefckaunZW5ARrEp
xiCxdJDqEI1trJkVJvAOOyq3j0OocA7kqvv7GwLs/5cidwUepFMICKVFTPMOj5c42Zmqpwwch3Te
ritXfgHEHEuh1YzUGgy4GCByiHwkLcDUVCTTHpkcd/twrm/jf5cN7feXMskmYsbivI1ds+/0s9m/
NYhYb2P8PwbgDwijK5neTOLYQB4jDRDNA38E2nYSehP5KBnM3MbAvFQ8f+u/IHeEo7hYSOb4Y0pc
W4AmFNKJDXp6AzIpbqHuu7i0QbMy6nulvCsNjgvOW9L55wsbAHLOxIwFgGayYwjoHwh2Rt1x1nQV
BCQR6K/GH7S/XIIoGU0Hc963LDH3Q1Ts1FF3DUmxt7duVeUXMIxhKWV9NGPMJgT3nk7a4nuVY8xw
btoiRgr5AwdsVe0XYIzPJ1mNkVcjwOY86Ujvig41+8G3OufxxPOAZnO62CE9kCq8kQAUZQ9xv5Mg
lGGi2pnDuc7bI8ZH0ApcAEkMRUBJAJ576VMojl5a1k/be7QOg8o4lOcZ4FlmrEVZ5GFaTzBLEijW
emVEHPtpkHltfjwUxlBkSVEFSH1U9tBoe8kKn0H/uIszi/NMXr3JtD/CMKaijQwatKYFG4t3/xTu
VBQWadG+wXOyDJyJ93rlScUYCJBj9mqbAy7I71BHWcgdsmc87lOeTPNHLNQNwZrQ0tFuYqfoBXIq
2QpjdCOk3yJqTm4jJgimlKAjchU6tc/burF6flEsrYLtSQPnCSNfVda00S0f0NoR3vEgoSumcRT0
xUh/E8rUF1CMlDXFQIasAJSktLdKMIJc7nFI0WgjtsH3rqIHJZjcvgAB07aIq1u4wGVMlComQxcn
AnwfaEebuIMevAQDb5rV6h4uUBjbhCnUva/M0pmq09DHAqV7Ergt0QpdVJYbhN62UKsWagHHWKip
7VpLSiEUDdwOgeCu2Cn1V1VvOYvHw2FMlET7zixFiCWjfmqYvcYyQvA5eWrzmOcxznboyqv5LRMa
BS+PAShyUz8ygWWFL1F/CHOioKUtbO2p9wlNnibr1yA+52qz317Lq8bJz7faApgxkIOgU31KARzV
piPGv2ofA3HNATRcMGVlIuzS4qnrRmJ1ptPDWS0635PBciajs0DujEc0nj+MqcjL7GyrFBj/mfVo
DBW8i9jjJn5puqNmnps8RM3Mq65/TSpeqf/qy2RmYkXVHIZAi4xhVaSxKCoKI1Sh8AlMKZjNQCIF
c9+kw5B9GykmUoZ/c58baDwG0ST6ZNkm9AGjTeSognHFA50YoVs3X2rlZ6lzvOX1CMsCh7EAQjvG
ce1DNKM8FNkhjexa+EGrfdqdR2knyYeh+Kjal5KeR9V3OMq1rtVg5kDiFEEPtjZebYWw6XsoV9W4
WnVEZ2ITolg0vyvyG6txYrSilGhsGHiXymy5r0/Tb9xPlsbFpZIFUzl2CYSeJJlQjBbxB96BXQ2t
4JnzH9E+a5IWEGMnNJRKgDCzyBEgRWHsdXiyaLROQCI1tp4+ehSTfLaXlCcZcy4MVBOJtIPaaIKB
rWtfp4rutiHW74w/kjGHQdOjtsZoU5ii/FSBYjXKnw1c/9sg6yfuDwhz9xpokhZG8GJhuk+BwQCH
Gm5mJWNWJjZMHx6b5GYSOKaOt3TMHUx7Mc1aGZCZ7yPFRm/8PPu6LdX6jfFHKuaw6QraYiITTm1Z
UbBunTI/37X6KWp5jaPrQH9cF2aPQO7Vow0K5lE1epR9x4EtZ6bbodA2N9W3baFWTfHCgjC3u2qW
cqPPKqeUe4rGNT95rZGBxlyzNnBEdMluw62KtoCbP2dxsPSilsCIBbgAFI3RnVrYpXmfac42yqoy
LFCYux1EqTotFKB0yXTQtPZDamWOt74tCNKOl4JQMbaKLAJEVFZoYUZZmUIq4YGW3rYoq+d1njIC
SnaQ/LI12KbVyU2cBgjUD/lJUJWTnoqvemU8bsOs51kWOLO8i41pwiJpfQV2QenfkMqSFDeOPEXC
aI/AFSvQ5+11H2PFeJNm12+wBS6jf/Io1HU7zZcISqqqrrzxJ4Xg8ej44AHIErS+Wt/qLPwxT5LB
RDO0pda3BvrpOJZ3dTsXn8HopYJ+dKVvZo+EtjeFWhxrFHWlaNaWBR7l5CzR1fW1gGKUM7W0osfr
q8Jc5A8NilPFeNwVXt2/gbGaYxU5YrG9h0md+JkyvymDygvCyAaWNdqiyrGMq0ZkLj2YxwbMb/FL
5VHVQY+NHkpajju1/olKnSJPnUh0tOalEv9tgfenU7tAY/bKao2kMQbsldh/lasXvTti9E/vh3Zm
HLPCGxteC+fqdbYAZHYsqX1BBWsRxENdcaDbmXCSKplU+V2qYMoG2n84VnLVfv0BtBjjooUhavjl
EIce/aIjIg1T3DxzDjxHKHbqsl+j3CcbIJRIxbMV9dZMb9qRPJU7R6LDXdnH92JT/6iUfrINdXqp
/ekgmD7ih9F9VEmhXVU0dnN08oE8Hu38/ZinJLZAWsz50tnrYQ/MzK45F+5p19xH1BcaMQWpk00V
pPXrYCcip6fRvNjLsYjqmuQm7JqdWiR2AVssxP1haCxeEOiq5HrWupmiEOOV5wm4n4ZsYSCDAszL
7bwno12iW4KotvGO/0GhmHGn1aRxv4jfG1t8xLSTXfOixjY9C7fjbnst1m6D5UfMirP4iAbD4MAL
jKUoJRRI9pKXq7auGBxjuIaC4vL/Hmdr3pAFig8eGxA7QzVicboRkDeihXoXlMlf5eAWOIyfA/LY
uIgNHGREcfeKn7ulUWPUKS8Iv26d0MRkoGkKPLvM8aW6mqOsDeIY+kunT6ROnRb16MboSsNZ1P91
K8infUKrDZh2ZWRj2PxQ0BuDn6jQFIx6o8aI1oDbFDngIXwewlOfgW4yJkKTE3B0bmvHqtlYADPa
EUSWQHMUbNijUe7AQLvreTRkq/fJAoH1ssNUgyuFpRxMuMCTV+igBjX2OWi4t0VZvSTB4oaeCtAL
XhF3GXFsDXkP1cjCR610IxRciPBKVTfqeFf/qrYvoJhV8we5E7NshirPKma36bVI0iD2tgXioTAr
B7Z0sHfOsTpQZ1koDMBoDwq+kW2QVZuO4mYRuq5gfA8DAnJvAf3b2B5JQrIiuh3BCyYG6N+8t6gb
o9+rVDg3v7SmEfPEBxURVgPjTpjDVdAuSRMDkE1GkpP2OD7oz/Wd/OB7ooMBfAS9V90h+AWnblvU
tUO9wGU9G7lKslj6fCNNB9NwNRTOxg9ycGwlcAedt7GuWpA+bf8fIdk8AxiJkw6OMO7KnUUCMMaQ
APYfhLoP6U26K47WRN5EQl9KD4xKDRhUbIHz3Fg7D0txWZPcNEqkq1CfafDa+DiTCbXPZgVmnW/b
sq5mLJdIjFHWUvQV9QGQ5PgIk9zObVbiUcP0Sl/ZV7pXgjO85AV9rzp42BVmDqEJhh25E7DCNclP
aLzPntCuMgQEyY/wrXnxH4+NQkA853zz3YCX3VZ4ysScG3lKIrGLYbEtEnr+s/4Qv9WO4UYusnC7
ABt6jh3TAdn+QXssHYxxI/phV78X0G6wcO3hNlmOaceHvfKl8sSzcIx476Q1026gnxSEljKGgbHU
ORTcdQn4/3GHDXd+NNgj99paM1BLL4vZ9ypL0es94vIAD4o2osYt3fncRoXV594ShdnnimqROs1X
VAqDbg7EoKcitdXwQ2lRS0EFz5LcUnyZxF1vedooutvazRNytmYLz0ZFVheFi4CX8nMvlGi8rUia
8ZKsq4/ppZTse6hJBSVNoE8IP1SmV9e3U/+qCyDbp+91/CLme608lNPjtnDrpviPn8y8i4RiQL13
CuHUUrhJJuPY01+CRN/qUfjYRuItI2P0KzT1ZpkJ+YzxQZNexu6p8X/9TxDsEyhuMQnDCCCMnEy2
HMm2r0zeRDNnG4a3VewzaDKtUGv7edFUjLu58eFotOahku87ze2lj1g65pIj6ulhG5ezgqyLHYRD
J4khYAPtvUIIu5POmvy2jbFu1X7rA+uHamZcozkVuxT1KCbtSoR2hHfT7I+VJn+PzafajPbbiOtW
6g8ic7oxUqaiqg/EqkS/IVzcVMeU1r/AAGmkimGPGFzKSpVhVI/UzxZEbsO7HIRYKG1T8/bHNsrq
2kmqhRZb1LSBo/bSUIioduqpPKOAZHoUyCiefMyTwlBnpwR1MQLn/xses3JpMI1J3MO+J+Vjpd77
iZeMt7H5JfXPg15xlnBV+RbCzT9fWEFDjOJE1AE2gv0sVA9VUpOQx6qzao0WIIypTYKuR3ofIH5f
upiRhomRFmIN5j2KWjhqx9ssxtzqQRbLiQioHOX3Fspz3Gb6Pg5PinwUGk5bz+ra/QkDsMlEo6nH
gvpwVDCXRxv7G8l0opI3YHnd4VygMOqQqXjlo2S0ts1TeF/tpz3y7Yf0hPl/ckyQQ8lJ5CiHzMZY
IE9MCT1hgBCn+v+KQZEJeFxNymhVQa0SHIHux70Cj/cV9Ysf78+yZptO6XS2tjPsyR7fTLe1lZsJ
Ayc8lfMNnw+Wq9DPYh0YJUIceEjrAOvQjiRzUpCyPg7Hetft4+/lj/CsuEnhInEvuduncd0dXeAy
GkUzedTrErhxTkyBINZybPbyh//RKqCFJKInk/I76jruCxTOGy5v2Nv6q2qBP2v84oT6qpokVgR8
7QnzreEC+7c9eOJiII/EfGyP/qN8508k+L4t+OqhXeAyF3us14WmZ9jzuCcR4iPqaRLcmpe25qB8
PkEW0hkJ+hEGBdJF1ffYP2ozb3ZHppLzNp0/dkN5Pq/+BYys1b4SW/MigquJhsZPBW8ISwrBAPJr
CkU8a0TEqHnlwavG6M8SfnIDLFDVbKrCbgRqW3wIvurQZO+HlIzms44YaVR72zt2BYcx9KACUtHH
gbGLVw1BndibfSmYGIMmHrR4tHv5NtBuFem16h5zXrvYFWubLFmYHouQDCboyqioYG4OFSOlu0mA
mX33vnuHnw8/3LunwOHxT18fP8DgegejOmo8QUTHlK0EQqG04YRqhleNnDyPkFuy2xHb3XPy/NaV
JgII07JRdIfIIN5WjJ2VfZnmclBEtnNyTt776Z9fnnfyTgSw+I1f7n/+4C87ciD47X3++eeHLnEz
cntrO/vzef/rvHeO59fz68frfnufr1s74eqIaJ5DXAdRsauRomnZaKqft5Hd27XteV5kf/7a88Jh
n+UTF8dmBkIluaTr6F+FXl3aHrHP0yQdsfjO0XE8x4PQLuG4O2s7DCJ5FOOoCu5+hKsuQSrFStMy
KiM7Icfj69E5ffV2bz9U8uZytvjawZ/FWSAxplTEeCPfCoF0PJ2wbbbLE+XKzAAAVOKSrJiGoqL9
/lKUCGMtYsyUmgEc5/3k/SQ7qIO9d7YV4HPYDbsvSxxGEDQz5GGS/x9pX9rjNg5s+4sEaJf4VZvt
tt3pLb19EdKdtPZd1Pbr32FfvIlN65nIfcmgJ4MAUyqyWCzWcg7kHN/fP56entDS7TxNzsPigFoe
f8Z/QbR/8N3t41ftPn49jg77/TUjTRGzf4nSYuuaa+AfYHAKwBU517wF7UIZdwoshR2X3Y8dltdx
Pei+dV2B+t//s0v1/wpjR/nEr45WKU9Gw4R5sH4neNjgZEKSt/UEokzmXi5E6Rqgsiz4OIw5nYuS
py6ae9IxUUd2AoIdO/bMEUA96Oexf67v7nee9JpM9VxmRLKJdk0PmYWjOfiROUD/dJ6hbeYm7p/N
y+bucHc4+IJNvAyxmPmeKMu9dGgzqDF4M2FW3rFyguBp8+beipzK6nk/laKfq2dFCph6EqaedwSs
Jjzo3QaW+lNkJhfQO7ihztThbNIECRIY3ZmgVy/YbZxbkQSNLcjFToEyB8hLoN8A8/C5KlpalVIG
Pgq2U3vLeR0C6nvB5u6z9j+/XaW7ZWfg5rqBrB//E7Hc8c+0EANdCsQy+8icV+q+Pnf+iOsAbe8e
uG48z8KpcHBTAk0Cv3P88QXQ+m7vA6LdMUFPXOJ0eoKL6TsTc209uPvCLkFcpOr/s7XsGvWO3z9w
cNjhYTcqrlF2WNkP/MSvA/79fZhwnPDLY8f4+nKZ7Lxc+SqDK6FLTdiAB/b0q76/LfD+5/ZmX8G+
Bf/gRmC/RF+gMZPmv4A1nKIoAuRgcNCc20lVAVVWb0HlwAQjovj+BRf54LxA+1v3hrlJ7z4QBTUX
MQ1AUA2iounURqym8Qi+WtvFGmZDE3egMwBnTCCVE+qQzECXffRwfZm/ifnOlOSEcV65B1xQGtsg
D91Xzg9WFgEQnDs4f/CnxZnwM2KRmw99Hai9Ody5D7uHzc73of7X1/1vLMsuYAfp+X6/vffun5/3
91vqfEXe6PwWNY6yk8l9rMEWBQGBgRoZ36ZiZGMBPl0lQzsda/yu5qxq/EXRADHTTCG1Nou1JLuo
LXOBk13ZElPRDLyoQW+L2WDOKdmh1MyLPmbuhIlaB9Bd1KPV8mrMRnqTla2oV2FVHNAWMPtg64r+
nV04uSpbWlntgLczEAjfdTS2S8RXSegookngy2cq0HZh2jKwtw0LExycXtGYyOicgiClBQe16VJQ
ICdl7Cyg09CCWHqNwp9dGUzliwpGM9Od1UfwodoiIrrLZwn3HbwVAmJCpiG+w0xDx1bDICeBVdwB
fE6vj43thOXBguNEaaEcHBsFWEmQqGDOl7Oss4Xg7oRukep8VvEBuhJH7mhHDlhBUeBHlbeUMx+A
F36rGr7g8AmEcjcChjIoRm4htJ9iP61vWrBw53EgDVtpevtfiALgIJh4DA0j59xGY2wA4CcEJ4eA
O1iKNrXq523ioVUoFIG5sP/VxVISvC5lcM+Cpp0LvuyssvSoVXFWyI8FSa/hZekFiYF1ERo7IWCV
BLMkPuHkfKSyPpQNin5uPDfuPHmz8pVHr9dX7DIQYTZJ/grhArq4jcOlNYFAK3eWDLS4UO58SYvo
azGgGG/aqb6NskV+LKc8DfK6Hg89+hsHf6JSssvyxBA9hC7uI+6DuECvidWlTjAz5MYYzpRdMM8D
Pdgzwr01PIL2kiS7hgQJJZ5pHRPDbUWUuJe1v+8PwCSmqlmInvhSi9pn+mIV+AALqdpecQvJ1/Sd
KR8NZG6NxKkkD52KoMidmk/d2An246Kln5PO7Yc067MxNzDhSt7E/e1ihY6afNizN44vsh3kbdC1
giVft7O/CnMrTsasGcoWCmvhe549zECd07+uq7VypcHK/org4uqqkRelZiJAYSO3nyAGLOwfwwIm
KFEFWqQM+/uTQ6MXlYyJaayfls63FX2XCLKgsaget+pIT/ThPDnJNC1rByalx7AUqEX1zWi7FvBl
rda3iMBtsxDs0tf8XT3ObVekzAyDrd603IGCXCe3pnmYyg2AubL+BpQc1zfrchyLs0HOYzeSaaRU
grySOMtr+NU52nb5yD+iXbVLHwBOssmeYJAfon74tb1DNlNF2Qz9VGjVOd87U2vyNqwIGiTr+2T8
FaWgsvjnYUTodiKDT+pSNVOKcYCMJgvBI5SBH2c7gjvi+hKuhTanUjjXrYIMZjQbSCly7UnF5Cjt
PRmVJkcRESuvWSIg48HLpmsqMXlOR9BW6S2JQQwDZih0Txdgn5hfaUIBo7wfw811tVY36EQYd4yV
3DBREIawMRx9M7pP9dlrh4/rQlbX7kQId4JDeEBEhRBi4dpTh2NhBjmY9+RQ5GpXtdFAYgLGTbSq
8C8fu8eI1tzhCkcxwak+p2F0ZqPwDMVvG9W348ccnDtKhSdC6dLWm7Uf8fSrpYLPWFX371d85zlP
HBao74ZEqvEVZXooxl+TcaPlj+E/d0TC7JGQxXtCNdGZ+50tOJFCCO5wM6vAjbPc6plH7Ftp8mwR
FP/aiiK8ZljKpqFfQHyY9RB3YwFa1i6anIG8dSD5RH/2dfu4TLFBFxu1BFDJKEhp8s+UeVRSmTAp
igwSGpo3uQ5KpMreZmoD4if4fzS3VWC89aPMpkfAndS+nKLv+ziZVofRERtYcn9GCblSEBdWEVHd
JY2pZ0e5+kfGmHQKmrgIJIaVUcpN0M1gyfJ1u+j7wzBok7zJC2NCZNLqte7pWhnJ3nUN10wCEMUY
AdWQ2jO/cywnm4WyniLRBCy6jaJ6ZegXCji7bIfOgm69tVALjeKIcTRDQaTP3St1rWiNZGEhmzai
AXqcv/LaEA3wrwoBLyrQ/BlPD9+iEFI9loDQhEdP1QG7EQTpZSwIYFbXi4COi3GuGjrf92gOMW2W
JUHfXa9m3jS9t0qLAT5j9qZmFuzNmjqACgPrFCBsUMfi1ixE3aGZZ3inbC4cu7of8rvrm78qABk7
9CRgRAWtI+eXICapDCnPoYzRgwKQ7tL+838jAIQ+MiBBLDxezgWQKJ0iosc5prqt3yBZcG2QxTjX
ZVyWM3BGGWU3fuPVDQiicyFVqxZNm6YgggaWkJL4BLgNduFhUF4znqN09BoMIAC8lUgCyevL91cw
+/uTszPU0TC3eZZj1Lj8NQwWUHn/eaaO0427oJQut8HWDN0i9Q2oDp42+QDPCmZDcNuuhX3gmwWv
CXqk8dDkNgrUHJadLmDSai0ldOPmc2rxaB9f2iG9IxMGfPQyP8iZKApbO00EcHsKgHlgI3xVs0D5
sQ8HiJ0HM3aVRvMAkfKRV9pzKWrQWzcT3BNsXgV1PL4oJSNZXJpVk7tDrblmeLCqH7N5Gyc7VftT
NVvDuJfUJ2vYXrdOdkb5eJoAhwVXFCp7eL+f24ieVDOCAmhotvGdCh6v8jcgqTo72+gi0KvVG1Ez
VYB7APMTHDXnoppYV6u5gyuXGnI7oj9QGbVDH4lAotb2DIn+/8RwEXveASOlN+HJ51AbHG2c3MJC
8w14wdChKFg9kSwuStfRFqFKA2QN5Zud78vsmNe3VMQkfdngzW55VF1BewymcoVnKomKZO403MYu
HiN/aJe6jUzRhxsjVaw7RdzeZWXuVc0HAO8F759VF2J+z08hKwnKs/M9q/QhthoV5tH0eN51SrsN
o1QEdC0Swr3zU9kqYRkQkowZpgLlJ6sQiVg1c9xVugrIIeUSPHMGquUi4SaZJfqniZJdPc4uGG23
9vjetENw/VCtPUTIiTROIU3GI3+s4BWpsiCQlqmPlCtA5H/ZsfQSDuRWMV6uS1zNpxKAZGOXwBqE
DozzjQLeklQkEkRWcX0/LoWr1MlPy66eS3l2RrCCG6Xi9WUNdDvtVSPoi6Q6RsZr32pFQGbra/33
U7gDGA7pnOcNrh1ijG4j4ejd9o1Pjd7PJ8ENt7LQGHzAfBljvMJLmTPPrlWXpvgmWJzAQtBtUsuL
ja1pFV5kv0uiSXiRNG5bE2r3w1KUOIZ4L5vLzyZ6nSIVdRo8mciNWW6v7+mKcwEsKVot0EKCOTge
tbOrW2NRR4rr27A2yPtR6bfRP9hL412Xs3K3ovMdpVE4TTQF8P2R+tRKSVsMaOkC9QnGNcetId2U
+lbJMd6t4vVcCwqja+uI0XhVZQzyFu7Vc1u1Cwpa4RA3Xb7cTY0bl9Ne9Xc09Ye+E/R+rtiixewD
yHM2wzzhYi9ZMttIrnHndNTeT4grQEgA/nID2PlhZt2Z+r+SGqKhCwItdEFpyK0Qm9NtiSpMEkpw
1emobqhkOz1KGiPO2fU9W7ONEzF8r33bqbXRMzEhnkVpdwT2eFirwaQKPNlaVIKhNLSQgRoNSDzf
f38SQzbEoH29jIiQ6xbUrRF6XJ2+VJv9nOv30tQl93Yya59hY/bBXFZZEIPnJXb02CwbwV20dg2i
LEtQDsResr6qc7uRYlstelvBt6SH2u7A29W7S8hid0fTAkmGQ0M9hTS/rq/1qrmeiOXCaJDNAbI0
VhG/T9J9U+EgxuZzFdsbiSx3jZWCrkzIx8lU4cKyM1W5uNoIp1DrSi0HyNufqfanYaPqu4gcLLKz
9B+k/0mLoAHjhJHuxlDwhFzzB6fLzDlVWSoUax6hbzK9J/L7qAb5wkiMbwzZjUjnJKIkq2iBOb+6
dGGTVCYEVmjbp/lLs/wsQpBbVKk7Fu9KLPCrqz7BNjGWhZgKvULcVUnHfqmiCmbUY9BS6ra9pQUD
UCLBGD92gnT1WgUF2TQN8O+WDVfH31BZNIWDlEA3zaxl5MYTNICMM2i/Ch1jK0r4qUdp7WfxqN6o
svIohYrmjVZvukgAE1zisWiMZU17NBlgThdFbTytOQdFxrpJjVKHZYW2bxn1Xk83aRfYUrZpimVz
/ehcjuDDHZ5I4zN6oBWL+jpBu7BS/qBK6QCYiUFr38N5AX5f98Yi9cpWPWI8sVY81bV2ZvJUpwc4
aal4kC0nvZs8yVNSwYethJz4LlYHR/oM9BO8K9E68P2YWIUJddGsqX/gathd133NRYPwk6DRVwXP
lskdYZKFcSv1zFtliZV5wL8CsdtsjTu1XZokSCbSP/67RDTfoqkRdElIyXAHd2hQMbNLkMQtSZv+
oFGHPJm8ZMdmUBIvjPpOEH2tPOjQJAMKIzQTGoCs4xYRjw9DQiczHuWd5IV0t8BihXjc7KN5T3gq
hPO++rR08hhDyCAR4kx16k6R5IMVBhwpo1MN02ZBJqVMyT3YpxKAxv++vqirt87pPrJ9PrkBddpn
KuJ5BPMEs9nNr4H+NIENqaBZ4mVSj0WMh8TbdZmr1gnHBAvEIQVxxLnIQpaiLG1hOjkwPsKiO4yh
iAhy1TrR+orEKtJSaOg9F6GESragsSZ3x+4g53trepDUDRnvryuy6myQ/DLQFKAQxeIUsSutbcyK
OZuovMs06aaJm8fZTvyI0ts4ar3r4lbXzUJUCawPjQ2BnSsl99HYA6wHzpY23b4zK3IwF/v5upA1
q8ex/k8IZw91iid6PECIYUweAcKGlGZeo/66LmXd7IBEiF4HuFAYwrkuOYLZMs1M2L1e3Lej4gK9
apeM8VYKa7gUfUtrsh+NPxb5X8VZjHENHhLGp9ncuTbRIkzChODhQXHKkjdFMp24VYMhDt2JFpvC
eB+raYMubYFXvuw51YGZxWQin8zAELgWQGWiCvLmCws9yLYqcwfA4l6UPGuzupUk86arn9oo3qO0
4hGM7IeqTtwZFDUpApTeAoRLvNWpjpaez+u7cTlu/v1hSHUDzAadU3zbVBulQ4V25ty1K6kDtFYE
BBujklU3J0n6rIby8maTnOwSjY5blAIzr6VAWnRqtFC4Ub+ETgOW05eyreW7MlTT0JPH3si3YZdR
3anGqb8pJ21CR8Vsap4FMrPfNB2iEeOLxfQ7L1P9Txy2SdDp0zxhJsVUP6yhNXblOGf7ObLp5IZR
uzxQ0ipPNWB638KuYY1xcYfx/6QrDlJJyTGTh0qQo78I3rAyGO1EMxkAJVcaytCyORQd7NSapWQj
mQtoLRqyA35nu9M0YErNth06MzJJglfkxWHX0cWOthS082LyBA1t5wdksmMrXRbMCfX1U1gizaCJ
mg8vTjongbtPR8vU57SICyQsa0S9B5PehKF73bIuPCSToaNejSSbqcO2zrUoZvSzkzGFFsoBbE50
eBusQMt28yhwW98menaRfktCEQ0sCLKG2ZlzSVRLrWgOER1Qd/rsPdaqbgVwX476mOwWt76fXCFP
3+oe6X9lMuM5uTttkAEOJt6M7hToX9l+9G1v2VSH/LbZ9W4UGDvRll28XTglueg2N/rWtAYIlDfR
Q/EzOWS7ya9d+eH6rq0YPXbtP734sNaokxg4BCwoCSyAezhdYECdQRAGiKRw9peWMXLzLL6aPhcv
ug8PauVIGCK9rotgyb5D+NM9itSwz8Gs4qYHUF24MXA0Bj8JLEGB9fJCO98avjuDKnqPchvk6PdK
MGz7fevDL7zmG1HQsXpsTzaHGeWJQotqFYgPIMiUt0voRe0uVH9eX7PLtAgCXlQNgW/GwjQc4XMZ
qDCApGFJkGbN32rpBr7XqwZ/Nh9CK7DJJlO/LDmoLEE26yJo+5bKHpPs/F4gSxoxDU1whxduyDik
k95Jwm2DS6ASZAD+H+pZaLRUCSJ7Pu2v5DTvVMyUuZ1J/QpIWKH9UsmvuPUdK1R8ewhjp5PoBh0O
XrRkH4LVXdlBBksIFnELxSL0aJyvbq2HKQACEGKl1B39Oii31UFL3Xofblm+dWPUTrlRHqOX63JX
lvdMLJeHyNNe0eOaPVa7m2VwJe03+iTAxSx4Nl32lLErEzzbGGOEcjZfdUbSd+hRDUOCfGhBfx7H
8XBEeDB+JRTpCFmnaEY2s3r6sEud3pbTWGOEecDcNICMuxtglbUPeVZ14IuVluJnm+jZXZNL9KMm
0iK43S/zF/hW5DHRsAgsNvOicJIUtcG6T3JXvacYJy98TXViT94tN1UAEB35qdte34SVK+NMILcJ
RmWwtDEEku5ea1LHMv3rAtZ2+VQjLrrt9ai3JQRrgP73QSRVSSiJJDIIALzrctaMGElgE+OFyDtf
DJNIzdDQREF8YpuoftDsttSQSx9aQQvQynrheYyQGcOw6I3mxzLBPdekI8YkXGqPXiIh8BRBW66F
KJjstVElZrOf/CNujBV9HFooos5oMfbV0h+o6nToy2+FFC4rm4NcCeuaUlDNQt7+/OQPsg54shC+
G4D7Q/neTj/6CjBoIqteVelEDHdFDOPYTOmMWGjekMcod1S3erD2+Y/wLnH7LzAxZwDUD4D55zUC
13qZEcM1aAOPEq05eNvbfEuBrmV9mGXQUHk0HvUb3Zf89EO//zBukX8c3Gxnlw7doqHGTXaaO2/T
zRgJHNCKyZx9AnfEMoMkqj2zRS7fTPuYiuBy166PMwHcLqZyMhgM2dA1PrXE6UMncQZH9xLVkWOf
fpiiJOtaoHS6ptx2xkkeAwsMFhrv6LHC2JwXHpaNDv7uGzA13Uub+YU6qfusPfWCEO2y7sptJ/MC
J8GGJOVarqtQtX1Nd+Uusb3hRXeaylGYIbn9Qxb8u4M8W1x2hE4kxugIHfKE+RWgi8uSH03/XPTn
dOJeCqmcmn3BdCrVbGcO6Ra4rdd94/ox/3sI2Iae6NDUcd4sM3RoyiggGhDZphcTE5AiLtJVOcAC
YhN9CrKwnCEaAxLoA8iMMEh0vxgowdu/wLlKwPl6XZ8VX28AWuE/OZwBmiTrZsBUFG4k3YFJEsDQ
EhVZGgt6+PfbqQzO0jIzVDvUoQp3iR7SEFW4wi9RfIrGbb8c1fY+KXcy+QVireuqiZaQMzekz4mU
2MxZ6GDlBEZGI7t1tddEWyVaQt7o4goD3BTqhfajUf9o0TWrZd51XUQyOLObqyUs1B4y2uhhsbfV
6KIjU+Bc1z0ChjkB+ICn+0USkmKOM9LR7es2JMKKeSTZhoDUzEvXkn8CBVJPntv8sQtLJwQiMM2f
JFHksfrUwtQA+oUAPwGaPM7sq64puqGC2dMm0Kz7oQhKJQpQag8LIOEQ8KhPh7wKri/ueoIBw6WY
FDLQfc83sPVGbLYzSxu23uSFu/pjwUh84xBMMkc/DLc+yg+ThBF5gVimDH8uUJ/+Tyy3qamkpVgF
G8+9jYV35RREjtPuJ5e+No/NXvSMXTsOp9K4h59lZsvcKhYylMW21o+YSbU79P0LDh375is6mVxu
qyWFHfdMitG+lrWnL0d7qJ0MWJtTEBav11dwNSQ50ekbXOHEGytSMy2NCmmdE23AKI4tS39YtwiB
UgeQkrWjvkbIF8UPj9oNSJ5SbwRNg4hIZS33y/oM/u8+fo+Hn3xFNdG6D2OYz/LjPQEw7bLt3PiR
+H/UXReEGLSpUTnc70Vzkms+AadV0UFEb4H4h/M7S61klS0jFMxbr21bpJFdS3q4vsJrryg23/2f
EM5GxwVN3+0M3fpg8IwtvUVO8VdxGL3QGTbjlooivNUI7FQgZ6YUQB9qp0CgulHyINxMT9F99Tot
rmI6siNKYq6uIXr0FYTu3wSW59c5xgl00rB4LykRPB/6dDuKnjnrIv7L9vItkNXYpmMywaXpReqg
YXvKIqcbBNc4u6a5Y8f81n9pDy4wHrJMluwEaY8qAZOFfauIov8V74H0Kyu+q2gdNvlugNwaun60
kcDp4IQz6WtC2S0+xqILYGWxzsRwevSx1oPKCmK06BClhyHeGqHA268u1Ykm3BWzqJLdRFlRuJO6
eCPwt+vo6fqhESnBvuDEH0ht1CIfASVQd0F/3RcYAxyjFswVr51MU0UiV8Eb3TYvCjsLOp0xcQQp
aaQ7NSP/BfJXqTlleYvUDORNhrd0YEX+OdGfoWhCkx3DC4M7kc7s5UTHTNKGFMOFiE+HdNMR61Ee
0FlllU6kmX7b5V6KhqbS7jbXl5b5tGtiOZ+X5GmE1zeUXrSHLjzkxnFS3rT2XVsEB+pyD5E4sAA8
xnhwTKRtzvUrurEBNruVgrNKjp2MNreFKTm5HAsSo5friD4O9ITpwO9H0uAizu9p05eziRnDEnPb
9FhPj2MDZDVtJ/cYrL0rR0HxaU0xTLyzoQAdp4Bv85vqAnRFtQW2ALSzKz+z+EHq3q5vkkAE3+Jn
ULMkYQURtUE3rf6qUdPrRCM8K9Eqw2TFeA0Kvpp1AQgVgscWTySMJC2KU3zZtVt8EQdcOprTt471
Lh3Nx8wTgWVeOo9zoZzZz1JtjeMEoY2F2cm080aRJ1+JaSDCZi2LGpqckC4/t7wGFN5x0oQQ4ZdP
Q5C7RZBuyh055LsO7bpuudXKZ2tTu/ejQw7phhxE4+uXvv78CzgnXOiSWcoJvsAanFraGao/aAPu
rOfrZrIiBk04LMEIGh/mys4VxfECOgFNoCD9aZC9NgWW/ERFLXrfbWHnLgNQabAQYqgy5kO/o7cT
TyV3KmmKvEBE6hQP2bMyAFQ/VVykdZzkJtmEXu5okZseBz8KikcijA5XTsOZfM6TNPmidgS1D5fe
LIHi5YH+ptwCfxwQ/vbxt7X59fv6sq5cDGcK8yU+NE61RWpDYPhuKM4ou9nzsFcc4htHOgXKF9o+
HYHIS7eMggdBwxha2lnuk7tTU3mWWgPtw3hASY/pXXM7PKKh3TyYNdJny4a8Ky46TUJXM4QFzTUr
shnEA0r5LNPLlv9kew1pNpUsjGBFeZgD1zN8yGV6Oy5St1PkUMT8t6boqTT2NSfSMstIF0nD4GCZ
NJmj17+mMn9Sozd7Ubdz/3V9WVcsxwa4J9qBUDDDRCS/qmkdh02DjSRV5E7yr2mmjlk/Xhey4tFs
dgTBVYNWJ2BTnms0KVNfWYQiLmXdUA6Kg9Y9QkBbYJVrYkAOhDv1u7/8YpsSuwD7zognNhL9CQIW
+99DeRuJC7QdARwRo4p8l0BCEqkAMjNeYWXnqdYzhoudWDRWt7YlgAhFFyqThVGw89XSrTypRxuF
Nsm+H7ogpx7a+a5vyEpEYOuAALCBJLlSoJ1jUijN0KMtJQyy5TVuR3Bl72qUaZUAs2MoLohQztFo
ic/mfCRuHFRJMKwFrfi6XrxIBYkjzIdo6E5fHFkPZ7cI5fBu0izYuRUjk4bFrMFDZQ/UI2M8AgjZ
Ru8KUl8SGsmQdAWq/Sgh458s3bgbR0l/LsIOrxGwXdTbtNayxRs0BFRyYfbxho65pngDgqtD1470
gHJje9soc0T3tZXod+Zi4uZZ5iVQ+znem2ohv6tzhVGIxO52FAcRzNAKJjgdfdEVkCugMtGCu5yY
X4VcTcGi2/NHIs3GfdWFoISXuuylxiD5Xgf4YWBAxn1tR+a+Lks19oqJDDd6bpqvA/r8Nmo2x2ze
YuxnT4mk8rZK7MFb5LyL3LmVh1+Iu9F5rEZKtaMm7M1pR0BAjWXbL3v0po3hHZFk7Uc6EXtwR6IR
sD6XcbWzjHh+rmkbB1YykMiplB5DEGNmbuJEW0CIaVf17EVg2h2dRY2lHznQw16zZgnvq75L0Ddm
gcyhGKTUs+p5bG8GHXhiSEfHJdjosuoG26hFvkay+Y/aqOBIW8aseEqoWiN9ZshyUHZd8tX1Ta4G
ktWWSAJZFs2QbgNYkKqP/Vu1RGA9GmI7/VCiVvMxVK5PDjratANoppBV781QNO57mTRCehjtgsg8
YlAPE6TnpypBrBpLTYU3f7G4+oS0jdRvllTeJH3tYor1TyqJ8gzqmkPCcA1KdQjw4TA4mUPRNHHU
w+9Jj0hQlYfXyrUWpzjqADu9HfaJaz4at5nfePSu+Ih9G2GYCnYjwc25+hWMaQ44Kd8DtOeaG2Fk
6YwMxdWywIw0h07C+GPlgrSBxPKfCO7K0sZwquweIkgYgLlIPc7uB/LIlqPekdLT7ptdcmgdshN1
GolU48K7usytqh8hN9LQ/JNjlq/cXfeUIglcbqqfFQqUEeYpcb665HZS768LWAulEFIgrkAD8Hdj
+vn29Hh/VGU/I3asVOndGizrrYwjJBEbu0TVhyxdHhSgOYcXKkzwG/RxmKge2q6L322kpbDfpNvX
yTiIJt/WVD+9TrnQII/CaYx0XKcj/SkhpDVjQXF+zWpOBbAPOAl07LbPKrWZUAsY1edMLTcNAbb5
XN+U6v9C0umVyr02SFHCo4BDFxni98wwvZTWXluOaGIRQRWKLm9u0eSKVvUo4fLu5q3S3nR4aovI
qFfiQwxM6IhHMTZhXIzdJ8OsDvBmiEazMiiMKig25iPQxX09VDbXjVMkilu3qZKLbJaQ+w7rZDtG
uzJHW2Lv9fIx/ue5I/CfnGrFLdykWNGQhShUYETQ683EmwE1Xz3rcuOVIBq6rtfaZWABOAVJF8y4
KHwjRRNVA+0IlnCs3aRLnBo8G/qWtJpjTLsxFRnFmqGfiuMMvVMyfS4liJsLVPsHb5a/wsEZ8ufr
Wq0UCWzbRgMr6ktIvIDY8/xADcRo47Ee8Az0qW9tyeMf1JA/ceWAtAY9G9pG3o57sq1fR+KJekvX
DB9BPtK26vcYOfcENelEjdyA7FjqHfR22+gTUZbKv66iQAr/7pwBoWMmM27UNC4dO8aI6oNJg+sy
1nbrRBM+OVIsmEDKZmhi1Ia5GYHfhgKhcgSuKtijizB9/P8Tx52xZNabvMshTtM+c+uzRIRch5MT
py/X5axUIGEdf3eIr3umTWErEnuFJb/Ik4xco7MckDTD5XmwfBS0gLtyawfJh0Asq8bxcT8wfdCB
gt8GcFXPjbKFC2lDilmaATdoYWDu/YGqj8qMNG7ixVXQz+LOhrXzzRokDZYpwCQ150xIrMRjxCZr
tKqs3XrR9hWlj3SsC19pbwcUmSUi6Jpac5XgXjChokwstGidq4lIeNQsNhcqjToFMOadAf5xYLOW
8q62m1cwIIhq6asSWW8/SukgdjI5JU3a612T4aqp5txCP4CSLNtsTJR3NQul2G30Jsw3BUZSBFWB
lbgA8yeYkARMCZ4VfHcvtrjMTIAmgMrU2FX0aIXN5rrNrJxyomDoHpA2CJyBV3e+lhIarm2don9Y
zrLCNxY59sy2m9CJaP35R0kcCTL7kpMQpMLsxBAz5pamRceB2biG9tJn/wwCyUlhHudESt6WgCmd
IEVOPzvF76jXxJ9G5s9oAEhT77pKl9VNThpniYY0tYXFeI6AvYKRSsBD3cmWl+BNTTscOI8adWD1
z0kkGru/2DZOMBcrq2h+kYwCavZ0A7LNKf8zxaLHzMXJ5mRw10yvzZVSMCIjojrj8joWO4zl2mHp
t5YaLKagLf8iT3Iujb9ujLlN6MA2rrB9ifoJ9eQSJDjpblEHdyb7SRJY/vflcuYtOYlc8qe2wYad
tNi8fIdLQL0B1kt96PfEz53k2KHpstPchzn4mW+Gm9ExHEtgPReHm5PP3UYGoCfimhF1SVnvR5YF
GlzB9Xrhtr4loE9ZRbiHDmDucA9UAqCdCsRcwK/QeGeRfd88x7lviZJcIkFM1ZNTZ0x47uO6BlXg
HDTx70XGEBlmRj1qUuf6kbuIGDiVOC9iDmMRTzokydVnBcJly80byxGyFa3vjc2a4oGcJPPFjDnF
KEJuos8l7VCOQoHI1gWv3fXT9VcCd4JnGZjKtgnrW5TUmZMGs3QV8kH6YahQmIwMrxstwW3yHWtf
WvxfmdyJto04Jo0MmUnZvGQq0KiKvARDtq3HQS5P6I8lUaEaDjj+5reE6oWbdUWzN3Okep0ykbQP
lS7dJ50q6dDq9nSQx6l+1/s4f0AOSz8mCTBkHKDlJdti6Xovrc3Wa2hvf+WjHD7TWZ4/ENHGbt1M
ujdjDhdTk70ETgozirZRjxRp0RvIL9g1yY7WEA1Ha56jXSKb03Pa98euTwyVzfBNXkO05HOw53pn
Z8TYLlaHyUS5SV0VKTIkECXDT7XpUa6tYpM1xqM2SWSrV0BSB8rMXYX0smBDV8+ARjDGjFcBRka5
m0cqVaulKvJ3kfKmNw6GEB1Lc/TsMFn+9TNw2VbHDsGJKPYpJ8fNbEdiS1IBz5yqO1NCH4q9rcmb
pKeuYu2zuEbK189FL7k1D42GOgziIMmGgRzOYhs6plKp40zM6AVATwBgVgA6W9Fda5SbOErRK955
XS+/XNd2bV1t1BNRAkBGEWPi58qWwAuks50DV6bDYUcToZFmMJAO9G/kKIOs/Lq4tZv1VBznysLY
MiR5grhMvh/zzu/sn2kvKm6sHf5TIZwXs1qbLNUAIVH1pwQmXOYN+X3TKs7/Ie3KmtvWmewvYhVJ
AFxeQVKUZFu24y32Cyt2Yu77zl8/h56ZLxLEEcuZVOU+5Fapia3R6D59TpJfqZ5mXx7SOZ88pu3r
xQ+NNdSGxORomEx9MZig5tHigCfer97gRWXaxONx/9ji/NVIfmUjN8cGWNCVV8nihM6PobnNAftH
WL9EouhUR7rb0tXfwJNb4fTSrMn1Lc7nkQ1h0cqUkSoeKixaoKJigU4F8NRHiCBe1fY3XesmXR4R
gnKQFANKIkLADBLnPutx0jOCfqhAd+j7wPKVeGjpBoKO3f8aEbuK4x4siRKaq6wyr5+DjG2yynQu
74uVcYjVL62Y0IstYRx1EToBtCrLsbG07vdlK/9HkPyfW0ccyehNeqXVuHUy35EKF0QaPEU/HSM/
y5lr9HrKn/TRMbu1Q7Y0vPkC/587XBxehqKP2kJfDarkE1eA+PXgEmP9H/zFsRX11D0hY5dNeQyv
WI4OYy3qG5vA+/MvU4h2SxkVPZwRkU/CL00aZyOMtNGDP7ly/zQxN4Ycpee7abiR6vcqeArXcABL
pwqtQf+xKtxoVFLzukKnHzzvr7B8DpXIpt2V1O1I/BCztbLl4nIdWRMutUQP55o5rEnSa0g+aAye
+9Wbc47pzyKgIyPCHTYOeeR7aJKwouLea29V8zDIwL7n+zGwa7/hWW71vh0XknV5BZcuseMbex78
0Y1dAE6cTA1ubL3y3GkAFWgYHNreP1T6+Euv038I/EFTDEEzMD2BSV0wZ5LGDMMI/rBTnsH7oGoA
vk2RbRR4xXTJyvWytE2OjQnbhDRkUvMYxkyIgWh3ilHYPXuH4IPN9F3QrNQXlrYJgixQxSIUQJJN
eLV5bVag87etLaIWrq9XPBqYk8Url9b8zeI+ObYinGp0HqH/s8allZsHD8zlmo5W6rsoWTGzFFId
mxHuxrYfppFOMONP2TaBYEXdtbwixqaIVd4CfpkNt7LSrCzY2hTOV8/RZgQhlG/27WxVfTXbT7XZ
q+bj5f2+Nn/CBgx1k9SqAhNtM0DA1oTSemGor0NGr2rlx2Vbi8OZoRXgpJ15agTHkQE/2nS0q60e
OwHQ8H1P2WsVhvyymcUhIen4deWDDkkwUzR5hAolzDA83azBMO/agn4SP0fib3Av21pwF0jKqfMe
h88DC83pClVRSMssriqLGdtbtSqsvjuQcI2Ldl5nYZOfWBEObjbSPFAYyPeTaltMDa/WwrKF7Q0D
SNDOYAD1jNBz1MZwjD0YYHFtAzDEJ4Vu8vZxguQXwFwfQZ3y2vBWMLgL/kiR8UyhCmirZvqe08kz
vUAjftWgqqsjapI9Pmj0Xi8CHmXXzXXBopWy8sLGOLEn3ik+2O08CfakboPO6qjOt0m6m+p4ZVzn
EFkosh0PbJ7uo3ObBZqW1AEMKeWuoAByWo3mxrUTm896v1HLjEMweohcNrW8aQ08AqeVM7Bw1I6/
QBfagfAwYj2YhCprHG8StJCp0HdYY5tdet2eGBE8fOq3eB3N6xdLo+MN6LSITB4O9XVtIiGhR04L
bxIo/UOOrNfKAP8P46APgsYU+jRl4UzEkPED5WQLQQoEjSyPuQR9p/Alow+1lHNP3wFbwKM1xMzi
QTH/WhW2LBTg1B5kDFCwajeKb2eqhcfhRi5dP+dFGm/iaCUeWV7IvwaFPdt7JEulCcOsaojc3ZoD
VAxXHjCLU6kAbTFLnACdToVBjVT3Cr8AumIWVT0MZjDYcjl6DpglU3sws4KjOwXqkgG6uxidNN7R
nPzDOEEWK8+UL6g+nxHYaQ1kIfqpsnw8bz1ftdTpEOS/vu+tj40Ie0ZKwLY5QeHAykoAO+OfierK
nm3qVl+5ly2dM3bABRybEua0kc2q8hKMRxsciA0M0GRiL0HxMDSuOcS8L5wkvgmSdyK7EzSUgJ4k
PITYnv56+UOWfN7xdwj7pwlRK0sqfIeU+lYBFQIZuh55xCNzjVl7aaeiaxpPbQC+lbP6YoyyEQtK
FSMG2njMN6Mqoe13c3k452qU87weWRFCosBEIzhNYCWC2JBS28P4bsj7Tr4CfNBjV52ebjz1Ooxv
FB3Mc68s/vSm9zpY+Yylm+v4K4RrfyxkkLG1CpxP6OgjljMHko8BhqRzrULesvmX04GOI9T+wO0N
YurTCwWFUi+RdNibJrOwk5qhvqOrv1jD1l7J54q28wTj8UoIzBCs46mpJCqDuAgwwYxPdukMNuOo
mEHCPT7EHEUeXjq9E+5BYZV8VttxE15HL38KJ71VD6GtuLjMXoB3uJa3a227i/vr74cR4UpDLrVs
hx4fVhoPYErlZNrFZOXNMp9KMdCCdCwwRLI+v8aEdZ1IDyL6jFRWWj2XMnxEtG3GPZscRS1XLrCl
mO7YlOCLQnT/DxPBcJrakVG3iNW1suCaBcEFpSVIuuIJFvJ05LVS8nitmrR4cxwPQvAu0TCkIe1g
Iox2rLoKqNOnvwIZfIZOC46r+loZvttGhe0JxvS58daEPo54V7VVlo6RMu8CupENp4TO65qJrwrm
2S740hwBgxHg5sIugHQMXg4RdkHOy329qV3TtOuP0H0ZbQg98dQGHpijEpnqvN7mjrRyHy+57P/W
Ivlv88LOkPKUJeM8xLCoLBl+GpGxTvfh9C92EOsbIGsCT6UI+DK0Xo7qEMMch9tQs2n0ruW3TH24
7LGXju38ovhfK4LDllWpR4cQrESgTtKkreaDu2MNnnQOGMW2AOyCzNppKhpSyKnXAsak1bsceXrT
SA+S7FbDwI1nz39uJ05YfhWbdynsU2MDXVZz7aQtmVehnjVTu+EJBcGVU/PJqPmBAqkaSx1ua9D3
D/q9Hryw4UPNHgHTDya71vYGDgW5BSPf5QleOOZz+giUvFABQjuqcMxrHe9PxaS1VcnSb6Mobb9m
3T/YQJMRgEoq3rp4sJ2Or43RhTyaGnKnBUDbysg2TI/vL49j4U4FaTJS9QgdUH0QaankXtHiqgsa
iwUGSJmdaaK8Mj7b0KmHiofGyhW+cMpOzAmuSwvGVA4nmJP6aONJxg2RBl51iOnZsL08sq+rSXAo
gLojuNRAtj3zn5xOX2DQrvLMpLH6fc6DTW95ds4Z2lvtdp+7XWRNPHfeDbvk7EdnBVy3wNJif6R2
fE0smeuv1crgl+b66IPEuxSwS9pPFB80tWAF/DPqgQ2XHVQJ7/ybohr/4UGMCaAqcGcg/ga7/ekE
dD7LqZ7BnoJ+OC5ZKbUx6o/6Z7A1Y/7apzzXeTyuRE1fjVrn8/7XrOB71KpDerKG2efUGWTugw4C
fJUgyN7Ru/B62pqb7iqBgr3pmG9I0af8l7n7VUOwiBPub+r3Qz7ZEKmwPOfyhliKYjEfIGo1Zoqh
MxUavwll1CrxYd6TtCmufbv5aEtugITKBxiPFxz0L1a6W+tJWHIVx2bV02VAt56kTARm/ZpATBXg
xpfLA/vCS57P+N+BCQtN5J51pQ4Lw0dnky11wkN+iH7WT6HlPTDkgLn/QH8WCCcBR7D3gRPzz//n
JwiLnhYx8xM/bazRqnnrNO/KNbXzp7v05uO1uGFu/+JZWGnJNjizxytjZdMtoZVO1laIHkzV91Fb
xRRI25vhFh3SVr5l2tbYffzMXTmCTj2X3uiD8WC6+v3If18e/tLD88T87PeOck9DBRwRDTF8dntr
gOGme1ds9BFx//5DsaC17BCrGvgKR905jnbWyUKT74xzxm0kejgzBhFCOsWN1XpOXWyYGiI7Pvc2
2iiMys2N5O9ROpQjy2gs+S0MnGGtELB4B8/kzmAvkvFXzCCMhV5oeo95nxo8rknDY5lyOGWLli4h
u9y8hQCM3wIllB0m41CsvX+XLhSwXc5Eq+hvksU7UgKtRU5b2O/ZlRHZPsjdQOfUf7t7e57pIzPC
Ge7BvaqigxuuQ4ILK/Nr6N58SFXwQ2m8lVj7S8rv7DQD0QraERU8LSKpa5CBUojNe8m89azGDlzv
3nCS3fBoPCou2XZXICO5yT4f2G9EHRtcJZvaHjlYoV/WTtWyxzz6FGHYVVTrPWihGyiH4th2eAPj
aRptgOWPYHCoLDRouvJm2uu7lQN1htXGhCPmAcUo9AjoWaPzMCpyoNAIk9CM1qQPrqSaVjOLSQ7p
xINwvEWC9VfTEEet1/TDlhw2UuMUC46X+FkpI5EqUpYjjpXq33jyn877cXlwC8E5WiPmqARHBo8p
IXaUR2b2/nxBqsE4guyuyHWwfil+Ell16pcr1978a8J2mvHnKnDMUHY4U+YFjU6Q6TJqupAfBhOt
+VBWhgWpFyDC37piLQs/B1WXrAmOsPKUSvPDGXuV+VaW3KSV5Xm6nWs/4r4GM9YN/TYvNnp5UfOH
KqyMSZXFdkpgdmgW13B4epg4dYV3In2JUoj2pOShbz8Tz7e6eK2otlRsMBFHILZEsRV4L+HKjWjU
NRBgqC0FcovsoILlV1UzTitHhnJM4kgQR6ASiua/WJvzKt6VZCW+XVjXk10khNKRX9YjWtYaK2ma
XVZpm6YmzogO3BgN52PwennPLp4JbFmgPQGHB+Tz9IKrdcXv2z5vcJWgISqurwc5WXkZL82pipZs
NGeAbnXOjJ/a8KN8lGVSNFaej2hOyvnkEW5WhhN7+VWXZXsPDdcSDbd6RflUt9YsDtVXxAKfwJoT
XrpXgG1F/z6ulnOxPRVslKRrq8bKJMMphsaipneVjok7eAMU99QNumM2ev+g5JqVysRN2nEHDWxe
GgWvWHQN8hv0H6FhugV5ofcWZb9iFCtZW1hZnNyModFzqUlQONdXIqGl7BAaFaBqiaQwRWQgREIx
RSe1L+PLlfKn3l8rJleb18Jw2+AOfNxDdqXJDb+8OZYQdCc2hVOveayS5Ro2/TrmIVAHGZEsv3dS
Im3k/HYwb5QEIiEt0Imb9h/SwifGhW0TJJ4KkmAYb3vpqamjvWY81krjREnKB6/kdHxfGe7S0Tue
YvHoZQarh2YebgGsJXJ8IOiNkZDWqK35Gu9Lm1Rb2Y84oUi7NCBSckMJ3vBPP17p5p+Vr5ldjeBy
T8YvvHNRF0t8ecDX6GDoMYfrL8Qws9XBmbzY0b27MvsJsTiexS9l8kcyHlbsL13V4MaC8CXy5CjG
C66QxUpVBmqL+VcfK0S5NHhG9kVVd0zjlb4xY2AN12rzS0/pY5vCc4OGilIMtIPvTR6CbmOE+xHi
NyYE4oaC5/6KZ1pwfifOXrAWjD2RfDBsWETPf2Z1UezMRq1WXM7CpjoxIpxbGvaSn8+wybDzd76P
lnx2X2mhhUrSBuKUK0d2YQJhDWU/MIjAwVFx00SNng4Tbk0zlB1dnSwjfFHC8LHJjc0YIUBQit3l
fTJ/v7BNjy2KmkEI25Soa2fEJvC8oJSApo5vxck/ZPhhBqihOSpQQNBzeolIEG+BpC/AvBKeZCB0
mt5keaWguTx3f00Ix99TSdGrM/ZUjrItEqNcGzYz7CDz7SEILVX6eXnmFncG6IagRKChUizmcSA3
BABZXmJIGe8ksqm92yp00aBMsu/zjM3R1JEtYat3mTlWdQ9b+pTLd2NT3Jihdt9OpltAGI8TVXpQ
IY7IFWSU+VAn452HfI9TsmAP/c3otjHS9Ony8JfemCffJJwMsyv6zgzxTV4aPZO8fkvl4pAk8YfX
P6coAMaeZ/eS57I44hPN8Nj3P1QNdPGXv2MhJDBNpGPx2kVPM/h6T3dW4RPAxEtA63LF7ctfbQNV
sZdUXkPYn1N4YQmO7QhpX+QxSk+uezSv2aDq9B3wEqNTyIJj5cz9Jd2Mdn07ORD0eJCu11iklw7p
sW31dIydCVFoPZ9tq7HLkmiDitAuJf8ylce7TIgX8py1kTEj7uvsgF7xvQJtMG941tvt95cMGXqg
nEwUCc4aU6c6y1Hyg53QtwzZ1f14l6OFbRVQ+uVVzpzbkSHh2FDWDSGBmJ3VGR9y0Lra2CC77OlP
fgAGu+QVFFNbxUBr7NjYaf1Sq91dy8yXAptVyeJDNMp2aK5JiC76qaOPEs5NDizEIAf4KJlxVb+m
CM1qw011QJXR9DOMK+djae8cT7awqJIktVKlYrLbEWWExh46Owc06V9WFKsJJCNaRMRKZC8PWTVE
QE6WhRXoxcbLM86AY4uVlet4efL+Gpr//1FGL480rxujGj0T2W/KpjtQKLXGhmV2O34Qr1+5HJd8
C5jA/zMs4Tqu+qAOgdrFgSAESQAum7UroUHclO3L8zf/0PlG/Y8h8RbOUyiYsxRo5CB8rVGASGQ7
baBqxl7KwNaN+Gro3csWl7KUiDLAeDhTQqCRWriRYw8g0K8+iikdtkM5cAXIkAwUrgnNDzEZLEkr
Ngb73bafLPujohMZjy8uZ6atQcTw8scs7dHjbxFWdWJqGWcpru66j6CVDCiG3ZcksGkYxNvLppaW
9NiUsKQFyxMjojAVg64k6RSQDLS7aAKZ67DGw7IyKrE5eGyLQR3QjWAxRbrJSxRPiLrV9JVS4dL7
/Hghz+go0NSW6x7MQPjFbUP6IuUAz7PGkcDllDSqFSsABfaaO+gob3eRo4cowVIwT/aGc3lyl04n
vDqYZA0IfJ0xzxhy30olwzau/d5K8opr4AOvTXbdN++hAqqbbFq7s5aiMDAgAaQCrrqZx/PUIfQI
+KrAgDclI3kyqzbkdR6BXcfMSrskKojMfGXlsJ73BiHRgsa+/yj3zgt/7ISQiJGSdI4CpHRDM1ef
Xn3vQEe3qX2nre5V+dEgn6a8uTy782114iQEs4Inx0OeGCkBrwKL8o1EXEMbVkZ2tn6zBZS15xQF
sB5i5aLyFZ/UNaimSJ9ZRHGU7imSXCptW2A5k3ANKnB2FmEOApS4ZcHbCeVSYe3YBAVSI0C2SFGQ
EOmtqKFWHb3lUriyL5dm7tiQED/VBcv8WgctIy2yh3bKHkn2bZDxPBbomyKcmYvaYuYxpF5CjA70
HkHz04BHKcGavJJDWlqdYxPzKI+2HZObpEy/lOX7Jwgo6yHUeSizWt9qyrtS+XV5ty0uztGAhE1u
xqZchh4WZ4z3SgU9N73gvYECw5qY+JohYVsPUqS2XYyZi7y9Yjx1yU1V/9CDlat8/lzx8ABaAxo1
VG/mTuTTyRuiyZi0mT7KTwyIY0mvRVGCsSpb8cZLOw2vQXgHeEEwjQpb2gtkNlEdrsGII3olo+eH
+40SPV1em3Ofj92GUgz6ieaCzFkdRm4iPWt7MAFB8+6tLYmroh9Wgg7byADAHILrvn4nPUAUY7Ux
W9/xcaSMwrcSAOxXPmUekTix4AolMxAcXlhkDSKF1qO1PAWp6tRQ9Nt3A49BIFjRHGq8aExDt3wO
ogCzgGeOJisHZPryF5zFTl9z8fcDhGOhmWWS6jMrkgYl6azdxPpVBspqpLn8VHbaPOd4OF02ubRl
j8csnA3m9ZFf+OCKNKthEzbvdejmPbGn5v2ynfMMrjA24WwwvPtDXcHYRgZ14wySVUUPTmO92vuQ
A+VIINl6806m2O37zIlQaU5ItjK/i9fd8WiFo0PjTjX6eYJrsJMBJk4BUaHGn4l9lNr7GNw0Q2vF
6AJrvxvrfw3eBCYEgm8EoLzTI2uQMYgpgd1Aiba+bnIzh4hr9NAYdqS9R519ebLPIgnBnDDXZQ6h
bonCnB9ML9lYOh3V9kULXlWGwFcxPy+bW9xDDEm+ufoHakchPwtWxsg06iKx4tawx9LOi8Mku9G4
BhVeHBb66MFNDfTmGRowCKe8pSHslOnDfCi60kVR0zbKG6NeUZJbNGWC1Z/gLyr/gvMrqjTQqqiE
K5AVS/a3RLJTYN+9XyG5uzx5S1chgJoAJasaYKliW1s4GkPTjhUih8ZpmK0p9118K2u9pSvX9bcB
59gYx8bmjzm6d5UwLvxAh7GsqzMg1BQZ/TW02akt+XaTo2BKeJ3E8VTSVIEp0h/08SOR7uRpTcZr
aeOByxsRHuJ0kEQKq6TUBsiJI2yIAjCruM2tmdC5UCVu/tNojiyppxMXQYZ+MnNY8puGSyTlinfo
utfLW2HJ/R8PRzhHUdlRGSRuiIppyEsocpQhV5irKI/pWPJ6uC3XSveLEwjcJ7KNqK0gnjgdFi4b
v81GUL4OwYHmm0LeheBfX2t2WrMi7Lpx1iUYAFu3wA5tcjBAv03JtA8V9TYJvDUXP6+EcIkbOLFo
3cR44JAEVxsQ1VAiA503KYKFCumv3iy4Via8pZ96Iu2gu6ni+mF7v+2gB62gxbNa+YaFI41PQK8B
2p40vOSEWR2KchyL+RN0+qnqTlfZBdt1eEPK+gc0Tb/v7A2oFaOzA+23eD4KB02th7ye5hdBykDU
FUobVC8eqTZsTSm/Sn1tjeFzIS6cJ5bOSWSwmoiMdZNSDS0hWM1J1pxeMxzgKi+fg3mJxCVUVQqa
gBkyDB2p010JTu1krMgXv+Zb4R9SQFiiZAXatmZD2JM0CWU9LWFj6lFMNt5iXbpG/nRzeSQLO984
HomwNn0YM4IWPFwjUc4JmM7ADk0elGatveeyHXB/n84YOMZVBS1wULunHc/l2yDctVEBJqSVaPGr
U0ZcGuQEIDyO/wBGIbgoFZ1+JanwrJ4qIMt4W40oUAfoBLY9ZQgD2zTyIHfStjQdD6z/u6Af+t1Q
gx7YD0m2pWFrAuql6VBZ64PYnoyyd6cgiDaw1v7J5FgGwjAoszujMb3UiatITq7CYfJ1nqKVuXca
nDp922YkkcGqBkBKnBQqZ9I0vHj9JL9Gfu1fm2Exvg1+onv3cauSV9qOQAgFUlBxtHn6qGwp2m8v
jJF0TdRUtSWjy9yiKDIQmg1+D+D2ULWeW3mN3l2bVSxBPbEG3Yer+H7wUrEOsp5ViURqlufBazEa
Ssgl30szgFfUbusVarbpoyoyV476kmOBFsPM5gvsHjRthGUucA2mCrg+vQzMxMytEL4WFCnP64I6
qfHj8uZdOiLH1mZPexQs+FEbjpEKa3rZ8xb921ITgFxsLRewtHePzQhbqo4hOGCOMKOQ30p6H3s/
uvajzFembin0h6yXrhpoSlfMMw6mymOBSQINoX/5URBbTV1Cb+MggkbDlRS5en5rlneadn95DlfN
zqM/msS+CfwE7wFQwpLfXcd4nv5IAGHROpDVQDWd3taS04SW1O5WDC+snqloKLSCkv9LfPzUsFFO
gOJRZN5bPfyg+dvUQaeB3fvdUwvteM0fHQMPAj9mu6E5TDG7x1W6mwIwsRDdvfwts78WnMbJpwhz
0FRGIjUKPoWiGYSTnNkSg5YlaSCLmsc76CqsLPZCIIWB44aaWx5BHii4XU/zspCmfYrErfaQJ7lj
GEVssdQ7tFL+6bftth7rh4KuqbJ8QZ/EkR4ZFqmWWKrEPfjjU6vLp50nJwh2jBTEkhJtbmStG3qE
QHF0FU21nu/jQPKuZEighFZX1MGnNxJZsppYU9CGnnZ3sjpG2whMxjkHE1UC3r3Wa16DmA3PnY8m
eR7RoNwHfcf2gLUld3KECznz85UHytIWRlQK9jeoS0HQ5qv8crSFI3+qm6ADD4AidR1Uedsb2agZ
vAJ9hUp87FRV/IiMzB1LXLBJowNhaD8vb6Bztm8V+XCgr8FlgeUEI+/pZtZ9pteD2aaWNj6xQt4E
Svps9gArRMmDWQeQc5atROospa64Egx3QLjwhoUPjfpA2+jGUx4HvQAF/pq018LczJ3RYPbHOYOA
jTg3RuYRWskl9J6BCkfMjhpFqE+3yC1xLw+cYpJ5NL4PEN5N6g+vZA+XJ2bpkAOjSYGxVYC+Fa9j
GuiQTwpl6J1L6QshgWvW+rOmrFUmFlw0sP9zVgxpGLwVxHunjwaNldjWYz9xTd10s/xz4KZtsBL5
LSz0nHFEnznFYxgarIKlWumB1jZG4L9BVoOXN/3Z5Xal2OmEZvAn2m68loOPn6DIl0AYGqIwSbgL
/K0MjCb+7buzO2fykdZgQIuiDCTEiHICcSocLKTjGJRAg207ZlYyWJeNLPgMrBycq45bCSldbY63
j46XlJgIcAOgee3Nze3j/OeHy7m1tx5Gvg34drsS+Z4vJjDvaNaaOWFwrkX4Zht0OhlK3EjgPOJK
aA/sTVWfh+bt8rjmzz51hadmBKeP8JGUdQ4zoOXmPT2M6Ai7bOH8Wpkt4N0zqxrIkFQ4nTh00wJm
wGZScNI6o/yUTXacJW4yOd63pVG+/A+elRSAepmI1SRNmzxsBfif2IyauyYLa9QBAQG/PKBzZC3M
HHsTYc4iX2Kd1lSolpfoYSs7EAJKI9jOg8PkfVZ1uBkl6kODCO/1tRze0mSifoXrEpcmnLxwZeY5
WEGgvAQPiydz2N2o6FJEcOQNV1O8VmBa2oFHtsRqctij3ycIYYtMwHQq6KQarkh4Zay9VhbHNPf7
owpoAqcs3BpxoCG3rSHuSJG0UcAzpyebdjwkzVu2Rma9fBEc2RJO8dDRGipasIXHK2LyP7KCmHyr
eblF9fcJCe4QzEszevTx8p5ZGCOeYqah4hhAtFNkqlJNI6x1mmdWn376EBBTM9zMlMvRXjcj5x9s
Ic0waw2YQD4KzlnqqzSDnEwGQnLg86irgmelYFZQg+7o+wVVZW49Q8ihoLMERfjTw100Y6n6Ywlb
tatBkQJshPWg8Kldmb+F+tOpIeHMFWSstGSAoTYFc+/NVLgD+a0aDrR6Mr2FPNwVai6y+pznO6N2
2rX26PNQFebB/gEiPTTrYMSn48yYmfgIRjPLY709Uwo3oWb1cz1UfwAQ2FLJ75i5l9dx4fyd2BTu
NQJvpqYUNtErvDGjjZJ6W53sWbNWUVsbnOBUirJhUTFUKMCTiEMkFYMaeRt/KAy6N7SzQnkTGq+X
B3f+Rj6ZUCqkQnCXj0AJYXCZjpzbvqntib5NNcUjH7wf1e771hCWokUH4QFkwYTlGwe5q5BGx8M/
Dx0yllZcXUvI9MXlsAFhMx+KNQL2pQN/bFFYPFCchlmvyxnUhgu3Hn5JKUigDW0TBilkwdaik0Vr
Kh7OKLcoGgKz0+0JLtQoAA9BZjVDbo+Zzhlkm8Mxt1X/OZPWHulnazf346FzelaIxqX+hdM9CoW8
Xu27tlUklFstCZ1PEL4JNNWK5BsjuseL7fLanUUoszVQK0AdGOHd2fUQhOiuSjxYk8xfaIuzeroS
An1dZCcxkGBBuBS8gDZlHqEeobnTR7hNdptp+4e40r54Dq33jseWxmUbk7v5tg42LGs6XAqaqRAc
qerpunV5rYclaON5JuMlhOxDc6jz52iMUNEGw0m9LfpvS5gLJoXbNkmhYtmp2B7++JagyilnHIRU
aGIqlF+dATEcb+XsnT1+BIPC7IIKv+ky5G35MBwMdUNAwaGE33WVgg3hGvImf0r1ADYCuGTP34C3
k0sgv19TI1jai3hcIVODRCd2o+BH0BNXB2oIO1XxmBDoCa7p2y9P1l8DgtvQ4mac0nw2MDwgI6Eo
98HgfP88HY9B8PYNG0kUNzBhBJBOgyLQRNf22Mo0iVLouRIhqzNPUx1onPrPsvlPe2pu9pyjfJ0K
0YA3qFoHhiKMIao5SB2r6oeq/bg8T+ftBvOmMlCwJCYIDs9im14LNEnrMArtSXV/dnb8nEDh1VXc
eJe59bbcrtg7u+8Fe8Kgyoy1slrAXrdRHpSf3U/V+hGDVNpW7677a/Vat4Fct1eMzh5G9H3HgxR2
NG2mOADADDPpx7ZfMquq7Mm86loroqBT02+DWWAWIEdQk4Jo8bL1xX1igArSNBnygCIFqeLHWqxX
GLHu3ZQpGAK++4b+mtG/vy+cJr/ruqhN8fuQy7Yo6dAWy+XpJlnTR14bh3CkShCpsnF2cTk4XFJl
68lriIDzDvzToYiUohVtpaj3YQJ5Dt2338L76brbfkArLfjMQKOibdJN8VSuTOCqWSGwCD0znIYe
Zk3VGn/cp5+yFfIUEeFV/wpCrnT3ZNopW3tgz/N1tilx+BTIaCDMEF8wrdxKMmpJEp9McICxD9Ud
XeOm/GzsR5BL8/E2wFnwbRCaPMlXa60v58/7eaqPrAuXcmnWwER4OBIjSPgCJ39ueFOhg9SRXPUl
WDkC5x0jX9bYV6pnQYk8T0Mln+YQILouP8tn1UI6/ErbKe7wI/857CsOHM1VLIN24fLZWxzmjCiG
3gT+oAfwNPYwommY+gHDHOKca8wuUGaIDhUBrnlXMDvyDuVa/XNxsDpK+xRARVyi4jO4jr2uLSQM
Nk2hByk7WctLN7tiPxLeX48b8IPd99vBjZxvYxswy8eGBd+q1WVTdjIMx+ahkfmoPFLgFku24sOX
HMGxGcGbYi1RJ1BhRlZf9X6uH/25vGqLseqxBcGlSbrnqR7wnhyZSDTX7osNvWs4969r39a4wZ/q
bebekx27WzsXC9cTQTlTBkOtjkSGyFahDkXApmqE/EX9pKBWU0IPdTeYz5cHuBAAwQougxkqMTOq
ne5KEqUmA2Mq/Bx1MhRPgipG+TpYyeYurBOSFjNXDbKSQKEIDlv2Kp20GbQuIvPJ1O/lYAWX9kU3
c+LBkIFkeI+h6xPU3metmp1SsjrI08C6GmzD8rfmLeGGG9nepuTNJryKneYqvafo6hsscOY83/Uu
O2h4aWQ8vatv4WuuPIceDpObWflOBR/ZU7IyB2czLXziPEdHr7jACBsJgN4A9BSHuL+KNYd43z0O
MIE1xIMbDRNzx+qpic5XFLPqMwhZRddy8oN+m/pi/n3UdDQA88DnJTbESp0MipE+D6yGfCrVQ9/s
e3QU9XYQrgzkbO8LhoS58k0P58KHJq+aT7z39qH+RhNHrlaW5EsbStw2X7EQ2Ox14OUE/5FMSEuS
vMWAbO154LpTXMcOObwVNoAVlu821+G+AzUZSNoP7D75gZ5MGxGAKz3mzlrR7OyMALL+xaYI9R5s
YrFdi6SZnEKROrAU9RNcHy06ly4f9YVJPTEguLK0iRQw38MA028nbxOkuwKI1DXcwjxlwpSi6oa9
x1AWUEFteLoHYy9VPNbMVsqbxKt5pm6bLreMBBUV+/KAFk7UsSmxMVgZzJwoA0wN0x3N3bbed8ZK
QLY0GmRDwL9C0POIatfpaJI8oJCkgDScQj9oAUnjK68u+VxSXWtbW1r+Y0vz6h25h0zVJuCLYCln
qN9mqGKvksifvT2ww45NCLvdzAxZzguK+UJ7MXpSuep4duHUvjuqHAxx1vT78gKdP+n+i7TvWnIc
V7b9IkaQoH+lkylVqbx7YXRVd4MEvQf59Wex7z27JYhXjN43YuZlKkbJBBKJRJq1BImCyVEbPU4p
h8RaCmbGXUdzKze/oYcKoZb2rVvuWjP0ZeJaECnYXytNuCI0iOz2uXRbomTq/rJd7srvYJPVR0fJ
PMkbN9cVXbBEZKph7+hqRHOJWDxsh6FPtEaP3AwZuuRFM3xWr/Qb/CmmCQcLMjB5pMIUgR8hmKIq
GVOfcyNye6+6o47pWHvzmD1yJ3aHgP02POoULnDgDvndb9UfnDu0vYHPGeB/g0O/rut7OSsP5rbT
jxGs1aqzRm8LMwLsIAN2to1JTpA4e9NBc6Ov1g+D3OGVWwA7mDgGCApW7vsFV3YmXrBkzGeFVhti
LVL1l6UByUt3KvZYAAzqup6XVWhBT8GAWVKQqpkgaPRVB6wgd3VA/PS5cLPHdqtsp81L72pB6qi+
5rV39sbed1sUZ1ZwUBbVBUA5gMRw7SKwPvcNljXYhVnaETioPKa6DKGndZyaFWUXPBCqxfNkJ+DX
VMwInkvpYpXExtTFrg4MI+k5XsWTWHCmZwLmDzhxcTVFPi9uIaD9buDkbCfdxTfUt3bR13QnH/UN
dbPI9+2dsru+jZej0NjGU9Uuzk5ckaqH5MYvgPr6rv3uNtOxAV2Hq99Kn9WhiXGvr0XwawsqHJKe
dHmUKZBaJkGT3bfl7+tqXZoFeo9QZYFySGZfhHtxNNhqU1N0nTLSbu2wvbO0qdm1BRppKx6ttY9d
voVQEJhrAjPE7NxbI+gDqrAy6XokRCLVHXx0+2MKrvWGHxOwXNvMr50R7MSvyTNSBtT9KaPKs2Kh
s+8+d4H4AAxQwH9jhlXThG0EtauUoGkQefsYzmb2dtqR3g/OapLgcufOBQmaVhpLUxJDkP6UHtCV
Cx4AlK9v4l3mvpFvElhA1V2JRRds9Fym4NOSLJ/0xoBMNK8+y3vZ1T46rOcv6xi7aNB1sq98ReTS
ciLSlNELaePoiQh+vUlAfjTPnukAc9GYn0fgP7lHC6TMvKIdnHCtUXfRgnBNgsMGoQZuSmED5bE3
mDRFmAQ9qB7bZSBXsH3cHKiOOOqG/abP5m1vuSNIrfl3B5auFQNauETndr2/HyBsbGwbmK828QGZ
owbSdsIkycH63R7efwJ+ac89esNvMJ3go4e7cPKb5FlDP6Er7+/aya1CB30ZK1+0eIZPPkjYdTy2
+GSzGMmF0TeaAkR8QYxQmf4z0x8OLtrxUKu0EMWCe/Lc9zbp1IVdFyZuzI8KyL2bKhjK+440QTn8
uO6WlswKSNOApsdTVL0AfwGrMTowNYiyis5+SHKZz4y1N9OY1NuibwDUNA5fajPymyTm39dlLx5c
oM4ATQOwzAANOFdzoOBTri0spw7fFJq536xNTc83/oUPwusT+QaMsqD98lwCZZWR5gYACICl45sS
Yh+zvQEg8Ftrjm6Pzh0zX6N4W1TqxO8KSjG1i6OyhWeIq3sGnMN2rRN5/oEznf4MrfyFWCDnOoVl
CPrJFBALplWZwDyYLL+OB+5Evb6GjT7nky5EYYwYaPQAJrloWc2UQYpNFQASWWvcxvSnnXZ7Incb
OUp8lvw2dQYAMdsxSbcr5H4lDrhYyFlPlH1hm2ihAW7xuZ6YgFLVoYLwcmRBzPTHpJ9WHoyLS3ki
QggYCeNMLpBWcDsjCcAIuUWjJGYsSv+6nV9mkwVV5kN4EkupOXYp7SCHpQc1ehmiCHxyDw3xkmpv
oEMtld8lEIdel3rhrP4IRcPx3ImAHJOQLMwrO7ObBiBABoIaI0OUzzqMCODxaEUr3DRrogST7HQD
DOsaRKFa5nNgJrFxAGGBfUR37MrL6uJE/9EKL2PgGoHdUHzjJym3AdmPpYTLANBZmwcYAwWn2kud
fenW2pNiWbG/0ua/n2xcTZNGS2cgpVC5NTBjV7KdHaHct4akOtvyxUFT/8oRbB2PVPTQj9BqpNmG
R4MTlwAsafY8euultZbCNaUEq8dwU0XSmUxbav04tW8T86sNh2OzZvYXV4uwVYLVkzxuExIDCq4f
Y9uraJiAx6B9aM3hnZLhrhuH2KWgLr1JDaat7dyi8L84dGJmq8eLSVYyCNfjzpNKj/NvqdnZWewU
zVNa/qYsuH7cLkPCWd2/EsX+/knHzARQIABl9EPzjT3CEsvXH0t/DPLHqnQieOiNfLOWVrssQgpi
Zzd6YqJ0ANqYVc5iXws/jTxpi9z47fCq/co2+RZTbmPn1r/RCaCvnMRF5wnXAvcy9zeKUD8Aw4iL
MIRgi9zaCkjfUfMwa29lVWfXcXEyTqQIrkUibawqM84fqzd6c9Tp6KL1Y5hQcMdIKi18Om4qAKjB
i9r983XhiwflRLYQPeSZ2celBNm01W7GFEJkTKlJ8aaOje11UYsO4ESUsItZmsuspBCVS8NGyqYN
5macKkNbsZECV0J/uS5ube/mv58YDS/DsktziFPsj1J5KADLC9To6zLWVm/++4kMPQVIJkBhsXp1
DH/2kLVAjdhba43Yi6pgiNOUVfDXAAr6XEzTqm1kJTJcJyr9kleX35G2ksBavr8RiGtIFgK4SOQx
qtq+zCyCUERv3xSr2w9DWXvD9DFJzS2q9H4/le+58pzkxdP1NVy87U4EC646bnL85nzbxQA0tZGj
m+BI2hBVFuoYrPSZoa9krxYN8USi4LQz3YpHw5rvV7RFO5yYAbM+eNg/KNXMjSOvLO1s1xfH+684
sSoQ5XIU9fMFy1pQMnb0Rz+CePb6Iq7JEAOhusZ4ygxSqGHXEM6GjjzKa7iOi9Z+oojgp8a01bWu
gZCuK724l3U3RAP2ZCqIGYq1G/wyVT87fQvWjslsmL4YBVVNpYxkxLJVbFtMm7i4Z+EHOO00+tyq
QAkd34iO6en7Mto1ayD3l2MCgnDhYA9DW+TxTP2NKl+i32jklhpvOttixD0F0HR1UHTH6ldum8X7
3Ea3C1JKBOGQ4LGmqjSbIobQHFNiPAKbI4u9gRC/xAh30xhOaeLpn0nBddtZVvZErqAsbyKLG3Ow
NIHSZIzRtWBQJ7RGnxevJsY/lPE1jwCyb73qyRoM5apwwbd1qHeaGFxEQ33SA9P/tsjvTP17ZMyL
zX1nbqrQo/U2XMMwXLTlE50FryPRidpRD7ES8RtmPVSd4ehhFSjm6/XVXfTdJ4IEZyPr8lC3EQRF
ABgb8QKypDzQMCZxXcyKPn/c+8lNxNDBz0t9FsPt0KkG/hapkyMB9V7pOve6rLU9+/P3E2HASALe
fQVhjPxWSp+rbkh3IYZnKkBvjUMgdwFvnB5nZEXwspbA4EE1Gh24f7ouTgQXWUZbkyLibWvUkPrQ
TTgFc6K0sZD8VetiS9IR/73eaTLzNSy0NJlPKQh/U/t1VH+V2er49mL6wP77RYJPBACRNI012O77
8iEy/aE/At0hr6K9PpaOiR7yBixIrW/TlWBqidTORs3tP0shBG5NWmp6jtFwd6o+aqpuWoOgwdo4
GqMGxlE0DkhAkGIPbTaiCI1qI5N3OirsqvykptHe1sNnQGkN1kfeEFfuCMwk2vcmgLMHEm3aQvnV
pLVPKXqkCkV2AEME8mkLUWllPl7f1MXb+EQRISwkhp3oow5F0v6+b3eUfVegz9Bkj/Jxd13UsoP9
u2aCg63DsgdaBURV5KYlT03IMRj1oLRHDW8KyQQ28vN1gcuH/6/A2Z5P7JXWcmpoA6yj1EIHh37b
AKbK4Gsd3f+PA/lXjuhEczCC9/18LtBEa/oVOo6KzKEySFF2SeJmXef16FtRViF9Zys7j20AYiLr
GKnBbOzc7HSuYGmDvYjICIDL+NCE8SbU9gYsHs+Xjn0lyMVw5vb5gWde3fUOYNqvr+/CgxTy0ScK
EHZMygIO81w+2rPVBiD8CMCr1rEbJGWCRL7RYuKFlYXG1NE1i/tadusUU1TNoy6pXhod5TEPrn/I
pRGff4dwnRCprbuowndE7VQGyAgMDuOR7Gl5fQwLBiA9Yo4rMi+NCzJ1E41CSC4jaBA8wDCRBLAQ
KsIx+y7VtrR6TooVLzN/9sX2gvZrRvfBFotJ+n5qgLUzgng0NEoA+dKNrBd+Z6HxRImIZ4eHBjye
K05+Sa253js3OQLdUaypSQARkwcNavHxzqjRDjcGlP+6vl2X4TJukBMZwrnkhk3BE6jhQRW5lgSz
WeUlWdNCMMx4rNKQz5uDFsAeieXxrkrfrysxf6S4OadKCDbXITNgSxJEmPlRwghkGvoGPbTNPyc+
z9dKCGCGGdRtPmYur25V/rMAgWP2YKkrefjlHQEayB/EVFTizg9yNhoDHVPsSEcGp6VB0q5s+fJq
/UeA2D8fAsBvlNETg1T7U13P4PdR+ET6NVyzyysGq4WqFmA4gBIAXMJzPagZg1BuXq2wpyqwpCwN
jncqQ/2nwbr8jepS8nPSyvZ5ClkEbvc0CVdeEWRxKQEThzlV9FmjJnT+CRMziDVOtHXroLirNuGO
furUARJItvPTV93NXePuZvqpPpne8G6B65S59QGtsNet87LvCdqj7c6am3hxP4igf2qlTqAGiUGY
lXoElcz400D9uNyGTnZAw3nu28/SWj1+WfW/MoVozJJ6QK3YUTtfR0b/TP4dX/1cJ2F361ZiCgvx
+5F6qMutgeZh5l1ft0XHcbJss4onIUMW24MEiOrWNaw7Sd9RK3G0fx6L+bM1aOEGs+Kc8BEOW2/F
wIRjkJFVNRBRfuB5yTED2FgrN9TSmSMI1Wc8GORQxXeCnHQcVj7TkvZGurGmpH9KQysCEZrVkS+e
REDKvb56S/cwUrXg4pMV/KsLq4d0QqK2NWZS7RRTht1vagDYpYDVm72ja/zturQlc0PviYzaE1oh
L8AYUNqrBrWDT9F4sckw3MubNSjcRYUwL4EykAmrsIStMieZqZmBG1gh3MsNf0ZbrkGiqn5r7dN1
bS57EWAW6CydIT8w3Xu5XU2JLpOmhXXv7G37Tm5VjxcOfx/uMIUWOeTb2g3BhC71l/zWOI734/ED
8P5be2s6KjoRCv/69yyt7unnCIe5AkzchDIzyNWwiTwskNJ6vS5hgSz4XGPhPMdFppKwhQg10O/C
WxAE37eeuTXvsn33IXn9vrw1nHQDvMZtdsj9dq0/fumAnKoomGtLmgo1HMjXCrxR04MV34WF5BV4
aF3XdEkQOm1hrDgWmHsQzChn2iAXGiyVUDSiVrtMdhozcbK1+dhF74W5jbmFB3lkEReIm1U2AuUS
WeTo0+rBcB1iWmsNrG3pTKBY/h8hgmEYmPOt2lmIBqcS30/DU9q/4iXidEBKu75uSzZ4KkowkIIC
jh7o6igAhQfDTjGvlK3szGLAcKKMYAKgLDRKqYeEQXvP4i2Pj4gVlfKlMbYaey+GlXaApYgeDhlQ
7pimB2eToFDLm7pguo3XdvGcq4kjERVAjj+j8lszP+N/xuOZL5oTaaJyoZ0OyAmhPj9uq/RLKlcy
+YuLB0p7OEcUR0yxaJGoCR1oD3ev928tPajyXVIi32J/mNo7G91q+L5uDovmfRJazX8/uZzzXh4z
aw6tWK/5FRLfcJngtlx7Ta6JmU/ziZjazOxsKCEm1Xca8Mrgrp1m7Z21ZNqnl7NwiqZKpRLNQKyc
D299uZftl+trteRyTn9fsLQpUcqsJ/h9BSgG/e9BjR173PTZWuljyRsQPP8hCzOFF91do6IAT0+G
DcjcU4bI0cm2l3fW0OBBtL2u0tK+nIoSzFmK8lQLK+xLqSK9CZhsNXqrrNj7/5MiGJkEaCnKWkix
5H2m9C7I5QxpLVBaVgWYS8YMZYXmp3MTmzowPbT2rAr5GVaAIiJuG7EV77loAhjy/F8hwgu1puis
ohGExGC4ndTYM0AXkCSKE63BAy1KMkHPC9QvjISJ+C6kRLabKYg0TQ09uOGRccxg+/1ag+pClRRP
OrzrwLYx43b8KVqdnEyejDHgHyake01Mjujm6zwkr6lT7dhGg5HM3B0zfYPSZWA0a+yPSwf2VLZg
fdbYqsUAQkCX5JPb6fX9ZCsrr/Alf6rCm8LFzc2EYrQJGoIoh73MPToULqfLe09rKPFYZ6MNrtDN
XVuHiUes+i3HHNJKoXTJJvFahMGoiKnxNjm3SbT/huYU47YwGSIHCiaP0jpgrmLlgbxkK/NUzMzn
rNhgmT4X06XAW8Wti0sp9AnYiCmgCwFxWtpV8O8H+USQiDJajcUQlXPsrsoATHQU4BQ/5RkQXZDk
yHAirktbts2/eokPbqToixHQIdArBiFKLDspk7cWxyWfmpXDYuDXYCzG5MeuXB3VWAorkIgEjezc
zIyk5Pmaqrky40pbSHsgD6vZj2UZBWpXHaKEeJrysw3XMB+XvP7pQ08QaAKpXmvz2evrAwDbAd/r
Uj3Ot6Qi96xH9bR6X1ne+T4U020gvwGuKcrR8wvpXEWWov+wGcA0DA/0LuGkJ2PuGVzbx0a4STOE
a13LHAIWXZAroyfEk4vVdvHFPZ4HbsyZVwh5FcFtAwYJ0AQNkios6fahjv5/w3JY3QUdGR2eUqcf
7xkGLZTo53X1l87mqWDBlaMYXyHFA8Gc5k4Xb3MwO7d8d13I0sk0YUTKDLCG3LawxHIJDG/DQMgg
mZsp3MgMhGNf+rS2k7NtiDuJrgIVHwySGVNs+k+6QdM6eY5M6L2RgCBoBKhFkm57pdn1SbuN9fHJ
KD9AZ+1ONAd9urInebRCNbOoq43bFy2emLIVE56SRIiEjtnWHQD7hJZSVlAnq/1y7Q5eOpnmXzli
3pPncmOhwwYWk7NHNWZ+pZSfUyh7PaFOWf0c47V2vaVLBEhrGOMA1yO6cgX/qk0ZSA552bphrDLA
R0/Zti7wDmQ8vFfV4pYP/TxHLWEUTyHFyrIu+YUZrAfZT3luqBb8wsizhtVjgRe9/sWG+z77hYFi
3gR8WHG3S+tqYUobbeNoXcW007k7ALegRBOCp7thvZXNjrGPJv5Oyo9O/g4frx+LhfIeuAY14CwC
fFZFKCYoxYa8G+HmsKJIKXd9MKKmNQRKdFT0wFICi2DAnryRtafpYgr3VK4QcfAkUSW5B7uNrAU/
ufsgbZs6sD4fpVer9uPGr19XvMzi7oF7CQY74wWIqWtjSlGNIWCQt1IQkesHAFOpyg+ZvUR8xU6W
jp91IknwZ6k+FFY8S0KcB2wbp5R/DImrhSsB1UIXE7buRI5gJpSbKrdmOXmLTlll2zupk+/VhxYZ
eQ8ceqGrP1+3lhXN/lwhJyEqiML+7xrGyIi0YAgv3grAx9jZmlUubhaeXIBqxBAw6FrOT8CMjd5r
BUfyamO4ylZ5DgCiCpSLo/JJnyaXbar7Eo9LZ/q4ruDSVYTs5H/kzhf1iYJtGkogpx9glc0X7Xc9
vaV2cF3EH9w98Yo4lSGcuF4GCkMiQQZo3YhDXqt96PGdtWu88Kl4VgaAAaqYZtY9+iN1b9A0vzqH
tba6wtlLmSmpwIkENggh98kkB2U2gW/uoZ2s+75aw8e8WFNMY+HaRZ8S6skAhxP2ss9YbVsVKI3C
/H4CPnP10K1hwi2MaM9PTbzOgBrwh6zrfN/MtpLKXgZglfHJj+BZqTZ9ADSUfks3pu0C/9P3B2+u
RmXeWo5gWTbKYbhv50lN8ba1jJorsYWbNtmyzuFPeWC7EWZG54K9K7mVZ/+aDHe6pQGfnOZmtWNq
cX3/yhdvYZnFpapxyO/c8MHcGTWABywPocdm8HeTO0Se4j5dt+FLrKV5T09kCnsac2CfRdoMEFY4
bIeH9958Rx7hK3Grbw7lvcjnfvhW3q5hLV1yCM4gzpgNt1QbBUhThHUrSdGV1kgT0DC+maErx7uq
33K6mYdXCum+7xIPz4Qcaf2k2VzX+sL7CaIFv162XEE3PUQTk++44oPJwuf9I1jIr8u5dOyCIMGx
tzFRwnyCoPKg/qyD6T3bazv1tgb6gK8FQKFco7BfmFU9W1XRhtBBjClgGRLl0dU+iy332HG8pY/9
Fphzt9zF6LibPwCq90XBvOq+XFnZBXs6ly/YU86UUI4NyI920tF+okBDrF6Zlxys55H60xb1hNyt
nskdwJuuL/bl6TmXLHh8JW0H3ipR4k4WgO6Stygvg3YNGnzesDOXf76hYuRYh/HAmgHqTQqIx7rG
aUj52NjcKVr5lSotovPBaQbbva7b5XCLIFdw9Bx6zczo2NZNf5DZFoh3bvxrtB30EJHj4PE9uQEu
mqeuxAmLizrj4ihAdMaYmXDFlUOTyJOGRQ3xbCRsUxev4T8jWM+6AZ/Txj8ATBXdLqmQnEdJHh7H
NvrtoNu/kkk5ttJYbjFUv3JpLyr0V5h4PnpbTVClhbBI/aXL/oSxV6qtHQJ5yUpOhAiHwIyQ7AQo
DkJF6RBqXm8cmNn7eaYGNdk3ij+V32Qt8bfo005kCuYfsckelRAy7ZjkXp2yW70fNSDZFZJfqGSN
lXRtHQXDyOQw52bBYJDqQxTeVz3Yf1ai7zURgs1HNosmk8bYKusLcClgNHDMtQ7Z5YOloQ8A9CQz
4dn8ESdxIliRdW3QoYdu32LAcKpuC81pcfur2zDd6fGzKSFphBcGDSr9iC4VZjikXclpXr7d5iNw
8hXz5p58hZ2r5WgO+Ape72TVIZiRI7VvJj8ifsw6HWMunhH5dr8Wbi0azYncOb48kRvVCG/LBnJH
9kQMlyTbqUQCPl7xIpcZKegHMWjgBa0OUlLCKjdTx/Q8hBxJA0isBj0UA/36IaDHQ0xLoD/QrWTF
kxp1H9UrmdzZTESXDXBe9DjZSMgBeutcx0plsaHKBcyIjneqVIFkbg0FY16mCxHAakGq2LIQzwjX
PPjI9VEhUC+prD1gF70U0K4DVz+NwtzRtTt+0VpmaJj/Iw5JjHONOObdi5GgZTcFJIL5q+SKR9E5
3DyWFgiu89qLiiDLhx0CxuvX0JK5nAoWltKI5WYkFIJzhnepauxoXAOUCyRvdJU8aPZXF2uqIApX
kegDfpBgmpgS510eQ5YFOHenx5yC1U1OrqfeaKBNp+T+/N/rRr1LlHQL4wP/4Nq7fNbn2jcIcSIw
/9s8HfANksnCZ0AQDzeZkQPNaCp6N5dLxRswI7Kh3Br3ZUzqY8brTQvgo5UK9mKsjKcs8mTozwCL
kXB+lCjNkMfCh6Ajyw1br++2zPyW2iDRA6o5hcE9jC32QMHkax5ycc/nHmJAEaG1SJw3IqONMrNR
YQ3iTyvZJOpPW/JTfSXAWfL14FcFzAEGucBPIFwnTOKqVJT1HGfo+84otlGHIYPx67r9Xuaq4Ifm
KvDc1TAnjwUDNtMyViyGMIr0cLE8tF5zU8ocvS1lN+xS8hKqasDaLAQz2vDFy+K9acwH4PzarpKp
L2GrqSveadE1oswkox3tT6uFYOd9KuFiqsH7kDSZH6rhIyqH23aqXCQWvCSMH7Qu83We+XStNXgx
VkcVFDCqsKuZfuncj5AkG3qkDyC6vK8Nvolr7SvFBGzWPk5K6yk0+mWhCRPopz2Q8vvyo2W4hYaa
7Bo9QaAGkDR7JW1zkTDFBmFfLEzWoQUW+MrnnzSaTVW1I5x1zNk+6R8yddykOvjXQn5X5H0QJtWK
5S3Z96lEIW4qezsdxwkSSzZVjopwrZHTj1hvAcayRomxZOWnsgQrV6R24mSArATRtD3Ejlm+lsP2
upEvXUanQoSwqdalqFFsCBnhHxmrnJhuJHsf4iHf+9dFLb2GTkUJBlSkbRcBJSRxG1DlNWjWxYh2
/Bkm1CN45420c8puxScvi0RVFtRy8EaqcNWyoYyT3oB2clhBErqSE7IbbdnpDPsuRHldz46JNK20
t18OUs12OU+YElSeZjqTc7tMw86QSAr/pG3iNw1QT3jGHopbFbjbN5I/uuHOPnBPA7BYdlt6kxM+
v1cugI/38XP4Xv3UVvZ4KabBsPtMM0/QoyWSYUlZrY+RAqeMfBGIqK27mK7GbIvGCkiiuXBB5vmR
c5WLPJvAx9bAJT9oj0pQ7Knf2x53SQDIuyDxysFx19CGl2x33lQgKcxQW2LnRFEid1A0LQIMwxzL
+2zsB1CXoUFN9+K0HIAh2OqPTVOYayzfS8pamCuYq2xzUkpQtsbQ39DKPaagxmOiBm0eIeb+LzyN
peIORY+uBlRpwXTllg95rA8JJqN/SNMdjV5i+8VYa6de1EQF8CuwzC3EvYIHnUw+prhOcUCs+Knr
+ldWg+h3mPzrR38xJJm7A3XbgoVckDuC0TmkMh8RhNq3euQbyc2QB2O9qbt7WfcLxVfxUDIOyhoW
xaJ+J3IFfx1xzCAO0TT7UORnE7ZTq8diddx56R461U7w1IzGE80GrGJkaqVbq+avWejWjrXcJWVu
BnHZKV6V55/Xl3VZLprE0VqN3mrRvelDXqkN2DYwZQ3+hMy66U3DGyfpGEq5kytSYBi/r0tcciXw
IP8rURMeE2Gbxb0Krm5XLahrsTu7W2N/WwxxTkUIJokXnlYZFCIsKwS2AU6WH9F7OryVhgugZZKj
I2QN9GnpnvjDijmjLqIdSzhsoV7qzcR0mEkPFHr9Y8gLlyeDp4I8Ka75vtWygzz88+worokTqeJi
gieFJyCGhqb8OJVH1t2T6LWW7httW1dutcZJtXQWTsUJC2urdpeABxecYQzMyDeRCgDAKLhuH0sW
eSpDOG8FrwuDEsjQkgaj9xiQQJM/MKfq0Rtbf/pv8nOn4oSDh87ZZKxkiDOjHynGiXPu16vz2POP
CO86AwY/Ewcg/EUq7vxqQ0NwWzUIJNxuTNM4UEhPP4C2YHzHoCYM7ELJn3hhJXcmb+vJHWsqHYFz
DjzdAa3Eh6hK05tWt4bRvb7UC9uJ6xyTi+A1QEu0SABs5aC6b/G+RhYKg/L7xuSAj1ibPVs6jRjB
Bd60YSJ8sP9UwU5yPnU61ZgDRqJwGCr9IFnohaKZfpPyAY/K2t6MPRk8xHC3KA2NgBMqpv9CTdS7
wT0JDmK0KQkepzbNpsxSPGZD68nS7gtrq6zBuV9SD6Mz8FSGcDLUvpxyGzlzMDAyN0kmX2sLB7Mi
nhnWoGiXDgRos1FvOLECmj/VdpMMBO654iRoCh1zYFmqxGnlT/PfQceELxPOk2UmVdjMidOa+rb6
OnQ4Q3u6VuFa8OowbgtASoB/R75gNrWTTTb6tEEaAa9KUv9O6ueofrluqku/DyxCTEqipG9eYCwY
Bd7whonfn7BO4wD6CcW/LmHRTlW0XiJSQqB7EZLRqQpbHRASQH66sdstb3yrcFPzQ4tkcDhv+ICU
y8rcw1J+APmmvzJnZ3iybHWEJuXeznEZPtmKM250ByADH8XGvptQc35tDra3hqm0dOjn1mobjK9o
KRURbFJDzVqtmJ9r0iE1AHlFnXytDrlwGWKG76+M+Q18qpYig2uqndWqPAVjUtSbstswfpFNJyFO
txaCLp4+VHTAF4QmRJBCCP4Vw4+m0nA8TzrAvssvPHZ6B2UQF7xaQXywjjIq+NJNG6SbtYarxdVU
gS+NbNn8QhTi+KYZqdGpeKfFyl6L9iX/tOKVt+BSUddQT2QIRlLkidblFA8jEK058Zb65CM8dIG9
iRzjkXrKSoZoWSXwws95KxOc7eebl1VaHEUTVLIU3ArfQ3Y7tisi0JiOHxFvxPk9ja4qvBwu2nRa
xusxiSUgcEpx9YJmRP1Ll5P+VbOyctuVIflMm9zehTGT7syctXuWKZnPVF3bhoUcAZCjbj80Hso/
KlaEW1mhU8AknSL7YBTqpuhpGHBKur0MPgDNmcx8+kjGVnMNylOYB9fk0pEqq/aykXW3bZzCRhrg
CcRNR26b0ZSOdRXy1pExtbxBnyn9QZiS3hpZVz6EZcMPGovb+1SqO2SlotJGJ0Nm8wCoi9SjMvnC
XGkHrGitCQnabzFa3XVxjFuhj+90s9YbL9ZjNmFmA10gTh6ZjeVMxdi8tkaibbBwwyOuFLpT9Erx
7RBvAcyRWdo2KnlRojRV1YdYVecvC9muBxKhR6ouz51Ri5iX28UQVIZeB3I+2Nmmo1W3Ralg2Blh
FlMXE4zqC00naz8YDUejMs/V2A+1FOgwWiZrB1LK4ZYONmdO2chN43RYxGDIUtXTwYL0wRUjk7Z9
l8ZuZ+q9HTCjjzfZZBvvWRuh50CWpWeGKw49nVYIgMtB8yUlUjtQtGlq6sRAAdY8NaUayO/kRHlT
J4KnPuXGTZp1yo8urckvrYjl+8FMmV/USow3JXiHU0/Ki/QtS4yhcqldpD/zUOd7pkrZK1P6flfk
yuTWw5jd4n/vbiPLQoN5aqq3oTQqKMCq0c7ihN2SWK+8upji0qlQFnqzK2I8DDm1mWN3tVqChdtK
hyDMKE03XRmRXUGa9iFhahVgsNhG56qqjntQFQ2fZh/JwDiuUVSypIJuBkzBo5Um1tN7C/zMd2lY
sdIp7DnMsTl9ogAxfyzyySg8Vkblriuq6oNqRoQiu1IPP7Segd0wVcZJ35Mobd8ZSPwCNqXlPuxk
9TnvSjXcaUMSb7uETA/KgFmvLBl1Vwol80E3q3DXKo2O0r2GGr5fdVWoOEaO4omrsWTsN2nT8Ie0
7Mce7dkAzBh0KQPduNRtQ+AuKo7Jq+ILqLXRs4p1iZwqqqUnquhN7uVmD2IHpvEnQlvl0y4xg0FT
W24dVrIc03t99UNPkXkEmbgBTugoiaq3Ykjth9CmQAvLS1XddJKW3VgDR4NG1/MgLZrhmVQjqR0q
1cVv3g/cV9Dx8EyMOMNUoIWispORgpc+RtGjJzUJ2SGLdeC1Urxfn8lIpKAIOzVy5EJOQfwb8uFV
remwC9Ostp18MIyboSThHVVbHOBC1jlOEajCoqzsb4YhkT9G0OQ4JKkwq0N0K8y8sS8wc1sj8eWA
rIfvqjCW4DqMOhk3cTnVe62WkvuRTQBBtzHiv6sw6B3kOkD+Q32KamQpdQ5CZ5b8BAnQ8FJiPmCX
WamNhjYUC4450hg5aMojr6yL+ge1wugO3hCoqXU2fpkZqYJJUyU8IXMeYTIWeHb/Q9qV9diJM9Ff
hAQYMLyy3a33PXlB3ck0+2Z2fv13iDQTrhtdK/keRvMQqevalMvlqlPn2DP4fk9xH+N1Z02A+IOD
P38cEa59OWnU3oah8FBaVe2D4Dy91qoyeZCCKdobEdFxHNIKB8mIWi8kxXjKprn3y9lIv4GxWLK1
Keq8HJKR+0Gm/Wgbod67jE0UzQEFU8E+7dCW1iZq3vZaPXhxUmhe2af6sMNECbMcM9f02baI0lj2
UMZ166pRA2rUumCAr+gVJgjsXiOF19G4JVCMpKlnKGn2ZCYEpdSiGaUZIUxnE3hxtLlyMNyQfkZG
gXHDsazbl7q0Am8irMIsZdDu+yhL/UnLmm8YG2z3GH2i0NDpWo9RVrlk2fSokOZXTenkz0FLTZvS
tLwHTIxeha3VnKhpzgcFjvjc5RIQaZdTyo1SvwGkCbEwwL4g/PjkQJebYGpwk+aWV2MygWHsuHbN
QsRav3Vj6wB945llghGWp/cY1ARvyxSZKwmOqvRP3e/MTFAGF5lY8vNVRifrU50MI0x05qMFXYmO
ufIk6DqKbCz/vrJRpqzHgDAyU7P8rFMvLW/H6uFvvsjvnfqSmIKbrBqwjAqhotZfzfJ7kIOPSlTe
3XqurL8I9+VjRY1CQ4edojvq5DnpBWU70VZxKaFU43IOMJ7v1LlXQ6eh0V8U8+XyXolscHlgkqqk
zyqsoW2OSffKrMc0uL9sQrBNv55kqy9uBQWmexhMqNpblNXwqj+H9CCRxegX6ht4oPM9hUnu0knO
8TDIlWM8ehJYqOVA9IhbXhd8Lrs2wn2MnmQDlVsYMe7zd4hO3cx7yTHczh96u3Oqd3l/edc2X41r
g9yXSTNAVtVlVYOj4G67m/d3/QnQqzuyg/CtfCV65Gwl69CoAHUPFFI1jCieH0zZlNTaahHHphx4
j+HOlO47/TqEuJIhKNWoWyFz/S7gqhVEy0Y2pHgX6DYgrD57aw+3gxeajrFL7gyXOhE0Wd/aI8Yj
dtVn4eCKeNYUew/idmFBYKnZ8N91/Vu4ZUexNKXEDMAVRx7mGPyRs63Qb6r1KgM1iKWDKCidfK33
L3/erUMBiLIF5Du6Q18eswxySKWyIAalZlePuZ0xkaDj5vN8ZYEL5mFXqaG1wAWtbvpeKT8zIN0s
ObANgo5X/MPKsjutFc1GbtZXwNKOgjUQEaCG42JikzSkUZJfn1YFraIN+qdib3bgaAlv44/Leyg0
xp3JuqFJN0owli6SivFB7/0Oh9/U/TgCncVroP1M6k+B0cU5eYdZr5A7lyVLUPzPYRRKBWTPfuZH
lJUd7YfsJt64K54F5pY1fDWHx4auQ5VW42sPmlyD2h/zXo56zyAUlB0+QOt/3do0h9idehf4zQFN
CPMmvBWR8245EHBZ/1nmdtdicxRCVw41xcyvDtlneCX/YC/Jjgoygq9UOCherg1xO1pYaRywCIY0
KMg8li8+KJchMBfa4NP4mV/rD9BEc9gNpj+NG/ZsCqLRZpUCHRYTBUfIaKEEcx74GjzqVK3CB70u
H9pb806DtuWuRprlWE7oJN/Lu+mERzXExl//5tuuLHNxULei0ooWV2rfTN2+RVqs7AyXULv8YUZQ
EGN27Dan+CPZgU5AKAS36cgr61zkizHkUyBxTpz6BXPM4f5WoXb2MrjVUdrFvmgOZet6WcbeoRy6
6G3w7C9xE2WqsSCJy+Amju3B8NtqNzTXgai1tJXRrA1xca+f2AQNE7RhJPbUsTcSHjpZ4DJbwXtt
YvkJq4wmqeGu8RJaZ3oYQboQKuQvUhq02dFPwpyn+YUNoYRqmKYuOEVrOA0ThpQ8SxfAg7cu4VUz
gwfIK00ORtgeLQNIHF0NZnZs49RVytghiepedvStb79OLbhPUuMZGhVQ03YmeadF+5CZtmbcz+mu
tASWNq8EYGkwsarhifRlNjbJct3oc5gK7pNbqni4f/ojWEBUj/wUDcduedrKFp/YqkoV1EUCW73i
mtrNrPn98De5M9TCgZZBaxH8BueexkZDzZQAYLq2ghRCabeiUcpNL/htQOfaZlnRloYZLS2d/rkY
fCM6lcHOEIllb+4UIMwQg9IU/McdGCrHRQ1KD7xd6W4IfalO7UTUndtaCehXMA8KlIP1Bb1UVrMZ
hQOgI1EE5lZgiYzJzkpPSbzLzryFUTHWhjhvlqWEaXm7GGpaaGTnVnosUJD0aNs0d5Rh6oz1HYYL
DQwbykrjGrPuZ0ZMnE4DO8blH7N1stCMW9TlDCCyfl2tq0iUtWQuZxWPBJr6sopBrOghlE8tJu9G
RdChWJbFJyJrU9xlVVRqjWQBppahnZjcD5EIyrRtwQCYHokOdNWXxa4WQ7Isp8nSZmmbXVXekF5w
mDY9BA3qf/8+n9AUlqmwEX+/Ln4mXeKGBSqdFvVILFJe3hqYQ58KaT1QIgCp8BNdcERANhhMmb3h
YnAH2ajk6yHkLFFvBoEcsNbg/A5jL0zLKwwl3Uyo288NtITwnATtIsqWsh0P1r5TbrrAQtFasBdb
yd36B3JODBnybu6WveikV9O4i4wj5Gaj0qnbY13tiQhgubn1q/3gAgD6BUh2YnS3UuA9QCJiG9UE
IoZ9iOLu5ROxFWrWC1t+ycqJCiuB3OGEhSWYWCDPrXQjy4IIsOmnIGKhSMfRXuX9dJAKkCXIwBMm
KlhmFPTcheCm7f36bYJz1ckoNTQwsF8dpj+cKHe6m8IPPfCru8Ztd5Dc4jN+6h5NQU6wWXQwVkvj
7pt+ppFULd8JE2zxTXunSjYaL/ZP+UqFVLiCl3gq+F6bEey3RYu7gOIis0qgM4H4i2Una54a6hfZ
W9ZcSbloumyzg7xaHY9iDIagTSMQvTjZYb4iJ+Kivn5jOZUXH5of8g/VplfTXkf6/zALeqECl7G4
4BlYBhtqFS4TxdUepOxXhpbt/8bx/3MZPsFuiDqNSYCNtIxuV5IBnYcC9EuZwPlF34sLHHWfMk0J
sIcTeJtlDM8VvV2nrtY/Dknm/n9L4qLGVMkqVHKxa2qruUb5nBsQiDEF+/aVyB/Pz7VXcBEDk7da
I6PfA4k360q7H13LDzBOPXxrT4GfHfuHyRa5w3b0/f2tuJsukJWYQj0ydcJkL2O+hjXX03BdGyi8
GW6h7CziX97JbYNA1SMxMqA4zBlUOhBz6VmHFwsodYFNukrv5iNx4tfLZrZzI0vGO1pTLYiocl+s
SqZ0YThCPhJfxfkxGG8zTI+pyqsx7DvANDRbUxwg5cBOrggCyfKnv+QnC3wfjVdwZfE5ZjHOKZqT
MB01x6KLHBld3ijZCRa4bNQlK5yz9AlN9Wix0njAWD3q9uzHx+q1qLzQcNhpOtSPybM02AC3Hy6b
Fq2P+4S9VkySsdw6lrlL6I7lDUZG/yZMrfaQu3bqIp71WYeNMQ+Blkfw7wRHejMQrixwF0w4VFUs
SbCAz2gHUun0oqGvX9PjXz8RRG1BzIpKNj9VkQeWOhftCCSNM+zih8zV/dqZ98YLSGIsp7823mI/
wqVm+s3V82Q3e0F1YGv6d+GB/O8HcD4y6rEJdCt+wOheB671Iz6xwz/plXFIbogtuUZhH0WE1Zvn
e2WSc45SB/9ImWMKoDCTpwQ5kJ3nQ3M1R6XhUDKhLZlND4ApvGMaQeCXwuVyTkPUeGyNGraN66jH
MLVr3Sa+sYvvi1f9mkaOtIOIseLFPhX40ma0oQpFjQQVJUP/MiGbDtDPWr50rIf3uUkw6/80NDVa
1tVV31CnGOV7Nn7M7QtmWCHKJOI9XD4k72mY38GbVtFAX/OlJSvlg8oUrDwHAWjiy3SS91ov6VBy
rsBNYZbK85/HAPgVZBgx74xgzoXXMR6UNuqxYCuylbQC3ON2DkVae1shbm2Ec1/YHuNKg5GI/Igp
cBv7DDlRx56a7uXycjb3b7UczmvHsZ7CvsNLugLZUDcA0QGwlAosCGm/Xba0FTzXa+J8FOmQkQFv
gael9R6G4At5pNS7bGJrgBrvY/Q8MG5qLUMy5y8PDUCKRlqOfU3d+QoitW5+Jf2jH4en7hTtLhvb
Ou/A4KI/CNQBkhfOlqrWdRMPmOgognca+ykFpq0Cykm2B+udSH4dflw2uL2B/xnkZxDMrMMkYwOD
akk8YwTc02j9HMCqy2a2j/TvhWlcMT4dQW4z1YudI+udpyZx1Z/MdHpgOiFgpyQu8y9b3PbB3wvj
MvOq1BWmFosPpr5ReJrmFtkj0QShauvaW30vvrmqF2qZdzWsEPaWo5xfCR5uor+//Pvq1Qvpl3kM
cxnFmRFan6E9JKL0atPjlrQOyFuQO/GFwj5pMkitKEh86CNrJycZX5isARIFNNchntAujQW+sBmH
MNiGAW4TIxV8bStsSwr0AyxaylUcYDQ+8YtwsIcO3OexwAs2929li/MC1cwkXWfYvwhMOxJa/OTl
spttvqyXUfd/V8N1WwpzKjQ2wkKN0avkWLHHMnxgGgT7dh1gbqgiJEcl9AcA8xQMMAnpo5cVfLmr
0EMEw/IvdSvu6giG3FC6AB4oRcqQQCatn561WAJsjiVm6ZZtUKAFPtYPGTXyW3AtpaWzICmvFbCZ
MBuIM9HJ2wwp0AHAXLYM4Q8+T6NqONRNQPCL+scEUpjDsbUEMVlkYjn8q2NBcmuq40xDKpjQm7Qr
7KBIbgom4rPfPBurlXD3GC6XRdcGZpo+a086HUqktsoxGWPDbfTkaFpZZGtJeNLqUlTv2ky/AKn7
bxu5q21glTKpFNv4AAlt/Vb1gm+N3RZ7+UTuoX3nqQ8InnvRC3bzcK6schfQ0Hax3lfLksELKqs+
Sx/LaFdGmDISpNObR/O3pV+l1tU3TJKmN0MGS1Gr2wy0nK0qOPwCL+EDDSUlpayEBYiA2So09ICW
1nIBtk60DC7CWKNSAfuLz9QrL9SEjcfLAWbzg5hERXIIsladTw2LJClGvUY7L0Z5HvrIOTjasmsp
uMPo0WVLm6MKeJ7hnY14hrFmbilppiQZWablwbRnB+TU959ZYJfJjcQypy29gexp/m0Kriv9DoNQ
AutbC0WjY5lbQAHF4FOfQkujOS7RhxjuLV/blQ/zHgo22qH1riaXAlFkXzEHepSSAKawbRcQAVOT
AW7hCWIDQyoSKQCMDVfhO4swNDt+x0jA7ag/kbQRBK6tiAImHjBWYOhaQxfhPHCVJeob5jKeoWqy
M86nPPkYiWnrpRMVpz51G5FG3aZBDZopkH828Lc5g1KFFKVCeRRQmvI0Nd8aE2XQ8SYyB2cOwqc5
n9wQvAiXv+XWwVv02WR4E0aVeM5/inoNLRTMx6cahnjSg9qfpl6UuGwaAfEnYFYYzvzCYGyZY4em
EmptTGv8JpgPdSTvmtDwLq9lM/0HhgS64aBcQQeLy1zZoKZGSpfHYJxdT+x2nlC4Z80NZAc8DGP5
UR3dQbXoYUoWibD3y9a3oguom0y8gQ00JQzu8xnWXBi1tbw9xsKWxqu+/HnZwOYumkuFAecdY6Sc
gVTV6lEmSB9oMO8WzGslyX4IyN5lM8uFzGcpUBr7zwx3YcskM0HDgCxJpSDfUDFGlvtd8giR3P/P
znLYV5eKUipD32F6xwmQw8bA36UAdSpgZxFhHTfP1WpB3O0cm4EBzQPsW6lCDs56B7hIyx5b7baj
blHG+8b8C+QIUjxcA1Ccg94WdzFXQ2fJrEZ4DNPjNL/Jxl5hf4FLthQZYHfQlugqf19KJEGlWkIN
1EoSh46gIMTdLGqBbXn02gh3yYAcP9GiAkYgM3AnG929VTxc9gGRBXLuA4QUOVQrEH1qvbeV8VbP
BJ9i8zEL1AY4uLWFZ4tHb6TyFIcDw6lszFe5BAnCaVIfpe45ie6VwomupWtUwWfRG3rrDK2s8i+1
CLl2BsFBXJAQGAAZVcuoXZluIWItXVyXP6trO1zAg8L0AIp/2FFqo9jF6nTfj69stu6M+UcOohKb
ph+Xv9hWEFpb5H2iSEGNXeIwpTqmdZvcId1DWnuXjYi2j3OLXG3UkAVYVm/t5jSyZ8OuoTIYCV7s
IjOLd64iEMRSBjJSmKnw4szGyc6Nj3bYV7IIuL40UC99Ji5ya5OSURVwBEdHTT+c3ucAH+w6qB7Y
2NlhWjmqriKT+wswB9pNRIE2Nnhev0hEW0mIUaXlOsx6+dgW9KYXCS9tHa+lowXxE9x6CHdcEA/0
chgxNQkTtL6pl7JANdtx1Nl5QjA+XqMcdqSkcAf9bQzf1OovSOyAJTFMAyPW4N7h+fOMvlPyWMUl
IqNbPpS7BPMN8nc93l12yA2vPzPD3YnocIRaSmGmbTG61463rVZ/toUsuBI3jvOZGW43226u+3gh
icma5FoDUR7FtOv9SK1rSGjYmOIQXPUbNyPFux/4CVAKfUVRJIok10mDqz4x6hdNLb2o+4wCsIoN
j3ApTIJ9WLFINH5zjSub3G0sadKg1626hCyXzY8svbdtUsV20grAUpvfDO8E5LXgfQcfyPnprhqW
h/FiaJjKXWdGfj/nx3oOBW8SkRluPWRkIR1kmBnbXW3cJY2fRfvL3rf8Ui58QER30VlA6Q8L4cJh
G9RVkWLk0ekHTKHEnsVQtcJodW63oubq5moWmWwNJW0TLY7zTbNkgiO1mBqjwe2MPRk7JxPVS7aN
6Cb+moYkkh8WaiCZSHvdRNUJ/BLgZpxANaGHgpt/y88UGehdpOLYNp5zJQxHVQo7CYj2RNkFETob
iQbieW1yrd7CqPKIwmlcCr7U1soUcCOYeEkhJvFPuGQw8DCuQpDut6bsWCyvXWr1gx+TWbC8jbsL
nLS/LXERaZ6pgXFSLC+yNFAvaVdFbx3CInJx0xwuu9/WokCSBzjA0lf58hAGkWWQWSmKwNVoeANk
mVgCJWJmCW7jLS+HvCLWBAwjXnGcl9e0g2pzjBKQlRZ2PO007KJ5Mqg9Jf7lBW3t3doSd+9HUj6D
ugoLKiQfvI22QT96y+vJ42UzG8ktJLZ/L2jZ11V6oUiqHOJfYUafb+lg7cqyEgTw7ZVQPNtxlPQv
kylZnlG0RFHRyovPCdxX1ivtvEH/GwcAU++/VrgQF6cKqaOlStxVd2V3mEA4Oe4u79XWPBr0G7EE
DbxN+PjcZlVjn6fyQuuVY5Qv+1ldxQ/T8UlystO41312ig/0iH7uLcj5b4BePt0vVCOiaZAtT1//
CO5QxXludcPyI9rpZtRfpC52ILh4eaUiG9y1xMaB4caFDVPztfBtUMCSLQL0bcU+NOQXEWYIRoEm
7dzzxkxNwSWNOwnMFx9VHl31JD+lJPGzLHP02rRNJRJpJW/lEsugxFKdAwMRn4npGMoa2hDrivsK
XDQ3Ca6NOi/thoWOUXlg7xhEtautiLE2yX2uvlKzsJIRMeqc3gAR56hD/qOvFC+3TL+nuSC4i1bI
fTmNARkdGNjVqaxKp9XG96CSmkPWN29lL3+TrbD0gti6yYFHti87zVbrChMCkJqXFw4X/O/8iyZ9
lNQV1N8dQMh8EscHcGs7Sl94PW33uGxQjUxcECs99D3xgR/1zPBdlsK7LBLEgq8RB9QvoMKDcjpE
mL5MxQwZeBziEUXmrLNAMXCIq++J+WZQ//KCtz34tzdxIUfCPPGYVVjvTJVxJ1eoF4Lis3dzKr2P
ZfBNLpXrSBd1VL4uDl0aTBUt0DVQufCaVuGcq1MlLVfQcMJrjYypPccOCz4vL26rTgk7UJA1lhEm
4AHPv6YG1o8RTFsIdqpxLaeGM2WGa6nWrpaSU55+a838oIO0Qw+nfah3Py6b3zw2S/0QhWtQ5BFy
bt3o+56B4glvpvJHm+Y4KbGvhj0yiXcMwgk8d3NLV8a4u5bochyAahu1MLDJV8ZLOqcHqwl9Xfqb
xwz+3H/L4jZVB21FYjAsa4rAPiSbJ1pQpON0343lbdLKLota25yFsyiiFS7/vrrmC/wkEMPDbpRU
e1AJO4ne2TpoKEBAfT1OkwN8+l2I6UEVgqxB1z7mlXFL46G1pTbb1WlnK5BN+ItP/Dtc8BhQUM9k
bOiW44OGQRb5VugamgvaNXv6uGxp86CuLHGrHygDq2KE1Wvjd43YebbP0PwCSCRYZkV7getuXp4r
a1wIhlQnVK+WdcVgxJSntwDlaSUU+azIChd8oiHVJT1bPEnHAIgHmhQbSbDgE23eJqulLP++chvS
6l2kLBF97to3YrVXUWe4ffCCuUZPM2Ivjt4LDMdc/lqClRnc8w4abEaAacml5g5l3kiFBkO8q6RW
kONsZb4EarkW9DfwXuVB/jRrKt1K8cALqe4PibEHp9Lub1by24R6vn0Y7InHUEJcafrwmNAIaP7o
JZhngZnNw71aCRcrSwKtwXbCSrQpPLCmulb6B6UwgfExBP6w1dIFWlYDSSgmDQEq476NZrWNRCIL
ySfo1cfRnvWHDKzn5IVqb+Psd8GtPtiFBqqLzmtEE7tC69x+RkjLG41hoSoKaaV2b0THyIQE9wly
NVn3AdIgnAIoBPYqIIKDd/ljbgaR1dK5XW7oUHdsKQiUMXimE2c2dmHcuWH+XFi2JmLx2RpQPdtp
7k4Kw6iKcjxpnWi+0XuvAuZf73dzzJC+PRDpIVPdMRFgDzYdacFCLweCfOHtlKxskK0SNqsgOhSs
h5BZ4xWmtOuwxMu7uXm/L7TM4KDSUJrlHKmf9HwKVJQG9KgHJFHxpE7bZXjIzNobcss/TgjBnI9s
BnKtMhg9+Z7rVIaaLmkl3hWENjZLs59tbfWOGhqxPav68+W1bRackX5ighBcDKrM18LC0jIbWYc5
AB+1XZNWV21Tl67ehuMBtLbGrjPIjzauG3s0u9KF/Cp0joP5MTcqkbzZ131GKrzQ9COJQq+ZD6ZD
yUgHRGHmaObgqWMGfoLUjRrNzsi3cNQEMfVr6D63xh3QuVf7JGGw1s7gJ1dVL6N39fjHxczFCFj3
AQlYqsLLj1hdSmqUjiG1Yoyu5sOPYTTGO5P2z2XSloJiz8Zq4Czo1BsEgyo637/UNSkakQZnjiV9
b0A61sWeIaII+HrDkgVGASJkGdAGky8zKt04ZJg1wzE3PrLgMGeQ0jkwCpqS9FSWr+PLZdfcWtIi
zL5USVDX5OmX5VZGGS6cIDI6eZK5183H+c9RUmSBFv1rgsdhVeqgy7SCCVZfZ+G32vCkwv/TVUC1
G8NDCB04Yl/0etS8JSMS9syB4v1R66B1UdPrTFih2IjB6F0vW7XghzCTzqU/bRL2UOXo0QaIH8zi
vervS0gdTb0D5GVUeI0kLS2/y2v7GoNhE8VtzCsQCvAU590SlLLjMoDNJHeU5jE2GQSWDuUgYuIW
2Vn+fXWKqNolIQhBkT9Sp+0ep8Kn8y3TXv+/1SzhaWWlSgbIHZpYjQ6On8jEwL3yqMnAtjxdtrPh
19g1xNyF8RdqIdzlXMcRJDDbZTXZ49DfF/JtLdJV3IikZya4CznSq9myFhMj/QjpQWFuWAKQ9DmL
+nhfE1McHujSA+kEhgIclvM9a0EUKU3L8MZY3YfMepDNTtB12rRg4mmNSjluJx4aR5QkCuIALbWO
OW3yqpE/ziOwAvQWoKiJIgWaJ+cr6KJqasZf7TP63BCfBKWdBrcFxrkvf/UtH17b4d5A6lgA7jqg
eG3kbphldkhBZIt2riZYz9Z+oXmM9i0qvyAD55KVrsVrpDJQW2bWrVr+kw2q4N78VTk+756hKoDC
JNgMwCwEXM75jhkSreSxx2uuusJM1OG7GtrUrb3ge7ObvNyW7Zdr9Uh83cPE6Wy/5ph26I+hi1qB
jWoIcNrvgRcCKQK9qt3lPd6gPcJPw0dcVMuWDgsXkBjmI4upwHOs0yu7GZ/kLrAjsEphjMVm5bVl
fWqL5jfp/DS5l/tmj+7pU6cSV1YYCJZLhK9a9PjdOIuo7UFeBlcNaEL44866LGjAsIknopGdgrk7
sVjZkVr3JxzLaRZBI7bMQYYWpxINBng0twVlCb2AgcLPWDNX3yYagDs0n02qOmWWQcI+mRQNZGld
re8LKcfUqqb11J5HOhxD6Mt6Vjdnpg2ikbKAuqe5kCwnffMcoDZ8p0OhXncvf7ONaIgrGFLpgGmi
vM63FcFdO7dEGjInnveT9ionV0wEito0gfBhyCDDAGCSO+JRrypsprjl+/ERzbwpvUI+fXkVW9cv
BqV+2+CO96SDaBuc6si/2Nv8XcPXBVpX/0eNv3f9fRYyW+9ygc3tZRGEXgszU4R39rpqO61EYcrR
2SEMP2MIZZP3y8v6+o6E00IK9F8T3MUbKLKZ46ODpjPwBmmffja6mxQ3s+WpzV8ksGtT3EeypjCL
tA6mLIhSh8p+iL+jy3d5ORtn42w53EdKu2loFBk26niy48zW6Mtk5ralnIgoSm6E+zNTXDqm0JoF
SgVTQ/lDkY5Z81mNzhDu/nhBSPWhDYJGH0CL/PMimPsAHV7ElgmtCztIZVeax6MZl1ej1P4sYhHh
2ZabwyDivqrhigEU6jz2TzSiY2guVQ2JQZ62kd2BdFdggnDpPLmstlDpz8GFNOww3SAKbcsf5y+e
RaxLgyLKIqjBGccwfCN1M97hI+TV2CDvJdnyqYyZHl33pY48z/GA9zkGe9Snvgr/eI6c6LhVleUX
AMvL9+MK5BAz5rCRHoYfQ2TaaiOqWG34DJ69vyAB0CNBrDrf3KwPx5r0ATqZgadFh1o5jSCcLt4u
+8zmN1yb4R6+oNKQZAkE4I78Uqle+Ew+QCHuonGihRDyuGxsI0adLYnLFcYiUiBNAls9PbARHEv1
rWV6l21slNqWcsFCwocbD+2X5UesEveGzfHMGoBECn30U0x12mFoKQ5tlWnXWikECKEl52Yl1BbH
pB1vADhHM0EZ9GOTd/d9O0+iX7RsIeepuH3BSYEqnw5RXu4XzckAdQRIJjkT6KDRGoKMg2IHXX+i
teEEKttTq7qhJtlNenAd0fA+qgV45o1Qh54/2tU66Lt1DFyc7wmJg0HDKAJetuonMA12bt4EsnTX
WQNQE6PgDt/ov+EL6NBmXWqOKo4IZ61vALBb6o2VEkCUO4f8C4jivagu6299bCQ+Xjy3bTjTG2gK
XiemRKEMnAoO6K/vzO06qKuhCkUUxCegxc9/RaCb0dgHIJUeK2NoQVOVE9kJjVx7kizw/7VpxyAm
OqZFdAKaHIcsTlIAphQQnR0oTdjTSFJQ5bYS1d7NPiQuJMPmDil6nh7leioiL53xl+ymNZqn0ooV
twqqhS2/aCcvnI38WTVa3MJtqTzJrSZ91kVT76xEUl/0IKj3WTvlbhJp81UUaznQEEEQ2SF49e+6
kI0iyPTiY+e7oeFQLJFaQUkI6hTnuyHHVO4nJcbRU2dXwpt8HL8Hs2igVWRleY6szl5gFbleZbAS
k1OUPHaQak1Fal9f4yJWgmsHE0omKpQa910rlpfBbMFGrdvFDJILlCCBjI3QbrkcSb4emnNDfH5g
FW2gUBgaVcw2Sj/C+toi3szsWkSV/LWUBjI4lOkIVRXUhPhHgQQJZWumCFloh+nFbR+7LX3syxsc
lbR0aS4oQ27kcVCeAlEOXiComRNuB9NxUS7ti8wxVZBKqPSu0H+0gJWkCoOoEfFH0WjNZkRAIZIs
r5AFLcpZTHpDGzqKsnI3eZZ5T0K36F4L+hT17511H6NZhvumCQWP7K/eiHgHT6FAWoIvh3/8DJk6
6ZCuRtYVQQdLWaTe01uDaYLt3F4dtKCBBQIgDXN7516fALXMhqVGXwYDxmw+mglg4tNs2eEIGJKn
0mMPKptKJPn31WuwPIvgSxILUA5+DsbUWhoYOYq8Rvs8d49jdQwTMO3ZqfQss70iKu5s9AYwdYmR
yEU7V10whOfL7MquyjE4gIJ8+wzmspE4cuoGsdemNk3eSOaEsGrcmNXu8jncqGGc2eXOYaKCwncw
sU6zaXcxHffDJJqgW376eXTE0lBUwmYCM/Klo8raoVUzKPIsbFVVc6iH/VTny6hUacx/4ZRrU1y+
lZYhgP54lztm2OIJYOxNPbPlPPMvb5poRVy8DxNQTLAIZgKwEFXj3Zi+WXnpBNPPCDIvl21txRPA
p9HYsBBQND6/WTrtTTG0uGkxFms9WIllW/o9Cx47GXUUUZNd3fIHA5HEAo4RQn18MFFqqa8ZWRI8
jK60im1Vj+qML+dJ9X0TvIA8StKuu/B9Kp3c3BM8U6ubiFZATezM/iRrP5lU23n1mM37wnDjQkQ4
u7X169/H+atRNyTVQyQe0FJLZLsHyzW9J81HGwtSnF9tHN5tEU5BxYTyHkIcF3gIMxsl0rETDDdU
Ee+yCYi0ReXIbtP72pjcSCF22hZeViKyZ98rAu5bJ6t/6OSYji+FCW2c0ZGN+zEU3J2bWfj6p3Fu
3qkVAcQKm1DnJ0hXYPM91NJZ4hLrKcl9I3H7dF9KbhbmbvEXjRyQUMA8IOIgFuYfZ3WNKjFK95kz
Q/MQHVQ70JxBBALaCr9rI0uessp10qayCnBI4HZRvrWtrbc7mvskehr0fR7cqiI05te0h5ytafG6
lbm6nvQwnmDO0BPHNGyN3IwgJrBEz84t70UBUobKK7IroKvO7XSTBHq9EtGWpD1IJQ5sfojwbNGU
90xEfrgRN3Bd/hqdAqAfTZBzU+A+SfJYg6k4eTRQFMspSNrL2xBqosTB8P3lKLXxvc6scd9rSNQw
k5aeKLSv5xqqpmCYiiMQ8Kt2rn2HIBTwtYLAuJGAnJnkvlkCrplC72FSZcST284dymtZ5BgbH+zM
CBdu5iFJArZ0rsMht+vsiDwY22pDErCvBZmOuvnFcJ5Q8UdvBFCL8y+WF4mWadOyh9ljPB4GEKgW
BIQIrh56WvEUJ5oT9T+b4mdsXAXznhLmDpphE9k3oZkXH9rQZ0HmKp2HYXJnzDpoyfrIKFLNLqPb
wfrzSxBt8N8/l9saxMeuUGP8fQZ8oAWktMJ2tP4YJNOjPy971wbzKirKK1uL+63OJzMxljwvWUpQ
f5S620ivMfpHVmun0UGePBb7FbmyFE8t71pQEU+FU6sPlv6W5dGuEl1BW+F39WtUmQM0N3IWDLKM
X2NhmwGvCq/13tFT2W76AxT07GB469i40/W7IneH8S9atGv8Ad+sh8oaacYlNQ3qu9F6AlshWLWO
YyS4ADfP1wrmwK1SmgPJamKYKZq3mA1uWO2LuhAc4q24sa7ecHGjAlAa/Cyo3hDz0E//GP2TStB6
PoKArDT9WN4JHGkJsNyljplPPAbRHzSR2nOZW2/N0TgoOt5KDLKUkZ3Fz7T0suA4arM9Wq8EJZUW
KY5gmb++yRe7IKpA2wLEI5gyOHdgmksTC0oD0B+7eenec498EPd/nH3Xrtw40+0TCVAWdUtJnXfO
+0bwtmcrBypLT3+W/OMbq9k6TXgGxlx4Bl0qslgsVlgr/FWgS41Ge0C4Br9CWrw1N+QowuNb2UdM
JWGWBsgcQD3h21WSqmE+YOV/V30IcbNm2w3e9WVd2UWM282UyyDwtoHpcq5dmVnlwCLwr5sschqy
MeVtqFGUzagRufBFsagFZ+W+Xgr8nXdd+ANTBVdgOfgwGz2maVyi1X0/tadYE+TB19Zuodjvx+lC
TicDokLPbLwnpMAhFpJJA61FZ0AkhIvmrLI18hye2wkxImn7jma/9SKOs5V7DKAiaIuaW1ZgCdzd
kpjSlGkJ7A/1zFNdtI7G4mPTR14xT3V3sWDdVq6yM3Hc3QBcMHAtyrC5VP2VMGCBqwpNJY+RA8Fa
imbFRdI486uMFo1HOaSpplvFPzBwQvVqNySuoT4k7fd1W1+5ppG5QtoDTcJ4zeKpdG7slpHarGmC
xDmiKL/tNmA63Y6Hag8q8L3tSC+Ro98FJ4xs3kqfaNLxym18cuFwaO0F7vVvubSc80/hllmWfTNv
LVDwWDXDY+PQ6B3NC8E9f3nWIATFdCQEUVgHOs25vsaUoRI0QF8VJW29dZkEdiXr0ZL215W5dCKQ
o6H3E0UvlKn58CeegkIuI8hRlO8ErArgA2dvah6DCeMhs3onNAQXnDYfrHOnfC6RWz68q2PF9yFR
u/sEb8177T3F+2jbes8/bTq9R48/s9qLnNoBNmHZgCw8OpU0PRRPwWbyNA+pva2owHJ5Ts8/iTPl
VO4LZczmxfa9Kt919qFuPkDcLGRfXylNLSWBt+98W9GjU/b5bMaTbmpI8vo+EHYbP7hRtDjeRDZ4
icqsKn7poRk8hgoJt2ZrJ8/X93wFfe78Kzjjkkcl6HugBYKlsMKrwQsd22u+Upnejy7wSN0Ix+Yo
7UTQv6vLrGO2hQAH17jAGfcru9IyGdnnht3UmFRI1QdifQyGyyqBJ1y16oWk+XQtbpDMiOUqn/Pc
SV+6NhoVmAkq7QFt6ruwf+v0B70RVPdXz+tCIuefiO4Ds0ODRJDlFL03qRbKEXd++R8qUdi7P1UP
vl1MH8J8GOd6hGw5kekYSk27DtihMq3ab19/lKPnwb7FOM11m1nfuz/FFs5w/UCOAzOf9VMAUQf8
SenetL3c9uRe8CJbda9/FOSL4EpQASSmgCRJ94z0pp/ulfH9ujLrx3Ahg7v8FUkqrXYmr6tnFKHC
y5DMbqYadO4RGvtfuphK474TobqsaGYqMHs02gPi6WL2Og61oCNJhNg+PlnKfWq8Z38fcSB7uBDB
OdcIuMNxPyJHleT3jXpfdS+scKbxTm0FbnwlZXkuifOZA0MnEkqEeIi+Jz90pwJtBe1eA6ffBCft
lrLe0Wn444CY564+aDH9/pY/U0H+43f/LXeXIFmKAiDuSTTW84XxEdBqM1IcAiyFai3Vt+Qg/2Ap
TV6LbXrMAWx5GL6HeqMKXhYrp+FMLudfWIskpdVBLvHvU/kpZg4hjg6HHo+7vzfVM1GcY0HvGrFK
E+tM0u9Gejf/CXunKIGA394o7FWJbwK/FWi34svORHJGlEq6DkR6aId0Uq+8T/K2sk+5qNYz/8q1
veMMqBuTehoJFLOVX2P3A2zqvv3Iwsc02vmqwKesagRoxrkHb86hcg9Que3rEEzyqPMgUdChKhfV
TpCetFawW6snfCFHP793kr5TtaSBnGC6Uw3XL587Uawy/wS/bDB4eBAkLdGSwNlD3pCwUH202/sq
ujnlb02UaV4XAOBF4EqiAYp/VmoE2QFrwtg/CBI9M1GfJqMQQJGsikAn5FyZQmMX32SVhIrRQ+nZ
S/0qykcT42vXT83afs+tlv8TwPn3sFHUYcozdA5mDzKK6WpyZ6WPYeNeF7O23UsxnFlVMetwU0GP
sN5P+avFaOwLLGrN0yxFzEu5iGTCoA7CIYEmpHiVog+78IiEBNyY0FQE0rq6K6aB+EybSelMThuS
6L1Sy6ivGdFJb0qnzphgW0QSOGUSBCtFMVeVwVuuIQ9UiugxVzdkocL83xerVTUlcng22gCk8CXS
n7URwOq9YEdWZWDaaZ66RNKPLw0G/pSzZEAJvhjuJMklxUnLvq/b1Ur4OkMB/StiNu+FGmkV1Ile
QkQ53jaEtraro5+rvGHSri2Zm1uiAcA1XwyMcYz3g7ASQwjcuqG7ASyWGrKO4bhhZu2qBZ5coyuZ
J/hnho726/qtGvVCHKdfA1o5IGBBHKlOvbKLrFdLc8dqV4o6Ktf36o9enLPsOwJ4tAmC2uHTjLcM
Lbe6IPBf1QWFuXl2cq4Uc9cYYXaGQRgk5LXyuS9fonCvB2jFe4pjQcQlEGRxEThr+zbLGBy/PO66
7BlRa1o6HfqyTMGAxeqi/dHI4l6HAYioGgUNb44ZvklpQTE47dkipNBVD22jrxsYUZis4S1ORrd9
DNwXmLhGdYzzVcSVW4yyCyLEVY+zEMNZmtLEsRIGEKPKD5L0ziT3uiWvvSRmQAxs8cxGgcD+/KgW
sRnn/twowKbMY1J4JHHiapG6U8L+KPe3Q56jl0TNGc3tWtDtvVISQZbAQI86oORRLOf7/uNciyzS
THBFt8ox2yLl68oSReF2qw3U99BJNghErnBknoucPcnCNcFTtAAAhEh1m++jx+d8H9RUebMd5pbf
yB5sw1vlQfnUHMmtJCr9ur7ca1ajIeyZMaHnP9xqN+AG0KYch20gd0WSUiPe9RJ6vvbXxaydAPRh
zPEDMrOEh4ANm06baoITUChb1f+nG+9GS5R/Xmmxwkr+EcIjvoLYpgUKEYS04GcsAlclN771oVtb
23AU1HPzx9je1qngcK8diKVU/nCPGoq2s9Q6P0ZNQcu/HzKEWhYOAs42ID75/ESldlM5lTgQzSCZ
raNbcb3VMF3OwLCTmABrbmU7E5zCtftSQ+ckEEvRpI7h6nOjHLRJQYkEMv0GhGsU09VxB1xRiYHR
riFbo1dVt6zL6EZqfOT2xkzZ/geD+aO0zvlmFJDrhMxKs+JHZu0Z+WjbzXUR655mIYPbOdZ3QHWc
IEMx92Gt0L4y0Hxynzb3E1LEte8Wkier3nWpa5fOTOwzY6zh8cT3VaapRLQ2hVAdoVSqeQyHzrdT
KqWvai4IrFYP91whRIYfWX55PpUL1yJnWtvZdouSWRW5U5x7gdQwCgZ6xImGaLJ39YgvhHEXw1Tk
qT8wjK/I5f2ou03/khDBjq2unT1zgKOfccZdPNdHCkIrzdMeG8ZyoPZI1CI/8LBGDx4mMENDEFOt
noE/0mzOBJnJGvTAQKEx0p9C8jFV74E9PWS5fJRzglgBUwK6qMnw0igJ5iTnmWzEP2iM5z1lJIeY
WCnKCsAY6YCJowYZg1E6kSj6JwmBqG+FyL/Kcu5hujlwmdVX39cN9GIf8QH4AfDIoQEc05qc0RTj
oJZpgw9QGLKg+J+BqDb2X75Ud951SRcx8m9JaNCDV0Owx/fozRBccaOzyrF1/y1Pu86xWVx6jQbY
WwNcFgBwp5VhjQLfdmFFnFjuwo2BHOdrCsQyIILrnRdZro5DGOY+DURN2xeXAyeLs9i8qkB8I2Ex
o9qiaY4NLQVnfH27/l3ECzyCCvh3MeQ4Ebk1ga7V98cq+bq+URd+5FwLvvROcMFMfoMVC8C3jCAk
ClUkSoK7hnWC2P/izM2S5qIkICOQXOKb8goVzWutDm0SEDhY7QBsPUyT2q+TNjp1lNxnVUnHmgmy
JyKpnOuSzSg0fL2GRcSHPpXd0jyBQoaOCppVwUFebsIm+1tXxik6G+nSNYe9JQO1sHL0DjdpodBI
aZ+SnLmyIaFXSjTmvLqDi3XlbD5qqw58ExCXGiPV/L3ZPbB6dDTR3OyqHDziZ4qvOWnOqQWY51wZ
xxYdvXZxDH3LMbrMk+ApzVyUXFk9xgtRnEogQbY7o2vgp2rQff4wh12UDIBAy53KFEEzrcsCaAVg
cdFtwyNltCrpyyzHATC0ltCx+GGF6YGpaugCAmdX6UJuoTn0OMtJzuYxo2T8n0CNu3sMS2rzTobf
AAPQXi71gxnVxzqQ93n73oTsDqlMCsi3E8tkHJN0f/28r/qUGcePWATILbxjZkNa+CnDLqZS6cZM
o/705Ru+wA+v2spCCreBRaYWbRNDihxGrtR2ezmMN21S0FSYHl29VUG3C3xeC5HNBewIqcu+CjLI
khpP7VI3UYF2nrpq4JaA8SaY8gN5vS6io11dR8NA6IVpCGwn5/3V1mRZ2vfwK6O/GUz0SKEo7ZpS
I0jGr/qvP3L4h88YYlYrk7oK/bA2YsrPOvf6vKUdGJJBGGhUPzGH91/u7oVILnYeCJpWJQ0iU2yY
Hbq4r7vMqdlnrORUNgUOejaFi+OwkKaee8uJlCBGJFhIvaeq/xRIj6Z9EyIqQ0grQsMQLSb39OnN
3NRzGbLMjnmT5AI6ppkQjLzmncMGxU2EyTuRxDmIWNwFSSnNKOOQqABmuzE6N7YDrwfEVICTDazA
lzQa7sCf8+v6KV+NTRaLOlvvQixmGKOOFBA7j+ugD9MNdVEIfdnwOvsxhJK6CkwrjM5wi6nm4Fqw
ohHRiXQKu9eKvTf1ES0xirqLkQfLd5m+mSa8gOIHIocU+FODcbTavVY6VRA51xVePY6Lj+HWuYqy
uhtTKNyZjxmGzJAcBeCOQMjqqi6EcKuaagCv7hk0TpKDVg0eG0U1klW/CQLLGVkO7yA+XW5hq9Km
m+DLsIQKOql1n8o5JejI+A/rtRA0f8jCQBJd88sYE0Jo7mxo0cVOoL0qpsB3XW6KLuOfuZmPzLhA
nCOpUkVNgc8PRwKMEamLtkWrbwrMYl/X5XJbzsVwHkSyokBLNOw9UdUOoH+y741RIxpWuNyacymc
uUvgHW26BsqQSXWz+LVKI8r8r94QjGqvywGGFnjcECXwg7pkKI04NRH76I25VYi+q2yrpFrfbHtT
FQGVXLonKIW5t3kcFJllHstQJclUAigObIIwg3B80jBaYrkhmouN2MPbA6dWYHirm7WQyG1WFmpm
EqQy7jNzurVqTCrZwcN1e1g1uxkc9f8Qb2zOtjtrAMHaCKUkLf3K815/S3TL3/qJ/dejFyBKxFFF
jhUgGBin5ULitAS+hjLqwCROioMa7rpGu9VrlbIPoCBdV+qyDW2WhfFLoL+D8+yiR7qtCzUhmYmw
cXSU9438NFD1oXDKI6CtE7Sh9e+B034pornx3ynI8/v5XC63YQqeZmQ0jcqx6DM5pKfpvvamu27z
oDgp/q6l+bbFX1uYpafPhjc43Vu9lTziGl7lNbv4VXHQTubaTnEq3Mbr37Rf11dGnb/g2hdyJxPD
lFWLaTN84V24DZ/LN0ANOMS1PXzBsfR6YE1NByB0POb0EG412hkCB3QZwpwv0WzzC2c6yaxu2wEf
gIG/qnpTzGekpPXsftRwUwiMeyXcPRfGXUKRrAaFNEGYijka/UYzkPmLqAxE/mrjl08VKhmlwCVd
PpHORXIHauy7OI8imN4Mhae1AB610OtQ0M7fWaIbcG0tUbSQMQ2G84vq9PlaBjLxu0KycKQKOkga
Bh58OnbMmYLObaujiJLisrCAY7WUx5l3Hlk6KDohL09eGmCLyrdZ+YnXn2MXN9KItsR5cqm23es2
u+Z3kQsEDQteDhic5RzHUA5SmKQo4CH68+O9FNk0DTwltGkCkHP5hYhgZNd8Iia30RWO2X7MJcwf
tDBROwKx/cggsEk2ffVpFa+DLziHlwU2LOVCBp+uYoZaqk0l4eaqqqcpn9y2/dEl0aeeoWI5KvdK
qR9LI3Vl0oPKKQB8xhvYVQRn8XJKnfsKzoDiNArxGdC070unNL6Ynz9kQ7FRQO8Vqa9TH+Apc5Kk
aFt1LZDOUkHRb+2wLFeBM6ikUIzMzrEKJkhvWIm5D/1tUk5GfG8N939vRUtRnOMr8q5kVg1VZWQ7
qxLDk5artb+0GtMtTlLvrO6/OJ+lRM7TFYYWW/UEicn4HLPtkDlBkVFAALpN91JbgYd520r++0zr
uWFxLm8AFbE+zVIH66XQAVktirnWjuNSLc7BkUwx6rqEgDqfgMECjmypR00sj8DsUnia5r/mUk6n
3Hi8voFrzm4pl3MDUu2XJeZi4Qa0jhrDk5401Gospwz/idHm//dZmXkdkSOZJzdRpuLsZWpQjE4B
9uQE2XffdEjGoM7uZsrLda3Wfc0fMZyRqMzvFGs+Ac0U7/x6vNEbHcU20TDqWqC81IazCiNqArnW
IEauH3MAzUyWtslLxwIe/nV9/j8u5Y9CnHlozB/jQIKkKiwxtNp4RvRmTq5qbTVwRxub+QlvYNbc
RQciFcie3RUf3Mwseyiv/wYx4dwZGWqlmPSgdvrU6P/JEn3YzsSx+7y0SAvuYL97lEq9fps6nbld
1RYH3Sh7r4ozaXP9U1Ydm6KiyI+OetSvZmNeXCFaaraRVYW1k3W6G8bPJbhX8UrQdc+KBKWC37WA
C60Xsrjryh+MLkpqaG1VrRv1E2RC2BS/MLC5VPZHpo0u1Dw2RrJlqvlhlSGVAcHeDf1J7r4lkm1g
/vtU/mkrIbrwbfR4SNs48h9ZhaGyunBSW9QHIVof7nRJYZmAkwHfLMn/DPm+rzaldCyQxJVFbwGR
JO6A2bauxWEGScQOnMLy8vK5kN8DFnoFaKuv7/qqa1zsBHfKAiSw9LbErufppqlA7euA48/JzZJm
RuRI7ZsSvV6XuBrhAljvX0PjjhuiF8maTBw3w9rGxl5qPVkHViyg0jDS3j7YI/JLoh7Y9eBlIZRz
xTbzo7axsKZa+YBpByobx7R+SyfFq5Vgk1cNbeeU4cNIaGUfklFwuC6b8+ewZZ70QXEY9E/89C1D
14dVN+i0NpQTLjynN9GhH+6m+BbHvKw+CTqHuuFRGRyzf+7tgym/WUIgF3Xdsv58Bbf0ejK2Za/i
K6y7O/MD3Drbyo334B2Qqe40iN5o78r7wvlZ0pB+o1wobxJX2qSe7U4f181g9W5cLAi3IQqbugoe
p3bQGZNQtf9EEiOiWj66rcz2hl67QytsdFh9Sy63gXNyKaAC0S4CqYCwpPkmDOk/n/ZtRP1fIZ6R
4ObAAjTUpMASAMnSXtr9PVAbZwic64vULCnSEF+QVBS8gMCucotyEFwrl3OF51L4BogCCfA4NSBF
3taZ1+7UbUTN/VflZl8G1X6NTuCVb75EiRvt80PnNRR4pR/a40/FiTbFHqAnbuKKD6Fg0/l8VFs3
GunmzyrbxKqB6QayMITq9c5HG7zThJIJzI5J1e7QMJj3jgVgr0PdRmDbA+RF+4+uxLoOwO7R/gJl
c3zsasW+kZuMNDTIbX18mAa/+Si6hJ3Qs+mjTdgy6kcADLSbMYzB+qL2ie0WwGLzmmiQWtqUpQ2M
ipD5gQdkPgaELaPZZVYHIB2LITfLJOVhkFvzCTmICClby9J3fliSt6zu/UNSBWNAgYDfujhYyHtr
/XSLhuR0G0sD+tXyuvBqHwDVqDH5NxnYtFykmIEDnVXNS1qM/cE37RD4c6xIKXrF+hu7rPP7Alx5
P2wkXW+ydioxfogOddDThRmKQ01psbcaDCleymxjkwMYng6RBPybstY+IqAe3hcw8My1h6BENXrK
3anJwmcJGG0U7HPkvkm7EWzgetXW1JwmZdeUxAB+QzOaP2Us4DFkQQ48RauVMcBkl7JGmR0OO0CD
+3tDSq0ezpo1h9a2q1cydeOzQQi7J8MQ3tVykByAzKPsGeBFvLTv5O+IqWAnKCr5o2tUe9/lIX7R
J1W2KUeLjRjIUpp9hZLUIUh0+UH2e2AxokZFXjq5a25CNpqly5ic//InS9r4odn6MzOStlNIVgKB
PEgr/dAC6dqkatjY+QYJLb2lle8bGUpOSTtQFIXUkZJYVR7HoQ4edF8FkmNRpv5tbZvqPZ7rQAsw
Gck+rSrwa1rEAUiVa6uSgI7NLHsn67l+L/tJcwgzTbqx0WDXOKVMYq8y/fHbrE3dKdCn1Wyvu8nf
SfTLUOlfl21z7019Qr4wkXFk1JvoERHhZ+zeJwff/QmW1616V+wj960/WvtxE1JJlB287HDl/AgX
9GRhXdjd7C/J9qtFam0XPgFDc3rIqfoxecSLH4C8Yp2sO/8WTaEhFVFxroYnNiZXTEzGoJeSkz+m
ONZ6kED7ptBpM7IbU5+I57f9jywmP5OqPVk5Ns0oxv31hV/NHCF5gxGQmf0dfX/n8XDENCsrh6x2
UqXe+FoNeiVi/0hCpm8qrcP9YEoIPSUkZ+UU+AKSgnRSUeSCdMN8I19s/+IruBvbaqqCyKh+OahM
3frSsNWl/ZRtWdy71/VdDQ0Wgrj7uAOyo4QSW+20rEXSt006Wsb+yZCljzYiFI2sgjtqNQ4Efj/a
xXVgoVzAKkppYhuDHtdO0x813DsjcSvrSYFvbgI8cNxuuIkt7++1BH/oTGqNYBAP5fNN1ZtRbdMR
MuXqK7dw2xtvZmVQ0r4Zon6adf2Qj8MoJgCeCf8cR8ej3NQVVtSUn4EUqQ1HTPDi1nEJWtYsfRNh
tlxRBArOVsnbi4EnHNpGAXZo8CWLzo6CsmvyGs4oBwp9fAybyCvxSL++jqti0JiKMY/fdD3cuQza
MWOdj3C6mHZVYlNTulGb7+sy5mfOhSoLGdwzCC9ggOeokBFYJdsoVdPtWRL4ggVbO2DAGfxXk1nT
xbPXH0etZQqkdD0Y2hJGe+DY9aoL/GrBU2vdIABZjO4ckMFc4KFFZl7GkgRRRl95U49gG3cIYZPD
6mJvsMYEckZGQ0x/6KUmOm5rO4b5CPAhgGIYEzqcnngjByBLaGrHRjsEuNoiQONgBHt3fc/W/PWM
yvw/FTl3NSl20rIez8lEwtjc6Gpj8o5O6pdYSj8VH4c8BVplI6rTra+sDkQ7NJXNFTQuqDYSvBnA
Q4e4stoBkjpRtp290VVnUh1zGihTqJVlAv+1tqBowbCBWzHPLvx+ay0MRweSHkheoKqtPRqwl2yk
pia4hFZloG0NkP9oKEap/dw4AbE12UUJvVIzODJ1q3blriz/ub5nqzedsZDCHbS4IVXa9JASYRpR
GYECVSSPzB/uap04il91TlZVrt71Ltrsn+0qFw0Ord09yw/gbNMvMXpSZIgymmR8Nwck4abop6SV
O7lFGzEGM64rvHrkF/pyRmpkSof5Aeibh9ume42GtyZ67UTjzysNNEhfgvwSY4TASgfq7Pnm+VmY
KUWL2GVqk1+TTH6BHtkzrIRqdXDq9J9AOaURCNNpq0UHXc0oyZKI5qzugfoYxkB1/VUS5SaKQL3Q
iOKKtZfY4uMI16WYY0IkCnwseT9RFh0nsm0LxzZqJ5ZjtxKRC6/bMSCQwC2CEX1+JkUFOacfzEuR
k5GWuYJxqGKv57mgIWXV+wC4539iOEMedKD8Ex1i4u6tKe/aKXZHfUNSAs5xkKgid1x7101JpBhn
uWOj+CzsIFHOJqchQUoJWo+LZhBNC4sEcTYbhGapK/W8gtZLYtwOQY/wTDSHuLp+aLGcm/rRAcyP
b4JapIyUGsGmj+aXOnnr49tgjN3a/wEqMVxQtMZT7PoCrp5FwLURIC5pyDpzAVlatq2J4X34HmND
GNn29Va3b8ZWBLCwun7oiQU5AhpzcUGdH8YEgd9UJJBjoHd60vchMn+tlHjXtVl1ZAsp3C5lZGa5
n7CAzChPOQiCNkEjfVgNmaiqtg9FEJsCiZfU9nihLe91TuQAyoveLDq80KSfDegLgBCHEhrxmSMp
KDppFDE1CFvk2FPDz4AN1CgsQYvn2h4uP4F7OgxamKZxiE+wWObKobFJ9MdRH+6r9uH68l5sIqgb
QbOBcVx0WIOdhfOoU2mbiQwuWDQP1G6vPrTWtlSZYEUvixOQAm5UTM7JMqiQeHwMswWucaZhqpN0
7ujpN6Gr7jU3P46b1CXuhNaT0B0cWuRg+3Hzrfvj4BBPsKQraI3nH8G5ssgqjUqXR0wwbePWGTbK
l3303fom2hd7+4ZQ9iv556TS5K50yeP1VZ5/+izu5vSfd2ER2CgTCaukgv6GiQYJJGs0EWrA7yW8
JoIzWo1VpCMKtMMwHR5D+ucnuOU+fhoHcjftkJZ6aE7RZ/ZQPDe30xeYcAPdUTz/x3U9Lw4rpydn
ttYEMAlZw0dUGaZH7mN5o2i7LDsVo2jE//KQcqK4tDMa4nJEkBCFSaIPhpGKgZZf2cupe5W+yU5/
bBJAuV3XbnUX8ci1COgUUVPhdjHJh3wkowwUAwWMfa2NovPP6xIuqwmzVgsR/C5GkZxLE0QUaFW6
YzTKto2Lyb6759iiP2UafpvPbxWVbKfykLJw0URPQtpuoi/ztj3GIkr4CzeEz8FbG42VKhor0V97
brdo7rbwbNIwnqkc1P6Q695IvgvkAP9abcxV4MGIf6Nmi1r7uRwjRQNyJNsw3jgqNnaLR1Te2dVE
rdwwA9eyQ3ITyVl4i1oDOJSrImO3fZ8CUXlCoJdmalZs/UoBOyJjLegjTD99UiXCTmo8DCNVMVy3
w7i3EX3WfV/7NC5iCfy+UTSqqF5FxlNqSzGabmvV3Md1jShSShVJBMN/EQvMHOozMTUwakEGwXtB
f8RTu6qgJcDuZW/sc9/R61ra9xgmoxIDB46q9vrWGFuwf3WMCB7Ll64e4sFTqCtgwABMCXc4gbbY
R0kZZOjpUdmmsZLgnYxoLc/96u85eyFq5sQG4KA1s1Gf7+dgx0qco+DqpG03UkvJo31YmqgDotos
sJ01rWa+5pm7V1NBLn4uKi41qejTOgO0SFkfC2KWDyqeX1+k1ADrKrBTFT927mTBNYXHNRARMGoE
J3AubIgaID2VDNeUkz/bd8VucA3FbVOK2C6myanx/E1yCrZzK2fqwRG95eievP4RKwqffQPn+JSk
bfqgxzd08ckwXkPrI8n/w6KeyeAWdUzkoC0IZEz5nd/eVeEmjp6uq3HpTM+Wkp/pqoapbqQJIvRp
3ChKuhvD2v17EWAOx1zADJ0BZP7z3bJ6PWe6DxFSbG0i07rv80SgxWURXEc8s5DBOWxM3KV5I0EG
89LQi++zF3KS9yo6Ew/2NqRoLp5Em7O2ckuRnBHWkRUiJwWR6VRRG7j1naB59fdEG2/mSwmciQXI
zhTSLKE6WU8hoPhRyjYeddek2aZ3a7dzyJ11yB1Z0MRy+b7nVpOzO1TCInsI8VYmD+l95yoIGD+M
o3ofOWRveSnE26/Ka3fjOyIW1YvH+ywZ8wMmeANxA/GlCROzk03EINkskBvIn+P3AmkFY3DNCcie
X9cNc+UiAA0GcJvBnD6nMjjDhHux07ZqcuB/3I0dECKHwEVlcDBd4m9H39yi2f+6xDWnAQWBtAB0
HQKa0POj0MZhYZcFCks5Qj95OGTxj7YWyLgMFiBhIWO220WQW2mVZAMhAMcNdbTvrn6TA5C1iQ7c
nEXhbNOSMU8LjFcQKKu/D+RCSm00BNNVmGv1X+RD+WTOZqFuGKGI6/8a5dU+E8UpFPaqP1QSinOZ
cZTMmGYhnn3o8LCpYh6BjsEmQbJlZQVxtEC2aWCc6bJ8kxqdbdYdeG7L8o5pIMYCDno3bvVS+vut
kjH7ifyAhTy9ymPwBarJrDzBiKLuY4I8AiHQFIHwp/dqnT1et7wVb7UU9TvPvNgvv9QLeWogajQZ
Her8DmX9j+siVowbFqECVsycB+z4NyzoBRHTlRDRd4Gb+dp9AqTMMBFRca75evRAaKitzbVjaHVu
4G1kS32Qjpkz9Zt2eozSoxS/Bio6a1wSAdKVHSe0fMS3ZXrP0ufrOl4WrRE8grZVlVEHMDQE4+fC
wYtoJaGvZ4760KMqSocT2XvJNtmi52Ok48Z+kPCO7Sn4Fl+krQiMfW0XkRWZiQBmpHn+6SNLkoX2
QiNzFCDLZy2ORLS5ruDaJqKgZyiqrZnApuN8otEahW/iaQH+2VdMPE/qgzBUXHkzYg2Rg8OrBpOC
QNM6X0M96kYzU0y8TY1j0rs22pU6OjxEN9NDk1ImbX6oO7a7rpe6dqgBdYlxa4KJa03jhE6lUTQG
g2IgiaDtAXjkDdgNIowBYasyete56ta+LXfarb+rRsDNZ07iWAad26VEH7N2wcrLj5kD3MVpTCZA
RqQ1PsZoqWLTuKNo/HAT2tzHGzwn5XfrMXICPJAi5/aXYCHm3+Y895ls/g4ieaQkOWR378n3eHCV
wGNUv28/fpJf03bYoVax60+mReMHYFyjM8gRZUZ/m+m1T5jNfKF+y0DpWs17UXj2k/beUeZoN8YW
RucMnnTzoD6UgqruZR0NrQ5wSXhHw7Q1DOlwInHZ90E1V4Ga7Rg6o1ffIO91V9decj8IhK2cofmV
jlr83GAB3JBzWWOQFNVUlXCEyU7OJDpNu0gVgSKvuIK5lxkdsya8IWDhzoUQo2ARiigwIaTl28TT
dNFw2No2gY8YQzc4qEgv8yyUvp+HdV5YmKC/rbfhG8bc/ZPaUvnpPnkPPRAOIiFR0+vmuXY0zoTO
53hhG6oUZjnJILR36m2wUyhB/LurPzAcd6Pu1DsjptUmvMmOCryfINJYyU1ieAu+HWkBoCMg/jsX
btnTUPoZyZzG9bfsJt6TQwDcny/1HmHhQ/4aucY++kjeoqd42wiuzxUHZYI7BwV0E1BL+HMuO2NK
pYV+iNgwv/HD24jdWPZ3rwr84IrZoOQKUD14XiR5+Mlm4JLnTZIneDoDVVp/N0XAcyu2jzwDOC2Q
nEPhg0855HXbjAnqX+iDRMNB4qr5HYjVr9vIvAuc+8D7YIYPsxBC4y48Xyk19XWz7+bHnrJVsuee
bAvrTTf3svHog5JSMiuRUa5Gu7iwUF0BTwdwA84lRlk3SmYH5qsGw8xeQKUfdueChYTmwhfQ2qkD
8ckfWdwBkKYEvKEVZOWgArnNbsivcGO67UbdqHdOSMMb+UsWvTRXrOJMJhdSgTVvVHsFMgsvfJa3
Ba7I0AUXMtxyeNvQA7CVr2+hUEvubSvJytDFLdi1LFzAP+XXJHAaOu4BeI7xV/8JI7qHdv/3zBR4
SSyWljOcvlYBSzz+P9Kua0duGMt+kQBJVHxVqFyd84vg7raVqUTFr98jY3ZcxdIWYe8sZh7WQN+6
4iVvPmdW036cpL1WYljdJSx36Cgc3JjfX85IT2XxhZUi73SDDZCFNKzxZSjmmq72SPeYcjTvm8fQ
u/5FFy4eiO0wroFtbgN5CxffWFpH8arJeCxbtAHhbhLtqRpE53YhBWNtuHDgYVcR4+OtOr8IIMWR
JyQpAO8Dd64CIFAAq5givl6REM42qlKxWTBAiB4whwUFZuf/ASETmoB6FF1TlILnijCnidIPxjAA
wz1RYezE6zFUfP1ELh703xIgQ0aRGYOenASGuem4UwEbPlS2BxAty35QMtuVP6+LWfhaiABAIARu
H/CQafO/nzjMoKhL5JHAvm3Qxs7QBu3H1/Cv0wJdhgKYvgPQFIiU+a8lNUWk1zPsII3IPQAcPZ0C
MzUUvENLqpxKUc9VAQxK0AIcCFJIujVkea3E7S0xm/XffzENg+Tz/KKGMjz3DHQDivIG9mfdLtMP
bCBH0+wcNW//QQy4SOExgBkN/HtOzDhJKiYwQYfX1ARTWughE0dKBdd+vgtnzwwOBiDi8IIA3FDg
cc8/mVpUFBV9YyZX1Ve9Dc6xaVyDnNlrsuRhkHpvHv++/vnm331NJPcGJFZZmQMDIxgoUN1C9uPy
RxgwLx1QsctWWr3WY0FcNv9FTiLeNmRuNsHg58XAsjkVRqkzdFQtC2M9KVKTvvT1tFwbk/XQBbkg
RrocG0OVGjkStutVwGShunX+UaOAtEGbA9KzD6p1m/klaC/tdZFgZe05TV8U5T6K3uxQ0Blf0hKo
/BrWqVD4xGDYuVREVX2c1yi2knoXRsCdx1RKvG8GGzA3ggrvwtOE7h7ibPChGwqSonNRKk0zEMlC
FILgbU6CQ5ulLSonv1qb3V+3liVRKgJC2cKkOYFzOhel0aLp9Q7WohsdSDyVsj1a0cgOZVMBwzoc
/+GlwpgUaOXBbDFzWXPyehXM0oGKC1Grhg/KRscy0Y4UFWKWzgpAuYhyUYzRL1I8205HWA96iIWS
ml5qhqYzZfQ+VjAFWoAlbqT07fp3XJZIZt1m784H1pVZd1ldzQx/nf4zG4e1CrKAKayxQGSlq8YQ
AVeL5M0h44lbaYaGFWYEeWUe/5Ijhg3zYTezQjYgKzdqUby08PSDtuWPepwXG5FnVhibh3q0x/rp
EzB/VkXsX/+Gi0KQ/dg60BKRYnE5My1G2ypmHYZU3VbknnW6byiixdNFiz+Rwn25GdEvTeZZniFS
V3IdvLUgQiPTVxjXgkmIJX3QbMWjCP9iofd6fkZkGpNkSka8xN1D1tsuVr2dSPT4LngYVKcxZ4H/
oGPOu34t0cCuKs0Bpax4kfwqx68Buqw0aO6rGDDYgvdiURzm38HmauhA0eB0GocIU8kA23CbqdyZ
6SEj33Vf+cbPsg+3HXm8bhHzWfCehWC1DV3y30jm3Jtby30rNx0ijtS2v6TM8gmNBdWgJXNAeEbQ
8kGYBubO80PCJQLFSIO3FmWcrdxSr+3HD/Q0HAytC/zkkj0gfjLRWppb/nxDK1Yq5HCAcHUTc2MT
AkyYTaNmAvd/Wb6FdzyVwjkPQ4tzaldQiGVa/g1EH2MXDKS+K9RufFakycRKmVGuMbWSoThvNvuk
RK/coXVi36p23z0aua/23fbvTxKf2EbtBnSaNp+it1k50SzSUOCzgzsSl3dD9XxdwuJBEpBY4AFB
jsWzEqihTu2xniXEVRrvOjlXkvVAlCpyklIPfrCoE1VKl0Si8KYh5kGZDyZ0bjsBA4JHo+MRjrP8
rZdfp5Tcl+inu2izrK5rd1kh5Y6Vu3h2POrYQITxSNUmyHowUvrG5IY6ABATr6iIq0XrRuRHl247
pprgqg10jAC3fa6gIoW1OemYbCprto2xZTDF7SHIhs2Ipyyo212q1X8fMc+DVP8VyX3TrjDGgIYQ
Cep5h2mGM1hfLPAy7N9g6pLG//CeIb+cl1OQZKKtcq5hN46dFkp4zxgF+6kpv1G53BUlerKmemQj
QGZz0SrYktXMG4WA3kCnGbzU5yKjahr0xEbIZaIBp03yaszpXivQZ7F0QSluMVTGfZvfTwi8xNI0
k1QvWlhogNYNSXtHg3s1w1WSfg2mI5GbKng01ZVmCl6hxacOFgOb0TBtxI+qRRiXnYAFOVegTUeh
+V0NfKgACF/Xb8VSFITq+v+K4ZGhGmsM1Xa2T7kO/ZC9SGhaVMUqGidHyOu8dGy6iqB1pk7FPhNn
KaEuKYmazTHlEADDJ7C+7ao3AQ48RM5op+vrmi3e99O3hbOS0O4sDGzhtIyW3MT1Q2GZICwo+nWm
hyt1yt6HSX+r89vEiAQecensMAGBjgQCZxTJuDDMrDoahAlsJq2A0Fvq2i+b5Tt0lkVo3EveHTNp
eKpNTIkpPJt0zAgtpgHU6ZhrfC+w6+2Q0RS8m4unhhUfJFFwufig55ctaYccVL+QQc0Ra2/AoE8S
uHrVyUV4w4snhlwfJR48IwbUOhdlFdI49ViWdw3GLGXHbBJmRwSbAFnQtN421lGXNJZj9Gp6ozE9
elAjtd1bbR0J6jSXOiOdw8uCXzKvgPIhjU56vS8RBbjoZPi94YxB4YUMmEyiTdPL6wdBwIBHR3rO
s3hBpOv1ltio9AfNgRofA/DYMrpBqoqJMsFNvzTKc1Gzzif5DjbvSjJoEKWMtdPYvl0gjBKFECIh
nI/tdL2psFeDzlXgh82nLXVOqgsCoSUZMxUW/ClsEu/yuSKx1dUylmiom5a1Z2QdQB+yFZFERZIF
MRi9hkcDvhOuMt+EGRWEC6WCejNtAOkga2szwPsRluFfx7TIO/7IMbm2GJEQz/dgg3INrCFGpbRq
pMEP9L+m9gF6ze/lYjgTuE2Lew0lGx2epjLw1Uagk8tWYWFVraAOawNBmWfhGoMLDYEq6nao9GCs
+/yAwqrGHc5sgPrNWESWb5lumhytIvas+sMoo5WlADVSNEN+GWnN7T5kctASqx8WJxVQ/VESxJBq
ZdlTWdcvagkvLWNGRaaNo0upm4e2f93HLLwTAAlHaActDVQhOY/WkTDJ2iku3MCUVx35zMZ+PSHW
GvV+dV3S/JfO8zgY4h9JvJUEcRE2wwBJzHrWLUC2Yo4g0P1p+NBVhCZ+JepzXg5nWqgSIxs2sQCP
jqrBvRcFuKhSW8KEIHBoHiy397u9sje21AGMyqFzW0/2ZIBXqA/XFb24dr/FzvNwaICi7svZaR8G
Xd4TAPfGlfUao/SpFAYKaqI5zMshK06Oem6kio654zqDnCiPn5vqOW7trTFmXgMQXzK+DpO0Vrv2
sYnRDu0bbD5jNnTMnq8re3Gq3I/gnjLNzJW4lwnwtEZy2waRG2uNn2TaQTLCHTJBX+81r4D462JF
35gr4HSpCvSGCmJTFO4B7OOUgG7IDcE7LVJu/hUnDofEBQs7G1JqFL2gxvBM4hUhb2PwI0v3wSAC
HLm4jNzH5AxWLoy0isxZnuZHgWdELrVf5VFgn4tSENzBNJGvIgk51wopuJyPDBDWlBzkYa2HXt8e
ifJ2/YQu28ezMidiuCMaJ8tU8lmMdpze0EImn4nsSDfxjr0aW3Y/kw07yk/RNvdltjOLxTwMitnm
DLLBPaJxaDbzG4vbV7zUiPHiXf3LNDxTve0Kx8y8ofuBfdzrus5/8+xp42TOD/uJnYSsIeZYQqYy
rNLk14CRMXT47OSGgVjpuqgLHwFR2FgF8AXaEAjwOPWKiJl53eDS69axpsc2OtbaLStfyHQP5MTr
spYM5VQWp1arStPYAg/K1TIMNRh+GXga6GilXnDNRDrN1/Dk88WKFhdGND9kaOQUA/YLi+/YUFcA
NAL/D0H2I6LuFmimcxELcHrbqg7nr1jeFuFPs3uOQdFpy4IPuGQXcHkIi9GMR5LDHVZNM7mXTMBp
z4v3VnZj9LtJxyAh26vl+vpZLT2Ip6K4sxq0bCjaGUk9TbZB8UM2t3r48/8ngjsmWpQaUL8gogdQ
oBrfSeWXeHph8WT+fDI+SrAbLc0DZba5GOtpiUxrT2l00FwFlnGLuqHsXldq0fYQ+SDiAsPPRYxs
AH8MXSjAj2sD8JuTJHQnY/DqftzLGQVlGHlFpCaQuagj1hlUBCbznAYXINgatiLrHojAeVF76exI
mDtGXqY9XtdtWQ5mvQlSQPWiiR4WSj0PaIEnj/bbLHWTESgLUuiWonnvJT+J11wGgwDYRoHgyl3g
HkBKzYSPWHU/mnKPhMchxXpI/a72CPWVQWDsi/fqRN6s+MmDkZc07NUB8tRpU/QOUZHavpvKkYrA
6S+nDefnFrYBXIcZbYXn9a3VuMfLjk8IdLwbJGzKa7opN/Gx3mXPCvpsTrgN7wI/+Gm3m/RThIq7
6MxOxXO3mjRRI9uz+G5V3GB5rkJT5xPD9OvYazZR8dd2OQ+so5eOAgZBy5Q7RjWXlIzFgCYB2W5j
+j07BpM3iqBsL60SUlD4RBkNnxVEYdzhaamujhOQqapkM+gHI3yuB0+yX67b/uWWN6IbzPUgx0aX
ChOB3Gs19so05B1p3HEH4kFfxf82a2VPbtSdvWIATlw3BAijCXhNdyZw7LTG3cdeJUiNLy0VvwL1
Qix3YqJZ5lseAOhPcqXF385qL5o8SXFysAIWdwBdva7v5ft/Loi7Er0VRqquQ92BfIWSk3ee2Xxe
F/H7x56HOecyZmVPrh2GAywmpVBGxop85Rpba0XWKIOuY8yjt6twHbklFi2ogxjBS3x9K68tQBiI
8quFyBL9HSTmWCxB8QSI4+e/QxunoJcHzJmEL/WX4SsYT7w11hj5/Am44k3yqh+V3SiqohP8UV75
U6HcVYx1e4jVWSj7GjFuj2GCTX3AOM22WUkf9c24uf6xl87zVBxnvoqVypHUQVwyHhrll9F9Yc/9
ugjRd+SjoLbEdnMzQcZLubWOppPfS44iY4L81d7Fj+yoHO+vSxQoxW+VDHabMnUWqI5bgC8TeS2J
IrtLV3RmG7p6bhtjXphBkEGE+UheET56pRM/0bUpMIffXYUr5sB3GgdsaiXtOJ/PtsYCxgG4bcoK
o1VPuAt+AUDMdvNs+dQJ1yApi1eiDXX1Mm4515PLrkIjBPHobI69H7jRQbthq+Q995Fd7YeHbsNw
B03cRXkbb29+DXfqrepNfvwZwFBbgdsQfgvObxQyTUjA8FvCl9YnXnRIVhiMpivbTw/JZ/NWvgAe
/eYxOvZushblXgtVnvMvwb18tj7qejqfxLgz/GBtZY69H30FawkzRglgOt+le2sjIlmZvy9//uhY
zN4FBfYLqEMwmo8yUyzwAsXyOmP5vg6Lv+3BwIOdiuBenJAk8jCNENFLHYDXwk2M21K1VFDsXHJR
cE6ypmHMFnXc+eE7edVNkjFWzJwmRa8DYTRHPSU3hyOmSR/6nlkrqqsCR7J0RzEKCXAQjEGjRcG9
bdoYWOBxmPM9JQI1zc2EvkjX+dG0nSchWe3kImKjpZjjRCI/6R1Uujy23ZwdFS9hUflDFX+gw3WY
jC4S3Iali4myB8B7UEC2L5yT2mJ/I5gTCkU39mnIHowZWE2qjKehDx5aufPQ3X6+/q4u3oFToZyp
NHJV1bmMONEMp7uu7D0jt74sgI7Z5scIqsIU08ZjjatRjNK9UTQ36JOtZfNZzgLP1rod1c1VmYYP
13/WgmXNw8iIJmcc24v0t9DD2poSwLzZ0n3cHYEYpoDMxUBCb4nGxhYiZcwvghEcJR+sQ5l8ClIX
iMF+gxWihO4m05ddSp7SlU4Zj6sYib1JwJUs9yPKQtMDBbXEdVWXPNvpAXAmXdG4CYIcB6CwCT3u
+mYAQVARiZpTi8YFTVCoxzgxmrPnd1Wz4ra1BjwJ+fBhMM3RxtCVE2C83k3YCjRFDYmFAwSR5Zyn
6qDvu5hSYHI9yYkFrbL8HY3auetxn0+/KBDKS13k0hZ1OxHGee7KNkK0nSEsAGi8RdNN2mxl2zWi
fcO2ihUJop/FEzsRxz17dVjHel3jU05B4PRd7yc6SERjSZAAiLTi/HQrGbLUBXgOgJWGWYsfM2Wx
/ENJXjtrb0rf161w8Zk70WnW+eQp7wa7BhkXPmGBJjfCVa9i3yHoQrJKhEMkksQ53UaidSzPGb9B
fxUpwOyABtY8UUuEI7N8SoBKxuApIGt4GGMMk2lmooDEqCKag82hGzZkTtSkm+sfbtGbz9RF/xHD
nVKF26abM0dTyVLZC4pY2YxAgvevS1m2hT9SuOOhsSY3VgtljOZgyeaKmG9dvy3Z2pDcynq/Lmz5
hGZ0BKwfIJLg0mx9oJMdSLBvZkmgUkE+aDTgfDCdiKqCQGVRL4wYYC7eQpeNL3NWxqCQwMDXU7Hb
XxsPpHo1B+zUFg8pVVwAu1zXbOlVQllaNlVAi80AA+dWTsmErXgwKrgU4NlpfVODUaUo78furdb+
dggfHw5M5r9hVNGP5dEfKHB2rYSiVlGEir7p6hBxtJrEa1rqd1mYsKfrmi2ZoaUDVEXHmAo2xbgz
62hRaDkDRjOpEz9Xw5sxHFbXRaDSgs/DRa7A2MSGGCZdCVZfOCFJYeWjngLM00Jxa6cnSfRuhmPq
K6yXJydT0/SJBlLvyyQsQB5I8i8GrCi3I0HxWOqD/BSX+QRoToq9bCqxlZXEOgo5lnToSd3dtEzp
qYPmJD5TSdLqa7Dy5i3NBuLqWC14m1d7wTqhAKkjwKT3JwAT9IemssybOrMDN6/yaKN04fAzbo2c
3AyBFm1Dc47Tskk2fhkDA/wiySJ1W2JuyO/DKdtOcmTmHsAo9WCvpRHQnkr0E5x8yHXZAV6NOnrj
MBqmJ0saEKBSo7CBJIDZmRIM9bkGNCKlJNgBlM0GaUQf9X4mG52PTLL71bWDje0zM4li105am7hB
P9HtqABSPVGk/NBkef80c92+YOz+GXsWdxDVbYZihngf5WnqHGbahZtHap6BGEIlq7jrs48WyJzu
pJTZQ4v+6CZsbCV2R7WLHDqgY+xi2qAufc1I+84dc9lYa3pGfAMQuVslo6oPZgAwZZLB3MGSJJ92
dbOVAIa207vO2o7AsOzQcxgin3VSy77SoFXCnZYBWhG/urR2NTPiwq8AGkp2fTSobo7BTpDPWFOA
94LKlZtnGFxyGBnLR62OEwSvKbwXJlBf8rIeHSbZ9mroggIMsSYYhSytkT+GMUGvrwW/iOFpdjg0
rpIEyQoLfknpVmUXPrZTw6zHLBuwBNnpVH2lPcs3pTaUIHOdclBIKsr4LZth6mHVpiz9XEq759HG
mXkKBfLFeqo0yFRrHQvvUlpZOy2s7CdE3vlmZG2Due28CshxwoICwEgBtmltqNKyw6CWJt01aC9o
3oj/v08rOSqcwrYC8NJQNnZYDLHNyWnjEhUe0hfdqqVUe4nzMA3cJqN0J+WyvKnwuQALF07fdVZq
SJhSFQQUwKx70juieN0gs2NL2LCK8IbtmohiXFdi9oH0WaxCapgmHvD5ww3L+uShtoJpi3ktNCun
IVb8ImDxWhsmEFuWmHlxQl3vQ6/MzG7b1alEEaWATr6aiPKLxF2YOE0XI7Do1CFwjHAIDkSSskfZ
LPqf9tTG/mhP6f3YF2wDMBHlZyQNZe8MiTXtU5oEXh7q5L5qFMmNc1TAHQJtV3rVpbIzYfb3I8zt
WMVyXBm+qwlGAm9KgBr0dwGl+a4OMgmdLZll91rf2I9MrcK7HDxK7/3YYI5PTom9njBJTzegT2kO
kZKZcH16DMYblhr3XZnJrddbwBA8MDkrH3SJ0b0KCCFgJyJscvrJRgNQ05ret0LaAus/tbr+kfUU
o18zEYwxmWBry/PET3XFHAUee4EYGSmxoiBZnee0LjDQe9vMdWsGJR5xIzxpKtwBvJSjaXuYNfTh
75716qeW1aAfwbvZOunucwwBzFocdSEW1gJV4PmP4aKURpbLJkxnb5RhaLh7ymmOEeWPYSDe1Ia/
iuqrCvVDFCAQY8zBNJEgtV1Msk6/Bud5AfSYWXSYS/d9skto67UV9WijAsQUJGqBstE05htZ5OVo
5GLT7PW67/o/5M91Csz7zvO3555fkqpENW24LqP+TCMQBYJVidDmo81eCxkgOHVX+MwoQi8DZZ9d
DgL3vBBSYSxsHi/AgjWGVjn1sXBAhsysIJ5Vt3rQfuKq7Dq6o+hVCzS9QDNAV/BU1PxTTiL5Qmon
k7U1+P5KEHXYvpxUPiqb4Epzx+7FiNdDtGtFwBMLcZyiwlmAgZEYGsLtc6GpnGkApocLpPCA+tS/
ANZxMwE83rEpeEPr9EEaf1xXdCGWw4Ij6EKBkoKcVuOCkQjrUFPWQmTcxG6PdbkQ7MiStMXMM0vW
12UtRFdgJgEg7QyginWN+becfFNwPzVaScbGjcgXA4S5kF56yT5OBczf90QAnkFwaVkQgG0yYANJ
Wn5D++AtS9IReVJWedf1mc2ND+SAAoUpRVQ80K3jjkvTEzhvfcJxdY91/xIlr6Fonnnxk/0RYXBz
EtEojaXUQ8RAgO83NF5TCw5FoAQf8tJg0npDhYS2/rS6TWs+/0N3GlsP6H1hxxsvOUYsz4+FTJI+
pqmCqDqOwHPQwstXIOFVlDeqlocuYvdTFDll1YuQGJbuE5aR0OnEKDaoQbgDSkk2yqWsgt2lUZwg
/5RzH9GaFE1+kz0NsqDSsOge4KfAPTqX3LCsc66nlA+jpDK054wP6jHVyW7rV+UG8dO2+AbuwCiQ
t2TtQH/HaqM5ryfzM7IUVE0NmV1jqjxVhZ9Nn5K5R1x03ciXpAASDIvJoDK/3E1uI6R6MoF9JPS2
qd0xAKEKQQjx96N3WNE8kcPdXb20GTB/wfKa5uDnLMxNM2WHAiFqRkVQLkuXCtC4QN8BLOMlNs4g
1b2eRDALhBuHzJoOYyp6yZduFVYz8SrMiTJSyXNTGDvsZzYhTEFqzdDpDGp61RAHLlXRdL9+QL/z
Rf4ZwgwM7hWm0bClyX05JBoVVm5sRCX+8IaUB6uDe7aufM2d9uUqdo3HYGX65jM6785YOPWOCsoP
i8qe/ADO7nu7TrPMnH9A1jjxsKP0ZzoJ3tqlCvs8k/0fLcGGc/5F7b4iQzpBiLQpsazuH3OffYKr
Yp2tjG3xFTw1d/1r/SHauV4Y8iWQC5xLgkwdHXzuJLGz1oLyBt2tpnY+po2ZO/EH2CrD7WMlO+om
B4Wl4Mb9H6r+EckdKAmnqU8DqCq73VbZhK1n3HXMsX3Fld6NjfaQ7NQb6U7eiHq3i9E2YFHxfzMK
McAPzj+yqpdjRFjQuNp6OKjPKB4lXrwONpgoWKsORjXix3rd71+uW/DifTyROv/7idselayt7ETC
0Q53qaw7gSqg0ZsN8PKG/FFrNuATAZPVISsOIaA+0Mjp9skvwJSt7NJRvq9rsugCTj/g/JqeSKLU
aNJYwwfMaye9YW/0EPsSRipX+tresXX6el3e8s37oxhnnGEUxh0bIS7EmJ6h6I5W9U7WP12XcrnN
jGD4VCvOIJEfl6bSQQzz8hvdkYEg/daBe3MbPMqrH80mFqh1uf7BCeReFM0Y4q4zIZB8YZQ3P06y
q/ZO+9Y8hZNHROotxfrzOjSahRg0w2zU+aFpeqEkZgXzwOw+e2vW6jsGWY7Wrb7TRfax5E1NwJbA
ayPARxJzLqpJmsqe8pC5qKk9kMfOw4wjOyRv1jZ6ANc6NtFW7EeytgU+YvFin8rl7DKmBklDNENd
5Sv1oxfqAXAeRYXhAZPZuqveaB8J6J7XM2bgP9gOEOhAJYDKGxZtORMFcUEVFamB+DKRq01DU5Sp
dTaOnhQl0jYqeqg/VWgBlQTUXG5oacnjVMnNc9GbihfkyrApsNp0LOtSLvzrP07D1+bfhdPfxtk1
m6yaYicZ7wLtXDUctoUkWrpZNGWUeYFWg8xunmU8P/FKTmLSWybimklD9Y88KtV7r0abNO/ckmKu
IP9ZlvJ9p0eCJv+ycv8VzGMlwtytJh7x4YNEWfVmtKJKtr7+/ZbN6o9yPKNzZKDmNwK+wO135UH5
blB+gZuUn63ICX8epOP0I/slO0TUFl16z0++Kc+Ky6YiUkoDdGUTlV9YqW5A2rueTEy/mVoIxt4Q
vIrGXVNq79f1XXpuT+VyD0VGasz8yPikuQTY5M9K2pnl83URiw8EKC8Q6Fjgnb0I6qtxsLAlODsQ
10T9Ur81MEkuv12XsmgbJ1I4w29BGZ0W43xu8bdVblvRMPxi1IR2nozkZMb/4bfaaFL1chwiaiK3
UMKtKse8ke8qz/iqVva2FROrL2qEFBNx/bxt9rtydeJ4J4MiDC/gMTr1ReoPqby6/sUWjx4bzNiS
BisJ6IjPr3GNLQJzAG4S0uQCY8eDM1b33SQLOmvLUkwAawHZH8vc3GPR9+AiD3poMTYPRe9X412d
Ch7kRREYz0BegsrFBXZMqFisYz2cXTX+zsVvAmwFJX3zL3Z8IoazMGvK8XdnD14lAB1PnTzYaMaL
nAtSj8XrciKG+2B2JqM0P/vTcdzk5SE1t63kpaIkYP6xF37ijxSNyz0AGUenLIQU1XSn5CDXH5np
2crWGnxlFJjAYrCFqWzUyAC+RC6A3CRA62t9BTCp9ofV+lXnDzuLOmSd7bD86neJA2IyMBcQwdu2
fGVP5HIhggLsGcWoZ7m7fm3eSg/I545F67Ij85nL3kUMmYtHNyONY48K9M+EOzpNbo2BNDFzE+UQ
T7qrJ+k2qb9TqRT0kBeD8hkZ7z+S+OPT0d6x4IdxfKPblivL2OvlqzK+RnSb0gLFhi1L7vPSaULR
jMuygzwRzZVXSa30ptxCSftrxPzEa/SoPOTHNHToBvj7nZtKLsBq94Uni8A/Fm32RLJ6/mB16E2E
jKbMTQGT1z/k7EDal6G9yZPDUIn2rJYmmUFpjEVfQBACQpWHwZaTqOnrCno2Jmjq5F2AJtlu8sc7
cPRt0Gw8Eqxx36oP1x/lxX4EmJQV9HowAwrYt3MlSUGrVJ9gs8zrXvH2O8FjuH2PjvZmuhOIWvye
f0TxRpT0lh0GEzQs3wD6s65u9M/0Z3Ecb4calAbaSr9LV/JH+B45wnrA7Fsunp8T0bwRjT0p2llL
0Mw4tpOvs715Qzfvz4Fb7IWGs2yzJ+I4y1G6iWVYv8dHXYE+ZHPXufGxc0yXPGRA+jcP2TH/FI0w
z1nANRU595rNdA4Uu5XYt72tpX0q39U9QKoxCeRfP8dF9zdXMuc1fzSw5n8/iROQHyc5dvyZG9tY
1NYUp7c/u2h7XchiMHIihHtKU6NmrZ3gwZH0AIw5D+hSXhew9LnmeR9gb4LeA4Te51qkgLbKrRCX
e0K3hgGrfwLKSTEA3a5s1tSsBRPKS0/1qTjOIkJGsKRXQhyQZ51MC1dtfZTKVS5ajF6sfJ0K4sxA
rYckjMGJBspLsk0Kp9rozuAN+15x6j3G6vSPdi9tgJN2P4jut+iTzmd6YhjlYGeoqEM0WO2+MCNQ
OJOX+rav3dala99rq2wdbic/8KkomxFJ5kxStmpG2hxf17Z+5NEuM5/AHNvSTZusrlvNku2ffl3O
LO0WkDSMQRAIy6uKOkW0Vnsh2+WSFBvwTPgvJjsu97+bvLXYHMNW1A+lAiMw+zB7rbVtFjhtspej
Bwl0ASVwCg6J+gSU/SASlPuWPujpL+BiTznowQ80VzFZfpuNj5ggcDDFgqarYyci8KtFbVVsdwJM
ENN3fMXUlNN8sgaEhvF4q0rfVb4iorapSARnmVLddKo0ixgL5Z4mKIAZwYp1IijuRWeKoaT/qjL/
jpMbkHY0L1sKOcxe29mPVvJr1Q+LX0Q/YvbYi0Y3t2+HbnPdKBf8KswEhBIqiBZmX34udRr6DLkK
pCqAmlOUz65tnDx3NOVxCDAs3gruwMJTdiaOe8q6IgZbsYL0h4T1XUWpp7Fk1WFNFsmde12zBS9w
Jop7zCZki1ZvzJlWl/uAXtuFjYj/WaQNZxp1J5lkZBDR5beT8joqj9b0SP8hZYQi4KkAOg12mfl1
kaoHIV0xBwRD/4ghHD3eUiY4lqUy2akMfkFEkVhAWQm/PFqZhx1pzw5zB1ul7wyISWpY+SyevCke
NlU83l8/p6WM60w2Z4Kjqg623kO2rL0lpd+nu6zcFPHLVPlN9BzqG0Yex2rbl54m3xPDuS5+4bU6
k85ZZEoiTasGfN0cPMeR/F0Dgi2NQico5Jei7Pz/nzTeKO0sytI562rtO4X81LoEaMKdI+d7zHJe
F7WUd6HmidBNw3q/dgEzTZJS7awAmukjwuVKOoAW1+lZeFclEdq8wXtBMWrKlAd0u24tLXas9O36
T1h4Os9+AecJitySbCWFtsmAySTL6hUMuNWKayqVCA1o8RhPlOVSEVCR5a1MoWwb6/tIClelpu+I
DfAywAJH+fe/KIbhE3hYgqVg7hjlcIoyqkAxvdpqgzcVGFpcXxexrNAfEdzbksVdFUigkXUVTIQC
p7JMJ9RbD2m3TtKX66KWbyBI8f5XHc71KCoIDAcFwde4Q+MsOCqrBpwu6MTc0czRd9omuxd5VXXx
eZ6nsA0DAxQgBjh3PLYypEoXQyZ7an2gtzpsgwFYKXRiF21en6xzb/DzVelEO+MG/3CA7e7JXSMa
UlmAOID3O/kh3ANQpTDLPsMP0W8z9yXdA+slN1yVedYB61PuuPmRemXlSE/0mWwjQWi/6H5PhPOG
hFnfuNZxymO2qXtXJnsGqmfVj+lDaVSCp26pTHCmKmdTxVCndl/M33xVeoA2WL81g9ttEg+0Hw/M
jxxzFPIBLhsXULmxBQe8Z1Qpzg8aX7fqVTmD+zIMp8GiEZgSMAk9OcnYHTMdwG7Yx1ONECTboZsp
QKdUU6/Vv7BTJ8gLF6/UyS/hTjqKlKGZujmPwvZYf9RmpDkNO9K110cihzq/N1xGDfzeP1pzBxtb
ZVoqI7TWdvRwbGqnu0vu2MZ4QiIFCnqHuPGq/Za8+wRbu9evs0hN7pRltbeZEUG0ZGJqwcAGCku9
um7B4fcz6kWglMuhw4mm3ONRJjS29BLiRul1iHSnrba1uckDoFtpT7ZxB0ANJ64EOi5GXgBBVCzw
hFkXiCvSpBptUUNo0Kb/Q9qX7ciNA1t+kQCJ2l8l5Z61b3a9CK6yrX3f9fX3sGfGpWRyRNgX3UA/
NFAngwoGg8GIc5wJ5Xqq5g1eCQV8iOurSX/+9Yf8QqK/ZJGW63oFtikNSAEeniKQV/R4qTUFYYAP
Ao4VyD5amElhTq/IaloIvWetO7RIha1yC5LUbSiLZK6vYOjrDMI8RHhMPIayHXJ6VHaWDfU6sMa1
LxAZwPgHib1cxcDs+qJdOwWQULHHaAGhWqAslUqsK2FqVeB3Rjp7VK0Yz4JIIv0mfPf74edsk1cM
WrukyO8VNL2ug19tPRi4JFpkAk7aFn7g1yBaDBu8ew0gdr6Nh61B3iLT2jTSN9Nw1wGvnJECEvAM
4dYLXVJ2WTv0KOljkxSuYkBfNXwYMW8j+04vIl24OiwucCAudOmKdVHKpY+hFZTsVWjZvGn2jNdl
VLm+Zfabhbv+ullXJzTIbHHjsNGITdlt2RPanMMhDGrQp1bGiUylowais/faH1FEo28etNubEi1f
GjRWKaQHOjCalqhlYFZowBRDm9kYpynzzd8bg4YqzA6j8Khcce9j26VSiikVNw1KR9fvhSTL1ywQ
WC4bMldwPQQmiCpdGtPVcpLUPs6UUW/QsOXrJ1Q+2q00xXehLN1lDRJSnwxnRZKOllUfJFK8VNV8
U5Ig8KQc7KNNeA9VKQ3s1v2xIC1mZjASE8hqLzqc6EF3EdPoT7XoSAc6FkEMzYSboe7Rm5mAP6mW
jG2pZHs5hCa2IXtlb7vRiAdjDJHL42cw616sBK7d/7XKOBUPUkHBiBdQSGiwFdSm9PEoNWGWp1CO
QW86Qf2I9r/d+jfnuBdAbAUvE2h+Mdl9maUYpisxjuKGCEJ+I+8MgrmRfL+O8t/dmFlNgwouotEZ
LLJXFN5Nqs0xsbEt0Wa2lW4/Ri/70Ti1Z7los95Nn/XbY+9ad/npnNzVTvr6JD2Hx/LdRP61/ks4
UReriiYfcMFTdjCW6LuLq1xBo1EBbtlkk3cv5lTPaPMf93NV0wzAm/z6USlry9EbUcjnLjZ46Ck6
Wr3ZqVQME1ZqpANbi+0f04h0r1SQS4uEzzlBCSZ+wbDHcV7bttEBBtykTpMaoJiMvq8vI+f8oHJl
GkotGM0At8nlRraQmyaZhO9p1I+af9vn31TIHo+PVvNN0/adL+gIuC78YS8s8Zhbcju1lj9FceHO
lVfUt8nkRBDmUbxhPmrSuw1GkOEFDCjrRl6n5RSVSiJgLIxy4zFWJn1pV2WdghFvL7U760HeFC75
DoZ0zC162aHfJZ8/1yF5HrJEZOxUwbKMITock2Um301qcRwD/S6Svv09CqgwUMmE+jk0NJjT36hs
iK+nWeHq6YSy33So6gZzk5GAAOm6uoL1A6kgtj16CcEfw4T71h6S0RoLfLW78Dxu+wNazFzlvThr
n7Ej//UbOoPGuL2syD50c4DWbltP2hu7CFxu9Wm+TR1Q63d/f/Jj1gDvyDLOSlDJMms4xFZYWUqF
TTah9aH5BTb79Y90fROl9iwQ6Am1yKpNs9Q7OQOCqjjpof1G3NmRIbbmGIqXnPvj7P6AooyokYTn
gRpOHFTZMX6A9q5LVBIr6EU2GsQo+VlBeYhshlTkF9SL2dMA1QyiyDIo7pH6XmL4ek38ehwKNz/E
d9bNs/GTHOzb+Sg/JZ5rQTsWVRxXigQJN9cyhCza4Un7PBnL/GQKC0gCImZltZfXhhOgUCrMca7f
pvHZQOr9B4ZG58Vnm/LADOuyR9C4Kyan95ARFq6F0WMn2Zk3xbl+NfbVyT7MgtDx3wXoelW/gJnd
pmMKKy8z2Ed27yOA57v8PCBqbdUnKIL8Ks+gMfT6AEUkcofxhDfpuOk6N/2BwXdHP1Si4Mk7Ipbr
wGxHQ4qNQMYN1G2bjb43n/ACcALV2oY8lYXXbMeN7Wn76hzdJW9uIqJA5oKjCQ5SZ/AyXHUuP0Jg
WIUNERTsTuPUpbusST1leEhCL/d/1YOXFYLLKcejMZ6OWR1cP1T0RDFrn/Z1rdlJW2J+TIYW8uiQ
4aEt7iMrclI86FUiyhiOL5saBrhgH+at0YZ1aZ809XoFfYjCTfJ+dlrrsw+QqqpkEAQh6qyMT9EB
IdSl6LUAAj2XOLmqlH4YyZSQv5aOmNLGG0Cvj4LL4XV9EQcsyPcxwoUFRMbNbM04NAMjGyZszRfr
3Ty3oE5EU/C9HTnQzB7Bwj8fieJIN9Y2ENUueGH2ApvZr1VcT1VXAZu4ze/stT6n9+opqxwLTmqX
7uyqlVO+yG/r0Z23sEuLGYexkgoOkwK1wbNG/1qI+IM5GwDcINCmUBDswIPJfDjSmUkBgc7ClepN
KUMyKoHA5LOC8fpkQ4Ld1Ig+IdegBSBzWpVJYrdlSQFPxq49K2fzNJ/sjfSr8SYvUhz51AgiDNdE
HFTQykaadiWbCJVh9ArI8E2zGI+dPe6gB+YY9m/V/MA90/EVE/RlojkdrpkYaTRBKyTjTsZ8t6HP
qyHBtRQpfLs3g+E2k0SU6lyPhFngrYG0Me4qzLfTOjUsdPzjom3UkbTXNDpE8k2LKkbn1v0LmRxr
vie4EEY/0m7XI7kSZb48K5e/gPmYiT72Y5Vr2BP+LB1VsyN3WqV/rm+B65iJQjs6r0FwizsEwudl
bMnQeQTuj6Z0u+RJziFPd2zHU6vdSfJR036tY9GM4jKOXWIxnw0ihlKB/hU8VXQ/TG2X+048npXo
xo69dSD6hy6BoNu4+HZMJKvVRIF34NvFibyR8N+mbw9mJDrf6OHJwlB1SB0zoiBUYqsTky1P0WjT
uIxbJPjJoSqQeEp0VxXF9u8NWiD9d59epDN6PUcYiVYKN1Xnfab528SON/NgPK7D8AxCZwcUJzDN
AgkuZt3SRKnAlerD56FVZtrBx1hHNzJKL6gGiy6THCxoeGJgEiSAhgFagUvHMywlS9UAWCQuT10X
3M+TsTPrzEH5Ypsk7V5W7xW8QKQV2nHGW6I8gavxHDQ6xoo/6iQRmM673C5/D7vEbQXdm6bD75l1
/63olY1WK0e9zI9xEt43kBZKlckzUa7ApGfojPlf70NkEXgiwC2eICtnqZKHnkwJnrxLSEChc1M5
jBipRF5IIsyQ4FL/ff1DczYIhi1Q0obUOQaB2YxiNoJ6ykAP4+bz6LT6bkp/zL2gu0qEwYQvHXRD
4IkKS7eOcmf2d/kUeNUkaiPjutHCEsZlg6ocZaWBJVqys9rvUnQbpl4oYo0UoTBRMiztrtU62GJM
bh5AR/eA+iOxnv/lq+COjpk/KkHMbAlLmTFe6MOWFHSrira30whihdt1EL4pf0BYLulw7MAeVtNP
L93k2l1m7uPJHTvBvMX1sQJ3RgEbXac2RvrY1L/KTT8eTSyY1KjIWNtDqVbnTitTp08JdCl8dBSK
Xh14DkdfADBJhDQZPT+XESWNzaS2s7x0LSuG9JiNNpJ8Z7fKy/oC0m/NRH0o1oA0FiEfQCwtW5VU
sTKVFXzBIDfTbO4K/2Md4fqcpGUuZFQ2qjago2Bu5uHQdKRWca8wrSjzhj4EZVU4ZBulyd+HKe4Q
F4NMEP+uP9jl2UzdZnHCUBm1TitwNreBl1m3sf8CjjdwXhU52LgE9zRO+Zc+OVPWdJwxYCOgP2YB
Zsu+liUVvlQYWYcifJNV3Y0zcK+YoUdyhKPxUw7SJ98WZXXXK4v+QcorAxplaACzen4z0p3W1pAf
t5HX2981deNjikV770RqJVwglNlRcQMz9NXDReQratcUyFDL7ttofPfrQ9C91uQ454LtfO2NsOgL
iD22miIx9XRAZqDU38wEB5NIwuM6wYeEkQERVRTY8ILNcik1Wj8XLbia0Bp1mtt7I99J4Vsd7Kvh
VJJT0AgKiLyFW8IxflgEedzVHeDScnIn+TBP9c6P3qVx38Yi9W0uFghRMA8CLXFIYl66YT/jzR7x
BEc+pkOteK/p80Oh1hsJLQgQsBRkPNfhibbvYWIPDClox2d3NQjT4qCg5+EwZI5pbgfrxS8365Hj
OrhTDA0HO971NI1lGiri3pqKIUE2X/zSp8cqPocTmMcEpUOezxlo1kPmhrc5sBpdrpuiVFmumhRF
eTD8CGX/h3UzuMEIRwdudv/FP/rhFvGhk6syLyvwEBa5Z5QvxP8MtDs1PmRT4giH9nhegD36B4wJ
Rqjthl2X4kC0Zs2JkoNuPug6SPnlA9iu1u3iuQC0znA5UZH4yuzYZjtYQ66HWLgK+jBpvQNDmgOC
VOcfUGizH05eyLewNEphXeh4pU0xjSA9TCCvIPajZIomUHmehkTlDwizalY1SIi0AJmxOYtDE33O
ylFWRGw/3I+DJ31kxajlghrg0hPysmzMJAKMleinDBSke1QVGkcLxnezM25I4GeCLcRFBLUr1FjR
uKCyb7GhHua67ONs8rOfNJFoTLeSDhKaettit/6huGv4BwrtJ5fG9VreNnFRwB2mfZMcqqF0bB3J
qwCG63ULGGa7Gr5edd0AGD/dGP33Lnwso9d1S7iLhncSEw9alIecyVztGKJwUZqVLiEPfbxt9aNs
+1Bvdg2RBDzXGAQfsCVhRAVtSJdrFmp+OagZjBmaaFtOqhun2bdRmwQ7lftpFjD0/y8iEJhiLSOm
MEmXoXgMJs/NpBhOW/xDKMUd7I85dGEXOJFhpkRJgAOO1IPaWa/5HPzL519AMDsVxeMgx4NL6fbB
ox7dRfbdPAoSOv7n/7KC+fyNZneVTh25QQ9wGJy6ZFcFmRtqhQMG+nVX41zUkal+2cNeYGo7HRrw
yuL0ycPE0YcGNdV5J+nvRmd5EF3c9LPmVUYXu3HR70EF9b9bTzZrMMzY76sA+AivHXnutZ3fiCr+
Ai9nxXFI2keJVQIjrW3PDO9kcNKbooZIgY+zI0mVUQyKTACiYIqi3fTWVidHU1S64voGiArQY4da
j8VyjqvyRNtZgTKUn37uVNOmTx9SHwOiiSif49Rs4RoLLMbVQ2WIRrMHFtkp2+4Y3Ra3xQteufag
CsYsGZKH+25v/vWtnYKC5hSLhQOKPaJCzWxwySkRXuVntdqk2S9TFMHp7768cl5C0IRsESXiIG1V
y4ddRv5q5R+j8iOx3d56sgbiQC38XzbYwiAmxGIQI1XSCgaV0EuKHPI9P9WOeUO17Oyd+nMdje8e
X6vHBFqzl9ICdKIIgBK0CKPOC8fRRf496B+F/rqOdc2Ah6vf8lPRH7NYx6QdG70JASaDBWIju9Gr
5gYb87Y/1vvkYL9I4E7rN+1R2qm7+jHyQCC3/gtEH5Jx0CYIerkqsLRhre/RVNCPbzp0vBX1Oylv
eiIIldwosviQTFhG+18C7VSgkVz7SM0pctD8BHkZ5bBuFT8kfwGxQ1mmGpRoKMS6tsGmBrd2Dk7u
xJkhG9hBRAcjUjhDw70vHEGnBqzsC7bxc1bQxo3pA2y9Onnt7fhgj8+g+wVm50h2jH7y2K3qf7mc
LIwll05U+HMTBglAu6HeZuQBfKQYeNyR5vuQFU42fK4vruAjsq0g8pxUiUzDSw71hMnM3LotH1PJ
FFglWkomxBCp1ec+A4xcfOox5DWOZuej+rgPB3eywbgv2Akis5ggE4D4WRpV4PnTjdneFsUzqZ7W
V47+5DXvYEJLX6VlZVOIeXgapw91EmQ93DLWIpxcdQVbfmDEPQCssX2dJ+lRsWPom4cPATq6JkM/
RfldmQZeLNQ7F0IzgaSGLhcIwwBtaMWrmnXnOA1OpjkdUw062rbsziXmthVjo4+y4HzgxzBk+Rhi
g2Lnf8FgEURzv8tAmY/DKJY0N5U/wemxC7N5q8ygqK/jm7kwBDUhrq8ggcCsOC7NKvuMrs6JNqYx
3XH6sDGqYZMrmjMkonZ87lG0gGE2ttZZtR1PWNM26reZZbn1EN31EOfJ1F+h3QiWkdOihMNo8fLK
Xstw84sgIoId8C6FIAvNHoxDdVPvg94hB5xAx3h0lO/xQfRiz/1+C1zGTHBOqL0cAhcTlU4LXlK7
27WFV8uzQ4q3pBdsdP6qfj0wMzd4kF/PDZHwwOwXrxL6ea23pvDmBuPvAiBeOksr8lBLgUK0TegP
WfilbjR6N6P5yo0i+TBK9gmb/yGujZs+DEWuwouWSyxm+ylSnkNMEXtgJMkuDLyheOjmPao6GxtK
wyFyzcYSmMdbxyUk/UkL87QsKKs0gnlN+juzTlL3e2xfkhCakpLqrQdOnofQyzX0xNCZihfCS6i6
6yHe1NHAmWxBZR9G78Q6+1OxJcSzAtFALDeWLeEYh4QQqFp2DeAqZEQm+B9C4kjWA2QknNk+W8UG
1IedYQiM5LrLwkjWLzF3ZpYq/YToaBp3PYRKEjSsGH/N8Iycc2kdc7CqhRknLepYIFd6T2RXDu8T
EcE376Cj9XkCPiVwmFvMWYpHoi4wKsTHwipu+9J/RL5wWHcJEQRzluaFVFpFC4YTDPac8bKzqRrR
RZEX5TG9A+0O3BQxzcM4OIpKVZRbCBSqnjhK+L2RRyfW3XU7uBv3D8jVZBIKYRhhGxH8zGl6n9vn
yA4PEQq+40cjPcWR8mCBaGQdkrt0aAjFo66JqVJ23CZHS4XlN/g6yfRe2/da6a3/fa4jL/4+82lG
OZ9A7wAHiwxjb9nRXZigYyAopI0//Uvtw8JzLnoU0IuosjxaRthHQ6TAFrz8guTJlMBy3bXHKhS9
n/Gd4Q8Qy6LVmSP0rXQAySWuFOWbXUBGRhTF+Sv3BcLEORl5kxnhposOfIhjp44F0fbuJQoF1zBO
YyVCgI5iObQ1Kdklg4MXb2L1aEd2pwc9dPwHb/wsjkbs+NvskL8FOzCh7yYvOYAz6SjqAObG8gU2
E1xzqWknS4WNE52mCdIQHAMRBstGTK/bI4b10/2A29K6S3LOKgVca5itAcEmhmCY2JpCtjPEfBs6
rtNN1Hta/4Dew7oQi8fzbp7oYNewvAYmtK5afpMJTNqZYaMTUO822pTtpBSynuDNAzPZvtV+oSng
VkcBLZ6Mc6yLuhx4dqJdCr3GkNxE7GJCljHLQz7E6BnSoLEArTOSb5QhsZ0uKVoXmyj35LASKS1y
4gkG0jAdgA4ETCOyzY8k7/LJV/A4lvodJJTnj2ECE8j6B+QM3RBMHdAiOwRmwYnIHCn9rDdG1uGl
ypi0+6xHWxbQ2hPGnKGsNU24Xo/SPepS5klB/uGSOf4RkxQNXEafOFGgZ04cCK5bvMXGxICqQb4H
WsTsQ3Q5ETkbwRUCLbJPvXoCTbWXlAFWfXJ8wxYEbU78gf1fYExQ7fAMLJcGwEbodO1yCJO4xICK
oRROH+tLzTmRgESJPKF0gxdbZq/kFYoVdoO8rp4gTZ6GSP/TKIIm7iQdqinSt1DbU5xmbH61Y/G8
js2zEhOmKubH0HGEzXqZ6OWhb7VoWUcANMNDHnRnH1JRYSeazxXBMDHIUPJpLkyYiG7dmoCzqQuc
QTSoyQnmF+tIt80iP27zqSvGFi+F0my4mAU2iVe26kYTEQPy3fDrezE7Y4pRqGxKPHUFE9SZqaRe
vlPL2pWszB1Emuk854CUBJUFxb0G4jiXRoXtXJN0hFFQXuohrUoiB23R42uRY/5N1vKfUZpMu6Lu
4xe57jLBvZu3pOhmtDB+h6Fqm52Nb8ckyrtRQjvoXNZOPNftvd42kLnSc1BqzyAJXXdH3tJi5Bni
0NgGuMUx4XRu/T7QElhbZZjZ6V7t5tj5eyW4Ae3IOhLvzoEJ1D9QJvP0OheZpkca4ps2UupFHcqN
RfhNbw03If5b0tUHtL1+TiU5TLLoonrNXgiFkOW2Y7b8nNhzENCrh36X3aZ3lD4z2tzn27F1oCWI
ntfkvvnob8BzpquCwM5JBy6gmV2S90ZlRPTxTJ/uFeKS/qFtHklyzlAQVzbriyzCYpw37StlHhtg
BeNwzqliZQzBkL4BN3F4H/f2DrRPgu/Kg1x+VjagNToK7Kgtopssvu+VApKMyp1UQE6+x/zhbJpO
r0sCRkjeLsEOwSi9DnoPi70tW3FllQNtt+jwryG7kv+iRIk3BYKDgmvbAoeJonjFb/pYBY7lD95N
7hU55t2reynZWuQfvhyye9oFDtLl/6NMu4ilptQlnaojYBdl6gZRtgtMp2q9tlb2unayRKOIXMto
Xow1xEnItoL7epnp/z0RdnIQ7asZTDAQEEydKSumWzuzFS+N/JsyHf6e1gFT8Bh6IGDd0vGARwPS
wk61wgRkNCE5LrM7hEBHSfdytfv7XbDEoMYvMOIkV315AMYYmx9tn5z8KHJxI3xCAn3AkCJUD0zv
7yFNG0wUCp4jwWXExJc+Gyprpt3Kg/IsSa4dfDfnQzM8Z3guFBaLeEfUEoyJKEVHfGjuon3KRGdW
2P/U4hj965DmUn+kqGv6wynS/7qznNBmeSRM+A++HbPLyzDq5ZhCSsq8HZX2OLfgKBqM7foycian
gUPoYB+0XgjYxy8/3YyBtKaiSSAZOsdQn4IIj67bECzOukeCTzxxoTIlWVA1Fc3i8RbVwrdD4yi2
A/TBLpEhHYyhkxJ7XcZrqGRFmyx6kc3XzjgG5mOuRmiteV43lhfFqFAnpdpAnYLtPQdTQRA3EtZU
CclTB7KLLiObEEOGELUSnEHcw3eBxXZwWGOI1qcE66olP8MpdzMfNOBo0HupgwiEYsWBtGPlyKV9
B8LP13U7eTkGBE1pi6RC2Z2ZvYFHtL6BPDK6N1JwXfiPNlIqNMs5oJJ081LQ3SMCY/YGFKX1MVYA
1qufdrAjbeql8VtVbUaMM67bRf8U89iF8PllF3PY1nMDUhfak9krryT9AQ6jf/j7eKZHJzAGxTAb
dOmRAUSQrdLG32/s7EkJ+w+SSd6/QEBcCXUSGfqPDEQp16pd4NHOHRIvNXI4gEgXl0N9gx2t/YH4
7/8vgnFeypmcJkjezbsicsvzeEh20331TdsaT4bzo/ytgLi52DQbaycNjnpYN5B+g6tvhJZi1NVB
JoT883INZ7/thxi1YNeUQeKXO1Nje1D2WQfhHaa0b/n/gTBpQt2nqlXTZxDVfqnMQ5Z6ZLYwlKy6
2XiXfa6Dcb1uAcbspgLUu5WeA4yMkqOgRqeJkkjumpngxCEGOJ6uZp/x0BKZpEZ1cwrQfwe6H+i1
pi9K3Aj8m48DwgUEBai3sN8mG0C4p9MuOcsKh52MG84mweCFpyiNqDrG/UI2iioItEga2WuOJMeQ
htYR/my53rTGMY48vf2ll4kj58+q//j3n4jSfWHcAQ0fV9xCNiRT1Ryi4G45vbUockqiIhhv5b4A
MAZ56dVTNVtZagHAGH6YMKIyj6HoyBBhMDsnxCt3k8fAmIytHT+o+i0S7fV14h2ASzOYfVPKnYxX
KEAM/TmMXa05lJ2nNYIwLTKE2TB6jst2pwKlVpttViXbCZ19WVtv1o3hHTyLGyZ7czclApVUGgRI
tW0tJ7RfEjQXJ8Znbv9eR+Ia9FVCMumyLiJqbHcTUmsglT44USrfzYxd2ggSPm45cmkPkw9VGI6c
ygHL1kfzg25JzlDh2A4Vz9CSl15pvdAGJWEPHvAIrEBz2zt5EW3B4H1bV6Pox4gWl8noUzltco1e
37ujdGc/TQ9UbiPRHMV07B20DveTl2/iF+tNRBTOTZyWy8CckJOmN2SKsdijZb8OmNGN5mKbVih2
FeFx1DQHwWsHfggvzP6hBfGicMDs8hB33E6jzaJBdDOOHxUIE4cNCNgmUJwoT+s+9f+x00Ldi+BG
iKB16VR11RZTRfsdMcHlH9JJzbaoGX4zs+AQVyOStbTT3USPnwrbPsrVVG7XfwAnQuPyhNsTzmjM
qLEXUkpGrRbos3KDAhy77edQWPAuVx92Wn+EAOI6Gs9cwIFf2NTpAyj7fptCa8Q2YpQPrFC61RTk
xXqLmlfkthIm/0BDOYXGZpIbRwb57jo2Z/teQDPbN9XqtgE7aelmyg0ozdPqNfcFEJztAgh0x6q0
woyhpMuPmRulH420ASSuHuLOk7RNbG/9/tSqggcCri1EgbibjmqlxXbK9VOi6JGJZeyNPZmOYfEa
ixROubYsIJiEPpWMIPEjQOTRJu5uKlCCSuNmHvd2L8gV6cIzuSIG+76MYVZtrgd7TEp8mDbZZtFx
Kt/HAKMVH+ufn26kKxSMWNEBakNX2Jt0mkl9Q5IZh17qKL1ju/kPddOdieMLTlfeXRocZLi1aybB
cC47IZLgcTqlaoyudjMdg8fpNgLhoHQIDhnQOtGLKycvXaJdNaQWdimHkow3snO4i8/lOdxGN9ZZ
3ga7eafv6p1ooJ4LiLF9GxKGGrqPmIhlJnkdzibMs/XY6fH+2A6CbcTzbnyg/4tw1bmQkMgelQ4I
snTfj2erOWS+t+4N/I+0wGDSLEuazcHvgTE9gHT7Fpqzxs96M239t/Bd2v7DfY+A9w4ESgh+lHHo
MjCA7Y/0M32aDjJ5RJOknbpIwzNBdOVtpAUKW+k3y06VywEXiE771mpuRk55/NbOu/Wl450YSxRm
5TQ/66Qwgi2x7aS55hTjKY23Uvxmq7f5/LAOxnMFytKBSjfmcq9ImK0ONBmgLkIX+VQT1NyMxhnm
MtyYGGgVrB4PyoI7U+Z73FhZephSVWZFtRCGimSP590pfu9Ence8DwQZS0yNYZpexcDtpRuU49Br
TQ6Zmij8WauelW+jBjPGIrIWXqsA6IL+4LCOEGB+mAxoawNX4EbZBpsmdlBUu9f9TbqRzqWo7Ye7
cgs4xiPKJMr0GuSVrtygFb4E6SptExfsWBEIuVw7u7V7EtX0PBqeqmGfNo9xcPh7Z1suG3NjkYo0
sCJ0ObuKDgOK7QQlMcMUuBkvfCLVQ+sXHBp9xcxiSRDU8pH10ef2wWvm9jTJotYl3g7FIzvKV6YG
f2YLnLoV9hkBk7gbViouK6NbTMWOoHIbF1DtCj8sNROsHC9ZAGU0nXsCGwWI2S8/TouL3hDQkkI1
Qry7rxwiPepp4OiT5ES6gHBDBMZ4QqWitS1V6I0v3xRgFJzGYzPH20nZdOZ23SPohmSThqVdjEfQ
VkAroROy/Xgrg267IYXjx5ss8xofguX1vYQr5zok188XS0n9Z3HLrIekn/oW9z/03R6T3P7WgntD
1UJR3wvPSeAjeITS8Y6OHqZLnH7GVTyQcFiM6I0myWtlvtpoNTcPSrQXyo/x1/EPGFuMLNpsKkwC
sDII90OaY1a/29utf4i03JHM+Rcxxs6xJFk0XciNuF9WsgwmoRwPRkwnWArdggrCyxgQZ45ucigh
rH82RbCehPHKzkfQ7amJAyl/hIoGze9Gx1kync0Soimy6sVyeDda32XD9wrrBSnbLm6I0xrDHSmf
g1HDk2rkyF3/L4GTsu+DVRh1uKumTFVK1dLE3hyNYN80yAui9nc114K0gLsr8c5gQXsRSt0sJY3S
oNFelXBSG/Jz4z+16l2d7+afwfS2vtDc/QEtcLTCUa1Ktno52FUvVTPiZxJr7oTyh21icl3UqsS1
ZpEMMAGtSpssrDSgyEbygN/iJmn86IPzLEuLY6uIcg/+ib3AY7xnLuYZoQynG4o4xKnln3P4XoyZ
K3faFq+eN7MyPfvyi9nUrpFWghsLd5MswJkol4xSnyYBzj1Iwpws/SmT/acknLcmVvbvP54to3WA
EgpBiIUJOkGWdL5aAKmozpm5qatzaG7WIbglBjztwRMp5TQIjS8DW1Ti2cMcZZx+1mc3PQeh6YwY
8wq12w4OM8YOiZ8s8G2uw/KO9SUqdahF2MYFd7LNEKhoIyha2TUwHbGOwPlKMAglIrSHy3jJpxtj
gVChfQEfCRtMG8lLouLyFanBRzfqaFdqRX1sHP9Hw6UG9UHsNMrLfAk2TMZstA38X1J+ggfBM6bk
IOWTZ0EbSI0/1y3jbOkLMMb5zTGgalcAy9JjB+3gwXSGQfA+yV29hUGMj6flPKtKj9LMjCavmbyQ
9DHBLHso/Vy3hXPSXdjCHN9DI8lNiX/diIwvoArYmi36jezKqy37ZurUl2DIN4awv1u0hIxzGDOx
+4FOWEl45DXQUJIVoHM/rNvG8fEL25idZVldoJQ1bIOG6SGzKgjXifriRHYw26hDw9aYBrAjHtUT
ZnMwXWTDkFQQhziH9YUl9P8v9lKY28hH6GwEOM2M9my127EmdD85epu5hcAn+OsGelzQQyM/Zq99
baZkut0guIOu1lObUxWJak7/veUziSoM+gPB3vjSUmryUQKEvlX3GGPdaO7o5Cfp5Va+G74HZ/Qt
P6P/5qbc+ZukdpKP7Hci+hG8Q+ziRzBBQ29qi46AoDIUOt3g2Mp51F1wTpmQXgEjQae4eJo1RLD8
UPVlOhM9QruXWqUAalrpTqM+ZNn3cjz34egEoyCICD6kyQQRdYySpqJlV8MonWHaWZLo6s4PH1/G
0F+wcMxCAqVDY1ME3DSswRmDzRDvsgTtfSVkX3aDSClFtHpM4IjwjDnOGQAhdIGp1nm+j4YEgo3e
oL6vRw/+1v4yjYkeQ25ndSYDCaIvU4eqnuLkiqgaSt9m1vYBEz8qLW/aLkKCIU/ojvaM6K3O31vM
0Pbyex57E3F6EWucyCmYWIIxTUwwaLBLVV47/11YqhStG5MzKVUPXaMRf7+1wx/SNOzB9fjWlvp2
/fPw8qbl7rWYZ6/WKMN+ps5dBhqGErdgiWsg/qeCzDu8MXIvJ0ddROnHe+28AGVCRlQbY9YZCMRw
dOsQbeTSUfb5KTogfmjEre6kZ8SQvPXWjeVmA6AqB3u+jmbv6xo2Mh+fANYaAi/K5IOKQoUpfZoY
GlpH4nrHH6SrWnatRBBB7YA01Zi4rAunbP5lXy0QmCUsTLPrZHqW1eBcN/tPPdgGIjY37nm5wGBj
rFU1ca3CN/T0u2E/zcEtWhPGFLz5KjrIBUvGDUlUsMjElAM0sZiQpEiDWWH0HXuYPKgKXmssb2zO
XXRXSrv1j8PdWgskJiTJdtx1iUajRfMo654ub+xSFJH4DvBlDROR1IBExTzAmkFCwtRvJLXd5GSj
lK1TKW5RD06GYTUV7ZavSfa96N1BpO8t+gVMgAKBK3LrFlY2xU9D/cTcy/oqcs+sxSoyAWpO7dnP
Rmph/hoMj7YCQb97v8PG9bIG6nGlaKRB4CA2E6n0Ofe1PIRBAYgsTdn1Z3cIwJsYur3oKUoExWwu
Y6jJ3CnUF1E4kuj3+hZN3/rkqIue1URIzBZTMUc3mA1FGiQ0Sp8iKXSVxjHGz1HUXMGNfqD7R780
GIRRALxMMqp5AgU4fR6QrTephZyd8dHq942oHZy7uxYw7O4iUdoEtFIzmz8wtdYPZ8MXNKhwXXsB
wWyu1uqVzqQ3x8F6Ctvfk3ZYd22RCczW0ePKAHE7VorkEJBKAk/udqr/+38HwuyfSausoafrRHoD
wp8ZSDl2avDtfwXCnu5ZXcct6gS4l+IcislmlnTHjEQcloL1YssGda/GWkPLWIr5EmrvUbBLRQR8
/xVSr1K8r29uMRsFmpVVmlBLTMWx9yCY1e/eyT10ne6V28qL30Bm6qWto3nN+SVonbxyqpO0XV9N
7mZd/AbmIvA/nH3Zjts61+wTCdBIibfUYLu73fOYGyGdZEuURM3z059Szo8vNluwkGAjNztAyqQW
FxfXUFU56EB2lpgP5Buu1b9CGNyti5uU32iYNL6MtepeT7CWM3DyJFC4Hqd2Bayo/B5CxXSuslc1
MbxuUP2WUq+qRGAR8XEZdXObJScRh0Wu4XpE2BloNxoGjdkcQJvrP+Emg0cO8664Ca9rP39Vg4fo
s7l6vYy/GnGcrFpyHm2rkWxe3szR8M0sXxSIQfQ1CTJNQ4GJOCxPU76x0cs/ecmwJGdSxH04OEuQ
05YQUIoZDX1wEzJla3Jr65BITsUmeQ3Ra+Do08GBMOXwtinpsgUhuZS2nk0Vdz7skwb2+Jhnn5uj
Db9JZi5sl3wLTyACLOiMZSQ3jVvstEfO0CZ3jyC0nr3oaO1yzS3f9CB8TN7Im8qGvX7budR7WWTk
xVYWYGPFcvmhyh1l6qLfH+856+5p82jyjctmHQITI0uZE28HyT7azBgqdTkR09yxONmn4QsmfC+b
/bpj+YMh2UZH9HDUHGDwbHrhomV8NIN0DFlZFh+5udWXsnrK0JACOkfQ/CM/de5bqhrKeMJA0GFj
jAksmYx2QV9zryqv4uSgbtXw1zNEKHybaM/G0Jc8ZiRI3ohRTMj0Pjav6NCGifAbDPZZTNybt81W
UW71RJ/ASVdFHWL+dLKxPK5+mNOVUx3iwhVbEvZr9FbQEfuzKuk2AB9G7gwFVqXsnYfJV4/8yii8
7K38VjPtkOySq/TeckP/sqmsmuMJqnQvWGmGLpMcqK1xg35GdXyLlcNliNWrBxN9GgoAII+XX2JD
nelERChqZBhPVvda6jfgCNZHr4l2pj2yOX27DLi6phNAyevXna6khoI1Zc6k3xCExBCTt9CMo05b
ZF1bUNJpnp0yTcYZ/YAdTR/mPHZ5ZF9n48ac96oFnixIOs86jm4TdUAh2c4xoL9wL9Rba2sQZo0N
Fg28fz6U7O8JFGhGujQ3zpGHifVMrRmJb6vSH4tXSEM6/BpjdTy87pvHKQHtUED/6S1tLzOY4CRb
uLHPXclgghh7IEsBDJUpY7yxpm9kyzuu2uMJhrSbBloVTAs1iOW9HhueEJ92+72dfS38WZl+tUVJ
sPrxTuCkXW2UqFXrEEsyzXdr+qHpz4RebybeVt8wUAQE+5iJkpvMGuxMmVXky7drptHtq8843LDB
VUs/AZB2bTBjk5c2AOp2l4orUPxtihqu3SNID4HzeLm6UJk///hgH1BiJ4KjNaYifyzj9opa6MeZ
u8S6ajFGdxupEC3SzUbsLzuMtU8E+hYHPYLg9oCE+jmwPuajRfMRDoM82vYDuhBH/TrdyqCs7aAB
bRADdCzo55V7ZaBCqZRVbCzHS/dCcO5F1gx5eGN3eTErloA+Rwxno5CDtJdcXmigDKBwx8pcFdPv
oE8LVQZez38QhjlDke6Nnlb22BGggOnlvizBXV5lAeR3nhqUaghqNZcXtbJ36AcxQAe1sLZBDuL8
C4FhOTOd0c5cu4v9om5+GO3oEkXdKM2swhhItBsLu8sXFSYbIgfgzHEyt0/K97zH2IxW39NNfqu1
TwTlRww1wthgc5K92ZwIy4yVzA2d3PKdKk0eVRK/z2mU+NzobkRY3qYJeSvQ7Mv6mRzDSBhMbeeK
jWFFD2ljbfG8LY5VisOX4V4Dv8m2CGaHzzdYWKXG5yoWmLyN2QCJjXS+tVpXS68Efb78LVdOG7gS
0ICwMCWqEL04h8oxiB43aSJcTMhgiKKLQjfMcUdrUxripm6Udqsetrbf6Mb9/7IYkIqTXLAWCqU2
tEa4XT/2TE1Is2vLotkYp1ijKSEWBqVx9MAkgA97vjB1bsK6mFD6LeOdrl71tR/TY664otpFmYeE
w65Wr0hZs8b8ETp+bH7E9SHs7vkWV/AagdrZL5G2OE0iHiVjJ9z0tVkeUvVn5VUQhf3V7VJkIA/x
jXUf+47f7cntFrnimiXpaN9aejghlCfzM/W9Dt6NxZKWzv6BFjPLW6IxG+9VF9qnMVu2/7JFrUIu
XI5g/cHJ/f1gOEluxKMdVbkmhDuOAe2uoNSNP98mS3fLrbGutQIX+c0b+X9Y0mvA5KRPiAmsCZT8
It7nfcIa7qrzbTt7hvEwgeGoVvzLC9TXzswpquT/SBglRTNmYEwS6cK9N9rJUdeK5lsYOtPRablx
p4XE+hUOo1MGUds1OcuIGh4iVesfhinLUZTVNWhpK6N6oFpf925TN+i+KI1Oy91ModqPuImIP/AI
V1SLCauRZbpR7sOURy9xbk6ZVykt5kLC3tooPq2tDhazMCTbFubHpAekVaGrxnJgrkqytE3vIbXN
o1c6b8AsVi/7OGhPg0fOAlME+JnOzycdsmrSwK0OKXVtV49a4DSxP4XGxsdaNREIV2ESDi2My4P4
HCeySN8MNe7EYQJpgi+G2PpP6esuZVOoJ2FAeRf6YLhsHzO4QNvtc8yxsCgV8VaF8nc7l7xkQ8Wt
iX5qEH/ITSPzlPSW0UFaxAhAPh0eNA/ce2z0f2hehKb+7iHyjSt7YkrGdIclV8kBGuu+2INT7TBe
T36+61jnP+k31VPu/sNcN2bH//fj5HYTQysGRVl0T2YLYuPGU0cP+JGxuRvsY95v9HuvffxTMMnG
hggOS1l2AgQius4GpVZ/aeB9eewUnn1cPq5f7hv0JSIIhw+EZBUGxSRD0yBYwEVUwABU482emocG
kcvfQ+iWhjZIFbRDSISc25g6Dt1I0wlxV9kRF8Q8ratEW8PXa4X1sy8kObtSzDYRyxciD3Xsa9e6
73g9+joYxhqC/Db0Ve+/y+va+kySo5u4khZVuhhs9Niah1LbhenG1q2RWpytSrqnTasgZTMAw356
5/586L30G8aC7m40937e34dMxMy84YHhR8Hl1W1uqOQarJnWTaUDuvvPfp7f+7tPcJbvwPJ9dS92
o5uW/xA346JaJGtBiGfLN6NeGhiP7nAZZ9Z/Y36vd9ebos6rXwxpAxXDx+A1kjmhOlokfKgRzKrW
tEsHlaFbAuXarfbitVk7MBdRCk6VZTrWkSxDz7pU735bBi/YNJmfUf5DdNmN3sBFTdnPWrNdzUxc
S6T7GbqpUcrvN77eAvHFm54EydLXSzO11WpjMU4o0/lQT31TqTIEFsWsc5Ulyi60zCe1djKmqvx6
tLjyYSfZo9A64oOeUtkw5LVrE5Sb2BLcagQvI8kHOPmQGksgnRi/Ws0f0HhYzXuy1UmxBSM5gbBL
qkErAZMWt2HileGxS/AFtkiq1j8wlMHRiEQQxsnXczdkKW+qVLhRaidBDzGdhCY3yTQ90+4tzrNj
nXVupfK3jihBns0HS3/f+MArGQhinPyE5e9PAklNS+JImPgJduTFz07Jkphl/01+5d/pCnsbvOhJ
m1hzoId+YMnGDbUWxS6ioQuJnO1gtO8cvI8a0ZsWIsvWhJDeK4yNjcWu5j/FVhvz6jJPkCQHaOjQ
giuXGLZuLY+m73HcsXRUWYzkF++GQxkOG1WPLzciaPHx5IMcKpTbMLAmrU2Jpr42lvgVmZGRiXSc
vLoz/6F8g9QKfB369cEM++VATNxsVTXHDqKEm76MqA2os7dhIyvNgVAKVZcRfQdsB/IkDKZGbLNS
EN2pEfhLr8bptXOCer5xQL8OAT/N9uwtSpq1saAzzOWInthlxENIVFJg6lCsLVJPg6spv/fGrREG
le7N5C6u3AmeSHmvdDcD+1qheq04kOJAi61czOr9CSqehX8X73hwtJ//Gpo3S/Z2iW+L64gyy/wV
jg+QflJCNuhPJAQpp69BiLS+s9Jr1DBCEKpUV13nl8NHxv0i2bhV1xyUiWEQQiFvSL9wL9OxQB4l
w/PBUn/NzXtJbJB3O6BW2py6XEXCbK+JcUiDfOH/tWkYxTUBUuNnXrE3dwgfArAt3vRoCd1bwfvA
tMC+44zeKqzZdaBVYYX7Efsgk3IdNl5rfnrIbx3oX7B9+z4hyOhf513IHkovPMb+62VbXbuaLViq
SU1U5b4EiV3aNKNlDgjf8OaD5cz83tmiAVrHAMeZZuBdjBfPuTE03Ck6zHELN5+svW1VR7vQ9orW
bDjHlaQ9gQ9ZEivIocKZnMMMaVZEGUVuZWhyytk8aOpdDy7xq1qthGfUrfrQd3p3JaZWJe4k4vzt
8l6uv+psG2vE0BGMTLr8cdEqNdJkeKTuIUDTsfFzJJ5VB5jzz5mxEWqs7SoEgyEYBDZjaFRId66W
tJ0dpj2eRkNAjW+5YKqyNZ2zdgucYkhbmqKLuorn5dhE3myzVN/rGWjIiwD8OGRr6mOtEwSliT8r
ku4cFI7zOImwIl7jhQm4ioFc9uO92AkWgTah2NkQjs1cZJRvZvfK+jntt2TX1i4hG7SloIIExRKy
nOc21IF4HjlC/IR6xmHo9IQlXbJhJqsf7gRj8SCnnlooIy5xYIQOhiOhRK4d9Cb+tEWzlfT6guQs
tCAwSBVVH5w7aUNjVTFJz/vcnUN7x7XI1W3hpc0cXLb7LzA4dWCIgcGjyc/Af+cLgnA1n0mHg6dU
h6j/UMOd2HKra4Z4CiFFXVVpTEiSA6LCw0sJb2biczR/9CrmdxzIIPj/sKKTNK3ksYwqNRqnXuB6
3TUFPcaj5U98frwMs7qqExjpCHcV2o/bCscLVP9QcLLrmuXKG2meqXIoN+cVl39Nfpqc5p6lw6xH
XJ/NAWjINLTZ+xzZLBYviJ3j8q11/KJQmfNLrQ7Qd2CX17kYgIx8eqokA0HN2FaiHJdM9twUt6S9
G+ejmtzxp8swa9t5CiMZiXCGCiNxWGCYPkWNybLCbUwP+tazuUPUvLGotesG5AfGwvNjgdxVOsZm
P+Z61GN0tn4XKHzHTP9IrsLHKWL/0IABclAVyU8dcQX4a8/PV221BPKhQFKtayfZZfoD+Qem/1OI
3zfbiU/SJ6Ouhmr5QsPbPPzUG0+rXbE1ur3qXf8s5Euqgeup0Q1YSKsWrt41DExnl01gzRVhDgb8
N2QRL/kiWJaWqC1YGkIN48YCRYTAaM5W9XTtw/8unqpIRiNnKp0jOsLRNuhXQR0dBYTdDAoFgdeR
XkZsLHdtnnrJsOGPViOLU0zJk5M81QiSxnCxEWR385s2qkF/ca2KYJjcJrqF9AMa/C/v5cqpXe4P
zAAbKnTb5ZS70kZJjQFGvCgwItYvfL7iVzKhGaf+NLYIzX5X9CQXATC86XGFWCA0k2wcmgtRx+sQ
NRPXdPunwWRCsAmDDK/8uj0Ygbia3fyRZgxUddU9PdBdlzPqEZb4ZuNuvbPXknCnP4dInf+kCME+
pWDt+Y2zI27+HPnpMdwz5RhfG1f8SX28vNebgNKNEw2gTC8SrJ8Thvkk5njRQ7u3ATW+hm52KHc/
NxAXM72w40Q/9yrzIEKjT4E4oA+cKSx1x6skuJ+R7c8h9pxunMy1J+HZlkrHJu6GAdPwwAPp/Y1x
M/cuZSkrWH5nuur34jZib6T2bvGJMUjfwJ1uRCmbWyydoTyuC9IUv39Ac2z0ADZGgh/R1RvKGqGN
2jmDBM/GVM6KXYOdDbkqMPFTuCT5SWBFWZfbPXhBOgvdgWDkIE7PptTvbRK01k8HzO6D9V4iZUSj
GO/RAAl7ltL/jGQ+CmQxu2ZvjjfUfmrVA3Eeoy73lTrzbDCdbs1efT3vy0+lDnLBNoJf2XeqnE7l
LPBTs8bnw6MmPpC+6FW80sdfl21v2ekz04MwD4F6GyJsFQyNchKmodCTaWKSuV1R4C0xmy1Ls7nc
cJpf7oIFhVpL8Qg35xf/BY6vkuQcnRqg9pqvmqJ5GakOVfucvPz9cmyd6JDZM9BMI6ede6MNIT+C
oqEaR98FMrqzHrmXIb6ENljLwqCMwjUadjS5JThvFSND3g+lqfJjMp7aGVJYKAtEEcv5q0X+YeeQ
9Ee6BIPkui0TCxp5OaWzVaNyxOtXS4tunLh+pdFfU7kvj2QcCeQfoHz3pfJQc5DFgOdJuFqG0HN4
NvLWjaxHxTTc2djoTVuiMcnk0OgE/n9tYUtEnePc2/FQ9HTKTHg7B+mn/xTNE/N9N75e/kxrKAQE
p+DZQ0gI4ztHmawBadPCWhJ/40NifIJk4FjmjleReeNy1r64b2weFLuQyVxMG30r51CVGRGR24BC
tcgbu6veQBl+T4u9Yl5rljvOPkGaLRk+Evsa7d1/v04kctC7YaFmDF7Qc3DaQdih7EUOUajCje2d
7RyQlWGozG0ArXgKB7q6yEth7g/8M9K16Bg8K+kEILTCu1PS3Y6R+XB5LesQePCjEUWHLIS0Fr1Q
69gE4bpbTdEBRT/QnfTlj8sYa3axzMChdQHZGjDYne9XFEMi0wzBhzdbnw4SofZHXWHO6691zWET
+CQqLA+Wjl4JCaZL0oGSGrtlXhcVPQrT9sCXtPFNVvzqGYr0zEIlazA0DpS6BPESryECaP4UudjI
b63uGTIxi14esujy6HTLrYQWPWAi8s7zzzELWdV4mwRMvx8dsmdAaP1/OHDi55tWkrawkgE4Wd54
SrWbx29GcTXHOotJyix6W+BVXrnZFhvtikvH2f2DK5m2XtEs6sMF12x9EDy4eU9Zkjl+P5rMNB5V
tIX9tRVCdUWz0CYJHlBkSc9Xmo8hb8cWYqzwXRCQKhhvBxYar+EWfcXKpzsDkiItgpFSzZgA1BiZ
eLK5oR/QfVJcT3X5LYU+z8a6VnaSoksQ3ZiWDc4nuZ2sU8D2pBlwEk2ZvoK62mujrmNgL2CJmh8N
JKNCjPj//V5C6RgZQtzJzpd+pNTWICGTdLlrjAQ81j3rY4/mkE2sNloGV04bPPxvsZzlWpGz2rwf
6sqx4TpQ3blyRB4zoqGKZNhbPH1rH+00WShZB53Ush9SrGhC5pPrzz19MCA1WhsbO7d2c51lJaVL
cgxj1KoFgMI599J0But50Ng+mdySXGkpHtGxWyleAy6Sbr7mxt828C6PWnBB4NMhMrTkTs8ceigL
Q1PuUkynakrq65Ppa3rxeNlAvkTT5zDyHGxodlqmZICJYsT14bfBqJ5MtfBaXdsX5ZaVrKItN+TS
Goe6sPx8HqtRGZwZi8L3UsviWjU/Of8V9Y0XI5y/vLSVGxN6NSjsoeCIt/rvD3ySLNKURkX/JpZm
8PxeEcaNXX2/jLBq9CcIkgOp1KmOBAWCnfRuHvVs1tpHyBgGl2FWF2JZ4B2D3Cy6saRda3k+iR56
s27jRA+qPT4ZfOP9t27sFHrIBE8qCsGzc59bcPxvUVgw9jF8DJdO1+LZRlbKLJnzlOc+1AJt82j/
UiEtlot2d3mBa2cakrNQKFliD10eg8vNpgqtCXJQiXOXIGmYDz9454fqvHGm1zywseikY5kO5ICk
I11bYtB0jibRxLCPmHjyxoKwcEoZpdmudzTGxdYd83UYDgcMer2gZsTG2tDVPd/ZbB7yfDDNHMz+
xpsZjQcCzfZvdmZcl611zLuGuLMZP5PafuTDODArjbVDbQ7qVSiqg2XWRlC2FSpLmvFyedcXZCmi
wCMN7U7gp0URUB5SqUtLG/iEREM9aMxoXHBJR1UAXbMQTYwTfe7iDTte+8zQ2DHsxaNBbkeO+yDd
wEkd5S4y0izsPm07yMvZ5VttcasLO8GRIj+nsmPFKRQk2PuXdrzv84NqYa4Y3bj0qJVBOfzD3Qfy
YlALL6cHFbnzT8xhvEo4xAjNHajHIDutQEGqqbUN613zNqcwy/ae+DOzbZNGc7B9hN4PdsFazLY5
9PmyUawdEXTY4TMt9qrLRTKHN0LQjueuNt6G8VHUUBax91QN2tyPp3/ZuBMw6UPFal00IkvgdUyV
VdW1zncNaJovr+jrMMNyAm0sammoR9eOFMGi3o6KCzQt3apqmBUbbCBIqfWoYg1jctCLMLAGs2ZK
1TErSV0NzXhWfkwxKt5j8rKvBlZZ/1nVFh3ImpUinETawsLdpMspN7j5cEhiPOjy1vYwxIET/l9a
NrtCe8lnVymOpfAu78SaAdkWRo8QfFIT5/7cgEpbadHzk+HbViLZV2pmuqkRj8fCyMi/QGHfEb1T
UPzLV5YJOwpzisUV9XykE9ppRvWZ2MPT5RV9TZYCwwYKhtHQoI5A93xJaLAgQl1eRXNu7ew0fulb
fmz6X1P40xiGgxO3MbM61UXvyJPGR9+CoJin6CrEYDtt48G5FtycHh3J06dN1GDiB0dnQiuF3bk5
qBni4qblL3r/L570z8ExpcdgDzqDIYsAFWkfpbMf04daf67Kw+XdXfXXJyjSwSF0SMfGAgp1DrR8
m8o7zJH1w8blv3YOFpZ5OBw8jlBbOf+EZpT1CRd4hUVG5NHul6pzpA/f7AbcYAoPNEN1nWkrEF07
Cgs9LYXEJt4r8lHgSaGL2obnQRTv06xiSQ3CtS19g9+cD/IVewqzRHYnLrvVQP+oUMAoyP++dKnV
Ywql4W3i95Y9PZkgNwgDCAPlFkPBqRNeqdH+O3zV4E1Ui8BD4PSZ4iIk0IpHR1fa17HT+NKf1lAb
Qyw1TG2K0bxG68L+FNNMH3tSZyUyAZrzlIQJfRgJSCZ7ETYfFf4VNIqgMek9q5xx18ZFlAaRYvYt
qoKgZWNxi8LkQz0g0+Xh0DZgyE8qCCDphpoGQzwauT8Mg9kEdpMRCE/MhtfUdnlfhtUsGE+yOmNd
2dquPVplUKExQUQtmEMas8hREou7kqJYNlS3tG61mREy5j+Vzubvk5qiuMNt9MQy0O3hVTWaqLzk
TRV1rpmUOrlKe9vwdDtSn4aqH5NjZ07kXosFHX1weQ2Rb496dgetlM5Dr3hEWGxixtzM0EwG9hI1
fI1LOtrHWKC5BJQthn2n1aI+xFFtB2PSIzqYzDJRd2ZOIQVOp8R+GZIKhDld12c7rW6LQJhOmQcJ
bRuUhbk5XKPRdfweqnHSucOolBBN1ctsw5OuHcJTE5I8XD0PMzTecTwEyptNeNuFjzaSPk76fPmw
f63dwpWiqrIIi+D9Drmec1ttEtWMtSXBOI13ebEHEXWiBlP1AsZ/VibXoX0wlP1lzNVTeAIpRTSj
0zd2riAjUqOvv9SrGOmJ8iEq54/LOKt7iAIxehPQP4gzf7402lRzn2fAacd6P2Asp6iSl8Qgj2U3
bHyu9W38gyW3KIxTPnBtSQXPZK85n+r00JrcnZzvZunPs9+kD0m9NX608shYxk9RCEGDEyIJmWcK
DXBRjY5zJOnoMarui+FYjz+i+PtUuIkVTDiw/BnnnIGxQi9bVugeT9/b7PPyNn/15Oe/Qj/fZkwY
O2Eb41f0KWZTw6d6Sr1cHd0w9obyLeYubzberV8NCIiGhXYTvPCRfpduqNwCZwWP2xyKcJZbVkpg
cucwhFswK8lX4CBSQ3mUoEwnV5rCoSdlNhe4CQfyZNL+gfdxvW9jekUMVD+Fng5ubOCR1/L6wAvI
/ELwxNkwra/xBRgFEOigSQ7S1F8Kn7OT0pIvmVjeNEfEsvEuFE7ntRNYd+k8IRtrxfrfe4Vl5WSR
xEDkjB9w/k1DDa3uWgpQUb1y+iuNJ2bU+JLKhyK+99MtaEmmeatus/pZT0DNc1BVhFlUmzCk0Zr3
iUbe27gLitrciDxWzioWt5QgUJDADLuc9VAxbBYWUCCCdBMYwsVtTZ8Fog1x5zSuWfuiOYpwq+f8
qy9aMFFGXLYUd69kshD+7GhXw2Qb8atuUmjQ3IbhhIa6X5cP4+oenuBIhzGktJgyG2urm6si+2yF
rw0PlyGWz3Ae3ZwvRbKNGgqg6GHCUtr6YVYLNkIR5jLC1mZJhuDojW3FORaRoikfN8Uh5c6DDVEG
zE9tQK06r5P9WvbzJFQTpZOgxILF5M6dYv9UGsLmETy4IQu1m0ELWdPqG5Brq8OJWoY8IP0I+bhz
SGpU3Tg4yDDrrQndzruJ3+Y9hvW2KALXTOEER55OHeLGmNQYOLGWXxMt91uSeXMWeZc/1haMbNlj
1pudCpgOFHEUY2WxqL1SbJITrOKAUAdTC1BSRvhwvm3o/yu56iDrWvJh9pKxr57LHnzFObQGBq/q
o8w4WJ2jgZapTriPWTuk0JxKueUq732jnvJvziD6a71BRzAbavSK/f1GoDVFw4eFm8bVdP4Dy56W
lKto64wI2sBqkTVuVA2h35Xar79HglP+31bo50i2UZt4NWArnLB/KkLtZ2Obnl1svLLXjsYpinTO
tbyZyynEh7WHN9qCkboA/0H1gOaHWJ0Rib6jiv8P63KQf0JiZImlJMSo5GkZ68h4c+6EQVKp1lWB
LjCUOrMtqZk1J4aZw6UjBvcqYt/zLYQudhsVC1TXGTd1WNzznLiXV7N6z6A4hpcVomsdg47nGHGY
Ju2souxRQdUpqsEKtNfVfdsH4D7W6L1OYtZ2G3Nqa84F24dud2S/EBFKmIpCIdA1ItdtjRGztdbN
5ukgTNMnebvxtb7mDEGYh6z90oAJNLkjy05pVc9cz1FgFGxWvLmPmEY+av2YD1d5/XJ5N1cXdoIm
JQ1tMbSzEECLkUV28p2htkizNKzY4jf8OsYJ5Vpc0AisKYI+TNWffzZlriH3vKxrslQovbSBQYXH
0Q/cNoqb2Jo3TG+gYnCnajyGmR2EybRhOWtrxQ9AVhlNVYv1nP8CIYoyGjEnBCqBJgjFj86JPYHe
d5XyjW+4dsaX9jOQElEksmUOZCWHBCRV0CFOE6N/V6d5qFk4aDaUhxvT+V6QqbmzeDRgOB/VSrwO
ETL+w09wUKY24TrRayVbLIYznBxtaUuHy13vDMHSytveW86NkRyGkTPbrjcc9ZrhohoEpkIT9yOK
NOfb65Bo1JqMQ6DR+T6DelG5F+jHb8D9aI9e1Gxx368E8PiWeKYsNoVqnvQ19aooMdRVLT3lTnVd
TaYDRek6hqqFiXvKQFJk17ZOE26scvX1YoMyQ1VBRodpR+nCtHiPhaY2krF5yAxjwIzNU0XZmH+z
pjue3pXmHSG7uWqDyyd12T45PsT45LKz8D9f5ks1x+7MaCCID5Xvign1VSRL8mjjCbiSAtaWMTak
LCwQ7WGa8fwjEnRj6xZ6UF1bj1k97YrifkweiECKbReTvdrc6Howc9MdEFppH0LdCHtWvipa9dBc
AReBsQdbilGLfpy0geJ2RIEGXJB7rftZmw8W/0GsjQOy4g1Me2kNhAkhYypnSruka22twG0PvWs3
UVvP4HvwEdHw9fJ3WzkWZzjSihIIroDRECsybDChdekPp1TdQUuCNKMfVmhelWm60UW1BSmdRDsf
rGSeASlaREyhF8ePzYS23gIv+x9xvzUwuL6TSJRg/gKDazI54xQ1TqbbuPSTSGFZf1uina7nD1a6
1X+zahxLby8SM+gNk4cT5rCfdFUAqMneLHFUsgBZZzenfjVs0TWvbuEJlBQL5uVI7dEA1KTcqODG
0kXnZ9lVpGMP0xtrS+R2JW6C2vWflUnHzuBGrNJ62UK1CtI4vI6GLbGBr8PiKEyfYkiGKDgV3OyW
3Zu+5eRxgt4AZIyc6arFtOwcIOmC3tGs3LfJHuR9LuEvA30k7f2EjrhGeb58KtbCgbNfI9looqMN
XDXxa8A41dXXmI1kNu1YD5reklzTsGa6GlTNdZz7m6XzNR8Omj0DzI4onyMLJflwhYBKxmkmlEod
/SMFyZJeDbdKFzNHS3cTLdic195Yf8tphhR6uMUruY7voAMac4BwtbKX7S11GriCELbTyMEwejCD
ga64e1FJz0xhoJ0XyVsRfjdJ/W6qG95hzceD9Q6FmiVRg55AafWF0fUEFLjwfMPbkBMv1GtvcpZ5
3+o1pPrBLmx/kdRyptGPrPR9gKhcCCGzWmxyBqy5jtOfIh0zK7TA/tBiI3KKUkXsq/SXER/VKtpv
mNuyJun2PFuzdMBaR6jLAxfhkI1Zh/TVcEDFB8nd4pn0Hdg2d1XfsKS8N7b1spfy4VdocLEsOSrU
5KQ3EVXbtK8otjsyCmaUvkV+GuqD0PwE86VpchdPt0L/h8sNx/1/mIt7O8m/zCZOVlcBs4I+TOXr
HCp3HknEsKszPn7gTT08Xt7hNd/8BxEsZ+eI/Vx3makBcRo7twgr3Nxg6+JPguLRNE/eZbRV9wGy
H7xm0YjgYBLzHC7TNVJ04PRwrRgsErOrqg+WmbHSfnbIZzK4WTExbr4X4V23JWq2brP/g7akcnEz
KlbqTIBuqzEY9AAKTJ4Axw7/hyLSwoyCPwg2wQkqt3bb9YhXkw4kUbzGYVBPrh4ddcgYa8ZVlnj2
7M6bZM+rB+UEU7Ice56zXCuASdARmtpBppouZq+dJFCsa4JO6dAnise17xsfdDmAX07JCa70QXnv
KNDdBm4ueremh7q9tQgcISgHb1BMVZXWC7MgLoJOZ+HmZMXqN0XKGiy/C3OJLH+qNcmUUoGSQ1bU
L92QPPBhcIf4NVO22raWe+3LOk+Qll9ycjLbsc9A0gakIsy8Mo49A0nKUsn/wQGgPxrWA95R8AZJ
21lo/QhtDyQsMgjPo6Mywes+gs/JTfNbqm0Ja65tH171eBShO08Fgcr5opyqFpqi4rGp4H0/hgae
mrErlOoBHbHuZUNZ279TKMk+jVLP0NoAqFhBQjQ1WotlSDZ7JbF2l5F+8zHKn+oUStpD24IMVC8A
VeTXjf5Np/ekvO2gKlz+SMHpOX9TtVct3Ov9W5E+osOLbpGKrvnUkx8gC5vnY0Wa1sEP6IqfQlyp
zs1CZObo94Jvzf0u23ZhrTJdS1+FZkOjCMPzs/1fGr+mOcj8SO+VCgynjIPezDa2dw3xz4XxRSUv
nnkp+uXCwCBJolyD4k4JCxaPrqEek2xrdGrNbP6gwZ+eW2ioVVOil7j/bQjf86LZl8gM2PTXZZNZ
Q0G/L06cjTTTl+E2JSFK2vQhjDO3DhBlfenKGDn0LW6A1eN2AiNFTYYTZ1wzAfP/SLuy5bh1JflF
jOACbq8g2exVrd2SXxi2ZHPfd379JD0z190QohHn3Ac9KaKLAApAoSorE1HkoSvJZoGJeNK3Ta4K
+HU4q4SEMaB+EGgAZSnrF+DA/D8XNO0R5EYBsd1RztF4Hpr3SSfJYLqZkOAZ2kYQT3BeRMB+Igth
oUj7tauuAH1llOdQ1NDLWHrU+tx0cuB3BE64bmHG7XUwg+E9iWMf0CBmiy+1FpS5hocxCrJG78ox
6q/AhXy37JlmYL1RGkEi+Q/ZM2sRjY8AyoDNDqzaqwtdnP91OUhGU4MKIQaNnIbcbtYPaHkANVWv
o86jb9Gu6sUqoaku7TTA6kwz9HSIdnVLQptwvIsBZwqM0VsM81kuFWpZmZ/ZKZA0qVsVtpOqoi5u
jg+gu4Ag+403E1yAeTguKfIJmaSUjmQiTEYrvuUZgVf376FWO2MgCu048TKQv2jVICBt00BSdT1D
jYWEgrqaM/NzE/5EDwXow14N/cFctsrojb0v/WOWc+Rj8Tg2IRsDBCRigGuTeomkZraQEnSYHSiG
gQAwvTK8a6xjTWLB+DibVwerDa7JFWSB/NO1rXkC3fBUYXhF24I0EfFqQrPkM+8ebp9FnFVDpxLY
yNZqDLjN18vlwtHMoZDidMCYps7XQa4XRLtwfFYBJiHgGMBJ/9+ZWz/nwlypNItsrlM4hS8lJJoV
+y4ZzlHwUowDFfai8opAGB2oOEC7CRZklrMpr+p4amUDVcHRzUAGZHc0SRW3VV9ji7b6bilPpSj1
y1u5tdcMewBb4Ytsfaj2+hRlY+kMjdtBNbzIfhXz8yiLWts41/6fnrb/t8Mc72iCGY1awaGkW9sB
oBiD6hKhyuJklYjPhtOqgr5ydMEAC6OpeC+y3hhOTUNi2DKV+4ncSxPgiQMFaLTvBvRBblCXKasN
oEjo8vCt4ddtp+Euo4ldjn5iwPLQMXPtNblhJkY+T3+ctJM/0vq7qW/UAb0F4L1B+auHxJ9gX/Au
lkuTjKNGXTAVrYFVNNrGWRb7Kdckwd3FXcCLUTEnWGRo86gPMCHV0bFeueDQCgLlqxNklb4NQuA/
L52ELf6fWWTF0lQjayurwyya9fjZRGcTrfVZFJ6RUdxXWv8khdbGRtq3I2+tJYqseE/xK+vri/Ji
59ul3c2VjdFG7S6tvTqZ6Fg9Sv1nEL5a0bGsnhTLa7Tnigja+/nOezFuZqPEkqoWM8SxHDRWu1ID
jEkHBQMjOTdG+dJW2WYeH2ct8qUQVM7J06y9KoMIUSqcfObuSDVjLscKk5/Wn1nw0Nej29lOnpyh
2oj+4WLBa/1bK6I05Z5FaHhAPz5BLZwNXOY5lKeCwGqkuEX3ZLb3wbhJCoEj8+4QdBf9vxUWGZ8m
QV9KOqzoBBFSj1hlsyhbVf+uQj5ifL59GHBisZUcX1uptQywNTC7JjbnAoVFHEW29SIVqW9Ur7Mt
PTVyQaXSQMO5SjNdpLkiMMomcwj0AKSxg9GhdMvhRQ8OCVIOkY7s89EMYwpp8tujXA9UJv4D5NBE
7wxgh181KYC6tEO1QfyXKw8VQFBqs5uHf97Wi+apCyPMxtBzIw86DUaW6b5DHiezUQZGRCuKm0SD
YXw/liylNKvVjvUzakZUFgJqidjmOacpwk/ZXrMY6J1nXb2ooZaA1ms4YeaQ7NUuPWvxZoiIJJVo
cTi76irSZcZjq3GQljJMVcF5GX7V45MZPumd4E3F87mVLxTFeQQR6Fe6PjChLlGqgYVQqQSvYZlC
duMlKt+saaJ697FoXoMz47bT8caF0B14HFzxACQwW2uujSxMRliECBSVusCRSHhUlsBVM1HfjsAU
m7NAzSHV63Q1JY1OOqVbSf2m6QtdSuv+9qB4OG3UqPGEskEejZogEzy0oRpUU6iXztw12WcRhOVP
q1Kkt1Ftq6fWVAPQN5ZZeBj1KDtmy2IejVlFuy2QIdEOVM1436lkKRX0NIKKHdySUT24spYPgoiD
c4qikK1Cpww0QSg3MbNf6RMEWWezREyV4SmzMdp7vYSSRhpSrYSqUvN+e2J4G2alNgGHP6JUYjO7
PzT6aqha2Iu6mqYlsBDvEwJIQ7634khwnHHHhrIvivYrdpx9ZUikKXttHdtSN8q3SY1mTzWrU4O2
A3dcIFeVlfEWgxdItvCe0aYC2lGErXjcfHmxRZlWx0hqVo7eGMGrVcjzoxkS5WmJJ1VxtCHr3kdD
S7cqyfXftd7bP+wpGrx26LWETqj57EjR6m94sIQzNbrcerSSVE99qSQjFIjrIYq8ZjDSbzqUcdzc
0FoX6BLld7hoyHcoSqgIQ3HOu3dFzYFESAHYEfmj62MhqIDQHFPI6kKMVSUn1c5c3Xio1AdQo7vR
tG+Jh5LkbVfhLN+VzXU3X8RuxEQ7DLFaiItmKHpmi5vPP9a8qp5ltMtm/A2ioI0Tf1+ZZHbtNI/h
ZJLVZOPJ5aYkfr74aw1WMbeVAk3aameHJ+SZuhoNzQ+V/fpvhmzj0QgaMgSuzG7EZVtlwx99evkE
QaG2e7Q61OUWD7XoAs5w2xovRsVw/2OODTDSuE6rQMGqJnLkaOq2tO/mYdfXjpSDCm3KUcx4reQt
MpO58Tk1RGSf71V/7TOXTQngVG6t0sXhskM/Lom/VYkTys4cv0TadgINXZgIbHKigqshM+fPGCNe
hSwHJKjVh2j4BQks0v++Pa3rIjFR1JUJ5qKuhiFbJohQO1FEcIWqVFY2Osqrdr4Fz0Kzrqx32yLn
UAUHG5gHIFQLaB+LPZFGxR4XDTqXi72fLVceLGo3P+PAN4VrxjOFPAOI0wkh2heGCrvJSTCvepeT
9L0sXH0BSiP1NMhBT4sIUsO5riGWvHYeaAgLvuQ0SAcNYLWFxGWXo4pZHBGbeknyMdTb29PHe+mj
KwRvCZxtCHtYNixlkI1gyKCuSnodXMSFSfqMkoygm6ntQJExtzIQZ5MtF0dDsrrRzRMof7h1OOWC
FCzPPRUDhVUAP5D8Zb9kCCPIAsxQFENz1V0Zlses0Ghgmc7tEXNWEWRcwHkCYIGzhgVgQqDJQltm
CnHelGZLQGX1CYVTO/2piTpHeJsBNGYr5QeeKypL8TQURVSSGIy0kG0LitdqBstYu28mVOAmPy+j
HS6+22PjPXqRKwWy1QYRgInUzfW9YUlNU9XQs4K0wm859RHSUgXyTxDyGKZ0k9rvZfkaaq9JIeDx
4dAPYE7/Gma7L6aqT+VOg2GCtoi6d5dWchP7Xg9+qNC/q0fI0O3t2kenU2yDCPq+Md/i8H0p79pK
EPnwYDRXn8KcrFMHHpnewKdIUuPocN5RAZAod3X5R2K2jtZs1fwYLi4IokLJARNoUPyL3gh0l0JQ
DNqkBpgHmU8wtUALCcRAgWOyvUQ/R5FB5fJdsNi8KwS4PnB34kmJLhFmsVWzU/PAgJUB1Yhxk6k/
gty3VkduNsm8b0DXY5iiLkzO9rk6L9bI5SIyQSMBkQcN8shxND20y0cZv3VAO8wp6r2LaC25p6Ct
gUZpRVoDf3ptDBrrYZP0OJyyBY3ygSkRF509b6VtvkkZAEO3J5RjDbsVTWsqupUgF8NcXnJsIm4v
kxpA6fybVXXDVo0tiIIuVfowBHOzu22Oc97ZiM+h94FjaJUguB5cFA6xVdtp7cjJYtG+ToHmUlRQ
bnVEhMnmjQzFOlDf6mgjBTPbtakY5HY2eEhqR9EqP2oKrxiG3RSbWwhPCk4CThgJmIYBECjC/69w
aBALo+jYwpSVdNvcnPzIbAU7nDdxOiDQf+A3CtbrejRBJMm1oYEGMAETO0V7+ieocNAQv5i/bq8Q
73KEGiBo5XDtgzOT3WE1WBWqqhkhxQo8MpH7A0Ainj0Eu0o2fblr7lK1BktatVEC6/O27XXzXkdS
eJhaGCZYi5CSYBkXa1ubw6VEACD32p0EJkKlfLenR1N9VaEBAroPxDi1qG2Td3+g/ReNxgCbw1/Y
tw6KG30SmUvtqMHsdcHilV22U/JhY9TNaTQiPAFamkurCrvuF3OUCJaWc7qsnoMKCxCxGnDu10vb
9EWn1ZpcO9VoQM90mk0Q0g13qIZEHkkkyKqYvSK4NHnudGGTfQmgjw87YVBqxKxg5jC/ywgMigxt
N7cXlLcHV+Q+ZGGRcACf7/XQchMcF2ag1uj2sn15nD5qKKfqS7OFit7mtinuMoJxH8EUDk08ctj9
3tgZWXRUgctRdQpgOMlA3BCQUiXu3FQGnrav3Xx4TfHgGIbQ/y/NM0O1JsDuwhrm234yPfT3BJTE
42asCEA6sTQ7uEHOUyjNtE7Cn6aeHAOr+Sn4CM7tCKI1DYxkQH4ggc2cEnHWLMBG6LUDHZt7A6yi
SOhAbjiofyizuk8Cze+BGO8jO6Q4swTvd95io3sB9MYEYEiF5WIorGa2GtusHcQIp7GdHqtweZRC
+a1e7PfbA+W574WpP2fYxYU8QzoLoCALprqqd8u5yM/JYESO0RARBIB3tluoBqJOjnkF1fG1C6tz
Z2loKsCNhTo8wpv3kegft0fzJyi+PvcQRgKEYQIWvDJCMsuWd3q8zKlarXQ8NXHl+rDMn326zTIN
va9vUWccjPBlrnbB9FQrn4ldQYXoJFWbfNmahU9moFq9KvRBzTKKRJG+rirIWhFpIdS10PPKnsnt
pIekHGJoHteuCmqXPg+dWf1I7Mfbk8C1A54nMPuunaFs9/xkD9qA0lnllODZ1ZG7T6AQl2l7Imza
5FrCkHDo/yGPXJ3rwnkiqWqCEbTOoHQuQLX2aJK3OThP+Y/bA/rqOCsP4ZpWX+vzKgvjtFdVMyvA
m6sbMwN8ouCeCQKhUCxvMNgJyOArgFh+eUC2vaS3TYTkw1BN2QEvVulUNqrhqgCMhvMokjj7uvHW
1DEqUSC2X1O6jKcqgdxNS4DwuzEDBG29r0Mb2ihNwWnKmzsbdSmkqKEHDYp2ZomqTkvBhoysg7nN
g081e7u9NuthfL3hMIw/pM46WoQQUl//PujEhtnIB+im6K5W0QBSHyQ6KKpOE7Ij/a/b1vijWSmk
/9fa+v8Lh1OUINayFNbiUfcWOTwameneNnE7cvoCKdQyqzb0DmmaUdq2/SbS/Vl2pCn3YwPwCbyG
K1GXEMcTVgY4XDPQzES+nYlarClK7GGCDHvV1iAp2UiL7KZCHg+OFcCT0B5iQM4QE8j4WzCN5QzJ
CVSv9dw1ygm0WRKyh4mjzsm3OTGeh/JVlzI3DR7Q4fIBCuEDmkUaW3NrNRMEMxxwAUZ88THq9Tq2
I5I1wRqD2/aDBMafqvPCMHZT3Ea0s74VfXkYADqwF8nLxtM0zYIThTMZeBAizYF7CJ2CbKeOOiUk
SsqpBveW9Yx3G+TU+qF10jYTBVPrpcbsDwK0GyB2UEsGxT8z7WWlxDHKco1TzqA4GsB9R6tFvq/N
8EM3+nNap6ag2fOr9h5kV1eyHyAfIQUps1tesZvCGs0OFLFH9Tu4B9zY+3hPXOTgvdSJNo2nUnRf
bV/Ao0ofRDVqTj8aWsHRIE3ANYjwhQ0eiSWB4WvsG1SNwe9Jw7vifoFZV/fC0+BorxpIzvzoLn/e
plTa3N67PL9CVzTaPtcEoIXQ99qv0Eg7SVoJBJB6qo4atfbWLnW+lW/lLt2I4Lp8YyhVgVVqfeKx
CbpJC3oSd5hn6al1li3QIdD0zneLB2j5VihjtG4JxpEA2f1rjTn6oswMF8PG0GrP2Id7iUbnzI0B
ZTi/k0Mheklx3q7YGBfm1h10cdKa4PtTlAGDmx9AUIIcHJ2oCbEaP6Ei0AunmHJta72ZL2wZSoKt
2sPWuO+9n9Mh9fu3+g05LzjIdBaFYZwGgGtzTByqkB4FpHVo3VvvzT/MAxjf9+CtIrSi4VPnNy8P
uWhPfn1OXNtk3jQFYLijUsKm9ZBvIxc4G3d2oqNNN1pOa7fzyGbyoRwrbwr/VbAp1iv4i+cAToQE
GN4yJsusMWa21M4NbCsf9mf6YxOcVAeUfRtkB5Z9uRMuJ+fIg27FX3uMp+pxL6fVupzkhCf3GV1b
ToK5rp3QX0KqnoGkcrKT5RSCUIdzc1/ZZVy2G2cbzSmw2zvVxkroz0fdl2Wxu/LHh5I/iLjRac6e
cJmiVhEoKHHC7VW//5WfNDdyJQpBH6fxhh/x7ke07w/QfhKs4zpvX9fxr13Gh+xC0xKSrPJwb+kP
ZBnAD31sfjae4kweqCNfHkRNOVyDQDcAdWQDCcDWOvQOJJvq6jijtByB2j10Re3dHpTGPdYubDDO
MiwgLShiXBerWJx9bL2zspud8+Nb4AYbEExQ807dneKXXwad30c3ouHGjw6xS+7s5xfLuf01nLAA
3CxorEL/MJJmbMJujPXYSlQVO6V8rubHrPBn0e7gvDKQ9kO0B6FJqGWxj8BFt9I6SPUGUiGTC1VD
RYVKenAKRey3HBgNbiXADpCzRXoKFObXh6pUJkqZFgTSj5Ez7+PtQtV3QvUH8OiUYN5266NMTRfC
SSKJaO7VgRATL10NVNywfW05InVftzPw09NmsLbVPfT2HM84S34sC+577mReWFr/f3FxxHIeK/kE
S7U3EAfKnRSdErddgmsC6LEVta2hVYZ538R9NoRjhvWqh5cIbCuBtq3jnSWKXLhmTNnASxBNEiYb
SzQFEtagQWicUDoaxaNabxcQYop6XL8K9wGdiIwSdrOiQsJOZSYstXLSBibUA7qPyR0d6DL7pgc9
5p11jDK6eN0+oncjLbfBydyJmo54uwvvDnBvysjOQI3yerXsOaqm2oRHmlYP+gFr23f2Jh6JYMX4
g/xrR1vv4guvyBcFoNYJduY96naD5lRAxzmKjzPycfRtb9FpJHkYpQeO2AQ0tp7qDiK0xJ/iEnta
K6twGHIJkDBnnxh9EUdKWsJxjFP7A2p/eHQdY89y5w9z02yjH9pCte+NFz7L28ypPmJAuQUTwfUp
vDhWFD5YPFg1rDQkOYBb+IJ8ATfQgxnUFHQrFgAH/2KLXNhhjvA5r625jGAnyLVNBOoneNhLn0Cz
p5wF5SHeFY+6xn+GxBwtcapridXD1Cw1JwO80KNuu2UNtiBleG2Mj6yBdIEiCN648emlVWbXSF2h
LUMDqwvgxA2UMNRfs0LrGu/FkppkV0Yeygpdp6KJc6f+c4kWFfhOsB+ie2StkTNvmgYxf5EUARwJ
rCgAAKOR7Z8vIPgyTKAZkBqAtiVzxuUoP+HdhHJ3AVanGXh78z3JniDKfdtPePOITBQ0aNeLYW0/
vN6YlQp9DuAJWifPqLKpzmQHWYGT/Nl5gwfcBrBxIoucsPvKIrNypjr3NujJWgdNji685H68t1va
Yw63jSaYxdXNmQ1/ZYt5Vgxq2lflaiuuoYFpOiPyercnkHOAXllgAkB1aJcuD2Ghsnd6m1GpRZOA
aMpWd7o1DOaUzqvJ6Bs7ah3ZNx4it/fQg5F5o/s0++bn7fHwIgVoLUC/CXjP1S8Yx1vyNoO8RdLi
ZYJVkSgI0nERTbTxjZOI35r3XEdUt/boAxcFiQvG+6YYWIdQB8+k6ttn2VsOwcZ2qoYmP4A594Xt
Xlx3uDDHuF6tVdqo50WLbhEwwANMoYi4jnmplqsRMR6XBqRYgB9r0SDkjg/Ej0qagDuJKr7l9jbt
PO1hfZJUtDzGv/VnweKJBsh44xSOkMIsYB3EIGtq6e7nsJGd4B4ouqfys3GiX7cNcp5dV6NlHFOa
enmqK0zoaN/HmScVVNXQHRjQQiQwyrME2gPAK6CzhI6VdeQXAYQ2TTjt5bJ15vzQdChkIwX6WcZu
J5LK/oMRZzfbpSXGJ1VJrRdJhSXjlEh03Bu+7p3vz3JFq+1EQz+je4Age8jQ96KCMqfKC2Kqi1Ey
Dro0jal2NmyXDyA9p7YTnFN/8H73JhXBBFdXuDVMxlFBy6RmY1SBMPp7cYzO3VY6SQ/t9p/7x+V4
GH/s+hwStyXGY+MWg1pTnqPICCAwAOsigBYvuMPcmSsrxvpcZBExHbBTsZLW64CWTet0IXJV6O32
pl2zfY825Zt9Up+jx/mQIEmQ/kxFnJe8HNbVBzCDBcaxbewRH2AFI9hS3+ryzpDoXH7os1tAl3v8
IORjae9QxNX0hqKBtrcEt5HKX9W/k8BsSCgx9wB2rpNwSnbzg+ErB8ufDsZO/sx3IL/ywC9BJy/Y
KPuGxhvTB4GCP51t+mruRDLHvMPoYkFYkfc6b3p5nvEtC1qGB+OBlAJ46Z+szhcfXsGYEBxeezIZ
H06buF5iuWmdAWkJhDB+Tvu7CDFMGCErSrax22+Xe9kX7R3uvWVcGGaWupDQ6ttOMLxkzrKT8daV
nQXbtV7P+LiikX97H637/tZAmWWV5LJIofoBr1ZUOqJy0QRUVSCcanu3Da0/dMMQC/q0pLntUwtr
Js/oU3ba4EDi/VqrRp1aJxst+rhtjwPtxIn3dybZkiugXkkylBjZ93Df1vQXbhDs2sVB0OvKUIy3
ROeEaITq9UVSlpIyhAZG2CfbonIbgrrPJtcdRaJV/huq37cHuN4WtyaUCacsHU1aerd6Sk87GUx3
P8Pu/rYJbsh2OYfM3ahPdd7rCmwkR9npfwXP2UH6nlDjTvsXZdGr1WLuxrbTWgJxIPhhD37m11y5
y4SAZ4Gvm8wdmBmkC/93xjbAUzvqvnBzH5CeDh6R7toN5M+26jfyeHsS/2Rzvi7U2uIMAI+is1BR
vc7SzjAxNPvJ2JsH7ZuN7HFL7wfkYgiVN5XzDSenkyG1K29lV3n/F+kmzO3fD2BWcayTNC5irKKy
kiQe+9CLNH9KBBuceyijBCiDgQU9cn9SlBdxFBoATGlBLtCZEhlN3Dm1hX0wq0t/mcmVBgOjAecr
Cz+I7CmTewsDMXzUxZzkMwJk/S6+l9zMy/xxJ+Lv50dNFwaZmesTKwkiGwZ1BBh0Hum3d5W2T/O2
3IrIm/hucmGL3QHQp5KbALZKTwY/m9d7KZWdiZJdh4o9NSgaTe+D+4/qMfQ6FK/SIwRjRXEiZxEh
BQr+V9QB0IzwJ9t2sYhp2gRZrc61Y6B4TVF2dQd9ap3bO4ITSqB5BOR7BFgV3LHMyUXMdOkSm6BE
VDeuZPhN+gZI7gKq9Ko/R6J+YN6QAI5CQd4CMvcL0qfOiLE0EYBoRiYvT0ZXv8xYUkE7MM9TgB5E
KQHFSwJyW+YeHaHys+BBs5IqucHkZm3uhgZt5Ve1g6yQZ01H9MEt9u/bM8m5Ay6tspdqvqSD2vYa
Co3lZ5Xp39RG9ay2ePvHVgCV+juDTEwCFpGiLDMAFMe4oQpR9x3kIpPU2N42w3GLtWNSWaHaK4aa
mcI6CZSkgIqQAwasaFMPJppDIPBDi6I8141tPQakrp/jrNYFhjkXN4BzCPKA2vijund9cXdDFPQW
OiadWN6Fltfb9w3C2+RUp9/bDlTBD7fHyXlwXpljriESYvgmWfm3Zuxy2Uuhk5bUDfKLrgI3vW2M
4/0QYQVLlQHPBOKIOVVCYlc9BJmRzax3Q546GZpCb1vg3KpXFpjhmFmmV1E3YTgV+j+L1GmTR5Kf
ynZybxvizdvlUJiYPBpxJ0DdCqlR+aEdS1qE0A+rD0qZo8X1X6S5r0bF+HxlQASlhI6m0y9Sfc6j
dPJ6qQ4fqsV+kItOFYyNt5FRX0bGygR04AuH2Zz3pJp1mIN4e5HvmvhTWCDgTR8yyzgCwdkM3Bkz
fUOdTvmsLihkQ9FDp2O/HVO0Cj8NIsIRXjFyLYX8xxIzd9CJV9DeA0uzH/j572XTHX4uKMqYnv5I
nsL7yichsn63vYN3elwaZU6PQA3QY57CqJVscxxP8r05uKR35+gxGgTPQ96m+msLCcbrA8PqhwTt
erDVTU/xuLdEdXLegx/n+hrirCyE6D68NhAW5hIoKc715QyxSdnLT6M/IVDV8VrCxT/iAWO7eMDU
guIHzw0v7TJPmDmMJiSEYTcOG7RPfEvAbypL/8rIf65K9mE2lpld5SOuSjw3/RT8H3lW7jVLEmwp
nkOAeXCFhwMcjsac6zkM7AI85ARjMeXfZbYd88elTOnQ0AUFcfnnbe/j+vylNeYUVCOidGkMa2jq
ML7PEDY9pGYmdUDKBgsoOzTNm+Cd950S6o5etOXRRPPhDr1CrSdLWexAK6rdRUluuGPTWR50Rz9v
fyKvUgqwPDp30ekhg7iQcaq41Io5N2Y4Vap6Q/etx+O7j1Q3SezNWH+opk3roYf+K1q/5OHUaTOh
Y42MV/++WPdZ1OwkhexRNTrrcuBWtkh7hDuHlx/IeN8ExVaUxPCBxmnaJPejH24zvNBI5wRb8pTv
ij0axRMfHU23Z4a3nS/tMvHoGJlqHSSoCZTpt46cclFSh+eJl7+/2r8IqkuSkJQQHBcqdpUGzGA3
uGa0T5L7YEC3u6BqytvDl9YYvy+qQUpU9AqBLej73Kx581ddxL/Au/MvbTDebvTWMtYVZgzyDUn6
rCF/k7rq/Hh7XXjpBzQboB0a7WU2mjyYhQmrMZ/yDENZ1NcxNEERtmvALlEio6j7RrsngBPUoqQH
b2yXRpnVaiFCZwU6vHAcXrL0Wc/wWj4JKaS4RzyOdt2Q0ZO7du1dOwUBliWeFwVhk4uNt7jn1o9N
D6vlVacA7EjUHil5FJUtec6BbmNzVRTCU4i9WGKzH3LVwoyOVerFNSpw7fC6FIaAIITn8ZdmmJ1s
5VYgpzX8I+r8pYRyckOHZQFv/0xlOaVEE1zIfE+5GBfjKeCNa0f5j0POnTOlaGJDoxgeE8dcS9yx
lE0n06JzCYIUuxbxz4rmlHEYNUIDtyZjTgP5Ie7f095vRHqFvNjtcj4ZZ5FUs1zkFM4ST9njYKl0
hsxXazbPDWgBgCQSLB8vd2pf2mP2NwACnRVksKc9uWQPyZs3zXaDp3azOPMO9cVNO7u39/o6SUxq
B6St8tqwAI7iL8pIKIzpcRvAopFJv+Zk/FlkRGCCt06Aya8dfitRMJvT1+KMdKMNOBTJ78f0LgP1
riw6sXgLdWlj3RgXR72GILsdCtgwVWc6oN/3UXJiz9hBTWd56HfDPt9k/vSufAaCJeMODiIk0JvT
AbZiBzdYWWilOeIPfYEu2pCC+butaB4EgkSH+tUQoLAg2oWdVY6Q7TeYdbObjQmqZ+aT4Zee8iGd
A+xoJ7yLYmTIXMUFUN2Xd1ZPl5mSN8CA99aH/BG9WptYsKKc5of1YyBYBmABVDnYTFIXm6GxRGUH
+IK+KfHa2OUO9J/MjXKHhtKEhh5x26P2S9mF0GbxE994ER11/Pn4+wmrY1+sOLq65ibWiw5Z/72t
eirQdaKnzdcbCaNEIyF64WSQybBrCwU2BWTT6yirz775bZOBxshkDb9vb8GvvntthvHdFPX2SK5h
JrNpO/yUx10AAl6wDs+ySM6YU19bbeGFg2SZhdLqOqsXs5Yu6bREAWyFU+Jn/edCjEOn/kB+3jFG
6GkaowNwewl57l+dEbvmPJxsvXWXBijzxNpI2f0U/gupjuuPYk490mK7DHLdOXi7eH3aehJQ3vNu
jl3NeFvqrSXfaf3z7Ulf3eP63IPNlR4deTNMBrud5MaeS01Fmim35Ic0N56yxBSEt18v42sTzLC0
KJWmuW46Ry3AS5hAt8yXU1eqwt0s7aNCRPrB3RAXI1rd7GJp297upKiFOS2W6YjuvShr6UJqwai4
3nphhvHW0aiUqQ8wcUaqbMN2UyYonWhr8x4aWHa3F4k7JDBh4JRR0ezEIpfCcYiSoYJjKCgk6rUB
9m0Pzeq3jXBiGMDRZWOV3wYjLCh5rifOKJqsm3KMCBR1EVBEyNQhsI5B9AhdrTxxIoOq6va2UZ77
rZxR6EhFxv8LjaW5TEZt6VisCtRDXaPdZWMjuJl4p9elCSYWlGoQpdQxhiXFiSOhjwm61UiNa9XL
7aHwHOLSDhMCgqMNs1rBTmFC9qo942G9AHIflV4nCfxBZIo582u1VNKWwFSqFi60i6pGBZTbabpj
Fn/cHhWHJBFecbFCq29ebKemSI05lztMHygYaadS69TtiGc76hk9m07uZjR1FG/x99Y5enxJnJfQ
1d3bH8E7QS6/gTlBALcYe7lbPbMvvLzwxqXcjMAj6MpBCl1J+rxtjrfdLs0xG6EGx8ZcWjCHJqdn
SV2Q0kM3ZV0hX3HbENc1V3gHUImYYpZVR0F2Q5P6vnNIvVm0Y0VOVvhjEXkLd/YurDAnlW3HWY6G
086Jc3+0hq0k6TQODlObe5V1H/ab24PiwMzgMRf2mExoUdeVGQwYFeSzrN9mSPM3zZUfNMgt0nCA
RJsjvQICsVXv6k2H/rDw6fYHcJcPIkyAGK+sLOyVNmi6NEUzxislA03D2IHSqNEKkojcg+vCCOOS
4WxE0p9JDQDVk9VvcS+6YDhQnLU9aO1rRflEhXjK9c5bUrCCTAHmsZDOdXlfhO9N6JvTR0w+m+Fs
JHujOoWSn8rP/2L+LuyuQ7/Y8QHYItJo3fHtEroKWNl0ExFR/njbyuoFbOBxOTrmXJGaIR+WAFZA
oEfKX2Q+qkisobAXVgVFa7RXGv+Y5+R6Ppklm8qqtpGdgl+0ezt5j4dT2L7roruas6dXxO8qko5e
jC+ksgOyAEunwkoVrJLU2gZiDzS1zoMSC24BTgoHJi5MMQsVppk6QqcVCQcAKp+UgYKw7rT40gmU
dQ3NdyD8ONjvigCUwzlOUAVDIhQJMRRZ2B6lqpV6LRyTzumqkxVM1GjcBaqXBIzXY+j15f62n3B2
85U5ZpCdNmZgtIW5Sj3m0qOSbBWR1AIH2gxtooshMb44GdVo1TJsNPrj2IJUFnxDpz5zwYroBLGn
DL87smmsg2w9NMNBL+7b+NyGbo+DLRLMLu9JiW+xMLUEPQumznyL0sq6tIDC16nc8E4791jZ8gdx
HuPjcOy20WO/ySUabNNjcWfQffTSJs7tCecEF1cfwGyTIgCptZ7iA6ZgE0wbiE9FNsQe76pIxG4p
HCtz0ULCKM5iHaa00K2Trayjy5R8Rptf6fEj2STfSsWNd+H9SItjT+Pnyv8hQr2IBsvcjZZVTmZt
Y+X73B2JS8AY1uReHH7Xktf/blqZWzEzy7krDIwVrD9DcKiz/Zw9tvNTEIsujnVHMCfr5QKy6FQC
RiSSNLDUqMeGfO9SQUDNwZqgaRC0sngqgI0HWZjrC6IllRoQknWQ6TzrwRk9LlO2qbXNUhzmycXg
tDByFqILoqU/rGPMwNBUjk2hgXQNYGimgBSFLfQ4JpRj7E5zG5xv0wQ+Qj/pbKqOXmaBeyh1QtvY
5tUhHE5SdKiRPIDipHY36m/G+AAUGlUhYj2Gfhq4STl4S0tH+ZAum7FcpTAbRaMz2SVWcOgDiH9a
kze0utMVktNOr2B9Rt/V/5D2ZduRIsm2v9Kr3unLjPtZp84DEMSgUGgITZkvLEklOaMz48DX3426
TmcE4ga3qh+rpJThk7m52ba9X1UIyqSmY6W9ncdXfXlj1bLXBQ7Fg4mpdrjkAWf2KAR2gUsBb48O
mqlJHICEDKCdg4E4AB4QCNmMXsexQ+UVVGHcy5t0xrefmZo420zoQ52oo6lwH5puBbZpZA5DySXM
NfMFzz5rDN2KI93sSFA18XRsEE2SajCWtNTu0sGTJdOulRdJ7LPmEOW1d3lwMzfzaOjf9iaOrYFW
c4g3KF5N0pOMJhZNfWCV6Q3N6rKdpXFNvJoCrpm8MsdxGb6dVqlH1PfMWGtDsM4tsiXDEgJmxiCk
zKEDB+wXzsc0CympAfGhEN04CtjQWb4Nh599fS3x4iZUVn+9pRxJCBUddUjAIlc+vf5TboEWjtHG
UQ3f6fPHHuXlwPQEX9gd4+pPDvuZnclWzBUt0CswKELV+aaLrxPlIWwXXPKMozwzMdmA2qDREMW2
xql9HZJV0C7XF0K02UGAYRQJRrgroADOPaU6aCbjASZLD5rnmg9umwf3PFqIGWbHcWJl3B8nAXur
EMkMZVgZBTc1IF+zbHN5Sy+NY+LxIymgEL6EhSL9yIuV1iPXhTTpf2Rk2kmtG5nGcECAADBiQE22
gkBFZ4n8eWGuppw9JAWuT88wErkB1XGruujfcy+PYy65jBbDf6/6FwvFyXqUZVzUBjhm0FI/XIfm
3uhjR0D2vO41Nw/5PoWEBw8EHuMyeOysVQGJ3Q4aTEHLbUPIa18c63ipTjAu0bfzdPJRk1uEAzJU
UwmzmzaPJDsW/YGxq6S6atm1Eq/aZgFkOONsz+ZgXIeTOYh8ueWROu7JUKzbkNpS+Jyoaz9eqLwu
refkDDcthfIEHc9wHN02ZXGV8ofLy7lkYXJtZAWjpJNhQegvPl+rtbKw7+cSr2dzNfESZpgMaILB
XCWG/ECiKLIBbwDLMu1vu1Za0Zh4XQjlteqesvg/NT5xHgEb0DIgfBwI+SH1SzvAIW9u0uG2Mndd
RMHGcsUldcHq7GZE1gtXP2oO36oOVUlMpktB66TwWD5fhXoEqI9jdaCOfDXv5frj8hrO7UZtVPlB
nhn4J30yw6SDVkhHYa+h7WdaZg8dcmGNwqHUszih6sxBO7U1mVBRg/OgiEO04O4Bwi4Z8HL5q3Xt
Hx/V+/I9W8hDzYCW0Ml8MrSJaya+nkQKh7n2XT6ET9YxPvQfBbXzK6t3tJVrbJ+Mu8XGhBFhOPUm
J1anPMS5BQXtKoFVvE5X4hPQeeNa34LVI7DzJXawhcWbEtQTJYeUfAdbKHS6HJTn0DmJo3uyRFo4
d8mdjmlc2BOXFRgRGmUi2Ek1ujUT/SoQoSMgtHJ5Ly6ZmTjiRglKLa1HM4bsELGLkF1bytrPkB+c
7Qpj4n570lt9MxqRQHxH1uVL9MD3UPm7yl70Y2Ta4YIbnr3zTidv4ofBZiO38bhIFX9ir5Zt/qzB
OyatwnXrADYqfeRX6gPAj/QuefrP5nPin+E3kzIsYVnT3gV5UrXKLuTHyzYWhzdxIG0fQ5t+3Bvm
tQY44E/Frq/CncHdRmBI2cuw625j18htdU2WntsLDsWYOBTc2mbQFbCNujgQU8qNjkK8baLRnq1+
yIAVWAsIvhn4DfQgwDM4UuB+kVOdnwS/T0Oa1wp6bfMQb/ubNNnF0SrRXLT/u2F07Itr7m+aZl30
rlQconi9MN3jS/7cvYwfABA3MNwoTE9fNEM3MJpwHS1rorRj6G2mueH0so21BUdWhAbgwFwN/irN
VwuWrXE2L5menJyMMBICMAB6TvMKkL+6TMEgtInFNoyvJXqTZvuyeMm0dWk9UcNu1RDCkitN/lCU
VxNvFMOWu/iOjrwtTF5p9SoU16TwN0MbO1b+gCyJKr2kWenSPLIrUB3W5c8ukJ26vmGgNdbzjQYV
EM62rY6GQKQvqn01xCjU/CSgJ5Vq3el6T1E3EWhM061R7DKJrwqx5dLaj7YmVP9qADzJ2uzXZXuM
u2tfuzEYt1nEIM3zBwuvWAoaR0QVKXBxw20S3XDVNVUPgMMcNAD8Jkq3Ue/JNeJV/pQC/e1vImtD
6FOW32k1MgL8KunvoOtlKbFLyo1VHEntpbFm5y2EU3cRuzOzvQQCK+uZouA/7OPyKoPUcRFvrew+
jde8evXFA+omnB6tdpOZttVDveuG4/zIUDM3w/dKB3TvRgxea6mrEJTs6Ytc/cisEGqUvo2gKDav
A+LoyiOPjlL2qvWVS9GcjoClNhmmCwRvhb6DsAsN39XMcHT2Q+4PUFSVchDropCitsDpEw/bz4my
R78AX7E31J81lBroXvZvkMZqq0colIhS2EGxbyFgUPMrEHZz2jlx6zF9VcnVVmqKfc36taHeJJqw
5YxA1uQFaCEvDVcpXao7zVTXwHUG1Ca612SUhabEIqnB/NIImhGM4yhba1t6NWhTIJuzr9CGa8u3
2rX1WK6ww47ozluUIvseuSFRDnZsUAMBwg3A17lrKBIja0oV5qN94qoO5BkdflOC99B+Ppp75vLd
OwpHz9VqqTVgpj/x3PLkYJpZb1olLrUveJC/UneFPTyzwk4Rujr31sq6zlfVvt8EW8vN3Wgtdbbs
MnfpJpjxD2cTMLnogrbKaibwGepIRQLTvmtCZtYW4GF45DZuONfax/YL/eOyZ/oeBZ0Pf3LNtXlM
etlCvaxjbpD+zNVVled2oy2Nb/z+if87G9/kppPjVBSWgfpVaqcH3dGuAi/GOAu3Xdcr/6raNM5S
SmmmkHU+tskNlwZglq8J5jR9Kuxgy71CB6ED8o/ua319SNaGIxbC5qVRTqLmRCtBUz5uY4vuNGPt
dwdN2lxesLlb9GQm0Vp4flQC0EubcQkbkcneZGMzyHybR5VdiVdUnFyadK+1UG2QmseQDkO3kgLZ
h7C9i+OlF+YX097/e1FRtDv/FEoTNadjSR7B4B0NbM3j28iND777Fq87d7jHrWajzGJXHrFbR3i1
I9wd5HGPl+fk2yaGPpKuAjL5xfVrTkHnQgr6RFZ9hFF96aloNizgXCvrehG6/219YeiLURjAfbjw
aW6ZJkOSm9DxQOINdHwmt3Nppane5dF8X+GJlcmZVFttSLoKVsrQJmjsQXxmZ9Gab/xjttUcSHVl
KF4t0fsujW1yQjm6EixWRMKRsrs6esgNTyjO5ZGNf+Jsv0wGNjmQyFhKldxgYFIky9skLtJnVdLM
aNVlfXZtNVHyKTVRt5DHnNsd4EcH1QxENYHbmOzSOAJMph0SgXLgWgbZnYyui/JK1V4uD+77k/lr
dL/sTB56g65CFwMYb4cirnOVzjPXbKf+kKjD9uTI7/Mr4zreGk61hIT8/iwbLYMFCVhLbWTxniwd
swYqaBiDpHiLU7e1ZPsZnQkrbV1toxWitCVO3UWDk4VsWNGEZQOD5nW9D5EZXlPHuLN+ChBABzty
WExHfEsMTEY4cayS0XNhBTBYGGCugSQ62FzsEpGax51qiS3ge+H+3NpXZu3kyd7wJGt7GdY6V7kh
6/Y9S+wKDJvO+D4b1uZNhcAocOpX7KZ+s3RvzR5EvAUgRAHgpDwt1fdKlnF1SAWAVYC0thsxZrEM
0/4721UD/zMa56AXMi0imDWxcoppRbDVfDZr2TFX0r7Y5W/+rbWCeNlwSG+ZV4sFHzC/d0DbgdLF
GOpNLw30WDXMJLCLwtK7fgdgvee7yZv6gH5Cp7hp3hbG+e2dOy7mib3JsTQkNamDIANRrAokS13b
wJ864bpyZVeAMAevv4WZ/Y4/mFicBLNW4ydmKmGE5CeDvhPy1B73pBa8dlCfgqDATQ+yJWkbgWbp
ExIWP/OdtF+i2h/D1m+uFm2i4MOkmOkpBrBM8opk2uiMkr2ufJIlEZP5QZ4YmLgAIMtEymr48roz
gfLO7EKPICRM7nkDeGqTU+BdUMovEzvqdaSgA9vvUOQWwYZB5VfRDFs1fSiFFDciF9uYaLYiyiMx
WqT6pHDpgfE9zB/X5ORzJw6kjUFZLavj7WZuzZ/idbAz0wuO+eY+B48meU+9QbjRTtt1jmK6ndO7
x7+MgDn/BDoJ3DRJ78rEwIyByraQf0rNHQkh8fQMobWFHTi7+CPP4JjlwGNuch9ErQEF8gr+a0Ct
i0PqvOvk9cKxmr1V0XakEGhkjBQh57Ffxy08T0ePDJ4mA0R1h+bgGVca6GR+1DZ7MHbQIABG0isX
oqMlu5P3WuSXsRbWsEtDdavnwx5Vaodl/SpYotqan8VfIxz99Mkt0Ea9MdQMlgh9DsMnPVxdnsLx
hEyPKFAugLwAPICgdRKXWFUeMMEKbElmrCskPfxbqBsKvlZ4ckiX4B5zozm1NnGDqZkPQZXAWk+f
G+Zl9RLmacnAZEOYVmh0ymjAJEdd+QPSoZenay54/GIvx+sHQB1rcoIVtdc0sy2F01pvleFm9boK
PXSzULZ0Q82OZORJ/5clMjmoWQfuXyuGpVCTW2jnBcg4x9F1yv5gfuwxVQO4NKld3tJnEXLQFfH6
SW7RzWCQ7OAn1cKO/47YheMAgwsUaXBbI4qdzGzP9EJrOb4n/gQVCdTnASqqwId6AEgJCZFaXnjF
zh0xMEKinxCU30DQTNyHHmo6CYpKOMwH0YS1z7UU3TWrrHIvr+g3O2gJQbuUCpkCCJmi1e38gMVV
Jw2xlSL3gHZryeX+LbhiBP2ro5lYmRwzYnR60CXoZGPxxug/a3obcZfRYcHnLg1mcr5IbvFeUYBe
y4HS3cpV+C61vHjmcfShtFqw4DuWrE22RJrUhMY+ps6PP81+RcMH9I0nzLu8QN8Owjh16N0ZQccq
YoiJBwRlI6FBDxhjwgJtpecmc/U+XKK9nB3LiZXx5yd+NhwrqDlqZE4I8fq0IWuVgyIcstRpvDCe
bx73azw6mNeBMdagrHhuKUvSUFNaWDItqHSrjoSkU/qK5BejN1Kw1Ma5ZG38+cm4Br0JLDLiGbuy
vtL8FgWkHA+HvFVqj2hyb5vCDO2U0uzvbEVoV/3vMCeesolRfkFJH0jN/pinih2ip4UP6wSO6/L+
GP/Q2Q2G+QRUHHKYOtQw4aLOR6hbyP3wEEeLAyRp1tYqy9AsqyKNjjBXHio3Jaj0a8nCTTA3seDj
A5AZ+me4Eiabvwh1hqZxbP66O9DUCcojQyds+hbkvV1GS3DiGRzFOMpf5sZTcrKOGWiRWrmFOSsA
q5VxsHhkZ/LG124N8RiGHjLFPF5wjUtDnJy8NgeDa5LAJqszB+z8aKKzO+OAGoRs3S124s5Ab8ch
Auo3EuQh/T8x13WQcScG+lZp+IjysYa7VdrGnNmRth/FXcB52BHXYosv7fkd9Mvw9OyLwjelHIZb
n+/l8mdEXrP8sZCAlk8GFw12dqpJ276O7cbM1+hydzOjWbcpUhsgCqe08XwAA2Sueaa0pMExDvr7
7v71bZPdXRcV45qE3T0gm6j699x8ibqFEzT+jW82FDRwjrLkeO5PbJRlafplDxtSUJd2T7lkV4GA
lpeZQNar4QcgfMRSHXZ2c50YHX9+sqHb1BrkjuV4nVnZY9SJtRU0bs6FHYaZB+UTp9VRDS1+5HJ4
FRmfWjxcoyKWyJKtgXyKg51Z14Z9CdTSZXcyvw1PPmziuGSTNV2LaMrROtA9S89qs2nbddK/60Zo
c7Fi+bWV7tpme9nu7EJDq32kEkWoNYXxAPsB9UplnI+Ob0AEsFEJ21Q8XxretyTW6C7xXoLPQmP0
N5lRCtFy6MPiULdl7/gtmJCNdlVblmMAao6X3IMeZG5rxXc9ML2Xhzh3k5+anvgwXViQchp9WGO2
u7AotugwWtjK87P4a3QTH8LFqB0RY/Fo3XldqcOFxHauLxUdZiqV57M4cRnC5HjH9xhKUdpQ8t5U
6+Yz3EhOui83fMOJc6seyUgzkzjNZom7Z2mQk/OacxTpEh+DDGMQaFOgF8xqJUCxf3m5Zt3iyU6Z
nFDLrxqrGi9WEm6NwSPZPXD5kOqOGreUN80SdePSqKbnrqZamY1TmihuJa5Nc292f1we0cIGnHaP
RJEvaD6GxxJQctrNYhA5+/eRU4RyJmgB4EvPfRpolhGsDuMQ+E1dHgu6ufz9sz5zTFhCRg6wuGmo
A3XgzEoq+IhaBlFdjEZvJToa+YMJaEVpJldtV71dtjhupW9Xw4nFyR4oUlMuAI9GsNpvzQxiQbeF
tDGyP/x6YbPNrv6JocnqCyqzOOthKCA3DdpSdDRFddVCTDo7GujUagSI9ZEh93x9YjFIka6Ba6AR
uN7SpNvKPWiLAvlFBi1vPcgL6zV6gW+zRzQwU5ORe2CKZ9CbzPezFBnIgGwq/Zkorkm9egl0N7sr
wNSC0Bc6vGilOR+VlPnQ3jUxdcxM3BIplSgpcHeDkppteFACw7Pwgpmdxl8GpznEoM7yMBUwWGRr
oh7KclVnHzJ5UMzt39h9J4Ymr2YmkYKBOQUjk6C4VbuguorjN1Vx6LCA8fuimZgu1Uh8je4yHF48
Tc4nMbV6hkxijZAPtAaOvDN3JlT3TPRJbUIbrdZb41p4h2j349Z3qdO8HKurxk2ujHXhcVSXIwe6
3QtH4nt2G1f1yTfpk9REDorUUjMrsNDfvEgrttM29VV2lzxr1/nVcIieQyjk3sWybdwWV8ztGYLz
hev0exV4/ARkVs1Ryx3vq8kKxGXOtZQ2EHAJHH0HZnMIdKI5ArjHVWTHtxowgcESC9JchHJqc5LE
6BO/LdHxUzlvbADQuHuWb/tb+aVwf3DHgtgram5usNOvMOsbY2HHfa+fTgY8edYJqkV0ZLeE5F22
0UHC5PdOvJYAGxC3xhrP2H1yIN6SXOZsPHE65kloxPC89fMYZqXN4BYrw852MWB2TvW+Lx70G2JL
rnltoVqkLspizLBgnK/x5Naq+0LIvYb51m4Ub4CmyE3nvd2b0LVFpWgn38o31NHWutvb8fOx8RCh
LxUlvtc6J7M+CadaXpfC9PEJ6rWGXhGo+N4PdudJztfR4176kq+tnbai7mUHMz/vloo3PKifRuGs
82PftXpfsRbzbtkRtla1CqBe0b5oAJ5ZXujkV1EP5Ahw2annL9d45+IF7cT6dNWrhBYWgXVf1W29
Xal0qeQ0Z0FX0KtvjlzwiBrOx5eD/RTbGSzzSRI5Qw794EWgyOgZp55TVzB9wOuBaWnKBYs6gYhC
GSYqEJi7xQZOun7Dzrl650+5/cG27KEH8AkdIE9k6ek+d8Ge2p7sG71StEHxYZvGrcOQKwZlDFIH
0lJZYXaf6Ap2CJEhAgnps/N5RMofjU8DDGmgXnsHh5dj3KSv6H8A4iCxIWgIRXon+4EEibCBl1zy
SnPR0an5yUYRRRimZjfOcW8b791LfB2B7TR3WGvLNnHiVw0PjfTmj4XTMeeJLQNkhXD9YIKbkqNF
dRv5hQBemCpPVmKT+MO09m38EKtPkeEG8a5dkqGYvfNOTU4CTivURNBGMAnYUXzXbkA4d8OB7c+3
8UYYtokK7QEtdK2D1t1j9/SFLAke9SUStZlNDSTqCExAjhZP5cm9B6mIFLh08DZ15mOWOTS9yfU1
coqEwEEUN2QpMp1ZYGS20bwD1QbI/dKJPVUF6aSpFKUjF2m77ig413U/avEQSqKF6G3GJUCGAvQu
wOgg3zOlwkrCPGx1uQJjLpU9kvevgy4vRFOzozkxMVlEdOwg1DZgYuT0qrPBrcVN268v786Zsw9R
ZNSVkVKQVVRIJ0eyaCItzGFk0JAKZTHo/j0Se6n/47KdudQrDCExBoZ/5LOnrzqmpBp4QWrwuiq7
DuEhMIatvtZ8m0k2V7Ykuc6D42Wbc2tENNBJQywZOlnT7ce0KI/itgGfPEk97ufbxFoqYc/luTCs
XzYmYdZgBCZPYtiIcwjbyis8v52M53ateWXtgl+SDW5QewH7y83P0CxFlgubHJSk33glc/DUhJSA
jl/rD77/EXbHrPm8PH2zW0M30PAu41B9y83LQPLxvm3BIY+uBKrYTHu3QI2mLzVZz+1zsAv/287E
LQc8NNK0hp0sd2LtoDcHpXYuD+V73RVrRAy0uFu4xXGDj99wkieVrDDpfHncfWl2N0R+vvHj7Kkc
NGg5yTrb9GwY1qWc832mBNuSaj+o6BOXD2yJ1UifnVZjpDRAmQU3/eQSVHSu+UoMkYg26cD5WVGr
ehJZwG6tpMvfe513qhOJ3II8kWnEbltxcgjiwMSlKcUFxNkjvsEfz9Y8trrELhCX7DtSCcsuqckg
fTkMt4yCpiSU8m4dZnWxBzqhfhx5nks7AUQHPQDMCG8Lwaq7QDLjI6EDZCV7FcXOrreeQiqU3A30
sLkL/VjBLi7tTu3A71er0Q3Q/chb+XlPINUEPFQW99mnCCS8nEYayRUD/cCtwgs8nwulUXdq05Bw
IQUxI3ioob0AfaEjCw7QdePNc7KeQqqHnpToSOGmBGmZR8zzKuuA/KHDpiKKrfXaDgHVGzM+QZd5
JL1qB2r0jFvDTQ30IEKpiJc/YxVsMpXY5JmCklq7kJyf2ddAFoN+CTlibLppyTWBsrFcGFhotQ6v
hNDRdN/tOuv58taeuWPPrIzb7WQmwoHwxpBhhVa5OOiBXgZ2QGKtsmUzhD4fr+L7WKZrZvmpk3fi
9rL5mUHiYI0SP+BB/x7SqbKeMZng8AIXswcf81qW+N5n7G/chVhqEC+D4wQbaJJzMjoG1EsEBuug
sW5yuXV7moB2TA8WsgVz1xQkrVE2s2TgGfBWP5/OoVBEa6Wj06PQvkHnIEpUvVm4hdUWx5IhchxY
pjpqAii+CSGjldpw9nB5Tmc8BDJQiJdwHQPzNaVAL9o+Kup8dFYImtrms4QqhG6sOv/zP7MzubvK
jKe5ZpUIMNTEo2axlw3/KUrITtAhWPDAM9kuDAYXPwGh/BiEn89r4Hd5Eo3btMyQM9SOUR6jFctr
xWPHeu+vj+vU1mRcuh/gQdrDlkR3tFwbQX0ts31iLdEmzq2TgiITonrkDNE4fj6mqEUX1sCwV8JA
JXe9ivjZkCrlk5pgOxtMgz9eHtdMPENBa414mqjw1l9NMidHnXdxOKTjzUFTMBRp4j4VS9mymeN8
ZmIc8omJttYL2o8CFwIi9kDbe1Tp3bqt/oZrBFgZeDmELtASmswcA8tO1o/HWS/fyhTcFv4xkj4u
z9Z3dDLBHz4xMtkGKQuMKhq3QWF9FV9A69/FL1zeKsqjhpYhqNPk6GSpDw1d06W9MZNOhnE8fKCU
pYGVaTLCIZASHn8JQ5iVbekbUQF4xQ4xMqKBWwEZe3mwc7cA6HZk0BcA5oNZPV+3tC2kui/HLQ8E
rh/pa6XrfgJYcZWxdq/r3JEHfWto4umy2bkdqeIImMCmmmD8mnjL3GdSbFZYx6ir1rWaHcBy89c9
P+63XyYm0WHSRinaSmDCkMO7Vk7vowBA5XBwL49kbuNjtYCwRgYLjUGT9UICKx6shsMXltQdssED
m82Wpv2CmZnmYQ23JN6LxtidCZqy84UqwHtaqnoG1a5AKTI7oVgwu/QNCCalcWl4bWCYHmmL7kia
vD3kSRK7CcRf8EsSPtIO5bBGY60cVKoddXVh2RA2y1zZKKXeKYMovjWkRLuWkAVdJYOar/NKsNz2
Zbnb+6017PTIT5+7QY2YXVC/eK59mq5IoKS1XZt1uBdVOdxRXeQPVUSHXQvAm4uWTuCr4ijNnjMI
IzIkTfIocvBkSEHIhwTHu2YkrF1lKniFJA5cI+sCKK8LtcBVqVrCS/SOO0aut2ut6GhkqxX6ggHH
vC1bLfRkpfC3Eve3cSapW0syVko+oAMtt3pguXMKqBrtb6gqD2vdkPS9UeDFZQdJk0FTm8dgju1M
njlpp2ubfqiGp740ldQWVpTfagNq5HbSBbVv9xGH0KERtA9d0inrpkjjHxILFadvQhO4I8kH+Ony
vpoNKAjwnmPiHy1L00eoSqWKJxYehzLUv/ahX+SHRpQgSEZG8wm4Lz+yS+Ds3VzqyEEhTcTtLurb
hVM0d1VRPOPw9ME1jOfB+baDKGokcwlfUUP6NOtbRxdHjaz6aiEcnLvmT+1MtjcmUOu7FBkYUrKV
NXgZjd0BuXhxbNslwe+lMU08AwfSsK1jhC8y+tUb2tlB7iTpqlhqqJ61o8gUjYImHoNTV94wkAmq
FcaE3nY3425pXOc6QXP75vJWGb93kgIG+u7XTpmsUYK6Wi4MrBHCr30XW/cxb9aXTcxdE8RUx+5K
TdG+SWMIvOIqHVlYoPwUoP0DpHxyhudCDr2C7C2TM8ePyDY3l0q4c9uCQFLSULD1ZMj7nW8/SoXU
auMUcmWvhk4mMVtFM1uUbFCeWzhxc8t1amuSNkvRdZhaLaYxtwrIh4FB0JNM+aFOivK+opL2d07W
SbA+2fEsLfoqsZBAM6j/Bs4iajPAv6oyIbbIrPvL6zc3ttOXwWTL9yD5A5gb6yfhXKWQKDRB/KA+
+MGfk/h/3rv/Yh/Z7b+2XfU//43/fs9y0OIwVGXP//N/bvIP/o/b5PX9o/rv8R/++xcnv7f+yA6v
6fdfOvs3+ON/GkdH9uvZf6x4jTvrrvko+/uPqknqr7+Pzxx/8//3h//4+PorD33+8ftv71mDWhf+
Ggsz/tufP9r+8ftveI6fTPj49//84TiA3387fvAP9pp8+xcfr1X9+2+SovwTcQhAsoC5gyMVCJLf
/iE+/vUj65+GitMr6ybEe7DRcXh5VtbB778p5j9HpUlgroE3GbHK2JBV1nz9SP0naj0jLt8Efeco
FfHb/479bIl+Ldk/eJPeZoALVb//dn7IUG03UTaS0RuLmBcx4FcO7CR2z3wedn3q35mhpLyYpZY8
NkRLkFaDqLjp6DXp3sBl6y+4lHOv9S+rSK1i52ECENFMjrZFWB8WnN61YIO1CXhhQBwHDpGTZfhz
qKdDO9/3fxqhYAOzoDepaGTiGgvVLwiryV3MdP1Fi0j6VEH8ufXTG12U/R+XjZ2H7v8yhte/rI0d
m2P8fu6sGuIXZaMTzKPPHrhk/KC+CbqMCPSwOgmhiU4FVNC59fOy2fMI9E+zIKTHDkLHKLKD52bj
SBHW0Fh3SqwUV3KnHZlQjH3VkCUHObdiI/P9n4amvRomp2ojC+tOJCWqxJChsuVSip3Lo5nbjCML
L0USBc99fbJiJqvaNAjMu9Qn9B6/BNKWTgzDDrKrktfTKEkc3WSBe9nqhIXpz0lEwyIkJJGyRkXj
fBKTaAj7ICF3FYSmQNdcBoZd1Lru+oEB9mFEI8empP6KW4n1TKIwX4lWQ24sFPomZKbl25rfdLaR
DPpVpDbIhASJgpZWPrLQXf7U2QlC5gxC9KghadPGvqYsG9BKW3cZBOmhTRgP+igiYaGGQMJPVRvo
ba7pS/fwzNJDWRMRN3IIoNOdTk/fBIEeCPWui2plp5YCTx3uL+XQZo0gvoCUJ/zktypcCeL+oG/k
O5qC0ag2StkeWiLWl6cP5MZYyl/h0rjUCJhhAu4YwG6UeM6XGjntqCzzcN8NrWWsSsMQLzQiEGot
Ie6XuSG6alI7USKrcVtVaaKVwoc2s9GApQBMKsvFJ2qXPnOHlLcjxYSe48bmWJJ1OVRW6kZl4O/N
YiAU8nydFDnhQM37GGWB3gb22L8dwJcp2QWUpWvA18P80TLT/LHUU1PYbVeUn2CCqdFRyYiMfjJJ
q1BCGTpQd6hSrj13bQkyz04FP0Ody1j8VFe2CEJBCMXkRokdOQyrkXfJHFZVXXAQ+KtNt2eS0O7y
DnS+Ls/C+NVQorBzdGuIFCfDG31NCk179IXOid1LVLsvtULrPECgwWNYIiNwF0k4h+sY/wMifYgl
AtCNGOKnqYDwwE4KLgMKVeQQ/y6qnKSQ6AjxK0Xt1x96wAvJiZVaemeN2n2WUaRvCa+tyDWEYbQI
+qXgiHmkW7XjKd0qQ0p1xyAVuzKLLEu3GcBhD2BUVCOP8drfctkSkpNXKs/syggKtkJZRgRrnilt
Bnn6Kv4kTAONNpMUlUEOsh6yvSpCZLdD+DGozQQGC21WldJH2YGDzS3hGDbUjCNr5ze6AC8mykI/
uW+GHfpzOkg96gV4KkA4EMRQSqpBMKWFRnHLUlYcshQWnAiyuA88MsFanhGJPBZdz9b463Jgk9wU
P4gkmj0hCdHcQovL2wEE4FeFTNlrQK00sqMo4MraLMdkU1jxyAtjozWdSu+afQg1y3ilIjxNnGDI
hb+WAdnM3dSi0LoOqAAvUSBDPi03TUnyLFIWimuAIvg1VFpkCjQprCRbwaP4La18qwWXgZEdFFOv
8RyPuy7FQyjQhD1EFsfyDjF7NyBWE9o6HtOgPudl/y6LAl1EaWWFK62L1Wcrb8zUHYKoi5CpImBr
zgBXKNwyU/xDFjdqcl0IyEjYqSEy4ZKYiGMdxvW+0DLtU8YO7W9jQxFXKjpsD1mkFYrNG7XX3Zin
A97efQBB47RRUI7nA43rNQfvdQBct69IXmQMCTBautBl5OJKABbatM86Z6gb+b5QUrRRFHIpwDDQ
CtV3W5q1jd2zDvqjTA6sT0G43EAWmJgeGElwbqoCmSJcLiEhbgLNhmjlaw00UTpFf1TjpPop6iI8
WsKC1nwbmb3pqNCreBVFnzzqVmrcxUgZvNEuJa0b6rQq3Yhm8TbrsJuREQq6Q9Hh6K1DrmfbJs2k
zsFY87dQRWnNHoiRvsmyz37gC6pn3lr1/2Xuy7YktbU2X6VfQGcxD5cNxEjOc+UNq5yVJQYBQiCm
p++PPN12FE6C9cdVHx972WmnQqFhS9r7Gywfomv2sZ1EPwMkPt13l+mR6Q0A6HGfu00uAmOUww+A
0cd4g2pRBiNt6mZZYBNFuWYZ2DSJMULDpejz9BMu7GXqRWrRPqlaWn5YGYl+OIVTQe+v0+g7r1Xj
pdcnZb7MTSHXVtAWJT83I51vlmWW+JqB49CvMeN3DjE14pHCTn5EJI6vtVqLC18nkQnNtW6EbncE
G3Hg9vIKFgxlocMNm1DbfC6Ntn1S2LQGe0W+9HVK4CZSg4PoqQkf8Q36alB8Ohrdi9pb0X01gBm4
m3y2Em9UZZbswJcDRKWAd9m1oidTnpQ4YKSUdWswP4sK6vhtRdV0m5mJ+rsTEsoDMcJyDwhrTd0A
B1jSoK6ndXcNp+y+KwcALBOTqFcAY0IqzmwbXdlIU6sGryfQJPdqZGU7DFPL7jOsewdcKM6KjWgM
867ucqKDpUXHZ5UahXFs0y47tCPcNK97RHL+nktRojJiaElEtiD4qIhAVVmgzutbpZknV45AicjD
+3csGg+P+VyOnrRFpz+auXBwFVdq7aYRuJAjOOtxHpAW9a4jcc24vq5ZNlFnmwI71+SQY/Jt/H20
mXZF79muw7EgoLIwHXZUIGxq3RA43ZiwTUtsLVT1xP5dlNI1NqxPx92od3BSMpKqrD1mVNzvWjBV
9mbSKiGB9DLUz3Rq/RAmG64MjiIeeH5WW/hSt8ivNiP1C2sj19zW/YDyMNzrkneZ59mdUrD2k8Sm
+ok7uQGEYZFg6rmI4+4gIxqnASlr1m9I5Rj3XIvjYqOXmqGoL05SK0/VUKUs4EAMJvvK6WmzGc0k
U3yul1nskVgMUyYnR/W96ZlJt8Ac6L/MPkUhgtgi6/cWSMip39tppvljFyn9Xmc8IxvLEfYNq3tq
7xsHkrebQa/K1lfciiQbqKMx3W9zo3pN08buA61x89dIcQa8I+xUNmHkYvkEBCm8zCuMaWUZVmW6
EDTnlg1D4DiygrJvNU8vCutnL7qs2ERaN9FPs7qtfJd2MsGLvImYbw4AIG17Ix9wxDe1ioyplUFg
SkmNGI6fUlpYikpv9Z4Ts+hD7w3DazqmADUdCewdVeAg2uLqwaLNoEXI0+A2I3RokU1MEiM148iz
c33oPIhQ5FCibEcL1D5ZtsDW4m3RQCaMQi65S7DqN3YWSQ1CxmZmoPLNKAQMSYxj3hJRXV0rGrxS
t7UK469dVJc4qSzmDOk+iVBbv1KgnxMfexwF7qY0s7Q/5HWpv9q4mR2suM7boCGWeFNwVeigLjjQ
yDcz24mDlsItF8ZUkXCfchTRCn47qhUDCzAX5v2Yq/a7VnUtUtNuNeB+MjYo5KtZlOEQ0nOGG1MH
USmvqmp8s1HHu8Gr1YHcahZTB9+p9bTCpCDt6+ldm2M4I+CxtlQ2au7jNJIpRKoLOKcI24DkZa13
PfXslKpdIIC/+N1LXcq9FtUMDxNULXfaEJH+Lhn0tN/iGR+PQPz3nOw7Nc0fLaJLZy+GziZ+lTg2
fql2S609ClNR4udoiLLJ0Hl0851wVQCuJQ6RYssaiLthimMYx3ClwalWi8RJPlpnAL02iLtIwwtE
dWtlV7W0MibvZyB+PG1seJ9tJXie2e2QZldlnxXHlpakPfSjIaTvuvlUA4SAQYHlQPlnjYGeqsSx
AOpZFmbpJ6RHEkwzTKYCOjKoV5JbsDuzcFORPu7AUvWbnNPcG0mF11jTjNZtquJ8hSfvyJ6z0U1d
L+5HgrgMcZJ41xPcs3snJk89CAAizK0W9HieAjUajCxJ32TS2uzwdc//HyWirpMPUdbl7+ZsGmpK
Vz024vOzuf7J5//l/4e5KPCQT548/8pF7cuC/q9w+svj/344zUh9/d5/M1KqavwHaRX8ATKOiUc2
3kD/TUiBefkfZKNQgUSyynaAt/s7H6Vp/4EBs2IAfYJklA4nz7/zUfhXE3cDNVlIoAM/6qj/k3zU
nwkNgjWBBxpkQKf34UkeSqFx3sUChww1EZnGo1swXLGCk8H4JiO01Pgs3doOdV5UGhx5Oqv0LFm/
8ARKuLA1Pt/8n2/Yf/o+e1TitjbYWVYroWvj0QMbLWXt3f/ns/WflmcFRkfhSCjEUgkrOm4YDl/Q
zLx0LHdDf62Z8OBuPy/7ChMc+WT4C11FumzEBwnnWhVX9qqv7cLQzxlSpdRGLcE5HkrcGHsNhijQ
wyudcQXZuDD0zjRwJ/1OdKcleJlggPrAwmOa/zw/HjNQ9N8jP9fPImkSDQrnaqga49bQ6dEFSq7N
ybazy72ZtbcyQ8oHTlF6T/dEq+5sSKY54PG6Jr/qXfOWqtGGMCd0quYabztPA7HJAian7/j+fB//
TAr908Up/3ny3UtuOq1dKkrYm+nbECmQyI+DMYORdn5UzXYld7I0wtPEnnyKyiBXEZUYYbV410WK
OuPKrllaGdMHnjRMCyJqVmPH28rLAMaN1W9zZ4XQtLBv5uJUtC/7xlLQ6VzqG66jqAhgivphx7eK
0PZRufIV7GmH/5NW+mcKZjsf4gyaXbJRCU390+pr2K8lsIFMNgPrIs+M8h0jzlEv7UAt2bGEeDNV
5XOOO+CQQRXSmajDEBMmuF5E0U4WqKjZ420FsIdI8LDHPTan0Lo3imvQZwPHwRMv6sS+V1y/1XCB
R1ZUcxhcqMlOUDCFoGgei5d+eOUS6OHeDCN+XQBiSTSQJdr4ZlCKW0lKz6lQZNXwXJL9Tdfjhe+Y
nm4ey1LbsirbqLheQ/9oh8ATJHB+r1Hig5rYDZHvrdsGlvhVaorXJsPGEJYX2b/6MQ3sCCwX4E8d
4yEddUCZxf35Zb60TmYxsOhwcXXGVAmH4rES70Z6pZbEO9/2TB7unwmcxb00bUUuGfaQVWVePgL6
30y3zc72xzrd93BJb2qAU+8SI/alFm95YcKmyAm6JA5x2/JMHWa0jDzpgu6dRh4ztzgOOMvw3E0B
EGhXFtqfpdi/uzlH6hQ1rSQXWM9ti7uf9paR2BPDu5oMfinextHxoPmyMiZf+mPfLOovNMrJxsS2
7EeVQFVKd6LXIVW3tXNnoVYZKTq0aKHGwT6RIMXWMm8B/shxgVeRdbNDyLIFAHF6bUN9JpVXynDj
jcvYo1jwQjVDblWeo4NIyvh+ApbCxMVvE2SONAfi+0dXr5BK+mFibcWSXKm1BvDHbxWNiLaDKp8D
H74KLFTIreTlTutHv7EcnyqPnfpSllCkjz0regJTplRrL18VrlwIgPPKTgRzo07mGHtNgqmm9D6s
y1dW31LT8wiusrHPiYpppaYfxxAswCte6TexwPdUNz0hQBbh3AcSS313hr09ZpBzNgJNTrAd17PG
1x7a9YMKMUVFvUqT+8KivlStTaE1a2ixpU5O+/JkOVhTbs623CFEPXZPDZxm5OP89184wOzZCeAm
KRDhhYajJb5CzWMDBZdE/5VXezVXV+4HC8HDnt38eEdTANNxyDQEJ/ZL2/3U1yCDS+Myi/0ZR6Wi
RskidKHP3O4Hc+XAXRqVWbzjjBcpV9GuhTASSempde9V4uA08d4Qj+eHfmlcZnHPgkx5q9b4kC66
K62btPqw0hWMw8K4WLOSZAlVq7GkgxLGIijAm15zbf+CznwTl6zZXa9yKxA12l4JuRr7eSp2RdRs
rIlwocCzHRAUpCNFDa8U8Zykh1qFhk1pPHUN+KRIaSWkDlSkCAlsHzqRQVgm2bq1eUyMPDA1saWR
vm3HakcgvFuh3hIL65BIWPL29619oyGLWOc/a6PYkOHQmD5vYIhIN+Bxcfpq0HTlTrc0eNOiONls
pLX7fIhsXIoE2erVVrhr+vFLLc9ijYXcmQCVcXqkPKTDlQ5J4/NLaWG9zkmoPI4YqlDWGOY1Mkhd
tlXaeIMibh8B7sTWXPCWuj/9/GRgUMMZiRZlCJXxDnA/YaxshKXezwKEzJMUOw4XgCyBPDC9GtPX
cfg9UOllUE47P0JLfZ9FCsMoGzNJozFk9EOqYVQV/mUNz0NFKnin5TipRbxBrRy5/PPtLkSHuVhL
B9dA2460MbRqvrWQ/RqK+JassdEWhmNOwwHdT9R6guGAXRVg4lu9dFfGY6Hfc0sjmilRqWTuGJbR
Y42SlxHhFg6f9POjsrBU5uqBCihfBthDuOy7DPYKT71yB7qTn+LM1rpf5z9j6RvMdikyibm0++kz
xL4xnu0MNctmTfp7aeCnDz3ZQ0nJhBwkdirwiBX2aLUyMEvtTj8/aTceISzl5GhX/gTVHdph58di
qdnZ1uSNQ5LKNccQyJl42ERr6O2ldmfbsXcFhRAzutsYsdepj7W1cvItTd5sOxKNc1NODYPJ1Cr3
kHmM9RXXrqU+z85rJoekazuMRcEPpA3i8uGiMTZmh7XmogKXTlPn4l0z7qH9dlm7s7Oa5qNLGz71
N97ZD+WaF/LCMMwhoZqLd0hVodksuU5QmRl3l3V3tu2yCpdEUaPdnN73+nvVfV7W7mzHNRlPIstF
QGL2T7gNow554fhOA3Sy5ZS+qwxWIoY6PdzloQdw4UDM9hx0XseItcYYGtajNj42aw/Yhdg5R3bF
STdAMBwDkfJ7uNXfyzpHJowGinAOkBK/cFRmG5A2cZSkJT4lBuxiIMcS5ZvLJnK2/3hbV+1YcyVE
rb0ZDn2/8j5ZWND/0j6Kkwz/17Gg2b404RG2uai/+mz/ScJTWUGlMRzwaICLLb3sfjoHbkLyA0CY
DPGiy4+FsY0ufDTosw3YNbkqx8rtw7wLzGI/kJUVsZA40Wcb0ImL0qlKjMPo/uzEb0Oy3TDJ7UTw
dRNPBq22SXN32ZDPtiQUaVXQdOwR72SkkuSTWvx1vuGpr9+8e+bs0rwCr7vh2JMKwBmaoqDqiGPA
3J5vfWkFzk7DLI9cplDc9XrN8lUGg7wViOpSw7PNmEIDkxc2hr6F55a9j+SFHZ5txaawqiICkie0
bMcbtdvkwg7PsbSDroH/06BhAwSg/CDlCh55YSAmKPdprBa6zFM7xvwVcchA8oSi9srqXlgZcwsX
YdBad6fo4RrCs/GwldpdAXfJ8ytjBpr8O+v4Zf91esjYWkfBzB1DNX2vh/gudoE/k9sBEESwoTcu
8Dwq+PpZDZG4whtsYOrUB6buBmOrE9gIDso+SVbV+af5/WYbTMXJ02FMZFISXaA3dWtDtht1ay5R
hT/KxvBc7Ax47PrSfuhXKUNL8zb9/OTrt2WCT8jZEEYsvqt4eStWgv7StOl/NgwQpxlzhm9iy12q
Zl4Z3cbpmozOUuOz/dzUKF3JabU1uupXLNs6ymNCtJU1MdNS+GdNzHY1g7yNqIXWhxrAiKTtPVnR
bWFJPy7fozoBFAamoBo5aoMMIWcB+F8acD0BrBrgLm57pqZtSzW5KQsSMDgGZ7ZybEAtO79kl6Zs
FhtGSwXwo8MWjhXgNNNDP6w9/hZa/lKpOlkM/WhXDJcVRB2o4JWHwl6JZgvT9bX3Tto1xhJarxna
TaBwUwKdAt1DJR5WxuMrEnyzab6g7yfNVynEpeH0hPO6ZhCPY9ts8BVoFWawibW1cden+m83fVVa
d5O2fxX2k6HtTKiCmIUVFNUv1hlha2wH/mqM+aaGSYkFo1WuWUE6mrAW0g+8fjHJw/nZmw777zo7
/fyks0JJaxd4uiHksBjNkvsacoc5ZF3AbvfOf8LSLM5iCMo9AM7ryhCWgM3AbW5oLovxX2KOJ11n
AA7GiVIMoYLaHh4mFz6tv+jqJ+2OapnRgSNr16FOQoATHixx2VV/DoVPGO/VPsVoD2Vowm61XZnF
pTGeRQhdNUfQFFQEINtCZRH2OezCRNoXbfZkNCqWw82sKofQQtFTePL1olWhzB7BbmuQ2mLmEMKx
QLujYnNZs7Nzn6DmO6iOMYRdEZg3Fzc7PbFOBsFNs6bNqqgP26cxaf/irP4439+FUKTMth83OUiI
oPriwrZPyY/eSQCCXvNuWFgVcz1emfLEjLt+CAlQY7knLrtkTuio08FoB1yNywLN9omHBG512TMH
FLs/mu2jBtyBEs3qV+ZD2l8WfeZEmk4hCQfVALf3+M607XdGirUinblwO5pLEQhL/7+7DmhMoN5/
uDiazUkmONpa44FMmmI1vVegXUgA9jNLwxsadxM7n3VU+FAV3mTRIyF8W5ah68CGG/R2FDi0p0y8
WhUe0w1YAxDkHMoCWlHVoU/7TZF+dIIcTHXYO9HelA9Nd7ScPXehJeE0HjKNG6ZyzxWGP1Q6lIU2
eVN746h4uQI/41iF6cGzUN7Or96lBTY7+hvTBli67YYQdKja8iMRnG93pgzy/248YED9uRaAnk1A
TlT6kAJXY9mPNKagsyjbvHuLyL2S/GLsk+SPVfdqtu8U15/zn/v993HcWfSIe6WJigovbYdsimJv
DCtqKkvtzsJHlnRKYbgEGYefbQnF0ItOE8edBQ/b7TMamVOzv83yKNvt+VGYfv3fVwI8Nv4cfJx4
6sCmWY3SVwuXOTY+WNZH1HUrF6Sl0Zh+fhJM9XyEF6WObpfRCwg+ibGSCp5G87t+zwIIVOELSxNj
j9J24bUKvOUBnjDSB7P40eZrl/Glzmt/dt5ljY4bOJKAarujrRfx4Pygf38Q/EvesbKVuhXGNJf5
DsxmLy1cGN2vFZeWej3bqNngyNzK0OsSAI7y0PHD+V5/5UO+GfM51DBiHJiyRuJyF12pVL/XhiMF
hjoanoC2jgHGAqskgE/blpXpXaKqHlFvVJdskzj20rraAwa9N43hWKBwqUPUsuIyUEpwa4kZEIJX
CqgyxaeE3n/ypKhxUKi136EANFIRsGzNGQYKyN+vnTmm0WjV1oE0HJLRtRWMtNtIbgQOas5d9SuN
wNhDfolSHeVheB8pziY3YVnfx0HWH1oICJjSPvS47dfiBuQvQNKKwDEk5AzYPsPBLqwNJFEA5qFA
qRmBDugW14orq7jqTcMvSwTsjG1c9bk3fukaiGnZm80JHP3aranlt2X2l9K82BI+8T3k+yl0YYm1
1QuxKVp4PxkfIFfGMQGixdo25V0cv0JF1TGqa1gwBxPVzDFB4MOeGO9bhk42pVdC2kXAQtJxnnWe
B6L/yZj0W+UHKzS/VkDWARuUatAvGGBDZNe+4xCP5s+jeWdDVS3K7B04Bh48qIKObUYFyHrHz6mx
yRQ4Jjkvjn6Vla43DG4AmaqN3e2gOOLHqXLnpFCat8hGaKpX5mClmZs4fdeb7K6GxqNerSlYLSz5
uebXaES0rCD7Fbq6jwpZW65Er5mg6N9nkz3bSygqO8zucNfm/Kl0rpxfMFyHoiJ8N8ctV/c0O0Tl
yvZaWJVzWEdi0hiIQrwkIwYHngg2RTurWq1MLsTLObajVYksXQdfRCEqKCY/QRxMht9Mv+LsiZUH
Vx4i/b5h1Hftj5o+lrw7svqRQHPW7MCmtf3WgpgGNHtc4xqPpr3DqkcFXI1YRerBjn2HgzPiPAha
vsRiy0BdsGprm2uqD3ETj7ibnGc7YNA6wOvkRisqgNO6wNCOcfqS2PcF3TWw7OVruMOFBWHNDuHG
sPtoIAoWBPTFIoIq+P35ILjU8OwYjphIREcwjrkLOz0IJT2db3dh9udwaFD61KSaEitOfZWKY5/u
Sb+C1Z3uUd+F7VmXAQ+vzCHHUdmCaUSzXxWFn1wDNmicbltEbAgpHjsnCc5/kYULhTN9wZMDP9Jh
ddJFQx9m0Z1ZP4ns2gCHsGlXvsxS89O8nDTvTCzGtsQZFIE6LEAh48N77Sa+1aUr98KFnTKHNtey
VTI53ViUIjQK6L06h6g+Yula2cp3WFhDc90MDQR16K3ggMZTTZdb1m3OD/1Su7PEgMoSpmcc7Wbw
cI+38Oq5rN1ZEOx0TZqQOUFqLjv0II+aK4/Ahbn8F+iWc6EWgg4hEqqBLQrAp3MQsu8k8mgrk7mw
9udQW0FkazhTubWrXlj1bpAbAaaproAOihSYMkyA47WLxcLwz3GspZVJEDiRouqbwodMxQ5As8ui
jj3bwnIAn9WI6yF0Bh8yLulatXFhrc/FcFWwL4d4qgomTX2tdsMBBDgw9CCGoLCjQozg/ALSpwvz
NyFoDkS1yqRpmYboZutXBQFPRb9y7coflbsR1oTwKdpx969muPuSK072ugEWbH1rQgGiq0YvdQqv
GbaRUMGFrYKOJHC+dv2ej0+8ei6MZjcm4GIWn1l+TZzMI4nYTmJnlrM93/+FLC90Lf6MOqCEFroj
sLOK5o1B76/qIdIPsTuIaWyK+K8UpPXe0rwSRYaK3/Polln3tvOXANWvwlGX5kAdj1mgZVU4Iq9G
XDdo0y28r3HKQ1rmBYqGub0WgReOki8uxUmI7HviCLdBwdHIgq4JIO6XXpSEdeZIROgRpkROhxQV
f8leQoxDruzThb1jTT8/6XPUgBcXV9MCcT6K8o50P87PHIRmv196c2HvsVFiOUI2PBQolmii9KiA
XMh7rt6KAnmygb5TVAQYf783PXDZA9s4Mv6i0ne9GsBIAGEVyQ74Oe7AL/fp8LsDEVpJ3xh4vGAN
AKb2Q+3KgLFNXe1SqKcZJIXEYQt5aXPT2oZnUdXrKYgl/fAZkSsmwji9gmCmyq/NPOTFtTJeMzNs
hs9G7LmxVckPaH8n4x2pYb/NmifIJ5ieQoZrR6UPtnCw0oX6mhkZ3ndHYf0YuluaQevDeW/ElbAC
2sLwvkr8KHY3I683+fjbbh4MyJ818fUIFZTYwAPFAOLd9MFrDWCN7cV6fR03CqBwT/bwlPA7rXuq
uodRykBSUMsfx+IKYpAKucmKPc2veHU7VI+pEVr6cUycIB5pYMdhWqXQj7idBLxH8ZwZIdd/1Qbz
LPWYDNEugemDU/9iTbdRDPvWqerXAaSn2HqFI6dfk3t03ZC/zs/80rxPoehkRbVUh1iugosaiCVp
c5OQC/fA7JCFjoybT6oTYaeBjHI9roXir2r1NzFyjgmtQAaJKZi9QONFW5RFPSLdII7uaU682HyG
c6CevaWvP6KtOV4R+wcxP6JshLTFwXVereTT7PMHCJjcmzCxa7N9bD+qqdiaeJ2WFAS7y4BR/9J4
h1x/xxMVKIyI555phwpd2apT3u2b7z/HllZjoqcpmDHhyEzU2oO42rX9s94fWyXoEd8vWhZzjGkC
bRgp6gb39wr180BTL7sjmbMT2rGKwrD5hBSAiaQdsDY439+FvDOMF/9cxxmzoCEyAWxasFNFWmxc
+2fcbjUcKQXJAqk+9PRDtz+q4cgTVG1qCWGkY14MWyH2dg++bC19W0dxso0gUfOXGG6Q0mCQWW4q
BaymwChuSH2jW2AQbRot9pSIbRLtt+am+yL/JA4/yKK44SKCbNMx64kfOeOWJq038uda3EILoZHX
Nr019RvT3EKT/sKZmjb2yQZ2LTKoeYQ3fVU9ZOqVjQTG+SFdiAxzX6y07dXMoFjBqraxPmSycklY
anYWcHQon5F8ykEoBCq41luEzNVlHZ6FnMFhnEgSoVjyQah609tiBfS6cFP4WnMnQwyBW6p09QDE
h1N6BV7KsfXU9u3KOM/k3/5Onsyxr3ER60psGngKwuJQxHYIl9zEZ4qGrFSzpfonxBn9aHLwMoXu
5RnDdUXJvaRKbxoOnSRK3u0i+XSJclnsNmYp/xHQ9RwkhwEiCc0v/TXWjV8XzdAcNku7KDOgtTQC
ue7ZUaCtXeUW1tSXa8nJBFFHS7gu0C6sbKDeEX9e1t1ZTEkIylVpBnyMZr0K5XghKNkxpq9x0t1S
z62KlOhubkHCZytXax/TS/Obs2Guz90qqeSxRIcbCDPb9ggTlmcn1z1eXGWQOqLt72LAw6IJUkih
GfE9Epl+aoA52j8UzkecmqD1DuD7ardlChYKe+ND+9iBRtkwiFf1z1EORp+66x3VgyDIvgborX0b
tZuxvKPVjrG9VHcj/KT15rar33SqHC6biFnMSDWm6BXHgBnvOj9W3WWhaK6NXA8QGkpGDBfJbmm7
U9a0lxeei8YsERC3eqo2qo46vnHbmUPmZSXyI9DBSQx4hzXxZbtpjtmlnT5IkPEQlrQCdt2QwbGf
LhrvOWq3rEdT4RDQCmW/l3VgX1jlmqN2YVNLxxKiT6GqXMm3bo3vsDDec9Bur+uSjnYLdLt4ssDt
LUrUSJ8l3ZT142UDMosEUIDilkIlcoNNfi1rpGDlynVu4WzRZ7HArIZJmxZ9t/QfFbR+NP1KOO7K
0TI18k08mCN2dbMwnHpqfDQ3EjpFykq7S52e7UeNGxQydLiDmukPy/3NUE4Rdry5bKxnx3gSlWbf
aVgkFdjYkW+sdXppMGa70lZwb7ZLoB6ardHvC767qLtztG7vDkyxJLprRz+pemXQy+rjc7TuSIRw
K00i5jEk4jayurC/0yY6OXycsUcmSMkQ9NRAq6EWuwImXRjeOUh3sEHs1O0UGedddNc+Xza40wI8
6WwiIcA6Wmi0vRKbNcGPpZ5OPz9ptHMNd2TGf3uKtM/5njpLrc5yX1Fd4A0A45IQKvhQ4YQ95Jhb
f3WqhIR1fWTQOSuisLHUbQoptwwiNEmO6mdBUUW84xBD8mqr3JV4YaT3BGC1oriuipecvzEYvHUF
DRJzDCCL9gGw3KaCSIQNCykRwQGuqUef6dqxhuSBmTw7yV0Kxok4mO2NriGFcgupr53kpm+LV9ZW
h1xHejr9AYSIXyijfshg2uFlECbzIQvd+L1ie4TyQ5Tlh7asj3EMdYl+4Nd1c9NpxdFpdk300PdI
qIQx3ddM22m1rD211wB1NWmAxGXAo+Ru7MowIZvB6vYaThSIfXaekcOXpOwOMKTdGRR6r+AtF537
5CaW6UEU19qXOrvsOTDHTpV0TOyoK1EqyoKo9PiaT+lC8JujpyoFq7y38RpImqtae7PsDMoTF4IS
5vApl8oEdtvYndz8JbXHIX86vzyXOj0LfjXPlLRhI9gVw7Z1VKj4vQksqvONf7/0IcD154aqc9EN
pkZxzIDHmEJ3dKXw8X2noRH5Z7siHwRvVYx03O5wE4f43na6RZ3vtDqlHP59OMJ1ddZ6wkQDASWc
Mz3xRnhOQ04XkfZFxKU3Fq0voKUN8cMgz7VAOr+J9caBe83qaAfx0HtoR690ZGn0ZimR1KFqk1oI
9IrzRsqX/LI7iz2HLMFrR3Up0A6hxl9q51aXF82286VUdRI+VVlDx7VD+NS39Hn46/xsfD8Iztw1
roTyqh67CYpCW3o9rKyf72cYDgV/zrBRc7eSkPMO7REuPMhpjw0QMsQC9m8l6k9r5d9rCAZMf36C
2UR61VWgZuiRBccfslXMPmC47Sf1ExveLhqbOTQ/AazU6FMMODtU1xfWKOaA/EyNLCObMKAQeoBI
dP5ML7sqf223k+UBGWNY6CEPH6ZGs8n1Bw5yxflx+D4cOHMHuQrOQ70CBnLYiIPsDZSQAMtP1ygK
CytwjpwHvk/rVYl+FzVAOY8KWGiXdXt2MdDscYhpj+iY2u8VGe8dJj2IXuUro7LUb+3PJZhH8FQp
EqyOarythxu+humZlvB3S3t2DSeQsYY0M2qpsJXyOVBqKApBmzQN8ijzoewcCC3ZiDX+9xK6dQ6p
p7KEfG+NqrAe70aYZjXle49MG8xBdx2rd0be+pCS3HBRISmLqoy8y6LLAtocdq9bZdfVCWJP9oCS
zUpk+Hp8fjN+yvzwSgEyczmCT+HQMJabJis96Zi3BTLqEUuCaoCHGIwxOe5OQ15uFAVW0uTADaBO
imI3OA44Jz/Qgt8Vu8x5yZXbsTxmkDzt25fUkQcKVkoEBGGktn917c+sfszqvTIeZAXxXtvxhfsL
wsqb84v4axt893VmpyV87IZCN8UY6ipyPUcDiPGS55sOEmiKLEKgcIzsMGS3YC/kterX6n2iPZz/
7IUgO+cDpLEJynOK12YeX0sI5kfjodZemRt2zoV11TkrYDAdq8E6ACTkZXzILksvzTkBQqQ1Y7rT
hyzDXNqbdljb8xr+9+32tOc6pVCcL3JWFrjdmq3XSF8r/7K6K6q8OfVHB3Rhru9pe5tBh7uwf7Yx
RdH9CAwJNEHh3pfZXtvuY3rl8B5aZa8d/ESsY6e+YcV6Sk52EHoPagIuI+TWXOVOra9s/aDjV+Rd
ASc6aUJnW+zGUu4IAH6ltYe+676GGFoTH138yayH3oiO3OWhKj5st/USnvlw4vGiHlorxmdp1gfN
fiLCuSnhQ0GNG6TY4W7n7HqF77QEKhDQGG7L4WHstSDjxya669QCqUcriIooUEjkC7KPbDytLA7+
t+NJvbgu3SqgXb1BydkHVT4Q6UOOxEQ+cr+HellLu4eYK1uTvBT8k9sqCtr4J3fXQQSdOWyjRY8F
PUZMC6Mu2fb63QgzM3gKFFUAuVZIvF+X5bE1VD/udL9pfw/k6v9wdiXNkeJs+r/MeYgAseowF/bc
M73bF8Jll8UmQAgQ8OvnyT59k9OuivCluytcTWKl9OpdnoXksAQzUugYx3DPwGpCob1tI5H91tW7
mj0fJiP+YpRfHZbImcaAjSrS9CPlqa7KqBdtWhkMhKoejp46tD0XHTLJMll0SBpqvxWfzwuirmi+
hL6tBpma3pu6Im+LFi3c2MbIqyTPvNtR9bvQN7J4Im0Z6Bwu7nkeLtpxhjS2LO0nmd1VwPD3Pb+z
Oci/OMCQu0dJGUMPIVSVE9rjl2o7iLhDfL4kiW6faTlCkvsoaghKIyz5aokNRuOa6aHtwlMO0QjS
zbAbhg758lGVB6szElhKBx3YD8bchR68Li33Hl0zdIx8OXtJtgzBWNQBxZyOkF0P4eep+u2K4mit
kM8Cm1OZxxUKiJ60A2AxfZO+13MC/HGoeidZc8N3Rx7hIgUaROqhoJEVlda9Tc6SPrD5YSr3U32e
lnjGH4frf9vaVU4yEALKko9ddcQ/G/xzeqDJGK0ixuS0p1FQ5WGJvjlXA3rniSQ9LMLxctNxAg4l
x/zOOfJ+J8jLsAigahCImy+PvMrqw5RvnpdM2euSvRrjV42fuUZSQfqucHlQ19qhLqOyPmTrW0bS
0gZOmAdsOs/1qauPpN4gnQ6gDx8YNAN3GWjMMFMHzg99ESn9jhaQOweTRWjHDFiKMu8ifTmhjxMz
TUCGnoWSv0zwXhy9q12E3/ZvvNw0Y3/IYPdSVXOskyYeBMAVIL3kGk29Zk65dQIgOBi0oz0dlDNA
RDtSHJRq/u7ZD83Shq6sYVYwPsyQLiPoSUAl74A8KRqME2d4YbntVy3g1fPabuxhjie2G1u4vjDh
F/a2bybfwibVoC4+I+poRubD0SGiIiYIRC64fqXrS6sCJBtLrsrKHyVFawQAk3UOPCJD4SVmVvkF
zhT8Mg+0ONvWydXP3AMuOwQgHTMxY8yhnfDu9heDwGHGIndzDRSKafla9VSir7oC6dRgtos63Wvu
q6FIaa+FkI+IIJDaaJgPA4Vbj3e8+4TryRmmPduybv3MLBPTvMs8+PBUvQ/Xv1DHgGSWJpDmyicw
D+V8DKl6oHTxO2lFrnh1+grMVuDPOxYObH6s0UwZW5hwGPfQ5YXlN5xQ6eMI+9Pr2fOYFdJ8Dlzv
WGEFKH8vbABv4PhbdjzFjB+GuBAsBpnZtPcOkP5t/2jButuURTrXGxu8c3cKwTcA0ArmMeYTde4z
8jQW/ZFAepKB70gB6yBmFwNaH3XyjU3ouzTypdfnXwYQfS7V4A6BS6BZ66t2ZtA63M/6MS31OmDm
sOlRMU0VOAh699oCAl/PAsYLuEJqO+y8q3ZTFVvyYRGNT8csnpcx7NcidBs7LpeNrIddV8c5iwcN
LWInaeb7dQIttYyacVfLF2WdRvHkEBD4L1rzjBaq1m1tJDz4GzPlcIx5a/KLwg4SGUX5dpWM5X4J
SH1lngzsGDLesxYzecJiZ0ryPvLaU6nQqHoqi3sLhyWHl4WebTNCdxiOBbBICp3qbW67LYI1BecM
Thbo0OnAXxtRp99NBklK3HyT+Wi6d6sE2LIOawXmmXhuM3A9aYVP2ih2aJs2soSFtloeuWR+KMy3
pt8aGtq1OTxx4BJpg14GlBYUaDX1JrtPm2xMiaSv27T2pWMfxipxIvYQ0UlLkQ71L2PYlnillm0B
lto404CMcDfZxM/KB7Uk2jSGS/YEBJHRGiG1iN91se4Ce1V8zCDZUXWxZcjkPRUvvRfz+aRN25EU
m2G4Q7MHV2i9qI/VMvypLyOiaUm9Yhe9Os27RC2VG7B+XOD1ghBbdhBUKDekBKv60MC/aXFbJF99
ytrF521cL8d2LH3RIHrBEto4G1WbNFCDFXKNM7f0DQbHI/sMMuCmZscVHexapkr77UDDEKAdvcXp
N9D4vPrEXysjGwp9DAS/plmCDo4I13iztjLI5PAw4pKXF17FCztZZjhX+xw0S7dIdDPBZQzsWFAV
nV/UoW6863o6k51tPa7jyYBJbX02a5houRehAcAFAvNo+Rk5TZ4XG5hBQQejxHWo8ueBhX2TYpQE
UYe7YnrUcPf1HpTUYc8S87VH8xafAeoHbdiJMWCpS23XD+9s0nAwLV9N/YaMWVgCWNbq0USRkE2p
244Hr5Z+P/DA8pAXrOJE+qzGhj7WHHMIZC0cZjmQF4Z7ywbh+eh2uxHRqe26oGAsyKlMNGUHBE7E
XQtZ1WaK4Nzhj9091VhcTYdSyQSGLlDIG31axOCRnXM0r3KJ9izGvkX+pS+Hiux4+xtSkZpxrvPt
MN5nHP5e4nVYs4jJMzw7fDUfuuJpLSCJu/ahZ0YD2tZW8Sr5c0niSkFuboxH8Gu8ChGM4XofS1ic
gK6jdARweGqlICoFRVNgE7mhRA2zIgLMz5Q+1G66Dkdht6Eo7KQedy3lR6NTx4oBpwVhoFkr9gKa
YgPw9lqB+8WZXVRGv8FcTuZW3nVCBF2WhcVaJ/nUfcCiJ53HyMUvnVG402Riz5WCMu4FySFCgRcD
bePU74S3flEU4TJooWxlbJAHoH/8hlXB6u0n+xcxNjy7rqt5lhnxJ5whOVS7AUvgoMIotORqPeFZ
SaN3cVN9rLjfOLKXFTm96aEHgU1sIsMWZh6ryg7J8kvDBedADXjsjwt7b5FM61CocPN0xSo3Qga5
vZ5GW48ay7oeAJqPKZP0MIDoZNqfbi9j+JBEDC5acDLZDIvumz3cXLBvyq5Na+NtbrrQqQckAoFx
MAbTz2wCJ6AiNgonmmTa9yKca5AJtasWxrYaD5Uz3pfOl2OdMzjB8TMS0EHKpG9VtFY7ygAvMUTQ
lilEYgJnhO3BOiK+g43CD7Vhh1aZ+9yxD1ZbhbCpOsNCJOXd4suVJ22Ni03UiRSgg9kGjkYbEITn
wcKqjQS0KiuZ7E9FofW3YPAwud2z6R7N+bFbXpAzpJOu3mAGgY83dww+WOClILgp4Lc+li7RmR2V
aMWuznGeXN8gSOdHbEak5Z2YzgWvA0kujZKhZ3c4GEOgIaEanRkgbYWCYE4M9znnMFEcm/3UwL0K
Nkx2Iy491Crz3jhbNq4cNfpSVLurK0ntuRErd4UIM/QiaE0DOXmB4BAJcyx0hOF1siK76b1AFm7g
6hvRI1us8ACORellaFfx6s5Qle7Oy3gSXRN3lTwUbhNwL08BIw80qF94eCiccPCdQigaVnmj8FKz
q/YTBL9hKBSu2rqnDfBjlv1aI6D2kNcxkBSt5GsA0c/JXJ/CmE6qjT3XgQCDaKbI8CFEQ+w6Mvl8
V60qaXA4PXgJCTSeJmTyc5WfPWM+wKflutv0YGg+Hbc9kWLXt+/SzGBGBBMnXYXOIlNXAqWfH2UL
jpO3g1WRDxHqCEp6qG3Bc2sTSBv72deUFWE2PMEbKNVFE0O+fGfSLX6P2njO7TzJl5jOkWnOUQbZ
oclMFu79LidI5dAmqmBplLOwuzKm9yMMfdolHtyTa+LFweprFIDq43gUnRs56o6QJRnQA2p1D16G
TjwX5NJ3fC8GACJ7QFg9FI5dSJwcw7HHASUic55Y3gaw6smQOZYsizzWRsXqgq6qNpMnvlxog/tq
QGhzR3nounuot/gOuYxt8Ytb+XlBpAELshFJsRYB4AucQxd53jfGhOQOcuAGonYh52bDISwzmO2R
ejvYygcQ2PGV04Cz1QKd7KVZdyf7g2IOouNLQX9BmK/zOwh5VkWOKw0VUDEAwo8oDk1gczSOykOf
Z+1ZYIg5NvQ2hJXSQUFjwDXMEGcr6dbHBmxJhovXVveQUYw6D1LlWfug7PlBh373WMMsDpgd1CjS
SGoLH7hqfjUve6qpaFJuDK8IAAWCUWWRyEffKR8MVocuocGyoJ5AIanKNVA4gnPWROP65EqkBNwK
uOOktDRwoVMtaQCC5AiV1QDt/X4+UxO3q2EMobCzp7WvAm7nx9WC95m+0avqTMWXJyzfAoFTmnO4
gp68Ams+z1YwoFhYPHm0lofVPDUq260DiUiH82jvaHZZUZTn+ZDA9wqUYAFDLCuAz0zS5C7sJ6Z9
11pfFlTpodIv2vNgxm5zZMYWmtA+NV5J8TTll4nCxm/YI24Bzd4XB1GirSFGIKFjB9L6jr48aHkZ
ZBkJqrY+Y8yF/KHzMeZNnIVezDJPs4VuhoodLK5im5HPChmqM+V75T4tk8C0ChkD5WjBrH7RmzHl
RdCAGttUCB6Olpg03+qAYslpQUGOBgN02yAODZcuEwo8sMjuUEtgyBs7mbbLnKOJSkO6GCarh9Fd
4U+Dst9dzYSZh8kBAfeqZd/Ofg3HXwIrJNvrggrRjljGqdDyg8LIWOmhBSqYhkwHHkzMJqFGYDSw
OG+z90XrfCdkBQ+8X0NTPGIqc0JXBOINxrbJccPVo3v0rP5BDlkCuB2qhbPXtqcuv5Tz3bUwDTiS
4WIwg1Id6gYDZpccHAXHK2tAeraiLtoxpz92Ga6B9R2yiIHbmD5ptGj13kr0FBVOEfpGwOPWOUbk
0+rXmBA3b20N2vq1k5PfDf17efWss+A61tWhYF9wv0BfiwUSZ01CqH4x32cAIwmmvg79yNz83puw
g5fEhg+WM6JUEeY+r8ywc2Boc+Wp9lHObVj6RT3ezFVfMCP1NemmdndExzEw8NVDSjxhXpo3ru/U
U0C1InbQerMmCwU+zgRsAeDxbGgwZ3PyjclkCrUie3iG/TKC7NeKwDmA8llm7Mi1KWVIWmt4EIxG
BQRyGZCi/po7CSc63GvW5doWMXCPKWu4L0nqiSOGbmDBQNqs+V2IdyqzXaEPiSFw7xjLWeQ8cusv
bU1sbsck28DgM5lzCp/OHi6dnV+ayD9nO7WRPaA2Nsw1ypcVMU83N8KFlaBsw5KzFOZl54a+NcZ4
bNGNsm3TH+GEWzL9uOLVBtBbJawYCveFr1vdfZ4A0WHa73Y5o62xePd2WEWq+OyJt6foClXucZEU
HogSGW4Flvcbsd95tlXotPepGppEWrEEF1mrDhUyuUm+lM2mRRPDGiNbP2TF4A+Axar8VwMh5TJ3
/A6HqS+seF2/ZiQsK6rLGWLcptxXhooEGsQlRJVs0J3QXwNsW5240p57CFuOVXMsEadFDfMEXm9y
OCvWdPWNEnC07tJMc1gVpt+iLl3nkKPSBvZ7zyZv7+ZmypHCcYf5dH7jw7jTs1MHa9K2ObXMCzUx
hgN9t6QF1aziUGJ0oeN9me5g9afNYFUnzRbIjL/gzBkM2RRNAtlfK8Nqmq52c/D1ydCufMzWLKVe
4mHG5cDVp3DrHe+fuiYL6IrcqrV3owdKjY5O7nCtI+2DyJctlQF4AUHvApsOxzmtBrRE8mABTp1W
1r6bEcRp78PzLmph5Ka5BsgPKuDICmZhoWMHICoMV8SEDSgM8F7AVEbm1LewvG+eXHaVpi9PbHEj
3UbUcGhoiyzkncJfHcO8FEFO1F552Ci82rPlOJP6rhTzuZ8bMO0RxEottowimdoMfQBw+xuVVghV
vfvmOhVMUg3fwnYhOtIQrcDTEDec5wG8LEMzLsKiTzZUXdCdeARLN4DW+0Gs9LFq1MaSxmGwpsOS
zYkElFZHZ5toG15Ddh8NyOtfLy0N2XgTuTM8gidtg+uQLPAFJh7SMTYdhuXXfOcN5m4YhleiAEUh
qELHTMWMZGjptjb4wNp9PqLF1gOPZqA5YufkrPcest9+xQUPTQZ3KlK19B867RJO1lDooOxxa8sN
LRpaW0sUf1sza2cDbrDYsC6BlS7MUsGAAvlfZ+HSvs4SoGixHElmhM20byHSMb+a7uxX2YPNXlhP
t2NX7aBt95qviNxUwe55CewSB8R59ibY3RhfYnoW8OewcjdaNZjoDFmUV13EiTrJvoYXp5PfoSgB
OiCcGhTq9CUfrl7hzfusAN112sMi7I1R9VCU0LXKL90BIynMoVAIKQSiqgQOXmF/LZGytMAVe81Q
e7PHGi/3bNl72mku8ZWlMud5oLPH0o1aB2k+HWBT4EGrgrROaNk9zFxWPRD9xYaG26iVcI507WDN
jneiWL86K+n6DlYqGrpvEnUG7YdYoe7P6aPe37lle9GEiGhFto1c0L8WsYSsDzOBhprvYXobS0G3
fUdQm2GHeROFYFDnO8WbkvccjYsM3qX64KKzKVp/gCsp2o5tqFnHstowz4I4kYUN0LcpIRdrPebA
4ntKhS1MGiKzFjXg1Hc2A41lat69K7OxGuOcEgzBxvj6Z5jFxCZmVQL/HjAkuP75yhWFJW20IhlU
hud3oKkNRXOte6CWhAfDaBgpYg1NSeuKx97okGsxxX5AwiDX/OKS0dfsHL1U+2vOWqgLQYpGci9w
BnBanDPojGGFsU61UxxNmB6p9Gz297J1k1n1vsLUOZuvRpPoP9ETK8xQB+hl1EUwLOM9rFzeOwr+
QQ8fVf6WYeQ6f9n9g5t9rCOuSc2NB7tLhIV2MLQ+pu7T7R6Eu+V0wp0ro14d5ryJ5Qhv5vHkeLCA
xl/v1t+ojqPJ7rajHBNJYa3MM3AoqI8EYDeM8JE6iL5M2PLWLJvc3nHCfd7sqfMkdBl16mo9roca
ugalHnk6uJoGCQr4mjb5u8Te79DiNTBjIxR5eIuG8QIuhQHUl5Enhda/FBN5gp9tjeOoErS+7ri3
1bq0chnsaTeLvb7rSDv7eYDQFAiQbJOpNBMiHTUIezZ6nBfoUo1jnBl2rOMgLFjsMf+cKxhbS44T
Voeao3DVfnrLHLSz91SYkJmkbnXvwdncqACm14A/W0tygCBMzCoDufV2UjtcGxts8GTo9U1vIA5U
05eDKNXKLl2NBwbrEviTFgKrvxQjWoyZGy6e9T4ME5ByxYUyxzcn3NF2AzWtFg2kdW3SZvJ46OpW
OK8XGAUZAUW7b56XqDGLPVRbLvCM2StZ7T1nTfOCbDJNT/XGQ1Vn7fOiuRgAcg2DhKMqubrOxqKa
UmuC8wjGFkZ9YOZjtTy35QctP0r1znAFGNA2qfaD+d7C7NodTsw+KucyoWZroBXM0IlEw0TT6qha
P0r5TJfnavyaQbdqlqM1pejhAyaoezE6qGZuR04FmsLhOr7uDQYK5hkDRaNv8IQzIxcPXRmqb7Rh
O6tL1R9Yd7Tqg5EfCuOgLx8zuep532MbhjDOjUdNu0AUtEFoWvUyqDMQkyu1vOQgdkr3ONmn+noD
Poi8ulscFKSCR7WYAizGZ9t+9HbcmYA3Sty4czTDSXYuAkQiDwou+b2DfNdGE77JofHJYKneBSug
KRAI3LoWCjBwZc2tWR+v5eVCz5V26kd0j5qDlpl3q9nvbVxpzMIoMIUsOUZvCezYGUYF1nq21Sbj
XxApBdxiP+ofhsZS08SBUgf4gkvtaS4ee/h3G1u0ChqoRlXqqlMjd8ROOpOGvF22KP9r7/p970bX
PGrFUQ4n24J0Caa9GKYxdC93qto2o2e+litJwC7a1e0bmeneHO8sOUOLudGhRkPfx3Y82XAaDOn0
butPQ27EqLRiRgs4HsLuaoia4Rdi/mVlNLU083CVx6nHi5c/X52kyfioFU8c86Lh3oNRfOdtrXzr
ITVPLfdTU/f2a1NutF5GcrESqR8NfgKVH2ONQCbeBLgpi1gGwR5pPizcCGrEY5UJ7NujWU+Xojq6
Mo8gkJ7UJHt18kuOiKDbEPhBjoiBAQo/r/AbN+k3KGe4YwWjdz9q9UYzUf/o+KAOzkwPQEpG+oiu
pHbfsU/O+AcVbbROdA+/6Z1D1j3pMHqW0gyEC2wvBFhr5OG08CIb4bsQsYPhI5xQCnQB7iuUpFZT
xmqAhc7gjVGfA7eUmyGZHuELCJ1giZnzTh8+CGzKgZvyCVofNRoZNtfDwdDu5+4T9Csh0cvo8JOm
fBxVe++N94au/QXb8e8IIpfeAJRg6iz7UQEoWMtQazC//4v22HfPvUEmlTNvcf/huZ6MBT107o+Q
8S69QSbpRaG39oLnlhhkjqn+U8DkDVywgYUZ6TwgwJYeYtL4iv4CAPuG4OfeCoIxuM/PA9dwKZnO
pizeJm2KDMfAHYuJLLGSuRIBq0nM6W8vm+/rXPod+q+M9iED5b355VTVX97lm+/kVtMLLH+7Lq+/
o7Axmgqrn33V3g06aKqU41UtvhKdHxeMsjAA/zP257v3vQHHeqtDp4JzMIaMcCyj4m+An3+Hhrre
FWP48X5XNEz+z38Z/12YvVdlBPxmXDaNzRPTO6Js97N6/Qv45xuBavcfnsB/foLOBm0qNAUVU7Tr
RDCuQ8I65NgYjk/Gxi11f9bgQWiaG1SMu8K2I4s8Z0uNNPTUUMxWJsRhdEaMrD3q/XQa+F+YGt++
2s2Br6dq1XMGxDFH1xt2seCqp9AeYF23r8ZPzKA3Ykyb4RFoH8s5dJBQd6BioQkXMg6VX6OGQCUE
V8B9xh+I/TP6ruvdhAt8HS2aCRQytTxEzxlOqT/bQjfhQnh8lFIH0nXAaHYhv0fvh3vzJl6otm/d
fsWDrUQbfHj4/Oh9b+V+XFUZlkYdSDaSQDdRhoY/e+4NINHtrUqoosfrLiRkQB/aaIP87NE3xx+O
eKRZRzARm2Gn13Ex/yzS3+r55LATaNi0LDvjY31uP//8sua/4wld9+bsGwWBF/ziIhxbQGcB5jHZ
VzVatE/mtcDguj4V3EQKmF2odp1ZQxikx3xR1fvOesUIQtP2VrktkE10JWyxiLXBJCKu4JQr1s9m
gqysmo/X6Xyh02QyXvTsfRJ3lOiJoz3kbAIgamusDuSHcZi4cffnX+v6Nf5/gKZ7qx3kkjI3CDr+
u1rdL9AqUf0ELwapXs1OvBcdfsU8m3+4RW8CyFLZ3KkFtpJbntY+dr2nP/8O30R7l/zfqGw21tgY
VoFoz/Ztea0V/vzcb6L9re6hY40dtDaxNpPWIhDDhVHL0Fjy4AD+N4HYf+Sr/m39b6LBVOqmLmyc
gZLkwdpcmnavWw/t9DbUFF3GDAPkzWTuZbt367dGnnCtt82z0DQA3SofXUy0ruugFR98eqPafeY+
F+QV9urOgoYtHDXghC6vU0sNMjsMrZ22jlvx28ScFE7YDulwnT8W1ZNdhMAy+x5GNiVNDIgvuSIP
BvdAxsRVZx19RP1XUV5s44Our+g+B1N+Mubz6ly92M68p0et383lsWgBO2gFhoxvHfo7jujPrDGB
iwSCh91BztDrV3jstvezpYcdf5qyrQA+m27ZuPnzt/YNJhzerv93OzgghQ3lCE2iqzYHikEAnzCq
gbbmMqPR7wD8SAObGXDcaMMOlbCF5jtl+Y/k59xbKUg501ZTIHrtZnFgWar+BqX+ZpPfai6Sllm5
BvzAbvzyHrq/3OnfBTXnuvX/I91YCq31JgG4fjM927AXBRQU7bEAqlsWA/NXoh039vHMjNBYHF/X
VzhMYyLB3LCTm7zaoNpXQ2LXC5qGWGxMNVybHFi7vuiFPFGrAdrAuXhNHkJZMDHQXJ4LZ8PWlDMz
yHmxX9BPrsw9hzdLYf6N2f3dWt2E6sGqVbNWBnKCLRQI1M9UaNxbGa1JYprd53hsccQ0rvibYsr1
rf4lBNxqaF3NBirOsWMyG2O5TxAnUqf/4V3o3MTGQqqxF9Ce2xUrNBgiXv4lUf3upW/SI0PjYFx3
eG7OeEAndDoAJlE/8050b9WadNh1cH2EaLnxgenoz6qNW+NOqZFG1jO4Iu5L9uD8+nO0+War3eoq
VQ6T2gSYzlWbRJah/GHFZd/kRo6SbaauK7C+rMe/KX18c6HdyijxEfLwVsaRy1GR9BR4dGCQXB0w
CW8If7YeN0fPKhFQVG3Ou/ZtDJvfP3vodfH/I0qVUGPWCw+brX8RboQuzs8ee5OP8L5wqd4iTwSK
EWMu+vrnx363yjdHjtis1xQhKOHMMXUBAOasC1xpJmb9NwHe7z7i5vRVBNqaHpC40JXHUOL35FxK
GNXT6i/KRd+kurfKRaNe5qZmDIifi9rPbPJprXYe2pkLOYPM87M0/VbAqKwt5cwVlHMJB8w8pQP7
S2z65kzeChERYU3jIg1w6p/Yg/azjX0rQuRYLQa2OkYEtpFt0NQHp/3P2+WbSHqrQuRkDNKb12ql
qNIKICfkV23eRH9++HdLcXMcCYWlMAfb8dqtVdNmMX+4GtfP+48T2S2ljc44lljKeLnixf0/v+83
O8+6OZKQMBAE+mELLOEACh4gXF8BM3cRSxll1vqXD/nm9Fi3B9SpPDaU+BC0Ra+4DswXLKC+TPmz
i8a6OZ2mDb8QJqHp4AhZ+I5lhC3ghn9eoO++0Jt6gdmeUY0evlA7gxoclB/+kjV/89xbVSAPeuJ8
WfDOxA7Vh1Ymf37df2ruf0lubjWBrEHZtKJq3unghC3QBCyBSZvZvoQ6qzZ/rmwC4hG8IgmuxiJC
bdZB4do4wFzqxHcwzqpboLlODvEAAAbNQ+RJ2ZkYevJErY9Ws1wn/bvcIwHAkld1ULPLHym3Im9x
knZFV9ZMDGcK0TALLEhoZM2vKztCq3RAFd5WFFlwc9g7EOyb13pn6QOgmvcS0O7CwfwcarLcfceI
PjJQZTG0+hyMXPK6SdZ63pChjwbo+3lNqK3OvmbLhpb48fjbxjB1eFwNFudgJk38LKHnn1l3HgEy
gRPwUR8hYAd0wa8/L7P9T036b+t8ky+AKmwYyE0VlLsHcG2fsvnRBt5IA4Cy9e7bBeuTvalSSwg1
Nwsd4qHqt4t0MMPYusOCubxKuXtoMiiXA59qQbl8phiVd/7kfV67ElW77V2QiUibXCVIZjOqAANg
+hZQwYRZIOzgp8t6EtVnSd5BfQDD4aHB4LCx0hWz53mMZws4lpVB3jBUgocFcN6F+mjB+4KEUWBJ
6dcAC7vzDB5QahllXGG6sQKUVGNQb3/CNdpRO3N8nWqacE8ldo4mCRDay6+W/CrhVDKrTQlchnEa
6lijwN1gZiuMoO82M/lCmz5QzvhYyebUacNuqTBUmjCpBElZmm3QA1KWAWNSmdCAVU+LBFJ6Oi+A
zDOOlSiPLmZyIKgBIwUVtAKy+9p4J3MBDJiV1rkVzIt21w7AfL4bxuKPKDa7vI2rtXqa4f9dF0/t
OkdtvzOduNUxq4ee42j0oYsfKv60wgpZ2eqigUEuLPzPpJiAkNX00ARgfFyIj2PQOUfoYPlzlzrd
4PfyAgONoCnGyLQ+arG3FzssnSYwlfHcSAGaIjDpeKupMH85kHGH1VRaUKiuq2mM9RXO1uCk8Fze
zaK7or9MW94t0xB6YFKMRAuB20jm4gzctMubqIZAuasZgSqmzQQUPnPrALaSawfbiXzdaCBYWUcY
7IU14OjUrmCU4QUGXsHGRwsgWSYGKNZ1wBgRKwutrN8YmYwn5UDplG4NUD1pNoNTxaPcHdIRs7ah
yKMaYIWqnxPhfA1TFhcFTRtoa5Lc/GgYoNMgaDEMaD2uR05Bwqa+X3rzKhETOBqkffv6WJPPwj0v
oDKgSRqgHQJoKoV/Hg88d9wMuR0sV97hmgFM9FLT7uKt0GTCBMX2NfARNO1Ay+HQYfAr5ohbLwvs
d9di70L+bkxRCJ3RLzt5q9ob9M7If88MbE0DkIQOyHa7DWbrQVdqS6sEHSXMRbPEBt4CH+3PLMaU
zqVOQIFBByyISlg4HJShAy7WAIT5v9SdSXPcSpal/0pZ7vHKATgAR1tlLmIeOA8iqQ2MpCgAjnke
fn1/oXxVKVFPYmeb9aI3aaknMSIYANyv33vOd6r1kM53ncIQVCEbFXKRc8Vk/lCPD4I7EWnUyJAg
6INlFhRIpbJFExrLeoJBQuzL7HsLe3iAe9zE0TIZsZhkKFPnbDPYB4HMwW0j5GxMLUvUvikmgOci
sbEV7ittLyLPJicRzF+Gs7E+i6dxAwUK9OBaJ7dJphAOvPW2WpBQYzYHI8ecTp9o7Lngvbu04QXZ
4sbBdY1xB3y4BT6rcT43RbaJmGYofZdNN41AYB76Sy4GGqujhWPYz9Hb+9zHNCPb5MHIashENl4M
a5cO6jp0/NveOyLfypA9l/FhgGhejhu3ds87FmiveTRSPIEJXtG4WYkSWLOmtIK4xdgE9WwaJeu0
fRwdns8OmQ6JI739BrFxaQkMWJNclc5zhbq1HT+1Y74Vscfs9TpRYDPVDnGQ2SbLLiI78mR+7JND
MV+abGFm/NB0qOL1s+/KXVm6yA3rne8JunP9osDKmTr9whA8dBh+Lt3suki4jUdnodD1C383+eeB
R1xb40GMLpZ9e69M1Jto7FdFEr0JnR7C6DZjvs6zdNoQBwcBlPcgh5wlMl/PbfgQMO1qkQVnfnbu
hp9ViBSeG65FPzeQD7OYEA2VPKJCfdIoPXIidIpkvnIrcZ+hiZ8y7MVjzrqs/c+ZwYoYjUm9TUd3
5bbjsnboPTt18VT37r4XZ4hSI2gxMB6wDkMgdfONHR/b/sWsz+P03BJPahg3umBXHhlKNidk7nC0
JNv+l6mt9k1pbxN9g9ZwPQX5OSeApeS6kQZTJ7dOCZMZG2Dro69tGR4F2c70/PPaOu/rl4qJfDgs
W+D1bgvHMCzXk9o79biovPtWfaa3tNJxv6rcT0721XZve/1EbthKYiUJKTq6/MXDxzCTvGM13nWt
r8qGuJTwVtefsnjDE7UdAl7NSePzMJmuBjLBYuOQDB5aOlZgNLiwVZdMXDDiOdUi0Q2eYHVocrEc
MsQDWaPXnb4JivbY5/g00OK4yLwrtJsulQmHKdf3n4LpRiQ5OlwELGF0F863fIyVQHQkVP9i98FZ
La4NeT/E25aeMFaqMR72qXHwAnrC/nnCCKlExH7CpWST99oV7Dj9W4E3L57STdaNZ62H1c3n+a0e
A9/cjxFT1gZlp8HNmgqBXyZYOAzpTpG2RjxSCg8UajdO9xFB7xdMC+894y0iPDHAEDMc/emibcxV
zNrc1DjDq69y0Nuc0qpF6BLXOSFQ2NnxD5D+uw5dYzlEeN/ir7OV3SQBm1twW2fZKnNC6jxrVfB4
6oK+o9q3XY/oCsN73C7ryNjVXYEq3MereeunKEPzYuO2iKoQBv++5JLOr0rm0/HiuzNQ0UZdUkY9
nd4evWKK6x14TXUdWd2uMapVzGKM03g32NuqnM+U+VSrL2hgF1bqrryiX0Qz3kuMWCUqj1E7OLIv
SRhZzNgihhkDqbGuZHdEVhiP17pM1yXIeTe56nJMq9o6NictYUmByqivlbjivXKZ5neJed0CPpjb
YaUKey2CacVZ9UuGCdVP5k0cQqViaDBdE5i+KTByxvsBn1jcXjmomOyJDCJx34Nm9DCT6OA8jV6R
0jplfxjcG80+pYd8HXKWVJ13rhMUaXTzAyorDGzMGYqEmMQB63RzgBRkLrIqxlK+qbHcD0yna0RB
LAdz/XmujjB/qISwK3vFgzBAX9NKPGFoO+PMqcKbloVrwgkwNhu/Ovedi7petfG1Vcw7ofcT173B
zRWEqIqNYmdb4RJxGnXBISi3Qbq3hmbputFqZjlzPPScmC2URJxtlmupLnMWZVF1C6stWMWRfGIk
sp9ldzNkNxH+M7qwxalVHV+XCOUgZvi1v4kTClC1NVx8arY4i9OL2fjMloEic1jZVE5lfzNp5qTh
RgTnM5tnXd2qWa1Ca2uMi+HGa86rcV4Ep1mLOIbztZXfeeaVk9Rrwo4XkiF53J133mODLzPdjyxr
LuWyY3Inn3Tx8AQSrvscf1bAJhJs/81tMHwS4joKX/r6GOuHAG91zL2Qcf/ZzkUZvvg1XipeWN8V
dXxKvKbWYMFVWPcZaZGvEITqKsKFM3rolglCW3cYEetM3I3pdcFc3SN5AKHtWmXW3rfMjXKDG0K5
14l/JAhDJfWmLJHfW9ZZW0T7nNNPgES8SF2UU1wef2JcUH0qms9ZcNvE92bmHzAJAQS074KxezRE
eUx5pAvvdXbH657sT5IXiHlb5QSfNfSfuuJOtqwQAiNDVBwC1J92zBeAWzo2wlsEXssGm2gv2ASm
6yILiCobF31wMZHeWaJ0q54D86a3ikWNEcP34BfIewdAbRbjlhXJmSzv+3TbjY86mVZFdwBXdgoK
pWxFhSVZGE37POdRtMtrUocXPGR44PExE93Aw/5s6puO8kJw9f17/F3kjrTDcx0cbabC1hXtEsr9
tYWQuJ3PHXkW9+NWKX8FAaQVx4n9I5OfNU6H0f8k1ZtJpJ8bF+uwL248Gd7nmLVjMCMwUFow8Ksu
QBofsQMlnD9D2N5b/qOZAnWYom1mvgbttFYjZQCq8GUtdzLaTkOFk/1oMsRMXc6+zUOiCwzRCbq5
DlM7GIa+uVdGcxQFoTFV1HJmdoPdTHlddM1jBCDb9Ts8WNFW+oAMmBK5eBD7Fp1n1q5DXAeNrO7c
zt/D1L8YcPV7E6rWdJW54NNMjHemvxyI2NGno/hAKYT7v3OvHMz/UXBxctEATwnUph19ZnMs4yFu
ZcAC2RxtMDRVnAGGUzFHrJ5vjJsIuW8ejiuFacJrDrE4s4pPIw00O50wiszLJKAix8thuuqmnMkJ
OV1Pf9rm/a7p96dNyEqrr7FMdzqwl1jOl6rGECFvJ1oIGd0mA0vWnIYrDB8gK/Zxhwza3Y3jodHq
0pMZxtr43LaB5KaICqt2HYVbDXRFNdlNYMptixMmrLuLQNoHuGnbKUI6NRD2Vo+7Waq914ljk3I/
siIpQMyD82S4p7qCBaq5CRH41/Xnvg42Xoa++Y7MnnIKzqbcu02TYWcqlIeAcD7Yzv56CGW/axTi
XOLLwDN9nDAW4ouO6rffv/A3qN1fdSbetQoHs3cHaVXjUXXtPYvZRQCmZ3SpQ23AEGRETdT/KkP0
qd7ANVCDuEvMZcfZMC+TUe1FM3+K1Ffthxd+8PX3H+r0W/3VZ3rXZqxnv0I/74INS+UioQg6SZSH
slj9/uW/seX+6vXfdRhlovq+ShnplcJetbO4H8JDbhFVNHyNjduwMxnM780BpXF7GNgTu0lfpN5F
9WH87jfK3199gnc9SADlhcs9yG9IH2XGYW9NGX6Qao2S7BAMPq4LUiaLy5EchRinc8NelVnsMvlZ
Wx6Ruo5QFWAj/t/1+u13bcsII1icMBg/RsbWHO7n+IP+IrvrX1/K9yBlz83xb7BfHTHfLyoydunG
4UvcIY245fCMOSQ/UgAR5ZEuc6b+efxapYDqzZWYm9uCHWWO5KrCpMZesJZYpUd8C2nO8fe6L5/s
UG4ct9vIWR6isl9HxpNEIV7Y6tIvHoeyX05hvM6yT9XsLYcEN1y5b5qzYPqUt9UKupGPI9ZsL2ut
lxlQkZpGcxVc2eqgWE1Z05ale4bzr6oeEtHRXoNtQ5jQiKGM1b0pMAQl89Irn0CFpAFutkPbQ+QW
K1QgXeZRPGKTN9qHiIVyxHE0Ftmpk7AMjGZxogxUXUlV8ZxEFIsJQl0AGmmLMzRS56077g2Jov9E
6lir9MwXa0yscsauWF1Exb6ZgqVDi9CiDzHa2U4D4ko4FhQtZnpzL8tkAdANj2ox3eu2WNVdtAfH
CmnrybMp2+N9Uh1KWmxELcXh8zx+zYvwWGL0qSL007gYIbRY9tYZznxw1QW5BozIzuY5vqjjmN2Y
up1ddTA1z0q2Ckcc4AN2xnAbbELHhDblcamxvo5PWlrnefHVLqpdqqZV2p3c/Ycyuovr+SkZKH5c
fIOuuebIuSxjdhxsek1+1yfnVnKOUBS4U6A3/vRiZ+Z6EvrGa9/86FVa0aocgMdlHo0PzVkrWdSW
WI75zihvWq9czXb5dWjyXWvMnNmePHlESI7dtT3LbHsNz4SDvFxCVVr0bnY1YyYf8BvV/bgZioAG
UnqG4e1bwngYpU8KYUGUFmTmPiY0iLuTvRKQojdr2kjeMTMvovm8pXqsp/DeMR4mXR/9/M2LcNU6
2Wq0q/WEr6Ab/AsZ2Yc2tF9imw4Ewg1fvBm9jfeYWK3GAVtbErT+oPFtQRfryo0PXyPP5JX2xAdz
kF8Mc6x3e0qV6J5bJhioOnq6hrdjGK0MhYQkwh03f6Rw+MVa/i2a7LtjGLTW3AIiNBzb5D4jZthp
znxsrb9fyX9xxrPebRT+nHNIoZI6FmKnQwLzxumj8+Mv1q13W4QXmrGkszscx+a862/ZAT544V9M
t77Jd7/7PlzfLobco1PegYfogxkyGBA5wo5z8dH2dtpE/mJzeU/Idbw8bZLZ4cLi5CiTlgxBl3bZ
QYMsifV9JLZTrlhn4qUv1fL3V+IXl/k9MzefTeFNp1+rjp5t71QZ4ukDAfD7V//Fl/YelquSKMrm
juscOoIk8uNotRhQgdANX37/Bt+aHX/xnb0n5+qgRUnr2OyA7nRaqfdxHV8kpXwxQ5r0RPPGrKyt
+er1I8fb9CILHlXNkeSUhIfhDsrSqisBh4XTLik50YrixXezfYvfkuHdpu7NtdbpMaea/uAT/+oq
v1P+CncKRVCOjBpxGLoRYwW3OBvS2yR6GsrHcGyhrIVPM0guCfTDT2D6eAZIs3ZhDKi6SqydDWYk
VQhGSs+58aqBwP/+s/3qsXw37WoCbUKXU/QS0R2yiUz0B3//ys7pyf6r6/Suq1NxDjY7yZ3Q5voq
c6ZtlYVrvx32ljttC2xphlkumiJdAa6H8gONIy8++RiETJraYb5Telhq97OpUVIW9oFp0yKI0KTq
ZeG9hJqVO7mtTqAS2pqmSZlBJqjAITzAggobcFrg0vwg2TWqXdvRUxI8J065xh+3K6fkUzGNuwS5
cRpf2Qzzc2JWO/9zEMhl42/zGPTDPL7IUd6QGk2XwP7gW/nV4/FuJZ8SPworkPxHMy1ogqTLEWAw
YW9Mcv/Ur//n6/i/wrfi6p9fcfOP/+LPr0U51XEYte/++I/z+LUumuJr+1+nH/uff/bjD/3j4rnH
+F68/zc//Aiv/Oc7r57b5x/+gK8sbqfr7q2ebvCjp+23l+cznv7l/+lf/sfbt1e5m8q3v//ttejy
9vRqQDTzv/35V/svOENOWrP//P71//zLi+eMnztH8v/6Wvz0E2/PTfv3vxnmH0LQm0eaZbmW6zs2
D+jw9s+/8v4whWV7CmOxZcpvmVB5UbfR3/9mO3/4ppTK96QrfNvjkjVFd/obS/zheUI4QkilLGWy
L//3R/vh8vzrcv1H3mVXRZy3uFzkN9njv54UWme+a0pBRrFjoop33oOQ1eyHRo41vO4kuc4Zc7bs
oiQoA3BL3lUVLbRcU8uEbSbLVTvajk1ow+j6CPLIV9R02LdpbOV0JTo7zDt67WNbl8EZKie38pei
tjuMjSKrv2bjNCdMAvJQtXd6sA1QLGVhFzLYu2AcS1ohdu5BakN44VcPoQWAxcY6bToR8wdmOiPG
eV0YYmzUysr6sFN30ggLSTPW58FjBCFZ+ZkOzE56MjbrLr2awq5zHm3ppMzti9Eurlwvpk8G7Uj4
zzGTFn2QTkSzIyXyzV372QjMDJdwgqUhC4U4hFZjoLfuW0EdPcn6axAZTb3tpNXXtw6ErvLG7wbR
Mt7N0iejKgxv7w0W4xKR9aB7cuWGzzobOiZ9g4XNO3NzGJheqEaxcOYARE4w1NYKaW7F8K3Jq40y
0slbAC7J+01uWeANvb4QjCn6UnsbXzL83rV1ZtPf03ZO56OvOncVEW1QbmOncnaNVKc2vKxalqSw
c8HzpIkRrUblJI+NSqZzOzCBpwxtPX4t3aDpXmV4ImWUOMXNoxk3SK8adoxlouzg1RR2AxhzjMvh
vnREjLC9DPXUJOtYqDl+zgRxcQc7q09NgHKK9KM/yrm+9MrQpyXV80primG/WEe919uHbKrkdT+k
pdpIVY8veL9ZpukYn4oRW4obo3DgvkizR7pgpK0VwG3KvWRZEgJKCe9AYVrGlUnu4mwr57OTx/Ty
sia0VzWCtztAURJyle6p+RMaUVeeFWDQNaULv2BSyWiv+CuGlmFRWF97SwE7SGBI3MYAiDlSQrIU
kGFFfVl78C1oU3b50Oq1l6RNidkzT6NyGSR2DcGnIn6atXuCLCji1D+0dO0YVYrYwtRKl5+CP1dG
vUYRA41pGnHxr7Fbo/bTHUPzTW+m033ZifI88rJAHzKnpMWscZqEl14TY2sOVY5eoS1d83Oquook
A6Jbv4q+hPYiGskDA07Ids9TaVsS4p1IwZoCGtgPg+E4W8KludIilFPICJv45ziNtbOKoyK9Sb0B
sEofGL4FW7g2GLO4cmZA5nqUnlObwJ4TPgD+hcO5tt4WznwCkTilZ5AuMxVqBx7WfIprUdIRTAtf
zkvLCSp739SedwKIJD2XzUIZ0Ky6rtPBWgw9DrhUp5GPt1oyYBgKB0aOrOfhvuLElm0NbSXXUVSU
xorkIlqVFd8J1B3aiZqDvQvWMgtGznVpxoEztWz63UpV48nBGdNsNXMOY4tETUD9R5KwmSoWnnnH
chveyrwDrQERrFaYcINB3iVpIYYtqUNDCkZMdNEqJAaH8Ngh6KyllZmi2WgDnNkjrW3qNDGUScz9
aCRqNY+Z+cy3PAxXY+HKa922AGOGAcwmPE6gJPzixpqMUPVMgVGUezlk0uULz/CaaiUTuIl1XjKS
ia3R3vQYur3F0OUxBI7STGbojODF6l08Fn3DXKA1043V0pvChmQJYa3mTFnlZ2iH+VFIKW3UHmiP
N405gaqVhK0DUYWx+DzXjnOdkbmMMX90Ow9xVTlAV9IhGLRGwuJjlS/xbA9mtFZmDG8urqRjniVt
Tt8DSYoZbrvO8pFPABmTYcO3pQejHM+kZ87z2vX63kORkyu9qUdn4IbPhOcvkcGE6Lp8t5uii6Ev
Oenr1PAmqsvSBVtbet6zkk3SPTQYtFrgGVkF8GuMEmbIwejb9EeEDWTFjU1nL0kb74FuMTK6yMdC
3CaeXZFnlWtXHyLZCrGJlWe99JHNRMKnXVuszfrEjRVZNHDtjJIzeW0nWQQRy2MI0jXzzMi2a6dp
CQhwlG904SWsvyEz575GX5SEnBqd0FfgSESUVNNVpGWnPYihTdwBOJ/jgHlDO+Mus9D9BMWJfRh1
YFhV6oURUeNzzFxzTtzWO3N0ZtQvKgwDLBR+UNfweqe0hixuOCiNv1jtSEr7JJpCvrpJIe4bVU+6
AB6DT3KkdZ4FLCy9Z1XeZR12k9zhUcumjZdULUM6DbFhpydQ6Ct2viRfcojPuqveUd60jfOJ/ZFQ
lL6Du5KaVpCDZLF0PzEPS6ybDPJluyyJYUvW44gkbRUCLJwvdBOZ417qGGHU5Mku3BYd+9nSs20o
KSr26NAkmV2FexEas7l1zMjC5TbpxjmzbRV1MAdClTyezMKIizR1NG2l1KcNZy2iLlJNufR1FrWQ
So2pODaJcDz4MRxf0nwTOIZqn9Wc5XDVQ56wfGX2sUQ60FSTlX/SqR5ta5XNysVnb3Nxy32qTVsw
cw2mAX6D37bRdJ6PgResHY6K/VESXsW035gGdyutLObCzVGNXxSp1NgxRWeXa4IlC4SSa9sVVtAs
CMwuu+Q0/u5ycF22OTpogPCu9dvJMgBB0F1LiWLg1g1Zm6zJ96LzNLMN93PVOlNz3pui7C6HvB6I
KwTRGdQPJZhm56w1Fegjq6sNlw6rbpMrRXBEvvKrwfNICK+Lub8q3dyY7qqgFv1Ti/bkRLiuK4bQ
1EVTvJ+ssELGEsZZXd84gefSPsi90P4KpVYHuPwHI1/D30mDp8B3igqomvLuTMskplu53ryaPZm/
lF4XQDeeq1H3nwenQWCZRwHtWb9MXHmIqQaSuymqI6InSEV8qfI2KHdp0af92ejyGO8DoQcI24ho
hitIdb0DhND33F3SFXl0nEJbZocAoXC+85J8bh8z7nTuQhGH9QO0MweFQJc/uZZtWvduZmravoox
IEAZUca7MIEBsBzGvGfQzcxDYNgf6m5vqiE27tI0LYabwaeXZvD8Vgh4FH20lDFXZPKh2mq4iQSL
/j/bS/8PDj2X5Vt+29Zvb+35c/n/wdHnlDDx65PP9q3OnvPp+5PP6Qf+efAxnT+E7QnfVzzFjqtO
epJ/nnucP5TruJw7QHkKaTqnjIw/jz0OP+SabHLClj433+k08ue5R3p/WJ7jKe90wjD5+X/r3PNj
U9MTnLtcxQHLN13PUY59ak1812abGZUzwILqGUxB6KGocPMhXLSS25cos9GpzznKja/mmH8k0f7R
qvvtnflWLCUcx3Fd+7183UPloI0QNFTTZBCRvEiIl8ptA9izdkn7xx9cv92T8Zq8NVnHRvTdFfrz
APj9gc/8cdJyen/bcqFi2r7luQRsvZvltLIp2XkhT/meR29nxshhn3pQpxzC0b9vJzN9k9aUQxpL
ZnMZt6VZbFu89B80f37sBH77HJ5lKtcSfBhuj3f9KU5GaVVNhl5qPTtHYSfRo7S74dBF1Csf/NI/
Nj6+vZcrhbR86TrSdr/lqXx3tcuBGOHeaPQSBpXs71QA6dNJAm2ct7bFd96TPnr1++/55xvM9izL
kb4lhWmThPLjDdaMHINx4iTLdk7ZDcpmRFKbIlXJYH8Z47YeY1FewPMUL79/47/6XqXrcp0dJGjM
r9+9ce56k0XtuDTyoHYvAEtxqLBHI8XuHqKw+f27/Xw3S3oRtuUrxc0kf7qKU4xILUEln6Spc2yy
5gu1EROqk9TUpnbaGNNcI9Yd8vwDq8NffMGsIDy5Ji0S339v3Su71lZTAuAyYRp97DVaiJAddpWG
+ktWm/4+Od1Xv/9tTxftX72Sb/eR7yGRcaXiikrv3bNDkEbnpnaVLUv6My+OWXCnalaqD97m50so
hcfa6XguP+x+cwl8d7vmdmNR1QN3HjgFCyItYMMEeTd/mfMIKOnvfyfT+umX4uvjbRxHsvaq9wsC
mnCUypaFZFVL/cnrwV2iPhLd1jTjrlmPJUqwVZtGRILqzjYmdL00b5dUu0jcCk7KiyzK6Z7+/mP9
/B14gs6GsEwWLKIB3z0/iRJh0QYTzv2osifAm9m0zFsq+vM4jvx/ey1iwzFZETkj0XF7/2bzJGQ0
hilrIsS4Y1uJeOuENjKeRg7l0+9/sZ/vodPmRstNsTJI+72P1WUF0jwjBSO1zt/anKHiRVaWYfnB
pOXnJ9MzWeVd34QqxG7z7gtsA3OkJxjijBhy0gImI93Ow+Cs0rlCXEnDMnwVxpjdZYHR6w/e++f1
1jO5fWlfsrWy2bxbg1qOH+2IPHsZeRa7WxcjT7BmNw6XrsXZ/rwrLbaef/t79SwpLfT2kH1+emgq
U4VuHsBBjax5vDLmNP3EyqtWv3+Xn1Ydl7YrS4B/WvYs/u+Pq2vn6VnP/MbMREzjSlFanwcIbw5J
3CGel6q8NXl4P5jAvmMhsO6wtnqecu3Tg8q7nr7v7xaEojZ6w+7HbqlSP/KPgQ2TmBwJ3C5NxLwf
8iu9nT5R6QBdtuOGmlI3/BLnGfI20c/+XgsvsanBtTl/cKm/PRs/rIlcaJcK3lZ0l36uZyDW++3U
G9NydspiS1dV91vtOkwWTKtX4Po9fUSIH10FGUqhSc/5vsESzGM8J29YeIHuOUiwi7Wyu490Jd82
gXcfTilwmRadd5+y590X148xLWobNVlravVQtz00Vl+Z7tqd0vh61rkhkLoTPLGkTqQMNOd6tNbT
jI4jp0B8QGSY76zO6z1Gd7118AgXHtay7jzil9J6nFblXLIkJ47ljutad5xLOn+QesFldMfVVObJ
F05gQix7WmHzZhpVO2yGPMOVUxqSAlASod0sRAgPE0OteusznMG7JnC13oxFlZL/YSn+nTVZvre2
RIKPYPK7eBOenq1acJrGqTTyIfyuvRlrM74SdpATohAnEcDRMX31aDEuMbGQmKDGLEKmz3cSoL3s
xyv8AwAvo9FWRyuUaPr6sqciamksJU90VcaLWAAyW//+MXq/OLGqU8f7TD6E6Zv874839JgmI8fw
giCei7TfZAwnMXGuCvcj0tdpt/hxe6PnxetbyNaVb5vOtxnL98+OHru69esIUKiM3ejZsAyfPIVx
ImbGEnFPPmzdRIs+54AIKbJsV7q1r4IYX0kgAsgI9D3tM3cMnQv6jmVOYJIfXc1w99MkOrNHy1gw
+IE1O9B7WbKnBTfwIOZqZfPgEZWUcUKfSe3bWkMGvj8IQOcMbfx5tnrDQBwZlMtmIL0DGkO6jsdS
PA/NtCvGSj+KOgnrhQqS4TaWPUpRCh5Fo1MJokRKCzjsZM4kG1XV9WlJjDdVEchdEHjlVTVbqj+L
40QvS1W49Va3AhBQSy8GUWMX2AfWA28V5RKTROB5GPjSOBnEOhiUdz2UtXOepIRIJYZwN11kiHoV
+NgJt0ZSutsowkwkPawkCxP8xYMdxvtSlvb8zEU3sQK6EOaraCTC07BtkO0NO0+9MdKsvxOYQAhz
7BrA7SQSdu2kr82+tGGP8immtVm5BukCszIOIgPNy4CpuQ7EVN5UErSqRX/47dS9IccpqvDamKnT
mMuw1OM26MLLzi8re8scoibTsGn8r3VpEmFaGobzGPSE6qJjnVHQx/boYVNoYI7X3thdiTiork2n
T/cu98lZXgXOwSBBwK19tant0UY4PomLnPkPMXcYbGPVQYOkmY+LNMyh4+6E6bxFwfTZ0BG9oBYR
z2PNHXUTGcSTFF1HrFwRD6B7B9N+Yphk7gYfOU1OXouTD9ZVLUwUH7P1xdRhvmYAoIaFQkY5LIuJ
YDu/Tn1BZiKS+ilz9THLHOem9E0Iv3B6XbL4NPYD3qz+OpLbpJaFQWm67RW4n4s0KF+9yL2NdaMW
XW0N0xaTwEwDeE5n/F22+akckhxpVkiSRalLcW1paLb6FG1MMLxNY2l+rYeeeszRQPf7eF6Uid3d
eGnZrtMEIkXgZ3Oy4vhWbGWhoRNzI7YrVi0i/ZKOb1AbhgvBFIKr6as2WzPuCYJlHNf0oUJ9F1lB
i84yqNN9Ugs7WmWMPbaWXzoac9SUPjRjiwS7SBycMXkYso0YMG/GtOiustkQ+JzIOehMOZ8z8RoP
HLMZldTxU29HOUmY9W1gp4DlSa2pOnsTiflTTUKi5uRIyoAFtdXI99NIv3BgH0e35hN/Gw34SA1S
qNKqY3Az977zxdL+ySFU0IxfNXY+XpZF0zOJihhDjIkdE7AwzOv4lJrGvLNe9zJk2jWaBhlQEUf4
ltmRRfe3d6L73HHAAvrhbVm11XU3VfGXCKXZPi9QlrXNHbKucOVmEKBr55nB0HPi1SkiOsIkPlPt
4O09uXmN/qUG6f6op9njfpaSMEkLyFOf3Yx+eElPlfFAJY0HHcyXzohyPgnjJ3P+UhP4oEL/C73x
kWCk6TCJ8JxFCpFZ1689+EDVbFYr361A/zXyKQz9fpk61qVpNABxnXKj85nMNNxlkPKJeRjP8zBI
2U2L+xDV/daZkq8dvtaSzETfKV+gHt77Dohc1y3cZUb2zbIJx2fhewSLJeX0Sn13M9rzHbpwsTEa
+h+WCUXAwaKAATarFroJQdsXGAGDRV+bNxX2h2XExntWIGivyU9YWD0E27rQaL9dE9DvxBWa+3GJ
jvWM8hPXCWAwkEautRoKwjKzFmMJHe2UCaEimAfR2GF0I5qLihkJwT8S+ZWB05GEl9z0NXQtwglb
u2RW09o7IyfmIbf1XUg3mVJnpkBwmBXznJB5KfDxhrf0eW20rcVlMoklepSMSjh+A9gl91RvjlrV
lSWbhTadL3RNbaIbQId+aVOnfXRaMz8EPGdnkqHNUubJxiyxyg4jmY5GSd5rYxrLHtbyrTTq9n9T
d147lhtpl30VvQCFIIPBIG+PN+ldmRsiswx90Nunn3VK3RhVSr/q190M0GigW0idTB4y+Jm91ya3
wjyLeTgvAOy2TXBpMqKErFhsCuzCjlQT10s7AGaoGdctdkXQXeBuc6c4D3b70WThCWJ8uE8moj8t
Ahk6l2ERoz6wW4rFadTg6q0GYlpynT9rxBRkTNgsp9NCP9XLYm1M2yMotXeWiu5z6q8VUwrySRTY
5tT/EnlMcDljoyurVt22suIvrYNJZnA4EY3RhEQ2OImMhcoxcIhZSavqi4PDDlSzD6dWliu2At99
i5gZPjv5TnsYAwcIoYTPZfy1CxdzbnJVYBcK8kdXdfnzEtZ8KQ4bx6Gylq2oDFaOnmzFLCKyKRN7
qmYIy8684p745hTEQzg2Q42+nZPrpDD+sanmh9h2D/Y4PBamuur66sG0U/pxmur7JEoUXn00BKBk
v9hzHm3LOJdH9kcO8yzoF14CoJzYjm2Ys6WMuwTnUeo9NPXwINSF/YKG2/NIrimna1mj3VaV+1xm
NBd+AIO9ju7SLD7VlrpapuHeiWsOun64cdzsJtPVE8BdKk6mFodsHL6Xl8hExDtXcWRzbhjSr5xe
rUa8N9DSxHevDS5kfenIcyINqRnAbrISpXBJjBGuipFYoAjhVGlYMg76GLbTvTTc/TtM1tjSL194
0X3SEV5hPcHB5MCp8YzF2Y2IRmxLhNg6gTHPQVd8obOJV27D+mGVOSVBkQz+uBcXt19Fer4BXnbq
mmDZyj74xAGOryAhL3VI2HjbES9x6SETjq3oCoKjuMZZX+HAA53vL/09uHvi0RycJHNG5mnM6g3/
UzgAUyX2LS4RQBtkwUOQbGuR7THBrKWLxhxR0EPmYJOo1CjgCxSscAmXyRbzVSRYMpkGBDtWYdD7
SKchCYosgoFAIuro9ThCnzL1lZeDgQwdr8SsW71Go30eomC6zcKsP6gIaEgqiSK2ZuvDUHkJe6BZ
I9MNiaEtwi1KgX1eZEeRP4U6OoTjvJkH5Ou1Tb5LfK3jdCv8hrexIcN0hCLAYrsuyXKU2yGvvyZD
/AUVyzG6XNvYW56UAJM+L9ANRoWchNAifoK8kl3j5PYmi1Ec1ou3r+KEUME83anGIQyMu0w81srF
61O3e09aLyFd25jicnfcOyqNnfgReJZVGyYaX518OLVJeSYfYt8IQkasiwC8JWcXh+1u0P4dU+Vn
UYRfU0JqVUfKuedukduTPqIfR1XcLi2u7aXIPkFQhZo+Ppc+GvGeN2xb2lt3cN1d5xCmKv38jvlp
vpv6AdpAIUfUajnJyCYJqTj5OgIFlcWk7U2ajhTsHrsuFCGxhOEfEJGwSozcxwoLVTQ2j3VNSoFl
VSQ5KFQ1w6XgscoX0SF71ZO4ynF1O5G+cQvGTd5kEbSJ1iMXWXfy5gutfoBmU+bR2XITc5FAcIE6
Cw6D5QWfE6Y92zC7CN07qTb41O/mOT0vvrnK2FXfDKb8omdFZMaYplelT0VONf3BL+o7zRbstl+8
+KDwq0vh8+pGd9CQhXKQc2g9J3QlT5EfvHmEmI6JxrRdP/jwRFVorbuWASE7t++J9gfaUEnrpvVn
EaQNcnlcwqOuMarI5TrxScFGJIEnXg+fGK+/9p2vSXzV2BON/+SNNmtY29mVJl/20zKlJ7+QT1nk
P8axpRlr1IAtm3sdTUCJHdWA6V0+u6N1ajqSNmIPyUQuNRG8BOvpNgy3LLLvrIy85zYEhZF6sA44
YKEO4QWdGgLbAFJvGJrfJiGigbb00NQE6r6s07es6b3VbMW3ZZVTb3UTnkq/xWps5/dkzHP4M0da
Ca96aYWDh2uuvpZyvLerwD1W/iyfIV8VK2dESp6zuFz3djsRurDcdqgLNpaDeVxF5NVgNsEU4Mc1
0qz+ysmr64QX2KlegIRKup4N76sESS8HxzX33XKeEvauJvfWppg55yhHFo5QgAdJSSiO7ZlDGJdf
LCL6Th3R2GsdJ7d1F96aFsjB0PerqoDNWeE73mQoD7aWO2Zru6nGle3HzrrM7HQlnKXZptIL4ezg
vmUnjjGlPWh/4jjjZEHoo7czzv6rXKULmbwIQHrzXBbWt0XV/p2I2vha+BjeSl2DFkcLgViZKJrc
I7tWEk4msvAYj86exZD1aTB8sJdb+6DQPEH+GO5Nbt2lviGIbn6Jhu6lhMKwHufoqHWz5zTbiC5I
MKBLIiXae5QOkE6q+koSJxooQr4zEAW8vChykFg89IF+KtPJXauluauF+jib4Dbo5aEvhH1sfC6T
5UNOyUlHT6P22V2sZ7Qn4lz75f3oRw+1XT4UPfZBJBSfxFDvpeG5W/BgDjmRRiWm/0YFpwU0i19X
15Mgl6eig+FVvYs7AsWsUu/cvtmP07RljnHMl87mxdKaG1+VDpmVvpmvnEYN23oIjkkR3tuuwfSh
p4yJSXgMqmKH9filINxhQ7bydrJpaqeMzO3R/t5V0+XZrWx0v9oji0vjWc/RWeJUDR1Bz1peEBt2
jpRxU6fj6O2ssWn6daZGAm1oHh9BfMWErZG5U4BPqvBWWGl6CYORtlhuVE4B/eChEUIB0gWk6aps
iK/r1srup6isv7flwOFnNS0lYy1JbXcArjDNSjrXOqGRotCMCK/5yiRHvVgD2bOWiMebTnoROWKT
nl6qMK0ItfKBfwg7sVA9qt65Cysr5GVtD6FHMFeebzukXP6GR8qvNwIs5bbqbUC3cW9f9arTTxBt
4juHqfIGN9ft4oRPAV5emwn/G1ISLFr+K+ddtU7x6MA6H3UDFKR20pMXzSTl2jHy9x1K2u7TxAXi
DmslQurSo+ONh3vlFD0SF77PlmYhja/xDj9Nrr1azAVaMuU4NuEPLf2dEwX3DILNem5QqBSBup3i
nNHHXKbXzmRlBJeFbfim4jS7BW2wLVP0aWkp4Kqk/gZd4ltN/i/BSSGgBpbEnO3l6PJDxBUJi3t3
rRreMg2WwEViqjbeVN6WpjkP/fAhS1pSDWvRPzXa+UQy4ovWJDyK3DAKr2L9lk4KLk8Jpok11XJO
AvSZJK9+iDMs8ysbbceh4Cwh3ke95LOfPxZV9NEpeGC5N/CHZfxNrlXKjc47uaLqq3Gjl6bzGRwQ
GRJFl5iJeGhGqIUoLNoBo1b9kPTytlvKZBNP5E6wXn8rsQ/vI5gwj3FlFcNVj47llb4sQtHR+Hd5
RbDSlPj5Q1Q5THYT1JYk6Sp2CeMDA0q0Rf4pHr3lDl4M7KgmQlzfe5xnKcasPo3JtzaReuQBf23J
hEyo5m8NgTT4+whp2qZmsp5phJm4hix2HucOgy6vxYbEZMs8VSg5r/JlSe+07ueTXoIPizDWybf1
XSTTD5DSSRJ2ieKOdbC8WOhE0ES65Jy1rS+ec5K9ierJ4u0Yd8VzsDBA8JJCPWLn4k8gUx0Tk/SP
U1cHm0l54121YBbzfe19UYMaXsg5l6u8c19qW/jnGC/aLSI26nA1pde5Hw6UEmzRseSLVVrDvAhm
5+yjqkJYrwDCjO1WxDZL/Hb6kur2mq+FDdrYvLLZzjeNqu7RAo6vVcz0iSdmV0xBzazNjYkagbHf
1FVxHEzXY77Ii0MyILEpKzU8y2kO03UTeB8dm2DMmiIaTNdi79ygIDpTOz2e/iLbaswJCaOhlYtA
6iCN56+HafaGdc/eW8zLozcAFCrRfJ0W0Q47HsAMaFcwrLSikGl8svDm8TvS4t2M/HebUysCdnKc
bRJLucnLGTUwUZde+Rg1orA2heM11121MLGSchDPrkI36jgV+dxRkH5iSEJU2uiJac2C3j6jWBL7
wHeYn1lzv467/m5Ga0yL6OXHIUOV1qFTJy27Qew3iKolVVHpzVSMhJVXTm4dy9lLb5rCq05J5Foj
RKi53JWejNYz0rpHLTKF4b+/ArlcbDyp8k/YmeJPpoUHTqrPiFu20uLViYEfBAyOvwGcslkSSGSm
ZD82r0GQxu5V2obulj06EZpp09pfqsukmX6pTjdl2FOo8OxEoMMcpObnclaBv5qpBSkXp7mCglct
/cAACXd4Cbt6ci19j2XVXNK3XG7Iw9w0TCosptY836MCPNWRubOIYSZxsVrigIrbj6rwZJNGVR6H
sAMteRESD2CMcKB967px4OntepTQXrGY5nPKv3P8KIOGd4GddRJ+hGNg84ul85DaEosQbQVrhZe2
6H5sJTxOu77l8Vqljl8JKNAX4OnsZgxS7F7Y+7oOJdFwk/ZKWiAs4I8CDetbVETeXU3DHx30j3VC
U2dteqQ8JcknKEx76EVS+ff5QJF3coNBy13YtVjfy67oPpRezk1lMo//YxommYKfm9jyMwjRFlpO
Z5qxsc+9lPG6dSZ3wmk958WNhK5Gon2fNjvZC3mIh8EL1o2KQ/or5o7Ms5tiFm9FXYg1GGK//NY5
VuvezoPnFlti310k0Zkie6+ORkAEzVT29YGxfEEsYuzBbWF5+SOLXqBb1UMVZCeZhB3cLKaqm8Zy
NrTbe3ux7mcXBT8vxLdC6710xn0wVg/TmI0fy5Txc2B/sQh4L8r2tsmq3dC0BEl2FcdNYNeHgREz
qUmOA3Agts98259iqtp46L/5nViIRx6XT22ebLCBVCukzHDUFmZ3dFzMG7bzSOfTTYBb5pSBy6WJ
x/xbVppW83MTj3AahWexNopae0cXj+VhkCQERs3XJPAPgzV+tmEU3MCQE6ssmHbRENW3/Ij7yMg8
e5JBr15QPKaHXk1vfufy6o4Xfaiptre0UAQG59idTyW/6yolt5yvmDHltm2kYV6XDUGQ7wEylt79
mJOsDZh+4DSYGnxYrTv48cpUM5LnyqsLedVrYd4id4zqdYY41D3V7YigFJk469adPTqAGdM2oaF3
ga34JG919AWllrQn9I19z3QHrGBZ+jN4jjqd4Q5VvgoAIVSJ2cqx9vTZJFaLT9k4pthxwxBQJFF0
i7MuWkvdhv2ATNEpE0tvXQuJQWgWlV3bA3Ge5xESQHnk602Wgz04AODCqeP31rpGNoZmhC0sao5o
3JV1h3idinmKnrp8zolImwRHgTdY/PfMKURAlSiDDjpWi/9rMUCi3CAks88EbbyLlVthDw/9CEJb
k5XA1e1lJlRKjo19Djo0mQd8Bst48AuVVZccvMsxgZ2B8L7B8+rkzm1lWlxnNWudjRj79hL4XZEU
jWKyENDwvMpJyOGUaFrDJs7PducrpplNfRu5DR2Wo7P5pMqCV6Kbtbfcw0u3awbZWVuJUGF8Ib07
2MpmqpJVYMXtobBoA/Oc8cZdJkh4RUeGPXsZX2p4URDmqjbYNCPby4i682aJTHJkF/c90MsHXqk0
WRTg57qR8y2Hd3dOXA+gvZ8fijggrqzuL8oP4ORGqo6QTZIU44Vg79aCDmPXAbWRccdj3Frxqrks
32fyCGk5vF5+hbVq7diZhx9D45BezVgt/ohsOx53CNhBIeUUHemBETS15dB085UhfpKiLuFeUK2s
z7mWDILi3Atu8C9NByfxwQf2QapoQ0y4DUuovxvuZSr3ojXt02WtsusDXtJTg/GOwbBvvtRWNm/7
Rl1hLcjeJviC95YdOPdDm8AGw2ICyNtaouMixGPvGDQ/uGx2yDM8BjkXtb+TI0ee66DdWVHvnBKO
iPo00ZDtnT7/liOx32RBWD86jUNXw0DO5S+Zl5H2r/kc8KU9xqxPPmeJGTcihwPVGZfEe62Qn4vS
4prOSUU1i176aUEIfVhamZyMHU53mk71TnPfrQNHfnDN4oCi9HrnLWeKwOJMd3iXInd+zli0vpCw
XN5ntv4oRwY7o13422Iawvsw7KtpiyfjrmhCwclQ5mvtmOrabxrNsL7zbzNsVASAM85eiTnP2E62
2XBsgi7f+14WvI24APfVMJZwYUx7I0OIC5oJJd23gjYbX067On6xRSjPuurfmszJCZ73jxi+pqt5
qr0Nb4zuJug0/MSItPiCb/tVJ1lCMEjtzNusMZcZaSqHcsc2kTwYEm/hN2npvvUWRiqIcYaoXHgj
3GHZ6M2vtc7ScZWGlkPbnyZgxDCVxu7cfRxzn9eEBADHv+laEv5y20s2QxQYhhRlNsfBZmZldjNS
iuwI5x6+uqpu780St3dW059SklEtVimjPjBQYGqlGsmgyE6VCw6yXOSnuF4IoJ79GurubG5aNxKH
RqMDWPmIK5e13afZvkhRwnsIdSIOniX+HIeev7PikuD1jr02K1gYcmvXx8BcVPAMxxj3tAVuc4mZ
GdrIrBmTECQLYUUJpvsjGI6h8bHgSV8/SmFoB1BU7llIBiz14tDZx7lDz66tXKyj0Sy7xRXEaVhD
86bnVJK1OnzrySAl3KRejvQ0JIKXYZdsZGGJoynK6Vh7FKIqCxReNGZZ4SLU3iXJiPQK4nTvJ0eP
n6oW1twmHOr5GlK2ejDRSOXRwFojD9O/YYDjw70ND4NaDvRvCeCNPltVgtjfVFpPs2e6+4atGOVr
Uu64/5FHBCLd1XkiP7S2unRuoZLHSHEnElBf6ocwQQHgl2l+DJohOFRpHx6wgjChS2Be+qI88cge
M7Aan1DTMdWOmD2K1GugAIIdjSn76WhbCJw9lpqPo3KiG5UlA+9mJ2aO4zm3pDC+ZDgO0M+A/t73
itQVUaItQI4Xr6ExA9CLWueQJWTAh3HW3y3kxlFm5CH3fxx8k2PYfi0y8y1Pzbhu6r5/HVIHPE3p
1peMORSouu35HHZ6LLuntWAlvvZHWBn0wPlp1u3Oz238XCSfurV1mEIzHJUXLUxL1clx8LRLDXkr
KOdPrUMqJUKS56LIvihIxBwmwDRngk+VEVelCmqXcgG9YOhY1ES1B7LRdopuZxWX+oZ00I2ZgVkw
V5muMrrxdrVM8QOjcHPGd/YwUDmTbJp4m7KlnbB61pES2e2pnAQ3q5ppmaPCmuNz29TJLhiG6IzO
g5TQgjMxGANewAUzrHxYHhcBLS3jEN0O3MTrfGyRUolgG/XukxbpW4FebKd8O4LIN26pveznzs4O
jNqx5QXz56q1263PtflmlbyPEjkm7tqT8/Pi47dbVcmIZLCAxQN/evLjk7UUwYewCAsGlnpO+Akb
upw7AJfc+CGNQT/yJlvVyljn3KKtLofRepraqjs5lwQc0PK80uAUHoKLYYn5VXvb1j4DJZ3jTPKK
GHqbNmvMDf2Nn1fM0Bk7z64v9swUaUJou7BPSJR/wSDWaV1UT4nAfZdxqG5NTmg85qERZoyTbmer
gPPG7OU6sj1mwaJgJJjY7dpudYCdvuEtiPHqQYSaTNW5r59VSBNbMKn8aHnWcZ6tUzn3eNIGQBJX
TLHXoms+46sr7rDgBmcvLZKTYyv7UDdW+4yzxj43tfCvyqiuvzI8FufEqiNC/8ywCiWpf1aUilst
fCuEb1OzdWBNxtInMmsiggoc9YgIA/9SM5aY6qdJZts5N8HOcSxFNlumurse18yNn7C2iGj8nyqr
8u9wvnKy28zCnGiZlvUw5+WDcKpXMhLMVZvzOty181AedFV628QFStZNc/cWADBe5YiqVzR3HM+F
c/YmWq/rmTH3QzTGbIaXIgJZPTDqPVkDo8ZLycgGqBy2YX0JJxZ62jMzsU8kGlmEc/EXmAYBFnZo
Y3bYSwEvTlNQQYiZfSJeu+Sy5C4/z5w004GnOnhsyizHB10V0ybWLQm1XQ9AcZ5szoAk77YzcjVg
4DMAAjPxtCWqaT6EDSUmsw+feMlBDFm7YnInzlNjuaeImQqAxb7Wz27kiO+xPwfYi6nJBqxw4rlS
Xns/uq71DKvauW6Mbk5Lt3xISdm7nmix7mWqmlMReuWDVcwFru6okEdP1z3oOGjJwLlYjm2kGejs
xTRfM9rPt4rGUKwGxvjlMfcMp7w3ROT5iqgZ3I3VRc3a8zryUktVmS+zNHG/DZwlfI7rLvsuszBg
p2LxLvB9Ng1dJ7ht2mBIueWTUgAXLkEmOtWs3BWqOIC7SVkramC7PXdtC845WqjZcrWgAaNvHJH8
aps48UUzT1gQcnpMmLO5L+8u5k//iYA3xUIIZRx4JgBSNQM9wICL3dgvLpoKiqfUi06+MeGajtyT
B8cwaBBVAbV0iktWHu40KFAuQ2XPaxsf3TfRpVizHTyrVRVnJ0ca+022ML66YOF8UBKgdiiXqypg
Bxjlg7kuRyv84CzLWwzol408u+9McY6NSUIYs55u5CSyna6sEee3d+mS3fKr64/HTkCKrYP0utT9
p4SbnGniBFQ9KWP4xonyt/WEU3ETVlVRrFFdmVuFYiraIkLj1KPaPtihRY6lkzBZ6mVKfKkTlnub
pFNY+DPBw9QqFvRjy3ehJekvjPGSXVObfavUuI17017nKZbKJgffT2fAuFAGxFLZqFvSRgU7cFHF
0aFpWMvJ/xLoCJEDYso9FPjuQ2rZ0TEoQ3greVc3B8ZRNQ8QQgiaXWs111N0x/VGR4Qe75xNKaH3
ZiTqbcGIs8vimeHxwpdkxR3YJ7YY1jkQS/E0lPSeG68YfZt/aK4X117u/KCSTOVn7IwnzlV2tJrt
MRUUQy/2oy7LoFXBzeeTC92lxzYy1Oj8M7FtOaRZIBc1eN4eiQoNSXQYPCmbjRLjAGmRCDPGf+Rt
mRHQB2vGC+eX/ZB2EWFN6vMglbJ4+V/uPkfpAx1W93ExCcxAgMoUDr4ZV6a1qo+yVxcMdunqj42y
0ArqZi6uu1Cl51FM/B4UfSE7L/rlqBfDxhpAzktGmi3gPupQA0AWtu+vYlvfRYzSXEhUOp4QeLXw
9qEBR5L5Z7ly2Xfu0JT/kdMvGFgnqMqeBw2bQ45hDCUCZ9al6+x0eJxH/J0s6zWL4K5tMMgEdMGH
MQxz7tjJIHDlNJzuAjaSVGPpZMDsdrJ3NlXexda3optZzmAwJOj9h0z1Xxn7nsqC/7z36v0ENvnf
AU/238oLMKR9/6/6f5B44lw4fP+z7++pb7L2t1fz9bf1a/KlbH87tjn/q/2zEfDHv+I/CBRt/26j
gXXxWDDVdfGU/tcKSH7f76AoMIE5uC9w912k7//xAjr27/QWmLYEdibuyotT4r8MFPt3FkfYNRh1
epgJAXv9CwbKz2Jknv5AK1xEjPd974dK+OfbdaaLDuOOZAtnzLqXuUD3aI+wsLzczZD/Jt+HJq1e
pF2+/umioeObo9L82Yr3s8XlP58bXGxTKNOxpvH3/fkxWWbOp8oS8KDdS9XUyuYhbacaoq0Bh/3P
n/Wz6+SPz1K2QAJE8Sac924pLmU/DMMc7XI/yuB1JtGuJdf8F+6Iy2/8f+X2f3wKtkHMETQoMngv
6yZwUBeezacwVC62XQuzWYdU0IzdzWmMp+LKKsMt4dfogYrjP/+FPzszfnw2R45yHZ87Sev3pilF
F7n4fCe7SSm51UzvG2u5LgVKeadJ7G1TkXLyzx/5N1+gJzyNLTVgquKrdyp2qUK4iSKPLpH0OEmN
kFzedFlDYIl/YQH5myvr2ejleRywbdrvfSdBEFfNaFnIBtoquYNmIjbQ7ZJjqHR2ttr5s8rE2V+G
/JB3zMP/+e985/H449ri1b38lRhsHJeH9M93qme1GZ+tLHR/CIvjSi97MddII4fYP1y2MhvpoDxl
l97vkhRZMRQea4Mpe8XI+WOgHH5IJOoX1+TvLr+0bYffzHMd5VyMbX96zSxwgdqylBbYzzzYefWS
rxUwXqTKfb3791cA6hK2c+W6HGLvc0FtlvdJ7ibxjkK2PJdDqN7i0ifTdajVc01FjUYWaBoosGOf
oWxk+SD7kNa4nurdMnQLM7HQ/lUE1jsc3Y8vJghweCn/YiXD6/XzJVCFqKKOsc8OekgPnCwHATCJ
2Qfkx5KBvAKIlE8kG9k3clgoX6qRerEIw/kG+MJ4Gp3R+oBWmp/C9htvWtdb1pExKDqc3tnNRmro
9AVel8Znrh5ZbwXsnHUcxxpt6JTAXvZG9cgsnJLwF1f8r8+zTwGh8TyRaYRN+t3pmOkS8a7i221i
ne3UsPRnjSAGQ0YpJtb1ZSy+I/XyVv5sTdNGut0FjzEPDth+gzK3IbbnupjoBNcVS5wPRdF6Mzuf
KI63tmRB8M+/74+IrZ/PPlhcQmP45S2Ggf3ylvnT3TixzpnLSYWE9IZI9fAC1QiWKVUK1RTnNC7t
hzaP7ZLD1/TXS+r6dyld/rBKkXpdxKHUYdqVrPV7IB3Raszabu2Olz1/5+C9YMtosarxXbTi5TLe
IZOJ7xvi52DalZM+J2gI7pIpyB8S9JER4IwIOFO3CSnG9nWMUgYfvHpIvNCf6OlhmpT2TEjLgoAb
L4j7TJZx8KVzUQ3aPYkg/3x5/vr+YQKHYw6ZsA9tzH33rErW6jgqXeblMhmecwRCe+PX6hfvn7//
FHAVMqCWYFv483fAKoRBLIqabRAxpUfP+62sWH7/85/y13KBPwXTG2chnmeewZ8/hHhk0PJqRMU5
et0GHRbVtyNBb0Qm3yQDmoa+GklLa4zzi1fc33yybYO/wuVEm4rj+udPTtsumBOnDbaDkileDxht
8ZjBaWrAFEb6eYya+IU8M/2Lvxi0wvv3+uWM4famglBS2++OmSb2EitOJUufkj3Yiu4sfJHsM18d
RpkuwHFULViGLfLQxwLh1CwWLExFRcBN6iCUmHxdXcWZmL+yUb+qx6LdgFaZSEQwefMUOql1HmIt
nxasJowBjIkfrMwgHs4t91ZWQXo39Vn4R3FPZf736Lu/vlL/ODihUDCF5+b8+WpOlUQ8WDH+i6tg
2LmjHzxWqn5os44DHk/Qzg/cG0yP8R5e/a+CYf/+kvLAecJHO49h9edPzxbmKa5ogm2ZVf2+axjp
hxYoN2NVep9m9XDLRLBcVSxkNlZa8oa1FVr1XMg7tEnztjb+S6aRuk5xCOgUz+tKC20OdINA7Bgh
rItmpEMS1bdIYkDqi+Y1TxAgd478VY7pj+//57MPU7zLWS1d7Qv9nrNLeoA9QHbT2zpyNP43ibrU
DZJzXHQ2e/2xQVauseQnXegyEaqDI37F8i5s2ujlnx/Ov/1VJCcxDSjCDVe/K1Umk0sJq5xnpGGp
Vom+eR16Mss92bdHf8GEA22ZpZobFau6bZi+zPrKlk338Itf5HKivb8mlMCuChR0i7/cXgHfJgNm
Ql+GurkyvXNcFiWOsE+SKyo02PkuyMRcRldza7lkYEEAtVPApFg71C+e37+50yV3ODeb51Ev+e+O
xVg6YWFR2G3rtpTPET6Ka48n9dzapt7kbqT3OrJfA3ibZ0u39S9oBn9zKAN5sjkt6eFwCL87PMo6
7HSKVGA7BSGGhhZDnSwAtf+43v+qVf/f9eG3w7eGqey330DwtL8RFfX1tYP4+f9DW86l+5+78hVr
XkIsfmrC+YE/enDvd7pvXlcEiwWUsZx1f7B4nN8vBS3maDpp9Kb2JVr+vywe+3fQPHQdyJYkLxvN
Hf5fFk/wuwuUNODodPAxC6g//6L//rnSg2WKezxgZUMboDxJe/HzUSjcdMrrgngz4E4XByoJAGX/
oc/dc8hKfucs7S9O/vcDqj8+kTcoVnoBhOE9GyEpo3KEvqdI03GeXTt7TeJ5lVrpUxv2j07Q3/sV
4P1wlB9QwXwRl8Y8qd7mgv1ZY8ld0+P0VOrCxlvDKv1YyjnftoMXbd3W/0WiB1/PTwcJ5n9gA47v
SvsHoQNV/M+Xp5+j0ANaBVMuGhdykBC+tF6d3cRJgBOC79QwQIjTQ+d3zlPDCPc+S7I9ATPjPl2W
Z7x/6EkjA8FehglqmYZogYn4GzA5eLiAFKsEO1QqQwB4spaf/T64b1y5kd7Cq76PndPi30YoDrZ1
JpFNTC4qTRIChj4ano0ZJfvxgtidMDk4uA/YdETzGyXszTS4emURGcom+NIi2njoyJpj/2lNDw79
+LpvZM1uqmXA55AqO1Z4fUSP9q3R5WeAbpB5lssmso2xWhoP7GusUvu+pru8B6Dn7S7atl1gKhTl
F1cvKQ4uY1exDazuRpMcs4MmGA8bk87yW5hZIJVKN931kTVtussrU/UWThuKa18nj5D28l1cmA9x
5wZH5kUfF7d6VG1DVKLdrfFbZCew/uk+7XETaaRvV4JI9mM6hi/2JWdbTKSWogcFyBlEzYbBF5TM
Jql2CO5a6DTWKRjq52guxMMyVOO2WAaztWE7XGdj7rwFUAX3IYm3fH8BQquyv41EjfJyMAoXmkvW
Z/qVFXhxlwdhcsV+tbc3JpDxPklQ1rIizEjXTfbDPEr0pujtjyoIffqDIHTP/kxWDcKh+LF2jANc
j0TfGqNRh4uWoX4Yk6MFmBwUynOSFXsAwMExWJxXZLvFxr6siBHvYxJFPbW1c3mnlqTZ9t1i8Psh
2E7+D3lnsiS5kXbXd9EebZgcDiy0UARiyHkeKjewrAkz4A7H/PQ6IH9Tk9UttmhayWRcNK1JVmQi
AIf7d+89N+vaW2EB8R1L6HKtUnBFUeDiDF/QTbUQv2zC5GcRZOn3dBafZump1h0rGi03ufasgrp9
WJO6QN0mi0q0BkNi6GCbxylOIadfEB3LUuRZ+a2RMGfd0HqdSNndeSYvr9cMX76rLO8qc9JPubbV
uw4MfMiFjg7M+Q41owIFXtEIctOBsTmwgwChJ4ps2jdSNZddom45OqgPDSfwjPcC606Y1rGpZXlh
bbq/tTgl0c4cUV0FmMcd77kHN8rFEfVFjSy2V7otbpOkVyh5kfgq87U6WHrBOT7MEE5n0r8ChU6K
huWmjqIza1/6onEkUPFQ8ICm1RETEkC95IxHCQ0rwMrdOb2Jk83XwOH13HX1FnaYksfKd8tbMShx
chu/vbVIa31ZNmPEsFkkqsXpDlNHk+JuGbPkREyBA2b0gEdpuMKFR/WcWKYbP1qI4iUZ3n5XUjWJ
gOvtPGv4Ws3iLnC6Zq+q7mD3+GISd7nJJ0TCxfvue8a/jppJnkwbDgemT6vZuUXfP4w1dUweaSuP
mcHJDjBhTESRIB46gCtN7ueM6mf9fZytCDeiH3xJEvNa44w7LxktpCmTCzyOih6hdEraV78ZPle3
VrhZQ/8su+Ct8NziRaeIkoYZy21rnPSGJQhXEsIqclXYHAyOoDtwQdBvKE++hyIbfixWQ2yfe/VB
aaWu8QVW9y5WFLwnGWjmQCwHNy9JTeeNA/lRfRacU05t0fYQn4lS5YtM7zZ33s7PJbE8qufe0QA/
lppIZz30j/2CWzYzwr+qxShROOy7Pp2eLdd/m4X9KsqhDkjzqRS2An2wpd9RFgx9k8GAZ8+XEKqd
CxEW6FsskD9Az8kr0OTJWTnJMOF0cjqoJKqmZQimqnNR4z3cYzrPr2QPdyCWJFbPnlQ816YeAb0a
7Z1trNcnjXbm7nRS5mLXLpq4hxYkB70Z0mqr1fBF9mBDjlUyUJulMwwH5CZ7+7lloMGV7Zqfvhrq
88rR4WA7iSyu2S+ekG5wMeTVd7df3BhibHvlq6mlqtUvoTPIRELIStvjRrqMsYNmLsFdKBs1VsPL
VHTOnjQV84k2FTehV6gHkv/lnU9d9DnFKn2R4s2AOzC438CnUt0rwiF5NnKASTdkI2aJRU23iZ6z
y341zUMKTvnAbQ0LMgK7VhoC17bolqNlU8MDlsA9pgHGrkMtpIiJ+FoHuoOj+7ZL9HbFqssBR22j
IgHPStBlE7Xhcczc4qZUNFfhnhnvuySYoqPTQAvlqTnag7WO3PUThWowuanAK4eMfCq95NdDkv2c
LBO9th0Hdot3/Gc/yvbKHXyUWW0xznJBaqlbNQTqRCiTnr7WqSuIvmN9p4rE/2othjYLb1rPsz8+
ubpJLrNFDpRceP5BMWc9qGj4kdVpdWtmapkDOaFfV9NlJyFzQ4Po743rR0cj6rcO18BuDkgF8zZo
s/OS03SaVpWKoaoSarDxQy/NGLBMLFNDb2pkP7SW2x/K2cIjVoZMkjylt+/Qmr+IFnysoPtxYPAa
1fouM7T+lNPUb/b965A3EK1ElP2gZ9YN1cC8JIeCusmqq6YnJWt1tPqcwrxwXM1tEpWP0OUJB3Ru
cm31kffmse/AAN+gQYfaPy+DONdj2WX7omeCeegJMcG9leG1rjznovSd5CdY5wk4itMyDs/Qqn2M
qK1b/MwNomEugvZKO1X0mhtuUpZs/PbMOwEudJdQX8b5Mbc75mZU7vaXoUeSmlIKfGmJRzqraox/
XBkuxasJ5hs8UXrnBj+JWpFAyto1OgJjul82dDvpLyMxOaQ3XcYoOqxwqJlgHLE7FQuWlIG3mhI+
r6RA3E5gAsi+oeSSsEnOem3bM8Sx5Cqbk+46HefiLbXy9WgU0O2S199VN85bT1Y0zMdQd8UlORr1
1a/yhG7swPyw5k3NxSGzpWbb6WZKl+DkQdd+pBb2oZ8IajZN+jRx8LuAej5Rl2eTBcSYsW/BM+0A
M1BYXrr9OWT5OQwpJViSAuArMoTeXTiFwT7sPf/aD0Jz2URLf1qFvM8TqgGrud0z0yx/CF8nR2GV
NpJ5cwYYmx+HDUmV9lW0x5PKA+gsbYz/bcEWopvzCFf41pmrt3IU+XXmA9BpQIJMtTB7lpfm0h/d
7007tZfG7wGX1d6rGsf+IR1Xitv52NbuvndpH7dr5+ySccJ9bpds37PiQVqjTxRmHB6GjdeCHBGG
t7xJi9dx4OVpvLRlddT6iiMqsJMpvW6iIviReEbdmLlzX/M8jd7CHmudKJZov6YTcUVVNMF9hrvj
fvKWEuE/nSkqDSRuX5o+RmxThboSEQFxLCjvssN5Y9yJxGuIU8L1qu4WjYwNoVUVrN3MQZz62TcW
QCIH6y/oH3FC2r90rSV/grdzoyvMt4Ialx5L5bXnLe8QmansCaLqonCoNm47SP2RTbRVySdWunxf
yzw60PSDFykrfqpuWGNOed/LIfisk/55adXDylnspirDbyrwPgEhZ88tRmnCke5NGdbPik32ZZ1n
7xUY8QCmug36GAuTPRHajqyK3SS+76+TMemRcdV0UYDQ2QtH0WNbieFMZEIc62Wp4xbmxl7qWd2t
9Yp9qQmPadYXhNwIv9i4SZvcv+ebJCm8dHiDbPVIhjPbE3S17/xBUYHWJt+tADK/Mptfi+3mQjz+
WC5EvkhyFHvNC2xXAImJUy/BV9UY9Qy2MCODnVgnEZRHTG1AvPVIIaGpb/Af1Rcp3BbYOTCvPFP7
bEZDFzszlYKFn/lAmsZq7679OXXkdCwU1sAqrcXjNKvvUPdcitNpAis8MEIgz3azIMw6Bd7lWPX2
rRNBFGlwgh9kKj9w45jz3OXznY8FrmCmf0yLcL1qlE8pZWN12fVSCZy1Pgcu04HLqaw4XaTzULWs
kYDlY8m08Fp1Xn2f5fQWEP8CzlNU/aWZ5YCdF4j9W28sG+/TSuJgDr9HfftGEd5XW6+U22oOODsP
uPVucu3xa1pue1/pVU9IDSChqtDlRgV7e25UFw4XuJ5o/GzcIV5glmIxA826oxl2OA86OkeDdcaz
2XqMHIdm2NXFpLj1OGKuSf8zLW1xwNzOcpy3lBKvYGJAslhL3Bn7izY/J+aFF2ONkRLL5PxlmsaI
kKYbfQM4u6KctBCP2CHtIgM8Be78fJzLtqbYwn80Na3tkKYesNZ/bTr7CQNIeukjFdH3yjGyX+RT
nhX92RWe8z7j4z9pjuSYcl/6iATNJPKPutIEuLeVTkZVtUMymE9RJAdqAP0QtEXEaRY5rGyvSdVd
hAu2YOyz0Ljd9rsZ1vqppJkEAo/AxZ6WdxUPX8ybZSWuAeKVhFVCdTw/mR4IJpviS7AQ5UyXY+O0
dxzW3UeAU6cpqJp1R6LgUbQSVAm+1y+tW3JKDtPgNCRldrJB8eJF346as+BXi5wUsAXnJX6+8YiV
lcsU8sAq1RWxm/c1Dx6/wKFLi0tK4usjNxDFTzjAo5ktsD1fTy7sB8M5fC+Tx2gpy5up2YAetFIx
DQheWlmd/bTnS0+C9TpfObmuNqPKkHURfq7/5LWZ9cqee7gevWC5qJs6+SZnzutBWA2XjCDjVZXm
rSsH+GIksRS5vL1EaqSUdw1jS0zqkiQyaRHfU6Dt83HreiaTsjLfuOhHxxxlR8y14iz7Y/UW9W31
OvoECv1fvW1/a1z4/6OzB2jVX80Qca1g5PnjCPG3/+D3GaLr/8PxxTZGtJmrB57LHPn3KaLDP3EZ
pIHyQ/ncGMv/nCL6/0AjIZlrb1ouWE6G0/+cImLgYbRo2/bvXUZ/Z4r4K+jPJg0BFtdhUoaisvl4
/jwns+VKfjrF52ytikIKby3s/lg4aZNQNGzROQfkgJ5QQPYRRY5ZcPDohZjJz7gEyv5w0f6js4eR
HVxiFCXMAkid5Kl/EXdGkgqaMx2VSFW3HNj4FMfQ674lBtLj/90n/TIclC2xFWiqRB3nWvDoR/m+
LLviLoCWc/jrj/p3F5gzesQs34fs6ga/CGYuRA5SKg7vmLUfT2XL0ZnwRRtHOejChuBivPiaHZq7
CAIb03wE2uJ+/vUPsX3GP1WV36/sH3+GX67s6g+mCJApIcvC1/A8EtzQOazH2YHx9tcftf1R//JR
5JHh0TvIF79BWf8g6FM0UHNY534KcbtfkzVsN1xESf4znSJ6YB3tdMt/mExvX9evnwn5WfA4wOzF
3Pbne1hYa0kZFb9ewbeIYVVb04EuGSKwrbFu2VSz7cjIIP71b/pb++KvH4ufTm5ONILOchOQ/vCr
LrTDNeWQO/vaHdu30BmG6zQb1oKh9hQkx9abmel0snGdWIRdFJNXrOyLbunC8WNZ7ZqsXEpZzKG2
g04D5mlW4h/s85jkj1lm3ygqWBhD0qA93suiUv9JoP53dwV1AXI7mPmI46xxf/z5q7JpxxCI4V76
JRCvLs3GU1TV8Fs4SLZf/vpqgfv9128J0YRLtZn3MN788i0BWoowX4cRiMWVAQBGOqqX2XHnD23Y
ZOE2NFeMPPzKgheFInothQbX2SvBeDRfEzp+Uoxw+IVmA1XbwZF87Vh+IONJ9hKCrGi8/jx60mti
3fVIwyQw5613w3F2XPP2ZYTcUdPDjCNpH6UDs69CUDNFqZhP6VCSKP3TVex+dsIJm3uo4eUcs/dg
kBwTZlnixQtJ40glQvdsjUnXxmGhRzhPQ97k910r/emsdDiR0O44NsOSL9ePpp0V6EXKesUNm0RO
47JPrSfgKaTjapGpY+KRmY1NmTC88/RE1DBhTrFj1gIWLbUBypHrwaxtQh0+OjP5uE4OQu96x2SE
wTD2D9AWs344kDKyyniGXflO0jG6HwDW0qzY+epFuLxrbsi9tw+i1KI+Le3QsrpXq4Q4ptJ5L/LK
vZOd0V+4TPQAkW0avmM9lctx8En30xWzWYuNTMWPCdZXBexxTJj8VZX5FviLfINqH7yjyMwOILUi
uFSiX7+RdYJjXTmt9y7oLrntiin94Szu9DC2nWQmxITto/TCLSXerCTzTLr0DwCBSFbVABxeFwPR
ZDe2wfJUQHQZmHC09tNqWWl6CJN2fApLFT6ucuRCVaO7kN6kdBN8qlutZyVaaq3dqsYqPtG6FnEG
MoA/OCvriKGOTNnejqP8FlB0U5zW0sp/9oVPeqzwrfLaT3RNmxSkzjFeF1uOd4IU2aUucsZRNYvU
I+9LSVDQzV05EK2myut1TlJ7PAXW7AeXWdP6NMCE49aFs9bTWJwCLyxeAHa6krmJTwi9KaaSMEEr
uxfj4tLZyTLy1Rnouk93E+PP9ihHEwCECymr2yV5IQZv17Sa/j5OXbSd3YJGRjDyHZOCRu7QCw9d
reeH1LYbmqh5y5B4ZiHz9k7iAVimra/65mVlPh+oSW8RkjK7GAByjP0Hzc8YATEursQNRtAW58Ws
gkfFl0XEaVH2L946mmUfeUvucU4Z4eZRvV7KA9sc81mBlnSutU+AhMqvhlDDytltP0audZvWWSLO
gPgYlnVBGkw35ao4CDQu9UknH8sBE5pa9QGcs2QLaUKPtTmiYpdvrhiziOKl1Wyldr01Dj7a1qqj
01LO4XJDvmqybtxuWJa3GbPreMCPJ/RRNf08/0hMVswXhI34ayflFAx7Zv5z9dXlIfP30VSZW9Ao
9fBqgiQb71zi6Nmd3U0C2ZAH5cpPOTXHeUIigEG45b0Ju0/C3RosLYQnCpz2cw2iAj4INyuH26Ir
AAHbUdffcgtEb7Yi/XTh45mG42tx9mBqkUTrhcky0HNDtOaPawD2K/bw4D41jpv5O3fKwThYKrJv
RtoU0x1eII7dfQ5IZNfqyBrOQQrq6DA6NisIi2YrnDdhedk9FYLTV0cM6/gOjSeXm2coSfRHGwRQ
/vbMW8rGvsncUbsIEE4najJ9iZZnjp4BcDEmRQHwJAVfE0wTYVXp39WltTFJI9tUacWmKfeYvCdW
jYsTtELwXA2CKU40r5I3YMPIf+dlgTvduENZ16fJV9yEg0sHWZwU6RDuJ+psnzVDsexcF86sdpUd
jj3wT/5k0LJz+bYwLGW0sqgQWg7ZoOA4eluNVjKX9Y1vVOmeEcRM+zQIgjQ8R03wyqxmfA7GJrpG
Pc1uENFX+qawkcoNgJVetR1TwKwMsjhIty5X23Bd0RVfMHkkTxQakGti4CHiaXUAa1dz3XzCmoL2
N6FmMOVdHk2mzEs2LO31yDAvRqsZX5MNybL1k8WUSB061/QHMBk3VaZnaHvVJ3WdnJp1EnQH7Otr
bGD37HrCkgfMLvio3AnRF4xwnPUWSaq0q6tnDnpYF8WWONsGX7oMSyCc4HGn4ktKaCr2vSrcmD29
OLc1jm2ri6L3ckADXGX60I29yM85TVloZslNvs70QQKnEQiCdHrDZ7A61N8ZyOuRBai8DIYk3a+A
bhL65fHDzYa5yDIRTLODQ7Ehcjx/PIzSnCjpyuudPwrujTCtKDffevZgXx/JS50Tqd80rIGN0j6H
n6Y24VFuTB6aZAcoxUn1hbP1fJ4QB041EQJCiCI8RWnFqkIt3nJQ/vytidq3kibFc9dmh8XTvAJc
hULxG0hIbkwhIi1ql0vPXG2yhR0XTgJfz3dODHFbYDGhTL460XTReFZyLhv3WzgpQcNL7Xxo+O37
nvAyoV6O+ti8UHbaYrJ3KmnfIIAFb4lZ1bPHqrdnfxk+0MjiHYCvYwOQw88iU8GBJtYrY/S3WSbE
AzW1oo24iNK2OFlu8UbXw/0UAdiuat7STGkd2kSRMdPShz/XLUO0T2zYTU5FTjihRg2EWAYq0nl2
6W/dN61DVrjR+jgVBmXVB629lOSbm1x7e7LDGCbZG9Skpnz7Pcm9Htj4RpRiVkJWPETb3OkF0HlH
PgOe6Qhzbiz1h9/o7KlxEcB2od3jJe2SOXQZuKn7KliCY69HWHfD+oylwrmdiEFCBtbNXRg4l10e
nWsFgz807ddscm+LKLl0u5V4eeHgE+vb9bJN4RP6TFmiwVxnrkIMkJG1F822rEzAnpED7PpaQdH7
yU4x/Co3+C3CUgISEaXctvz1irIIE/AnQNGytzZSX0rw+w0BqKWdeB/zOr3OFnKlS4U51u+yCxAj
65OYvDty5T9sABa7voHiJGgvogP259QAZM+b/o7kSL+nbvE0up7ZQ/H6loQFpgMKOned599lUzq+
z8JYF/6aPZSceBEOiiGFy5SD8VMWcru94QS6mfjbWh09IzvA2jIewJ5yN+kDznCKLgYA05NxqQsg
M9zpBDEFY2EL3eBAoeBD6zOJzWT9kZoxfPIa57IkDb2nSPNU49wG4hbeJMTUeqk+oQBxgLHME5Uj
F5hZYT9n772XPDNvXPYY5a5USxRGZSm5Yt5vzCIcEIzJLT2fILyUPjRGZ1cKdKmVsOsZaFwHITDu
9EQuQYLrOmVgtPZeUoVM6VtCErlv7SPj8i9DakpOaQGriGufB+/tIvvYXpafdpWDRmuW2AzAtPPu
q6o9sXMTt0G6QVVW0PhyuXz4NglUaJeH1Yr6a3jwrLdLe+OzIZ52LPYhALp0egnnHJ5/v1jdqem8
cY7RwIEntDqAVEHgtuF2j3p2qVFP3LJn7/ie4o3mD/Oz5as76FXt5n5h2dMJGHXYIPm5Rml8wLqd
Pi1wmd9Ar7nwvkSuuWp1utGKvIzayJHh7g/UYIIGRTDkeu9wz2nQ/gEO82St+2bHq5RLjzVRxOxP
gubCyYyL78MCa/oeaZwVJ5IaODTVKvtbqiET/+gkfgvZhVbnvU4i70xnX3bp8gb2GfgGFbkD7DsX
NFPAo55lVu7XdYCP0kAplzs/yryvTN8rJAy7MjnCpNf95DJWcH17VAWTLdH3bgnx+XQo0NMOcg2s
0jX1IRqZqZcfyF30AJtmEeMFyAfnFnDOyGW07OS5oGQ5jSuKZh7DhVgr1gOnuGV2asq4I5/4CSvE
4UXAHIr6BSPAluOH25oxckEbrepcHcZeZPdTvIYJO1/YxC1QPVJsBtVa2a8ce58UHL6QdEHID2ZP
uip3bpMx9YcDyt+P/kj+QY1W9lMlDsPhgUgGMhEZzf4EpdHWuwAJDPPn2H6k6DeHSSTuax+J3j0W
g2XegON0XTwvDVdJuh0jqykq5bpXTIOv88qj2pPCCCBfUwafb08fCdUHwhnqV9q+8tc8rblRHbeR
z05IkdGO9jh8P1mQjgjKSdJ9GGUKrhW8kV2eWEQTFOmz+wyijA/+IMl4N6QlQFkp++oDu2ZISW3j
qLPjwtq66F1f/0hcyfCcMqEHsp/TRwhO4gJvz+JxbzcapQPLy1uP2JUjmOr1BMel7dlsr3Leq4lx
GUp5xPg+XweHgtY8evOTiPWogsfKulta6Rp7Sxe8GGURFe24Mcdd5VXToy91+70ca6RkmWrw8vhH
luuh5VCwp2Z65LgygE45lBAZmIyjncHfhAT1AYxYPHtBjQW9pTuo3eejIAVdkoIfYjlYEyvXvFSK
Z7GZvgdD48G2bUxGm2swOo9+JZEZE4Fog1N4eKwmdgfkfmlMOsEVL3lfMsff95nBn5F74fo1qUX7
sGwu9r0WafWatK7+NtIKeld6PnkcHjMF+35I9XNduD0n3yATU6x7eHOxgM3McIlG2oK9TMCmpYeu
5sVRIvwPuo1CaLZoe98sA2yUV25SY9wahdmkTlKKUN68h8FTHIL8HjBAzB5hfQ9XvGe8ZyTatEHK
IY1NB/nLbBKH8gwagr5bw+AXrMSdfhyrDZ5sr02LdM1Smx6qqrG/60TR65ws9gSs102hOk95CzJo
Xha2pOs6AX5dxbJc5x5csViJ2fpSjSGSHJQ0hQcHNAlusHA2JVKONcPMLquQi9wvnKpE0lnlIZuw
SO37KiRDN7q8L7KpSOXecyvxSIFPEe4stvgv9KKjuTsmRLRae5VBWLC9uj8Dbms0NotOXQDiJAW4
9CkoStDQGGXEkjokwIt+Pq5BX/SncnSj5YaS+B70OszFV6sFgbuTCH8Pkn2rA39p6tqDWCejYq3D
ju4Oj9IJJhAgggBelusPaBFDdiKR3rDJH0frMczsGbiXkeACXejKpJZUN70E1qbOSrp+LXbYjX5w
1jyFtzgtpTmHzDLqk5161UPX45zZr7Mhv9KV2Ui/QuYyPh5LwEI7eiNZz6HIY92h4h6yyEx9O+mW
tyQX7WZi4hV1TKvEHY7GScr/MHf9bdr5pxFhRAQXGYxQDdNQBsB/HrEFxApU4kEhqZoZ+6JQxcVi
3BVJnDcENS8DhfU9WS62K6GNh4kDdHurZis9OoGynl1T6hsDccE5/vU07l+mtPxchIpdkn0RcbBf
Q7R5JExZlmkGjWj5MuYFmNi2zVkQYOSxIbPv//bH+SR/mIO7dLg5zi8z8DLVXTDMQR5Hoi4JsSxO
PDJ9OBMB+BmKyPsP8+Dtqv5y1Tci5tY45ks6S3+xRvtuk7q5LXL6mLLEfFLw04WvAFDagw+ae/kA
gIF7WY9ze1hFH/yHSee/GasymWF7zJjFlyQZ/vydN3ZNDqZGXFhYxCkiSjogxIENbw2K2N+8rlII
23UDG08XZZK/mpzHoCjXYfuoGWrZESRgGXvF4MVOH0xn3dCo8Nef929+te2Xcm1MDrQsyl++Rzmg
LYttuO/Kjld6ks1XPPesxBbdnH/zo6hUZLj4W7+gJM3+y0d53iS7LAOF5ab4Z6TNrqYRnA88Aqy/
Ry3+lqr5fxiC+H+siJgb/3+ffPgfVfqjy1nRftDc0C8X3//7f+Pf/120dKAIkFNg5SGtJ6TrIrn8
Llpa4T+I+xPY3EgCPGSIk/9LtfTkP2zqQba/yNtRWoeY+F+qpROCJWAFROvkwbTZ5P4d1RKU658f
cWzGAbldUkIu4IyQgfufH7I8zZKuLvNLwC46LZ872/j+zWhTFzs6YGTdac7jkG0lXIyt100XpxTj
8rznZhLSwiIcTVbv3fJCs7/Uy5R6PYaMQA10c4z4m+r3NuXFIg+Rny9sRO2C/6/7LDb8zwOHUZuz
VA1hfXI/BBjisfmSUTTFWXG2cHDMtBqJzH+ReTXJGPfmMD8BSRJ1jM9BjPG8TqDTGUZLxP6wwUdF
ixOvXacasyN4pvWJl1xJliDK0tug7BW7VNyhLm/TLWo8AhD/nlL3oPHZFnZGx3xmoYUEuR3sR99t
ecnDDiBKPq+UIsiQOg/cb87Y3ywN6DBr7/uN0MUXn7rJOdunWbcGZ+kOQfHqs/WyzaEacUU+WbBG
w5MpfS+90UM9PVeRiszZB9cf3et8iuwDZ5EZ2yoKt32cGNE15zpUYOzzsS+PbjPzsxDfFRwQGsWg
R/cg4eOhRQNmaLSo86yihqqCCgovvgdUk5MDiSuNFSoO20XPBJB+5x5Y9RHkfYBrq4eywR7JaLiG
uE+Ea6crHS8b75mNi/Lty0rk80bUZTvUMdv8WpYOdnWNkF0fdF5nA5ij3s3XTB/pxwCkHi+W43Tm
MnX9AkQYWMZmflqULVOwi/yzY5JaPknBqJwxsYrVwXAdjo2ub216DDY6LUOWY21FC3uaoSyxjHtA
gK1zTVGDogmjHkNEQitodhPkfnWuna0Ol3Vdl0f6LuR6iNpiLPe50b8JDUZPlykzkFstQAid8MH7
5Wnkz2Fo1gcifHAYmCxsM4l5xEk6ak23WEgCbtK1cPYRRdQvAdOch1S0xRdVRpDksiB0X4IVgiIy
qVT3q1Ux88D02F9bSQeOK8NzsAP6SAwxMuC7ENRUMHCCCvyIKVXZvPbhSPOSnan0J7VoRXNaHMne
jTi1b18n+NUAxhUQ/2I7M1XA233h2mYJ48eYtgrrLiAFDCkRKIDDZrCImkuhqux9xibmHvqcIdwB
B0U47Du/zcGONpNJjnY9m28wfEHP4aZpYfFmtXXvoC01oJRSCrDYbEP4nDe7NjBqFXw4EcDmnQ7S
iNYoNo/EfC0sh/swTPSIJXEz4nJYHsiF1xmaNJ1XpJqmTAJ5A2QUMLKczTtVb9bPMmQzvPMwRMAT
lC4taFk9IWekPWRywKkhWzWdNsVjxAR2iDk/wp5t5zn7UnVass/Waz/tbYYb6cGDIvjJUV/qGNah
h8jSsWLuCL53J2E3SXuQ41C9iraUzr5kDpBD+q4wvAWGvo1QuxxRMRJE3FId1zed4KWv/kiL6qrt
A1KLk+odMuvWC+LOxXBaB2pdSNWoPvzMwrGGrmYwSkPzBV7I//g8axNph8oEz3TGFPZdoiZTPYSL
ED0ZT5k0dRxFY49NusOrlHxO4zTOWxlAT40NhzewAN85Vc5gsPgh1n1mFH43qA4W/Pi7MMtLSgxE
1dneOR0wgL0R5g+bc2S52oeWCbfoCRxrJw5ZMiZY8tehLT8yCq+8Zadm1eunMvMk9PexAHxNqdCo
6/SC55PVm/UCjwEsKSxmdTwbZ1mmy5oPqdoYGRO7+14a1u9D0oAQv1RRkKjXpBgD/xT2Thbd5k7T
1/Ho9qJcSOKodnmvJ+E1D2FSQXV3tt5kcHog99TF7Dq9fJM5wtB5W3qpIxpCKy/wE9Lhk36vLR4t
2mxWutl3Sw22eGdl4CWOWdeo5pCHfin3hQL7F3sTIPBtHtIqRkpN+AkA1f3CEMqynkaom4DxncF/
8JNgmO6XuXY+s9WiRWJFTssPwziPDiYcFKJ3h/S4OZJ1HlyCFVO1QhGzcStng5iq21BZy3QaAg9O
Y4TwHB58hk9YGf0pfQrcwXmubGeZyQstJtzPA40P2HyI5uxlqAlnlJTfUA9FYOGaKogpByttAbXw
HSpZdhrBjkFOIxRAs6xVVtz5unxQ1IXVJ6oqppexxUFNcY2vc0rFK1rE1mnkARuw80KzIVpgCGCX
I0USsGwlaSmRaO+Ckjk0VAjUtkL7T5TzhYBDE56LEZLKKdU8PUzmKt2dzJLaFTM/NIJdNTScleny
WldUxzppjwNIA/p5moqyyCxDqM0qdNNY+Hl3tP1pTkkP8OrY09yQpucm87W+kGXrPAsOMH7soPEF
N47xB39H0WbonTyvWn/W4aBxxCad88F9TNtWiPqaxk2dZrRojs7EoEjWVMdHE8Uqk1MtLxYeb4oQ
uY7l7TJSOX1IZBhl9GXlpK8OWeZzrW0ctPge6w6Tr6YenEBB0S2sgFUG5JMoeogoCNeMtESR2d1d
E/S+vQ8o2eJrscfxCX9gj5NW+85Pht94XekkIWNIUtUsh2ZQpOuKLpX3oOSYjROHIRavSd89L7RG
eLHf5M3TWHTBB5kdBmZaBDRD9cUyA0xYG74jOSsnOaQklZHsSXpkB2Yz9iP21ZJUtlvXrG9hN3+l
wwSnsmsl3gOa3uBdDqoJ24PDrio4IGNKc8W+au7utt5L08XuOjqAyyM9559VpEEMHvrQScIEo25Q
Ty9zMXXFqXTa5NsKfY9OvdzACHeixfmf7J1Jc6RIurX/yme9p8yZYRtzhCI0KzVsMGUqxQyOMzjw
6++DqvtaVX59q6z3va0sTREB+Hvec55zFaO7VtfdIJv+BzAP/ekAqaSGJrHQl4oiN5i7e8+lnACH
FRhVDjIhlo/GPaQKe+2+LRWrZkljA9D8uKQrKSKQYhxyN039HY4RTn5zRefijRnb5bCkRCDJewQW
KOoyGuJlaWnBhOY1WNuaCR89e0oxVdQF4nde6gVmEnjxu1nS37apcqXUIVa14SPjO/mrtOapuzFx
9sh7iyyXejASo1Xgj2v1GRbt3GydCuQDqkc/iVOOh7zYyRLBck2zgfa21AhSfzdh+c3wGGC1f0+r
EVJtZ09mfTsTZqF8wjCU+1LZeUtwC5Ghf6CKFAJgSuJBDfkEHKmUHAUSmt6UrMd+79X8GS3XLvpE
ir7ciSRLWZwNyGrtGbpq9hlD2qYmDO9DsrcmMyt4NitrxnpVd9dSCWBGDVvimloeyp9XyKsk5wiW
8b/ogkfiKbGVZXNCz6DhqNZzLjxhE8KSbYPFxJi9BBd2nt9xusLA4sd2T0YhjgJxZJdnezAIJiCt
g2c5rwEpG7Ue3dqK1rnwJGfwkNPzuu1l8C6jxMaJW3eomKSqYNuCmTWGFQ84ffGHQd3AV4RcFkXm
8M6phYbelKnTRZ9xGhzok3oksQp4Meqb+C4vtDVuag/G/cozy7ndYJ6YX7kjYuAbwkTQlEBuYRcN
Bk/i0uZ13dlp4r9g9YO6raVDxTWUCSCSvS2yT5uEkoTNXdLLC6tYfVtgrN16TGs6mJKizK1dEKv0
Mwk5Kez6BlfDCn5DEBxMlw3/ZvYtwZbf0+iOfTQ1axVX00Nd1jlOGHSAD590IgNQrIVc+55UaMxg
YyEt+inP91gtpYQJVXiwgIcFHFo5Q7HPhYH9hTibeplqi04gUKPe0pZUVWjISUMkiyaSnxmgwQWB
6feUb1HrZ+wdTBlszOlG8FYhg0byu7Xwv3P6P5iT/2JO/4yTd54l3Xv1x1mdr/l9VvfxCgeIP45j
o6xZNEP/a1b3xG8uptoQ+3DAHP9lPf4npsAOYBHAmxPuoq8tQs4/B3Ur/A1tB9oFgqX9+z/9B5AC
tMQ/2/74OFooYYgFpo/8x9L7F5dhL2PRugYwYpNo2xkE7M8p4YkjZn3Gh+fRi6tPTZclJ6xc8ckY
ktcc+z53X/K/tLdvTUJ4F3T9ki4Y4qY7vLR8yvq450BVR4Kla4+58hbzSRTjvExJbGgCpMVtTnHe
sG0SdhyC79JQ0KBWGaEI6wfqv6M+XFeNV/PYt8az5AwZP8usK18G6v4uneN/JzPZ3xVVKYhTcIet
Fp47xWCeyNn9eCGw9RC3YhcR7jHi4C7B3OOZKwDb4Pl1HYcYvnStaDbrAt2dwyAN5kPqlOseR/DG
DmR/kgHPJtzV5mnAvQcAT/PMNdJbfwZUR+6aA1baXJcGf7rRkNGO+jc2PaTASseSK3NMFSmv8ty6
VUpDJImbDWcNahUs5e29iqwKUOht0tpXZkJGHn5s0+6GpqNrjsh2j6cmrMxyC5Wt/tYSRGZhvmlZ
P3GnpLiJ/Rz1Q9zJy0VZ6NZNTYJalYxyTVx4N2XHtChKjhvGdAEwph9i5mHsV218LUsNzNsVvvqm
FKsKp8suLd+yX3mzl2MaCnJ+7iSS5MbKLYDxTkE/OfBox103TS71ToFkR8dJEEY2LOnoiCIh/M1Q
KqBXL0YQX9sCrMOY0W9hWYSMaixA+ts0mclDH9rdFV0u31AoeBp4vVNS/QuhvhcOATNetluyi0c2
xpt4kLd11UN/NhtriXKzSFLejsPKe14v5bBmK/YuHQKexTNllxS92g+hXlJYJttjpC66fcB0bylp
1d5K8pEZTrpzk9s4iBP6KHJb66NMOAb6rWnSOpPK6xY6bdRlOCX0nOz8OKaPqp4LGW3RYQjw5D31
qX2aUamcBfrCbfaoOkYlNt21lnfYSebkxA4nLTcQSGiId1GZ4ORmnL/WNNVSnAasAiXDZQTmqLbm
0JXu8Y8d+1FHb6E1xOuULeGSCBu8zeyOWy7rbD06CE8jFcAKSN3SCV70j2Y0+zdZP7B54aZRf4y0
su5alATMpxWQqWBc9dStrpm6r/Qc95tOBmJXOSNuinR6S4fys7LTvTTrUyy7M+Vkm5IMkkeEYJdL
HzOjCs++mUbfWFtj5+gzsA941zRH3y5vuY5SiRXTo+dgX5N9L39aXEw7PtPTeOrzTIJWmHEuuRBy
k7yqHhgAlg4FyMCXGW1pmYiMKD/VQ0Mlh7Az/NScgCcm+mrAtRDXmMNQL5DksvZkWKK8xxnqPxCI
OHuYEitqWIzp1KvhKoo1iU6b/d7iveNok/QewTDscq69w8rkc3ixm2JHHLXdBzxfq3Xqi6TYj9ms
3kVjAJSznbAt13M72tbWSQFj95jj7kRfYEJrWyUvMVsYdvZiqm6xNLCtYwhOjH3nuyx/Y5PeZV9p
BLfCr3137eEFQawKdstg9jlnk8d9DkdaWdIcPZNtxbUUJxzFjOITInT2UoR9H+2pMeNIjJQJjRA3
7rKjyEcKu5L0PhqH93DMw1Pj+Fzp4N7XTY41wWD//oi/S5/IhrZ70Vr2HhqqwnMVaGMN3K3KtwYn
2OPM/CYOTSjfnNloT+HUWFeco5gk/Tzu9MoZi2zfyQhjpaNos901pKa59XUEn6ySHHgklbEutH7v
ChJPdtuxlWzB+xFqpRJ3YJkyj/VwhYeyVyT4TNQd7cW46ShlwX7U++V15jvyhWyYNtcqbPfEy9VG
42A+eHXwaAcsICmwezRg+hVgVeJyHUajeood66aQZMaMITh4LPOrVYL86Yf2C/dXhTXLH860/a2d
hQR/iCd5gdvqMiOQAw/cVSIFWgaUF86pm7LJaP8ZvYn9scuM4Ln9mSIodWUY+sYNk0atljGtZUlk
pQRPSbp7B4kF5i7nOH6CzlG9DnmWPM09DskVdc2vdtjc9QZZnCqRelUq+cSnnArDwb+DPUra3HTu
PGVOgvmsuUSh+xMayYfla47uviGCTZZE4rpgrOJ4Fi/TCpsqqtGtEjIPo6NdHaD73POICk5QHvyN
ip3x0ghZPlbMHAr7cbm1DdGcJdMXH+Oi4qnDxhYTcm/N77XEBYegAlmi37iSdXynGHlWadme8OPh
wsZ4s/VMiqdVPlC+q5TdrA0nhkBPvzjdsdHsbMswU6uo1WeK9i5ilPdRZ1KkpFs0H+KKXhQ9N+h9
zobiWTwjlRfuYIbtaYNfSq2N+IAtiRizkZr922wOFbCRwAChZlU3c2PVxjpbtq4rT6WchtM+LOa1
pyoKpdOMNzKZuWuGVd7WNA2hxEB3zO11xJmZcjUeY+9Tt3DegTEkag/QYnqwyGEzbTOrYqS1+h8D
Onqzc5rQrdaB14hvcx+kJ9oEq+3kZpw0BrTfU0eXebhgyL25Rfn3SSqz8hDnMY2zra2TM+w/thRu
gk6QgQGGO+S33WvuE3NZC1w2wQ5XfHnrUfXmUI8uikuXk/K8EjAqsSyP8hwSnnj141xZ57G1rk2V
Z7e0NIDhqfJNVlQ/qoxs8jBAbKcPpcnXVtV0j3Oai5HhJjx7EZ3bK8EREd/nODHxlFm8zzM/O1mt
HT7aPa5NLK+lx9MRbmbGo7KSw5ieadO8TyMrWAzleB+3cVuGt4ngzdmlEcfVVVToAnNThy8RW2GG
SQ4XOBYXp43wFjKzAWINS/6O3HIQzDwPhPu+Q/3v16zJnW5tiqSKH2Nyqz9xT95FZNaQ0+3On46O
5GTFqN126BQMiaBQGK9pfhjbmpG2DPx3K9WEa/qF3+pwKI2uUb6FAqiT0Z4BHB0cUdDjoib0G0be
IVOpQWtwnxp6RxFb2+wHx6Dn0fTBlBrK+JaWZBfwcxYHPCbWjtLgeFwZXTXAfXJr72awuGgDdrPJ
mAGuq+vg1Gay26X18MyOU+0knBFUUC5QOrLDJsJ/h8Nj5JO2yUcvZ5aT9F87C0Of10Y+j7nAqTt5
YjQ3uD9vcS6cq9qadrJ2o6uIONIO1RL1owr6fNzPEs/XBtlcVKuxTLo10/8kNwMhj6Utcp6PXlCn
J50ltI8gkR+6nnUGijTm1JSarBS5Mstt6xrYg3+JpgFM4owjmem+ktY19N7huwtHhfBg0V5E2QRr
z2s3mS+zu4SAXcuFMJE3tp0rF91yz7vMoR2a3WWCsrAnF/2gRpHGm8FP21MKl3WbZeoJywxgxzlP
fszJdBCUR23E2LbffJQWasfQiL/3rM0OfVCbn7yx8hAXmbdnsUfuoR1D6sxTwj30xj530qdFy7DD
twa344B9iXrpeNCBfuLOHfQnUDDWaXKV3oLDD54SntPYZYVsvU2WY6UfDJE+4Y8s3zQq5tqr7W4f
DXiwVrG0DQoW7OI9IRlJqn0igUZpGiHcujKzrWO6n67NKWZbZc0JCz2+3ImhXu7n0Z2Kc2/73Ckz
wDywBnRWvMzjUH5QDD5MJ5ITTrGvdD+HR5JHxpYqCYp85NzTjTHXff5oevNApMUv+f8C2n6rtdYm
aoJfjF58CSxaHC6JS2cGwMwqtQ8qi6vtENqjhkvVONU1NtRmpF6Y2xXGN7Z1kSYfg64RD/bDCDq4
OzoqpK3IQOOAexuHGgFwKqxmhvXSWdPewuKy7soGTIXB83ltRJpgNbu67xl7LwgFU0yrtObEp9Gr
2BqhG+Wpmh/CAV7RG/BlztdOo47cCTRetRC0zvtcdaZ5wB065WcgKTUgzoxmnB7V3ycv3twVIh0/
cj/Bils0IcdQ/DTuY+ew+tvlve/KrWwoUdlMIzjjxnHaR54jJeoEPSnR1qiLBzO1ivrUoToNy7rE
JMXCQncat5Hq2o8mEWG/01rehFrufTspn4Sa2hc24lSwwUoJnl1r4M6eqaJhdStadSP9Or+KMBZ9
L6uaLdoQds4rebaqw6c1xNRplE3V7UrSa2BG1RIY4yq2E1S7gvFozYH4bpxJGXCQ6zoKNbmlbIbe
jcOVXeUj2AT8j5w7Q2Nwt2WRYceUtUyNHXJORvGV4L3fC51jueapmqzSLs/iQz0jmC1IBs/fNTqj
dq3qQyhRhs6dHeZ703sbh5a+KeABgG2E7BzSDKWHPbjADrqdQJehRHuee1fmlH7uknhM+3OaQMT3
hi72VolKlyu1LMtPFVFGu6vDzCSmXikIQShcHJPi/FANQ3UNLqX+Pk4sGFamkYpnD/Mec9aQkNcQ
To5fNpRusU+zqOIUZ9fE/4U97CJWdtnFZVIDiYPXfCEJSE+80JaZkGwypXEp0tg7sBmPrpUwUvZ7
SVo/VXEypbsp7oa7IjK778ojJCpnO/pEwx12uTl5bHUTUfFpGTnNFkraN4XQVBWPZlNDxTd9mVCS
F2OOHe1G37vaYflnugiccnaJvtBFRMlpl0ZVdukBDbPV4ynNgiRp63EV9RTbrCNw0dkuD1yr2bpR
50RoeVP/PEqp7jG+97hGZ50e7IGbwAsBIhGd6D/ULef6gGVWYrWOQre2LrQdOvdOPpyKGMCBKTnV
rLxmtG6x3BIImKKpb/eI8xOoD7oAx0sVRtQyzIsT1mSf+LwkIkt4eqmRH1tTCA69yTRvcizY8Rkj
G0OQVqMN/UwDgpw2s0qTh6CY6mkzNiyCb2z8EAQLgDjrI2BtfzygnMjukswMabdtnOHINMLMUqee
aetHXCldYyIUERGXlEdZq2X3GjpQBVcUMHlXRPWsbcanlaM6+6W7KaFCB/KxATslnO49xXDVByLd
RI6dcxRKnWt6f7wjSkx7C/mqWQUGQaWC3fqLTzjozBEkOIbMKw/KtJO3AigWhwa6mFeI4dCcCjvK
KHUlEUfCse7wCwY4Nja5VVrnQZqCY84ChbKq9iTCaSbLwPuQjOl1lwi9QYjlLed2sBmraEqufQIi
YDNMw5we0Pydz8QeM/sKsgtxlzAz8kOcNj4b5mjAl9LzMVek1mhavw26dA5z9FjPBVve+WMVfjdY
DYqc+2qTvw26lGfFHsa7AYTilgcQhmHYs3LrD04UbAWFdRtUrIdM1g8i4K0NXUypkXjWhc81aTaP
Ix78FcVlt2zpzkoUd1rE2DMAYgRRNqF8N92D5Ki9Mnz3Esny4AYL1DGKv3U5z73KPTVD+Z1D67uR
NXdhK++xU/wszQzMvfCpnC23NcXyVmJQt+t3oMfm+zArMFdQfNKURAOE7z4bNlcjBU63KqjvArN8
dZXzQJ/ajS4clxYzEIr42zjNJPUNa/cblJsrHfIhU+b87tb1a40LbAOIBS6OXKjY3KpZwrs/KMWz
PgqzYCqg+oZhI34frXxbVzQJhLS3FiE6SoGN2sXVyPKhpYBP0H4UGN20yhmpMcQW0bq0M0It6aMo
FduamVMnn/afmjJYFn/WfZLV31jzn1KXKtgJhxDTOXaaOGV5dTTIJs8HkYnaJU5TEw94AqvJ2oZm
055fwfeUEz/ls91sxazOPKCvIwjnK6KTxHLn8YbIwIG+yHtEnUsNXoqcyhaW3UXjYdlNJjOFC/Up
mnNyxaI9amOwN5GV7XwxXhltdW1zho/yzFvN3mDQdOytvSI5a88oL5XMBCeD+kYMBecSr3stRnve
kYvoIQ+l4dEiP0VcT95w4GrXBppAguNiW/aBtxVd9xRO/q0yw/oG+uO5ZpIS3J9WnAnG5qnpXEBe
nn1e3DonPTDmIto0V0bezNemN15z1sKu5PsH/MzoaB3ZfC/6GVf4LNJofrc983XJE2yJ1h4pD07P
bR3fYsjc69G6HrrJuceaQ5RlaVYHRx3C7GJd3tZGdXCIEq08vPF40QMw/3kpr6yWLbOTTS9hYuyk
5Bfk6b/i4Ar7bdDraDY05AF/PxbFtTLd8Qjh5b52gY4xRFIRSwHwme1ia2/t5T2PmFExSnwHtk4M
02EQnJbW+rqYaT/N2FBZxdgdfae6MY3sYS4LZKRBTjdhPkzfWyc4enH0rbfnt7TuTyUWur2dTzeo
Cc3Kru17k9O7mCXoRihe+7Ji5JOmCz3TMc+J6bQYCFx7LVps4nE6zDfuaMmD9uU+rcthxWOIjxN3
7zVr1/aBHyPxknF5LAP1wVfme1Nw+qVtgVCIpNOB3JQ4eK2p0JqtS2XpnjQX6bxeYpzzynsSHa99
kMhNyBOc0wbCgIh+FsgwOdFTr+Rkyrqw43VNeQz14V0bqOpUJ+wmF3eXCgsG6Xar/YnKi8R2X+JJ
jDsUkJsuCd6IlQJCc99qf9Bb3wyIFIWI3eBzNG55mzLLUq3jdL4OfMB9k9meYyxvb2EygA110mNT
OCfRNQGpobwLb8rYJ3/AvG2RZmycxDi0PSHYAzo/QmlF4Wb1w66spvhQoan3c5KH51SSZaH0BIC5
TKw7lQT2o0dF9pmiNmutpHgOGbO2iUsQps/qhSJlEN/V7aQP1HC3z5CEaBwcJn/rp8rf9VZHCjRK
5pMto5LLczR2/YT4LyzlE+pH0Kh6hHXJsSjJJE+aYWweMoBlO+VgQMd1dOVrnR9janF3fpYR6pWI
bxl+xrx+DMr5zvbtx5hz/qrpG/9qoJz9kE39oeBAajnWntPcpbKx/tOSGm2SlGI1NyS95y35L4aH
R0rswYqF4D2q1DKvGg4pVF/LLYrkFReut8pR5gC7Nc8sa7Nj3qbloezimdElmzeDpIjIhJhBSOBC
wLJY47UkWieepsY7iFbKjYN8dpUnsvlpEFXB3TOSZ2V42gSKzpOqdVdTMh6rsD9qfzy1ZRk9xLKf
znGcQTX2cyrJPCbIiL30iwTKC8cvu6YI45CBXbiQX+lI0Q75GSOh95o2xQ8nmAGkUMm08oPuaTZ1
8rhgVTZJI/OdDtSJ7jq1j5P2Ufkl7Z7KOikUTpkODTo5fGIrxW459vX32Ii/y7bakEjBteeO3SYs
9GfORVLnrNhWBmvRXQrLmTd2mzNOEqeoGEn5rrk1cCn1wNsKWr8XRCthEkB6mTbe/Km7LZS5J63S
HlOn+GDA4QFviL3VlHCmMboF0do1p6e4xLCHWv7kOdJ7jVmr7/js8csHVOKtwyG/UBfwfQ60+6Hd
eZ+M/luUVs9YZo6BafI7N421Hyd5dHLvOObRZYjmnwDKKKlpNKVu5MYhb1mQGI8sxEpW4SyO2W7b
zi5t8nrXjBP1zHVVxxu2a9Gp5zb1zRb9S9a53RbKxDc/yl6ZTj7tub+h7xBv+UKmtkuCczaRobiH
JIA4QqM8ig3f8yHwOgaeiLdOqfndcbgB9Vnj31L0vGtq5zLYQYecYDrWewGg2FtFAjzKLg66AQdc
E3PoG0DIYqr1sQUp5tt09GAdL6UEi97m32isprhlmRasNnHPuJexfnXGHgWGivQkrF8KmG+XkHf5
wxXY/k3DfYGvq9twpfwp4KpmS32D+cEwWDi6NFSz26OfXOSVfZiHhaUVOWost1LzEhAaiVjINzEa
Rpbt6inWpyGuyCHNgT8/4V7HIUkNLIhrHUPZ69djIcOSB18x1DcDqgKOQdedSygBTl132f0wN6O7
7U3VZzsmKZ3cl4blku/rWNcQ0gtOilvHZ46EfxG9zn5aHpS5VafNdHxyc5peuSPQVRE0dnvKsVgV
q97UOJ4v/HV+csNmPnVPBQrtrkTbIhmZd/Ye1QznI+7NjYxTFzQkSN+SnntnRGoliujhwFyFkqQt
/j8Ms26NbTcPdjoVqO5D08prI3AvZVQZP1I+a7dmOyFmoe8oC6BaqCknAHZm17M4VR1+TTM2Prjd
XFfkpUmCATYJYrL3BOE3Qw0ZJYoyBwEhhLU6dNaHa0EU5dJxNmPdgAZmsmENpG9IcQJPBjkPZCEM
9hIzBedvPmFgomn7il1WJso10JdIRYrZyM4do7PlMWzateZMYUM6zKKCLK0El8ppoGptMBsGrq81
9V/zrkcWjXfSGaIXOdMvnxnYH1bsnUfwpBUdtj0uosCJNl/L+/+6GP6B9eCvfAyPPSaGP+cNvr7i
fxMHLqVcNskByi4Izvxv4sD/jegQEapAwDwD84Tx4V8mBv7JMS0T9pLjekDD+Jp/2hhs8Rv4INRp
vtRmfnCt/yRv8GcPg09yiVJ2yGPCJ23jU/vw57RBNnIEJAUK4dcU5VuR6eQ0O3SXs5EfHjRUz82k
ZhaMldBXpqH+rnnhl9gNP56yCNqTAmtpMxC/FjRBDu8aCJvU0TSeeV1Xc/89pTz5ofMRj//wltz+
HpL6v9sV+UsdAktLskc4HgVi4he3RmlEzthqesrsKisexy7z1jXG381CAd7/9Y/6/15UFlf8VTxR
Ic/he/w14aOqUSmatzjkt8xn6EFMMOFQskmbuQtxNReAPILSRMChoJ0b+WQf//pX+DWfx58Li4rP
nOksFCzEuz+/sZiE8UYpwNtzRP/2QYc6aWEVgDLZNMEI4h9k9/DQ+lPxCquLs8dg55RaFqyCdgax
7w8PZJ21rbTC8//Xv9uvCRd+peXjS4cYrVzwAZeX7w90sXSiMX1e7Gxw+9uLZG19MsqmPP31T/ml
UWl5w32XH2QKmMVLL9cvCcWGjXvYmCRXcqNKo5WHU89dUXtX8zooS7z6Y5zeEKTnKAMfR1NhSC0c
/BAk5w9dYga8SzFr3DVNRX6haYba2PLkUwUmlUw8ZG3t63XPt07JOxc+POi4vS5Dn342X3eE/VU+
WfaO8AEP9iaTzo+//vt+CTpaRNWwMUGjcy3uLI7FzeOPryJdJuXE9VWuWLTnOy8XwY6GB3+FQYWu
+i7Rf5N0NP/NDwxdDFVUw3D9WEsE6o8/MA6zXgf1jHiQQDp1l8y77fHc6ok95m9BpB5o8N1nmPDC
2nnVwjuJgHNU0O1ZEV7i5UVsjeFvPufcB/8YiFxehZDXwGMxyM0y8H95k33XEK4x4MlJlJs+oHKV
2zKafs5tHlzhQbTWRcMZ/69f+V8/v5CqPBdJkJeAOzd8vD+/EDOaLs4Kyt3DPKiPiUVjc1W0w+U/
/yk+Oxo+u/S94ID780/pUwIymbXkmwpZYcLt2NbCDvmb1+/f/S08ABzeWBt21K+VpdPoeJR6Lz9l
KOKjSWZ0U4d+8TelNf/mp/B4w8jHEAwXdHnQ/fGj04RVaYwLcT5Pm/fSsfWb2Sjn429esF9rfHiA
LfFNztgm8hv4rOXX+MONZTSZu8zB/aHCnvu8SPAHHDzESPnTM3G+DlLEz208FuIQ07aGLSqffXfL
fTA2No2Whb7uO7u2rjFJY2ftBZ2T13bpdu2h9bIpXo9zVzfHzulgPzCSATawWLcFq5SINzsERuHi
CoN2YJ+J7/C1DmK4PAEGYytoUwZBwK2Nsv7Q4tHJN5WC84eaj9tobmJEbpxSgpm7p7uH5XYY7psq
xSgz8IaQfqFDAoIFbdffO9fMod90S/wHYz37Fc6yOr5BKLcP2JHH4tlw7QlWV+0b7RkHWj/f93Yz
iydaMmNrP/Sqm7c6NNWPcIQ2t6NDZA7WovOy8kC0j4Uue6ylJ4eIv7NqfKtsNl1NnQpxlXYqd41k
CNiTAlbgv4yB3BtrW/Y/kXRvqkblYgsKkuVjNHNCJRLk1uamK9poujgSYAtNjCO6u5s6y0gUmclj
4M1klrCXhebOmMhbrkxnAojYZFbQ7K2uB0NDmIhmEmE3KOi12YKXJIUAkr/Fd3DAHSDULsajYzNJ
Orw+eevOxyD38eZBwhJvNSCtnJoEBx6zzF2j2UHpSspNDLIspt++hGA0eW58143spwEplO71ZKWY
d2JeUtIJsgta3owJdAoKy/DKmJr/VNoeWhhDWU5zH7/9kxoUH4LCce5NeM3GDd8MMGIemR4kZpgV
AGZxPk3bNI/mZyyCk7jgbEy6LYB9QXnCNFa7ySmr6IgXwRInK5jwFgXKzotbDEqN2pm5lTOAZVgb
OFv0xoupwnpa1pglG6NCla+Bjbod4YUqVhxH0/QysQOqwRl4Y3Zt1nPzKsYBIk4ZcKw9KPz12CPZ
bn8MdkP4KbTS4ZCaeTFtYnx2NXJR0R7rOakyXni3IqrczJO5jRzDTNZD4Jdg1ZoCg99gkzvgxOja
NoCt0f6Oyh0YRCk7pDdCZ0kPGWg0C4g9+YA5JNPZSZO3+t7AhQdfzc6O8JPnLIsSv+lIxNVGzX2v
IjyxThnb3ycfQsnBQzpT23IyrO/ByP5w3YqanRRNOIaziUXZXcMIrPwj+m6lTlnUTMMtZiyXK0Vo
uIF4MyNrHTeK6lNB/somG0tByW6YaLbcMgtbeu26OTsoa5ZUR7l24Ix72oxn/7YfWuvVMxopbyOC
OtETbTxuejImGR3j0jJh3skBNEPZAoJat9AevXWqE48eYmpcXjPdGu06J+uE+j36JtmLsK3epjDV
d3RLJHDcLWI0iBW6cbsV7Ew32zlt53lbyRbHw6065SgnORsSNIS5K/YWTa/4SmITA58Sg28fAiBN
yPBTII9p3ObVmVoG8nKYpmlmCIKkRZnoY9IGI0ndfktKJLhqZAuMCZ5kWK3nno0mJQPYVQgskp4a
SXbNtxhfgAoFJNw+BP1g5t5BbkmQ5sbk2SxQIdcyyuUHxC7/YtV2WqP+Cp7D/RhmmKTD1lhXWSCv
PLPxHvmVGLCzFgp7BVkeSHpetPaG6rfmgCkNiIsAiolXAcDWQ2or52jghtYbTxQOFSx0pQOd80tN
PajM401K/mcmQiPDk5XAYL+QsuY0lBHHsI+WkNGD48/8xUNpxx8gUs1rcFx+cyyDesL4FhSt2FCO
0sOpgd0uN7YrdXM7RN3sHV1POvG6csH84v+YUMlLzDLvyg2mK4zC0Fadr2TjMCTFN3Msw3oLbE3t
yfCQgiy+EpFpiDtv7WZ4rKgkgPPoz+bN/JWeZAnW6nUClc9cxRZZ6qR3zBPXZmmfvdAwrqpGEy8Z
3HDxyDZWDvpReewlvvKaRCXIblpfOc7sK9OpRsv45FpoX6Yl8lnLmnCanhsgVv5XKpTSkA7rN7lA
tslfyVE94kdYJzj0UKK+0qXiK2k6St99I9BD/jRJhqDdoXXjEXZbJCusk8RVp6/kqqCLXKznJdCK
mw2tpPnKuRpzQuYVBZb8q/49C2vb8UvGw4kaj9hiNwo1keSsWkK08VeelvB5/RDBq8Z8Z8Lup1ys
Tx/zbgyeWOlEn2XPLndtIBSKM4PUCF43p70GPZzwbvuV43Vzu/w2faV7rbh1e+xJFZqW95UAbrC0
B8RiCAZjGW3PBhd1s0pzgsOe9DQnxmiAKwNCJ1hzKwle566Rd65RVE913jrkV62EPLIlLIkOXVds
yt3Im6YtPHQ7uMMaVIwH8yvXPOlJER7hBbm2K7/Wp+QrBZ0EikYlF1P8D3qZaPgwv+LSJfRMQit5
0xPiz5Y9/CK3Rx68yhUdQAStoW5yG7G+Atj272lsLEJEsyPDz3GQWctl9ZXbBhmLZ935ynN74Ve4
u09R6FfFV+p7lEsCnOoz0uAGVWpEw1mqdP6p5r8hzU9mPAWrrPInrjJE9Zi084j1ODjSGOoiCmBh
RK+6xr762SeOSUi1oWar3LZ56nnl5utg919d6R8WcIf/Ox7zmPz8f6v35L18b/8Yj1m+6HdlyfCt
3wi0WGAiQoyLpiOY2f4FsxC/sYikopmFI/EYcxmP/ykuWf5vTGYcohgslq9Z/ulfGRnxG98G+oTv
oxsIi5P6f5CR+fOxfwG4LAKIA++f8cxD6PrzeRzTGcKGSRyRlVe9dm2NVKk8+TfCzv+Qdl5Lbltb
Gn6hQRVyuCUJguyollrxBiXLEnLOePr5tjxT0wRxiJLHF8enSrYXsePaa/3h8gn4v1Fslecwr3zV
EX/+JusPDPSqtBEcZeD7+74VMrQcXvtEQjqONDOHxogE4JuJWCkmrX6ZrlhsaYpJVO8uY85FCBof
eJgHX6Ug2cVjTZLL5p+F/x8dqRcljH8+jbc9xTkZpwR8gy/DdEHRNpxRpYcTWAVBGfCkiQSBUxwK
fDjIXZVCxg2njQBfpi0Q7RkPISC5OT3TWqmMcyWDodl1afZXpA5OtRtQmdag1LZaRx5qYQoXTo30
gNGepL7rFCNQEZOcpvheByTz2KGu/lxiQnZqmlbaeN8qLNs3T3fxcbxqUTISnqsmBObFo3DAJ6uj
fVN4zSzp7yRVBUmv56G6z+xQ/diZ5OnTgFoYLuf+MSaxQTe6jMEO5B3w/srakhxa+Bn884N01OId
xzZVkoNF2c7EBy2yrarwUE427yjPjl+jkTR1lovp0yQ5JOCzlniBBAtwpMF7kORR/0NzZAbFsOgV
IVBDAQ8e2+WMG6jpgiazcs8CSvw5MvEmAjv6P24n/3FhiS/5PxkpvhSpcpMSqMzfbEygF18KPi2H
OhkARyv7aW9Tv7qTTQm9ykiqN9bw1e7k8EHZm4c/xVf0NMQqeLM7kcVTeZrlocebprrPxnb83CKv
DOesyD/K4yj9rQRoIPzp/iQqlXPqGmxSVdUW+3Mq8XJn3QReYIRyQCY5YueXNNnp9jFwNY7U7k2c
IBhOps12FuMYqFZfKa1SeZFj2XchsEQ3tdk9bUqb7XaoqxPndyideinNBMxMFqecXzo0tpqh8qQW
5cYQA9dGsurn20EuS3ysC4IwT+QbomDK/1xOVpyTSmpxCRzDp3qNAF1yUtuxf85qp36kdGz96dFN
x4FDgFB0d6nWLo6AiMvLMacRtR97eKdq0cOsIxXXSb3LS+6HMaKCfPsDV0bRoXZHNQ36pnCnv/xA
n1MQ2rvNuQ15fZ9NMQVKDSLZv4mCEJ1m6nRofhNH36x5q8vVjEJVKRSLEYdQgZAoip/9mygMoMIJ
SrfhdzXsbZQIoJdF78QbEIZ1p3j4C0xnsxFEEWXGi6OCCJwRFmkBaB7ZWUyRj2pyxarkW3Rt3g+o
p6LvzuOynpVPGSjTBxB3yalSIS6qJOq003Mg2VR/N86RtZmjpq8YYqGgRyP+/M3XqjmYdNVn5oay
KfdN6mjHOTf8jQX5W69v+bmiEqrRNtBVKCCXYWj4m3aj8LmO75QHHLRhqYS9q2bDB7RPXoFkRIjD
YBwoFx4AyDMyHt/GYAQ2V9PwLoCxw0Daal2tfjsHGeOP1qL8O0148+06Uqy+oailN2ndq+SrEiyc
aSuNWgtiq2jfmaxarqHFzaPRqjLlmiBl2eaeJMHyQ6As2FhPKycmjG3yBpMrjg7mIqNpGjsp4mrE
5qsGGdMlwBMTTrW7sbHijcNZ/KeWU8lFTvOHIUMYenHzTEwGhc6u9PqilXZod2QuvTrQAmpcIpwK
TtfIoG3VMnoLt/f/9abBwkrh/NRhNuncfovQPiC5WAfB7plD03+N8W+5y5tA8soO+VCN7Oy+s4bi
Z8MKfhzQPr1Ldc3fmz7QyNu/REzaxRjYsiJI75wPpk6yv/ghEvXyoi2cwlOD6pcsS7FbTn3q+q2v
wcaloHw73NVlL54MBj7qssy5BFjhcvc0vg0jKoW0FusZnrt1XgUqdYsgeYr9djglWeFPLm/e6ePt
uFdrl7gOuQwtMZ2tK15Ibw+H1jCRUhm63Bt4LT2aFrsWFJ6xcTvqV2ehCEMezosL7gc3/2WYkUY9
j+Ap8/BobT9Wtj2dnSntTgj2SfdTWfV7u52Gc5iFoYfZQfpk4TWLjaCgDSElDi6UfwOuoYEznzGY
QM2GeHSDqXBerU7/AtVlgiTJNcjbBZsVCsC7JEG9x4mH9jDWAexJqWt3uTx2B0kyOrB02BYkAWq0
OSCae6p+4T3S++3B1qXI1eDy7YWYj9e2nEkJus5elo4JLHY4idPMufbH06DJNPQVXo/8tUxeJahF
g0rNwAsn7DQymRS9ivuvt4Ms+pAiV5CJYpFu4aoJRmJxhAg1qXSipOFht/AjKKPn0TRhJEcRwu5K
j5t4j5C1Jn3I5dmNgR3sBt/0wi44qhrqIUpeomKGOwEc6q3s4urEEb+MZzPWGwAbeLZdrg+IvH1h
VzPLH4TaeQaBhv+hBp2e6ty+VwJ2gMopoEeKvbHxro7VReTFmAC2ju1ukHMvG6ijd70BFybB6yKj
gfRvJhktzN99V9W5ynn7WR0AceUemkiGm5tVuK8Qrd7dnuWVHY2OL+Z9HKNIgCwf9YlWwmaQxI5u
OsVDoig6aLP/6c+DqBbXvU7hjKR3cWzIklFFMJszr1bs6jB3qrUrYBptzM3aqqAuoXIV8e5StMXc
mBrqVD4WwV5GcnFEcy35EvrI7U/NUDzCWjLvBmg8u6SWUPz48w80yZd0kczLmrW40/skijr0mTOP
JmP0SU/l/CDVg3G6HWXlkuG1amni7UAyvwQGwPOdQPZEmUeb0LzP03x44lQMD0UQ6Qj36OH32/FW
BpQJo/hCQJzxZLF23qRDQoYUxk6cefTDMPNFygkTkEDz4gJiLq1CAAm9xT2Tg7C/HVm8fxbXqU66
zdED2oB32CKyk9ppPxQoCaG1hC5FQ5tr7mZMWrFY/GAyqW5g5fUhQJp7B0VFebgdfmVTXIQXp8Cb
D4d3kZcSSsWeVOGOnhVQmzFbHTeyl5XpBNrAbconUlVbopeS0VfhzsBVk3DpOo1knqeYQhP9AqTE
Da1uNw6U60HlsORAweOQfAlrhcuvmqWRrJomk1fwZ4c8Lr7gdGN8tW0QWg4if7sEQP6zFFrFPhuh
QN0e0+vFpAiMhYoiEIeNai8S/kEL5L4w5RLgSvLMGY2ZYWdJz1UHxQ/gRbZnkclPVhpsnAra9TAj
HUtJj5SCm8y2FocPXHmEGwIfv/EqapvHJKt9rMtj3ZLu6YFpP1WmlxdIjRrby9iFzSPPAAjHw+TL
WKYHo/N5TGnad9bIsWGinvO1bpTeoomlS9+h22Jgjm4kCnxtbNcGLG/hG2ghy/ZeTiQr2pddx7NF
DXwFYMPQt8pRhZ/zKTdwMtKSoPjWBVaEJaFdlrQuh8Z+5p1zUOm+2181WihYroD0/YY1eP3z9pRc
L3MF2SfeX1zvaCvpYsG8WeZDm6F+08eQUx1J/tpwY+MMVm/ZNl7nquAnoUXRu+Xs5zi5jIJIipZJ
VVt4EgUOPxgflMGhL6Tlr/ZU02Vp4HPc/q7rAiMwR1FbJB44Ks7Ly5AVAn/0fuhVAfjszmgA+neT
XIwH9kdw5wisj58MuTtmJcKPda3Gz401bCVp198tfgTXN0mKeKMsFjwtuiJRGz9D7kdk5+iBVnco
BtlnZQzmCdvKQLmXfXv++88/nguQhW5xZAPZWiTPJu5zwWzomddGIOfh9slPXP0S/DrsqsehbZ9o
9tnf/NZqdlbRILtQxbN3+0dcHzUAxniTISnPTUyX43ICHCmsM5RluTlyrXyFTRKdgwhCsjVU8b4L
kGfdUcuP78FjDEc9SayN+Gsr4OIHLFZA0ZDJVHCwvE4bi5eqneOXUTcSN+oH6RAbRnkfmLIF0Rbt
il4vpF2EVPnGMrzeXpeDsNhefjvJlj9pmVdF3fegze33hj43G3f0WhDF4JUvqnv8fXGot8jTmj2i
Q6wyTPuaXqfLqWba6fZ8rkdBdP33jLKwLucTovbQlRAbqJajdAQNXn1X+wjn3o5yXRTCTwLYGgp0
FGAQel8sG613mlq3K9KoOMMcE0GnDyP2fAe6CNJja0T5vurG/l3u85xHSnAmtRuTn7aeai4EKvMJ
bgV02alLDnrSxn+cFFz+uMUYdLBLYwdlBK8CnOnB55leJHyLDrfHQKQWl5kPUQwLISkwtZQSFvMZ
hgPQIIUhyHXcYjStAlNSIdqLQ8rGK/v6XiSSqdN+QU5f44S+nFNEkoKk01NsXGfEtOHjabsQJjvI
rfpba+Vbb4CtcItjCVF7SP91QTgZyiwcRvNg1oF/NvEyPTu+JG0M5Go8Ojz4Z5hkkLgFXFxuiD4N
FdiyDLSxH3yE0aF4aC6YkL2slqp04f9xNsdwAgEnbeUaoSdyGW/wM9MO4MV4ft5JD+kQWG4y6Rjw
2Q0KFz6SH7cXysr3YXVODxligkDYLE6XPG/AXU60lsIoR4DI7ELXNorvszI3iGBnxfF2uAXmU1QD
6O6AKsWzQcM2wRC/502yIAUFNNdCQjPAkCHPxsmvtgS40bbHIsifETeBojiTvEbJQyxVdxEKVlYG
rElJjlIB+5de3yGBtxSZ+SEtyqOGkBCp2AFqdrgx9eKYWOwhysosHEeRRfNhMRW9EEvoSzqIemoh
0E75QdOe6dSjDDS1ziGrAWfdHh2x968imty32FKwcZcHFwp8eEk7ZuJpcj14miWJClWUQMCNH6Hq
m3foDMuUTsxm48gUq/gqsMD7ohKGav/yidYHxYxmyph40wDhQCrjCp18FJ9uf96C5PB78uHUkEmJ
zWTxfxaTb6G1WaDx5LVJbu9TGlpHKw+b57F1rNNQz9EdWLr5e9pGuGYBm3mS+9E5Q0hMEBjo7Sdw
ZsbGl4tJXHw59AYOL1GQpNq4WI+Ng1kb9lSJZxUGmr55S4YjR8oBQ9OtJudqKE4S8B+mRltrEarC
UoviLl+ftHrk5QggH9Sgzc54WHy+PdAr0yn8foBy8EmUfhYXYKZWsm43dsxbBVZwoYFCxVAu3hg6
8XsXQ2coMEJMHvU2r+zF96ANqE84T8ceSOrEs3vF+dDFPXKNuIV5qJqEr7e/amX8HEhBlsluZAEt
eSj01Xveg1qMPytC3TRAxiMk6OnO7vJiY+uvhuLL6HtA6aL3eLlQO6nIRhT2Yy/MQClqRYgdw6Sp
Z7OL9Y378/cKWwyjI4hmIG8wiTKuJgud067rnYgivDK8OtDHBfG28Iyyrw8wgppTLdfyac4noJsV
AtUzEiNnjQbivWaH/ksY6TqyoXb1t4YheoVkpvGzngLQ4GONVUSfoY6T0D/QUim+N5PURHDJ75+T
WfVBwo3OvpmAQN+eqpUFCO0VaD9vNY1qgRjfN6d8J5tJ1QBt8/CYUA9mX5rwSgHR3Y5yfUAL7zDF
BASiCzbcYpkrmd9EaV9GXlEhnVQYOOH2aGh5ox4XnmlKwBo5k463g14vDS4FbmfxVTTGlirC2hS2
fZaGkUe1JTlGGK65CNL+FVlWv7HeV14fvHpI4/7p79vLpHyE+i+HSLx4HUrt3tDZWHlqrXrXFdg1
DihOAS6u2mdjoIMwDI66R30y39gJ1zNJfwZAGE0YjbttCT3pedrhb5NFXg3k6IiHfesaI+L3twf1
N9XjchMQRqe4y4kCC85aZJFdJ4GXcJzQS8HGkQIEkuLWsewfpNkH0V/72gkNqPahzIr8jONS8Dw5
+bcAAsMDMmjabmIR32vTXHkbP0yUdZY/jGmm9GBQdiYvu1zJWEyAQlZVMQeSf5YihJEB5zcnI5tR
H8vz8QkL49bNkBhDtne2TjPSdzvUimbXb0BI3f45a4uPohv+auJs521z+WsMcxz0qjBDL2hM46s/
TfKx5zEEYDYxNjhA17kIs873Uo8mX7vawgYGa6bWGokns7ypmDaYGnV0riYMUcFw6+idBMi2UADZ
KrWtrXveLqC3IblSaFsSttSujXp8thNPjR3JHUdMCTlAscLQ+uHUzuUDAtd4EvsYAZeT6tlgxj/8
8TjzphE8X25RUuPF+WUNXdcB7U/IwitQ8fToTlqBr3ptK8bGBls5xFQuGqCJKk0NmhuXU6ohmGZO
v281VUX4NzTtu6zPMeWwMVlvDGFVj5rFxn5b2dWw4qBc0v+FTLwEDllg8CeEFGMPyqO0rzGoR9GQ
VuXtUVx5iGsIrVMzpU4sA4hYfluOdO1c6bHHxfc0o7D1PGU4JzihHeyhlCB0B0tnOMi+QiKPWNrZ
bLTp0CG/ucuROqXxaUsPtA7ulVIpP93+cStbCfQE1QFwmjrIn0X2Empoh9uILXtzOj0ltl49xHZf
omlX6BvM1rXB5q4QLWiovbIl/vzNZQgavy3NNIs9rTJjoV6a4W6ld83/uBL8R5Sg+MWLo0oVHRaI
e79BrotFSzImzUqZk4phurH3dTPY6VHzM1blZ86tdGNy19at6PQpYPa4GZa9lbZW5dAAS+TxgvSP
M0j7gxZV+Q4yFMp8ViAEA1N9Y92uTRpABZ4oQFFxMl3c+Eh6OUjTO6SceREhA2QGR9Mhu9V6batv
+rsvvRxO3gQo+NJnINziSsJQDbM2FLaAlyofwhZxr7p9IgF98A3V7UP0YYzqjHnpETmdndZb7+Wq
AsDcPMEEOeQBVfehftL98aNV9qfba/caiwtG29EpbnH1OGBfFxvLshJpItlDSp/SJx53aH6b2OLs
EDCHcZMlxnGI6/JpNtTizCcGbufPvQe3DpMZNdiqIay868TP+Y12IlmmEXC5wivoJT06ILEX91Pp
RrKp3I+YFOIunbwLmuH9EBvyATQ4jQFgq/vEbMe7tDfQaa1aNO2E5u/tARIBr+YO5QBetAIkqS82
dw7uQ1bRGffi0tLPwD2cXV7KKMrlsnrGHp7uceiYnws17E/TXP6LpIlJoXAgs3IEquhyPHrLKkK5
Z3qQ7OQxr1T6HsMrcyM3Wf1IiwqFUKvAYVa7jOIXiIH30kQU2ib7kIrnJ9nG0JZqtIFSr/B9tXt5
Fw969tQUurYxxr+/4mqQeWbSWYVhTbZ/GX+Ms0ByMCfwqlTh8RK+dP0shCHOA6Q6iGRupcEiYILN
znnWck4gRyhxWflrjZLprPhHaC2HtlF2mQLUIkogT6Z3rZ7cN2BS9Dz+0SblgxX0DwAXYQKiT18O
v4ypfEA5bF+qkWsYaC8X47tJDp6UHOk+UI2gZpydibQ75jv72VHfjWPyOauKHyJrterqyOP4Dsju
kafcowYhXJnacyL5njyMuwpADsp3vJDsc1KVx0FDDM3s92Xk34+Bc4ffwOPQdkesbs+ZpLwrzews
T8EPKRnuw0F3pU4YSUzqjmAcgmgPtNAxzeJLK2mnHrq9P+ZnX4G0CV3wLDXVh9vrfvV8tFjwonxo
KM5i3QvdyWoY2IjYzEM31EYUeNow4mc4zuvtUGu3Go8v0GqU8XDJXIQaI2funETcn5JieyGCo7ug
S7dA/utRdOJQYiCTWKTfVeLEoNDk2MsDp7obWEk7U1KLf3FD41ZEximYBEDhLldyNWoprKkh9vRO
wYvDl5EOzcb0fHvEViaHjYiXpkNRgeLXYsRKBJLSnCauB05KB2lUIl+U5D72E1sdWfFfWuxMItGh
p6WD/MMSX2f0tR7GGGd6k2mjLScl+l5OCvusFRCt46QsNt4KK7NEfqfxVAVGplHhuxy/jFIfSt18
WUoV/r4buvhpMv0tbPN6FM5JqtWiM7s47ygidJlMFullHWa6aWZgO9Zz596epdUoJiIk/yT+y7Vg
kaWiB8rY5Vgm3JsRNqi897KNqs/qWqDuCNcLBA5ksMsR48aeVU144XSxEhz1NpvwhchL10Ah3r39
Qb+LVVergZe18DtWQfotx62XI0wqoXSg24cbGP2MrNojY9oMp1opw+dOwn3BjYQr0RFoWIvnGEXi
4a7GfyHe1aE/3+PaoFc79kkRHbhZE9Ti1eo1mZ2/DX+eXXxxjU9jBM3bhcAPWC+fnPRRmQA4IHRo
9fpdZ5QqMphm1X4I5KGTkIUd+gHpODMm17cU1Bp0XnY/LNCoxyRyoJ7JaHbkd+z4Snnx1drR3R5W
5Rf8ElCfhzY/tF5l9J21iyBbDftc6U0vLcAX7/26UL/iF2QiClHo2TlDPpV2pmb8AJCC3YeGsO4B
gmf2XFcTImOqYu2bsYtm7Eg14x1i7HEK8FBNv5Wto4rfN40nM8CYBfFWZB32jZ2ZX1B/kN+3ZgEp
y27b+jN+hc1fqMrAtA27sHQO3NnJF7bMmX8z73AFMXRXk1MDNwLMPVrMcXvzq5bE2vuaZ5ABCmpA
tz3vzSHcVYmVoPVpmcULWg/mqcuUMj40c6c8MGbdfFeXcfCxSuzqPFHufZeZYe12E0JlVjGrj9Wg
dEfZmJD+xYZKRtVSRQevLhWqmZZZzZ+1ZrRpLvgSigq3l9vKu0A0r6iV0LSnpLNY2VKt+FWB5b2X
oZTtlY79s9NQSLPr+J1cYzVVNLa+kQitbVkSb4ujBxAzbbrLzVSHWs67kpq61WbSYWyk2Q0jM9yo
aa4dquwiGdEaxEE5wC+jdEHLeNI99gbeeuQyqtF7c2mMR1VBKGMelOp4eyTXzghKqA5IJ0huxrKz
KsuDPDTYhHpaSzXMTlh+ekFBBmHFj7cjrc2ZbYMEBGrBzDmLAcTOeaZYNUYeqvjtEclq+72U40Bo
YUjuVbz0/krN2d84l9bGEzIMsBpqwKSv4ke9eRannYrRbgnaOUdp94712Z+1DN3dIh5/0F+TNxbJ
ymhSJDbAtHBHgUJeZKu131kK/sW8wssQnx0hwYCM7N8z9KOND1t7nRGKJg+V6X8c5i++DLODukkK
HvymXWevfsplIqM+fKiA0uAtUlk7BRiAqzUx0ip+YN7Xatm4wUzyid3TFhtlZXIvfo0YmDfjbGdx
ZcnYfHkjXgs9ApB7I9NxGw4SkMAoCJwdCOUbl+jqYCN3QtEYUDAJ4mXMFgERw6rZ/02XOq5uIOnb
lZNxnK1C2zhvVpaRTufaJjekxMSpcxmKYz9ARzsn5Z2T9AQMXT4G6Nju20pvECemRn97r6yQRWjU
vAm4uE4HO+5GFYCwZ83g9BD4AXoU6FQJa786GDl2ZvQ4pXMR4wSmloO2b1PLcaHNbSRdYlMurnUK
5gAuKClRX7MXm3ZA+MtMFB46gtxx6Ou2pCidf0MQWnZjB9ncttErD0056aSW3dZ2UkX5YxmeSr1B
5ZUiBCyOy3EH9jTmsaVyZsjCfWYs3MKx90NSPbRm93O2TFfH8cBM6k/YcJzBoyBqb+5ZDgepLb+O
SvHFUv1zambPltwjWdq9qrgWbGz6lZtBhz5Ic01UIcEDXf7IHmpUUIkO0WAiK1bHueMmXTFsrPaV
KI6hMA6UOB1BjbyMkgB5l3MpoEcy2cOu69TCSzAW3PiWlYUneMYcz7ZgGrOvLsPIQlC1jHg21xIQ
6qFyMhd96uSUzaN/ph9sPThSXL4v8tR35To0XNWsZS9rol+3d8D1jhONSh59FmcjnZHF5sbku5ks
v6LoF6rFQ2I0xQmPanSAI6f4XlUoJ///4onf8+YAkzs1qNHE94/WFE8HtNUh18xJgKHmZFAGqKsN
pvtv4vjl0tbpO8hgxinIU9pYHCmqw6KhoaIfYUWF70sNFUg0CjB42/l2i53KDNC2e2rQ93kFpxFR
y8Zd6TXyG03Iz/qddqywZEJ035nqnoQs1+7bsBEmFmAqG+RvzcF2wz4GSTJPjYUssmZkKDqiOvXe
L9kuu7SJxniPt1+sPtj1VFUUWDss3sOulptD043a984xCvSGMmTJdjJY5L8xCxu+Q3DOvkRWgeeU
Ap4C7wI9xiiinZv5XIe6WuGONVNyRx/UTvd6wrMX/xNpPk7IrL136Mgg/JRWrX1n536SnXDkxE8n
Yqge+qhNu0OAoj+vFMmYdwq2CeXBHJ25xzYvKNKDbWgllLUMDXNsKaL0ZUysLnKnKfqMgldTurLv
j+ne8iX5y+T3+stoR1W5K/NxTO9pmY32gVb+YPWNckyRIs0OpjOboIHQ4Xrk18cP6I/X+j6ZcrTy
k07WttC2Ky0LUlaBOcWkFsdYbXG6qxKi0MVsOSgYqOdE6zRpJ+n4DiEpjjOlPk21mxTThIeKjpt0
k1iYYarooXZR9GxXfn8XOdKMD3vTVYg+bKHRfhe4F0sTsAV9MQuyq6i+XO4FVOzUNqps59hYqB9X
gbwH3VigkWocitBS9uTB7+E3oqas4YZo068zyo4v0MEvvDcR1fH95h4xpg+sTPePtymkZrpJyGtw
IxnilHyzTa2ymhSfu+hotRg/zJqFA6Ekv+RRoX9GinaL+nt1/ZGrUuRSZPJjTIKXOWvQVnEYVnPk
YduHrwK2gvs5jPtHW6cQOMZ46NR+g2yb8nUs53Yj6RDDfDENIjifKJRpkWpZFnjnMdO6PmwiD05/
iL928M4c8k9Kgn5r2ZW/DL1/d3twVwPS9iVVNuiSy4uzH983uxrQKfNwBPIx0M3bD+YEdcWZqLPq
mLPsOrv944ILoH6ag9zyDDIZ+uIczCW4cWHPV8qdSQYzYI+J18zWmr66TkQUchjuEg0A2rKQiNoR
vIGAT6sCpTwHhkzZVkpDN2ymzh38JNm4rcVQLeaO4g5NChqgXNtL0ms+0rLErEm846ynqoD1S1HJ
fvRN/MBo/KKNp5aGaFtsdW2u0gTxoW8CL46WCmPzEaFLgD5ZJO+yOcBOqm+2kL8rwynEQcEsUowW
7evLbTiaetMjUwhgAT9hT5oTC2+tMXJNeRofE2OT+XedlkBW1onHZhS4hCUMTAoCSUWyL/T8UlVP
Zpdq78tg1O7KgJXa2FF5bqcu9aYeR0AFmU0sPHA0xJ5Jer29R1bG16D9KQRvqQNwf19+eTnGlYQb
Y0hCPP3IDS14ilAbPt8Ooq4sn4soi02BaJFRSzaMYR+3MfQanXivSs1PqjSwc7g+dvRhzk41HuOA
hgQlvgMuPvHeoqO5c/x4j05Z7dJL0w8Dupu+KShUU+hOER2HiBt9lOWXoYnftRlNEwCPO2yb6h3w
h3uKKqbbtG2zsSHWVgzQA9FLBOnBHrwct6ore99Sk9BrGnSmB54wbmLKH4Gl9QdVN7ZIedfPYxYM
+ipCkJfyBorpl/FwBJBw/7ICD+urv5EvVQ/xpGvvEijnh8w33hvalLhgxsIHDuCWypGfHicTnlWP
SePh9nSunKvco0DXQUJwxC31dDE3awuY/oHnlFrsYnsVoBLUzHtfHSh/pKZ+tNN5q0CwsoREBwDN
AQFeg11zOQC8GINMwe/Pi5r2JQ9i9RWBw+yDAkbgVQn1ap93FId3aWn5W6t35XsJTcmFfUqHCDH6
i0ua4s+sTFEUeoNV3AfKHO4S38fpG/ejY2xRQmyTCHL6+GW0Os4p/yW1rLNmVj+oZ/xdGSRdQ9VT
e+9/mUha7tqUdE/qv9P1OAXo5h+aunuEQoF1cVV9t4yicXGSaN2glPa3J25ls0MA5vUrcIai/3n5
IV2HXdnkMIZjrrZHx2qto6Mg1PAvovB4ZJ4AVVjLMj1FziiCXRB4A8/IAytahV+I1N7tKKuTAuaN
lhAECrbF4luSJKGBiPoRYJh5jxwBXjJJqpwzk09rcezbiQraxlJYHUB4G0JlAvzLsrOWyFHmoD0a
eI3u/KhaRXGNIMo2csLrKgGJNLscA3qKwqJXePlpRe3rKIiqDCAqHs96hWRmo8wymq1oy+aBlh6o
piQu8D/pozD23Fd1KrtgN6MPgNOG/dCPOhVv3XjuZ5w56AZi4oXT83wfl4iNjljUpzhpbIrUrY4O
+BIEC6hiU369/N3Y+0V+K8lMSecgWaoicWT24a/b874eBDFAEnJx8i42Y5kUfm1XBJHNpvXweTNc
HKDLw59HIUuGcQF8kVLcIopmtclAT4uJnhGoyCer3nciK7gd5frhxEwLqIwQ+4EyucxQsy7BTNFq
OUkDOf5UDbN+TmW6S+YcIcFDjeYAPgzqxACqeS7HF3RcLBACQCkTkPCnYZz6XZFgvpzkeXXa+HHi
ClvkfBTtZaIIbg391cvpVAMa9QHs8yN3SfcdNJm2CyB+7eVsru5wfYh5SHO3QDLAEcZMoRp25jGO
y2ZrlESgqx8C/UVINNHIXFah57mI8i5ppSPq1s5zEI0PVSDZp1nO9KMRa9lzXg6Iijr+L5pS2S9f
D0gA5n58KdHkfrk9KivLDzk/Mns6JkJwUuQFbx5sgdMMNXK+2NSlE85UZoDbjA+15k+jCPwk2TYQ
KiH6uLjsmkKBYTGj/GSm6riT27g+h2myJahxfYQShfEUJyj7acks1OXJTHJlxtwT+NihLqfpFKHM
t1fVaDyp4Ev2cq6OGzuLEt/VdBKW1gV3Kn0F9Gwuh7CJJq3Gtss/ph1iUpHyUOIO9INekC27uMgO
XgkuGXlYp6i1fZc16XvDt8Ye5WsDb59BnrmES0t+D9BuegEnJnEJy89m7Dgfgl5Pvo0FSDjXAWRL
F2hWs9cw1NQflWZO8760cHrbz30kf+tSJRsPlW5PElWkNtPPYz1KEZ6KGh7Bvp+o3SHV5vg1rlFD
htUYOdMuykIsWS0NzOChUWJnPEQGJpgHvzckVKcltY7BvqTBYz+10UOddf7XccDKm4JP+T0Kuind
JbGweFbByr70Xal/xAQq+5XjBftXXAZVhLylbAy0JY2e5exEvAuk6K9Eb52nCIEj89DkMqF8ytwj
qxy1c1eyhhLIignhfe4x3I7tih2AkG/0XUIAH3sUaYw+Byo2YeY8wXyH/PEJifRy3tUaa8CLQzX3
erXtQAiBa/0x6kr3bEa5A/DSMOvThA3JS4aXrwHqSJUelFqPfFcDvHMKO40etSrJ6bdQsofPeak3
L6muzAhXy82LTfdoHxrZQ9JluD/XdoeLeTWXFFywbscgpjLuOV2s15Ta6EsVxz6K59CTD3XuTPcF
bW/n1Er4xu4S5NCQ5rebUv6rtJIWX67BwZeEN5FRI6eZ8FRAr01qdrjgOAMy+VPwTcln/OM6Reme
4j5MJq82Sknf/1faxojrVCo4ksgK4WKXuvMiJWb+1Mu58TFFpSTDEmDw342V074PwF8Fu9xOQE8r
mYQ+OA/u4KOdmtLLEGXZp9u7X+zuy/OOGhXkcdphiMNc0QeC2kHIHPerY9AgDeqHCDR0Bc7rVmN+
/PNIIHcEAxUNDF72l1uRzKJS6yCjOo7YyH3ZhL/aLqmeZKeJNlLPtW8CIKbKBkk86PRFblDEQRD2
Y0gkngbHKsjq+7n0jX2Dtv/tb7pGwgOvRZkMxRvOTrqzi1CJXWKEywI9lvjSeaE2Z68SVksuZ4N2
4iKZDqHe0OkHYHwIAyTq4QttHa2/v2cxh/wIfgDuJqLVszjkhlIDSjf4zjHDFfqIn3u2M0ZnPBZ6
/lGdunuI0vXO9G00+DG7QzGe4kbnFPe11P4MnG+xNNy3rf81ss17M9TMX105B6cm1sqNW35lXigk
wS3kJStzJC8Ga8QFSZcL1lorNb2Ht+bfaZN1Lvxof3d7XlZuGx2KJjAtmCG03hYvZjvwAW5pqX/E
ZLw44DxBu6+zrAOFbOFcl2rjTgcJ8ufrjuaPUKsSelrg1S5XeOBHQ0wYStNWIH/pWwX/ejUeTvyz
5r8YSlhO1I/YuEg+LzaTpbQ6jp2EcnDM3nURBu8Ahir0JNt546tW1zhZKesbfyRA3YvXj2Mk3YCW
h3Ps6wGYTOFnlusgse82s+q4KTCL88Dl60qG0uOFVeYYsW5e5WLslmscCR3eeGjfCqumy7E1gyiY
qFQ4xzlW0iNFQxrkuOQeo5mGNZq49Ws18jpJjXxrVlcj01ZB7okDhbV7GdmQszCWUsrmLeRuN8/r
aqeHlX0n9UirJtEQfJyKuHbVxFA3Jvk6/wNIZ0E9Mejj0c9bRLYD5FTqAA4ubjCxO5WlQn/D2VKb
WtuVGD2RmhkWq2mJEh4q2jRRPjrHXMLossEl9jtsrwfQddZGQ3z1e3iFgJihqHIlUK2TBFVpojpH
PTKrJ7qGBSs32gIbiVG5Wilg7w0uGYVSo/gVb7JmA8SEQ8JBlBwpp77WmqOmjOmjXMY1lsab2s/i
1FrGU4VuOcgcanNXLPQ6DkdQRs5RysPq2ZkQvQnKtnSLos84ZXr10Le4immNFj7jcb/V51876jhN
eSewVlTjvzk7ryW5jTZN38pewCAG3mxMzAGqCl3t2GRTJEWeIPRT/OESLuFx9fskNyaCha4tLHWi
kIKSsjKR5jOv2aIMMmcVqV4yfGx5072XzsF7M/e0cDCRZaHfBRlMz+Yvt+/Xa2fil0G3ElNTY8Qg
3Ri0oyv5vXPj/NHyyiyCh1d+WAJbwmmW9lHz3D9uD3x1tlRCwWVCDSIrv/y4vTuvElwSH5f+GaIh
sj76lhBnbJ/lYenT+iMSXN9vj3mlokwJxgSqq3pJZBKbczi42F4j5cQJMdK/akH+Qnqe/j3arnYY
LKxNEUpZZThWtolFc1I9SDR7w0TryijuHeVBhDs74kgLzRPvi6PJ9n3n9O47c0WgAB+YMUIl0z23
dgD+h/5wRPvevBcU14Bloq2KHFzFf2oN32VVJq+3Z3d1+yInjt4tuxfo8+WK2vlcp/XEijqVVnSh
Dt7qcegCAnmcEr7jXUVJ0UjSRwwurNAIYrknt3Ll/qG6y+NiU3ClDLW52VO5emRbPC99LftnXc/E
czb7w7P07PKwWlX9rDtj+eT3XhB2SNeHbdpO7zXyuGNlFPrRLTxxXw6zf56QFsMRdoxPmE+5NKFb
PMp0EJU9BsmPprbq4YTkVox4Jw7XpH0cEfc5E0ZyQt9C/+T44xx2DVbvASJ/Jz3p0qNugkaZ+S0H
d8UdG4lBVNMMi9YyXsd0uE+DRRPFRuGLBqqd9u0dntzVM6Yfy5+GkRT3t7/WlSsU5UPkfoE9UPja
BtH6IFpNl+wppy/HZzyOg5OepdZO+HTleCupdzpUKF7Tz9zsibR0shifMAJKRzkmlzNip42RHxOJ
/Wa2FOJoln0Z1Twm0e35XYtlFW4F3U9ubxKTze1dZ8Y4jQ6vLZjc8r5JrXZ8hKhuDgffnfUYFc5m
+Sac3LhvEg4EVk3osonZO8EEmxeMoQb7a5XJ4WPf4IKAj5CmP/l6WleoTHcdEsyZkd2nqzf9NqNJ
sSwUk4l7iSh826golsLXhKbWrMI+TUtEf/DMuQGe3dbH1bSHo+tYyM2RUERaMOyBCK+dIgtEL++d
qvJtsagJWA+c6mqCtBKI7WLGdtg3nTg7RrxzBV/bggC2KBVxAQHmtS4vjKzzPWTwmKiRjUmU+Wjo
JXqi72zBt5Q11pPgXQVADtDhrdr0nJVZ2a2SCE9OUxYZ+ALKELwtAnwzoRp+32M+fuykTD50gbM+
TLHIxDnTBAb3uLLn5ED10hdhPwfZx9ub9CfydfPkq4IZ2CoqShSW1Cv1S4iBf6CWx54Iogl7x1YL
vs05SEN9KE9V4pybungca/EuiKmRJPZrOen/Ksb1uVnKh0Q2H4Z2Ok1NdnD06uNIYbzBibLw5rNm
1CcTKWMtgFafsGEGazzC4ZGhibTMzvpeeUgp+inYAGRN6nGbBCIT7lBAcfAjEiSQrgP4lLIZ7ENn
O09G0PdHTwFDd9ZNbY3tutFfB69Arkwgv7lXxKIXw7q6frR4Q/dHnOXOSwBsoqLoPRdMt+2DkOxd
/gviuvkniOtJht0Q/KVJSlJhO2bLywLZ/HsMtlEe7Xl+zqnO41XqZPlXUzMQuFxQSv0iCqdP8cBC
Q/Ww4Nb+ZxHnxh6b98rDyQrSOkFVEajTNi+YBzTs02rxoz74S4hyfUT6tryvGhBl/ohSs9QLN0wx
bzxZCcyH20t5pUertJkw5aRpwDW7JZiK2Ii9Bj5JlNMPxvivfTTi7k7L5R964tP6NqpIG8THKjBe
U1f7tw1Vxsy6PSneq7vIo3VEfvTz+b48CDi1DUkBGC1ak+CdMaWqfr/yXlZZcgritg+9+MftiV+7
fUDbkw6pKBA40+WI0yDQeiIvjhpjQoOo9L1DnXIF3R7lJ3Jmu1O54fBggF4Mk3l7wjMdJZeB561P
lm+Qdv2oKnGutACIH82izHC8pBne0FC5n4tKnkEcD4fASJ1PfjxDXs08+841kvZuXVXjNqumM63s
9GlBsfERMUIrEthknmc3Fe9Qdf/9hqUSVVeYIAUywVvocpW61dKqrrFwMB7N4pEWnxnp5tSFmJXK
u2DNtedE0+adK+XqpyFGhvEMwwyEy+Wg1MNXlFlWP6Iyk1PBbF3Alq2zEyFcO3YUKmFL0a4kyzMv
R3FX2UgrnvxIGH4dwVpyKYtOQdSudf7JcbLuKVuz4BGrN/+jFK3YGf5aNYQiiBKYQZlAkYcvx4/l
2AZCY/xiyZFaIRwjliyy+xpkxKGP0+CjJ7KJKGBaQ90rqJ67g7nzI66utIJ9geTjddw2P7UmA3o1
Uv3wU9sIl9izzz2SG8fbh+D2KIG+OWoOeMWZyrkfaZbsnoauQjEg0Pp/MhfwcspiGNi+v1lPqjYL
BZaOrWoMWA0MhndMfERc/sFcwLKgd0RIC5Tt8qsJ5WBoDyN7M0sTLmT3Y4Ua4s6lfG1rAsKDLwjP
SWmgXw5i+lWPZDC34ZxW5ovw1+zdGhCIaYufny3hoRkydwg/tLV5CkCb7czxWp5Kr4tfgIIf3NIt
yz/2rKK2UVvmaKQeOlO5XOF5FwPmBq3vf+vdIP/Ttoq5DjFV0tcww+q7oJ2btPYDGWcRhFj3NAku
O1X872Gk5hYGWj36R4BGHr2OykF51FiYR9LWBmp7MoDp6+a2GA9F6zUvKz5xycEa+GuoFa3qpHhB
+cr1mbxagei+3f6o19IUYm36xsRgIPs3mSOojLTBJ5cYpoYeDsTdIXrgVYCiOZ1zcupTbw3OYda9
5ePtka+9e4okTEeROwiGxeWXLkyzdWmo8wqtSfpeYgdxbN3iT0PKj/7gv6beugeKdPk/bh+kX0fc
bGBb+ABcdN4htJRxrS6/C89czzC/Duu0ajtn8lrwjfcGGDBkfeG1bQl7rRyyoRh4ZcWkVX+Wsp5x
QkbX+9R2aFWkRB5PK26q52rRPqduHzxMqFMeZ8vHrNcf/gZd/9sGgZDLedYVuw+kBHjiyxWXgeYP
Gk2QKEH17VxV9vjw/5F1XPmuF6NsTvA6pjJJ1MW6IEpwh5q4HaEK6NJV7Lr3RbJkL5r+D/IpNNh8
EEwUtUi7rcuZsXcnLVDXrFWvE4nAuhxcVdy4vWPfCnixgOjoKI2bnzifzQZy8SU0aqCKFJfM8YMz
BCnxCjbkc2qkpy4x/M8y75do6WJ57OzFwrq0sv+i/zi+GE4sHtJC0w7rAOzi9g+7cmmSCChUKNmz
TlHxcvqoxdr9WKNQk66uDLkkO+U5SaY06M6hLEqaZ5ZmRKNjffF1OX66PfpbEZkASSe1JkgkwMjf
WlaUJCIrzYw4ImUc5SHIk+kZg/mxOWTwN5Dow9/wWPhd8mq0SjtFkfrTMNM073HtWwenRzDDoV+R
oBw1usYnzJhEGuV1JtRZ4HSFhS/snZ995eaDTEturEihACM39483m46WT6riFJjT8zIM5UOrtcPn
QKTIi4zopXgUviK9i90d7s2VoIB2BL1iqOpARra91UI3KJwNiCJQOxr+NvJ5OOAT7e+w76+M8hMC
yUn3lPKtc7kpghzzaXf1vchY8GoNA7+xutCxsZG//fnfnnfopgAtFU+PW25bTtaFJ626G70o7gJx
1LUifU1zmR8ce/buZtKesAzi4vW3B1XNFtBFQGEUKOZycmzHpikMrEvs2OzacPWD5X0dGF9i15RP
dbNW36U3uzvBwZUrnbIhJExVsEBXbNvmwdMoo/6UehHi2ckDBdfudXGoLfiJYaGtSr20NZr4nQzA
nMyzG7xDPqSJapcmZufTvba95vcTBspkHH1qmQrqusUEpYMfJ35nuZEIYnG2MGq+w+G2Pd1e7rcv
J6PAc0WPD1wXNLvL5W6EnWZ4l7kRjnfiLIknjiiJHFHUm0lS6j0R2b3hNlu3s4KuZ1e5ESwg99Dp
jTwFIwhe3Rvio5mNvx+lc/xJ9uioWQhR/vzuv9SiMqFJbdUWN5qtRt7NPT1Y0WjTzvZ5e+EwigrQ
uaMxe9x2mWTnWlg6dG7kxmZxtOJu/jBaiQUET2M8LJGfPBAHhzWb98iFar0uAx8KjWCxefUpCtPw
vvx8ImmCUiyNG4GA1g6LwPNe2qK9x2B83GtFvB2K6QHnYEEhDm0rm41AHocA0omyejLvYeTF9/pc
tPnOpXNlRkoACJsMuvfEdJtQhppBmUC6ciKRasljkeXmeQRGFNWtV+/c1leGglVLo0YhGWFhbR5X
e0gRm6hSeN2ZViOdt7YHnEeCY1Ove6Wgq0MpYTvlVQY8a/Od0i7NOjkFdlQ5WR1pExK4yWROdwY8
wp3NeOXWxhPM1XG9UICALRybRprs09W2I1yw4dkWMeKPaeK809es+GJIQ7+jZLfufLUrnQmWkVNg
w6iGBLWlzOsGSRPu1BY6tiTB7YS03dz4x1h49sMoCokO5mi/Ton5PQ+s7GNhASPECyaL5jUI7tLC
MR5WtESOrrD7KPELETWd1MMeMaMnL54+3771rqzRzyIZ8TLucQidXR4bMpKYJHCl11DaPpcdd0N0
sEGinWUZp+fbg12588g7aT+zNgonrfbGL3cQPbrAR/7JjnBFtx4JPZw7bdFGdA4xQFm0cvpt1D9h
FvAesl2kOUFYXo43iWbiCIPIjVdgm9KA5Vz6ZbYzqys7+idbCUNnJUuxPTxePuZtIzJGcRf71Q3E
ckrE2iP3z3V+ewHVD95cciSyENRpHgEB38JUcSQXlZV7VAUXabzEQZcgSpDthdpXwP6IZ3GLI8JN
M5uW9uW6taU3O0i2mhFmxdqDFvjxa1ckDV0pdEyKMLO1+uS3zXyP+9j8o6zlElWzPd9L9CFeaNE4
j4FLO9TJ2npFdEcI9CmMAu+VLA0HL127A6BI970j0iX63QWiOUw5U9V8OXze5iLrrbbu3cY3o8Kh
yC6a+Lvvy+SfDKKkXBADRRd120Mz2rUcEFE2I/y8RyBydffNTdrqj9tTeXtYsEkmzUNbiiIRfffL
j2CXSZEjRkBpGYW9kD5Melj7njQBGAUq0dme89+VFOdyQPNyQG2C5J3ProfYhdY/LELW1C7T8sdU
F9lD+pTC9TOG8UB65iH1MpCJZXMaIQs1fS1xuoIN7gWvXVe3Jy+jxkkOWd11DQJ7t9fl7XHjZ9JW
U+VjGirbhp+VrS2gPc+LlqxoD+1AINhM+hCCBbB2PvQVSiRjoR1AEZf7iqfkcknwLQrAcGG/nSVI
IUI9k0ejro2D1uZzFFcNlXLku+/1pu6OKDUtx7GwtYNbtdXOHfP24PNDMDdQlVwSui21zw7I0GB8
eBGOZON5itGWt5Zgr3h0pWjNMDAJaAdAmHmDUUqqVXQx7Wu6Dgl0f8hK5yROh7D1W7Irp0H9ZUGy
UeBC9tiAhkYh0jB2vu+1qSpXTdVvBEe3xWXVeUraQ88/ShPPxnM1rQ+WPti/fZMS6CuQMfAFUott
i1FvfKNWhkxR1k/eMV6m5ZxXXnW6vVdViHZ5XzMKJF4khJTgx3b/6IOcYdGYitLmAQL0jflsrN6P
KfVIuk0DxtNUlA8mMcBO6HPtkCiZc1XiVdo96of98tIiKdvHorVZxLXxHvvOiU9dLLAKN6q9oa7d
U9xOhN5ATBEnsS6HwlPB0pqF7zUNc3UcczpahpHluCr3POqO/fuJzM8UjRYRCFpFwLkcz0DputPm
yYtcc6nvzSEToRhTfyd0uDor7nd16tUFvJnVaCwKuD9TWag8/0DXpCENz6pzVk6frLkV729vlJ8U
sTc7RTXiKNUQPm4PeEbdLwUfyMkD1HSqq3Y+xMFggkFe4shMrOR+tUZaSFQiAK9m84OJNySkj0ac
yxk9XgLF/mjovX2v5xaqEeUojr2W/Q0T0Xymk2cA+XXqs9EbzUNfjF9XAb0iMMAmjHE5vFSVZ50g
PSQhWiDJ0UCK/dgb4FCSPK5A+q/p3e0JX1tfqmgEZ4rqo2/70lY7WM2yUlHRpDAjIYo4ouzAeHAC
aD9axh6mVH2w7QJzrSlvTfoASP1fbpuCBqAep74bLX1dobM/BAePdTymeGocksRqwg56zBnNXfc8
EX9FME8wBphk+pLZk39uh9EKtWRdImfFUEcM9nRYdJgkY1caIVr64/OA6c9TwvtI38TvHoLYn8++
O07HYVVgzylZ7r01kAcgYHodBqgJnxsZ44+Ms4fVoVrr1n7IKL5bz9hu5c6duVj5Yz2jLfAfjSH7
JJPSi4oSAmWjrd2DyHn3VpqMX25/nGvX1q9rtdn8jdGm7DEaRF1gtqHsS+uz0zvGSxvn1qG1TPcO
eTnnEACaOtwe+crlD54LIbmAlJcigto2v9xbc1IHdudlXMuj0z4NM9rqhui68+1RrtyOoON40tEz
VXfkJrQCJTsXLuzmaBQ9to/Cac6ZVT/NztztXCNv0yvsuH4ZabPrytJC6lwkXCNJ4hwss5qwxACk
ra1AjjwNy1ypa/KfLCLcCWJgFaRunU00+Bx92+W8Ok4131VBo9EzyH/bwoL8jWo87THVAHK2hcK0
TZPGbigUFnJAoUbXKvTSJvOh15w9zNy17/VT/1adW5RMNvsx1WSWOIbwCDaL9tgG5kfYvvm5q0Ep
3N4ZV9ofzIqLSWF11FBqg/6yAetSDGB2XTfSXMd7Dry0ibq4Lp5sOFjRHMTNN60W/879uQ/dsU0f
Mp9Yb6ikF7ZCl49D5X4XAP53YqL/x8+i/4FO3BXqTj9WQdaXJefCqnT9zjMwzTwufm2ap6zW3dCH
+4UsRTYtL0252jKMnbZ79Ce76Y4tDhhnd6mBnqFz1P5Z9Pq8Vzy9kjJSfVdNTuDBeEltRYMQuOLj
j3wiO3WRnkijpp4f18D7ZgTrS6qBqtINEhgb5luav7eG+Tya6fOkEM9Dkb1fGu3eNarPtdMfFkt/
13naYVoRoL39ed9eL0R7FO54eGDDIA52+XU72o+9WTtrhKB+fI/K23DQ0QHc2URv3zY1Chm68hkm
SVStrF/2kB/rzoAY2Ro5XdqSDYjnuIjfGWPnHjwdqufvzonXiJI1ICR4LW8qOM0QZw5EJTMaTKuN
IBMKSKyd9un2KD/D7s37qdIPGO5ERFQeNpOiSOStnaA87mtaDDJgmJbHwEnGU5/1KH/hRxWVZtec
E5xPwmatpzP2du2RuFicltmaThqWAaeiXPKzJoT9Lhjy9cmdXLDvPK+n3F2NL/8BHcMABe9g195g
eq1X3nQC12KHMKb2kI1XoHFsWar96IMpBPFWhm9Z2yXxCtuNlMbe96Xp6hB9nfGY6zba7vHcHzRr
NO80s1zfp0EF6DLIKH6UpXOmsb/Lu3+7N/k5FKkUsx2m19aHA//decnzwI1ShW3pZImKkZnYd05s
l2EuVgR/fS07lEqfUBfuDzlWI8RzUYRE9mM4SX2IJDTWne2lvuub704xBSg5eScP5uVmDjRQPYJg
IerS+ImQqProFkn7sR8RM250/Yebec25hPIbWSsKlbd33bU1IUujvYdOF0ydzUNtTmORu3nsRqSK
y9HI5hWzomzPH/rteYWvhhIo9SKiUVQZL6c4GPHUUfym0VbjzuvEw/RULeKTDU/jlPfB7yOZGA6X
OPCYHvnZFqKgqBpDJj03GtLYO8WzlR1bEyXt20t3pZHHMHhW2NSiyTy3ol9ll1qGNtFgqopiCJFR
EgdK7l9Wsw2OC3//bVqQ3JDSebCSGt1p/9nXnGM6zJ9v/5C3q4vFPDKTSCHBUEPY9XJ1pdkZbiIm
M5oX8ZVk1Tw4GgToJBA+kLSq39mvb2MFhoMzxvek7I/C2uVwrTPijOxWZmSvmjaEFJCGcBRl+mi6
tf3bjaDLsbbbkzcV1ceCQmCsz0+uO/7tmchp/oP1w3AItWpOH+ZtlxMSdVw40gWZuSxwVP0h0E/W
0tQnT/bkpN6yVxm5toAO5Gu1iAD3bRXS/vJ6Ycm7KMCwEc1e04c1enUvhJHVqXOM+XR7ateGooCn
UyChpk334XKoSi9RlEDbC3hCpZ+GDAiZ3vtYr3lxsTPUtV3oqmlxiUCV3LY/0fWFQI4rBKmmbb9Y
ddM8IPPbnBJggI9xU7U721Dt6strk7eYoggMFUXO3GL8uK6XIs1qprbqlAQnynqnDOtXMr6+PMV6
Wx41WInHWQR7J+DtpcnQJj0CmLjEH1sfSgDnmdklwogwupd3NQ4mYYXBzc6CXh+F84zMEep727LP
2mtLa/iZgZuvYR/6gQoT2gd7/mbXdgg9UFJBZIcgt212SDPIBvlSPptyBYDltaxYdzaYyNit3JnQ
tR0CKIeXl8QJxMrmMCOlbcAsa41IzzsR5snsHmU6mMeEzD/sIRHvpIZX4g/gwQa2ash4OUhOqbn/
ctAUSm+dNGSuhdFn7zUfwSBbT5ywwJPhVLKB0tBCT/zoBrF51lt9vbfNtj3IyusO8dRUOzv27fz5
OeQ+yMgoUbdt6yTuSFNpausRlST3tNT+AIqvwNQN2ugJutVfv3v2L4fbPAuVXhsjVxC+h50PBUpv
s2jivYxgGf9xe6S3O5V4n4OvFGOIy7YXWoeSQllWjKT0Pu6CNp5OwqjaHeuZtzuVViIvD/VWMkiY
aZdf0+8qJHbrYEVsrqvuCcmTqAL+eU/pba/F/BMhf3m5gETDvgD9WGBBtKAuxwqqtkzINvVoGLrY
Okz6HH9bK9Oxju2E8k84al1cHCcRr0RluKo/5gBNmyiRdTo88K9MyanuzFS70+KiGREm1OSHZfat
r6OdW+1hrb31mOLZ965Np6HCQGUFC9y7vUSltsr87tXUhu9OPjaf8ArLjTBuhvVLvsZyCns5QIlM
R82kQ5FPQryk/kQeUBp5a6D/q7EshQT6Onv1J11MBnw3a7K/Od3AHTyrfsvxdz+/Sz4PFIW6gWKu
b64QXJ3ombqjHs1d2d/JOdPJUdP06+1RrshmceeqeiYdC4oiW/WDlOAUKhoa8vGs0ffNpvRdVa0S
AT1UEfInp1m0HJ5D5eRHrMxaKKb+2L8P8sGi5hpby1OmOdNjMcT9S78WMcxAcFZ7iam6wy43DvuG
kpdqrGD3tAVfrJCehGyMnoryjLa826QH+h8+msOTv87Huba1NXQ009fv2lFg1xnHAZDeTrjORB1k
svtjAC70kZJI/JfTyaxU5li9uG/c2CrPXtATI+R9a4FtyLqT03nIhFptk/1Fo3gM7pLMYYAUEdk1
7CycI6Fk+RAza7BXVUgyUxkhEISmPdhdHZ+tniogzGfTfAfNZ33KvM571e0ZBzK97avuGHs4hoWo
laXVAbXJ4WSYiJUcjNgJ5jCv9RF212h2T0veiEMOXxWmcFlUf3VOhblrp2vG14wA5TmrcVw5L+VC
9QaFefPko/1eAxkBqX6Ic/SIwy6V9nwUvjOMT1ZQdmRcVopeSko7kkowZfnbG+ptAAEShwAM1AKI
JnsLbZz0IjPnqlgia3arR8VpPVpTWr6TvQagpQxSyOBd9eIW857w7Nv7kpHBZ1BBJHF4w7TALZU2
cEBrXjr6eDaBpR4tvxp39uKVUcgaLdxVePk8VCsu7zCCTFubcook/ZBPSMmuWB/Ys/vbAFFMK9TZ
V+xLAr/NrWw4rYcwX79GSd1njy4YsUPmlv4/mMuvo2xCh6KFKm5JuUIuaodj2S51FFjwuW7viLcv
DHMB9EGswIKhIHG5YpNfTBrKV6xYUbVhLTMrtItqPSTccDvJ40/Lwc1FAZAOrCB3pkXetkk6WiGt
sV1McB32QHEhnUvxRZJVyQehmSs3gibap27Wk+pRKySs6dSa8JlJ9KXWwtzSfPfUr3b/V9Ok41Pg
22l8Z8dL+ymg7p0eZKPBfWsgBaLl1QZaGMh1wLSvrsx3fQxn9ji2Rr5XRb5yothtqpKgjBfAu12u
X1FgELVQHY0Wv/AflqlPaON0ilirm9Wh8jvtpJULFfk09X77DVKoOgYGY0UQsyViiWrKccTJ+XSJ
rR9FDj2eErL+T0ZRiEEFdvNJFS8nmIDr9bLFXyISIeqsTjkdNSveSy/exomKGEC+9j/IlMtRpC5L
SIw2FIDFSj+vztjfgVMUdzUCQIcyQHju9ra/wrGkwkejRlUxwAtuA9NpdYUc6MVGJcjnR9GbY30w
svVLYsUIb3O4w7khGg4Ww/kMWyp4j4t8c+eBlQwtf6xeZbV293qdjFiB4d2gjTryb1kNpmky27Mt
WyLwJv/b7vX0E/ShaucKerte6vbhNqUCAmxh20l2u8Yb9NaeI2kbUzTJqnhKl8z9GDuzibHv4O4E
1ldAK6qzBecQYUqUH+zNPUFwM8You8xoPgUguPMsecjSLn6YTf2TO1t5hEgJBBI0D8/kHOXBqO3h
OWusT7e/27XfQRdFBd2qU09V83KjtEucu/rcTwBWq+ZPYFsCchDdv/d1k8h/axpFGUACU1mdrHZa
PlSGJz384Ly/Knsq96Qq3l6e5HZK640wUHEhNyHzLDKHrfFTzZueoiW94clBaO5YLsL87dcAuBAl
DV5thSh3Nm+Ol6eYRgmGGscp+TYu2nDsgO/s5BvXlpfqNfUgYgPFLd8sLz5YgTu6YooocP+BqE58
ECPd2mVFMGYWT2vvPMzeZB80c7x3+vxflBv2gHBXUlhSRZIq0ipia0DRl5/YXBxvFEvKti7QUHLY
SXgsmsmLsK02pLZX0wQIrGiuhvLQT0v3EOd4OdRZ0h/KbLR3bgq1sS8fLX4NFSu6O3RfSKsvf03R
UPoYNWeMysy1XpuuWY/TUCc7bMIrOwmNd9TUVM+Tav3mGTFaH3pExyhaa7YI8Sfdx351hzzUNavb
mdGbrouiLKpim5IkJXXd1nKmCUo48XQLna1s8RoNyuyLaKzl366ZpUTMiVzr0EVCeSBkbQbU8vGf
MctysE9wn3NyubYubIB7yVqGQ2JNn2U1GtoDboK5RClBVESwMFk+1L5ev3oo/Pwtxhp7pwpD3HzU
2TI4f7l7ydL2KVbTogbH9aTaHYBzL7+U3lSajW4YJjaAzU5knf7XGWnm70NlYcPXp/4HETvim68V
yb1dT96z3WhNiIwzzaMMmevGHuWjLD1zCfNCD5iU4Z2B34KQTuGU377ItttK/VjKoFRogBspwMDl
j5VNo7nxPLTRZFfeIV1Xj6hlWneiu+0zwSjsJURMKFojH7Vt2seeVAIBeRsBGoMlOpDjiLSpwzhb
vlUASW7P6Q3YUw1HfRdiGRh8hYK7nBTBmN+nCtWEfPF3J3H7aG0JTQxDax4sOYuzvzodmMrW+mDP
qX3WdUxNgzLXzp3T/iuXE6+pmXSnoIbn0c2l91jO+n0waMvePXdl+U26ygrTi443TfnLXyoA2KUj
0WhUp276zlva7MkSafDB7F15b2g1zaHeiiVGFLJ+hY65vOZerYr+CxCV3M4b87B2tfVhDew9VfRr
P40LmHoZ2QVlmM2FUy3YoTtN2UYzLu2w+Kw0Kupkz9bhymEh/GEUeAXUl7YFDK/VcYSJG3yoFyne
oc7ePWMzNR6GrHKem7hyn5GhLU4puro7OegbPCi7BCcBXJTAmwMG3zKv4tJEfA+rk0g45efSrYMw
sXR0WGShDx9nHMLexR38V7uLvzaFizhzMU8733973aIjSc1e9ymkQymiwnL5+fFwdszJs8ZoXHEh
z6TbPbSS0hVKGnvq4leHUo0qpVikgNeXQyGBqmW9j8zaWvg/umKx7pc6++KWzR4P4s26qkm5JAMk
V2QESMNejoRUeF02XjlGbYwPqZ7iyuMVhfXRXWRyaguUWmZU847xJOQfhV6tJ9v6bS4Bv4GkWEVm
AaG8tX1a3ITVNsZgiFYf0IWVlT2PRb93eV5ZU5V6+zbVVx2f5M2a5s4awJuMB5iuVQGOsosPZEjD
Y0nyf7x9p10bCk6Ww7pST6fDermoaQcaz6vdAeiJ4CazE/FQ10v7ME97WnjbE6mWDkgo54JiOWYI
mz25OtY8pQn99tTTq0Oi0WYZfKc4S1yzQ2u1ulfMe/sIkNCeSeYb3zA1NHpSVJp5KmibbSaJX5sl
p0YOUZItA55hlhE6zQCnPkhkaKRrRaE2rdqPXaqSb329cweAZ4Mhm8clDZpzbJLcctycyLLKAntD
e/2jjat8J+m59i2UAbsC2iiojfrzX3sbtDDiFDxppE8gElwU6u9k0ownsMLOzmffXsIgJhTGmliC
K4I2/ibrJZRfBrzl2yjoG/2w2AREwxTvPZg/lT9+DS4ZxqEuRt1Uwd3g5V7OiIIn+IikbiLLHhD9
Bqu6fIsBlq/wtnPjgf56Wx2KwgmSr9ViSiOklp1naGpaU4wMrmsd07ZYSlTyrOKki9S8m6bE6EOn
HWCSNCMU9rCsxQhRjRr7DDwU15VQK71Kg3vbZV96JyYryhH6f1/nFJopr/cOWKtcZt1BuJX/N/8P
/YdjD/2nxraS5JiP3VjRVoUDF7KbuGg6Tf88OH1PWJE7KWBTe9byk1lKp4yC2EG8w6+M4YMzGljr
mvo8GqFmZPVjq60y6qrSObR8hady6DAMpFeQ5IcMWl0TlhyHl94eMfW4fai3YRHLjmCqevsVs/Pt
9R/k9mTnThOJepyPulU0d1MQ4sPUGJm3M5a6izafmPCL8j3JOkAqd/OJ0QhZgGaXTQTEVR7LwIyP
yPgWQGtoUTeeFh/R/Nx73X/qf12OCkXNxXtVVYiI+zZBxNBA8QTanTHDTgMemtmiOJauVMbj4xq8
OK0IBpqCUw7WN+aPUTiU+nfHS/GSXhd4KZm7xN8Q4Vmn0+Jmy7t2KGrnzq77Lo1sE4XbWMZuQWNK
rM1pRjN/uXcDmb0uEHXHUEthcZ+yto/NsMLb4RQHKVppFvn5fNBya8ZHiOTPPNKmhWPvlX0CK5qI
cYi8KckKhCIMHfV59n8RYg42r6fJz6zlXhbz8l23y5Heklvf28rWctGxwmIYe/hD41DjJL+OQc27
4MAyub1zfvZPLxY2IDDjlCDAxxNLBHl5Yqu210ut6QrqHXzOXMvpm5bDsL7P1qYoIZXURWjq0qo4
Q0Xan/u+sXoqZr32bRXIUt3r61j/sIY1A99GqTQcyhKdpiXNPS+M23F4HYAOv+jG2J6Cbu36k23E
rnGH4hXrVI5WMcHmVvYNU7XU5fvb03uTe3MNsVmUFYwFAJAPcDm9NB2svhhkFvX4YUNOGu1hPdqW
1r6Pl0Dz8IrMguZQaCnvhIA1J4/j3ATi0MyQx061bxtUquP6/4aM//l9/t/JD24WsSR11f33f/HP
3+tmAXib9pt//O+X8YfsB/njfz3/9X+YO5PmyJE1u/6VZ7UWSpgHMz0tAARj4kwmmZkbGMlkYnAM
jsHhAH69TlQ/dVelTF3qnTa0TGMwJjjcv+F+58rxH1eq/fE2lV37Py5P8u9/9Nen+J835cfQjd3P
6ddH/eWPeKV/vZP0bXr7y392LULD9UF9DuvjJznp9McL8J4vj/x//eU/Pv94ludVfv7zt49OAWLi
2XLe/G//+tXxxz9/u8yR/vc/P/2/fnf71vBnV8Nb+/H56+M/38bpn79Fv9OFpjrE9bpMk6EQ/e0f
+vPyG8P7HYMFWBn4WlNXoKvLOdZCsi3++Ztn/W5eouCIUoBH1ny51EzIXn7lWr/TIULQQmJAO4+K
32//+4395Vr9x7X7B7WWe8xppvGfv/2y2aIVQ/9AKMjoJO1yTrm/LimBL9iAFsaM/QLf3MNiVduL
y5F2aodmvEZGZv6d3v//eMXLBCUF60vmS80m+uUevdyg0whZI6YQ0SZgpQJEmFpbZtItwyCvPLvc
Hv50Nf71of/8IX/VUl+GBy8xA9pPiqNEcL8EDKDmKP5CmIwXf2vIG+e1yeJxYbYh3uwtSJZcBjsk
Isj0QYXmXxVwWNyEcvfnghTyXctLATp3nOU1mhx4PP/52/vlELqEF6BiLrAWAJhUEX/pJTmdYnCK
blKMO+02Aose/TXNttG/o7zGXrLVGnNdmKV/1/b7VTB4SXvoHdBXsllpaG0ugdafYrZS+ZQuB+b/
2cSNLunYevY5bjNDLNENmEeE5mqMS+gjdyqXg3XuSxX1Se2OhpUMOWCreO0Zx3r0LIyR/mY3/yNi
/NNufnl3BL0Uwqh50rn+VQbnLm7XaJ+mrMy6xY4NGhT3gzsuNMIEcdbQN2VwgHERtilNstXf21Sz
fl62OTMRjTF+J+4pHxjcFcYNhq858FvfiOTfvs0/ejn/8UahDJCiX/hEjI1BqaZn8devsQlLP1o8
vozKy7wjbKhhx6epzkLU5iEwhx9dXW07y42GlyLX7nvfQjKNXYhGd0PY1vSqc++bT3GmpF8xjw8M
oTlJtQLEj1U49P6RHof31SmNHp+rsrDWdJw9600N0TolFRr8JAIyXODCCuUnXUJj2u71GtXLgxuV
1vuWdT5zR3amsjpGX9WK+626cMiNqHOchypqsEl0hsmhId90YWXHVBq7qEd4OywzWiVrq+4LX5fL
Pg9aLO2yXLhjOrG5oV2aJz+YngJU6BYXagnfA0OZdTogMRmPqgaIMK+Y2++nWdLfw5mNEIBIV2I5
UrHmGIvphuOg5GjfrTMetccNoVIWmx1WIHE9eJhp+3R2BjZ8vbzlVPsAkDOIioqksNzyeoVzr0nB
hNix4fCMm1zNKQZy5EpkKo39MIxrntaTQApAQFDeuFvgwvsvx47Cqbnw01hqO09w3sl1knfQ42IT
kkiRTt2W9fs+WqYcWaTdDZzxZbXsV8M035lby8Dg2VD209xrOHIBd6rYw2/wJLMcmDP+f0X9PI8T
cxmjxo5ai6Ja7xQd2Cq2ur5+wbdihMGA/+KPegU9HXuDU0ARV8tCY20L3k1ciOo4kFVYx7lbL/e+
O7FPb9RIzsY8LU1cG4UNYTgc2dIkNd2PcCgEYNEoym7CPHSv/FWueYyHmnMx4mjDdESzBK9LT/Nu
WXN1RDabswZtZSZ6WtqNTAFXqI1y+A9wJ9qI6V1hajRCGmbwzXpgQmgaqOsLPcVWhe7iWblzl+Pi
1BVArovQSnIES/cerF4qzvbUvmLx7MyHzCn8J+kxJ3JEEByicW9y/YBnEs4L85IL1EJDVHq7dpi7
Y8/s8d4Qk3Vy6vANdHXDtJzRiTfMBA37A/kJ+Ykpqh+U5DyQhr5gq8JIasENEWHRrmxa/G02/6zl
tP2wamXGvZrGvVPa84fX2dWNOVTmc0DIuCWIFrAQnreFmFAPDi1prznmvhpfvUE5qTOBPqpLq0m7
xS2SYpzgi04znx/o8MqFD+HEM/nRxAIq4sV5pQFzCioK23E5oattwH8CS6rYx/VofWx5iAHtBEr9
1WphisWWaLWTdHM1gCHylELgAqKV8sqnT+z9bFRu9BOMl7fSUxmxBhjHunnuJEpUGp5BebLwDEvg
jAcpFtpy522jfKpcA58vRDPVq+hMkZZDOOc73dsB2wyX247lKnLMzvKI2HUc2b82vW4nkmvvyd0q
771c1vZuWOwl8fs+i3PVBse+nLrrrsPmMZam151p77GrdL3vzEk3iWq68qvWGxhIceUVelHjswuj
4aYnV9kpS8olabusOGl3hU0fdkr87MYNGnbmiIpA25gjHE0Ncb8MeRjtkYx56VgO26Mp4GJbVQgj
Nx8rXMJHo7hZJ0NFZ8D3IrHm2ppjNYHHGgnxAQSUI57XJieXaW53gviYU22a9FfpBCzWzM+dG/tC
vRpVn9+TBGPuLARpjZFN427GOOZB5LiP8804h2AMIcarjnZzJLsyKdcyKuOiM7araLDJmUvb7q5U
X4WHiiF2+G7aLU+r6te92dfedN3lNU4ArbnictZhOt9iSJAUdQuNHifN99AvnZvKGmhkNUuWPUzW
pouUrAJkdI9+/7GhVjocjE2ph9XxCzMxy8w/e3MUQhSf2mI3r8t2b7RLFXumLjfGw2r2smJkGgmO
3XfMGl1GAjpmXxjRupw+eeeGD0J1jfGAOZSSR1C5W3TgQDay48yt0KR6vNAeWLHc28JlQssWSaR9
vZttU6eVXxiJLSoYoqM3nkiM7udQH2EmP3fkX9diXtcrbUx7W9j7PrA+mnp7lGb0OVry0epwJRf2
+5rnd8Om0UyX96XBLLM3jP2d6wyMj9VjiJpf5eyphfVUS/9mskiaRzDu3lLr09L0/At8awJ3AmVM
pq2dxd38JdNYXPW4JkI0i6rDDN8wpVHsHDnpgpRpmuozk7ANXRR3e9ZggGmynt5nt1/OMy8RcPp0
/m4I+R4pRPUvuPhkZjqZxqFYt2VkfCj0a/LfqS1Pg7eqNWFgRp5VZc0iHsxaJkNnK/ykhXqr+u3K
WlqzvPEboXRqGYV5FZR6qDF8s0WWvxneojAxyELjSZY57beOdPxYVj7CzNppau+QZbkZ3iAH8sJd
5BXjc2eyqWLLavENi2anESFlj23vkA6ikdAxi1AmZmRlqAHa0SbWnbzruc/Qqk7lMu4JNXQSDYtX
UAbWyy02o3ilhpHSwzWjBsuunM1LFc8xqzkFSNuPO/oG88GC+nHb+z3h++q4EsJ21/hFsi6o8jCI
3LZHhscltzBFSyyJkN9968G/RBScCmYBUTRbDDbl9nwFY8X/wj3bX1erueqkNUKcBJlw8rGUbuT9
xgZ0haxobXcz0vYfYQ4Ln+8o2MHBscOUWXLPRT9UVs8BsX0UT7oZXSYJcd7dh9pwHwLj0iCvIvFT
WrnxpafsonaiLtvjWOR5vttcwWB2QIkgyoX9ZfGd8Gthuw162S5CXVJNpdsdp9LJODnmVe8Ls0M8
0s6UXhEWpG3ZD3cdOuPiwGlS34VGtHwD/S4fqV4Np7UxwwcsF1paN9brjEvMidEz+6Zz6vzFXjXN
2cKerO9QHC/wHD+Cu1FbP6vRCb7kahh3Q5epD75Z79tkZeaZC8eK4eNB4WwGG81jWXvDqw9vV8SY
3zg7ZAd1urbD+2IzTb6RyyXCUfIw2mJYYyHxmeTeJwqoXdyyD4qBge/AyktsukV0svoukPDpeZ9C
O217JdwZq0TRtaiDi4XrvSwnHxXkHpcCpMaym2k4y/K1Coj8NumHJ7PJeyuBBsiVVJGzXrmGpwiu
LKGvZ985l3k1n5ps8ONs8/lh6uB9NVWVhJLbTWXqmDlVvnepcXk79i5921nOWa9196hq+q/Jmjs4
ii0LHRNDhvfam6xnUXjtuZms/nYN5MpYaeNOpExtdCV01+4yyye/NJejsc7iO6lpkYyRXh4iTo19
aIZGtgsw2rkrnBYIs6x03HsOGRE5Y/+jtd3surFm6zwMxviFord1qFa3PzXRVNzYusvve1Oc82q8
C7asvZarMu2UBOCUB8axrQbx1c86/caAWfdFEezs69p/QOe5J4hbY0An4941zB6Htrm+HhS0emky
H1tQO7yyekvdbJSDU2+z8erWCD+6ugEON0TTrmKIPBZ9I58dTY7ehU69X9tVJjYG93FZCmuvV3kd
1NLaRfmkbiMRMK7tX8aignpIJrjPseUs450jRHbUwIbYa5nwXEc5neSsjWdCLisdMP85z7rAbjzi
cnPd+6FK+4tgbh1c+2XN+xqal9zOum112irvvZBFQxyiesZDmnkHAn3ei8z57N2LC4kSG8MFmZtd
SsxVXBRjFLfFat+hxOvwUB/bm6Y1fWz48jLYLYVDNL1CpN+U0FdhUEznVQZ+shj4xAqaI3AR1Hpu
3HZ8LjbxM9Lh+KPRkUjzeYkg29l5GAelreOSHsFe5lW9r83JINwv2ij1WwBhRfNjpdp/Rezdnl2f
dkJgX/xBnN75LpxsTXIpc/adcbwFk2XEHXVb1pRfJoWDpsJnUoUVTaY++xWXuBT70RXbgwonZDpu
Acy/n2mo6r4gBGn76EZVI5QsNWzJWPWsA2eorkz23Y+IyPAzwJwyVrPFOYNDxbEZM+OGoVaxX0c3
/IJVM7nTNNX6bNRSIbyvX0JMFmLheU2c1W2ZzJE9vAK7SY0pq04TCLaLdNkntbJmjv66N7EpiHR+
bQyzd4mKTYrBy3adSd/CuCR/4pos6DtLJ6WlM17ho/0SZl6LhcZSH5fVvB+xVt0B34XV0LXrVd0E
exRuyLoYWZdJj4FBOvvdikeSxfbSYITVagAxAmVxjDmM+VyWJVY4hFLHkPiChK51PmrfbK4apR+d
SXorZ0FUvJqlcV/n5XaFQv3TpzF84mpTBedoOeK7uo+kWndDP92u9YKWvoBVZmqjeSJe2w7Y1dZJ
YducpUt5bStvXeMW6F0DaCVQgNbrdT8z3B+bEcd7zu19oPSVXREcf2sCXewpNzuvTRVEN/06E1mh
R4i9druUwWFzjSJ6H6PwyZ6x35MZegApLZVYVt1dSDUHgxsobrXrXC80jH60da1fdRPyFYA2Xo6h
HmKmm9r7uqqbJtGBCJ4yrPyu5iloFDwXk6DGK7KDt21fS6/YrkbXUSRjnsI9Ms+bXT+jcd+YSVfH
cPEXFzCZotEjpplL2G9FF7sBWZPbkyLQUSL4MOv2PZu613pZwh/9OlVn/rC5C0ZV+MesV96Nm8sK
be8wuF9z1bknf+7mW6P21jdhWMO9tuQyxple+wM9/DdXmv6U+OEgb2ZK1m+1a8p7vzKrU+8a7g1u
Z869OzZuYnakF9oqzQcSSu90MeHcI2FCeWJd2L2MkFvHdqjVyWhDfTOVw/LQFfVw25cR/200HT5l
OE9TsxiUNlz9faDz9N7oqYHNS2V677VaBJDSxHqIRCuceKTidUQ2O/KDTGBEcbjrCeu+yGAzf2SG
u+0iFa4/HFb4Xnshas2g03jcF1Z9brJ2ZGhVyf1SkwThWCJ6dgUoXVN6MfgsONWWElAKqPMv0Ji0
2mWdR9C5TdFrt9VWmQSN6X0ylqOmRGV9/wDIr3pxNl4preSsHrIA4Qz2YRRChRg+sn6JDoLxwq9d
p7tT3no/DIYjTtg6jgm9xOCZsP2pnr3yuq/IaGPf2R403eLXwieULVDCodgxCzyaQ/EpJWZBhe0T
Zg3Tnub4eJqbLbqehpYYaRLyOZz78MEMhnZXsWgOUWWaKU0RCL+ympNWTfa+W3Pj0dbtw7LKInU9
9aA62/qoxwWSf9PpGzHrbwipaocDy5zMuFsM+U4/dTb37EhD0iGNmVKyJA8WRLlkh0YZ8usyeH0K
Yc44534lpssXLmNl5jeNhb+aXxtI3cuq8k9Ou2gnXpqGQg5RLLTFEK7gNi0qT/AtCg/TOqzZIxbo
QhxmJ8KafRuWZS/t1f8MtL/tektXNzLvnhonW7qPYlrcuY5n22uth7wJ5pWqDhMVs6gvs4xer61k
GUzrZKmhJzpXuCDtBjYWdwcMbileeqpPOrZ8ab5bkfTXq6zW6ntE4CWwQO2jfTYp+jCQ2u0z0ib3
YUYpb8bQQamdra5rRDYOkFiHYN69VqI80MrOiysqeETH6FL98Oz1c6YTexBreIjaLJqO7UbB5Vra
OaU03AxmO7Z6WI3pgHIrraaQLMvSdb7n5FvLuNORumc7bcVbP+mSMrfwS5SKLFrvq76g3m8LMdf+
TypwQg68j3layV8rVPpebNQulD+nIeSOBQ1J6871GVViY5nH6qoiavkxW07zbJMQoFio1SMTH0t2
Dlxdv0zNUL+QPfU1oV3jft8G4at92YbedotDgF3uS08WO8/T7q3iLiM9r2yvSPulKJvdStZ6k3d0
KI8NtcSVykU23g92lrWnwFZTHzMrUKYXT+zrFo7xCvu7uISbXb0wsBYWJaHmnD8U2LTXMVuCuEzw
lItM2lbWP4FP5KD8wPt6X6womFCvlwN7emHZdb3LASB2hE7W1O9GrXUWM3PjdLeWuTAxL4LBpwxP
YVIcHOwdhniwbR7fblCN92PDKHO8jf1yP28zt7ef++78WJT2ZN8t48jDUZIxriQo5T1nkuV5Zc3m
usVSj3rYiW2yEOLkhTsDVITBGhfzQDCBg8LGXJ/lm1ddfqmOVLax3PjVGDAAYgXqlYaHPuC0XnuP
fmeAoMo8o08cL4OWT5JIzuzhLHRDVF7c5DkNiMRRS1OkXUnrKRlZEGZSEn0GSZULXO8C5VZbbIUX
3+BaV1TR54hx7XizxIYJ/TKVMmFWu0ijrtTBw+aUbtDGYVb6R2cuHYoa0tH3uZcbfDP0YuPG30Sb
AI4y0RUStFFxqtrluSqQzafl5rsMg8wrB8jslot/3PBin9IMA0FgXZ38UbiDhec4Cfc3gPYYjDhO
+2MKavXi2zqiBi7HO3c0rTG2O5x1Ym9bsrhqm0XDHUWocfD8zBqPRe0v4bEbBuq0THR1NNy1N16P
fW3F0MHEPcSGFcHM3NYvDvH762ov223U4U+SyF5G8DenzvvimatZJ0O0BJzNqgjeth5vIYNKOaf0
0oYQeWQwN6/l1CLcChuYVj/nCGBQCkhFicOoXUJ+6s8t9oguR9I1Y8bePvKGQsZlmDFLwzt33uY5
8iZ68VnIil+9cqeWgNXnCFufhmUrv9pbNzyHuTPdWoPI99QZWDKo6YIwnYgfc7ra3ibOTKObOkF4
X+LS4uRNnZZuw61cbY1j75FuElgZhmXfe33QOOe1buuBiU/Pro+GXbYqAdkQcHAD987SgGr8mhRW
E52XdqRUH64GG9skxjqpUV2eVDk5zQm7bg/5CdHCRoedeD/1PWV+vwjxBzxlGv3kIlVykqJT3BUm
iTv3HCO6x3Wc2ep1HRBSrBlfZVcWEatlKv3dWPgMz0TZMjSHbWjELdPDkX3HDJNpU5CwCK3k6jd1
YgQuH4HZj21OfGmQBtp/rHczzIvPRVS2v3NJ827BUNpOKme6nCHOF3myqKH7PnoaJ4Fe+xZSmXGq
0VP14RsiCfF9tfti2VfSqV8AwnAXbLlwXpjyb6k44htOcR0mBNXFZb4Luf0qUoJgebVWMep0xIC9
OpqlbkmsGaJiN2hs4e+Krp48hs4z/AhtJzdv3aH13rOZwnMz9dygKp+4dIW1mMU+0EB+YvTzTBar
NsLH0XGzlkr36sgrEXZEr1VvNNf0MFeZRq7r3rpRz0dTNewoPQ2YdfqZ4e8QteZOWvbSKFjxVjYd
TdtGqtVanbPsTSyDOTEGBAQprBm33nW6XtFQzFJ3u5qPg75h3epgpxq7v2ujiD2PQ5gJuKZdsisS
nKa9ZrpPX4/uFpInBlOwffXdpvsAZeqNKce4vZ498qPlYSxaDETjRtt9so7bijFe2PVf9BTILumb
jj4HE7Th/PhHF2ttrKZBoFG6TtzSBHvvRh3dzlUIinhc7LAleweeE6+RzJ9ENdsXdrrl73xuNqQR
hYpehLsGJfloOD1GgIqtY4htebcro/wT7F2ZOF1OTNchNz8WM+WieJvC6cXzMgZlBzUg/OpE41Hn
7jnq4rZ39XXW2xHjZGMb7T0jpMg/UeVvD/NoczIUfo2Rdd6215llt9lZhFHj/1DBWKz3VTT1+e3g
T9y8XrNs0zXaq547kEIJ07YMZG6HDruT4ZI/O/XRi6ZsS/sBeQsXqBl+Dp3BTAWAf/Eind5cz3oR
dvbN3vytx792yeqjM0IQfDNLU2wvdnaJDkJLB+HOEzMOSCE1iv7JzSqoA4UldtKaIpUAJCzclApQ
mbb+SN0HhwLODJooZXEEpFCSXmqpBOMcASfFu7sV5cY8lh4adU9Vvhofmr60v2yKmfLd2EfI+81u
RJEIUFZ5d4opIKK5vEzD2TyL1rIfVd6Kq4HS4GtQi+0jL83sxtsAaZiZ553Ro2yvrteVRNgjMst8
6w5yRW6DhJ1uzuSHsJkGcdfb5ZDa0jIx/8224JpgjleypalSurLBE0DY6UM0Qc7yYRYCCW7R39PH
rj8tOcw/xy1fSu6qNUu3eu4fy0pW0VmrJmSGtPeH1BCIaBitiaJE59n6GphLeRgruZvsaCpTgXPs
98WNsm8jItIvBqFvGkwshUAUPVKk3PvEtjR0Yybt7JsZh7hjMLfmXYEQPDgUl4kfjEpXALF1J4e0
7KrpwGbgHUirUNtRKuneZSF9NnClmfRCVtVyDvXFm7O5F8DWQgUg1NEZbd1y8lBvJL5lRCdwznQO
4TzfogW1d/46TWGyNBu0AHcB1UojJLP2TV1sT0Vp+CZ9rNZ04xyZyk24ucuhpkL4ZiMsS4Amizvu
IGmkQVETVAbFqD409l3UDWlF0fSeq+sJKzc7AbKFo0AkyhYBOZnu1Rz1KNa7oCnuNuqteVzKkdaq
l69t7FpyzmM4Os3TBiH8J71sNjtrJmMrGtOsEkrKEpp7U9hJMReTjldXuDvi2vakkXABvBNlAY5P
dVxW5HHVXGbHNWKgogpD9Q3QWJ2qXg3X9rblR6uraY5Z2Stufi1nj8f8aRJAefZ2G9Y5r6u2foal
W91KNX+Bb7RyFHZit1LRuqZ/ut4tshAI5VwEdd2kvTQYQtXFVD2rZMhG74SxLG0Xx1DPBSY1byve
EdcWEot7iqks/E337ZXpDaBgvJ61EeUl1NcM3QuDeXWUE1+BqsPM0nWSbDb0VeBLOEBRY/bFewMK
90TjLQnnQQ6o9cphX2x6nNBHMHbmhhdsmiY7RpjvPZlL2ODHRQmUjnUYQNyv3IPNd0a3mkT/3lXr
qmPp6e5my2R0JEGuX+g4NClCM5siW1vQp88Q9yE8jqJz1aruO8Q0TjHN/PwXLcPgttyq9Vske6zr
QppMFQX61xYQFRXdiSO17AYKFo7AX+9KaQpZ8dDUZ8/gJF9bG68EcMlDqg350wjs+eC1cgJki0Qo
+W+FtlYudVaBPGUAP1buZO/42oM18Ur44yrPuhPK2Po4AscFUq3/Duf8V20O0g7wd4yVQU4IbI/p
pYua6U8KmYH9kjGYgj236tmpL/j885ap+UN7Nv02swnuKm0TWf7nkqC/iqT+eFnmCH2kXxiX4Uv4
y8u2qly8bZ1oaLdGEMbYnLhZWlPzZkttYMLFASaWf/Oa1h+ky7/oWBiRBiGEuh1xIGTBX/SFw+hH
EzRMxSHkXqqZ4BToQ5lsXjEKomm4KhatnpdsoolrEVMjhsC+kKY/Gd8sfAwQitU333FiieDngMon
eQ3GRb569uRBezSomNcUZqrOe6fdTAwtPbf62YgadS9ugqhUcD4mPlgra/oIoo4WkIJ3ZHEyR21z
8OqufagoaxhJX2/O7WxJ9SUky9VJMxHWPnQDqtu9bSo5HQrVzGo3VXpdd0JnQZ9ak0d7riIx6t+j
1b0oSAwp2EW56SiVMdP7HJWKDmpfTcbRzFZh0FXSvUwCf96OntP6jwzTXiwNyRXe9aI56wog9LuC
0OrKMQgukz53HTet8oulPPW/bKQGx6QfI+ageI4h9gFQPMcWPW5tkrMtwKvYPYdenvB96umbkF+/
Ilns21RiAPfZtGFJrLEsQbCnY1V+82uwL/uymkPUp5m1ftQhgJPEwGysj8W8jOaumheEAT22aekk
qUSTaHbgXAyqY0YCLFr1x7qZpCCbERSOo2AYztEmOGbCTVc1CiLAw3EedKtIpYwG8jGjbPd5MyKY
6wCfN8AbJxhJnS5qygKWiNi+kc14MbiR4eRatYnt6gK6SUaruez/uDn+S4LT5w59Q/OrcvQvatP/
q770L4/af3YXEef461P9fyhCjTCAh/r5p53kInT9ixL1jKB27v6sRP33P/o3Oapt/Q50DScRXAUc
7DEvzMl/k6Pa5u+0cO3LQX2xrWbX+Xc1quv8zrQvJDUYRKxW7Ej+rEZlKNZHkYzamvInFPP/ghoV
FtZFcf/nPejivMAInYle9oLW+ZWkWlfkQ5tP2cA2++ERcOJGxX/Mj3SdMposo0i7Oi1atD752oGS
ssf6JfDkj7yrGbx2TlSK3iqzjUiNmm0nV4B2QTezbD0UK8sWOA/LDN9GRRHuVPb4ljNXgen4EHcc
NWnIUE1s9PouryCIOG32ooM5zX0TI/KxeTAspzwU5L4JMppklXmUmLl1R5p535grkfFMdYG2yA3y
Hvtp0KcutE5LNeSnwSi+LOX0Sc8erVKp1S373BYb7ZylmRqZL7VoXRglAjK/yKgu6kPh97ft4l0v
gfiK3P3kzk1+zt0eTHujjpZs8t0cievM9lSifPmIRLHZt1Wt0gCV+kFv9S1FKfuYGfUZKM818T91
OtO9KUvvQa0uPrdZSDrnd8kadd1VL6q7CsnQbnZURvd5vG8IKU5uuCRqwCuBOes9alIY8lWzC8W4
D7rASqgEzrEkqF5s/2UaKYQNUTI4I3FAIJMqWvD8dpynPF9uezknkds9mtG6oxt/oOe0G7bhWCJ2
o3R0DM38ejadXViqaw2lYMH8OmswvGmqBrGgfAYZzyP74Es0Nm1SZs7LyiGRWIZJoI8MP2qGLzZY
XG/NjMOEvdUNNdf60irdGZCLdpnDm9H5x2VyHQekvVynIBVtYR+LHr8mmnJH1FhPDaM8DL6g/RCb
g4ZGkLXSePHcYVcVFe3iAO94Wu11KI6Gyg922x96z78p8ZstRbVvg75Lc/bqNBfjWfY5EjSYXQxW
RLFBEBtzNb5aFuoJ0U7EbTOENyi79hh8UgfiwJDZbptRK3e9g0qAXAVB3ge5/zVihhyi81rFwg4S
yTQXvR0eZ9V789KxDLbiUPVzldBMfKvN9TtNvv0a9uPVqtrrrW5ejFEA/lR3veWnYpyfs8aNM7dO
BbhHy6atYE/TbqysfSmpBZIELSkh23tfN/sFod4VQBiOEGyA0Z2WIE1UdyJCOmTW9LjM2KI4/rWD
vM8nW2Ic1zJigdqRWQoYFKyfl6wN8OKqe6CW/qMVoiWlSX9tlH2O6K8/iMWRSWa2u3UTeVKiyUs8
FaUNY70oVpuddPMnSbKYX2CYa/aKXI06tT299ygI5VZ8uLbxsraQ3pzcTdfZ/diC4G0Yp3NuFx+B
SRJjLN6zPQT1h/LLJ2/IjktgXTveeu3QExW0texcBTQ6aVEwPlX51t3QghahXIEX6EQpP7qm4Pyl
6KuHnIi37Jyn/n+xdybbcSPZlv2XHBe0AEM/ReMdnT0pUppgkSKJvu/x9W+DyhdBUkqxYli1Mme5
QpK7AwbDtXvP2UeEl5UiXcV0tkJyE0U9o5MyihuR8BoOUmVjMWg05AU1YGbfqeVKxFbPMEbSQ2R5
L2p9SefDq4LutKuqHUc9zZETmwGUvFOSYeDAigaoKp9oW+8T60lkoeHIbXnNEfcA941GXKiFXtP0
w8Yq2CRShk469LZdBnzENXLth2U2wx5QXr6ppq+qHJ4EYem1ec4FponowMm54f8Q+YwYam57SNzi
G0sUAU0qznITH3VSEwijsOHUknRQ8FwGqsjO60Qp9kajb4yyv6mX9laM+fmgoD5qkBmlpVK7ncyQ
LgB6gI0L8tlSRbeWNHoGnYQ6te9igs8sUZ4OpqXQE4h3+QnyEtv4ahe3kXWbWxO6D7XcINiC5DKq
l0NMXRwuw6kcEMU0ia9p02w7O/Baa/5RzkgbNAzZ9kzoGBJAmPHdJHyFFMsulOjUxmdyMkFLR6CA
9sk4wXxxmoMzKvsYXD+PrpOMiycscaubxYWp87D1S8JTIqoIem1nOKJV92g0v8WmfqVli1uIfIeH
40Jo/R0Sjt4LVL1xg7CxnbxhW8u1s4hUB7dahids6dWWbqzqwOe/7Kfhe16GxpbkvfX+Wbc0pC7t
iskwggTdNfT8AYA52ra8uSyh1uSLVDlCZ8tlbnM3Mk5zWpR8jlyU8a6T7MdRZ17RT+phlIsLtoLJ
4VrfGamyXA8MsFqteGQ8cUSe+2PWxAVt4Xu28z3ytn022IsDC3/NfPoqN/1O9K3sBn2zN8s1xCDm
ciczyR2oXBzeHYiVDQYftYo3Qp7RBtXxo2RIES8wBJGImb0q605nYf3IhjUmhpG5bzfqVzgTJhkc
WecHSXXOcI03E4IUJbRfRg5Dm1mgpS4QvzhTEYd+QvF9LOvw+zTK91aSHRYt3zYlSGhebqkT2uaP
ZRpOyr46j0HcIiWQaMhhfHJsdgbHDAsOo0AWyCy/wKP2NZelZ8yOAgFEt9dm5arDQec0BjQJ27xk
Cn+Kje4iz+qHcuGluiimY1nDGTGlLgr5npPpdGJZI7201NwxMDbW13nr54xvO5O2LmcPd4wp6hNV
PJmJuOB23rJxNbhpql3KKcEdAqtCK9BfmSMsRksicF1GG2/PBg37fnqeQuUa5QYmOWk46ezqjFdH
6mRVt+KTZb9JEs47rYG0utzE0nyZNcnkjK1Vg7NOL4gWO+SVdRmX1OP90iuOTbypA4gf3eoYPrYT
CoTBls5VLf3RCusQrcGuc7Ekp1Q0KZsNsg58dnejpiduR5o3XfHZLyMkyzgXr+Iqv1fUGueBne2G
oUhcyU4rfzEa31KGs3wtu7r+yFjtFp3Mi2Sru3LhhEjj/4Wmri811slgRcs+r1BJ96O81bRh8NSQ
xnsvegUw0TeDI2e/gCqEIzmnw77T5bO0IyuxG2vP7pbJMZWF7aHdjDnyE3rLbsSoVGdO5jKt+h4b
1uOs4G83w95yel2mb5UgFlm+lQH3yUAaFxO5wsEo4ZakD63QohO04ycRx0NX2MMVHFbI40m+VStL
sO7p5FeFeoxXMYMmVSQv9H3lTmU+bIs6il071x9UdaFzEY+nWbHI/mDog5Oq7Ta3yIzRIAMh5U1u
dSvfz3Xxox4MPDR2fFqHk+IqSBnchjQaQy3GjYIXxEv09IYz9FHoQbJlI0NiMGiEyqA78MMSEXIk
N4NXhZzAGs3OHCtD7Nvp2rEGBuPMLbsGLuV5aAI3CsK7caox/s+1ulXRNsMfZ/iZd3K4ifSMfTEk
+qYkuyDFo8Tvtty2KM8KUzwoVVE5zJpJxZgZOanGyaACeFPDmS0xPjWt4sHMuF2xpK2ES0JY45l6
q0s8ZvqBI3WM5WlhF06aTDp82ezcQDrqZ7p124n5yujjb+Myn4o8PrZt8mD2JqpDs+Pb0Kb2BRZq
R+9a1Ztp2btGXVEKBNnsEhSQ+EpoPldqb8DOlWIvSefz1R2v1cmu1+rTugpkh8HSuSTUxBvhmnQT
G7NSyGdjMzmdpnbIXzqGGZJ0nY9M6KfuJBfqgSk0M6BefapMTTkxp/F6qaxbxFc+ZqOXcdFs1+Dg
7mbVpkM2FhlV6i16Xm4gdfBoMWvJcl7hqlVCai1oFQ7MJ71WLtl05vHb3DGX0fC4RPZ4nBuZCWvA
jt9Vgxfj690nWXA1zkNGkZwwZm+SB4iPR0Whx0f+7ugtYjwzaN8gHktArkbtsgHHtktljfd33V+y
+iJnCsRTV5e3jM/3Ca2OJFf9alA7V5uXG5ChTEqz+qZow4rUSvWkFfM9nSYOP0yanWaab0TQHKdE
vQHBdm6ly1WLnYI1nHNbxxsiwGs3UWjj2MNpJwMXC6XpQG9kN4M0ZcqGeUITeIMSKi5T9+eEgkor
+wvyQgB05tKzKGt0fhTDC/oNWk32eah3udNlA0LCMnXFsmYxtURv94vuIUDqUI+hhZLsC0GjsmvD
F+wk/Raznw+68GsiKQVzu1I/1Pl4l1phss3C/Hsvpb7e2HtkA9YRqkq+zelsHtLIYECWZD5Xz2Ev
2pC8eFrV+o6yy1er6L40J3Yduer3Mq2SHSbKYWNIcr9jIIx6Q470faSzXTMK73dz31GNs63SbUdL
Rw7bCFGnOCz6dBvU2smstkiVY/uBoVLpt2sCEaoej4HYoepXjRjRxZu4lzLKFHkmRBP+Ysdg2G07
+zCpcrqxNDn25HG+bzPgNkLWLyI6rf3cJj4mek6haXundvlRlPFX4mlO4sAi3KuEtERMx4Na8TRq
Jalm2Lc3U2OP/K2GMhD1H2boZpNIRuVJDCLnuslQMYAXiCNSwJSxji+bKHlURLScaL1OOrgaukiH
BKc6CcN52GzlpA/cwOA4ajLFVKP8Ior0h05vVAfk1BlCClwoJEtKuHTK9RNH/dI06VUt1plGFesk
Hf+IxrKQal+2ynuh6DEHvxDVD/pKTHV2QfU8fzcG1c3z+JbH9Qe5dOdRvJ4vmlxQlTdPdsVgVlqi
a6P4MavZnaE2+aZR841Gbc0Jtl4w66Sj3+Fy36TponyP0C66FmpVHyDszEKUVDw0VXbEjfigRHTX
A4I/HdBiMn2XCOZXCMiSfGHkxag8MPd5xixxgLARGhG3lmuxVxnH2ZLuk+gypxDsMuUErRHc2bi4
Wbrc5RgSOwbRQWporjQlFzPDk1X6Cw3QYKAEUfeB1l1U9Clp0Dno97VdNKRXhnpuFwnZl/RvHGGi
AJ/bfVXNB62sDyD3aO7B94iDdvEYl5/YMlgBwLj3RRjRNSEuwtF6Y/bpwMa80bXLTr6fxjrYi4pU
Zg65NE/3BqIv7A713YTIzA3qBbmTQRUzn5KCt0r+zspWbTY4k84FWIiSTFCasvupHC+LlPRP0cVn
S1mexK18KuvqaUcJFhnFbYtcIa/0azstvyqjsmujCAaG0u76RfOjaL6hjaA5ld1emFWsUJkQN1mK
MfMz8S0oO8XBv4K0Mu/vk+Qsb+vbJteZd4Pc2wljfmoW7QC1XNtoVGABTlne4PiwKtrYMr4RF6k5
+RP4jrKG+R1Ts8Ngo/JeWhuYGs+xowbxoUMfLAU/VHE3siEOS30ZD3O0HcLs/iQ37NOyyk+HQTnI
U8bhegjOo2ZgJmsFh4LPIbhFdXUjem7N+ljJlouQdYvNmbJOr48mJDzNxEVnxPdL/lD3F3r1oNm4
jqG6eqY0bLqKmkROGPnjUmXwFaAAOGub3nT0AMAVAAMm3nnu6VN0PaumdCKPfed1+pxu6mGg1jdl
xO/aTZlat2orcHHyB5y5aZRduqwlpZ+p5RMqcmRnxXLG/MRdRI9Kpql25OedVegjlWDYGU17g56l
2RTzg57oD2Ztmvt0ekmyaZ/QSUCXfV4D/j7TAaL1pfSk8I3uNBl5mWzdFzWT2b5Ln8qAX2EN83A2
zzqjA81whRGNnlnrFqa3RPiky0Tc8UDZmGnuhTOisDmx8PAZGolivbQltcpTp4LvXvKg2EUsXhoY
5lwyCh1NdMFWaGVyitpKOuitmZwYHfPHSaENMNKI9rRAQluNj+2fd57/79rK59Vzcd01z88dRIT/
B3rLDLr+1Fe+fp5/RM9Z9ty+7S2//qWffWXd+CJgG5BpYawpzJr1V19Z47/IKgCjtbFsCcjdf/WV
JfULLWhY7cjAdZA+xDD81ViWFJm/p8G7gBcA64K//U86y+/bynDaYaADcFLwDpPxZiofB2pzj5IQ
vIvTY37ZEHXQOGEw0kqdp88QavzSNx3sf38UXXLQgWtY6Udo84oyhV9OgYWmK+L5xnFemdln5Jpf
PwWHlAkgjatGivsrb+zNYLIuUaTHNZV7Yqm5x5Or+Wt09M9RCxOQ3+MhfvMpIJAYExD7LbgLH0k1
Mr8hyBoyx7EX7pCPKdQkbbx5s5Z+x2d4T9daLxkzRwRqMn5/BuofEVfgPXH3ZEXkWub8VPfHGt/w
VGhOn/SoHlEjLOaBfjd6uOyo94HX57Kn08AqZVRkmACXkqJQPqX9+fOB/4+///34d/1i+B0Zu6wY
OiYixoeJaBe1eo7MLHSTXAlcZD/XJWXqqjwl4jPTwDS0dEE/uRq/XnQSBdaRM0MVPvJjsN4QFSOn
/wCRc5FYvF8lXGiyaFeXXbvl+IgJx0AaYaXJuEdhKK/d47MiMqYth8doDw6zdlBhWv6fv9crd+/v
0czrxaCahlYBEpOx5EeEXTOK2e5a/CVZgfnGK20MXo0iJE/LiRlwU5HPbNotpUpVxRfMCvcGTjRn
ie3yzmKy4CJoGI9WEjTbxYyw4Fomq9RsQ8sDeNjQDjQD4xvlvnQCjXW5GsTaN0LxTC8FBqgftASz
MVuIRf7JJf/NFYdla7E7AfBdY4bfT/lHCAZ4XWWMjOYyuSrAIlgK2uj9+QKue8wv1w92LkxrxcD0
9+FhWlJ1BsmFv1/S5cXPSgM/XpgbXlVi9MRIa7p//rxf9zwbdhyVMDoWi7v2YfFqGjI//Eo8VVFm
MrEaJEcm78BD8vEZBON3FxCvwSqQ0Dg8fsxaapDgy1VN3KNpLOh5ZAxRPYiJz1bgeoU+XEGDFAse
CsQvsqZ9uIIKvbUokbmCHMGLs3iUp3PT6pBQx5a27SpT3shKrG76Hgc2pnzzPEgUsVmMMXLG0yHA
K2WO+yq97iJm3dHccVTJ7cmNW0nf1SL5Dnkp9spQ6jfIgxafJnBL/T7JfpaoAzGuSAFEZhl7yw6y
T/bAX7dAPJ7rq0lFDSDz294vQXlIy6mPpsjtMnpYsWm1HIHTzDPtTLg941pP0vrTFIb3J6vkN7eO
OSsfrssqZOmPChfRqEYbYmxw6VFHO7semUr2SfnJ2v/NRsqrVxdrksFKOlr/+5vX1TjhOSwABLoD
PmzeWfO0XSYV2tpgG66FlmgTsKl98qG/u6ZMu2UY8roC2PTDh1Z6Jw+8IrFWRBoxIFOSHiUM87ho
RL1rYiW+69U5w1RYxPs/P3q/uai8mykzAHbxOHzMuk55RpZxZsKBNxwldYF/kbNB/8nz8JsH3ObV
aL2+KCikPjzgVsc4STVlNmTEROy/YtqZKEG9CsXOJ8vztUB6++hRwykskdUfzBqBP/X+Boo5oghB
TcKBG9dwzAy+n9DPSMl2xOWFhqa9Ds2u3UgWe//cFDfoDkcYhJbYkh+Ubata7feTwPRRMvb7h5f7
55cDOaoDnwdm9eFG2wFjUFXhyy29Hl2Oy5KfBu38GbnqA5qbnfv1Gvz9Met6e7OIgV5YiJyYMRQR
I2xl7hXkiDQkpWVeHlOyxvetHrRHuRzmmzoLI2ZKKOniPuovQWnoXtcEPybEGdhzNXXf2Eq/keb8
Gx9s+aY1hpevJ1NhMl9XxzTeMPfOfaW3n/+8OH95kVNXUwuLda/m0aeV//53sDEzcKlBRHaW5Vv0
VZ8mI7O/8uDGsheb/WMXMHmh8koJLS/NRHeBjmDw72dqraqNsm8VBlr8/Ty8BKErZuinKGux7JQq
oIYC5qQzlzqzv97utMlN43HEF6kNnAvDIc40TzD8dPQ+HEK3Xmg4/vkHfuBarTdqzRKXCcIzoLYT
V/3+B9ZLkI9mO6/eVoVGMhQbhnV95k+4Cg5UHYgpyYlwgZk2Poec8Sqm4xTbheEHueTmrf4Zp/7j
q389yZAMIKBasjp1W33/hVoBmmlVn1PzlNPXTFdfgLnQEqiX0De0bP5k4/uQFPB6AUzIFIDx4ZYa
v8gW6XFqyHht0xnHyZ0G5ZgaBiqRCf1Xj/WCwSwW94WIArexamS5KTIA1Z4+eSzFWje93zR4JNj0
qWHZfeWPzyWpK816qrAcFSyCT8BReNP1+H0ouftjHxWLNymLfiqytjwBBJW5o10zv81Ly8dmii20
SpSHSuRsH4gdDnGDqSiTNPtmSIeaBoj2DDv7k4TPj5sqR1EofRpgNEz2MkKp97dK0ZnQLgE0sxUp
trEL6UcWKqOT0pT+5C799pMIdOBwi+AJPOD7T4Lxj/C8hq8kScVLnuf1tsLF6tqRLH3ySesD/e4+
KBhdOS4KXhev8bDvP2mumHPSBUdSUeNx/r6fIKFugKuN3hTTNv/z0/fLWleIhTAslt9aSZMU+f7D
lCXqa3ssqWTaRWw1BNuunWnbsvKtDNjEnz/s119mcS5TdI2zPbGKHwNwUB0jSxnZrAIDhBBdp7Lx
lRIDlgwc4xK7+XKiRHjn/vypH2jePF880CsXmKsJhBEI8fvfOBHxyVwLBiduKM+S+5shn07LgdiF
BpF0PB5SU4P0Mx6p6z55qH5ZNTxOwMpJ6sLahPTuw1klm7F/2yOz0ZWR76sBGg0Iwbj3DCjtf/6Z
v1xcPsqgMISeyA9WXneZN++7JKi62lwdH1lYCG9ALepE+Pj8omolL010hs5V/VlW8gfK6XptTRSA
2IRB6rFx2B8qjUHQ3w3oI7rk1LXbus8SD5FJeKhHWpBlCtu/sF0zUavzKuyYdjbk5ylhb++bML39
8wX4dR9dvwt+BfJsTNjtr8DZN1fAiod6mbiHNB4nyROImVGW1KDEjH6s3Cwwq20VDPJ5ZWzygkJT
Lpgryv3pJ19jfT28e36BT9tsR8jrTJb5R0yxPILsh/jFfIPq+oKtpDo1BPEADcctKFHhE3nBwTai
we2JZFLOjaBqtx3iefL9JP3HlKvb12/0jyS4/382QpU1xvE/o17PHvqmf9sDff3zP3ug3JgvnLhB
eeIWYAdcy46f2trX/8Igbo1okoUKAuvvHqj8hYMXTVCOYOyYloyO9u8mKP+RkhZPEaUtYljYpf+I
9ipWlOibhWTxL61fQietkrY7Hab3+xbVUhbhfAsuqB6owqJkcNr2kanfvEPmsMNkiuRdTxfKAlK9
0mdGcjfIUwavM2ev6HIIgMApvyqWG2Cthg/apzhETebZww9pEY//XWXdvPKEhSr+tMpuyvCdiPv1
j/97kX1haaG35t5hR6dw4Bb+XGSS/AX5tUxoMv9b2enYR/5aZooCbJjQ5jXvlw64sq6MtnwFChtf
FN6b9BxkZj3rSfmfLbFVDP5mjVFjsGXy77OCwB3z731YYyQQzLqZvJgxHrBtMWbS0UwKbT7t+xId
TGOS/PdQ4S04U4vcVo5ROyUUfrEdnUlCyV/MSEypo2ZGgDptCr4mBP1+j2AV3II4jmRfiB4VIYM1
/G8g6GkyGfbQPZSSqFVHGiUDno6IwhrIaM2UKdWH/pzjSsA8yI6Y00cc91f5n1ZeqJm2ytzqRq6A
Z9XqN2VstfkHEFIcTEqfBNG2aaHQbMMkjrDeW2m8t5ea5jPueKO+LZSqpKjiKGTcqhJzJzyUkrXR
5hSV0pCV6eQPZmfUGNjKSlF95F6zjRw9kvq9MStDtU1qG58jcZ9KctVqVUOsdjhFaE8ISzrKMF5O
KYFTBvQYsHFlDtDqnSlqm0cpmZZ6Yxld0jthWqbnJWMUZIRmHF8Migb/zZ0Dpcl8u5tUAhBHYAfz
edO3mD0JYDJWABQcdm/poxhVGQEkASRVkrddrTb7mww1OpomUVg2KUGz3BZ47KFCMNvLQScp6AVu
9XbSz+Jiint9A2jBqJ1FRTx7iZNAecLTFgw0fMfiReuQpA65yaszaTQgLF1lZW6tofxFp6cALbLy
8Ekjd3Z2sEK1qW8PyB3oVWaKxaiGVeyMsLSurVTY+lYP7WH2GjYxFU1iGqSrJ3PBmxroi7ydk6Q+
4gWKBk6awM0c+FxS5qIID1/6ALWLg3WVVdDMWdCgr5RQSBqJnbSIrZf6qR2sNkKnCl/DabskJkVB
xr0P7KmFitPWrX2bZE3uDOUcE9KQ5Gj4lyQcDS+s6mBVZwwxLcJEe6ApexLbE9phnkgNCW/Qp9f1
UPLDGFantTuqGaCpVDezMxuh752w8HacpNmAAG3Q22xywMqYt4bag2YYZ1OA3enMaHbVJsyfjNpo
B08smAhwmAdQLoTVhJnfYRU8W+I6fl7wZpmouOLyUhBTrJL/vJSPkErHkzCK8GIGtgSnS81RV/lz
nRX3EzatR1AQ2uKWUW4+iyGO2/282MljaCfRxZwWORJCc0zwX0GWQ3QfSRIqn4oQG8cc+il0kkpD
roq8JtwPKb5G2EpFkpygFQcqwRlkkdwoLaRzAR219+wJe5aXqN24TxaggFnYAC3KseZ2Tg9hB2ti
zGi9UkEvgvRouat1Z2TfVVtKv6EsKzt3ileVJ3Lv5jED/qchlbU6L5FLE/kQUv1gZ5ViyGGgTQWd
xliQ5LEoCV+1k4RxrSZaILvGUnWPzWLZtW9qQ6LAyGRIYU9DpKNCh0oAUVBucHzgESOJPeiYXkwc
AG67Oqgxg6CNfc6w/dYbdL4oPRfYAGQeKICsGF5P+eXSQyvVoJYUXrJkyTP5WultlNkRFFXW/Sr+
yvOrcG7t3mmhGWyRu4N1HmBJPvR9VH9nxdCGlgFolbuCHcXmJwfVwUSOKBx1Co1bYSc1soYSoJOr
6QWwjVwB3aYNgf6MQ05tHSUcjCM5WXjcNVjFwolXB75fAWJvd+Zigo4qzQHTHFER2rawowxVJqrh
baZnRro3kBPZP08Y/60j/7W+9v5zGYk3iL32bR25/vmfb3hV+8LMde1kMmfjdbyaP3++4VXxZc0E
UwjSI0KZevHvMlLVv5BDDrGFNzj9Jaapf73f139vnSzwt0xCQlfL1z+waH0oIdcu1uoC48hLEUGL
zf5Aqy9tDTId4c1AIZYGmJw91soqXy57evtZf93ow3BJQrBytCsteCTAuqERqilgKRMQFI7ZtGIH
crG6TRQ0SGicLd7eulHdt8HKPaNlZ3Y+Fkz0V+ZA5OGmEOmibd5c7oufJe/bSID1gP53Ibz+CtpR
NPm4XjqO19ci5s3BrqnMkeExFHtdmZkpEjLmSC2NzgSZtFfS0GzzxA2T/ts//1i8tWszRlbR+Hy4
ePZEh0fNMLTOyGdHPL38NEfI+fkyLYdqGE5H0s4+OcW/bxj8/KlvP5PK823Xml1UQgC4fqY87ZWg
0tFy4aiua/FJTObrQPHjReVqIvFg4Mi6/dCakBEWxVKVCDcm/2Fw81LkSFohFNVgeQbppptt7SSP
ZjrFJaxkeE1yhyevnxs6s6FxIkmlvkPIQdLgkApaslWk4swd4z7FtC+UB1nPJR3l4YLoKsC0e1Eh
d4JpD3Y3+6Rl9vqYfVwijGnXwC2Lh5AuwPvrpvSFJgoSnN0kwbLkRhWVtzsG8CSY2xN6T4AN2fVB
0ZsT+DX4BvQD8hRM5lKZ8XYc9exkGQflFAUugOMGpjvy1rAeniMNLjZeI2CRvkTGUOUByy57R+H9
gGzv9TeK9edqqUj3wNoCerVAdbAcgE4HNbleJnpe6PzCcWn8gKsI9jvunez12rbrZY7XC078FIVw
9nofRmmsffrFgeIxFwhlR4VnE3lDlGvPc0Kt6i7sHeWBCLISxMnUT6tLq5Q8ZVmmF22qYOODhOwV
Pxq1kbKns9UXoNwLWPtcwZrQCQkZ+CAYxvDGHoIJvAFBTsc2AsqGwnAqYIa0BE16ap1QpVOwQhnr
wkUoPgpAlHjTDGjdS4USJtezDYc3TCaf3o8YDhSAgasYCxLyAmIN0tA6n+4KwkPidfCVdxs77K+i
Mtdu5lQdvkGPl+VjpJh1ewHgfFQ8VLn5VZ515T6a0KZtYKSPC6K41a8wTglVcGXa03Q2ESwWOvqI
Kc23hna+Kq1yCd3ImG0WdgsJfmtkqao7mQbfFZieluMQ6XRzba03yuAR3ZXtGfygX8kJS2qdVCbz
vmUCJAjUAmCgA5GbeflSRLrQ28nQBok4Iriem4OQEfpt+VusEMPsQwGa3l6gLS96e21gi5jcNgjF
SxRMAJvZi9XnMkas4dWck0hsSIf+gSyU8WullKNGYCQ3Ogvr3AJgsNaeE41oDBucFYEYw5tB7y5J
SB5yEAN+EFUgUtOaiaJuNUaNcrCs79t1g0ZrNCG/X7dttEZiB2WCvbxYt/WyFezw1rrZB+u2364v
ABOTwfX/yWe9TruaymmxJduvwsrwp1BG5WlQ+kQIBSYJJW0rA1RUjdS+iTH/ap/sf8ovG6BBCuEa
JApAQOORXtucb/Z6/ItijEwu5SLM80LNn6xkHjzKRJttKD5Cf+KtJMRLhbII4F7rLY1x1OiX4+Ea
ruZl3lEd+39+EayH4HdbJd8JbQZv0XUGh27u/Xf6+8LE4Nw03Kvrj7dSAEL66zXRX69P1sHFdOr1
shHwZP/8Dv8tvv61SpP+UHw95I/lU/zwtvxa/8a/Gyyy+YVkJSH0VTRDMfW/1Zciiy+Y4Hm/KYiF
kCtqf3dXNKovhqo0ZbittNf+Kr7sLwyk0XLpDAmYnJOJ/k+Krw9zB0KiUIbh7MA3j1xO/JJEbddt
vvQC1Geh6+3JBPHGs1FW+PEk8g1Tg+aMkSogw4gEhtTIAeXQ8Pv65mL9pnRS1oLhzdpdv4Rq0qtc
9YACJfeHgqJgwt/Rf8BdGufOqK5YPCnnaI9FbDZ7F3GAfAU1Y3gUxZLNm7kb5V1O3EeJeL6Ib/NU
zz55xK1X5c/b77Tqgeg6obVgoIjG5GNhRdYI6tN03JVoLQl0SazRcEibEJHTkcuB2r0PL/qiNEE4
ZSVitT6yoF4ugc0MTBNNBS5orUYH2rPjJpUkdDbzyCH1ASxo+KKjYER4n+RkXRRdSNufFgr9fq2b
lvtsLvtjQ+vjBzh0SOuFVmFf6qAVgigNrfgKFZzIdkpXtvWpGqTT4Eqdat/P7KzHzGyeNfCQL4gu
iPdeF5J+qeVjEPpxNqmRt8jhOPmzZUnGoUg5yzpljvt4FxNLfibbAzZtXm9K7gAZnsIThWZEvoVF
C3FaAlVcEzuylIMjcI7WhzQTypMJyzlFjxLZ/KRmbmMfzHne+kDNVNx1PW96B6KJIm0gaBe1S1gs
qES6EzWR7vS2nrJaWFg5zPpbqJb96IisX4INAZL4jkD+Uxx0Tdof8yAv76XKAHFgtzaWO52kj+8d
/yiI1LTkGIp0hJOsFK7YZj3sB3uLxAtvrJbL1V7UvO4dzrczbr/amh4ktJi4UwmrK31rzKAjt+a0
tlZiCYpuOGlF5OQ801AFyr55XNpBq4BXdk28Sw1rqo7YsRlDt5WpYjbRG21fE6BXX7To0ml2Bc2a
gJmN4pzw2vk5iNVO207zJN8VMMhW0CWpAl5APPG+IzMrP44EhEGmXAZA7MPQHDWtIWXFKowIELhQ
vhZtEHWbBrrUJSmO6o9Gwwk8S+CevVgd81stSqOUriTEWdwDIREtKDyls9gGnkrASSBabsyi15si
G0e/jBUwCHiZjROhdZjGSOyCozQE+YQZgxtNKrxRoYFJulw0bsNk/bFnZmatBE0pJr2ED11JpD0T
ZnO8qcht4lfLgbTVoXA2W0Gqh4W0tEWHS/xLccNuhr/YDiKMktZkEv7RsfzCxJcKrdNuMG6F4hjP
Bfr/hoqoAhqGfc1th5a0X6uCfO2VYzKvnZaqwW9GwNxZn+fQFVqCVa4rYwIuZWfGSvXKrPml15rl
uEDBIcUAp5bp42ouy72hd4NJozK31Q35TiSi2FOv0wmS5ubY4TDQLycxwNbUphxxqgIcruH7lvqd
FZm1M8vR1yrPNmYyPrOJM6uwpsjv9ap7IG3mOgFzlZgyXg77kUiJYa/SvDkdS/GjCwLXaA59QGgD
BFg0hOCw+MvWbThPL6YBa1W0cuQD0G42eKocuSy8GZ8MJFKeqTilKWjnT3I1kX6zxmhXDjjPw4JI
qmjM0wquWM2+6xn5dGl2wzExu0McKDcl5chMJV1o5DFhGewSLd2oIdhfvGZuI2+qqIq9KL6R7faq
TxOv1Dt/itL8SMbOoaxGEj6LwOBMMBihp4yl8kKSxXRvyfWJUPgFlh7t9PJQ9i03bkBloUj+OHha
x0FmipKjbYyHxkw0Ty1UeHS5roEbDVA9Exm7wphye0zRQ6xhtaXJVZZhBhSaXaEgLDEgNifKQAAY
XNPLaJCuZPBfIFVCr1vsy9LCKl3EMwe8nFZ4Mk3fm1x5jhOrulRKJUSUqd+1eXpay9m5mQe0A8Yu
3WbrnGlqGXUTKb2cFJp2Xoh7fcwu8IDtlnLeNKkiPy3hS83hgURg6N1ZaR3qScWEVAg6kHRx29M+
Y/GlYx5/Bd98y1H4zG6zjbRgD0Xy2Hu9VtUSB7gu9YSB/qSKJr/t8hH2E6jSBthpigHpEoPRbdCo
l3pbEPTQPAxTdwjlpHrhqJf6Cs2Rb4E8AeDTYgHBTlGdecTD0xIFtCXH3fabUL3Kezh2aC+dZZiv
21BqvCywbiTwJcSfEMMX6+X1evoVpZR48ujPpPKmG6DCrqxWL2Efpp6pzVdapWzsmdNbxdEeF3dd
OzWW2L39P+ydSZPctrat/8ub8wb7Zpp99VWqRs2EoVLJYE8QIEESv/596XPjPqukkMJ3/M7gDGzL
dGYSwMbea61vWe+Y1TESSbBsZtkDN7WPM/O+c7lAOH50jRr0xYvbx5wdexPwIpO0QEu9JaoR+834
lXDj21hWd37YOYDo4Yq9efC9Bq1uMo3HvZPrUecZwTJ50I/cCEYcqZkePjmzd1WdIUeyCE+ZzO+0
PyVQsgG/vq5r2W4TRZ4cVf+z0xZHgMW3U9avXxZPIrSVbnDdTdxqO9eol7w1ONduvHHaiuYsRvOI
ZUE9i1uPNH3UOfSFCbH9iDT3c7aI6yR9YJqa4O2Nr2Ugrpsm2WE5DreFBYDqqksul9zzws+Bu1zT
h7d7i8aeoM+OSAhbQE1jir8pJwIVC5AxdXM9J+JunURF7ED2yVuC4Vj6hDRApxDmgO1SIuHLhge3
xAyEPBIpZEUC8HWVQwjz8obJT39c+uQ59+viht7atR/0xLe58hlvoyVSAJod4JctjIPwKEtTHofe
36VNtXwgX7Tj4mkdhjVCP5GLF2HO55K86dO8eXIgbslKfCIa76KT5efWLy6MIY1MxCbeR0RvcLoz
XSH9koY9+i//YXH1fWpacs1SFw/7iY01OJInuwnUSxZXoAu4miW2LvZcZI+D37UbVWZHTpRNQRQc
5liE1PkLIW/rxTToUxBn6xUZ988Zl+QNAfM7vTiEQ4zAmxxP3qsEX2A+2yuHvx2VOWtAUptuSs57
csNvqhwi71Xbkv44+NGTl1TNQcflpVBhSPctKd/WRFyRzguc2M5H14I95zonGHxc9gncuK0skvbo
YyeoN5mrnWlbdv6ND3sHWsNMH0O1IJIHkZeHUMfeNz7gXay4YWeBbznLo+cuEBOlS/rX4Cg4mMHk
u5A+l8u6z4/EV5fHOu4gjriXXqW9qyV27ijHko9+vX73Z3Wlhik/0mq5yUWS3i+kN5xQUF+z/Xb3
pJ0P37IUQsjS5HdpE8mNUd0hiZJtqtULboaDLaA2rCLLGPaxN1CHkoM3nTi81JYc6K2fgN/Qa6rB
TvwF9G23JJ/I17/24pCiqCEntw+o0sQuqNWG6ImnspsvPBIgQ6yFceuvX2Es1pD42ntZ6srfKTnz
rkU58czu2+rN+1B8gzzJiLbYz6CP4l69dBxf2wDa01p1b7Ab1+PohQzFcP7Onb3UrXcnVVZ8ouXE
cUQ1k8hOX7mSZKB2Jc8fMvjXCYgP23504WJTvBpGG13qOr1aXbF3Qk7zua2fkyKNHletyQ3wey1f
moXId9JzFrShnT9U3x3SUmgdOk1eHca2rB5mtRaELrQOQvKWiC7O6DoIjqGeKGWbfgDBEZmE9mIh
ES7EfZt+rpKl/Bz1QOPof+r0To2z81c1rCRNupoV72clGUwTU7aEJoBTh9uOPvBy0VIxUvY0ZSqP
tZsQpB8Rdt2chc72U9qRgZHGC9eAwJk/Cz+F31L1zWs8us33rrHL85A3FReQCWYT+ZD2OpiDlnz3
VYU3rgwI1qZ1JrGOMgFjazQdXCLlpmRNZWMSfhWZQ+WeNvk5P93GwQV41YiekSVNelfW0C+PazDL
i65nVLMJSR4sts04E5HmYFDeJ3y18qZLuob1wkAdr42qEvxUUg+PdTvG6pAQXi0OQ74MX8PFut8q
lydwvCblR0+QIroF6oHeq29bF5CRQ/CrydRdlSn40ZPXNM5tm6WyOYwpN+ajBbz3KKWbPZtxIZa4
zBGk+6Rx+FfET9UIxZwWHaAJHD5QRGRwDgMFIBsVbIk+WEAF3SS1oPHb1MIlm3hKgSkuGPbvs3ol
qZDFQgOH/EJyTaYcBFsHV+mckpMNhOOSvXYpKJEAwUYO711fVLzLY1DYj2EPtejo5oAIvU6SGUre
1/SwopKqd5oicKTN1pUVoQotIWaeXBYQE5UzpTtG/s6jaoLXvAhaRN1Ztpvm8IJEVXK0JZTT+yYa
ijdWOvQ2/NzkbJDQKuzWVWn1Svqko0mxjufjuIr2u8URwDR5xs17y50ENS6NvjbflzZClJt5cw1u
vfac6gSxEThY6RMbDuexruRuEiFqiQn0w27u5pX7aa1Cb99SDL8OWTTpLYCvyrmTVdC84LIo6SIP
BqBTB3eSzN9RV4JSYyLAKB3jrCWuK84/tzP5kzRBMXdHNhUEaYWU2Cgx7KQOZUGaTw3DgJxmeI0K
z1cdEDo1h1wawPvBkpjiIiHCJyM2t/Ync6Mb03W7QhQxOSCj2zoHnXtpuQ8qDMyfIreOHuOhM+6u
6QT3kcEERBVlRUq8AhFodJvxz/tPbimLR/rDzStp+NFnuu4Kw5RBfHAB2c4V3Bmn4ftQkqQJd7DN
v6gAvt929YT6qyHeoCAZtjdfSlBY8S5xo+YzO1Q17l2uN9kWz37IWVYsVCeYh4dvqDTy74DQ2GtV
MLPvZQVhKZuhDb1upxyVgZ8j/b3ctbMQeEZRT30Va70+ZaNCEV8i4OCEFXXU3cei4hIMrYAcPwjy
Dyo1Iy3zhNn3NtFaG3rF8fASVbE6g6yq+qtQEXT5YTDZFXifddm6jTmTbmzsfub50LFWgKz/zquF
y80LEXTSvqEhysT2vVfLKyeDHGbRJ6Ya5SUJfdyZSlwqv+8S0Qz7oUn091NSF+EigmOsve+armfZ
pD8MWp9WxTw9XePPKODbPwxpfvEQ9KkMN2nsooZ9/1EE9dRUlZ0+VUtHiU/L5WOqq/ry9x/lXf/4
/IVxMaQcpn9M9MN7QSqBT8MKR0ef8phxRkYa3d3U4r0kuqY+/f5RP/XWeBazQeywZ4tljFPqx75w
mdTSJU9InzyqVVh0Zc8NEpGEt0ljOT46oZPTLU7AGGHXosJbuLO+BdVKdkdPXUJ+D0MM70/ttZ9/
S6Lhkr+dNZR0731UthpJvkpKfWJpvKYrcQJEFtLV/rbG4rsXnAMHnIF26/+0ZH/VZXw3oT1/6wmx
KqAKWHxIyt+9QP7UejKaEoUwMXMPYKnsTdgu5tLHRUampvYfFLLnvd+P2b4uiNXIJGJvWRT+XRA0
ySWIMIlYZZhvm6Sns+e3gXveiucDXqH6D+38X7wiGTNP1NJnljqDhh9/tsB3EAkjUCGimOhuInI5
cflcR8578e/f+SzNMAmi/g4TFOA/Pmoux3TyUdKdKv6RXeQhlE786U8Wmp9XFgZfnEE0ekmj9uN3
T6lmyCCtsvIkVOAcKEyXXZJyav/+Rz7/W/7ZtWVITLuWGxndZObx6flr/cdkhqyhSKrUkVBng2SD
+GUCTdxHAIzCMnwuuZI/4YBf7n7/1F98toB2Djo0xIos63drDDlP0o6Z6U5AKM3GVWzfbOTdeWDw
uzf4V4+JA0xImBOQ1AXnEdA/Ply/phmGG7c7lUVb7hO/q26maKn/YFf5xVcYktqNKAOMBQ6td4Mk
p/YRNJKCe5rwpB9Ag6xPBPqbi7XKuH/ljI9cJ//3OyK2lfMkLQ5YfFhWf/xoWTr0FKurPvlOwjHJ
dXRToJzc2jkc/7Cyft4G2AiZvsGRQjcYv9cUROiz6Amc+wuN03+P64qebhjqAZx2mDkPBhQPl8Ou
IOLUJyvyD4vt/EHevaBoZ3ABhSxtpnTvXtAFmuIaaZ6e+aHZxbno7lokGuhTx1zeZEQZF39YEj/v
JBneDkzi57xxZkrv3pqISgflw2JO3dhhnQRFe8CwJE8r//R/juj/P//7P5h9/7FWf0rJvvj2vfna
vf1z/vf3n/jPAJDh93+hpDp7l8jBjpEX8xv9t8TaR0sV4P3hDOS9Pw8B/2cGGCf/xQ+BNxarG5mh
2H7/ZwgYk5+d4fvDT8ib/Hd+9r9QYP244tlMqEL4HwJv1h5vmP/j4gO3E7nwZM0eIfGdIiCHdLVh
OTIh0bsMOM+2cWHE/OP7+cVp/OM6OD+TWhEJDLsYY7SfnNRTDIcSdQBQYgBWX828dDDnvIeOZMx7
M7vRHx734yL4z+MwSZA2wbLj+Hk3zRvdMe/rAMZcR1o4MFVJAqFPtiI91vgPK/yXj2KpMTvkaUny
bv/MJ3aXyas1hD/HpaeS0Z6CipFnG7cP/1Qm/Dj1/+/PlVESn3PU8VO9O1VBwfVe6/V63weqvi0C
BR6vboIvQ1W3j6ODjFg1vmSgFk/qhoMz3P/7n5FaCq3/2ULA5/3x1TGum8dL4yhahGl7JQnWIsVU
MUWx0zkg0Qn+8Dv+6rUBqMdwlqbrz4XjGRiMNidQe5vnw4fUDsNNvASG/Ko0vcoIr/lffDweg8cG
SyCj+h8/3tACqo1QAp9v58kuc8iZHmVP24BX7TRnaXP698/DHcfxEGN3CM6ay3+e8HqVZVfOqNdW
RLeHUcTevTs32U3ri+Fu9hn4/P55799V0iHwe3AGnncg5sHvfj4iM4lMqxd648gU72tdVAfkb8Wu
kV35+fePeud8Q5L+7lnviqTMn+OqCwa1n7pOXwBy7OjAa0XSIP0CR4jpVgj/HtOaeQj7zL3KkBud
6kQH/v/iQ5/NKWg1iWZJ3+tNGSCahjRevmRghLs1cbghZ0V5ZRhuvv7+Q5/fj/932v/9mRF3oNNm
08cGE777zMgApaA5NaDQwotQlmR5R9ZbHscVQgjBR/M3elZRu8ddkh9+/+j3O0OIT5Yj52/XLE6w
7N02JL06G9YBpm/7Uu6d25DMj0/OcVp39vH3D/rpM7LTcbidJY1cMSHB/fjOAodtwo4+/n4t/GCL
uTO6k2e/yCZJnGDfZiK5AOsV7Atiz90//JS/eDZfMjU3VyR0qWhhflgvpoyDkp6V2IeNKa8CGkUn
G03LdVqIGnCK9zYX4XghbJf8Yd/76dv1PA7KmPMZFfTZgP/jg0lq6ryB3IK9QesObGvErkBj/nLF
2sLEXncktDoMPEwXk0OcD3/YJ35eTGffH+ogfFzsu9QOPz4f8hXyh1wXe20je6AvakkdHMItutzY
2/sNScBpsDJPjccxPeW609fMzb2NV0AR+7e/P32fAI4wl0fW1PtrtaaidYtxkHvGqcMWWN1bGRJT
O8RFd/SU6XdD1mWH2XPVH97wn3/884Mhi5KZy4XlvS08nxk3556UfFwN5QkQ9h5nTne0RDLeorQO
n5fVfIgtgQW//8Q/7Zo0EnggF0zqMlor71a1iw+K/hYhm0mV6p0DzPjggufcApl2/3AZ+8VnpG3B
+iXEjAMvfVe3zLFTjUat/b4bGEbORYYzKvbNhWzPcY/a9z4QkJw+Eudf/uEN//nJ1J5/96cSRFAs
7B/fsGCe8Ve5M8EhbUQqWe30nxGUvMg1DE4BpMDLkOQucqC77OH33+77Iz70KHU9fk6ESaRtvF/T
sz+gp+I82EeDAiQ7p97etVFwla7BA5HuzsXvH/cuh4bt43zS4i48nwZhjNPhxw9a9ri9hgr/eVB5
Fllq6e0SvxjlJiEO6pQupBbnTiLQjpuquBaWgO3EcYLXcUrVfiibemPCNbyQs9RPENzMCUfQ/Icf
432FHrLGQ26NhA7RnuC+8ON/Y72WZObmEYwD2lE0r5FhhCQinEj6YLC8FGbLZjQe//DNcCXm3/vD
+cU1Oc3SvwsuSsz3gRLouoaRXna8y5Ola7duZJT94gV90PwV1mM73EJL6ZbrdoH6ewVdtAr24HZs
fDRREZCxYWe/Oi4zI5BHXfZWRYymiUHYuRNJ31+mfHLdW6IzQu8xh66VbUOlyVUNhj4KLgGI0LVE
+91FX4y/9t3JFbVF0qRX5Yyotlzh7tukye1lyjylOU2kR8zb1Zd6PDhV07S3jMjSr3qwbfwxhzco
bmQI425HjPGKyFuUoLsrTF+v7hKv/qVTCPNiV828VjpK9puOd52AV3+wHxjgIhgploD3ANgqrMAF
r6d/zofO74egaGDK9FSG9Eu81X2a0jn8XqOtR1bZrZ9WrGJqS6Zwd6YCZ+L53JY4A91HSLpGoqhS
eOe6e1sE83ThFEPmgjpoY8P2Lp3rgV1AHJyx1V/P+mxJwLqaj21GTXGBop38684aPR0ZWq+fpjZ0
H9SQDCAIbJR/WWdy2ph/O5gFzKKS2yVdHMHYBxoxYs48YhqZ5QAieY0SMszCwCEGMYUJtnEN/yxG
Cr8+Kn9FYaFL+EadQnC1J392fEknlNtbhWkRGM2oBKGuulq+Lmlnbqee/IjD7Iy5uTMAkkhfYFw0
Hcqy9RymKxKZH5cG54IIj+jaswSxFPz7aKviMrwlcLz/K4jcsTv6Ks2iizV2kGzwuc+w3Lmw4gRD
0L8Ab22768RzQXlMBYlxlzh4nb3b1plzVFE0CgYoDsQNSN9o4KJxjcOdykV8mzQZfyFW43DOWPa8
CtagIf6+mP0E6FpRpP5hjkElXQJuJJqocFZ94NQP8n1FRSeOKNyXeecBLaz3rl7nqyUUACmcoRLj
BVqfzjDWHMJy0yxej3zG6+Py4K8y/55lDnnr2nXPxINaEbwYOICfgLybp0CqNd+UUlKFw7HF6MKg
Ngd3Epv+Y1OHfrkP1cgoiWIr7NAgBPVTAAOSn0HhJAB7m4+HwJZj/4EertPAqPNF9eBi19v7Ub20
V+B2S0LL/WpM78bepgjUuEDegigPxBVpLuHjAmnS2RQ9xOq9u7p5+ijHTl1LuwzBHqlfzxPUvEKH
rsx0Jg2siBk7qCLqqFAAHN0O7dNxisL8PmyUbk8UDlUPbgKK5tYdNFDaqJXumUITQz4qlmrkhGnc
6tnDefrCgcZ00RY4S4gQyrP7ackxWMdjHDMXaJoAqY/0icyoAHYBH9EcUpSnznkYmq3lAfngYO4L
L6/cB79o2mFPh6N5CH0RO8egd+XBd92u3Tel6ke+DnfK7pntDdk9tx5MN1KXgbyZk2R57KXv1Zdw
MqfrUnkF2U5YVr8tdVnPCCcndKgRw8yLrkQbuV0o2aptVnoJfxkLCdaVxvUAEkXD5ODxDJZ+Rzt1
Wvdt36CQ4rpBgGLHZv5WjT4BjsKm/o3TcPuBZZ4VJ4M7NNuMNnXvRkWcd6VLktDVEDANh3LPbsLN
CbdNgoKr6aJsyxDJUx+ZhSIYHaXuzMHUBBxu0iEZi7tJemW5Z/opi8u6neV40fczy7wATJ4c1s4A
yBTIVWdwV9JjqtpmEUIqNrTn2tShoQYR/K7VSPTqhzAaIhR+jTtWsI2i9HtLiPW0KWPux3us23ip
YwXImrmKQWRKAtLjyKy9BmTtLQcLt7qDnJVM/mFQs5tCmk3IDYJ6bHPkVIV0L9DYVXcMXTu4WDBM
g7vJDaeXxFXQoYQ7zQ9ZJoonIMTxJ2L/uV4ZOOJYgnltTrXX+HDPTI72qlhqCdqFerBEuhCEwz5O
FvSG69KBMzSt4y0kpZfScu7Mc7uN17J7rkUerfsy76r7WFXomfoBhDW+8jGhGTCk7ePSpysb6Bp7
j0nXiW9wC6Q8zz1pmsVqld/rlTKSyY3u14v6zNk6dAJd3VnZYPRFmNXpgUwjoDaxLieOo7QU31uB
2pE8O7cUx2H0kmdmqcW482ev5mqVrnkO6zs3WCWjs2MN0MFx0WN3GU9Ywugv5eOjXPoKR3jhzFdW
h0yl1ypvNNvAIuxxzf2mRUGWOJ+Utvavrg0WoBcVocOEp+cwOvTk41DuCik27aoWZ0P3qC2h0iPE
3QgfpIvN1Kw3/pyjfyii8QHoyiovVpPLPUMLXMoVsrsWVEgFfqVwXP8ytGh/EJnoHKdWAIb+QBgt
C2PWQbRsqc44iVDSr2Y7L15S7KD7osYtYmh5CLcN+i+B/69nfaz+K4BIAvEKnb1GiLwHCKJdBtXN
NFilJeIXAmrwFG3qrLSvwjMO+ifp1gvIvdn2u9pJYsDOAy77rI9NtE/cOi34myuQnRFhGZKLQl8W
ff+GZoVbawCT7pa5j34al7b+OommuNT49FwUR31I2BwH/GtkGuhyjgnFDacgNnpyFZLXPhw0fI7B
k/CRJ59IKbLGQ6AB6GUWXIpp7V6X4xDpPYBbfRN6pX0SyTJ8btbRnTaF1al6XJM5z46SzKoB9Iwn
3uDDpfEROYlXPDNPI6fB9g2qZ/JtNfKoBoKRcZr629qH64WKBSwTgMxBezS9yJ5WXutw11RuFG1G
fe68WKQfOxWb+lueV0hkpDfhRddpXAMbNMu5zg0ofZIwhpuCOTC6wpIxNRdtuKB0nW1WX7qjt3ye
5eozWa0xQVThQrHQ8IO3Owk8zdkbLxXPYgF5wfRuJbityL3v+Qh/Yts7o5zBcbD9LvQOipNNgCmx
5N2UiEunQPYju2RF1eyW6WXfOaO7tcoVDxJSFtrw1IO9B7tHeTegWrU+NJME3W4VKUZEe6QEPocN
aU9HD5JUgjUjCOSV4xFjwCZr/K9AYZph2y4Lu1cTqy4kt9ULuz0GA4OMDC0tkq5JyBXzIJGGc38W
sKevVJNhcBMAlsBKWWRY5kcn4N9I5G8En9Z4S/nShSU0OaF6lLVkySKONoQXPgP96PdEF6ZPCDIG
tcuGfJ0vC+rvt5lClG4QAvanzjHiCcOI7inwm/ajlf0s38755scsHG1wyPSytDfosqszfGkW5dY2
BJ1Q3YphvEaJVl1PI4KkOxOp4bLKUwPFKumQiDEfDeYLC9iZJPx2bU/WaeMGFD0No01jgmVEV27i
7lJBXyi2cSLpLGD2hCxXL2UDtZc0u/ZWGdCzh9TRhd3OsUZlKOcBcQny2Lo4raKaYTgOYdheNDK1
oCraufG2dN/mzw2CwYTckQ5yEyUvlCJizjAlMrlLLa46/IHZStTCJswNktFSNc2Vz30RAJxQLZVN
motTP40Bwj/SDbbFvBTBCZZbz7E+a0iHtefpVyeYvG9yPIdCroJoQltGKtjNU2ezrSHBVeCSSLwn
tyqJ+Y+t4zho3gqWqMVRCJUkFA1hh+AWkFgy9ncGrPSbRaW8sEQzzBmOU8t/XuEXGHmNazW7T02V
uwWdmJr9subpRC9VVg/VgH4JJaLXnXzNwXiSCw7fDVdPntmtfvqGop5EpCVcl28OKBZNrTuw8yXh
DAu+kOjLNkhEeipOFEMlNiCEdBsSmAkPDZEpjbu59fFwILMPvgToz74aDBTjUePGIeJwyjpoknmG
LxovMXpfA9AEAR+F5FiDhN6XKRHHtKpm/0KRjkHZSXRYTjnphQTfJPFEtqcicuXM8xiyg6MhY2/9
qmZWioIYtrC3dqq6SKGbHV3YUiiAwzoa79bUplAK5VjKE1NWhypkxhpQRCV3WGYact2vq+NGu2Hs
64+Gs2vZFQpE2hQucETR/DYkY2QVXmSN97i7XBrXhHufUo8sD6rXjQnqgdTlKXkSi6svk3FRzgE+
Mxc9OCbzoQ8JQ9lPLG3FGKScCHqvHbJvnAhCZZCp5tQ5GhPU5EzTS01TBOFgIs8mDunE5tgjfuIH
5WvlxUzWnr7mYrFPSuGbN5CVTn8ZOp12CekbdPCWpuN6Ck0GIqNqyu41HRqwgQgM22+k90EenEPy
MgnwTQK5q2fmfogtOel2Q+91eKjCpCERNxjtMclGrL0x35Nz7ArhgS/tlorsgqlxdnLGduyscWNP
Jmmdb3ynxm7gC6INVpK7Lwggk12u/bJ+4BZLLCxMdYqjMGaVeY6/VHeOzcyF8tusQ9sn7BWeJYwm
04D+FPlcgsoZyXj/oTZy5O464x8lX5XfA3yNntWOwAV71ytiQdl93fnZVNQJ/PEVQKIhuuXeo/B4
cWJSE7eGOZGL1N7PH6aQdC9gfJyYKBWHwO46YSl9iyVvrwlIquDCM1h7rlu35DURIdsfDV687KNf
+hjDGm5nC8tWnbImGDE7zCMlXQFKrWUJdlQsXmr8hfI8Tg965MiB8+GDsG38BnVxVBaPUTtQMqRl
6T43JAXtzCDIB4V9ZOwxzOEeTOvg6EtdkrAJYJsNsk8RYqJyXsrlMMpCHSaxSMLPl9GP9l6wpIjD
y4CeM2M41LcJOTvDFjeWPVVtrAfWVQjgp8g67zWeMCkdhsJPHlOcCtdlOK7tg9sWKVS1olqo8Hqc
gxvSGoGqBcQvpZdIxaS4YxgVP+EvW2fY3CK4QaSM6ncVPrZjigLsTdDHHXXl4LyGPl5MwMpKwqpx
eq0jJidpRnlbZMm0Xkjpw21iysZXV+q445Xv/FRcIUxMpiObvjXbrlv68NhWcZFh+M7iPd9onj+m
UVWfL6g9SJ+pakN9iKSV6m6KcTh+b8pKnK13E3s1XK+2YMjjE8u1n1oQdRvGonV2MVQJYRVqqKr1
FFncdFscSe4AngczxlH0lNf03WT6FGO7s0+DyT0koum0vqRuPUPj9fL5Iu+7otg4CwXddpnL5Yv1
pXNavIIdCeEkZxLCz+l7WGt7Tf66ZRsJo3K+Lm0Mw0cXftchDe61tyspO5Zr4hGgRDIpmJB2epqp
d5+yDe+06HPngiw7cHkBIbEPZyPOtO05PfRd53CCE381BSVYKvyPB8T5GRE8lZ+IUzcJ5qFD7RDj
Q0Iv3OcYxlG5w39BlHSu65bSLBTo7Sds7TsnWNq/wsbByZWRw3R2aPGTuCoUnPhmiHcxV6yC0B0a
02d5ME5UXgP9OaEdRupyjU+NOIHZeLsgG2f/cs3t8CW1CRXaEhZO/LzYdoq4evsgpCcr0m3FgPoh
WQNRPJIfpP5m45bJjlC4EVcqwcIC69bif+tbFeZImRvk8DQLyFRZvEYEW/6MWq7HqIRVtfQc5hhH
ncw/cFrB1jAwJ7hRjFI8u1RgzhaBuCoI/dOS5VKfY/ZXO6fF0YV0pDcl/nkASoMzK7IdXOxLds0R
BNcNd0iuFvhhTzNxRWLvUXpe1AF/dFdV83RDLyGxtBFy0iq7MIqWHYhBhV0t9Vt/606l5baXOOXX
xdfTbUFRy0Ltg7ijajYI6+hulBUXadXYjQcA+MVrS+7qubcs16oRdbyVZHZd29BBGlfFMv+rZOd9
RfUOXtXRS7hth7zkE4SGiYtNpXrkkdF6abOhfwngXC6IpYv8rVhVb08Q7B3/RHKc4kQh3xtLjxyS
OypEggFiU7bLvVZWLGTP9VLuKvKn1m1NC4S9x6YKFmA16ttKC8yO7YRiO/HQUm5bKrPv0LaTVxdM
311o9UTXYklTqvkuhpjbNHRdrnoaNwWUuii6rgQD5tMY+7a8IDrYfVEcOR9D0+JMxGNdPxP+5r4N
ibf4t3IgUW5vinIMdi5WpfjCNuf0VDmI+FA02IfDSPjMrOmVkZ5lw2/MC4+S48bfGhHEhH9XQ3mc
dMAdtlcU9pgfPXsfz1WItGyt34KhQJDUDY73yvYxDR+ooYv4pPOVuOc4oYDY0Weoed+5jhV7Ynio
RmgNwRjmjjy8CY0GGaKKhyGADpm7j3RAx4Y0BH7o0MbOF83VkAtzlvL/Z98EZDHI0e4mdM0U7LKZ
IkrSMNEYvAKMa7PWTohMiohAOUGv3rlBs9BODNR6iMqWXgO9R6P3svUTrq61NdBBy2T81Aa1gyM7
4DQ+GKyLr1MWckLQwmQaFiFDeaziEO9KrpY53fghwUQbr2pm3tiMi+RVDITjIIapYxIxCjxOLkH4
ZqeC85pdHWUuOZhaGH4qSU99L0l2y7ugvmsCuLVgtEZ8R5XQPkyr1OmCQ1FlE1ifMOYWZWgXf2Gr
w83D+yBu6zoT3xMM0wB2iaSTe/rQ5O0YMvvmo2Tg5JI5wnLYTqFdGT0MK/AYggBYMIYKY9ozTu/3
NT/jFsxWO5y8IeA+FUiM7fvBkBJEvj/2Dq7YyNJp3yVqS+h7/9kpq9Ae4tzMH7qkNSvKHBsrjLwp
jtKkWEgWwj5Oz2GI2/aEU6Y9p4do9qG6q+WLcBl+XWSGTf+Rho3KIHaGMWUPbczwYOwUkQwpxoJO
ddbX/aEG9lwe6YRwc2en8BT1ad8nm8ofcZfE+YTrY+jO2PnKMaY58tKNdy4GdeJzmoyrIe74Q5ZY
m3InkUbvVltoOrdY4bNt6Yh2RGcat7eFnApaUUVkX+jlMD1L3R5Src3pa7g4hj/pENDtCL7s45RN
JgJDH+NjwTqN9loEDqGAa6NJE8Fu3UN8IliGjqSQwVvFhkVTKQnXY26roN8k2A2Oc62GZ74dT24D
pymuJKMqEiGNHa+SnhJoA70tOrIhcJMxs11IU2gb0OBE0DjNhhsfsMJGEty3wVevcuYtaMFPVBYu
pYUdJrIkPUnnvaN85kaTVimke2GRE3i29ZItg08zXY91ud45JYmLh5WkR31gozc9Fhc29WNqyao9
LcZtqWrEmNbE+JRqPPieHD7Tz8WtQicu8nfCwL1fE16X7cyYyhydwW+exmot2lMUieRUoP3BTsj1
73NNNzfc5o6rH+JARf1V1bjihu9+XHZVmjt3ObHrOIw5FPKtrAuX+kUgyd26Og/xmBN5s4Gdw+3L
B2NMzubcgmEcCefGJcXQPcM/2ObhAY8oTqhSiPpDJtqCW0iTzl8LVPSYDrscCl8zB+ZlKVPH7qzV
llOWadBOjqn65Iie6/ZK3yHfC+aQ3Y5wHvK9q3Uu8HLFUTOdRt6PL2pVHtcho7vuZqwsb2GfWf+b
b2TRM9Hq0m9xPfhPoc1Qip57vaRV+QscsEr4wOvXIvieaNVgCOmm4WOsgvQYDymtxCx34NjKpAUH
WVC/lfhwgsDdM8IOCP4J5k+IG8zrMs/0SfIy77HAzJiK28GuTEdkzu6c0wIJ8FE33P+nrGnifd/1
RQ33kgnXsXfa8rKOkzraZsIO6anVa/Qh42ZUsY9Osb4vuCl7tIO0+L/sncd240japu/l32MOXMAs
ZkNSpGxKSmWqumqDk1lVDQ8EgIC9+nmCQHenqDPS9H5qo0oZwoT7zGueKXAvX0XYwQ2UblKnpxm1
bvuB6I+MBf+iIbpznXqIvqb0Jzp4PYk5wqPMw6JlKP3O/067JRSHYqYVeaob1uudMU+YY9qlXzpf
+mlClDTIMhl+re029+/d3EvVH7Bi8LvOrYzqMl3K7gk1Uq0K4VrS+wxT9a5/TYcWKARMC3w9tKL7
216tW6K2SNI4HbCBHG8m5XiP5mSHV2xyztFemJTnNu3/B93+jwa4/xsf/w5zu/9R/fgLBP3flUpX
DWT9+xviVthI7rC3wuAR9K9h2vwbcUv0+m+IbeCgcIyjBSXm0OX/PKAcHXWj5H//j2v9L8w+WAuQ
ZvgBQu3/BcJWi//80kjXVKIQDTSy3DBAugeOwttJEcgFoQnIZC/gYZdlpnyYVDhys+CHRn1HY6T3
YjRJ6EuwodQ98etTFidho6jVxrIbjwMV27naKUy2s25fLmUHc9CNjdiHg+KhN/CjUGQz6WlJR1ow
jyjetjH626a0wu5mbFORlQ8gkfIAvYbFNwr7mbgvSF9M2hRchprITI8G8Tkyuqjt7db6koFwRNgk
E77Fv+KBTkq6326LuhKoiaNLw8mhQWMYYdu+BAS2iHrgC855c7DgvWI+3FZhR51pF1kRnV2ap9SI
XCzuK7ONPpG19zQc5j94BVA5FKW0nr227QFBeQlHpWOB4jB07t8sL66oz8mlGzxUTm1IKRVEzSam
U2n0Y9T8NCaxELmniV1U0zGHWJu+gifT+hijSANeicKhr0LqQNlRRfOBwcnmm8FQMSg+YjGBNGyg
+iBs6d3QO7WvvTLvGAEMLRsfDcGiHB25j2O/BgZcxH3TxFfUgAruKzaBRptXsUGHNzx1MWc7GMSm
jOzhFolqmaNHA4vGf0bVJQ5wYkLb2f+rrXOr/o6RmL67yjD1B5Iim1x6ArtQFoSYCpOyvRBlrOxr
o8sj/wVODGTBg99Qb7fuFmdBX/CUI/nnimMAUwoj2riSmfyrxayoH4+LGuvJJ+3oI9/fN9SN+fym
SQmL7gP4C7yEXNHVH+7drM64WiNQx0BlgJ4ht9A2zeQapwIfEPRMPCzb+ZUUHg6PnWS2aD6BWGoc
0tsh97WPgZafpzcNAeftympzJbwiG9tX4vIJrCEwtWgZb6G4DR5VxaSGjH5lx0s+jzeozy1MctK4
UWXXVhkJ7zO+3VvYFDNQgNQKBKjNAJwyVppvb4cGhrIR/Yu+I0GH6i2qOyb62wfLG2ejxDsbe4/0
NKBhKpNnwy7QMrpH75oG/icYtTPy+817IUkIII/hnYouaKA3wF+hxFT306yXnJg+4a8ovwwte012
ats89dxnTYyKvB2AhbEg60U0FAIOoiqDxdQC2+aO8zFaev1lGHEHAYzQS6GsRz8bZsd4LKdiCH4S
YaEa8jChnJ0/BGVuef8VFoy36WnnA5PlDBSM8/QC9wQmjr1JyPn7BHsfHL03LA6v0e1HvCJPidM1
znBLxtLVU70eq/9Xo07L1DC+N2/Qh5kAXYOpZYG9utyzQbm4fbI48Xev9MDvf+vRufCbo+q8hjGM
SHO4uJ8Oeg24dVuSNplGh2znQ4W2YuV8kfYysSKSNNYrdaCttdD172pLz4vYSFp1aBMkKsLHui9t
W5zAROvtZBySms/0WliilDytxWcXrodlCH9HDzSb5FdZhRmr2E3agv4DhG0sjI4OJwCLjOpK5NEM
tWsS8msIswW3OU8zMvn70JE9+848tD13VHaBXpVGmuo9KTImj8HXVkb8ZjtMucK03Q8SUHgShxKe
BLrDzM+C9VMoSemPBgGQ8lyT2+mNZZJJyTcDWuL68cBw8bMsDVn3E2plXNytLbQ5/4zSoh/nu84h
Qpe72qvM5iebaMUbrrqFnfqKfDSxQWsVdKep6IAy5QBswzIjlFNWgLf3DeRLHPOeM0mvMT1V0o+H
6FnmfeUZ6PefN8jCjxsGb2pUMcnfBypbfLQzV7zv3+j9qsy6LzK7zvNr9LHqTKu2GKwGNljyeX51
lIW+64Csj+cKs3gwXtwBFTZ/X6732RjpaLxgYaPP0Vr4cZLt7dlGhohkaDQ7VOF6yuDhroJl01FM
6Ean+ellymCYto+KdYzjPYp1R53o7kxfy9Ikw2zivBvik0C7TdnfkM/Ug5sKj4LBb2qA9kBc64+A
gW/zBK0eblhRJ+7vbHPu2GOqyI55pb8EWk/rGvhV6/iCVCzwXfZ9HTVxxIoAXtnFujSMgM22rJJr
xANk4N4kTqW8+JZsQ8vfdRE02+C02G5rTVTo+wSQ8N5FeB3CP5WoobXvc8TDmp80xYIqf5Rz14/y
6eObtPVW+5/1q1lVIBYtjgT4oODgLwPxuS9sGjmDc9q2YgQvPWZhlVlM5bqldAglhzpzYRxhQaD7
ku2iKfCDl0kB5ZAnUmYQNzu7bHtkG2o6PfHerGlI+7vSxfWVfWidB01CFouLOMV2BAh60RZTsEva
aHASoD7ZyKDYTifyB1HMfNTHj3kG4v7nMdkjfQ/ir0s4oFUKIXK83egTL0J2ZAnUaw3CZcmxp6fs
WO23hzaadmL60t9feGpEb88PXzX6prZfcdK0a+hRZKUyEDsKdODkkD2xotSITNnL0EZmSTm/QIPP
P4WJrXc82dJuP4mSQhOk8Zwc3H1Bf1ukICTREaM/8KJqYavlq8lrjL+iiCsm776hyGlatKpsap79
nbMGM+vrqdFS4wLrPyzH1HtNve481jDrGDQLMn1+Cncw5pGWCynVcAt9remMJ/Rp4al5uwoZXJX8
tkUe1C5nHtzA9aJHGcEITZjbBqgE1gahip4DrZ8iRraPgfmZ5rHKkt7272PQvd2fpjBGNlFLCZt4
x7GWXhpgFVTTebcid+OIslNpofV0KoVVOR5lpkhvsELiXfMZg/pCq1OTckNmM1wdh4WimzNvR1qW
LgKQochfMGlya/MIEmgmIkdUiWLYfgvTIxruGR2VKaQouwusLLHEnTM7IyfkUqPE6/6XkUaAZDsB
BjUc9M/t90H3kkpbpCCUvwtljzz8MtT6S9E1URc+KDkI+ZWDMKg5O5XZTeOfYRHS+D1NdjAmxp+z
qUySk9Caesc72YgsNcG+ioqBk15rPNP5xpIrc/0HI6BwiitXRqJz9/EyeouwJkGzhdbqC7Dno5uN
4NfbdzuJ0eil3dgv1tw2sbFPh2mJKXLm5BnkOVWUica5sY1RIf5C+wbN8m8f38FF5MgdsI4tTzCx
IXVCv357B0vbWghdNuNLjCQdKnijOU1iPhqhVTLlc5/mEzJEAFYZaytw9ej61Dzm6ROs+fv7CFGq
9TT/G3D8uzdBncktqdXKl/WcsmErcziy8gnBjoruF8MyFnaoFwSrntBQJaXOQT5+HW/LKAyIg549
0rgU/rCLsy8ne5b3qgUC1jEgHbqULe3jEDzHDkUsWpX/xKem7PI7oEa+H3+SRr57A1yYqNOHQgXl
4t3Bscy0tet8kS8JsDcycTYLn6N9AKPNl23zcaoeXsYNnnnD/BpFVInrT94AaQxD/svWjphBCMMI
piPCvGQVl+9gpFBLkzCUL3XST2x/zrrAkqxi9K4LpdjOT0Fetyy3LaAsy7kah/ukjrLRpFQuKA0c
rTzRW3ZumMTpgA05eROFUDlnlhTnZ1o/2CGoT6gWFDPGNvsxmQQtvaSRhpq+USqt++xRRaWqAVj7
Ob4SN0hiUGC7s6tBB31jBEjspzACHcS1YCW0BKHtxmn7NabpwiyWZttn8y3ZKnytnTQiEoBjlpgY
cu7SNTVWYVuyKRseWEyO6XX7zwZm30+6Yjrg7DCIyLr7QUxOiri4ZepDwwJfR3QB1RiKx9EesKb5
Xk1LyxmD7o1LvLWegIigzAqcu5YR52d5VZTcrFvThwYwueiU/WhaxDHWb4YQRf4FWSjgbQ9RIWyO
I9pbPONROIr88r6V5dKmOwUu00yPURBFQ7gb3VziJeoGoDUGFLd6b1YIQNGb/857qTlpgSEx2Edy
+5xbWIRIuIV6jR/HFra+gS7X2ZmHDT/lZ4uN0i8OALWrzys5LCa3khK0cGNFIBZScsS1Ej5MTHPC
r9hr2cDQfJd2v/2BxbJmoiDBqRN74mf9giNnjvloMjFK8ocyATH5AkpNF3XMbEAA9ZqDXkfj1Ui4
QF4g8RtuMZc/zygaizroBRlQcJ4WkhPevLJExBZ6RUCgz2prMgwu506J3bbHhcp7lBydspo1TqAq
XfyJ/jEhBTsjy9fXKa0G3I78CFwCjSzj2VShWPIjSAlFJTjyz5mUpWbekZHVBFe7ADyC6ezjalAk
tkZMJ+wBWiDUrL2/Lo2FAhn7k1o0IsrcRQna0cZ9ucRtSjk97ubGBJ6KwnPyz5LcDCwQ5Hsn7J7d
Qi2Tf9uCNGYU8Bxb6OoTsRZ1R2sBBJ8rXg0XN7vm1sg4lqxdAfichKedOsfsj1FXAqzxwP+l8ksZ
zVM4v7BilnpBmypyI4zAzMJLdSpBF2JJD0ZEWaG8sdb1ZPpK8T7LWJZgrbMB7LqzJ0yjPXGAjpFz
IT9uddK2ZZrbeFseZIWRdOMcTiG6rT9lO5WN3tA7d+gjCGtfr+nMxxv3u90zgF8PM47T1LQJvS9O
UvBO1ujSIPi6nh9Ub4h8HZ5oehbjNHB6uR4EjhHcEyo7QjsEsbY/vod3hwd9FI4NbOsQioIjqO/x
F6WUJvXrbGiN4dkELTU9J2bt5Q9zRWL3SkOUvBOeTlJwrH182fOzvdmwuRh63rBgtayBd8nTyhBI
FylCXl/RowsDMKdlmIYZ5SdbTkjiutOYdA8WakyhubespPHrK9ZiPou7MI/UsnxHpL/twTnIhdG+
KpvCD+QRBW4C1+sOBCRjnSyZRdTHrhaBvTesohnweRJAfXdNZibZeLIlutHWMYbP05OKknZbxSll
65LOoXAiJzE/yQfdt4xIjmkK21CWQgRNKNOgsPT2fWNdh5WqV/RfQzp5Vvsjm1x623+mbdcz3k5t
cVFwWWPPhoAAiq3ryLW7WO0BSrQdgK2OXb5HRU1XDSyzY6DwrzL5hVpCE6D3PkNFo9Pv97oAlK0f
jExhlrW3qrcmbOBCSFtWuPPwGF+aO3TK6FJfJQid1lhN4YlF+FIOXcPLVpWhTyML8cDU/bvxDW8S
d9aSciexBJnZHoDkSzHeTnKc8+LKxH3IDXbWyClENzGxrUkCvozMsE+fJ4lNorym2hIOxtHn9LVs
MLBhD+Z5Jzhv+hyqw4zEm7iTKkIBlGdXqUWLv6Wy9N9Z7OqhcOHxa/Uy7RvwrgSedVMaRnMfPjtu
OgzyH1RX8ukZZlnMWtMxC7s3Lp2CtwFhRVf0P14Dl0uPqrTJFCAX1WH0u/CxRmMdObsyeKbYXyxY
wJ/X+oyAFlMAOs7AFQng2RP+6+uiJ4Jjju/DzEbL5O0UFKhUp6O7uM+ma3BdV3a6pj4ibMWa6SaH
toZfCIvvfXxd66JMGNi65YBFJfo6uuF0Gbdjf4rU77gsz4PF1OcZVVNCG9zCVTaoxEYau0SPzLjC
FxXDpqemIGeDn5clM7ThunEzv72pk6mx5p3dEQf9g3JPMI79J6G9pdfhr/uTbeM5wbCQa5zlDy7q
NuFkln3qOsnzBDKZLBFivp4ILh5RwR/EAFkc4vdbRu33bOion+0rlMmzP8n/emLdLRWJ5Igj0R4o
UJFVEDpQRh0PrfT1i/743V7U9s+u2J5Ww0C3DSfZywpO15jADapSPIkZWo2999JEzyIw/LA09/J8
cKRjE2YHYfc2qB4Mo2JOltx2IvKSj2/m3cS2bQSbPLJE/Z9/2WjQYQL2gNHwXCHTx1oye1cHV47o
fK6FJwIHXFchdvn68XXPFrpvBw3dOrIhHxkxjH0vN1d8BmOSQ5edxm8MdQMOQ5fCgWc2WFXaSuhS
LkD9fgh07Akd8XmLueLO0QeGCsFQjbsRvhKhoYBmwm1v1dFSNp7mNVmTLkrbwxz36RcrTha1HPyp
rAkc3HrMRfrPjx9KvJuJDigKX4+tpeOFy+UaunOyiCEbnrfqeIjxqfcIYVKj01KgQFJeDxSWl+pQ
IeCfx9dpZYMl3HtmoduisP40AF+1YEaN3UDeUtTMY8pVXxfp+hEKqFkPj3FvKsAs0DPcKQQq0XiT
iUqMX8Id6m98VL1z1H6VQfD7fXBQcDKu1mDBHoUumKduors4LUWd8xeS4e73ZAk8QZ0YRkc8Xfmz
KQvn5BmpK2aAWKA0qysYEIgt3fYgoIyXpVaFq35uw7HMg65ILf2sB67rKlwQTzSt65iHg2wNv2JY
ewRU2BCbxrn2XNcvpoQj8NDTsKuxljIkZ8p94dT6/ho04+bxRJ4XlIvayTxwK+MmLk1ZW0TBE9Hw
3h+sNGk/2f0uyya27pnTeUOfwEbX6nJuouIEFsjP1fNQOXqFLjVV8J9FEoWsU8ry+h36VhGpmy7N
xaeb7/vL60WBqhlgQs7zQM+yX+I8Yq00o+Uin7dSpmtXyMngxRJ4XD89txtdEHfcRRFnDPonj38W
I3izNnHQRqZH0HkmoHj3/InSNLcFumnsxTqrytBC0jVSNMAB1IgxWqbwwO0s5GYNJQcG0F5c5sgV
oOCapGLLzQx71HXDng2Zb0YSuD4B/Nqf2cL5uQ6ZS1EnWhM5+ioekGg0xPmq28wq3UL3m0DLq1IA
pII6g7WFqfrMOygLBKzckaOya8BJhuJXGp/skO+2a49aoHbxQWNLa5ZdHMETnp52RyP9aduiSEdc
hnwDDoAJtZqf+Zywh8HkdZgtMxoh0/NYtp8mAJcBKdKFaEgEtO98O9D2gW8nBtBdwI1zMX0rK2XE
As5GyTXGvIdW3YUB8/Hj/exdbRY1U57GF67uWIaU8N5eEL81D6B4H39LXHxenD2iQCRswImpXhEy
1kk4/EDquAR/1KmoARDAXgcmLzepUaC0LmmefbY436FOaA7wCnQ8SG/g/ZHVTQVCQ5j7fIvBrjGh
ZgfwaXbM6WcS/q4B2kjDbnqWRs87KSdTB0jL+ZzhWHNpWSTzqE9eahS8Rg8hjvyhSw09eutGich1
ubz6WWdnEgUCxuJrM0ZAAfZANnXrew1AG2JnVmHn4SzxvPUYU6fT0xx8J1MCxWQiD1QfB8gLYenR
NN1JH7LIPfoxypz3seFLgcK2o5d246dY2YGwT0uyuGFsznWONtTxrOWWFrcX9IZONjFM1qvu4+G+
jAVY9DS+AEcgyodSiXkxvXplpTjM9fbLllmWra+GY50C0EeIWeAZvROS5f3Zdd+emkK3ebTqEHaf
mEgy5S5WmC3nNIjAdT5BmcL68+8qovtSvNIcgZv68SNSb30TLArmDOIrCPSxjmxL14PfTmlE3HGQ
5kh9gg0LpAUeO2h5c5cIKVt00RN3mOrr0oYCY/Azk/kTx9LC8pT2n/4ii6jmF0HB6cPAMWETv6wF
h8FyZv1752aqiADWgIO1TDBEjLLreX94du/wPXCBFtke5UidP/bKxTroziUYzZxbNTqTaR+Q09Af
xdG4cBsB5XHjxepozLR7K+v74XW00mzBNj1bZIZdJAotDvSV9UaNpNcP5k+2/uMoNrHOTgpSd/sG
UU4qsweJd49+POoVmsw+OV3INdcmbEVjo42OosVtofherS9iJCua5t9KUOaQc2x8RkznkS76kM63
ZdZ5Xn9U4STc5s6bOhrIz/AZ9eNXbtPAPPLaHJ2sQ9qVGi4CrzQpND1rWNIJJHqmD7KB+N0DEIvc
kpvQafLoru1dQpcCZXRcurjrxI6aPr+P6fIxYIsu7pk3CWHAEj0Vrofv07EeXJRT9oqwlZJqUowU
BZ8jOtPeH1ER6FtJHWwbwoecMglH0jYGCLBQ2doRYjVV9HVbx6GZexRFq3zsEnnVOIDngWKaKkDL
JUS6DgCak1sLiA14S/r+Fqp0YKKssBhL1BNalB3+8IxJPzJluxFKTWdS5HQOSZcbjDxbvQ4kalHT
aF+nkEGkxMDYlQW2/SpSszuXB6CheQu0FOY1LxFwJ4h/sMyFUxrXeTTHfHNrYEytaZnRbYpKnD9d
A6qgo3OIe8Pv4gdzgBsU71AJoeZ7Qntn6P0v0mymKfmWRHbZta+2lwuujgOO4m1IvxfjfEMXkZl5
k8pGz/cicPXPBmcOXZShpMLHcoUEgb4gZHqYVNaIawO59Pgqtl1cSh6zJoGMeejx+eBPP17PF1sH
nWEX82efAxF9JRpM+ue/hEqN18yWyJL0Gs4y9X+KQjqVUnVofVZ8Y2pd7hxAz+lEExmirUTGdLFN
8ZyAk6aifhqIOVyIPOClkIJsSxFDAmuqeiJIdZRHHX+/YkM2EEmwwsXmpMe0lqpoDeuKhrAn48Z/
NQDLBPE/xohJWu+Q5jLAGmy1WbAqdKMbcy5KbJVCoIc1dA0TmiWuqglQk5tJdibjOND60p2UrtFH
zwbHC82E+uAkIg68lK2fk2VZAYSCj+D3kgFCvLvDiGmyIBu6rWHAlKcnHJ/i0cjpF9LLCEmyyFAc
qvFBNBf8WQmHW68dlLII9bcedpNVhTa/qlsqiFSV00pGPhoMCYocdwUCUGX4rz+c7aIxgj1s6wlP
6aYZ/BkLXbVg93sQjqsCrH4sf6x+2wLG2JFDKY8TkoLDtKsN1he4njWYTOxcp8ZrM2TDAdlBpLE+
Ymmj9nGReNACaYxyCV4GRb8GmvfOWQv9dach73et3vMT4rZZh6lbtNphN2SkCsvGXlfv2KXLOn70
AHq0zDAZDoo2xRapbhiVTHTu0jzBABFWc53Pne7T2HBLODFJp5wWBRW4VGZ6ohgx8+cb1CZaw+Sm
mhwGcethbYAnWxKYEWGYdAkgQyQRWMGdMhsv+72zqH1WV3YnlqK+qXBfIVTfSuchU252QIoatO4/
0fl/m55QjaJTb2OJAF0AXr59qWrd6hg0j8PlS1zUuom6VizMoicGCnh4pvFWkfMT8/NS3Nt4nMvb
lP+Yrj7FeAHW5WIZDoOhtTCC6YuNmRpvtm+wCoDosYblHBzp9BynpclthJWnF1VV+rp98f9SxriE
41AmIyuwaG+jtobU2mXMRNEXP5ZEZAwbcrjlQwEQCIPMQ8puYGJ1XHZONl4Nsq5ZK+GoiNeTVOoZ
TEql4cjbbNU0VD97ohJEQwuLorJjuYZRrrtgEBqJT2P/3DvsDablj74O4nL4mueVPjy3JmPKUe+V
mpMh589SAUqtl9sfhUA2Raww6OOb79BRbqJwHATD9VjFNd3TKwKfoKqPBD1MewhprkZV00zVZ9pS
0Dv7sh0WYZ1IjJXnjrOyvLHxuRHQRMweIp+KhFEdI09k/C3LBRvrxRnw94TjliyvWCgtRPbU+yms
9kWqsa/j3Oor6K4pLE8XEBo4oLDU3wvdSHdgkEjSwy0pR6OFBScvhIc19BS0Afn1rf4Qr5fUQHZ5
l3BOuLYi1i/dMuejGo4pCl9VgE4g6BPKKrTKAbZqBCnoPIdIvEFhgl8xRpM6I0WaMwCSPJ57zEy2
+Ee2R/AFGBN6+Xxv+yGg7LvAwCRlPhUoupCkRFPsYCXSxVOEBABOp2Rwx96GpweVR3TACs0xoZb0
7NCEzl/kCED7Zs0ypjLXkIVUA3P01AajtBz7Ni4Ridjg8bkC5ogvaw/rhfCOYZB3a1okIQXy+AKS
Ip8RlK2X1rfDyHlXH9qhJG2tDZRjxmlnLpTL+rsYOhSX6bJQpyJeDsPvwTU1F2TnIVnAE23F1q0U
3jZDzpbQQaT1/JvMa3SupCbbJAhCBKaC21q7RXhdhZEVzreZ1Z4rm+sN+40VcFuqDTQUvAOvyzVN
zOP0i7O7CGemsiqKlgwpqecI4bMk7w17V2cOQruPwkRQYDgFI0429hHSt0tvYsyRfiupvU0x9zWv
Lw8rt4HAEMGrKe73PjjY1DjaaYGqxAkZoZmqsGI3YwVmcT+G8XM6jDJuEW+qveQmAR1PCCmXHoLz
HZNy4pWahgus7sSJr/GzKyhvkKxls96nJraF7WvrgQhEZXmNlwLMrJoc2Rm8EPNrC11VLre9TAA5
LtZ+QW/JRR3Z0gM2+HZB2wArwfXPbbPvIEQ6/BB7t5JGc/0Y+S2QhhDCOaOPKQFUrMOEuBPTWk26
hbGfYOTJr3gLTp53WHNkv4o09oVDkim2/aMulo6/pZqiR10hfDMBuTxDl7Y+HQ5MQWxeoxa+oPrT
I3wnk+OAx5X5Arkrx6QpEXarqReerZEbtVE3lXMnYqtKFCKFZxLIthjNtPIHfwfn1jLkoZ5NvV7i
dcAmD9UJeK3nQkcoaTvm121f6LL4rlvnWj8s7s04Z10Z3OED6w3xfMDH7ByNbFECdkG6QWUpEMxH
5MvYkI6BaacCZdckc6IX+mPWaN5qJ7/Zu4IzOI6omq1PLMZWVmo3YVLRV1/qutJbErWGXNn72uv7
6mdx3kZGliX7AWc/5lhPBGK+3xcwYGMUqO4gIxbjdPKTGDbJLkVCIL/FCM5t5KGA6jCEXxTpLnNS
DUKPVxZ4DdiDca0/GnBLGaNQMBep+gSQNoBQjQzTq6kWK/eQs1lbgcNg6p7Ghpqzl1mwsXJw6S4G
on4LXcwqxNgFKjRtS8Z4w8HDZtV7j5FD5wHXzzNyE9vbW5TR8cixbMz+ZpEd/n0IJiEkM1b6dqzM
1Y2D8RxnlhGld8qA/thbBJh+1djmVW0V4IzBiIMdRYDLaNOzJggqRvLFjxky8yonzpirq7zvY7+/
/VdjhOIz9x0Fhl6ROdonekGvva8Gyw42IbyxrPmYlt4U/nDz1mZ3svPQ9XbKQyZ62GVd5/NW4VwP
3oBx47rMRgOdLweqI67EVDORc2tTq3iS/BoVD5REzmt5CFIPBB92onoGY0EKS+IG6rl+QCDcJsDr
1iZJNP8FOfUXsAMoVYkiafmuHMJUT/3M5CQ6+inVlBjJNTNN+ptG9CDDg3zSBfh8bkq2gpinZQtZ
C0dtOoQyv/OIw5vqKUJGiMdoLKiL5cNEas7PtnB86wkanpmjSVcPdlYErzNIZ3WTEL8zQtv9lOuZ
Zp/70FNkuNL5uo0XoGJdVbL6zCUDp+Bg6A0b3Q5XU3cyKBPqCJWUsuPDBpJDKKHR2+SKnIPRqSfo
WLWEuV/rsGkMcUwbQLt/x6NJzBOlujeaoGozPU/nymjSxhongY6n3mM68PnMabbn80tm6+dfCCbW
w3hflvicZmgLkVGbV4PvUWvciw56zHjyklIvOjmkNrMh1qyvnwWVh+bnHC74rYCRPS+T7QFVQDuT
WWOWZ4hpUeltoQPu0fzcthj6IywAJ8x0fXU7LiNI7FwZqJTL29927LJHxri8WqEYmBTqAKSRgV5F
Nrqx3P7gAaytngZ0xDkEMSzRy85ae3noPerryKnS5YF+PSDbqtajAMjrHK6uwIi0jXS7K0Y5kp9t
tYkml7qEJKpB98BiKCz8C1E+oZd5VurTvw86fQxsnep83QFRCeGMx36aYYD+qpvni9ufZ53vz7AE
mh4zwOBoG4FicxD9qHGZWzSf2XHC/Mwn/KWe7RX0gsKYvkrWKL1EiyKRHPu+Vwys1NIV+q89wCPL
azpFAOhvMMy1zekWiaUIvM723Nsk2l7GtrKFW2tARbd2YIMJjS/nX6WZbRMOsWyUzk4RiHnZIR5p
ExHGIF4W+/vEBkB3Yw/IYUbHcQ3+ql5gDPkwC0qy9d2kYJUX96It87GHbdJE498U+9kscRiOFDGt
TTXB+8Plm8Sya7UO1RYHzdEcghZSX5USuo4WE/nzV4LDg5oXjl26UgJEJ+DPol4PjR1T0/8DfwWH
wtxStoIvQ+CPXIRZ3VIWwX+xUuHDmGLOSaWschw+sRWF/hK6KeA9SuxuNP1wBsC7f2hILQ/mBJNe
qK0IuEUaodyucnoSbDz5iDQhg2d2Lr8Xfaorgk4b6Ipgt2DPWl6tBSoCiI5/bCUpNN31b8hW6kXZ
p6mugio30sXpjws3l9kEHXuaTLQzSJrI5s7Zxi+Fm6Ro26pStfNlTDlmkFEtfART8Wfl1fyECaVn
TmcjbogAXDZkTna3zruP7+JdLgmgJMQkxqPSxqh4F+Uj30RAxkUn6yFwSqbLtnTyhNlA2nHuxGfT
oCOQal2w5dqDT9bI6OObeVt+J7EFDkBXA5Oqs2z3ZXcHK2QQ+CIaHhIxaaj5NBBlscOc84EFQzO9
FKtRc4I+vvC7scD/D2I3UT4FeFTKLzJqWwUw5kL8o8V64Pothbv8bmsW924DcmKLBYa0DxP373iN
2z++DWDhb1NMJoLlAbSxTDiPdD8vh8Nkq6bpNdhHhc+jEez8LK5cuB+otTbQMdD15UttpaFHijmi
goCcehgk9aO98iE8B8iVfZ36rWX8tHoAhwCs4wDw50bv2IoqQw0ECtkOn2IOAhbQlg2FTNVStw8t
aTYyRqWfJG5Gm93UZeJqLHqtiQBqkyU9wrSG9gR2CqnUjW3BcahzeneQA/3IkIInbn+95p793PCt
Ne4jjYEzcLhYw0kCDcVFM8mQMnyoLdis5QmNoc7+AWmRssoVfsKO/5ovkaAn77tG3+VXSKSS4d01
dsRhgOIqkKgvnK4zYl8LO69E3UjkaZ2dijmsogcEUPV5wPFmoGzGhotEzxc0OQM02hRCokwnUM1L
TFo0QKKcb8yOVhkM/zFKjfwqr9FsgI7SdcFk/DbPwGBrtBVa2J4YxyJm/80dTVNAv6lDlIiPOThO
2z+lgSiYvOjxYGSPL4iai/gqHVCdeQnO5Y8y63UmHtEY8f8ENppkp7iIxsbfJXlFL+/QNmqEarSs
5L7UA1HMRchZM4AhuIib5mGYOr9BedSZk7jag+whir8pgd/27TfOAYREbs0mBPv2zFmKhB2o39o3
UR8UvUTuNJlG82fYGHZw08vWQhQxn6KiT/aSagxFtI0RqM69wjRIegakzaN+zu8HdJB01fOMvt5o
kiT4Or42GFLWpkIluPk5LLXGQ6hcakDrQN+g74A3jKJHMJHNdfhrJQSh3sH0TFAVp1booYNitgcE
HwfoGFlgZK+fLDFQY2/XGA19uKcubBvgnKz7y12GDl/FZiDFzVAnqYORsAzjOvuGvLMP1w72W3SN
62aIeBWU/aoIWwnMz47867GAXnmYkADN72pFM/Qggfneoy+EQpfbW/G3ouhh8YdoiI0Ptl92HeIc
rndr8g56FjMHQpzfkrzURZ3vi1B15qFv+VmCbjdODI9ZjgrArSFBb596apsoRNbp8CNCIjE7Osic
0TSzrfYrqKm0vmokJtL7dgnETK3HszEaJSYvjrUThfLQYDSOv7KaSDAOmD9O1l0YVvKL4YMg2JmU
7BFjLJPxMAZ42aDzHcgD8Wgd3saCsjgSAJV/D8aoCq9GssOAh839l6LqrYeeevFIedmx/8DwIb0t
JtF5sCH97Etbhv2hBQb5OpUTTsGq/eElSfOKS2T+pXCNCT0i5bKTIxljRiXi004C2fG+oTxjByjI
uEsa7jOnRYfpnkK68VeIzNQJnk55QDZsuSJPjfe+6IJrnhULCSNhD8Jqu8bNED2wjl0cwHm4YFUV
ufEuLPwZmTIkiRSSpfV+sIrucUgb+RQhyf4QUzw/5rMSX1VgOKcoNOurOpOakSNEdQemojqZLiL0
1iILjUT1HxBKiK9RqFTfTCnE72h8Jt+jTrXPKDhF9zEw+hvsj1SOZmLnHuq0tsDvjsuVN2UuBdkl
m25MR/V3WhLzsbY762oZ2+wKv0Ib+P2AQDM15/kvGYz5SwNT+6l0TXUL2D75MvoI4FM2zdDUQyMY
jfMifAE9Xtxa6Fo/IcIyuygfIc5A9h/cmSQz3wvRt9/D/8PZee3WcWxp+FUGvu8zncPg+FzsyExR
gZJ10yBpunPO/fTzVVfxjEUD1swABgxK4g7d1VVrrT8hzzhzbGr70cEMyGmHmtOkdIs95ysG69gd
2LhbuuWnup/Kai9mKidrGbWnyEyqm6Cqk71rmP0nOm2ipevWOk9eZd6aVqQdpnVcXzPivp8jN4HK
u4Qa6QfEzHdraDwbKAEusD7MLqzEWe5XU+tv8Xavz0Y8jpfxlIJFhOvCfCDBUBTrdvsD6mfyCdBO
l7yLER4JNF+u69pedqmPN9bJz7PwDzrHx8CthmeD4+1M3RnsMnhhIDUO+2GS6Z9tNuCjNmf+PR5D
3gXm+cTXWMSsHKLCdT770M9g2kzA8uQiVOUTLutOsoNIUd2wNJM97efEc2KSGgBNm0cGK76bCD7q
05zYGqOSFggHGtmlw3byUFUJiDP2H49QUtddtY7pU1xmSb6fzJJpiIOvaliHBhwIJA10faMFbD3l
5TMbKp41Jv/DOjvkCiIqNq3dYmrNt0XzhpMDxH2J/yx2zXm8Zg9IbfqHicOG1qUrzwOuHDt/tspP
LsUz2RVFZWTZXkvGGKNCgn/n8ZRHRfeb4fXlXYxM6KhNxegdwtHTk12UTdERuPhxStG1zEP1NUaX
colLxsvYWY9ujr1TxCzwpOEku1/pFE/YAtUaPl5NFtwwciYmvA5za49qo76josAuER/8cDw0jcmR
HJN1A9Yb1myvJT0NyvdUfwJqm/cTA53Xzq6137Sox/ewbhO73PGp8t/dtXQu0lizr6t1ab6DPWlX
WdqPPFz2fBvZ1nQ1JBib7UrXKQ4Q4ZrfJs6Oa2Nx3C/ILZqHImx0+1DGWX9yl8l9NA1i9Q5hqLWY
yToeDiBwQV61uMDYqxyEGypVX2ocY6dLbpvZGuDAhl19qDP8V/HKhaTgf7MLUj3Mrl0QuXCFrzAP
MA96NTFqWN3uY4UY4TiY4LGn0Qn0j+R9Izsp/SLkC1XsJTRnH2HvaA94+1WvlbWw/QSJdcOkDXt3
Lrx+NWHfQnTEUHwGY3UgJ6z+U2hVEeb1hCzsKnxI1h1Xof5kBKlzSvFsXHdJ2OZYbPrJdxsS0IWn
LfGz3VndpR32HgTKKd4P7mrmOzIXQh5NEPoTQpXmiuD28gAnH5WBnYWHNKmT3/06bvaInf2H1iC0
YOzs6CL313mfj13PoNSMrot1rK+bZLnjg7/AfyhemhWDNzdC7UIiI3t3Y/VH2i0s5nKnDq4yuw/u
GELbxyVx2pPVTBF56MR+HFJHc27senZ3Xq1/h4prX8/ZDJCHD+x5CgwxwuDZPSRtnX/DoSzGT8Cp
ul2R9cGFSH75jBVUjvAiy5I7LdJIREu76iO+iuOFG2jrpc5udp6WJbywee/04I229jH2xxGRSkn4
32lOcUzHgtqP01c5LWm6UHSIa+JDLMtWQ1AMsbUVswYJAdQrhVqyT3AtoIo0gyhh/g7Mj/JVEdHq
ZhTQimQpKkpUN5UAyR/VZCJjQ2GcIqfQfp/FjMHBWRD6HXtULCTJzXk0rcmjB/pNeZXiK8M/cSQF
nuJKNKXeRsdfoZcO5U6vBwbhO8a81Yp3WR81X0MnIAx7J0U7AcaGvkXZD8pwGWBxb7/wbIr50YzX
aA4eU6DOPCzDOK6EaLtRe9GGmlZDZo/qpd7x1LnlXVoQdYB5f+D06XHAeyg+al1rETWjlUKJE5aL
/6ojHQyvsMEwCobSGSWehmcKDrmeXZcP9tSE6bfeiaq+hu3YVclHRGmhYezrOstN/RrUc3bcM2yp
iMSbAWkkot0JU47l2BP/4MOQbbJqB08sYu4eTikH1w6unhhvdzOTtlxy3tIAs7HDYFDpHBCt89fB
Jpxo1rVeAiC5pOhfEc5mQ7/rGTA5v79pVkxM728nx6mjq0XHkHnne1V9DjM893MQgWx1nyjIvOQ4
pNOgnZsGg8oPyumjWEFNK25HVK6PkigX1Jio0YPEXEYvHo3uDzR/Yh6mL5NoF2anEEMT5mgQCO5k
aZzomoC+YykOZkoDvLcDdWi6B6U4URP6ILRzl0AAi8OvvaOWYi4+qeF0DqiDVmcw1yLdr77WLdEZ
QUDNeybbNFJbURxdMiGhaM8wNIbuvpX9quFnNMtBeWKdC2YFQhMBFTaD4EHE8s8QXonOXA3SqwkP
YnxQdRwb+XYbKC77CDXeksClIhY3SQkx8JIuSMzNdMnO9uRMEyMpMdOUnyazfG5eKacPHS0dLy5Z
ev1oiBEiAGBIpgibjz8bl7E3OiMhRFDbEsiyHpemOtN9L615H45VW/3RE1LTptf0xUALu3FyHb2+
WiNsfca9CbBXM5XET4GHXPrgkG9idiJJSc6//cqrBWylE4no7EI4wNwp7Pc0ZO2tOWI7jHI/A+I7
qykg9scCXWviiTlLlCAxfRw6W4xZXN3noitIqDeLmGFpZNId9Ec/QfH1ihFBVMFuD/3SwdI5dtP1
sR8C4KomwAvTv6RZRzK3q3AhgsW0Tis8zbNRtcOCYYS8Vo1tzrN+bD1tNFHRQLrnjknkdjTNlZGG
VmUxkHCJUThrQw00CSDYlk/ZirFxWdXudkc2qNuRt0kNWCN78sUAO6wwfTyMcSBuaEjBkuNIm9l1
3uMwjoAFg8tt1KSgUToLMTF259iY03MxgZ9T+4RZi7OhCNbko9gm83tglpJMGKQ/ncZwG6xQLMdm
YTrxvEjB07B6vVcxIZ7iiGSlqW7sLyiHhMysR9NBhEOS0jmAHjizP6Dz2gCUYSEagLG0BHHchlAr
wgDsINbrXY4MY36ckRF0zwqWq4IEBDh3CwEjd7AzEj7F1DVLBz9yFUPDIFmChUNgWObvKduC/llH
iVqzOwdxWpyACsfxO11b8lQKtey0TyE2ZR/1OB+Qzs5Wy3PYtU1qPxKHleY3iYtJwamlH3Mf5F7S
uwSEIEXaTpg+KqBDaA4gYLwbe6zSHzTIeJiwbE9xI4EBxREZJcxRjIm4ombes1Eo4Fph5uPWvGOu
x5IkVEIgFHCxwCigDBUuHF4/cQCZWp5a5/vkoS95wTSSKQ+pAKLRb3HI5nfUQ7vxNuQUqAt1h9MO
CoWYofc1pIOPxVKFxVNtomjAinUZ5kXfLTbC4GQv9yPFXE63zQkprvg4EBIwdF8KP1j2oVfaNf3g
ho7WwQT4IS9Rm2V1gYV3SLgOa4H2cf7mMVRuno2uirhStvQ4wPyZSyARJ3liZ4EnIMNytsVpL8Kg
+TQWAxX+cAp1gdZPZQR8IPdodcwvXgrbOsgW67VzKpu8IWLA+COFRTPpFXDKljzxYC7kZkGUQchp
EmDTkhr1WW5lCGwFUqLI0Dl5QVBA5ABFR02l9feTJH8UPYFsnGvNBC8mxAiseVbkCeZeGx9sXsST
Wo+IUYZ7xdVtC7g8FW44FAHwbmuqWBxFtmXC2EzsqFhvii8vJbU4d4jjRw1eq9KcK4DV0SxmXJTk
Ruzq2sJzAOQrYDwDT0IxfRzh08WHIFjE7ZLrpbdx84L2lUwTW6KFoR9XfVzwZLiclxLzsn1E9Ckm
m+wxWepihu0UC9tJM6cCDxvdXOwEjAZFzRPlOnvfUgeC4lRy+lTNzsirhJ2+cN0NQaKh4X4oWSaO
6Xy6EVSU3XbC+Z/jQt43xc9SN1sCNRWmDbxu00YbyWMKxfGML7Rg1niVJyo8YYwwP8CGGfiIJZog
DVsFAMqA4nej6rQbOcdes3FoL8Kk7KzhCMe0yvMrxp9+056NDge98kMZuPOMwM0tWPxnyP6ZDgrp
Mc0ZCfOKBYqEObdwtRmgJ8A+JkQiB5W9AAEXrDw8eDc8z27FzooPolitUC6suN7nZV73L3gIVzDa
rdYuSMpydCKMppNhLEIxoKMk48pYhcuDU42BANhwzRIIOKIOi/+5xOnND+525GgYGHPlJAsnogEV
EJdHOfKsMCqlQ0C8JC4gZBdRAdQuRO3HMBsdrpUuxXXy8OLPXeBwS+Cj/UFpfMZqLUk+1CBiVfUF
XH+0J1cVQmA+2pqHLBu711eBXRdFbmN8rdFSHgBR8XW7w9uF1vQQWTEBfwfl76FoZhC3A838Qjze
mgenUT7JahnLB7qMx94Kb6NEw+t336DJrZrvnQGZ7VhhajQuRN5uIK2qdAjNFfc/KTTP6p9x7tmW
16a7iKKqYmlnwehwxVyvS7hWut2KXVdh0orYIel6iazC4TgK7pW6gFmbCk8GZ8oFvaAaWvGEpmEs
SFfJ7Iljtm430WCHYxaXsNVS+K4I1wjQpU9pY5ZLvGlyB2JFgc/biFQO6jYJ3rQcpbxikdOqIhKU
ZELF5lH6EK1DpggZTEojFb2sJjqQxWPZOq3LQ5bBcLfuKoo+DDfLlAxVTlOOYH6PMJsVdn6W5gMj
+hlvDVEa6GEEQ6gv6KFgbbrwtzHi6amOEHfMQMfafs1yV2PiDEe3wLpuK6OVVg/QDlesy1GzEq87
vAlgMNjjThjSsq6haOGDVVsZLE/EMYA06VxrDvMf56BAcKcrhMhuwdMKMkG62JnZPmWZs/FHZGnL
EKblBiJxgbJQtUvHIlNrpq1Nofea8C7hD3tM39nYfCI3+V+CxmMD+0vKMaoy8djMJgmqj36ui4dM
XVecAsSTEliLeAznsBdPrz6xnTi7oIOWpR/mtp6KYi/PNkbpQk+/MIycjp6lr2V1SF0rRUap1ozq
PDCt2BqQDtHYpdr2E6mec6Q9A/4oAjhVbdKC6pfIjBKwGPxDdqRRhcqfkzqNBRIuD3n1TOMxKb87
PXF6aqQ+ZzE8bJQ44/BRz06S5aE2bE3yB/jygg+iHAmLOo1ZBwN5clwyT0qWSQMWu65S/tgL9lRw
IyQvUCrNwEzFkaO27FTu7YOO5MPBS2OjOeUpNDXnIGVoSRza9XmYVmsyLuut+lYcXa22cAC7jhOD
ne84IHDgy8gLLZdcQGXINZJ/ZMLrEyfAxuEzJX/i7W4OpjjcorYTN1+3Z+ZNWHiLVmrtYAJBpxgE
RxbPXI7qhSneoLm7ZQ38jAkjso+y3hFAzNS5ZuSko1GA08n3lvfB6n1x0yUK2vqRoBd7m7ZKldzq
IA8kcyOQlBr1E+MDcYsUeAlbSRzQBkl3PtYhvh05UJXkQ9F0tfj+b44CcS/OfoiZYrmWkuQQS9Cz
xXxBVMzMWvhqykFKfeS+nhkBKB6H5LCSCSduouUA8lFCifCtB9w6xFKX54ArBxrMKDdvunVFP3Dq
rEZce32ZBf1HXEzWikL7ddmSCqMOrndkVqITU8aYI0mD/ARpX3Cl1haSDGpMxhsojsdhFjcDb3wh
jqmYYPNGyrtAcYNU07s6uejMlDXHINkTA4Y5vKZo18Rn2WoYVS0S1IYhwkFogCsS+MIJHfNOPVv0
X1TjGCOJzb/fKjY5tIksnwnm3mE66EWQ2syKe0MzKvgkiq5SaCxbWDKbjG+aTYFHymJXHd34/VJl
2i0aIPqQGB80yjBpyCENExqmGiwYdxuNSOaTIsXJKqqzJ7alQlb6kV0LgX0qd4osHcaa2SjlTahd
GdKODp0M/c8QoXoQm7eUzFvONi2Ta11dOy22SPoiOUb4VKgnTtaac7J53Cj6jfIStfplo/Bs5VMI
7bt5LrOGlt9jIxO3V467CP/ZxmSS16VsQ/Q6GwliHrNOWzv0ifGQ3UE91Ndp3+hzYFD1iHamSlsh
dpSlNpiCYNU68spZpLssgmatQylF7ylOU9jmoow1TLignExyPudY6fZchIawMtk+LAf5ImTgEd5i
j4o3pVhKDG7E/i5bAV/u8upSw6TfRhhMsbjrntsJSa03h7E53/qME0lBcKUrrmFSyzsHRXq0ZSe+
mnrFWlQbEM4oNuefnH/JBkibIQ7c4tVkOMyIB2uqfHWIFJ2ZQLZ7Yxn92ZvFhC8uHjodbAiKHxwg
LhFRxLaHXC0Z8gCGIq4DYtqjJpqqpacXE7W++knH8oF/ou5sJm1YeUzpEuVyUCNMLGIXaMG4iuDi
UbRY4D6okUsdpb1n4mQy66fY1cR5CAq3KVa3hSy15xgS9lw8CLXinjCvpIqlTiSZLLG0rlOk2Xb2
p+62YPuuHmjbi+WecBgsA3f2bLHK8GAQ8hQlnFKno/Q1Un4qioSfNLQpxpFMo7Udr4y6oFY54dQC
bfySvbBjkap9z5sqcR4o5nEjKeeK/FxvNVrE88pTruYpFU0dt28keZFFoFoly51E2VBJQyO1WSl6
chvmojklC05UbpVD0DQMpoJ5T3Vp6r3gM+EvZ/kdBynudvUZyoL4RBDnhaOf4fhxP8OMCzNmTOrT
dlga0WC6khkPsiy+EAGqs96esQLxjeXAjE7I8HPDs3guEcjzgyuafy6fJExjH8eqYzbGrbaQ3vCt
eIiFRc+0DQ7lWMCS3hrZ9hB5KaN/mtLGFmVGq7uCsAlpSryqV5TAO4d+gpCM6XfDVsZB3U2iSMZ8
S8iBmZcSc3l01lYsBVWYjJL6t8pKSvnDCLqXeE3dH/gFsirE+ylljIYbsQci1hNgSwjXxsEKV5jU
5sXk9B6lo+olLWBhfk3WB8bW4g+DgRjyGDeG3Wef2O5EYY5EW1xwX8doAVHbAjDCMBRjYsKvY2ZW
DXSAbWgR55pLgJLfb9YGtuQfyZ65sm1RRNcZbooVkW+R2NyV4Fo9FF6ELuM5YKbL02fj8ciFCaXm
p7MbwYJsy3jxeDIzq2NergYQkhWt/LqCuYuGIyldbdKBO22lqBo563J4jPYw4BbGsupTTMRJDg/L
NRF9KIokMVOYBiLx9D3502TdPGox7G06Sr80jPlqNXCBwpvGLfJhva0xv5qduz5ARkqMSOqsIdno
rwg4qaFOXlaa6cc+g13jnmPTHR0fZzUjGkhF8FBgQ8ppUR+Q2tUvzSs2XETaHjS8D7M7Wm1iidwa
2/Lha4eSyvYP+ObFqE+ddbW8Yx0yHDqvo1cTvcY0yrjtUmja12MDKSo+Bzmd+IclJjvqslzKKn8s
WUZ/OBqw7mPuDsF4Qpq7gmumUOUZx0OduqqmZvim101b3aHaCotzOPL5YFFZ3UK2NqRebXGOHdbJ
Z2Z+8fBhbllbp8IMF/1cV/q0XpPBTMBwlZowgypyKfdOxPYL3cQOqmXXO4EzHPRphv9ldfF01Tqj
S2jlQn9n3JQrtLhDDbmLpC5gPdicJjnG136Sr3pLmnzQ94AlPj5+ycnOJw0zyKTShlsNE5F82fu5
uYQsMSBAghadMpxELnWul5YHWquh+dgPK9HwsJD8tBsx14NYZs/7KsEYLCU1cNWJJIrZH9yDzmNg
HRrf1p2bkArfrHZanI1ecAXzN+ndnTUa+rweRjCr6Z5wmKIlrLeE1RIQrzRdG4Y3VCd0v2aJo2Ku
XyRpSph86LbjfY09d33ZMPG0b4O8q7Rrp0LX9OKzKdcvte66KTNQze6X78UK3yk7xsM82uOuG/AI
ZDKs+96zm2NMrkEA/hpzJ6Jwp+bYtRUBErFEBLThcHDHBKxq7pqwqj2r+u6slFdk8w0z0zblsSUH
h54RRdoNzBjT/QBJhiuza+1gqSzsbDKwKJxBAKEInHTsi0hIFpddMehMUSu5LWuQWHhUFdlaFcqy
xDe3rSipiGv46jNppzmQE6YqCsUkTSrjTOnEJm0cAjNgBjxb+OLcSsGHfJFU4pfsfmJCJl/FMDYT
eizYgCMUlpEWRPDxhPEchCTXbu566sCRI08JkYYwedno0OvDNtvjpCIe/AHdMd/EK1LixDRzXZ0v
4di0un8/E6mr+cesJ6znMUk80SKtBky/1w5TuaoEUhOF6L97NlEczUbD7tb5VVV97ms/LJ+TPnPD
3ydSJ1D+6qNePPR5b1d/SHhTfttFzZ06YcdObiEdcLJMCRNmh1h7kru9Ln/0OMmWY8V0cfCR7WjR
bB3Qlor5RCaJrslWlUR8SRMOB373SXnjDGntn5e5h5oZ6ibOkfeNQXb4ciZDoMc8a3BoJzpsto2p
o6QYMEEnBDZcvw0UHkSouBApxz0CMeYFR6vPCCl5MnMzNbRz1eUJbP+PXsfLe80FVB8jGK9jRJLu
SIBxKCKS0M4nSYT5Kkz7ETH7XOhOfRzapm12kKZMbd/QcVZ39Rw0kJ+WKSLPbSJe7wSRuT05PTHr
56BfoCeh6vSCE+775qdM1xr9rgMoPIxOQ35Ul+e/ZX3iPKL1zy4q0x9eOHz6+uCt+nIMAyeEqLzE
vGnuxf01Q0QMMtqxnl7HhBncBX1d9TFminlX4JZy5afjeERGxoPYM1+2f69x4S4PHQar7Tke8/ml
taGU7fzVnJL91A31cxPVZnuzwAE6QNr1PrWO316ja7Nv8K2yyAGf0ng5mUS+3rnOnD4vVdPcs7vl
3OXUjhnKFdaXuG61Cy9kn4dLv4wXZm5MLfZFUMu/Y/3GrpajkfxKGRJdddx80qjCaiB8OoLreWky
/f6dGfR8hbguhvXRBjpBlnHMxSNN0HwGgsicW5M2r8QrYCIsMwbQbnZtmzAhN9zRPUceld4uAdZy
Lx1nTTJsMf0ohQxmds9kTMNAikxXsN/B7+BR5GQ/LmZi78xUb25xWgEtLj3C3w8pDRK4XVNdekVi
HVLDmm7SMDK++XrlfR+ww3hJ4my4gvlo3U+zwSoL3PAU1KYOfym3r8ypy/x9z9x+3pEo3V4Zhln9
xtnGyTCuXfabRjz6KY547mj1vgyFG38L6YdwVZ/SD6UeFKeeSNqz4+jzycKk47tZmPFjmDju3gmy
5DRpa/gxTuHueBN5vkzCievVSre5K22LLTXR4vEAw65ozlbhJb/PlWZ86vwuno/ZqLcvcF/Jp4HZ
yADQjrWx3tVZxM4SokraNy0qJazakPXm5JPd+cRBd0d9MIviMAalBdFUT8az53rTUxrQi5E/3Ol7
k6BxiCGzfZ0itL11OOOv12iANxgvziejbPIT4cSEUWDscYl8IYIT2U9TeAl3c4iO7EvVJ39YohvE
e51/rKngHohkn343iR8HgB59EHkrrbv2wBexPlnCvfcDSbIIoMExfJ2Mvzm85W1zIhDD9YRxWPGS
a0iGP6f+iHM9v3HyBT7wR8KZ+UT8Txle6NroDl+CBTKTc+tPs0cwJu33SlCw43OH5oxIkhEvnTMu
CBB6MXwGQNXI1R5ik4jrsiIH7rgujIIxlu2L+X7Noqy/NSfEAESs6rVxyRwtM56XBduSdO8Hk+88
RkjvUrLJDZ429haTkTGVHTbwxb2um0XGwc8Dqc/FIVs0N1jJgY9x3EzvE/xDYBL1dDTUg1fQlTnf
83aZDkUZDt7trKc6SHSl6/rNtERAu+WIxvpsLsn6gVzLydvpmdN9SNLArnJcT4hPaiEoQknbpToA
+8WCZV2F9QxY0QFrpH45s+82+iXLILc+pEPurD9zP33HxTeR+QutlWcgSUDW/t6lkEdq7CIYerdE
k4jJlW/EYsCPdY1on5knCyRI9Q8/ISn/mHeF5ZowctRx9sBy1fO8965TYLYRJtOhdhNL2Cn3QlTI
Rz9tavJvJb9a9T+zBAQHvxGDOlWG2wyUws9GTeX0M/Op94IR06BBwkzDAliyLOe9+YBLDYt1W6jf
KL27apjZ8YHk6k0wItGUtwGBBOSc/40Rwvu8Eq5ToAc26QQGJm0Bnwmq9580NK0Lg8+xOShYmvaK
WbTsCWmZR/3jEkH5HeD+9J7+lGeu6KYNqy2Np2bAij/aBw3JDLTPkRcAqDljTrH6M2fO91YRbkCd
ZRJ05DLkBGJ69wn1UEc03Kz2zVSQKRp/tZy2r7NLiMU2cgDUVciLPNLeim8mVwhe/TymAdhfH82U
LnezB+FwOpYRfM3hTWox5eC9JMgJl7Dv0HNg+SkYELeYUOtPf78a34tjIPbajm8SGMnjYOMB/eNF
RsM0iqxU71bNc1I5BSaSXMB7EmVRDSv+QR1JuoXDpf77D+H8aMeK9ZxJOg3lOR0+bq5/sWPtAS4n
JoHLbQpejvBrbLrKb2+DMcjDx2ieNej6PZmRAD8rKB33NZPpbUo+keFeZt/1nrPU2Rkulk7RGPZR
9hRrBhEh1s7tjBGbSH9A/5mc7YWTC+Hupp2ZDDNC21J1MS5UzMLE0EVJQ5sCeJDgId0TTu7Kf6WC
Q0SbijqOkfpz4DoBkgo1IFfeFyyJipccJqKopp3mg45mCOeQFVT0To1JHZDpgunJmvZ9amU1wXe3
qJnID5wEsYY1eqS3QqW1Or+kx09jWvExW5jJn/Wx0eqIbxAPQ3HOJCYb+Z0o/nMzjok/9hyEkvVB
BwDo+6u2iXHaPSKxj/XHv797xl/WEPkb7Bu6Q5sKjP9ec+H5aKYYyCe3ynemll8fXSED+StMO4AU
Cbqa8gAHMjmSdaS/uTL4aMxVeCAykhZDEH3NhB3+yjnAT7IrUV+7gHFafSGZM9InJka+G/7MQO29
C5JLEYFFnIsLkoHB6fvnwSJTD0sZvb1BaVw75QugOzlJJzl+VCFTShRFywPLjyJZgORy245HymL9
Z0/Hj5IW08Oh0iVnxCW1xKNwf6fiG5kPtx4WWzfeqnGaQmsMCys6aJLo8f/S6nk6o03HwkXOE1lu
m5LtT1svDkZ0PqlT3CgjMSWtbNpNOEnIYEKFjzsVmq6feDK+31LZAmD3BT5+VqZn/UU4mY2NMGyc
6pskTj02moK5nvv97f1zD4PoD17QCcet0EDo9rP8jr+8v2Vg/uNsljc25lvvtvQyX+J+oRi4Vl79
ExuCmN7+ECNSGI4ASBrJhvr7p+kvH4DbzDTQxWMXhIvt+ccN2cXXwyXvsLvCQXfbPexN/awOv4gx
mNiXHST1CfhG0nlf//79xRf8H3NUx/QZwVCXCD9QBN9/ORCyebLJRoqW65TNZf3s+wNyobgj87vY
86FbrTu5JulVP1nk5vuqCF0m+2iAAyktH2vu3ffOHGu01qJqr4m6iJvhzrPrankMijZdL5WJXpkZ
lfW1N9qOngrvpI3T1DUeFyQJzRTYjlk0o5dD52HQu+7JbsCL4dSahcBblUsfMxWxw+MUVrCGgB4F
yjhaHC00j0wBqy9WT06b8xOH9feVFbbYLGybw8CBiMpZ9+NtDWl0Zmij6XUfjHCMCfE2kwxNIMdc
1sBFzUYHIFeGkTgL/jXPA6kuI5xOeuPB/clNdt7fZK41t9kXn4qR5Xsl6oTUM6LlTK/lHCrZ0GxZ
2cmh19+vqb++HTsXJT9dt0dA0HtruTSBaB2Mq3MVCV/P5zcSUj5SwPZykv2TN3yXpMk1xgFCd9nE
yPXUCfJ9t5y6LpwFfba5UiimJBnOEbwUmLkbxiBC9sb8mvRxol0YpbuoLu7MgUlPfiK1K9Tba6i0
GZwGZSOhEj6cCPD1jTYyb6wliTrCd2RqR6wkUSMfnHXoc4g6vCrzfUdQWYlqCRdBgKglN4dTXqxd
RTeNQ7ACUkG2yZbEkBXG7AyjgAq8pBC2dn0ctQyy3iZ95SS4ySlOwdBcqhBBz0MiazgQVoQC3ViI
XJFiBOl89IxElHVv1Uo7JqvO8KmB9bUn1wOmeCIdkcZSE7D+6pWiOSLRQoB0LWEtvIlqCqqoFJTP
sR7EV+L54Z3ldehSVzinMJYRFgeKOMuQUyCtatYoO4pcACLPC4qt7uS3mh31u6nV2sU9dwVJHMFl
2qwkoEnERtcnaNwwYibYHicnIvPtg7xYqllR23GKczidnHI0UC4uFQqq9VE5umE4sfH8tulrvNHk
LUtE/cmoW7109CU9h8TVLMZeWuWqTtA3A3ExvWYUSJsyqYIQKgJAJd9eXgH5S6qktks7sR9y6CAj
BGesJ2yqmmke6z+oLv10B903nZ/khBTHvTzpdxGXm0CRAvlvimlFIiCxsDQE7qpJOgpufW15qnms
AveqMOspuEai2Q2fUwIkyabB+MVZg4MsSwJh3VyekGR2BUZV5NVFFsRk20bujXCyeOoHPfH2PU44
bnMc9VrAvYrFLgnUsKm1CBN9DJnHnWugM7aOVZ4RxbHjj7CW6LNUd86KglYi8A+YiRhEdHxbpd0M
nK/euo8yd8qXg3JHUcQBuFOC+qDw1XDAjvgZ+h/suh3JHJl91+pQ9SHtrUO2fpFYo9WAP74WoPlk
acbpGjuPkoOVdZTEL1gLGPbjwDk93JOdW9TmCaWLtjx69gpd5B5Vg+AlOTCuAEIzZ1o7bIzT1ejy
QycNupR1C3F3giiFHH6zAZL8Uq8BCut39MquQedWpxUDLA9DqPWkaHTshmKCvxaI+ccHz896Df2q
tD5RbAjF0FMFXLC4dvKVsbSRPshlPbgzj2y2PbgQdZwGHfzom111hPYmlqFk4IQaRjQXtWbCptyP
0mdTtuoZKUUsTEkZSE0zdXQ8mAlaXA81XETMW5QIQ6li3BS1YHuEgOMMeGvkICgMmIjEvPMyC0Rv
1ykf53IW3C71TeUSg70PQUJBihJ7V8oR+ahnfuBrXxGojtYxGDaQQpkyKdBVPjiSQ6LjLjI/qMv0
RkFKUdFDSJJcIQmvIrkWMglJ9ZeEaoWg2riGs/eQdRvpj3NPdQHjQSptgHOa/lNdmIzdKssZC7xV
pPuMJNC4/ixWI5wyGBFnxbBfZ/IVsI3jygTRodnsjRRLQwGtSjUT+NSr1U7YAzfPKgVYIdwtrqNs
8KjNgUIkXV2PDeF+0xixE986SeWugO1yo0zK0GcTLebK4WHMiDDNGKwFGlmQu0Cz4/WxkXzPSb7e
ZkPTWsvifyFAnLu7C6HPwVciw8tg0KtaTHlr3tb2tut1XAU2eQX5y52SgAbBpvdbAf8qzEqJySRv
7Y3wsJFkFG0lQvq+Po6DK84MdUooEzRJQlbbgyS7KWqgwrUVM6HFX5J1WSLRy/MIvVgCJxgrA6wy
sKClAR72pdYKwrchGXsS/UIRZ1OlE70n2q9Y9sFvmUubMOzfiw2SQnyYFmbiWJDD2OPfW7LpB67Z
aBuyopQEKnWDFGfGxIdiTT6mwL6YOKpjzkaXAhTlr4K0oeYmylyik96di0QdgedNDkyLMgPxjCLO
9HJfqYFLObQGiEtkTsFEdvTqwjB7YUJFnY7T0rdaEpegMiyiTJA/GZLXO8t3l7UbRo+icVAmoRml
EusoY0MVh/FQsvjIohIEPU+mctBxFsZtqvmLftOAtcIkqQHkvrekqsRfI1y/8PpgxKC95ilAsIz+
yiU7RblF1fiiciAqgxnJApQ0+jJFpkx4ujmyYhU1JEA0pRH/QgAPg7owCsrMOmkujrwV2MBGBOqk
osCuJ0FpxsHFzv09ERxhVB5cBoBDdxx0nXTYYy8N6+WyhWsr3k1VAuq4J02ZHeAS9fSALy8h8msZ
7KOG6X+Ml1VhaespBwtgIUgChdqQVeGoFrqEGo1sEbWFwnJRNkBqUh2ikjQoi8NAI2UPcZOUYqka
d5BFlTLfNE1L+EBCZxbcaLKGxK4jhTFOaQrScik5tMz4BxbM2rnx/KnHGKxHLivDOlrplhiadHPV
LjVwpCKvcYO6lSmgMu+w1StSH7JzI4kSs9FCUquUaafUTEAWEBivzlHAp+qkvEyeRxJ61jb5USx3
J1k8tbI8VKIFcOxt+Uk9j5Rltpsll1qeklMiuZKuLEjlkKeTlS1+426EQj+GeYPdKVaRXEk2eWZG
lyl8dh70RPNFTK1czYqumEpDl1QYmwtt0GjhtNx2KHq9S78vmyoBDw1d+7mQN7vapAt9Skwf0Xox
5q8PlqsLJzRrjKJu/BxGY+lUZBGIBLrc9wRdjhZgpPaXWLSWbiQlh1qOa8WEpshxeIWuZiLxsqmm
98ocbekcFOCnJCT3BbKFFAbiNieKalTvgsljUF5w/5sOamr1QZ8Sy8AOVErqXCnfkRdJPWPY5a/t
cPD9ZM3dSzWs0KKpz4x9BOQdu7smHbdhM6dkBgI/shmBP+o4bGGfJt1mrdyBmS3eB9bmzluiHCGf
+tBvBL9ZE2vR4Ehm5aiLrKKHOKGrxt4LH9B4vuuktyN2NfD9jzQhc1UfyNeOuvS3v2/v3s8oAt/0
SGTALMkh0Nx+P6RbHXeukqjMr4q8hoqvlNmKjr5IXylFMv8/vbGFMbDtMJ5hZO5YxH2+G8XlmdU3
frXGV2keN/7zQqfgQU2tiQQlGrHRiFc/ltAr2ea3N/7Pl/m/otfqgxzAdP/6Jz+/VDXk4iju3/34
r/NrdfdUvHb/FL/173/14+/863NV8N/f/pPb5KWtOjSw7//VD6/Lu6tPd3jqn3744ViKYPuH4bVd
Pr7ixN9vn4HvIf7l//Yv/+N1e5XPS/366y8v5P/24tWipCp/UX91+fuvvzCA/NMdEq+v/lJciV9/
uX3Kn9DVMuSVr/bvX3l96np+2wj+YRIo4wGNbBF3DJ2wnOBvguAfhKvYAXWfzpg3cJnXlFXbx7/+
4v3DcoGeMG/DB5z0Dgewoqswvfr1F/0fAjIErQ9g4xACxyL45e27/3AP/+ee/kc5FB+qpOy7X3/5
cSzCCnYB/0ncNG3+7/GSP86EALUwZRnr7mwPa33hY+y3R+IEBRNF48WfLot665+9FVfAAXAEX7X8
d28VhVFczf/N2Znt1o0sWfSLCDDJ5PRK8kySLQ+SPL0QLsnFeUjO5Nf3om432ufI0IFvVRkw4LKS
QzIzMmLH2kveHQjwaTsxkbrS/wDMZ66Sv8p0/eeuDOIT4naKOqgtzu8qyYt69vK4O+iSA2inUc3F
SKPZOfg07GsxGp+1dVDvirFtvhWDzB/fvlNxnkj83/GpZpHIlaDL9S0T91vuei07i+OwjkCY7/F+
9QagAYvIUB2a0aOVVtlhjVT2VBkLbUEUm44YEEBoMdY6vHIl53WR/7sSj5QXFUwXntH5lSjEa/Cb
eb8cmLvcJ7HUf0LMtmBGaZcnrUPF5i92k9zSRNHeeVNVvq+iJPkcTdDDiXZQVCBM7R9yu6rCJEOh
o1NB+rJYuYN7Tu39lRnjy+U6G/oKADoXzPWeX641pwXxzNofvKWNgISN9UDk1feBnc0ODRX58vD2
A/rD/McJjCQ/pRakmsbF80kJTQGuM+CwetEeg3A8NXCjvqXKKa68iwuT1//cHFV+z5Um6zeOj+c3
BzHO8PShZVbo0QxeBBfuE4qFEesDsy6/UaevdnbmyswnMV+u/kwP9z2MkpT/dzWrD4g8x9UvvRKS
TE588nWtVEsjI+0vOwuVEz4TZi9vOEL3e30zU9nR3DJUu2xOo4R6Yr4a/mg6bXnlxl4/Q4f9G791
SkSe611mcunpAgidRt0GgIp8DDvGQGYagf7aRf7br+u8MrE9Qoayza0chWestLYP77cPq9NGj96L
mvmRjtrdIGfSCaKiLTfqXOdDgtuUP2Cvc2U5kfzU/69HvIxqmYg0JCuJbbOQn4/6kp1N3AxYDBd2
ivUeW2oxpPu37+3VKKSmWbJYhVFAeJ55cW8VHcvM9LFF/qdPNzBGvFBIJJ5/P8omFdCZ7+Tfre0J
//YEm6qTw1y5CjvdxnjwABkdyWks/ZUXdeEYyjPbst8UGSywl6bnvRjg/TZOK6Yyy5SuDm7nRtnJ
bLX82et6YwBLaPcPhkg3dWECVRIYnw5t0qQre/QhCmsZaCrp5u85tm199ADG4p3qZtVcu8ZXE3fb
Q9HfGORM2UhfvCZ/u0ZvGRXrn4BwpeG2YLlOdSItLv8BimwdVwTc/prMdmjaWhyij1h8HqtzzF1j
Cm1E+TclXcM3tEiq2546/u3bL2pbDX6fdK5O7QDbeSo2lBAca7v43y5OlFNba8lUHWbHQ2MpIw3V
J7WKLAa9DeXsyhx/tWdt49EtwLwjt2nQ0XE+njf0omx1CyRane4c8IXBaA6Pciy/tDmgaG8AticF
3bxGu29XcTu31qe37/jydbxcAd1WNEsBpkHUcn4FtpWmulJ2dRh7nBY46qAqAHoVsgCKw9tD/eHh
ssPwlRmUs4mlLgKErlBpQx2yPKS2FRBqa35iFA358xY3GeVcebaXm7CrIyghYOOxWiZv8mLhr9ux
cjJjKQ7CycrOB1JYQsQjlY64pVQf6Ux2j3pnm+YuoxH1vxgc2S5vlHIkEJKLwV0X6wtUtsXBlLkW
JtPAkuKW5XRjAGvYucLsOF72beln9oDt6dvP+XK95s4dNlVDbpOLDMDFahNjITHqQhUH2ETWe0Ev
z6aF3nT2HhZEdbp8wWuzvTKPXg0K7RgRiGewzXJcNi/mUSVGN1bmahwyFHZHCnz6fmVevXOn6hcN
SVA74tladm/f6at3zKAIULCtAgiqM4nPJ29EORMXVd04YM/lvmtbNz22pLCPi+Vk9Ba64pAVVf40
4SD+7u2RX302jLzNYxYyZCPsHecjk7PzViwDjAOKIu99T46h8cwqsOABXXmblzsUy6TET5ghKNm6
ljDPR1rTLm6sMTEJa5tkxy4idmU/qyvf5suPOVv5GMa1+Wfz5AY7cvEocUTOZsrf5kHrIgVOI1t9
rRJow2OEWYG0Ov1mKBZ87eAvnJxBE7edAVpMX3v9UOp9cec4Eb4Qbz/lVysGwiKE0mwSNqI9PuPz
ex8sq6692DYO6wAovJuMOCy0yAbcAns3V+mV6fTqUW8hMOs+cQCoZlIN58OtObYLtOEYhzHOB4Rh
i32EjTf87R6D1o3Y13zRENpCXDzpFMgevWGMYqqqBG2aoupC/n9oB0Mee7Rf+7cf4qu7ogZvcvxj
JeQwbMmL8Yh9MO1YZXFoHJEfbaEceqXX6so0ffUpMgoGj4RsOkIOTsnnzy6jb2GwPLs4QKmbn+tV
2O9UV9Y6dE87vbG7uL0hDa6nqHesPHz7DreffTZ3N30Umxc+LB6H3ctQkeh6pEQ8FwerGyOF1tsx
MrT0+GREtTmd8jIGwQTWDMsao9jKd1FTfnz7El7N1O0SXlZAFm+SUxdTp0dAwuojigONv+4nuu7M
ACFiGWwlRTqNJuOvzMrQgDIeGmbu1gZEyls9f9xpY7ta6dbFocTDZx8ZAkwMSuZ74IPFvshy7zjT
0H98+ya3mXL5nFnvbI5SzBr54mD7W3QknRY+otYXh8Xt6JbEv472TRqIrYAigbryRC9Mev/vFv9/
tIvQnNoUl0H/zEFFXq2Cee3E8yDaPOi1pvlS204pbqaxdL/L1HSgjtrDBlQ1k/zKXb9+tZgSb5pt
G+U4OaDtz3+76zEpDaim5XTYWLUl9czAWmzTB/YHITGv/3YNsrfPiEXPZS2y2NkuRjP1ZQE9PR1w
0HL2lZM7h6EU7pUv5vVyzzB8sEgdqfoLzB/Oh6EPM9cyqY0HZGX2GCRk1PayWcZ/YKhpdB2RXiUT
YWXNsYDCkoaCvoKvjUcE58sUEItfm6sz+yU59/bKSvJ6veI8y95qc5xhIbmc2u1QtOhYu/JggML0
3Q7fjjGbtCtby6t4hVPj1iWqEybqREkX26pULiiBhlFo0Y39oW6A8Kyci+TiqKBv7S9CG8SVMV/d
mcNqTyYZSwSL08WlunJWfTVVTTocXOL5b2lkVXedo187Bf5xFOkQnAh7y1puf/7bfM07aAeasQyH
qBlof3GiaG/j2XYlAHr9/NALctSkq3wTO1waXbAKbMp2fTjYYGACzSwUB7rFuGstlnvCi/7DqvLy
b6cGazvdJKx5/IaWp4t4IGJvwVSDxFEvSOCURbWEXi3W8O1l7g8PkNOzQR8EVg7IEi82zMKmV4n/
+kOj2ysVJd1p9pHInM9vD/NqNWUplWSgmYd8g+5lMWMagTy29VgRB7hauGRyCNTWDozCR+3fHur1
HRk6B0zMJS3XNjh3n08JF5OvAta9OlCQ6vYQS+ydXWtP/8UgAJPJp+F5Tcx6Pgit0YUb0xh2mKjA
7dwlid55cTReiZ7+dCssD8T9tIgQUFysj5NVYWihTepQepl3BHjTcVY3zCunmdfvBswXSmScb1G3
8xWd30uSWaOa4PoeMLpxqYGZOfhhZ7wbxlZdmQavb8iE40V4S4BLHuAyuwY+B7MHHCcPFM4Aprf5
/LBoq356++Vsj+Vs696qF5zNOOVLHt/ltpJEFoqz3hkPRTyXCAxc7SkfyuiG7vvpc+pWy5XlYZtR
5+PxWbC2mpyCbcGp4vwB0qjkDMaQsGmCDD7gWOt8tupItr5dC7wQZte7KR07C7CgvObj+vrdnQ39
6mhmLFa1ZMV0oHs82S1F1Ib9IiGAd3MR/u1TBYH4IlnHZobI4GIyYo1ZWSXSbEJru35ngBT5EdNg
/Wuz0Thiajde84V+vepakAF0KTigsO5enrLp0TYWVfQ9KZTVvsEbOYM4wYluZ8Zpf5ulevkOPcK1
c9HLUnT2NknWUPr0GNGTlD8v1g+MctCvYk4A7V+NCGBoBfxW5NV42+YjeoIszpNvtMFWrq/brGvH
GeTZvKcYMz8MZqWSYPbi9TNEcDX41apXQI1Tt46PWH2X5cdFaQvOFEXddkFWj9ZP4BbjNWOmV7lR
Zj0zcqvuSVduGvfzGVmbo5bRU6yOvWa193Jp4mRnFrk1suCWxg29UnRV515CDWDKtQ4wBgX6L9bW
sBfaIww0muv5uTf9iqTYV2Wmhiuz6UK7jPid5kAaMEjZbK8WQ4jzS4xoRpVGHZkn1DhYObTw27ae
4WJ5iNq4/kWqKH4244yIIakyQ/gYDzV5iDhSLL6aGxow6cNHrsfBQKMZ1jCiT4PuLF/rbOlk0OoF
3Ke3PwBwzK8/9K1rkLWY7AENFNvy9lu0kUay0o3KqA6082G67eWtW+4wK+yflfTs3tcaOF4BCghp
7TJtNr4puiB/ycZM/0EIgVGLQ31Y7iodSqofVVmldlJlsR7QNMr60AGSvqMdfkRvunROv9OLBEsB
5BwaWp7JKnKAN0N025hEtIGOCcmm6BaqxiguB9UINBz3RYFnSAPQ8Us2gJIwYuurHnXOEnhdMe7L
ztX2aRtDrndlQcoDALg+Bi3985iDjNJ8yN0GMohVr2kZxJGBExJsjFr4S2aTWq8H+D2+ba2TfLdY
9LkdFWYjDgRCI/0oO334PEBY7wINsN9TB3z6BD8SEghiti67nUescz4h6dPnXYXEefYrIuOPNUf6
IaxrK/4oRZmWO23QB/O2X9r1kCJd3QzKm/LbtJDo98H2ejiwjGM77+usTu4K4eW0oQlplvuoSKPD
2OUmxHVozKUWVFNaaGGly6ILbWc1sndbrrSlGR0rzSM40KSBBCwjK2BpyVNCE+X+BEenlzDmgQu3
/khKKtnJThl0ureQ7IJN+vV9kFV/q1zInwfZpmo9oiHDqly4brcfJsuM9wBM5AP2dh3gYXfOv5jZ
oP3UVGH+MhfASgc8i8bTEvV9fIDAOA+7loopumv6Bx7pGshsxBZWVeyMtHezEE+jotibcEy/adG8
lP868MdlhLhrBSnjpLEVWD0Ql5/QZ1YdxAo6sCc7E9Sf50aY+8EpaFvvZ3hb7+wF47oTq7nXQ2Ks
Z2w82hHXGydDVsJHn3ruMUmHun2OllUttHj3mjzE8Lh6v53Qm4bx3PcfcLgR4z7H8PE96aRF0tuG
6NrvhGrjo74mZfRu7KFFYCHT6DnHqgGyOG4yo+v3Ylg6H5JkinbTXsx7HeeSwQc4Ij7psS16loIy
nf0Rg4ZvFLF1jCE95Dd0Zen3i0ChuEuNzQ2mrcrxPmYLSXy7xAHKj4a+n/Z2DgcyMBoMBA5rShwV
jK5XSaTWcfsc0+f0o9Fr7TkpKqzYo+iRo6NfyRn/lpas5M6WYw5yBY3Xp8GtmF7Kytzal3ptv6va
tdrTv5VPoVHCWjhGqJkeBTo/LK8HiJx+uqT2Z2TZnk3GS0QHaTnzusdP0vP8LHE5WROOLI5vUki9
b3PRujyzpXm3mpmX76Y6wSKAaDKq/BkFWhFO6dCtgdCL+YSzQER1BmP4Bm/oJdao6dfr6scqKW47
LPYemGnZx01l2NESbw2D34yALKFb2eZPcKxRFaKHrYpgpkfqx1zTWOG3tVg+9izUIlg6PbOh92LD
sgOtmNBs4Y7LPob8F4eYs+rYbwjc2gARxejWOiiqzR6rNOsxMQygObTla9+6yGie6LKu8WXWW3mS
cTmoYLJqCce6LpGbDWyipKZaGR0c3LpoD9G3XRBQyfKhhxGYHsDjOnMooAkflary6r6wVxzQaCiS
TJMRF9adAe7LPox2a7c7UUIy2mVY2GweMiVW5bljxmvoVIPS/GltxWPtpOzI2mRiNxnL0tsVlWWM
e2/EGtZf0cl0tFSRPuTpYvvOWRxeUDjTB/ue6Ws4IcyBqfFJBEfWDd/rMt3OFMq/GrXWP5lscY7f
JZbzj5Pm3uR7s73eF4AiSt/LxvYrEHcL4aPqyLWKmV5ff7TN8pcecQ18EnHW7j3eJpAU3NbCvDEz
gGCJ1T6l3AVogTUrSn/oStJ8w7JYxS5HL5wHKs06bJDMcX1YUizpfXAENpTIRFdr2JllWwZZMuhN
2PKdDD5iFf1b0Y+TeZeKOae9cpmw1kqcEVw1m78hwnnouNBIJE1HodssPuIKW8LZR4t2169AzMIZ
lx9cuVpV48VE2up2civis4rOnizAD1jZ7+dU0J/uQ8Az9sma2NyAmyrziFoyij7Uc46CzJgqx4Ez
yUIcmPA5VoigneIT6k3jxmt08dmm3ecJfTouQ31mgCzRiWDy/UQP8wLAXDjdY2mX5vKA7hp3eBcr
1J59oHP/LU0v/sLKbuoB4v8BxVE6j587kjDEb30XJVR7I3MMM4OzV0BuS7yTnduOwdaMkkP9Y2kJ
4hiXJmQQgEj2zpKCk6hUX2OtF3s5HqjsartGbwqxx6Oua/0UPm/po6ks5S6fqVwHnp3Uz11BcmnX
0bkgbmWPg1AwY9vLVMev4J/GwjnOFzlL3Ue91/Wv1EUqZ+8VhSaCOa9L87ZGMZMdHWFVA3BHNx/D
YaQz8L3pDhG4mVgb5DsYZeV6xJFOv9aoahjnEc9LlEb2lR5Z+BHU9y4inmHBcEmPVnlamD/vWd5K
h7JemyACV1JEQa7IyfpUvHqP76ZVBaFHjWdrNU0P1OIB0ci5IdigJY64LUV+IXZO77rvlyaNvTA1
aykCeODOP63m2tW+zLz5Q7U0TRkYiFzVlRBuu9zfYvv/3M5W9KH9VPcMeREXwwlBmqdqeeqtaDhY
djvfaOCfrmQgLsLEl1E2UgLZL53clH2RbrMqz0qkauyTXhAjyGnCjmzMkxOIkmvlzz8MxakMkShN
l5DvL8/uIDwmZ05j+4T5Yrr6wjWdjFXZJcaXhPVvB8B/HIyklEeeEs3Fpbxo3MwaGiwUTpyhkQKD
FzloC73akZVdq3L8cSjuChkO9oZ0Kp9H2otOWXepe/vkGjMUYTnrYWFlNWYG2TUp30W2YHtb+LZS
Y2Cak/S+lNI1CujUqhx5GiInf1yjThxFikfl1p+W7GHAZleOPhfpgv8MaKIetGykRtgvnN8b+2Du
aGRdTnDrvhE97fq8e9So6XZ99u80czLzFqyC3n53fx4UfjJhB4eJy8zL1HpugT7POkW6m9yC2Bp3
SW96uyyZbByQNILbVNen4xDJvxQ3vdwvk5S8iEWqTLyQFX47NeGV2qEhBkc15cwTnL/bQ2E565Ub
fD1jthymvelVJckYd1vJfhsFxbrjIDRdT1W0hTuO0r9vOZkgYQO58h28XkVMVkK5aWdR2fESz4eK
XxpmQeyjbuTUJDPZ7t1+/Pr2C/vD/dgW9bWtpXgT5F7czwI4sDE6iY1d3uB513gGuczG+9D1prqi
ibwskPCGTPgVaP6oRGyZ5osZGekyxxvLHU4j7U83UVyLm4qeyR9t3Ws3c6fNH1HNO4FBW90Osq93
LKQ3PHhlPkAvsvsjxT/rrz8Snq2LmBd1h0Ee9yLBGgPeGwVwtVNp5xoQSk18q2xwj41VGH6xOuvN
YPfFbZG71l9PJGpSZPttb7sA87KEHItq6xpvRhw72tlfFzXcECXVobvqzeHtd/x6IiHeZZCX+iJ6
1G1p+m3ONlWNv5I7yBOwDwJ/lAohcfa1tdTY9pvzXQ/IA2VTFNibhOQyowU6M8obxbfvFWhkYkxZ
A5tGVZ8k6bwn2WWcSNvjBNk4xhONnNHOi/rWl+tQ3+gelo0TrdYHTu7Cx7EFhY81pY/zZK6BvSzJ
HvRKdFgbASzGTlWgwQPaCV1DfPf2w9om4W93sQncN4ER6yUlWYuEzvnDooeQfr15VAcDfHwA3kvc
q64nqKb2fJASDqOfFNN09/aoF6+IbDWaFKrcWw+GS6X/Yh6C7Bk55SFVLzsnDc0y5VgFVfTKbP/D
KC/6fZYUKqHuqwyylcxzbjjdUa8mgSCZo84RyQb+0391N3zoLFvsdpRFiH6Y3+fPsE9RmPRmIk+J
3qtfjcAyDntA79fbo1ymH1+GQVToIS/RWe/lRQA0qaJDUmiZeJhZEoKHAqURrK1p9DcRPXI/cSDX
fiyugy8itpDFB7yJChHIdeEdVs44ZMFCcpIEKxvzv1SIomtb8MXz3i6QRP1WLzTE1v9wMZfm2KUZ
m6zBSQ6ZChsT689qkdXx7efwp1FcapPkfBATI2k6f9pNSX7S3Ta+POnikOS8GVrlcE1p+HoUkFas
lKzeKDmpUZ6Pks2N2yIWNk/t6P5APUCFt6pMRCB/ezMEfZBvUQ9vWLdL/tGKw9dor7F5qrNOfzB6
Lbr3sujaWvWnm6FuzL82UTp1ovObwcqKTl5EbidkAePJgviAnYNhhG/fy+u91SJeRqy4sWcIFS7m
Z9uMbjoCiziVorTuMhHNH62lKziTq+GKsuN13IWei2AZ0R6VDIY7v6E+Ncpp8SKBMGdK3LAFLL6X
szkfpUz6u7yJwGOaQwMTue+q/u/vk/YUpjnqeUKvy4AdeQ6WtDXHnbT31LtqLFQISGS5sRGbBX/9
SAlS3O2cSKrjVRSt552kzUVynytJNFO0kT8mkiRnXovd20P9YY4Qx7qMtv2iZnn+SB0Q4e3axMYJ
FXp2FGNLC7UW/xdzBGqM8cLp2bRWFws/vBDoKLM0T3E1FHtuLgpwEhlD3KSnv/+0Nh4Xl0tZAVbj
xaQ3tAEbJmK0E8BokpaOm1I5jOb924/tD5Oe7Qu17EbF5fx28dgkNqOtVxVMejoc7shBrX4/NcNn
lvFrpcKLrZrlddsp+YY3bKDxqjupSrw57fLeOA32lH1KSRPn/qJbk3ma7TI+erKdH9N61PQrk/CP
44ot/kdl4DD6+czQixUjhro1TriNfW/JifvamB282ftHyqX19dF9+C+eqQn0aFsSOVZdDIjX+4Ax
Z2awj3gd5pwptSnE7Ltmyv9+JGbjdoDa5j3mlOe3Nk5D0WVFap6MZBCflOUBqqid4QO5wL9UZXmc
8CFjUjxELeR41kvl7reo1JkiF0EKmyMuqDOi4rV733mrdmVhfPWutlEQ+fJtMQ7Cq/MbgoSj+qVg
0ie48uE7vqjmY+9o2g7DD9PGeQbWOEfwpPj+9iu7bEMgmOMjIOW+nfg5B+sXTxIzFDwZxqQ+9ePo
jH6OZvzBtarxUZNNO+xyq3NJso4iO/a6FdthiRVdf+smY0y6smppHHj7grY58ltcu12PQZMkzTKc
NUgXXXyXNYucDvugOo2qWAMovenDNJv6FQ3l9jgvR0GvQicoAhEql9vr+O2lanNk2fEy1SfQ4PjR
l2l/XHCF3Ys4eywyPEr++qbYBpxtG9/6Ti8ld+4yQ8KSa3nq+4T+yMYc9oWKxN9+7ygzieEQI0jO
/qZ5/irfvmLxHxnXxTOioYgp4W2yK/bN82eErYPIoiFKjqq3zC8ACKmNJLo+/BrGXP0ihb7WqJZw
Qfepj3SYwUpv7AK4y+XHDuzJt4nI5nGiF/RfXAoE/pnZnLdBlU5ztGOrcrpDYmo43lWVhMNTSZGH
njVS/WkSMeRUKXTzfbdgwB5i5t1tZgJFhVtGkVTBGun4teuqam5MACp50DSShH6eLEbsY67X8tdn
kJig9XMy716clPohtus62rWrMiJ/0ebl5+x0JNPTTsvgglZDpIJ2KlrKk9Qcf4LDWKJbJ1oj4DVC
Yo8tSxjGgadF4tnKnCHfdUPSwJeityXIMqr7/hgV5jeIn4cxTTE+rVqzd/dp4c5VOE2L9RmrGFkE
tFb1pT9jhYEUQWhFqEoITVNmrstnXEZ6JJium0gqG0Wc+8YQU7YYHTne01LrJnuoTQo/FUsvzWBB
bXhaJWmKA/D25HM1oFYICfSSO9DpdbErMLJV/IzKfCpzCwTd6PLHA/0wMdAkRNJFRFtjTzYai75F
3a+iNwcfpGlehRTrHQrTgzLfK0crGl8g61O+nrXNfddV9PBoIpu/rkndf7ISTTo7LcsMdM/xYnl+
I+3mGWPW9VMS1bPr841B6S6dmWpJa1V1GpJmQVlByZGE+LpgBen3ID+PWiKm0U966QXYiRdBmmjz
ezODIIGNFRcdukT3cN2piH33oLlRkqbNZ77JvXKEb9GiIAgJLYp3Wr6UCbisyLmfHc14NBuXvEze
9cNXb7KWbOf2k/E9l1nxK+rRN4RdasU/YjkXNiX9bOp4RhH0sWZ0tK3bAW+iYKTVmLFZMTM/mXrn
RCOb0HisSQ5sexXPRjFxuEOf5sodKo/xA4eUnjkJM4pZ2mdEn7QE1881TgX4culpxkvgkHfUlsx9
ssx1uE0Me2zC2RxW2ydnj+gYeLacYHRNeeRPBdbnB7vF/wpoPYYOVIK1mFyEp6/MKqmWInCz1vjH
qrQ53bXUmjv+Uq94khgVCwp3jbrBR9Ve/cVqytvZbGtYJMJ0f0JrU596j/JLPRYpdkT2nEOrmOlS
3nULqvMQpFjyVY+99Z0wKgoeiRb3n7B4UF9RESBgxNkSiUY8DFguZzj6bTZ4YvkF58QDr9nUnaRi
HucnSmEjnhykgyimQWL0Ar2c4u9JqltPHMpdSo3AtP4VdQIOvuspyVE7TpQZlLbWIchjx/oGrW79
x8gi9YwxT/spNbLxsWQfn/aZllXf8xo+OkBAV/heqmYVxFhsfvXoCLfDZERrFBRaW7b4gCXZLyeP
Y3mopV4at020rl/jItFSCkoSaQl+j+gf4t5zn8p1AgUCrNM92TXF4eM66+tTWrSUkHU117lvmqn8
uKz2/DxVJgV+BEXqach7UnfJJHNfilTd1RXGNjtptvqHBXB4sqMUut5bqdI1TvnUkHZiakWB/eta
PXe0NCSBA1ypOVgTTf1giFEGBY1NrhFNGK1kejsllq91SJNOTuHSrFjHdmuGsi8drjxaeghuo9dk
fi+7hgLikFaGDxvAochHw+fM7xf3g8GMblk/rQ6LRtftVwQpcvmwVKI+mqvXF1uDeoEXEm2ynyjp
Cgy4kSRY+1Xjfm5jJ3WfjFpnL6AmRyZhkW4Jh1kvmCmGpZxyN8aDKnfruNYnb1rqNQQnp8SxtiV3
sa4qeY5N2qt9GdGYGwiLmIP+VVc1gVsmtFMbZmV8MRrFD496y/1kebVkCR9gVvkurDsrTJJq3aN4
YanG+SL5qbpUf5rcvDH81Uvj916MazWtW5ut+6RhV4aETXb426yxh/9N1ymobmVWRbsG8abxJW7y
jtVLrvZXNSFLOFKLUbrv6aP9VXP5NHyPJBVV59Wt/m27Ipp3UNZQWGDvaqX7BUuUFUOBsvrumrO6
VaUYi3CoLYIBuax5F8rKXodQE01RHVt87J+gPaVMPUAS37FdgohlD0BBIf14vXVwykJgOthP611m
L87PZWxrUEuYCu2KwhtS/D5WypEJxW7bx7u1+9kiNMECr7Osxya3tB8ZrYOpP8eWfbTjGOj0ApT/
F3Q5PkJKBMCWpJ4r54geJ/41D6n6NndrhcseIjoqdznQVR+lEfXPPC9aDbpMNX5HR8BN9KjU4pBM
mxAB6CVtvB2dGSqZSMaueShUYhtHkqymFspGK8cQppbWBYY2FVgEVG3rHAAc0+yLEmRFc+dK9YGU
WSHowbc7z4+nZdRPbTujawrqEXfXE6ef3gtsR7lmUC9i0B9sjDPGY4d/QR7mMnafZ4GQ10+rhBer
x+bISbzXtK9ZmXXmAZg7sINsYWMLNLejzozOJ/qcWogWcIVxfsmxmn9FVhwj5FHWXGDR5gD+cakE
R/6KVEcFZFZSF/PtOPlKUsP4ZDTO/I2LWL7JTi6fc6nyf5EReL/GqWCi9ZTnMRtQXIhWu/VusGfA
XUORfNeQSfwroIpBv+q2QvKUppoD9DmLfk1Rlz/mUNs+IVx0P63DjFsFr0Hvb4pGTkcHy5jSJwNJ
psFrIVuEtZbTx5wmprUlajUkdr2Gb49PdsT8oaoBdnead+09q5Tu7Gr8KVAjNVRndwq3kzzsxmF9
7kmldQek0mAsRdVWnl92FRqcCIRbdBjsTCKpmJJm2AvlVfZBLrlxxyccTSFFhSzbUeldnr2xspPD
JOg6CaB+T496H2fAMdx1xChMOs1HZRXpD9xPuMoCuy3keYbKW7+h2jLQLzyluKuy+X/RPMR/oTuT
c7OH3KuCOTbLKdgMJ7CA5ikCaiund/iTDE9tjwSQ21g8DJ/KlucJOrmcA9ObZ+jBpRvp7PMNeLDJ
wGogwuIsIw7cvhaqd4SKFXnoxl/SrurIC3fxJ6XwFPCNvrA/usz9xM9b2AEBSkRCTR3bmyYkJEzH
vQHUfAwXZ8g2dPem5dk0N/f9NOV0D9lW7fpoh9J/B44M+onQdbp1VaLmozt2T/ocP6WZjFOfIIWz
36BneDYScD50MJf6MLKQ6viza9V3uZmiSGSaOe+VJWlUXzIjdUJyb/oQSrCEKjDK0YyCVczpHaQI
kwTiMKwx1+M0QyA3jueXBCziD70t9PerntX/jJo23mmErc/CK0xxHGfAEmFRIwwK6kLMLQXZNaoD
qJ5FBoVW463izlO0oZlpyj52hcG1O14jn+1oNR5iZOLtXskGlFS22Hcj+9yyc1bl3s3RIFAv5tkS
+0hce+J79DnRHhPSoUT4kXnfMBUr05s2r3lbpssOGo6gJFVIHkpMt966wn5ujY5FdtIS7XmJJ3wg
HPK9Vl0W5o3i4DuGKqua6VHDs+/eHOIeWYY0ZErr0ypdf+KFPBEsOLRJxl0j2LwM3uFsx92HVDfH
p0hP6sZ3G6+jqLP2zXsMyxHKyFE5dtArC4nmMCGIC2aFZyHEgKxBgZnJTO2aIltddB1ecpxFlL1D
sGgg90sRLAf4NWdP8Gi171hcFoS8xHXMyp91Je6HynOCYjFutaL/rszpqLIFNAOyYD9uZuyMNKZ7
EnW+5bQfG2vdW9Ld2Sjtl17bLzQ3PUbKXAwEwvjJ+aZq2ZNVMf2kH+V9603D93xo212CopYgkN8V
nXdvEQl8wJzF+I4wtcSRKabYi5tO7X7SkCX5tYrdO1AB1q4du13u1OGa95/MiS0Q+amFQGrMxI5s
BTq1TN00k3OfygKrprncT55UQRnxzQWIwDlEadY71D43wLp3etUj/43KO9Pp0N5GeRFYSHEh1daB
mFLPjxz5wegU0s/cHn+IyFh3zlzFD6WW4MIwOf/D3pnsyI0EW/ZXHnr9WE3SOW4a6AjGmKOUSk0b
QiPneXCSX9+HUj28DGZ0BKRdA12oTZUgeNDpdDc3u3auPOa4XGMp7LqPWme32srRo+PoFsfYbpsN
wGH7sVO6zhMQDVdRnbkfMEpeT6X/TpAI8CJgqreu6ydvxxD/bbX6okRe1A7yjdSt+xjpVzVF+579
ce43p/AJA0X9MpN9zaB7AGj4xdeRgtL7skHTuq4sZW1X9Qb54coJrYMS6vsukw+2PXlW0b1VgzuU
o14cB18DbolJclC1rqKJU75LVRsbvbREBdXrkJjfwQne4Lq2JvZbd3ASJPnxYMzXoRAr5BmklIEj
Rx+n6cbuIQf1Nn5UShps4e662P70XjhMmzS87bAa8loR5RtqohOmTbSmlrwCcqM9scDQPjr2QFZS
C+ztmOkrMeXJjSKyZtNq5Xd75GqhUDe6taHffODE50tAhq1XWy0uuTdbWghYNx28ybJAP/ntHns1
z+BM692CQ6BKH+Ok/FqLZOP4XbR2+9Z4jCrzNgvH71GaTd6o2P3GoqsLM7PqbeYE0Tu1jPSbvmvU
r93sEoU0zvGsKcR9Xrq4hWvFJrKddm1K841Fl5OXKTSWxOnb0BLKTR2X+Vpk4pNGwLoO0WOvygKc
B5eAOy3LmwcVk/Nvtl18ESTzPM1Kzc3EnXxt1uldlfU7h3MWY9RpXHV19Jl6Qn0TVEO2zpx6j3PR
ky7ityM7AxJFuRoq6wBI6CtOX+9E9R4Lz+9ON21boR1LBwCvBfNx1HZG5LytaGlP1eBZBd+JeI8W
iN7iFsOu4EL48ErFpbbKH5WIAcoVvgSfk1B8cg3jc5iKD4Ksp47I349XVhj066Hj/ogU83kc6MSL
DFTM5bNuBN/spgx+BCCx2Xp1K+H8SnwvleOnYUrzN9QUEbwXHwOlHO8RaQ9PRh7aN1pi5rNtyprv
dwdDkdR0QrBuNodaKwnjsmZc+X1ZvRUFYmTdztpjaed7NmhkB2miTlhcGgoXRucHVzr2F1PH2ykL
vCJutyaBz8oow23bltsibD/HkVuuZ6Wcyc3RvyVSLr4bkeV+730nfuLLr1bwbCj/av1Hnyv4dnDF
HXDfp0QHe6SowXDvW7giUClN1HRNcnQTxUj+CfNvBsW+HzDVE+gHB7v4nBtNtG1D7NnWlTM9cqxt
Rebc08+6rwnpO5R6wBYGnDJz/WCHQ+W5zqD9HFzMIl042wD7t6GUD6wVnOme65w8SKW8K4OUyL82
nlsHzrXi2wimykHlx5U3xnAYYsPntMTK/r7TOuuoiUKAUP7MOp88xPJQI+gz7DmpSePQM/GmSuMs
WdUkWjzTbbWjXjWW65W4aK19R6CIqooAa7Ng7D03Ex3WpkUgqMHE1bDVm3yPO1Ruc9JoLhGw2pJv
Uck5rI20IzsW9IRQW47a9GDDxbNwkVNU9eD47MGArsL4rasOaXanNrGOKw6YNA1iUNdY6ie2tcZe
a7UtlEOdFmnzEKZV+6FAgMuEDmVj3ZMujJWtzHK9eTfmYUF+ZCqrQ0cGI93QK0QjMe0tcbejPBeg
wOV/FDSQ2qH8VlM8oZmgUVmYqWuirM7LEoRc6WM0+yx5E/VX4ZSj4IBNY8/oZPTV0MtR2fLX2chJ
l/lb7l+ZsonBekebMG5Qizt5LxFmdoMMd1i5lfk2SeriB52xyrBCHIVJd19oZFFQ1v/IpcWR17bQ
G3Z9Xrbvdcw2vuJDF30Q8GztVVzhvLySZKc/ToG033IM0CUhe6P4Ql5FF2tSKoO1Skjvv2txksyw
mKyC/paJKjkvUpEaa8Mw80cZCt4ZWipjPKQ6nVWe2hVx8EAy1E/Z25L6KQydFq5JGG64+cv0oDdu
x/22KsCPDaRL+zUIuURudfaeb74NcphvYFBo6dAGU+Mja8onHHKj+86yzE2g0vvTZfFwX5HO2Lpq
WX3S6WEq94akxQGjDwVROFp+8vpKS5yJeyBf4FqY43RTh4igSO1OvXwsujD6hv6aPpIxUhNumZim
NJz4UUOw23X5J6UJiNonY/4GxskpP/IercRr286l2UBEPbLYSVRf7dpXxRr7Qjvh1WTEsG6VYgdX
NQpiWIoNpJ1Y/5ySidaV7zkS0h+IjhEK13qF1l3DQPFuskH8eWELt+OHMdQWiTMToE6o07hCk1w3
fEuxeNdWyZiSSgkAwj+Gkx8W67jOy47zK3c5wd3af5fWqfykjbnve3pv6d8zgzTFOvbFWK3HIpWZ
l0L21faRiokAnTlp8raZ7LuAlOuXuMtl94DFbHXEYggrRsV0RnauBsdjhNakUtn9InwipS+UH60r
008iGcWtFgqoz+qgEp/hB1Jqm7r0LZxGLWt6G2Wj8tTXkZutO4kpCkc5rJBVaUfaB6ub7CfXz6t8
q2tp/yb1ETyvslhrPumhVT6X9ZQ9mb6FpQB5eoIz0WJQuyJEnqWUfkpjhUrf1q6oIpleKau8Lt44
BuroucdOp66yLN1OfMhNlWApYQyK78GL6R4mw2qujPK6ZsWtCHEeiAQ6+7DxPi10/GcajWMfqLV6
GJVS63eE7tYbNy4+1kgXNvTFaZtxsPy9DpfnCYFfepRk4rYiN/0rdZ1XRWTaxJEnCWpoyNWoo52W
SOLcKYiMgfE6Na7pqz4eSBrm+GveTmZoX3ns1zUry+TBkV5R79edpTJ3CFMN76yoP5Sk83Yt17hn
yRGyGS2TL780rSs11iWFg1Icb5OXiVBuxnouRbJax/riOtsdnMT1m29aY1hfYOahecvLFJNRbmBu
4WWRMZIY7mNT7qB8B6ugAJa4u1yOerWwqGeB6ZsFb7A1KbieTnRXyd6ucPw86L1RMszQ7Ao9t/5U
eYDSBtyvgwZ6Bv0u5TbYWZvFaGoTM9z0OxDl6a2bU5a6/CyvSr3zKDqwJWS5tgWB4/RZpJNWIo78
6eBXlnZvc+3bV5bony2URFy3gm4rfDO6Uhs8s1LpP0TuBikQXM6SeYGmy6Rd054OTYSZOK5rNClq
cD6QjkxXPooz72qWYAlorDSFvupqTyKlrkXnTIdBz6YfWluK+8Axmisr4twsgnqF8ManN0vKTmfR
8UmW1ZM6HSwjEQ90UlrlKu37cNu1dbHNBFdJNaAn5/K7+6VBPSmK8kAzPAQpn4qsYqmVMsNqxK3G
mg5UrELDk/5IhGnh+/ydbKzkBgX/opvLWcOzKeT4YSRras3XIjchddaIgZKEnMNoNTFu9TpQSOZi
XUhjtTY3W13+tWfmCAENYgygkFwXliqJwbGBxQ8SEbgk42VUEGWLNvVqPOU8FVe9VViie7085qtd
iiL3TEVDnMrrV5fdHlFK/19BVfgQUmFrMLzyMhHP3Pn4Y0759/Jg5x6QTWomN7NDWc5CTlY5lYyI
uNRDLkYAd0XQh3hGKFG7kXaovs3pt3s3jZH25fKwZz4mlPsALOl9nrFXi/MnNNyBHmKbzF2bJje+
iXoix9XzoQDWdmU6zwyF0AXiHLyeWdU4z8ALoYI1pug1K304GG5ebyq3pxtaBHZ3yPI8uaIFOTcW
36ztsOEjRVkqyZxwFA7tvdPBbY3yk26OFFIFyaRVmo7uFSHxmWUC/hfED6p++EpLry5i+NBozI5N
sLCsgIt2Cj3XyZJjwOt0COJI411+aWe2JRqnATNyoM1g2cW223BM4+vNDpj4RbXNjVQl1ZKJt5dH
ObdBwK1CSqmz86EvWWiKe6VAW67xYJh91N8mVu8DrVGU2tuw0D8oVq/eZRHNwYhh8zcuh+kNxV3r
y5ChQlzpIhpufT8aNl3kI6YgZRjsqDuPV970ubkAd0f0b/6Svyx+ZBPlRVkbynQwEKZ5zdQUXtu1
3ZW1e26Uma3LJMwK2SUVBpMLd+hrdzz4k6PvsogqSaUF12TF51atC+8IxaAFjshZNLGFmdb6vV/j
GIhX5l7PDLkdqchw7Udc8uvl/su8f/y9zy8Q/Iv//F//V5L+CaD/ofyRP7X1jx/t3Zfy/wHmvj6L
A//nf3HtXzH3n/Oo/fH9P/53/eXrf2yyqP7S/mhe8vd//fXf/H3T+gcJGw00nI0aF9oZq/ybv29q
/4C+0g12Fp0G4F9wpX/5+7r1D/I3ALBEtjbZiVlC/y9/X9f/IUayiMfmTZ6eB/dP8PuLJcmY7DoI
3VBk4neKeHuxnbpZVqVk2zx+C736bKqHyL8aR85L7kWQ8GsUsHHAO9H8U+xcHEuOwMqjhOno6apZ
r5VCis+kn4t9iKX9LUIrZVXRTeNNbSjepzIurmgJF1/EPDxgN/4hWCbWW7JEUlgVhW+NRCfsT4jb
Zp91rpueqEvnyie+0HP/O5QBZpfInD118aQiBcmhK4PhpRUQuWx6Bw7BXGdxUa0mu4lWvZKTwNOj
P9u/fg87ywN5iUz0Qun2n3VfK2ZKTdOTYeyvMgAG29L3+92LNf7v1/7SQGFxRv0aBfINc4k4Ewnv
4uESXViT45vgDpUwuh2HNP9M3SJdaVFm3KpJ0n27PN7yXjsPyPfCBQS/EexYlyRJt6wKrZO28Fz4
M7P6AceA2NQoVfh6AcoIACrV0CSztx0Q4J9yyj5HxI7bElrr85XfIl6vYX7L3BEyn9DmchE10QiE
MqQdPuv7cgWf1huH6MHPLA+wF1YB0zSuC7+5w7pGO3AVWHVYmX0OYkkbPfnU9eWfc2ZJn/yaxeHt
ZI0aUfqlY0TRM28ymy+qH6hHFQ3OtYjrzBZBSAfejpw62KxlTNkaSYvQt56/nsY9DFXylJaNfgVl
dvZ5mBX6P9kS6VQ+3YdSUlcdqWbeNF/qkSYCcpt2HO4T8sdXVvG1oRZbHkoaZ6BOD4zCDsN1YIcU
hrryrg2aZHP5JZ2dOSJVKFV8LdaynVyowWQ07EgeZft6U9hqdSO5CP7xUkB2w9fBvkYulfjxdOqS
mNpRaTuFZ/qCwD+bxkOfpNnB77rmL4aac+9Uc2GoaUvkVshr8nPkCV4ms/Z9FgfKniwzmqDGr680
nb6eO9I6rDhOphk/t9xrEB3EFKRAU4zSLnchCHPMGOvhyhual9XpwcSrEVic/zoaOBtO52603EEV
BcXVuU/rh9WI+LaZLMR3VqPuKHZqX2O99/eXl8XrBXg66LzTvLjCdINdZTaGlJ7la857B+UL7iKq
3ZIUB1hyeazX0zi/Kq7oLEMwAMuWh6KqBsOsrYY3RjK9HdzqWMGZuEK4e30w0B2M6IXV53Is/Eqc
vXgi7lBp5lMW83IsR/eiKe39DN9bCYnMWGqKeeWydOa1UVwF0kCu06RXcXEQUVi1Q1FrnTeBXSLv
hhR17dtDCXIlH48VIHl6VIPiytl+5r1hAzhPIo1M2AMsNg67CAPhZhgGJa4A2p/X2RFOW+s5Mc41
l1/bmQklA0IuFyty1PHOorsoDKt+RsvwgGrXc42uuyd1ihyvKIdqa4RUgK4825mjllPWJNIkbtF5
kYuHo07RDHoV1V6iomfTmzaHpmBVZrVKpbBXPvI1SqxFbX4pbQOYKS6U7RtXk9WbyK2cP/QM4OAn
uGWO2dJsnLntxR0mavMEYV9be2YqfGc1tKmWb7S2TUaE8UH1tonHzEaQZmkTUnN0VFem48wCY19m
MZPLZkLMxb7Q542uyZDxO5qjSZQrJbXipvXSRvvSxW54qDrEz5ff+avlBVOZEEKf9z3SocT1J9uC
dKQ2tW3TebqWkynqoxzHU4fSUpH/uDzS65c945vJahBf0fpHM8/pUGUrAsdqMuTJuVanXmbr/g61
qHuorVaonqykscPIO95MwPJo7PdD7AOl0R1tHDoj7/KvOfPcwGNsQZqZPLbzq1v4xeaBonNqO51i
XZvRa4BDVvUWiWP4rjKL+Mqh8uqzsmbzAFCAvxLnVGROn3vKndFXzAznULUIkYLH9twaODz7Ie10
wdg5Hy8/2qvdl/G458+t1FBNzSV+06K9jMrebDEWuu63ZJigAbW1crg8yrKfWtgMI+YOdLqp2eWX
rxMykx/hdc1jlYl/ozXU+1ZFUqReq0S6dhwNBE0JhWuECCLcjlWAAiUZoqMsnfYxU5KAmj1WN7fY
/1zDZZ6bAZLfZGxIr6A1X8y4hY5LwXebDxnjoSM8qGE7FWl4JXqc1+vJMQ44mPiHfxmC1O68xF4s
oajzlQAyVuONSVTiNNVPyW2Er6qPx3OHuYCixncNW6oHUVLZm6jNlCuLWJsf5NVPEJTeuCCxbS/z
d0GlJVpBisoLwkTfAI73vcrPizWUUvOmQxywylLavFeBM9jPrFH3sZFdtnES8k06Wsh9Sc3/yrF8
dlpMje2Tjs6ZEHw6LYFe6BRdO74sH0bZxiiR0hNPqdhHcZgle1E0w973GxQxeetuRjo3/Cub2quN
lDdjzWR1IuCZNTqvjxdvpoYooQz2vDRjrXoomY2VlYzJoaOc93NCL84anbQrn/mvFsTTlwGRgcIg
lwlBPnrp+mJ16qDg1SGhIooPRn2fF+2dA7s0V4wVYqg1TbYHQZZ1CMebeNpigXwQ9ve+oRVN4toc
ADwMpofLX+nrmcANhsCPrY6WPfJApzMRutoQqnjAeibFoNvZWfYebWX1OBmEEEo81Q/2aJdfLw/6
esNjSdLNSyxB7hV0xOmgY0Ut3rEK1csbO74ZfybNBuBWBtuH9oLLQ515Po7MuSxJmRuC0PznL950
BrOUGlcyeWZM84nI4m4j8jx/QhdswkCMHPiFxjXrh9crnGMDECv5nfn8WHaJahjM5pXDpEYOsxjq
eXwMpqbZp2OJciuD1r+HXqOKFa0A432rk8u//NSvDy/GNQiYOFgEWYrFBAcljVFtEk2eWnd0/3BT
vvHtovkkazqpLw/1eivFxoyIZOaNMMPLJFoZl3M8No3eQOnye5b70fu8E58uD/L6eQzMQPFKUrGY
mX0XTt9iKTuU/Q6DSLWrnyrNLDdKEYpvSY26+/JQr9cmQ3ELUKHHUDpcNkdLGvQGDZalp3V1erAa
A6WxghWyVzbwNsJodJ3N5RFfz+B8Qs4uB/NZASjm9OFoJBiLTm1Hjw5mdS/qSrnT5Z+a9XEaz6P8
um7RaU5QvRhFDepOlCkfupKAqIwR5E2o2LZ/8SzEx2ABSElRWjwdZep6+kajZvToJRrg9sbWDaXy
4cqaO/OONE4P6mxIWCyIG6ejJJ3ak11zCBT1QT8UBbLOTPGrt9ApQlTNmrhyXJxZfppDPpoMIxVl
+G6n4w1JB+vQZLzMiZQj8nkF/KhBS+QqG4Zrx+O5h6NWCgoAK0wTYsTpYA09gL1FP4Wn+C2th6G6
i9XgJ47qj6yeP0TrzKuCexU3iXmnms+m08E0WvisanRar6orlztTa6zbsOr2l1fFmfmbvyVAItT0
yNMs5q+gLz2khN55tEv8yPzIINgRn1q2pN3fDMQljfspCdrlIldQywuNtm2aD6r8LaqqYC1Jd936
U/fnOxKrAe3UfI7Tdbq46ytORpevT/uG6mrloyhMsVFspXwaykFc2ZF+UcNO44Y5t/3fY+mnL2ky
Qj1wAAx5VWkHt31dYvclbOig64jmzjeibXprmyma1qxhveMbZXMhb3cV/aqNJ8amcNe2j0h81ZpF
P9FIptNMNdvBoSnPsRl+J5W8/FGbvT43G8L49bB/TGzv8rtZ6pTmtQZ0gmCL9UZNR11OWR3GNKcV
vUfFWt2EoWjuOoDMH0ds9jamC9sWIxRcLlExKpD6I38/2kb5F0txnkzQYIBYKHCdzmU3cqEd9Rq6
s6FVu0AnzkXbi0SXLvgrQ535kOc4j0gHEhyh1WLVj21ZAFKUtLWkVXKXI1n119Byy9saug7d86Ky
ruxTZ0ekpGByZVVZMIuFYua8gj5pUSqTNjlEwur2tRsYqCo7X7sTSRk+Xn6nZ44uYJfgDKBAzPW6
5fYxNRiy66P0QreANeeOAK916xr36sxjIVSigoSm4Bd/4/Sdtanhj700JP1BperFMu2OVRLX+0mN
6geloaPx8lOdW6noRhwgImRgmc3FSs1iPbb0op0beOhxD4DpbQFH55gcxcU73B2UL5mQseKBCZFv
otp1vzodQdBffPfEcCQvOQlIOy3B/UFQAC0PxsFTLTTiNarCA7QPO1gLI+xuB/o2HkTu9DejHtIZ
bhUgtmFirKUyYXmcduVjqmcqGUhkDJNTZCjjG9pIe6iAqc+nCBmYOhU1/+7K8Xxmu5/rUTCOiKTQ
fi0XPvcXNSkgHJQOAuQVBMRh72ZSe8wB7H67/K7OrUBWPJ/07Aj4CqDpygBxfJYxR2Htb2gAQ9M7
mMH2L0bhYwZh46jIRhbrXCquM+llPpBJLv09TJviWAK6uLbu5qN9sdHPMk5UoySQqbEvJy4PJcZj
LHQtC6zvkm7zbp1NIdBwCAfuQQV9362ByWrPI2yDfM1uq973jZoeXGH9VKWd7U0iku1In/yjadA9
vxrJctBpoPbvL8/I2Z9KuE+MgjT3FQhniEwADAXzTpIDTUcZYWsS1PE6mHx/J1M8XDutNL5eHvTs
woIrM7v/AiVb2j5VaI37woVmnbXJh7pz9LWqVnTlutMf4m3ms4q0zX+PNG9JL66NzWy3rAJ/QDCb
195sVnMXTqm8kgk5/zwzTdPETQ5p+ukoXWsFPqm4wSscQN110MEviNqJL1N3aby9PHlnvxQH1tns
E0PJdLG44sQHKi/Z1Ohd0LZjgWCsbtTyyiOdG2XOm6KYndP1y+i1sgcODLMZPEPKboNbBSrWchiv
HHTnJu7lKIvvMdHUptIEHZYZ97gn2vR7rx2K8b1R+vKagcqZtDRCtDlFy6LD7m5Z9ZCwFdQ4aCXL
oJNeYDhARZS8kcc+yJwPMIq14yCc+uNQqumzTu/+rQ+44cbIRse6tkPMK2K5Q1A5Y/3jSQ1zbbEu
we8LVzEa6Y2IvtnpQYdkavhh0Ox6F1r5z15EXt5FwTFqm2llAdnejs41kfLZd0yyCLMhAm17SRyK
gQ1hNjBIr3bpTjF7fC8KnESvnCK/BNbLZ+V2Apxv9l5DtnL6ddilAXawYMqbOrBvpixI3iTErvec
tY3j4SjRHmkGwwJgTPKvioOVp4/e9aNOSg/eAimhKx/QuUX38vcsvlajTGyQ3lJ6ju9MtBsyAdQz
yk0xN+79+bdqgJKkHZgrE1Sz00dPEsISSiEcBKOgY9U3Ri8rcZS5PMr8lSwnGKnXnJPktgmK/XSU
upNOb8pQ4ihAI/oqmrLEWMm59vQGtkSGI4NLG4o6NmSqhB8XyZWv+Nw6os6DrfHMvuMoOR2fmm1g
T4FJq07oZseqR38MqL1+e/kpz+TA+VKQWRFL8Y+xrOToVZh0rUPSo8bH7QtC3SDy7KlT3o29a95o
xdBk6yHum3so++E3M3ERYeML1lWHqdWUD5OK1pV8xkTR+PIvO3eGMpuzloD+DSRop88PzEIdEnBB
pDFUsc8CdVypoF0eJ8fJ9rRMYt1iZOa7y4POO8Typc8RJSg8g3vCsoYYBF2kJxm7GR1T0SYKG3qu
i3jdWeYnrVWuRAnn3jDCUgRgxE4UghbbFV4qiHnpeSW73OlHUTktXCqz+4szB6UiLgEsZPRt84f7
4rDu6Ye1s4h5FIO1Cdo8e5zavn66PG/nPhbb0ueqGYV2LPpOB6F7ZgbOURlIbdG891tXu88AMR1z
pW4/+4oBlN4XDV2kUrvyeOfeGFBZcmoYQFCCnSf5xeNRmuvjAnUQHh5KQAayDo9VqWjhBsi4FmLw
miXPl5/17GujfIe1CLK9V60hVaF3Pb9o8CTmP54pEsNT+ugPjRl+xVg8ERo6jMnomFrs7+DfdEfi
6OIBFdDuRTO4R4ow7UEFCHJlpzn38nCVw0sWWcYsLT2dwrQ2LPrik9FzAiHvEyjTzz4eITgwBwqw
M0s/BEokP+a6L/5iKkm24j6BSM+Fqns6Mu3hDbVRhUhFDNH7qChhY2W5caWKc+6Fkc0gE8UdaKZT
no4ypdAFety4vLoJafVyJTwnqRfu3+zYeP7OtbtZbegulmLJ8ZtbJTfSyR20DR3X484ay8q7vPzO
7YuUKwkh0e4waYs5qwJWZG0Mg2cavrxDYp+GG0kTGzAWt7a8eswUz1fTa9D0s9d+l4OIoenCIXt9
Ootl3gatqhFVys5QwZ7llf3ot2PzzOZo7f1+6A8N4s/dVMT9g3TD/JF20s+Xn/1stEkPH1pCLleY
hy+OfgPfCbqd+SpS6WOeoLn9rrfU8gu90tFunHLjO3xx8YkbQrMe0qaNZsMi8zGAYPIXQcjLX7LY
8eLcons5nAjlrbK70fJQ38ZuXV0pkp9ZuqjFORvIFpDUXwYBZtmC0DELAusJtxl86wRGfkNaale0
S2fGIVolbiaTTzywLPmWmaaXWdNqnolx9e2Ai+Wupq5zZc7OLF3KuzolMU5XimKLoyhX86o2RajB
ClBqNk1r/JZlSb6rUeZQ/sObDLOrKthdXjQuC3NxprNcDRJxdPSaVHJPF26sh1Ue0HfqySrU33SJ
HWLjpw3rBNvHdeeP9XGKIeupfjjzI0sa3S+PPz/Vq/GpINBKgFDLXsLcaxqskzAINM8F7fUIwVLZ
2Hk9PtlS+fkXI5EOI1ik9sOCOX1SB9eqIKWn35ONM95URldtpqRSnlTRXjszziwYNDIORxOHID4j
i6EiGZcSD1QNPF4CsdG25FovQv/KXnfu1XFnQ1oxd++S+Vk8UG36dQ1g0QsqGgs9AGrhhxmlJLaW
U1jtWs0pAIGCc7b4nHXFOqCfLL9yOp5R6hA8vfgR8498EWFY4Dqt1o10r8vK/mdSGfVDb+jtBktF
v18XmYEDdicxDVWAGJBLHLSdi7/nez1SbqDIbIrIgdtoBM23y2/77CvAE3aWNc774eJ3SYxx4oIc
Lf2QWYWubkw9ewRFeXmU3yqY0/VL8D37EFCUoCdmqUhR7U66MBE6lBiTDaQN+8iPk9BXhjZ9EmB8
kpTW/53ZO5TH8qEK3xV2WdCQpYUuIuDOz+8DhXrKugWdoexr6Kzmuy6qlQCYkJPfDZC8JBfG3qD3
HDqTeqygmber0Rkc6xDgi1riblrbgTeT/qCuJJX72R/KqF5ltV/QeqqM5k3ih8O4n0BFcadvGz2A
yhOOKA9dDmSc5UZ62rNaGZNd5iOoYqYCulqiekA/osbcpj1NDxokLo1mAUNxGvgMcECx36LJztm4
ox9gjlrSrV5M8NCCfGL8wamg0zm9IYONI2u/PSawjUA50mGRU8NIFCDBkm7VlS5t0mVql8gABpyf
6V7lJsWnup46fZ+bMI22jUZWDchPbNqwqdDa4EvYlM4u1cYkpCAD3Jf2OymwR5SxvYttxU2PTt01
4x4cKCikpKBaddOIJg085DtBsKbN3HrycV/QsWxrpbIqHDeCf0YiHCAopNjkGd/lwXxOnGZ6o5uA
JEmND5NYcflSgMV0EQkjYkMbql6kRx/o9cVuTxF9dVdUSvnRNBsRwNCpj+WI6n8FtrAs1il0kCdc
YEWCvH2slKPSEzStXNwX9yW2rFBV6aobgeT5jg1tR8T9TQoi2F5FfdO8bcwIZoYG7bKCV0o9eZd2
VhJD3vLt29iy65msOenDrokG9YMeZPG4as0E/8Ng5oS5mE1UB/I+sVjbrQ7n0II6UN2Cv8r0LU33
NY6VoqtuXOEjr0vCdAo9t7MLlU7F3q72vaOW3YNu58p7v+z7j/WYgL21JUWDG6fLra8jK/aL5eTy
odby8sbJpozqsyp1qAm1am2TPpbvVOwoi1Vs1PJoFw4NHkhstHatBUULLWgcsiFiiQMjU9vGVfYg
woLhUwevFFbtqAtIcG3bY3PZplnspb0qfmLVCjtEUUW865Va+VlEZFxWdNbEcksfJitWzdPxLTtm
6m6mfMo+AEBLlVUekCvBj3EIPwN1cw4iirIfRVNHj1Ib+vjBD2zjQxJVIFJSZEn6SoZhqHq0Q8L9
KZwMoW7m4lC1lkGTNofMHhv4quYYfch7tU4QSki/eBz0SUk8p6MAhDNwVH83bWwqVkma5yXws7L/
3EahLOFw0yC7sWM8jEMllf1O0y1fX1NFEg9JOLgmdc4h3IbIaZRNm7pTswqNkY+yz7Os2xgJPpIb
u7ZBiurK5D4kQaqANvX5IRGdSVCKeWnpSgFV9b3mvnOfu6L/GtQqRpy6NIGSmk5ifIgQ8wcrxy7h
VCZhTIf3gAQF01F6aZyDqySt6mGZS1SXu4oF5qWZokedbzlYVwGKlDXOmpa2dvwhV1ZanOYH14gM
A/hkLqhG1ZA0V7Wlt9iggu/t8WyO0+ZNp+jUjwd8eA2vUpO89KRj9vGdBT7UXEcYslgrRwlrPE1d
PDAAsIiw9ri/5B91qUIP7fqsAPzqQtrf6mroZKi+ez/Z19ICroOTapd65ORpIolyv0XX5Yr8zTA4
5pMSykrfgqMHxD1KAKOrKUwi6WXd7NDpI8Ed2XBIU6wQ6StvNBzt5A46AVBDKmHWdMz6JgdVk1XS
RfKLKa4N5UkBkaI1X1HJ5YPyRlXkTGRuVYiO6TOeoA6Q1nTwdSpr/5lXtNkBhDW8ntbde1Jf0PrY
it6Zeq2QTavcZmNFVnqM4SOtAtBZbCwKOPPK1p/HUIv5Y7epn20fsBLM70LJrwSKr3JhDlKPGUsy
w0JU9DOLi2KAthFSqmuAowuemC54cRps6gTMpVf0PtFpXlee8JPvv9y6u1ix1wV63JVrsNmUXfP7
evz/W3X/B4nrF2HIq1bdJ/nj+4/8tDmXv/C7OVc3/tHwVCGaJexELDFb4PxuztXUf7D20ua2FvZb
ZAyETP8251ruP5QFSBKR2ptbXua7x7/Nuab5D6q5uc0UuATCQDKN/9VD/Pg7DvrdPh38KP7975f9
lqfJFDSb/ACMBizKO2Tc1KXGq0tFmHP1N9YKhZ1NW3b2mzSxISSHk743rI4PDG1HC/CUJOvji0k6
M/bpTeP32A53F0efJVLUH08jVT0L+IiSEt/zGmB4phvlHSdq5Dmlll/h+JwfCiQHNTOTvMr85y+C
YnAdoaZDVF7TYlB5uHRPwJLJdSiw+6/cn07j3N9PRW1JIBPhAsXt8XQoLUiTmvYkc61FoXGUnTl6
RmWMV27A594bDCQS4HRNv2ZUdFkQxD6alHVJL9m+FaO/7Ue1PEIEqw4+jdbFitBBYCUQg4W//N7m
y9J/R9j/PqFtoMDV52bVZYteV+lWGseVua4UHKNWnVHnBDBpse0xSVwXMrIB+zrdlcj+3Cvkwj/L
YRj3FRnJTWUp0bdx7rTpuCa/PqwrkOr7sk6aw+UHnF/R4gGRasDjEOjK0XcvkplOq4GXyyxjXelj
mOHqDkk55mr6xqqpPBiQar3QSTEpdOrhzi8bsbk8/pklxMKZNwRAI2T1F7fVPApj2t14uf1Qxzek
/lprzctszSvjzLm35XOSYZ/hAKguaDg+Xaq92g1uEMcmncUpACb6clZYIDe3Zc4xXhehs7/8XGde
4XxYYeOM+p39azmvykDdOraNdYKsExI6epxxtP4PZ+e5I7extesrIsAc/jbJ7pnRjLIs238IWbaZ
yWIOV3+emm/j7Gk20YS2ARsGBHt1FSusWusNyzerX4/MZndDybYqBVRU27dF1IJ6gyHwnvDnqflZ
tMK54KXdf0qsXD/YDXuLxSAQhUaJvdwqdkVjxjVvpUziQv/QMTINb8sy1l5A6ndfy1mdUbu2RPKb
mkfaczOqZXB/Vne2o6zV0HbCBMqGFX79FR1eq5miJ6+Kq8pXT2q9Ok6yPLYrqjynxTOKgNfBkdHV
zgHEEn21Z4JBh/PUddR6XsQc60xwnZLtNnGdINNqWOd4npSnXCjDZWg96yx4Ov9S2ej1+MEglthS
8Qgy4eaAXdB4HvTeNX3UyL/jzGFdVlzZA0H6dnDk7I6RIjKyYTSKbkB/FG85Q7UIGK2N6FrfNDiy
9svyrwCj+VKi5v5xLBREplJhmkfXyM4C5vSR/US6YSh7bS7HNDUzRCQtahRJVjwg6pRRovDyMMWf
42BbbsrUrzNKxQpwHEAlMEDb865DUgMUBrHi1uVx2RTDybEyN7QWbHvUpXguolS/TF1jfzHKWg21
zPlbQaD74Njd1Oz/8zuYZ5rInA7Gtr9CmXBEE5XfgU4jyzlKvo1O5dHXxAlgFQ1wwcQqfdPL/sym
sjkrg/rP/a20cyCSo/FDAG2BSdpWfPuhQoA7MU0fI8QmmBUrf2fkQ3K2zRklU6M9Mv7e+8jgAmhl
yQzR2IrfiWr1RtOaWGA1pFs1FSgG0NFGPlRxD06JnWMKaBJdR3iJMuOTP+VNBrTyBletqDR9xMJi
v3ZGV5bElumLPQ3tIy4e9kPjjOIfR0zFh3bE+ez+1O4MFRgmPHGgz4gVbLUtbBM3CK1AkNWORRSM
JMona7XbJ8tLjiCmO0MFDyzrvBLoQx59PVQh+rFCPsT0aSFg9mICo3GQUEb+KenORWzqGKOocZib
Pb5XedKE90e6c3u/DW9vbjm0QCGGLQqP8FYu2VjNzw2eWgff83qpvqbqNl+SXAj6Ff0W+edvvqdq
L5NAPEyEVUHjw9BL+7vjxEZQe2oURrmdH7R2rr/ff+Khr8MNQ1ce9P91PANEejxp3HDukLcXvZji
hzxJS79wsqOr5fr7vYZCuAqWJcgzjeb85kJT9Tiixjn0oSo6PFj0PD6vq/4jpxh37kZVe2d6og7s
YYiDhBz74DS8vk7/E52LjUIOhFKeJ9cDVQbwaGlh9iGVv56TaKG8qKOnOqhWG6bFRLmEMuLBU2gv
qHwhsmrRSnO2rRBtiJVF17I2xLCjfCyqqQjVzsxCDKbyfx03yz8BcpkOPun19fY6UkkW5H6TYjto
7lyPNMqKzM1z0YYKnK9TntbWQyoW21eb1UlPPSVgXNz04RyvwjiY5J3VC6eDJiFVeszlt52SIUr7
pUSoLCz7OPHxhomfe+EhijE6Wqg3q/p4f0/uDRXUkMwFJY55C7twEgwidExbQ00dhA+SznlyrKnx
xWzbz4hro1HeG0r7WWAZepBE7A4VFTzeauSiSNdezzKeVihxJHxatCqzd04FtDzp+/k3gH0S7jYf
Te0Waicf8ayk1/4o7XbH2xx/6qjbVRWbbSiE4Z2rEjlqYSerdoqtVXyrHbtxfQFeNkU02kv+SSrX
+5ih0fxoIL4cauPkFAdfe5Ng/N9Ko4ZCiYHWJp2xzeWTKzO9iRWBGgcjGvaXewYtBo85s/DF8vSc
FoZuP2exYYSuiuV9Nk3G2QUYf3Bo7hxi9HJ1ABzcDSAeN3tbNxSHgqKFfrblLB/TakICaMx+RFnn
/BqI4/UjSF4MelVQ0z1989UVr1KTCRnvsIwd78UEv3EZI9H/fn9Z760t2hmSmUITnBfI9drSuOSS
xa770Gu1Ek16rzgX6qJ9Uwd7oEJc0fq5H3BvAqUgnC2hUwBg9OuAfZQ0Tqo2fTi3RXUeVnV+gjw7
PSL2nFzuh9obG6gl/kJ7SKcYdh2qMWKQ2oPZ4bHVYOqiOtXDWvXLCZ1wDy5H35zvx9sbGrx+cBoM
D7C4PELeXKgdSJSpNuwubNpxOuMS1D8IG7eESI+OkDd7pxEJH2B7qfpJBeU6lDmrFE6SpA/72taD
zlqrr3Xn5h8KM9ZxlqB+n2kFXlP9HB2BUV8Lev998//fVkR0BPINVEFKR5utuArXsRc77UK3tF0g
MKsZzqk++Isz9mddUYav6dJFPxfAhA/0mjz1oY/THHOT2klOCd6VH/oEt8Vyjh33nQ0pBWCjkkSP
pta3vo16k3twS+1kA7y/0H21WQ3sKJluvfkuVOOjRveGLpyqXHtBluZ5Bq3+0cPv7QMCNsMHNVWM
H9BUK0RUZu/o6JIr+nq+0Iym1gUQAnfXG/Z1YWULNcyIo4v+6KmgQWyHY5PhmJAqNS2VZKV7S0On
836IVrGDbhh6rKvMzMUpomq/ZdZq/HZ/pW7eSfIbcnlKs2eyedKF1+P2zZSYQjRj7+QijGjYn1Gz
dk8JtjtPKiIdZ51eNS5mUxkDGSncT2I1o494Rh7pAd4uYnmD0wBBu5Ya9uuPfPMjaNYak1d3lDws
p/GtJvd8Jsq46N2gPDV17T6s+HedtKWtDnbq7vh5LEEgp9xC6UoeHW9Cr1RSHHNQCA3u7EFY3Xrh
2lKNSyNi8a+jrPZjZ0OTn71IJCHVYPMbRqjTwQF1e2B48C843uGNIiCmbg7fxIm0ta6WOjQU4WC8
o2tsWC1DY6FeDtKX/VCcpB7UfPTxNmcTm7mu+4hQ+Wr2fyGGbYVIanS40TmJfbDf9r4rXvAk3/QE
IARs9tuU55aRGaMIEVSHdpDh0Vb4Rm+jhQRU/udars4JyS9sanUMH4/Op9vdTlUHXCyEXxCQNxSw
OcPvJvcSAUMu0d9FduL6qRpDfDNKoBs60iq8Y5WHnLbjO7P6RXTu68aCbQxOFrUb7tRNfoDYfUMP
vhB4SrngQMRIV2/FQfHdaqn1g1bkv54cwt2B50Fi6BBu+1Qdl7FHrRh708xu44e0UUa/6PAT8Xtn
Xt+lsYZg+P3DQ67KzXlG/gOpRx6oOnjd670TGQLn6MiTtqAo3w3c2y9Lhrol7cDoXSYoAY9efqQk
sLdjwZJx20lqAi+7za0z1iJz9TGvQ6fvowvC+PnLbHTxecYL5BNkcueJrrPEvMWwnAFI5+9twCN/
3x/6zi7iwgOMSrFWUhk3P6Jz9crr4r4OW3PU/lq0sbwYDkZputW23+6HkifQZpa5pukB0V6jeLil
KayqJpdp24RjPsT/dLpXPVWRPuMLoqJT1GVrc/BZ92ZYppq8bmSVB12x6++KAWAdL27VhPhujVaA
tX1UQm7Jv0aWQlNYLczxz4azVIQpVaBLh29KDwg9corw/tB3ZhmwAzxpYMVIFW2F8/iTUSmwGww5
u3F3LbyWLtgMKM6IGqqL94PtzjNIbO4YimhcRdejXl2wPSgSNCFYc+tlKEvj42pP1gO/4a9cn70/
7oeTm2P7WQEQ0nQHV+EgVnEdbnbWKB1rxoZf4PKArgf+XjAMPt2PsnMCU9MhhnyXU9/eDAo0q5Ja
oLfCwWvxG++N/CnK0w5vOhIy35j4M2S2hkJcMAbJ/oeVSwLM4UDrCarWZohYCbaJhXxkKIyoey5x
1vTHZIxmvzJBCtpJjUP2/eHunEgkELKNSaGdxbsdbj86dWtEVJYcHLNEXzW+mzjTH4WI/lbRqEPQ
alT0X1+l7EpE8EyKzZZqyrTvTQoBQmlVy4XaH/4+82OZe+57/H2rz8K0jhTadtYoC1Oqjcglytxe
hzJEpwkld8ggjQo/cpTqT1VUKu+0FDxMbNfVQbKwc4UC6ddQWkQkhjr65hLjWzmZ6xadNLISWL2y
J3iOLo6fGokd9HY9PbdaW3PH9Fj3rMviHBSz9n8AkkX0p+U62gzYGp2EO4wfMKxR9WcbFcMznqf4
4VVD+SwAHp2sGYrsUDn171mrf7+/nPamG6oB6HA6qNL05Xq6s6HI1GnoupDkAnAPUMPk1Al60uOo
z0+c9eXlfsDbgssrAod9SoWHK26rhu+UlNgsq8Ajd82dhzQXMKfnWUPCev5aZZXxOCbD7C+ropxm
pcx+WwYl9bPZE0EDgudXCw/8GBq6cLRU2BbwkK+Hj0VYM3hm7wVpM/Uv7ZxZweJG5vn+mG8OQqLw
UOQYBGnFm3mzxiIvr5Z8st3AcIr1nPXwFZqxPWpM3XxKRO64QmmU0jUwEF+5HkvNGHW0GvSg7qf5
5Krzz7aMnIvWWtMJxaj44f6gbm4uaKmSosk9AuoGyuZ1OBE7HG+QtqDCxtUfE7vjm7vgwYce5VFn
cScUyR6CRzLRRsppc/x4c9lTd8Mstoli7C6Fkg49juVx1ftzbeLicn9ktxPJZ8J2gmQEwQMa1dcj
s1rX5UVoGtBt7L8UdHRDwLPi3I4OHZByUg4m8uYAIBLtM/lmp5DCKXQdDm4WxA9n1mm7oOGUVnbz
Psuq/oM6WeML+uHdE8ifMgmiLlkfxrZVzKMtKSNcXdRyrHxGlBItJNMksurt8Q6iWwDLxQ0AYZ+y
82MNbX50c2bzezK6A+Bcs0W1L1txMgSNPgLGxOyXnHjWyuRk5C2Gy/e/gLzEbn4QLyoYXYDAqEFe
/6BJNGsOFcAIMDw3/3QFSrf4Fjcf9bj4vCB78gUYSf9PMmvWr5afpdYQXx8wGWruiD5eBy475Kfo
XEN6rdPlaSqwCm7UuH+XIVJ4ztbOPjh/bmu9BAR3K42aQJfRV7gO6A2rMcyDjRm6YVM2aTXgMghf
tAm9omLoslNnCV6XczTpOBjS6KFaAhqnChRjtX+Mqk6N7/7c72w2fhFQEKmzKx0Mrn8Rsu96WXFK
B/qyZI914whfqIsXssuPnJhu03CJp+Gq5zNTg+cOvI6l66jdxqq7BAbtuTBzkzGc6hxZl9GszqVH
UW9Uxipc1wlBwRGf0GjpjiTUd3Y7GarHQ0fCs26+wKhguTPizhQMjtY81pEGACQy01A0vKunoTii
nu9sd+qJ9OxRtSHb3cKI0q7AKz631AApmx7kQNK8aNhbPnVupfyjdYbRQDbxUHHWbBxzV9LbIy3l
nRG/SlRAtWPuUfC6nvUMFbJZXVnkFMbyJ13t9RNuUeu3Cpj3PxMqI0eqCXtD5sVBiYJyDNSAzSKH
oJd5GUcg7frSzT7nsZE8GcjcWr5iW03rS4Zzc6rqEpncbtW0j/ARhgN24c5v4AnCLYKcEiTXLeM8
ySygAi7Qd8Vds7OKxPF6WtrCvgh7ENYpwqYcGwVklxsdobBiSf6H+5JEA+I5zwSwBdtJMIusBZ7Y
rjCLB/2UDRpG2Fo8h66BDMH9LbyTY0EqlFwxeg7kAtucco7HAii9awbzULVxkIvVCCfW/7OLVBCs
ydz5o5MawJg7uQ954RUmuZZmvV9apw0mq08O9F9vz3OuNRTQgCJKDcHXc+DN+2Gh0qeN9PKgtcbi
JU7t+YHMtgXxvhZPFV7d/pC00s+wOpqK29SL4hR1Xy442mnQBK/Xeg632pq92QrmzkwfnMIanxS2
5QFg9nZHkQZJ8LFcXWhKbM6xdKHHLVLTCtha+hc3bvRL1mC+lxmNGWDDUsS/fEgTjtQVwi4NmBti
vJJ0YJ6N2MYgLMfaMsJD3TBws+FLi/P9xXR7HxBKKsCAR7F1sr3rGURyzFVc3GUDLmQ4EUjKnpYO
W3tkk4+Oxt1pJAPhUELS6oaousZtCrkfv/s6N54xDo/PqYHr2uhCxcNi+kgKe29Vkt+BB6ZtJqsH
1yNT4WWs+MLb3HSN+AoquDizdYXf6132WazwcUrNiC61XWW/nGYwp4j/cv1J9dgtCHE1x6Iyxok5
TbXWH4WRg7xM1Jeq74oHOidHfZndiaUzA5MQNYqbrrrm1hHCg5odeDQ5H+Bzll+92OJ9V0TVo52K
9u/7a+b2sKW2Jjc70B6kR7aKEVkZp1jBEm+ymUA9NtJTsljtM35A5jn2MKJVBmH7buvljz0Nh4Ml
uzdcWqBUujjvqZVstmOPoLKRF0wvFtweetqWcQHXhHhc75lP6wzb8f5w5Ra4TlfR94CIivygRG1t
mwBoA+RmPMLPz6OsfSnoZn9ROtsgf+yjAD6Ac47t+ChH3g3Kk86mMkhvflv3MlagqhZE2QDYpfnk
xUbtS5XJEOU55COVsblMotcPZnbvw8JJlegMXn94A1xvGW3ODA9tUSvo3Khu/UFL23MHOAXVvWS0
/83VuMTVVEtzUDJppZ7M1km+3p/svY8LCpBqKbcod/kmmeiTZcKWTMfzKuqtp3o2xnBFJj0QytoH
w9AfvY724lGP4mXGNUI9fHNKeLNbYOSVUiTWjeWnio01RKuh/kMDXm+curzO/7o/wJ0Dl/IXFQNZ
K5A2BddznBeqqMvBMCB6I+c7JEt6tkh7w9g5svPaGRolA4OSO+UfLhJ5eb65ltHJLgutXp1AgLXO
uupHvVoI46RYw2eNfdTH34kG8BrYNVkJmJtXgtabaHVeKPOaqg5MWXilg0FZwhkMLWjyuQ26PhkP
ko7beJxA8GQA68vawZbw1TZRUtpKGofzohVnhwvaR7lSwfstm/w5GseDJOAVFHp9DGAqTh+M1jul
RHSdrqdTFKO7GioPhrZa9J+zmbo/kckpP5XTqL5XV8P8syzE+DFJsvgxFUOTXyLHS85qmU7PdCNU
eg1V5xdobH0ngeXNe39dya+5/Xm8cNBKQJIVqYbN3vUMheZ4BY0fDwj7gZ0pfH0ppsf7UfZmnZ2C
dA61W5nzX09CV48zhIwlCtJsqi+iq9NHp3S+lo7XPfZK//N+tNtDkK4cFwwCzhi10Em5jmbQ/iNz
7KIgn7FT1sGX+15UGyc1ruZzgjZSCGPrCEx6u0EpC5E38JW54Ng910FNI+uyxF7j0FQLeMVrmfhZ
Hptn0oyjjs3O+JC6QwsFNhz9sa38dj16KyjSjrdxkcxPfew4J9Nu6nAtRH7KJ/zL1to7ull2xmcB
CuH4gSEhUcHX48vmZKbxZqfg7SxQLmo5+PHkDF/Kvu9/TeCJVjxXJs0v/ZW3d6Pe4y5ap2ernlBh
G2DSi8iGr2rDGAiHgnv9bHvpv/dXzN4utbimwabwHORfNtuA5589TVOVotMx1/8Ie2w/TNM6FP5o
WcpFLQ3BbW0uiT+72OOqQ1WHXRXXVTDVC5iFnvvGw3nn2xJPyUsD3Ca8/wO3mtevc0JVBEgtW1Wl
5nk9/XWBw1I8K0k4j0tRn1rNSJ9SXSgfstRSM7+bCnFK51L/uE66eB+1U/rSmVV6aZpOf2mMevng
ZV4MzgKE6qy2ES4zkIY/6EpSYZmsIO5A6kBPs1EOPavkytgcMbITBi1CVrzRZLr+6cIE5FOi3R4O
avWlRhTyUWvyRBKmEr9yQAQl6NBc8kHAQ3fy/qJws0JTGNz3RaXHIdgRcTCbN8cRBx6sQhqDdNT5
p3wDvLl0JGSsmpLV9LPJSR7jKu/G02RSSsy9zvhsqVF5vv/59gKyZ7gF6GLJCs91wAibLmWYFdOn
Hm8+6ElnPIlBnwOnqOpHMSb55X68m80K640woHWpomGEKf/8zQCdZh1MK4JQZabTdG4grgBTAJew
Tsim3Q+1MzTSaaJIbTQAcZu5JPNVstGqTH+cGqs9YU+2/uthHvTFK1E8rmqvOwi4MzaESaR2IX1H
bvBN6qXwDutK0Zj+rAxuCE2rCAy61r5pDsPn+2O7SWyJgO6w1N6S3fFtI9fos5ZKFIQLtWwBVqw8
o7WlKkJROqg1uFMXFOVSf050ZURJrTwCl9/WgYmP6C4bB8YAraLNsknwcAA1lEH4gNITWAhmvPPW
vj0bVt99FopizCF7J+rOqTZpX71uWl5yRzQPcR5N/v2pkKGuNrH8KQB6IFRS0aCvfb2iBAgIzYnh
vsS6V/qN0BzMaqru1zcmWQJLCfkdSs1bxpbaJKOOC4Lpg+Yfz4OHkIQCbvHkitEL8to4ehPujopH
Gm6BtFt4CF+PaoEe4szzYPoG7YRH7BGq56EZi4O5u7mv5dzxWpAAN07Bbc6pTXTc8KUzfc7Z6G/E
MHR/qvqKwgwtE8UHL29+XIAbHfCb93am5PCg2u7CUd/6mmakfUj1OoaPCon9e6dX5XyybKGeV7PR
srA32qOq0H5E9gpVPUrZW4xdq+PUoTnQdppxpb2YQ4RYkglWo7ECUs+iIy++28+HaAO1EnAyFExu
DCZLfLNWvSKejjPdBbpd/0iz0TrfX/q3n48odBjBqiBjhi3U9SIx8ajEUlJyodY4/6C3bhYa2MO/
t2lvVn7lNc6/tdpZBxjC27kk28KoCRkxIJiwza6j8vxhTw9sBRMy4cMQtdkDgjNuKF023lluMR+M
8qbuxSGuIedO2uVwWW+tQmi7l57oPHDTvVmFpjNXj4OnO6GnoalM24/6m+V2J8SvjmhtO8ccoaGV
uPJLgtXbnC1LbCoTUGrDt9B1D1CWdvy5t/SwRXAkWIAlow0ytudykMKppT6fFVsxPqsW6N37X/r2
apFe4JQxaD2xV7fnbT8CdrUzDjlFG/MwaprEV7XeebItZJLuh9r7vCwr6vFkdFKC7/rzdmk8KXqE
aEQ89FbgCGP2W21RHlArGU9a1x8hbXfjWcytpBvLF+kmXmFoE3hRlhMLK4yVkgkc7OIZrXAXfmy3
HLx796YS5AgbE4FwZAA233SwJ5t3AhIOuYuUsqZmRbAkLhm8ph915vdOAcnapuYNDxSww/XQ0k7J
baMiFIphOMqSzAXYQBxBrPYmEOAClUPSWMrCcsBvUqp4WuIkQswQTaTWPUVJYUuVoshvo+wvZ3S0
X74zyKlovrD/2Rb6tlmz9mWSKRPfq5sz7VLkleIrats91U4Vh6MWe+FcaEeswb2TjnsKj0fJFqEd
dT1GTSx0fh1E3VD3RT680c3hRYfi9heHhvWCemNlneZcnX+/vxfkB7rOLaR2Pfx/2F3QtbfMPSRc
Fi8H+uUv6ZIEhTpwYwxNetEUz/vK81bwbKm8QLHF9Ol+5L2PSmmWtIY7Er3YzUc15q6qEUYyfbcQ
zbkz+wbVszq9eHHfn4bOGIP78V6J9duh0uVFugEXcIrDm+S1Kiw1t9WYbdh5E+pCcWXDkowH9+/J
5Zkb6GWhV4iCRHYZ2EZsqaelRDpJncf6dy2qsvnU8JyZfM6OLqPIKxyeT2jbT1iD1uOIFFoxTb4L
IO97l9ravwU1ZryNEDbqHsD45x3MxEqM/qI1K31mxc4/u6lmSg2tCtiGla0DMnbrKA4gDbeZtAQa
US3lMcLi2iLK+jqhZ73CCm9mmEFJbtsnwyv6MI0TCKLNUPmLZzfSwrY8FX11hBV6Pd428w6UjwoN
Cj3sqe3u9QyEaq3IRbIJk5w/FsNEpqu0W/XnVGhd7A8Z1s29Bhj1ZFp5hc5gauhfG22xu9Pap+bv
tWvGtMaTtrEueT9EH610aKKTTjkbRHJbNKufC0c8xqXV4JBDvwXqUVJOR7nIzrFKPxiw06usAY+C
6x2aLWtpJS05naOYuNZ5S/FlwkTzxAN8Ce+v1b1QljSsBfQhkd6bw8DAMEdobEtWD5hLvh/9Ga1b
uTGK/qAou3PuSGrQ/w+1uQwrTHw0M2VUljVo70ZdFL+v8lF04v2XFCfgrPPDbNXr+f4Id8NayCpT
buKQ3SqammaMkErKCAu6bsWpFVa7wJsc6vSkikH87nmpEkZm6x7E3ZlZWqZUt6g2kWls28+J21Uo
NJJqqa1RPuSAoYHsus1zpKs/749wN5IkG5LTSUjj5rjJqUZ565KbLPC5BA08O2fPbFr9ZKGq9/1+
rJ1rmFvxv7E2GcZc1WMVD6TJSVeoX0ZUcP4Ushl9P8ruiFCGooZCwogH1vUGMNXaxU1HoOmhxQ0Q
7sb7PNR69ZTW0RFHai8UPpQ0tCT8CyTcdahsnlN2M5WNQYv7D3HZTqGZdpCliurv+4PaWYikFDQ/
aNvxQtwCTsfSmSc9iXjHLC1gJ0Qszoo7UcsVY3zJs0b7jHqk9cf9oHvfC0ybXBc0snj+Xg8vdQfP
qUe+V7GULMV0dBFEBTF/P8reJPKyJpeA4cU323wvqqWDvTQMrWtb/Y+4rf4Rle58tpv8f1jqDIX8
BNUpClqbr2U4I8DUcTb8OhnTl9pquEn0OBbBukZHVt57gyKTxuGVo5inyyaWkFIRhQfzOdHxTLZU
4Hb9QA2zXpYjCu/eVyKPRs/lVQ55O6xk0SarmTgatS6TptxxcnH66AjhuLcAJWMXnjWzxJq/Xgui
stzJRgoD+dT2r2VGRZoixXo2J7RigMjYJ80ej5wHd0cm66Hk7fLZuZlEG71OU7gD5QnKo8/4X/Pa
igonUoP7K3B/bP+NIz/mm8Rd3jqQ1oljTHC0sDUUJ93E0tNBaRRRDCR1C2F6B5XDvRUC9Q/YCphh
NBo2QaG1xHZRrQTtoJqecO9Ov+djUv8elzkOXfdHuDeTPE2o81ieRfYus9w3I8y0vMsGlaWfZKUV
FFbV+lWsHpk470dhlUhqC9R/Oc9voizuWE663VHcKcf+yWsycPr6oTPF3teSxDKMKcCAsiCvo9Ra
VpVprxs+6KX0Gc2Zwu+LVFqOJSkUYffd5EX//ur0UWXRqesAfMTmbMs9yLReF9rE4i94JQSeJezP
2mi4X+9HuX3kyFoOPgaQMmV5ZXMQduWoJ9jZsdzB+18SYZsPY9q1n5BaFX4MvvVEy9IG74gj9/8Q
GX1MSsmcVjDGrqcUrQgxgSfnw7lYwRiKkX4HzTy8q/umfWzG2v3Apphf6mkZDxbm7S6gkiQrjxJB
CxVLLqk3S4bqZlck7D4IWJN81VjuCfE47aEs0iNLXbnGrxN8GQoQJ/yg16LZdSgtjW0Ee2So2sYN
1ks9P+IKDeas/7ko0RFKbC8c56UnvUwpPG5Vp3oroxe6sr/zcYBrBRgvsNH8P2kQ/b/lQ6kc1HJv
N59F4Yb/DakImcgWE51qSARNMe8XJ+60k2eUHtrs0ZF3+e3mIwq9a3wTZNVmW//KUOUlYxjBl3hd
+p7373RRpizz1XVC4jxt3ADiXBXcX547Q6NthJ6IZDqCj9gsT8CTXg8Tmy+nxBOq4JibeCPHzP0o
O0uRZyceLSwTYmwzYbNx7LIviDKUC/Bap0pOqWl3H9D6yn/5NUOmI+sn/LeUUrfNt4kq1GiX7HQ9
UyMg+TOC8Ym7Bt6KUrpmVoOPIecRJ3lnQeLpJSvFPKRuO34VWuemwGjeT8zhDy2P3Sfpjv1dUdCA
d6Myf7w/nfKjXG83SZQFX0F7iqbmFrvrWCVd2nVBBsxdpo9mNs0hbGPHL0xe00UjqFCUSvk0x0n5
GUntI73G268JLYLEQaVBgwjN1n+0SMZC9RYHUH4ZT3+6dqQ2QQU1LlzrJR5++RQjmCxd8EFxmduS
ActpndVhraACN8h2NeliPrfrYl94pmqX+9N6y31AgQbvCcmdp3aKPsP1MVYpjl7Uw1IGyVSM0H7G
OVTZEqGXDcu7uJ/zZ2tGAmlOLBjByvxsjm778f5vuN2PxKVVJa8ptGO2SAOwM6ifr2jhIMM7P6qp
JsI4XZPz/xBFXraknOR+pvzCb64GnuOs0cIt8Xob+oeUPBcoBSXA+1Fud4XMVCDRyBofo9Kvoxh9
Oyt5RS3N6Kh1G+k6Pur9iBukPS3lSav77uAD7k0eZ5hBqx8nwRvMd2x2aCSDHwjWxmg/91puv4zC
7R5+fVgOIBAAK7qUttxMXpk5SNuuSQVKLjcfkhnuf7HWM1Jnc3nqtfgo3u29wAy+iSen+c3HWmoa
ynBSqsBZlJcCFNR3NFmXB2yKMgib7p+9l3gHm+7my0EopvElYXMU7QDrXYdUo2oQOACWway35mnM
Bs+fTKd9MCXeXEvrI7D+zYlCPIgAlKFcBEN581/Hc5Jq7fpsZKUoSXpOWkHXxwDPwK/sDy68197O
1eEpY+HQ/LpIYE5vUsGZ47FGw7cMunZcPN+c5vh31tL8wVmHEeW6tKzouC2Fv5SDFzbCM36oaYY2
fZur2XO/Jvq3VTeQFF0y1HDzoqSQNI+Ais2q/IHcB7+/LOvvPOu7BxwOlk8UskcU24xmPil1e9Co
3J05ziy6L9ywdEqvZ64SKDzPbKcgLWf7eVKdIbTGpT+7XaccLIqbdSgnjjBgMaTA6BaEMMyOMU88
voPCXv60Jrf6MUXlcqmyPgEr33TZ6JtFeiR8txdVQsIgQfL3Df2v8hJySmMug1rRltBbZwHrwVJO
EVI557JXVMD5uhbe3+J7s0q5RNrK0ZgAnXk9q2uOq2xjKwXPOXTI2kxfgg7tTQqF1RF8ezcU3R7A
ZUgJ8sC7DjWt3eLg5l4GPRCwk5VYjY9NRBQk1L9/9TzmAyKoh7Y7+ABZeroOlbjxZE6uWQT9VLoX
HHmSYLT6MVTyJDkbXhn9dn8Wb+9TGRCwIuZjUuRzC71QZoptOriVQJvjDKsbs/bOwJuLp6FV6ucp
Xrt3yozPhJbl9d+p1+qho2b1wY26s4CIAu4Dxhrth61yi1cCF6wrF4OkMXWCNjXqYJ1NcbKmdHnv
RV6DPLpZHQTd+aocneSE1NW5+LbQlg5L0wFhjTxAwjANIzSIvq6a09GAASVxf5Z3Q1GhQm8YVgd5
2fVXbSpel8tEqLhV40uHG9F5dPXhfWe1xa8fNsB1pKioJDnddOjT0hhNo8J2JsY95FRHq3tWUFLy
66o9qnfcpLhkP1LLDjAvus484a5HhcmQxChFONxEvLbUOLcuAply3xo976dtNTNtWJRTWwlXQE3q
6Fm0N6nAsaVGF08JKhPX4RsyIluN4iJo0fw9jYOCcKtQdV8T0XDQq9+5a8GVgnqQLQIOgc0JvjpZ
0pQWPjKrMarwxlrxpYiQqKqjtnrQSqO43F8ve/uB0inZnw2uhdrL9dCMgSqJnc9FkMe6eCodCzEY
oVdnBH9oo2llecqSrDk4euQgNpcuWuD/Dbq5dNOlXMcWEc1gjoyx5BlYLF+gc9uXusqdx9ww8AjM
HQ3PB1PP/7g/4N3Y1LMAXoCeBid5PWBXm5d+1FeeK3NvvFsrtT+RGVq+itmP31bDj9yrtKdhxlLv
fuC9RUTtWKrhItgK2OQ6sLdUlaukaRGo/Ro/LLx9v0G5jX2OqyMc6G4osrXXa1LqNV2HorRVVAI7
KogE2ie8oZ0v9ehAVR7U6AAevhfJ8ADK8jaRiv2bQTFpswlHLw8A1qX+2q1KOM2gMrPZac/352/v
w/EWg/BOsgcccbMzKgqDma1y3CARWj0uZdY2J68oPzdNq1wMAVeZS1KhDdDO3+5H3ru5KEbScSG8
A19ukwDb6YQ+4WRx0q2KFuheZpybVu0e3cVO/KGdl+TkpO73sUnq9qTLhvpIfe0gVd3bqbTM4VVx
LHBrb8a/RGku6yZ50JuZ9zjoCSJ9ZpX4TVH90PAODmjmHOm53TyhOHclzEQqAvIO3falRKqXY4y5
XNCnkD5nsxs+ofrjHhTU9r4sVBSEi2Qdw95KLPRlvMxJ5+Ucr8P8oTL5nu4yR2duyz+dCNs/v+kd
8X6xEbI4mNS9iwVuHkwuWjrcYZv1i4sjIkZtWQTmqLfCN/t0Cucujx8sK2+/Z71wf7hYwyWn1i0X
v1tdVTn4BXsHPq9HBHylsAdZyfVe7Ye8SRAfzQObS87n+QxEJBmyAMOx2M8q84jqv7dj5Q1K9g6W
mtL+dby0sOmgKsSzMqvw3cVbA62xs3PitcXBjt0bGqQfHv1Uh9i2m1BZOztdWuNDKPDvPHm1a0Pg
j7qHwq6WcOpW82Ad3Q6N81Wqd9I3o7q47eXbZqutURznwThPn+O2G556lUSzAMzzywkdGAxKMvIs
ojmyzUcKKfHlmV0elJkYLpPKZgclP57L/0famfXIbSxR+hcR4L68slhVvaglSy1Zkl8Iy/blvjO5
/fr5Ug8zIosoojWAr1+M21nJjIyM5cQ57WAe2MctVYDEe/AP/Wj5Ym79nteVJsXggohVSabvepcN
jW+KBNqpthuX15mO3r/jlE+nzhPJJbEt8XGoStvX6WNcinGsDrzhrR/ix0iCVFwiM5dbNGGuKo7Z
Lxl+WEnyz1VpjdkptzrzwR4pV/lhUXdfIlGX0cH7ubsuFRaYhl3ABttGr0Bqsu2HNAuMwf5nUpTk
DPbAeScsSuFk2zNaepbxet/z71kU4xvoEUj2vxukvUfzyywa5FRN9CeZEByzi5OO6stsIKXxG0vx
qsGUhxcgT1rfy2UUEX+UY26BNl4sF/FTr2psNEzaI+mp23upA9bAgHmxJbJ/43K6Lu4tYbLUaOqV
P2RMuPfEuEETReoDqLOjVsbeV5SvFhAbMKHgNtdbaxNb6GXecFtK60PsttWJt7y8uH28PN7/iHs7
I1HAOiRS8+a9msvEcJWRneV2IlmJmFlYmiLypyTpXvt8LA+gdPKXrwNZCRIhamYag6xye2imPkeK
UzlpYGtNcxkcpfvQuK1+gIzc+37gXiTbv5xg33bnNb2ixl/UaQCn6eBT+bDPVkarS+Bzzvc/4N6G
fl1K/pRfqosl2q9l3LOUW2Xah6wP0ysE3sNvXGXyKJqQYPmZUzfWq0w8hVqE7g10Ydn07JW9+xK2
cIpawxT+cEoGm+u+qv37W9uxDakwIjlX8Ftc5/WiUVcWKs99EtBF+zcMKd0Ui+EggcHA2RyqR53e
nS/5k2MbZClJP6Qy6+VC+KjcCrwGwNCmuyBiPf3BeNTbJM+gzgZN9rMQRrRPs2JrgK2nF2bcsIpU
x259JQ2rU9PW6V9TrEzvQZkedSR2bJGhBOoKRKLctG0tDP49lxUNaYtTe2L6yzrZcQyZcnpINrK3
FA8ehQXqmbx+GzdVT20WZT0HlodFG6D50F3mkscG7MhRD2vvkZV1TMapiFWIdjcZkxFnzHjjdIN8
DFUUZVvtHy1UTKRZE8mpkkuhGMQJAiRy1Ws0FvoJ3pP8WoqyPI2FLf6+b6t7W5e4BBUzJbXatp5M
JsxHS2kTSNmV5IO25OELTg9mIjU6AkDuPKsOLVK6lbQqJQvi2k47dK/sYqmTAKmU3Decpr1ktQBy
HSftADGRFp6rzFse3rpBXh/AAWCN4BuAy2y9aqzTxnPVjIGrNvHO+iRaP5twCMg0pwcp6u29N2ik
AxBj4p1O8FbjATy/U6tZkgTFNOZ+0jXDGcgaUi0Vs/yeVh9x5NxefPB7srJKsY9NbvM0RoPBifUQ
6i+QxH2l1lucGRlUrm/+gFL3SsrcYK/4tPUHFNlk50yzxwHK4gaywGkDQ1aHwg7aLweOc29DDK+S
mMFUdcvWjnr7nJaaEgVE7AqwN0aTR8r8wf0Nydu8fkpZgaow+h9YIda83hCMo7QFh3gKEKsvP6qt
l15sC7apltzwmvF/8x2E7D92zey+3UB4xKkuEg3JltMmTWHU3Jk8VGMDXmCUXHpPXDqjm/8rlxS1
iDKbD2x/xyCJhuSQg+ygMHuw3imaS2Fn9awXtsUMhqrKT4UqokdPb+arnTPEe3CAt1ec5IFIj/6r
JrlhNjW+vO5hFSqIkLu0Ca8187pQnC76KUxa64lmlflkJCI9CFr2FmVAFR9GZg+12CaSGDKDyHya
poBR+fKsZ8I5Ox0SV5otlHe2HlUfE2TNDgKLW78p0cH/b1H56X8JX1S9BSMBAIJOqB2eqmZxn2lC
jae2z6NP9+11d3+E6bD7czNu5pH7LG/HocZe0cWdf2jaiGyGmyjlJdFnJegKTKmsnDePjpEHMoXI
lacWDbnr5ihNqISqKc6nILMYVqHrNgcTZOSMIqUe9T3LfbubYT1CNFQEZCK/OcVaLB6aWeUUpM7c
nAh1+rMJ9+RpdFLncv+D7jgAUruf9H/0vXiL1mcXhko3VKKego7ezfMCwcK5DQ1mjdI01bQHGHCU
a6ip5UtljOHB2jsujvae7IZRhqEosrEbqNVT0XjLyHs3vna9N3+YGjP9fH+DO8aJhDJjx7AyEWts
yyFETVqJfOsYiNiQxIoiufK810GWzM1BXrJjnGDG6FlKxwbvwCac8ZIsmysP7+mWdOfbbFioSKrl
U2HR78vrtPtTKYb8YNGd/cFyQAlP+lGNB3d9gLOqLJRmELW3vcnz4zJXA5jWu4fUGTv//qeU57F+
LBjjZkac6XTKL1ArrJeyrS7UvJFJfywy+UsBCHcyGZT6RBWvCFIK/weVpd31gG2CxAF8RPVjvd4M
4qIeW+Ihc7bcpyKfkpc4j+rUr6ao+NF4ojhY8NYg2SC9WcnORtK87Th1btyMk7YMgdYijhI1Q/+c
dFN/8BLtrALfnAQYSSIgODHW24rjJTP0RhEBBstcMzCIJ/SJygOnvPPxKNowxwgUB6vcFoyWweiE
xqsaDLExGkTU43ANxyj7qrQieV60NjyoAuxsS85JSZII6lO8s+ttVdZYJTR1ReBVpnqtnUE5x8cD
9rd3jLCVRgSk5HKdLVR5cfWs8exFBL3VJX9EbR8+Ke2c4JlHjXKycP6Ay6Q9OLG9bwn5BGEKFE4y
tVxvLUkUQbxiCTBNhfsDxt/8FDEc8xDPEG6nw3TEdXN7p8nAqDtKak5mA7ZQzc5rGPqqiwEdqAKF
nDhpnloTg6F6ewTj3Tk1+isgm6i3MZG5Rf3MIvWWri8x+XJonprU0K5ZTEpy33PsbIhbDBxMsjqz
p43JL1aqtK7GhqYwz//Q07Y/p2aFuGB8RKl6uxJ4EbDWTNMDkzG3PoNmVez0aUUs4qrtB7NTrc9e
USy6n4yNFx9s63aoUk70/DwlKJJxwZvXE5KtIUE0bwpEElcDLOClxOgviev4cFqQXi10WR5EVMzD
1SKmge5nTix4o8pULU9FMYvMtzuBhEO/KFZ3yry++qK3g/uq2E70bo7N4R8CVw+kXgMB2sNMjdnw
81E3luD+Cd3eK6YAqTDAkyEJM7YwkYHRhsyIkj5IIgo2fjwV1ZeMvlHkF1CV+PCrM4fljQcX65b4
gJic8hBjBfCyYvOb18vD5XZFXPfBwIzX1ylcFAiPB2vRzrUQc39NxGhfTKmve2lHRs/tOTT+pzht
bftLFpvegQ+7vegwbpM8SgwH9OpbbfkpjvJupMUA7XiXPHekyuc5ylGuGrL+OUuc6ODB2VuPpjSw
EXrjGK28nb9EziYy75mW9kRfhaWfCihxz17DCG4MeNIXKGcdPAq3t506N1rkpCV4mJsXtRvoq+QV
gWXiJA1gh5YrWGZH4fLeKtJX0rKl6Y6vXu8KAVBw2qAxg6FMvWuFBO6FnlR7YLG3N11SEkkuQ15s
ApJNdDAsrVZFyMsGke4mZwpv7UczbDJf5RK+GR4ilyJIhaqZTvAWRJDOoNlzryH+R1gMxeli/Ktw
EGMlJp8e7LCK/rx/Gfe2BkkF1EvQXEpS9PUHrGFbY5iJwLg2J/fUwkee+npZwVhm2Pk/b19LRiKY
H9V7ajbrtTqlFhgMRFVzZ8bPPH/hmepT9jIoc3mkL7XjZDAIglWp2kSksNlXO00lniAie1OF+qBM
nuOHelz5NSikx2a2ppNOnn6+v0G5gXXUCpUJwTEs1DwMIMvXGwy1ZvJ6VfroqRGgFZP4tchGIXUE
3NcZjrDHOhycSzcP2rf7K8u/vF0ZwmaARSD96PpuLHTyIm9Zco5RNEKt4VeDeIQHYHR/3F9nz1wI
j+HpkkNp0OOtd+jmjiOSkXXg2UyDgkain9du/WKO9XTwMfccFixDrMPjSnK6WYoOwjwqcwitGZfP
T+GRu9QpLAap2z7b2Th8v7+znbMjloQlRoZ7BgDC9c6WKUsQi5XZaWlpCIUC0RSJVzf+sCzaw9yj
RxzHwvMHYzkiWduxVRl5kXdw7dnxJuYDnqHpRZsRSERLxpSkkcMWkQAWMPRe+UaPsPQnp56u9ze8
c5SrVTff18ijeVlGKg0G1D8IFObzsxZF06n2xBGdy/4GZf1ZMoViNutvy6aVRp1xapMaJZfJtGew
LBVFDcEbjGb6+Oxm2pG0hfyjmyshuwpwFEu+bWsLlHTCaoKQQ4P3L1PhhY7a6H04Lm8HZPOk0oqU
IRUpwpaJNJ9GFd7YhGfOi771eep8yhcnvLSG0I/6Wz+T3u2OKPBR7SaAQgpRfuZfnnCoC8Klr4DI
2J1bfLDiXDwOUWiCHU6q99o0Kf/2c9sHeud0T9BAV5+MMeuXE84h+5QMS/xRD+1/o9gMT8QY3f9o
s1J4za058NxIHDUa9+4TQ3RkZ/S8UffaFEHDaISXsObN1ONFEkvBBZ634Cor8EUBxM3VORLlcqal
rxw8obfWRnUZZ6jiiGl6bK1ttHurzxwH+iq1Tma/cbP6o1qqTAJTq0/+0JbZ1R4Fkz7RwcK3N4pK
jBxeohqK9MMWwDAMBmiRmbpvP9v2Zekb75nEPveXIQzf7BxZSo7wweJMA2nLUG33amhPE94qnZWS
+V1nqAOlHe0PllI1nZ91hv1md8GKMkUEFwIuZss7ripNC2eL4EHtrTFIEs++FOhm+Ineag/3PdOt
6bAULVW4e0CTYzwbOw+FnpolplP0jnnp9SX7L1NK9wMivd25Hpjzs3pmQFU1O0Ln3745rIyPoi9H
3YSyyXplIzKaBsLbKZjrZTp52RS+qwreuDgcYTgos7p9vb/V3QVRWKJrTbELtOp6QYLWZvYSGSW7
TvPsML3n51VanYp20i9xAi74/nryFVu7EBfeUJpX9Cdk8rr5tJGpCTOs8cQFCuhPSWuMT54GBc+M
3FMAQ1P+WoHjuFZDvfjm0v795tVNR5bSDX4AzZFNDhvpeSNoB5L52SYt5SihXusbhYv38tr+lDHa
cWG6rHxJE9GfNb05Aqzt3NDVD9i+tGOjaMXo9EHf0L+jMwJ8pC+Gd501Hc043T4/hBN0rfi9YFlp
PK9PdtIyxyu8UgQoXXcBLJAQm7r9EQhhb0N4Oy4kRUR4YbcGO46WXQ+NCBqbbn0442jmUCACj9zP
6f7h7ZiqbHrSlSBQkezq6w0l/MdaM4UI1AyZ1FAzM78c4Ses50I9xcohjdTe1pgiJGRgZ0R7m4Bs
KNuptmpVBFYWlQ+ugiON+2p5qQFpHmztlpGa2gr5Bpy6tABRotrYRZ8plQBXQkGR8olK3EX72s9m
xflBN8tbfPR/rQtKy3N5nXVG/M8xvDsfXBFD2REmAnYhgBKaOFNcrl6zObTf1RHh/4EL3jMpCgZ0
hXlUKYzLL/bL+0+zjRJQ3guYjEFatiQDflHp1cErtlMoIS5EFYwRf0CA1KbXy0yDG3mNpnPQVd1d
2q5Cj06hhlu3KWK8ZYkSnF6LC/oqE1dWdU8uPLlPDGm1B8eyY3H8EGIHKmxkANsnp5kZvBUw1AWV
yD1UVZPF8mFss0/ksgYTipHz5uyG583m6xL+E6tu+6gxym91kUZjMMWJeHTcgQrlMFBms0LlYG87
jphRARDneAkSxW2DQy0qYHjzOASlbaA4wFTY45IWaYCkSB8wTJgwRaAOD80SL4FRJEdYy53LRWWb
8htryzRuY/DCZng2qVz6K0mkPrm58aNAZOfPoT28WztGS/4G7JHLRe13C8BuYGQp1SSEs7msjbPo
s/rzEjbJAQ3A7n6AllNWRieJHvDaZq0mN2OS0SFop2J5SpdxPMd5olEmVeqDk9uJTijOQH7BhAuw
7m3o1TheWdBzGQLLjosvYunKpzz0jE+anun+UCNBVSba5Be9+fYyFLBuaicUojTAdd7m/jsKFgXG
fAiKvNEChmwIcZsqPc9xbxzECbtOgKkPyQwDgAeHv/6gUBnDsWTR62t7r7moWhFdizKtzlMWv/aV
lf0xWHr/Tk/6IhjsJfOF51ZXQTJ08LX3fADRNCPlTCeDjtw4I024buNW+RhUM4R4fr50dJhULZ++
xqUJRDqe4Qy7/9Dt5A/gn5kYZm6Sbq6xuRvmrNv5ktLG9Zo+occ/GAhQ2c6zOyOnM6E0dlJCOKLu
L7p3TeTB0vqGXZVMef29Z4YHhW4Jvjdpk5/bk/LJmKv0j/ur7F0TAmppQERgzI6vV3FSI7HMFrU7
o4+scxgOlQ9jXfN+0qujmfLdr4jd8I5QKQLKsF7Ki+ZUoOA1BCgaw5mohQzVJmKoznBA/tdPxfAl
V82jnH9vfzxYYCewGJfHa72oWWiWsKtqDKDimDBK0VWBKmz9PVoWR1ILexuksq1inbKtsO3U5e0S
6mM843K0IXYfbatPkk8NhNHWF2OSr1RUQY5r6WN+1AvauxPgTakD4NJ4PTah5bjMptlDrRDUKnT0
EbF7UA+duIhEG8+gCI84OY7W24TtoRZORp2yXlL3aaA2Q3zOm7a6qLPnXqLBOCIR2ztF5lfADvIv
eZzrU5QMQoOYqyFQQK19RVoPRWwRmuKMCnhy0BY5WmtjpsbEwH9GG4w2zKifx9nynsqZAlg1x0eo
/N2lqA7TTIaXiqbheltRbzSQQtLyN+rC+tKLPjnFQ6GeJ8V++9QePV0wGvTZZCq9rURkg6eMlY5t
VkrrXWG0c696S9/f43pc7ruUPccFFxRCiBLtRidhvSseILe09GEIGJ0ytXPJ9xzk3MGRV94zQpIA
rB1CJuDWG9cVZwm1ddMlKjXt5KOp5DZtBCt9qh0z6qAPXo7u995xSZFWph9JWRlxWm/MRRQeipoI
iCwR2kW1hXlpSnTXwknoBwWP3aUkogFx1p3REHq5UakvIYGuOpfnDHHQzxiGoBRgpQdL7R0XeFx6
IlRFSRg3n7ENXR2932QIvHDoHktSuldFOdQm2N0Q6HGbZ5Q27xaeBCfX4sYQBwUVcxPX1C4QurIH
UflJVWcHb9qeHwZX9n/X2pxTb1SGmzpAFuAXyK8ML7nPjjK5f/c5o5yKGjtByjDZb1g9DTp4FQCU
U+aUQeIvqVie1n0jUlwUFY3qv0JrmdmKejc8iAp2v+PPwVs5ygzAZr2MleepKEeMnpnmNH3U8sh8
ciOTSyzCpQnu3+TdxZi8kugMiTrePCstoK4qmmtygqEzQ9+orfhp7ltlvpoaXt7/jdVAAEBHCSsR
8tvrrWlQVqlDlv4EnlTv7XBEDGQynqL8kK1rb198O11mkNC5bU0+1FJHU5iqC+xIpfLjzs4DAiBf
4qFSDoDGe6kBuQcpJCk6Eg+b8MNemtYuE75gjZrVV2WCS8Cp9EwyXifnoe9Vv5yU/LRM+df7H1Pb
844yREaVEbF2bt36a0a2p2TFSJYFf/bybI8IelfWXF1TMUDtLhTrmhfm9EdTD8k3GJPC51ZPk+UE
S3d2ruKqu9ppZPylhqKw3+V2XP4njGH+3/0fuXsOsiWAD4ccZGvM8I7Xqebx/nnqaL2m8QieNlei
f70hPdIq2fscNGWAVQCRlC2I9eewSkZRG4dHqQw9SGnxDxe7m2H11wE7INx1NEa9tzWJZSHSBYoA
yHS9Xl9qCU/JxNOezfCHlXb61ZTc51Xv/k4SyAwhPTOZe8JyuV6KqxvTm2RrdpOiwIDmU/sVFu3B
PiU16iGnt5+ZfCpcCIAY6NqmX1HFcEc7a9iVFblB73VRUOoJ9IEFPAf3l9o7M3BvMu8CpgLCdL2x
YXDiyBwpDg+yYx/paFVPpTmTSUcZAtrekP91f8G9Q6OgSdUAgBYJw8bfDWbTu0aSCvjKTOUxynVI
oMshXrikfXjwSO09u5DNwWtA4UCmJuvNkcw71WyyVjWYw6css3slIB0cnIPz2llHtlgZFmNokVbU
5l1y9G4uCwhqA2s04kermJtzHjbF9/tfbncVQADgbsizblqrzPAUAwLDAkbArqsuQxXrj1Gij971
/2+dja1TwQGLyBMYgMWa/NmdarBacXJQ8LzViaDlD/HZTxung7vNN5BHTAYNwdeg1o14frLzatL8
qs5xS0OTZ9/UPqn+HueqFQ9GlWskIyJmvt4ERvI3Mla6cVZnq3vU1EiJg4Ims/DLJHdwb7rT/9WW
mqb4qhEnr31S5noQ1iXFhVaDwvT90GaldIOzMfhDWBrLSTA5m1FmSM1HtyOVOLdVtnxu57wND0LB
nQsnB/zghSEhoWq2KfGMVseg5IBkb1jCiusWyfzaVpH7oI5e4hud1l3efpqEg9jNTwD5toGQhaXp
1TBABJ0Veh9nozUfQV0YR3H7TjxIZY5RWiJp6mHbwoPeNUU61PKlb1smz3Rg/gRraoAUR39RagKZ
nqzowFJ3fIkco6DtTP2R9G7zACz0Exej51uqkHg8jOmUferqQvMZCDAPjm3v8kniSto9UCAQhK5d
icgpqiB23WOtmUX9q8i+GnSDD0KZvVVkC0ASccrxPWk8vwS4taIPuhKVtOoaVfkGlHRM/ZHieHDf
JvbqjDJqoWEv2bt5Q9frWF6fmZ3u9nBOJ0INbHeK/hhyxMtPZZnY/zTdyPBL03bR+DK2Zf+KRvv8
I7VtRTubWoa8yf3fs7dtojeqOmgbMXiwuRPa1FZLGNO1C8109pdI0x86oatvLzrYkL8B1JKDFAzE
rTfdjOqkhgsi6C7FsO8IDJUP8Mlmkx8iI3oQZ+9dB3mOpA9UxRglXq+VTVGWd4bSBVqnONqLHjkO
wMUhVaqTCY9t9slLFTf3Yfqbftz/lvIvb3rNNtVTHAzNFN6JTUw6d3nbaQjZBrGlIiwy9zkyO2jy
fNC8yD4xhj4fHN7eJaQFykStQzuU2fj1VmNLcU1FGYggcj3zFUdx4FGGyL+29frAbnf3Rmwpp/Up
xG0ZFnJkrc1stPqg6s3+0Rlz+xRa8XAd7Fo8WpLw+P633N0aoF1o38AK0OVYb62lIExQi38xuyF8
jivFQDXH056MWDvqb+xtjZay1D+nfgSAZr3UADFRP0ATEDiTGT/M5ISnuHaSi9OF/Z8K6x+ELLsu
AIQW5N4Efwzxyh/0i6sh8BuhNGXkoaC/cyoG4Xp+P03P9VQukT8W3fSlXMz5H8tBmM83xJReadBG
H20jK49uy953/vW3bG4m9bnOjKjDBwPfBjJ8RjVhCLbgP4mj33gy8HcAXH4SJWyhH3FsDI09MDUD
RZtABKzUgG2m3aVpJ/N833r2vBrkv/ISSsWv7UuvqWMKKxoZcDwr2SnT9fEdpVf12/1V9rro4KMl
+wIFFQmE2hyka7bdpEw4z7Zy7HM6avPFSNwmAObPcLHtju8sI63exSWAvK6xZjxsKKb+0mbCYXaB
UssViHf1uQwt67Enaz6Iwn+C3LcuCXwswGBYPrHxzTOtw5ZYQismGCFr+/+qJXVeTHWep2vJPb7W
dYcYcpE53XDV9az9DAzf+xabRnZBdDf9O6kNrThZs9vVQVuP5cEp7dkerUuSSI1DIpVcf76yhh9I
o/INArV1klMzhu4D0Ezrr46x2gN/snfJJSEAaQIvHfDI9VptKuB5mGYRJMM4vWYIkpxKNwyRA1MW
v0kS8+N929jZG9NMgIbhH2Du7eaO86wuhGtUb4c2qs59M3G1rZQQLtCMyc0OfIpMczbnDDE009z4
FHq021FTEzrXcXAZNUpD1/RtAXd6aY6OPzZ1+QKoV78kmfpdn8buIJfY3adkcKPozvu+xeM4XcV4
aM70ETXJMTD1NL26GcB6dXCPGBZ+xiI3mwRsyOsqBSe27eCSwaTZ0BpudWkkD80sdL90auF7KSLG
Su86Jy3sxo+Rgj9RxgRlAWN+s2wTK9OvZKgXbjcGrra+OwTlFPf0uYTwNCjG7L+F6MpzB8HFgcXu
b5f0DHSGFJ3YKuw6btoAuafkOiya8sEqI+sTE17ukzcijqLGbeYvy+wEBUTxvmPMztlNw6PnYSeY
Ioz6v79hC2p1mc4g94Asvta79tuk0oC2kRR5hc2gfBqnxPvYpUX29oCfQJRGNNeGpGZ7V7vQi5Wi
ACoydMPow6ehP4eMMh2ssuMR5NwC7SkKB1KiZe0RIihY+9xmFQ3Nhs9RnFbpqTF75/0yzuo5jKnK
HJzozqvEZK9soVLHkr399YqqmnQi7FQ+phnPi194rVr5euyZ/73d9/y6ziagYSAwRiqZuiPdjvoy
TkV4bmpQNmMxNgccX7tb0kH0IFVCJriNQOt4yYfFERxVU41nDe69i9kkR9XNPSuEXRXuGEwRCZFN
Mck24KasU45KmMT1kR7KYNeczmJumyDG1T4Us300abXn2YhzKdAxJQ3pw2ZR167g4hQ/q7dV+aTO
0FX3FlJjSCTEB9571xRlkQBos1Ri37zS2gJEou/pUdkVTOclQsmav7i4N8BxeRCVXff6GxYiCYgM
hk1A828scXRhiY4m4iOjMRgvTxc6pYoTfbG7PLv+zlLEYmQooIy381bavLjKLPtvWpdlTPXOVdC4
qXt2KuNoLHvvxBCogked/1GWlo/kL3G12cITrynSWTVV86dolugvBDusd2OphZ/v72rP7mXoLifA
oR/Zvrck7b0jRtk6UlP3MwPS+Z8KzAQHdrG7IUpepLFQv5GkrzfUqwpzJD0PHhU75YJ2R+OPWVs/
jKV69NrsmSCjIwCVYXKAnXFjEREaJJPm8o7XuYguMKkrD3mbZp8XQ7QXSLjCA8exd6WBBLApyVDD
Z1xvrWXQPEKLgGTAnJqgFqr3IY6myXcpcZyT2IgR5F3CH/dPbe97cl7mz4knApbNPbNTpa4nFFAC
dNLczwzxj2h/i/o5HOFLv7/UXkD2y1LbDIRkOWuymhKr6sbFdEniRHmfV45S+zaqmSent4qXySmB
QuLuvOD+4nuHybsJUSmxA+Xxjd0sdZqYtUJRRyoDvZBefsitVg1UfV5eEj0+kljfuwwAuBgkkKUd
IOzrs9RRQ4TzdQT5bapMApnWdFE69e2kTWiokcrJwTE85Tb668OBqH1U+kBEsfaouTWSNdkhadOe
XWKPkniOugOwsfVe4hCGJpS9sMtFzOBx5vmMRHXp962lX4zMQLMjhnj6/nntfkBAanRFgDgBkF0v
mumFnkYdNUFgetm17hGZYOrjqJG2twouGLOn/gjCY2MVIfQehp3kNDGmogYygHrM3IfF+f5e9u4Y
4SqMJADMSYulbf7ihKeFAVtrwPBTGDi/Jmk5+cztzJHvZPbvBFRyBo0xUF4W7QYEC7V+LmyKF07t
WpfUqgqGZ9yjwa6920Qsimc0mFEmAFnvSAq2p7FQmQFS+h4edVMGAlZxrYuseHScKjq4vXv1IaIA
0DESmMCam3eM1p0KyILxSFSRwWMmi3fNlcR+ZypLfB5DkPrGUluXZkkVv8/sEi06M7wu+nwkE7+3
c7rKUrwDAjjaReud9+Mw6rkzkteZlvjXMPP0VABrQdsMkQktSs3vb7cd2MqkTggCxgD/1+upcx2G
hT2wXl4pLwTg2Sls3OSTmzIDcH+pvctAF1TCJKBHuJVKT8LZ9UZG1+Kp9S6R12VfRkRSfyP4gWKK
KAtaQALJzYa0PI8NbWLaqQ51xS+1NApmxSV6VbzfGFdj+oZxNSxHUptsfEjVjjEoO9i7UrsP/dQK
K8Tcw+FzPo/zQatkx0fSL6BHDkQHks5thb3LOkphniQKiy37YqRd6c95PV7gQGsZXXDcEy3YIxLC
vUWhOyR9gpNfig6sbWMIRZK7Wj/CrKCkf+mpazxU7SBObhYpP2xt6a5eKIy3o+xp34EopItN1r/t
mNfAHEa4sMdgUBImtaDQOlVpXZ9I4/5+oz1SKJLDjXIax5SjeOvt2QOC6EkSU2eL8+40dyACKrqr
n+6vcnOh5So8bZwaGCTaPutV4qwpqdXnrDKI8ckGQvO+RAXkQmT4KR6UN9OXy+WgWmC6HGMhd1sv
F+XG2A51UgdV7LpXRRVtoAxmivCqZlzv7+zm2WFghrgAfim8Bw/CNgaZ6VWGVV8HjTeJJ9MrlqCb
0+IZIq2jqFz+qVUZiqUI/GlJwrkrZWLWu1L7qHCKqG7AM4xSJqK2fKe1M6hcFe8hBMrrw8vSPNZU
uf3Rm95M0yeXJyGE35RhMYqL6+ULmLuqpAPlU8BldKZK1nyqCzk7ShwWtGVDm6udjyKUvc+r0RaV
QH3ege2ea7VFMayImkBKGZ06Zs0vlYJsp5GE0eXtJ0l9llyE1egYbh4de+G97SyjDpzFWa5dquNY
bCL1unXmg0fgxqfwKYkcoJGkOi71dtafUkpT2aA46kD1IrWliBZ233WaoZMf1abysTJ66yPzF/GX
+zu8eXvksj+BATKFBAK7Xrbhp7RjpNXBpFUQEcw8eElU9b/xHeW2dEa04aPZ3vXRmiLyXuykHPry
aliKHriJq/n9GHnn39iQRAPgwiiPbvVqo9lRPDNkQ7rq1J+MgktKKc2GSOj+OntWSLEJsCYvHZTo
G/c19pS549ys4e5KirPbpP+bhAcCZfCOGkh7K8kpPPj42BB1/PURQSHsKdRIqoCXxX1wQaf4Teqp
74bUqt/6xmANNKo4IxAOEh26XirizVNGh7KIVSejXw2jenWXiYe0M/PH+99vx/3TA2GgHaNgGGY7
T4kJJAP85GUQVbZo/G7O1fRFJ8B7zOAbTk6149bf374kjQGgXZQHb7vxaL8ZCRtE3rQbk3OChJKf
dtPia+hiX0vXPWqJ713pX9fbhAlTHnKYA8qfltB4rOteOaWTPj+6IjTgY4jja91kRxxG0hq2LwJ1
DIxf48W7USApea6tTm3KQFfK8kxBXD3llFOep8m1JcF24Y+56hBlutHJmGz94Prd7pmpUSkPQgLJ
qLuz2bOTWK1dt7ixEiaxxzxajGDsmfAYorx/VbOxeXR07sv9g729IXJUlSIDSTJTc1tyO08Hp9IM
sDDwb4NORKk8TWQSvg4NxJs9GSbLPxQ04FBiufUNERXxGQZNWzWfrD+7YZr9yQqL16J16oMb8pPE
fn2UEH0ySULjDlwFU8frtVLLzpWFnYG/XPoEKYnOTf1SqbLv+VRWzP8hBHxquiLqT2LSuhfA5by4
GYNmOg9WlHy3wwzmBNcECHvg/W6fDdJqYkO8BYMu7vb2oqXeFJlp8xkUI31NKc+dVKRUvtw/11sf
Qa8JOATE1RQJoIxafwD0IPs8doluUlVnJDxRLD9yBu+zyOpv+ti7B/3DvU2xIJk6tQJA0tLMfikX
LLPdmg01zsC1e/PSMu3dfFBj1z7iLtzblhyXZbITppKb+uY0mOWC4TSMGjfwivVxnvmgSiO/BOL7
vhPKUU3/Z8S5tSTSeDi4gQNhuhurhbVJpeiG1bppHD1O0VS998gHP/cKYzZoMtbmZ2cOmRSEIat7
CYUnvme21wVh5lVf09K1n7s+cp/VoSSVM7xmfKyb2EQkN40+5bWW0LdqDmE30rxvfjS6uLIqC4XD
dszDCcmVDTNpGbbtS8dXvEz92Cx6/mSgqfnec3r1XWnNxrdZU7yDrHLvhMApSAwagR/srWtLmGHV
mtzBIKzuzf+JKfLee0tTnhPX/LMF5HtUTtxbDnARM7a0GiVKeb2cUSZeqLZJF8wIEP1bKtb0IBC3
gOfBcH1RmEdVnR1/+ZOqzMFZEsBsa/lJaZtlPygtJBz68D7uW82nbGo+1u54xCW88x6wlMzwiP7J
uzZ3SjXjXs3QwAF32g7LxW1EfS5V8oOnqOEC50bnBl2UJAcl/du6FWxe6GfwEsFhRsVo4zvbCkXZ
NmMAYEEwFcartAPRroVj66d5FH6JlXr+VKmiCtIxDBtkLb1ueraM2a391ozyI+r021eZnwNbtGzu
ygdiU+8suzB3u0pvA3UU4lsqTFjT3WJ612pjfEnpsn2PnanKL5U+Jp/mMhOX+5505y79H8quq0lO
Xev+IqpIIrxCp8nBk+wXlY/HlhACFBAI/fpv9X35rseuM3XfTtWxTXejsPfaK+CuwgkaA3HFmO28
Av/raKttoNBbW7szbOvfFII1mpJ3/EKXEWurToSnTbn1pKbys+HDX9YaWLmgmJ7fBa7oDw0GdIMk
mb2zO1VF5U4XK7tPY8avQF6QD//+Jf/6KEzcMM8+g5UfOTwzBNEYoUwwfBkRVTwEljcO1L126EDt
/vdH/WXHAvY5u8tUZ3T045R0cgmk+TDd2LkYuTPHEJl1xtVMQO9M5m3Y25R/1vb+ZSf91yPBoPr9
FVYiQ+wSrDwRkVxiUGpAELxM0jH5xUgRtauCeQTJhX/89y/6t9/0/78oyAm/P1WXxSaiiJodq0LY
scJgSDRv4Zr02WdHxV9/0/OGxRD4P15Xvz+KICKlY3De3BlZT6eudvI6LCpCDvXWRS3lK+0+qWL+
tisQIwJwG30pDqgPX07xQsWhg2MpT13X0GmcLuql+9mlnbmH/Hm7LC2pb+GA8Jmy5y+VBtALUElh
/wEtcvahSoa/gbVZZ8yOur44xv1gWvhp/e+NIxRpAGXO5KDzaP3D2bvpwWUFOu8di9X3aZThJksS
CqnmNu//51WCrD6MTgF6peD3ffg+1qopsAWdVUGRJwkjPr1bVyRDwOP2MxbQX05S1EL4WpjtQY78
cYafb0kK6USCDZBlzrY+EfrKOEj/4AUU2csK5lkvfFnHyzEf+2vhQLP79+/6JxfqPLLC84F5oUnG
CfD7Og1VuZTjf7gKDgIpSOnelwXAno6m/GgyYDcJL6o9Q1nUjHNRH1G7fxZb+JetAikluljUJvgM
fziJiXjzc4eg9nxY5aEQ+Xq36hr8ZL/vhlqe/v0b/2W1/gfIhNAcWwUMyd+/MMzPrac9zhwYV/Ar
ORX8eXG2++Qpf9mMeApEWmjhCHrvDxeFdAkvUYngOyEw+OsS90VTZ4O+qUulrnrEHDyilFEoBsNn
B8/flhQqPWjNcRjA7epjteerja8mBi7AEnLiRlW7UWC0xDqxnmxnI8zYknTnQzYdysrLl3//ef/2
MiEzxnDrPF8Dpvn7z5uKXlKVAyYQSRZw5JRvGnXyAba1v+KIp5+ceX850M9id5x34C6iuv3wMsHs
yfnY4VAIWDa+mexoL9Ox724DBgGfbJU/Xymm8HgKJjApqrGPwtipqo1YNBzY6pVuD7wgtB0QnNGA
xUeOMGpXO9ZRxKRSfJB//03/pEOjlgZ5CRgIjIJAQ/3wTjVl1nGm7K4kDLF+PSfdPnWRwUGL1G/Z
xFuan8qwkr2sTFXtt9LKg0V/0x/6iedNPGsjGuH6Mm18xu1uydf5+ycf8vxb/97hgP0LuAKx5wAR
USP9/uargompW+EaajzbrtJwvolcPzVu9iPMr6r5OhSPGPHvaogzeRP7gpy6zHwmoP2zssDHgAAI
qw8QAaYjv38M2EoUijEH66spKy7maPnKLIK7tiWXhwSep3tBw2fw6Z+LHjLts1zk7E0FJc75//9X
QcpCOnWMWkickD8j9lHwS9JIWGfGRzDXYQJZz2YTx3//wf9c+yiAc4ztQPPBJO1jWweSWZlJh8bb
IW+kxTCStX4p6J0VknyCJfwZGVCU6FnRXJztvTEc+fBu3YYtUQ+woaLRnCO3SNMhNJZmddokiq+X
cwcL8iPSIDU66hXcmHYZC/9PMNGS7etMwNglDqS6qZwxQxuB1/h1TQ1yKKJqq16Kci3KXag13SNv
mM2NHWN7Ny2y+qxX/PNF4QUR/GpwkjiPOz9c7aD7TlQKrEwn0BXleGwLqlT0i01cQi+5DE//8ztC
n4I6ArjX2evww2mIsGT882VvdqXIWQEfTFU/BFgdPhmy4rf75GF/nlBgsqFNxGwHpy/+4/dlqHoh
yGZKBJvLeNI3fZpR8nXtV0TWw0NjqG5BhSFrEyGCd95FMkLYJBmcoIcSw3RxkOvZmnozUr2mmCva
ZpqKlDdVPPEbNnRAzt3CKbCUKNxmblgQuFCr+lkryLgbQGuIXaBrVd6D9MifggsqbeISlvMHKgi/
K2nlrtcqitlumlAUNVpyE3a9zMqxBa3QTntQjwgCiykIf+0aOUIQWI6kv9MC/dfWerVu3SHwUaiG
QUHLLodeuqzpJ9iVt7X0MZRhMISrrxDpwgTysTuxHOZIV+5qQZnH3wxIoMgqSGeW7rWp4XmbsZje
Z75P1Ak2ZYjBGBNpSuBkRfUtKLgg/c+dFpgRgGFAwQaAhbnE728IrNOUpwXwbFZ2dcMQxd6ShQ2w
Ta7rvdx4+T+XspAgwUH4PyyJs4zh9+chI6VILDjfuwDs8c3mWu1nOC/djyu85P999f25tdCloluF
kRK6APTGvz8Kzv9MQ+apd+mqhyOtEn5VbgmYV2W/XUGB8lkr/p/Z1+/3DQZ8WFU4/c7XzUfcJ5u3
DIQo0Ho3ShBguqUmvKbCde7Y4y9cj1lG/7Fw4GU7lLGU3cttyod2AmgT2rKgNX2eKr8+477upqbH
VJhe5cYk75PSRje4YfSrm3Nx3/kJOArvWKhuYfWMll8vbL0YIgH/OLRcqW9NX+i4mdOu5rC1q8lL
aTP2RhCt/aQTM9KGFANR+4FJz5oAwcyL4YObWjBl1I8RIaVfYjFGX+cFtDmYSqzVC7ewumlMx+wF
Jroy7LrRmQcmovgnCOgw7lY1FaEptxFV+/ltvKYudy9wfisupe3Tn9uCkJJdkYfuHxR5Ru0Tj1iX
Rkmk9d4FXg0YmAhdPvBF2hekEgVA6xG1Q6sstOVXQ59UzwEyO3Y7Wh6TZsA6VV+C4yu/L2mWz3A4
sCLIXcrikdzTAc7hbY3aCxsPhgGXsqr9SzZzMrdRppe3yAydhUjLdBtwoULDhBP+QYCxkE7Z7xwY
ZgPwDdo/yP6cNJ0n1N2uMGqKGzfCvq5JFuCnhwkoxZOLBHrYEUkhc1vQfBONgxToKrh6Wu+dD9Ge
MUzHPlnfH6/bs1U6yllMz7F3odz4sL5XbDNQhMEE84VRl8lcy2vIRUTZmg3/45OHfWxSzg8rcd+i
goEcBnzJ3zfTPENEsTmSIPM0lq2XrjxU1H3G/PkDVzwPO85RfbiZzlAeyX5/DMbyuYacL24TMfJo
P1bMXwFzonvCcO42Jq39F8qIuyoWbWGaK6t8bWQVR6JNxkR/RneF48e5kv3vTY1PdP6dz6Tsszf4
R8ImLATTzm8lEidG1HZPpZPRgvEeqQ38yYuOvK4Msba5zc9awETDR4GtZAwnWKkIeJyO2s+gGKQR
It7VbNSLR9p7BhLVykGuYOPKd2lt+rKxyhlxoghqAMal5jhtQTSZ6YMios/2k00H3lDf0WTfDwVy
Nuw8sH3Cqbs3i2X405Kfj5xa2qZaq4kdwF4MS4sEyW1sHFnKX2vc6fFYZ0sn9yKqkwecFOW4l7Ov
70xq/beBsvyskKOkO+qJzW+kU+q+crr+vuQRtjinFj/6ygrrW15M+XetFjA9O23dLZXQ1DfMZol7
Mksfnmiqoq/9xIrbEq5iMZRqhq1tQhhcS/Wg+uuoruFD18sRkeC5TqcrwblfrvPYVW+T0fmGDBoz
XFgeLGv7wHV8iE3lv2IWOF9sxgsQRXqaPLm8mkkTuQlejz2b7jBXmsTOs4BEOF1VPYWnRTVlLUtL
cQNBOFYX5mvbU69EeYnIAJR38JXGfGWYqKsaxCQB0Z7hne2O6K9gwdnLLVwxOYzgkSMCpS1huvMN
+wGfMAVJ4NLFjjAIagcEDSkZTetBs3yDWK3y4guMmUiyW3qi0ZhxJDU2pjS92tFl4PdsRNXy6Cpt
vnERwwWaIYTwGUO/sWo8TdevI7wmI9jS+PE9jm0oThPMi0PbR0P15jtmIlQ8lvUtaBHkDbDt9mWR
c3XLK0S/tls01z8CPvwXbxQiG2DCUXydp0QMbRzl9XPs4QewtwWnareNISlBJ6IpfHq7TCHHYGV0
breSsjuXjDxt/QxpUYOwYibA1cl81wzFVtuXaajs+xLJeNuDJq9uwTvDQCLrEnI9BJ32u9rpIWuM
hvoXbMUojna1ncTBDBEMowzcILIDxo3l+zjL7Sc6+RL/tE5dNl/IimyiDTJxv9BZjGbPKx+eCaQs
23OZMaSWIn89sm03mjW6XjdDdFvySojd0pXFAwxcui8OCklyRXr8eg2a6LOWztgOPqRj0Q1H7CP2
aLKlIrIZTZgF7sR5uSa5G+pLwvJpbZfOF35/FuDxZp2FHPejxvij5eO2ZBej9eMbEnCtb3RZRkcu
ZiQHwKiG/9P5kd5Oa6Ulwo5U/EbGdC6bIcvYg1sRsAwFRJrvsCHQG0awLLnPIyLTtuBb9nMxspyb
3EG+03jYtdymvDJYov0ivzBokdMjnKbkVb/QilyXCQVbkm25ii+QjZGTVoi+I6JhYzmmLUGq7PV5
rPhtiHyK/ep78TjSM8bm++CfKDLTKJi+rFDNQPt1aWsPPpbPUqVRhyQ5InEmCM1uixXs7hNdOnUH
bX7xXY1raZC5hgCX9pxPZQ4ws3FLkxksqstcZP09i3KGsjxzqny1PUuPw9qhiSJsyFreFczdOZrK
7iFFpq9urTCThDctproNWqOk2kXz4h/LLDXVDhY01QxPV+W/lBhBjO2ccQqyDqvkhCFrgQcnXnTy
EJmR562oKA9XNl+NvBxCLn5EFL3rhRRs2vaI+OHxQVcwMG3Bbi7rHcVPFprKezguInhifUTk6VnN
m3f9LZzJwTBJYWqjLyFDLVR3FFRNvJlYqIebhRXsF2YWZbkHu3/LDlHuLDmWcou/+xUj3waeJivZ
maTP3tF2oxaaNpEdA3zZi/bsZHgPT5KBtlrRGVydci3B+06FBNyYkzm+jKKpZtiKIVtbEaDduUmx
7GBYDk7mo+JpebeUSf6NdfXanYJSa3EPibCTBz3VfDiMUscPW0/CdjavHO/KleOdIA+IIx6lkwHL
OpXqQqRk+B6fDWZahJK6h3wZKn5EgO3oL7fFj66JpiF5CYOZcTSnnl8u8PgkmFqk0xuAu3yBu9S4
vvQb3M2bNZTzjNg3ZEOvJsN2mSBM0Ych76uHxSSI4vLJXJId2MWh2ksHwk4jO+LxcDtWv4x3xICO
oMcXbMt4aZD0EsmLNaXxD5EHrS6DG5IHpGlkbi/sVFz2sNhTRyWlrfAjTeaRFgWqx9ikRXhYjWBX
EUpUVBYUr4VZmGlflEzJp6iLYosL0Q7fO79MaaO0iv+B6LZLG0q3+cZQLPPd6mHwdQlXKztBDpCT
7kB4XZ8KvwSomBBQaxoL5g898HVe6lYZlMhuhKhkB76cya9qbmZ4ygvlNZhfuj9jZPX2TS9nknid
zPNrPm3zneTJhrvSGBg89o7G6nJKFG5MZIt1X1Fl5siaT+ppassFLObLtVt41+aIAFeoDpLoEmUq
gbYKqz7II0L3JiQj6s7liBPdJljME6FypD7P2YsxGmdhF1z3Dj4vS5tI55JdaNdtaTNlixzvqbaU
X0xhSfWNqGBy8hxQenfXE8YqvMGIJdTIuhzFmQ/Dk7s+JEPdFNlA3X7Dtl5atiQyQ2cwVxD3yrCZ
plg2TIDcmk57UNSCBdph7XY6W9LwnSyn4SWWQtCm15O6s1Fffnf5gD8mCkbgCOTNdqcEJBMtYzip
DqqrRd2AYyBeu0ioB4Wp5Lxf+qT0BxiqrukhzP0sWlxOFK73pYKCZCrWVLRoxc1BKrYBhGApj5ul
8lgdxpL1RiU6LCD2+GS9ThKPTvGsSclbojR9RE43sPOEKfoYRYkbWwaSzXfPRJ1BGhtTGMGrGK9p
i425TfQUl8e1M525VASKiteu61DJlcKRVyviaG4RZ1m+VQHoxy4lUgxNmcIA8+yyxW5g9k6rBkiy
W28Iz13ZBPyroA5OwC/qOY1k46c0A/DBuijfdm6qMIKvVCzQvCOwE/eowTdv2ZD6u9JtAkFfNC7u
0VhVFzZ1a9SOeNo7AksZfI8ZLDpsJjN5yEWKnYjXP29HFeoSEcyCkO8xMPS6ocrQH+AYDAw1bR/z
L2WvbLZXRaZeRVLKoRH5klzXxRLwboYke+FAGWByFvXRCc5EUbVz6ZJnRxzo+ro8uyc0ekvin0AN
CGIpvUM9sFZ0p71E7RRnlNOTr9YuboUm3LSKrETs4GWRvEO7EJ1fCUuwfpOs3/U0q9wB9rnjYzYR
huzQLd0UWDWdDk0KLfs3aGVxefQ2B3U6kchAwFUxTrydmKjWqwynlLiqFuEnbGgLMgqM9MrLMICm
3WyrNvSAfWl0OxRzuMlHm9Jd5Zjcmg6TF1yuZW6AboB4trZycYofHQTMDgoNjdE5eBLID2auWk5d
GiXlIZnG9JWMAISP8P7BTtA+jh/QI3X9vkzGqr7mPaIYm5jK9UZmpO8vZIIbq1FZBw9aivnJl9ia
ZN5zF+LviFoz8YGy1JijkKt+LWOPoRIaCXZPVnRTreawg2tIvSoEqtoNw4M5RsoSK8bqEuV1Bpk6
QNPhCPQqKnYas9MYlu0ZNvDIcekcMLmJeFOcLduQ7oOsbHR0U4FIRZ3aJkfjAcgKqQggghDIU1ok
bNgnWhP8PhZuQ2+WwewHK5RvMI5wvEJVOZJvvU1n3UpEBOFEwtrGfQ4M5dp4rXDOxBbkrRRjqwhQ
Ram3pk9nezN62S+NHsoA7h7UzLB5M1i8bREkyQ45A4zQUFKDTo53D0kXnsyWRq3K/WNFV4w4f4b6
RRSuSlBGmhzjb4TmFOJIixVEQMx4VIVaDDGcTQ/O8zOq5xzVWl4sVaNXlv1QI2zEmhThUfZQRVqJ
p2r0NWYbMEYrG0IWv0DbpwDyD3Up967MerufwDkkDVjqkJYMBC0nCvgaKSQmRIM9SriTXIbMC3wN
WE8lx4H0Q95mUKKEJmRjH1poFn3SZqNb7kngK/imoF/81IwVEm1BV16bSedIJhurscQ9CHeqe4qz
/KsjM64RgXUZmj4U4RrHA2rrbDKoT5Dsm/4ce04fzDDqNxuGaLjO+mWLYDJH/H7lGaxsznIW2oq6
7J/jZdt0u9A1LTBfquorwTbygDeSZK1BL3CAICMtkaiy+BcmNtBeelDakjZfaCZaT1h5lfoOrHEI
ctQNWTfc8Karxg4qN8xId3QtcomKS0U7YSK3tbU1xa+CBFJfETXzF474Ebx9t/g3B3sOhODNkXmf
8hrYVrLk5UUy5UvaVjbL7n2WbCNgPy2vfR9bkDx7rp7yiaHWXJjAa15nJCe1hUb2fGOydJjb0St6
lWr40bUrpKfZrvN8kO3CNP+ywE1YgwdrwIDp6s7xK8XdSndpV6xTA3BzhtmgJ2G/WJ5Pl3CYJz95
2eX9rpsVevIiWRl8eiERm3a2K+a1MX0dPYcxNVNLgBpOx3RACk2RuqFqyFhAYIs/AWhsiNEO2GWY
XBPKxWOCltWq22F55v/g/qPfeSTgzWi8cogNx6E+IOSdzu9Ezy69KYcg7T6r5+Knx7wEgaFBSbTT
qE4b24tO7NZaAHbrEQukcHcP+CMhQybZexKF9IfTDMs4FuJsWQCBgMWspNt+brTjl0zMhYJxCfxh
2gXA2KuJctAukQI/YKPFY4SD0br8GVaR1a8y2QjSLZK54juxeFter0M+P4yu4F/h21bIXbfEtm+A
3tpwGRC09xOJAPNFhbKrRuBoLH8kcR+vuIQ7AAvOVO5LqtaOneYYtMtTRbMVGzD2469hTVex71Gd
9UBDx+zNj3L57koxRS2CTmIFJGaogcTI1fjTWQWnGqKQaNWQJV906ypXPkSGYFQC3+gcBFkKXztc
33S6liiucLhMJj1C4gKi56hZVjbwJOp+SQQL8POdCXfuEdT09xnZRv84YXmPXqof5Q4cKtejpxG4
i7D8ET7n13Pbwz1f9A6lmRQAF52+XUua420gBQ/AULmkmCngJ18PsV7IW6wWTAqKWixzk3VTOWGm
ihDCvfEx+aWLAk3F0p2Hn3BjQPMtOtCdsb7wuYfRri9QpbCuZaiivkReRTOqAx+dNKY0VQNFnMHl
vDjRRD3sLJqMroiytajzX/SgM0S2+8W9RyPTt1J37MfQT/TVb133zaFkBmANL+hnncC0uaUjC88b
ssvx/fIIGleZV1uTscBYm0qkepdo0Lom6Vh6YzY0OpChQtC533zCjguilh/NNs2PW9UBc7HKih4d
tca1aIBCu13EcUO08PdWT1WJZNUmZ5N/wHkNIEH4aP2uonz6pdU6KWiZutK0S8j7sQlw8XuArVf2
hTraX6AlcL9ImLNHjh3006sJPD4J/GRC3x8Dv615VkA7pONibSicdKsmRiOKPPt8q5412sOl4cAc
vieJnfgO/JZS7LUqUIPD9dhivEKCuQeYs0kU2LNYWkxmRvNA0Id2l1kdoBkQ6ZB9NbwY712aLt/r
XvXLtd5ktWJIuZakiXXB1HVneDXu0YPDvdjX67TrrK6nix7zg/cOeP9VjSDI8RLekuUDHMvOXnOY
Pao230IS7yENVNfVHM1P/RqFH/CaHJ+gxy37wziOgI4dJrk3pQ0TQ3BTAddg8Ld621g3ktdh8I7i
2ESwerNuxXK31RK4f5JHoznh/FWHOR941BQpxQnucYlhOBZPUdwOOKgfQoK7GkLnGagk+HgEDk9x
MgEiFWx8TArjtkvgGvmXgDoZ874FLfMexFLdNQzgewDWKP3FMgAtbWUXW6wZEwHAHwaE3jXCbGPS
8iqq5X6bMz+0xkmYn6Ug2d1Jk+ntxOq6r25zDA9/wc4mPE+wanPYgOcamm99dcHosArUabFeH7AF
AAshKcfdWiZGAxvqYh1aWcMit+17kz2TfMLcYkZMxHnyEo3JtebZfMkBYdBmNVDvHjfDgt7Tbiwl
munEY9y5BvVj3Xz3DKrupHew4mNiRzlBiIA1Lkc1gDH6L7qu/nrTS3iXPQ7Sm3hKVmxLSMHnI+rf
5ZKEKbWnTcvoVGwxcxgJFY4ehrWux6NF0fK99h5dbKZCelA008NuyLV4QGZsdJeXKv9iMUXtGqeL
8gEC5uGr7tao2499SVRjoxT/pN+QQd4WZBnRFK45BQjgN9wXBh0jaTOc3v2Oz/TMQLbzOUdy3OZv
qGTFK3cVbsOSRoph01eYYHVGuBNQkeCges2wK/peoM8qt1jBhjEe4ZfRa1QHNel+0GwhtpkX8LP2
evFMYhaT2qGBhH3yDWQb6TNqkuIxl760rZOVv2STSupGlSS6kMs251drASb94gbXneSW8uchAEK6
5vB51AdWzqpDgb+gL8kzRb4GdCt8TwBx404QgKpOc1nRut0w9H+GOxARB+jRJrJzctP8gPEtewBh
SiJSJQEspaakPoJR774S7csb46Me47U+jS/A+RcTZksGG6Ef6v46wSRrbtKl7+6jNMGFbtxixX6c
R/qdgf6nGr0YnIZIbYZKrJIhH5oYNdQXui0Jakc59vO+WKh9DXIED9YoHBUN3BbNM6SM0Q+BBfBj
BrGBt5hW0Le8T8WdnVE2tGHVGSbj8Hg5umCA7vFOjW6/FMwi53AZ5KUcXcQOSWyjywqnXbGHYUo+
7uxS0vHUWxmGtkBuwtCorsBtYy1JrvN8duUeZgUouND/QtSclh0/1CZlU8uNTi4CIHpMFibtjgIz
MdI47lGvFsOyVoDX9TwCOSty3M44YlFiMJD7ahw/G8bEtbgpzVSjJiIhfR/AxvhnymH82vaJTFAI
zDC4qFmHk9rBNL7F4M2WTT1Rc7cOoUt22BlDCVOPDTF/ee22/FgkMmboHHh4nTOyxm2/FVO2myOg
PSghEifacvL56yTB677iSF5KGwOeyc0WbXXS6npI7pZw7i1x+BB+Barp9ESRCnLmlKTJI0H1bBsM
0zDQHWR/uZwrnRYeZNGXUsNXpK0Skd5JtDjjA02H8D6A7lBdTPnonquuY/eFrg4dU7E9+SjhBji7
SYEI5Fufg2hQ1zdzva1vGFZU6gTB1HCFLki/R5LhZEC4Kv5GP0TpfViDrVFQLjOoougB7hTuH4RU
VQGoLUXlADinzCX6zD7j+3OXveyY6qsdDlZWA7ZZnT5N4HoBN1ISXhgb8t/ltZEZx2GZr+J2y6n/
qnFXP2Z4OV0jozn9NVUcpe7ZO+96zurJH/Edp7tcCIXaVXgKjDzD/4s75GadbYhh9xxkLdGDlljm
DVIucihlhwWUQLzYh2ylQPUB6pNvhS9RNqSGdj/AioD70wzTT9GUcOyobzDaBdxXjTmgKUTbkHi3
YYUSHN8ygroJDBNzx0c2xM1UwEIMKe/FzPbTqOenvEZc2JXDSMPuNwktHXrgAnpdVQSFsBCkYH8H
j6RXhy1CY72PV4HLJjWchWMNuP0ZgunsDBgTtCvbgmHTaQNe5ZrZ9hCWcZMwUIxYOeRNL6oK6E+E
uwPXQ8HGfR5GWAyi0kvkoQs9mJD7uHJ1rJtMrxs5LNk8RLcDUGdE2apezuqn4sbwW8+qlZ5W2/Wo
cpBhmW04Rbu0T/dS+gjUk4WB0WluXYfB9NYWNtPuWTutwxFVi2JRI2gGVlPtwd2ET13Koy/p7PMK
RvRpD4ZUw4YC5+C+1MkoHjNW6IU2MTxGJXxEN5095YjbHW/1GPkY6Asunfxk4wIaK0RqpiitxziK
XmM+rMOF8Ksuz39v6KYrDvsK96VIloD6KqpCNf0spy5FPYOBH54xqxpqhsZNEVnR24c1Tk7E9+l6
o3PA55gVqGX8lUXLEqYWg2R0XwejCkZ/0TqUSIyG1ay8siMCcV97hK7M71WCu/M2riZatB6e8/4F
gxYTPw1L0S+ipXUxJF+nSJG4OEiJ6eCJJsuCcbLNQhXeIz+dqTyo4fj3EczZ/ojHGMwR2TmAe8OV
iFyCtyyPYmzupIRrfo2YajrDG78yuYXz0wRqAmAXzFLg+9Dj14GAwrqSnBYSXPRlIOmESsOtimBM
QhezgeE8xxpbioBxUf1T6Kwo/3FF1ZfzscOElPEm94VQFrBTlw9vqsIt816jX6V7X/msu/JdJ+c7
smmYY7cQwcHuGyIYWl55A9nGscuWZbiO0ZbnxwrhGuteAjQPD4XC55+auMKQAO79CO97Zx3z8qng
ceS/0c3j2sCUZKtPBusbX61I+voIQNwtF8m84MrkcYohCjC11VxukYOpc2HLfjnZYUWMyDzKbsVV
6ay4BRWK68O0lm66NCEOYr+QIeu/WdNTjebWVmYPvDOPTwYkk9CIEfXrLou2ocQUAwhLu5F8rN56
7JhHWAQKf203ghYmxLhf97OfYZQAv+ftq2Oe/zQ+JOaiwCHQ73ze068RM1PcsGhZn2G6ydKDj2vk
yU9D5hro6SXylXD95XuYmvXTN2Z7WqLBymp/Ygp/qMW9sdELhu3y7ogWZBeD6rwdwctMniFCArBE
gNbXjasBvjUQ1kT3mKEyuesrEb5tupweoZBOnv6PufNabhxL8/yrdNQ9cuDNxnRfkARJibJUGlXe
INIo4b3HG+1z7Ivt7yiru5MQh9ic2IvpiO7oKmXqAAfHfOZvRtuXLbKkOnTrMggz2gfEiKughHu7
onkS3GYk3A82eh7gmPU6NVae6QWfm9qvlXVnVE23SotifE7VaewJZDtZ3iitWn4bESV/7tt4uJYQ
uk4AxOTmVVsjdk9mZrqSxr7A3zK+0qKoBC3QTDc0gLrEzf1OP+Tsnn41qS2Nm2L0qn2rh318k1j4
Y/Z6Q+vB14oiXXWBWuAPQEucnjyVn6/ppAzvi7ywqJlaSZdtygR0+2YK6PkeI07E97JU1VSjkTTF
F8KwgpGOhgb8IFFM4B4Bs/s+LA0w03HeVc8gjuyjF6dKvPUzz7KOOV7fn0q8LIHq6IPx3cm7eKQC
Y9TjxhuNNFsb/RC7le8MQu0hthBpRkMsWfcDBrg3daP0CHgkZXrVyX2w78Ey57cGdCbsIUKD69up
MgoYyNrRqUF7koJPr8rBDTR2I1kXrRf5FJxrrHu5+DNanqVn6avSsKrPpc/d5A5jCpIjIl/nNo4d
TG/byRv31LJ8fVPbdRocwFFJKaaGYZq4oTe1HyYAArVL7jh+TU0l+IaQvW2v+sAYDik6UN12LMvw
c9X0oJXtIIgemkIPaVqqdg5icZwa+iuNWh3Il8hZkeF3bgW7wV8rqRk0azA+dGBoq9LnbboM14Mi
xXJ1hddozWXVJbq0Kr2peQoC0uGVHOeI51tEOtVGH8bhoYm0rmBKBkNeBZxA08qvrIQTT3GAWvld
zXHuOMVY7xTqmJ9o6YN56GKUqdcsS6rV0RQWB38gxHI7mDsdh5vwIzSmsPwzLjX9vewMXoIlcc+6
UeuxUW+koqrClUwP6Nn3azMhx6tBdOd1FdlbDiM72OKjGmxbuZDatUXbStkmilM/GrU/CdSfod7m
fmU+ILaD6muac4ivpCm2RzcIx/EhBJT7pIVlmR4qx8wD19O7yF+XwA0a1zM836bLQ5CxtSv64aJu
QC2/M1q/oICpGOVWUdMo3baF7lD0IQGk8toM3bodlfZzxt2rrxMFZZxPMCyyaVPKoN4otgWW78qB
EyKQbmn1gfbJmD8r0WSH7qRL9hcrr21tXZbZ0LlsbvQUojRLcXQfake/KuW8ue0GDK7WCCNRWrfT
NLtWc4m6daCQyW0JENSPpdFVL5yhtLXiUBYVIsrZMunnoNjrKsIH+kMUVdM+AkSRUHiVaMoCDIo/
VEFlvFcGdIoPCvfd45QqJvHAZXjmG0QZYHGUlmx0kGRiurkMUpY0Y0tQRfG1iKptOgTGVRctjjIH
36P5iwASMuAI1TmoIM2A8CQppZlOmb0uCgrPVsLXN3IF1FMMmmMYNX8dIkm+8GpvkHli0FcgKKxM
yoji57+g71tf4SbyEKnWMRg+IJucP+VYDOxSmve/PxSGycB00ZPiVpnztdDkUZIxLqx1oYAo0Oyw
2flm3O4CpcwW1EvmeFohnyzc2V9NIRCmm2Hzgr7I2HadvfaiIlvFHm4JsZWGuzGKzFXRTkschjML
RECFsaNG7QxM4OzTxWMxeYBHHJADo3qVTN1wZXOQLkzgubcCywyvVUUN9c0CgeKeWvEQOWvAe3jN
9mC/NU+JN0ln0PCNKmMBSHlmbShYuKsE8pAl6NGfrg0VbHhdQ/xfO2b5NdTleOP3oMvDNl/SCjk3
fyglol/Fwc5qnOFDYciVRSmFzpoKSPUEFMC6TQh7F+bvjYyGWBYOND1WhInYwpyrWxiVQXbIZ5Ia
Kvde1hq34IcVSBaJdN2VdrdWKsNal55MFlcCeEnjQNsBptFFd7F1VcAyT799tMD4Afytc4XCrxEz
88v+I9Oz4Gswx3UFhn4dOmBWgGtp2pJ1yVu8KlwvsURtKnkYQWuzkdQogN2N9+kaOI68aZSQ6qAU
wG7gutki3avyYVUjoEuQ4q4g5cqmimusIfpiSfLz7brCqgWpKYHQ5VB1ZrtTCpSa5gr5vhTEw1c6
LLQ/0egunyHlhUte1HNeh8JrC16vqQnJel7/dIKjqFY8GiFUxyzFvi2s7EtJH3tLCPSNUlm6hoah
b2K/6xdoP2fHFdoebFaBfJ6NawESpwY3Md14X21sOR1pcaIHmDpFsZF8cwRN1X+2yyHaXl5RZwfG
3ZhVBS4Zrs7pC4M7GfQypvvUUP2AAA8qHjjguB0wJ1w1ely6qlICOs3aJW/gs99VmI4IPq4FWeh0
5EwvcRRKB4dVXLcfhnoYPo5aQu21H/r0/vJbvj0xoPyimCwuTC6wuexMqNVR0ZWOI/o19k7ux3Kn
THQbLo9y7o0MUmBYSBwYylyygDzeo+5qceIORgXDOKe71WbpYQRKv3Blvb39WaQqTDHIp5boGJ1O
3hQ7dWkh4rR2AHbdDc3o3enAhP5UEHGQ3SnTvX5F1BAZ7uVXPDeRSOhhmYb7IrRbMQW/HEBSJFMw
bUmFp15NPyeqb6SbxGm0fnN5nDm1VuxDiJgWBFAD+TJtdpnUkoJ3wmg6sA6gFiIhy66LGmVDCyMG
2hoRNvat8b0CL3nXa3aw8Jpv707gNdACLPqb6KrObeLbTqWJSwt67SGyvdYRe19F2AJumj5CHlFu
lkT8zq0cZB+FlqtGoX+u0Rmg3BGN0F7Xdit3W5xjHj0MhjaYqdkLt9rSSLOJRYF0CseSifXNHA5r
qmAYEcXeJi0L/eryNzw7lPBzVdG6QLFstsGpf3l+5enOWpdC/SvqFrima2HxsQiDJT/zc98LbsW/
hprdVkQkZktnyll3gYPYtYr3qE/BzcUP3AC7iQ/l5Vebn5qqQaQjFCDkV4VoYzYe2RB6cG3cur3U
KzuISgMArtHZxiqwQk0buq3lU/PRxqReOMnmk/o6MvpC0A/FtTynOUZqC/1RVVvXrmP7R5rnzlVM
j3irJkq+sAfPDYXooszZjGChoc/OGBPh/mRs5BaSbWf/AH2vr2FQvG+6SlrKK+bfT7wVzDKhL4zO
MLfv6bGSJG2lhj6AV0kbbmnRKB+rtK9WdDPMY2InSwS6+enJcILMi7wM8EY0M2dvpjQtxim207mD
FAKnNO2d8cqvgG5BlzXPeQ7afQtfbn6kiUE5TojcdJEZOrOoNTS6srFyQJw2XdEbVTLifddL9YcK
bvGWqMNwqQrl10Fb2l+CceiffnvJEtbwFcmnNN55tvE7n65bNaaNm45Vs2vibZ4ftdRvH9LANlx6
sznAknzppc+sIZj8DsJoDtKJEKxOP2zXEv0zSOPGVURjx1SlaU0Ma/7wqxDEweVXPPdZBXtft4WG
LovpdLCyBT5CfNbAqdLCtZOa/V1eBfWDp4zBtimBpElFLi98VuXM2lWYV4sFJWMOMlc6T0LLl/24
aACtV+qdSp2XNo1tNl+TJnf2Zdf3761giq+jplYfSQmTT1SRNbeE3Fvin0NvzXPSkFIWzA7Xyz1t
pWBEvhRFn31KcGxCfhAk6nzJD2T1OFBH4JdluHxlY08rVomxrxKp3lemkXy7/C3eZE9iuVvQYmCw
g3aQ34R3NbjGahxaN4BRBo9xsD40Tts99Xmr3YUqpWLV98L3Tk0NOCmH7IAXa7iB++Qd4jCp952V
98524aHEIv+V8/b6UOSmOlKTKM7M9WYqCqWqMEVy48JMD5Tu0q2Fffre8sN4U9TjtM7rxrit5alw
jSQHBM5Hd8sWEXfsWvOFePHcesW9xib0Rm9Cn6v5AP/3vVylTT31QXoAdd5si8bu7smzvsaFb9Gn
GsqF5XpuTFQjCIeRnuUCm91caHjKk9T7jQuvKAI1o3aindVYj9Fod/GKBiAVidTTrYXL5Oy4+A8I
6UugDXOPNYVO+hRQqsP7XDPpQTSZkKNt8TKlIxNAupVkBM3iUl/45GfHRS1RHHzQwOdfPG+CIWyN
rHFlNdH2VhSbJnjkJjp4cMY3XT4qNFagoi0cRWIa5wuN3cathsw2ipAzFYceXHCravBEUODsPoTh
UG/U1jQ+XF7PZ64UvIIgnbOnEaCcqxAAQk2Mxplq16zyyHUQLrqCVAAQo/Z/QHruyCYHdU20oKHg
2moL8d2ZqYXrKWMCqivA/eahCKHDWMVKwFJKIvMQmWDubWyedgSttdtkKuoDZb2kuXPmHGNQKjIE
CoIDP1u/XG7o1zpcY21LH9oaYy7skcJ8bHnh2jL67vf3KGpJqri3cW2W59emXQsZZ9NuXD0ZpUNt
1tVjACQ438owK8O1nDT+dnSs8eHylz03t5R5iPKYWBUr59OrrIFvYQDDb1ypnZrdmCvpvjEK2YWj
az+oAN2hF1bj439jUJ2qh4q6iginTwct0jqUE4PL2oyD/DDo1M4r25C++UUx7ORMvcOcd4wXdsqZ
CIHIgCWsMo8quv6ng45eZJmJ7jVu7qU1hXKtfWow60wAt1cQWC+/4Zm4Ha8MmM+sWuErNA9HGqCH
bdcTg40wkzXIZ9dGP2lPEr3QVQP3e62h/L1t4ql6vjzyGxdTrh6aqRjQCu0tYZt7+p5yNnHrjw6Y
JIoH9DjG8q6kkfkD5sa4DQoNd1WtqIxvduEVMN8BNwMIkVT5OsE4/AMdnf5QqH0WbEBGQTS4/HTn
dhU3NRuLQid5xewjGF0vS5zc3Is2gDcbr3WoR755S3ddXnl+N/yml/brZFD/popLmIb9xulkjIGt
WGVJFhO01L2NBu0DlYrmLlQb9fcvACE4DOAU8zYZN5rToeg3aXUAm8z1AKfviII/ZuzyHQcM6YxT
GfeOmsbu708nfrpI5yHMj6XPbCNBiMtN0N+ta6Q55QMla+/7MBtdxwOcomMfd7w83rnTApk+29GI
72yMpU7f0c7kKe/GrHM73ZP3Q9AqMPDr5gPcSQWOvuLxDZV+IcI7t2YQSMUZBuVMIbx4OmgXBk7v
w0VwKYxra9MpAaclobQBWygJPQNt4UOeOSg0kMW6xufEYWQ+XmFzANO57l1j9OPbwgirT5Wqjzsq
bPGfl+fzzKtRXUdMjvejEGyKn/9S5TImqp/TFPV0MkFwWnZpwUE2YS9KLaBx9OenhajszIA6FG3u
cNqFQh3wdMAs12GuQLJw49L3tpnZv6R6qO4xXwPZDLh7YX2emUoUOREMpkmMIMU8UaIX39I6lnu3
5sxyAQfGO6AROqh0c0mM/I2eFVtdhEF4qiEURn15du6ZAegzMxwGt4mCcW9oSB6UodQ+YmasbMy+
qUlI5ewhbGv5ui7g5Ri1M93Lfet/DlHW/golXEceQav2nXB5sTTDe/K9qr2zSQOvWQ/RPoP8svf9
uFkSOHsVmpuFcfAbSFspQxpvbbMmRcOUEwida1R1DsrIg8BlqINxwPQu+5QDBiGIHQf/2eE6vsrL
ENES0EbSS6PlIWQS1ATqzeW1eeYKo0dAp00h1LHogZ0uFVnK0VatWCqK2UjglVJbSDd1SLoACisU
Pd5PklPDzMy1hQ1/bmSq9ZS26VAgczQ/ZYwWS/nAH9xItr7jYqETr0/NHXR0w1UaNflk1l246mun
XQg0zyxXGiPCtJguHLBP9fSVfVhjWVMog4vIegBCzYxXuA5qrlF2S3beZ05S5LvFOFTHEUeZvaPW
JL7GbTgg+OAJfL/epzvAPgNt4AF85DhVe6tUu4UXPLP9xUmDrwVxgazOq+qjYrRVnMOKL0bkUWRA
tcC90frYT/2QcQKgC1KsLy+jN3PKaia+NES3ggLfPEEBPZArg92O7L6wvquVINupud7vQGMu9RLP
DcWCRd6CIMZ+43BXRElnRhYiGgK3eQ1nL1zFnQ1UiRr3QhxzbihkqjS+oG0aBBanKyVTijGyTWl0
4RFTs08rvUXcuIsCkE594l6eQnGLnxwOyBBSqkR+nSMO7O5sJ9rQawDTorkQgri+A8QNWmCactRb
Lo/zZt8xDmmWsB+RkXqfW1NCaughvqhoO4w4+Zq251+HRoFFEqwxGDR4CAdta147A1jnyyO/2Q1C
aNEkUOYAJxF5Fcv85R40Ywc5A1FRh/1a7pu2LtwakuamaaVxS218/CQrSb+9POiZb2hQv9OEPi15
wdxwK0BvD86rAowJQBwaHGp4zEaKelYD3Pa/M5SGw4F4OSKn0+ViQp9TwEEKxFSDDa5Rg4NCyw6Q
vWP9bNj9x7fhf/kv+cPPdVH/4z/55295MSIXFjSzf/zHffGSPTXVy0tz+6X4T/FX//VHT//iP27D
b1Ve5z+a+Z86+Uv8/r/G33xpvpz8A6QKmEaP7Us1Hl9quECvA/Ck4k/+v/7wby+vvwUJ95e///Et
b7NG/DY/zLM//vrR1fe//wFG55dZF7//rx/efUn5e8f/879JhM/8lZcvdfP3PwzjHX12WGK0FEV5
Uvgl9i9//YTEEOgo3pi041mHf/wty6sm+PsfpD3vuPss4C3kK8T0Fl+uztufP1PeaYjVU4wlZydr
B3/1z5c/+Uz//mx/Q4zoIQ+zpv77H69FuH/vchTFicnwy+T8IhEnPZrF8qo9NWZUI2SeWXEg3SFA
1udre8hqadMNJFRbbZSAw+ppGnmwgB3QaJ6KzMpBqXToRENmQpLSPPinO6nLB9QsJuw6rpRBlVDg
KZHdubYUqQBeagSyvrLLXlBEHJoEm5rzANYmiLeHrLKkbNMGTpasdMrZ9UpJreq7ryPOsE7LVjs2
KHAAZ6wKUJx14tTmJuzbeo8+iwZ3RCue69bMv/mQBL/qWZV/f/2m//+W9//EhSuQef/xz7XxZuEe
0K74+qUJT9a6+Cs/F65E9+gdTh/UFqnw2UBR/7VyKUC9Q0mOOoqoNQAG4Br6a+Xq74S4MH0nCpLC
QE3IRP5z4SrKO3GN8K+xxaMobJi/s3BnsStDiDuD8xMfcZuCx1zJ2AhjjNWQfHoY9V51ccuCltaN
37l+++9lGUMkLxsDzZAMDomso+CgwDLpW1OHHd4qCzfJLA0QT4OUAtkNnQBKd/zf06MWHH6SBt4U
P/QJjP9K0q7hRCQfByNAn0UwLFMlY4GHSrotqJm6RYA7TKg4e2nKPmtRDxilRuq6RJLr/aAl1a6r
9PLK7DX5tqG/e5N1DrphGCv88sn/Og5+3f7K6RX487mp31Kkt0ToYojb6pcrcIg8KGCdFD3IRX2V
ZPIuy4TqCpikDXl//AhM1b+C6dFcN2rnPGRoLmw9oNU7GA/9oa396htKaPXHIvHujOE6VZSXy0/4
WrP69wH1+oQGgQgOGdSASYtnl1iXJ7o+xDxhCvvrqKdF9yOEIQw/zTRckhvjINtA7ie5jNdKy7FV
TvBhQWGvKCgkG3i95T2hRP+Y+Xl9Z2WQ9GOE0la0tgUbMs22Q9gl+xwk/31J5/TGGYjlkJIwN8aA
kufl15nJEnJqc+ZbGrV6Afni2J2FcGEboSIHOPo+1qCkrjpSP301toa+te0UE4IwGPq1EUzH2pA8
5dA18tcSgN59WCtFsw67EfZj4yeIVBXRxpfq5s5AKCfGpaGt1uVUSN9SpPIQFKeKvO4TaSeh2/Ew
WUH7ggeaCs64zaz3hfGkdc5qBK18AzS92aHlAsGqbCqlWXuTFq+lIqFGOmrwmexCI/mxBErEkbo7
LZrUT1M06O+TssZfIMfs1YHcHWSfae9NG0VtXvheJbrVjawJyqDt3IFFVDMkS8LiWW+G3qXo5rXX
SahUC+tFbLRflgvXqEXPyaRpwPYHPTRLpmT0+qgNhfnTpIzKCnE8c9vYxZJr6vz0eTPMLDjWtbQx
7DzInxqg8TspmoJdMlUOoie573GFAa5Tgs+sQORpIj/9mHly9t7R2vfpKD1fXlKzK5wIFgCD6Hdx
FpNmAZo63cO61Q+RNprFcSJhd4W3xV0+GRahdG7ftIoC89Nyql0/BNKa5E/5MTq5dJNyZB3iCnJO
BkbyWi8dc21YYs6ivsNOwELTKmqyei2V2vdBxQxZ1ft96vfslcqsDwrCrntTb3SoJDZ0Pdp9+2Rq
4k+0wYZbfxiLewTkB/x0onxvFLX84CS9cuS/kIHLqPxIIGbvL0/FDNbJVNjI9xKZ0yfBCZj+yelU
DKOpebTEvGOBIkM+TrcR84CM+XqSAeL15rVZIG7VRNuwz5/K1FwvjP9m9QEbB82lAVwhNLPmquCF
GjYmqEL96CFFcW14EuISVn9tJkjwlrAN973shU+hRC2zp4+00uNBXxlICmz499W6V+LkJo7HfqH+
dvaxRA/CJNMSeerptISNQY+sHrRjroyfYJood0YY/B4eSsw9785FLOJSYMXzAuYYxBjr0uU++qGt
7UwIUIOZV1dt1SxU10/LCWIg0lKsz6hjE5VQJzp9G1WOaFvB6zpOERx+Kc8JF9HdCDY1EsYf01wd
Fm5J8QtPzhS4NqJowuuhJwu25nTAKii7NlG05ujrtYuCzv0AeatJze8dbfUqFKLbZrow5pmlDDyX
PhWhEhUTMsbTQaNCjvE27orj4CDdOlVPQnlpqtpdOtRfLYqLqHu5balt5Cj4oarp7vJSfvvOEAZA
NqCLRABIWfp0+NBMdURw+uHYS4G/QYN/fIxDRNMsSMn3daN+5ZHUa91uu6U9PFusNgUi4jpggoCy
WKyvN+gvIQlk6rpoYVvf6xBv7uQiXKeSkl/3wF4jJILGdJUgMu0WXp5vpzj1PumB322NMS73JbIv
X7iO8ofIK9WFGZm5BdLsIIVGEp+1QGArg84/nZK4QwmIk9i8p3NJbmp3xnVa9uo6TWvvaerrlYm1
6arBEmabFM7BqlEMjNH1sOMO1rqVhfuWoGUb5EbOeYR9RSqzjkoUvT9mRTEt1Blmfjw8LhZHRKIC
40+F941iu6QmkSLFk3SfiU65BmO3a28U49bR4Ntl+danF9VL0spLpoVPOFs7NHXB6KFuTelIpjA+
7+56fgbZuG/G+zFrVthimXu15tRPeolCY6IY27ycor1TDgvHrwhWf9mnr+NqJkBvqC4EASJx/zWY
VZIIWk8QTPdaH4boWuS1K1l1vLYce8m5eRY324ICBeSCPg32L/irzrZHO/ZKY4Vm/IA/r8iapZts
kiSXhQ3tBbGNgLrVn5d35My7BZgu9VoiYQAmXC/UrGbrLyXlCuFyTkfAqMCb6L1tUCZD90nSKgV9
jil1fSwAruCLW1djbX7DPNHf5lamXMtThRx8jwK2BzIQm/cUeMrlx3s93/89+6+PJ8gx9HkwtgMu
NjsljSGIMu6v8ZhmzYdciSfXb6twB/HSuWk7zVir/ggjsJWD5ygc+xvPpzIbthjOA4jqD1YS5u40
6BGJfWG6tjmiM1ErdrVCvg59qa6Or9QpW9tRCOM2NIs7NFunW0SwylUz6M+tPSnbWGuHa63uoqXT
+PRQ+vlyFOllcb/xP3OLlLAG2Sz73XRMosRcwwptD1rfx24xDRMagYgjbQEb19eR/bVNqWEEKOs6
Tps+sog+qKNXo5qbTu23y3N+utF4KpH/Ci4epim03ecIK40OAZqGo3KMGpjMht1m+yAr4eykdUbR
Txr+tNO8An0pL0U6b+aDkUH5EWZR1RfGSadbTbYGJFWyXDmGngVrMcAucUBjY+GmP93Q4v2o4IOu
Zq1TP8Oj4XQUr/HNXint6sgR1+0qzfhUwgvYAENYAjSd7uefI4nJNKmWwgial8E0s6JQhiTY0Wgi
H78FsAJG5hyQeUEtaYCsHzjtEiphhpkQgyJMBgBGJmQkdp+X822UfDtug/aI3Fi+NTG1QkEkq1cQ
QpuniMPHBfvTf2xVR3blumvwXkHztzZ1LMf0wd+HUIHhDVj10kkjktCTrfz6YGIPazIuI/NqhmjL
aHXhtUeYcAQgoap8DlW9PXieNl3lIwp7Xox2M3caihtykV1ztUSUDmJ1k1GsCMjCtoluII05RSou
Eii/+PaLnknxukF8e+Gme0Vqzx8XfiOIHgFIYEWeLhM1g/0jgS45VmpvbKeyH5DPM2V/Z5Ud/N+i
vGaTpjvdqvStY7fDsevsOFr16hR8NgPJXvM7KVkqU3Dj0cC9I8tqviK9l+4MJ/QOKZoBL2oWpteA
7rU1Pezw4BSi4aPTko0LA61PFVUvvQ2LO3QJPuPsWn7kYKj0lYQA252WBFx3U1/dYdboHLumsLdB
hF9bqxj1NUIO5SbQMhPKWRpcXT4hXoPh2dxwPHBfibOZJTbbqLY5tKnZBeVR8xDjdMbc23tjqV8b
Ujdem2h23tR4OQPVbh+MfJo+eant/IlgEdIMFQrUNfg3BDxRTTEwzhmdeLwbJRw2wQFlXy8/6mlY
/7obhIEET4mxJveIOAx+ifsigA5gKKXimNAO2TsjwqD40hcIISYGsv7IMl4e7+2WJ5oHusjkENmD
S5iN1yQG2sRecSTNkJ9b1Jtzh8JHhekwcIjGvHKMaol0+fZAo8vLOQ2sFtQ4gJbTMVPLplhT+eUx
H/BhhxSgIsKFQA/bWV64ss5MJ6AgmQDFEQvgTWUPlRVTrxnKTu18JUWRf5dHcb8Ogzi7TtAJ+O3x
HHqEDkc1tUSTKu/pq1koFQTEIPnRrh3pfV/0cHC8YEROuehcBfLWAkXszd1HPG4JDCrEN8rTc642
qmVNFaJof2RfmXv0QVA4CINua4Y1rGZQDauoSPOrSu6W6BWvNaSTPSWqDDoCA68pIdnK6asOZmsW
kcmrho7U/zmU4fC1UPDXRBH3ToXlsKNsK2+h7qsIpYTGNjYK4wqPqt4toNWspEzNN3aXtc+xivLC
gMLPSofcv3LCncmv3QzDZ0nh0vHsutpnuiatS72tPrUoHH1qrREHBCdas5XDrYYCVwhiZ+z3eG61
h3xaAnG/WbHiXWlTUYjVgAzN3xXF6BGqGsvID4RDSemF25TjkwA3Gfe/uSFnQ83Cd6/Fy8KjV3S0
C3lYS0n9XGRoBCe986kJymd1hCB3ecTXwsfsS5KlkNtTRoAHLM/OANSuI0Sl7OTIUpWvB91GiyLB
ZvfZzEtl07ehttasAFnOXn0oK9rTHBH5HeJ/wRr7ucBF55V7ECqYfAWA1pVQRdlJUlNt6YeF26LX
zGNeh9Wh1IZsNRqo0ExS8yLSCoTgJCRshgqZ1NWUT9GhtJGZGOz8uklRo7j8orNkkBeDJy9Of047
auhvSxjSWOS53cZHyE5uw2l4o4zDiCyGXG0z3CU2zqA/BZ3W4LKYYNijDx8vP8Gb40g8AFxY2E+g
pciaTvdM0mONinpWfBwkL6AKLZn6S9rr/ZZgvfkw9mm8uzzgrIDy85VtcHs0ZGgUkQqfjihjKwQm
K0iOqISYGOB6W9yv9kbOrZz1SrX3pVy/y5Cd2xQ6GghhiYiNEQxLZbG3UR5vDl+HLppgfOJ6ePoc
bYUKO4p6ybGKxnDXYp6zi3UrR5/cQy6+rV9Uzwv2qj/YrtfV3oY7mWp6x2fyYuOx8yr4UtHS53i7
renikcLSrKLCAtNu9lC1mtW2hNa6Ehr2Jxi/yWbqzdA1Ykl5vPwhZr2x1w9BNZ7EkHyZ+sncOg7Q
HLUs8oVjAWlmhcpc7MNwH9BvQutFc7sw9a9bDTNIxWaHlbmkbmmJt9cj9o/XYF4iMC5gURCmghyL
hnq90pIcc6BapQrXVNOVJYI9xE8NA2kgB3uPyy+gMxenhwSUMu4a7mswKm9I87oi4UMbUG/EjNYU
VhnhljqnvbRFxZS/GUbk9SpykyR1s4IfpwEG4H2XHzvJfwk7a4/hyqe8RALOCA1/3xrI/OZB6D3i
KFGuJK9VdqahjB9iijz4JKhLdLNzGwggnAF8ig4DrD4xL78EZOgj+XLoZPlRyki5sUh03HhUo2vE
VN8T/023cAjrqJYOVjm9V9O+3XdLiYh451/mhCIOy9SklCNqrySAs6DCx6dBlZq8f1SoG7htM7XY
IMs/EGDH78eqq50PjXSrZV3rIlC1StNuoXI+y4QEfUkTetI6NX2ad3M+kRb5Md08uToWTWeuiwmU
VV5HH7NIWJEUEsY3gb6JzJLSrKZ0699aeD8HB3tFDsyqoJZ2+gEgXyDFbxb10R/C7ziR6TcUwxeN
Rd/MsYh9xRzzksBU5uB406i6qejN9khp1d5peu9vJ7rSKz5HjhsGSgBEUmZ+QDg13zZhgIBd2Peu
FATee7OY4iNyU9MXM8rju8yOhp2mxN7z6BT+n4iThjs4/sEWF4l2i/teu7WbxtgGrTptwxRZWFGw
2Te9TYM88+89r6duiqrqYUCpd2cpwXNnJulOQ1ASdGJQ3ZkxzgeZ10vuGI3OYQLKfBsMGDVZvhW9
7wZLW8m1mmwDFdlmr+z0VRDkn0u06sYDDib1rrP08sbfXv5QrzSrk3VKFs+St/lUVEW4bU6/VNop
ca1hXHlEif6bNiL6rDoS3IbUCY0VOFpV5PR2topCtcdGYiw++0H9Z4zK66pK4vAronQIQxVV8Wgj
yuv6QVBvpQI0bgfe74DUq70Ba9/fG8EoNBEMVPFVz+qRWhzVW63z1E1d+cl+Kid54dVmhx9uwEDH
oAaB2wTvgSzC6ZtpqWThIhnIR3IH7HRR5X7MwsB7+P0JpMUC0hBAFLVVdTaBJkYPSIhVyrFNhk0+
hK4/Wq5EodwMqq2tIG1mm3tp0Hchx17cI0+WZQ9Kusv8j359n2U4pmjjrd0rSPZlSDDukwqRbCHD
24eInbQrNtuq0PqPBjf+wv1w5utTlVVQ23QgOuLQO8sH+rH3JxOvnGOLD87GymN/XaHslq10dUiu
Jg0t0SoZa5/uBR4ZK5U24arC4/pWL2sdz00qO92I0mwR9dO6RHwFV81vHQbvOwM6/HVJO/uxk2kw
4HmbfI+dKthyC3WrUO2EI5dBm1NV+30eOcnC3T0vH/D5RbxGDgkGFIaMNQtelEjHaStQpOMQa+PW
03KcqUccUKdueJimrritpMD5WJtjs9F6bG56azTuerSv1/lIZzjUw20py2O5KgU/aMWRIiSNB2wf
7DBZuEFnMQ3PigwDF7Xo0lA4fO3f/HJfWTFaXb3Tqsccfx8KzWgHVMUU4q6hSgupytmhqBfS70TY
mb1xuiv8sZ8SH4zHERE5HNi6Mtk5gCHcmOV1vLw15vHjz9fivVBe4T9cQqdjDdCH+qkptCPAi3aP
5wMyIaOP/romH8h/V0GVh1eJHfu7UXE+ojCs7h3ZQ50cn9mNqrA75Cj/vWj+9ZkEw4yqLBgxzoXT
Z9Jzh+bdVGnHMOh/EEsXmbrDMfwROd0lZu0scfg5FJcwH5TCEC2t06FiQw5QBi+146CkHyRHxtUF
3ZCNif3zykLsckGp6MyK5wQS9BFRpoEjPjvwhHNgEoBhPDqtln9FJcLBaM6OESvR8Xm0QT08D71q
1ZswyPaTZ0vfbaODbh5mw4RnFynHA2Z7rg6U65OEr9gVivjFlULxk7ZbHv0eqZGgSNQ+6CrRJRZN
6nnts++GlHriFD1hjJdtsPvov2lKoe3BCKFsn6jtVZWFxkJUNA8NxaiQnUFl0QYTgkOzEw82zQR2
Oi2f6lY1r6Kc1lOamegsp9J4XzWgQLJ20L5wLKOamzvV/ZQGgauDfPv5uX4LmPlfoolPEMgX0cn/
E+GbIlH8r+GbD1+SL+0JdlP8+Z/YTSiY71AyJCYRYTtLmT31E3SsaMo7SqvkF6KzwoXLbvoLumm/
A9Ang3amWAjlTSTofyE31XecO6KGqAA0Evmb8zvAzdO6HbxbCi2v0muiXA+5blbl6VThYJNb4/9l
7zyW48a2Nf0qHT1HBbyZAkifSTJFSiQ1QYgqEd5u2P1sd9Yv1h9YFX2KVIXUd9aDjnNCUTJMIGH2
Xutfvzl7admHGtOLNWVg8WeN8OyxWbDkN5aNmRrl5h/X5+6vauyfXEcuxz96ifXAjE5hR1HisjfA
Gn2/kKhExnm5NnVnpii5j2bDDgxFr/bazPDq14d6XzT9fSiWwBVbYuvkgr3rnMaiTfDIrLpzHXn4
3dM6bGeL7vrXRzF+vpRsCognUGIyiOFuvz8MBtPxoBbtcEYTIny1w05VqFbx2SHe49hTUm2tHPvo
Td+BLfR61hLsY5sJZsKmNxGamGibyRS2HRLh2e1YO8iNtbH1IkpMOvptawxqFmDi3D7XaY4jrTkM
ftUvy2dYGOIxH9sJBkyiPDuKsSaltp5FRGk23uCgU7M49/n0nOf18E1f5uyo4Eiw74gpCfVxHkAA
8BWs/Mgo56+e1JT6N0XZv9wC2hp4AIztbBMF9vtrw75X6tqk9ud8coYtSStlGA0Ei/z6FrzfnN5u
NLx53gvGONyAj2NDO1PNWEyuOBPp9YX4H2O4Sdqp2Rl29DthnPNv3wh1KLU4WiNAvPX5/kd5g2vW
jC4mEudooajCxFyPIQxHxjZbgmL4HmfbRidlAmfvJqfmtbrtMPY7wVzD7YfQ7e704VuuZoe0rX+Q
7rpJJhf/vVt4YUzCbpAlrnnJQTIZtBpfXIzPSP+FeESOFmBhdzemR7UPaEYjUq0S9auZPhJlIuqg
qAJFxkFC7E+MiX225iRkw/bNlFbutKThocMb/TaroRDlfeBFZ7z//Dm7LvaPqP+ygH1OKcbQPQbA
6KcIjtfwzV+Cyd4abrzRx4n//IaN0K3b6PtqAEj7HQ/aeN/n/30jLUNfbacwY/3ouYnfbzXWQhNn
EBZtx2+3NrJjFIDVjzSvmXzlWnrWk6zYll5c75J+TB60nITZqlG3VpQoIfRv+1Tj60QUr+rjwfSk
6fp2NH+MmtYFBdmnYTkSGpTRFN9FGeZ51HMnHJqKTZ8YRqCJOQ1oYP4sGqs/kOQynvDGdi4McVq/
IiMx7NqiujdyNKwkB0zcpWrZ6VXzu5Hhm97wP83s39cC71bkJaB20GnfP2h4yKhNNtj92cLLOMR4
It2yBC1H2UgrMCtjfPXWkTjTnhGf7NJ4ikWlHypjRfQmWKSE8ZEZo0FRs7ohChTXxPNHHb2gsrIh
iFhf9jOEiNAZ8nJjmvnvbuYHsPuvL0CzCuCIlJONa31r//GmKENiJb2j9edymcgT7mMCimMIrH2z
mBvhTtWuwCDhRCAffCRteHQyffkN+vwvmw3+aazO7DNMxD463k2VOaq5ng9nBS0NlvRKdgKms3au
RZLBr9egfz2UpQORQUPiS3/YBSozaVshh+HstcwrZ3PRyGTJ1edkGJPw14f60Iv8dWUhR1Dxw65d
ndPeX9nSwDhdHxpxxrUlupSMFkMjK43rBCvwxMUw/DyRbuBMXX5ONJVEigG43Ula63YZanur95m4
0UT/uynVR5cqNncog+yD0BX4FQjh/YmJaan1hh3lrOrKA7Z8+kYkhH3R3CZYjwuiAhWEQqETu26A
n+MTwVQ41OPzvW1kUR4Gu8r2djHJPdHmExEzafX460v38169eh+q6LzeLBc/OqCaUZzY+mI053ru
ayhS5Lng91ocbdlVOwfy7CEj6PysGX31m+fjp30D9SuMJRji1AhQRj/0qm2sagMzrOq05MLd4HDS
hPFAytWvv9/PR0EPRAXJ/zABgYH9/gY0o9eM2Leap1Lt5i38Mi67UynbXx/lp/0WqhE4PHPtdVyn
fWQz2LFKSugyylO5aDsYHwQbSDJMVruNUIH78Xa0/99c/E9agH9c+J+0YXcIK/v6f3xKv9f/bDHe
fupveZht/YH6a7Uo0lno3tRcf/cYiu38sQqGIWnThPDUr95pfzcZmvsH/xR7ZxyO8JbE+vT/dBma
84cLfor/M5ozHTza+e90GW+V1382MZYAwNg3d3pmN9CoP4oiqnQkSDYTJb47tgJNb5hC4jec1Nch
GvpDlRRhSzFwXHTn3lWH+9TIqw1W88mxKCSSMcIg907akbTVE+UwZop7tovkZam74ZiQ7xEQU3PS
yOfwU2X0bmNdU48tfpK/qfHXMvWfXwP4DdiNyS0VH0j5x2VjakwtjXCn3jDx6gJlGURYRumdBXUY
YcZqi5BpvxNkv99QaOqBPjgYSWjroJYJzPtXObaYYFdLFW8i5nah4RWvulN99dRy+s128n7N+PlA
H2r0wZtl6kYFYIlZfCXonRSo0nv4x4P7L13fvx2Db6MSs8LT9RMrtR+MtEqAwjZKo7h+N4kpZD7/
O8eRD4DI21d5w8Jcag4kSNaHr2InjVrLplRCMk29MC6KU116j1Fq7Yh3exq74XMntI2T99qWLIFr
6c6/QdDfr4x/nwAgLZxC9GVAk+9vmk3iotdk+NN4OQmn9ZRfZK/DPx8hTeDR6P1mU/lQY/19PMai
hDNgIQNj6/3xUksaQlZRFGLouQRYg7wkZUyuXAwUFhXOLZw84XeWebWG7HW02/tf39a/YM/3bwby
aIaxq5+5RpX6YcMxqlkxJeHPGzwxj41FlikN7Ma0s9d4aOQV0to1ZVCwK0fiy4g7eTGN7NVIi3ND
EbLm14gwX1LPr1WZbI1EmneD6d5A17mWTnl2FfuGjJpXVcARSIH/aqLCiBGHwV4PLTqE3IqOpSeS
OyJWGx9KNMpTJQ06lV+WyLiioTOQn6X3ltZ+zSP7QbgmakrryjRchKYTf86MCYazlb04DRhIKzsR
rkeb+qjy19OgrhV+jFhvqmugvFm7mkP8EkF28L1BfXYXVHfj+ldWrlv3ajRjbLaG1hQJ0zRb4IyX
EDMVEoW+xofqeagsqryaHbRxKFLCb4iRSjOdhoTB1Ns30zPzsoztcjLbdc1LlXxTwUs6qqTfXdJc
POVVzbdyspnZL4GCOJm7oVL3+gbWx01LekAgLfsZzn312HsEKy89XWWtceWUMmGMn4+Ek1XC2+kR
/IeqLV/swrmZR/fGyvqamMJaXgpSjLeL5T7YkT37rOHygn6PyFXSxwLLiFNCSKsxZOe50ayKkcLi
waEifJ5sY+Pa5OVLvhhfYNbpoeeIp6hMCkbFnIKGRdXn9b5GTnXOesf1i7lIbgcv2hSZowVD44rA
qks1HIlj3JgJUW+mwLN+Xi/y22WcTUKoM7d1Ye3Fy2cnNgh9q7kIC15r20qrvN2SoABwU+fGSwpv
B2ly2bULSq8mSRGmpwR3532zxd/D9WMP4bJQErmdiCvb4+lxrQvbOtXkoYezxIZn4jIkxKBsu5wj
ZdJbLlGM23OrGHlo5a2OgTe/jSq2uLYtXt2pedIT5/B27kXsVNjaOYeqpImvZ/ltGvVXO1Ie2nlo
IKDyuqILMPyxTV7tJZbbPEbNEgtGjLbmjD+GFD9LN1vafT4W1xKy6M6tZ32TGpw3Glq59SLxJLNK
DZlTE5KteTOxu5MINSzMfS9J461B8teuEryCTtU/SYsHQLHSVyU2q129dE/97OSb2bUr9LgQPp2S
m1l1M9urlzYEtmpXcmgJYxg5MzSl/HRUndeXRh35YAhaTRA1/PH6ug9Jzrx6JCxiJCoUDn7ERw+e
6y9l/mqNvGRIJF7SzoaGq130aLptVe+hXD2vcuJQL63BAy9Zt3dppEPOncyrjGhbWzG7IYD4TVVp
04YUNFIpK+9GW4wrzpDQte34hWgxfYOPIceISL3S67OpNE+KwpVanPTREaQNqxM3TJN8Td1LlAey
7JdLQhgBKkDMHa1xfUUd+X2E3h7MrvugSpmHUak8wBiZ/fVPjBhPDVG84PJfkbfoPAhGc5t18e17
Jw9b0T0R4nXt0oaXltRsxIc8+Opq66R1Eb4Zyhz0cKRXkg0DfpMlQzrdfGzSfj7OZeOGpa0YZDuq
vQ/gldwY2Jpi+xBzOx3BrbFg8ISkA2YXVXJOE/GtYLbFi9XbfIMyGRs/lfFWadsh6Ma6/F7K5JCb
LnbFDW+8yLqnzkleRmN46sruqajXa2/WeoDnE4uyw3PikvexkoRei7SV27f3lAS0h7JQ5W7IXPKE
l8ELurqr94078lbEFtdt5CFxR+VhXnIeLsU7ennRbN16yT+NZlZ8IQZ1yQk5zZZd4UU/1IlLq8+G
slFMfipS9WuRl4bPlhl9E5k1Y9rHGxp569LYztrZcMifJp3Tou0QE6kRljPdaj33UsbDfOcaLIIZ
8s1NBxHtYFaxR0wkj3bU9sSGcFOUfZx2blh0yjcMtZI7wy31IGP93g86C35uwTkkdIrXBtXF2STN
dqvFUv+kyXQNJFeW7jQ6CyutkRPi2ieKWtNr45SYa4Oyxypn9jV7WCDELJwELdLVpC/HW4N1cR7G
oCeQ2vajNBOPHRPd2xyzOWy/rG/4OeShqZUinDzhhjpjxacZTsoJ+VqzjVqV1AVAjJ1bRctFIf+b
sLwseRGxQuCeqnzT2nxIgzRb71+mFiUBpVLZ6BO48zi15p9Nk9f7VDMIHYp5WcbC4Q2P4zVoTRch
roXuFpq++jRlxctMSmmzLk4k0KHjYcN2Zz63Gbunt22RuvW6TJ2+IZWxCYS67ot51J3KtdgoXevG
wGYuqBxeg4YFw8DYPdRLqzuZWg9XR0CgGPv0K9mhbvi2RuSpfaOKprpXquwlLpro2MSJ5ve1nm5Z
4tc9pXggV5JmltzscF2PkRJA+q/T16HR7xpjuHS18x1Q/RkDlVO+KAkmSVQJYsbkqq5Kb5uNmF51
aH7xu+SZHIh1p+goiE9Lc1gLebmc5lbNz8vs0KhEbhfWjA2JQhcHPR/vM/J/sb9Xh7CfrflOn9hD
xCTmY9WwrFNRPhFjx9fUVYK+SZD0i7yVX4fUw/cmeUljrl/epa9NzL/W2vWlXQuMt3KBoPinxc5f
WiJe2bMElmPuWP+mUnwPfKyFIglQRE/Z6hpP4nw04zNKWj1GownxtaxVtgM3nCOxaGavU9rpgUyd
NEASmv7muPbKjnpXIMLaIjsESGhVhWDj+75CnZdKDEKLldBxxtskdcK+T46GOV7RrjjgfmhX4ipV
mZvg1R3VF/zmvoAjPGVmsnNy2BulyX4uTYOSLc8CtWuxgmy3BK/dxxPykZjGLcBe4hD16neLVHbf
iJRHZmr3VgPjV3ObbTtbR6RRnzUx/JnpxV6LCV9f69CxiF6bLusRhaVHO24p0wpcSKH45cdy4V2u
IhZuw7EP01q7TykvzfrMWZl5YxAmGSD4VzZlwQop+vx2cRsS9rqUfZPBHlVj4fFKTkIGk4tetmxy
+NSNNDaDov9mXv5TgwrLASCbegWOIHqtD+gS5nGNLVJXCW2dImQscHQEMzhIJ37NGlZPNtbXX5f+
zk9PFIeEkc4UUQeq/8lXHCl71bdRoYTVeqW4OeaByaa8GokXb4SQz4PrHNqMXaUszN0YuTdrOalL
FvTSI+q672kANMmeu9ZM6kQJtN7ljmJgMfKXlXoW4j70NFbuYUlH/AMczA/14rVtuiejodIZJH1N
Zlxnl3XeE3kTMOOnCmLb1xMA/bE3r7pJ6biWm4qkcigpwoXK25nqbBKiYA3AqL2naqNpeavpxq4h
dkZ3H1zBK0LSYUhQvbLXMJQBa7BuGsm/pJF6mnGyeahR/RKDPmWYahBjGsqIbfyvnZGeK14tdKdF
VTaEZmJp7InOC/SpYWEt2YsLnV3B8xZlLexESKvyMmDCFq7lFmTpp9zGoYbiOTrGmSW/vt2+/xao
9lCX/P+j+de7cf3/3VB/96NebbjEx4/6f3CeD0z2j+f8J8jt4X/9V5eny493eNv6I3/hbab5B309
OXeEEq2Q2mqT89dIX7f+YHldGSComcC8/uEjZup/aGC+WPswIAbJWQWGf8/0DXzJUOmCtTEUt9dJ
z38HbXsPPjAQgECKJQNHZ5HnkB/AB8cbhN1gDIEYLnsekuk8Ft6JyB2/nKdv/7gq/4LnICF/t67/
dTBGRuhvVt0p3lTv1/Uc3ndftRYlTa2U8r7M0N4cRaWliT/0NTNlvZl17UIuQ/baga4z5UyMCQ2S
GNy9Ksh4p/sn8QLUeIiaq+K2g3XI4zgTd4h33GqP3VufbC2ZV8qhFaU94xgV9e3edibnAoLQ1rd5
QsSpJdI+vqkS1MzUTt3cnhK8e9utNPUiCcfSjWH8IFwTWw3BNQGubB044CJiDueuWH/I0okANyPL
yHf90Pd3ac+qtx2BIo3j0JQ4GhU0yeXenMyI8Fp9vF3igU/qYf9lgY197rOXu0zbiMZeVULCaU2/
GxMuRTYI4y5DdpkxDp5gHdqd9Bq/5QOCSUdJtPVqoPNwVDN19HtXTZQLEbvoWGyvHsKunyYy8aRK
RNqusjFoP49NalVmWAyAMX4m7ag/6F6FK1yJfRHlbpMSI+EKDauZRNZE12mTgo4Hir+ms0pnnkP7
MMRfpmWQ1UHWo/mYKZnpm2OsvMRZudE05dqMFr5LOmeKnn4OEn1UcEqJNF8XsvUJuoX8P62flEdV
SHJsHoyus0unYWOSWrQaV/XYyM0xRCzrxmucTzHQXKgxZvbomRGjxXUou95Ha/uUDM6DvWTQ23tK
ZkW/5RnXL6LRQQZkdR2ceDtGphqAtRLy5KiHdnGtg1daMP5ikpzBBmLIhQNpwWl7TO3h6C1qGoyz
ztxazX1mObu6bImQt9Igc5TbcZ72ZJ9PKNzNPYACyvd8uupGckrZNsIkU6BHF1OA8nQKsVFz8QPr
/DKN/ozg3podjk6a1h4nLEh8Jqj7Upb6BbveT2aFsGLR42+J0I+LE19wk4Z4JWzkFDIqd1oltmZr
3bljEWbU15ihKTejNmwl2uoFd3IM4ZV9I/ojgihkZ9AzVEcMpN53FyWawlknNESZauz+lp0zLXu5
VLea5Aya2j7X9nhn6ckPnCiCOOm6h24Y7+GOoKBGLYr41S+H6LPRjyfVjPaKmcnN4PUT1y86zLYE
JlIoYgsVZqyTwkVhw2LMs55bGtQ9/F0dr3g7nqtD7MwuDBRJdDE7K30zcdEd70lYVMmj2eE+rnjD
7egudeD0SudDXgs9COuV4v2pKV4N5DLfOGmb7RJL/AAiowRchhFPb8KsAIy6Qm4jErDpKgQGTuWD
naMmsVrvhFYYh4f0rsbEwMfja1VO3czE7fmUa2TRUYRsyyqrQCPqeeXJlj7l4Re9QViTuj3bLWmH
JD0xkeyfONGz7vJVPCpHD9ChVZP6TqbJa1fAryiBUDUPvXtrn6pieLINKPLsyz4cwsRPLfGSdB5J
xfjLbsn1NgNEvUq4dMZF8fSTs/CldZjn0N/Fi6EQlysiecjIij73DVGpi53dGU1t7shevPPKqL/p
MgKEx1buB3KrfSNxfuDWusVfomZmGH9qtJ43ccaTGRdp6ZstsoCh69ygruTZjOF7lKSjBkStv5Iz
A0l89L7IfAl6TVaw+ZvnyCOrLKqsoCuaH3XqYdqu44zkKdbWMhHaz5nij2U6+53rhUWaUNhAPxql
wZ/06UkkarNLFdggZZpA5nYTvxi8W1Nox2QxDnGUn1RSlv3cIwZljK4iH0xftryhulNesyjrKI0t
3Citog9yw/oSu1rO340wrhGu+3WkJ/Sg9lcNzoVu5e5dBONx00Nq3WS18zC3tnPI2mnfWvlBoC4P
YBTsCUPfuFN7WCRHMzoiLPXcTEnx1OQn9F22X5vlZa7aaJcPGXhF7sA0yw526fw5dUkdVuTNKwQM
+aMT5xv82ZAarjwSFovvstDCpnJ13/TmJqhyMiviVt/irTifVdHCwsD091CNynF24cn3eLWKIG5z
9UtSoiUbYDxFcbOhFUgDM4OW6yBqL7vvrcXzXUNjrdME8zy33ZSC4HRnTZpWl/ShVL1QF5Pj21OP
wtHqALfQw4vW3SxL52zsMpkpKdXqhme93pDZ2WmXuaDQ1Sah3KoGKII3JDECraz1jablvo75trDF
0fGUedMRA+Zn3niq2+LYNoYIEMe9GlPOagCbhn0x1olUh+/vhhj6HdxKObbgiyfaq9pPzSjfD/WM
WK5Kr4S1P6PaudSl9tAbpe4TEb7rsBSdAimdx8prjR8kOCs3FV2Ej3Dn4hT1pUoGFOUGRJbCWrau
aF+8JnnQp9r8sQAxhZbd3jrgKNe8XYodeX5bNr8X6dTPfVO3vle2yyFT1H2ko1NAPL7HTk/3s6px
0YjWB4BYAiWc6AWMZz+11utYJ0agj427p61s7sYywznVboxNztySLbIqH+KIHXOAXhYMRWFwobhJ
lTp/rjB58uFwbDwx0dXj76ZbixGaqXaRdfFaVlJsvaGBXrUYN2nOC4VlE37QadVCyCp7GMkW22w3
AHGLWGel66owLqtHiLpm0DTC5cXPqRe84UvkRVVg507hV4ml+FUZLUena05DjO+7SuFK3Fh6yng2
wG5UUuSd7Lnqq+HQqNaTuzSoc2r5NW7Kq8LyFDHJBP7yugvgix4aWHWeVQOVmj4PqT+aLWwpE/fv
JD+6dXpFknlxnereclNjoy2xve595CAkuvkJyDvC6kYtgliqxb1ry2drHnRgXnMX1aBNtaGmexC/
NoSPPFxb0WQnU1cujWi8EMHAc8wbARtJHc62ly2s5raz8aZS+XMyiu/DPNc3mHd+stLVQ9Gh5PFc
4vmQRG+ryUK91NRKUEv7WZLivoVv62z7RAdOLbntrbIYtwZxc0LOPQVLPm1GNTrkvbFxcXIw9eEW
Qe63yZwvPOHm2R5LDK6jYjsUMa49lnczlEgj0AvVkETZHCCXUzI74MtrwqMpT1oO6FpX458ARkB/
2qlIrc43vPybnRu3GA7eZn36QLZBqKnFpUug5sVN8T33VoFgzO6GMjJMpbqXqXXHJP/ay3K36ObT
LAu+LtUFhVwS9Iw0/LlQv/UuJNx6sL7wbWvU3vMLwPtn1ek7P3WmU9lpDx4PYqmr3dEc7DFwMXUK
hy5Ob8uSmPvZ6xg1iPa5ycDAwI71m5qTmQ9ZF1OUmc1SDDu3m5vkmrpZybbiMrkJRnuCZwerPj8w
W6dFz5ei/BSrej5fSjYeLUhz0OWwk5Z1atJStXeKFlWKX2f4uewZiqrVN7wM88cpIxeq9fEBZIc0
Y8+4iMFUKQkNVQuyTvAhplNV4lbtMC3+DQfmPRaydibgDG/xTRgTuPz+fWcSVzqXr0jUoC4BL+DG
ofOveehwb02iOFjSZe6CzIp+F5r5wSN1PTD+cKv7CQ8glngfpc5N14+DQ+4YWSwrTK03iklSQda3
jFBcl5Gd0npOFmQLM/8gs0vue0XNqHKdPRGSoJHfE+047pS2MJ7ydTucSHVRfafs41DmvVuE7rLK
1fNMWqdEZasujdzJfGWpMFpUO0t9GLo6JhBYQRj0647v56tKZ7uK61QLxjo6h/dXta2clWnoDEFf
dsUXYXmg+WqxV0qdXVhZFOfJbnNX3fz6qB8m+m83E5tWCNxYHbv4g3xgQeSK7I1YndTAzvAUDs2q
MT4brWaKbUcqBbo9fVwyv7ZS3qSynOky5gVF9bq+QPn2WlJifn1G72Gvv54uxgprzAhjfpRm76/D
GOMGqOidGgw8zafSqdzTnAvlktGA3ilNo1za2olGiG7K77y9furv30AHkAQIP6tz84dhv4ZHzuAZ
+M8WzhS/jLHbsFxUsotxzsm46+QU27/TQwNo/AO+xcxvRY7x/AVRQPSEXuH91530uXOcyIzDoZDH
0tlX0bAZ6qdfX9O3M/8PSMxRVpISIfAMqF3UjZbx/ijWZEhYQZDDtXtviwb+cFva4U74L1/HY7Wt
n0xfu7JpaG0IiB+4exb97a9PgaN9RDRg8GPQgMCCIFFgoo8nkWe0eE5cRwE2Fyf4Gw8JJqa07XQm
zJ2i+zmZurBQrOOc5LdNaR2anqUXJE/sccnBCk4gdKziBN5AzzJXO544zg5DXWU4RPFQ5EHZM19n
r8yveicT5rNFRs2aPPaNk7PMm83OtIvQwa1WCnsrAA2spb6vC+uIyd0dusTQJjjLVuqbvtP3jL0w
O1TWRBij9htg7KgqF78fXfZrA1wyo0RElAAbnCY+8adyuhuM6KlTI5gC5T3RAN+lUZ7c0U1Cmpeb
wp4eO+yjLWTsHHl8jIbpWRfzszo2j5GhHzOjOimsrmHWZxunoaWctfYwlkSMzor3wNw6LGPuUbTa
rti72pwPqtbeeqPpnITrfs90ZSv7rgimGFRKChSZMAvutaS8aUx7u6TTTjjusTTc0J7pvT316xS1
90lvf0vb6Dzl8X6ZULvVXjCMacdLLp5LjeLQ6B65Kg81SbA+ipwtAtcdNg/HUrGeqNDomuObpFzC
hYFSpcS93zXD47ii+ZlW+fRj29hUdlaifM/ZX7EbK9kkxx+1WT+wTnt+3kuybqZjRIRFwNsJ3SL6
XLlIKV0iWWUigjx1PiWG/mTlCfbm5Rfp1cehNAvfVnPVb2axJeApSBrbz6L8UHc69AbvuZqtQyxZ
RrL2Rl+yxylO19oYQHjaptH4rZy80UcAh3nGdF+gcWxLY4Nd5VfYf3scfqhfubFjIW+FKB6SWDuW
ZluE/SgCaY5w4PEExmJSVvQyWfVs40UXxBnIg02ZFjhqck9B+XnqRRuCyLX4F/AUYUKjXQcFRGHq
b3ujeojxWdy27eq/FnXFd7I1nW2namfo8zupVye7HDa1ihq4NFT0HUp6NqVznD05+lHJPWYwJDct
OAWC2p3SLbVf5f2uKeR5sbB2wRP3qgxGfwOXiMq3z24MV5xohG+VFp6YjR5+qyTmMbObE63p0ZO8
Z8PioLTwmGZro3R2Q1cYGyXW031S5sttXjfnEZuKKBrwFDEz4hJUIpyKkQ5zQO+uGHI5mJ3y2QQd
O5jtoFwBZ17JkJHB2CuPfdF/JUTZCaRCWqtalv1h4G3bpHX63Hv9g11GJU579hwKroXqyB3rQR+Q
uWbBVEyCqqzPClZieIfccl3Dqq5h6qMcDGw5j5Bl6tFv6xmvsY66T9VRh7RLR/pjegHv3xe11L8s
s8z4xOHBI26GvyY93RrrR7dhM2yB2c7d5EUBMdJsdk1fhAX6feg12A8xMn6NdOtYDfGqWaiTTauh
tcJ37eIl3qdJDI+KmD5NSQfNJJGBExlZ4BhAZA1vO424+WR2antU2mQv3WoCi8A2svQuTbZsNANK
hGpsCrjgiKylEkScvT1at6o9Yj4fP4tcx1Kt3XX6vNdKa9fgt9MLi0wKsEZZL7hNareRZ211nhRU
s9/qpj8ykd/osDNG8AmlnbeNqwXVkt8OS/qCEc8mqdV9Wph3s62i6pYn4lQtXysKPErqXetqz4P8
piXa4yCb7OhlvdntzLJQkkfR4VnYT9BOHIP2YOpqDIoH6BpT1zR84ZiTS9vN4Hg7rbR/2MqE0a+J
sRwymMXx0yyVhwiGE/GnQ6N8cyodaK6LpwCqRHVfOKn1aZiyDkiYi+6xNsZ6c9KUsbq22KzfQESb
d4snc2Dh/AsO+IKHf8m/eE5CGIeY56DS9exB8/L2DhD5z17RDnJUImAUhBuT8qoMJEpH7jhboU12
73SQGDxvpq6/c5raDbTZUF9nCUhyTHoYABlETgK7XPVS53QKbs74G98S34pxi8LQXl6aVP1s6aP2
SVVJHAHXdD4PRKVtMmEKXJewWKoyrWBQxZc8uV1NOWs4/UuMw+eRCTXsg0iFwFvEecSMf9HD2O1v
p6Wodm0hDraXnqpRNQOljzBKcaUMJE53MNvsSzqO7QYz/LM7uXf9pJtBRHsUwtUXQRKxv8dDdqxi
zfSpBTTQD0pbyERfemE8tZAS/L7Lc99yCNDp7FY5Gm57I+bpuoz92VwqPL0cp6+/41D1J8bw006L
bI3wEwUQuGwj0C1IvP2zpzJcn/FMVF4KJI+lv/RgnqPspb/U7bPKfO6Ix7DU/MSlPf9Uwv0A6iiL
9BasyvyhMXXYCk20ySZrTW3ECbKyQBTzpJUnPPMyIxQSmQVcJaOAARfdMtI0lQNLazKCxnhaGYrC
tQrMEyLERnFkzl/xAf8+xKpV7j1n0m56rxy2Mxyc0FHKaBsrABZhNgr8KFJ1FsLP8ya5gJ/YfsGv
vkyN69JM3bYmRq6FX9tgusu7nG6IGAQ7LVy9vl2kGJ7itmhvykH73+SdR47dSLumt3I3QIDeABd3
QHNcupNWKU0IKSXRBU2QDDLI1fdz9Peg0UCvoCeFqoKkTJ0kI77vtUWeytCgjwMvFlh5H/6aVBtk
MJHDix7a/FxU9T2OKvRJpn4MS2SI58VzFpkwdxOeyHzxNhvFeBltsSvMHFX73KiNBxnDkQa3SqkY
be55GHGSYkUgxvq6EQxyDI3+YwHQ1qFjxCFmRzSEXZXVevOIXxiOYUk8ZV8Z67fSG1+sSPWY4TgA
0Z75z1K29M4sQfRp4NYC4Kpy9y8lbe7bTgvXlm3Onri6fmrtPInqIHMHaWYjqjikseGH7AcrNngc
k2CECJajJg/S7gKKJOdevDKKEGAi9/BM96l4idqufDc3tW1vUe8WSxzSweEFpn5YCanCWV1KHJxm
frBbt8gikK5jV0cIAp1xTUI711c04d6x2aP15EaqmU+euzlH1gdJJXa9cKBbbnWTnuT5Cd+GzPIZ
jFQXy30X6vUTXsxHf6he4RL3u3FGudKbeQ4+0kThG+f+0xis8kK26VDGPQNeMjZydQ+M2DUKQfA+
kgnIvPvJR/MdGcxjreybbOJM1tmx3vWRCKcglcFaH6RqChM8fQxOFezmn8UrO4KB0X0F3QCq7pn6
PKoxPxY8l7fbc9ndg2Mv4k7bHKIEihYx0Z4jBsIcqf6U8+NCVJW667KfKQhH64HmyNjJ7JWBN1zx
HR/DvJqeO2/M1r21TsESZX0lhjOUiBmvLq0Xat0feEO2JLLUmBlyBdIem5/c/u1J0Sq5lTI8VH3z
cy744cwR8ZTSXq9TO6QUv94YAarNV/Wn8L0X36Z/vsvHi93V96u90u3hqivJ7l+yjvbUqFW8gc2k
izcXMSzMBrVknWpZp6MD9Gs0PIBGsT6Y3YgGaY0utTEUsFfzgwzDa9EYSbVPzYliJpnoRR+1SxWs
LqD04DK4DStyzjpCIuhZ3t9DK393C99OoO1UPHbrm8g72pu8nnu3E50F7cAMgegijCec/T9WhrAm
vk2UzlqjUIWEMc91hQqS0NKdzzryqqta4Vyn/WYBHlaBki28jiJ3HgJluEdj8cxP4Mr5kk8C82CL
8saOsDxK5tcYfpIVGlujggzQMiEozQvOfApdHLnIyqeOFCwdEm+FzedrHMuSJHW4o9/I2G5Be1I8
zR0qTOHqx6YLnVdzNZpY6vA6TKI9eCh4fvjr9HALSSByrCSY0difZcekimrwXUb1x+xVW+zlGBON
3X0KiMxOCI5bCSbaiHsF/y3W8Ufo33o8zZnuNB0G01OvtuVv18gh5WT5XtdLQPAzgSyTuXx2Tc6y
sDfVfVvwHuFJoxYUPOAgxw2x6sTIuhbwXJNd1amb9+GhddQet0tx3fJoRzISPPZmL35PQ6ufbbsJ
UisYMucf2pD3592Tx4YzjykbGrqdD11tfOxd8NwveLiX4VBEKvELijwqIt4SRInDS4USqJtFNpl6
RqCXl/NRGyr8NVNsBoqZI9Lub0MJLbDnUix1lXrceghFfLd4dZxFvG6ut374y9wNR0JdcnVdqAZs
4mHujFTPIs/2jnFebWCFvstlbqYc9PCkXJb2mj9aa52pJToyXw+n3ameoS/jsp+eaA97QuKXUYnz
oly4amCdI7o+dRgDKJVxiv6OTTgoFLfzN3c1cCPrIAHGM+9GnRuHzUIBjJnWSNRGfepUd3li90MX
l6hlhoJ6y2I2qpNf75TqdD8XCyVrY9oPve3i3ukvIEtfUBkugQM4CYrAJXic+3oFnIz9YFhiY5V7
XOrxitnzTqFKjvulfhVdf+/AdLahvVOntzZYHbrEHuDRgmJ8lLM9XrUb3UWU/by4grpvu2N2ICv7
vMj1KvwCvSKrl4SKkDEuIpW0g/mt2mZOycI5azSDJbpuTL+2/VMK+502IO8F5p2Byp3X74G12TH+
JM0HQ9xQvbYk92L/Xrf5e2+USFdt4Z6ran8zaHt5joqSQd91wgwJYx/PW5cfeH3O3hT1SWUXA0Jt
IAE/LyXcK1m04IzWI5pXnRCh+Gn2jIvRQtRo4NX3zpa3mfKYsVf1wMVnxzyTCAw6DNC2vzgHGy6c
MFP7uZiil9zgY5fB3xFLfhLU0XOg/YJOSbKddK+KxDVY0b3uMeo2G18uVLww14TmgGu5R3ee37fn
itkmpqdxR/ZW7BcxVFtWL0V94d3tEDbM0R+nMq7EB/9UuzciQOt+OpN/J9t6vDY92MASfMxcwawU
Domwbn4WEw1dHfSS5RQhL+/4ITeyhme4G2L+6msDz/RAmD711gWFeGQb3S+G8o5FM47xCoxqJyra
gzu5juDd5XChR7eJ3Y0aB7vdpmQaO3EqlL2d8qV4hd2gGHsGh2cIOeSDPxcHszaeq9E7K2NpP4la
KTCZUdSwGQ5/3y5PxxImc1hpezKX15l+kyQspkchpvBt8WpI8WYvUnQZVTYIk4i2dSeQ250+9ESi
Gj0YNGY2JTvVtHWn0Vu8pOzyk93jQtg7/btf3T5eO9KldLP/Mkc7vETY3Amq/i6lCwwUDN9bZ7zu
pHtnxLAbZ2LARNasJQa0ZnhDdfMnrxrErpyxWdc6P1GzdskQzpS7Q41P5RrgHdBQepNM9qG6lJMk
BU2THVV1dRI2/JhmwziQGfoYbBp1MMiD7S6voVZPfEJVuvjtSS/qNCn4ntLz7xy7JAsxl80RUXUG
8PxUL3nPhD1EFCoTu019LUq+8H1T1l/4RpJ2+/5MaMO1tBb3ZDfVpwAHPLL/GlmlRgkbRn+VJlnn
uK7iuhU1rIvYw1PUltxTFUQo/Ve/hgnUnEwbI2bUf5xc9wpSLZNuaJ4mObRx7fL5e4b3ywtqvgS6
+fPuk4ggh+EFx0uYIBkSqaXMu65djo0oqYdgArzgQuh+C0F00sxvIZDkU9m8nMUa3Pe8qg9i0K9N
CdYuQ7Z2NQ2Ptnb5TvZKp6U9vEtpvm9RcC1a3AH0IfONUH2Te8aYYNl6s7zqSQ280ISGPUN7/0Ck
P8WRV98NjiZdwZFbPKrqztKzdmK/EYhWW7tMPG09eUND+SJvTuUZadk4A08PI2IrTcRHFVpuPI+a
0tnbmhN6RrKti8t8nmfbzo2yjdGcuvw/zBDb/bQN76UUr3uAPELWxtu0iG+9W574FL3Y9PiXTVz1
0H0y/J4jyYbL7gGcOOoGB5Ex8oxEOiWNpE2A0eA4Zlq05fC6rOM7jssqNib5XFeCMRXhbS2LB8dc
T6pexlMu6p6wCnXN6VIjU+MhjKaXrhZDPE7ehzu1czIaZZvUZvutMz2QVvFEl9d74EJfDdVycPvt
rHPx0w31e12bR3rgm4Rsmk9/FPUH+ap+vC7moeSDuYctmID02j72ubVjaqbuteq22AJm5Cfu1mcs
sV9SE2haUkGF05ta8ICvu3x6DKhT3bBitDUpCk2f2NLvE8N2wdBAlLR3hDZ/8gv0D2pCPlMUiKH0
zwUXxGYsTB710B9WES38J+BsP5ivy1B+yHL/w8vt3rm9qFNYKJEVucwwWuUgZOFzI5bXgCc3Iq2B
7DaLuPxlPlmqfvI1E6XhjXnsaYM9EE6B+Qs+n8X+UI7VlcWwYiPaHSaW8Lq5rQRiEv0BxjRrZ7/5
jGoqoCRRrenKEeRuUIxirv3M8VuZbUbI49TVP0Ux3SPeW46suYfBNsu07dYy7fRylT4BJGLyHoEQ
XtbQ+5QRWj7hkrLF0YcFJ9399iA0+F5f8RvrCIiOngBGZz869QLFxeqO4w9Pj1+ijLwjG9bOqaiN
xN0LIBnh2CQnlp03X5Cie6nt6IZR37yGrN6ouT2Wtjx/2jxxv5nLPZTXQyGBp5xRtSikdPgSeNs7
Lrgxc4T63jbYZUM2LdPPL2j6auxVXIS9xUCfk41ntmH5WO707pGu8TNUFr7JiS/b5kOehYqQU8+z
4zlAfeUJOSfoFS5NtH6YffHWTyytkWzvfZTyaWU2b+7m5jwQ3Um0/piqOvcS2Fdg0fWhMOXjsIaP
Q+7cmb3hpKWoBKK85Wu+Gf9KJV5Lqh6FCw+IRYKBSS7n1d0vspmYocpbEFNOMqHopy7de/NjdrnV
y9BmYrerOVk3CVRui3RBmB4bYWOkBYkhMTJDhy2YVlgQGjOaTtpAa4IK5Nnee50JGKQH0+leN7l6
XJZFeCqoeWWX7nY+KtvL8lDzTokErflPmqHmT1MCnLl9y4HmXIuopCpx6syXyeWmixu7Mi6bzn+T
NxTQKYe5S7eW8RDMg0iUGWXWmt+hxHMAQLvtxcp3YOyIkPQx8pE7kcCiJzO6K3vhHLvBGJJ1rAi0
NYHHcg/cseKcITrybcqBEoRQBjrCwToYo5HA7w5POU8rWajkJ21TsDByhij6JhoMPlDKTvgX++lW
D5RfV/qrsmEkEu0+95FQWFajsGX5ioo0fFvlXWFyWXJyHmcAUfby5VBFFWcPY1wvf3m+chMHvu8e
hXt0GHvHjaFcd6Iml3G838bypdImyZGt+1PU4XZa9jA/MfKx5pufnc6/JqP3z9Lz3neJ4BQ1loyt
kCTJtqjo0QRwavz1+96g/NhL/9poc6PFUX0ga/hWRT4pLwwQuMJur8wwVBmU2W9KMazMUvJp8BlG
TLe2TxDyxdEyNE6LSQMFbvYPUVgGbyt/fX+eT2upX0ajcs64tQlAd+w/BHLVyWJbbNiluDOWnfM7
RHZlohSJA0t+k2XD0Bf0mVmEd2TR7pcBP4XLDn9AcpjJZu8ymELUkRYTu7J1fZT/JC7gYlOOADkP
HLYIA78qTd67v7CELmhjkLqf25KfVBNwODp1lSkQHVR6zHOjb4apMl10g4H3S5X5o0soLhYnPCRo
przH2ZqHByIwVj6YbYwnDxewti5DKMtHAxgsdYoRhNvZFlSZDa0oSeCN3A2I8ZKuKybUGoN8kmv3
7vcekaWrEEad8r2J5jDumEF8p5BEn/oV/I41W5S7eaRkE0M/oVPGyncjknzW8pZxx/Mvk4d9tbAk
qq8bgl1aExtrM5ykPTzi063Zb326lQiwjwH6nWT2nascYKw4cM5LFxwGjGSPxMji6OxCGWH99dqD
MzADWSAqi8VqG7AQpvSiZwQ9X6Afvy2G/6sd8O/x05HJ0EfvtqS2OYxeDdBzUbyDPzxFlCE9bohs
U7VF8sQZ3yDRdE+6s0w0WXil7dLtb3+ZphxJHWMMrK0c8Mmw0eDK8xwNoBntdy/HS9vh7Ow98dDR
OBbjwvTiwJjPLcbpOMo1gu/1OPbR2+iwpzS7/d1Yl49o7R4Wn6XCZ00CsNgIJNr4vGbkUMW3vFw+
l3VnjQN6121oHqw9eg+c6XXluQ0GtaVA76C3UaY73s6ScbKYfuBzNKG5OjfL16BLZ5c12w23ROb9
B2KVbF6681bnD2oxv7Rjv4wYCAcnx8G6k+8ebXORCGd57NAXkQ2fri7GnGHsY69vXkQ7jRkdIWHC
d/wXsewjbrvpKPLluVnxtHV+Y6Z7qwVfUmQyck7FHt7lI+I0r2Y6a5rlp9MS31wuVkrrwDmXDoTb
rVR2WK5O+aN1ZJmAzVyMLspCQ6R8Z9/gm9/y6c+6sfCyM5VGm7gjkWIzt1Zkb4lRlac+cD/Xvnzp
AwnpVjgp1/NdAXg62dOFhfKk9PjD2ncCsmnnoxVrmmZIV1JxZV2SBjc/NL6JsrN80iADPDVnVpaj
N1Q/gn0aMMdt3Vno4DR7FipNfS4t99zi+j5GZfCKG5oXze7v5nzrDhL5Fdvjjiyjqv+IvPg7eO1f
Q+7X3HOfmMe/USl2Zw3FDcZ2PgpToCsNcoWKzGVq3w1EKwFZgPd0TyHe9Rj2XHt9r9vtmflrju3S
IrJ6u4takboSlNMMetKL6tUP+WBAfZPG3J9st1IP1rwBr7XL8l3aPguBUvLFK4b8lTMKdrpZqybZ
XOvSDCPM/Iy8unKGNnVrA5hfY/brjECJTBiz/3cSdvEeFZS2NbsEoLPnOekUuRtn2mOT3eudzN66
d7siPm1pLWRy0L2jQhexmsGQOm29pDQ0o+Fsyo48VixJt+29Css8yfPgKy9W+dp3AKSU8vp54giP
wGF8Jypbdi/DN8Bftx4cQpf38zwuCL49L6joXHN8nQQFgIxYh4WMcOLfBCpg0oxPeLe3J6z3HBGD
aR2Z6b4mEURPIZ3suwubQ7Pp41xOpGAZ84Q0LawP5qzIuHbNl6qwvZTu2vsdmQEqCCzU6HzcAI31
MA6vFDfUSMpb3jx3jc0G+bMzGL/toQrTzkeYHk3I1LQ39I/lQKGOEUZHpNFHU9NyEVDvhKTW+8IE
OzwuhfsW5OVzHjDEjfsXIKaXWb00st0tA/7GBcDfbf1xguK3QsaeGlNQnLcSW0BdfASbexbR8DoN
3mUdVIJf93ZMmi0Zp2zLzXRna1McBedTjJa+igd33NNIRF/MJhhAKAFBXRv+LoSR/6p3zvKos+UB
63oIYCmNCimd307ErXdgfeH07IqNb6GYu7u1KU+UDGIF38p7zA8yLtBDGz0K2zr3m1M54zDpWQYT
7NFYzo333R+ezC1YE23D8rUKz+foe2QbaEoAvSALdghYt47IgFhJX/NsNow9emZKSGFWFGVnzmsr
IhTTeqFjuvtGZsOXbFrGtR5qMLhvdzfOC69OrIZ31p2vqld2FojAOExCZWLnVgd4V3FR+2McelCd
zKF39YDLwyHZO7HppctMd7zsxpqRtnuw5lwTUQnlO+wRpkapzlvotBk/9wsJBPI89gDkdW48jgtZ
kq7zjbx4P50IBD5UU3HdHbU8GFv9fawoH1yD7TxPtGAPYU0yofK2mFC9F1ydh0iURBZOpU5U1/Cm
mO5hHJog80BL4PxcrtQcvYFa5B25WaQbUPSAupc1klQTIw0tQU2v29KanNfBXT0bh0F1foxsNX8l
B07dfDafiGnokanEtRbWYW38HFWPq3+byvi2TYrvWHlISKFZSMF0AnbDqjzyaWDVDcMa97X5h/CJ
+dVdOowM3cSh3Ng7lDzqkE0z23d8vubQ3nk10manNSLyCfdrVRbOi40HYI6byeO2gb5ORoRWiabU
itbw4QPlOVGVtylkYu7uw4+pHRU0GetqEzWw6JKbUYJgwDltKgXuPIu+JFWukxcfIyN+SCYVpZq3
YLWfm5ba2yoS9lHNJmqWtQEoQVt007urTrDcT2U+AvwOJjI6w3LtI2pMe7k1Oi7FHT/7PTpUQ4Ci
ObTGKXhySomRZd0KOrRXaW1k9pOUAroa0s5wJ8ob2mWqRqUOivctaZp2tJ/wRnvNw+YTkJR1u8Y1
Q7rEkgxSmdWbJnNtz3SD++QC2x8FGaEhtx51LMO8NA4ceYMdqkwZh7afgR1sfTb3FgWUls/WlHnr
UvM0bL7KqMPom6cF+/2fRTHbGHLg+JYzf+h95QXblAUewx1Gm4YXcooYM1ij6vqPTyhq99Fp3vK4
ZYI309mi9/JPKyYufQtF2Gmz3H38NgK3CgjBD8BRPv1Czbd/FjPCS7oTmg382WNu6qRlOCfdRkaf
gP39dpVjw+LUTOb9BP2bE7zQ3usyXMYLxBA/GIvo2+/F2PF9aX+hRKNA6/5LWnO9fa02dU5fGvHJ
B+10ZkVKc3PLi6Dw4LQXDKkvy2r1bmrvbfPgWIQQJFYt+qPGarE9mCoSbhoyrndHfy0cmaEIpmsW
NRaSjZB9qUksKg7MV88ijdTOAzUeFirh6xO3p+Zz3801PzSjvwXXKHSj6K7ZzVB9Z+qr+mRC39kn
ueDojNcoXI3PesJpS6Io3CKv6+ybgA0lIJwx7b3D9AwnTBCJj/kB3RhtbpDBTGejsx8LGqvEMZ9W
680N8qjKMHhY+3ERnTHLeJlU9TD4gVGeI7VOaIewAba/wWRKfSzBZlAZ1b5ixC1XNdATFzbdkl+g
1vGGa7HK8Yn+zaJ9nQzfZ7iCL9bPfQszfZlcVPepkHTmXgoSi+yHNcAnBzYC4ZEPNcBIMzqGSbyX
qb1MW+vyBYrVkegfUIX1UC4BU72JCR3cmlRJ88XyN+9zLsZ1yxypUCw4EwTwsz0aokNMV6+HsPBH
CNGSgmF7lJadqpt29GKqqRzRw4gtZ8VTQ08xgrvYAT4Pdg37yULRvrz4Yvfd01RU/GSgixG7ko3T
B/cB69x5R41LnukmbFZ/PWxLaqCAC+G4RG083VLQjfvGDnz+rDHY7nqz2+2zZ/h98Lj7hGycONYR
R0dWv6ynZp+Qj5p0uxqQmqgB4or23DpBRli+us0ODGM2/vDejUXpQZnRL/cgzSG8q9H3/KbUimQL
rpf+BLGw3qPYpwkBAjLmFkR1shjL/NwO7VQmve4G+ERvm9/3W+9TSVCQQ6JOaSDoL6YdKwbY9WUZ
WuKLrZwwXSpUBTTojbYMdcWlKECeY13OcLPoIzoGIq+oq4Vn0Wp/oRixflU1F0vsLP/kmMxWRuo6
s+d+DN5CzRabWjQ82E1dacw2C0lNxcCnc205ym4w5PDX6YjUOhI3xXG5mhqpWo2g1zmHk29/Mzyc
DKSrBHg8ypUWrbiYQlWfUZWywNd2K1D21fPinYawwtmgfEO/eH5JC4ZGnKvt1djWmNQbe7h0frv+
Lfi6VLYAmwC3lYK9ZXT7JWcthq7Cnem+TeAdEqVW482ZPWzGjjmiwi0PjFl+BVqGtCHV3Cyqs8Kf
9AMNV71E09VzDVCd0q5h5cCwwJj0LSyJ6pA+wSw/20+65ttJILrE2avX0E/r2p2/ettGcz5qJeyH
BanfyRUtRp2dvDUMcF47XxgbGhiZyeTwNHXRXCjUptKQOmgEXAzPxpSgk4d/datbEhYCEo5OC10V
Pod/qne/Qoy/tRY6hanL4T7Gm6h9y7VKAaXkI95mjkiolfd5nnC9ODalDlMv6RavNlIpibEhejfu
wtl48zANFWntOM6JFOvyfgb0vfYmFihyD9sgsRAhyMMctNYbGVVq4Zs1K2wqhjhP+bq9qrK3rkAa
AOaDBK1MRrNr01BUQ3HuLYdXkxzx2QWpAmY7+qrjZJNtsTwhzOo/EdtyhIAsTdj7d3faTg5BZjMt
XgXnI3tUPlBMvjl/cJ84ZeqM+ATnqrGWtM43IwKiQM6tKug8cJ9uPAym39+P1R7Ot2SA/txa/vLp
LyEydnLVuYcIZVrIqOq5cHuikWPd++uP0e/rNvFdKibZRjxvJTHLmh7KzTd/oXNi+h+MHgyDivYn
9DX8NpdTAreLNnvEmMzHZSzzhUYndMdJVGEtT/LVwqlLzXPoxsUOpplxvOjxUHXYx+INW2V98/8t
fjZ0TCMXM2yJ3kBTwjFaTsZPsdfLd4pqkPKGq75idQ7DlElffEAZUtK3WhNqT9NALgrPW7iPjfI5
wy1Tu3k6TH3415yG+XGJsIwxAA9ooiYuTsfaZkIV6jb8vvR6eEMCpR6qAO/yKHkQEhwKPEutLTCr
kszuv06dj+ATASA2PncLf+Z75X6isOPXdjYTxDVk3ypTUowbmJfcKF+icegRI0yBeMvL6d6dac7N
2MWZ1qdZvxG9Xn5GkwTtMoPWRWnSlKL7OZH09KwN0/zlUSV0LxZFyJVvSWA7D9u20VisU/M+gP4I
1b7AnqC2M43BSVE23VKESFc7T2r0/1Zk9Txsm8lUggOZFjbqaz6Qppb4kLyy4CezI81pzcV00tXS
3qsScjJOLlTLIyjMktnrIPkbOeX6wr77RsOqzWHlrgiZZ2+r37Yx7/6ohWYDlPmZDxK3Z/vywthf
XG1uo+cQ3rC5q4MRcbiuImzcZYQRd/THRMKMojC5OXUDWV5l2at7p++jlDSXOkBIZcyPeyUUcvPS
Kr+qIsrRjbhT/16JigVzR9uTQPU1GIAXHLamtY/PyCTC3/y1i2fXyREYzUVv3HvDZL6PKiAdFcUJ
rWIuIWIkeYdwJEQqzG6Kv1edqxDYnGnAICqoANtFTmjyaNfC5UqznZsnV4yb36Ji2cfHmrVizHZ0
0PoogDd4of6ZJvZQLeroOFsEhNlaV9vfeS6Z9njuLTJsfASiLalxoYBy2CbCPi6kc3p/IeiNJ6sQ
NaC+uQB///t9SxVB3mIIkSlqiv0OdVdEFtBsfZk7lrQUeG54KUsVjRjknREQBc3RuTFMzoxKU1CO
k9rhMc5RiR6d3EFuMwW3oJFacvn03NBojjx+mXl7n0TR9egx7c072ybs/jotgIfoHdFdSZYZouoY
uMtbSwH3OvoLMmwsDylKXTe/RkQ1qWfV3p0pfU7dxRURoSgAY5dO3rqyZhRbX5o8t+kwK4+U+RbP
wB/Wi/yhx3mcBpXeDmZBWAuJfOSKqxoqMNiBHGNtNiGuHIN0daSuJDCCk3b1sY3shZAkzLldhi9T
/Fo7tvcUXgFfER3twcHq8aJnEaD3X4TKth87heV/rLzIHGWWkOuxIxeNnDo7KPXrZAc2FJ7TjehJ
JR6RaDUX+/f878Oa573cP0BTxAcvsIcYkVWEVgQxa8DXHFNWt1uKu5P52R/DDpOi4BOZLcAt/jXM
H9CKG4TGEdjSRZG+jma11XWMLhoXAt8bMQNN2+Mra+uii979sCiOuMzdV7uHONVKex+l7zBctkxd
Zlyz0X26lu4wNrohyiV/Lp/LSe+PKKzs53X3izE15+6mWMc9Wj376GSJofJM6WaRUTAijVtZPgcq
spyLM5NKqOQ4fAo4o48yCrAVVOP72KNSHkPZ/LZ2WXAbo6IG4fUf4ACY2CsTzSqusZH+N+Vj1ZX4
6QUNpND66HLovMq6TfD+7Dm7Xdz3MIIxpbbqxWq38TKMbvUIy/llkfyhErOg5yMrFlI3Pnq72fwM
0wY/UNE23CPNONvuySRqb8z+c/uvlUJrjSWTV6tC4J4O7kaNlbolS4b5yBO+gLMsd1Qs4XOPtMdG
GfzzvUW3q+ahm4zJObQ8KaRsdiUw878/ACScN6LHnYvkoO4nffVlwcjlRLfNzVcel9Rq9/wfV2te
/KaJeC4xzltmov2+NOYEXZb5q7k9K6jssTh6prkdZp/29AefoP7mYd5CnR92i1w2T82Rj1Vm4QNq
cskfgu2TC2qdN92cnFHIKCNBxEOWsSs2Y3tel+Y0lJpf/59TAFImpxGVJIFbUVkjdYKGtcHv+e8A
w2ZAiRdI1FKFST4TRUSyopsDkYjK5oshkUUQQ1rldCAIt9lXXjooHJWEnepd84SGEz09egVjRoS2
gqw1l91r2CUI4WOEEgBddIPh/gXdT8J/A+HE4WO+t/PeDHdABE57RZ9GyfGsUCQm+GPt5lB4gRud
otKfx6Pl3/SQKy/qcc+pYEBEyXuB0lk0H0ZbSTowCpDyeELdw1ONTvNPNHKfEkdl2SSELLMfJGpm
kCLeL9/NpCvZq5LKr/hJ0lgtuvth01Z9UoKvHY9G05WpYfTjN54hH2Cz116RaaEVyFQ+okJxyKR3
E9uNitd5Ggn5j+a5uAxVV2GN8CcTn3XV4OaQtr0JKCN00QTFdZ5xLK0KL3qMMNCe3z02kDBjLMJE
qKSPUiowbuN7HSzi4z8/Q/LmOC7FVDTqtHSN6cWSX90n7KvRFyzl4hxBguCETWci0qbyBNFxVjiH
iVmaJiIWpTEGiTL3wkNNyVO6mvjXn9kX8uDo68rEnLC27ZfjA3Jy5m9bm9j7BuTqrbP5VnSjK181
6pz8wmbP4+eOGh4GUVTzMTkRj3wF8tIRodXkqIbq1X5CZ5EL9sSSYA7ARTKnmK7x8UdKd9Fp0pbz
gyk//GxkntWhgYaqwl5zU/MaRfFC/CM4TNF9FBW5VU0vHpfVxejhsPYARVBq3xYvRQ2LjdNsRq00
/7XH6Dv2QU5Ez+OyPsym/vbPtncLjir+9P87iGj6n//+P0Op/q///J//L2OsTIyY/+9aqtefVTf/
1//i7kya21bSrP1XKnoPB2YkFt0LEuAgkpplS9ogZNnGPM/49f3At26VSKnFdu++L6Kjuu4tWykA
iUTm+57znF3I8egfL9mPf1z+7ML6iGk1//2/GfLqF4N9CkUdAm3+glD9iyGvfhEmqTpwpfBLKsrM
lfubIW990TEDA6MHW6VossCtihK9Cf7zPxSLECtjdgorwKH0GXj1+wmePtF///PbwCj12PaKAZXR
51wJNi+GghnkBGtFQQ15KSG4TiQ10cHM9fhWyzSa46nlq9fRECOqEHlwYeSh4s8yanYXOFtgHFCA
zmpOZ82A3LZXXvM2CFfywBvCdydjpc2N8VJtlIoThTohc0mNVNolQ/Es/G74biqyWXAoR2tEsnL1
U1f01nnzWP45fd9enDLbpv/tfP19cTAlFEOTdYvba80X/yYkxTZz3876YUIJbYYvswv616CY0p4o
SR2NgATWf2FnylYiG/TOBsyuLGxtCh8ntCI60vrmL17jH71Qn2a0vX0T/+uqI6GgrX7+4/BS1P9Y
tdmPl1ms/P8AB06Zp9n//AJd5NWPl+ztG/P7L/z1xmj2F8zf8PmpTqtMzTni8i8KnKZ/sTERk5Io
NDJQYAD8633RtC8UQPQ5N0OQRqPN0Rz/fF9U+wv/glxJVZb5A6TX/tH78juN4N9zikkkq+QlM77B
S2MQJ3w8pzqObE2ttmQ80X3eGGraEvXEjpA0REAvm4b6JOohnxAqvSYoZkW2rJMYbAfRy+rNzp+s
flsr2tc+Vcst8dfo38vmqc1Dh7ZfT1h7OD5QW9LuVamys2XeDv260KJhhbR22kN9A2bD2f0aokF5
qI0U7ozWK1Ahk6Hmt1AlIDgru9BSMCshhagVbIS0QE1jqiEsdrmqDy2ynIa9jJmF3sLEMRH/TIzE
yF88UevwcbVaRwOOuEZI7GYDkh5RIKn0r5sIHZZwKAUMKCP5RCfLUMbEovV4kPuyM8tdYQXCnTBV
UieIOJTQnFRBsVZp6jm57xuXSdX3W5JjVR1rBXBYpZmyQ8jPTeEvaWHrZnE4w5iKhu36ZVjTmmHr
WJXqmvOnqaO1roqMWpcs8hufmLAtZQPdv+gn+CecgYLZqemUVuhvK+xg91rdemitaePUerYk+6Lc
GTFOCYnt9VOZDoO1T8oiu8SBK5yYKml3NdQ9gpyx6R+ETBntoNvwxC7pjPJze2DeC82A/P+itX7F
NYQkM9/L5pil5NzgtPUWdAb91F8FbJHA1wPPgapSD50H5obSXmSjdx+8B2Uu926LSHh1tGTpoqBu
x3Y9FYju7GTeSBrWq48SQsW4EBnWTu5Eyi6FSdRQ7DeTwUUBnQnkKEoXL9nI+cVCF0TuroyabLIi
ayo2ogldhJephXm2rBQPFaVBgof2MyP/k8JDkfrLqR8J7+qRw0jLPk4JcwaCR6lukKbXRkX94wzD
pBjLzNPlpwFgjO+y7QnlO5XAX39tWrr3tcG+9ZLo04jNrwPuM3N/bR10SRDftZA6m4UhxgS13WDl
YJjoxmM8kyPBtVGf3wkM6TyStrWuDL1IqBCamnZVA3dHzQNDJsGHXGKjRsYabr1e6L+INSWnXh09
dCEjwoUFm3W4EHpexBFAf93aS1KBVyAsLXuTaNTL6KT00206WVigQp/6BW1G3T7EsogoGk1JtqVB
EZYrdYp0jj75NN4Dh8KGFvZx+12ERRM5PHDrR0B12l4k1iA/VlMzPsAZwxBHoGOe0YaFNoQfRlMg
ipe0RvYqfs380I6Bhronx7YA19ojqMiv4po2pJSXP1ssnJ7b6WkEpaaUybfQUpriONoM5QA5sN5G
QiD1kCwbZV5B0YODmN5NzhCPnbz3hdz0jldl5XxDTDSytL7hR+u6J7ML78BdICSwJYyRolgrMYIK
CWVdARadUPTFFNvpvYztxzFboV+aclYDHDSnkGIkVgIHhLscuGYQVOWSg3Jr3UyFNSQrYsiLr1bl
1z9b7HkaLElpeAyrNL4ViFYWRjVoysbG3YouOO8G3xH8IGtVWtZwZeDu5QwlB4qjjApdcbU1QZit
DY/t0GpuTscrTd2rA8cbo80XFWJbsRrxOy2oA2EI/PN97v+Oxfrpx3veBrzmxViFPq3Z//r9nWYX
5rw0L0f/AIM+bMYb8ofG2591mzR/79/mP/m//R//8fP3T7kfi5//+R/srXib+Wk++4Oj76oJcuR/
/hAfXpIfYffzaPOqzH/lr0+xpX2BxooIVWYzphlvMlYt9QvIElOW1Tka2YQw8q9P8bw9RR3Efpfj
oK6a86brn59iSf5iyfgZ+ZuGzl805wz0vy/+6Djy8eb1hBajW5QFGIXkr/m7z6f9+FMMamgMzbqB
/tTd2uYtmeTZUm5KVgsgY9hQK4T/9v7NDfpgT3mctWPp87ZDQWCtUkacL/Bkv+zZQ0Btiv1yU2ax
g5W7xcejno1E+nAYnaw39uQqMUXc37c7V5pSqZb2AbA2GlCqpbmat6EiM6CLJ0shfMrjb3GygXFW
A5mD/2Av8YghzWZxG/1t+SApS8m6MJPLQnK8HGfHsgH5rixkf0nLAZ/WVDjUROrWwfmTohaZuaIu
TQaxVy5xn6FG7btdMS5IkjcVGAVLkouil/iH9gISgPqmJCFgxYu9ilJnfB1fsROyCkX+SseHbWKq
mHaWvc/8u0lCK91jFnYKEIAd7VDHW37+TN7NA54JX0j4MhZfG+rbxzcLSXMp03mXsahSqZHjidxP
29/hWbyNjQTOC7Le5TiZZ4LjP3pGnCtsmJ98nuEDHw+bZAUAGZ9hIVvSu55ahW4PDpbPL+40tvP3
jLNUlQvTOKoR/H48TFcTLVvq3uQE1rZDjGHBaaJbf+hhfebdq25SdcXWVr2k2dc6ITDmKkU0W0Qr
wfQfl3AuQEzqW+UeuS2RTJX9DQzLMpOvLPVCsXZhdRV2qKdmUGn/NGoPWBcWVvfkt5dD/L3Lzrw/
H16O4ECrc+vU+S06vhzqq9aQWpEM2WCpmFc5KiIriWgv7IF5402ncRY1a8NMllY3OAMSNKO/jgz+
kZksb3KxbourdLaj7JLpZc5ZwVdUwuyFsVbVD6a/T6raLfptXLoBaYjRpa1jGzfQHwxOH9+YLcJz
hK/t9vPnNO/735wLfj8mAYSNYEYmIefz4+ti5+gNyKAmJ+koKWlQ60OSCpwY7urCazvellI/M++V
Y/z/X4uRrcCQgtVHjcE8uZca+vggUw3Ot7p6sMMXpMfeZWDo+96Y5SIl+seQClpusxwi6AjWYvqz
6Prfv8JchSAcldY+132yUOWaV+D3h9XSWhkFT3Wvoe1Nh+wVl6a8/vwWzy/UyS2eU/XmmIX5dbdP
LhcXZTvvTia2Ekg7UM/LwrJWwoPBUtCVWH0+2vzTTkdDqGTyoVKojpxmjo6FBijGYCC10fYoESnV
R/pI99MAuJFUX2PLWkZxjQNQnHnlP1hY+H5S6eVbzEfWOPmuUUCnGU8z0Rki+kk9ztD12FEm/fz6
PhhlBo9xniZbTOG8fTxh9Zaeqs41zjlPwG6zkjA8XRudz0dR5h9zchsNGVYg3zKYwbI1/xpvajBx
qOWZ1soIRbvEFeRz0qENXI2iN6tMg18qugJxAJdmqDD9N/2ZRfqDbwN6MapALJw625X5f38zPHyI
pNHRgzkhfVgRyS9lg9EObcrginrE/26EDjP4zKgfLAYGqZEsAzrtfPV0Z2InNOCMxJ+cPBvidaAq
07K2I1cOX0yvU8DtYdv4/D5/OCKr6u9SHuKZeal4c50xETV+PxSTE+UtvHGlZxEPYAN5ACBwnHPQ
niLbP/NwP3ghDY2EDgpsTCSbOMujQQtS7uumGygWYqesMOcin4bzYOe/ELaema4fjqVbvA+k9cym
w+OxPL2HXRIzlkfEQ49G051TZhe43jnJScqZV/Cj0RiJSit7XFabk9vpNWHiJ0wQJ24fuhGTnw7u
famONItpUJ25jfMrcPqKcA/Z6Zn8Hwvp8aVpsj+oI253Rw37fqkOEkYG6DlnZsj7SyJhxlI0nCO6
rKn2yUrd+shmZJtRvLjTaXQ9gy3+Phqc6tSzwTTv1k5glgaoZl0QgKrzdTq+ohDPBgJDCzK5zuev
jwReVQTn1BfkrzT4qQcp0xajz7I2gzNhLSdFX75IjE2hnfwUi+0SK9vx2PRyilbr1XmDAWW6yh4g
JCfLQe8Tp86pBMmlkxIyRYRDuuJwXUFcrR/KEJ3TH76R/B7QW1B5WLZgZ3ryVL3BN7O6r2Snn5of
IAmxx8n6evTidayisgslurufj/jhpbMdZSNADhERtCePGJUlrpmulR0tbr2FaD2nL+0bswQ9XSKa
AKag3oRtPttB6Jm3Nngf0DBNSWzYmd9kHuloSvNd4dZz+rMJV9Xtk4+LLAn6HVbI0SyeWjdMG8xI
qnQhR6X0tRQkZfsQpxKhiZUtJ/fD0JOrI4sLw8ZdpnfBmU3nu4/AHKKJiQfsJFkhsnryEZCjsQ2p
ysGFtwviDIJgXo2XZTZS0KsQqKvBRVoEvz6/B/q719qmcUGkLc9+rkzP5+q3S7LqI19IQjE6soIZ
Jf3VcUDw/ce8+Mk7s7B7g+LoystcKXABUtrT19S81GOyup6T7mvbblXpGbBQCMxRLxY34ZVxkfQb
v7eBE6CYX7cdHJqfqu4AldHF1kruPEiTiluo29z/Go1PXfAL+3MfH4ZzMF6q8O+eLzvdeeNHZACb
Z4rqR9c2SaYSYfLmc1NtdPlC4vRpGT9GcZ32/qqqnyDaUkS68sb7PNl5glPrvYh3fbFCJ+JgL6z6
r4rfL/zyRm/LRdg8mu26sR5FsYEpUeRYbBajDRZxbWxTIm07B7srhi3Ulr5bmtd+71bNNq9XRr/y
om2i7ZnZWXsj+T9UFG3qTite8uyg96unWS8gu5bptOaNBj0LneDj8JSoq7b51gV3SUKPamO0e5sz
lLHIvxvB4xA+gio0pV9+cDfpWy1aAb23QVfDHsG+Q5oEpG6Yh5sMH9VoXDfVDsG/Uj7k9gbkR5nd
969RtEzD28wDuAIOYelFjvoA2C2TQX5csh1PMHZCIZ1cu3Ase8Ux29B2aLQEXjPkK4QuKP2D5d2h
+hGokvGOT64ktvNWtAqxLwCPA/24QQVYuoOJSo6gBYfgj+5VgSy2NNsrWV2l8XbUF4WBTOgiglE1
vprKNZGRq7CBg/c9Db4PGfbfRYbVc9ro1cpKIcf39KVNGz/Ci2weym0sFqrgMOZ6w67EOG84nr4F
rZaJM1/4d1sY3hfKTZqgtER/RT056NKEhApmsWkKco2ythLt2BJGLny2b12UkH3Iun7mm/jRK0rc
DLtfSjo6trHjaRx7Sl6BdODLy39Z4nAjMSeR03Or4e+q0PFyyM6Xdq5AICE4S5wsBWU4GGj7LOJw
uivADDLOR/WGVkFGiMNrbfIkn9ESju3toP/Q9J816btdvRFFBHB1C44EjiriKZNqbee0gpznTYNv
w173ytrCz6VgpxWPEQiyDJtb9xjcoC71bqUdbqsCTZsb3HBo0WdW1mLaNXv/wjqQJhCYq2DXHBrD
AQyf88Nhrq2NA2yfO4TvkGQxw2WhQ6E9v6GkgCSrVNb+ZUeAYbtJtZWdLrZauiBGLnntmnsR3lEI
Xoy/ppUvu1npqC0oV4eXHucsGpR00dOBko1vBY2FfGN4MHGWiHXFSJtnK0H69x+r6rIg+0ABBO8M
3R0VATGT4t1mWLeT0/UHLXKmjFdkEZQrXVzU9ZOxHJsbb/qWJw+pjsmRt6xTnkWqzwLPiwZ5fVeG
oHzhW2z04kqrKYeZmVOVJBVc5O2GRN14/PH52v9ur8WZkXYjNY65Q8//P55XTd4kFowZnrcZlY4R
dq9GBf1GMvQdhDzP+fPREANoyOBl5ALiZHapZqZ3td6P5G1oWGap4vWlCm2v9hS8ktGZ0d6f6Cj5
UosirV22eGPtk70xjQtJw+E2OqTNQXxPOyIXNKvC0Bkf8OmAroitYYU+DhIYyOlKN64+v9757p28
TWyT2csig+D+/i6LvDnrRLA5gzbmeodpTidKgIxlql2feWs/GoX4berLbJbZMp9eplxPIiYewDFy
9LP9CA/e7s4dwj+YKPxwGt30k+cnd/IdVaGZaHpNiFZqGatkqlBsdVlJpdZDRikm9cyze78Rmsei
WESnxqCwcbIti8ocxmBXjk6Vm8S70HKUKaNx2kG7nDnE1/AZF8G55PjTixQKmyBuIntCqqX8t+O3
AXvSVBpDB+k7658K2LBLWRzU6XtZ0+v6fGqcHjwYimFU9t0a226UXcdDRd2AZbIn3IuWeHuYTdqx
APxT2g9aQCHdAz5aOah9x9Xn455+u+auwCw8oDegsb/8vTN/MyUVadLUofBAfnqstGUKMyBVCKO1
MkJ5rN6RJ0w4nw/57j0UQOpnqDtlYcuclUTH16oFmDdFhym6MArzopWqg9yFjtWP8HPmlGfUOTFK
lzV27S3sDOXM+/H+qRoQ600QmKgriN+b3583lxwmEkLy2MYUkZSUWZFTEksxLauRWkMz2befX+3p
zOViZwmVhl6Kbo95ujmgvESoiBQVjjxc1X3uObKeQXVXgkXRWMGqFeK5yX59Pua7h4otkRfF0nie
Km2rkysszK6Z2Mhmjow3AxlvyTvpGblTwkddAjn/hTY5PDOBf5eG3i5uIPrZ+lB04BBgUQA8eVkQ
rEJSab3UyQVxWSs0Aa7s7UX1YJXaVVtJC7lgx9j7sC1Xwh6XRbGV0z3/0EnXU/8cx6tJ2gCamOTn
oHuIlGIFji2U4e0U+zY/8J9jHrm9zZEXOzvOWP6sXVy3ygM/Y4a2xyuD+ED21pA6+KtSmi4Ubz/l
D5/f3HfTh+u0BIUINnxz6frkOgnh1Y0Rg6EzFtWd1wOcKQu9XRYDHDDDxKD/+XDvFgZqOMycuY1C
tIRun1Qkhr4AKI58wGFD4Iwz2yhAxy+lheomSfJr0rBM13J43WX69f9hZIXh2dxqc7ns+D2ZFIwq
ZDaGzhjFPwOcj67V41cuu0Ba2zK7KMCVRHuok31m4Pd3mEumIEjFnM2Brp6sD60axrVWArpUEnk9
yn5L3dzisDU29hLhh/v5Zb5rRgjuLfdV0efaCzXXk7cFL2BSGM00ODmk6q6qnaoyzU1aD1ujN8dL
NOOrDL7iJY0y3zGTGoazf67m8rs0fvz2UACiH0q1md+FZszxzYbnYqABHwYHsxSmgG2JGNjvHpCP
kB4tLYiSc+X+Id3Iin/fEZc9x2GFWx36SJZsmfDI8FeeHO9mLFL8MoPmbXXGe+PcREfOwewuoDMl
mpVsXtvlloM959A0XrUIPoq8dGCeeeULzRcVJDoxnVhp59FzvI9uh+ltSr724aqxO/bECaAHBtt7
/OigYS/6x/0hHgnMZMrudJCpftgnd6OLFIGh0ugoQ1+GCtAqYaTNLuEgAsNNWfZ41fI2N5zKN25y
cgoWqhEEZxa0dwv33CxHRkAhVWOvJk5rLx6xUwQAt2RXJbCXQtkdkJUV3VdrsAAOVaM7+dLq87n4
fubPZnmBnnPuC7OOHs+CRCRl1FRl68Adx8mPgmSKQh8wCmURXV58PhhNDH7c0aQjWInPwyyRYFi+
UsfD9VlbwfnpG0e+0V7z25mb9tWAMDK6sQ+MA6iFyz9KrxnZlrQzCT+HtEnRpwYiBuMSt85Cfph2
/haUJPzy1LsqjR/8Zzt8IwMwGZdRuRZIf9SGBRsaqvaCHs1iCklL0CK2voXegmwrgQ2g3ubj06Bv
4mAkCJISORNvmaJfZ/cqLwu47+bSBKrRLvQSEB/sFMcuKchQfXDBKVilI+DJtJuhAYzgxNpGCtfo
09JglUib0lh72LSIiGPX7ZF1v8iuSei6boijw694b30DcoUCAZ7VSKozQLxobetr3f+RidWA9ogj
w6XNka7DEj4XtdQ7E76nuanIcLIvC2NVVasKR8Qs79sWeKKUdSYDGiYYeonlsLTXtb/mX+ojECcw
cOux2cK7MPyl2a+i5zq60vwL5akIFzIOsb16OTz2v9Kd+ayupX32s6TOEhuub1z5WO3HfU46Xdut
Yu3BG1+r8qGIX4EOI4OjDKBcF75L5AdpgRLSKFyxP4LDdGaFfvdRmieOSnvKltm20oU7njgSIQh6
6k1MHGzKixqFIT5fijoa7mSyB4KLCRTgMrRU35Hp5m7PTNwP5y3dDSbvXC0/LdKGwFKE2ipY1GTM
YpjZRoqV8JHWUh0JnpZBL6fDRxF7hPP1XZqe+WS8e025fBMpADUfSxcU648vX+GCYaf4TDWpvkgD
nL1m2d7BxKIqkg1nBnu3DrEvp9Bj8G2S5+XoZE0QYWA1Vq01DvI+f4MV7kCFflWMBuqWMXnxGyYD
FJbuzOqgzie4k8WBcRELCb6LglbA8UWmcVhWVY/rLSUVba0AIkC/oaqLLIn0Nat2ugsNbdZAAJXt
4+GqSUzDlbpQWdIjnZyUbZpL4NpumrG0Wav+BHwlLti3qUQXG2SuNKFEfTFsiFbysv5PV2+NLQST
c97h6zIiq+PffkID3Ul2XzqdVO4qg/CceEARyZ6xrXGcD33+rY/OHO/nJ3F8xxhTNajWz90wMr+P
xzTTgvCduinZppXTejKGtUnucFeqOxo5EssqBpjP34T3ExENBbVsm1gVlVPqyVV2XmNTQkESReGD
tBSyK6RiIfpWugQDef/5WO/n4dwLQkY2T0PFnq0iR8emHAcFUOscLv6or0uZapw10BmxJTeyWifz
IXyyLc5Wnw/7/qYy92Ry0FEQmZQ6jeNh7RBDXZ/lGdugrlxgYHeR28DH9NTRxeD0GEd4Sj8f8v2O
UGPCzDVPWuG0HsVJcQMUiwI0O84dZei0BT0guDcdNU2shN42I6CGQlzSgw1Dj920oKIy0QfLTon/
eJm1+TSz9+esauvq6TmuLWJ8XiDiHMAii6EBQJraCcpikjC9srcWJVN4MANnMKabz2/B+4l1PPLJ
XQdY3VoNMBBHJs5nEKh8sfMtTeB8LqS+z8d6/zE5HuvktSmoP1ssZ8h8S+l5FJz3g1ZDBukvSH+a
mr2uRuVKAWtxZtx5X3/8ujIuyypLAVUyFJ/HMyslgtUuWtJUfF8pQNTD7oikzD9zfvvoTrKt54jB
hwJV5Mkr6k9G5BNonjlGqmS4DgCSasRrk8oJHCU4Jzb4YOrawH9QXnJKNXhP1eOLigAb2UQ6ZESJ
J6+hGf/KIQqMUFMOPV+OHL4w/uzLILGsLZ1Hf0MrdPv541Tff53nX8FgAdR020DZePwr+BXNSj6O
mZN3z0Uwl9NJiaRvH5EeUsDqkqsu3OUScRSNrrzooyQtPBoBCPvJN2oA/1UUNpYMAZ2qNUDtRew5
RZDCuZayCBhpdmYVfb+y8Qtb6ixB4ejFbTv+hVvNiDQFWewc8n5VEGaj+HqxMqvYScxxRbmqxxZQ
KWe+UO8mhk5/mZIQYlxK7oZ5socSkpeiQolipzFhWedF9CyRXm3r1jcNt8X/ZTCNjb5KgZFjzfwu
vKl55Z7QG4KCYscOKziwdkxPIyYeqyjWNX3bz2fA+ytDH2lTXzcpdONImyfIm8HQLcmwzGh4DH4F
gKPOoN7Ya4KEHNI7zDMP76PBZsUZe1GMirSpjgfz6jZopISsQuqX8A7NWYvf4ScAFjeE5q/Pr+zd
x0hnraCLwH6M761++naN0oCoTaG1VNI8WFk419nbixciZAkdtjrwPL15ZpVSzo158jGSUpo1HXxb
R3hoHzozXueFCUUO+ORjWwM0nQba2KWyihVAkEpAqEyg2sCpMeBkybdp4nBmDpK+szy4C5lmndGt
vHt7uCeIBajT0DAy5VOh2gC1lfVPDx1OAcQN41m5UpvvZe6tTaJYHIBl12DHijOrzPxYjxZvxD36
XJdn2PkMe7o7HcxKI48cRwkv0jaRpu+Kfbb+/7uN+u9RBNUgzbRQ6lOvnifyqZoKZtjkq6oXwjEJ
SJgOc4S98PEWYD9vav7V96wxb+zYVyC7zxxdW/lBwP3jSDp0EBCJAUSv2KpB8MLCW2zBRpHIqWh3
daVFZ16D44/oX7+p4L1WeRNmb+zJatLmetWDqYmoSpoHzU4vm9LL2Ov60bbgjGtrT0Ho70Nz1M88
fuX4STCySgmdijo9II2w1tNyepD5eks7iHcibDYR+SH4k8ZNVZLCN5JouSbhbI2lnvADxQ8x5AVu
OO5S4tgN8O9+P339/BU96S78/n1MKBe/P+toJ2dH5dvVZ4ik3iIVPXJCoF6OVkI9n6mDVuXadUq8
T048ZWM/orzB6RdTX/58/OPX9Z/DUzTScXewSz5VUIZeK3eETAL0r1E1jONwLw01ZgL5uqwBKtUd
PNvPRzx+Af8ekVOaQdNWe3dQK4bWHGkq8CqQNAb/a7Ku4UhPuUgdIxi1TdlZW82zjL9m3B95gv8/
NR9hTf/EfLRpM/+lGo/sSvPf+Mt7pGKOp700HzmZfSrKyL9twIr5RVHmkwUaNwp8lA/+5T3SxZe5
6mfwEPkDCDv4cf/0HunGF4uOMUvs78MlC9GfOI/4DBvHK6dMn282zNNzn0dC4Hf8fuDJrFuYNVTR
hPTsDWuF+I+AWs6mJlJ4Q3JAhi4Bn4KokRur3iXIEHljpVMJ5yLQVmQwGss4y8FexOkDpzBzZfWT
7rYWjHep7+ETEQW7GqKpdwkU1A6Fhk6pMMwXTYTRNTioAr8p4o4mB6FPtsbT2Bs/Omudtt5LBUXQ
zQvR7khcnq6p0JYXovO0pVplwY5IAcktwloJF74Y7Au2wP714FMrhOSnricQjE1B8i11o2tDsp+j
Ee1JUUz7sB/2kkJ+BJVImB6mVLheq0h0niTtMJgS6blSOSMZswlCp/CsVZJ46TqQ6/iWBU2GR2tH
4t4P8tKVmzp2S5iXX4cOkj97Rx2Wdw2ua1GZoaY6JoSN+0LCX80lSveF0Diu4QPO0Kv63be4HgoA
6bBbsBEb2ka0leByLB/+CVTUaVuQjnPf8ifm21k0vTvMx4RWbgy0KQNEFZhXZCeEEiZEjBIKKhp5
hiv5lCSh0Pap49cGZVMJv9cjXu91ZuUSSalj8TzFVI4kcLhk9ka6RE50R7o8KYawhKR8msNLRKpe
jHJECRYgNCkZkxdKe77ENTmtSUpG4kQWl9fw6AhXoMSGkdKDhqJMCcAdoZACAz7sWzcO7TYKxnSL
IWDcDEXyqmHezZPp0IST6Sa5Pv5KCPxB/yW15TKPovLQTxNY8BvF30RKk2IShWEMyapbAqMBUN22
EW3MoB0fRyWodwPyxReJ3B7FAAtcDM3SD2ttPdfgUjHqd6OfZ9u6M17LEiCzJD0N1rRVLe87brur
uJrW2SBvUiW9xfzOBSRodUoi1q5bvrA/68CECZNPBFkaPD2iXVArNvKAyEpxVD8uXLPsdmokknWr
pPa1njaOoMsKCN0diXcIrXbvY2Wn+j3n/BrVd/YZmwk+xctgS4jyoqBCiYfNELdqJ2dbtpr2pUnx
cMBloI5fR7Xlx2lQtVdkUSb7xARQJsflTV0mcHn6QtyPZZ3esPsyl1kHVVPpemnT6HCC7QrrKm4z
zfV1i9RhyC47gg4sQiRB2lcqdqncdwkLkV2yLYeHqvRjcHRNuG+LxHKrUva2Zp34W9VLxGMn5dqh
72YDMBHRHT7F4iHKqieLqL/FUNSmv2wikMBtZ7K/l03aoTE+bz16BFSDnwjA6dqOyO5OETgtUyN/
6KaqvJQz39+2qleytfIT4OsqRTnNCPdW2b2OSUucxVjxe3nRGHA2BzFr1BjJl7nusdfmvW5CTOx2
Qr08zBXZURM4Vhqhj7fw6oc9zWh5k7RGto8D23yikXvHIZxwujy6C4PsAsIeC5XaZRc9q9rtMHqy
Q2xItu01cZVn9hryU8BpdCRXU8XSf8jQ0LjaYJk7wmDKQ0pPKrTv8iq13Ug3a+Lj4OHp8S8DLNRC
lfrMiTtVXhlwia+8Ut6TTWmuMVwMW22yrNuQ8uViXqEvCpZ9ph/eYOz91qFsKKGHAMFjn+SmLHb7
ngy9TmzMHKeUEpJqnK0T6LcLyey2ItMOXsOrVvevoFzY6hCgPPbQx1O2rh6kLqDzFljp4iaQdHLf
8DhNrR27fggEcxCxufcIudFG5WcJwBe/sn3RjVVKCGXvE0mUFDTX/RJWtHkLqzW8sbMJuY8SJxeg
eyeAxVr+wxhAiCdF3F8baRht5C4r7g25csHNoqI25xQTmkikn486tviqI9HEIIYaV82UKU+jIrNK
CGvXJJK+lPOwWqh6bW8HOrUAC8zwPiBQAcUhmtVtaaQXA/g5I4sEQENoSHKceaTxCCRramc9kATB
jxeYLCjH8AziaFjmcHW5/9lBrUlFiuPE2+jGZC618UetRP1abot0zfs2bEJt+tZ1qBE7gK40FMr2
m2GnTqflHbjovu6Zv3Z3HVXpi+G3PvvbpnCjDkljAwu16vrhAo88Bhb83hRBQBZO6uU4KptG86Vr
ZazHa68kc6BQsqt0EnfCC3axkvOL4YC16vBa8oqnXiOgt2iC0TXVMnwEoEvyNEJ0uHY++mnKIKpF
p05FOXKh4WK5MqW6WQRj6WD1cInq0C4pT2vrsdemA7m7A2hN5K9JQuhqT/q5EYBlSlu5nXPK2gvK
Gy599kXc7kdYtosoKwkTI+RYWXsjPeSgrDm08PUF0LAJcPMtorR47OpRxfRU3JGIIS6y0SKHUeGT
6SNK3eJrrdd5m5JDXla9Q+HnJquB6ivUqH0tW1P2SDZdUcsXzTjp941y2akkGbdTZzpGMoHV1COZ
GAuh7+voCXaYBPbLsyz4bc2t1kjGhpyJwYEq+S0AVUIiS05WbCnb1208ouEJm2LL50HfJKwey9xX
7RWwjxArcJSba7MHRLeUKvI4DMkn2kUjxFdjszwZ7QFuRoZYxXogdWatmY1LlhGQPgUNaB5c2X76
o6IPUtYJn4zAe024F4tWNE9g8fizEUkeFDO9FRQC77GUuv7WF3zzvEg2loDVlPVkB8O+kQs4fp1Z
Pgd51RG2PVWei+lpIvCY5QZ5YrhJJ18DJVxgeciZTYPfrljRv/VlsxppJGIj2k0FGWbxo5/yrYwe
7Sa5NI3kqoR1rg9YnSPwEFRhbk3KjrX2bcjHuywybvz4u43EVLMTwkjt57QiOSk+2JxxLW0b5+2j
2vJd7Wqna/IrVJEbSh04oEXPTBiEK4/khUBsv+29Qb4oM9PxlQF2oFVtiWL4pstSRwKWeYtKpNng
ZganVGnX+QBXtctpDyFpb7qudsNirfX2KjeTCz18HEtj1cokZPVp9hIPyZVcq05SqHe0cB4LGYqT
3l7WjX5V5eV1w4SZeki/TYWIq9am2p0bE+S9YBDhdLyV2LESFDuG0NY9+taK4l8mgb+ZCrWgZccz
Eh2N2zR7FjGBZUEonqW4V+lrM11Ew5ehy4VAq54WIM1kK13xESN2K64919N8YxuVpvrfzJ3HdtzI
uqWfCHfBm0kPEumTZNKT0gSLoiR4EwETAJ6+P9Q53S2ldMl17qinVaxCAgiE+f+9v71XebXLK/3L
DIUlBHw1h9EY3QqPRFPbJRy016KZuFsbECuvMiczeoN+T9w3kv+XK5r4PdXkV1JzYd+YBYu1zBd+
IEFTQY+90Kum0E1ktE1lcl1O2g8wjtfSgdTnahXHWvl9Ar86mTS1sQYQDbzNO3ZfcMs3Virb0Fp+
lifkK3s1/h96GDdinaKjAAyeTK+F0fEeM+ItGWgkuWnNS5Grm9533yksPZScYG7IJvzBxqw51mSf
vVrSuiNml19VmGBcUXVrD3Zp3PkDuWSxOURno1X3IjHu+6jaSSaDFmAuD9Ha9s5Y7SYutNf1uH7D
jJY9BEU8HgiIoXIRmqW/jSD4Xs8FGx5J3l4PNPkrKU/ltT/Q+5ANMZKgMolsn0txzzdFDFzxXRnZ
prYNjaDrUj8MUz5uKOUAEB4oHq0lyShXFkx51DO2sxF6fKpbXLiE83kPneYn+srJp+kJRIr3jcqi
Dz5R5VcRiTi0BFjgxeShCRZ+t06Gism8RphhqBHSrWdBtsM+vAIElIa16xLpMU+bKI/ZXcT4umti
O8jgNW84JPWEFuRf+ii6RwyZfolkcuWx0ncNFqakYQNOmIE4lUbbEO5O9Kad8xuNGnRBrXr7zYKz
uS+Vi/U7MrUD9S6mXlSdTIfxwD/MlDjFHBnII2Tddw27PJlBMZwIwc42hkc+m0n/81irRhKhOLfn
IUrdFeCx8lGbjHzteoLMrZjUXiK14uDAakm8hgzibep5pE4DpCZBLwZwhKTvq9+kMVB2E9EZc/oO
cG8dDmXWhsyTA/GYdb1GWtkfGxI2iDw134xGBd8nvg9cP3F2XxVkrxOhjbnf68j01pMvCaCnreaC
rweuVR1Lgs3xG3m9PEgZG0+Az9DC2IDZYFbLd5MMr23eTqeqicFMVrkRPMmedXgINJeuQecdSb1N
qAuWZBz487TyymEKe37Vs4b3rA6VcLzzmDAlmcrw9rnX2vveVeVqIFFL28OwjkJ4nS8op4117DV2
wVMt+nMWNNM+zscvCeqGak3hN+vIe5jEtUPA7FnmubmRhTftyCAnL6XR5uu8R4xizI3YTYRwfw1U
jX3H7dTRoFHDXGMzExfCRKRBP4ggEaIlB1etIUsNYNVacWyDAK3zwIHYbOcnz8j1FzWYRui0vXqe
2Wk/j1OMIGruJbh3p9wZflXuPZDHYQ3B+l4fnQG0USz0UyT6xY+BPkF6UXtNysACos2MsyBEahlH
8udgoYgRQW5eS6vbpUZ1PwYvwFQJ/OrKZw9c0RtxmdEm94iOjgnN2puEGqB5EO9B1do7wkECAgym
iKSYOGl2nj5aVwhssfW0hn2bps4XEWjOUz0Abhrnig4Q39kL4b6caRx3SZcvx12UNOD3Xc25zhPx
mEni7aSynQM1yJLRWn7pSsZXBBVhklkLK6Qnwbmt/HCSun8iSTaFnBw850aT3/Vg5re6yA1wsumt
Fbc/q7Fja2eV1VWN5O6agznI38HATdhXrwO5dLvBjpOrZsg7xPlqZjqK1cnTWbczFWUDKCwnImh6
zp70GoVPsRDDSDHSt63WqB0ryJwEI1Ih075Rhoxe/b4WMIM6d5MOkbMNIBViwfI8/BtwTj0vWTis
AR4uvztqBvcSDS5hB7blHKIhx/sVB9NeeEO5qyd2u2tCAZxXUwTTXW1k5j0bNeeb5cvuZtT7tGcT
aKmzYE5nJkrs7xr8Y9cqh0NsNWIjogidkPueiH2cNrcC9vQ/vjxxMMV9Uneg1fZEn36bWNOPUHyT
MKibch94rdgGnoD5bapMuwqEo90VZu2QhpoPz5bNUqsRivHOiFzoXlLbl4C1rrSeEDAtm++z0opf
efA4oywv/2FHNlwTYE47AkuLRwirTKwwQldCnx9NUuNDrYjG56Q0gtdKdZxblCm+jENKdBshjF+l
3ftspegahvYgkTjDqiNrtTfWeU3beOhF8b0OMgYCCQ96y7RkzCD8+6nXMS3WnlxFvjUnhChn7sp2
4+7UJXQTNq6vkZLVydbOEZ7Z2v3IppZz3SDjV9uOtZz9P1mi8UiMIcm1Y31fuVV9m3OPpEuxbQyd
eMqvJssmYNkhCuYMEl0/EEkL22fywR9zLk+MaxT31oubZuXNWJgjuwfD1iBzFTYw+UpF6gH0qprX
FpdMNrVwb/TUKJ61xiB0DcX+fdm2nEwNr2hgxflg1sdERI+Jsti6KFF7tza5AT+iPhnXBVtiFjG/
ziCAE/u0Ip/aOyE2Tne12U9NKETik5zomxDqPROGG8HtuYg5PQuz2TiChNLJgL6RAEkGQwecXHl1
d9SbHr8SxQyRn9xc1VrI6T34FgfzbRkJ86nOOVuUlSB7S0ZUazhawQ8XoKgjymBumPhAcFMxJYvK
d24Jn/HfnKQ+DD2h5/pC6y80ZIdInvJjQkk9JKu2uSbJFFUucQ0jfVMv005VYj1KacAsM6H0xkQ6
cBzp4za6oyvVQL8viHquSDnoW8nJfSaMOZByjcpgJ+3rptQJDC5YISPzjrs4oKJ5tV0PqbG9yXqa
ir0rDj4o9qxehsGrUEOYeQSpkb/VwxH2Ux960A0GQHk/+V67dojpdLI5QNaYY/ARJ2KM4PikBUuM
SisT5E5VbojJAg34nBfuXTPNa7NU23TyH229JHsdGpwa96r4gV3JRdGnVm7q3jtzWz9yMhx2RNv+
RPpfrWydwy0Jz8RQ9FZKVWQQ88lNXMLF+9wlEhOSjh6/qzj5YRHXdGWn+d6ZsHVYBvHFE0yAVWoX
z1Qv8lVDTZEELzQWgT/tnDGtdo4fnCp9QbUnzsm3nHe/XfZ0Q0oiie0H7OCh9C1HT5s14Q5iJBau
Sv+BJ1mHwpSW96zAG4Qd9CQzaoCeIvnFaah3mBQrE9vcsok6l8uEhzQAy1WQTWg4DRulJ/s8mlxv
VpOv08zcUtjblIEk92om5EUWJKCYIsS1su7pY0+xc+9URGdQQoE8haKs/W6O3nn2jeuAY3zfBE9V
BE1Iy+zkXnIEROlsvtXStmjeemsigGnogXyt44mziR/zYCdGBUHoqQUG7U4zp62tGhIdYjJlXX8J
y6038B4ebKdGmIDXsXVOYxB/9fy9SPsQCiuYveBxJgemH/wTUberoDfXOdZF6TWn2R8yWjP+U9Q4
90JD8A3xiy2HdrZMa9fX45ueEISXccedOXIUcDew0L+6JIyxb9iOhcfiXt5k0RURCOOqTaOjKuQ9
O9Wb3KY+XJMytKki/4tIHbWep2VOj++HCsOyn2J0bCLzME01gZ1+tE6BHILGBv8jtF2VWXhvJGLf
gCPMqpbCPrDqP4P9IGACjuQwtleZ3twvaNrCPBic+zkjrmsddBAHPGheNDdWzgjOKrUtRmMJAt47
UqqB7SGJMiIU+7bWqnwPCfroBui6Kj1y2C2BLddQ0DrDQhTfE91JmnK5n6xbio5s+9WI8JzVJFLJ
aiIaYFXxaKiBoXoj2r51F8hn67lkIFbjXk6gNRqdCtboOSF1v1vlk52cI6oGehB2QzDgE4FRnokD
2YP4G9X9bBEgLghLdt+UQvAEOJzFPPju1cXOynJSafMfjYyo1dszScmVqd/JloAlLyEyXImFZJn5
8XNQYmyvbTPdN1FfMZZRC3MOeisQklc2bAy31q7dkgmvGEmUw1smwdfMlNj66pgItIOB/UXKZwTw
4RAEZ5whoUiDrSdINhh6hP7FWi54UvshSq8CwN/1gK9aEY/iNsdAGWslXhrjh58ab2zOURoZgpCW
1r/NKys6xM54qgsoDo3o59M42Guw76QcievModrKJP+twqjECeRQKvXSjvJKn14Cs72vBMHMVJi8
jWrZErRW/pKl2S7hmOI2vJSGONwikse071hwR+1JM69TraGdgZRb7086JnS/nNdzVhA7iXS3vCJ+
96Cl/r6Sc3yS/J3qD5YxhsTllfG0rdHzyivgygmbIPvoo5yOiifqDuh6n4S6GVxmFG9+MMyeIn8H
HWtHuNpiq2IL6nJmpD6teyFR6td0U+CZEj//wlREmh4nxIGOBmpQT96n7EhHW62JwoWlbt26zpPf
k4tjfnGmb3n7RKeFwx7HQdaDlnm3nseTJPzTg47qv7a6FnZ4EgzqHfqyWeiqG+LahrjP0Wgwp3Ge
fBk1sr58iAKzTtZ4kwbjY2tP1rontW5j0qgJC9N/HJLA3lajeW97/XQtwLCGygSCN3c/7NE7lnm9
sc3+XHDE26LjyY92Q5uB/Qt8Ud841ZF6bJr2RmTaQYp0GdWEH9pJUHJo7Now8er5yo7kerYIiM16
b5/oHEPNiOlv8u+y2XY3LjlUDffA+W5y45Np9F8rx8KCoMneu7bK7lFXdrz3O2e6opxlF3dW0f1g
CaL64bGTsZP+CrIGiRb5MpN3k3+OMjzQCsk0SZwUPph+aWa8RmD/iWad2zulP3ladZMb+WpJpwvb
xHLP6Ry4B4iVlHB7ssaoDrscawR+aA+m63qO4teus6crHElb9ta06obXBuofrkNv29b1lWnezpKV
1tzlaT7tWzUGW9/Cw2SM3mMys9QE5K9n+rlpnpUcqHCXj7nm0Z/v1mZHuFilG/QG7C3UeugH8z9F
U3OKj6mK1d4hAmRLKTzbl0HTUAKcm2tbH91D3jXXqe5QzG3WiZ7cNxRyKbPgw4E1elfOBQEcysFQ
NLMV06i461az96KSmlJAjHXNEQkOIC2OtmWnNQVZcR1Hp8xEwFwMU8w5JBKQ+Wt5ZwTeK94QMMKY
7teGTINz5UXRMfXyMOEphI7XeNek0h/I6jsnyRYdKY1Sw/9W85+tHJIZd9qAG2LyHAv3ee4Z+4ra
KuIwNEzkD8t97aZsgBiEHqHzczx1K8vVvjjsDQnJSPZsHroNlhyysycDUE0wjFvhszlS3Yag+Ge/
725iNs2Pk1t5LNUZ+1CvvB+z4K1USMjN4Uq5froj/uVlKpAs2/VT7uR7zRn3RuPfzVlsrzu9p2IV
DFT3neOc+HcW27oeD1ZUAFVIOivdlKJ7KkV5W5u+F1pzB+TBTruwzIW6NtrO3Di2Iv5oGH8S/27g
qPHlfq7zb8kUsUN0WK+GnH0VuQhvmf/mzeLOgwJMyYHPSZ+uYe4++ZwUNcrvu5TccFYA29hylj+I
QjiHcjSDMGuI9pGNwBCowVvCAV0c2y4vd0GbvBc+XbyEWoHBShjrD7OfHKqZDnxdshPWJ0ZbRtAY
oUqUeOq1HudXmmeRO1cpegilViVHl2BVSmzRVtXDtBtE5OJehWId29aunucwcSV/Q4IDinN1SGuh
haQt6k9x6RMrq9ybQdfZ3bhNEC4nlCGJjFVbIUcaaLOGKcFikxR3rLTpKmnMBRoi3J2o1I+mp0TR
uxlBj7llbIkEhMcMtGtDuLS8yQvrnGaqO/DTEhxlfkk0cVMeY2Ex36BMWUc9in+rtby9a3Rfo2Ru
thQszLWSQF+0ttyOmvHAx3dLvNni/OHAU8Aw3Yi5o607UwnD1Ta+IreGpqImxUlNipMq9Oy7SyTe
gVh3gmrrmI390NtU8CZzmxrYsx3CNzYkhqRb6SbqIEYHVIPrI4WqwNDUOXad1CI0ysyynuxvICTW
OLZhVSN0ICGDilFaiY2M9e/5mL5oJXs6mWX4IJAbmJaCMUGS8Lrzm9eYltEt4ZnN2qcYde+PdrWh
bAQcWxTaWvm9dm3NNv2KetAxU4wahpnsYerl4+RFX4pe17bkEQfIXplJUDLwwySIpaCtOJxAMqk5
AKe+lCct1uQBxVr2VM+Df9X2jXOQPfVsAxFbmE/6rbm0keemONeuWe0AvtffO8/GFWVK/QobcPBt
Uq32UucVyGPCH3c2Ej3qnjHV/1J8NbTK5aiDbclNzqQr32uDuRRl+QGwkeuHUSBddjw6FpnFfm8U
cg3V6TvZOOsEh+TGM2EtU4Zm8wNGG3UCW4aSvfi8EAiLg134CAZM5d7HqW1CDmie3ID9TGaSzw6N
e9i0oz/vCUyaHjticfd+XrZPptZel4aefqWJIvcjEScrQ47XpcszrK1sN6Rpc/DSyAkzmV0v0bb7
iBSxldWUW4pQcGoIkyy7qjwkZN6spaXSQ51k2zoq86XqhSi6kGel+rfIaYsNqgdmtHY2icxK2Db0
TdsibZQQB66mWH/rqB4kGqa2Nll3VrXUpvh6EnseoZSgW1/Rgn1AU9vv6qKo98RhW6d/1Eb/kfDq
Q57zrzjn//XfSrT+P6Q+L4qo/x76zJTSdL+qrpY//3f2govoCnoBng1CM9D+IZL9V/aCaQN8doCc
QhmxCG1a5FD/ziqxjP/iMELYhuXr5Dggtvm/oivT+C/M1mi0SN9ARE8h7j8RXf0u0FuE5a7j0m9E
P4qlFJXe74orCva1IdmmhcoH0zNa+7Kmfy4QVCyIrKLdivTxlwdz+y+F6q8BIr9rMv99xQANAVcl
C+RSDdqUiZ/IGZtq7vknSwdLFaWf+BoutLH/5xro/HXfgKAKEfs3naVrzh3dNY4pzTo7MF8Rcer+
ZP+xT1fncfWDO2XdeJerYxMGh49v70Lj+c+1AaggYuPt2cjZLjTRU2E0hayIV4vke9Kei4itgNuc
GkBD7DjWtn5TsoMtp0/k339e14dVwyBawjyA5V66ytIeHn7OLj+sOmudRzUHFIO6gX9ycaFahE5l
zZ1ZUNZ0P5HUL0Pk/wmRuWEfcKSxRIUwlWOFunjYna9RnZjITK7tOmKpo/XERmhTDMNjbVkK7Qrz
38cP+Y9RyyWXuh+PGPqoeUnpSAfHL+OeS7bN9K0dx+HoZctM12u3g+49ycAO7tuSTd1/fFkc37AO
fDiAhnFp/tfHQVA9IlGgnmOWZ2WY3/IIZVo05geVq7UVHKmuau8fX/WPD8YHeIeVzkIXBZz98sUK
w6eQObG3QYTSwhw2uoI9qV+O24+vg/jz8j0ygLCuutYCGbxkKrhx4cpWUFoiunglamNLnu2KoOET
rZNPHuSFzpMhA4QdgQyBM6BWoNhcfJ/xgENImBkH1Y5o4pvRZLKZP7nIn89tuQgyZwgnuOUu6RTN
zBpnaBRuUomSrfOikJPW8C+lMcvU33H5f70TPJUmSCMsW5cPrRzLTPYDdVSZ1NFWGxBQjnPzZmV6
sv749fztShi1WEnA3IJVu5ip4yzITL5xhgFFTObtkMD3kI/vkxv621Oj1chShYuBFehi+vLqzLfN
hpJ8bCaPniMfEPV9cokLWf4yYywa9IBvV+fV/EHv0JTRN/rImxlamm05geu3hGTXewpwD7OOSLRS
QU5pv4dupAX5XgYk/Zj0/u9NJFpmiN2w20CYqz/5YX95xNgUGDC4GnFWXFrHS82gCxf7xIiTB2TG
nHTp19tSfjIw/1ye8CMsImu+5UVxfbkEorExujbt8tAa1Tc0nuM27rJHPSgc3JSOtjH1+kfg1e4X
p0TglnDWRXhGi/SYOnp+JWKBjCMbncNSd+u93vrZ9Ra9j4K8Zoo4+vePB96f87tDbddH5W1aOvzV
ixHhejEJq7bHU5keivG7F91QJbubrKePL/PPwvj7OsJ1iF/BOONhp70ErxvBPAT5aOWhM0Beaga1
VWQJ3fg1wbBhJcmIhUUPABW0KKfGlTXKfZ+b/UaS9bebaFC7G70Qn0yKf6407NnIgFl2Y76Ju+r3
mapsWhN1DOkttUbKg5wQdQfDW97te+cACk/b00nTPlnd/jIMoT/hWiERi+X0j9lRKyumeyMPhe1t
asrDyICqY0Rn6+Mn/pdPnTWF2QTtgkkk1cWMMqZNO+s0oClqoq6gjR6pbUnd/f4/uwywddZopkhW
TmhBlxuizNAo1ZFOEDZTrJ2DxKI3osz2k5u5XL0ur7Lc7C/GPup3EY1zKBl5Lcw1LVMvJG/IBSJq
iU1Ryv6TgXH5ki6vt/z7X66X6EHK4Zq7cuS1bZxm8Wx89uD+egn6ogFVroV3e7lK1novu4BLBMWV
izy19Ont4x38+PVc2nKxxkGV1qn2Azk2cUxdDHEzz6l/VXQbHSdWV62luTjYm/HL4CXDja7L9q1t
W32b0ggYy/EW/znAS4Qw7Sc/5HKe+ed3YDcFmmEstOmL2x2LyahaYPZh3Ca7AWH6yo9oCyXUSjpT
HzZZUH8yZv4Z4b9OOf+65IKYwVOPpf7iC/AdZYHpoD9CVXvc2U0Z3ZX0t1eRi4hqTofsIWoJOp3y
yF4La0CPqZnbEddgbpA1rGc3yEv2lndHHqV4xNX2CTD9LwPAtl2MN0yvoNouCafODMgktQlOo7XU
vmu+lW9rZNK0hCPwtB8Pg8+utXxfv4xn4Vu1Y2bMvpNIw0m3vruwgse0/uSWlpf4xxP/5ZYunrju
0gZVMzt3FQf+VVw1xzyliuva5ylI72nQIuep+zdP1sX64xu8nO3+edf/nJzZq7F3v7jyTG6fo1mS
Ye6SMjxKNz9JE13Lx1f582ti9QKVCBQCjN+Cqf79ObIG6x15s2xrSvqfaUmfkGPfyiGiDaIgJJ74
qVbxPoiq49AnOxJ7P5mY/jgIsnXnm3Z1M8AOjInqYiYE7SvH2bdRMcXxd6+zISMXD3qtp/Cyk7Mh
6ZPQ8G1Ta4X84fDx7f8xii6uvfz7X0ZRVw+BnreDDKX1rga0TwRWj+hVP77KP17m30bRxWUuHjK6
vVooygihUNPGA62EsvWto8Syck0sXHDY8mGiBE7PztPs1VCRwmy0w+7jn7GMmD9+BaY33HF445B4
/X6zKM2A27W86i7PbkUyHBcPmGZkD1ZBj7aGE/yfX2+ZB6CuM5iJAPj9er4XTbmFjYeKer5iytiN
i32aMeU623GoP7naXx+yZ+KgZTgDULwkGSUafcg25l0KFeyTJj0mznDXBumxssWdkQXXjSubFfqb
qyaNzFUz+SaV+s/m6MsN2DKaQWDANPSwkGLe//2m89RTveoMgXStsvvHrjWZo2at9c5aLmz5TA6K
ah4KQlcE6oMB1cLHD/1yRGOxtuiz8HZx8rNburh+lwyTVSueQlWetekUtDbSZ+eTZ72M119H0nIR
XilECmaMpaTx+00SU0jDLl0OOSnguxR21AaGLf3E7JOt5d8uFPBCeaM2G9tLaktTmHYJ1Rch70ib
RENGUOW0SgiquU9hvn/86P5yMYeplrcHqwkv/MWCTjfBNv2i42ID0VIuGFyL/idIcCrRH1/pj1mX
BwjZiMWSEiZhFd7FA9RBpcYUx2Q4vNJrRIcun6Jy0yT9qpLEI6db3zm4Rv3J0/xjSaFIgkmVxYRS
Hx/cxcmoaonz7DrOJYTZX/EFIu9zk68f39pfJhmAtNSGPYpdlIovxh8N0bI2R+6sGYsvjtOjlQda
0AX3rl6/dtH0P7mlXy5n/j4SVZ4gPkTeA24m7cmxFEd6Vw8f39LluFhqS7/e0sVjG336/r4xMy68
3lm5Sq5V5W2GiJl64Rf9ZxdjZBBfzDBkI03N+XIQpojFYz2izFAAZ1knrdBfyN0lqy0vaNTW6BE+
vt7lmFiuB13GBHBjU5i85BYmlloiXPmUQS8gopmRePa2sfmfXMQF8LokIoGY+P0tOXrp4ReD+ewZ
NaYikeOTS+zpk6/q8j1xK6C02EhwEnWXffnvV+l5R62yeHSVfy6H+0p9X0RqxfPH9/LP5HYx+XGZ
BRXGwkYn4mJZ012aXWgnRYjTZEvW63ObqrfCI/AZA46VZbdsGbeWXiCyJ4DFk/4+z9wr06MNqfwn
s+IxayhWkAMHt576jFi+pNtwn7/+QHcJMuBgRFndoqJ/+QMjBz9GUSZYEF2hhyP2MmPt4NGWP/vZ
nZZkTA26SOtqebQJuqh+qClrOavO7R0EbXOEjnJVtJmDJtPPmrMfo359SWLfKW7SzKi8YzMNGfCh
bnLmB3P2xptCGdrrVOneySKgOv+KjoKWtNvZ9VnVFERWaUNA22rKMvxyRuuDkJNC3vreVDY/Kj81
z5E+yPwpMObYYEvSz1eITO69DGti62neExDh8k6ZifIJ+WiVv59UoH0xAqKhd61q6zup11aI+tAl
zHoexmddmQPHndmfzkhBywPuSmejCzP6mbJpf40xmV2bteHdZJ7T4BbokC/kWE6dlrCPNh8DZPeD
QXRinMyxIILQJZdX2nq+mYo4dncTEl7iL6gViF0ECIadRJC/Fbkv0U4Z5pFoa09tBuJtaay0yfCq
NwHozjZCmG+6MRZcv8ESjd/Rus0BxhZml5yUg+hEGPkAdtluKaFJ90XX8lmiNTX0K92o7LtgLFER
Z/ODm9fdjUir7qDmBItXLv0tAB8EmVkVHYw2QK5lkoqnVIWcSqujWn1rnWIqw66v1XbobXCEVuqd
5dCZt12UN/2mdBaHEW90jVVl7h/iqDKfnG7E92PPaeOsRxh65WHwK+zleYPTUZglD67EloNAfaXh
AEChoCe3qpyOys66cK561F662JVN7r26cIF/Sr2zNtMgUZTE4EbJK0v0SdyWIwoNRibm/WL86bsl
1YMkp7GMzhf1pyh3jTMdTR2lz1zY7vemnJIsdElJyTM631qq3I03e02LBDO2bkRp5rcGSc93vK/u
PKapjohVzN8cfSa4hZeG7TgueM525dYI2eqjFVQ/LaLMOCn7t4s5iCoaXvgsgfCEDjGshG4DHZi/
YT5zv2SFVV3h0wKAUC0/MM0bzEpug2TEA7zmxtrBbMyfjWVLLMgqwUic40ZFXtF7UKeL/CkbIRUQ
1nzwB22iG0SwefIjmFpcuXo8aa+jU58nqNHYQnIDC5X1OFuyxqEyNUcPYB76Ew17gDepo1wOE9pM
FHbDnzpR05vnNGgnKh81Noo+qQEe6MY2MzC5sotG5omXVpWUJwvFjkNs5kJ/LCyBlo+vLkZ9v5TU
h2ElUEp/rVoORq1T9uEYiXdLl9lGpEWDi9qYjxzL8nPBF/ZdjVAXQstN7GMkv6LQOlH0N1QYdCAN
X71xIjunPBfd/FQ6r020Ub2hnmqGR3Vn+smIAlj18JWLtN8nLWZ9Pswqf1AazeCVbgjzodd/2rNZ
rHW/X7tJsPaL5Mtsmm+xxjAb2VCtPK1FGWLm3WNOHfHUZm3x1EYglQyRuRv6b0l+7JjaBOLrVa+J
ba+55jshBO42FXily5hZYROPpEznxrVs7E1coOhJQKzFgfMDfNSpLbBcJ/FWTeRndy0fUG5vEOGP
5WYonA7yrzkjsjewi/ld/RwPRbN2kZPg/+pWhsqwc5ctvvDC579XCEeSZG/77QYd0yFBIgTp7KuD
c3rKinXHBqMAAT8QXD9k/cvo5Ws9S7lcti6MovsOxZwwk0nft4a76WxoCmO/J5olQ4hmoCRWENfa
AVR+OGLFrFWHW9i1XoQyxnVVta/MY+vALfThqKPIo5CGJEOff7p+F9opIhowBs+QQIabzGVaiF0n
WwnYF83WoE/wzdCVYhNpnjXGxdGW9nytA1oU2zRjY8F2gqIM8s32vc3Euw9hetaLYu9nbowHMCrF
ubE7gIhaZsiNW/kPVsybBrmRnLN+1jC8ArLY9jIS9yOKY9631aBYn8xFnoNv2J7s/Ns8exGGxei7
3xokLsSD+wwRodjPVnJtV9FVl2jPlWO/ZvUQNn6GMsr3b10L85bXWvt4msWtkw8C9bhnrYJgZHqt
NNztsUCUAwsEEtXBEYYsj3Ia7bsyoMdhjFgPV0kg7NXksT7MRfTSVbUZRn6fFRvMGvjXI4omO+JC
dtHI5x3NWv/TLht8M9mUTslj1VXTLViKEaRGqV3FbhG5u7ktEWhWoDwWY4Ufpm1pXxe2eeSTi698
v9bWOPnCBr1al2QQedGJkUZovLeAovVhRLhMsxKEzKCi98AjNXiFuXghqDq3hVVii2RGJQK3uSGT
E/Ub5mQNUjq1CBRX05FTGAjpZtNVFWe70g6HBRnRtPj5PZTGq0BGDh2M3kcdx97jJSuq2j7qRSXt
+za2rB/oqdkiN6rfcD7e6BKQhA4zue53bdSSNg8lOl5F4iYdyPuhK9EEqKQKzCo4dnDaKmq6uOJd
cS8n2R+LBIUnus5Fra/87NWPkwkxYDJOBu4fqB7wDFCBTsFY8EHziTrYEfA6IgGNLfkcIMg7LnD0
FcgCbA5+VRXBaYyJrhZUP/GJZTo6eYgBq2qiSkyrx10lyYzZOp4f/aGvucEGSeQsFda/UnK1sAWG
sAlib95Hce+t2fq8x7pVvbcIydqwNppXZqo3+mio6MvORvA04i8j+E7tZ2KVbwptyLx1G+nEZ7XR
ZN1oVgHcw4jHCatekBNRSHwGjNLMJ45pMiJ0hKNWX4/epK9rx8qetFzizi6HbNwTPY6BgSIlZg4k
XeneFB56axkH8U02C/+rkBjpxsDBRqMjWI/XZuurFilAZfTrIcV9FhZO/RJUY5hl7mvrNXC+gMOr
FSLPqw6TrIMSc/SN+mvqIQ4u7FlsG1fDMus6Sm060ipvSvz4t0kFKiXVgxcrQwLfeNp+rGoFUDXB
Suk1oD/4q/hsjPUi6mSm1jAprIwhKueVWaNl1KvyqXUyOqlCNfp6EkF2jf6txptLYh42WTYoEVF6
3aoU+6arEswizvzFnqabamz9bO9iiga2EGpW/L9JO7PluJX0Wr/KCd+jA/MQYfuiJlSRxZkiJd0g
RG0KQ2JIjAng6f1B3edYLNKs0+4IX9jeezMLUw7/v9a3MMz6HHChkvvdMRJj9rOYLDI8SrbglKPH
u8iOQm+oLuEo1PfVItrDENhuusQW+6JPkiMY2kOX6JZBGyPeznPxrcn6gyrzJtnW4q6I/MdSlu1N
EHnPhYYKOC6t3ezIlq7D6CCmofGhgZApvsbw7oPLvB1EKFkfIM7M0XUrbG9vz8NNUCQPviBQpJh6
9oeDGHQQEW5xbxnDkK4E39KqYgusAWix77Ml00lzNf3CBgh36ZtJ+zWfxvs4N4gSG5+1yQqVl3cx
jAqmHETFjlVy5JIk4vwQarZIcGssTOpCN7JbK2Wx6aJDM9vDbdpVbQS7RsPmL/yyeVHwRp+7yG+w
2dv6DexJjjjtLB9RaF9O2lDAsFfyPk0XRXHXhZbocABVUvyaEz3sMZUiI/cKMqhSGkF1bj8lTkaS
km7+8Pr0tSjm8ZiYY4ysMHWii8brr3AoqdAYuYgKU8guEemTZWGDbkRfbNSowbAZ8njVq/wydioQ
7nlmho4jINkPbMfbKcU/ph+7xtwGs8HCxrHzoZ4TeFvpuDCrpEc2LgG8DU6LQXq/Gs+lENnJ+Kbo
/Qs3FVvpuzuKG2sXnYzdV1rYZewH8tqqjsqwyj3GnGHn+kmLCNcvWYd9hJuaB09JMQ1sNCj1fI+Y
itzbaQyQQ5v1lZeTFzFPgkQ3kim6MBDUR5Qk/mJNkLQ5XFrOUCXrEZuMO7rmGqDArzGraCbpSInb
VTXqRSisborXHoeSn32MblQ5ylzbdaK+I/8NSLCIX1xzHFY9dgA2zu19EFTfsVQn20GP5+JYN41a
MYeghTajRKB2NfqrWrLJSrpuvAmA02x8h+iVXRa448rFKIhlDKgfPX56EasgSoatNNxdbdPJtlPm
U29sEKkuHK1fppXglBhlsB1wpNssm17SbTMoRHCWyXfw6rTamqLQkZt0eOnT9qWcOKp3UfosgmhY
ZYod1ZTWTOIiGeQub3p7b3qx2NAkRYJaifGptAOxsivtOh6B8Zp9c5dhEcl30C/ymxRjoIkVamTF
SnvFPtTAMoGQDhdnvOHDKTHxwGq74NQcxZfDbMryOJbmNFds7C2s3sJJg3ucsMi/OGLGxJkb/pCv
4YsVYh+ovkHz79Vl7a0C1szuShSdR6c9GhE8B1Lw2yZosO59Q2XY2tHNHYxNOunwd0YrNy+ktJEV
Q7ItozVAsVbtqaP6DlLoTtsknmts+3yypmdgTKa9jh3FD8g0aGH0hmOsOITgAe8iby92dSt6Nqti
SEO4DqoOjcTImpXVe/IHGDMytDMhSrZHjp5/mdrBy7dqhM5A71BYYS2n4DU2Be6Mwfbkccis5NZr
8+4hcOP+W0/eOaLrecKlLbNBXfBvGtp3FRMjEsLa8vESz1AApiofrRcEw8Etx46KWVlmlnXDhsRT
T0lvltsoToHeAD2b/KdBi8voJpEDCJhYjl56zHp4V9eVNWHxYHqSTEkAYFiSuiPRbsZ+bNQ9sPL5
oJW1w7U0r00Hdz5xSkxRsuCgtWC8GwsvD36q56oc+v6SVhfMPYhUQSiEE4Qp+7FuP84pyH+Nc5Qp
sWahKJ8jl7cxuJ7sTl2h7/kB/uKy1IhBgDlEYAvq7Q4SSzCIn6qJmy+pofCxNxMuAbq+TIM99k6n
6uzxSzpYjhpCGT1qwUOa4tpyKw7iGbPKvJZYPlhJ0OkDQ06uK1Afmf2axvVDk+2s6IJSjnnkaB5f
sJoOm9jmFKuHhn7nCI7FY6zn47ZoLK/YJ/OGwKA4VRzYcEBtogTKl+uQ89uaqX+MptmHnd4Z2wE7
drnhRl/j1Lq0UofI4enSap5t7/s0B+u5MdJdZE3VdZw2Vn7XNKYb7bNirXBbzrx3113iVHeyxHkz
3zJg9VWZJEipIfsuMrb78YwNwriao+cGGChlcnu8nFpyhpPMocKbNfUuyewXCh7aWg2TjeWnKY+y
TY9JrXdX8OfwDqwksVKtuxjSjQjHpjZ2aiVSPRzGWX9t6Ugi1HfmCBcKhvzHnLOAA3YtmGh2D80l
9TnrHm9D/YSb/YvEU+s2R6+vclZLyV/HkZBx3tY6+2hancz1dVW2m7jQtwIYi1tnccl07gbaTuKC
NHY5RqGb1HWnlZn2yYYTe7bq2ewl2ovpYlSFdIADa17rTLLl3EN2kmssd2T0GVs1oPSfJ1hy6ZCu
dcXukDuEI9dYSeQPsBbmOt+mjVtotOxTDHMiJg9igcndTXphLZaFKumuCke7SEzzezBP408YhmJT
mZoUOO4tP1nzQnK48Ur3RykAIu4xYkNJpNdXHn2Rds1OG4mTNfnmyF7H/l/p+dRex6KOKOhYEWLC
BOLBio1bvu1rD1TUNF4K8rgXPI4kIVc/eE0EuSO1+1Ftq5g3/hqoCdiZPnmsEbDKrfKIJcUlQzX3
mcBoE+hf0SUeJavE3XhIIa5hYlirkrV5K/hOHtmTxvddIHewKbEUR0nkHEyDEtSsdOvGn9q2IVMm
rv2VBRppfLTdyl5R+qrXqeFHatN67VaPu8fRLaX70huEoGUCZ5KaUwdQZWZgMgTlBKawZb4rd4lX
Rtqhd7QrIVpjV+FnweRzPTQY2qMyIB9Pyutet7dlpRtES/it2BBXNUiszZpj4NqslEUTptAccaTc
TCpLF2u8UnPpXMm66WllDvKHESns4hM77QuvBPLYOQI1L8WEUVsnQz7eDKVgVvTTmXOYV0FnTPLs
rqS4/hDAexzWRju35NPki30kS46j5unlDQAk2CFBB/Wr9+vGjFYNJLUFVdP088UAs+9oId/0t1FU
tSW7hYS3LCcqVwxscAENtBCiglmUj4kI1GFO3OS5Ah1eHlu8qNrax0NvbmPXFOpmiuAGhbM5edOF
IeNHtk+Ttg1gLONBH0f7ly6mQm1bscCrNBMcMwXTQ1Ca3c/IdtVjy6L/Vw4aWAsHXyvuZurfbEwH
wkaFxCy2MluwFEw1BYL8GTlcEudh4EzxT6E6/TIwsngfzQNF80h0leWucsR8BxojxnYiNdzxd1nr
jXW5o3YtC+deku8XAadQQL9UTWCV5DT6TaWWzclLs8dWcoJqoRhwV/sYIaOxgwHGn0ATIjStD2c3
QjGTSElhwCnT5JY9lP2Fmvit1c7lXtDju5z01rkZsdFvjN7SYLIKlV3EXZ4/Qs0nyKt1DOgHhT74
Nuczoly2Zg2pwN2PuS5VhEe1Medaw/OMAFDT7QjY2DAqJxcrZoBp/3kf4oNux29RJmxlG+nn70Cq
P6QLhmnPCZClZt120B8of03M4W7wGI33nw902tHmPUfn6Lt0bpbsGnv5IX8MZI51FxCM0qzpKkDO
y0y5LozsWSTuM4dWTPEJBwNnAF70+bgfdKZoS+FFoSulA9o96ZEmmE1iLaczNRRFHurQK66LqZJn
BDCn/crl6hzEhPR9PYIDTm9j3JHjmOTcxsSGyVGS6l0QQjJ7/q4soEJ2g17+b9pUPrpUWqQeUsOT
Dikpb23d82VzRjSKvSwpqw0TuMwGlc7aQmd05kVZmmt/toOWJhAhFgCmDEDadN/ePj9DeRYILU4c
fksUVzytc9+/zpqA/eK0VxMQvKR56UT+9fPH9/79tFFL++xgFrA8fYG3w6Z8obXwGtrnICF5ukBf
k7UD/DLqzoWGfziU7WByoG8aYD14O9RY1sIcltNEQekGjIWO3sRo2AqfeVfefwnIKlCG8jIC2eLp
vR2npCQdtBI1AomK0BWnTddLekDzloiGDSjBZRU787K8Uxl7fNyW/Vuz4yDdOYXz+8q1Gpz5DT4K
IBvTCFMnwd7NNoV2lv6lNcS3tmr3MbXHWmdPKThZW919ltFv+PyBvrt6G+AbWnME8OQjvdNiDJrR
QoXjPXLAlkzWXaX0NeX8ldWwlcr35TnTzLv3dhmPVDI4mJyXmAPe3m2HWrTeVCaVvW1+210CANyg
9nvuws8v690EwDBL/3vRty8RVyefY+myyXdZ29eUrMoVNg9AUtF0Lx3tkYWCZBlz2PxrI5pvLywo
IWSaFNqh//3V5LgKyETULQqFWreD7nTmsZ3q69DCQ7JHUoDLy1868Mtz/WP+RqpUd7GPjkXCkjPc
6Noi80+yj+QIU8V7Mkd3sdR2ibT/PvI/Za58rAr+59/fGCT/89/fuCrD1+r6R/Hanv5Lb/6b9j9/
/2NMLpsf3Y83/8e2hEI63fWvzXT/2kKX/v33//Fv/v/+w//z+vuvPE7y9T/+7WfVc7zjr8VpVf7p
kjSZWf5nU+XqNU/n19N//++uSs33/mYHOi8ZydSISVBB/F9bpeYHf0NsjgNPJ3JiCeb+f7ZKw+c/
wnBJxxivDiYXZr626rvkP/7NcP6GlMci3ToAT4A55Z9xVS6Shf9eIpg3A/4A+BNsE/wtXE5vXxFS
YmMkznobdlpy8IFYpWWD8Xze/XE7bv/+B/+0Ur791P4xjOHqAfIj1EGnyno6LUFgzlMb9pp2WXX6
Lp9eIusva0xuc1v83dr7PzqdTlwr/xiNzRHrAlZDvu23F0WSiGtEJjwsv/Gu6SuBcarV11TzkKEU
RbBuaJZx7KlX9mJl9pPbbNC+A959KL30Ss7JYWzubTcRuyhuX/QgQMunPX1+Q060JP/4jchusS9x
85Gevf2NhgL8NwZjG0YBxIKJOABLWhyOdYqXWa49JEb9WBvm3om1e0ro9WrWZL3SsvHWzoKjbo4H
oSWUQxwco0ld9QBJizMP7SSD6u+/kXeM9Q6RLlHfJ6teYjvVLNy6DQlw7OndQEvrm92QUX/vM/NC
s6uvNsdjX9YxEaDjFYB36BY1ck+r2DdJ76x1rf8GauA7rKGHOS73FdiXFfgNc/v57Xy7YvzjlzKF
B0sOq6ef+pQ0ByFX7nE3Y2SDIfoA2LgpHBmrRyNQBRTcXWNhMuE05wB6ZlZfHtXpN4TOFWcCSza7
hJP9jt770hWRbMO8ScPSjfiOtG+fX9/pZ8piaOjYUgilWQRip44D1/dTmwNdGxbAGQlZ20NGC43K
PX4+zMmKwd9fxmHPv2y6ETmdKrLdziimrEzasAma17j05VULCXJbWaA6ncLLQ+FnMaXNPN7MKYdm
KNf3n/8El4ntzd1cfoLhe9juuKGkoC///I9FyylKLwdg24SCmu9RAMbYNoUcXnw1TbuuqBqgmZ2i
WCpTbTVokfEtFo69avPeP+oUz6jvF3n6OsicgAG8af4aact4AOClyGnjT+1cR2u/U3K/impiZ2Hr
XjmlF4Sobw5zRgxkYhsrPSUQVcAyDY3eveklB0kLed5Gxd7NIKolmSP6UlXs/OD2H7Fs0E8WzlEj
lm07Cc3ZRQQuP9qdbgOIx4ergOit7Ki68aXpbe0U3KUj4LeqxiP6VU+OSmjUar3q0E06hl0TgTh+
NpKhhfYM4kbs9CCmOGuPL3SSYxqWKVFWurZ1h71lgl22hi44OkFy5sOy3krK/v5GgHdc3P94Q1gv
3j6Oiu5IPsAnD3OEXVszw7fUU7FfMzXcI0aGrpLed0kAUn/0EXlLlKyhR1P4kNSW/tqnzhM8B3Wj
eitYVbzZa3suvLAtoBrrsQ+df4ivCJhYxUBCAO96sfY8NvxD2dBsb2oj/h5n5UTSRr9nEXE2sVXP
q1j3f33+2n30gbHntMgv5wVkn//2MmFSEP9IpikTSKt9AdTbXcVz+1j3+evnA73dS//jfrJ0W7ge
LAycJ3OqYqPfsM43odRzgScPbcDaH3NkAr3OrJUjId/Cgv6W8R6c2Q9+dI0cYThScDzz+LzfXqNu
VY0hO9mELVTj17r1rxJ3NL5Fc5meGel0uecW2ibbS0SSi5z1dCTqL06X65EMsevdOj2QBpnbDzHb
DHuGYBvJv/7pm0qJYlG/U6gw2Om+vTKD8lOpaK2FZLjY25Z0NmOcqSKTuxtJ48oWxrqjJPP5oB/c
Tgb1OKZgGlye5ttBtaol9yNVTVjEFpGAbna0VUIZ2caW9flIH03LuBJ5cB4ORZOv5O1QjmInSQZM
E5qefAU99MMiLYiqWr8eYB5vaBgdVN/9qnWqg20hfn4+/IcXatlMyJyBPfP0lXVrf/Aa4C1hY7Wr
wnGu3KTbtej9Ph/mg5fGNfGN6+yScXTbJxcZ9LnbRVHZgGIyh505l09pk29I3EEplxuPxD0EZ+pM
xunKzXvqmpzmTZeToAeF4+19NYy6mcdGq0OzC5xnuAJrU7aHJA2Yfaf8ntwx8EoWwj5XAbb1zSb7
5rdUwzsaPY6r5kNCUNwZ39nHD5t6AumfC0Xh9L1yKVX7ZZzwsCN913l9gIpy+iGDn80I69mbR2I5
9P7WCehW0XNrz+z6PnwMnPJxWFJb9F3z7T3xQAM7jQrq0FEZFXwVRsV0NN3yejLjlyyf4s3nj/2j
Z7CcUtlxMCe5p5c7uVpMTLpTh/lMGFVdPdfZcOY5f3RJpDuzeHHUoiB2sobFbtbn0Uy3NG4Se0eG
JxInrZl2ypi+xgDt+3O+6HcnkOXF+mPEd7XFICnHppwYsULsmEXacCMbmW2KcvjROtJc8OFlBjjK
p9em2r3DVq53xbehNa9zV+6DzAHh7bU/hsK8imsNBp9njfvMS18/v/sffdtUWVnZcRpyCDypgUyt
UWIr7etQaNmTl49XyqqvnSy5+9eGOXmpRN9D1O2HOnSxNWw0gAJxPopNpMO8/HykD7aP+IP/+4JO
ZuUqb4J0HrmgdJ5/pqheikG7yXv3qQPc9/lQH36pv9c5HC8BgteTBVV5uplAHqpDQF5A9O2j6GF1
AXa7bn3nCurvQRP5Xk/tKvRoh30++kffDb5NyCTo/HHHn1yoQtZMdA+vWGGWZJq5/vDSIqT++q+N
svyKP3bjVZeOZsLOLJz8YU2tYDvF+ZlDxwc7Ih81Fd4QJn4ObyfvxhhEddTWlgybfrwaKvUtGOd7
oyXlLoke9LrIN04A1//z6/rw2WGFWuAhPiXdU2NK6fYm+BNPhtFMZVUrR6Re033JtvYwekx+UQpd
2m2NfVbm1iEy7MczP+CDjTUVH6Y20C/UII2Tc05GWtZojsUijze+k9D2rCUiXsPPJji5+DLW4hst
418dSYLbThgQDKti8/lPCD74+Dkrw+uBisQR3z15f6uU10vIUoaVgwBpbvLXdDZAHI/eqnHAeA7J
NK0dL7+r1aK2KIQKu8HcJim0h5Fz6oZiirhrpygJjbq8iFuXrLl2yHdj4G8s6Y6behTikGN5IXlQ
rsmCuw6cgeiLQSO+lfw5I1ZPIOwHMHjAn8dAhF0HlrI2iFhCrJOuDQvcX6e0Q16X89ce0QkKTHzY
pdYS4ccTczUwpKgSy1VKxOwKueG4miyk40meb2gq38rGO2RJlVwkARxn6twko6viCt1Jd8TVgfOX
xKC+ix/HgZQ8wuIvxmY8xn5qhSQn1Gsr9jPaC+5Ab1joG5vagg3KtN1mREPsBq1+cDGW7CYtdg/R
bN0ko+UAK05RiAlVfjNmlDB6FV3WRaPCdtaKVev7x6FySHbVYZO7Eq+QSbrOym474wIzh7YUKn4V
jveStuLaKqdDqiEIj1usKUbVOJe9YRBhEtv//Mrv62wyDW/B3fC/vv3Wo6wk8lafZNgp2Ero01HZ
xsmdTqRWHGT3/FdnPsIP1mUYQUADSNzFLHx61Pd8D7ROQrJg2QfTWuaYD3qCtCJDXPgzigrVlWcu
8V1Ji4UZj5RJCw5WCtG1J1+d3ST5JFq3YpMJfKN2JkFegZM9VAvfaSjTHyA7q9AdRLCVgXNXFMWr
rLojP628ik0K5ZFM8oMRZCa6u3G6cdBLv9iaiXnGAEab+TmRSp9/pieW0d9HRtoUTBMLk4RP9WSC
nPxCTEEQEzIui6NP8mc/at3FjEUeUTySXx+JaJTN2SaozV+D5j/YjerPzBUfTBWgkNgheBxBKNAs
j/KPdcBWteV1vQcDzyzWTt7VbD2BgtMtPXO1y0v2ZzFteUAYjJkPCQui4nAyJ1mtlL2qiN5CMvjd
zZwdB44zO+xlu/duCCrqtLbR3NHVe3stVCvqPmuGKhTKfGoV4vOkLJ/yCi8GCeEkDyR3CIrvvNY5
54v/aKlzlyUHl+zC+jrZiJYiywNrhCSYtemF8J3XHPGYA7d1SspbZK3TusyGq89fn+WNfne19Lmx
eZoeNaOTJ4cvDfVJZ3C1AkP+FM0P5P9tPdCiO2AdZwb76NbSSKAevHQ73lU3+imPqtEPZJg77q2W
9QBB+mKNL+RSetWlZnsPVu0+ZIl+xnv80Y2le0HL+Xc33z55axzlJpVmGzIcjBWV3q00o2yVVyS5
yNrYOhPaaZKFnj+/s79PpCe3liIlQgUAf5TITqknSGSK1mFhC4c5EAdba4+GwXHNbsmSISQWkxkE
dX8sXlK321Ne2pRCXBqTO6y1dua2eEG9pagKYVURcx43FgmknYddUYMpEjfZT9sGtay0FgM8dtES
JyMCoubBE85LILpvGOisjZyNL5bAntwbUGs9dDmtRkS2XyU/pGXSpM1aQNUCgqVFtlRvE/WH0j7Z
Ni3iK89rzF0BiBpHQP3w+e0xl+/o3e2hlMYhMljQCCffmYNVTwYjfMcRwuFaX/gW5nIAky1ZP3Pl
oGTvPWR4+gURwxLFnVl/z6eSXKp8ftAJi+36pN2SvXVw5up3CpfNzajtdZba34AQF5sMnSnpd4Ru
ff7TP1iYAk6+tE4pQ1i0rE5miJhGt2gkq4Q7xvho83nVlxDTVTtixZE81b72/TPfzgeHRoM+Cz2h
wMUwzdbw7ah5PjpmMztVSFBTt+vH0cNoTAVCsi5TApEL2ajAPYZQf0cyGHktBieLDCISEm3rC6a3
l1F1T/1AchQq6LtMuvbFCF57q1foHT+/RR+sSssmARoE9ROLbJ2TT062XYzjxC5DPaBQCxXOIkN0
lVa0mwmJG5f/Nz8TcLuRSzjCfV3slUmywuc/4/2Eg7aFvcpvPB1J8Scz6pjVxI35qgy1SVzmkw4G
KlmLFko3wc7lFBxVyhbWb88dM9+fH0Ce+TrEiKXByBqyzEh/LIhOM2JdGNIqzHuJ/dUIQpkQrDJ1
/iIVRZj/wFtKlHF/lXdnrvndWnwy9Mk1121KVgwuc6pW015E44EUkqOSw5knfGaY05I42Vt54tWC
jyAYrsq8p7hK4EZ1rt70bsFfrgadEHA3CIPQtN7eyFgv3N7KuJFqtJtD5NbV5ZLNsP38Pfn4eZm+
vrTMQcWYJxs/c/Z7tGBZRZ9C7MzOfkhc+9pNkxfyQZAEEipFU+uybuq92Z9TKX08OAs+chaDfad1
Mp/IfOg4DMQMLrWLsrfIVcr+mkSHdA/dflcfcBrnQPsey6k6nLnwd+fM5f7+MfbJhWeaRoRZzNiE
D+6cIN827tKp5dA3uZtyGB5rO/s6+tojUsoj6bL/7FS6DA9pir4lFVa6HiePF5HbrASpI4NPVgDR
PUV8qeobM8/2YGzODLZcy5sV52Swk5rIDNudA7RHOC6BbYNvkjbVbxRpuySO/YtDnby2ERESAUfD
MmyRCVaqWMfMfsZwT8jEmTLTxxflGAHLAlgQ92Smsexe1q7BB9JDod9K1y2XVhF2Km+erk2XYL/P
35gPx1tOHXyRkLlOS4IFHUmHnnYZTgEswtQUJCthZN5FTWFuegwtZ97Qc+OdvCGeEkNvom8P01je
eoa6apuaLOturZvd/n9zabQXFgYPKpSTh0YSEebhDG+ukaIEkL59HeDEavICQT0p3p8P9m5PuryM
9BUoXuscck+fW6uZZQQ7k+uaQA24LrFkjXtN4Pu2redDlqNH0M6iST/42lFDUMxdekWmflpNtxtd
03Hu8fB6IlUnE9pHlLx0dbGFA3jQbNxgCfkvcT5ty857yIfmzOHqg1XjzQ84ucW9LW2lj3zvdYrs
JncXf/su99X95zd3+TMnXzqvKCc4StY0D36f8/9YfvPand105Oa2hpFcsDevV7Hoz72aCK7ej0OR
0Gdfxk4Q+fny8v4xTtvNTNsLo9w1te+AJKJ7OyvcHTsCMD3ltlU6Vg6JbWKypp+TzGjeUvLbCDO1
KH7pD0Krf+HmrcmeMIfQ87Pm0PXU1/JaPgjddHcIPPeT2V7WlXWVjdBqSwTtWeqOh8FIhp1KHW2V
DOjq+2HUkYJirYlM+YX6VHucqjgIO8rdu7gp7cuoKEEQWNTa124nqpJwPd5zmuVBs5LIQ8N2KPxf
5GfE+yZPnGM1pPuhBETeW8WlYKRN5WITCpR+gQze38yDdRkp0e2GNuhv51LD8ALjeGgMMyw9rl4U
81+yE/Z1HdkkaJNSPtLzrR1saF7RDaFva0SA5/mRh/QdI8j40HE6XldBjPHXkjM5FNBn5iki10SS
3WI6eX1Qg9ZvNK3DIVlnl/087itJWF1QaBxX8r6+w2Lkhz0xPTe2XRghKjl8NS4aC9vh1ERAyiZO
MB+mkf5Ntv2j0iJtZZXmjRcZB+JMSTVzJ9PZNa100RuY3reEcdepY7bHwrM6Cn7adDUJXW0SMUd3
OFeGdZlmRMOMhr+u+cIukkZ3VxCOCT9LhHjVZgtzoTnJa500M4qJ0Wrq42YbZJ2zdWMzO/oE0K/1
wj40euJsbbfTMRTHR0Oz6P0UOWEztjFsS8t4sKb4R1SoDFvkQ2pY6iI1cFcPEvpH54ufpZ3LayT5
LxyzZy47AOUekV5tz9hwrTzbKp3cN7QFWxtBGGugmFaL0GcP7RbtcGYAgfDXARA9HAMTedlZBsq5
La295pY3VN55dioakjAdSQCb+8r5OkmbrsYYZ/0l4hxiyn0r2uUZ8bpr0kYVLrXkYgmr/2Igclkh
9SOmySvM0CCXByOZXV3YPRiBglpijDer2WZx9bXyl7xrIuHWylfqzicFgdOh1R+0NgLXN+nPSoud
i5i4oNsmkpa2rfqMYKmAuLrJjo6EjNqEYNrqu1M2WVhy4zEMoQKwdpiydLJiR4OIOLsWDeXjxikx
mxFsZSYrnKXJbrDm9q4vezP0ZoLxOI+JdT44JEFqdblyZikvC1oVB00ft06Lej6rKpf/vHry9G5v
FKr64fRudYgy555ztHiit6mb8DDwfNYkz/5ICE7ZZiY1bAADrXp1ksQkpdhWQ30RmLXCPzeBFRdZ
/5iCY/EoWKzMAtJQNG4lYTSFFXS7POnci9F0vnnJaFzWGLcJUsm9lfK8+QZRIK6YWAOSwTOZrZ4T
ct32DRYWTmygMqJ8DVdkCHOjxkOXaUodzTj+0enQclDik+1kOZm1MZt4vulIXrLC2J+QF3LsufYK
HOHSaohfk8bUxmurmM2dPleUPf24wd5otkiU4rg2Q83rFcjkZvT0rZdV8kbTyuHKK4LhojX4ZnZG
1pfbwtXah3TSDAJslvBeVdjpz7GKbrzEb9cAFNxtNdjpetAj/U4baK9C3mEmm4ol0ThTh0G111YS
q3VUl385vYbVXiZpvJV1gEZeS7HzY3uPXABITtyGZBOpa6d07oVVYJThBB1QhbkUIgGgIBdKrjau
dWHfiD67Rap4pwwb55B8lk32F9GHuK8C7dLJ82ufqC4vVRf2TDSah8dzQ9wwbIzGeNbmmbKMjgSj
9zMqyXl+MSGzCYkZvfTdHObJRCUmbcrtDKB9w/njK3qEduOWbrfDiP/sOawYpMzhKYytW7/lGALF
zgjHpLulZvdX4fNewPFSm0HFByOx1Zol58nM+X8HnfeLgcgMQcrW1cNlJNMvZW9vlPU8dNi5eHzP
rVs8JzpncsxaHJJ1ea+C7kH41hXsbnxLXXX0U9IINRvRU30/dPaL7aEHUq4iUHGiKZ3uY+6MMQV3
GsAWPXoK+obUNVff5lW58/3+qnTjC88vnRWhZ0SdU4sC4UAhFa/9McIcgIv6dbET28FTQrhlvUSJ
lumOWvehspNfURaHWdFexXlymcAYGf3+Fa7Il0HZm0QZ6mIW5lIsZRePS1PPrAfP0C5Z/dfkiYdT
6oQUz6+t+Jsx4kQzouQZzs2VJTxzzYtZr5Uob01r3gcucwHcpfJeM/jSxVw8WQNcoskPweXc0CuG
DNA5tKK0n8mAMV3gUraNYmOnxjcCLe5sMVYH5plV7/vf+aa+C8zQnie23WiULwEFvzgpLvWm8cMY
6mHk7jRj9H8UlYBm4V41Hflu2cDrqIh2nnL7ooscYw+TYT1aUXWbxUm+qW1n3MDIWAtn2KZsSDZl
0GUbe3Kh8pC3a9ftPblTrwpz90VN757ozlbFLg43d0jbr3i3h/TOKeyyqe6iyhuBAGj8kjgVM+FL
zq/Pt2EfnWwXYTsQeJCPbPxOalbRGHm9NlEpy0xsuEOCHhCdn//NxGlo6jeocZ9iW+17Pz13oH9X
o6N8ziuCbwveNMSFk5Hrchw0XiMocNhygsTf5522FtpDlavrIHJvLakdIp2OaktQp3BfjdS5mBrv
rjO8y7n9gQVz051TBLzf/KLSdXndKAotx4uToxrZexD+/b4M44j8YYzMc4EnHTXo53f9/aaU9Bya
ZgFaPvxxp0opIUwAQ0Ne8uJjo0zNlQaEbJzvFw6OPiSbqj5XEH1/YTrqGVuHD0bDhFbC222wrSc1
2mCqJ8pxD74Bf0z0V7PmbD6/sA+OgosEObBtOpALBvPtMElGnBqt0yoc2v4C6FYIyxA1ZLPTa/PM
KfejN3c5mLH5AfmKSe6kimZXrso6MhlDUs/ZAEBinX6Y5ZPdYt63ypamkGVvJkrL/8XceSznjWRp
+15mjw54s5gN3GfoZanaICRKgkfCJszVz4Pq7r/ETxwyqmfzd4R6UaViEshEZp5z3vO8LeZ/rz/m
/qN/C17+GvpSHinqPmnykbe5VusVFvIH6VX70d+eZpeO0Y0DcaK5Wpru3w+1f33my29mUBalh1Ep
DkbifdD6IbaaNp665lZfxjc65l5aMaQQ9vZKwidE+c+nctksUGENaSelIdQ0tAdClEC4093rr/KF
XQALGA03AMqjLsWY58PABtLsjfL+YZon3/Y+69VMyQka0FBGOJG+EdK/tGhc+iD2Nh6yzgSfz4dT
7cnR22rkO1iHsw06rRZSOfYuLLK+JYXI68U21/iYdrhN0jj8+sO+8E4ZlMq1a9L9A375+ehlVpVS
1ILp22oqAuNaxoUD/aanQ/CNL/H3LUal92jP1+lIAthpnw+1tliUL30nDpncrKvWqre4rnVJ8WHO
waUg4tqGbYncbbTfKBu9ENn/MjIuC89HbpWGvQG77IMzuKe9epi45uH19/jCNrPngJhGKPtojy5m
Md3sDrIe35+1jleNfXSNW4NwAgOoNwZ6YXUiLkJZsxtWmM5lk09t47eezOwxbtk/6jvarPwuFDfq
BkxoB/uNr/ul5UEfCll0ukSoSV7snpviLn3J7fpAySzoR3DrQsdE+q2398IE7fEhpFkHMz4Ky88n
qM+rDZAqnxyShD/6XZpomQ+vT9CLQ1ASIFlPdxbF8udDLFWzqa3KEEu+4vNdd74+uh/+b2Psi+SX
zE6qL2A4PDaoooaEBl0Eo9no9SFemBB62NkALcQMnGkX3yuql7klndEcRk/95Ir8u2xN7KLX/+B0
5ufv/YAEqmiGL16XXLBYU23GaZztk6yLb9JogNTMbzluvfw8f41z8cocM5Wd1ZLbQ6oDirWU4ey6
Hzoy+q+/t5en/69x9s/ql6lR5tVAg8fz0OL3oDrGg1Jnb5UKXhwDEPuf/VSA5i/e2bTave0l+/nk
JNGU6Ee4G29s1y8PQWWSBCL2Fpe52NZd3QVZAgngUTkXY3MtpXl8/U29sJORatw7/GkS5VkuNktV
eqgTPdK9Yqt+msl0s9bZt26orzFG/vv7ske+wsbdD4vv3+p0Wp9UNtPfHLDsGPxs45Hk39aqcKdH
HWPYOpPvOnvT7a8Tr3mi3HuymwM6pFtPEZ0vXRmb+LzA5X0jUf3S7OyXP1rqAFg6zuXHOY+V5WEa
SBVVfdiGdylcv9cn56XPBT8Itn36d6lQX0yO0Hphp5Zkctb6eo8qRVKSYszf0L68NAwSFJwSHB0S
wGUhvkJAAqibQ8ZwChhpCylKoh6jf6MM9aeZ18WtlePS4XZO9QSgxMVXuZELd5OKBUAS+k6sZBOz
GPMav2270GmtWClQoHlOOALhhPZAwUE/zMOX0gYDZWt+3jVB+QRAjDvE5pvwEjYdVpdoQ+7D52Y2
34P8ihQHEz0DNJRxKy3rjQPyheP42RNcnPtDNqAE8IzmUI0G2eVvo6kfClXc6GYfmXp/eH36XxzN
QspGQyXzcxkzpR5e6EA1+fz7PFQ3PDlWX4HNsIifufdWkfClRcBN4/8NdrE11wvte27OYGpGrhYy
bDY5vmN//k8eyaAQycUQFeXFDQMe3zhgvcseYAHTTdxgUbNDiu695W5vO2/sny8/01+jXXyhUpJz
bgWjbcKJsXI/WMqnTH9jW3t5EHQc+q6Oo835+ZaTSKer6hYZC9DvSGkeVE8AVH+LoPHSPr17pvx7
lH2t/HKiVRJ3BWd3E1+LxIcJuo0LnmFLpJn/x8e5WOIt4mi5GgwkDRG69VOlf4Ez+cZW8OLKRqmE
1SIRNPfN50+zWznJetL2e8BwUOafht0dhOKEpLsCpfPeCLpefHd/jXbZS4N2IZ8GsLUstCFaUi/c
6AeF78gS/9vi0z2ntJ+myESoK14uBrtTW0O1VxaDqge0IsQ1yLHXP6EX19svQ1yshGFKXVUqCyvB
0UOyyq6Y8AD8j9YbDbtcPjnc0Pg/nyHqOXlCdaMhTr2xcGHNUxG1KlHxW02QL04OBxxWQPzfb4LP
1FwB08EwO4yU3BbHjlZtDEbQomb9xmn6+0jk1qDhcDmg3vtbCqrRWw/8OVedxrJjw+hOw0CFpJvu
CgLv1+dofzvPTzqGol1sN5P6s1P3+duTeptpEy1vh0RxYrdbPyF/OGQaVLwyO9TGNeXaphjfGPT3
hcGg5NjwL0Goi1bm+aDl5lU25krcFsotUp3Pnqhu62F+Y/n9/ukyCg4hxIncGwlKno/iaROa7Zr5
mostoqWEAmAdlernXOpkFew35uzFZyJsJiNKR/BvyvWOpjIr7fieRqUMNRpNKoV64bxEr8/XC8No
pNP4YMkdIkq8eCiqkFWZFWvNRUsPuHFf8+R+NzVvbET7j7lYFho94qx22oZQke2/xi+buLqh8M1L
tz6kcMPt0G3V8QNA++ItlfhLj0M/2e6JxxaE2v75OGkjq3z04FjUwnxvWm2ozdY9zS1/+wK8y+uB
BO1x/A4Iej6MtpXY7TkGaNeiBBFmoZHMFeuN8+iF9QboDIANslb04JcyydEtZLuMW33QvTWydHFd
q961XLtIh8HSmM2311fCW8NdPBOh9ZxQt60P2O3FlCTuoKz6exXA6/KwF8OX/2A4iCPwe0hWIxJ5
/gqbTKi6tCXDwXSCsHNIrO2QAcKsctcvqA2+PtwL+xKSF3ZAm84I4v2LhbF6Qzb3eNoc5q32Fy39
am1dhLwvcKzbfF2P0+oclfSti/8LG++zUS+uYZPdltsqmvqAGiFo8w2V2xKtQ34oa/ufH/Lf4kb9
b1CoZ+Som/yJ2RI/x0t01LO/9TKC6v9DuhStt7+shJ1z9S8q1Y7H+u//On9tvza/0qX+/Pv/xEsR
+P+D1ilc6P9NleJf/mOPove87d7lwr9oRL+To0zrHzBR965udNsEpnuG8F9QKV39B/kphNx79z13
HGS4/4Zp3f9zD4TD9b8SmLDxZOX/tVc6/Hzid5rY954l1FOX/UJoHuS0SiqvHsbRVy4mRJCpkXjY
ubrEYtG2wFngAU/j/NH15luqxcl66L+YuQhpHTnBHr6e1K921fmqM/1ol2n2vazyB/tc1nkcb9V2
SxzyxzDyH+YPnp7AM3TmUEeTE9AhD+aMZtgwVa0kqHIn85HU7Ii34qtZ2JT2NyWP5pRkvYklIExp
UoDDVoF8w/Q5qIIEG4FHONhb2BT693SFWwsNn16O9G5IxytSx0/j1qtxveJZtBlOGqXte6iHe93G
lNhFeUbozfpnV6xPpl6bR690uD0Ag40GIavPQ9HUN8agYdbSj4fyvri3Xe84euk1uPbU7HHkUE/e
diXL9J1Sbe7BmbsWmLKG/01J//+GLQJykM0f28X16ycPiy1nPhvVwdFPq4mGy4hprAvwfnBX82kq
KfPUGZQcdeDwXYy1CawGnnISpSlCJEUJ4dhbPplqH8Ny6odKgDVO4VGuDmwqddgQLUbh50sp/G4Q
2rHRKoJ0ZzR+tkrf36Xb5IaJYpiPSq98rQ0zCWoHaxxzAGxZpxv0SaP+XgyISoYU+NPYG8JfzS09
6OpCHwNg56CRoOiSTTzJaUF7lgoPYUQxnIe1q8LF7mgyMGnghNKf+Wqj5jf1PMwR7kxN6Gk9/ity
wNm46ou7yR2cw7aYS1gqMrvOJbRqbSwf024eQkepvslKxQehqASNqEkW4Bc2xRsF1UdKrhq6SK2+
xRhNv5paGlLwl0HC0xSh1o3rtTEvTlQn4puGWjBgw/3SVCn9OWD2AqvzdMD3GGrQKkdupLLeM3l4
hQ1peh5NWQROZy9Hzv2H1YLUUbW4r3YmfrvSWsX7pHTSw1J6Hwnyy9isUcAlha756dSYISKp4bzN
eXK/yzvjIVvNq8ac0y/GbDmYtmz02jYad+8e6HSo1hOdjHbq7GZbLPKpNK/g19uAhyuIy41aRFO6
inMxNM5pqFEK6QhwiN1cwx/I5yKcWE1UN7WLh0y/+Jmutji50ag6YCDj4/iV+krqoFAoOnQffd/J
n4mXy5vaNmZs/jZHj8o5EZE2qLPvOnGuxbGcZ4k6ZEtCXV+yO4WJjPISfqarKFC6clDXJX0+oY6p
QjwoVM8cDeFs5dhATZI6i00hjSMgBzcYTdJPWl92jxWcNB/zOC+Y/mxPcKr+ShsWPIUKXOv8fMVA
mL1xDuhLKWPeg0oyaqsimS1jUFgVo+eY70LfHoCV5Yu/4KIQjakwTgvGCIECAipYjTrZBToQqiX4
KyeVH5ul3anfBswE68dKEhYyl/HVdNnI+sX+XI46Ih78pILcyX+SOMdgRIJZny2eSJnWu6ZvlcBU
0jzy+tq8zRw+ZrNJ5zBNZ7iXm4eaCzKbn+e2e1ipGYWyF91NJWhG771ixdYP/5tcw3lKh70cAdOd
/Cyp8LwVDZ+KA8+7T9MtAuZc0q3EJ9yUKPPWdE19DNa+zoqF20fpiHPKEyNFhofhqn1z1JNKnupp
+8KNDoWf6WEDITc4KBSXmFS0Tlz3RNS3g3OkRQRXiAJV3S/H27/Ok19xgXuW4vL02IsZdPMhZf6N
IKs0O0na6Jt7eimuam8C1Y18snUBZdYfEzsdcdt5yxD6zzbaZ4MCceBqBYgRfsQe+D2/zJVzCxJw
WbR7UxT+1hXolhCWFt+BjcWuhmpseK8akes8GHxSBtzz15/5+a2fE5OQ1txZDlQKKBleplcn3Rz7
zR6me7nysMqQurdCTURgOHgVvj7U80CGoSip6RoPC/gGb91LGmO+AcLKhyV76Is/Ju3n+lZS4Lfp
4+ejdyefRuCHT/DlPVVxPNa3Y9z3ZfGHkhePZrFiVqMGNX9y6QEEfqvS+sIjkbWhsQeKBBTAP5PX
v8RmnE7uZvaNfp8k75fPVfNGGPPCjydk5tJNBw9v7zJWSrQmEZ3TeffIE/3Ve1KzN3QMv80+Ca5f
BrhMcq21J/ROZ4ABGfhwW5gPRf319Vl/Hhv9Oet7SzXBA8VokFUXqcEZaY8CHsu9n2YHWP2Vuc0+
rmaq+bPNnl4f6oXXRWF9p5PsEaxxWVvhdVWqyDXvvjPOc4Na/m8VCPdHId539msvLQ4mq/j5p6on
XV/jK6fcKxoohpCLzeu//++zoTnwk8gGwtviE9lf5S+raVi3udf1UjzUY4ztPbnG/K2+rN8uyNyJ
fx3iYjaw09E1ZWMI/NcKccLwy2iD+S373RcehEqahRiNt7UTUZ8/COoQe5tSWTy4yIklClwvX7/0
s/vt9fd1ubTYt/D3xSSNChS1zsvMSGpwb5vxSLnP2puqupNT7EDhwHlCeaNH9vJ5GIgdElUAyfqd
TUXY9OvErJAbtdVN83uKXjTHflXy96V5ev1hLkQ+iGuYGMhu+9rFDByN5fNBpNmnCWsvvacZ31cn
NO3qfeE95NV1syt+HIB9Fi4jyafXx738aNBS7FEZeyefDHKRi2GzZm6X0jaL+47GjR+N8tahahj8
3r8ecAwABh6DFM5V/lxyJHIcENctw6Z4SdfFH6UUN72BZyjK7TbQ1QQX2LWBpCmFGs2tNwbI2Y0/
9AlV/6iIR12dDV9I68/GDOuhbmp5WlX7B656+X0uvDpwkCQfGhrCI01abeAq3FOGDEuUguM83YXQ
XOztHk05AuRo8KzkzpUa3A1z2GK7Tqyj0K35jcPu9yWzPzVFZQB6YJIurc/LZFUA1Dr5vVCPeEB5
4lYr71+fubeGuJi5yspNAC1eDupw9uk2ybgxY+n2+iAvLA+egw+WVDtmRpcw70p4vTHbaXHfXFuE
Z28x0i73IxbHjpvj2/X+LMFf3H5Q0dcknJhJUdxkxk8cK0f6z9fx74ki9o+L+wpCPVLPQPfIdT//
uCABLJk3d9P9LDbf/eAI5W+/p+cDXJwNpCEVjGcZYIEyAEf0re5rbAV+3+44crhC8b9d5HspUyhs
o1BTpXPunFJHft/gHaE7ZX4c9YJupaUdQpBH5aNeDKg6OcAogxeaSr3cS/hGZsdvMJy5IUeAnkZG
SyETf5NeHrd59mQNhn3vJd50xjkmQZU6619UCh/BRPcRPWV5ThORkMm1Q+BNnmTWb9UcT5phqqEs
uXMHJ8hyr9KucDCmmQahn/ACm6OGl3IrxVh/ANbaHtZ5qaDLGunPpVtqOJ1tMZ8do4ULgaEH/Dl3
ift5wjt2Bm6ZKv1HQIky8yFepA1eXTZQbU9s87ncTGzYBjyCdJmNoe22X9oF5a5sAcW0HLABlCvv
NlezOixT/J7EYkPJVNnJfRxhks9GhlFg4QEyI0+d3QwVzqq2ISHlLkr3zilV/Iubwf3DLqcBuX2b
ZDT/bN1HE5PWm8ys7bNj02s1DY0Xls1c0bGamd9yNsCzazWYBc/YL1qV63wfknEG5uCoYdrOKqXE
vg7wnEkjWpdVLGgIrZTUmOPeXZ/qvCz8oZG03ggzNMtpjLxqb/pbs+7Q51Qe9TR7p+rtY5rRR2EM
ix0XLdik2S2Wq3RIUZd3Erd73VhkDN6LN5WY7Y06KPC8ENKABcY0lEDTxiw0824E/pqYessmHi3c
Aqe659fs1+7YpW17mHJnJNg2W7wG++koJAAPrSUfiwNLis22gi2oN6rOTWeW1amrdJIibuU+UDJh
APoKi+PWjJ+0kc6CTinKeDByRHWKStskrbYnrS68K9opzGutn9Xr3sZ8tays7cx90QOGluWxTRGM
1JrqkmjwlCJWBvpnfxSTdUOcjNt0rUJcUUvxzjZVkyUzmT8cou/dH7mffgz19ti4VXJa3H4+rzBy
rrdkwOFYets7YXjd1VQ38890cr/JGj8PteztePA4VIysXWJetHI3juv2UM5WGbipnR3hgZaRKxbs
pOgyYk4d445ckX0qcPeNM7HjmBycYu20M8IGr8jAq1OcYVMZrwP7pxiXLKaoVP/06NyHpE4XUz3h
3Y7fkA2MTHNPm9ZX5xIUCd4wa3tqRMYEFxt95aNpxUNhylPD8n23TEud4yMzGA+9lHZA+zQmhIqF
LU8ik4CMShtVm8Vl0kE4V5UDnWwrjeJIZL72ptYgkB5zshrtcKS1u+efKzqxbkEJiDbBH46s8PgT
Bpo+t6YHqcRybcuxmoU2ETWW+kDfJnxukY6nLJ3ErbLI7lSauDa66WodS8RDJ+Lp9brHGjPuWs04
4UWY8pdtNdTEuIVbj0rHXumXwe59rUJ87QGNuOZ85XVOD55+KmIt7VVf9PQ8ipZkTIvItLBrjWTX
mp+7wbTDKVnPiULO9GttfyT9c0u8kQYJ2qRrm1vbdUlTHCZfjYhTZtB3iyEomg/ubIUepYR0KfZM
xZxH0ii/cwd7Pxo2PR2OJ8w/9HTpQ2eQH2d7FX7T0MtpZqKKM+xf77Y8S4553SMbGtBlYxcHF3su
slNPEvpYC5pSq7Ubb6YVbX81o4yYccLBNV1PycaMlXzo2+lprbU8nOmMuyedRcbN7M2wNXA2zQfb
uFmVpTgZo1B9k1a741QpXjRXqcBP3snwF+5lWNnwt/0lX9rIqlfr3SJKxcfc9Qa6tH3qR3YybVTU
r4ptDVebu4ApYps99NnYBVyhnaDIVr5T6WUnYdOxXSFMiXVsyWOVdCGY/VLcazM5xjo3cF2hiexG
SmuLodR934rWu/aAPZyNXCVXkuNJKTSB8ZlIHifL+2Ot1C9zg+OlnbcuTJY8jy0JdK5ZmiddqjgA
YisFcc1lsyyr8tuy1gM+vrV40LpZ/tjUrMwCYzL1ABG8/CBbmnPZFrvTOCTlrdNq7V0qCMTmssgh
B+TvaENso3arloAb2Htr1uSxSVMnFpOVw0pK1WDY89BTVniHbJsWxDcijydjLW63HrT7rPBep07x
vuRr00eiSOvT6q3t0YTJs/d6OZEtSu5bOg18s42qOm8TcH0Y5fiblU636yzprGrNHCM7PVOCtC06
v8EI9sPc2mlQiWQ4Dvp+DCbsd0BiZmoFSj0+amtJs1nu0oZZ7ecDUJflSe3IW7uKKk7qBF7QE6De
fJyAcnKbEIw2mr1vx+pekFQrSE078xN+3uoHyvpT2BedeSCD/a5TxRYb+ipjWvkopGXzj0YY0Hoa
LOr6ohbBQuR7Y05gK1KuZAHaRcoJRfaj9QqWuL25GF036hEXUT2slVoGHKT5/eIY30Q+pN91OSuh
geH2nUsr5rdi2LAzzGwlDxV9aW+dwgB611gVKgY5nNZM1wJFm4urxVV5dRP3iEkUT9Ni1gaAKM2w
wtoeygcs7lfe3UynHj1vNBxxknehOk45PLgivV89acJwHNQtFtwxbgVXhchpjCoYRrfzO693Dnje
FrFaZ09kJVes5jr9XCjm57kX2o0Q6TeVhwjraSA1v5Kab/wC4MTke83ACZkY4r1pkqvvcho8Fnrk
u8BK7PGhcaYM+pCl3mr5WF25appFqmuteMnvPRKqOUHQohndPCuZk4bD4ij3IrFrnzU/PCzVhPN2
0rW3Q8O57roYQWemmsbDpA6BYSSA0uiSf5wJZU71npcWPbaJg6X/oa5jeqXa2At01E+iPBF7oysS
PymzOezk1NO4VPwszKT/mlnaj3n/M1s4JxfueM6GEQlgD9b7xkrnr4VN4KBlzuRXrl5hgNpVP0hy
YSsFK9LHIOnJLLKvOBQqXyWheDyZ7hRBo9Q/rDYqvMlqVvY+Zetvi1KhaJXIOYQ0l+4+swVlGncO
cg8Z0JzDC8RIWwmGThfRoEqaUvuG68Yg1/upUr+mQhQz2Mf+m2ZsP0yrUU7tpPV4AyrLCtnIya9Q
5+eRXVOymW35DQkBz6zObB5jphCUjxNHpiLnW7tKLYBfzRA1BIIFBsnCPXjSvpvT9dagKIY5QtSb
n/oUd3ePZkfwZMqM4e0szeXOXMmwJlP7U6m3Hz08APLUgMygJNqBTm3vSiKsj2tcdQjRkXusAubh
UKogPG1n8F27l4HpjV00VHN7cFvsqiTp/3DusVTFRbG8wYC2uaVA2PjLnnGFHqDGfdfiCYwh9V4k
UbleWVp/mPp0pkUryUOCgjSsi2SNJ09PT1AmtcAq1T8aDc7vuuPuptzuzkZpTAelrb1zN9oqpyfW
a7ue0jfy1Y3BfNHHueEaiG+njGFkPBnFOAWGSt+tW0z2lUhmi57ULvuoeDunBBe3UzmW06mkzR4p
NCJSQA3edaY4t71X4TvdbMonmB5mRCeQ9inXKgqnDQXajuOWSkDRFNl5omuE+stq86styzmttS7o
OtN9t7oUJXRDWcjdgDsT5vjUyCG5nqfNvMFb+autcQXLaw3NIiBU0Ap9Ko65W00+1yURbq3Zwmqj
EXZpJuuY1vb4bV2a5HbR3e4aRPoc6EBu3/UmF1uN/Z+DNzsVi3hg1ZnQBzz3rnBleV8N3GXtRXxc
MrgQxoAiH0PF/tT0xufWHU1sRGvI2UnzfeXCFNkerM3MYxOCY6P1fj9kE2Jic70DD0KxzRxoh2xz
GVFmQa5Vd2Ty8WxuutjpVMBkFKzwUKQ0fZXpJTG7ZkxDXBqyD2fZJ/d2JecbmVrpDRvdepRdpRwT
q+jRo0v6jHvKh1qbT6zfKp/Y9ZPxZpi7ym8Lwe1r7XS2n76mXT+jH/3dMBjWEy3XRYTaFBe10pEf
zKI1ODU7iTtsWn0sWyeP9K4398XYTv7QM00ERuACCZnONJFYNLvyGXaaOZ6hs31v9NSOuobqtUj1
7DB0WRaqxZLGiz5bEUxdwKCo+QPTzL1w3XScN3tQF7kwIyoq7Q3feRXWRArULrs8Xrr1W0mKyC+K
dsVYLv1BqQkeT5HMH2rUT36WW9ntulilT6BS+07P/dEwJRZiKNf8pdTTAIC+HlKjy1KYpPr2Hkx1
d5ckkjJdTSP8IR8G70hpHcciwxihhWAiGVhtUhyrVZPf8sbYbmxVpJg0q9Oxq5r13jWy9VPR5Pq5
w346NJWt8HEz7G4ge1infjW7q3aV3mOFu+9HRdEkGOARe8pMUUrU/bZEqUKPe+4Z76wMZgrV5GX2
cUPt3xsL1rP8keV7SXblwCUtO2ONU38q1I7L3NAkj5LyXcxO2RwsY5jDZkgMGkRzUmYzrh3ehln7
mK2w7tTtPYGXTZ1+tfxRZGtOUdrLjmtCgXXLtflrMzR2NBnpcLc1+GYb2lqcdphbqGrpU9p57ylK
K7t8e/ABr9jHChb/DQrl4p3NqjnZSZcezIGTiitpcWta5nLbbRbd+cbypdaRObRensVYcK8Hz+7b
aNuI/OHIZEE9U6AmhK79ERDLeUZSG+Y2V1B1dYy9Nf2nXbT1aeZjPYBUdsM5x8G1Z2MMCcsfckDN
p8zNcr/CMfPKVoGoyUFDrJFJ/dpBxRAQ82Jz3dj9Q6NXxhk/YCta7QnUvoAUXQ1Vc+xbZq4rltFk
JcmNSuy0UWmDRepvwvsCzuGHIlRc71vLOnYZ94w98TDWfAEg4T7bqC2OqAk1Xy294Uo3cCNMJ+8T
gRWyBMmdCcyaF+mDNJmWDqds2YhgSwwz0jfu57YprVOBs3Jg6tOAGabBN5/zXho6/EMBwBKBh6aG
WWajqNg+KLnODcziMIB4Md8UniSnOVjeWdaW/dHM8f62UsM65N6mB2Yn5mOCWCooysE7LJ5e+Ame
XZGLv/DHZYSd1eRbGsyz9h2lRBm0tCpc10X1bU2s/iTLVQbGlix3Y7fDE8v5x+RM2JS3ShcWFBLY
CcVySmvEZVnPlp4pRXMlDMc71no/RykQ7mBYHY66pCByykz3LCfHfKSXygmXXLe+6N7kntYyqd/x
4vBu2pbyCd/ifVnUf5jSwG+8NW75QuxrUekYDkGSivTRsvzKMFp/EraBhI5INMPcOpgavQ4ngQZ3
cgnZOrQMRKA5/KOxTIJUYnekTJnkIyFcXkaFareDIG5JJgmVbfyRiJ6EUDvZ4aCyHkw3daNh8iaI
Q1MKraYZwwnjhrNI5zJ2cxAIgFkUoQ0ntWv0Ix9GkM8mDaKldWeUZf1BcTc7aMf2U+n1SWQ2mCS1
yQa0JcuLuNMbnkCryOdbIGscZTBPbaE9mllqhHOdzFHnQCXd2pLkQJPA8PHU6bHseyVSYVNQGTfm
A7UCPSYLTmbeEfpyIN8F7FXQFeFvhMOnWS1HALs0fBl4SaFtImKQOtubVu1X0QzqSVHNdeiAnPe1
WUW0N4zs0AKSyiYbrvZ6qpwcMf00dvTwCn0l7CuMsAdtU32EpzaGz2b5ThRckpxuaA7ZvHYn2uWG
wyDm5lhPuDranXRjaXp9BIFlvOERmqhbzOrGBKZxvSTL+LUotC/oGkaMh8YissxmDdO5VuPCxJu2
yxzzUHQVsXmSrkfSVITnOZZvrN76Ggli+0GkhbhDovhT7NhyrSunwJaoswDtFHeeWeCqzC8Q1Ltt
XUOONJKz6G/1dgKt43jDfd4P5RWwoG8IYB12NVIklZ6XdwQqEJClm6Jm3EpuO6B+Tl2J3VajzN6x
bMGqpCP1g3lE95VhIA2EqyvODvi4Ry9V9a/jZqwRxybkhWHN0bIYzrEt+B6LrHXYp+kqvE7SJA1a
yJx+x37sm638CJhFDxqMR8KhH/VjOqz1yeEt3VHyYPlD7TqoRac9tKOLrmcbVC6PSX6Y7UJECrrQ
OE0mL5aYsfgmyJ+AHGZ7KLZpOuIpIzHCdr90pj4eGhJf992aL5GXdwanNEt2QSt0V1i5PIgEJ4JU
42zaCN5iJ++1COWHRzhrww7q7EfZ9+Kooxbyca1GY9Ws2UNqauJkoKa5QQ80hIkxd6dt0dEn55D4
3XFBZJWh0IAOU56SqiTNULhlOK26idgkt49o+Bcfn682Yk2yGY61FrcreQXs3/rvc9Jl73FObEKb
hepTCPe3JN+zxMSDc6D0Rrxl5DDmQ6a0IWdYHgwDp8aEnek8TOYR7zj9upRVFzSORpTfpglXtbRp
rmqA43E6aY9w9tUgLRLXJ0sz+fm84WJfwrTIsokkte41vo005VpX9eXsZEiWE2KdCKR0e6274+B7
FQ08Ygd90CQpbrYKeNfowHTq7FK7zxBnHXFXzvBQbH5saVmf2F+nWDRk5LZ6Ws8FaBdW1u4fgOv3
gYlMjjLdg0Fr8CAsW8qjUUk3rB0s4TPDXs7IscQ5h/H3odv1vpAnkWy5mRrP9QDumeSSVm2Knzoz
9/+6BaW/6cDMXZJfwaSU2gEQcxGMs4NeSAfp1eX9J6A3RbiunRGtC21C+Ig7pxT07rt57f1BM2f4
Au3sl1yZfM1s16B2weYTJ44k8YjPK8Lez3Calmt4WR9sh/zf4CRq0KazyrGAEipVHYTDLqisduue
zIrkAEVh8D9qp/lNsfX3exI/8AaX01l31h9zNtbkl1QKoYZYiyCfyhTL9GkH1XTK54Rw4BpmcRPm
ZcVNgejdh29uxj3JuHdFea82V2VhKt9oUC59GDpe1Ocl71bDNolMJTa0GpNrGhDX8DYuY0W6xQHa
nHNaamf6YGUJQspcna6WXDUPg5GOMRd4GdChBfRFrfbqwrgTzvI29Ay9C+TgsDrsKb+ahQPVujZS
vzDt/jEvUcz1lfY/pJ3ZcqRItrWfCDMGZ7oliEERmkJTDjdYppTJDA4449Ofj+r+rUuhspSV/Ren
rbtPtYgIHGf73mt9q32Ed4E/rsfIRuQAGJPahpJo5rkFqaU2X5izDEHqUv8FVd3EzA8qIDxWmW6j
ErGUXwNNKor7Seu+tMPa5h+XZpMnNcmS5theuz6dkcob27dc+sNdZGTATutkPIFEG/fekr6QHKhO
6A7boC4qR7KPTRhdOaK4oUuXdluZVDiij+tnISoTV68Oq0uNfhxMEWFxo0dfTdm1fltN/o/ZWJx9
k40GnaeCahAOWmhPs3cyxmUJTTY8yDwZHEFO7hv6qnrQQUreWV6VXyfUjrgR/Zg617bwVA1JiaRv
KeIpcDD337V9FX/r81q77W2qKzUt1kaP2iXgyYnuLQ6EuyorxDdiI5CvtS4dMdoEMfy9od54gkgP
lTpQuByjg0XQLV861u6d0iWYKw2XD2pK+aUZKiRlRiufBOM6YfSvRLZB8Sp521h2Wvyghb0cJJEX
9w6FVmBF+XCI8B+HNiDk7x6RFb85BH6z82i8ZcKmf4dil71kTt1rvLMG/+gASwxMyuOHhm4bhjX9
SRhpHDQWpwJJ3rvhd9hNvezF6mpvxG7Rl096L2UgElnsu35Bbl9LTAxFwxSVSLJCettFggPTehZL
mdU0rlvXvuMc+caO2N9FFnjualIPTAmTQ8GrgPYtdcNgMmAfahpgjqUI9bYzJ/RVS+KHyls2XJGd
iUz8qY9pcdIrzhJZEw13rZ5y4GwkrTyCEzdRIoCzNeNP9GTONrHLZN9bxiAJ2TO065nJQughDA47
Vsl9NtIfGDp74JDM4d4QECG1rLUwYszDD2PhnZyL2P7pOpHOaKEcpjswpdpWWol5BGZM56LQEPFq
NKQ7up5ErSfs+fDA9N9LORKm4pvFg5kX2WMKWvTZEbYCvlUueyqKITQ6X31TTPtNzrbFdxyCy0HL
1HCV6I1VBuM0dWQ7RglvprT/CSFLXNFAHu8L3Idz4I2Wf2Q3KmDlt8kXP83l0Vp6dRp5N26abKnD
LPG0m3pm3NsZ6mA6C7mYDLO2nL9aK4SxlwV2Xc2bWprWSQ6y20svUxt8fmTLubm7BxWcbfrYhKjr
F+P83BtexsGjofvauom8QuSOztpTxp5MFy+oe0uFS916v7R5UDunjtb3M8csIJJMWdNa2/tpzfcl
twWdg/weWco4GGb2NlkguBj/fZ385cXL6jdX0+lD94ln0fzhBDwErb6YT17vP9b1pKs9q7TYaxoa
6nFSHbi6ThcvjWaIt6wx5zRUseldRznkvjqiMVWnTskLP4+vu6K2znOxlAyvGvfoObxTg33UuCcw
pHKvy0W74XMRrD5liMbNssk3musleytH3N0t0chRiDWDciOLLQXqYZr3itu0d6J4+JZkVnY9N7K5
zTtmMJWB4jQtnSK0GALe1ka8yG3uDOSVeowZw9wH4Z+B0/tSO5q7oaMsiBChIDDjut2lzIh3g1Ex
KEz0JRSRSuizJ8kpQkV41LF/HpKIFknfew0HGTff1KPBXKUi1LFk4HEWSzIcZDNzfhFl/sA5DIlu
I4bd5BP5ahtU0SIy/W0GzWRXqije1eWwMHtnC+gL8l7xATJ8m+vlUA5WhNTapOqPRbEZYi/fuLll
BX0eOeEwWstusqAzuW9Rec60b0MjZ97kCY01q4FAWvrt71TzFxlkscAEmZk6Q/m1XrOquIAwvvwQ
Tau/0cXWFX9vbh+HtvK2fR8DpKsLtcNhDepVlXqAtbq9UVHBhGkezVADcr9zO9c+uZM7bYSjTOo/
2uBTl75xxDbDcQFBCKrWDDq/bMMU0t3eYgizISUsO+hq/uEZCafrcpmoOtjg8SjliGw3qp9/jgZp
gu2KNU2H+JH3nniJVtsDDdb8C7+68eo3JT20Fqi/k1spxzTYnUxBtYCd/bVw3PzeYoy0LafC2eQw
WR/m3re/5sSuvWidrZpwmFaMa0xedTd0Egjj0AXk09vMM52vdldbgVtxaPadOAkbczBPEGdznFRg
MtGcMW3kQDTQ2XGp0jOZ6hudic0Pba6bZJdhPzZDpedVOOXT9zHiIQ+WrFZXfoc/i1I1t4KJIuS2
twbUzhQOEhQ07WSn3ZneqA5aBDHRrfrhUMZjDKvQEBuncs2vcwHcIcgSQbHiu+Nd30g7tJw5ORES
o3/XCkHFZHcRiZDVZG5Yc1Y4WWZ/5XJ+eXI5Pm2SuPROc0/gb+AZ9Re/ZSVn9jyHsyNQ7MMSDzlE
wBVMxuxY6tJksohRYGEeu1Ga5e6UsIytNtYKYpgx7Wet93YOoMwvbUWIh65H4pjNQj4WgPafYNlT
7WcIkJw4jjklq5/R1NFOdCoyR6Qu6fj1wymRXbXLDFXiBUiTo7YI7gfEUi10GU3XQdq3tgLsMBdP
2lxkb4z+ILhHgiSPaBp+S5nWO87v476cjPwxmyP/YOhN+pPEL9r0LeeZJbJHDpGl2i6RzJ9cRqEP
TBGZmUJZFXXg14YJmm/Q73qT9vyoD3gHrCWdz7wNmcXqXW8GfZSmHORHjgVDi1Wnd0uqRJiNti2b
nd9b+taj5dFvYenOJ3qBSzgkLlO5Xsw72ypurawa7iZN2thyrDc44zqVIs3p0arUCZBWRugz6Haf
0gB1jWa/6n1JL1O6Ot1A+ydhzmBNk3GBoVzqvxLqfpCRGkRUc6USwI5bAMAnw7gZyJsNyGtMOK1O
9OKURs+njqPsEeql+5AXY/ZGQ66Hwi+X9J6pIaYCHpf90NcIYhoytQuWeLLxDXMOaqtNbgumdvTY
F/2qKOiBG3XhH/i1u3PVDGYZeL15n+oWE0jp3A1UPWebg1uDxKYY9lHPo7qYKEEogvUtzMLmqs6L
dmu0B1Oz4c7hiMqhX1JVlJIMNUvvtkuhSi2QrkFkr85A4jqtTHbsJimPVh/VbwISLeMSzTo5tel8
S4YpwxgBylwWa/FGobKjy89Ezo31LRNg/6gMJUJwu78SB1YUde3cbGTLdiJ9SS8whhiJ2jGNedRF
bZl3DB7MbyXHLjtsF4p3ZOpwQwS7DeebVLQbxxvnFylVd8CSTtPB0dMITqBFT741tNs87VFauUm7
1VRnM6LCFVTXNr9FZM1qb7eq+D0YIvoadSYRKZC2X/w8olmVxVRhmmSsULgPo5WJbuNlbJd/VvH9
g7gUzwL4Rp5YwVTiUo7Y6CLWFabo+9Q1b1zGvv2Ubu2+PNnNfCes6lnF0XcdmUEth+2fr/1RQbgK
pgmYNoEcwPC4kN4NfqMT2j7G98lmaff+ePi3f97HkYK1EMUsY7hLFGiSGgzr7SG6M9h+enq/nxAF
P358gjvWzBm+AArWDwLIqdLHHvDtnT4VN3CCQqV9Fnlirvrhv0tkV+ktxoU1A49/4f68Vyfm/Tzb
sdM2t6YRG/SVNGftIqrxVLQKl5BTdniUxEIOuztC027EbaTrOQk9nJe1rCt+9YNHJpM/JPpxiHt7
Sx+4uirUjB994CSv6EbSTu1R0lEWMAJwa+qYT9bYfz7m+6+xSphpDeBm0QmMWn/Kv+nXdSikNi1X
dRs7HSwTcNwMtgwqHFQNy/gT+kUCi1pI4saQPxDqvn5m9F4BZQCNsIW6Wvhl942eAXo6euTrG218
wVqN501ilerNtaFblOxttDR2TZRXB9eiM4MObBmuhro2d0ZqLtczJ7CNraioGEf24VIajHj87qrg
3BpWpuZvGPa+DGZfhbhIJeYvQ0Pw0LqHWpvpI5Y0JgCB+8eqrZ6jybWpmnBs1nFiEiVvIPmhNGNL
wlu4j6oFmZqsIlLUE3VyU1XvUrfMbxVL9nHu+/bWHVk31dI85VOk7lJDh+RgoW/yrgwZoSaaCJ2P
kNEcpJy0cBrlK+93P+jNpntxRw25VzypsEUtEWZ67l2ZXnukbKWSTtJ6PGqi+MXq8c7J4DEyd4bl
xvXK5sqFjPw1ZTBAV3hw3N08G5L1wRltFlTQwZBhTsMX9HsuQNHj4NDC0bSKXVfR22kAkD/Wq292
UkN2WyCuOEsZ5/ZuKvPlam45+VX4wrbW5JRH359jvAStkT5hsIQ1Dyl7Q032ajqNcwX5sNzOOIGP
ZWQ4KpgqF5doNFlBzj9zQzgiOx5nC17L6USkWF6QYavN2UNXS5JUXCD1Vi0RB8IH/wXhOtmO7Z3R
iK2X4omKk9OcmkxAUkJbJ32s72d6fr8gadAhnphxySB3aMtGCxrPrnPcK9Qx83Vsms2uqIoqkJpP
W0fzBfmea1PEo2w++U7/ltLvPPuZK686d6HYNrTs1ljq4mohcycslV/uOUZTHxDuiIUx0jXwu11x
zrp63updwwQajgdylMGOxG72aIYGhl32J0UnMTRUhC+wcSangO0809l3ltdB47+rWH95kBCCIALX
lGLXg0DnhSlTSbc+6b8yNOR95i4El+ZzfbIr9Z0pRvoc14QdZzm6IjwT8W2j9CnMsja9aVybfjyA
83AZFe6YpCbvAQ67Hnh4Zs5S+zZ3X9QmNc1lj4ITF2GbJM8EPd5rbX2dciAZyqi8SZceNR7AaMRz
9UuVdNb3Novzx7ghjnihpXMlodQfe3gft/4ovWve5rTb+AQLI4rCnijbXeeUzkpuBSPoLzUywOfK
oiJZukNrkIoY1FllbFO8Akxt3AkQH3O1uIq+tfP0GnWW/Km1XrTJjHWqR/PQu9XQcaDctC3Gb7ER
NoxrN9gBiiu6t+NRd5OZCVLPYbyr+mWPNtzbtw0hFYHZhZm5LdrQyQbzizcg5ywFb+qAwgG/AZHO
jJd9DW7YQtLZjkGLeZMMc3yMHe1NwkYkULH6FaPpCbsCLQkfIfqNdkXuJi0ekJK1/cac8XfPbvN7
HjgMOolLyzleZaCF7h4KKf1wsM3xaLLnc6tTBz2awWHc5Gg8OtMPh3rqzWhj8xjnborluBI3WuK3
Jw1e0HaxRHMd1eOwld3oX9dd4WATawhot7FfEsOS047HDVoKSQdXLVn8CZvkwnIHwNCESKtjfCNL
GH/ahep9aceojUE030PmdKctcqbljjiE9DEW0v2pPKd7bj00gRUS8c+ylNe64X9vG16VvChX8wCE
S6gUJIRevm2i3FsmRN4N4/1xqxc7lX9Surx3J6yXsIDxrO4B08H885e15W8vtKpnu5rVQMChH0xv
7RJG3bb/7O3/2UUu3ppLSTBBZHER8oqLJmQmbKUbOwv/XCZ9dpWLKozuRJHl5ejfUlgv421kbkCU
5P2/csjxg62ZlPxcVHz8XOYlQyazkPGKIUl5cRD7FU9jc5vNQ7z/d98FSBZ8U9cSuBcpNS7vfJcb
ndT1ZrlnhEkGwjLn+xyRx05n5n7UzCL/pLJ5D0DxgHIB7cX8gk0XBuEH8JgxxoCo6qQ818kXRMzL
+NXv6G7dm93XKK1QD37mmXp/syDa69jnSIpaL0aC6qURMFdLYsxzZTJGTbaol5Qe6mnI8/wJ2eWy
tr28zoUbcMRMycm2Nm/EMnh36eLNW43YoU9IkZ99mwuPT+8V8Ol1vo0E/pDQJ3rVEEH38yd36eLL
+CZBAABAiPC1eVr5v/f7wZRaTSFJ935MCeTRpmZjtN4ny/vim3CCcfnzBoYkrNpQTtY6/m/7AU6O
yEr0Inpkikvfkdbb7NKg/GTXeb+xrec0tlPQVRw6TBvu08UXqUSiRXpT1w/KDFd5gxvOnxk0L6xE
XMLCiI2V0UHFyV2+2A3w/AqLAVDzEFFhpJYMo+TYToeMfzfanwEVL28MFxOAWdZwMPyF/HLvfzWr
6Qvhyb5+ML8zum2f/7wZ/MNfZxPANEk1SzDmJZ1IGy3lL5FePpTk5mwRKf/bP48nE84SNx6jJNHN
7z+8bU8CPoOtPQyjH6RnLACfLNuPd9s1edJBAnM30NJdvMaadCwGERn2w27OX/TEQs9RfeLyvly2
YAU4wnIq4/RqsZ9cPOZTU0apDhT6rNvjVqGaGXSU2C8leuQ//1h/eTn/905m6ZqrGgXnL7eDk75/
8WtVsjK7fMmts1N0FtWkcWxtDGG2QrtX9+XdKsyiA3vqOnxRy8R7dXzBMfLvjux8CoAGwM95jNgI
PhDJcynssmum4SE+RNq+0v7tklj/PI8ma231g1/2UgytSZCc2MODqS8/bGl/BXnz59/xw5oGKODY
VBwYpQjUu7TlZz3hEQOKtYe5DH38hPHuz39/veHvbtNfi5nXjGcgzP1A9J/GCWknz+RjAURXU/mJ
uUOI1WIDYeWqy2uCn5lS/Pmal99JwO9dcwnXIAG2t8stx+hqu68ynOccPBp3Swn///f3L3ZNYcq6
Y1JXn4vi7DOtlJ8UHZe/2Vrq0p75qwRY22gXPZrUj7ooowt1by/RSSXx3hb9sRjcVXdSBS0bdUVH
4M/f6aJt96HyuFwIKFKzZDSrEtRUi69dZNctoWjNnLzlY4fATTIcQR911OruVMr+/Mnl1+/0v3Xy
/y6Pedtj4zDdS9fsbKUKmV3M0Klpj7wuvvYLM0NkHUOapuEwRCRSDxijZukcnT570phjfPIR/qn2
WhHT9JVc3iHionhI89YyFDOTs6lZt5OmboYiQ5JgLuQbLl8pXwiUS35MU3tTT3Zot2kWMO1DfJH9
yDTn0GarFNLYTKW3Mcz2hOx0++dP+I8fkGgINlnqXv0SOdYPJIzMqNLPRcm2txDH1Ph+oAQCngpT
jFPPYeuo18zNPylG/nFxMA8yHO4NmRnexUu8k52Ri6wozzl2oG6mEV1xTKGvW9rP7ErW8N3rrrXp
k831Yo//z6L4+2UvHrSZUULSShZFJCYaJodmIP/7+xyf7cQP0+lrFOHI7O4QhuBrTD55yv33j+HH
q1+8LuF71FimyvKs5YzusFueCrexmSXgzHHKn4ODCVTFFUfgBB0+4/BXZom/isF5tAt3w3lv1yzu
tcQUxM59JXRmkpMh0d83r2PSaszF9Xub1tPOID1OjlyjXcp7b1UN0KrbQ2rbsFN4u3nof9clxhu7
ivGr4+2jz2hUWE00Z5tVOJpXX0wyQSNblq8YKE5ejsDFGyUewS4s62Q3qyq0rL/yuzjsm9OhjyRt
UKt4LqL4yan0+yiXG5zPUzBMFWKZOTRkdfQaYyvm5nF0/J1fI2SYKjIZx9LJt3Ig0B4j8k5gS91E
dklnysjCpjb3rWP+GhrxA+8QVspRbdvS2rT0jlJkkGgtkPbG8VOTdv0m68wvxhoV4v3KmSnTiXxx
BD1Eox/2EiYj8gksyfFoIO8ZSAMVT5M2XldZswWEKjYDnmHZxQ9/fsyM90XMf2/8igA3iOsG+HFx
49kHaLzRKjvrjnfPxBLelz+tkFLtOIF8T4B72iVeGWfZW9lyMqboOUnHjcEUnNnOj6rXzjgmPtsh
zQ87JMpKhht/lW8gLi62J6tm/pmKWp7z5s3mRMh9EkgmNOO5yXbkgZG3+EMNTxaJhvNnpHfj47OA
0oZZzkpAdtZ/97421RFvDc6cU9dhSjotSI92lma221QJeKDapP9uUd/8XHySg1q3lXeqWH4yy0+O
CwE4W62wnGM/+uqubWZMUGmsjoLG+k4f8/7tz7fvr0iI968SPiu8VwE9hSrduXh9AomfEATa9bn1
r9LhLa2/eAswAj9jvH0vEEZk/U2sf0cqGdTNreXqP1vQgPZSXbfTXQTGAzNHaHk/qhxBWfV7mliY
Wsuziy23YJQFqiC2ric9peOb3/vZv8J5rKsP8I/BEXO913SDLvbaNIslE5xZnhehTtGc3+cpecbk
YOafbHD/sKtTWxoUZUy1gD14Fz8UMESjNVGonasCTTCTiOQNoUhxUJr7NlVTeZf6YroBBjGfUEAj
Zk8n8a/Kw7++LIDaFQzlguagCn2/rhw3Lceo7+Q5bV7m0X6oygXRRxOgavaLV6EXn7zkP75C+cq8
P+nk2EyNvIuHSNPjWrdzfty48p1XMS4FEg9oebGrkoNdT+ZzmbcVEk8DXb1ikv7ntfkPjxGX56zg
uzqDpkuMkKb3CNWaSp5RkuAMZpQWxHX1kKoS896sX4m4Cnvf+aSefF8P//dHhqZLSckTYV2iwzo9
iRgCrD9yAvmzo2XhTv++QuCH/d81/noo/9avSN1Iasug5JnECZ/JvZrFRtovqGYxaE3h4G8rI72a
++qTBfT+TPvf7waxzCS0g07WZd0oLQMXb+Txixr+0+AZiJuG5wXJ159vnPHxOhxhiIbhSEEW24cW
MAmmfW1WbnvuDPuui6pnrR6Q5haHmDYQbpIQKtET/IYrJdpdPS5U0O0WKRVRwaV8GHPjk5W0brjv
N7n3n2ddaX/7vbF8lvPieS0V2Z3dsTuxclD3BhpZgmP+9Odv//GFuF5sTfihc4Ab6mJLmqDcLGln
Y3xK0yu9Rk7dq6vFKw/Iuz85h/zDpQyAMXQi174kEYnvv1c6s//NCKdQiWaPjl37ZxKt/V2cmb/j
aHY/+RX/4a5yNZeUNN+yVhLu+6sB1O2NbFDr1Si2ZLfTXYJ8zU82nY9PPcd3Gnm0rGHS05d6fxVo
QGmvkqk7S7vddmX/w8WQblseu0C+zVR3jSPik8fi4yO/XtKjgchDT/P6cp8jB7SYDC6ZL6MJmYE8
Wb3Rxi9/Xhf/eBVYexya9LV7cLEuLB8OMfbT7mzJ6lwN4tGykk9+u78OuxcLnRa8adGiBG6FGe39
j4eEWeA6WrqzV/5uzXoD9xzt6tvkcQSUOHOnUFTnBYdS5iefrI5/+np/v/TFM2bhDIk9b71vnTw0
hkLcNmBW+fNv+A9LcO0e8fYDCWPSJnn//SqJbQdBtX3vDiRnr+kQNzify9NCCt0nlcXHZ4vKDfga
XD46jB9ul5YNfjc7WXrubXdh4aEkTiwoPDMz2lA2+fLJpnmxRyG4EoQVkJxLFIP5cdvIYxrcfT3M
58EAtKpVpdwvvQ44t5jl1tfjnkNFZ30yJ/xw0TXUgp3KBsVvrjy4979nVJgFFpvePXtR1+8iw+fA
k8z5abBHdzfx+x7zUcs/W6UXdQUQUHK91jEK0YTg8j88CQ2tk2LStbOJtPhKb418pxRogb42sEp3
sXGnuen4hQMlHB5K5aMXdzkZhkOef13cHPOfmSzZxu/H4pxKwAtl0Zn3C9Gp53iqk2PNnPzP6+5i
cZsItOjKUSbDVwdYdJl/OWWp38Z2yd8HWeMk+8F8/PMFLlbbxQU+xFwKLK7e4FDrxI4k+R31W0qv
TLSQn/4dzdL7z6VQM9Eopd3IPXh/z3nVIkdpjPpcL2jmX7MiKKfPZsD/+HX+d41L5OvQ5eA+ELee
sYgI8QVbP6KQyLI+2Q7oqHxYS+ud+d+VLmtUV5+cOSqt+qwbZY281/dui6zsw6lhLtBhYbkaWW63
OfbrUyfMHwUura3homaxmzYLJQwnmlL8D8CxeVdtY6BoLbtVgFpoRXoQlorxBGJ2xxwpYL/Elfc7
NUgJrUf3W8KmF6Zy+ZVrmnsm3MQJs7lp7JC8XhrpqWUr8BWmf6jKAsRdG+fbBKfLrh1B3bCFrBrw
hIz0idy02B5V0OJGwuH2XKBQmMHEhRg85R5d7Kun2gSbolFv4ib9jurkbUTKvs2mRgEA6kAqdQKj
0jI6v9B3cVgzc5ztDAT2ZQ4ojawwExJMlpyXaT5WS3kYO6VvPAzwGop3HOpOZ3qbcQF4X6dt+dTr
SLNvML2nMJFatC84IrD4p0IFqQlZwswdP/CNpgpdG8c/+7UPXgTqSW5O0cGxM3lPDsurVcZii+Lc
/ebif9xbQIv2VZP0d7GmIzw10RsxZMGZpasx7LzS3HYpu46e59A2Uifbao6yHzpr6E66xC9Y9VQA
kFfkVQ4hPjDTRhwMI6q/uSru9vbYN1vXxKTn16i0vcRyj5XRkxFVFNq2xfcYuuSfhFE7fO9E7Gwq
G+BxJIB3mK09Ps+NY+K7naceIBNIolm0vDWXVcLcygjfhmfl23To03BpYgNc7jw2AYoqex83gHJ8
v1LPtXJEmJdVBJwN+NN1MSbmtRmXvxtDj9Ez197V0A91gLiXSNYFEkVf4ZjGKmECKOTpH1Nv+g4W
GRQNvtut7kXEKFWpdSCWjE6qLdsbYme8Yzm26mD7RJUiOSu4lY5xSuLmJ+vC3RXmbH2LFwfnhQkx
Z+hj96pBTBnEai62WTu/meNphPQ9VPNT40ZQiRKaZjJJhtsoktHezqKM/IPFPkz9/IZiWcOw6XE/
vKoJHWgARZgUULskWr090VPZ1usqddU5KIhGieozvR7yY9oEINPxLPSlG2C+NPeoduND1Y3iENU9
fCjQCQi6CwvLzyjyjZX3v9tR+97MNke+1o32kduat50o6fp1RDvBb3K/wiWZnaArSmyoKcPrfGqX
fVe0LirlzsCmGWP+TxPtvhpr78QEQu2UnU0BWcITzpF0Oo3AUhAHAl1TSRPfdK74pfk66mpP2Ruj
wRI0FHh9Re5+n4yMHjW17qZCbLwrGAIHkTKmKyMtJ16XVnrT5slw1UVG9BDFS3rVyRoq/tTUd/4a
8OYv0BYxyQH4q0CtayZubiEgeuS447ZlkRrYOS3vNlUJWH1MHHsvsV8dSIw4wlB45Y33ExbfilYX
YuPlJpaJMuJ8Ucv2hLuZl54e34yAFK6qyKPfivGQFkhy7+nDFCa1V73EJXF8Fv9xZ4neDicgaLsh
W1y8SqQsShLIMFFE2Ha00dzJ1dppy0qGTa8DzcfOB0VxNcdNuFHKYuWilTSmkJDG1w7/cZN2MHaS
vk5Bd7XyNdYwfgKSAtcnXI3mRN/MG2W7iL6dKog71e2x+yVEK8TFxlIeYbtZPqE2d8AWeh5hAkNc
h4nSHaweqjs5USoCBG7DZoyb/jGmQbZTq9Gzl0t9TDzky0MFXMCplwaT90JnP2+igH8iujcWvE56
Ir9lfWpt8jkGU9Clgo/ccv6zgDNBRFBAyZApJwmYkswnBwO4vr+tUwRqC8SqXanlDW3WSvwso0nf
NNh1Nmnjfm+xHG5Emr+NVfdL4idhtpC9Dbb2xZI9PL/Jeq2iMtp1Lj+AaCTufq95tW16Nq4ZyY3R
9yBALZIyl57BTalk8sipMg8iF2pJpbSnNp/4mI1TIKxL0NCV+oIW0yQGQpU8N2WLa9CrrL0DqyAY
GwqHQYiYmQv8nGqYkXjhmu+e+Qd5EosUGJpIW84F7BjPqdthVbGb4sUty2cHKeKXvtfK04hL7Dgv
dXyKoZQ3mDDBFPWriNNdbf24oLRXEXt+WFa45nC3oWr0Y8SLvoZ7huN+aCS+c6xi95fwEGcteEav
O9eHZDV2WkARrNMD7yYszRzx4nZgIu3IbG+OQmyHrITKwHOyw5jvPGS9Me5RHHU3wLTUrZQiO7Yl
e+9a0F5TKedhPiUjJkr7N5uQDAdiLtjuiHwZHIV6N/eynRz8eV+Sh71LGBSxtMee5hHGJHxKOAiF
NW941y5Hc+jHcOk681FmiTOgw+17cM9gEPcpquNg1P3sRUQdb3WztqtXTYLOCGBG4SESLT+mPsbn
bFoxr+aAQcxnyOXX3g8/q1QAZxHShL+gES/qHGQOSRaBiX0P1KTIr0HNf3U7+5vd9y+zDXuktYr0
AVZijnSeGtAeKBkcZyboveWxL3otvrdTLO4+dtKN6iyO5FOOjnyMpiKogJnifEkNYR2iIuMmzLFN
rKoUzF7Q6+A3iuM7k7vGrAGkuZtXBMFQ4u5UgdOlWhkxQNuLgHNWFBRMlTau28PZSKoiKMgXOU6u
mHZma2VXHVaw2yEXjBpjAeE0Er/KhmlXhwfuqCultqNReF8jYyDJIi3rQ2EzDXFLiAceBv+Q0a75
tQPOhe8YcRkWj8V+WmYPl20vMuwasTE8lFBwWPN6dWMIFPKjVvyWCxtkkqFf7HSnhd+ppXdLjZ64
tIf8wGRkuZNoG/h/W118LZwRJTKOw9O8tk1hG8Uhb7zosVOF2Md2J/ZKBydV4IfG/NLLl6qhYdWX
jbfhoxo7DeXbXlUY9ja1plpgvwO5t9W6jufGf/Vatw68VjNCmF/+PVxWbyv0ETXwpHhaC4onIMAJ
vkr5Ylaa+uFgdsMKlBO3YEdLifVaX9jszbzHMC9G/Ww0TfQU9TFoi76Z9nllRGHsV/PWiRmq+dXC
rhx5JJ3YWtnvFzXHTzrYjId2Qko4WtLjqWSGlJSReyXjIdpynJRPYnUEwtv2tkpjBwL/w1RwsrId
Wltvn3p6FmbNgMXUp7+d9d6jU3WwjSJqyGT0xpqwpOaXhWkFqmMxMtHH5V0Yzi9dMAJrKkraDsYb
Oy4LjGQRP2ewYdo7Jll6oGuorXGkeiCx5/ZJVwPi2oxgXABARV2estRQT40//3A6vaME6t/mCd7W
PFntzdCaepjrxttkr3duor/mSBO31ugRAANRAX7EnBymiUkPAylsAh57u2wS4zZhIBNoFTuqp9Jl
J1uyKUdsmTsxG9NjNM1yoyU8kUlRPI8IvEO62r89M3OxbE/pEezpXV8aIfGZabl7JYj+SUdLC0aX
czrGi3k/NqTljCAQAn0a+z2S4/QwZfP/cXRezY0iYRT9RVTRQDfwKkBZtpzDC2WPbXLO/Po92tet
nRlbgu4v3HtuxjpHiS35y3NgmWuOGj7MA3RluJa6CBiKQyF8WqSgh0jz/pgkefMomyLdN7OiDNe7
6QIXuf/ig192xpjhpJpgtgep/X/H3HR8BHN+ImcoxWCbhc84mzFa447blbSz8PkcoKfUIQLpfNye
jFQMb33lgAxFkeG7delcEG1HW7lSP5m16q8wmWgIdPjsn11K87HN2mV6qOEmtFSsY/NBos55nuUn
wqUai6QTlzh7ZNMnph/WbHtuxRzAXsydt4cyG/HDdyZxOKUcg0b140bqo1tskj4UIjB4VRdeeyg8
FzVxP4/KsjcFtvKD7DErFrYbX7PSUoHr1NU+WxO1kUL7yLs+A+CWuNu1KcyvrBE0ME4RA91trZWN
BDrUwqO16zdhDmfeI+E5OzAqWIKxSOOrqAnuQfje2k8x4csb0VpP44RHI4pZfHHUO1eVYC4JbZCT
Tdvg8wFEbfcfSA/RR7LqcI41hd/BHLVk24AxOAA+YL1IRe3n/Ot+Mk4/oC+kt8QdWvUugxplwbJk
plVAD6bk0VXm4qeszUNa22/E0PKSOER1U9bj5uQw25Rx+JGHfelZmWXAHjVSP5tuxyDuxU2t0piG
yZGAm5b40nQLfzHUp/K5AIRE9HYoM4p6R+MnFTklDHgMTkuZLheAI2QhiVSuF0fU16zJPwaAs/tJ
4fzbDCaePi13Wxz7sF7sWW/9GOd7gJqw2JJBw80AuBX7HQ8kps34lSqAuRGcyx8VR/M/Ww/H68Kq
fs9fMMNm6eM7MH/j4kWrFHCE7THkPBDVe1/gizRKxzzY6WzvDZrPjRaClKLiGA9GMtj3Wdjyjpc3
dt9IVAD8qKbw224B9+KE7j1jKwBdsvuIbPtXy5k3GjQgx5kQszeEqdquXbTqy11CsAIssXzEULUX
97AWtCLuMdyFGltPE5si54EntUbbY8Ri9MWub6PDNvebMGrPakL2r5vEYTkIVTjINaqDyZR0UvWi
7axpIrJKwQ276t3sbCDEGIEIodjIKF03RQZMjxAyplymvXpwYYTvxuWvG0GtqCtI1KKMrE1J4eYn
Fl6MNE4WP8bGgtlHs/zKHdarIRfjsCYlEhquqEtkZooWw62ZnLXtzpJ1dG470tjNQjrQ5ZLhPivk
sEOTN3xSdhufYtR2oRvtaC+os/oDavBxW8COf485X05Y4jM/nTPIozxUxpXKFupDFYNYc6vhCajY
7ziBmI/70d2wFlvPRvw05FuC8FKP/ocvxMjEBxXsyMFC4VNrsvemoWNR3Nd2EPPv+UZkyI3oa/o+
zJmZn8Rx5uuL475blcIOLfHzf6+h/YVvaHqJjLI69FKDMK8XS5Uc2GvAxpGNAIHuxL36izM5H7J2
5uyZ0zzIddbMdR0imhC4KoNi6aq7rjd+lGlqR4hu8yZfRwNlGJ413q4Ef/zI27+SCgDTQH2SXdzv
zbxiSmJbgvqvxdRM5LiPQo4NHW7YV1df3mzsNhRXC1y5rqbE03JtZw+k3GXFDJmtpGRFjAWGJ6tw
q4C/5+2z+O3avsOWvz4wvxiR9qEXYd+s7s0RT1lis+1LG0D0SaHH+8QKo73TlO1jbDj2E7+UuVE2
D2fiIB3qpk8wWDjSLKzBOlXUhkEugIp+HIIpK6y3IamTYOlz85Mjvz9j0qKaagiR+lv7nPAxTtLT
aCG8yfsOXI0evmGPQiIRa+TQGUBPegvOV5m3xr5zx8jH4vm9ttkYQFvBQeyYnJ5oRLepa4d4vurv
GRbVC/Ml6ClEikHUbCGEWXzFy7JYj6Udv6zpRAIjxGS0NU6FExoNJYNH3iY1/E6GnXu1yOp9PLQW
xw/fnh4PxqFaZPcox1I7tbKyTxH4qTvbytdtkTlZsILUZWhb82uIW9uvfbiVWd1n9kyp2pctkz2L
2UUU8nLKf9wov4SMQFxCCeFZC0btXpuxVE3S9dVNLxQlic2teUOVK2e4T3AZnu2Sa66EWcHPp2JC
GYwmiHT3i+1xs9WGcqY7lN3XOjKCRGZLbdVNW8OqijvKwvFtLqE1mW0Yb+gaK7B5st2FxZDdkBh0
BWutsg/SxaJtWY7UGIssAvoZSPj6go267vN031eAuyPb+AMvgcSuXlevbiTwNMv5q2u9AeabZ0dO
XHlBQFT6Vj+hioois31simGmgc97PGrkJW5M7CZbBysqiWJht63x7W3MtPhG6xrz2rY/8QzlBFu9
MI+q5OkfVvHvZiXfxHrNgA46MfU0oQK/WYgTq+qkuCfprgngMjONs0bTH/obtzJ1zvYKZdZEvXp0
HQ4FxloDOT2ZAxMBmAIrcCBSWqy95kunP4ymIH+sM8uLmzn2O0ZAxlO0pRs+XFDiK+Z6MCVyb9nd
cnOFmgGg8SKwFBBB3Uh7X4sGAxZT1RUffa/CEwS8dh8TB7gPRRdf4QJ2fkkw4G7ma/GGdDJO5shX
E6nI2EB3kkE1AXMqwnTdVSkRVQaW+6CdBe5JE66464pq939ARRt127Vcv7R4sJm61rM69JMVbzGi
ADyiVNuKDipAV2vTnlUcLCcn5uvIJ+IwEksdptnaO3Xy3CgAAXHVDUFu9XRkepwe2I03dy6M7aPB
fPa0wtjkYmmF9Tfmdv2hnP49rPP4JCBQ7bIOEs+cpD9RN0/8+Ex9rfUW7Rf2A27QpAvhlqjZZ/PJ
nKqpISDbmX4PzZz3W+KwXyJXJ/Xb7Pe8nOaWBA0Lm5tRH7V2Lp+MMLXf59X5tsuZ50XnvMEn2W8r
G/zQrJXOwZJNxVnSlM+d5nQ+GUYgNEqSgkSmJR+jYfdnIjuhySbaGMQD1g9tJZkyrXMcd4VWv6xJ
D8efsQREctWT1caXIWj78tolJhMigC1qCL8K/Z/olPxYVjkeJQcGnLzZADDc6tMLF551G+saBxQX
+n1cM5kw7HDcL6N9QwdyUQIrZuVpQR0paop/ycD9J0XeYmwYylFVxxHIj3LIiz/mrqjCnJYTeRlm
RSprPW7LwkpIQTWJOhqz1jdlpl5nC6F5CkSDOMSQEAwiXbcapyOPAM/4fTtruR/Zc8UYoydOO1xm
itN+lJdBMZRbDYB6hIq+48BEJDA3vxgLpz0xMjA+5qlHLaFjedqypwA+M9Xl1hRmfDHaaoIVaa8I
tCB5t9hF3tRivbNL0ync6k+ZxR2G+IYRAASV/mA16D41Ql6NMBx+zMIVEUNdHJ8sNOv+6LigkUo8
EDiZ+vbdKAy4LG3R+SO+Y6N8vwHlpu7JqCwuib6Ufw7H/9kupg8EnPWRqJhN2TFyYpL5kRRokOeI
9BgmCL1HPAyNJUkkAQheTmLq4I/UhtVkFDh5h95On0ZRtWwKYCTDE7S3YVrG+6kWBoU70hDyP4pj
p9i38vLJGC3koCq4XYN7ql1Rf8i1bkPA3p2xXazkZXBjOhRz+ojrG2Da4vPzuAusJ4ehAeDeIU98
HA3ruCuKwuq3ZmGGGz0NH+t4mi4xOZ9pwFi66V4ShNXDNu3b/gVbxeDpXeLC8+mA6zexqR8haDqH
Gf7oW9jqnc8LzEJSdeEhWpgdG278ykJB90onImuDfLRdiDt+T3sTHrBZCF+mESnHFeEz60B0pRZ1
+S4dJgZ57ljdWKvSb5z6u9DL76wqhAcAE/O5tBm0nUZ6yTbIw+GaO7AQBwfEMjEhKT1TbAQN0CGm
vNn3IDggx7rIb4nG7FT0wQ7fGn2pKKpnt9mTnhC46SdjtCo8l+VgmxeQybc81rFPkl3LRvhuxcmK
/slKdijsiEIG+kJmaMu8qxCA6ZWmftYM8myJ0Qene/UvzKPbcPK1fSvSk2q24un2CyCA9qtqq9TJ
AuAFWh7GkzUXh5X7hEx0+dQ0ABSqkJQRYTZipwRA1p6dEgAkd2LEWOPftzgwlnrojzbK9jUatc2S
Zi94KG5zt1Zs09yRj6QifS+GOC1Z9rzy6u90tI2EaDCazyGXk0h2saZFkHzTETahJ7/QgXG92Cd7
vBZ4EyV4RWaeRqEo4Ys8fF+pyy5GwbrHsxct/qutaXhOldN9CpBovrsAEsDpLFZueie1grToxwdb
N9ejYySfjtm9RrUOgjx3ob+IkWGYrQEXn6uWL7hMPBfW6LNZQVrYWBDT7odan05WBTeMCfG0qRIN
k5nGXLpMmE4MZRUxBO5bopxpUgEBsS0xIUmaI6h1AAjTJi+Jq8kFA37GRjmLDs7jhU/LsyYIR2Nt
jFD3h2QLHgrJclcQ97GUMfBQBjYEW3C/Wfbw3M2sVZoktk95unxwshs7m82Hx7Gn38vCSf0QrYxX
IklWvPgYoTc6agxkgMyANhZuPxaGxm0OxDW0yYux+y0w62zMzKmCqqNsgzVA1tEU/c72HAckPq1l
wLrjveEA8li0AFQK5y+sNunGrJeVpYxOdQKOeGtoFj1iUs/6j9C67lT30B9SEl42EbMcIBpk5DKI
mihRa7IUl6p/TJMY9fcIouTRNoqSKnmtG28pp0+Tc8rP4Vx7oHm+CCVn/2qoZmFmO1jgnlPry4gc
cWF/U10kZwk/iPyu6I1PaaQWQKfSYoHCNCPuRIzNRLChLcKMVj3/0KOo2eMVco+MoL/7eJj4a1NG
hGnZ3FzyXbj4eT/2T42rM7YNoY9XDSzFJCdvWdpR/DzW0XBfFu1X4axGYDUuUsSUW5uSjiBaoKoj
2Fi7XVjGDG9WAYgfFmRx0Ya2qE+FkRUXnY2SjdK8n6HMjuk2G/mCNKz5QRnpxZ0558Z9zUwfnlxJ
2agP/cuEH8g3U22Gj17fEgqM18pixLcYmNkHKdPjarvZUem3yrvlu2CxSjNtRM22ibLYb92+37aj
3e5Z3JDW1JTkZaoZbETlGhx9pb5xGbP7YSrfiQV9Re7l8FZ3cbAmobEnRUru3dmglAv72dmyslwe
RxPFV29P5gFaxBxMXVecq7kFPtk5Kz4s3LEwxvlMzMgljEvxKFpqvmir65zsiD9BovBn1YH+mzPB
XkA3CGjvWuJHiDn3aIE5NAG4PsSijVtfD1Xrgt7LoksL2JsdjW1sWKuP27wLr5wmFilMoTgqkWf7
sbeS/Q1BS59DsKFIXXoFki6CbAagjDaeEM+FQRYsI2SdEsEByv2WPSSpE3DgNBYf6PZnJrrbPmI+
rmPV+jSoithvRJk3i6Y7zXhcTrpMjK+MfKUNaHBGMy0YLUig1d6xxvxBUJztonR4yAj33KWqIUvB
ysWlT2+ybcsc/Vjl6wkBtXVUStYHS8PrUDkhEVlt0n7GSVIHEUEwnkUZSk58YXCjcPQTrJARt6KP
T+bISgZeSneCo9/Cj+27QJYrx0csEHYLSbAYA8F24y6kEbnZuu5dN1LBOFrxbsonlszr29qM7Z7U
iyqwR2t45HxeWBhBEUnxou5NESbn2mjrEzwUIIbm2DwwUnTYay0DFR54UquJ0vuunZ4sqs69NpvM
xXrNIrDutp+29C/ptt1lsTBXlHavDt1iLE/1ODBwoqbwbOqYEgyXGafFfRsrJ9Dc6SeBy/EeTSVJ
8suN3qAyToJ6in6KcVHbzElCWucpY62t8wfGG32vnKwHuonoq5dmuSMyjRyfPmOtGxEUnaX2eId6
GIi83uhcYWGDiityj4QkuUduYeMQZWmN4rcAQ1NnQPe5idcuW3YMVVufAr+5tlk9XUpRZHvbcYZb
Zah5ZM9QJw/ashdaXSJqUBTHSwXCeWKKqlL5kteDu2PJ0x5r1d2yyhqd1nfEhqF6YJWhCzClCj0t
mea7eo4qSNM31LXpVoTfuH9EJf5raUjYUP+TaC4OytHyt8m0sodxWSZPb6MhwIJn3ZOFagXZyHLX
kFF5TN1MHiGcJbu0yF5Sy87pQoV+6qQx8wH0oFbKDGYKOxsWTqja1ISojv3VcjBkGL1l0fJT9s0H
pprYE1z6XlF1yZYlqr61dconS2slEbIE5szS1u+jENGya2fdtpKrsSFcxfATzp5LmXfxJlsWVuRq
fhmrvNtpbpwDFmYRMKmwAP8stFfSkQ5oMe+WSiRbdgF35DU623WUn6PRx75cuFwdwSMOYy0+u3yr
O5o0ceeCzntAvZp51gwkyXbhfIdD7vxQowlAmnbFxiiDEKQ57WHpgMmYi/wEAVTvUZgiKHFDqMbD
bG5KGuNtTMYmr4L56aSs+BC8NvBTb41Zo7+v1pSc3TIcjnQ0eBpYhydctNqEBo3RQILq3hNWyeNS
p+YDAWTZRdSQK9cYi9Aax00gkpoUwqoV98ZtYeCWtIYW+riNVGT34W4uHlSkHPAM09vEtHTLQxb7
DL1gFYlO7tfQZQGvNOsvxFV8exH483QZXuimMK5t7Ucq3QbkWH+4MwSXeBqGS8ZhvU81fp3IZPxT
d9YrUoL4Zkta9yshs55aiwdnWvs3xY/muylLMaEb4UkjV9DP+vgDEQ/0YUs+G2Ni+yKKp2ensm1+
C5C5MmOyBGypP9S9vW470DxOP75WIevEdCJxSLRDAijGdX1GX6HntGMRuLHoD8aQ99dBD/tdlyXl
M1Au0yewxfBEJAnyA1RXemEzqU9p6N1+dBbzPYIy8qLVTgRcsiKlj2UJGikjl9SzqKU62qnAiZkU
Lg1VEKBcaOi1Gh5as1wfx3HEYsQkCtT/sIlROV5M1XRfBG6VZ4ZSFlt+O3yGicS720yAGqPSm2gT
WG+yCLs4qtX/ZZ1Dl4N56nvtw+Y9F866n+PU3pox7WjL8rHSLK/CjGyAW6FG/+2r6S3WomdSrQiD
uEl05pxhIGweBxmaml6diH8BJGAVNB07RFqiwbekYd7LdGq/9b4ZX4VOt5PS4UKjXoaA5iRjbMvF
2hF5dkeDGAGmH2xvyCZwrOBLfNceRBC56A/msIwAcinjWQzmry7dFIU/QcCzYaaeEE344GJ82nSy
EoSa44zsFUsMkgvIiTEodJCfAhVmZbEXZs0+XxvTezOcRo9MOxgVRZsOmxHG+DtKKGObjPaL0ynj
0bRqY0+3hUBHZQ0nfM3V4sjwHKbNul2mIiWcJHxK4GSe2BYWL71EWVEuTn4W6ogwqoUDqqVvBFHY
Xl3ZJGZWdDyWg56MJYX+aGafiGUZ5jyACqMC8FreVp3RcwJ9KGPvP72mxVagKGKFeGnKf6NI78J1
YeF5JSu6bx9048SQhsxkSpXoB/w5dyWD3xwO9G2t71yG5QUt41aqdm+pZ6JUCMASfiafanGSkknk
fRQfnWQPujhh26ODdXWdvWwo7M6ENoSkZ7hFSctjEa7zbpEtZGp8vPs136vix7UfaLU2iU630J0Z
Q4qV9kc/9Qw+yyFIWm4VGEZ8W1+l/VDpLyZ9VHkfJ7vOZrYnD0tFDk3+W0z7nBFUp3lGx5KqOi/M
lJKDmK89I6aBxWI+9l6K6ivjbmv7PyBZFAm/neYDqW6H81z8DNggjfBujf6JoiVpieQWF8FK3G6j
6jmy3rXmLOr0INlVK+vBbtwt1965Cm8Cmyqo+eRhEvvkXJ70YTt3PwszC5mhZKSX0qfXhblUFwXT
iMKAZgikW8lcO5/2Ij1ay8mJWbFaOUHxez1/KOvnklenpbm+OD1jfpCUY5/7tUnAt+M5veNX48/t
W1PxH40lgZaYm1cyHwLp3Fftm86BGdXZMTN2kzgRP3MocuCcNM6cDIP+L42JL0SHKiAFLxDupqcw
wr00gKSdfziBNgVswYFJnFUf24mLB+B7hs9fL18rdVBMHwhj3CThtGnMY4zYiCeGi8Tnp87ibSOu
GhGt1kdUXXNx6OOfG8wcf5E3ST7Ai2aQYHRxi9sG7IO5ymQ/uKBrOkl0+T9LPC/zKy6oDUuOzrqE
zq5mlYXCXUOP0+9SJDSFDHrxk7NLLbhWwWsnq0ZY1qUK7xKLmCbkWtnF4SJXhCVZnd5sK1pcgO/I
v4pKa9ndjtZLPMrywGz3y8iM7A6qY2CvNFTZZSKC2CHvjeqrb2fUUNbVIdG6MAkEzkmF5dCB4a3O
odGcYriKIt/ndrmZyPmCu0Z2AAEyAIbQ57JaKjLfni8muUYWR577MjacvC67tZwxarixxhf42D7b
Ya+hHEyzXcJGecJYhpB1v0QJTsanmYip4qIIc5lp6mX3nkKqBsPCjtcxLxnUJDeDWdbfy/lFdx+b
cJeiwVzrP6aTO6191ddHw32J2t2a/01kHrC+qhpxc57v9TFFkLa7pWkYElb68pE0LwnBgaO+D6P5
oCbdy1BvNBWmWRcqPCN7qgX2B4cF4Y2FAs4Flt+WT5147UzqS21PcXuojFuEA3EVya81uCzqC6j0
rMGJn6zHclOo7xm6X5GeV76tIUEOwhhnCT1Z5syQIOkrhurT6yzBWrg/ZL9x/V5t9YP+z4timO82
fDzG7auxG6BhpRy3C9v4w00IyX6yiC/uIihJOBB5BuiTfC0vg6TTXkcUaIBjN074kMnrHGf7zPw0
0LUvJeBbRq9R/VmNERKtZ9CBt6twvnX9lunnGhqAeuMSfZLmlKSFQJ3yTNypTnNIbkK5XCyiCk3c
EXP4Jl0EGXF4DMH52uGmT35sjQgPM9DSE9FRG0fishuvAgLf2LINZ11Ezcq53/gkj59aIpsWkvZi
6Ufma1mRsc0nMtPxIAqoFCyhLStPvrBnFXVMOu7A4lq4dyPnszduStT5Llt6v9DC726s/SxmxVBe
1HLQirdh+if1/VLsBFVTBrrS/arkFS+wBwKSprXiiD62tIal3JVEEk3EQmUCA/AD92oCSVB6+aR5
s/1v5cydmn9t9mzLM/3FRtYf0fCBmiyQKAdQMaC6vFtTZOz7Sbs48x5zee/wPlwHQqCKd636YFLl
1xZtrf2ldU/RLQEs2RbFzkhfu/GfXda7BZUtggMkbk8WVJ0GiWGpDcTophzZEDWKLyu62h200OrA
dgZD/1NXvy3OqSBQ4H/DMnky9H/8xQgZx+9aXm+hfK62l+oxn/9YfVTdDxLbPZRsWuZioxs/xUIC
obtbmnPacHlyivdAmG2Uima6W5GjO0hj13slr9xuWwpqD7xB+NcwJfkDoUuM7W8PUiZ6TccHfXkv
0IeI/qRRZEW22+9v2mIkGgknkoL9m6JdCshY6o85WUE7vv0eemhFtLip4lNj5tcJgxRffLylfvHU
9DBOiAcH5oLFnXCZOqbY0V6TiYxJ+c+efzukJykkazkDH16jW0pRwMPgLemvxtbBIUqoR149xZaP
iHSR2o6BIsEYb6jKAhWud6Td7NZZ3YcEP7PVDkSGTR2hU66Gj0WY2y46FM47OwJ66XxbyLc4/FV3
PUAVvdh3X86h6e9VzX840SxvxmLXs49bx+gwxQcFuL8GIRyv55uMZ1xeTE7VrODMuB0Q1k/BPUXI
NbCpq11gDyPXrHp0CIuoM77kDw4xl2g7AHhllvuKRGDOFkdgwFk/IvnUDefU/QXsn4/HaD6TkbdR
/eX2prGP5iU6uFTcxl1SP4YG63hpB2R98bf9VnmwUOUxHpm6b5chGIsTrp7Wa2/s5eQrzS41ygPI
B6sKBudNk3eGcb+IQ9vRy+p7a7a3I9eG6RyFxg6i21rpnWIvMq0P6FORpt8t7eMyfdmCJ+YjTz61
mBxzB009ETW1dhkan91/ACnT08ePyT6t1RWCZMVasI7PU0KW4xfjHq2c97BFi+ZZNxFefun2SVmP
4fRCaE4VHVa5beNTAehq3WFX96zizmUYW033eXq1ENsm/Wee9DwEJ+m8jHI3c4slEV6VF2k8R+l1
GM96RAg6Aqn+PVVHqBDD6lCvBAkeVZ5QMKmPrkF+JoyerRol7+P7Ku7dIaCT82X/j/uITTd8QsUt
9zsrEl3Ks0PorsxB++t50AJEpdG3+oc4A+JpwPdNrY3Qt6rBJYM2KuRy1m8RWJeC+KeoOgz2Y6pP
59H4jIZwlxsu42lysto7OhpP2S19T7kZ2VrM+g5fIZGAdUCZTsHMvJoOQFM68b60JfEdiRobmwvY
KR8xPaM/fSHVmdMuPc7g2fPuX4JwuihBh5eHQvzGo71pjLeUA8DQUyygqcccuqCAn9klRtPvsMS+
liy4eJf7tCsAgTC4FVxz/Pqie4X71tXTYXCvtwx6gmO2K8lgCxXHbAc2pNdaPRkKkPHUPQ4RmPrV
4pSJ/Db8mCW6/eklrC95KD2tIXeKWdUq/8au8Nf4aaq/whhICarOlPOgYmrZan6i33euvK5udu7r
aDtZ3FhRsQk1tNJ86BPZtq6BNFFx4g3GC5n0wVDlENSjf5bJlir9bcaS/QOqfcQ03IhEmw/HEV8b
i23OXODyzJhL/soSZUtIrKzN9Chtn8bxnWAx1d+DYkd6wYkdbtvyx2S9DiOVhedf5QRqsHYiDKEl
p3TizSG2h+0ofpqmBW1MDN4N1TMU7aFm6qljzYFjjaRXe9fS+VCVwwGhyW22H/21IYnIe4HCTSNA
Z5m5yOLnxYCXW7UBk79zjwN5Z68SRf1f7ZAZ2b72ynw1suZr1dUmJ0PZMn+a4i+W9kmSzRBB3yjy
96lN6NDRvLH5Y9O8joTWXWuNizd+TdyX2BDB0CLrXb9nVCHhc7n8uQ3BVxhuxMcACnbgJ4731nq4
hUMvdIm5+ozIDW39dNX3oz2eB/U8NVvFFpc6mBDZjWAhTMejtz/kJg7NlzQfGkKmWbHF86mptrm4
H2zAvwdpC8IUfIwYAdoJr6dGVGWyGwh/nFD2GfpD354G69SyFFfxT2FKb2Zq3GsHg+1ozSQ3FS+2
fRk1sUPvudHppYBMAEXmm8ewgi7AS24dGZOb4XU2iWkYiALNH2bnh5Cr75VEB6uwQMXeVeYzWtVN
Us0Mfn45463wrtVOwj4U6W7ICKfkZ2NpLtdHV/4NZAgz+M/bbRG/TXYIXZTTCCfSUeMpYklA0MaZ
nbMpf8uoRiD6zIYkQeuGdwVWS5r/6fNFb54lEtXyLFIeTqyCkX6nakRf+/YW1+Gc6o7eR57H4s9U
yo+I1WgZWCXPamDDRKJB3VxD9ZJN0huXu74JWfZTlr0JdF8LaBCb2TpNHw9AF15sKMpV+VSMr1rz
5LSP07Ib2weSED3Gv4zNjzLnf6ivbfdh0MFY7qlL9EPFNCNbqICwGhb5Kxmw93NyV2snTIGkfj/m
9qlQ7ynJBOvSe7YiZzSe7mMAxCS4rYJdPA48k+lqQUsdU9fp6d9IoEM97KP6khLVmFS0udzeZfnj
EuxAJvcuETuC/EyDBHLI09HiNylxglG9H5LXkfgGzG0srP8l05fb8xuiOdDM99L4btpxF5uLb+oH
MgpQdPEcr87wMGiE20JmVRVyDTDafVviFBy3K+E1qsGCYRHTlE3fFuK+Rc+ALA1njF1Hxg3hBjff
KyEX3spJjZw6O4Yuw33NucMz6K1Zec6rhR05RkfmPcSPJEtgjN2xg97F52EjaHCyW+xTezXhvQxC
wxHXBEWIub+xvCzS/5wWQZIxBzCwP9wI/xDD2JLE8rEod8gqjna/7HsSUfSbqolEK+TxPQT2zNDR
Rq//RGjct0jR4X7Tgrk7s+vJ975lV4x+U1r7ZuFlt5fp4FTR+zBX75al7d11DByln6uKwM969RiH
bdSSXxloBuY4Hxnyf0gKROWOx8lMH8js86dp2SY1ediGXcF2UtDs9EPvaOcii06xqW1LNv4b1hm/
raa2QzE/RovO8p4d1WR4q+wOHW9N4iKdL8wPdC/UEmSrcBu3myTTPIA9T5aN/itWh9JsPufMUYFR
AQ1wc/couHCReXv6YG4azQxW0OUewGccfn9L8dB3T8oaKZERKBvurZvL39kIXack24oZt4C9HNc1
2qOFu+YuqyHT3ZWtYDlJWIvoLmXBRq9kMT+0+zkMr0Yygl0Bujas3d2wFqdSG/2MRV6ok/7DdJl8
3pPDAb2J1vCKnvAyw/IpI/lm1P1m5NLsMwOzH6ocIzqZUe4PS/oiIGPNxvrSrV3g8v/oaCOHJfLc
OQ0sDo6GBMF1WZHnkAwTuWgq1p0mxbmrir3Z8Z4iqJxi5bWOHbCt/Gg0Z59V06UVs1dhsewIZGOR
SVbwcmNM6mKv2vmRceTbNA5HKwt9Er0INCSRFkQKbc+tr50qaruOuTxBNM5CGoFl3evDzxDKnWto
+4T7JNZlINkyk77GrIjo9np90CRXsOLt7f8j6UyW5FSyIPpFmDEGsE0yybHmUdpgpVKJMZghAr6+
D693z9rapFJlEtzw6358Wa9ZxfReEoMbhfXomPNB/NccBLXPHfZ4y6Is60/dMNKUNB4nU9OUQ4Ua
Sz1aVc++3ewFCUCn3J4ffnZezHiaf0Kq15TlXwZr3QNruhcNE9tsq5cZEWn02zg10ORMlB/t6X2F
Co809WMu4XMOtCjyZhq6meF++obPO5CH1uMVhcG2s7GcOYyQVAZTHu1SQQvwFEMNfg81FudSVfuw
r86mWRPwLI6drn+xSK6o2s5S/jVG3PfsYjbHoV2D1KclZu8rDQwwidkUUwxP8D4rUpD2DT1dCW8D
wb3UFvm1DBQVOOkxmTXl2qGBkag7VLq9NilnebC+ufhe55GBuAPPT7sa+695K9YNUQNNs7/iKTqX
C8hX0nxJmHEhoUG9Wc+4hSaudTS/CueF/rY9BUkPlBNVYOjXo+zTj44vL10IwG+mp9rxIfW5so0N
q3hxxvdy5pY3kIq3BOFAfp0cGV374o3lr2IROAEpQvfqk5YpnRBMVlPLWEcmFPtjjeVM7jVbpcSq
bj3rsHbkSGb64etR8P7opvZhwTM5ZDwUVh0FOB+wr5Lbxga+csonOfVaPAltx4DBBcfrs0udjLsi
afd1wzqbYANdaBgi26hveBFBN8N6jTjfHrI+ONkIrBAbD8WsD+Xo7+zSOVIFsbe9+p4x80LQl5sW
Q/FoRCnorMAmvd4L4kKELX1ykHmNHuZSa8mCAH9B0UReRSZr7C4hRXHNdmfLKN+V1nBymXr7Sf6j
J4JeNGf9tBT7tnm5m7kZrsiyrY/nOVgi9Dq29IC6a05MQXyonkqUPZugH9j4OzsMcNl2qCvNdeBC
ODRVZBkq5mQ4b+7zZej3Ns68UFXv7VRcJl2YEW7ZhzVLaBFz5XPjYVLEOMHNkPBa4dafA4E07mss
WhwcsYVl3nUzYnnAD1rhmeJdwn6WkWxrc86OJLMOqmD1u/IpIoySTtoniY6gj8VO4u8mEWAgoA2w
EqTIqJtVGMN9JPmyddBMiKTyeS7YmnJVqB3mLj6crTN8TQ4thK5qVTIShoeuUci9IJzc9iavXXJD
WbDHpRWleruvd/S71zczIGhscbI0Q41ByaZJWvx1iJdES+lGmcvO3wzwTfMqNemiqwR5/WH4aRjE
W35eY1V8oO1Vi/6QrObBQd5rLefOQvrvyG3s0hlwaNrb19pdX53COeHtPlKu8gLS84m18F3LL2fW
4jgZBx02aKKFOmU0IqejOJKV2hMlO7CZezJHRlUWkQHhQDgcT740frUKh2jA6s8yVy4cRDFExuo4
3FP+GrnMcNlkPIcO1zdVn0cmdloYaUD0NChVqtKHnrSz7R9D/WeL18wt/zQSEAMOXfqqZ7kfBYEH
/leLEql8ZBR20xXnu/u9wOnCbv/Fd48Dlviwi/d49MfPCnejUxUPCoFu1Blb4Zp4V3rN++5IlJ8V
zxgJXT64bnO2JhJxzXy0RfFM/Bs9lPUsm/uzKeyz5Yb/OpHTNFsSwMnqlwa86LZjd8wQTYaHQofj
eWJfLhP3sbHGPQl6fspBUpOJw9DhQPL8z8VAiB8H/57Z45fCPkix5YzIgxGr3P7A2maxFH6UbXJb
J8JpasRJmaWvYa3vxmoiPIj132tBzk7LlkCamyMSM2uNnKQgjal5wYqBl4NLNhHb9bZQMQ603lPA
qxoKTJdfdkEZczDj4/F8CHqEt+0oryZG6NG8UOnBKiBpgTF4uLl7NqyHbNS0WGFWS7ikUkt52uya
iz/cUZF8hF909adlOrFi+xtoJ/by4qZRGaVrH9pUfJjpHE9J794r1SAfBnAsmpA7TbD3WSongm6f
GSim3wX7dLs6yoW7PLFUk+uE6If7rkq4gVs3p83/NU7wEwbrXQ/ks6WHzXUH5sL6onqAF4ETaTu7
eGl12gwwzLz7JcCEtolAaEoCIcayezQTve4cL6UqEwG+MXhjBwi5CJTp9jI0bJtsPP6yfsFvRMlz
V2aMchTBFQJYhuzSA66GWNs0TrdUHbK3j+eKxetAnrzWfXN2MzeyASp02mPodpFXICasDpr4OB/9
qsZXOWE4L2pXHiYgMM/GQjy/IER337QCoCiQZK5J5lPIA9pWsqd5NdjWRLP9ZAVNG8Q0bI5HmWck
Oucq+C6G4I/Zm+G96XXsICwoZO+rwxrL9m7DUPj9W4Px4wNcTnVUxLf2ypswRgsMQg5g01Pi0zez
65qShnanemgEzi+sQwBnj0mW1jd3ggZIjsHgtuN9TrPbXWmH+V7LYTqSLMzJjNeCMqS+pE0vSx6A
TpPuTNdM8wRlNh48hDwbWIUZvLdtb39aSxo82u4iy2jSvX100bQjI6Dn06pRHMo5KS6z7V3aECCG
25OnXm1l/dfJeCLlIu86UCDHYXXJuZG8PLGJHQ9d6WNaGvDpaUGqeCQJiXuIHBMBteFO2j/w43HW
FvTAOIFvf1F0iVFrxhGftiO7viJNLkPOpV6WkyaJGtqsnshRP2NGy85FT8IAjSTvUGO74nUqp/5J
Dh5WfrbW+iEP0Y9B7kNxsQnrPBWQOAIIJql6VG3ufwvpASpZJmTPgJLUcqa21/LchMqhwcB/rZYX
Vv9xmtLy6C8+lIeBTqKRShJUqVnJ78Ba13gq+PTMCoIH2aSvSRsqxRw1IO7M8AZIT+4LOnZYK+qF
inkij0/+Ojb/ynXkjps3NbdQ1xYh5msf1giRYXt5LTFLHNRkvkit/rZmX1xqz7qTXgWbI/OZB4u6
BH6/vW/HgJyxB1/lMcxb/+hZI8HIXlmfrJ/DV1zJ+h3QC7h3OiR4KJb52g/9HKc0GF3NUExv42Cz
Cg7lSirMJ9WDL+uJ74r7WAMiODSm3f018Ugeu1XPp5rVKWREkfOsFAnrnT51GNGVY/z1RV2drZIc
7pRzryBU8N/XvgZJwbFWFh255c7k72vVd2mCQwk1oGJncV7yoLOPnsJBwuzSlsYFt4qJOD0gWHup
5JCyEIXRA6t3orOb33OtvTjMZX7DF2Pv6emZLi1ZVOaxetTn2ZbYPsQ0vc16JpcRBmiAZti80aXH
eDobnNElwRZzVxUu+bmC3DvmxcHFEuKNx2Zb87Qq9P+EeV8dtvgXOIC5I5VYgj8VA2NZ1XoaISNl
os6zILKo+kSw5fipAVe98FdwPNlswBtTTvc2PB0OUL3tokVKxg5h4TjM+Q/86RxLs0IWqsuQqELH
/ivrJP+1ttQXVg0/jeUMAQhYujorufDKHYA9LBlG2wA5tCim5cGgzIwqufIy5Yois34DSOUYZXwm
Cz9sT21TfjvJ+ipLTYrlbs7FY5DBgSOWCZEj1AtWP6w1p7RvOMrt9qVgjqKaKOMolVsC2ku8+qnU
TsALiToBbqRucqaoc8NKWN6boSdUTeozYy/hN10mIcmQQSyPoy9p6WrmAJ8uEsNe2/TkhlxhJ+bf
z3KxGsKW9nxWbwAEsjnmR+/P+bB2PP7or0yEU7OXVH1Rilqlf50w/c18st5Zum4+K4Qhd3lLqxbB
O9llcDUSkAbLyjaM2CkHnEySf3ZbWx+LRdIiClvIELHXJPnZT4KHhJfgi1Juf3UNjIXSoDIMyFvI
gbIdGNVqHbSXRwPKZ1dBbFoFtZP9MJ8912K1n9KUvXcV4T6io1Nr3xxfJWvkE/VpIxKv7ckhTxTB
w0VjncFY7x2nmz9WkU/7rEBvLbSN4xH1ipK9NIv5bNOzQW827VC8nZ3C4lu4GpZ3VWAd8D5xXbhV
/afsP2OCI3uV1CR/XTzENkPaGiRsaWcAzIbQJhXiBpOz6NZPY2Xn7SrD4Yvh/V40X5nRzg8zKCUc
sdxcgDYn6PkGQprSTHtQudkZN0PU9W5yHMA/of4UXawySQzSzDrzS1mS0Rvf1ZhbJFZkxWhHboIh
nXQfgHETbFWWCPK4OH548s0yxhbLMzRJskTsune9nfMyos8VMzR1xVNqco+RTMmp4X+tpB32lTnR
Yl1SUcEUx6hahi6K4ZgMUZsvYIo2X2ASwlnBbNdFQ9anmBfEU0paJI2yFs/E1I/JDnGraKihSpJ+
P6/tXavGHxM67/wsmMqwISTFY6+c6jz0LosiskouSnp274zYpUks2uqf5FUO8Mux/1Bb+BcZKzy0
SnK9YtovozBh8xem82X2/+DfxV8gO7uFdmAb2GshEfNGlx9159lP5BqmTzJHJj+zw+IwQdzKK2Ux
840gx1JoZmf2BeM5WDHbuOBZH7vN9FjY6FM+15qDP5YyrlJewKSyyCi7Q/jYVTYGxsG6VqUeHggG
tFgr8w69RhjEatrqM1grqDxB+8WldcKSlJYtTz1DiQ85xI3CauAwDoqsvINO0LOQhR6R9UP50K7i
XzLl21jr6W+8vX/bBe+T7vyHUBj6LskS0rxWyCXJN7t5PECyc1OADGLga7FVPoUFmr7WYluWh4Z5
cprC+kp0QuOhSEFHL6F8JEDp3eQEsWGnQpWx/rS19y7xwB6I+yMb0Lpr3NkZvsdAUfU8ej7bYQIS
UWECKbg1QhThU56GrKpdCg6XVKDv02v/IiCypDr81Y3YNaFTiNjz8ocUUbubrCi1P5ORWwQaS9Jk
bAbo5/yh+PIZGNhz505og+386CjjVvdl954kXoHjoUMPmGbn1cFxzQJkmP9KezBZGbtvaqRsufbl
O/0C2Z2bpdObx/WDK7xGp3XIp1OM/LS0dAjV3msVEJlyCUzy9uYQ3a1d9zEWWtzLgsHPFQYgoxym
Tuk26lfn4Er9JoHzupIPlA9mW7136ZYMW3y2WbUyLNo7mIk2SJKMumllLxDwoggQJnZyHv9VtQTT
UdRoUbiDhMcGugNBxWNSpNMctY4BfMHkG5ocrZzKVppRXSz8FBLt1Eh2emYcjbrOqI8cYL89eCVH
CBrhdRnTrUwhxLvgFiDb+gzdcOFyFMHpApo2OPZpchoM+/kcNtZeF9KxWLG6FtD8YvhHpbU8VOUM
pmHFcF2t/neOEBfXTf6rbWsyJAv3nrYy1l0BnSWaFr9DO1hZdQRwLg71ksnvVpryC0LaZuIuESUP
bs/CrCs321TbW9O9cFuObHthA+lMfvts2YXFzZ7TbIWxVrwiaXDr5A2GJWGg5zVvsrk7GSr0lnjq
S5eKz0BbZ1oQFU9/YuE07JcEnk6KS/yd+4c4920LYGK08A3qRtcHS8zZkXJxE5QjNbGPVqqm74rn
uzwYgfGhFvFHlmx7YcfVMVBtiFH+7P3MTjU1UW2rBzUP87tnhVifxYBHKs82mgCgVa6Iwysr3FeT
lCRlVIZPEMke465ilc/YnZFtMN+B0Nb2WVNbteOO4x9myaU57kAxnR1vJfpbBYt8GBZkt84PB/5P
Hpcmh5U4XSrFXVYOT2tPmo/xzWYWKzv3SWY1qwi5mKxIGZd2ZT2R/Cd+weaJz4MWRrnPh9FHOune
FqGCJ4PykXjOZnlNxGQfmGU6JE7A8YEHIn/nu1lIYWzY/5Qbkg3HCTPi7BuPEzSpv2Cx9G103fnq
2EN/TnWQ7FF8UCfD0T8Jd3X3hjRHriDmdOPxaqLK5XsGEUudBH6kuzkU3TkP8uBc9ZSqBm5BbFWN
DWqZ5bLf0PVDrzhW5IyuhkLpbFoxCaMeBgkqnoGvczs0IDzNnyBs6LL3J+++qe3uV2kOw6Xrw/Jp
0EVyZztz8WH6dNPaypgiVeZLPC8l6yZoVhefNQbz4ORmBE765eJ65veKOc0A/LYzG9jpsgiN80zQ
/OSm9nTwEMWiwnfaE8oIPgXb5CgP+NGSzLEvqs7F12R2VrR4udrbQA72plG8lf93dOEMJLVAVo++
i+mgcwNpLbSS2Jqtn3UaP8VC3N4szOV3gGJzdTS5bRbwzQW+ffmymljpzErrGw5uMUZEUVg3D/J1
9XKILwJp0jVwjxmi+NO6PXwSZq3dEI7uP3/0eB6ZniMauJdnMlt2pNlP7QiWWTt2+Eir8pKHywYN
MtpIl/lmUZ8rDv5VZYcBwz9wHwayMSEqNKStFQc6tPamyUZ1GpYWMgLSlYedRXrjgScf0EfS+tce
Evk/ZRNtHvTEdWjMjTXOGbv/lmCYHpfQxKiWdUz9wHpuk7YeK9P9gVM27PpsZDHFaBsyK5QCytpc
J7H2U5ftQ2e8tH7p7UuhicckTk05l7JF8CWmNntnvgg/CRT+zkHi469WjvropVscGxI0JPsIEaP/
dM3H6pMLqzFH7AdQpPE0W+JfLp7dpjwlwlNPXQUrMpYpS8E2THlN2Et/6RyjAAlgGoQsmbGBqVWf
rupARDSEJZAVl/yDgp6FawfhR9qbJzrUV9SbDZh6FUaNhpLhamLK5oqNTnKpjfoXbL1yTx3uazUY
H1ZInQom6vkGoqp/w/M83LOAdogbpihWVplcQ9J7hAS79BvJhgp1k0xK0Cb9d7dAELEpXN5NXBZ/
Nc1qIlgpdJW19258vVqAFs5P1fUekYFJnjLprvbVs9Nm/Kt9Q+SHpgiG2+SnFuq6nV97DFsXGCDq
KGeh8DAV4GxGgqN+Re1sXyzoS+Ziz4y35JYSxnmKgE+1F8zEu2WJewNVZa7iXnK2HjxXB/fpUCiE
aMu5di4xx0Umy2nFAf/isiHFaD9UMRVH9LQQM7hZ5coSsxDN3g4Ni4qDENBplWeHam2N/er7ykdP
MjG590vr7PxAAGMqTQ977RJ8jDnKe2k7abmvnfXdWR0WRqCiHOTRJMXnuWA/apO2PI2W9VVmRMKW
dmHTMHTLyqKzaPvPlcJ67PN2g1VA6ow20HaC1ORbzmNg9TMiu+3eZ/QDPyUmyCU9Y4nRE7s3GF7r
QWZDfyxUuv0N4Zs/VuMf20JfGwZiADYesz0LAhmNkxse5FpWf+nP7W9lW9B4XyeVEtHgsPfrfWE9
rG4bEODuvbgdi+BQcV27yDYb2fSxgBpEzWiQWd59mpXhU2d60z4UI6B7A31OYc5bcrineq3WN0C7
zWltlPVoOYaIwqAYH8lj13FrrzCLBouCQy6fUSvc5E81M26gSzIsrI55JO+KWWPgiM+LHMhWjT8u
AV54rILGAm+Okk5OHH8WbXP09HhMbIP6UsXQPhS19L7BBsBr85DuJVzHlR+Zzd6qO+OYDX4WCeaF
PVn9eS+0Je/WdsGo4JR8nUAYUk89A5QpIdXH9WLlBNbTZD/6In1zCrZvvDQM593sDUlYfTRuVLBC
b+XVcESia456MGWc69p65CnYtk2omDJDAYV1RgXBLENoQdPvqUuCnUHU7Ih8Wx0sM88+tL+YF2lO
/auc+IbgsJDYKQW12YbBTrRyTQO3ZtbCPAVwHAA1ASzLAqys+99Wlnd/1SL1C9r7dCJJUl67VLb3
9ay/TSHSeyYIyfcKB3PYdx2pqLU+haJVj2tbiyvpXxh5rBz3YvQAyzhpTVyQRNwccKy3PfuNZu7o
dE7ZxYU5Glc+0u5cNQNpnA7mLxa+VeE/9n9loIdpN65J8wByiNOBh81Cot9bvclMWabbF5iDbFnQ
LkZCNetnmU7u25AxpHFdBsA2jwLAYxDGlefKk4lQtSvy5YO5E/2bOzAkDmGiU1CLsvddu33TuuTN
xKzC8gfuC6F5fXThJP7LsI3tqkYlJ1MSFvUknrsZqgeiPxcaK4eU74pSIXaHecwmzDlOCh4rMKTm
YTu3dj4hy13N6/ZQ05BA1rgBTzX1vxcTJ27uJfeJILqeLHWx74FL4VTJ/uXMqjth6c9lxkzc94lz
ylT1xqg0RoFpvFQOw9pOKrf7mESFxcdS1m0q+x+Xcg24CETq73ybTGywGPLedkh9jrRePvjA6T+7
tkKVdh1Mca3FaivLf+QasBCmHe695Q2yt2m+OJuLa5zTxOXazLb10JsurDzflxcQfZhGsjW1t/ca
LyxPB+Yfrq2oR46BM0WPjn0w+H5EmWBq61xLHIOGy69yrPk9LerkPhim/tbk9XzgRoSLT8n8hUUG
afEeN3AOpzjbraSgdmuf/wll3lznpq+u2DD40QEncd1PsUU302jdqrJFVQlGuFFOCrGQkcCtXhys
GKdpra0nNj/4uYca99lMMAGHzvY5pFbB9LGO3oC82jm/PWXW93znwCtk2Q+8DIxqudM8+ImDFSJv
aKjL89HZDw5SKfoGTL2RII3XGvYucGumcvDRSSCdgyZzfZw7aqPSrmev6jeI6XbdsRnaGsKmwQHF
aNvX1cRR42R4jfFrYv0aGyIW2JF2GnTW0V7H52pixLQt+aIn97Ga0vZgNqk6wvU0v/zNQA7iK9ye
HuZG1+sx5HrmnZiNP1al+jgfXN3BdW37Q1FY8wXUiAJ+X3yRqU4iKU2cu3ZAbDftzDgMu+Wara7D
Wx1SEXy5Oe4m2+S6BQ3Xn7IvmDYyTrFTADgr9a2pGy4VY4iByWD+32duyzBv4pwIhS2P+Tr4h3Sp
+jHGhsYyeg115AiDW6ONXyvoNatLPV5DIrHLLVhqMF6JG2bb0V8+Zmj8f1JvfUObIu41MDld26ax
6carRsjlrEsx81eTHk72OPY/1jBmT7kIgsckwznc06H0QBHaBqRKes7JqixQxYulabCp49ElbUSK
JtuM5CPejr9sib37pNbZgxWQAKzRjwGXAOCy2+rHzNioIlYT4WOPzUo8JVUpV/e9o8/tlEEpOZKE
JcgvUhPGSGhGqoV+KtLVPSxM5kfDJv0zWEi1eGXF3nXSL8Ul/eTOrXrKgCPti54chDF1eaQ4laNS
h+I61xRB+br+SOlejdOQXG+5NIpkUBYcRmtxXvuGHvNRMVxZxljF9qI26yUfq3SbX0UaYAIODL7P
M4+UYw1/ucmyRF1tMjTFSp4UKsmLPY8hz7a5hRDw3fN8QClSw0xmg7HHcxGLqwS+qSbvQatAWOV3
Hho6zrbQJIqcJu2TZxQCl4QEMZe55atDKH4+DGu+fJLqGKJwIOWc1+G8S8SGLbcWJr8+wFHhtIw8
qiqZJEdVXEJHQzuupxfl1+XJAQof+cpgDwwz6mT7c3BTLomAndt0bOK6ZuArVKS2Zr3dm2K5ytyG
GTvr4jVp5V+OY3DmtdiWQk3xPC2JfvHk1HBGFYQ3Ax9/uMjszwX42s3VS8mYj9MnZHafEcnzt7or
APKvODkSX2dxZiLluyIxcXisTnPEicCcH4Q/qS+/Ri6cBzla+XGlIeHa6o7WQuUz9bU9ZNkMAh4v
whxrAGqj+ZZCotj5CwZfE3I2muma7h0trGBXsGHYp92aIygbzoiS2kkrMh1+ZePq2y/EOq1nRxbY
Phz+nCL/jWoQcrGW875SCfMBgCG8rE1yWgkU4PjFP6dbBDwjYdtRzCx0zYTju8qNk5z67HdlCHYG
iGUn29D9Jaz8Zo/bAhd1DdbxUklr5CVrjJqPhgGXWoLyRm8n/pR58GJ+SRQfeuEPBbTYwLs0vFZO
z7WbJwiEeLtyC88N5Nuw6hkCEuDgaUJMFQl7Xq7V3MHSz5v0aHENi5dlRr3U6QYBgTHBMrnogHOn
w8F1huZYBIX3ohxRvSx5Ck3Bb4sNUuHsvIGYZarY80zMK77tD3HW279mqvEeFniy8eRY5I0Tl7eY
48bKPSf2j0Ku3pvzJCDvidR6SXU2vFtBiR+TOA+i+TCiIA38qwYDA4Q5Tv2ld43i1Q2YmO3REWgl
03Toa8xlhlNUP4lRlE/NmALv5G3+FeTEVcuZiyK4cB0hkRPScgcbnu4C3DrA5FfPwjnif2BM7uFI
gvXRbP4K/QQ72roYwhu/ks7zNryY7h9nCxiIEZRDZFXtX4QG52eeLA53dm8HYRfcoAO4DatRYt4g
OUAOxhW7pOOqbE2Z/BJV6RwmpcfPeuKKAYGEiVsF35bD+2PKEidmoMDfEng9Av2gp6es8/NrMyGa
WhjVtDNvgRZHZZxBVvkrYJ3P9R2nwrh0xmOXBfKhCkT3ZCNlIagiCDuWS75HrHgw9SKwxpc57Qug
8wmB8JTHgcNVkMXbRHOF8veZaa/3ocdgQVYQyYddCoamg3bq4dAVbb6fbMS+Qv/gLa9PgTH6MVHi
5QiEsD/NHWUCJt6sr8pWasV27Q6nhhNj764Dp6ury9tCIhkjrEX3bgGYPumo2aoqpEwHb8cdd2ew
9Yr8DUwqzsLG+mEQYmTzqu2l3PeXwWC8WGmTO4CMpDBzoI/xOQlw3oJZyx4tQuZA+dnjnCenCI6T
ryThddEdk24doW/4y1dPLURMRJ7zAiYgLwOCrOwJxvcqW4BnuVKwB9iSJQwLJ4sd06seMY6bylzv
KO2gD5QC1CPYVzjAJi9jZdnGvR24c8xFzD6pfsz+tMk6nDxrktHa6D+zR8/e2Mj8Xw1zD7ejHmKr
UG2s6JuNPfQuCFapE1srVl3pMu5KmgBilzIOPKk40rLGGtxjtSA0Frl91CC5d4tDNntOPYgLRTIe
VmfwcZfSltGMs/jsW4Vatx22C4m+8+wYySXQSOC7XPe/S8MNfrtLzx6xEW1zBvrb74Xt8XkADkjT
X3LCd4hnrj6whUhOfkHiJqEf5VBToAwcwjdOZZYWhzydDA7XtD44C6bkzg7+ja4BAmqDf6H1wOvJ
SiAmFgCdce2QDYFt8J8IDew5B+M5NRv3utX9PtudzA4g2MsdsRNcCpNnnZMSQ5oSdvDEToeXXyB+
MWfYN4oAjKsAK8jIAlUqcqAp74kJ/7CW28xTwvej3PShLQ0NtR1lOcF/LMPiXHl4tyuoaSK8bvwe
YtFF9enXBhjGhjdpPZO7ycLVuhpl2354E5wZQdzsMPF1enAYiC4FBICoF/hRqqJI73x2UTfFV5+X
1KhwPZAFqMt1L+cGbGDm/WE95DwSOf/G6oc6R5/xcVZi3HepI44hl8EL9RPWNbCXIeb92x6rlcOv
6OuQtKdUWJbdPM7LIfzFHk7vuFWau05i+g0FjRX1UgxR3iOg8AWM4JWhnkiclC24kB0bmOIP+isQ
JCIAdwyMZcTdnMwZ9daRbhocl8aMrh/U7jbX+a9gAchFAAoCNgf9kEhLtkXSl+yYCUV5Y1E3USGM
b17yuQtQjINJFasbF4mf3vC44gJcUUo5jbHVWo0b26b8QP5KDx2yYrTMtsH4aeRXdLzssBg+45Ns
zX9rFr71BF7eRGXwSCW1Fz75kzbvSBb3MTMPExZBN2L0DjW8YIuhWODmo20s2PcrlppMau+U2hhL
UjAKPWAPNrqsAoEnfFgp5GjuKPPVNvl2rM3assVdWSpnZAVrM30GQ3Jaqckjr9WxrqMUlIlsqZDC
SC/aRl0dS0mumtGAhMBgmIehggec+aaKGrM2z8i9ICmqvL2aPudQFG5FO45a/AfDxA80og+B/iK+
Uzb+cXCq7km2tKpbbO9u8LbXKLcQC0KRN6eQHcYJky1UA4txJpY2mACd1+9DzZKcAzc7OyAUfez9
CyN0C9Ryp4PR3yu6aQ5O3eUfbr3QAIJ0iFsTNf8SGJ7zgbnJi4dtqpjnuT2ONhI0uph7XQmRnwoA
XLHUOGjzfAa2obANa1c272Xu18+GR9qWC/SCWwsJvKza13DRdswpAfyN1ctpLE3/qcqMJsbD4b9j
54TiUQXso7AlsPBsLEKrbGh0NUGTb6YpNkswHjvNtnQfbLshsYbOCse1xLhcWx3+jiFEeQ5G3g3Y
SLfeQtN4c0sJqaLK+jdDapBYbArvIUXzKx5b+QS6HSKHC0FyWNthn3iqhQRuIsKXfXVLqnZ9bRjA
bvROPypIFfuinn44VLgwh+nEPAgSPqHRBJoIU66Hx2cnGBRpykBrBrqGQkFjxljN5xY04C2RaDh9
h0LJL5NLeNIt93PTbmy5KQNxjOkrqebW3Pte+Q/UZ3PL22Bi+in74zDg2AXFYT3pVH2RJPk9gLQ4
U+O0vI8I5XuWsXO8pPxheT2GDAKZuGOd1hyHZOZ+QjQaigL1OCmlR/+5sIhEw18LES4iQDLhrizZ
KMpWNJEziA66MG+entb2b1qz5a0LchaHM2Osaa7ZHRe7jisKRrfnNijlMZhDd58saESb/4Z0L0UZ
SyWrB/x9KlIcaQzK2HzmJtBQORE0hzrHA94k/k3bLQnZ8rZ2T4MJ5wRqv/nLayfvT25vzCyfMJAA
tBIVkE7vrET5kZjKJa7XRMSBGfYfhRoQFXzuyJQxm0g0mb5hMbe+efBJmRaVT+dMSe0GV4I7aI28
Q+10IJvDArqqQ3nDMCoZqBqGDrpbvvvNKtx0EHNqXH1Hern9K9u98mBrZ/hOsin7azRgJ4syyWOr
y2eqFze6ZTljgcbtBszaQdOa2+k9x8/1YTKrYbwlXerPyFa7MKGAqGin7I1tcMI0XpXPiiaRpxAO
Pdb6ZYRSpZK48TrxT/yPtDNpjltJtvRfaXvrhhmGABBY9CaZZHISE0nN2sA03It5nvHr+4P69Ssm
CEsYpSq7WpRuwTMiPCI83I+fI4DZ8Ef0qYcy4dYEDXFXtiQtr2IyNkDfkwT8a5hU5WMZZyV5kzK9
45CaPupGodzrFO4PSdlyshCjaC0BEzgYnoiRTaOdp36Hm+YzoIBTC3877P0kmRLnY9F/zG2SexqZ
nGM52PLBB2B+1TaA50C2QvliAAqM/ThHCNmem8WR9Xt2ply909MWtQRytQdDj8MP+tz9pdpa8Ei+
LP4nNShAq+DFntQcXCn12uHaaYbkgddF7k5DKm4UtM1u4GJBgcCKP4WKUeZX9W2UI+MCK5xDmlaS
XUcDZW/6UCbfpvLaANso7oL0Ha2qcJC0HlWRotFp54jIQ0jIfWY2lOZT2M2MGhIm06pPAZEA66QK
AGpvMMLpSrer/JrzI7xu0IPARGje9LxU9yOYH1zBqIDV597008sTweLPYI4sLO/92o9AtSoQs6v8
b1Aii5M5Tcb1CAnT3hGNc5AGK2VVkA+oHjReUPp8Ir2sfq9LqI6tKH/2hqm6UYRm/IbK0ZeNmPhO
GxwkjeLhq+xl8Y6WpuAn99nwDhjIQIlb02gUNemeahEGgM6pTV1ywuPnLucooPqa3/aJ/bEsh2pX
2Xyk07yfxqTpJfo2POggmgY4IMbPIw/vnWkM4UmhJHOYDB3GgqTBUdhiD1HLNMADj74KPSctLxAB
ZeEsqEIWqnjwgc7vQougymmC6xYq4ow22V6fNWAa2H0dJ+ivGtvt4qD8mAuYdyDhDfwHZ4jFPbi9
Ym+NIxVP1RjflVEqua0b+aRlpMlQ60sOfuvgMJ3tAKSh3E4ZEGWN0akeS5LOLvWMEPbX7ActKv41
JNG+awWldjt0cMVFFA5BEOnpvfR9Wm1TPT90BkxyXlv5x6G0fkJFn91reUcfr9FLePW9aTfyTntC
TIprBeg4JwXPc23IvWfLAg3p2wWcqBnUjTEVzPcZwKlrnUeOO9i0EoQayQajh2+oiQr5VHU1l6Yj
5qCMFo9oUGOShqzaqNKrFMcoJ+DsyjV6kOFtKAFR8VbTZ27n7LZlJ8JmyzHVNw6KpCFNJ9Bk1M/m
KL0bzhIIX3yUloAtKnTdwInJKzXk/pTFD38Ol7Oy7P6Retf+TK3Wv0kQ94JIDuIVUALdgdxl9l7t
Rh/tF9FQ24JaNoqA5diGOpKthmbQA1jy0Ni0VyMXioyEDo+AGBmkXjUPtU1bgOmI8ROSVzq5RU/c
A8GhDdzSvkqoI6LI5hls6I0JVRsq4nBmOgcThMQTbF0h/VfgN1Cy6/dIdrWALQoyaQmwYYXGac2j
l0wmBToKmTdA8QRhT+MkKiKImrgvAN/fWEbn3JXpVBwUDeBMOynVLRuPELomz95Edrj39VQ+JGBf
98RynEZN+6UAQHhbA5Z5LuVU41soI0KYEN2Qiu7vYPRku9o1Qfqoyo+epj7bidnvo3wUj5NtftE7
E+r4hEu1yahPgK2Uzy29c49xw1WXN/hHaQLETpQ2uKWwEsHPgDDG6CB+XZUF3G5pySYhYUqkpRgw
1FJyeoe2VbDvY4NGG8i1ecjQfF2P9chRX+cPmkNTgNHSGgptZgvTQ5bdQp+lAvJuIyqiZvmdKJXY
Btwp1C9x0nIECrW5g04Lx4UKSAGmxIM1/SFERTm1S7ubwqmKJ/zKuEOObbrl2dIe9QAaXVh7s18E
PjTD2k3xFekjmoQ7pbV3Gs9RcIk6XSUV0A+SeDzJbUPjrAReNMQVrUcxPTIKUPNng83FEaiJvTXR
oNKJio6q0Ks/V1VVn9QaBUe/lPHBHwekyQNh7sHifqfoT0UQVs3HnCvn2mp8GNaLGqIFmrGvgPHY
t0kEZ4DROhz2o/6tHezysaZqTz8R1Z9aA6ScAN7edUgT7Xut/446mnqgsV7eyFS0/yBLZN1rTkTh
yFF/2p2R3lQQqz47vfM9sCVAtop0AbWzX0B5tWsKN7xKwwQBbAU6N1n0wEBEi2BWZ5HoU/ODKSCN
0mj5JpNqejf2SPOfQKdrL3yFFnkH7a180HN2fGGkt61i+K5uNumz4JEIPrwZyNmTnb7HqX6WDSWK
Is15LciAi8jr1OteV8GN1pq6s20l2w/06yJKksFFSPR2NUz0X4ICzK9bn5uv8Sg2ocUX0AkXDodB
CXT6fci+kLoZG4SxIDx0TLu5j9C32LMUvLsDdbyWSfavjljiHjqn5EczkuM27Vb5XiLnRWbBaGg2
FM8lceUTtTXoplRv+Eaw9xVkmUWGle4XdE2HfdWSJeo7YApRlP9icGzpfKCjYxYXySMKUbII6vsh
EWJXV2V1Cjh2boMCQkwwfhQnKKnqGd3qoG8QUaGGodP5FpvRk4ns815L6ZUVIc8le0AoZad7o3en
o2RCaGWPAIi509QJlpkWiQ+wUSCZarua7h2ng844kPHnxgMmKXXqDXXM1WCqPXNI2uuqyRWFRFtV
wYpf1UBy+q8oS5JHjhMbHhEVzn4aRoYhv6VCo1zFMZ2OnWaM16CmJZ0j9EyoPfJCU0aTpIOm077p
GuOgxzWN6NWIEgJlxgfaTI5RHMuPIICiqzIr7QOwFlicIPCgV6sNkHwc5/oNVbQwbwkCANfTJaNC
UGMr9aPZWCWVB1A21AoE74t2LPxr2dn/+k7b+ZRJh2F+5StwV9EiRduMuc/7UZDz9UAnQ38L0Vxk
je29BTjdJwo026aC1NnnvLuyJEElNVLtM5ijz+UjcpGkowzUe2p4wMEuOGZHvdWEeFGZE32hU8df
+xZ0lm4pEJvDWghYzTfv68InkQJq45fVD+2/vgVVoYDTV0mKfyT52AMAHCSvRznOvy79t9ZSse8M
KvqBzj6HGQL6wJmtVOUovgolbN1pANGP+qGELnOXV5QpZSL6fWmp8HrRa/tA5oikfU/8tqu5eGl0
s+PbCo0niExhNQsljSqto0MEHFvVI5Ws6ZOFHMJ7/l30CppAuU7bULkWbTDSuwcKCRyi+ktpwV+S
hyt/xZYR8lKIkREYSqbGmAkPREfrvmVIbnxBSZAG+vhzjT5txAXvz3Dhmg6WO16mHQ0GUX0Xt6R5
4JCX1zpFPBhDDBt6kMi817U4RBN0uDFKGpEL6qUQ1Xedon+iqE1jpNBJTFq2dS88YkwuDrqaCBSv
i3Ss3kEbbl5XU1pCD2EU3+wqpKmN0y8dDHiBTD7iVXWJ1OfM/kGSGiAa8HhRtRDXWCZoTt9UDlLr
wgN4GgoJNLpT8DG6r7UQ7Qcdki44VckunUoDmFluULuaCg+qZQNfrMIRzEBYfZKUxm9s7+jQyUC0
N6uSqBNA11IBU2PyGH0kQQjzML1hYD/n2mnWim8+UcOXMqNENnWJ+tgHmemCPJ9Tv775rBYFLWqD
49BfD7AVNGRFTt6kykslnMYrEN+2qWkPVk+/JOzkX6d2xkvqsNGqIb3kPCbb66YJvwouyF3Skawg
tS4OOD8JOdELaGhArYXwfx9gswMyoULINrOyKgrRSKQ6FF81mo6I6px3JiokAGSG6hPPYe3Q0RhO
K7T0vPtS09g3EapznhYNtzpXGXhYZXiyyW6rt0MJEhmtsdguTvlAD68HsIqTiRyZrldyJ5ME6odC
smypHrKtTJjvzSz9DKD8k91YHD5dipxxiJSw5YAYgKoX+BMv4BoOWSveT+kInxhCxDunpC12DDjX
lQGSsoYfehWVivk8gZICmRdWn1GH0Q+ySPr3cWBa3C+4Xa1TVaWANlFYhkdGhrp40HXg7NziGtAV
o6W+SiZLzIwIYZ3lh6kx5M88apDYlJQHfA/41GWZ9FUddkNKQbepsPnPf/2v4uf355CA9//8l/a/
AcAhmxzCVgw1GiSF1ue3ft40dMPRTYPij6mr2vnnWzYsr+4xP9ED/cGfaOLQxm+XTbxWRseE6RC1
G7plCnWhvk6ezW6jsstP2vQ4yk80yFkxDcr0Pb7RDlOkSkcIqZOmBrB1PpRCTXTKULkCndf3eNwj
FU7lKR4f/s6Kfm5FlOYUzz1cp96R79mZ+XsrILcLmE55JKg3bi6bW1t+Fh66Yl06hhDGublY5dVv
hHZ54uLhMh+9DT35re/Pf//CvaALSLVSdcpT+Y0CDZo+f/fzzfPPF6Qpacbm54vx2k4Oube//H1t
Hn8Ow2ae3f36P/8lddVkuV/Mz+x8L34/LcU2bWZeCcWuKz852snvoDEDSEjf6hVMZnBj1IB3P0/K
82XLWxO32JcNUEtuElGeFBMi2H3Rboxs6/vyfGBFkfaBpZosDIBLusuDv1z4xa4cYTRR1ImVySYa
wJ9phvmr+THV899vOwREecP3fYrMmqBh93DZwOw6r1feRqcL9gyN9Oa5gZqKc9FaSnmS8n0J9hDO
r/rnZRPzGl4woS3GQKYdDarcr06dGK6BXuzalpBKflZAPWa8ZS5b2xiQtji/JPgkkPhsRVpkwMT3
9V0lNpxqy4R+Pme5kTjGOO92cBQZveEg76YNE+t++z/L8nvDvtiQsGb5GmjB8gR0Mu92FCUuz9LW
9+e/f/F9D+ryDHxTeeoJbGlbf3/581szNP/9i89rCo+neGLJYTWiZxFl7r75yxEsjizUChMrTGR5
qogqOZ02FmD+v79yWilM2yHAk6ZYfL7gsqfKWVenIUUJgMg8iq463i7eeLo8Vasr8cLQ4gSUtZIC
5Kuqk0O1DpV7iJwuG1hdC4k+OeB9wWNjcfelNjVarY6gEZ9JjmkStspjar/7OyMLf5Ie3WcW4uEn
K4STdzJpY7apAWb3l82sHiWOkBLcum5Y5mJzt+nUIb9ocFodwC0CO3eNER5N97KV1bV3JBY0iEBU
bbEkZlcrEuEirlso/LwHA+3LvfXlso21ZTd03bCFw4vbdBY2EExrGs/oqpMCxZ+8KWh4/DsDi5vP
otRaTRYGnPqqLb+FZbVhYG2WhKoJVTd0jSEsRwBzMDM4Faf0e42K4HAgZ1zkj5dHsea8QpOm1DUa
beRymryk8SCjbYqT1T4qyZehemq0jVB0nojlThe6KWi9NqRmGYuzSjqJ9Ls0BnwxoBzhlI+KKp9M
GK1j37+nh2NCZGvINiZvbflfGl0cL+Sou5KUHthJ++dOd35cnrXVpXkxpMXSjBTX+rRLihPpdcu/
80LydPumPf6BFUHYIFSUhIS9OFgyX0ZEpn55Im8VHmXwU8RfJn3jJlmdKIsSkYPwuGHJxY7XVfLs
BSj1kxXf06xvbSz+qn+9+Lx+flFNsu5ok1JZfArwkX7isoKp6fI8rTqYZVmzF5MbEIsQa0qLPNLF
UJx8Co3U5UiPQLc4F65jUnq3pvFHU/Y/9pYxI4hTKxlj7CWEJen0fgRqcXlEv0O2V3vGYdVtS8xn
5GLP2E0K83Xr5afKBl1yCJw7U95A40bpmrbO9AdkSZctrq7TC4OL/RIGeWqlFQZhxUTXI4BlKb+9
bGJ10zhUSR2T+8VYPnxNs0KiO8MEkpjaABds+as07Z19d9nMqje8MLPwOLa9OdkpZuBgQP/tAN9/
qR9GI9p31Mx8DF+2N+/15VKZqqYK02SdbH3hfSV8DPR2BsWpztzY+5V617H9WEKT323M39pOfWHI
WIT5FPBozJEYkv+G+aMhni6PY80DTJW0hGZS3FadeV5fhJQqsDINqUE+byAMB3QZnaCNESw8wOCI
4Rwj/Wlx1FBrWh5o0Vj6oOHF0QQstm9IGTzpIkRcC8rqR5Q+aV66PKbFlP0/g5YmLMtgYRjY+Zgm
h15TfEwc5zZoyDcpZ1+/3YKw4GeatZFp3lxs1FiT0KRPpTgWgXECt/A8IdR92cTvF9ULD/s9CiHB
kIIKx8/UpUdPFrl69MxQ0DUn2JrF8DNP0STogTddaRAywdnch2gql/rXWEApYnq9t+cwLDd+iT7P
1/kvkRqcH0TthCWs48LXEUxEQ86pajdE6TOn9mNxcZcItAbD58p7mICZe18665sHcFyFMFVSGYje
y+7jRCeQZqdXSW3TSPPvkAx3aQ/TQPlOdBvB5WI/zrM1p6HAVtu2hm7e4jcGMRpnhY/89QiUCLMV
+OTcv+YBI9S3Lz6mHHC6/DkbPncvaEmMejKEdjSsu8Q6af2G+2qLs2z+pIW+l2nA0ewIcDLnBqIU
pHwB1ewR1cP0nso/uem2606e1WigEBJj3LV1GsLENEC7X4M7hRJbgprOfWAJ6I4/mkg63YCZNp4G
qg/XOQwsH3zLRsENErxp4/fOP+eCeziLEwouSroC26Z2i/qattycuyvemPItE4twJUgMIG9DV7tt
8jkPXWMWzFE/Xt5wWzYW+80eKxFUBsOAWEnPv6VQf3fZ22IWVnbeSSbJUugMyDcvTltlHKOO8mvt
wtrXP42pqhwB7tDdDWnnVTTlcwOm8nFMgd2/dXCmbUvVMnmtauqrYMkDqYDovWEchXkzFfcjElzh
xtjWTl1bcoVoELJREVhEx7TWOCKpLeMYdYc82IPZvDwEbV6Acz8zYTjRwTtJ0wTPvNjiZdKPVaHZ
3THwvPqmQjTjowFmhca4vIifjTjQP0yFBcWll990oF7RI+qap8hKU04tx+vuNn7P7HSL38PjieW0
SWdwF8wO9fLqbGxUO+F1PEYibsmxouuQyU4C48oHeYesIg2fDry6MnDa9ypqeWRrapMyjA19z+Xf
8tp3zbOfMl/BL36KGfu8fIGgHafqTnFufAPyjevLJlaWl7NVGjAqkvLQrMXsR2MdjPBHDscxezIo
4yrdj8sGVsKElwbsxTESQ3KsqRkGzPcOXVniFiy202/sg41R2IuDRDdb1NdjjCiwfVVQoP3BQryY
JXv24RcLYY0ssR5DpCzVb2kIyu2Q5c+X52me6KXbzeugk0NjJziL6CbwmsnRerU5VskIOADQVEqr
W6tmv0rL8X/CyezvqoK2p8GmuZZ+jFF78yAtVbMI5+CQAYq/TG4bMIMEtOy2x6Gnw2lGz2iVjbYe
9cnLQ33t1meGlinucZomMwZPdVS0vVbsx+RmsDaCm9dxAxEgBWhb1xiQvjy1TJEOogcMfQQV3kEJ
ktJketOIU7uVWF2J584tLc7+oodicjJCuvz1Txpiq0j2DR/17MYMDvSeAZM4hOgfAWC5PIevPf7c
7GLfKqPVwr+J2QiOIVQOLPN+TNt24zBcsUI+1/qd19NV7plzv1dBtIpOA7/sCRqIo8/0qlwexuvT
wTozsDjhUr/iiZ/U7XGMlfIqLuhGCrsspWEg7m9iUn43l+293mWE95qqkbzSpeQ5fj4gKRUtjmOS
Oyi1fNTSKzkeEJmFQCQ7VP1Glndl8nTbcizpaA6Zl2W8R+sWDxY71sEmIrfFs//tc6fbPLzQsCPk
sJfvoYKkfm6LQj/29WOEjpV9pdU344/LE7ayVw2qXXPJUzrAXJZ+BtgI1WeHAFy9LSMEz/d2tBHj
b5hY3hA1XWW1aXnacVaVBHOkU7rb2C1bJhbLPtZpQ6cBJozhIf7WId0WbyzGigXhcNoQIvGHvkzv
geJTcmTYpyN8VbCZJ/FdpoP2t8zq45sXhOwerzYyifr8LDr34FhPFMR8x+koq+JughcB7ltg7yPF
kMuGVo5QDIGfkLqjsmsWF1Jr1iCEqpoRzdruSFUAu9LDDLq9gg6c68vG5lPy/Pbj0QVOQ9hkXeSr
QDbwgrrP0cd2LfTjfeNf0zvReGu1dyE62jbiPJfNvV6tM3PLpF/XhlOeQhvhttM3K7nLKRqSj/87
Gwufm8ZsSExdyd1MeZdkt6J/HxifL5t4fcKcD0M/94VhMIMsCLzcBQ/QA4Wrhx9/Z2DhA5GllY2u
BYU7IngPV6CnZhs3zOsLgBNsTj6Q6+VlvHTnSe8sOg14/NlDDz7aDG59H4idX9g3sP69/dY8t7a4
rEWDsHhXlaEbwiJsy+gpMJEZvDxnK65saCZJqvlFZqG/er4oXYt8vB/agTvLg0q3q0/0M9FIV9an
0X/zYWBTTiKXRK5fnxPM57barK7bMrBDV7UBKaNvWfggeDeOthUvM+YjgNy1VI1XcC3RBW0tqi50
G+PuvendXp6ula149vWFDyPaQvcDCEiXmuwJWOqTliuQzoJnvWxnbVl0R6igBKhdoV5/PlVZONbA
obWQLp3DED34yV2ErmmsPFTAMO2NQtyWscXeD8rOaO1a5aUgvvbmUUXKF4KzWeTpSpj/eHWwEe6u
T+J/BreYRCQFevQYGBwECmh3+BC0pVehvzGqdUcgqjaIrR3unvMpTGs78i0db0N1I/5YRGV1byut
tuHTa1bga3OEo6oaz9J5rC/eWmHR6oEwvdA1h/ct6Hn7y2VH2Pr+IuScDK9JM1i73VRXQSB+bRL9
02ULa6vxcgSLeQKQNxi2xgj89E6NbgsV8vmN2HL+xOK+NAxVGBwvNmfNMtywuxAWzY4Fr5oPTfbg
xdBbCVS84QoSdb2xddZn7D/G5r9/sSLoRPOCD/FmlY6hMUeK5eflCVvbLi9Hs1hyE0WC3g/10PWU
9wOKBNGAzhFcckW05wUC3cpGHXNtQFR4TMsmkBI8EM8HRO+ClvH+DFzvfvyK2vzl0Wx9feFgutrk
YQzBngvT7+6pKLeC2bW1f/nrF+7VADnuIZQM3BBtcx/N5vxbrH7v/OPbsx4UeF5M07xsL9Z9EhnN
WrMh5GN+yhsl+f53E7W4KSN6o8II2L+boeTWXVnXlz+/tg1nRBKME6BzXwWwdp5B5QzZiDvVNm1s
4z6r7d2EUMVlM2vLwSOWPIMlqKQsi0b96PtAIoLAhcHEQZ5OfTa0HhIr9FiiX5dNrewT6gbIc+C5
hmYtQ4s8GhAYMUbfzSCnCLz+Zmz0e3WoP2pFdkvv4F0Ko8qGN6/MonA4a8AP2XPFarFXNAhiy9Jx
fFdBkfSHrA/0/V4e1cp+MedaombMtUpm8tzN4lQ2NGJWiauZ/sfUuEM8aeOFuWLBpqTDxQUkwqQE
f27BMJReCUXuux7NXvfOsHEYv54i4iJTClBuFo62jGERMJeKJZTWLWCOUSBxuJKy+0AH5MaxNf/M
80MfO5ZJkQGUHRXQRTQu0tTqdZhX3TyWxlM6ZN2ePDZiDANEFZXe9Rv2lsCFua4xo0joAQAMBxh8
EVaYdM+oEAx2bmgjf4TQZ0BbXvMztFHgPVY+SpXNdNVoN2/1Bx6A6owmc3QqfktoAaQTNN6YcPJn
9nRb5dkxCNLryyZWsnazDToDeHlYdB0vjh74W+yQfvbOTTL4AxR0qlC8K27zHBK4rEFVPkc7Wu4G
erNFqmxEa7+zj8uF5LELioq0DQmihccjX92UglyrKxvr3RAG+xhhKM3KbsIuuocZDJ0DmqlKgyb2
DLICvyJtaaW0SCFiYhfFP0Uo+NfVPU3GGyfMmiublgBhN5cqeYuf7xSlHtN8MsvG9VUDrVYzMuE2
lnJXe8h1XF6DNW+eS89kyHj3E06em4qkkdSObdduZMAlh0bKdJNo+278ctnM670vQdsRTJpzxf0V
UCWQLdxtkV67qQXdX6I9a0qyERevTRoNjXMRkA5OfZlNCGxoCqwgbXiGX2s2fcc0riX5hsuujeOl
kYXPyMCG5cFJGtdJkAt/126sxuzwS5cEyEE4SabSBhNwvhqK2mgUp/XW9Uy5a4N/BrgapvB7LuxD
qcJ941YIfL19ZV6aXIQX6WQ7Y6FqrWsU2mfeAh+gp/iDo+SlicU2R8TDy0NadFzYwDTzPqs2Zm11
Uf4za9biUVnANA/rHt/3M8g1fhb6n/x+sq7sRgiw9CWgE+IrvRa0BLgd7dFRAuN19yduxXqT3iUe
Vo3FLoS+BJqT0W5dIM/OlZdvoB5fRyyStMRvdDB3vLoMjrS6QnmgNFryeuEtPKy7pmp5gXePaeJ9
DIzoe6wZ+8tutXprEarADs/BbhjLgwWyQyuoUwebMe3AX5LgSdOtXewLeMh9uDO/0kB8ixrVZbNr
rjB3gOkMeP7vYiJ7yw6gZ1db10yOwXeUvf7u87P5F7F4MJpaBNsB+xMipOZ7XL8NMPb7qic2EmCs
yfcSYJx/v0GlBqJGNqNefQphMWjNmb1sA5C+ujQvrSwCCimNVhs1JsmTI8SDihDwPvjmh7KslKd8
oknUspBwCafgKx3OwVE3xnTjN6ytk9Tw9vnhbAOSPh8orJzF1ExW68YQlCY3JiQDl1dq7TZ4YWCJ
m6EjPLd9JBHd3EJQaE/78B/52ksTi8VSbD9Uh4FdJZrwWkciuvjn8hg2JslZrBPJvjBAh6RFV+yH
+cMz/uTzOmomRP0qWk1zaPDCmasobJQJ1VPXv9V0bn65leddiy3m6AWiUkCQur64zaDwCjXFGdmM
wVd/9K9T6C4QMTWqjTbT1XkyODYhaaZkvwwjrd7SzBL+Dlf1nsJ7tfiD0xNyov//+SVIFCbt/z49
VVQB2j451LpztGL9Wi3GJ9/Uj0G7FZWtjwh4mmmCArDVxY3mJBkINUTnXecWAh6Csq1bf576RaCh
EdxLR9UMYb1K76lwOFVIvBZujOJN352i6q4tyzu19SBw+BMMG1jeGXSvz8NZ+EFdTL3SeXXpOjmt
/EV3UPXhMUNK6/J2WTvXzgBgi0NFLxzFtJqwdm20V0pxK4onBx7KIIHyQbh2cxMX7hS8PbLVZnQD
kCmizldZrADViEwzMSrARlcPWvHr8qhWNhF9QzbQIDrBTapz57u0hwiV0EYv3CiBtbL8VkOSMyg3
XfiXduYD9cVpgKyB7H3NKFwhbtRZEu8xdJDG2njMrhzLGmkMqQHD5Km+vOAKw/TSsuwLFxnbprhL
JuhTry9P2EqwQ4YB0IkzP+rUJbRX0YUBiRWuncw6ttqzzI/QqQ7VpyC/C7cwhysb9czYIt7wIjVR
J4kxdFsK7SrWN0LbtX36cjCL1RdjGPthy/fpJnHSr2N569e/akTahbnxfFrzM9ALQggeguRRFuvv
VGAYPEetXSP4bof1VUa9DC5xo/p5eXnWZow7n5zGjO5+5c96MQyyH+ra9Rplt2tRgH3z9ymM4GDI
fVP80xYzFqeqmHInGt3ui649hPndH3yerB8KtSqNJMtkTIzj9VCKj27yGFjfbPH5Dz7/OyUOzNp8
1aAWNsS1ReQMrg//TAhV+PQnBrgmTQh9AWQtw/KBTAwqvvrgdiJBYAX24M1jeD5mF3cLcrUqL1hB
HM674/wkgSTfogHVIkHWOtpNKKr3JbRXRlA+DZ19BYnHrkZHwxvRuunCBzWTv0YSWxIOvT6fbqMY
RdLEug/T6lchLBf20bcH8S9/n1hcroGvagpEqp0ryKXB47DbggStuDh5M3W+WDnjyNmdT4CA1nAY
irFzbaTqYjCrTbyxiivHAtXt3/EzsKZX6ZSozNO+rZTOtaZplkUr30skp8qy2dlBDJavHvaX/XLl
dMAgbB4o+wJ2XsZANaRUidOFvetViEHU7fSjlyWE0VV8N9T9v5eNrc3f79yqbZLztLSFA0FXBxGs
RSbX3lXjo/PG/sz5kcU4+DDFzZn6ZHFCGJ5ZRKKWLRJA11l00yt7sZXxWJsuXVdhaRBAOdlo5x5g
GEUjIcvt3HHUjnaQntoIYrUpeR7yrSTqqimyw0DD6Wplu52biuj7ra0p7dxIRF/QYNg3UfJBDvK2
abd6jVbXhXsbDJpN7X55tPqkJb1RnTq3LpLddcEfl9d9LYAzQJ+QDp5B32QNzscCS2Q+eW3fu3GO
tKPa9u8GtXwHz9NtGejTHR0ZN50WP5mRcYBZ9w+OBTpC6aKDgpFs9CIRFudJDyV1O7hCP1nmc7Rx
L61EPrStkNTlyYuNZRIpsSN4uPqxd5EY3uXBd1UckZ28PIFrC0Tng825g5MD1Tifv66qs5E3fOf6
KEn9UEhnX/7+mq+9/P7iQUqPPJ2IKt/Xq+hualI3a+LvfdyhzrmF21odCmh4x6HQNjcdnQ8FgpXE
n6aod03lexff6sHh8lBWl4NE9FwxonFjeUmFnjaosnbYoe2jXj0Y4bGt/8Ch5lz3f5tY3jNKUFXO
GGMigwtOBOlObrjU2nKAOlUd+B6khU8t5miE93No0B2HdlGmT6P+1Le36u3bJwpdLWokoEEMUGLn
RvzYaocBHWW31U869NSQpG2Bj9bWmlNeo8Fl3v2/j4UXTw+tGss8NOvRVcKPylU7vL88grUyE88n
zuPfDUL6Mv0JYbXaTUmpupDepF9gh/T2ibD9gx+WBhop0yyMoY33zRRbSMWg9pJmFRwdsxTn5V+y
MlChzwAuxwI8+oqkISuM0YSKa3K1kRwbSitptfH4WYm9ziwsDrGhrXtpDVgoq5u6uvKV9572GBPi
tGjpPvbqxoBWuulA2r4Y0cIFAwU8nBeZk4vQxpVhfFJT48Y2nyTSP8jrepDZ5uOz3yACmvlXJTpd
aCv5lrdTzYPfDYcscXN1C3Gwsi14xRA/S4qltEzNwdMLd7JllotQRcs60vPHFO7VxvpSws+NPM+n
t68nUTrwQu5eXVgLS/gVLb7CI0EH35yZXouw3bgSV44phqKRNnGEycm+uBEDx6Dx0iZWQdD8qtTf
JcqTWuUbq7jilibRpEWGDjSDuUSU9cigaNA8du4QfYfpsPvy5lk6+/zCJ6MhsyOkfTpwRf5VfciT
rat17fcTbEE0N4fcr7Af1dANZpg7jVuPV9GNNm4cs1ufn/3tpT9FoxGWBZ/3ocZUj51pbizyloGF
GyWFBaNr4jVuOMnd+HVCjfnyCqx40cy+B2pUghnUlgusQoap9UPQ0zKF+tcuyh6aYSOhv2oCokKy
+Tb36RKgMg4GRKYxj76qCA8Z5+oEv8ofZKyp1hMfwoZngbtfvNzGMLRDM/QHtzSvUCHZ6gpfW4eX
n1+ET34jEli4lB7t8n2eXf3JNqN2DIHODOKgIeXcj5LObtVejwkwm2Kv8c9GvLG2BCTapUaMyVGx
zODYSJECFDMHN+uuGn+H9i2yjJcdaW2GHLJqNvw5cwZn/gkvtkIXDB56jBPpCVPbXTsE6W/+vsXD
2aZaMCdX1MVx10lftJ3VDK4+XKGSFAUbXjofNYvUBE1v1Jsk77+ZPfD89/MktKIhYYU9/91kNLvC
qK6M8J3MHyKaquJho5y3chOdmVtMF/niaag9r2djX/1A6QAWXOtPZkxXHS5hMuyvWqmSrupUBOx7
Fy3FKT0EHy8vyEo8QYcbu41mLYd30cJnmy6j8TUrWfBBUx5IHNqIWMn6H30q4CTXpBLslDH1H3wI
bdEXKYM3v2hIs/GewbrBm3D5VkfZxvCGOVfTh/+o2m5AQOzyAF979LmBxRKlbdOYHlqXrjiN+kMw
3P3B5yWFFrL3XE7O4kjJNI3oM+YZg7QSnPSfdXPDo+ffd+7R/P4XBvRzj2671Ow9SWIGfv2hu66i
46BvPJVWp4jy4JyznyuFi+upD4NSNpXs3Lh88pWjub88RWsjIE3PO8nm2KL3/HwEikB3AOWvzkVx
9REJlAD2AYiEYzlsZLhXDGm/XVnQ4MIxs1iLqgKgalZ166Zqfm2nyNPxzzBuJWRWpmumsWLFITEB
tLcIF5yxDjMRaI3bHC06tHR1K7m0ZWCxHk2kq5lIDAygPthLZHWMDaf6/ahbeBVxAglueIFNII4L
E7CXBVXrYCLKkRwzT4X5Ian/Nfsv6XirCmhsZiHrBhXzOoGBvdqPXnWdvB12Q8QCWkUjWzujIRaX
AQmoTBllIY+zPLOUqGqaG5XdFY/gRWuCbvx9vi2DFt1uEYyErfSoI3BvwAKV5fqzmWQbHr6yYKS1
wD4Tt9CXuByI2iPWUCSlfUxNNNnSEmrs5u3HGE9nw6GyBnCQnOn5JhKerAPPieQxtYpdnhpXibpR
uVsbBIk5jjEanADzLSwYodOr8KY7cy/33BbSvf2kJ3T/z/cXB5mt5J7pdJFzFONVk+zrz5dPma2f
v3CmULU7BCD4fF9cofoOp/5WlXvVgm1AAmKA2+S0P1+C0m/6IoEb5lilKULV4Pe2ekG3LMzu/CL6
qiqUlEsdC0F2mj7xzL48Ra+DI+5YZ26YI4Ykw7uYolIvkBv3Aj5fRe/QUY93Zeh0O0uxfoayva0c
5U4T/5e0K+uN3Ga2v0iAJGp9ldSL20vb1tizvAiZzAy17wulX3+PHHyxmq0rws4gCRI0wlKRVcVi
Lac+w9OSKLdrqDFG33Gd2JhFFLupJLu5qDNgTcmXFLhdaxO1Hm0dFKZ0T2M3am4wJGN759YOBhcK
uv/wKEGIl9MNNg/xwCAY6zwS2dFlFA5/ONCAc4ExxqQlRcd9z98ppIB31AXmGcMT2ZeW+tvff+2n
Xi7PmftSHyZd7bE8popiyPEx1IFldJOI+n1XtgnNcWj5n9E1bPiVl/IbUUJSIPwHZ7lAD/ODnv+1
zYZofU6AiylHHSuie+cJM/iqPcblfXx9hGIwHQXokfpVdZ6WT7iJpjo4m+w5xjihp+3lVwQV5f3v
y3PbE1NEMfIeywOhpesca/LIx73RCwrcBqW9nmpTBwrojeh2GFexzcDa/uNdhaQX0CoQU+cCPT0i
ZXFutgHuOdm50TCGcHv9FTFFOhVe4txyB6giTs2sSJIx7r6WYP9yDPeiupcV+WODYdrIDgmcxVVa
qCGYb9MZTZl7+CjAaQYS2QB31/7ZdN8BeNmr3zGEdZujtR3Dpf0/KnxAQ40lc2gyUJmszDN6G+no
Txw57iMoHWw7HgrzFyzuDAwklSLSDcHZM7LOtdr2EzqxXJ+zrmMZ6nJo9QEQUDDP5ZZMn7ggNDTb
4ImDImIAX3EHgXYiKenRJXHOpb+s8K/I2z6BNaVbLG9xrw+t0ZoAg8ess8JuU/0n1X+qksCbXjtk
ZDUQl0Q9NEoiuC1qUoysI30ZnNOwwLxq+Z4WypdtLmYDzfnryFwCswEV5NgqgztlNTUrNQ9t+1wB
KLOdTOpmhrLTC/tgqnQPdMFMcOxr6oFrCDFFvPnxN3cqTO902ivgCbDpbjMkmLmQAL4F89QFGrLK
2TshPjc0ZSztegZCUvSsDk8hZt+SFlNsB/ssYdD19jauc2Xrb4ge6CDjuMIQJ4y5UyDMBJNKdv0x
nW5H89c2jTVpgA+NBDMATgHswQlcFdAOgHFw4qY0RsTGKYHwuE1hZcvQWA93ZA6TXrcrdAGJZSkt
jDOxXuLqWAGhLQy/xRJm1xUCUivMgBQBQgk00wRe8KV1KbrEonXeG+fu3lJ9vfu+zcnKeSB7iq1C
WRqGw/MRzaayJBrXsQlwU8WLsr+zvDhZw6Pdl4Kb5U2MOAUyZvMyI5q+9aJdMqKaLUkx2844s74Y
nXyKb5MwP3WG4YUJ+8mGQb7Bvr6oGIU4YML7x9lEUydieMCIB/YXd6/RPB3VqA3Nc8/yU6gdwwe7
2NPM/rgdMuYybFSTokXyKj6MGmmt7gqQ6ZQDxXR2gSys7uFyfU4Y9IEhwoKZuudazXcJO+jNzSA/
yuOpwEwvmmGIYncMRMglK/b7gqlZGRb329QYRRzUYEo6G/YrysiG1+3DWdGmCwKcU4N4GJN6AgIM
U6LlBGWrCE6FZeSgvBH//mWb2opCGYDWRd4SthWNuJwoxEYdhIoBhZKisyH9qCJRvHONHWBHaEgU
EKBH8CGPPGdWgX5KCUBphlMGLzrFeEed7ZU032Om336bnbXTWVLjRCKJA6vFo1I6U1XBzFhMyDVo
cgv4WMG2rdGBR4iSUgtW7yq0l+UhBtwHunQu6+mmK5u7CI3mSSrKrq9tHrAw0J6HOxY9OrzttsmA
ASFgR41SJ0Df6BlhkKF10AAiMEgrcoBqb4S44DDgPc5XQknGkKSNJgG+BtMuaesmtsC0ruwYENEA
WYOGbNRKa/PvC73p7NSMCi2zzzT1dNvJx50yHrYPf42HJQnu8M28UvWozBHReQoNICsLZGtlecDh
zB34yBNd46DIUyVpXWFZZyD/3dRFucuyUBAfnO977lZAug6JLrhWKFbnT2GC68n6EA8aW5NcW3sp
jafC2BNMA05/BM1DI2zLWONpSXD+fXEqUTExWyMg2H5rMCYQd4BArlaOHVDxME1ovSKYJ8kdO8VD
v5TbHDAJgCiRjjYG/X0Qyh/llTYq7/FPpNcw+Y13ovohHvKBYMprcJpM1H0ct6VqRQeBgAc/Fx4H
qmz5igi8+rKJtgp9ZHVO3K61nCpkx7L/JZFybpibvmzTWzuSOYo/NxehC5/PGlQKa9g8UPZxsG6Z
G6s3n1geYAhzpw8sJY+ZiqRwxLSuDh9N8zdrY8cWfP7agWPdf9dXLyVqDLKM9kEZPiZlP7rGWHpR
0O/kVmsEvrOIELkkVOTAj6gyMILEYJu6Weo2vYDECkgx2ocQZdNRVmvM9WiXNNTJsCKzAchHwei+
Mcu7LKmOHSNeZql3aW6mGDate2hFqpwcyYtQsRGJHdHEv31mb5FQ3i4svoN/lMSUdmTqA/qoYSbt
uSGJXuxKoj7ZdgCs4lRPdkg6lLeYE2ecrVb/lmIs9e0E9FqnrEf1l1yJ8IPXDNXygzi3oUooxmgX
2BhcXnu5Cp02/QLsZEof1RnsCqX+wyR4mL1VYV9twlxFrWgAUbjCjCvgTeamAcWwcfJAv/iB8iLH
VCqfodnf0cq+OZhDUbqKVdF9l9iloxaR6U5d1ztVnTFPbsrKiyiGLuNBq3lxHKW3SCzVe1sTNWld
nxgQnIHSBwyVuToF5VSXklMHNiVSPQbnoC1r1EUoylMQmr+1QsoPzVjb+6hOawwvpYUnm/WfXsq/
o2GNHieMsz4XJGQv2yLEWTFk1dBqg2AG4rkYpYTUzeX3RGE96WNm509lfC6lv7WSehjf43bR96oU
DT3ihOOKFufB1iwgkYzI2dPIvuf0j00warrCMHE8n9PsvmluFVEmYb7ZF6LxRhFvXCS8Zix2lQ86
aR2GL1cRy58UbYfe2LZ4QNOasBhl/m6Oyoy1huIAVMACLZmzOJ0CZdIjKX/SyEnHaOpo13wb7WOq
Hqvh1/Zx8fIzc3RBa74lFhczbRE5ncePPyEDs0uzCi2ZT5rWAOHt91RhqrBUeqF2mw+/bNtnyT5j
H0T/+ucDrBk/BwlRBCQ5Z4oGBXrpiwzDYE8mZqKLbtWVE0PQ9n15Th5tUjY1GZPiSS7v8OaQ44NE
T6XxuL2N3B1xxQQniXPrkWUNoFJlJxp6k3bTaX9tk1hhBEDTED4No7FQ08gpesqqLqz0IX/6mRY/
eoowsY053942Ef4imhmZkzEA5nrrwuEhoGKqj1pDoFLJX6bzuzedyHy00hOG4XTSSese2Ii5xK/b
RFdMxpImj28SGBPJ+tzKn0ygjY3W16S0d1TV3LTwA1tg3FcO6oIWd5/Ega1OJIR5sqrUGRLA74yV
q4hAYVY5Qk8FYGdmnEF+YEOOvuqk1aFUqv3aZN40eFJvu52uutb0c3vz3oKsnLGYw3roXoJs4G07
c7xQ4AaJiUFuwRGGtZu36VOyJ3vjj956qful0r7oJNj13Uuo37B8dCJGHabtovRsF/cYTR0Ftyk9
p+M5ZjfVB0c7oEAafyGdZKEuEHEsHkCapVUrSaGNwoO++VarLyQ3/mwzPxunC945Cpzxav+lQIqn
3H78j6tzOwvUHVsOY3x/rbS7IfEkTCvf/v4rnea+f/59cXZ1YCgdQwncs6ncpYVDIyfVb0X4qsoq
FXTEAz0M5hUtNJdUeqWiRtyk5Jm1geVken5U4SkbPTnm3fC3pNr7hjZPKkt/AANkj0o030ZFLY3T
g2G1oddncugEgSh7fX12Bgqz4b5b8xPkCnsmKQKGVsMy9Dv7q2G8xB+LCWLhy+U5prUpaZMB/XZ+
beyMbC8qX1/5etS7YD/RkgtoBj5jVyVRCd9JD56NCX76IWYCyVhfH+1oM2ISlJq7tqK8xuNGUoJn
IIRhctIHE9bz7qgqXhq4UFB9f9Xsq+aVUppyYz7XzX19W4hyG2tfj7wQWgQh4PNEzUuJSzSCqRwj
C547ehr3tagke2151EwiwIOWblg+7ipUygKNjlJKfQN9rioU58OKj1zWnFgEoheMF99CRUINHRWS
KT1HqOunxZdK+lhJ0Nv2LwjwDVSsM9Ang3DbMx2dmGLYh6DgZd7fS7v4BhSIziMFuYurdhxG51r5
tqC+3R1G4oyZM+qfEFBEK1DrgGAF9mo+o4XpKuUynuKykZ4b+su+V1GW/VHTOHfrI+Y5u9uYDcFd
1LrUttJY6pEPCzTSfVI5ZDraqsAdWJGkCypcEEGRxrqtCYn8KN+1o1t9MMc7H/TF+pwnj6HvadH0
WL+tb9roRggGJPp+7hTw5XBtIy3yx1cz3FvV4cOH8NZxiTcmOorRZXZ5yJFuYWwMI6lf5B6i6ukt
XlhSJAh+XDlLEFGgaAFQC+hQyOxx2txUmEiDRFnqy13rBNZLkN8BkbfG5OIPYo3OpwGNmItXzbn/
kjdLWdSVphl3jZ9ZD3gnJpKj2R8LrF6R4G70qghj3MRV4ydGQfcsb7K9RcfqXo4m+dFOOr/BVJUv
htYnjhpkmgii4OpFDA7xPgDMhYqO3CvMFvTnh3WCyRB+Sqjp1lNduIZE9YcSecBzXOrdQZ6i+GjH
sn7TwOsW1JasiOMFeY77PJQnWZOU2t9X7FsifduWxlnaOKuG1eeuMWBgXAet9Yrpo9qS2mfKaz35
VeuOyL00/Y2Nmh+J3mxTW7Gh8xQ9ZEVQg3E9qdsKa9qqmMvlo1/XUUPLq/TfpBQhSa0IP1r1kWoG
ngQaXXnhT9scgf5Cr/0AwBF95LHs9zBU6Grcmclxm6G1w0HiBW3uULXryR55VFUVAEpqfwjL59qg
p0Engnttbc9QV4RaeoTIryGR6zxikxXXtV/YtH8O7FB9TBTE0JpYkgVX3JowmAi8AfUP8oCBapem
icpxKcekaP2eSIVjkm9SoB4Ho8mdFg0vqamcWSBKZ/PV42/abcKNht/3ZhA5U0Vo3rWaBKKZkncO
sur70Dgp6Z9JDfcU9Puu/zrE3eMwAWrV3iklQAltbV+15vP2Wa5t9OJD+DhtWw11mE74kBaNmUb/
NGLCSFF93SayZkyWRLgtrpBuTMq4bv2u9SbpnIwn3TxICnEC2UcDUyPS7zUBxaMZ+oa+b2RyZqYX
LkWUJHpSjmBKBjho3T7FQSC4akQUOPtk5kGvaFne+nWlUGfS9cRhop5vvlrgHyGB64ucCuJOuGwu
2UDeSB40fWz8RnqcgttiUt1IebSr7wrBmJbg2ABEX2lEofvVw1pQnfVlsXmB2WR5Pk6Nn7IcuGc3
ufYaDCd5ukmGzCWIW1e08bblg28//4dTBMjhGMzFLPwDPwjS2G6isPXztPFkBVNav4fBYxkcKkDi
hTd9xJxY+t0A9Hib8OoxLujOvy94pRHAR0oagW6Iab1J8zVA1eQ2iVUFA8oJMqSA+byqkgyLFiWS
ZdD4BO8X4z4LD62oC+Q69IrLGp4IOgPemhv5MG9g5VISwaL4bdaj+tl2Y/vJaB7V7g5F7K7S/CnM
nwo9S/1LWD5k4X6bw7VNRNIPreTo3lpJmGaSPVUEujAiYYHiD1E9hmh9TteseAQcqob1CXo2clfr
BA/8tQtg+f2cmiV9kaSJEsM6jYhcB3FSeJVGK6cyldbNGEucMB1DX5rk/8oZp2paOFRxaoGzYppg
RHonE2FxzXvDezo4GLx75sYXFMxcCrgyWlDnrIRkGEfbeLUauDhPkfLroxKATCNecKiRgPeNKv5L
KjHgf8kIwCBf2Uuk91J18LYJXCvRTACFrPI/lzRn0FGtqQGtvgcB9rUNDqpcY1jihxUVNOagFlDF
4K5psxgubIE2pCxRQ9r4Q36oEvRqHQZFcGtcnwZI4JECpxNhE8AVXJKwKQt6TQKJwvKM1pMpbsNd
kgh8p2t9uaTC6UumMlJ3mlT7mfYtJmdb1L13fUFgfXRDwNV82ymOCyST4T6XOi6I6huydPBeDkwt
HJbeZc1xrB4sReQurR3/7JmZloLNA7bS5b4hHZJNqAlp/HEoPQnwGUMGb11wOAIifKG50hPWjKnZ
+GF5nvSD3XuNInC2ri0NnosQAKD64Q18BVofxHHF+hj6HiGO3+702u0NR4u9IfSiUmDV1tl5p8Xp
pMysMK3rDB5KiwpnJJL2sQjr6PrJcckOdyxxLLPJqFLcnkA2iVFy3JlIJOmqo7a2U9eiJ+mKl3BB
jwcxZ1Gv0knF9oX0OYC1jCQg2aKLX/Fa62hCEqX0tmInpggUak1tF8d2VXEYVAx/4E4S5a5Pzir1
NPvQdgIbJ6KiXgp5r3f1ZOqgAm+Pxd9pfBfWz7iLPm5Jl7yQSyplqwIrk4JKKJ1s2yMWGh4EhnTN
/ixJzL8vDCkzKt2qRoiFpe3VwWlUAQui9Tn7U3esnVB5ABbYVxa4sixIwa6uPxceADAFMVv+uItC
K+R0gOYM1eSGxcPU/No+g1UCqmYiEIbExBX6jhSHRB4qguhR/DXcx+XrJ5ZHzR/QXnRUvPAleTWT
464flMbXmEMqVxUYsdWvXyw//744Xg1pT2tiWF5WpR0ikV223/7+VUXQYc8V9LzDoeVei1EAMPVe
CWrfjItTPr3WiD0h2rDrapFvvmrA5gg9BqLiKc7fx50lV1I94T5WhngnG3SvGEXq1CrLnLbL8Xqc
jtusrTzp5oAh2ELBGcBZ+JssaWOEuw3gffapfjNqmJUw9h61D8Q8Jeb9gNEpUS85piSgu7qlSG8g
9jo/Rfj+GrOL5p4KRPOGpAbgr+Vo/UOefbf0m23+1i6dOTWIICyK9a5ScXSII8x3zRC0TPDS14Jd
lKg3CdMEZNZEEM1tcxMd5spd5cwkC2PUc5O0vmFOtqtPwyGNJlEd6JpwLIlw9rjUpL6VUq31KwQF
O3U/GonTVN+Lfo/yqO1tW3nAwZlaMMRZ5dqsgg5NHKCVP4bBlwGYAXq0H+XckWRfNu8Q/mnx36ns
9FOANg/BBbe+n3NvxxzRu8oRqj1yqz1y0z4a1dyp6e61oP++zeIaCYDcA15JxyA7JPMvrQZpCiUh
Tdb5COs5mN0SCi6dNQlfrj//vrBK4RAFaFTD+iYJ3dSYHKl6MLtdTg7bfKxJOGrR8EiAA4zycO6k
AFFgdWpWdD5AII9TjC4ydNKm3bDfJrPKDnAXAQePMBYecJfsyGNj6Rg7B3YM1aHG3h5dVXUaIXja
ikcKO4RKZDQGALiWD7z0AyOUhjLzC610jXbYTcrNUN2Y0YNae5XIJ10Rgn+A2hGoRs04X2IoYSxc
XGbt6Bv0V+vWoubmlU1DsT6aCGdM87kn6nLT6tgYez00GQy31w/oHLtppwPM6fbR8EOxEKxCzhMP
OFRvo4TqCj09kzszlfoJewaYUkJf4pJ5uf4sJU+a+YBeQr0IgTccOWVsAtqv8PIa9aXUM5oHQ/NI
LcrAr3KtAdkIeH74Nj4FXAAdwKjaaPS77FBMu2RAicUp/rHN9OrJLYjw8ogZJMogxyMMVOa8FNMn
Ht/o43hngjO2UY+wi07z0Y/REUVdZEdIKtBc0T5x0jGWqFDsSQYW4r/t2LXuJN2NelG2WbRR8+8L
OxQzaZwqA6cRNkeGeG3ztH0QIi44O6q1TAFybYqN6k5h4QX9/WTf2ebuv1GZv2LBhTEmxIyjZPQj
/dYIJVfvMwfNdpoo97K+W9BWuAwA0eFvhQKICqMcFqPfYKycCcSD/TYfovU5PlDToETWALFSpj0j
xzgVPBVWbgOI7fv3zz7EYp+C1MpQdFCPPsWUBmVfAb2sFLCwSgLdaAStoyjiMbkDJxbN0rALmI9R
DaTcDXNXneC0V3dpQYLbpYrUAKPP6Ohn9YMxuFP1/IlTWKzP7VJYo/o/HMCC3blm70Hvttdf2yLU
sQIeCwWtuJK59TFhaLL6Vp183XiO5b/HsnfiWFDfMa9xGUh9w/MG5jVad5CV5PZoHHWWs6iUfRS1
OpLqU4wyieOjaZ6ingmOfO080E2F2wUuOzjiLJXSlGFWDK2MZ8ltI0voEhlFd9jchsezg6otlD0h
CYnR7FzoppYnVlC8UXyqFYcRWp4nCnBZWuLGZnQ24wlzYZufXaSfplhUULfmc4AvYJFiVJx+VTzR
6npLK1Q3+HYzV2lb8Umlp1Tb28FODQSMrm0lgMzgGWJiBHxbTnuyaBgnRFxVv9Nkr0OtYh1728I3
Hzy/k0sKnGA0U4veIRMUhsGjD/Ge/aEiJIE1+UZOH6NHIHmQc04ehjHPJgNw776ceWbg5skx/uBo
2zefBgBiiEuj0wKuILdPZhBobNLDyS9UCTDIyH2bAiVdOwkLsox09wxQykucFEtlOGFmp99aaA5G
G9ev7XNY2yRkn3QEDuAGgYtLUzwqgHvTZPiWehvvlOw+iKWd1Ave0WtMLInMvy/sPSDREa5oy9Gf
AoyZdVR1t82EaH3uGFqAq8aVDSYIPbSyixHj2+uvCevy+zlhRRN9oMc57isbzyOlZI6uPrVAZS6J
wFyuMzJD7ONRAYRpzl8kahBUQL0f/SSedhhqCs3+OCsIzqFuEHAAKJ/mIynwsZg5kGFAGCrZK4V8
T9rBSZm+Q2mK4Hm89jxHhw6gItBHg6oXXjvQNUtSnVSDz4Im92SbKU5RDJqj5Za8y9UsckmvNq4p
1e2+0kr7CaB51RfVyKUjQzzcHXuZ9QLLtnKUF9/EHeWoy6iFafFNVR65bfarl54r9cGS/9qWmLWI
1QUd7nKNmJRVslIPPslyhyVPcvxCo8hh5WNlPfXSbmhfNENUzHTdPWKa84BHBGHR5g9UVU4RdAWx
1zqhvZ8QzTFtpBRrZ2o9s9qV7ICphc4U266cf9Gmx5qIoC5W7nqMCYEZAdolsvZ8/6xkp4MtWWbn
K/ZfsZI4qLrLLQAf3gYiaNLVQ0RnB1Kz8CvwrLy0Jw1LAnQ75L0/qX9Sq3HmmphyNJ24/HA9nYmC
SHmuIcVlhSf/JSEMRps6Xel6f6j3UuaEk8BwzefB3YIosMX1hEZzhFN5RkxSSQBNYIPfYWoZXObD
pNRuTUTp7DUyM3I2vAeEX65cBxlTNtFUWTE/yrwsOjbasyLqzRaR4PSqrqME3UMgwWwnkl1JOZmi
CIKIBKdSJFYxfWgCCSLtx+gWjXCKSIRX7C/CILCKc8CXXLUBh9lUjIBZZb52iGXPEg0GFyz/ZjQW
92ComnkpEyw/vFraQ5t8/Fm1/Pq3ROBiec1oMxbAhuIu38XSbW66+SC4ydc0b7FBbwZoQUIuaI+G
T5wBfa1bZyocwMnlooYZ0TZx6j1NGITdhDXzO6DQxjGM1u9t6ywiMP++4CJSwqY3Z33Q2A/pZ5r/
+cTyc9E8SjpQ38NrddiWmtUU0Gopd9IOrZzBJ8IlSIO/U+AYULWKyk0OClHpYuxpsvsMA/M7A0+c
Oeh4uT/ZqAKRMGwGv5wqV47Q6r7fJrB2VaAS9n8EeCSHykp7SwtwO1rmQ5q6DNUvdMo8iTmFJSgI
f9tt3sZidACifKjyBcQf51MVLJ7sqR07P619Rd/R/obEL3Z56NW71iS7Vp2ntaBHejeg+TY2X7c5
XXm1zQ4QjC+msqBIj7tBSkryolajylfT0bH7yhnSzp3NZBg6JUXUQHR2K1uLiCYsGKaGImrMVz8a
Y9ziB7v0laxwmuCohfdSzZwarfuJIULtn7+e29sLYjP3C0WqLBLQjFilP48oLfJT3+2l5ommv5Lw
xUyIYzAieA+t7eeSPW4/U7g4XRgFpR/k6bemhQEK1X3bjCfA3TiVNDrqNPjbR7hiLRA/mqv5MR8C
D0lOgKLGrmwmK6Wfq874qxCsvmJRL1bndI30kpp3Jlbvzyl7Hc0bBVPN85dtFtZqQC6ocCa1Gexc
qwmojONxSDA0Kvra0Mjr7D81aqht25HYIWhOjSaavCbaPM5S6TWzMoOBcIledoT6PnGlXjA2Ow0L
CZSapsomNNP5KDpoM4eK+gzn/5+XcAwiAkbuWxM7HwkJwqxvkVUvfN36HlV3qnWqk5/bh7O2RegC
hOcMlClMcJuDTgsW0hZILSRMSz+9kyZPZwKNES3Pia9sxmhSGrPSl0en77/1nSgJsUoAAPvwx2X0
h/BQfd0gK5okkcIftQcb01dr0SSKNZMGPEMbzg2CIHgbX25QPjYE+LJIw0dFccuieN/GjZPogH5r
rJ1aDoJH+JpGzrUGAIQBdt5V/Thi03nbhujT6K1nYIe7WZF6neybgrfFimQBgh5xHaCLIYPMS1Ya
SSUFLnblR38AJtD8jdaubblaMZXo+sZFMONGq7gMLrcNEbZJajGdzE/jJHFqSTsVQ7KLu24/YP5Y
XQL7S/owmAQqNJY0OXVPLOA3BVZW+VX2O5AkL6SfCE1eUOAUPlPMIFcHcFWOgWNl+8QS9QyuiNsF
hVk+FvqYDVbRxRV4SOrGCaM9UGXk+oCGAdP4un1CayKA6OrcETSjWvHNR40lmWwIaOXrzLfa+wro
zPphm8RaIALDVf+lwYM7AGKwGmINF2bd3LRN6OrSS4qZbbbxqAFOGaPMqkddFd3SKyZhHviMQb2g
PIORXm6hXPRGMpkq/ALLC6wDab1trgTr80WnUavCoNVYP7XuNeI17Pf2+ismYPn9/HCVsI9qxaBa
6YftnKBSLS9J7rBZ/40Kd/XTsC8GGhFQydwmvNFUL2jdwBBUtIr2ijMDiSpVaWeBl75vv1WkuAvK
+LjNiIjE/PtCY5C9rf7ZrjLcNUgPi6CgRcfB6XwkGY1WEGzU1CBvtJOqE5WcSaSNIi44vQ+CoJUr
GVQwwBEgY2rp/bddmu3OYpe6osN4FTq7Qnh6osOQdnfAZWtet6msWq931bM5l7xuysnoM3CRVG4v
36loopf3cfyIybbbhJRV67WgxCl5gXoSQjIooY3sUETjwzClqWMpraeSSNslVlBicJN6COTkxpI6
R7Wbr2kkHyupuBt6qrp9aH7f/qZtQUGV6OUWx4UCnIwcW4xhyGHuts1d8h3tj9tE1qKsC+ug8FH6
qcoiOU2gUUGnKB6cH0B2lrTzkiYaAOCaTg7cvecEh42plFPtWJHFnM4GdhxFL7LgGNalFmnPeVom
eiM4qVJCw66GCu+9oN4nxV4S1VevvZ/B7TsBTqDsslSAIW+UfkzqZzNpd5EmHYCW51SNstPU+Chp
9r5n+mkAl2po7xHDPNSV/LS96+tH+/4ZnLRNcjIhm4x7rOjuzD50MgzWQUUzHtCm4HzXNehfSny9
fB6SwdBrUJq01ym8LeTHPDwW9FbYobWuQO+EOL/WNjHyvOuxs73qAV+hiRwoxfaurV//76dncHdM
EiRDHuR4oVdAnzaUF6N4qLKHSL7XyrtaPgz05xiOu22iIr6464CqVlsiwIPb374jzUNm4XH+qavz
fevmT1jYUrOtDLWeSUhE2Sl196Qb9GYsmn09mPttbv4fdX+nNUvmgtZER5RKVDqu6fChVX9l2otp
vg5BjQG/wLsr/+7VF3v8keoHQMkIRFEg9PwYWLOhfdoTSEijHJp2L9svebBLRGO/Vs9LfxvzjuHr
cNkuGZRSUk55O+G8zMaNnvBCcAVX36yc3CsaWfh3CpyRsgJdxRhEXBV6fWN3R61w9fJLIu2rcEeV
27ERZB5XbeKCHGeySA8caMMccAcazgh08I83IM5FBe/scLaoTBNaRgY2rEoOX1uRRRdsFh8PQPFF
Io8KNitUPAS16seI/g4ixyzuqPuZSo8lK4SzQcBq7hUys6KrIXrRqBMK7LZAuAhngKpU0RqjG6Gp
6b6jKJUGEP7NtoYKjpuvYUjSHnOSOmxYUY/Ocy+cGL/OgjYDZgPBH/MiL/WjVLOYjRi05pP6GPS9
01kHOolqi9aZeCcy/76wMjorMJG5nX3c+jjGj4P+GR8d49b/xwRnMXsla7q8wPqjvtejm+wTTZoQ
pPf1OSOCSR0F7mhsktI8JdLJDL+r9GBmolloorPgLIlpI1dgJfM20V2sH3IDPpXA6K7e/7oJQ4ii
IdTWchIbII8GCBCE7C22k4Y/SX7QY/QDmT8KuO3bkrtq3xekOMnqkZmNBh0BABofR+1r23/r0Kzf
mIIn4PqmvXPEyVZuKuFgZvBoGvrNKFzJuE2S/TYnok3jxEvt8jjJDbihQ3sHEGKU9jtaeAoaC9Po
P2VR3rnhJG2sckBuvUVNbCetkLZxhbBOq+eCcQm6puDPVUNONpQSw/MGBr5KPErurPy+qO6NToCh
sqbzaHjQkVRArc9VQw4zs6LsYgbjG+4AYieLzn3V+1sS4ETZtCc7jQNchF19l2Q/u+KQmp0T9c+t
+aQ3f5t96hW9gKm1vVvS5GS6Atw9i6y+9A19n+dOkOxVc5fVXz8ub0sqnEgjyxMmSgfOVOlrNR7i
DDXd+0jxJhFKhIgdTrCz1ojrJm3warcDP2uHUwUc6VQJNSfJR4FXO/slvJu0ZIqTbNPs9KzAsEdf
L5wwcYPkNLGdyrxBfrTUl+0NFPHFGVKFURRT9OBLUb0xQgHzcWL3yQcn484FkvqSI84Tyzu5IWMK
CUdrlll6ZEQQVfDEWWdkHtOABnHAOHHOmFLJzE4s3AiYqXOnl+WzYg2HCJ4lsKU+UT0Gdv6lxccd
iy7AtOrZW6pv6FFGRXPsjILsw7pNeCfBOWQSMGTUrEMIw8oOSvtgaZ/wA5YscCaho1E6jfEcIgHI
j1z91dRUcCAiDjgDMLGWdXEICqZPJkf5vi23otU5xe9QJYXKB/iTWXEwml3+mSt5uT+cvncZTahB
Z3GSj1L3aiSPdfkzEs3/mFe51vT3U+Y0XQ+NLlYNufRp8Zglr3L0LPW7/7ZRnIJHo2miZBWqx8Y9
Ja4oK74a/ltuFKfauhwkvR3gmLsk8ao48mjyGqLEMS9vpexRY9keZceOZf7U2KlX70P7NyH7TBc9
kUXywKl/0QD+wqRQyQ4VFS3dy7W/vY/b9gVFYZeOOS3LjtD5AaMqT0w7RtmehWclft2mss0G6tUv
qQRwz6YiAxWClx45klHgAorW59QeUyeHtC7xRlIrNEbcpKJKyVWBJqgsRh0jxvfxRRIzRIyVljWe
eVmPYlfiWKz+GZSqwGFeZWNBhmOjiBR1NAhuraZ+rKOvAdD5P3EOCwKc8YpGNa6AAAI/tsRd1f42
im//jcDM4eKdN1nt0PYMHGBOhTIB1V1gfVfFdR4ng9GfCtqjOfvVKzGKoQD4gvofN66d1Dgo0i4d
BD64iMr8+4ILVbIQ627mixBtCUzZDfr3Ai5/aooyiSJCnBWz+zzqwwDbRSlzGvpFy7/0QO0cRcPY
VgUL7gNGY8EsYerTJUPj0CbmFMPsTxLqiDXIL8qntk9+VUX+JYFiiUsSRSKnUTDB5ss2QjvOFHyt
RcH6bS6u+gcysw+AvAgt1//GAMj29zYDotU55QtMyWJsxBO/pc8olUsEhla0PKd6tVRrmDWKI5DM
Q06AkS7Y/1VRWuz/TH8hs0FL1DoyIbO5cbD2xfcnIsoMiU6Y0z1a9lllzGlpPXXH+AHZ3EJ0G61v
EhA3MQIL1X18cFAeW5QQ6WACmelkcBNhwmCVByiAhXFgwIkwuWu9ggOapUmFOFEWY0w7c4zhNjIe
hlDZK5HtkKj3lOLZbH9O+ikJ7kr09cX2HWofBacl+g5OIcnQVmnTl/iO4HH8P9K+bMdxHIn2iwRo
pcRXSV5yK3emnbXkC9HVVSWJ2qiVkr7+HuXce8emBQvuGfQADSRaYZJBMhhx4px2S6DAsuYQS3Pp
gUh0ZsCflbeVO7fgrC2cXuYA+hh7mhWh3fy+vWOWBnFuQdkxJYPKLO36/DhZf6Lyi109WCCnuNOG
h6QbSDBM15m5vtTspJMxU/ZjU76nQkv2cRmRJ2R73AcxErpytxjz4l+ErZ+2HIq8GNC7V1DIIQXF
WVZO5XvemAHnaOoZAvCWhF2+75rnLrP8UkuDZhRB2aZvkLVIMrE3kuLZToXPXDNokhTo9DX57vkS
UH8WZEcBckGjHDoc1JMj66ZRE331HjWub5F2o/FTCWCvwX+33gps6+oUwRSc21JOkayvvcrNh+rd
877FULnLrDKIueknU/IvFvbc0uxcZ+fVqJO0qlDbfScR24wx9+GqG7naNLQ4eR46APEeBgJR5TrE
kZ47XVlV79z+pYkqyI1DEkX+OGlhUa7p21xtOcwe2rHhpgT/dgXGrlzGE/AUiXfQc3912uSpT+MV
J10zoew5UBYTG+Ln4p215c9U8/YdYyt5mgUTIH2BiCr+jx7Zz6fR2crYY185Wl6I9zbVA/HNK9Yk
7xac7MLA/PczAyg4mIbGS/Fucuan8hGnxhZagRtn7c69Lm6CLOV8KEp8FaHogM6dFAsyHRwjBvNp
64NvxM/qJpzKB8hIbHnbhlYW7zrK/bS+t1TnAdAJjRoHvCb4R+2wqpzS7ctYlu/Qd3+IMdhOX3n5
LPj3DHiHqiNy+WAUVw4HNxeGM9axeB8Gtuu5OfhMTn4PZRw/bxzml026YnHBPeZmd2PWhAPSw1Xm
1NO8KOYMFgvNxA0NkeeV6HvJAIQfILn32Xystvm5PQox3HHK9679GONq09M1RqoFB6SgvAItioeU
GrRQLx2wTfu2RHNz+e7guau/+qGRfL19bc33t3JmwwIFlwSE1q7pyjIHFPxDqZfvCdTp7Er6JPmn
cJqnNhsCQxKI+22GNVmo5VH916ZyNKQDtLjR+IWrckDzp/3W6qfEKAJn2N0e26KdmXkCHucilJr/
frZ98150YFbo4NSAPslhqjcRBzROCrcPcpBZ3n9RUHTXzmhl9H2iz+XSXNx0WQbmwPR9khXKLdlG
ApFU6XcTFII0DDEn9iq4OHUUQi/NaF1aaJRRPmtZjWG51qS45NTnn1cWx4ziqQNJP38XWV0cascW
jy5ZTe9dRWTgqwfoGtIy1CKARSuDqMfc1ID2j99bGW+1uNhAAWVTG2usqNeBEtpFCfpwoYUNdUh1
h9YWBDpdc2jf0f8Vcms/ph9u/Og4TzrdFtnP2+52PXM4DByAbWfqC9BSKOdNQ/JuIhEiwHGMgg6Y
67sVQqDri4ZxHXkRD2hyFareu2XXyUkTwLnYW0d+LbNnboNraPpw5Y+7x3JhStk6g0xEWwtXvOfE
p7lfrfVzLMwVZJ2hmAPKdBTc1Gg5sjLwqQEN+85zJn1PI5nf1MVKCHK9/+E1oFRBC6mHAEGlB4Nb
8bHV2+4d2jm62JIa/eyBt0Z/tzAUtCnMUS86exHVKC+kBtBCI5FT/M6YNL/UQ5FvHC8RK/1z11bc
WS8efR1wMchiK1kLB4+wqWYVO0V164TQVKgbO7x3zS9NKHvS02NNGiDrOTnxWz4cm/3/9nnlYGFa
OlYteBxP4tNrs/TuHie8H9EuQucK7lwxVs5fu3Dyfmgr78T6ajN+iRp7c/cILgwom4JYYCatIQ9/
mjy4qwcJwXtrtsoIlBOkht6ljdeGdxrKJgRax/+H5oiTprtpdBHrmfNbAwoyBuRyFWdKUqmPhfDy
92J8Gos49a0R+W7zfp+9NKM41DjIcgTfUf5u7iDhHUJk+G6PBUoObTtIsOLBiUzJ5VVojaY+1ZKm
72j+9b19r8u7r/TZwJyJxA5HoKeuuMNYanVa+u5kBzRtceMj6Y63ner6kMJ9AUptMFfOTRrqdV40
RpmnXp9iLVq0vwYl1LXjjaDpymF4fYBc2lG2HzdYNkKNJn1nDvXF3wlfYxxdM6Ashpe6jWhGGBAD
3smDHRjJvTVZUEnayHnMylUWwmFlNdKoskajJ/IEJjE8lUNvWuMSuwpLYMHR517x+cK4kiHKPVoO
XiaHk92FbRRG7kbWK0Hp1TRdmlD3Hl5avCAcJgwU5g50jXzgyp2Uzyt7jrfMjTyJzzPjsfvDODoB
xGN5dw/FbAUnLCJRcBxfCetBAD0nELYYTsmjpkNAFt31d+4KGJifoahs4qS66sob9KlpEkiwn8bX
njz07J2N37o1ecbrdlzcFDii0Fc6t3xe9UcVMM+IJ00QEODGkM5T3lcBJGv/mrp2Q8BvrGlsa4/2
nxKtWrq2duFe124/7TvIl4F3ZOaVujy/imqKuFflJtg6Ml84RmhZ+2wcA5TwAmk/ivilH5+TNoIy
746Bk3NI9qR969bO6WufmacBs+18KiOoD5esivEA5L15dMsoaEHp3MRZ6KLfrhjujQHmARt4cEKp
F9OtQkQr9CTocTWaR+eb3u91594shvL5ee+dPfgmaUAHQ+Dzlhw2gNXH7ZoS4LLLwF/ApAfB+StI
mlNpjedVDkYg8cCTpV+ijZslG5uiN2EDqLAg20K6vljth7g+mzB3Z5bnt87Z4NgkUyubbPPY6I/1
9CKjJy95vb3rrs8mmMA7GcMzwYJDFX9Es2XVlbFpHpPG790gncLb319wNFPHlsZtBxJCvGMvhwDS
EhYJhOwoamzaap89NRWUD1YuuoV5Ak8zcpsYwkyapwzCZpoVJ1ZhH7VaPiRa/5xYw0tVTdvbY7lK
nMwM++iz9vC2gDaSGvanday3hl7bAIn96OwHx/rToh2G0UNjbrMKgCR9rZF4YXWAeTLQp4xtii4j
ZWBVOxUFLSznWCZxUJuvQ7WST11YHuSyTBwFeGeigqF42FS79VCxmByb+FX2k19+1IB0Cud0e+YW
xoHzdmY6tsGiaNjKOBxrct0y05xjT7emFlgro1j7vDKK1KQVkrb4fKO/Osi+pNNK6WHJACTGUaAG
mwjYU5Urtq5oUuuMOUdSl/4vN13DPiw48Jzx06GYPhdT1HVOKevrosvIMR3e64SBr8EIqXt3LAXh
AAMuDN1jdPSr4gE0n1CnKgdy1IGkp2WQRb/uXmUX0QEcSof2MeCHl3t9NIvEGGTlHm1j28WhvUaI
vLAKyIFg9nU6SwOo9ZLC1KUVI5V3zNGLg7Lihm/uHYCFpDxozXAcooVRPaxIR6tsAAPo0WJhUwRV
dvdldfH9q0CQ4aLKkE446sZT+zsrV86n680MzSyAT+Z9DD1ZS5n/gsrGbYnBjjJP/IpOX+jQfHH7
D3dN2ObaXS8NzX8/u5fs2ot7sLOzI4825aM2bNbkapdGMpO7Q6nbtK4ZVwfTjfuoygA6oUVg8B/E
fo9632j0lYvj2qOQioINPDFAbnFF2dOiedrgtohOkx0U7Cm2j3c7FL6PipsJVRbwSioTlYnBrJqu
jU5IDKb9nq+Rgi39fkRVSOIgD4KNrdyunsQklVYSnTRZvDnt8JiCWHIlLl+xoTptAY6cqIGg3WlE
P63Ut9Rd89trC0Cm4z3vuQ52NcLiS3eiOadaQQ3v2IbAXrdr3jqf/hf1DmQJzj8/O9uZt1pmUsRI
injHMd1IcwisXA+s7ktruQGzjCC6/7kHe4hGoKGOePeKfLONElH1ZkJBuextSUu3K+f49e67/L4y
HkKnrCkEw3gmyOWErHvR77/vLk2o9/WY5ZaRwoRJtlrrC/Ph9r6Y/3t1SWZa6pmIzCJX9ymbhiaa
3FQ7mtMAyQHEneXei/aSfaEsujvCRZ7ozJaSBRmSNKuHEba85g1ZYVqsoQUW3BcIFhNlfDweUXZU
ggPm9i4VmsOO3lcOen49vpsbETHn52sNUM4Fek89sqF34rbs2DyWNt1MltzcXo6FHXJhYB7h2Q6p
Aapoatawo8HTXdS5j9CMcfKwNkNitntmedvb9hY8+MKesuGJNmQZSTGgzNF/xWm3T+J8P2bZ79tm
lhbGBubAmHXBwT+nbJRuqIo6yTEsnr2CfYOspG4XPw8dErxr4MlXBNE8txNgBQSDcsKPAs33xd1l
P6w7wEVgXoJYKaIqxbFkYjQV8Qp2rHsApbaVeXdUC0VxCG2ijgHanavUV2J3Y0ca6hytOuyNIMvC
2/O/tMx4Kc0JZ3DdX+U5+xK4g0gQ+5hFxZfUzp5Nq9tFFb236D8/yc7MqBs8rkvZ4XkInp1Q/0df
a0qcvUQ5qy4+ryQ5HZCMg+GQ2scClIxVkgaTy4PIwUW1RiC4OF9gDMBp5aFAqhb7WrBF8ZJzBz2J
0089pS8NGoNazne3l2XJb1FWxKMbL1mgMpTDvRdt54LrmhyNvg2acisz998sPEWGay7MzECqy/ME
vBWJAL0SHGuaIMpTgUt0M64dIovDODOiDMPW88yWPYyAjxmlmdc8ubf+NvvVmQHlVSl44aVRBAPd
mKObgvv/IlC4MKBEb3pTonljniYwiYX0xaX3v2dm/jHwUs/VaWRtlXNWLzNux8y1jlY5PchE20xi
5eW94LIXFpSVNu2+Ywi+rCPTvo3Nps7297sSDlcLpxRo+gzAiBRXKjNh6m1CjhEbHjSICZRD5Zv9
9u4tAbUFG00UwDGCYUDxJbNJZk5vRo4ifrYP0Jq7//PIgELSAYxcqDYoxbecNGzozYIcJf/qHTTr
27/4PCCEyOPM4GH1nohLoyxkBz9Cutj6SMaftz+/cAC6BqCdUOzG0/IK4xlZNM8moWlH8kGcPjAy
EghnDEq6Vla/bpoFSMw0cF3PFPzAbynzVBpuNk1Opx31ZNroclMUT3r1JRl2iZEGrhXqSIh75cr1
seDCn6zpSFJTCIi4itHJrHWtSid6lNG3ijgbW4h9Ft39EARgDLHb/zOiXOWRpUN6bTZSOIdym90N
jQVXMCYOiMiZk/3Kf0dL1+IJbLtHN4UWXle/pLG+afr8BYSuK0/meSso1yGwD4DyAGLjok1b2Sqp
rNMp6Rg9TuiXd+lPQt5Y9mB95cYaIH5hYWZ3BrOS4aA6p5ZKdJK0NS4XBO79uKvxjjJqtLE15u62
e1/fI0i9GVC3BjIFyEE1qzRojjOVfd6eCutXvnPEP/d/ftYGxfELGW2wUl8eYB1Ua4ah8JoTHf7y
4sAo/8fvKwckE1Np1Q2+H3mB+363NCslEHKB/uH8+/G2Uc53SadhGhiN3kf9oXa2zd1XLDjxMfV4
ns9AUXXuac6AOHKT+tTvXZJvaL1GiHS9uJ/hM6Jo20DWUy21a+bIkI7OqxMQ8DTe6OzujN7l95XY
s9Ujwmwnq0Cpk77kflJUKwauNwFmHoQHSKch+2yq5TMvNaLJK1pxKqn4u+3GgPYzlt/+uO2l12c8
Dtz5AEENFiUOFXUaA3mvF33WnBr5I7WtYARGl6Ggn1drBaHrFfk82okL9jYKhNb897O3Jq3rWDqi
bU9xv6uoX60xFq59f57Qs+8nTa8lVovvW1E4uH7y6/ZErX1e2RCD40FMUTbtSUON1vmAypZ/twEA
Cm28xhyk0q+0tIhsRMU8vT3lIPauHwwox99vAJcrGm8+d4RayyiL3k6msclOPP/eboq7dVMRIWC3
oVSKHoNZVvdy/ifijSQXgp86L2yghrByWi/sh4vPK/OfRBrsl/h8mDkf1UPR/bh7di6+r1xvWd5Y
TJP4vgmilr+FF29vf3/p9zsUgQCZRauQHL6cnnE0zGnSUn7K4o097gy2GcyV/OB1NgeYMgPYxBn9
ineeciN0NPeiSecckLKTl5RBW8dBy8FD7LkA6RS+XGt8XdgTwHUCBo1TCoot6rvV7susnryYn3Sp
+0X8UPen25N2bYCCDAaVXTwlUDxUUZ2yYege1Rw0oKavzLfbux8xl5+fzZ8dGWOSciRi8PmJD1tn
GP3SaCGlQlaWfm0Uys7Ajm9KPPyLU+WXPIQ40O1Jmj3/MjC7HIWyMybwDeKhgc9n9ug79ldtM3bf
gcW9+/hAlhMVcLxlEC2jVnk5WcDmgWIiyYZTXQrfzRK/XrmKFqZprsGhxRIZu2scUJlBBbAzh+5E
Art7zcy7I/FZYQYlSijPIuJX38SNBjX4PtflyUiey5wGcVTcv85zsA9EhT4LFqpxK6oN9Tg2dDwl
yWO0i+ndWbs52P/v55WAMuZDFEc9Pm+Sb11+IpvbbnR9QCEOAwEGeiggeoeI+HJ9azFWmkNK/QRy
ee2x1I3cRyrKA0qorVd5ONW1RpEVmsR48REHh+GV6o+d4V2UV9Z0qoyHvzJjf3so6o74/DrCOwh4
I6uG6OZyKMQY5cRFNZ28fPQOIJYXb4aWNTtS6RBZzlJWBbcNXg8HQ/HAgzLXvwGrUeau89wJfRSJ
fIu/l94mqlZeqtfjufy8cnfEQLZzXuPz1gipp/a7aaMheBuvFWfWRqFMW6rHtRE5MNPbgfD8ia54
2Nr357+fHbd4cES0SfD9gqJMPT412cqrQnVhRJaA1mLvASWM7ja1KmowvH77QfZvRnUyaOjp2OSv
d6/0uQk1UxFZsZbWSD++GaZfV0G8EuUsTNGs6oB2GDpvQ7VXglOrq1Ir7986fecVz3StJLr0feAM
UFSYC/lAXV4uQafVRtkmcf+GDCSY3Lh///QAQfHZg2dhNxhKCGKC6sizQOL/Njf9JejVzf+5Pf9z
GHZ+2WGJUXbBYx0Xvw2AlOKjbdI3iQN4w5sjHjSGLk2feQ+461LtdNvQwkxZOuDySBCA4xkZwsuZ
AnA3w45m7VtCfBaFxkrosfb5+e9neyF1PaieCXxeZt80+WHfS1rwOU9nP3/eKuffH5O+kBLf1/Uf
Rv3G327PzsKJBPgBcqbIUM/dxUq0rBGn8ca06N5ArPJRiWbrSs3XOncLjYCVuGNhU1+YUq693Mot
JPvz7i2ptkb/K8s2ZRet2FgbjuK2pdOXhAwYjhGHjIdatqGVryUrm1uNzz/X5L+Tpp4dUNFIajSy
d29DLf2k1Hyw6viT0wQ8+WNUD22yNqylzYJAb14odB1cdd6NREBMMar5m4hc9mF4AwQbY5HaD3HG
xqeBV+NjZshsjR7hCuuMgc50FgDN/YchTplOTXDgI4TL3+o6tQ9QHScMt0nhgthCQnfFpX9kG3db
lpHqWWDqY7/Q2rHxB4/IrVZ30LljfCogNNLk29pxo5V74nq54bMAJ7tzSyJaSua/n2+O3kqStsK8
0GrfDJu2fyEOD+tyTUXnesFhB1lZtJTMp4j6fKnbyXPShvM30j7zIX4oNBFKUFsm4EnI34DNXXHj
RXtogEWrKOqi6CW+HFfTo4NzsBL+VuWxDyz7o5t+M4e/NLJh4sGU8Yq56zMMi2zi/YfzGDkkdXh8
THNnmGIsM98yX1+TGL7e+DhdIAaK7BfKP8iMXI4mMvQ+H/qMv0F4JCy8p6Z4ndYeBUueQHHN6iiH
43WgPmqaRth1jGrZm3DbQICXj/UnHG5BmmrhXScmnh2AMCJGRJEX2KArpCdB+YqC9rt/kdMrQjm/
dZ8K+5uh/bptRnGBTzMQ/LFmIBKSq2pideRa5g0ug0eXQDlFaBnNx/y7O6T/gCm49SXNv06dvUbr
okzjp1WQS6BPh6KAjfv/cqniTFpU4/300sYskNFhcj4iVG6mfA0XfWXo88WAZAA62fBuVlMctC0p
AT8HP4Dn3i7AN/G9SLe5++P2JC5ZmeHk6JNHHfuqfGqwMXdT4iRzH9iQSmgRGQgzIL9grrX5LloC
Sn4Wu0OaXV0ungpbxDZLDtyxHg0wPiCn4ndZ+ZgRb397UMpuRTBmA+8xKzKCfwfFSGWNut6ZJKkI
P4z5k7sV03356s/Po53AgZgamr2vOE1GU5gs12h8qLViW7npCW3fG9JMK0f359vtLAD8j51ZnB2p
ApAxqWDmgeqisYc6OVArDy2xtYs/kXVM0heGCIHseHsU6GDXigycGm8lotDbs6hcqf/XPNITSJYj
nff5886uDq8t0xx9xsmhki4MQxNr0D5AuRpyJh4nzv++bU45A6/MzYt6Zm4auMhip0kOqekEWZEG
hvM9nna3jSx5BoDV/39MSqyo24PMnbFPDoVsfNd6pM3KfloYBbwO9XXUqS2cgko8EMXoDbUlRlEl
dkDBg57bX/M7yQzmqYIRXOtIHYGpS4XSa6kbd5bmJQcj+8HI17WgZmHhQe2Hcgjq4J8pksuVgN/p
VZtn/CD0yt1ogC8/FcDn/U0FISHPEOxQT65Jxy9OHKCFQOsYc+lVWRk5J3SlgeNhpHpgelUw0oc4
zoLb679wCAHMZuP9TdAngBTy5dAIGp3EEE1Yfyv2O/u1GL7yZvQt4+G2nau7CZcfrMAS9i2Q9spo
7Dw2s8Rx00ObGnw7eoO+bQWjoS7td7yHIdSKl1hgc7GqyDaPQDk0UNvCAWsChzH/hMsRalXVk7zn
2cECSbGh2Ttk2rZa6X0MZvPQl+J37TgvKZlCuyqeze7P7XFfryLoOwD4AVsI4JpXUBZ9tDKv05Py
oL82Q5C1fsS3ty1c7+ALCyqUAQ0SuS0ILAjw0ry1VVX8PaRmv+YoiwMB0agN4SMspXpb1TxiVmxE
5WEYtsWvoftNvPvyB9jEYDyYbye8WUC0ox6vfUezaqoLcbA5xbtI2jXYHKTY3J4utbPvP2bmJDZ4
KRDAqmGfNZg8rY1aHPQs+8J0MxzMeFPSr5ApLrj9jGbjMDZIOBY0lG0e3rZ+tVimMSd48D9oPePQ
UpxxlMSbKm5Mh6bp6UPDtWZLC9Ks5AznM/XC5RUr8684uzlAZRUZuTdNh4LtklGGyIiGyIZuqvyh
zHb21Pq4PG8P7OocgUk0UxBKoOCwQCw1RY2Tm4V+cPuBPRdWMR2gjs5DE3XTkFo1X3GWRXvoLpzj
mVkUTZlISotm4jWbDkOdJ4EUzsYt8mcq+D9dvkY/cOX689jObCnTScvCshiN9YMmpoNnNbu+Ht7I
vU3pyB/PZnBFoooKXJeahIc+aW0lOIgOYBcy/alug2yA2mZVy7/vXitwgKES6eBZMm+CS/dAE7Qx
jWzUDpb5PIlvaf3Fav9ueLzi6yrZ2TwgDyUFgOyABkUf4LyGZ25oVW1adbLVDnppvrnW4E/ptKHT
UwG+fTuvA94bRVjXg/Mca6zZ9xBO3Hi9tpZEurp65p+Bm8dCfIpZVa84bRhLO8tz7TB1hq9Hm6jc
9AnzNXYs0t4X1cpOWPAWmEOoAFSZi6BbCXhSh2hIVWPUSfbIvUeTgTZsJRBdMaGyktIq0RybdRri
kS9a+t0ku8Zeua8XDqrzUVwJFXV559i11A5ZtpXIxqzRVKwNwbz0DZSosWdrzFKflmA0hUJqm/nm
Gs3w0tIjqAGdCiBlBtTEL63YeplrueaxQ2v9E3tZYNC/ZPtgaE8UbTRe5Kysy9KkAbQP9Wpc+Mgs
KM+sgsemFVGTHeT0I6EGtu4a0dVneko52gEn+6+JecRne2rUQHZmcpgAjYD3THLrKxTnHiV34oOW
iXzfjAP107asax8NuH+ZNEr9oRv/tgYn1ATSAsx6KxPS+JPXrbFFLK2pgbED+AbcG/Jel7+ttriw
I+h6HrLpqXSfpyEHVnAt8bRw8Hs47+c7BiBnRFaXRtIale5m1L3DiFTDw4k9WfUKcBchDb6hTvKZ
DVV3oo/LxG6QWj2Yg2ccxmxMg6LXx0BIGgF1bmZ+Poh/BHehxOhZ8ntJqnLTDJb70BMiQry2fhiz
rFvCo18NwsLQaAw90KOSBE5FedjnTo+unsZ6hE6b2Fe62T1ERa8FfdrXoNU33X6nASmOTCF2OMhc
9M739I74dhbFD06Ce7Wy6sQf8772U1CJ7dtMQDPJTlAScZIPtyfGZuj6IgQWi4RNpYOY3JJh03la
aCe2b0ZBZfgl098kIb439iU64obYFxMNcj2rv6Qckq9jVLp+WxfYoD0or6AySvzUNBpfGJbw826o
nyU38mdTunKvD4m+45SUILKgeVB2VHvRiuR7VbhgiS29If/egLZJB7lFVoZZZIyt34y1tqsm0W56
izubNo3FX6DABB8/ngrf8ii2dhTwuHDskvZR1ix5LEqSvRid1j5qHtRA9DxBKdHVm0Mcu0Zg9CIK
xs7hu0RzoY6QWY9MumCpMd3i0Z4avk+pU++6XBcbGlfNlxjZnbCxErItc1Qkx4SyIGGgk0YUjfnM
SRsWGi5iaC9Ym5pYxVY6BV4urjaEUOmcwmGI5HPZxvZjYhERRJ2R7gcTSqxD2pkPU0x0H8SE9CHP
Bui+UDsORjEM4VB3jh8P7vgsRrCSN7gmn5mHDvPBlmSnT3p38jRN+IS77FC7nG0l8lKHBrBJH0Xa
xM+EqHysJCTrdM3b2g77YrE22zQsrf0aPQyBEev6++244eoZjDw2MuZIMs81BcQPl1svg/Rpk3g1
OQyJE8QMKs1s3AGe/9wzANay1Fi7uRcOFBjEHkcSGBepWhE1jDaC5mhLDjzx/EybTramv6BX+8/t
cS2aQfYSuBYbugnqi0AXI8e7hJGDaVeoZBnm98602l1pOmJ/29Li4TWzWAFziVKsGopkdpz0Laho
DujMCtw4jQJp5KHR49Hdmd9u21q6++YeOJTCkSm7gocnniMQ6UXsQIFE9nGUPtlZ+qKZ4MYrvHKX
jmloZHfiVD5DPhuo7RnZgcKpGlqKLOnSPmvZwfzwhF9sbg9p8Vw++7oSNNQWnUqtxNdJCcFozkOn
W8lkLrg45gtAmJkjF7V4xcXR85XRyRnYwcizRxT8d6iThwV1/mIxglYtISsOsTQivEVnvLWDmEF9
xniu5FNfdFikKf/dgbS05sm/GJKD0Af1ctyaV223I9JVXW9JdijAMdHa+rNbpr5r/KqcdhNrdOXy
XNhLHqA3aCxEzIWMsBICDaxgPC8NegDkMdSm9kvq8C0kkFY8Yc2MEgZxLvts7Cd6mNxDYqJeKwEE
WCupLTnD+ViUUKPNLel1I4wY+aGUD7nwreFZyNBs7gNvfu6aM0Oe0o0CUbpp6D0YQqukdF9l+Uby
yC9jy5/En8ZZSaOvzJ163E2k1eqkGWGtp++WxnctGZ8YLrPbm3XRDHqfACJHIdRS0zlNlCGOAbPG
YZyCkv+VW6GmrTxSlo5T8GnN/azAk13BEmPZCdubTIwkYlBfZ74oH72SB6bxdnss80qrASGqNC5Y
Jz97G+exnkXdzKn6QrgRPWjmcyv/JIizrOSxZhuaIBbUNylawP83i/PQzyyarOIdi2GRNtVWlCJw
xevgfHTgC5flPjZRTDbW6htLN8b5KJW9SyRi2XqEzcrOg7QABjD/SoDj6US+bbIqkOgNuD3KxQVE
MgwEsTPrKVGyOCPhth7FMTsgApsMaD86sS/ZD5788y/sUJS/5iQs6JyU42Ls2yhFgYoezIaEw+T4
lfgAHm3L2pWdvHSez7cHvBE6WAAEXi6bofWpZulghxK17pveJunW4IbX+csZZIirCX15eAEhw3Bp
AuDTzKr7gRxq2zoUlb3LPXKqJCTvhfPW8HED6FfmF01cQU8k3lFu/bo9mQsbGwWPGZVICLqW1Tte
S2XkGElODsboNn7eR2UwTlyGXqVNm9umFk5gmAI0debtQ8CpeGSaNnpXIid2INq3adhHIFwrU7JP
zJ+dOa344uKwcFCh5d4E4ZOjLJ3Uq7QpR5McGt76LrO2dHS3svo3Ma0FVi+USg2MSj0WAdxoROnF
5EC75tDoZu9bVmRvezuOdrcnD0RucAXl2JrxhC7yXsgGXLmKRbtUTxzpHGqPla+j5naBOTDDT6I6
qL0vTt8HYoAUXhbEVb2pSILaFi0zX6vF71zvy29Jms6dt21t7AvaWH7l5DUPasN+rdJIPiGoHLZa
VSYh4bkMokyKyUds2AaOXTohftXvMTXkS2OAzCDqyyFMx7h4kFUnHpI4I35Da7IjdkSf44ohKej0
TQD2ZRb7iVZUX9D3Yf1lsrgLiigfA5K4KdJ2k7NjZhsfGERPwObYRhtTxDViwbLfRPnUBxGwfW95
zcgDuCCg6K3bfSjKOPKJUxbBZHfTS8TlzyLHL/ASN3qUgEwGDa7Et87U2V7aQ/poIT0WoKd98mVU
052odOul7RvvOan6UyT1YTeUuNMih3tPXlHHuzhi5dw6NTxFWdoi+I2k+Y1H+8necsAISqN6cpCd
Af+u1xWbxNJ6PE4991GgILYHYqPfcR08vYaY9MPo2uNrDsrbEyou5lMTOfpG06Blw81U9+3B0h9z
Mri/C4YBpbU1PcYFpHMz0WSPlcRUuSmlp7RukfwZAX7OCia2YKAsArcXxgP+DSwyaQf6cpF0YWa1
hZ82VuTjMRf5ltdUvhtZxOdtNQa93Zph5uK54LKpC7B5wM5U8hZyalX/pxtcbVewhAS6lXiPeSyc
F8h12I9VnckvZIDeCOhc3eeqrrOA2Vzbp700vgKsC1y5aQ1Aivae8V5kNVs5ihduM1Qc0XeNPlK0
raoVR+l4ws4b4hxYPG2K7F3rfveDCFma+kL+FM1akVhtZJ6juAuDypVtxY6taWihOPT1oc5/DNbP
gn1J4r1jvSLd6Tf6FPRrOoNLh9b5IJUDElFb5HVoZj3k0z7qw9rxnTs7WD6HBTISqBChZAC+SMVE
wjuwrTjMRezThj0eyEysHFRLgwCRDjrNIakwr9bljZZGpjUNcOdDb/0ymLVxIaY2kjUqemPhbp5F
+lDzw2hmUr9LM4PZ4VJFb/MhLRxty3pR7tH4EAO6Wv4cus5+osyyvkGxggfQcjIDR+p1mNW82E4p
xHQxguaV5613fziOn4XeP8D20I6slgQdmZrZwDC/jueXeh9UOKXRZnj7LliaYlB/AOQGXoWZ0/Ry
7FqXaTwCRvAQVX96EB63Ia1+3zaxNL3nJpRcuxBZaw3/h7QvaXJbV5r9RYzgPGw5SOpRFtt2t71h
2G6bJMAJnMlf/yX6vnctgQwx5Ls4Z9NhljAVClWZWQ5MGI8NdNPTcQv/xbfB4jYDSAFvCYgFLxhn
A4m6LDUzA4Xb8ps5RLMXleBtRan81agbRORkq33S2qwZ6DcE4g1YSQtcU0WNrBgp3zHM+gMMXAwx
G5MEGi23sGD6mrcCbQEoFi6bu4TJIJdMk3m2j7FNmJ8M87DrevYqd5nqyan13kwlem6ruRXYbNA8
m0G0qS1I5/apWgJgq8fPZof2nKhyEG9Oy3RXK7P0mCJQRM1LHYN+os4uz6l8J9noF2qxGkl6YpZI
YTqQ40pz5a6sdOIiW2k+xGZj7p10jIMRl9LXdE6qwJSkbqejD3PeGrMbI8vrd+hYdZDx4kJalI6n
loz5HZKpXAJ+1APcKvKuly0gKxJbwjXQ4y5uRgjK1dqW892YPhFebY4q+l5Hin20BsMnQ/Q69MxP
TTV2ARja1xMULIq0+odDBTanwmWOoGokoo5KrTTbIdZhFPLNU1V+BcTuc0wca8PO2sk6tyO8XpxY
ZmMxG/ZxQFZgQs9ffd4SdV95iEHi8u9QhFSH6mR2Cpls+9hUX1Xo9RrY5fpLgnDsupNYPVF/7aiC
H7LaKS70GkOJ2dfOVBCdfCn7DXrFRwgtOoqzwYgPFKYrU4bY0z5WoFwaKciRpuSqevPcNek7hSIL
RouGmkw/UC19IkR2jbL1J6PaiEDWB4t7AYV9SFWJLzWpKSa8Nxv72EuZJ1WAvpHGh/ZzcH1OVwMP
4H7xUOLcJ6R6L527MSYFzaTBPso08qOC3Wel4faKftAn7Vtt6O8tmQ7lPNxZc7qRgVkbIqICRAcc
lrmgHbdyofVVlvH19CTZ07E3N1Iv6xY4Mx5CGiqAn5eDU+tyziGDYB/N4lkecsxhWDS3sU8/QhzE
HiCPIQjhgkCXNuSolXsEt9axjtyk37XxxiyJpIiFAeEEG5JT1XY7IVfJnon0Lbc7txkPhvUo02c7
Cjpk+gbnMECKvTOeuupppK3bDRvv9tV9cj5M4ZCzXJLSccYw5fxZHolLEtuT9ICWP8zO9orkt4KO
bcmf67tzzXmdGdWFE09HFWAr3AJHKy+PQ2Z+bbItdZr1gQGwjfAN790FcgyMB71XE2IdyUiPDOxC
uwJgQS+ro1FHb0aa/cCz+6Wto19EtTdm9QPPIXobXjkCSZ1n8MVTnlhy1BhKifi405jstVYG2aI5
au7sTu8OJqtSz7Tj4kuWTtGxSfBm7eYWjbDkFonKKC5cqZJ+NT2UXABH6f00jpKD0qvWzp7Hwc8m
K0eXEPXHNNUm6siOE3SOSdyEyfLX3jQAZwHsf0eBqHSjQqtzd1ABvr6+hh/6DcsxcqFq3pdjwcWH
kg0wS4llHVUKR9n9MRupeOwHUz1YaqXsSpJTrwOXx2Poqu5ObW3vqlwt8daeHOxnKT9ZSIzt86Tr
TwOLTBQwZ0v6JtPUCEjTSY03RbnjolARHWKER3AkpnyPDoL1XkG2wQOwUvKAZ2D3eKTrj04OYh4B
8+lTFHVlUElMe2QGCqmZObGvzhY5/ePCEIcPnU/AEtG7BZkh4eDEbWvQLmuQjC2Qj2DOz3pS3mbQ
7fOW9+alqE9GJ9luj0h9nBSpBihNe3aUOXbVbEYaRHvL0Zmu1UjvMp09JvafpEerX0nbOgmrhw3p
VMThiPMXDMmRtM1cIwA5pnMZaEYXmNrh+lZYdcdnFvgvOMtLp61eTIaC14rcpX5OG1/KM9cqbqO7
/8dfonEgJh0aEAuQh5EkErDeqnW0K/ZZzct7qDFumFh3Gn9tiE+ialBUyK8b1rHspPusQ2eywpx/
21ULLhrtj7pCgnGU7ou+COYk/XZ9GtfiLfPMuPBY0lsdAsg45MdRj91Ye7PMU4nMWhFvIEG37AhJ
zZkB56dkGCSzPbQtsNpn9NNRt1QZ115mvH6OtzveMIuOiFaTSJnECvvYfS1n4F9Q22auZhT+FvV0
dX+fGeLDPdt9QIebfQdk/BHS3RrnDG44uq3vC4FAUptNn7b4/ls3lRz/4l5f9rXvg0kA8W7UYoGi
ECK1yJ7BbqKlDV5k1Lm50z63Ev2HqBO0JeBigMBCDVbYWoo+JlpMcUILKKPmYfzWFhsh2eoo0EIW
DoYXlEXpF6lK4sTsNQuZctU1IaPmSpC+/pepQn1Dhr4dRGZE6B4gMQ0uewVG+uIwa+3OMf1/WAyw
GEGSBYgYBevLzaTSJFVzqFwcq7jcac2PKLY3xrB2Lng8yWEz/Gkv3Bsyk6ENVibOMZYPjvoTcXRA
6L1ezwcab7izNb98ZurD252djGTSJIoqF6qt8ZNiFW7Tua328g8Txtsw8z4MXHnwcsKYI5d2UVLn
aMnTJ5Rc0SjeOv2DCQsUAxS2uPKPsCZOY06xYvT2MZGRmKvdeZMXvbp5zyyol4OgZLayOsZjqcoh
qeb+A/oXkpmozUHXHiBIEZ6IpqoDzSPkcZBoGfvfdXpQt3oTre4qCGWC9gFu0AKjElXKoJh5BBNM
Jh7NHNwbQyb7Sl7KXl136t5S6Zasyur+sqEECqwKEDii5+qNNi60DG9qOvVubzyU/cNobzwVPhIm
Z3EWCmIomyJhD0Q/OhssgFjgf4BkleQ0ZG3F9hba7Kau2SrmfVUMGlB8qFq0tl6j787YHZiNTsaZ
osQ7xYq+AX4u/+6zme4dxNNPBdTUXJI5FA1u8q1MpzAXi58pbCEFHRUjhm5+YTMlz51e/JZ01Vd7
6+6ms8DNoHKHhC1YNwqgO4IZQtrRmVQIOKgnSwnYrQJe/POIaLGL8DxD+zXhqM1pa5hjrdZhu5Oi
z04V3v7rITiNNgwo3YIYwifx3CGpSs70htVh1ntG5huDd/v3ITaNywHFOWA/hKs6H3pLZj1tQj19
IIcu/4fJP/+88GKPSGOUWoPPT8ZnI39lG5e04IX42oLYhzrER1txQAEvZ2fKU6lNAfENa823SRBb
G6Cvje+LpDCG91maRPj+QH0wvocNN71yAs5/viXsnaJNq3LoJ0x+09xlnRHETgsQgLXx2BCi149Z
4o9OJN8hF2qKlxph9dSWslGHhXGYUwOcmDA1as8hP6/vpQ8BPsHxoCYCgA+Ud7RlBarQIpPFCgIl
/Bok11tbQ77YpB6K4eoukVLHq6y5CuD/9IfEKWrfzMYevsnJyDsahNUvVjJ+0wDR/TNPKQjqKhk+
lyxJ9wre9UdGrHHXEIh9yPGYqy5eh7ihrw9hZUWQH+PNwnEcoK8l3M2DlANJYxdZiPj4Ts8m9cCy
dPbrSHu73RDayQLYBaCEttC10PMyt5y0ycKmKvpPaFUmP1hUnk4zCte766ZWlh+rjhYxiGIRPokB
mmaPWZpXUhHS8dDRu7h67NPTVG08kVaOCsd0AWLM+8jh7r48ihBareIht4qwSh8Ve0e3+iGvrcz5
9wVPwnoJ27vE9wk7qc4TI8823TiOW0MQvInGuhGNfWFCVvbT0az96+sgBBw4hnixoHjIpUUMKJTy
dTpz5U7eqUlramPImQP6N4gyQ+8jTn7O79ftLIfBG/rJYEZCw4ILP17aaec0twwyDmFJDmlA6w1v
svJ5kL+QqkZfEIh+GMJCNCpL7UZv5nDs/iSH+tZGaJglHrLgIkV7Kf62v/z1Y2+ApxE7fdhkwFC8
Fje3nPmPAQPpaZDQQacX44G+R9hkZEM4NO+q9b5F8F2ZHqwxpgaJfAiiiJ+vpxmSydIEHTuAKeke
BZSNG3t5EIAH4swByKAgVfuBVjrbRoNFY3TNYWNoUMON69CWX3jS7+Y9BJgmb0+A7li4V4V0cwYU
KLFYCiK0je6Zft1ulAqWPgk1CBlcMhwEyHaIgO25yxK0NMzNEFVu+atdZQF1ysBQXq8PQ8xO8TOH
WgciBC41wSOcy900R3rUJiy1wjoJlV92vpf0Xf2nn96p+vMAFvZ1cytrD2uQ+jb4a3VB7h6KBPqS
E6x1yeRaYVn8w7JgMJAUB84Bl6yoDTfHjl3KY9GGmWK6Tw6zbl92fB8ZCRliS7xfweV09Yaa1EnS
tiEyip4aOOgZcX2GuHO4jBC4vjE2lQ3GOC81XBoYS9kCUsxuQzMZ0BDmCBWQpnywv0hfK5Bar9ta
WY0LW4IfLHIpcboItqTSrVnqSWwrMbGyi4F0ATcEbXqg1iU+s/VR0s2pmdvQkFEU1Q42iLCjpbhN
3e1uHwsAsRqaBqCyiRtWmLc6y/GEqSE6+KM197G1/4fPc0kJdIdEkCDibWNoiUkxoR3E29zOgubM
zXE6cLZn3xeWolQStKaISBcW84NEvMzaoEusbSuEt2hGyBU+Fs/qqtIkTQHrLyT673L61iTvVf0z
k7/n4x9DYRuH5KPtgLiJkZYwOM0cgHkRAWX00jCjjtuFDkiihR7I5NCcJsAKW/nVzDwnuyuy++on
Y141eRA0IfkLOhDj/YZGtNfXTUQxc/8GN/33pwj7oiwdp1MlrQsnq3KZ9NxL36f0O5GeabYrCtdo
wzk5qunn62ZXriAcYCSweJkXcuhCCBBrFSpkNIEbemu+Qyh+E2e1tp4AAoGSgE2DQFwY1ljJmqQT
7oesNmDpoXbqu36uQc085E66K+1v/zAgQJRwjD/6EwvXnWyzNGsUpwkjYABrKfLHavrSO1ts7TWP
hOcFshGQeuNe8PIUDyMpmFrh+QWitlTtpa2eRfzfixsTJD9EZv/REBMCWH1G03UpjupQrh+bxPSH
6VMHdnN1bFm74ZDWtgDI4A5UKgC1Wog4FRWI87Gq4mGfMC2Y9VJ1k2lgATB+zsYm54stjAo6C8gu
g30FLYAFLiMySjMdhy4ctIxCrGxsAiV5LaNB81UWl2/Xt8LKHAKSjCAUlTEUKcUMnQn9eis3oTAp
MXSCSV1UtWz1AOzrcPuLCXOH7YDHEp7li+4mKLSj3j5zLcs4yNrW6+0bifTcO9gfSuDA4ePlIdLw
Gsge5clktWFURriY/ARk5+uzxXeUuDZoDYJ9wHl+y1QjychYSsUQtnG+mzIw4sj4LPfk0IMYRa3y
ydQYA3JOvn374SkLCR08QsBfl4WTpMrxNIPT2odjBBBe9zagSWw8KRujWzmv/A2C1CHwQEgH8ENw
FmrXYxv1WoXcXvpV+Tn/uD51y49D1BIdeuFGgW3CSC4/zhu62hVknMO+pw8Iih6QyNq4FpeH9NKE
EG11ZWNHDRxm2MqDN5f2wZasJ2feYqt+wM0udwHs4LWAU4P35qJW1rEREKmsScMsasrDpI+9O0cR
8AZz92w55Z2uvMWs8Rs1DsB7jh9ZRKcfcUqKn3ZVVzuHmoM7Doq+r0FicCHJ0LtlWegARtrxzgHd
d2P3LK8XDVBsHG4kySGQKV7gMdR09GmO0zAl+T7Wa89W9sU83fX2eGci7EUDl+trLSKXcBJhEV6S
07N4Ik7YScCgZs4I5EJIM1nxdIW6pfro+m3l+ATqTIGVxYOrgqfhE9tEE4VY+1UzsEIKgFmCoU27
DZ+6EjjgByEEVyz0GgHcVrgqZogZKCa6MYaEfJkyaNrKAaMPZXRvD09Jq7mZIgdt/dMxt4g7S/+K
JsVwFlwXEqkQUcgumdVhhrYhDQ0DirbV+EohXOsmgw0JhlY7FVrjb8z9ymoj9YXkF1gMK+GaqlZV
TgqFhDbV3Kl5mCvqJc6hTwxfH1870P6lp7gZfU2FZGTuFsqb4zDPNHyo/KYT5As2bpiVg4/SDypO
eF+hyaMIk6M5utnPUU9Di+6a+BBvPRJXTv3F9/l8nHktVhBI3dGOQsTsRMHPaDrmUrbFctwahbCB
AOp2aNwMNIwBPqrYDwWaFNcXbmMcIuRtzCczNqaGhpPt1eXdiILcVt+P1UHYKA9BH5CXAQUfHGt4
reX1RMP+ndg7R9l49qyO4Ozzgv9tEGw62Yw5wpuwR/MYx6220PyiOhT3LMgmArGKMAJ5B7E4Phhm
FpuSTsN0uh+cym2NXd4/4v+Wfihy6lOQlbqTPr+N0VY4u3KUUe/nDVc5nwXH63KjFYY6GjUwgqHq
PBp0l865ZyFUko9oerbhsVdN8SuYPweQyxZM6WqPYoDOsFCVH0d+R90oOlAwlfubKz6QHTozxIPR
s8PTqQYr9AqGdOVkV0/N3fU9vbbhAFjhsnVIrlliQWkc6p6pbfZx9ju6GzY23Oo0Qf4A8SS+v6AA
1UOLtrJGTUNJ8zJjLz1rPyDvUpgbt8favsbbD0lO0NSWQrVmqrMq03F5TKNvOajZumh6fX2iVkfy
18SiZlUquQoVIBLGRYDVLlWQv7w+CrLNEJavqBC8gLzw38F83JRnK06iKRoS04H4qOK2EFnod1MS
dN1GKLa68GdWBFdQVw2zi94mYZu6w+CWW4Wr1VHgmYQHBcfuWoI7prI9SLKZ0BB8Hg0ZqNEt8juj
DK+vyurCo1sB0izA6kKB9PJ0gIJeor5oYFXI6JrxV2u8q4d/OCJAJKGajswKeliKR12hnQYSQQGp
O09Jd/1WC5W1mTr/vjCGolYNfVaaIpydL8bU+imSdjEIUNSRNi4wkUHBfTMoVsjOIC8FrXxxuqo8
j1LLjsuQZAlkgQf9W5bYXwD98+QKray6EoRVyaXQRymq1m2Z7jYaCRrr1k6L/HcgbYhoD9lXiLgK
Q04zndrQQCpCNQpqIKLJ7f4AqgB4xSIpBLiOqFAIdnPHwGnOQzWrnqso+kWd9i4f09vPEG/sBxq2
yium4tNczRu01yENzCS/fhhb1euVE3rxdf73Mz+QznWNdp11HibqJ2qFW72htj4vbGttBFShRtos
dOZXJzCzLzefzIt+DMKvH1Jrjqe2IaEBLlvxWTI+39rOlG8isG/+2/FBGMCMfn5qw7gFPcj1YHi9
dQComqFVHHAKyPEATXM5/b1eOwgp4VpUWu/V4kunQkA2/nPdyHIRLo3wW+dsjSezbosRchkhWpV4
mfZZL7dSBnwWLm+TSwtC8B2NkdToIyxk/eBOw9FxPBOyI9eHsWVEcPZm0xRmEeP+1epDUt3N5YN8
owghXBfGgfIo/gPFdyHvq0zxjBbrWA5L2s2z4g5oH+2oN7+ELo0Il+IYOxUyfjAykNc0ea+j29Cc
/28QiFF5fw2opgvzNBPdYPKIeZJU6tU5QwNslILA0r++HCuPaT6O/9oRaZOIGSF4MCOEaN9AJdWp
X7D92O7s3WB5zSuYhiBQbpjkGenFPjszKbxcDLWfUzQHJmFaNC4B/Tpjd33+KBHHQ3WoVHbZUOJB
/XLdLD+E16wKC6aNw9wOI6yCFhp1fjUdrMzVby92ASQBijngsQYIMSKUZKpbK25LCdM5xO4YPSvJ
r+vDWHMDH2riBkoMXNjg0g1Iel12SSplCJMTV4mgSub/gwHoAmu4ExVgYoTVmaPBsXXC8lCq7iNH
8u2i21+3sIyP0ezCxIWlcEg0qJGXQxitSZ2NxMzCrvUzPfNs8li16J6Qek56+2B4fhJKvBwRBQd9
aSrP0d7IrIY4jBWwYZIHazY3BrOyHhcWhME48TxlrQQL5XOtBZW1uz5XK59HJh865SjJo3oupnEl
wshU9XICxuNd6VX05oAVlCawN0HdAMUG2IzL+Sn0OVXkJKtCNvzIdlL78/qvX3H2F58XLsao1aqk
qfB5mnoRjjcxB9/cIhQvDzZaTeFZ6iCwB2ZcbEaGJGkf2U1fvsi6XxYVZNsT3yCHVr05hLu0I1yP
UISpcqmDHat+GSpckO/XJ2u51EhGoETkICENXIlYYXPMPAPMiqYv7S/TfEBl/vrnV6YJGxXYCxwG
qFKL+aKOWIPco3keoFX2N1OeduSTlNR7FDm+XTe0XHSODucC5vBQKLMJHipm1J7SvIvCRvpUdLt4
3kFO47qJlakC0whxOyBQ8LfiWNRSc8YKZf+XeAyqn+VWw82tzwtXhV7orFQdfF5ir/bPqt2A2iz9
HwokANkAqwko2kKSuqibQq3VJntxyBdNe0nyNyd7MVM/ut15oKkLXjUc8oazoQvjMIBghhhCm7+A
fglVGMm1rODmhUC3BgTWuDCQkzeEA97r0HrodLt4OZaZBCr/lmjJykpcfJ9P5VnQWzm9Dk3rqHjR
50AfDsWwsRRb3xfONBDeA9Lv+P3qeKDjbotMtnIUUM3GtaOh5zDkc4QgjimgZ7C8zF6I/YOBy2IQ
AIpT3b95Ec6tiIm5phiLOleq7EVy3PKX+fq/fV244Kje2GVuFtkLGrvPY3CrzDwCXRvFBH6cOSoD
fIfLJe7ZgPWFiOLLDCoO8acbRSgX3xeWWFOilmZGkr1YelD3eBB4YCpfn6LVZT4bgrDM4yyhzOWQ
7EXVd07ip/Ze2VKHWfHe57Mk6oOSPhtLC8DDF2pb/ftEdC3U2TR5RlNFAUKs+XB9SHxWLqNlrAr0
UgFzRGl0wacf0XddmkGeeTGgz4Wegn487kvjd2NQt9De6rlyr9tbHkQUNJEeBwYKV8cCBUXRPYxE
CBVeaulH2gzbzd63DPC/n3mSrksyTa0Ytll9MtkdG3b/2wD4Hjn7vmGMcTmNOOrRfJiLu02Y23KP
XU6Q4GnLmLC5czBBce5Xmt87z1l3sx9x4MN5jGBoiM1V4SQWkTFoExgGIZKwAGCV+cYxWVkCNO1F
lhfPFjyQRGKclcRlHuexGar1c3Uwt9o/8593uWXx8/9+Xoz156qq9YJKRljW1bOtS78di9yDIusj
pbG3e7IxW8sTycWNOUORtwiEf79c8AytSkali6Yw85OfVbLrC7Tn2rCxMmNgo3BOBxdwRNn/0kae
gtrXGL0c0urTOAbaFjxp6/tCqMbq1FIzCd9PtLBqP6naxorzORCWBA9hpG2BH0A65qPLwvmhIPxJ
lpl9WJQnTY7ruzGtnxvH+A3G2B821ved3ib3TvJy/SwulgbMFDTfAA4KWw3a2sLSJEovTXOidiEE
NtxSdw10VJCtr3H//g92gIVDduY//T0vl6fWulGyZfQNTtEvuOn9nPmVXrmn61YWJx+jAAda5cEu
lDzFN1o0dhbLSdmFtNijhJhY/mbrpsU+gAnexhkSJhBTXsK5VKVLlJE1IZXs2YMe5JQ408ZeWLWB
VD4EEqHchia1l5NFehtNLQcdwMton7eHr9cnaeXrYBhqII0AkMTT+Zdft5uqItKUTyF6Gve7mAX/
0+fFdjtS3/dNNuPzg/2o7DtyaxgKMuDZrxeh/qSINLPu8flW2sWBoe/+5ddzyLoBniTW+nJysqwC
ltxUp7B/VMpDv6VttLJB8ev/fl6IEDPVjPrIwucnGtj2k06e0puZqghCANtFgID35FJhx5RSkOpK
JodpE7n5/eRsoZFXxgADwDnhNOMgiEDNthzVapgSGTzDyI0lzR1z5vXDVq5iZZuqsIJYlydzFvx5
w0ECAedZDnPTr0YfTWWvr/TaMM6/z+2fOdyxl50KTUXksJGPefqpKHdzuhEZOvzSuXDqWAtUnfk6
oJS14IKVhNgglmpzSONuvpPkqtqpjZr5ERSMEvja5pQ09l63uzfcLcM7U2eCYGKAuLJL0TsmTKW0
8HSdKnpQxlYCprdNXadpyB1J4swDZrF4Tpokfcer1RldqsuDtFMHZ/Y7azDvIaDR7/pELfbI7Y2e
NpXZd5CYs2NaDNUIJC86Dlij07iKZMUetQcjpJratPe5UfmOxfxWm5jhmfJg575VTJAAb+QpIFMs
nfBW1nZdpiR7wygzv5KHJHE1QFF2SZzGP9UxGU4RNNilph9dA8A3l8h9NwdVYwFki5Y6sjJmh9mp
Z+JqKlEewSuU3Lae28qrJd16TcokC9ACJHmoKWm9OsmaU1VO83usa/1DmYCrS3NI7Nqpkni21Mi7
OqorDxhI9pLbJPbqrGxcO1f6Hcn1xm1BrfglD5a1y0tTD0etmgdXiY3Im6YSmtnOrPyitj0Sr8om
doLvl2PAHozegIpyhFZYZCRo1xv/bPXI3gLYLjcjLn1wDJCVw4bHY+JyM9ZzprdVn+qhpqPFe7TT
0yAyf13f8MsDdWlD3PBDx+oaoI5QSX3nOdnSclj9PE8yIcmx0jnU1iqtLEdLC03oADVeCZzhP/x+
YKA46RjtbUTpMEkv66KNsXQxAgdbDbut3qDLWAgTdGaA//3MI/Qg+sTKaOjhbPzObM1FF0+XUfA9
tlJBq4aQuwRdF8/FBaKq15WGZRHTQ2q/DONei75M05utkps9HF6kqLAAHA43uiikm32mDgPev2Co
NW5S3xMAPkn95fqqLJ4SeP2AQ4ZVh4gWnB3f2WeTxmhCO3Ql1MJ51PzZyt1yfGb6ndJ9IfT3dVNr
OwwQPoA7gafkDWovTTWlPLRyNyihxj6P0qd+f/3zonAZ7hhogOG7yPvCYy8KUpk6pooS9UrYZaPr
TH8oG/aoIXkJvXfsd7W5J+xxkGNPaqygqh7G9guoCi4z62AuQqV4Htrngv3S5j1LNoKeNffw95eZ
Ig5+bjobrfIw8pR8YjM6mUGZfCN0XptcTmgESRPX7aLlcGaOJCdDrYIVfZCnh/nT9cn9eONdXoUI
fICGRStNE7xAsTmBLHeyiisNe16TPau03ULNvJF9hpx7ljWeOmU+k54se5eosd8Pu6yyd0r6O4Ka
QFx+L4uDWh+krXBsOWiV42Sg0wJ825IFYpmzbTZ4jJ1kUnsuteuNQH550C+/z+2fHY5K6VPSEHx/
Yn8GzQp0tQ2m7M5utzodbg1EOIUZizS9GmBIw9XUqx6FEv/1BVwdCuYJcDDAN6AAeTmUhIMIYpDU
TrpefiJsemmrCr0J2u/1uIV7WDPF6WbwjhaIE2LLnQ6PryiFQCLUaCCK38b7pkYBt3HQxUqNv1wf
1vJkqWiJ+9cWj+DOVqgu49bJMtjqpFcNp3mIH9hWOX1tcZCx5Z1bOLJGfJVSZxj0CI3yTszq0bmz
dW+GUEOkHV27UUXHAULlTYgeioTkGaiKxinRR1eGl6+iIcDhuT5Vq8PgTaehxoKgVoR/SWgNO1MI
LZ2cOvFkF80vNrbY2logLwUejoLDiOTX5VqgvU0TGe2MYXTozdfLPiXN504aNw7lEsfBp+vMjvAI
s9QeLSjgqE6pHXk5hzPnSqCxlw4MxCzo+86bZHQgyN80++vNU8j5q9huyB2AbSQslKOQBKwXUz4x
6BhKrqPsrn9/ZQYvvi/4myRuR5ON+L7UeZrj69RLX69bWDmbFxb4Lzg7L1ZKnTRuYWGod4r9LQWo
8hfZAtSv7DQIKyD9oSIphfMpLFAfmaVsd4N8goZqlhxvZpUhX6uBno6CK64kRKuXY5BikyWd1ssn
R2Me6wMS2dBHDa5P1KIqIBgRsizRUEmtHGEM6QzR2uhnNpWeZX5S2I6kh4ZtLMvawp8NSTw6dW31
ilyOWJaUHa3C/GEP7N6uk41BLc18CI1x6jisLS4BcGxiBtnsGfDmIB3uYvS4yTeQ+asmUE/BTQNs
mi2W9hOjSHSFzTMQT3u8Ent6SLd6Wyz3MConILGhdQA0UxcsrRj8+0qjxgyIo+kp9Y5Kz4Z6Ksat
xtPLbXxph/+Os7OCljrlTNGiPFQggfQ+NxvucuXzOo4JNOCgdwaos3BK0pJoaSrVEKBg3pz54DRd
38Fb3xeuRjbaLTIkjRXSPICApjtmWw3NxP7MiLh5OIiytQEaGkcgXs7Q2CZqQk0ShSPkf380NIpO
uW39yMB1f837hHpUK1VobAAsig660rzjTFrXIepDhM5IvSp7aLHyuzakF3WyP18fPg9oLgPWCy/h
CNMLAWmA7Scc4Ll/0KJ92oRy+qSiQ7NdbqW6Vk0BCQcyMhBYCx3HWZWUWGupfDLpnyl/ndXcH8Z+
n8ZhUWUbOanl5sewTGAlQR7g+t/CpgQdDq2bkkI+gZfvF/KPiIfgiK6UH9enb90OV58Ffg3HTHCy
Vg6lKNls5VMW7xUrRVPDINFfNPJ+3czSXfDh/DUjuNlJn9RObRv51MWJl0tp46JdjTso8cZw1uxw
KJ6JAAuPz0V5RtWJGbNUOVn2IVb9anadjf22ZUE4CwaYtApyecqpRdtipzg0EYCXG6NYHmkwA85G
ISx+UThzkc+wQXXXmvx8SwBkdQw41CiQINu5eKHHEzKqSpQpp1n/oWePiNidfmP/rg4BQobc5yHP
9KHaceZU83gonT4plFOVQVrzYCOzd31HbRkQdpRayNTI20Y5DcZrt2u3uicsWdQIDEB6+f8DEJt6
6JlZM7VjWOemeGCoH7cd7jnNGt4s1h9MG5zUudhHY/uad5ZPpMRH6B/IEBWpTBpQHcwiWjheQkY/
0ZCibVI/o9UGpHp1EpAO4GIZmGOx/jwNc1oblaOc+iSwYz/fYkpvfF+MV+KCa22jF/spVfYkvWNb
HnX1+8DIaHjdQwJMrHGhKpHFfaTi95tf7Pbzl+tbZM238X6OeNHxSEi8tszZyaa6iFUeQN7No4MO
WPtuSIJh6P3rltaiSFCaP9R6wOEWU14qZJ21uJHhrSdyZzl5oBTG3aTb3qBInTuNIOTa+sYBWB3d
mU3h4jNyu0knCpsokLmSczcXaF2IHnf17+tjW3UWZ3aE+IJEZj5lbJZPU/EVmgiG8T2O/yFrAXGo
v/MnPLh6pUFTvgg2kH166obpqVNQFKtQc4m28NNLGhg/2Ge2+J4890y0s6Kpn+STPKZ+YRxL+mix
IDUd356qYC4rN4bYYFG/lePXSsYb4OX6fK6tGxr4IX5AGgbZS+HGRXeZWYNKC+bTQLB0RCta2XZ7
sr9uZW1HGmgvimzeh26PYEUvGwNVKYxySJ4oOdbtk9R/bpLPEAgJ5GbjWbPUOMacnlsTnDFhWjSO
A6yBRXhvzE6QQnBk1JmHGCZQ5OqOGf2hTCvfrmtPtufv45j5LUOfLU3xu3z+Fte21zK24R6XgnOX
v0t04lMVt4nG19qipes4v7XojlrI8nWunB0S6rgyGiJEW7zf1RX+O/ciGyCx1TSNGE6mqk9+lehf
zUHyq7RBV5Ot3hhbpoTD2QIQa2YUB6eddsXwCX28S3bQtqiTq5fh2fqKIpZDMc1Ms/EUjyT6RJRx
F6GzRJWXj5D8R0cBMFxjA8nMKTSKbNdmxadmNO8nBkUFku9IXB/QAd4jCfW1OHMJGWuP5fHh+o5f
yxehDSueo1BoBglfVPQc0sppiMO3fHZflgfLlHaKftfVj1MN1nUeoR0rYs+CuSNKoNdtr91j56b5
y+HMp9i0S01sf/lUNwG9J1Jw/fOrh1nFG5g/w4CaEVy9iXqthOcAXFb2x0GQnuf/R9qX7ciNK1F+
kQBR1Poq5VKbXVaWa3G9CLa7Sislaqf09XPoWZzJ1KQmPWh03wsUoEhuwWDEiXN6P4XenejeqfiZ
JGvYkAV7wPjiSpJNLcAmyF13NJw8H7xW8zIkRSIIKe30Ty72E91ZBBqxu8tDk55Beb7hMSU5+6Sy
A/irTk0lRa57dsIwc/b02bizn4HjpHTTgxvp6NQa2AZQzZ3QphW7C7ca7GJ48BCo46qCEuigSZqI
JXo4xHsbgmpJQPOVVVvYFCcmlLOJxOlg9SaGpo0Ql61fgay7ftudWFCuzVQfGidnWCcHLDVgGQFP
z/D/aUK5LYtSG0djgokof2rbu/RqlCwx0DogoZnoCpTdrKfrb8RxXLCswJs6MzbDvAUmZnN5hy2t
9B8hdgSB4GdV69HdYCV97tE5hKz4ez4WG6ADP8pVhN6iGYLnOqoUqE+qOeOsSbKO5c4cat6dZ+9r
LfVnNP1dHsuCuwer118jympAPpriEYCxuA73taqDTqgvyEOermzdtcHIvx85gKIcy8zLTQzG3CZt
4DH0MK6YWEimSJES1LyBkJZ171MTAgWYqjO9OYzJ7STuEHINL6N1dZYS7MWAa6JOIQEbZ1nKprMT
Z9DncCL7ptk35R7QnstLshRPgh4ZRNsOoIxgBVXmKtNpi+tomsLMMG4iPfbTvH/sgdYZMmc7VMCb
E2PP2v6zo+29k5nB0LCgo2tLtuBt8DOAU0BeCmzEKjRF9wbNNWs6hXaQQazNnKvg8kAX9t6JAWXv
JcQcADl2ptAEBrnYcvNXW+g+a65lLsf2BnZQKjOjRHaW9Y3amA+oxIF7HRx8vpeveIOlKAFszXhz
ggYCDKtqdzAKyR1I5rQJocwA6tPspqYsqJz7nGo7tLr6E/lqR4XfWN905/f1M4geV6BiAMDAvaps
+T6CznkOrvuwtXed+9vhCfLyO7pSwl84WKiaSeFlSTwOIqLTgzUAuTjXOaFhVjywrtk0UwoCks+y
8gJUTf9hRJI2C+I5NrI8StxvgAeXTj01Q3d8nCMoLj4WBOiwbA0is7T3gPIE7geokoU8QWOYSVEI
2MnarWndtZVPex/NHCt7fOkQHdlRQbHtZBTOgAaqcHS/Omnt91eT2mN3HxtQrjsUm4CPojCg53fo
sC3WIPznBFTSAEjtJGrYBJZIWf10hMpyXelmWBmFvm+tvvE56VMfFW/2QGPkiaK5rfe1Xf002pH4
eEHyoAWWwPeSYa2Cs3CN4BhDPw0MIciK/NGHPrpGmBXRKtFGK6y6hxriDeUD6VaeeMsmcOfKoj1a
uxWv1HddDNQBt0K75T8LM35wPSige9bKbbW4MYCl/d9mFCc/5nEydzrMpCb4Tt1xI/4hn4m5+mtB
HoHjuUrdLrXtygqL7LvYCuPp8kldCOlBuSe5wVDYPn8cpQRyfyUnZmh3Gyu6N1MEKbssv3f1YBVO
s7gmR7aUPTi1AlcFLqmw7A0fUt8uB851LWW0uCJHRpSHQ983U9b+MdIFH/r16GwcIw99W2A3Q3Cq
Bg52huL2kCZwOFhrWmkPhjPdXl6RRZ92ZEIZgDMaeqnVKU5qUrn36K1tA1sDFXFbatznZil219tz
kPK3AXHG7acrtw/wWq3d6yXsdebGbZlPzT7Iy37TXo/9x4QRCMTJwj2ECxQn50xcQBuYm6FW3/Ds
5ubyOJYWHlcbbgK8fcAQrRzFnNoFYySGCy187Sdbow9Z2rzHn1fOYVn19pTKZRnMrZUHXfPgmisw
wYU3L4LFvyNQzocbswgCXhhBXO6Bl69KVAhuSm2LxuzKF/bKm2FtQMo+g64Di3kDa5S7yIB/HQkB
sG9/eVHkR5RnPEBgOnVkuRKdMEogABoqsytpZoZp/jRouc/QGhxbvwz6wt1vOdzAZXNLZ0dCT9BF
hsgDdctTZ4l+/8YDaZcJ5IkBCP6LPWibdMzWtTPlh87H9deQMnkR+L2L2oChCb14d20mHvsEzGR5
UrwwZDM2bk3XYp3F/Q0KADBVEvmPck4rrx15LnIzFOKbm2zTfiVmW/4+ZM1Rj0XjjIraqSBebVJr
NkMr2fPC98bt5bVZ2m+gvoMHMOQeV88niue1W3BuhHTc9eUOJYm8WHnWLS3/sQnljBbJOBZoATLC
BDT+80YYd1WCvoiVTbY0UWB8IOA0cLHOKh6wn2PQIxuGEeZd3fgpoXPgdfUaKHBph0miNvDGIG7D
++10K+spp1S0KRgVCd2ms33rFd6GThreiEmzo04dXF6exVEBPIw2RZBmnLEwjVGs2RVBUQxCg8nr
sPa+WlwaColIE9V3gIOUk2k0jTdPJIe63xRHLw4TdNtUDUt9azK1wLNG6x+uAzzxkT0E/Q70D+R2
PIqbxlmriElbA7XsB4d/tdaO4+J2lmBHMI+jL9aS83n0/QbtR2XHdCMsCNvUCdiJPki25qMXZw1e
E48oHcBTNRnSOJCNKEcbs8YtX5/tDY30nZk/0nYlXF4yhJSnVIZF/hHh0elo2sH2JjfF6vcDKYLc
yp+N0Wh9gwBbR3PSrWy2pc19bE5ZnM6y7IxBmSDsrR/gWizYLoISxvBMvbfLu3pplSR7s8wZyDBX
CTkIHgE59TQUkvs3Z3yP5l2zxne4PHV/TRinU1cbAFbNA0w4zW3qbfl8a7a3JN1fHshSbHA8EMUd
kLJ1M1ZhxgCon8Uuvk+4Pzr7NPLpZxRt/sEYNjX0LFEdR/r1dEica0YHiV0jZHU33ep2YT1leuvg
gcDIrSU81ErqerQhie5kOjh+IVpw+QcszilIMhA5oCAKwpXTH1C7bh4lLjNCEvdf6ib/JdoI9Rlk
7fwhWtuMi3vkyJj8MUcnOa4BzZ60Ap6v2Tb/ldnNKu2rPD1qtCCbp2WRBhUNSxkOs4q58qRvHaxD
mn61q5Unw/II/n5fGUGRQzWe6ZkRIq3lt8Z/TXkz/QO+CWH7XxvKnmBTNrfeABttNItAWPMrdr7h
p9Xwennt1wajhFZDH/cZsXGeAMLZI03rm9qwSbWVHba2JEpgWiciE9yEFfj31G9a5yYq3X9xqiDl
wnME/zmD27JhonxAPxQ21ib+okGv+ItYY7JYnK0jG8psOeiZ1DQIWAIp856IXUdu+uHzHxYEbCUA
hMl/1JJY4ZVxTipMlVHcldGPykx9fYxWgqrFcRwZUbwo74yCdDTCOKxHvfH8TGzNdI0Re3HRj4wo
TjTr65RRC0YM7ZtkzLg+O0AlgANyFTKpBXmfU0+C7toBio4WErkVMsU/R30t6DgfAMj9QLYIHRLc
ZWB4PjUw6wbK+hpyuAL6CLZfdlfTjUnmdkCjQO36hydPORYRmUSj5RYeAZm+dQUkGOaVR+65a0c9
F12AYFcB/wqEgU+HUAsxN51AIpLyKX6IR/KMZnhgr4rq4EFA/PLWlU7p1PEi5YnyOPjTZHOgik+I
ozG3856ZYd1t5vwHNBLRr6/H76BKuWxoaWFwkmED6Ekk6+T2PrpD2gY0EmnTmWH0BQiHqFxx8Muf
ByhTChHh5aFsXNEZ7WBleJvp+f3A/LR9+oefL8tuSNBg9VXuxaYcIktL0X/WTkEx7DsjvPz989ON
eUFJD4UV2SStstglTiHczEussHZQhbpJbWAgVxzIwhSB+1hKlSCZCWyTsnOtCmj3Gjj7kDBBvvPU
G981kZgrG+rPs0vZUYiOwVMpu7UQmChmvBJoy66bSKhBVa5DFh1UTz+FcBCXvNSW6buC7Zv0rhWP
E1i+Zv5f0a8coKWBAhgp60VoGYNmyulWA+MLjy1T08NdZOr7KjX2l9dq4YBKaeD//X21EDZXc9zr
BkDGE5l2cdtuRZn4RqNto+jqjAOyl0DMA3cHCDiyC6cjsfjcaFWJu8tsp+1X6BNtL49kYaYMCGvh
+qUgBUQge/p9YpZZlY45DTX3xxD2a4C9xc/j0GNLo7h+BlIFtwUjJuAroQts7/hiXh9xoWT79/tn
Rae4KB27cSmgep9T9QCEnu+JlcVeGgMuFClxBm5DkDydTlFjQTndIiMNc5zJ9L01116w5ycfpUaU
n4H2hl/B8T81oHeCdh3PhlArdgxAlNRP4821ywwTyMdD0gAiSWBoPDURJ1ExcBN8FUX2HCVZ0HYr
AdD5iYABzBCYqaQwlOodnd5CY6ajDSEtqh0uqaCuNq22K9yV87BmR/796BLhwK2TXMBOjDC+0TYU
7EeRdcNWWygXFwVNEAAFINd3xizQEYOBZM8Y0ERSbppO/z30jk/tNQLnNTNy8x2Nx0C2crIyMoRl
Z+5ok98WvPrl0uLn5fVfmjZ0s6F4jqYFHYmSUzOkxNt/5n0fZlno0BRgJ+Zn1rRpm+vh3HgKIjhC
OA93ddbchubWzu4c2oWWvS+tb4N3Y8ed7+bfx/jnlL1dHtbS7AE9gtciMuf0DPDQWl2O5KDWhfV8
kzhhkd/QduUqWTSBfLlMLKCDSwUeoNPVKPo678MkM32uQ69Y812+/YdxOOgSczzJVq8yu7V9WuUg
TutCJJZMsTGJb7krHmBpHCCOpgi98UQ9U1fSE21INBP7ueDfO5TKSv3RXCteLe0yF1AeSclBJQ/a
6S7Lmp4UEHca4Y3zO4ebX73K2vGh2XDLvb08Y+dRKyJIqRfryHzBWa40zR2O1EwhQnfufYfdjukW
5LobOn7PmrVk9tLUHdtSnyyN143AWYrQHCF58oKGer9eE6Jdnjq5yZD4Pae0apLcEFGNqYvFO7Ri
RHbH58BdS5ivWZF/P/I2FomhHtfBiqmJPYmHP+01jvFVb1eANOd3JpYH+wwEdagFn1FhjHHvJQ1t
RYisPxQUa7+YVm7lxUU5sqAsiiW4l2deI8KG/hbVXZQBJ7+GK1iIZCFOjsgI/MzyWNrKfJVR17jF
VMKIeE2mF2bczbm9Nb0CwO3M79lbx97iqgw0464xHpq+XhnkAuIKP0AiG/AiR9yuFpzc2E2ywTFG
wJ742+DQO8j/PeW8fpxduqWzHUw1vbdkhtEGsny2mx+Xj9n/5QeAalDqabtnyWEODoNhNLBj3OZQ
Gp9kGDYN29Xard6/utm25zcdeTDp1VkhOey/VpWotJy6qWU2rEI+ya8RGNWbKf0VWytOZOk4HJtR
Irs6K3orm+wxrN03u/zBqx0HtOhq3m2w7RxbUa/4qbISXVoBA6mf8NRP3i8v0pIvBDIKNEioIwPh
Lv9+dKobNoMPdhqxSZqMB7poN/Fc7DXP3aZ6/AO8Z6+X7cmjdfq+w4DwuJP3yB+q71N7FH5qSqIZ
5GcgcTPqW8Iqvxe3ZDQ2BvpCimrldlxyJmgPg1+UvKFoaz+15zGagRsoFiF/y6Jnc400TN5KZ8M5
+ryyC4o0Mtyhwud1Dob6ZOPEYNU0fJSUwNXmM2/Y6NrVRVjZvYQHlyRiOn910SZJkb6Nq9Csnr3R
8M1sm8Y04OnL5ZU6nzmZDoGkA/QcQBhLla0HesGyBxVXGVa+DTZ2b5WR/Xzr4eOohaGUi8jijMcG
tKqlyOapDJOdR7b2pzehHrYt9peHce7rpZU//bY6Ml1qXIFOx2ROB1jJQd3q0xoaMSsLsjBRxxbU
B32VD4XlSgvE3UkePyu4PILF74OPA+kQlCmhYH26hZOWtj1HZzKiyAMLaLySO1pcBtyzJjAP6E1W
c0czs+YxoSM+70w+S4mfDz80bUO8TYU30uWhLC0GdVHPBTocMAs1jSfGAoxGSV6iNePJwWui3AKH
c9nEuYOxEDyiER1gO5TX1NbWZrCcPBnGKtTTfEP6u3Z+swDaR6vQNi13ml7tLttbmr4je2oWIbN7
wUXRVmFtDD4pwJtvpU8mg4yiztlNXLK1wGJpDsH6gmSc9AJo7z/dDp2deVZp6mWY6emrITKESVkw
Fd7KuJZ2ncyASQQp6EZUxQczK13Wpw6OPwhabkGJsLJOi8PAewJROCqhIA0+HYY2TMxlo1aGruEC
DON8kBLkniIa15p1FgIxZBNBy0VA34z/o4KWqDDgApKswhVX+B2/1epbyFz7ug0abO3Gtm9b9n3u
CX5E5RvisSi31++QY/tqtGmmfV/OsG/n/GdjkgcWZZ0P6MMubspvZumtIPmXZhaVZaDdUZUnRO0i
M7Ioc9spBnlqEZROgyBruqnXyCCXtsexEXksjuKGuc/7NhUwUuobrfajw+U5W/g89gRkz5BDgcdT
fV470R6FaNaElp+iUrXmhxY/j48bMqkFCRs5hUe/PvGKZo7KiQPLGPvt8FqthL6L35dtTyglAGL0
h/j26PuNFoENtcH3I/7C9nr2fHl2FlYYaVFc/xT9TiYaeU5/fhQRJ+5ZxkOvT3a23mxz+3FYc2xL
Y8CFADw7cheInRQ/U4y8rZEs42EW/+yG1O/E9femvHH+jwH5A44mSR9aa0D0xEPDfq3NT488XZ6l
8whdVqX+fl+ZpawdEkjWjDycWOQP1l5EG8+CRuDbZTMLFwDggkApoc8N+VcVQ1SNbKjAylaFTIcq
r2jM2jfKJER58TUa3DctXpNfWlx9F9hIKETCpak3HPpBqqJzSRVaQ4X2Q4FSTx0795rXrMlqL20B
VFyRuAKnN5qbFM81VbzOSmHUoeRx/16OK1fA0udB9QG0oiSBRrnndAN4UV4w18YpiTnhd2Ji4gBF
uuvbQVEIPbIit8nRNiuTCaJeKbZZpWt3+Wh+4f0aPmRhIMDVoxSCKBY4b5V/1LQjkgyx0YX6u2jv
RHl1QkQK3P39vLIMcw0Hk6T4fG9vkm+zvr+8gRd/PSoh4KuQOEi16A0JYqR1anw+fjf7H1Rba9Je
2K+4wxGKoU8PSDvVGWbc1epkKvpQBzhZR82+qDbOGn5raRCSS1wC0WRHs1L2dlJdG+qR9SG4uYN8
G6VrlCkL3gT1W+TykVmQuWllEaoqZUlvRV042feC36XifgJKfU2AaWmugLtBNpcQuHdVb8Lr2jrO
NMzVBCKvuPxojQ8DsO7rF/zIiKt49gGAlsoeMFet9VYHfbly+S2MAf0HkqDOBQO+p3JBCfQeNb1O
2lCL9pkRNPPKg2Xt+/LvRweacN1llYXvQ+pR876PNJj5Svix4NPxqIeEFBBy4NNWl8FIEL8LN+/C
FivckGljGm/QyhblIe5fr14MD1oWLtCnaJY9y3bqbUN6UfImfCNeWEwrc3V+LAA2sPGs8yDfhgKO
UrvpW8/qjFQ3Q0Ca25uoWwk1Fz6P8AxXEBoEqcSbKEsxGxZPSkHhwWO/Ad3D1XrRMp8tadigiYVX
llpB6XXNEag1AWASf9wNyX/Xzv3/bMoBhAVVZhSZT39+MdQdIdlghdOXov0a8ZUAZGF2JE4Jfad4
6uINpWxUkxbOWANiHHqFsaPl/AIKo5UK07lXgmQhXruQK5F06Wr6LiutNjVLAtRg4ydW0HibqLmx
+pVI7fzEya5dVH6BTwTMRG1unNKk01k/ktDt4m1hbzNH35X29ZwqsIILVLJGwT2puP/arIUbabUB
EMvoV86tNm35FOrmSsZzacrAegAnDnUXRLaK96ti25mgtWqEFSlvdAsvwTkuviLHiqZq9/rucGRW
oVEDKDwcOuAYpzvMdeOk0KJWCx2/bF6T6OXyBl5YGDR8eFAFlLVzDOb08+g6dWtSczdMh+65zyMY
oaDN1Z4vm1nYyCdmDMVMYZkTc2o3ZEblk9kfxMqaLBiwUSVBDhClivPmiN7uINtHcBDN5rfx3chX
fr+c5dMsrRRFABBGZtHwlpHTeHRjRDQz7LIyrJAVv+Nux9/06kEYO33epeLz6qnCeksqCh3V47Oq
MroJ2zSvwTVdb/X4Lhtvrv88mBvgc9EiKTu/TkcyWzSZB12zw9LwM9RP1rKlSwtx/H1lQ7mpnk06
SZ2QPDVR7rvxWmvywulDWIPkFTBkQMVQZSlAcOOVThWTsAQz1AgmjTzJ/JqzQFtj8lwYCsBbiGlB
UI88ucpBleUaayde6yGECYZv0bRSZlr7vDJTg1FnqZaDWTP3nQi6EcHVC33y65Ujx2na6Ezg86m1
yZIgvZ6KEr1CiGXRqCfBNypffZ311pzF2Ryy/tDb38z8XWTXOydc3bKTDocO/lZZ6knjYJ+tGkCO
M9dv0VDlTHemWFkG+RHlaCPKRPyBCxwwKDVSS0w9n+0iA10k1OVzEYqW+s7w/fJiLBoBxwjuP4BF
UBQ5PXWcur2WNZEecvYI8ZMIAn3WGuxw2QaUp7EsVEL2Tm30WYsUoQVYoG3cxXnnW/PjaKxRLi+c
PpmnQEiFUggOhjIQKFFFWZSDVUgvPyvjIUpuIw2Iq+fL07VwNE6syF9x5G71yYEsSJ2Alc76qPRv
ebS7/P0Fdw65FgJeZEhHyST/6feTIgM4vABHr5UdzOxFa289dkun2e+s2i/X+o+WRgM6YCRAJMjx
rIw+xrnn5D2YkqLB2jqj9zr1a5t4oVKOdlrZCwQWI0nbqgSi0YDybs0aPTT06VczGtueWQmwD/ym
QBE7seobV5hbu7K3BrrTGtxmK0/Chd2HJgbg+wAbRzypYgVq6ODommQFarRna/pCk9tiuL28akvz
iGoC0v1oFJNrd7pqXRpxDaSgMxinnAc6dF8jb1h5Sy1tb4CgZT4JkeQZzJpExI6bQpqofxkMOg9e
6Y+ge/wHsJKNgaCYiOQIIm/V63RYBYvXI5y/Xs0+Lx3T1yexsVOaBpyLl8szt7Q4KM1LHUrkBcAM
cjpzblrilVHbuMmqNLAGJFDSpyhNNpetnL95JZXSXyvKjeNWqWY10J0ImWZ9YVXvd2UPaz+1tNvb
+oqLOB/Sn9AbqE9IVSFNKzfLkYvomiZuUpHMYdZzVMpJQEy2NbS3y0NatGIAUCqDfejkqccqsVHE
KkCdRCItBtHK/G0eS5C2VvHKLbRAeInx/LV0VgPW04mjWw+WiOEz9hQ5rx77tNLvLQgf9B79fMn/
Q5rifL+jzYMCBA2XLrmV5PiPZrHPNd0sQBMH5kVQ5mxBrwlW03mt/rw0i7J3QbpavDHUR35k2AK9
bwKnKm2AxZrw0P/mZb8vL9W5d8BQjowo3sHq65Y3bALzWa/fzc34YNF2ZYMvjkNerkjoSN0MZTeA
p6Cf7daaQsfbs/lRmx77NY2shVGgFqCj+0YSmJwJGs45uqzarK0Oj25j+niIrLjppe/jYYGsFPDe
cKTKLIEdEnhjL6kOVlT6Lsn96/uTUFSGXhkSncg/QlP3dEcZjZUxvIJLaHxtpnKXPF+9ysefV7O0
eVTDmzr4fGI8x/POTr7/w/fR3AzEj7wFVKhyKpqUZC5hh7kbfQM13WoFQr60AAAo/+nfQjrNUecn
ZkUzxYwdcr+N3qrq6ncwAB7gzfOQe0TCTi2Kz3rJHVfo9QHUFwH6w6EIvLk8Q+exEyxA/9RFyghv
bfUWLk1BOlKR+mD1QaL7lXefEV9nD2UGGOxKcup8smALuD9Z2iHO2b1Fh3Tkld41wD0/8Om+npur
jwO6BsAwjloYRK/wv8puTQD1S2arPiRTvmFQ+EjWENznl6K0ALwVeDtAiKpuqL7Tyllnc33YtN5X
z9v0fWD7RPzLOHCipcQaUgcqQoHpTtrGo8cPYC3dRLMX4NK4vOxLS4E07f+xILfF0U0h3AJVHgEL
RV8GY6pvxjW46fldhJlCg4ukiUMMachfcGTBY46VVyCHOdT5HasASbtp+7tujeRkYRwoKyBFiHwz
Umq6/BVHVuIJWNYZx/zQdhwCS1CzWHtcLFlAVxB8LKApWHjFxTpJlggvdusDTZ/L6lt7e/VCgKQU
ThrSLkicqx5ci6qZFGnKDlP0DVqq5fUOCtQpqEGCcQq9kjByOkEc3UCOV0TFoUvqTWRRv9NuLo9g
YaEhSIO8CrpB5Eooh45YIEuZOrs49OaOa1/s5g5kkcUaXcqCFYldsXDuJE7MU8YR2aQo3HEoDyD9
aT4+cu/3mvNYtAB6GaQnQBkAb3g6U3bPoQLNBVaC3nH3Z5J+R48/Wg5XpmvB4cr8h0QI/iGfVM5F
jiy0sDpceZqVP2SjtdFGc1N33k7oaML26/bt8vIs7N8Te8rEFUkdDWD9Lg9DMm1ts9vqa40A8gun
KRcg+HDQkVlDFhJdp6cTN+jZLHLhlIeo3rlR4puuX5v760chG3EdAjCfdL6nNuKKJGUZkerQT++G
8QER5MvfXxoDkDke3BWIfZFzOf0+KRynL1yjPDhPtPO95j4twn+wAFeITCdCGjANnVoosnEWrVkj
1EHvj5umgWdV/pyt1XKXdrH0uP/LDFUmqs7RTdVYMFOxrVl+07InNACR4PJYlvYUaveorqOOj8Sz
YgQ04txlXV4eau+DPfVrnViLn0d5DG80nHncUqdT1RSDA4yDjg3lISIZi22RFSvrvfBAAwLBRRsC
lRhghHCnNnSj1tw2I+XB1TWf9DeWG21i/pFl2ZZpk5+g+jNy3eerap1LO032yMIHLPEkuUVSNu1s
sQOfP6j3TOoXY/q8vDwLQQr8PYI5wAaAclS71yEC3sdsRNRrMy8gFX134nw/W+V/bm34Xnw9n4vk
/ASRkS7VbxBon06l2eGB07YROwzoZqWgztNq6EN6K3tuad5kO9gfOUWoQCtJjypLBuiMw0o9PLjO
fhAbY60/eunsgAMfjd5A6WFfKCZEXGiZU+OO6dk9kB3btGZ+O35txzVwysICIU+ENzqksXDpm8qM
jYZZAu04JYeOibehJBsEar4OhUu7G7ZidF6v3g9IIwL4iRADr3ZVFcerOzq1eVkcPBbq2G/ZMzeo
P+FfPfp+2dTC0QUGGdJ08A1glFdxmrlgCJAHC8GA82r7g3H9ZYZWEXCAoYcIUYC6CaJpjpoOy3Io
vqd90MdrXkGusHKVoX6OUhS+LpvYFa8QVzNWpkFYnNm/YidgItu7HQvyYdfp+9jbRW22rcqvkbEW
8S9svRPD8u9HcWxjO+3s0IgfhDZ+6exx4wj6ULHoFhQtKwdpgZoY6VBkJfAAk+ISjhKw6VVSgIIJ
kTkFz1icfXWNL+bwJeM/WO9tbfen7X2nkIiJ7C7o147YQvSDVKyOvQG/rsM7nY4THZ0xaWyXH7j5
X9fce/QBbRhbZ9pH9U08zmtDXdiOiBeQ+gWqHIUaNS/b1J7gsRjxzJm/oQgRcBeCvxMP4pwFhfVh
xzdmvW3R52CA3ovX3zy6rbwfl4/EH8yFsqmQR4XDl8l0ep5n4rWTm8bYHIZZeyQRdi0qVJsoSXdG
TL9TZuz6lr6hNIb+U+Yzqm8Hrd3FeBCwqWNIu5YbkoK5r6HVz8s/7cwP4YksO57laqArWdUziZk7
JHOk10+jeAQyxp/Irmm2ZrLX46szVTCAO8mTND0SRSVX6miDU8FH6N73/IkyFux5vMYYvjQUvHFk
GQt53TPOAHvSJiNxO3yf+NDA3Iiy2bS/2/pnUv26PGlne0pOlY73GiS8ASR1FOdd5FlHRWk2T3Yw
iy1Ldpc/f3ZC8FyD0i6WBQ5b1v5OJ8oqjYnMjT08WfQzL59Ssdeb/agdIgv8Q+bKzbAwFhBEWmjH
BF0EntByVo9Wxei1saF21TyVUIvX78i3y2NZ+jweziYoVB3AONQqUsvyaDCLpHlq6Ge8peXn9Z9H
6QiYKtSpPORxT3+9zN27uW00T2jW/t2tBRxLP/7468rc8J7ZvZPS5qlmPwObrmT2zsIZ5BOOv67E
uGbWxYPp4re/Z9NBex/7l+vnBtkdOBwTjC9nlV2tHYsBhar6qSh/dGUb9MS8eqPKNma8ApBYRZJY
9a0V6GQ0kmJxE++LEAib7YfR/I8699N8o7VXv2sQJeFSBh4Mr0ykSZRjoZm4GN0qa57GBAk31kFA
amc5z9FaN+X5qsMOoHMAQkCV6Ew+BlgXrxrivnki6bZKt2uSZGufl38/OnBC14u2LPD5vn1I+XNx
NQGXnCYbvfKgzYC8hprO5aaXJXGE7+uduxFV/FjXLCCEBbpbQh14TfT3fBcDtIMIAulpGEXW5HQ4
hdd2TjyL8Qm4Rp+MH7EDjbWv1+5kyfAGsDgCBjwzVEjjOMc5wspMPI3OuLGqZmNc7QRhAME4pgzf
P+ufiKO2SOy0H7GR/Tb5kmjXfx9lYZBRAvki6V4VR4KpqycXgiNP3a71OPByV2OoDLT8AFGD0w6R
5bOOk5nlxWQ4ifXk5e9W9pRCy0TfrfU0LCw1zh4OOt7k6JBSIzdA3SfEN6n51B5AlAwdVbZNruYL
xECObSh5haFzOuw22EhTAzziL5CEWYnwz29XWACgEFU5mdNVn3hm1fdoaYUFnmwY/YqLZVeUH/p0
C4GlXF+DOCzMGV5baGhCZ5nkqZN/Pzrtej9UgKVQ48md9Ztc34ChTOvi/eXzgWBtwatIcJhspwBh
3RljZN30czRGNn1C5fvF4B7/UsYQVhSpmcVAoxmHqOrqx942WGBEDt03xgRO1BHNXL43M8ECT+iT
EWSeXe+FxYqHuut+ta7zS8+BZeNW4XVbwmLn50yS9Hm2KzRuOAlKX4FJo+jWHOlv20SbC/BE9LbO
S6nI7IlskzUa3459qe29xhaHRPTioE2e/dPEAxKqLoWj7TrCCbpA4k9eJ7veyUBYlQLSUNcaxJMo
aYIhdpAo8wS5TaPsV6blyY53duN7Zl7sKEnqj1yQ/kGAEvC+dDskHxsjfU9KNB34yTQZ2Kcd/GER
m7u5QXNzUCfWe8M6C+UhJ31r6s7OffTPP0FO5KUY22ozO3P+yjyn2vQpGXYYPt1xVopgINF8k0Iq
z3d7km95pOGq6/JnkIfED+2k6Vvaa79mCM42/tDNRuI7scs+tUkkfg8di62Zc/srn8hzNOr5cwPi
3xvCGyhzWL1TBHEx22SToKmHbns/k1J1eee9jahktVsX+nJ7wvufeT28Eq8UPqkm4971MOl+6elx
0HRc/Mh45WBxKmtGEyZjzxOv8OYxNC+6nShtA2Zk5jcnHc3Kd5uSFZuypG5o9saIykDCgqhmQCfk
pIm/ObSafqf68AHVgnZX8/a9nJEP8xOqxcQ39QTVhGJwX0ZevIjWfTXmeUp8tG3p0OTOuQ8UHqit
tSne6HPpcp8NMTj8bE9UTdBrWvmf7QKLU8RRHAxtVB5S5GZuTK/5Dnz5u0UEZBmyxNiMrdimrf7R
kbHxo8oWj147j92mdXur+tJqVb8fm/KzGE0n2gHAj7b+drC+2+lQ90HE0f29IR0FgWo8uK0buGJK
n4CReCvtrsR9otkCqZDxkDfpO6mdcMo63vpaVr6NhP8WSa35dZ6YQZmDbWO04jGIzNTxU564u5bb
za2n9TYY41NebgueJWyjo7/svoPOS+1zWoNjIqbc19No2Np2lu6rbI79wer4hqAB+BMaA/w2z9lz
MYnY16vc3JZV/Nq3Gn2xS6O6nab2v9ru2sG3eVze8WLSgr6z3vuYzs5G+x+cfVlzpDgX5S8iAsQm
XoHcnGmny5kul+tF4apysYhFgECgXz+H7pkeG2c4w193dL1UNEptV3c551zf7ui2zLT1Z3ChTl23
7RjhNZMrAi3f9pspOfTTGog0lapXEEjkNfyaDE2wEwShqNt8Rw8PTbbQQE1S0Lp57xyZCSSB7lod
Nq6s45HZPBqHwIv9Ivvr5U0V+12OEWrqFlAvatBrFAgCjaPkkpAo85BPtlmFzuQ0za6bSjRP710r
8nLVRFXSQCmsqCESb0FiywRRJEIqScbmxL+RFCIg0hl/QTa22aC/SBIp5rhRQBqbrFWK+lbUTfSP
rY2uPCje3nJo2t/OXfIIjkb7SMryMOXGt8KvhbHRg6hKNFUy0fmcZWc2Fs8WzWF4VOY6OnYz9UNA
jUndtDTLD+7Qwqz1FR+s0BD2924kWDrkZJyjsE2winjA1WNloqX6TrpGslWuSE4TVBIMUIJ6AXfL
rUJuJPaGapbsGllW2So3/J5tcFKPvDU3kmVZ2BP+wzfBa8dT2MYefkDU+aKOUm70fZgkJLsldEzv
25HxWA3D0KwmV+2V2eDyVZkwRVyNI/1N8Fiux5SZv1m77ov1AIT2ymQK5x9M7OOYO4QBm+Ml0K01
6V2bkTKLee22T7S1pzMKgr+g/GzuSzncVwU2w7Ac8wfASVSFVtalUcD9JkELHPB907SrQq2KMSqA
/zkkLi3WhWuOL71s2cYeaPloGuOjrvJnEGjEjpLGPZDCsw+0qYs1brMRDe7AQqCyZJgbZhYjQ8pA
5q6mtQZQ6mBwZlR72xuGMSxK/QtqQbmxsZHIJn+azqcQz5MOibkaVdzD2IdF6ngxioVO3HtNAxiS
dLUZFV4dhEo5QWjT4vfQ2CoqjAG2tQLLYzeK1Cpv+ayrcehLQHIm1Km7uC3QDQwy5G4arOoS0gaS
oOlpRjyF93qEIBzabTLWbe1+eq6ngsZeCQK0ILrcJ7o9dCqVoRwKAPGs4ldAU9hIkR6lr0ncDa29
cl2I7psKhtVVgxN2jjCe8W78nZwsMyNZ131MCVqkh3qAoxdWvSkEps7Q7d3H88djjaZrfDNNVYlj
miZ16Ghpp5HssyJMqwAcRLd+NKdGiNCnSKjZko0xcCPb3DciXYDnalUVlCDxE027xKkqlL2pDZus
spTQKOtpfmuPvAyLvtgIl4XMwr7IAT8ML3V/AhjZvCdtUkUg6OKOOkMDDY0c2sxhU8jqO0RFi7WY
TLJyM85waFl38sYRYodMNN8Uyt9bGwrgB+Akk00x6jSkUv2dsJQRHlwRURTC7j2Q/Ddz9jAuA1ut
bEehEVpGmHpuCsiYoUX0PYAqbFUZuXyGGVTPBZ+mGBa6vqlp2j1QdEKGbfDR75r5it+RYtI/srSo
7Vujt9RPCBOTULetHQFBifsmLfbctuVvq/PctQebEJo8I9EwEhYJo+c7r8NyBH7/x7Hlg6ks+FZO
A+SHQU9U5Paa9qnXRtmIareN0gTyMx7bWnbbxUykdQRZySxy0LvmMKVejnbmVbeDFa7CKqf1imet
f8ZT1twpm/c3LoeuBie4HT2p/TwqEXVtFHf6DdoVqn0QsCSk6UgJ/FSp0Zq3am7BM3ae7SF/koSm
35XM69AdabMvYENCkudgZXXwm4Tf4OaMcObuqW4CsTKG0Q6T3K7+dNL00Rq7xnvedUUZTsz8kxQo
7cWDMM+OHLtxa3gDl8fBsdLfHYEnM9jtTRuQb9IpswOUIAPUMptA842FvgxtpOv2YGb+A/cUx1G2
itBz2+eEynuRN/XWCMosIjzdwF2j7gg5zHGdp2zTdv2w457hxJYxejsopckIGOQmbM2BDOushkhZ
a+kZloQX257KLiIVaOK9W94l2k5WzEnb1WhYA/6PLg6Sl7bzy6hvjHaFIwK1F8+OMyHQnCigeoPX
9q89Wb+UUGuoJ1SAjCPfz4ONk9O4Ye6fxK7MUHMG5D14e6HfZiB25CXSclkaBrnCJDwhI4R2+lYM
2QmNjF/BeCzWo+DoOUq6J5s3WVQQ71lPbnbDpXtUNoEkFBV/y7qid3li9n9ASTEPGWX9WVPGNlZR
gcdvqPyxSmS9Kpk5bRPhqWA1OYWZ30KrvwmNMkj2JpYckqhgH1Nf1UFM2t6VIVqkwfPiQPyvAjUB
akrxmrlVX8N3M9DTpMNT+UNMeOpCs7HTkwPB2CkyssZ+6ZXfPhPe/YTy6otKPBaVOu3gteVoGaLO
bKrHh6aVcPpSmJeD2clBxAX3CjPKc4VW4hQP0p+RarqB+PTwAo+hjZG1ccPSyVAwyWXbrNLEaFYu
K6ZVwEm+B4+9PZJSmfed9LJ14wkXm+BxHuVJVwahyCb2yKUAco+RrvAPsvdrEibOoHWc+AZZG8T8
y1I5HAtSPbaeV65gdhEvmFmztSp0EAWkBrigwSiTl6yrJBzU1muxOl2QbmqYo0ih+P/TMdp6j5gB
Wl3aSEd1qJyyIedCeFW1hWpnJtYeHFuIdbN8zYuGxzxLzyis/ak5XLzazSPb7SfYux7BRKD/BsEg
YcJd2Bofv55j+1clp/wJwCt60ILkqzEH3nnCbT5JT8N9rxv5MyOuxGflfWE1Adx6H81Xk6mPqq4p
nVVdlJCVq1LrjNo0lRtryrMcPl81JMaeB9DNLfByG6SHZ4qqgeybBv6irtaJMkGD6Q3vecAGPbMi
cJNbVyKl7ANotjWzsXZ2YrDuULEcoD842HVUOr25LXLX7lcpbZHfSSYUSgDUdu4aL6NgIRW/Se7C
l4XE3p0VZAq+oEpvhgRAmtBCIuq70dfJLrNZomJBoE1hVB70kAD6r2+CpoS5EQVPn0YvoaHhF1gH
AHAgmSVqsA0su16B5vPiuZqbwJ3D/3VGei9kJ8KuTRvAIXUW8SQ/m9aEpvZtdSpN+Vgje3/jBALu
XaIl3ne082NpWR5rs6yiEfXDp8qr7rVI4YiZvR+hFx/uc1qnOwvvxSazBN1AuoHgMts0Bgi5uoFs
odk+gMNCQuqwprpNVNqUd9CmeJCe+RN9grr+wBLp0G/MNCEqpM2+CFlT/C7d/mzaxSNpWhfn1Rme
UtMVj7ToLPSNJpN+Ek4/3g0NutuViRfjoeQ49QH9OWT6yaG/qrTCGygMc5t4rvEzr3IzhL4MYN2Z
35B0nfmqfGBQf3nyEvx6p679X4Puadg79jeIM7uraRLf67zPoirHvShp99oNNMEtq58cNaIhukYo
mI5NHfqN4aIhaVFFnQ1qSz8G5hl+72NKnewJCuX+C7S60hvtWg0e0M4vwmJk9R2rydhHdYEAtgDh
YlWgTn/oobFkri2dsIeaVkEVowlBJbba6R+6yuPqkPFZfbLwENOlAahavWKv1jC9ctnvhwbNxzuv
fJl8faqRteCIl8RQ3vYp/W2zygnLBrDJVZP2eI6UafWQpKOA0lC/gp4bhcITyrSyxoZDXZ3sAln7
IMk4zc6tzV/m6P5ygj6P6goG0i3NX6QD95DAFIU6w2KgylSi3jumWLOGye8aUJRoohbDDSqGv42j
jbBw/SSaWl8jAGrT5CCrob8RttHbIVfiwHRigKPnAk2Sk8G1Yp54T6MAXN7Kpvux8PwYkT0iPZXl
MCzBuTXZkyEyI/TdwtnorBDRpO1iqxVN13XOevy0rPnmqWpACC9mUgHL258gm8s40/CwEZ7CYKdT
fTdSG3NQ4NhxXQxnQ+nihaN51g9w/KphC62p9pgDVRwSPD1DpHznpKEQ9dhAkWDrqzbLI5Ka/AAJ
MfdR8CTDDfdaCWQaGhOF8BftZwHy7k6TUfUxqw2/WVd16W2Gvlm7ojKfEA+ruATW6W6AKuaqK+sO
CHvbeilq2U/bIQExGbETkHwJLAVewSAMpNlEHQ30Roz0B5aehfBHQJOgcFQnbZ7rwlFbniH494ct
AsF1kMngxmx9hQYHLOvvpOStcwjqXq96NyM3WYd+qigpt7Gj5HdkR+2tZ5DnIG3GcKyDx3TAxGzu
hl7qHlhunhSTcMB58tvvxDNcMn+lUzvYqRbxX4CK/OhzdRJJKuWqbc0iak3VFpFhmlXc2CyLW4p4
Rk7slw+pqsg1CmjzOcW2LMiWNN62NqayjeAiN+j1q1cNHKvAK7Z2+4PaW+l1oTW5r2RM2nXXCGtv
pynQh8i6vrpIfLykvkT4XZlJH3vFLBlbVEeEmt9Jl/AVH4YSHmeXr1XgdyHvu+LgKGRRp8Z8noxM
7MvS98tYMfFiGVptYFezbZtq7445jvqm2oQhpISajOnn51Lq33lSu5sB8tRT2Nlpfsgh3PaY675+
KTp3PNMieKwMs0iBnPKQcCuyIUaXeiPi0gp2TWGUcQ4xojpkeFd+Mzwij0BcDNZW5/lvAQ9hn4y2
eZslXhOPahxCEzZmr6kgR2mVDlI1pWGGg8MgRUuNHwFR947WaB1fOWpV5zI7KALNXAa2VZj11V+a
Gq+tW6N3Ms1PPoeGl4CnHIO9/IuxCiqiDHAhpjN/l7hoF3kzQqPru6OR7uqQy9n1iLrCpHYex771
eDwkLaWRm1jy6LS5hhyAK+APBEaK7Gnph701CGiD5+Ixq5K5X7P/NARkiIeCWg9K2eI16xt0DWGw
oODGa/1D4FnYSBuh7XpEKPit9QjiR88T4ndnc8iDds1Da0kC0V0I9EYyT5WMLFKdK+6NN3htUcDz
GuiVIoG5NvEfsk0NUjLi15hwGCdvUP23viPND6jFaGgbtuUqaY3grvT7ZJ3r6pWjOXOUg1Tohy0r
R6QNg59ICuRRIsvuSQPVdfRGkiQRpUxjinBfbjzSZCYahzB/rdikIrPPIStP6Pepa7PXABnQe0gp
PQF15G01mewIGWENg5JOzkoz78lCCq/QMLQeVNwhp5fy331LZDQFeVcgrTDkWayEMT1wu+Ov/ow5
yJiCUQwS+6dE8Lk3NG3+sH4+BqZzj9/dxWPLJnjdSJjFJOiHFSBBzZkFCGytIXggQ8qiwan9kNg1
LmdVqrBwMicaYYTW0qmTlxx4hweIF8gHq+v0mmh5O3jKvgeKLe9DRbI52DC4g+NljyPMLqLiZmit
TZVp5ECA2AXCQCBBdaNtb9w4ZjndgypHbx2FpllT6Vab2Xg8yFYFOs7NiqI/ujGEyDzjNiU2JIEt
4EG8qLFsfqUke6neAHURa65sgM2xBHoJ4VjwtSb75A9P2l8N9rZWXy9mQbkEsARoWIA04ixKNNyn
8DZKbqMaF1v5NrnGSL5UygBIZC6UWfhnicBykcOykWuyT6Wx6tzISq5Agi58fy4fA8ABLD86SS6A
viU3WcC7gJ6k+wtmFQfx82rMhS14+/0lGNLrfIXEG75fiAE5o61T7RJk4D4f5Mok7AWKCsn5iSLt
Q1GkPuBpMa5UlC59HmgKyMcDagfy1/z3b8pWBNketBHxfECHb16Ta2r7H78OqTsguQFyQWdS6EK9
/zqdAtuws94+Af9l7Gi5/XxtZtDHO7QVuEVvP79YG4R0DulSfN4Uh8DfDXqnpo3Pr+ERrs1icQ+Q
oUTZw5D2qdK/9XjOfn0+i2ufXxTWiehEgkKxfRJyiwS3fWWHLy4SSpMgP6IM6rmLPYDYV+VlwsWv
N9eUh5MIndf6mu7opTkAHI4uNAHCxg/6PUxYKRc56t7liFdyqkO0sfz6Ks1qFbP0JXDOS2XTLO+q
MoP87clBTjJzVmX9VcYaDtPbAfz3Z9XLa50LaGadensIFY2ZeQ08fWmRgKJH2wkbfF2M9X4Eoxls
ZJ6Ic/qOPFrosWvEhkvfh6bH3F5qxrkvC94qoDyzRe+dFN5DePG+Mq5swrwGiws3YzPw84Gz/Ni8
tOcOyqiO9E+DutNJDOkFtWkfgurrN+LdMAvAlFHmPAkohhEoHcRJceVduHAjCLCJ6C49A+Y/tDRp
aqRA0rT24TS7t3yM3XLjoGLcIjHz+Zn9+EBALwsQRWCjwdgFCeH9hkvPsodSBIg3HJ0dJrc6oUbh
HkU/OFdGujAlML9ANZoVCaBBtBgpSVGzJpyaJ8t6RS0rUiODz5iB39B/fSRgzWZQ8QyaNj9AdDKo
UeDwTSc5EXRlb1Q77AE0ID+5ypCZTCn7MrAQSQ6IRgDUi2MHMfr3i4j62gTkm3ROabfqhpW8pqn9
D01mcagBIiUAvYI3PINq3g/Q2j5ClxpuiBUgcZcYbhGVWUEBF267W13qZASrX6ATNYo9SWyMlgIK
wvFDqa1mry3Kdyg9Zg8W0AVhgph6g8STfwfXdTrY5WQam8nz+qOF6uydPf5EtzEIdnlbbrlyXZiJ
WlUtGEKZKfwqZG7eHU3tJ6vRNY1fXcGthzyH6/n5ubxwWkA2BekG3cIBll5KIAdow2B6urVPFLY0
KM4TIeGoN0jtfT7OR/j5zGrFUKj0wQfAuXm/tCMHD6vPHPuEenVoq/seUgzIdE0dklaogCfjoe83
pNwhNkTu+Yqx+sj7AV4Nh9TDwwTyBYz7+9HtORlVUZOdrGPnu1DmTbDAv4XzGGR1ZIjI6pF+u6IG
8dEG46gCmQPyCgYmS3IZ672a+qNgpzRJNsww1t8+X9IL3welGryFuR0XpOUWK+pPpio8JrJzU6u7
yipvbOuK4N+1EebD88YjrEsZdJB2zM49yqxyZXhfpdFjUWb67owvgywlXewKd9ESqbd5ds5zeAnR
VXrfxd8PrXcPJw5YuSVhLehFbxbQwztZBOCYcgNx2/9hC94MsDBIHRsdMTUYQJjr7mySKwb24+9H
wAJ4NrC2oJ9/0Cg0B8nsGhmzE1h9XEBU+Mt+Dr6PHYBc7hw6LokA3EoMWStmnEp/X1kbRa9cu4+P
HsCo/1y7WQcWmjXvzw8xJPo/WC4/U72rgnPuravp5qs78H6IhX9QjY1rAhbDz64Rg9lUXpN0ubAF
/9BPQXGDT/vhkiUQLeZuhd5zjrkrb+rkyzcgsDzARIFxBYHqw4MzqLRQpTbyc/U7Bbh5+PoBAsUc
oEcYCNg+f7E6vClJ2UwBP9tImJOwfvr64r/9/CKqJkPrSX/A58tqT/vb1r/y8+fz8f45nhny//38
ZRNjB5VFPjj4vtVHwgdMgYRI2aOCHmX0mk7ghbOKzAmw38BTzhJYi6s85p6XFkFZnX3vse6HcER3
s2vEpI+P7aww+//HmA/bG3valB00VeCenY2VUFk4rKw5nbn68qa8G2TxLFCvAu+fYZDaRt+0fK+r
L79rmAUkqMDTBV0OruZiFo3Lxi6vqjMM+ko70w0r+s3/MIc3Qyw2Q3XMqxgrqvP3brod8y8/a2g6
BfUfiNu4eHyWZokXQzsmKPqeSv5L1pFNrvg6F2wG2GeAZgdYKNDXF9tc1MAEjTXzTqMZZzugY768
OO8+v9hgboDICrS/dxqycQ0NsJpPV+7dxQlAKRUqJPBb4N+/3+GCZJ4etMICtYA8+uhlo66MMP/G
xc0GggjvGppKIZ24jE9z1llIyFL/pNo1gG4eX7Nh/fkyXbhs6OmBGBtpv39u9ftJ1AD2kBpFzxM0
bSMnv6uNvUjaqPhy+wKoQSJjiSaeEG2ciZXvxxEIEDIoQ9JTkos9uymvekkXrOC7ARZGPCVp2k4o
4J/4XyALZbZ2s8gvQBW9cumWTjLoFgCIQLYK+aE5+FmS4wfLYZ0YfeMsffhjBLgDcmP0330wF/p+
p4MpBt4LBYp0+/lO/UMieHMaZh4JYkgEB5DCQtS6zP5WMrOthI32eRoBNwErkzthAkzEY6Ane5Oh
vzTKF/X3TLrqlZWkf1W1F+wrodjfMvDKm4qZ3wX6YaxLwoLQsDVBhXcAIs02EFrIpoM8xVSk9CGV
DVqY9SQ9QqBXocM7lPaj8mawI5BMVJMAmjA+GrQCZEF0K7SaDzYARoiN1dvAiAKIuOuAX0FnDz4C
sV4GvDgAcZo+qMA9g9Vpxp8vzOII/7suNhKmoDhCy2WpUZ2QYChTf7DPmbv/samrA//x+QCLi/7v
AA50RtGs4oL7UXSdDEyzt8/mkMTA27cDuTKFayMsHosOvZaJk2IK6ClhbNj/MAEC+Vqk6+C/zhLr
7y9fWiGNVncWPu8YmyxPt1f8M/vCFoCyB16mA56k+YH2aasMeTTa2Ge08ILuJ+P8LvEt8WjJOrk3
XagcGa5G15qa5TGDalDkcuHeokiNstag/G7t2717Iwj3HsqulhukDMhfT6lbNhXl1iSKIjlj5HGT
G2IX6M7a5K4BeoDfwx20OuDqaCfWgwTQagD7AGC7dIymDKy4CACALhS8N/80ECEOewZahZ5Gew+0
0jVp0gvbCPOARbCQTsRRWb45OWikqTc6Z5v8DV4S+/vn53DxHMznEBtoWg4IU1CwXz4HQjIalJTZ
Z+QUQwdQhHG8ATD880H+UVlfmJmZkAN2D6SpUClbTKLUvhx5kDhnf/Ljutiw7kewGZC9cX4CoAcU
uF3H/HUGvHtxOf3xrG+e/3NAotwYrrhQ1pxI+vBTXGtW8PbhES4jLxJ0DBKKtXMmfX3bNsVKOem9
hX69Q4LeRKm+sxnQTxA7sGtrRer6yq28cKpnMbb/hl/cSqCN+j7PMPzQAVjJQ5B4DLFPHH0lAPww
T6SeZzYlQcu1WSpoKbaouz5wGW7vHXKFRwNCIZ6AMVeCr+2iyVcq58eGZj9GY2V1/N50sisTJXNJ
4+1CQ5r1X60NpAyRqVwaCK5sxOjIrR1Jj5Jv3QdWRAyQFpJanMvGLG7R86jepTl35nQe2eHsSKA3
cQM5Mtquue1pkUTJEPzVMocGd5kIgAhHKCa0g9oC6v5F38tB/RZS/hSU+Tnq/9D83PNkn7vuGECY
co3q90Sv3YLFVf5nAGS8EXai7gA3eOFbm8ISkqRdcARJorUiaIY6zq6ZIu6cHDtuntEaUUAvLIvg
uGr5tYzDh8HnH/cmAqJymlqIkwVHlFiaX5AoKdZNTsnu85s+e0RvNv3DKMuL7tDazl1M0U2dsAew
wervA72tijsr94BIOH0+3NJx+nc8nHKIv865xWUSVSGz2jStokePEaSxnCAFgMUEp8v1Zdzy1goB
/ev2Fez7xiIN3ZUmb8+f/4iFl/jhN8xX/s3KFpmH4HLo6dGVQ0RyYO0bJ4iGlIDHRL4VbnPlZi1M
9v8dz/NhuhEsf1AbGmpwxA1R0KPTdKsKPlHGWIwK9TULsrjA/46Dtha4FiiefBAAkmhEQgaGcRCy
3SXuxEITmF0Z2AUQ6el9X/svdT3+lMyNHHRw/HxR5+P44SC9GXxhJ01pAlASZPRoa3qbt/kuyMsr
CaxlYvyfCUKLAacG3oXzgcbLG8eoeOt7R9e8DyrQENmNGr8RfeTQlFaQQ+7VihEoOnnJRl4FRixe
gn9Hh+oRAlUHT8JSWgeltQ4EI4xeDu3a1uVfP2jX2mVxWTRXqjcXrwn82P/GWqwmB+LRrEEoO7a6
a0APADgKjzGp9FkC+4QSQL0Tol/7o7kBz+VacefSXqL9EVyYf+a69DHSlDFJcsM7puO+e7TllSf9
2ucXkzMZeknmKT4/F6XXcAyvXISP9212kEDzBlUd5YTlS9rg64pBJOpYiz+VVNFYbl3j9avHHWPg
nZ5DWR9R4CKUbSdXTr4/eEcoCrs74lyJ8z6etfefn832GxPlTaSGij4+b6fGc0XkXdLUB4N0exAA
rrwAH3cDQ821VhMJDBS3Zv/rzVA5QkDSJJN31AF4Z0As8j+fL9VHc4sBUNsBL34uti71QSG0gbSw
03tHr9wkKYyt/jni2RzE3qbXTO3FybwZa7FuTa2zfEikd0TZal2XXewGq89n8/HBfD+bZRjVgY6T
ephNjnaxflxJGXXBbQ9er9e/gnv0+WiX5jNndXEVZ7mKpfOrC1+m6OeFZqW5dWhYsNHq/PkIyOJ9
sNwQ+ENhDM8DEkAf0rmJMdFROlNy79Vm4685tastENR9LPFad9Ho9u4usalelUS1Z+UPaZyPTbIT
nT2GAxpD3Y9G4+7Mpijvq0qk64Ry5wm8i/FUV3LawIKpp54a7kNlg0MJinixFaAxhloHLGrMLo9B
HQIlkAH/Ae6W1ay4L6dTV3XYQ5Y6GwYOJxj3zbCp/WLYFhUpYurJ7Gh3KV0BaJ+v7YGDu2vy9IYX
EMyK/LHnN7k/gL7m/fUx+r6zCvNeei1H6oMHKzSeftaNKTdtkQ9x2nJxMHpHr0EpdfZ93bgApwF6
AtZiPR0LMDCObtnxSKPtUtSgULR20/zXCNU4UMlTK0qE3cdOw4y7YKrUgQcZX7VUDntLcLEOlOlA
20DVsefo+mTnToFISfDYBfw+JFmargIGutzkE/HAesBu04H735nh1WvA0cutM7jGpu6SYo8Go14E
PVGya3znh3DHNHKROQynWifffJMNkQFyRmR1ID7S1ir3RmP+SpSVxlVnnNKh16+BuGJwL91wgNVA
HCGQhfkgIgbkdQaUtJXco+HHOij43vWA8ifOI526TWVdCwkv2XfANfBCoQAxYxTfWyzpd5arLBf8
+zRdQ04PonPJvvCvKc5dHAaYIKhFoCcu/n0/TCJNLwVzJbmHAngPUk56wOYfVe+tP7+Bl+64g0IK
/GEQCFD4fz8Omk8n3eTi/vlgmYBCAQbQ5wNcekzAc0ALzrm8i6TE+wGgscHMtO2S+xxcvdrUYMAm
KBKhPORuPh9pGcTCR4ItAXAUCmZoDvgBTIXczoi0ikzuSW5tg3zc4ObuBRUxYjhIBphxVyqAu50X
LstbVphXYqZLW/Z2+IVn0Sd9n42gdoMpS5+1S767qdyogVxZ0Es7RlEPRjYQZxCVi/cLOkDDwPZr
xo41rX877ixBZ7Erzu6lMVBIxSgALMA6L96ZVpIStI/OOJLJAFY7D9viSsLugpNJZsmV/zfEP3//
5uW3wPaFH9Mbx8ETXpiIYAjrkgOxHICO1X/zWj/uu2nnjTBvhntl9EuHcsYmwR9AEwtIs7xfQ55r
6ma+YMfRL9Z58SIkXxXTS66vrOPFcXwI0gG5QwAvWYyTAafbQ4+eHZtqCnn3GJjo/OE/ONWPz4/+
xf2CghviLgKDQRZHT0yF6LyOsyMrVja/5SL+8vfxdDsI7mCQ0OlgPvpvNgv3OgPBOGDHvnyAinv5
8PnnL91cfB/okrktIsrsy3UydEArlhlHGHOCE4FEf2XYyY1uq+QWyJMhNruShmkqu+0IrGlcqZGC
ym1fy0NdWEj0NIRgro33ZE5EvZ+o0siEAZWHU9nF/q07Rp9PlFxw4JDYnLsFzwKbH5AitdMqe4Sy
wnGSqVjN9buodoMhciuAanLoE/yYFKihpGroBopVImrBaN2IzHTxxrL0j4STsR55IiK/a/JIWGDA
20I/0zahMbcYPAPOp7CsDXT+FP3fDC3Us8F97Xnv3OqO9DFoHWXku9O18toF6zenbOccAxbQoYsj
6DRWleUmZUdQRUOW2auk8NG3rN5+voIXN2ju5wwkBhpTLcMreKkE6WGcFJuCWVvkUXNlgGUmcn5F
MJH/RliCr1UiClUYqXFkTMUVb8IR9cmotv37Er16qKz2EH8JW1LFHJwnx+/vB5fuJxWAA1rtAJ6L
jLTd0FHdorvkipfZ1gKl/vNVuLjYgLlAgRLOM/58f0wtF5WExKI4puLWo3FtJWFzrWPiBb8Kolhz
YwJkviFbt9jQonUVGIiWcZz6B2Y+QoIkJiaQCoG7LqcrBuDStQDcHUlgULsQ2S6cBI87yq2yIrnP
BHa1+W1QqCzxTZ9tJoOAoPT1qHMmr4DGMoMpP6C6QbRsOtcNjOM43eX5tvnz+e5cPEIIznE8ka0B
jn9hRZDgQ0GbKOOoRtfaG8wzIxAcuygXOShKepaRlQH5BimG/MB8MMUdjUJxItkPRLFJDGIBW5W2
XZxAkGe/x8K3IlE6gLj7hlzbzeDvnbZJTp//6ktnCpqms1dhIxpbCkY28C2JAhfqKOkjODGAWxSo
5hqrz0e58CKiT8R/oyzlWd3J4FBqco2jaeFgRfnPXu3z/EoG6+IgcyUDjSgQui6h1ZK6jTdWFYxE
5wYxQswylpliaLZcWivatNfQYZeuCgLzuTZOZjW5xX7rIlGIgmrj/5D2Xctx49C2X8Qq5vDK0Emh
uyVbsvXCcgQBEAwACYavv4s+N0hUl7o0t6Y8L54hGsBG2nuFowEdkQYp3SH6W/L7Dmzn3ryyVC63
hQwkIADIAK0TGo4Ds3NVo2+LHFgBtWJL9Gk9+zgLQE/W19wjLq1MuIX/3+aWv3918pdubUNgDl2b
GUiY1jaaQFKInjr7TKUdy+rKxnaxOTgvL6ZWkAJcA7udAcIEqlkuntW2LbCDxiDcb124K5rXamsX
BhI7fYA3Ax4/S7rubc+8XheytXA364thZxD6onMHSr40k4puIcvw6byj/bq5deDLgYq6CEec/KCs
dve9+PbxwrpwML75/ioGy0CJYPLxfcgIIM8lrkKzl/F4m2NHBwDmx4tjgQCvq7JBZzrKqnp0QLm/
7QCVuXjeehqXkwzbdAGGz4Cjb/AzU0SPAF+8mELHCxAFt76ncRhuIX+0y016Za1fiBj8LFAqsc+i
sLM2YvWnEWzpGjeqOd9oo4vL9mBAmIgXxW4kIgmlH3880Bfj5lWDyz76akVA1ENzcJ7yY2joO49H
hwrGi0aEmxXUjqC5e2VF/HuLvBt3JP1RZUQx/N1bzDarvOLzgHHX3hQHVX/nQDLEVC9++VjHkDaa
hq2T610zu1tuY94hSHNl0744xgCZwYjPxuV1vedMRgcCuLE8Y0D8d437ftxqKK50xyh6Lqsr59DF
OAP5AHUpWAm9e5vJBuADvrzNelD33dLLQuuWjL9rl4IKgMAOk9y/8kz7Ryt4N8bYufHWxbv6HdLQ
0qE59bXMj4X/UI88biD0SDsnnl0rDrpzMH4Lp63hwjzHtDINQQQNrnEDXRMFoSoD9G8uSFwXeOPN
dzwwIW80xBLVdBb623rcwT8Taj1OoiDAN+Y7Y4CYp3sTtDfUnHBWFJAxO0I8Bn4P29C7Z3hzk+Ge
0h9evvMgc2X/MGBj6+3ndg/tm/TjcF6jLZb7LjTAXWy5qLdgAFbxrIoBjw1N8yMZX0DWEdOxMpFX
LGZI4f7ypwqE+p3t65Ph3VcDi2sINioxZXY0xs2wUL9Z3AXh7uNfZV9aZctPgpwtIG7vIO+5W06+
Jazo6JO70e7SsX+OcOOH8mXStk42QeQDcvjNfFM3Lw6Ml4Opj932OyADiefNmct+EtUmLm2gAn/W
UFt2Kz9R02bq/uYMOhRumrfXMjP/3NDXYQQ4JoyKcO/D62R1pHR5G/SMedGR49dUrMkKhExL/lbD
nNrWwRieKrfDg++5a+5qEWTcyTTyN3axhSKwcBnSl06sxIsHw+A8v7GMclvK+zn40uitdo+qPqvo
aXB38/iiu3LvV79FOyK1G+6aYv/xBFwod4Ky8o+Es/gVgRT0dpsLwxlqTCp3Uae2Yl3cG+og+M0k
zx5CnjVPXfvHpXsUOjgUOz5u+8JRBjsG3J8X9iuISKumlZzAUCOhizL9qW/umvPHn18CejVLANLh
ag7/HaRm1gHvKq6Lvmm9I/Pdu2gstp6PPN38Sar8sq7QzNKBJSEJcM3bAQwUcpUNhIWOoc1SKHJ1
1if5te9aWMbx1Uk0kn7WSvXe0XTPxFMxc54/HqlLExEuxt1LPwBDWW8Nrg8ly87zjjb0MqBFdY2N
f/H7cPTCROBN8C49Bgk3AKyQnT4KFYNI/es//PpXX18Nj5QqcvoOX2/aL5V9H6prXNELxyIy20i4
IZ+zTMZqeKJ+cjSpWv/YaPfOHfsjG8OvbGy+MDtPp4DsRk+JK9eBS8G7kFAAl45ghrfOXAaDPVia
IXg1UzgUVSAfaz2SrNIQe/x4/N41hYUPOs2SrsLJj1zz2/BiPpIgtO3Ls+kcZPXk683cX0H4X2vC
ftuEDalqrZu2PBfVpPe97aBu1RflsbbDa7CCdwcKeoP05ZJfgMAEasJvm5pJXTFSoClzIGk7dFuT
sSCO/LqIO+b87km1/Xj43j1ClwbBUgWlDbDwd1IZ1tB6Th41/Mzpc+EfrAKKhxBoupavutQvAF4j
aH64C3Vo+ftXmwARxBZ9H/EzUBty0xVi04TqJmyGX3i27bwu+Ptxty5NmQMheGTNkXx6h6FqZ2cg
eeTzs5r8DspA/IsikGCy3c9WUzB8CycDbzMgqkFcf9uv0hZ4bc8zP5dQU5MKF85fbff8cV/eLeBV
G6vwY4QWLgRn+BkvxN+uS56hGXMA8gG19e6XTep7YCavOe1cbhOaCwFiAiTpdRyi7gHsvMtxjlL4
GTz6Q5N2zgsKIa6+AYb4PyxiRMb/aS5a6u+vwsMoJ11ASYKfByDHBd6Gpm4T8l+CAlwXXNixN2HK
VkGoDU54X8ryXILIXo3B2Zui8wwRzo/n69KSAqQGHpY4jsD8Xo3dEE655bCmOXMVFA8umb1n1hZQ
NvtCc2y5/6GxAFhY6D4sLkyr8xvUf1IiPVCfJylT6JbsSE33EcgIk1FdmaRL/YIDHAoCIMC8Fx0o
3QaKK0I1EInCbjQ8TdDmUvMvPBU+7tKl2FsMKLBwF/Tqeq8QXt1zx4GTVVsSa2NwqNIbs7cJmfXb
t9kjbq23Zud2Vwby3SmPVQZnGJyTUKyBQPKyo7wKwcJgCsJlaLWzby3jNrqSALj2+WVwX32+4ZAY
oy1pzhAOZymAnB+P2aX97vWvX4U2NEaUYdeL+9dL3eLdpqHffmWru9aDZdpe9YB5soRGNnow0wzW
Ys7/5wCtVw1zpZDAQ58hGGrcW/b24wFa/vc312lML+RjAOOyIU7wDowG3eVCw9KjOXfGvK3FYRw2
jfjG6odq3Hn2tp2uNXhhteDAw+sE+Gvc3tf6R70cnaqHoOi5MluAdTti3AYciuNRbRspmdg1aszF
9gLIHuAwQr16veuMcq7zth/RXrRhjyh//qnC7OMx/CeFsxpEnHW4myyyTihIrKLMmyzqG7qozjCT
gJtqODIjGbCmEoCUwqA5ycLIWD0kBqT9OmhvSY8eIa/tFQlAQEN7sj1UDRtqsRjbdP+lnufxpg8L
TmIbgq+PmEJrjqewdPZoZwS6H44DkOw0bxvHo2nT+mbWVFRCbZGTPSQ8hxiiqfSGFAyiJHLgJ9VC
JstuYLwA7W34hsAPs2UqriTsPkSd+MRNS+RN/XmGP8LIdQxJ9BLPcBLtXDOf7wUNnBsg7/IU08SO
pBSVtXEGB/lrQFBilCOgrWO34mUAe+ZottZLWOffIbk5qQ0THTCIlJvZYAQQIw1CpWUsAreKHRb+
hWJL/uQYJsxTR+JbGR7+X/xG8YeycdnZtIqoTJkPZf98LuSeWQ78Yy1iHXzLzH9A59jWcU9YlBiL
unjpVt5BlKCZ+cqSsdUY4l6Mk5MONR/uJZQaMTyDvLLJXNgBAE9E6WVJZaLott4BAj3Ce1GVODf7
2z9CWVeSzxdCGNx1IHUXmj9ibHWZ8rqwEtxzxZlAQJXOLxa/o8NBYwA/juMLmyUSldgDUDzHRWD9
IoKJci9zuGefod8dR/y2kSFQHFfAGxcGC3cAvEgWcjOIiKtbW2E5sGdppDiLYp8/Bp9UKsDPhxYW
ZmGp3uFpui4e1ZMHdldrlOeAfB0gheo0zpXVfqkDsPa0bKDSL+Q3oqYxqQHD7DNtE69/8q9VU698
f13BBtN1ErnG990oizKkID+e5GufXwUTiXjumRM+H9wA/N2x9OPPL1vdaisE1RhmSeAJIgG03grV
VBIJZbLyPPt9opp+7zhHXNGx4+3hYXHlRnmpL68bWy28cCg9qMrX5XmybkAndezHjztzaeEtqDqk
CYIIN7vV910uRj8EouDckayG8HwPVpWw0nrzcTMX1h3YeCAL4Q5uhu+e6rroHFR/BJYEJL4cq4Iy
qrfLR/vlvzQDjA78SEMgPVanFO6J0KB2qTgXTn9GrSEeBnvXeNOV3ly4USCrsjzUEQTvIZYE9BvY
rBJ5nowhhoxo5g8sc627Yj76rItzPcR5eSUTcSEQlinCVR9pWws8uNUdzK0Qc1Ytz8XJEFUm6/rz
ix7CZSC5LZg9EDNXkSACJsOgrtuz0yBfB9H/K5F2Ydl4UBgCnAF+j9iAV6uS1pEDFXu7OXt2Kh4e
xic5puzKarkQzRDpQcEUolvYvdbO763bW/B6z5tzVE6PuskmygBJNULoMv+X0UL9dzGMxb/XgLCg
styWjejNKJqkx5/zx5F8abpBorFxJkI94R3vYFKYospkCLGiTGBHO10bqosNRDjOAaaAENp6uk0D
Ozzg0fKMelCblvjz+Q7gPMd7EdsXzvXVdJdWHUFbXmKAAnvXd8XGsfYft3Bpsl+3sDpmu6C1ZEg0
XiWkjElgp7g0wZrkZ31NfejSUEWghEd41CPZs4YgF3Se5DS67Zn8aItd1FzZTS5+Htd3lGQWOLW5
2rRgl0FMyLm1Z1U/TfAlCK4xfq41sFrZbOBNXzhowBVby9zmn1MpWe4jKLsiXQSmz+KK6Lzdmdwe
1hJ+azRnReVfR+Fyb1fX6p/vj1w8ACAEvVRDsH+sgiksmxlopaE5O4t+DwBvV66FF0LpzfdXoaQs
sy+6Et8fCrXnxvAVOZyNn9Mdsnyfn+03Ta1GyxkVckQFmppkbMIo6+vHi+LCQfvm80ssvHqqQ77e
riXIE+cAjsxhnKM6NXx+60PiGJ6nAQ7y94wYg0pRdCSqz65fo9oOZI8RwRP9435cnBEHMFQwmBft
mNVxB+Fxo/bzGjMCh/VZqRflupu+E1neiM+frMj/LOxTYEeQGlytP2uEIAG1w+bM+O286/mVp83F
GXn1+dXq8822sHvfx+cV3wdmpqxskPzKXnhhib/pw2q4LBiKjciFN+dKbGCtNuw+no0rn1/rZ+E1
MLQlC5qzDxfgOjau4TcuzTZSJg5YcJDWfgdvsPOu4UWNkGorTe9HZf8xaE5PHSfm3nWG+crhugz5
6gaP+wd0ShDHQN+td6xaQQXHwUvzPJSVdTd3AZT5uY5iMcHQxcJhleachi+lQ+1rcLU1WmaBkAJ8
jHhYwPDhOyS5KTUffeoUR9UZXkZHq32gcpwAe0Z1REPV835qrCpVsgpiVgA7mzvIV8Gaymz0b1r1
PP14aldDD+Q/5EjAA8WNGeiKaI2acpiJtLgo6XkgdrVvBt7dBRb1krKHYdhM/WuqzhfbA5sSLSJB
jlT82w0qMhWM80jNzkWRwrlV+mcHfnLO59bD//TqVSurDZ3ZzTTXPVqxrN8RKufRNavh1ap+18Bq
G5e6HFVF0YDM4UIYfLX0g9RXNto16+BfIygxLUU63Gkhwfx2rKBHU0g4tZIzHaYbTut713C2AbJb
cdP3xxGelhYI1jnNT4EFW8Aq/PpxbFzqJGozADogJ4/ayaqTXRdSOIKY5FwWfUqos1XBsZm+fdzI
pYB43cjqxELinTsA0pCzDSiPogymu4DqGWdDf/m4oYu9wYNteexi5b0jenlDBC+rqDjLNvhZ0Pq3
78OXFMW0j5tZbS7/M2khqgl4H6IsuH4ZWNU41LRyijOjVMR9oXeqh9sNtR6B24c0tPO3ta6xQi61
CYdVXI7sYIHCrCYK01OjHM+Kc+T/jLwdo18EPbgyittIAZR97fFzaSQBfkVaHUhYCLMsf//qkqFq
eMaSoS1wXdpb8guTTxAL+ngUVyfOv1EERwOZZuS5UNtaHcoc1WlIcobkDG/S0HqsriGwL3w/wMMK
wxUtmS5zicpXXaisYp4i2EudwFOIrUU+53O34qUDEEVBKf8f4w9OCG8bKAG6BCPdjU5iyMxNcG1v
uPT7IVgaIp4t3I/WzzcrbILJIl50KvX9rfb+w49H+RxoOxtPRBCL3/740XQqy6yD6GQU0Ox7HsSV
NXJhzSN5suQacADgBbqKVyA3mDMVAzkrL87ZL8dP7CiW5HOvhmUK3rSyjOGrOSbRSKuBaGxfZbWF
s+GPQPLP3R3/dxMovwHZAFz9moOiwSjGZRg7pD9NWxg43UjYE3+8Ei6P1f9rYjVWgqiumUc0QeyD
Y6ShlxTVtrumMX1hSUNzEDr/wO0gatcJ+MgBykV7EeJJgsnlPOTtvn38uCMXQhYaxNh9IdEFLr2/
WnJWmHezhIDJCaIArtzBFujj718YqEWWA1OBROZ7YxBh0pBPnYkVV/8xkZgzo0Oj7QQQ0I/beT9U
iCoQefFS8DFQ4bIZvwqrsQw9Ai/b6DT/6vixfOr1p1cfGvAAOcPRizn5h+J81QDxwkp6JAxPFbml
+9b/dMwuwoyL6wVcmiCTuAooy1BQ4i7t8ASZt+nOY1euXu+GB1oJELRA3spdsiVroazRM8K8pK0N
RZ0b94893FjXipHvAmlRY0ClHsg/HHXv/GWkMeYSZTf31MgidRXM0ubPFbyRZQCdDDSCBY+Fguf6
4gPH2rCQzHJPAuJAYi/CK6H6/hWAGcYyA4AYbx48BFang6cJANp5M5+Ksk8FVMtZsYWmXGzQQ9UC
pR3e0+lxML8TL5P5Lm+vhMD7m+XSvg0dpCWVvFAT3saw9uZWwn53PlnegyuROoPqESqyMwhBUKo8
AlACnTJyJTIuzBuSBgvAArowuNauGh0sA9qnuT2e/AomzDe8u7LBXIi8BZ1iIvEPGzFUK992qi+Z
4Yq+mU5mmeb9nasORvE5qMISGMuhCKU9CxdIJL3eNoHKauTkrjmeSvu3BXKvdU05Zw1r/t8tIBeB
rgC8tQb/2gSWbaQdRgS3jCn0ecDNxANm6I7GfHJ++d895mfeCJSPIrtPbmxL5+DYBI4BNN1ws3jb
OUATa7OmzXhy+uhJT9U3PvmPjrwmRnopDMBCW/LCeAvjKHjbjJjg6wN61YSSvakxUVTuS8iSXFli
y1devfH/jSNCG+BGhAKqvUuwvNpEaSQMpZkxnf7ZWXbYi8w/JpsSzxRJ+8mC5rvGlqPpVWM+gb1k
1RAsZwVrP5HCJuxKd9ZyBP/TBNL0y9EDxZt1f5Dqxno2PAR39BiWsBb1y23ffm8sEDnsIhETiYUC
6+bKPfziMOLyEQDU5r0X1NQDMgIogUynolcs9rX/ZYRJBPfrJPf6rSrNazsTcgDrmQMcHbBNqIos
sj5IL78dTN3ACxBu5vPJmKFRrHI+/Z1cERD44FkS9pRcJjkIkwK+6fczr9rUYKD+gqXeJRwVlRhl
WZ2MjRrjzs/nrNHRFIewZ4znCt7pcF8URQw5gnansYXEJbA6j6R34DUIgOCOCjvMyKDce3carLMz
9k7alTq8q8cQ2joWeXIaNTwL1xl/c09EO49Q44lP7m8jGMrM1pI9AKMiMjW2bhpgl08sb8DchNXP
prfgJ+iYcyPSvgYoLOajyHdz1IiNAbvufUtHf0dcqeOu9+e08wdxE9FpylrTq78GisMOvmVuRgtH
nx0xeqgHCyA/9ASnvqJp7vq5hggSiocbVfbBIddwCbXqqknhQeUmbgT3X0uYQxa0i0uL7mCAbedg
hNkWmR4CyujDYEp6jFw42wJu+rcOQagOAP+Cxo8HYggSUkmO0lFMeA1ZZ1ga3wmHu1mDGnU6Ot6Q
tlzrrJfdD+bA09r1UEuW4WSl2FNrEJBEfhsQ37wXKG49KOHeEqR+GliuTtUI2+VcZDTiflxUkux9
0k3wN+V3oC5YG+IHSHuw8LfniTmlTFLAbMBFLhk1M2Z6GNKBGVnUK/4Nkuz17ehVJpIWUNWOXX8M
rNuO0gcPWcikBAvxzFj00wFkZjdx3WgMvYLAh4n8wM5we4AcveJ7NElss+PQfLNAYRmSrnZJn0g5
f58kVCGTygrF0QiNIQWg0f5pj7Ny0wGKnC80JOZ3u+tUZgzSYIkxBcFXe7Krn3kgrC8wla5vTYFo
bO3ojzSrDsBesHIxNI8IjCnLRfdHGKPxmPN8vhVk4i+hqN1w71AY9npBP/qp69EwRiza9Q55qL+F
nv2HQcH4k5II9rnhRHZV5evEp9rfIo1TPKCeGDZxBB/fp8hQ6idtqE5Mo0DeRdrDj1xF4gypYSPN
8bYnsPssjAS4n+DOaYfHwBiLG0n1XB0btydb2hgAbI2KxhCWJvtRCHlPm87NrA67bLEEyeQFNfxZ
p1Pj1hrjTH9xZ2IvFQn7Y+HMTVxhML4yIFz8fQ562WZwGv9xyjH2sW8XEGwKe/B6rIp8KdvmxQ4a
8awa+zvP4bc6gfwPq84Z3qEDMIlwTf42G6O3wSSNR4xt9OxMnZ3AcQNMObfuUvgm1eACCagRcPM7
3DQ9L506BTML2jdgvjX4lwR6lpRd9ARsH40hAVOlJnFUFoygMxKszCaJAkHu3Lbr0dGwjLsQzr7T
z4D91NiFSV5BTPIPKb059hrOU2sQPSa5wX/owdPbhxjX1hJMJeEQ6XRGhSP1uohtusmF0zxcYBM8
Y4A707LdQzDShfFzEXxVLjMPYMCRpCQTgZm74yYTYi4e5hxOqGQ0k7mFEiIwbPIg+8GAp7EPP2sY
i8O0jQ5063KnfVbaNX763aIt5sI7VQQNBD5padz4BR22cxmKRMAiFzqf2kyox0RiQ2ykTVrqqseg
hD6AndNwK0pZJ7IPxr8al4MbiUfMz76m5d6xCw9OzPUC6uMCRq1Q8dxh4zHBKCuGtDS19cScStVJ
VA79raBt8dMzcPbEFM+pxGFy3kbS1wcH/JFtAyxdNpSWfrYhDtIlY9hYKdgY3ZZMAwhlkGRN25rp
R6gbhzHjkn+xRUe3kkKAWfu6uNFQpj+PeY+y4WjALhm+oQmzevO+58zblIahHoTvT2dWqj7tuxBW
W9Xsp33I65M2Ov9ggGGw63pjzkBZ5d9gdS92bJos2MF6VdyVZnAz0bo++AoWsznvYNDat3P9Rzkl
NrupZKlhdsDRwyad5dGZGFaewh3zN1w1KNjIlYrdsnxGjlfENQHqUeR+l2rh0o1pBNg1omq+50NH
YyOsrZi3LQ4GuNbfqRau9HgX6dguR7gqdNyMpZtXmSrrBuxqGIcfZIvaRY4fdatZ129ox/u72YaR
tlmHMnPggpK1ZTcl7mTU0Jed3B0hprXJKxJlI8TQk5ZY/QtO3zKbCkazecRbKDAaeOFSg2XQbcPT
qHb9vQRqNBl9F7r3Rskh0mVFd63uy8SXVZSoyP1bRv78iFK9fGhYI7bKQbNBL4Hrzs0qjggfn6qu
DBbSC8yHQfS5z4suip2emXse5d22MRSoitj1DhFkErJSaH8jFWs2Chv/XnJzTAzJ/b0LNf3HXvSA
oSrLj5G5btOgQewoHthZUGg/nQW0z40JMvnJALAoDi1FIGwxRjHPO/e2nEJjB9M7Y+flAVzbC/ir
R7WCHsaATQPaEPLgR6OVsbbiD4pFZOvAbvtB1mWzF3Luv7YA/6bWFLpnqSz86EqWmTZ094P3EEEc
w6mNI/CjIIvZDduqt4lMGQYLKCJSZV4J1i5vompf2rmTBk7d3jSLJb0zRTDcRhBjSdPu0R1d+ov5
PUu1hJ25TSMAjmxDQLqj/117C+gtwJvShq5LPPLausGSzRMkDO1NE/BiG8C7O566cN5B4R2LLA9J
yqrOgRZoO8fOXLr7rjL0PS7xvntADQhiPADaQkdQ+Y+ckeYwwqw9qzsTMevPRVrmgCPBI8s/NMTR
m1Z4QRxqW9yBr0ISXzVBatSegNMCbldFAElyZ2xwhSTVd15Bci13Z3eP7FS+aVHF3Ayh28emWYbx
VPkqKb2+gccoxCqbEfJvILT9Cmf9SwZj8F3r3MJVlGLL621zK3UNLTBoc8UTlFrAa27cGzYV5E4Z
Bd06vK+f+Gzkie313ZaXlZMIFcm0JZSlJiwSNp5Zy20FTf1b3AoQg5Ou47EvzI2E4Cw4xerckyLy
Yug20KQEe3JL8xoGEbXvtum0HDas05jTacQdYuTuw+jWVexyw5QJ6EJG4upFItHWQ5r7fMxypeiu
guHsaQZwaVerXt2DiV1DRb7z77GOpmxkhBxrxc17WdVFCh8JY8MsY9jWA+qGEwT/g1iUJkuRzmg2
jHd5l/Z90D9ONvlTenVSOt6xxf0ys6Ak8exD3XlK6tmQL04wqZPV9vy3C4GxbxHk/DKPwXZ6MItf
3OJWnBtDmeAOArmrNgI/XOMquzBjd7Wno00nczODcQo4xFoFkGsMx6yDxlySCykz3bgwDzdAwppb
cIIjFFaz0rAQdHiywW67/j7VkYUNIxLH0J1Z6lQFfDPcGTbXfhPGI/InGaq0RlZYE818jxRmMliN
7W3dapr1BkLZzUOloQroFuSZzOAyk66T33GNKLzMRZnxBPqUvvUgRlQeWARQBy6z8HdAkbNPwTpw
Dp6M1H1Egt8oyQ9xA7bfvZtDpHPsR1xKBxLu8mjAsSNwDNKy9jOIK3So4ts9DFGtYhOAtfcdQjTB
LUoZ3ZegM8qDUvV88iHY4UNRbVb1jQQPyER5Lm8TBs9wKykgWX9UIzaEwp7HpEdaBEcKZOzLiXdw
S/EAZwc04gE3M2hY5E25gQC4f1uNOvwKhFveJGxo+sMI93Zw23NzaOPKyumfUlf9yTUC8ViSgN9A
EtSMcUISGg8hH5Ou8JukxQ1vm9edsYnkhO3Bo7ASn50wnW1r2JU1EE51NKjU5cFLh1i4y5umu4Nk
sHgaW5/d6gLcHy6WfNGk6deC9dNmdPw67efQiZ22Nb+EdkNPNjFowj1a4DnU9ltnAifBJrr+qkto
xHuzqBJwD5dLD2ruBKnnQ9HNVVaT5tlQclEC98VtxfrmBiJk3R1ePARnvtMevVKOjwHoKHtTMoSK
cvi+9dhf/F8sLQYHxHYba9MrJr2N4Na4x3OrPbVNi5u9tEKYBrhDnoFGoE/lVBuxMQQsA0O/jIWL
J4YoyPDVyT1740vPPEZY2F+gdVln0H0WacWGIqWLcEg9tvrG5FC6mHw9PVBXdA8un2FJuWgyVEOv
NpKDG8HCfaXGJ567RtozuAYQe+AJE5W+t0e8lRS2w8R0K7Wx7dLdLH6hiaPMYVt42krzrvqTc9lj
s9DtoZbUugf1lCWlCSt7H+IMch4gzkbD7taxiu5HWYHCadLWuauBkI1L4BRT0C98HNUjPxRmzRMC
YTcog5nbAno8YVQ1sTHb82FAwS/rcgZ1kqgnG8fLZUxm0j2gNGBDRNW107GTAqrEebQpG0aScB7C
WwsOzWnDomijfYpjXdbqi2tVvxntwqPpYJvzowbXlqE1UNR1yv1EaPjDlpBe5TTvU7uTHaSPK/fG
qqLuEPTmHx/ikYndS+vARmjoKvihx0jIlYuauN4UqLQkUdUBoSrrKfOhaZnkRehnxjhaWwITvxhG
q+yva/fI/TvEOLY+Zwda92LDyWAmqAcWmRoYhD5tCpN4iYOBeqraDmaHS2gEryJor8lTbXnzzphc
qPrxJkxNyo2ER0W5h++odzPCuDXOh6aIPUqa713Lpswc8nw/g4qezGY5HyJ74j9gweFvoDQ73s5y
+DsxXn51HQNj6fGnAQKWm7rPf/VKiUcJ4uCpK3PYFo22fartQMe4jpJM2361xUWcJEBZ2inyI0PK
itqJLczPvqcGbISAvzv0hOomRubEvIc4Z5703dClpVXdF9Zg7XOIXWYkmkDj7JCU8Jlb3yADXd9p
lw1nQY3xK4QUHucOQOC4WSRy8sg9Oto0vhoRteAPU9Y0bllUnAo+fI+KYryrnQhSC27+N6p4fwOo
2HiwdVvtXRxZCYUUSFz7ElKJM2Ds58oWKqkxOAaa781g7+dkSDljIm4hRZFU1AzjQUmS5NSD+nUL
qKKuzDBpm1BvRJHzpHW8JwfFn91My+ov15MXz1O3PLmKMuMe0XiKyfbodxaPOzuavbhurPnBh3PI
3u8taPGVnbkNAvFXljzaabvlKRg5uJdR5dy0EO6DYK51WzQDdHlIY55aRy9DGEz7LjKilDr8hxCc
bks8vjYMrDgkFRyeQBaxTCHnhRs3XmDeAZiG8Ws9+uMmn028KEcmvnHDkM/5SP2Dj7WxRU2vhZBc
pI8G7lMx5TlJw7ZFeksLawcvzfkeR2obayr8c0vhKoKXa37DAUjORDMaOzhmlyAUwqset4ug2ACO
DuR+WXYxbUQE2WdcMknf/glp38YllvjOQJ4p66QRxcEojWxuFp7qiHVgAJEUtyYiikQeAO1ytO7C
fixvCyHp08c55ovJPbCKUUqEphWA4G+Te3IcfA9amvOpt6AbcztfIxpc+n6I9CG+DIAX1DPefh+i
2MoHZGY+df39yPaFfaXGcOX77oquPMAbKbQovh8dSzDPPmlnh3oy/kHdCepC4Ji8A8KNQYgzbszn
E+zWkSk8QHZlYtco15f68LqRVQFTecIbfI1GeJFwI74mxHXt86spiAAaU2OHzwdIOQLSR75/PoSi
pcADVKgF++5VZn8K2snnyD6dhHo5KefHp78OCSuIB0CtFtR+b+ndq1R+LofOkNo3T4a0X2ykh5AB
+2x1EbTQJY2PIguYdO805CC9CES2arxTboojSkDIq0/O34+78a4W9q8NYBJQX8FbZC1RgwpC5AAt
6J2gUGSpk6z+F2nn1Ru3smzhX0SAObxOVLAkyracXghH5pz56+9HH9zjmR5iCOnA2DA2DLCmU3V1
1aq1yFR8vG5iLmqcVVhmE9DQ0o02w8P+toyezFSr5zpqXrnhttyRtWp9MBK6Kp3kmwUD/UrN/RLg
hK0Zgi/T3nGpbTKSaCynIjO4IIebOO3uJq+le0z5qNb+T6ixSEe+Vqlsbt6dgZGIuGMT6Pn5RpAL
abAjvTTcHG3V5C7wf12fvvkYiNNHeZwzDkwIuIJQDYWIgHgm8yxXzX5NzZGeuA251M3AwUfxZy5S
XLd3WUFiQBS0/xJWqAhZCwaNwnGSDJF2N+ssZV+qnkGBpLozPNLDebCPw46UbfZx0KR9nxXe9rr5
Ba8AlIjXO5MK/kNsiiar20j0fZouEI3t2N9F5ivVIGbfeWZB8Asdd3rQR6rp+qCWIGOurTdseLif
5+qUCT+TiEnPCZZtsknsCBT8qLH0ML7FxXzNSq+drBlDgb6NDvSTjm5rPnonR2tUiPt7q9XcmhQa
rG0Sedzry7GEQKBziRI2aGSLNiNhN0STWslNWanuRMnMb49p5mZVv7GKu6koD0Zaf5aa9Ivs6cfa
yY4B+Tx9+H39N1xsCerNuHHQd0BcaTQVTlgslwbPWGd0LRKkcZC+m7R6pZy4aIKeQ9q0LNpTRJgf
lIMKuQRtdPu6+CNX3p2V2sfro7hwg/MoTkwI5WyQRpGfVOroxs13JVM2afY0ZMkmMA7X7awNRbi1
eX/YdJxjJ0uRHi1CAu8VD7FkgfAZZwemEMoEYSQBwIdoCEIszKlAX083A2naFSOXbgjgEX2G8KgD
oriktpfHUi+RE+/dqrb8DKwZooXlUKFUEjk1DftBUN4kUZ7cQ5wZvuRmaNOGn/24PpkLZW0UImcS
Yfij1IsOgFTys8hqE6AO5EAsSHFtlcBXjzaaUm+7eE2+cNEcVhTN1mD1F0OWqCa32Zpa7xqo4Wr5
l6GtNwk5/Lr9rOcrqMeLe2We35mvzLCgJbw42FaFzIWSD707DPIn1fAPlWlWGzrsoUwYx2hj9Nku
NJOfymSv+JRFyw6xxqw/dknC3+taUXmK0rstSpB9a21USstQjnvaO6V7rvts60nl/vpCXgQGjJYm
ihlQRGPxRTtB0BkmZSW7d+FAn3bZmD6aNGMGebnL7cbcjDgzlHnUdmWoS2bpZEVZkaNyyUWt13Ur
OZUzuHQbkwI/BrA+RDCBt1zd/G9erCzqwtEETQdSDKwF4Y8YayXOwEva0tivSAunZAXXMHUX8SLz
CMqfYhshqXxBBkjBysiQQuHs86i2YfzMEDRPmldHAbMZ6myzAixsLGJYyhEAbqHWgzvp1m6YjCcl
rm6v74jFqZp1LwGN80QQIVrBKFHjqLrBjYu8fR5tMsm8R9bIyJc2AKxf1DZVgPegpc5v6NTxKsOQ
8sFlS1ICvTGquZ52V7TttjVuhu7r9UEtXDL6qTnB+Tft2I2hVw6uEgDhGJDS+jg65mGKfl63s3SE
aYoCeEpIf9nq2sqFE/hGNriktt4bXoETHr9Ghf7JqhWUmMKt01mPKZjqlfO0eCtwnqCJAzw6yySf
z2eedAm62tHohvDdKZ5EJqjcG0ZNpu5X6bzkxKa+9kNf6xNa2vbg9Am1rJlUQ8RBSpJjNHWoAEmc
XhReLUb1p5B+XZ/TpVALGTw+DtKSLS8iYk3a5+qinwbXl58MPLBah/DkPLWeuQ2tGhZb2upuNPkh
UP9I/e3re6Fm0h7A9uiWcPPQTXk+tXqfV3Syyao7a7ykJH1hlbu5PsSFM3dmYp7mk3jVbso5bz2p
rg1R5pAeJfX5uoGFC/TMgBAQV7qWtEbAGJSI0pF2CNrbvgCiEn1t1ZXQYHEskPpye85S5oqwE+UJ
0tSIyqBrmT9N7/saLnHl83+lGU6mCt3oyR6zhM9vCjXaTMla+mVhS8MNw9th9n88I4TAHh0cylih
QoaqAjpcjq3yUoISuot7xVi5lZT5W2dvWBqAYQ8ghoeujR5wwdaY19mkoJkFpN/ZKOFXXXs3SeEh
yD/pwS97mmtm5Y0NsG2NfHHB/Z4ZVs83XGTEmo/03uRWkf8BWPE+0D57vduoNWzDN+0a+caSe8Ie
7QtsDBDhYideIWUacWo9uYXq/zBj+UehFnsqWZQeAn8TRtlRDq2fk1e+0zrwLtc3/8KWgYsRtyyj
HQZfrLAjW6cw7LQFg6nSLVNs4q//0+dFBsYui8MxUPk8usSkpPeN/ecNBgj5ZwY2bkrR//l1WEd2
345u6kuf2kEm4vbtNdrKeRLErUjDxP8b0YTEbNPJkez0JUBVKPzRcYPeLTZeyNr/GgLKHbL8VXKQ
MMrs4Xh9dEvnDR5q8ngma3RBx1RVFA+gCANKX38xibGbI8XU6yYWbn94Hv+ZmDfIic/Qa9Mcujqd
3NDa6d8rZZ9WN7Xx+qcyRmCrQvOMJ7moEVIrqarVE0a0aWeMkGSuzNPyIP59Xziy3ijJheHT8tAX
h845wu/YNzfqWtZueTX+WdHOp6pu7LHNOqxo5V7WNuEXbW0cixb+BrA8Y5WLzGpujk3cBH/f+8DX
Ezv4lqj1o1IZ++uLvmJHJMmyg6DWp3IcXYN33DCL3FLH3hhBvdLSsGyHNxtQa9QpxXjZy2rwfS1w
fCN/yABO1y4AletDWXRgCBf8vwkhenX8yvLLBBM+SKcaAgEjesvmImykoR7Be7Ja58suAXzI68gk
CUP4mPWoGLTmzivuerV6w1hwxHOq0YAuQhUikZie6HGUdIonpE+B3q18fmk1Tj8/B0InRz3h0eqk
wFrB21s79XcHIFd/gzch3sVZ0XrJdTb/hBMTYy1p4RjlshuUO+QH/FsgKObau3xpyefSAIlMOG1o
Pj43YnXSBDEpdTJ7AqMkN8Umso2X69tqyaOQeaPzknQsDWfCXNmJ54W+4suubfV7J6puIg/yQAcF
pehw3dLSaLj5ieLJWzk8j85HA3qWBIQ0UtKq7O6owAqz88k3rjCFLFnRZYN2XstgK4uRm2xJhimF
RFN9fZD2AJCuD2JpumbFBIOOamqvItODmQKO8CZjckcN4KhfbhPL2rf5jdmshIVLe5ikjEmTPQIp
VJrOZ0utM0MP0Bh3Kelvuvh7BsInS1eeHCtGRPcI/rjW2mI2kiPXWn7uII6019IVi0Z4Ns3dWDoz
JuwwYvUMnQdjYEUQSJH+YGtTrrWtLS47AR6JV1KvF21XKvm6iE69wbUBCd/VU6EePb/9c33x518q
hkesxn+NCDsY4Q+vrUweuikkf0n5NQN0UGhfWRknf4sp6qdQOFM/u3iA9HqXOpMF7D8axnyjytW9
IynPXT49FJH5UoGBvj60xflz6BjjMYK0tOhqiqTSq7jU6Ywyio2t8DDUVpzy4sn5Z0GUxorJAtY0
44+uYx0jaTclDzMwcC0AUxZ3G7k9tBoIYIj0z88NjJhF0ehMXBaMNZHFQ2+O0NTWn/0qae69tgRJ
Q8GEzHFqf5Fac6RZQNU26TDYxxa+3DzodpGVtsfr87v01jIo2oFHIDcDI8P5z+ryRImllrJAkVY/
UiV8MKAT20pWE24bymEbJ5W7Y5mlr3+HW6dmhR07+kUPyiYYXXQet8AS96tde8rSzjHmNkv2DSW9
v6++k5vQcsLWCeizYWReT8YToFqGFt+BYNu8l0elvpe60HkE+U6rBRpemyGT0n2UxjTHO2Vx9NW8
3KKLHq28yJY2wtwlS1V9fseLhRgDUvcg05nxqL8PvrTlTg7219d00cJMfoROB8wyf1NWJyMPA1ra
QlhlXAUQamxXAH1f8noNzbJ0bhBHQplFpZmPXufznVPaIMk7Bx+dDCjiTs0dyd66od/C2lwfzpoh
Ya/4dpY1XYQhbwS4gRIf2KinIR0glHH0z9dtLR0HKAZmIXfSQ4740OxDf8JfU1LMJOlB7cd97khH
PQToolA3SvrosyyH367bXBrfvE60sdKZcJE298su8OyKlsgEVW392U5kqOSRsl/xc0vNx4Qt/7Uj
XqqyAzk5VIcEt0O2y2lEqkGkOYO0keNPVnKv5WRYOPDRXZfIt0WzRmS+NLWn5oUoPh1LzwNEN7mg
VutxW02f8/pOMXapupGtm+tTunT2uQ+ZTO52eluFvRnGQxmarcpDsYJ7pNCbDS/HNT2IxQFRiUM2
AaDPBYudHYVW7visG2+v7qhJ0vROK31v62kN6aM4sfaR3scf6jRYYw1ZtEzgQqiHjrgtBvlaQped
bjCVVX1Tqc22om4wqR9DRT84pqtYK6HrQnhBpG9R35y1KnlWnJ/0aiaKaj0wX4b0zOM+HQ9Fdc+8
mq8m37BlAmMisVlkg3SYkObRG3Oo4UuQXboetlP1izaIJvj06q1BmzXbAioBMAP6fBpPnGMtK2M8
gkR28+mjNx2M/vYN36f/fQ71eUmKLf5F7qdKN5SKWzvbYdyUr+QrnVvF+fa/7wu/X64mP2u1RHFV
J9rGyrApX40gnC2YkBSQETXhJZu3w8kMyeQ/0mTUZBd5nY26mxx/xaEvnE4bfjiYMVTuwAuHh0JQ
n6bI7rj2wxhpG4nOp+trML9BhHiYrTp/mrsftOV8QZ6MoJG7BO24TnX1JLZ2rZPeepFBt257rw3G
TWU08bbqnYleyPjLdcsLvhzeI1Blc4WNkrXwOmqzWM6kGR6J1k3fb81PkrPvsvdvMQKuDDpFKk5i
UkeLPSWyhkB2E7kNN8k43rae7G0DZ3oxtXQlQFwckUrikEqaPp/N87nUe0eVZJBlblub79s2+jB3
Em6kNHoa7TWmhQW/RhH8n63530/WTarpbFWHmDd/9y1JvinVsxnuwInAWIHs8MomWYiSbEqhwA4B
YTngAM+NaVZmW5UF0rQrgdyo6qbRedAGwcq1u7TZKc2BZoUwDmZswaep9IZY3kRxIdOarePQWP76
1C5JBYdyOIPAnwmbvfJ1euELk/wxvQLGfTS0KxO1PIJ/BgSPo5kTsIJGm1y9PJj9XfP7+m5eWgce
dngapsiCL+x8HYaqtxpYcyc3+jrKd7bmevVblgBWQIU9TAlaTH5DVR1MkUM9yU5/FdnGSNYc2uUF
CZmLxj4iw87fos9XVC+JoBSynoyQVgH/zne+hLRya8GwG17NbQfICGMznTR8OxfeOc/olVTC0XzK
lbvwPvRevZvOPy8cwbCHZWPK+Hz2zqaVey1mWiiXg5HC689AS4ptojtxitGk67sxnmjvCSr4I6an
1vfprL5VjNtClXdm80uZe6ele4XGUmX4+Nrddm5fGJ8zjjntc73xJDkvJb3NVXjXpsrKibnc0hiZ
CbJIw4JfErl2OqfPyilmkEr4vmxpz0w3sfV8fSB/MZznl9yMqqQ3CzwWkYaI8cwnwBYRIfATufny
UHWp2YPr04wPQRtGn5ll2l/z9L0z1s2ntlA1AtEiROw3UbztlBQ04jdOfT+oVvUIsJbq4+RF4edW
au1jg5zkvR4GvttkbXo7RX56NPwqPhYaEDd5BHFAo7ja3BCK1OPOyMbhbiB2vPFJNGxq8BC3IxKx
37sy9J+pPA3U8m3lczwN0md/NGBMHIPC7QIoM9tqSjaemdCs4E8xsrVKvLXS0dr1catkRy6ejva2
qXiM6HUEyqxrL0PkfGjy5k/YS+pGCuSEjrkpbKYDebDgthpH/2s+2tN9NdrtrW2WIVinrjT/DGDJ
fifqKO2ur8TSas838V8uRfh/hTvfyui2klN0SpXyKaFrlGbuVxNCcuhPTIhPN632qiwoMOEc2ph2
qcP1ESz5L/IRNoRUKDleBBR5zkwOrW8+yXJ/CKWbqfxdpM1G9+58uhCv27q8Teah/LMlHMChbHQk
VrA1dvbRh7YJmalXWwAhAfUaeTaCQLFcpOR+ppXc/E9Kdyj2xhqR1mVARFSMl59NED6IrJCWX5Au
9BX7SRk+tDyBSrRv6XvW17I4CxMFh9ac9URoaGZWPL8X6yj0S0np7KdQ/tbdZ/aX67O0NAzGQfcx
kTIYSyGuI70vFYHvmE8KfK/Pgz1B32GU0scp0fpHo5OTFa4pVeX3nvsrHVbomZUO/ChwTuGYeG3r
d1NSZaCkyvK5L8ZbxaZDel+F8QR7kS3D3pR9teUi3vdTXD9aDRxKUZYFG6+BpkwOSRfUdu18yHFR
NsJCSXkYK0SkwLpaW61Q4+8GgL7nmfpgi2Re++qbY/bo0GSBQpirLMLvR46x6aR0Sp8gDZCNbkOJ
YlO9uriim+SGAffO9MIX5dqAWFunoTN6suRyOwGUq80BNokVh3W5s2Yr5GKIhxbCFVTTEEFrrehJ
6u4VJ9j20+tdIhaIGCnc0YLAW+h87wa+j6SGnMVPWipvDIvGf7nd9MOf61t4aRyQyvMQUnho8548
tzIglkXxLk+exnCLUOYa7/K8oMKG5YD8+/xs/uQ1EilNH/QGn/eMr7M2YvMOMo3nsjlGzfG1atqc
Cx1dYCI6vBaJK/FNRzXFGuWB3aVmyYNFczdEbK+dLThsEQSfy7YQ1YtoSKg2rchu8hq13F0tHfP8
5vr3Z390Pl18nyeIAxTRvJSWDXU5CB0tqp8UtY4eOtkOPsqICt7Fhlm905FNukUlD3mPoF/rH7vc
B7PluVyPOtAl52CgF2qdNGX91Pzqkk30cn1ca18X/LA8xrBzRFX9VEbh1mxuuzfkQyiF0GdCgdCB
klRsIHDiBA4LXN7TAF/BiJD6Wjy6NARcFqtCtpCZEg6K5is6kkYs/Vg9St47WVtdgfkVKyy+apIK
paHJVtjGc4x0claUVoVzwfbVpwZbez/rja1Xwca0lZPUcm78qQ0/8s5DqtHJdDQceWVsnaYreXV7
Y6jiGwzpe+451baRvWrLyX5hxyibBC5VmbYRsz1I1FGf4061d0Ee2IfSSSTIIEbUFRPolAZN/eD3
jfFoe4Z0EwUZyD242qeXwTFHc6Pkqn9T0xdSwCRnQaWYR9N9r5b9S9pwh/dm2AMtqSVL2taVPO6y
qrBe/bKana75H5Uh64IgVeUsmFkaqE+Buis1uONfHVidf3++f0+WIKyKvq7NeQnGD6n+WTe+Xz8H
l0Hi+feFTdR0SpSluqQ89Ukou33V1A8KiAlIF+VOo1k9UMNHiMXLV7stNpTBwSDVDSW66Lb+CqyM
zVi67XRrRR/tcuXKvTwb598Xpq20q9YrWr7f0a6r4D6GFb+4AC/FAseaGGbONonZgTrwh36AgRt4
8/sEdIYxQJwHjUMC45v0UAbJri+/jlm6u75ef8HGJ2eSBAEatRhGwMyBCF88k0WMOrsCScgzkkTw
D6RhcCxGSAHz0BylzeCN/aMS5/a+bOWvURenW90zn+Ug4vdoHUBsOA9uS1Qqdmlmf+ANGu80lEqh
y5ma+85vX6wE3rLrv1msUV385jlqPdnECjQShpIa2XOhFzBoSZ+dJrj3SuWzA/K40rptNkvt6sON
nRrvQARtkUS6vf4bhA1x8ROEwHh0vBihCqZNnr5K0p0GMd//ZkC4UIwuGORgHmP7CSatMl75vPAc
/c/vJ4jkQTpvALEuyyWQNgUsLc95mcHa9FCk71vsvGEMJ0bmSTxZpyqykyaUMQKP4GjSxbqyedcG
IdwnIUx3dTIPYmb1m3YjbIVrGnmCP7uYJ2GrwcRp21EvI3rcf4vaW10p9235Tg/ygyqt4QrFtNeF
MWFT2cAoVKfSGM/4rZbuPaOAnOFTRq42bV5y5wkK2EOt/+lk6xDmXyL/cH255rFcuIKT5RK23KDm
eiJ7mO+NjaXRgXmXxLupX3Gli1bmpCTNAnAZi666T1CqTno7e56SbaRuleIYt0T/++tjWdwaoE25
QckZX7SAmZ7kk6zg+NTpXlUOTnnI13iRF13AiQlhuqYph6PONrNn6Dnj7qtjrbyFlybKnkHf3Ghz
tC88JaEcqstAqfNndLT14QjyZzhW0crFubS/oWLRqG7wmEeR6fyIQmbkU0FiEIX91E33nkpHTf4p
8T8O0PRcX5J5PsTtRQ2F8tCsy3qRP9JbVct0hGyfLagW/dznevvo93f1+DNvblJjBS/x95dfmDPp
l6DaAQGdyK9fTmQMfJ3dnHhNtzH7AmbVKDOqG35bsUkGOAcDo423E8kD6MvsegeQsT+mPUw4niQl
Nw40L3AecqXYfRrcmVqbHGLDTrbg3ZKtFBSQzbVyWXysC6P/oJiTv4dR2HqsjTJ7LyPwbURlvNfr
5ocxJu1HBLasj5lpRrtMtYfbQQktGFbrrNyUuQ13GpS9P6swarZIxnvH0fRoo2rIIlTFlH2kWbpe
q0dc7l97Rj6wxWZR98t4H+pPf6yocWfDJy/9CjZ0xf1fnsFzA4L7BzxiF1OIAXs8wjazg6FRbtbE
y5aNcJGByyWFYAqRGUxo6WQ2juyOerYrp2Y7Se/1euWiuTyK4BnAYc0SafTfilVAJJ7MRpXa8plV
2Wrmw5i91M6Lp+crR+RySVSFjCT8Y8ACAAHOgz25MGW1CTqJTfCc29vU3I7dyvcvJ+v8+/M4T74/
FVYTDBnfnxP59sEZ9k62AgNZHAIPGByXPadAhUUfjCiLJccLn4PG2tX0hAX5il9cGgTSH3PZhLN9
AY1LzUIO9DILn0v7PoyOWbaL1/Qg10wIrr3zpRhqqTR87tqtmsNhyGN15XAszdPpKATvPlqZ3GgB
ozDrA5qWabG77m1Xvi/qNeboC2q5iaifnvzx0xSO3ZUIeGWOxHt8sEazgrE2JKX22Sz+dFW1ldeS
9Gs2hMNtl4WhWgk22nIrj3Cu3elrMaSycLa5Wzly/yFbEc/cCDdsIZVS8GzlsL8rxXaIbxDciTLw
Ei+ppm4b7RY+9zb43Zq/JOd3Ft4E7SGu6sP1BVse67/fIZxNR+tqDwrP4HlSd616sIOd2b3BBA2t
vPPgD7iEfEokS8aiicJnGMs189h5H6q1LpylUZyaEI6/VXWdFcdByLtiK0NN2NxIa8ijpQU7NTH/
hBMn5gV6XUlQNj6H1hcl3UvZjVVuTeN4fTmWzs+pFWE5uA0UX0p95sqjAf2mXFPzWJwokB5UOdBA
ubh9Q2MaIz9GIzCXb6F9LeB3VPZvGMKJCWEtNBK5XZ2o7OwGfsWtnd284fvIU6HyBIEQSIPzhagl
JS6b0AyefXMjyTBsr9xWiwt98n3h9zta0eakw4Ln1nmkOB5ljzb0VOFbDsWJFWE7IQhihJVnBM9G
clCj+xiPb69V4ZmI81CUaPfEhLCX+hGSrSq1WIgvaLfZ9hb4bNavGJkvjGtGhMdjbyfAqzNmqw+y
Q9nI8FJB7mp8b/V9az3DZpfk7/+39RduSaTjlQC8S/A8jAc4xKM117x4BE+mTbgiO43GRHOYv69t
QfyYr1Tu47l9tixivVwKM8cOLb4PbWb9O1lj/Fn5+YbwtNKayKqqiAWZ1E35xfzxP02+IVyNatxo
Nr42eG6aO6M8rNJxLB4+OLNoeaNcA6zv/HA3fW1bIwqNz9RdjRJuuscQWmXt8xtGcWJF2EJDH1i9
WuEFY3trpDBt765/f9HLnnxf2EI1XG65b8nBcz3ddm6U3g5rUugr8yTGWW2uenrdM4IeWBolZTR1
+t+F9+XV46AsQD8IqVplzjmcr0bZxEDLB99/bvJNOWyL4jg0r6OknE+DCtiWfCC5AJ6FwlIAxQn1
Imgluue9jWP9KuVhxdMuTJVqo/XBH+xcSNTKuifHvE88d+i13RjfO9EHq79JIae9PlnzLxU84Zkd
4d5QNMnuKEJ4biJ9o8yJiMaz6uQ7Ez2Xofym5isTN5+Ea+aEC0S1/QHpBszJ2pc0cr3gOKZfY/0d
+qYrF+Llbp4xnJTQ6MOC41iE2HuQpk1j7MmuYd4gqmBlj5DYX5+7S6c1myBtRk5gIelk+rwaIGhS
3EzdWr6+b4K1CHHFggjfn+wkqtO/FsKvswTHWlpuaZJAqgBaQeSKDKOwHEqD+kuWDYo7+iY4KON9
kY43Ut4dr0/U5arTaK7PZ4YMI3hk4UQWEZ0VoPcUN4e5B7Gmo1QVvxSv3PfAIsu6XTk7i6OCYMKh
WwvyNrFMMxXDmI41o0ql7s4IvY2dyehj/Lw+qMuTQ8ZGBk5EcwUSgOJbCG59AMQBsUIVDPdR2b+v
rSohQzb97D3jPpumD3bw+jQnNinKz2vFw0TswgmCzqmiPqGRIIVKfYrT7yPeB72pm0qLwxXXsLT5
wEL+N1skhKyxplVGlAeK69S3zfREhHR9Ale+bwm7IspMqZ08Tmht0kiI8swrgXG4TmYLSD/4d/hb
L5pfDLMD10tmzY31D2H4M6HycX0ESxsNilaVw0+b2QWXCdwtJVAvA2qAEPUK2wvMI0K1cOl1mrmy
pxcna04+QzYCrkQMMcq+L5ROYjF0s95R4d8a2luW48SCcKchLq76U2mzn+XiQxDlH6jdrqVRxRbS
/ywJGlYwplC3v2hx1OS+j6XGYsZMhMT1iCsmkN9B5P4iBdrGUiZ961f173yiBycIQjQH8xuvUDZ1
JG3MsthfX7/LS5amLgWEiEq3Ga2Cwg5Uw7aT24GuFkPblp8kOowUt5zesHLGTA9KD5AOP5ZwjORx
tLrWMxQ30oL0xh6Q3isLa633Yml/GGD+ZzIEUjRiU0TsoNwt04rlhgiZ+R+509+wPU4NCHNlF17X
4Q8V14rehcP9W87q6efV86Ct0g0/rsZJcScP4MMuf3XszEqfTI+wCOXUGR3EW4orWTddcZvLK99f
3EnAGNFQRKtVE6ONthiyOG11Be2+bVMea+fJUd6hvHN9vy4u8okVYZK8MqXHNtPwyGW0U9pw9+f6
9xfAAnBQ0AVJZAnF6mUZTTIighrAKGH62VA+ZGaMroobqI9qmL+r0NU1Gm/XJQN6SE9d/zo4z1/f
ALUgfKggBAG9CcFI3kwIVNME7do2lKt+tru5PrqlKMTC6dDHadFFICZh0eDMi0ShuzQeci/cGLJd
bQ0pbj8NRECHTpWzWwMBq5WId2ln4K5p6HZANl+AXLNIaesW3JbbZ8Dc2jyZHoya8lreGO0d1cR2
pUi5ZG9uN6RACb/rBZ1EOMaBVvk1t6piHtPGvqmRRzMPkbcym0t78dSOsBfHEYB+PpbzuLwvU1zd
IC/z6fULNvfmsFjoTF1EWCXClZOjQCPjjfnRCKIHCFkQWu2Gh0Q17hE8e30SjSk7MTjP7Um2NAmU
KLBlDGb1F6O7y81yV4wfO71/gy+lHx7wNGQ89G2K3kiVvLK3ZBmGumLbOlt5ynfXp25pdUALE74B
HQCdOv/7yUi0aSyoKI4kskI0bgrEi15fHiOwQeGYxy8CZjCSn1tADDX0jWne131Bg7ZbmAqqkj+u
D2MhwDo1It5qY9JUVhRgJO/pyyUIRzrXAgGhqoe3GJpbCmc070X/d4TEbZzO9V2nuamlX15zX/Uf
r5tYWBJuZooJANbgw5KF+CqO0zC0pFhzU/2L7/wGq3b9+wsHn1ccLJy85uhhEq+gXGmmSpLo0I/y
h6r+0pXHODAQun5/3czCkhAuwV050zlz3Ql7tytLJR/pzHdDxHfQovqCMMcbLNBqrNJgqM6B0/nO
QtLIGElGQTUwFPsw7R+awduX1Vpj8dJAZjQ9RKmASLkUzs0USqXbo81dN0kP8oRA6BRtq2Kl/rqw
6HQugxyjBgIMXXxg50M2ac3Eneblj/L4mPx+/VRpcGxRFEFki/by8zGYkoPgrU17f4IIHzosblo4
L5Mnr/j6xani+oIYAfYXjJ2bGRE5toe2Z2t16nGUukNcNF/CIF4phy+FHzA7GLai0o6P5I4QY4J9
jSsz8/G/juPNEp3jVkvCW2AhhxgZ1E0TBTeZjxJSMb3LqvwnVBT1poXS9PqsLgQK/Ax2IDPKy1Hs
SxnMAEV1J4I+pBsOfYKmspF+aiPzs+YF1AfGL9fNibSwc+ADmIizy2sVhhmxg7OjscNLugY2CNoG
D1OhRL/ayukQV3fkXVAO3X50AIANppR8qVrL3OWe3lebHGnlN/gQ0jQzZxv9MhcdkH5lV3QY8Ev8
YNjQ97cZPWfrpzQQrjXdihje/wxa0zTIoDDEa1DYU0YalDXCz65q5u1D4MefY2nw0W+M2+CYmHn+
mEiaeSdXer1tPNPetZL1hicvB58nNbgxegVEX2Z6Cbq+LY3SQx3sNbt4bjTr1Qg+1vbEhHARZz39
VrVGqzcpgY05POiOtKt8FA39NUTkkquZnx+QiNGGBE75fEKDyUG7WUkmF+FRf9gkr6TV/btgBEes
FgcDGijhcMb9RCZsgmCz33b+oyWvxMnz9XeeGUaqeCaNgzqOXkbxmexEvJE7FRInJSmAnX0LE3lf
Kh9S36cH9z2CCNcP3dJtiTeb54nGQ2B757OFdl3gZF41uveq9fkAN9Dn13+fdmEDB0LRly638++3
pU6BMW5Gl5beZmcGj5P6GK51mS4sObtL5YbBg8xZwXMjPOIGq0TWz4WRx/sYVS/Xx7D8+ZkVg6ue
OEycI91vTYmmayRUvmXGbUhN4LqBhTXn9/8zMP/7SZSaabVUJRkGcAXHSq0YRbdz7I+q0e0HGBc7
1d9dt7g4JNrl6dKz53qdem4xiO1+lMPEIGm7D/1junLdL1yUZNAM1KnmU8878/zzTd9VWV01FiJY
CJZvu+csesMATi0IUxZ3RWfWRm252fQrphoUatbKoqyNQbjs29CHkbKuLLf19oqyl6tdvXI2li0A
b4Uznj/WvEgny655mpGTtrfcoL4jNZvH79Q1JsqF481C/DMx/4QTE1JWymNN5g28prNJpdkb6vG3
7OX1u+nUyvwrTqwYia1O1cRAQvnGSo7qGtxi3i6CT0SZEQkCBSZ14C/C9x0zz4C1JpZrBN/N/A4u
7iL8rn+tptcD4CiXUK4gUTHXM8QOByWD0cfOcsudkq+19NspXp+UOPu+sOJF2Som/tZyPbvb9vK+
Bq3p6b+KceW2XZ6wf+MQlr2p0UDqOsbRK8dOv/ECdJkP3g+n3V9f+MXtxd2haHR96he4fMRUpJGE
j+lKxo+EBjf7Kda3r2yTnC9cJu2fEcFXlV6rZrrtma7c2J+DVL2Bk/T79XHM83G5wf6ZEB5z0ajK
odZLJtRX1teyiw9+1o00Mq11bC25XW5DyKZnSQ/Uy84PypD7yDdBT+BK+WYsd/4ap+nCOCAUJecF
czIRpfhAKSckd4exg6nNORrpbfvLWuMoWBgB9baZ653KGz3MwlWr6nXX9PANui2K5T/DcGVDLQ0A
UmbF5j8VyIJwcZil7CBBa3ATFiDvo3IbVEgjfLy+2pdjcLDAzYcvmbkyhTGYEE/JaA2rbj1sR23j
dLfXv385iJnicdZ+nFksL4AXE5Lz6I+Rnq5pHwW7sM/V+OgH5qsPOWbQG5n5eYl0xSKoTSNAXimS
6o4DAA/pYFrPqfKuiY+q/HJ9QJfH/NzSPKEn/j1oTDnOKyxJwwenvEtBgiugNRESvm7nMg46tzNP
7ImdwoykNE8c5FpgnNG1p7ZMNkXjDlq2q6p3zethODSwUJAnzNbYzeJpsZ1K96FxU13L8tkFaHL7
D2hcbtTp/fVxLW24E0NiiiUfi8SWZ0MeMsxD+60CaXfdwqXDB38DbRNNSzPkR9zSPQ3AsPCWBpS0
5W7SY9SCov5H0cSHsIt/qFP/5bq9hREBLCJ1O79SLtXiJNgou1YZBtfqrV+JiauxoleXQWYfgzQG
JVIS+OLDWNFyHdY2fXAj431w0IOVNVk4pAqBkTk/fAhSNWGvNSjpqoHP563PcfuuCh6SeGVNFufo
xIIQtRhWmw6pB0G3F8ebtvkwrgV3SwYQe579PH/hz86PixzYVqipGXy/4bgtGnPT+a8UuuLuJSlw
YkIIglPfNge6PRF5IXJspl1PfjDpV7ItC4kfrKC8bZIfhKhNXGo/HzW1a9lNXX2LAn2mbbLyaPpH
X9pyHI1xjyqDuVbkWJg96mtomYIr49GoCleN31VpXDUNqW613/4faVe2HCmSbL8IM4KdVyAXKVNK
pJK6SvWClWqBgAgIdoivvwfNvdOZJJaY6lqP9cPIGs/YPDzcj5/j1C16kz9/D8ACEukoewO9Ngfg
RcZYk1aHYkIevztJDiBZ0GW72wdxIX8EZTAkb6FcN+U/He1yEzCmR6ztUKsR4mE0x22GHjA1tzyV
3cXtQ1zcs47fieLTgSysot6B9P1EXTPP5yLR6ySDhiR7nUFpVnY/+9LYqLnxHUw3n06DwxSazhCR
o0KEbPjlADVqcqK2BZKu7j7vfvfkUfkkc+u0yy9MzE5qmgk077Ql8q2NEmT9+FDX2cpeWNptoBnA
78eNjQf3LOYoFU7KTKHIbaZdDN6x5lFT1whiF65PBJag3kHdBvHNvBSV5L0uJ8HrUOndLXfZiZeO
b3EwXpZREBHIbNO6XHGji+NC8QBpEfTDXB3dTEnxzM+xOnoTeyYylL9u7+8FN43NhMQRaP2m2vHM
xxWW01FLRGNY0Ae1zKBznXod/fxVA2IRfBxhLTCSc0cKzQknq2Ok9Bj4itJK+nztobQwTRcWZn50
rKWSdgQWsCLOW7vWJjv955fvl4lczUVjCFI60FWbbWCB/h2tMpUmTMzyvuDU8FJSgJl+fCxT7dGJ
S8vLiAGRk7VEz9K40N6IXChaocB0OnOi5ZBURdLmLUKo3q+TyO8/j03C0PCgADoXcQCcwOXx1yNr
NNoxaUOl6T2zPo7Kbug93d3c3mdLdxDsQAsISudIxc9z4IWqABShwI4OjsG22Kq19aAq+6q5txy5
J00SZHm+ix2JDsiVtuOF8FqfUg64aDGPVxll1KukEutZC+GTV0VmPmvvxxbINvZ5cBTm8szQ7K4Y
9WZKmLM2lJYOiufCSxkYam9P5NKO0EFmho5UFS+TeQc6ykPUTgXrQ86+KhmgbCtndWmyEHKCVAoh
D1C0M0fKtHaIRYYSX8mdbQNfSlrrTo8dyGusuLZpZ80P1XR1Q+QBpbgr/TywEZtgk867sK+fZdxv
MvEjVlC8iOItFW+3Z23JzeERAgAtXr8TjuBylxsGt4y8we7TEntvDaAz4mnxS1HVlXBh4YpA6eJf
O7MdIOuO9BCeaEP6x4rrh+qn/r3pi4fy51/sAiTqbFzbBLgLa+a2myLlTBdDE2ZdALrHNZmopema
CI9QKYEKqz5voOgzyru8rtuwHVk4oOEuKqtn21nDzi/tZaA6sM1U+B7kbS5XxQJQQeu5hfOSJcHv
mKz1oS+5bSQ1Qc6FzYwC63zVC8pIT6M2VPOwSP8Y3VcE8KQ9CjR8pd/tfHt7ky0dHWxl1MmR3px0
ei+H4yh6lTMGPxPVUDRM3irxk0sUjtfSBQucJB80nP81NM3r2Tve7VHb1urJEH/U6zQw8uEoZbTX
LfFa6q2nxs3JyIotBxmOb7BfaWwFWOSVPbhQRsfPsJBXx0N16sOfXR21KhzZqLiccq18MJvmoac5
qriqX5kWWAWaoOEcqhvZse5y1wNsdE8d/eUv5hy+CsUQhDBXD3PRE7cqWhw4rTU8zvZO92Tb34po
Tevxw0PMvZXjTrgEQLeQj53tpc5i5qBE8CBmD4nsOD8U4/Ai+g4tllXvqaMV8NQIaP7VaeL3oYUG
nckhtS5zv1Kdn5oK2bhieGwdlDTJRMfLTjYnm1pdoytYOrrA/aAfwTDx+J4HqW0eo+ROMSHM2hfl
MUObuZN9Hlg2cZtOiQOwaiIFN1t5ZHFdE6DNMTTUh5zsyI/bi7rgF5A2QtkGoDJwc8/jxQKy7S2o
AQeoTtee+GqOnwcZ48EI94ZLFBBNy54m8ewASVCeRWaO319k1C+RD1tlBlxwPQaEihHwfKRY5l0b
XM1ioZb9ECpM922HIx391Iw/dfMlUd+j8eCUX/5izs4MTs7pbEixKNzMifDGL5WjUmuew7/9jQEk
deHhsO5z74Yap2basTqEprGp3GD4i42LVyhQzYh0gWCyZwMojcocQfnXhbHteo+O9pqQlarpQsAB
C9i5tgaQPB47synSGqewS7WDtkz6TZHutpEN9VwAI7OiTrzOXNPfXrgQzg1+5BbO1sQwaNbQinSh
DWUgNmzBqu0L+kVtPv+Ev7Az801Dkdl1BXL2MHPcB3V07qukfUncant7B6wNZxbcVKTX8ryXWKEe
CTft0ape8u5tWKOJWjr9JtRqcK9Mep7zzKFmgWGprRGBQlxemseoXrkyFjwkemhAOIo6C2o5czBb
IftUlEk7hMbYebUGCAugH/VKwLk0iEnfB9xKiKPUOde0ZYz/exxzSaGt+lwUK9WJJQNI6SEfjfgG
zUEzF+wmolJZX/VhmyC8rJPd7bVe+/wswKwcvU0LWfdhOQTS9rO1CHPpLJ7//NlZVClwdrLH9x0D
gsNelO8IuRdi06+VnFcMuTO4Ul8VFknRDRzqdVAxiPQ9uaPPTGRAV16Zy4bQe+PicXtdIsidxlSc
pOhDCxTTrkH9GDKBmf2sgiZ/aFe219IehqgLXk5g0rqm7O0LBf8/HbD68k1kXxz1KIwVpzKtwCzg
wfvivybmE4euhXpwna4PZU134FIbGnQe+lVxYOJoWdTr17bEkns5NzjzYlVukDqTMGh1Pzg79PRY
lG9s7RJYnrlJfAc1xGvKYWW0DWBl1T5UXFzKaF8yEpB1o+XkL84PLpv/MzM7P6hxRwxYYGy7IpC1
sXOVtWzk4vqgzwP5KDSfo0v88jaDJAQZqhgOoKzU/pB1XfngNj3zI63KD/ZgE2TZ1G5v16O7T7LR
3N8e4NI8IvhHahLo7GuOUnPMkN8f0FVZRF+Ieq8PQbfWuLlmYtowZ9dnXaDFFwBdNSTF25jFAXG/
uGiVuD2OJUf3gWYEoFG7xplbQ5lbvNZQRLDf6qBVV0LZpfoBkL3opZ1m6Zpa0Yn6MRKyRfM2EHpm
6UHTI2+PI/s5mqlXWD8M8PDa9PPgKhedqCj2oJsFrM7zvGGhJ1Br0aQaNqCw83EbscfBMrqTFMoa
Y/xcHmDK7sMW7JjgKQDnzLSM58ukAHKsDijDON24rWuoHjwh3b9Fatk3q6Ah0mdwvHpfexWSywo0
RNR7C1IV/SbnkWeQd9Efm/yn2qJ7KLsryzUJDrJ0UtAEM5UHEI1fpR4d4Y55paNVSRq7qLH9IiIn
vbV8PJvBSns06A69rohMQTH4wzTusvIJh9c3BoQF+lPX3SEgCQRbS1lr0wGdO1iwuSM7oQPNgIt8
Nm92HmWQjFSnV7zBjy51vEbdq0r/xIt3JU+frHZTmoXH7eNQPtDiXSYc0N7OE7LaRbp737bCU6oY
utqnvk2fnJr4cd2vBM3Ly4vpm2AQaF2dp87qLIcCLsHyluk/rpN4o3xUm2dZllvIDfkCWkM82rjD
H25ujfzI9XuRh8mQ4DGeBxqpNhWzfNOGkEwRecjSP1np0+0TvOAmppaHKS8/qbN+9AKf7b+ocvoh
4uh96Op6fB7BF36cdEQ2Vj6uIRomrz1bMuQ70PYzhabA0s+WLI07xaxqLJlQanHMaggqDmk33ptj
V/uOFPWLk7XiuVJc5e72IBctf3B0InmJ6GLa42eDNLXMJClqLGHvgIrMUgMyPtbjY17F2x5sGrL6
rFtEnhzZP4CdgNO3rwqQOclSQ6S8Calz0MbDn9ujubrq8XWoWEz7HhUhHK3L0YxSMXo1I6inFKbr
522WeMDntj4kdukehKTxSsfH1RaZ2ZvfJH2p1L3bN2EPvsuBJZqXq0AkIDu3Mm1XQeBkaKoUIRs1
SSrMLuUJqJk1/dCGpOwsH6TuzgHdD7rnKPRV65Jxh/lewyktTuZElIeWFlRwrny9y1quW0YTkuFY
G1D4Sw+yeK0//eCYhnZmZhbRIKJoOm2AGT03A9XIvGR4u70rFlYJRTycriktg80x2+O1pTNBiKxC
Wyb/tLJkz7mQxNfdiHy7bWlhytCSBZlgdEZO2JfZOXa4BawjzWEpsn6A0OqkcPcu6tmmY+0aqeTC
qAwA/4G2Q7gCEPpsVDmVxI5Ls0Q/3lPRPjF2p9ovt4ezYmKeZ0A/qZ3yAiaIcl9Dk60kj/1av++i
DQ0UQRYO7pT/uTyyHPXNhJaRCGtq98iV8G4jCGOPPJL2yiFaWB24BNuZVIDRWDzfB1pcjm5TiArF
3I107ky5r7v9wN5vT9rCUQVYAN3LEzQcgexsD/BIIEFnpVXodtzkXtGQYd8q0LUgSKUciiZhe6uV
dAXYcZ00/7ijJs5aVJKRJ515iGjkLdVjDI5192jbENFB2Ceb4LyeDNRbmm8ZPUXlHXdWDpcxv7om
u2D3RjkEaI+rrIdsWT8qWlGFVpNld5Dplb5jO2sh+3W4C54LHGHUk6dOREQ1l9uktCF731uyCOO2
eWFE+9ppxO/0OIjAWw64SxYkrQhIaY6+C2nS20t6vUc1gLVAOoykkYnn3eyokQg8l4Pa8zBOuyBT
Y3B8qN7n6ZjQjXxmZX7aDJ0XZaxKHrq5+tojDxZJZ3N7INMPvYgzZiZmhy0xLZAF9oSHFv8zFs8t
KtXge9kZ7UMbfxdJaH8aoTMzOEvtJULXFDwYeJjovktsT/msTBLuJswajhu2BVpuoYN8uTGkK8ra
aWCh+FMd2Mqput7clx+f/fy0cXInG/HxTDuMJOii59vrce2RLr8/O7Rg4B8gLYH1UJz78mW09jzd
G2J/28ji7rWQQII2OP5NZhdsbLlKbNY6D1P7Pq6OY3KwzJXi/sI8TXlV9F5MEmKmM43zLIqsczfP
rDThoQpqSK9LV7bt8udRzwXUB1ifOWK6SgvD0pWMhwPkQTXbk8laWuXaacOvTLSd/2th+gVnA+Ba
1wHxx3nINGs7MLgWnuxFau+IFR3Hka+s+9KAAPpFMQrwbwTEM2+W0NYqapSfwqZwvF7PINvt3170
61ounCTSuNO7FNxoVxGjGhVOnw4DRpRFh8Gl32LJj5HZgkBbPSiN4jcW2xmkvU+IsiFy8IeyeKBW
s/KImjbXzONc/IzZxEJTuXaLTOWhNLvMp3Q4ATW6qYtmZ4OqD5D737SSK1fSNc3zx9jR6omYAlQi
V1QCYA12lLrjodnZ4eCyfVLTI5QIthVIX0fJN1BceRiS0SOuCPRa+tmQooacnhJQ26pVtinRr+zd
XpCFU0igQAmRSBPA9as7pG3d2pKaykIyVgBWhGD6D5hYK0AuOHhYcVFLM8lEzD7bWI1dQC/Mthkg
ScfRgcTDKUmfk9zyRZV5Tf9cZf/cHtaiQbxIwNw09SHPoRBov1Ek71IeQsbR7movGbcl6mw0eagM
26uFikxC9nmHBuZ8qKlDzmahW0ZRCtmlDdyBXu5bthlJjD7vlfTE4nL9a2MO/Y8LPH4aC+NKkE5z
Elig36lcU+hasDJxPAL5iR6AKWFz6XYciSysxe08jPOvQ/k146+Z9np7gRZczYWJ2QGk0rAz0pt5
2Kr735q7u/31tQFMfz/zmw0OU6RWGECiHS0AfaExpqTtii9buCUvhjC7XYpOS4lewkhDvjYq3+k8
A8fW6MdrJMFrhmanp6yqasAdl4dm6yV6EANGmN1xfW37Tqs684kX45ldyAa1dJnlMGPJ1s+yXzaD
HKYJVdNki/T3xmbvdoncIWTxnL7c5RbzLL7Le4g0Fye3VXyG6Fc9qlx6lnIsJfTuijc8bvy+sz3X
zfZj1m8crfQGEB3ndxrfarR5kWTcSncDvRLP1X6DOMTLs68MWs25liOlFZQ2CeJRDVKIgjnmL7X7
J8tjL0ufR/V9QGKjKTQgGl7d5EEla7fvwh7FUUNmYyqhX+uh0W6AXjrPxYQxsLRiU5vpypwvW5jo
O7WpWX6ebCzMMReWmYlQI4PfO+gRXAOiLpwEjOFfC7NQMUa/91jYVIQFeemiHR2+msrm9mFbG8TM
W7RNZ7tOxURInHdNO1Z5cPv7C9v/YgiT/bPD3DWVKtQM3+/VB9YDM3s3ym3crJzmaXfPdv+FlZnL
UC2zHQwNS2Hr1gGJLS+OdoiFPEtsFaXfuO377VEt2gM7IoQCkSmBhsjlqEimMkXVtAIIfu6LmHl2
EarWVvRRoCmH+NMd+iYg1bid0NoDShugxy7NmciYGE0fFeEg9YNRvzH+6RL6ZAG1f5B2Qs4akMBL
C6Om4xkaC4FH/TG1vWYNkra4zc6+PxtBM6oNumALnEbzm8Hei2wl+F3cZhNl5cTRgvf0zJ3rrJVD
WWnYAFDwKdpnqv3DShQb1sD1a3ZmC+92RkqziIgwgnIEtdtd2R4iB5JNK4+fxQ1mgcQCy43Qbo5A
V9I6AwGOJcLM8lD9qeU+J55IvyqFL9faeBe9zJmt2RElnOpuXGDuotHZCi6Dtsvuutr5fLA6sU3+
d0izM5pLwR2qYUhKtHOE6Q150KRrnPmz9ZkkKIGSwxEBEHgi5Jq5swYCWqPokyTESwWCDP0zk/QU
m1nguuJzeforU/Np62ILtK1pEpa27lvxj0Tf2tEnG9M+jOCJjXog9KmmI3p5Lu1RqnFfy+hUg0/b
ZPsC4NTbrmx2Mq8szE6OEg1mJFDLOHVt2I2b1Pnn//f92YlpqixNmIXvq795Gpjd5y7hq58/HaSz
+2VULd7kFT6fRy9N7BtiBbq0tKHOF2B6q5x936pTVeUOiU69dajZuGuMyM/SJ2awle00zcPZFfaf
gUxOHsBd+Hl1tp3yKBVcc6LoZEYPinvXkzRwWgLhzlNkrAW/i7awo9DIAN8CwvbLQVF9UPOuMhQM
KnlwEyDLxJNoIHlakI22pki8OINI5QKLjKzE1SNVlEx1BTOVU5EOG5TpNsKIviaF8quPy93tvbZo
Cqkc9PC6aHyal+poV7Y5hd888Zr6enzU6nGDCiujayRZa4amv5/tit4E0aMuYUhj91TLPdbcFWbj
D2vc5jPX/LEp0AYPgmzQoF13jQrc+obb9dFJKsmd4OlDDGxMPcYrt8284enKzmxDoA3ENCO3jU5I
aLwkGf3RU6cCbNLd6Fw+KFTzC8hZF7W+bdCG0uhreN2lDYl1Q6gJriswfMzCg9hUWI6KeXRyM9Ce
i95TBJ5jyivr9iz/cnuTfDSEzE/aubHZYIuppUaDPuIpziH4zQwjBmLC/iVSp4UOb0d3Jfqnfb2k
qFXrRAgPheth71aT+8KO8rQOIho96gobe9SKXzSxvyqEH8BKslVLWR8jS4Nc2si0o0kaFlSRnm4b
ppjoKrA5JlJ1Qa1lgTdYNm7ATUNAaSePn60si+5EXbkHPiK54qLbyEPjBkrOWR3tKzVqvQ6iFI9J
nrp+NBL34Mb8h8iG6iBbNDDIRqa7fgChezZk/V2ZG8XjaHX1JsobzUcZMXqoMvZnaOm2pW3LPXQ0
QXIttbpHpamFX2UjkisaSAbHvG7utNb1VBPN9uMAeMQhlW7nJ+6oA5GSmNsYVOWbwoj5Puvot1FB
SxxKcfjBlny3lbryOB2VU5RTdSulgYaKuk92huQCJdKh/2NSKIjdXtarewztxyqQZQB9IE11RWyP
Bn4zdjnPUKvydPMpX4MYLn0fjF+ARaE75xpDxguZ5DJzs9BAzHeS2UpV4MqjTN3T+pRddIHBBRjv
0qOIOindIdZYWJk/IAvZb11ta0Uvt+fo+pxPVtB+jnQ6ZDuBXr+0wrI+0soRVkaj9KovQxpY6YHF
gVoHikK8vpHeiCyu/skeDHQWwK4DADBoFoA3mCdPgVMhJsjyYBfH46Wv7m6Pa2ltPjomp+jvmjcx
Yrk15FXPwjQOh3RL6funvw8vjAQrFh6/9ep1FJvgK9UpDaP22XgryxWav4Wff/H5mffLshGUiC4+
nwgvNWiQDGuqLFf3CFi/zgYw968FzxvSMyUJrci4ryv1y9CnqWdWn+yLmNYZNCoTEyLCiqlUfbm/
NIAi6tzgNFRrUKQ5v5vuSMXKYi+O5czGdJec3b087excsoKGzYCkd5d7FoXMdbeSq11cE7SAYyAa
gEVzKgVRWbQnJKVhWUrcRC9qsRK4Xh34ifAYfgR1dUwb/n05jLJV8zRVHMTdnWfIp63faSsg74WJ
Qpsi+I8JXg4TSOXSgh7hGmkbuGFHCfvuuxC/ebtyly7M0oWJ6e9na6E4mVbVRConxkB/74m1rPza
96chnn3fGC0gEEx8X/kyHIqVCvzixyH6O6EbgDmau9wmNZQReB3lpNKk9SSzHxSnWpmgedloOhGI
5eHS0ZA/dXXOlllGtcYaAb9kDLz3Shvaeuj2ie4ddN5u0Umc/MBVyDynaYRf8HTc5qpW7TI1TX2T
CPpTFQ0JdLDebkwJR+EpJfhvb3u3q+Br9hNnTyi9Q7a2qlkcdm75s0zrZlO245OtkAdZVj4FAvi2
veV5/3dKZlcd8LeRJBmNQ5smG3CH+LT/edvC4ohMpH6BHwGUZH7NaSJVLJEoysmyvo4uyGr4wSRx
IMWzO3y7bWpxMKB1QSRG0KUzx//EvUG5dPo4jNLxlXHjS6n029smFs/xvybmhO8p2nfN1iIxGA+P
bv6PYvmM/s2EnZmY3UAULdNpX6jYAk7m8fpXm7SB3YEo/xtFxe0vhoPrAUxCeO4CW3R5pu3GaiO1
qWMktcGIlt9r458m+nPbxuIGOLMxrdqZ3xBllJt60ca4I5SAo3WK9O9FJby6Owz6J2XK/3PEcVOg
hRJ47avgBgLDFDEDjrgymkGsfe+5ti3V6C+mDd1TEFMEhxDww7NXiz5ShzsZ3uwOUXbxcGdmO/B/
7G7P29JWOzcyWxsZ08SY/OKpAo02cB/vNR1+qEPy+SscR+XfscyWR6GdBJ4NKQHhvI5ZWMhH/hdR
wnQaQa9oA+R1Rc/eITunicFWTp3oUn9U2j0ZuhQlsbXVX3IA4NsC8ALZTeCP51eUHg/Ao1fwNbvB
/CcnK5f4VZgA50zAbQDCUx3V93mYIEBE2dAWrqwb3UdUy/cx1e/pmARqb/h/sfiA5OJGRysGXgmX
h2ZiYx+6yMJ9SN6s5Fdk75NhJdGwuL/QKY2HmqpOb/BLE4lSjE2iVbgNs11E0cewidc4YhZNoGN6
qsoBwmrMXFlZEgNENLpyqkWa3I1xNeysboh2eV2uJWeni/EikYCYGmJ6uK8RZAF5Ppsw5gy91hQj
OZF2/JK53ISUTfxN5vQLPPbvSiKxNjhkDY6xaBUdDjpgp1AEmgMHcxQjpQnhwJNok02s7tJ88Mzy
nxR6EPIgkzXmugVXChDTVOea2KQg5Hq5ZKYTxUpXuOopKv7Eue1V0A7s3dbT7UM5rDm56eq/mlGg
7CEfCfDCFQtjBGEwq01zcspQmj7YOtJ4I+3YtiJl6hlKuhlz29yAIIVCJ81eK7MtbB0NKagJOIG+
yKs+AmDtqz6LU3LqSOOr2reqeo7QcHf7lM1Rp9N1ARYU6JFMNQrAP2cbNE5F4tKakJOjPSWQ9m37
e61QvbjbpjZYYDcIot01zZiPXT+bWBSSkbpADDrBamZeqomQVGOsNE9GgfbYwS6guK0r4PsGdnPP
1VoPWk5eM8mrzrMrWe+6psl9KZv6t1M5Q2DRgjy6Iqk8V0BsJlOtZqdVSfXW6XXzJa8q6enlmD30
Jai/cEtpz1op8y2JEVmrI8dGLQf6VI3W2zCWfD/Yg+aratttkQ7jvi3GjgUFo8XGqlSodshs2NTl
qFOPuVAmHuBKTpFUrC8ttG/8kgjycntVFtzsxfxMfz8LGOJGV5PaaMwTUCFBTbZJAbI0hCfu530s
HpMTwzdySXhZzk4Taw23GCrinExnXwC5jdfAGgH+wlAuTMzCeYGQmLMCJpDQ0TvfGu6T8U759en5
ghoIKgjIiAEbNo+wUymyrKedc3KyLwbZg5wXwsXYHyuHZcEfXJiZBQpNmUBNicEMg0IgsqVE/530
wVCeBIQxefnmrGnxziHv0+m8sDg7KEwDEgxIQucUMdeXjQOVD7IxI7pp3MKLOPqLtjpy1Bp5Hzio
KD8fGIH1Ev+Ay2jSfZhtj6G0Y6EpzDmV1DwMpXWIaP3SOzS4vXpLPgg0emhbsSaeyCsGwqQajcxW
BCi6y8J3h01U1p4CeRMTXNRW8kPL7nPD9PhfONgLs7MYlmcyrbK+ck528dJVuzQBrv7zEcaFidmd
TCVVKNpxnBOPi5/6mL13A90MYLe5PYNLh+x8Amcbs+U12PpjTKA+fC3YvpyS5equ1ze3zSzcSMjd
4EbHUqEFY56isKkmajFq9gm9Tp7Qnjv6whzjL8YCtkA4DeS7rl/LKty4jSZI+2R0+iYfXV+Xmi/4
j3qN0PuDm392C+HqQbIXzY/oMp5vb7PQ2zxVY/vU17xBN6Jj+0LK7lXnbrIZLVp9sw2qbCOijl4z
0H5rRlG8T/PS3Y01B2ASA0i2kaLo96BvKu9yIFb8VrfTDaBu2X0K4Yx7i5YJEnaG5ktNH99Mqxh8
qwRmlDZwHe1Qo3O3dADA7NQeYLTCTKvnppPW75QV5WGAfsEWT8RsWwsDGQo7NYO6jZxjQpUxMB1a
bdPCHh6JTOnd6KYTG0dLH5tRi5G5Ac+iqC3lIa3aNQDNwoaDu7UQFIFLD4jfedRgJ+CnjnQamqZE
lPAna8qtoRwqFG5ub7klQ0jUQ2Ydse0UolzehFplY5EkDOnkPWf3Bf1ZdYHd1CtmpgMy2wofUd5H
i8U1xaLaVjE3JKFhr41B5CZewYvP72uYQDQ39SgQ4AAvRyIJq1TwPiUhRXnNs1Sxd9L8VbeVvSLW
cCcLB/XC1sztaGNJwTEAW6zTXM8FJbYvRgVoMDOSKz5hIf6/OESzBTKgaCcVBce17F+NamfUx8rS
vba+F/Kp59tP7wZQQ7n6R5fSxBFzOYdFhgYpRHjWqUsLj/I9L35gq3s9eb5tZ2E7AOYEdADCftS5
5wUi9D5WaVob1kmahZ+Q76jkreyGJQsGvj0JhwAuP98N3GzTdGxj55T4VZt47upDaWELIOGog14O
PDoqOAYup4pHLbAhRYK7m3lGFqTZXnX+YjXOTUxn9yxK1d1MKMZkoiZPWezZqh+lx/jb55diajQF
bTB6QK8SGiZLR0Omqn2qzGclCj/Zd/MRYIHcYEK64H9XEXCvUVx2XY3tqyPWyB5jZU02eeHFiv5/
8DyAagTtffOUSQcS4hQIm+jkQFhFdN0vONS7Ang2HTK+XiWalVVZszc7kE3H1bY2ANJQWPuoV8Yu
j9t9rKEYH7n3RdOsVKaW9hkQ/KDBnfqOsaMvN0GqprU5DA2AQu6pV3537XHo/iKIOjcxi24S9LnY
XIWJxn3QyTNrngtnBVe1dBwnsMeUN4dvni8SYJSO5ZY0OtGh/J4qqEaCwH5/eycvFV8m1iF1Il7H
XM3LnhA+rmVuuaixOZJ4BvcSskep0Eq8NE/3SlXcQ23vrqDpLiIZHLZ7ZynNprWjr4wZu9s/ZnHA
qEl85G/RLTw9dc7Obp/raqcXDKCIhCRenrKvdZ2vXKpLWwPNwZoxMZQixJrdeEpTlbGRa9iJpgIt
RFFuy9YYwGSx1gm2aAj8R0jiAqyDt+zlYJJmEA5NBmwQmz+0RN+SjD1acu0pq2mTR5uFCaBp+dfQ
LOxBeyCJP/CPbqfTQylSa6s5lO1YH31FflduVSBKUqXSHwZdKbdy1KO7pu3ERkamtc2Tuto4ZlkH
knSl14oMT2LD/KkDNLNjYxnf59JugyYCYEfRIr6xwKi5SSgnAUQeO+TzKgW2hOW+mT0UlFju8iCB
0spBIqDeMVulGzG2lVc1rApKjdY+K0kOvAxQPLnbdQdGB3rnNi5UWSoHmAs7KqwAqM7K7+hobnNR
5PdNrLtbg0rwc5QDyGdaM/cU9Atua7RI7bICDjJO636vJkBmo6IsX50RIiVF12e7oaLmPiUk8i0V
8J2+btRnw0bGW6KUaNXgXBaQWFWjWLvTTfkKLgFQcXRuvpG2lLuaG2+2xd5lZthbbVCsQ8zSo4F2
GIZH7kYpdX5KiCk3nVCGjV720C0QOtqUZYzC/pgC6i4ZGMqc2PCcNh6f1RLBt2DQcaxEGgWWLfEH
pLU3eYKKUqslxauZJ1XQgqMlQL8i21VtYfhKoQ++rRrNo0J1a2corbVpHTXem0MxBLQyXc/qxAtY
6noCmj2ibZBE4ZrfN8BGo3gFBFUtkOGPafxgZ4IGJR2kN6Ct1GO6/F2OaCCvWqJu+kIrT65WNWhU
wfsBWMz2scsLdWMMIwtGPWEbjRvdoe4pKKmstsOPjL63laW9RuBsv3cru3f9MVO6Hw1EV80gV3QW
mCx6dZss90DEP5Htt3941w2e7RL+J26VH1pf5Q+S4f3SuDl9bkcl9eq2h9JEFIHhx2hUH42w2TfH
3Sbkvo++DLnjhorq4tmjI8caQRruIHL0WcZxyfzYBd4rKFrwDWY55Q88UaXftcL1xlo0gZZz8Zpo
dhlKh2EzYivldwNOjaf2g4ocBsUrhaTCs5VKA2ALKjdblargyaiyN4M1f+yq4o9O2+o+ihLaH6OM
na0BzckdEPz90U116I5WhtgOwPMHrMlHjxl2fWJlA8YkLRbbvKy7e5ozkIoDD4dOoLpVAhs38aE2
e+seBTMMdOA0YCr73VdRu+v6hD4pKaU+mJzjV83q0Q/kph1qt3HcqXd2kY07LqrS02OS3JNUcfca
WgogUJwkdzwizq6oyRAUpO82pagMYHRr9DblfXJH9VrsOvmnazU/wb6tUWILdEOsNWMuOHiwc4Ag
RUNxDqn5mU+0pR1VmqzTsDI2gIwYm9v3x4LLvfj8zBOqrdIlalSleDBFW9dIH1Pnf0j7rt3Kcabb
JxKgHG6lHR26ZbuT50aYTlSmAhWf/iwa+Md70zwi7G+A8c0MVJtkkSxWrVpLP4NAXHEvSw7cKzPC
FZKkY88mwvK4X0M/+afJDmlzSBJFjKmyIsQw2YLVCpI2h870jdOcNfsL7feuivRZNWVCGAMSEK9h
AVYELRshaDSjzL7rA0X0J8sYYsY4MMxEnREKPNd3Ie2BJ0WHfB4v4BjBDqj932aGDBp0fJf7gSIF
iw1TkENQ2VWUD5W+s+cg31WkUKGv5B74+ksEFwG5tEZoil/iJTtr2YO9bNsFVd8XfIOlKQBLnp7H
5rJ3d4uKxkkSR/tIcYBHBc9AJMmF5ZqmQoNQFZZr7h+q4t4cHpMitrIzI6rwRTqQC0vccS5iMZAq
Gv3ajnlsa38ADljrfz8wURff5+5/8f2u0tyVdNhEQVd3YWLbaMbHgbltRJIbx3ShXAVlPA+PTmG1
l1EbElD45xBXwPU1R6n2c4U8KW8a6MkYDtXvPleYlKwQR0A6Ho5IyM2JIuA6mkEnqFAnnylUOMOq
GUARWKcH/M9/acLu3G78vT1GPlFi+MebIXhbGraWmDCcyWCBNrJPPrdzcEK7bhnSuT/RLkHgY6ry
RRKv4E3nLz1kfEqFQwnCUz41A+DCU7LDxdOoGoak30cFFRhi0NrgYXrtFUOXm3WeoZWksoe92RkP
Paf03J4wyZHn4HWNZyGKSyiyC57t1YXfBX3mfi7Ko54d63yv5PJUmRCce2yHQnMWmIAwil+boUm0
sH53Ww+SnSD+QOsDvAwZYz6XFzuoRJxsWGmGHRQ27k2XK97QkqXAAvN+FCS20CUvjsHEW28pHOwd
iCLt3Hf3VOHXAx2DrmMwxwGRLByUmm7wZrcVF0/Vh5OHounyZXudZQPAwws9YQCHYAzC/FRQp3HT
BenTnkRdGvmDYqervi/40Ww0rMfBk8Xe99w+zCqGQMlBAnwwJ67QOfuRiJxoSIdXXwYMb+MEN1nw
rZh/5qALYR6qz+zXB6bqwpYwVYjnnToAL3A8Hxb7Sdcftz8vHQon/wdFP8Yj4n9mX/N9d6F5DE3i
B7SA4K+d0QOyW7tadeSrbAlum9UQzZjwRIutqkohAZ//WEcdgD3QrkQmuv/RIWp/3x6eZLdDsYLj
aHg+4Q0oSNMXYrElz+O0zo46eGsyepMlz9tGZN7G83Wg7MSxBae43u2JZy36iKAotoNPoDcrVW1U
fF6Ea8QH6AKJZfSFcHni6++bQWblyEPlcdJ54Yw3JNN/Gcm0T4L3o7WuDAkbH/pkvl822PiW8dv3
f9SaHSbdF4cqELQSP7gyI9xUVd0ZdVYjEMvWfyiaeJreC1F8gGbpQ28qYhmJA1zZEraP5jdpURhm
Hg9NbCXHsYmz6bi9/FITQIK+dCNiBwkJVDtNmW02WP4i+8HsfY7oUle4sdQDgNICaRFXeXzTQb9U
bo3XAHZpUULmN63y9Etq5elj22f6rrUaXZFClT0LAsPyDXTrG2jpEcsBWpkT5qRjGiOs2AWIkjK6
/vF77cas6c5J079mr+9nlELCxAv2Y6L/KexE8SMkE3v1G4TzAgqGq7b4qEqNBhg+u9rf91n9gBf8
B96+V4a4w15c12u/5n5CdfSX+O5dyRA9rWBL2m+7ieSUgKA1OohQYEEeVexnqPuyggiGncbdEPUR
oBn/2+cFR/fcZSYkcVEu9HcGrtSfH/g8IhlUJuCHbxSajWDodJN0aVzNPTR4nOxuIoGmGIPEzV+E
cv/PiDCGoe5aY5qGNNbb2LL+TV3raJpVZJhP24OROhZeAbxGxJNagh2aLpXTczuBd17YEakVZGtU
GAvZegNViZUGHg8pYMGIl/lBzdoCjT7WX5Tuia5ouZMNAgkSSJeipma+UUudhqDpy9zHgtd7Wu4C
ui9VtVrpEC5MCAd1WldryUqYCNo9WEG83fuXAbgQ8DvjnAAmQNh2yMSZDVkQJUMtO6wcI1zYvqKK
XI3knQlhk1cjwulM9XLIJxcRAJ7lTh/r2Y0G1Z7mVJT/Du1PNiqa4eSr8mpOeCWxou1JTmCO6l+S
NAs94+hYiiSXfFn+syHGGzWdq0JHwRm6U+fCO6pY5hUzJmI1Km2tfTpiWWYHhQRtPi3ZfGr1Ye+X
w31vV4/dZB+QLldsfr4QQpRzuVBi9adpgXXu5wJmtX8IlNXyBHLGcV5PRwjBhkDw/k/O90IZf3Hm
B9MyuHqFSSSQ4aQaeMwgg5WggXFQPNYUHmEK58A0JDPuTxhy6e8kfXD9JKzn0/ZgZAfnhZOLUbxH
wP7eGSmSt2SfZae2uQ/asFXV76V+Bxw9r31zSks+0ospy0mWuR5Ua2Otyo5Jke/YB3raIG/3akG4
8Q3NQvYfIKvYo004PaONI9yeKNUQhCPHXbrC9zU4GSs+16eRfOBiAfYbinAvSCdHWGuwviH37GqA
BdmQqJ0f2uV7nbw/euYSgP/ZEFaBlFXFZj/JoKRGI6hIr86XfjjoKxqh/25PFp+MNzvywpKwGpbX
k8mhBHH6tGdrFzYgATCNMcpRpunT9bBtTb40r+MSlibImWuRHnOnQTbUCOdMcb7wX7s1GuEiALrX
gSquj4e0cZcnP/38Gy38cCx+bQ9DasYBIgCHGaCwrnW9Sdph8FtvnZFlroJ4Suktzcyw1dYoL2zF
20a6PqB/5u3nAMGKeRo6VkvJhiCLu6laUf832d3IUCy3IYxwO3YEJTO0dimmUbpM6CKHcBxwSG/S
gAVldg41yiz2Uyj5VIs2hXatevFKjeAtDbAgmovfMGjPJfrhkeDKYrv9mSc1EnSKcFZ6KF8YEJwB
bccUfORmFmfEO1EfSOLAfXJSst92Bvk40MZlIAfxlnE2K8sOdCc4bvLpoKPAWZ//t+9z+xcncgcq
S7okuFuKby2qiSqeGOnP99GG5HEBpzeksX3qQVOvr1AbKr7b7Ijw7AM//+L7Qr5hRtGxYBqetcUa
kfEB4/jfvi/sRXPuG9dP2zz2p11Q7VVPLulW94EuBOcREO9iOxjoez0Kxh5kedffJljW5xr4LPd7
veqKeZJ6KwJ9PCZs7DuRHi7owWKPABrXouGGFcAYQIJEzjTttqdLNh4gRNALBgAap8y/9qZmmKek
qCZkZT2uj/OrAkfM6uwGSFxuGzJkA7LA36Qj9YsWDFFZ28qbxiRgYI67dDymSf1F69ErNWp5FSYG
sA+0haZ3Ou7q9DiVYHQLlrCtvPsimY+0tY9e+mP7B8kc3TbQPAGiAU64KWTYCEFesvZRUVum0zOb
FNGZ6uuCm1t1241jgiuB/bCWnaVqyZJN5uWPF7zcXrSmI8WCrF16qPvdUn+22PP2/Mg8A4VNcEgD
7gKiVsEzVn+ppqlFzBEUdth88W6HKpo7FfKRH7riDY3GOQggAVtivEE+FlSfGfOwnxIC0UvnE0ML
Z3Ga6GMTBCA4UBWbpMtyYU64Azq3mxewu+WxkX3FA9Rgj9uTxiflzXAg34F8Hap/jljMClLXLbLE
J/GqWxDBmpZdmixL2FvTTcPsXYCMJEmG52FU+ZssLgCDGA4mbGLkOLjDXNwKk6ZreWCA2g+366Ga
5p1FzcNseifTZE/dpKJ5VZnjznNhbjWr2W9qmIOWcNhM86FwtR2qPpFTLZ+Bs/vAKQXeESCVLZCK
OWKMXYxNloxrlgJJkj+3VgH8aIF6hRY6g4r9VbazUKaC5GcApCcaq65Hlmnd5LCxT0FjuRvbIwiq
gATadhKFCVHhQm8gaso85NWa+tmg33ryaw5+b5uQ+TnnSwqAHQeUVDxsWeFUDhgys3hpb4v+Rxp8
2/6+bAgoCCOFw1la0HdxPUtzllbEd7Iirlu8D+z51jYeG18FDpWNAkUW3Ua6zgGljXCIwsuQJfKL
InaSnzX5MS/H7VGovi+conWj5fBXEHDZ3QHgoaJTJLNlR+jl7+f2L3ZJ6etWYjn4fh88AVuop391
/ZdbKB6HqlEIWx/dmT5haV3EU/95uXOYYhCyE/pyEMJWJ0ORVyjeYRDsbtKysM3/lBT4zuEWrSmN
pnqtq+ZM8CxtaUbPZDA3DxF0kGny6CxHZVpDZUW4ByASshgJlHqgtt2Hef+c2n640qOn0gVQrY1w
mrjekHZZj9H4zd9urdGG/rztwi8pZfHGuVge8TCpdY4dpGURF15wYuNtEdxqyVlLvtLsd67P0Vg/
su6XFZwH42BBwGpUbSLFVL4QuF04ueFlKytz/ICkiZZ5R9ITWdFFfd4ep3QiQciG4wyXK6Rdr7dS
WnqmNpkU6CrnaAOOovi87D4D/+Z/nxeCwaoPutYEZDNGt1DuHIo/UL9IjGOWKpbr7TCAtgMvLvBI
nIVKhNSnS1BW44qyLt7UoY0M56gIs9+uBlpxURgGOTYYOPEKvZ4nnDezl/qsjNGHGU7ZD1AjdfrN
XKq46t9eANCdABkYDAE19iY6pEuOOp0HerymeR6Xx866MVWE0jITto2mDk6PiNwjn8sLx7KBhJz0
bsziWmPoDGhCVee0bDEuDQgH52QvtUVrGKAVC4FHYMoeO4kFJEzAXgDMiwOaP2E1csMfGWRFq/h2
ab5205ftPSGZIEA4UDEBJAWvRJE3BLnZKWg1DWsNASum1aCsLMOgVlVK314AcCiw0rhIy4DCQyzZ
uKR118JJSxSiH6BFCjD2Q5k9zAjUq/7GZu9+v19bE05mrXY7p/NhrTg5nzJVd75kQSyXU6cZ2B1I
1gm3y2wG1dwSyBNouR/Ojz6bFPtPZUD4+ehwAN6QwYCf70AoOKtkbSX7+2oAwfWmqLXZ09cG36+b
H7NzM1URm29y52nbs2RWoEeLPkqgB9G6KeyMLJ9ZG9C8jRG3NKfROnfkVKgEuWRThWc3DkP8QYAn
rEXTGYkRZF4TO7/a4JutUnyR7A78/NfPCysxTJlOZ8Nt4qYcI9pDrnvnJ2u0PVFSI1CItyHIBVib
ePt6nrZmjZ2DxH+46dIgHNCnmS2KAE9qBKw9JrCzeOC99KhfHISQ08i0lEK6weuW+VRk5fhsZ/nw
1Z7aYLc9HtmagLgJitJoyAIKTFj4qmkdB3IBkO8obmPoQmx/XTaQy69zt7sYSOWuJdRH8HXm3HRZ
E1p6E3aTolIq812QlQDcjvY5cEUIO6QwypRWDZaEkhlIzPOyxBQdLKtiUSQzhQI/5ginLzBgL5TN
F2NxtCXxPHAqxLb+AEnm4v0LcfV5ISDRcPFqfYnPQxLUgRSJ4piSrAQQBMgtoqERerpiugCUNZ7X
zhaNRw3dOC3g6g6qibtgNZgispJackCki4wpNyVcgY6eV46VQ7ESPhcWoDU3xiyaQNqx7Vp8Va/D
YI6zeTXDl+tiORJEoWNiwUzRfGs7yLiRIDSdzwlE3rTY0lg0Lb+2LUoHFvBqBR7YkGY3ry22fV0z
stpY+rkKZ2u3UMjcKs5hqZNd2BAmj404wypuI+t+g719x/w/24OQbBaeDQPABzItQC3zQV5Mm6+5
dVFOK4nN5m5dH7V6OGYDPelQk982JBvJpSFh63tV7mvAaoJGLcoK9LJBZ33bgGQ5XmQLwW2GTnDE
ENcjGb2yQZcpp441n3XvwKyzrcJDSSbLwZZH6A4Y0VtmATCTz3iajtpnM3iyc7Cquz+Z14arSgZd
MldXdoS5Qj9mUA097NjuFNLyuVURzr197SCitoD2Rhczp7QUrsaaZAugUIQAbNFip/jQAzLDHvr2
APqFVvd+fo5rc8KJjOphUtQNWGuL4nvn3AfJvk+Ptb3bdgAJQxB/J6BmxdEEoEsQPIDR3tZbMwWD
pgEm/g7tpdXBgBAFa77O3g8PnOFF/SVpZoXjSVcL5AwvDFlATwp7tADyB+ndhsRo7Kye5/x//Dw3
f7FDV3OogjYowHNa9FFm8l5VxQnNV1s4OjFvrwMQzoDe0Ysg6MBwiH62cufSo5Z911O0Hu+TaHuJ
pHvUQRcD+g1RUxBBzYhiirzMwNVZVvqjoQXpGXyE/dmoP1AkhS9cWDKvZ82CAORccrkQvwP5VVQ2
ikhGuug4aBywTYA6Q3wTWSBJHJwJBKrdL30+Zo3Cl2UThScjEtA+ct5vSCeXqaOpXYDKeybjM2N0
X1jBLTz//TEMruRXM8I5wKrJZtCQBGO4Zj6Pmf20DB/ZHUAp6bglEbyCyu96IRLP6buhZllM6O3S
nebjtkfJTjKTq+EiOEayQwz2+sHKKbWcNK49zrZo7ro8gA7gDU2zs2EpbmPpqrwaEzn1bZ02QU09
QFXXYp8S5zuEOMJxsv9sj0nmW0ipm+CZQLDsiaczyAMMWnowM7KbP7mu2O3yr2O+gLoFnkisUPmk
sdB2DEjy4u768V57P28/p5Z9/b5weZkzq/HuAq7aZo+B1x1BmhGBUUBxKsqW4tKK8HasCfS6bR2j
cOiXg5Z+dz2FAZljcSVXE2QcaLl6UwbSs3HsKbaGZ6IVuwMbd1I9Mn0+54G2T7VclWSRLQu4ZRxk
cpBWQ6R0vU+mOmgsL8E+QbgWfhrwlNx2Ktl4oMWFL4NRyHtTENIrvbQzdA7EM7txx3sfDO1o9Ah2
2e9tO7KFwaHIA3F+qYgkKc6wlvZgtrDjV3noDunJ1Jp731ER2UrnCwKKBnJSyFGI2lMaiHG6ucV8
NXfF6IdQklZMmNwA2HhAEYCjSySRpQGQVo0xg72sS/e+ux9zFXmxLJxEgoJzffFHhMiKs0Jp2Vv8
GWdXp+3yKQkH+2GY0h34ARRjkVtCrAelFgTHYt8t6Q0f4vAL4j1o2XhVOELQtAlnV3G9q8yY1z68
2mVBfA9myIS6A7BPLfDdtO+P/vxt28skrz1UAfDqDjgj2xsUTgMqJXNeGQ9gQ2adnOlgG3doMnMH
vPijpFPc9hIRGgQTF/aEW4wmIIEGWQSJFwTKNYAqVndAw2odZocSPGa7DFg/+oEMw5VRIWzW3TbN
U+AxY6uMmnKnNQqvkG1VD3T2nBAHGofiTWCAmMsyKHQAguA+G6GA296mfvs/GuE+cxG+jvri5iXo
GeK1/TJ6HaSYzt6ievzL9irSiIAoo73cRyRwbcQKzHkqPDwuqfvMxsfFPm27m3SmAkjIc0wHlDcE
xx4gQEoDCEbFg5V9HublPNRTPEKdZNuMpAELKQwdRzR42fE8c4XJ0haz9VkDYMDQaH1IWHJD2uRg
aQVk4+doWXg1z47oOIQQ2oiGZNq55fvJzq5/g3Czumbm5NRp01gLDr5+u4yqAq/sJrocpLCXUtvJ
gs7CIMfpForNml0fvNXdQT8ktHWF98kcwzd0PDbg3wgRhSfhMDceBG49hOnstBZnTxFLyfwCNI0Q
uQStzFtIG79tfeS2SFwb1cM0u/eaOT306JjY9gvpKPASAD+WjiyX2JfXrgjLDYAOIQ2x9Ici17y/
Zudkqpem7FAFgxneZsj7vs3HQ25kBq8BYunORshGjWPdnIMyDQnIx1Jn2jn0aXBUcZbszrg0KniD
xsyKmcxIY5+zWtUp4H/PbZpEqa7yBdliIdPFB4hjAgDj60Oir5IaVCMA9kw+vU81lMwCmkVZMPx6
/2pd2AmESjX67NfBGtFoBqGVHZmNXapiZZBeRwFIE5CoN0BlJlZOHEObE7Nf03jW3dtmbZ6Syv9c
D1qojyRG8/6XpG+BFXXjohh2Wt7ut0conUlkvhG8YFMBtHc9k7o/LoleJHzN0k+oPcZjQo6Jb33k
ggKNpsdRiCiwiMchGpNnYGCnNLaaBWWuvzP74zWqxKRkMPBq8BEA88Wl8oTB0JyMttmVaK0wIS7q
aOe1n45aMZ+350zi5zDjutBeQHACro7rOSMgp6osE3OWzR6K2TOIfdyIaA9k+L1tSDoesNFw5Tqb
l+avDY1NOmWUQc/M7PIzGa0jM5zI7F1FlUVyJiHoBgYA3CBcvVgwUxk26BZAdxFr/omkR1VpXjqK
18+LbH1mOufMXPD8ajQQwi0MVIu/RtNQXA8qK8L1UAPfSrICKna90yMyCUINCbClVsVAsswkuPPB
IAo9CkAlxFZurQPV2Yysa5wP3wOtPLRjEpV2s8udNRxBe2gUT4bZhnb2sO0Lkqv2yq4QtxAaTI7D
sEgOuulSmoIa7mtCz/UKprlUdX3IPMLC4ECKAE9/88JcxnnV2nHSPqPc809Z1VGfTV/fPx4AXEEo
jb/ophY20cDcyXRtaKsZ7Ec3dHsdgLfgJ3DlO61UdNpK9quHnjT+YkaCzBP3a+t1FNjwlkCfEVG+
DzGuZL8OaLNbP1BC5oeoC9AnmvzRZHe9YW1iIxdPkcqoln5frMZpAJgmaJ399ty95KGFNO+VHeGm
rV02NJRYQJ0u2n2iOVHbVYdZ749Z+wjul6NllJGdDNGILi+UnU6930QzVbUB8HNh61cI5wbLoXMF
nj7cjswKbUajqkDFfL4t1u9BMoWFDiqo9XF76HxkGzZF7FjeGxUgVwhsPLdHpuAT8fNoHtj90JlH
h06xyxSJQslW8BBlgAsIh+Nbmb6pzltWN+ihhoftiqbf9aoHsMKCOKShza3RYgGCmeweIObQZX8+
MGeANQCmBnpWvHyuvXIprGZClofERg2axN0CORRjFxRf2uk4fQDohWLAqy0+2Is3YjMF0A60IOWW
LHti3Xrlkz0rMt2SkxAmkE6F8BGCCbE2NJsoPaSBg2fodGvkh7K4B7e6/dlTFaGk63JhR5g2bTCI
nfAypxU8rA0kCX5uL4tqHMJUQRacgu4M3++yvWeeOjcCI+/4J3g/2xHv+cC/HFqGopZwM7Zap0EY
qsLLxvXIyV+Sb81sf81Gm4XTwuxzDto+xWUsGxqeOBCexBWJxRJMTnrtN96MADZwavLJXwKyS3Fm
cT7aNsrHNTgEU0H/bs+nJALwcJ8EuoHqwVvNta63zR6KLTAKAbmm+4nS4s+EKO4SqREkkJDKR8yO
P9f+3RtQZwFbK4n1/icLtDCfv4IISTF9Ms8DWxDvS0PyC9fWtRGnnpnbL3jeJHkfzk4Tqt5P0vXB
g5azRiFMFoOY2vd6DQDDNKahN99mwa3dotLy/f1xJbIsABuCbxpgEfFt4VG0ZdC8xttCf867m7R9
f8MRkgGvBkTOUxw29rTqFdIP7u/M25MqsgqQ3YRmGc3Obtu7pGuCwxOFdowIpB3XazIUZR8MjOBF
rd1oe98/b39e5ldo1cb5jvrX2+IXg/7EULe+9rl1QY+zNOiHAWHQ3TAlqrYpWTR0YUmsfEFI3GKE
ooLPW/bW/mGsWAQp2rB03o/+BAM+VGPQAQy4hvh6YYueuOOCq8AnUGcC0b5/m65GrYiLZQHBhRXx
9qycMhgqnrfx/PLZtMZPdHBOpu08kcI/IfaMguL3+5fKRTGJJ6F8PJmE3dmarO0Wl8uzsGOVspCY
kWUr5k62SOiiQ+bQQlVEF7F77koLAL2AfzCHNTT0T5WBeMrrQ9/Ybw9GZghVBNRFXhQLxdhg1Mop
nykMJU5zk1CShKmtHUEpuyN0/UBhDNc2T3XAKaDrIRyeJHBH0B+gbZQaZgShNu/9zKq8zPpqgI/2
IvoI0L7gjDqa2ycH1M0gZB4/cAzAAni1bKDNISAgZITWhiQaJTY6X3NwW+t1qHAuyXoAJgA0H9cp
QiuvMALirIz5I8exp0sZMmxRanqRR8Y/Xf/v9tLLnrIAVfKXEdwZFWQhfq/WvBgSF3XEZEzu/I7+
cdohSkFBj2bHEyFrPHb5TdDYe0ZH1XNd8na4tC2eQm45ZzahsL2i3GLNdxVwfpN+y7RpXzvPbZdF
1qQ4KSQnOEwihcxb3XgG9to5SuRAAlIi9dpmoK9fjrOeR9szKjnEQcUI30DaHXMqbqa+noI5SDp0
6nlOhKAntCdnVwaqeqnUDJo1uCQmoh0xh4ya4JzpxYo0l+XeGIMR+X5ySu1AEWfL5gvVC2TcuSIm
ZGyv5wsADZdqnITT8k49AeO7IsqRnNy464CBfkk8vXmWVO3Y9PBKFESKKnLaYzKeQBY2un5IwR5T
OSrmC0nQ4yMpiPc53nNohBa2rlW1vd7XVoHnKo2WvEBFGwQs5slLyanz9tuuIN1c6BXhHekoy71h
rqQs6do8aItYpyTUIBSWlkGYjgaOpSk0QYIfDNA3+VM5qufRS7O78ETmuEme7AhQUxW3NZKSXtqb
6CEE1sy7BeipDNOus29ZOc8h0j3VzrUaH+UoSqME+UUoTAxFODrTcuO7Fdjn3Pouybq8C1nq5Y/g
JenR7OwG+5b6f1JvaW6GyZ73DeJXRcAoc2wO9eaUazhlxYihNv3B8fumwK1XfKH2AiyTjWuCqoBM
svwJGsT+MyQGDW5BmwVUX0XcusEcUj0792125+ElSSHcO56QEb3rpno3Qy7DIPSgOeW5h8bato/I
NhhQVEiKc3459KtdbzC3bgmULZwKrAXsOKXaKf1AARAkva8WzGsL3twM6+DBQknDXr8dVKoysgVD
BIRw0sc/eBVdf9/qWqvEdqvioVpvuvKLDzoIYv76wDTh+WADVQ7uDJEcqzHMorL8pIqdkTPx7EoV
zkV2EIFv+z8Dwp2btbaVNgUMAIVyGMphPy1Qx8Bu+Yu6zc3U6VW4VFq62x6WrEKM7AKaILmYEop0
wnk0A4Pc+nlQghaWRlYeRMQF6VTxx8nqkHk3UFQOxs+uWx689ncGqM+2ednSXVoXnG8ox9pxEg8N
Z81d0gX7yiIHv1eBLXgsLJ5FYKEGXTuSvBBX47/iIiAD7tGHKgGpkEPpQ3uoT1AYPSdpC56Q0jxP
yAsUvPJt+zerOX6vF/PWn/N7OpA/26OVhVW+zzHSvDEUR+P172AQGx6qooajtmgStoOu2WuENXsQ
og1hSiyq2NqS2Q10VNUQyqHQ+0abW6sri/UBrVHmrSNg96LMezTGL+8eFI53ZDy4tDIObmF3B3pd
zcuMC7TPATgCTi9kLtRioWAdQgVy25bkrLqyJTx6oIjsVEniF7FRHewgLExF6CTZgxgGWDZ4jhVC
fEIsag1otHNmtArm1mNmOPukuWPl37a8H6p/IIOpsGZIws9Lc2IskAwdQNIJzPnmgwEdy/ZsgNE1
Le8dHfLS8322QOTk38YfwmV5YuRxmeddDdHd6d8x+Vu7By34+4H5fR2/mKSzBmsd0epbxvN4WB+M
8bz9ecX0vpxFl/vQghhPpxUlKEW0KFgfmA+xpIeRPpLkW6n/s21MQg+EiPFiMIKzeLXRj26QwVqG
PvL1R0dum+UfXfvT+Ld9wkItuS1pHybMjGj+uWRnlGfC2lbE+7I9ePkruEtfjLk1EL7gai9jrX8a
mrAk4aqizpAcKxgoTwm5vOTs8Wm/MLF4LgRke6xa4Qx7Z9UOjl6eisD8DPTeaXtS5aN5NSVskAHq
U45ewZRe3lZ5D2H6M1PRBEkiZCQbAJNE/QoFZzG5CQhZk9UOTuvGh9CY+08w+bvlrox68rw9GNlp
gjgcH7TRcAfc+vW8FbOHC83H1Vfmhwa6Vfvtz8uW5fLzwsGY2ox1poVxtPkpK3e6D9pTgA6O21Zk
KwK4EK5vnXddiRVMOEXALGYWcZPu9PI8ddBhVtyfKhOCf5VBvzaUwgTN7F1J7imP5T+gTYocEzoH
gCBHR5Qudr/prbvYk+HhwRBm3h0pP3B1cEwVbl48hpD6uV5szc8HtKEuCLabIZw/gc5G8ZCUzhLe
DMA+4hX5pgHSHvrcafUJzwZSQepIj8rxznYVp4ksXEOMiLZEPLtRCRRTcrphjktNMEtN498NRnam
OrDXDogbweqPPFpkthrkcIkR5m391Ll1ZEL6cdvlZI4NegCoHIHh0MX+uZ7K1p5oM01VCTmEQT9A
u8zZQ1ygOhUVBMqYO9ZPH7CHqBtATDxPQNVxbW+0g9rumrKKM8zogszMcUx/oFC1bcWQ3U4AGvxn
hg/74hjlbRpWMINaIZ+8u6lyQ59Un8oi3de2d5uCzkVPi12N9FDqrTdWY57HGpz19vivw/JnZpaf
hqzZN5Z777a+IsaS4bPQuYNubTSigadTzPbyFJmpL0kZI+v7y20ZQ+SKztcB8iE3pADnx1jYRdjq
C+RujPzO7dsjSLFHhfdJF/7iVwh3maEnqwlJQxyYC4R3v606haxmH/b2V8VS8JNXCNgxXLg3b4TF
qgubNcX13FitU8bWkt9rWn3US+Nopbi087qB7mX6yZ3tx85bPhdV/dVdVIGKfKD/2RcRd2W6gLuF
wH4wP1nzI7FCvYO4iMLjZCcGCmu45Ty+l8SjO6NV2zK7qDHKNrLYpxr9zHp22J5LlRHh8O5tqCXq
ZVbHo/OzZidt/LWaiqNVdmFzDlfUiQFreVNnbfsl8Ahxq9hEuV1v7xYtiHR3PmnlTdu5ivFIt8Kl
NeFaBZPabLe1V8Ve+g9KO2iXSiMkycPRQrd5nkakA8dwdWPb92iuVayY7Ii4tG1dHxFNazd6ZcJ2
PjhhZT+NQRqBYDZ0sfn6/Ctqc4pLRZbAA3D2dW6FLechB6CnnV/FEOc9zD1IO/UnY673w/Dg8xbx
dm/YEFocVKqzMrdxXDPg1EI62pOFnMrYUeKVK0POBk0dvnWzlP8agwqqK3McJPzhM8jccMaO6+mc
Gq9vFoITt127p9UJbqvauGG6i2rW7J2zRIWlkPrOpUE+6osjvgd1M53ADh4P3SFrQxDGrtau949Z
ATLUcDQfSvfEVHhQPgrxMONXNS93oh9eLEBb7jpM4BEA2FqLiiM199sbXPp5YA349WSYb1pxgtIm
vemirYiCDaxq7tv+tG1A5gocmfmSmkKyX1il0mUBWzNgGkfncaRnrX9MckVEIRvDyykIQkcDCRJ+
Hl+sC6Nszn0LKhdmfVuN371MEcHK9i0CFX6XvIhUCpF+MmcmTUcMoQaZGPWdXTNoD0jQoNthja1u
3Fdr9bg9ay8tHOKyX9oUzqm8BOtcmwE2Czb3Q1kXEVh4joRL/vbFvgAFL0GWe6jKHTqcDrRND4mb
7ZASRiIYbx2/jttyjcC8ffAZvatYegcKknPtNDuMJkpZ+ju3i31mDrcMNGla1e78gUHhPbi1Eu/c
2u5er9bd9piknmDhNHDxskZfjLBMQGmv4NvlLYXjeaB7jx6r93NRgzkC2VU8W3AiADF07QmIYHPH
zxp09w47ZHg0V7FbpEfAhQGxdGqi84qMgOjGruOHjnVeQEDrsPLgag+lt+/7B6b96kBupvuq2ZM6
4evQxOyfZS4tmgiAQB40EOG3Yed9IXPc9HFCWVSqWEelW+rCmuB+VTK5JjGBQq/Y+MTSZTcWherJ
I02xXE6mcB+6M4CJQYViZuIWp7p3w7FzwsLtwiyzzy449dp6/QH4w1fbbA955T+UDjqNHCtKZ3AH
Tu63bf9UjZn/94tjZCxQL/J5bdXLwFrJUFdaFfexdAdczCr/7xcW6JyM6MbApjagX7Qkp5U9Wipw
t8pPhF3mMi0zvQErl9MxSuwvC4jqSHleivFQ0F9GoIhpVJMm3PR9wZzGS7AhtOHWglRG3ioScbJS
IPY0Xt3gg3mpel9PGslB67tC9DsmkJgfux9J/gXJBD35NBsP9fjJdx61tQ/b4uvYfK/KNizp3oZw
tW2xsByPtPxh0J9shqK2orRs8Jl8c0Rf/DDhsMkWryLtgh9WuJ9Gmu98QOZJF+vL2eyXXWMB1E7j
wfy5Nr/1+t+xPaTJ37w/1+Pztt/+f/bR/80QCB2vZwid/7WRlTj1ytWIWs39NAPeF2ZGfXAQl6xM
D3tw9RC722kzO67/j7Qva25bV7r9RaziPLxykGTZlqfYTvLCSnYSTuAIAiDw6+9iznfPlmiWWMmp
POTBVWpiajS6V6810sjG54J3+mCk+hG8Tj+uf9DqxEDVygE4D9X95cuES2iZdRKNxFSy0Bpv0Gpw
EFoaU2fj4l89T2eG5rNwdp6UYLYyJjTk2KY8NqhL02a4ZZsSAWtHClhJdJCDhAzgnMWxnUotzXOC
+186ToTOOuqKqHOyEIpOoLTM9iTdapBe3VvnJhenWMk8G9QAb08ojwq2C/yvE/LQY/BUFXo06ejT
qPJ4op+nYoduocjUpsQVJ9oi3A62JBhWnxFQ+HJArQyc1QcUhRFoFunmnqRGvctuD5nJsBYH1j04
vAh5980eP0/V4/VNtOZYzm0uZsA1c2Lw2bE4QXHowlzlh+sGVlf1bFALz9W0NDVUhUE5okvQ7hU1
3ZfA1UJFx9iwX1i2v25v7bmCEBLk8haKiR8YSkfKysmT2EVDV+x5P8UidVCgEffu3DZSmRvDW5+/
/5pbRiqWyUtmm9hB4BrrgC3nG8NZO3seiN1xvoEWAj/I5dlrKjD+ezqcjgl8r8P3DrqAi2Z3fc7W
z8GZlUWIgL1sMwZcw2PHUf2Qz7Z729TVHgw00/DS8Ge7fEjNOyiThl73qQOHbUqfp3FX1zfXP2R1
s5x9xzzbZ54GXBimlo74Dq7u6regjDgNdSsZ/DvX2xrz1swu3A1luinKErby/JtGnrjzA/6zKD5X
soNE4FvvPI5y75Zf/X7PvS6cG2/tLWbE1UAX8lpYYSS7AbpfTLwaG6W1IEd6tJonfXzVJY3K8VCW
Tggq4ShIoSrn2aHrPpVb53IN2IJH/dzoBEAJ8ngL077qVAEiOzQgEdEno234zyOXX0unq0O01v90
3Z4kem6kO8cdSwCly1+FNIcXVjTfRUm3kiirS49djqrCLE68RLh4YgKt4ty0NthD0mf6Yw51Sw2v
sGKodmSoYsa3Xn8rJNoGpuBfm4vDBS88BJ2HBj3AN08AOiW8MhPSDImvy5028tiuywda029TmR70
tojhKuNuLO64ZcZ/sfPPPmWxGq7PzUbMLwFbeiHItaNiFvwbQrcgifAPevd+3d7q7j+ztzhphsYb
jZtwkzqF30d/OdRzfkmPfLtuZmtVF4fM57nQSzbHrcOhsYKYsLduhAdL+yjTUWjDXrtucI4Gl9Hi
+ZIu7jOn6Ucw+8MfF1nzkvbNj3qabvK0DRsJ0l+7syPW8ASFk417YNUukuC6hW5fhC+L5IWvWYJA
0AT5o5zdG4TeNXr3BQIHSU2qW11rbopKxR7/i37FAE9800JuCTIgS1RV6wF3aTToLzaD6lCo9qYH
Zm8EVqZznI2ZXd0xZ6bmpT7zzW1utKmd47BYRCbc0J4NxWJe1htgo3mBPiwgulk8R0en54c6Uj2N
hd3rMFM1Y0iLWxNQijoZtlA+q/f2mZnFPmkkMzstgBkzHb9Vmv2rbL2NkaxviX9HMkcq5xNmZWkt
FDwaqBbvcyu/MztGQk06HAA7NAiS4V1VMmkltEOvH4K1wWFsaG4ywWIF1N2l5QzsnlxQyAQ5QxVB
tCNM+42wZM1CYM+pH4BjIX27cFeiY6XBbQB+veZmPHXl//jzC+8UDFqJ5AR+Xqu/yuJbugXqWf38
mWwTOAw8NpbF0VFo+HwFSDkawU9FNjzhCG3EF2vHBbX+/5pYDAF9bcRiBgDeth8XTlTzKN+apbUN
dm7iwzK3Y8EchqhtTG8DsHp5HYdGt3yoJYsMu/qJa/RBy4bo+u5aO6EBCmIowoJqERR/l7urzVQ2
NLlCPqlAVk6NiWWxN5tkJ4CbNybxoynkyoGJQ/cEIGX4d2mqgVYHiKOhSoctCNxj8bVHJEJT76lt
fTe+PqyVWGxOzCPMtizwyJrLqr1W1CooZy0l8G1HSv0A/CFUsgy1dk/Fu250OEbI9bhFUmpbL9HV
gYIv0UUgGMzqPZcD9dioTDvtIKzkCvSPAscc6aKz9ojQBiN0wWezZfHj/sRoUayHnh0AgeaydjQJ
4KU7E4/6XmivIIWGHG6FRM9G6mB1XDNHOurE6AJYtiemQqU9JCNAdiYhYcqcISGGfSQsuDPlFrHa
x+OAEZ3ZWpw419VU4Ay4CyuvBDe+dlvVZsxlsOuGNC7qOtHH/mmo+Uab5+oQcffOOwaaRcttoyq3
c8H0gAZJZsdDM6FfNRNhUIzHqod+3/VNurZq0EtzHcCAkX1f5nxUOnVO24A3x+x+BBIoTpx0T9uI
ZT56R1AmIf3wmwRR/9CbYg6p0ecUiSVHqglJrR6Ft36LD2rNiDnD6mcpC+zBxe3omUwKe0TA1Pov
6LQInXqLc2Btrs4tLAIWIZwq9WauEgVanKZF9R7RX5FayZ8vCSTKAN51wT/8QYItM1O0QzBUDlV6
7LWbxg0nseFxV13TuY15D56FEiDnyvRhRFQr2zKcAkhMvNWDjN1ynzIRCvMpHU9yoqFhf7o+uHmO
LqMxRBBng1usEmgdDaIsPEtKa0i62g5z/UuOhtNOVShjchAQbO2L9VX7dzoXq6aNRjZwBxa7wvnE
6mHfcxKXoEjbOEkrOY/LoS2usdyjwHlLGKrrfZ990ssmCtqDYf7K8+8DqeKe3Ar7DQ2EoW0da1By
24xHFrvx8pfrc7zmQM7meIljaSEJBxk0lCs8fchDXTjPZsOO1UB2rDdvrtvaWM9gcc8UfeYHqK0j
yx+cDHmH9H6gV2GKnKervnhb7a9b+zYwL/dtQXlmtw6efyp4qIqfujmgoQgbtvuHQUEsbcAB0szY
/n8M8XR9oJumFxFqAXkT0xTzrPax3r4DK110P0XwyH3c6OkXS91DeSN0Bfnf3MESLmGgVajKNQw5
GJOaP3XGzcQ2xjYfuiuHctlt1xf//1AiKnqrbPMmG/JDmUNIm5GYedrGSVn31P89kcHC+ahgslLb
x0xy4xd4u0PJP19fq7WL+/wALJyMn2tOGQzwoJrlhrkGZqQRRLW8GEFDkd9SzT8xe3wU7C9wmrML
wAMaKTiMbwnYm4a21GqC6MTy831l5KEy6j3lPBJNG6luV5lHkhXxWO9K69YXG5Wt1WUEQ4AJBgpk
+5fIZmUY1JlqOKBAP01p7KZV1MoXV/skAQy9PsPrpubynjP3UC6hek1Wdpx3eCkIEMeZ0djGbbbP
3djZqmGs+hcwWP6foaUvs71Cn8oZGZCC0MV461oezgDEOrsz7V9e+3x9WCsVEyzgmbmFO+uduqyc
Zta7DF5IA1xb3UKi/NXtjrr1g3r3dXkQ/cazftVdn9lc+LSsRb9/i6wZSGi9fe/fmb0T0vHeCTbi
ytVjd2Zn4cCkles59IRRxXaQAXzrpx/XJ29rqWb7ZzGFXeJt3JsYxzANCevM0Oq9xONBLEErM5ht
nA+oaV+3uXq5n41p/vuZzUwGftNAafzRcQ85dNJJVFvxdRObe2LhrpreZnpRY94cpR4av4izxnmi
VnEEiWBc4y3Z6foeJfCDMckN26uODNRJqKDPwJvlm6pBm6wO7kU4soZGXnOXARcEoZj8JS35zk+/
t38uEYX9j/IduJBRAkbj3OV8Av9s5kAvFeDNMHZtHXwTdRkjT/fz+pzOW+HDhYNawdwGC4WlZREK
pHw29xt4KlJ2kQi+dd4G9GvLwGIcndFy5Wa4NEetfp8ElM/d7Pv1Maxu97MxzJ9wtvV8rRS0bmDC
cWRoFc++8vcZ78N2fDLKN3vaii9X3cSZvcVWLytPZbTFnPUmskufcqGFIthtC6yvTh1ScaBydlEL
WmYO8pSPRTeBBaJkEeSVUn9/fd5Wj+zZ7y/cnaaPpYReJQBRfpSJZ6hSbUX8ayNA1mUOMGY+hCUD
FM3BkBlIDyMo3KRFgUWn8Z+P4dzCYgxMaiyvpI9bCawVAQZiW90eZc3rVtYuWbSt6uiN8YMZMX65
wxTrvHJsNFyy4PowB5ZI8UXLaKhsK6roRiC/Pmn/Gps/5mw7t3i1lyaFMbTh74biQfO3JAdXLSAN
gFZcZG4+AMbHvgsG4rsI+8ogrBlQfkN4fcK2LCyWpSvIWPeTUzx+CtRr6b1d//W1AwgMAMhdUTwP
QHJwOUOpB07UDJjYRxq22kGKCAXVaasHYc2rgCbSREYG9ZcPeXBlcxfS8uCtKuqfXQ3nWBQR6BbD
Cie+yUKr3IBrrO4xHyUmZBrQTrY87UGficITsCexsdL+a2fYUel/bg17L90v1ydwdXmQHp9lDudq
zCK4agGIdqYGaaDe+DwC7/Pj+s+vrg/arJF+h4YLhCMu16dPLY2QCj/vCifRxilWtgdy8yLqxYal
tUUCawJifHOm4V2G+T2q1ibTERGY3ImoKKNSu2/a224QcxHylOfVX2xsKCuhnVu3oVOxpNVg0uc9
CC+R22piHhI9uj5z5uqAkJ77Lewwy+xcTl3QkjSt27J6LCXT0V5AULXOFPLEloPa5iRU3BVgmkPp
9d0AqP0rb8BLkDtpnxAFce064yqC3L2xF7QUiQbytRB9uB24R6R4KNxOhCpDD2waGD/sVrZolOu6
GOTI6CLSggmlYkuPicb8L7xL1cYOX9w3NlLwyILjP6TgPQCYF160F9aYajUTJ9YXUaOfBvurrfqN
GVwEar+NIFeL7PesQQp9ossJ9AFyYKRs5akctA43GwSz5aAPBGgLUxzzsdXeK9vOni237m9tULJs
BcJrZwvVX3dWsphh2ovooCtH5rggIX7Uckil6NBfwynYKgMuptICm5p+bmQxle1EtF4RbBP4v74q
Qx8JY2H9xUV0bmRxEUlvKMCHASNa2Pi7aatzdnWi8J4EIBBvyg+FEasJwOafDxVoQ1x61HsHAiZK
KzfizzVfZPug0prlyTxkoy/3gy0HOwN8En2nennUiRbWvEnQKBWqzt7wDauLAsIuNGGhNgseqUtT
nk8z4eRO+ajbnTxMLmnBxJt6oe51xeG6n/idXlvG7YA34iyBf9oFc/KlLYt4bkU0Gz2gI9qQHIVz
Xk+e9eDYDTQlcl/4oW81E1CGKUuoSpFAnqj/GVP9RZdjE+ncbmMK9qUbT+M29g5Xoe50FrLAwXDC
nTvElq6B8mccxGdSQDy2GAZ5RC/3EGaoHv+TSp2noLYa7IeejF90LvPbYOJ1jMSOnfikQL+mzfx7
H4WoSOW+91gjqolc2X4GX8b0POiN2jsW+4wE1Depy+rZyNDrWQJMdSt9t0pGtB+B/gmPO1l912Wf
7UdVzqQ8wLE1UiHBZ04vPB9KqBkz827ynDQc9cIJoVd0Ag24exCt54SjaHH2SV2EIydf9EB+zUH0
EgFDonZ59VZPn3z11AIjCbaVPSjX5K4aGKRfGhXmaSliAYwWZE4pB22TjNrMidIWGmGe4e+7oK7j
nqLX02otdGbbSHq2Fmkjao7+0QfYLepRh9uVXdv/jQMABgDQQfSef+TcYS1RrOJ48irwfJhDHSn7
veUbDnstJDk3Ml9W55EoIyYlWV4COK5H0Ep+M0mQqBrCMiLbYcU3zs8KDHvWfIOCrQmUJ7qpFvbI
iLGOZCwfS3PkYVOk4jHItfamdYP0tsWmjoxcTomnmcGtwfT8hfaopUWdPol79OO6O6svyXFCimA/
ZsTayA6tHW+Uql28xJDZ+3C8XQu9NzLoy8cpUBHR27jQ0VBUvW6cbMzp8mAHyBuiWQ2yih/YF0iT
dqU94EFT2C6ZG8rEJ4SG/xBfteEw2u5DVjO+N3DD3Llu42zcnosxzrcn9LURfQLuBDqZZfsPDh/1
U5GNJ+Y2B+bJlyHwIgHapY2lXvP9wHLN40SKFo/Ay53VEb+yx9Elj4Z8R1deujGJa1HU2c8vobvE
QNlF5fh5WRz76QiYsOfseJdYxT9N8RfbwgdI30H7LVZt+RihU6uDRgnd+MRNHzMvu3dBrc3IFkZr
7R5DBRxoMACfceoXlzEr28xgwYiW7Bk336CX2I7z1tlpbONq+V2eXe7Ac0uLU+hC3xl1TwZLbvZQ
MqGHTDNvUuivOrKIgIiOK0rCgIqD5alEBOMpN613N58iS3aHkdSxJsxYiK2bfLE3f8c8YF2YWwgR
QSIGv9wzuanTVKSCPA7eP7b9NWA/nS29pjWHd25iEVY1liH7rpQEzP3fRvqSBQ9mt0ur5wysfdeP
+dZgFpNMQB6amz0G49gyDOqbcZq7lzdO8/qewYTNkQ/afxZBAlUF2FsbCrYYpM3TiUceMjyFd4O6
5IalRdT9f2vzr6VF1K25+lCkLSyhoUSPQFgyRGWhrKOZlsUutXA/FS2UbrMOt6MuUW29Ppsr6wao
M4Ju8MggYbocKDipOlCB1+DAcoDlMbl7p9LyJm2cQ1+6742tJdftrTBHgdgL2WCQVIGXAp7yci+m
FkhmA55NQJhBPq6abt38XfOMXUlPAMNoaZ3Q/HMfDKHX/xK2iAr92A3/+NYLXgwhphHtzsWD4W9R
Gn70e4gEIUiDp/D8Gl7WnSCrp+VZlspTY7zzqkvc/rMsLADHfipqH7vg+fo0fJx2TPf8nvNwI84c
z5ezMPVupWm2Lk9d8Szq7339hYB3uzaqWDe+XTf1cYNdmHIW72IQZg+tK5U8VXUKBM4uKJMKCGPf
e2XZYy9jcPZdN/jxhsJdj35xZJjA+YFy6+XYDKKZORQm1Km2diWP841bY/XnEeiCIRZ1uw/ZpY5I
S0qHqNOQkbg1flnpy/XvX6mSYwD+zOOEEiTSFYvFIZB8Q05Wkyc2PdgjNHfMG02+D/6pGnfUfqzt
n0Q8SWfccGyrA/vX7O8azlnM2CmgArqqVCfg3NzgOf8LPB0IsQHJAkIRYL4PSsq8cEjelUDvV+MQ
2f1tUcytintteNuYwN839+VFeGlp4aNdV7K8qEo0yDRoUrZQ/985Qv9uZYP/WkMBFPwFrft58L3y
piadfVPZbhczkAx+bVI1fPe8Hk3GDj5Pnzy6G9Hshr4TS+5qnb7hpeicgNUCA0JRuQlg7d5rlmY/
KuY5LCqUk/6jAl2CiHmiO5/07LNVeJ9K1ppRR91mnzk2/1QbUzklWRkUD0Nrmr8KkXF6cPEcuDW5
ql99AkffMRe6fyL174q6m577uh6QDdLGp9zX3nKvCp6gpVEnAWn1PZETkkNZU+UnkbnDHhVfpwqh
qWAlXg3Go4gXPr/htAIZtZtreGIyoBeJmWUhBxR3b/EKvQ1Mg5xEZlu7jqbsts6n7qY0HLwbe66O
tiuyG7vFPVCqMd9r2DAgnUe7PAUFwo6T3oyz0UwfDUT1KKugD8m0JaLekdLItIosCJmj+59FU2sP
eTnIPnSEw78LX5Cjrnb+wH6lwfDNBvJaFNpBlVbsgenlOS/d4Zbq/CnXRnvfTD27Kd12SvIW0Cc0
p+h4yfUy4p09Rh4olR5S3g0nhmLgF8cstB8t2lh2xVTyFzvQtFsV9CqS1uh97d25PFOM9YMzyGFf
ubLEChtKRoZ08q8DM/ynFvcjKK+KHwpsmzuqkDcEeW+xq7ueJmaQeztVOG0UeKk4ouoDZT6rTg8i
Dzo8YqFpALgLcIetOUWGUZU3aNhx8SuCR8Nkfmet34B0QKpYOX4eIzAbI60BWiR61QsjqrSpetZH
r35V7eA/V2Zb3ufgsApbVJxuGy8zHnhKwMGRDjVwIBBh6oyse+9rxvYSOygi4KHfeyR17g0rQ/cK
2iBARo/cgjQpNCshnY3ueW8MDYd4R+I01jddWtovY0QcFZQgQXDR5Hoz1BVLeKs3+4LpmGxRQzbD
F2WCFB2UFGQ77jzN4LHpUHbjpq1x1Cw27L0MpLVFite4Jo0+6mnKI7Mszb1r9wgqat/Z8PsfY6bL
Q79wm3aqdd4wVOUD2rp2ZvC5L/YBOOTT4J/r7sVbudGQ5AfbBrpC7Znq/fKCQXItm6pmKh4mK3e/
9Y5X1pBNcugxtVyGM4A0FbNTP/H0UR1wkbihEmYQd24/HD2jCsKprjQIfn9FjjFyoEJyPw1lHZns
S2frkLT1xoQVaMAXalSPea2L7z7FjjHdYkdHYUYQSjGjXhf2Q4OX0h5qwlNSCjTmlqymcT+Q9n5M
R+sZdaJ+r5kq3fEUAiGTqcRjwTQt7ih5lwEdDoWDzIhml17MGQePK2ii92Xdse9sJM2udoN/ZAOV
v6xHrtVTRRC1QWrdyx5JqSHwd6bD6LMulUj8wO+B5axc/tJbFTlYeKkmQzX+qqkFdZIBxAWW1Nme
u/WAKEAb8qgm2BATaF+Ac9DxEkktHnq0GH+NhWGHesnFPqVQBsor6Kr2hBYPtcG6qKF5/yQauZW/
X+ye/7yfocqNKBT3LnACl4uqYfxeINl46oO8C1nb3iIW3DUmRE/0wdvgfVrsoN/GZvEWZBtnQuRl
1BuUVVArVPBPXu3Ek6Pdg6z6EfqUdZT6foVWM3MHCZ4fZqtthNsrdzzOrI6MOVoFUHRZxkZFSzSH
G/kDvFwLWjZ01DVgJNs4IJiq5e2L5lv4BhNyhB+KSGaaASsvVf5gitji4NZMVBmjwF+y+Lqh1dGc
GZr/fhaxpEWpKXhPGOIPqV2ETb0Ru66FYsjRAV6Bsg6a+peMmk1uSOiUavlDb6lTLvNXwgQHz7f4
pQrxlOYOMrbmPVo67mgufnb99Loxwjk6XswlkiyYSXt2OahoXg4RIkylDfrF9OSpVhZh7tbBnoJ8
4NUxayvsofwRuyMlB146MqbM6++GmtBEdAJSoFNffkH7vnEP6ek0IRBxjJTbZa+t4dVxwLEDBgjN
7tJUDw5D6qsdLohf6J7p7/uA0JtszLoBSB2D7Cqn588NUe5Tjr6WyKBE3okcjacmGu9it/CmGClt
pGpVUE1fJFblKZXcewIRafYrHfz2U6Yjkro+OUtU0X+OEd4vNtQv8HRc5qIqI3VGaQb0ZAcvunZA
xBYWQxOnWgXlyDjX3geRweVs5FYXT7X/WLXBhAmYD/p0PxQSq554ma9TiLp0MYIOjscxaAgaDekd
4gT71qvz/ZRuIZJXnmzunFoFen7mlFq23dDapxwIquKBWN59m+aQL0nNN+n1x6Ah+yxPnzZmd34J
L7aeC/q3WcIGDSnIL15uvWrq66bRPfiKzmvv3GKc7npkuBLhMDNRjVMeMQs6h680gwdrdINbpnLt
iLJyuiWoNe/ya59iLj6FoaPJ4G7+MBNBtDU9Blb3rKzpjytOkMz0UAYChMPDy27pHZlTerxy8gfP
MCLcVCF1X3uJwqvYeH6vOa5zQ4v3SV/1moRsa/7AgvcShEYEUNPrq7dmwZllyyGzBx2iZfFM9kHn
tj5DqsKYQs3RIQu04eUXxwCJowCNUTh4Npii4ZwWkxWooKWljv2oNESQvgKrXxMOmhai9hWD9j4y
t5Qx1iyCQxNQWXTaoJ934Qtriax0QTssD/G9Wzz8vTvl6Coxmj445Z2Lm1MnNH9Ro7klG7R2EYCl
UUeqBGxuc6bqcgcSySvdT5V1Mo1e7kthma81+L6ePVPVN0EPhJeLegsEstxul5W4UvO+CHamMrJf
f7ywKLkCSYSE8m/WyMsPMXxpiYxJ69QRcizq9riVRV7ZObO409yIBmJkpGsvDZh9U1WZzLxTc2c4
D81Wc/TWzy8XUWhTQS0Q9Yz8SMgBNc/r87PiKi4+f47zzmKCltvEAMrPOyH/2/AfIHqnW5rb5sql
DHwCdj0OGDzeEusP6J1tyLpwT51HqhR0AJoHFqYCAnBgCBBen3hQJHia849y3xcAdqMe2x21FMhG
OmTPkPIM0exo7SrutU+lZugJRyHsW9U38ktfILAKEXYiYW84WwDIxez/5+7C6QkAsNfRJ7qY/Soo
ldB63F1cDmFeuS+AYny/vgALE7NfuJicxQKAWLQkFRrwTp73XN0Mw58hsDEC6N5jbwLFA6kmgBAu
19dvAApIbWacWAV9sJLe4QH/fn0Eiy00m3DQPw2wEHJv1gdokrRaQway9k5+brIwGLX8Tc9TgQcY
ZxumFpM1mwKME4HELHo2y1Jfjgb8AZpAWMWRYsiCOiS5zb4XGhIrfzwieC+0JTugu8eDdeGruYmC
N96GHPgdII3aImL8PTf+/An1+0kxx0QzpfpycxU9kg5OI8UpnayEgLqO5Ymr341sq+Fy3kJn4cDv
WUPFzsYDfG4OXoI6jWFMha5GcTIM1tx0EFFO8gE8etTPvxg4evGfz965ucXs9a2HRmAX5vq+DJER
iCeVJbbz47qVj29CzBkeZ0iMoiL5offSZI3HTN0XJy5m+XF378uTbYuwLL9RID0DewA+rtpdN7qy
1RHa4QU6K6JDCGERiHjgVJmaYYLRaQgn89Ed+rCwNgLmtU3uAbMK+jAU4FGbvtzkOGajRQFgO9mF
F6q3lP5hU+nv/XBuYHGKXNkzG3tcnPQ3iNWH9s42tqQP5zVebrlzE/MYz64VCO1IQhRMZAcdDGDa
j0ilSMRt+M61jQ1oIsiDUU2C8NgihdXoo5+2DFYUD7VgP0EQZuf+1WzNuSsgiAEitRZrnnkeoyKv
+CmnwQ61jFDiLWG7P6/vrJXHGfAg0J3z5zQDmGkXp8Yd/aGvDHR2NxQHc1egxZAjMZoD0nNbOSBS
e5NbNGNrG+3c5GJkhQa0r5W1/CTvrTYRzeH6kLZ+frE6Ag/x3vQxcTR7GtUDxNL//PeBUZ8Zj+Gj
gRa43GOd35oG2l/ZqfPHMJ8LEluEymvHfRbKsoG6xcosC/EDGI0yYLvZKS9fzcyNCf9ak89/MYq5
/DYDELGPF4dRVZ60HadiJxoiTI/sbiuHtToIFwUyVOBQJFteM6NIKZjEdX6qTaTcb6pgNzb7vxjD
mYlFDMMG1zNKZvDTSI9cHsY/i1Hhr+aqHjIW+DdjxhdT1HG98svBZadgbI/dSO9d+gxM3Z+OwYCM
NkRlEMyjErq88yc0PRjNOE2nbjyilI/szvXf/+gR8fu/2ccRAdsgDLjcrYaQFWPALJ5s8G9x9xdD
jSRXx9TmCbHJRtF11ZiH6zFASxXSEfPfz9yvD1HbQs/q6RQYzU0t7wN0qUm9CPXRCXX6FzM3q2Xg
PkSgjJbkS2MdwK0BXL08Zd866+D7GxO34hmBLQbIeRbqwTHxF79vKqsh1aBNJ9TDHi2TgVLJ7yLQ
gjyjMxs0skPwalfVi8az42iJ1+vL9vH0ICFrzNq0KIChPr5wYhMfMptZjJ2YYb6RTv+EBpmfFk03
BvnRV16YWeK4bHdQ6O8R7CRq75cuwaqETNH1kcyH8PJKhgnIHSGfja5xJOQul6kyej5COIadMvV1
tPwdch5gFqExSFTiv7CEdAdideRUPsitZ9SnmuF37FRZ8tbreRZxp4/yAaEgmehGB/ISxTV7hxmr
6KLGrwe4C+YVPNvraZB2veVN9NS1ot3Bkoj0uh+ehJF5t4Ewp4S5emRXD8AAl+HgN9mxdJ0O1dah
epEQ4k1yswjCrnNV0jLXDlPOx5vrM7JyHi++cV6bs2+0VWuQhnN6GoieVDn4folojgpcObbRvMu6
S67bW1trdNIhwQMeoJlC9NIe0n8+R5GWnrLebEMz0w5mzxM0Jd6PZJNzaPZcy40FdiPk22fZXBC/
XhobmNPofdvRk2H+VOJnoX32rFcuHw0Q7DbIJx/1SrtxBmTP+x+TtfG+XZvZc+PzwTqb2cHUtCBn
PT3RhqJoZopvvSdep0oPItW4B4tv9ZEuhZF+7zcPYofI9SKzBLngS4tTNWvLWZSeiN7QufxoHHqr
gPCxiRxBPbHytiNW+cBMsEMUg5NFwQDolDMYLMLd42ys9Jp/QmoFsbZuz6nFxakee1ITnqvxNAh0
RtBOe6g4+TnlW7i3tR11bmcRK0KBGakvHYXHpr83WBlrRItKkkdj84d88v+ZX8TzCFXmItKyhuRn
pPPTdAAyN9ey7yCLoWFVlfmP6ydkdd5QGQDG0sVTfwkgczlVkyuN8TQG/aNs5MHrpqSg+QZ31BLp
/Xs0PqoB86UPDN2yS4cOo5UT00LNRXGVBKJRSWoAi5SOmhU2iPrjDGCIKLM68ok3pE6k7alY44OB
XoLOCXvTAHNRg6CkZvofwibnjwNxEQAYyAlAlm55JQA8PI2yqOipAY0IaiShlR0188id9+uTvXK7
AcmElw1IoS0deajLI0MdlMALDjtcf5/qn8bQbNxtazHChYVFjCDRGF0KUgOUOO069H55kO/mRQ3w
7stgoE9EvOHtHrqmiq6PbMX9XNhd+L66RoW+dmGXdm+9nUU+BQfGgVbPZfr255ZAezGT3CKu++jS
06YJ6OzonOobtD3y6cSbnxRvePV83dDaYp0ZWjbmMTO1wY7JcFeZ0MW+25KJ2vr5xV4IdJqXdopx
TICB2AEHFmIr37W6G86HsNgNKHrUtaXNl0J3krjbvTZFr2C1q8c3ZTYxdkpUGeVOehtTt+JU0FCA
4xTAc33k/TSdVIOid07Bw1vLhLX2mMzsFHeZBeWU66u0ZgpkL84MiYDQ0LK8iXZ5ErQGMtNBUN15
uX3I07vB2bhct4ws5rGphQnRbkFP6aigIvNOvW8F2qKuj2TtCJ2PZHGEXI+iNd9HbJT7N9mMsnAP
tvnqWJ/sIP7fLM1b8yxW6MFaOnYEw1F5XHgRXtrUiTJ6X44bXn9tj58PaZ7XM0PcUsDU6gol71Te
6pnz7FXW9+tjWbmPQZ/37/rPfz8zMRHoE1saZs3FWyhrvheWEZkA5W2xc6wOxfOQ/0CKHwYX8YU5
9l7eExylqpTOMXMdPZ401SbXR7O2B5C+Q+MikMhzOehyNHWFxhu3mONVUgfPfEA1Z6j0Fmgsy4/9
UYk7u7DIxmldm8Jzo4vdnYsyn9IGR8ggd0Co5BZAF3da8/rHQ/t/pF1Zc5xKs/xFRLAvr8Bs0oxk
tNiSXwgvcgPNTtM0/etv4od7ZhhiCPk7Pm+KoKa36uqqrEz0GTnIUgOTAlnJWSjeJtQl0HfsH9Kx
kpEuG7FX88o9uOCLCrk7sijz+rXupqUg1UFcAwQEWk4xp7NDxVWcpFHD9pBKZHc/Wse+b9NhAxWo
AB1nu8bmoZWc4iQ7xbEIW7ny3llwHKBjR7kBbNK4rOa7puo9AIMz1j50RukPxITM2ld9rWt3YdPA
CP7HrWiivWo2RmgyqE3RFO1Donl3KQFErm6PvYBAX35X89UQY9qDs2cOiAT+gszRB4B64+UeNdOB
FZRk7UNbZJGVx6qvZy0EQukPq5ug7ZSmPuHma8Fbv7WTQBRNtr29lxYO45SDQA8Cal/mVWMez5O4
HQuvQTE7++417+nQr7VbTnH81Sj/MzFvP8ADBeRQndM8UG2PvOopG20I9TzrMvNrmz2Z5j/sFChm
TEsIbh6I2l7OqpGjo5SYZvOQlvUPuxevvO+eFYHw7fbULRx2nD18H2H4BMSYrV4vLL2VzG4etMzE
K+1U9C89i+z0/baZpRVCdgVhLlAPyBjP3DL30B3kkLZ5iCNmndw1beGlUeCNN4V/gJBcbfmx7Aes
RIPZUjZDc8/5j84BLHzFGy+cXgAZAJ7DqxIdkvOMCvrVa3UELO6hyK27TukC2UMLiIoVMwtbbeI0
mSBaAMRAZfhy6QGlpmWTExXFNPFRJ+Z7zLzfrHePRaHE/oi8jq/hT8HtFbq2OpWpUTQCEM65hmml
DvNGUY/qgwVe5FD20g0bXfFtYkIfgpJgjNEKrY1r2bfrjTGZRQIeORkNKOgJI3F2X+dCDo1S5upD
rYXmK9d2t0f1d7Iuz+3l92c3KB6WuL9rfB90oLkPGmEo0UPGNuxF/gAtwA0tzF0/sF96Wr3hRfOj
beW2VpCk0WQZKHkXh1KztmJ0H2Sv+F6ig27M/JLFxj5zRVRzD2dF7065bHioGv0rmJ1fBCGBTupd
5fKNpjfPtKwBnOJoiyNiEyMPx4DjN3r7awteery1U9TS2deytfd0sAJbMQKNafeU8x1uzpUM+Bx0
grctmkombm+kBuEp53UVr7TdzKYDJrxO6KOkbn83VJ1+KoXG9yTRtSfIfqbcR2NB9eiZ6i9FYe3z
SKhn+3a/i+2T/D4kfZ2HSurSkxfbZWjX7q+2bpEzZf24chquN8jfnzkx3Tuo1MzTSorZVw4gofZp
dNFp80bC2xsEnO1Xnt1GCQjQRORk0UvvzCI5p6FjMladdSpduwia1N1Y2fjW9TIwtGEDCZfU1xoS
NjFqqKWxRZfhndUaYI5sygN4LH+g1cHvBAM0uY0jxXEPwsz2Zdke8LmwgtiISqsAdAgI3UYGfkbw
IZUu7cNR4AHeuuRRZYzeoZ0QujC5+aGP7j2pdFS49fZLX5NjkXtRU7XkXlTtqU8qZI3TZmNX6BvJ
0l1mjP0fYjRAtMdZF7YQpPZrB0TFZTzsRO1+KzOWAU4kHhJRDj7Vuo2i5ff6FHykRmP4QwLp3N6T
3aFJoTVWDKbuczcfNgKS4mFKaag7yh+3zgKB9hw3LdG2U0H+Uml8h4N6BkxGqU/HlG1j5IsbP07y
d+HaR16yb6nlhUPpHsy6ebS07mRlWWgYyRNjyUHE6sFk3n0MAv006+5AVPwNPdaHxLT36B8CRW8f
yk6GdMi3mq2fCtHts6p5ceL2IC1ylEm+rZCbkuy9qrRw6KwNd5QTlGXglwdvYw01hD/HfTU6L5od
P+UJR93Ya9WQSvtIWhVZyGb4YZbqt8oYQuRLH+xC3zSDhwaX/KGkQ3IoFA7kuSs2eoKd4OqbJLV+
QvLqTiWsD0ovI0EpPeKLMU+2lUZStCSkD9LIkHEcsqdUdKHBzJ9KaTlbE9pDIbD6oGkZyu8Gcdq7
Js12dg9RN+Sz7BrdP8YY0j43dxYpDqZToLkDBJsB2rQARnbjH1matHd562mh06hAkDhD6ALv7aPt
LAl6Un8XDIRhdmyt4FkXjiBozwBUBvsZknXzRsKirLSho9w6mYr3XauqbwlfOeR/y0WXbto+N/E3
c3F2DaS48Fgneuukep36EJs6AeXhoH8blaocA/SowTdZRqip2xgJ7DF85K1+UNNM3bTFH0N1dyXY
cRWwHYuPpgkZNtWp6jtURY3GfijUFv07dlgaI99A81uGYIqXX2mmdUcKRZmVO+c6GEFi0wJAxYCv
xWNjlhJO40QFNEITJ9uug048dFCXautnlyQrs3btuS4NzZ5QwEtbDjMkgja5r5QPVMaSz2c6zk0A
JnV5PffWwBU8ocUphWxC9lI324Z9OplyaWJ2Q9cleg7rabposZFQm1S+q2vhoTtDWuLSw/ZCylzF
g31qWpnNFNpV6hiQYOtkt04JnLRsd7rbP5fAdGqJEXhoSTK8noZSlcPW01J9q9eSha2q/NK7cVMb
fRjTpNgQqI5LzsEn49nT5XjgCn1S7PKtF22IJrXhIEWew8OS5JgxqFuPgjWbukN3I5XNq4D29cFW
sqCNlXe1qaNBUdEEPjwV0oiUsQTzm3lMh4GehM4L6LGNT7ZXbnhv7nRcAH1tvsU0/+4VybecFJaP
Hist0NoWQYMnfpQZ/25p7Kir9Wk0tTDl9cnJ6wMZZEATz/BdcNuMLP2O4g1CGcs6pijubUdCKnRw
6kcGlmnamS/qaOEuawKTG4Hatlsz4Uh0ATuWcO0eR3OfZvJZyw3LHzLviMTs8+0r+fr9isUCEACK
aUCBXmXfk9xFG1PK7ZPFOMFl1tR+3Y9PvZ4+Varix7a98ga6Dn0n6DlqdBbKdGianyU86EirglOp
nTxZgnElSdz4biwFex6oBz1S9BfjZCUjO5XdWG1vD9aePn7p+eCjbXTRI8GzgKl0dZQvnD4eTgmo
2o6N0TavTsGKQ88aI+DILu3QU5e8oqapTHIe9s8cwKs7AHxAPUpU4w6iB+0kQOp+Rf+udWxTRiFY
XeembzkJmnxEk9Y+OvLS57HMxYYS62fV6uS5H6uaBnrdkS8iU/kTXvjWxsoJSBpQglG/6rWh/upi
8B6anOEaxjkAW7EEIhOsf++xarGtVzneqxvrcECjUiLN1gxHR3bx0exqft+4SXpSlLQJkWJm+1ED
BTHvYwZOAi297zsBti+dOl86Ho8vcWwPr7ys4bERB39oeod+aezMIEW/bOw3ia0UoPC3SZDFvAWT
qDB2YIdey7lOfmC2GHAQyAvBd4PgZ141pJk54JXs8pPRsbdWTzaNxQO3McISXqKwmq0c4qd0ldd4
YQOC4nV6uKqgNbl6WLqdo7ipng6nCiCePv1Tpa8JO+QJyohogqisHyt77nqUeCJjvyGjiAftvJKI
94rL3X4ccW9s+v6RFwdQoJtrfv06akApeOqAQYMrPO8cJNY4vKmJW46nrInG8vHz8ENAXiyIVJkQ
QsfpmSUuBkiIs0bFtVF4QwHtYlPxtZ58U23I3Xx+unBFoY0BRW3Aq2cXFLhYC0cQQ5w08ezqW2w6
4dwPa3C0hagBcLr/rMycEHaFVg/TWXKM1Ic24i433tmU9rdebw9nIWq4MDSbOKUBXW6lwpBa/cED
AmSZqvrtfzMxbY2zaE7orrCoDhPUC4g4dWagDCutr9eXBJZ/esJOoPfrDlRGzVhjxTRdHdwbFCST
Hw0LOiAN0s+Hc2hOsmAHqWr9it6p1kQvWaXxE7Uc/jstVLmjEIp6TDND34CGBXj727O3sBOmbihU
oPF2wk04Df1s9vKqas2+tvkJPJ1o76Z7E8MqgVyIxZr0+MIsAjwG3LaOlLSludNPOTOlWtIcC9x0
J97Z+kH2qdyVdd38LhJPPBtMzQJHDOgXvT3ABc+A3pEpWweIEpzsbIBGLGjfKDk/WWbbbNpRVbfc
GZWVdVvY5xawl9A/nVo6rziOLaPtwdBZ85M2tOOXRowU+RyibcbeWINm/MUNze4NVBwn+XAk7IAm
m8WXVNUImnQoPyWSZw+8MCtfAzXOY2833ZeklsYvOjJ5chyLPLRSKj+yhKYQFLYHwM2K8p1JN72L
cWtv6jiRQcmAQVPyPnvyuIfneKXFSCRBzMUopfTtwtL7gLAi3+TQv/BFnoAjQzAwkDdVsxU8d8Oh
leSIC78Pao+pPi7OYZ+I7herTQ60o4Iz01fNZhTVTqgCr01eg+DYKEH6iHvaH22xaRNw/Q0uTRGF
COID7xfUmUW2prBQu8gd75AaDJ5XJnqoN4p16EtI3NiZmX9DT/GHJpj14QlpB13N2IaZWn+na0O8
SRPW7LKyoY9q2YNXrket5AMoeOWUu0zPfUPLwDNit90QsSweypU859K2wJYAobMNDOhVPqkuiC5V
dJecTKbGp6Gquu8U9C5HjVXjSq5tIZpAWh0pNgDXHeRxZ/tctnFtJJwOp07py620LfeRxjx+bBRI
Q4KpydjErMqPjp7HH3iGJv8w0omCFoy7wEag2nR5uGlHFSBv2+HkauOvtkeft51BW4rka4DzBS9y
8eCdjbPX8sQA15A4JbGPnl2XhC6PxuyRr2lZX63dVF/yACDAkIBjmPc1dAUts0I0ZTSaRZCzfZsj
Y1l8dtpgZGIORibchQygPXu+o9CaT1m0MqLtR1F/j9GHVH+77QCv4r2ZiZm7cKmG42PDRJ3+sI30
kHs7F3kNAUVZJD76hKwMadEeKDUNhEl/28Qud0JSSLfUlbSMuJL7TJqB2RW+UvCw5Y918kvJDrfH
d+XgMT4ALKG0a+m4w+YJo9EcofbDkzoaLT+HMoczrhXGFy2gCGMgTp+aeGcxmRK7g20kTRWBTYco
H8Oavuva92fRWFablJWiqiKTGr4uPiDw+/kpQkgHhi7gy1B9m7b62c3bs0yvelXJIscIWszSGk35
0lFBfIzHCk4LgNqzxE2KKwlCJTKLEIKhu0FRNo2xvz2ENROzNWgJQAKoaGTRAI1xtx8irW8e08bZ
fd6MhS5tVHihVX+Vn09rGzSrVU8jRsBRtR3YrlhTl1waybmJ2ZFPek8XXjLQKOey3rlV1+2onsUb
2oEM/X8bzezoN3GeWaIZaYR1++IMyYMtDnJNreIqgsT5mwjqUemZ1n7e2Nhw15MtukOirtxkxl7a
4J4J4p+3R7J0RM6NzLx+LdAeRDydRqPt/ZZKN/qxNqys/ZINRInIkOgW+Crm1WldSK20tCyPdAvX
CoR2V76/sPATYgHINFQJLcC0L09hq6jS86CQFyndmyJYCBUrhn68T0/UhZGZLxFt4mYEQU0E1bgG
qPO1l+PCJF18f3bPJ4psB9fCIGwDRSj+RNu1BNniNE3YCqArEFDPA5kUcM6iIG4VFdIf38HkRFf2
0rIB9BD+xY5fERk5QPmOSMlXUQ/mTmuswZ1dHaGy8Hx7JRbuQdzt/5mZZvLM6VKuGjqloorAVuKj
vCptPRCi90fyYGrvafJ+29ziwqD4oEM33sO/2cKXuBor8MBV0ZCCUg6Rut79y4DOLMyWPq4stek6
tYq00t2DSiPQ7MeO1IFwvpjQQkyLt9sjWlwnsFVOWDSAp+btOB2xMgIq2SqSerYHZ8WfcQBfl4yV
lQBi8h0X7ym4eYQq/29ndi5Tgb4JtORUkaNXI5LT3N5o3QilV9EboF5nCjLmQ7FS5loeHCAkfwH2
oMu93B0Wp2jJsbE7himhtOvjO9KvvAjWTMwumrSpNBAvwoSXAlpxR16y+p/OKnAc03N00j6cfsLZ
HreEzQ3WKiCEsJ5K/gFQVLrWRbO4OmcmZlmDupCFAtrHGkrdqCxYUYoXpm3/TuhvLQtvb7glUyAI
B5J3ahO4IkMvY2TO8zYuoz7xAr3KT9BGCfHmQVMo+O61wvo0xQF2HuImMB+iRxA9e7OdZ5SKmpuj
U0Z6peGpCj3wCsVc6ga3x7W0Ec7NzFyDgMvWEgfjUvTfWTVAn++XpX+/bWNx7s6GMnMOBZi+mtZ0
YQPcPZ1eh1YepeAOYSrZ2Gvo+IWQ42LeZq5VIbKoSI4BeVgbs/1qjTzkerWJ65UjtORUAYxz4S+R
HXPnbOuqXgAupxLwopTWvWKQo5GsUfMuLQ4Un0HMi38AUs4mziFg8CQp9gAFBN8YwUz0tfe2txdn
aRjnNmbz1WqDAqZCq4wKEdZgRl1TBV0bw9wNjDbEKDR8H88+v5PQ8eDc79ZQikurjn4kB9EZnnpX
6EEODFtj26KINKHvFPOxZXVoFL8qffMPs4VOOkSA4H53506ti9MU7Xy0iGLlKbUOsfRvf39xHDY8
DMqNf/3mpdM0iqHz0s4uIiR3WQ7exgRdefnu920rS+EHSBkcC+JHeBvP855mIohwajwqFWDLknrf
y+9Gc8cTHjoGCc1uLfC8bgGFM8M2nhJd6EK86kCsDCdvW6jQRGDxlfeOYknIY7VGqApN2WVuY+5t
zl9jdCluat0aN8Swsw0fetVvKyBNtcYeQXFrtD74b6sg1b3qLgZuMbw9LUtbFelgHegrvPGuWs4c
ZEGHkXlwueVXqte+tN/0/h/u9nMbM39rgxsU/EhKGal6pDSPrVWBAnnlSC8u79k4Zm5DeuDULTx4
ps6r76A19eQY8rXSjbsmq0OQkYGOJaMrXb5rczdzI4Wm83xwMXftG4iG2iLkzb9YAJ/81AwHDNDc
GQJ2LR2t8RDyVUDH8UPCf5arKNDFYZwZmQ1DFK50xjGuIpSAA/To+w3Yorvs5R82GqI7A4cQWM55
9+/ELmyjMQ0LVN0ng9xJ3Qk0PGluW1m6dhF8GeB9QhYRoJJLX5Kh67ofRjByebwKZfoSV7sCOgBj
85Lkv2+bmqZlHiafm5rc2lmsB6kkZH97xHpCfB34g7Hy+aVVgWsHOldFDk+fEww4JficaQwKMmjp
HAlKnxqYu5XE/fIPo4DQDaYKBZkrMjEnBkLB5hJn06wzHxCPL4rr/rxtY2EoSIVhOaZe7MkZXs5U
W5EyVgyHRpT9mniAtS11VmZrytzMFgNFBcQlE14V/0/74mwxPOiNW46l0Miu/wzxHkSWgacQyI0f
0joJNe+xWetBWri1LizOXhOU4o1GsTZYfuFTA/yxiV+g4GKr48qeXpo+d0KjQ1DPvnYCScoLNaUe
cnBK4YsMoqSNX7grkd3icABIAFwA4nbY15cTaBRFIh1UnSKdvFlFDSL1fdYxSB5/Gsc/CSsB8DNV
WKEPaE7H6myl+rYpedVjM5jKN8eWYJ18Y81K8L04Y2CXA/4B/I1X8mxEB0GuTLA2pe5LJTSSR3X4
uL2nl+ZreoeD5WfqqZwjuW1oirlua+bIZliBS5kPNESoUkQv48rpsRccDcpYyPxYADROJLmXM6Zk
jMu2b/PIM9PuS2P335siLqvAMqDD4MeF8iUu48c0T7dKBOL/rZJb2wpxSRAntbJnUivegC2lG49J
MBzWmY1noyzf0AaY7gep0z85kvlbT+reidqtccc5GXeuVNqNVVuoHyg62wOgJKK4q8EOOgxiR8E3
HmIj8ajNs+HEByUFXm/Qf1c5U+7tWoNgsuwM75da96YI9NLtQ/CV6KGUzfCHmVkbGJDE/Gilmr4C
TJf9IlXl7as41e6sCthbF6JOO4AQXjNecr8ikuxTxZY7tUrMLbNVFnAFtVq94ij2xibd5zQtP1Bc
TjeKnQE3Ztt0C1jHWl17cdlxDkGNhOquPV/2LjNpjhoqzmKzAxzuQSh+ne1ub63F9UaHGlJLIFky
59onEA1yDCByaVTU3eZBLdvN7e9fjwGUvlPfH3o18d6elyZtGz0fZocTGI/Vh7S0DWvzb0OiHcHI
tOK6rofigoIBZFVAU0Coxp05SauCfjavKUzt4h51kJVM1XVHIfrsUOwCWYCOrOHVKQT2XDa5hvJE
MUHvu6RD8NJIFHUqDrQYuyOVuBet+n2E/gYILXe6Ub2pGV35GUsTitoIIEoaatpXbc8qLVu1cJCM
BxdMJNJsr3K8w62q27tQE7m9eNdx7jTi/2zpl87AElVsWKlBo162QL2z0JYHKtm2bp/c1j1Bdfa2
vcUVRELG0dF/h0zQ7GId+tYBHgbVjILH25poR67bn97vGBKSPtiVwLdfQbw02nrMRQIwolCL1clH
B9jjPwwCeGw8w1BdBmva5aTxRClTNhhZJLeefQchzdufX1p/U0dxfIKvIlifrqOzK40orV5ZHLW4
IukfcwA3tAyMsqmTvUCdZiVeW7QF+OAEu0PhZG5rAKcHcLFxFmUyGw5Fa4pt63Qi5I4AW7oHWPPt
sU2//TKwcqdbDmLlSMohLTN7V1E+xp43ZNjb+o66G4Uje7W9bWJpi5mojCODgXfBVV+u3UPDpXIq
mBDE2RJHrzfgexhWHqHTRr0cyBQ+AYAOSU041zkKPdeLsvPoVDEbXzIeMALhsDWK82sbmCzEmYB0
2dAWmXeMV7lmUjAIo5RZ6hu1+Go1P0HZpqEkROw1padFW1BmcFAGhPezZnu6Y63NLJZQpJoL/mIj
3RhYeASjxGXE8S7LVOenhLbBiqtb3A5nVmfux0PgoU2ixBFLxH6KIALb6LUAPV5rfBmLlgBdBSwX
2Lir5DPJR0q7jNDIqt5LCGRnw5Nur+AYF2xgSwPACH4MzOJ8cw/CNcY28dIIPQea5KFX6qG5lrBf
2N4XRqa/n3uHCSyRQSQqKn6YbhNmyEfcPj+Lo0CFFssC4P7VE04FoDSv+yaL6gHdN0z9Vo/5SSf9
Si5iaRwgW9IgeYK8NoATl+MAjXzfpbmOcXzVu1clfb49isXPow0AbGlArwDqefl5V+cMQTU+D+WH
wN7rkNi5bWApWMDrcypkA3p23acsxqKTuirSCI2O4zHXlWfwPRXbFvFn0ABBFTqi+tkqFhpV+MA3
ZcXKO7fK7WPNM/Ad3f41i8OdMIuotKGWNy+ul8rYuIMw00n+K+QC4MXhkzKsJuItwDtRKZyye9fl
m3FotWZUsPFy46ttJ2GumrukOzageNAAG6yNlRVc2od4gAMihjZzlKtnVwXI+3NeOuAhyOL2qbDa
B69J92wgb7dnbuEGRLM52kXxVMWzeH6ZA8AKhZ/aSKM2bveEq9+TKj54UkRpb77fNrU4ImDc0U+G
APaqXdft0tKqUjeNnCZ0VAAUHoYuuG1icR+cmZj+fuYdIENiNGqNReKDVoUTdCuws1W90zUr00DP
rLSiJSppHDg6uteNB2vY/2+jmNbs7PsF423Vufi+hCiNoYovVkVWAp+lIWDVAdsCWARC1TP301lg
zcO7F+6n3BRtmK3EOQvXKVqQkGQx4NwmVPvlCIjRwb+aLtJfbK/b97r77KXfVHHvGJ+PduDkkJtA
CwhA7fM8KHKXGROMJhGXypZ73sYw8s8y/eDgI9ZBARpDuc7lWA1l3vRMjZKXyvPTn59f6/Ovz9Y6
98YU8tf4useCqjx22ub29/+mAy8jtcufPy3V2WZq627MrW76+VoTVoUX0E4LlGzcVLl4hO7h6Be9
+Bg5OxFTvNb1Wrpy6aIAIgka8kDvQS9qjqCEz8/Z2DckIlR/tPiXmv0slR7y6wP1WZoHmWHtSqZt
AJbe2kR7ptraXbWw2c9/wbwjV1hq3JhguYo62/yiVvErT73D7Wle8G1AqE3cMfCkkF+aLSOxzWYY
0IsWqd5RKKeijUZv5Uwtm3DAcDIx7IHn5HIhE9dunBwy1lFqbbviDoLESry2WaaAc7ZZ0ByCFwrS
AGgwnVPD2ClYqg1TJZFSeOW7jr6nUIBjaK+4TDmiP5jsTAs5osqJlWDwkJZKGhPcayNRDtRo11Ir
iyPG6UNRdnoBzO+moa70VhVWEjHtS168Wc0HqVYem9c8cgbIcsEX4/zlc7vCg1WFyhEZl2kEf/sb
tcRfCZoDKPtgTY9e/QL0pu2rQSF6kTCQJ97eNIv7copZ0FY26XXNjiZzk4wa1E0il6eB+CbTT8Pm
p8GdGZhFgUo7oikmdpKolkeNokcW1cKVlufFMbh4CALIMHXhTWt45l56dQBHU1cj0JTNZmCaXzQv
/zBLYGdHUz1gQIC8XVoAv0TJOoWnEcmGOKAG2J+qHDqn/5uV2elimWmUNTrxoozrvgloSd+stflN
s311uJDQAg7fQCV7/p71wGbvOW2RIsnddMJPR0T9meTtvZQJ3Y+1Nj56KtFDMB2vZQ4n93NleuJE
wtMPeYF5ub4xZeYNJoJ1penvbMHucle+6AN/JaO5siEWD+2ZqdmeiwVgqGUHU8C2xT7vk/pBr+QQ
uGq2tr0X9x7KbGgKsaxrbLC0KkPJSkT9Tr8rn9GYe3tLLE2apkJ/BAA0sLrN6VrilJLa62UajcYu
r8SDaxw1dCE1nb393wxNXvnsDBmqNNvKhaE2f417817pnoDYRyvFGopiacIgn412IbQb4t05Q9LH
4OzIykpJojjftfp+XEkKLX4eyRPkGP5Kts9O6khyWsgan++8h+E1bv7hAgRoF9AKpL5RMZjtLJSN
ai0b6yTqLY2EULSqXwWxhiOI1ddQ9ItBC9jGvalzH8ipeS6jHusuq4WeRGOnsCAuAdkTlLYPTszQ
7G1kmp+kkDS00xApKhDtZTUJaqraH8bQeyupgilYnh9e9DT+LVoiQTVXJxGJXQ89KwAczIEYRJmD
BaAXr7eaW7qh4/AiKEmT+33pvTqaI1Yc49J5hlWENIAATKiWy82JNiVuabFLIlu491qe+jnEDZJ8
9w9HAO3V7nQPIgE3ezAkRV2i37BMIrViv9ys2o3S+4Am4J6xNTb5xQFNCqbottYm/vrLAVW4MK3B
zZIIusMcFGtj/dhbTXk3NMMaI92Sx5/y2Igu4PavevBHSOhCtQy7KAHt3WOXAztjNV+szh5DSNvq
p5Y0ZgiahHHlybK4fSc6zylU9Kba1OUYQd1jN2omEqClyi914oU5GnNYDmGbug4ZypC5w/PA6Tx0
1OgsHFD9iEfj8/hdFyoEDpgAwICBbNpsUTPQQNSyzgs8+GsU9ROfvDdrL/4lJ31mY94cVMetE+su
bIh+Vw3ct2z0g44HY8g+n1pAOQLixMDtuRA9nA0GHCuDRksdJWq6d8zAKZ4/fwLAIA6ci477WfVm
vhkp5rEd7ayIwO6065o3lEV9jX3V17gMlrb/1GkG7hhIVYI89HJrEJ0qI2gqishIpB+j9AtMtQJQ
z+dHMyme4bWCh/mV5I1lkJJ4lBdRO26lHqTugQFL++n2csS351ZmQVsGGrHSMIYiQlu031ottCfQ
jpz4pfL7H4aDXAmwutChgFTI5aRx1SzLgqh5lBmh04L4zI+rHyP7F1+LjMn0jkSG7CptEgMB0aLN
Oo96rYe+WVs8VAb73lt05dWztAdgA+oxSODi2TZ7eGSpMDzh9EB0yA6vOYM0vuFVO1l0r7fnbdER
nVua7TbAJThIvkQeaUazLQX1M9U9Dorn09w6pKkd2kTdSuk+o6XYr/P01ay0lYO1FJVM6U0cLZRE
r2TMSZd1mpLLPHJc9h1kPV+qZA0B/Te/PL+iUfCAjBQgWYDLzS5JrbZEOaZlEXmN9WKClYvKNBwa
DA+EebhsgFc3O98ZxBFsLCEV3l1RZQfR6eHt+V5cWLwtUPZF58B1riWTeuGlbRFVesPCTmlC2btJ
2AED/A+GEIr8xdMhQpp5K1rQNO17eKtB0OyltFKyRZcmKfy4d+MVW4sLONGj2OoUGlwx2ciWMJth
crVu5z2w/B+iVpQZ///zsy1axE5sgUKziLhmg8jY9ftvt+dqOk1Xm2OiQ0ESCrX5OeK7zXqblzop
IlLL305959mBUpR3hrQ2Q8c2t40t7gCw1SBGBk7kCj2heYQJDeRP2O2P6DeBFNRj7lgrK3ItefH3
6wjWENmgG39ever61MuboisjZqq571Xy0YLer5tmW5PwrZnSTe2Pfl+HJggVpHKqEu0xrpJ9B37S
lXt5aXZRRgOhH7KLaOaaJuTs8VTE8QA9djTSu+ii90btvanszB/xWNiIxvnTJ7nyD1OMggzUYgHy
BKDIuLSYqQOnMYoZ0agcJ1CRl76Z+o/by7gU1oDCCzSyeHxMQLVLGxAqIowLxPyGu9MpmN22urcz
+OG2laXNMmVkPcTBk4j6LEx0iKckeWMWEQqIu4YVu0HVHmSernilpTAYMquIbkAk6KKAdjmYNNYQ
anteERXauwd+x5h8qB14yJy33gZphrYG8VxyGOf2ZgtkGjxLdNeFw8iD3PoD9p6V/b9kYCoIqLij
UVyd7wAoKjtuY9Hpnj6k5N76fHEGmjVgEEb4jB02fwwVhcvxnHAp4uYBPL+tXzdroiaLI/jPxDwl
jly7pMQFwrdMQNA2iiZ/0BMyrJzNxewqoiV0vKEAAGc0CzRw2sdWbQETsdLCeR9jke6VFPRnlsmH
vaAx3fEi0Q4Ny8EKk6XmtuzHfA2vtLTLkTZH6RapZPiq2Y8gvOlzZnNEO4oECVD5RqXYg0BuZbBL
U4qIChIK8AsoSM12nSOTVJPF1JgWx8GIfMCwlpVYszD9/czVjaQrE/Tc5xHiTxfsF9b2tjtY/j6o
KBDDAG+jzr5vxVALdiolj6R7AgepWMkMTi+k+T2IgvbUPowa/ZVKJWjgedbViG65eXQz5oMnOeBA
uuBuSJSjl+mBpa2MaMmNnpucOTiCUDutPIB9GUITtxJB0R50VPEMvr89dYsR4Lml2SaTJgOcr2B4
HqbOvmzpvgRRZl9k2z617gYQpPi5Q+5cUAt4CvtWlqBwdZWXPs5Wnv6La4gQFIEsrsQrphyHOJxU
A0J7U3SvXj7cAYm+MtYlE+hwQHkIgR/+m210q1Hsqi4AE0VHVvICWY/43nW4+Hp7RpcuDTToT2ET
WunR8HS52XkFzMzoShoJW4QJeTUzZF9PlXVkFvcd5em2telr872JgAnZoEmlADRbl9aIKkknCqDm
DLssfHCh78FVfUhofiLUuPdyvvZAXqrLIp3wn8XZYfOUDvXzDOi2MetOvC6SoFTbu5FLdCX8H2lf
tiM3rmz7RQIkan5VTjVbWeWqtv0i2GVb1ECJmoevv4u+53RnMokkygfY2y+FViTJYDDGtdhwPzfp
3hi9aGkBHAqwTUBU99P2+qKVB3nyEyTXibBlXbOVAVsDOID2ljJNmKn+PjxRAHqhsiYTGLmjDSgg
q8E7lj6T8n0FVNf1BagsO+ZU/hUgORZuX/RG3uLUMrYkaBGubgezfLcdHdiCyoxgGBANQIKwG4Ca
59pRzqgOUQN9eilG7yJ3HZ4ttmzsovzugBXwL9aERhzXFkCuF7F5UFEfYDrQCyRvHkEc/Dlz2Na3
q5/XxSgV/kSMuH4nb0kxBwvzOmyd6yURTckmNTETlxq7oqgipguQlQd1Ik1KnllmZcyug0Vxz9pS
AIdzClZ179v1NV2XconwDAvLyhr6bIz3AQLS9lPtf7zHEfr2v6cDdIXzbcMozv+I8NsbMh26n0SX
01LavRMJkk7zlrW9LyxRaQ8PM7W+MrQ5tsw92lbyyU+nl47opuvV6o02XrQWIESVu6A9CjrGPJyL
YwuOVHoo6j31ou4vGtNRRUPDOFpsAT8p+0eos0xG0KD3PTS+FHFQ/3P98JWLwIQHsnS+GFyTTibp
3CGsKS+OIyfInAIoKjXdm3nA8E1baeImnSzpjOaqD5i3dDBs9obMN84UTe6uWTV1H+UVPVmR9CY1
NEDrKcOK/CTMgRs8b/vWeRjX4LbAkzsuqy5uUi4LqW2BRObiX/GDTmwCA9byYrYY9KLjXSkGZpZN
6xtIqv7Nu+C6QuGQ8Ea18FxOate9RxpWHoP51spuys11TVCaAUyviMFFWyDqnn/eLzyMsVCET234
3TSebf4+5m/XRSh3CuxbqAo7hFyMxCWcd0OZYQU926zubV5GI7vBJPx1Kcr3MxStApi1EDXu84XU
qV2OqTiPnqW/GBheasN9vy5CuRAQ+mIsNsCLI+OFG0kWZoUPVKpi2dRgygMkJ0qbunhZYdMEbj1G
IeFdoTYsLQT9+4lpwNcVsGq3WC2Jlr5vo2Zyn7s5ePQr423JV121WxFvnEkVaz9R5xqNZ56foucd
PUtPGIa7g/HYOO7w0lXrbzIb3w0+7GuqG41QqB/oT9GQ6MHrQf5GWmzF3QmwpZjSCoL7lhdRl957
aHW7fm5KISKMQvMuiqYyHlOKXmeXBQisG/uwrk9G+JTpwIIV2oeoXfTAQ/sQr0nmh/dDWfHWw0NU
brrNuHxcuc8+L93SoKp4QRJ8fs0AWnXXfBz2ELXqP1D0aGxG26ZkzPqRLmXloH+6xwDbsqk0joBq
d04/L/lPAwdp1uzh8ynblfkrwDA0J6y4mQ562f/AHqJDTMYcx4x6QsIczS2I0xG6poC9oTcL+G7n
RjfmrxSFXn6RyvLQ6C6ddMZm3hAf/Se+Q6OmAlIz+W0CJ3cmjWZRKkOARpo/KHg4fbkinBR5a1Z0
yNDCUR/t0rsxe8AuLSFqg9z4/yRAU/f28auCm/2HIwr2WvZu1tIekcVGhxrJy3gOyf3Uta/Tons8
VQohmOfQYuHB1MkjCBapeeBkOZq2m2O6Ptkfvy4Yjsa4MjKoxL2AgB7XjPBqIPORtPvga6YrG6jC
0bPvSy4NC6bGbwz0/QP9uHDdPXeeZgIQ8iCy2N0Yfk7bLyvLNrazvX46CicHYzDIoqPFE2loOZXK
QESHeTh7wkRkCZq799K+Z8btVN3wVOO0KXQPRR5kfEQmUuDvnD8HPhvtykzTCegfR2O4X3KQbq/f
wEzVLP+YdaM5L4WBhjS0mQjAUhyYFPHYrMyW0bDHIwvpo5F7cVe5r1mvYxtSaB10Gm3HiE0FIIR0
bHPjrq4x9iOM9Bgt9C38izmlMwGSbQjDnizNOGA0vY6Geu/owGMV+3T2fbHAk0e6w2g2ksH4fsB+
pMZ2Nnd++vO6iikO/kyE9CDnScBSf53EEj6bU7blZQ9T8+SZ5S6o7nmlw0VVqPSZPMnv6JOeTq43
jwh0AD9OkPmDp45fsC/6uA0090elAAhD0f2I2gqeaSk1kYXDVAKJbzzm7Yt7sMbPH9+7089Ll2YY
TCdhPj6/lBHYpfJ+Gw5PoFTu6KH5OCIjWohRIYWHKAaXZUOdhi7rgqYej/b0ZPVs26xvADjX3EvF
WxeITjY4NcDEu2hnA5w7UnItGY4g0RprIPQ4LmDbwUUZfBzwFT2KgMuE6yGKhLIFMIIiB31ROhwp
raLMeV8175rq5E++L588r4wRI77lcOzjztoWtUaxVBfz9PPSyU/gNy/SHj/fRqNGfr/Od12jiQMV
Z4HRHXSnEctDlUiGZui62ez9tOyPwKnA21LaN/X6xHQdYgrosABiUHYI0FiDp14yYUtRMstipD8G
zojB1zlKmi9V8iMhb1P5WrTRG70ZvciP6S8j2FBvj/kYN725fo8ul4o4Dkj9GK5A1hdQRudmjnch
RVWe9kcHv6F0bnMKtr/vdf1hrzQE7yh8HRQPAaoht2XgN9SlkYYdrqsfgUEhynSD0pdady5BUouZ
8DpshATKI9RweKFRO+X3AVcPl8BBfVWeHDMqv6nNnHTH7A08cHP9/fo5XGo1fj725o8uXDoBpCnb
kZt5D2fwxsk2dakHYr5YAYJO9N6gUUXURi6mOsa8X9BQ0hixdwhH8KGOVONEKwWECDCBySNm46X3
jCepCWDPIonLBzBo4n354BaJ33/yeUlVm6Ziy+ji82C8xpBylBs/U93gu24JUnCG/hGgPSV5EieD
HbltEU1EY+dVEjAXgEuPpOMlqU5odykQNYcwrpfvSbBjtPyLbToVILyOE8fFwywHI2Efxklbm/u2
A/NciNHhB466nMZzvVBakcZAbEYwKy6aiKQ7V9nGnDcoW8aO9WiBRbNBX8P04eZ9CPFFGxR6PZCX
k/lz0LxPnbThRpz5A90N1ljfl5VRHT6uXEjPAvgSI/ZQM8kWj6wohgm1rWMwzEfMk937k32wunL7
cTGCdcgEWwkMviwmC5FGnzKSxEgGxuE4PaFpJworV6NkF1YdewYBYvhElCkvbiLhvsFsI4ntuYUv
OW3cPnsCVhD4JSvNA6LSZyD9YRLcQicjDOO5upVt6SRjEabHqqrMl9JMnVc3CXVYvjopctSyWgub
RkqPgPB8t7v366ei/Pof64t5c/RrSV93pmbxGqtNj/kyB7tw9L3tCjC73XUpqkMJ0b3gCZhy9IVJ
KgbKy6XowU50DMnvbvm+8G/c/DZXPz4sBUlToPjgSoL4SQ73y8Ud8j4oMbvnC8ysTd9jbMytt32u
y86Ikz0rTYts4okksasnhgZEVsVsYnjq2NHkAfNjx5EseeSOGKN1s31O/BfGyc+/WB3q7hjZBb4P
OoXPZU5Z7hFA1aTHhYC3EOntwj2Yy2PmZ5obdNkgLFZ3IknSax6sVkdaPz32c4HRt9ATA8Ee33WO
4b5kBpmibgFhc2ZVAHw1XX5f85VGZdnYO2TgW51VVygPlovhdDG6jvsmK09eVIyaXXqsQ8BYVM+A
t41s56sd/r6+wQqTjtEy9K5j1hagLHKpxeoXYs1unx7B55xu7IxZBxIO4GDmYJ++Lkrcqgv9OREl
7XBfAnht5Et6XJcxNpal2gATLY8IpvPKdt2sLIzWddqixUHT76NU3ACOPeItQODLV4TlfCGTYxhx
4bI0WjP+G1lzkc78BCSdN3MZvgXoeP/4syyGesCQi0Ij+r0lGzM3eQXeb44pabs5sIkDOKjZJj77
uJGBGCTkEFEEiCKlC8JrmzmNR9NjCSCUzbp01lOxWM1uaJZlU7As0LybqkMUhU3UFIDNhiaV8wtZ
W8Br8MAVDnMTdncMYSdm5Zf6aRwejXmXN7vKAuBo08y6xiaVouLJEY2+wNWAZ3AuuAKYKaGllR7t
KjnQJSuixlt3jpNqNlQtB1H/HzHgSDmXkwTFBLcZFoe4e5Rr2uFHr1uK6m6Lpvj/FSH+fmJIBVuq
5xQpPTYtSBHS985/DN2HIvx8/b4pXjns139iJNXokXUwZm7gqKjRgdGu+A7eNI3ZVO6W6NwRJ4I2
LMkjLANzApk7hvL6oN+t/mOLXnI2fHi+FtcIL9y/Usj5hjXgrR8WdJQf7Rq0g8XalrdVgJ7y6/ul
W4uk2l1irRy4aFgLJoaixTZ3Y40guUd14Log5cGge0PA7aO4LSdkHCBxIl0qzn8Oj5OJbBntNCZP
tRZM3KP7DoAFoMSS1tKglLp2GFOPAw70b6ur2I5Oyyd/JqZGA1SLQXMwauhiLcgwn5+N53NwEvsV
gsCUvjDHA9820dgc5WKATiBwBDF2Ki+GDrA3Rl8nMWuXcNs5y8/JXtJ7wAvqGsVUNxPhAIifbcRr
F40HhYDnIJwmcdeVzcYmrXuorXQDX5RvvDIINC+iamHwJNCKjgZrPPTSKbVzOdpDC+PdzvueNSD8
uBlRDbiubToh4gBPrM3qGL29NOKFwLCT91S0j8X4F+vArBEQ3RxRE5IfIXuuC2+xMtjMZOd9T4q9
++vjazgVILkOC2IrzF6m6XHA5OOGJeCYd2ZvjtyhCnb/N1HSOwPO1MJNaqzFhLH0S+CM/DLr27+Q
gXuJhn0ioGDFkZ0cCZsql9QNHBKK17q8J92x+4vEhvB3/hUhvTF8tF2MwHsAEQ7NTT4gw5RquoJU
d+VUgvS8eGlrkXTGItZiP0/WJlv5rkqqjT1rzKXK5TgVJB3+GqwrIQ0OH5hBdXHHx6ewvOvsyAmi
rMT//sKggQzzT4c+cnShtHOVHaDcbGBdLKqbapvPupyAymIKQlu8/7BpF3PfJDHatcE4f8zqnxZ/
19V/VfcdVh+Y/CLjdOERToM7OniGkQvgxjZZyVPZv9aZbvJKbLrszAM/DYN3SCUjTJFUeMCJ91lW
waeuOBujpDS9Q+rb3WZZjA76QJdDmY0TRkamgH20tRzuADpOYDPhh2J2WDKbbmGWveWVRuwUCBus
OnJzjcop9xCRe4gWIEy/yM5mkeOlm9rCiLkPApO5NpO7Mq/tG9YlpcZ2qq6RoEYSfGbwqmX+Va/P
eDXy1Yjd2d1O5hfHG7dZ8RX3V/MOKNUOEFx4aBAqAFb53Oh0fb0GTQ61s+nOH7dU1y+s+750b7px
pS1LeyMO0wcfM6bN63Wjqfu+ZG9s7sIH8MW1mUC8kwMr/+t1AZZSp092SDI0bdKFfSckZAE4LCIr
i/I3490+Gu/Wn/+PxtZwova3jZnCLErsm+Tl+i9Qqh0I0QWnLOAs//RGnLwLRhYsdpaMMNrDjpYb
UJNbH6b7BQoeYlL0HyBhCHBUyWEnqzUDdAt8Ewtg24112SSr/amefl5fiDgLyTqcSZEc9gm4O+bi
GD5GnO03FrJ9PadxFqLKkbLpl5NNGt1WyhMTz8hliKBberQbE3AorVcHcQLu2nCob4A7HVUC6Gdu
7VvSo7Z6fYEKZUQADLIpH6PAyCNLyuiCaLqitA1iP5++LyHbmkvzz3URCmWAT4PxJwGChh4+yco1
sON9sNZ+7CePhL6AM2tsNEUo1bbhJRJONVpRLvqtumRal7zKw9gz6jyqSuvJoACEGhz2j+snIxJO
OhbjP/VFWTNORYqNPVHxjtgNuEmyMJ6G6WCU3SF16x1lwdOEtkuLYtYkDw4079+GsftkrvNu4uWz
t9CHnJS3Lm1vgbujefAvhwMF77WNOjzYnACKJWtPN9PVBscQXswpfeFGdpxYsctHdtcn63Ye+S8L
RAXoR5tAOaHjg1HYHMzpwW/GGCecZ/mlmSEqQU9FGNuYDTw4XtJvQNjOD7RNgZfNmvqB0/wHoENH
jQZfNlqJVePLGO2EdE9+ePKyCAIvMcLYqgbnYUUS82bumPmYgXf+YWzc/FDPBX0Y2pk/M6Dt73r0
tt1itOzXdT2/LIuLHwIkE+ghWofwBp6rxOz5WZ+1qPN5GUg32qJzonTl00ORL9ZN5hfjN9aAy9mb
kuFT29H2oWqBdVuBh+9z0pF6m9Z5tUn43BwsHOMc0dZoHoGyWHy5/kOVR3XyO6ULOVgcEB9ZEsbo
56DgGuNLVMPFfu0XwMHx3qOHqTPdbUhr3VmpTMHpDkmXxmomZAyGLIn7xd4G9K4Ebo+hK3grHJGz
YxA/4uRmzkAq9soZQlgZ+WRHg309blZfEzWoDCcaAjzRGgA3Ts59FL47GBNNw7i1nX04tvs506VE
1bv1rwi5H2VCq0sF3zeIp7V4Y2jpttDcO01aF1glx0NrHWo8mFYBgs35hlVTYHheT8N4TJ8B7hE1
s7NPh1/XlU61X7D/gJMWwM8X3Zw5GZxytWAvqxwFABCPz+HzdQmqcz+VICmXt3YmSQpIqNcbHtw0
3g/2btsaa6O6O2DNwwVH1su/6Br1w6py2zIMgHrqg8YDLRvhN2v4CZSQHe7Lxs921xelPBukilzB
iCJALc/PJg+dJMknM4xLkLHsgGDN4ey0GKTEiIHu+RD3Xn7S0AH/ryzJfjFkpzi4J8N4doJfLg0f
AMz36ITLY804+mvc49Rl372ERFNt3nRuuF1GEs8+2V9fsvIcgaODDkzwICCfdL7kkXbG0i0LNAV8
OW3klLb7XrQLxpp5wd5XkGVrshg6gZIPlOets4buCsV5Xe0yqp3vmRk1N9dX9cfNudhdAIPDbfUE
HpXUV1ilWV/k4MmKu8GfbjG38bZyYm0wwl8+jkVZ78yuWLZt47mvXlLatyWYdIHJh+H9EbMJcUbH
CoxxwXhDVzYcHN60+84exo1bhdMmRM/nfiposq3Hhjzgcakj1B+oZhEqP0u0+YFbVUChyd5i3htL
365+Ehd2frC9G9e9cc1m12Iaoxy31zdMdSqnssRNPDHj1pQ1mAkI0TVT+/w5sMrkZlhS+jOgdb/h
Y/NhUBy83j6SzJjzRhnqgoDDqEfgJRCWxPO0t77x4qOgOOLzAisBAwHAOpH9I9fgZVV3aNAJinsv
tgoNwoWq7EvQpAaqSHgvqNRLhiLoZgszz04SG1m6vHh1XzwsPmi+J7hOG7ul38c18R6NxfXjwK+C
H4thmmnETGs8AhNfB4+qsvY+OJkBPojUPWKZ88Pr06RaG5G2t+nWdDeFoVEOlRmGs4+ZNKDkovlU
cmHWoM57t6FIPBr1tyaZ3ipe7foaVMbgOYpaxn9nia6xXikTtWUPk3zCiZFiM38kVc97KORkPNB2
Ozj/8IZtjBFx4ffG/DDPsNAXMdgBbx4gaXJ8y1HlSH0gKcX2Gq/kPUeiANNJmm1UHtOJEMnim7Vn
ZJ0bJLEJbLyaskiXs1cJCNCaBGJeJPLQ2XGuB1U+9faQwRdbdpZ9G+jApnWfF38/sRGDNXD4RLhU
dLZ/B5n/CRW17XUzpHqAT1cg/n4iAiDkecJSiFisT6F7l04HZ9DcXd0qpAfPDwu6cgub1D2Z40tL
NZ/XrUB63tLBznLfT2HYTPMu7ZJva2U++WagSWbqxEj2miZV5y4pxGTVIbG3ybCZdfxFShGwKKjQ
gPDrIiMcdpVdpaMfxkuwDYybMUANTeMLKM/iRIS0igpTlH3XQQRFFGSjS0bjP6peNZSW8MCENvCO
ZH+OFV4+z+MII2IekhTZ/327fmtKTdeyUgrgpzAvKbjnZEhKEC+GlW82eAyGDf0EaO/uhelgwpRx
N7on/xUi2cMBthCw/zyJ26p6og6PGtCMjvP8At+5j5oAPv6wsl/DOm/ToduU3Hq+fjVV3sjJD5Af
mVkkUvsWP4BVSPqkzf1cuQ9TZb+U6bzFdO5f1NVR7PbgIAClD+uWTEFedHMBUNow7jPQaB6AfWQb
GvVQqh8AZkGoC8QZdG6cW5sixMBGnSI0b6m/L4HLsnidRoTqGQscxDCA1BJtRJKjsIKue+aI0OI2
80pkJHL7FXVdsjf93rpLB4B+I1uYb8cGA7fXz0sohOwBY+fwpgnET+RVzxdnl37OaAA7V435F1Td
jg7AP/mMebGi3oULIxvDX6Oq0yH4KG+DJyj8AKsImj3JGel6e7X9YUVlv1jGm9Kw4SbArwbYtGFu
kCxv99fXqZSH0TuBXgm2PRnb1Orhi+UZ0nCZ/TnNftPwqUw/t/z1uhSV9oe2KLfDQxDc9Oe76cNd
LcuJBDG63nYWXJ+p/jTVr3mDhL+lcV41suRMBNBardzIbaSlhx9l+jqRiCNTBFzYqfl6fVWqC3Cy
Klk7SWpOYLeCpJFsrWDTamJc3efJ+aYVU+sZPcL6OA++T82XD8+UwmkDLBqCO7xQ8BCl18MoSmQp
Ew8ZmyJKi2j8MNul9H3pzMfesFdi4PtW9SUBrFKW64pfqif2vxUgHXS+QakVpNPEgyD26ifbO7jJ
zkxurx+x8uE4lSHZgXb2bcSRIodiprd1YW1J1t8hbHrtauM5CKd7y2HPVjF627onX8xKB54gdkm2
Q6fyJSVoOxtlV7yc8djzqAxe2XoIWz8axyfe0IhOx2n5eX3Jf571C5HIyGMKD+lhZMDOtzWBNcj6
qgxiw2yy8cBbDMul9Zo9D23i/AwRdn6y8hHJYZ4l9LH3l/XQtUmOekkxRCmnX8ZlKkDXajefPOSx
dyPP10+MJgDyKuk/NSjiDkbttcjUTPPHfQnUWF1groPiGS+GpNMsGBxvSRyEjRMSXuxpV+MfX9d/
p7iYKByLmQwxsnyRVzOX3LZGavnxtDHTL0H5USAjbDm+i7w5loLbKfnAa+stgGJBtZCn/MXNsu+L
a3ZRZ7Kb6wetWAYBPPy/5yz+fhIttF2NGbw1D2J3uJtAtp1onhalIcawuhi3RMO/3OU8NmHbpH4q
vt/sUZs8TIkdrfXBAY8BYK00roJyNSfSpKNHCI0Wj7EI4oLdgZUYOFZ/sVvAwwCiOaZCL/ALaW03
1lhWQdyE9m3Sdq/AN3u/LkL1FiPw/FeE+PvJgXRkaVsQywWxk/AIUGZIbG2c5L6fP1+Xo7SbyLtg
0M4DWoFcekuHvKbgPIAcw883pecahzav5h0PjVJjP5U6gEECcEdAATDAcr6k3MYzgMJREBPePfKB
7ZEMuRtL+rwu5e04fxhlSrw5QFmGzwZWShANnotLDcMuKQCykem9bfMbbRgh/vsL04j0AIBRUM2H
jTn/vmu0ppv1LfzRYSl+LSjXbmqfhWU0m5NxsPqQ3K0og6xoMIYCNphvvakK9JlETQ6cW9pxIwKs
j6nxeJTniT5dDJa6+GmudJFLo+680UNFeSXOHhQle49vWx1GovJ+hb4YeoOJBar/+dINP82BpV6G
sR8M0VPPh4/fL7zgokkGaSuMyUruAnP6sTFbOFPmtxw9PzqkAdVDDmArYGPDrgIxWm775HVFOmsN
8TRY8yc3pz9tIOt5Zb4NMuMzLdHY7LNuR/zxuansh3rVQSmoCt5o3QK/CcpKxMcE+vkGkrGYG157
aM/wgsi3H+0y33T9C8DU0fY87hsXxC6VvzH94/XbrrAqZ3IlD2Ilc8qNEuTZtb/8COvlC7eCm9kB
2FNv57rpVKUw1A3AMyRYJuQwF7MPc7346EHpnd67pfnSRitdk63jT2/hnHsa80KEVZcuJLr5TKAz
Cu6MCwK3tCGDP/gMpgzz1Z9dl6afSjJYzz6zrd/ZGgKxAHB+//SNbW3XmpA2AgNg9oiiOLZ97Kz2
lg9Z8Bhk9rTNMz+9bag5bLjRTRFvnWGTNuYc9W3hb2jXTg/UXa3j7LQpEL/6buOHSfilqRD6Ijdd
4onOdASOiqttYy+ROvaRoL5ARQjtNWVej1ctG7dD1+DX7wr/488BZGBmHK3rCubmGj5C0oBNKA4G
f5OG8541n9wu0NxvxUsAKagpiWF/YDJJ6t+ayTA1DbwNe22jiTo3Seo8YYRzT4vMiCzf0Hg3ygsv
JvTQ74/0x8Uk9hpkTgfmZlH9NL6Nmf3iZfx+LthxWUkXlYziPUoiszV2We48l+GHMaLgxp3KlxyS
okoKMwPXUDz3w91YpPe9q0O5Ut02jB/C1UUvkX/BLTCl/dpa0PI46SpyZ4SkfZnrAWDuXhHc2nR2
NHuqeAOEc4KaOEZf8QRInmlGxtGxKJJKlvnkog00T3Ula50EadNKPjpGgzc+tuc98Xa6l1L5eXTd
IN/hgE9QfinpPM9hRWt0D6B91liG6Pd1W/tnqk22RyjxoOwCIEXQA0gOwmIYbT0FMzqtqoOX3g2/
/QoR4i4LonbZTT+SZcfrTelvja/XBYvXUZYLxgeBbgArcdEZTIKV9HWDMLE0n1jyRsBDAqbOpq6j
pf4yrT8GneqJg7gQCEZBgayhIqg2wtqcGXyOKmd7lBweiMHuahbMkd0umN8pEndnoK/q+jJV54cG
wH+lir+feMhhW1HWAeIinpn1mS3Dl4GjeHxdhnIrXQBhojap4MSuEifPGCZVYmcdNkUyRRnLI2P9
yvrj4DwPXb5dZo3jr7LyBJAd4LDALPHFbNLkZ6PfUBcWuLp3ioPX3pbl7vqqNCLkrFjTdxMGhc0g
TvP8RzhYL60ZrhFNfE0BR2Xm4d2gdowLBiY3yUS4LHN4ge7ueMr4u+3y22os6Ma3vV9Wjna6hDvm
4frKlJoomEERXYSi4nmuExxJDKj/iHyfn8yYK++XbZgE2c6mOduYfW/uUjhe28VJGs2eqtaK6ipS
p6Dng7pIT1pSNslCZgeEiuttSzYzBbnaoS1u/Q+T1OApwag5UqdY3+WE1Dr2ZjLylh5JsJnse8f9
eH8YHAwBjgZe9vAChq0K3K4tF7BEO/W9UW5DHRWc4p0CMB64EQC5JFJK0kYBfsEGD0Pqx+M4H0Az
H82Wu6tmTH1/FFNIIAsIJlpgvwKh/g9zzYl9EMGm1YyTFyc8jWorvzXn9RaNlqWu0qowRBhSgLuE
cTX0r8owA5nbOGZt9m485F7E+yhcdIP/iguLsiF40tHnAZdJ5n1s0aI7rTlxY8ed4sYuPk9G+7kv
P4wZhB2DRUUJBwRZl2mN2SmGfgXIRZxP96Jrm33cYgvHBPAYYCS08O/57cwaiwk+WDce7W2xHOr+
5cO3/+z79vn387TgxF3xfXPa1d9YV+y6Nt8FQQsY8yEKOk2orTp3wFejJwZd6FA0SVxPvGIFWrYT
O6iIIrbX2LJLaiUcB2ppmLNBz555MZxorGhf4+nkxCATMZ/mZA2/BlXZRb3TjHdpDRPjT177EFQI
CWxWmSj6WuGhRnb2UGI0O7JT19g1oTc/hJMW2k6lksjkYDgHY0ACjuR8r9HU15ir3ztxOgUvcNNu
3LSut76R6JBVFIYV5WYxQwuTJEgSzgWx0sx54lVObBfgdAS2jovB0BYhkJUdfJJvr6uQyjphsglX
GQU3tPFJ1mktw4WzhTkxMWLSVlsbcKuB87qSv1BVF/UWtGuhoIi6+vmqgqDqnJQ2bkzCF+qziJiP
q/laOA+1cT/oHELVWSEZBF0F3fTljDinRe01YenGbjqNG0PgILjZAEq6xv+LYWTkw/4TJV3xIAF8
EXD3YULmF4c/h57OI1OqA2D0/lSBL30KJPvGYGpx6aYywAxqsGTbkpvLbe5b+W4cXf9BTIVorqJS
aCgiVfAw4NGSdNBj5RCAKBH21yTbpEx3Bdx4J3joq2eav1/XQIULg3wlHHcgVuBRcYSGnjxbLpKj
VdEFblyR6rdD+abyq9uxtd6coP++TNXnpAESy3WZKgVBXAzARfApQ7qkjQZBB33IoI3AwN40LLbI
je1XmqulMpcY7gBvHxFY1XI4VCWsSqfGdYB/+sQBh+ZxzYOvXIUDpFV0dsABk+3xgDEhe059J+Zk
a9b7hkSZjr1CEQ+gnvefCMnq5VbW+ivq9fEABpOFGZGR+dux+z36T2OFTsX0EM5frp8NEZVLKbpC
vgeumJjzROpH/KYTheDZ0A0MnO0xOnP6T+s80ruMFt7BsUAZ7HIU0D0PQxdrvpqbdfS6+zYYuqe2
XsiGFvkv7vM5LoDk7NF9jcZvBOqJf+BTB/wOBr7cCOgRQGC//qNVFwZXEflNkDyheiUplAPCl9af
xG+edwYiQPsmRNYMpUpdb6NSqZAZ+lNXsi4qMc6YV+gehr1OmzzKGSpJjufpmgGVqxGEFSj3INiT
HTxi1sTwm8GJV/OfhcDq+GE0Nj9Iiy56azxc3zr1ioTDGopbIvvHpEQO05xWJzbXT4F/O+uKyKrv
o1EAUQrmzQBUJh1NV1KWGgROksGz17aYnkpTNy2jekRPRQgTd6KxlALN0+gSJy5askbhaIBFBMYS
LuwuHdn2+n6pcumYaAC6PkDLbcy0SE+2bRtlkiIbHKdd6m3qpdzaRn9P82o3DfY3o7QfM9bsSJW9
DWul6R1UrhRmE2El3JOLGjNfmWFNrQnZdd9u23budmjTgB11rGnvlkujeRxUJg7pUrCmYNwFxlo6
PO46fV/y1Uc53oqG1D5MC8Ekx/wXOohLBeJYZO4F8Mv5AWZ1ZVud1/mx18SJ8Vgerx+ZSgVB6EVE
oh7kxvKgxNzYPgUVqR87y6HZVjp4b9XEAlrE/vu+tEvW2vmFk+P7JUj43MhpcxY36+J9CnLLyUWr
gn1oDHOoN67pfOkSM0eYy5Jo8qmxaUxWHkrC6N4v0C1QYFx364Do84vXtvkRNRNUatpqvq2XOrxJ
G+QO7ZAHX+uS6vpNxM+UDT9KYJZIPgGpRq6CpeD+SSE0iIeQbYrVjsBex4FeOQfpnYMBvOuHolJl
gMiIYAbNX5etlyQ3AV25oNOgvnHCt+U+K4/EvrkuRKG/KAghHEdyC++ZnBECGKNlcYLyAitfymqK
yIjj0bXN6YRI5sdMi2EscwRFhLKDsx6WEWWMULMShQ6juxrKC68QBUq5i415VUA6jhJiaI6voC0A
rzPV0ZZoZMh5uiTFrHi7olo3V8lL2i8PQbG+Xj8QxaljGSB6FL3uSDZKe+Vlbjo4LfaqpK+keuv9
l756yzTBjnIdQJAOkUOFZyZn5QyvHXIAfWAdY0TAk6SBWlJ9HnEoomU0yqA/U3oAUtTl1mBsvXiZ
o2rZ1p7Gr1Q4fYAi+u/7UkzTWPXEkbnw4pHX+8pn92M3Pc8V2442BlOC9TvmG75iJFUjVmy9fP2h
Woh9EUwDrUTy+0jakTCjTRB3045VW/OWfTGaaOo2IBX9sBLA0/hXkqxn6JAMqFV2QRw2xpEm3kvi
8psUsAQ50TWUKfTtTJR0Vr6dGLRgHGP7rAZ2o7tdAx5lKxLry4/ri1JoxZkk6dSsCrw+dQ7rubjb
jEeGrjqlXAmiafiDiKsvqrFLNTaYpIcpG3L3rgH0p+nvht59nFPjbxThRJL4JSfu1IypbHMWRrPr
v1eVFY3he+DMWyCYRXb3M9dVB5QbdyJOej2DhNZZ5aDlr/QIqEpFwKCxnQoDDVby/7ZOMjqumbAl
XGB06uJm8fZk+qfU+QC6RUiXJ82XvEWIg4dmevb7H46j8ZA0S5Bbs/EijD6l2CQevs7uNzNzIr/U
tbGpZuNON0puE2FNG7TdAlQNu5sRvPH/R9qV7UiKK9EvQgKzvwK51daZ1VW9vaDumh7AYLDZzdff
Q0tzJ9OJElWNNA+tKYlI22E7HHHinFfLmr5Rr37oK+Oz7rWfLU/85rG2M+1sY4HFsCJrsiLLA51r
GuBEvGZIKyCp3npkdAFA9J+ocHeJn3zng77yYFwzM6/nmY8neWpaaJ8FVgS6JblP3izDR9GXrGyl
RTMW8m4z8MC84h02/JETT+vcY5Z8rbIfPPm7yFaywovnAnAkM9TAgM65sn1o6pZO2gPpmGqPNnj3
HRsNcPSFFC+3z7clTAOyzv8aUnZRzrt2gFaSe4xlHYlmDD0vDpv+k9CygMivCTu1nRs0kEKV79bn
wF2LeEFHdgo1L5TbLlfLSY284xnAiWX8OLFDZoV0jb11cQOfmVAcguSGk1UtTDR1YPe7VLw/aMAQ
kE6eMY9wbOUiMgsQcycJYpIsdr9z2n8l5hr99PIKISaZrczSKco02U3KDbMgzjHRvycJtPQ0Ltqw
KUGa5mQN6Dygt+rKT6zSDv3UbkewJdz2kUVfRMCN8c1hhCoCUZAMzwubusdOBMKOnG8FAAfVSvSw
EB7hcfKvEWUmY66XrmbByACRE3TN9vxXq1nl16p1h2fN17uf5ZQMGyqbFrj/eFp5gi+WSXA+zUQD
UEC4AqIUAGQRyrh7NEbnLq3yHTpMohZtfAapX9DWvJOpfOMJ/cscmwOoTk606O881oM9u79jnff3
7TlferWheQ1dcsDFzP22l3tjGJKp66vYOU5alwQ0bfuHpMrYUaeNfG5S39olhK8ldRaNAoszq33g
ZFSxLBrYePVRzwFoLO4y8x46sSi0W9Z+Klau7qXFxpk2cyaiIHXVvwxS7LLAj3COBOEVdHs5mr2s
LqBl/zz1k76RpNomRrdPxw80zSEhgdYyZCTQnq0W2BPfy/R6SnBDlD9a6w0QYgdQcsffy7XAe+no
ObekRI50ioUjpOYAPb4zYzCwRLc9ZImCCUMBsBUXBNr21chej4tpKjrDOboFZzxgoB2LDFmDjyBr
+M8pFV9w5+cBEXqzGVK9uIMmePEw2A0/dUPfH1qayr3ITB5KTTobUTin279w6Zo8+4Hqg8BJqeaQ
DqssTXrXVsiTlE3AnQ8cwedWlIMjzY1cA1UJCvQMteDIXEvbLo4ClzxOeLQ9QnTncicWjaXHqYnL
HrpfPxorvoud6lsMOanbk7W093DCA9fuQ+blSkeqAFLS0RxESD5I/1nDQUwkn2onfjPK4ZtZ87U+
yEX3PLOnuKfb+narjeg4SSY9iln1FIsPwGhcDAbJYWhaXBNk4pXdEtQjHGCQQhpHjdgOziavAlLf
m2vvqMVVOrM132FnkV8Pwj1plzgvee4FTvXTMURI1sL1pYsQGhDYasiou1dlXSv30AufIaGp8UMV
p8FY1ntBtcDs15ocFocDVCHmDtm0K9Z5NrWDZPYAhLU5vnGJCvLkfkY0urvtdCtm1JsdqkZ0FDXM
GJY8CivbI9e/MZ21IHPR10AI9gdKCKLP+e9ni5OV+Vhn4Bc/GvH4OymqB1JYK21ai9vnzMQ80jMT
oi3RJipmE0gO2aGXbzTtoR5DvlZyX/ABLD4q7gBT4P7ylQ5BqMCOA0pjztGh0JnF2jdblIyF9Xp7
ZRbGAzMzqt/B9XiFQs8McFg3HDKPbNAPyB5YATjeHg3Zbc203ZsTXwHZLd0ms1NDOxMcSJA5UScw
zfVO86r5GCXPFvnK07fkwSmmSLhO+hzrSXrXFim6rfwORMTMODKWb2OHgvXPKvSfXa6zA7qc1pKX
Cx6KGi98BslkTLjaEU7qTnAIZiNScO61+PuoQdwCFcAPTDa6e2b47kzWoRzxKTWhetKC89xAb9zc
TrOb9OJ1Kt0vWIU7G3XH2/YWwh9ILP9j74oLiQuvmijHwZjkCCEjr5t1z0LqhhKMNVkf1tPhtsGF
DYj3FZjd0dID5JWK/GJIometOyIWcSOzCcrn//Z5Zf7GNndLXcfn7e7beKe7H/k8CheQNQH4BMX/
y73tlVVf6xo+z9x7v3r6SJ8f8pb/fn/ei2dnx4BwSTYxvl8ciLEV2fb27CytNrrvAfiYi7+gaLv8
vBS2RhHU2semYG3QOF6UTc13NDluyqHflFClM7zcBpPOWmS0dFSdG1aOXX+AaNlIJDAgELwZ8i7s
behTkrfBi6PbQ1zyLwBXgCQFLI9cXVd5OVgOwC02bvovVD/5K9fUyufVa2oQrByIwOepngO05QT6
+9GqeGvNiV4cfDjalSVyGtL2shvMo+XWXtgAWbqzIfq0YmVpPXC+zt2xM8mcmu9o0wQvD66ZR8J2
xbQdxJ40exQCb6/FohXA9oH+nqWj1bEYXjcYRV+RI0diYDTdg8cIpLe1JkIxa+14nrNDSnUBiWtg
iXETmvP9funbFIDoEc3s5NhIM0FjwAApGfer6KrvUKo3g8Lxk6DGw/n2EJd2FCqzYD4GUfCsUntp
leVWApTpaAJ5zu8FYJoeR8eASX9CIXkIu6z6ZvrI1HeFv0bBs+SJANvNzWjg94K7X1pG41kOSpLE
POpd95Iy/z6f2MpNvHTjISEH4W99pmFT8UdlNooi9VLzWDZ7qCsFsRZ16ffbE7i0bDPUFKVzHzgt
9ekI3hrAAvwKGKcEWYXAGNgb80EpR0qn/JtAOWtfgNwziiuIp9y2vDg6XOXwF9x7V6VbcMDZJtex
B4xm7H9wrx6/eNwpIk6GNWXeRVN/cFaoR4N5WbmVismRxNWEdYzz6jHz2D430ru4oiuZ2kWX+NeM
msNHAX+seVrDDNuJMsz5SnCyPAz4AXpxfMDRlC1mULepRgffn+pHIe+6+KdnvH5gUaDlincamg4A
Fr70ak8rs6ZCbfXYV/UX2xr2fhb/JTrvv5n5A8E5u2cn1LnioXZM3OOmiCqS+luJGx9Ji9RZeQ4s
Ttq/I/qTUz0zlTp6N6WlZx45WmDtFCmmLHCdlZN2nnn18ANa7p9p+1N3OTPSIH2d6TIBsjpzBAnw
AtX2zK2sjWy6PNQZYDyDuYq8WhoacnR4FqI1G1ItyuE3QbpghqdbR51tNGufJo80X0mpLJoAYgcW
cKEDE3XpD7yTmTUyHfDlqfg2xOLJLNjGhijY+90OwPf/m5lvsrP5c4yEpXZlWkepMfGSZ1YW2Yxp
34fJ6NZMzVkgda3Qz4sMDo5U9CcoWaLR0Jlppol9hJSoFfSZ1W8bmjWhcO2iC7KEVg9sknJblaKK
vCZ2Qs61MWygkYmNLYF3ztt830KeczMmht0FAzRzd003ViGp9ObOg1hbQJ12CCa3y+6cSpwoWrM/
6bTOoQlkx/sE3UZbHcyhkaw6aJ+jnUQ6Bo732nlzMm9IULxu9WfEIkXgD0MXDilJfmuMAIBa6T9s
Tde+4bFINloqm4dGjoiDUT9Ee76FHmHkzg2IKurmZztOjIBmaRZZZd8earvKtnofr+WrFo494PYx
o6hLAFikvum1nCR54gIAyI2NjEByfts3FqIYfB5dC6DisnD0KUdSDbp4YO9G+yiaBz09VdV9U+8z
ttZCvDgKBC6Q9UU65+qZnXMBVq7EtI+FGUKHiOsrL715pyhuN8upAUmM2B/AW8XFe9HQXAyNfWT8
yW1fJ3TIZ+8PjuckG3Bqc2kG3JyXu0i0KDtB5gomrM/koafvD0dAIAI8jI/853XPs0w4I2PM7GOb
/hKDHYIqOzKmlTEsrDYOUjQxAAOJqVLDqkpkY2O1gOP7uh+ZJii8tBrNtKC2yP0PXKfnppQVSZPU
Ev6Q2sfEB0/JY438xRqD89K9gFQugImgZUBTs+K7BfUnWri4sau+fZgz07yKE4jQ2Z/K3rO2pb3G
PbngxbNyG+qDOqiDrihROqtNmk6zzCMgcz9dV24BInt/Lv/ChDJtfpbEfV+YiEoNI5KG/eyPxn4G
MN7e9kuB6czE7oFDCBKRV5dblY9a2bkmWIjZl9bgd1M97RxmAeef8qgFP19Q5GuI/8Xpw9GJXKvl
zwyGlzto0hKS9xmeEw57hiCM3a3M3cL3fRTx/nDM48Wi1vIg7WvnncPNo3TQbOllQR1nK169sIHw
KJnLw5CK8nGpXg6hGuNOq0bEO47nvyWk1T93JuMbxjVrYw2Gs/KSXRwRCqXAQODtd6XkN7RNP3Y9
2rZck25iYkeiXzl2Fgd0ZmH+BWexwaAVkz8UsNCl8XNp+/tOS+/rbgrdrlyLsBdHA9EOUNHgyYzu
80tbvlZ10xx5H90+EK62iW1je9utl64BvOb+saC+EaCqhxQMwatH0vhn4gBNPA78qzfilPuAIXR9
A9eNYP6q7RYiX0NdxLF5HFr+W4uNNPAmMw0YqdcszZOi3mw4qv9vSVkgjlbWiUh4nPatpRvryyyc
4IYdjcBEPcn3A25AkTTLJqAajsLtfOKeeQMksdGWMyHStpr2i13yTaEVAK17K7e1u+QJs44OwBzQ
rb9iFLHIVLeZM5BjO+pFIHUG/LLF7I0OVfnPsmvMsKw6PfCbyXw2s6Z7sfVRBibi/TZwajoGseMK
5MhbzXvQaJ7taTYrnkALakvsdvxWeKMDXuDGezB53RwcT6tewKOZh0YS889YvPyeTThgLdBSh9IU
6b7tY9DAxJKxLboxh70YWjDOUk4fXQ5qHze1nD2r2/oTiKSKez+J00jm+6ntDjV6PL0k8ooIjAO7
BPJ3I8T9tHBM4qh0vHuaCOsRgSES3YzXkQ56necUKpdhpen1veH19sluvORvxMLexvZps63pMG2p
GCQ4zTv7Cx8Q/HaOyEKEV+7fsnKzwK8oCQjvtMiymnFjxl6xBXA6ex4z07zzY1JHba9PK+u2dFjY
7oxaQPpRd6z5VjlzD0tMVKB5CQ0TgLU/iyQq6Sa6vbEWTaCTwTOQyAUv1vz3MxNNXKcWNL3soxNv
XEh8ZrgoGH3r+c/bdpa2FchE/m9H8XSX10mKzgz7mNLXlG/SZgM5xpwOYTZC/5W3KBas5fCWDqdz
k8rsAYJhVhVIEI7+sAUA0Zm2yZqw6PLseTp6YkFwiKzW5ewJG1mt0e8RROp49mQCqe/U3E8D/a5Z
a+TPS3t4phNDUIzrHCC9S1sar2TfNxRnLbkj9e+k5CvP/jUDyl1bDMxscw4D+hDFd47c3vaAxc+j
TICcKnoorngAesfiLCGVCZyu+Lsz+09dtUY1sBCg4mUFMXOgfGZPU54Mk2DG6HOD4DEc70EmznV3
X5Wvsj5p+hokc6mxCsagyADO0bn5VZmuqpcQcCkYUjGk3SAyfgGL0BbUcjuAOvZG13+i0P62HJaE
QF693J7LP/GieksB0+U4EGhF/kyVmBzbJgcAEGGrKfIaHTfWfZt6O4J7kULKfWpyOzByjiZMT/tO
RtsJUj/ZIRswBiwBqcTKr5ld7+rXoKcIXSvge0Q0cOmaJO26dMIFcXTyuxrordgWAU9++WYbxZAo
I0Yepfwx03/dtru0wa2563AOcecM36VZrWK2IQxJjsy7J9Mhae+afuWCXnLacxPK8ch7g0/2MBIw
Y722j0W2Eg2ufV6ZuAkxnzB93Mtp9810v70/g4u66L/zoxyAtuBGj55fciRf7LGNnMSMbi/A2s9X
jj/T6gopWxhg497RRYAHx8qZtHTAWniiI0qCmquntl4bVe5bGpD2QCV0TjBkzNq10oA6jq6BKdJr
P8AFP8NRwVmLF5MB5oFLlxLMnepyIgRFCjtKJ4ntood9vrk9b0ujAlpk1gBBngkUP5dWWIIrl6Nq
d8yMMqiNZ897ZOWPPH/5b2aU5YmlmEZTwkxvACVMnk33acRD00jSlQNg6dydszRoXkJL/tU1CDrn
0k0zTo4Ukr5SAK/WGdDqAidgNeEkiO3d7YEt+R1amfAeRKccekuVgeVJxQyfw+9GEg4ZDSwcd//J
wp+u87OwiNWa20mpk6Pdfx7bV4DUP/J9FM9BSOeDIkXxM8+2MgQPJnZO2UajnT01lK6UCpaQv7ic
CHrXLDAvXRGsgd20aTvRGEeZOfZLPPrJxq0q/bUY6yGquJN/MWzXiXRu8Zdek8mh5ESGlHRxxBhS
r3Wa1a+l0P1HcEdmr7cnYMllkDZEzxsepoidlAmop95MBjoZx9TMd5nPvEgn3SOJ6zGgnN239WpJ
d8lpcFnigkJPknVVy0fCOZdArsJp0JC0bbv97QEtfn7WwpnZCGZJgss97THwLmh1ijuwRFuB+yvN
187CpSkDLyt+vzN3Hau0kMz1WytzY3LUxiOtfhiJF3KAxifrrhs+wNuNjsR/bZHL0UjmNtzRE4wm
DaEAsy9YvjJfy/HTmQml3lMP5SgBjSfH2psYkqJV9agJEmPubAJuMqlv7bYs9xWVHOAS9KgbZvUB
pmoQoP8/flcBGIBIU4myg33MdQMCbNlmKFfO4HnZ1dAIOxDSanh4A4c1L+rZQUIM7PPKnPAIgUSr
VT3PuGkIN9/2vT/h3pUVoOlRwQc7FfKMl1aa0RUF88CKYAyl86kt3SEYQTNgB0SbOh7YQ/eW9Lzc
T7E+BUw6SZgN9C63HwfTAtP4UFhx6AhmPyW+BsZP0sdWiExVLYJKGhSHIDM/Nahwb8CZiQpSJptN
Dg6LNogNJC9wWDhvUnfTw5T2uDOlzLOtHB3nG9fB3JswX4a2JatNbwryzHvaBwnh9RC4Vfzk4+zm
HQ+TZKe1u8LVu9+p5PREpuwvYtfJl7Q0yo3dj2VYcbMKvEIW9zju8mCYqmFLxqkPfGyLvR7T4tft
eV3a02hinnnkgB5EoH85rWbRuW3Fc+dI2zvPv0My5Pb3l5wDvRlkrn+jnKJ+n/bGMJYW3vcxHit1
owGi6hwoROpvm1kcxpmZ+e9nPlgYldlmNnxQF2FnRT1fedmtDUM5+iZS50lJ8H0bdZr+ySanbo1O
dXbgSwc3gKpA2wiuMXTaqf1Ihja2Q1GAyKQwE/fgd0DBpMCMygm8BEXrjffZOHRRzQd7c3vurscG
w6AZAX3F3Gms0qQX9ugZoGq2QW6CZw2U6R26waF728j1Al0aURZoKhjwyQWM0HrHWJh4Kwu09n1l
gbyMMzOev6//3def8+bz7Z+/0Mk1/35kmZGqRzpTTYPYTiEwgdQGYKDfVboVDkIL4tpFiN60D2ww
d2S09ABs71CM78tf2rRWmrqOqGEZLfTI27pzhUo5ZkEJonV0cKyjXvODiSdDIDO2rUv2ORbtiktc
zyZa4hC3IwWD3DfqOZfbiejAhU3ctY6OteXic7zWUH89lsvvk8vvu9Uw5pYLfphUPuA/DeR5ZOtn
0e1FWxuFcral1mSZ7TwK5oTlc7cGPb7eN/MgcLkiGwB8rqsMYgRsFtBQDGJqA6Q/2vI1FSu7ZtGE
PXNmIcgFYE7xakY7fxBwrKOcEjsoyFiggQ45XDPd3Z6qxQUB7yqga8CC4n14uSAaxzPGBjLv6IOT
9dks7GzbDzH9OSVJ8iLq6QNUYIiLgTuF4Dt8TI1KIFEwtkzWOE/jF/vRHL7fHs7iyp99XvFf0271
3hvxecMIjHuyVohe/DziEEAo5jSfp8Qi1iT9yrYq+wiAv1Xv6Vrf0vL30R0GvV0PvKWK4xKn5CgQ
4dKUd5UGFGby+wPTAz7qf74/2z+7LRsiS11r8X0bPeuPfrVSYlz02rPPK87U6i0Z6vnO7796MrD1
XbFGT7RkAdSJOJyQlkb4opyFCM6aeJqw9bh34MbO5Pmu43xlTyytwrkRZZVpLO3ENmHEKe9FmI8r
qavFMcz01bOsOJh8lc+jBBSnnsPto+l9ItVDQ0Jpbd6/zjM+BtTLqGDD1uU66w0H2+rg2Xh/HBDT
Vh8ZwaxEABV5ZO1VoE8MmiVAarlz1MtIZq9Z9TSNH4jrZgIEnLJzm7laHIcwgy0NC+EpNKb6rdV6
9WYY6mp/e56WTj8EPjMcGiSjV9AFvOEZLl4fjGgJ5Ag0K30Ex95OT7oHoHmjD9gCMg/JMWS3ke+7
XBNzlNAOBHbvqPVeHYK5mN1lRlzvpqIHAo2YqXm6bfDajQG0hvgA0qQEIoKWsleGLIe2yNSax7Y5
ZN5+7ZK9duMZxz37F4Z0zVEFAYDUYmllHUdzCKEbEdHE2PrTWuVmznep0fGZGbV3K2M6KDEnjohB
K1p3J+yYHc3BKL+MaUmOSUZyYPKKNjtMFZfg2R/T1w9MIyrzOoR+AIBW5f0apqVgEQMOIEYepxzD
spErnrG4UGcWlHii1/oUGSPXPKYvMtsX5PDfBqBcKnH7zwDoRIORh0W5RlI9e9LVGp0NYB7g2bVS
cQCe9ckBAoikYSG2RoPH9N76Cf3pdx8LcDoERd7MgjdHqZeWuKzytOzxVrL9X94hNX7cnqqFvCK+
jyQMsvIgs70u5DEUpf/w5cbkpWu/gBcVXfsg9wychIVMSnR7TUE2ugFFabc3tp2TBk/0/Rla/Io/
6HEQDM08H5ejZNKWok5Rep3eSgvB5fPtUS75G5CHqLuDpwRNvsokJr7IWNyV9nHUjxr9arwfm4Pq
wtwOAVwbLjn19smHxqUNLo/jgLwraEhW/Hm+HxVvAyUN0NS2N8dIKhNiJWzIsrrQRs2Q2SnMX9Ne
+4HenaCwILjVr+X/F4450Fyj4xkvL+RJ1ItIq0u7ILnwQTMaRzzelR7fDrH2fr/GVKG+MN+nCG2U
y0GX3AKdGKQfTNCLoqwwvD8bCMYWIBtxXIO4BQ/JS5cSqWHyrtLYiYkvb1K83PaohUmagaAz3IcQ
UHIqIU0LpKGZl7I8mehH6aPS/OH3KyYWnPbCxHxPnJ8xjNHEHmDC3mq4AeoVLpGFIwzQ/BlJCM/F
60RZAK8twbjudezkZf0BehihZRxBg4j0fqhP29uztWZLOe+LMYO4pt6zk5ZuMoLhhNpPFxKa5ufb
dpZyFxeDUk5+AzS8mtG27NRVb9hSQYNOWVM8ZjK5c9BbkxSAmfWSz+imoOn9NcLuhSVDLzw2zZxk
RN+VeoyNEk0CScNOrv2JB263smTLwzv7vuJ1o0VZxduanXSxteNX4j3YAsRL+1mJr00P3NrY2aOV
rDxyFkeFDpI/NVREBYoj4nECQBh6Hk7pcMc3rlj5/KJzzChaAkgbHpnzVjvzc9/IzI7Qkp2o9tg7
EyoUL7RDkz/E/Mbk3QgA9HHgEQ6IIVDoYIi/tFVXhuBJAbooNoZ6pwd22q2cawsHA25R5JMQfqIh
QIVV1zWQr9noYSOBA8loH2ukTDTr+20/XzKCZ/FcHpjFlixlGIVe9wOUvYpT2ofUCPMsmtautDUT
s1OcrQrP7FpSUMqewC8a0eEVihI1ShC3x3H9GoGaxNk4lKXPhV4ywTCOuIhsLwAu0262CK5vW1ly
sHMr8684G4rw2JjH0ipOg+zCKv+rGX2ULN4yunO8lYVZ3KHntpQTQJe+4FoGW94k0EyjbzQAJaEA
E8ie/047uW297idJRJT48qgVaIL5b2NVTggX7Dm+RZ3iJJsszJGuqdsHXu8SsbfoyqG+uHiW5bne
rB6BOtXltBYZOkDJgMUbLWA4zafaDQdjazsrZpZOHzBd/2NGjd0YCh4GKgRwxJQEPhVBS1Zq64uu
biMIBjnsnzrp5UAyoqUsFQRzNv5owcwjvV9krXd7cbLObMx/P/NBk/lt3gIkeyrTKHNDipIaSLvW
LoiFkbg6NG3wbAOA8aor12xEBdLxojj1wBO60Lgtpxc/fXcuBCH0mRHlZAAfjK6j+bZAu9NTnv01
krtqDVe/UE6+tKEcDCUymgAyIBzh7c5xH3Q/QJzVGNsUMF7/3nO/N2tEyks7F8MCBA+i4uBwUDm3
6sIs61xw+BkqoaCIqOK7NrkvUaTsnF+O+73V95oe6enm9oadd4kS21+YVUIjWmjUjROYbQB/muDh
KIWOIZHB0G1agra5tfB+wRPxlEDkOj9fcYMod0du+7mBPHt+IkWEMwKoazqFzpp+58KT5cKK4iSt
x7Mmlk5+Qv6eyINrHZrhZ+3zKAMTUTP9uj2Ji36Psq4OtjaQb6hFnN51alFRLT+V5G9DfzWqp6Fa
iRzWTCjrVA6VUdgVTFT1tsveKNvoa2p4i65wNgplZYDVaVjhYmPhybE3yh8W/eJDeoP3f9nl14Le
lfFK5LU2JmWRRun1aP+kxUmv3A3nP5vmUOrDyo20aARiXkDRzKUdlU9CM/pext6I09W+L+Ndj9Jh
6X5kIGc2lIGwomnytptwuhYhGm/aKoJC1PtdDE9VvC7AHIKBKLddaeSZBxBGfhrT56IEE87n4f34
cyRkkZxAYxQSwVfAW5BpEaiGdfnJ10APcSBiX/Wf4nENST9PhnriAHGEZAjSpHNb8+VVpOVJD4xL
n5/sPhT9nunPH5ips+8rV13u87mTbP7++LVPv2vVb69dQdou+dT5EJQoKyNssAcqc7xWI9o9sSz6
AHs/FuNsFEog5TQQn6jYkJ+mZpP4RmDmhzZbO4sXxoFU/6xDhKT7dW3QdKTBgCYRp9IDQZfUI+7d
C7IGSFiygrKLN9OBAFyu3mzM6ZwkthtxMto7YewtcZDpygZcuFQQoP1BVpgOclTK0dVrMYfYQVPD
dfvItPZ5W4Dg8a9U7m771qIdH5VUwPRnGJay8Kk2iLEq0QJg+XXQSj/wsg6iGjJotG+3LS1NGrTo
AIQAu5kHDcfLXYK6KqNxp9cnUeYRpz8zwO7bkqwcjkuBDvhk/zWjTJwYS+Kl7YABGTxKKUXncgUa
nD5MzE0uuz1LvWAQZiDF1/82PuXIlLU2TFKb6lMx5eHgPDGLBOVaIn5xEkFDB+4z3MpXck6usBOn
mrBcdT/e9dmwm8bXuH5/PIp3Nmpzs0AomGKUk9lqW+5ZTlufqi+6jqzLKUbn0+3JWjgyoRuBvO6c
NkB4obgdcCOmP7pw7yGXB98uInS9rcQXayaU8wbRktllPkwYDITgyfgXAfbu9igWVgNVPx+lcFxh
AJ0qvjZlpGMeT8VJ0mJfN+yJSLG1vLV00Z90tHLBXNhRXKsoCNCGeFGdiiKXdwCa/1X3LijdKmY+
5G5mHABWISFQbO5G2kMc5LHrPbaW+9vsdfskEt3e83ToX6cENJxUK6FKKCy6GRz3t8ZpBw0ayBzU
Ou/vrYkVh9pKftMOSb3J0l4cIaywMWkZNqP3Jet7nKmu9XnSqbnThOvvua/FL1Olk0cvSYsvllFm
odP4JBhsiQYXSbLQ7MCQ44o4Doxaz5Bg6fyw9KdqnzplvRVpOYB8y7P2kolpW/b2GCIwSPbE4WaE
IkMF0YIsfalo3hwmRvQwHQzri28V7QYMIu4LcIgNHjV697UXZRfGjtNtkrT28Vdf/5SCN/veMzjo
zT0j+erriYMuRTnkgYU2K4Cr538m1Co2VbZJqzsImuV36KexwWDld5/qyirv8kKAuwPiScHoUiS5
RqLtOt1uNmatdaEsCegDCwFKm87yNrd9bOGAxg70PZSsUDoAUePlsWmIdqy4SKuTW33v80/NNAYC
r6a1UHnNjHI6jxxszDlLqvl2ZixI88cUYPdqe3swf/JoqifjGYNYCUjFWaH6cjQyTRINXlKdmDW5
+9jKoRiIsnVYipIGtjlqu8nOtIiIEuDcXmSBR0YWjJlj3LVO3Z5oy7K92XbZA4NuS9il+nQ/Om2+
mSCo8dwyk4YjN60wkzrwjmZXRyRpi7DymvF1bG1/V2bDFBAhsJKC/+Rt9rvvSrobRr/baDpYGRPh
JWHt2wLdrtDE4xLVYFSJvKBgpAwNPJkCgwwnK25lUJa1FzSsT1fS0vMsqLN0fq7M585ZbsNJSjpB
XV6cBP1dJhsKahgdxLZ8OKT+WsS08K5EYvWPICZO4ytwYuI2hi5ozE8EKBJHnoT21USRF5wPB+o/
GO+nzQLBOAAFNqRfF5jjuG9NGQp+1YnWiDSN7Im2a/xCCwc/TACSAaoxRJxXwLepgKShm/PTIKYe
ra1U27Yl9aIVV15YIzxeZt4NF3tTvcFonVUZgODVqT7Q5AFT9d8+r9xeskkTPmYaPm//fPDLX7e/
vrTbUVZBKRKo6vnRculgaWZond6BETxpWgjcuBULQKVbB1WsPSAHuTJVS+4MuUB014MaBZGD4s4W
rphMG1JYqygyMvu8ToJWR1RBQ61dqxgtGwOJHuq6LmCCyp1sZaXZFHXBT6U4FMWrjeA/8dFAIeqg
8VY1VuY6t7pTgan9vzXlZta8MfE0B9YG9MOn8RQkWtR63z1xSpzPgn1P9Cbo2c/bq7e0ZdF9N78/
5sVTkzNGOoB4YPCrk1VCP6g/1B0LYksL23GfjTvm1OFte0thztkVpMaDMibuZMi4PDVTstHkwxgD
pbHWnLxiRIVltEnddtoII2mj31sJPQya8SjiabUZRF0xgCGgfQiRerzgELoprg/Ihq03ls/BWVpH
vd+GZdvuaqSPb8/ZlRvOZiCmgBcvGDmuYmikgWLPyjMoIDo8yLtPXooX1l0tURV2X26butrMMAUs
LOr+0BfGWaSE666DwnkMXesjaDkSoMDyQ5lqAe39Q1qs8QFdud5sy4SmI5LSiDPV+xv/P+WZKDEs
dFDzaGCbhKEevO0hN5qt3ILz3rnYW39swcnR7gepPDXPJR0qeivJxdFrX3VRIjz4wBqBFPn/BpTN
O6XgZpliKo5jo0Vef2/Q7xbaqiCKZO5uL9GSN5xbUk5ARL6VHuuYNvtzPkQcj9FqG3eHaVxxhUU7
gLNAOhcvOBwQl+e6iHvJEpmKY2LWKGAP+j4rYnQ2l8fJIvf+lK7YW3Q9FywSiOY8vDEUe5qTFnrV
Y1yp+Vbqb4ZeBW33y0jebk/fldfhvTtDLAmAiEjkqTe6aNHTgHbt4jgZ3oMLETNQiYAP8fMQd7u0
0O6p6a0ceYDNqN4Hm+7M3IxSHASCVRw1hBnkxDG+I6GjsTVqxwirBomYynFB+NknzkYryiRMu7g8
xNJFjCnr6qvH4v5+oAONNJAL3YFYJdtaLJmi3srQSJBbTWj6Bd3iLdqGtd7jr34PCrrSjaym+Jon
A8gSUkeDbJrXg85PMwHYp+Rzz91k00xNG3hxPWx6axB3HlRIQzfWSNCN0thJp3eCqU3LBzlp2oZk
WffU0v8x92XNceNIt39lot/ZHwkuIG98Mw9kLVqryrJk2X5hSLaaK0CQBNdffw813XYJqipe1dOd
mOmYtiwABJBAIvPkOYx+y/VcW6agIRukhKozNrrIVrWR4z0koQr6uehvjC67qwp6+Rgvx9i5dGkZ
5HfapZZ3nxyNXCYtyZfgXx+XYmxBP2hMUYEOpTgNsVmQ6AKJFpg2ZGMw3r6P0kXSJWHg5mA87GsU
T6Ri0H1CciOIWVH7VHPNdTqwIWjH7sHUNLnQStNZMK8Wq7odG3wRauUTWdlBCbzNmqTRfcZHZ5Vo
oxsUsgZ5RRN2gW5EL1TmkLMbeL7UCok4MjO1gIE+CpR7YbXSWgBWSI8f2I2WLup4KPzBrExfCHgE
PcTZLwrdeykSh/slG6yV2QskxlwrvuxSCNRUUWhBXMQkfhk2YIzMjQHy13m10q0h9mOSkKC3kUTT
W6B+tTKxfZdDN0c0Y+ibNr4wdQoSZE6eLziG/NWmdnzVMCiYV43XrECPo20RHokjP3THR11P0hiy
4E6/rj1ZISPitNcelKBgWo7pp+loXaRDVS+RdwPFcpGnya4uzR9Db+vfXGnLyzIFaUzcIWbfG+Yc
gf0r3vfNkQwpSwPHPoqJYBlAh789X8YwF2GLEqVdXFc3dl/6IHP9JNpvte3cQN7ETwvtk3DMa5pu
BAXZNVvLUN4N5VrXwXPR5UuWmD5zUuyA8JZV3iKt8QAEUSuPwaApEn8cskWXRn7m6L7bf2vYz87Q
/c7qgxHHC78SbbRsIDsO3yDKNlFn44DLfSu8j8p2GZZbEkMStl4neDEJy74z+vri9FH07oSdZgA5
C4TgHARmdeWdzIc8qca057ta/DSlDFjLl+H4HMUbbbb89p1LpPSl3E9UQpvUoB3fAUxOgK2BJnsy
fLjUXulEuZpizUJhaIFOavuR5p9r+u30hE2DfLdl9iZsukL23rK6NBIcc2gf8Su/SZ68uTtvroNp
xfY6cGJWhwSForsYh9KIYtnF6Q94d8cpE6TsedsC7Tht8QF9BSfhroASWnVf2zP7am6tFScu5+B6
bgZYVkPDQEjhQ1lhUWsz776ZXl6D53tzJfjYOUzDt2RlUJd3bfkltGa8tpnpekUF7HVhShthxRFd
lH8Zrp8VN1qzIHMVm3OdKFbo0qyAPjrWPA/9xFwZyTavAufDBDpvV/5deJdxKK51Dd8hxmengVX4
oJk/vbneo8WVPpR1Lz3W2HGqc9S26tYyszTEWXHK4sZ0zaXr1JC1oQS0RFSHinev2SBsw+Vb8Dxf
8rp+KjP2w4jdrwimzx0MU8/vDBdKRMBvELDMGsq+58bg5ZZTYyEZfYgqkIx2y976Bv8CNMqBl8aB
2c2E7A9uTw8ZB+AoEFFX3dehGQWpo4xPbGsNWaFaNn+ZmW/z/VchTQssDAH2G3BC5bQAMtqVpHey
HR3KS1dek2jVRTeI5QQcCMmCr+rqq109dOkNa66dvpmh2D50WIHhS0e59FTwokaNChe0Dm1N2C6k
u8ZM/BbSOqe/cK4HZdmarEcYooU8QW4uqjGQH87cYMPuf4GyYeHnhRZHYTkkCdvFOGq+UaxPf8Eh
497rQSWX6d1C5tLU2S4iVzHyCGUMInfdXKBMf+ZoP7Tf9ntSni/1YLa9idw3CoPGZUGcpWVD4pLM
ATYOfxBCDhS+AzXUaoNUd0u7dUy2a+pV2X6K7IsUZflztPQHe0FcFUg1SEe944LVGyYzLaL5LgXp
PSmeqv6u0H82w93p1Tm4v4DEhoQbRJMgvfX2uh0o72QGePRu/KqlQdufs31xAOC1B2kWy5q637s+
rDCq6xGgy10TfU75BptxpoNDa77vwioHgG51RuWFEu6Ct+5ccPYv9WpmAx/sApxcKAQANeW7gAyi
3yTkscF3XRy4RaD1fqGfsXMh4IE86ZR2fBeHYZZwBfXgLkThZmSfhPmtIjNZ4EMLvd+FcpD0Uh+0
rJ18/WSRIb81B6w9OEvYqYg+A+D4LrzDijFuLC/iO1At+V0ofMuTOEw+DM6ZLlhgQnDYgvrlHTWG
LK0mo1rKd0AbLUV/aTp85g5/ZXN/d1PudaGYRN1EuD2bhO8Qe3MWdeUMl25tWX5FZLNA3jVemwN/
6DjsRY6iu82cnl3YQ1cvSFqBqndIXX804u80454/2ggPlXWM1FMe5cGYGBDqLPtkiXiEs6QdUqe9
Gw4L2kE5FUJ+eDga9MNF5MqkTbfonhX2qMtM0DvfFRXWpt429UcRwq8dIKpn4eGKIn7lFqFtlvcZ
ddkutZ/kAK7c4lIn+czCHNzBqPD+uxPV222RIUSpNzoZjczwHQ11OJHVntUJRKAnfScYonKe8KqB
P1HEHBHR1t/qqMM9fd5Ov/9+c/1uXzHDNAxlKmr4RHgdR3zdu6tw0TVXxrfT3Ryeq9/dKAuim2FX
NBE+o2HPYXpje3+dbv+9Gv3riv/qwFUqBnlWdOVQo+4qC4trFA8uMmtcjmZ6x0pjYff5EtRdV1mo
04CM/TJ2EAeziuXpQRw8coA7+XutVP+Smo1sQoHq37zcQqbWH8KHzp7LCR2cSaDekVtAogF0K29t
J4yAARoczkFPgegeAhGmPUfCffA79rqYXIE987TyjOBorvhOR3Cr7xs/pFc442Z23lwvys6madxK
0eJDwCMSgCsmgH4UCKVXp9dkbrqU/U2iwQ5JLDBd4wKOS/dhXbRp3+3NlbKxPVB7g8q64DveP2Ze
jtDplVfcZ3PSWoe8r71uVFIS7jKc7ODm3mUIBfUF8ccIxIvkuTfPeEHsd6T4rMgyaGVn4XsqM8Rq
JDflqP04vSQzC28r91kSAopSC3xLZYhlm8FdrZIFS92ZFPfhbn4/MJVLhqEbRjo8MI3idkR9dE7u
jeTT6U85vCy/+5h2356lOFknzXAs+a4ljp/KW02jQZQPEEeYw1Ec3se/e5q+dq+nRDqRGGJ8TTh+
S3XtUY6I6Z7+mLkuFLOPqFcNWoMuimHsfK0Sd7KgF6f7OLwov5/gytpH+pjUgwGjr6F49DOuVnKO
luPQkhDEj4Hwoyi/VtmwQt5HRUawgTNjHYK5nSQbjy8jiCOc/pLD/UxEQeADR+pIOb6E10Wew118
CbImTcMC6bTg67sRH2YpxglDULf8T0fKCVZammxs4eAE028qWgd8iM7wMfZ7UM6wfkAgoivQg2df
QXggn9P1OLToe+2rL+6w0jvCwRy0k/SHTh7N8rpqZ/bVNAmqG7PfhXJskcRgAskomEexahmiWqV3
U+O8b7RveGUGZfPz9OofshUCDgEkJyclM1exlRG5i5YiN7dr20cb3MgW/366g0N+GTxLkCxAQApU
Esr28lqpJcxjBZRxgJux1238FLfZovGeOdA0p/s6OHnI6QL+B2ZWlFS9PVu6DkqxqY0HJaHXab2w
E197itbmEyEzZQAHZ22vo+nne4eYmaSiSwk6cisf/lE/Ls/4EAfc8xOI4D00C9mZcvQKh+1AVroI
zSjIxY7z54F2gdZdaPGX090d/JxJzA7qqyAmo8qZjJx1ZhTcQ3wH+b7ogeY/T7d/cA/sta9ssow5
0Ibgkz+JzJUWwEXqvVVWbsUcI/ZBA93rSNlsVoOq0MTGhxTJ4BfRna5xv5hDHc51opxjJHGhnkrR
STVUD9BS2EDBKDDAJn560qbD6t1JgBJXcMUhyvuOLi6Ebp5Rmgyx+yFdZUizFj/1ka1KWoCFnwW1
zZdDFs50evAy2OtUWanYSauKtFNk2QNvIFsM0UKYfGGb9eL01x2cRNRtQJ0WKgv451sLqjyvDdtp
h0tjY9dICq6TZsZID34LSjYQ4wOh8jvkYW/JQgrdYDuOxEDo3VSl9BO2dd37059y0Hr2+lH2g+ek
8JSKge2EFjxmYmaiDreOghMbFFmonFRsU4+GsHGjBq2Xxk1vDfeaO8y4ygfXAhwL/3ShLHqXALZW
xhLv/68k/mzLm9SZWYq5HhS71NuhtEeBHrLoE7Ty2ubGDWfCcIe7wFcAdAVSFxWH0tA0sQqtZbvW
e9bTLx0Q6/LxnIX+3cW0VHunPpRNgPuEGPCuM64y9iTamWDPIYtHJYmlOxBnAV5R8Sm1WM8dN4Lf
CqHLS6fu/GH0Fp7xZbD/KjpwE23s5pxX336XihkihKzJlOCFnETljVFWCwaQCLhqr6o+fTg9e4cW
CN4soEKwx/d6w1FhSBRjjHDOEkBLyiezNn3kPE93cshaUKClA5ME3N17qV6zhv50gSl0gTjWhXMZ
uXzOyzjYB7JiwNtNMteqR+NETZPlYZnvMp+M61m03aHmoR0xyYYjOfFOjkSyluCRFDPwbt3bzZbM
GPuh5qeIC4jEDRCRqhixlrktkPywkzr3We9DhfzjK7DfvnKYaL3I0zzCaWjnK5f7gAt9rH3U/0Nn
E4lWD+Lt0N1UjARepFHHTidvQVLnU/e5aOcK49V7Q+1BsQkzBZ2jIXp5m3UXutg43kN1k81pTxjq
OqAXPLaAusciEACjFUe/17zBM7tE3padsSUiWg1hdG+YfJ1nTyz67MbpLvemyLVxpWlfbPMb4F6x
37Bs5sZ/F3CcBmLB/8dgkEYiqlZJDm1ro6ducxuW3ieme0+Sh42fJaHlN1m61olz2VvWBTih1rTU
n804i317dOZUINXD73UYSGWD7QfjwRH+9nB1a68EhAfDMCCv5VFv3dZWvJBD99CLGNClDGl/12ax
b46QbTu9p15p0vZ9LRjDVCTuAeRqQUJcLVSNQGuNqs+muh2BVV6HbcOuaM1BoeMOAU3CteZoX0Df
696Kob4KU/t7ZbYvVlT9NPrmoY2AaEq88LPuJgCYE6ZvQkNWqwr52WU4dHc5tKQWOTj1gdQbF1Wi
Xcb26Md9vyroeGV64wbXWUDrcJE3CfIUPV83jpz+j/Stwbsux6LwofTygsLUG7s10gUK9tLAjZLV
KOx1AqBlmyH1VJfRSk/1S4/gqtCbz4zQONBo/hwZTTYzZe+3L5wReFaA0EK7CjXjb5fLa8LRdMe8
uq2/sOjKjP6LcPifH/3/iV6K3X/nvv7P/+Lff4AsskqiWCr/+p/vL7xK+P9Ov/Pr77z9jf/cJj+q
oi7+kurfevNLaPjvjhdP8unNvyy5TOTwqXmphruXusnlawcY4vQ3/19/+K+X11buB/Hy7z9+FA2X
U2tRUvA//v7R5c9//4HTdm9XTu3//cPNE8Pv3TT9C3sumip690svT7X89x/Onyich0I3tC4mIXp7
UjLuXqaf2H9iFcAojf8gkarj9P3jX7yoZIwf6X9OVJo4YyBuNV28GENdNNOPLO/PSV8Ezv6k6wo1
XvePfz7+zfr8Xq9/cbiZRcJl/e8/cIFjxX/bEKhEQD+ItDp4TFzwQ4Gh7u2OGIQdR2YTWT6ppfRN
YG2XkkUcmod59aMUAvk40bGLOGXGpwEU2IFdauYy1VO2iA2UuLTZyJYQEkz8pHLJGsLa7heP5M92
Pcr1CIK1hSki0/ci+ZQw50nQ8EtRWd/GngVxadKVayd/mcS51wfeQQ4XVAlGLKRPKlMEkt/I2Pau
6BDdAVT707KSxq8tUV72Y0l9Ecd04Uzik8DeatfcGyqgKcLnsve6b9KohqAf4+Rz3yVDICIUgo6R
Tm+lAc0LB9qlqAPXGcpXSIMdVWT4zhqSabweV25k6Iu4YNYWsHbvInS6/sarujqI4hogW8nX1Bwe
XB5+j1grrzKSfYpDM498HaMMPLst16k9ZFeNBhRrllAHiF3jOy6UTyRO+zUQ5T9o3OdXnsxTn9XF
sjfCa7BFVH4Yme4KEZZnOwFvfiI9xNuqqFylxAuRqYSKoT6aMsDilH4p2joYiwgcVQxle47jPnXS
IX6L62mROrG86nsWXdfS/Y5K+yjoaUWeCz3t2QLs/PaFRVh1Hadj7QPlTvyoow9cz1ufa2y4zQep
BYLoaZC+KnlqVQUS2fGSudpNl4BZJy+rEqwpg4GCoBSKIsPQLTzC72KwW4OwxashmeowhD/JbW7X
KQZaGX6VxI5f9jULbFF9MQdC/bAcXPxDAnzslQ9mOuDSiEAjqkOL02kgJNqGbuDa/bjI4/aLEFKu
MmO4tbvaCDoBBBMJkxKsVYMLWjMq/DweDD/RhoskjKC5ErLIj432UXaFu7BI+bk2ytAf6hYFxFD0
KDgvgJBg2L1iWAluruxpBKmbPyGT5oOBCYx50vJTgyVBWcabEdKiCyAyn/UBGHkoyGD2RLESlv6t
cczRR+rKN1jMFjgJrnOZoWQqGqTPPeO5anFLgFp2q0X8YXSdVVaAG5X0mvQBTs1LLVzJ0OlXg+2W
S9mSOihEXwUVYpdLhlvuvoOQuwucOpSWrZ8ABwOUz7tHB7l4lLLquJ7qvvdzN62XXtV8q8zoXsR9
+NnWwNoB9T8TGPd4jTivsxgsqEjW7gXYSbkPLgbnsignHB6+0lglwJkvAY5DRZno60udGxNtQvWt
prnldwAi+EMFxRWUUKOSVLZXetv0F600L/XUdS+8wVwLGzWnLfbXoy6rZ+no2cKAxOyimBYhis1u
5WjlAACc+11voh9uWz60JiPAq0cDpF31CSQoHJ95o7c2msIJYopx5m2+EV4fo24bE13U9DprDO+y
JWK86VFPeFVDhmTBUay0SO0CDFB9jIi4kXzHmRCjMADrGvdEXxhO9li5VY7aycxY0Lr7bNrptyTp
loAvjAuXtCj9RoHJIoxFBgrbIb/E2UjWVl3QoLDdMfBYGbcLB6JoK1eTG7salxBaswB/cFF7zoV5
YSdNskJJB/Mj1Atj1jLrbqC1fU85eKBRB5EvQD9jtKgX9MjCMIZryG9e1njTBYbmJMs0j1HHm9V8
2bTJJ52Y14R3OFW0xAj4k9WNkyBsfhmagkCqh1aLkCHF5I069TsiN140PFdhl0FUZ4Q6tx2GP+MI
2PRS4H8JffC8FPJsJbJEJAoRXmnGh4bT5zZkN3mbwUSLyPGLtDRXYVg+5p2XLXgXX/AMKmKoTH4e
I6xyTh3AbPM0XIUprLOSAAJpzXCdUuA4u671YD4YjyH76CJM6EtWAeSt51kJ8rf2tif9z2IAeAhi
wr7ZgQPXjFDgT8PO/e/T40NOyX3B8F/V3Xjjohx1St78rfVLMV38tdrU/4eey5Sa/59/fIN3jksQ
J/xp32eZ/vp/XRa8Xv8E9waQJXiRvxZb/eOyUPNPqLyAcgpeAyghXuv+/nFZ8CNwWMKBmLhhIQMI
1/Nvl8Ww/0SpIAqW8T4Gowxq4z/isrx1YTW0TSeooTf9+V4YR6I0xwW7bgRK/a5bmTyDumuHKvW9
SfjbQdp3iI61rrxjEGSD+JzUol3oDUXQWXDSqxRnxHmtK6/fDJwPqJwy3G1WgT2FNlBibUJLXJzX
uvImjSjJHBul51sR4qhG4ua2bECueF7jin8YM9RRU723t3btPSCG8+BMPLlnta0yQrpp5SQl6Eq3
DBcT9JqvOxzI5zWtRHfHyuwyOzWtLbR/73H+pX7G+rlo+CvE6rfz/GsvqpBXJCu9lLaatR1EkT3G
mddcVbrk3z29p6sCog3LvCjMFRD25CIph3RBC2dO4fHITlVTf1DbcozSphaoOyY6vtS+GFvy47xZ
w5Gwb2Ms9EQd9lgQu++2ked1gHbSj0EJfk+aYsB6pmnCsTtzK3VQJCVjtOV59rE40+/GFfuFkuDg
9kZOtvbg/BDl+ODk5st5k6IYLx4S4PMOOdni1ksXEAS+FR2Zk7A6tpqK7RYNGk3CmGwBg7NWhaHp
F8RF8cF5Q1eMV3eaPLIQKd5CZfjC6KJPMRg9zmqaKpEE6AxUORdAHzKmVYs+jKwV6RtvfV7rivmC
v97Rpanlu6HLPYAo7KLeNYPdfgxz8mu7qLBG2yzblrZVvEsHGQckGahv1uLh9OBfs2EHjgeqBlOR
mLdplUc7bqf3EzU+CkYZcuhFCp5OQ+PtqtNq48Xxms5vUxtaJ650lqBP7j/jMdUubE2QObzIkQ2m
JolBo23leGKU29BI11VsuReEC3Z5+kuPNa6YdAOdzmSkcbmVefg5bK0icFBEed6lqRbIRyQaixRc
XVu79EBKVIrnPjZm0k/HBq7YNEJBsiwAMt8mCPI+gMkgSMD5PLP+xxpXbLoBqNnWWC+2PHEQ37PG
EC8SxwT6+bxZV6y6NDtIrzEmtjRrkqsU1cCBg0qb+7NaV/kWIH3hiKYPiy1H2MpvPKu7tSEk/fV0
69NNcsA0VGkns+vb0fVquu1aAR3iCEVCKEGzr+yKxYvTXRyZfgexs/1LzAwhcREOvbt1oAcJPtzY
98wzl9ZRLNvs4rASpeVsG8cD7t3LRFAT/jGti1+nksokUwwmKU2jJ1s8xm+dML8po2wG13NsUqY/
3/OeuYPoE0jNii2Bfovua3YzPFahKM87r1UIjwt5TsSDDLo1jfDS1e57SZenV/PYhlEsNQTjTann
A90mQO0vw8xzvpA2jwMvaYwZe1UqHX7Pu2KwjuaK0Kxqd8soxGtyz6ivykh+FpLKwHSTxFn0iNl8
SYoOFf3lX2Mameuyt8eHwayJD2kSYy0jEMWBlYQ7V0YS17gQS9CMxX0GDqL6GSyBrR+K4q4pkks3
6SGEKSx5WZWMeFd9Qr6cnqsji6xis61MZGYidWPbUTyR7DQHo0BRpTMrcaR1Rzl2dNpGFYJUfAsB
zCFgGZFgzZ3lGD7Suq34E12RtKIkI9kmTfqj7bqbrCWfzpoWW3EmWqCL4kgrvS3VukfT6XfjyH+e
17Ry1uScM1QLFt620QmCnbrYhtQ78036Grrfs1k2cAvhYjQe2fTaue4MNnP7TR9+4BC2J1vbaxjI
FOJKNLqlNNc3tshBWasbCFVWJVkiUlo+ubGwA1cz5sqnj1ixPa36Xo+m9BoWZYJugSwabsowz668
UdpBJHt7cd5SKC8AaAe1dqmn3raAWfnCy29pm89APY5tTuUQMnhtZ3FeeVukN9L7vijLr01YzfE5
H2tdOX4YQQ0MMXEnull5VZLiuyAf4+D/dbKpuH1zqJgF+RJ3Wxl5srFNDRp+sUauQ7eZA74ptd6/
+lARz1ksGpCCQKoRVU/0WzbYhi8chMHjJKkh/WqD29EF4JaxJnSXsSHGNbLU2rIruHExpsLYsUGW
C1ZQZ9mLlJ/3lH0lwNnbcbZuQllH6Pa2N2Pdt6xsbTji8ayt9sojstd2ljhOZZspPAwvu3B18OSI
NJmrgjmyGyzFxeCg/jNDWsPFyCqyspCwWcWtN+N+HWt8+vO9kSMfFw+d3hp4btapLyrde2zdKDzv
oFVlZszWEBrSMWTbIPgCOuKo9bVCn9PSOzZ2xQg5gve0NUJnG2W5vGRx9ZB7ZTNTtXGsccUG06ix
sspG42bY3jmMREhn2mduF/XitK20A7qGbHvRX6fQNOBpeXF6Jyq4lF/GZyrXZtsiwVxEpbNNrS6/
rtwuerYaGn92QqsK0ialpo8KXnln5SFSE0VCPxcj/YG6VHbPE0sGhtO7j3E5lM55jxNTuWzdrOl7
EzpAWwDlBMSzkHf+lLTWHKb/yDqpDG3AVXpApedsW9oOOGrJMyAtc6W7x9pWLM8oM9cA4CTfRpym
q65G8aql5/2ZE6Neul4Ya5pL822iUefWBQS9iKy5wtNjQ5/+fM+ujdSonQgv/S3j1mdAsNZxxBan
t9ixppV7VYMOLw0lmoYjfGPUPqSsZngxjrWsGHRmlU40Oka+9fT8eUxGsHZl55mzqZgzGxmrJR2Q
a9X0Z16RccoQz+GPjo1bsefMrVK9Gki+7S2O3F5KapTal9Z5+0SF6NS5m4Gd1g2h5CDChZYWICsb
jOG81SSKedLGMQYjScatgQL7iz7PLJBDu3OZiMntPeBYquLTeuzopAx1dxta+svImVx2ecHvSmoV
FyZQ/kGdjON5safXx9zelu+E0Vo9hBa3Q8Oj64JEqOgy8/rM1hVr9dxCy3ObZVtO4M9robzX0zmy
rSP7h0x/vjfyBoTlFOrT7rZJBb1EpiteNT2dgyUfa12x17htsmzswmyrhXm9ZqRd6YCzzEzLsQVW
THasO8NJQfS2pbadTnxdeXNrNx2AAQXoGMGVKRJ3crRQXXPW6aNSMIKkumvMcMDXOHgU+g0x5CIe
BJHBee0rtuwNZSgAr0y3oGdNFsIqV0OkzYkbHVkKQ7mcNdQ1dZbZZNshEqVvS3COt9Lu5+7+aYwH
rE2lMNJjq07NQkPQpUyaZULBTD+CC2DNaj1csbiGekfrDXC5TZTTVJ71IgsDXt9ZE6fWH1ZhSLLQ
MtItk6Axb7IL06s+hHn+5dMYyj2claVe6r3MtpELmERsvfRhfZ4r9vqG2TM9KFWXUWfU49YC3gZ8
bSRA6eSZJ/erj7bXeDxqvWUwKI2B7T70bR7xoJtTyDi2lRSrJlg60plhuAGx1E8tx+sNKr9nPjle
scZ7A+9p3wrcZf2Wdi2k+bpoAwqPOc7RYyNXrmIc+LzXizRF7jtmlY/kvv1NQsfhLAOGMsrbw7Su
unCSqOebtqHFcrD0ZJEkc7Xch8eOcq63jUepIYSd2XyTaPIZLJbXvJyrSD7WtHIRMztt874fxMaL
Y3PdNcBIEpDenOVaAcXxduDgI4fT3xO+MTIQkiaRdslLcZZ5Akj+tu2hzDozjTq+0cQiB7rUN/Fg
PetUAWb2bdtW4bq168TFRm/5jzyuL5MBx8s5J5auXrt1XOG48jqxSc0BELowqCCzeV7TinXGSTs6
ms2KTVPTLzbYEerw63ktk7cTkiXYJwZvsU2gW+2XAQWu+8xBK4YZii7iIknyjQuqKl/IMAfuZSbd
cDjeB7a7t8MGCV1GIu5gj4CdPvNp2vR/VQ3EODs5dvdnTY16u4ITEH5URfONlQCxr7nptre7j6kt
/HMH6erdKszR61B5n284nCiQiF6Cj/esOwgUp2/npopHPhA9KzbUza5McPKGtPx5ekqOTLt6c1Yy
8pCIGIqNYOBtlhYvgxREvJcWHc8cvGKgwJk2fdmFxcboarKE9rx1mwpRn7mk02G5dxGBY1pnLkpo
N5XbgFi6ildgME5m/KWpkffuEmBsbxs3Bg1Ukm0kNjyy12Cy4rGY8YqPtawYaVNBI0/LkniDp5sO
iG/9WWbJeaetSjjacMduG6cRGyBmGwgb0W1taGe9knWVQSqRbWoZFU7EIQ+/hlp0m1TVl9M78ciU
qAxYdYZif3vIxcbNmy/N4N7ZVfJ8XtPKzWm2rimLqhCb0ZGt73kC1Nb2zIxMbRzYI7pim6bIuowJ
JjYlSMADB9o9d9TQ07XrSG/h2mGHxJ6uBWVURuvTX/PqSxzqUrlObZBZJjV1i01eyuHrUIN/0I9Z
mC4bjybXAGSj9xYkDAJY3tyvmJfdAeebb5yCise0cvs7h8smiDWoOWVGyNZZng73OrPkAoDaOxMo
RohYizGoPS+7kZJyP8tAI1zVwl0nogIqpOvcVTqE34uaaWt9gDjVOVcMNDYU/6nVQ9sY5MA2tuN8
yj3vhxEaZ6VkoIX41ppdGzUrms7FxtQl873cbPwKhUnnDBwEbspB5IkkqhIHewzsSmA/H8G8nFZz
RIrHbEM5iFqvwDGKbNjGiSKEYIDiG+zsY5Vevy4utRo5T3lEQlDtbYbBWNKBpKihpx9jbPnduOIy
FEULGEHS5xuUOKQAEbg7z0xeThvCsVlRXAaaGl1TRDbbREb5FfocFwNBDcAZbU9aL8pmKSuWQVYx
39A0+hFp7JmAG/O8ppUTA5UUpRc2mJLUsFGaQpd9W7DVeW0rR0NCUavU1jTaZAUpLole5DdG69Uz
k3LwrMOkKBbkUK0FbKNgG1Ci5OuhG/KLsRi3AoCuIKOWttAsyJR1ra3NHHUHVxgdKkYFBvksbrsx
31QtQflv04AhxWbGLKX5sfYVu2piyoQuOMeRQNaouJO+Jop2ZraONU7ebqFhoI4MGZ6CUFx40Cyw
W5YxylPOW2jFroZQcIKIcrqx9MoEJFAHJbBtndm4YljjmJNQJ3G2KXUI54QZOPssnX46a+QqhNux
zErmLC82hVZ+TXqIgnqSn4UYRoGxYrYIFmso4omKTZy2IZ71N6Ml+sXpgU/2+e7anYqX365nnUJq
kcQR33DQjVoLvW6g3Ai52KCsHHJpAfZ+XUT8LHcIvb2z5KwZrNxgG6tLPsfsEgWjj6e/48i+VIlG
smYECxyRbDN0PPNN7nQAJLG7041Pwzs0SVOne/440rl8YJSwDareV7HnLezUXete/s0Y54TNDsMH
MDWK1fLETkw5WvgA6eo9VDuTn9zmyU7LRbrV2ti4H7vIuY4MF3V4WatnN2aGoKrPGrPcWSHFSIQx
lXgaYdz/aKH8MscccXRois1bbWc0E3fYJjHGuvRbgds0j0Jxk3Aj7QNmskJfVRZJLgTeKeuYVuaN
BSj6Vz4k5hUts+FC6/L4tqDUWTjSLYPTy3JszZXjwiNRwtpSY5uRQtkUAjh+glKxGcM41rhyXEh9
dKzUwj3c/F/Ovq1JbpPr+hdRhU6AbtXdc7JHM7ZnHCc3KjuJ0VlCCAnp13+rXfV+ZZNpdz3cJi6a
QezNZrMOUIS7SVbo1m4wM/Wb+n9g48vMYIqnh1yJs6MMNu2xgP2p5+hOwlATXE1MP6LtEKgwm3d5
Nujxunew1MWMw5MK7g81elMBXXnG8OieKajQe31SFzLeF6XZoCTc5dG+HoaWfi9g3uV3dLkQcECW
0BTo0BVoQeHMqj6us3COr9yYztXCGymCn7fRTymCLuNEoD865IUEbWEvQwuFwEi8s22nrzSTLuxI
Fwje9vD9igfW5N0sxHGau4dlq65tmUvzd2KchBogbbt0edOJ9V4wth8aFUQIZsV9rirYOE64VlWE
Enyou1yxRL+2a/Uckbn/7LdxnHBtejl1dGZtntg5gIlv+lnOxbXkfGHlXSz4updwIelXzDxdso0P
71tBnr3m7QLBSxsvkyg68oguOLRLKTwDuNDffj/4hcPdhb2Fe7+GOuibvJ1tHx/k2NAbFkT150GZ
4L3hDC6PJmr9rgAuJqXoNC/DJWzyYoMOp6Lwz2m53zJFTuGwDWUt6n1vcrOVwwEHX3qAD5ZnZjhr
U/wcvMHQ9WyrV0QW9Ew/rSk6CnhmuoaavPAVXCA+HIU57yeEFhCyp6Kd3gnd3w2ROFWgKIes9CtB
XUz+NsLOmBaIgEYWX1KZwk8Wnsi/30iXAsBZIBDiwhXQxvPYUI6h5Z1Mk5ffD32htmLnn/wpccJQ
rWmTXrVo7Cm09sto7O+pSelt35j0DxmL5tPvf+jcbHkjQ7vY/J5TBQJn2oIVngB11DIgSsBy7W/n
na73PdT3sz62wwTvPdosh0ov196/fzwgvvHTkfM3pkkPr84ZV8y+heyaXTf6kc/QPa8W2d/MMzEg
fwAMX/WVui0SSQ5hX1cvrOcwwN7JevP7BXjzI0K9yUmRQoYaWjasAjiqvB1Tc9j5NVOXC0O7bc5x
B50d1u7VE+UbDbMugrlMFlReN2YeUqee4fvStrC8BCjejgPcD9NPxv6PFhL/18wJ3V5nMNVNKXdq
oeeZfMYJ0hz6APK7XmtOnbw1wnIGIF9pn3Yt9Cnc1jTrwXg++o3uhGU54v14hwLrU8vr+B/LGwi/
tIv47De6u2tJssVK0/2pLad/g1A9QVjmSjf/PMH/BAQ+aPRr0IdxHyx0XOanctPVM7wuTTYmVfs6
8dXvDeU/coRpywy8etT8xFlTfyBKQj6j62Kf6yb+AKeWmaD93m0J108lwKR3UzeKRwBPxZWHlDdz
IkZ3IrWUiyZIV/qJl338lcFL9Aiz0fF2k7BCVQZuuVe255tHEw/cxjRbq6SYp2F6UjNlWTNO/Cvv
hvGzFZAammM1wn3SxPLOZ0NBCuHXrw4Bs1HCHULkoUpuqpQcSOWHRYS63q9DRzUK1pJa9UTNVuEl
XlgYTi7hlWV6O70FqRPFdbNC26cLBBqQ6v0QfApU7QVQCP7TfBxi0JFVLPK9NuagV3u7x6sfGRyY
3V8XpepFuuxlj2lHsTxsDe+ydiv82vcwK/h19LiH6twIY9OcJCVMcyHT0/upFgRp+OvQfZRastKQ
5DUf7sKdPK9096lksOOdwK1MIe0AUkTOIB85BAEUuepbv+3tRC0RIXx7ph1Dm/4TDJMlRLXMyWts
t79IazBbh5KSvCQQ24PgF8nmbriWBi7sb7fB2IZRxaYmIXk1pF1WNwTSUcZeuRlfGtwJzcSkLOba
kDwYwzWrBpQ4cX3NFu3S4E5kLuiZyGGLCfqu6yuh1UE28go77NLQzuEayhr3bYDZ0KKBNlac3Ndd
/6ff1zz/5E81LzM6gGcBZq375iaYP2vqVajDhM4JyiUwabKIjeSUdu+XfboZtVcXGkM7QbmIZNr2
ApGDpsmHZWJHAetavwTrWvYE1DRm0Zi2lerRGntqR/bdb62dqJRhNG9DOhPw+4Q8dIn5M9GBX/Z2
u3hJqjY4A2PsIU5g7rXa5zg0r17z5s5h2doNvtwa2w+qGx9Nx0BLXPjst95uDw/+JhLeyxYbEPqB
JoGB/Bb5JVi3g8eKaWrCOk1zu2xhtm24a5h42W/8VsUJyqaLlDLVio0y2DuWkCNoL54Td4JSN1NU
kZgWOaABpwlkdhD/r5S7F1KJ27nDCRbqJMWsy6XPUT9AZvhKpXhpZCco12aVZioWkm+wfocYnD7E
IvzffOL+72YET8tf01S3aKRtzdM8VttrMMU7NBzM6LncTlwqGa/p0NXqaQ8NtAJN9ArFt2vaB+ft
8N/7xX+8GYH+6ksZ7NNTsw+fqxpizhvfP0KYi5y89qHbttOwm0pH2+EHxspmVZiorGSor/xGd4/M
MUBlEjPIcpSwF6r7IOuBA/cc3DkyoagZ7AskIp9qYaID+qYtFC1Xv0PTlW5ooFAZbdGOmSemPZXp
JO7hbnmNg3We4luf1QnRFgKA6w6H8Sc8O5m/krQND8M+mruwaZKsHQBgubI5L+2f6NedPw7cgg6h
IC0SNQsqIpA9TjOJ0hfGGGLs91/50o84sVss7b7BW2B80lo0z/HO+TtR1d/6ar8m130+K95aLzeA
R1jF7tBEAw8p1jCWh9X9cZdxndfjHnxUU0uOClLxN7aHIZTn9nLiuhLbwslEzmdi9FKkgA31ZPr7
9yt2Idu54ggVr9UqCtU/hfBqujOKNTczesF+p7mrj8DrhET7XuDWIW36Lp72e1Vvfky8wJXdH9Fc
wlVbnsW+yvJxjAv6cQ/q3edphQeuRELIZEGKdF/Q7Khf8F7752qS7so2vbTo5+37U7EqIT/VRWGt
oQrSPKtaPi9sFH6bxdVDWPsZpujdpJ8SiofKsRmhAL77PJdhTZwYnqdwjVXd6Scqzd9AfjwHbes5
tBO5xqCPsYStftKAar0H9EkdIRJhrrRJLuSFH3LvPy34oJc0KYlYnnqx9DLTHe4fFV3mTCwzuGV+
oeSE6TAG7TaduS6jICN8DuJ3gTYfvcZ2lRCCgIRzuKntCaDvB1JwSAL/b8Zf/78kceUMCE6UZJ07
kVtNWKbxisV0dM12+cJOd/UMEggbs2CpShBxN9g69s1HqAD6bRlXzmCGws2yrMUKgrp5bvbiLz6H
o9+3dPVurDJc1rBkyOERlGZBqD8kwrcXc9Yz/Tn852o3lRm7NC8rbJRt7qdjBZip59SdIEWxUOt5
6ucn6PO+p2J7X9TTi98uDH+deC+X0PYRGZ74gNwSb1EWodPplxRd/wu1FIQplU5P0GX/U8ZA8A3o
4/ldcmInNqGWjxKN7T1EGNRzhV5pXV4LzQsVlKuTMOBrNkGNE5Su7N+xD+TBFOxPM2t2N3Dffqkr
fpCkNmHFRvArHC8f9cxuuIlXv2PafWbuA9inTHNRP7F+me/SoDosXdf79fDcd+a6XTSkFYC4ajiD
8DwRSdaViR/jGY7uv27JTkdlDaPw+iksOQRSQYc9/OgTem1495WxGwZR9sNcgcObvhAZwnOc+rHM
IX3868xHeNqgI0SrJ7tXt3tS/L3Dn9YvB0ROoELBr532RVRPYV9+ANHre7INflzUwBVACBu4pk98
qZ50YfhjWs39n3EZkSsn9YUDwyVdpl3VEQqq5ROryUfarf/M/eIFtIVT0PkZ+6cqgOuqIVE1VE+D
GglOOsB4dVt5gWExutNd0tEIocGIlk+toH/AiuqzabUXtg1jO7dXmL9wCFQr+dRsUKBaZXUXq8IP
eh+4rEuqoYu96LNoLqmKg7CyhKt8+tkrglzaJeQ9wrpPMHNa2QFuC3AwrS275ll0Ybe4xMt2n0u9
iKXIU4jZH6ZUpCfbbJ79lNCJUN4RyMh3Gn23Ov0rFOZBwTvQb1mcACVS7y24GugDVexWRdMLB4TX
L/hdYYNlYdsy6krkpE7oqbazPA5Tf80o7tKSOycpjFI6uGQMHO2x9A/04I7jwl69FsWlXY5Gl6oI
JQdgbh0Ah90I0KeeK+7SLoEZSOPBkiIfeqLv0jQARLT1fIZ1iZdj3EPfQTcsj7kVf9l6Y98tQ5fZ
74sG59Ljp8Q1wLRyXMs6zrdRiZvJxMHJNOl3v1V3TtACxjNknWG3jjfZV76N7/Zx8avQXdmCcIcu
KFtZmMspHbPhENbMs0B3KZdG05pAJ2LNSRv3pyWwGTOlFzuGw0Dy1/UGKK6gg5ArMPXiHYnPB1Hk
181zSZcqrft4kcGaJxtNn6Y9ouqmlTO/Boy6EJ4uImlTQgxQz5jzam8avM1U66GdtV8ydzFJEFqk
7a6iOY+I7rMo2v9NN+q3DV1AkmqKGRxXwPfIEJ5AzaAZb4RnSnQBSapeooVGwZyv3Xy3G/LRFNfK
/wsL7sKRYIEjR4tecj7CQCcL9kjCPYq8eMWmS0UsIxHbKW3nXPY9CMvpl7Qkno+PLhERYLzZQlJU
56yOu0PI2hsoPXuWWi4aCQZxZm8k1/kcxa+NaZ750vklFZeG2KzTNMJ3VedJHacyC4QJ7rc5SfwK
UBeGVFeGQVREnIcv/+komq1shbee3/d0Ds8dAjHrUsHeWEWlPSSihYH7rj/5DE5d5FEglgZG8WD/
Wzj/HIQpk0M4Sb8Qoi7SKIbrGuK/Bhr/DNg27TGIqdcNkbpIo1qU85QE1QCsRHgczdcQt1u/JWG/
JnKTdl0yzxhZMytvOmnHo+SR5+DOwQmzmljNte1zm8LdqANXqj7ACLbsTn6TP2ecn059k5rSLDs4
QiHbCnWsw1hvt1CE3v2AO9SFH6hWLiml+5z3e/uQ7CY6lunquTou/mCjZF7bMBhzuhfJYa+bDxDs
+Of3K3Ne4f8+wlDhhBFZ6w2OgLBipUkkHoo5iv4+l2AD3J4Gv4OUulisXWi6RSrqwdMu3y1Gg81H
n34//bePDJj6/vph8Zajl4SB8NlGta6yAPBVmFklZPBMBM4bVWhl1JJEdfky4rH2EE22/x7APumj
3/Sd1Q92U0BEcB3ypF2Gz2QsWLaQLvQqkKgLy4o6pdMykCAGdvqlSdQ/JlZ/eE3cxWTtquXjNtYm
V9tfvaZ/xzH3OpOoS/ncdVKQtsHI8xockn3P+o161f7U5XfiHdHE01qZfKGTApyeHmo5+V0sqEvx
rBmXICEWc16YpP8bDaP9Fbckr+IFPt+/bnMhIQQe0rPElYCCuYy2T2xPvEAa1AVlgfEoK1HEfT5u
Kj11urV3eLS4pkV4IUBdEBIkekRTxeuUBxMbq6xYVrDXq0En17wqLv2A0ysqOojX6mmfciFJMmZw
w0xOG4mjf7w2uotF2iLAqFcJ9ZWdyad2Gfuj7Wo/PBx10UiDKTfB4e2Z15V6hMfkU1XUXrhG6tIJ
RZd0Buxp1F5L/ZIu022STH5pxSUTJu2w43WxQRqvCT/g4vjSMfLNb7mdPlFZz4vqw0rlS0yALdmj
e6uV33MO5c5hsRu5lySSKm9UZD9Awmg/bPV4TSPm3EB84yR18Ug82WcI9hOokfQ0HY7pAOPMoSpt
Cb4fN4dkMu2h7ljrWXJw5+zYtVUwVe1UTmwQH4oWj1UnAWDsdPz9p7hguEFdXuFUL4LGhZ7yseGG
f90DRZdHMRf9F7xdC/PaMbWIBtK6ksNUe5fwhIA5AR0/r1j66SHmQ9QdqoDo8QFd7hoCQNFktmwe
mxrVRRDthzmtIdwlmoW8FKqRbW4m+mL1lK73a7Hx7h0U/SIDK95yy2QlbZjB1ph78SZh7exkDhPy
YRttOOYlH2+B6f4y2Wu3+x89gjc2g8uqE4VYopKMKu8VuP8PNh2o+DMhP6zFh3k6Ww1t+nUYtma9
Hw0IZjdToc2arYOO/Gpe901Xy8ZGGrjsvCngl97X36A063dGu0+6coBEl4bBXb43+ijS4SYo1yt3
xgv1qMsTrEW/FpPYVc4raKKdZmEsPc57VStcZ4jwwwFRFwlGhyEYdROpXOzxMQ16fmwYHMB+HzkX
jiSXNKhI2BnRwCh+o6P5GLRcnUojtd93dZmCIQtgWNbMKjd1qV76rotuKmIav8KOOTmScUi/wDFJ
59EGgjLFrBnUrb3u7JQ51TRsiaECaLBvFB5hs6gQDy0nfnvSNb7ZF7Lt4bxh0dsC9Jp0gWFtq/1s
zqiL7cIGMqXqrUKHJ9Hw403uORmuLPmFLe8iu0wxd0uxFCov9jY5QP6lvOcVh3FVZ4srO/JHa/6N
fOQCvMK2jSmspXBYdGn3ten19wXig3dI8dAF3qX9E66MxTtCiuFoLd0y3XTmDjxXfRMoU37ooqU8
zvDQjjNbc31fFqF4KCG6PWUB/teVhbgQNy7CpU/HKNAj4kaWzfepbUFzLay99QpKF4TG+Nw1NOJN
vkTVhz1S5REO8J7Fv+vV0/GU1CtHTHLb/lvK7X5UfmYg1AWhRdHSgeDfTnmcpCfDmnfQav/Hb0mc
YgsO0EWR6EHl4SDUe2y89M7obr6y5y58zcTNJDuI60OBTK7r9ZHy5yIhfpd+F4LWWDYUg0lVnqrg
hZuSPRFeb343fleVAGRPCxwv5IyqyOK+son+AAH+F68Vd7FnhSkhstygiZb2Q3MQpWgzIxBEvx+d
v12BuvCzEuISE5FyyqlBI5d0yfJYb7R/0EnSPnRxNHxGZWWusAYuZC0XeSUlrFiGZMLFqCXFYTAQ
kN0IZIw3QIX9jgvXqUZxEfDJjmMeB+QB99Lbadr9rkcwu/6lIRiVXT+mFMVRxZfkc4OewwfLxtkv
17j4qzgZSugG4DPDzpMchgqdb+jN+Z3/Lv6qnZrKrgRRWy1kuGlXuKJyKb79fgtdCFoXgYU2aVyV
BTSS4af7TyzXOrNjV/nN3AVerYMsNtrg/sUmYo/wC6gytSSe9yEXeQVWD1FhY6BKTap3O5jtoH3i
uu63Lk73e6dda1aNB4FhL7+MKKZ1u/hlMxd2VaAmSqFtA61QReYHPaTQfYgnv33uoq7kWNgV/L0h
F1F8hBPwH03ffvZbEuf02MsBr0YCQzPAxY5VK/8e9tTvRY26qCu1zqowzYjLC4WDoWXyL72HnvW5
C7uKYJdN1gqpa5h1cxfG5FkUg5eOBYPg96+ZhVCo5KwMYiR9EH6p2uavZvTigGFop3y2vQERroHc
dcy7m6bDQ30/xV89vibGdroJ6RaqYdgx9k62D3U0R9m4Dl42FCx1q2cV7LaC0Rz0cfjwrpBJfRQV
m33ejjC4c42H9PKwQH8eUmimo4fGzF/xbT01Sd26WYACM3WTqPOqDHEdYsC5R9XoE5yYuZNUTFCX
zSBlA+OC7e81mObDvja+Mz+f2z89eaE1E5JgXiAcOoc3y0y+zdXiRd3HxM+nx09jJ2WpVmbxPVO0
qgHPH75omVypK948gTC2k1aWZVjHVm1NLi2NboqCJQdQNSufkxmju9GZhkHEa2jdbHoinyBH8jAE
y+5TOmJwJz5HG2xbF0OoKd728m5IRXsPqeprrgtvFlwsdWvHNh1KBSm7Oi9pXJ0SBvp0wBJ52prB
SzQBP+GEUsS53BdumjxSILDZ9iOax375xb3bjUlvtLBLBc3u8cVOzbfNDFdaRhd2jNvoautuDdU6
Nbm2vDwtejAHtOilT9GCNXHiaO2rAa5G2DGrNSyr4vShpWh0emVdt4iGd2wK6SDIOIbx8C7ltMRe
T7zQxZi5E0kUqsThCL+nPKngdpHSOqMGGlZ+M3cCCRZ/w6IsBEFhppG8F2GbZnQg12rccwb8T7sC
U3ciSQWNgrJf0oCmHWRkSf6YC32kU/dap7UXsBu/4Zx4Wxm3EK+Om3zHk/dUQQ+jqXwUFFjqVtHo
loezGlPEUd2/gpTcH5aWXuvLX9jubhWdJGh0pXKGHJyqxwxNB5sVxWyOXt/VhdIHbUysNmiTdEF8
hH/q6xbGnqvibJklHsJQC6RHti9ftLrpVu6XXNyCbg0gnNyBZZTXVt23a/3StOu1R+Mzov2Nreii
6Ccr9LyEUw1hiW7q3qmR81cZ9eVx6HuwDmldAujNIp1kvC/Db9aYwoc2yVIXYy8iYkNd2w4yCDH6
BBosbvhofvf6zi7EXsUROAdphC3KQn4L3c74dh4W45cdXJB9p9IWAlS2yQkJ75ap6LMl9a1sXJA9
m+FtEhuKsqlZopcmHOJjqJflSoVw4Zh1UfZMTkmSsBJigsqmd6zc5HOKVsp33SIpHfwW/xzaP9VP
ItaWmmHBXzC1OutNC6Xa3nquvZP24YIdT/GEenhMyn+7QuQrWFWeE3dDeIXhQjXpBr4FkOm3423d
MC/mP7a7k/OXQexsqkyXT5KMp5CFNwGPPU9x1+poXfYxrDrUCJM4u2uH8ln1u1/94WLtuVnadZUI
pTWZAFkF0qn+qgwsO7w2i4u2H+KtmuIaEpQhnmEPmpl0yOqQS8/94gLuE7YFuovHLq9Y/IlWawvx
ydSLns1SF27PccpWqoLGqxyD5hCHpM8Sqa6ZI1yI1R+S4D/FUd0Ko8y58gsBirsv93m/I00XHpIm
JH63Sxd3H81hUm/t3OY0LlU2Q0eMBtd0bi5N34lUGcKsDor2DbSqp7bPYF8/nVRj+w9VOS4Pv989
/O3jy8Xfl7Ro0WObIFlN9/Ek9mY9mD4wKNawgVbOvxipvASH8LGdCE62FV7WETpZqaT8aStFdy+q
2PNy4sLxJ1BO27bDVXxpx9uh/some/r9Gl2oqFws/rI3pGRrUgNhnZjTEgfJLVHFq9/g7p1qWhNI
JeHaVsx8OLBQiqMNrA8Uh6UuGB99wlV1FrmhCMPuQPncH0lkvvjN3GlP9N3WpqLY69zG7O9u3FZA
8lMv0ULM/BwTP4UuVfPcdGxGYwUokbs2LuaHuO39GisuHn+CzV/cw849H3WxZsucfisj7fk9naCF
YY9YQ07r3Ig5vbcQMDlutLR+6cZF5NftxPmUwC4vTOxHFa71CbJ0Xs/vWHMnPvlE90lQXEuArJYP
JZu6Z12m2nPq7n0KcnSjphCAX/Xwjwjtu0Fc0z4577j/1uDCheObdWC0jmpscxXuMywDUjg67AFk
F2Etre/6IWBXau4fXcO3fsoJ12q3OyXMtoARtG3GKllkDafibtGzuU8mKBjM0v4bjanuDnFL4qyj
XGeAYui7Dtpf7yceshvoxIW3xVSLQ5DQ8jliJj5uhpoPKRDQwJwVwR00OtjNMNP6pjC4Fx0SDZ2B
Y7jt60kWRXSzpmN76tOloFml5viOmxXYhhkU+VO8b68l6bubqbZDfBPYYbQH2EAUKjN2BeVHtmP4
0lQh3GHtTLrlCKcy8hgWOwg7UEs5UXp+GKnA5Lnt5hqmx2u5c5GJMmnvKzYGPYTRFCu+xCboPkFU
C0LdAfqfn0Wot2c8dYf3XKDQoZSPz+Bz9leOqrfTsHC5C+XOhq1rcNQCmZWH4X7sp/5KiXbOKm99
VSeVrQBxMhJMkPFeKn3D8CIHHcmWnxKySB8YLRjETkILIz3ZpsIeDcUO51JF/xjG2XrdyoWrlUp4
XHN8KdTdnKeH3UbDqVm70ecFClN3UlqngFZTuGrmHaiu2SuNQy9cBEZ27wtiByByQ0NRN1t01w0b
dAKxO71uI8JVS4XDuBggcIwOzqL7gwC767QKPZx8jj+ROvlMTks9RuMIu6dw6A+RSZ404CNelzTh
QvMTwnmNJitKPyLvWNqXB/Rb/Cp64YLzg7BFb64bAHXZ9E1UL+9hRCM9J36uM38+txd4LyYwwss3
uUG1l1D5mi4yfvn9mv/gnL4RqC5EHy6BCST2Q9yMY8nfRaiL/4WEVnS08JTK9q2gn5tOb4d5pMNt
hGR40680Kg8q2Nh93a+2wr/Ev/LbYO67VdKSGrDRroKN41C/j4vwm56a5UrCuHCouYQBFhTREgMa
kHeEwIQ8FFsI4iNenI5qPlsAhArqhp5f7Zxyf/pqIupWhutFnYuyeD8k5bOwNPAc28keadSu4Vnx
JF/l3qDY6nA9HfrELwpdYlWPPg/FBayGH6y2GYynY3jjWK+3JuESq8rRmkRyXgGlG1FoQUicfF3s
VQ/BuPDXNa/KdZ1bjuw0pENwKHqOU9Su1+5alyLFJVZwiMGl7aTQIo83/amqbXK7wRLnBEc9LbIJ
zbz3G4TXHjvbQV+ka9vnXkw6A9CgmA5j0ponO63Rlb184Xx15WDXuBNyN+e7WSr+0iW4h3LsCVqk
Vl85oy5Ei8vDWPDIQ9IyqYAm67YDHOZ7mHHIHtayIlmaQzmMfiZPwiVlSBsUdk9SNHzZ/n7Bn5ZV
bXTlr7hQ4jisjN/nyEtjOLHMx4FN0K1FLLMVray1RuXWGK9mk3C1YBODR+LUwOMQamDslKpkO/GG
vP5+5m+j4plwCRj1zlYLa7E6D3SwHlB/AgRXLgswxhDBgvNhq++mVLV1tvN4yyDCOj2SBrTE3//8
pYVzrj8hdE06M1ZIJUn4tZbNLRLXlWvDpaGdWO+jTcyM4ZLfxuYD36BcCmVOL/1zBpv3XxNJqxRq
VYVv0msL5sQ8v9rhajP9R5fyjRPXZUGU67JtBUGZM2y0heKqKtgnbeFqnNVi7/ds7ZPh75Y3ujgU
K9rJxyqqi/HQ7HS+C8Y9vk3mgnyWS4M4mdriGBZR+LDBjgf+lbPIoIKpvk1FSL06HsJFe9AkWDnQ
elUOqsuNmIcW4Df57LVBXLAH36EKNm67BEQ44lkabyIju1czRbhYjwg4hr2MWIllNod2G15jQzyH
Piflnw73ESZuc1sFZQ6E836cZ1W/R8eJX7k6XdjaLtZD6FUR3uL+WKZ99DzbZP7WNrzxyzcuT2YN
x3AiZqtztpgXUfeg2No29ivfXC5JJ6OkROULzEF1qCzcuZMkvNZ6vrAsLoGEb2m81rg952YNt5MN
wwUML3klUV4a/Pzff/qiIpjGRsVwp0+67p8Nb34FbLn9yjWXPoKq0xoBJlIekzHImJBPM6UfvALI
xb6ZNQbQa0BJu9XdfYFDCg8VnsHpgt+SMJ322rZVXvBRHtI5OHC1rp47xcnfHJomVpq0yhepv+qw
XrJIRsvJa1VcRNPer4nG54SJXsI+SdE9D6n66Dd0+OtGaZo+7FlsMXTbj4c0GsRRR8IzrzjnpQD/
Cu1qRh7TuhsPtrsdrZ79FtxF2UdjEtagA5LHhSiYwpKiyuJx3Pz2uAuVKjltLGokzLydg/cJouil
Nsvsd9i7KCkQOaMiWWyJRmdzKsdjqr0A0gwGUM7n3COcluVU5rFQt2pY77Z4/ea1U1yQVNypSC7h
WkKgYuPHmM3bEYer9atrXZDU0Km9owEm3uy4Y8QB7jpTFXvxALAsTjqM9wkNzRaf05Qrfb/GNT2I
kBV+ZaELk6onFdB6qcnj1FXFLVSet6OBBZ7fsjsBKvnZhmTmxWMjx2fSm3eLYr673InPcoe0U1qW
iKGmx9nWwm2VjJPnJncyojV7yOwylDlh4V0SDPJutGnpV1O4+CgxSpz01VjlfNvbU00rcUj67RrZ
7cLp6QKk0qiDZOSK0fX6tKVf5+K717d0CQaQ0K7KKUA5EUm4ezDzqKprGk+Xbkausuu48C5gAUF5
2Oj4QwIKfNaEqTyqoRHv1oV9l03fP6qiXHJizHIwi/J7VxUu/2DGSVcC5VLCtITtIDzty0navj76
LZoTuxs72xVqJvMEi6bLrckaI/2yjotVIwG+MtzJylzQajxEZH+wEfXybGPCZSCwXrarJLHMxVQd
x9gcYj8TAgztBG5qVo5GUIChC1Zndb//GZXK6+lTuHA1qkCMIw3Gbib2Pq3U96HX11yYLwSWC0gz
KysbEP8lHPJklfXU1ncrqjK/q4CLSKvXjtgmnjD6vC4ZbO5OfWE2v3rDBaQ1DWtlaHqZd7WmWVkT
djAzNIi9NrmLSIOiPARrLRZmn7rPUAx8TefSi9bEhItHk/A8A/yvRYkHpPpdXPSvZcxbv0Tsir6K
oJ/Wji7YLWGEJ0bysAI35rcm0a+1zIACKRypwLFq8fhQ0D3MVuHnz4NVcc7VRPaKQRRH5pxsyWFc
IxSR5ZRcSVrnm/MbPREXiga5nUbQNiWPNQmKDE+GcC4VrT3u0zp6rrxzvnbtkK5NEJLHGRp8gB5L
CEDAftVr7V1EmiBDyua2lfmwJP1hj6pPOlDf/MYWv37X0AR4v27D9LFEIbPVy50IUr8gdZFoTSTH
esDz+yOPagn+VGruZr7Gfp0jF4rWVWJZm3JLH+Fv1R66KeBHVWx+N3YXicbnCn48m8ErO4x0i8q+
m3h/ZVUudL5dBFoXNhtEVVbyCFRBfxPrYb2vi2i+X9icfEGnqvZ6r+Du8ztUHrpCLlP6OHB5JHbb
MtQdnu+drsbsVq1c7LjmPUI40DzU0Jy8A73M74LtYtyETEVHRhTZxdbR06ygKbP0/4+zc+mWU+W6
8B/6HEMQULtatW/R3JNzko4jby6IouL98uu/WaeVTXalxqCTRhpsCmEBi2fN6d2yjPtvA3ohGthY
23yEUukZSxUJ3urk+373VO/wiFzr5du2Dgg/Pt1yA4vgZC3mtyEb3ujWL057fDFeiOX7chXifoMZ
X4pnWfAc3fGhC7hO+57797Mu/9Gzlh+46h/INLwZq25JoEDRJTxcyoyQpgLZ5WSbLCKbolu3XeId
5SjyEj+Ibj1020X/0Sk02BydoJTijc2L8l3R/lQW5VuANLeK268cPmxR26PSrdrmHTcp1mTRFkIY
DtPzxhq71rh18e5aWJNUfhDnhQmziUUXOtgtMtiitlPrlV4jqjjXQ7COid58z6SGjY1bDVFkk3Rx
vFZDSUmcL3qb0nWOv+K53y3Y2yBdQOaBzOEC+2jpS3GaFrWqlLReeOMEf2WjtbVt4dqHx8IVMbmu
5ZAWXAUPK5+rM5nk4RYcbKKOlhtVwyTifBB+rvsWnG3UOF4SbKJu5+rYF42KD0ki0SR7V1L1sMVG
MrfkhO21XcXGg9jFFufHJPokRprvrvXaW07eL0/70ObqQlrMmkH2I5fz9n7w/H93xp06Htoat+ux
IEYeBiuK7qemPfumdNynLvvkb8lxeKDRLjAdFhRjdxxoDQodyK0H2ivP6qGNcQFmaOulqvBFl7k6
bWqO7kZ6jGlTbOaJdmV9wh6pv+GpyKeJHkTxuIbGO/dhrO8rjf1ygVD4jan7smqPCG3sqxAknIUJ
ijw0/vhkorp9ilck2xJ1+PLcRJrB2BEalp+HdSiaFBg5VKf5ChrqRIlQT3ivU6c6CPs5QbHx/tTI
Y7q7PMGqxC9VfU9qCDz8Pfa/vJJDm2bBJZnM5dBHeTsF7bmgU5Ad7SY+QgUtdNpeQlsEs2GQ1BBr
EOVKsu+Smm99L5zEagTwxeeTqqiaw9dDg62r7BhsbwaeLJtwOuuHNsMybgd4grGOctnRTxxFmens
my9/H/crS9hGWEQMpBTUUJgD7hDnUh/3KP8ZT06N22Dg5mkTyDmKc595r+Jxvidcv3drmj4fcBzZ
ADWGOG32B/3UDhMkp5bBrT49/AMMbLASDj3GeTCz97VZHxssVrd+W/e2RQR0YN2EkFlEb4uGflti
egOiufYprXd+UdExGAmaHun+VBXRL68KHZu2Lm3bVHLiX5ZOwNs65eE0Jd7YOd30kdF+/ilL1Y/d
oqMoj8Van4oZnPTW1zdi4LVBsaI9C4pm65BGz7cIdJZfN0cqTeg2CW1EK4awa+CDIs3JUcz3xSFq
lLyyD3+fKZce/nltAJf7fFgYDN42PEFHuG+K5X5tKj9hYXGc9HogwlQkvnGvvQzzS3/H+rYNbh90
ZHOE0/yMVMIKHc0yCSJiTkL49YMfL6BXS8jK/P1nXfkgNogFI7/+2GsT5r3xv8YtjM4IccoAhjZ5
FYXtQEtvCPMWD44JF/Obg9dv3bp92bd+OzWIOAJbCj2pfODbBzPKb9DEdjvq2Hq4IiwnISuKfWns
CrhJluoTVKydRGthdGPtTIKy+NhgFJZHe7Gc+oH+0/PQjd0MbSDrqBZqigKN1/0RJVnMAJP9fbwv
s++lWWnluNeAlbSEKHbeVwF7FVSselJVtdwH0PNNdNCru5rM3l3rS3NjvV1ZBzZ8ANOTcovWPsxV
y5HH7FWiGvkr3II8xMvNierl499/2rUVYG0BWsUR7qEwbNthm/vaeCNJtRe6UWqhTXsFEZ9lKZYw
h+MyuOe+9JJi89z2ARv2Oup+BsJVCWTYtD5J2Kqdx6Vxi6Y2y1N15TCI0IgcIEWmt/q+HYofTkNu
kzxclUtdho3Ig0jFp6OK33YXaXi3xq3QUM9jf7BZcGQWEK1xQyw/gL+RNx5krjzthbYaLIfoBp3q
DtMFGhRd0sKw8Z8Sujev42380pF+P3f1MZ2xWOak35bpFQ5bTgLjAqaQz6PeHPnjth4Bz1GqJE9T
G9R3jGrmtjfbSM68dFTuR8hzshcBNn2fvTn8Lrh1pbiygdqSVJqWA/SnQ5HHQwmJkV1Up3AiuLEU
g7+9O/BU5HhetDl/FMkelCOzkgvCxvdcjFu6cW1ubNBX4oWNLCpJ/KaqmMh5GUfngSTN5jtehv9A
FidJ9uWYeL60w5M0wQ8536rFuNZt6+SlfYXKYJQ/5/64z2dO9+Bx5Ks5OS06WzG1xpSfAfZfhnyb
04417MQh++3W+OUn/bbZL14g+rphGJV1rRNk9rzHoAmd3EZFaPNccmjNsBDMlpB00O2uN3KPBPR3
t67T511Xi0KRfBUjGHkQRe9ojlc/t9qd0NanmuNDy7pEoBtF7SfmmO9gs+kYRW2iC+bOKFrvDp7L
0fNPhS5QAwB5eLfpYhNdvN+6XYkNY76qX+Ei1tRIVMo4jbkNdHUFSky0aDAXdVuNqT+BEhUF427V
N7jWPv+msO6JERw1xn3Z3/vI3yUTY47nQxvs2ttl6Ejd8lz5XvE4DeYHTAcntwhvc13y4Hh5Ai6f
x9M+PhZL1N1B/uNWVeZlOb5wRrS5rpDWaqKoXMddmnz1Gcm2fvzy90962btfatra+GDbjTrW6KA5
q2v6rt389tEMxfAgt7pyC+u2hCyOCGsP5zCGdznjQXEsTOAtIdK/9//a0FjHZ4aqJ8Ibj+UBgeyP
5N0drwIn/zER2spXwXBEjb/2aFytUwLpxyfRHm73LBvt8ijyLh4vL3PdH0/9inw7hLwdUyQ22gX+
qiAwk+N5GUG0qNEpiFTHjluLdOYcU0Z0PC987+dQVV9qyj84fUwb7ipKSYJBo9dBHb05tup+IbeM
Jq7Mkz/graMoW1Mqmge646dt7U3Sd54bRxDa6rG6KNewYobmZiq+EOWdRp/9chsTa4HSreW8VwXB
ZWEpz3Ectkkn2eEW0W14a1noAQK4Y/lE2n9irjHLAbm53RdsfMvMKIBdcL3N8RywJXUlZaIi5rjy
bYCLR5OBYsjC8j3sTAJt7f8dW/Ov06DbANfRh3IY45XlXRP+ooP/K+r5J7emrSzUoLooVosguRkg
N5xAo1J/blm0uOUY/+AH/KFbpN/TfJQdT1jnv6rjyW152mzYQCMx4FxEsYP6J9HWfqrL0o2Zg/jD
872/m1blF7INcl7oHwxPLlq7raA/wDAIXRIGx4TcP9hbiMe+igk8PN2+5iXc/HaApstaFbJfST4x
CFKEi0ZeV0bFg1vr1tpv+1jFOxtIXmudsh2qjpWblEFoc2EdgIM6ID2aZvxnLMv3DRQy3Hptbckt
xUMf4Hyai2XHI7jyfprZMfNpy5NFw7CoYN1pTqrJPzdddLfAuc8trWrTYHD8kBXclYK8bNtPwdFA
6bKa/nEaFFuczATQ2lkm1FF246aTbRBvDdLQqVvj1pa8dxs0HSJN87AT7f+C2i8/SFL+dGvcWpgX
B8O96maaD96+PQRr/a6bNsdXCxsHKwqf+XIhJN97b78Lxt47Ratb/UloA2EsgJlm1SMWTqb9uIQ9
rLUn6Tjk1vWzNKpBjmUi+SLrIZW19JKDAM1wG3NrCcmjaKrJ4FKr6+7XJlesIDjKuLVtZWUh8tSI
o6J+rqqG34deM6VBhAo3p9ZttEmOsB8rifHz5mhhhEMzj1X/c2va2jlLaNMY2mof0fDISx59XprV
qYgjtOXB1oH2/caLI6+3at5SVMqyT9O8FR//3vMrlywbbWomBvOC1ffzeZ3K5hRWQ4cUZhF4XyXM
km7kcv6j+F64ytl8E0DZRbeH9POgUbxIWWD0e+03bQJDVp1GkNdNNtZCnSzkEaEJrCxhGOAhjB6e
3L9zU5bnv//cl8/awpZV8ZvaxD1rjjwK+X4feeJLP0dusqOhTVpBer8M5rjYc1P1W5+OAzR4YWdL
ojidiqh10xcLbeDKbIEIRz8+8nZvNwhGrCJtnI/dNmvVmmIy44j51uzrL4hBqpTVt8yhLnH5pWlg
xY52ieM93MiRhzEwflZR/aWcJT3vfsOf5qGruONStwKJj/GQioYHsmR8/xIqPqQEaqW3ngMu/f3z
d4DPeH60MsfSq6hSRw7Z6OWMApbqp+oj8d0DxfcI+7USn93vh3O3HOQkeBCnLCRenyxH5eQnLfD0
+bwLkg7lCBFFPz/YjxChOBl85ZZbEDZFLMk2dXg88XPIkvG06c3rQNXDjSPYf+ehlwbP2rRXj4QG
xbpHvo++hJgZBDA2qJtnU7l3p6KK1D03KAxct6ZNC3aQRMdVm9aka1/De7FOxAiDswFV4GUSDV5w
howt3lLLRRwpK/f9vjJ+0JyKdmicLqKQvHg+1OvSdHTU9ZbDi3E+jzHetQ9/dzumQxrieetGGXGp
QkfrrSwTvMwvdyGLVse+X8L+b5cA3xuawt/0dqFoUM+566SMpNt2jaLO541rCgx5PKI1X2u8TLUa
4pIwlHDruQ3xgbiFg+GOOOSROoM00UOHf5zCA3Tjn3c83o+pVHF35Avbv/ZaafCk3CkHBeH45223
TESrJO2Ry6n4trw96uq709Zl67BNKDaBqeaIwNw2PbwABNLRyewFbvp0kH593nHtHxoV3eWRM4gO
vopWY1I2zLecdS9D+9KqtyLyXCytMYU5csEmmuwibM87LOvcPqgtxQYnTdr1PVr3KS8SUfZ+svDa
6QSGWr/nA+OhDmAvtdjzHg7eH6uR7G/FOHqOXafPW+94xBrqRXvelp0+6x31qDGb3GrmUCvwvHWv
0qxrSb/kAyP/o2SoTp0iblqkwkavZF0Bo+s31E00S5WOqy7uwS3KGxvFZSd7YcbY7BVONAFty2nL
iajDuw3myPoUKz/MdM2rb/xiT7yFEiRBPE2Ov8jWwCqiYDUQdJvzrUSw6QfUevu7U8YEFNDzT4Fk
hurZKOccrML8WASE3HEUCrsdbG3uKmCrFrCSnnI6EJH0KgzvCd6oHVu3tpHVkB34hhjzumUPevoA
PN4JvMJDxvNRGYOYTkfHxnysix+++qUW6lavJGzqijVbuBS4meUtP+7g5Tck0+r/cgrGNnTlLQeq
Teg0gqp9FdabSQBfqRsR4TIhXpr41prd26HiKNEb89gMwx03+3QG8BE8BBMpntqloN9CudyqWr8S
l20Hcr0QXIpL/JDgiEjCm3h5t41j9dVpmGwQSseT2Y4pGFCTMx+P4NuXBHZWbrCSsEmoXXQSdVjN
kNfl8nMt/JyjXtqt49ZiDdqajF3I+hzVMp+5t31Vsee4Wdkg1FQv8UJaTPl2HLu8osKcLmHHbana
okYd94LC85Yhh3l9unDfT+JNuclVCJuDaqtyhpknuo5YVr0KD6Ak2jPxvdugWxttMNbeJqcVgnHV
UUGRe0YhxDa9c2vc2mcBy8HacC9MburpzoMXZBKHxq32TNgUVYirvhgX0edwVvYexipu7nc9Oq5R
G6IKPCILQVWfty39gCKEtNm2b38flSuZGWFjUxvKnPAp+z4P6Cgeii186NcFW0eXFkH31iP8PMTh
FyHX8klPsnrFWsBP+9bceke4ssvbYNVebkj5rFufR0TvBiUtmt2PfUS/t2W5Ze1KJUlWHazfVF9W
blPBBq72+IC5WxSbvCXjmHXdYM5ty4aPfx/SKxHVVombMW51hKNuDptUfVq86R+jHe8ANnHlr3NF
Rj2ZfGw/b0hwJN3Yrje2nWv9vvz/b1fFsOO0j1vW5X3onwYyoTLiVt7nWtPWwt63bYeeRY0hWaMP
dwT/uA21taYHE0Z7pVe0i4IfcnR1wjzmVqwqbNLKBKMHu8fN5Ahz/V0ItdJzQFiRunXdug/VvCv+
O5znc1iQxMgmGVBj6ta4TVrV0FibtUe6fE3r1g+TcW8dNy+bswKrMOF8EnT5UPptJvphyWjnVmcr
bMiqof1YRoo3+ajI47FMn5rtllLzlSloI1aQ026qIjzavBLRV5ShyaRf1Xunb2kTVrVoCtAge5ez
iH5cvC2rOM7gbm1bqxLm69RXeJfLPSYqnTSmkhmEBJRbKLSFs+JtZr6mQufRNvep0tWebv7uuC3a
eFUZdXvR0rjNWVx881RxJPM0uq19216QVrRUZRRozJWRnI/AG081UW5JHJuu6oqJoejxMuqD/4Ar
yuehDG4cci5XphdO9zZcpQKmKsJ3naPSQfzbRR4/8QPvBCNsUm9UZF+Z6zZhBX2fPSiKDpGceR9h
ZgHB2dhzu6/9IaAVBrTaxKFzti3RyQsHCUS0dZMUFDZl5TdiJpLINo/aZU/Dpn86SHvrPnht5K1L
LJ9KsbVeZ3JIOYzvJkbXU1hE/StdgNr/+2q99ies1VpF1YGaQtXl9MByOsapSkXflWe1+YcTsiiC
4Pk2beRyrNFUYU2JLodp8sN8iBsZl2vzxtpOy84/cEOum3yjjcphDlqcqy3YbozNtdbJ845X9bTB
yXw0eQMx4toUceLx9bPbuFu7aaQCaAh5XZOXfnM8ypVHmTFbcYLv861HkSu3cpu7WiEC4i+8aHLi
Gf+Dt65aJUG9jq9UFYE39ipx3ksqbkSJK4NlS3yMlRmHHoJy+d7ub4T6H5zTb7zFXmnZfgWHKoOQ
cjNNPhz8c+x174L6loL8laZt9S9/kBRsWtTlYzjq8zRkR0/dFN3hZ/l89ngaJrvIS+Pc0XVh0lTL
EyGF4wXLBrwm5S99vAZNPnUlFCC8pU5k77mlEmzGK4LzEGkhBZNz8muPQBsuSjgmj23tr3pYzEhX
ZfJ6L5Deimn9OM4Lv9Fz8fJWRa1QM9EwGJXX63wCAhM9McrLKgU1ucJiIeTyp+bGTSMDKjPPP+8A
UG3ZTashguvfh9PywSxu5m3CFgJbx4jWQbe2ed3U35BN+9d4kAByijs289WtAKRNh0NIGZe6T7Wo
9o/1KFEeWUEV0+00b7NfzazrghCc0bZxXdJIH/C4K24pI11Zszb8hZMIymB2qnMSsDglYm7OJhrE
jfG5EjRtNTCmPB4304j9PO77V+tatLDY7eBphdf4akkJDc393mhyI7Zd2X5teTA+dv569EuLtzfS
wfRgpcDkUMRItPr59w9+bbisMwSTnGjUqGKL9OokovCuoFy66RKgTu35IujGYoTzMBpfO8ayhsz3
vahu6cRcGxtrMbfrGG+Tb7AMoOZyjsv+R8Mm9VRTqm987GtjY63hJg5hUTOSJtd0TccC7gNsaz66
jbt1eJjidVdeM+p8EfJn6ZlPo9ffOFBdmaO2KNUMi55D7muT93yd3gtglv/0qPaUSV3zIelU38I3
NHJjiYWNcy3NUgx4OMdn4Irci61Xp7hgpVuosGmuJWoPgYQ7QkU1/lR0fCBQiXY7v9kM1yK2yhy7
0chYl+1pK4M3op7as9P3tdGprdWomoNvXK5DGp1iYcJzDbWVGxvZlZlpE1OzgiEJjWed8616HeDO
ksTD9M2t59asn0tGSkAsOu828diNokwknN0dv6c17VV7+GFXmDpfWfRq89enZprfufXbOjLP+1zh
aEKqvO1LSJr13ZaQcXK6SXAbkPJozOY6XKsclj5NCtrHSyU5nK6g3EafkI7bpvkgKh/a4nONe+Kh
pxtNvxwLuE0+eVOhzIjyxBwG5T6y0coUj8wM09Pqd+St9DwCN25df3H5BDy+nLt+y7jGYSzaYp9V
3kVz/ADfSJkin1ncWK8vB3xuAzTlKLXg9aHyeSq6r+s+DXeSkv1pgu/kjdD58rriNkfDi2qXaptU
3qoC5TljdaS6J+zkNjzWjjUVOoKyrUTrfH9cuq08b70Y790at5btPq6bGRshUdOxvDF8fijGw83s
h9skDRHbVDAdyLwC8ZhqKYLEg4eyU0zgtqdhjcrZdgl3ma/x/G9dwkI0LD84DYqN0YSznkMK8g9s
N/9UjMPrJmj/dWv68v7z21wvmDRTpDSaXqOHWXf/UO19d2v6sph/axqm0sUyyl7mah6hz8MOXOGE
G57H/8Dzgq03Red5WajH09qMjwsx/7j12zpLUm/1kUND0wWhn+ghTFJ5sERza/yyZH8blB579SIq
JXPPC4PzBiAZkgvKDSvifyBR3jJ3isZexv32rWJbXsyR00mA20JrskV1mNyol0XKhG+mvQvfyLlw
2vTAkj8fFTqvsplMKfO5C5Y3UcnWcx9HzCnvCrGJ563vXriSveMSPBS5VJ8r6MT65NvfP+iVrcnG
oUqF9dME6LqalVcmscf6Nxw6zi3k/ul0P+NF+0Ri79bN9uV3WW6TUEAvl4jMq5fVvad4unmdOnVS
TL8iPYk7JNvau930XnowXrqFZBuQIh5s61SovGw/5u6XF3nTCReKwqn6kNuAFNkWIrdxxg8i5ttY
yrchRM7+/mmubIOWI+D/lUXHG0gHYy8RvyCv350U5fTGJnjtO1jrmAUjjiKtJ/M2ghBTI4y5O8hU
P2mN1yAdxHPSoKz/CW+1bglmbmNTopjjdppGL2s3zOKogmVnbdyKegHpPV8iJYsXzF7k1shmzpDo
fGsGeePsdu0rWGu7iKegAocYZ/Oyf2rW6vVR7W7nHBuSKpdVeS1KFnJW7GFi1v2fqeBuk8dGpPx1
h7Rciz2X+ftTEIpfTTy44YzcBqQo3UYloD6Vze34qPeiSSghvtsOY0tFzQxayFyuRVbXzaMe2Zcd
9atOC8ompMYyDKZFBl4GZvIHMau5p2RyUwrhNiAFO7mmH44tzia/+VUS8MID8mluhzMbkGIac5sW
A7YAA1mGSC9fQ392ewvmthJUEJteDWsbZ3u1f4HRzLvFrG7HM1t4jU2TKjafF5k6IBN6BMu3feDy
Rujll9X955snt/Eo3XMmJDaSDGI7bb6TcLpbpmh+LavZn58ULhH3PUrmExjsFveh5N5bhLj2cYc1
Jbwhh3n9l8STfEsJTIwSCBqxdNqmOErMUk8/GMpgPoZdUH+vxMFkQstavJurNpRJ2wjkcWQczL8U
+MB/A5+BbfL6WoN0XOlZy0inU+TP38rIHHd4YEBR8No0b8qSeHOyVdMKY1YchBPjxdOclJgyeSfY
AdNsSlMhoxZ6StpfE1aWeJxfh/AVwIvqyxZ5JeQ5o4Xf0fWoM9l4+t6DmO6jWFeDLq2xGzTHbTjM
sBK+EEEAS+h6VMlRjXjKd3N25DYctvMRnP4QFxmHiUu3ii6ZKYLI3xf5y68L3Ca/TNiW9XzpuEHN
+68Bl71H2JL+VGEjX0vaTQ9//zNXtgUb9ho3M/CeiSIjvX9fRPrDiiP9jZ9wrW3rAq+EhvzNMkRZ
4eNdx9P7mbPezTSG26yXbiJxAJkoMjEHmSr4J+gTuh1UbT/QYkF+RsdjlGkSFUngffAIuVV6dyXt
YCtrRV3Y+Vg8cVbUKIGfgl3eN+NM0nY83AyOYfj5/BAhmmWcmx4u6JMY20SwPa/gf+v4Ta1jxHoA
zq09EWVIyjySoyJpt5DKbXuwBbboAg46rI8om/iyny7WV2lfd73b1cnGvmSnJq+EXnvWj8UP1ZHv
cHp9//dVdOX2YWNf/JggUOVPRVYurDkpSZdzGMBfu4pg3RO33vF4QDz/xh+7sqxsDEwjLbNBLb3I
NlNRJOHat7wJnVLB2Heezx0Ul7OhVIg6+xSPaR9vZ7mGbsggt0GwhbMxavmIjhe+vjO+eS3Hwk1t
j9tKWyhNoTBixtdd2ohBiiCqzlw00envH/jamAfPx4U3m4BqAE5F4yiK1CN9lcQHNW6LygbBRhPC
9jHkccYMnv3gAbIkB6s+uXXdWrGyIupifx1nop1hw+L/UKxwC5Q2BzaX21DvDUYFasYPUf/Qhb3b
bcXGwIyEe5x3kDiD0VOOElsIevDhndOA2PxX6A3tzNZLrwUKrP2iTsPIcysB4DYAFtXkaPvqiLMO
vjOl8baEwdPAbZ7Y/BemnQyKlsXZ1sWv22YeTqVfKbcpbutsqT0YoSkgw2xT7X1bBUtaRaXj0rdl
tsaoKnWtpMjUpl4FTfEYbY7Hfpv42kolOsFLkQWrHJKWrPd0iL+6TRX6fNkbUhI4G1Qiq8fPE2vf
1N3iFsRtha0GOtp+WCmRaYXVHlPx6LPWCc/ktr5Wg8hEot3AHHHyMm/5GtTHB6fxsCmvrSBN65PL
WHvCz4hXeQ/bgHSbW+uXJM9vSVndwLts2BuRIZfHIQywbmkdkRsH3f94kBduWTYiNTd6g9UD0DeI
FWO57+3sp1sl5CNsXHB85/GP2AvLZI82/srnjfiGtdw87CNiT1n0gUpk7a9nEUwcz4weigskNrQ3
m6ElwRu1LtK96olbYLXBkADuHWKNNc82klwm9XjnNMI2ASLk3PFKo11fiBU6Jp2ftNWNa+yVLdKm
xAo64oJHgxDrsH6FWssgoWHo5l7ObUpsNW3MS7KLDOmO78JvvsxYjU5jYkNiLazKBaExz/bWX0/K
H9a7gB+3EpTXRsU6ONRl1Y1ESp71C/vAa1MlgH7c8kA2FbbFBGY9gvJMNXGK8+X3eDvcEh42FebN
sNDmHuNZjMszZGgWZGvqyHGTtLmwOJY4mY0QtYCc3s8lgqYbC9y8frmNgx26ht74AshPMeNBMKfv
oBpxk/K4UhDGbSBM02Do9ILZcoGQkuViRBEK2BYlBPtb2sooeCsLOnz0CximpsUUDyqBr1V83+7T
mpKp392m7R/6W2O/+F5c0ItR3GvvMBkqq5wq+rkNWimF9MKwzywbyyBrTJeRQjo2bS2HSO2zaE0U
ZP4C1s2D4XMwVbdwuitr7b9v9tv+gZim/LkNaGbUfAqEvifHkjoFCWIdoifDzQg4kmZ4SD0rXr4q
N36j6SsZgT9YZqbwoBBjpEVnWtik7r+Ckfeno6ba7eJrM809Va2emEczHKQfDzI+Oa82mw7rqrXy
IZJFs6nBmAj/ndGx21SxUTCCg0C8LTvJgqiYk9BTr8gh3cKbDYL5XBljCNkR3vrqFJdzmEDBpnV7
qbNRMC8wFOVIpZ+Zjf7Yhx7vIupGx69MFhsEo3PI9nA+jkyV8f7KNJdJPi1VssTM8RRm02Bcb0c5
G3pkneibJC6KL6aKb92jr2Q1bfmsYRhaJaP+wOuZWT62TFbv9NqXX/im5APrq8HxVmDbFh5IPrKY
7xseA+IPqK8EKzq5HXRsw8KCNuAhV75m0aL3B092XRrOoVsdCLPZMD/GIwbp0HochKcpGvs7rXzm
NDOZzYZN4X7UchkxKnOzJt4Uv+mRzrtxfH95bjKbDjv0XA8HLpGZQrBJG9Lqh1FF8n4pa3ojVr4c
4ZmNhKF2f46jFpXPsgPLAmGvdOjordv1tf5f/v+37cPzPU3N7q9ZuIdw3SamyaCqot4sBTNO529m
E2FFWffgIsY1C8q+fxg9yFhXyGSfXDYpZmsrQVymg0Q2RicAjpBoSr8E4ex01mS2vFKvuwpWX3pD
0UoFUYM4TAbYNt2YOdc+q7W7VnTuB9j2bJnPu+UugAPOvd+gbtltWCzupPFjEpk6WjIRtadBDW/W
drwRjq903CbClj6IC9PMS9Z6+9tIl1FK5Ty6TXZbjBHpunFixh8yPXmnuf0OXxinR3VmS7ZRxsWi
j23MWEzg9tl253Wp3R6QmY2ELT2bNrp7Q8a8TqZMRu+8qnSzumW2B2cfsiaq/G7MyvhT7Tczrj21
63hfPvLv6z9efBQwoO2ZdV+UHN+jutVtZdpAmK5N3euyGsF1eCqBnGcfTNpt8dhEWNkESH9xOeKG
CTqipH7qiT5y2zBsImzf2kYOy6Xj5XKkpiuexBTQs9PCtIGwre6gCwJXnwwmY3nth9/2uPrg1LSN
gx095FI3lNtlBeRdkiqY3qrYbf9nNvs19zO20agZsrnxfxaL+Ojr1Ql5ZjbjhczxUK8Tmi5G/brY
7/1pdLouMpvvmnlRmhg20VlJZnnSRpEUng23HquvxEEb8dIwVe4NrFSzEa9gedAScXdJ4bsFQlsE
C0m6TnPpmf/n7Eya7MSVKPyLiNAACLZwp7pUle327I3C7QEESMxi+PXv3F7Zei7fCDa96HBRlNCQ
yvzynMc1Xt4xQ5+Ktnq3b57w39e8T0pYbDR5+xiu4XaqNfnubWJfM4vv0lzb1nZViS7AxzFf/mUA
U6bxbrD10og7R6aQcWy2VTWPi5ifwr5N13nZlfT2XZyrDIoKuvuLeZxgcZjFYWwfCNX7BCB9F+hq
wXtMPpilR4S2KkX34cFfYNS363O6RBevlaIMifpHA2XkY+s301FEHd2VV/ddpEvONRwaFtY9rmv8
EASP3IZ3QpQ/1499l+gy1mclahjmMZaVNx4724DsGcjUfBMwtn1DbRFdxFxv7b4V5UJeooph6UlH
jJMfkqMUU5xWQ/9130e4TdlfzlEWaOj4hqJ+FL33rTNCJ1En9b4zw4W8JPpG6ebF+jHvm/cUBsUq
pvuCORfyCnOydWps9KMnJn6ZhuBQyy3eF/m7jFewqpjJcdSPQwAmefTQJBwRZAz3DbkT4mJ/jNpm
KvVjoEl7aGyP7kvI8+97uss52aUtNDS1zeOWi6+6WR/lBLXAv7/5f93S/1+W8V3OCfxRFKMJ1Txi
dKZLKNvCJJ3p18Pka/0MZS91Cjq6ve5nMT2N5bAeNW3oQ2C8EnufGOEHpmp9uG2GcTL7tRxSSDF2
mSwnS49BD+qLdXrFaEONOq19hANNmdsnOM7uw/1hmvb7hCcTDJs6hdXLV/Hd+vTcTeuuXAPi8t8f
XTBRrhTubY9DJ5OmhblmMPn70vC+i1Bpf1s6WiKPVDMJB67ulax2+pP7LkOleGQ59rI1s42+1PDB
/VnMTfH975PmhcPPhajirZrtRMst85T9rof4MLN4H4vhu/TU5MsOWepqywrCITtFB2haoTtpn+Wk
74pANEsVLZGSYQYI4Rkc5ZyUTflh37A4MQFpFgDYq94yCNR36YKuy/Mg/H2ycL4LZ4Wz9KJYjmsm
poVl0tdlAkWPaRfw4btwFpLIUdTqIMiWyWwPlJcqrdW27osLXD6rjCWK1nklMi+w7wSSOkkRS2/f
9ujyWALmRG0R5CGkTniQzIgkkzIP9unO+S6RNWpUJLtwWjPw5N1pHorqNMt9vq2+S2T1AUTWBkF5
Ngfic27UyR/afQ3RvgtklWTCVh5UPGsg07rG741s9p2lrioXygBRGJqIZTzG2hdFz1OklfddlFwW
y/IBAQYMAzOvnDI5wWObiJ1NAb6rylWaUBpc11mGztn1MMTCP5R8Z4rOpbGiSMRN0Q0s2zrap0uD
DIOEKO6dg/qFPdclsiKDPm5q5ZI1flF/0iyah0uxkYLsyzS4eIaHfjBobNQ8EwV62yKVaFLtA5F9
F00oROPhLrBh2MO2T+gMJcSbkOauXddFE2AAV4eraZeMzHZJmmIQhx4H1L7NxYXVFsvg9ABLrqyi
uUogmXmto3vU6kuf1Ilb8hmWIlvtYTNvVJvM7XDpiH2/a1RcVC22q8+hFc+yjhf+yXhoArAxkg77
nu6k6qOZV9DOG5esHFeWVmx8kN6wj0L2XVbNqC3cplywLEzrlbdJmPc7J6LLqumJi2CTMcvyxb9A
Lwt2mfpe+eWlr8l+DxXjtRNR1YVhVk/xu3mUJ7T03RNue+nZTmRhdSuq3MwiowV/jY7it8Eq9h38
LqzWclP3pYmXrPfyOk/7kt0k/oMVfhy75orLrIV0pbQXPlYQZDlRyP9YTvXHfY++DdcvN11SmzxU
EgcR0jEwJxmbEG6Wodp31XX1paDECWQNDnFZwHAJylE2eq2WZbrse3dnupQt49w0iOQarx8S0UYn
iDP/s+/ZznTJa6ile8PEsmmxGR3ny7ptO3db56bbbUG4xqtlGQRFl5PnTyhhRjPZmch06aF4XADB
Uox5uwLwaCQv30WCe/vG3IWHui2GiHdolqweBT9FCHmPlV7qfSvJhQbpoDTkhbo1GwvqJ6izz4kh
6OXa9U1ddBCSiiXMYNWS6XAugXqw/mJQHNiXM3JpptEXYz0XDc8IKZ6n2V5XK/a+ubNK4540bA29
OQssia9xsdpLSBd/X8qe8t/3AG3hUAS/uTkrN7h0jVVRvxd+Hxz2jbqzSmnst6iClxwHRnQIJTnC
FWxXq4fvIk3DLJSvBr1mZRt2iYe8Tgrzo3226r5LNeHWEnbDiheP+449xNGqjxJKEfsWkks08S6I
y9zHoJOgUg9UTX0m9XZPkvAWRfwhJeVCTcLOBa9xg8MmkI8nSgT/XsehfsvXqb/zB9zyN3/6FU7o
Rca+9iApTrNemOhVHqn+UId9eFx05OEM4fvgVt8FneIOZuXdLGgmmuKzL7rXUvJ9EZ5LOdWe9YbO
+BQoXEVe8YibJB/DcF/iywWdLPNxrVO3p8/iDYk9nUw9+XfXonIJp14FLQSu5iWDa2n1XtfF/GoW
HDrjf3989MK3ddasWCciwELPmfba9W1LYWqTwNi5PdYV8w4b1/1r1efof9BFoe+kfm7z5v/nE3fr
ncWCowrCXVPW1DQ4rx6ursrzTgSQ20c4+q6vR9ohE/r3P/CFaNBlq9aRN2vV+9hQA/sPegC+iljt
O8NctqoLizloDU4ZM0fp1Az/5u227xzgLllVwhW8g2uSRdqgLlLbWtQOon2+ItwlqwJRE8j4dzZj
VTg9wPrNHnHX7HbFsNxFq6jvtxM0ZGw29hCduBWiYMm2byFzF6ritUCaALxNVgcNTyKK/+TLnXn5
56nCXZWtgMl28TqKF6ezd1huJEsv9D6tJ+7iVCURoMEIZr3OoYMzezaZyLy82TPLuUtT9QtsN2rY
J2e4wJYXJTyZTGsX3an4/fkAgEY6FvIvV4dlqNHk0tZzZqGp9m5kUJtL6hJ1XDoW0LIby51SR9yV
2/JGb5XohJwztbHPYzAm0iKvvW+MnGh8AC1XGRPazKohSKCKUoGj7T7tergLV7VNUIP6nS2OgNzA
ADd+WqZlV5aPu2yVxVrS1dxNWSyW+gh3kwYpSvF934s7h7ueGoAEdpqzPveH89AuETQ0YBWz7+m3
GfXLzIEhwQwzr27OujwPU7JZnZAo6Hc+/RYT/fL0RsI4HYU4m22qm5JqgPa7jpt7Euq3p/zhmHIt
MadhipsaCvkZErj+iWBHfsz9Jrqsoax2nSAIO37/A8BGF7PN8yGbPf6MZoCfMw33OXpyF7UyNC/D
rsJ0Z205HoOJrEkQhPvKrNxlrUYdj3KUcsw8f22eWWvspRoDcSfifGEndmGrOC4IDqltzta+bZKF
xW9LFbzdNSVdIup2YIdyLG02++Sh1F9svq/LhbtAVORXLAwIm7NmXpt0HTeWbHxq9m1fLhQF0Uqu
6Ywx4aS2R7KO6uAHfJ9IPTJ7v89EWlnmdTE2XsLWMjNTATF8GAftfPfbd/5loc4Tp2KwFZ4O9fGT
2oY+7aJh13WcuyJXcRVXi0eUzbqIvofI5LPYyL556EJRmOKTqUqMecO0OZZGvjbEW0/7JqKTePKN
grIV4WOm0ESf5qQ3aWfuPPuFvcvFonQwVaA24imDteGS6ravz8s4VAc1l/tyctxloyBqUKh8VGNW
8oicBmRdz6oO9oXtyL7/PmNMbsjSbdGYReBaHj1v+0itae4gxS+MjstGbZbjSivIkiEjWlUXyPzV
byrSlQ9DzsJ7v+SFPczFpMTUGNhB0zFj5Xgx1P+4imJftOcSUdOq/fpm8JE1tOfJ2Ht9UpH1zsNv
I/yHY8+VvVIQbybwDsb+qAL01/c2Ps7LBNdW0Mxv6chMytqcpJ1Eu++uheBiUujIYlCjtjbr256l
U0jqI8m3fVIB3CWl2BysFFIhfVaq4XEJote8NHfSaS/NI2cFK79uGRmRNg4N8x+8uQP6PrH20EFI
6E6E8NKvcIJWEgE2qAUKdlHBlh8NicvjPGHVJb2J74VRL9zHXWQqghxWw0bcY+OunL5NZUGO08Cb
Q6lW+pCHA78EK6k/7frYbnnTm/CN6y2vsnVrvpuyK48hwUVr18NdPism0GCN+tZmmkcf83ZWSZ+j
p3Xfw51IuQDF6pElGFAlDH6gb/yKpqGf+x7thMlN6SONN96OMPA8TcKNrf/thpbuM0XhLjxVhaqg
bSzmjNWsfpXLAq6fttnVbcNdesqUrQomOQxZtCTzZtT3vpbk276BcQJkAS8Oq6e4R3qq+aiZetM3
0bbze7LfjxgOqwCQAWuTTWodkiEPHrqK3ckIvrCJuoaDxXhrNu2CJsslHVNeZIwYldi2okkVzK+U
kNspqPdVPLlLO0kTIrUM8bgMlJxKOS2CJIxqddn1DVzaKSaxhob0OmUTz5svSIiQi6VQxN739NsI
/hIa8jW2DTX4CgNcwF/JtZJnapfizoZwW0B/OMxc3Gkh/mS9mE7Z6K+8SZo54qmAg0wOsAInmRbM
2zebXPTJD4YIaoNkyOxNaLCBs1TC5GrSv4/SC8eAyz6FofZs1Wx9RsJVvlUGFgJ1a+hpjCABcud3
xC+MlROke41npi3K5yxeapquAg1RKzPe08ym8lDFRX5qkHlOopkyyDvi1rpz5Jw1DuN3MlbhQK/B
ItvjBs/so7fs4yO4S0j11rJu2Sy9ennBE7kF4Jl3dpJwl5Caax+lxQAPr4vaJJD3a4Jo34ng8lFh
z8OWUzw6DqF7Eo1GJyPwrr/PphdCUxePMutmbSOYzeJtRijBIdScdZVY7hTrXpisLga0KhXmwgfW
XNtikkk3NMVjbgTP9BLxO1HqS3+CcxhXHmvJopEfX0L1E7WiVI1Qt/j78PxXVfzDruHyQIXu4emd
D30G5LWIMfCgmNdb7aCA2+gRXYLtReZV/zCvpU7HvNUnYrU88kbrH39/hZf+vNvQ/rIriqrW04yv
lAUaKqlR9DWU3dd9j3aWecWWZTTrYDOPLvBy+qcU+1SbuQsMld0G00R/RBSjq9cQ+uB2Hy3IOft9
OOYAyKSJUbAIAu8Ncp9f/XyfGR3/P20rU0j0VPVYC0T9DAV6kYeo+nffUDvBu7ESns7r1t3c1b8O
yxvmjTuXsAsK1fVspjEq6FXHGgHdcuQ6vnM7fmHuudS3pHypzZpj69HAGkQ7p/5sPu4aERecrOJh
K3yJZ+eTAn84GDRAhPuYEu7CjWj4KDltVJVNxnzmOsgUJ/uANe4KL/GJeK0UMbkW0/o29r33Yqru
xIovxCguOqWacDZm9Mg159108TZEDn7bRs96IsEBikbbu31j7ywilM1MswlJrlDNTGQln6Fu/X7f
o52L8IDUewk3SnqVsflRDuowwVr2zm780nR0FlHpLWsQzhG5ogfmBxHi09rLeyoKLzzbJag82Ya5
yTEkuWmfO82CAzxxw+OuQXEBKixPzEOGF+90+1pFHWw042GffBDSp7/viD08gctOBuQaz/2rnE+X
ad2nQs1deArycLGOKjw6WlQa8eBrHpJ7HVQvDbhzrjW9b1t/8PHaHKXhuPnm4Zq0b6K4SlAVb6Nc
RZxcw6h6Z+r2Q9SYOxHNS6/thKhqZlCA6vHafKMPVsXnfgj23X9cHageflpCdbcRKb42/XqNTHgn
dfTSSzuLkmjDbE0xHqypjtGYLlqd9s1sZ0lyWXodIt/bTlJ9INWWrO2+HjLuwlJshWJorzAcfZm/
MnWVKF7vu8e6pFS+TkUAAzCdDcS2SaSX7bAVwz2TlRdG21WA2tDFPk9VyeDCmL8rvBX6adu683Lp
klFFwWZOesWu8SQ/lzb+HFXLvhPZJaOmqJsXbm+rppPPZlZpaMi+qe1iUbop4sHOmCZywn1uzBUU
w6Q47JqDLhdVx3m15mg6znrVqgvU+/lhKvm9u/BLX9M5K2sg78TTFAs+nj7buj8u7bRPNIm7RFIU
bapsqq0CbcijhGv/33Ze9sVuLpJUKhZKL9cUSKqXjHY6b7Pe9WjmEkmmXKSKrFdmDH5Ifpksw+c9
X5K5NJJgjY7lggejqQMbbJPqKdoVlzAXRYIFmIYr/LRdbWB5Uob9gk5JqI/se/FbQPfLJW3xWCWh
6VhmdiqfaFl/68JuH0QFRc/fnz36WyWULE2GBQSAigCl5QnkwcadX/M28X95d/hc2LkiQ53Zqtgu
Yc71IbQ7UzrMxZGWvBriYKiarCzbLz1vv/Vi3ifqz1wYqfakrvVitiusSMJkZZYkTPm7Yjbm8kdb
11hWCr1dNW8PvpbvOS/upRX+vKcw1+yvizTpgXabzOPVZ7mh7X3Qwb5rLHP5IzJEUdM0E7tO47LU
adCXAnL7pd3nLc1cBklahc2K9nUmveCLB72NkpT7InzmKjwttUd6mguDSrKE5mM7LCeu4nvttLcV
8//JHOZKPM0DGSBkFjfZ2rbN17nyyT99M6m3uY35eddG4Ao9RdAI9aONm2yb1y91qZ+YIrvYL+ZC
SD3riKRoM87iRqsnvxXkoQq66c50/09990+D4wS2YgzKZZlrk0HZWx/EorsTb/z1lNcrTVng2zTv
GiITqsbx/RZG23nGHP46e/P4CWWB/BPD+S4P8DWX58oW4delR4ojpH1hztCoHFM46FB5ZCToD7ka
wtM2BGZXBMBcwIkXEzQBMe5XFJ8OMOyrkn6p2K7LBHP5ppWrNfBnaKdG05aUuj1X471+wP+yVn8a
dCd8LjcfhhW0aTLlYQtOFWjoA5QZJ3Epgcm06Qh3mCAlZQf1N7h+XYC8em3qeXJJbZz7x6HykRUM
xtI7sDqiZYKWjuEdrynJZG7VucgtOVSQNTkLdJJ/mrpIPKNJHY3kKo77g6QrPgy9RTUGOe0P8ySL
E1Ss+6eeobys1bA8QK2wyWTX3atfvLD3udCVHFRVdgOGM9Tf+znOyLTPQIa5MLmAR8pk2qFBWOKT
N50dl4SNsdhV24QG+O/HpBqtHeMc7w3zmOdw/lTtBJmZi3PF8C3B/QDdSTLMD2h+/Bx5wT54nLkw
V1PBTFIGXpV1S/82LiR8teSdHeOlD3n7/7/EDZXwWI0mwiJry7lKxqgvz3Dv2dcsz1yUS7NFmLZu
62zzOv60iGaBgMpO1xXm0lzAlIJYFrHKwlI8h4QANan3xbDCuWtLsnBdQ4wrAxf5r/T69xv1d05B
Z7doLexfPaVUhqF/LTxkNIVe9lniMhfi0qVqfPgYqSzHnSRZNcpjbV7uSkAwl+ECiU6Fp2fv6pfe
l2pExgd9Mjs3aJfhykftrfk2ele+qo8sbzK/3ke2MZfcUnXhV3mDq/zYD+XTYtRDp3n4eles4LJb
g7fWYRHZAsjv8EyMtkk5tPtKqcxltya5BL7w2zwzrFgOU2tgmZBv+647LqbFTe7n8C9DtZMqeUQP
5JpqbXblCphLaRkORzoP2dhM195ybJiMEnSDvd035s7q3MY22hasoiuyVuNDEG3bQfdsX4mZua59
axPN9VTQ6DpufvekUZi5EB3vw9eYC2fpYoXSNGzGrr2/2LQpA55MhfV2ZfKYC0yZpqfVDIHI60Dj
Kh3odli6Yh/Xx1ypqTUXAxXhGl29pomS0hdfgnYc013f1BWbGnro+cAFOLoqjxfP0uNfvHDs9s1G
l5eKRlp3EYFsQFiUb2XD52MdbPe6r164kLi8VFTUPaSnZXhFU6V/Ej4vriCoukPTcrvzszphfddS
r1oKEl7HZaIH2rH1Xbz08Ye/D/1/Ra8/BLCu7BTfto6TohbXXgxMfPGpEG/nOiZJsSl6HWEjkoYc
onG2k9Vr3/SwZxro+nYtfPtmhNHs9xGGEPXJD6DuKeuan4JymP8RTJJXPoLVE0y/yHuq4+pswy1O
JyhEP6AlAPbYG7xp//5HvBDIuLxOUFjq264KrgHX7TPEyvjT0ISQctn1eBcAgz430BkZBld/lp86
r3lLEaLue7QTEFAPU+YWy1y9mq7XLeqWNA/je5H6C7PTpb1MFEOorluCK9Q5NNo+u3BLWdjTf6iy
Zl9g4CpcjSyAs9YyBUhW5OvnaIrWo6iLe2m5W2z+h9npMl8Ngbehga/UVaEm/k/V5ctDic0zT7sp
HnhK2h5iQ6HP7ulT3tJ9f/p9t5H8JSRG8XOyzdYF1zmO4gN6Wtdzwb3qAEkTdTIIU77d+e63D/yn
X+TE3oRu1VjOqA+xeqL2beNHZZ+2vaGHqO512kCFPFl50LzNdUD8AxwjGVrcaDPhCw493AriG3fL
+sB/CKvS/6iCJX9XVWv8BujX0CR+ZznWoyYgN7YZ5T840N+C2jcRqYtX5ejlZyhwze9qCKo8TKYv
hoTkJsyQNni/lX5+bIqmOms01PR1EnFLz/Fq1nPHPfO+5o332NThOCewKS+TplbDx5zBkvPO4Lww
Ns6OZ+AxXKtOblczGSgpUrMcheJ3kqUvfWGnGsB72yN3UYXXEqv6DCGC8hRovznqqm//GdRa3qlQ
/afD8Kcv7AQqxTqUnYlbHA3QJyYPrZ47GH6Al0hmWBAdwTiZj5Aq6L6hOSI4Vqz4QVnlJ1SvdaJQ
CDkPxRrdwRJe2CD/j+bxO1rl4IavQ7N9H6BKk0iNod31uVygx+saaP/5Pbv6U/hl0Uk9jHf29Re+
lcvzcC+vyrBG8E48syTWqD4lZA4SsflR2pN42zfhXCkgGKWHisqO4VNVPPXkeDZiJ6/N/o/+G/IO
0sOCXrGWxM9WRPLUQ636378P/g2t/cMsc/G/aVohzzVR/xrUcfxBkHG58jLUj34pmuOQ581pbqP1
Kvxo3pcgdYnAntg1tFXnX0ukX68+puoBnopy35XKtbGkRbcW26j9axf7/VUZQ5Ne0fjt30frpXVw
m2i/bO9rE3KyBpxfzbYYk/QNIpJ8jtj7vz8eDZm3beRP38M5QJDwbmuFlPG1IWGR+2lRQh+2TxvC
PZ8lMYROyD/bbMPhu0IeOzZJuZULlAZYOXsQE1IRC2SfbBXOgzaBtZ0pw9c5iou2TvuBTraAL3oY
oWy3NcNKq9QTvPY/jP8twWRcUEb9mU9dnC8JygjT9lyGVZB/g5hBhdTUksM4gibtpkvzzNRcH/s1
ZuccKurecSANDovFTuqi0egbHQu0dH8aZdefUcZ/ZNVaworQwNDZtiYgqa+L4AD5RgjD0QIHcDyi
Be7SeVHwWENb8A1VRPoHsqliTiZZFScIJv/Mlbd9lzeJnXoay6Qj8fhRikU+N3kdftbxMr3qCkNO
hYAq+rxJXf5ch7VvknoJa/mqh3zGJx1FxDsX6NKuX4lpwPRIBkR/GpNclV5Scdq9ilXVHwZNygTq
LPjGa2WjQz8FGndd3j0qqgo4MXdtUoX127ba/McYfwMEo4txSeuBykPoVWValZN+I/oF9oys78Sp
xed8TSAxY5/jWi5NKgMTvIJGvHzlSaEu9aSpl0zQAk+rDYrAl61aWPsWODY82gsdf/JKSLpFIg/Z
gWv23s8V+SZ99jNcq+balqr/EMRR3iRoRyIqBT9WHUBwBwfdDsOh98fpVEb5AAREeRLJZAFBwd4O
7Yd2qBk8QOoCLqd9EbPpMhcbI69ibwGEX9i5my9lLxf+vmvaThy9xuDnpzVYbnlo31SpFaG+dCqk
D/gADd7SlIDrH9o5hzBMOyP7MyYK1nzlB5lHM5THhipeiyO2zaYcU8/UkXmkEX404aqx6dbn5LXS
OfHTGh1VJ5k3Gl660+xP3mEc5iZ/GKtaFa/MMvUnhfn+WK9wQJx4O8DiTrTiYAbFkwCXEnMwte7b
N6KKanIKhk6Qk4kZD09lsMS9PLR6Q04gQRK9aV8Z4U3RU9DJrvhgui4kr5qIbmOYSESOJDWFqboK
b9LV3hnJQ7aZVBmUkq6hb6b6xNZh7k9ooM35Vztatb32pIEvjAK2335idq1mOIM1nM1dwlCxsEnV
WmseGSM1f1xQmFLf1JZT9UjVgH+qMSbBG7jYEC9Z8TGCU6ECE5740MfRZTayj1JDJACzpCVw0Unt
sMbRkzQizj8LsLH9CaQ7dHmiBj9w2HTjQZRgXvxRvoEHBOS8AHuH86noWl/9gMjXgFoeLmc2f9Vy
TMRzNFkbXpumLeHy1mqFfEObT6hyjzCYta+raMqPZe9JFHW7vLMiGeJ5Dj/WYILbz90K68g3ka8D
RCwkwvL0J9ryy2Z8sfwsWeFZdFvOqoOg++LlD1xDiuFAi7IsHsawaMcfPO5L/hSRsho/V328RBfO
A+W9z7XfIoBsBrFEIDJK7qeRmFv5AT9lptdtF2xEJDP3IvOsBBmmMyQXw+no64GYd7Xwl+lJUMxr
yAJrTxw7Fq7tR+hrTQFumnWBeQybjPjcVlPcPW08H4tLXJa6+0S2iOmn1W+HnKa278iUJzDp4uGD
gASB+d7L8tZP0qCr5FxSaJNc6kWvedYCuaSXsIgRuYPjXurtYYm1nfO0CoJGHUay+LfddaKe/Wi2
sBlP7dS1/JFhN1qDY6MaWV4rhZaqj9YPQygAhSYOWWLMLP08QSsdsJ0ae4V+WPA3lW969B41RxnL
IXhAw3JQfzZyHcS1gM3kSfVFUJ/rGf8eIuRbI49QA426N5LBoqpOSlqx5oIwZp31ITCW1Bc0HKrF
nLY4gqT6WuPDPHuhj2ogHGYnHZ5xEKFvgMZKjQ9zM83mh4DLZ3hhDVojEwXhijwZ+rDvD+1Q1fT7
1ltvOmsK8boy6Xth1yQsAu+QD1R5OiW66aavDRMLeW1qUxlYl6NROofOFCVdjjRViDTSUMcl2ZKN
Njig4kAr+S86eWfvH9FROl0NlHmWs69rET3SitroW9kwSt+PkDQypzLko/zEaT+zJy38bvzHLzFJ
f1rmWfFQoHzbkaT1GPX/9Qkb+wvffI9kg7GLSQIQ/90PYa1di4RbGGx+FEwN9NQoYNNP1UjC5XHu
OC5HSW3zqPo6jZOMnyNaD8XnBQvBFokv5kG+j1YlvVMpZxaemFiX/FGhgcBLO77SoDho5nNI73mz
d676qQuyGVVs9RW5I1Z36F6ytBwOUrEYeRaCw4R8gxMeUQf8Il1Vh9viGNZU+igFzQkzrCfiyEIa
VI+KwfZbpRsUOez3TXdD9bU0QTl+HTflCVzP1nJ9HzVRVbzjDSiRH1Ot+Noc+sgLp+AUKo580nEc
Wxo9QkFO929Y6ZGhuGjo4UVzil7SsbtMRbfw/NLGUq0/NHB1HA8q4L48ovEz1iqJ6rANliTctApC
CCOj69hPRtZ69pFFnZKJiaUvcNpKOUAIN+zHPqBHcAFhNBwKboLGP4vJjtPnQUFIJzjPcESAHOfq
g5T7Uk5BN65pOFkUy/Uq0QiWRKvJbZiEhnqRRRuQWs6yjpqhOksehjk9qDCOPHNFen7ib5iFeOCc
8iUOu6+lNlPbJryihbo2xU1UKvUVrfWW1NEsKvQu2XYLD5EdjSjSGDVJci6NBy8lqNXxMniAyORa
XYRnqP0ZkDYU55kprz0XSD1Fh2AL+zkdhC4RMC1qKAJ1oo2QeY2ijA3NMSzttp7rcK7YZ+9/HF3Z
cqS4FvwiIsQiBK8stdgu7+NeXgj3YgmEEAKBJL7+Zt+3nnG0uwq0nJOZJ7MT09r6rci+hoNN8V+m
9lReZo/AFptkST3afnpOIk9Jlct4yM5IUebFfckT4hHkRgsfLvSI07sCrtcB97VT8tQt0U7+m1LJ
jzYvo44OZ554GT2ENdrj34VKyAUm0dlwLpBTO7Rw4F7pXpc7UvpuvSBxctM+wCuoBkqXQE1kXPfM
FZ8wNa723WAAIg3XaFumlrsNdrXzBofDHR4C5xJl1PITNC6Ea/jK6VpcF1k6U1Zi8iVri7SA8qk6
EIswXR0qS5wa/dBvVQkHzJcCGqzJVKiqXDadg7RJ8hofuefRKWXE+DuV6354ieIVFnbw0E9QrmHr
xvDoYOlUil88Ss1yKXp2FxeZvooEBlM4YUv9w80l3MnMesi+GVhIiiuN16XAz9YpWqsIKFz/S4YO
8xfHLiJxh8o6T7/bBTfXE0R+Knnt5oPI624LLMAc+gQQG3agVp2RRW7wSQqZHdsF78/LlyOnyDtd
Vf8HpBMuw6E7Lhzxil+MrWJbK7dP+/ycwpd7e2CzCMNTirEk+hQ8wN23kEKGe4FOUfWi2kdBYU89
piGcEMmw6r9lHEf0NHJLih/Zxjb3RjcIvd86rpbu94DPinpHMnaIn51liEyHYPgQ+dOhykFjdHIc
LcE3I/lUCTL2GK5Ys4D9u6y7j2sgtn2oNMkYvxbAt0+D11A8wb9p7s+J3NmKs8LL4anLNx6hohwJ
Ui4ha+hLBclIuxcFgohpTpDxWJNeLdHbpk0/uxbEREfnyzgO47lkBa5qy7qiFPVSTlGK4uyg7E8H
C7bU1Pk+O/KY747218QfVFcJfK7Ph8qGNzYojpBlydDHnfSgs76oHNmIumXFMs2ikkOhzGPSyVHH
1ZYj/Bf3c7QkK15cxIfjBsdSsel6mEOo8P8jiKtGKraXFRcEjj8IabvFV3ztpyYNi5//0C5EL/mR
oXtXsNm7n1Cm2wMnWrIcwOuyiL9j1cL/lMHW0l3XAkV0hVGyQB4RvlyAjO1KWvKHHGGAGUqGXRdb
i188XiSMDPy7YHPp/M2U8Wyene4Ca8ZtHMkLCoWeYJRSBstPkSI5e91KVCunacm34mUpZ+HO68a6
h6ywGBsuKT+j5OISoydEluoMCXYaPx0oA1U7J1hXul0wY7ya6041nQ0q6n/4noj36NZvg9m/VjdY
9svBauHD5UnxF80pDrNTGRSMhvek81szw2r0T0BEU92DSjzZFV4zXb0UHc+mGodPuod2cBjgMeds
Q+dsrhyBzqZFg1/Kosm2VLl3MQvubANG1hreRNlRpEgC2JZke6bl6pJnhNlGP3rjCshlODqDok7D
1MviA50x/EQ2OSNDEAlUyKZl9RAteQTXKECrGW1ENlmYd9nS3oRPyeea5kbMtR+iIemaZJ+jmFVq
wCTAdxNnkWui1E+bROS46/ab8W5AYIvtUMluoLvImLSr5938s+jnwrUSO4K+FvgS211pmKNjDcrH
NoOZw1Zla6HHSkX5v+i6Ca64Cdrdedw/dUrj+ByKf4k8NfPREn3gkFX5gt41kqE9BGJRXFUuic9o
ZWYYK55zKai4Bb+k6cUhhXRDcDksVURluQLdsh5gJugb0n3k8qBgi5mUcAHccJN2JK3YIjWuR2AE
d/n4L7U0gzNjW7iNNlPK06RZJPE/eldEZ5Yk2dO0hShqIo//Bvae/jWYqp5PdjDDDWslv88KWYKE
siGq7T6nV5WG/X3wuX7bGJW+gp9ZiXYNQKatYrBFoSKYd9Hle55lHjTENP9NhzV1gNYhOTGLPyrP
y/yl2NFioSSBDV2MtvDc46SFFO3IMMLn5POaLjjhfXekd71Wyz121xrXGlE6ALrL4yphrVHn9rCo
vt1+ocSiQPELgr5DoWqoqJfzMO+8iemxXtaUdmfGO3c39DiginjX9aw0vcUxAJtYzAMKNgjjiqxb
4H5/kJatS1zBk0/WRZK6GpmH+rzv2fxj3VccWnAWa4aOxS28qHKUCBOr0sJ9W2wp0ZZlKJwsWu5j
XEkrBpwZW8KOWtrcVYVGlGlIAXggjPwjFbvFkoPwHQdF10bATxI8g6g7WUkWdEzaXkPkfyOcM0fV
yNGwKYbP02vp69ivHZ4/T+K1VtKae6TbJ+gCsu3LmDz+bx5xfGR9tP8Y9epqky35M+Lbhv+GdOiu
CFvs7obCTDhPzFqlkclrNcS8DX0K95Y4V7yFahxlkyhNdMGk8dYEM6CkQyCG/bmFoajmDvLpATqR
d0yNgW3KU34qEFp8kTOKQAjv/JHVNFIdTPvQNgdoj87QeOX3EILpuaI4Gs5c7znyddPUitZ3WaFg
X0X9r8wsKIDR3GbPRuoe7T/z81+IJ8llzaLwmmHw86w52yVGHg48NN7Thg+GtGNq5t/T7or7Lc/X
N+7nBCs/6UGm5ECSBRbDyVAO3+1hzi504KqFWTYW+qKmy9gv4ahDad1JRUaKiphO/OWj6p+GMuXf
tZN5leyRUm0qYv0xTp0PJ6mGNb/riZanXtl8a+JsnN4o5/PLnI30s4vn/gt5bhGipXIUZmVR/Hfo
KEpvsE4ST/sydVeXiDKqPJwnGgymowYIctPnHiTQp8U5aC75AZirGQTvzgPtkHiYzSMR9dF34dKV
MRetJlHkKkbkEDez1hTg1rqHBdDRsE2NxPXVdkcX4h+r8riXq34M5D7O2GE/EmphuV/SPerbEX3M
2qJbz7JqPUrxmB6M39I4lxvCW9kIEEmF34QE9SOH3uCWRzB7w7tDi4i2cgeegHsyai0rlje4qMHj
c9kQdfLV9YOca4Ia6pEPic8hKbWIEmfyWJ95jBLTHsN2F7YEiV9TXBj+CDZslo8Hyl/eSpvxpywp
p7I5ODJ88elRX9QFrvrPPPfsCp2fPiV5tHx1liwHME/X3UHbK1g1oValNVbHwOuRIL2sTiA6f0qZ
wzZy+78gMxZTmACMS+ToKfGULdXCyhLGsCubFeY4h9RcR4bbr1UqNf9MyeceFaSiLyIxa36LFlv8
IayfRJ0j2go9HkKMf5A5Y1jFYABIC0EMyhSGt6rbsQj2J2q89Rti37q/2iwpreIi4kmduwylsdim
HWpwjy6zDnu5b9gsK/nea7c94lCIPxcj3N8FtNyzKzA8WBEisSYjd9ibc2V+5wQXv/PR0l8o2di3
iSiGnoxPe3Qf4H7+JTrUb1UyZ2FoOOqkx/1YxVFnPi3vY74mOMztmrxKi+qtIlj/ojr2kd8nqEBE
bYYpWU+dX4/pxNds19c81urOxP8gEIZ/rKzwKyaLulMB1BiNGOsUkxDsG1K6s7HhdIPQOMGQAa03
hwzCR0uJhFcomzGQ9rx6hpOtyHD+PR/H1kXfPaq6O7p420qY2+XNQTwQV3gfybKFwMO+wSYRLvok
8wVFFE3Hy5cDXOsFiAd6MxyKpAMwVIz6wVhCTM2mEEGZa3BeCG3y5Jvgc/l0JF6/6xiuYs3BbLfU
GRJ/lsaabj02XAd+NW9jnh2/rYURmyfFmrVRUNNrihjyn5FW7KyXwvb3m0lR/lGTyfUSXN9/5Eef
7g1BP/viYKb5dzjkKC+Q2B1bvXhAe6dcYWwTAxGj+jFCDv2E4avpcWaY2mk7qsXSArPI93pCD8Lv
OFD57YK/Ud4lkBhN55TF+dBk+aLxnkhveO0LssxtnkNjXAvCBHoOaD5sY5csfSldwAvF7xamYmI6
noiCdrnSuCwQ5pF6XFkaZpnTveOD++zpui6VCSP4jNxkxZlkiwWAEgKK8Gx1UCHvvXQM4CwXjUAi
89H2qef6rj9G7FQJqUZyxXPjeUtTO1z7Egyfm2xMrgke3We0OUDvIwqTW5liMuHUkXkNVyalzq5T
mbHvy6Z3+czyHhHsmzwmbAjcbLm5AjwQsl0YALLLEfk9r7NNFfed8AGTJcgpAayd73v8hNorWHQJ
uxV1sXvSo4Ubdtd0Jv13/yadLssLt1x+y3oi5pfSxiJ6YSFOQo0CXftztM7waJeBxc/bPg2f0h5o
pGkfAGfC0kWCW4mz+PcoGCqQtKArb2M7Q4RNliXdbhnJqEVPuxPf9KZnT/MQ7b8Wu/Vw6JK6bNHh
AVjBaM88IghKjJ90H9KGHduQYKmHXTRTjspgQWOmT0XpxHnBuCWrZE+j38fO2A2IRJGfQ2rC9V9w
5fA7nRfyui9coRdaOvUwk02ZZyZScgUE+SxGlz7FCKO8gzMcnqwOGrOVS9IxgI2TEul5Wj0kq1O/
8R9zOYahInG6X1Vuh6xOes/PRwIH++8WgQQtMeuCAl+7hzkbMnTpzk+moZ5yco5YPH8z85qUDare
RUO7rrf5bMIucSVvaMyqWSZFqwFUlpXSMQJC9kzMtyQuBlutqCxVlaXKvooJhg84XZw663g8/oh0
Ays8Chi8Ps7Jvti2LDHue0cNjn6gvAWqC9pP6z/PoAjFGkkMDEcqS/tMND4/9N4iXb4cLjInRV4D
HU3VCXZMyjUTyfuydhyD/PnqcnAeIQ+6ynsgNlVMHE7UNJvKR1pEvo6yov/tUyl39Bg92U8DWTRD
KqRHzUMCP+XJVA5VVCILBZ0DTPgqLrSy12Oag2kmHURRjSMyDBtlIGGDhfssr2xL8yfg1rQZxpQ/
Fl2GdZL07CO3CfCqAm1uBeuLTn3wyMIXWfpyRKk3lP+P5coG2VDQjf++CkQglSs3bioXp/acTtNB
KrWmY+spVT+6TdhT4jY0/WJV4Fn2cnndFh1+UrJRTNYrEAi1W1Byt1vf4yRIClqQZwF3+ffxOCQ8
uLpZvkYScUyPpkCcDJp1B6MPDWoitLSLPNBRSJTns0bMclpj47GpWme4x1eg0sKr5iZsDTB93APJ
BvyvsjOZ7ZXwkX3yUsjp60hnN1RoL4EWkFnjIU3Iyb3vlnRI6mnKJuhxOxEdzybnnTwvOtoNKmRb
PkCrb5+7DeZpbT71RdH0EK3ZxrNSHvXSGf7qMdmx1wEeC+9g1pa/c8wCQlOGeLjQMR7OuOdxM3Gj
7hRwMQw5oWv8xyzs4ql3WFMwqwsjvRfGifUu9CyfQagBZ7hsvFS+HYcwfhqA3S3XXf/dZfn+A5aw
4U9AY3MHAB6rLg3+He5NmBUcMaxTnGRnsqcNrc0VW6t3TUgzM9bTgoEldDcjS2FdlEbre6wzm59z
pcf5+k8iH2qQA+5xyqALuAeBNZU/gz9isHELqm8cGIv6O89L+L0cIuEnR/b4feBgx3hv4iuUC/n9
5uIOAaMzXc/+6HpU6CBj/tp8wSrghY8hn0lnBmI4N+h7OyS10hzA345ZkffCuaeko1mjaCb3CwoE
XQ1JEKgpjP1Tar/uN6StTkk75fy4l1meXAuTLg/WKXoWpED4MGA5QYH5Ik2pQaSvv2q8aACk8NG9
KrbigkM116+V8tkC2AFwKUIcMShxhrw++SMMSJVqj0DO2H7Yv3bM//Q46ndZad53H2E0nmF5rUw3
PFp2HDzO2BuNfP+lshJFMIXjO0WWQgaWhfHe3WY7GX3RtpBvPhIgOTE09p/H1YbLeD16AJg+AxFs
iumuU2X8GqIUDokiIu0+J7qNCbiyAWcMDroUlWFaCNamCeF3x7xNJ5fin4+JFae118D8SolLRoHk
qSZWiBNg4ZlXju29aTYga69SlujEYLMJ6n0h3W3uNUreXXr7uQ/SNN1CKW6VaFTVXCTHqevh8AfO
ine13svk4ti0fzC/bWNtF5whmDhhN6fYfElDN2Xgdvr8CR0Y+G6QZvU00gUgQMfTH+vY7yerOH+B
cqBobM5c42fqvm3RGpoElPOrYdH4pBCXUgPm1BfBuugDux1yUQIP/QpoWHzeuoW0bgWAgLuQn8d0
k9hBfYe2pEAgWq1Uj32pjgklXMC8R+7EZxwbjF/SQqN167fHRUHvWXSoe+sY1NYlWYEBkIX3ty2d
kgqQqEfLaWGW6JdsqZBwBc/lMkuboMzrDlVIk6QYpaKe0YvSnb9kMcjYaQrhAc1GOHnsiOedRv0F
kiR6HUddnGykjjNcR8YHO9Kynczwe8IoW42/iqGseen6atMSUatB96HRpS+f5UDJh+t10oCYJE8A
dcfHuVfxbyz2tDkyoes03buu8ZqA5eAJr3QqSNVNR9d2ch8+Uw7MMFWEX9Y+Fg3jx4pTPIo+ITfr
AGj2n3HI1RmxqcVpL6DHwrrI/jCMHm6iPZCUwJsBIdkvgvX2BEQatGjnfZMubDszG1hU9d3+C1Z7
gGaG7bganf1Bwf3XcJe/YkwXAcmwFXj0AzgrB5z+nXDCzqB9k6aPfHktyiV6XJ35zGc9t9IIsCu8
K5HwCWoPLciA23Jg2TuQhfUM0EreEYqhNYgODS7yMPxNMqsvwCHzl3Gx7ysb+4+R5Ihl21ADYEJp
7WDPJuU9nFOL13jsWXMswCNOUV6qSoqlTCqtg6qCZaTppvg35spWPM+dNke5KOhXRMhZO2Fqd6mh
ZJmq0tHd1QLqCYHLHqMLjZGQNRlv+bOP+h/JABexT+Gm1MMplJEpz1qObMd6E4dQ6dnZDRehzCPw
Mc8mDIQ/qG1N0ugUcoxWAZWylh8UG0DR/dt+lH66oGwL/g1Q6qBBVoUlK/8T6579pjJo8USEZ6bV
cRGWrz6kh5WVd5LOjViFSW5HCTvlz6I3RN/hcWNcnSZQEoDmXmbxlMAqPn04FiWbjO8q+RbS+DB3
iYwV6MbUOmFeS4yULbj29hi3JBlN7P4rt0WYv0XkchOqae7jBXJe/ADVBgwvXQX36U3UWzZwYLoh
Ln9udkQNnbGCP4L+lHG77FP3/2nEoU2Yte/Cbb2q3FosUdvtZgg1QF2G0jKzkI7jRkTILDSks07E
ZzAyA+fVRVk+Pva8Mx9oKGfUSCOOG1X34xE+CLzBl5eyL5w4wdgqJnU5mvkGUCWBnEF2cv7aod6b
3ueBhuk1huH/Upc9Ln6P9A+3DFWPzTo86HU2qi5jOGyi7wSNlVW4lqfpabL2wJPmB9DaSgYA1vXo
4gVUQ5pBMnNXlmkWHjDv2fHvNtKheEK1RfqP4OgxV8eWze6jnwwWU5KAeorbNLjkB4jXIn6WAFn4
l4D939fGoMSGxRyE6n2zU1Kgm9VAGK562eK0BtJ0RM8ofSxv10JE76XDKoH/bSaFIRAm9Ex2iM2m
FOHZ0dZPSHSzPXBjS3c4O9eFKDb/ZgXImaZfoXqKKqYh9IWWVluvQPuSjmxfsZuh4GvB5+mMPvhR
IC5ozTtIH3Dv26VFdnG0fZc0mtzfEpBSkcA4b/FI6k42eLn62uBaB6aM66kH+bf6mX9LhwiMOPxB
0iK6qlmshWqGGXKzuzGB5EiCjEfYwK0MVMUX6H2WcF2XaFW6YasqxsfVL748MzEUs7kiPoqjLELo
7vEz2zfFa0dSTMvyaQPT1CgFF9z/BKCt9MUjEmE2jV/Zlncwy0D8OnxT44M+Isij3EBaJ1BokAxP
aK9oB8HAXEUR9w9rDBN6dY+eFN1uNSUwS/tDA6V0PaV73h+Q/wgNyOIeg71cLyff78DANsLz8WbA
h42/QWBNx7cVBxb9GmJLQEzm/eh6ciEYA80UagUGrRy4LYnv3thE9UXcHnE+TeidhI0sHEyPOALa
cFZ4mXy84jxBA4eYO50c3wnf2dykqy16+QqyIDj9WJCEKdLAfcQcv/KY5/5zZJuQYLhDPv7yQAQ2
c+rTlIvTXPTezPWa0MPc+AECG37TOaaKPeABdT7+zc6/zgeyBkHA79bU4EM5OiPYSRIMhQ6YT6jg
nJh8Ae+XrMXuG4u9KWxYblClj9MtpmjN9Al3KSuQ/LtR9CchxTmBJ63G+Rc285DdiE16UxmXuuwU
D1Zg90tEtNZ7vBbwH7HlFxek/9xR/3gLnkvQYq2RnFkqfp4zfoyvXb7iuj4IYqxwmOTDFeSWom+y
6LfuyZFxt7dohjr1DkYVSE/r1kU10KzTFknzFLXJboo/ohxkWfl0MNiiHGUFSkZjow+FM1u3+P7j
1vaQRo+Yny/SNs7JsT12GQCdT8qPfP4JxVfyx6T+KAAtgEAFrO2K7IGCpEbPAWojPXf5AsFVrMvx
tZj7EgliPid53uwjSRbYCWTjdwGRzfZUor0INYhRZm5CI3r4FFLs33YuQQJX6eaPOamNwEzwh9PW
pW0ZE79W6B+Op6C1O3S1Y8DjqIcB+OtzBNULPYFiRjDLkAYaUJB4c28Ss/m668ZOXOAZJ8BKioC8
HGweTHPqxL8aHrnsG3E58Z8E8dZxEzY05ABH9/Dhk3hfUBzDtvHHHpf6bB0UaynP2bVMLWA/Cm1p
ncgRAT9FQrCVAGQM2Og9A4JdIkWjLnGPHY3WUAFU9BAMFvpYAMl7JylQonmMRjjQD+PzmhUmf1pR
7aJoEXbzYAsHdSdlz45rjhn3K+Tr+W9aeiJaCDbI9yRn+xvHm4X1oDMBnq0qhxqUkeV1gUaA/cmB
zf/qOuyWi5eTmxr4IAAZZASl4JWBfc/uIErYX7I+CwD51VQgbImS/dHJaJD3gxQa1Uaqts9sLlP/
SHw5/wSX5/+ojilZl3MnskpvWQZWj2NOJIJ6tXZltxf1sA9C4eJAkgpgRvxxQyUMqgkvi1f9EY23
eSzyduJqP9OC+QFe8w4wBPm3kXVSgg0J8/JTOHtg5gp0Ou6KfeYMUGgiP5J1139HEIV/4ICsj7cj
o+ZniDB28DIgCqm7XxYZwWM4RHt56sCQLy2Ek8fclNOqUJi4VEyPNMAOrZ56gCgnzHwN0WsOfQeG
vQ65/AIl909n/A+uXyvv9QZE34sZlJ3kZOnAxPAhrV2/QQFHQ1pqRHgVqcSFSkn3BAAXs14V9K5y
/UK2FI9bASkLii1SbqVsJhpUfI7mJUq+E91p84Fdxdy/+QcAXM4gQPSpBIy9VHhxiv1dy1n+6mNt
YqyhYxMn+HDO+T00ZLiq+xVzX3kpDauPKE4uECgNK2YrASzYVc8ve54YgJsLpAr9M090xl8BVOWv
gGAl/5Ov6CnINuzfNbwbXzBi6qc6znE+YGRqW3H2R9sYvXKcXS9Z5zmrGdtp0eZeSMhOmYmy/t6N
czp+k9k84bjkIqIXhwaMXcoCkNGJ5YBHTlB49VvDiYNERYUCszuUG2h82DiQ8GbwU79UyJvJcC6x
bCrC2iJ9AHYbKecmeVce4K4/j4k60kZicO+ZW6QItBlUSVhXh3KqFgipBTzrkhLClQrG8Ew/iSBF
93Ok40AfAAjtXVHnc1dkFUCkw7SpyRm9FRyl8ROyqZar0n2agYReDM6lbSjXO1sE9z6vh0HYME1W
UZVGgXXQoDjPKmz8yhRO+ssettUhjBECPhAcOIfu57Ai/RzyUSLfNG4liNqnLODr8RlA5Xd6bDpr
XTln+Bi725fGHT2+Rd7DATXfuumt9I69kzIvvyUGK7lGnBuJvoKfBf5Mp+5vYtPlZ0F2pk8eDNZe
iW72vB0PQMd1hLIs/53g7ItEtZVwGXktXE6PdldiNR8ZJvuj0whvk+7PhDKDfTtmur8sPBnvI5Q6
r+tcGGhQ5IL3NXY0gGPYNlaRKBtWAMcsrFj12zgZ8ZyZaSRPewwd6sPY2ehhVlC04OacwuOMkPkE
6uxBykdjBTgVKD8xcKXEOLaURQI+AKM9KNjymKfvE3RzVx3bnD9PahG1Q5dQzWim98rRvLwsE/Sd
+xSZ74gPWstq5Il4mmNY7zxTnIqiOQarf6Az4RAAmAxVlwaIM92kGhdkjiHRaIRuSQ6iJkXmcYhN
SQlbmNQnOKMKcfzIQ6xryJbX7Z9cPnke15XwF7UPi34rEOg5XBcxmn+1P7ZKdYQU8FLYU/rqc9tD
e51A4HcWqP6VrVgXDmhfgFW+oSMpdWuWZH/Mkone+NyZa4l6AUKLMkrSVyhafNag2VrXj2NMIK9k
Llfjez93ZGp77qHYicHBABF03cofSVqSJxmTiYJhkKs8cdep4jLNO+0fIOIbABDvxnZfoBQG+8OU
46zfO2RE0wqFlMUbONR66wDIZido4G0B6HHf8MPVanNeIJQXuIjAMV1KbXd3HaHsfR22RCanOZm7
sQE1HPhzfHSgukUEMeajAhkGgxkVozevUp0Q93pEG5b9LLm1mJLAzUdvILjxJaY+gVBxwK7CpDxd
82rqDmtuKSzz1SWThzhAsFhoOYGRH+dVR+o0QuNzNQ5HRTVg3mKvUajaxxWZ13dLAUueSWv+UrJV
39k9QbpuGeVQA0UB6qkFXAttKdJNbxz8V623CEmaZunS9DsqipDXLMp0es0OenwNM3bRuzvG/jb6
xPxcMXLCq0Ej4axGu+7Czdoyh74CV4etQcRC+TcHEg/3G9gh1yoTrVcHl0N8TKPZM+3+WeFGW7o9
hnHufy1lPp+ZtwTzSTb15AIJP11OpTsY3AUPFMn19A/luQOW2QHH6cRxzhBouv8tSkpZne0unuqt
t9MVMoTl1egoE6g3QxbKhmpcXTVkYE4879sBFQJ2okWrxsgXpBOqVlYnssU/bjLQDSZP71MTzeV1
VWYZG4yDId+uk+jBf2NVbz/5EWwLnRfGEbK800s7xwq9fTaqZD8lfJ1REEb+iZq9OA18kKHetw2W
YDbGYdVoQ+zZHKv+gwpLtjuV7oFmsTphYnJrPMq7h40D19SYOfjpSj1gQc4SRkjHrJtsteo5HrpZ
ncc+yCdQI//j7EyWG0eWbftFMEMXaKYEwU4k1SuVOYEpO/RdBLrA19/FGp2rd88rMw3TLEupIogI
d99rb68PmbXU972ROzFnmY3muOhpJ6mFNkW4hgfRFfqBT3kYY0rCqoMm8cwhosOFLnW6dDem6AWP
HZeN5AGy6vnZXNgR5IbduAWpIMx1SUdgVVeGEN1t6UvGguvMfaGUiybSyosr1vS76NzFfi2kNVju
fsZFZL9LWeQsHSjm6mwrUzzbmRd8SyDf0giPUTJtAgOR2Me8qjayLuw/C3TUujHDab5kop0PlVMC
wdQrAm0jb2MD0tPvCFAPUj576fxy2tJrd4ireAeQt6s6mhqi6Y/pCj9RW3baHcxEhA4lgU1ilZm6
Z54YZcAiE8Cq0urJNTbda8LmY16vzjWGncCdc79kerjwQ97Btgg2IYhgfcZ7iKm1DGRpRUk2modV
QBvFaVUabSTh5VZSmbgrglWlx3Q2lk1H+3UAH1fPbSmdhJmSN+knP2gYNKwk87WbUvqGvgLMwoVT
9Bmv3uQgh89yut31a7u3SHYY9ghdeokbrkTzj2mOty0NkE5lxGACxnB2nGrdDvS5+p65MLAaB0sv
uthYrXombdrirlgx9rT7xWxcY9ujjmZPiEvsTRqNkMZig7jXU1gWZmiEp6TIEgnsU9EdhRBH4s4f
RhRSzQV94BgEzBqaLqHBnNvpgX7e/Qg75WE5cqdsYXG0m755wG0n0zf6B0Galxu7q2ytK+XmmGyt
FkT+m5mXBmNB0whif16olvnSBoee7wR1GwV2FgnaR2Qxi31hW0xdo97UvtfKh7WZs4Rh3mL1TL5V
mkB0wNY+U6lMI/9tnmLJqNrmhZhS3zjNHR1frEKrf3XddtlyoKQv7I+gtCVYL6f8ztfQY0UbklS2
gdPmIGCcyCluIgJcScej6EKVn2KesfVh0pjE2egKseOqhFVIwYbQvEoq6Y2cS8iTWUPYXiYKVi/i
Nl3UmTD6vthZQCD6wRp7ZSGasP5mdzuH2XuDLGkGG1FBMUR4SawsTtfC8x7mBW/4pvO6xbsPa+Gv
94B82XyEi7htLjB5qy4Fr2p9mnyh3INOu5zez1xmdx+2iZX9sbEckBdo5Iw6MgTXeWOWSfA9bAPX
e2DLrnJ5qY3MxmnUVunWy0xW1o1LUnrRwKHQRLIbsJlseti3/lEP3L0c/WkFhBWR1mg2keICQYwY
kwGaM9IOsO05HHspgGgZZhuv/N3JPS7YjlmM6wTnWrZtcrGkUyXx3CzpmzM22Qf2MMbdbiZmfyul
FoxvQ9cNxjfUWLe5q2cf0YcxJdgmOGsPl+30ateZdNCbCcuUzVwVBmBbQsczLFLq1ca00+1q5efm
vgn86U+adeEu81bVHQaHfmHDYlS986E+U9SZcbz27TDWu3XSgXxq1rE0gF7ylEURSdbJLJ7Cpvxl
IOKra5OlgYpdN9R7zzdmvZnbKjM2xc1lQL1cpzud5DnmEczKkbd4wW84M/epT7r8nLU+CmiQ2XS2
wZwDm6zroHeSUmKJcMmY3Qu6LR+9kfomU3jinotNWk1Ochjbrk6ujrGaN7fn0DgA5Sa02MUloLD5
3s4qv2+axtcsCfbEi+hYP0qPbgbF2Ra4Ji+zQpz4k5Y+Pq+1yfxnecO4EOjQkE8uE+16ZxdiRY4y
lvXCF8miki7n9aCUSB6qFbTyuaZhf3C5dGEI8NVtE6GW9WwXeenvAmTuHxRbZOrZDadovoFzXr+Z
gwglXkAJeR1oZ2LUP+buprRXwRen7b+rsG+2EuXnj5eamlKFPLuDMc3Zt2xWzQtvM8KlSOzDiMr7
q8/F+rwswjvbjVp/6ryodmQiFWff9D02asA0oD4AGOay+EXQRddElS00pmuxnA3APBWNsl9Q/VL5
XmNooDXtRv9a4wzlhuDutIymxplYMiL37aH7HuaegZxWrW9AjMv9ivp4rAwf72CdhHlcEGV/Zyxt
frWqic54TQymX35PNA6tmO1DmKfjrrfsaQ86MvyAKzPu5yxHYYfEvMNY2ocxhrbmN2iUGeGYYVqv
ZuMlyGb51Opu+SCVezlbmFUeFn85lXyR9tRK/bM59dxdpi/HPfB5egomKY+tYUNXGyU1JvFfZmyJ
6RdzCdw4KivOUGG4wOzFYnlLKL4DDnek+Czh7WKsgXLY/toe11SYB3tu9MXnFAY4qdtvbQpUa/BE
fmVT3v5tKg8zyzIYLwvU0BN5BvO5nJbx6AKBnB2nkL9L7RhHhn3zkR9FZ0NZnV0CrwzP6XQj+lRi
VZCEFjZPSV1cTZ3ccpIFDB6tJkUMM3WMZooKCZAtGI8tMDdhgTaJix4XTDp63ROZTMsEAhYY/YbW
s360bQBHMRtNbA/5/F5PNSNXhltZuNWTzA4qWwbaYjLrI1nQ9E2Om287v7a5Uk2gUxbTKjJvBBPu
KK3Y087IS44wgH6fXpTRgyLIpK0is7Q+VOkbRxZUJKckWPzvi+E6DOUCcUEDGX7qwhiBNszibbZ8
VJdxts8ILPPRmNbxDiNMs01CGcQpAY2nbjTyrVGw9hxZlCDWwFw2A5XvzX1o7R2aV7JIlx0GqQ8f
vvYwrOF0oJl1PoK+G+7UKtpHhoZMXx1FrU1yXWR0/lQht5guR15u7GFjS6wJZrhbMGES6Jmsv1YL
p1mBGfybNzTyZ4qD5hFpHMPzjFDZGdW0Z0nbwA3J1wj6WI5bBli2inTjr298f4FW+jZ4TdC3yq09
melfXTZGjBBAz4pmfbV45xBvx8QcqErN5qJ0KaxIOK71nBqiX5Dmzfqk07KjkS4W+0IXZp46BE8u
G+KYgZhRbVi6wN555uziLdNyiMp+TPMNK8awSAczFYS9qm1pj0BATFX082CMXbBzS119CzyXKSwj
uJh+CFbOn1TxABPGVIdBgXHUXVgfWgcNkDV9GIc4o5sNlX+5xXM3/vIaL3/Hn6EQPfyZoDG3vHRp
Vj+FSnvtY+3iIsiyrn5XDXtqN6EmrWWTDW5Ag4MvGkddBVFkD+W1Kx0QLsCyfSWK4jTWCWNvNt8v
aICLPuWda97h0JZ7A+2ljql9y5eFohD+D5cbZgyjQmFkEZmwO+db3ZY/msDr8R0PIxfh6BVsBSAk
BWHSc+zImoGrD4WWQLrZaKNA49reUlVMW4+ZAvjQWO/dQosPGyjvqvCSbO2g4ablsXrcIjMtUIY2
EVEVlxHfsuXNBDIbN0hj+O88tgIdhbkAk/eKDj0zmnw3Q0Pga0dv8E/4IZ3HdvbkY7qu+tBbdTmh
LmcjVFNv/WUFb33Com7C89cG3GHo0oABZfXhn57JarrRN+tfZDmso7XdsbyQgDP4d4i7hcCaT2t4
AFHX0E2wRcWGYqdJNjOmtAOlYHDpM5nEDIPBSWTnRDVLAn7ia0NIhgQbYlP1w2uCB9P6RpRB+LhY
GlAj7fOxKjaeM+MBxIwy7vx6sI61BNXB8jnu9JTi+cr6OhmjyRz8U1+lpPK1YdssJ4tsAkqzwWr2
g1os0nHNbn0QHkV7GXbTtPW9av2WeFkS1Rm5rPuSOJ4faeupPxQV4qBpqXarqMwY+0z7Yq+B9bI6
k/Wna3GviDFIuJdWJL/ZqdIfmZzsDLzHds9Z3QwxabBgxsxzRLkhoJ5/NJ2Jgw1zwzpBXMzMIQfj
xxBixmPA7Jev/Vy7x3rIjQ9GDG5z0Dig7zCXERJb1vlxNnt5EanRAHmGbX8ujYnvBjuErpnm/y0U
1La8UYykSKnN8DCpOdww/Vr+ul6uYhwHgt/JFC8zyfv5BskbXQ5695kMsORiAq9cU6dr9ozbOvxI
vd4NjA/cjZFOXRYTv9c+T21Ps1ZUjGKywmmvOm/an01uNA9G6BkH4ffrSw/9hf+TYdQaDeHYFXhd
CiaVnhfu7LGsHtd1dnYs2RYMH9rwj4c/iQCD1bzB2CwKHkgxYjXqED44MsjPZaLntxsSc7VR9l99
353eq4zqAz/V+ltaClh8mOgdNjSw1YkRmo4cOaqTAf//eDMZYnsx+FJEfWhOl0XVmGkGe/2VmY7z
5INaHxMnqB8Kex1/OtKZHcwbXtly2iM1QPoyZSVmrUQEoKlTWCAsDkLXH5OduyTTFZKPkENi1Zoi
clXBMBs4woOMSoP2NZjwzMbcNPo+HcaiiRX7BJ89k2uixN/6cxld0KIlRIi+mnixio88sdCZLA0l
HjI7+WtCGsauHKv1T04U2U4N7hjcB5MFVzQY1XiWKb6LE5uTzDelGFPFmTB7EMCh84tjlsKYtAyF
06HcJqqAwckLovH2OK+D+pmoldCKlc7aC6Sw8Wp3DKF3YeP22a71UbCjEt4x3WEmEr+7LPHave5x
ymyygPubMCS7Nt9Ky/OsvWQ3mx3piodAoMY0rdKD+mtwZS+jkZyUnpawjzquAXLrtLASHdHwzf0Z
yk6zLjCU2KkYJxWTwPOTjZoeFJP0zh0Np2AeAGaz7OQwiKPh697+USPIR0OVWNMTl6A/vMxzkGbH
tbVn95FotXXZlL3Bm0sz59z5+h+8XCX6HvQrqM51YlSkuVFIF+oqVF8sLPsFxtiR1AESvsjcDbZG
109Gu3OE12+B0G2W6Ejf7Dr+atrq0dzqzDfn78D5N7mQTtfActS1AbEmhMScK/L3nLcGPSl8QZst
W07GqtTfuowJbH7pPOXANDT9bMVmTZSg3qtV0+8iy5biQlqKPUdMd3rYyBAof3pahpI2qPSAX+rE
dLslKoSr5AUZLQhwm9RCpnBkPvTdRqSNXO+6MXSap1VC3t2bngn8HWE3XOWDE9C3QzkLEb6YjSmH
zTK543Jm2qY/RBsCg2zwyYy7NkPnDDcyAWejoPaFN7HWCvMKoQWD3AJTtI8JAA62IXYF/vCWAH8G
A8LFidDP8qeaGuUdnbA/8QjVcyjKhDGC4WLW8IX7s0fv/pFiWjmNvQulb81EOLRNzVQpRDH7yevC
YFySVEO3Ke8za8gjNomXGxFIEJR58HBTYOD73jhDQ58YVheddcELt0K4d7uBiykvuXvtQO1XuFV6
BGbgWzpm97tXmU6Hr4F4tQ0kgxUV8kbFMHasoyqg0drmzEzY3dA2O68CZVeqqARz06RytxBI9kNZ
peJukFN7gmxrn0Dpf7IBOMe2V6jvlI3FTtleEeuUVyN0a+vZDLrhISzL6mUZp+RRERwgIihi8+JJ
H/+9qdSUPJe38XnkGVM6bfvV4KZBt2x31qgJPFj7tHx3w6Sf3+Yk97t9yCrphaQSTnsi2WTKteda
7gSl6ZL+EMzwzVtujYllIu3SZPtMcBJTkeey23nFwsU6JfCKJBgEjNn/mYzWsz1bB1T44JHnUVTx
ugRWeG2LwCGYYwDr35ZVkLW/M8I+kl1Ocot3hRmqdcR2Hllf/GbJi52drX2/FwjXnAyLb1wq3Cuw
WVhXf3jjite3b/MPZYPBxaAXzoOZ9Av1pdfynBD2nPA7MUuo0jaATbfry5FXeQlJ6Tl6ib8OR7Q7
5g6zbNTHDGifH7FWVQYGt4VlTBZ+2pC4mwJW0Qepq06N180f/exP4BagEi7ziD4wN440cb1hO5bl
YaobjgUQC2U/rOwBGh+8IC2GvRS29l98aLezPeguj7UmCOTA8GhCvFdjOUSgLUMdpyK117jSdl4/
2UwVaLoBnDBQAHW072XNCvZz32A1305ZMVJHi9ayNjUQIE0OtUB3ZoUuJZNvIorFJVOEaJnrZXpo
TJ/fsiw6o9l2SbuKXeeLqQOjKdW6wUBm09wUo/fXqWquFK4Y/220O3UYlrz8ETCtEbcx3cSp7YVH
k7tFJBu4X2/EgFqK5OJPWCu+92aIe8dcEC6elDDt4izZN2lu9IhHKAKGmNSDzlD48zq3npWLgW2L
i1nvByxUEkC1CW47eWFaGG7hO4vbxaj9yF7SxgYhZuKxY0hjBKzN8LF4TKmJFAw9thT3uFC6Hx4L
ufPd1LkjpRAZh8tmJuAB5SyVnDRqYoEFxcC0vjRrkf4oSjVzPPoNc0YIII8UHCvvcJ7j7FnOWVH5
73rOXBGV7HTIjyMB+XFhL41xdruyVPvhlkCyh7Csug1Bjumytxh9Gn8IRp+KSOWpvPE5YZH+qnjZ
ZnbyTLaGPrcIZv0wRNjBrhLH05RPOkxqXqVxKIkbGBM3c39PedHXf4faR+FnsF9WR01wASVKshCO
k8kqm7ahLRvguyCQODrWrMrTO52p2wZoArx8bge/Ed1T2JiZm0Uu7dN0qtx59vc4eUeFgalVYu/k
sy8PxA00Tygp4ZNkp/nLMHeLHUseSr3lPl7qizHU43zHzKR4bFho922dPF1F7LCe853j1XOyqwiq
ObSd293lTcn8lbYfwYUICuu08L2LsrIP3vJB4jhxKVh/5SxfTk5OS3XxvSAQyMMZQewonJ7WH5q5
bc+OlFl9AHsToTaNlJh3QoaJv2fgLJK4B1W9pKWVfyyYkZ4dQ7vfBmofBHJwFw4lkeXuaSRUQW9k
N5pEIFHpBs+oB3P/XCRtBAzCuKnmHu2C8C4hWyAOihF3W4AtY4nJWIPmBy8ZnlrGtzt7WM2rJpTg
gpAoIEGMdCDPkUQjcs8YtbwCMBQAqmWa7G5QFfxXAbpDfybyqB7FeCwSS4ybebbBjMyq+ZFWt+Hl
OgXzB2Po4jkbl+rPsqB5RrxhEHMDRdCWA6w+MLpJdiz+LBv81Un3NhJHtp/8zLurEwIk3NA2rmHK
tTN2zJ73qTXPoLUGSlzNT76GQ+Db+2od1FWRS4VFUyX+efGgZorQVkWcJVSXUWmW5Us4GtZ7E9YO
Kb/2aB3pZAua9bRY4pn94uaWOb1AfwLp54pYjQJqhwHb3k0csQ0DCz29Yzc1ERyYUDZrV1uYoerB
SJBnZc4Yj8Xrm1IRTiB730Q1W/VRYDwkBKd3131C67Ehd3j66P1uxmpfDuF8HEPt7yTl507IormH
hyKIB8ylOrUFu25Q+OZrVZe3SiHJrk1bJAA1g/Pq14ZVnoqqxts9olFcg6EP904RGlspwkdtutbJ
JYMHeS4pwxO9cPd7QDE5+MWivIemT0J1Qax8TWlf4sK3222vF7KlQiPjZEIw47Xu10d+C3FhGfd0
ZHCvCJWdB6LCABeIYqlP+FZd6tNGHBWN3nBfETKDaY2c4JRoggAOOMmz+o9BWvNdu/TlCcPZHK0e
27a9UqW/QEeH9yBvJNwfJn3iBBSRIl7AxysI5NtYE0NppAaJp5V9SOWZ7/uwr0jziKtqVPQL+EVv
ncFNwJlHid3Tg3LeJq4j+A1MCEC8G99IqRCR53S/a7uzrkNDsB4nDEbjbKr3TbiKlzE31S+WREsU
jSE8yrx0nlvYFvKNaSpTXgULxibwwTgCq9s7BkMxBjPo8mwt6Sk1cDt6G1IN9J2jlpmag8ptwztm
uYwLXXcAqGxkwlCwZrjUtSXDV2/NLrCkwame+oU/E5G4Rng5m7elt7o4Ib/lnHVu8NGVs/rZElN0
1t4tk8bTUFAIyQfsfBbAF/LISXlEg/i2m17dufKeuFmnbW0xWSUKQzzTpRhnr5rHc29l1bB1efrN
CQDQOnkuG/h4+YkUabGn3jCAMXxr4OutaOFOzs9uVXUfvZTWocsCPlYBUxCn7lAcagJi78pknG9W
7mE+TCzaO6IHj9skHeyflAf6xUxspO5g6VvJqCrtY2yv3m6eNX7MoggPNuuc8EMlFSUX8d3flehh
9nvsQxsBSbxnasrrmJh+p2OXZjU9BG3ZvwTSmt/YRpGCrDUGCXgdtMBi88UEU+ABgsp0m0lNlD8K
s/BKKfhEUqI4B9Y/nMRs99RcBocqcq3dberBbK6UcgPcmWAQkKyQ5FUm+4OuVHMRWZjEg5sMd0uB
sA7dm5zc3jBfWQ9Ncoo2DawL7S0LbqN683fX097NFV4Qy7OyJy718t7zsn6b2l73ZpZjdQBR8C4I
qWqn7YUzoGPOuy/6IdwySytPHGzINV6Ws08Y1GaKh3r1SK2k6kig625yEO8q8vN309Li26xGY2cs
bnGha8IsbY1V7Dvgl2kbTIS1kZL0u8Ty/XO9nbfat8t7ejVLb4O8Xi7W2OLFHNehiAmKsPC+tPRp
JGmR2TmzayEnMdU9VjYRVHoXsiKhIGQhJxv9Z1G0dncuuNQy3Eiz6BW7akDsqw2hYVTMG2n4Irma
GUUb03PW44xPQJa5W1AUdzVzz4IkHFIYnSwMalhP0sJgnyCC6gePPl2Q45JkAwdr7XWrujL2pr+g
dRnq8p57GHfzpvUqGMsL8jrbQXcrESPpH10TOL0LVmi3JwPErP3z/89M/W+RrJ+CsId0BsLxWTdM
NXcNQSp7/Oxf+tGf92qT41D7s+7sEx/O914tp0aa/5Ii/V9+6897tXPlWn5VNdYJiySWsL2qhi9u
5fm8VtuwoFNKyujTMmhat9XbKHPuvpbVbH8KwE2NhNmHLO1TqsZ72p1vXH3/Enj93z6ST8m3OuEQ
A8uzT8TcYdZOn40S4PtrT/LTl8SbTVgRG5tEWyc/3UH/8Pmqf/Fnf0obR2WAc3H88USKTcVZbR1z
44u7J/5JCf6PvGHHwZZpM/U+ZTD1Wye3HSJoAvnFh/kpYRx8PiiESRQCJSUmp3IH/PS1VH/7016C
uu8IZshFdyIVeNO+O4X+l0/79m34P/KRP2/pllygGT1Zd/JgL4yogoMDnwHCyQmQ/eKelc/bul1f
YLxoJf+IVf51uvoeL/D2S99E69MSsYXhAHd8052qMPhRyvaBScbfr/3oz+9m7wxl7ZesjSbA2HRj
PK5f2/ZjfXo1l36UCEq5PpkE0QfLg9Dl14LlP+/pJnQuxymd6lPKTsOta922q9BcfO0L/k+0/n+8
Pn5nmb2tjIXXPnDuoSX6I8Tl+MVHeYvw/o+fninYYhWM88mbpztlpXuzLR6/9ig/vZk8ybUnn346
NfYQs77pu/KHL37in97MwCEAcLDUdEpYhRkD2ojY77X9tU/cDP/3Z0IeFm534J2TpYvkKhdaXGLr
86/dmp+3dpeEN/TCgVVVN594N3p/kkR88Tf/9GIWIRzDLEmMFRnKf2i0NAu1W/7LsfVfLrfPS7ul
UXdJba8DqZL+AJDNTCnJrK89UvPT6xmEKitJLa3Z/+ID66dn6bZfK4HMTxenkaqgnFLZn8AoQOwr
bNW9RaDXl77mn/d2u+kiiKAmuZwDnJAII30tlmL+2hVkfno92aS52qIcu1NiWTc7mk8xWxKl9LVf
/dMbGligJKvftqe0WQOCMqYrQ/n2a/skzE/vaEMGUmHl/OqYQcoNySA7C5Prl3649Xl391ipvB4n
LrfcrF5Id0GLacZ/W98r/tl58f9e0NbnDd5YuExHF4IPBo/si20U+9Yd31ARSUzr2LNILk17A5b9
Y+evp6WVkVbNehZBWK878iTSNwyN5bEQ7LPxExXS68g2ujU6yLTqt1ggXEC4xlvivIyQuh8TSbdL
RgM0iYG3VGqYxBHKUGhbnHpNvPs8/fIXolFxL24YBgQPcxOW95UJvQi5tlxxY+QnnzCpTZYZx2p0
n3MZ3hdsqBrn6duisyVe1pIhGW3e2vDPdn5jzC9B05S7wTPTGKwm3JUyvKmq3WOJvSSu0tGCB86m
owUgKEAUyE7Xd8vip7u1FaN6ZQHAwank3G6wdRm/iQD2mRyICQKCNN6JUBQgHmffobGfcaK2DKEK
gmSz/D7sk+SePMzYTNX0vdA2DsfB22qWw8bw/HdWIN9X5NqjO1b3RjMhPmS98eLLdvlYQioDz7yr
m5IkmaTzD5ZBIA+eSkIJgvyW9OtbE8EOywSAaahlYzkNAApe3QaDjrthxHDO0xFgs72zuupI09o8
L0GS7IVB+LUHxn4lugxrmwbxm0gEdO2HSTgPUyDmHU1gjWnUX3BzYQiPmsQYYqeYx8grwupbkYNV
5YOxt0BEHkoCrshguyJWNdu6LV7Xqg4iqrNG79bOOJBX8tIZemYsgoWSenMboojpLfnKDy4unAgo
lLAjuegDuQFE2ZdZcCaVcYYy0GcDryXeNxFZaZJEAU+/Nxzh4933ln1CsujBcyxMBo2/g79Sb0wZ
wREmFGUy/5lW+rUXklZTQTFGNuFbEcEm5s6bDduLcNbiRfNseRc4JNSTZuP2JCyj2w2OEseu18M5
CYdry5fxFk4bByExfftAUmWRozOLqJ70YRy885w2r/Og91YZjE3cTpib3NCrnhRK/VkL81KQRBkr
0oKjzA+xLFlEZ07kzN7hbhqioTdfLYiQnUkKNl+0IqwjEdTlyV8RY324ei/A6eumewLz0R7VTdcN
+EC78W9YBnpb+/ixfYZPxxFL1LZ3MUimXlCz0WIlF3g0/6zu+jgMrJ16CFNfEWOuJNlC1nIm+U6T
59zwCnvXwIaiQXhZLpplaGSh6H7FH4lehF1wmJxTyp6Kd3cccUHKwHwmlsI7i7nFSEB2bf1tJu2F
D8GdIxZehfqZ8JqLYK5hvybtyKKD9lg6nnnOiXR9V70yd6MdPvRG0R3WGXXIz7bEGB09B10/XKad
umnN2NusuBdyM7rMLwMYrH2Qp+TjkFdAXgLf6ehm7cEDszyWJAHt6jk/DaVzR47ZTz+dgqtV2KQ3
DZI3W6/d+r7mVUUsQp6LPdH/dtTOzEynPjvVpoPmVStNxAQRt2yZCAHIPeHn666fcucsbL9It/a4
mDvymi8iD+1gS/Y4YBppXDFURWJsG93dKqsfWcZSC1JOWO5eeO0fK2kMBudl/5bnSN6WamSc4fc8
T2vyVuXezR+2TvW9y+hnZ9ftCQ2ed4Pw3XC8zbBaF2oQaH5Dbg7HTOIecBl8YJC03kKDJg5knY2w
qKf91mDCCQMIPsufJ/NeEHQRL7M20OG7G9zkS8OIA9wwrxluqThQ0t8GpSQrx08lzyLDXKdzszkr
Xd0D1iQX1jbcGxzhXcME0HEM4GwYGnaJzESMcRxYRIh/t7zu0JTywBfMuE+x7OwSPyP0GIEhWOC0
WllDB4ieFC2MfrzOSb/+7hrAqFI55TMAlw1NOKfvlhHOz4Xpeu+yGY2L2UI+RvM4hOEPxPHxl0H4
riRVp+lfEjn+AVwz7si+g5XUPEoI1/GUGkTSaZ7oth/89YmiYt0NddatWxBgEABUsl+TK+mnJ499
bAYGFLPGAaTd6geDcc1K06nEPNfZcbjKfpuFsiGxXT4MM0a8cmDVnuMOKZyJXHgybuuFRIOHPxgp
pgdz6PNvIAFDe5oMd9LRAIF3LuYp9CMnHL5LBQfqECR+muoZnK5UgUbI8YaPEf4hasJhBctwxUvo
3GCSAQNignCwJd4ERxkZxbg/iKCxiA6JFLFOh3Dqgv1atukZ4YTIZ0ue8AFneKt79wHEot46yI1H
IzSRHOwudgRh0pGu0wfmjiwoWt1xnonycTIk1eUv8q3n3xmkhvc/fOSdqFxkuhedT5xXKF+mrLK+
mTxSuL4atxVxFK3bie6V7KZ13Aa9bJ1tUNj+ezWFKG29aQbXvl4P5DHrgytgfxbWP+z7YsXkarjl
R1pmXr1lkN4AnDl/idUInlqJYjpU+W/HRKqDqrPa91E35l3HUvX36aaQ9/h7txUHMjkTbeYXG2qa
KsryccD2kZN7UVTWdG+M+KnHpCadyh8C50io+wsOLeuYQgtiM/WzV7/v9L1R1O7+JnNABLuLFYc2
JjQC6FCZCPu7L4ZpfXDNlcbDEScOtJTIxIoE+l2nKr9giwVQR+Sj4/ZRbVaSK6t1YLFDC9Gj7hp1
B01IXBWLmcbHGdPjS1tM6hz4U/OKWWqMB+Gkb2CpHQUCPPywYyuQPqD+L+2ptNgCRBJfJtg2pZDp
xqzhDCqqdjN3NM/G6mLgcDNjC7ge50lPlr6nne3cupeZoNwNlmlOtbl6dVUys6ogeexhuC3MS7La
29yk1HVk1Tgj/0L5j7ck718TCrEIlqx50GnBk6t940s7Ma3wUyc3tCBtRIW5p6F1+zIq7F5Atiso
mn9pFW8Dlf+rxP00aMFqOhAyoB0ySyB/N4Qk8MnbxOEQJm4T4Kzn+UudnRV+6uyKDH97RpVz4oah
ihwVFk7GrwRcfKWLwan3v9t14vemuuiwXSnHXvVD4i0VMM6QLHX4pamuFX6ajlZtGf4PZ2e23baS
ZdtfqZHvyEKgi0CNynwgQFJUZ1mNZfsFw5Jl9H2Pr78TzqxbFuUr3uOR5yHPkS2QQCCavdeaq2/w
VZ8XMfEcF43Li3FeJaHx6c++wdEpL4WnYyL7M8+lvQp2a/ciqwibODGU1vv8uyd9dMpz2W+YSTgs
52GPDeZgaohoo8AFqWdURjz80TFYuEfHPVTLfWnbIeNJWeUnpymmR7SezYc/ukPqqCQjRcNwdfT5
vJ9apHCkSY4XmLDwmf3Z71+TBX8pg1VJBFMHoeF52mjkUvScryKaTFX6ZyNIHb3O9BlNc8BSSXUD
mU0ESQ9HVsaO4s/eAXX0NoOSG0NrpO9AM1IiHTLBr2tzifbnz+7P0TscYf4Hj6mmc30BBVaPcXfp
DqF7Yi5a39TfjFB19AYjWmpQ40Xi3MzhrXt5LSEMxxwJ//DTH72/5F4HwBWa6bxD3BnD5w1LP47k
XP7h7z96f0OpdQtiGf1cQD3npID3LuUh56cCgP9f9+foDbbIjwnQpi7nmY6uPFctshYSIsePf/Zw
j17dFkyjLvJyPEctKW6MMS0DH1mgVH/2csnjlzfDe9QbMInsLOi/FcAUiAS09ds/+vTy6NVVY1uZ
fRuN5xgykXqVMZ9bqbz7s1xUIY9eXcMwGzcfuTvEJrglkB6h34KenF7+7OMfvblZbVoNFpfpPMvH
zEdawjmn55rdn41NefTmDrbTVVZrjufBosK7ZDD7eZumqZ3/a97/z+fpv8KX8uZfr2n7z//m35/L
am7wf3ZH//rP/Ut5/S1/af97/Vv/90+9/jv/vC9z/jn+I6/+Br/339f1v3XfXv3LtkDKNn/sX5r5
9qXts+7nb+cTrn/y//eH//Hy87fcz9XLP/72XPZFt/62MC6Lv/37R4fv//jbWvX7z19//b9/tn7F
f/xt37y8PPOM//Wr/ufPv3xru3/8zXD/7iAnJrOAwENUjeuENr6sPxHu301pon0xbANa6s/NEBk4
XfSPv1ni7wTQKuWy8sLel2shuS379Uem9Xel0xPlNG1TezTpAf3P53r1YP73Qf1H0ec3ZVx0Lddc
3+f/nWYldgNH2bZCwsbRHEX90fs4ZkNcaA5APBi15XkA8RnIUB2dAa6kUQPr6Bp83fCxCk1t36Gc
O4uH0j6xEK7D7vgzSEfYLlkvSN+Noyl5Pd6YeC5Db+4tAZJLr6+lANVUzZgBfnku//7+v37f17Pm
v74u95Vvi+vGUcdbaQxWxHph8MdQQKBmZ5BUgxOgTU+Vi3+GGL/6Tq6uEMA5Fg/LESDhXm8iCAZQ
oyLUj7IjHZ1+KTG3WSS/7bNucK5HstAssHt1gusF3nJHWSZ3tEMt+/nZJofvqoGgeB+EBUol02Eb
SAHOce/TWUwC/xK5Sl4NJ2RBfCNIKu+CAVoK7K803epajVcUnBWEBSp/1ZcpNshapMJLXSODxLAN
6278LguQn+jIEOFDJ2vB2yhM4htjpsa1XfApQiUNneqiKTpr2dHvSQLUTJGMtsi2K4vqsgbx5y8+
HVBX1O9tNGWuC7HveCCYRhZITQ+RqE3PTo2lLhi09ET75Gdz99dHw3vI20hwGuUzG6DPOkZ+2d/V
NQbUWEtDT5LLeKaxV7qYg8nyZl6WB3cwG1zDNqgHpZXJmRsK8WFUoBahQkPNFXRbc1PggVEVweUD
g+nE5LxO8q8/ntARX/P+G1i1LfvojWyMtEMNx8ejSqR8mBLpmtgIMb2mg7olwlG7f/+u/9QuHF2R
IqdDM9phz2DbR2v+lE92bNJr2BjlED9gT1QJmQhLfhZynH0OQXjBWbaG/FEacA2J8hn6J+VCf9+K
JCYlD810dG4gos93A7gHvB+NpSVekuFpUcGCOa8iLJkjOfs6ojiqqj61Ff3NPbMcW5fsnC1DyeOQ
7H7Bjk/sAQNHzx+WJuv2FIBjv++sq8pwv79/v46nK+wDZCooUzABmzZv+evxo8VNAUwLLLCVmsFV
YC3WPi+y+QNVYPOUPmHdzR09GgJPXQj7lmmYLAevr4WTMyUEapXbDeTnbGGKuaj0ecG31GQ0zKTK
CXqC1LDjbWbbCl+ABrk36MCV9PKiEjYo21Cvd5OjJeogoih9oMsvb8j5pXZho5jBb9SRMuDrVmaC
2nPn7DrMddV7RABQT7UkggaYdsNwQzQaXNjBnKJsOxA0qHlz0OqzNyIu1QCHF8ZNBw7I/cAPnY/j
MttPk02mCHBbrTovCyIBsRO3TFSdUy5w0lEMXrcMkuhswO10Ko7d+N29kxJBKhnm0nzznFLl1lT0
G54TzMIaQR85jBAZpyhCKzrYD8RUNZ/x0rpis7QA4pdB4LesDel+mGqwEhvQZuHnuDebJ0K8gs9t
Xjg3Tp04N9IZLPJLIBkbu2wY5+/TElJmqGsiUd8faz/lM8cDgBEg180AK5ZztGXrsiYdANWxjiDM
pu02F8MF0mCUkG4bezr4imyDsVbtOyJBfVR4sGdsrdk26Ba9hRyOjBBj6Ju6ofoH06mocmksOz7+
MHhc73/YdeC/+axrmV9hrKZdfPRZAwSzlrNOrElKoBmQJqr5rUy2719lnf9eX8XQ2Se4UkiLddVZ
H/sv0zdAFsIL6hKFZhVI0kCL8bYhXPtQAca7zO0cjik8OL8izU16GMObm/ev/2bLZLCACJs9G3MN
r6V9dAhom3mgqFthf82jGScdyGI7quZry47ChxJQFBwulgiW4IzqpgYJK/YN3e5PfI63cx6fACQi
s7akQ2YfHRZkHdhaD4wfGMXS76I2qS/tkgB3ayZZGB+HOFUP+d0FQQTYlnQIlGdn+vrGT8TKDJSX
Qw+9e0fnpnTOOqduNgQWiM3UyfzEuvR2OBn4ukiRMjGyusbx3NcxdCKQS0COs3rw8dbgG2VL95cH
LVdhK2jDCwX7dawuzSYoKxkAJS9qXOusxbbnu7qQJ7a4v/0uDlBB02ZzIMyjQTsqcgpQaoWE59Yz
mW9kEGg6l3p/aP7uKtIA98a2xuHdOBqZecA0PWDJggqhLZgtIeTbXZideAF/exVFsgSbaJtqwNGa
ZIe5pSu87JTv+wzEHGGKZyNw2tv3v8y6Q379nmPO50ximDCvoEcd3TLdmIhOhhnjjek47kpzMrEG
Gc4+JSbiwGs9f3ITi75OWpgnvuDPb3B0aQ4iJus7OzEbi+Xrkc5MYuIUYiKbWQe2OkFG912t9bss
mulYLy4eatKNvKUjmqK3nknsvmcjFMAUjk+JWtY58+ijmBh/mMI5OsJOW3/+y2yH36CNI6tfsyL6
6lsIOpB4RKs6c4mnPVET/jnUX1+LAwunUe41qi02g6+v5WC7m3QrDwi6WvBnDIPbktHSD9Lj9GAB
ugN6L3fxqOuAZvAWk3KdBJegVgOTs0IffapIyQOZym+5naw+nza6zdFyR/8tzfy+6RcmRVwckObN
NgF6P0CiwfqaorBvKeaSQdToA2A+i2R4j86+s2/1xjyzsPOHJ177t/fVYlBZhqXL9aAm10H+y32d
iAUY5wCHdTiwtS6wQoOa6vqzBdnZibfy7bzJFsIENeI4lHIN82je5MSQTZboAoIwK/1lLFFKaARp
cfp0f5R10e3ff2/efjMbKJiBtZqdCmPnaMSQGJ+by8jl5hkhV6LB7t0QyCY2iFnoL75/MbG+ha/H
DF+KMzvrsKHg8h+NmXyQASluWMYyyEubCvEDbNy2IrYlw3SHJ2Y3Zjhi80wZt33rNgfdTHU/FXZ6
eP+TvJ0uHCEMjo+CXQFox6O7bEK4HCxwJBs5zNWjEY7tHp6jKmkVk62y6c1gIaNEB8UR5/aJbfrb
W77O6+Dcmdt/c25NZ+iVec8t7wgQ8EiUIhkybmov0ojRef9rHk++eHqVhb6PoeuADXtz0gnyKG21
pCeMtH8WK8kwkEZ4Ygj9XMp/faocNmxOgtZ6ELUF/3v9doBOKVFV6NXKUAZpo0k32M94FAkNgsSO
DshMbfNs0ScwaTLFuMT9LTTYEaRlrzmjyo0h4xFzBR4K6KBXNUVNtCDwl000ToP8yGRgw7+xM1uH
o6jFjwNYCFyfcBfKmxBvVrUjZ5MMyffv3vGD4ntxzJUW50Sd0NI3r6J0KlH3Q+0luAOu4QsOu3mK
tMuBKM0T9/DtgzIFEHto5kDoeT+Olq/EsgjqgvHqEebQnU2a5qJIAPT1/hf6Of+/flKmJSmbWCzF
6znh6ElBwiicHvKJZxdD/WXKiGeGLTxqCUc+e/wwQKdQHsLr/q5ri5L5fNCYCmjBtp8xrHejNzew
F9Osh7Uf2eT1EXPpiyGm6IrthiyMEv6XFmHj92przO1VEVKMfgWmztyMWLABGhch6t9+SYJTO843
W21eZcoRlBIQPQibh/d6HLr0lhbMyuBWs+ReuHnzrR2JY7LIDzu3WovFGPf47YQQ8T4AbHxJ7Kj5
l7qMnB55rwULLwJYzjQcJ19/hD7PoIcFACvIM8t2MZZJZpAlPLFGvB0tFhtDviEPcr3Q0c4tHMA9
jMDWPYFMA7S1YZMVNujb90eLtU6Cr0cLcH1bUVBGncX8cTRJRl0Zx32RdV4uiXPfhDRMiJGTaXPH
MbP6hsdVXDVqam8rGU/XRZJOD9UEBGrfVNDmN2zV1kwpja0R+Xb6eEbWQgLcOZBg1GLHNbPzNFv0
ELfxkH8NGig8aCYMFICoruzUo6EiH+CrDJ0/w1O+JiiJOMOhqYOrGMTIY5kVwMzGAD+kF7bTdAV1
31JeTIZH6EEcyL6ga52gbaGZJcWaXJmnvDKX56ycoO2InnT0TQOh8iEL08IXYY6V+v07+Ga9Yzhg
gMUFakE8csWxgSldBo5BwAo8NmbjYy1z9wc8MRC3daCw+Jpo/Yy2nKBNudFTkFNSKThzQJLpl746
9WHePs51RyFZ6NfTKFu312MzErm7JIVNliRRtMEGTvQGHDU781PmpN+8iNTWKJnbvAMcOuXRMo8p
fchDKHgeydR2f0m2Aspjh6wonksTydQbowEGXgOkf4ZhBYMNyTJR6Td6Hxr3J57Bm6/NrGrofApm
cEd3jvccUxsFAf7SwgN6XoxeYNPDYLyMrrtxwrj/0Uq7RfBq2lnlx3psXNDQENTAcN0jBDX1GK6V
AlHYVVp/Yifwdnzw2UwKhOuuCFiPezRj5QKsUK2luLpRuvU7QULxdkpU/8Ou0jI7AHXLkEGnqPR2
yzznZPgNCi61JQLtosJpfmrF+9d+7/U7L5lUuFcMW9tgsXg9SHrYx10Y5tAijaSlp4NEjXKimy2C
fIDRBqlCVN9Hs8AGubFYOr4kJBNDqUyl9gWBt/7Q9aXxaBVOcpfDXd9ObpE9ZD15zb4LRv5R6O10
T+UquA8I90kh283iCpwTaGf213yhyTK1eytotfCmbAERbuAPODRPUaKocxtQ15VBK+BrGgvtR24S
LeQNho252EWu+qmby4mJpyrkoRWd+8xeGtBJPpDEvI3UYqkNKcimSQ5BJGGXs3uiDwIZ74kNjsIp
MYGwmKHgsi+kLvYSG/V4RxqAFWwhgC3GZqxtotZNZpXPoGzCZVcQ+Pu1tpltqFQLAEi9nlH/hl4k
h52oZ/u5li7+9lkRswMS2WmAzNuzTm+AgBvL70o16QCuWFsh7qMKPKh8tr/aEVQJKnVR8cmip8E8
FTr6cO6Czq6Rh45jDH6yC6o9kH+VnCVA08BhDUjwvRwaoYQwK92Hlvg9bQ+XsrolkKaB2xeCX13o
2DUbDqdsL8qgT6/TKe4+EZo3VP6AQOClMsbuq4pmgr4CuuNeqJNq4DvEBz7rkwMhNCey/GCFNHqZ
qMDw+U1SNxcwrBC012WpvRAJVE9eExfLJy3RGMLmEGrGobUN+iEpwHFUqi1q+x1IuEXbsFWQTyVO
hI/zCFPQligmt4qwYBguQd9/6wTjBzcATjnP7Jrs2xp8OsOdBk5UpHm7QJzQu2vKS8XnaHSSxxqe
Qe/BpSG4FV6j1u6IXzc4/TsagjVi6Gx1ATILVL40g/wK8aw7+dNEHDcl7QB7OtigHDd13SqYv/j5
t3pW9s1135v57GcYvtnl4NgtfFt2Uw3EuK47gk9bvqruLNDacK1GsOtNl5UlRxD6AgpIoz4O+AxF
J0reaUOUOKDSAPIBecrmLGnamSS17AcFwHQDaoVV0q4bmEUz/QJk+Qkoz26wY0jYegfMAUyZCUCf
iNNDPrnNevOKZVt2otPxdWDP2ejk04DFLYir1EpAkeRCpXLaTXnQ3VcEdtHDyZPoM1bPTnrjsgxf
8yBriDeRRNHvekcGVyP5BsZlsCTRw2B0UfOpH8jEAUQKVXjrplbfIlxNV+pBpIp+m8kqoUdqcxqH
Q4NQ3Rsmx20uqH5XD8jCIWaJwTB5Jxej+phJaCjr/mx+If5SXqRVa2R7Cbb9HixF0wJjZePPx8mL
L90gonDTTbK9DJWq2B4MuXYQsS2/gA3sP0+VMidyKeUABslOSGZ1RIemVy5uet/rQCIv0tlBBl11
qrgcxsqN9lnKPhTWHnMvuH5rpo3R6kbri6mfvpR2tBIsqmG+iZG5QPKAGGydV1VmQAwlxb270MPQ
pgub9OYOJwPJYOmQQvcxVFAeVu2oAx28cM0Lt3Bl6XEgBu8V4AcRfg05Ea5Riicgn7Jq3LVoD3ts
PCYhLjQWyqs5m+iZgKZ3Z87ifU7KYRLoe4LkhNxFSQUGgcTi6PsU1ku4JXipRahfS4zBrnZpmJQP
vVkLqidOWqh3A5QGN1k4VK5PD4gtcqpy4zmMLHDLZgXpyS/AqkFxpl9zBa9DbQE7Q4djmkjcrVlF
xUTvswDV0CsZVQc96gLiYNWQExig5/FD1xlkL9kErlhklpgpkcStNoLUdDu8ioM7YcQnuIYI1TlC
4+BbHbrxnQVQcJ34a5Nuc9W332OXIDHPMEaz2bQkY+tnQFr0elsTAX8rl3p+yQoZZzviEc3PONkj
oBmhyeIBxxv3RzsZbk6SZNr6GRmuEEfyudSZGSUcjG6Jh9QnhslabgrVRE+9zBRhEi6L3lmn9JY4
kG6k6xO7HGRJJksg7yfgjf1UZ9ndRH28/FhKZ7ybSMgFohPaIWFoDj0rMS9E36o9hOb6btETexfV
4oq6lL2Zg+FCNi2VhVy/zqd4q8nwSavkU25r+yKkh5QEk5+vkWKaM20rcKp52t8XsbyZiGJUA2OG
jiXGqw9xXX3JrPTAGXI7pumLvtLbdFKQBt1TNJ5L27kOHJ1Gppv5ShDxx1hWdtlvnJ+pgM4dqKvH
lsXdqtqLWQTJXZnE1+M8XNhO9pRIgIRNebWIL2V/n4b5VpnPoiNOQsiDxW9o53iXdWSHQSxiZZU7
PGOpH1uk2fatgxvNbFaGL1+DjMHA/Er2C7MtMYweATQfejiP5GHDPL0NCsnem4LFdEbn4YK6Kn/W
hBCm2+QqZ62e34SBnHwdMF0s2/t+yHd6yIvR5+VVgNjJJlkmdqX8aE3ZodMs0JNTftc1zSP7jftW
w6epumj8quNWO0PEty/n5asT2du6da9Cw77g+d+aRv5ga+WZHQ/Ea3cGcXPhR7JdD3b6oMD/2nnj
9wIKX85Kd8Eo67bV+COtw3MyC+9hbBNOHnYPogqvLJT/YJfHZW8u0aGdTEW/crzLW7EfB01sKvx+
jW4+APf8JpoCSIcBzGWo9sVo7AjzjpG7k+shzM+gm28E4eVJRK9GL/U7I+581w0Kr1I21WzNl3xN
VNaLse/K6A5IMXpBhdZ/CGGSRMsWnmbIx7hxcvvzIMbHNedoFF6oJc9Jl31How7BGYKMkUyXpK1s
QfKxH8o/BNlEZp0mDkkozK8q5sFPc+GZ2girMCqAUc0X48IRbUn80dC/lwygbU1ofGx+xbixHwnT
wE72mPE+bXqw9fijzsLerm9HodRAecsBMx0Y41ZX5XfCSs9mbKOUA/Z2XdsbE1ORX3XNF0NrS7+M
05ssbs5KMjoxBunA/vonXvwPBGFkh3IugM9Kpri6nAhWJxgPIPRz2qfwH2OS5wjHzhs2SRNmxaEs
rkbCzy8bPZA7Fmb1GDF0rIM+2lcIK87U3BJ6MplnqmqgsdN2luqyhoBAQDZhFZmpXYPpXliwTRqr
8XQWsI/ZR236nSMvoKG8ecEGdU9I6RfZkOvZtt+GwYH2g39E6ocxnDht2Z2lB4BHy+Ayze3pk1OY
2lfAveJ7bmThjMNTzv1GZw8SYoBL0AtkInQ/uorgqo3NUZE9JBssF5TxXN9OLskRh5YUwNLT9XlG
uNsaovWcpiQNKiJW2vRSMGqfoUWLwJuJFSj8Iajc1muiIb2WJAWK7VxTSsNGxdrSGgSpe4W0nBd3
DBzlYxQjHsltSn3fJaFF+wKHiW+1Iv5AHE1sIVVtoE9HKHCk16tVlES0ZfpEzK7xpOtrNBBWv8Xa
Kpx8lO3LpGG7WYmRGOkiEpo3GiYQbuhn9fmsq2De6kvTCTBHxcgcqdISqFFsim+5bhUfayAAt5Yz
DskuDSPaAB1p8CNJ1WkQIBRZRuXXjSKfsk+irx3J5Yxds6w/yoGXy68zQi69Blgo01en2d5YmbPa
DNSEzrtiwvSHWbrI/GomZMED+QuECdRxALojSMmwbbOM8ofV1KTeTiwutwo72MI6iIlJc9vtksaj
wA9mahWgKIcAHjX2oOiENbENsSfRPFctthcc9cohOrgu8EFajoP/iOVkTb35id8awIbtorEaMZk6
SvyYgYblvGoNAOmwzgYLYQ+4It8cTUpvUNXZ3Y5Gms/MuVkyXGBLQiA2i8G8NTP0H9c1E2zq6ezR
JB41MyRYqImFb+pjC+dP6wlcLWoeXwm66dHCnwpHXGbRk3A1cF9O2jWYkcVwWc64LdEr9DPNSODf
fO2l1btNC8/uSio4UJCzOq3B2oczyiuTcCm90R5DUMISc5K3EHZzQwKEW2/jSSwPGYknoY8SI/gk
67Z4ssn+IjPILsQ3/DIu/7fXqw8WRfIrfCYiP+QDSWO+AMxok667tvmioncTGFUkap2XWKcAR5HQ
1DNCAYoRiGTql9RCOnVGyQNGfei48W06ivxCIxnjEf4NLl0Ql5JNUsddpiuprbVl+MSbttSJolCG
tsrmiEr8ZJcFu/M+DYyvTN6G6wUCozJ+OgDKGyJO+S+qs/B6EVZCLn0+xJ/DqTAHkgliOXgqdxDX
TYbZP+lWWN7oTWLyYlvQLAH75Z/GNCvxV2Vrrxf1jY0mA445PZKwUJ8TWLwoTmaVk8hRVOOhNQUp
mIgO8ouY+BbdMylkCR+KVvwRXkHv+lTE6OKC2Uw+BM7oLtARZ8c8s5dmuG7MFdoLi3Ukn7KIUbiY
S9ftKvC5V8QtRORb51r0RA6T+dlJTZmzBiuj9msa7z3I51Kxh2gJpiQOxe1uRJAV38D50vobes34
VpLvdYUwqReeO2jU0zQ23s8aG+ePscgXTgYyF2qft1aScV5SVMbYdq54tsQAoa9GjmK7bukF8fWA
G02SqpDAEqk0iHZbLYNtn4UVgsYb06qaypfj0j9TnNE7X+Wme+eEY3HDrx2+ZKLkKJ8iULqLXLa5
fsdBkkCFtu5+EHwfkHgG/LdrCP/dzu06NyUUDTgEVVbkbKgUucNVMnbRWdMUmNSw64bVtiktdrQO
MfJsXtyYssc8t3Plj7FFdhVocnBlCpf0owij7BGfzMKsISd+NldpQ1fLyT80WgZ/sbMyNpRaBSRg
A9lukLjjl2bemITSXcYNiYZbInUMG4wvR3bieybel4FtwEGFHGo4SlQAvGnZ699HkKnSH2y9eSwr
izQ56g0SLjHYwXOg94UFt3XslC+x+lPD1aZJkPiQO/tc2hdJm1M/aUhaRbRV4PTklEq3w1ZXmd7H
JEO5on+Op4Hc0QKRC/jNgp1jq2ukTGU97j+GfMIL3pjlGv/cJNOzAgRobQBXB+xs06n/xI5Wa7fC
CthlwU+bWFUiO7qZ5yK8hyvbPpRtBeExCvPR2lKxYEzUScfC7U7UO/wOy21HBhFYQG8Uk3tgzKXT
xsmnyt4QHgXsHfdQJPZ2qbBRdGhF1xxrMXqJE6mWREwyNVbHRusZyazRk+rS2QXFa3MWQZY/KCya
WneBCMK0thl89HrFMMornSTecCtELb/UhUNIAtponZx1Tq6Qbxv9S+80ywug2eopCAOrPSxTLa+6
0YnkBk9N8HGOMDHvs7np7jR2EmShtzFDLGicKvMTS5IDzyF6rXCRtfki8HUzGKKaBJGxpfpEGoHd
P2VMXD+zuebYt6bajX1ycYhasbu+25v4I4jLbZe+BcLYL/OWMiqA6oDAzIjFq0g+Ug6w9POZpavh
VcZVvq9luvhpa4UfOmreWJT1gM1NFA6mtkXwDjvbqlm/8HGE4Y3dVAwGp6UmShhDbMZeQqaZsem1
hfjkqBHZ57zr7e9CZ5FhfeoN9swm5GWNqB/mvCUmeHBxShjAcE63csLAv+LnQfkRHfRM/RHm4JRC
AmgdxlTKntih0NiM34gnqa8wClFkQmD4Ux1gaflfFNqwxNAukrqFdGjtSB+13Yxkwa65AgygTyYX
Uz5OVxyOTygl3nRruIgp4f4YNCskvdjXJVUxuPSUC06nHD3jbZNxo9K8jE50tN8IlS3eAOizNo0G
XALqWGhjELnXUOqpCOgJq6tZOJKVoLUeCZXSIcBn4qJKXPODWVDWptZebLUMQElPftrM7vi8RjTm
z23LUc9iU/V+Ef5NJ/XnZ3N0gWLbccVxVXkqSlXkbIfJFKB8ZYCK39llcFuQXHOiafUTTvaqgM2l
IF5joFA4Kdxj9Bp6icRogpCo0GnsSGFsG/kDhz87FwgaSEkGOOvrBq9MnA5HtglAtU/DL4uAMR6i
obY3g+z0yzY0521PdvK56nTqXQlFh7Ixgof3b8xPcdDxx+VYi7bcRGhOS/b14JjojGckYJWeZkX5
GSxqOqTSbXdT0xqQsKMGsx8ZRwkTzrnDh9+ymehh1wSPJLu7fsr25ZYSVcjBxtSvVBtizlxyK0LC
Dyg+m0Ttvf+JfzOa0ZkzehwUjfQJ1kf9ixSGXWGB1RxVjqW59UtbZO5TVInur1/FcEwFlZtHiKT5
qFelw7WrkrjNvK4L4ksKu52PaeGU5/GN6Jf3n+YQ7Q4UU4QiHBO1OHi4pcTcA1/AKDYVkI4dCuPm
u50Dw0eK7l4V8E+8hVSDTVCVzlU9rbX33FjRWKhntZ0zDaGfEvq2n/UO/xg5ZssFRb/oPMtku8cN
at9ZzjxuQzav/vuP4u1bxacnDRhhB0oWmnqvH0VcGq0q9BrUjzVDtakiKPlBGdFOaP+qZH6dXDj8
KZNeMP/8bBX/8tSrMRNjN+L7qJZSEtIXhh7IOt5nw8Elpcen3uJjoRDXs3QUV3iN0I6SSfv6q/W6
xmFeTKXngMi6Tlict6VFyjWaguaAUMfe1f2i347SqCCfy9I35dDs6U/nN+/f42M51vpB2NkgH1aw
B/j+rz8IRNp8ktSqPVv03YuWtAF2l5GoCWpslN0L54QQ5O0ztVCW0qik2EPz9FivPAU6EcMz5yd8
48UHx2qLNW5PXo4gWk6sS7+7FKvFOjWvj/ZYc6K0iLrCSGGaMja4t9gg5ZYcHzoLRQzP6f37+Hba
4EDLbdQdYjIlX+71fbTsfiLejmk5brBPqQZkREQ494mr/G46xevGCGUJcBHRHc0bZTqSg2DG6Gim
LrDBfdjBo0J0FmxBMcEZ6gls6cEVOVNL7nQfg3ci4tPYZHRhM1+mhNFts2qor42FWvmmwaDywZiV
cz+0SQv+OMiXfkP3Ify0DLoznpj1fvNEMIIZyAV49ggrj26SVsUxxQvyOoVcbN+YJu06LkRxGYje
+fT+83g7rvn1CvUbOwbcAsbRpqQegkbMasm9akyHM0I1loMm8upQkybtpWaVnJirfne9n7stpnXW
OefowZACEFQ9Z0BSF2Z7P/Zhv6El0Gx1kv/IlMBGdGLLsTaqXy+sNssG3XU2XYiCrKMZZOjEKEXL
OpWh1OYUYAR3iaHqK9kIuQf8T1mtD7u7WaiFummRZqd6+29lcQ4iHVR+9rofcbEsHg15TuAd0liI
VV2Rf48S4V4kZeFSGq7hq/rhnI4aoliiLDZtkerfgUNY7WVeqZC4Cl5D4nzDcJq3uVapR0ckxURn
pWkpeuaSlojSy0Dj3DhDH4kSa02JJ6ziWcK3J4I9LqxqS2Rt6xxod+qk3811+sVkMyE3Vgyi7SoF
Eag8uvUWJda4aiZ4c53iGi6MAR8YthajDJ+6q6iTtbUd0lHeCZDcRHT1gwNJbi4M/YK973pARa1k
bzpDp0aI2CEkNcE1fixjQEE9iazHNq5jEon6pP0B7a59yrlID65mmchWSXE6emTFOS94OUUCRBw4
u29xCHYfYdGUaCSNDl4MmXe24U9Fv5LYnTH+0hlF/YXqR3cTcijUfVb57lNEuEfkzWVSIRym5Gfs
ynaFDizmzK7PCMnLpW5IM5GcFbtzvSyzss/g9RGllo1NfLq+cOQ+g93TaRj4op70g2XoDm2l3O8W
DLnbcEb+BeO/WL5MZDMile2WQuz0eaQgasi2DnBKDjEFc06ThBDS+t7MmDIfdWGND4ZVDqTkEmPQ
b+rBEYRWIWUYiMO1OU43k6Zg5GhtxuMoYnFtZQWakJlcrdBHQJ4l3gCf5i6lHkbdjyLlJd8u+aGT
otJxcjeG1m97K/6hEZB6QGZPRnkXTtF9EpqLgFKjwot4yNpNClmFywUWDZfOrS0gYIXMnkQrFy/u
7OH+/enm7fTvGBYLqNANtrpULl6/CwQGxW4eR1h8yL/b0to3ts6Im+z9q/xmkuEIxPvOrkEJ1pvX
V6mCorIYoiTUx4V9bY4QxYBqNeehqdO/MLnv71/vjfQff8uasYCSGJMRKZFHs+hISEcEtIQJ29du
lzP7c7bL98HZ8oP8GNK/TzG2f7O8cT3uHkYXxUurjmbRMiHUyeiLyvO/Hm5fbg+H/WbrnY0b/+O4
ObE7ePvEXl/qaC2i9ZTrzcClpvaRmN4NZbQTT0v85nG9+jZHd4/w0jjQ129zsbvf8VX2+/2Pu4uP
J77IzzX/aCXgMohC8cYrloQjSRMMurDl1am8ets+EJ7mzTfDmX2R7SYPLYbX+tMeqcaBLnnoLzfa
zv3y/ih5u6pzbezaHGT4CG8saNQ1GrzSVexZVPE2pBGqg2vE1a7pFnXiu759aP+6hMkA4Whz7COH
QGdqTU36GuF74WOLrpkds/tXPQPs5ADEIX8DAMDwP3buGXVOgxPOA5usOLuvw8K+JUqUZmAanVIs
v5USci1l6ox3vBAcx1ch/y8Hj8UZJ2u269hD1QljHqmJ1wz0Amr0Gxl9Gz38muXauNINzV1SGOSk
xkblXP31R4jT3OLNY/NqHRPR6X1RcOdBUq0W3ZZO3XiwkuKT20T6if3/754gtXRGCRUpAI5HgxX/
VVI6MctQohEBjb53waq4mKcmrvXY8vqdQAip8Ob9H8rOqzdOLAzDvwiJXm4HmPG4Oy7Z5AYlcUIv
hw6/fh98lWFGRslKzsUqBk79yltkh4rMGTAVlIyt9hb2R1wkfXew5lDPdyg4xvNOG9XcV3Gxeyvb
NFRIjXP5W1zJ9nOeV9HzGNrzVz0UznuQKybU72wBdRj0pNpdFQzOPixF++/lABQYYMJZnHoUcNck
/Cah9QSGZymhNdRkF6akVVZiY+wvDQqoTkuBmMJkr0khnew0ykRLhhZ3n98GZmE9RVrf+Gg2JK81
y1MDJjA2G2vrwoxD9GM2iPyJ+tdkP1tYkpNplAeNqDOOjrAqD9WhfOPbLm2kpdDhwMmkGmmur45Y
yWhuaSGCcIWeqABO02R0Q10k5DO5idDwpOI+4QdamMPPKmfwuXaS9Tfo2MrNxsl/4URUoeSC83Ec
IsN1MrCY4SkfOGASzcSzVQqwwDung63Wkff5zr1w+lM+4gwBN03sYdrLJfTXARI6fQ7AE5iXBTkW
gdwp+jkRMqEbCNboSIU+Rr44q/xRCpDjFXHt9TCDoGCgOE3n0LpJ7Ga8a6m+uBXYqninoBaEI3kI
WrJ2Kq9FePNaC1EnnZqx8fKeDsrnn3BhtKgNwiskrKSm+QEi/usLEOSKRiXCBEdtLGtf1AAOAUbd
0Oz7d+A2FBRVYZNR4oNO+XFj//0oMFAG4T6nrTaTq8+4HvjwpqsHrHUI5Xs9PKpzVD+l9WwegZnT
ZpQKZ0Pt7yP3XB1OS92PHJjTlnLIasoqE2PX0Cb9wErVxEAcRO2dUU466HHM0zzJjv7UY6T5YZjK
B0kd4idOB/19tMd0AZ0o/BCO15Q5POAy04/1DBFUAXkiDkGvcQcDCRl7eEp0lpMsi/1eXuB9+KW9
jZNSbCz2C6eKZkOesGmbcTtbq68JFAFBWJlY4qU2vdHmsJ9pWfY7jeq3r8iD84oiQrQxhhfWDBRl
xQaMzRV9RofNyhbE8cC1iRIHsI1OSW6bToCjsyN5I9Elpz6/TOih0HmwVeo75jq4p/OcYhqQSLtR
AK/ZGUovDUiJk870+MHB6upLGuqNLoNtA/OdvsTp7CDerYmnImoc8AGaN2GGd1t3RZwQvGO06RXK
nLzM5gJKNNoMUGe3gHp9PO2y5gAHWNFdOSiRCw2RwPyhpqXyozJn7WcJQQe32XZS73tA7hIJo4Eb
roF5HxiquskR+sBFBaDaOOavU5znBGZVqZk7yMXSYxspQ+IqnZPdQ241/5PSwrop08oAOB3I430q
0IJ1e1so96DDQ5zLelWKXKsV1e/O7MpyN+ZqCb56spoadC+2t7uqS8yXrjWUr304Vv9poMXFQpKt
pi+SZRfBHvlsfEGtXEjXGELSkaRhkFw7eOuSrNPv/YKVoqnvoO9rAQCeoe53lD8l46FMURVZrM/U
dNcbITgTSDvXNOdAYYpwEncRJSXhAcSpAm+a7IbdZA8YjkuRzFsvdRcbJowmWfs8QI7Vd3KAUy6B
A8g90yno2OC3icWXDOgb+3Wwlw92iFjjrpkQ49w5zTDdd+aUavtJQoB5lyGSjBRGFiZvdYAzqEdP
uv5hljkyGjW3T+JbGfywnZkV/FanGGfVg6Ne34KXsiUvmxe3rTwoWix/pVaN91KmA3BhdVWwfvWq
H9E7buf2gIYDuEKw7XPpKTQLrgcHf0avquz+FUEWsFYSbTLhDWNSHTMjsPLbfMQCOMhpC+9SCqvv
lAjm2RWNHGde2prRXd/FZukD5u/uMuEgK9+AzAIBN8pgokGk2r8jCi3MLZ92a1Uyar961jmsVZwk
MXlv+h7M5CiwqRwHqQTJoFej7k9yar9TKBrT61qdatVFqh3ARldNEga9IdbjtjTM36ox7Ea3lfsB
CXi6QmAHCoLeXVTEIGjVEbgmGAObIsZgOOGD3E4aixgvyAKWZD2BtVFpYvqlbGa/OFEosIkyLXCa
G5ahLk2lbw9SHKLtq6Q4Te1nuJXC76rFVy2ATWYDxF5kdmkyI+icm4NeURMoe/NqhpRFtaZREJru
7QjsOgsxp7eGWuTN3Et66wk5nb7XtRL014ZatZ0rpWZm+d1Ha6gIsgrfVM2JYDWLAk1nq84cwxVR
mM6HqR9r86oHsVHdo/EOZNIBVp1cpXkwgG6pJEv1UNm2iuNc9aB7MRYoJz+p7eE5tMpQv+KW0i0M
c+PhtgRS/7XnwvoRwaqp/ZRLEhxW7gjZAw9aKb4Ump324HQp4lrxqIZwJ+LwPcZs72UoUxIJq1GM
8lZvBg7KWu5YLAnS/LKPI0EHhrsOcNCapvYNoUbVBrEyWL/xj4F7avdNOvgF0NTbQYlL+VuP/bq8
U2Q6exAKAucbOMYAQE+fPBrga14lIu0vEdp9+1weUmMBkxaFK9nZDM7CaJXrpMtrzU9lM3yfYNa/
Aoso3z6PLS5UMKAdQQsjKjQQDNKW6PSvGx9oE6X5BgvTvq8T+QsEqBwz3U5R8KOneA7LQAqjx4He
9jcJSehrqYcDfHBIAPwKeggROd71G5fXR9nkNABYGhKWxSEuk/KtNVPKyMZxCV0rIByN/jrR1gbZ
YcjGjVkWGHY0ua7/Grqs0gCh9FwNZoizN56CA9iRTtbyH0YkT//pZqxN7jRFxY/PB+1CZRcBvqUM
Q+C+5GqrpBQ65GQpPTheJTWS4pYyK3CwplEgrGQwnxoPBcz+PbADXELF1LTYdgQ2DumVZGBJkGj9
D6hC9WPfN/OCNlWngluqrWClKvN8yNRUyyHpGdBkLCEkcZCcKD2admCLXVQJQOyiE1WzESmfj/qS
gcik9ag5KAYAtNOl0JD0OFVP+oMm8owbqFN4JsTuozABxY3SbHpqmvQHWkaaq9lgzw2Aoeh7tdiS
O5Cjlrt1AaD0Xz4f7uW5J6uB9zKANJABfnSdV5Wo1pJmS+WKpABc2Q9lkY3PTbMppPbRgVo/xtah
LFKigfn2oa30104I6ljNKaPmrjRkfjLM+0B3oNXKL0Zo7DF4fssT6TaxZzefoA5OcJa4YuWHOu83
EsKz2I30E1EGtiWkM4XteToPKE/ZKOFDgA20KfjpAC3yinJuboQJSvZfh5a8E11DsCnIhmjWErv+
9c2DLvAERV0B/EtlHSotC/5UjfXPABjIB/xymPRY2hMHryZQdybDaoDRwb9q0/2gh/pLHDfhRu3r
wrChz7EUMyybLGYt1khLj/5TRS22DvoUxFc97wHJL7Vz6/s/jxrUZRrTtKhNVt6qsVNrdlNYULtd
w2ZTIG0y7YNK2lKNPT+amRHIVTSOKLNROF8++K/J6SDXN0mMJoDDVQbmFnXH1J1lbIz9HEWFEh5Z
H72ylQlJpGSCX6yZQ+mOxpAsaAWBZQkWGf1GOnO+GyH2aghnUPqm4L0+mxuchnSo2lxUdWH6TTfY
Ptpy1v7zIT6vDVO/R59DoWXAzXS2ZtQKo1+1XBDEQwwuZozSZ6KT1m3aSuwLuTbuUxgYT8qoweUu
jDJ3VamNyMEr49FSsuR17AQQ/LSwnRctQ+KyL+rh34cCdICjLOqqS4VhtQ6CeUzqJK2Ei2UfzEG5
hcfrgPb8fCiW7X56LjHUiiKDv0DylBLk6TLQE9ucca1Ckk40C1ttAU+xXVHIiGP9aUaA83XIKvIg
uIwgU1Tl+PnzL0w4X8fjKT+QTa5F+FNVNDDMSGYsHBluhdMN93KG+/TnT7mwe0FsAQ3mD42iNT7A
6FKzHxKlWlCbNTEeiGgDI+urLNCLrbW1zMvpiCLJtiwuwh6axGdglqAsI1USiAZBFnyMgD++Jcg0
vXaxEV2pc5A9dp2SPoVBGIPDUk2w8anxInpri279ge46exM0KMnUFwjiegVFFa3rIAbabZIhx9dT
MMv/RWnX/tRtM85deI1psxvEUNg35LbamzKIJLruzXjK3BzM+XOAncurkpawWIq0k3eZWnbHqbXG
yM+omv+iMSJ0V51xxcqcqWr28zxgvNwOcPvAd1ohuOc8/4NIeK16yNhH0i4Gr/n6r5NLYYDSI+0/
BULaGs3TJuZYKcEE9JMM0COy0Km0Jep/CmpLG486q7ZQg0DTEzFd/gI4tLo8DbnSsKem7Y8vQqxe
17KKrFGVlPq9rVX2eIVSJ55fOEyJLWDchSdbbBSI/EgTG8DWTvepWYsJDSUQsiP86TekFEcXhFiz
1yyhfVejdNzrgUg34nfzbClTRAWWxDxyXsofkepfdwQ93YYVRGPCnhuYQ8FgGF/JS427JohnIpk0
3din58WepeVDIZ52BwIcTOvpZ6a1inGeDiAKxXfxnNszTF9lzsHqi9DutOMUahgdGbMmfYlUBwyO
nVbZs+UUHbj6Nose4yGogF9WErmp0lXiOaU37Wkw4hp3rOnoHBUqVb9KXJy+oFRfyl5uRPE3YMcO
9Xcg5Y8NSiCQlQpb7sF0S91O66Qk86sQ4+fbMUixV4fTJCwABxX9b4EFkeKZ+qxInhwb+h/JwnPv
KoHUrO84VOnliBq2XTyn03+1tHhlVcjTdFdjSJSClq0NB/kfNwTFb7Y92D1zgTivY83agFkHCweA
/dw0t3QiuqsGYsNe7+StAvha6YrOGQc32EYmjfajs4rq0YBD7DTuO7eA7nqXql0C+Tps6ysAduKq
FXLoDbKl3gdlSo3r8888uzp4Nqc5wYuioyexPtQDU0hh3M/dot6AFVMIGJV/oP3rBYU2zdLwXwSo
gH6tszFDbyMjn+mvQjS33Ywuxn0uyen759/ykQmfnNXUOClHY1W43PbqeuGbdsj2bnkMGrb+7LVe
5WZ32hFtS0/zir24c+6Vg/QlvRqvoj1qt3vnUO4zX/HLveGjkbAr7qYr2weGv5Uun92dqzdbTXFd
WV0dKrwZJmO7zPuNzrf/GzrG7jndxx6aFBvTekG25HQolhf669QpwcwN8fLAfPfzy+74zfWfnj4f
7a1PWs69v54QTyG0t5EnSFa7U8VtiFqzSDYCgbPlybiBRiSGB5lITXP1GUqrtcAdqThXoGh9S/QU
xTRnS+TlwqfQsqTdBU7EAbC7+pSkgekVIXTrplJWH43WwCQxGfPHpipL7/NROwsVTYuLdgFly1xA
BGuno5YaBdRwBErhfpawY8IaaFbVm+XPIZjN67wf0UNA7a95EVKNvyP5u7S1NM5uQVJ03QDASAGB
9s3aIaCY57BD4gW1nRTrNfqlqXZXBE3/Xk/18Eg7oArcPledjo7fVP0qiOdjJNIr/VmKRrOFmKKN
vjY4tnQ0lLT7EplgeTDmQ9jcLeB16/7nQ3ahL8qtTQwIggcCiLUOb8EsiG50ACZmC9gfXfL52dZy
jiyrSJ+bvptgAsrKrzmd4+8RXco9wghqvrESL+2oRT3UofumEegbq1QCTzKcaBHBpDs7ONKN1dFE
dzNkTSL4xxSN3aifayjmk3Ce7Clvi11czePg53TBfzRzkf7cGJaza8Okm8MFRfuNJI8W0ulS6jP0
yVPgiq5Rt/gLVG2JBepo3oSqPl4nxFBHxRaynxbx9Ngm0fjKukBXQEmlB6sIAm+gB+0DPp2uaASl
e0cJzAOQXP2uBWe8seyXHbQ6mRd9dRJF9hjqb6sqhoyw8QTuhXft4nDfiQC/u1rS9oiXhW4w1c3G
4Fw4N7jT0F8jC16UnVeT1XdDYuXBmLkmoLZ76IbVlcDh7WpjChb4/uqzHGsBPRhc3/Svl9f46wyc
RZg7SRhnbhzjlesGY4OomhIaEqw7ynF40rErCgp1LSoYmdwX084AQPwtnGVz44o5H2HiPZYDOS7i
duROq1exsnHirkcwp3O6/2KltP0ma6c3Y8Z6DIpZ/Pr5t18gZpBsQolRaJ0uGcOK2uB0BUBIjXS3
qO0m2NOZA1vZppL8J7EH3Bfz2jF/Ue4pVPpebf1oDLCZzTSv0aMwOzCullbqd0jVDYuNsoaU4QzP
jSJtuUhHQDsQP8KsDp/0ebJ+1oMpj36HRtEmfOn88Oc7kHRcxKLR4FzvaxHg11gX4Gys3pF+Zw0q
cJzQypNIaHGKKNPviDcEHG2991pMn4+BbQ2elqHOgwuXlD/OCkaFCM7S2Z4Da6PSeOHwo4pNw59p
ZSFTAjyd1ympHTWMqMw1aQm5TsPktb+bynBskYW0tD/xJDVfqPGEbzWAEOi7taTeORNGyhv3xoVx
Il0DjkRYzEmxnu9GlZtknFT4PqNjXLVoRSAh0eo3QJ+2uGgfwfXpvoJXRIaIrwvUkjNuiYrHMNR5
5OYpp5h7ebTb62I2s2cDXcJnBYHMbsf2Dw9cCh1upkrzkGlGeNMsHqxWUfdHUvniPnVaZ5fGojxK
UjJfKbSNtnKt8zOY/j01efBvMv2GNXSljcBWt8j5k8sO8jcN/zpUUOT2pkwQBbYaKUISqK+O8O30
LdeT82ucRy+YdZs+A/C75dX+Ons6OdDqWaOqVll1P3GQo+m5T2GrkWOOWVl5wo7Hh1YO45sgmVvQ
w5ZwfvZJP7w6ct/Ifg8X1EaLo2huizgqCm9ucsvcZf0EdNwMa0XbuATOD2XIORaoEZB4Bv2A1RFl
Nf08R5yUrpba2S1NWGzQlXraSNwuTcnSHjABt1CdX0MfHUGHsetRVbDDsn9OcwvlIC6m95Hg5bFt
xEgvL2jaXUEktiEtet6ggDpDSEWLhrXAIbHKvE3oupk02PQFHKSnDSRMbxoz6d0WFYk/EKMSH8/z
YNwjpjQ9ZA5Unl0SaOIVArZ5iPMGX9J0rrfgLZdei7KkRiEUuWqAZauBD1WnBh6JOWyltAlGsIgX
PJcUBHZW6mgQT9Xkp15TrVZzlUOsLpSXLpXT0Udq1joGIq/QEgmbLWbvhQOFyjHS9miUQ6tcl6ml
EWZYCijenZNufs5pH/vAHIxjagN0/PyyuvAo8oelOgp5h67lel4mRUNYMmjc0kFCr0ZwzlPjOL0r
B3MLCmYtB/Lp2bUQhExkbpcDAYLk6b6Mgq4JRKS37lhl+vSAyEnuO2A5k2OkhNU9WlYdev5RheyE
VLbA02ozQP6mcbSvaVLTXi7zOXoR0J+UXSx30aNm4xe7g/dQF55uSYt2STKLa8tKpq+zSj9l5xDr
GKgK5LJ1b/etZu7bRjK/w8ZTvqIR2XzNEJd5UyTll+pU8huCIfL32myuwVhm+7kXae/PTh8jvVjM
Mir4QudyaTMRHsrEwqg8iFvtqXEa2YCMIsOEaAWfvmu1mFI66gmIREoZXFNXqnqwkb2UR/1urJzg
tzIg73JIM2dU9hEMg25HZQ6lzrLIHcRm5LAfASMV6ez2mdqCVoG99xYHtSqQZQjHn4PJ8O2SYWxH
KG/9/NWYRkTclByFCf55LBEvtKaAqTRo459M5Tw56JAKJnRxzOxFC01zK4M7P3dB+dGDXDwZlgNm
lSwi1oW6hA6Yg/EMjvThdU+vnWFfpYZ6hexiiCLL2GwcaufNFpOLUAagtkhQL+jQ01WVDmM3NzVx
iDMhBmLAXrk1EPl6nBPZpAMzWqbXDGoNh0jqrwaweR5w0u6Qabn6VMvOvIfzoh9DJCZI62Th3BZ4
QWyEoNp5DMpVDVVt6YRB7dDU1UtWg6zG0UIVMpJS8ajz9AXW6hG4qwGjbvRpdKP1o1HWvkww+V8m
u4xV31YKBdwgNJofqSgR1UTWKzahXcXIKzpVmbxEcTDNuw7TNeIwdEbuNKVPqB1WOLl7ioEOH0JJ
JH1gIrXB8HTRxc4Vol6W6SJeM8WuHTvaezwPiMHMaZo81JMZ/Graouv2oWNOD0hPCvx/o0gnhdKk
320LEX/rwr5wMCyFqUWwfIkY1pGcZgS5RGmvcS101nxLdlKPyzgDQrmQ/EYkx+GRASejOK49lISW
t1lvjgclCtB1+fw8vLCGl8IK6whNWwp7q6ASAlZoU/prXH2WOo/6Y/sOhkTx6jwMsBFXemB40Ra/
8OwQpk2NUjsAX2S3SR1WOWDQxHDn0U1060zKj4GVNNfoihC/VNZWrHoeQPIsW0VfXAYpTo1jtRK5
U8GBcbC49FxSyw9GSbyDtFJe4iBKvkt6RwRphFhbAQodnmH54ZRHbdK4i9RZea9V5Y9Z06vJJ21+
MYQ1/Y7Mpn1KkFb/+vlMnEM6wLLDPTE0zj0W5LrOTNjfWrQKK1eTaJoc5rAVg9sNuAXudUVM8Z2S
QID3KqUqUGCr52BAoG0cwGXaXURdDCH62cULOJt2XRJ35UPeV9pGEnLeBOMlgRvT/XJMqjBrEn7B
fmD2NESaJvzqR8AufyYjh0/o5Grw1TJmLEWs0Zx+hVWSvPWzjEAr0lOENwVsX90NFWRG6OVlAgqf
MuThUe4rGhRDh8j7ERV9YndnSRp1p+0fYEAir0p4ZqEarldQHZHFTHsP8Va78lU9A/ZmS7DGDo5W
zvpGlHpe6LEw96Q6t+hi0/NbK2HoVltYQwp/oelz/dgnCmgxTeh7O7J6yiyZ7aFi3vsdZSI36kA/
OWj/IBoCRHZjbZydGMubIJlPV5lqLqiJ0/O05e7UMsR6eEz+zQbCuaMDc6Axeh3GoXJQ+3EPSeBo
TQj4izkHDJhtnVofZ/ZJOPPxDpSacI/Q4YWv0vyAo7NsrOUd1Ga4H0KYWni7qOY3M9TtYNeEueI2
4MR2oSUDkwvRtRxkBaNHsNqPCyjea6JiPg5FQE8vjOQ7Rwc9GVA2u60Ho9vHRSBQAh3Hw+KWi5ow
hT1ggDLaY2nmm6Ve79nioZ+LGiWwphV7u0DErZTBNEmlrd7Ydd2+fT7w5yeVChUNvVVy3QVCsoqX
kwRF/cYxiGcaJ3jBFaP327Kz9rjEiy///igGlusAHxnErJdX+SuLQ34zrduYrkunD8BkM3PcVy3i
VfBuy41q1QdN5XQqybugnbGP8XNjNk+fBUprCoVIuEOLGWsPMUyEavDu81rpfbSULK8snQLEHhqx
u570xkN1asRjlI05KIvKsTQu4tuErtC6EsOVq6w7zmWG8NVQiq+qBkM5tplPO1T0xzzKpQcAdMpj
6Fh4SCZxdaWLPtyPad5lCMgV8lEzJ3EscEW8FVNZbcHez/cP1SkYNYwtNFCwk6cfrEzVBJQMpF5q
TeZvOSqywkMzVnpMA2Dwey7qXjpkY9Ohk0TxLL4iMUZsH6wGjQzGEWEj1Mzpzuty3l+NdiKe+tCu
DkphGJU3Drp8VSk2BGkxWFFOwzQz3tS20n59vkbObmtaBoay+GaxCSmHrG5rwsF6juYUTdKkj++V
Lhgfqs4ajiD6UphuDhWSOd46fC4+lMIp22Chxq+dVTAVbGMdl1hYfUP7KGuBfo1/xfeW1fVjTsf5
RW/tagMfdo6n4ksJcQFEoQ4BcmtV04hLFNup8RVAudPyChs35aqqCed3gO2d6yDVS3fmB8mFhIL6
tChxDnIEEKVTamjXibRV9T8rWfBCrBCKSXCTCJdWJ4GmI50/ZDgTGDHPEqCUDwtjb2NnXghXwKh9
fDbXzblPrhHGVeHogExGDMqeMUPIk50cACvyEmCz11M0gLbOx2bq91E5Rzho9BHgRr0T4yuhRVP4
KHV2kS91Fdj+ObSnYEcpERsHMlHA4FFUUWz5fFVemqyFxk1isgRYZxg76gxpSsMKgu5U27dNnIev
kyqAECLKd2ydxvCCNNfvSyShHycdyhoKmOOtWffNHpHc6dvnr3PhzKbkQ8mfAuXSalgdpN0cDwMS
1LmrxF3yzUxyDI5CM/guhw7B1efPOi/KUr3iSmSmaKHRAdBOD5YJETS2BgdL6ASjH8XmNaogeyrV
A2p7TUFdOP7GskSU1kb7Ls8OG89fDq7VSa7SUUcXhkSCc219ImQp5DxkM10xJflzYggiJ/Qz4d1y
NYKMGL5O9DQfcLLsfKWp9MMMJg1531x9aQZj2ggPL2wSsgga7/xgm6yrK1LdC6XQosJNFQgFoSkZ
VwamYFub5NIML7UbhTAE/tvauMfS50iNegfIOdku5q1280Wd1Pq/FtUavIjjUn9WK/ArfpnnxYH2
J46vms1rjYPcRLtGSzP+gc7dlhZymFBWzjPhfz4zF4aCa3yB6oJ3IK5fTUzU2TJkQCYmNCgxthhI
3JipMI6fP+XCSPAMRhoRNViaa8UjZBImS4+xJZ1s1GvnPsbgO0sgxSLstrHLL30QqA2yNR0nNCiO
pyvdLh3axQ4HIM5vzo2O7neIRGcxP3/+RZceYwNDcahvIAizHjcc9VCebkmDyxmyn93ozg3qmlsO
whfGjRIo5XKWz8L3W8XTZVSqdhtT6EyUsEDFWm58TdJzAc9wVjY2xbnYHygzkn1uDR5Ep38VONcG
oqURzXTgLgPZwpLSEGgVD0WOFUNWKqibz9rs2UVp3akaDvFpWUhuEOrOA31Fyevknui4dtqnEfbK
VjHiwlDANOYFaWnTwFtfbEo1ORFyGQV+BnXQ7ehcyb/VOTR/LpQP+24KCCGPCfJL91Wi6aXfZkX/
hd9El9NiwQWI0Mp5s7OtkSBJU7m7djUsyi2wwoV1AdxoodVC5liMkU6XXxnGVA4hYrjUMepjp6In
Nmtbl/x5fZw2E5VaTnKdwj2/6vQpuFM68Ny62gW1jDVZP2LuUc2dp+J7vkMTKfYs5Ijvk7KJ7kv8
PjIPn6boG3YfX0GsaR6Yj2rrtFs21uqIdxyuMjDsANDMtWVp0Zc1lDwd7dfSGp4qvV1ktEX6Bx+a
ea8PU3cFisSXkvx3S7rt66NTHQaFWvPnG/O88AgHnGR4WSULQWCd+o/oyjU09AWSQqYMGTSDeYGA
42NNafhLEc4thiLYKiT9NMHnHd5TW31SB+RF7brX/9SyQB4Rko1vinI+KqkmNmLG8zhVQ7FSXxpK
/MemPp07DDocoyqYNkmCvdc2pX2HC4Rzk2kjXq6IehykbLA3Gj0XHopdGHsbtjc+kfpqWc5V0TdG
h15sE8wc80Nr36Eh2h7EWE6uCKTCK+kMbkUdZ+VVEIksCeyq2bCg7lfRcR+Zqap3wMzHOm++RSyb
5xJc1H92Nej3aNQj5oxutfPDNCNsMai5qIpbGMj1oqkUZG9m1EY/G3Qp70EPqAvMyJq+dWphft1Y
MhdGZ0GlALoBrkOAtPz/v3JaAfxBJEYlXL2HssnRjj15pujzf7Zahzm3lJr/rPRkelSkcPw6IZ+9
CGbpue0FVWv4MQxj9arkFk/8msj1ug6S9Dc68jmqrMmIHc3n73thWFnfAHoIG6lyrV+3zLpGamVe
t7Tydl8HUnArRbn2OppW9xXTr3RjxZ4fvWgHmooCbodoADTy6fBkgCwXDZqlgSCDJ53D6B6w5yLR
j+TY55926VHITi5tL9LfM2ICTkTUBDWKNz2SXD6i786uspN+N+HFsTGKSyZ0el4B0oMOheDMBy5k
GeW/Jl1tzGmEPi/An+gZmMBZ/ZKxGX/OmhpeS4484VyCcw9BSpJJ/1UgtDdOqgvfyqZYlEcIVKij
roYVGeIMkXYZsUmlFn7Y9I5X6EW6c/Q+3Ii/ztmFFggwIChLEEljcU0vsosEXI++PCuAvuKCWo9+
FzUCKTusonDlSEeNzFlFFsbZj1ZgDL7FyTRfVZmJC5gkId6/I4KL8LcTjoQnR05v0sztKHRR8q7V
Y4g5OxZBYSd8J1RF4EEiCL5XZlLUux4+sIOzG3H3xglzYePSIKY+74AcIRZbBXuVcMBO5LCm0tGI
3ohAu5tF9+fWwE79C5gScN5zkjx9vkbPr3jCI8CdpPtkM4AjTxeOHVLYw2MS2UlRBn5FQXSnJYP8
7+EYj6ErAIYU5QpkUk8fMyrdgKSJg1hWPKnwrifzyRxnRMFg2M+7mNbsEUMA1F30SlxXsiFYtEns
Y2Glg/hB5rQilFpQjtJ+blTQSp+PwvkhBPYaQAejjhgh7MLT17MznXZVJaNHgCfbdzOLYFEjp+pN
Jl4UuzYzo8PnD7wQn6Je9MEZMmkDkbCcPlHCNXDCma121QiUPm42puPhQ2c4yIwqs+Mm0QArOsoL
U97poWbtO0D/i7OsyDJcEQKIKUWTWd8jOU8f4qDpENnvsreNt1ym5fRYYZktyN+FcYR822pcOPTD
vpXK0M1LofkoY5t7VQZRwSFifSc6jhIkjWrbVxJdXBvZOOzrBhN5jLHCL6BczRsa0lvQt3MBa3pm
zBSzRGS3aKWeDl0uFQqeKSpioxiSVoi+2NavtIqSb5FRzb/LlC7w3qE4E/hpBXPe78uue6ZklZf7
ILBxfctopyBvg9b+V6lutXcwzo3u2c2syO44w0ZW6D/82hjK84iSOJKKAesMx2kACqdvPQigbXIt
S3AuehwS+yaj0TQZ41Gld+qD9dXRYonGvVKbw71wrNbwerg679i4mPvP3+X8rF7OTVBkH/EBTbrT
V6mwESHmRkAfSsUPxJWUG6fTfiF20G7cteeHCw+CeAC8m60Phev0QVJkxbmlM1NNPQSuoqQJDV/a
Fp9/zqWngGtilcKKWxrfp09p1CCJREvykzaws8y+sP2xxLPm86ecDxosDXoFiKWw9rjRT5+i9iVS
fKaSunFU1u4Ck9yj3h9eN6rx/vmTzr+H9oCpLXxGeo7ERKdPEuTJi11WCK21KG5g6FHRH5pNBekL
H+SgfoPkDtEQQe3q5G+x0NUUEUDHGlLnLq7G4XcIPMSDpZ7uBpbm1zBrkx1CQhbUmBnmvtL1Ho4R
wg2Lmq4niqA3WRjjZZV21sYdf/5yQLkU4likI5GkWveA6CooQZBlKObo4j1IMxXR/kb7kthpu8FV
vtBwRHqQfhPR/SIutt6YGoqlHCGptENOvWX7zUq6SxS1uQbymfhDMjo7WeJOc8HAql5gRs1L19Th
G4Gz+s/idjT64KuBNIHXi1fB6mhLChLBgT4R1x0YDF2ex6OphulWdrtM7emxTpTokHaD69cR01ut
5VDqpiAViMcXap2+OgQBu9imO4NdDMgVXU6oSGDzlbZ9966RVnpwqPqfn6/y8xkGDw3bgkYYvW2o
zKerHO0lRFq4siA7mPE+mkgVKWZ0+IqJrVG9UGHgG8mHuMngXPDQ02fhOM6Zm+O5bkclFqZGmS11
+jhrlZu+NAoMRiLD+JOVMwTWJYi5myauZzeQdSBTeoNqIminnkbI3NiJ5X4+EJfejmFYouYPfP56
0otJCwalyXOqLB3hV4+K/EFFsOilBWP5ghVVfZ3IvRy7oQZdBWBOeMBb6Itd2PBHJhKKY6ghFrfx
WuenEMhfkPW0FgiJ2BmnY4ZZXhZJbZpjGdllINr0/GhiIfSvVxHIasDM4Nf5uSyI06coY9LKpICF
S0dK+lllcXlDJ32m22/IG0W3sw/iUQsJbjnEKZavPwjNXr0qQDu5zoCNeJ9o4YGc/Z8rtrQlQL+a
i3wfKvXrRkgRSNirDxhQwUuoroBZ4TdU25b3+ZpZNsfJBiZeXwQ1WTTs4LNCd5xZ8xjg1+FmdjG+
ijTWXjV0lN8srZGPoJ/NXWjK9dWIpZRr4MX177OmaybgO86Oj6zzdNaMIMQiFPC9i5zC4HWSUxwq
u0P1aGyMjVk7S4rAgpDRMm24bhNBrLYu9YI8khr0D1W1RC843xWqgq3udUSkrLVbLg6Ak85HluQL
Jhp/CJHWgCB74JC3BT6G5Oh43Q0dQuEuZTQZBEqhDo5rpCO+d2OuhQ9IuWC8PQEj+5HV1Md2dqnp
73EIEvAQGeHwY2616X/mzmw3ciXLsr9SyHdmcR4alflAp8+ueQy9EFJIonE2jkby63sx6lZl3ih0
V9dbAxe4CEhyueik2bFz9l77zPB42Dc4sc0NPFATxXxZscUk0pkhljH9XpDpBEvPYlwg5VwSY7hH
+eD2+EYa3XlwXc70IZYDxFr0QUkMFsbcPorY7J2NnSgbOUCvoHN7rZrLk+2ZiDMrFrwNCCkI0nqi
tQtdstEAvtTbeRoJqDXXnRbEGQDDsTsPYGqJ7aqE/1WKeTy4cio0AlqzhQAv1KQQnka3vWb04meQ
2BUh8UE7WGLDHF97z7xUnQOB4A96V2rRbE8SF4OR8rS3GrL7S+LFJjne7fw6eJ31mWS19ibxGVch
gC5Rh4OZewHr7qBdy6TULMQQCgN0QEXSXMaVMhrJsSeVAHcYGPFcX8CnInXJtOOii3Q/2YBP92Xi
iiVsmEGRnlBLCGXkXuuR1pnBW0lGGn8gRrFX2VVEOeiDTgCvNuPduumFzaJgwHZHkFdORLkOxey6
28FpyMctsoXsGdI2+Jgm03GyHXNU+WMs69IkqKlboCP32fSIXte0Iw8S2hPZcWUVDUFPyCKa29YL
axToTYTVhRGDY8wwYzt8ujJUsxyeFyLZH0lwYq6cyaavdgV3SYIYUE71NiD3vT4tcnW7yaUq6f8P
ZGKQq0YzPRpJCxpD7jLXiciCYRpF8inJvFMl4XlzeDSnyF1NavCWluIzW7qJh4gsLjNMJt/4YRko
TsIkcEhGRUE1PA9Buejw0EeqOhq/uU/4sqo/0UUM00OgD81zbjs2uj5UUNwhnPouNOR1Y9MbHVrq
lIJFIIiyxlu9BxO/qYTXroQv/Pmo+YQEb1bmkO94nkSYxMp7AkuY1RtLBP61XNrxYnE1eTkvWYOw
rdFetgsGRyuUzaIQkBdrsBo3orfq7XJCmOvamUK6six5v5bYf/05/a/kq77999W0+/u/8e+fNZE1
aSL63/759xv5VT307ddXf/Uu/2390f/81j//4N+v0p8kh9bf/e/f9acf4vX/+P3Re//+p3/w6KX9
fDd8tfP9VzcU/a9fwDtdv/P/9Yv/8vXrVR5n+fW3vxArU/XrqyXk8/zljy8dP//2FxCU/7TbrK//
xxev30t+7lBXn0P73v2XH/l67/q//QVX2V8NamUOQ6sDhtKcjVZ9/fuXgr8S5cBMC+rB6slbt/OK
Z0vwS72/IrBkr7Kp+DjWrGV4Vw+/vmT+dRV5MGlZ/Z00Ee2//Mcf/6eP6R8f279UQ3lbp1Xf8cJ/
XsGpVBCxrI7VlfqA7kj/7Vxj+zB9RO6SkjYrjDmzxM1WOedez+4srbNDRF7RQAp06PhpWDUvsWrc
05KU5nGctHZrxEDOKwKcSyO9/6fr+Mdb/ee3Zq4jgn9s22sRxbgC6brPDN1lAPhbeZ96iMR7GqL7
RRnxjyKuYn3DAwFJGChHTthdl0xbz+nKo1cvenGRhDWzbjmpOOqxNj8s6Sy3jTV0j5pgBIJZj74F
rasaIZRabs2+Ny5KJiK9zWqc+By7Y3vcLCxVH6mbEQI51HH8heYmaLeZaAlfiPPYuGi23f4357ff
NDW//lSKINpGfAKGyf795xKhEwRpimSKd3A03UcyKXpF92Va9wzDO7jpkD6Q6rAcfS3X9q02pD9K
R+Jt6GbYdsSNeOkVeMuM1pZj7P048D+p8A2QLHL7f/9QfuvE/XqnlLmw0/hg+N/veGkE8+aoB6nY
gzSbbrPSKxH1BMw+uC3wHqqbsZ39J/xL7Y4Fyr4hq9VnNkukUl73ybCJB3M69nGdQqCZ1X9Taf2m
deHd8YawuEEgZIZAj/O36+jWxKf7E3npUnb9AxUBKzpV7kYZRXko03x81uf8xkbae+pQal6cThn/
jZAP+8zv9y0qWHIBINTwPhD0/fZIVV0NHrFNrJ3XuVpB5FeSWKekRA6c2flrktkQua1iJgc4ayPh
dDb5mzWsheRpGdoUOCUZ5nBhzW3nKf2iOcNeb5TaWCMRiV0y1veqq7Djo7o/uHWR79zKMW+t1FHs
7WCdZfZGSp2xaWs9e64xHISdrPLnbiXsl964L5Rpb1pNPQpXyKtG0b+wZ/KJQtcY0kdhqbUtlFAW
7ZnmvmdOQrZJkZsFweImcgR3xCfhxoN4KvWm2NOku6QmELFQsf3sgoryILTmZDzWbUCbIJl7fZN1
jv8yxJhQ5yzuLd6GY5OETSTSLhj1bWBkjwytp6jTsPCCiATH6JbFm2+AFElpuoSd0buR5SZ6Q8bx
5PEsN4XaqsLp6lAKVX5pGgipBn7iJkVxHam+pcKTQO/DMWjSZz3r5zBOXHVYprJ5C9zWvtbKYj4n
0p/3vcnAic5sehQOSlYNI/R77HebDFbAxfeXftfMY3kawCCEmdVBm3FAL5RdfT1VeRl1U+Ncqn7M
9rVbuPeGk5WUYJrczu4o9gIE9IXelfgK+iLfUi6PR0OTDxYY4qhsx9cKKeqOUCm114d5efWwQ+LD
d4MboLFtlKoRq/LSBcFbr+IfUJhvl1kH+DsOjvVYKwIMSEN/hFVJCqggE/kxU5r/nRQyE2fE7y6F
KHUQKHojJKUx2Y7agv5hpjTezV06XScm+d7Q18zywZ3lGM2V4e6dtqZSnPqHuZT1LveQwsMpX3Ny
7KKnBBoesSwEUVIY84CwB2NUUdbaNkj5ECezFrvGmIxjTB/uy+hmB9RihdRJ+WB3EEAWtfpREEj/
pYlObZAKilvHqt8mQWVJsU0Ydq6rrZu58Z6GzE9t7rdNTFTrVKj2Jp77D6MhTw8RATQgz9I29Wiu
KdHj1iGDbFu4fbNFb9ZFKTdS2U3meVy0Owr0uyJ2uls4Epig3OFY5AQh8DTGcHLi/jMvnFvHiJe9
Ap9dykQRlZj6X9Aif2ojGRijSqrQiMmKy9Iy3wxByidmpswk1lj3WMQERZudeZ7GWHxb7dxds9bA
ldQGYf5QS5/gJsjdnRHX4yFFOdSjH2qNSNjJfMRX7mw1GXyxVSNZd5J+wz2pbuScLwgQ0/5xJncq
JAvBvkU4uK3mhXMdPP1IthxsGQnN1sWhuCQ6oUr1LbvG9FZWU/BhlY19zBjHv2r0Ud9kZdnhHNjp
JS47HWhXkZcqTJNAHJxuua/NYLmeGBjsC3rVN35T/USX/JJ0sOFZ75xLJ43kQO5AvANobz+31tI9
CBGfoJwtJ6bg8V1Ovt2F3GEL/6J7MNDfbLJ4douwNUwovJxD8tDJUOqHNPCHb9SV6Rtnd80P48Is
bwAYJwdk7gjYe5Vs0BodZ3xWkZEs2b5vrQAZfzbJl6HKLLKxFY9bYZ84gwzfurOoazT47dbBF7ps
67iYCWGhpL8Nuk7beK75msn50lJJH0W32r0ssp9QazQnuCDjtsyt/AyIOr/2URe9pHAEUS2qqTrX
sc+J1k5/dAQr5K0m7uFLN9d2khSHhX4ZkGlVnQyv4VDjq+BREQ6Xs+4a953Z15Fudt0OpQMllD7F
4D6NScgIJe0NSDZrR2bkS43aJ41IboJIX47DcpfZpKpztiDtyWZKvMdG6e5rr29PutWlkKd8Erxb
4sCYktZJqCWFG2Z9cdekXRk19AGOMKuyVyB46ZOOiPBbJou6QkvxAS09PTMikEfmss7jBLM+qtDN
HUGVfwdu84AzQ4UGZIblV0UlElntRFk2V8mcVce8cjmjWdK7ajiF4uEf45vMLe/KpX/O7NoPEbw+
sE2Jk2VNxla1w3QsCADUgcic3FZdMre78WbH2qrZupZpQOIVA4JNnrbt0ZPlENHFNg55unhnO1lW
JfddNRQDTVclAU8r7JVt22t3o8OJK3cBiVtTOkV6m4pdnMUf1Rx7kYBYtikbtzgkM+mSHPBf2iap
342mkU+pCd8rBcBMONjYRvlgO/uUTkC4FHZ2rlx72li2sA5uHiQ8oLaJFXoUR1s03h1SchGJpcE/
gt0lNMuhDAu/tW+GMkNQ3Njc3+x840GrxvwMCN55moPqIROl9zmZ2hUOiqchM6aNMce3zTiSA54X
2Tei4+Gqst3yKou99OBPyN28PlZA76fU+aq6tPj2EmCJDSxuXMHMGqoStcxoVPotuWGyg06tlXVk
YlUHt6vJzDt2YzzRnk96li8mbXRT/GQa/cuY1EO7w9TQ+ec2HSttW/kJ7I9mnHV7m8d0J/Yoy8hs
4rA4FdbDnHprvldKPnu8X5pGRLjQ6POiK2oRCDpGUOwHaZU/MWvoxVUzZso70wBtzI3hk9D2WVpe
xomXbrWOo8P16kMVyNbey6ns8wey0ssLmWsD6xOU+HB0nb6/7oFuuIeEKTbEdkCAGLH0qWGmqqxW
3Q14jWRI/5C/TdIpORMublwRiZZ8D+0cpMSCC/Vg1tRX19zmWOj8Vu67SVQXJ+ima6+cuB7mPHOF
wGlbigIsGy/AYM0yWsy5e7GNwngaWpnv7XEsrmmHsujOjkbCWhm863lvHVqvtrZV5ntdCFGHJOY+
kYStVw6+6XDUE9J3czfdWIOwt8MyF+BFumSGKWt50z42CB3faDrz36g166XeirlL2pBIVFVu+r7P
nrzcLrTb0qaltQxucjuINN+Ns4ILrwL9vECnvkKqYFwKVcc/PGbM7bY36XtFozeCNRciZW0KmAZd
0RGzSTjqZXzSgAqcctODYg64vjrKylUPdA+akzkMrROaOgnyIjXMQ2sP8wdXgDptqNBaWGPm3tdo
H04iHanNllJRPeGXjpdq/JCdmZ4IEjBaoLlpemviTyVFXrfeqLWtLd+yfGiWt2yZx1cBBWztfVlV
TzPeSzv7wSvVQxsHHeeu6hkLVR3FQfqSct02iBoY42fXuea8dKunYLEtCtZxhGPrmNPWzLv7sRmt
S13BslgUqXND2qiwr3TiQU0Cf+9jVtnskJmLLznEGnV1kPHImLUhFD7T0MgjP4tTZ9PXTnYqRR9n
W9sbCO6RBbI5J45Ff4AgZWhXgt6XeUcUI/P8hfzRT8X8HAtE4n62idacdX8cosoAdd1Ks3gVATZ5
l7TPiYHJJnVc+ajVMAXTIkG8MQas79g5brQxS4/UrR6R6FItYbbM9IiNdhr3rtU4OmRNW/SMmuYK
469ZvSulug8/6OZXYRfu0faa7tLl7fyJuvrHlI84Vo0Fb7qoiZ5Ju1a8ucjOI3tp8ySiK2i+ZyQK
HrFBJFc9npJDGo9PCFycJ6sDdkym5lVXkS+BWFAcqolqIXLlUL/DxXVjztGF/kTkiGDk4Qr69mnr
ZvRmXTHRcjKL7LOU5a1eaBm907m8kpOJ6Hvg7SehpK8REQ+KOX5JHGob1/8u88CN6P+fRjnuCfXQ
T/oEPnsbtJMFZtBqt8Jp+pvGKMstV8IpIkQAEnxIheMrnDpffqYMjAiwtKO6s+qwtGoNoopfqbeg
KPVI9/s7iyBvlCC5P0Z6VsUvuU1w4kar/H7v2Dw03jSUN3i7DpW5UI54bKnCa1rCvYsYID+Bf2h8
y4vftFSf5EvQ+TY2xgp7tCU4nnGYbvIuO7LvssqROvGdTgbsGzxofnAYXLv3olbrXXxKVV8fertL
sm1RqMDYeHPe7BOjX7qjtGV3xTX/rvSUuAho1weAQ/qmsrRtq9k1+UrFRnWWOGoOgutAL+9Uv2ZO
5P4LlrllY3cNxaTVviddokA583w5o4wfIa3cAbw0rqbSq558c2lKmj1AKpOUpzIsAjsOhyYod25R
TB+sKMueDIJomJUecl7k9xUGQF2psNK6nFG7wRfHhAU4igX1V2QlPo0jgoW5+S1wca62Qv8FPSSq
HbI1vOy5UNiAnYaSk+J7vKCbFAdKuvxst4keNv2kHl3HPhZTf2mNpniYV5kajf55G0uXw1xGU/iJ
zOgpEpM3rkKgzoECY2vWQz/l6YsqB8SiFRa4NgS1256FPbPIA81/CWYYAlNmk1VVTNa2Q7D2gx1H
REE2mvtWTj051CNWztr13vWhfUb/5l27eZx9lEiPzqUK1NaB70bJ2h3JVXuwNT//ATalcfZ6kSXH
oLWynz218ouYfLVLXThHFLbauQ4G4yJLBh8rF+FmmZsu0q2UDXdVs4ij7FPL3naVRfmw1OZPHWOZ
CHEE+ruydWFv6GwGRxu0+gUhBAkngVGf0Z1mX//zJu5jXfLf733ZP/Vy/4/d2z991/6rXjuk3e8v
9f9hi3ft4PzrfzRR/0uHN6yLdEzf/7nBu/7AH/1dh07t6nOkuEAbADH3H/1dN/grrkwUV0zREWAi
t/nP/q7Gl1yQBgCFmebCWFj7sn80eMn++yuOHDxTrgOvHaed9T/p8GLNXad+/2ikukhpV/Ec7V0m
WAzBf5fI+GpsqZk8KErkYCTb2KXH6ZKC2w7jVZWkpnrUzHzWT16hNCvEo+guUVsb9vzhzL39kSRk
dr314HiSbRdoWr9hksvJqnCR2g0bOS85Yb21Vt3jIRLpTpcyp+roMyYlbHrTJMKaXcu4aQqfhNwF
mf4SOq3lNBddr21fbqgOhXqsDOlcqUw11SEeQfxYhARjLbZXyEvTbfuRh+W5qJsmP9pN3ZY7u/UU
pCLZv2UJE8Wd3yNOSGdIgZViFaJ6uJ50a3psB9yKsai9bZrVN+D9qJXLgWPvnD6D56p/asp0om6k
4vCS+YOjFdXkhHFdT+KN8EY9FD1lBFjEJpS4H9lkDGxqmXZmhi7PeQ5q2Ety5DCujI/zGJydzilu
rLxK3EgQb+FZ9l03L2tvTzYRvDDaMEU/Xi+5VYSYWt2o9sRdXCpIIll77QzMhXoxtw8cW1yiYhL/
SBgdtfTs9DsaR19VaUyR0Xg3iUuAfTNqJ+nX34Y231kOfBqnTrRdO6VPKDmGvRqTZefNWX1nFOZH
kGW0/4KCSgCo/5MsU3JtzLLaZnr+oSX+WzXVFju4Xu9dfflpuUK70a0BlgFEjNCm/Raxf1JUsVo+
5BwSZx6Ceyn5U1sfeHJRJfFTbs75W8odcEilK7da5xJF1PpqYyT42HDiqGF6TDkF659qgWJNTznN
QpzJg/vQwIA8usQvWScSkFbB4VggCWjrWtM2nVU6yrxGKG4HO5lyTNhnmqtfpLnY/pagqEacMLZ5
DwS2Vwa9KhAzRRYZdpMagPBGw5+HK7+3hXvrzX3g1/i3cEj733hO+3m+JN7QBeYtTRlNYX1SvW6k
p67FtUHh5I3NvnFKazUwLsN9ost6Pvu1brQRU2PjQUnHfPcWz98Q4TwdBoR2dwzpgztEKu0hhSq1
MSba3uHYxwLaY+++cttaG7gmPidq16Fg1cv+gM2+ucJIIL+txAL+lVSwZFZ1w0lVCQFZSe513baW
McHOzx28GbXxsjze5GPF7pYofNeTdUuakRU1LsbP3tdG6DSlK+yI/Yy72FeDHM8l64V/MkECktbR
Ndq0HLrZk4zJJ+1My1w/+AGHbTt2rI2taTPzVVNyMIjXSlM2cLk7ScpPRJnItDZESxp8BKKJDwX1
BmoACuUeOW4SH4YYyiTb3pNoa+dNU7WgihmZZkulqd08SHHLvjvvPdTm20Azgl3tV/rObto+VAHR
gYTVwPsuOcGIOn1dJHLMuK8aWhacx9ps1foKWr5BleZ3abYsJxQ4vo1uAMSqf9OlZnpuY8lRJ2l5
YB1sxr7eqp2f2O1rXc7s0b2yIlVjjvEXlb0nCZjYfOK2T+aFi2ElqNid9VsWUYVK2cWeMHB/T0oP
52JyHVPYDqO/1+vW3/um1h3hO9H4Hpwl7FIZXGi6+NekI1lRTSD6Aa1UdlZCaWcfqd1T6uhkUSSC
3l+HU2pesmMnpuZB5zkJf/3KvJ+bB3uOCXMLfr2r4DlpWbFouwcpPCXZ8HvTvn399QnCqtEPNbRD
0jDXV9Bc9dVObXVwSvEOmzE9AwTQTm0t1DER1fRI/i7flqn4pu+tjvk+PWHRyvRYjSCcOrKPzj5D
iJ3S62BPugIdBqr4IylZZaggLd403qi2fsHdk0pHgHpxf/jxnL3/+v10AsWLgui6zzu+Q2+S4PrX
NSQiYHrE29of6aCI6SopHPGi8+h9JowMrjDqWp+r6OkO8Xb23nmo7jibZO/5YLWvVRUvH1M5llFJ
ZwQ9yTiz9E2d+4MEEYZMiRY8esCnHtql0p5TKdY8ORI3M+x7YVNUPsFaYIBL01ffqdKSKzrD3jlY
9eRGS3vCf0HpFWjeUcbZpOfrNcZazqMORWI8WZNLi32TM9BL6tA2DZj8aKWH/gSZpmsp+p38qFV1
/tilUE0nb572vXJv4lp/6Jv8fnarAyL+Jap9xdlG7c2iO1besDOH+TBY1of0faQUZCJBqOiqk+4R
2yZILFIW3XgUi7d+sryMEE9AFHIgka6d75bS6PaL1mvkCA7cTPMyY8uEpxgkXU6b25HbuPatzTwx
sCESM9lyoAEd5Av7zKGp28OdQDkyptYGIQkTg8RJDq3LLd4xkTFWpsm71xg034cWIY2anzEyAFz2
6sfcjN+GNv7pNAFskEp7MFrVXLOXBCshqDoYHIi32UAY0uyxFA+LCLbj4heHgFTOpwlhAnC/pXud
RS+33uhpa2dK23e1ENuqNaa924mjEeDP92bb/550widm76AbI1qJQrFlpct918fDWWunfRdb0QiQ
LZKzkd+YueZdSWcSSIOJ+eu81D/PRaUTOtBvy9KlFy3FU1wh7NAUICDVdKemz16aftlL16T3AN1q
30OQDZkx/UztdIaTy7SiqM32u4cKHmrYjaOgi8ewTQ0OU8Z8WAaNQDwkWVs9mJCL4nnXbOXvErs+
2vNoRnPmFhcmNU4TqnKK6orwm6oQLIOOp51G5CGh3g5HntdsD80EkY0hgRWsa3UtNj1hgu/ZnE5s
ir11pxBJ7xMQdhsnboLb0umbe6NzmRt6hR5VfuE/1K1n7hMUlGsYHtoWraBtmpR0kzvQTktUeHZ1
GLF33sWJdaQa9LMoDZR5zAtbEcEpRXoNd7O4CQqj3LFW/zqlaPpd68ftSzvbLuO5MR2OfuoFEQUp
AqikZhtxZ7M/eUH8mY7+fB2bhrrSKwSm5E0akS9leZfq5KfQWEyOyFiMbVyuQFUqZM6W9mDtW49W
Lymn4jomt2jX6ln7WMqcpCKlgT0f3GZ5o3Oo7b3BaaPJabsNVnB1HJHLnmYrG3fp1GjntPTzo0Mm
4NlyM++gWK8+p4F52+xl2k1WtyO3aZJfgJ4vO9ZF4zi69kx05aSmjRRaQGfQZpHBfmLNkdnTO2E7
9GgWZL2cI87RCv+iK4ILzesk8qQ3UCvW8qpO6zbK8rzY1TMC/wrh00Ol0OnNFhWj668aZrgvb/g0
+jAjHzHZJK2X3HM6IELQGZdtNSnxlTm1s1XVkO1pwa7NCYTW22E22rAvmQjrVOpRvKj5ViozuJNx
t5bQ0w7YuXaN9jD+yQvnt4GCOwA3cb3F+uVpnOa9G0NRdFMtOy4qOFkKe4Wbz/NXYpbupy89cnFd
b9PIBB5ybtmHNMPZSE+MkbORKTZE10MoVyPhkil7kp/F3wFJqFtCGz1YiPlrn6vuymjT+s7Oq2Cj
qvqZbOR8K4U+nao2F48BJeOa3ZkeXYbWGwul676fBxcHLy/EJOabHf1+MSGOxmxlIQDC6zEY7pEd
i1CZoMzZls3h0LbsJnEgyjt7Zt5CVcOq1kzeSxH0jxml/QncwacXDD/1wqX2cvBEVznUUAAubGaJ
ubg9y2XV7siu+3AVY84hyd6xfbH7LczajKG5aXnG6C3ZzNKcgZ2W1hz0LzbOxHfN0M11UmpjfdmO
vXdVVpV54SxS7oknJQ9TL8QzgGYjpQ9W+OcEp9WmlklPqWxusHYj8RO12k0V62jL2S6EMSN3qW6+
E6DN35fp1Xu/3hEU8adZojfURB0cYjuVdxM0sM1gFM25FHnFx2TGEdmY42nQp2WT6vPDXPnuwW4a
PUyJaKIdzWwtLuxrUm3f/aJ7Is7b3OlevmznfnBIJHS1FccIUEZnVLjzFknILDWln/jrh/plpT5h
mY073Ca1mrZ93nypTqPQbdoybBEewLIYqwdTeMPdqNH2QuTnmqdFg6jmNH7GzTbEz10jgYFQYLk7
RbUUznJpjgyE7H3gCZptRfBzRPi4yV3Ez7bN59S1ZnxkrtsfCkt7zGvraGl+c4ptpR9gfbo3xMde
abax7PHHJicyXBPIXXSdfRsnYwdJcScZem8w1DLx5TLiHzCsasshPTkmyBMi6sks6tNFv4+Fpb2o
vspC5il3czW8G4ssnipFpmpvy3tkC9ljYpvmfrRb6wfnqm43+fpng4jrFJA+EFlec6NP2s2i19c0
3/bKp9KqEsLYpFxHam45Hw3Q3lgyxUc+pRfaQ/5LjBg8pFznczRU2BVpcCLWqgvbuEP05xCH6xRd
sR3NIt87vWmSgFtI+6IAAd0r20e2oAHQmpkzhLmZ67sR3ewhL5Z4azPvO49xQnmmvXmVGK68YJwi
q9TGL1A+7bOVGmXkk2m+szXlHFi/4MDmMn7GiFFdF6mu9ovrxFfK0NjCYl8nGdcvIiul5om5mC49
rFvlWYCa5865SWuRS2b7dUfgWK+unJ5A4LVLeIXmFpd1OfTXGYsz2BdrCpe5bIhDnsu1LYcH1eAU
vxH68lnZwRJlkxjvprnQ9tN6DqVYccPZ7h0O3s3wYQuGd0Zrzri43bnj1LNCVbT+Q4wplZLHNIZG
oLl3U2e41DzYKpfGDybH5cbxM+PEiMrm/p+pdXr7FW36GhSyjohYs18qzWuRB8TeY9F5+h1uP/vC
6I3mAgG9FOZkT4+MG89pld+NzYL6pXetHUrlFz8V7sG3pYMyxPc2RY8KRI0Ad3zRoNRM3LTZYUqO
b/nr0m2DtMReyhxIHozQB4KFfrSujaTWzcUQDtIObquKCXcamN1H7ZbkX2U+F700YobrOpXIMFQN
9ZkLLUMxo3Z6TWeumcWRj+N5rTaCO9sqxofON0n2ZWJg4qez5ntRJ8aWs3CO7tER1H/ZcOGI2m9r
L/GOozCYzrQqf6yDsr63mLR2oc06e9VYxXIoi749W7WTXw+kGHwyWWMdLxvz4JFL/FDi5QmLxa/w
m9naKzLc6UBnFNRSW8mbUsubH3pjy1M6aEKGJHvh7mtYXHobf28nsjuh11c2h3/AfG+FI7unNdaV
bBKv2ElF7VoFcbMnwO6JgGNnmztz+dqYRXPJEfkwlFbpSyO94jJgizoaxvLemgxf6ezPe4ZeywXd
45cejMY5UWK5xMpkBm4P08HKp55qYmAkRmYP7eKkO9hQYFGbwH6WcfKznqxuu06ex6YDY9uWkBf1
A2Ln+qb1purOc2f3O3YJLbcSPDs9Fd+dxoRs7zHcQhIwJvINwndx4dKB7yh8e+/NZhDpuujuPIrx
24HD1sHHU3eWNB02SFkLLOrN4Eaay8OyXiP0Tit8iTe0VB4PBHQdXaB0XgRgTnRXTXavRDcdxrTy
9opu3iZwmN4FlaehT2+010DGZKA7i4hqIi8eFkXiWMLsnwsjGFRRDu2gM1ErZybjnhxlKTehNTkh
Kq2RCIXZHPe1lYnt0MfNdZ4N8fUU5N2GgrYk0rqy3+qZN9XhlenoczTuwZRNeb9QVm8rYWhPbs/x
hDhohJeMMPfV2iXQiX/ZaRm7LVqaI7nL/YH3JY4BHXYmvE1xZY9Fu0/sPv0u8Ci9V540dirvi4NX
l91+bMr5B0EXHDoTGCRIKRL7p2s21kbWi/8OIDlnnFQNh8Xp/YOL3H0307Z5LdBibbPUTkSYDr3x
Gfxv6s5sN24kStOv0g8wbHBfbpnMVUrtlmTfEJbk4k4Gl2CQfPr+6AEaluyxuvpuUEChAMPFTCYZ
ceJfpV4/Dr7oy5DMruDOEL5+3RJo/FqjXN86o08Wy+DZPyRwUpQUcxI1OaSlRDEBdwpCY8Y8lEE6
iUcgqPgF/UpzFedo8+vBay4TQUBHglfgNQvkk5XYBfGV9BXKoWewcYKp+TZPk31nTroK7SmfvvqZ
GFhCbP9lzJb0QsAjHwo2bsglNbt3vaPl92Mfswg3ZIqpaj1o17N2aiZjifo2XWvq2YSalFNzmFS1
boV2Q5oONFJ2IXKZvViFojWcbSeh7tKs8ht0+cSbjhaVX25PAvfYd96VRRfRfKHQlIh96lp9mFXu
VjOHIrJXWj40iPo/kD4zYpwIWiQnUMG8B21wXU+ksoC2FWdDFMn30mypvSZuNws7tXSbMfXHp8pI
9Cie2f87MLcHgsPii4BGjqicNXNn0pR5arKMdnerTpn1NO2HFIRwm3p207fJeGNSrnxqyPfcuAWS
ttiA8wa9OONZTfYjeONl7hXxrcbPxlA6BzfmRLlbQUfzZqYR+ixiqHLW1uoqLaCwK6edrnk94PXn
ZHgLGIREk7xYZvCiOfq9Dbh6qdX102DE95m1MA+NOlyjQ+wiYo4tRoC3qpJygx/qmytX8g9xI9rf
5AJwsXwY6OtkCjIjvfC+uATToO0DNNTnZGdQLxUqRKeRwduAUNtEP+T0oSbIYUhLc/Uo5LuaNPG9
044s8RSdhmIWp5GsqvtO83ls+uI8ponJclcuu5FqILwxpnlqLRPnBvUrSS2fG+raN6kjoaPGHeXI
8FCxPp4NAwQxjun0yPGNoEWOz2IYzGgB5L7w9NrDPVUKbrxiXLP8JEJR5tGmN+RHAvmGwzz1837u
5jLSsSM1XTycOSbhETQm+2X08jxKE3b+TJq3VtOqA0kTO3uk/RCPTLIX3WL/cHXR3btFr22Xwgaa
pcSFSaHMN1ZnuAcF5xZqQ15s3NQxt5ytAqB7WZxVHYC9Ymck7s6hld7P82f8LFXkpbZ+k+eDds5a
zcgh3KW9ZUsJrhGjp2gZx4cqK43I6D2MGGgu4CcHRKaOVe7oTk5vxwH0QMe4E/VWf8aJhE61BL5F
QwEZ2LvNuQZL2mE04hxlccjGOrsndM3ZkL6hnayf34zHAb33fBfUjMrZWNghcydTXwvtvJ6sTLxC
W+h/D+XAdFrV01Hv1eJK5c3RbPIn0SdnyjHeBIGS5EOYhKPOXnZF8u2tPuuIULxh3tBv6B0WErYi
nSztLWEhL75LmkLi189APIhJcdJyiILPnWFxNyJe5/bK3DVrlv0iq61mm9btKCweAFUBSVv6hnSe
eZMvGmVB2oidnHxjer2JL0p5uTe2SazSmBfV0a+8y2HodwRRPKtZd8K59DgGt/6msLMnKombLceH
mHSR0t+19tLvnMKlA7zFjwQ5cbbz5mFyfjq2wGRry72sg6ILrQ7GoEbjg8Tfm7ZLNWXb3BeQ1/h1
2lSQZRhPZohl13rwtP6rDIDpTAtwPtHI8B5s/YKOQonawldRhVH7wvbVl35VDgEJ6LtK6M+5j7VN
Woi5XBk8NC4jVztY09lMMzp4OIsS6iysk3DknecK2JGpHK8IZE0IP3YRAAfNlO0INdoF5vhtTIN7
JwYSyZt8z0ovo2IwY9ZeBPJyKvQHxsd8nwWvC65n8LsaAFoPHpgjnyDZrzloNGFiNek9PVRvM3zO
VWF4+k7qXn3G1fDmxR5Ak0AZuCAbGcQ+aJf6oNAenSx/2rNj0vwieSQ8A+XqvB4DghL/lC3exqE6
4qP/EpO7HzWFfrfEdnPKkyq/7CpOtgi0IzOov7s+XQldxbnHyEaoLbrEj4XlMF7EbB/oKOpLMldO
nJKSk8KytTepcUA08JAU2fcxy4xTIjSkfSovD3QqwCQxsF4kQ+LsLUa1S90tupRztTqgoR/RTy/B
9WyZb1Y1lveFjnOg0dp546RC3Fp+O4Z+nTYRGsoUhX/W3SbotvZ1Lb9m9DxklypRUZY+sKSrY1kh
HrRKOe/NNdOOFrvkm5iEsYqNeMTpC8Idah+xBuZ8Gy2PemfcW3V1LNXytYK/7xNJnd80he0kT2Uh
rxvJA5g5cbGjH/rr3Ni33O/jBJPvEHxj8dyhg6fTDNR131MFNPVxNOVQfy1SqhtKbEjHkdVF1/Yz
vjtxB9N2Z2GbkCaKAMeP6F4uQvaarUFwabi0YriwY+ohadmQgfGooXfWxXQsCivlTyX65amIYs14
6Sv96PA2jDwaeyXzs9D9I4Ht94aLwmC0q9PUJyfHIo+XdoslKEwEhI2BHgv6jsRrP6K/+VQ2fcB5
snUf065+dvKB8bcWX6kKu3GKlGq2/t5uU1wMi3FUMJEpp8UtPK941pf8Ko0nzGtDxBYVTaX4opNz
xsEl2NWudWUZqBWNeTaPMojnqyRuDkio403nZ/Y2Q0QMMwvXRUlXpJLpBa2Xd9I6vziNmpKMWfGz
s04WjsYE5ZYycmWjiL5L+m05T1+rFPH4tMQEFQ4MZrq+7bAQbOGIgIA8GNwmuE4gEHZ+650SPw0u
2t7A0TkThvkEIIazIsnxOsWDuqYZ+KJdVvEZR81t5Q7ZDqhBPNvdPNxMnp2ftDzLzoG24B+VXg6a
6nZU7Ll7cBbsBDSb7AazHHlzPSke7TZXL3bLwN5P4C485HX5PXMdTuvM1fT5QhtYs7bV+05sSZ6m
o6R4c92RShsMeRAyOuLYYEmQvvVwupXew+cBPaWj7W0tfhnXC/JtHSBvqRlN7NiIvB45tARJTkAz
stG7z3y9OIweMeG4aV/togB5gKQCswilzI78ghumQfRTs6yjVpHeMUvHOZmqujMqd4TSwMoo50c7
rk+tVwyh1PUbVy5YGzxBjXTcPpapvFGj+QUqFD+WgP/XXDuPWiPpjvXSzVHr+K9d0hoczHW5R1PY
PMhm9E6+nd8Ni3vEwWRRvGetyl4D76K93JpiwRbRjc2pG5fILbG1LLXxdRzwaahWoCoCnO9tvbh1
+EVxk2ChRGsXjom3nyFGQx+AFuNkv6FRqIgmP74qquTOqwEtem+E4Udcx+5zGNNSxyoS7xrpfOt9
45scqebr4BS3o8iMsMuHR+SzrwEGsTYOoFJcZzvaScZzbN2klIfsmrKHCir1V7egbF5zfXRWHvyc
V6Qeo4O5HX0MrrIsL7phjBD1usfGy7/SsIMEvUTfg/gVwZW1R3Bs7Ja+vfNjgyO3cze4XnedTN4U
dbQnXnaNLaN4AN4eK3Zllk/r5NfIKVXSRHDQ6WkYM3u3GG1zCArGduhzwPSYQ6jn0sbVJf6jQY3N
VU0hzDkdsou+7uXWq5ODQXB3bvMY4ha+KmIOGHTT40vptzCXuGoKqwMBgsEtsJ0pnSgINGpmmJPv
v1HUFe0khP02tRkUSFlMeevm7Fj6gNakW3io/1LmyXK8RL1/Py6ju50cdYu1AZzR0x/7PsdxmAib
fzXpMRvN79YEjNFU5yGpq+1s1uVZT+ySAZSQXcPmoIKRltNNpXmE5qJEa7DNqBzc03ocLSzaWCQT
YVg/FlMQ+h63sPehu5TNeLSIyy8upmlxZ4yzfWmd4WTRsBrOWHTH3tcM47KlY0QTQBUtTBQqTy3f
ObRAdBE4evc9F2kJTj/0y1MKVDfdEnxBaloGGKn2/KFyznSbBc229N05vWF/j7vrTmvmf0gn93FR
lroAr688Tz9UldPRsxvXY2LioTZUg3u7bfQodzrNuET9wUDozl76tRUqsa4Gx/bEnQkpxjTNc19k
l5OTNfJuREvL4EoiWx5JNEr1qU7SQO4C6G7Ae7qdXIyU7ahjW9I7uOZiaQrtAnnyMl+piQr3KI6J
1OXNsvshytF6GmYYjKORIcCn8t1+rlu16CeUdQtSzhz32bBl7nH96wzxBM+xqijeMzR/jpSR4702
Kj+4QU3hX9me8YJt6sbvMLYjr3Y3pVtn+6Ho1R1GVbQguLsPfRzjuieqK/lW5Urc4H4cUdfXw2Ju
SNbCH6KTbnVE6HFHq4fzUCX46zpv5+J9qlIj3qDOH3dJYd34qnqzYhlpKHDoaJo7+xbivDklmi/8
DauhXB6JL/H9f8auM9frj+5FUPdflBhcFhgqmJP4NbWlsa9Kbx/k3V6MzMBdeYmr3Iji3BjCKm8y
qJB0gYQhB2HyzB3kRYkMnz+s84FM0aopo64NkP14w/TYLg6Z8VNzEWPe3NWMvReqmuuwCjAtUVOe
okjlJpGLaQF9dzg/rebYT8G8V5Z4qTX/KjVxgJhZe1Lk+u05HdHmVC3txGvpELGesI66pug2esob
ogbP+BL3NFZqk+meS+zHEejljJQhj4/a2NlP84RwXVPLkxiKN9LQRTRMeE/6JT54FA1skgE1c7Y4
+VMtgjeTPJWjbORV43XFvhnxFOLEwG7VN7dt65dbR3kddin9Wz3UKVlQPbuMhfIXF59IdihTZY1w
Pm++ez4HWuKbd/YETz6l/TEeqHOo0a5xqGohItr5BGlnHcikl1Ewm2JrG2rel/hemBK8ZwpmOCnX
/XSbUA6LDbgilcIM8tWzlWB/8IKz73V3du2LB7JIsEXIxb1F0xccVJt4EeRK+xqrkjSnLEi2QetM
cDO9cehHNF5d13OWILyc45lJiDDfPmSfpRm+a+sjbzu4q+9fkEZXvhFSnAPuL1urVmq59s0Z8S7J
r2HsYOZRcfG1oFo06jFthY2ZU1g/TpvKnyhB1Y17DIrVmbY9aN2APFrpySGInCqfHhvbqhhm0Eid
ILzljNKCex8Ci85O6PnB8h15mPlSBqXT3A4Bh0MTVN/Y1SVmvBt/bvJ+N+ipfsKgKF6WMQAPXO2R
zqVdVkuz0Ur7qciMDIaxEV9QtjkXiB7lRrMgOOXSnZZ1yQqHPi7Oto8nSJH7WCIX3LQ6mIsIRB+p
dbgxem05MHPkjzlJc2ieUnWiYGc6sYAxWPtxWWw6wXOwreNOpZtOGkxdRGUI/YTPg7fPGuTkv3Ho
q/sNRsdg609xfYmtJmrsVp0m4gbvNIdWOF9WZjTR73kTVNO8g5PIr4Y5re9SUb+S4Eq9aN0T9l6V
2m1TVLeEHoljh4z6HlpkD3T8w+lyP9K6/NIdHZbCxbZvBemBI51ksRYtbpLHaIDSZbjw3eSbVTY0
UvoymrNlK1tdO2JohfPNsrupgMhDbqxF7MMHUlG0H3WLxqAJvE0/N/vcrJvNRDDDkRVi5zjoiHxe
km2l5WiU+7KwqQfDX44FsDhTUHOPBhwAtDT2MF8iNG11IezBPJr48glbCszNmKnd4hfce6wA2Y2n
E26yBDV8JJ6KsJ2rJHIQCHwxxeBdJeT/9RwMe3yHeadvyK8ejkZazGGfmt2XJS8ecQixecv2jQPQ
cIcED5VDo+5Tlt0F3dU0/SBX/wGAKNtJ+BaY+ruk0jGpd6vwXqoHRtA8xBacb1pZqF0hxdMSVAHw
bKlOca/z0xgDnLhy6/V0oTpF+Vg4T8GQXyYOFU0Q6N4Xq3Dtc6kcHMdtgA01MLHfW28zaRvbFcrn
2uBb9AqCg0u32VboaykwTdva3pmG9iJ1392CE/lHc8r0K1+SHENjOe+fgU5FdTSUoefS8RE67sFC
HaBCd5iHjbEUxtXSDN8Kp1VnWRjFvsz7eVvKxL6AjOyvrKklcUqv32qex4iw7eKixa0tcOAnP9w0
QynUbvGn7UD0L2eTNy1o79XYIGeDtDhULf4izYsMzGSHykLQYQ2LwTBeZ5vGIrIKjrNn/gmQZrjN
roVo6FH+QL2fUJAfJJScOa+u4Z7QyA5FRJ8b90Ey4GUSlxVlmiBjzbgTVYLAlpLMIiqxsGxJ0hWX
ed5pyHdy2npQKkVdTThWkSgjclMCetrMjw99Z4uDBHjj+yL8yoL5sTIGUpO8FDifu1T05KcPeY4r
bMpJ3dFoDyxm+K1AhIEzxeGg5oWt3rlpKrxvZe3Aaa3uVLymF1qh6h1i0ANUHfJ9g5G8aQAqrUKn
wa3wcQSTpGZP2qtlkN0gpLkZgN+3BTEnSuXaThsdDPDzwvGQyIgfK/h8VIv3w8gH298Y7jhsC0aF
UBnLcqy5Wee4ljUnkH8vkv+fKeCvxx/dILsf/0EcSv8fO1CZ7wPhIv8fCOJ/BhL/vxXxV02nvs+/
CuJ//oX/q4i3jP9Ebb6G1Fieverh/1sQbyOHZwlB2k4VpU4NsfnfeniPv+RZFjL4AL08cmj+Ekz7
mneCwJ4AccLVyEnxaGD1/H+jhn8fkIUAnlwIA3Td1ANWSONnHMovyc+xaxDQNzRLZIK4vbqaIW6Q
m3hdiB5h4uGuhuqynQL1r+Lh1ssi9yfUAC8Ael/i1N7neyyWN+tmt7gRdj4MLFTN0oxW95/EiHhr
ytwvQv+fl1lz6CxuIwkU9hqE9su3C2oUZ3WaONHaTPZk9LZ2T8dmd91kJSVWQUZAnjUoD0pbH/wB
2n2w78uBiOYQ5rIawybVh2xfcTy3OBW7AUCigrPfdtJMXvWfd8jtynmISrIBTBDgjnGpqnm/w1qv
jHMGqgjmQ6H3siUeQZ92nhrTB+TM2AVIDsAGZJgjBZqNviZEOZO0qTIPyqwMR6xUEIZ5L9/0LKuy
yFSN7CNOMsZ3KIf8IcBGb2+aPi+SC8WscJ92WG+2EFk6xFzWEG2Pqa9Bl7duLZWlCk6jTIHjCbt3
cW+VuTIYBVd8b6j0gOMgIRzVnv0zBRtnC3HhEwtSuXpMl3TVTCgrWMWsZWPg1DtiNgWoNoTqrkic
THuIY4IROZoNib35PzWUbhXEHQB7iUW/LtC4hBXoyUWxTC2z5pBypzI9z/LV+YPs7hdHyh+yct5H
jvx8vtZSNl4Pkv8sCjze//CjPjeWgYsLRxq2CdTWBgNw10YtoeLIfrLPAkft9YH98KTxAvmQvOvj
hsvl/QVTuOjCK6QZlYuoAUJEbF1JEtVRxSkDfDhfkAF6ms3451giRx6c0SwErThw8gkAzhgoa/eY
dIxn24GAoRScnZBxdqIJxWtdzPmz48j0xVrogQUzkEodPGKU/inokcl2wMDlDlZLjKEuRvNu7P1u
/QET5GZFDzi4TKo7JiM6QqDhGBWHFuf4GvpSawNc4iI9lt5qPfe9ZWITClpsHQR8aY/92At8l1UQ
UDbaYrcvKAekU8uDtcUqlGTflrrhVPGvf0AoR2JGUVf6rv7zzf71zZ2Nxq8cz8ACibQrLe1kn5WT
Rn40hBKKKOOTiPGfrUsff0BSNGlj5277lAC9/wGNwpNOqSdGBGrlvRDeAQNHCMfGQSkMjwVsfFcm
ID6+zJIHTh4Q4WNZtVuCG8RjAusXecjovyxOh+QRoVJHna+uq3Jfoj57tuLFSzdoRPSd8vlbxPLW
nzzyJlvCh0fQW5Nf8TYRa2hie3r/DZLa86mARucLWolQtedzX1R1Wa7TyRjAXw0Y7MusAltyiFpD
NrgshB1nRcXbW9k9its6nSoR5fGaG9MuHDgZSRh+oGRwMZB21aOhdsQoL9b+SBViopRoA63OvK4y
3Kkh4CN6tBn7sLv9+/Pw+/tF5heGEFKW4KR050OQo9ujMLG7ErkQX/08oHpF0CLrA816+ic38kNo
0rp4+OgqIfC4m2iU9PVG//LsgRR4nZwWLaJkiIbdlMK8mAgWD2us06MU2GSs6DeODOof7ZJhBHBt
hbPWqgvjk23y992ZEnJ2ZsxvbJSB/mFVadCDt52lJVs05mstAuLHpeXMXLU+tk7I0WwzCKqk/n6v
f26L798FOlTJjsYpR6klAVLvb8BQJ0VbeQO2nnHuys1Q2XOzQ9ErriyKC0QI0lQUnMF9n9qNAsB5
LNIAzW3h2Jdli0tiI02p0ZC8hqKHS1qSt9cFANqIkxLn2kI56KN2020jlFpdxChqLJNUbBPNZkTo
SPI0thRxcZI38wsrS0or9Kmj42rSGK+lX4ztruzZyzBsWNkTKZAlJupmyZetp8+uHpkIiVpieTRN
Dyfgs0cqcuvmWFXpZIRTilz5ijNmdjCq2J6ITaI/IIGuTkCs8uoa6TDZmKyoy74nv0mGkJ0TPLSQ
QO5/v9W/7VM4HUmqpm7F1YH47A8/8JAu9Bh3abk1qzH4UUkPt4TynMOUp/FOpy3xf3U9hyhU5kbX
dZg4f320J7YF0yRKapv14E1e56N1cdEWbEZnsIlbKOG+//4Nf3tx6RPH9efiIfG9tXXn/RXnyUxc
DCHl1rKnitc1NfZzn84Xml2oh79fag0BfL8Crtdy16ZNRkqqPdbP8suLWxmUlhRMJ1sgZ3VJEIa1
l1TVgMlLOTwJorUkGUjOdInXXdwvqYvecEjXfK+Mk+Y/n3ya39ZjPg1J78wCZPmCrP3227qxMKkc
3vKuGgORLyYwMhnFhEa15QkXQgPwUCxvky9pZ8376TlLBwawwc0iazaSy6bL2j0Nu+UnP8mHCgQW
OD4ZMYd8NgB0VroPi6kGrKLawimgyLK4gIxtjFvfmJkEs3kgITMuZhJUwbIX4I82i5eNIC/u26J1
dIeRyrS4mxi4qNuajuaBbYxjdqOnmfAPHk5LdCGlVg4X5exp3f7vN/UPTxM/r0u2uUvUI6eq979w
DFyUW+CRUaHN7kF4WXvBO6zf6Vrb/OttwNCxGNpE+7FCMER+uJajWNF7TFNRg1f3ZWjn4ZDbSfV9
TjLjyreH5Fvqws0R0IN4qDf9F2SByycnmD+sD+upkYeIn4vJ8sPbs3j2NCYu8RI5O262m3QbZtCt
8v1CbAXQRYXV8JPJ62c52bvVf114bYKZdZYJSrI+rBG5Tk64Jqo4KrNUOPsB+pwKKN2mygQOt/oC
kzpc00kF0Vw6miRKTbRUILv8apuGjFkg3WD0XHi8FsOlKucWQ6PJLiWszPuCqmjhOCH0/MtYV67Y
/f0B+RCH/vPZtjkeM4w7CKlWr/i7NaAhJnVdcahDpnQNARXWboKm4w57s4rdXG6WTnhIn2rPHiNU
koA9uo7FhmNb5b72dkINraeTqAN+q8zxk4/3+4mU4FOS80kw0Tne41Z4//FskcxZJ0aP2OtiiU+q
62YtQkeurlWsMqwSPI03SMqpKB513JBK+jQyia51xSZppTgXyGGfJ8gnM8QtieJihsO9nPKRGD4H
dWcXOZBt5UooamqTDZ24Ksm1gxQu6u6HNhnkrglokykazGVtXOUMgXAi6CmGIYS3ll+spEOeJ2Wa
Prg6HqcNm3s/fkV+OaXnbHE5LmROXqxSA/Ug+8F8xYhS/hMIoPSwZaJHkiBM8gylqCxzV+pBCRMt
tAIxY+L417MRLPexOU4/aoK7+rODqNYmn4fATsybOYKcCqWnG4rOqll5rKy7sYsh/rrk3njX523q
bkgTGw99DmoaLnFSfc2E5r4V1tT/MBxSUberUNgLvUWW3wnzQyc09zWbnJdYazJdV5U81oNP6K+l
5ZaGBq0RQzT1KvnkVPGH15d+FH+tmgP9oTvg/a/tomKwhCVQZ3YTpqfO7KO6IYOkSEkZSiYmlU+e
/nVN+vDussUyKgcmjnQWsPcXHFC94RavtAhDtbolINHYVh6BfjQlpCc/bjgHJ7NHwlrp9a8O0PMu
NSCT/v4p/vSt10BURKF8cUab9x+CBJXaJHxXi6rcxvVHivyRtoo6cgb5Ms1ZevfvL7dur2xrbGnW
x5Yh4rQqJDs+xh5Vka1n+OQkITR8rYb6dlEuSpa/X4834A93mSJNZI/8w398WCHhnbWAdUJDoxkM
48a0R69YRehtig5hwUGDVnDCwu6qUuGgyyu3ggWwu4cxr+jBAyv3VkGMrl0UkMglWREMZVHl+pO9
pQ3cJp9XkteAZ15/aQhD08Nam/v+4Cwxy9hid7zrVprDNHTEBGFI1zBT9GmamZvYCbK7os1Rx5g5
BsBNS9WujW5Jp/DTgQlFw0I6qYMi0OgfDAfgKazLCRdtovVfmhYgGRVndTuUXX6DSivW0Q7kZDKR
Ug7zIromvkUjIFKs6cvy5rBelhuHvfLKxqbwIksCCrcUIKVWJKl1An0eSvq3VJzjlJ/kUp4Nhdd7
52dFi+zXd3wEvgtZT6AgyxKcRjzg3zrP0bTQqmz9WwyvoUcEqg6AN9jAXvQ2Rjk10Vp9N+NBkUQd
5Qu30BXybumR3m8mBLN3TZENQWi2ffYNI3CDe4Wcnhr7iJudPUSZeujm9Fni2s6c66aXUDSuri8E
FyAxQPpZ1hLQjMQpj2AHTcs2LZFQBSx4bGsbV1rlpd90nUT272nPWZylby3GVsS2lJVc8QKIZ2ck
kGolI4cfJJpVdijdSRy6WHf+MYq12Tiw7eoGd6/7BdoyuCFarL3HKaYeZ2TUxE6vYXebHNvaxMKs
bB89qqbyTSW05Gk2zKImV18Lik2PmYXMOSAvYEt8lU+p1rn9LhsMl/SuYIEds7Laf8hrF9/Okgvt
bDsS87SxMGdFWdPoe1HlyJBdd9b1Q95U+XXhOQoX92r5tP2maUKnWDHLRKlEfv/7+/SH5WI9i7ig
Fgw4YGjvlwukjAXilIL3t+j8R5pkiJtUmoHhk3gJYKvgk/f3D2/veqimumgF35l/31/PGC3pkYIX
RI0I3I1fdasQJCkZALD2/f2r/Q4l/MT9GaXo/SSA2fywUmAvJfrfwTIpSrt5AmRaiNuafO2o8tnY
etlgf1nspF/NHdQgMOz1t6qQbfLJV/4NR1g/xnpz6fpwOYp92BasxnYWO6dU0TenOYDYMtSydSnM
GTYObo/kyKdvaAya88X6X1yaxhQLYM1yMb9/mGD9Dmu0FXRxRMOjeRvIETh29NZOhjjeBYk+n1O6
Xz85Jvzp+9o+x2p04LQzfTwmaB1F6c1U8khNpqX2rS1ltYPYZ60kZdG9JlCUTINgyD7Juv7Do8yT
zLfk0lz+58bxywFUkrfjkk7CkcGfWKlJGlAcnQa58Zsc5zlkr/bJhMFE/vtmBINDsLZr8iP7H2cM
U8cOXCy0TDYJ8rodDVT6d+ScvUKKgbbwMAbzhILVKZM6QvMcGzsjNRz3duysdIgCm9pfduzG28wm
YXaI4r0eP7euBTsSQVjgai1jjyhmMu6xBKPbJ1FlSW+8uMtf6Alhcu4ADc+lxTIeZf6QPGfMv81W
2QlRmI2aULw0Qes+6/jCUQb4EzuB0vOerGGGxXPFtIoaE63VUxMMqMAttnraNdIhJ3hAoM3HrIUh
hABHZ9i6VJIpmJt4OBktsdphL5OSlUuRITITZY8wmNC8dJsBgLzW/Uxq4Uig0zdVuz48U1wOxLAY
Di2fc8p+gEMMrY03TsTRmiufrPWl04WZJVn+p6Qo4rAVft9EboIYfknn9hqJPdaJAII439jWUkj8
yKb2UAYFUXpEh+AwrdohBlqXqfadFRaLr8DyRYn9tJh22BFhjC1c71wNWD8dfjRqdO46y8j/YarL
CDBpkyS5z3J9yCMiY8Q//pzFWCR7xNpYdi11j+y20LbTJCiHVb1htyHuZmJNqiFNrTAnwkgjYlx1
yaVQun5bxYFA6RXL/qBAzTi8A55xQMJlXu7RifU/gsyg0kpvVksnJAKAnj0TVdOw+55i7DCU5ZiW
KMJxiU24rdYS7dNUtuqVRSe3Q+yMMPCAa+JoCfZ0DhhzB1fGTtyFJu7GNxYcXD6FjWufSJiGyARr
TnEbwrW5CYpNwf+lyuLOvkxMEwG1gSfO3QzITs1dRRQoZp2gKdqtPiTgj9B0vrNpaEeZ0EO24zdV
lVW9J8YCXUg6Se95yjQSlssMhxWK15g7RFJ+iWpKr+3b0epII3KVNr1kCbrRCEXj9Kqnk/OaBLxN
obC14B+GFwcFbkGDyj7zJRm0JWaN9pQBfBAI35AvZS3L1HM0xxbgmGY6bpzO7YjfqUloCuvFnr+O
Zj9dCEevs3OaWabcNKmdPw1+bb8aSywo6mw1lqLMnaDDAkK85AHxGqFWsz/bS+RRtWaElnCWZDvN
o7ZtnW7GCxF3BL9jVV9jsSEkl02LgcbZOAkJ4/jb09GJ1va/Bz5JSQJuRvH3hrqEyTqiDLGJ/sGz
ae5QzyTpJyeQ31dAw6RUEwBhhdB5Vd9vrn4GMWXgoYzmEecjB1u8yLKZr5wULY4eKLX9+w77p9XP
gjsHXQTRQj37/npJ6TkTaRGcsPgw8FYpWfjeaE/7ZsChrTnA5l7rTrd6NWLfJY3Z/+Sw84dpIrDg
qX6CfQwVHz6ARzHIoPUF7zKVRCdnbIxzEi92mAXpJ1WDf7i1OkcOn22UMxUFfO+/6iCGPvEm24+w
cDOQJyYK5FAj2nvvCMciBTdxPtm7f/9u/JgG3a3QIAZlVh++W4Pt2tYlm7XyY7o29I5qgGFqbhck
85/cxvfdJuvZjUuBiHAQxEMAuPf+y82TVertCGxjEglwLtyE9Ju66LieVVx7+O758VJXPvd5+fXv
T9CfvqTPloJ0jyZxhpT3V67Sxs56rQKRqQQhgIa13FDdZN1SENB98iV/H0sMkxvpmCBAPt3L60f5
ZTyYcxy3pa+5UYbciHTpwZjxS0LWI6BEVn7s0Xbvi4aW4n/9FWl18m26C6FS3Z+4+S/XzbMuMZC4
8eS4yrjSG9T4S2r7jwvPzCfv/x/wN4MzsYWiBJZuFZW8/44OMm1d2kg0/4uz89iRHMfW8BMJkKHc
NhQms0yWtxuha6pL3lL+6e/HxF1UKIQQsntm0UADySBFc8xvtC6Phh/1nEAwHdDmoRmdd/+6bSqS
S1K6zhLw0kpiEkfv4sBbUJ8IrBqd9GBGYRweFYSgnUxj41NT1zRxhLMNS+fUXv82t4Lca+MscUQN
cXxrGtnyUOZadxR+s9dD2/jUwjJNT4CvIfhdH9Y4tWEhLCI8um0yHkwNLZesQl+9aUbtqeygJfIf
YLDe/9C3t6EhqFXTBRHkU/TNryc4W06OsZ5AX4OeVnQpwC8+pPkMgzcxNXQgIk+rHmnpQnY3TVTE
sNeCK3z/N2wtMrkcfSQ2gn8TA9MQQIux1kMUhZviD5aJ3g99njViFJqBH+6PtbHKNLst08W/F6TA
Os5HEcgS8Jg9pHYQ0zvHE3JY0LI0Jz0bcA+Zdax/taHf78T5G+NSQuYWVhU8/kVcr3ONHkqDyJt3
bP2USNcxUsqVmd58lQWkyiYau0uCUsrLM1cuD51rSrXAgZitrqrJCTUHRiJ6GLZtQJ+Z2bZEj2V1
wvOg28ksNm5kZghOiyDcMgkLr+dY6i4kPA7KKaV4fkJ90ANfIlzvhKJH/ntGDeTRskdXHBy/1fbs
hTc2ketzTnUeHhZ53fh2M5Q1AFnEII296FM5yP6RCr7+Vsulf3rxHqLmwAsuhCB/WrdgMw/A8Gwh
2GBgpQefBOXqU5h7Q3gqKBGXpwLu+UmkMnzxOTGZnk1xGJSBzst3vb4NxrHwXmjFGtJy/7jofX3T
PegDRjjYD/enqLbjdVX4eqjVp7RGtNtGk75oElGoCPIiRYnaBna1cyzU31mPI3DtYj0petP9vJ4S
hckeFgp+5GmJq4DnefJdSVcLBYAFWBvwsvP9ea1swlTUYBpICVPWgIFkI+t7PWBP7phCaM5PPmL3
gFXSwk/qQ8Mbg2TeIuqnMGnHT40f+9PZA175IaNO+I0GWntBz2SIoEwaMJfQesDTtbHS0j4UY1gd
a2j0j3jfaNXOR392410vkcfTSF3CBpJor24OkrjUE54Wn+KhTUqApVH+JR7rGCV3Kms0YPF3T4LQ
EH53grQW/+ndApV0rS2U2hL85OyCQZH7XQek02GLmUIXMJvK/dnmEAguVibDTwOKrD91UzbIXy0h
3oxZWYxngEDDl2LxhHssCoESmCnsAsErYM3moTY7aiP3v87tGabeBcyTbwREG2jc9ccx3MIiu0O9
R07Jj2gyiveTl/0ThsL8fH8gY2N/U/jgIfB93nfE8q9HSvvZLVwti06WEgobC4nNpzV47zsvtZ4o
Xi/vK70ZP/YkLE+iAqmS2UkILyiu58DNjPIUp2UB2DV0adXc/223LwXpEEhErmsDbOAzbvCv0Gup
h9yvk4TvjYTmpY0LLMHQa0cWMF3eGR1hdYLCzM4uW5kYPp8L9GwUCgIHPRS3V0vvJcOMJ5CvHY1h
FqjTY1f2NtFzSJZ1OU76ISuNRgSWQMLjnGez6X62o0j+NrHo9N+Gg1QET3+kJoSULvJIINbc78iU
INlW4LrhX+6v0W3UQkBsGsQrloeR87pICgoLFSAoGieEJTCZ6KCIHdpmynFlGMLEg5mdQpUre0SF
ROmnTyS7/r/3f8LGDuInUCMFhM3/n3fYX59JOX9nngG6no9RnNsS2S+kgJdv90fZuB9d4k5f+CoH
sKzVdYXqPrCBJYxPVbSg+ozAntLumJE4gtSkETdQvrg/4u3RUCg2T1Ag9IDf6Mpt8++Uo5hrs2ra
xD6h31NFlALq/LO9uM1boNF4VlWx8T4GAHSx57p99Kkgtlji2Dq94MxtP41xpL/pliS7JAaNq/u/
7eazmxxW2uE8fipeNVentkl7fWhayMICt4qEgkEOcWcp5zaC7201xqWaGi8OJGacn7tysAtAUg4Y
lfu/4uaA8isACZvIjHA+SeOvFwjVGq0oqsE7VRP6L11BsxIgNfYdnRYeimHOXuGCk57uD2ptzN2i
b8jRtKgZ0Cy9HrUzI3Q6EY089VJIKoNCLM2ZuLVckOQYMpx7ESezzlEeWh9N2Mb/gqiU/3PiYvw1
yrCmfojcwx9UaxuudwsvZsygPEp46L+E/5iVXuMM2izIj07ovPxxR8Dx3Pd5i9hqGg5QPQXiEIj6
ARJP5zE+4lgqDOiBhRJNniC0YAkx/bKdtNJPYGCM9/mg526woGK3PA4idU1EsWHZIYeIL5PF74zf
EykP9qvcDS1nJ365baPQPbCpQ6jHhDBtDYPRDL3VrY6LGiXfDma/Y48YRKFqhjtFUiHb0zjlL1Ac
Xf7Fc+OyeaCJ5HyXmQB5ff/LbWwX38KB1uFGUNHxersIbWhqC0u1xMW/qZyL9h2SdtFZIJ9CKhmf
KV34e3v05nYipqKwbzAvw1Av3fVumeVkz02FRkRjxPKhoiSPvMPkAmO5P7mNdSZ4w2iBtJX/8Z5e
D9SPTl3XxsLsPMt42/O+B9pkRxeRtuLUeGVzTPHXefDjVilZ9BM02sn4ev9HbK0wsTjdEw4jF/Jq
siDSLFTuRHtqDT2hqpbMJ+6mMZhm1FthwjUPIJjjYmfqN9kOlwBOs8BtWV/LdVejGsCSwIhO8jSV
0kKUAUZMoWsJ1MQwP8VwKBBrkv+0pdRf5FDPU83AXIIAzdCigOyzeqpjrTFLqHUSyWvL/wHTegiy
fm4sTAnTAuK0NNOgNVJN7MQIN2+RGpcNxePAP/66QIFoOKajITYShdFmCNP5/mWAevaI9I0B6Trt
f93/rLfgTDUgsRDL61CFWsM0WqGFXbEkEpHGTJ/RqC/sY1ig3aXQGt4fN4IK4qRt4QadYTXI5CHU
9NSME9CAxGz1fueD3yKx1O9xKDXiFAHEw1H78K8nv9LcGAlhNFK0ea7KBAGJ1moCgM99dLRSLUVc
fGlL56DUCf0TPj0K/l0W+OVURRM2gUuR6rXeQtl7BbcV8RiIMhLTNAHMjOjeyTXU9x2jvrT5SCvd
1Jb43yUHtPQKbDkSEUStPxHJxoQ2NEysQp0cr/M2ohp4bCadyBx9NrG8kf2CEkYPDAQeNhY/Ry+U
Ej+JcXYPqdD5UXmPumvc5+Fnto313bKmDH8uKPpfdS2b0GiQy2DQezHwFJwivXmUVW7KS401xHcI
HvYTWp/zfDToDT74iw4T3GmAh55ggFjh0W7yavodthRjKXTAWTFp/JToCC8GxlaIsfrJ59aXaDfm
CQImZTLG1UOYoPTzSKSOTlsip+LRIlNBH9aguQITabEeIDEAQxqsrjEv2dC7DzTK8SUO7WL+M/tt
25xwqACtd38TqsN0lX3xzR2yES5wKpSAha6/eR3RqkNPtzq12jw8tKxhALt6ebBphew88Rvni6ed
mNZXUCjCr+uhpF445ezgJeJqfoywgaTZGM8+ArpyObXVZH9+2dTgOPno/jjEUUTStIOvx6tzA9z9
6BO4xMI55fjOHPM0VCzu1rjcH2o9teehbEWSAUnAgV5dWZM2V/DqMLRAEugBCaH0bTdNuMP2NSbW
buXu3JDrj/Y8HCtoAkkF3bVOD9ok0YqIIQMNCNIFncX+6JaQkXq6bP9hZgpuSzRoWLQC1Mz/uhMa
5G0FskVd0OkmaJdyLPw38AHFD9ywvCecWts/95dya26KxGlQB0IpeF2ZFzN0IahqyIfmi/sgRPfZ
0LT4IUmksXPfbX00njWyAcWJu+k9iBgZtmZkpNBe6oe68QdoLABkm1yfHnsKNnsxmwph/z5r6rMB
jgP2QjxBLWF1ACjiR6bbsJZlYeKjFuvxtwmI8CsLB3s0Hic34RiI5Sea++nrDIrek+ZF6QMy1b2+
M/etVYZmCgyfFqFP8Hb9WWUztgNKAl3AvzTv8rBQPjBIMEPsSF9a9VDTpm4naDEItdarczgQwGWL
yzrDOscLsPVM+5WsAFuANc2mj/e3j/pj6zUGxe9zWfKAcTyuJzZpba4tDoNRK11+JFmffW+Qx/hQ
YYvZHUcHl6mDKQ3/x/1hVTB0MyzgcFhJRInUaa+HFa7kL9uiC4opnM9oV5NJKonA+6OscyS1kr5F
vE+VDESrvsqRrKR3uT8ZJQUWcoSoigyVNwAumAt8riMjexN2OaJ2iBYeQxswwX8ZnnaQx5VjiJvK
DXr9xuw76mhKizdqtk7Wgu3c4nbLq862OhQEMTpsNBE+THWylx3fflqqmqqN4jue5d5wsGARNvD4
kQLIoO//mLB8OoWdCyq0mvyaZkroorCNIb3+4nfE12GtMCChNxRt8/rbooZfVUpFEi8KpUMwF/p7
6SDOBDny+/0FvqlNUAehGEJ7jOyG6oS+zqU0ksxUApsYkD3Bx0H3tPdGIsCZYPWV/QAhY15C09V+
Ei+V0L5i85WfoGQkqy7/XhuD9mZIPe9TqYfVztbbWnyaDkSH1M/oaawOcW+5pZW5YQ86LgRiL3WI
uO3gejg56KTrfgnGhXd8Dzh9u+M5zBYlMNZdcYhXSUhHvEri40Kp8CHZYhLnzSjVS0f+IFcynKAK
o/RiYQj6M17qJaLICf5k5668fSf4DQ6hMRcmHf818XYpZO1ObjMEcQX8UuoIeAITrL+auYMnBfY/
x/u74PZufr7AKNyatkMkvtoE0GIr00N7HkVmzCCypMkwGlj6QMh6r4ywMRQzQmqBHhq7bV0m7l1f
uij99kHOcxw08RAFIcjUI0Ype2WCzaGoWaCsQkkTQMP1KdLSrnQasBOB7sdPgE56Iyh8o3wNyEzb
S103x1JsTcp8Hq/bagXNwQXaV1vER4VptK8ne6x9igRyPOt+OX+9/7k2tgcoe7rnwGlQS1qfjDj2
E33wGaxujPEcxuIptZYQc4jRLY7GPGZ7NYnbtwYOAe0dok108HgMrleSVyCxupb94aLx9LSE3IBG
zU3w8mmx4clKn2vma0S/aDPN7iYQ6fNiIkbg2/MCSNFBp+WQOC16OzV2yTvJyObMHIsHlOYVQeDq
Fe0j05lNEF/4E6FGHfgJetyO7oHsuj+3rf3B9UrpiAvttlmt9xSk6XvCyrFo5ErZVZditGAxW654
+WFmC/LXLDJ8Vau7/lhZnYfpCHgSIIceBURIxqtiGP4n+tLb6U7flKp4PABdEdTRUwH3uj7MGhUG
wFgg6oQnm6AVsvpdlYt3RG4iQ7RTc96ITnyMhtH4hSLp8s3nNdlZ2K0PSIDCeaCAzd28mi3+unbn
G7wScWqBrXBQa5PIou6s6cajQG/a5C0GiwWIenW86zEuqpbeXeAhusUTMGLzgpXDCXXp/m3XIOCJ
sTJSD2aeXxoL87GX7x7ASsDrfBu6i7XapRYsrNgeyiHAmSE9T7hSHPHgHUAcTnsp89ZGJSnHAlbF
HXzf692DwZ/moV0wIDyf2oGEb3Ac7EwPJtFoO2dveyiXroPqzYGZuR4q6prUavR2wL86kb90JC6+
4F6O6DN9/52dujEUuwNsmyLbgtFeXWAFQIkSOdwhCFXHVhRxc9ImSrfFiCzL/W+1cTk/AzbUnNQD
vtoqox4OBjZYvDoLt39iInaKwJqdHTy0xpWjlpge749oqF9/nQqgGoQSGVJEhm+TV14vZFvYqjPA
m1pipA2HIl8q+32vjaNxquTU/M8Bbgq7GV1D+2CNqfsBYQEMIWIZuu+mLLQw3MM6e49S8lxMvPlZ
lEI8WKDkDs8c178S+ZSitUZblqe+nJqzNjpZg0TbiAU9l0b9r2NDhlQ6FbH5Vcaj8xYIWgJUvynr
N5ohoFdRh80thEMRqEVotdA/dZTV6of7q7dxtFUJBRQIcjpEJKuztUwA74eWKletlU3QNKjFRE0m
0FrM3iXNQNmMFtLDMDf9OTexqr8/+tbGNOl+gSUC4SPWwMfKtcnJnYHR4wQBW9/GDy4yfum9Y+zg
QrZGopJvUlkhIeaBuN4kqZ9H8LPRlkfWrLzAJpJHUQL6s2H37ExKLdn6w5Musqw0k2/r+KJC8G2o
eIE4Cf2lbsEdhhT70FAz+kPRT87ruAeJjDhmvjOymsRqZLr8iDnwKUHerevJbjJU0iy9gW4YW2mk
TPrDsavy3f2PtrFlFJZAEYi5IgFIXS8lFGEjHYQYAuZDi2LpzNexzKx//DR1zxo+vme36gCY+ojl
VroUH+8P/0yOWs8SQJiSHkMzDHzH9fjJ4KONOWZD0A1+Kx7MMMQpzppDTCIx4YrDIGx62pqIe2vi
hMU0WpC+DsMgRcf0T273+k8EuZpL1VvJGQZQ/DgKt/giIQc7pygbhTxbY4yRRZLHyO60IxfqKakk
PPGZmliCcYrtiFd23Rmn3EJBeGd+tzkpwQQdEcXMps9IGnQ9v0xasnOIkQLN9LFIHS6+snobMpWU
+nBiMq9AEHWea8W9N+l/cuk50/y9SJwPZRc9Crv7cH/Jb3JRtaMcnQqayiMgyVz/otQesgR4Hupk
BrzGNG1wuHKt6VFK3zy7nVccqTlh0Xd/1Jun5HlUqruENSgt+KtRa7dZRM4LEkSz75Og+/IsZEcH
OJzd09Bne1JtN1fE87mhB89YQMHX/TcoTHgez8xyGNr4ITT6+GEQoRV0MNZ2Yv2toeguUlniSzOz
VdEMawhzAE6Kh5Xethdo+AldTaS6Ze3vAXFubiNmhY6fkiSh78BnuP52fWnaEsGljiC1Dasgczvx
T4HHw7duyCGOVEb1WKfp9NTPi9gJOzaH9l2SQtURcMWqhAE0s0p1MfIBUSVH7B8AgFenw8WbxujN
hNYNLCX8n+RUR5f7W2drfQF2ADmh9Mu8V1dUpsnYtiVGTmm9LLTPzAX9dWcEVIlF/f2htnYp1Dd6
1pxWmGnqp/z1zKO5bqe2P4NmjjCiopo4YweA3Udh2yihD475+j+MR11XYQ6JxteycpQj+cj0AgJd
1/RTkZZ0yYSoj7kXyzeO08U7H3FzfqSGrCW9dq6j6/kReqXTiHJcYDTZ+LEDnXWUCDY+tk4Em6pF
Wv7+/G6AY4qHgc0lqZXJH6d8fT2gqVUNNfECF5gObf+zrqVFc45RGjUCWLP2uwKyk3dEQq3n2fG1
6F2li25E/AVm98FPYxjP9M+Vq1DW4xLRAZD4xn80P2WonL44NVE/1re4MgxA7wBOr38sSehkeHiq
IwXumie4jSl4T9JnMtz8+87CqL919e4xFiIwZOr06sk4VycZD/mygKJA+wRNsO+c2fp7Jhbx4ELQ
+lUQUsBzasvoFbeA81Fo3vIvmJX+pWQj9XnIrtkN1GBQx1tdXfiHQ9H1mbGeh8uxN730nxkyAW4C
np5/vT/lrb1nKyUlXnvHhf1zvbrYT+WGPrT0wnqrfzeFWdejGDdIqOZhmtHHrK2XRlDMjssKZCwM
Epda5/WICv5muG3DbSkr7bOfQReI43AngLoJ09QgqlSmCCCIbq12uD8NyzK6dRfkgzZ9sTPNeZtN
g/lwf/G27sC/R1ltF6hDMte9iucsTIojwgyYb/k5onz0/0/3h9r6TtwQVK/oWdK1XL3UXl8MQIRV
xOK18xtiCP0DAq7e95oIDt3kmVt3JzbYmhyVADRVlTqSv0bMD2Y9lahAIRBdC6oPmSsvOAVQc4RW
uLMlnh/j9blzYVmYIOSV0sZqdovLVT4B7AriYYIOYHfS+mBSynHOdLjbT9pYd2lgzA32Plg2z8mJ
eCZyDzaeCF8MbQAkodQfcqzPxsh+5LKYylNpmhh1V3mNxxeoWON9Gks42nZuZo/p2GtIWltF+nsU
JnYeQwcEZ+eTbS4gsyFJRwMXktD1Rpd8E0R2EZz1XYwbCiq4Z2huOi4KiOa9fHdQpqWCowPzoQhx
PZSLRZGLlTFdWMxHT+1Q2L+oi2XB6NjaEcu4vZR2a2qcXQA1bAzV970eL9YXnHLDhfFMapql1hPC
uehVCQFv+P7UtoZS2sVq8yuC4mooI8KEPbHo6rqYBgIBHJs36TzDu5blHrFhI5iiloBoBC4grgFl
4XpWg63hOTTHPZqsg/ZvaNo5nG4s69EM0ZpX0YwDy1jr1XG097UbNqZJkg7ZBwkF4KLW6lZspZcl
FbpM2KuhCuJADn5Afh7StTFm5xevKGU3iGMKnAxqZZX8uMYMBKoktEiS6M/QVdbZrPuBDtSY7oyk
vs3qWCsoDno9DkWjm6piDe8dr1CeU8QSqlNapPVZ2LV+evl8bO4Nqqe8XzdJBVevb5Y4pgadPUAP
iZt2/N50JhYaLUJ8v/7LYDyUYBepOumr7zT7Ure1hFjNSZYk0PpRvso9y3+aKml8uT+U+lM3q+eo
Cgc6jhior77TtNggc7FcQ8IiCY+mWfkXaxn6c5aNkMARZaIivSubsvHOwJzkGKiAm3b4qtKXdiEe
JT2DAmcJ3/ShD6/TGs0zQoBTMJhzv5OmbU2SBI3Mhb2vspjrM2fiqeW6CQ9173SYCIh+/Oj7oXhg
O7klFqBt9Yg7QvnyiJvoVxUNedtUP/J61GUS0qbyxnvTtO4pL0fv0a/R9I/tpD1EPVZD9z/l1umm
YULfiZebOuBq12RpElWJKuJX6D+fECHGrEIb/wdCf6+PsLGeQB3pscI+oui3hpyr5kIn4fTxznkC
q8La/JaJ3NSPla7L4eDqsPiAi5vi5/0ZbtydhFrMj+I3ofMau81lGjbg+bpgai2kFlIN1PiUV2+r
QizBlNsIVlR2TN+maHaytRsuMuEy4Tp0tGcQyY3ST5v3eJ32qGs6bVd9zMzKbALqquO7bqDwLAse
JzfVizMq3KgkLG33AaElHJmFo/2vnvX2FGkpOur312PjHHEl8bOQLFDPyeoc1dZk9XZFegziZTxp
dmM+RpaFurLfzY9OhOfK/fFugLfPqwARWzUfILmsA0Sr9WI9SakEYE2Pq43UKgKkzCwS70HD5umj
MZdSnPvUxwNxmSrjOGrZgLZJPbd/Bm8gdrj/gza2PC8ppxoatgoR1H//K2lHacSLTJ3fg1KHPOR1
idaubv6gMPEfQmNOFsx3RbGk6b9aaqtPZiorKeUBvWzjy9KQSx6Qv+vEGXn6GGqYhaf3/dltfV4e
T1ILYC0CBeXr2blGYddoKSmbnrE5D31vHGYnxFGVh+rjkoOT/A/j8Yaq/gvPtr9KCXOKtXBkTRm4
U+X8RJ6hDjotN+lzRDQRpiLe2U5bX88iS6P2rNwsPHXc//p6Xhc3fd7ZsOdcER7EKPXAorJzMTvt
vwzFZe5jdkFMYq+fOW1x89huDBkgVE/nM22St6hX/Rb+GH18+SISHnsGqL1n0uL1pHCdzcfWmGWw
GE78YMuxfAPI77uGq+TR78gF7g+3tYZchARYBEEKYXY9XBL1/izJK4Bj2z3alBP2wAiXohe4W4zb
CLT4VArUoEDIJALXQ/UtUAaQO8ARPXI1AmbjAUpmu3PTbm16ha8ExAVgihfmepR6ScI4NGj0FSn9
WpP1ewcXHx1uAa2SZm6501DavNOIHxG0QKvW5G25HhDnDoRAPE5ZglkQdwglQBwv/JPWGslxycb+
PHeedkSBFNu50XAOvVnIC1Z4YueXbM0c/W5qJEg8A8FZHb/OaxuaiLzfCIxnaOaXxT9m7bbPIuPY
JdjydH/rbH1PG7qczqRRGnNW3zOhv9tBJwXKmkewXCMX82xoJe/vj7K1QRUCDbqGRZ1pXSJPyC0M
Dx3IoF2s8kTx63ftRc3HGnDHzvptRQeq+2mAlaWesIaSUkRsR8si3nK6vAgSXxY/MFqs3lDpKCg3
JctrhIwiFTtEn+7PcXMlOfRcnQqotW6+ooWI9VlHiSYeCuNbWSGEEaHAuXMy1PdYheqkwvQ8eXqV
DsgqnuwGgE1OTXXGFKOG/Jaf/Egwy7vU3jidrFEOARmS+YA8kY4vXJ/sBF+bH5LK+P8Pb67OSYvp
vVP4TBIutkPDe7Lfzz66NpaQycP99dyKL3lr6SRzAdA3Wl1qMaydKou5A7QQQ9rKiKhnxLb2qgwX
K6Cr1p6nJql2Bt08fkyPEBoSD5if63sAs+F+YeVl4GlRChxt1o8i1u0gJrgLsKjJd4K3ze2qRgM9
qK7u1euO32Hatoh6wQGK8yc/LsLLPJRZBEUat+lTiMPQx3Tpu48LMrQ7r8aNMLcK5IjhgGdSmQf4
pD72X0+v03VZYXoRRUV6KjMm0xbie0uxZF/BOujmI8mnaxw6U4vfwy5CJrlw8+yUD3GIAXxXNwiq
pY2OT+MI9BGRd19Wh2ma9PEgGxcK0iyk/s1LB0iTfENL7Kzd1l585psRj0F5W0cO2mxaMm25VGL8
kE8E40Z8mPQlB2VM0XuPpLK1Hf8ebXVRYu5olKnJRdlqbnRGXk2nnYyP0qvZRZawM10j0LUyfbp/
CLb2IyUAU+mK0nRYl7BHIG9y9Kk4mF2zBGRixYM+WVrg5ThoIJQe71zUW9cLnxZWDA88D+JqS0RL
keJeS5sWXLT22sIhRT8IZ551pLbnoQ4aMWcjSrx9/BV/Ju9/0yycPcm3rYsU4rQqPoOUd9c6D1kS
xxq8cYpjONa9XurW/uQ4xZ7Q2y3ygN1PKqdwu7pON3V19Ew+YxpKiqaoOC0Q0nMz/R21Yy7xVV/w
lg+d8DMa7gl4gzAvcKvM43/dEFI07aG2R/w7j2icjNNUvNUgtnVHQ9YDCpOatfQHry2Wn3Vfd0Xg
Ib4LtU5qoa38sjDrNjForZ8SaRpoX0J+y9FD65o9QubG8RB0Tal3UD6Cnba6P92mztoCqZ1g6gvn
3eCFdYCkenbuOn3nzd0aCYF/eGK0aWE6qQ/61z3SLI3bZDWVlayxBQ7Plf1AmBVi5woY+v55uFFo
4c5SdRQiNOrP5HurDZoUI8GMR/bvhymuUW5dz2GwRHn9M0lN7QPt1NQ9RGle+I/QhHr7U1fjvnwQ
djQWh8R2cEJb5tR461EIw0VLx2PyTSvb8YOcWcpzHQl/T8Bq4+ZQUQHYZtVog55wvTyo2GTKFxLs
GP46J6Qs54e8c/4xwsT/koYx3rleXuxi97ZCWsHNTseNcpeCe1wPW7u50yQx2XZr5eJJkyMajnEC
0bmiMtIHLfLUDXXLIQu8rBlPw6z5B6f1qhMnfM+7ZGOHkE+aVGuovSlp5uvfAqq9W9zFbwJZpdav
JB7Mk9F4IF0lggh7b+rGeiO5AVSPNxze4hpS5CFhOBnewJsaNqgGZZ0VDHLADbmy0PLJzeKnZVP+
vr8xN2bIoJS5uU4IAted1NbNIj70QvtqbPJj1ffmo+h1PfCN7j90ezAQoWaqnm3q9+rN+Pu46cNi
4sYmAymG4uTV9E2HfDJPoUUN5P6stpbyWVSDI4fA4Lrbs3jeZBc5id5gYhBakCMFEr7SxakBB9eI
KL52RdzthLhbS6mWkISBFBoi4/X8lhEfYHOEse31EIBFmnZn0bk0/xPZ7YR7m0MR6PEPjwGvzfVQ
+agn9pDggRwXZnyJ/NK6dH49HvE1HfZuLvWzV5E7PVVYKZBgoB+sAeZJole0+qk+lKjIHjLECgJa
QPFpMufi6OT429uI1pzSpIYv4NMW18dM7iztLY4VIS0bESWlfIF0zFqBEyd7HaHsisLEXMjmjDu2
9plaRfRlaWu3Q3gXH3eU57Q8evDkAKNx0lFwOBRdl3uBs7jRa9eYaPdR7XMex7K1fYj30/zl/rbb
iHpQZCAgfW7gI3Z+/VmGuKlyItc28OKppKUTY/XdW19ka+SvQt/ec9XY2AVw4zB4orhHSLCGk1ZK
6Z7SAMk/A7yrGyxcLC1E7LheXmyowfulyHBKW4wwC02K66kR6w2hNVFoqJsJXr81u/3RbIWF1i8e
ZQ9T2VQjLprheDGsWbvgKob/kaPZexKeG0sMWY7HFAkf2MLrjVBTwnGTiexKH+b4aIw1GGoTaQzb
79vXVdlEX+9/0s01BiCniDdKn2d1adU6icK0kJdbfu+AIcOplEpH92qgKvDicIScRomqkBKg2L6m
FFUTZgZoqLQoyuT+Q90l+TEzYv1cNJ19fums1FAMQvMMSsO6pySLehJgntug18vpbMMJPiAxBbo6
fDkDjCoNbye9cPWSgk273jhY5ngZuuBtoBfw8XUxxI9OhQ9IHmV79ObnQuj1VcXakQIopLtq8aiP
+dcLE5fCreiPMS1K+VZQDp5dnQetRfpr4Hi8mxEKx/Cigrh7wNtOvK4y/FhOUPwjeYijkaTBGqN8
OIRuWWSnunCsV2kRDr9TrzDPYZh0GUr6k/GGZRuzY21a8XukFMb4dP/z3JJ6WDRCTQsINY19Uuzr
ieBPg3tfxqJlQoz/Ur4vHitXZo/IE2HBiEMQltaT5l8ahMQefS/Uv1Fsb/dAJ7d7X4nIYe8COohd
sqaLx1WF51WeSDRSY4zNgPA8pbaFT+tY7wlBbUR9qOMxa7CLEHwIta5njPefZWnqLsuc2X6LPDq1
BKtLtYc6jw9enp5jR4xvbEdWpyjxh3PHbsXjyH+8v/K3gQM/A/UZE1A5017zJcRshbjQ8bBakcC0
xHT7y4SM+HFs0b1cKDk+ZCLdq++rua22LTEmgGsqfzRM1joSNdnQlEu7DfzWg+XjVvOb0Erk0+hn
qOrXCILtib7clm+UKK1yBAZizIqvQpXR1csqnJaW6qkGCKDRZ2VpgNxRQ8Mr0TT76CSjfnQHs/l8
f4FVxLyeK80SlJFpmij8/vV3pg441WNN5W2OJxHUOOa+9ZZ90YXNYZT5Gc+EKt6uDlDTS1zFJp9b
RzRISITOXD16cp4PxugTHRhzPpsnrbIGhFWpt6aJln7GNck46n4Wf+g8NNjObRjH5yW2vJ09tvW5
4d6qOjnYUvo610ugySRLzSQjlkkr8zPig+LU4kR9diPgLUcD2TDjeH/Rt3Y1fVZFA0FhEFmn6xGb
0NGpkTGipncIucZCBHHnue86PwuDRuPRtqmN7Qy6Nc2/B13l8XZTLQW+afTZ+8yhK5E2R18jXhBO
aL4bwsnaQSzc7mnOreJBAoMia11n83gMp2OUDW3gzP78CKqsPTRQXk7YOyyHHq+jEyVLcYn0ZU85
lzbHalcTFqkUmaIM9yRByar82tSVSO3ILE4Z9fXu+6CJ8kfulYZxGKTynNNGzf2FIGyI6cuUTD8Q
I7TMT6XU8vmMEqH+v9SW04CDYF7pQbUM7R9CgVA7erq2zK/7MOq+ZCiXu4+0sRznVa7pk/lmLEsE
ILQ2rSvctt3hs9+1dK1bZ3bEMdUXHYBBl5Wf0lyH5Vo3GgLc04QI7HGI2umLL51RGduL2Xvf1g6y
gpPtWMUxxFCrPTa6hfF17+KHPfQSjZtBx+g84PCoQpPMMRcTY2/bb+w2bpsH5GX9d1OZNb/zpFwm
/G17nvccA8EPBlU49+jnZhQFYwe66Uispn2qELvST24UV29AhaKEAqhbNq/gW6hgK0fMOZiQVrKD
yC6qn5nGzXHoO6fCmbuICcXs0XEf/EpGwzmbsLJBVsuOUJGMjSEocesTQYtfy3icc4RJj06BCus5
7Av02xbqPqiwl2P5kBSkbEQmnfE7ceOm+C6iwbKPU6fz9qLbrj86gwNnfZ6wBzosDj2YQ6bF2m/E
A2vzZM9R9HbIO+/b2KELzd9EtuEJ7nZlsc2nuj9owp7DD3PU1MZh7DKKrejEdD9wtBUDMvdW8q80
s8b7BAWwmy4x7qcOVllj2B3ynuiaIVsNLcFimMIDSNTkZxv7OHRpPgZpVD5OrtG5+UMLjTA79FE3
5p8hecnsXTt044c8co38NIcE6Mcu9SEnIoMlzjJNxuE4G1Ib3/pGlH2dYGqJS9eXNfe+5sxHd2xL
EaDCKMdADwVnykR80jgYuYNoPQS5dDnMOsWhiwyLIQ5CilmIN/KPfWl9FPwvYIUWfO2Nos+ORSLa
P/iYpN4ZpEDTBlVu2/8k2eRPaM8bIPjC2FqeotBdPspG17+3eELRox2iNDmMpp98t7UKRK09Sfk5
MyYsvI2s50fJEB8Lhbudn3DLin45eBTDUeraZDrBYNRA6UdIvsMPTnyqwUZXfZBR3uYfrN5ZzIOd
Dt4vjCEz65j+H2fn0SMpkobhX4SEN1cSyPJd7bvngtoNnsBD8Ov3oU6dZKnQrOYyUu1OJGE/85py
lt/GbLQ+/beLd7sXNmrNpmeHsvaeNCz1YVGZxipc6zpFeRni8ma9c1O3Or5ew6J/K5ENOOgv7C9e
BoWMvZEWuIzYbFcXL8KYU7uIEBax58+kNqGujHbkmov+BXiodf7PH8l4cEHw90W3Yk+RGkdzGesE
MTFho4IzD/mKj4scQzRNhlsnnmzUpqsjZ6t9bMpHbpq+Ona0CFkQ5l4+aUU/1UrumPRPGpF/aFss
d7B38h7wdMoOvu+V+dxcwFH5opmBSOkuqzfaDv06vR9DJNrnD7MHWU/G9W/XzNL3BNBHBf79O8aX
bVromzWGTiVwTxtKrLaWZWqMYR3rBME4RKCGuyhtAUynGEMWHTgNoN/bGpO/A1LAVZl6G5wEisYl
DDRKvttc/JVBZQ34cGPM51BtVOMGi5/ytuF/i64QyRvSs0NYtplCLT7XkMJPygByRPuRcz9T8HLo
PojallFr67Pht/SVA1tCdlL1wXIPwourHGn7qSgvgWsihN1QP5c/dUQiwrIgnIRp35dfsGlP3mEB
Lz+ZTbY6vjIn8/dWpGqYKob1Eb814MJjPBzsjate5PYrmCdqElvviRj+8lfE/C67hvMKMLMsirM5
2En1qUoMVYYlhoJ90Bay/Zhq/WgHU5Zraqg1RfV5NFbta8IbggIXfZanGT/QX3mTqXdrbs6O32ol
wshiFtNX8rP4oxlr63+/m+D8ofwIKxxQ2F6EWWRJVtv9OoTCW5z7kWJSCE9+ulebuglzjGLv1rWo
wrfvCpPp+Dv8Z7oAeBKRg9wAzLSfLiXBZpDIbAwdN+8D3aq7L6JJqG+/Pcxrm4PbVqdgSY4Dw3G3
OTAjyuHybD5pMGxllC9u/b3r9eTJ7WcTU0dHdjdV2wxRmZptE22CjA+xFtf/xxxTfaaqz+1IerdL
Q7wKSVPLbcaw9fAMMmdVu+/WtAsoceYPdb/+1niyDmrf19cVpGsghVDiN1ThPhbF/cjz6CuNYVbn
5W05pvJntsaGe0LdMw3LNDaOirNbdHu5qPQrkFC1KOtTV9rXCfLStsdKXbkgl6zUAlO25jlNV4Ec
mYYespa62MethY7fnYD9hhizmWpPLSrn/yjFqP35z2uP9S+1St4+5DPA7VweyWKUVdzKaQ7dJE1x
KeeKoMNQ3Sizi9tZP+pBXavTIwitIrAwSsAb20y+v/0jrkpRFKu3SxyeP+JttLJ275PnTV0vFWsO
R83otbBZNxSRXtXePVpqxXxaO4Uf4vZ9q/hoXXXv21UiciWka753EkuXvj4kU+yrXdd9j+2lLcNc
a5QlWNCp/S4p86Z+3eGf49e0ZfXAGBTH9gsz1Y8YyVdcSD4FfN7WjN1U6SmLXM7nhPJslky02rCx
hsMl1v6mcjGG4GkymDypLdyxXX5boJgdCiXTDJwAcX71ceFGZ1uldUkxU9w6fVPdZanaELoaR3yb
bVF3e5Bc2sX9YrtXENG6/JHNsJRDiq5BaBG14i9A1WioBUZxhVA+4Eu7PE/1qN5WuAmG+pR3Bwf9
1eHBiEFIpDiu7eHyCCPnC0ZrMrTTCar/lBvdAsJ2dOKHyhGKe6IHsEocI0sLZqi5WN1m5hgrB+/3
i9HHfhrwjyUTJTQywF9cTsNquSXqzrgq8Qw17mNfr3n6kGmgb9/h7diSTVFWf45R7/7eKOAVnixY
IAISY+XdefVQF6AiDSNnledRsp3caQ1LbXV5pjZumT9p5Hi+p4AnPy3AOvRbI7ZmjNGIWNpbU8mU
H7WRA+Gs1Zbgc6nNCmhBLBBV12Ylv2mrwjV9oDiswjIC25Gdld5TeR0tv8g6QSietMmNvjp9HNWz
BObgeEl+25V1TnkqVWPPB1219hTg7f6HC8z3SxdPCBzZaVF8nmNEj1oiq9a3JRGwq5dmc5a0XB+c
ya49QGaq+h+hZRwP3B1hXhG1oZW3D5kmOSBZPJmcdFtmD7VJ0lKKnk2uizp6+1a5Upl5GYt+31Yp
hCex72vO3uqpkxrPIUzw1kx9FaxuHjTYhcFJzU0qeCm5fvWkKUlLOpqUIz2EZlmdX1pPle+2tsc+
/cRWRC7/7Z/2yquzgV4oKgIi3NgqlxsP07+x7Xt9CJFHUr5TTqoD7H3bn/PUf4W5tgZvD/dKoOrQ
KqcuTeRF+Lcv8E1trFKnpeKiKEJd/l2mGY3meFYdhCETCqaRU6rCuIuHoakCj/egC6ZKlFq0gDWs
Qg+r5emEJhe2kmK2U8VvVqP7NBVdPz1TnIqfJ+xT/6vSDBEiYSJvJTx2uF7mDlHheNlse+VaICsf
Y1WQD+MUjd083zd9Gh9BTq4zJMJR6qzc3cSoBCCXK9LztiRSX0Woaa1zV4CKDxwVd4UER4eD1bi+
/XjjiIG362/DJO2C4LqMLfSk6zVc6YuEutuIHwqSIpFZ2knjw3sUNzNRZsSbmZzWpu6PKJBbAfPy
2qPu9wKD5nmiXbP9/a+0xYk9HUMWbw0tAutfWBc5nxZPKLrfpY1DnddFjmaILeHcvL0NXw73xcDg
eaj80X/dVJkBJV4OnAqDvmibo2S94GB+Nyaq+tT1a1E8WhUt6Cjt+iY/65id44I8EwP59VTnnyyt
wOtaLWf3D84i6XNTEMdFVoEjCQ88Ikx+PtJo9csu60d/cqTE+DXmElcM/BZ8PN6S2B8KOTS+XCsr
Po3CxOfVBjj0y1QG95voZDIGDY5v611WqcsHysKUdNzaQwWr5bf9sZFpn/wlniA2UqZLCoRUnPTz
2/NztS5MDzMDNN1AahJgy+X0YLiXmnqSreFWgyp8DG+b227oNRECTdccf5iVJHInxT7qV18l0RvO
CmXGTUt6K8HsNoSsrZjCgKmCUpjT+m6JdQj8mz4krrSjVXxuUjtPTpggarNvpOjWvP3dV2eP4cni
6ULSzgXMvf39r/1YJMqipUVPsleWvHGuteA6n2vR6pK3vz3U1dmjkYLlH5pSW63sColrmQk+WHXH
FPd1Fcl8nL+gGypLP7EpeacoBz1Ik2xAelgxe2l8pHLyUk7aHQH0rOhkQKkCnrHXkgcfQiKVNFpo
UXXaPBpmQYXYK9sHEWu1GyzYdNSB4sbWTZlNlQL5oqZaWDt5DsUEqjGVy0pFfHuKE6zfVbnKgCqz
noeiybOPZoeW6R2Sf/kQ6E4eR+imCTUYVKHL0BWz3pzWQTTvVl1a/2R1avL8NkJ73yZugs9PV/UH
e/oKi2KxlxGfcNTNalGnrHe5uNasITIaW1rouePc3IGN0X4vhpN2TyM95MT3KiGSKLac9aeLKYtz
r4LTGwOg6UsTdq10zlXfmcnmhb7eLISC8amrS3Tx394Yr5y9zSGRbiaJCPpvu54EIvR1LI2tSt2n
Q+YbWbdifNcDjXqkhGTPZweJ9fLkteDYD4a+jlOYItR7EfkgVDGBGFxO0bw4NdciCDJtRvPvJGXm
fp6mQf4LAlelO5BRbnVNKsRYQTlPaCprDTXDNPluYt99sgYMR96ejOuCAL8I1OwGq4Ojgi/A5S9y
jUTkrsouNTBq+CDqSd6uXM06Evq5d0OSJu4GXudgrZvivQdSLVh7Aqqjidke3d1hscBjgtrZapfQ
ky9/hlZ0LpMh1bDAy1G5c7yhpOU9EEKCWDKWX42TxOXJtHBknUApFTfpAKnbV8cGjLoSp8MzV1nv
+EZbmeoJGo95hE6/CuRAlEHHBnm7iY9clR/10c7cSjhmiNaMiWSvTE4cVe3DCKfnc1ke0sVfGW8T
/SN8ICIiltudpgKjP8z7JiN0WzMGNGX28X2uKMV3J5lS6Ts1laSDVbh+HED8Uhza1gFJ8T15YRZW
libL1nYdtfjUw0UpfLUqus43JHa8eQ6wLc7jNYIDsK4H5ZlXdiIvkgbYF03tF0mZyy3QUZqfMkFR
fkqpV3eJp9MoUZtOuwdsm8WhUcn6Bg2QjozJbO5gdqjpvYk34sEb9crEkygzBaCRN0HObZb+eqNa
hMYsN7PMsBm5nQZziH/05M0lEUWJ4vmS6atxcAqvn0UN5ybKIaCJNfM6aF+92TDbxAoXWjx31O/G
OhBlp9x3dmYeiTi88n3UNV/0wzdvmz3jrxA67itLxWDuSDEaKR1/KsvkUWbVb1x/moP28344xFkI
NTa3XzYUuKrddDpGVelW0yZRuerrM/Tp+A4HYtmDUYutuzpddPtgG+8v+JcRHZyaSLOJMfbsyVok
XOOWqoS8HfYDWoxDlA2teK9OOWR2Wsyn3h2PPAopr++usG1YIEFojdBdoi60+9BJr2NnyRM3bLNF
fyJ69ZqoXNrlmzZiuuajh2P8NtVYyU+0xSnIFLRx7zwaoYPfx7G3mS9r6jMSu7h9T3ZvqLR1BdAm
PU/f9/wfSN1rw2pOspfJhzY16o+gdtXcV9Vi/D33Y43ctkjQIZzqtP8xZOr4tVqGBdyptdoOUbY9
JqdEQbH9JIcMA2JB2P20uqL9s1YlLEnUC5wIt4RSvevzZbzT69YBFTZl6T8p6laWL9wGQoTaCwfq
gZwpzAulI25x+yT3XaVZJ1x/LBx/XaWffiQYyHZbyziZgi3U4T+FzeofdskYn6qVoBrwA81nKdC2
OaXmIP4UKfQfHwz9AJI9lkseFmnOh3edEpsBZlTKM54KRRoiMpg/SGtK1hPCW8Otp7LWYQ5qraIJ
bOS/SAy0wq/ZaLG/eHb3OSbsFGHc6g1WkZZE7JNmLrW6eTSKR0XN0A4SKEuOAdxo3UO8v8K9rte6
RId/q/QryuIJDbxRbyeyA9NQUHugPvnQ8bf3cYUsq+/pkwITsa7JH9IqayWpVWu8X2fa89EkmumP
3btEgktu9t8E7as/A/4MuU+m62JaNiTim16h2QbWTrb3YhBxGWwoOte3cy39l5sTYdx8sRv9NI6L
J5H3j93el+gkNEFLorypshXOVzQitOQmr9X8BneEuT5JDasyn3CnwbGwU0nquVUkblUA2eoT4cYi
fdqv6R3tkMRgNCzy/KrwFOsLPgsGcIeJhoyPEUuNiFviYU+a6yNilsaoIX45e0rn4HkwLc4J2rz8
vaoxFKpZronpQ7gpH0eUyj6N9rj+m8ex9dsFJlGekGWhzGYXL3Lq3pQ+ULot/skRdFZCrZpteRqh
C9o+qjb2LyGtTA0lSkgPrfDyn0yc1+LOm3EvH0RE1+eY8GOjem8KpryGu/rAuHUtUEepIn3EhQlI
lI3Q6JpOpEsZ0lYepeeYDIKst/lXXZIl5U2U1a+pnRIngN1VPWdtlqSBbIR70zSbFWLquiv6bxMl
6YNfe33XIUVCDrxlcxusS798rKyirzIjbpqIrp92EqhWRxm+fz/GMvs6peY3PlL99PYEXc8PL9RL
p2pr7sEavxxyNakTSYg3aH2vIsiSTeelR7HXlYp86BEsPmij7END7lU6UiTL6NkROu+vc0sKYSil
mkYx7pe535jW9NCIOj5AGV/PJLJGwA0dhMS2osku3nIp1692OSSRQc9cC5WkiN/RX3da9Gym4Tzl
RU6B0D7q178ym+h8EFqSi6DetM9GUH9WqJ5naTRMSR2qyardVHI0nsjL+yc9Tq2j/f1CT/o71GY+
NycDMM6MuhGZLtfPMVpZJ6YR4yinO/3PcV2G75m6NF3ogfbz7t02SW8qA10kvxOu+DZMcU8cqHWG
dhraOC6/YO8DwApU4PhU1J4+3FjCa1uk7CAaByhtKs2pHzTts+ZVMA97Wjq/MnreIqobNLJ9SRfY
xayusSDlZQr1D1kXxr0SV+rkJ/Uq31GhMzvfi3WjjlxpqQ9p0UwunYHSHHxFbWcFHFZVR0Ri7IgK
JLIAUwV6hssQHf6TkZfG51HRSaTSchi/2oUEJyRaxVGCCQijftIyTfkmKiX7OSErqIflkpjtKZdN
83G05DqeY+6s8WHsMl09NcLpYE6UOk9WLnMHxNOGQw3AUGozYXHtcC8nVXLfFYBpkMNK7dpvhF4/
xVqyTAGg0sE6CQQi85Da8yzP3F7e7w7Km+mvFmVoGG9e8UuqZf1YNp463rx9ZF/0FS7XnNAac69N
lGOTvd7FJk5rLbGmTkW0GqlunWQ9559wFFVOVWJhjFQibXfqsNiKxlRot/0KHdIbi3g+lcK1cmhk
s7oyf9nwp64NeXZkM3+zuH1vqyGTH43YdO491AUn31ZFFixydX2vS0CaJ0l96mxzeSoTq5Y4A8T/
LooYo7e/74Uitfu+zUSbWiPikDRydntauArhTtM1kWqPpusbIhY3S9GqImzynnphl2p2fdIpf1Wh
qdQT/odKtcig1oceJwGptx04d6f8BNir1tHZGOz4nd1O9nmOFyI2Ni8wzdgp3c8ZNrnwexatbQKZ
2iAZXCwQn2HmtcOjIb2VfuoiuqBH6Xz9MIrUyN7pqSExuTcdXEphwL8vKmVBr02Niy+ZayZ/kjGx
vlrg5bIg071F3hV62fxYaYuPQZpAePAd1BZauAgpfWQ3T+qnTFmGn9U6JawZ5l6Zr+ba8AkvAbM8
19z6H2ykm7TI04qqv6UE5nwl/5inOwvU4XxCgD/5Ps4TlXwHzYZHRLthC1l9Vf/bpagBUVo1kK3N
Ua4L+pbtS7s2Vs4VaD4F0Oaa0k1wylGcyhZ03YnAYvrWLBpq7alRjN2t1tljiid0aZzouHjl52Ht
RHGeQXa2/qBx0oO3d8ALKuNqB1DXB9xC14m07fJWg55ruEiO55EBqTsNikQ3CPhVswfjjGy+My2t
Axd+Km8syQvva4ttfRZgMuuzntqLAdy31f8ZStz8Hiaj06unZZsOXzWIukmQJmE9xrNeAA1XK0IP
Q8pF9/WiquaIEzsR3apxLd55UzI8emkh56AsEsPzAWspSqAmivNnwI3tucJo5LdhV404CAWuXxIL
BxBCFjop9Df2taVlqtA9g84dWYuo7+S6FH6eUFGuMbE6U+9LDpLW63eZ8aB+8ozYKIjsy33TXHYT
7JEi0qs01R4rotP+0SvL9fz20u6TY3hcvIuUrBmMytDecMzSknnFTyuPplzzHnOnE1Gpdv072eny
YBe9MhQN4o1lSp2aKGB3jYCrpGxnLWXUA0E7W2uMy2hvu8/UZ5QD9boXeuBuw8Ic2Qo89ADoSe/i
jVhPpFO5WRYNVWdVkUJmPPkKcMibhDa89zRPi/sn1vr4drRG+XsZeRvGccAMws1HmxyrzBrllKsW
XP5itfMbr7Hb8inO3TUJVGswnr2iHHmVR9BpCO3AJLkbhrZzg07R0KG3J+vfSYcd5vPQxUtAuWf8
0lqbIA82vPRbJC1i6GRW332WojdsLL+pjz7EvZ05B1vpeuuihrXJAlHmgty8bxW3igA8CLc+glAJ
QXCavdH7GDuKcq+UHfmx4k6wnd/eVi/5+OUCbPANwIt058Bv7DFIWYV8cT/PdYSoquf5/WDp5z7v
rftqVNQ7o+itmyoTtS8Se/xjKomUp87NIKMYNXz4El1/yynEY1ev+uhbk00q5lWY4HWaOm6uikZy
8IpfR6g2kKlNGA5BTHyatln8qzDFvcW7DSpuQ2Wp0YrmgC964IfWoBenTgWBXC5md7A0rw2KVgta
kiiIsT67ezU1zMxeJ7eM2DDOeR5Q/eAVCJrWojXsdNX94KTDwXN+fQw3pii3C/E4/+yTmrhxi4on
potmtDhyvyws63PtlCDDGkqAb2+DLfK53AVIU2y2XkThPBwvqhJ/TaqJOY2FMYeI1rXxwh6fbU+U
UeXmFgz6ynsSCRwg+Anq97fHvfpGGsJ8mUpNDGEMugKXiyltbs5mQQGuk+5nSg45bC4YL5GcjPbD
20NdLSFD0fq1HOQqEVn0djeN4i7Ygy8aaL5Skw915wisMWInoshU/QQIQNXGSdaDrO2qnAvGC2Ed
ml/YKFDP3ReTTd4GOO2iiQbYuB9TnNKswCkW7UvTt/O5sjSoBmk68Hderjt6oXVUZYp7cM2+9jMQ
N8IAldIqGIw9AKkqp2Z0qrSLUrhMv3Jtck/gL+xQWukyUzubzXtT5IqBfbxb+iOc7lCiiXxw2Vxd
cJR1ES3nguN5RsFj1w6XdKPU1VrHCDVp+Yjo2howee6tViazyq9QgAC+vehX+5o9TXq6GR/wNF9J
9WoTfJEY76ooLsR6U+oUPKGR5OcqWdZHy6uWjRO/QrUayoNE+npnI5JHhxfYD4E4UOTLnT2NBroJ
zdBHmY1v/ebvMN4JiwiXSCyPDz7zem8zGMxgDhAbjnLv5WAcXEW2q91Hbm8YPwAcaDd9j9Bya+pz
4HV1f7ugSHEw6KtfCKoTMQPANoScl4N2k0Hv3iyHyKWwE6h6koZt4+k3ZVMMB9fva0PxLsJ5xeAB
GNUOKFAXK3kl8nGRAS3ZH8fph56N01ezd5LntzfMK1uUrbmZMfNhyBrs2qJLugyzU+pzNOnm9Cjn
ZXifaLjTI+vhfYnVIwTE9f4EprS9vty6tNT2OnXWuCjOIAfaOspc/nLiIj05a+zavmvRmvb1pTI6
KFtdGSjScj/+12+FvQsjDENkKnzEcpcLmOa9NwA+JFTWSveccuq5lXTvATmm+KHs1/9juE22xzS9
DQO2B8OQknfLpFVltPbYuJhrL32kzgrfSpzi+zy1Xfj2510fCupSrCJ4uJfQebdptshyShubz+th
19ijvdyp9RgH7Tg2vtZryn29GEewqtcGdSFZAGoBnABB43JOK8KeBQQib+co7UjWnnue9WkJPZoS
UW+K8sFupuTgS6+PB5xZthA9S2TyrL3fSuNIz23MvgQipBfvlMZ1cGwdZODRUTm4wl/7PiS0SDHR
laCEsv39r0Ah6Rx9JmMuo3nRpoe6IPtDRsp+rNLK/VmX7gyS8lBT+wowAILvxaJu6wJvgkO7UYEE
OauyWmVkJ7N4n+S1vZzXipYIiCj91lpRTB7mNKabYS7lY1bm8KIrz/rp6ol1Wt1c/fH21ro+tsDZ
KLPoW48LEN3ucgfVldTjzFb2KlU81xIu5miQgWhmBYHW7dPQ6Q0l8ETn/uelZuLRR9RgLbCxvd2m
TkmNXAnvPlKbovgy9dRSLF2MiNq57entj7wi3Tse3B3oGGRmlEjZV5drbQ0akYhWO1E+ON4N6Zfz
RCNpfTazXrkpJ8tAaUqMbjTnBjQRK659D5+vL2WtHoFqrm5lfgl7wAMpRm3D2usXOoXmNJWF/0Oi
ggoS+vKJ3nv2XvaJS2vFtA7e7qvlRYRoc9d8EaTk33bbrcxrdB4Me4mgBLTIqbsPwgNyoPRtc9/S
4Hw2xdj9HB1duXl7yq+/E4AxDH+d9I+W7V7mk8keEQZa1agdhUXDn7zLzLrhHTJMP4paP4LJvjYc
KkE0eUhtOM67kDiTLs66eaNFQ9/MvoCEe467ih7VTMdnwpvu19ufdx2GUkyHT8v9j8YuaLDd7Zh5
tSptZcUxifLPMwrF+bsxsbOzSAmCfVlOrR8j1Hxr5kX1TabVcupVMzkqEV2xL4BHA4jjFgMCSOqx
v6STRsGVzu3UqB+tsv7cC2+wn9Qm175BDAEM581WilqSUw6m3za1G/WFkM0DXcGB4Lg01i+6w6EP
29jQVl9pVfwE4jlrQVxLKDd+X7eblQi6GNWJa6nM/DqBrOUvY97VB6H99V6lP7FxmZhU0gt3F7Dg
DT+UKDFrkQBgLsFSOc5nCfDsHZY98Q0toxxjQLUNSns5wqps5//vpBHHaUjYBNZ0o0DM7EmWA/CB
UZO0g4vZ0E+JcO27vJnEAXJi/+Jso6BjRHiigo26WqwlUXSzwzDlVGv6+it3sn/qxS6fhsxTHul1
0LlNu0O9ke0C338a557oiCYYj+vump1dhGiglK+nhOAdJ1p4398FKonBYib6J61Ls7Bs4ECegKpl
H5FUdv3Vk/WTWYvu3GVTe3AxvDoJhEyE27y5CGRcXsXmYhephaf4ie3IPesMMB8QcNUkoAlX3ECz
Ns4tiJaDEP8KR8/kUx9Hbo4YlQR2r7tiobRIj3FYT0q2qH5sVN5Z8bTykzF7+a+8Bb+RN3D9pebG
7anUySVtGhxP4M/ayItBDZtI5dxoMR7ydTWU35akXvwEH7iDZ/FFiG63YED3ONjcxrzK3i61zHHR
VfMe8GCHqNqDbdAQTyrI7+iaJpBL7M4B+Fl6KuIE6Rx1ZmGjS5Y6obNJhYHkJI5BTubgbF5xo7bp
2wCOwPm4bbj3LpdNUwRVokTH+KNonD7sR62NKI+rH0SGQVrQr5qWBKkyUqs0M71T/KpRx1ugfrg/
IM2qCH/FQe+dUtbFl8bOjGdqjxmcLgu0R/T23byPIbefymEmmSNLJkbfXc0TSJ96mAoJnC/rn2fa
LXejm9bBaNtH4er2rOzXiguD4ThYVLZ2szKXNmFZCTAk86Tx0VvL+BNQ0+QRaaXxZ5uopg8wKz9P
cTfcYJ7nHKzKa19KJrnhk7ZwYs+SsZOeS2owlxNy+b/TOgW9EmveJ23ozeXo/Gy37+5Tt+CJ2tb2
1MAAuNwAHVkx3GauSGMd81Oadk6gojG8ddcLbERGEmdbFM4tJ0s/V6B9/WJZZOs3Rjy/f3uB9489
C2ywxhv5DYDd1WM/eVVligS5XTNfhyhv1C5q1gV34RjHOgUF84NM4YVMtv92TKB48ZFZpPS2Cx8V
hMVixluRU47bW30GxP1kiaWnoQbjEzHZPgZZWCr4X/tjPebop4GX/zFa0AV905oLIyyMvENeI1bk
zylXUAGpsZZZAOKo6C21I2EpsCGz+0drZvN9Ui5VH61JM9xa9mDNB1fwa/OHRit7llIld/AuWEpk
7+FntUh6l7Xi97NdPEkXpbAZ5P1pLWLzQCP5lSt/c5tGZmp72IFLX24deynzJBdCnuy4XU7I9Bab
IXpFr7GtAr1Wvo9Jnv/Xb6S4QtiJl61LlI3rwuWY7ZoABkOdJkhG072fkE0OYOcmNwiFgCEgmzo4
H1ffuI231X4tGkAkd7tvbJN1XmPFZTy9Vx50vE3OWV1LaGqWjdussMNV9MPBxF6d/5dBGYxSGZbB
exm42M3I2wuvDugXtz/cZk6DvlORVE0mcXr7zL02FJJ9G84UmD1reTmfXc4hWNROgBaHU2Msa5SO
qfUe2kt+cNpe9IsuThtfhZiVgf8Zh5xGxeVQzTL1+sQXBFUcr3eUPKiueMxtgHFv/MmIi/qEYkTz
jz1V07tUk8DW+E2n2q7QkogHx/o1tJMZIeBpH0zC1cFB1g8aFHhq6gW80bvYpdPbWY8xHKdEaHgf
SfKW0AYBfYp7OF8TQj8HNfersJTxKKhhowQ+C2LbbibiJLaNZKVlnxcFzaBN1Wmx6Mm/vbSvfRVb
9uXLOKX7m73IcgkygaMSjwNo+BysZp8g/ziIHg1ZqSkHs/jKVuJ7NjsLpOe4gXa3KRyxorQgTgRp
Xixf4bMKP13i5cPouEeF3av3mQlEh4FvAuRPs3mXUrggAVRzBdUG/0lmwZy3VZijyPWTo2I89OnS
PKHfNClRq1h5qMJPOJjb134An8mtR1MSUN/uWhCDGjtxXSEP4rTLIxAi5V3dVe0NDb8kWpssQ+d1
ye5mVSlSuo3LkV/yddjLDFBmQUuW1gEqIrtzS+4qBs2GpDrngxChbY6bJTS9ig5SqBHftCq51h2V
B/rGKZJGzjk2q7m6WcHemv8Wa91G0Gec/LFdS/NzKynA+v2qpP8kqK+hQo9R+MHN/cpNevGLd2uW
VLWSdOTygal4/UfHltMtzLYcnqsJNKda3Y+TSUz+9hl4bVC6SRw0UoTNaOXyzuH5GubeMYj/09x5
gpvhfJJdh9aUVpSfm7lc79HbND+/PehVMZDoZWvi0bXmXoWss7tP0G+g9KdUIkhbzUu/Z16JAbrk
2NfnddUgTsaI/cNu7Cbztkz74p9+tYbN91RZlue1i9F5cqGifXz7Z217cnf/bpJDxDlbxnTlGyfK
HOBkSnAzzZUTLRNvF0GJfqsXhv6+cFEy9NXWrCK3KZuDZXjtKgJ7QZjg4EbJalwug5ZnqlnKsgn6
JWt+A9bTzkjgWl9catzvpNb+ePtLX1l1zj8sZUKh7WnbxbTtShyUgn4O+qJFLGMFi7VOOeC9clRD
roT0V8vFGb496CvXH30KdHwoM2xKIrvrb7bX1WxjBs2F24drjPBtIVFhq8pWPcgPtv/UbiVR4qc7
qYF+IXrfHf7ZYSARJ02QEOPp0ehadXqLmMqhMMq2LvuBCMnJrWk5gWTYDdSg/RK7M13W2NjgYwj4
2+dpjPsH5ERnRGkW5dwqTXGKUxqk/lyPw6O9jPD666SyfYoQqT9ren6QJ7y2vDw0W2GHyIU68+Vu
yqWHUNyoIeAHyP9p1IfipIDFuKm7uP8AeM546HJxcKZfm3IefihjW9+E5+1yTJjPpV6rGZnB3NdB
mZT2o6Ok7cHCXp0TkJHknIgQbHcHqe7lKHljanNlztChiZyfNC3AU0HJN5yfPmnjwX3wymBoyxCS
gbRliV+K6381SrKcip9C04ZlrTO0hoc8GGIB33UZ1bsR3NPBm/naeFw80G4w7sbkereZnEbvdXVy
3JPAaxeE8uSd6XPaj6pbt6c2mw/BtFdrBmJrowKygcHcg5y6nM2V3oOjLzoD6gq0HaVMnV+gRxYc
Iy1FyYIGqYd3oKlaEEJr01O1TxAAS6Fc6KehynrYxwBKzoicdkaoZAUI85JrLLKyMa0jpyrSfxcg
w95Jn5M2bI3SgT2UNcXDnGXNdBZCYC5BdaA5ktG4OgB8GAnQZrRAYdzcV/+NJOnruqnck2spMN10
wLAI8sBvDGvZ6GcNFcfIsA518q6CHoYl4qEqQUuJC3Kb7782jErvTKIb6Z4IF7rYbxc7PZvGigMm
NUf7UejQlIC8ecHSSywtoFNHb1+xry0oJSoKPQatb2jMlz+gkuqETCk/wKwmK71xc2dOT329JPNB
1vfaQGiAUFTUqNhxmV8O1Chk8q1SeaepBlttDvb8QQir+vL257x2IBB9QHlwu2CZ2stRZlsYaiml
d0LjePigzS47dSwFAhOZeju0KF69Pd7VC0VHbqP1cxjoU9EhvRyvS8cJ+lkFqasuKDaOdS8ehnSy
NV/oovv59mD/4+w8dtxG2rZ9RASYw5akpJa623Y72xti/HrMnDOP/ruq/8VvUYSInsUEwJgpVbHC
E+6wsUe5WFi7132KLvT1YCMUoDhJy4DqjdI+K9r8Z9HGxNWrtD87RZY/ZWzjnRBzY0F1ABiKELSj
qrnuNMzIopHlGI5X2gOMualGUAp4rSepWvxrGdQ9OPttoCdWlB4NuAjaG2Bfryc5GWm1lFR8vQXZ
KCDoee4FMzl63eekXWkpH8JMig5dQxNgaqwajvDinMyxGR7QetwTEdmcPsGd+Dnc6Gu4C6pFQdmr
USAAGv0pHwjoxq4bf+aR9Z14Pj7e/8I38SSTFyEdnigkIBSdric/UBiZ8pTrldDB0J9COyv91BmH
pwR19F+LvsgPUif1/0IckYKdrby1u2BY6phliTho7YGsc8t0A/5LXhJIimcgQfxUx9DwirxpP/V5
Mn4c43Hao5a/tt2u4iGmDGWUHQZsm+76alO3tA9yJJkCr2hCY35EiCbtfwDULzhNpTS1pYe+PMLc
aKplLzYeV4M3Dkr3P2lpsa/CU86aYBXC0TzZFmpbnjoF9scgUFH8j8mAihOGkArGV13Y1V7lSE7u
F4EBya8Opkj9teRy9DkZuoICO2ARpKgHE3VZHS2gQ2WWCN862HkXj6k0NRn8zzCSzmEjNdojSmfD
Q4ETyug2bZ5/MQMDi5dZs4Nspxm2eSYIuYV2nzCefCUA/PVKzHIQYzaEE6rczCaKHWg0/jGDMr/U
oIX9Vl3yn0jbIOTVO9VZWZLWTSpn/JQhno8BaDjj2XV/n24cC3ACELaJO9A0uUH19DaiIu2kenFQ
9N+WGndinslkeEzQ8RWKwmG4U9/ZeCjJdl5x0sSoUJuvTwbSvZiJOAlRxNTqXr+YkwdEXTnNOZhK
d5A6Ss5Jhf+YS3TSUOaLIda+edKkIYTHhO06CD+xKH99hRQl5WYIa9XLWZWHSgtnhmwz2Tmgyty/
6/MZJtf9IW+fF6FZw0VISR3JyrVlXlnMDQ3lSsPgt1yeRr3OXSVqM98x+uV8f6jbTwoUn7IzgzhC
n3D1PquR2pPy0NzMktH0FLmYj1af/ErsJD6oSvJW2SsuVPj33HX4KegEr6tr3pRGWcNOgBweWayD
PQ3RqeK2+zorFL/vz2xrEUXQ+v9QsDc2v/OgNqjom6rXppaTulMZ97/6vjCtI50qKEP3R7vdqGSP
SKzQ/eO5oIt9vUtma45JOCKNQDK1H+3UgOUMD2qO3RSl19MS437id/h4hBRMqvKXmo3S3qt1G2sJ
qDyyqnR/ML5eZ1ZOo1t9qI8Ae6sG18Fs0T6xa/qdmW7tGORaaZdTF8CnY3UeRiNuwiqD6ZZMJYpU
5hxofqrBYC4oPX1ZHG7d+0t7g00Sm0ZIKuDOB54ECML12spNjVJWnENYqhy7PCqT2h+6vrUvBmLn
H8AswNDKzDT36nyovwV0PVBaKIIfGBOqH+7/lq1NBUcavRbAviR6q/3bzt1QTyMcr86M7GOD5elD
3JnyCU+mPZP6jaEUZKMoFcAGZsFXMeY0a5pkQXvxggRLJz2xP5GjB09tOH2+P6cbFSPWl5lQACWj
hN+8lv9wdDUZkqTR8Utvio/U26rPAQFQRUgwx2xgQM8fQCTo8yGtw3Zyp7ixejdsYUq5kYkrpBtZ
RX8I+7o0XcOES+opNTz9tx9oHkFkSgSyXeVNuN4GtirJbTaAW6fNWmtuUujlEfWJfEQ7Qi39nUUR
ZYjrAEVsN/IFQBimwFtej4atbdp3ba95uZyzHdyyUvrFjW1liT7a6axDkUjC5seUOXQDkBMa/81t
upNUrtLek/Wx3Ouf3QCqxGdiIwiVaf7Jd7r+RfSxGjlvEtmDfJYdkFDQfvcYTRxrJZL+18H3beFT
5FgjgIWI8Xso5OO8dO3OwmxcdED3ubuJ1wE8rNUWo2IRypMhv0KmIhj0C9oaSEP8nkgoz0gmJbUb
OlIcEYAM2Q/KovlOS29ru4qYSHjk2NxAa3mVGGFPKbBymkpFNl5kvUses0RuvhhdOF8ojzYvYT6V
XlQvBIOZFKo/B1kuH7IpHk5F02afwPmUP8dSzi5GaST/3t84G5cwCvhsUyoiJIhr+KKto3+al1i+
m9XSHDRkyJEjacxoR951azcAJ0fRC7QJFvPr3TDbQVnPYQVVu1ZNTCFHEzuyDiKHG05VDW9Vnz5X
5HAqUYMjv08W6IQowO4Zz228BvSoYJMJKVJRKb7elKOpD5YVNzJhWR59VtO4/qarcfwV3QbzcQKt
6t5f3tt0RYPfIcSoeH94cFfvrIKQjlPZ+HAYMPXfF7YVHvoxyy+qM1bnTmtAbdH1PN8fdHPLQZfj
9IHUVMx1QDYyG4z0UK41efv+Ea2xCy2P+TNA7OJU2EsWQxEOgj8mGvffcyGXBZBfOJmQqcvv9HAy
Z7cL5RzsgN29jHnZv70kyLpQmqMqYQrkgtiWf0Wp5ULziUdE8VKJvlk/V84H6Hho/0Hsrl8sfWl2
9vnWh2fz0QcDH84luSrjxqnTj2mRK/hqlmHqWfUcvxD14KAx5WZce+owIEdz/ztsnS3wh4IdYpKB
vLby/pqk1FpypdczNtWzvnySuugrlknjj/uDbLy7BMP/f5BVypEWkV1NdMG8uYE15UNkW9D3c8Ii
Rxyzm/7LMgKPxUaR5iu1yOvvFiwNz38xKB7Ks1p+IB3sxwP7f/b0sS79oY32dPdviw2iogNTDe4A
9Kw1f0hadEUqqpi4OFbzc9XP6WVKW+PYY0xzxunnN8WP6lKA7n54+8LC0YCxRKkDkIRY+L++noMb
SGq1aLaAB4ZtqmHF16XN8A7OXLuzUTbnyDngfSJChRJyPRSmzTjIcfN7rRNOzQ8lV4LxaUpK5Yle
c6EhiYWi1DHUcGfyVGUK94oqW3uIQ8FdwYEEdrLaQ0kZZ2Nkk7aqCF8dwxndhUZeig81miKH+6t6
i4ZE/RkWCubqKHzhp7u6ESs6aSV+Raq3mOY0PZpDMk7vEW8bQw/1BRa5DnSgzIWcNtLzEI9695hj
eSZ9yDrkMdyuUhrraHVR/zWSGz3eCRe2rgnUgOnd0lknf19dE4G5xGOI+qenhrDHKgUnS22J2idc
en7Dblt2goOt50EwudC1kUWQtDpOXQ/4xJgoZKF3Da0x174OGJs/BD1mv/ZYW36A2e/Ovt7KT6gU
0hXhI5BtOqs5FpYRa4PCtVQsTV98s9MpuuiNU4N90bLqUsYJounzsEi928eFpF3GNh0LV4oALbrk
y1G5tyc2LkrSUdCW5PXkwGu2FxAEpWTnyV4kTaV0kkND6Y4Am+v0O1Bmyzk2tdVmh67SlvGEfbeN
hEsdJizPkOnfEyVXBzJ0kNGuPBUojgWjEu5t3K3fKHas8GaB6LOmqXaqlJMztzLFvBqniDhQj1lm
z8f7x2PjJPJ/FyAhaIsgTFYbgq5rPwSDoVK5NtXzVC7G17zvX+Sklnby4tuRuFTZAQITgNHT+gV2
nKBpurAyESgY81Mc2sh+UC7/J6mH4tP9Sd3ucoaiW8VnFCOu38GoiEOt1VrTyy0eezuW5CObCRcG
CeLBLCnjcTLmaWclNwcFKyjagKDp1uoN9aJbs5Vit8aT1FHFMCnHUwiwjw4C1k9xrk9np5b3ZFJv
7w+CFooZYMp4Ibnerm/yDGsaTa0tTN5i6Ka8vwiwTLJxQnAsP1kl1nD3l3YjroZ3ChBAoAUxqV1T
xxFjGvuUKo/XzPPyJcorevBgv7JP0IvbA3ji4FlB4A8HQVV7DiZr/tyW895T+VpJvc4+BfuVmVN5
FFT21QMSYcY6IklnEl1VipUiHSWUmMJkGgqfK9VKKPpa08+ujNT32SJ0qowA8pCrJmb9Ry5N+6dR
JFX3bORj/Q11BiQ1I2OaS9cZUvOM9nOh4MOn25dYNxrtAq9E+nJ/IcWzczMDSqasJAjamx61Es16
pyEj5VlKPconM1diGw88taQoH+Evd5iB6Bx7bq/0kPZaXHolNQp9J3LfOpQ0HQnX2LhAucSf/xVz
NKrZyoEGMbDVi/5Z0nvLr9tIxwei63Zijo2hSIqhsAssHTWK1VALXouVtNi6J0+jUn6shyqTfH3S
pl/VQi698+hsjkYpjIxLqNEY61c/rPs0NB3d06q+0i65qejF86KifeRZZoss4f2vuTUclSi0DVBt
FTpq1+u4yJOgc2EasnSx/dO0k+LQB1H8vVR37SNu3wVIiAoEDxtmNvfoqu5lh4jRlUZnedIcOY9R
r9momE976kkb9wqjsHQIwpO9rH1Q6bhhlZy2IJnkStKwXijTI6W9CG7P1CzmOUdC4uf9Ndy6Wq7G
XB1qRwUoYg+FhRsH9CkAD9FBGIm+4AVYenqaoLg5K3aCz+I4nZIpkh+Hdhq/3f8VG1/y6kesNo4R
NIs+zJzLGXHKgyVA52McNS820I6371H6mnB04AWwZ9aoEWCEbU5l0fYgsjQqGjdLcJGWmmtKmpa9
wsDGfQMUGlQeIY9IEFeLW9E7rJyssj3c4Pr0ATdK6ZNutIt2cpS8Tn0nVlGSNbt0GR9Uc4RLC8w2
yN/cuaE+p4BIJikGVqGvnis5CPWG9rTlmWlr/objmf9Dxj4NbqKp4146vPUpOSHk3mB4KYqsBhvo
3hfQKxgsQwmnCWv7M1FD86Dac7/Dkt0aCmc9hiEd5Ulara4exnEyKAD/lNmSFB8FA3t0lViOA7+1
h/Kf+3v0tXi1ejz4hLweiITAjF0vIxJ9oPR7TidpOn/Xx7HvvLqLe+BbWaZ+ipd41l3uKhx2INcU
p6HRKLkUQDKzbohe8DEe3pzIgJNjg2FNTg+eysfqBkT7L4yQ+sU4We+/oFsDLkdawLUgEYyPajP+
h52EBhHrzW7Gw3gVuMpVlPRL5LDiuaWdMTvSfzjF9KftQHruvFxin6xWmwYAWSRit+Ro6+pWYM0L
KChAMpFh5KqLgbD8G3VfFJY6SdPcRsrln0le7wmZbJxYQHogGMjTRFFt9abopTbnBAS2N1a6XaAU
EdXHiOBSP2KHt4TuPJv5clDlKvzcNVNWudnYWXtzv+EHQ9ngynBg7kHFFjzs6+/q2HZeBVrteIHt
dPZlHiRl8RsLFLELqk36GEl5HnuTaYWYGANSCd3SVmLa76MyvJPHZfl3zrLyB/BbFrA3FZyRiTKs
0MWLVms9W27RM7XmpDpLdTSCYNGqxHHtDnPUt59Rg6hVyO4IL8x1f0SKY60daqH2M2mODxIAA4pM
Xn6bSa3sVJ9vrwOMTBgJ9AbdTiKr60VrR20qh6CLfHoE3ZMVozyDZmJ2wHSu2Ik8bh9qhsLFG4FD
SDz0w66HUjorreawiXxj6OtTagrhZlsrTumMey+gDe14/+65DT8oo4qIm3Ip0NE1FkcisXJA50pe
4SAWGmYtOt99sod3ul1AYbZJk4ChKIbp4lf8FZfWS1xkbQdxRNLUglpxyqtPjeqdVnXOm7cFQ1EK
gIYv8qg1Vs2ZBhsbtIkWaQm4pan63k0WnCVaWyt31m5zVmIglg/YxhqtHwwadtrOLEFjM4Njlpe1
hzSffFArNM3uf6bbbYF+3mvyCwmKRsjqekx66JZJlEqeqmbo9yWOMR9iKZgBL1nvc1n/c3+4W3Yv
pC7AxASMFNhhGq2uCRkZX2TLQPwtKdeJS18FidIuwJAVPwHUMdF7lzvRIIygAUNna5ze7TpD/mGj
wIrliqXNneu0jVHjc4czzzt6CqN6QgCtGU13KWu8b3Z+sgiUr6912gA0oGjRi67hukIfEEz2dEQk
bwpK85PZTNOntIwnt+4xJOSnDX7oWOWDmWgXFRng5zBGqfT+b7i94gV7AOEh3jBy2TW4LJqNEVjr
iOjuaI4PQylQ7FGtHpMmL6mFVerZqoLkgMh0gggRBKv7w2/0bRif+hLzJ0YCvXx9zKwIa3cQoQj2
p1zargNZx0uQyP+tahL2D4i1tm4O8/JHNCvNx0hf4iMN4eE3/gINSHitPxmR4hzLbBiCQ+JgpHf/
B96+vPw+cDeoxtFRvWllvtblEtmSaOI59kFPg5TcQIk89Kj7E1oTs6+0ebMzqIjV1vsCiIgOmpJE
FcTK9aJkcdvULcrzaNMp0tdUcr5jgTv4amV1/iyby7mP49lLpCHaweRvXQ9CuQJVRRpVN26sNRxh
kJsZUrWKgq5Bolq+kwf2RTOKvQLKxlCiQ03AitaW2HzXc5QiNS5mnYVtko6YzRpTQFtTOU7+WDb5
3jbbOGkMRpAGJxOfnTWICofmmL94M0LVmu0fcVV2Pm3K3pf7WU4OmZqFf9DMcYLjqKNHBVHccGD0
FXuCTVuzFtqDEB6YPZf99awdZUmhm9oSbHclDj1HmRTMIKPAemxtIz/d37tbg7F3aSUhYUOmvhqs
bC0l6Ps8pI7UW6GXynj3uAP2quDyUFXfgz9sDSduMo6yQKquWypDqcp12UDoqJ0RTIyUld9zGXCu
hH/Gt7fPjCuDIJ/SGyHOKtmhjNuHDggYT9JJWzPdyh+SNsaNY0KJ9D8MRftPKF0JrLF6/cWCdqzQ
t9ICL5wSB9eJRQu9Nhnyf6XE3Hsyt1aQHowJqxdBK4S9rseC6t7leMIGnq6HQ+8Xzig3JySd8UbM
7bzbS5i2huPBRFmJArzKPrkeLtVqPtgIXlnFwO05MsfUKzO0xgmMtXBnGbeeZ5wX+VSk3ABT1w9N
rCLJ07dx4CX6UDWPPIfd18AwpU9apRR/liCtW/R6av0dKatFtRxB208SxZYKPZtl+l+PWH/ADRhO
CKcTS4BpMbX0PQnY8Pv+B99o19EJg6lsI7PFpa+vjg10jzlCiEQcm7yaXPTVYWZLQdUdktrSPxLA
9YobLlH1vqrlaPbHEClEOOT6E0iL5gMwDnCaUl9reyTnjbda5NwiEwKYSaR9/b3CFlGzYjYI3kJL
OrROaj1BfXDcRh61AzVP3dfKCT/nemgNN2vhi9xfmY2IDvotOmuccJZmzQAI43x09AQoH56g/bHp
peGBUi22BNP0DsbIXnFqczgh1AH/D6rhOq9ojJlircNdiSXxRUUaysMFnJCozcaTMsmH+5Pb6BFS
AxMD4UIBAHb96OaLrLajjOVh0nXxsaFmdoDuEJ2dCbOUWkurAtsVo/+8DFn1LbSc4hy1g3luhsXa
yQfEuVs9/8ApUf+lMQzW7wZSjXRAj7q15GmDulyEwS0qtHr7cH/CG7uJpJ6LmlCZk7mWKCDWkZww
UCO/l2bnIV2i8IOUjM6FbLryciCCx44f7c4dAmGx0r/VJIZWEVqbRDjicaInvtrMhSb1tjaDstEq
VTnmeE1gIa0gINdEum/UhuzaSI/sxAEbNx5ULprcr7g0pn19gjplEpI+pKq1ElgHcKGpj0medQjG
/QtvI+RAkIBqJ+hETsu6PNRwazucxMhXlmaJPcAe5le9HqdLo8uirJxOT/oULy5SxJQBxhRGQxfG
e3IPG6EkGT6C+ADjwcevi65x69QI9JmhHy+jAiNbiw9NAvATpOaMfJateWZv6O96ArW9G19Eqatt
rAuZDSAs9PvltYp1jBuURVc/QmkiK88VveTPjSl1pyJOs4chb+vvWdo54mEtcCaH43vWmwrOSGYE
//Q1ZOmpg3iyk+9sXCqwWgTWQfwkamnXO6AB6KBrCSAKyYn/aC3oEi2M7IOZD8mpdNpp58rc2HBC
xInElNIs/JBVGWapdRCQlYr9yFTQ/h1xReK6rqHDRLRHd+a2kavolD5BXlH/pUGzGozaaotSfc9g
ZSuTuE7O02Iu9lltzeEEPFnr3Ebrlp1Rb7VOeCsJxrixaHZxX62CMWtUs3gpzdhfKlk9DZ1mnSzY
r35gBCdsdt6DiMXNOhmzc0gU4lY4kL5vm0HxW5TZLomGXOUQVsHOfb618iQy8JfobhKTrl7xBDfV
2U612C/l0j4mi/mtQZLNb/sg3PnGW0cMjWLCNVyvgLKLc/BXpYiqorxYBpcKxen3ZtTlvzpcfiko
lN2TUyjmi2F1GLFZUvbh/g2+MUWaGFTAYPzw2ddnO5BMPQiCIvSlAlW8aVrwBWhjNGe04T+EiuDp
QarQphUE6tVqgj1y+g7DRL8ciuVk4M7+aEZwmNK22NMW2Hj9qE9pnM3X1t+6jD8HyPDnYlZ2qATP
WhRqz2W5RG/PjdDoFoqJlF9Axq4mBFEoympjDv0iHsLxUDW9Ux+SEf/5NpaVncE2Lh3OJZ+fFaRT
sI59taEDqhMTyVC5Np6cfOCFm4spduPaGRo/kPTux/2tsTUiMYRwraVEeqOakBZTrhYa1/5cl8HJ
qpbah9n4J0KL5xHw0B4BZGs4sj4EN4TNDRbG10egCeVlqC0j9Nu6lvyuVvQDF1HnRktkf0lbO95Z
0K2dL9IIlBGEc7i+SsoWBH6CttRD3xyJetOACow5o1+Es9V/yGqBYWKAKhMYkrOvNkpR42c46MKV
qq4WPw7KxrPy2HgJeJ3eHp2wR179dbmyYPder6K1dLCvCi3ze01d3DDopQc5xPghwjfo7YUeyksM
JixsQF2shqrj2LGKRc/8eazb95qamxccbsenZJHGnfdh41vRFjDJauED8Ditnoe8tnPA9XHqq1GF
rEDaIcuk101Ru+kwTDtLKH73KuYQ3AthlQsB4QZqqQ29vVg0xvzUkOuv4FvqxzbclT/ZwAmYiD3D
/4PwTYyz3u9Am3rRMU/9FrLniaDyc2QE8sO42DhhQTB3rUYRKp1zDxU6qR6ixnqrRx/xM2RAQWkT
B0BZWwPWfNPKSUaW1bSqoypFoWfNdfETFdDuXE5JsLNjttJiepwUixmPNHCNg57oSGSaUid+mjfE
GGYX6FSIzWD0p8DJnzvKinCgC+ugNQNVvbLo/hR5kDyEha7HXpnX2j+6Mcb/u3/RbXxwinpYSwGZ
oK63fgOVQnUaLS8Tf4kHGXiiBMskSvcYLRtPPJuJZjdoepQo1o27YCaW6nEs4XvPIEVB8GP9qJKq
IIKxpOZpGi3zUepH5L+Rw9jzDt44QZTTuBJImKgJrwMMiCFzFWVp5mfZnPxbWFL4FI61eYnt4tv9
1dyaJx10UFiUFxAvWV12am8NBR8aLEbRmBeylfRMRCAfqNxrhxGp/qfA6JIToYD+cH/kjReEV5ju
jULVBUCaWIO/gqi+jeTKSJgj3cz4T2cY7WGctQHXYaNuH/p83AODbU2VwjMZjiBt8fhdD9hFiwn9
CLBz2svDke7v4LZJDF0uyqJjmtT2SzAslasieP3yH6YKZ00hNgXYtIa+k/PEaPawyDqqES5a1uOX
1p5/zvI0nezC2fOx2to9FBPoBZNxC0rBaqIz4B89mdALGIzi+9QYoUfVGTuuqFP/vH1mtN7oYJL0
wolfvSpV0cxOsciZr46FCdWsUP4puiz/MCj0UTUzc3bwWreHn2IbRRv4VdT1ecaupxY3S9MOqYTz
YbykHp465bt2WPakP28X8HqUVbCBmV5alBnyBI2aKV+GoqDiphTdh2mkc/DWBeSKAe/Gs8KHImu+
nlBEV9uRq6XwQV+1L2Nk/cTO1nwwozp4blD9PN4f7rYEJHr29F/I38ALrwuK+mgodSqHhW8Lj4yS
XLV1U7hq7+RpaZCCwcnYNUaRvU24QfKopXGzEx2IyPD6weYnOJQI6OaDsXx9af869+iJS7IVFmj7
jX3wGcCb3SKnqlefjantL4HmSKcije3f9ye+9UmFkoZow8D+WL/fQ6HTcrGrwpdprB3SSmi06cFE
S83IdzQitocCIsXtzWd9dQn9a4KtXjVUfmqUIvsBad9CH/NHMO4JWJXAcHZQH7e3qIXZKOR2KMmC
aiZ+zF+DAQ7r7NAZC3+QIvmdU8Rozo/oshkJ+DpsoeOdoOD2EmU8mrdgQOFy3IjPxeU0GsijgY/o
wva9mSyqn2iTc5xnNTtUajef7CiYYXlM8q/7X3BrZIIQgi/C2A19JiuN7NJWc38oB8fVRlKqgtNz
xqk+8QJ9ms/s+9mX53zYqc5u7VghlE2ARfYBlud6jRdNCvCsCnK/lsznDuKSbyTzn7bNK/QEIB56
LZn0h/uz3RoTfQQhvUMMAOTueswkA7UcylxBsrX8HpVF792yGIunKQKFi1pz5fZRF+3s3K0lFoCU
V8s72MyrQUtES+qsiwvf0ekRtQFRVTj3MnSsPvjY90p6SmMn/qpIfbhXHN7Yx2gJCBli1KJErfZ6
vkVcdTSMEI3V0Rf0yNOL1qUiCJ3BstAhNZN5J1/eqP7zHtNyp03ClqJQej2iVNiVOThG6VO1RUWp
cKRM9+LM1H5yQ4TdIQRJUpwlFEUpolmIAbkYQzeAkwehxNqO6h7KaePeABeCS5rgKoP8Wy8BcWCf
yAj/LUajuHVqLRd09tGzUrtg59neSGeYMK7bOF5RxLsBdJcO9r55gaRRPBrmrwgVg8q16obX1IiH
p3KMlm8gzwnBFCWOL+qEb5JUKdrO5bWx30S3h1fPoR+B5en1J8ibCdqZhsh1rRvDR0hiqRsEXfbN
xtmeYNvOzwZKJH7AVbPzDm4tAI5GjP7q6YrY3PXQ3Fu5FKRk3iGRmPxcR8b4rNuzg6hAk4p5azYK
v9yidvMkmXH0NcjAkyKMotvRzoO49Vvo/wqLDZYCksJqGaZEmrEOD1N/UdqKbkxQHqw66h91yey9
ogS7JWmBdkmmUXIdCJJHJ9Tz7/fvm9vNB2SQVi2dC15l6izX6zHHOk7SA5JTy5y3noo/nzdpUuQO
vdT494e6vdpeeR+0SHBuQh1O/PlfTxbqJ9UU43vrAbFz4Ngq1dehSmcfmfX8LOGm8k2fTDnz7o+6
scoUWhCpgKJMGs2/Xg/blY0yYa3g4GPSqQ8t9Bs/hSr+DLVq9LFYdfxsMdVPsB8e5tEuH5WpzXd+
w030xcKaov9FSgNM41WA66+ZS1nbZp2GWfusxOC90hi0Jkz9MoPNNEiWq9iL8TEq57ijet5MxYG6
aHa+vw43q89voJ9Mj5HMgBxz9aFHCeAD5xlFxcAIL+nclSdLr5NDlEjWy9hnWEXPu/amN7f766A0
UJElEFKA4iL4a+Kt0nbhUFWIDUplhRxJ1D8Eld4f2jn/JoXBcLo/x9vKhRhPiOFA+gPvsI6q4U4P
GhLMI6qYufO1zMzq0jhRe6mWZfY1FJseOsccL4iIWx+aPglecCY1HvrO6Z/KSdZ+1mE3Gzsf/+ay
E4U+EG/00kUcsUYrcqmkKCI2wsxeso9FWal4vRedpzfZ5BpOOnqphXCYOrT6znLcnG0xMsIMryUT
JB9XO9/AgtPpaeV7XeaEh7qpGx9ie+LNVrMHLtycpKicCq8cMeb1h85p5eqY3g2eZTbSOyQSZReq
rfLQ5AnGr44jHRu1blyZtuxbA1MxSYYUKTZB91obxjGXQnIqJmkbA8y6ZqqV5wI8169ZXcpTqdjN
SyRZCHsiM7f3jt1kpYwtvi1gAhqvvCjXsx50uQwosI5eUHd9fi5jTftfSL11L3vbWF3xPuDdBZcG
fZHV2UXuYCraqRk88PH5aRkisJE5vbjnpjGWwzi246nUcqQl5h7HyvtnauMIoxLA7iHdQJ1+rXiJ
1LvmNFM6wG/Nl1OgjeaD01kYIoWBfczDdo+6uzVX6p2inwz2+8Z2Ckg0lqcmEoNt2iRYHze9j6u8
5tawpXyClOC3Zo3huVuSPR3WjeMCuwMF2lf1FPja11+TtrUyAOpHebaQi/OsdOl7Wxuzf5VKUXc2
7daiCnVJ/CIohVHZvR4qnWutI+4cPENv0YsZcETCC6Nqn7Je05+LMmy+3P+KG7e/ELiFEU2kKbCm
1wOqaohGTVsP+FNG+iFM5uycaQ4aF3LRHOImQM9viou30mYobLwCEqhHcTesb2NuYlsBWT94SRlN
xwARuMtYteEjTOxoJ67b+nY0RyHOoABLP2VVTpFZTtMYOCENIqWnOGnkZ3tsci+2++DH/aV8Xaur
QoaYFiwvk7Ip3ct1ibhrDTwYrHDwpETp3/dSmoBk5TUxPMimTuQiexg3x1lXetOtJSf44YRD+jHT
nWB0sZbp3yljncIMCTR19pHAzD5okioZXjHKkXXpstZyfCkL9O/OYuXPSZGFP2tU+fHk6yj5uzM1
2TfjvSiOEoNy4qBh8kStLjIlbSs5Ghwu0R5wW6917amro/ClwG9BILX3GumvThKrNRSCx2JTiJO+
xj+ayhwuWk2w2YBwsHHwwMf9XypYmeEmWTCGl6Ub0x8WK7k8DEWe5y9JPWejTyUTycveCuIP9hDk
jmuoBXIb1EO7+duUTRP6EgZCw+7SL8OnbFDGnVR54+SC7RDURs4vN/FqpeiMZmYUSBSQ8hQuON5w
4e+mN2q8ImMnCl0I4bG1kyhsPDNiX1MwJ2sjWhe/6a8oSsEPrBlbZfKMaq5eQsf51amlurOttwbB
XJXyuGD2U/W4HiRvl1jpWpVgIcp6Nyp0E35KkR7uH56Ne4gSJBA0wAUAjdZYsKWq7FjuJKJQZVge
+KTDWV86weoP54clR3U8jRzn7XGQRjeFupzwzyURuJ5aos+dky9EYGnTFH+idFHyA84Axdc0QZ5t
J9zbmiE4N/Rm2CfEvataijwsrZaExPpVFWc18Dq9eulQhfvWoMuIHkXSHO0mNF/ur+vGq0lxF5w5
PV70PNcIrAQG3FjC8PCmUka5PCzM+CWZ0WYcsMtFdiwz0idZT+PnrBulnW+6cfeysLAxhRkJtbbV
9gRQFyuFw+UhWnSHvpnl8EQDol0ER0/a42Ju7VM2qGC/g62/YUwUsjMBIYomzyoK8wffXFVdOTH3
an9bkxJesJBVQOBCmr7eM4vj1MRWbFQ862bsj6v2cZgg9yOCgd7i/Y+3NZYQZbdouFJlXPfNJ15n
ee6BHvdUm3wjmgh3WkVunpK0af/DWRDa7zxcxDrWWlKjQM8R6CG+AY2CtnfA9vBm2q6XWVaSnZOw
8aVIxLi0aaUKeOTq2PXjMiISyknQZOTB20oPHtOiqXaCjI0LmVIexxWKm4DCiV/x1+Wo6UWn5TP9
WKWO6CiMlWLRyjO63DWGqKwvc2aaO+UrccevHi/yTGJh2EIoDa259NRMal4ke0D6rIqlA4db/hcS
k/6MvNL8B9c9EA9K0la1G0nzjFVnbkXq8c17RuS6ED7EbUqX/nraUR6CdyoSrmuKJm4yzRbN+b48
jWiT7Ex3Y3sCoOK1I8WiJL3mBifjpCZUNQaMdUvzZLSd+aWvEw3GWprtDLVxjRlU5nRaixxwQA/X
szIptfVNrw+ehoDHgzoo6PYoxvhOstTpvbGk8oNdYyWA6q22U3ffmiSPLAhpHP+Etsb1yHHHOgYa
kzSMOXoXZpVGDBGPFYLjuTbvKGNtDUYSQyWWdhjeQasbs7egB/ezNeL52aZf0gQSsixpxhN42eR8
f59sHA8hMEekShUGnNhqKL02zErGIwCupDS+m1tFPRoCwdmyr32tGffwYRvPH+NZokuEVCuozOt1
TB21dSrFQHW26IdjSEHMlYb6i6lE2oOVOdO5kHftsDbOI3cZ344YCTvDNQDUlGSUROOh92ZDT3M3
pEPXuvrsmO9C9DUqt9SG/FvGf2u6YVWXn1U7LavD/XXe+KQU1wBvcFQgV1piZ/91DfVOoMChY51D
I83/F+lS+nGWnfnZtLt4L1rfWmNqXHQY6WyixbRaY7Mx7DjUI5I5fMTPvTYZB7hKw3OCObYvlN9A
Vmd7Et5bi/z3oKuN1CmJsoQmWU9l/h9nV7Jcp7JlvygjgKSdwmnVWo0l2RPCsmxIumyBzPz6WtTo
WlZYUTV7g/uMDmSz99qrmZaq95k7D76B2rftM4SHd+ySpNPbiI53s177f1xbmD5i2onZMUxi/upf
+yDR7fZ0OO3EO76GiHKFmxqSXKfPRgQffUmoMcB8QquM++Tdl1Rx0wA6wtu17eJO4YRma4A6ZGe6
NDz8e9H8r7Dl3U0CxjI6ro0KAwPZd6cOonkmZWw8V9mSIl1Lie7Sk6i7VGHbf+cZPATKopPyXs4R
JrvzaRZjKssxVgzagiE5bhU7ymafviGcwHdotOfkRzvD3PTff+hHpwg0cZsSaBNWptvi+M/qzq2P
UtCpYUTnJvKW2dZG5dQH8l4LyLBhBhI+/PuBH3wEqBhwZOFD4NW8rx3A3Z5M32E7QSLGKoRw6OsR
EPIhU41//n88CpqjjRyEMcz7TAG6At5TSzDDQ1qRezr1YCL1bsS5JRf6Sff4wf2GywXsebxFVEXv
+2xMB+Q4JeAKyhyO0IRi3qexzx/nqSOwppzESYDUWCqL3Lx//8oPijE8GaXY5ogDuPJdMRY5DXw7
sXM10JSckEqaVgVtw0/Wyd/DFlASACRsZItik99uR9d/FooUaC98jAVNxmi8SFX/Jcvkul/zhuzj
htT361J0pQ2gQ2pEDN/FbCo+ufE+XDpblNRmdbnBpn/+CYi2jjVeBG6DALs2bvJ4R3L0tWDuud2/
X+qHj9ogfVhbQEn9PrFKNwHkS12OVVq4/AR//x6Gmn14wKmyfvL9PjjzUXJuBC40JZs28M9flQfN
0HqKF1uIrN6zBRiRaaPm2LRmrgyaZnh88880LX9LObfPuSk+4DS4BT++WzW+TYOxnehcLXA3P/gx
6/fwAPQ3OfzhTtBCZO4geCwPfd7Rvkw5Bss5r5erOhjWA4269biQFTZ5WTO3+8H0+W4yzn3m8Prx
u0HrmW5VOTbWn+9GqrzpmiHErtLNcjsz1+Ga4MUF9HrdA1wRi12KweLp39/+g/sQQz10UajgsJ/e
EzVi+BUgAg3LTM12OUP3ob7BNcxdB94jQn0e+6SM6rm+6hT0/KSdo89yvj/61dhlG3ucAtx8f0/Z
zgDLaVH1UGLz46Bze6kaNHZNDEccSRB/4SMyfEKJ+egY2dYBLAMARGEt/vmqmYl0xIHJV0vC8+sG
ESLl3KyfBXh8tK8waAdEtJ0kACX/fIqNIwEHbxxWsZR6H4pp+ilH/avupPmke/zb3WrjUKHdwIRj
c0p5T4+fa6wZCObmSug6L+H0SG7FZF7S1Ew3EWkmjCrjaBc0xMF4dQJ3PuB6R5SMr6Z+bL/9e019
+Ls3lt6Gjm30rj9/N1/Wdumj7XpAOPyBGvIKC9jlEVMP/skA4oPFgysogeMF4FXQgN9tmUn3EWrz
2lR9wYOm1NNMzlPU6biEmbi/ZYrTO8RO1L/+zz9wI7ID+EPsDExp3v1A3xXzwr0EVx6Y3Pewlnlp
E5Pe2tF+KkP/6CfC3B2cUYDMcA94V7O08NevcQ6j85mD+CBEa7/CVARoRLSmYOcpjFwyOem6XI02
yKKCC+GhZ5k8gwE+HYuYO1vmU9fF+yWei3PBMHbaNYST/ZpI+9mS/6vCwhoE/6cAiAbLJCyAPz+9
YJlLlcKAhhKW6VMcq2asEGqE2DdphqA/Tt42n83L/1pvUMttrf0GVW5j1Hf7rPZtN7gGzdo8Qwt8
jGaqryCKDy+nNKz/z/fy9jCMnsA636hX7yF/p3sjIs6324roSwSPJuAu9rAdkVP2+O9ltr2sP8pq
PAryPAAkaBcwQnz36VkAY5sCQEKVrjCgY2K1e0hWROVk5kuIdJFfZnFXwyz2M/T3bwYCHg0KKAw/
QIxGSMG7jbXV85wTbCw41oc/5oi3v+p6xRQldjo+SANyCPQ3lL1ByeSfsPSaYguJKG7qDjL4vRjA
Gi6xKtX9v1/JX7th+7sAaCKmASpCfIA/11eWj6ElBkcLTFgKWsEd2B/mATquZpkU0tNEsl8cXK/K
fz/2r/sCtJcNDtiyszaXm20F/qcezOrezHC4NVU61v3zNOVtWK4kFv/ny3B7DmjNAFEx/4PZzJ/P
CZZaKiwGPMcG3XGIW4Szh7lltFqly78OjvO2JGReXv/9+z5YaQBxQC7ajlFALO92UI+6b1wMnuub
dsV3UwYW0DwurYVvg+Q8AsMIzt29Goenfz/57zcL7GSLMsLxBupWtH3w/7xZaWF7y7IWgEOXzddh
TdyDZOaznJ+/jyUg7RidwLdpm1W//35zC3Utbk0NI5QGsYR6iU9gCv7w3iyn1prP+sy/V+mmlcCF
j+gs8KXe/yjQpAsMwGuNuS1YihX4DPrQR6Y5dTSp7+tkjS4U6cQnXdnfx+DGCMWNtBEisU7fHRej
WGyqE6Irj2vx0PDR7vhIWcWQovfJfvjwUTiRYPkA9uNfHYOJF9hk5p2pZsCtry239ZvthvC2A0j4
/O8F8uG7RLeHbQ+AAeXUnwuEhO2KV81NRVLMn07pJJpwN0ZN0wKxTlV+XhvtZgxQoUT5pA388Fei
U8F33KD/9+C0I1SqGF5AVRrI+ijSuL/MxzE7UpF9Ru/7ewNuvtZbDg0GQjAVe3euMSsQehxxjeqs
zo8iXnp2LJRfjpTK/BeMInkO88oku46nNv3+7zf8d7cL7RQ8n7eVCsAT59ufrziiq2+RraWr0SMi
EIFUE7y04nSWGK80wj8vUbhMBxXG8r7tmrQti7lACjOR2ZJ8gpx/cBxs8yNU5CghtsP2zz+F1G2/
2jrSVT/qEaQEV9dVOExwffj3b/7oORtjFFf5JhN/zxdtQuDWM2hyYK6M6rKJiDy4iH2GwX107Pz3
Kdtf8Z/DLRvSbhEMT8ns3FfgIndVrmsJv08jzAFg6/Lr3z/r7z5gk8Ft88Tt3gZRj/75RJ71OZnQ
3aDl6CmM6Fgq07IeouxmMrn/tuAYvjA9UNDS5is9R6kzV0NB2T0E7ONF1lI9fHJUfPgONskMcKmN
DvVucXFLctbT0VS8H/RTSvhwgSjg8BtUttkuh3LGfPJpP9q1KIPQBWHjAiF6t5WS2YzKeGaquifs
tNZ9sauF6/cGSevnf7/uDx+FNgeLCPUn3vmfb9ubzK9p7kD4F8QcfDYN59YF8GoM1+T070d9dECA
NAcLMUjIge+92xjpSObONNAWzEE2ZLsk7+Zfpq0hWScy3hp3yEYCxYJD4Gl3/PezP/iZoENiCgKd
8hYesH3i/yxj3zlHYSlmqgV9A5ABxIK5fE3vtbGfhacD5fhga0YwgIXpPToIGKm/Kz1jJODmUrEN
TEZg8CWxfQ61iEzVjEE85feqJfiZOIYif1ThDH8jkGmKncoVMWXcZj07hNyYB9Kn5AfmlvUDV3Wd
ljRB8bhDAq5cdzqXYVGCxuzc0YVJs+zYkLHgKOZEvEkYP4uDUrP5mU7TZt/loQcv9cL0nQswmK1Y
KuK3XNr+LTSIADo538YDTDuF/YKp/sxL3sdbnd7R4SfK+vBpypVKdym8xF9WnS366DzvXjZdAa+y
LtZpiayP/p7FFKWrikALguROt12ZmTi4hntbIU4w8FrSrepcVdkFXr0ti0qHmyHNyMGl9cAPKFxB
rALdqq53dmAqPYIQjZwCCqHAoS18zk4wDCzGqsunbIHLjZvaynGH2JY1YJPfER4yewA0MpwKAWtk
CM1ITstxdLK5Q2Itf/GSNj8mNc0vIEHD+zXiSM0FuL/yTR3qk2sIAcBbztZ0ufED3Gh3BI5+cCMr
Ihte1h2yL0ocEt3PKTEtuc6zNrxXoFCB+8Sy+iFUIix2cydqeIq2A2GlDqasu18wg+/2cAU3AAiT
yT27LGth3B2Z2eE/kd2Tt36haIrQIyeeJ01Jl1ZfTx6mfiDpTPib5iSEYK7IPPtVTFkD5lrYhwg0
sr3Vt8L4NYN/XTOJQ7OKQiH0jEU3BKN3dqF9Mt2wLKvxS9uiv2gSMiaHMcfyR6IAGG586dofSP9D
zg1gOsi5MGMJqmTp3HFUCPXYszCRE+ICO+hn67hBNzxMHUelDTboNZAxt+4bnklaUhZaxO21EL1e
tHJ249EICrLU1NTPy+jDZLfmurU7tSJI95DNvBgqxibRX+djH9KyHmGxKcOAiQq/Ijw0JmnjC4Lh
uqryxsR9CcFKK8p8yebplCxZAPeLWUcgtOfaXRDUAb8Y8yAZiRYJ4nihpljPQz934CQ0QfYjXguZ
HFK4DHblANJKXiIgghf3s516d2TFYPMzLN+gPAfBhydHWtf4xwix7mKNWUJOUd3xuzyS/BaSFGFg
J630VVe39H5dWQCkG9Lp72nKkrSK4PSaHUGGGvqqRXuSXIR5XVN0Jegy9wz43XzwOvchOBKJTr44
luNnDtlih3OQcmouUW5PtMwwy72H1zrIiQCgDT8MTkkGbYisf85p5vpTLGvzk9fR9GwTDM12K1lj
xOtB6MEPrnHh7xbeiVcQPDMcRRC3LmVsMxWXyAqMs3KSqnjQEIaykjvZ6+0d9yeLtchLaGCGu7pB
tN/Roiu4sMBusiOkGmgmJx5Nv3VnIFp1KSxXqhFM/76EE58+Z9mAhFC42AbTYYD3vIdgbhjn0zpk
9a4I3RTvISiso3PvNO+3TbH8TF1CZ3DQiv6+wJAz3y1qXM+YI69f4XDAg9LBDvZbarFUdhMo9Oq8
NLb9hY7bfUtimcrdMtIVN6VD3tWpxpcOdiIvyFgN+Vzcm3RZp33UtH1zJq1fbWVGEhqoX+Gzs6f5
GsDFP5kDX2q1Ip0EBUiu9kb1tSw5h5C+Wh1AUFjzIrAKQFXgIduoRZPvdMCnoFRT28kDkMm5u2nb
Gai7ZrNbdg6ZgMuJ1Z2tL4uJrwqJnFGjyzYDLRXJrXZZzjwnA8g5Rve6crbBXIY4ZFaWWRsQ+71l
jR0e0eTGb2G+thj3ilbx61AiLr4te8+Vv9P4c9Y9HN5UfMQEwI5XoaSZPRoPjsolXj5GBamTIVzu
oDLszK3LLWWXtSfw8ZV51vG3lC7p+NK0w4Qz0TkJd/9ySZGmYI5poorsNWWNzl+b0JmIwel5gf3z
vm6AzD9HfaJg6r4mfiYPkJN1xS+HelFA6OwmhbittrYhKROYDdGitGEEAd+BiBxG5uXUqNUFFQ/6
tD9imKHbH41DFGlpqM/9GwmXRSYYMadCnuomAWJ6CWN6nFlVyAoTPBo7h/YpxMQDw7SQh+sNiAHM
vPUzoryfSYxk8kuCW4VWWqRN/VtRCOzmg8jrrpuO6JBcd5faPlqvrUVEj6wSBNjmpNRjSOBzoWpF
+C9W+AhGnQU1fH4A5sz4ZW9XmcHOIPcQTikEQL3wySeBwPIJ5uamA+0qBreysfwKKkrUYIihTTR9
zCMCeUAGOHOpy2mF+f09GVLdN3se9bTDfSVNnYu9jKOWPOC9BXQH0+JI3+YeTyGl16PGe6t93CBz
Fx1mwpfnAQHe0b4LptyJymo0zax0Tb7WJ5jumfbGjMUifo3Mw2miXCmW/g3sJlxyCLE3AlkGCQDB
eB8AtOl+wYJHN2q3UGihzi2a6GYX1el4s0TWmJMCuxGOKz1IHZc5J5sFUDEW8MypUiSs1bcu4lvK
UZh5F8NfUKxFVPKujRFVIWI+mOvYI4zzuh22TAA3zrpGcAR1hUSokxqL9HHUDB8FTvNk7RHHBysQ
cbR90dlTP85xdOJ5ouNzzxHpdZUGvOgOIg2xE2KEpemKE0TMVh6ZZgGcutqiad/yzC/NDdzS0qj0
yTguFTw7HaLcZhg7l5pABllF1LlbjY057OC8gsJUDJSDphOtAvNEngXjYbacxpVcawvP8q4xrNiB
zTmOZdqzMCgXOmHSOoFjs92Svm53YIEB1k/CebitV9VZ8KHD7qk1Cp62fDEJOVIZu9tiShtaRpwU
825ZIvMc+NAs5cBwjO8QXrqe6yiaA6DlmYXdOgMHYMf6lN66weoXatPVV3NMQlWiF6rtxSQKmBvO
A0A/qNzgyw67PejCqzQzw1D6OsJ/H6xD8zomvENcbrE008klfrgC0xt6UIq4oUtDwqC9rsN8cnu/
1O3tgnMPL07L7GsSIU+yLX3UpzkuLLBSKzPJAS6HGf6/1djNKA6yLoumamkBq1adgv9nJbaYYcQu
ah18F71GTHVrCiVKlIqIhivqTNADiIxLccxhhZmUq55EvssMx8mshGwRZx7OGiOgYHbmUYxmlUfG
Rr++onSM4pI28dD9asnaCbAzpFyPtSbLbG8axNP2B9/41ZNyhQO6fMknhD1mBw/dEsx+YQ2g9lKn
67CXIcKaX8NFBd+ECtCfYfwg3TlY1ZqXaavh5eVYx7J9AIkgKV2bSITYdnlkLieddKegTth0sYBC
l0O+O9bzXRisQYD6G64yuyaoJ79P0dGpS2ess0drZWRQ2GbziKXemXjHmhH6hXAsgM+mo/WmTMNl
BeEkyeFEPunW7wo+JeF+YQp1WYl2WjU3OIzD/gZTlba/YwYQyK2D73627yhXvDIktw8jbC2GE2iZ
2ZnBdFxUombCH2MGnO2qwHc8xoNPsDagP5/3qkfvcsdTR+m+FTK/0B3xvzIRkTsrt7p0Gth00yej
eh5AktJlJgOUKNJi8FBJ2C6kZU4ZUo0yT4dX7BrzmoQr9kkkvUivhDdi3vNgTH+n+dzoPU1XOV7Q
nme/lyWGj2eDw/OKI3gE/zPtaVyOKHDHKkz4AMtFWYwPK46J+1hLA29DYGm4p0c21TeYHFFV6rkf
sXrkAsvVaSiieytYx0uUx/yLH3G7nXUb4aYVE8IfLnAPq7XEmB1VrFFNgyMrc/gjYIoq7XUBqtc1
HGlhPKwUQUYojlSJQG0Cnwmi2Ki/52Ls73CW576kZhqfbN8P7Iid0D7UIsE/OqcdEnvsNDJUZguB
DcbaMY0yrgHjc58ah8frouhPJArXrIS314qJfl/AqkNpgnYMiuyi0jIZwqq1dXDXsi7pUFaFYA8i
AodfNnYJxmcAdPpHXUtOK+QNC3WBPZkdyQzO3re0HZr21Mdj15WY4tZPy9ItyGq3ide7ohlUUKLA
Y99NKhGOKYsJfjwLjGsffZqP/greGoRVAIKNuRjsLF4XBIPgDwaJMSsbCj+zk4lxCowdL+aDzNQy
XKQs8+de4Wvd8zpvr8IFJ+PeqciHF9ia9XQG2sHHMpaY7l6ts5caTpqYIhx6OanwCNtQcK0SZxa6
Nxkkhi9QR/TTS7gG6VROrZy6p3UkaVHBuSWGvU83yXEHtgSMToWU5kdDhmBa0fnAbAihC7PIKgu/
9AAQdoQCN59E5A9LN6z5RasoIn5G0QbqpaOYWJRNxuqXCGdrVqZIb/8ad6b9FvR+fc59LJ+ky6Yb
Nwr/AxOubjjDC4TYki1YybtohGvjsebt9DVrTQ0QlOHlTWHemh9kzuhaUpXWj2sq8yfZpsVyaowu
XvPaeH1MoMqN7wvVxcleuij+WZPQpruim5L8jGMcR2rCUKkq3w/hFeJu+VWboqgqcVHkEqtEBPfL
iIb9NGDeSG/aVRl9WqE+wyGT1Xy6HrRHJtgaiy78OvpZqC99iHr3SiwMSWuj7WD7wBZygS9pf8Ye
DgVHqIfX6cuIwpRexXM8/27HIVY7NUCwWMa5yRiKIa55NfMObESTcOKuWzaobB9yrsPbOspJf4Yw
JX8LEJ/3iMxdb84AM1hUrt0wBdczKDznlfWwHk9InC/HRdMapZhJhuNIp7U5MR6wL2QZV+T6TpFZ
T4hPrg8tIBlzNa1dck6XEDreZo18cDni7UDtlSUEmeQ2nM4YwqbduZkofaSNHFBcUNMzKFJy+hwG
HtQ2w4HclsQAScTgNxmAEWga9Xh6Mg4liOhoKnhf2Jd5rWUHigDWaCeCOtrLKBT30SrpVOHOJJeb
0rfbrRlVFKsbDy7lKtWvzfkAVVttYJ9ftAObUdqa+FtibT+eIyUUkL8UAZRRaxAuhjhmS7/AmieH
dDfL6yPkxNFQKuU7uLiC7oqAgRGLaYcTFIcb6j/7M4xbmIhwuRB4Ojc5+8U75RAKn6b2gq25Ql88
hA0FeAzKvL0aODwWy3g2gIooYzAZRW7BxA+BA+vviCbP5PjhxLdIUg0ncD9AhMj5TZSQ3p6IxDCh
DGJYdDyheyjUJm0ZLiPfJZcOjPugDABWh3cdZI/+ANArSg4LRuzPcK2JXCW7lrFDAKSgQeLKZPwu
T5uBYxkzGK8hjY6XRnISHrGto/C4oEYZTza2MjnHjXfssnN24w7kXR2Xg+GeoAdE8GuV4xvJk6Rt
dpwdoh92OHVCXRJk/yQHOD22yOHBteGvVeMWs58KHs1PhqBO3Hv8OXvUrLQGkFED4VoE7WEvu8mN
sEcLRGeGMgB2ovFoWTKSZQ9wTp0yJN00Y1s2fAbSkrcNlNakn2oE8vSjvGUEEsKyB+1E3caty059
AE+LHXCr8AsO8eEFhpotEtxsPL22JB4v8jnSTUlGFvRnsaJOLMM+WdNd1/v4vjOm/46/FrZGdR8W
+tgBo/imVkEfYc7XL8chknLYxyZOnqfCMVlSuqprE+Ny+r2aIP4qBryQ/SjRrc7Nknt0JCmwH0Bo
7jtyNGJwtxcbtdXaRQG7Igovq2wXvp4Fp5rv6zYK72YozAnMFkGGu0owDph37cjTy0mNvt/xiRXi
UOQ1vc9HouD8wKJOlWlKaoWm73+/rV8L8gaUTogHWDkKfZvF4Bjv5RzDIxZadtiPzCrUDwkOiV9+
QaVawZVsTM500MvXQEXM7kXf+GKf47oJcfrny5UV2mDlY58ce1sgxpVP/fzqo2zlOzO0VB7CeB1M
1Q6xvzVS6OG8gF9mStyf9GkMEw8v3HFu4eXk4vrOR9xiOwUENfJKAglL3hbmJPAtgEAI6WyFrKiB
1xOiKoyk+KwNPttc++xWZAbYIZaPQYSc7OE866DfOq0LqIVlJCgQSjsFgdrFvcSZJep5olUGg7of
C0mIqLp6QEIiyzgDbDia9t6tWx7OUqOAPq0dSpuyT3R/Z8RC4wPQWvWokh66QXDVjKralmDEiSTL
/A29jT1nBP1jCSxBHEcWAXsozMDnV1NEUh/gYE3F5ZQ0ivzwYG/+LhRS7ys9tPFVrQbxlgMY7ved
W+Ov81yzs4/qZtijZECWU7LCArLMASH+pj3As32L9NBNBaxXWaEiw0C+xNfv53sFc3R/MFuWwQ7i
0uEco5ge9h5H4GNRc4uRXUv0U0Ene29TXD2DA04EmbsKH7lrl/hitGK4s26tg/sURcF8IMGK8abz
eY7sDoSV3Q4R1k2Jo3W6JR7N4z6G++k5Z2CpVPBsLprrxEJEv9IiQ5/gw2HcR21nnqNJcn0e1mG4
EYOukcfTJGY5hkQPp9zyiF2MG4cETU4ycoBdA0fphDtClbZexzdI1a0D5KyghF0MRTm/IrW0LcfU
m3rnotwiBx0dStlDtPhlc7VBP2hzuN+AEGz2GXyQfqA2HZB7ZtC67RDljNSNOMzsiyjq5AvhshuP
TZ/FX1UeA6xb4MuEIPLMFYCBed79mBcYt1Fcqsk+hTH5t23s0Vawt+viSpHZ303xiBYObpSz3/mg
bmHB6Bv5JSQt+OPjms3YCGLMDvkaI3ltSWXRgE3hzd53c6pv5pygYkKMd3+NssZBvsJYtOxslq4h
YpR588gb0MqeetmPeE1+CPRDgAbsW+PQulSCQgdzIxybr2JO1gS7QeJvw5EnYlr2rfK/B44x29E5
JW6WvE49pgFRzm4pS7HgADaLsou6rZhuVsmPzaThWhkHfbyP6AgJQtT14YOBa+l0mTTwYtO4UR64
n6IreMSCSBblM4ety1jU/o4UUIN1HLrl0gLPhFQmICK6bmaSvAIcTMQZfXxy7SVPGxjNygDu0eNK
vyeIjH+tcWIBxZaiv0JkFuMlCi79NFA2EMxwyHqdrhzq5AWmd0tlkLJCq3jMmd7ldRN0JeLQsT+x
VYt1D3dR9Hb467IrlzdZvA+1lbfdBAXLLVT2wCdcMUPCig+QByUQp5iUUZv7R6ESVBbSwQJyXxOK
eYwmCAOafezDqgmFaEqgHtg86LSAgaLmdHCZotznKB8wyDjDRk0EwFB91J0AUi8PuKORZNq7jLt9
2vqFXaWhxr1jUbfJGyCUrrtaOPKyS2jUInEew6alcGOL3G3d+fF7JzNzALcChHaag5R6E+sOr22K
IkaqXpjBX9uRjs9LggrsaRhT82NYWJLcD5Rq0DtNModXObj5F87GbNmvyCjAjqopi4GlTunb0CML
rMTQjLfXrQjWa6M15iga0XIvEFRmMPwHwnYHQZ7PSoXEg0uRAq7djWOLxJS6W+YHtSCueZ+4QYEj
QBuByU3ddBeNhSPj18IV0bx91rTbLevKv9FMju0ZlpeW7OmS9I/S2gUrlsEL+JUqgHGNBUDztK5D
/mzd9kczRLViHpYiRWQ3cztz0J5pLU5ytJm9HPJ+unNYoO6CClF/zYdQxY8THzNZtRhB22+p6NQm
KwEHxgcU8SijihAgBfOzAixfnPkG9RJ+Ck6UQSwVlykpTjVgYnKaNKHkemAgIVxvUOKPtKOpPTYq
RVmyCB35nZvggbNbl2Rxe0I6+p3ORpMyJAUc32q7SHaQK6ZpOx9T9QRIpyAng2DJV6iK1/hG0FG9
pSbobs2w0L7C5Y5D1UQu6A99aFdRQX8PBxRsHfCGmrY4OwTTRo99wjBMgm+Em3dgzWfFs8UUrT8B
UbbLVc5S/YDsn9q+6nieu0qEhuOgT0e3QyL7gnxLhwa8XLxNk8uowH46NQvEV1fMiy3CWBYtO8Mz
2A2Pum0VQw6vky0GPB5wqkaDtwnaF8rwFjMHMDvtb+CjGE93xWr4b+i4YlH24HjhNB0bok4Gc0Jx
Am8cPwj3vsaraeEkfwIBJXMVVwk7OQI75h0igQDzRGFdX2Lkk6AfYFNxjXAQaPtGVnQQpxZS/oY8
lgLEnTT496mfU1/RYuZ3NbX2VnaDspWAprvGDSoKOD1jRAX0G4fqvGvgbn3ayF+QjIhsZl8wcu2h
65Bx/TNAx663MFwYhUEOqnyVp6G6YSBNq7INmf+B8S9GhKBwJ3WpAS8C28YseUOSEnvJ04XTkxZ9
9wwnGJwcY+ebn3rk9bhHz43/eI1TsLFB3IY7upiBnh+6Ma/ffDqqXzGTKLbXPmSo06fkDtbfvbyR
rAa0rgUle5STpD1IJidzlyyrOIWo7zzQxyHhMP1Fx3QA9p4IhPpBnwnoa3QPFL5R4b1E/y2PC/zW
norBuLB0iyzCI4tQq517YlCa9kFrv+SYunR7A4Oh/oA+3a2V9B4tC9AkE+ypD3EOeq1D90KdlRgm
Ii0YzWk+TLqyEHnZymc2uJ9bmyH/pIXy2v/v+phAqB92NjATZuB+DfvdAnbeS6B8G2KSoYefU1in
654TbmjVjkF6XHJ4Ge/wT3YPjSQyfCimZVrKNdKDPhRKUn2MTOaA8Mx0y/uabJIeMC6LO8D8AbRO
K4havkx4LaYLjJ9GUdYqsTApECwOdn3DG3ddx1F+65HhgxIQe/T3pLPhapDA6o5D0M27GlGw6b7D
kbJBkaMcwFnBNm8LsVUBao06KBIpICwxm/yqT3JBzlSEvNv/D0fnsR2proXhJ2ItcphCUdF2OacJ
67jdTRQIgUhPf7+60xO6XWWQ9v6jBBGQ96yeuUYcRU7bzhFU9cDmLfIc1SH0s81qClcd2lOXTlwC
AMi5ATA3ifE/5Tg1rG/YjjItWrtnU9G2FHE7yeVrmtXAvbc4zQHlZ06TcC/c8khiRzWcXfhNvgfr
9sA2cqFfIGf0InewMcuEhCHwsaHLhnwHjpLjsXCy1o2rzva7fVYUESFuXRHZZ1yEiCcMZ+OlN9q5
MdOm1/Khr0v4SLQldNizmMgv5udqjVnUGz+2AkYyMky77rktcR1cqjlgCzIGb5mpRt+cvfSUULut
DebqzvN6KVL6m0IAFG/JL4Rp1eudMeXlXTfMG+Ld0YbCc5eCTN8h73V35Joy3zpbmH89e8UhUtxE
qiA5ncCT1VgU3G5GRvZlwEIjU2LzB9J56rb9WtqGIX4iUv+B5LZb18LSKjRRNjEtSW+sg4rDruDX
QXSccSr1BrNAtnDjxsg2i5e6dBtrP+oMLovxRl+gsufiMFgutN1m5fzX+YAO57Sg46XcbHVHGW+q
bRQM5zo955BRQ0KHLI2fczbBxTvbqs+rCKpyz8xMOyvRTCxx7FnzKVpr6iSh2eqecK9te55qP3B3
OZ1A4bEpRGmdyiX33nv4yfO80b6UdHD1OSOTnpv9KlvDiBuWCZ+12pJvAlzlvd3WzUuM+SZRmEK/
GXdZOQTs0/D2/dmAoH7pGZvcN7bBQT66ztIHf8HdC2QCQQl5IwCEll0zFxYYD2pEpt587n4oMR3k
gf44m9HdMbNTJqo8iIe1dsuTQ+Yg9aKo0pwdrHm2/qPOnP9wYgl6QalBUNzmDJsTI/4hGHToo2hf
hoUXcJ6K1T42jaxfqrwvv3MNj5wUA6mSREhE04ZXvq3+wmlYEAwbXFzJcb6Ew37d5GjvwAoQQjCP
01sDV+UvcRGN0aVd1QKsXvQrCinhoSmaOil/2BQYBbYwaP508GZTvJSgUCnJuNN2WevaSVecdtN+
K+x+56F7lyd2DT2kTY7DYJcBRZ1t96Y+IMLMFwnyi5UbjsQLmHLptSYZee6mrt3a9C3YWGMRyyk5
2voGzcFx0h3ndaj89hE1T+8+mTa/p29fbs121JzlBAmZU+G/VKG0g9TISff7XhqW5gd4D846mGVA
OHug4CSWddaoOAfm4m31mxaYRZBVwfzjvMMccfWLscrVuz9z7H80btmwgt7ufO53Z010NA6vqP2z
OiX1CaMhX7P86Gcd6PuypQ/5BMoC6y/+/1E2M2xcfsHMOk8Y6BAbLHKrPla5FpRjiEVRQSjzqr+r
ypJkhVZv8rTQcKluamuyouw+s7hqlRF8ukAZPFmIQ0Sy1IwSe0u4XFUB//K/fva8GVQ9NF/9bil/
zRXdaYzoxPyhI9QvLpnqA7GDvPPHvbVK+TqrVfwNZaO2FBNgNd9JLXSUlE7Y9+nsFOuEf2YunbNl
Dfk/YQxhQUBo0Y1xFQrzmR0ICfoI3o2JyGTJmuwQJVblWSP398CRnrRZJue0mVX+RyONeh0R0898
gMry6VGiXyNWrmvYOxW1+fwtg6F7wTQYIVLahrzZ4xSy0RUUpb8T3TAi4wdfWs2daSn0A1sfjeUO
X09R3g0NKRFxVYcjtGk+AN73QJN3G0IAlEXr4v1DdzvX+7GU/dvoKBXElQrXF+FLy4q5exyY6zrM
7btNciTubi0t23kEHs7uezUA8Q/9YgSppCNm/tZTa7rJVClt3kO/U8vktnIrU9vImms4tPYCUtVw
i2UDUVRP/mz4/k4pWlgIdDUYGVSt3Hs/IwgiJdSHRNCN2lEz5XiTZlyE2KJ2PXRN2oVSbZg9kbjd
8Nn1rg0Hy99P62SRW9z1ck1bGkp9eL61eTcm5IFABJrvvJ5RAD5lZRBxYGvpXzLmhJfMcRF8ORGy
1QmcBs9J1vvzPopUcGUM6b4gvBz1EA51dRxNe5mPXc8fna51Uz9YLrVQad5LeTXaOvjnbw1TAoRr
2O7h4d2rYvT9gizosD+y8rGwNbbdJ71cgjD2CgQQp8wFYTJyO5z/1k6xrXGFOgR2dKbXe8eUifRl
2KBApBjcMu37lrqPwtPlt2fmVQjhYbIyxehumEFNifg71ZCAJRHCNBgmYQNZk7aeyFGAQec/95iO
vGScneE3WznGLtWIPGOXWY017eRtk2SVrTSDdZaXVz0sQr2WNXq/O8OR5utNVLrFobtuRx9Uefhi
nR1+oGqF8zA2GYE9qGYyLzWYXO826ljGxMIDfVcOy4IPZCiJFi7A9/XdsizqpfA82sV5kjmC1tHj
+AsnTz50m78SNN2PaxNP8yq+faG9+sx95v3MmS4fVt9bXqOh92uuSg+9O3KJ+q0osokOWRPEFSUT
YeRg/O5IwSsXTyxVEfmx1v70u5UukPxsOPl2bOyivqcKuUQlBZcPsKEG5BAEq4RnhnSn2BUWDMhu
9XPxOk/E7uwLYSvzWhUTJw+7pPpt16W6CpWRFg6rXLCIZVQWWKOsKghEkNiPtRXjEGPwYh9mmF8f
OuKA1B+v25YrXtgpPDDcZ1Y6ZuMUoWE0ou9N1h4LYWOGoEqoiqw/gYNWMK0npzuY7oiVTwunYPQj
ULRIOIrm4VI5+TLCHsxQzZNfOldpePo/rt15JVeVltTUHq3uI6/IP0miIQJSaSNzyc+y1gOMZy+i
B0tq303WLIRaniiIto95NLZv7N4CSnop8yuHQB/sCjS+P3INqi/qSgDjb+DYhyv64rXKOidIcjAj
PjOWdB7Gug73GW0LZRpsZv7WmEVnHf0RyRHqoSbLEcl1HKj5MvTPUB9RnM1dB6fbDQ7g04CqlfEh
LD4bXTZDWoeRfM3KjEMBxYD3iDgWIZfF53sSgxd5HBV5JWKtene418LIvwBYyyI2y7LLYvqvOWb9
vB7OjrstKylh5az38zAtf0H1akaKUW9NoisI7rQWcPmp1fuRuu0igflc6wYnk81OV9xMxeJhi2rn
U+OwsM9TaM1nljabO41bZTrY7uZsTzXg139VuC70qeuArYI1M/f3pZ6C941gwOqBRkw7Z4Nt2i/6
XwOdLj5fCWdsubGVlENnpsEajAA/RUP0RaWjrkBJ4eQnsOiq3dO3V118B+UxnHjDldqsKyj/tjX2
f8biUieRN03Ox4l6+74CZDZ4SmcldzSVOfw9q21/roPT+Ad0/fPRZgm4rfuqfwxnwy7SwfN4MkNE
WF9jLYBF59xpkY43xXOpgjxPeq29P8IPUBwJ3Xpvlmitl7I2JgOVnF8jSosm/C59wOixN8TofQXT
2PwpS2t6J2fU9xOfsDZmQMvYQLCqaIq1F2z/JqQm+mD7PQVdGHOdO5z/82eJiq/fz9A45EVbN9oZ
Uk5jZ+yx0yHwZmoradNYE8RZOWNxK5vLmAVzm6jBrt7czLHWZB6DxThs4kb5RzDbTwJtFNxJFjTv
KHjcDjWCxRdll74HZcwe8Vh6Yz7Hsozm/yaz4rQxkANg8EdhuZ/XOZxjsNr8K6u1iYrW8CxBAGYj
1tioYN4ZHiPUHnkpqxSMVHwKhIxIs0aruZWSdhJJ+bAF4xGAlGplzxpsUMMqf8p4rBGXlwZAxaDa
EEmL67dbsmjHPhbaMttjb3nL1YfSqJIRsU8Q96gPq9iwBqWOS8tlTxTQCumCCVpEj0GdGc/IpRBl
5MNYvU0THF0bT2yt56yDL0NfNZeInkeTebdgVIQ4MqR72NTo0tiqgqjnD8yR06F/6La4Q0RM8Z3K
JEkeg4IwjNbCZZeY8umbmMj+T+VmwV/0QMHFUR5AsjUz16PTIYBtF0YUOaS5s9g2JZrD9hpEpe2m
iOD0SZvIQx8G8M4/c3/r90CM4U3noVsafS0sGT7Bd3Yt2XTKfqxIE5XnqbPEd4voG8mVa45LLIxZ
P9g4Jee41k55h8hk7GO2SOMdhrBAd4xQPbGlz01hz6J56qQR/MxdOUZ/EBs6475Cde7CZ87VPYJ5
wEep3ei3m0JgJQdlWapwlRYx2sGuTMJpdI1jvU7Vhn513dqzN2bUHInBEvTpoC507yBDskcdwv/v
F9VKYHgnz8z9MlSQ+0bf13vc6vSGC7bWFxP9a7NnsfD3ai1MGv98N8chsslwQrGmIRZrSLc2XUKk
IM9Tr5evfOimq/bDXO51pnsIAl/1GWZCEza99lwXJGAidWXPGuZd8hnpX2wOUaf3dcPp8z63bq1+
AmPgnltFXxm7DVlbfe+Ea9s/e6Kcl9iUDAsI96fainW96J3fs+TGHrJ3K6YqrVN7XaG72MvMCmBi
pNc8kF+zMSUjd9zb9mTjg9DjesnbiaO+KSakYaoT+W+JQdpn6AaeufBcOCnFH5yFELDSRnfcc4X3
St2amgOv/5ntEM9R1s3KTXxzrgB9QoKEuTX6un+zRhtYh0UVdnG+eQ2QkvejOBBj3dXHrMnb57wu
SYVUxEW0zNTVfEHjIt9Xw+sva5M7FoBVybFm9rgioaTWebF2rjOHVmpIkubvQz2b7WG09NweZVea
K+EeTMIgTQDBseX7ARc2/rlj7yHjxmPs1AizOqv+YSlyMRcpaybdoUT7ghS/mFBDRFVx8RqaEJIi
KCqehNBZ7kWrnCZFiNamZul3HetuKPlRmkV9uVgY9xQYiO4U2RJWmScCPnzmtzE8DTJHiKkaV95H
ktsizo218GOEoyq7hpNVIhii8C16LCI3D9JaF155H0zsQom1qsg5jU0uWsYNv5l2xUL8GDRvP95B
N3fdgQ1WP3naRZ+Wu3iuYysLbXXi2BpGVrWu+xsGAFuI7seRg3yLwjbxUDNley/s4GUBizrrpEEn
9owenCRTobdXVTb1bxDAk6VyAYmNg37QnwYwu8NpyMJHKp3O132H1Gw6hLIa0GpZU/Nml8Vc7EXt
mFZsG1yuqVFID2K6n2ZumjYnHsqvZPi+oZxgICfSCvSjWpD2z+gG2Cc6hLkl8lwgs4wOKMQMZr1b
Sdn1ktlbp+vI51lSDOqlSrZNU08BqtQ29y3kEebHyK66Xb35jLcb3/vCe12vyw7yFS3GaPjGYeJU
m/bD7NjFvtjcm8ZgmbMHd5kk6LQh6djrzXn6qLxWPc2dGlkb27EoE4n03oOyxCgTe6Iul8SptdhO
M08zYK5Ys0+Pv/LRcYLxRQxTVqYtXwSMYTAhNFZNoOSZlEj7HiRL6wQMgqQFm6vjquatrvZhIYMg
rtdywYKD+lFRVW2a1e5m5Yc25dT8CTANOKkvySVOFMQV67herJHzMUc+XLod4tnI5VBAZNhnrNgT
oqgeDY7eF76oXoypDNRJZ55519o6BFqzsDIO6B7BDrzO8S9mgAkLb8NcPevSGWDYgna4EL0e8FKD
Uv3Umdn5ewBo/l1Wc6kmgBPjy8jckcUkYJdXAAUvTMvFc+pr4En9MreOuXxUdOvap1HXyLzayV9O
zeAoA7I+K8zfFaZMPbRqoX0C9bsrk9Gqm/GQ2Ut9sBHrV3+tsJ/9f6Y0ly5GGFAYl8oerD5B+Gg+
OioEqJPb4L1sFDSKd581WQHHEivOo77dHhm5CqB3Q4UHfkpnPeKE0OfGETmNZ05jI7INNpFaIGJL
ik9XNHBP81SfcmxOC59HwbZngHafed5ythgo6/+1uWv+ZnOP+IhOTP+a4WECal9zHIwVUFN00DOw
dqJLwxihaRuNjNys3A/QM0ulMpDdAg07eb/RKLGTIJtEPW0hiP4apTS/M6Ui/14106Y/Zi66T66R
Ldq5/oJ8CDVHLiF1hP+DMwaYVs2eKh8mNtY8raye+D2n8IyQX0s9H10JXYQiqqj9Xdv34B40eJsv
qoDjPPDDoIRkYZEfDZJgStGQjA6pXTrIGVgEmr8DdsXqn+Fn7W/douA4VEPgjLuO2KZnr4Rtq9TG
/u8Am3gjVHOxvps81mTalF7O1hNt27VC5rueebt7+V4uASKueJ666RuYpB8PLgT5woLqjg0EYrCO
bw2BT9XzKD1PM5X6aOvdLRL/ZcK17hw1AxHVAYPrToQhwF4+gyZbq2mtFySIzZZUW6Ofx6DF6MHd
OZ9bd2p1vBoCiSSMIe+qIsipih3dcPYoPfqPhd8sSNmNPLwfnG4Mbw/MCNNj+ltVJ7mjouJTVGte
xYyQNaqm3rUSlI38Nih9zi8lkkJ1GqegR8s++CwEWdgyh7puphiTifefd4aLQyUOtaVWJhaH2YIf
wn5cYJfGw1Sayysvl5qOVTVW5iHn4jvClCGkGvvRvqdnw1p/JuiDLOVLRijqDq6B1klreRfVBJzs
rIB96LRgNXRR/LRjHi/dYqMWIz1x+290yaK+2gS9ZYcJls69k4sI902FUXxvD1XxO+NXvwdqQoy9
gAClXnVjevh6TUjjYP7/UVxNBVhzp/+NZri91Qopa2xR1Pri1j6f0WwGdTVWd+0Ord8A/7XGLAT1
GDkYnbPxou/1iF6AHtWKxLCamKD2hyBSKr8jq8/+AbJQzlnb/VTv+wHHSFITV1ox4dT5Z9GYkGjM
rHOUiHYDb6kCcOck7xCsnOcVnEiLAZSWClUTmkGCy7MXVqI5VnBZzqMy5lu80Iq7bB799dKwo3Ml
m2PBrT3QVBlvuKyZ1lyBmbIETfQflgmTB247DoSwt81nhBGUXFrczsH9JFXbn2iEZip0XR7JlP1q
uTKTVnVcleDGLNa4EcF+GxaFW/WapvkL6+DOG4GMdzUNNa9hxch8tuqCRcmZjewiuS9PpuPrD3Kh
4OQc2m/FnhUbAdoYclLsM8M2P2bFiBaLqtcvHq68R6zw4CftlDVfxjhlryYQMjjcSgVM0veKqHjJ
acG+ShLJm8lM8Md0QFeB7pjkoVyb9bHf1omHvsYccwhNAvh3NXfTE7CLB7ytse8ewjDz3lanao23
qHIyxmERhB9dJ7fPjrkRlcVWMnVNFCsmbAS9mxiTibRQWWJ4aHhQmzTIsUCyl81+eZeTAwFnxM8E
KFEY7BnkuJh7V4emfms8EeQnsxnz2+9HFFhGisVhgGWygxTxnCb2+6B8AYzMymNr1sUX9hhzAYdr
Ffyhh2VpzxnRttdWmB7VMHOJfrRb1ldRt8Ynv5p2TZDJibfuxukmnZMHf6dJ1/86ZTLea0c63m7c
QtX86nasvNsJas8dpLE035Q9Ce+MtnlrX+DfaTyttjEEu6kMc/xVvJkwdZnfM/5WhcWgVpt2UtK6
hCBrNaoKjqeuL1kwOcsz0lvnrBUB40ntoyw4tq00+qM9AMQzvYba3YMilCjGZxRDUKlVBCOt3J/R
dBrumcD2y2NdzOMjQUi4PCts6a90zJt/nCFfz0Nu1YCaVPFwAoltecT6K5+Qq+UdsAYRM09u4fZv
ZWcb71o0yiEOPBRXazCN7CgHw7hH45mNb3aL745i4mY6RsMKiG2IqXpmSnQISy7yiXqhmwI57LsA
WW7EExTboE9EBniLeQyEDrqDU+Zrf3DXflooA9HIQ0M5etVjtGR1+eV0kYquAAPLRMMMw+VOLv4h
MsjzGLX97W6V/QKtYw7M3MPqHYqMiuzjgLGhu5Fd9r+xLDMwVFmNT8BjdXFE1Fhe63WbikfAB5rU
ys2f/zZLzfFU4FZfjLhd5lLv3dIKOnC6ttzoIQy4odsWd1gi3dINDusC0HT0hBfItCHn8SBGabi0
pod5/0WetFcQllUpOOcK7Rj4FlDATq8hLm8UDqyIlKB3RX1qpO7/cnTnrxsha1NqNRVUlXQGfDIV
mbD/qEOtL8jm1/nSBWy9iVvOQZFqa3PS2ZZevetFWIX7zapL3BQLiH1Di9PBgCcdY8+jixKaV1gY
Xa3Mck441csPNCRhjcmSNoeEASjrX43VaH/wbED/SIDRBlBKSwejiMLnWXZdd2ny3rL2wUhj9GEe
8Gq/r1Ywj1BhYNhw913pM8R7LoMyjdEcBG7Eo44e9E8Oer6wsrc1+nJMy8DjxAHSW1nguXN6y+ZH
UUtY7o1skh7K64mOKKQo+LQYR/UnxGLz7XAJWDxgLNSIkKt8T/IZPkMUAsErNETxsGDKKeK26d3u
EHo0ZO8mfyMKkspV985iMv9nt8Fq7Teq2VTcExXzZ2C9L06Qc/Vfu/RQJebTNP1wiMgFjT1j6B6b
XPdfaZVBiM+FQyfG42areN0wxO4a9kKcPF6bQSy7UfCNTVYQDFKK0IJJEt1PEOCZVuCtQVIx8F2y
fAyLXaNc9YdRAA1ZN7teRMpF27UnB6XEc1tL4LqQ+hAPnLLu/k3aDL9cjeWBbCRIXTtfeO8jw+Vm
lMMgwwMtB0hac79dfqC1q/6IeI68aSRA63UbkZ4cWeYhGMfR3DQuytH8xXcGOIZPIT8LEy8JQkir
aYgZdhYrxcCKKTMY/fBigb41+2aLsBqSQIDGz7VC+6/crOBDK6kf4GmByNuwnd5G3mPBW+6LC2YY
xG6txiVVCQfOwlzr8joP5GXv1yF3OUpyhdK+QNx9NjxunJ1sPXWdhkn+hKXl/ltlX1+2FT8AdJnb
wehhevwn9M2zwF4KWxq6g7Evg9F83uoJlNF22o1iVu2qDb1ijviGH5DdFsnE9shbrf6geMw8YEyY
qGNtSf/IAECQQtsZuJGMoUWH2KAP2RW9Y3tfpO4BtFa519qJ20bFenTGzZ5Oc1O359YzidLOjTZw
j3DfnSBru2A96ztzGz49Y7WtE3JyeHfSDQTiJQRzA1IQHvx4Dtrlji2vjM4WK9JwPyFBfuoWV/gk
EYiS+zxktk1Dk2i+uKqm9d6ZbxCMVc1RsJsH1+UPIa22/i5JL8kOAOM85mFtGeqZVCK3S9ysii6F
YdwAt8yvrp4xt39NRCQm/3sZXMwizL/ZBKItDuas8U+ktbXNRTag2c9W2RvlieDscttlKPoRuNKp
DUSEzSWoKlk/0k5Z0Q5KYMS3oMVT7Ny2hUWcLa8J0zG3pmJX4zZ/wASKXZG10sWs7c/LHR5LuPeA
wcOOpS00klRNp+7TUAt32dnWUntcmiv3jRz0dGdnQ/lrh6PbfQXFYv23wAu11c4UfdameI+KhxB4
qzlQNxKh6gt6uhxHDuorYgzH/sP7JLKLKDr7gXOy4HDuvHm86zgQMDQ2fD7rrgFac861n5fVyYMT
vM7FOP0XoEb6Ndkln0cFI5wuWzV8hkOZT2nhju383CL43hXYbnHt96T6tqEOCHm11/xodmKG9cxV
kdIm2+W7AEV1vncyNxQnMFcKGZos4vTl56eAcYAGftPRYI7Xhi7AS8Czs8Jb9WAN2UT36kEDAhMZ
1dRNQgfuhicvDLF6zzfhI0r06K0N8fHG/hz03/lUuDcOuirHuPOrW7oeLHIZu16d/9e1UDKoJ8A+
48iErthxqSwvXeXzfpUVdszY4FxTp6zKpk+PefUxt5qO6cG151/PUvPrUmUYDDH0OfsIi9Z3pcpB
7BCPGUeTIM//QjWykNdOO8awWfayu0mXnV0BiT3tM7csup3FAPiJ4qn7z/AqmkxyEhwwilTBs6As
KbvY9WxfiDVZnFMeTj3kCqStOBMTpJ9bN5DbDuMehhRJnkh2YXtCchMICP94hXgYYmX72mEP6rwv
SLmoOFo89lyBdSDegZGG6S5Hntfs/RV1/p54hPYfg7vnJF1GTyy3lN1OO9wOoXtUbEDY6Ia+wxJi
L7mdVNVNrXarExR3BNBN876ORgcGlx7bJwELCTRkVSGy/iXztvu2YoRmntG+c2p7O+qYWuw6268e
QEU6BzQgFCDX7MVwEIjjMtEnNXbfCWP5uOLyXG3jNM8MKOk8Qk/FJvgIioK1KwiamOaObYukJHUZ
p5sg3La5bejGGQLkVBk2MPSZ1XXzPLgsp1oUUTTzFLh3Qrjb3s2xucZmQ+5LTOqc+p7noXnNhnYV
52Zt1+tQZ/qBORiy0nHtFdnk4PZ3GbpRLNbUUTOEO4a+2jj9bXxV3nQZ2i7a3nH/bw+BSTMYq7+N
cpphVgG4bSFGcl6J5yUgCGlvUE81PPCthAERL5xC5yrktj94oyCw2YBq5LJFSFel5BiIa1YKXlqu
PveZXdltKe8k1YQQrr79VE0WXDaL4z5msBXvvVOJ+8nwKVbOG9Jr2cJCjGyAPCcGXRRMddc1Ia4C
M9xT08Bes1BEAW0dBP32KzsX1YTcvH43lln2QKDJmN8BFXpFlShhRnysfno36tw7S0zefKtQaIel
Wd0pHRARUpMNXAowXwa2+LVndy0uusLwNsVG6S7dR0PEyh/RO6jHjNFayK9XVnOdJ9db4rZzumDP
SMfwQ2sSBwzxhD10Wb2iS4Sgt/JUTJl56Sz/ZhXC6FchqDccZAg31WNSL8jO8cDZLigtjSVMInJZ
vV1wg2EAZtwM/xw+9S3uUSKNDwZR79tV1oH/I0fpoNFnQFDpRvSs+cENJ8PzstVkl7g+h29cLJ3C
Hrb4BnoIr9rOfg0fQ3r6PI3GXvZMhLvR7DnBWzSdiYm3P08i5IvYh7kbk6UMpwfwcmrFi565bq9q
fKpJ1FqLc0FOFc7EEuTUgwIJqN/M12P+hnK0GPYez1GWjF1PulAIu4W5v9YK5y0GwuJRZ7Z8RkY0
4YdlFwwTsjqiP+6sw/oUdMX0K5a1uNfh5BPqI4V3peTEs/+jBYj1H+t94MUSdkPTraAKloKixnio
ptWfSQyYby6yNfeffMqRkLPZhgQItfUwPIka9zx/WYttLPSXckjDsnefs5sVlonbdEXKDuviTh6Q
ZuBgKjrzCXEF0rjJzLuHm+/otAikHkArAoSD/lLsTX1U9gOrdxuUB8YmfA2Ov774kojU7zXHATZN
USge184t2lORFar9S60uQmUsFJD7HTz1cESfG9yjZ6fUrOttvA0RsBowUBbx5gukg0+w/ww2ytbk
/vgE8nyoAPdI7Kze+goW7j4prZafEhb0y8826Tw4BIsTZsMGDDgjW8EUEDT/LHoq/ppwOFk8bnp4
qfmBbqgI7O+uLnAnsouV5ufQBZntxJurQl7Nik87QZlJqvNA4zsP0T5zEvRtTsVnRWQGjARIRmrl
PiokRLvjHueQec433yq7A2eGKs4cJaaXFIiY/dRGR8itaTrbD5qiaduVfRSG57oGgkxcVy2XXnB/
pbVd5z3hVHbnvPhNX6hz2Gb6vw7mAy8UgSrvN0drSZRCuTxwIjJvBSWX814VAthZDWzrpG2gs0hR
WxXiuzAkZ66mUC06VcNsPRUrwYtHi/cmj/O1nh4MHa0E5hO9wJLhDUz+Q680PUbtzToKJzBj3bTI
H0br37V/rYLMwVhEtTemTmsbVlJhEgAMMOcM+Mv287sR0ddXAKEBKVAWlkpcegujXU5WSplUFEE+
du3gfBhi3YbX0eEJ4SnljUcVKoV+Y4Gv9EfgI03HAruNbwYxPR9APTfvfl90j1le82mgSfUdyRy9
meDQR6ETtaP3EtH5JJK5rDZuBZZ79JAYD8IkqszwGlmjwgC+oPad4A3KbrhzAydEqWHl46OTUcu7
t8io+AjgoP/j63a8o5ttJgv7gG91b6p68Y9IbKuzlRVZlziDZwGaAQ4QDDWi9qVAqIBAzll7w/uo
WViHpy7kj119ej4vfbfOd12e98N5LrMABi0kJiYBRAqBRkAesMDyT4CI4Oi7PT4AXELTQJJcggVE
4+KqzW3eMcES3VGsNm/bOuWZu6uHAoGuVjkSAKBURlZJcjJaAfLSrHTBD3RAbdH7qYGVj6EAlM/c
YbC0Rby1LmZyp7PNp37IcGJzRHYp3tfCSLRGo5CUw7bZ+IjCSh3n2f8fZ+fRIznOrem/cnHXnzCU
KFHSxcwswkf6qqwstxHKpbz3+vXzqGdToQxEILvRu24kgyJ5eHjOa4gvUZL70a+Ut1WD5g5S+Ktu
7ItvwTi5+QFsn6lWoin9T6Hq/JcOEjy9S8ttLHwRsuoHpSq+lxPE9bc6EYLuEKQS7HFkWN3Rlqcr
0FQjQlyGHAJnD7ew/BW3KFUj5uGM3qoNM3gfHkzRcdeiBv9hMvmYK5GB2EXzJI2fUZWZ9D1WCBDS
PMUy3CT4qvYJcU3MCseozyXgkjTrxoEdXNyEiY0EQUY2X+95tUfPY014X/tg2Br+AKXkrQ2Vv98l
GaIrKydEDG4jA9d7blMR6Y96nqojaIA2XKOz4+8QYY6Tw5gFTXgL6I4LrQbJKm5cdG3zFZ2zBn6G
i34goCS1pxtZVXc6Amv62qm6/FPdm+4nHRK1uas4ODPpPdf2bRGW/p7tOUf5VquI0m0R7+jqtqCH
BsP+UqsUmGE9aACYOpMz6baGue/LFrxGEhqps+/yulWbHkrpbm7XwnOBfjpXKE1KoRAcRbEbmt75
qFU5oI/QzJoEV8Sy/Tai3GVvErDCH0Gi023yYBwDRR9NwO5tYVgpgigBGOahquD0aHRKXECm0LJI
v0IeaoMFghB60YAu2wwmDEq9jFYNcmy/O+7UlyGf0BoAgGSUjz1jPegT/Ikt4hmaz7hJfRihTGm3
lGilWg+w0HugubF19CCotpskCyiYEjl6zE7pfs0xuHTCpzQyKHyWdKdWOr1G77YfWzxlWnTV3Vkf
R5p/ahwGHpyyqXra8ajngJmL6kJfwV7GwDnEHPwDi9clNDOy/KfrhtbXAkCPfWNLLxIH1JJHl7TZ
MLI7ObST4rRZxnfoXfZnbvhY37YgPnnthrr7U680/RlxAF6/NfZMM5YxZF+H6W+3rCdjnSIn095M
nq/7e4rY7p9CIcl/1KXw0T6nCK+te9kW07aUUBPuEJ2Q4YaEijw4zbvqy4RHcbCqNCeHwKwFOgAW
xyJnj8FgdEddpQ3Hx03SYSdzSASbwqe6v1UWqh7o7U2SLMr3NPsZpQbIF8oHfbubKC1S1LMG86hT
Ai5oxJgIr1loKd60js+7GL0xdA6GoR68lSFMhxACYBEv2iEy6Ue31LkDYMK30oHYjh4sR3QT0TFC
uM/Qhh8orHgvUmlZeIBNZvykWYQwJ+lZjwxnaxjbkdqbvlZOXef0uSzIw3EXozcXwJPhLhc4mq+t
bpahBjhMwmeD985WaABnryb0rvzGtsjN1lHK1b9FA9qeVfwCeJqcK5dHP/oj7QvJFquU98MwbczR
1qNvolT1AGitQBDFD6b0Sbp+RE2DLJgdTl0g/YhGZ06tcjKpJcSEha9aAub8ADy2Rk8ytSkoOuSm
4LAzQ3lwjfGGB+2i86kfk4rWxJHEJDGOvKaG+AbQjqihA3Yx0qNWEjjweh2EEyBl0/6b0pKbnGAx
Tbd20mZwRdIpcR6gzuLCQQFafbNLWnKfNFRgnO1I3Y4BNWBdCFtMBdQomUTTXsFQpVbWhn750wX2
eJNC3hrvgLmJaS97eMP7zsGN5ZF+qvfY5ir+KbKmDj8CAge3yB4cKVHCNOYVUUoxrkXbWfZ3Sck/
uoExF0abOvXJKGIWMIfgaQAFK+u80W4CwxOf4zHQ1CFuh+iTyBskDro876ERxD48IccJk1s+TPfk
1nkebrl+8vRnVJPzbGstnMp9a4XjPXhy1MdHvVJfgxh44cD55tj6VR0AgbX94TGb0ZVUoJyPAnkq
6L6GjHYl1X7Mm6HMlx8zXNqGHTyCuL2LXTnYO6Gl2X4SvIDg6IoSSQpW41bXi65co4fmqm0XmZ2z
69BSBa9vIdgP7SJqs2Mvneob6p8FLQpJ/+qQDShDbvuah80hQhRiO0Zukz+6VpN9tcIp/uIgGcgb
SPfGT+MURfmdMQCn25LWOMbWN8Avb/xh8r1N44ygMAMEmTgbPlgtKss6nSIegvT3B8cARphiPB0g
HzTdDggItfvc9WNzzfeLO7i9/sBmzavsY6JFvfYCvLjmCorUZN/ZYWR4W9DHgUvPTPBI0vs+Sw68
4eLqvtbK+kkMsui2XdN3ISiFKLC2OvKXX2OQWeHOrt2m3dNcCW7QrePBNRQGKA+aJCkX4aRF3bZ1
y+JOyrww0ZGxp2Rfe4PBKbZA8fLu0NL2R+MOoK8KCw1AKOius5+AMwYr3hMG78lJTyXij3GTfxm4
k4B76BqupRCEMrpn1OQHWFZmlCJ7YbfFCkirHJ7IB41ijSYkhVxcDK0bIwLgfeyqvA+PBWtBmQDo
a3EHErTvcZRz5X3sdL712DexG9/3QzjQjI7rYQ98NPzda5otdokXsWi6MRlHqmeIPRkqmw94rVmv
WdCVwwO9X7va1UlauzeDBhOQ5kEPCZzWWuNvdeQ+EcKqTfFZy62WSsikGq5/e6TYg25OBG1UhQ5s
BSudOWqaI9ZOkwn0Aie6kVTeDF9/rAvX79EpU7a1LRD6JiQ0ZF07vaBmhGIRwnyT1PrfoDWs1ziv
4F87aQTtWOb5eA/vLfhNFlKkM+292bj9AP5vjuUbnj4DXdlg8D/mVUR9F/AGFUFRCYlTlJdVf9Ar
C3/yyKKB5JHv7W1qAMEdbLHa3eSgz1qMOZqkfQ77nHddE0jvQ1zq+e++gX+MkgPEwm2s16YH22+i
qKE7OlYMNtVOFy0HA5kth6DBRQS94XOQlrlz4/l5+3nKpukZEQ30F8jG/0CWygk+tlsXiDDU7kHW
oLcQ65nGTyIurRnMMIIIVOyuD7UMokOoKf+JZxMNKNVAnL9JrJp30qw6lq+RB0NGwcTpN1o5Tafb
xwKbqt9t2UORNCpo9ejRlnCXHKoP40HARig+FwkitLtUTt4PKx6a9ibj7O5hK3vN7dBk8SsVxVoA
LmvMWwuYRoP8KByUV7eDLUUlD6Qv59cn8e6cVJZbROlyd1VJL927ketXa1j2ZXIzRFGi0/SbDOq2
FkwFUDNF/IBWmZ88IFJDKM67mCxXSUq+mzLhyTg/YjvvxhE0FrfCmOx8KyoXzVrMpsd4ZSInCz4T
dnvzkHPSvpuV2/wu7dy7Q/gH823YYuBB6qLUZyF5Xjbk9iqetpMT6B/QgQb6VLlJ8QF0BC3ummU+
1EiB0cDnjfhdgH+PN8B4EXZGORb59ckr9HirxVK9sliVvs7Q4A6OZjgYVGsKZBDXnpXE1i1XXevv
0SMygz0sSpaA/7M7OFGWcDNZ0q7v8DvkxrChkrAF68z5EpCjVAdfIGOtZ5n2xxJePB2mrA2N3RC1
Uz6zadIPIF6pxZq91vwQKARJYBrN9JqmyOzdI99SyV3QieYXQvbBH94zw0MItPGD2efQ/rJELz7H
ji5fCHruQ9imzVcXnmS79TXXgSKfmrC1euOLTyL52Zqmvl/56CA0PNOmSNtSNM+OMagmEHGhMLnO
xdjUm5h3Bqx2xwH13xQtssye6VmP2L81GiE0an/xXqZ7mfSh/iMEo/m9a6X9TRQdjhGzi6rNY9u3
nhOjBRiVywQ26Rir/hZ9LCXXCYWJXHyjJZZ6xzz3nX6bUvYy1xHk5WpHlUt7nrxw+m6Iqqo20mus
b5TJ2eaYE/FSQni2ehrRMUDCAMEWWt/AkR5Nn0L4iiTGIFXK9PBBK8FjrtzGz/utq6mEyhm9oE1d
hU5LQ50OBHBVo/9jjlHyhPumB8qZKwylKs+sAc55KkzWlt0P0R1anOKl6cgLtC7xkjW0C0qXwqHP
1lt2pq09F4e3B2dydVQ3a0t8U/AcPoDeCYJ1DBzVAb/pAPB1YFwf6IhA489KzfmC9ZWtbzRywB3F
TLSI2qRDbASzpyHYZdx44AbA4q1hR1XRFk4YdUwrRYrtI3B7AVcONRHYZwW+0dowtyIymrxQLRL4
Rf1k6M0+AFYwKwLUCW+ukB7wqrboDaIcBnjsBvlCYy+TpC8faztC8AF4jmbsE33AYsmjAClBhxcq
/dwqpLPANDP2h0rVs3Ruyi8ay6r5jf2a49C4w9P1hlwqv4v6RkdgY+iLPyPevncGNRpK+TTI72Vs
FO3OGV2Q1TEHVt5RJpyijSULl6grubEf9BHIxHZKQy3dFUnrfOFtkKRrUSG3uKKxxF0ajhMSfmVU
NYjFkAH2u9SZSLs96eTV3Fv2w43Vw2jYmJExt3k1y3sZ1Zi8NhlZ+iv+eODWUSLV29u0ROBmhcgf
GvldSRdxZUZTrrZZxpToMVA6WQWhab30QZHTb3AMavtRGUIhpx9U/B7VhPM7IuB1vwkhu3Yr1MhK
a00Go/6kYPxuq7EWrzOwyF/pHW8Cog/Vh1WLuuDMOQKyjyTs6D7rqd/FT73mtMFtWBcKIh8kfo5j
BekVL6IIWlTlN/s0F7DrlOkmvD+1afoZUtJB/C6v9F3uq8akpOOY4AMbhJTvvRIdnZU1oD5w6G2L
ihZ8NFGtvEaznkPkgn83Ck1kJFzc/jF2K89fW7Imwnoh53dnBUAVdklljdZqlEX+gNou/XsNfRb0
YwfxRdWy/tkgQw6ixiAN3TuqE38iDI2SB27b/AEyU0Ba5Am93WqVJwBKJxAUmYAfUf9EpfvG6Zvo
E/In9KOQzKteCrNsEOgfo+4XCl1lvupMW/ypzFx4G2QnaGSgeOY8NYkKyA6ItmjZlWb06nIEUf81
uoiuk9mru54EGI5S0Nq/UiRsO/Sm0M5ZJTwF7RUqTASBLBF9D+O+gk/n0na9mfCjHHh6DWQGaPOo
36oG4l1HVeWtjcTj9shlZd+DPofgAhLJ/QKmPDgYVYgaT5X2UJEjC0HuLesBJATB8gbAzuDYc5st
AG2hyzLOHkVaGL9yMAHF0UUwMkWjvBa/cfbQ5Hr0MwllNFNNtBeg1R9MZ0ibvWt4U7dOKnqb2xEv
HbEHdTc+KGdooa0Mvj5ssK0sfiS+H37zADK+mModEHobKg7TbzcORLpH+6mtVyoVvgBs07YfQvwi
vENUxXF4BOtATg3Irjk6Zq4jIgV8/MuQhc4XB2l98peuG4C9pB0q0/rU/QhTSbY+NRgdm4nJkxNA
pPVpckybYiayXNAQLaxW6MHgcfqoabr1orkJXGAtNhOElx1q3C0KBgqsRFop8MSUnOY0IAeN/mw1
E0GxKGDa0e2su3qnusz61vp4WK9jY5Kf1ASgEMcEX2wj+tQgNdDWMOg9m7xOOUOBhd4oRIsNcGQb
0mUBP3AlaIiGW320KTOZHZK3Kz8ltG4CamDbHn0mDGErOvXrzgb0/QAOpEGvjCYQytYCEoQRrhnL
Lbei7ePkk4/SiIfM9UDzEeyk223R24V34Kl4oB2HyXd64EIO/Q3lEDM5SAmablsYnfyJ9m8VHgoR
AMYO7EbeoWbfxZsWBD/R3cQPgs2mya965atPuC1qzlam+pQAUYLetpE2WI4NqB3SVBiM+d2AXcrn
FDzEzzavtIzWn2O+pPXYoZIB95ryhF/oX9GeTz46XTUyfVBe9y5SFFVfZJj6jTelULjouBThXzNi
6wjiLQ8cxBS7gpo7Etj4atjO8JJ27fC1nAC7a04UA0Gup+62CgdqzNIUIVq44LtfEnB4xu2ABwG8
MHKsWVYAmtUeV6bqSe8MNkgPpO7TWMgc28KcrwRmCPoyIo09eCq0xaFgKJCc2g6AEbpSDWaIz8jP
+cZ3S9XUzHvcvx4CovgvU/eNcacixKnvNdgl1IpH14kIryi8UwxMpfNkJgH0gxYCR7mdjABaZRSM
ctz4QDCP3ChtgiBpDnK61kzrY5taLTdZwuVUwCFtV6FRajH5pKpuVBe67ibKApskBYUYubWHpvs+
2aP8rAdjZmxqurL2WnSlw7b28bTb8KVHqscZpBoJ7Ci9HS0hBUUW12u+BT307TvylfEG/rLR7CpJ
Td8nJECxp32PHjh03vwJ7CdPVFq3wUvX24Qzt/VltKEd5FCY96h5bHhSxV819D7KNZKVo73DOyz+
mgW1GhCf0Yab/5Q8THgN0WWyE4tbRuQIdXRViYj5f8rA7fsyS3CicWQq7ip8RH5KPYioAqeC3knn
wU1AmruUv/wG0ik0NOBr6BT0/sfCoqODq0tEuS9L0WigDCMagC4tuoDfKY23zlNZBVl7TyvbIIfP
K9/7pLeDmDZGOJlHuEZhCtOmDLLVf9xeyjEjt9uArYlu6Su46Iaz1ePdf/SCikVBgXAT2J76Ta+u
eclkFM4JFDAs3FG7L/+ZJsiMopOwf1VteKS1ArCiBrqVWkiRqt1/IE82rrC9ZJsrI5BrweV5I2JM
eA4RGObxii3UGT8jY3ZW46/YAqGK2XPoL08hXfiIu8iiWYNJGlGasgC57Ia+GeRhaP3kbgJj9330
4vHoUDjY/Pd//a//+79/Df/j/8mf/r+F5n9lbfqUh1S+/s9/n7MYMul9k8ybpnD1hd1hT05jE+t4
+sDuALqEJC3lPPeKKe852ySk8kxAjSBMXGd2tvtrin40VlgG8XrSDJqrqDC+am1TPfDOGK7Y4M4e
WidGocQJUOemkLx9LD7o6Ug9HrE5mlpqHVZaeNtPrbHnMu3XpoYvhJXKH5XqETjHYOO2ttpflz/m
G4M+GnAMqdsmlq+KrvTp4GXQ+TE8fLwjsio6FiLEshKpjl3tNzAEzS5AgydOtpcHffNt/xmUWQsB
oM5YWitPY9E3gQXqbarb4rOQCGNnRak9IocfvtdWkYm5likdib4P/mWLZaRZNjT4G0AwK4p6l9lu
toGq2mwGD1el987K1Kmp6JZtokyoxMLky/SMrkADH7FJWz1XbpTcD7J8NdMufXj/QLwlTdeydRqo
YmHKlujKAtiEWgA6ufVqoCLwaBBVd/TAYWdeHuuNARyTMR18IF2M9hyouqf7A4Ythiupa65t1EbR
kh6NVSxzGhaghFcYYnTvPdzzeO68XMQVA67c6XhR0fgInTFeBRp/j+ajtjXbKf3w7llh7Wm4NCkE
pY2lx3Va+hO3uUPCiR3Z2ssjdwdhFGXcRiB+Inv1fHm8txseaW0bbq9r2HSElkdc1+DBpgIMXiLa
em1YimZuiTyR2TvT58tDnVkw2JWGxX63+YbmYsG6uTSQhthNTFmiXqKipeFgF+Zrg0DhHrxq8N44
aZtSGGD5KA9wwIx56n/FSQ0/AC5IUHQaYryHyc/JyIFQrbm9rxkynvmKbAss7JBoMmHHLA4YGgfN
TFxAcAYd0AOGLpwAqjNruGvte20ImRUgMOIU/7rs/NNZGR7MFDhE81k2y5VmhOLoASCstMi8EqDO
rRcxg1gI1Jbov1ivwgBkOARMpQLHAEOXB3bvD9E+sHoU16Yy2l3eH2c/Il1TUykM0MXSLBivjz7p
XLZihhHyfuilvzHxDNs3dfT6L0YyXInUiCNsLuzTbwjJH+8cG2J4XNGWn1rf21a57LbR4Ff/ZlIS
OqXgEypLLobySelNPRyIUr2BTh5KAUfLg3aB8IN9xTXy7W3NzkDWk74aAEVsbU9nBZQc0I2HpDBa
OBlg5h7VnJ1PPk5DHr/Q176qgOs1hkYXZAKXfDO6kgfvv/i0jnBcU3cc6SyN2nMe71k1oPNgeFqJ
BxJsc4qV1UE4fXQlIP/zt07TE/jLAhMLJej+4mJ/OmHhp01OQ0yusykLvmoVHZxVM2BtVIAyexRB
Ej+FVWXe0hyr7zDDE49cudOWVrtzBIpj/xnjovsDLDtzeN+DzaK7Hx+iUKe4q0F/uXJhvUlNObl/
/9zF+mgaMNVYOXId06/ws4AOrDdgfYDRxRa5drFOxyZEaxihkMtr8k/eeelDGacfCmUUKC49I9eI
NwJ4QFkudR4VhbN1qavu1p0hARQJXr1KVnciTIND2XpXfsW5403wZ73UHLicRTiGPGRGEnQPTD+0
Jb0QjfEauP8RkfDyylDzoXozXwQUOOHAgJVaHDpKLlELdc9ce813C4zmnqZMRlsXHdkCEaHLX/fc
YHI2FgXpAf3BWOQ8bhE35qx/S9sx8/V1rpvFnWZH1d7qh4RavAnr7Mr89HPf0qFSQEZiKNtY2hm7
cKzJIvDgRMClRtsXLwIQ2F5xtEnXjyNuX4BRDLVDLrB/Krgp6HDhCbClNBK9aIarbkdQ3+UG/ozY
lRTL95e/yXw1LBYAUrGOfIpDrY8r5HTDZfPnz5HQAhUHsdIpwdubtN62l0c58xW4llwSWi4oQ4jF
tvamge4rsgfrehRI6poIpNiWsYJ7P+4uj3QmtBK+dS52gy8u1WLvJr3sQNuR+9Edqo5TkHnHgu7O
mjLK3IJQ2b6r9QAtSFe7wzmken9QJaEmeChq3kTVxRZLB5ifYR9Ya1fLtQ+NEnArxFjkd1Cuk6+X
p3pmO1tYHJu8FNhY+vIBDUISDnDJWAao4EMLJHlVUaej6hoh8EFGcM2a98wqKm5GlhCHbotu3ule
wUQHMU+Lkj6gtfqm7GO0/4rGuasMx72yjPOfWmxLhnJ1g7SGl/PSwhmXnhpjII/LOLFpASV12CJR
GgaIgGOqtu1NYdzjjKVdiRBnZ+gYjrLA3FiWPp+WvxJRQJxVhDoTimiQLnbUOUGRFGiiw+rID+9e
PToT6JFzhh0budHToZSGljz0UpLcyRPPZllE9A3AHR9gVcYuOLyuNK4Eo7OzcxWvSu583XYWs7Nk
oxMD2TDC95tyqyEqdo+yiRVtQqjl73+u8BVZQuUoQ5IBn86v4eGEGhyfEmUVBdKIPMfGr3tbFcA7
L3/Kc/MicjmuYWIHa8vFvGJktHPwx9YawpmFwRDqw1qCR20L+PDKBvknU1luTE4AjwdKOnA9F9OC
qy9U2zItTJ5sOkQ4Y0ebaKTNDOIW9lPSu1nPE23s/1RV2R2x8aluplYnL3//pBXXGH1z4qllLSJN
nWAIZfdIZOK3ax9ayE+7wa1f2h4+7L8YyXWRwgLaw0Uxx6G/DgUPN7xJ+QUkigZeAjDDUDkygLxi
hnfl85479vb8NMNQjZavs7gn6qECnVWDpChA+h6RYqTBhnHVpqJ9c4NmtHaElej8i5PI0wLqLUGb
8oQ8nZ9bIMlKZ65eS9ctkAABgZEGSv82mukhTUvj6+XPeXaOdI5sk+wKKcvFwuXQGxxjRLLJC/P2
gx2a0Rr7nemAmEZ8B0EQtwlkCt//QiRsyxlVpZPRqcUcJ9TngNah2p4AU9W3M18UiGBjGw8uY/+0
wiD89v5pOrbD3mSHKgLd6VdFBM30BiQ81mq06pdhQmO8ykGyRpiRfu4DJ7lre238fXnQc5GAkjJi
oi4vOdNaRAJRZXZp9ogkwIIZNvmojWuVaHADaBTv3z0UJU/KMRQE5/rP4otisD2TzGgbwPzVNwGF
yjsqyvEuKb3uymV4ZlZUyGE4CZvnIunN6adsYS7Bx6oRiXWF2MWAKmmDJArla+f18qTmv7SIbjD8
2JSkThRixGLRBuF5dVzoHAUQJQ8VftUDNM8Me87L48x7/M04kvcvLDkqJNYiijp2mcURqrZAXSr3
kGiOtpNpI9Zk53Q8oaU/yQ64QsFNiP+BHf+8PPwcsZbD20KBKaFHpijSnH5Qp8pay7dlvfaF1T/b
npg+AuhGrdTpsl05ZtqVYuuZI29jc0pxnPKWdJYRNG49mMYx3cQY96p9aLj2a63B5wy5PNAuwZky
jfr68d2TJGaj/CKlFII3xOkkUT1Grx+Y9rpz0aXLEYh4VDSmd0hBImfCY/LKmp67GrkP2Z+OtDiD
9iJ4u0k/0iGt0VRr4/inFaT2rznE/xQ2bE5oUxXS7HowBLCXJvgeALn8TynFR7W5PPG3X9uylUsy
IUmwMBVfHBd4HCg3hdRIhdKMD/glJq90IzA/hXtwi0qCZa9GuDXmlQv57aaybI4p84cRgl7DfIr/
uiYV0sKhg58S1oWYjcXZrGKCw+QRKssfNmF4ZZZnh9Odub3k6i6X5ulwqBXqsJbAN83yf5+A8JjH
KoESP2gDfOwgR2Hu8mc9M+D8RbH4gv+uM8fTAR01CxLnfQ3zR6MjGXFgn6fWVMfI8nq8M/PmygzP
rCNeboxpc4+QsS4uSll2YUp+BevTTetDKAuE63F12GieFx+CQPOOk6YZV07NHHlOQwPlfOI5rxse
cLysTmdJbTang8RRxc4DYFM14C8Yk/HYelH8VkFZ/o6aGusA+EVXzs/bKD+PrMgMeIorkFenI5uI
Co1VaXFhIl26petsHyvpGHdI/ORXuoVnlpLirS4pyFHFJQieDqV5RlQEpgm6oUCusRrGaQutGpzz
VDznHibel3fO2ZmxgpSUANaZ1uJWiVM70KYQ1Ans5myXk0GC8Pe0Hao5yZWPeG75dGo7rnLpOAl7
sUkjY4Dekc7SMRPcv67SkILJsh4lK8fY13aCKAWRYDOSwF45HnNUOd04JFiM6bjkkXzSxW6N+xFX
orRqoH9QW9JwKNqFFD2unIm3K8fbg9IxG5NY8+YQdjp6JJC+m3VdR8jpQAjYIEBT7FDpRG0IV5gr
3/NMQZIB54cZXSeD9HhxHipRIJDcyIaGU2li1BuYWyrlHbxwWDR7UdRwBJRID0WZN7BKfYmQR1/e
C2TUXi7vordLq1DsMyje0Wvm4ljsIrDWPqQ7lnborQyNxcrOPyRabH9HGUh9aRq4l4dogE+4AbkN
rPLy6Gc+vMvLkmSPf2BqLKK7a6sBJm5JK7+evvsIHtNqwVZ6hMRE5NtdHuxtekTw0WnMclwsSTpw
ej5nG1wkEPGjEIC5D1hwIatjT/3BSzHJpZRmH3M/RT6ybZpoawE+eH8F2ObsMD6/QiHBvjhGCUVR
gaRTu3bi6DfvoPoeT3YP6djY/HB5qm+PDSORh0Ea5cpmvqdTbUvM+GILhI0xZHCMy6DZhzQ4r2zj
M6OQePGunDMCuhCL1cNBCO46KuNrw4GbO2L3c4OAYLd991zmouM8GwgtbJfTuRiBpQEnxGikqhA/
9ODhIjaMZPrlUebfehpobIN8gX94zFEjWySvHRJlcFV6bFyBHuNe6ts3KVLDqHvI5Hh5qLdHjvNG
wVzoaFLTR18uTuBgQqNmpRhcHms4Ea21Mwejv9cNqvPwFMLmmER6BDMeNfbLY5+bpgIbxFwtRUtz
cdxR4qWQk4KXwqUwu6PvPW3zHgHKWAzmlXU7O9SMTnD/WbVl5w+xl661W6NHd6eEDxXDGoPkHj0h
a3itBTF/seXi2cxoRqwIlKPnn/JXkuh4uFHpI7TKUk7yGWG74kuhKeOLoQHkXXWN427SPMuv9NfP
bX+CuOT5qFMkW64jujzDkPhmtx7ATN7ioFRs9N61rhyyc58RJzsKfjNwgI7t6dz6EQdoYaLFDrUQ
AdBJIsoqp2qNad/7S1JMhdcjYYMOKqW/06F0A2oyaGrwTTbeJDZqrFss76yVL9Fdef8+nCsnM1qA
Vre1OG5GVeP+08luXXr1uJ9cJLADOsK7pBt+Xh7p3CrRceN2mXFUdKFPJ6UambpTgq1GWRXtsalq
tc4cIP2XRzm3Styj0oJEi/yltQhShfQo9EWQLEsHfxDk99F8rqzyMDV5d+XOfDMUkyCH5t2LmxdQ
kkVKNCGoVKsWE1dhdfbe933v0GtZSQJf6NvLs3pzruah+HKKkih5rbm4sDQcuyEQoWsUZ6l/AOfs
ozXUBE+Yr9Xf3M6EexphzZFfmeGZYRU5LT5CtAu4Xeb//tdxbulZsw8KTC/1BqEvu/mKP6K+T9LY
+IO2qpOj9mSV7z1nPA/+HnSx+S00b1I/GCZE63JYaAZOOshvNLsx7LvD5c96ZgVp2bnMUIKVEUvM
UVu51pQjjjC3z+QRL6MRMySM26oSqYHLQ725a+ZZgZGkL8u3BBlx+ik9UCShHOLZgTMZ8GBDw9WU
KO2AU9D2RWeo76Rf8fNg11eO3ZtkazHwYusg3gJ+3gymddPo/Y5XHzJFoQUnU5+i4gZZ9WCDZBdU
e1yG7+ggp1cO5Nk9xGXAwadVQh36dOKo6U1N5eJpIgLcplahQL9y4wdJduehBRDBxSiRABnRsrhy
u5+dOI13BKZol5Fong5MvlXq2LEj8D3C6EDeo/xh4De0h/Nib1y7wdcXnsUKv0gXXZmwuFKSPjdv
2uJUAbkIwX4tvntfaK6eefk8b3D7a0pVdXrXNrzWfk1dpj11QR1pVG7z6tflnfYmzoIk4vVL1ZbC
iQRRdzpvlU9mOSJ6s0ZxQZsgkLQA4TEptj+9fxyyTkm+SWphLdttXBxG6VRQphXlp9lEh898GwRQ
Va4s5LkJEWSpWHD48FxcTChsJttMvFjMMsj4teZYLkx1d60leyYW2H+PsjigQYwsO1of6G00SMP3
BYbjaoI4kiAV/v4IB5aHudAkoY+/BKciHVWmXWCAs1G58S3QRv2D0dp0uYAQbS4v0pldaJPZYlSv
5nbzEjqHN47jZokn1oi8IbCHTCVC4P14jOx6OHpd6W469NivLNiZWEfmohRtAx29TbXIKYQd2Bq+
Wjqqcmn1i4rLD0QQp4ee6HAL6z7bWNNsJ+fa6Mhfnu65RVRzZYsiAnX+5VbB385v0phd0qZq3MNE
x3sxgthnIK/zLxaR/H3GQALseYOPdenxVL6FKoit19QmGuc1LzJ7h73kNfD7uUlRKAS5Z0NadJZd
w6CvnHasMG9DQKrcuZNdHpsyNw84Asv3lrKIHXMdZIZz2ryOF8FaM4a2znWGGiFmb7Fzz7/ALfwG
WEFcuXrn8HfyUphHsgkfgrTd4jV5GqXo0RT+qDESbuYItml9v5J6WSELaqJJlZTTlWvo7EfkKqSk
SFWQLsXpeHEIRj+1E2Nd44R5hLpgHgs8U24U2yW7sgvPHTpWi8BokLLR1TodC6+EqGlUyAUjqz8x
BMVD2MCTi/HE3TRYRGBXPeX7yzv/3Pfk7fNPtZyayhIkUABx97OBqD+6c6NJL+NoM5Z9msGax3kR
2ens7vKIbxsiLKHLzQZehtgCQ/Z0mhau9VkfABeM0UdGmY7SA1HN2YWBhdwchEJ9N4T4yEPI6vBL
KUIdYYXB1a+s7Llow7R5xYPzojUz5wF/JamxrWMMFYQA3iLHeNIaD8IjlMp+TzWt/5XljQVXCR36
rq7kNfzb27E5/YRXnPso4lNKOh270Hw1dKOHP1celZvWNIcYYbyV4e4gI9Wb0gz6bZPW2vbyp397
IzKspbONzRmEtXzwwtCnrDVf65ipm1t7jLz7GLG7K0f07ZGZBwDezYuae0IsJxc704hz3AB41rOO
Uvq4Z6HvshuK8svl+ZwZyTaJAvPbmlxtmUpghE6NbrAN6IjS2LrxFOx7xy33+tSrK5N6ezZpn89I
XUcBwXiDKvNVaGlZHYLFd9FRl1mOXLjQ0KHKHG8HAlZDW6C+Vjx/ezjpNoMC5d3Lo5Tmx+k2aW3Y
260Fag+yZngwS8xsK3zlDkMD1bYOAQ6/93vOZSWe9bwX6TAtv2fWxXGN4RS6WMHUQu4dKgJDzgPk
LgVVc2Uzvj0Dp4PNi/vX+StaL+j7GTJkVw3K006NOITfyo2YrB5vXoj6di5x/MLG+0rd50wEMsB5
oZ4A2HxOcxaBNhdWY/l0POmzR/Y9voXdWgvMr5lmYU9UoHOKEil+sQOapWWFxbGVGt2VKPh2aRX3
JQyqmU5CAJj321+zz0PXCRqhj5ux0twbrR/9/ZjY3iFOywlJofFaQvf2qDAe3Wd4KwxIJeZ0vATN
RjR/3BHrHMO9p+A84H4WyI1vtteKDm8X1hYEGUM3FM9jmBenQyEfM0yIY/Qbq6g6ZAy7unkJXUTa
s2yAqz/R8kZTH6G0/8fZee3IjWVZ+1UGdc8eegNMDzAMRkSayJRSUsrdEJJKoveeT/9/J6vn7wwG
ERzVRQOtSqUOj9tnm7XXCpBf3zhUl8vK2GwqUGadDMuypyqdFAhUx2LwbLTBH2Cvlx5QqEIeXlOb
Yygr3YaffLmswmuk/Iv3YwNa1M7nikTOKJmRNXi1VmG8nXh04c9A2VSuP1+/my+FznPPxxKIVl5O
6mmi0HU+VBrWTiU5weShFQsv45CBInJrHW1UsH1a97GHJOutCbXOG2C4E+T+MbURVzBCI0qAoq47
pJm5UTG9fFAsFQMs4zKLp2wJ+4MtqpPBDUOb4suoDMLfE+60IZ9+XZ/7ZUiOr0dPDX4KqYALO0hj
ODJbit57vU9w7FqIje+A+lTRUUFoFESaBqyB1ijbg5+z1dxsgijv+iesbDTJFzE6STvYH8Shf3Vf
dceHLDaxOdSGnJxwEdobuTbkOxDy2kYYtHKGgdyJyqKw+UB9z4dqYg0vpFEGD969/E2TtepRzUNF
34VNA82zpQ3dhuO5YhBJHBNyaWDgRMS3mF3YcxBleEqgPyIVuetUhSZpiHTuNPpUd32r0KyuTdGR
1mD7sZnr4G0wK1tNnmu7TMMsRSIb7DZtQMt5QxyoKsWIqJCinCZVQxwmIouXZzMkhUjAQm+pSl6a
0tSPJ9N9uL7Dq8NztzAgBmd6GfLqaeOHCcbDU5QE5zNRqCQnPb3QdmyMkCQCilfj9mujwyVhl+pW
CWTtgBGkgY8ndU94uNiC1gTT0Y316AV9Vn4vUSk8QkMeunolD7/99ohYjeNMHyhpkWUjS6B0dqvO
wwg1SgJ9BqrJN8MIsBt6mwimG7U9Xl/ZtamBOKJ2Sy1TwX8631ilq0qrSFlZ6EwMTJTaIiuXFSfZ
COKNodYMksiOCI8JkNfyILedjFhkBMgx0Uq1uA1zG4olxM8QG7g+J2FtF9aYJAVPN32udNUu21yt
dOrLoOCRKyrNvkcQ1dj7BdRDRdfO71sDomuwz87++qArC8nbLRIyAlGhKovXBm5TawgSSPTMoBwQ
DkMfyCs1IQxUNxB+bViFFyjcco5U2cEZ0Tkieg7O920CcZzlFG49yAT0QYHjPHcQ+Ztz2TrMVa/M
+8GP2gKu5Wz6DhGDAZ88FKuQ/FaCgmaoZGtwWzmGAjRByeIRYHY7HbMJHo7D0EEfP8Ov8bWTLURl
oWtjj5CKMecnSQkk3zXqoLf3sLOP7V2sRsUDEw9S2JjV3+4T5axouDx4SA7dDeoi75SHRZ1aRgcR
H0yY7+ViuAsGKBbRzbLuUh35hN/eRVrgCDhBxxqkTMQuv3pKIPPrmzRNdaLezvlst1ZwKiAl+KKp
/bzh6a4cGLrmbbpEgRPQMrIYqhkqENxhp3uVltnvoYbJ7lvZyG/MEXLD67NauRCipkVixsQ/uXBo
uyYEpdoxFOXw8R7/2vaUdg7v4pRaHb2W6klF8GhjfitPJf4lJU9Wkmqavtg5bVZry4eGzMtyM3+K
rIgMV44fVg9A4tt2C1y4NsfXwy0uRJ6KqJrMhjejceXctHYAyZo8I5DoOg0vVU+xFPUZvZT31xd3
bR+hxYQngACUHOni4kfQpUIxSJZ3mEb5S0K+5nMlB9VzmmTz2+tDiXdmcekpthAk6MCpwPUs5tgo
MJ0EVOu8aprlfRNVCHh32i+EdRDuGiV1VyD68qtqqFBcH3hlcRnYArPJZio04pxfC4M+Ebv3G8VL
WgvunUGVPoCb+lV0cv84tgAqzUnJN9Z15fw45H5I+VKCx8YtJjvYJXTJFmP2fm3zUEBK8pCB/ovd
RkWZKQeXfLg+y5WdpDVcFrARyi1kZ89n2UAF5nQzpKUD/EdfFLltHic9RraXqt7GM7+2oJQLxG5i
xMl0nQ8lpbSEZdA8QDXayjCCtvVgt09Wm1sUQlpV3am1bb8dSjqEfn+OtDNqGrxLOFKGWPVXBi6q
yP5o+JBe7fvIBrUwo36QIjQD3WhKpQ1veW1BOaykFIXDjCU4H6y21DaJqLN7ee7bn7RiKhCTiBCK
MO1o2nAR1+6GIZ5DoPngRpbgmwTJvhbZF8WzHL9u0H5T+vs+tQ0YuohFycgIS0DVS93DBNBtoOXX
BkdiEl+D/DCjLxzEMMkk2t3RRUKE1JTvJisNbiwffvldNQUgxdpU1d9lvmZ+AE5q/rq+pWuDk6cU
yHmqknzD+SojA2oZQ1Np5KFrGNPNWXG6o16kxrc0qeVbA43xfQjsz2umoNnq6VrxzPGVgJDxNANT
W6IYNKoLY2EOGtxgYZ7uJ0sLKrgt1ep94gCf1Qs/uUcfwPQIVvs9ne9bgK+1M0ZwC+GCIBHiHT2f
fULtvZYgGfLqSMvhvW1lNyod/UaCjeNv2AcaggViHtfgwjcPlSQOLejJvWwIoW8M7e6YIel6m5UI
m1zfU3ENl5aeIYA+Eb7jVC5ujhrkCqxmseYhT68Fu4Hkyc98AIbsIuUy3PeoM//+kDArcHXIMIJF
hormfCEDoyihBqtnTNLQv+1okdwj04lWDf91/Fb60JRdn+OlDbShsQKqK2iRBKPP+YDwidcmvICz
lypq/LmqVEitfElxExn1pgx5RBfW5XHD8L48G+cra5NbpIQjuB1IjCxuy6jKSD4n/QThZyAX3tiP
yv2gGz4s0Cm8t/4UntqggQB7KnPzpqXL5SFB4Pg49Y785/UFuDy6OIB4DNTzaXG7qKn2kJrCCSGR
94P7/4NM1/D3HNTgQ5lX+afrQ11eUxxAAWniNSUgWnoOqhb0WlzHs9dBrr0fM9XZh8jT7susMT5E
duSj7AubRhrF0n1Zotx+ffjL4yz8TywE1VXcpCXSPKAx2iQZBgkGnIk5JA0JjHgxiIZkp42Gf3Sc
tNgoe66cLkUTqAmSYBQlbfFJrx46m6boHn3CyVNEK0afmvVe6yRnjyrL/B3Jo+qYqNbT9WleWmII
m8nR2zywOJnLxDGaZMrYVTAS1k0UPaeZ+rbx7eIdllC6UYYQilHifs/GD95Y37WThPEDKAwEm/Bz
MdkgQ6PTCRMZpVXojtpRDe6lFDh/0ibBRlrxxfQsLxCETkwTgBwu9eLaNm1Xp4OBnoUGNBQB7iGG
UD5BN9Cu/eKxycbBTVGU9WJ1GG8tJZjeRbhcH2BXRfq0TZMHtbKCm+sLv3a+qFiSqweMxeO/uNSI
icVoF2BKopn+AjeEaRI1ihxXmr4pI7/NHQOGt+tjrm02DhQ5GtrjQE4vUmJxgWxXPA6z15TlcEIa
SP2ILmt6azda9meOTOM9SB7LUxL993NE5Jh5iMB3EhWT2z4/2koBE5ZfwZBMor99HBul2FGYlT7B
gNXe1WHgbxiPtdPF/eU6GYBxKXmdj5dZqjVYEUKUdIt2hxH+6R0OH5IQo11svAlioxaHCzPFalJp
x1QtU7lFhuSu0MKEDHdsn6hM6GxjOzz/9taRpRGRFNkovODFdamg+5vsJp7Q6czGaocyoXVb5VDj
6EYZ38gKujJeE7XoiNLdIW2cmxXDhJNGsy+eMQHVEggs4KQ9bT2TNwdziU5WVd0a5aA+doiQ3ZMn
79xRGYv99RmvXBA8CZ51gVHi7Cy20KDUb0RRLrhSG9RbdR1xDRSgD3JvPNtJpB6vD/eCE1juI3Bd
XBcIDgwe3PMjo8FbqybIOHpUSJMdNM/JHlHK6TAPhvlUal3xVYHj2ZtQR9mPMvqH+7qWTfpM/eRD
1JUw1MMdqe+cilBo49NWTjN1dgwt6Xt015dpSLw4CphNO3lmYalvE0eab62+q96DeMu/B+i/7eUJ
4tRkqMPPIMa0HzHiPrJLu0FxQNsy2s8oBZxazNCNnMTDxulYSfeTMqFgJWJfnZT/wpTR/13OltaP
3mAUDSQ65TCkXgShzpdG1iTrYEkoot6Z8GH8GAD/B7siyOUTLMwQD2ys1NqhISksU7GjGgt46HwT
s7h3xrAg6W/06FGio0djSAeX870osc97eFu0uwlhtRsTNWSozZ38R01nQLHXRpj2K0vKHwDG6sfI
KrNTUg/I7XWJZGwc7RXXBiuIDwX7pKgQiJ+/euijvrLifJJHL/aLsTxqsx7dq1OR3fNMOl8hcYdI
t4DXnaXMp9KV28n/eH2hVm606B5QIbYB+oRFPv8CA1o+tCFlLleE/bgLEMa+Q8GgfzZTm4pN30Kx
vUeXz97wZVf2h04rhhRdiiBWFu9A3FZqT6keVT6pKxEWrRGE/hnWmkTHtAruAUl3K1Nvf3uyFMYV
nTYrgGvaMtQ1fAUZrGiQPbSF6vJrIE3hTUy5szraqAJEbtCgC3WHps302/lEcoiYbfIlGDGu2/kq
gz3UEUDKyQfVSVmheOOgyaIlVUrTsi/NN2jTa8WWsRB2cWHHQJYJplqK83g8i0eebk+VDukEpvrC
hN9O8YcEMcGuvHf66bsG+OgQy93b0Un64xhbxY7Kb/f++oJf2iuSEjTW8c4DN4H47nzeuhbPQ0h+
1gNhpn4iRWTQRWdA1dTksHZfH2vF+gBokfFgBfyCqu7iyocOoY48c1lmdWiK+wwDlXtaGlpf9K5u
6odsnib74Oj1pKMAT3PjrvFh20adJiu2urcvfQFQINZLMxeuLQyY5xMfIm12fLoxEGHvJjA1lRIe
Z8RxNm7v5S06H0b8/JX9aIeS5hJb6zxwbnaABqnd3TclGgaodzTfnLjXD9cXeW1ALiz5IgADlMEW
Z6qNzc4Ys6RHdY5WSbtAGwjRUrqo0Dp0fXA2G87x2joCmRfbSS4B3rrzCSKnqYBEaHpP6+vgoZib
/INqjFtP/qUZJksBOYYGSRNeorJYRsByzpBnXY9oQNUcaMJMTNdBbOYt9an67Ww4/tsqkbSHogwy
D5kJ/e31VV25JoyNd4ODagigyfksyWqE+hAzPrQ4uYfKFpribdM8TPNU7a8Pden5k/DSwHpgiPCc
lu0P0FZ36kwXjYeAU4IYShlLn+JMte4CRUHEmxo8mh+56v8kMki2Em6X9Hwi3UZWSONS0OS1DOUr
CVGBQG2ZaISMxQ7tD//eGprkPpdbs4LnCG7aF/HEzyGqyDtfL7uPbdX9yMJW+9BEc7pPynCESrC3
TlSG2nfXF2ftHNCEC1RW9JXSW36+D0U46ogHZT0F7K4kjw2n0DvJLMLjJJWahkK0bdGa0w8wFsWa
/B76dmPD+Vw77/gB8KFixAiTFl/g27nu1w5fMBhorbqhnwHUje1mI+e7do1p8gTxT68p3fML85Qg
oter6Ml5kiT3z1UhJ2hKIrc6HZ15rg49xeLb60u7OjFyZuZLa8ZFrT6OGh3NgJyLzMP8SR5V/1Ez
CVKuj7J2keADgXIJo0GLz8JcFKIaaxfYwyqgCXJOFNonsl72VAgRvN8fSvRS80/CKkfkfn5W/CjE
2oYW/Bi9HR+LYXA8M5TDvR845YavtDYreIJIj5CFUi68xK5QijTSnM4DSgqna9e1ezVUkTAPw61k
zNrBsLDrgk5RJfe0WMCybWu7NLDvE1Jm96rcxh4S3zmyzrEp9CyGja6ktanR8AxzHT26lJIWB5Fy
Rl52KA95Pr1DsHpn9bEeq8BTEGw7XN+wFcunyjjZICsIUHACzzcM5JMWk0rrvdayIZf1Z2cX5FLs
pUQIN2rgECRIOjjNIfE3LvVKRAkRESYPAJJIPS2pqUMVUBPFn87TpbB5zpPJijzkNy1XiciW3FSl
o3yBUBqtaxm1tGkXDmRSiUL1XEipIz+VtnKHLhkv2E1Q0o34+2dZAFdJbpLQFTQl50tTTHbZpE42
eDqaBse5Sr+UCAHBDG5uGNgVK3A20GK7G58QfgiBUc6gBUYP0hDESbTWaDYSfZdRDSEozY24DQDQ
KEacT6hDanvoJI6xOs/y0en7mshXkfa1LtWuLefyo1Qj0XP9gK29bjRTmhQFiKfotFucMJWKQKc1
SJJ2sRkWu1makPzVZuTY7SFXv0tlJsNfIbcaDIZlNCDqoulPuVaW78pqgnsay9EleFF+cB8Tdh65
MeOn69+4tjDA50XBDYuiL/l2EoQHTb2EJyVWJPNDivzqXos6aR8kDqmVeLQ8ZLPNDau8YlRoSQKx
LxDnhJiLBM4gz3Og51KPRmfd7OOw+JoCbtq3CJHeVh3Kh9fnuHbRyaWCuBE1A1IR55uPRje1fd3p
vdSaAAqZRf85gQbzGJVtfpLa3r+NFCtxZ8naxNKKqPU85MIr5hoCdhRKJ8uu2tIe/FYxxbtKD0Hj
ZU1dPEaTFTjuVEzGMSradJf58kAjilION3UKOGhoctCtlMy3CJ3Wlp3YS1BkiT6tZUYfJcs06FOF
ZR+1+lbQkz0OgfqtterpzhyrZsPKCdfkYu6CPBa6FjZ5Cc8mLenHUoW6xDwb7S+0fGhcbrPS2BtD
hfI6GqXRfQAT3KNf6dmbUM1/HzMNRob3nSo2hSJclPN9V7l8CCk5rSdZyiNUNdrHKRhKCoHDuDHV
lVcLq0LehPZ3GkSWvH1JVobUqRkJj3TcpxmixpJZF4fEsLqN0GDtMNM6S7YX2Dv/Z+FmxPk8JRlq
qV5kqUO0b2wDoTlyoOhzNc0N8Un7E1pnREqBZau/byxE16IA8IJIvBRiUYMiyQLG7nLJPHRSKyTG
0Ad+sPmv1U7P4/ZuNCt7f/3+rhwkkDqUObEZInGw2McCBMJk+Ejxhr3hfwSsNxXQwMsDwmQS+YNY
zYPHKppz89CrkvZ+AsD++/URB+gHuV9TlOHg6T4/SiZqffYs+Y0n2W1ycKb0vVX26FfPaneQS6e8
hV0/9Bre7N8/WSAhBJ4V4w4l0MJU+pFVO0ObcobjyP6K+Kx+TCe1pCyVdxtvsbpytDSefAifBWUw
bU7nk8zl2fZnGWGdYbSM7zUKxXfUotRj3af97dx2oRcGZrizlCj/2KF5aNL8ADBjlnVEjhLb7wOX
doThth9HzcsDsIduM+XQN4M0bz5XpRYiipSbbwZ/jjQY1ef+a0bv9sB6zsNdl0bVDith2C65KGT1
YrO6CadoSzxjdZY0kYqcH/2qSxCmbYdo1jZDi+CUVHyQ6NlI4V6bdgaYmp3ixLWJMOU4P5BqrTYe
ohUDDFSJiAejBE55eZBV5AvD2mpar0WP6guG832lFUED0hU8ghGqz9fvzYpzReJL9HIIc39BNdJV
sR3iPrae2ZQEz/Qndqqb5Vu8KSvGDzeRAOFFzoiA7vzYWFXj93kotZ5cdSho5EkWoRBXNtNdaSPf
eX1Oa7YA/Kx4xODxpC59PhiyrrGR9nPn5ZI+Pde2XudPc+vTQN4NjfYwkIaa0DRqe8QrCar3Q4IG
3/VPWGmQAWkBbQIFSxjEyWWefwPoKKPvaQb2OsWoRqJK+GHhiSgb/2TOOQiXOtDqj7CD6NmDFU6q
0PzuA5hCWuVHUk7JTyXKhh/XP8pizMVji2tLFQh/HWDj0kCFjZNWqYZMMbjK4ZTF6FP3rdEesiCf
9lHdqKELi84WT9nKqLQPC7ySg19FGep8JUI1cRCXlCqvLxvzk0NPGaKCla+/l0tVn1xqJc59EnbF
70+WcjH4VPJWWKxlzqq26x6QKuzXfWzLsLrSHXRKCuo2Owepkz0M0oAzeKk2ru+K5YDvSNDFkz5X
eJLOZ9tbBvoP5Vx6OfxHoTvoenrQCxLaNAHUQXmQ27w7OJlfe46Jesf1DX7JOS52GLQJjpQotKLG
uAhh5FypE1uVAOIn3LAHTWmQnu81J/0+kUB/Fzu1lrgpvd033aTnpqsklBM8f4grFXB7iJ6sDQ2u
p8DwnbsanQqQl7UokLlzIQU/r3/sikl4CRxF5ZsNWvpDipGEQ+kM0FzVuYrQsJ460fTW1GDjyFBn
7Oots7A2IMacGiNRNQZ28T6DXCvZEni1ZKsE3o8vnd7XaRndZS0kCBtbsXLquWIkKcRB4OAvzkE3
2o0d8uh7vh8bn5rafC7KOXuwEQ72xqovD1EVbPkBK08HtHP4ey+pb479+dmbqFLqSWlV3lRIqMDE
aWMhGy6ncM2a1fCpcoa/kQOnEZnmcREtiDzA+YiIIOtz22Y1WaxwSGiZiOf2JrRHKrhJ5MCWNitS
+GAF+pDdDXOlS7Gb16r67bdPEr3dkGFT5Bae9WKtI0oPflZXladkYIonq9ZcKbCwZiG6dYfrY62t
MWQ8VMDhPMHRWxwiJyUbUKlj5YVx3b8LlHR6TuQ+cxnaPuZzGW6k8VbOEQ2TyEHAt4QzsGSctXTy
HABQCAtTpXqC5w9B0FGOwxFOyzZ+U5U+fp7d91v9Nit+gWCpob0QdxoWssUbqqVKbKgNdbEI6M0+
hAjCU2yi8euruXIl4ZMkd01hQYO5dFHQjWQnspykbLw06Qoay/XpLkbcfRc6SfX7C0nZiwoCnpUY
czGhuZjarNe61nNyo6rcIAHQlRSB/Y4V+EkbkXWgqSHYX5/fymlxUHCkM4viIpxny/nFRV9k9Cl6
mhnlD/2EmO2MdgnaVJN6GPxNWNzKaYEYRJBl/fXKL8azkwT+/orxzK4Nf+VyBja4BZ9Qytr0WMVy
8pQX6lYCY22SFB0I94RXQQL93Ah0aV7XEF23XjXqVrvnoY3nG1bbuZejIfjYZirtztfX9bIbjBoE
nWc0HpOcp1K6mChNkVHaTz25OjWF7mCwIHk4DKTDs9iNaFWMvaqRtWclsubkVunJ7R6CqWqPNHVG
38PmhTdaLwz1e22MVn0MZCP+aftGPR0yqCxxD4Y6zp5mLqbgi9D8t0GTB3+Gbdki/wYt/KnvZ/tT
WthZtpsabbQOVKzTYMOLvNhOrgRPOXgigObkoMXPX1VqieTGzohqZgn65SnmrfLIyshuWurzTWz0
P1iG5+srezkkSDuyFILkjT6UJR9KOAOBTPLC8Kq4sft7oElEc3qKVr1LyqCeD1KC13PXAejZchQv
TA41VCowRLI8JZTTFma8881YnuWQoYdUNb1AKNsHWgTU/voUL4yOGAeLSnhAuR3hi/NVbWwf4YQK
2RmITYbJneAP3xmtph6UdECZ6fpgF5eDwWh3AZgoGnmdJbkKPB251cHK7sWa7x9trbQ+17X2tpNC
f19kHQ/ib48nPE8hqoqwBxnb88mpVlajYhkYXiP7Khrgc2hMj3MzDzPQfc7we0fLk62W7QunV6Bw
qfBThAYje5H5QJm6VlCDMjxgQTCiy3HjzWWceXUddd4EamdnIC70Rg20LV2Ylb3E2aE6TDaCjP3S
pyuQFO6aKDa9Jqyk5z4Ar3YTQ52xU4NyU33yxWk7c6+ZJ3tJwhAniwO6WNxG7VIZAXjNA5aclm7T
hvqpQpF8cPE/4ifZpsPR9dVAJVyvVFiujTCW3iiFYb9DQib7pVYZ1AeMmGkeDTKzwHrmXXibxDUO
sINW2IOchAo0FX443nUxHVOu2sqgJi2/LWJXlqDh27F/8VezSKYv14/OZacAdQ/ZBPVDHk0gzBYx
qx4auG6IonllEMknmgXUwXVGIxPI4jqu3WG0O2NPqFfedwZ8pDtrMurYlcbIalEj0azs5voXXWab
xBeJNniyW4Suy9q63OhhTbqy8BxAbsOeTU2aQ6QFs7SHjVGl7jHPRCd5A0DBRRA+/akT+UATGaCX
t5tj2Wx2NeLstSuDgs9J6wdZ4c2jrMuHiEaEZBc1cfw2r+Q0cmvNnL6Q/jZKt4WjPtkXSJt8mFQL
Eqw00dHEQJG5vY3mwYkQFzAU2nto0v9xfc6XJxriDhjUaV6FkoWc9PkFntKKdqspLz1a/0wozNT0
ps5aYA/zsFXwurRN9CBR1SEooqJ/0bBa1XSGBHlZeKpdd1/CXjfp3jIV5Hhg9nNlwsIN47R6wih2
ES0IVwFClvPJIUKHoDtgWE9t42HPCw9UNq2TvV20NHT2ee1JlS27YTwb+xkcx00++f4utIroL9zX
f56JyzcvYvM/inKqI+jeF3/87zflz/x9W//82T58K/9L/Or//6vnv/jfD9GPumiKX+3yb539Ev/+
v8b3vrXfzv6wz9uonZ66n/X07icK0+3LAMHPQvzN/+sP/+Pny7/yYSp//vOPH0WXt+JfC6Ii/+Nf
P7r9859/iAjhP1//8//62eO3jF/7n65p629p9G35Kz+/NS2/bDj/oM9WhDdEVHDzYOGGny8/UdR/
UADHb6arGBshOg7yom7Df/4h8Tv08wBsFpwK+NeCDaaBW0D8TNf+wRNLOoL6Oe4XyZg//vfj3v5l
Wv/aFtbiX3/+j7zL3hZ08Tf//OP8oSGUhj2Q+J3A5IU0bJnf4PJarRMO6sl6k+duHrrQhw2fC7It
yf7VsqyMJK7Zv0395Ujimr5yvebA1xM0FNRTYivwve6D6M5M3RkU0WNd3Uv0WVwf7/wuXo63cEpG
ZQ7kVGO81nrjVvZtT1oGltvfH8QAyCXaU9mRZU211PXYkKpJOeH3eXH6Vc1+8HAfw2JLI/fciP01
G4DmWDHRPA05/PnqZVYdjROv8Slv7NsqKndk1HdJ+VuO3MsoAFXxjKFpoYAuL9zjtCfHWWSFfgrG
fvgAzLlEOi2yvCRttI2XSBimxXFgKOqUIoHJUV4MZY11nAfE/qdqUO2dJURKRj30N/z9lUOA+0un
EcSfQrh7YR77Qi2Fc6yf8qGKQC8aH7pgCPdzaZcPU99sqSEt/Jm/FpC6KxAhhH3J4yxm1dsB5hYm
AxC+pP13UmZlz8VQQHE4RmMQsZqanbqRUfcRrE29fJckQf2tq5FQ9eD4aAziJISFXEmf63TXW6X1
rYuHMjgoRiuR/Anj+EOBSPQu0uT4V1jVQwR9h9p/CSJL7d720+DcxDzYxj4Z+eHGaV+8Nn9Nj7wi
2C4yfvhti1PYNYMMJ3ann7QIjFWrVI96EgVeKNn6jTxbu9GX3mR697X02/kubaQGgjVb28g7LBDG
L19BOhh7SslXJHAWlsQsAU22PYusapLiqaPs6k77ENtTROUrPkhytTfK1s0d+Tas560rv7YI1EO5
Inh00BgtEzl6ARd4q83GidRgsdOCcnrKlXdN3cx7vW3TUxTrHvISFfno+DaRYGM1rHGLmmvlKwBs
EWXzEhAEEQidG4TWVuOsjTrjpCpJ9dnscv+GmsGXvo+Tm0hVh/2UyslDhz7PUaracq/4kXLTjJsN
+hf3mDeNJwzng0Mvkgfn31FqTqMNdiHdm8lkHifHGt/D8OdvGKbLPWcYg9iSoJ2kFrDM82FIBDUa
0YJ0Xwee5c93o1X+6STS7BKX7sI4LN1BsWOOW/QQvL9u49dmSFwrwIyid22ZjYEsIxlqHOR7W7mr
FSitza/XB7gwUmJu/x5gSXMyzUEN8nOQ7lX1KZvu+nrXObeysWEKhek5M7jEIPRaQHAiqD8wvOcr
WKSW0jmN49xTpVN2SmS8B4V1iGoVJdcYbbHATsONJ39lYmdDLs5GY9d11iSWc2+9Sasvikqf2HOj
PV9fvYuXcTGvxckYkjDo+8J07gP565B/M5TbIX26PsTKPHDeqD2SFmPxloIAYISbRNKj8CRJ8y4O
7J2jdrsxeEIg43B9pJWzdjbSYpOGJs4VdQ7DU6f4B6LcI3Sun64PsXIOhCcqQIaQRsMTdn4OKrtH
YaaKw9NQduGxn6tbOwmafR6Y94lfTg9NGG21ga3NiseermKifZLTi1n16dS15FAZMqiPggupNq0N
gM7WEIujRlvCVBWwr5xqOLEptFHrKo0tl/LChaVFCoAoDfekKvC/F4MoMzW00u/CExfVD/o7WzpO
POctxyB37u3qfQt50PXdWjt6ICYID1CsQ/RlYeY7mbQH5cXwFKgPcqCKUycNT1GzVcpbXb9/j7M8
4gqkOFZvDOHJTOojbGC9G07Z6F6fzEWwIdYPv1IoENjk1BcPt4xUdGT0DKK8MfN9obvdlL7p4+lo
Z65UbTljq7v1arTFQc/gPp6jAjKGLADE2WV3Si3/mYWTW5Bv8mPE3JpyZwxbxLcvL+/C0J7NcuED
KpPZS4kggajDdzIZctL3XlDdlShsqOrnno7WJDBcBT3bqOsQzrsP059BeJM1/i6Svg50SEU/hp4K
cdA+BEPvwr0Sm8khc5JjoxnHkbpATpeRIt0E9fQ3LN3rHRI7+CpIa2WrsrNUDk/lEB4QqrhhCb1R
0lwj+3b9LKyZodcjLQ72YLT0ME2chbB7quXysZrDP4P6UxDRuCvB93l9tBd2yYtNEflbKEbBWC3p
VXunkxCT08JTb5Bqsm/ITTjNV2Wu3Xnqvmi9/SEgIB2rz0DRM8P106e4BPZdT7AaWiDv7uL+yYxR
DbF8F9aowNgqD648YyCW//2Bi5X34y6Ua9vB8hepA6hBmx+7UaZSME9bz/LaXRdKS0A5yC3QK3y+
yZE8mkrZKeEpLdLa6wzddOEoz26vL/ma5Xo9yuIaTL0Z+q0xcg2ib01XPwzS13bS7zJkXa4PtDod
kvMwqImC9dIfpyhvJATH4SmRP4Tk3np13hhhbW9EH8ZfI5AzWS4Y/ZN1z1RaKXUTB+x6/fR3/BgS
vULcnvqUTIX6fJCuaKe5jubw5CtPwaTdFHK1k7RyI+xenQpNOSqUu/D0aIupFBEtBVCCYoI5+lL/
sZy/DuUGAn91DBhayInIwISWZSfVLGSTCkJ4ivMHf9ZACh3jTYWyywCIx0RwVv3vKIv10mAHNOwq
jE6jmstu1uqQ2KJof4umdbmPYvXB1MrP4Pt3TWB8MZqWEqQG/+r1s7dmxV5/xOKQj0ag+UidhKd5
bCQXWUfHm8ZIc6NpNFwbHVboJreSNKtjAoclhU+qgTzz+UHxo0muENcOT7fZ1Lt9AXBh1ne6+mZ6
d31yqzf41UDq+UCw+nd1bwmT1HeupH0zyAvxSEH/v7GKWwMtXPhYRC39aIenwnnfwilOVWRnaHd2
We6vz2j1ZNKdRReQ6KpagiZ52xxtIJFyyqXnILb29fQsRVsOwOpsBC0T1QY2aMl02KmVNtQAh0+x
+stCXz2JHx079XT6ga/PZtHQRCJEXAH6hYiMyQKQSz7foBFAuCV4gk69Zrr0rnh2dqyGh/x7EpL+
yG/QoIvd2fHk/NBQYZE2tm1lNaF2oJYO+BEyXnMxfDKkcWSNYqLOc6s9h8RfW6ZkLe4/G2NxNNQa
eN9oMIapS0e8YOvOnKJ9eWin9GaieUJK/5RsdeOYrLwoNHxhixVSLGQdFqalA+OPoxpEJ9sfnuLK
8AAuhe71zVtdPNxghgGOQCrrfO98q2ulJs+ik4+8KKGxpCX72t9SzVudyatRFraiM6W4RY8lOkEo
4XZW5aITtHEK14YQPW9ArPnfZdcaNBWj7LTRabYfurw+BL25McLKhSJQJbsOoJqeyCUHpNOHadCi
znGq5Y+R+jCMxbtQfdDkdCOxuLYlmIaXljWqd0vDGml+E6aVwXk2f+rZO2l4bgHTX9/2laCEYsu/
x1jcmaKh+hGjK3dCe6+7CxKt2qHvVR5J6d9lpfUpdppElL2fhjjZCr+25re4S+0sV1LXM3Zjv3X6
j7HxpXV+XZ/egtrrxSSdzU+cllcBxGxHyjg2ZnSS7hvFPBo35uTOvesHsav9zKbKtZSj3g0uoZeV
bS3u2kF5vbhiAV4N3qpw54coKp6SLnWnfF8ZnyIAW07y4/osV8fBfbbA2TLli7J+2dkJsBqcqM/m
+G3o93r1QZbf/Y1BKPTAgYSHASvp+WSKUTdjXTyKmnWjJ0e6JKz7dOtIrM7k1SCLFTNz0KTabPEg
Ts6wN5ronVmrEGXUibaLRt3+GzdZIJFg5CYKoxXkfE5WAhtkpWJYrZAulaD0zPYurXIvUreOwoqT
JECWAiH/knRamNdR16uutng3ajDjeNRqPOxMsDOI3rhZt8V5smYDX4+2MLMKNfWqixltrj3rU0Z3
a50+KTNc0S5cR12sueX4/0g7s924lV4LP5EAzcOt1JPb7cROYme4EZzE0TzPevrzKf/ZSbcstLC9
gdwFMLtKLBaLXFzrscsIvwYznp49wH1y3VsW4wpdNBHQLsjPeWkq7fPIlQxiZO9RLwBfrDvN0Jk2
MBh1U0popTPsOW7glOv2mZtXK866GFrOzM9CCyRbUi1N2y1Yg90Ehu0Kj6tl2NkIyP+CC+iyqV0N
zgI2skv3GRPfFMSmnAJ0bQvC+6IN8NK7MPkScL1Z5WfjUcpuyIo29NNWHjULtSsoRkFjWvQR5Vdz
lY2oUxTzm+D0NGQVWqmZHSNZkUW3Rq/sFOMN77QLc9PBPQtlWRjCyFhiTuxjWzMe4vJlDJ+u+8zS
Rztf0uzx4qkC4lo9NvL2mGXPQfMwrA1jLx3DcxOzqoYp+H5RtJOJjSrfpfK2EA7m8FJJK+6/mCeq
YOZAOXLoUYi/3C/XlVrFHPD/ym8cUmI78z5AqLUJG+Fn4+cnMR1dJ21v6ihaIfFYNo1QMF4xZUFz
0ww9KDBDcK0muafc6GMCXXzX9Btmi829Icat7blFuae+J52Usur2epL8S0rN/z8aIOhAcdAU5FVw
uf5QYI6PUTPWLz9k+sAQbFNsxlb5mQTlHaJwJwWSuqlsqMBeHwv7trsJUnGlxbToUGc/YlbTE+uy
9AK1D06FdGeVQMSqh9Vm2eI5ZKYbnu7p5TMvVJtaFbVxnZFAlWCdUtfSbzTdS7dNPGo3Ud6odjkM
t6KWqz+un5ZFV2YCiVkvWmjaHEqgd2qStdCTneo8Fo9Sq+5DSUK4OYXLwvA0cwMr+bBSQ1tMp3hg
oTo04fmZfbv8rA1ilGHcFIR1TbhriseoPcjKNqvrnSRsLOqRjfnkRirMiPGWqtK2/Xp90UsXG0PP
FE2NKb2fD6d2tek2eju9UhATNGrICaQ1NsVFpzkzMXMaMwx0vex4oojZ05gXzijeKXphX1/Hotf8
NTIve5W+D0GajxEhyb+QnYaTpnZjJ1Xw0AY/4njFV5bSKpwTihOGeOA9nV9UrquWg5WzpuQI3Zkd
x0eqzX6ycusuuiQgdoZmwBfR07v0DiRazMLVcckeiXJgXI6hfYu1dCMF6+ducUkMQzH+SVUDV7y0
JcVhOcQ9tsLehCFKdursVy4P0AqsXLQz/o7/D2XICkCrCsQEnMmlJauL8zqvCOUZCmi9+9Mfdsx7
m9rtGLvOjWXmDs22oE5t0JUuGZaetrtu+HndYRa98uxHTP9/dv+mtcFlInHwwvDZLwOnDo5j8P26
jUWnpEo0FQEA4P3eiDMbiZn7IhCO4GSRnmnmoQ8lxy/uPX9n5Dt3XLG2vKK/1mbO4qHEqhUl73SG
9wtGVpNKsnP/4fqSFuPF2ZLmKUWqxlEQ8+1quXB095uXv+kkn1mYXXSGArwpq9i0FE0E/YOXMEvl
j7u47R3rqRy9tcRibdtm4anpjbDs3ZYaW+g6cv+e+U47rN5nwc3UCmqCY95nka2JH0It2WsTB2BW
2x4eGa1Bflb2dh5UIl3qwiBh5X4cOqHx4LprfAuLazVp0COFOlGbzk7eOAqWD+sDUTJoflWNMd6M
uvYl7ZVsJWdaDCZnhmanq+gKrYcDisAVPUtJ5MQpKXWSTGKS9nWHXLM083rJLVUwclhKRxie5OxI
6waYwybNnq8bWvw6Z0uaeb7J2EGu1B0BY/TgFNJfoqBc8/217zPz/UFNOogDsTEaj4mvbNPquxQl
2+sLWTMyc3hUHQzFF3Ezk48Sub9AHKwmcctfBWm1SQeD99zs+4uhWiVqj6MlUrzv0AcTkl+D2J/q
YMXRlhfz19Ds8yte6luqx44ZhX6bKC/mYG6F0lxxssV7GCYadaIbYk5Qubws8rozskEm+e49zQDF
pRg2yO/MDiVtW8aBdGt60ppC3fLK/tqcndUsLoCPaths2meEZrd4XN7nK9Fv8YYC5QjEWSfFmAeE
XPR8XvYjr4rsVxQrtt4e1OClFRkB2fWpePPvPW8aPpyg7xNR1cwrUkTiQqu3qPX7qbgvMgG1MTfs
9lWUrUm+/G7CzPAAtD+NiQWTrisA/ctPVjVR2ahgIoEkjYfKkmyTSyuKt5Wf7bN8b9W76RHZRdV2
Evowxgc4hT7WjXqsxNqJBBHiKsTurq9/6VRoaENOJBdAybXZ8ZbNdrSyiN8UBP2GVE5Kf6VIEfTN
9rqdpVDFBBCwIpqn4Blnh6KD9qzuzTg8xd6HwftFE+z631/ymvO/PwuFoe9SeRKS8JSlIHt0W5Ei
O/I+50PjlFyQabS5bm/xBQ62G3gmHMt0CmYG/UhTi7GeFmR1xa4sInU3Rrpih31mwNTHVBO8elCB
6JFlIziYfBksMLrXf8TSeZzwbUDDKDu+Ii1VjKjONJ1FS96TjNY8rTBBf7puY+nDwZs4iXRoTMvP
hzWidER+EprcUxonj9BNBTbwsPwNwYyQDMvHRKIGtvjyZBRBMcCSloanokpVpxH91hFBA0E2kv+o
8pbL2tL7N8QZWrJIu9CcpYw480jqwuUgZkN4GsQ7r3pstdiJsq+SmzhJcjdY2coSpytsfviNCbkN
Hx70BvOpjSC26FH4TXgyQ+Mphzyl+RrKhz49BL17L+X3vD9XvGPRIuwpTIcBIeWpdrmpyG0EMXIq
4amttuQ8GQSztj7UTqZ6lEwN2yv6L4Vm7q77y2/208uFIls1jR2bxFRql/Mop+VwpPUejYofxk6N
N0VyK8VO8919oULTS47Vn4phr3YOkwhtdBwZ7vOBt3ir5fjXnssP4TkFSwgQJ7DUl+vvABPGuVf4
J2s4Taoja4SpC6VhDDAeo6PGwbN7LqE4+GIBiQc4yajjyYE0JFxwpXuvDwVI6seuf2EA0OnKwlEE
993QrHErvg55mKczyVQl7UM4nS/XV+SGPvhj5Z+4a2BCYLKTjnwrlU69rdWv9BVXPPh1xsEIGHkE
8Xuiv5vPzcZGnpZMffmnAoW0oP1W5b3Tdj9ifecna6K7S7YmtQtYAUSTq3lWzIANIPEzDxiI0uZb
Ofk4fhKMESi0nawptb6OoVAtQE9P3sI2glC+3EWr8Q0/ykgABPVXBC+rFR+lKFiJNa+PIppoRE8A
E7AHvuIyT6RaCMaEUlAd0B5JHos+dKznQX8W0hf5s9WtvIgXPANz6F1PWGsoAGZHsEzkXqsYpzxl
XUxXRNgo7mfV3ckR5HUWCdXPlSMvs0ezI39hb/r/s6KCACIlSCue+ZIe73JXctpcu4F9f29K7ZMC
btjrf431N+EmDmp7raKxUK+cNvfvameXRzkx1ZgDZRPBFw6G2dvZ6O5cIz9WwTGM3DuLcecqNw9u
V+9ktNNy1Cl5A6ycjoWEgJ8xNYiYVWJ2/9VwmYhmljZVVnSrv5Fr2VHFb0P4NMTBvkJRUVG+Do0H
jdPa3bngwBz/iWCYeil55SwRcRNR8qwsJszpkW1arU0Lhz73mgsvlMgmTTLq+QwkUF+c39GUawNt
iEG7j8NPce+Lm9wfHAaqHV+V7CGxH7UbCITbQyrYWbXS7FwIB4RZiu8GGO5JK+vSwaYAgSJlQNXK
+CH1lR2Hn8ryxQrvw/DHii9PkWXmyxempqN85sum0aim0GGq6J7D4SXT3gWMzuveB2Pcq/rRNXdZ
9nnF5sL5Obc5r7KoEBTnNFM4r1FlV+98DQmU29Dd99/r8oOvqTb/VIsK2n7F8NJiaSFRdaHoySN7
tq8eErWm2XN0/Pikti9i8Ry9wLjieFHjmPUn1fR2ibD22J8i6nyH0Rsm6ZomJHkMXO6wm0llM/S8
j/tyOxV2XdNiIHd05HQlDC5g1cBBnlmaMoTzbxlVo+xNdbRkbBymGIXqM8RVW55cisXMrJMJsTOI
t37u38tysvetD+6qcuPS8eQdS2EeWnWQebObrK9cCAym1baCIDml0MELYQAQ0ZVwVfZl2RbspdAP
c0HPQUuDW41+Ig0Bo7SZoyr1Ic7fewmt3EOhoqGumk+SynSt4W4MNdlOXUI5jk7M6W9L2X287lsL
Vx6Z7t/fMtt7XW5DKALoy6WUDPMUPU7rOTJKW9cNe2wSO/Shdli7C9Y2YPr/sw9uMZY1PeeJwVL0
aOXmpoMRyuxe3rC0SeYU2gUegPNtrnJdY4jE4riO0qE090pjbeoajlS1fAnNzQhTf9iIh+tGF7JZ
nka0d5j8ItWcd3yztG100ZeovcSMSbS5KjiJoqxxwCydzXMrs8tEhiDQRAgpOMlCvK99+dAUDwqi
F6s4gEVDEoGbyWS653P6nqTX2sZtBNyDQtoWOF++zzTjl8oB3EmVZ650iRd3j2QZhkJmgKj3XDpG
PSInXEDce5IHEDLjw5CtUVAvLmiaPCQ9nmQoZq4XNRVISiSpT0lhOYp2J4nZVvCOq9XFpTxDnrph
/xiafsiZjzeDkI79ZEjytZOR+NvCl52wb2/oEmykqtXtYOx3ohX+oOzw9boTri1y5h4IWXkl+oKc
L5irxl0R38PBaCOWuZJMLX4u3lWUpOgDv+KqN3NmBV2NyRnyKYdhHQXdtusrWUiRma1gEnF6PMFj
MrvmlbjsYkZFmHyQU7R3PiBHYevSlxgGk5x2s/HveMOnBuMkKwO/Eqg6aDnmj3ElLmDcMpgcCOvt
gMTQeKj/fSfl0sTMMQZBaUPGOIPTUH8IUeKrvNiWh7VR9EUXOFvIzAWQMhOhJmUSoPuVsQTDeGCc
Y8yfr3+e6a/Mc4Tz7ZolJjnJLowDrKWXIS+Ni23R30b9uz5snDxccYW1Fc1cIbFSGsLAyk9NXt2Z
4XDM/Je++CyH5Yfri1o0BI8KVVYwQ+IcOo+IYCvVIqenQHRPLZ6kQbmrUKTzypXn5hRrXu3emaFZ
hgWMq9S86blZSTm5uTS9AC3tm5sW2sqttPidmE8FBgUh46vuXZnkkpVGfCd4AZxBOcIeGn6qQ9pq
aub/ur59i0f2zNYswkoAR/sxBBdiqNX4vktdcZ8M5vvakF7Kygj2aTJ818Ux2183u/jVYL2BEI2E
lZGDy3grVXKiQmyMWbHOtobHrEiWuh9TVWP03w/7t4Q+BDNgLGf2X51rKVSjOKiFhrnYoNaqoXu9
axnhW/H5JQ+hcj2pZCjcwvMH1Vi6uZHn8f+gfpzhWnlYj+JrRmYHK0BduUX+hB6HdKzRRc+sOz1b
4wdZuiqmwQkqfZRwSIwuP4+bF2DzLWodlaEUH6UWVlBNCLOVB+hC7wYa6jMzM+cLvUath7Tn1rWs
7JCGhQLWLv4WQzC5i2MrBFUsoaRZjs22txp968rIWreu4G9SxA627YjiWhfrykHyA8gn/dE7Qh2z
Oroy5THzk3/+M2fO2nuy/j8QUCk7mY5uQlVvew+iCkU7mOqxcW8VK3J47dWrNa7lrw1oS1GheMOx
Lj+EVLixZQV0tKotg9bmsEsfrx/EpVhDpe6PgdnaFA0im2CkykTCcwvE0NyWaro1tDahvOO/V8dg
5eQvplpTfmpKBO2p0nu5pG6gZecNZMNanlvbvIFUL+nEzBZQitpGchnZRYNCVmryqMvrLP9aatla
lXlxW4kEZHwQQr4SfY7DTm98V+Z2kr4xO4lqge1H36/v7FJkpVrPeCYgYwOmvst1ph5MIEgY0wQ0
NqJ8LBTUL3j5p99ALHhrAnS/q4+vfPTM2mxXJSvTxVQh9gSyuDNcRxwGMuXhgSbQtq3znVB+SxCj
95Nma8rVzfWlLoaLSWKPaizcBnN5KEsKcj9ViUlpuy9Np39L+OZb/fn7s8W57cDZEPj7vZtsJDmD
YnAtOZ7C5qv9OzMxOwdCj7qU0XFDqEW3i+RgJ0u31dAgZ/spU5603l5NXhdP3pnF6f/Pnhy11oWC
MrKoUP0R94JpW340kdNvqsF/CaXd9U+06PFn1ma5XyIKstmNeGMIeHksyvfTpdF45b+evCKiA6mF
5ZOqDEfrclGuhGRs+Ht6IXouwu9hiLT4WlF4ceMoCk+iGZDmzVl2uBiiphwIWaO/oQX3KTVhNP7U
r7FOLB4pXkoAwqcyMInD5VoaYBSxL1LoisPmts4yJ0w+jTqA3Vq3kZ+zTaWDTsGnRBE0+yEx14rD
S5+MQh7dW4XAj7jkpX1JL9Qg63jNa/KvGKQTTZQG09f9YiFK8df5VGQt9NXm0VhRkkBMM4yULS01
pbLzZh+HyoaixSbzM7tLV2LFwkHDIG810CjcAPMkCdjIYLgSXWkgcE7ohu9VeKRDGRrBwXrStODY
iMcaov7ry5yO7+x4T4o8MuVuGGpfNdyRIi+LRi/CU2lRu9N1AfXT6K4WCneTikb8758KBCsg7QBC
4S2ZU3AjNdDHah/9xmXEtChz6a4zV+qwC6fgwoZ86R1amDIE4IbhqaZBOajuMTIG2+/vuuapDMyV
7Vv0kqlPAVsazZB5l9LtSBUVrw1P6vi7j5/UdqGp/k52xXiXid2zUHgZ73v95fpnWzgC4Gn/2p3d
obVqxqMp5CEycwjF3onmc7VGKLJkgmXphBIKF69eIhlvLNGKu/Bkdead59a3VMzbfgUKvXBB8iKA
84wJAEqN4mwdld42ouVhxJBB6bxkxtoE+ZJ/M1yARiNSuxD5T6s8u0x6qdIYkDTC05QlQtEQ7HQQ
mKn74fr3WHK6czOzW7JSUpeHG+iHIIa+Jt7J5o18CMpko4Zfrlta8rhzS7PbkbJboZQDCzKGndCW
qR2L4pdeK2j2SXZqbmPl3480IkZwtoXTLzrbwlSliyCKanhSrGfNuNODbVv4NoM2/21hU3w8M2MZ
Q12RLYYnT7pRO5iThOw0FXuip6gooa8vV+Lton//Xda8VRK2ilYbroJ/j3RpDbdyqonjsUl+XV/X
0nXJ/tFIZHCJctwciDdGmhWlggsyJgWhZSRf4XK+EbvyXZjVP4p214ov5YvmUxIcM3GN2GXRXUA2
gEGFDg3QweWulm5bupUigFQzAflVebrRpZQx/DC2c4NhtREOpx/XF7xmclYPgmjLHbsEk50kvY9R
d+tTyBlDmDyq6kaN863vZW+I+RN+459VzsIIfJ1p3spRdIr00Ml93duViZLZWScJdunHh6RroxWT
i+5DNjc91OGymfcV8xHC2HICEcvxtqHNHlKerPSVRsKiEWawp+EoiOXm3Gi9UOUMqtCGUZtnMJt+
87jatlz8Wjw7p/knCJPmksFx7oeQ4vLiCzrZiQaGy8Tvbs6rE1ijfJDdlQxg+TSc2Zsd80jI/DQt
sJcH4YNXdPaYH83xTgp2rVxtESCwE+UmQhh47X29uJd/Dc/H6iyhECFyUChYSzepyoyibm5p/t9f
d/5lK0ALpyuT8zYLlmaduFXQ62BvqIcb2bGMS6in9teNLN2aUDWK06QSV+d8cB76PiOoE4yEmnSK
yvi2Vd3n6yaW1jEB6ii2QnsCg/Zl3NBlv6PqgokIjPyQPqvWI6x8b7ABgRIzBfziV83qFJUApEoC
Mt76KDDplwwlAlTF9rqVpQwAvPEfK9LlSkyvhatG94jzJRrI47avYZZLjpqgrVwoM+WB312XCdn8
x9Is1up9jOx0VnNR+l55I8RaYvcAyQ4oXPbbMshLpElq40EUYFREmla/D+X4oeq6r0Zn+MhPjf0+
k5Cqz1Uz26BQWdji2Ix274vQKpfmZ1P3GLPPmKyvFM+6KcKA+b4g9vdGXzenGug+1J08hFqvWmNZ
WXQH8tsJJk+/f44ZcXMFKhrqz6cxDB0jrrdk7ujkrKQAv9FD89cIjzqUm1EymCjHL7+VgkyoaXrA
nLV4B9z5aCmDY6rJNAeibwc5fJTjj7I6oZ5BeZUPvh4+SWHhtPq9kn5vQn8zdtlN1b2DFzkxHwDV
70T50RPQEkm3dfxOCGALwql31z1sqVyLLgFwIQCLgCHmr4AkhGFC9MnG9fw27JKHoAXdO2Y3SHls
xGE8DaF/VydgxFN0SO3Wh0Y5a/ZFVdnZJNBuKMchkLdugdzp9V+2+NnOftjsFEeKHuaVBmRbb3qn
D3M7OFaqe/hvRqYfcZ649aGlxAqY7SoOHOGp6F9Sc6V6shjwmEwGrT3RFc0HJotiKPCXktywR5Aw
dERxJdwtBokzA7M1+FVRDUKAAVTooD7FvWT5Y+Q9Xd+ppVeCfGZl+hVnO5WFbZZWIY/t3rxJ22PX
H+F0iN+F9YpDLt3p53Zmb4RSMi2ciUAka+8MYdODvoYQtBQs+gY/8cDrq1oqXIMHhhgA2BEHYP51
mtFE9qDAy0iFFHl0OoP52T4B8PShqjZhKd3yyG+FtQfDFAxeBYszs7NvlrmChMAJBZPS35rQWKok
tHY+9o7kG3alWI7eS3YjFWvY+sWveGZ39hWDLjDjaCpiKO57EeQTC5MYiNOsbUlGfX1vF20xYT0N
8UzkjLPLa6iYNBk0vmRrHOM6cu1IYio/bg+VG1DwXaP/nbbs1ZaemZvdYKGhBa1a4qCW90xfCaKB
xyxZufUXM0AGIaA2BNuJ1sMsyFtlompZz2yC7Pa6I+X+cTQdaXx2mbhOYHHx6n2eCE+Q5qIg9PiW
/fxje36PpWORtH2H7S6+d4fqUKuVAxLIzs0XK3hLtetsoXM5Wb8Vyiw3mPkQeAXxLImzfQNs9iGN
xuQNuFw0OuBSmiae6LTOHl2q5Gdl1lGIus0RWZJzGIfFfmXUcNEZz2zMbpOxgV0w6SQCvdjYdW06
Q/Ksl+Gmg5aedt/1L7XoimfGpv8/i5UchyGDSDs8JUb+WRKCrasZPxFo3Vw3sxy8mLaGUwWWATTB
Lu3oTeHVfslIWq6U9qDF73NXu82TY5tlN0I0vsvTY245yfcVs9PBfXXSzInwbaIQBc5wabZvxNRI
RswWiL9noeEk+SMcW3X7qc9jW2kzW6EFuB+LNczd4lWKQiAF5kkk8PfpPNtXgQQmHFHZQFUhMRwj
6PubzhXXxBbXrMyW50rMOZfyZAW+Wkcw8mHjRoSv67u46CMgQSaaVLQL5p1EUJ9N3JdcPAactc3W
msimx5Ve/PT9X32oMxszP1QLphuSnkeKEvryVJvXnDEWueQG3+mZSfqPS5q5Y02dTdcrlqS4R7N7
ljZRtDbyurwiiLToNFPd1WfZQdT0mq8MmBCRM1F+aRCV1Z/CNNlf/zhLLjAV4sHT0dM2zPnVhfJv
0HXcJXE9AlW4GXx1e93C0uc/tzBzMtkLlUiWK14Lxo+sAvHgvi+K1exmeR0QM1ILh9lt/iYRgl6I
BYSKT2V1ZBK59zZmGG1o7W5UXmOD08d3UnIQxHKXeh+S9F3qlis+sRR3GXGjOQQNKUQ50y88O7Ko
jreovPDBVBwcBnv4xxp12+jaJg30zahFj2/Y1zN7c5ePrdqqE+wJiXnD7LqjNPmdkA0r74alURpG
9xSVKWU4h+h5Xa6r8OIgTnoeDk2bb0rjzuoGOy+OFNVgAmwhUvRNO+H9pqQbRHDD9lOzpj2w6EFn
v2Dmo0Eo5m068AvM9Kkptd2YWI4ZrnHyLnrQmZWZn2ZREPUGWownXdtBHGeKK/fy2ipmd7+SjyUw
g2kfy3dM/3NHdsKaJunyGsCkQZuhUeSY+WArt4IW1TxxTVf57nu66fi5NG7e4nh/jcwcL4SVIXWn
wVwKQkEhH03tR+2mK263vFt/jcwibKRVqdKNU44b5AfXMzd5Lx1WEeeLVn6jxKBnhA9heqKdnVmz
LcLMFMn9Mr2A9aOBQq9qIbccBSHZXd+1xfDAUP0k3AF83Zwdo1xCzNALMeVL+tb4gkKl3WcHrfO2
6pv2DsAVzjzJ880pfWM/0yhrjVOPWnRS79sEO6+SlaL30v00obr+MTI7lAry5VxeZH6WHOi2NHao
zXWDsVPUJIUbTFlD5C7unzbJFFK+mSYELj9VYJglcmAirq0LEgXIOnSYoPF3ghSVm9RSaZkEXbJS
mVkaXFaYlP5jdfYKUv0kH+uS9tNYlUe5Gh1dEveDBLVVlm7H1roxBjScn9XW2vWB9ZPpkHeG5p30
8H6MwqMiPExopYlR5rozLfotM7D0G8CfIul8uRlAAQp5tEzSbqpvkbEvVc8x6Zj+NyuzxWtxVQ1a
YXGjibz16JRaj/qwViVf9CNwBr+1KRmDnRnpPLTMyXSjUyabG9gfXRHqNWtwxnbFYZf37B9DiJZd
7pmbMZk0CEL4u1YetepRNGobkcG3RMc/6wGWcmmGRyQiyS3rya1+I3vWQVejTbxKMTx94XnCO8Ez
/rdtDJtfmlGrUJiAL7AjuPKOhuw9Y/MWyrhNfTcNDDLz8YbrC1pJ+B5gK2CUdXZ9JW4UikLEeffF
d/0HKWFNb3C3cwuzyyvvOr8YRcKW3330x5ehvWuCtdr1khMwPTIJ5jGOQ7v3ctvkLI9MyK5JRtPw
4GfqgTnrUPNXfGDp44DNZP6YxH0id7i0IghG5TVRGJ2CarDhod5GIADoZkhC6gjFaIfhysdZCo5I
q/NAZRbX0NRp2Wf3mMK0rzK6dcT8TxPYaTO4P70xMByzaE0nt5AWkF3pLREZXBd6JNM4DrLyl0bd
PrbMtkuik6p+ydMdl+leeNJ8Jyjz/fVAtLifZ5ZmnqF1admnXhmd3LbbTTOovrsrzRb6CmKeVXTe
QVTWvHHZJs8vJtEY0J+T4LRFJ2fK2EWnpgAzTWM22+e1Et+MVoQmVdSLWx7v2yAK9ZUq+mKtA9qa
P5ZnEXHI3D5PoRc9DeXAiK/kgSge7ppGQlrQAR3m2zJKTmX4HWT3yn23dDxITqYaJsRQDK5fftI0
ZjRWzrQIlYPoc58Ow406RF+CQfdWgvHiIpm7syBaQZIYLOSlpaHwzSwOyFSVLt9mLim377RRttO+
V4p+2+ZPSWdtKvPndUdaOidnVucUEvLgmm2ikrpm0p1f36a5ANL4Y+8dAWqubOXSvXZuanYPJJ0M
GebURUiAjFRA2oryrgo8moKP19f0W+x0fhWcW5pdBQJrEqMJnVVmdhrE2yIAYNQnLwDcIpcKldHu
IjG21YE+pNt9aZJ92B+z7nnM2nfd2lGdjuKrHwOOBtoD+FWAPVx+18bwEsPPKN3qZb5B36pP8t31
9S75KEojfyzMNjagNQaZDBbgHN00kbFlY1cfBsv+yRwgbUJyzVdDTKJrkFMGPTm0r+1jJtIzkWEi
ck7X3XRja2dKL9t109wK8drI9qKTnpmeHUKzlILMHXkplPFOIn57vW0lJeTxtdPpq9Q80wd5/cH+
LnR2V5lGopHKk1f71iP4VUf3gl1dRWgXyuK+UvddD6GlJb6vQ2Hlvl90FYYt6ZwqKMi8Agi7oSF7
2gTt8p5N95fnrRyMxRN49vdnISYPUKWJShBx6N/kZfneSPean21hh15ZyLKhScoStCed99lFGA6R
1ccDFXdVzrZ9PCJYJ+3HdCeAx7/u+4uuQQYGY9TEFjfHe2hqSGY5oe/qRHSmRi7q29ugMreFom3K
tRGQxZN2Zm3miL5SRTQo2UDBunNNkB9w6evfrq9oce9IXWgxoRv0SsR4lK20auE2Panhx1rcKMq3
EIaWFU+YvvQrH/9jhP7BZVAyUdbxc4HnEp4mQEMOE7KswzPxQkfwICihHfdrnZ4lngm4Cul3Twhg
Q9KmT3mWkoVu6ped4lLu6T912r2glJuJihyA905BCxrOmB5ZPyPfapliOH7tJGmxzeG6PObJv1eC
wi0hgmEcANUAaQ6vdYVQiuqK3xLACV+PwV32O5JBIGi+pXFxbmoWTvKha6Im4s0Yiv6+Eku7kqT9
dZdZPAS8euGE4+n7CiwJn7Xf6T0vLKW6k31zA429XeijEwehvUp1t2gM/CAjBgxbkRNdfkbLbFqh
zjFWVv4T6tm1Wu4EDy1reJNy9GOuL23xxP2m7cEnIeuYXeUKd3UdMUhDTffBNSKnTI8xwnXXjSzG
XeQWQcIDigRxfbmkssurSDOCiPlc4ZsWGsO9CGXA++tGls41UEUGP5iogqh+5geMnBdapOTRSRxT
O0zuKFPVQJ4YyUibFVNLmwZpH/B3HQQcFbbL9VTW6OZhyOtAPUpoK3xbo+JZcoHzvz97M3Zakgth
V0QnQ9qIo7JPY39jxsMxp6yG9Nju+sYtr4YKrqkDuOM9d7kaq4hbLW2IVb2o20mGsHhoOW269rxZ
THAMqkf/2Jm5WioOngBMgcZPfILI2vbhEzWqzwXINvgOd5JZ2n3+UkVrgXHRMaghiCDUaISLs1u5
jeMEBWZiEdCaqoPnr/jsJz/jMdxc38clLzf+2vm9/rP4W7ZCVmsegShN3pfB+2pNvHTxOzEhD4si
zAcATS6/E1rVgNED3vgwGOZRuWW8ybfWlO0WXe/MyMy1W5+uhFxwVKOUziygoPijFOkVqPtjV6+p
Zvx+3c2vSWhY/yxp5uhuknZdM0yxjkFdehO+BvGy50hf82qvZ/JpGM33sfhRj0fH6x78GoRjVdww
BTv68ibwviXlQ9LcACuyJJKTDwzFNlONrS+0D9e/7dJ9zhQPupoKlEaoOF3ufZBKrl6p7H0aO5bw
TdaFrVb/RFgXMZ4bHljeW2Dk5wZnO2N2lRroDch1sXQ3tZVvJhx5OqyAKRa/9tmyZkeDRprRByJW
6uYlRUpEiA6i9UkLN3G+pnS5eDomcmNVgemEcvzlDirgVoV+IDy3hvvDig5t1f+4/o0Wz8eZhekX
nJ2/0O2l2iyoYnR5ts1p/0M4mDthrQXb64YWAwrjjTrUhtSI5nOOflKZQSVT+7LCby4V0Kg7di7U
XmsVi8Wvc2ZnduDFLOg8TeCaoebetx0iPrd9cAuF0D4v2+0QO2783ZcfmyZ1hv7W6vI7I/QeUJA4
pENPr6da2eC13zM7BGUBAXits8FwNPvhodOMj5lQ2UXR7L06WIPxLX5OEjvKfSAFSGsvP2fEgIou
tBlHzmImpTiW7Wh3a1QFSzW3CWFOVZGyEHfTpREUga1u7McIqED3pfDVByWodnRM9WxDFW4Xgqdf
yYWW+FoVE/Z3Og8sDuauS5NjNOmawsRw8kzF6YRDmxxdxLcNWvjFrZ5lG1WF9o5ZtMbRja//3nNJ
w0yadFQYXr19ss4aEiFOsS3cC2N7Y2UQM8SNk4prwnBLZ+SvpVcPIDRLK6EU+XrSWBz9VNihPtBZ
2j0vF/u/rImpl8v9pORVG7qOJSuu4ZUY3gMUvBOSxhFpr698vCWfPF/VzCetKEoCX4CtLhhjG1nv
0rzv0+c3rOd3AZgZS6BncxsS1awk4ZTV3V5V/VuvuouywonHaiVfWUTVm2eWlMud00pB8ES55TwP
pkPpyQJ2vrXcjcB8olTpP71uuANHtbeS5H4IZScx0gcjzu4nqj5pFA/Vc9XEj1HY7jxPou1g7KPu
q9+Nh0GsLJuB3htfqEcbcDBPQHEtrVs+SHAZagZKzWjIzMJjl3oxmiD8/LQbH0NNQZJkXw4/JNN3
TM2phOi20dR3WmLe+l5tM829Ep8XXdygV8sszFS+noXDJmvyDkURDhOtqr0UmvpNmyXKkzJKxbtS
eIOE86S5ORGgM+DLNPjknGf3G/pEfYhwEM5Hm3Sjio2+q1MGi6F9lg/XfXAxV2cyEbIReP4QjJ45
YasP9NMFbGXufSvk+9EwMyeL848U8o+iOTyaXrnV3XanJNX9ddtLicK56ZlX1n7d50MhRacYjg4H
YhXQaK28VjVePMmmQbFuemOzr5ebKYN0JNej76BBms1Jpou53tFZ8hAqBmCZqB5bXDCXRkYXOdsq
c0lv0/pmNNIbP/o/0r5sx3GcafaJCGhfbiVZXuRy7dXVfSP0Uq19p9an/4P14czYtGCi5gx6gJmL
dopkMklmRka0u6zvOwegMkGibm3aAPIAQRQkmZEG4m4/VaZ2jVkSPOSV7NlE+lipulQQatcm7dwG
54EKJaURj2w8Ebi3pzu6lJ7wTro6aexqBeFXMIvzFIZWUyiFDsqK40QnP49+1CiZxEnvp6DF/rqn
2WeWuOWZQYvR66EFS+pfqNg40vD3toHV+TozwDlZ3WhhFkN+6phIW6TjnAzoGOEVRjRf3H0CzOFp
CBICnBfkTs2RJGrv5gEU06X/HwYD+AfaOcB9ARzOpTPrI7T3pBqDQb9cBXQBegCERZBVJz6zwV3H
gLrK5jyGE0OlfuigPQY199ujWJ0tE+hq7BEZ+nGchaGj6JgrsvzYZNWm7eiWqo9NRjcR2tdvW1qj
qsZbB5z4nw2faIq8nDB0y0VNafcIMV0yOkqMCx0BnsGT9QGqK70SZcEQhRJ4sFriaSF9V+fwrofa
XKAPWeJVEjiPTX10WosYf29/24pjXnwa55gmmaYUKm94XQ6ti3YjmhuOkHBjfQIYlJxl/SAOwoUk
Eg1FP/VAjIAb3IsAfUij15E4jRo5VfiGUrMxHYg5OFpUu4mB/AKa5CQnVv4DBAMlXzwjcNOQQVvL
3RATUx4ks0KWwWyJT8nGzhRXrV6/PqXnRrgTcy4j67NWcmQiuYkKWSIrc6gpIuBd8V90EoIyAK0/
OJY1buXyeEpwRwAEgqSmB71fMJh4BK4MbtKv7xRw+SDfwSC4eIdxqxcWetcaBJbwHRCvjb24r30o
ceugGbs9deybuSyQZqOPHY0WEMS6EhWHcpRKCcV7GhlxtD1S7WCWaHRYSPcdmaPKHZI6EmzOtQ1w
bpILA3ZtFFSXkY0AyNepw/kp11IvSmXv9sjWVou1SYPbkFFJ8deorJWjcpFnrNaojM4AFeVdM+zi
/l7Xc5EO9uqQgGYDHgf6DshOXIYbpjzURCnisza/gnNbfxHVtFaCM1oscQFl3Hd4p3EG5HLIex3t
68c8Nkqn1BXdnexW9D5eGcaFFc7BpbyGmi9ABbgz+VM/ORlTO5xETIqrVrAq6I2CsgcU/y4nC3KQ
DSRs0/wIgfSYLk+o6Fu0Edxk2YnI+bUOrfd/jHBDUfI4KSyIWR+byhw3QPY8g91D9+KUWk6iVfmG
kt7y0iUVvCDXB4dcNyN7h9Acd4NO474HUBRZdkmeEk9qOsjmjqNn9l9/AGF8/9rhIkRO7CgxoNJ7
LOt0Z5dvsTk6djW55iB4jqwECBgCgJI1UQPdxu3WsW1Aq9i2+REyNLsQBESeop2UXNkNRAazbBbv
b2/b1QlEh8qnsjX0Hjh7qt23sdmW4KcsFB8PY49AFDI3Be6x1h4OciMN8Zqh9vAfl04Iio1FyTsM
a0TzCEojkUPzfGNm0l2MnvC5D0+j9WtMzfeIhi5dDrEBXA0IWrIXkJWDAuTVKkUjXwlYF5/EjVy3
Yz1E/iRnqggDnkQZlKFwjjEd89tTvLqk/46dx0XJ1WDN89DlxyF8nUJtJ3cj0l2VW05+0VcC/1lL
FYDiCaK66MZn93Fuu8dKRzG1dX6sZkLf+iJP980oA/8FRJpLiqJ8tGqrfypB2bVZ0iz1oGz8E2RD
6WMzlPb77aGvepcBvm9G3I96EbdtDKi+VOkC7wIR5guRGhxApgRtuEhw+KzBtPAYBKka0gUQ4FK4
xbQWhS42wRyHSz46SIb1CDx62Tpa/QipBR+w4W2o9dsBUgGhtNWyvwWKwNlzlj9OscDZ1wZ99i08
SktdhiyfFDhW2uFVB1hCPFUbYQ/xmledW+FueqzlAgJuWGcp+0YqR9MciJWr+ndR1XwNa3E+tSp3
26umIkZuvkEh0+khddVuP+rOnRVHzZ352aydPvT+iqhX1vbm+eC4sK6pXdGpFsKFVKubAlWAIu3c
pnhFgVNwIVvdL4A7ICPOwi54tS8jE00NOyISVmtoHs3OQ80UAWnRD3K6VzovJs/E3GSymw7Pt7fG
Wt4JD4Z/DXPzWqsjztNkxLxOIWjMDmO/WVSnmnyDfhYEgepyhiYX7JRV5zyzys1s3bd5FFs9wkNq
OAQIXyYwLHwPrVoBha6JTB36KFRuUqOumLthgc/kIBaLOvCXjmLunNUdgEI34DcSAJG8ogC6a0lr
ZNjzIOqN1Xab4aXTgUsJYpq5CE631rGP8xgMfQyDJqOqd+kmQO0XZNDK4mhp/YYq8h4omV20+NR4
BtNKOA6bqNnozY+U/ocFAwAVbznwSgD0xGbhLBWa4P4emUlXHMP6NEYovY2Wk4uMrE0ls8CazRmg
hDOit3JhdKZdHFvT+NOP0gs0IP2pUF5q4LcmaCPd9n122l/cFhGogd4CbxjqUeC64c6oeUKmmaTR
FIBdEyVLIsl+jPtvJweRqm2jbhLM4Zo9DA2HDBMOBWfr5RxaBWRDp3EaA6W3q9+lmbQuQl7kQYku
9YdS/4nylbWrUrQg3R7otdtgpCCLx4MIHdrQ1uBGKjVGOLXSOAa0R9tSocfZ05QZ3xJtsXdllt1L
avOnp5JyVMt0OMZQGdrbaqkIgtzV8uIrENvQHs62yxWGcizBVkxJPAVFryIf+6MsdSe3m61dBxIK
/bfHfBW78X4G8EnHUxp0qgovJ9wOelZHmYnFnU4QyNhkmn4HQMwuKQ2BG12f+gwEBegAYGp4dF7l
6fIyirPZhCn6rh3GO+KabvIavWZ32kN6Iof2tfrV/Zqfvjw+GEXGFjkWZIivjneyTEUL1btgBt5v
HivXtrKNQjKniEUIlZWpRNBBnyHOJmx+/p07L53Vg4R0Dia0RdjNAWJwjC+2zN5uD4n5P7cf0U2D
TgGmNMlgf5f7wywqQ57Tfg6U9FvUvEOR4/bvr20DMBMCfsk4Y6Sr6GkzigI1s+agahOfmG8ptEGB
X3PTqjxaOfRgStzya9NdlHegsLe3ra+NDqBedgFFhgeP+svRqVK/5FViTwEe++BXiQrAQfNGxEO+
slbgbkUCEMlO5CT4qy6d5KTNKMAJnaRvDCo9tol0V3Vt6rRIXd0e0Uo8A3EM8mJwDRkiS+xbzs4E
RVnA4tJFmE6jHjw6QMl2qEd0alZK8SsxE+kIQhcULYvuyzIW4JdEUhwPC8DngGtnX3ZmOV7MZJ4L
fQpqaJnFMmXu2HyZ8pEZAWMCohayL9jXl0YklVRyrsRzIIEuo2t0F0YURZA5WF0v0EzjtY3DCDTe
l0ZmCMOoWZ/MQZ9/ZBl1ZDxO7NG1NreXaiX0MvUr1dI+UQh8JqlSIq3tIT8T5MZvk/g6qmJ5ftBs
oMsHEYyEOTK3jbG12DNLM0EGwldNdZXQMKHJEqCwsC3q6GVYisOs/k0lxVUUV25fe2N6vD2+q5se
1krVAUNFaRGYGJ6yexpL0uBTEIKN1Am1x9LKPeRKBA6/NosIt2jvZo2FVySgNjBHcZWYc1ADIJOR
Td2pH/lcn/raDMa8FKzZSsBgZUXQrH1SgvI0mZWktW3WLktQJn37YRV5PzjA5VlfP0hAAA4OEAAf
0AjAcyN1U25UqabPQRJ3mlcbNmKGqqv3Q4ZoX8lUEXQDrEUNxnCOf1EhQIng0uNVqo12aKpLIJfF
TqoDNSa/h9ZpzczvmsUHS7Tg9rPij7gLsKwcSIUwSi5MdWlvQ/Q7loJFp5tYXjYlmmcb9c3otoWy
mTQP1SmByZVdDZOAOYHo2kCI4kzSPu0IuAghMdnEPrWLDZnAOPihNoK5XHFIUIzKaEgHEx8ONbYt
zuLgvJhIYhm9FISdDH3JOdV+VGDu9msjtrYk1/J7aQmb7e29trKArAwC2DLTT0edgjNq6ElXmsoS
JNOj1fV+mAeZrDt2qOPZGDugBrhtb20yz+1xDlPjDa7p4AsN9MQpNku4oVthn9LaRJ7bULgxzbnV
hpW2BIO+N/PHkY4bW9ka+V1Nc8H0rYQqoCBYfQfIbBOpsUtTpa6bZTUXcwAc1ZZ0QBUXw6YdQ0G7
8Mqs4QmFaMhgb7DGzRqdGlrOWj0H8ySnThK2j2hnTfshoLWotrlm6lMqB4w4Fi7cnBcWWdYmZVHi
DKvdjGavRIPOqd4pngWahNu+sDZ556a4jVWZs6L2Mkzl+pOcyQ5OlnARBMQVXwBeD2U4HavEaFYu
F0jH802i6TQHRl85snav/e4H4CFATSfKF65EeIR2FAwYeTWOS87rwEMKLccMoResrg4BwlRZPm7P
13V6B09GXM7QzY9Di+EfLwdDoOUpT5qMwUT1Y5U8hNEOzdW1tG/H/7HHJ+Yhk15uW11bJTRFIfYx
wUCJv+rCJ6HBECs4UnQyO5BA36lqljhR1H/92Ed7McoUWC9QaPF7KVVTNRpNjA7uEIUNGC7xkrdF
TfDrk6jDBHu8wg63ZS1jbGeDYJ2geunN5G8W/hz95L50+/1ATrMIJbMSYFFyYezFSD4yTZDLNaMR
EnImyZcACAcvkgBWLRwCBpBUObTzfIhVsrm9XisbmBE+MF049FwBB3RpMJSqJc67egk06MdD57p6
TWIAJkJ0//r1ovy+be2abQp970C4WdDgxL0DNi/N2UoUm/3ULUHTaONBNaEzO6Fq6JrZOO5qtExB
LCRtnAQK70GWTOpOlZLy3jBzo3WS2aZBViwiua2VrYjSOy5BgD2DoILvylJkiCsplOKy1ccS7qig
th2aWtRFurIxYAUeBHoKVjjmdiPSx2UUNf0SjAfpcf4jYuFbuemAyIAxCkJBEM8JFtnOrgNUsiJN
qkZcrULwxYToK3qy8t+5mYFYMJfQ50GzvTpVgt2+Ei9tRouKNydW6arNn/QIJYY5Y+qMyQm70htm
sK/hKOgWr19+CZyHnVvc6+LcGl/GGtteAfvQAF89mO/N2wQqDN/y5nerd6u9IrK2OqPI6eAPggwi
6eWMhlMDH+4wo61Jg1qRdugg3DWh8TL3v/P8Xg9f0dV0B900c/GaOmikjYIm/abApS9yC/2pkGJp
l6giyde1DYvUpQksJc4NRL/Lz4oXY0FHLfxIVZ805S4dU0dbTunXuTFNGbc81oSJTn9w33IHVGSB
FknREYmM8VWzn03U7Jv8rmr/6jJ9SxPNtez70DiQ8OtvSBhGuU7D+AwkDTlPjiDczpiMscrdr8Ye
nAjXW2twDf2j/RHrTgyOwdt+db3QAHGgYIlTEkxQVx0mswTOeKib4JIplSfESBRge6xgfewVtFuM
+7SWRy/XZ8FD4TogMLMMQcIuAqhKXy7kaIM22aQIhUb+jahbaj8viSDcXp8mDJ6CWAvSGFal4Kay
7XP0l8UwATareU68eVTBOPJmQxBbGio//DLOFz7DSq1oOkSSS+Mvnr2Zd0TXEA6kXFF2lYbKL14w
8Q+5TgRoiOty/qcpkLcgmQwlt6tn1rxoE46SJah/l025LUjv9Vp3bOnk0Cb2IDXid1GJBqs4mLrT
SJvHYgHtSe5WfTSg3D+6Wi4LVnTNkeCwFvYLQHj453JFMySTZMYoFsjFd/ScOLPfoyaq7LroSJFo
/PJ9GO9abFGg0BnshU+ZLlFjGSnEb4OwOo3kL9NfE6l4XZ+Mlya4AaH80oaZJmOSx2/D8kv9+nsI
zUDoykEJEp1+V/x8UM8wSsh+SwEQ6D4Yl7D14v6NmIkg+7u2D1DpRNBEyhIt8lwsoz0k9LIowZsc
6GZj2wNnsq/b07SNjMfbseT6QMSIziyply6wWJCWUxtYUmLFSeXehz6qh96jYI5iL7QFDicaF3cW
aMgeyvMAayk5fCjUjVRXnzc12d4e1FqkAsAM3crIaygoAV4Oqp31QqcWc4My9cK89mqU/6ZZqErD
luHyfMfkgYsJeRNWUdG4iDjVeos7DLILBCHDSJxR7SGbO5cQ32i8Mf5T2u2zPNX3YxZtVQLWHSHN
LFueW1/AOTz2bhniOoOjgKY+ibsji5p2ZB/mzMcrJpfoG1iN/CT0wLKfUXeSRJDT1blWoSiMk4jJ
VHJzHfadNg4UcyDVJwtYg0qHutxXO+oRO9GdbeIagSwcyqCX66mTIa/pgIyHMf4slyf0PAkT6GuR
A+sINAP8BVUXbh+MUkkhhWLjluINu/b1tj9eX4Hw/Wc/zrl9oSldtFj4cUoOWfVUx3eLgX7NzW0r
q1sZPHJIseEOhITA5SwpEcqVdRLibtvuwsrVSTBWTtq6/ejfNrR2bOD9ijVn/bqA5F4akpjiJK1h
CHWdOxIv93mYfaC3/01VdmE4vIC90oSKkSB/uOZoSHNgWyNesXrRpdWU5EM2SpkU1Fnnpu0dUe4h
ry4IUKtDOzPCzSF4h4Cj0VMpmAb7rY76TTUNPqgJ3NpSXCtTINZg+kWVCQLWWlzEO45VLoE5xegu
x5ZAxDmuxgbxvn0xzAcD/O2qdo+ZTVO8F9pvt9dvbSbRtoXyCkp7KDtzQUPJ6xnOCms2nd47EgVk
6o6QXtvfNrPm9edmuEGVdkybJq6lICk3+uAWaZCWyGe/3baytmIACvxPNgsACS4GR3YGTlJoqgXR
LpdPSuMYsz9sQuKV2yh2bttanTj2XEVlFLh3HtEyN5oBGj4cX7qC3HEcQZ/um43j5baV1XkDLlwC
9ADVVx5ZYvdl06E1QgqsZDejS2tQ701U2oZMkHVdGw3oakDCg3SRjTbJS6drQzVK227AZQZBQovB
CIkJk9NfXx/NuRXO2dpSLZo+HqVgfOy7D5kxDW+VL/ft4IDAzRrvemRCQZzMbdsE8M0hryQpmJXD
PG+p5Ib9NukFE7YWYOFgqMugZw9FUDahZykLgtWv51mV0Dl6KjEGre/cKXLtYd6IK5Psk7mTnWmd
Q6cNEQ8FGhYyzoyVk4IE10SGYAEHaUChHOOkoJ18vr061xwbqMko6HfCsQFPAJnxpRl8u9SmczgE
TRE05vtY+mEFHsKjpXwn8lvbeGF6mD+0B9ApF2WQgOojn4/Wc0IO8Q6axlrmhK72S+29LhecMiuZ
zMtP46ZbmrvOntBFGlQ/h33uPS3b2f8uHfXvt6dgJcV3aYftx7OZTjO7DK0YdiiYCpa7MUodtfJM
e1Oq+xh8nt/H7FFTd/GrMJ58XlyuF/nf2edO0gxLr44DTLfVPpH2arjVS6SeHUU+6N2uSL9pILV/
J1AmmkM/LNzkpSIPtQ+qmpZABOppMZBtjY7ZbtE2iv1BlW1rHNvlLsJfrhzFj1/TpzpyStrsOnKA
sjdpFycsBQHrk9Li1jA4X7XMcWjVwR6CDn3vyQH6O1YoO8r4SmXDyVBpMU0nRb6pj/1ldGMo9t51
ReVH5ClJtxkQ5Gm1t6Z3vY73WqBH73LzUJaerpUOrTV0xHn5krl6D6Ha15T87cbIScAqkQrO/s8K
5K1hsKPmzBGMeDLtZorGQCsfUBycQBgJMWgj2jHymcUZ3Oo1/l047d4MvQXxsi+d7F6vXAOr0AQ5
MDLxLjFPxM2ib7PlgY2bDrGXpW+V5DZGQO+Tx2kfHZSNBoY3KI9g0hwsS3uQi+fKrx7I5CrzvfZo
2Y9F+pqR0wSea2d8nt4a2Umy++FkZE6lOBPa/pSjFN7bhQe2GzsWTMQK9gg7AsgmKCxAOQ2N3pcT
Uc8W6SakHAIwZgHyNxfdxmibZV80FXi9p1IJ0gp0y5Fq3OdzMb4UXQ8mymkWNZp/0r5crogi4/2J
HLSGqzlkii4/RM6Hph/GZAwWuAswmK6sDy8D8t3IrLpLSwPro4F0fAsgRdXIm9w2Nqq0t+cfUM91
0lHdTLozI8dCHQJywnzMNuAY27Fkbx5nTiOByZa4dNsb7c5imX30yVpFQDtjJ4mIBYVj4SZV6Sul
qe0YuEZygAqM+a7vCLZFda8GUbaZIgsY3M007cClm0BFtYiRLUZpstpn8n16r5qORnbJJhm2VeaG
ijdUfyo/PiDBaKqPVe/guHBE2pTXNxFMP9BnuOyg2ILD6HL6IcIzjKpRjMEPbf+gPnw57l7+Ojch
iRrjUZnj10O6YC1av1C21AJuvXJZNYPIJ3tYNnQuvvfqsasjPJpiUe72s/H9ysPQXQORFDxocP++
HKKVtqlU9OkIRMl8TyTyAD4wKADHD1WmH0rwfddKC/AywliFgsGseFLjhmG+rRT7qbeW53iYfyN/
dxe3FkS1h+5uaMIdqjZPEPXEorqJrHoReheJb0MwolzGDVV91QrM/mksAYc2DTcigv27umxAgqFt
UrEByuEOtFpShyK3yjFo0wIYyNSrigHFjk2ImsftNfx8mFxN35kpzkPqVtaaNmpH3B2MpzYq0bQL
zEplPIIV5FXVEy8vCXDfpiep890w5u9DVnvlE40/8o46YJvZDZbk9OrPsT2oheYq+rRVip3gK6/v
UvA0hjDAJQeFUV7xKYwGq+riZQygHWP6Mxn8spQ7r4gMwysJdPIqEp6AGUfMzyCRQ6D4TrUh9Ug3
206Tl7K7dETDxut7vwGgxNdAQ3GMoxLkE1NZbpLGchAlC+RZFgNPRmr4naLRp9vDuBZ/QKcoCnFQ
/2LhGZwRl76KxgcwctjdGFQgfTQVkD724Akllb7XlmHb6XvL2k7zT424dnwHnQTfsp1SBkO5PO9r
3GTG7KfSiNRXrt9f0HVBAyuauEGyArzZ5UcpgMeyqR2D0QqfSntLq0c50vy+K3aApTZDEC8iocqV
5YRJ9IGy0iTT37g0OTXoN7YzCSaz1l3SA+gjBTea1UGpLDwB0Ia3hXppoabmSGgO9HuJC0Acb6ly
MpXc7YZtjppzf6hmAS6bzRK3j4Cp/NcgF4bQIlnqVQWD47RREwfSeJO+nfXNINqxK2c71gs5ZUbT
gKocj8VubTKN+YTJk81dWqU73LHu9FMknbrf7duQh34kEidjcfx6bP9a5F6AYW6FxRLBYpLuoJv4
G3jzPVQBbm+OVSNMZwt0YKjYW5xP9JGWgRJfHgOrDp1i/mGHxE+KJzUe9n3xYxAVAlYd5Mwc5yCl
Vix1FWNM+X68kwzXuu/2JHXKQydwjJVYDmrKf8fFOcasaHOTzTA0QMa4KnAb/WOSI0i6/Nvzt/La
YiLU/xriXlt9lxuFaSFGqu/Ftv8Ivxeu+ldDf6fTCYob6y54Zoo7n3Jloeghh6n0oX1QJYdser/w
DL894AAxBVtZNIFcfFqQd63NCcbAF/2ENv7xHiwSgrljq33l4WcD4m4yqYragtmyubuPHwbq0F/D
t96LD5Lf7wFo678J7LEdc8sedxBksd52Fe4SAfXRHNC8Flt1Kx0hBr7XgSgWUT1c54kuPIOv25XN
ZFeaOY+oMeyG/tRN8EURSGDtbDt3Px68kAw9tRMJ+7eHynniFrsydsrFWwKldOEXsRMHZGv5kuOZ
wyb+Idhlq0OEz6GWAyA4moAx4WcvPzIlZUlChF90IxzyDpEeIsClqJFwJdOAmTwzw/minRZFQgg2
cxQsqld90MqbkGkYfMiI2HHkzg0if7wBv5UruAKJBsh5qEkUOU3ZkallGwvKWPrWWmbRNljdasgo
oxoGoik0QV/OYl30UUoHBc+Fcg+94aMaVLljuOl9Sx2jd6p9vpEGhzxqreDCux5RWM+YxJq4QUhy
aZmCXSUDfwhcFNmQQVl2/butVxuzDKxsBOsruo7q7+BMc0ctFMSXT8w5vxkZgQ06HFl3Cf9GzRfa
1TTUcbw18aOWbzvjm5kPW608LtK9roJ0NvrVao6Wgg1LuZMTKEBGQd9tx/ZlZh9nf5dsP9J2XyeJ
NRneBqhGYA4ZNpSLEmFSDaCIzdF4kjzV41+y/JjHN0EkWvOrf21cgcRSJYmZHNkUpEfd2IFbz8+D
+GQ40w50U4/GszPu1e1tm6sm2WUT7F+AifC8QRIpzaiWMax5+tkpp6naaubjbRNrlwmA8P8xwT7h
LByY6qA0PTqwgvBVc5cddezTdIhFV7G1O8S5Fc5pdZBK4fGRTQh5z6adOUZKtksOwIuxbaV9R3dC
MrBPkWzeV1G3wNMBOX8D7COXA1PqsSjBKjEFIMvYVLtog/KCeWru9IPttrvhMB3Mh+TX4hvb6F7d
357UtehwbpuLDmZRWvqylOgp2w6onqA772C83jZx3XjPXB5Vf4Yggg4UX0crkACStQ42Wg946521
T7Z0l21Nt95qT8QvfEtQEmDXr6sJPTPI3QMLKdMmWsPg6E6OiPlodcbOfpy7+3VqMZopLTBjxYgW
9+Zenn7FZDhhBQV76hN9dGscnMdPbTiH04BxkGe/eapfuk30ExxL+8Gx9ssuOTRedjD2zX7a5jvl
PT2Z38PTHHQPgqvh6t4GrAYEtKA3Rbce559pqFElw4h1sHufcqI7ci3SJF09hdFfA8CXBVMSX762
gEesVbZmtp+80mftYG1AOL1Lju2p2/eDL/BJdqhfTe2ZOe7oVVMjq6qyRpfj325nP1PsPNVPNnJQ
78aH8T0+5T+fkf8VHPirvnNmlQv+WbnkiWEzxwRd/7gBXNItmpesFyTxBGY+XxVnkbKQprKvDJgZ
rB1pn4flftFOsygzv5ZmAizjnyX7PP/PzIDoHf09ZgUzza4oPGtb743GcUoPahuefOieNWcBgeKD
vmlc9XE4yAfr/28++bvNHFWgVusbzKfxLk3bOJadrJ1AYyu4TqzugE8KVzRAAHDCJvxspOgWleyq
o1PQLFuASFHHnkUNqasx68wEdwstTBDwhkjwB5OdAp16kjGVAp9nsfza5xkR7f9Gwfl8ldRDOlsY
RfE4Nk75XVecvLwrhyeg5j4MCV2jQMwLjCqsXn3LKOfyhhkZck4xLmTPI0f9tRznn9a23YEFzzfv
pN+48Bq/091B/Y7nBKkdEUXDNS8KO33+mdgrnVuN9lNmdy0+YL7vHOPQucYfrXa6EckcB53vP3sR
Qfltb0FG7NJb5q4dpKTGPIMSwiLbJNl0VHDCrYcvuCJ0xLHJeGnXIiKG1uoIXxY6Ooy3InpuHsA1
7Ahr+KuXeOzifyxx6yeFzdiFHbZY9jYewIbrK3tILe9qFzwl/yko4/Jloj+WkRhzB03YLbFk9D0C
iuLdq4OzQJfufTwt3+zIMY7mYfxj9G74u/Lw0i0j0XNlLV8A2px/rHObPArjUoMmJ27NhQsRl+qv
jZTfPvrIFAdZRuu5+dOVwmLO6kPl3Cq37yGDqTQDID/AqaOyaUdHSfXUbp/eT6rkWnnrWPNjae+j
/Fts/LLj2LEzPxz3Cf2dReW3qHxNp+FEZ3U3i5qI2Mpe7dyz+eDCRQPyrUqr2Wq03zSFgCdps5iO
8rtMHqPczf7bS/V8KjhXqxJwci/yAFcLN2rjyTiVG3ePMjyOS1R6nHJ3rAsvebH3/yUw/jtSPpci
h1q6LND1DtJmnz+0c4RWum9G60fDSyv/afIfg4wrl/VIhViD9bvxmWkuVvTERqNUiuWXHsM747Fz
webu1pvRs5zGmw6towgix+o5c2aQu/BTW5eScJSmILIq2WvIhK7EkKiC1M3qDeTMCncDTxQ5n5V0
xLDSXas4Mt4WdnbQhC9dNj03fJQvFOpzlWVRz0ItmCP2yvC9kO57WXPS0FFrg5XlK3KvzoPgVGOu
f8ssF6hw59GkOcfwwJuUufYp9K3dTJ3m223HXDtI0JMNARYUVQw0llweJEXYxmlOlymoZkguTtuh
xq1RRAOzagTtKmjeA8MVLF0amQhEytNOxctdOdi17Db0UdFFzTEiI1yUiyvQqeihgieu+hb1liMZ
e1o+3Z6tNc/WzwbCxau01oaoU2DDCp/D9BeB0NttA2sB8dwAtxxjO6JPQoYB4KsgdNhDe6feGM0e
jSJThWY1wYG0Oh7krtDgiCI4mhYvFyatO7mXK5ir98QVUUOsLsjZj3MLMsV6mlU9fjzboST4TgQv
kM+ObX6HsGah//fx3GKwbOQ0Nfh95a5wHqf7CfJETvOY/pQfoxfq/sX/+LdXZzWUnpvkl8eyrJGa
Ml6QySt4gADMCw/UbNy+0D2rA0NU9wG6s3J+rpsWEEEJ7Kpt78zRd8F3sKnjho42FDZwJPls9Hpf
rlsbRhpNTQ0bKk8K0x10tf5pWUl8SJU5jzZarhuzk4wSQGVyLhXPYVxrYK9IZXnaZ61p7wb0Kece
0RopAy1bYR10vZyOVLf7CDCxWoTjX/te1lOK1UKsueqBslIrJ3Rkbt2hTbjsC/K7app8C1n62S1D
PQ7MRRU1g6waZdEGqlJocuILnpMySQkY3/GiGl6V8afd7Ztaw7vnT609316PFU9nfeR4AbAsPwTl
LpdjgDZLPuawlE2q5mlNbOxSpa1cPAxsgdevDArcXWBNB+Et3r78ykdqTXpNAqoW2i9Sk6GfczlC
lCskd7NRvNwe1soRBLArwCRIlbA2Bs7bZ7vVQogcA3g/SN+QeQXUyj6xljy1Oknp4oFI4/G2xZUz
HS1WkAJkrBOqzRNjD6gUob1dltDJYEd+sWS2Z0Hcbt+DAq6Dvsn2P5hjE4mEMtpm+bd9XFplNZZA
D9ugzFRRJCFU22aS9RGZreh4Wlk49CWxXhYVLexXrKuJVUBTbczlQKtCkAe3bjwtboZOdkNbXloq
KjmtrZ0MIj0ARiR0LvJQoKaOTYMC0A4upcVP5h3tWttLUrKxIvPQmeV7Y8gfX59NRvCCmQSuHASh
3C4wI0kKC0sKsr9qof4taAO5id+yov/9D3awZACdyOiF53O9NGlNKNr2clBmr6WWuWhUp7LTdY3g
cFzZ1QgdePmCGFhmaMjL8chKo5cZHUC0WMXvpl3746J7oD8VOOFaAR7dw2ivBWeDilcpdwhXXdYZ
ACTJgULq5VHXC+oVeIX58iRPG8sezM080e7DslMCmtwh2g+6JWJ9XPFOJhHMyLB0RvfCnaW9kk1R
glphYAGeSrPBz63at6LojtrKJs7+3F7BtRf/hTkusshaXGmQr5ADM5XcGkXJ2mw8bfqFEGrn2dbA
AWRokTuVhh9DiPTrlyxYB88/II7ANvI0ttMsh00JPtagkivHDHHkLeF2tC3Ape/qeptL2p+c1IIm
2JUNifMaXDes7waCPNwrzNLUrsPsy0FRxi9Q1C2/lYO6J9JLpee+atSCpqm1BdWBawSBBQzq/P63
5DIO7QGAXRA7eWUKcHlYH5Mm84sugqCqHgoS+GvDw8UVXb5MZEjiWWyVbFGkyiiUIIrdRUIlFHDA
qLkbIjBHt8cUAJbbLrQ6PsiooC0MROyowl5uTjrPvVGh5hxUS+8w4mP7qOfJrgAqu1BE5FwrxxI6
cv4xxie7jWWcrMbslKAf/o+z69qVFNmWX4SEN69AuW07t2n3gnq6p3EJZCaQmK+/wT7n3KnKQoV6
NA890pZqkX6ZWBHo/ZEGR0MTgtoqz7NPndzSU1Sc8qU2AS1RG/44OsLwFCr3qAE9vLyVNCVT07XH
uRW/yzm1/yxGX4zgWcfVhh5jiIapDfA+L7RBC/yMPO+Ot1dm5fMvftm8XBldCwxUlfDLWmhEGzG/
ymJ69dnKnex14PiEa5SRKf+Cbr6TYz9rX0FhXoMnPoDgvWWfnPKNZU91OkWmeExNdPS5kfCD/e1R
Klvi40PgEYFzEV2X6D5b9udZul43qrYtsrYgnV0cs5yWOyE6FjHLQ29AvqWUvWLN9qBg7aAtBErF
HxDzM2taYkCe0TYX3vk5RB9UaGQy1rPdTHd/PCy4l46LRlg0eYJy+3JYE4cUay+Sgvi+hgak4RhU
81+FX0Zeam48ryoxwjKFTgBqzgWNCM4ilRjBqajtQ4uxIHmRfRrZt2o+6PK1pwc5/uUApAvZ6cJ4
NgGHnyGrOM/dQdfyUDTHuvjb1eiGY61WB//zOT7WcmkpRDSsDL2uemNqdVmSCT7VIW+L2goDqKeG
bMjugiKoX8bRQ6NhkDpRYTQ+WgygMDFIAEAwlVmUOm11uL0aa9+EujWan5GrxiXnKYEFnI5sAjNW
SZKB4qEInku/303A0phvjbDA4X2o3VAMiAB9PQuTbA6pu7VMy7jPYs1lXtCSiPBJR08IAinFNZhG
h2ZQx6Kkce/h9z0VJZSxDpl9arxTa2IbAsvt6lu4MMX5WqyClQsOSQBwz9LRf7kRSypSn0mshjvY
YQ4NcI/97jO2sd1X7io4kOB5RK/JQrirjA23uS4cnlOSG/4YceidhlCg2KImXtvpEITEfW6B3BoD
Uy4LhlA9cfyBksSsIjPbCwe5w6w71Q7YAeqQNVNEZRYxdBoYUDER/r2kv1DBjkWvofvjEUnrjYGr
JauP+YXwEFJ+C0AeihuX8+tmDnOSzqSEZvQ1SHxoVIqfzrB36uAnZzKakiTUpuNk/S3quCunjetz
beKXTlqg8sFndUXPqGlD7comq0gNkdGdMU7T3kmNLQ9+5dr0UJdbwgRzCZqVI10Udj0YVVeRStII
ZBenaX6bq+JVq/7VeOBvBTZaKhGaKO+S1PJKZraL6aybfaudunTLQ187EDZyTxZKqwtxi3IgcmMe
LDPPKyKaVI/awf2ZjH2Bfmc0923cOisnHm4jCmSYPLwEahRe0pk3PWc1mQ56nkWDuy+n4+iSJH/p
zU/a9Ma3gLQrg/OBugKkH9kTiLEp04cWHXDxcSxUKU0nzHuphYFmnXTz/fbQFq9Qucvw3KB/AK4/
VNnUDcGCJp0aAPLQ1vnWnaw2AqgsCt67/qEQLwI95LfNKU7qcsguzCk+fyIKb6ZTXRPdacq9N1ky
7ln3dz6NJVqGAnS++H/aA/RfmwsdNBgVsYaKTVe2RmLMsFkYf8893Ts2i5yZQKp+42FYbgh1Lk2c
LGDxkKyBy3B5g7AkqTSbtjVJIchYBHtj2o3voKWruyrUIXhyeyrttS2C4AmbA/EpwhrF4U9qv7Cz
oWpIQef0wcrtfJcgUP1kAvUV67MPXGWqj3GXmsYOBU97zwV4nD3NneI6Lce9LXX0cTomi4VmtXtn
1q3Q5XYQjQUDwGkE8SioBLPYHFwHXC5Fc69XrXEMkgE45JQha+l2/V7gvtqDHx3cNWwqT6JgxUPL
cwd0QLn5To3ZixJMSggdA1ziaVa/lNygB1GNKci63M+Dxrs41czsrhSU3UELTH9uZ+SIudf3G97D
2gKB8ByLA3I05LeWO/jMaYSUj1nhjw2Z7ApA8cSo9/D5x8jxCjRtVtTYS+GJ94D2W/teje8/NiGC
QHji6EVbLpJL09kcgE0DDDmkD1hoG5E0TOCOTwP6YJ1DKYqY68tzx/aQgjzd3igrdz5elIV9D3YR
/yqmmebPPu+Khgy+/9oEn6ESSLzlTt7Y/mtXybkd5QE1nd5snCRrSML3FhJRz7qtIZnw1a/AAiT/
6raEfJfvVo/buT1l/4NRw04NCnsi/+7LlwG84cFdSZuQYffcnsK1owaOEFCtoO8MpKXKxmk8MFB1
flATbub2Sfq5CWIo/2kaaPf3bUurk4j8Mrp8IWAN9OblPklk1dC6wqBs+dCMDvTt0ehSZI9d/xOc
D18a+twGGyGkSnzwsTehWIK8D3w+SDgoC6choWZYUsMFmcUGO6V5FvriR26/DWYfOrTYpdXRd8r9
omydgJ8NDncROkcE02BTv4OqDLxsM4+74GHS6Z2LRq0eSQfdf7s9NWp567/fCegN0kZIV6kZlS7z
g6wIcOExqAKFeoRW1EZEcLTTHUDCX1vgmPowEyG6KF9vm15bFXQa/r9lxdUAV52fJ07ZkLrzIzaj
p5GV8dyWB80f9izhO51nn5Gd3ThRazsc5EVgnIbPBhUfZYf7vDIyq2AN8esybmUVZfXvPPjp0rci
eLk9wrWr8cyUyoDSs6YWwsTcOsISeBryyDbo8Oi7I4usGY2/nkPlXYAe5Y2jtTFGNe0yBq1Va22D
O3msX2f0RkzGA+MsHvOvdCvLurqMYOZHBAXdcFRVLg9XadX97ErRkCzJQ8afm5nMUNHxCzBG5E8D
fdTFxtlSYeYfe9ZdqD7hy4EsT1UbR6RlMrcvGZkND/T1YJ+onaoKDYvbETRqp/tAOmnol7N2QPlj
PHZZ1ux5UE9gUJsh7Onmv+YBffAtt7ujb0h6rBMmjyae+ASEhRuO7tpTgW5aoOEBT8c7aV1OkAz0
xPRHvFLJGICmiFbVyacz2IwbLQWTm9gqH6/dq0u4hYwsSGiBhlDs+TOjs1YxMu5PY7SRgF2L6HCd
/fPryqmdKR2tPMGvW367N4bXsvpGnVOSPDvFc2EeepCp+GnM/IO/1TXxwbKjvk1IXaMZZikdIGC/
HFjP6mDCIWKkm9kuKe+Rt3jtrCCyc3/Hzf61L38xK4as8yheOO3D4NNM7ycHiDfwg+Sgm8gghF4e
OzrcQbUuStgdqFgqzdu4YK5OPYjqLDBHO7hboNzjKeutz4XbZIXGCIiA7w3Ui8bk0ZcPLajxeFO8
AZi+CTlfJv1qZrylGLaocSDZdTkzmT22aOweMTMylYdMjAj6qQGJPLOewWVm0rsM7x6YpUd+7Bxn
ejKLqTrkVh9AxTkxt/bIssOuPgeXAVhrPQQnKhDH7rnRlxpjxIZ0MjeOLQ+T9FR7d7UWzS+WN8Xo
hy9/3r5sVXzux60AOkaUkvGMLWn0y0lAhmzqZr9mRM8NqPeFTWvcpb9oBrbcFFy5bKwiPvrfy3pf
1mOo+enjMAzRwGa8/trXdM52Nk+PDAQw4Cj2ocN3+/vW7kmQXaItBtEuWtmVz2OOBlK0sWdkYANg
eGYQaW0yhTak0E5onAlCqDHRYyI1e6f1TbuRCVEbID9mBysBjDuY1KF2vdwaZ25650Ou2685Iwbw
juCTGSvkHAs/7b+BM6R6GCCLlkaWmGvANXL/KCUH4UcgAeDsisJk4YSuqHvdbtMvrO6ho44NJR9A
IsWGyAFv/06DmtS32zO26t+jeIyzBD8K4orLzXr2zW6hp8BS6NhH5nTXOCNA+QnAMHB7h3RXvVru
fZaApsWOhnmLjFgtl/5nvsA+iHdmYbtWee4NmrZNOZqYr6/lPQ19/GdFBdygfzXGf+wozyf6s0qv
CGDHrX57yWPmuwDlv1D2bRZ+NLXZLnBDw2+fgi1P//qZwCmBHouD+GkRolZuU05bXqNpipHcB3NN
EnrZr2qTwXTLiPIW+SPgKk6J18IkKTDQ8q1NHlPIJUrB4qI4VvTd+uY5DyX8TYoGxgZOqLbhLSxh
xOVlhOgQBW8U1xdch7qQ3OFo+pkGPIc2KqAV+H10etpYxOtUFiJB0C4jBwjkBQ735UZdZEwl9NQ4
McC8U9o8pI0dohB/yivQeLBI86aI65+bZGNs137epd3l72cHRM/KgRkgwCOuez+Lu9E42MGh8CJI
RN4e4do6IisIVQDDAhmHrlxeVWP5Wp3WnLROgNgp65NIA69vVHXplpL8ysnDoPDM4zpEygdQzstB
iVHrExN8UKROxUPe2dCdaUMPuCAtxXPF2ZEV2r2ZNCcUSz7dHuZKJQS28XLBw0FMekVtw5N54mM+
cRKkLih9GRwNT8/ccKggRTba0cinJm7dAsRKbUt39QiEjT8N7QmycuzEumYrx3HlTOAtWzSvIC+E
0BV5sMvJSHDbOdOgcwIJylfNLV5cCRKczPvZONOptuujN264LyseHoi5kNFbkI2Il1Xv2jFlQruh
4US2xc7Lqihw2WkaCNLoJp/iAa41CjFRaXZxPQH9+KeEALh68QH+QhaIf9CfqCQGrL6rclSfsNnc
Hp4lBUUKdeE5TAjWNtb72je/NKW8iuh+bObSGDDWZv4+jgVchd/pQH+jA/hu9kQkrOEBfW6Rbk/g
7qnuW2lHUOyA/6KDPuU4si2uu7WDhkIR0ISLPiim4nK9+5IHvPQoJ2JOQx1CFajEys0exbVhQ9Rn
yd5CERgxyaWV0qbl2CPXQ0B/eGiZGbZ68Dez2dHg7W5jilfuxgWogQIMFhT0x8oDZ3Pdysc+EMRP
tB3XWaRLn9AO6BAIQkSz1N6aRmujmpePbra/bXzl7oe0LKhhUGEADb8agKPq0HhzUAsSJG+N+3Py
NjyUlXlEjgcs4ABrg+BUhb8wU69Hfe4F0YFyNcGYOD+a9DHdam1e2RQXZpRLILP7njkGzIivVmx/
6t9uz9LqzxuAZH2k4lAuv9wNop2sfu5nQag1RDrdTeVHY+C/MALXE1J3qDADUnxppNW9nDI+CjKD
noFneVSgBD9sMfqtLDiKuP9YUTYb71OQUfWwImI73HgDVxf7n99Wqzp6LjsXKyFIUcm9R7VIt35z
84ef/ZtNdWZH9ZlSPed0gJ25O/lQE9GApAqKAyu3iFfWXrsPsCgoLRZAoJq612oQ0xWNiaNJgX7I
kGGGAKaswlzb2wif0WW49FUe4H1m71JuicCuz+dCJP4f68q2o3ldDpzC+jSPkWUhxQg0uS+1OIVU
xO3Ntyy74gM6H+86mKmQMlKDn3q086RpaYvN5+p7i2v0oJlyPNqAm9DBYKHITT0ukRt8dI103N22
vna+QLQMdCzkfAEzWCbizEtjngcEoFm3ZBIvyST2VBbhPDUbVtbebYRIgHQtaFKAGhQfTTPqtjdd
1hKegxSIcblvLAg76B663aG7kGroOTtOGT8Fbh8Xs7V3HO14e6QrwClAHCBb7gESDH/FU0656YFx
wvBFS2on/cb8RyfxUPzUdxNEQl3/HgQuIau12BnM0PTQhMgN/qDNIL8V6V46b0a2lYxZnXsEOHBZ
XYiU+sphyhLXb8a0b0kObA9EEyUF1c+8kfBYRnW1vc6MKDOfQsLQ0gzZEk0DiTDanf3pyRI//PTF
0E/GFnhqa0iKi+BnhalRYPaI1rHQGnroqrikMputQ7N2PpfY8H9Tp7phVNcK+OIt6ZLQrt8Cfw47
82u9eQ0tr9f17PnAAiBXBMkh5XWTOrOzHj3jBFFS2PXmLs1OPKFha9g7UNTd3qHrg/rHmLJB86qB
dkcKY7X7Owi+pf47qtYWkse3zaxdOEux2rbgZS0I8ssjP3Io1nrj1BGO+Eivf0rnqwRUcBgPevlm
pvdl8/W2wevTvwAsl0QJ2J4h866G87klZ9NJtQZeO4/yoY5bh4c8yBbigkA/lg9Fzw8ONDscIG36
jTj0aksuxt0AykogUUCfkDJcf0rTHE1YjNDgHQ5dAUKmVpp/OqfIq5qYysCAO2ldCV2n3eTos+si
YdG/gOf41Lt7LzkY2r1FZZxtIVdXhnRhTfEkaKn14MVzGHB6xEj6aLDzkJvzVgCyagbBTrD0VwFv
o8ycVwdJkQQ+I1xDHsYbXB5Rj9+Nqa6FiMFAjG4V9i5DoHms0EZyMDUTzRW0t/ZiAj2x1HiIFM8Q
Z0u1/faWWv00oMmWqH/plFGOSsD9tsxkwkgW2eUvMb+5W7T6Vyd/WdEzC8ocTxSdYlYBC22OeJLV
ewv3JXXCodUfrc2u+GUqL+6ZS2uq/9ZzJxV9C2uUZSgf6Ce7gAqVH0Rl4z/qjQwFsotdkYW4Hbhn
HG/P5pVnqlhXFhp9aTMaYD1GHC1pwsydkyj32BZcYFkTdYyAbi16Y8hdGs6ypmeuBmhoqS8TjNGv
DjM7Fs5RagNIsiqU/ra66q/TsxgSnnmILLpwO5BMvDRmsQly0mPJiTO5dyLjvzzxygdjx8qoSGPh
Gbt2Grql5rbjhUluz+d1mmix7oKtFkrdCPFUBEY9ofuhEpjQzM5Cs/lt93bc2N1b5jRkLLRH6dl3
2ZC+AFa/cTCu3pAPy6gyLMrd12x+c9NUhlOmnHRcP3R1u9d+iDY4SDM/3R7j2gkEqMaAKAT0J9Aa
dznBRSYmOgskQnQq+jjlvhVlvgBMAtXEjTFdb0+crQCPL8onaHVQqxOyn6SNNnpO6EznaPQ4hEfd
zt4Y0JYV63JATa05sstdTkYTvYQh5/HtCVvZkkhPoubmg90JoKMPtMPZ/tcodfG+eZxkb+CMhwa3
Hw70kAfPU2ZFbrIf+d6vQPz0+bbdDxnay3MHu9iIC5MlmO095SYbO9srjDZHLCNMYGUyuL3OCIcp
1yE+VlLDRDXaLSJalkM8gOUYzfz+dERjBLwDSd8B3NXAAyLYi2Vn407U+ttcF+I4sb6JBn2o9pXG
9zzR4RXZ+ktjp9ljOXnWzkOkuBsSW+5z4Ruh5mlb3IfLl1+PDAccBVf3Gjszz1z6Fs2QQrHErhDZ
zjSsfdPFgMR1cd+B1d7st5Smrm+xZTb/Z/OKlt9KhgAbPxVE+1K9l9+Dz31YIWbY8CfWNiMK8qC7
DjA4hCyXm9FBk0PpVwxpjzkAtF2HBkQ363wjNvjI2KkTuGjtoCsZNPC+ektqtWgosBgCXAToWqJf
xqmNgMY2gLZB8ujQsSJ2NagJeEOsp02UpvNTNhdhN2iRn/8EPT72ihFWTcSQ7S3pMxtO6Co4aIx/
vb2Jr681VK3hgcB9BCzmCrVaWhVDab8SpCpfwdSQvifWJ2psSK1dP/kwAo8EZRIfkuKqyCfgCuMc
+MjImckn3s0PRS6jPrPvkHGOg2xDFPP6/oQxMIQDgb6QT6hIiDoJ6nksBdJzUFQ2S37UiwSu1ZbU
8KoZlAnRlLoUf9TiSNbhgJqtLkiX+208N36Ogo+lH9EkvyXktTp9iGNRWwfWEgm7yz0rrESgDGEI
0pp3eaDHY33MBhrS9EvabUze2sFHxQdt0L63FGIUVyLPOU+LyROkz7VfFaBhC0nuEOoC0A4DmXKd
fdGhknJ7D64aRfEHTUhATqNj7HJ8zdykaHFATsjrD0kCGhuZh/mb0UQWfJjKO5T9r9sGr7FEyJXg
Zf2vRYhRXFrUZwgsarWLDXkwTlSLv1iRvZ/2ZQxJg7iJxkiE3U4crFc/Sna3ba8t5rlpxSVMBrdj
1axhMbVEe3UC/iMzupgJcBd41VDvqtTyNwpcqyYDJMGW+w45cWW0wuNpXSz5GV6e7B3FFd4Z6Mk4
pNWWiPiKfwbfcOGGxQlESKjuHzsPDJQNkRSZxu/QHrKjwt6bJej0nFPmO3uuvwTC2fBiVOYMXCkw
ilIZfD/cL3BpLleTpS2KaHnWEge0V9/5e/M+vRfPCWhHvN0YTV9NLfbk6fYyrr0jAE8i+oXj7SFR
f2nTz8zOMhreEqAuALbpYqP/dtvC2qlwcWWCPwCpc+AhLi1UIm1q2xhbuLovRf19bI8UvRFBtjNq
aweZCKirbSWZ1p5g9IkDxQSr8GyWjXTmSPlaWdiTsJA3Sx2IixdNfzBeaCBiL7U+I2TcWLgtc8pb
3Ka095LEboneTmECVWbJzb1e1j+E9WiY99C12Xj8Vw2itLpoEC392YpBmjae1jOjRVXKmfepX/rw
2vzyUNZ1dQyGsds1HepiSQnFrtuLufZawENcEjWorSK4VmYWdMYtiJIws22/OKRZu0+9ooqbdJOd
YW1nLk1XUESGA+KqSDSZ8XESSd4ROjV8B2YU0N+neDVuD2jNbzi3snzF2VaxjNkodTB/EZcmYV44
Ozt7SdN3CLdsrNmqITyyC7ZrYZ1e/n5myO2kE3RJ3xGh88jUstiS77nxpQu2DK3MG0iKwI+JhlFs
f9Wbz1kgys7LJDGrYt7pZV8/eUla/nHSDPI5QDFChhGILP+jFeVsONDCGLJU0o7gnn8HBojMWb7X
nWzjSV3Zb0jKLU1wJqhckM+9nLWKQiXYYl5HZF6HKKuHmDULLHC3N8HKwwIMMDptoR+DzaC2kErd
TqYgr3qSuZkZaX1dRGxof0vAK/cVmhDBHuNu0UqtjgyJM3hvS3oqUO6osqhMA1ItsJn/1WXPVvWk
5Z9vD2tly+ERQW3XRyfXAuS/nLyJue3oA/BGWh2FMDo4Zqwx4Ef70nPiFpC0jWlc2XkWQB4I91GN
daD8fGkP8KFgMjOnJ3Ub8P3UufNJZ425uz2qtcXCGXKA+1r6kFX5GSeZvcQthx5ZojkyEvHQzE5k
vRgcZBx0i8xsLSZf6JFchLVAZ6Jb7HJMLWh9sjR3Bmg2GeNT1oHEKtCESdCNCYkyxLNRxoMB9GOa
uad6bt5J05V7UTbmxkW1NmzUpNDhDOcHR0I5CdwuUOf2ioEYnVsfbA24eGGMsdvVb6ZbPk/Y3hvP
2kpWHhA75OLQ6o2eMlPtXgta1raBrUnizjneTiBUYwGK/n3Ayg61TtY89V2tx/AttCe8N+y+SkEQ
MuhoGtE9rdz4nBU/4uJrlKdHQzJplIMrydjpLLaapNtJN4AEfBXU8Vha+V0P5mooIbb9nSHTLWTR
ypsLVBGcCeCt0aylvrkB7/KmqqqB1HhoPeF/99pHSN5Hc/d75vMxS0AYenujrw74zOLy97MrFo2Y
QeoD6Yr24/bQyG/8vUzEcemkssLRe5iyL7ftrVwXSLui+xpZQVR61Qe3QcdBnbjNSObgh1GTIfjQ
dEM5cGNcKzcfCOmQfUTLzkrPneVJxxFFMJJi5vsezDWoyt3Vxtfbo1mxglIu2BQBKUduUI1rfeDu
BDWHiQjHe7A09BqnNt1pXRts3Ecrtx5eWxspEjDIeIj8LpdJH7p0rmU/k0K6EC9svBaEYybfcLyu
rSxQgwC7D68u/lXuIe4OEw96RxItbwDQFKG9BSe7njBYAJ4WwStaU5DLuBwHz1ItTRNst3biu4Cj
M8LzikjjWyriK1fqYgg+EGAF8O10xVAJt1QaYzcQfXrUrOyBN82TOxcvS6HPDNn8rc7+Toaf/bAl
g3W9wVGlWuIQH8xGeBCVWMfOqWkntB3J+DMPdhKopz42rI1HcG0al26iRUACC+Yop9ZKZWagrXYk
YuJx5XdoYm6izv99e3evbAcA8VEkgQwAWA5VnY9WaqaXpu1M9PSZMagozX/dNnB93WEroFMFvw42
NoQZl7vBkLIQbp3qRHjNsGOFbiOH4o6fgO6L60qXMQO37G4cnOrlzw37yGoiegPqDg/PpWGvdQxa
zrkOqL8fimkPNm131sATGeUS2ATabRzflfVC/RcrhX5YZDrVDrDcT8rBltlM+NiH+nB0SxmO0+H2
oK4fbySjAAdFoy9ibdywl4MqkaLCnVDNpJmOVftXZtlRqT8vKX2n2TC1sskXCi24fZaHTa7q10/Q
bhisQMzo1PD3I5Uv8+DGQ+ccPG0+3R7Vyia0oYmG9DMm0LVtxSVBPlj4uS51AkXNIPJ6PYuF4Gzj
3V9ZINTn0CaNM4ug/qr/1aMGQFGjTtJqiGpK5pRHXrExa8t2vsxzLwh4Ez4OKiAeatnKAuVC60C/
rBNe7ab5WSv9KAe7dmYfLEtGXZXsTP3H7dlbWSiQnLk4vAvuCZmdS5PAgidl6Wg66Ucn2xdtVUZa
McxhCSrbrgz0jcVa2YIoqeoICIFAwPWrnKvE4LbNXW6Q6kk4dcQ9b5+Ayg54prHeYvpYswUyHii0
L+GAqYJiQGgbsDZxDYJMfJ6PcTvmUV5mz8y8H15vz+I1bwwIP0B2YABeHqCY+6EifuYlWZPRF4K2
JmEQIU3Gx0xLd3QQoSvogel/TS0kw1MQxBh7u24eqUx2elbv5oGd+sx4Yqnc60nw5fZHrVye599k
K7upd9A824zMJCXLd3Mej8lec+/Am1n5773dbRyQlWTlkl5Ddg1JQ6yu2qM5Zv6Msm6pE8090rQK
E+stFzSe+N6rnkrtHUVedGrub49x5fDjeQC7Ki61BYW9HNuzec8bYYPmtzZIV01ZOHhyRMtssqVn
tbKTLqwsh+jMilfZ0pvbwiDLuBoHnVtGF9ZijlJzCq1ig/BtzRoS6phHE5EPiEkurVVIeWUllwZp
DSiZs8hMHtEWPIJrst3YISuHf4mrIGqKxCu8IGX2TKdkOgiKDQKizp1TyDLMeCHD3gaEtaZb6eyV
/YjUiYnbBnSxC8X45bi4M9SDMyUGCYY2Ttz0CXwdhfNmyO+Glj5qA7m9NVYCR/iP6CmCpjA6l+Bx
XdobhFfSmgI1YSKhxuXb3Py26i6qIbXrOLux0fZ+8lfflA9BGTzIZDxs2F+5zeG/IpGLxxYes/pk
FF5HXT/lOH/Vr6lIv0ymv+eVftI69455VjgBhlQK6wDPaV8Y+g/ouUepK0+8IZ6nvef77IG9oOP8
9mdd93ji2sWcLGxaUE/D+l9OS09lxbmH5EHTidiisGl/Ej6BCDH1vxXQNkTq30ehqvy7D8IUrRMC
MG36Ltkctvrf+WCDI5LFSbD1YWsXCD4MIF9AC6ECra4XZKidFJAxzBeCl0mkYZFOcZGz0PP63cIT
P9kgeKHToe3tjbVauUYgUwf4DXw+uOUq1tDgA7U7fzBJ30OVXmoSlM2WtlXlWDtuaMgCKRTIXpYm
0suZHwbHqAFfMonNP49DETsQuReAAoDGe3d7kVeukOX3AQwHNuz6Lm4LKLf7VmWSGiKWZZXGQLuA
6icNc5DvMP9fWYOX7EPyOkCwezmuKh0t8J1g4arC9/bcQViTohV2P46aH45IWfzWhqz+c0/CcxF6
gPsQACKkmi+N5q5bZp43mQBVfHZqLwY8GrLgj0PXH9x6K+tzTfGBQ4MlW9znJd5RqUhskfVdmrgm
MbR514BYuweHjJtau1mfYhApRInLjm7+lOY/Albc9cMvZhwHCxQk07BxgNd2ERIjoCZA/I3mU2W2
R3cw+GzOJvGnU9B+GeRb4b1O9fH2Dlq1YiNl4aEJHy+OMr2GnAJv7DST6AX9ZMjx0RJVc3D87q8k
cLfAKteYd0zv0tkEyj3UJa5atia3qJoSNxapWmS+xQGyNkCE7522vBv19jXNX2r5kwW7roeKWKDv
TNrFtPLw/17s8a1OzZWx44TaSzShIzVgKQ/HXA8jeHipTZrqEIyQhkI/hzO+gcfq9hxfN48AJ3Zu
SJnkNHGsmkLPnjT2vTYAoZKW8dRrELMcH6y6fJ38F/CaCOgUmMEO4MfPVattkB0vT7wScoDEBY4G
3mVEN2rgWXhyZqBTsMlcJ+ku7xp5TAqhR9CvT/e3h7tyyZ6bUsGjhihznRejTapGf9BG+laCRfG2
ibWVW3pTgPcDfBNxp3Ip2GBFrXLbJnrdOS+tiRJvNTTaaRynYW9vVwHW7GEJkUlCVIj+UsVeXUH/
cMDpIXKqd8LpYtd7Z44dp91GoWtt7s4NLR9y5oEavV4WuA8wdxwMMXUeDv6Gu7S2EXDUgZXEDYcm
guULziz4vaByNFuHoBjEs0+BB9j0BnBp7ZijAPCPDWW6pqllnl4JBwbG3cSirD0FWnlvJO1+0k/M
BJZ4Zk8BjfvxU+DIu148s/590PcCTS9/vlPOP0WZUH3yZV4BPYEXku4as42WSc0Dtgu2Xv3VicUj
BUfeRgZLTdlPTjshZsTEUgousBpEUO9msZGXXfN1kcheKNJRIwE3hXJlBS7nIADwHJJUHaVhabTw
M5mD1KYnZNwkVvpgGvJF2pVHgXbPT1aClpSm99iDb2dbbQZrxwLVPhxC1N8WodfLveQEtdXUMnHI
2B/q/l62D8775obdMqK8g2CuSyYOukPSmHbozfdJ9okmRfTv1u9sMErKIu+BsdNl4BBRsrAqvttg
TJTahjezuknOjChJLGTSqrwUmDG3OpjjMc9eZLkRVq5dIeeLohzwpk/rNBMYB+aqtX8O/haFztqC
YMVBvw6uaHQrK69ZEgBiowfCJVnwUxgz4KDfZqtH1Pr7j48uCikf1zuIM5EavtxdCciyZG7XsJOB
uqqta6iIB4nYNWXOoa3Ct8a1ltxZsqWoRaHVE0g+ZQd4rO1EAYUaMujfzLYMbe/JG+7rtn6iUIR3
QYZbTu6n3D0Ublg53tHvTvIdslB5v6u3SJ5XJjkABfeHdwKlFzVF2NvNXNTgfCMJoreqedFEAuUi
aL1s9XqsbJcLQ8rx6kXvM3jd2C4uVBdyaBI1f+56YKMgaQMMETLtagm9RAFfn5NlHU0IMxdIqwNz
lrz8i81yZkTZ9c6CJ81S7hIBuWLvwavuQZ0y/HF3OciEgalBxhZVcSBSFCtgSO78hPXucnxRpg9x
fsFdvvFkrZWsAAJAFKKj4gJI9xL1nT3RknWZMyHXQTgtpofBSd418JfFkgPs5dFaB4d+AJpBREvs
ZEjfP5RzCbJxYLK2xDlXrivElRCRABoGoGxPOYIW0LpTI6lHjODdcyAz5O75ZqFs1QiS4YBA6guB
0fL3s+FO+TAO3Os8pNxP4HuyzPuk/fTnuwMNB/9vQh1Hn7LSaGAisJBhy4wfPfvaU/S+GBsQ9rVj
e25IWbrMyEY003CPWOJbmfnxLN/Tnsh+qwy8ZUf1A7QEXR19DzvtaR6c1yqdnlie/y31DYd0a3GU
y96pfSpF0njY8WhtHcM288Ms+317eTaMqH5EPgw0MRrmkUJHqRntxzK/q5L4tpFlSi4jIOQ+UQBG
AIQSDrbz5Tbz+i5x6RQgLek5+g73nhm55WTtRDMHUY6ujSxP/4+089qNHFu69BMRoDe3ZDolUyWV
U1XXDVGW3ns+/f9RZ+Y/SiYnierpi0YDamRwu9ixI1asFZwCs9nKhy48LPcJ6ZKZVUOkZA/HxuJa
CfREjtkTspsVRgxqzcsPftBMG8Nbt2KIvE9wTSRKrocnxrXXGnElu3XfDEc51P/oWbgpf7BYqf+M
Bda82QLt8PJifw9xNLWN2iLyUgHJsasmmp4zsRqfVeA7exQf0alNtb1foA9QeHV8EfKkt6MBbGAw
IOmFi1bOBb2pNsJUW6CZ5bvj/3wdlDgmCRwLoNv1HJjhMFWl3MtuACNsZci2HFjHWLceeinbpYnr
aen3NmzdmjYH85iVBnnPlyo9miiG5sZGrL7Izb1+DJADNhpCdFRiFydHEMQohccOTSPfaevvFrRI
VX70RqSv4w1Ta2sPJQVAbm5YqjKLcQf+pNVA8yW3FrT2BKkWVA3xUGw8617bb96coNcRkRebe95I
AsI6dT29SVYVadf6bLE0kU/5JKun3gu6kzYwvaGZiR8mRBB3uel/yT3WWQt68Uhy7EH14k9QDrQP
rdkPdOPS7ig1ZXkY5Ml3qr6jj4BftqPKq20oaISd2STyYew9CKQ8Cv+mmQs7S5n0U6cVmp1lpbSj
6edFU+L0Iegkj2kVv9btoB7iNg32f+U4XocNeAjWFyJDyouL81saedz1kyq7pRcFp9YUPVctivin
GtT/9GlnnnSpMndDUikbbnHhsf5j2KCDhVr0/MJa7KAgtpS88S3ZnQT9UHnFuyzIDkVdPRnieFJ8
eP4SaaPAubaTiCXIByJ8RgSyeJ8IYVsNgZoobkDG2fbD81BD03Z/Ppfxzeu4QKKSJCIDIdF2dL2P
SgjwcdXc8212HOtDeQxe6n8sOgA9G7HvH5uaqsv8243BxaiaRpRa2cNgpAy2n+6lHwIket/1j/T4
K9/9Z1/ZtbySDxvjnH92eV4satLQs80B4zKDqxaxIVWdQRnae+6CXfIEbdOlUw9omkjvtCO9es+0
QGwYXVtByA0IVImGJXzh9eTWmQpxPgUDt25bB0R+FO6A1GjiF1iGhzN9nrBn5i8RPfNJ9IeOuQ3z
8zVzM2ZuH14uwLsI6K7ND7mH8Fjvya4A7fsxjdTqi5eUxuSoJuFdmhf9oRP1aT+ZUv2z8udWTd/I
z7mvmjvaej5mggRnmtTE+z7MqktdDR/vf+HaDUZ/MPpQCgAP/Nj1B4aWQFuqECmuVJjThzyt272s
AFjJFbpf75taO7//NXXTwBePY2Ypia+4k7LXke3Q1QdL9uw2yR8ICi5yvrX288G5mfz/HRtdYddj
63meVnLM2Fq1OI9l9zim4gGBg3d0GR4i5E+BREhKAjxgdIK+dKrs+78Y8VxChxyd/OzyqUchErSl
Eiqoypq53ZT110IUd7IxfSt0ULzR5B+zcIt8Ze3aN3gjI11F0Atz/eJe0kVvEPwImctQOceDefQ0
31FH+Z01/Wq++O/LRtkpw6NvFC41id3Eh5RGfxwhcNo+fivbi/POJTzzs8CjtAiQPN/ysmBCVNRI
00OoffJqwS1D3Qn3SfdubEVbLsSzWDz5+qlKP+iZ9+yb3yjOb1wdK8EHUSdkUawBrffLHoPA8OtE
UXvJ9fJ3rDTuxwNphICQ/zu2wq19t3LosUYjLIAf/I41//3NCw4MWNkX3qxVCf+WJg2HNBuPZhF/
6VHukHuSkMUubBKa6FqEDl3D8EH1+e+Hqn4Os2YvbEq1r10xSCn9B1wlz7Wm6y/qRj1IcwFBSfpf
Xib5c6B6tpekH60u3WtjYleD6duWPzw0yhc5kza84Nrsw3I3CxDPyLilXEMb6zpsD8RjnSAc0vEs
1fE+o/d07F+kLeL8OQhYnHnyVf/XFti465EqVc6TpcKWVJ/Hlyaze9W2vugXvTlTBL5/vJc9g/NF
iggwkbUx8x/QWHttLGLpzaSIZVdVOpvaoWPJvh38eh9Vn3IhtXvdf9Sb0RmbwKm6fem9H9XEuf8N
K/cbjYPEBxIktTPx6PUnQMgVxWprccB8s9nRjuo5lpFs1bCWreivI9Vmzg5SkHOYsrjHZHUIRdMP
ebR1EOf4PyiqfVJQENcrspBKcM6Hyu28XdfEDyKZSPpvy3Y6FEXxB324o4UHSnpgaP4vEuTOMKUP
UhEcu1J8iHx14/jdXjNzEIUwCM15YOmXeJtELShJxDXColXb8+ral/7nsNnXqDV5u9A3ft9fgBVz
xKLkf4GBzRJRiz2g6JEgVQOPLNBsltOPVmlX2qlCcSPs6AppqpELvN/SW1yJ4fCm1BgsvCurvoxM
JSvIcHU0OCa+Rbr1R+oVTmrtLC16bNuzbrxE08+k/KX6eylVUjtutuS+/h9fMENr6Te65UczkW9F
rWeUXVSjI6eeYNUtvEsren9G80cq/QmE6KPfaw+GUP/2Qpl7PnO6ods4g7fnfZ6HuZsBNCx0t/P5
eONrhyDJfBoRZFf/TA56DyuGPKaHNpKd1tJOZfx+3Hr/rDjTa5MLFwMrg592KQ8gTWjbXRgrQP2m
SfkgN1G/N0cj3anouv2q1TY9VImSgGANTZueUfF0f+vdXq7XH7K4Z/LI1EOcuuxaQiQANw7K59Ga
koNadeL7+6ZWHAC2DF45c6RI5XcxaF1A2DkHKOJWgXqIVBUqZzV8iawdLMPQ0T+F1ntNgTVl2Bde
7ug5TCn29NLoUKc8pcPBHH4as5aIQzswD347NzcFA29v3esvXMyG7wdxUzUyAr+590tFlNNvDorV
oU1twwdwLpKPIIcOofgFLcE0vRD++dK7kHdWK+3vT9YS0oW3vP6UxXU7VeCFJibTbQ3H+NiNB0l0
0FLuO7qvnRSBr2gjLbnkIviPRWsGBr02hiqL5QmKxGqAAsquqNSwNvVPem9P/aUqTDvSpAfZ/FVG
cPTmRzDvqEgfKunTGJbHJjAISw+j77axY/obX7Xktnn9KiIuAJ1zFoaqyfXhLOWizGl6VHh8dckn
eQzrfeZ3qKGN02PlKcLTpEWh3UCO8SHqagsHlol7v5GgTaNeCwnIP6QpYfeAitEp8yDZhZbZnQKr
/s7/5Fo8m5+ByH6VGiM+N5QC3uexnNIXl7S7ASiao07p+NC1tfQvnA4oJHRs6fSFcnlxG85Xvt7R
BTKnQPrOJj84vs8lC0JvNRec3NSfFctHZzcXJcum42pLAHHtzoGNFNs8bEmhLvbXLPwgKxP29U7d
lZUTKLptFqEdZEhiordqpf5GCLcUgZiXkqaauSOc5SQZsYgzdEMwvDLIFDfV29bOOrH6OHRmvmvD
JPgJEG28KGqHDlVYx9lJy2H5Libl4sdSdZKTcKQ3wbe+90UjOT4ctb8tCJ3sLCmDi1B6ysb5W/EE
XP1kbVCtYO8sOQVRik+iUuoUV/SnY6nKHfjeVgZdEbeOHHr9X6cb6SFgd0NPDLsgUfb1Ls+GTora
pgPL1HyV4frLy7/fbjgMBLchcZgxN4vl7kK/Uv2kV10vq+0oL3eliaQEVbfQc6A/OCWxvQWRnn/y
OoyepUbmlrpZlw+Uz/WY8jTvjKKJVHeCouOUKmL0mLSVgiisKTliG0V7yn7F4e/9Jle5TIOnQfKW
GsG1VR0n1qhJqLnVlH/VffWhVIJPXmidprZ9KjvX94djPYVn1dsCGq2cKN6pIjljWDI40ovtPViZ
VWqdqbpWJVsPjYqkS0SPNrCYQT+EsQAzKxKqvyuYtjYWd/aBi5mer1WaQ2bMO0/l6zF7ht6aHi9W
F71NO0aGPihfqnHj+r59JUBkxCsFjrE5m/mqj/QmSjILiUQUdQw3rgT040YY/Syh3Oq+W5tEBe1S
2P/ZNFDFXA9lSIU8ikZNc8Wmc3tVcYzg++A9BH6wL0aPVO30cWPDzJOznDzelOTVeFuCAlpEf50g
6W1TmJo7+Dv/w1xkwe+INgT4zWiXqVN9+5NucQesHA0iIFrs5+6/+Y1xPUpuhZoOk1R3rfBzlkI1
cgyn7jj6qZPFw0aNYc0WqUvwU7MUOYX2a1uILvktRSTdNVoUv3VhL5WSY5nCUclSWFy+bkznfG8t
pvM1vqOdjGQ0najX5lqpLoUGzm23ER7V6aw1+yw85rkCS2JM1da8UHYHsercN3u7bShDMqOorAPU
IUN8bbUqzZACv2e4qdfv/UzqnE7jvWDp8HoP/U5XUuBN1bAFQ709E5idiRkImyDeW/IW1lYw5bxX
TVeuUI8upOhUxZH/cH9sSwQ19+a1lYVjGQVVFnM1g8C6DL4qfmxPUviBQ7jzzPyg1N6uFMrn/otC
35QVuDVkfl3wq4vCfbHVmHG7l/gSfDoZKUgvyIlfT7MhlJEgwnLvFqW4T8NHUt7F2NpgJyhDbizp
7KivN9K1rUWpxrPqstO5K9wsiJ4nE5yLp+8VGOiSacvprATbs60Z/jrfG+TdrseVDL1aahWS5NI8
pUIXfg/jekCHEk3I1q9iJ8sr+eynOhJ9UFo86mXcf7m/ymtbSSEMI7uFJCmYnutPGOJ89Lq+Nl0h
6ExbbJreVgp1q1tjdaQz9gQmBm5kUk/XZureV8Upa03Xjz4ORWEHqWYnylNaZnTopsfIK/F8Jr0j
P+8Pb201SfqQTCPfcKskI9Ne1hY+M5yXaQm+YhjeQ4T9aAQDZLt6v9UsuWaOvkL6KuhTJ2W48EKx
UFtZF0/m640oCE999S0MeLxIW0mUtWV7a2hx9VqDko9lOaKDnBbA9t5H5pYGz5aFxYppYTi2YIZM
5M9c2XoZtxh61lwnZSWohqiJAkKY7b+514e2r1ShEU13ECbb+9W9b5+UCWLIA2Ds+3vgNs8yE0HN
uH02AtfeYlGyNNbSoRVM18r/8TKbSLr1d8m4dxDE67UN2NDatLHFicTwnhSaF+4jNCsmjS4yN429
xlFzr3IKqdyiWLmNvGaGQpU4F0K7mbHpevLQ5EDuo6oNNxM+57S4jwjqJuPGULaMLOatiC0PZprG
cCM5gNlctAvp8f/byHIjK2024/AYSeI7cvEOEN0u3AJwrIyEUIsXILuNF/0S7mBJPN3lMRDdMfRP
IJTcsIydUq02NtrKln7laKfDhyfPTahayfSLhUIqunoY7sDWPhX+JVZ3VaJ+mRIU0ethA4+54m5g
/qP7DpqrGaa/iFrHbEonPLboFsZR1z4ZTq7MqikbuZC12Zt7InWSZ7BOL582megP7ZhOokvs3J3M
MNnFQmYcwMfZ9w/qmiFgLxCv0H9Jxm5xHRq+IIqNzPxFWv6tghQ+C6znruqP/8LMTLSJrtv8cFl4
Hgqeupx7mFFiOMmNxyD62Gqf79tY2wrcOxCdwbbHg35hIyhiBB6sWnTTsrFRP8m6bt8Vv7vsy8zs
sTGglfAIx4b4yMwBSYi02AYZjyKTOqjo+u8a77Ep812p6yTrzluKByvODfI+qoOz2yGfMu/HNz47
kv1JpElWdAX9h+r96fO/TkfAFvzm9+eBvvn9WpJjNej5/Wl8Z+bf/93vE2fNCSHC9mXySxmkKNFL
kJWtWdY4zSi2Y6s63V/6tV1MfmvmLqfZDzm960GUWhpUBd3ByF38TlALHEBvSNlGXLO65G+MLHyz
p0kCcB6ZkXTh3vK6J/axrwXfFfFb3m9l0NbczNsRLXy0XPt+3DWi6DZdfVTk7xmMJ7Ee7zRhYyOv
nRpcNG3t2izmYS72lzLqKmRIGAKKn9te/TJMH1RM6od0K3exupXxMtwKJHfFJf2D1/g8XGsLX11T
EZxsHfnb+/tgbdY0WPogbuSlRn7teh+oWi8hQs5mztL0u9yoH8SxPKNRmfhb2O5VS3hocpuAk/AB
15YCQZuMgMKnqyuHVLW1kueonW9q+a6tzuydKcdDw0Vh6tqMCXYuSIl8XI028/ZdI+0FcsRSh9gR
mPV+izZ/7RxRDQf7ydsa6suFVysg/sgVUgiu4QlPEZVq/h86Rv65v0rLPqz5lTsDerltCA3BFyw8
dRoBI9KMcK7wl4+ZD/FIrI3o7ZqHRjvrVms3oW9LVfuhyf3LgOTdpvLj2rwi02fBIwOyiKTv9bx6
sm+FlRRL7tg0ttq+5OazFWNqPFb6Lk/e3x/wlrXFZpn0QodAJgVhmgZ2pRb72hdpfzAQgTxMwrgv
G2VLZmHNWZGSgSZ8zswAZbseoJjFSSU1GmGKd1RD5Cb77ihbv6FfcTp1+PH344O5kgf1K13qkkyb
ftW4U2MgRH3BMg6W25KDMWdegtIGg2lrgNLvW1wd3kwBOsPRAUwtQn498hVpyNmoEKfachrDxFHa
Snoi60yQuYWaWDsWQHbxkFyURLOL9TP1aKJUWEtuEX4o9DNUI9oWnclKmZhw4o2NxUlPpzC3tJg6
1UDkD96L46fCRfapl6TdqMoIY52oh3Xhz6b9F3M5x37EMxoyJ8sbmhu1leu+kuY0Htp88AP/7FFB
hViLcPNwf93WZhLifxoIyA7MD8PrbSkFndKOPrYQ2EYaR3tBKNxp6r/kx3t1MEAdSA7KEBvdBE1z
/90YSy1Fv/y90trwNaHOsUV2tXYFsBmoVIJqJiE479E3kRN5yFIgEJXcHparPj76wmhX5vM0bLwJ
V65NxAJn7i6S8VAaLPZ6htKeoM5vgQGyNXugXHeS83qLqnVlNLObmJNFZIxo8bgezaRK45CjE+Ga
bTrsfUWt98ok2ZBz7nyzEDY84so+4G1DchFl1JllebHb8z7XlKAnllKjj5HxONUfiun411sNEzPZ
I06QMsPi0Ho8mFqv5YZOgJPNhHiP2Vh3UMDWG+uzPpb/GlqMZUC9qigZrKsXf9rQLYL3o7YRpK+a
oBIzJw1VwtvFhdlQ85bDeSzjlEHyeeb+srOtCVvdZzDeQbxC+QCMzvUOSIVQCIM+kFxF8prHlB66
B6qmX+6vyuo245lOxQA3QD/RtZGe/hYtlgrJTaCk2hWeBpOaqnmnZgrqX6EFtPa+vTW/OkebJm09
r4+ohcGptnotbzPJFaeyfegRTtypWhk5pHpEckVCsDfCVDtKcclG7yLaKiS52CFmtYWAWhv5nG8W
yYxBb7Pc8o0VEvMIESFHHtm+/Fhb3kuXIcnSftgY8hy8LNLpPB2Q0QE9Ca5UWwQ3co++aTaWkjsd
qstUnxtkLxP7GH8iZNwS75jdwo2t+WU6F7XBkyx25kDpoDN6bIH8srXi5I0EGLFkG0VxUNXP90e2
EkfNiALQizROyxRgrzdP4fcjRCesZZ66aeYKJpBc/dvUFjtTeWm3uB7WrVHcwrvLYAPnv7/x7xIl
6zKoGFrFDZzuByqSjvqrrHaSbt8f19rW4JL6X0uLk9c0Ec4/xVI3Kyv9KNJvvdY7evYvvMgbM8ug
N+mtMBJ6gqba/NLplSMG31Nrw7HPn7rcD29tLLyuP/R9XHfzfrDNY14cW2P/rpmc9lefbIxmbecR
cqJ1S3s7h2qxPIj7lB3cKIQSSiHvzHrK9qoRVg+EqK2TpYX/NDXB1i15MzwwkkSbYGfB0lAPXGz3
OoxEIwID4crTZMue/9D73demPQyW9dCphR1Ov/o4eLm/PW68P2mm2S0TYwCZA6R/vRHFKlS7qpMF
V0jzJ6F8iMT0g6XVG8wHt/Wi2QxY2Bk5Mj84l0+GpEgFC30wN0nLnWR90n+pCHvSJ0XrnX9ow/Jh
yDaSqSsj4yqgkEvDEm01y/c6ZNI0NahicIF9y47qY9NNttVvbMktI4sbYMT5d2UsBxfEYYJwD3uQ
Yn796xW6Gsdi6jyvk5VUw0Sg17ZOlo4TXGyEGTfX8/xQfjNXi60nlBaPun4MLvo5O1R/fWfw64BK
ZuVo4jGKKNd7rAsTft5gJfrsHTl9W/tiGf8kw8Efzk3+x09Hx+z+flvzCACgRC2KVMOy8aTUoRpq
0im4jD3oZ6uy6fB1hm7DTdz41nlg5JXmvhI+XFz41t4PKAU1enAhxnYEMQbzUdtSeh67P/f3wI0/
uja0fEaJmakLtQxHdhd5PH6/pOHF0480HjriFsLrdkeTCZrpy0k8MaabSxf221yvtPQScmxKKngJ
nHV/fVvww2+NzB/x5vrrapUEyYQRIfDOooUFoT6k6V8fTqzQDTuHtZBRLQsD3gihZhep6WUyv6tD
DWnwOdtqkL9FVcxDeWNkMZSmC2LShUp6MWAmDdJ+36XGririr/AbPVpRKtm9V9lyi/7tCApRqWgx
LMoLOEVnqAqakbbSF2sLqM/vX1WZU67LTGgQNPnQZWF4sWCv1AzKVMdyq6V9w8aS2FadRjWCUSG8
DNa3SrSc+QyX7VaeesvK4r5X48DK64qRVPpnrYb6R/rYylsyOVtGFh68z+qxCGcjlv8hFAtHQt1C
C/0NB7vk/AS7SBIcqAQYHw4XucHrHV/LIUy5qZhe6g5yKDM4jZ5vx6oNYMJs40exLfZ5m9swA1yk
/Euo/1aS6tDVKXhtVIWT32yek1irDzJsnFP1l4yG89fBwAFoBAASD9vlelpi0BfguPJLodZAhxHt
OLSSnjphk9b7UWnD431/dnvfXNtbrKwRF74UG0F+KYEfqRNktFsafFsWFssaJ20woeuZX4YYgiD9
d7j1XriN1q6HsLiWO9EbA01jCNQzuxZyngg7wm8Jnptc35EW3evDxkW6NabFLV3HMU/KIskvSq6h
QIc4sLixLiuH4WofzH9/45etPq/y1ovySysdkbh0J+2M2voGknDViMHzceaaRWhpsTSjFgZ+MhT5
ZaSm4lC4/doV+BAvq37//S6b73+e6Bw4qurXo4HsMKfBtcwvaTBpGT3zofqO7rAtMNRtFMBLgdCG
EiF0vhi6NoNirtcLtA5f0g8Kkrnm176m17Lf8CBrVggyoDmY6Zthpr62UjeJ1YZENZdY2KeF+L7M
xT9q/QBmfQuMsrLNWBna5gxiNhOs7rWlrKcRudOz/GJNWe56SGEdrLB+ub82K5tgLndCNUwFAXDN
Ym1EOkQKNVXzSyT69cMgVf4PAUZeuyF9t+Xi16bura3F1PVmLJMaxlY4fRbL6kHT/hm4k9VM2koI
3WRHeDSSsZ3TMESFlO+up67pRjInnc4JNYRDQkTgTHF7LKrKUZRk14mpk5f+UxLoD3XzfH9CV/zR
lenFhJJUSmdmCE4VVXGbvS/vEkLRIN83yS8rgpRKSC5tCHHufburk4sCF43qBIuQfF8PWYq9Woqr
PL/U9mC+T0Q4iE6b6pSru+W/RpavVAgi4BLpOMlib+684nMbQXaUGSiq3B/M2tYnVUJan9Zg8vuL
SQQnCvNbO7IrG+R8Fcj7d2NSbnGk3kbzcwoN8pC5NWRWX7+eMtmstFj1/ILoibqgkLqD0b5TDeNn
SFurbanyxut7dfZoBmE/olwFQ9C1PSVv1QyRkPxihnm2j8cp3wtIdhxycZN3cm0C0SSbizA6NDRL
X1jHraZXSlxcrNI71nJN26untWBk7q/T2oiAFeE8gKDSI7HcdK2U8gV5canNZ/gGdwEvoTrdIkVe
GQzJgxn6BU4K/75YpyZMzEkpm+Kiikc4P7HwL+IuEiOEhGhkQOmyvAqDJhJQJe/KSxwWz2aeuHkw
/Vbl4LeWbSko3E4ZzBo00fAygPSE6u31JmiTNM4kxA0vUfRdyL/wKlCN93+7KtcmFhdhk7Z92+VR
eqHYN6B5TJOFlH2+b+PWzWGDfgcStQBN2QLXw0Bd0usqyKovSVc+eLpbBp/L/tH0PyjJUYSfRtzY
abdn9dreYtp0Dz03UcaeRb5CfBydOINI9UG0dvfHtbY8RENI9pBTJxUz//1N5CXH/EMGP70UtWVn
vu4m4aMKOcPfWiEcQpKEfBhMMBi6tmJGua8L2ZBehkHdDyNstNluM5l0u0QYQaDHgmqDNtBlKrgs
cZ6lzuO+LycnHwxb7ek16P6EweDQbJkf6zzZGNftJXRtcuG3m1FujBZq3UukCY7Uvxig9NgQm4y3
t6uEHSgzSZWS7qEJ7nr+ABaF+iDK2OnVfUqHlAXTwCaGdmU0IA9mO680FTd8xQWXUKwb6UUuEsfw
JF5lKUkD8ePmUs3rfZVRn730G0sLPzpOqVg0Gpas9ks4PFr9FuvQrQEQWeiGERxQjwOKeT1hsilI
JJRGzy3TUxZDMh1uwfNuJ2tuR5rBn8RegD8Xl1ucBYpU1LnlCm21j4UXP51o7s7OmVxsuIJbNpsZ
iwV4Ce4WGpJ4/l0PZpykolKU0gNG8Strdpb4QsHjgAypjQiNMMmnTjjT7CyY44+CTELRXPzqQWnC
vbbVQHO7D2dydZKboHiBpi879YrIaielm6A7G83+UhhdgpIRZYLKEtPTfZdxC6ji5cRGBL9HsUpH
JOB61EEVgX2NG49aSHMszN9NEO2VJj8Ngnwe0uRZz0Qy+bXdJT/CYvqcy9FfvxdnxNhco4BeHRjx
wgX3UK3VvHIEt1C6naxcQv9zhpTT/WHe+nmGSYM44RF3PlXA61EOuaUofTOrEKrewUJsDu/oj9Zh
DL61yvf7tlZWj41KIWTGD9zqD5paVSpF54cXOBt/JMY3xJPiTHu5b2Tl5OFAuCq5I2nlXJIclnXa
xKUW+5dwKNvdBNkZnCfqFk5lZdpQ2+I+porJ1lj6ejlpy2kkOQ3a7hFWlndK/S5S30tpd1bHH/cH
NEcP176KVy8VbgjWJboel5oQchpAXuMJJOrMbpdCXE9y2lPqA8yiTlL8KfWN5P7tKmGPpvp5lWZe
90U00waEzFNghRdEoU9qMF20QnAtiDTuD2s5g3N2mvQEXdszORf/eb3xQnWYjDBuSXKGaeeWtVBS
Qkqzg5gLxM7whjoRs/GXR4rWOxIvdBiA++HfyiJ5lUZ+ovIKjS51dhakz3NJqflzf1zL/YcJemHp
0YIoGYzM8qqsvdDI5DiML4FBe04++B99Ld1q076dPITUZ64hNjokwssyT9ibkRWPTXzxgLCZYCs8
Q96PXf8zh7Ew6rd2+3JLzGMCUAR9GGAptG8WTiLslEzU4HG7GDUp2sgmeRka/9yft2X09GrDJH9A
TomtvqwpGa0ZRpU1xJcsKxxUHG2A8+htwmVgD+2ntLK76tvfW6Szl7uEsJPH22IzTKkcpoUZJ5ei
kn5WbTg9R7naP5k49l1ZV9FD4OnjcSj7+hiX9RYj1/JYz+PlVoHRifQFjCGL/S8OkNRWSNxcVAv+
iqgxT0WrfUUKatf2w1GZzptBz9oMgxHU5zkGxLXUTB2qRg1lqMYu5iTXOzp+Fcfrm4MqloadCHHk
aImS79NK9BAb6OqN834TRTBg3uFgk3Fj5PKW6FmhFVpz0JLsMrUmwWpYVkekTjtHDcjqGnVfHMWm
KPexXLQnqbAieDGHyHrIhqFV7EzPxj2a6N2HvPESN0yr/EOSiuFGMmnl8NKfD0E6Ie6MCVv4vs7X
vChFUuoyJEa8TwS1+pZoQrWRl7jhbXqdCsBtrAI0PvKyEwkascyUSjO5eJ/z4k/0BN4xP+qfIGL0
HmPZKQan+K0Ip/vbfcVnzLD6WViJRz0tHdcO11I8U54klr+Q/lTd7+CdLJzTj9Hn+1ZWtvWVlUVY
qrZGnlLvSS5x5voER3FhS8Yn+LBKLbHFLZoffXE3/mci/zumxRHWlMbwi0hJLujSD04vVz7cNXBp
e4ky7f268Xf3R7fiCMGKQP8xy8LzXF0c2s6P45n/J7mMOWyN3PfnVN24fteWiWHB9DTzpvBr18uk
JXFbc4KSS94WgaOJkfXIoyhAIDwxnnM5meyi2oo01xYNkArOkLCa7PfCJhmksIlT9mPrPY97y55s
afoZlH+i3/enb8UDyfiAOWAizUj71fXYRjMoRaPiGY5+M02lvq9+0HW9fiy8rNyPvaA9kG4N3o25
8APU7FZpbNU6XJw0J3AM9CV/jhDTnQ4tTnoph/gQJP1oF+U/Rgk+u9p3QvVxqoNvWbyxY9Z2KME1
+UeLVBkB/fWQe7UvwbHqZB682J5rn0Pw3qs+bgnhrW1MbmhqMQTz0GzOf3+TRslCrTH6CjNJc64h
o1H8x2Kr5L+2M2mdfC3k0nG4hBX0itb2ozjbCG3jBHhhkByjsvt8w1G9tqq8jXjnU40yGFCw+V0C
evp6MGHnq72VFtllLJ7DMCQtJDpQcEf1e0W0xQy+vfyQtmAKvlVeYwvFU27tPMHaV7pv91FkB54C
yLoxaIwOn+r+qxScvC44F9PWy3ht1t9+6Dxjb2a9Lfj8LqqziwKJLgVre1IOU5zu75+a2y3EYwbe
J2PujALbsDg1YluO/RiDE5O7z/EHhTf3JCUnqMm3rqXb4ZCcn0kswbjCdrJ0A03ZgmYsxOwypDlS
TZ0tSD/KNrLFKUe7tHM0ZIWzJvgsxR9NUeCdH4NORaaz1Q6B8Ov+oFfCBdMCXUQrkUKG+EasHsHW
yRh1DzxOdWizvfcusY7N9CtMzwQIh6DpT+kkw5mtuObwq9DC96VSOaP+pw8P97/kBsLAsb36ksX8
T3pZCLLAl+jGTh33IJ6e2n136A7JQ/BsnrsH5UPe2XFn18mhyN9Nsb2pAX6DI1x+w+JaLRTwIHBT
k2Lefe33gRPv7fZr827r6L2CZK6P3vVYFxdqWDWCkDYWPnLf7qVDd2ke1L30yTrkZ+66c/w+PE9u
5zYnY/8Me+xBOMIafORsHf2nP6f0Y2XTFnXqjvku28M2fDA23OntTcX38d7hLMzvN33h58qhikqI
ULNLGcfVIVYmzr9pVI6UtO1R1CJlXwe6t8+yZusNtHIKsTznSGTeDCjZXJ91ZUoiXY6i7BJPgt0U
x7JFEdaum4f7u23NDOxNdCbPfV8kPK/NpAJhgTiU2UXUUFMbWlQj1PyxSgIn3ErHrM2lPotZAfWl
DeaV0PCN97Lw5SY65Rz3CrI+DbBo210Uz4VJDTxO+Y+2pQO2EvfSE0X0NHPl0quw7IaYzGQEQhVk
l6R80MTyIPS/DQYWffNoYvckGsoTWGL9i4aC6Ubz/03PwnyC3theZmxohvQaULHZpZp+WsGxlkhg
+/8kZbND4hrh43b4mXcHv914UWzaXXgPbyqiOMqxi27kwegtVMme8+BBOlvso1xxphb+x/FbjjbI
/Z205s1NeiLmNLfK0BeRRyTnU9aNFUdFqCIniLOIQjw5I6nOt2psazuJ8uxMg0JodSPlGahjT8Ok
ml1CDZpfKwiEYwtLjm14/XTIrSbaR7rRQkeYlRvH5TVkXDqsN6aXQj19Wk4JOPbs4uuao8TqZ0v/
1vQHyYoOndo8SI1uA0Gc4Nn8aKGXW+774RzKX4YqefT06jg2zyTqT/KzXvLKvL8ANxnkecu9/bbF
0htqqBjwjrD01lk2drV08gPaVGYur4M/Plv7gTcL15fl3Df8WjS7nZS5sw0aCgRdFoZ7vSmtMmNS
0g8kUh6e4ED3XvTc+V3ZkkNmxW6cZC/bhf3lH9ROnHhHm4lTOOHBP8z/He+Ip/be/v5X3YbfzAa5
I7LpMyhaW3i2pmr+h7Rva5ITV7r9RURwv7wCdenqK9hte/pFYXtsEHcQIODXn6Xe+2xXqYgi2t/D
eCZiIpwlkUqlMleuZUNykyOAVoeB1kE9Py/lvi6qQ+q3med3yxZN3PUJwKSg+AhAqqLkJ3fLoeUy
6QPY2x6yYrF8p0vuiacmvpK2x9tLuw7a54ZQsr8M2llnMN3Me8D6Rvee5M7XBHRenekGnbqxiSb+
pssvKywJmLIguMUA3KUlSBRxVFEA1PCG9AeqS0MwFmW6ccmuOO6lFcl/2GAPaW+PQHZBSk7R+kBv
fnltG+BFF8z14qdWt9MGiBsoO8gqML+xzI3a3OqnE6J24HbHZNf7Lzy7myyTL8okdtTxXlGo7bRH
VX+9/dGugxYWidljxCsDFQT5pqWtyyqi8vqBR05/aoPG8pc0IN/ydCMOXL+bLg2Jb3q2Fldvq8wB
Hv+h9zAWHyrNYbT31me12zj2q3bez7uocGNFl3bm3DDbbFCxZ72F0/RVyz55bAhod3JBhHt781Y9
/syW+H5na0pJ37pNAls92IGM3aylQdLuNosh1zEDW3dmRvyMMzPZ0CkmcSeAu5wgsSGHvQf+Kdlx
yBzvJn1/e01b+ye95tzE7cpy1uoHm/520wyFybhA/U+xN4lutpYlXc3zkJdVU+iAdQ01prmqx8yZ
Ol+HGKUOtPNY7cmsPc9Qzv2/LVD8rLPdZBx6WYWNBXaL+VgQ8+hkY2jxI2oUvmNs4DbX14ig60Dc
G0NW0qdj2pQAP23B2PSb0H8tvfet0oczaiUNnJdJ4xsuuf75/hiUPl+1APYxt9hUzfqREZ+5bcDu
iPlsx7d3cT06gl71/69M+nr2iNQqBXHdQ0Yfhi+W4n6e+x3P3uZuPCz86CFv9/LhDu90jEht+Oj7
GMrVBXBmXPqG4OctNLzBmwdA1yufNhCFVawclfwOsEs/sedvjjajWQEMprPLcg9klkZLvxLbzkK7
zKqT2yug+FTA5L2xLeLqufplNpgX8UpCFcGUPniZeKNCONB25RO9bwPF8ZXX/GX4pJf+spVUr9oS
M9tCUgqABCnUWUbJPDrjekjdAzW/GbVvkCmwPzEe9FDKhcCw2xz+Zn346piRBWkM3kyXp8crcIsw
C7Goh2S4tSPet7H9pLsH24gV/posv6Z244YSq5B3FCxvAFejdIjxMekabjSNkbFEkF2a6iX1vMde
m3e3V7V2StH/ArZD1JyvuCO4WoDAsHLhy86xRxjg5X068ICrLyUp/LR/a82PtWBBLW0jLUV9D894
9BPlRS0GqOFBPW5EndkHafbs5LrPpy+3lyXd7e9G0EPEQLOoJCIPvvxWRjYZDjE7I3L5d8eLFs6A
gn/IyV2POaVa3XB9KfL81xqmSMSwMepzUuRRWdcCZjAZUb5QBRVIutOHgu1M6oSNxe+Xftyo1Imj
dOYY/zEoXnVoQaAKIoPIvWkCfS3g6hGfdtkQoe4LIvcT6Hc2MgrJAf9rR/CpozqAmocU6Ywk0Yoa
ZENRlxlDgGc9OM8Tbasuv76aP1akkNZQDgkCDHtGKRQXLXZItd6fktbfxJeJpOR62zCAAUQ1Kory
thWsbLMMeJfIVNSghAoGrS2f2BsX3/py/ljRL30vmVpQp/VYDgaj9jx/6owR8nGd/1Ggxn+/zh9D
kpMrKUrTtQlD8D5/qGKwlrvORh6+5gGiQY6TCigbbF0uZpkXdBYMHCQ25eZ9VtLxOTeLD9JPv69E
1KHgSqh6oft6aaX2Bl7oS29Gg/fJTZ4ttR5jj6iHRh8/JYrR+lSfprvbIWLt0AJ+DNypQAZDpPbS
ptE2QzaqnhFVXbdzu19EiZeSAtg4hyiq7G8bW/OJc2NShHDJxIqsUeAT+mND/zGbu7QLyBajydqS
BGk/aDQBdAbO5XJJytj3i11TM9J59gXM+YuXBfqDZqfHXlc2Lo41W0IGFNNFDqSE5U9mFC0dEIPM
KP1MxzcbkNDE+Lfsx122hXVZcUG4HrADeA5C/uIKIWwms+lOmR0lZOnueAFgbVbk3cfXI6Ic6GjR
/0eok04tyKvBjZbkkPyuBt13RysatS6oATvwFZL9wGTktw+7BAq8Dq4LMKyCHkb6WNZignowK52o
wekLFb20AqeFBAHJ88Cat3SKVhwQZNXgiBNs66K6fOkafc5ZXTNYm3srLYMxYZmGmi9u/wBlEveH
PaiAg9xeoViBFG4hTIXyIy5FUa6X4vowUAPlXtxSIKQzElQ6S1+p7sBI91ST7LlLuo1DthLedUQR
JDKi3HM1v9WCH9krmWVERANlff29FLhrjD/fXtXqTp5Zkb5bZfRL2wI1GenL0QC3SIXxX47+z/JB
2mIRFC+WI21fpk45+hm2EWnmMuxLDXAo8G2hptpuyt+uHGaEXXRakVELYifJO1qDp/UAGbioglC3
uUTKTF/aZLyvjMIv+ifPgKJX7beQlYHG9v1sPRs8VJIAE09LWQRW226VTsXarlxHEGaoAi9kvOs+
n71UK12gkBpiRAuSXg9yZgVQnE+pfVhI1GAcxc95cvz4d8VrArQGqK2Bd0f6rlNb67ldNlZUGLrv
qNV+zD+V86+UbZVOVtwUTDuYf0ISYqBZL+Ld2dpYNTtqr3R2NCtPrhKZdDfaGw/9FR+9MCF+wpmJ
bJmbjBm9HaXLQg9uZd/laj6GJCssH9Gm3nh5r0RodOvBV4TtEyJF0tYl4NPMdJfg3qlpcu/NTekb
Fak3IvTavom3Fx5C6GbornQe3FmbaD/mVpT0KKKDfnHs0LiBh972g5WzAByFwIaKuT48iS73jtlI
4uexsqLU3GVg6iyq1F+UGl2EV3XaYm9d8XMYQ34NvKiA2ko7V1bjAEBqZ0XEQ8806QM+hn33o5pf
WZHuVd038i+3l7dqUTybBV2og7Goy+U1Hsh1zBoW50R/NdI0Pw2l8co6oCXYBLFEp6Dp3TgrSrjU
zhzeNi6WIx1rEIdghAmUeCoA/JJfVnOeEApRn8g29xb5boRKoA5HPpyyfuMuWDsB6NMCOIFPiTk5
aZkt0iSiKj1Os2L4pf42DalfEBbkW9xMq+6CjqaLqCnwKuKHnB012+OTbS7EihSoyfbqr9747nRx
P/A95xufbs2UwGWIgAiFC1sKHB4DLSlClB1pfv4IfR0UPLamsWScgbh0EJT+2JC+UO86WaHllR25
kMzLePuagHzH637VVQm8RxowBfJPCXnJ6FbIX/tiQBWh5wz8IAiTpPLKAMnepPYWOyrtCpV4wwl1
TgKr955djf6+7YdyFe19mefGJPfoE9otVTZDv0snNT2oFGTNu9Iqmgdn1Lyf2sLtIzWoDQLb8TSW
S/OosCF/m0fF3aeauww+gY8nAct17+vt37a6DxhTg4gJ/rwa3s9SrvHJLeyItPXPuX/TE2i9JeVb
SbbUd+TW9H92AaVZ9GxRrgPr16XvQqyk/c81Uc+K7yyhooWkQh2oVwKwVKZgfx1q9qufyr2ufb+9
yrUrA8R2aAZi2ljA1i5Nm7Sa7YYSO+L57lDwjatibQ/P/3YpmbcwNKPZBf52jMvM8yEPiuVQvN5e
gTgJcizDZQREMyb+BMfT5Qp6d2Gzm6RO5NZPaPf5k442y8df39gaHHY8TxEtLRERzoJLYRV9Uam1
E5HyvsZahi2mwbWNEkyrAmWFQqqsVEDnKXG0tnWiLt1ZYzAnR2hj0GGjXLW2VbhphFCiheFVWfob
KK46Z/MEhhD7kNJ9+2lzPnE1bp2bkFwZg2+lO40woSrJwXHbu8KjOwKceZ7t9BbN2Em9ox0Pskb7
eLkHWHrxDAb2AYdIyhegwoHChYhbNdl1EGPVGPAc5kkfxr+4PM8MvW/BmTN4xajk46AjZqUM6o+B
Zj0oGgpyCjS6wLbkGX/z1QQjJEaOxBtVWthgdLMLHL4dNeiMql69T0ANmXfVxntq1Tn+mJE72lq/
GDxbYCbtHPe5ZBo/Tnz6yWh+uH1g10IOOuIodeNZhcEtKeQoKSiFUXx2ImDG/bLPAt4V+9sm1o6T
QBbjBYqmMtSALs/rvBjT3C0JYoLSBDpnwaJHpQ5yDyhtftgS3A1HFnMr+DielDjOzZQqeEXYkYNh
TOTbS3cP/NRS/UU2fGFHcgLSTwt4x7Giortz3NjNUn+AurKjRzMAPbfXtOIJf2wBkiZlAB4fCK+E
w6m94evTUXFBeG4ebxtZ+USAAwEUgmcu6C7kVwTQZ6OnZrgaECjMsDaqxs/SBQDCDqOcne58UH5K
3LHgx4MmKXCDSG3kErrXay7mLlB4afuftWYDR/vp9oJWd+3MgPSFsmRZVGLCANX+yYsnBnRRtSWh
t7ppoB/QUa5C3i7r8+Rln7BmrpzIAqLK+t0sD7SJWL6VfYqfKl2p2Ks/ZsTPOItw5mhoSjdgKQVk
VXdWV+cHr0RPoKo1GjA2fx/qwbpr7dr7lBbNRrhby4aASRR6tcBYg5pWcj8DiBqyVOBysTIW6ON8
rEbfXF7x4vRdozumKTqZ3wcL3AFbZPFyR/ndSc5NS6FJhwDhQh2YNmBTM/pT1y0HLc1DB1HqZwXu
/YS884cfK694ZmSL9nV97boGXCaqhKDjl34AzzNVB/OrG/VlvR+m5DQX6QlFkF0/P3CT3Ot2ep81
TeZnbh3X+bfbLrwSmU1cMshCUYq/nupuCzMfa9w2kT4y6heFngdUVbfS3ZXHJ1qBYHZCNiUqFVIy
tSx1UZdt50bIDMH4/k9WF3tuxllWB8CM8+H37UWtvTHQWAD2ATmiji6kdDCtzM6ViahupCXhNH3K
3bCud8AaNirB8IQS9nYXLu5nZZxemxaC0Wk4eluNFbEm+UThOQfqC+BAxd5enqiGDfDWHoTEj1Bi
J+pxBMmdEhZbvf81MwB/QrPpfXZOhvblAKo5yYwSvcLtHffGY4Ln1JDsGtu+S/SNPGgtGGEIBY96
WARrm7SvztDaOeOmHYFLje/dCv3IghnWXak39l53P8or+X44UUMA3A41bBSEJL+ZZyVRcmrgYQp5
EwiNN4aPmv4Y1Jm+ke6vrkxQLaB+LXAUUgRyx6K2vBErm8f+2DOnCjoQLfht8pBSe+MelKca/rus
P8akI2/1UMhhyGijSaNW5nOI/R0bq3aBJ+lIHS7qMgK/YrLQSGi906ZyZ+kZcBa9/rkmtQqq/Hre
cyPVA04c7cVlwNZORWuc8CqqjsqcZQ8G3ZIFWIsUYmvE0M27AOelP6do2KpdadtggZtfoXoPfmh7
4x5YN4HESsyAIvGVcrg8basZMkh2RAv7V6O1b7M6bxGzrZ0XgYLAkDj4VFDPuVyGnuRsgv4A9h5E
gAXRDu4w3E8upMS17tDr6Qb2fc2vBNccHilooOG5d2luLvKS1lDbiJaSa4+WUaBZN3v8AMKl+Ucx
TWN0O/St2tMwnAGUL65SmfTaG2Zmjx6S09SwfWte9pTVPqvBzl/tb1ta+1hwYYzbY2FI6SQnLhUo
YPNapMGjQ/dQVxjBedl+kOrt/aiIpN4Qs7M22hKX+9cwa67tRqRYFT/ken3Xj3qwNHiFFd7dXyzo
zJS4xM5SIBdypdpkow2p9CgFU0J73y3tDwoU/mdBrg6OcDF+bslPSV3ALZKUOpFHGh10/z2DfuAy
7l0oZW58obX0FHnv/0xJX4jzAkOz0H+O1No+8NJ2fQza134xbQqRi+go33UA8wJcjqIS8Cril5xt
HWn6KYfuGh5f1Us2/lacPrQxUDLtqYM5tTrfefQlIX9xGYHwSRCLCRUF+fU6ax6g6xmMWg0mpAbz
pXPrFzM17y2bxX/hGsgmkEtgiBZtscv1pS3h81igVqOaxZORoiWobo1/rR1cvI6R/IK8wsYldGkC
lNc2lHAmJxrb/o573T4jyZcmVR9MS/1xezVrIfDMlJxtFyCnbKFK7US5yU4WeGqNr/rQ7j3wNGbl
hq21ZQEPjakDMVaNGZXLZSFPGFGkcZ2I17sEUoNl4I0Y7j/cXtGWFcnTF03lGUq6TqRhsmKJmylE
/bqpN87TmhXwJ8Ln8FZGjVP8/zMvxxq1RisR8fQBo5H0pCeGP0+AWwKb9eH1oCmFiIdHsnj1SZYS
dwGJlXgPNZjbCfDo+qY1dOf2Zem7Hqbfbltb8QcxPgRqCmQ/DiizLtdFvMSYjS71oonRQ7V4yEDw
NYNZqYMpH36VBik2MqCVu8MCoRW8HSSHgu3h0mIFNF87gP8osuziV0uBSi4nZWsUR/xsKShZuAPh
c8hXMWkgOQUrwSjPee9F3RDohd/dwTMIwzyS37zVze72Hq7EWmDlkVSgey242cWKz3yj1JBVuHTw
Ii3DqLMKmVOf2fRzY1obrr72sVBIgzYddFqhQCsdKOKl7ZIanRdl2i8w6XidsrdhrKj1wDG+/sWi
BD23eMTgT8kNkZI3s9fNXpQMMUBulfaYb9WnV86UeKf9z4RY7tm+5VlKMbk0Yt88M0CjZJ+kFcSt
qpDyD86CiJtXPIbE+wV11SulY32iZctbrGZ0foyZcapfu6Lzl+Y7ksSN87vmesCpoL+MKRfM0Uj3
RQE6bm9ENysCIyV1oNG1e8qA/vb5J3SUbn+jtfoBaBX/2JJO75y7XTKDED/SiqA8LT+A4PRiekdH
f6fkO3fasLf2wf6YA8Pe5QfjyVzXCoRrIwf0Uexebx+mr7b67+1Fre8feBsQU4EMk4u5YHBWmDub
XsT5G6NfNPO19ELOBt9LnjHtFU5b47FrpwrAk/8ZlALSaHHLTfTFAyIs8V272Knat3x5qdWHsWUb
wW8tVNggwhThDxeJTMZTj6o2o03moRMfMf55rF9422+E9LWvhNRcHFro0qKDcPmVFnuawSxSkGjU
OZSDIwuswsT8revfb3+otbU4gh8BEDOUBeT2UkUL1msMjk7SPg8BJm1ir1PLx0qvDrctra7IAsen
6MCLKe3LFSU92h+LSeB3xhfV1PyaxqitpH/ReREBAj0EvL/RYJQujcYEGbindiTqSJhbAZT2Sufz
7ZW8D3fLF5ODviUqumi/Xt8VZW9qhaqSCKRK2R67y+5crWeYWqyyoG8xr6wV2VcoNnU71NKWgDtc
OVW1g9nNUoOO7ayNEDBIl0OZGurOGHNgswx1ftTTbvJ7UF9t3G0iWsm/VwA5UMxygeqX4ZKt6cxT
73gk6hf1kXTJS6U8VORTMY4HC62p2fvn9gatHcZze1JEI1ma1GOtkAgQe49BVnMH3MP3ZIuYdq1x
+Q5Q+e+65NxUVbBfmkVIlFr6vx7RHN/JyrBD5QTQFp9C9c2qyT7DmE9nbtUF1g4OAGiiuYfq69XB
cZcix9Cg60WUf8fIi6/0P9xmq9axdmbAbgYzeFOgqiIlJQ4vXIP2GYnK2SnAFApRTy03/ulbs/fR
wNqiZFn5biA4A00iAGkOGLLFzzm7yzWue6RPEXQsK9bp73YYxSm1IcFaZRsuuXJB4DUmMBpwR9D7
SLeQ1yxABTeFEuXKEJp1dkihBqOND/MoVDECMyfBUm/d6ivfDDVP6AZAJRXYfjnHIxU4FIrGEedg
BjrMT5XE33LKNRvg5cY8i0B2Y3mXe9h2ypQps6lEGdcxq1r6pIIUQr6xfddWBFQQRWOh+WYg57+0
kmitNU0NHEPH+UpS0ze80de3BomFe13GjUsrV7GUgPzboCSyK2humHWYbrGlXzu4sIC2rwUyP8z7
Sx5HVAFL5BWJiv7IjW+Ep6ECqc/x5XZAWt+uP2aE45859sDVkhi0xjmqlO6eeuZy0kh1rCtvi2Pl
+ghdLkhKHOnETAr6BhJhathiYRpaB+8wbUl3rllBgRV4QPA9AqwtbVtJGRKQUffEiFZJ3EBV9w4Q
VRmDiIOxke2s5KdIgKFLAUo1XHVXVCedMfWl1jTwgh7MUc/qDDIjExppZaAUezt/KfTPCYdyhVdv
oENW7llhWegfgUwYCE/ps+Hl0rDGwmbW7IeWvXagMnRA4VbuG/ugG/GS7lkLhB11n8lL1e1VZYfB
SW96VtP8G0afP4NLL7ztSNdhC78ImwFuOYAU0Ba6dKSUjJZBUePHUNdbNU4+tYOxPuHymV71AWPc
G+ZWDqAQ2cXogVB+wEm/NIfiYgdGPlzcSYGg2I1KGmZ1Y27kmiunQ6TpUHkAlkmF0u6lFa6oycI5
wzbPCFegbmS9325NFa7sHMZQcLcgt7OQl0k7V4OvFlq3CPhLO+09FhTjlxQoXdyczRzO88/S+ff2
p1rJDkADhPo2wLqaiualtCzN4GZf9Z0SOTWbul2raFrhKxiVyX136acf9thlkDHXtfKzgsbUELSA
7/Y+Y733cSCDcGBwgIvWm+CTudxhi42t4laWAtJDC835tv0+mePWwKHMEIT3MayICwFPY/RNr152
8zh5c21gwW6BgfjyznSqEIOrvjG7gdfvi2rH+kfXyJ8xsrAfFMxrfRw8iJ8gkLyAdYEJTX4aQaDO
TtDYVSKun7LuKxS6XBZ8lMn8Pws9syJtZ9PNuUU8R4mU5hvEPIy5QtHwcNt9rnNmrERUgpCgoGMl
H4pB6TvoC+VJjNIJLQ4Hh79mdTh/qj8+8ojiDMYqwe4ClB86JJe+sfBB44tWJnGWHAAeDvPm0Vuy
YMj/ub2gtVN+bke6MxxmD6y3iyROMwDf5vbUitm9ZuO2WLmZLlYjhWy6tCyxbGxbli1ojpzq8Ugs
269SJxi3PtGqw0MXFocbJDWqLStTtFPbDJrLknip/ymMXWGGmeYeDUV7scw7iJ6FWfdiFa0/RUxv
7wYwg21ETplo790Tz3+B9PHsMk0aQZUaf6E2GDF9w7d5WEagd3H8NA8aitJR0JHgISjbjdtxbadx
K4v6ABhLkAte+k2rFy6uozGJzdwn806I1aoBDtw0b5yENccB3y6eOiiLogYnPdwXBVTaim0kIPR4
bpqdOxxSvuGbK2kgWOn+mJDuOZCX6jVZzCQWRUTF6HzbeHKK9LA59rt2C7ma0BlxBGboiratrFwn
pV0a9y8zPTH6a+ru+6YFy/33oXsmKt0gpF29hM4Myu8cEGt0Zqf2aVzZtj8uv6BduKvEAkkaLOpD
rYHPisZNkbGNMt9a/BLzuaCiR5EKD8hL9xB9V2eA4HScd80+dy2kSV852siziZ7eowtmytvhZe0T
ntuTvATCubg3HZbG3qD5bI6WnPhECeetQY73aUvpUYLeOJJfcavjP6SFtWD7nFjF01jPj9b8tWH3
qf2Tu7XfOQ+AnCEVrpNHnYmhbm15m6pPTNm35XigHxS9fT/75z9EWrFDUxUDLHoadyNYVd+Y/iWd
Ntxn7eiBpwAjTsCrAmkuhZcCRN5LCgnfuIGf9EQP1Lz2+3GrW7XmK+iJQV9CKDJgXPjSV6ZBNzLP
Tmjcp6FWv01N+0Urj1ncO/333P38cUc5NyaddTc1u5z3bor03UWaad7n2kva+Trrd/83Q1KW0JYa
kEfMSWNK87CZf2lFFZhgd+mVLRF2ef8wgSZIejBlgIIPSOvkq7XHaTZIxqO22nmZumda2LR7MLOG
6bLzyMYV+350z0+AbE66YwfNzDBml/PIxI2HPp9ehVr6Y3F+Jnas21rozv/OdG/RDSSMfOEAMwRS
dzwT3mcVPVlqXgdPrGURQ42Wrt2D3j3zTZfHHbTogprldz1Vf9/+gGsG8dpCjUh0azFademWpdZ1
o52XGpCzHjRv7WOhfnHAm0ssGoz0g2IuAG4KDVuoqgn9b0Gce2lN57XTcqPRoimnVWAx5wep1D3p
3G/DOEeQQdl6FMh3EZjk8RrAACPeA4DayIABt2xq1mAEIlqg1uuM1kNlLF9UpT6hrh0kxfAC1aAd
qMI2aiHC7c+9RzIrgwdm6oDoKIdZJBa/PSQpnsq+3P5wWyakEJ2B8wLPzBT131w/lUW/R8Nz43DL
kVHAHwBER4EdxwhcANLX6pokbQaHJrGXlFBT8g64Lo60+3p7Idef6NKKdNJM26MjKZCbq1PhY5go
qAwvgKJ0UeR3KWoSvfeIRuSn20a3liaizVmxqqAl0cceRo0BM60JkKD1zmu1jdMsNujSDbA0oQoL
GCigbXIFcc7NpZksWDEr5htdGzjgf8I0aQHZiNvr2bIkeQPx5krJ5yqJe+WE6sKk7qb6kG+11Vd3
DZouEI9DpRyIs8td41Y1TKyBFWsxwsoDrwsUHrfu46t0Dm4nVEeA7sGxReVfstIqDRQOJuTCfHIA
q08UnzkYPi5e2L7K0/eZ5xzTcyE4I6Lbu3h9pmAZToy0FdUwCMldrq8qKpNVA/TGzRSkYEOVpeGU
mc7+tpWVXUSVAlkjcg2wT8jVa7syE0Zwm8WeXt2BQ8HvteQutzdorFY84sKK+P9nHg4CNT1PAYSI
NdfdpdVrY5/Svtkr7cYo/9UDUXwuvN/xQETpCWUnsdwzQ5MBfQuzRGJjkO85VJjc1A2tKmqm3233
VLK3QdX82brjE8YyxgMAJ7vb2ynfYO/2URAGigWbijG3S/sA0wMIm1QUt6QWphYNq+l1/gSE/lb2
vfbdxASAwOaD08qSzpielC7zUrwkMrIcqtF5VEfl6JgbV8fad8MgIoSGBPYHb8/L5UzADrpFOtFY
syiYXZxAJ89MBf652XjbrhpyIfSMZB6QHFlKprerzhncmcaWe2CFfYeYkUIcz5nIxgN+7VRBww1V
dNCdoQcuryhpk7waVRoTI30jSZlDiSDZkrG4SthQoodWl3BF7B68UPo6ICmoFCgz5XE5vJZzNDhN
uGj9XWHu3bzeA/4RLC2o32t/ayjoao5CWMbzE91DFaAZnOjLL6YPMwTWDCOLFWf2raTyF/eg2hhK
f56U5dg69OA0wUDvTYft1b4Nu+Jbl5nh7VNwvckAEGI6BZQdiJsAR17+iI4S0iiU5HEdVfEWcc1V
CQZLxOA7qhPoxb+75eXfXpm8UTInKeKkxCzDnVff5SSehuGBjvnRU3c58Hf0ycmbg5sevGp69tJj
3egRIs6GM10fQoxiohuMVzc+sqlJF3dnUpDrjHMZz8VPo/kXOMmWb0S0NRPwJMD8gDKF/JHkrxQi
RKMHDHrcfWuHZ+3xw+g07Cb4f/4YED/gLGKmaWHVeleXMbEsX2nvoUA0I+F+zFCov+0Vq0uBZIZQ
sgP415HegXNGhPZvW8Z8mO44Odp19VSYyoeTD4h2CTU5G7gTgJula7Nb+o4NplbG6WxDXrD09eKH
StqXcv739nJWUgNYwhkTlQk8ouWCiwPxj2QmOj5NwQLaFkJjogLRSn6qBxZocxbYJpJIsoWKWzsA
F4al1/uS2O6sZDBsN3HKW3+sX6l5aibzUJRNkI9K2OBfecCW0MDFM8y/kbpCyrn34ttbID+Dhe+A
Og3Nb1ATQAZF+qIgpQKIe7HLuB0HP8nAqMo/1/zORugxnccZvfC/sPee/wOcDEivtHAnLVwHRRGc
N21+NZve7PyiqTqUWif7jhtaFixaVewhTDduPMGv73UxzomAjvYSUgwZTl7UozKBSQe0geZwsgu8
BJzQVUPqml8nZdowthbEwQXm4SIUJS8QW12eybawurZLlgonpUSyAtjJs5k1NBwaEmYKBAvLnvZ7
qzT7EJNwyqF2oYBFWt7daXWZHpN+zkN3qoqNYZ+1z43mLM4VIgaomKRQwTH4WM1tg5DuVdC7tF5L
u7gzCnI3N+SprZ67DPDF21981dehEg8ok2hwoSN9uRWWxtJpoHYVO9rT9C3lB6grBvbUHtD4bZPD
2KZ+Pb7YzknXmC9AMvmX4tRsMRKuXGho42H4SDD4AVMlOXrdApeTkKqOuwQDbYvRujttzOaN6+Q6
CQKGCohX1KpRWboSIug1s9Txdqpj94B20JfCCdWNL7gWgs8tSAfIsOZOX1RYSJGCUP3fdInMDRPv
znn5zhSVFcz9YNADaHFZl5rxXuco71Txono+ujOm8o3sdP7TPLhz71dNaJKjnqo+ryBBdSqK7+BI
4/cE9Lbl77n+Vj2BnmGZdrw/cLy4LH0/qOiy3HarlX3AFkNoDIBsTPCa0j70ypBVk4bpXDuboWrB
/m1McI6m3Vad9WpWGRES3WjMs4KdzRU8yJfuu5TWoFXmWOFpD3Vup3FDmqkBEOG7wTqpPxr6pUF3
vLGCnITKJnhhxaEurEt5mFctC69S1MVV8FW5Twt/UrRTTr//xWaK144gLkeRXNRUzjIIakNcFQBH
hAWi4KGT+32bhxm0O26beS+qSo6FUrV4hIMwAoPJUlKtVh5RlBShIFmOrEl9JXkeUftnUOAD3Ipn
j11zyBaOF2wdeG5c0T0wiKBBC/QcVOruKXul9DmZ9v0UaM3gF950qNwHjXQnhW88Z1bihVBlBR8a
ojcmNEQkPd+SnoN7SnequKhBA2W5mIkcmnwLFLT2eYEFEyIyOHEQCby00njTMo22WcUt/55M6oGC
sVnoTbi/b+/8dVEMPXFB84kpJ3ChyXPRqlbkbt4Xddw6nzwAXin77ZI8mAFE837wIuLE3vjWK9ft
hUUp6mdTX2QpWh+xCz65tgrbrAqb/LfeluGo0A1jq4cUtE5AdwN4DSCk5MBaapTGYvI6nucgqzk+
1ZfaefEYC7uuDxJqfwFBfTeaqFmYUUs3aiNrj0VkFIIUCfcLwPNyjCiAuEMZBrlc3fgVn3yVpo/E
Hfeto7zwZn6r6gRSGOPncmI+Wdiyce2sOStOFargoDNDiiM5azpT6P0BJhlXKlH2rG+rrzNT1I1S
wooVwUgrRErwjoHIzKWzenZaZEWbN/HUMmfH3WW6K7NO20idVlwVVREkT3jZiyE2aS+ZYreeM5pN
PJjfiuSJVsqBqNpRo9rea5zA4UBCjG+3j8fayvDYFXObeKVh9utyZV1b292g1W1c5r0bQDHCCMbR
3KIdXTkSMADvAFMOinWyZmWxpFWiKKyNQZDyWS12NBmPTsIDav/aRBqsXI8XtqR7ozEzt61RHYit
Ge3HxbxP2XyyPL7h+dcfC06vomQGBBEKBTKo0aogSczaqotVcz8Mk3E09dbcd1N2yrLmSafdW9+r
+t5x063RzetMFpZBeitSLeD6ZQhOgYMwQzioi+fyVEMDc/CeUAlSsjw0vFglWxM/1/spzAGBIAZu
UXuXPWTUgTxz7C4u7ZCN90r9BNDMRhRb2Uz8YoDXUJBAN0seu+6EQqVXVH2s8fYeALhnl73l9B4E
knu0+N5qujM205trz4fCLB5/SMzxEMRU4KXn847rrcOyHlvWWPuZZ3qgDABo3j5fK7uHKXyoLQjK
SFGquLQy2l1VaIU9xJ3zU7GiyqqhuP3tto213cPoje6ACBzAIllr1+N5S53GGuLM0EKVKkhU8/Q0
siI42br7O28SgI3Y4bbRlWo1cOnQUsI8AQoI+OdyZTWvbJbnfR9bpfFc9x7QisadNyY+mj/t/yPt
SnvjxpXtH3oCtC9fKalXeWvHjp0vgpM4WqhdorZf/4487066ab0mkjtLMMAAXSJZLJJVp86JjWCG
nCul6QujsWeGident2nWCgLzSh5j+QrADYBFQ9GVj//5nCVpyMruBGUEzxx9HJSEZX47verarSLJ
pCx7t0ZPgGD0K+t6YXdZk7NLkkTtehjGujuxX4Pt2Tqh0qnSd8XsGbfxs+VPsT+iOqURp3At0TNl
5dS9GLXN5YnyaDZw6MK6nMhvTf9zGLZQWCaj0vqI4lO7A5kWOHA8HYfu9YF/juRLHUkBGyJAhlAn
407CEelNSAk1sFz8NIy9OuxphYomI3Pb+tdNfWQgL+/Ml7bUyzkGGSileAHAwxZOpm0V3nX6czGA
xgAiGGCGnmqJVN9fteGuaCNkNILc+YEiZDP4o8DNRKPmntD6hLp+G/XdSY37veGADWLcZsZbrtrB
pCcCYytvhWXcSIUjLGE++UcoRBgskBzm3akyM/WnrQ3yAfkiB2LApdz8YjMbGjeBxuXsU5A7MGKH
qazsadMU5UbvB+bPkLav7usOJaooN/TvbZFWGUmgdP9Y5oVagZiBDoY/m2ryoKeN2nqgqKfSVpGz
Kt/GpcHk/diaKQR3pSK+S7ShEDHG82qONnCIKlIxyAVCSQVJGc6FW+bQUTUmLC6R/XI77tI7bWft
woPsV3sJMhBkYFvz+Fh+NyNi7D1LkJtejV/nH8B5ctJoY2MUc3fqXqp0o5PoQfVzehzHH7O8S2tI
Wu6b2qOK4ML6+d2DcUPlZ0GBArlh805dDSllMcbNEpa5lRmGhKlFvhutsP9q5WF0EuyiZSI/7aIz
g7zv0qJsHNAMndKxJnlS71TgcCx1T63S65B1zMfnXJ9dSdSetXK+osSBpgP8iQwrT96EfZrZlaJ2
pyRXNZdGdCBGP0eb68Nbi8NAzOMAAJf7wnV9GSMko2s62crYqc6PXfIaqu+qJrjpraTx8MA4s8Hd
FKwwsuQIWkYn03iR+1OdHfrGH/yyDgZQFrRHAGHaJ4iPHtX2pqnfIgCwrw9yNd6ffwF32hTqMEds
oAy39EMcsZum1TzavMcUPdF+d7S17tgM7EtHRVwNa4uI/A/cdemZB0/S5fRWcas6UlOzkzTb8mOZ
4vqCzoDw6fr4Vq0gpYBMPIpEyJdeWgFHTVRXasNOhlHK+0xtoBmMTmIBPHHlqYysHi6wIIAAIhPl
lUszYdOnYUU1dkLv3kZ/g56XW7rqvnrW3O620AUnpbpsLH7jnZvj5i7W+o5VicpOQ4KWWyMZKVhj
R/ZNH8zYg1YwC6pGmu/QSoiWfU0pjpoZIg+k2MwFYU/iz3PUechpyLdo305Rwc7tfTYW/UaO52HT
SujD1dWwfq6pk92W8gx69SgRtRB9vmAB6L/g1VE9ADLgExf/hKeP3iZ2f8qlKv6p1ZCnLoZGuS+H
SAnmtgrRh61lYDaAVgMIeKq5Oyhgk/1x3UM+bXN8BZ5ZH63SYNrjX1tMs/p2SrMB8HFtn4CXpImj
fdeJ2JI+OeJiBm6IHJ2GZmy+9C3FE4BaKhuw043sJbI7cwSvy4Beh+vD+XQIfNhBehl8z0tyiovJ
mlTQaJia4VSjCu1lWv6r6MEIqGcTVKqS0rtubXXyQGr3H2vLqM/uqmpqG0WEC9PJdIrQdcxM8ucM
LO8NEiV/Go4/BoYy09JljJZZ7lAtaN2MYd0OJ5QcSK2GhyzvPSuZBYf3+jr9NsMdojVAP6kG3qxT
bBtf0NoeHtTeiQVxf3XaQAAAImF1ua1wUSmR2VAlcY9pS5ttoYy+WTeHwVb866uz6gu/zfAgLebo
1O7RVnrq1PeuPwzO5PbpY62OAjuC4Wjc0lh0rgzJwNLY6FS2UM1IW0bMTqRFvkS1i6iHPBL2ENKR
QPeg+ZALspVD1YSG43CS0zp+La0QjKZxE/ZkkM3e14ERhwq7OnmQFhNlEVZGCLosVPdARQH4Ev+i
zyqoGFh5Np6Y1Lp2hoegCfFidE1fX7C1EYJAFZEC6hagO1s+42w7xUqCWVPKEcksv9JPajuRJBsV
t4kxNGYDJp6LOndWfGShzkcnJ+AauDRzk6pWLTgEoXEN1IiWk7phJbHk9D2JS/RmjN20uz5CkTnu
5LIbTetTcxhPwzBsHGtuSQf+AFKF+egZoS04l1c2Mxrc4TDIjqBn9xN8qlObQovl8VRk+U6X+y2K
W38KH4VTnpvgtrLO1AF8cep4MrOvejt4rXRD9bcwFMnjrHrg76F8HKZnrlE0DKhsVRtPNPsKURJf
oTV0SCZBYOIvMkjCLWJCSLjjvxYpT84dtLnW1TQPoU/KXuSlItQg62cp1VF14kOZy66atN4i/gMs
n90CTBI2giOF2wOfvoDzECeqky7RpTJg+gaS2pQaMaFmS6iVH3uwbc8iyjVuZv/PIMAqQKtA0ZG/
IuoyOovxVioDPduxPkS9dYdcsvtHfv9hBMy54BTEbRfHJXcsj3NRQFogLYPR+KmNx7AE1M0kkQj8
y1/n/7GzDAQZcaAgeT1yuY/imS6atk6Uebb64rgZyn6KQRTXUbfq97587GJhpYjb1R9WYQ8es9yk
cL+5jFvypC/3Tb0MomdJOqRBm5P0i2xu8qLwtC00l0j9M4RmQ72tJ3fUvZZtrk8v3wz1f18A2SmE
TgBv+LevPOsQ+pIs6LAf7mqCLgn8q20c8lKSzcKdf6jekpf663Wra64K7nzwaCA7CKzpMi1ne1JD
bn5QLMgoZ+BL77K7hOkA3pRunqAr/6aKpj87Hj4GuVAgAW0DHO+nu10+tEYvRVoV2GP3VDZPepnc
FNlLgaKvJTm7se0erg9wbWsszS4K0ORAcvF4AKUCIaVTxnWgQrLtdlAnts8G65A1k6hAxWem/hkb
+hEXnjFghDXu3qVQZDQaK6mDZd2iXbePdtEOSo2+solQ3tsW+2pvH6Jjt6c73Q13TXwTZYHsARER
gPbj+rj5p8mnr+G2q9LMFBwpaR1o5WsppW5ov6ThTRpa29aUNlVtHNKiI71Iq5nPB3yyy92nW92e
w8mA3XEcNzqqurntSg4Jwe4dE4W6di15TvQSZRvl1E/gU4QCYucy0XZaovzZTWv5DHTNAzCLXBLu
2jxjQG+mYYFsUh1QZ/BS6yYFHZMyMqIZkauL2C0+WJc+WQNkDlgmiCx/AoM4kdXp4PCpgyNIK0j9
3AUQlCfNptyhWZN8+w7cC4m9yI83//xN3ffend3JU/yQRK7hyp7ijv7kqQSQGEHKdO1EXHDzaDxc
sMNg07rc5HTq86kdMRc6m4mD5CKZk9fZGO9ba97LKfLE841ks/1AJ38ysl1XWwLUxMpqaEhk4jWM
Bx0Q2lx0hVQudGmGvA3wely2ekSaaR8rd2nxh0DCZd2xzxFf7EUSxOY7nBM9luch79tgsG87afS0
7KaVO7eYD8246+L99V22cmrAGjDCOKfAuPGR5TgLn6k1qFXfz23QgqVhO3uQ9sxFqcLPOxk+jHw3
QCdAgqCcw8Vooy1j2uZVHKAzVc16j+5scEBkzMtUiyS111fVbag8XR/ZsiIXHr0YXe6FC3B/4WG/
9JlEooVjdEMcyJBM9OdeLQJpikvf6ht6U+Rq6baqRl2mtXctlAIFV9JP/oK0ytJ9CYYnZBugw3Zp
HbxV5lyiXzaYsjwNBksBjErPQ/ROWc0hGiKT0Inlgmsbd9W20EKFRwvyXwBMLF0ey1FyvphjhZYI
XLaDUpXdOlRex7YXsYB9Om8XGwuTCRwGTsqft6HeshEU+3EQx35h+DIllrMJN3r2LfpD+oZ/hnNm
apnjs+Fo1AZzbWXGAVzlMdFqYk73Rn+Sav1eKU7XvWVlvS6Gxa1XCRJeBh3JOIBuR1Q9qi/Rz7Bf
SDavm1nbCgsoG8W1Ba+LdqDLMfVMnpCuUeAX6deGma4e31r1NjuizyM75t28G6t3gcnlJ7mNcGGS
O88itZe03Fi8ohpPEI5Ff3jnJqPhmVPn2hFzEwB2WTg+yGNETMud9fecijSbVuf3bNyca/Zt11jQ
csNHWF7ZbuguvwGCSBJE6eVXPg116VGHSo+DFxQ31L4FXe4EiZOgjSeS5bMLZvSZiljkPx9Hyx44
M8MNZqJdUUB7Go7ZbtWy2S486I6GAlvykHg3CvMWNO5MchG6/lOw5uxycbRU80FyQtiN1ffYnv15
1KF4QvKmE0Sv/2eESIsZNqANn1iYnBkVkQIl/oDaeuQnlZ4QvCAS15nLRyWFiE9Oi1elmn6UXZK7
WulU7hQXXzRWmoKzf23MClLCACHgdEJT9OWGoUi7ANiNMVO1OhigrbZ73xlA5yKwsxY70WmIpBYY
dnDt4uaWOXVitqUdBwat2i0r1a/WoItwBWvB89wIF9HSvFRSbTIwmIa+m4Nb/qh0Cq2I1JWTyjMh
ZO9e3/yrs4fSGbLr+sJ1yt3oWUu1BEV9eKp8T6dXBw1Wlul26uN1M5+fvPBMFVhSAE6WWxKvnWcb
6PtInSEJyt6Lra3SmW6aHnqZkekRFNkTwDf3KuiLr5tdm84F2IaeB5A5o5vt0jciiE8WRjPCS+Vd
jOpE6VrfwW8jl9DxFjXIr/nHuS3OPwZoStEkhy2lrNwBvSzCPkORBc45IAylTuMEC46CclCK/hH2
Z6m4jwMV5VqAiSDNioIclyO2cdlTs3ZOgoQA0i24Sa7F3vMf51wt66fUhhZJEsh1447mN8Oo3KIV
4BlXz89zK9z5CThFXJj9MgSQbX+F4vbuh73JfJPsrruWaDTcSSKrjSHJEhYjjp50hpyJXEM8TFQc
WF/y3wvCOXAWAhU36VMSzOhuTthDrv+XK855baibpZ2WmK5QjdwifmjBOnd9okRD4LxWazoom04Y
AnKjZHKQ5kkEXRtrMQwFJ1w5QYeBBAh3kQdTXkxVG0tRK5Zbq5NfpDaYfL/VItb91XCyZM8g0gq1
Vr6A3Bt9qyO5jy1u63sjTZ4d7a7VTjib8LpXbnoqSsSvHrPo0vvX4vJFZzfcWdVro0JLdhDfS8iq
oCWvesyOk2dYRHHNAt1zgvNg1a3PDHJzOciTlZpIWQWK9RTR3K+bm8EUGeHBPx9xBjkEEB+oaJrH
++tyWODWbpu6lZNAfQDRlHKUM6I/Rb65ZT495t+MB32TkeFL+mYd0Ji3r9ONSPvpA3LM3wTxDEKt
aMlnAKdy+QltLeWjCs2EIIO21cP8A+jB+uiEh7l6MDIQhmrPLbJYd9IPVISJpXnXN8XabffcOjcB
bZyh/qtZiIXtm9bbbgI2NLm+sYf3fPqbgwlpc7w1l/YAFJwvR+rEZQxWUn3Z4qZDSjrkHrgbTMGI
1rY5bl/IscroYP2kqQiqHdwAKi0JTD3ZOU56mCZRZnVtny8Qz2XBkCjg6UyLrmULoQBCuywTHVTg
L+b0PI6CdOri4bxjLGTIkNEDRf8nxa4BHNZqB/H6ILG9uQDQAE03OnM7g2SDTmbwyWpxJth1q6fW
uVHOG6mGba4DJRvk0zfUbYZQJs3W+Goq72Y0bUwW78P++boLro0T1BnoNwCpCuifueO4C0H9EaZO
EuDWJSGZG/lzYN/X+eavBrfkJ9GtBvZDXDUvHRDsl3ZZtnEaWOOIp9AWzFbWlIA1D21Q8UM8aiQF
P9Igyo/y+NGPKIOmH3Q9IkeKTA938pRtCwHRDptMw6kDDA4lLIdsCTBMyJDW0e30VVLu6rA+qOHD
pLvq93zf15vmPTW/AE0hOAY/AI28X5kf9SswN0BlgvsayXayFqozSTD54yNwrA/293nDTtEDAAZ7
VNF2mBiPBv1Dk7jRdxQori+3uqznNfvcUZLY1uxARA0BryThjeEZP8b70UvI8NAVJPmmbOej40s+
cLV9eBu507HYZzvz6fpXrDrd2SRwx4vatm0i1/BzdXiqTRRINZs0s9vkO9XaxKghZBEVTPzaoY3T
Gr2E6EoG5wfnfVWU0kRNoVGYzRrw8C6z2E2PrqzY2UT3Iv2ptbh+boy7TjnJ4MQRhbHpkOzSRwas
8kYUBlffUqBvQ88iutYXmoDL/ZQojEkly9Kg1wCNzU3XMLtfESAWk64dKlrfL9dSzaE3UfiaCHs1
1rcVCojQ0UEVGn9cmi+rqAnbhmKMLuIjfShTr3hMX2bozWyH+ybaJHfoEn0tH6VX6XUQkoQsb5BP
fozOG/RHWSjT8utpqUyZIwM5U2gq7sGVFz5TSuqX8D5Es93Lz+v+unoBQ+nwg5IZTYo8IixuK0i7
Rm0aNN24k4eH4cb+kTCiljaRhqeucQ3viQmSK6ubBI6Khj7ULT+pDVhIO1eF06cBe7N27Im65V0G
+qajiP19dWec2eFee9AEKKo+HdLAMJ6dGdU6G1RUga6/Sfu+GQXxZ/WIW97g/xkVd96YKpwWqopp
0Hm/kJb6EnosmG9RsBSmUJcd/clD0BploWaBYjdfTcjnzgmphPkr88wd402tEwM9ILvE9s19/zxq
24yS8rm1blSUSUNRAnztmrKI4/7HPLc9C2keADPFQDfjd22LHszv131y3T1+/z4XyCmkUSBHgd9X
b/SJOCCqcIoby/qCF09lGqQWmPt/Fu63PS5mp6M9KBSwiKBotXcIIG6LKt939n1Ymm5o7MPxNoKI
eyZ6bAlWkS/p9coImfUcZrUNDQ4ikZn14/D3KvFybWWBvqG2xiz2m8kP37oN+DiUffssvTievY0O
cUYymUw/wlfrm64Q+WbaZAZR/5CW9Z87ytlncLtC7XtwebX4jIgmRJa+9f1dU4tyImt3c7RHgeUF
PQfLDf0yYktpjJC5bL3Ziw6v1m5yjWP3NXHDY/OQPNZ+ur3uoauB5cweF1hkvQSPUzKlAS23ub4w
RqIme9KGG2O6K1Xh/XL1RDgzx82hITVgGbJhzptVkvYkf9C3c+XVgUVdo7pvhEBybS3AnBlc/v/Z
q7xioE3VI8zn4Ob+9ICLxKENfs5uREa/3YtYv1b3+5k17m1QatCrU+UPa1Wguro7kv6X4f66vmar
UevMCndN0hhkvW20rwb5zr4HPPMoalv9DJvAA/DcC7m7EdojiyLWYIG9jUfcxW/GY+5XfgrwEd10
W+aN2+lEC3J9XB+41k+nwdnAuHA85wWexTG8Q98qvUu/6aTwWg9QNeAS6MHx24rUXyZon3yVtvJO
e43delvuoB3qg7HZi0noTpvuL7Ju51PBhfB5qM0is7GkoZ7DjmGBYiFnIqDA2rbHnQWoiI97El/g
Bs0EkE+xlAYJQPtxWCHDINjoq5MLVBX6KiDFgSwKNxCkeFCfSBw87Ta9hPuffhgO9bb/CTXeYHyM
jkXgIJMDrbFdG1Tb7lf50m7zL5rf+WzPvOo2+lFthamdZb/zK37+UdyBpYVqEmUjPkq6azaqX3mt
25HEj98Mt3L1zXX/4vvIPiL4mTUevz2pSQXSv3A5SHQ3cROg2n4UJHcLkm0nInnXzX3QUl0ZHA/j
nlWUL80cg2N+4Q278eWnsonh0PHd8KbdyX73ff7a+PnB2Cq78K7CsZXe4LqDdrpdtO2ebDLupG0O
2I7gu9ad7V9P4AtJSZYwLZTxXZ58I91Je93V9lApyaGEii78L8mOHqZnbVe84dF3MI/Ax1gPsW+5
1TuEwVo8Q79EPzRXvpeDlIS3scBReVaqT6vEhewWZDZSSbFK6Mglz/Xyj+W+zsiiHt6FDIoCB9S4
iG1DKqzWUxiTDw5JiLbdvChEJ6n/JnoLrl2Szp2Pi9qGEQGGsey/TH9n2b1W/cpFqcrVuH1ug4vb
TJJTtCgsDo6oGd9JpCcpiTfTJvJGF6QDJN0+/7ruTatvzHObXNAutUYynBY2I3vaVKxyEygmlWG2
7aJpV4XzQWLtLhk60F+zO9uJb/sh3FTZ6EnztNWU2o8U+2lmd5KomiGcDS7ijRNLnXbClzmPFAC4
ydd2zAeXIyldye19aAi8FAeRTNvqHfx8PriQxoahjocZ6wyinNO8AyTjQffyTe11grvi2mXjzBBf
TQd7UWjKDMMbfLTwH3XibFN/IPHD9QVe9VsHHWUgY1vIMLnxtLSVJymPaECTxmuUbW6VbjoKNv3H
6fMpVv628jGrZ/c0vQ9bo5TQJak0+yT9pYzxzrJ3Dl5N49Tfj0lFYtNx1b5y04K5vTbsYsXNw8nt
AHHL5vzLAKK2gnVbLSw3c9WhyKfvaC35Udr4naXdOXJzE9bZowP5iL6t/euTtGws7vOBvFuIDUCg
DPoi7tpeKQNQvXkXB3o1u1XXEF2LXTV6KgbBaqy5lw2IH9JJIDf7XCLIu1EfR2oBCtfVu9LO7tpm
k1DfkbcqfWIaeD8iaFqL8g8rToCrAwjpwLjmAHDPO8GUNXjhtUkQAfzW9PFGM3F7LmcBcENghs9X
TZFOWwbSwSDrDnGfepMSu52cCQ7mNSuAMC6dzmhhAWTy8k2AhWRKqiPx1sJ/fCa/C0u1K+4AhORv
C8sXnHlzLTllp7copGZzcRxK45Db46ZppueZidr4liDGeR6kVxWwrqDUCXQiF/LDZq7nSUVVWM3A
MZBAo0GBYNE4eyz1R7PNtn0satFZIvpnk2AEW7jHPlOfJkMP0lYH8wcV1kIdCWQ3/JSZYDordsA7
CLJRq6sFbdn/WONeqIrVjpZSAougD15nvtHweyi6EYkGxL1KgeW0WyapSdBZ87hFD7kDkjwHaoT5
+M6M2CKprouS/Ks2ITOz9DpA3YMn3FVitHRKGUp9SufK8c2GWdt63hSiiuLKIYG62G8znCe2lV6p
UYnaad2oJ4jbbJQodKVO2o2z4tdgT16wPdIoC55yqxtARwIDvZiQ4eTRKZmaN6HRGgBDpMOP0Zi3
jhp7A81Kl6KN5XrsXd0ByHADrYToC03wy81mlq0KmWwMMVH2tasBLau51UzqTVgJTimRJc4VJd2c
tLZAXQYtVEr01ERE1YLUn7qjSNN61TvOxsR5JNoSuhIKZB+WKNT1koNduCF9GsK/iYVnhrjLtgzM
lW7TxVAqb9Py0M3UF/J8raXmbbAx/7tEXMQd6t6R6IwlAq3tNlGNTfkW91sTrIjatyzfFhbKaWZM
onZy20awaMtvf4pWC7ErlF7QEcE/+tBMKJlGjSKENr/P0cMo6jER/T7nFJYWtmgJxu9HyS9D/iY8
S9Z+H2wOMoqjIPxXzcVVzs6S3m4tZ+pynFZV/QZd7/kwqk4v2ENr+/XcCHdV7ow8K40q/dhDwHtR
dACl+r3Nfl3fqmuxHC2BC7gQCYhP5TB96obEhHpS0Dg3lL43qiSIO2v7BglEdBSjXg6FMm4ck2G3
RcYwWchdmc20lSGkgehAlPwgpcIHxurSnFnjbkUxtVgIov0kSGOQFhMlLDtviiO00WQQFqJM7f1c
pt2XMm0fZqvpl3aj4ZaxwvAGJW+9oRiebDpngsUUfJbBBUR7bkorHhbsUxJJ7qCD9o42sogff3Ut
kbCCoAcAXUgqXfpl09ZT15s1AJva6CIUihdz7exCe96/Frid1bNi7DoGC8AsP5YZ3UhjCLahgZhs
3+s6qVT90CWCcLHiQejVAgEiXjygdeKTNkoXKws0ACeXKbldT49tW90zJrtKt/QKxdHuj7fEhT0u
0lt2PtZ1DXvwIxKjxcOKbqb6L87jCytcmI/jDA8UBVYq50YfbzL2K0tumCl4ka64hINOnaWlcpk5
nr1cd3SNyjXuNIUd7jIj3aOBzP5z5wYZIMhnwJ+nQVfu0imuz/1aQvDix7jJZwC+mVTHudSmLN0U
UbJvpTi6b7vSn9JEIQkYmTalVf6iPaVBatbAnWnR16nR5n07MlGr9ueuWxBFA/xigtJkYUniOTnM
yEj0PMNpHDnZsTDrgxy9VTT8CqG5jRObxKyQgNfQujmTtMR5aU/EzjYlVbcWpcdMH17l1Px+fZJW
NwQQYSpeGGgt+8j/nJ0/WuR0eaZhjiTJS2bfONZgiIUAnSgVJ7LDBdM0rKtOnnC5iqvy0GfqTp57
AnZCcM0rxyYtBft85cTDZeDfYfEvdjkzc2OA0Bd6fwlgdn3ogZqkbgWPF5GVS2/9n9ayqnyKsaA5
kcP7F2o9hyIZ9XUTuoHeNERiPAIv47CSGl04Npg3NUVqdjwMIKl50fqH614gsrKs3pkX1LEV0z6D
FejPjpChCECFLYxSKwcX1gRvSvRNoumHJ0uoW11P2Qz0WW3bjKSjYbkTHUXwrpVb/IUV7o4AnIxd
6Kq0XEIOlj24eqttw/l+0RsCe5PbJYfrU7fu2L9HxTm2BuZS5AMSFOWN7pia1RPNvlXZvWy2QHE3
Aoe7OjgVzS+X6wRpQx25WKCaUk0likXBd5IR+YWVd1Rd6KAEbrEa8UEuicqVg55TPjgsZLRIDWFs
EIvAOdm+DunT9dnTly3C3d8ReYzlBmyin51nqel1eyybGiNyuijx09yqvQhMve5UU4lMfZF+YYVs
gLiaZn6d1nQT2fXLqLUDcaREJ0rVhi5uLxCV7Opf0wiQVRTHmjsnfe5i7zjuPA5vRtYyELoXkI6H
poWVp+ER4FabtLEWRWjvDIHegDTmswNpDLdXovhuBqmWV5boOq3qzCZFDaI5JEVKVx/NMVBiUEbo
cmH5SjRIpNAbE1QNmra5Pjnr0/97bjhXju0aVEFplAZVPHhV3HtSJHDe1X2PxjGAm9CJBw26S39C
1LEZ0rLIZhsPShRoE7Qye2KIbl1raU2s8m87y0jP4ovJMistZdgxD7njZyGRDDfUcVc+JD+kvVYK
Jm410pyZW4Z9Zq6cU1QiLDhVfE+YgPFKNGVcqISAU6eGCn67BGJUv2sO8+v1VRcZ4Fbd7LvGLCfM
VZSGfqM9NYPlRur9mD7/d3a4wFVkmlZBYwGl7+zQNVsbiOD2RlYFG1wwGoeLWKyEVl6uYbrCJ3Zr
3ydfRNqKqyHx91pzN8b/saS+zKDGtpRhlYS0Mvpkd/H3oYOirmDCViP9mSXuOgnsgqbOOSwp2QZt
pMz28S5Cu6Us6qZe3/f/7haHu86rkTahdA5DFuqyY0L6+Aabh1xf/tXRoJQBFn0FNAn8ZRTkSwyr
vyx/c3IAsJJMhl1pE+vdFFFWrI5nea7jL+Q5+DtMK0VFWYwFgB/yFtdfoo2gzhLhyFbHA4LvBf4A
wB/Pn5+BzUBKjDoN7MHT0PhXtBbJrXgRGaxNwbm46nNIfiJrDRUCvFYu44tTh2FelkgKtbmfJv7Y
b4DAK3M01vqVCOO0GsvObC0b7CyWIR0/pBKDLbshQKbFghNA9PNcOFPnPg/1ARBmxpAVaqlueSwS
0YquOsDZGLiQJtVa3lgyxlCMt53xbpQH8PkJrkar6w/CEX3pbAXFGHeURSgx4NWKxBAy7vGMlsNM
IU0GXSc5gLjI9b2zep6B4Q5eBmAwJKy4RYkqJjHIWQP5iWKJP/XzrTXU8jZqC8WLJpa4aE670e1J
9yY2VmS0lUoQjNamdCnZomEYcB8k4S/dIoXQNB6ZJaZ0/plGX8a/6BGFysDv3+dOB9OOq4I2gFvX
4D4tqEms4nutPQnmcW0UaD1b2iohzIWtdDkKkJgWyHmiIlgNx0yuaxfZ6qDr7keWkVytSQHtJqsE
ggULSvOHlNmbwejIaNxbkKS7/jGr3wIgPaSNF4o/nv2OlakZjjG+RYEGk4ecUO2WWXbXt6Kn8Kqh
hWQFkH1DQ9r3ctBt6YSqnU3o95nV9zksHF9LJOYl2Hf+9SEti8Rfrk2ohIM0Fnrhn4lVym6MK4uh
4aykT30FntvprpD38ay6bftSopVxzgXbcC00YgYV5Igg4IVm0MvBGSOjY9OOeEnSaJPvoPFG4tSd
ItUNp4iEIvqDZaN9GuGZOc5N47yD7KSiIL+WWHvFyb+ANx0gA6UmjZzs/2I2f9viERm9WoIRoMfQ
7PIZ7fokHhpSODMZT5r6oMWzJ4v6D9YaTEA+gsfRwtLu4IJ+OZtFVyfpnKA9sxg3hkKPJdiSspMN
ClTbyUmWevHRTO7qZBDshbVTwUK764dm9cISwNmFXgckoZDYiOsk+oV8fOdKQ6n8RQw7t7K8Dc+O
Njl1ZpxuGJ3Rp7tKwxMn3cwQdL6+bGsucm6Fu7blmTPJLIMVS52+qRAtV+cDaMncRBfBXNY29sLu
a+IRAFIRPsHRwjliXcZzOUS6YNfm+Xc0KstuEo9/UQMAvxWebejvxMWGp3Qfazvvw+WNYM525+cz
lD2ythbp2616wW8rvAiqOkWWpOlI2Ejau443OWhhBH62mhIF8gTEJcC72OD1uXSBrkDzo9ahMmXU
vgO0f7cpn2Tpto5IqR2d7h0ar9NPdMMb00saFW42u3m5V0XiJWt3h4X4F72maJkFSvfyK7RZYp1V
V2gCpvtkiDZxua+T296cNlosas9dc0e0HX5oBgKfwi+dZEENrGqA6OjDfNu37mueQUSxF2mfrcXh
MzP82sWKnVeWvOAqnhgl5kDsn/JrmN5RUZPP2hlzbojbxGOvGdBtxWlGfzWvMEVHcpol3ww9UXvB
2vZCmRlRCSJByyF9uUp20i5XIcT6u+YRBHKCXq9VHzj7de5UboAxyEIDv54vArByYBkvEPIglvHa
hLvrEWltICDvM5CfxmUVz6/LgeRSDpa1pUO7GJuTWRuQbOt2hvT+F1ZQaVh0lQwI63ILM8X41Q4E
QEHepaBOJfrwaE0invbVGgtqvkBbyepC1c6dUNBCkNsxA7hmbPwaRQutZp7hfKGm7eaFQ7Jp5+Rb
M96C5YQU2kGSrc31Ya7tp0UcHP9APA3KS5eTSeUmhXg2JtNqUoYmcWdTAZvl0bxoSCRF8R+nf5B2
RTf6Rw8/utq4WZ0Z2P8rB0+ZbqzdvgPRYz3slsSJUQmuG58HBks4uODyoD0HAdnlwGbmWFENpYQA
D8AEDDOgmZGTxh/REBjq2+uT+NkjL21xHjm3CmurFLbyZzMjM5ZRFVhYHw2u10v7OThSuc2b21JV
tAaeZ3QA2jNVtHRXlHlLejNxiG1R+7+0x23nWcOmaHsGXIiEDhfnl1b8wg4TMp6sTxyS4yCjwnOQ
V73qmjoqe33C61yq3oBdvS/a7FaKMhF/0grGRgU/BvAtaAZ1UKdbwtfZXSks7NwuIoxHyQqiRrFr
5TKB7pdXRymu8R0xnXSXtWgtad9Yte8qy7/uImsLeP4B3EaXcjB3zzMehKnzpBg3VLrR/EEE1Vu5
8P4vade1IzmObL+IgCTKvsqlLZdZZqpehC7T8hLlzdffo9rdaSVLm8LO7XkZoIAMkQwGyYgT52CY
eBWh/oueYuhZXg5TyCqZVHhUH5PQqUtmogQadJHtFykiC1qAIIjYKpkpF47yvxc7Lkzzd97cp7pX
Tb1kGXrxkg3AG+JasmWB6wRlbcjbfpP2aiDxvBwe2PpTgfU1JrEhDsS09FeGPnhUOkAMYgfDRz/Y
hdJa4O2mWNEmBtmYt49S6eX6Wi6g+i+/g9sdasK6oqzwHfHzV2Wp+9JWju/ea+CyZ2NfuGSv3qdn
7dG3V+xO0fHyuXZpl3vvFwUk15UMTuQ/+5mTydaE82CmsGPSXqgd9Jxla3nOhVwNbCIfBNKLiRSW
l00UjDTvvAw7x89qdOHLVtWbwFg7ExZO9fZNW5i0OQZreqgL/QmXdrn4rZZ1O6Yi5jg3SW7eteom
sOX74gloTNz26lOhmxDUCmKzexneV+Z58qMf8wwqSeTDVDC08H0vLIxBw0EQbWUCVa/yw2gCJwj6
jWT0bhPkN1Gd3SehK4ktBp68KRlUKK5/whSPfnyBils9qBGA7eWpRkrWegXEd5E/GrpboUT7l1G9
4471UoDyv2rl1+vmFgPHJAkLGKKA1lpeI6QZ0wL6zSPoAYTcBtJ9H5LONwemn5QnPbIq4aXsIRhX
aGYsrMz2UmSEb6kTDwLOAZ4Np9QKFLUbCSXMO/hydkczJ1lpU1yczZkJzpc03GM8TxMR/QNbh8Zo
VoJ/SjVJ2FjFGljw56sPfjuzxd0FUnWk/qDJSG43+kdtyGYoktP11Zqi+A/nMKBlBcQJ1ovP1Q9Z
2SLZBecYcSukNXFQfMpb8KqJXyG50UkDscj/+c6NUWGFVE0BKR32BD5pdn5SdRyg1qTiNqVg+6tv
4HgSpWYlvi0u08zI9PeZkajMGZj1NTyYUyN3IkP1ndYQzLGKI5NpdWCWRRqs2Fz0PnSKIMaBKQkV
lkubZaTj/EiV6NhLz5kQmHr8rPVvOUCI19dsaWwgaMYTC8KwE5vDpZ0QxHFQBsMG6zESGyjN9jh4
SmvLYwtt9C7+BNuDuGJzMXZPhWnwoE13jx93YC9oh9TAmdyph+KlH+7VAA0JoW/RzLD6ZK8XD6m2
steWJhRiquDWh0Q8oAOcp8RZ1LZUx3YOQMdELC9CCprcy/ma/uDihM7scM4yxmqvJCrstH35LuTn
Kg42xgvIK92BeMZKOJaxOvyOA8ku0JZTOhgXkMvVK0aWx6QO46P2IoJeYY03fHKyaz/POQdlktRn
XRofi/Gt8z2TgQGfkXND9hKU64f+67ovTj93zRy3RFBsIwC/Zmgn6xQz7x50ULWtknwuBan5lHHr
Uxl1UCTlBAxsDfBU3XtdYov9g9Lbhu7EPiBfxUotbtndZ6vE7eWM1H1fZjDp55us3Eb+M0h1zRY5
ZlK+1NVGVP6KRvnh+mQu+vvMKHflZqC27FPICiHxAT4u8YSOHFMU70bkcq4bWrwRIXEDiWCoreGp
zmWVm0qKoZWax6CN25QqeMfqxPQ7A+IjTXA3kHATKqrTQ8qxjHet4LliOjr5WQFV2CjkBwhqr9Qq
ltwIlJA6HqVosEIt93JT9GJSQ4irjI+DcKPJT3girrYPLE3ud0oRpTSIq/JDlokhQ+1ViY/ISZhi
+3tiuvYr1ZTEtdldcleU0pAAg5qNCs68y8EIUmaQYlTjYw4Kx2Dnt+KhzvxDMvV9Z3s6xo9t+XZ9
QZeCysTDPP2DqDaPU2g1OggVlaF9SXszwpt0FYC20C0+0d9OVwWA0BCOucBSlobXhQWKgrp/h257
KyI3U5doZ3fp23gQGbqrKEoTeJEKTtW5jbqyJReHiHvDtzrA1PR3OatFQHqWTo/CuNEzN2DkKTMg
pHZ9Hpf8EI/dv41wO1AOwsEHPx5ehV7m0jI2S6231vlfV8x8R5/Z7cSvCqPWKR5CSSXt/P4Bucnt
uh8uWgHIciIkR0cLf7djzIAyHxA/x2hEo0YmAoBbZOIvYjRr9E5Lhw5SSWiWBUny1Gh3uTbMaFD4
1HHzYSSxusTYBAZq7TJoh01EoU1T+QIEAtbECBd3NJjWQeMJd1R4tXU/VFCiEqbrQbkbiHYo0PzR
YLmKfzS8SbwBdJQCGIOky+FRLFeZTcMD6H4bUW0LDi0lwuMmpG6aD9AjWLtuLS7dzCKXFRDQNhvk
Cu7IRTzsaLFpBki2KCvXq8VV0/DAQLM5RDf4hi2lLKhXt/CPWP0LvTOVq3g7sXsuGA6f8v76xlrc
vVNliSJDrSMsXk5hHSRlirIPUjpaV9/7qUTu8rRonOtWFkekAzqPZyeckU8JK2quAaWFu1WDLONU
/xg687apwKFz3c7i8szscA4hVFocDjqa6CXnVTBXYtCiW6OJZKIhxTHFw+haxW/yItCR15bQZSmN
Vt3LkMm6z9OV6wZdOqjA9UuBEpjaf1Tey7BrRwmPlqNedfprTWLFHrzesICdCfbe1KwajT7SBv54
jIpIskCsEZiy3KgH1hIHuXfVFpJU3ha9+BQQESJImZS4zIiSnThQ9Mp7bLSrMqpewrpXXPBUCKYe
IkOaj8mpTcvO1KD7bcuBxO7aCN/h940IwRIWbvukC61cBeROyNXBAfon3rR5Ghx8/LJJI4CjoHik
rkz90kNg0o7CAxUUebgXXXopSJ4LPVfG+NiT+DzU8hmpDPUhiWliF8wPXgNSKismF89VIJwB08Dj
CtJF3JFT+ipTQ9rjXjKYpS2CFMUyXsRH7SX+Ej7ST1Gzo9ICgu66By+P9G+rfFEyTMVYoBGsMjs3
qn2vvfrlF6H+rlOerlta2vkgeTfQUokiCggVLuc0VtDvXeWYU7kA4LAU4sfSK9Ymcbqv8s8QlI2/
qQBADMHfH5HjKsWGDDEaoqRtX7/ERnkvAJ5k9JvC2KZZZwpJYTbh4/WxLdTccK7N7HKLF+JXSQu1
2mOQQyy+E+KnUQyLO6Z4wiHt/ezBz/wIbS/dYHe6QnaeJP6V+SK1+yFlO0AG1tROFh8usy/iee10
oOAKgvYwaCiZ7Ki9+6IrfbS/BLPJbb1a8aKlUIX6G3Q3UQPGG50bPqkqsW4CGPMjtOyVuyRF82/q
NJjr6xO9bAiIHyQBUIrga1ZhIA+xgah7hNSOgOqDWNem9iv4um5lcVMAswi6D8hfQQ7y0lWroQL7
Z4k4pJnvIJSz9qui9YubYWaBOziGpmzaDMAsVPcoNGge6i1YTLbU+QzMwSa2Dv6g60NaDi8zi1yM
TxQtjtquBYmy9lE6SPIlcvNKsnorBltAp5G6HPQbpc1NCn0ALTHbbE35Z+lQnpCg/5nVaU5ml93E
b5Shn2YV5BU26FR38SZ8DNY85Dut/CMEzMxMZ/bMzECK1IN8M2I3oqgJzfANtK82oem/IcVvutUR
DVuh/YI8oIMygF3s/LvWefoanTWo39J4kXRDQRoXGrRtcONtaQvCEsnDqVqMVgTWnBJs4qx4HmQn
rVS8zP5HhV3ACoAqBIYBSj90gm9ydyukCUNZTKMEbchQxDCE8BMNlrdpvJYmW7r1GAruCcB2oz2e
Px2HEjACAExgp3ro2V7Wd6BXve6uCyYmWmHMmjqlA/gso1aNSVLkHfQxHeUlOQRrjLsLO1zEDV6B
oi2a4nEaXToJSl4NC/M+mfIeMlAD26KFRqQleSvxanEcMzvcklRyq2Wq0SbHlP0Gxhp0CKto9IWQ
CDgJOvAxEHQC84K5fhjHOlGH5MgSzR3am6lttRK+VhHWi0NRjQncjGq3yje5B75BhKRRk2MnbpTq
poscAHH+warPTHBx19cTvS8jmABypcr2MAEO/Osmlqr2E8YLsBhpoo/imyyQ461J0gCD422Ug+dG
Lo5rs7aG7efTWv5n6VZwYYuL8kijtzSoYCuKnrRuTzuwggMkatDcFAI7U21QV5e50yUnmnyspTDo
omPMRspF/NBvMlJMIyWBaXzoiTkc/Nv2KDyNLlK0VnJ4F7e13R9qJ3QbuzlHVrIt7Pyp2UDz+DC4
8rZ0UEgIJ+LWM5jmViP1wmXtYnq4AJmpJaPpND3Poi04vTnuJFjTLNUsLc9+ye8F0Lw8G2bgXPeB
RU+eTcz099kJAdGdMWK4nx2TztuUitMJ0kYf3etGFiPMzAi38/sG+tUqgxGFPeJ6nZKT0L+I1mCs
OPQ3moo77y5mkbtX96Gey8o0GtFuzOK22YuuvlMtivdDbgVWtBO38S1zR1s7qHZhibdv1b7cBWDk
21Ab1Om2YMsuKNys5gztL8lNHkRo0wbbwVQx89SM7dBd58Sc1pb/6qnUOKWecT7yWURmeEMhTUBW
6IiX22G0r8/+UvEZUD4cukgzKqAA5rZe4AmNlhCIKTA09FNzTF0vRudx/Vwljl+YLDE1Nb1LtZVz
a2nPzc1ye05SSZUoIYalRZpb92h2iXvpKKrNL7UN1hRLFy4YGCPUtKfs/cSofunHKtzYpwrGGEvq
Lqo2yLKJme8mW0NxK21zfUaX/BlvUyT1cMOAWAQXm+XQ8xQ29aVWZWlFQnZAbtup8odQ6MFj/b9n
pKZ+hb+NcauXJlBu8FrAtmkw3CpadeM3r6rW2mFZmIIYu528Jia2uHBQigZlxoSN0LmYoPvI+bEM
TVdRBWjfwAqQLqvoV8pKWTQj9IZsr0/nsj0kZBWIVUh4ZFyunRGBisxo0a7ki7u3XRThvtaztdfw
5G38JkMKA8UU1GmRSOJikBD2vlRNHUlMfBYYc1ukbaTwLBV/BfKua3a+FJgJWn+1+KuQt2n5cn2M
S3F2bp4b45CFw5h4DBoKngrYbo7slTee/aI8XbczvS5/DhMV8CntjGwPt+kYuI98IGvR+kVfZUE5
0KjelulZ0n8V4n0SpU5br9FMLA/tj0lu6/lACwMAAtQU+iUqGxRrX3INjF+qFitjW9p2qLf8PTbO
L32aklFMsYRDVG5q1bDZ0D7UOgssqhYmgcbA9blcistze5zLjCHx0BQ2+SWYjEL51Oif1w2szRzn
FELXGKI3GWCPShNYLD/LykoQXvOHKW7OzvciQotGW8DvsgbyZAnoYBuccsI9iPdonEBX6TcFxuv6
sBbXSUSLCbayALVQbp0GZDeJRAFCZvc9bjG+FXfbmJo1+3XdzuL0IUGIdDBeRj9YDL1CiL1xgrBF
lfY+eG1seaJ30/drlJ2LfkDxnphI3Kae5Ms5VIpE0bN6gqv1T2qzJcr5H4wD9BKCrENzAbLbl78f
Bk2OlBjwRh2oplIFyBXgSoV2jXZgqcCNzqg/diZfmfmCJwwxUTvUNogIU56bxmCaRPP+b6ThNp0m
ATZTyFZS6q/orqrNrLpXYqC6pf6YYjF9dMdeH/dS3JcQjJFVlibUNTduSvpiiLupQoZcobJDOn+M
TX1NCGjZCm6fEDADDR+vA0SgKUyUEaMGMrhi7zWehHJ3L8crd89FZwS13H/McMEi9dWuBq0SCkdg
TITAcdyjHyhZwy1yVlCyFCcFSzzXgeVDVoObMqOJdK2qtf7kQXqb1p9i9eSNK2F2zQbnJqwJ+i7L
SX/qwYgYFFC2L6nVes/XF58LEv8aCahwgLDTkLzkmVUywmJI6gTDCZgL4RzUIHhSciHaFkxMHVKG
0q3qDd1KNJymZ3Y6/tsosA7QTkbI4FFiqDCjcVZQ+lNQympnGx5JddA8FcPgjqFcfihaKL/kec/c
LiBetXKe8Hnob/O44sCyCupa+PzlBizIOJKUYGa7iN3q45bQowJug7zdte1odlJ0apSt0a1cfZZm
WkalGSVvALvBo3xpVVXKDESo0XCSm5NMEgfVJdK8deq+Cx6vrym31f41PlSYANcBshfNIZeWwthQ
5cAI+pNmQElC90oXnb3ozc5TwaKevNYAuLSak/oiNNrRn42L/6U5LY2HLiN0OA0+rU5G1aEypkSl
2oKuDLctsy11ID8GfwCxrafm/hqGemliUb4VBQkHA1aVfwYkYyxmrTSeRlYeuwL0x6mBQkv6lZD+
lVLkj69P7w97KCmgqg+czlQJ/cHr0AoQlW2RbDwF4D0elM7skhZ82O8k+MiylbP1x1JOtvCYAoIA
Gp+KyAUBES3tSUX05qSGnZsxyQ363hpbfydJK+75c1fAFMrtOAa+i+CU8xoIjbZaRcv2pKqNo3Y3
cNeN7AEJ7n0mGjN9XFyaIHxs1LX2zmkMF9FARoV/giRB0Bzo1O938+w81FK9pHGnd6eE+VYfvuvB
PgwEK0kz67X1lE3zPz6sUDvFPxSXJyZzkErxteWkQEsxBKWEUykeWdZaXsAepD5y86RdgRYsLB8s
QXsYbdmgTOeHpgdhWcZ5JJyk8IVJZjFsIl8C5tFfccmFKYSE66TPCwJXFKG4LeCLYd8HoyGc4lK7
ZVLtqNNNAfwpWmnWoNVhffSepysv4qXBzY1Kl/seBFhK2KAr/eRXyNkEO8H/xP4f6Pv17bZoZmLl
0DE+AYQIl2airA6aYsDYgk8B+vNS9KwCfDDQlVPhRxRDAMNLTEd1HZc/nEyXZljtV9BNq8QTC4JX
aZDNOrdTWbyVgxbJDKsJ1qho+HwQ3BC4JzDq424uTvcIbmDA3vkC7WX5BEgKOtoHi+bKRk8MC0gF
E1f3Q6/3ltCwMy7Yhz78uD6t/DUU5kFKIqFYAnAeVIb5Xoi29AhgPKN+gk7vpg5uszwGnNRAXsrJ
hbMR/mb9azQ+ZJuCbiOoC6jqG7nXc+f6Z/y45ciAo6vo6dY0COGgm+ty2o0ho5kHPZ5TQgBizdSM
HDrUSDAXIr27bupn3NbQ5IL5lqajCmWiS1OhPiQioNTBORVkkx4NcldUOJbYxKl93RKfZZ/mVkXN
eXJYHMDwpktTnU+CVAPDy5ki97b3/eKvrgvF23jIJFfJSPpiJJJoDwJNrCoRxl0hqndV3FX7OKsP
VCXSyoXrxyxPEDQDw5aRKsMFfPr7LMROQs8aE/E9rX5XtY/gHHZibY2Iju8XQ0kMzUQiho14DulI
ftSxiP0SfI/at9Pf2l1rv/fb6Hdoda85hAiYpZuJA3BMZPb33lop9+f59W0dYX3q7MErZkrtz8bI
JLzhad+G515HL+f4qKXnoEFeInRi6XfOSkeSILlKnetLzT1K/zVmcPxMBAgSzk7OfwXJ1yCRh5mN
C99RIEtco0fvuomfgWIa2czG9A2zkWFUWTsE0+r9hauVZEW24YQ5VOWYyZ60ldbl5XmcWeN8hYRJ
JrVCHZ4bp0NZnFiq3di+JTa2hhr5/3P6uD0pKyTOQasQntGGZnr0MwzWehr4bsp/rxCAMEg5ovmb
J3mlnpE2fge/qEy2iw/+g+G0+yYyW0ewy5tuSx5rW1lrdfgRa6Ylm9RZcOMHvJVvrQuhY63GEsYV
4SS2RNbYgZbgPK71UxXGb6nkryzbj1OSM8itWpIESJn48BGkMMzU8PeR9F6qf6msXTE0/dDFbe3b
ELQ98EBDH73GOXwVlkksKX14DkU5slvVI2aCG6PV6cJgXXf8NVOc32tBIoEEAaaG5DwQ3RQM5IXR
13bdyvL2wtMB+gDTEcRf0lToGvWj5GF7CV9+LoKHoH6oUnoT9vskYTv6q5OKHUnIbaytgZR+HhTT
bM5sc3eoxKOlVGtGeJY1a0wsaNgzV2ys0nsvyE0hIQ0OjD6YrEw8a64Pe8FhwLALfm68RRU0HXDr
6JcKWPhbbAtBy3dxMZwMuQcTQyY+0AZUENeNLazkxLKMNxMeavIPY0kOAGcXYiVLCh4TvBZPREmy
TauvqZ8t7DuopkLZEL0GEBfQuYM36/QEH4K1FO+U5lzITkhN0CGka8W8xQGhVo+AAo5uzN9lSAZ0
KaBZSFC4kIwtMZ7i5DbSxZULy49bPR4nE6oMYUQDOICXh2n8pgyaMonOcmyipS6sS5uIp0jc5Djh
elbbdI3PjYdkTcHywuQ07tlRE9NAwjs9iM75b7D5Brn5V2brr18SsJ6ogUuGqYKxaMU5ePzDv43i
zoS8IHqvFW4TiBmQvmqQRueRWunv/DZ9k51uM6JizOJdCsWEFRKX5Xn9Y49z/SpSCgCJYK9t9sYL
Sx4CwQwzC3QBkrIhn9ddf80YF8SyciB1RFl0jgLDYR5ef75uab2tkXNq7Lpex9PCXwmcSyENy/hn
hNwytgpYTlBlis6+15mN/FgIZh/bjHZWQnsn9r78zi2Rq1G6ldNhdS25Az1REyr0A3xW/MibaNeK
+pY8Ff5wjmq0MPo4MDRLbwPLiAB+b1fecNNccmfTxbCn6DDzXjlpCyEtMdeDTNBezdoR96Qic66v
6NINCQ82BE+ABaii8DfNMmVD3kZZdM6O0CAxJW2T5LtQAlG0U0JVdTysEa0t+tDMIBfVUpReKgPM
mGfVGreAs+bYi2BBGF5WfPX7hv5jAmeGuJ1YeJOsA/B65/B5+M3O2kH/Sn81vtk5yZ2Ymh+JSfev
RwkKob2VnURLfFqZ2snAtQ/gt6Yg99FQw33ywfRPQ2/Sm84V3M4uHuuNtrNXzE374Jo5fnN2yji2
Pcz1diBbb9LXvXzHHMj29ZujcW9HX2v90WsryW1MFkBlJyZwndK7QenbUs4dUg0iknpdcMofoyh0
rw9x6ZgHNfvEvaROeoGcQSKC+JjIWNGO3fadK2a/k7dyraS1PI1/jHCbvqB+NPh5FZ29QkrdZlTf
A6kUrXDo1wBaSxcm7D0NmpdIV0owebnFszjKqgLh7VwrEbjt94Pr7eixqZ4Ude9HHwWAO48lGumj
XlgJqv9lc/wxzY1SqyQlAxl2dNb7Oy/5qtQDrdHRZaXgoRuEQyXZZfGhPja/osaSq2cfyAbvI2GD
WRUPivEi627E1uSyl5f3zzdxES9NoXpmhJgOPyKerRRx46aAlNjoKD2TsXOuO9PqFHDXHuSI0xBS
KDjMqsAtZegdjUkLzb93X2nv6xo98P1eTSzG9v3vIBJ3nb7tRTeKt2PjshwMACMO2gdKd02yxnCw
vLP+zMT091nsr+RSL5VpdYT0IO1Vq093rWk8+ffCmo7O4inzxwX5bl0FdT90c02ToJSiOQxlaFdy
tkaRunySzsxwQT+XjUBnHQZkGE+S5gAlD3Zbaqa2/hLt19oLlnI3AG4hIYgstQLYLjd9JGhI7dct
jpjUEYxbb0jAtfEIYV9zkNzCeEp2UfnUVdaBferVYWjchOwq0RRf/4mH/fkO/mxVjbhvBBmhJFO3
+WgpbpNt5PEmUdEYrd2l6q0a2TWrTEmxIQxl9nk1lUMcWTvG1QPxtg35paamfFr5rB/Z4elePPss
bjGidmQ0UTE9bRu8Et3Nqu0QbJPiDo+1KskB5yisUWX7km1j40OKXtMWPCUnJPwHGjlZI5uBt2UD
tB1tgPF2iXTjp7k9ltqBdmaiD04arpVVlkPl7Ju5w7xL5CSGNCeeD0/5W3KOH4qbdNM73aP8EjzE
Z7JWB1w8BWb2uLM7oQMwQ6DEOBeeP7pDhZ5eufBKq9Y6f3d9Pb7rXvzBjegv4K6CcwCQ+cvdnqRl
jWwcNkdGfcggpVaY+juhPVGgkYRtDZ4moXmko6vW1qi3ppc+gldYHEw5BcmPGWq1mforrrt4LZx/
ExeLGTQNCbQSMN862VTjqwxURxiFdk5Gl9YfMRRCWPuGGoa7MhnTxF6bDC4qd2iVlIsaeybwD3l2
pnlk0vBOAzH2eJeHLqqT3r5jNtOOobdyKC69t+dj5sIGCMKoFoHv7cwE8oKlIJGPvgLRDP7SpTVG
7KW4O7P1Pf+zCK+y0ohq/Hcuc3QiCgCBr22ZpdN0boHb5VAeEisUm6JzKkHjZJB2aVGhE0myBG2V
5G36rR+LhpZjDSRKQN3wWSc/RC+pJGA0VebgVHTIL81iG2b1N+3Nmuz8smvOjHGhYBw1cBCCIfJc
CQ5qDl1jtxo7MMeTcKYASjX+NajhymVhMZcANaq/R8jFA6KieF1RxEypTQFftRRAICWrfDTu9GGf
+yH4HTc6qKnyB408V+nKrliKRnPr/NW+rxJNqhD9PPTNbnzkhGyjl3Fudbjer2zApVfL3Nb0LTPP
BAl+meXBdAvLDyrIh4UbUSjNIL2BghXpQc0ZWn55l7v62lVk2l7XnIgLg2Kv9WM8wHCgbXv6u0AK
A4xHZlx7m1D71B6vj3PpEJwPkwtwMTGUkuHlew6z21LIoPfcWT5980C1EfgjbsP2dXvLo4OeOjKG
CPMq57VtTyTi1wOC/E4pdmMHsLDFuk1a2/qZlqu52OUd+ccc568+jau0Q5Pq2UDjEnP8G7DcWAp6
DtAeI9vIQq+9zRYD2sRHC+gV2NENbj7LMmsgkazDYEAMk3bhaI4KkgjXZ3GpAAK84R8z3PEghZkk
KiHO5Si5C6gpjq5W3EFUCRvUlCF8p3zJnktBxpyZ+TCRulqaupYWWoyss2/gzomeGcmoRPiGTnDS
DT2Ioil85ZnFqpfyk94zW41vE/FRZ/uKZCi9r+UYv4ltfuyUvz9AEbjqoB+04dRjhcNZQJF17z+1
manoYL0GWmhTMFeOt3V8iruj/pC/xGxjkH2YRGAWjaxWijapBtUg6T4sXjv9FKXD5v+1RorAnTzQ
q22QfMHnpRC/idy2uQ2A9q/fx9jNIrPU3dF7IBC9ENqdQEY7GltTL9aaKBf392yOuP02er3cdpKK
9NnGCGwQibQP5zWOwsXUJGRBIWwJjwThNOf0iSQ1heAD8m8c4ggVD2lw5PAz1Y5Z/RaVjdkw0S51
R2lfV6Z4KUjPDXPbYOxidKh2Q3j24ucm+J0+3hLVBJ+o6Q+fJDKb94frBpdcnkL+xQCq6bv99fJQ
YPUQpEVWIW4o0Wao74T0qfIVi0Vr9+6lMDI3xA0sTMYaVI0Fao19Z7KwsxT9+fpQlhxjboHbvV5b
KFpdYSixwiwpbqyxO8bJXRe9F5mrtGt04YvmZDSiqCIyVkDyXs5cKoYgJJ1WqhYLq2CZ7QEin4Ku
29OUyMobWbRptCZl/BMPgyfeJIICwwIeezweJhKJxoiIUlxt1x/knPe24tn3KYS10IIYf1LHklpr
O64gxBavZjOzPNNN3LNRGAuYbZCbN8s7/42eBHd8E17IP7nezk1xQUYMQTahdiiORQnkENsD1eza
f1CNlWvCfxkSusAAkwRBMw/1BvJFBtf6lK6OGwEvENLboRTmT2VYHiUVxMnlEA9mWhTGkYJdDSBw
yARf99jJRfhwj5aHvz+BuxgZlU5J2kTRWRNtuazNAGrR2WBm+oHI5nVTS9sPCMZv2AuIIPmMZCPU
fSYUSAdBc1Lfp6xUoGUjEvu6lcUEjYa7NFwTHR1oI7zcFFrV5jjI8TbRhnPr77viGfuOjr+LrwyQ
TflBBBNf+DkqbvTuCXZnbD3mdHf6+/XPWBrs/Cu4SJAPoDKpKrz3fF9QN2rOgEoVkjU442LuCzhU
QLUAnIRKPHehHhu19aoIl/cE7Z4asfpWchRyIPm9h6yColuFfiMc2/qzX83u8WQN39XIuW3OdWpI
gWqlgWug2t9lYbj3arJv8nSX9k+SsG9B7MPiyOqrV4l9hG1iDaIbo1eEoM68a6v3QbGhU6OIuyp3
4f+27/0iLNrFYrSVQ7R5pGQHbhsnbNeuEEvnGzyDTswO34IAlw6iqklW1gNuy13q+PV7LtyMo7Il
pqx55vgcQLME+dCSudrK4bD00JoIiQAGAcAVyLpLu/VoGJWAO9K5CmRAbBKDHnQaFJuBUNX9B943
MzVNweydpSYd0s3diHINOgicoGbjloniSviaXJgPHfPxcM+AVveA2awFPFsZ2pT3QTlYqg8dJ987
e/4vr9MdzV+DQS3eiuZGp303G1lbeAAupVg8XfR3PhSIlSyyNIrnahPaPs3tAOhIdTz2lSlEw0ps
WVpBHSwNwClNXHX8OytRAZ/vOrxD5L5vHClXMpfEAbHjSM3+QVzGrQ9kmmjkwuHOjZOA8Ss3amNK
VaVmjfp72NoQnHWEVnVASXTdXRbHNYksIYKAepIPmciwFuoQBfGZekFlAtYzWGFXhXaTjWuPxzVT
XFyUswGAljSNz0WdqJsYz2Enjv3QFVL0kF0f1WKAAhjkP8NSuaeMACZnTwIlxVlgZUKdWi8nhlRQ
EDVuGbZjcYNuvC4d9kRBLssSOiqDTyLsvLuqG0XFiXENCh2mSiHd0gjKSrt01PzmUBtSL9lSGOH/
fZrRwmo6jaQPmp+H5W9RCArkEVWp34DQOQINX1aqw0HvpMowfbWvim0psKq02laoanMcgly3sI1A
tr8y/qW8EjTOwEsGpv5Jc5qba2NIk7CQaIwbU+G8j2ZhQ50gND/QtW9G1lrWcengxa0QTzKAzwHX
1rj4Voxxgg1fJ+dS/xTVcq/hTPJkLwCiQjiT/AuSKGZAkHpOxmMzZDdd6MjxY9Z5bke/enL2lE8j
rD6vO8HCFZkiFSOKQDSDvYhvfc+MLql75qdnOShNiQhmJmSumgyOwVyBUpN1r9cNLkUoWPzul5jq
rgZ3LOLiyCqw76bn2q3Rg263xDK/6K/xqTmnq0xh05xyMRjACtzF0fQioQOGi8FRk2p5Z8AYjtRz
umkKs31O9lZ6F+2LFTDQws69MMVFpDyALamdxpXgeA507StgwS9FTNdC36IjzQc1fcksxiud50E0
EpaGfRdvm3yDSoQ3PNE8tz2yzclN5hA8hhXHS83wWRdelG4btXbEnlaWcsl5EA1BdEFFMJTyJzYk
YpjG0iI99+VNLzlxbyVC7xhd6D5Jf5WnonAmcjg7KsxUGMwkPGWSCVkIJT9d/5CFS/oEn/n7O7jj
fJJEiAqSp+c0BR3eYIvFAQViQEv8NV7/aRF/+tMfS5w/qSxTu86ApcwNH/K1IvxSNepiIJwPaT54
7zMPExoOECIFKeImih+jid0m+yreoXfVfo2AJFjCy7DNnvTbDgu/dmdeqs1PHQfoLAS3M1rhuLBY
J3JAW7WGe3n35U7Vb1lj9bZQgTfbLF/L1hK7j/rZ7/eQvKqokzf3RWuKG63EYzNbxawvbisA+ijU
G8DKb3Brm2b/R9p3LcmNK9v+0GEEHWheSZbtaqdSy70wWiOJDqD3X38Xeu7ZqkIjCrH7zJ7YMxGK
qWQCiUQizVrrSM0GXzMcZ1qHa/x91O6Yh0LUUu977Q49ASn5bjuP89Bv2dgFVMuOJFWMNstqoKBa
BN8vBhMBSCX2g4K9ZdYMa2TnL4b9upZV4IEg2R03lAQsj8xxHxtnW/te2K+TpbqopDvicIYi5Hff
hjGvD/zcxE3reTPs+xNGPjcH+7D+bHbZjh3cZ+C7+TvgUv/0I/2h2nd3g8KvyUz+r/B3CU89Hduy
tld2rr0CnQrdHdOVrfV8E8Vjxd+ioLJEDzPm3K4VJHTp3KzQYXLr0alDagPKbpxOqROSL+2Lnwa9
u1Gikr5lRG5JFdJDBEOKbatzzaIxmjZllBUB3faPNshjgzkYouJJO1qb74f+kZzmz7vy0/gwP6R7
8qeKUAH+lP287cbe8hm3Pkh4mqcA9eq8Ch9EAvPYvdbbn2nYhfmve4D6HMZo2JCzv5/C+Hezf67u
fHxje6d9+qeL3E2y81+8CL0Ch36f3NPgO+K5HXhp6zVwd8PnPFBBcL2NO9z6WNFNVE2fmOAcOoN9
DHNm7DlzQnoGc2tkft0Yn8hm2McP+tfh0If72+v0/tpBJzOCf96ZjaKnmOM2u8bNbXtpz1TrAwtU
9X66Rcl4gHtCli1G0ve2PK7JtaYYeYJ1oqOYN4uJ5ZXaKsqxaev+7L1A0fHwD1o02y8sUuVfJfku
Tk7qoa3dQVobBSThGEy2xzAhB0HZIUWDwfDJN0/TBGyZuY604tAMGBNW9IbzoyUqByAFxL+ITDH7
LNxonT8mTVVV/dnOyZ2RY2LXT3+1o7UdzfrP7XV870lcjldsIZ3HoYje4pqLuCWemZ15aK06J51+
Ajs3XlKZInnxPhK4FiEYpZdPZe0sTX92p3kLfjrU+PZNE2WegR4ZxZ2gUEecByqXwhlIBllzb39K
aLG1YlUXtEqEYBB67eSVMXB1lhakIAS0B19v78n7s8RRNPimWPh/UGpem1zaxVUzEoo9qZcYPBFD
1KVetGZVRCg4hZrpj6+3inlflUzhSke/ja3HMevPADPlUD+HxUuCkj3BnwTDiF4bW+EwZMsIsAQA
GViA8QVn17WSuZW7pV1iGcm6OJvFBSJV6+jfbq+kJNfIl/KvFOE6mZLWpg04Is5N0L2sQRoVp6/x
EKzHkGTRrEj3y9fwrzD+5xdnKevLaiV+2Z+XcFmC7NX/0S8BCb/c1ul98HWtknCcmN8S340hZd6m
n9MvKlxw2Wn9u2LA0LhWwpiwC0kP30M6e6OtZ+KPCPDOmNQY7PC2JjI3dylKsPOpqNFwtnIf3v1T
myzo6PZF61WoZHIpLvoeTWBwvntuGnaTdlkGKeusRazeZYa1ba38Zz94wUf0+SuJm/zF/vt+ms+V
2ffnqgTnfWwmnzKjvEPf0RetqRQRoNQKMGSO4Bet35j+vZZF+n4ucrLA1pokKkGJZRs/VwRltzWS
nx9E1uDF5FDbYhA4oYe+NlaISdv7pENTttluNL881IBUd9ON6SYPaWyFYM78Rup1Myfz99tfINWT
Y51g2BoQNp5wgLOEAaSj1PszLb5XPtSkpyRVtRerhAgH1xkqp2WpAS19bZtO6R3VpiemZQofK3lK
gvUd8TRwCGCHqPVcb1oMSNvBtWMYCPsNnLoA04MhOrZ0DHW2edAXLKDrb3OqUPthmBvY5CMwzSvU
I6r8kRRVaOIJ2mSf6zXd315lSeB4/WXCCqBbpcmG1sWVg0dkpLVR/KlFo/ufeN2wB3c/GegKjtwX
94GMW+eXdwZPakDss+pd89754DNQU8cb1wQUmDjQMPR26cXziOG+wg9TE9BmBuiLjgsLiKMsuvEr
7TrK4plqvKbRFM2riYLOmqaRpbPrgXcjr8BgZIe2eK38DfmRNK944wbo9NTYb6AJKc7u+6sPXU/A
1AHkC+IuX2Re8OoZICEuRhhT9wdx7tri5+3dlMSsEMDxCQBPAtZom2t+4YjawV4raufjue+m0Qn8
utCN+7FApf/EBs/Pdvh3/6eheYMV2cxb3cApGndvaujTim5/y/ujheF21Pr4mwDToWIFXC/WpPDi
dD4jSW1kEVA49H2+OHodgaZOhTfx3tVDmAl0S/4o4Kgz13oPGjMSsynns0bpwWZLF9YGfMacz3g7
lqrQWaqa5XO2HBTeffEJEs9rNXhdPZ/R5qIfFyd2HmZbtw4A7MsVkYVUFFCJwNyH/KwvNvDHmaMX
pT1CsQXQVZhNpXuTVNadFWPY8PaGSdcQSBoEjx3++OCfcmk7XjY2aWzO57zKuiAx9+CpJxiEmDeA
0183t4VJ0v0cVwpZSrSC8PEOwSOi8j4hmq6Xsz5r/pOfON0YVCQBshUHuQdRmrvUxRPOMQ2LJGm3
Luvd9pg1Lv1ZDyPefG4V0zkoXWP83E+Msi+3P/D9UcX3Ib/DeRl0nh8XVmMYqrXESOA5RvPwHXPt
kk92mYpleL/mmN+3bR3GC6hIzGtfS3HXxNUaS1vODQa67jCFvxwdTUsPfdVln3V7ahQdexKtsLvA
xEEPDucEuI7xbq/Qe9PEt1/8lrBCSBCZsZPYy9l5tn4WB+fr7Z+XlCauf1/wZYB0SWItw++baVj8
KO7SM9D/A86m+gJeO/xTIe/9FXQtT9gLwnJrKCzI89MT7e8oKBe/5s6Pud3N6BX17E+ztjF6zled
pyGKdME0P7fpr8ZWzfBL0pvXXyJ4s7V2SFLPFqZrk4013DmvTn1vIh3XvObbpgz1kgR05w+Pr4oV
4Lt/fS9eyxU8gG/a2orazXIe/G91E7XFvlu3LN6iVv01+UdFTSKzfUwu8jZZkEHhOry2fWsELjPr
yvWcFSaq71UGuncWP/pZEwejWbWKN4fUnsAKhJ58jJcA5ULY36zr6YLrcT2DhCpyst9FFjSf48P3
1dgPoxfSTeZtby+o7LQ5wHjhDGS48H0hzlh8o8usSV/xLHC6ba7n9XZxe1Wiiv+KuGuXUoR1bKif
xvM0rmevBXumEe+qejfcY+Y/iO/Af6YIZWWnxDGA8UzwdMf9LpxK2tMyN2p/Pftewh50vBMC2rvN
wdA6a9fZ1XnM8+rwgXW8kCns3Gi00wQnDZn6mKNJqAYQeFN5+49IQQkeCTF0sr6bUUOs3bt9huqv
aff31Fu/TehVUgiRGT0HF/SR+0D8Jzr8ufA9d9BRYjb7OblPDHdrxtYn6npltGTEViyczEXDQ6Pf
inMlYerw+oghfalVcc30M7i2STB5Q/8Plrl8IOXQKG4ySegJQDNkEjmcIRAUPcEwktFe7S721jPa
Hq3DPJcUpfSuCkEXuYRloSdfxh51R3eqq4empcvRnXxHES1JVxe1cwvRC/4hRkt8MMVwJ+QuVuRN
j3nh9UFmDUtUIHMSpqv36wMWAxRwvE/RoeWKHKhrYbLZjQGr5o5zt12ZAbK5ttYUjkvmRTBH4KJL
geOaikC+hGlmQ6ZUP1fu9AyCYLCK+cOn/16TSxmiD/EHzc0obL9gmhFkY5+Eo6+qZUpK5ehh44RJ
8IjIcIv4um7hlp7FZkhBBv+IadvuzvUW/xDPS/9p0JGYK7zO37SJC8gau0V/abI4gREny6ZBo/eG
ZJq/nboJJNYNiBwGzck+J7VNw5Qu2fH2isiODjBgUNPAOKKH9sHro4NSelP6zNTR/xnHUYHr6Tz2
AHwaclqcPyIKBO5oaALQqYibq+VmmXSFr587bVhCk6bjS9V5dkAWdILcFiW1JQ/EN3j5IsfgCDHb
TEiW0c6CLelD8rDm+bqxzV7/iDVdSBFcQQ/iTTeDxz6D6tHepkNdHRw62Lvbukh3yAd3E3p4eDpM
sFnPpPNYOIlxBrIFEDhH9A7Wq5k/ICWlYmmUDNvAcv/KItdx8//UNppwcs3TzwwZBVSAvLYcT8a8
VNM+sVZ9OI1LZi2B1q1jG1l+w5a9lfl6Fxju2qFkT8mAFBm1nUDPSJcEfUsw+lzZOQYVPrIqLqBX
dZBmOeLbdNCrQeuNWMeAXFEfjd4l3xZ96p7jofIVJRe+wGLg4emAQuPvF3RIC0cELXFu3fuFge5G
82Veyc+2MT+l5JwYGABB9Mx7S3pFSCXbdE7qijsGjGeuCCrUpvbazB1kTm2dBhpphrDW0nSL5olE
IUoW6QAM3CcoUQDGUryqF4QDo1HVxjnNyyC7651ojjdjt20nRUwgO5SXgvifXzy84zguzNyruCGX
TyzNQpowReJJcjHiekLjBuf7BDyosFWTzZ/a3CqSLjmWYJPPge4RkImhseXltgHK4mxUaOEygaRj
gVJNUGcZW3Axj1BHB9Z5aCZj5PSpvc3mdn7w7FYL+6yaTn1ro7JPvHtn8JavTLNqxapKJj+QLsEk
EmJV2IohJpBritnpZM4NtEk4QVLR+9nGbL75pQVBFSYMwuZo9wD4ScxoqvHCX5yHjg5gkhwfWVUd
tDKZFUdTcl6uPsi73ue6BVb+ZPLzkoaOnW1NWt3FWIUBnMHFtABHGIys0e3dkNgWZAIQzoU7wBtL
cMXeXNt6mnWQmbDIzp/0UjUrLtfqrwQhOJ/x5PL7FhLsNo23FBU9fz4PU/bSji2SGdlzPcenxp8U
7xBZAulKM8HMVqR1a9r2xnkpfznFV+0h8ZFBWpfPuW7vKlDrVD0oTLIQtAsbTNQ+FFWQ+QoAVkmV
BIsLfjcw6SLM9kWQ9HItEVNr8BHoyrLQp1JrU1i4BJSLBpo1S4bkY3zMnX4bG7MTlLl1smYV7jU3
G8ENX32DYFZuhxvFX3APtlMxvOqajpdfOY7D13lEpLQC7Ps0FaMZrazsFC5S6lYu1BeuYGfySiPj
6ruYRtC8fxC9hrb7c6WqZLLcqfyVJF7ATdvkCVqW4SPPoBHK80B7QPI6/9J8nh7tnyrcFMktgyUF
KhbKTxaCJeHUtHGWpWPeGmenP9nWWeu29qLIxElulysRwrEZR5PSZWrgnZx/oBFQBk32mkwerrPD
bRcg36S/yggHpWcTmRwHB4WtITqE9sRjQeVUj3RWBGSy+P5KJ+GWQcy51IkOVzAgP9sUh5Ztnc4O
Lfu3iTqllk4gmw613AITCdvO3q4esXlZ1NoL6CSdrzazfpNM/3Vbfal/uthLvjwXt6uBt5nBCBba
M76nWaTHdWCvxyn70WmPpfFopYoQW/YQRp0eKVYHuMyYORQElkOe5chRIG4Ygxa2agEl4dX5xczA
Q6dS/alTtcHKvdCFRG5rFyqyatWXma97l8abumkCd/V3dfGcLcnO1l4rEOEO5q6uwLrXjV9Ir3DF
0jvmQrzggAbWLKkTD7zl0m93qWfkQZc0+eb2PspicKwrepaAhs/7YQU7dqsZgHklxDheaL4cbJz+
FRBdJzNAtgbgGqHqGSM9ohcCBXPuNYB7ax4Ojg3+kIW2weCZG834zuo06tdvt9WTupwLYYLVJENf
Z6uPPayr+kc30DL0csMIGKVFeFuS9EBcSBKsZXIXd1pmSFpJv2HkufA2rbXvnJO/hHW9hkhGKSRK
PdCFRMFAfDaxfHIh0R3LnRfvl/FbxzA0N25vayasITB+8ey5YAkSNHNnGyCnFciILDouUaY5z0NW
YqR++HNbjrCC/8rh0N0oW1kYnxDkYFouXlcwe50qFvt3+eJ7IdIaJGoKlmGQeWp3LUZVD5XZANkV
Y6q3pQvH7f9LB9sMUkKugTaQ69NeLKyIEzRdnsaT/9NS4SbzvbiIJt5+HTx+SOUB+txCzHj963lq
FrHFgEuL62mDvoBDRvpw6sYtqz+b3a5yFCGUbM8u5Qn3oD9jvtbVIM/Fg8TWirCqq8Cpv95eM74j
t7QSfEdVd0apGQaI+5wZO+Tfr53/6PT9cfTrfV4o0pCyHULYi+E720M6R3xtwX/5S46/T6296mHF
kjlE2KcCKxYvmn+3CsTYeINjVgjpnOutqquK9VQHs1lDqq2t77Uq4kg8HkB2HaSTKY3wSou6XFMc
M+E4v5PL//ziuqnr1MIQKLbMYQ/+uOtZt/Xrp6FWKShdxgv9hGNGaGGYVcOZ20DIc1a9uqWGd/Hr
glPS/KnsR756Zsd5OV71RN94haE4rFIpfGTdgZFjXEE4TlNN8mYmGg6rX+8wVQfYGTuYakWyUmre
F1LEQ+ST1NXRb3EixhcnrsPeLEBfpG+q5XdnvXzgKPl43mNSDz0mYg+Lpndws60OsnkwNwUWKeLA
KjI9Mtsk34FAEi0DddHtbguVLSO6BbjD5Z3YvpB/S8rYgJllBZB5f/cgc6QjCgvF8weEIJuIVBav
zIhTrDHUZbVXFqcZBDEj0R+SnjzMi//pthjZZqGdBqkJkPOBwEPYrJGxcTGLpji5y7ZoX137VCYR
pgKj4iPcoZeSBK83jXixaib4/2B3hzQNmlzhCaTbQnhuDKOD3L6vPUEyWfNQ9xAAgOaNN+/0BTwg
icK4Ze4GbT3/ESIcIYdq+qAPCGLrbhMXmyo5uuVuHRVBrFQVPsaAZkfMWomd99ZoW2uhT9j8dqM3
DzloqlLc5re3XqYKGvsBiI5eN9SgBZ9TrFUMsgJSnNp0Y8/3fhz69nOhaioRe/reHPSlGB6/XDho
Hc1tnWtl9KS3gKal4zqF7Wp8N5YKGek1dmIwUzIaNQ5QqeZ4AFZ579ZhZWtDoPfxkVWAdbPcpdzl
9qRt+tbBLDAYfqPRWseQzKO9WRZr/Xx7bWQbcPHR4vxza9Q1SJOxNhMy683OWjeGqjwoi20I9heF
awRvoM65XhfgoObJ2ILSNHHuhuEFnRuPJtqO/NENyuH3ZLWbD6iEWV6eRkDbny5sNwCRqmowpvzE
/B6kGj3R76y2xIRMmxOFg5TdleRClKBa29qoVecDSLM37kY1my7dGoO3aiGvi4S4cOGvdBqMlq8b
RcNqx9wwxTPBnxTuV3o4LqRwv3lhta21JCu1IaUzwU6A4gVZaOgPr6sznD+wLzAD/kKHQJF7rDMN
ZMO1MT/12Stxn9fkeaIfUQYtgihMGQb4BN85LZCbUYDcnUj+svCZobUMHP9ZGT7LniLkQo5wmdh+
V2jmiliMDdaG1FloawBX0pawAwVBuuihbwD2/L/NcfzrYdDHirwy5i9RubzeqyVLSLdMCJ4WQEel
wIxqjR0ot5Bx3DtlFqbxP2BQCr1uUJmi1M55ZR9lDKR/HUFwXZn5DEi94kRzdILEf3yM4X7AOC4k
8MNwYYZoe0Eiu8Pjbo5fpvmIxG0wDV9uy5A6IhdsFGhDQp+C2DiQZo4zOTmecF6507MQZDuWsfHR
IrSEc67wDLJwg1zIElasm8ZiyTTIwtDFdq2mYLYf42Tn2u3WJFSxeNLt8THv7vAWmnfDgKmzIue0
IITyEkD46KhnVRVVZE7FZvo348NP483Da7/vitju7LRT3+bFKSHPvtdhxjDosiMSiq+auemrL/Y5
t0Odfo3bTY4xnM4KLJjmHNUANi/Mcnt7L2Xri/YrHAbAkWCkSTjpqLauy0wZgLyBnVmyZ3PEPKoP
qmX2PM2+IoCQeWJ0XwENCP08iB2FgKuKLRSOdMSO9FDpIJ7y7xmybbcVkrkUfrCBr6JzmCbhACyG
X8dztRQnVDaOec4wkkA3dasHBRqxoBaNLAz2V0RT1cdkxsOLk6B6wzq+q1X1TgFkOB3pG30qgQBd
h9NcHG7rJt2sCxGCuywG2xm0GDzSuhcCieVskPvcaoHfjaF611JslkqYcPIYmC8NjYCB26LbYqpP
bRJYbbZNbGDH2qocm8ylXC6esGvaMBtdDggXHPPlkdAVHY52QAEa5caoa4I2xVSGmVJjtAgf5AKA
GfrZrj0lq/w2NeuuOLEOeY6gXFgF2HSNIZbUU1P7CtpHDLdQj5VloA+G3wAauOujaqnMnzbauZsg
SxtWBwhDh39Y63ZPbCmyfMNBArf1Stewitvpd+LzQWK3i/XP6exmceAMRfw0UMOLcbjHNrvXCqqa
6JPrxos/4NAEfpIQ8hjeXBRDzX0MRX7ICJIeozCqTJ5UCNq+Ma+Bv8CTe72AwFNP9AXpvJMWF4G5
Apq/CXT79bbJS08VwBqAzMRfN2911Iv7jGm0xIujwCMQGIF3mbsuG2TSVRhesuAN/h6r5QEd4h16
T+6tQ+sZeKQ1SJNPUcw2Kzn2huL4SnVxOFQY5iF0XADXC5bOXdm5Ltwfpnb8cPh8e6Wk2+HqWCq0
YUENIcmQe36RdR5+nYD5K39wgcHTp4qbX6rBhQzBgeu2VtllhhdzNzFyiKtSAwec10W3NRGL4/9e
kdhtjMkDqBHT8tcLtfZavJKVv5kB2U+Dbx7qI2MCoo59mwW0+ET24B0K9WFHXm5Llvk8NB956ILC
XAMy1NeC52VJF4c6uKAytmy6ZOhQTyjXgzau1Z026Sewrfib2zJl+3YpU1DWGPQy73obtldO21Wv
7xlS1x3aB2+LkavmAYQPaXFUGkSXkHUd+pDd4pTaVgR856jJ7cjUyyd/0DHGp+jYESveb1v4RkKH
XlpMGYm9u6U+jXadjLB1PzDGh9SKmmNbbhzAFjq7/ttehe8pW0VkkkG1zvEVQGd/vXPuXCYJ7ZE0
aKon8OkiJUo2Wq4a1JItIjC+MAvp8JYR0TDrzCoJG4F53BC05aJ8B9650r8bdXaqlQg+UpUwWWCY
aHbkxZJrlao1w1NytYpTDMAl5BT6yQ0GFeGzVKMLIUL8pzlOjGyLiXCpmsN8bIGstF2tOYxjL7KG
59s2KNeII9+Aqh4HW7DBailzDGnBBkcg0VfT85y1wTgrEm4qIVzjixsjr/xi0ksIKQZkxleAzo8k
IrpqzEUlRsiO+Bb4IxsNx7YfgjndFUDKUgRgKglCgDKydenAiImUEgCG65EgeO2AoK/IHMpcumf/
Z0/ExNWSkDmxGiyXR7pwHLqgXT9QI+MBFpJWqCLA+1xvCCDGSBW7/NDkTuD6P/O8iECZpYj7pavl
+LjEMdKIMR9hPwxAMviWBj2I/qfE0Hc2hHjA/R+FCFtSZ3SIPeoVp6wD9Q+5Z0ujLofIghG0H/+v
JiKVUwG07Cblntozjs0rje8MukkUt4FUhmvpQLJzMdojoiXkMdBTOhYj+E2/WsOf0tpN6amxFTuv
kiJ4MGPxshRj6XDKxn0ZtbmBcPppHBVeRS7Fx6wuBzbHAMe1fbUjXrBmntNTR8q9mR6L3t9amDCr
Xm97L765YhUWbaH/kSPYcQKUPLepC3paK3Rg+hiiA0AYGh89N8ecxk866qEy4FLpJsTY1YBKN+br
kQv/kfsvw4ObBIWtnGzgX/5OM2SVDaSo+TynEDr2zMZ1if/iVK5Pq2eCtcNEM/iB9qHV472iB539
u14/N2sbNJa9ub2ssoOL6QHc2wAXIKgHX2+fvZZ4pfsz2hHqHYowTXvvZl9ui5DWmpFzQwOfjdIF
8lbXMhzMkXd+jqpfDYzM0NTpzs6WB3fsNox+spbHgQA0BswKpFNhzkketpiO5fOByNyjyC3cRlOl
W3RI4PzW6rtWBVMTEHrs9RDl7T+3lZSYChBBMR2I0OSNafhaxzUFzf08N/SUT2SP1B/Yv7a02Jeq
jJxcDjTho/GY1hfWslmBHN0YLT15tvYy293rOLmHckmOFZ6j/72/hU5/ZfFvubjLE71qWFH29OT2
R5JtoFU6KnyUJAC6EiFskNkUZKlcqAOUgS5kWT8GppU/gVD8uZjpHsMQimtdcuFi2o8Dk/C6I3pV
rnViltV0lQ1b1NOvqzsEnqqsKfFTVwIEjaiHEZm5R9y4aggYN4257BJ28J6SKt06bbez691ty5Nr
hNSyzsmtEYFfa1S3PTGoyQOVxPmtmeQJUy+fb4uQGh36Pf4dt8XdeC1i9ldXmxfo1A9h+avu7xJ/
n9SKS1GqBxq9+HQorhERm2bu9LjRdDj4cmb70SPbdP7vgy1cUX8l8C+4sOdVT/y4ySjOTuoEqN30
aOe8vVASb3olQTidyM1bbFkhwTGfG7Tv0PYXiqkfEIKqkOMha4ZMuYhXQXLXqBKK+4K5d/XPASNw
m9tayHbiUoCghTPVi12UEGBVQWwF03/ZRMhfp3hX6WBPRIUL8N7CGdRbfbRRJoYC+oiGWpKE6+Lv
qekG7pIF9vRsLPqZmCq4GpkVX4oVDgrmBCkw5Up6SuN7vfut2ch/o8c9UZWZZPfdlX7CnTojBZU7
JvTLqZed4tLE2Eo/0Wgk2RMlj3QxHheME5QTcFM0FqvmdWSX3qWeQpicGONgmzXEt/HjSj+P0xSs
wbDUm4VUYRcrcg3yVUVBARkblG1MIUbKxi6ltQVpYKRPAaJu2pFGjyVR0fxK5Zh8AsnCjC4eNNeH
Fy9lI7V97B56LNbhSKpjSY9+oTB9btpCLMbbQDFujzlg/JuwdZpr522y4hqHiHh6hibKUrVKhLA9
NHU7N+GRgm0D59Ir3K8usu4AYFbcC/IF+48qIoZO4fpaonu4WouSt76wKVybrf8hZwSCWI7gCcgT
8T7VazQRNu1IT7334iVeBHc01c0HLm0M1oMkAFcrtp9H0BeO21i0NtZ6LJmlaWXEGhRDtJzUir3n
5//d3r+9XjmkDFJ111KWvjQx6QYpneFE2PxYf2qMY8vGyFSN3cg8LC4K1HAAJ2GC1eRaFNOmEpg0
Bj35ddVGvkv1EPnvRbFsMkszDTSTgkYCuGFiW5K2mmTMQNt7yjOg3Vjx99XMIurrqqq3zNLwesGx
RK0DhQLBBdRj71WEWrBo9PvsiinwrDBzFe9MqTJIDb9VI3iYfb1k1KhaoEqaOJkIQ8YvnR6BdPj2
vSczAAyY/68IVwhzFtD5pr2JXWHGsW5ztJrfO8kOMNKhX6hymTILsHiHh4dXFx59ojpWVjQrGdmp
a5ItHl487XxbG6kE5Ek5VCb6wkRICgqiRCQAEItYWhFo4BwvP9BcByS0vxKEpz+rx5lYb8/j7rUr
2LEc/uj0JXHp/rYm0gv1UpBw/tPEzUy7hCpodoyT45JH1jN5QZ55GTFcFbXTByKsS3mCQeeD5U8t
D+P40vE+jvaZuYqXj+zQ2DoaEBAL8WYUwdi8YliGwsHjChgeO611ggL86Wv/I65ahTZSSRhzR7c/
zidwAq5PTsOq1h0MuGhL/1I1Tz6yCpmFGhhToZvLjijmtAC6iCkGG5maa0Gp38fAR5nf3osArznA
GArltSYz60shwsGBFyjqvIdTS4BKghCg6x3FeknVAEg9r6vixSOiN+T2EI/DCAkT64IeNcmO/NaJ
4i2iEsI37eJKsxJDc4AAAp+Zscgf/vAD6k9TdPvkqKQIIe9kj0nRZZBSl0kV0dFzw9lrujDOc1V3
CV938fYEXxC8J2ZaCZIu1wo1i12mmHHCS/6b84eey7UI9uBQ7NqvqmKTzE3bmA//l+kEVMnXkqge
+1q55uzkt6sTrWU7/eqS2gvSVNeel7J8HZ3BVNiE9AzxMUgXBTwX/CrXMg0MV9o6LRiu0hilzzls
iy6wSoynT79vb5lMEtDzTdgfMIGRmLuWlGkpYF9Lyk4GOXUgOqzTZ0zmB1qrQAuXmQZauziGpQOy
V7FhfQYGAlBaSnYaNnET/my9D5je5e8LK1aXo+a1gNY76e7dUJ3Qdp2MT7eXSmZylyKEM4Q5LcAz
EgYR6dd5ugMM53SHHt1wsH6jNBAqJyVkrgfQX2jM9GHlYEq53hoDJaESrJoMZ3YJVscGTv2X2xpx
DykeIrRPvYE8IfEmxuxm13Zz0kKjAjhmQwHWFedb9r1tt55bhaxQsbtKL1Y0/vAWHMwUwONdawSW
J6rXrIK8uHvqWPpcoUSQ6P1dnjtaMNOfSfkHHDBGvCq2Tmbll4KFpWzH2DRYB8Fd2u60dQmWbNzG
7JmqGoNlZu6YmJZA6yUeqSKgRJ8RUi4+zFwbdm51jIfdR0qe6ML5K0KwdKbX69xhnur0tlhZuAzH
Mflz2zBUagim7jQW4Ch0GIbRPU/5hmb3rmoCWyVCcDwOTWO/9SACK4U5CayUXR0/ogXvjkGm3MKG
XJubRXIM+LY9O5lWsm7BbGmEreX+IYuRbG5LkrkGvBORLsBNgdKnECXkSVmDwQ6SvLmfMJNhjHjI
EXQU++2shy44xO+H2Gn2a9MbP9bRVBX2pYv5V77YDlTTzMmJC1fh6D+wX3Hx8rH98sCwwsF6nHdn
t080yuuYOEJeHXpA76vW0FaNBkjP6YUQ4Zxq3gSyMddjpyyZdglAnqfxOfPMp1oFySFdsAtB5rVp
0NjXnYUReKJywyfQkHlxO0XILQscAF+F/m8AbiAYFmUUgO9rSMxOVqoHbXvfgfin1LVgo7j6ZF4c
dwQe+Og05qzW17pk5eq7nWa96aKZgd0E6dn7PKb3yhtJptGlJCHoIr3Tld5o4wY0kygtX+Lmj03H
bd/FQT3ubx8pWVORCdAk3jqC8TP0HF6rNaHj24aDhVp/KhqsGLW4s6InbwhBN0F/AOZUIU9mEpfy
BOVGlo2ZkcMkrHU4uaMzBw1AKr3SCYAJtFkwPoCO4nk3+b+LrgAAu3nsB/LNN+ewKRyF55IuNDIc
wIIAKhEyBNe66/EIFIQ8LU+DfpxSazt0ceiWdz05x5MKeFEiC68PPq+ElBqS5YLeGZkXD5Or2Umr
feexWXQnsBLGAm3CQJbbsSriQN0Kh/mGIi+EHgDWw3wZwgADGywcDsIAX2klbQbaWpA6fqnIljnB
7AeN+bjUzca3sicjv6faGOj0xzwho2x8Naph06d/rHLY3t57idvBx/BEL+C6bFNsvnImQN6Tsc5O
pt9vwSfegelU22VNpbAxuRyeTcIVgStciH9KQlK9NIcM8xp5s8XUTRfYdjZvMI817THm1ig8A9+6
d4uM2w//Q4CPmahrM9I08G36WOjTAly7YC3iMhpmYiqkSA4OMuR/pQhO23TtzLVySAEa71S22zTb
lg493N4iqRAgMvLuJUw9ikWcqXZB7ttOGcC4yp1rPjFgz8TZR/bnQgg/Khev5JqVeN57I4oomA3N
P8fW7zSoLMW1IDUCXpTCax/pGDG7XGgMbBUuNBlN61jom9/rEnptoUguvr0O3u39hRjBhWQLWcw1
nrNTUgCT2jgWziNI7Xc1WcKpt88eyl9m8myUL4sOrGon9Ls5ipsuss0HcNYF7cafT27+Co4Y19sD
dANn+aQV3aGawCNoPJIDumc3Q61t4u7eU0VuMp/E4eqRTESjCPpwrjdiNKemSg0rO9EqaLW75lB8
H3+Di+K/t6kLKWLKklUAfOttSEEIitguLAq8sXoVgYxUl/9H2nf2SG4D2/4iAcrhKymp86Tu2d3Z
L8KmkUTlHH79Oxrfa3dzdJuwnwdYG15gSiSLVcUK5yBPYaMhBQUFPs07Amo1SRcpuUYDFHhmAMY/
Be1X3brcX86qIGCnIdbApDYCmNtNA3CY1IEvJj4aaKd+Su3wd93GwNIKMmljhBMy2CXcyH2Za9cS
LupvmdyNmSNpSJsOi4PLoGb2Y1T2cSfwFWsXBtP0GKFC3hKcCbyraMcBifiYHVH8IW12aqyfhbUR
QSjqa8YS80rwAMjDIVHKLUVhaamGGcRUnr7pj9IWWAu5G+zKp4IOm5yRkFhEIQUFZZ0f+Yn39vq1
ptr+tfeMbfhU00Ylw87a5BS3hya7xP2Sk5yyTbrr/9zfddGncpnPfuqiILYidoxzxELNz0jb3BfA
wzQtdgO4+/9sBncBpbFvUjXAZmhmskE9zjfHlvTyBYya3php6GPZ18az3ruWVQDBTZCt5PEQefEf
U+NXhjgYkjDXOyxQfba+WTHpZtJ8R/tl8mo/9j+Cb+2P8aGKSPSMlN/9la9vrf0x9Y4t4LPXoV73
MksLYLxUIebR07x0IyA4C64NDz/21wLRnW/DlWEQxeF8phnkFRx2zY5APDHY9wCUzZbJtmVHEqI3
MbBYLYKCYD657Zi+6MMWNUgz6X1MeC7MQpOw6LFmPJBV+PuDuEvmZGPQhCEmmq0oJzXmHkaFjqpF
dSAFzqPAma8vf4GuwE1T0H/DmSojijI56nKoVwMgpyAB1mVEkuBbZJOkO2mn/OeoFkTrfbVn/nhS
XuTJD5WnAhmbXtSitbryq2/h7n3FJikExhwgYkzXmn8NElh2im1hkjIRVa/XZl0w9WigKQhZ3SUM
vDXRKTBIHWPAlH0gP+fMxsxOSxLlJFX7YLL8IAQJZetazqWMvbHcTnpE1KEXZGJXQ+/rj+B1r4xR
DVAwUo4X/HDoYbXo3JxCEhckvLTvzugq3xmZMPBwaS6i2b81h3EtnNOzCP0vwM7D8D8Ao93R/I6S
FW1qgflarBMf+yz47hqGerDJfLDogJukGmessN6lCHxVcKLm+yH7KWvHvv+B1o7/4KEwh/IBXIrs
CJ/1A/0YuNQMHCs6F6sYlUl0fcYF8j6izoS1DCrA+oAMvyRt8SzgorqQlYGEFjx2zJOe5tFLpVh0
qeYFcUmdHkMcsNJ4JL7cN4prb3ENvVMIYlAGQWKT09tMS5iVRRh3HUvHr+aUzqkf1L+B2akcE+ac
nPlVyec9E4TKPLvIX2YSkQwanxENohpye18UOSq1dFDZ0VF/MXVEIbHwgAtOhuKQR6ELiGX0ck2k
DU2Qks3EjJst3liCTMRa/AEt+vsjOGM1BnnMGgMAArL1FR13dABMAUY+d8wSqNGa2iKWQpsaOkUV
nPHtarUxM+xODROs1rVbf/7RpiTsafzLxl0UvA/W/BxKChgFQV8c2BA4qweI10yaZxNPndj4U5T1
QCOJWQI3t3wwfw8t+FAM2S1sch/01FduvEmGOYNPgdoYnjo+R5Wn/SiiIzgNO1ExeM2KX4vi7Aoa
4FCnLSFqoMUX5ZieS3SNkv9wDa6FcLdPL6I5SQYIsVT3ezeQMiM9ZTNRGcVUbPR8X9zq7oFqDqRT
Bui4Pi7H1e5ZrLCZHUJaYMm7SV/Kz2R8DkcFCB09CRqBmq9Z5gV4e5nWWogiuDtu2TFbeoRgNAct
pnkVnJw0fQ/qQOT8144KNBQOBvcW38/HPpMZhk4iA2+k1eqtofRulh3mdtNVVIkO6XQMK2CYmw+q
82WhWx38VDa3TQ9OjEuoiHqW1q6B7QCjAP8gEuOLu2MxyDXQr4B5ppXJzrZa5sVhowgu29rFxiVD
B60N263zXWtgXNWmctTZce6DTZRKXh6jXT9qXGeMSZvvm6p/ZlYpcPRrB4phHzCkAQ0MbxpOWwGF
g+EPFEGOESiDgPZglYkrdLVrG3gtZPn7KyVVlEJXBvTQH+f6uZy/6NEsuHTqmrpcS+B8QDAjYWOA
fuAYOY+F2bkBBvWNrNjLAJXIrZlk4fKszjppH2WPLDlJiFgTEB5XyabM2gEjbjrBK98b0hhtnNYD
G7wwnX0dFEAKyZV626q+FYvm5UVfzTmNZKolDE8vR54cp8ILR5sE6fc4pW0iMn3r52yBtWlxHbhV
t0cAkAjQbjpwkkACQL9STCSkFFPFv2+NVg8azfKYaEcUgIGGWykz8BP6JICUqAYBVR1TKXm6L2F1
HVcSuIOWGmUewYiNuFRBo+pgUjs6FrmoPWldCujYkYlB7dvg1tGFepp1DW6FNVpuj9LPksMap839
tazZbgd01P8rhVtLFgdVBPABYB3NJzUwXGf4g6JfX6cIRt1cDgX0FmshCijPwLuIjhhk8TltKwCS
q2cOsELi/AH5vGxMTh1QNtGpFwqu4+r2oa0K6WsAyX8i0ojrIMmbYPwLinJCxOAMr6oiQnZdXc+V
FG49WOpcWAuyKwhZvLSbnu1+qaLuZ7D73j+oNdO8pBhBV4Q5ZfT83qq1ZSZ1awU4qNSMYU4KWhnU
SL9hVKPUE0/pPWRI70tctQxXEhfVubKYcW6FUhTjIjVF7waq6k9OFRK7D7dFG32tA1GpZVUVDXSW
LTSymH7iVDEukqxKZqwwyWsH08u1sR3NZpfnSUmqNATdKfRpk45M9FhZVZUrwdwhRkDCHOMcft5c
Rsy7k6r/waCV4PxWhYCICOym2oJTqHK7iaa5YA6Alhs42gYdoQmyKI0piMRWjwzIYajhwvqZ/AhM
GEQNZsVgM1AAJZ3GduNXBzjbrV5snKQTBM08ePjy6NFBeqSABQ2PPHSI3y5Jz4O+aSXYQbuMSaTM
W+BVOnhp9aiIpyQqaHSS9xkB/Ue6sUzPql7uK+jK5UOnKFq4F3Yy3eKTb1GoSYqRpglyU0i/a2H5
rYoqWhaDRYOwEAQpq8KQbMUEFpLWss05L6urxzSRAPkyyFPujnXa06LNNNcGcJqHgFQE3LQqz0Z7
8gL6gWo5fxsS2wDHQAsIhFHDgGuv7BcGXnnOPTWOft3fyBXdRKc1SBwVDUG1zWeUs8pWSxmXD+Vy
TA+E6Yi0EobjXb0MmEBpRKI4o9KAASiSAJ1zVAJkAOKOKCMjtSKaV1lLzEIzYUsWSF0gz3J3egjj
ckJ5AbO15ktMgCDuJpdkJ5PgsTiWtPeNvURBSLO7v5Er9+9GKmekERYwKZOXSIpG1CJ/rE3i3pew
3CnupaovsEMICjDr6nwEoVdGWUqnPusszGnWQw/4Gdn2MZX/dl/GiquBS8N08MKNDFvM5d2iIcyt
0sDkpF6BYgIoIAc5TLy58LRG8Yo4ewN0VCu93xe6phjoDAFzoY6JedSdb43JNKSsKDQbcSjmspL6
e4o8viQ6nxUXg+IWJuyQpcHABN+Mm5m1xVo8oI5t2NDEUX05fDH2kUVl6VWIfrumDOj4hbEA8pGG
1oXbFWVTZ0ryDGFF/iVzDD/+rrGADCyjaOj7D5uHKSB0zC84rDwjUVuWtQx4EayLFRoBxa+8QRNW
Rst6EpEfra7qShT3WJPmFG+cEhcYnHdAtv0+DC+T/VgjT1KVIse8puwYPIGxRVYLxQvupd/1ZZdm
A5blhC+9iU7PQhd45bU8JVzXgvZpI/2DgfjbQ2LJEFmDBh+CKWISOhViXpBG1RNNUonEzbyJs98G
kt+O/B9mYhesRTzldRvDvbzCa5KZDCHD8HCpkeatryie9Pe1Ys2FaAAFsmEwYNo/JSWtIWLIqAEX
a0ovaTeSoij2MXO8WFQGX7u815I4a9tH8dQxE7AzYVuXVInNkrBgVKltpLLAAIpEcSZWm202FgVw
SKrovcze+/q7rQuamtb3DYYcVxfJeZO7uLWZOWlhYTWyzmghLXxu+7wI/bgTuIv1taBpbHkRY+KX
1++qTOe6xFqG0euLbYrgRZCYXl/KPxK4pdhaGTY6NO0Ivtif6BkKwLouuEKiRXCBbTB3VRcu8EmB
+haVpO5/zCKnJxLB2RxAqeQRsAyBHVDudN9wPGd7/6asGTUA1C0g5RbcK29ozHKKnCkG2gdYJequ
JEF1SoLdYD//vi9nzaBdy+GOo9aSjiU55PQgEgC+qsSyzb+XAFBsJFgcZEdh1m7tmR0YTmGNQM6q
FRf9MJP25f7v/2jS5AOQawFcAOeUg6QGyQKrkJJGazzVKwqKAl24tebzEL/P+Y6h/J7N3tCXtPza
AqN5plX6fcocwvYs3JUu8IUlEQDImo4AeBpjo4j30ObFLXyaJBDm2fguywYirfRnDJ+Fzbhrx4dq
FgpoABmBr+XM3FBpo9VbDnxfDlo6jB3ohuC+rhWcEXn9I4JbRhCqmVNIIeaGM7YN1dPEBmqOLjr1
HwOG7nMtkImCpsexurS1TapzUrjGZG0KJXG16MWID3Up6mtZi5qWnhaoFboA8Ni61alJK/uk7/BN
oVWcVPMcTb8VVh3UXHuoNX0HwhZRm/qyyk9KhvaW5d2zzJpxG53Ks9oD0BF4EcWTolR+af3ulox0
djCz1/sKvdZ/pi/N8LgtoHZV+YddGcxFUapAzwJt5j4/ylv7pLmtbxz6reqCyYlmnnmOT+3j/BMw
ha5OSjq5Etp6Wqq7mW9tZGKKZtTX6u/XH8XX30cpU8wwwUcFKi6RzrYIu8EerW9j2d4kU+O2AKHU
u9M46dSO4+e8GZ/s1v6KTl///v4IP4WzWaiMtEGjw4VIj9lW2iYP2T7wla/BFriTR7bpdvH5vsTl
cPnDx6ljIBNT7UBL5gTqQVKq4+KzOkyzRgNRx699CdhwQfZgTauvxXB+K4Omq1KELR77s1rRuPDg
hJMt7FMrkLRWlQaTJSh28arCYAIP9KTUeq8xCzXMrtLPjlH/dsL2oKdGS+b4Yutukng52hqC2nKV
2hT4tjXDiKc9HiJ40SnwCre3t+mkTK2A8XtMtE0wW7RqI38sRF3pazcWrdloZUAjJFKU3G6G2qQZ
FUNPH0wFMVkloRszxzAtRiTKXv8VNZKgVLUqEPVaAHdDUzB5drssZKbadjSxp9HO3hmxn9EaRO7e
fVVc3bsrIdzeKeoQAqhZR9cgajU9YAgr57tqC27YmlfBqOHfK1k+4upJP0c9GrBNIz76RHD0H9AM
/FW6/tWcHe3KxkrK5VdPXupmJDloG1aiQ01326P8p3nOn+aD8k3z2U6neC0+AQ0BFNOvbby3Ra0n
2nIg976F82yOXOOx4+BbnMgND9HviBrfDB9dU6iEp16w146KD8eW+8Mxag/jBj1FyZN+yN5Gr3gM
fmWP7UPiJ2R8ddBs4N4/59Wo5nqjFmNxdQZ9NMtBFEKbYN48oMLCHnghUO08kN1mSHrvyzenJTYU
mk67eDdKD8Pv1otbKm8twaNApNjci9RSJzWeF8XOkKJKv8Qu20WCtsU1C/vPauFnb1cryWUbgYUK
au12J9OvT4LtvK/RqMHd/v7YSAvZkHDUsueF9P5R3d8ezAvc/u5cD4bCWE4KUeUvcE9T2RUxf92/
9Qbfu+RISYAAD59vmgc52w/mVrEFJUTRDi1/f6Vvkjl3Q7q0I0v9HneUNIqINUK0T5+sShChgrPs
U0p6DbigYE/4nQC9B/mN+yeyVvgG4Pr/GjDYqtvFKHB7YW9DlBsUDyp9R6PtG3OTB9W7hIfhNa7I
H2A0qn7ypB4mvKY3ybf+Nd2KpnZFe8oZGCaD9ztBS8hxtk/FiCgtEgXni97+3yYMwcPtQmdFDuuq
gzvQ0W+tkcRVvrQbVDAfpYFYj/nm/r6K1JAzBAPY1LQ6hePOj/74tRPUM1arN1enxicfNDNq6nBZ
TPt7epDoeE42KTJRE1FpecbjLt7W5cNQnCZRqLCam7+WzJkHNaqLSamwsIKUroM/jqwn4VZ9a3bV
btg4DxhlG0AYJ9DTZb/unN5HK/nVndP7CKOhAdR0BjayTYrYbwzSu/n0rtnnqBMoi0gaF59U1ihJ
AHyOj7WLqc1v/TbZhVShkff/pSR8t8MYSfoYq4shkdwqKv1ES73KFPiL1bWAPQQzQCj0YYziVu9T
q3NKJN6wFrjuaI9uMs2LRpp9nQ4i2LR1tbySxSlHHeWRGTLsmyyhE2VUiTOrZBytTe+gXaaeQJLy
TSlIlGbPcWehETrdmLaxsc2sJ20iagBftSlXX8N5G3tUo3ay4QqsuGd0Hq0XvdSE3dbLb/mkmVdS
OF2x9GkI5EUzg1Pqzr61lX3taB8RbsR+74sG2lc9w5U0zvfYkzaayBbD+8ckw8zHzhrc0vovQe2V
EM79FEOiOKO83PFc8abqdcokgeaLjobzOp1utFXmQIKTf8+GQyGLOi7Wn21Xa+AcCqaQImPoIEHS
vrBO9wK2m1jnZ4mHXpJ42CtR7xagfLCRMbx/q0UXjnM0RWoyuVkUInuP99mm9JSD9Koj87O7L+f/
uG0fPY5Ley1vE+t4rEcn7NCNqibA/807w1Rp3CVdTMsxyxXXlovJwIMumQYC8ufhmSk2CIWr2ZpB
NVNo5bZTlTzeBHlmYhq2jeEOnVwTQaktC/58Q/75Tu6GRD2qvEiYwAIFvj4iHq9L4oXq0zgIdmQ1
NMZrcmEswbjQp0ywMqumtswT1UlAMWFDgskPhsrtpT+CrV+99FeSOEMn97Fmh1OIbu0mpczE2Ixz
YtJlfGkxyfiqg6DChEUD2ZamnO+LXl0jSLYNHU91gKVyem00TirlWgbKRjUjMdMU0tuOZwbaHucs
itdXT+5KGKfK2iwXfTdiaiWK5+/TEGo7Kx+X8lok06rHqNQEfjPfnmpRQnj1DoEvF9y2KGNjAv/W
aYH9tDaiDG3CbfDTQXY0Hh4n9RgOfh0+MnQToSnl/raurvRK4PJBV/FFaihSEPUQODXDBmjH6Fd6
GIGGEymoIhmGG837+wIXG/rpUtgYs0CzD+as+HOcKzB/oLUHl/edafl+UpovpoJ5oPtSVt0FeFU1
HRzBCyjf7bKKGMR69tiwo2+BU2/cgPOK6SQU4RiuVmLRrLEcGCbtQfJ9K2dAv+BkFVhNDkSDGZOL
6q8i3kxSSpT6CYOppKjQSiuqXn3MyfGbCERT6AcGX1GC45YXd1HRgzBlmeAbj9PW3Eeb4RR+H16s
gXTP2bO5gxf+qUpkPpTb/HnyC6R/u3PVkfoVqfeN6DW1apKvP4jbh3ZgdhIuHzRRy3e8xLNosakP
zE9edT951N7Y8yx0dYv9vLcLnDON0kkbggBCZayfPf0M3NqTNjNVjr+yJ9HDZk2jrlfI2R8LSDdW
LX1see7/wXAZyb37OvtBEHhvPdzlnxvdiOMBIlBsenDA0vzgNPSITOtBfapfqm1Juy2MkK/sg7dw
V++7nfz1/ies6/OVYvHmIANzrNnhE9Kd4eqbZN+SmgR49YqeAGvm/Go7+YdcUKtBljgQBBifun0u
yz1wsEEY9uX+gtaszbUYzl+hsXAG2xnMGxLlMtGoqN1UE6gFH4v04VzbZo51aI/VtvNGFGECWr7p
e2I9FA/6LvTm/bjRzgYd/MmNN2lOdC//yfz5YXLHh+g4fMW/9ypJfkbbnBqCyGBtxgtNhn9bCn7M
hc0sQg4T3zflX2o0/p10WkYkTkG5ROOH3JWtn4FzMPFMub/xq3HotWDORI1NaGbA0YKJogOVCaPW
QSe2m+1UYgsuzpoPuxbFGZ8576ssKxdd8oxd/YS0gLdkPAULEqkSZ21CvdXAtQQpp/H3U7IbSUN6
r4dO/QHNxs55zAS5DtGqOIPTK+1UxRHkta7pOX7nLusSsUKIriFncnS5tGOnh5BZIdLDvE8g4/6+
fTS03rFqfLOSAdwfLAPTyBjfRFa6BFw6LfaqZ7rGl/JR3nU97U/5w/ilgPnufv8ABcz9L1hdI4Y6
l7Is2pY0Tj2cOZaZNcNHO/UzZmKd8XujvVqdIN2waggAn4LxQozFAknlNhKYMOgUBlmLxnODVHlH
Qc/GHHcOqZBRet3ZYkAA1K+IONBSeSuqAJJknmmYEtDOFtDvbX/A5IsdfxkVxe9tlaIESzrMXlid
DpwhDM+djOxHBgSS+/u6WmTFwB6mNzFAB6rW5bFwFTsyOTNHFmDJSkuH8ndo+lXp9WCV+BbL32tA
KZnzSByWeZlxnLW9qC9yDUYBRJbo4UaMpyxYVrfyYdxT2xiX7vRSp13yS59GogMrMh+2w3vG/AFU
pMNOGfej81uw9NXTBvbYMjiIXlMe8Vm2I0MvI3SRq3ZPYFfH4i0GZAJmkSR9W3Sy32YbFKGX4X6E
jbTVn+W2IvNUkoUdRcSltXjlT1cMHQfgBQNCNCA2bjciB4OaUabLLFqS2yStpXNXOOe4BZ+eg5FK
j6UsIgO6vwGxlbwJtmJxofeEcy42acu6lkpMXICIzI1q5aJrb314xIzLbmb6Q9MBMS0LveI9+g8s
Ajp6fVHBRb+5AfrZ22UjyxEWbYe5HFC/tPYpto9D+TiK0BrXNncZYLEXLFzcOE7L8yKuzdZ04F3q
/hDG+V4tO6ysulSRitdS+2OulW8AiPt1f1/XNOxaLJc8CJoZ80UzxKqbFoMJYZl5UpCTwKpO7dQJ
rvKab0PTPjTZAVwtuulvd3IyNalsZ+xkUr6DTLDAvK2QOWrNnwH3CFCry51V+adto6dRJCHhBc0I
aaG9IerTi9xNmDd1QAcqFIHZX83YA5AdtXbkfzEpwJlJWa2Kv0ZzSgOV0eZHWAH8v2pIXj872y6V
/DJClQlT07KDCkK8rVQkbtvZs0v7RxnJguLZ6hZjkga4L2A9QKfI7RZ3kpzqUoTz1PSaSMpromEi
1xLN362GXUDzMZAIAjAi3te3YoaJlWpiS7gTwHXRdl2bEDmxMBfZuz3zALqilzTOKWo/99V1dXnA
W1nQdNGn/lGrvvIFwTwbWdQysOD19sK3YIymOwQCNV1dHRAnDFAKQY/QcX+7OlVp1VQrO3Snx3Fx
sHNZo4nWRJ4TyGzXzmrrI/+pHaYS/6uw37ShMg8dsu2CXNQayAe6r9Bpu7TuoU+eiwXbumeOhIzj
sZ+ewsSt44GANZFoxtayvGL2DEk7gSiqmhs3zKM3Vd8G+klCEqJYuKzbcPvvN//6czhNBze2UWPg
Bq2mFtt2AH2Zx9dcEunWmiEEDiZG2IHWgJl5ztCDSjgfhgpeJmssz3K+T2N9KCwMB5sAcWzCB0ut
SFX8SxRleDMkwuDiMSCAISb89+2R6zU4HAy7Vc56nQF6c2AbuUUmB8x9SVy5Stb9O0Xm5fGD+gEG
yZPWaJTzaO4a3E8dRneWBX1A3G35JITbykwpQOURY1Hq4HidjqmOGYBEr/e1go+PPknhPBcaxdCI
WUOK/Nz8yN1q8xL8rre/2EOVUBGICRdkL7LgrRaQXMz3oLC+rPjq/meDo4HPU1bORV0bRycIlJeg
MOSf0VgzNxwcQ2BO1+UBWWPhqQHEALeDOtPsNqogr7c2k3EY4T4kNfcnyRLcLT4l8j8r+0cSt4uD
Ixf1IM3KOSw8AC9WDuba8xNz9eqtSR8BojAMIoB67qb9JRKjD5gAAyAvQOpvN3NBdRgLbVLOZT4P
O7ku05e+znMfczSm13by/GKwOp1IpuvjNhx1bSfQnGX3rmK6vz4A0Q6ytOi9+0TyqIYRa5chynP2
hf2GyxwvxsPwLXuSj+1DLhoaXLkMILv7RxhnTKU+bc0C0s5NXB4yufbSNqHT1HqCRYnkcLuKsltR
agBUOA893p5R+NhVthva877S9mWr0ATPJSMzJGKm+WM5ODs7SfZylGySUHWVqd/c/57VQ75aNhdz
AfBHCaPBwLJDYG/oyH/NJ/DI0EnRDnGq0yaXQbvdCHZh9d5cSeXMKUvi3GwKSEUnj9+aoR8EsZvk
qt/2Is4awX7zKb5RKphjDVCiVgGmkD5/s5qHWbdErwA+xcUr60fQcGV6+p4NiDuxJDl7z6xvgAHY
d4pNZqXAzJCKKWxpG8FlyObsF5JOgGpFzUTENyU4TT4PaGDcvAh7KJeUlSQejL091g86Mw9G27tG
1e3StPZaTbTHazYel8dRkAxYSFo+cgVXiw+rRJesWIKpeMPsoYLxVDLTfb/Jn0uw3ZD+7b7S8hHY
/2z2P/K4y1qx3qxMBLnnNrK3JdChUM7xiqynY1lSXGI6g9I3M0BNosm0cWJfIH9VqfB6+HjrooOW
s8aOk6CC3tvKOQdCkDWxEyJeKmv9wwyU1d4ZNsY0024yD8181JvkPKHsM8dbUwLGsSbI0K2e+dW3
cE+0elRaZB+geFqKXAOjjU4wvzJ5jAxzTEYRgsfq1cXA+scTwlL4pcuhVKWNiaOexrcKQFmzr+gk
F+Wx+CrEXyd8JYZbVaPYTT5YhXrO06b25wyUNj1A0SKiy6yXAOiB5BdlQ4NHU8MCmhkjmnPbcvA0
u3Dcxp6TvdqMmHvoJPSmq9NbbI3VwXKaADAyme7N6twSKylmN270/iHMSra7ryTLU4r3XkjJAGz6
g4/NWM7t6k4ModObuh6q5ySoHtu6OIedLf37MBHYXvCPC3GvZvEwS7HNut5SGHbJnKYtwLatnd0o
QKULClsgatXAAXsEUQ5A2jBaynkK4I/ojRKX6tlKtO8JM30z3QzqA3CBiOGcE6DQpvKPqIppmjSe
MRYhzQtH4DcW53izpxj1A30SoI4QDqAMzT1frbGcAYraNBfZKIncp1SPA7QTvpdm6Ibqy/0DXBbE
CcM7A/z2qG7ipcFPPEuxNOmK1DeXPinPUqU+x2Phh2XbkVKed9JcQu8xOixwyHxeFfNnGN6wMXYA
UhjMSWlcGi2sJCCqaWNzaebJt9t+s9BuJs+4aFIz++30rQb3knwJW68HXMTQ7OZhg4YewSOX7zn/
+Azw+yGvCQBr5ROOedKwaJhsp7nM8ev8CFxjwFil/QZJrsBA8QgUxJJnAbz+HQWzqTzEpp8pXocS
mhcZ+3baygOpjpGyiTWwzhyDAqNXACY/oFm3kx6bswgj5OPRzZ8WuuwWuDEDh8UzMURWpTWguGku
5c76mf2JvZ5WmD+at4HbHuSn2tPgj5pt7bf+sO2OtZedh0Przo/yw7QVjQ9/lBPufQ1nvqRCTyTU
NJqLugFhs9fQzgPBJEW8DscYkF9/JpeR99AVPBNW7oeKVJOpIFxGxolva8i6uQqdXG4vSgzgzYJ2
6lfLwNYXsJiwnffvx2eLAMQ/zPIh9YBMCJSW09SqQe9d20JTWV9urby+5MmbU5ebJGqRLQyPRaK4
s2IAaH94b6U/nf11SBWBnn4OPZaPWPorAPVh44czCcj8q71Ums0lcQArYtY7rWLP4bNRuExX6dS6
GAnE7EkPSqrBIuCN/ybYhRUzoS2U5nh3YiQdg363dh797hgsy+P2orOvwdACt/IPC9WdluUEaBME
kG9lEu3GL00NGtNTmYbbOmopelyM8FusJLRUdUFEwJdElrsLhAZ8DyBETcvgcyQSeDW6KtPaC1An
UBc4FjWVwg0ad2cghhSO4Y7dezxuTPZUyegIy0ov0VRBcmHZd+4GgG5hAbnEjD7+4J7GJlgC8gD+
6RIWlUKYMwFQegCRhmD3P70RsVR01qDcBVmaxadX+zqaUBTqu4se0SYEoZWX2F9i7cEC+N5wCQpX
Ltyu+y2Qqn5aHGAVgMKGY4fqgbzk9sx7h3WJzCLjbM9b9NtMD9NI9bEnhnFADRsRAQHRxbidha+Z
z3fOkRVkrUHkhbcEaCx4w8LA7WBVqn12pa2/+xmjyQUBN6XmQWBKPjsAThJ3scD/Dhb4GpKmTQmQ
XQD3kD85aucz0SlqSe5EfYVEfrsFbOO29+KN7ZruSBUvdqN95suH0J+fDPf+zn+0TN2oFfdVS2R+
FVUVhtaBkkuxz+CIoaPLftv7fJcfe78Cbrt2ULapn7oF/YPOmNpr3AE/smv60gYAgBuwe5J0k/jl
JhX0k30KwrnP4h4kc6rJDQqU9nmgCsRbXk5KIrmWYPn8jDNy6rfHzyme0hQO+rw+5BRfZIpOR+DX
X0Ly6+sPdMiQ5hgQmQi0na+d/yUUqPwqwLzxyOP7vBxZGjIjN+zz7A/Yc21rbOdtTJU9Q/dI5taU
0UcJ4wB77Ovm/nkv6+GOG1UKpH/Q1wYP8wHof3XcuVq16hj3zjkqLrZ6qtDSxuq3uDylLBa4s5Uj
RIoXg8zo0l8QP/h4XevNqGaldI7RKF9RNOoAcVgtEbcgH+PKpeAo9c8ruxbHk7XOSjRDlSvpbAEW
vWI/s+Zfbx18Iji0VQzca3ioLR9wtXVGNWpKXffxRWtL1AQaYpc+uoQpAgiqhCJEs88HpaAGilK0
sjQTI2i8laZLYbMkQCDNjkighaR4U7/qDYaWBMe0Kmgx9qByg2PhQ5xUn/oib7X4otooZaOqfymR
P6u2VSzwop/1AXuGrsilFgmUG96JovEWSAlSzC7WOUVtIdJTrwDwVoXJwoLEsuqNIsyez49eB0PG
S4UXw84gI+WPDJm+okQbMbu0PnhXTj/1/UTfJcIeMxBShJuE9t6b7LabEj+oLQk08nOOeRGPMX4D
VbullWLxelcaY+ut3I5ayi7ma0VnN/DLbePT7uv9K81P1sKc3IrhXNigVKxmaCm6ZCTYGMQgk4fi
PP0JjOVd7YUbtP0+dG7tos+YauTttaShK/IjH3C8t4bl9iO425EiYLGaGB9Rfgu3EpEwutWTDqZ7
JjHR3dF7AuosxXQHKTc2gXFNqfGITg5B/LKmzddbzrkzk2VKaMrYcotMyqMGLgZGovKQ1Of7m/4p
SMWeA+UPbfmAHEd9nVtuo0+mmSctuxhIDNp5RBqqyyqxlOdhJ8ZrXAJ/fnOvpXGrqrouLoagYZfm
R+KlgIxzCNSJ2p5KVXTmZmhY63xMZpDRnd2fL+123phA2Y43xdGgIFlxW8A6mQSdpaTeyBu8oeh7
TdhWchmIVxwX/Y2utBPRFnzUSz99NvAlgftkGPB13GdHjPV1ours0vua2x92MybrLHQyz766YLWQ
icr71i131Yb54fNL5w++SYodJo5S+N4fmZvvx5GcY1d6ijb/4fzgnWAdUPkEmMjt1RyHFt4CUMOX
vgMUjL1tu9ltK2VrIs5gGsnkl/vyPmX5oC/o6TY/oKUBhsnJA6aHk0l9lVyKxtzl/4+0L1tuHFmW
/CKYYU/gFRt3kaCopfQCK1VJ2NfE/vXjUM+dQyYxhPW5XWZlXa22CuQWmRHh4Q4xgNzbqByBitIC
YO0+lctYYrxB1ZQI6npYQnOt5PiQTGscj+ySciVbHHIL73y++d+NjTkLQYWOPC4rMDZIzkTBqemf
2rA36qWR3c+hCP4WXL4qiMcRGTIPijCNMyGPuegiEqtqdmly8fEYHTeBFEP2BMAIGe/Rcddy624V
PwuRUXzRJZ8++w06GNpwj+EdxVJh8mMXoLcijC/qsK7I0Qt34GcShc/HM8qCXODSxf+pxyMaE3Rm
qL3YI/Lm4/jSOzpg9qWdfhenyBI3gOCv6jWKaQafG+VC9XXB7F0CYup78PMBZus9pGXd3KVWA9z/
uG0c3im24H7G54gLg7132Xgg4hROeTrkd1nF2STxuyQW+/gScI53ALQsXg8eUgzCAt8z214xTSpe
HjxwOiqUlCGPcXvm+RBxb+HzyQW6mO47SAINPPRDG6BtozfOq9N+/7b6On19ee/dMT5yhdEuYVZn
horc8tTGp05IF4lZ1jTVI6BMy+zifWQO91uw48WL+D5ThlFOpFNgLZZAv8s+u4dCKL226rPLsJVf
m4/g6H8AX7FS1tx5AE9E9+y9wbEeYt7ICytaOqOTd7l1+bAOaUqkeUFNpbMJdMgg1GkZSNmlsPo9
qgI7f/UmmJoxqXolh2Eppr6/GG/NMW5VGOI2iRUV5jbpOnWhv5SakOZ7qnbqBmD4NegzXpQn6tS2
vqpX4XP2ol88m183b8Aja0/cr+Rl6SU0k1G4/SbGAfN6GE2qoNMU8HbhqGa5ChzF7izRyh3vaamD
Zdozj2ac2dVF0YZVmJPswnHg8NFcKTkow1FuTL16kUBnElmPfdN0aT+yx1zqBdeSXpFhj/eexDax
pHIXykttyNNHM0YgPv0jpYYsJIoF+PnVyzlU/UEiFR9caPXJC2/FUpprZhAgP8KzTUXeCTTYzCDa
TM9bUBQFF4X87esTl61CbwlyNHPY8epHLygkk/FO1Kcn5NUYeiXVexkaWZejZMn2WTToQkB1n5ZE
bHFtgXEnSEtmnFfAguCf8z6BwNxJSA78sMqVv5ro5BfZ38l75TdaAUzUcB/vg5nUybX1u8sCFalU
FMGhfJE//NLsXuMvxRl3yWdn+QdDWg+RLW/CYlO8SOjZXTA+cw1jVkHNC2r2CULGZMrlLJMaqSoR
8qRGh2BnXbnqkhoFuwfxxEAuHkZEaGXI4Oi9XT86diFVcz+/+AMHcYwnDRnRhSlkzy5rgjm7WeOR
2k9hIkPfJPcHw3ktX8Xf6TZ4DhErKdvYM8bv5Ck9dRd+wXfeJfr/MQ5aaswkxshmGNqqq3JtiGD8
Iu2Kt8AMntV9YnPosQsDY+lmYE8ca206LVenIc77sugna/mYWH29B2zY8NrXxxPKRmWTEbyywTA2
1bvRHnVrJGr1EZwofA7Xq6Ft4SVOzX6EDFS3kIu/i+xZQ9P+vBpN2dVoTSrH/CKhKdv0d/lLshO2
xRNYLpeWib3iWFPMxKkjmnlEdC5fuJ13KDbJ0V/5++AcGcnC3T23QteTx/irUo/hdlUYIhALk72/
pbqJ4tXjBZrddCjtyKgCT5BxNiUiqJwUexDAuXRb2cYWaD+LN/0lWicv5KRERrq0UGw5A7OHZKek
oqFAQuJOZhaqwqOwmJ4kF+koJkZ3pq52xEtzJ32HxyWnNLP7bmwxK1WPHMhnuaS8xLsQHZbeunSa
t3xhP0x/yfXNyA6IWaUA/c86ITASbJKTtOaPIjqFHy/S7DiADoT4GGJJFL1uN3fotTGEwcryAmHH
39JT8ClVhvjm/X5s5Ye6nRkJrniUmIGaV6d6360ZUYkTdOHk5SV5D8x+d145Tr8z8FJ88ow3011H
RrMwsJm5g0UQXMPbTfVcxj2kehc3Pk/LS3r2S0M81itsu/3jYc2cIuT1FUQy2GwEDL63o/IzLi5z
jqsuvHCIEt3gU9P3l4gM5owgYwv0NNAbINVmLn4Q66RCWwT0EgqbCOiwOFhpABI8Hsn9/Ydwacre
oxg46fgxO01J9KosygzYEFKg4JioUCmAfIb9v7PCDIVvAD/PeViRg2cO+qV5v9izej9b00DQKaJP
DRoKS8+o5FBpox5MNMJ2lH/znO6AWURVkY46FYMxgD21zU3d33ISevwg8rKwJWYnEjpD2HDo7YPq
yu2WEGI1ViD1TC99W+tGSsrUbKphsTFm3swkk6qgfo5jdWtGCRpvGHzAa0C3zCsGWLZBhZy1pkgN
QCTFdz7+aMePhlqgilkU52UfZNiKKlA2k2NHxx6AhLfGRy4FtM8DPqMYoE/Hv3kqGoDEVxot7cq5
xbw2xE4mIGyAvxN6qTNUp2XwhRQnZemauquKssOZvuLqfucUcFcEOUAQCvSrPx166D/9r4yayN2t
gVJCTTC0itUavAy9U1muaGwDozEUa8q++0i0Pzf4478/KBMZ8yQMAOYbtlAdjLmSpkJRXygJg/PE
Pm2NY7AkaHhXMvkZORD9uETIJKzL7CIyDmOgaVyNYoK2FXbp2XLAxeMIOzSHgIRhm6zVHWq+omXq
m4XL+gcAdnsjYBNd2WZ8Z1O2E0UMbOcG93ZAMdosrGqjbtsjdZARdvLN79xJrVeosjuJ/fz38QTf
1VHYoTNBZ9IWktD4fnMBBNPRVsURLb8Gvyo2XmIgx+4oq35N0PCPIsZZ3PdP2Xap6n2HEWA/gT1G
Xdp3vIQZ8DU0FH2St55uPfIOmlzyFsnQekSQR524BEnjKuPGVVrroAjls7+DVAIos29iQyX5Pow5
K6eRWeVoWLZSHf91PDf+Ku+/lKE1OtFs8rXOO48ncOZVjMwHUOiTQAZAbgqzfhDzVYOwAXbERzda
sae+rXI7aMK/ZQd9v3SZz7k73HwoWyLdNfme2yNaNAJflRzfXPjmdyvHhtCF1uPxzPk0PEtQuJiY
hIEKvbUQRqFM+ihuLgGNkm1f59mmyrTK5BtdNwCBLxfs3aXup9VHalsC+msisWQhd3SIScJBaQ/h
i2IcomflsH4GpO378bB+ag3sMbs2w24ykpAMbP/NZVihD3WrPCt/hJ3jHARLPVVrb79SPoyVYZxb
47zR7ei3zW1clzeCD7cB3uMZbJbG98LQpelsPfqmabWvHC5f0VHRG3yTCmY9bRcRQMvOfODoqGKg
mohMopu+oKpVXEbFad6z2ABXIxDZxCrXA5jQqV2/SNFO+K6FDRU/dUuEDOreG6xgKf91V+lkV4m5
G6qU1llNk+YixjvaHqTCXGNCfCczdcvsjG6HPw0GImg7squVKZ4td1FY8gfN8Gi+mL0p9i0P7YO8
uXTpaohXAKbn/CfwWn5l6mtOd6my1VM37Y5lMRpSt0uKTch/FmpiJsRAvSRNTYl7H9GheyCVpavW
oJ9b4N1jW0bALG870Uk79JN+F5tq6oI0BG5Vxcc8tnvN1CHy1zwFxVPvnSJqdAU1vUGF7KwBHZ72
K05XDXTY7FF1pE34BwRXO80Hptnwe2/hUvzJZjPzAI4QFA7QU4VEGwuZpDoFX7La0Mv7x/EToBnO
qDelkZ044zMElUdoTOVnZPchV2n4dmRNv3IT/47/CElZ4+lpa295Y/s7Wb9I4OGIcLU/B3YA0NWA
lPU/vzpQuOAMPD6Gc6ed4DJHbgnPUklkmYmbqkrTngx4FpJNwvN/QrU5yG/Rb8KtVd3JqvqiNa9R
VDmP7U47427GIOsw4b11PEeZ7SvlYeIha1dfOgVyfHQsP+RIf+cj/6CH45JCztyVQCSAJ1FagSsF
9uP2XEtRFWaNOuF2pWSXDheqUKvgZYsgM62+R9IRVJm0XMpNzr0kbswyx6OUSr4SJ7iwfnzVjeIk
l0byHG/9F7QvA7cm2YIpGtyGtwSk2bgN3WWrcr1EbX1XCYCnQDlnSjBP+Jo7CcSOhIXMtYBsivx2
4p93xMi36pfhGZwSvQSAgo0A8SgvKTZMvpJdYXQUQJAa+CEFJaDbOU+HKJUrHu8YTjnkEDOloNZ7
vIfmR3ZlgplfLiiRk+q9+lIKqwJLGWRGKwar1ndibluYeYHnb/cJ8cXu9bHlmawB5vTKMpOcUItI
1NMAg0MQ41QbSNfgJH+1xp8/wDdgOQWzwiXlWzp+LWHi7+qjPwt6ZZx5c4iyn41NEAAce5C3Lfo4
4VP8bQCfAjy8+I7erH5VOsMiMdx9DvB20EyQ3BGv8jUO003tClCNwFRNAZDBeK8ABS+BqB5widzJ
3NjSAXwRFwqnd3UGZthsTKCnnt/mEsxzu2LPPZEn/dy/kSdy6FfNp34KDktpu//PKiOFC7g1GkVY
FHLli63q9zg5Xm+kr/G5eA6cca2b+Z8Agw8MqP5xv6TLM7V530gt72mJfGomUTlN+X++gFlqXgKi
IJWx1IVkk8T0VhRp+HXM71LwcIrQbuRLm+/+Pt7dd8Xbf2YaZAsIotGxojFPM43jvUyieAYJf/qN
in5W35A/eFuWnNDfoL2bPwnDXkNw+SwnF2hAcJYIEoiF9Z78w73/+M9HMG+xjkIpLVAx+VrSdHYg
wFd3oZSbrVq8PR7vrKfSIb+MWAHKcHdAWL/XxbxQ0F4xfon5ga9q87GBaZXuhnJlgHGFOlglSET4
+tLvuXdlrSAQ2o0v6sKEzd5yELn6f+Ng3KEwVhmROqG+xN/SH+49/tJftL38XB6zfGFA8/vyyhTj
/yA/VoyhBFNgDhc/RhyFQxKY0Dhpd/y+P+idUf96PIcsLQawNlOfLX5TZWQ1FTbbSPhRSMsUxx/S
utUv4JZ+pVtF2XZW/xpHBt2RS/oGChLI/C4YnnY7u3pXhlnlIZnyHJ4VOjpBEIRXe3Wlv+u78iAg
JPhOnfC0pO0253amFBYuTbyLsCmZdYwydKFmIiK+ujwgqA7UaqVEL5X8UpXjuob4BypLpQHRj5Ib
jJ5fy7JZZdIkL9zk2yr1zCzO1nnm5HRp2Wem4ubLmGVvukoSvAFBB/SXxHKnoPukPQXiryy25PHJ
45zyV30Yt0n0+XgNppvlZgkE9M0BhDzRdOCtyjYiV1rQ1Q2eUy760XQA/VUTl+C5GU6lV9lC56Gj
fwk3ftewhw5MOP2fFQDxGhJC+KarWDCETCAK5wV1A+7oD66nc1YvH7MaiJ1qO7wFqimp+7xxpM5A
EiwaVnzz9XjU91kwfAJgAeh8m4SEAPa6/YS80IIg1GvqNgRtxwZXmwP/kYi1HeS8IyicqRLEWk/h
sEnKDQmsMj2J3Pc4DGjdKo/6Kqv++pwhaWbDLSzInUebvgwdSDrIgHAJsVXpUambCn2j1AVBjtXK
+5L7rumlG95rVV9LuC4fz8TdXTCZU2UeuhnQf0a4cjsRdZ5yYAfpqAsJMFMOdnofmio9PTZy/5xk
rIi3VnJFS5NB7anbpd+kBtV0TSy9LS3KI4PEn+PYicR15qVm2ayz8aUPw4XzNb/gV+Oczt/VnuOb
QFF8tD+7TWlGQbYiXG1HZWYSbtjQMbeE0JTjwgDbbRr/+tWXezn+qOsXUMrYXgCtka1MKEjxTug9
E/xs/Xh+ZhcBydhJo1VBYY45ELmY8aEajdQdAUFo/HXvUTNpN//eCJJdE9u4LENrlDHSaFpY1cSj
bqtxn5SG1TqeBA1QU1+idrjPcmK5VQk1epDkARX7ExlfTTaVmqBuCqF2W4j2qqFn+/1hDIFSllci
xJDBJjF1HknrLLWodG6bs9RvlWYdnspd5KF7Kq33IH8KRCdAG8FHaEZ2h37Y1Du25SZvVzkxOvB+
lGZZLiE2ZvfJ9DSbAKDCvXxa3seqNuqkdmNO2MWdYnNdawzBcA7R3CLnkK7SThz99rBQAcXTlHwi
DjdoeOpCIIvTxIgTR3xvEJ/UhZXIvMVhVz9eyPsnAqYXdFoaQZMPKjE/Cayr6ZWHISpT6LW7ZWcF
AlBwebZHF7lntxBvfyZ/AeEcrMc2Z66JG5OMv6yFyFfUCiYDs00PDfBGXH+WBrdFoJL97hb7BafN
yFxLE0QWhSYdpVaZrXWFcJDIOPmN23zXNZrjVUM/p955OHV9ZeCdug6VhYa0mTMI9gRwEqKdZGrD
ZOKBXgJKNVO63kU2Z7TSokO/iC/GJuVJsGBqemUwg5u8O3LoaD1GlwHz/uZzvQqEYexdYK6sQoRe
0kStBx5i/+Pxqs2O6crQ9POrjSK0ol8VNd+7bb0iSQGG/20zLLEe3b3x8YC4Hg3zptIoxR1LMZou
fvOjz8J7fTyI+zwaY4DZe4MnqGHkw4AiGAJZg6k0GBy0RaDsqVrl+NS+tgvv/fsFAo/B5MF4EZVx
DO523mSxSWLiBb2b52G+CpQi3tUdP1jaOIDtthGXJOHu73yUN9BAg4Qden8hIXBrb/SUCJCMqnf9
kKzrYyL7hudRG6ru1hhjw/vRUhf4/aIBwABshgizSN+xPditDJoqFON6N9F0pE1DtHzHGVmych9Z
gAnhJ7AgCDCw4ZmJHBKlCbRQwUS2JdlUSao5wDGAWpovYqup0mIN5aJ4nVSILeiQfbdaM9ghhG8N
P+19GyxOvoEWk9YBRM+3tbhPVpJfLSWZp+m9PY+TWCUCgimTByZWZgeHrRLqpRQMLgSHDV0PTR6o
Q6HTLK1zIhC6P97Pc1N/bY1ZbKrrVBEHvHvbMrd8qqxlmi0AR+cGBJZFDQ97CM0SlmVtQFqy6eR4
cCWAvbyXUME2OqjSKy+cH49FvAtbsMCgTgaFBKhW0dTPeM048UJFTpvBDYrcCZIPvnI0AOuj2uyP
1Yn4aG/Q3gKts0pAt4PhI4zOqb+K9B2YDgr0Hrd/lF9ZSAxt4uToPx9/3b37Aw/HTzUdLLMiygi3
x6ojJNWHshvcMvb3oQIoiF4ORhlkycKNPLekk1AzAkukZHGEbw2peUPEjqsHd9TqJ1+u1mIavDwe
y6wJ9E9imlFPgKFbE4STGyp3GEsgBAhZMkHBYPhxYSAzTwtMGbCwuJSmRlgWGjbkqlBWqjKASzYD
tyH8wsonQm1VSl6bQaMNb0pI23XGBZWZDgO1VcCgt3VVURMk2qL1eNBzC4j4jECxHtOLyvPtoJOk
y4sqEgZXoeSoYOMkTXoEvdHqsZkZd4/IVxNUsHGhss1CupKEYG+o/OCGXXDOwIoRj5ldVb+HJbax
uXOpSoBugEoXRXT2nT8qVBVLKR5d2kZfVaxbGX4zUCeyQBl8KWu6VJ65f7Yhpr8yyJyAuhZ9Set8
GGzqVQdtGKH4I2eXhAdw2xC1P1JrP57K2Q2kovoEThWg7uH0b5dsBMFjmgKo5KbRVmgkS4TqhZqA
0aw2fITVvvx3aGRnGP0jAfcrzZY4VefOCZoRQak4ZY7wTr6130VCKYHLcnSBoRzNSvKLFSdKSzIY
dx3+GvweWHpR28MDDhEVcxyHKuDSMiRIXpB4LRRWO4BN1hBry0tVI3qWyApNy2DhWhWcviqa0pJG
cQdmH4rSbBh/QOYzSsttVUvPC/N//3DGh6EvB1SeArg27gg9RVpXmYIP67mjChiLKJkBZ4vlUXiR
CidUPrqlHO/cIcVEAFAEaDY6n5i4UpRRKo9lacTp8cF1LTnAVGyyZCkCmTukU0cuSDQlqIexRS9R
zPQeWu2j2/dtgubyCOwVWlkZagACpS74+3geZ15keHyDywk9TtjIrAx9HRSx3tc+7wp5za/yMH7R
Ek4xeV+q9xBFSFdpJRC7lfulxpWZEwvDYBCVQQsggNbqdv8CHazJAw1g+FncVpduJXbmmG3rb6H5
9XiIM+t2Y4l5h6R8KglFhCHqabYpFVB+gFoyGMjpsZm5AaHYMRGhTf2UrEOQ02TU6ywfXO2QmDgj
5es5V0wpMPMlUYy5Nbu2xNwWQwbiGy+HpSp2dPULMEKz4t0Y/du8dqGt8+/HBdQQNj2A5/fMan5Q
8F2kV4NL+MQmgQ8glmBJmjVoqcHz56xAgdS7PLY5N0IEJRMUE5Q4d11TYjWCkjcVMUJ0JMjugJZu
MMdlIKh02mgBrLdka3r5XcWOia9pXqLj7uVN/ikHjh80FeIuX7Ay50jRKgAs9UT1PnEE3ZqR65yk
WikP7qADgNjkx7zLLKWPHC9SN3Gyjzi7AgKlOylht8rG+pVDxsH7q6tPvGKGSM+7g/a3Gf88nugZ
Z3PzVcwp7Dmh47gQz6DeR8ez1m7ECMQ44AeLQRz82NTsPF9NAHMMPQ2HkG+QSvFFOTFohqqP6P9F
Tc7QsXOjDku8xAg+8wxByRVaJ2iPh5Nh3ztD5sdRMobw2DXvev6q8HhbDzZt8qmo9uPRzTmZiWhR
hNOG72YRb54wxm0l5aMLcF2z7jxtcDgZoWAkjeXmsamZsgLgsxiTAOzs5D6ZHZsPKvzmWIxunDxX
4msafyXkT33UIiscn+rqNeHesmJXpxYwlWCyW9IAnBsqHh5AKqI/FrgM5h7kNY520DbDrMp9vEoz
+kcLR+hI0XhJbnvOpSK5itthCldRuLk9MyKo+/RBwI3bQRf3LD3nw1HajWIIggPHD5Y26Oy4rqwx
G7Tqx8LncnV0lRK1xxYgYS20y8ZfiFnvYXdTNgIXO1oqEFGig+N2VPWAB7ovc6Mrt1YKqXWk2wtX
139lkN9MKYBehR0p65arzC76W1HLQ3YkPkEaO4q3JdScxciAymRSmOL4pPSXsNCMuCMHNVsISuYO
LLKvQKSBFxcdIMw6e30p95rijS4Q29Amq6RTA+p5s40rwdSDsLUoyLDNXKv/iywRegyQsUFeVEFz
JLPs5UALSsCd55L3GAT3IrU0HxDxTVr2Vvr2+DDNLDpeWSh54y0JLDrbOxij02lA8Me7AYgEbSFI
BaOo89CumqRYPzb1k41g0i8oc0F+AkERkm6sikkU6V2nkk5wNeJf1IRPrdzDyznpBdEch4qHLAPa
kPuKQyP/qIKhUhkFp6n4dO3DkZ2hK5vtYzWsjLFRY6hLKMQhbds5Uhj6RpXozSESIaKuJUK1L+Jc
s7OqKRIkDz3hXWr7xka2WbKBhUhPycAH5z7wNYNP2txK0O+14KVmbpaferuG0AjdyTKzy4umLqOg
ySQ3b/ZpXR3S4aRRlAw0bWGbzrnDa0usP0qDMC/HNpHclDjALwBAOuIlVNlBlq+F8IkkYAZrQzMO
jFz2nehj8HZNBjnYnvv1eIFlHFxmffEhKmJCXke37Z2ECmp/la7jQ3ghs6iMBPsSIO4et4VjcW1i
2s5Xj5WaS8dez2LJjZWdmj+RCg0GeEt0jbgi/b6nTwRIQCRVk2Ffq4Mpgp0osiWgfqLzfzNWhEO4
0XHpsT1VQkxjWqul5Co8t5e41iRxuBTiTSH0/Xz+xwazhaKq4YW6LiR3MDPJStRVauaJSVbVNq7s
0rOS9//VmNiNJLZor0pSjClE6l0BMgsQ7McW7vE1wAahJQVHAnQ9aEVjhiT1VTFqGSe7tN/06jeV
32pIgn01npP+KUWbcx7bu/duMIeWMZRfJq/DM56U1uJYBSDoc7EznTA79umaT+iCkfttL6GMRCRZ
hYtE4ZUJRyDJQtUYLJ5uF6B1fchqsHKjqrRwzKeZud0MoB6A85xqSfhNZfItHE2hpsWpils7agka
+XHPmVzoVsr7ixAt4SNn5g1tlegBQQc2sp2EeQokcevTOPQVVy3TfQnoGGdlUrvQpjwDFkBLKpJH
KEsANn2XJat6wncSoRiSV1QOFeoKuhkQ36n4Id5nfRDaqjxqThl3wrorCKjeGhI8EanOV6Xo5+tO
iaOFtbx/MeOTfhJKuPRxJU5vgiv/Uo0RmInaQnGprZF3jjdK+U8HuBm3erwxp413u5ror8POUMFH
DCq9OxYpiHmBkpwK7hhYCi8Z+R+1d5RhqcXhfh1lUUaojFc5GhaRTb4dTjDRHw2pKiCCLJMV6NRy
Q6wk3UY+rVq43WcCvMnWdK6h/4TzzTyXdFyhvEIVwRXGt5DqbxBAtEWU1mPe6qjdktBsCDXQslhr
I2BXq1AV1zEEmPNNyAGgdakgpAv8Tfv38UzfsVug8IU2XmzkaabxjGZ8QKmC9j1E7crtQKJVgwm0
6U5F+U7L8bOtBbNEzjJpQVbr86YUHaM8ROHvWJVvOd9dSiBF1Ez8K43aQuB5f5yBh5IxUfCGyPSz
TkNou64C0aHoCtyWpLnRDbmBtkStCpx8fO05oxgWvPvMO2EyCWvTppuu0dvN0Hd+JkT4iZuehzYF
WN+zojyJDJ+PTa7Gu4GPNKN9KnVDjaVj0Nm8EpleSzZ+1Swcs59k0O3+B60R+IGnpi9wE7P7Xyvz
uO2GQHa7ytNtkcSpU3pCv4Z2O3VzueCNIuc8oMXk1vC0XF1zQGyjD7Vrvxe2x+Sd775ER1FAQe0B
wFUmmIwrmqo+F8ouEXpDCWzC/arRgU21yBDAIJw81Sa/KyOnIPZjy/c7AFNwZXi6Vq5cDV/HRKIy
piDWC3BKDjk6XlJEsmaqb7n4RIOFuGsmYw9eZlQ9RAVU3DgQk7O4MuhpnAAQVKW6wT4PLs3QgQB8
xbkRUpCQm8vqzFA6g+qSwxcLOIgZ3wDTcHcQfJg6mlk0dCylHue3jepKkL0LU8nQ5Y/OA4gFzoEP
QjNMQDPpVIUtUcP/AzeRV3aRrHWvWA/yIYw2vp/YutYvfNe9t58+C9UDMKdo6MhllkDUIMEZyZ3q
coq4luim8EGJPQpWliuO9+9BsIIiQSJNRis+xCoBObqd/zYQ5E5SBuI2aIEt9xV4UqdsYjQ4UfQ8
AP97rLpDLm+CaNgRYekxeX/jKBJgNjwyJ1j/u/Rs02UokegtcWvJ7kBzqXrPbbSPmuek/ZuUZ/La
gy4766PVOPWBvQG5NfQL7fPTbcMctZtPYB5KPPqwqz7siKsWpsA5YvwK7CmSpwet3kXgCH98vu7v
vtsBMwdb0oQx47iRuAh/VejfQrKJFAOwJFq+FLDPvGRgC3wE+GfiS2M7wLqsHoM6lYnbB2iqLF4D
lN7UnTACyy3n9QbZiQjAC2Il3iFuTo/HObuwV7aZWYW2TwR2Wom4OlmFxSn3zn6y7xacx88JZdYO
yA4JxwQcxujsZpwHIAxKRhMpOsscjx1SJp4cWj7xWvAgZDQqLT0SUEiuSwmYjrAGX++hpEL/FhZ+
URoROqG9dc/T8HcJwZo3TtehKoMiS/YUpT3YHNp8gFaRjv/ZtzI+QV9GGwaZt67jiNfMYkxGDWIZ
wPJard+RL7Qmh4UJtt48NcNeqF40pUvf5WDgfufjlA3AKRjJKpJS3O5KNxJ1C8IQrnFkuUCaUAiB
CTS5TJ7+0ppLzC6uk9/1SKFNBMYPkJVKHmSSkgpAJDWI+7eOb7zOykK1RZumJKRmFkno1snrkmRm
DCH194j0DSIyJedOKei8wBGGAqliDtAR1E59hbf7FyjKJWyCrkcGAwjw4bNKO5oZfeop2dMIX/fW
0CYBiTzaNvaxkCSlWVReaoF5rAO9YKMlPSiyam4/8pIP8Shk2KilYm5iq1PG7lNVA5qaNG1RfGlE
MddX3KjI/u9UL+Bx+EbJSyfMZfBrDmneSi8DJF/3gweE2kKunznnQP9gk1wJUTI7MknUZACiMtoX
5DsVW1NLWnN8JT3YWJHvQwXc/Fcn4P/am0QuJucK93brWAfaIwcnEgiIxy9g7oA73WoAjDaa+9gO
41H+sQMPhuQlUASgxru144fU87UBErGc/B1wmoWOFKMWOfu/sIJGQ/Bdo44FRXTGihx3dVtn0FCl
IABsvvyIOP749dgIc/P9M5QrI8xxHsq0LJuxiPfYQ+ZQfvM51LFOI/gku8p6bGr63ivPcWdq8l9X
zw4O9fOe9hgPKkOWtm8gO/HYAPOQujPALEuGSLXhozzeq530JgS8kaqN3VfyBkhIM+Dljeb1dhgt
avkyjvfO7nQMrgbm9bne+xkG5lPvb01iQwn7vyOIEnA+lwjQ2cTXP8YmUQ1ASkByzO7xigdTp6/B
WFvbcuDyvcmrpyx1tPaY+b81cORq44GQwCjUg8+/++jGzaEt3yf/svpx9yFMHkIpdLGTO3xIEQJl
Ir6IamwU4+rxks7umYlZVSUKMEo/cMOrqdXjIu/8FttT8H2LpIERJOrCrpldvSsTzOoNUCBRuRa7
xqfBE5BQFqmoExD5bwqhusejmfUbV6amDXw1Gq/M5a6dRhPSb74Ab3rwtRhNzNtAegjwNxThWRy1
UshCx3d1vK/4zNS4r0oDFf8SJ/uSEWbtE71Oiwbnba+NLgcNcr49tANZmK1Z1wS8zf+MhLk9OqDN
ZDR8x3sxRZsoCP25i5CDfR7MTrn/679ZmR9mTxTboY11uzIi3w4+BOgwawKCkeqlILJRLTWjzc4a
wgsoEQJ7irzSrRF0n3ZtMIliE+ohzlK6dq31uefUgJ4sbOolU9PPr3ZalyeC4OWYOy97zZrU6kp3
iJfqhLOHE+zdwCZC8w4yfrdGhokIwJO6eE8r8tKN2hdHvYU9wOYq/vEy+g8tqIB+mZ/Gk6uBpCRQ
5RQ0KntkPRuworVPgpzusjSx/LpxwrQ+1TimYhsduCI2y9ZWMz+0aRhYseTvO9VbyFXOTuzV9zBr
KApx6wVqP40ZGigdWDm+ivj18Wac8UiTVBbyIkBqIzHE3GNV1mKcDfZJ1jR4K2vRShWL3AoSMhgd
v9SZzcYs0xTfmGMcYCGCOdfvsYxogQBJBdxF9ymM/IvGd29ZBbGFZBOTDUcl9KWndlZkVrjE7jDz
UESsBKQTelygZMwyYXG9J6vZ0OKpE1UGTyEnwzWA8ox2IManqHeD/t/fKzcGmWWM1YAf9GqM9zVQ
IUZfQgwU+uHagpUZD3ZjhTkgFFGHnMkY1pB/I9oo0Ge46tT/Q9p3Nbeta23/Is4Q7LxlkWSJrokT
xzecNLODvf7674H3ec+WYHzCJGfvi1x4RovowFpPSbymCK/PGD6l888YnnUgt3/hnjHmQ40xXMen
1HpssjkY9VvoCZgPBdaKUXtxdzvAoGqUva7/P6FRWUEhl+HY9MtdwFBLRy2Acowy61OB0zlpdsjt
qHBjJlnomKtv1njYr0+Lpd3hBvhnj/v/NByMDQ1Pblfnc5nIU6grhbhltE1VUAx43UEFpny63r2C
iyVy77aJuo4NnXle5N1pSuihOGMeZW8Ae3aPsXEq4dlXbhESlrhl/r4ejtc6+adR/8YzuHdM29dJ
p8IuOUqr3Uxv0qg4pEgWBeN8r3aFV6ao2b722ueVljAuDBPjd9f/IuZ9XPrUhIm71ywhuVf2hEge
dNIv4w5+2L2RoTDRExbK6Zqnf4v3OMqyQxq5n5rPCd6be+eRpKECmczWBwEJiVRVfWBEzwOkNb65
N9e7SnAEQXoWEx9mQCq0aLjvWex8QCprxQvTeFus19qRDIVwBRv4D1Y/AOHzGFQlH1WCvSKPjIWc
0vlLNnlaGiTmm+NqkswKX5/4Z9RRa7JhaYBMFC9q2WgJGbQMr2VCvEL5OlcBMb5oA8SbgIfTq8+a
TsAvtCOkrSDcsKPLfWru2m4MFFz/Let1keSTxB+E1y1kZ1AqgN7P5crO8KHp4uKDRvXoTlDqCoo7
wPN3ifY60qeyPLW2601OQJt9ZjxrQTO+bsYhRSXBBS3yLwaaudZhJOCdxdsJ2iAGbWu25RHz7DTN
b24mOXSFa/wsAHcKbmDjA2+MmRT3X8B62M/tcqM7R7P92RnOt0X/AvFUSZvY9s89iFEl/rdN7JPO
7jYkxzxoJoSk5bORHZMcCbNSD653HF9p/2daMRdqmEpBAYFP2GHPrEleOYjS5HVYouAYFrBD2Wlq
irPWHYYd/DkhnKouRZAZSryfSDZJDkJh56KcCr4FkuwfataVNbdzmirYQJvv+lfMohDvVqoWQMdv
vmM/Xm+y8DaBdYT8pAX3VR6COKl6nFQw1oxWw7zHbhUsSCn288Gc6LF4WFTYE18PKNyFzgJyCyVW
67TTF+SDpuE22fCAgIXv9QjCDoQOI6uRWw6Uti+nSpE1xCycrADCpIBw7/dq9Env0x9WEca08RVT
drcXBzRBjkEyzcJKvwyYN9BYAZwij2wzxT5uRPmyhUZehkkFj14zMNQwNWQiyHw18J+5iucRMBpo
qMHDDdoBSKk8SYsoHeYSEgzg6MPQ2gpGrYz31bi4HkyetkApgX0xXehm2Gv3tLpJJpmvopVJAGAF
uBOE9g92jjp1h6wY8R2VxxShfO3r9eHkoY/vDT0PwD7gbOknujKTBSQDKKDoQfU9Cec9eakO9i79
Oaje/nPt51u4RuY+fQJ0HiLGYXGX36AI3d/LFEqFG8T5t3B3R6DZ+zJP8S3MhnhPajUk+ttkzruq
e+zGVxJHaSnZbIWXxvOY7Nw9a/+yTQqNCTr4di295uV264J1C2kWzHjPYVuA+9ofsjD/0+UWe3oj
lwR8wmXIOXYHY1FL5CwK20vbN836dn1QeVGtDxG4RVp3im4VrCPBV94tN2MwFD6J9GyXHbMDVF0P
fexlcnEV0e4DUMN/Ggac02XDhlUdO6cvkIibvNyg37U5XE7qOH2j9XSzDEwlP1m+JPQ5gZbjpkJf
zZJsuOLhZHwPnQFI8VC//AQDFZ68QhojsobmdzHRxrNXsivzGniC5b60y30CAVTUd5Xk0CfaUaPa
QdL57KbHH6ZM5gLkDHQFWH2Xn7Dm5dIkPXL/Ckm/gK8DhxLsjZviV4CXaB04DRrK+rTzx1zZLcbf
7Jfn4bnZVU4qOsDBEWDCP9SIG781oUf/i6SGr+q+2gW6/YeYnn+m21mLuelG8txsl4YdquN3MGqB
oS1wisu01kUHAQPNvdfGIezB7VQZHWp1JTGA1lvpDeoEaHDYzS968qrWUWW2O93oJDkW4Y4EeAAc
xCDIgWstm/Fnu0NRuIWZ9ip2JCAAev1lWKD8l79kVRxsFObw3W08Qz12miXZJtFKApnAgOCDA2o4
H9dOJ61dbRup4MLynAW3Wtlzle2l/Cw1mN4LXIRYjYpbKNNM1r5QsAk17q2uQHom+zIurbckb9eX
A5vt1+Jw76Iq1YZUSZCcp8YSlEOc+XoJvTdTG3Gs4ITFe6KYJXcU0bXrvG3a5agNW9OpToMc6lbs
nPbL8supX8dAYxqyk0w9SzRSuB6gyA4KNtJGXD8mXaWDjNVhq63flLj1LPPPhDTeFxfePfifqZer
vJukuwB9bm9Io2+f8v5WWSABP8iAIDwa5p8gLqgjDjZNcOW4TSNXaZK4JZIXQzZohwxcmWDN6iEA
I1nxe0Unh3VOoHNLM9fXp3IM7BlAtc5sTVB5u+a1nAqAhpygTuLYT+2Z3ZbWLlzqzvHjXql8t0x0
yRoRXY1wKcKdEF/NtFouR7kY9TTPVAVXo2Hxi/7GcTxrsiRTSRgEfFYUfrBGwDS9DKK4JqrTRVtG
UEFuKjx1X43h4foKEc0gJuTK8qyMOsytkGyMDQfkjTICScAj0xutZdhZ0XrAKx47CUjJmKLcibT0
fWOkKhqBXJGv4O1RQc25t26xXY8aamWzZNsUdtpZPG42wUHLXRykhKJEe+wqYzfVsy/NTYsahZs/
pi7KMgBRcgsvNSeTanYPmp5meWuBLYVsoakuoQshiLHOoW0h88cRjdR5SG6kzEnpa9jOllGTfEee
OlCdP5VgfF+I5yG4Se2qpTl08VxGYwu6E2SPND9T0/nktm2yp3jZQXd/2PaNatdHJWuQfNExXaq0
JI/t4Koy2yFZi7n3ZLmVymibaHGK117hAOIhQzCITnXIVEFpAbhTgN64U910ZnDy6qGMhvoRx08c
kPwWCnwRGM+xRFpHNC1xJYSuPzjqENrinheDBVZpNTVlZE4nDTDXEaxS5fn6YhYdqxCwsFE7gMbf
B+/mIjW7LiZs/GrXn+gMnNHNSNxAusaE/YZDhzlioljB735jpzfrRAGXwRLxt2XbG+prbr6m1DzG
KZSCVjtMpew/4fUaxwQge7g3wL2HzZez+xDkgxSlIXYZaT3wO7P5WNMZUEnjWOuf52kL9fVrZRe+
naNOms5B7EKN+noHi+4TQHQD74LnE7Cq3IaMY2gCszNm7U4BZsMyhP8Ezf1hcY6rTUOl/0PSHVuS
TI4JYkLQggdgndvNNmOua22pUJFVNmCzTzYkF4z7dSt8q3yFqsEft49pSDAFdYwt+G+XPRzTsU3n
EuOaapFWfKXLz+57U99tstKeoB9h7wS5RzAeGQ6da1VBCxtlYAu4PHoyYpDYzPu175/NcfMg1vn9
eqNE6RSmbgI5x3e8LW9tXLiZY08sWm9XmrdNkK1oemicFF0OEZLC/Vy61XScS3vwa1DXfDU14LNc
dn9IcngfSyxP6JIwmbUPY9k2pFPJWFWR0rX+1PzcxsDBbXSUiZgLVqcF7SPUaph+DLG4WTrAS5ou
S1NFnYEk5wyLdOemvdFdHwBMw/hNC9l1Xjic/wbk371z3dM2JSxgG2R1iAr79lUdjkRmqSVKxVuY
NdjiiM1KpNwZiLUOB+AYPdjnBwD0NXhHx0YwpL6jeeVTglTD122/vFmZZ/oHGMTKagGCDfYiPndA
NnlWLRnciiL4wXi6+klpsoC4kPXMN8lOI7hgIMGJSzdKIOAEvffE2V6nJ2S26QTgYx2HiprvilwD
Ht1Kd3PtHihkEJGz1mQLhR2o3HPJwiEIhgiuauAhcBssTFfBAI2HKrLJnN8tvfqNxBbAE26cut5c
1o3vNGAmxKVj3o3J1uw1Z6HPS0FTwF3nLYTNEB7f11ev4NyEGQ5g6YysgvoiN+TGHFPNiYsqoslU
QVimHP0sxYZkT5oMziOaxrikvm9+gHLwKKuugOZSmrtlZG+/rW49TiqkoPGY20+KDJgiwq/hDAFZ
HzwLXAp4KYKG6BmZMlpFpOvmuym14zAGUxDYwzQJTY1k0LYEYzcDIsBfyQzMB06JcJnHJiznrg/J
TCdAIdT5tGx02al9W0s6XtgbjFznAuHMfFQvz4JBp5W6rl2F6mtd74u60fcmTd1dUVslqMhG9mDE
Mb25PtqiBQagJwP2gej9IeXRD5m+DUBjRps93iW2/rCuLx2sOz0VOqjXQwlul8xFAha4+jtRi7v7
kRK4aADVq6jpjqb1WNayJSxoiw0dRcZpelcuY38/W8LgFzjDlmCIG/Npyp6U2JsJ+FXG4Xo7BOP0
Tk2EbhkryvNIyCFLkEghK8YpxXnq3JWgk5kgTK0aDGOWn9eDCToN6rC41TH3RHB9udVIaOUmVkqw
Gul9PtxWVKZlIwqgY79jkhmotfIItKWnMM/M0ZoeUtVhoROwgPrB3l9vhmhowE9lMlF486LKcjk0
hQVB9ClGlFcg6dwKOpNeaQTXY4jG5TwGN/wWbbKkXVhLgBZi6sphRf0eOIA/tLdl1wpGtv1vY7iF
umIaQz8dgUaUDPRl88nyjASmZLnImsNd2dR+Wqu4RhRl3C/NsYN/g3Oz1X5W/xkJ6UNzuNtLrFmt
MhsINK/7DRzEt+Z1XgNLtjqFEw1QFpSeiYW0BPv72eoEsQ4a5NSpItdApb7DIzFEFU2mESuaaExq
XYfED1B7PL+7B5mjRrm+jtQ+/u7GD3Fqw4rKOUCuQzKlBeckYDnIpuKZAFoKb/w+6F2mt5uB8Wla
+9QZfe/ZqVEdMiPRw+szW9AoVOsRgqH+kZfi3uVt5ywpVdwqcpQyWNvnpnrT+xx6pZLXiOjBh2Kv
BkNb+DkxM7zLMTIr2thFo1URyzs+KcaX0frRbRE1VW9WTo6/6f4Mj/tBsnJFiXfQg3Vs3qCkoo3c
LpcuMbtd6FWk1gNM2GAdNj25dD7NkFKwluS2NjtksE42LAj/vGeB7wZ4HdsfWNDaZYOT0Y1RwsKk
ZC/cwdC9pP62LJ6qPf9FHPiWmtB+hfoM//5qlM5aWoIRTFpYzS1e3R/H7pbK8HiiOfnO6gUJBXsU
fzQlPaDZzZjRqNTe2vnWXV6JTFJaHAIYB/gpIBnBy/6NG+6rql3RaFFeqf2aAhc2l4/Xe0uwVTiw
icCBx6jpOJouRyWtFifNLWiNoxkmyoh99TfDcRaA28HrRl06C6L8UefeAuG9bYXXdrfSaoho3bIK
FtYUQCgQnbhsR5OQBjythkYtuQVmV7cDvNBi2UYkioIcAvS1dOAGPhijUXWdOovkNCLTqXFguF78
mJKXrH65PijCMEjzIgePrDKwYpeNUVYNLpnjSCOgh/dV2IMB1mqDL9X056Wc2XkEZfT/BnrfLM4O
itUuik6pJ8yw0YXy4hAi4K4sskdcGvvpxN492QwXNvNzXgbZbkusyOnd47ZAlOK36n7+42YDzvN+
PQaOCRexy2ZDAahZhxSVM0pfjelbbD0p1kNm/vlhchGFO+yTZpxrQlHILt356IZmsUKFSqbRKtpm
maezASt2Nit5rUkwy7TMNlC9AuKihrfYvEdftqrqxyVseGD9aHmaLvOsFmwYTB3aYTsfUFEaN2/y
qiFtrgGMnKn7lFExlQcySA4uwdwEixp8Q1yzLBTN2IZyNmVQrrVtOq6geBlrMM2Jv9b1rgDhKoai
w/X5wD6Xe7JfhGLNPQvldoCntw5CreqtlU+nrBxwmblBzgt8zt9pTw8JCa+HZFPsWkjW+rOQsU7V
fhmA/XeW5xbc8BMU5b3e3AKyNpJLp6x13GxPu03VFBuhGjOMv6xt/ZBbJzq+dtZDW3yL3UbSm6JU
IbQYwbNgxkDwYOAOYCyKuFuh3RdtPYQANK9TUm9t2nAz9GBNU8/IYEbsazYeDFXr/HmJ4CI4d6+C
mEhFtAZjqdG3WYPmv/5oSQ0mWAv40TtvITc37SE1U8dhLUT+LA+s7wrxbXjtqR50Ll3VWxWPlvvW
lFn9sd+9FpebqHgkJ+tM0TgCfbGpGYPEaiX9x3alayG4ibkOW5yoMfASferPewAQLb8P+htZgV/W
Em5Swt0COLGEFNF83MkUGMS/bb2/gKFfzxcYwKDs69hFLyFHq0Wyw0N0lmGG/ffneSucurcmErNK
e3mzPhv76nd1dP3yExAs9114rBV/Dd2bAeaw13cMSatc7uIBR+a+mQ1kEpWh6+/6BBYPMVHsm+tR
hOfJeeu4xVu5fQmnBbQOOHFvCBav9Grf8MpQJnsv2pYYfpdZuCEXxxOfFaoOJClMZEZvUfBRTqkC
CECA8j+yL5Kuk4XiTmKUaXSo9iHUrNWe7s5+kjoB6ZB21l764aYYnyiUcq53pCwm+/vZBq+oK2Tt
W8SsUcvu5h1AbV6X7/oVHlXuaVR/u8rN9YjCCfJvh354KGipgk3ZQCvJvhj2IOpe/31RuhUwaFw0
8BCBCxv/4IFJQx/TGOwcW/fd6Kk5FUcltH/U+977qbfe8ATLu10WXI8qumqcB+X60aGzMk42gnZB
Ej7JHCBFxzA0ZKAxBRkTZvB1OUpahpezYrgAG2rfCCwmVfVgVc94/JS5BCMius6cR+LmYGynhKQ5
sC52G9TZ4v1osbca1e56bwln3Vl7uN7CA2vC0RCzg2nx57nxF/O09aekeNYoAW+L4SxkSa2P847J
7+F+j/cd3qIm1zKqJZmjmEC/9AA87AiZob+kyqaB4FLBoiA3q8Jc4qMftrWW7aKXZYnyGPycSmWX
T36rm3ttIl6f/FxHsGCX7DR9iU3Juvo4coiMNPp7MhUQdq5Pcb+2RocCezMR19tBSh6SXoHMDVoS
5B3edbZdWH2T4T4NZIOh3c4Q18TTtdefY0OC6xFwYC8awxf/yiVTy00DsKds1UOdvORjg8dlERaA
lXbDV619JsiauEsEr8JqP1Eb+AcCwSSlkdC/hLMGGT3U5FVwrT7w4JROt2DhU0ZWdaej+Ghuz9eX
giQAT3zTK7dr2rIGjsNuvZi+5jLep+CoRF8ycRAG8WRl8cvNo3D0seps9KWWGoeiN3dN/0DV24k+
5OvoQfGlXFQvWXPJyfLxhoawDHeOtDvTl+LW22q67AayIGwZ4gnW/dIgD5NV4aA6gRS7KOxFeBgw
yAhbftytY4EATzEtLFhqe7bygMe0pDkfN3g0hxVfQFTDk/LdJOhs5uexqaVbighFauEGvXojeJB1
LbMVlIVhDT0LgwQaYJ4sTAWIFRNM6Ontao5/1RiGXHXgpIEU5GWUvAM/eow31JAq6I3Nj6BTKokk
ty8gWcOGEVMOUm/I14ErywUpUfY0VMjbV3dG5YH04PZ4Nt7l497QXs1e95MYdjtrAX2SBFB1yboS
biHn4bmehMYeyeIKC8tZfbzR7yrrkwbLTUe9VUriVVOgQGmvGl+d3AwHrT3YNWTIFCZ6KJX0+Hh8
M0NKZOyRwYL+GW995vS1E1cGVqCxb7ufSdaBTv47B7Nc3ukMjHj5LroMxa26JSlNJW/R6ryj+7jd
pcndmhW7el79Kgtq+DaQ2ac//3wPO28ft8M0sTVM61qVLDFrG8/1JDu72Q98bJUDlgNuPzjDuVa1
nVqr6gZ0oKpiBO2wzZ6S5DkxDtZ+eVYUyeoQ7Vw6vIvgrwPaGejPlxO33NSGGiuiZcmU7kgD9Y14
VVYE7osba7RLbxpB0If5TnC9HyWBeWyN3enUdBIErli945DMQQkLdXNvFp9SoECvB2Pz/0Of/ttK
fst0Oq3JrQLB5uyXU93Gq+T3RVeFs17k4eR5CSBpX7H7SO14pvGcmAkEgqlHqOQyKd5omIcNS/Ux
Vf3L8bKhXmOrMMyJVmQR5+GtSoa7Jr3tf9bKUYOVub7X9DhUoZo26UdLhtUVDhrcUaDjgEw4skaX
0RlqrxpH7Ng6uKzJDZIp5AkusH47/74+YMJd5CwQ18wpV4ymMIH47Jbfk+FbUU7DfvRKUND/t0Dc
asurdRm3AS3Kv6Uwy/HWIAMJRfJMEx10AGMgbYpCJrR42fQ8O+i01s4bvUFrluoVNPasv6Xp2/V2
CGcgipYMUo8DiJdpcOp0aeAkgxt/qHiVT3zZFUc4ImcBuDZMAMsUi4YAzQ0JYOfow1VRcv98p8d8
WKZnMbijWlHtcql1xKiPlvdseMURQO3jgxs2h99QePdjD4KtYef/onjd+r7jv+i7NnwzDorkS4QD
dvYh3DxXt7zM9RUfops3+XCnzju1/XR9wN7fKNcay01xSF91eV8jRhfBMbY/tafie/pTf+sXbwkh
i7qbfLPzmiflk3Nog1EiR8BbOmMu4vA8ayI38ZnIYkU2hB9De4d5729edYQoQQWR2pPhKZ7t1zsg
5hIv/9KEnZdhYXQBuc92ZE+/b1+0H9UPEpIbDX+53jPCTQYQHCYDAAgDrwUwVoWej4qOzfq7HpiA
PEbkYN3Y2eF/C8N1gJWriZa0CFOUxyq91ee3DlIx9KC3v4Cq/Zsd4KxN3DG7LZ2zxQxYbi6JB3Fq
qF76sy4pzwhnLaxyYNMHpWlomVxuM0bsloozIoidPoO251nKl76T2WQJwAuYOGdRuHlLKtC2cw1o
dRtjk43BGB90I5rNb5P9itJrOzg+ZPEKwFah4nl9yISbHFzHQFgEwBpSA5cN1OFhmcGQDpcVMi77
ZNMNb3U6EpCqa6nXOroMACzg/KKxKMHjNfx+3nK7nuEkA3zAHbzNjS0YWzCJvDIoxsDUb+dm9HD7
9Dtc9s3HIkHxpgCKwpDMHOFqOPsCbk8kEEmDoCm+QPVn82sH/9yc7ssjwBt2LrsMivv339ZyE8i1
0hkviRhb0gaNkvT3UnxSYmiA5F+uj6PoiguhD8JEfRgehF8Ntgls35BXkfmSwgDeDnr7K83WBzO5
1+AOrrUyfwgBIR+S3zgVWZoKsv+8q8KimdBJKlMAUNzOOPYzRF0HfcjDDL4ykBMrKuhDWdsOT/zs
ZlzrNAR5Tzm4Qz/ez0Wj+8ws4DgPsfK5duPv1K5GlMuRsTZh4uNT8Eo9CmGHcKpG8Ivo6ByLtDOA
UVrcW4dk7gkw1uTmeieKBguC/5ArAqgZRlkcVauES0QPCGkZKU6/QzYWfj6ZP6hF2Dl/rmSC3oNF
0TvHB69c7XLdwU55LiyovUYmDietCxPaeoq6u94eYe6GISMZywda8bwIBiMFxn2KjWX5Ob6CW1/v
UaBccMOEpmwv2SqFnfdvLF5Xqh5yIys0rCok5ml7NOujSW5UU5baE71QoSuEOxnecyCtcxNdNTbL
Thiufku02N/mNQkaZ/pm0C3z3Xr+nhdjuSNd6RtGBUHKaQ0lfcp2RP6ScfYBH9rZTAN4IUCZNwHS
OOC/fNZ89+v0I5k8ZQ6mv8noQNoItqEwtQJOgNusNBj/1QnMtqOqPACBuu5MV9YiYZcCQw09FtBq
URa7nIuZYTV9OyvYo7oAim4b/N92pXGb6o/O14J607frPSi69jLI9v+F4067fCkz4LmxJaJI/6sr
n0k87ROtCa0qD4ZBcilj0+HDaGHmo/JmwV+JFzlYYALUufBIgAwMPEJ3ys+yX+5y58Z08nugVL8u
0Kv/i+YxYwrMTwYZ5jaRNbbbqU+nKiqqIUjakzWCXgYKCKp/aSE5ydjgf2gdAEegGkGe44O0eDcW
2koKYODrttu1ShOqtXusG9mZLRyxszDcBLE3ZKWqfGRhwBCq0/0EnRMgiwIt3o4ZDL0lL0hhGYQh
lhhp0GYlq8sZqaYxtD5tsIS0+ssyHHIIWHa0OxhwmjRVv6P1HsWrtH0ZekMSWnQ3OI/ML7cyRQnV
qqtoSgKIiQdwWjOTZT/0yhED47vz4/XZIhpB6LFpqA7jQgSzmcuWklLJtdYAdYL0j9TKfJrdwpNM
Mk1E43cehOtOa4Gvgh1jmpT2Ia2Jl+d1MI++W+zHSobpEzYIxyd828BcBbSPa5DV1caYmkD8WpXh
T2Sl/qZA/hK2GrJmCUPBaIlxPNECXv7N3npij9OMaalP1ikn2xrUqnOjAbAvWdNsgvPrDDQGxkDE
SwCF2stG1fpqbWsTA+XrNHBNW4Ix/aJCgqyQuZ+LmoRJj7ZgLmDX4qZDQ0sYyEMlP1qLYw1BXZiQ
/01TziJwc2EY6eCsOoDSaX9bF+EEj/r4hsqy96JldN4O1s6z9ExeqBOkIdGOzNwpG1T2pyfV8Npn
J6ahM06fry8i4fCctYn9/SxaCkX40WaAdjwFl3DLdBAlR9tfGjvdGTYeVNfDCRqHeQCvVgJyL2wd
uHBWPpvwPsGZ0qeLt27H2foBkUttONL2riokG4SgbUj6A7/5j9kKL8Lk1mPdzCPbkNrD2kfgg6dW
7E9OeL1NgomHSg5Of+Ar33ejyy4sQH9IKFBlkQo2tOn47Xg0FdmCFexDF0G4jkNxYTF1xgYoaDh2
/jrdQmqbtpBckeziokCos8G/l8n3YXe4bI2+mtvqFlivqBymiREqy6ullN5ovQJtLJkNogECyBaA
bxT3AJjmprqmrZWSxwpIKGQfF2FeHyHwuMkc32RRuK6zG7Mg/YYoFTmaFLJCntY+5rLLpgD8Av4o
lCuB9EeeCA/0y44blRZaKV1Bo0pDUVf/7DjIWI0GTn27jtzeiPT+TQHgTEUtOzGct0I19uk+Rkkj
JSedyooAoswItGSAt4C4EBNd4J5JA10HaoDAiHpUmC6p5ziAkSrdLakTL00ejNLX3WCcXhKXwrmS
/L6+KN7lZLh9H+GBywUOGF6VJrdZGsqwLkkPQDctMlhAH+f5plVOXaqg5Dc94tTZJf2K/Ezvd8uo
+iZ9ntUW7gG3iwVRhZOp/I7t3Vjs5/GOAtM7w61F/02R1FC0U6btqwHO1ZKzXiCRAzkHBjYAM1IF
ppjrsq5SlTHdekD3YZqToXZiJYfSNXwQfFLf/lWZXpOsoUI231YmD181qV6d3RXzLVlyr4f3C56r
93Mve/GyvvrQl5qOej5o2ZCK4qaWulgT3rwAaStanYQLLsn7xmgHSdlYsPIdFfl6UNl1RvRgfz87
CpLF6FK3yQBIK48qhI3173gvufaDrAQu4JcD54/EGXvHMP1tLtBI4t4wO6gtuJ/S+TilP236jUIY
p9Zzv1SDbt5OS5/cu9/z7jfMyWB6/GmEpyrOPlstDqCmS8ZdsEGwQggoyQAPgdbFfc+MqWADSs70
+At/KMe3cdP2W24/zY1sGxeFgsIjcyEFewydcNnHU5xtccu8DKqsCJz0RjNzr15y36Uy1IQ4Eh42
IOxgSD+IVhlb5hgNYP8vg7uf27vGelllwCdR1QCKnf8G4S53KOEqdB5bwPw1BzZTrq+UPxSH+mZi
3tnLr36fm8gmrNPO0YdPadwHKcyV9GmXIB+M4QQSTImGPwfSwXaSsVpR2mK0FW44c8Wx4PcKQODW
vZB4l81Hq/m2yOhrgjV5EYVbk1RtzAEcQVAC9s1BMiHZF3LrHZaJwNKAjodEE0+RN8nUb0MMiO3Q
H0EErY6me+qc09v1LVpwb8E2B/Y3Holg5/L56xXySqjtQ4AOdUBnazxgubz46S9i4Dh0UdxxgLTm
LuVWB6Q//GqQI9c+m1tUJWABy+gEopnO2KX/F4M7aVa1rOK2QwwkdwGYNPy82GGtQ/3SDa63RjTm
mFa4vQLRBVwVN7OwUUyNlQIMmtV3Rgb98UQmvSu4HzvnEbhZFbvA71cVIqzbQV0AqHJ3UIECbQDE
CNOUNEfYcaBlw+kCpFbwaC43I9gio+MmwISyJzMLVwPJ1GMaXu8y0VSGygB+n2W7IfB7GQOonk5b
Y8QgL7bzA45/43ObgPEpubUK++0sDJfatCmenvbIkHavCtCe8BmEGrz6WbWfetktQZAWwx0BxkcM
dwPMJzfdao0mzkaB26Zlf28b/Sc3Ue9KC/UXJ7c+E0Xdg7sPAku1SNarYLguAnO3ZQXKIGXWYMfR
kiXoDQ35/d6DVKtnqJ1kAxK1EddYjXkQAMrNZ4oT2NglygR90w13xo3cuPOv5p5Z2D3rau+Xlra7
PktEVwJUDf4bkH91IJcyFuWAK0Fct+TBtAdYxuu0uEuWoQqrbsx3XakN8M0jYE/E8IDSgTrx3aVb
/QxCYN48ZdNuRcL+czWXmQWCoknrnQaRyB1MxxZJQV6UZLv4XH7lQHxVdxIIsDqVHqXuc9pmDzks
ZfX4lLlej9pNXiXBuKyeY/75o9ZlWw8mNEBZH+whCjATCy1FT5l4CQ5k9Sbyw1FRXrUUyd6tsc2Z
O4aYexCuRI6D7cHlFlVMaWs3Gi4reg+J4TZ08sFbTCeAWCp8S096dUrgRYeaoN87dJ+nHrF3tP1J
s8MQu4Ha7F3LrxekjyFSvg5e7jYv+ihb+aJ3ztlXflDnHNY+KeN6BB+lCqf+GzJm3rreT/q4UyCS
CyD413TeXmh30093+lg8XJ+5go0HmPZ3e0roD+CJfrm/aVujtGmBa1bJlMMerZj6CnxGp9VLYj0A
rPV/jMfNvLKZC2WbMSZDFoFj5OmzcZO4N81QeROKf8pfhQMaDwrpqOG/P3rP3gSZkjpLYaNzIVHq
Kc6zoveeZc+eAtMPRfs8Jr3kTHrHl3+YdO/CJ4yej3P9skMbbGbUXGEuY86o+k4FKIl55qX6cOwU
K2ggt6fTw0qfu7w7lLO6y2Lbd9rtuVrjm5g8VVvU6DpEkfP7od7V7i7RnS/Xh1y0D+tIK+EigCIF
vLUuv9Cx2sTuMtBotGkCPkMBsV+zh12jraG16auEbifaitH1rPtx1QYG5TJa2tijVsMuISrqOjRK
HVZeWOzglOnJQ9ubXt9rvzdqHa63UXA3ZGMOgDITbMQ4XEYdBgo1JiCEIZz0WbGpty0He3u5HkPY
j6DtMn4XsPF8wqRWW/DxW9w/7fz7MFiM0cCkSjOZQ4MoDh4CkIRjOBGABS/bEldJ94+IrJYfG3f1
4GPq03FnJbJ0FvshfuqeB+L2S0XrdZpYuIj26bir2uTz4jzCwWQyhv3SxaHeJ/vrPSi4XEHTCuAp
cNUZAJ+bGwC31NPwjv6Nn5fEuKXGrTr5jWMfK00mdyeMBRVWVMQhtATxsstehC/9lAwEdAwnM6Dx
Po9hDbnSxr0biuwA5y6ZXrHwjEUS4r8BuSnYxUO5Vhbw1Fn1a1N2ZWo8E/UHHBuCevSX5HHLjSDG
Moca8V/0qoUSJJOjgIkJ92ahpTv1sNUFr5wGpWfo/poGlewpIYLOunh9IZkDzh30SrmxgxSz2ecG
oJ6d7SaHSWGw+L7dAnsbDZSXHGVPrbg80aJNTpbVLmHuTI8pSdxPWauZtwTaCJKtV7TmTRX8LOhv
QOuaTxj29pS6bTkDK9+DY+G+Od3jkshulsJhRbmOJbPwDwhvl/OoHWxrGnUCBJEx380wJKwXOzCn
6kgSC/8Oey1zg14xjub4WAzb7vrYirsdajqMf4HdlCeV0k2n9jLbeCgkJZzfYm0K2jUrQ7VJ8Xic
28nH1jf4RkHjIB8XB5ynhfqDhYfrNDZKpG6wFr7+TcJ+B4YNOSYLOXD+ValWS11mJsORwTC5yG1v
W1+LUaZyLVq/GFmHQHCQmf1x69dxaT/WMxMd7dtgA/gjVPPG9eJszPf/j7TrWnIcV5ZfxAh68wqQ
lG8jqc3MC6PHNL33/Pqb7HPujgTxCLG7sRuxD72hIoBCoVDIyizb9KFOn+8Pa8kgilzwo5nGFSf5
9UJbOsiKuw79eHWkH9L+mySi9fmgTtVWD+PNfVvzx7OR99IW41STpXvDNDda1cEsDCt7guOPqsE5
FBd9F7qQwDLi/o9b83zSXGRDuWomvW9hz0ZWWbggrImcIDA9F5xwUHId+2Gtie3oKIOUOXoyWRLJ
Mq/aj2aqr+4PeOmomVuioB+AVyes5/WXKHk16h36sPfqVICHtwPg0Acxttv58UATJWggYWCd+7Dp
OEFi6TBFGggCLPTCGriFXBvO/DJQIw8z3SmfFQr2lnqo28g2/wHmGfUvC2ZQm9BvlCAKOa4H1cMA
ARlCkmOq8RrvBKXdjD7vQr84JFTadEANRbBEMvF+7HAI1AVONk0BvLdqDrEC6d/4E9d/TvRZ2uko
lgKKNMtTIepfT55aqF5fzw0LaXVEkz4JofIlp+M/iCcQblLA/AvPQK352gpaykEU2+GNNUeWfsB1
4aVRAmM9Wb7HqboszRxyRNSy5S9IHrPF5TywfM3EA2s0h/OSGPnDkPzUAs51e3HaLswwu3ucsi5M
TFA84gVXDj/9XiMW79V9cSjzKwAefyA0wHYeAegfN1/4Rat6DrzCBu2eAV25IP24v3EXx/LHDntf
xGNdVpkZjr+wrmYh6wDiH0XMiQ5L4RBXdjzjzjToGstSh8BUxDhIEA4lBVRJqe3B2e6PY3m+/piY
/34RCvtRyIQmAwiz8FaZZ9qq/IRGQvEfgMhxMfhjhvFlE/lfJVcYSQKkhfTSWpvK+31/JLzJYkLp
UFVt7qOjbC8FJhHKkvqiwQmay4v+ZxTMvveATBHUcqbGlgxwOVaBbaLZDLzx/yTAWEhucOTqaHlk
NT6APrd8w4OhVo1dRf5QYvTHmJ/3J2xp6fE8CH4zMDqi62qe0Iulz/Ug8+MekChsR8v4XmsCQbuP
PUQNx43naWFP9Zl1DJdfC0hpNlyGejF6kwWCQB2ZYfIcdh/or8+hNBIIb9XgO9Lwt1MW4MCBiAJw
Dv/e4BHKGCgPo8fmjAe0eIxPk1kT0QeWX443ffXt704jGtfQ9PJFWQngAON38VCCcCQDXqDOIHT5
Oeb7ov/ugyvrvpnbTAGUzihVzPzCElaLCZ5CIk+TXKFAJa9CB87tFI5EE84eul0pGEE6jzYIaNio
LPpbzI3UsiogRnrwe+iibYqpW3UFDrgRtEc6xQkCleVxfX9oC/nYTFcNJkfQshqoHjP7SlP6sU8D
lOJBXRuFK035VHovIgC3UQEUOLEakyHMaTyNe9H723satlF4xK7G1KJr+3oXhImIKlCClxocrptC
AU10P6B1lLcHbjfbtRkmzqp52KhmMV9Gy5pEqdug5q9LR91078/lHEiv99q1HSbQ6lopZROasPdm
nzpxCfhtf+iVhg7juRd5MqG38XA2NqsdwmGQOzAZl1ROUST0ATKu7DFJHqW6AQvC/v6AGBsm2nLQ
kornC/glnlLZHnhJletATqPwiHvlU2SGjh9/gOTs130rc6y7mLbZCuItfh/8czoYHpgMKNXS0orx
EHCEKOab4DUPZo9O2Ps2GBf4jw0TF9YvmB7sXHuap0idrw5CdKzSiHbBLu23pjXY1d+EAv7HDmAZ
IJWc35nYOpmgeA3ICJP42IBicfAD1wwhG1Gi142Tzy1O2oUhZtsOg59JXhHFR7H54WUvU/Vyf8I4
v88Se3TQzAHmNI+PQK//sESBWHrL6dhgW7HYyWKxuoU25ugmSuNjTMxD1dEA/0C02dV7Km7AP6PN
FOS8zl22KeXGKhPMvVJLBEXAyCDA7I6/vSd1A1Wyvfc2cQ6nhd0DH/jLF1Rmh/q60Om1Cl8Y0M4D
0fWJNGHrDhZwQffXijk5/jsiXGKh+jyzezAbCIR1agO1ifgYJVSmZkTknlQpUfcZEDgcWywxxY0x
Zvq6AODTCUJux8J8TD/6B8EnKIYklg3Rhy1i3SFbjcRuOcfU8lz+GSI7l6E6yr1QxsdWLfCuX66L
FB1acett7k8lc9J/jQ7YLUsGazSWju3X8EpgEwrPMJ8TT36aUEn3Co20ir4dm+cm/RZKPNGIpX0m
I11SUd1REGqZgYVRmHlJ61vPSn+SIM0Dftb7I1o0gIEgIKH9FqCx68gni12ty35nPdfWXjUfJ/BB
3jewNGWo8s6KPyj3amzrX6uh174yPO85b2TqQcV+GklYp26LSsDwopYirwWLOWa/1gigG+Dh0YQ1
pw7XIwI18KTIZSA8o9SXjkQHH34bvlb9K6S5N2lLBvRWtycrd83xVQxJDvoWz3K1sqBRzomSt245
H8CAMWD90HPzFWsu0/i8i/OyGIRn9OJQpRqcFGqxVsR5vmILrhgxikXQtZi1nXUUfecluDCTCKVR
elnkH3c/xmP0runbaaUNTr4Jf6oerQvsuPtrehtRvhp6VCCCIOkpsn0AhjpmaqAl4VFvVDtGLCmn
VfaUfAah5PqZG/K0FBaCMgotKIKgoDw3ObA5gCGIw5DFyDRyRYP0QLpSrTcLVRBbk2grJdvJCA4Q
WeMMc8kstMFQhQTl3kylyqQFkaHkud5C8qLGm7itm1PqplZnOJ5S9ccoLbONYYF03Cr6YBOHpfRi
xRkva7z1IQPfgP5IFPMBVWMfJ4UuRVtOPYXHIhzRaC0Y2D5NLmwKzSvt+8t6u3MAfp3TLHDx4aWL
xTMa3dh3khhlR+Pk1wSUoNGx5qSMt55zbYI5i5RW85Ksm01IxAROuSUGHlgz83makl3ir9Fd4twf
1JJFhM4vti5oVbF3wM4PUxN8a9mxkm3TJ5OFxt29b80vXJ2q4qWd4zQ8e/PfLzYjpBgkJdZgTzXt
VJxIUDiy5kzxFmeDmZzl4/3hLRy4KKj9GR9LWuclxRTGIeyB/tZsPvSKaO0umABcKdZpTjt0Y4Sb
Bm3rSqXS4BktwymvLYgFdSMAzTUwGWcUEnRw1cw+fDHmtE7ELja87IgHCbA3VONDJ3x4/kFqz2m+
a4ufdfED4iTm5yA9NxADynKJ1mECjY9whzd3sLyk2wk4Is7ULPgzPgtLj/iI9lSR+ay2wgMezgd8
VmoL/l439+k36UOBsioRf/inGmSgK+3Qb2pX3k+84LHgBzN6aN64mB4gvK7nJGoSqTT0KD9KYFtv
wCWA4A+9EaQM8b5MDgZnY93eYLAEX4xOKOMANsdsrKxtI71ShOwYqNk5Psom0qD0xefWPVnm3a+1
Rh8OdKpx9ZsVtq7HVddVM0Zykh/75kNVe2J5u97Gvkqdb5+lY32G3iExz7W2N8IccmJgObm/qix6
Bex0CIQAaUC+YMa3s5zkY6uIoV6L6rF0in3+kGzUZ/1Z3kYbfwsdl2fre3Dsz9rKc1W7otZG58QT
tiJyY5/xKs0chjJFk8ox02vS1XgrDonf2dBzxH+ejFCGUvmjNWaQ0fU4tr/uoVd3YWbszIFUFX42
IIKrR5lmm8KNt+mq2WVr9KC6w25Yhyt/o7vR2n/UNvKz8gRqNBdi6atkxQME3x6N85fMMIX5DR/Q
Esbf+lKcIEiNWdClg1p8qPIWlyZQB240YaXkx0Zz+4FH3cTi0L6mHrTPeDxHEwUKUkyyWupFMZRh
qR2hl/xZoDnLTg/+HuIfTx7JH5PVfU+7XWkkGsgjkeAgy5nrKNeuLo6mXreyoB/fk0f/u5pBap7o
j8UBV7UpskVOGncTrWbcDOp6IMgAzA3AhWtrMcpvsZ/E1lG2nLbbJMKuVOmIHhEe39ztFp4tQbYR
nThz+sbuoLoraxTkE+vYrbtd95adyoP8zXP7vbmOH6NV7QT77LfKQ5ssju/CKrNv4jFBSd2D1TH4
9J6F/hPIB9KsjKDixf35l652CTM+ZpekbeXXQ42ZLCrby9+guK2tS520x0rcg67FGl/l4HugqXDX
NTQrY7Dy3vecmzsPrtrziyq67DVoP7A3bq8QI2NUBu/YaiRcK7uY+v7qQX+5b2VhmFdW5GuHkRKv
SPup944pcd/o/d++3d/MEJiLp9nmgiiO+PH2YdSI8Xjun7yWFETGknFMzT/FLBcQVgjlUL2BFBPb
ElYmkTwIveIdxWeAbIWflpudvG/iBo4fhdR7s54mDuSSbSSE5BPuEeBnAYUmAH8gpbmeOm8UfbXV
JP8krP1d2NnDzrKcYZu6p3Yt/qgO5kP+ptm8ZoClSUXPOaqYQBfjVs8Cc7S+1KZADYIT1LxxW6lp
HxEFCkwKqZzSrTkn5YIXAmmEVwkETPSGfGWOF1kZ1K2sss/C4JTt25WRkl4h9aMHvU1Ooe4m9cDK
Ic2aG88NgKU1JuPVIdIaTkIc49KAx4BfeXcahYZA3IWzq27vueAXwcMR0DXzsY/AfL1qVe4BF1oH
yQk9IeZK/12JJHgL3gScBvvQDX5rvwYOP8fNFDIWmS02yJ4P7WQ/OUk/M3TvvE1gW0W3Jel4Ugw3
wZExxDik2g+lL/oYWuiTgWhHo4ZizPr+RruJF4wNJnMb5c5IJBwxp24m2ONVqrirM5u/cLcBjyhl
pODng3P+UNPINh5ifd2+2+CogPYhUOw84vjbCjEzIibQd57i+fUEk73zo39JZIpHzGfHbLYe/fXs
KZxAdZPRM9bmNbwYoCV2E0hMYa2E+yXEe4paF9nedLCeVN4r85ItPAAjz8UTKd4UmcmU5NYqpVrG
WuUEzcQCSiygV6fmWugJsML3HeOmBohohFzgC0eGwg7L9hQMSjz1eG8+mUIQPbZRX9tgsOSpJN26
OEIDnlZUa7aFhunr6QvERij7IFNPcWp3mqPhUrhr8qdJfb4/mls3hx1c93CaIGsDsci1HVUbkyQS
WvUE2LPUoINMoKH57b6N29RQvTbCrE+aTmpZ9oN6eo8/4A7hMXCTt+xV/9l9xG/3bd1eeL5sgWVp
ZgtAbsjYykQZGsfSpJ4ad4i/q9+zjuBibSk/U+8pjjcaCHWSeNenVEfNW3qWZZ9U4AHcWBrRQZ+5
T3jq1YsrCTnn//8gZtv10O6KxkRST+VrOjp5EZEIfICJ7IrKhjP22SmucoN57IAIz10KM4Z3DtAX
e04pphatMJp62vX03SL++rvqTBBDCeyQDvRbff74+BzJqSUKZ0/cRv5rw/MGvTDsl3oWN4GinswX
wIdMO/rwNwEnIN/eZ65GB3L3ayMiaMEMY5Jh5FCcis0PbxOvrK2wsVYgqnPvT+VtoYgxxpyeeAFA
eRZZ76mr1iIKQ4/GUfHJijTbcK8T/6l70D1b4M3j8k75awVvtj3UiK1JjDCR8asCLjKVho70bByE
Awqqzv0h3iQizAiZQ9SC1IAUISqc7PJ5070KnBLLbdbI/D4TWQxpaOPGg9/Lz2lJI9kOnsbUbifq
E8OpsStTGxTMP6fRgbrW/aEtTSMOA0gdoggOKASrc1AoQo833UA7VXswte68feN4j/CTVb0bV//O
1lcae+H7kZWnpa556klcDfvIJj+fNFo5+Z4nQs+2JALGghLZn0F9DfrCUB2EkyqEBkL1qTq7SkOa
nfhNfcp2td3aJlFo9RI4FjiNntBvyhnkza2DsT1HngvbHZRMRjW11FMVOP7Oe3oi00r4DrG+T3D3
B3OD632DCwHlaqyMc5bAcUJ/EZOqkckVnW5trSoS2/eNLGRE1zPKuGhaQNi4HAT11NNokz2VBx+6
G3aFCVVo9xJs27eaE8QWDoOrcTGnExqbqswr4ZjmKif7weHs6fmDrw4Aba7eIgcSgVKGEuc8rRfL
pMbNoAyRqp8CKFJIxZuf8Hb1vNA3FgD0nmXyQOPA9mSEVpLON0TjVLyLn4YbRdjMQk1GN0Eq7sR2
wMuUbzxBU/DIAgzIjE0DiJgZUhXmWhoqkn+uweh1rnKUCitsbpoFRuSaFZAOUBFWj50V8ILxTYCc
LSPXQ+8feCOgtX09mYECzv8pHfyzkW9M3HRLpK49V5hvPrWuJ3S2gtIwOEpxzWXTSc/zgyKKMD6t
DFwlBD1pCOlzAA9Waj1tdCO2k5XU8Bq1lmYVcEm8SKKWoIJq9npsCoA1jY7c5wzAEJ30A17NKFRi
CfgApeinkkyc/Xzj93gsR31nrn8iHEPT+dpeoyhBBcbw4DxuRcff+hvJ6TkX+Nt6wWwD3o8C5Cxb
xb79pcIQWmGnBudgo26H/bDTN/VedSOHC/Nb8IwrS8zseUoJeVhVC86VK6yFNbqut+WhWse0cLy1
9BxupG20rXjYgNsEiBkgM4mxGIVtP8Fsvw2ewrVKsyfp+Vv0UG5MlyfNxp1NxvuzoJ0EAdDac/xw
hsiuepoo5vJQrnmiCdxhMTGxlEXfiz0MS1ibK8P1t94vXHi2kiOugwOP6njRES+cZF7aiwjZp6YS
JBmGFT48Sm/ZB1py1/dPlZvL6NcqgbYJOws4PJaqIFPQSBeLSnAGI7Wjb/31sFZW3iPqIPft3OYD
MISXMsBrviSwWX9H0T/XY70Kz7kzuTKd7MTWdt1Ot+PNRBUoHOTQJe5Ju37lGL4NWSo4GvGAps9M
tghe13PY5pDf8Ao5+nJ//6jhJSX5NFbqLqL/0hKzWuoggUalg6XG7jYT8dzCeVOcepdzzs3bTAAd
pJdDmt3mwi2CPg+9aR6SgmvTw/fu6acL9urD6AZH/xsexnjHKG8KmVOtGKNJKBrYGxGpBGo4rdva
qKhKnCvhwjbGwECqCSop9Iihg/p6YGGSqiVa6aMzypp4XrelB/NRcgJSntTj/cX6Ahhfn2TXpphL
YB5ORgLITXQunWqfuCVN7O+dm5J0HTrDui/I+CQ/mo/lRqPi2tiMx+HnL7SJ8bpled+hM/fEKMV5
Wzb4jn6bbCTsjGaPtueciJA5zVzf8Vfhpnfb93iTvEYP1kqhDQVBz4brVLfHxNWE6MwdMjBLExkm
PqSwG7sGCpwKx+bt57eIVIdqFbqe4znR3wZ0wZMV9ObPKGDovevMlolTGZpLPTyrc4FuABkI9Com
j5q2+Fjum48tjZ6LQ/km8TSbbwPrtV1mB6VJNhezYNf/ULfSTpbwnixyXOw2tF7bYJx5KILQRG/B
vGsEMpEfuu2dUpd3RMzhi/VjCIZCv0cDKBvZ7PWWEeQQFB6Nii2joVX0adR+eSMveLNUJlBLwFAu
jDDHa+FJRdWOMCKu1K23Erf915t87YYAWLQrb1WvqrW0nRwQ5ru5nbv9mlcuur0sqOjyUFDzA80c
VPkYTxmtxlfCpE7OejaSQelIzKO0nteDnclLC4xPJG0UQXS9Ss6dGUNP+yEFExtI3IWYKN1RabjM
K0v2gOsDE41siKLOvhhBdiNqa02Nz7XyPLS0EQC1c/z+KChonZccDRAELxU3eSuvKs2N0FWeqa2d
o6282OtBTorcvR8Tl1wJN4iZSwIdlrrIuFIlpy22oowp9iB9jfrqZKdJAu3Krvq4b+m25AGHwjP4
fDEDYSSc69pr+wn0nnpfpOf2s36Qdind+5vyp/QSHXiML4uHJdCvIOHA0yDYppn0t4ijBmIKZXqe
kmmUoXLvF7/Vvg0F2gZC/ttoGmhWBEYz7dFiXr+P8jDqNPG9/qBLTS4DymZFuOjUQvKz1vS2XHGm
Yh4q63aX38dMRahHo++XTXqO892QjXvLQ0PYBFoaaLzKya8cZ4IK3tXRL23lJRgAxOg5VfWlrWXp
YMAARBgUlixOWBNDoU+nJD0Xpra1hu4k1CrvgW/BhoXsC6geBY8RNwIXRZq2PurA6dmENuQKKCMf
mgmdxfHgpcW20Lk7Q4gQtNA3f+1Xc4Oqqk1pdq7szp5sCemsudFtFRB1a4sH77XOQXbcPo0h9IIE
UFUVPDrLaJi5tphJqSrIUpada1Ki/uk7Fn1yPorV2njiJZhLcwiOJPCJASCFA3P++0XapxldWTRe
DgwYfeLVV5dn7uLHmXFY3mBkY1VkZ69u+0dLqOR3bYyqZ6FoWxrMK0ukmVqbyINRwCeLWgqIDGCs
QgcdNYFVY6ZSQusimbHggQXOq/sb5fatBFxBAEWgXAOYGDD6zBc2njH6IGfpzmJB5/7PoAp7Wk7P
pf+7idwecCjr2HebSA5PQmCRsg3ssT77bQC655Xv2YrgWApwDiV06Dib+AvAc72J8W2oYuG1HFhE
dLRdL404iWWiC1V/Fsp16Utu4f1owdJXRBBO6qk3gXKpdmKtJKnhhkK48TrgtsBvkEJ7Jafp+2C9
N8IesJU8cXXNCdJ1Eny2oMEzHyEC5eD/bqtDBFLGDiBzkE0GA9XBCZYXjoCKlohHveJdUN1aO5RF
bYvez0zMneAh/J12qyr+oUfvVk9qwOHvr8ntEQYaNRWrgT5CtAGwsRVBtInQ/9+fU6ARSKZ3uiO2
ieiqUfhZq2Bd6WTzV9cKsXPf7tdpz8w3iqEKGg9QDkJdjzmrIZCqh9DjBRhwePO0YTOILjR58uw4
5kcxfFIMEnqv1vAaCsiXA1JYklM8Kj/0jSxswTR+igw7Mk0aPQwjLXyqSY9BDSTnRt2ppqvptnQY
Q8NGh6wxouMzfJJBJAn6tqIiwyHXV11IS+XF+i3zeG1u4bYz0yKGBd5n8P2bLKQ50+re8CqhP4tx
AIAvZI7VR0td1zo1wHc9HdoSOq+hbTxrVN9p/kk3DmU1ECNamQ/pzLvAw7oqc8hkp/ryixjXHip1
iMfA689dCA1Mty/duHyKLVr7DYVK4WrU91DCwatIvtc3evABhfCAVMIT5DLS5l3obPRse+YazngY
A2cybDkF0xKOVVsCcNlbxwn0lnQ6NjvfboKn+45ym2gAXi/JKBmCkhnEG+x7RwzBp2GSh/isEdsb
nXHAzdU5jUR7Cjh3mTn8XM0TY4m5P8WyEargV4vPoGTXNoMmSbSawIDTg2Sfs+1ubhazKeCqvlSc
cNAxB0HpmV1STlN8jgl4U6AtCJhMNRLeHfnmvJnNQAQZlWW8TYH96zqo1WYbJUBgwwy0ACgypJbK
ZsM71b5qxuzEIXRgmQy8yxrsDUay5CI15Do/19UgrDNfzWVaiKEXr6RSzzWajwZ6eZJGrVZT0oK9
P1HBLk77eIxBIV6KwD4JYGsuaCab2kgzbwSbuBcYPbBfRVhHq6htO/8hFIQgIANadiSiKJ58KgvF
gmtqALjTVB8hy160E0RDxCDuEWUrz0JBKtD7j8QCzb7bTlmgQMlH6L6HeVQKVKxGQ+AEtttjGHOu
zJrtaHMCtpzlnhDVKutTS0rOg9tsygfFrleBG+KJLnr4UNfJANFMzg65yT8Zi8wqg06qmzofWT84
+PaHUNmmPQ03CHCT21DB9o5cfPGCRQwSqgWo50P9j0WLtGMFFTYAonDPeGjcvnaBLu5R+nPrzmmy
V3VX/wrQyoA8mDPUmzoWzmi0MqObAeow4JFhMgipML1RCtP0XDsGUbeHgOqbxhnP9n078+HDOPSV
GWZGEyMY06ZFPt3S9OXb6ZMHKLstkzHjYE6/2iqCxC9gwFsZu4bsHxQnIvTvQxoZM0wBQzS6qSjq
eRxOSSKEGZM8BABk0PvTdZtCM3aYE0YDqXttpVgWgGBcDMl1faJuTMjSGtuI8Brclo4E8FOATBu3
wRnpzkTPrhLNKlRmc3bvNBv5d22T7hWskG+/7g/sJjuax3VhiHG3YJiisS/C9PxekmkHrUcndTmu
dvscMduYdQcAAkXJin1mR46Ex50xhw33EdO22cf70zO3Lru0Yy+tyNcnQWSWJXrKYAVlB4m40hr9
nYCWvLwU9JNzGV2atJkTAm1q4EbCm8S1qUEy40QK/ewsBOQ9HyioKXyyXt9fmYUDFNU9tLiIeDAF
1zAznryylFJVWtykiPddecw2HRGbFa05khCLG/XSzjyvFze2FqmvIGSw8z55xDoQ/9wkZHsyeW3g
S5N2aYdx6TxRBsUKYcd7lmlN9Uc8qDgcV7vJA+FplzYYb1bLoG0LvcnOO08j6Ov6NWScW9Tizrw0
wcQ1AVIvndXWmK5kI69EKjjCd4WeeE+v82yw8fnSzDybF6siTo2ihRJGEm30rVvt5ybFjVEd1Yyc
ghde8XTpNLi0xji0JHWSNdYYFLoRPuKQ0E/OwswTf2c4rChGgmKhXum4uTcb1Y62nF9fjM4X3892
AxWZaqKwhp/XtzMrvKOTh4quf41UIeXb/W3JcwC2JGpUut9VQZmdR4qEExrWAi1tKNShV4ZbF1xK
Bi7HxexNaxC7Lu+qeV2QCLhyRGI3dAWb422crckWbaJeH4RqgrM19nDqEM4qGto+b5F4PsBszjwZ
xn6MMXHlZ+Sqm9/WboOmTM2JT+Na3sm4Wr3eXyresJgcp48EzS9GGLTD4+90v13zhsTZNhYTC3Iv
ET1FhIF3lUpr9Sf0ljb3h8CzwISBviiFdhKxMc3DbnIHgss2b+9zzhn2MAsgG5nEGha/BztHuaqc
La7ohHNiLuYAfzwZHXTX8WxsE0E2oBUFTx5pty/J+Kt3t2uTCptf96eMEwxuCHsqH1p3lYJNYwc0
sp73zosokp6ob3VAMsrrcuGcn7c3BXA+S6IwhzbX1kxgg4uP1E62BeVN4VKCczmFTDCAeLzk+cVX
MNBIZ5u0cidbW1c7FQ2+lCaUM49zMeB/x2x08VwvmV+bal4p8/aJyXdlF9m6vX+JH3mb6P6Zjbbe
azONV0Z9M2L+UDZUN/VGJGvOQO5HUZVV8BV7cZDDCr6Hi2pzMp+CHXWoafyTm9vl+jDRICvqphdA
/3EWPwmp3YnSABcDXhS9HxFAYXc9XV2mSNmoI43qKZ45TQoE8GNAQ6qS7iPD/dT4bPcglnZ4F7pl
uzMaEpUqNAEwwTT2QceH6gSit1PZh5qkIeGE6+VA9McCM38pRL9FMU+ys3TKjwJttgoeaqPVfWfg
DYOZPqnU+koEBwSy6u8oxbtr5enfGWBSKVEfQlRNYCCdSEIyYv6MXu5b+B8R56+JYuEYVot2mXGE
iUNv2jqdHhwlc7Z0/NuQ4a9s+o+dOUBc5KBe0CGvAn0hagTiKwiAH18Sh7M3OWvOUhfC10y1bOBV
PbWIgA63wdkWB46R/5Gy/RkIEzmjotPGyogQYlxzlQL/LJB4VdvRQ7Lmbc/5VnYbNP+YYoJm0lep
kja4Gkb7XetoUEUjHf02HTK65lXFlgPnH1NM4JTKpusjLcSr3vY9JPqJM5Rb1A+z/MyOz6w6lKoW
ayPVW4NIsi1pRHoQHvB2Q8D9SBxw59rHY/w7pMZAZGRXnICw7OiQ3PziVAKSl4kIstZpRdDOj4lE
psNGIsYaYCOwh1HeWTd7wM2yXVhiwgK6Pduk0PAmK/8ufVqhpBMQy94Nh4KuOcn2Uvl0fo79a1RM
hDDSLEnDDqMa0fbi037/QZ1kvf18VZClyBzfn53gzsBYygLUxnqUg2Es2AQnWrr3Q9FiNP0zFJWJ
EGZp5R4CRHZ+/T4F5Jj+PN3//cXwgFLoTLkwF9+ZZSmBCgYDBNJfe7DtdD2+RClBZnXfyPwjN1N0
YYRZj6Ioq0IakOeYKxykqxf0fPw7C6zofSWgBSnwkWIH7xNR4VrNSlxz0sPFhf4zCoVZCqVo/5v1
HlfPHI9dXOWLn2YqUfIYAsdZY4Lk136lbWWirjnrzLOgYIkuTpqiKawYza0IZcDWNc7JO/7LITBh
2QPKDRgZGEieOtrbDvcKvRyrLiaJicZgSOvHwICrgmjn+COnT70t7ivKGQfHV9nnrsSqQMWkwsr4
/P7D+kCG+etfbQY25AaW0EitDAPBeVrHq33uVqv7FhaPrYuJYvb0ODZpruEJ6Zxs/BeRhNxy8+zp
d/azwuxnM4deVzLfk9TVa2UrOzOYY0Zo8x4FOQNhQ6uh9lMUl9gW5YNP4nNGeTfzhcUG3EjTFIA2
wDjDvrOlpYcLRaPkSFtwM8/p6JLM53nUUnJ0ZWUe5uXeQ0u5VVSwUjuK+0Mim3gDJRrcXF7vr/vC
Hr+yM//9wo6Ul9kgzqPB/X8zT9jI892FBYGAGUAuwAfiisKi6GNVyQJA7HLcxF05AZx14Gn73jax
oufm0gQzWdNYgG1FgAnve+v0r4+FW78UjmhLrzT+FRDObl84/q6sMVNmFbk0NYWen9+9gyuWVAWD
Rofsp/p9f2l4dpgtWclm3yT1bAcY84EoD9R74F28eDaYXYkzRND0DjM3Un3lPaPSaAM7D9nA8/2x
LJyDl3PGVprjxuiNeLYD9mSSd9xiwkJ0gUwbLsAAhgJOx8qyWE0vScKEuQpfe6cm5ibcEAX5In/7
LxWyrkwxU+YJPfjbZJjS0AVr4NLiBjSl8IDAgcTZG6/gs7hCf0b2dcJdbNA6gnRiNI8M2huuQDv6
ELufnONlOdpcGGHSFFn1h7YdYCQm0WY3OtMD6iQvz/d9gGuFyVhGrbGMQISV0lFXh3gHUvwX6fNl
fOMY4k0Zk7cMxRQDJvE1Ze2HtNZPTvb98/5YbtFWs8aH/h+JTvAbsk/BeS/1VW+o8xXZO8QPxWbc
pg/e6uzZ4SE8AAqx/za8jvvcBg7CuW/767eZo/TKNpPUQPnFhDI9bKcBTX5VdmjXhdPZVbBKHV9d
t9UuL9HJX0Hi3QYUvB7sTqGiM1Jwhgzf8nTmCgl3aNNQP9Ot4ZRbxU1yYlYkPZgHeRurxP9dxqSK
SPqjUog6kui932e+7Xvr1k+pckhSi0hr8cMzVwKU2t7MmAbDB1CHYXVuplWXOVGygbJgx1OLWTh8
wWqhobcSbQvA/DAF6y7LQABeSbj9Snaxg0DRS2jb96eXZ4LZC52Bq61i9XNNXKauvv848RovlrLS
q1EwG0ERZH2UGzE75xV5Lx2ZKj7UJTGPz7ze3qVodWWK2Qtto+ZQZcdoaifaFAl9BxtiRcuEzu8u
xiblnI0Lcf7KnHqdTliBDM78FOZ24m9AoaRv99dmKYRc/T7j+lCtSpoJiNHz9IhXfgOIroBmZP2a
r+XjfVMLidGVJSanKIFcUHwJlsaVTA/1yvy5/ncGmDRCjbUqUvRpfkQS6Q/9qeIMYCEKXg2ASR8G
qc6zLMJWQWl4ozpVQj7Wn5zl5u2V+RsuDqeyD+W+jeHIIXru3LF1RmXNqzfdXwigBq9tVLFX6bkB
G+3nIV+pdvHqcZD492cK5NzXFmJlakxPxEp4Lznpzr1FaG5TzhnLGwaz571S7ySzxDB2HQr1L/3f
5SSbWTP+Cow3HTiJVA9KKeI1JSeHkET2/5F2Xc2x20z2Dy2rmMMrGGY4UdKM4gtLupKY0zDz1++h
dteiIH6D2uty2S6X7WkCaHQ3OpxzZ9gxaxKDtQTqcgNFP/P7akDeh0dRMrFKq2V0wi68FX6sgrre
HpepYAGazEe4QZ+wI7LazhkGRKWrTn0cVqLnQQK35Tf7qWoCKK3eufct1uzr9buh8tT95pGjH0Ht
iftXEp2YPjoRyjXTvi9U0X7sGHXLixww0HGNM3nC20qEl9fMcqc9bBgh1XW7rtJAMxhBy6VMxmLO
LvjEV9ctIWOn6BAXWi0bUYIf51vLGUn6Ee7rkplMZuzUl2bMbFWepnLVBbCHnSk5L9NcpUpAHs96
7jKMyVfJfSbGk7VA8XIomEIchz+Z77nNMLqLEkSAa4PMABQNv946qg58hFbCJdHQTZWPRLkl3Tsj
ClrqrcZcxrcUyrRXmTSGviHioqw1YlXJukT2wamBrgvA7Jx4KG63Kx5NxTkCi/igrtY1RvGbx0/7
lT9uWHnURdPz/TW0iiAWDyWOx5pjkr+U1jP6qxm7uqiEMwmUE8jFPPdLDxLqmhigc992uK7X9XzR
us1EUC4Aw5BFJmYQ8YBjUyElZ/FCshZBRXsRikOcXEPHk4vlhETfBSA5NBmqwdC/r0rKTMOTJijF
roMQhQQtqfDyMI4OxmLy8/XtYsmhnIHc6FVY1tiuwXy5jI6BoQjTVu6vC2HtGBXmXXo9rFScynl7
2TnoTbQuDyzmZZbuUo4gbLs+zjuI0I5Ou43WLMvGUqtpibPzqFQtN8oK54FB496qAS58ur5HLAGU
KTCyEXVt2P/zeHpS7hqH2Ve9aJq/L8bXY3u2AjnqgzidIOqBve8a5Ck+9ARlzWTjO9dXwjiKr0HB
maCmlzDQy0FQ9icnR9z08J1xxwWG1orUJa+4plEbAadd2rUlOLypoK6UmRwKzSFmStuLqd3aF3J6
ZzXDMzSZZk9X5KCZZiCnTRSsKiKPm44o79f3j7U4+aeqgUOpGIoSMiK3s/WHP8JKW40f/86+fFXA
Z4fU641RZBqEdKaSA3bLEszny+FfCqHuveSVQwLYFdz78gEG7JC6GLoyWe05S1XluRelpw3hYOuh
nRTO6o0VxmFb063P5VPsyG9bec0S9xttYXoFzC4SZQqiymu7toLyPbU7QbXD3f6MKcSbuMd0cb+R
Hkyz7y2sU4jtT0yP/mVmY/YBlKmIGj9RAAQwKeHeX/sb+aSTk2bpf/Ni+xZDl27ltu+yYHLWT/xq
O3w1qWCSMH+7ru3LeZqZGComGAMtK0oPp9fDNaAP7v3VM7MV404tVS/mh/YVic30nYexGLQAe4Ze
0s4GfRFYfZFGRGEpEPcRKWA9WNgxzJVRgULohRqG47CBVp2RPCKvyKOFzhrkJ/9yCymLEXRROcgh
thCv0vQ+XD2+ZqZ2w8qoMWwfXZNLeM7TUkH5avntie+2Nn/3LxdCGQwNDHyp0kPEPl07TvSeVY6Z
PF0XsrgMDDJOnTU6CLGp66uHRtlfch2RAkCdn3OAx6nr8G8M30wGdUOLOFQ5AaTeZzAfxUDLFTby
07BlJVEXHcW3lF8evVQUFKzVKXaLnqVb9OFPzb4aYy3Lr/mZGOqCquBMHTXEb2drMIMbg8hmTYRN
fVhfP5evjhYq446h8X8OhnbqYG7Q/TqHnLhYabb24pEJdYyYNjA03c2hOm8jl3P0TUU0vIgKAPVi
oprxBF9O5c4+grqzE+e7WoTTYsV869+CQEg9wYc8BoRbpRbLlyybiJk46uaOIGPvuQGKst2LmJa1
hHZqkhFXrGUtBn8zOVSYH6Z5l+aVNj3tUJkgT63lb8bPz+snyLhZNJXrJW2TEPTiaKDISfmwFTuC
lxGGUa5LmWzANTWhI/3eCDyAN6MlB0BDpAMVzV/F+rPNoizEkKXBULaTIqpEtjDc/P7vVkBZh1Cs
Md7U4fd7zIIcMmZbwxT9Xtkh2nFjCHwYYgU79FWmdd58O3TN18hmoSEsTTbMbyzdeBV0IrJiHBYy
9TWI5nEk6PoF3Ruz/5+hWbT3bnvVyz0fK0oJgJ/NhgS3Dw2GhLljcFO4F37VoiqMsR3tfP2kGBaW
nn3n9C6bytDTK9w4ccf2DLwARw0shkovLg8gHVOvH5rM6X3E/NkF9tWA0Wke6m3s3scW04ovWoCZ
jElpZgHQ0IUx13WQsVVX2Y7fCFZPBsl8/bt3po75XeBVAjqKRj8AbFYc+mGY46wekjMAlx98EgIz
Ba7p+uEsvjNngiibprZpU5V8NAnSwOeC6UBWm/Gygs9EUPEImJxHIRnjqQ1JQHQ62JX50Zvw5VZA
WFnmRV2byaLsWl/3Azi2sG9tbB6A6ocXRGgZrJhh2ePMxFDGzRj1sdAiiHkarXF3ox6b3W3OSPMt
7xtYOzHFD20GXcFPZavacQARRDa1OrRO/tq9Ii41K2vIieyIFlPlpgjkl8H7FqdNuj/T7SoCXRjH
Fzkes6MzPAClkNyMpvck2AwPt7x7M0lULFQamdFGCiTxYMQ+BpYMXqYUC2Ipw6Juz+RQtxWUqw0n
gTrybIF6gYOf4/5i9tnQ0KEBQpBpRJ0u8jed3MZdeoG6AU1SNae4Y0o3szvZl/z1XBC1ZZnn9Wrq
1dM1jQ8hGLPai1Xv3npSWuIfaES1K8+1+TcHNZdKbSDP1Z48DthAiYxPKd6VNUDmW+SEWIKmH6J1
by6IChh7oeX6IW3ys4a8YPIsmxW5y8hoXw7FhpEiXLxWc1lUtJhEvJ/VJc6sdhDBDbYw3SqnsgpY
CxZpxZI5msuirKsyNFBCFcfWTmi5a0xy5Bbg+q3rNlxgacf072dXV6skA8TeEFOg3jmhDgPX9Aim
Cqh8a9Y2WMh8mEEmLBxLLGVs0SMraLVRTQZqdC4uQA4t+VW20btc28mhfxEeVDa//dKlnm8pZXrj
BO3LMfAMcRPGnDQPg605mmM8da+B6aNQpukmr9jpDXPUiKk4lD0OW6nXlQuWe8EuY4DNLLaAkAF2
bLFiglFMSvifL8QvZhUpTVQxkSfFccQJOX3nCDvVTBWbDCeW9iwFNd87CpTsn9qDZ3bE1RiTgZIm
76Ltkz+d1bje9pahpdPvXFsTZU26ruhqNYEcoBC9pXbgfNR2dhBBIsGMqVlLouyJMcaF3+UQNToy
yv8gGEJhO0PXIzO4mX7p2qIoa6JwssgHJQ5K0yOidK0jSR+DfGug+Jjx1gVx9cVS23VXr4zmtSza
/zdsNfKoIEyVv3DUAG5MKWWiheElqIap6VJDTUiCM7ULvPgz8/rpLV+7f+R8+fSZiUHErXB+8yWn
eukcwc5Wf9E/CthMIGQBQF3HgBO1FE6XuTrR+kkPMfs4nRm3V17ZLIZLegjOVw21el40RLoq7XcG
V/nAugVaAW86GbTjRlndx8779R1btBdzOdR6FKEaglaDHODo/wHVLgndwTFWAorPvsXq9f86AFoR
Z9LoA+pDWU49EdJAKkze+u2f8WHDQksSl8zSXAhlKkavu5TBZJY6UNSlRPqD55ylDgRYRtbxbrQc
vF5vfFeW7f4zWm8Ml8XWslimmH8BZUSSkBfTlscXjO1Gybf321v/0BCeHDoXYZfO0PolDzeXRtkR
b2xijRshTQHqABIZzVP9el1Llu7VXAJlP3p56KGkcCr+K3rr2sDU3OsCfnMuw0LMJVAxiCYOfK1U
WMPFEidQm9HK0AeuEcVNydPevw3NhHTOjexb/b1tvW4y85NlJZee5vNPoOKThtOM0VemkAt4AzES
uSL5ZGG7s2RQwYgWpuBymUKt5sEt7Np+9S3WMhbzmvN1ULFHWWX1oCtf6qCB/fSMLmLbs1p0m9zz
W+Pm+sGxFkSZjyDhhTydzId0dCYxvTmg8HFdxvQbV4wGnfyu/dyrhhp+Eokg8VUmKajbwK1gXZfC
0HG6li0Ooxj2IaR0UDuAO4+Befi8LoK1EMosZHJf6RyHzbJCBLskNkczRscUq69w0R4AL1JXAV0o
K/ST3IgKIc9bPj+/SM7oxjfy+voyflNbT5f1WwD9CC84kDmH5Yh1ZIHtqBvV7AECERExJxd49UN2
MZl0aYtGfSaTMuqRlPiRVsLvAhHezImKYe0pulWt1uQdszz+2zVSZyWWeXGJU2wi4nfZ5ECKKN4n
Tmyq59Z8DWzO5acB13bF0MJlDwlwfVHEHZYkWtnbrpAAtikg7bBqrei5MgOe5OdN1DPrH0vhJ6Bt
/5FE7SgnwxgNEiQpIjS+dhSy73NrXDUic5yIJYrazE5T814IxMlDOZEV73cbQOizq7DTz/wyFLMV
UY4QcL6hnko4sypeI10M7meZyH8E2+xGh6UfLFmUS0RAmxVRgiWNTgvE8SgApJxkVsfbECMqrBzR
Yk17flaUe6w6JUuBpIlRHyAwSXa6My5IBNSr6VWClsFtvka5zAxW1y/6or2a7SflEYHK2ud8C6mS
vqqqh6K50euVcs8n93zjpDy5Lm2x+oh0Jfi+gLmM5Di1pXGh8RwfS3ilHF0H7Xbdfteje+xvKrZz
MdReggKvALShPL3NDdLIRNgWL+ob6x5Pt+e3Ln4vhtq7uAZ0vOBjMejpK0nwNA2D7jyiPQDd8Pq+
LZ/StyQqpmhA+TtWBh49vJ3aHwnZTU9IVozJPJwpEJg9rS5G0fjldDhWsttnFhD24eklm3Wtln3X
92Kmxc7EBJ4mc2oAMdmN5fRWY1f3pcuf+teORObFahjp6+mrr5wSXT/jElBO5B5u8dOYkeJQoLsz
Y2JMfdnsX1JkcJgDhHSimZ7M42xRAgfw0aCExk1QeoLzFFrmQxOa8VpaB454Rme+294ltsdSwkXN
mMmlLDzaH2S1SCD3gorGS3l/U97cXte9xf2bSaAMe4EuxkipIGHr7TF8aMKuM06ItQbKpg8gvUe5
DBLAupKu/UPvAR7u2FVrv/ub6V2kyL/PiTJASnbxh5KHLAzwWcIdT7LVLWvacLIuP3UBIN4YrwYA
ugJ6DDoZL8t+neSG3Jwtl+Vmp8+79tM/j/v6wf6Ohn9+JnWwytgMgT9KDRBVKifdd47JKriyNoI6
2A4Q0J0vYyPe7m5Yfams36YOUu3rVG00/HZqMnnCFt5XP7eG9h++wTUA027OknVXWYDrsXc+nO/p
/fRw/QwWZgZ+SqJ8SAFLyLXTFsXEBWpxR7YwGCfVIo55ustW2xcL9822bIwe2oyOwK9C9DVloryK
h4nK+NJCAfbOS3cf3ut2an4AfHpvtce7wALdu2uuw5NtNtZpfUgtz/Qdw32/vgOsc6ScDlhjI769
4COcO+RGGX7zt6v5ubuUq2lafeAHHT/ekw/WLV9Iq81//NeUnd4oSuX7SnN+iG3ukK6Kt4QAwz26
tzgWg9r1a0+P2/2bDQff5U9PJQreeFHEacNvGEfJ+krqupdc5XlhCV3+1788SZ5513ZsJMObTBWw
o1mNndcVUKVhGweOT8NuwFcrhBBGVnwhT/lTR6jrncVpHRqTjgD9/q4ybDG/v03uagcpZWv3vmuA
Gzpsd9JDrZjaPngLehLtIhYU/1ev3X++6L/m6jrBGzR9umMgszYlEoN10dlNee2KZOvSebofyGpt
f/5LdaBu9qBpWcvx2NiemIyflliqRl3svkDjZ6zit/Eoi0sS3+arjX3cDeTOtG4bslu/mu+nZmuu
rAnbbSNFVsmKYxmfQOW5r9/J33RL+g89+QrNZwoeBgLGOUasZ/vSEFS4I8vZe+6FiMT+AAvAdWng
2bsaRqhfpm0mrhONUesSqGVJXMsgbm9xbzF5j1EyrdYccS8OxgpTkpdElq34sEeDjOJyths4W3dA
elv0ifR2VA5PdWY24vbcA9QfbLmpvVcI75PS9gt7Pa6b1VO1Ouq8Lf1RbwWwu61kUPiujJ0EPj0S
6CQE+WS/KYFsQfS9cAdUEOIHaEtN3CYh9Y36KaCL0gX8Av6D0Qq3PZg6Qf21SnaPn1KEEr1+uFjC
qcqs6Kb1QOFxl+2K2s4fNCc3a3wu90d/VaKvjogoI91KcsAtWpn5zkNyKV0J4PvY3+QTXtrHnndr
Z1U4HwZRMOHqomJm8pvS3ncQGsbr3ooa1LSR0lDeeHvc9seStKejbgcmEtlgIlPNwCqcSCdPbklA
MA1vlpv9ET28DlcT11FW0FQjNfEcNQEbLJHX3WoNLIg7bRXatmYjI703bv1tkaGMcatvUhvQnp1T
oHSevClg0BvJYPWCaXxoW9GVa6KkqPgebgIr74mrhlPflLpFgu62Br1m51nvCqYzdFJ25u6Vf0tX
m8dyeygt5eEotnZLTqBPy6wUeE+Sy1m33qa4185KQYC4CkhjkAbZHELjFQCHBdQ11EPbWcOat91m
c5+/pZWprALL1BvgxoSOdoDvs2tTK4Dkhbk2tGhAR0AmEI/I3nmuXaxPHZGAiZt9vneWeFy/33eP
ikRIsLHUzeDqdxi42KBbdk0uH2pHVhsVyj9ypN6bJEPkYcowXX9A0XTWJOJcQF0RfWim4UYHtLoc
iX26kMQurdgC0lcLjuPH1mzB47SJrc9GAAzU+kLcjbQ3x9tD6PBEuLvcB7CAZwS+OI/2cHDxPzsd
KXpsGjJXLb7F8k3s/lp9PyjoDDJ1/Ch2gjOfAit7G1cO0Nkz/KNgb1PigGvpkUOx/92z87cOENcJ
mnNl0llhYRuJfVg/msmHvDrm20NjYqUAlNBQEl6F4Ec5FyvjRhC2CWms+P4DXm6A5u+8HcBji/07
BkWJXJB3fi2Saj1qzmaVbHJyZ7z7GQk+Q2t48px77QaU1cV9g5rrJsfIsYWLxpPeRr5+TaTVxuUy
y/OhlYHdmNkeBe+Vqby/xibQY6W7CfZn01hVZZJ1QrC1f5AJ5dxDUpPhWG0T+xITsnbtEiDxhoWZ
ad8WbzjEO/GxIOvB9LA3n7BVwCMl9fb+/Sk9PqROfxvso1cr651xzeMyNMl+o2L91w3akptVAGQk
a7IkY8iXNp9qEGkcF3otenAlB1e/Jy/hYWrISKw6JfpRdSYYeMPFUW1C9H0z3BFTPhVTCWMlXRLZ
aAEfKaSmsA3PZycEnn7joHfoJncLRM7SjQEzmu0ZL4ivtVHO/cfaqahLTYOIz3TILgfycjaAYhCa
HkGWcn19kxeaezCBMNvkySHOnAbP+xrGwbn2/GSF9h6oN9KhfMJlUUDnq7FrXL+zaz/FUW8wX6+T
Ub3gTIuCPD4LDxHZCg4uAGtZC/EfliWBUkUSJRUQdT+XJRZtILae350Ngmp/xjuwkBilz2/Q6x4B
D6u8YSLILVQAprV9y6S2Mi6jJvV1yASyexbADYLbJXQ+O8baWCHKz6VdP37Wb1Gf3Eu5GLUFIhTr
jvGVv9M/P2Mf6qADvxIuoHObAnCDxLZyUADc35GcIUZkyaFicUCQ5VyVQM6TA0A1QvZHznzZn30b
ro6sQbb0sLV5cnpYs/AVFzRslg9Sv2pts4vjx1UppNPrBcUs1uuFFQnTA1Ca3hcdNz1fHrat4wTW
OUIfSUYezwhAnDuytl1ltXkIiAmo+PfB3PgWq13mqwecskA/1kcF454sJmXdY31PlrW/ez8e1yV5
RmjpbHOS2miidBzoeW5u261ngWoK+G8+sUYUR83P1W1v2id7I29PcA3kJrTuPuGs3c3H+uPAw0M9
SmS/DxCCrXX7ukZ/TZJe+W66DscZbQXABkTBgnP0rL27tzp86oujrCs8GzCsljoS2YHBMD+yKviM
2/T1HpipRDQKIKOe0j6pabPUTf5divtxoejRK7ULsr6cHhPW2Sd7d9rplWm/ndESExCEaZnVWNZ7
iLfggJzOFK0plonQSiV4OjFyu18w/tc2+acN+i+pUBMuFvEx4F2w3Ke7R/9Wdp9We8stTf2mJvZ6
ZZIT/o7JGbQVqLaNDzRX6xNINgGTsWZpK+My0hUoLtB0tZ0OHYiKLFc8rYVeq4H0vwSyVIxM/HIl
weCndQrSXDxYLgLCoO5JX2NMlLOqLeuUl6zZXBZlj5UAfWWAtGthNUO7Xf/xyGk6y+tXZCm4AFX1
94oo2zx4YRr3qgKEJ3Mf372lZvKKaQYmAvwCBAC84UwOZZuNRK9yQ4EcDQ++zn6R3i6gBAHabQbg
cg4t+WA5Jfb958W5vkDWLlIp0KaKUOFNvnaRt/0XDb7npHWE1RTHEqP/jDGCyBjGsMDyrMQjUkq8
PymUIsENvL6cxUwPBnXAISoaX+SLPwUpgRbnXq8jRtsLGN6CP7isObw4AzQHXfCKSC3f6daam3xM
CAsl47IvVRTm0qm7LhRSMYTlJL25u6vczH6/vrzFlOtcAKX0Q1JdhEqCACF10sHKNVv0zGff5Svb
eBg8C0fHIi76DzKBD6mJmgCuc+rs+NGLucHApd4bgCdSNxES47U92mZ2/1er+5ZE+VEObK2NFGF1
lvcQjVZl4fEaW82ax4FxjMzkYgpoms7932XRzg8Q4tmlDbGswlJIB85JgXguj0klQPhrQCUijMUt
OaW5vJ+Vq/+K5X70UwGLS57HtXJYmSIKscHGP12Xs/QUgyX5Xhf9FPOCypNDPIeQSMnXsiW1DmcX
W7RSiNsUBF3J3kNcgXf9JkINXT2UGmEZlaXw/sc3UPcgAPtLFUwHOSBhFNv1Wt8J9ql8+9ebSt0H
L+I4TKfjEAdw6GB+BFQ6zr1++ItJ/sk8f28q5QYiUSyNdvha0IRilwJooXPArrVirmi6Tb9d6Lck
yhGEqi4PSY8VTXyhBqCzWoynY3ruME3PeYiVIuQpQgxUMiWzFJRyBRnPXQxDmO65A+jKG9XiVj4k
CjfXFXTZFXwvkDInkRxkXODj6ZdiZiReJcBcfg2Z3UTipGLX9pGyJY2kG6BcwonJtx0yquD8NQEg
jAJjgcDWMD0nBNToqoX13CR7zvWP1ZrVz8c4SrrxIuGqVPRk+NbBrO6bBpgxql9YamC33uf/e0+B
b6vKoojACyC31NGl3VBccg6LbZ2nCiBhF0wenFi+dTn/MZNCnZzaGOPogw38/GCQwIx70gOx1SeV
JaJJJrFDxz8Nb0ypCwf5Y23UQcppIsmpDLVsna+YEm9VwUYu0tkwmTcWDmwm6tesT+WJoV9Ody8l
PGZjFVu0TqwWXIklhPIDgqqWvg+QRwxXGNvsOUOerF7Ldnlr3I23iT6NMKPfzSwQqOTrz8utuN7B
emdkc48cqWVhBNUCeo3Frw1mk/1SFPpjA2jfkadDlk0njL3mdbM0DfTyvHm7m49i+1igA5Co64Fw
7uChinZdhZd8hiKgGdSQMTwD+ndKdqbwfhxFsAuDiVlAb7d7LZjh4deEO2UVfgihHFPaRR36QSGk
tNODcZCPzb2/Ud1ypdjhbYyZ3sknHjJ7ve2RCv9s0JD1md1ySKGTAYMWrOTF0vPix/dQ/suIlb6s
NHzPxdmLNi+TVW+3hxoNWqzxcub+Ui4s5bSiUSuIsrypDhMDA/n+ZDyzXkwL5v3Hiij/xaPfNlEC
iNm/+ZsbHSrTEdW+riuLV2imKpS5E5uSL+UBMoobb3exZecWb3hGKM9aB2XsYlWIfL5G9nUf3YT2
H251wRPsb3zuj92ijBvGeMTowmMlpV3Zud3YaMKGe0/ZhMpLYfxcFN3QnvhCr8DxdmfMKBNtK219
lNwOuVPfF3vWupaSHj+EUUbOGNELLXPYPeEoPPEwJHtXQ/VTsBwMG77Im2HvbxJLhT2xnhvXzF6V
dW5y5s6WZALT5hGzdDfBXkIdCkUw23MOm3X7fF2LltJfPz6StjhBKxbJtCN6j2GFx1BC8Quzzlrn
5O06UFeNRHLJCi8rYMZHwjEcyKiYwWheeDNJbS9C8QiN80NhR4EVjZtLcVuVK744MT5z+owrNkuj
bFaEnVTrGmUH3vQ2yqO/7b8qnyub3wIgeB0RExv09l4CECV0HhjCl6+aqkkYspDBXkMdZK+qg5IH
OMjB7F6fUKvsSI2CeWaFm26f6KjvjWYxEjs8y0d4rgb/Nibd1rAKi/Elk6Rf2wAOWBVhji7+osvk
RU7yOTBLIjCOWiTKBZTBUb39KN2bfh1ilOkZtbdTROQtpuAs1lDTsqX+Lv7wlKXOpItnBC2eVVJj
xh8gHk1dXNITY5WLVmcmhTLSflyoQuZju3nz8s6Z8TOy8ixc3GVPMBNCmegEkFCiHkEIIokHFUM6
IV6D3Zknt9ePbCEbMq+X0WjWDV/yF7mAHGAO34knCS/A9XUJy0ZtthTKSo+XVE/rST3h1Nrjx3Oy
zi1GbM3cLspGSwpGey8ZZAxgzhDWxbbdVO9mtGLxICxete+1fH3HLCXuBy1qZl8aBu3uXe5OdVrk
qK7v2LLRUzRJVpEgk5GjxTWbSQllPsyaIu6QNgW2iPdgxKa0Ra8IwmrdSdbm8/QeE9GdJSNLoDxc
Vu8MFV8OMmdfQOm4HCR+PUpBd37qMwIoQX/Tbg10LkxjdRHht9lePwCHEszL2Yr5mlg0pjPhlO4P
hiRzfQzhfYMhbTcj3s4mrW0zjPZSWyv6nzVVkUF8ahgytcgwChopUC4d7piMToU2xJkCTMPsM3Cx
7cO1vCmJMlr1YxOR6gwWwW1RwmzxEcAi1cf4hL+uC1bX2KJ1mX0UtXiUerRRTVrETeBsSmJTPt8D
8L96vK5iyxdGFyQMuAiyJHxx0cxUDFwzWZiAQOQ8bEZUkp7Ne2ahYdq+X85AhxvgeRXTBjTVuQdS
hD7w+mkl2ZP6spVvk6Pq9nd9SjJw9b7cshppl/IJCkbiJRwn8kCyRh1ojvl1hfOS7hx+xg8T7+yU
WQ7NnfP454Aqjk+0vXA7ou/mFKyKiDC2dPLx9HoBKoo6hC6qiiRREe+Q83kf8WkHUzpgvuJyjm1g
Vu54kLf2qxNrUlmYjMA1cZRZDXOhCPW47AA3A26I8uD0gPD30H1lciuFBYf2Vev7JU0Er4Kiabgu
9LiAn126MtOhLxerd6JznZq+ZqqQlqxtc/f8PCIYzJ95TES/M7Z1SY3EmWQquqm90cvDtur+BxYf
HVW7KbMBCtx30RFJiQwfwyUu3cC5QCrk9AfJy7kGSw08spd2CVESwjs1y8gvWTmoqiFp2qQ1KqUu
bTyOyQUA4uhm04kEOsAyMyv5Ni3AYcy/9rqjcoaJUTvTANZTfvCS55RbD9prFIikLTa5gPbGrG2J
mq+FAMP8POMDF2b9FLRYf38gpWCVmIdSMd0mXCXNiTc+8fcfHiAznn2TXyclG/ZzKRiZS6S8uBpl
raT72HkJyHflJqlglStp6kLkvCdVdQ/j3kBBKDBbxPjAo2Ci2i7FryJsIm+oqqGoGvUBQchJ2hDh
AxTgVe7uDAwV9OaBY+Zxly3VtyB9yvPOzK/eXYaxnnTsAcjuGIp6iolsG052EoBdvpGhCdbhVdwW
ZpORaGPc1HtWjmupCofj/Wet9KtBasU25kt8wnbCM2/d7qPcF4/Zdlyl7iumSEFvv7Yjex2tvAMr
kbQURomyqmK6UtDEX4C4Y+KJSVIMeFKXU9YMvX7MfpaF4XCo70wGdZaynqAHL4eMfX2TxeaUS9kg
cFndIy9J0ELDWayUx/KN+RZJl6s8oSy6oRs7FKKVbYpX2NQsa98AsD3Yc5bglm/Mwt+i05mJpKyj
58XF4EVwstZEa1bdgrEbmGMYNYbWsMFgFqUpEkhSFVU2ZJ3aU35MWrCUyHDprhPyZmYB/kg9drv6
JdoMjOTO4msOufL/E0a7HK9JgZ9SQdiDhlwLasMC6JtEABMlrEhwMWs+F0XtohomMbBqxe7srep3
AEgFB1Fzq9zBH6UdoBzX3yurEWnHrmFUWpZKnKDn/V4l5W2MJhnULoXo2tHIMRLtuibok0hua/Rk
oCucFSQtRn5zgdMZz0xPmpVpDL6SKccUCUgxwsABZo1waF38G8+tqBOhn6RrokqFsjHeZENqKFMA
CCgTtFNNb4je/CNa68Bm9xUsPjQRKMgi3mD4U6G0U4pVjgMCDaxKL6ERWG+4diT8JR6PagoOZNI2
uVFbRaoBhLT1yrAkdXIRLiBC1BvV9hqx/pQ4TfhzfRu+GJB/hU4YudUnGmZD/Gr5m204P8ZcLnRx
f07wZJNNoXkaxE0ikb7piBHkjg5MmeSFBwCrgMka/S4a/zQxKaXbBCWi5El5NRL0tCvlWyLcihkR
h0ek7uzqss+lz1QszQRtmeJbXJCYR2M4iTNTvayGygVUg6YyKvKLhhsAOYiygQll0GvJlYjXOinq
z6AcjNSP9pTlgCV9jU/S/fVdWz7Mb0l0Ya7UBP8iipAUuQbgvzGJ4b8N/SYGFxZO7yUMVhGyWp3L
ELtQYFVQnfu/BX6NI84Oa4rWfICT9Rh1FNBjhzqdZG5qZqZ/KdKZaJPRqmGAn1WjYquol0aeQw35
HILIdDxUN6xc2Ndrg9a6uQTqMugSl8cYn+nPWo5+Vc4j6mAP9iXDOEi4GXe9QVo3OxayqTyJgZsE
K6/AXAvIWULS9GvAs1WmKFm8BGrRbs8jnxZBW0dzKFzdX3EbkEC26iHRraZYG8yn1FJsDJso8ZIs
oKNKoY2i1PFxWsCRXqz0c99ypuoW4FuxzeKj3bPDviWtnoujTOKYyd2Fk7vJBk8vt/05AySYZj9O
dRHd/jwhacpMcixpwFwmleMZPKWv0KnegTcdecQj0MBy8Luobgrwjl1s5RZiv7XCguRZDDznYqkn
clY0aTiOEJsDyxp4EEdAKMAUEblDdC9bU2TErzs0NJbbfHuxon1uo8rJSC9Nukfr5pR0QQ+YqoE+
nNLNXGm8VK/4qb3gLbE0ezRfkxVr3mIxhzWTQufqsgiPOL+UOlzlkrwdOYISigmqvprUp3gXbbWS
NWKxGADORVJxRF6LCSCisLDBlj/Gs+W8WO1OtvybdiWv4z+BzbBWS/HYXB51T3ou49HJCXn7AvxK
YWF+jIcYRN8oyEzvs3dW+nPpLa4AyUkQcDF5EHP/jB1qLi7SoUVIJrdeYgUaXqh9WCcmNwK+8fra
lnXkWxT1PO4GjxeFRkfKeyU9VQopNUvDkBYHMF/RGWWGtEV3owDiUNYAHq2jhebnyvxaDb1Axsos
hLbVXb7xLLiXO3UbMfsDlzfxWxRl+5t24IQuQlg0gG2zd4eSeBa6C1BCy2yrOnEumgZYirL0sJ0v
j7pxfDn2IRqcp4ctbzYH3/7TWCNaJzJm+V6edOD35f5nefQj6FJ2lcRJEJWk0IvaFOTASlRTQB/W
uIkbq8gSO3nv032eh2bTWLXdjU+RPpIOGGTZRpL3/03alzXXiTtvfyKqxCaJWzi7cRLHsSfxDZVM
HECA2NdP/3/I1DtzjswLFf8uZm48c5putVq9Pu30uz5AhvAS12c7DKHKXtUegtZzXlrnS5rfBXTf
pX830de6uHeinxMATORpTA4RMMbCfY7Iqwpsv7c+kvqDGE5BurHOdDG2RKcl05ljWyZQgm61BYlj
zlOgMH/5evdCqJejo3PvPTi7XwXG53abTUq/vQ5Vptf0lOMLiJnXnRkMwOYe0QXpAHvkGaW93fnz
+TPzPu3/+sZG17O99HRpjsAnwerk8CNmEX6u38nfTteb70DvB9rsDNNmlvIdeYJ1t5L345evX5Gz
mACgCly/6YRWhQFjI67v7r8LdBN0x8fCK46/sFkctci7h/WvUCwDEN6xtWBO1xMLrr5jK8LPgnQg
IoxS38o/GJPnZK72XWg4dm/8YjF3nZhyWd8QUzgeSTUVXA9TvxDks1k6Lm/Ke6OvN+zPBk9UyQdl
Fc+5lYOnAKCTkzsRd+zdIPVC9LrmXh/+b1xR5Z0qOy3IMCqX+hQjzGl9X+gPlG0oi2IHfksOoG6c
U6yns4jq4raUkT6astQnAhvl6xenDd18fF0/ni0iyvE0NTDlU+A/+5mJTGj/Wc+AjGcl3riVLls6
IIppBQfvA7Nx6W9vfAl2ii7NU7/PgF2fnAfu2t1rr9sXptmHIkPHaZZtKMUSc4gQbDLn6fCv+e9X
sYheUTZMXZH6TBA3Dc4FDw9xJ3Y13bBnS0p+TUh5/EzaG72R1anP69RLyCWPfxJqbnCzSITCWqI7
HV4fV3wVx54AQzQTMaIIwnptjKMTbqwYWKChoy/NsOfuNJPYil6j674VpCaZzyxxkOVldLB8CJ0h
f6x0uqFbaIQjc2lLLc9WfZyOtmNlvuy1BwqsQl5zj9nfxHBcJ2TdPqXzFQIhZtO5D9ayHEXpgo63
Emiwmd+0w8xOyYoNCvPJXhn0fygYOoFBtbjhqDU6HjSV6As98/X6IekLD9l3L43vSyc81PbLOjdL
h4O4+h9as+hu1XkYadIJgsORqbPvxb6xsPS9/3NVnlMTljVnWuCmzh9xdWfCNNK7oDAzv6as8aWZ
pwet6ohv1d0fgjv9Izu8QqgTUKyyVsvHQhKpGV0q/Zgcmybbtc45rqoNXVsSGuJgY37pTKB0KUKL
uc3NRgrph/ED9jC4OtKDTDe9Pz8aG4PpkBwFori6dMgKMxrhYZP+TqtPP/Tk/I6fR5yCtlGdWFTN
5HZOX7VFnku/iva6fc/k0crfcfNhlv8lodz8hglrTAQ46Ke9NX2V6YW3v97BBUIfSk0blXO1VSYR
GiEFqnR+XEweACLdzKLYnrChwAtGX0dyHZBHJkDdKVe8GyF1ODgdqNQ63fUxSl/Gg21/w/6c95w5
AN2xwgDVTlTob28KTauC1aEu/THfO9Z8KJ38vi6xJeti/0dCDQVYV5dWmhjSd8LPtvVUm0iix9Ql
BP3JWrFfJ7YkuFlqqGhBzdAjcstPCvAgnVWO9IdYngWAOHAf9Vzuoqk7rFNaMsvXlBQb0+paMYUt
lb7ufttqAd7iYv77lf2KKQB2ooJJ3473mnVfR/s6ux+qDVktHAx6JKDCjM6VblOhInRgMUSFlvpT
+jIO7VmXp4nEpyydmyg3ygALHN3Qmr/liiMyUq5FGmj1F2uMdw3AcfxU39LmJSp4W2w08+ioWdsK
R5VRa7nWycwnjQS2jxZi/U7594Q89o6RbAtW7bfmKu/m/JT9S05hahpFlABMGORe6qh26/pznVUH
K8Q+o+polV/s4adduSZCMXHgoW8dKcZre98xQw9mZEfGk7YlgYWX4uaTFMORhbnIhAMJRN1dK/2p
/xjR0x8rPkgAvwSt/3jHHcWFQ7+CiWVeReYbIzYrhZ/16mmdwDIP/xFQHJ487ew+mgkwhkEG8yyr
T71z+N9oKHaiZJU51lqV+S1/7MKnngOHJNsw4mpzzuwb3EhqZvRK6fXW6gRgKyEpm7aeocfNI68d
vqP2EHpDXjYfzSLMD+hgj/ZTmuSuoRH9EFtNcm4GJwWMs2Gj9t8ln9eZXzBdN9+lXJMQgB4smQXM
+aMcf2rdj//t95V7EZNmtIIQwqXptHfs+q6Nko0S1KKOoKsMq0ioCfdHOb9JqxPaEnhEA2DPHzX9
8vAOFlCTgdeNWIXYytF1Q8JCLcHv60A8N6LLUG/d1MVDuKKgHEJnxpIFYyz9vK28DHV0thU4LMoI
3jz5JwxSvWATz1NItSnzNfE9Hi5EvtRywxbMH/nGAl6RUJgYzYHKsQKJFp10GYoVxoE8jrze8H+X
ZIUykIlCAaEO+hVvL5JF6k6ULQKUuP1OmpfaHDYILInqisBvnIqrmzoGba+TGMGcYxVHrW/vM0ru
RZj8WteqLTKKf1rTJBQ9BRmrA8Y9+hAjbRMIYUNWlnErq7G3TG2YDLAStq7Ovxj85zoTS2du6ia1
ECVg2abqAcuutUk3y0r2xgl7GF+p9qFg4eQ209YowSIvBiJ45CUobroS9+jSYlGE7TV+XTwPHXVz
ewvuYH4PVQXGWoN/KSgnohW2M7AIzART+UuyBCMR/Tkv6y/M+jok9xOLtihu8aScD5YVTy0zZp7S
xAV4fdpuPTvzN7/lyXTQaYDNGNxRLmWbCR0FL5b5XZh2u0qPXh2j2k0JmuhM6iVIUxOOMRj7a07G
Mwn4YV0/ltxK02AmR6uDiT3nswCu7pIci2kcLJ7BrSyQvoyiS9lZFyafp946VmTYapRfFuh/9BRT
HU4F4ieKV7aznwRKw93GU7Co71f8KOKsjXbKqYbfPxi/rK/fNn590SRA4MhWAC4C7cq30rLbxjKR
scr8QTvYPHZHcpfmWzq3eCRzdgKldIJkuaJzZoiAK2eh9LNR/ChTpJbDYU/rU2pYu62M72+UiTfq
hwW8APUAxTedLnrShn0TIyPSpx0aCjD+53ZjOJ0mPnaejtZsjyQ2feQN+pqArS8Ooi4fCiG+dVxr
vKqYLK8Lw3CnO8I5JUGDSduywIoapx22YrhF4aPxAlkvOjvyivAzWlRt2SSIszrbrV8FaSGZP097
AKwN3Y0WiiV4KhWPfEhzi1WZhCcRBp4+OV4OWoN4Xr90i0p6RUV5IZ2mNTPDApUi3DX9MbY+TNUT
/3udyLK4/mEFINJqGkqggXlMEU37rLk0ziHuHxuxQWKNj5mEYo8JFX0SztJK5H4oLtK6LwpvMyWx
xYh6H5AH1cIIVMr2x1g8ddWHtjr+b7JSghhboIm472dGjAfUchz9Mk37d5DA4j8TSNAGA+LDremw
ZJ4LHlXSDziac0cbsKoa9gAh/7VbJ7R4KA6CPY4TseBz3xIKA7PE3gOEk71VHfQhdmWku5QCPXTY
cOtnNVVtxxy6Y3KDIu2l+hZENAbRG9gOBrheDUD2/Y4HP7Xx756LU5R9H1mwwdvS63FNUbmeKUer
blFn0udEcxPnOShzd116WzwpV5N3RV9lGiho/XCquk9lQdyGXkoOhNTKt5p9Ir6tU1wy97+tjc2w
1wWZ6dvzwm4qIhMH93QgiF/cMffQoiVfrODLOp0lvUCSHRl2gFHqbxTQ7POJFSUUcOKnQnxM79rp
kCQbRJYOCFlpwyHY84XZHUV8Y5aJrJ0sWDb2agr0b4p3XCMkwDCjhEeeYo/mrbTqVqeCFXgch0hm
31haVh5lWeSLDjDG6wJT225/ZwSoTcx5GsoCTo3CDDObAPtxYBXsyYnc/KEGiGco4j0x/IJgKgkQ
tpX9mqEZdJ3wksGbkRqog9w7Br3mv1/5ZKXIWVFHPe5VOe4LEXlO/IpB6D8mYqIgj8qbQeCsq946
i0Q/GNGQ+MxO6WNVhIC4HczhUjRdsOXjLvjtcHDR5jvnrS2UeG4ZKuKq7UM+Jn4eB4cyij+a0XDo
jGY3lceBXYJ8gKtB0HxvPhkDwJWd7oF2LTBtuYOG30RHn7wToxSN7S3rQli4EzcfNqvzlaRp3zUk
cbrEx4r6b5GDDaYYF6SxOAm2YSvVpvFZmW5IKYfajJJFdtsmftKOB0ncMrrE01PLHdc0P+rmKSh8
OmB2P94PicDzE+/ewyp6mikmZQzcnltWc7sjaYBMCd7q2h3DXwZaj3P7bKRf1+ksKC/4/I+OckFR
LxydmtqJD/Sc4GPTZ9nZjscvdSebjfu5SAnjtrpBcEOZuuaW25Nm98WU+GYod7b9EkXYIDjQwzo/
6qDBPwd3RUaxAl1Jg7QwjMSnGENkTuwh2+BOMjhMevcj6SzYgHKfNNV9F2K2N+8PzGmOljEUbkam
PQ9bj/Rbk4SLrOPqwow7c+lJ+aaK0qlkPS5UDBgr44yREldslH4XniWYPErRk4/JSPgtt/oypVo+
otKNO0t4fKpktUvt4YlW5UNG2ueBD1vdg4sEsagOztFcqXOUuzgEfRkhckv8UPsryu0dmdz8W5v0
u2T4tX6ki+boipJyFU0bvjEtQWkcvxj6F02gcRyzFJQj2T8eMIywTm4ps2wisYd/kBRhsLq3ohSJ
I6JSaInfCzJ5pMzE3i56tNiZJPSaAdCNQ5lgoguTt27Spmjy7sLyZBVSxybR5EdQNMMuqjByuP5d
i0qEyVeURk3Lxvaq28/ivTF0NsFn1fKCOrNbTpVrtI//GxFV1mPbRjqgDn2Ao2AQ0e/1jcdywYRb
cHQZCmPwCWxbcXclmvoKoTN0B4+Vs7PGh3bOpIXFA9Dyxv06M7NEFIcXtCxYcjR4wMFWbKgMQH4o
YNtsab5UVXOK2vrTOgm1T3E2N6DB4AzCi8KjqcQJIu86wiQE1kzlWXJgenYIuqnr1BiHM9DrUz7n
mJTOcrek6TejF144DDuGAkSPwVM5omzVbH3TgqbcfJNxqymlYaNQx3niO4n5dYqnU4qmCSuLPfSh
98NjhrXLUu92XfOhqmooM/kujPzFgq1MrHjDmVgwEzffotilJhDY9xyiDw7thNaZdilzSTIWF9YW
GMGaNOwGyKb+uH4qiweP6RlkY2Bw38C1yDgq+qbHoZS2qL0iqhF96GQ6r1NZFPMVFUXMJMT6mTZ0
4JJFR0d8pEA6DZ7XSSz5tBZaU/7lRBFfH9fAxC0gvgybueBTGfC9SPWLh78CIJNVI5bGMvOklVuQ
XIvX1ODzaAhAbwAwcKtCSWtUskUXlm+RI80uUfe9eSL1hi1YsrTg7j8qyuUp8qicJmtKfS22Mbll
DM0+TbFjpSoaPd3FnT7dMepUf4leVOeiHbQPyG5h1EYrQ0/XAD3ERY2dqCIINty/ZQX678OUo03r
PJJ9LlK/3neftI33bFlv/vtx5UxpW48BjCDaNol0a7vcjcNrzB7WNWfrAJXXorcSs644FKcNMbAa
Mrcdf9URoPX51sDLFqWZ3SunnMjGmbEs0ekwHELjfjp106ky/zz8udGU+SOuiDR10rcihD4O7aWc
4SODMwd0x7rMFm0VAjgTO/1QmlRnb5O2RK577tltBLb7tAeYS1H/cIDAkn9fp7SoX/9RUtu1jKyZ
cPh4y3XWX6b2s4jpe4zTFQXlatEQefvRgHHaSfJB7z7l9GmdhdlnffO4XhFQrkiYdUI0AsLSexvW
9ZKVkZuxT4J8mR2TEMOg41YEsXw+NqHMNtAVqmbaaa4HIhrR3zp1WX2c6iB8qLPgGKJZP4Oxghff
ig0uF++qjSgYJZDfM4u3epfDDEIhEE2U1rfEuaupcG1tqwNRHRn7x4m4oqLIcqJ8HLKB4iXpI98a
vFzsegC4DBbGTQ3AA01W7WLz72MLB7TnFdZiJDWmUBGzdMjjOhmgLWygN9vYjlQNOxMtWY29k22A
XEv7yHS5lXVb8MhR6pjL99iUQm01OdoN3dwNhO+Ni8il9bjro79N85KSr809ZVuh8OIZ0Hnc2EQu
AhBst2cQNwKstLM/zqt7gmfp2LSGV1q9s9FHtUVo/vuVkenYQJosh9+E1gHPZg+sQaQRju76xVm8
+1fsKKYMu9G1LqVgJyEntNK3G76POtT/jzLhUBBoc5ReDYULrUbnmajARSkvOhBPdHlOZOs1GUow
X2RMd2Gzf2Sb02TLbDkW2kbQRIt6263w8jQravidiW8YDxYL71nnbDzKi1qHJNv/o6CkKlLGBswi
4A1ondwdTOYaMXmJwzutKLEyNPIHa8uRno3kGxt3RVGJ20cZxMU4j6akkXYqaITJuG7PWgnPHoC/
kXOi/VnoZDdF6V91uZUBXpeo/aYihH0qJGHgt6LybDTZKS83XtXFp/tf/my1IFSJGq7fAP7K3nTb
KfzEY+tjY1HXEluzCVvMKCaujdrBSWZRxqjX3G+FrVu/rrhUrdYAOGOAqMrLcDyt39flC4VxCopt
HhiqUKXUxVreTwk+PS9brxLdscvpLhqns5z0r3Fu9h4KqY+V0z5GVeRH7VZX/yJzDlpzMI7lUKbm
tXmvMU2fB2NqLD5wDYyrfJZlNfxYZ3Op4RL5a3RHABEPObrfk7dX1s8xosxMhUx9ZD69CdXyIdN3
k42oMTS8vLhDC10zAljygsHDuJn2SUcOQRqdmgSrRFl4GPXyXAn9MJSx30f0HR7T9dcpVrNoZCbi
AV9H6tQNa+4WyfO6AJYcGkTzxLEcncPRUwyY2TIzKUrMAmXpOazqvYjLQ9ePGNaGd4B4vjtJS+zW
aS55NNc0FZOWUC5zjc0yD7+LzvLCpPWy4ksAcSb1r3Vai3qszxPhBHVNPBPKJemstBJMh/vEzOcM
DYRZ6ZzzcPiWAOtpkvTeAqpNFe6HyH6JE2wO3CC/LN//yM9qfqVfPBdRxsMx9TFHBiiP5IjSPcbV
ymNXkvum+Rxq0W6gaNyt7kpUiGQfYVcJkge7NtpFbXVAE+fBge81BZNnya1FGEtvvz4PZnA+N5aq
RRw9avoosyEcfTzk8YfsS1JveBeLsbxuggi44+gUUWPqhJpV7iDazbHzMQ2AsVV/1u3cy0Lyuea6
VwXBntcYwO62RD+frPqOXVNWggE9BaZ7ZxAY335y4xprdPoPsnkditdyeDVNQLhIdJiVdxrcSj2w
9vWWcfn/8D7vImKYg0Ct+/bwiRHyvGMV3m5SeKx8yDlgVjTidePkTQZ61p3sEjZ3VdxtWO/FG4YM
kAXwXvS5qXnxJrP7rgt7CD0w/MzGXExtem1euYzXxzLeGmJcVKMrcoqSo4EjreJogMcQfk768qhF
D87mXMkWT4qHN8UV1XOrRdrErNyydLAQ4LueXTKnOOtJtl+/t4vEMIOFkULknS2qWA2e9yWm5KA7
RuV4cb+vbCzfIC8FEnlTvPEGbdFSpJd3JZfVnA+K5V7UiOfqH6Pmtoh+qFVuLVNfcn70K8YUKRbJ
gDdlJhZl2A3DLlw3Dmj39VLchXURLlveK1LK42XGHQmJZiCxQH9kVX6XGHeBre1DkXsj+wHXtRPo
lS/9oug2PLxFfbQ4UKvR5Wm8GXCdNFpRR8Lo6jzymv5XFZdeX2wQWbTsiM4MlKUB8KD2RAIGLteb
FpLUI37k4aUW2S7pYMyDQ9N9QSrRbfQt7MTF07uiOavS1WvC0F1Gkx40neqcGS/SwpS1mR25zT6v
H94iIYgOPQUMtfDflu2KEIbeuOyaEk90OozHfAQeZIMuzF1NQsdt2nwj5lg8MI6c6D/lZ65ct6gJ
q7Lp8Q6lYebqxlMXVy7dSg7+9uXePAhoXoVPa8GnfTOZRkSXNwWsYg/kq4bX7TlgKMfahe5lLXdr
mj5VguTu9Leo02OBdopOP0RZcpqAKT7yrdLWoowdPI0GRr8hY+Uwq4akbetAS6v2Q1lj/SrPW9ey
pr0p4ASsn+eSgA0d8zVARgQ8lDryHdpB3gaGBS8IHacg1XVP3eaNnw2VKt9rIgpDlkGaOh5sTP9H
xa6Slww9XetsLJnKawqK5wh4k95oIooTzFPPaH/q3ZFGptugzmtg+G+d2NL5GNhHAlAK1B3RSnt7
2UYHkXYI9w3NJ7lXSnEphvFcRx/MFrdhndTi8cxLcWc8OxPRyC2pAi0kcAJ46idUeBXgU2p0V22N
AG4RUS5ZxpoxiyiEZztPsqvdON6nWfo/cqI8Zlag9yw2GXAtugvXdI/Ke63aujmLinYlLuVkZIJh
oKKCuEjv8VO5Bdc6a9EbPUajOxAGLfhttsLD1AphOxMmCztafkF61aumBDucrMtgkGOdF3+HkbMh
tkXFRq82sRFqE3TY3SoAMFO1xEQs6sdx6dsUrTXmOS5QOUSnM5Kc69q2KD6K9mHAzGDSyVYUoTCt
oKybBMP5pMFbDOS9Ixdm4a1TWVQ3ik4JDINi3knV6S4zZaQNGeYGE4DrCqO0PIu2Ot7jXh7XSS3e
VMoxn47HCtPaSsZq0IRjVwQjik5vHQrruYrCwwCsQyY+rBNa5ulfQmodv0HHKgtyjLkVreNW3bB3
+qekpRvns8GOijZRNjVipqnMfJsFbp/xHxX/FKXYWkTD/To/S5oAmDS02CG/CERNJUBJxjytLRpm
PlD50XFFrTb5G5MJWwq3pN1YIAIoCOC1YDRGIZN2ptW2FK9PP3Z3o4YntgiL16jVP1sVKuNZ8LjO
1pIAYbFNZx51R5exouC8z8KwJJiiLavKk/xVGMieaPVB9g/rhBZrudeUFFMByM9w6kmd+QJAO54x
RuiYdmr7obY4PYSEJ14xVs3ZCpMOcxjOa0uD0GtNogF7x/GFVlKvzszwHffh+qsUa6LFIu6GAfeh
MJ8Z/6kTQH1eomwLCW/pNnAbzgQ8bIxmWArzRi+zCM2JsCNJsafNZX5N+mYLU2jJGgOiAn266POa
e7hvTSNNOTcHAwOBRl6HAF/dhW3+wpryUhvaXrTIScf6xrVY0h/cCUwL2BytUCpYZ2WHjUQdMcMg
5WS6UfcJC4+Br5oSYKtumcktWsYte2goazj2Gc9eBvsq432bil2IhEAQTLt1ZV26hUjzYSofDTsG
ELJvKcFzyoEName+aQy+sHUfGzT3et0csQP4UKTJRg/MUnyEXjKO3l1sHEEX4C05S6+sImvQBA2s
3sylLf1QD1/N1rmL7DsTLUD4vy7OQDcstAq497sQhD42g2L+iQF2RLn72DBCBy3CmK0dIasUNQ9B
XH+USBJk3DyaNjK2k/SyXNyTsr+jU+DGff0O8+MA0RWIwRgBclRzZ4wiHg2GOVxnLC99yf7KhOkV
SXdi5VZ1aFF7kLlG0zKOFi1ft0KGTia5bmO6QU4jsFf7DwzNgd1o3/NN33uBFKoxwAvCZg+KsF45
T9lI6jhYEehz+cwrbMJqh10pGfoFntb1dJEQIkE4QoD4whTbLU+GXtiyZDjBUr+3uf1JZr/keNEo
+/Og0yaYNACQiK4jz6G8SnbNE6TFMEVhaeQcoq0xI/XxPSPTN1SUW1daQ1TzDpMTBdJWgj3EduiK
/B0u6w0VxYqYUxMV0TwF0HXaxw49mVR7NDQs9kFKuYl3AdtaM7F0z0BxhvVxfr8ByikBZL+342Ke
4GEU63Ro6jnJA7WfR4oXvdjnVe7mYeeW5K8QMHMY0Dmva8nC4wM0brgtM8oM7rui+bkjta7PCe65
NbhF9guBxnvAf25oKOFmTVEZMVrQyKzCRWnc5JZrZ9/fwQhq/NiWw/DmqP0dcZqiFlkAzEYYv5hE
KqJ6EM5Ws8XSnTIIAEw4SuMokSvSaqeSdGWe5v4UW/mxHWnhBpn5WpDyIxC1qo2XZpEacFyBcoAK
Isjd3uBWWIPtJByzIeF0rgxsyCnLR+xE2km5tW1w4VHDap7Z1KI7BhOiiuITG6CNsRXmfuQ8VYE7
ZWdB71h/Mrewo5f0zcA7hmwNUkiOOopSEqMoaKBJn5b5XgbNBfnh+6QzP/+5NlyTUczFIKiDgmyS
+/WESOnIMtfpN+ZJ5puphLcYo/6PE0VkBq8HaZsi9/sudfXuV4tlGe9hAuhlHJ0yiABn/bjKHrZ1
RHLWgglaPoMAdZ5I92udxIJ3Mc+C/0tCUWg2NHyKMQnr6xhAduOxq1ynmdCesE9iYGwP1k4rizst
o8/rdJc8fuR8MSOko7RiIzV0y1sh4Rw2zAbIRl6ZR6fIimMRm60bB1hnlhEO0wtH6zgMhv3cmwwj
yAXzEinMPRfMOqP0KTxSjACtXP+wpTuHUWyGrm9MOqLZXPmuqo96B1lb3yjHo+0wBCPTYTTv82kr
L7bU/Q2AbWDgzW4dnuj5qlwd76B3NQICXAVd2OeRl4cpOZsl37Pe8XjjEZRS+9g5AenHCz85jX0I
WL8b8/hTzwfPqB6ptdUstaTSACbA4gCwj0yqcmuqEegRYZznvizt0uWVFXqRFXTeuoiXTMA1FeXi
VH1v5J0JnRuGuoL9rGzPiIAEyYOxOKyTWnxe8b5iiNAELC4yNbcyNvPciPVJ5kgG/WKl7vVoMyvi
uUjZEyAY3RX6aTDuRolGb4edaTm8w4SjN4/PkGcYNPk9kn91xkWYCZrJKkfp8oK1EtlLXRTuxh1e
kifiOoZQxHTgUiqnNvZYGdK0JU6t1nZxepyqYBcNG2HIFhHl0OwhA3QEAyM52tvgf3HgYhtb4HqL
RJBswFME2E7EILen5ZCgNlM2gEj0gJyAV1b3suvfcSToh0ETKKpNkJdieZw+m3K4PAUG8uvcZel9
0YlXw8ZEYvoedwEdUvO2VfQGoGBwy08tAEPXNGXhi6o+Cqn9GI2/9Sy+w+Vd1/OF5xsvhGXiWqGK
xtT9tqMgMXCXmhwoOU3gOoV20JrwwhlCC9Hv7OyvdXIL53RDbrYjV1rNmiBDHqzOfd6ObpB/1xPU
mfLyz+0EJnJ/F5o4HLvfO++uqARDVpIoINBr9ATLpj6Gp9hONl7xpVlNyjHDOJ+PhYnJmddrKiSC
Rg9F4dcaP/aO9SkKn4o2vgfg/GGqi12ef0crrSdF5dZBdkTziJekzcbtWjC8KKcBRfY3iigaPG4/
AoMUMo3buvB5XpzzqrrILejdBQ3BgB9y4mjtnK2RcrVQtWjTVqSFX81g/cGHyDqG2CFmZpEbDFtP
2wI7SFbDrUCdzGRcHQBhNJScpWOB1IhuTjtof/liRxFCtnU9XGIKVXWsL8J8FprOFKPUW20wTaMB
e+E06SErDXmmvRSHTlq6GxSY8+NTZG2o5QJz8MVRYQJ3AM5WlyxkqPv1HUDafDst9snUYiWpMN4x
+g7RWTiqeTwSoD23CtHo3NacwSkwgeHwY1NoySWOHO1i5UO9cQMWhDifEjXmYRqG9RG3pGRFWiR1
US+J8R8cBrszL1bZxi6dqHmQMnZcljfmRtJgSYggiCwaQ3EIeKq3RIfGabUskKWfBtV3LZpb1J3g
uK4dC1YKU4IYeEemDpOPKhxiHNikGiKr9KP6ngN6o3IKIFdsIWEtUUGOjP9usER/lnJ1EzsQMmei
8k2g57LpCSXhStv/OSfXNJTLK8LBqE2RVH6am96xxPyfnmy0YSwdCDoHENXCW3KomgFrutGoeR9X
eBXFiU/VaybeM8QN6CnMhKFNDmeiBplmo9tVaxYVJpnpMWRYuVeG+7YNTuvSmnXnNjADE2TOclsI
LQBofKtbMq/qCUieCNJp6FfWC9Urt8oaLBDeAtzcoqTeUlGkeN2jHKMXj0x8ywLM2NGPifZtnaG3
ZwOGYAdwNAjW3pxNLRhtRrPD6/5DH91mKyTf+nklzVAA1yls4RH52M62s9lOJnT3vzGguFxWSeMw
asFAv6+99rz+428vIEIV4N3DvcKjA7Tc2+NGw8LYFBSfXwVH5mAddvPMow0buUgDuVpkDUwoltrF
TUqJxHDIcALVA4+fAV1MjKd1NpZOATbkXxLKW2YbVR2WA4XW8tGV3TMA6NYJvFVWoFDB4M7XAg+m
ei0sSaIxxcJaP6mHyo0oaf1KL1CVLwrhDVo/bbyTv12K23t4S1C5HcXQYywJUDR+1Xl8PBbFrn7q
yn0VHrRLLO/1bkMRthhU9DiU0hoI6pU+zQPT41YZnIdM+yYJGlPNKqs2LOastG/ZAwoEZrgZXPz5
QK8cxyzQItmaE9jTzH4nG4xaWfAD9L7aG93P0mx2g55rbjD2G/bt7YM9y3VezAX3ysb4+C3hLphi
hmUzyNl0x6w4ZDLcYSdAUEdenDys68wSj3P9YMZUxwCVinaO0THRSgMOlsMqPwP6HcPmJexu4NnB
CISbc+bSLafu7UXAdCEghfBK4NGmTJFrnuQmnBxS+6b52swQ2xut1Aviu/l9RXzSEKxPTPx+P8RI
PHwIXBF+zGM34RvCW9BHPHQQGzwQ9IqpUBAzRKdjTkYNp/5nn36ALtiYycs2E0mLDM1kAK4NP0fd
fZJlNXbSD0HtR9Q+FQy4KF9aLfemsruk9kZdcBaOovR4wkEIjgJiJbXTAft6s8kgcYO3NXZzwNpY
EaKJb+tat0gEe0jmvOeM9aK4VFWuTSG3QCSEvHLx3LWHtH5ep7Gg2Zxf0VBcKk0HplQbpg0AZYjH
U3HBvlFvwJqIMSb7qHg1+8QdGiPeiFgWlZszuLzwtXCzFOWrOiug45g1QB/5LOVD32/ljBeVDtEs
ltyjSgHcylvjkPIcw3R53fik/JQOAXI0ww4WaTCM/boAFzhBfRgLtgDRihzuG05kScyxH1o/BoTD
3uzL7lw3sbP1iMyvt6Jw6KtBzIrKNzqg1Fer0ZoocFqr9Uc5eamTPucRv+90/dAnjUuz/vPYZp+t
SV7s+EiTi86fafeyzulbVUHbFdp7ZjRaxH2qocf7iMomNTtgpwRyH6Gz4CA0A1lhow/cykjSfRSi
NI/VJmd7GLPzOvW3BwrqSBzaWGqBXJJ6u5sCbmFT8s7HwJ3XOZObYuMex2wv3QjJ3pqRW0KK3dU7
LoMwYJ2fiJNMD31x6DHaE95rdOtM5/t7e6aotOPh+j/Srmy3bWXZfhEBzsNrN0nN8iDZsf1CJNsx
53nm199Fn3N3pBavGntfJA8BAqhY1VXV1TWsQrURWMUI0q91tA69yqz1Dnup+6iMAeKdlFtRyUwn
A3AuDScgWFpW6lF0n1ekGHzJFcQ6X92X662TwUdgmgYPXrxGUDe8/ohQSvWogQbv08mzBx8IEljI
K1Qqx+AXjg95WXT3wFBQNGQT0IPnZaPWA47R7J3osfbnUcl9UGQcMrc6Or/dAQCKrRF4/GjzZ1wE
IzVqJ4kRV0AV1EpxVyjtdAgEzDopXfKzMYDKrY9ivVaT8YRGdIUTkHxn4q4PFDCtmM4BxByawrF2
75p6MXWTOeSGtNcAXDSqWIY1YQPxIfnsIzveWdPzKEdExHrI1tXibfOMH1qN3rn7ytRT7G1EPaQ8
DLZbuZvzGDNQFjGXiMz/LLALgaRypmGiOJD34VAXzliJlfFkZVFXUi3QcgzmFajocFziwqASwPUA
5DMPTOCo2fJw18pJ1yQT1hkZHVEwepZaLcYbTQJQU6KWlp0nhjNOkVPp/9wdo2iLnSEYPUQiDFN6
1/z6UpTkdSJJeyUVsAUv1rV9HTbl+b7RLEgVzUDo5MLzAdimbK6oTKoO/e8+pJqF0kbs9EogOcbx
SKvgod0DioDjlG6tFHcY4kE0kc3Yo2werIymwTSKUd5julIGZJ8OLK1fSaVV6SEa8tDkaPLCmwXV
L+sbLwwV/pvyX16hrhHltbQXdTstqWpgmxspFBvw+VjwZh1TjOEM/9jDX9NkQhEx8rSqN3PpGwyj
6B9bO9ewNpwHNb3gIoASC61ELx5QSkzmgRmXeFQg0yftjVTtKjppjZTSJK8yvFuSuMwp+nWxN8Qs
msn2gwkjaKkA6Mb7CnR7ySD2lr5z+sCAuMF1xuIyUxiEDh8hSPIKOSbTHoB55kpRZWy0KXT7Vg05
ZrlEc47BAcqG/AmqcdemAaD8aQC8nrQfRnM/6sFhRAWQ5IpVYdWHuPetiMPkkqTRrYGCn4H2OUDc
XRNMBKVWG2AZ7rOs/ysIMKwItEk5RYslYCfXWRRTIa9JGVcc7V0wFtwCMH/crmiDYft1pSqQq3CA
z0OXoOCYQ9/8zOXUok1UdyPnEl/wBADwwCWO+R/0yLLo6FaaItDENgNgPPnPTYcx9rh0Wh1YRIhN
7uvMbaSJWw31U6RdMEdwA5ob90JRdQCEwyYANfhZ6lXnykIlcoS3TAWJYjR1wu7ZvjxfC/NJggfa
o686JOlYtOu46Hmd4ktHhNc7fghqgcLgLNaLa6nvm7xPjEjZm0k67UWl/VIDv6ElOik5XmWZ0jwq
jNZblEbYOxmWFkdxouy9RPs19Npp1Jqj0Hm/7x/OIhnc+gg+EKIDM+2aIZSjUT5NUgWNNjIAfAbf
Ws3ZknVRihMnCTdfYUyUAV50XK8Iw3Gxz0+FC9lNgagJta/LwIRPtmiMokr5o6xEmnaPiiCs8Pcf
s4aKHLyGhKklLNNlWCsNQw5aNOLv2+E9mxJiYbhN5sHG3KodqtDQOHRgIndpmAwRUU1CDQDhOkCU
VYyoF+N7pA8xxyEtEkHHFQot8yoDk3FIeVhBnwcfRNS6Fe2yzFH2683CDP8NIYCDw8g1VJPYkRir
jYs800p9BtcsqZyliHv8KWs+/+nJ4PhRL8WqE7h1zP1da4I4VWqEJZ86FqLWqejUltGV625ECETa
rJSi539ODnonohaHygge1tfk2sargOkWGPvEqFrSGd1JDcy1/s+hOtB385/gY54WVRgyU1v2AKEO
jX0glPuZCkDY/nH6xkKvJzJr2NaDpgQW3sdKUj1PBN/Yd034gkeLhyqf8VkmJm8S7/Z6mAkBtfY7
SQmnfS0yNUL51zNjA0XFjzoWzjlWHKWqG0q8BMESIQ31bNwMKrZNsRtSq74VvSIAhLOeW9TvgdDr
Y6xdBLIz73juU7pZ9dmjRVNsRRwPYLMcuflQzMLuW6Bhmry79TZgQaDyN09YAHktvKApLTxIQUnx
DlJeHYHFVAj1UfJLPFI52dBlruAUsGoPcN3sW7wvYcZTCfnJURjQzJcDtyrCxzzNs11m1hzDXXBE
aC5DnwW6TNHmw3LWAri9TcUeUUOAyjwRJP/VQKfzX/ftdZHKXClDnIkIjJ26DmNZ8zK5lIFMFBUl
yRS5WkkI/n7fJzO75uv7CDDx323bEB9iS0bHy0Jq/CIFQHxjJIkdWRjbSQRRoaUuDc59UoscYQQE
0CuYA0Gv/bVG5KEsZX3dILJTw44CI7gD/odhcioay1Tm5c9wD3Dg8/9fXLCA3Z1MM+gAdRGl1jMm
LCNXzwLTvs/LjXYDuRdOGwNshogEItthKfQA4vMBerRvU59UnvqMhXF2reA6N9STktcc0bENPqgi
IGAAMxDfnPFlLwutbs3cirz+vBOBRkTaY+AiGnfR2uhUT8Pq6z5333tML7TihhzjxYElJWZ6CXI9
zYk+kIOekLSilaNQ6VXcO/L7saLCY0Xo3qDOS+h+9SR1Y3vLQ2Fl1/3cfAkTL+XY6Kv1IyCuD6Zh
f5i/4yfLRUb42Sh29OWr+TnuaUB4jeRcqowSWUnbdGkBqrb/7KakXmtkpLKDV1D3RZSI4hWfrYID
L9/DwiDecDtb64XydolWlaIJuY8vSkAaYaNvhbmoQwdsnhff8sehpOF789p8laNPUb0IXes8qT+i
I2YuMkBz/bqvCMwj8OZ7GO+AKymI6xpySImSkZXoYhMHLSjHfX9P8dxTNybMry1Rr7sKZDo7nmi2
EQGOTPzja0R+dg45tUR7AAyV/yzTYTMRgxof4So9yG9H0V29Wz/RGbHyCKXdl+j29vFddBX6pHEs
ns2L/VcWgHqEk8RGTXaYzEvSOAYU5nCOSWcHNKC+09Fy41MeVj6XEqN9odeneTGC0uTawzmyExI/
NjR2OWJn80Q3HDHaZqiDGXrAFDu3FfnoNsVOJXVItrG95qVtuCwxioRtqG2hJWBJP8TH9tgepqO1
KmqSrHi2y6K43XDFKFOl6ynQH8FVYQua4xki6TB7NMgbySDZ12kI1llJim2aUnQQlCZQyTfAJ6q2
fuQauXvfftik8n8/BiOr802OSjfzMVaGXd+yAc0u9gcTG70JAK8CEh8ejZHk7pe5ppNTb6JddejX
PIWdXeOtVf2hPT9FL5yJPuHdp5YQxFDZ5s+h3VWPlYp2ZNo4+jl/0twmcFW5+1dk51EwNLuKiJAY
lgeAfHV1bPbnOF7XPiBET9Fn6mPeMnWyLiUihjH/UhKKN/eGN4LNPK7/I+0L0gzHZpGFlTrO15Z1
FFpgY5NhtC1tNxa2xAOuW6aFxSQG+htFLAS/lq7mIxIdOpxs47bbycZqnXKT2p/39YdHhAmiVctr
hrECQ/LWW1m7hLxLrynvwJhK1n+l9ocT5rKP2zzXp9n7yv0Zd9sQ0+ZBHVdNuh3HvZG/mLzmiNnY
bxQTxeP/FR1zp09WhcV8LbgqneJT2UpU4YVLPJbU68NpJkuukgYUNGKXz1jzDB86OMOKl5NgYYRu
ZMe4UK9AljRRQMhcaTIJnTHDRmX6LpNt1Nrtj56Yjknv6wQ7dfRfmhZuIAlLF7Bc8Jq5FI+uOPNA
s6dGS70vbGYL3mPnMfmZFbvUTpzTfYKzwd4e1x96zHGNgRh7XQB6jfapG/1L8YEqdvdiNSWH0HKU
i3m6/+WMObYALQFx1gXD+e2XP5CcPqr2e7Lu1/V64JRkeDwx52ZlYRSYkYUAT/sR5sR79mjNeYgs
33kX3LB3nqjmajMHDOJX/BI0JCNActz5tsBxEsv3+AUhxuOmEcYqpxFiC7/e4GTdDZbMjbZMdv/K
U6C0hGr9rHjsLN8oirmXYfkVrtb46K8fDPojPUdkfV/fli/NCzIMP53iqw0wNBCXaBhaplriokC3
0s8/4s/GSd+wy0Lf7/uQdCth+wVkrnLncVJMi3HvxRcwF0k3VbJfafiCCM8fOpDalVYm+enzBDr7
7xvTuqDDPImjyC8asyxmgQY0cr1H01Y378lTv5Y4Cs/hiL2uJOTRFa8GpdzxjwF99tbxBnNrHN/E
o8LcV1OeRFFbgYpyCs46jezSFt3p6+u+gix7wD9iYz0gBmoirNECGe+38oB06Sr9bTmm7bnCU+IU
h21POARnF3fnnFhMuhzI3r6egmDnGuQhPzRrf6VsjyOxNjtpc58YT4aMExRjsZdaH7SwnvZnAOXT
nL36xqtH8agwDlALUa0GfNFwlg9CSyziE/FkHEySc1R8/h1WchgLNZHpRjsklkrg/y+C0F5qakUd
4/HciJ3ixKJX2V0Y5quu6Hm4WYuvdtRqkHZEJhApppnnC1qZNnWJGKTD2SD+rnssHqzCjmyVGCvJ
yT2CPLEbkJ3p0eDjXz1wLmgrc0RyQRs1ETQJJaDtJg/Bgxc8dk77Q7Rs0/Fy576CLKr/JS3GyjR9
xFKcArTafKdOH1jHlYT22G4Sx/TsWHzUaxTeN7Utw/rU1f+TOBN9NJ6RJVadwJF8eYedrdN+5eNJ
PsdXzQogWE8cekvB4iWzbPQhRkmnpqBXocHJeQsdgYob7SnbJeitct59+pV7NOdcQYtx3dz+Ajwj
YB7gDXV9nKXphRg0m6+g54MLwHaVPusEWUvZPp2+BI6NLEYKl9SYSCFU0hjYO6CW2OOxiCmmBJHQ
2E4jLyRZ8mOXhJibtcr9KNb1bDjbmGhDizeRyXr95Tn6kfcMZ4eWv6PUS1KM4RdiVElhDZ7eAP1A
4qP6U0ltk3QOT0F4PDFWH+thAC8DQjsXgNI/jF24aT7Wtkdbwgu9l5zmBU8qY+SZ70tjMYKU/4oy
Rr0XbJsrNx4NxrjHOkjCBL1259eevu3i44diu4GNQpeTFoSekAx7vW9h37njGxf9R9dVxqLRpqwn
bQd3snuoaez8+lWSzcH9UALnrNrR6LR7Ku5Ovr2mw4GuM6TWNp8Rvf8RPINjO0Q9QKsqnjSf4qFw
Y5/6Gwx00vXadz/XXcajNgvxHsvMHVuVlVK1E1ge6ZtBkgfd1olEI2LYPDhs3nEyjkTzkkYsS1CK
iR0eVdvfmORT4cQn3yAqN/wAVxzo7bhiVZFxIGZfJFgsLMGu1Z/NQyI77Xv3SyfyHg/QZ4Xozto+
1Q8n2u+QfHJH0hPIlZdOXLzqLz6CcS7NUEm5EeAjXu1DtQ8eJddtf5ak2zz/QLLN5+E8LL4WURr7
m2nGw8R5V9VGBHqF/frW2SUt/zpS+sTja/6ZG9miQg8EBuDAAQX5+ipIx7FWilSDbBFYOP0mINTg
XQCLorugwYiuiIESlmNd6dlOf6aG060tR7f30su2JbsDQEJ4z9/FjDvg2P5mipGd1VgVsHJAUPz4
wBqZbey7Pnl+fp5ISf1tunrYnAO79O1iW56+1k/5r6d14NAX6gxfnePTlzU9PcH38RR55vOerBlf
nsQmdkQCJuv8pq+G3bjhOJnZk935+e97+CJIS7Cl1UgL/DwAuf2Vetpu109PT5zDXLT4P6L9fq1f
EEk7QyorE0S+ey/tKkFlgnIuvdk/sYyg6IjGBOxqQ62TkZNYSUqLpB1UP3hWYskuYpnjImetvqEA
ECr0YaPkqLNa7+dxoUbAyzhnfeQWbU+1sqe+vs4q3o33HRrfkAKUHLCVZWwoYCHyOrlsax1FvvPh
l6KvAJrZkPT3c0oD13LUx9WKOifxx1f1Ef9Fq1XkfPW7nkyd88k5t+9msnvfwdy8bRN0bdkN4/nN
PmBZKXnAuDpBkyU+BXsayIpW5IR19/jzlRx6MnTOjnOs0q3UdQWQzwb63YB2hx3uOJUL3ekjPcBw
TdOfhYBg38C226eOGpFiF+4bx0J43azk9fgv4pprsrO6XZD10I049RrIasTDAZibvUkSh3cVfpfe
rwUMMrAMOG0k6dHCdU1G6utK8dqxP+srTSTe1s8ci2SnyUY5wCLWr+ixjG2VFvvMsjGR1/z0/8pQ
Xa/RdX7oXqOBFw3fuoPr72GsSGgmwK5PEZ4ysaV1dm5gHYzUav1XIRYAeasloLiQSirLszV25lHs
FSMkYt9ioMpTcyMjvZpmPBf4XRK6lRLmc1EwQn86O2CeGpHsoeMAuXiSA1CAxNtKJMpRfqjt41dG
X7rDKTrkP+67xttLbhbFH6KM4omK0umeIaEGsCpfatd7OCEUWt+ncesYgQuLhioMDKrz84CJni0Z
e5z00pi1bHRiJ7C1lU+RQuHY8UI69JoOY8dJ2oR1WYAOVr654evkVj+kY7opSEN5iaHvWQH2sC55
YmJnKR6NyMpBq99m+zMGqB5KdEwYdhA7yuYN7mO784lGEtruTNrY+lbGcJ6TP29WfmBHPydHdSfq
hHvLiTzbeOr3I9Fsw45Id7C5OYrbW+NaMMwht0OM2RnoNzQr2ZTO4WzahiNvdLItVh7lHMOSRl1K
hvEplThpCZDD5tN+g4UffmaUy9CSAV/SYIJrL2onS1Ah/fmc57F832nWBhUOwrag/zy3eS09Jg4s
jbEMgHP5H7t8aHae6/g2b0XS0gVwyRETCHqlnqN1E0TKg7RCZwGvi2HZBtFABNw6dC+xvZOJj63Q
Y4paHzTV/+38/Kp3r//Gyv9QYMTU1oMwxpjERxJudCK7WJsktX2b6yZnZb21vD90GEmNrW5Uwtwq
o7kPbwl9y4lrvnevqcsNzmd/cY8Sc235XqBVQ/LN0UO4iuyUZgTP4H7NfQQvG+gfnpgLqRbFSLFK
UMLutXNJEIz3RD3pBC030cq3yx0P92Uh8zQr9d8U2bTlWKaFFlmQ4mv9VNLfEz2mD75N76vEQi7o
mgrjkaNAjTtLRyVMI5P7K7DFd28vUbSNGXbMuci4HDEeOUSzn+jNp5WS1nFRkf08Cna7/neSw2sb
F/SMOMoiduii4Nea/N1m8uE/4X4uiEkEpF8JrytsITcC8V2QYlxpnw1GGUvfpJCtcHMa/PDsyBWO
/oZmq7SmJeemXr5CLygyjrXWfdkvMlQUo81g/4oPw3ZCm53vPvGC/0V/dEGI8RaGV2e1GiO7Wzpv
g0FIbCdU2dxXv9kT3NjvBQ3WUwhdFUZWPKBe/pbAmpItR1w8JhgHoWFHsuEVyKrukg2Wf5N4g8qQ
6dznQpl/5R4bjHMABpnWCi1Elb1V7kg/gtMBs9SIEgwbXTVbkUqblFQ29imgR07+VN8NijWmruk6
7zp2Cbm1PT7Gm622AQTz/U/jfBn7rG4lPcjLEtpyULcTHtajHeIY79P4ftLeYZ99VltD0zapCiKv
XUYOHx5NELNodmUfzEdPtQcqksA5bp+J5YQr8Wxnv7G2iRPTfLco3/sIxrlURuglsfXtyCwiHg6o
m8WkWL+nm+MLzTehqz/zIvMF5ULWSZpxEOamZotRLisZ6kj02/78NrlIcDfr2s5P/zx1hxILAou5
q1nCbCPD17wBN/TmNhZs3HKRTnC7He4CKqwAC0C+PPp5/zCX5AiUwLmFWsWeIyAjQNcvHpxlnKnC
iHViZ+wTpymenAc3R1clAlI/JKML4Gs7W5nPwLsSn++TVhdu8yvSDKuCnIVapsKZll+dLSDdhan2
yJ6/4C04FPYHGmyJcCwJ/hHYBu1d+VE9DfRnfBqO6o7SfL+1NrPm+W6yMh450dNCDRMncSEZJkaX
ta7S0rnchT5vKuHpEONrNKePSOuezKNz9I7ahldyXui4mKlq6LxBMIBRf+aGwZh5VWYhPJgCiq0z
12vcxPaxfYwaFAXU7akn2VawNVLgxcbThvnXGau6os7cNlqKh3blIUcuruTVQXakNaJ4Z9gWxPjI
VvmPnKfu8xmzBHXs8gIgGbr0bvC7Y6/ABLgKdjVSbSS7XeHdQLStsJ3vON674XuE4oYa0BmAj4/J
K3B6rexV0g5dbKC0gSeXsXNdxZW3Bokeqh1AaI/CqnCc9RPayYlD37GY9IUbKs/yu/MBLFw5gso8
aObaSoO3p4TIIV1hmfEh78lxi15YpSeo/3H89VLMpwLz3QKiA8aMMM57zfUw6WlQKCbSoPJ2dBTX
RWLv+Iiqpv/XfYteKH5gMeEFJcaiARwkRiGwpM7xekAvSIIrcHJLklIF62Cof87QPj3Rx9BxhI+I
+jZGmFMS0bVxlh65tfk5icHK+vJjGPvVRnHM1K4az5Y3DNusUOIPNS5VUpRdsMP24ZB6ZorhDTGt
VipAWdZej5Z3jkR4H8GYM4ZPw84vIXvlFFmbJKNNR7BbuXNbzU4Awf0OWGKTtAkt0E0KIMbY1Uxb
hFPjoZktOvpLcTCm3QKjG4sNDVROSlvYqwPNlZWRr9WYYs/xsD1EAR3Ho+FvwmaHLX4rkY6/DMW+
L4+llNqVhjBRZtXIWMwlWQhQoIm2bmOoYO/ZkAnVd4ggnnjllaU7+5JrJuLMUox2mhm4buwcEdGP
9241Eh5TC1HXFVNMYJAhX4tXAZhSZCz+JLJUkL5zwk1t0BHTOmlM1OlRsn601mfUuXr4HDZnEXOz
zVOqtZyp5oXc+bUNMj4unoeCk2y29iknh5RMLf0Ij9HmkG2iTfXpO4ZTGHa4MVatnZF3bSXbjplS
m5ffWOj+x4dg942kYDxrhqy5djuC14ieFvrj+XV4+zAPH6idWz+T1dEmiIbniDi0eUnAZfW6oMnY
fOFFRidGoCk+aXAs0ukQrlVHScljYDfrHseDaSmP8tIFSyHxFa+MmQv9+F+1NjSUruu1YK2Nk5F9
NNZKHWwsDEfnZIcmSTeNaZnszMxVTGA9vSjSFqjCSvoDA0RB7Vo9EaedUdSkbA5NvCkq6p/uW+DC
EwwgRfN8OK5bEzDv16dSizoqK2U4nhVXpQK1tkdeloZHgbGGqag7YeiD8ZyuI9uiyZFan/d5mJ3E
jWe/4IFRcUlsR0usZh6I8osOK54aLTqNv38fXUfXMvKwbVZuRnBgTxBS8dCQd+r9us/DdyDHMAG4
i7l0CPwCoGsw/jgpUZvBQ2A811t5pToaKD3He4v+1tEe1z1xQ4+FY7mix3jeSW2AwieAnnWas/HI
jtfoCtU3/qp3rZWBiTIR7RDn+1wueEZgzWJGF706KDR82+vF6yKWlFGrRhTyWvkpEzBkZB3VSiJt
s8585NeLj/vkFg7uihyjemXt51YTgZwCMxRMg6jZU2uaNJJyYqU/gPxGi5D3TlgIYa+IMtroS6UO
xDHEGQB3f21X7SHF0/Av4E2+hOg5vM/g7EdYpbmQ57fPvZDnKDSplcQo0AZ+dY7zwK7GYP3/I8FE
i2o7yqOcgETahjSrfkXJ5l8QANzGDIiEfCeLo20ZWBjYzjphxghEjZzU/7zTdcZE+UOBuQVMITTC
0BvHs49m9cDuOaa7EMRf/Tzj7BPFbJVBAQOh/CHIsW3hogWEKrkvpiV7vWSC8Q+10Ba+MZ+DhtWD
ZgvUHw/jQJlFreQvjQfavjBmfC0yxjskUmKEUyqN593u8F1yR877nPx1zinZkL/2nbOP9+QdI500
c7Yn7NGg2eETOWMO0zzRMreTJ8hDHoX4DHHqSK381XcaaUreO3DRii70g3ETdaJhpDoRxzO6pVER
9Ht30GWOknzDa9yY6gURxi1EVtiOOd4gaKM7uP1zSPCKJ9ZxINHp+VnBnme6z8iWnELsJ3o4fZnP
Xzvr/LkbV/fVaCkLf6GtgOy6vswMoYm7IYW2ik/B47BJn7sHaZ1++kiS55zTW5QrdrvOvW8a4j75
mpQapi3Q4HF6XpURU/kMWm6gtXihXJBgTFuLzFBPR5BASIWi/OFh2pwz9zzskPtbrZx9bxfopG3w
hD9Zm69Pjq9fVM8L6ozlB3FfapGBM7WqN638kWVOWnPOa5FBSA8JQHT8AHPiWobDGGlD2IXTWZbH
vwCiYbfWQP2h/mxLsXGkOMLakJ6HELLIF5aW6Fj5gx0UBmN2aolGrymMp3NVHrz4WDWPksBbXsOj
wTDW5o0UAlJwOkfmr7ztiCVvBZ+HPc8jwhidaiVeIloRXBdAwhVl0xWSUyL859jUoqJjvwrgnOZd
Y6yiT0YxtdKUT99VtJ25EohEBOq5GRFWuT0SXm1mKXE1AyQD4GsG40Q0da0VSEyMhjkUEyLeQ4c0
jkUA4HqWX3895E8uKe29UZH36jl9rMi4OWV0/XSf46XMztUHMPeDqg1NmSb1dN69DSHxEck9js7h
V+G6KX0OaWk7rV2UNPvpbGW7QoUqfEBRlpfT+S6K3zjVCzkwilqrk68rdTmdX18Pxf6jJr/GnPpk
JdAVhvr8x6OMUbTYBhoVifAs4Jj/om1eUGdU2JwEYWjFajp3xZPqn7Aoay8WL54G/J4OQa3HW3jM
PXZGnQfR8kag9ULqaN0YnY8Hy/1VHway+R3SlRMhB13R/HR6Euwn3k2sLJrSH2bZRSRaG7epbM20
d2/m6iP6/FBfJsRTG7JyOqe337c/T9t+/bUVCX3vHOclIrxiyKKZATxTAiy0AqRFxt02au8HKYCa
z538OxeeK/V8X6t5v89YlR/2qlB0MOMo/YjNF13gZLeXfh+wNNjgPr/zAB57bbVVJNfS0OjT2dDz
NyWo3qx8oPdZWDolAElb85Z4FKVu2hTjbprKQJzOXhkSa9y02ms+2vdpLGVV5uWKfxOZ+bx4dUyq
VUeRNsHqNFenYoJBzOp0/pHKtv/YOL2Lbsw2JcaZQ3YOF1hjB1Aj7kKg5QGNljF20YhSOW9x1/fR
IEQUexRH9BX5VpMTtcc6BqwVBfYzTRU4450+WtYhjCQjIYAzUj3ShkXilglQGDneX174LmxFA2I9
sICxB5n9rlDvqwwtFBK8vyDTAC1cbnlID+cJlQThBSXXiGytLaBQtut1u35d/3OxoAlYAVgFsE9E
gFJdn4ZihmnqR5N0tt8OKg23pY2Q/OuJ4+uWGg8uybDQ/KUZV6Y2gcvSSQl6etKPyvHf+Z028+cy
p3xFhzEST0uCMe1BR1gjnjs8/BoAKUSnlQPnRk5Pa94dspR4QasI2jjmCw0IkEwIqfh+OXZArz2j
bTQnwcNmBWe6F11ny7HN2+vCgHZgBhJ94RbwNxizMRNdLsMWA5e2W5PxfU8nXrizENxfk2A8mGeO
2dBXCYL77bQjzn57PPGWry0owjUN5ur3y3ASSmOeG0VluKQbsh9thyOqhRrVNRHG1uUQ4UXQgJGd
QNT3I1oIqI0WF96txhUYc4ULIpoUEYUiKX1QMKeSPfMm83mHzlinNzZ50VbzoddP49tJf+Y4Y87v
fzN44YutQYfHz/H7NZ6SGaHN6sTxL7P+Xxvk1VGw7R2h0qEjoAMFjcyT8CEN1uv1J+8keHzMTvaC
D7+Y0rLTcBDxT+snUMt4sx8LrVrXbMxsXhAIIiFtJnQF4/2trfMVRLWFVo3kiYfus9BMf02JsXMt
ypGPVkFpeji8tfTt7SOg64ec/no4uAWGeQZMWz4gSuPE5DybYTPIYuFj+eJs/NLbx2NHyN5xIvLC
scxb9zwzhykICylceEvGYLJIb7BfIcdICJox4JjxwCDT+32VWwBbuybCGM1klbJQS9m3p3x5fgDQ
1rB+fvYPbWM/75/iybYK4qN1FVldDmUOeyqTHQm6eQ5eBuVg3z6j52VflyRww1WzNiFS6XlPfjj5
BuO5L+gzNd6//AmzViZVuPawUC67ksF3t8yFvhYCcJwqEYJ+NV9eD7gx3A15NOi+cn44R8pT2v/D
Ef59ruyoaW3Wlh9kIFeWqG6gFLd7sv+Vq/pDgrHAQdUx2TYnxu2SxDn9AVi8iLcPY6GsfS02xvis
Bqsk+gYHeLBd1/0tP64e98485hXR15QTz3PPiLluByMwjLGA0JDTm9wHV8Ihrap1tt6jZlOgA5SP
MXQb4F/zx9y+nZhUfYEaynnatS61zvf1///wkn/OiLl3tS5TsjGtwdFbfDxg6viM0iwJ1sXR5vah
zJ96e7H8ocW4khi9dZGcQ3r2YQAaBNZ+oauLOKcQHWaWzbsAFgrh15JjnEoeqbUnqtCM3S4l9gHH
tdk8dnT1u1k/I7rcYsDYwoAH72L7P+Klv9lkh2uwGAWzSALYTH2qfWyhiiYaxeo1RxmXL9A/ZJi4
OQdstoYxbWRCcyJu9Ad73fMaG+T5N+6cGLsQd0zHsLKw0Pi8s9/cmqKbFbkW3SaOQ0/FChObvEcH
jynGZWhj0MdjWY5n/UXDK9PdpPS3aq8wBPeOkVeeCLlHxTgPRZcaI9egIlkOYDL/UL9tMV3/9MQ5
qoVWwitV1Bi/IQVK4fszHaghfAbqAOiMXTnUWVsbCxcKR4y8+1RjnEZklJMlJgXukhQNut93yfk3
+Qv5cbyp6Nq37U+OH7ntc7rmkPEjVqCqoe6DYkwOdn+oXdwpDzaHCOeyZpeRRR5SsW0B7Xiz0cN2
Jhvk/DHSi9nhnenw7Hgh+XbNEuM/6riWe8kESzuQ+wC9wH0mvz135WToD4Rdfz19foocuKtFdy/L
piYh0wu0HkYjMURVI76Hphgtyd8ApXpfhMsWffH7jCYW/Zh5WgeLVsgrJhg+Ph42SOipBM1AJkS5
XnNUcQEaAFK8IMio4gDUAAmJf5gYyl9AKZsf9tQ1ne79PmezYG5c1QUdRgETIIRrXQvBaWvV7n/c
//GFDNg1F8zVVehVagjJt9gA4IlR6L20Veh2bT32hBsKLjrBC1YYxWuNsdY7AQPffoK0AYqEvMTE
sj/6Q4FtI/Cxtwc7psFOgRzSA9z679kdIXkASBGe71v0DBe0mHuqU0Y0QWJr2dlyo4dijWpnQJ4+
ecEFx26+c3YX0XOT/O/xK6dwpa3uH/9C9ePq+L/97cWv+7XYtckcLL/u/tPR+hGv3XO52qyQiN9P
tLed4zG1U3eNVx6PtYV84zV1xicY5thg/Q8kuEPT8rRJJEyhVxh+dxtK61+AS1x/rk8v4o47EjTb
zB2bYkcU06RqknZ+HEUtTbz3hlTjQye7gcJxehyF//bEF+K1MiGLfeAsn40Hc6Mha8rRweW4/UIH
GedQSZMQN/ksQRu1DES5D3hbNShk9Dbdjmte3YLnLr716YKhqgM6NSCq55SZgXEG9z9O1nY0urX/
VRbggjfGW2hWphqZOcNDYErAoNLqnW6fnhqOe11+L/4hw44nVppqFPEswnAgIlShB2IhZuBl439I
+67mxpGk21+ECHjzWrAkSEoU1RKlF0TLwRKGhCHx6+8pfrsjqBrNujG7ExvzMBFKZiG9OcnJyHkO
g8XXH6zmP0IXOqKrBdHyrtn/6l+xxsT18LPh7YQnpgZ1TqVKOjRULA7kqSHtytNWiCoMlIMB8OTm
+yU37aZ/8oZKscXnC6BwAR+Kr4WqFHFO5Bwed9ZaxLALbxVsPjOecMeYjVMjdwctg1Yh+6HJzyfQ
zBC8uHbwFW55iALzRbAJNSawEM1sxJkMMOagV7D2Di5GhxYPJ8d/WbrLC9kFSE/CD45dpunAn69J
b1drKj2VyPgWuT/rbS0he1WAm3hX7x4XyE/kBXHx+QKsBX99DdeKH4fsvLP5JsvITZ0oQm3KV7L7
/Z1uV7hC4CKot7UNDertL8zx1pgzFwO0ZXhNxZn+BXUH39SZHCnFEH8hH1u0xex2lT2+rhfkbIP+
42bDQ+f6S7j4TYuRoUzJ21gbQSt8CluHToalxHvwW7QaYDtdBN63n/YvQvtNkBGjJlYb8UiTZ5px
wmwChlV3fNS/tvqGQ2s+S5o8JBOaKgfrpOsG9eqiv8dO35oGw5H37Lub3y6iYdcJONzRv3hLXhk/
1Jt9lp1p9A1PTg4QGYxu+L+PPhfl/y8xw/c7MgFrcxBPdS3AtD217wZRoB0LvwxGRPrPuBMy2qoH
2CgOe39xs99EGVdkJKf/FFNPbuuECSZUzBXxseva2faHttjGzscTbyKMow7os+PNJ762bRO1t2gs
e3ScvWivjeAOc9Qn5+x3HP7+4tb/yx8uI/4kJSfG4XCgucyrdRc5C6Ki5m5fM2reoJlCn+rvkoLT
xj9JtekAqIOEJp+O59zREP3h4Htp+IoiJyow4G+1cgPJtneBA5y1IHW2xS9eCW2+OviPhhjsZj1M
unE4GtRBQve9x5SgHkPGJeoH3Led98Xfb8tYml4wBMU4UoEFMgEWLcsACba54XgMnUeGsS+mEivD
cQAZMydWgu2z/cVW3g+kdQpcaUQ/uHewsHYii9LEz1i8+/7qZblEXrRzXbJIvMh5f3/GAsse87DW
tlrZHxGS5uXSRfrcVbx0fb5ANfkAjIkS9OiURbS67QBWr15gy1lA2LDlmKX5FO377RmzlGIL8xzR
okOFlVtbeBU9exvwQL2oxbkl0YxFMqSyMmOaQo+LxokIxTq9zcZ8wWbyWIz56WO5lU9nsJETFA+3
e8yqUOy8B2yZkRaqunHt9B7QkrttyEWpvR2JYJ31p75mtRZZIs0Q16B6si1XfLeXcUs4LM6Hj/98
qau8TIxdbp7y7ExrUgB2pDEWolW/JysUZI/2DqAQvBYOx6Qb1x7khGB1OSPzzVByC18buoqNAOvh
XgeCk0y+lritsMv82yzyRP6aH0wodvUZ40zXXqC+jAYibWEHtAH5hvM/EmIsTpuI9aWlaXXlRy9w
97huEOy4gnE7VjTYJm0mnnNTOUMwnsIaGCjWRnxJd4W9vcaGtzm65uM3VOyKaTd5ul6Q41QTqHQ8
rdcSXD4O6xA/t8sAveGdHSgvBk9AOH7q6jInJHPNHCSrxCOGCUZ67ZMTP2555ul21IQjLz91KwaS
fZsfwNbaSQOUPu4O+6/mGcc1kFJw4W+vR3FuPSJjRZJWGUqphMSfPec1xN7k+u5x8ZCuPx+LuwfM
Jl0U8vlJiH3CiDmQxKxVuMt3lyDgvSwnFMZ9u59sZydkpyVVvaMT7l/vvMd73OyB099tjUVhc4Jh
ntpdM4HJh7wo6Vg0lG0h8OqERIHi2hSblvMxOV6ArdNpaRbjTDrUAVC4vaOuzZqMhSPydJtHhsmR
si76T8PF87QAjXTLfiD27yV6+NA9XgjK0YFrajx5ujH+ryEJ1+h0R/cAjLut2LzAky3E9S2qPCcd
WnbxHRSU7haZ14bvsPp00YE3682xWGw17lzU2mieIQnp8hOr4h8cXnifhgk2tPqgxA3toTsY36bu
BOPjvku/DDpvTxxi9I/dUGa2EJecC5wlvoAXIBG8PqJuGq1W1zZHeHjjlZP+Urn6xzmzULCX2kqV
msp2d3BEHHLVg0wLivOqsHZKA1lvVL9sHy5YeDvZt/nkvClbnCv7XBJ7CWyGw5f8ctx8cbR2Zr95
WnP44+hl16VFVtKw+fB7jenz3PYX3lr1PYjiQ+yj/Uw2LhaZBvKFASuO9HOJM7lQLWD2+XgCd5W7
R7vi8dVzQnUtNc5gj7UbdVvzzr48O9vga1esswpmK/wfrSNbtmu7TB9NTErAbDkAZUaUjHGPAv9w
eP1LmfUfGbru6U1sybFUpPNJpV8y/Y0xMsOW95ha41DhiQuTBCGry6ozzWObyq4DnVSPF97MOMcm
KkzickkMMxVzjK0gK0+Xhh/wrBQv72eP20mllWnxCRT268NGtF9JjZoUAMF9YXFbuXhZMDsC1ylq
2+kUSGSwcfliFZPcf/DvN8cHdO45pKTb9upaFph8/jjv8mGAO3l0nEEnI2bIyW9UMhNOkM0RAJUJ
LQqh6dp0BEdIJivA2iJZUTk9HU51DSDKP8MXRRBrs7igSDrYALZx7nCxNSafyKcJtkg32XUM4YSz
bDyQ+PmURcFFNkvDEp15FZzJG8qxFBkxNcNW8OTl7qPufKJQ46JrT6sl/Jni2fB0Qo/RpugsJKes
xDfTSHgOrF/5222hmK/lTQgwutRiNaLAhjkkHVtA3usbkj50HQtCXjbolW3DfyeFE4KMiy4VIze7
iL4gWSz8yMPUFIncy8NtvmbjjAkVKqST72TWh/JcpTSsHx3gxPFM9mxRY/Ln2Tg+LorEaqgq6dvU
L8i1JcAxpDxZY2N0XJT4T7KwD4HSRYfjP5GOr+yjHexQGeLxNFtl+OaJDdKHUTGTgVbHk9UbPo2B
O9ChDiwXy5FeTrxO3KwJnxBj3K4mWqUs/x8xZ1144nvg8PiZNXcTEkyYXui5ZaXXKqdqSw/PqPIj
QeWF59e0948gcEJF/SloXdGfDqmCVyucV5zz+TwD/ooAngcjPHHt3hZqLjHGGjTxcLkoJog5+/1x
dSDhYKuYDPXUF9G8axbBqfM4FOnPv8Ueax6aUgaMHijmQMqvfILqMEHDJNAWPGnnfS7GLuDeF0Jp
OtCLJjoWdTAS5WtoOa/QLEFaai0GLL4+3eaOJ4SMkRAwPFJWLdVi9UiEHLsn3JYT7/0YQ6GkVt1b
VAjLRbo+h5Z9xvzwFw3uMvyfI/LzNZpvYWRD9W48641lgdrTGnV9PCEwZJ0HAGDhH3SeKMICzgp0
RERL+vZTzrdoJ6QZj5zLuZBdLAjKETClFKjUQJ10sK1dfReTy/374PXLcams4xwhdBDcpj6/rTCh
zpqTvKn6A51XDV8PnydPg4RuTfeJB5sxX8iY0GFsijpeYrka8cAKiQBpvzkMOL6zDHYprxg7X6CZ
UGLsSiq31pCpVDbXdDwQSPI5dGGJvlrAw32Zn9ia0GLMinpQDpqYIAY4OvvORZsLjrklOEWBNTm0
gDjfiqN1f0TvVYwDsNT0Oxh9fIsRuC0e0AjB6AAuznPtM8dTs5G8pmuR0F5ArbPXDYldyceBG47e
zQfxkwdkDIkBhrqGVs67ZbHC2YMvJdQOJMbBvg1u6HxxYygeU4xVOXeRKKYG6F23pwvHehXub38l
XlzIRvFjrlCmQMK7O7gocvXkHSO+Jtmg1LsNlMfb5DgywcbzpqmXphJRhtaFI21Koj9wKyickJBd
SunS4SK39NEwZUcePukqgotpZXd75DhNHiHGSFS6dTKMGoTWuGC7SDkYfLy/zhiGOlNkxaQF61AH
nulpcftD8Czp9RLGJHAuZKsuTzL+fGcPS+dMD56/j8tmYYe8EJ0qxZ+hhY5MSrXogWvGZqcaJqSa
DDmc+dk5duXglgPv4uJshU75JsF8iUjQ5cosQcKTQvm+IDLXvPCYYL7GacS+7yFC1IKR5/W6e80c
BYANzxdS+rjEhmko1Is4X2g+UPpmirHWppkPR+UCkvJrgTPCq3v3ZWlzHOp87qHiKBTgbAGcy+6Z
SKOZSH3d0bjvQC72GvEY5mVagv0n7AHCDXHih1kDMKHHhA/SoBxauur4OL4XWNxRlrCbnHfjkWDk
TTn2adNbPf1UwBPAGNkddiUWqDai3gbHmvO6EfPRGO77KJZiAWyZxSLTThe1Gik8aGcfSHoiY0Dh
RGhU9po4ZhpG78sddjRSr1wrWbjlDbDNiuaEPCP8Fz0q+y4B+bt4ixDlK+Y48vkizIQAI/tCopu9
FFFkUpKs1ol952VO92tBHsQPTAKe/R2Wr4pfvBLMfBVzQpaRfzy2EV9G/fx4dkZy+JX6mLM9tYhq
OfzNysuEjv4zsyutsyAeTNzOe3oy8NVM53LXPHNkctaRT2gwSQ8dMWyNBryETgTEIoy/oO2tvXxw
yNAv8YepnZChojIx6rjPekxUeneweUhxrOXhOsOIltXuwmOIKtEtSvRRJ5TQrhoK4wCGsh6YZO3J
Jl7+GfuxtuClVtdW0d9JyexslqyZSaOPEL8QQ6H6Zy4D71pN/WOM6nmVEFxuoSjfiSduPpytkWE3
O9Q4IjIf+P3zsDI7tFWm7el0kfCwjlPUhGDAryTlw27HPbfDkXqZndmqgcWSWxHODYZ1H6JzdoDt
CIzFliMps9HFhCHGaAxZMQg5UMEes8KLy5ic+oJkgPHtF6pIJGmZOooeRu3+lzDet4o3mAvOD7gt
qn/iWihtMpYZ/apr0a5fTummAP7IxUCNMHKNmpe3znc/Jwwz1mREw/AoWXhXNV2YYkmk3O58+f34
1Cm2qJK0IWd/KX+cw9HVkr3Oy/NmI5QJecbIWIMR6YMKQOXDV5qT9H4Z81z5fCY5IcHYmBgngY1T
BhnFXjFgnvIQrpzgiI2x/K24O4e7lMVjiTE2uVbGolHQL+gMv3FjmJbHB+fsHklgcwybzKPFmJs+
xtEcMwWtJ4feeahc3H5xqs36tRttc0eqxWpVu52n32lHgBfkDq/wwKHPTmalRx0g2ydIT+m0bxsX
bui2OvAYZGeyukNTD1ZOndB+Hy0XqQv77ckLNO5oicOpgjBY6l5gO9xSB5W8G+aVHc46A+w6rahi
OOv6Y3Emj91nTLw6iFQb0NqB9nib0/nE41tM2dEsM88wYXS+0qvI4Ca4i5GvdK9EmYxD6bZjl9ke
Tp1quNtKbRyNyy42TtCu6uC9IHTidvO7wgFshxPdzteNJswxVqaq9KpWU6h55T6pX+2yLsiSu8t1
O+CTr9Xjie8trPTUqSMCPmzAC++qfV4eetyFvv16HAdxtacTIufeHOuMarf38HX7L8+POEweiTEc
dTcUTU3PGRydznAuqZ0/GKp/jNy+IfWTtcZQVBdUPBw8ruAxNsRshKrsWzxbkiDIIz7MFWa/UNjj
Lc1wNIrt53TK8XzO6ffJf2e78Xdw+/k4poht3yilniriBR9mHfme4R04ppYjXOxslWnkTarSV8Lc
X47G/gtA2W4zwJEsdg9SuwhSXFdgIFpg++PEuQLLycYAgPozMpX6rr8YA9WO/XpY0mnsdlWm3qmw
ASiJUdPtzrbdl82DX2s8gzObsX8LNjthhTNEsqW11OAs9+YWmVI9OB+8Xdj5lH1ChYrfRDPVusf6
1wEMAmVZ8l4pwIEPUGW0T3DvxuZOENL3uuEfrp5rQg7QIemQ5vQ9C+fYElsmeEdUi9GY5IbZvAdk
LIMkxNjDEmAZuiPZ76vDrg6ypzHaJbycj2eo2TGrXNDbY0fN29E7rSMUO44+H4jidtaH694/v5Qs
VVGs0GspFxxaem7WTU/sLZ8MR2XZZcfyfJLNTkYuNizXum3e53aP/h32uS4OXi5U7rnzrbx8iMWu
FXNFLA4qSBoBKsYuwTZDYMfeB29si+cr2JkpSxMz6URVatCcCmd0N7sP7QMNNdon/B9zInZsShsU
cWxaSF+Ohlb61OMqX+/0OCV2AcbbkZjt0hW927bwGoPc0K4rgOpEu/I0r+KoAE2lA3jIQ0HeW0A1
AXqI4zU4RpdtxlSdIqtChqNKVkvSiJx4Rv0v+RWmSHCpxbRUdsunSfu+lC0cTQFaiFN6wkO+frFx
9225Sz2Hi78437YAqOd/yTFWvjMqs8OFd9pIoBuF2zx8NBfqe4pThZYTLDMS7IItxzX+5WN9E2Wi
u64WJetAj5KMd6G38AR7fMAx+y+uhafJ959C8U2HsfCny6FXeoG+ZQhwzrtF5GBknCJSHXGtDTh6
XILz1ZxvgjTmmEhhCyjLOolA8IhxSLr/hgVNCqBJI2X4FbgVrNM7HNGfD2S+iTLGXsROUqeYEMmn
ECS99TDg1uZ9tJMdEXD69rYJeZdD/2L1v0kyIWAjNm0yiPiAAJg5EfN+RaHuAPLF4WzeZf5Dhs0W
EyDqjUeaeDwVq/XFHj3Ui6r1JaVnhrnroBxhufI8+XbWSVA0ORPocTDPey0f1d95TiLvd9W5HL54
SseminEutqVKT1RhbygONc/D6nmwIEvMGux+bbqFgsiAN94zH0x/vyVlf8KeUEuRalaQkoPhRDg/
naQcrniWi00TjQinp42emhLcWpXJXvXR2X0aTF/3UE53OF6GJxuMDamsPB7QfIMhDrHqlz7fFr2r
r79hOtjcsI+UuMy1q4ly9vISV7RxZPSNQm6dsXGS2i3Wy1eHBWZ7CsBvOYWPvc/bP4H7nowxqVu1
TvMzOKxXh81b6cCGnFar5xXcQcAbq51N8Q3DxJVLE4dO2WC/wZlVua4zzIeegF+GSwoeIE1QAb7N
0myANaHCfLPiPKiHQQZGptDaheY2lavhCFi2yOrw0HLEcXZQXdMVg147wpU1FqUfSARNol/otrwD
G9W/VTbgy2D/rc2n7txjPDn2ujD29M1HDMBT0+V8vjl9m5JnfE+pNSb6XCCPG6oVJrOSz9tvOdtN
mhJgxEOK0gvAxtEBDNfem/epL9qADvSitVlCGD+eBO82wdmK+pQg42ck41DqwwH9QOAUhapbB+l9
ED7dJjInIVMajGM5n1vVElPQ2O895wx8qqzhZM2z5YsJCRZKP2+PQ6bQDxOu61323LxjPiM+2R/c
o8hzfnlKiCZpE4vbd1JvphSuAWsK0TJy7jEgVJAVjUkD3eU8HBUn1l5NidHIZELMPHdnJT2D2MnF
urbL8x6ziYqhaBqA/yX0t9lqiRR3EmCnRTrmYGAjW2qJCeC1I3jZCjXB6gWHnzlBmNJj+OlljHEP
KegpKcmeC5JsS+Ci3ha2WRWaEmF8Yiwdh3Mvg8jR24eI1jr3tXxJXfnlZJF00Woo+g/g7SuIRDvz
Gy4wxNWLsF9t+gOok5t8tSFuU10TRhiJHPWV9VvjE6SBkk9GNwgkzogS9xsy5vc0CBoaG2AXxNy1
A2x3/ZEW7y7gkmP9ZkN8Q5XRW5Z0Q5FNJmVXZEkYm4F+PzC2l/5jBLMNuTzzbMY1/f/jFSe0GEW7
YMHgEJ1A6yk0iPda3xtBdndGL845Aq7N2UUuhgB3tu4BJxBOjVtHnn/YyQ9ghDXPsUE3SPgBzv41
Ag4iMowA0bDBi3nmlHz6qIy86vGhUg416ITAfqmf491tfZjVuQkbjDRWuXCOzkf8+QJ5krjoHDc4
cjGe52o5Ux4YIeySqgKYhoS3wrTX64Kkfm+rzuq5xDat3RFpMXACxdnSx5QifdWJko1xVTVRBYq0
HLH3PME9eWS34+5A8ThjHPI5VQcZF2IoxBP2vS1QsZfqw+1PNOu9pswwTlg1LmepQN2aRjVY2cRB
epXIzxzDOBt6TqkwbniopTHGAAGo1JhOHiEOB7sMfffXMog9nqmg2vGH+iJGw9CUaWJNiCGmVyX2
rDQFxFp6RMOV0PgMYBA5L0cF6wYZtohoRVamipIKMnSeaX92jI1KMF2O3ty/er5vjthC4ulcaJE5
GpQjb1066IUf7XubJAipP87/H3P589Z2QpAxQHEi57IWy3S9Cytk+zfFUZ0Ck6dfPNZmx9aNCSXG
BB0KMbPyHK8IVUK1Ibk/AdVgxAhJeC+icw37mu7EEHQ/dJenyBxBYeuKlVmfzKjRAbHvRPejv9ot
gy9tYdq8z0f9xS1JYUwUEOitfOxBJxyWloeVgOdxK9lbDSOLt2VyPgCZvCZjmtJUzk+Nhdd8ylGn
x4Cdd8Y+o2X7vr+Brn1tA9O+TZIrKoyVqvW2Ojc5RMU5Otp1sO/sKY68KJ9kZ8l7yVmTOOGPsVZK
Isdm0kIRnJ7iGCibai9osPLcAW+ecjM2RB31psxM2HgRRYd+IWyK8PS++RpQu2y4V3J4n01lgpte
kOrscMYbNq/KM/a+VIW0Lvnl+jUC/BZQGIGp+lsU2mFqGm6FeNZNfz8qO/tdnzM1lY6g/nRycVI8
3njrzlcOBDenxu2L+Lx94k0ez3udCUnGvkSABC1FnA+mo2Mwmg8vsJpfOAPxxP2QHB1XGftSHLAr
2pw0PK1L4V3rlgiu+hx83NaCudRsYsVU9WdIgJFIoYoG6F2j+GnrC9inXIjPVru+TWY2XsO8Ng6O
4ZKjJjLqjcDYNEfZxOSxP24C/mro/GN9/31Gl/NWlPVex99vXAf40fRYRuddHOyh3uZjPsCdMMLo
cQoQij6yQAhD7raTP8TLeD2Ktt6R43qLzv9Gezxzxvb/Yqi+mWNU2uiPRSYpoKkBfJuILg45own9
bpJl0pCPDy6qwKxM6ArEWJTwbibzmCoOOfcRlbwjItO38u7wS8NeRYtSbPurtmPAWPNXLikPf3ga
3TJNTPSj9nYFSJuEpjLWElorwn1RgCkA/1sgWpBItrw4H3Eg50JyL9gWtiz+Kx8wIcuoc3IceyuV
sxGRKnRMyuznX3bQhYHCNcwa1ddbHDL6rLS4xSNnIOXorxVRvNLB8RHvAUsSz59osN67zy8XT7Ij
8mu5XGLidE9TG4Qw6H59fADLzd68IJfawtBwfO+8fE0egbEBMQr+uVnhl62VQINF2+CAIuAypAVH
d+jfufUCTDTRiYBZE+k3Bmvrai0rJF7Ytf2l3Feh7nKIzfrBCVOMxRnUXm/kAkwh8tzj6hGKCRsJ
D1jYvPL0LCgiTrb9I7uMvkRj0pv6hZICCo7p7xXcpIhzN1oFFNknCGyA27ZEH7Doj1V/GhfisBTW
O7oQ+Ti3PjVraie/hrVQRhJrhYijuXvndQyVzrPsq/tPfqkx4W4sXUPNWx+VMU6tYLSSrIAc7dKO
TuItHhbJnVnaqIqlmRPAKEa2KQc1UCkgxrslvTi1feJFxLOhwDfXbC1THJREylPIFj7B4L6ecCEs
Wik+tuvR36R3vD7+XRo1IUmD54nJGk+ZeSku4DzKidcsxYwIiEF8N8W1jkB76bjTBJwvazDGKo4S
rNsIIBiqPoIP6YCey1IMU1ygAl7FB6+aNF8umDDIWCw1w6XQsaf0MCaf7S53QQAwT4714Rh+gzE+
eZ2eK80AETRQD4AQRZuWW3/mmF6DMTwo1ctZ18b0THHoWZ4m2i4cGXBfeZgYPFNqMFanE+A7hRO4
eUI8ipsqZxIDh58uvXOe7VpmvqF37G3sw2D0mO6N6OTAYGcrA3tJsDqo2EobEdDdp8XXFq2cyNZd
bmTKseMGY2G0qDuJwhHPmeNYh5NulQe6d4n1E7sUyP9mxg3GvGSqHkOxKa0jCfdrubTFjxotdpww
JZrz73LCb5Fni7V1WbZGmVMn/Xry81/xGgCMO8A3DURY8ao982HWP27DZOxHWiaHeqhgstawWd5b
iYy3DIFxmu6C8F9GyBPOGOOBndxLLgBdhw4xJncjUmq8IG9xjCf/JmMyzmdLNquYmmEn354N9EUw
IOmgXsC7PsGlxNiNbpBNuTtC/rFidS0zAv9ohWZByLXz9GVuaJrJWA8jj3MlU5MRDSXMzgCaioJw
I27hzczw7K3JGA+5rAshUyDr4f607kkZ1AR4RDJ3n3l26mISsLABfqRWZXno8XYXP6kIgrHUFVzD
sqNV2ZL64tRHopPTCtHSR5ikG6u3b2v1dZjv1pMyFkQwrCrKLhATFHuwIqrbSohLyoWTuoBRW0SN
HQHs2BswGCqnbmybATxqjFiC5jt8pCSuLDFGppPkQ6430PrL0vMa27rgVDywlYUFOiS4qnib+fmS
8rcmsheM81EaK0WEPKFAucbBqAUQntcPzybB7TJr8cGhRoWGfWpTxRkMXTFxh/ua0E6ilKaTtX40
CoSDilOtFSwK+kF6V9of2foDaQ6H2pyuTKkxIjyiiFf1Fqhhq4aUTmo/XxCdcDPUubrklAwTcY9F
1WMq5XANGgSSAw8yuLzxekyzYjGlwkhpmZRpOWjX+AcD/ikw3ABOj24Wt0E+O4A9pcQI4KXJpLyP
wM8R7cF2xMk37LXbdNAR+cMXchYL50Z532ouQ5oQvf6oiWQUWhldEo1+q73Ti+BvlVCcRCRIHzwh
5JFiXJ1mjiUgVkCKFnf3joXyxUBOe/UAak8fxf5/k0J248CQUL040g8X+clOGYl+QF+XdhsyHn7H
7HTU9BEZh3cECnpsnsDZxW+wQhZ62Cw2cfkCs44x0SynwRS9LYaUvLEwMGIcXYu+XHyZ2Xhw+kMY
f5gncp+0VPOctdO2BNRxphz/+0LNAAXYjydOADo7BGOqpoXsTtMxTcdoR3IQtFSoTwiqsUENaf0v
0hLnW9Lf/af9+ibDqEZstZ1g9iXsF3a7sHAPuLxftJ3Di8Y4dFhtUKVRak2qgshD4m2Mc0UpwA4J
Hu42Q7POd/Ju1w85UTsjwUBArIAh+F2PIi2dgzNw4FHNoz4HZYGQV+Od3eOckqRWe0Ky1nDHyixA
EoPNgLJ5XSveYamtu4WITlwKv+rc5nF2KnZKkNEKpe8Fcxgoj8VdAxjlYHvxOSR434v+9wlPw0Ud
i66rwdN+XOUNsbYZoiU6N+p88K4ISfNO9B8hZNdwClXPRbGHrD/tYbIcHRMBgDcKgLzA4YpK8w1p
v26uT7jSTDHW5bSh+aMj2neJXTXkGKiPxvJrZ7zQu7D/H5dhedwx3lTQZB04TiA63j3hngMtMWdO
Hear/BG4KrzRx1nMqKlwMIYjbqu0LCQqjXuv32WRgzAPJ7vQE37++PriAvfPhyTf344xIOIpRgda
BTmKR7J3EGsGhj08cg3IbExiKjIQ0S3EWyIjkJfT4awfVROlZKCXDVvN1ZZ2JnuFz82/ZzmaUGIS
kk7O1dgEU3hA7TnDAhWWp4QFcAo4pmqu2aVhAlZScehFMnGq8qeOycmhbKNWhRqr/mP9Zj0ML8cG
Y0Nh/HZb7uf6iD8oMQHC+agLQmlqoBTu77y3x/b5wXI/3wkyfYDYF/ZANG5kPKNr2HmTRMm0dNpc
YT5YJCZVU8XW+KijVvMkkMpuBtsEmK7bOL929br2/7PL+cEzXnPxHnpgAAeQDUUVMUj482HTy+Ug
5WolwiB70fKRnrcmLxdn8xtXQLjYfteNJsao/KDGmP+4Lo/F5dyJ1xJthZNk0PDflncibzHJvAfg
2BTXm4Mvv48b08PKX20DfyUIkWrd/sxzqY8ug3EZKBSSoV/FYGLe0l6ru3JIRHTPwrXsNioa4Yiq
RVAMvqwFPcTEoUiNCcP7D4rMR27FS3o+43THY3GPxrBhAG8V5WDMPF2et4irn/iFlplY9wdFRjsv
vZDFY5SJtBW5VpzokSKfodzCPW48F0n8oETt+uQ1y+IwAuQ3hxT1qM/ejaMjfzwHdhdYjx/wgzIF
GLQxLcrzUuqMw9BlSbbQHQbEE0T4J+FjJStI8woIlEbOXg8hHleA03Fx6t4g8JCZTbujqMpgU6Dx
zRcTUwFvxbPl29nZHsIAx24AiW0nT/WDfbjbOT2vbDg38v7jFzIfoU8OwxEnsfALuyUaEzhVsYa8
jUe/dYEViKexiW2uDirR6K1N8w2IjD1v7n3OfP74Ecz3aXI1PyQinglw1hrB8i56Ep5JMm64Rd/7
DyGffA/GgWdZbFVHqwS3yLr7nfxyeHR/fTVvvPR+rtP1gyPGdQ/jiNAuAUfd0nECqwXwOLq10XYd
akQhCRYbay9fW9gqQETr44TzGndKIBDCk5EHNrdrPJf0/Pg9jG+Xc3hivaef2XHe1JfxTXeAwwK0
y5b0WHmkNaMwsjgFnLmcb0qVHXoRTpF8KiRKNVxfNulWbgALmDj36sKPV2eUCXCZK3EvBIcjML53
Cj9i5xJ2bzzTNmtovr86O/2SGXFytkz8jAuaiKiC+Mcg8s64smrh9BrHjNKA/YaEsYh7Q1wVll40
Ivwz1D3KnP4hQGGCu+g2b9MmTDGZg9wl6lHoroQ8lMULhUgxyuJnW8A6BxY6bDAXl9xbY9fHusUg
Y9JygDGJVV+DwYpc3HxZ2WMQk7c7L6mJhtGbTVGQykGQWvu75dm3N8BssrsUcFjUwtKkHi17086f
/03z6oe0MaasPlWjlejQOdjTPbpX2PHCbT2+3+IYkavRn3gTI8tjoEzg5aPtRarJIYqJGX0dnDjz
kur3EJF4dISM4JyGtbyorxwBm4lpf3DJmLCqttRejPD+KEaJtpB66oeaYkp0rDye3nC8l8oYMSwc
FqVk0E/t0MOhboxt/RVN57og8Xkmk/7uP+RKUXTRMiVZM9jBJ6ETutNg4FWLi2eRYtjo0W8xNAz3
37zfhA7zfsZZivB6oPPkOVFGUCURMTtM5ZJDaNYSTAgxrzco58FKTkf6etTB58vOe0ngDW6TmZuu
RXj4/W6MZUfFsNWiCGQ6u3W8y0YJI4A7rsj7Ap6lJEG7vlYuijW3WDIrid+U2VXbTDXjvu9A+Yyz
aM+fkRd/ZGQ82wUMEPcM26zSTYgxiUCnAwtDsqi5k92TncJvRTAzOJ6043bzZ/LT6Yteo5WJfhd1
n+C8CvhSyDqUMMiuuS9Hn1fA4L0eY781I9I0tQYV4Q7R1Qu2oTHvgvEL+7Z8zJW0fnDD2mvrCARY
Ku+6YTvyZ+QAT1utsaXcLQQn+KCjLunddsuhOutyJ5+LscWmXDbFkNI37O3izlx1nrxvN07960tw
PhKfe756rgXxg00mhDyYB+lYGyAIUALJOa27juy+ujfYKu7ZcWnWLk6YY0zI6VSK5kGjtHCU6rUh
3iImBbDedtz64BwA4w+2GCMijhmWEA4gVTutR6+cpo2NxWKL6HbuCg+HNBzt4/Zr/BXsSv/LoKND
HC9AKdywy1f5mmgDrgwllkXlh+ahla2/P/Em0OaS/CmT1/8+IWEChePQtCDR2dcLwMi2hRGr7V8B
8DPtDx7UzXzohLqTicxalCSTUYlDrgmnAbsqj/ryWJNhXX3m68Ov9yRYtrmz6+6Q84a0ocl5ybmR
WF2e0GWU4mx0mVS3oJuswv3xEQUpZYlChr3DECFHAWdKNj9IMeogxudjehJAKifFo7RBu3/3wVHx
WYs84YbRgjyKj7VpgkTtrO/6Z8PFqtwuKHxevXA+RZ0QYnTAbMRC69QLIoNjgMLkgeRf6Aphb4/O
EMru0STSw9HtnPzRdWvsoHvCdkCaT37xZprnVEGRdBHn09BAQmkGqjKR09RIxEjTR1qMqnNbaYjD
C4Jm6z6KLCMbk/AvlYXSP+V5fBJbk2qb9xD1boSh3qNvf20HDKFgBZjzDeeCrik55mkVrcoulwrk
cuK8vo7kzgf6dEE2vwLuxNBsCjqlxQQqwkWAEz9R1pADr/d3jx7grv0oUIFwguI5N/6a/VrfT8km
nwUKv6ZW/N9T6vb5gGAImfZj7J9dQKx+bBNeLeWa27GmcsIhm2cWSjQiNzCg3ylR3vJxKUhuilvt
SzNcuj7W+z7JKiKbJaEoQ7q+3Doo5X3oD4BF+x0DncThfN05IzD9PTQEmcirbB6FRqIvLh7c4yn0
/YcE+L3vL/YFo5Bfdit7/2qJV5/SZMIa4aJkWnHCG4T7fYIiMXneLOUg2nDCJx5rjAk3FeFwbAqQ
gfZ3Ek5bpedtK/+OBVs8+paxuv2SPNllEfsNRY9jTNhB8x9jQg+huVZmL3yfYAQcqV5pZ5+w4Q0X
p2cu0lBkDKRIEi0G6/+Pte9YjhxJtv0imEEFxDYgUiEpkkkWyQ2sWAJaa3z9PeB904UKYjJs5r5N
b8qanhHwOK6PM7fZoxaJvSE+ghUBzMr0FaRzmHYsRjpWFkozPIXZ8knX4phbzXpYp6aBODhRvTfG
Vry3Hn2MsR1u3+f20/xzLMYQ+npR9M2imPrlCQ2KmBi9/fc3Le36IIz5k/00AuGWgIPYo2yFT9JO
ez2qH9h7vw/uucNdmz72WhxjCoNW1mJjgRosxU1tu1T3kxtYzuS+VYdj+77njo9vMS3imf25QQa4
s3gwMCKBA6JQndtY/4MdRAtl5O5h2R1gLdXxgRpORzWHd7db4dFaNIPjk5wEspGG0vVl2sEcY3lj
MlCNp/ocFWHb1OvCaJSixJW2T4MNcgo0GHAgZDNyXh1EXw66gseqGcppxpoXODALVSUIzq1lmPJi
eCCPwG6+709Y1fyT++22av7rb8d2pyt9NI2FEeAC7c4R8OWQtdvx3Pat4vFfUhjoyGeZ1H0ODXmx
39OYYk9z8CDSZ5GidyKwl+1YPPd2+Ytfzd8/OsmWCUdjLJXaxH12NZWof5izpVcDFQTUXH9zPt5m
yUDB3gzUVVR01rBUPfFca9VIMunaTZYtPktLvequeLAMl0fft9Vtqq1FMWDSt63ca2YqLSbNFoND
hKFJp7s/TpLDbTXbRODVsRgkMeS0xf6MHLrxaidOvVcsG7xlnOBg0+tbCWHAQxvGQW46CLGNioo/
tP1T9o0DwIul+KILKxEMSPRqOadJjc8zQBf2gXNtaGUZB/1dso6txqV+2db2P/JYuKhKUa4HA98I
9TTlJO3LhzKzyqp0BNMOs9M4O/1Aa9dMbBDryyUmN5XYKbqH28f+dM9vHJuFlDzHzgwFSdPrqXEw
6l72QJVlYroL6Iu/w4wDzT8uFxST7dgloJfSrtErZsgOR6c6aAXtDvDyuT05m4C9uhvGDdSyvOzI
FEvX0qDJsJ9nC6mmif7WMo5Z570UncEcsyJ4KgK+Qi7boYmx0n34uD8+H6uScrn3Fg26ddWMr0LS
Ts+iCVe95EXO50MMsrOe7jzv7XjksjRu9fCtMYAdjImEOUMqF9LOY0Sx6zK21Ff/G49CbjMzoRBd
QW4C3BYau+5c64JW6eICz8YK7hS72vkH5ZLvx4u6LN2tEdSiXob6ifIzodrzbeXdtocr4cybjeJe
89W8kuDFgN74fK9Z9/B2Ly1yW7UzWkt1fm+rl//KbPwRy5JslKlUtdiGJV1Juc/3d9YYWOoJbRXL
cpH/qgC8uuDPiuXK5o++1Cq+hAtGI8u5dwuK9VtmbyP/f+KSn21qqKYiyQR+PDTtMPdJFJBP+FO9
2A1XdjQLAe/lB8U6sePTbxCl3v562wbxjzT2GiPZL7tsaiQkl5aiXHAcP5YR1aS00UfAkbVpQFay
GM/JzMxyJgpOdj7Hga0NjiqjibZyn9v3pwRrYXY8i7WdF1lJZDAsrv2czDVOp9DezWXLO4Le1hkd
2UTxxv45P90+IefTKQyQxXXpF7MySFd32OV71X0SOdu1uZ+Lga8oS2YhHSChFuzpoQW/bIINOocT
b2pwG5NXN8fEWnkYq0qX4+ZspOkiB0VijEGiW55Pjr7psq8kMX5S24C7gDSjhGTSq71EqleJXqvn
wjoY3u67ZSX3+6fUeYL3yeuz2cbNlWjWberIkMhDi0Oe3s/v7nWqKDYpUivdh1RcevUf9zzY4r0B
xomak6z01Ranxb0SyRIrGj3np2X6/2lq6VN87D6Kj9tauVl4ACvEvxCF3S4fSnqolCZkijtE6GhP
G5zobNaWsLOa8pha/CTapj/6RyKbROuUIddDAjV9AXlPaKFfft5Vh+bD4IWVn0/qiz1fSWIwJa7/
dZ+kACsFKhzugs4v/Ru6ks65a17I5dfliq2S3fO4F0I0CBUHbUD1ihffLmp664cwUCMXrVqP0qJL
YHWo71M3B6Xf6+dHXShO0cvB+aqcd8Pyl+hBXRdpjBfaonPffW8PJm2Qtj8N8DTco/aBKh1H4mak
trprBnzSuotMZeyWlyrdY8H19NmCpl7nmhtlK7zrZPBHbkJTNGbIqpzaXZZCvObeZBngZi4ohuik
HUjc3kbH+bZTQSmE2RosxEXpx7TtE++iecrMABSRVU0LAzyf3Ft07KOxtPsaD5YbMS5nuqVCDBxJ
aIHPfBNnBpG9ugNtIljX4m8lbGTuWP9XfWWAqPUlKVd0CItT63xyPypileXOuLPRlRpb0X/DsK2t
QEhl3Jpi4W7URKjrCd4h4rqImhYs5N5Htum2nn66uzfukd2QWTaTSoposSgvdnEM75sYU1+Hw31u
V5ZAaLuz4CSeUis8g3EzPf/kdsV+bti49QsYVAoyP9a0boKZds8nbH053zfWR0ST42EhhXfS/bGk
svv2/MSdOuO4IISBoSAbjbwPAENnG/24zTeeAduiWVl/x89/X7nCfi9hdavU4zv27hm9aopbusXz
YDqmg84pRG1Pw0duWf3uiBbQ3Y/eerg8ZLsOHanPITh8wNCxm3fi/V3vYON5au1fxmE3cgLqzcwq
1rBqSzSERn62KyhqWl2oJnFBKmGPAeb0MNpNYpPIFVI6HMyXY41166dHXn5psya9Fsw84bEPzVYK
PgWLj4TmEcXAx+tZnEC+cOzexOqM0XpeSnLTK1xLZd5yFaSmVIFs6IrM4Ov9ObskgSVl6KZTOU9r
0y1cS2JecRa1GpiSFkkm+txVK2+tHnd5VBzprL/dfsebfaArYWynEHi1O7VIIOyEEaSgcpP38F67
ZqHdHaxCh82pnD1WgmX2nXOnWMfc2eNhazrl2b2lQMu+5vXvYF6zGCLwLurl0HVoC5d0olZ5XFiM
bp93M5Jey2HerhTk1ZiZM86LMbL7+8q6YOvVTrcceoRtW+azY4tXOt7Ci7VMJmTp2qIPqxlnGzvr
w41RDEDD9pHLkc5T0c9GnBVsVGry/1T01D4puzdQDj4aFs9SLw7IrQ/FOA1ZPAcaPhYu0Lw/nxPM
YqNjNzSXttaf/Jrl8jluSWP8grgvKi30Ic2vKabrj8d+9708PnK0b8vNW38gBlHMqG/zNpCkq5wc
hAvq0XNo+QJv4ntrQEhbi2EghHSm3OfGonsvaE26R2vS4UIfvjmgVgKj0IlPSM37VgySzKMUN3G6
fKtTa9sExA/P6K++r9yQoP+Wm1XZ8l1X52ObMMYhTTEBDnFgUTLd/IQRCeybQXPE7Te8WULUNEw9
aUSVJcL6HtJMQkkBg+G1mPf6ksaNrfljCO3nI0r4MXwPbgZny1NeS2TQqZUKISwkBV7jqUYTsYCG
BQSTyIQ9PgqcgvamLq4OxwJUGc5dNyxKgltUc4vgEl9uX+AmHq1EMHhUa72AbQOydBU6Wp3JNzDu
dFaEhbf/lSVbCVr0cwVI+SymcdTjLINlpw+FVdd0maM9cVnZtrz69fdhQKkNQr33I3yfU+9TeNnH
O2x3Tu4fnxb2IG4laFPPV8diQElQhDYeBRW2Sv9RvklYCJFJdiLaSJ5weRN5msdAUxj2rap/qsPJ
fb+faQV1QAUZ9Abc6IF3LAaeKrEwQXCASyxtsBTNdrHTn4UjYIJXIFxeyxdQX90fA0siCKILoyVL
xvDcX6XLUbafF8t7W8s3M08rpdCYnrCijGojyiEGCWV193p+f78/YAwDq049BxXJZ+sU7m6L5CET
ywDZJ0Leiwk0AwyQ5xqhrOyEtRvfncqYIhj6P16kxmDFYNSdYooQ9/IqUPWA7gJ0bNw+EgeO2DaX
UK/GVoohIozp8EtE14TVyzyN2LaMqBjry0y1TkwGkYIJi2QSMP4iovJ3sI0H9/DrIbJ2MIwgX7Kw
kJSfP9v0OFcyGXDCBke1DQMNrxjjX++9N90JoPjn+X6fTtdXZf9zNAaaxnaUw6pZxGB0E7R+My1d
LNdGrsq3eM01CxjcksUAU1YPvZEheriCjF+6+PTIDfq21eHPaRg4iuSaSGGlL9CH2OT1XDnnMQSp
r3JWX7P7cvd7z/ditsH9j0wGl7DjqAZ/PU6FdONrLdM2pLqTfg9K+oR8Ncc2buPtH2EMNs1yq4Vt
igMuws7R4fZr2kwTa/8onSYymDR2QxwnCs6iux9opb5cDvl+yYaj76/AfjeLI27TfV6JY/yW0lAH
fyYQJ8CbeB2c8ik91S/gcrE5grYgXUdxdCFHVtG8yeiFOIR5OqEbA2O8tv/2kNlI7GNukSNly0Kt
pTCaMGKKIMk6SEEpwURSX6WO4mAfHuc0mz2FazmMEsRpNShTBTmfe2RANnI9oB8W877fv2OROq8Z
dLM5dSWONVSJPIOGP4M4cO/YbgB/4ure67RDD8t5ekSzgk7vl1EGemnepoeS0Adn8mosTcVI8D4/
P1bfwHd0+6o3kyzr38RoToaV0FXYLB90tM9XTNhTrINF0xAQGWSkP02P8+7ULexaC2RsGRn1REGN
XYb3Ie+Siarv8A6y36gwDM75nkbnS2Gl7vVwuYBOf7TiF+T4iAWG9sxEI6sjOU5O7yzUzngsfVuI
sP5hjG0qySjIdYEf9lKjDcTk8w1u4dtaAGOIprwrurFcrto9N1YqUmX3v8yG0hvPGm2mP9ayGGvU
m2PeiMs7RdMqBgeRAcntwxWEt+Lbj/ibRotDiXH7l8rntaDxbnH591UooLbDSPpFxxXsnDfvUue2
vm5mI9cHYwBIztKwmT6/0un1PcTy54vueNDWGJvmuWmJLSuo66Ypm9hGB/YA5hb1VhKnES7Lte6O
4HOS3Xb5aEbiGTrHid30KNeimHvrxa6dcozEXE/gGHx/z22w2jjmLrMxucyBV96pmCsE9XA4khyi
xN3L+UO9Ji4HVzdbddaHYfB7Ji3GzlNIKJ96B5MFC6EERw+2TcSfT8NAt7kQ9OsBRNgLbmBh6wEN
Ovwe2M3gYnUUtqttnEtVic1+0WfXnc7X8P4X/bF0OGFm9fe038c73uf5N5D8z9HYDrYZHECjOHew
Sq9nF5yLwMLdA1zkZXCPl/HYrO+sz8fAsS8bvTZKOB+IMa7FY0CDYxqiuZ6iFrjDukXrqazobxCf
Cw9LN/NPji5u5jLX8hnUXaZ84lmG/GmHjgWAIppVEQXwbO+iDqzHvBbDYK9OWt2fW6gL5l4aGpzb
pV7C0cl/A7p/PhwDF6kBtom4wlmQBsHWbJp0IJWMaeba5a61jr8xRvf4O8J2AM5b2PL+1odjsKOE
r153BeRCXYDxxlu/Fz+aD54Y3h0yuDGN/4Lek208vpr03H1v92qLrrQYXw3Mw7ule4Zztq3obX02
BkoyaQxTOcLZsPTgjGV/BQ2/8w7Guz8GSzTNT8pyMZYFTR9UVEA+B9d42rHt+PyjHSxdM6nrpDMU
qCD0nLiHj+SIqYHZg7tnWnje4eXuaHUn9SSfMCPBuUXOCVn6Zi0nAhAfkHJypVNwNK3KjdwTqBY5
crat/58zMmiCUrHcSTNu8oRK5tjSQViaKGzkskCh+ZG1qIbz9zFuTmKsdIQlcp7NURTNDqdbWNPQ
e/RJVIjdZxjH+PGw896c0Pkcxmi4gQrnSbBjrGJJJpSml3sdZ9s9oLUQrBtPwsPS3w/Gam41nvcd
GYRJhnnSCwX3i9YM7I9V9tjD3ljo8n9bdjUELjq7sIP69kfl2SOW6jmV9RLZDRwSs8GggYStvf7a
gTLHczCSz7vSTWmGJBpEUSVEtJrKOJBmnAl+shzxPLtIEaHbgFb2N7I74oRou6Wc021d6Vrelytt
DTVdAiAw4R2RPGzoFa3h9qRQYt2J7tHCoKKJRhheDmfLC8P0sy4TZXEuifT3OeW0DPsJO52htG73
rqNBveQ9+y3tXItgXiOJq0hSGgnaadv3H4P7xAHnTedoLYA13rMZyCSFAOS8liADbRmInzH/5GDm
BPuMOPK2EHQtjlENoeirVohwZUZN+wC95r84AjZ7XNcSGGXoSDhi/AMSUDVG5e6DZosHBBLB20rH
lcNYbNCR9X7XQw4i+1cwZ4bWdac/wvUBfwFH1PKTWc9nfSTGaofRlCLN9XkkG8CYutIOrHl4SryM
2mZotpbEmOqurkLslZ0XcEK3oNSAol1tF+QP6RHMvjaf7X7LOVhLZAy3ofdFjaQKPldF1SscOr5F
4zxTNmdTtGWYkAEiuqVBD74jvHFkrL+hR+Lx98vtb8XRb7aqkJeVEuvRiAucnDByDYm/EHob7f5B
HbaSUAhZU2Q+vhFpHbF+SeKdPtJQsOrIqiSwSeqpLdvleL19MA4QscWFop7MfFguEWwdMWipjnuL
t81hM5e30gXWbqQ5ppHxrpaMx+urZqmgqQQUeU50vcNWZq62b5Yy1vIYqFC7JDH6BYzsV+lV/F3Q
+nCPTtVspw7WjPGi/bGQ6HMV0senn9ynxvuMDH6QZlbnYVqE2wN2Ny2MjTzc2HLl1udjcWOsplQW
oSkYnWgujbWsVcse7vZYJYsuZ47m8wBRY7Cjn/xJTsNFQ17PI6gZ3athX3Z03D3/5Lgzm8mJ9cEY
0GjKHFtrFbwysLsr++YHeft5W9s3/dGVBDZnMPdYmYDd0jjMGXZX2UcUw8FPl2XyBG0L6NzbPQ1Y
tnriVXY5UM8mDnIyzrMU4xKj3SO3GZIH7+zMrKT0SSV2+OsvNvlxCg/IV6Ma2V9VYqUp6O6Q5uFW
1f6NN/gPXrHjbGHqG0QIPm0K8mJYaQIi2I/AeQNny3fHag48y8yBYHaAVgH1+KjHi0dTP0QPTzw+
aR5KsUNsiaTXKRp1Fj0v4F8kTrZv6JlGAVUCqvbgi+8SOAG818y9RwYwyiQZFVBCLCqJLdfzPrSX
xd3fsWx4/4jOnf/jc2YXPon9mGlziRcA/+bsSva1wr5hgk3hB0DVTx5UcWw0u+PJJwOpYvnzvRH3
/B7+DB6Th+RaHIBV/x8eAgMgpSYHWTUu4mw4ia/nF3H3arqxZAUF9S8oiEXYOnkbUniPj00e6LU/
gyL2E42ReXHvLzv1unOOx88BPS7TG8e8sOmCyoiUKddxwgFNNa/ns48yc+Hszdh55O2/4LgGBhOj
VFnbzqry+e38h8JDeoBX19mszK/gmE0P9EaBloMlDAJbPIJlMKq/obb1hHIBz7ZsZlPXopgIJcmq
clJzPDP0dIGYDLE50rcBlqA+GB6l3hv2pGBbD3b1LIuBeFRCPHBhlz+hmzgMZAkHBSGEm9r1frez
HHRIIYJZOis4Qcwnc/KNyILNC/Qk7kkyQVxnIVGN1Dg2RI8UI5YPO/rNy7/D73qavj2lj+XCzM+d
ONskcVhfNuOhpJmujboO+QnN0YGj2n5EfyMI4JyT5zAYjG8C1plIEJQFO1Fbz5wQvfa89DRXRxlM
mTRBx5alRUcRYsx7ZfeMzhGba8R5rgm7z0lCqjOSKsip3Vc0jyDuvKaoRPv25dBS1aYorlqOtU8E
i5eM4KmLySQ8enCOzokC0a9LH477ccASNFiFcb9slt2Nj7670+iInSmedYfBB9qcBO9nOlBexodB
HCiEjA1TukmIoquK+Lnva12hDBtQghZ166WpS6r9+5SAAatRrEF1Il5jBuNEf8oyscdKVExZ1Alh
ggRSzO04+W3nJSIyoZJpmblpZa4aTNZtA7EAy+otLoLQZKKLJtJmRCLstKw/NuC/keTOa7v+JTCm
zDVNQeEIMTeuThONhRIfN6eC8uPvnFUnT2URdM3s1aQQektTpjSw0rxXP1I/LVubxEKu3I3YgZOe
4jjuLqYSGuYu6bVUPxd+oRJq1IoxUyxWDju7UUftp9KWpHR8okfvBonRUYfGYmxIGc12piOGFu6U
YUAhpRKk6pLVObantGVhvhRjqPwupqL6AcKD+T6NjeSaJ3L9mLaT4KSBn4EfQFdQgJTHHiv9lCIt
7HLuhks8ddn9gP52ZKN1U+icXhmqH3JeJB/Z5EfX2A/TnJK8LB79ZFZTC4PW2lkBYS14svs6VKyq
jsLXMJHFivr9IKI1ORwmV56b3tyh7y0lbtYXSXTF6jqsrFNSczrXYIpW3TCSheOIjOCHBtL9loZF
q4hnqYrSxz4T5vwujwQps2ZxClonrHwVrULZIFwDMUpeZ2Q73ge90Q/gEp1eAUhJSsW4ywtLyWvj
ex6naeU0WdFLtuAXaeSkfdc9BZXci+5oKLFkZ0SqYkyQ5gUSQWHbYPt8J2vPzYxJRKfJ48KnkmSa
38OoIMm+G6cYe/a6WXjsUddChjKq2sI2m1BqnaQCLSadezK8RXlQzIcOd6dR0g9Ke5jGIJM4ysc2
jiwqrmMICd3gmoENH5+VxNW7xebrsJHBm+JpmLYbLWnqi4aqhTaErjibQwoqYV28dHWBDEOWmtFT
W7R6hAtRcpX2XYFPIVVm31jKJGXf/TIdTaonsezJ2GiWWUTK6xi3QlTNlkvN6J0USWrMcGhRplMp
0duzkehiRiPE3Vh9reh9ZamiLJ4NrKRx6nKufnT+XFe2iQrIL6EM8sTOewOuvTHoJoZ6Ejk8DaXp
P+lRlgl7qUuzztWbvh53rVl3k62k6ZhTrKLQL2MziKItTCRInX6cpwILuppgLmlXKToWS9W1MXHm
4TewSjc0mWBZggQgYZM08dSXYa5NgzdopdUOO00J3b76JaQ5LwJf0sIMWCGxrYL30zQAJAZjuA00
z2LDRzB6RhxIl1nQRmqajeZOcSk6OXwoGnVjG9MqN9ATJQApOl8X3EJHTVUkZuAMahW39D9G0IUj
AiQROsG+SY2xwKMyJlqrZqOHjrDJUnQB/Eya9vu2ECa8hA4rKkYZYHxkHVaBMAA6dl1TdJE6e5pO
XKMvrFBvj12jIX0+/TL9kPNmtsQRUTRgHDRTl1lrP89arxZzIHqFZpD7zldjVy+hvFk99Q9FNuuW
Eo2ic/uMX/UIJkhUZWJoKng+WCORGo0+NKMwe1EZmw7pOoS4ddEdSaMWdkGIxPlwTNbj806JiE+m
apKOwfxF21a40DfYySzKoeiFcaRbQaCWZ7MXeptgu8nx9tGYQPN/RUmGKAKiDVh0xr3XB0UxazkW
PRHLjA9Ey7/LrYGRywhUhKo/z3e5JrVWKgmVe1swOyv4KRnbd9F5aRKsifiM71eHFIU8CrDJZPbA
em+ZleyIRr8fOvMRVDXWpMa2PF77NrFm5RAVzUgj8PDT0o85ofbnx/v76SpEEuHIqKKmmmAd/vuy
TVFpTAxRSZ5KFNHCNgtFpvqg9TQe88oJJUl3urLWLEDlaE1zVFpm3DduFnUJ/pcxoNnQ/6oiXbU6
qc1PWScKZ1Gc5+d2aAYXS5xqG3yi6SGvR3OfV2H5lKNBk0755Lt5Fld3RlC0T7cv96vvhDPBuODj
wakx2dyjWEZy2cid6CnjdFfK1be2VHjDnhtKCvIiYuLawGpssCQO5RTVHTya0ZuDtj3L8ujb0Ofo
Q5c7HtnUV1GqCFGqhPopQr7PVMJKVTKQ2xXgqJC9IqlUapJ22jfZnFkqiric97AlSoMeEBMD57AY
TGQk5loRj/AePJM42mA1/m7IOK/7q8uJK4O9x/YemFWs8flb4XTVDHGtpuLVYlSd5LaZHLEn2iXP
lOYEj0CjWqe1Fhm1wDLnqQ858tkGJby85QcQAu8dAwuGxhir2kxroviK4kmjS7AxnfpmbA/Jh6Cq
tjk5jVHu1LmhpTi4fVBY+XS4rZ3bP8AkhqGoJo6rMzbDyAzFzLTlBtTM7sbASToQ/IvVUVfnF0l8
rqTqkOuKFwvGvTg0tI8a5/ZP2PjMcL1UvA9d1bFBk4G9qoP8qZcAe0XWP9eSWhxjPTVUK/R9qeZc
+MYHl+EdSBCD5wKa578/+KDocRurrehlooJG3FifsaS0V1VXT5rhZRAi32nkPnFzPc4sZTYLzmG/
mi9VNhR0uJuyDKVjC35GOAo+tEn0+kYyT2SKegda3sCn1dL3PBcKDvp8tSmQR3QJ9LIqLLXImC9f
EsS5MonoRXms7XUpz49oAExdI5D7hzTxszvBH9R7o9ArDpiziY1FtZXlnmXVlMGpzXojMpLrA9r/
RC+VMQdbmI9TPL0UAjjOugHziOZjWITXJibWrFacr7xxaog2DISTi0FjLWkUqOFoCDh1JeaLU2D5
/VsRe9hdSUu9tKJmd1uF/81Z/whcdHyFikrky7LaQaBZDVSo3hIjcRsluzdKTFTFzTEKo2NeVTkd
dIkje+P5KLqk4fvCF0NAIP8tek5SJdSESvY0rEiwwd0qWUnWg5kT6TOOqK+mTFV1VcOSQDSUSMg6
/C1qiqKwU6pc9lyMH1m3r5CtISzqsv7jrA2Lyg7MiigKemNRIAin+dgdjVw7z376U4yaOzQw20JS
Hcoqugxz6Mgfw9B/i83GCUTB8RMscBVnOse/5WpygkF7uP37Nh6uCtcdXtnidMIE/n12Y9L0Mh5b
2SNKaPVaYUXVe5wjg41p1NuSFsj/2wnCRawkMbrUzeAkyQdI0kOnFOxYp8JDmJ6eb0vhnYfBfbGI
NLEig+wlSW+L/bnVWtcnh9LU7f9CkCkRILwE95J1GLSyMpvRr2Uvb8y7oX6P29I1BkKJxMmkbp0I
BhST3LqCrieWWpHE4ygZ2PzupXFq59r3otT2ijI4QqJzdHXrHSC0RCwHyhJRYdNhpq/rPVEDxSNx
m+8DPXuGH9Hvb9/bhmUmMtZJI+TAU9Pkz/aoFaZIiaBJQZpIntL4gTUY3XDArrVgprUmd7SIyOxo
2tjsa0MvD1PZdc4EN/Q8GGb7bKp6z7ner4cm8MKA5AoxYDdZP7YNBbUP60T0mkaeKTYANzu56hOO
tnxFMwI/QFYR3YmygaG8v59ZkuiwnviQXtbHh1nzz23bHQKN41l+tQ9wYAGVCnbUIivBzpm1UyYk
S0LcS+TGabPCrUqCLN58msTxu1/Jj8rIgc6vykmwTwL3Jho6XG921iNTzcHsVQmRDShkH6Wy6e0k
97WjoXWzJwza+B+rKKIouG7EwJoJnJKBagEJH6OYa7h1rZyfwkJrvF4LCx5WfVUKTVRVxOJwMOBE
swFbXOuFGomj6hWZSuxWTZrdUAT/+XvTkeUysDQMSmFCL/5WilSokz5sICVUM2InIzI6RZcZnCv7
qnqQgu23yHCbyCywfEyznuX+2CqqZ4x+5SF0lD7w9s3HqmkU5/bb/grxUGNIQ4pPI3AClb8P1GTS
HMVpTDyhbOMdKTNYLDEX91kqK7sp7qeXUOh41nvrfAqifNhZZNmNzyLRCk9GX/ezvGiJF9Vqn9lh
F8cTFZFhVqnaFAHhmLGvqqEbSJuYwHyAJIKbv89Y5BNWkg8V8eYMVApGP3du17Q8tpCtQyG9aSIU
Rb5AYWNEs0z6uUIXrKeDd6KY780k2EuxzEGlre+F6N1QQLiuYy0MU1zK1LIlcptpXmREjdX3anrQ
UmXYG34RYvcnigGV0QccJdk4mol7g++OihKRTUbrC1Ube7NTiZdoZW8bYTieECGWdJLMliNqw3/V
IcvEemsZ4QnYV/7+WMpEklr1TeJVhp7uimwSTmmeaHtNqjuv0+vgkKdht58ETbHUQY5P2ThJvP7z
DYunI+2FLk4ViUwJmvr3r4jGPkDnaq55ppgjKhiPrRo4av6mpZ6WS7SQWhpoqFxQJXvSuUHD1n3D
nhtLmlpB3mH599X7KGtTDPxZJF6Y6BGNm3C01XAKKXzvknPfm6IQa6NWiJXbiFH+FhWMgi50naF5
hhYa4okozTg8xFOUytQU+lHhkMF8fYoGHFZRUk1N1lT9M/23OlmWpmGlNormCYXvX+tUb36Voy9y
TNzXQy1S4B0Q1AoXWp2/D9XMmgB0FTVPro36u9ybipsqKHfRKGk6zoPcPBH8POxRMgGhbHt7oQsk
TYVU98w2HEAHozRD4Q4F+v05RmFTkKZrKOZKiLLY5h+pMkje9PhSMNb5S+rr2V4UxPJ82x6wvRUI
fhbrhrqAgawEniADME2Mgk+hRb5HsL/41SwxjWzEjXBfD3V/7AYinoJxlo75KExODH5GN4nFbNdk
WXeppPSgxqCGFBM/dfS48neG0KvvYpu03+JyKu/1cNDsvm6TnzpKixyY3/jqiqGqhopPIYqSuUDn
Srf0oUboHzW+p2eBbxUB0qlaRp5IOnE++QZG4XFCu2C74N8TlkW100dUYInsey3Ml0QlMQxfNdjq
1EHeJPpRFVp1VcOu6m1F68PcNcAP89InYJrgHJmdpl2+FhxUuMPQCJTE2WJOkWLgQoxDw/ONGIO0
sTiC5Bl0grYRJG4V6/4e1Iu+nWRw6+pBqJ128u+izKzvh3BIzmlivKh1rJxSAD8nTN34HHBf4I8t
lDVwnxnPQpS63my7wPCMTpuuWoCyZJEF5eOMZAvnaXw1iojmDFh4aC7S8WzHZtstWa68TM6DmVla
9kNpA1p3CcUCW+qX/zG4mJjVlPACEYLL+O/fajYpQdORQs/OhXGnmVg5MVNN52ze/Xp3S8kB2UFk
0YFTbDIYR0F1LZGT85yjMpuN0k9V6mdLC5Czuv3ev0QDClI1yKCYOBQiKraIpSRmjmaqIj37MKb3
aRItqddQt1KfxEc8nd69LW8x33+lFJZGFGIs4Teqg8Cyv28vFPWs6FBdP+eZqD5NSLPYvdrpIKgb
fs1+S9Cd0s62FCrmRRbHnCP9S7QF6XDckegGPqA6wRiGrvJbpW774twngXqO83l2Snkcd03Y/kqE
MLovQrG2QjORnm4f+4uGLoLh6CrwJmAr2Nqd0mVKMGdmcR6r3pypogSliuYFP5DoJKNe5GZzW/+K
y3H6T18hBAOgkGlGrIe6D/MKIyFusOIlLM/dnKPPBB6lA3WKqJEOLedhfIXFRRb5H9Kuq7lxHen+
IlYxh1eQVKQsyZbl8MKyx2PmnPnrv0PvfjsSxBVq7s7UfblTpSaARqPD6dO8oIg6LDBgR9dnGypp
KMZSku+UonOttMwNp+7hpmEGgnAYfd7/1ttQ3rh1H2KEqReIBwH0Dav7O02PZ4FPga/QUCdFERFm
54dm9+IZ6HTPB5Qhz3ejUKpPMgfYCq/0E3pBk7ABzbgLuyFd8HzWPCUK2NxJEEfDEVwLMRmNSN3U
nKItatf4FL0xXYzGsOjVkjPRq5d/3P/Wm2v+86moOKDwgkQbbb3zoFUMkHrlu8gNZTsW9YcUXvYy
T3Xp876kG+cBkmCHUc3kJR41d6qcibJPJKicku1GQwisQm1jggRDwrDDt8Zkul2gcpV1dPqhNnet
AIFeuUWgFhIqoC7GmxZtKiL7W6rJsa74sDPVtFb69f2V3e4hCKIlEa7KVNsErO5aJmLxIcatVp1C
Hr3xKS0i8DelwBcV+7zHyEn7b8XJKAvz0CzcZ93gqSUqYKkf6ybWnahrALTSULXVd5gzzisk4H2v
+mu0xgQ/w43CLxh4xehcVy6XVcENuuZ4YiQFxOX1EEMpVMP3GJ757T7KWBJkCHg/4f5RlxcqM5ZR
GuhOD4ifqegaBksCKhY9da6vBAxFuVXHa2HUK4AMnq+AcRqzmoHvIYioMBCtD/W/tvYI3aZRhnhq
MN6Uds31KvPHpOU0JwBXwVIayxbGVhFaEsgT+VunwVlQahkdTZIaMUBGtwYfbigyXijEwFmAS02p
pRsOZaf4hjPqvZW37jboA6ADqtPYCsuCO93Xypn9BJ2wqmqiIOv8Ta7Sq4esC+EhOk0RDxoZFD7m
zFpXI4PhLtxoiSxPMY4BKbw2pYyulyXrGPLZ6nnm8Gq0CjS81+iD52xDZNXNWIKol1otdAljWLLM
idXWEtPvrDtqecB4K262DatBhMgrAgYUgDWMinVcd6j8wO0zwIbqcBFm2Snlm4SR4Z0V8gO3QuLc
QIRyvWWlz8Wcq2uZ07QBgIyK1wQPvJem6d/eqWkxPzPqkK5AQo86GsWIkTIy9MzpvcBdd4kRmKgr
VwwptF7jVYdOw40BqItHIZcyt36dgKMRodFWHcxciMwGJO1uaJfasOy9vzTtkAWYHuZmi0jE4GJS
O9epg6bkiqtsY/6g171ZWFpdW/dvzo278CNEnQp+BhIggJFcH88QD1OmwlC3fKhywLD64XmUtfTc
IiTaFIPhvdaIVTcjMHpLTxoDU5cq+YVvVO+o9mW8bDg9JaXsVZs0j0vM/pV/ZZkhVUQNZU9lOAy0
/zp9rAIUiKoDG4rnZzqdC98G8Z0b6mOqbr2zltsLZSnY7a59u78lNHYeABDUppBpkDVUB6aJUpQU
aRxKPYn1LcB9iYk5Xdla8A3ORM2nXKIi2FvpUBZ23Re6FepB9KBWVb/kajX1kBJs3E0m6oWNyav+
g4YRrzuNC7JTyWf1Y5zomBE1dNxyHH03tMrK4626FgwMDx0apbJlDfhu4gtA9DIsF+2bYFHGlOnW
NWA+kTelDArA1cnYj6q+lUHFnuVLQazWXPMeIb9xf/tYgugz4gfgOipN37bjFtAGU+okkgT7qD3/
Azl4RpEhRFYbRc3rUxrFtK4DGXI0ZcAMe9U20uA9lwu7H7XFfVEzlx7h4R9RlGkB9UfGJ76ub2uj
ObiJetaKRT3sagUsRmLHsJcsYdRBcVoEhpMM6wJnHudZO658XNWs3oi5QzLwIAoA+UHL6XhMjJtA
aoH63sbtiLkeUpKuq6zUV/rQPMjaIDDOajqLy6h3Uj7AP0A/gKOCd0U5V3wr+ZgEB3FdafQkUtPG
KsWARU9N8zIhghCkCTguaOKk6DR+KULOKzRAc+h0YpAXZqB4bm63ft2+VF6rYXK01okfVVdNtnSI
/d7sq6FpTL4X68GMMqM5NTqf+lbpdZ5HkFeXPLDbZZEsoWtzGD9bNYmPKojKJTuNZNGF++RJwi8+
LyUg9Iem7HQLRR+Es4HoFayq2I3xUwWUxCYuTuQmgS6kLlYiyf2ohAq3BYS/eG41oq54weTCpVsx
rvBNJIuNhIcrolD64zjSXYh5pYaprjeeAwKOelE8FCT9HEprA0ZY1vtzoxoA86JwKSJVhuD7Bo4t
DE3gakLvOUYITE6rH4HoX8mlgmFiKUdq4b0tPCuTQlTGkpcR/yvEdZeb1h44Fnbz5uZdf4pGBYkJ
0jVCFnSeU3ObhA/h2hXLWFxqnU40Ll3+pU35EabhOQNIHMSDlLCuzgbFrwfPCeKXQOLsdvhu/VOc
xdu2f70vivYlcZqY6YLClYbTnJp6ri0lV4OIswI83BHCwhLdTY8+h8Hf3xdyY1FUuA8oZ4KzEb4x
XMprIYYCXjI+0wKnTPRd455dIVp2foKjYkQWN/AkLAeSsBYDiST4AZSBbA3Ddf2kB4hM4LaKhsFs
EuKMupCyp66QhmXUZ70dC4q3UD0hOvS+Xi0GX49I5+vtEv044pHvAFvPBLjWBTyXgwu3ft+k0mPW
GtojAMqYdXZ/d2ie4Mk0Gaj+o5w9OdpwhK+3R3bROxJ0Qej4aL2R14Ln9Moa9d7kYGwEDNn5qL5c
11q4x/Q3vvm+8Om3r6zvj2xE0LC/OBw6m6qmrl8JKEw4TYKcm1llzngEZ4URLvuOFAxwyk3p8F8r
/X9pmL91vdIhAIQd/CahU4Rfvlesg3ywxFFeaoq+0Ax0Ig3bNtKt9AW2NNZGxlpnxaM4jE4AVANR
KabEF2j/KQdeCR0haYlcZACluShfKi1BqxIp+B7PgnJQlDevfGkq2fJDIPTu7/eMHTEuP4G6CpkQ
RUqkqNjv4cMLzxpmFLqc1da8KbGQVjNvAkKqCTiNOt8U5l9vtt9rco44O3TcYdUV3707Eq99T9Dl
KHrPSsRqsb695CLy5ZOtlhEF8z+tWxf+d5dKdVyKje8IgdPqqgk+fisFJlxJPu9v4cwLBEkiwh9A
uwDVp8MS3Q08MYQH7bQLhYhmsYsx1NpXSW5VDIW9tY7ImgG2gFw8QCCon1xvYcflvJ7JEka5duLU
cUES7jlhCaF7mHH/IWWarIVDQpKOLsmGQjWigugFTmf3jrtRzUdVtj2Lw+DDkPGyzB3SpahJPS8O
KYxT9IbGEFVkvznO9I6psa1LRiR206gyLQiAYh1GDT6XRNec1HCogiytAkdcFo/SK2+jG4+U2uJY
fMY9cJLp832NmDumS3nUMUXFoIhhA3kZCKfi3Ip9lJ4GVnrz1lRer4q6T5EyVCFXQUow2oG9AMZJ
sMuj8VtmZBvpPvAffZjCTFhkDQlc2gHnNE/SXFUJ0IvyoknJgfeyZab5j3oZLfLRMIO0Mkv51fDy
nuh1uR8H7rtAHyrXrO7v64zBRASFwBChNWAJWP61uhRwo3MtSUJH2wt79ax/qdavzOJXpenh731h
c6p5KWs65AvVHPshNya4lVOlm1xEQ5P2WRYN6XrWSJc5bcF9hoeAgAPB7mQ3LwTFQeEXsd6Fjooh
U2kXkEbBRPiQ4fPclJ+nS4BWCST8NfxB5HEtZoIDeGk1hg4KzsfwoG6ACU0ek8f2JDiF6VpZlJIB
Q8/+fhcBltTQToC0P1Ke11J9GcOLRlkOHY9vCAdfBe3OBDmaVma4WrNWa8L7SWhlxBAP2knVEMcL
UNPAeVUW6kDGbXdAtyTGaiMAYlitWT28lEW9mvkY9kLMQVZnTmPy3ivyAi+BTENDO8YDPW3QtUOE
Is3FssTrDaxKXqyRHQ6cylbsf/TjAE6hogwEDl6v6x/nhVb0PRc9DlVYHzIhAZsyHDPr71UAmNz/
CKFWgOhQUMe+hDupeETN630uZSQyjl6pM3Rgdq+QxdcMhGm3NJ2iXPSGETWhE2pJSEou3PNcx6ry
zD73AF/BqZg4MoE6vt60vsjysoxxXwex7ZelL+CZNEbFKgEQRnlC/zWAmAM1UyW267Q3bLczQoZS
3HptaAMCxA9UEbjKiGGuPwHhfI/xZDzsYKBgYqGhb0u0ods+L30PVa5YPdhrGDo/Z6UwIgcVY9Tk
4XlQ5tAdMf3YjaaLHBpLJGvGFYLfyAwxY4uxuBnDC+8GMAfg+dCLTZfB1Zxvii71IkdQvjPsH1wC
KSrNqZH2vmLOLOlKEHWQnt80uRxyoaOIsQ2M+sbtFAeEGPZ9MTPv9BRrov1FmPI8tAn00KXfJkEU
OUFnFHbupl5HhtH4VMOkMlGM9EmouwKpU73z0OXfMSFQ8+v88wHU0Y1cUCK4ySKnEvhXkeOXDa/s
44FbubzakV6XH0JVeim8YjU0lUdQ4gR+MixiMwkb3+rjhCcBkMkMszD3VROl7hQOAIBAF6DTDFg8
sDtEjl8qROtDOx4ftVxhZCjnlAnlNlSdkdZDkoiKZYtQ8htg2Ka1V7ui+PClvSAGKwOJmvunPLcc
CSkSHDSwmej1ub6SAfJQAW/EWI5U2gI4RuEvVMVfl3RUtMddSKENdiNpnVslkdPYKjAQfvosVL8z
9Fg/31/NpPrUq4MKlTLBatG8gT6869V0UmuEXTnGDicaqVm2eYaQtLPvC5nbsksh1GIGpc5lL+Nj
x49NyRbB8vP3v68hXYdUGHrA4f5cLyLxSqmqlBzPQfUqxudQXJXh930Rc+qFShRiTMyDBI0CFb8I
RYIx20YBEd5D4j720bpxLTVZ35cydxoAweKxAahAVGiWoqJxlbJXYBGlbMx/o3kNzJcK+pwZhncu
TgIw9o8c6qUuqzzjOsGPnPw1hjfI+cQVUtDJuIT3arMs+KWbxJs4L8g4OLHmP6SCzLivc6/r1TdQ
h5ZVcZODdgrjTMCg9YWqlfpbf8u3pW75me0f72/szDuK5mXk34HcAPaAdr0RFQaV0oWRk3HOECT7
Pq5NtVp1kW/7Oas1a0bdkUBFqgDlQDyiNDK/KQPZA41j5CT9SGr126tSEmsK41LNaCRaeICeRc0f
GbQfUtOLaKLlCr9zywFnqH/ycY2yzAI8NDhEFp51djlIBqM7DIg1lacsa+jpTVH1Ip7ppiRi5pnj
uBlSFuZxRvWnIurU/TR1N0rUBeuKNKhCTYNZ1VVoo2fyVfkPdgxHj5o1sDsy0PXXZiLuqtCrKzVy
ivJXMB7bNsDzjEEZ5dN9ZZs7GTTmoW0aqgbHjdowNXRl4IINLAV+sNT54AnyTClegqqLcZHnjgaG
YsJuIuADv8v1ilDoKXvAeWNHSTA1Sn4xwNSjhX8f2U2mYsLxTkQnNMY9aovWTdoKQlRwyeq24e0F
f1fELHTJtC3UU4RS0oTkmopJQNhSi0FXSV8lkFNFLgmCyC7LYB2phVWjOS3zNn6jb9AIwXB350I8
yENnC9QCL/pN91jSlMPYCXicHPGIjoGG8Mt0r4NdxWq+2giQPMah3aZHJ/zEH4GUeuR8iAaraBJ4
Eu3Y4p5HO7Wl9X0dnBMyodOAhkOQhLbC682MlJFPknaInVE4RD3RTDEH3m/xJecv9wXN2XEFryLy
h8D5I99L3aow1DE9u5ViNKuQxNbTx2gRR0Q7j7+9yBxYNYu5u3UpjdL4lM8LDnlTKGPrAVX+KXsN
afnKZCdHp1+i1fFS0mSwLuzrmHmCr3AydrDZjlq86t/xNKadXatmFplttA3CRZVbTbGJFve3dOax
utrR6dZfSM5VSUp6Q0RX0y73nd6uvqqG6J//mxDqtrXeOAaehmPrq+V7+BG9jZnpPt6XMWee0AiN
0BnOPyArtAy+9BtjiBOnqsOvDM031YhuJrWy/jcx1NPBVXzvD1ySOHmlrNLUX4/x8K7JIcttmlsO
XMAfsDqiDNoQAurmSukYJU6HLmjSoL1mEXXeVGhQWNm0udcQ7wdAThOvIlzzaxUAagQAKCFNHEMK
VVNw0airYkrH/X2buUuA3CMiA44UiSHag+i90jAw0wUGtwpMXwGRQCWaKI0CE8eQNJdZRicwjJ6A
4j2KNNS11fRCjxu9j52w2TSVT5T6QYxfimzZ5EBe/OLbzRB8Jt4HSs+FoJhDzXIvZtc6kfggmTPx
6FAhSOiWmdR3UPeMX2kI2vJg0bnBNLDm/p7O1FQREqKmAvcPwDX0TF6fnF+B2xH/JRjLLC1kc7Q+
k01PfhMJeesUsyQjlFcYImeU5UokpSxj5A2R3AUJqh7tgt90Nm8HxK/JQdgU636J6e4MiTMXAQLR
PW4gGALmY/qgCwMlCJlitDxMoxsnywx8YKhOcf7h/rJmrCD4WeSJPG46L5p5qFFz9H3UbuxEkozW
3eUYY0SEdKzdM1cxUuYzjyXcWjB3yOg/Ac8TZXDrAvgcJcJtS0F+Q9rEC0EJGCbLZJD7dd4gnkzQ
g7kL0IH5D3YSvVhgVkNaFgkF6plGskYUE/xxNNlp29+NE7Z/DyBBuxnw6qjxQy9BnHZ9WFLrZrnv
+b7T1J85YPi8glbIZpOgddVAIfr+oc1oBjKyAI4A/za1l1H3HBxmlcqNQ+CMfm6mxabyZFIOjGBu
5i7DO4QLDQAvwnE6LwuSz0SMFBn1MPmYjI3FK9+qgZrG36NHpj6vP3IotQg0H46hjHKYpjyqrmY1
3EeYPQLUzbAZM5oOG4/k/2QaoYOUQ6gLSl+CtjZwQHlq6wgYrEARUJoX4Hwm0fvY5gLjmGZ38D8S
gRm+1gm5EqQcfQeBk2uxKSP8F8PHFByrKh8z1jarEBeSaHMY52EqpC5KipULKFXHY4HqR99ojCCF
JYeygUZT9BNlYOAkBSp4UmgpCcJIFjHIdFconxCODNIzMqCDSNBRdwn9a26k6ClAFKXSLw0hWrVS
xwpT54UAmYhmHaAS6cOJukrhuxDZLFRhR9X71qLh6/4tnbF3WMYfCdShtJ4XNbEACRFf2bH8AQZf
s+S1FSfswFtgIbQz7wucWxIiYVTlf0J8miChMUK0AKsQiFLvPgUzAj+U5/sibhVAml5bAJkmiAY2
71qlwfnj9kICG87lupn5Eanrz55VG7nduEkIqOEmNmBg0ykhbaVFY4M8uZPl7iI2lIdQeg5Ueev3
/d5PatC1aKv7y7q9qYD244FALRfGCDb1elmly8kGMNyJgyZt0uIh6g+efmrDvzYI12Ko6yM3Rlxz
TZY46CAAv7LWPIz5g8pCybEWQ70OQe7WfpnmeGdVO46VgAQVMoxJEZPS+H1/325tKhY0FZZQvdNQ
JqYWJBpcrId8lwARtHeD/FyD2ybvKywLGFpfte5Lm9MLUA0ggQ5HGgVQSi9cvuHgFcKT9kNU9gMk
x7j+XGA6aVHW3+h3YidlbtR9ur0omcGbnZoUafY8ztNqjOnNG0eOw9KqANG0wNSVraSmZ3EFzYiC
7wDmBuAW4MDTYYIGbFU2+ELrRIEr75I+fu1DT1yMmtIs72/jjZnAkw5YxETxMbUy0ZnG0lVFrija
1kFJ1eK03PJjRlpkekqvDPi1BBobkbixWpU51oLbypGm4RsbEsvFmEb1CuC90OT4UlzISmVYfdQL
z/cXeJtsmuTjiUfdFMBXhWb28PVMSOGEtk77SxaPsrkWNALyFGA8wZxplpgpdF/gjWL+yEMaAzEX
ijt0n5OeZGpU6FhvX5nZbx9oKPDQN9bIMZ75m+tGyZl06CIiaAvXR8unCDn9wlMKooknzyqlB5FZ
lJ/VRu3PiqirJjVyKLoGVgSNL84gll0Hvw27JqUdYEY1b0ULxpmxljb9+8XSPC/wixYACmc3/jr4
lrD5a/zRtHdg/0bmE1VjPGHXAuCxe1VXYO/GX1lgjmYmWvZ9Lbixu5QEyhhmOTKOyaQFlbqNQWvq
VgqoTcGQ/Ou+nNswnxJEGXh0bzdioUi4XsFjWFlBeZBlUq8ctyV5TDAb4qWXlpHyxaJ5YgqeLMvF
IeVK4Y2xB8HKXjRywpvdwi/Ml24h8Stl81Z+5ISxp7N6eHFq079fSBzrIhJ8AadW8+dI2sneOZYY
tC8sEZSqZ27AD0EoYzelQ9t/dvouk94ZJzZ5+jcG8WIZlHYDtzgmyaR8kZ9YoP0yfFN+zSsSWfWj
kS5dkWEo5kw8GBHRkA7/GTEptSawpIcSuFdbhw96wrt4jKWcIWJu2y5FUEuqfLRTh17QOWJPurW6
DRiPPWsJk829OHkMY0ghA0uow3ex3oftI+NMWAKoeNCXBK4qZL9zXGQf8jUaBwr/QfroTu1Of+C3
z8E+NOPjfaGMTaMp3uPaA3RW8zonTgsrEwozAz4xVRm4rVkp4NsA0eGUbdGnf7/YujwA90Cc4mjc
3hQJgAAlI9CYe+9AMvUfAZR6gUSni6s66pz0C9gNM1ROVbJsW7sMljKrFDFrdBCiYS6IjmIfyGGu
V+OnsSuCSahzBuGdn2jIF8hQYcIixkDppvyOQ2Ksbs57+Y/AqUeaEthGfV1qk0Azl0w+MLXPGiwt
HUbLIEPGUPP5rfz36iDs5llqok4Psw6JzOHbIKT//vh7bQAREmJc9GPAPaZ9dL3ROjSzQefy8piG
p9jfDeHpvlrPLOJKBPUgZVmeaxHITh1ReMviL1zXIttX6P8/CBnj2s48sleiplt9odtik6PrGCNe
nCSukOj4kPS3HhNEBFYMOi8HxV6UYn9mXFzLmYxb10q4Q1ABo9PNVEciD5NhZIOlATOeD1b0RxJl
6CYGDGHQcJnqLDQjzOuRU86OJJNze6Iydm/G5oE0WkdKBQ3UBrA816vy+EEc9DzugHFvSCqPpEP2
674uzG4cZvf8hNHgM6SMjyJIYx3lUOiO3ySFtwBlIpHVldwnq/uC5vYNCWtUlNEFg7o8pQl60Sud
HDc9mv4bEvTrOH/R07cpvyY0f+/fIz2O8vw0P2LCgVxvW5yFXRBIWQ+cfHuqOJIKdl6YwJtEfw1N
ApHepSRqUWKYeR0vV72DiQdgopJC32zKlBVI31aTJzGAGuA/VA7hGF8vCHRPnqYEbe/Ukpk7vO1m
S55b9SoZ42WxzljduXP24VIcpXadnmgZ1+OofCnaql+c6FnB8CJ6tiAsgTJmNFjMPH9Xi6NOa0Be
0ugjLE5pQyvJeJK4x5bFfciaDU2bVTBeRWXcYtRdRKzdrl0X5HN9WpPCIjl5e1DMaVju0bqv8vS5
gfdg4iSAzk9kCLfN1Jwk5IaYQai/ri0r2JTfmxVryjZ1gW9kUCrYg9UlBAQQYwrfXxhXlg7Mb36b
Mg4ChnWBHxG/vdj16723DsnGXLk2QwxN5HgjZlrixSPRcqJbgYUNY4x3CsEM3h5jwn8dHGI+rDB3
9+v+ofwAmi6c+xtplCdcYyAYGJghbYsx4Yv3Xfe4Xz/+Wtrc8qE2++XKZKkBzVJxI3G6bxfrG/QI
+YZpG62dsCjXo/Xum+v1muQrm6SktSXzOSRP38aasVS6KeRGMOWLjTI/RHw5CW6t9mWEkncr5uom
4/Pf9xPFtOvVuer/r24bO5ixujhhfuQ6tB4Pv16GhWlyb1+MazV/gmCnwyRRwCfAz3otUa/6ZixV
Tjy91tZuUZH9o4/J5BjlnRNMgSObo3VmxdLzOnohk7JSzdClrhu64ild8+PyYXDedPJgZ1a1nwb+
Pj3x5Gl1vq+pPznEm529kEld7SDuwHDVQKblr3d5a2JI45ewyb6gLCvPOmJiLUMgFff+S18uBFL3
3e0abPpoTEOGUaIULWvlml//aCT6hRDqtoee1AG8ByGyyR/cx/9106jrDUbYNAQBp3jKLWhjNNrt
qf8cQmcVL1fPZvl8jE2WSOq9vNk26n5LXcIFNUL702BmMRjxX3+ZZrrT1sfVxizzxZGpjZQvdSOQ
uteR0ZS+GHjSyVK/Vt9ngeE/0c1y9O/T9AoaWHVkHuNZMJqcw3zmDH+Xb6K18cnKYqnD/IDmP/pw
U8yJPF5pR9xmtP2bu4Ts9vv9af2orn8fDph8+/EBsZuOWF8s15d1p+nGWFC7VRInQPL2tbd2vrlY
rw/E0cmbZ5rmF0NLaDKEm02lLIhQNVWPJkTp5Dtb6/29MpHmIQf1tKwHgpHvX94nc2tnTfPF1lIG
pCylLGuBFThttwu8q+1TbFVL3xJDImAmerddRU8D8dDWzHwUKKfuZrGUJSn1DDNWYblP9eK82/mH
XbRaYKjx+lG2lo62dEzBFK3SXH0d75swxs2g8TFeFKkZiJLE0+cJsFxSM5KPzEOkrIsc1GWcTk/P
zuqtBUb6PC4PxLbtzdM301OZd78ujo+yK5qeBF7aQWO279XRMLOD5Vkrho/wXy4BvEQUX8AK8mML
LpwTzFQQQkmIJKzoHRPKwbxK1ge8pZsQ44qOq+ORRWhEZ4j+rRt/JFIPgABSH2GYJG7j9Xu7llMT
jle7G8jqyGJB+C+uwh9Z1HmVQeP1AlhVTgk5W++CdVo8wrL8WhL0xj4/HY9fjO38QeTfvtl/BFJn
5spC6hVqCNNsfTaPezQZN5YHQoSiJyNZE3FNHNLbH8HrZvUEnN23T+LjFHqsxkNE8EYxECDzT9Of
z6FeCqPLZSGqsH4rWg0dSdbJkxW/3r9z/0VP/yOETpPWRQoofI01Z9Eqf1HKBVk9b1bnhvxvi/lR
5QtV1cVGq8cMi1E+o5Ppmg1RLMZSJiN85/jobohcLr3ES3zpdLb2amh31mZjdWTVdoShKPO+ORjR
/33v6C4FZHz9MU+xaRLBXCfy2tmIsYTOshjvDvN05GtvuU3TOvRzCNpyT/6T29guWXlPx4AnW4ao
//KU/1kTZfXzPhajIJyUf/eKMcFkMLGsjLzz9nvyHG+90zGHs2ya8cOb+RSybPO0kHtnR9mVrtET
l6+C6eq9Lt4X69OPLVsSYiNsfcZ7h78sfZl/5/6smLIvreZVozbJbMyzugFJzcMG7gp32H6tmO7K
vHf+RxZlWrKhKcIoh25ut4O5W3BksVgvW7K0EUBuECjfvwoMy0HTIHVFV4B1DtKsiQfpWJ9X36wV
sVRTokJHpD4b0eOnFSmk2+w6uzJPOYqxyHWybAdTFpVDUzJ+xIis6WbvFqDDCU3Y3wV3YsVQrPdU
ooLToQakS/05pdfBVJe7909yIoeXt7fO+kAAzjgl5rIor9IY0sRXo0npBbh4OmJDM7Bi02L4VT9c
5HcuFw3yaww/Tvmfh+R1l6/fPzmCGB8OHdHsJdHJR0ieMd3YHAhcBobZn/XpFHAOAEAOsBedzlUk
2GNJziQECJU9Hq0t4/enN/BmaRe/P9mVi2dFlXopqYYYjrmBCEQhaU34r2HNOqnZ63shhjKOMmyw
q0zLOMMZ1nYP9hRc37+z84HbhQzKBGK0vVtFBpaSgAwQRmK3CEi7BfVTdAp3/jK3+sP/KJEygH3k
uV6apNPhiMvaegUhSER6ExHNivW8zDuOF6ujDGDQ1FoYGYl0KhelNZ1U75Sx9fy0On6zsqo/Jfd7
SkE5TjoGSnayjJ1sIMda+Jbq2Li+R9aiGMpHY68wAEIeZRVrCsGXdXr67oj3yTgihuLRUBolT7Uu
TyDivJNN0FGSeMDorQXTmk/35M6W/Ziqi3skRgVKox7kDMvtq7p8TzZcT9KH1apgbdq88/RHE35a
uS9EGXqZZK6C09ntQp7kNrwK8OPhyWXm/VibRxmH2OWKpNEhqbBfrf1i0ZPHdPsrJjY8XHN7zlb3
D2v++bhYGWUlxsodhTbHJoKKl7wivbl+fNTMA/pWnLfVVEJnHtv0IN07NspmRMXYo6EEEoOzyi17
016tjsYpeYnIP3sbLxZHGYss9rywkrCZ0eTxagSrWy8f5akKY5sbWAzGq0VTZv8r1LwQSFmMAmgh
jF+DQH6pvm93+8W6JuND9ctcfR+P/2An0ZWAJmqMXgdvpEzHQa1rgKlAruHOJNFqXGhEPvqF1Yqb
OrH0l/uK8jMC9vrYroVR/gxmXMmtEBW41dtXpK+Q2Fkvl8YRNRP8YbyQM5noa2GUU4P5akVSZpMw
pDjJ6JQ+8a01sR+qZioJscRNKndvbZRTU1Ry2WIMonSqSvB1Daa4KUg2karvnMAUT0qPGMZkvM8s
mdRF9+R0iMKglE4G5qimdiYLpOOfCoMhhrmV1AX30yCJewFrs14RGXXgj7OrYbFJ7afVCghU1lbe
2q/rk6NutxByhtA1WNb2dcerJP3gHVy0+7p4+4Zdy6CudVq2gdelDWxkZy1egZU78I1Zm+Z9KTPP
/7UY6jIPZZ8Bio2ldOaWNyOckUcSc9jLjdkIcDhYW3ebC7iWR7kAmh7WKldBniXtd+Up4si4Qz6M
aaUYmkdHQcOIjq5S/Dmi5Hf5zFK4aVvuXCaanzOHizGqBU4HLOWvUAJcYHhOv15bS7YT/5E1uno6
7HviKFPBAVgw5tOu7c7Bh7/oDinLqDPOhW6na72oEjC5GX7G8XUbnuTOUrlFfM6RWNgyNHvGob7S
ATrs4ZRAS0Ydss47iyM74q5bEyHWU0dYKfMZsMC1KMowaL5Yq7qLjeMMEtakOfiQw8oGzeQnr6VQ
9sBPMrnOdEg5716b8/tgG2TMNyB5V6fA8ck2VfIWE/LAvW13W26/21pmsUfdGJWf//W9/PnWCy9O
DbJOC/pJ8QOVNMvf0Rrk7PaKjcNgaQxlOSI+1ptxwMPcmagJduFaMw3NTFVimRbjujFsoUQZjQYg
26r2WuQoydbKW6I7w6/oiWWaGJeMpk4eQRKNMRGTWipkZ+lLkDC+709kuQwxkoKcGYZ30rw7V1qm
XI20dP2I53FOr71nK6R0LIN4ucnZyrH1d+y6x/TU3pNHmZBKzErRz7CHO2vvFxsH1VTNtISDYTWs
BN5MgeDqPtADMvlCrPh42kk8Ku47XO6MLPZrlHW8dbB2gA1ivpasd0yeln+h9lrj1l4BtCI8gNfd
fkeSXbc2ma4vS0Uoc+JVhe7WI6Q0Zoe+ZoKkV50Qwj1jahuqH0umQIanQfcaVsNgxK0ELRn3Z/0I
hrlVw0wFzQR+18dFuRqln9Vu11WTQ/9qjch49Za73IGw6r7KszaPMhhjKnp1Z0xWMgGVasr4dZap
lykjkeR+ybctVpGcM5XomyA3K30tByRbGG8G6w1jHAw9US+tqsFQyp89ay3+bCzEr0Yk4qpasQrO
LNWmgYqhHmOSpgRR1g7OrWAt+F21KN7wkrGSgvQEEYR2V5pAT55vhjLAcCeIUoEZeFVLENEaZI8q
V0XW3oZ/KlO7Xxa4vt/McIhlNGgi8iJVK2nI8Z6ATRuZeNEGngvkElay02xj2fwfad+12zqyRPtF
BJjDazeTsiVLtuwXwt7eZs6ZX38XjYs7Es0jnjl3MDOYAKjYoaqrq1et1RDg+C+0ppme7BaC8cL5
MhVO4ZOwDuPxKIsqQxzomaGRqkvD0m1ocSUn4YNzkJLWBez0o6N5Oq5fkYmaJVKshRHNlNruV3KS
kqDZpo+FLhOA2HnZQXagPkn74R3FNhdPb4sFtynN36+NMwkhYK3FbXa8gAEUscs+VTImc5vFV+7x
qx8cYtIkhADHG8esBDMtfbkqB1PnjbY28Bg1GIYNNbrHAWum0nE/iZOQUvBpH8rjlflF4pDfbwb0
e1kt1TvOCAubkoDYtqIvCd0sxeMpU6YbieDT4sfJ9NDN5lDKoknq2zWXsuP5gAxia7Tb4h1gCjIM
0y4o2rBHclzTiCXMUSzpUlI1pjG/V+wfG5M0p9G4uveqdgxem+7VQImDfC+9o/yHss0/Ria5Ta7G
RTc4MHIdUaAlXcUUoKM9EEfrxLL/x/vLP+bGzPg21whbgS17ZAGb3XUX72ip02eUERembgwGj2Zu
ktHIciLIQ45BvWQsQfvaUoQYJ+XR70+CUVPxasgV+P2QvOwEndvvcQezFxFa8y77z2RNAlGeNp3T
gQ8JG6D80MxhszPxB0Cm1ZdGk33uk3ZLexunmWrS7+Cy4MLz5/Q/5ieBqVdiRyxqmDcPJhDQRq0v
VpeXFmoSlPwklz1RGkd4xQENIPLhfAbozbUMgOABK11/a/r3wuaYD7gyWDJB/ySAuWgc980eZEDD
VFXKgCsRuJ634T56Y/+Kh3qVGCG6bp8DexG/ODOT0IADU8ioFQL+kckwOynWXKcZ2HPvlIOB2rb7
5kITGeYzFm98g89vU1XrbV9Da0MKEaA9cqTi3zVyjecM2K5HXUIwkkrQH7gfNnBinMQwPHvOymMQ
gfMyMdT09fGembkpjRASBcqTGnrGptoUiu/0bFrm/LkLz5C3J34tLhwsP8zmE9+DiZEACj3XUOuc
DEOV0GHA5wWPtD4k12iFqv27W9BDhDdGd39YcZsTQ63E3r7KBD13BCPlzXpbbvfGpbGeFzbT7IAV
iKD+sLtCvvt+UsOU96WkzgAe9lAyEHJdKpeooebyEQkUStCIAIcEeE0mNqIYlFFu5SK7q+h10AN0
kimkBSUbiMvN9RoY+i7Q5b2zMNMzvgnGORG8XqBTATPL5AR3Vd4V64KHWVEgaWM3YCeoFzP0MeBP
lhOsB1BpRp/xyOs1ORCqDnozOVQ/z/ohf29enS2zXn9Ds0160h9vzTm3v7M0ORRCqXWHzIOlwtwo
JDhrRsjpoW5vQNtIC/OxtbnrADpEQA6NZQPjyJReNo1yEQkCIltIQrLLE6PhyeCiMCIAJXNqqIhO
i3LYMzt0TTXWBU9c+sLWnKvsA7HCgt4YMhxgBpksYO92XSE6DFLmNb//7OwKVC42EnSFteIV9c2E
6sOhtR8PfAYAAu5etAiChwMdb796wwKJrYaejcWzUKwCza5bmbLbsKTBKbM0GcJWtFYIxM0XzM4k
S5jrkb1eQdcgWL7vHZFtw5hRHE47ozBuNBt+la9AmPV6XIrlPzijyYYF+wPGCKEkkOBOhWRjJpCT
LhdgSO97qucf7IgvKF4icpBXLkCVDIk/GvyTsOM8+hr4eCcS1iwBnFRVCPe0dIbOZdp3HzQJDwGn
JVUEYvgz9Mr2u8j01yV9d22GKPsIdA77wEg9clxCJo6/+mgaJvPttJ4juSymIfKJdgq3cKTnha00
k2PfDAzNzfdLytVix0ageTr3jQ5pTT/adBsQiUhL2dxMmnVnZ5JnqzUY3DkXdjbBqjZ6jTatqe1F
Up6pESU6FXKyDtKF6DrOz3+eP3Be3g8uqMTYrUFSdIbNwQCfccPqqfMBfVGHSucF53i8WPIUsQT1
DknMM3ncs/waTc96W5LAjKkkk/1aoIZ8TfXFMu2S0Um89dqICYYY06oXK8bo6D6hSyoPM86ogbp9
lJ8aNVDA7XQ/i9DbYqK0dbSzoAsksRKQuesgoaTuhTlUq+ZVsspLgJsnJC2kHZiO5cQMQ+rigW41
nLJ3UFpVJIzOrmQ5fx/P+e/Rg16RZZGqIEzI7LRGzVadG6ee55yHXJfLbaXEq1TUCNcAJhxFprLU
k/t7P8Ee+rJB3wqKGpCR3c9El7B8leahc4ae2vnsgcmcXJcOa3lcsvtNe29kciOQAfnUsgJGXq6H
v6a5UekGtS6T07mGxHZq7Ux9s0MbwmGFnlbX9g5Pb+u14e0/9vu9sI6fcBs/BkDnrde+SdfrZ/qx
VLz5gTM++sRxXW6Se9cfXNmR8Ik6EPafnxqq542eAs68y8nZ2q8BmhrWa44Ohg2ogEsXqWXHLffr
AyQojI/SEMi1J4ERfM0SXxSOg9fAwWwaItmD3b5lPYns9MC8LWFYZpfkH3PTy0wMerVwKDTnLKoZ
DeSrlC9cG2bSTyz6jYVJeHRzoUrbBhYKM1n5JXnPCWvk65xq1Nu7bxnpXgrK24/dh/8dlDUwjCmQ
uAOFGovJvF9HP8/ULkkTceyKTUlORHrwiXkiFnBHW2ynCxAzS5tnppsGOQRyUYDgge1EAeveqFtG
TlD6rXjGpYLTASgFPCfXncP+oyWpURsKcrnnj8cj/XmynWyYO6MTz5UTCFyLFYwWOrymJGhL8v86
+srcXTdfmv71ldp629h5CrdZJ5Qe5ZiAPen48vg75tb57jsmzq0yXMNUOb5DRCHITNeR7h/do/O0
Iv01MeRX8ZNZOJdmYuSdxYmv8pAj6oO8Fs+JT94zgcirwjWXsuAZf7wzMvFHN+DBuyfBiK4d3uW/
pyEinYVHtOPj6fudrNxtnSnWyisTpSv4Rjyrlnc4PQlr5uuxgaXNOe026f1McVgNFoYD+16hECTo
6ChYWUTUt926vUaEXpYU6WY6KDAsGWrJPEQXoG42hp+bcBr2ccqAqB2zh1Zx9DC4xrncnQm0QUm3
OVkKtahEn9lNT6DJ/n1cEkiYgXnf2594JCN2vBdL3egcMQCI4yuOmdMzkpfdKqRPr2OP9f7y7K09
qPEdF9Z0pjh6b33imsjQEj8IMfrm6n/Ia3hmZwNwiaBuPL1u09UeRA0gMV1Y6JnQdzfnE0fEXR//
e5zzsQFVNw+SfV7JDPrgTophAFSy/u4/xxl3dX3xFWvWW27We+KSApihUc6AbcAxXDwFvkTPKzIc
DSN++hC3AUrQVPtf8BD38zzxUWhsNcqgYJVLw0z0M4KfJQKC+aYs7eeZOzEsoQQnIlNC1X7aYitD
QzRxVQ4rCvf55DYrKyJbEBEYeI/w9Z4soY9meD7uDU7qGymYUipugMGNvoMw5Qp76KTqJ1m3ADHl
x5yVogCx+NozG1pvxjnxW0hZNwD3wyzwJbvMhG54tOe3X8p5c4zex6anpQeRucTrbmYnnqoMcapo
HSzWdKOboZ1bjd29plQ7/QV6yKrw0vRxuRS7ELOsrY7SQVmpRmSI+4WAP5c53H3IxGn5ypM4L8aH
hEC87Mxm1TkEjSGWv91uhXVG1qkOZBH7X7zDzh+hN7M+8dw8kGNOCmE6N16AZ0NfRWoVPRJe1j4u
9l/NZPx345y4qugITdeU7DjO4KlJznVKJYUUrBHKBzlcuK7OVM/u9/HERXlGYEDTNVobaJMgDrLP
b+sSMMfj+CqqPw6BSxOpTq7+EjRdXAcil+MzkcmB7R8vbOjoGft5wBiyEOZnMO53Y1O5+0NOLdRi
EAoEPXWXr8HyQoiFbiI0s6HtGHIQvq6sFsb3+0Hg3uIkuwXzdeiHFSxKeEB6N61wZS9YmM1H/tmK
6iTulEMVq1ELC5luSrZLuL1h7Ne47iDzWSp2zp+TN8Ym0cYXpEKQEixXo0P9CaLr+vknP3hSdYux
Ijs2GQhqZAu7ZD45uTE7CTmeFgc8F8JsTDa7HZpJkA+ZK1Un5A/ZtjquemvbNb/spWacpRCjTkJM
BNWZqE9h+OW6QUpimhwiTHphDGL92Rq4Va6fGT0Bs2BAl/bquG6/bgs3Y56EmKCKylZsYTol3hNE
Zwg6FnCYbAGTND4M+oxS33FJyHfRHSehJu7VALVsGGXHliqs7Tmmp5XlmNaeB6pqYesuDXESagIv
jDSxRqjZbOQWdMvP9vgS/b+0R9w54VSiupIKNfRUXjx7b94z/yXjDZV5a8nmuLRRf+CPDxZtKjfT
aRwjs1BIOb944L4N9+it3tUvxZbTP1c57SpyOuF83O55tOLvZYJ0fmso1psDae6R+SP8/P+b4WnZ
LHBbbqhHf+UNjmA5SUitLbp2PUM8PTY1A026n+RJHKoSsMt2NSYZHsoQ9sNcdYQQn2K7XjoLPZrH
7yUXWQiu2iQaNcB7RWwi4c6SmdEBIkbsCngGmzK6prebZ/DuuLr2xmzBlfh4sD9IyUfrPAlIQeBK
RVRhsGFBdAUExxWjn0wUJ2srd0DUSoBbHt+DgJKFH230zbP9TN/eXpGaDPRtD4jR4w+agYvfz/4k
UHliXngZi1NA3uXGJ4Oby4qzGoOielKTr8fGljLA6cuIymal15eY9/AbOocGCm4muLBWvsXFhP/z
NrYrKlsUM3SbfqAejED5+APG2X00+5MoJXthnfSBiEP18w/0Uh//+Ayy6H4qJ1GpFFKhdVusbQC3
JeBnM/YfxmMbC5cFEK7eJyLdUPnQC0Dkk9yNCc3LgURPHkVbCYNnQ4a0tYVLWHUKiJFrNkuSy4Lr
jDP0awahRShDFJWH5vckEWKd2vUDTYOzJlvpU/wD1qgFC7NpyY0F/n6ERS9UwATAQugdeeg+1HrP
UIkhL49ncv7EurEzCTtM4yieMGAvshTvj4b19PrK0RF8iVx16cI+vzVujE0CTlylKT9et86VRors
oH438YUbkCQnRnnuN1DEBLnF4wGOjvtopSaRRlP7Jik5zKP/fS2jl5RZ1+rCUs3flW+GNQkehReU
DhereMkl15EGa+SvOF0uI0nSwnIt7btJUsN2lSuXPSZw4yf6sBH1QdX1xSx1ae9N4kPCh0HkccqY
Ll7Ra9SxJPrsDNBj+Pp3a2sgM3pZxCPO21RQUYHijahOWSvYQMNRJHoSerb06IBAiIPou93gEmN/
LT74j87ze1P8P2PTxq1Capi0DUGnjQ7xnR6pqAyqhIK7YtHS7BELZuP/O6xpD1eu9hwPzQUJtws0
ImkkvS7yOM7fOG9sTEJFX0CEWOKdnxLGO/SSAZ6weLIGOVFkLey/GdACgvuNrUm4SIeKU3sHtjR7
pwvAZZn8qjPit3291CouzHvuP1M3CRaAhCQ5yzOIgFik8Wnq/bCrjWyll9Q8n04nS6OZsbW2b/V2
DxaL9fc3GAIX+0xmIP/3I54EkE5zPNcpsDE1Mxm7yJ2VWa/4zRKIcIZr9N7OJIiEvljXgePCATaN
nuMgQw0ZLB3JBvUgvB2t6XNCj0d9iWhrPvO5WdFJSOHaJnKEHuN7ue6uilnvhuP+Mm4fung7mote
I8xHhs63yPPTnrymbnLBaSOw2K/xHJoSuUd5hHnxV+IViRaSza+N/jj6j3tk6ug8FINHeQZBgWzg
/SnqsnlWFLEgnUU5JTwkmrolGM+YzUwtQKEXKEG8v0Ekc7I9JGgspgo7jolkHCkI/eD+Lp1hs+nO
rZHJ3mhqL2LUJpXQn0709/Ij3LP0uom/d1cfOCmUevR++1/Q386FyVuzk60hiqnsZMNodlfpnj82
/pfoenbOFSl1C2RQRkXX2JRfjxdttkpya3dy/ohpPTBtH49BU8F4f8iSwCm5NS7gtVtKSuY25a2x
SbrKpmpVFXEmnYeaqvk+dtbDhxdZmr7ESDHraf9Y+pW0VqXUODw/TucVWGjhNdyumwvYB5dGNFum
uzU0yU6bOJS8ejQU4iUIDMIm6ulg97We0MXAm9Iyl9H4g//ZCYDju3ezQFQrsR4XLCRgIgTKm35/
LbNQLE7g5PAptKyJSlxYYabQr6ql4LlbAYwr23gniJzq+tJM/jR9PhrY5AwaAreGjhgsolZ/3Uko
VV8Zm4XKm6bLf6huv4xctf0af1lHdNpeLmtjoK9JBFA2Bb3N0vfMHvW3KzuJNoKQd00v4Hvw6mTG
Rmp1p8awhXbxWjC3oiIazKXxBQgAg8mKFuCDq7u4hSEmITvtyoNO1nTxPvC85Oxzid+tpcmiig2j
akENS8Mz0mcmogrRzAaRBjBQhNOxkE2wmRZCzJzX31qdLKzG97HSQdngHGikD/XYYiuUzoYnvPeM
bFg8qr9fS+8t429ON5MoA/IJVDl43adIp6ZG/2jRS9L5euVAtwR1rJxwxDMlTc/svNAdAkFluj7S
2o4d8IUuSW1wSx8wWdRGdJAm8qJ0Bh7T+Ygzkz83NutRN/4QWQp8bYpOgj63BN96PN2zB9jt0CeL
HEAQlukiDD0pIXOGF1r2TaPbbY3SM1INolivlAUu0jsOS2q0sxfcW9OTlUZB1pUjD6azP7zRFWeR
X8mAutcOcHCtzr+pb5pGWWcTAi0erdPn/+klFQqrI8YJUFhuCvVntQQDHzwFhWiQeh12L+nJPXoR
uVzaVw/vml8Lcz3nULf2JgOOY/Rz1ArsbYIM+bnHUVlviINGwOwVcGbUv3tzC15mbSuBuTQ1PKtH
65ct/A+dbRoghzzUT2QoViILuz8VILARjuR9yjlC3xIrEk85tqa0rsa3ld5uP49HcSAA7iz52Yxv
39mdpA9xoXgOutsUXMfBSw3SjGuOltbz5wBfO4kr8fwnAfPvenhfVzubWX0ri71iS18wySnyige9
H48vcG3pFW3In+hpPb5cxfV1U66/XLO3FxZ9bpePnQGKBDQWylLT9oo+A69GDJjYuQ2f/DOv40Gn
38TmWMY5lhvPkt4e77Ifro5JMLszOBliD90rN2oY7DJgu7mYevTQ6b7NNgZziVcf62dn/7w2iPfy
874E0AAgAxUIq0P0ECx8ynjoTT5F5FGO0CDSjeaIKXNDmSpqp7Ulc1ZdM+yg66Oc1c+CsQr/SUKf
EpetW+EtHRQitd9xaob1MWh1X+uIz2Yk4z/ybCcFBQkQAiMwgdphsIVaWJwcGpU23YqJasqr54LZ
ewOky0j0N17Ci85dq2+H8PMucoMe6rO0rzK5YM7cc/ktVCte80D5W2s7Bwo4R2aVO7Spz4/nbS5N
vDM6SRP7QeagGJMzZ4bVC+ROZvDFcIa0gcAr9B+IeqDcjj1fWGBZjktozLlr9Z3xyVkUebHiRRpG
nNQAGz+HEau7T7Jw6jM9zSFuy5z4ZKHsPdMAABf5Z6NMKSNyQc3FTs2Ys8TTvDQdlXI80eq/zeYT
lMHC37xY1X8c8keRyCAiJuYBt5R3LOxVcRKch4hB5xuPORcg58bTv6fD+DSZGR1joI0UehT2wiKP
83jnHPAK9CVBE5GHuu4vajO1VllowHbO2VWpuUv32bNoBKaikAjvhXuDNgYQPTQ+LDjlz459ZHey
uYpMDSSPh92SW1WvxcYdoSWnkgo2Cin6ecfiQS0yiVWa1jnRTcu1AqTPgbd6jgxNBngzsSIqPD2e
jd8F6J/ZQLcNJgLkTNMwKbFpJ8sO75zzF80nahmS5hOPT595rBfaM8PWRM4Wcp/fO31icxIp1aZy
Ek8UALRW/ggb7SjR9WWJ8ur3k9K9kV8VzRTcoei8c84oksU2Dj2FXDeZ3niG/BRaaLZRnxTHkHrC
ghbIxAmMR75v0Ejww7/e4eOXAFrPy5wkcPiX+1Nfy/sm4hMZwxUcPPgfPg8joTTkUxMHHTZrb0nP
+Xf1fWJwMr9sLhVe3EjOuSvsqgLYuvmqd8puMIr9Pj4jZJs+qoO8vbDDfyMu7+1OtTaSJksczLhz
3oTfm2u4T0lseJAqe3fM19AfwXJAGYy3F+3p+Bwdn48Le3nWs/+ZaGXiYSpEsjmhVJ1zKhG2JBVL
KoM5xk/IahCwHxv73T8yDhb9qiIH8QdOmQI5arfWKlb0mPNGtJxj8JRsHaMngQFMExXXoAkHzhSi
GK41oB/oLW7G93n0cj1/P/6O33nO5DsmOSWHjro05RgHdAJWmJNUMfgtDXVf983vwKhy8r2Rjcc2
fzfSTmxOdrTqMRzHqy5z1qMUjLLd1oz+nE0/JOfVjrTvokA+ZNPmN+v+9WjbkaF8fPT6xwVZ7lJm
O27laVCFqDLgxQI33icmp4fm5m7p9Mh00Dvy4qIIOJybg3eN9yIN16rV7lqOrCOjxFVStLV19R6s
C7rOOaIvdbXNRrXbT5lUInqhKxinxqeUkS1Vrx1LJWHTPrscCaBTu2VWjxfh990VIuOg5sTdZRw7
Gh3uw0qmthXkh+DlyFPqPeKo0UHoAm9SHh6IFrLpXzeo0RZOSwVaqDA6TShjVolTTcYmkyrag58u
2TAqeqH22kIG9rvQ+WMIHZJQmROwqpNBVX5QF7kSICEhenyq35sQ5VX5IH1/8HpkNBcbJX9lkUzg
dxXp3uwUNNiESoqSZ8igvqqHmEsxINvclE0k7UsSS3OBA/qHkIUS8DceCcj9uoVdq6VBClvNiO04
NrYp2O0lfD+P8YIAzAPpL+NZfE0PeK8CrOYTbtNuarqEL547+u8+ZFKCSNVcqdMEH5LLRNwH2lp2
DJ526rFW/lQ0rknWLuga/K4ejvN8M/aJu4ZZz3ZDCJMvm12nZ1+m+f6+22w2dgY2u/KQwItleuj/
nsuc1BcjPnNjVSB/w/GcLBdpR2uT4IFbOLgVJIhrcuhUul8JjktDPMBIzDlyjToDf9WGdQ9ZRTzN
rDVLjajc7f03raNtY5WaueC/v67E41zgCEG5FKAJ9B9PrGea6NV1iyCqEGeXoEfJp26gtyYPTt+v
dNQEWaI4nx0wzMroQoZ46U9IublUJQEThmmtMOeUOzSYWjZNlnKAX8+7+HmIe2JMKuobkjyd08xx
u76uvQuv7gEyoHGwEsJjxlxlEeS3icnQ2JBBB+C4L4nwpm6EgWKC+2wt8RspMAbNWcg2Z/0N/eSK
MIrPalByvp9nXuOK1Aem4zIwR69adflRbC9d91qiupdRNaV8/sL3FRHKa8PrwaAYzUCGl6D9UBTa
oEdZcVNdGCBw/5dpqa/5dEjNVt4pgt4AY+hXS/ni+HY13ZaYREkAyF7hfwkzu0rmiJHfuBfBVBxo
IURXUUHCWCVkqImYUlUwksLKXdrjihY/Re5CSvGTkE4/AIQKkixKPAgipphDpWrjMsol7xIneMN7
UsHAryOPS1btRyXq7ccA5mm9fBmyHZe/VRmIMmQwyyufaUoBXQnyQJfMGCwFplrRWhhrm6KRMh/D
Kb/EGuVcwsonUSO+0fQGKxmxYrIC5Sxnq6lUM7twJb9mAx32/qp2CDrQOU1P155sOuhQ/3JQiDhX
O4dCciiIicCQ2te9jxbaX87XYxedDVeaoIkqIE3jrp7kVl5ZOxLryN6FCah3yElw5am69mikm2CE
p3Ag3QAeMSFPB1GP7FA3stM6ND+UD1tZSXplanbrLpZ3Zg5JBW9lYDEZ72zgMpkE7pj3RMXtRfjY
sOMy4g80e6oVlkiFa+f5rtn5MWUikj6rqZ4wtuQ8Fx1pTpVMa3HJu36HFHwLwpiGNBhV/Gka3OOV
Kxn6wL9U6EzOVj2nRx9Y4fyvFJh92JEsPBcu5TmdkdZjHtSSMmhIjycF1zf4yGRWmkST0OCa15ZZ
yg5/ByMUmPEHfAl5C16j710/zoI8TNvYv3gr5uqZqfNUBjb7XeLqvXdykqGpOiUh82f4G4fvAbvT
AjQLsDb/r/tgNXwHhK9BIqJClkyY5Mtp18lF1Rb+JeqftGe4j7SNL3hmqPsjU/tg8TGLvzIq8IPO
qlb+rDQL5+7MzQxEM3hh4cZjDspok4nwmXgoOI8JLjkABg0tB5oqNP1bOq+pwfSbNgejyLYhRb1H
usoUpy41c9doVZJ+uodQ2jkM0j6zDA7BqSqotFCEGCPwfby5/7pxj90cS0XnlYMwfl2Fdl2PBj4O
JoTgYaelJ4clTaU/9uuZC7KCEwEvEAJEjUdml3uDeTHUfTV48SXgtxn0MD5Yx6gDPWc36c5xTIQY
/8wWNicQ7wJp9CEn7hKC4XeBEzLorIA2HInFCxg3TQOdpAjYRgiTS20lULt5ct4A8UJ01dvXehVd
WHfhWJlx1Dt7ky0Qy1nVOQHsJey3huMOyMnHs/o7nxkHJCJ3RyYlS9O2kS5OOMXVkuQC9koXgsDf
7ed/0Z02ZkWTvXJnZbJXOAddlbJbJJdGXdXHbiOY1UZbo1jtFnaqixumXvCdcS9MDQqaqkAEAYgW
flpUAN6jYgTBSy9O8V15Zle9NOmCbPjM1RFcojc2xkHfOEDqj9q4OWxkq2vFEzbYyGfGYjdFj1ep
f79KIi5XCNeQX1emCHdHi12+aqr0glyi7g1UuxLwjpcG98IsdhLOrdWtrYmbZU0eRNJQphflT1sg
7hB243nbMHhhqoN8LWtaNmaUGo8HOFNnReKJ/BZq9sjt0JB/P5lBnQuJ5ivZxWtoMyCBUK5hsmoY
E7LDnrBtSj0ODfZJ+M6jgaCeXYVnt7aZo6ttGend5wLCcyR3bRVwrJZIgc7HNEpsRblWzEtdrobS
UMtV46Pasu6RmaBFr0eeGNC0fnaWaqW/dx9qlDi8RrdCOj29D2eJ0Hh+2+YXz9cl6T1NdmK9cBH5
HX1hAjUEVBBkHjfuMR292XxRUjqMow35BWzfpOueC8AM/BPbSna/So7y6fHy/H5y0FQQvAky2KWQ
N6BycW8OaDihZ9kyv6AY2tRE4Wiz8grLq/fyqtSLE3eS0JithSHyzS85t5glZxsD3b1D4wPgzRqq
d8hXprQXQRC3Med3GG8HsB0o0VyU/4Ecbkmzc0qqPdV2Ji6cOL85vcZR3xidlCaVrmWB3oTRXXfm
L5/mZ/AcDXq04cA4s67Q2GEaVLFAcvIsrWjQ2I8nfW6JtfE2Ab+H7tjU6bOycQSurfKLNOiZQ9pO
tcIOqGJN05MPv6JSydLHFn+YmH/Nssxj0CAA4cAbeL/MkSZUTl730GjShc5M8a6YJBzheEP9zl9q
UBXlRDMShjqsHiUG55t1SlqRDifgbIi/6WWa4OXtIw9Qw+V7HZlZhFajAqJBHi0iOri0fOr+Jhnt
ABmpVxnYb31aD7vOs4vYlj/5kjaMnWdGhrvJInPWb+0BXCRH0jkMTAFJ23QTcR3vq0MjFRdPIGwV
0ah4DWLq5mYR9lRo3/3UYp0XzTPDt146daIuts/CXzwySRJI+2migcHNFFRDi+0AzzslANfFqgGM
itdZXEXxFKbYWqd7yqbm9FQz8R8l1LMfL5L6+8i+H8VkV3J5lMmsJBcXtLT7mq4AcKTsBLByDdvy
e/gEWgJPQI6V/IUWuPs2qKsgMDnFcnqqqHYZ0HBY86zV672sB5XdJpY2PEXsVmSMNDMLh3onSTik
T8q7fxIywxde3RaKknhY7g33IP6pHENJt9BIdF47ZlNYgryWtaOCS93fPLCKWGf8l1CzyvAQcubA
2E5o8hIt9inu3Nm+DzIjbHIqemSw0Cjh4Ve8NSORQKYCzG/L3GALk2to3z55n7Wn5xqPUg7+fGqB
ffWkhen83ds52RTjeXgTSf2qFORCFYsLvw5WO+Z6qK04JxFqaRarg7zTIzJSWzL8zSDZi9urkViF
5ZtLz//SuGwT3+NkNA0guwQRCvdzG7j5jrxhPBCTqcVFOLTfyp90n++rlWdyIIFwz/HWTKA1c+jp
YIZ7lyg7yQr2UFBFef4SkVcKtktIErHQIEOvIUtfoOV7sSWLN/1DsHB7nClBqndfOrkY9UUqhCWj
FBdWKWlSfo/t2vJzcpIsrGpoekv25jb87cxMakF51glC4WJmuENhlnivGRVrB9CCqLpnOivH5Pbi
IYJ2cb0QgWeeae5GOn2OFBJWjhEzsDeO4Yu7aaTT8CbuWpWWJZHrt6FfIe9I9SBcpxK2Bv/82NX5
mVPvdqaFiau3oexg+2OmNZunvks7FJ2BBrq68ATim3iT04VVukmo9ObQcp0a6UZYjeCUx9/xH/am
DDJZNIOBmG+yAhJeQts4Hr9jk3/Ix5J2m0QvBpOXcfvcwF3YUe8xWmUJqb/Z1+ypy/UchZZ99cUG
VPuj2HEcE2mdW2ljBCFxCFMSLacMmI1qc9w14aE9M5zVDluHVnqsN3uXJ/VncGwQRNah7igLY5pJ
37G2igBMAdAUvPLzFH3jb1zbR1qs+OWlb3WvQ/L4LacaVZPIrvkty+Y0yJl9ofzrWzOsIodCTUHV
UHyZrKjKNrHkSw72smg4Ealfus4jyru3cZtneYnRdea1abSmoEyt4tKs/MS+mzHmIg9IDhOUFw/V
nfKvV/GmXO2K9BXAIDGzh+CP1PikEiwfigU1TSJ+IaOYdd2bD5jU4gKv9lo2DcuLGK4igESRdq+q
cKWWm24hSsyU/e7HOolK8pAUnqBirOx6xxyC82CyHwdQB8k0tquxlQ0Vv2ps26evNah84hXuaiSi
Ca2Mj4zk5ne0sqGcgKOKuubSrWrmRnC3EBMHQseg0Mfi+HHhisvsOBCJ3J0ee+lvwiicZArKi7gQ
oDfll5fKiYyyZ+X+7OigfMulcyTZ0iEOwb+qXOR+k9cWk5kKmIQYICZ2eYU6rVF1bx14EXuL9Q+P
P2imYjN+kII7HT4HLzZjpe92+6lu1DcyVl/BEV57++7/kPalvY0rObS/SID25atWy5aXJHaSzhch
3elo33f9+neUmTfXLuu5MPPQc+deoAFTVcUiWeThoT0g7kPU1GIGKOPNGOEjsYaqAcSjM/4pNaSv
dJvTAJxrOoinJVgZwbqJSJp4WgKtLJeV1EIHwdnfVbYfvs7FH78BwMAfKe+UNVnoo1UUZRkXLJK5
y6pMkmGQw/YCPHb7B4EMgww3koWoPyDzTdlefiViUBdkKkAqCoJa4g0YKk0/FnPVXoRhp3Lv6jcD
zmFFAfmPngSOIDWGGlhVk2z5hJJeWXsPcteiiXvNyWVWRnnZXuo/3O9EEAxhMkXJKFoV5FGR0eid
aBYvsuSMh0aMjBwog6LeqbSH9koJGIiwqy0gLn2RDwWGGjftBZOF3XP8IsHM/VKcFxXJ4qNi8pQr
tmpQr+UR97gXy6BkOcjz2S2GDSb8vsKM2TJGxeWpHVy1M7hEZzlD6TfKWesp1nQ18tI4YcHd/zgQ
4sQ1YfYLpu3aS5ehoFLuStESK8Mf92UrWbUWGw2HNoBK9+UzRdeWXyaj02vJxIFPeSdzDVqMLnEz
6F2OoFjJjGy2AhaVwL9JY87tZ179yaaXptvxmhtMb1lrjL8ef8Y9A8xSCkSELMCmsKzwEzBdWZSE
C0cpVbABE4LgE1jQRZPPjWo/xbp2KT++1cOThBpOZHPGRXKznWrFVqc3G8nlaVdgWfHdjqDMJiIT
vLBWLrfz6lPCJOqEqoBJ75OPad9XFtKM6pIZmQYM05w/mWKXiK4SGtE7d1QHsyg3jzfjJ/q7+wKw
jiJBoMK7K8SZ8MvYdb7Jmgv3XljSaUBCsOVTXWQtNtrhnQKIU+MAL9yM9rQDt4jjpyjJx39bvLa2
dY06WPSOgbv7MDCk0VAiB/DBfnh6/JVrFhE5vf98JHFDS7/itVjCNtWFPlVGBO+a7aoSZdrAQNT4
WNh9a9WiHyjQozmFhbqSeV+JyzDftKnhAg0QZMm6O6NfAA9Nc3pPzpMbWkj9UepVqzfjSiShB52S
J2CvappLmyCbiIdr6B/y2IwVymNgpYB4u7blsXClcHUXF5g9/rM2DVQjpdehLU4wkbW30BfhgrnU
E0B0llo5KKUf7+vqIS6I3p+WdhBD3opO87RXyq5vLuqWOw5BatQzpMTdMVUoDnRxxnc6fSWJiI+5
eSi1NISkNgeR/JAzkh001dvj5ayUcZat/Gc9xJkFQsz1IsjULkipXZjf8ndcbXJgOARPznW2cMN9
41OSiSsRILjqRY6TOU3iMZfjdgu7IQpEpZdAT92GVgzbmJS/JIGiIz8PUmL7bqQQJqHzRzUCSVZz
GbaTIVrd32rhwi7NblNZrZmegp3we0RSjjNYuzci/L9gDG5vse6IPtjxkLzQEPIrqgOtAaHvUi1T
0YN3u26tlpC5jZnmkg5vkYJR2/1Tj7bUyBbwhh768X/Z5itxhP4MUZhWM+M3lyr/2xUYrqL+LpOI
ch1Wz1JEQ9BynDLmrNyuCRF4PLcYzXvpNCPxvzMB3RQJDRC8JoRTVXgWlkOCXyKOsuTGjpniuLsE
vhWImJjbguyc1la2qjCA/aCdC+UXXiV9CFPLIoNIsbvUZuqOJmeKf0NwkM5oS63RJmmpbmRkrnpM
XDwZw2ewjIPe0BCOgFZY4oY3a/378d1cQf4A4o88P4tUA6q8ZB5MG3xVq4qiu3C5XjnVhfvNdmZg
aUZjt8hxKQaS0mg4FlnQeJiSt0PjlWKLxq5HY9ioV7uU5ujXNPj6g4jTVpJZ63Ix7y4K9xzJRpHu
mGEbJZGpxnogBjrgaEhn2Jmq88Kwnd95R8awjVd5opjGNQeAAUaatuCWgUAjHzIjN9Zq39fdZZeh
0A7uMLc/zhvleTpO6IZGcj21Mr33zHLL7WuKG1+xyzeyF229cj6+UKl9wuJURhTVZ27fjgXFdy/6
TJoujExagG6YXqIohE2eZrEps7nrLkIGoNm4b8ud323S5iT6NkXFFiNwLUpbcDjoYUSNAyg+/Mft
YqKeU5VODIZLMJjtO+BMgGQ5AFbkIH/co5Fz8gKw0ajGYG5QWHws/C7vhPqDiL4NIJOWcUYKiVqd
x0Kcy7Tqz0Xsvs+4Yu1v/wiy78ErKN6AVNwfSTKqhBjKghwQOeWzTzu/SGO+O3epzg/ZthzYfRhj
kljYPsWTC+QsZWNJJfmXQJAVLrAZNO8RJkuOWD5ua7U7Mzzywegb7MWGYt9XRSy4cZTegckhQTkY
JZ7miRb15zRDpZcP0fzyXxr3n0Wg+RDwI0lDIZx44slayORZVPdnbpZtRjtVQqIHQUVZx13ZYRED
CAmOZulzZDXhVgc7ueP6eRFTm7JTe6qjbtXt8Kpugw1n5iZjKVaEmTaVyxmaU7jloXPDDa8PsHcU
hSQdzfIlQMuJrIiyGFi/iQVzs9rMCJb6Mwot0QYvKhV0BHrGYFzSLmQ3rMcXbve72DWofvz3olUN
eRkMsUBiBt9BbAKbxmqtJeNZRiUhsqZ9genw8aF7TsQXqTmLndvze5k/SbkVH8C0R5FPmhysXAW2
CulRAU4cs4sI8VoZVnFRjecoCo2KAe5RvaAa1Yhuo1BersJynrc2Z5EloLEDOA7gQ4nzVgeRGYKg
gyyF1eFatfhJ7PciinUMepphz1H9UvrMjPGCkxUnE0Ojb7/8xpKFWp/qt7DZJuXr0OxS9LoLu4Rz
itzyY71sDZnbAob7wrVbubC4BGjHSqT5nnuTefv5xElJtT8wtYKtahWXRw8sp6PiFzwn2nea6Jqg
p5qRfvwv2sEBVCsCTAEFJRQzCkU/CcN+PCeq2TabxhK6Xbnrt7xolW8F9zKBJ0lz++Qg/eqADvxf
pGPKDB7XiEQ0MnBFr3+rsHM7nrv6WRw7o0b/8eTruM66D9ijwOl8ucnVGnkYl4ktrjCK4ZVTR8p3
LBt7qzcaeqHhEmElEG2KhI7KQMzgYTmyZ7ZMGKPkxQyx5pRTjMDy+riRAgQHgNZg/GfRJ4Iq5O1N
qAqemUa0ZJ9TNdGFdD9N9sCeuNh6vKl3vbq4bZCDGvyPHFjxWzlQIz+J8Nfn8ai9FLXebEe3MVAO
Pvueyuh1oPfbzPN+De60C7cRR7Htdx7xR7wCxwsg1ZIyvRXfKz0m6xUQL3nBuI8Gq4x+9RzKidwC
yJ0pq70rH/6sVkQUC/sqiUBw3oqbOnnEawTiuPJccRul2jS5lQmYwxTrUaMY7VxuQgxRbrJyH3fd
Z1Q1n5h/ZcSTU9HM/OoJAzcpy1AkPOSJnRfmJC+45VvGGuTFY+rM8b5mTolAXfWyiaQuAR4pyDz6
7GDeiU2epUpE4TTizlJjidNTfhZzQ2Wes2d+qe+HeMPUkxl0x5HhdICYzCTJKCH72jGjEQnYGR65
CtAJ3O67rPqlMpQpd06H71lz2vSJ7yCSBft8epYqlhL23GUll3PGvqpoCsGcAfnOjRVTnoy+woJo
EHwo+usOE2w+jkf37PagpvbeOhNgb/0lRBPl5un18ZVaO9dr2cRuZ0LDa0G43Nzx0DWv9a4C6L+d
ncdS7vB5P0tUJcDaENwtNabbLe3iLBpaJefOe6wN7JCig3cOxtvpdmE4IPt3nAQM0e6Z0xNr1sFm
dxEs/O9z6bqf9G8qhdDdw/VfH4QYCqw+OGoSHdUrfpxWss+ezR6UyoVx/th/vL/vE2M2OntwKjM9
1M5u8/JyODyBbevt8X7cFR4W8bBhmEqqqRh9eNc1OwCMPCYNd1Yaq7lkoGtI5doQkH+P8wrjDgWd
RwT51M+/MiXfaieK+LU7pgCRB6cIsrY7Dq5s6gOEljV3FpDSTAHvrjd1mAKv9KT1H+OQoVH5MvKS
1UoYVpiYwnCusmUS2uPPWGwGedMX7lge1k0QAQy4VQoFbUlJKI7cmZftIrWqAVXtz/KVT+x+uEQI
Zh6L+ynJk/IAxYcRQwslqnmEDas7SW3KhOPOcnFIOExBdeZRgzc+YD58O6ADYJY2QmqOvq35ZlNe
4lcRE+/kxBnls5DpcuDJkjFi+FA8W2xvYD5cVv8Gtit1i3E/N7k+ZVZJG/x3VzNaVAXBJQ4LFgnv
d/52l6axBbNHjauDWCF8n3cRimLihgPD1ss3mBAf79GKYiioBAKXvEz/vSNQAe4tSRnMpD0L70Cm
g4P67+PfXznym98njmCWgyoXohYc6l9If0jo1XX7nSo5m8di7iLzpYb6zzLIeERDaSXuJyzjA28Q
czI7yv2lbBMJrMmUKagqBr/Pmb6p7blfjz//rlCHM7/5fuLMW2nqWbnH7y/8kAr+GQ7itnf1MDIK
iqwVB3AjinhYaMJQKqUGUf7+d2RJ+/jp8VpoW7UEqFeZnzLyJWFafp//Dm3U6ql9NjQBy99fCYim
pOukRaUSHf1o+uypaDcyOw99998L7wCdFY6ixD+UrVcSZz/MB2DXRIwfajDlTdOPnI4XGMAhf4Cl
syZ7PGy+aSCqlaDk5pwWlb8SihZFoc4yLBPDK2SD+dyoz1+PT2rNKcHGIL2E9CBeTOQbM2HkJhmX
4Vl7dp+/cEax7fXuFGOI3G6gVL1WLuiNKEIr4igaFTGfMMrtV7JTLDHS+R2NaJUmg1AMrUe2IhQg
g62MxtDDQ0fbsMVBEQ5FxesKDwJ0vuBNTtydMFXYlkm5RfWAqDMAGnBAUTvpNDl3r+elhexKDrFb
mATBiwzc6DlA2Vr8dANXcJITILQHGsvD8kuPVkTsGZOUfp1HWBHY+H3KU3T1PK5WQcSAeCBJRRLj
t7NGBzZ28Kj5INo+EXdELKS6bJZ5SmfMdX0GdFy0BfQV5M+0y7hiAW4OZLmsV5dRBqy9nkMI2gXP
9u/EEKzBpARHK/f9RsTyCVciAgndCjEDbn95uw92vtlbg8tS3OSK7b+WQQKsYrCjyjGoEM/Rc+ek
r5pJG8u5KgAhNqiGEGMrZJirxAHvA1iFcELnzADA58cWi/bzxAMZM4vKQszw8813fCqcecJo9McS
1qIvYM/+WQHhiVWf41sfBmBp2C90aNXzqP/das7LJqUcOG0xhDFRpiLvR2Q6z6aE7ElnFGfKUlZv
BwbMovKIfpC7JE2aZGHfceCzB4droUf638bkqXPdVrzxkvz+jxDiSNp8qvp0gJDQLC3tv04jLobw
6teJ02CVSqqmDr9e4KXMGzbodiQMqaJFwXcFfsRfN3KIswjiqE+aHPzuJqYCP73mrmRzG26gkiGv
2pGr9RCGfZiFAUYL61lilwwT4c+lY1KOfdXsXskgTDrOgy2iGGt5fUVaHsgPxCuY5d0GOu89PT3R
oKp32D5y7xY9vzJcmhy1/gjvfo427l55Ni4vmJG0ez+Y3uX78dJWTeTVyghzX8xlPUSJhtDyKbVF
15vB4UZbDm33CEsvhkkRqy1WE7uNHnnb76fHa1gL9W9UjbDzE9qSMUYXx7PfBYfcPZ+fW/A96BQx
64qmgfwM1JA8cPi3hzInal63krRMJs3RHfkXjTGXgsaytyaEk1BWg5MHqxyJruvBMhKrRQhiXUN1
JovDywgsAGCDf7xla4byWgx5aUp0mE0dJiKoTrTBW90JKMDjNb26FkDcGL8JFKadIQAomO/qwr//
ibcT7VquWeNrIcQ18YuhnUYWQtgU8xgbXXgqXPnIbQOz2RT/g5+/lkVclLgC15E8QhbvcJ6/KVxa
OL9+JKgBKqiFAXlBWH3wHoHVecR8j1lDH6kuuvGMmOjxsd/hFxbDAuILCRlEZHC0n/a8K8PSyn2c
1L4g4AX0Lpj1W75DNsYoDeREYcV2GIv6+r9IRM5FBfYc6Xcy3z+zwdQWGKtwjvRirwfbYnTGbX8w
NkAePknmF2N3xnikndbdDIyfhV6JJVRjKvzYZ2JVwCwKU2L1+CVH6xvY7czvJ/C7fX+j8xB/mo0K
bKoETjNadPuTjSVfAaAK+s+6CX1hMRO1Vwp8AHZ6tuECX19bM9krln46PT9zh5fv0Aqt783X4/3m
F/d9J3eBqKBrduk6IW523vtDxpbx4g4hGb2V2UUGZ24JaubtwbA4HLd/jlGvA4ZYp6567TX3A1L5
t3Ti2ks9H8UtD+mvr5C+s7nE8F3ZDZxfW7TJvYDzNjJzhwZwW401rsUSp42pFlwrNxDrgxZM/cq3
GFi6THB5vLdrtvlaCnGkY1SKbFBDCiubx4WFdNTxjORCShC7mkO4lkP4S6VpOybtIafZghOx0PfD
c7eXUhPYqqcvig0V15zztTDCqyVt0jJSCmHifkmUDakubPyT9vwbDGMfgxW/+SbC9aXje8SK+10m
nwpu4WAujajEEKdWZ075X1CABubL9/byeUGpgeJ4pSVUvNNp1F9RBkaBR5IJ09j6gywl6vCvEO/9
PXUVJKkUXXUWPtBxsxzF2XXF08QBgs4aSWbpf/4kICvHGOB6U1ot4JaNGVsq1H+7+fpeElqBnRvf
pfP9/UW1eevGB8l/QBokIDpIEI7AB2kxZUgCNRb/VHojhuGcCye0w7fatRun0QPX/5M7grGNjuBX
NAsTLdvuY2W9w2H/WMCrjyC0KB6zIplTfIRwTD0BzazpS7ZPLtq+grTADnfViUatuNiWu3MCSAE1
R3S74Yl0GyFVg1ILZTUjpVv2pbEQQxkIpErKNVwN9wROYBGDYRwV6ABvxZSDWqCJr8LkqHc0v7qz
O4iAZ5gAV1kUzVsNxK9FEYaFHxhBzpRCPAOiNrvSW+6GBlc52se3EgOEyeug2flW7cCUKdRHa/HT
tWDC1vQqCFmFuRTPtRdZuH2GjIYBmkG7B8JhAhecFA9wmsYCC0W80eomjoA9UuZz2VS6NL3F7csU
O5UoOW9jCmgyV+tiTitZrSwN7UKofwOAh3+T0N18FKe4b3v2vNMkq3H8P6ANKo40hu4VT3QjhbBr
qdiWPY932zmWvoNPpjN6THmZ7XT8mr5a0FUoIbXKdO96cduXXhSwFksSrxA3Lsn6VBHwHD2XGDfi
p4Ktza9NiFo72u2C3Cj7+gVg60Y0fOkS8jblvt8v+FY6seCyrbqx6rnhzPbmjO6HqhVsv4j0UnTL
VjRkZVMn/A6UTBS59w4EclUJVGYC2BhZkQg4hnTq1EktAEua7LTfMkqjz8UM1GZpickhnL5rzY4D
0IeNO0nCzA5NeQaU12kLw++/2o7iz1ZCAXwOSACXjmLgWH98yVWEKwYBryRaPZ6VP434NNdP1bwp
mI/+W+5Bu/ACH9ptaPSQK2biViixB5GIuJcTAc1i2NZSucaqO70fvUrBcMp4M03vTAuaIFctht+F
OcXHgQMtIRPpc/45ifs2v1DOZHGIt4b49nsIC8lW/RBB+8fzXJlTvlMSOMbCknM0ez4F3GnS+bgw
qTipn9jyXixIakCfgBQT2Xo5p0NRcf0wntktHxiK+Kw0oxPwktOUH7H6S1DsSs4OcQpO/hcN/Yhj
sS8bN5ldod8LqZFVp5Eb9DY8C5Mji0c1qiih1bLuRx9InFMfoqWtYYEAjAfhvdSY0Im6cMfk/Ey5
jXeNwEDGQg3/2QriBJRkChnQeY7noH5N/BcFfM/IgqIPPyltRj4raB6cTAGwJ2xBtq0rg/f3TPMc
c091+sLxNhv8oujEmnVSAONDwwSK4WhYu/WaUjSXqhBw41lLI3W08qxMjEBMxE9tUmc7l6q/LbDh
x1qqfIvlxh0TAyWJMvbnkKoZLQlJGCsknCTwGKAij64tcDRJxEHUI8h8J6EdPb4+oO9fNhSQrR/Y
bB82OoPBH5RSGdkGfSePWPzgc/IwSN3oFVZvN0Z8BLfWoQK5dQvO4AEAma/MDPfa5vGeLyb3St3+
LVUT0daBFhL0kdxuec1JfdC09ehN1S7yaz3vQWpZ/aorXfC/VOTbOlr5hjDGi0SFhWNFtQB0RTJL
hA1zVSdplw+j15rVvtQ/t7QM+3IwxJJuBBA+DkQtPcNE4+gNwn4h3Kj9/37PbgQQbkwo1JQVO6xA
TkYLk1WNrtT9wEokAFx5sP+D/7I0Hx8TYRXITfuJkq5cxjhUc9IxEMlVAqJWAPSNPJNpfpJ4xNxJ
IR4xU5D6WinCK9SgphXewb/325O20/vSUeMbxdvjNZFvkH+LkwVRAPIFVVpiH9tabDNxgMYPRnga
nH5Jv+si4CKNDZIYM7KCXePUVuEdZiSAPGaHXl2zsL8efwYZYRKfga6P2ysQo+Crlh30JYndfgqA
sZaNqm6sHp2hSWyyAZjMkOdi5dfHghc9vNfT/7t87Q73mbJ1EvRYPhhRzoPlY7Rr+Uyr/ZGVrbvV
LTb3SnPQYxjPmdaMntp4aWNyHZo8IqAp+4+qexeiwmJHSS+032Ii6VOv6iq6B5LSerzUdfX9Z6mE
lfHRHldJcDXe+URNeVDUCI+E2xX6RV4j8sOPB7yoM4O6FxPelMN9i6XGjNEgtp0V08+eq9ASEG/k
doNJSCBvwiS01ATbRV/ZRe+7YlIa8+zA07TaoeFoEO11u4fqKPwuXoUkNhJdFf3UarjCHes0o1kE
2wbsD0Dnc5TNpgkiDGwto1uiHCbcYntgdHfboa/98XH+P5Tqn7UQJpYZ+X5IQlyZ1gSdGW4tZwPl
CarmPsWIAhOd45SoaP2S4hmI/DZwnJJGSFS5oBP9mB29CA1/Y1rqdVvraf+3yyRDAQMyxq20docB
sY9Xujye7+7olVjCRAHINklZiL0c2RcNfErpWyCCliigeBQyE/KvW/ofOXij3OpwiG43thYhR9A+
1dRJT0zvTJek+dHg8FcffDRm2Qv63PL4d2TQqEOXddytExExSHgUMJOQrdt8KQVxKmN71Yj1hIix
hvJbECQwszUGH/U2M14Yn6ZFq+7mSijhbtJuaMMhhdCcz55UpjAkzMuJiy3aRyUJVEeGyr+KSuqy
uK9hboUzrSmfDIH/te1LAhxTvgWAhAnTgcRCNfAzB9MvZUh2tedOSCw8vT+4yhYx3a1TJrcCG00g
mGHSGnldoqXmpQ9BjBMWbhLs6vlD0fZd6m+zgOIeyBzS3cctRvXKcg91HDAg+oddkyVb8jOz1U5+
5wij6df7AVvyzE1u6fcUlV91SyBtRuoKDCJowbgVm2dF5s/DItYP0C7qtIKRZgG6ALTPeZQsVWUo
eaT1hV5JJPQA87h5lEchUXphNmf/xG3HLX+qTM2NKCHHuuG6EkV6wyxKwwotsl6TWZx99k3ZlJyD
JYNmMD1gys9j67Futa7EEX4vr6I8xlNn9BjOnGaDm03ZY76ZzCyfcoPKgLdqrK6kEdocqloSoSdy
9Mpccue52wSVAUYSMJLLsROCrUDk8FevAluAgBPtiuikSdx+hjuqBfPxylcd/kJ/vUzDBCiIOFJ5
VpiiDHh8Sufw/V7iz6VAUZt7PV0aI0GujAISnvMqYZqLBoR/QcFN3nuKlm9YRFrq8d4mLmky/LoM
NgZV+MGZX92/eWqEaCohQAnyM1MbIEgJ0FIdiVaFRtxc/MWX/dfjbVtdE/IwIA3HcPU76lF/Yvt2
DoTJE94HZFRjzANmTt0RXHiP5ZCUgbAtWNKVIOJ8eLYV2WmCINxu3mh/gy9X2Eyvgsnp0VaxRnSV
Nvbf2lJkHfzxtamdht8v/2UC+d8fgfy/yGJ7pZ882dUGozogj+hOmDxeNgIQqoHh26RxktzfCSwU
JQ50cIMQSCbzPZpfNbmcoss+U5HM69C1anGx2Yy0HV09uSs5xN1LhGGea1GavBilNx0zPEBaWL/V
7BPAd5RY6Ad2fuusb9dEOAaGS6OyZZXJG20MGLVauzVFsDkOW9WYDvpsSJa2/DFqKwcRQuKUsG/b
XMd0rFhHIEyNwO8v++33LGdwdY5VohUJl6n4HjyV0tj25UZXaKteF6Kq6IIGeBnAZULI2KdCMECI
LNotmPgmjCkZW4rZWjHYy1L+kULEztpcVKXMQIoYv+XK8+DkmS0iBkqFjwHsEmCzEkYa89x9vA6y
F3npFFqyTLgHtysTQ3Xq+QAylcSOtT9D7CjtodQM0PhQrv2KkoIcHpcN7yEeLZaEyZy4TBRQRhk9
HzPlz2gLTnf+sab2Ha0cFdpuUGDAvQbrOMld0HLqpCVNMntlzGLPumOpeXNUWY9t2ErYgKTVAjSG
j4EQ0gF0ZduOwxzPnlIci+faK7GqrNwIHUbdHkGy1TI9zo3mFVbydBCLLlvQFWJq2h0XioKAUUly
rE7dM/oxd1ubtQprxiOIsf52thAak8dZtKTW/dHdSl3+/uqOyVkBziMJUhsQ6PEgc411ccQUunMQ
x0YbbSh7ex+a34ojNAWEBwCYtRA3J2BC3It1qg/1uR+2/nMCBl2FsUTBYsRpM4VgzOx///+JJzUo
SGRmyNts9to/6gUMT3GxYRR70xq1E9gtZhkvzJSUy3F/DW+WrBLXsK3msCzyfPbyqDRE9r2S36Z3
UMwZw/D9eHnrktC3hF44SbwbLyk2XQpvwUBNupeYubD+R1h/C/7fgkYCTsI04GGxpgWVLaPSz0Hg
rdaoWt9F5RTOXtwpGPAbWUkV6XC4DBKJGNBQgQzHT82e8SaOeSo/+rahZdHv/e/yBUupC2V0IH4I
sz2nM19ObTp7oVtYbWgW4abk4Jn8l/BZ2/rGS/eSP4V/aZ2X97HbIhbgMTSjYtoV6S34jG1ZLYD+
Tujsk/UOiLjZFkW9BZ97pWz558cnuuI3buURfoPPujarVdiiid0z80vzWRjIn7KmHKl6ObvIl1CC
AG51Y7GhIB8RBYwwIQxCqQhZoZTF7PV2b8vWvj5inOLyxxXR0vEVG6weULzjqg26EkkYBbUTxiYY
ytljDW4nmspWAsqFlokg0WH/0tl/pJBNfbUSJH04Q0pn5UfeACdvaMyb4/PvXv8VmJyxgFJSp8AU
VMH4enyMlD39CbyujKwysWmbsDAB7QwOQrECkX8NuqZjOLmPBa3ke6AvV4vkby8miK1aTiogSWQd
kQc2I5tNCaTt7LlIAd09lyGYOnuHZwOjLDkXLwVjaty2oxja5f7fRpK3n0G8T+smV5tRgxJp/q9I
+53QyIZXLd3VMkn7MwvgsQur5Syz8ln1X1PhyFdmItLeviuZHAWJQVwFhPloQJGJDc1ryW/SGloz
2qEhvs6AgpWbdpOain3MdWHLAZ0i2/kWnArNG1X6mru8lk7s4xB0Tc/EkC5vJUy5rIzMCO1oX29A
zwM0Iz4AZIu1Ke7jPeOKO6TYdVr5cM3iAbCyxJF4tMrkPLss97kiaLDVLcjvmeNoq0BQSWZjlQsT
C2fKg9GC5BP9FKk96DmgDbR4bM08YIgSgFUcRkXB4dzqNMpfU9OH/ewVr21nJM/1OT/xn0pv5ofh
jd+1hoD56xg1uBuOrfH4Pv2MxSMV+Vo2oWiKlKq5yHazV1mVPjm8U7v1aXT9795rnpB2Ec1SF5zA
+PxVGq/oHzU742uZ6HxxDpeLiumcmvGc6p+B8cs5N7ob6ajx6o1hfXqg07e8Q33gQZ7WOi+XYSc/
02LKNbtz/fVLQH1ld7o5Vfgiw86B/d5rd5mXivrjDSIxJz9WFRz2C0MduL6QTr4VUTZ5OqXNDNsd
pHupCNEZgnHaG4YF3UXJz8w+Gzqg0/OmNwq5tFKlqNwMZKIoDwWC/fhj1qwO6GPwAsGwUhTXl+24
Wm7L9txURfzsRdUfJTzmKcW63lsdLFLjgFMHfwtm8xC/n2Juhi+GkuoBU3RKvM7Lt1S6vxUZ4Odf
xo4CrI6rT8iI+EZMlSEGH82lemXB6lug+TS1R3Bl8u5kyjposFJreHu8cytmDvAPIIcAHAJGApwO
t1snhWyfN3zte3YZWvMbZiq4/W/xjJAqbQyn1CdXfMMAONY3Z8w7PNFQRCvOGfLBHA+mmoVuSCSW
zWSBMHRZ64NQESN0t/wrc0g+8q9R513tQ9uDv/hcnVon3oBM2RBO7IE2hPbeyIBJQ+NB9MQCO47p
WbcboIac75e87HtBlpjgAqqmk8SckCBDQnPgKSbtJ015a1ZupRG3hmtLTkPjlo8KdaEzx+iT0Udb
O/LOYEl29NzoqZ04sjmiKzzSz88yaHZPhzdZfztwRnYa3NFiTd7uHaD79dkC7br5WB/ub9KCNkYO
l9fAsKGRuXotnDHdOgl8LwSdiNi63fT8WMBKoHIrgVC4iC1Tvx0ZzRMdxpbeGweD7EBl0r9pFwzr
eckd7hTScmkr0fStUMKZ+1kGVOCIZTXP7W52oOngEcbQMIMGq1i5xUiHYHomxmeBAoh0mupQhtmo
4v2DmU96Vx0yCwONRXQEtM7jfVy7uAsFDS4NCFkUTJW61Vu/aEGME3KMl02YCB2eelfYpS9AVrFo
o2FdfxMeJk+6iLvg6B8Yr6KEB+RCUVEUgJ9dGmrAwMKTXJZcJvdjVQqMxyBFF0RfeYnZCsWk10Jj
FBVlsWvCEAQgS4e1IpVN6IzPTrxczHGwbxs3P8G7bLJg1tW8MsOZgqElzcGyrmtRhKa0U13zZZoE
e8H33WhUO52pGLtqkKgLAvDbIEvABrQnChlqkUKJQGecgrLOM6yvPh/V2Iz2spvA2kJFfz/WGrIX
Cnd6WZ64mHvUKMEedas1SEUKeRky0IcUlK28UdqpGZv1DindFEGLrI9WrRd2dtROzYYim8S/kbKX
U77y0nLTiWAbg2xNACA1OMuzMwybYB+5Y/kdzJxeRl+PRa7uK8J3DA9CPQeMercSp4L3lYbBvnKt
w0tmNbI6+x4XmGPlP0+uElHuxPruwmii4g0bCrdyK69IBj7FxPpgP0fpSzoWZtXnOteA515whUuY
vfARaJX1Ud1VxTFOn1KlNJre6THXIEQPevmXRxPc4y24yy7+7Po/30T26qdg70WfOvZAA2kpJtT4
2w4dEdMAK5F4hRcfUlB8lvuI1akAxLW7BDQoynXLYDHkVG+3I2yHvAuTMthLOlfv4z/lm/+rxJwz
xQi8cTsLdoMBb55wmTDYmTYtjKT8+9H0a+HE2XMDBgqqJYRXoFrJrHHXHrNP0CgbyT7yJIzl1j+n
HRjIXw7MqWd0cFc93vjlJl17euy7iB6jZVzmMuSehJ4WIsxjN4j/h7Qv260b14L9IgGah1cNe7C9
43iI7eRFSJyEpDhJlESK+vpb+9yXE/dBBxcXaKQbncQaSC2uVWtVFbkQdZTr/Uwftv5zHPn/z8t8
+KAT5Xw0QVT4Mv+2N7CH/PeH+JgO/OchchjLw7DqKjr+ITCFWcQUEiQE3tJ+7Zk5k5X/BdD7qKh2
XSj0KIoU8Dew/eQj0YmmcYQ629LLcC6P46G82Vt5M1+y0yXo8p/zBeP84qZq98v4MNT9fQ+U5nRC
uwFNKnGp0NP/90f+Xx/MH/cT/7lrhSonmI6s6G6bF1t+Qx+w1mu7+HfztZy++LnF5jGuC8zP+Y5j
5H2qmfySAdv59/v4Hx/PH7fx4dWXcKUNWIzXInqotvY71E4f0qDl603Cj0P2l6v9o3+LVcjQYLnq
d0VXodgP+8hIWkxEb+xCwYdreBO9LtAl8/UO9mJa7/BZg99Der91ABx++9uwpVOtb8EpOf37Y/+j
CfN/bwTwbvofh+j/5D3/dUq4QviE5o5dqu0pzmqVfHLEwCVkq+mJ3wP8vGR/KwE+UhmuWzBDCgWh
UXT+K2A+fy55tFVJvlWeXeR8h3n9DdpZB1PcDOmBPWzqlFSHdGrz/lmwnwS0VlreoR6Cl+9fHv16
mQ8h44/buH6N//XogZDckXxnl4R8d9HcjJgX7ed7+bmX6N7fruNzPLaj6vJ0Banh9d+v/j/Oyhy4
PmaoofeKHtuHeLkZShCqi+HC89eSQmw2a7Kor/k3DdYXi/pOjX/jsv/nAPjjgTGXgNACfaqroCHk
JP984CiL4Vwlpu0/LMwZ8EjewOCwiTv7OW/2N/zvbz8+f/Utx4bc61dT85bWsPfpRswx7MhWfgWN
rV93iC9ioPi0wpfQoTBqWvAh61vSjgDKBkBjf6snrvDJP+4baAAcidFygTH8n/e9jxW0wzACe7Hj
MwvghAKbe/qXD+Efoff6bpDhZxiij2PYTf15DQEFYtJru13WYqwdRAL58DeUKPpIXilQ81+xPRDi
Qhg+oLnx50XWJXCiotRffPPtcmvbU/Nm2v197cgJqGfc/NjqV1Z/k3iDb2kH/Q/VHvMz5nqb++f7
qo7q+vzt+fxua9q+2tp0Tw8PSd3e3Nnm629Z37gD/Obqz4CGUMCK5nQdqvkUHfGfpv1tm++/1+4q
YCIa1/zO79M6hgFeVv+0hwx/tzGHpxIkwLKGh1/9CSBbdg+I/niXHF9d+1XVX+5E3a3N/+Nn8OGN
fEjhShNiEtUTvJHjPj9nQRu+bwpbE559xblSf8ED/qMb/3En/dcCfOxLBla7NS1wudvLN/ingpL/
ouvz5ee38/Hx0l7uz6bDP3fdzc33490vc3w7tf/+vOl1if/tDj7UVpJt8LiOcAf5t6U1d3lz/nZ/
+HU4fO5acIghH9vZ+pjXx7o7dZ/umpfTXVfXn+ub+vi9LZu/bcnrl/Nvd/Ph8M19mpJix93weure
imb+y+P+M0X/c33LD6He0pwNlcMFFnMGTVHgkPu9/gre87XTslbY9Oe9m29h7MoeghHaCeoNXhv/
/s7/mWJ8uIkPgX4uSxbJCTehx88hhnMx6xzzelhq5Oi5h8Zl0N/qDJhxcEsw+4PWMYfD6fi35O5v
L/sDSgzZhJ6oFLdxuCoV1Ze3ew2Zn1teXyp84c81Pr4Ge+DtcHhccP7fHbvPN8e7p9ekaW6/POAL
/Pm35f/nSQznepBy0W4AsJziXPgzIPXWVn5kVlxkjPmYM+ytZq3a6RtTr9AV1fPQyvCOQE/BX1zf
hKBWAmReAJvNcP0Wf1mn/+jwfdiNVXTVfAWxLyzQCPnzboqgGFwW7OLyFtS2bZczgf9s8Encb60q
6+w04GQCs/xoTuUZL2g5lqTuESxbg1YprD2Hy/JF/W3s/3+8oxhVBfK0GNOKkPD78I6AR6g5UnS+
MAUtfqoncsFhBK/asQ+PVdzDAz0j0zGCAmy3mH15TxWc8VSl5SdeCNEKr+hBlTHrVOXl0c06uMAs
gnQ7C//GFvnnSYl7hexKeYVXgVZ92OlbnO6Fjof5MuqvazK3Vj4N29+sM/4Zwq4XwUpB/BQQ0Uc5
RTBO6WQrXCS/orbPFTQ1dYM+ea7/Ej0gwv+PHO3aX8CeyOG9d+02fDgfNh3rKTHB9oyshqZwEE2z
vV57Fj+kK4m+k9QO7zvdRNjkIYwW+iBYfnlf5uIIalIPKW4v1Z1xkHZqmZHRN6Om6JP3AfutBc/h
maVdhdI42daDGJGOu0r39zugvhej3AjXH5fxuLbGYorSmsCSU4KmytEFMdmO0bqrZ7omQ9YMOd2S
euoFBm2ykK9HDyFQNPI3HURnkVnxCr5sqVqRGDgBDy5dfk7bUL4YPdEEhspBAk/JxbKhjQuxv4TT
PM+8KSap/XiXjfM2kRqCj+HwmyZFT8DxK/uqsBgxnd1+0Gmm9JmtlfQHBhWLeKjpug4/IL+UIZmD
r/bSDpndkUkwDwOMnCy7h98ET5gBDsLTuY5ymkNNe2ZD9inVpZbnuVIgxEUjG+HknKyra/NM7H3j
9wHTl9zOSdjZBNlOk0y8lMd4z1d2wq1g/CYgevm5EOweTCmnGpav/RxhzD7ESFxZ4AfXdsiXV132
Gz7qbGH5beqC/aLkHNEzjdT2OAluZL3qbLyjIl9sa8dofthkSF53GKv9MKmMYSPiTHaJB14tmGLa
y6epiKvpOIShDmrh08W1kbcQ39Hcgoo6zsN83MaSE7jaOfNri7IqarNCG9GWZTjhgEpgxnXwLOFQ
rF/DDLx2Gf+asqoPjqCUB+g/q4B3TJcbCK3Fdbm3ZC2yuhRyoc0MkTByhM2XfIZQPPhIMctIXCcD
NUG7sGLegdhylzZLpULZQXo8vIi5Qhxzho/3SlHxlC1CC1hOsYQdpBn7pd69MA+6Z9Fwu9PU4JlG
uhyZG3uIvwZh7OE5UC23bgs9tHdAtfnFc82Cc6J7CVTVLPF80GCeDLXXYfZz0KbQ9eK0qLo4SERS
my1MHkzievh92azfTqtZi7U20xxCHSzl9F3Lcn2vEgtCElzelqlesw10Gq1KsM7nyA71lu9YL0KW
NWxIHhsG3G23shMjXTE2n9oKSHXKzRfOYWxcT2j9+TaQM4NGVJUTC5c4IIQx3FV8471lSz3QkP7O
QJOEhaTx2XEcaBQ1SVBoXDLEIFTJsBoHHYHx0K4M+gF1skerv3HMrMGlADe2vMwBeGtdpJgGgpHt
adygE2O/b85Uz1sf5g8Or/FhDZfqKBRmmRs12O2nJX6G5zsDRN5E4Y5eHNNL8rKnbPgiAwpYMctp
X8dbBSxrtQTPr3tssbrY1vw1lK7AikbF9AvcCIUayST7DdQK8ekvOP3gvbGAS4Tp/WUWDcxe9VID
vqpEXcxCgzO0Of4SrdDNaYBVmx+b2rZzFEjPaiIzeqsKWk3dWFpSNVeu2skNasAFQcchTcX6sDED
Rdhay7F4C6ZEGUglrMIChx36vd17SbtwMtcTXmcBXFUjgA/wZ5i+jGMm1ztbxgJvi7MAIa2K5U+x
uIk167riRtmei7JZMhmxJhgZSPipDiuPac2yf8Zkx4SGSA/yQA25Z9RqRSqzn1dfmblVjlZ46DyX
GEbsTfSlAH3Rt4Ag8h+mWJD37TP0ZBoaMv6smNy+j27iFOzcoYCZNr0uqqgYepLFMM61dHACv24y
BIQqXsxN0IOFUnOVI2DBIRVuQnuxh8lpAE/zx7qNVQHiVx9mXRJNhN1hAHa+Cbnv0btBPehqFyY8
atLUYyGsq1zeRdHgsxajpA51crovYxP2MnnLo0WnjUlWbevK+LDq1EZiUzM2lw/roJBjDpysZ5XT
4YXKqQiOxarka6WSwJzLaoYGarit41FmE4SOsCYBPwgtq/JCacVgGRQiarTBLOO1RiPG3W4rGa74
EKhctRG5uMz7pHPo4gfLUwXHmE+AhLl4cnEwD3dBuOoIk4JpcgRzioBmh6j/hoa083US7cuPeS2q
pQNEwL7DWdo9efjbXp0MyuxhXYtlakpVmOd9EeiKJOOWZQ1YxQn4S4UM7RHmdNXeiWoFoszItspz
mvYznAtLMqpjwERu64FM+tlwNN5PUb4G+XHOfH+/RThpmpxbPHSQyuLHNquJ38NKxC6NFOAYPIWZ
QbciTfppvGzzWF7GfBwwiT8VmraJFjFvXDlB0iN2GfG3weIobWkY2byefaJUp8hSoZne4+6bCPtz
bHJMMOE1DoPoP6/w73hGpuGiGgoF2X4r6eRxPZOWHtzvhYxNFANFbigcWL9iELp41MzRr6jZ3IAD
OkpYnVVsM3ez66f1xGWwPXAMaQ6HiYXIgURWaXR1dh90Ybgu/DBeL9YaWsb4xnkJh2KyjK5J4iGs
XkAV2YO6JLElbabMausSiobfCAw6trrHiy7qMHDp98SOQdIosP8v1I4yPlAFHLfuo7DfztlkYEGN
9iCDms68evIEGL7irVxn6hpLkxDzMpvOxQ3xnBQPlsFYrR5lWCyNHUMLqajrdHaLeJ5hyCks4CxC
FTZ301fz+FKSPBwbPm8BRqQFWYYjZG9S1UGmjPzeMr6NnRyy4h4DRVfkJCkcb4UL4OI1527CB8ow
Ldb2AENNGzgdw6VuLKBh0pAEVzmuZMK8QxwgpdmMocsN1iK8D/LB97dztEp6ylb87nHrK5sfbaSX
54KVamhsP87hVeyDT7eEseA26Mn4Uw2ZePSZ9Vu7UIGxgpyMK+sqsrgSqKJO53O1p6m804G/qiMQ
BVUIyAAA+tRJbKMD2SL7AGUfS550widzX44zJc/ZssRf5KKhjD+jdzbf5kvsLU5zD89NsOymkL2o
ZQuB5qY92kzIPBBulm3yrk0DZKmNX/YFgx3LuL5qF4W/dytG1XgwX9wJU7CM1Ejcq+jQL5NArocc
FJM8MrEUVbLO7WHlEbtZslBVnS6mcgT1eHHZicTxRB53VcW0LcdJoVbjaySe+q2PSBv6fvgCqol2
8MXpRXpX2GIf2n1eR3LcqdGYAE3xI88oaFAERxu36ntAqoI89fiGZB0EGAtr3Vq6EBkWR/6EbKEs
nH/SXNv4k8Jd6dYWW/K6YHd8i/s8Gg/9jl8cXYh80AwlZl1hnPctiYKNNgkINY9zQPb3bAlL2kV9
KR8kOoc32paoVSwT/In02TCdzSrDx2Qr0QS+HrpIK0Vc/gSgQL+h0eX9o+x5CZE1SSakD6vJ6CGk
ah8bukawYMhGTYaGKQtJQI2M4VKRcHtPhS3L2rEZ3kt8YbBeC3KDNTQ4xJIa9mcpfjcm8iftIxDL
pV7Nbyl0/2UqLFR3JoRG0SQsK5c6KcHXQ7fJENb1soA/rN0l2rxeWXlAIAvhdjcU5NOAaSMkLuEU
f8YZkoual1591R5pDgb6LIoKzxy+o43v0MaWBG+5LuFxW6H+ENb/ipZieIh4v4Pst8j3ClGt76bZ
IjCyYYKcCVKN6jVWWY4kIMjVCmpB4i8VmylqlzDZZQe9xOQ4LrR6WLdCvoxb1B+5itHRCarsyPew
fCUBl3c2UPYhNGHfNyLto7RLrIm+VTQEckPXacByLGXahkOW8lOZUBifJ3rN6bEg4bR0FAJR6iZe
w9F2LHNQLtvCHQok6POnaTuni3Gf8IqQf7PSAFYXlQnQbZrG4IZkKIy7bOPTSx9DoRawP9L8ehcw
Wq4DuoFPNy8xVGWWjVdFx42mKO8maUF/y/qUtdmqQ92imNkVUvcdjSIA6mBxiYKOtIHUTDX98q7A
O09mQuH0NsBD+WiHal4QtnD8XFB+aXM0QybPGTGMn5LApnEbh5CrfygwmynxYeLMEseUBHZowfeG
0kshoCukwhWCLzYFlBKSa6YRJwI5WrglBfjtBoV0reEax2qcnfnbqlT2miwDCo4xdfFUB+UwYT5m
se5TsJpK1i7nPEMPAKN2mPe3m2m8JqWoNRn3LkOkjprYoOFe5zRTgN/dNBMYZcI6j2RgXMtM4qmq
1Om7eGWyQmYVlTcTWzdMSuYYtK33Mhj3mocVLFhLVryRmCW6npVfMXi7eRk1Waqq+y3R6ViLieRo
TK0Zz+t0lnAYKgWLN+REq3/vSSHCOrGVGFq65DDoHfSoHjTnwc+wXAtgbJWVvrWLEapZ81JV2JQC
E6wVDBmfwCBMH2bhlrJLZ1PM9RSQjdRGxsUloFXGGp+iUVKDtI3+yLQwZKIOY+y/DVo30IFIbQoz
rCDam9Bm4h4cM5TtMuHyl40d/xRxSlRXjgaf5JCrkjUCWRNMdBlPihZCXhk4FIPCPWWp9Z/DkA7m
EMYINIgoU/GMnUefrKMlsLqQkqCNKqExGqhic79tmphO7GAkt5vGC8DP0O6zJCmsZsnEGUooWw43
yR5z0YT5qFyTu1V9WnM0F0g0ZA4/FAksytjNZjW1LqQ1MvDldUnE8FjA+gc4E0M6HGrY8h4lmolx
TcdwgrwWvgZW92mElyXjkf8apInCQ5oRhEFqy8p3Vb7Td7/O++PCXAotqB4QB/7KMNzizRqCbBAW
SzJD0Yq3XgRPPhbp90gnOuxCM+TgWUY8ydsYMwekjizZXxCtN9lyMvDl1BfU522Jyu5rKfo07NyQ
y3vJ9i3vqkDQrx7VKmChNVuyehqRDtWCivIexFwFRQLhEXVjE7Dq0WVroo8p4zC3AhUmXDsHr5gu
jRGCTxKdVEzWGy3gxZiW5GuUplbdoJjQEVLCFbglKwOUqxishF2y7sWku8JHBBKUSc5Poxt80Tkn
6PskrPysgUfDY3XiyXSa5DyNT2NFBA7rNZx146zCEImYpCTPOlKGHUq6L3BL1dDeOy+RNG8b1yVO
xjmrXoiU4w4VslAVdbpDExfxbkTJQmQ6RidIY078qPsMMnkRRb5bsi0SjYZozI7DI4myZg6i6D4n
AyL3psL53sSRRnLNgxjfPdQ1dd3rIKZ32kRmvc3MioIRFEH0RzAgWyHXB4B/Au2Ywl7QROs1UsZg
yY40VUhiF5mMdY4tCKh9G3q8rjgdbTvTLS0bw1AHtMCGX/DjoKHGdyBOlGTr615qvTXLZDSKsQCt
ynsZhDMQmAVwVF1tYHfcJFm0MWRUMAJuI7iOg9OFnRA3kUlJVM8cvIS6KIZZ1wTl84QINcfqNh9g
NNHq0IlPSSWrsUZxhGi3hyqFQ31C0qFJCoJ5dz4TXXS93jk0VqSaMJ/Z+xUSpoTBxCMaILOnnEYu
qa6kltonfQD3GJGjhwCEHY37EuXJr3DXwdd9ypbokCO7XnBo8jSBHSHY7bXK16W6HympeoD9vLgf
DXEVYMItUsguOR5DJxSKJNqQuDyJJJPfqmjaX+Ig9mB82GD7Hct9Qy2TrBFv03Qrm7L3/WMFk9kM
SQTH+VckBMf4iomCV2hFQ7I0yjjgrwqQ1YQvWfnDWCJE1xUEcBD1dvAsD6inRwyHiXTOLysEvvrj
6kUh6iBmiLErx4p2YggG9Oh9sc6Ng3Fo2Qw99D8auuXL12RWm+7oQExao7wG2kPdun8v3Zr8VD7J
Ad+oLH6yk58hTDYjN2oKleJj1pCsTGqfa44ztErku+V5pZr8muEDHDQSAXwmyXUcQ6+qWZYIbABR
CcQxx1A89dIHAeouW4DhE3N93zsov3VluI2kFYNMkvto67el4QgHv8TIq7C2aagv2qgE0CDT82sc
ZSI5KpiyXspy0qyF0DYo2YzOobpUnOf0lBd2jg6xd0l8GAKLfjDlUuEji/rEHtDrcdAiya7abzw2
IWkDuH8OJ4vY/rnKBhG0MYP9QQ0oqWDNBL8bdp/5YGC3LhkUqecogoKKcXqMa+5LljZ+Wpf3hC7R
2GZjKMuuijEQ2oyRZGUHmdj4RwmiK9Zm55NtGLKduNsTMpvGmti9lrAk/SS9tjgF4lGvTUwm8y1Y
gwrZ67xma2uVgIefogMkUV005m8uu0KQGyYhz7oKtDuPOqRTM/oo0V2g1uxUAc3xrQQtIKoVkTAe
XVGAdFUlJDsqL+FUj9ZPhVhKgvLTtATVWk8UWZWGbiRCQ1uAkQN+qMeBHXjgMysx4nGSXAAydhru
xMOSUNiUIrEqa+vLzQDu1wkIOqA+aYCaadk3kSQhwGWJzuqhmgyQ4Ql1GW0FqcBom7KAtxjmlMD0
DE1v53QqzImQa2kx8Q2fWI8jAsPuADQxL1dIs0D7diumdlXx9m3ALtONFYIj6R1LBuCzomPrbDzc
BGsuAwzLBAlAGLxEfjNznIBIs9LxVlsOKGcDWPoJkvHONBWqtpPJk3huud5CB+xb6ruFriFuIVsx
UAARCcjz7Jq9l7REDCQ+fAGow30baZ8gYVIgfSKVmfRQV6BbLpBTRNYGpGgpf0esyk0daDuHx3gs
cLQOHqP+LUQ8QnVCIiJ1E2GPvlssF7ICn9LiWHjgwm9rYvrvyMg8beiwMSrrcRpjmAtsEWMAdkMZ
3AyRmtxht/hXjU4SenBlsk4x1H2ATV31bkrAQn71BSwg19IcMjXnT3yK+I0jIgfNeEynDGLl4Mi+
ELvx8QHi3yQKa7eHLK7LoeIYk+QYoJ62zXu0rNb+dtiBqjTAVxJo2gtt99bwfhvbAhDxm2cbMiSt
B/dIctm/ZXTP3qd+2NUbV0gzP884QrLnGIe2P+89j+hn3OVG2z2cMxxt0KmLb8Osj/tvTpsdC6am
8S4anbSNqgSBzfLiLMTNkmLiLYFSyFcD4hQ2Q6rK58mVoAv0oZVITsKtV09+5A5hTcoZGGs8e1K6
RixaQjyhnPNF4A+Xqb536TbrM4kXHUHoSueTehI+iLAWo83ZPR+GIWgzpLlYaaPZoxCaYQoL1ZL9
KdSwlADI0SxAmY8hD5nfmURlGwjWeygPfU+DqsG556AustqMrDfLEBQxAraiQRsgW3U3kAeJvgAd
Xy5TgQLuyJFF0I4YO2QXvzvzg4jSeBDCVbp8SkQIlYSEegkEG9UiSu9Kl+jS4yfJs+TWTqcl3zbR
rnOx2RuLbhXC9FVfAplbtF7kbPz4MvtcMCAPOgd9Fwg8mJ/zmJ7EtobytFiN+eQ6K7elP2Kwl0fd
NPQldPwglkBvRr5juVYbhF+R60Llfyh5CKWPUmboB0WQIsY9pVguN4aQWJHa4fZWmRe3AOzmuUNm
mtm2VGs+12lkMN0VxIA8Gr7YfHw0qJFEx0rE0TYhvJ8O2RCR/gh+SPIlLZCl4LWVLGjZIvw3Cq1P
5JDr2Pe22zFDthwjZ8VwXuBbqG63qFzzlg7FMLQ5XyR7dTtC4nnokd5AAh1QDY1qHBNL9iuBzDCm
6vYoPy8kXXJI1yblV7B8ozcZzKP/yRZS9O9A6rbiAcdrgiLEq+tkopFIkmg03eyp1gV6V0wgi1VA
apDa0+A0p6kG0GWovouGHtAWugIYVvQbwDGTVvsJkcqEzV4pDdliq3d5G2RUugMdC3U/s2jCWFyw
J8jSzLxDUZCaWDRsGtX+yJGHvAQDErzG5zk8jgHsGAiEBNoHNxWrbPk6ihhKSNOOXGKHMJY4+x3L
04xlKMeWzKEujrl0OruvXMSgJTLy+UfEkhwTud7B432ELXB+Klex3BduHvLaz0vU5UO6X/qYqbgb
e6R8XaLlfrvp0OQ16SuMR6bKDD9jysPiYvW0hsCiAIQhSc23vEHAmelNklhjHjMdb+hzaBmCYDlw
JLuEyxSQ9FZKIJxLSVGKxGBVWCX3czyVwzNF3wzz8kGO8c/ViuVxWrV/tMiu2RkjDYAXFM7GvB5H
jYqI9mH8gpdZfkaFsV344vJvtsJi1Tql9liwvS/rIpfz1z2rlqSWmUDKRac8IdgFxYQh/ZEtAEid
yR8i4JgSeEFegPUxTZAzBgjgobPr8gB+9TBhrTHF2SPcqx5ngQPqv9XV6AtIvYYshRNsr8FGKXBG
4yuaYt8ViNbPzo/quwF893mwC/KwIDS6SWG8d2YC2FM3elR6TcQX3BNLhZlamdrwt5JRAtehcYre
BA30dxLzYK1Hu0lY148kbVcU3Vs3x8Y8OKiP9DWkVPfXVSikamOpsm6nftoafU0w0b/I+QvNdxTl
Mqdo9eQx7V+4mDNMOlyB+gWFd7dh6IEhl50G19LNMtdaLvIK30Nqnir0oIFRLcxjkhBAimpmOlZv
nmKy8iyQ/H/aQSJ8Isyih9dHUwDNcmf9vQgMIOjIU/ud9AXSfcoEBjciIGc3sxp4fnCRGs797Dxa
augJQaMCUCbWEYU89miQVie0gDIkNAPMIjwwgBccDsk75nzQGSrRDUePrYdLQDDgdEfFtI4vCV6k
qEOJM70OjAw8IHcWf8/Xufw0i2lEByOaJt4E5WIRxJLYvCxV2D9EKfQXymWvnn3Z8xCtHeuDOmIG
QL9YBRC7jUXmAbS2DPYPHOc1IDySva6xo+w4FRs9Uji9sdqgD3W3ObXj+tyzm2SrFnRndDpY0+TI
AM9blUoNsctq+UkK9EBqgJ/wViERnGXgDeUfIQWhXIfR/7lquPYhZO0iOidNJpBEo4awPVaa+uSm
gOTbUE8bs+80VOBR4lAGUBtlbnIn5JA2BUiPVnYDtrxE02xMt+Ewzn34eeqnsKjdBpyrgeQ61ndN
Q7cczagBUSwMnKDNxRK9ZCu2L9z2w283VpNqiFoKdJGGJX9WgdIJJNoS/YJu/67qyqEGbtQsSn3E
U8efCE3ZXs+OVcchQcaAHkQP4rNk7NFMezyfJ75gU6WwjdUoEqH6ho/c69M4DQKtDd/zJzrNu2wj
Wm2qy1aIRDVh4sv3fUhAPFtl7x4xIMA/QzF/u19J5rAj5mtXA0Xx8qaDRd8BGCA/vaUzSkdkbd+X
KdkvkseAcEqf38joyl2xS5U9JZRmYGwokf9W2x5XnR3WXD1tCVpt2IN+PK8LtpUJ0/gVtcUVMrcF
ZswsUfp2WqmAYH0Zz8iHwvhMhe+Lbk4yj0m0nNPvldiWBz4CV6gXVMv+AHxy65vNJdv3IFVKHfxq
xjdMSSDrKWE5mbdIK4MM4wHrfONiD0lN54idAEOyaTpz+X84Oq/lSHUtDD8RVWTQbWfnNLbHvqEm
baIESIAET3++Pnez90zZ3aCw1p/WaodTQ8n7llXRNn4hOZ09zGJJb+Q58tDQ7mXmjSfPlXq8m42A
aU6j9brKGEK1XVIbVvEFviKsoMt9KW/mYVnVyaUuis7V5G3hpemE/GzYajFIrU6i32CxU/COqTbS
X9SWJeoKS4oP/HdUnUKv6YM9B3fwBQCv0vPkTO0fO8Zr8QC1Sz3aKH41YH6GuGyeA5IbkEBPybOP
LoBysC6G8TbZqGQPIYzwV6qgxg8FZ5R/VF0bI5mA3kdKTvdRX+jLCrvPnS3EadsmkpniFnjqLJqg
G/GXrSMgRWb7f7mAgAJ5a6aPjKYsZ7WnPMgF4WK7Z0NMf7o8lxJx+IadSczWC25Hant9iuQMCL6T
zajeVQlJ8yfnr7O7ofa9eq+HSHBxoiCYoSNKGR02XQ/k8a9QH9lBb/zAe860WNwNhWneuxn8nPOk
yJ6TNY3/m8fVL45THgzBrlzr7DtXAeb/3p992GCY+FOaNJ69NBU+EeTQNKSImXwikFcTLy2UKfPI
u11etZ45JtZxyDoPePKEPTk1R5YdqABcdYyOblsVhvrFY6Oq1ZPPUd/W9ZNJerDRFPQEJUSMuuaW
ujUmIKzuCwJb6xgFUcGVK/ddEtdqH+lwpXId8+TND8S2QBqvtJKJGVt4e5mNlmZPVEBpEdPLT8hg
cMmvMZIjWM9MQdXNefDehsGV5+jI2Llxqy0Y55kvacC5LZJp31WC5memos93XgZEagUc7x44Pv/N
PnaIRoZ5gpF0kykPBHjk63vINDJikaWdvCPSqaG51bXfsDC3ClpsQUaRHpeUrnXPgZrNuKTKNTqQ
m17zgNZG9odWhpF7Kq0JYHg1/Nx29ELDdPl5kGv17HSZkmpkYKCekwjhX8V5umTzswVNsweV9Ft1
2w+LbJ906lf+eYm70N4IbYHrpWl87xlJlasuddqJjHbTqYfc9OVEEe6JpXkHwGsXGp1B96+RXmuf
edl0ufWPoEhawciHDNJlZiB8whMGZv4sq4EJMiqQYPRi8+2PiPYs3VWBXq/hu5XpDm4Vdj2LgqH1
h6DxcJ/33uD+ohUDDvOjJltOyPxq7wxaGfWntt1ycypWyNY+Xu3vJfLm+RR4heoPqs9Xt/c2XVT7
65zMbbfyuSBY6O6er8NMy8tCgCv3k7KFu0N4N8k9Gj3woipZgCN8ICiQS2mV2M9RluZ76g+LD0mG
+OTktIHI5pMehtdSViD1XLR2OwZtgm9irMVVWOTbdD23Yz590eWUL5kr4UPCrDbh3qBjGEE+iN86
Tq1aHjQ8P+PSvLEsCVGgsPjZLNmEQ68e8uLES0YIpzrY353EojEdBjv0AlVFuAmgD1WM96KpGC0R
55FtjrVj8iQfMnKIyvTYu58dUsVxl+nQLB8b37J/MQXKvOOcyKh6XWbY859l7rUxIrSCAO8k6Dtq
btfJ5UljG3gYPVlPn0G4LQN5S+nIblu4fPfFWBMeWwaGKNuhJJtU7Ip1aOo3KWFo9kWMvQAYGHIX
UKvaiodV9TF0UZa11Q4eI2WQEaHP8a0yyGyPANa1Ow2zwAu6DMIFJyrUPD0C4igsBrzy4matS/3k
QWL1lxU7S/M2C8CsDz8fqvBWcfVUf2eV5dNdsGJb3jHPIXGX1bbpfdBnU3UuCye3varWgJTSFCHK
Q+E6PNqoKsmqmjdm9x0qL9/otyEV6nfPzyLDxIasF4+T8PL5Kx6ihtUVlza83ahzCHwtYq33mi8r
D9tkG+hIBCMzuVDM+L5sbZHl96QrZeI8O/jFS9dNogUrZXxwsZ8M++cME2zmXSTDODgRY9msxzFK
CsEqmzIEGYmJq1uVW1alRWTlzmPvp+pfMPpbjV6LCe+7aRBCwomZ3nnvedzK5NjMXtGcUWm49uAl
SzA8cSp3z4MMuAb7IBvsc8fXExelXVd8qNlzy6tPvjsfneuqeGhtQXnr5FL+CTx82fdBm3Eyp2DU
3h3sIWMKOvBeQhqGKmj+WpeGDH0wfaSPpetj2FNw+OKGqbjcYK3ZHIwUB7frjpuzXXDyOZunHx6U
znSlbeD7qDdzNImA1EV1M5dh+Qckwipvh+gmWg9Kr0W6W+DwupsZJgA2WUgdnjwlPHtK/IQI9jVs
8vI29fopPCdbsP3IVFFvF29twuq8LPDfO6Pj4k+blshzZlznHSwJ1zZjmg2P9Sp5odmgP56xWWXe
MB9gxlHje8uUcn0ILmvEaTq8SklMNl28fvb0HdscIUO+ybj9rTr6sd0ajkFytGIJ00O8zAkwURAO
KbFpTjV3aZ8td2JsaAHXySOWaYq32N0srmEcjC9jrz55a4tgJEr6ON6HJkHxyy3JteoPK22BLqil
xxYW9tyjPXY7SdGjd/6ST95BKkXo9VyECPBqQB9oDARaOGwE1OexUWPafLX95H+reFxGMAeNDg/d
hdA7bbPsC4Y4zs5J3gdv9EdkHK1jE3P0NWasHyFNpD07BdVz06joupcn37H3G+lSaKvUcU3rOB33
Y6t1cudtPiOCnMIBfuuVXsgi2BLA7TBpm203xNf+Ss9htKJbUUF+ozAArBdv6xsoWVlSkHlxEl0r
CEMviv06EQdVIJugDexy4ojmrYx39WDMf7IPt//KtGnSo4Rbedn6FLRGzMrHBlxk2wcnB06jkT70
JRKQoeexMO7dehUGf9Er8wqgPzyJfKwLWiCzvtUEethzPSrNIC2a+w014Rj9U6ymZAfMQ2VTB9Ea
Q5luKeRiagPURSKf/ks8s8aXMp0DvjyZHy3o0FqT25El3i9IlKlGdTekr2aFadvPotFyX6gJRZku
/eWBjIyF9BUqFEZIr0KQVTit67hr3VR9+rUIv+jOhsdFovHezVb47X5BbRxcNLTbXy+MmwHheCr1
3l+TtjzAuxo8hVkzPhByXGKsqhpEPivEwXuGELC/ZCsaod8auHtGGpixbNGPy/oWmCIeSb6Ui7+b
XZ+jKitZ80c0Y4xCpINgwbV69EEXTOr+ZUu3jXjizOCdpnJBVeEqE2xnlGT+/cLuaQ9KJJYSlncB
85REFK/a1OGZAFCBNEDlMjyqCGztMCPZ5Z6Jo5WRvX6vmT8et5M6q74m+4/tirM6S6cGSCev/Jst
yj3uzSzqFuIa8uTO9wU6RT0wiIS7gEsLhYGrylM6N3m4X0KKDjaYUcxL9EPkiC6FwKXFuuoH03B2
WNN6dEuwCjZYmdxRsMCLZaXhoTby3cXIZnmsUIoroDgqCMKwGpIwNNCyPVIaNxePqbfDAxS6+CHg
/7tjFs8eOnkj02TPzMstummQo7pbmAN2g7chqz7K2lIL2GhU6FgbYKF9WpejpIjP3Hue0h/tQTmD
8mzTDg6/NULXR53KONj72+LD8sl5fNWNT6GRZLn6smkyIKldlyK9hHPOZ9bOPEZTm/9L+sZ7Q5KT
PS+FRmswGNR+t3wY8C/XhF23H1K7oDYfc7KcaAPWPxPz1NVPpwd/2GVqDc2uTZsyeYasiCqC9KQn
Q2iWMg7Cmw6OjmUHuRygwkdrfNS+Sbb3Kge+3YFA1URSTxEpp208zN3JpFvyGPB2xL5PdD3eX7U0
v4DEJcOytrE2+0j15WvRaCp6ycq6hShh7UcJPeVJ1ca8VQzpYerLCpl4nqbSA+00fvGT837LT5Sg
W3GQxQA0pw07fJ9tqvUfVBatl2gzJVrbdVKU2vUEvMw3b72fWbZpOs+2xjSz2CguvieYoMt1iESC
UIMlvJ4TXxo0/rp1b54XTyvD94A8vtUUafqVYSSAjxxbLyB9n5MYKKNdX2SxKjReqWb+RDbgKzlF
QajdreSI+wEPk//RCerGmy438/eIhqI6jEnM7grRF9tLrTOJRToz6/LSM6aI0VLVaqrPLLaVPfFs
FcfgFHkfixmz9NiUnMP7sZsSd2v7stAZ2o44ure4ORbEWDrC4lgnDHADRdiWU9YWIj0tddtfYZlW
fGdDkP9Wc+gGVMAq+uFJbX7Go+dj0YKYao4qLeZ1P9db/mKGtuG+5aTRpy5tAg8De0nGFAKOAXpW
5W1UPCLIrM1hWnKiyig7kvENNiUlY6+nEN1nNiVS3h8GEO1plf73HC/Vc2OqiPFZ0QrU2HW0a4+h
YKL7YShrhxrGeiPp4mrKw8PV6TGCYDj9EVoVjsw/XIsflsFYAwLYui65EjjIjnTG8k5mU86lFpeg
0NRVGDCAk7tP5Q/TX+rn1j30rQazyewy50dPh311U/MW/k3J0LbfsY8dBEyKk+ewzBa0ItKaK1QM
3sb8w6SspmNambL9xQuskGbToc4HR4IF6bfcxvKQRnH7a+B6fPKt777R4LbJPt8S9EtjsCRmvxk/
/TW7aExOEydnTWOYjt570F5dclDP3NKqL8T6O8LD8NQOaM1+a90478agivYP6PXq8a4hV3B720qo
zH2dNqAKsLzgwUdMNLK7AU0uzF/KoNg/TXnqwtvWOTU8eYHWnGtus9FuiSz8SKJ1FKB0CIo2upvW
xBQHBIJzSj7OtMSvyeBiYj0aDoHLxr3A8I3S1mjxhnCpznoztj1VsRm7S2JKmd0uXNHeDRgxBGjQ
j/DwaRBPwYHbsfJPZZjAj5c0Y2AeeTm91kbQrftJPH7YakgZzZvmML4Bmqm3VEx1cOAy7AhNDbG1
I62ooEMnmY8c7ls6PA6rh5Y8hXtaTkiwAz51sSKLZwqHQ2C3RRwakOGLOo/a6+N7lmNWHt1EH78v
A4Dw3YjTIj5zDm7zXuKf9S7CD1DxTajCeLztMO9L33rfhDiMb52e9PwiTBfFx976xe/UoDipu6Qr
DlYV1d/SxUW0K6eorh9ctnoAMliyqvuQSOTfIBvi99JntMCt85P8taPbZ/y7QtHWnlvoMiTGMIXz
W4H/CSlGJQ3lZ5I49uKWFf7J1NNa3dgE+S/nlF/Zg6+jkdmV1uTFve8XITeXzcPhmfEoVX2Ytbnq
95o0M/l37NErsEi79dP2Uxucg0AjeM+LQQT3S7rB/ji1rdFDESOAOQVZuFFoBEG4ZMNRYbIYZxQ+
HQI3UDDlhuqc1GsyIGjogwE8IE4y0h2bbeU3eYiMlRSx9xAEwLIluzdIsCFDRA8/JJSjOkkAgW0/
miLkbBCy/Vuz3tBTwp1mtD/BNB+lp1qPe+46hKnxGxv9ytrIYAYSkcW9loCtkF9hqg38mVrM2kX/
HuDB/ok1VpgIQ4INXz23qrJibGPeAWMMq/7RNpMvKMK90OvvJr9tOaK6cvjUmN4gjxa//9oGt/zQ
/jpHr8KVjILqh1n9DLWc4/0iJ8t0QaWC9CeTBQaUozVq3l1YOckC3OwIlNhQTIV765I1P0U5QRh4
dbKtP7nVuLsw1rQ/yNS26smCVAW0zDUIzUwKcf8nHjaA4ynvp45ZVBCA8mhsvn2sTIB8lpiVNPVy
2GQPPnClvC3iYirvl7BqmAdveDsPsa9V+eIitUWa8knUEiUD5dWKgLJ3+cuKxHl5hxgPvowPQ3Qk
w8PrjtWE1oVjusq4aMEXmDOtZnJDVJBUP0iba5fLEqCyhuZxTj5FRXj12+C5szSAzMo4Fp3HrVF0
VfMHYt0H3kM0MIvnVBMW99blBEYyytVwvyCvzr8m08gfbQbHg5NGSmBZ+tfgZFqRspqKagr3CGGn
e6hfulfTx/IR/fPVWu1MaHdhsCZfOvM3+Qz/SfXkCFouD1lg5De4VcQtBheJ9mdOepwTAcD7kjai
2SVbneKZUFeBs18HNr9HjwDV1s2ZQR1FE9bty7ZuBffyAPdfJPztf8C/ZXmTgiL1pzpFqkTVgdCe
U2wKGFTqwRA9FEFXBceaihcRTN4tiCI7P5L2qaRirG9s1mzz2feV/m5gr4le3aJ1oe8PlnqXNdX4
zyUu/a78ceCYUEGzb5a8fe4Lm/8MsIJ8Z16jESKWAebCIMtNclBzjz1UB337re3sBXd1EuCTQMpe
L8ewFEwotVOS7wq0csl9NNl6/tnoZC52bOGMmR6QqfqQpTUK5zn2UP8OIiKRv1FdBBc+uvyTsrrX
uxRTAilPRYkvDcU/ekhRrI43lM2Fu3o21mrHo6feWtopGffYvyefIj3R62EwMrBfs4mABzvZu/KS
x0OMZ1RcnXeQSRT0ew8KqcL/uMoQf1yuXxK9RA+gFdMMxtpNf5TLM/w2CUgocBM2mu0f9ZL7cJBt
86kcBsrRU5mhn1U7eil7CNOqI+WN/o7mO27dvM/rgvETZuxVeCgqjc1CxZV860VaDUhHZKr309KM
xPYHi9ej1yjUC75NFpsIF/+WQr3ID743Vm9MOIi9uy2UgT40bi7WR5NWktpXDyI+CED+khIs5axi
UyDu0DqYPhmlZdL9nMH4FUTVLDB0ufssGONqPze3AUbrMK2Z9qyvy9SWbfwPuIb30OC/LC7+PI/U
3mxr3pLbonAPeZjwJuOFqSIxyqxDNsYeWRv2CnAU27VUGssIp64RsJoI6mv/bq0F1vZQ1vGPsRxH
5jfmIUKctCwNeFrpeTMDieb5B8SvQpPT4UEA/6+L4pCF2t4xHqYBFuVJPtGdt0/pVGApAonq5T7p
Zzsf863xl91sri7pxPOhdGvsnvEOWjO8AxuZv5c2WOzOLc36IGn6ai7AonBntVwlm7DQ/ovzeSiP
ywRjcQOttgyEBBr1B/H8QJueJOqRB9g4UDq0rdAgdaRPgWh7eIYlDjAYIWvEI9Fv+tl489AdGGpP
x+8JPsQxiXX+K4pm7AZAoajQZRzOlOIl4bNM7tzwfLMd5Ig64SrttJ6kffRz5WPfRSS4B9YUn2km
0t/Kb3r+G1T7c+p8/542tt72PazTR1lQMu9ju/VYB+aifTGY2IId06bJ1G4A53bIycFXuJTQ/A7A
zH84fcfyhJIeyyCvxEUnVxcu2CVRt7LfS0EUONXSnD3Umz89l7W3PldhoPwDFLUcz6kU7j854kjZ
NckEf8j02vkdHmN4x4LENZVHXZtcAoMK/07DXP6RbYFrYWujJTlWadW+Equ60PKP0fyYDND0VzkA
17Azo3yLne7CIylpKCfLzTW3BXPacOQpn1yXdEgymv8gKpTiCK4H8cAZ7CH+Kpi+jZYg8OrhO0aP
RAIOLh/T/KpRRCJYZEXI2yD2RnvQSSIwjpTMW3jxffrw53hUub7l7Fr+I3UgHu9ptObqPMpEfTqm
oCXou5re/GiGuPdOteryxxp8kru19nmxfBFEdYsPNEKUQIQUYWhiCD3a1Cm+C/BEjtidOhfbo1Qg
mR+bTMpn6yD27oE6/dfWzzt914gUVHuKhqh+tJlJ9F2hoqswexZBdewc1TtGpHb7g40Y/og+h8KG
NhDiGaK4/MoNtRP/okj+izJwXd5u1TMWkV8DtTshOrzozeZir7qweCLjqp6PixPmxXouiG4S2OLg
Z6GL6Ec8NebXFgd2RKc0D9Uu7gZaVgQLYsoQUMjWq3ZzK5hDmGVFut5ov/O3O9wwff6Cv3p9i1SL
IMI1I7b7a2E23ZohqxyvscPmh9sDNs11Te4dmkGPCChrGxXH0JdcFgipigtUwfI+hSr6BHppmBs0
Tw3B6ibN831Zlfp7y/MIkffir/4O00f9S29i+hJUcmxAF2NHcYhP/4ZUSNCIBhxnjzzaLZ/Wa2eo
vJlT8QTzE8X3JnD0xXiKpvsO8ysWOVFyHNHEtwex9i7elblEMr0ARPTcCRsU4RzFPq4J0jHTU+xT
578Ia4V4znANofLLbPnqgRouTy61gnCGiNZGgbp7CG4xdBbEUnkKUY3EpDrt/bHX0SWOKpRoLT1F
dlgh9sR+jEvzQ7XJgn9uxiYE85sVxyWO/PhmNP0AZVNl+mvQnjHnRXZ4Wat57g6BrtOU07tQI+p8
5glSbvlfw7L58NFq6AFcm0heAvDeq41NyyPIRGLYP26T+6UJ6ePmOKwutuOwuMUPX6Bvr1vP/qTa
kcQuQXbVjy0CmukfbZwiRKMrCAfagZF2Gfd6tT4OuAg+bDghnlUTtcQuCkM7vq2xiNHzbWhK+bh5
0n1Qk871Ddley9+2wqC0Q7A0cj4MWfSVKG99bP2VRdjX/dCelnEe3l3j5FtWdxuQhB3X75nL+u+C
TCW9GqXmZ1XV3nAgo3sNUff7qHqz3CVvSbGiIUx0Hn121XA9CtaskHtMd6rjfVDqoQNEW7mrx4kk
nSlGFnYQfM5st3IWfSRkTaC40nX5MRVVW79F6Lng/zlXu7cxdNV7K3O3olWc5mfQYT2wFDfMNHPp
58sFQgggPiknmZz8ALvubgCA/Jet1JkHE23N47QWOHRxnBkUL1jjfnRk0BVodEOiWxg1umKyWevu
e2JQOYZL6yFX5Wr85bO99QERqfrOwN9Jn8KLuBwwc5BjoKyf7aGo7ScJcWuMF7FpnsjrFwzfy33P
P0+UmA9oI6pP1Ego6pNha4hXJbrjE4vXok9EFJfjuUD1VCIUN+34a+Mepwbz2+iNPjOv9jJSaPv9
2ugXtCeuvkW3VPK/U+vUTUq4TH+/dXK+jJvWrBIopZq1G6cIoSEGPknu5xVkZloe262Pv3WI6HSX
MfuYEF1tgbo9gaEHQVGKagpo2PyIadL/4PSQ01kWOviP3I4xPDpmPzEVCI6eqZlLeX0bc1ijsCfU
bJth+PwtwSwyDBC84xD20T5rh5X4dL6A95jprf8AIIP6KQurPjl01aOjJvD34LQ51ZKpZ73L4qr+
wwkwBztMYU7cr6RWQBiHjbgFL46SC1JY2b7GpAIsfM0eNFDPU06ZKFr7kMWoszjyBlJE65GSale3
HQfO0iUmfV/IZat+YVspq7NKl+Ye+VQkwBdJNmLRos0YACzdBXBlHC+mmolVSBpElPs0bJiptcZ+
Fu63IbN4AxIl/l4VVg8LLIJ/3kxuEwr2cdV3Vyz5V01gRYtEIYve2yQUYOfOVvlTH1gzvsJW4TGT
+TXawKvbQD92kZra45yp5OfUlCuhw1RnTwXME7U8wqefQ7BiallCtUGae/WqGHG80iKLpV1gAPqy
UyBHV+0GKDwLga0wYnH0F029n41r8KjMVj6R3NPcz0GKD3vHAafbN4ltTzymmVUBVdrU4Pze+7Hv
Bf4jISy0Eae+GZMiR9o7J+b3JpnHpw+gt8hldzKPM+tOzHtdvPkFOX4wBs/5OuOvOgdVWEs8PfgB
ZfkqVhIWxrs8QhlMp0i/FZXHFEd9kmFQwR1e3zDNL/eY25wEnUedqqvxVzqkm08HiOrp0NbLgDFd
pVlxqgvG56hDr8OQWNImp/omAWrx1X+DKUeUmbDW1j54vYjFGxr1LT+GvbVUXn5NjELUT1mxm6Ng
/ReR3dLfbgUFBxRDPKgfti7kcFtxEiaHmekT34LwJv/ZwOdf3doc8vlfb5G2fA6zVcDc5GErSKh0
dTfftJ7MtrOKLPOfr3kiAC+2lOWvbU21vFkHW0WXCcyzfBCW8M9bUv84M0OzVfJg/SZzbxN7mkHE
KktTvBkkInyMc9hsdyZvk+IBhxF+q5AGFRcXnChiiIDdP4U7BHnYsnaK3ZVQt2IhOYJ8aO8V8ATr
jmshcG89IjbdzicDht2zkVFAjlGHOKecxMqPhUpfdnTe9gr0jczDtFIhiRNB8EyIb4uyfnbBhpVY
QBOgu2jek0Wnv0JMNNwXgxWvwbApBhqHQJ4rBCNmoU42VDbcO4pGXBTJrs2K9Tkuknh5gqDiDmNH
xu8myhnBWbLHHxdvWQg84HWLWy/R4o+rxvJ3ywPYjhXCcB+gAWTnOOvU/JGVpXy0cQ0QmklYpCKy
/My62CzOuTjcvoat9IpL2A6evkDiuY9FZfak0jQ058kUbnlUThO9kqMqeFsEQB/iCZzAF1cMuE5J
/7Gslawl/XRhBT5uPTfsXZUhAEI8yelAYFBTHKG79WWT2zQe+2nsX9f1//ddFLj3MYKKO+iwgsvE
QKPSfcXvzfaVFYEDKU9avCbjHLtL0bfVJ6EjNV3DLMU9dlYST2zc9ccuDpJsh94CrWqdIEbfAeDO
/YXjfeDMihfSf7aqegHsCvSOth24zvh0YFfgKoiOBifmG0Q+BHU0dt7TWlUAt7qUWNeLRcz/WZtO
tKdsoOHYoKqgVQcv7gEJ8aU9llhEC4If+mC+cWAod/k2IZ12zGhngCoZPuHdHA05YuvSoKDwIWhH
NpR0zbGKBsNXK4tpuw8zwFDM6bpY9taATZMuEmw0JIb44edOR64+5yavrjatcfTvwwV3AQSCB243
aLe4gy/puPb0vz4KirVBkZX1BkNJuRC0AC/X7EoTRv0hbEv7DwE9vV+B7JSQzCqb43NvshIjCff1
uWcKyHYkHSx5rUYyEw4kdywvvs0huueioHFCpcc661C9vU/FGEMZC2MOWQzijIDO1y8EwNTgWRgX
9H1G0NjH2ltXPPZMnf3M/VUf2jCcl681gvgGTV9FQ90La8/+hq3FLksgKCpHvYgd5I6v9sSEEvAS
NECRR5QnKF0jIgaQXdCaBTg2dfI5XNueQ5GQE8wnTgd5I+KteNd+husZ+jZ5ywZ/PWAtX57GRXen
DblriZo+nf5i4kfBgz8EFJ6cPpqNDfDXP9LF+0/EzYirXxm2dAcC2eJYx8IdHD1cTkR3oEZGSYhy
AnPpsEG3h1J3n620XXGXd53nUHp3/kE2KXEBIsj5sxgSUs5sYreHkab9T4/ZAKu6Z5vXatNJiJUO
c8wOHfIcwVaiMD41ATw/60yYu94PipDJJ0Kr1yEuwVGUr8x/KliG3z3QMJ9Aq5wmHcRg/b0kUmfH
XIzuSQJt2V2tikj8S30PIimCoT+XQSsY37QG0xshEumAczyXdEXToCR6gTG6dbGGSTEqqcqbPjX5
dhAQUcMxn0Pm6uRo7++Ca9DQce2r5YmDdWmP0E1o0QKOA+98ndwWPQ5yXu0dfgBsE5YEkuBmrHGI
CZpq1IC+Mb/TLBPuHt+ISJ/Br0WMOxZjR+YEgVKL17Hl8BpWXnNJ5YwVrI6z6he+gQZdsBF2eqpK
l5qHaHZXddoS1A8xHorqqZ2ljB/8pXDQJhha6vaEmiFn4doWY2CAB/hPDQb8S+C8eEY9hOabgmLJ
iAkSOB75c9g/ZBgcvBu6liXEHTz13XGEi+pJhMBIAyhRo1TbFdRS3l4wY6w96Y7GiZ1Vww3uax15
4SHtiry45ZQjyTOJvKuUiHA90miWzc7PyPIJMmfhDzmRJuWG7m/aJ3U8R0+lgTOodviJa8ulVuHQ
0PuAw1q+ggFtODQZPZac7CTK/iKSFnsilNscnTayOeO71UK9XZHgkMXL9XugNd2qfd0F0187j9Gz
jMm17vZiBuV5WBk0SBSVSv2CI7Ncp/EOqY2MfwYESkAFJ55nX4CoKv2BZrLCUJ2hJYgPDaIXNDEh
JCHYILkq6qPOlvRPx0GDBiSCo8i2JYb1sSnhjwjbsu5gNWJ0NOHQryc5tFNx09l0yc5k9WhzFpaC
hQsRJYfY+41uBxTPqSBR0+lmvu2VxJNcLTp6cK70SwFKXQXR703F+j5UoPs/M2RdwfOEAJGYr22d
8tdmmMbiXmCVBL0YPI+c9I1fcx6x3Xo/g9gsPfN8+WlvXQbefxGjhtLHAxMiwsMk3sbyEBbl+DJ5
kwpvZrCFnAim8H+kndeSo9iyhp+ICLy5FchWyVWr7Q3RFuEECCd4+vNRc2KPtKQjzszuiZ6+6OhK
cplcaf9f/RCpYQAUvKziXBdxS3+PNAxEnihGyCt83iBaXgJu7OLIrrxVZ4Uo0zlXQA2kln38RoB5
KefAZta7RrWKchq2Zt3QrFxJwZLJ4kB28ybrmOliFEGRXmyS94B2+c7R3/txrv6Mcikolrld5Db9
6Q5RCAO+5jdMSgW+UEXJDjSnwG5ikg2WZlNCK2mMKb5kPQ9gzhRdeoxXx2MkV99sGX+b3ABz8NMs
7AptY4BOd1xkEf0IAKOBHjUxSORBEJxEQfwZoJY2GDp1DfktK8o828IBDMXEWdPLclc6BU1vPVsm
L5kWCvDZVcnQioNe5yaF6rok6dG0IL55aXnU0x1p88tlpZk0/0iNZjIPYOmZzzBb3eh4ihejXQM6
3f/S7cYIac6toh8jILgD9OctuKoKhCG9JIas8vyqArhq3KSKTf9TtaZ7uA4/qEk6TenEQyAtTvKk
l4JD0CezOlOW9qJyXXZqBH1ZeYROaqs0GcmQg8ASInxCYZ6s/OLwCbDadcBdB1OARDy6Q9bpEsIK
N5iNsgsM4Kx3WmuqMUB6a4wsCoCoEmo1iRXU6zYpumlzhgHlTCMWVeEWekGmCWitcLBq8aWoZ5Jp
fT0xuLaUm6O6DRhU8Ecgbu9YKhTVoacUvntLBkJVRDI3atB0jllWryl/TJtuEaW/neALMF0jm30P
NTzIAeydxQb7xxZWum+VWmVCqV7b+0t1yNzusrTWhjStXEs5hKf12dOCeQocg5vB5rhNx5hZHuz0
jXwBM5cEyFEFY4EJ1O9E1HkFo6kxZaiv+2Ws2xkN5gsqJ0dldnRGFlh5qDlJTAd2bBXdRc2tECo+
uarhX8ndvt70oGYQ7ATyHAQCh4fSyJkr+EPYSdp5mg+Nx9Wy0/6orTTLs3jkyN+vAwk4WR62e2Ca
FglJzxVjng3IZWuqO9ugmFFCW0fF2/PdfihEgTuT822ZinioqNFql4QxhrWip3s6+l60+i3SP/wL
IYSqlAHwzFSRejw+BVpl6n6zBsz2k2Mqv5ld39tHbQQkW9SFa4ELwlCg5ZBXNGzhvpqSU8q2kYOl
FH4+K2+q9dEuRkSIJwQRikyLCWjCBj6jMvAmXdE+KHnjwCyuRlu6UfNqemao1FyckwU9Fs+XTLzs
oiDhKOJCG5WNV7aN8n0Vv8X+H9X5ca63z6U8WLEbdYSrFsJZ0CdnJdqW5x9q+Mt2tv0YSdfYigkg
7sYxTqhVsmKJ7pb1VuPx6qa0gZvnEbsxpouw+7l08Y+XUIu2VvjRNza+/kvPFs+Xa2xThk+42n2g
2C6607Bcrb8zgg2bIkdvXfkPb4u49QK9y7HRGLWSkQKSoJsogGXYX3Rz/1yVsdUatu1KlZBpAZ02
0GirMYASS78BEWT8cuR4DUt+/YD+pQmOpabIKjdH0IT+gFzKZTPaDlhkEwpnK7liHPe5Jg83xaYY
b/AomvS63WpCIEdXM4Qo22O+tUGUjYAcVcJf5zYfEXT3PAzqqAYGRrNIpGiacFus5qTIxy5OtmH1
SnYjLF/tGjhnugj7/GtnkLWjzgVK5qxXt771JQbgW0tt90Jl5kgHpgMY2HPVRTB18YOEu3Wper2T
fD7o2KvTBBC00FAp9QbeWcoZrINM5fNzgY/W+noFhDsGBYZvliSFto0zV7+fwJdMbeqaoyst0s+J
igkXrbcKkqZFkGxjUExTOpeZt6M7CNA3Zw6onsMAZnyZWUxAPNfv/USKJ9bWLF49TaHZWzyxtR0r
MtMhydY5SVvGJ+mr2wGxxzwA8H3Sh/jN+kGk2LymK/M1BbSJNPgYz8ijNbZ1m5rc4OzpprDGkXY0
6o4Ovm3uHevpUYJLhfl+4zSm6vCC3KlqKKbKnIEBs4+wxp1i+7QeVsm2qN5I+U7ATEsI0pSv/sTa
6zNgtWjoS9yRBRapiywV5ibcGVPGwTJVUzAJMS1eZxJM3U4FzkMmji3BhoCgOWrezPagZC8kBiMS
NrU1t9UflyLZDXtBA0wHSFi+IOsxM5p05Kvu3ijhowRjWIVhdwH4rdvVjF92l0MIHIIDwFhN9kLJ
Zs+X4M4oDsLwrTXgdRwV7oxbe5WDAWqkPitgBW9kfibn8+9/LsDk5w/UUMAwiZESKUtajIy827VU
8TQNoG7p63MJ727OzdlBh2sRgg5SczFsQvNuhz80Me3Xo/4LnTd6PG0B76YsvgQIpCmckX36P+QS
iVmWgQPmCHeDnC8IiKem28WnTZN/BRTRk4bhPWcr2YAh/bjUgE6OsbvdXUiUZRktGAIhOsGFvd2w
koGWgpp+v5OAlK5SBiS4k3SurPXjyJ18JAlqbIVoE4oMiENuJdmF75/boJB3egAAO8BSfrQEPZxG
qfXzDRwTJK6jc7rEepDIuxqMgQ1ovxLpSvBzubjJsuoc2/sX8iyV/Px7MGMLb3RHcoGI+CLv1DKe
JNUHB/8JjPwiXT6Xc/cgquaQI9BVlfSoparCVhkBvUn0vciMwVvbyojnVXEIijPASjrlGXXXZPKH
5xLVe9uBSAvfhqwEQYdo0FIm3Eu97eSdlYGumujSj9I37Y9pT6knBfXrxdC1bFVStlvpZa/8IttX
LHSyoB6IseUmjShp9QpTwhM/iNKXS0WvOxhuxgo8kUld5d8q5l4Y0DaqRQM8xaSi9OFKrbRJbSNa
gux5/Mqg+XHkpj1aSI1ZGGCxOPGqIZxEmmkyxlBUeae0H05foxg76PaNV503+chRfHCniW1BiiTP
gjlURCJWyjFSVuYO1wvs8DhXZrlpTsN+pdkXNwdj58KkTtuD7tR30+d7d791gxmB09zGSFo4drfX
LStjFdqOS7+zTGkGBgIYINKsSVdH+tdK7dtzYe9kiLc281aasKQM+yu8fE2/O/+kMb362v9SPsgr
ZxbNfE9fqssmAAdx4nxPX4NDfchX55F3553u5u4DVMJv4lbDMN8J5q5cfl0CwIdm1H7XroI3ygkv
kEVKG+PN9Pp5/mkT7lK4XZ1luYjWdGQ911658zZUtNc123Acg/+pg0W6Eh4DjkSHsNXvghIIJyas
Xo6msdCj9IuSUvsF7RmEuOpHxrw0k2NepfVf/s0XOCRaOdeqRpLg9gsuqkE3POgju7KUuFznT+Rt
l/7FayNjybj6N4al6cU37XhS49c+F/7opOHxQL1tKAM2q2CX6jDoo5Kq/047lQd7VVquczp9SPs/
dj7/ryS9n8KrdT5SdWd8xXw/09lEZ3Keevwq7ZOl1DLnZJ8+PZd3/5IMaSNiAhKdBs+jsK8njbYn
Jw7kHRquatOfAQUNMkT+Zjcjkh4aCtK/TP3yGPP4C6JIOh97XU6xSdvCzBj8+BmVB3jhIkbeJD+f
FIk8LTJrzD491PBKrHBuQBjU0viMWMkqZ+dmHlZnBljydRL5B99X6SmfHoNyHeRnkKI9sL5qqV2F
TjzNyc6fx+jHB69cvMS8NmQoLQOINlM4SRc1azJQWuXdqU3CudNc/kA31C4uMTABz3f20ZklAjJk
R4HIyBBPUqqeDLpZ0Vun/hb3wDQvaJzM248GM8zPRb2nMkWtrmUJ2a7+fMkLPYnlXWvUTH3BLONS
fl7o0ukjTRWbVtUkN9Ivr31x3lPUekl7/UOa9K8RmFYuONPRtExphjYA2Z9YDphdJ0VjpEveBoBF
H/tqH4QKKIbSufcyMoggXFCY8ZVfR9uYq7Q3uoXqT82mpSlbLUcMv3Lv8FOqBfvCdmSV7KcjKGcV
UUj76RmnRDXANdaqTR3Xn2Wjj9w0OeUu/ZM/AEReZoX+jdrgOrSPq+ScqcwRawv6svuRt/3h92i8
ACRLIRF2BGcM15MMuF/LuwpfYtIaauTSW6uPSHlwXW0cBAP2G41wj1zlrb3Nawe+rVhSdtkEXNdV
O8/aabSlHzgqZkDfPT9B95f0VpgQzJ6Z5Jc0LVB39pn5iVx9Ta1ND8Uandvy4rmox4pBHGBSF9Jk
1REMggYUpJYz0LNjLqQ1Z5FnfTtugONiYP7j5V8pZmiOqso4z44sKEZDdB/WZKS5GcSjYCoewU+l
0YBRnOdq3RsWVhAXFkvuUPESPT6ghZLe7BDU1yWoLWrRzyvYreZBpgUjXvpDUaZM4dwBNsVUB+fz
6o2SlC7NawKg3Zn69x9GxkI3CNvTTzM0fz5X6t6GodQQDtDqpzqyLW4VsNSGEyDpREMGLRtu0qxo
p0hB0sqSkdKAMjhwt0YMYQ5YzY5pKwQigmmOEz0uoS1RaZrIgQSm6876CLnUQrcOlfUtpYkgDD8x
BQng6iJmzlM7jtCz319syuYmUQjm2qZEKJyV05EJwqKFKMTuaGXHxUmptqfmvzgoRHGWjiuj0Lsp
SAHiTKE03ao7nHqZzhidfkL15Kpvz7fu0Y2+FiO89vqZgXyom9VdlmAEV1K4B9WVXrDnUh74pazZ
4MKgEederPHmZZ9LPpB0u0j73dEbKcWHCkDVU7qIk980LE30FHZ1erz3zwU/ugPXcoVV7HLy75rV
qbuAAq6e6i9Wu1DyavZciqI+OJPXYoRV1Mxca/tUUXenDGQD29e8DC6yaXkm+z90hcLoUTVLoqDz
BjDvcAUAZbqOrTh87YAoGPmaQZhwQaCsd3Sdt4dnQaQQ16sTY/9tYO06OnfINRD5grIzCc6WNgWC
uJ4+V364b4I4xyI2d3h+2FlRnE8ZxYx1QACb6JsGqji5Mje47NWcE1sx2RPUL8eiHLmD90IdmYF7
Q7dN0nuEGXzUlW1jlKZhjC22dmGhLKTTpP+QaLu2U17j6M02V445Iu/BDoNYoTu4ghqBLLSttwI1
P7rQU9k6O1WppwUIIGW4L+IlQO5A0p0nRUPbSf1R1xTXYuYX4zGyyg/iWpqUbUYyB8uHXzocwSuN
HUZo7Ejvjvu0/m44W0ZWJ3o0V2iJiy9uTXvPBRRGlhyWAynd07/Yd2uLqSkAoQrAw2ozhZjyl2MU
3vPtf7Qylk1U4mgQiRLzCmc/Y3KaVh7F38WM3NBKJZf4jysa0xsa448wq5IYYtj4izkLx+ia77pV
hocAUHBliLTxp0Sy9qbXKjpvg2Df1uqn/LzMY7eqZyQYQcFfW/Vl6gDQepYAoXL6eZaujXCnSIsg
LEeu3INHiQYOnHiCM1wWgvDb3WH6hiEpJQ72zEx6mvFJ7smqnD9kP1V6N9Y08MpZ4IK147X5VysY
eX7vs0i3woWHPj8ZVQN2RrCPT/as6IA5B3TB0b8B+u7mdP0p/hjr73Dab+88iw3Yvsb7JIM4LtyG
EDITxsm0YA+EE4OHIV1twEk6C0BTxuo0D2764Fxw7egs1C2xTgN/V99ZnRXszTXgknq4PF02VutM
EjOeZsVXyR65aGPyBNX0CC4VqNqCfV4PxSjQZU6vNUR9TPN7QIk+vzz3aU2NxhN6jUjWEG/j5d6e
G3r5VBMclGjfd5tgkejLLljr0Z+GDYyjQ61TZQcXP591ZrBJWlLIrnL5GXlgM0muKs0d6aUEFNkH
R7XIJbdo50wKHkE0T6JwLNC42/PbT9WEeAZKRfD54zraZ5+OX9lwe1f8Lj5epvUyWdGN9tGnVX1k
ee48LUGkYOVbyGNhL2yjfdl+1aD0rn8/X/67l1L4+YJNBVzOKk2fn683gI7YhcugcBF+b+qv/1yO
rZpkeU3eR010We3mXJ26vov2VftZP5cbO8ckpWa3D4NWGtmnO18cnWyd+4LjyLssC9t0Koy2kmIf
naz0NJcvWQIEaUEM3OfZouzqZsnc54iXdR+rabQD4W1gDrDGpOhvj7HcEZgCINevaxcuk2k753Qu
mX0IR9vW7q4nkkiuakNATYJGdItTg0HFsAnkNRlr77KUNqFrz+RFOPKq3Z+MWzHCo9Y51jGNJNiu
69XFixc0r6pj8e394R5EOBQ16KoY/KfbNXNCK5UlPZTX1ZLstMfw0qT0fgY7dwXk1Ouvf3oCb4SJ
lSHylfDm9SxbvDh6jqu+KsvnAu6P3a0A4aomg3/Uye/70k6Prv1K+8DInqj3FuhWhnBdC9kBIqk9
ymvrA3MhKUMtzN+8XV5Zvs/+NnR9NGu9cEfSe9P+dPb+pF0ygzKzXuuRS3b34r6fwv/sna3d7l0F
9W+RtpG8LqcOdQXHdVahZ43oex80CVKGE3Tl8rVM15QAjXJCvHYKat3M9vSfE3VCLmtEn8e36m99
hEcP4LO0biL0Yf7sJfIk19qrC8kbE/PQTlydeVu4VkAYM218YgfLKd08HglB7MTpezMfO47K2A4J
FglcDLCEGyT5e2dRT4dLzHzJPv6Yvzgbdam5xUz9DPeX42kjj9bYTRC8MQjswVFTkay6Rzd/0abB
+DqOaSfYjr5o4oJ5Lnndz5xZelloP3C/3dOLPlFc4Epdc+PsAGx1ai8Y1e/xsSSjiUNGMytey+2x
LE6RHhrHZDiW9dRfJZ66LDz6SGZwP41YlfvgYrgCV7IEs6KqPkSEEDash03spvHCWvjeaXFcaNPM
S6bPbdhD+3IlTLAvJ8PW+mFwar18W4y9kMO/vfGYBUUEi3EmaVVotAKsG05iOE059613mbrE5V74
+bkej6+ZaVp0j5AEoBJ2u0Pg4aSSdCpkesjjBYgt0/wl3uVr341G7MaoJMFE6RKI9EcNScMFKye+
B/7X6rTy3bFbNSpJMFEKYMdyMejUTptlOQmn+IOe/nqeZyMNrg9t4dXiCTYqh5smCbp8sFEXT3eH
59JaVf/90okW6lR3mW2gEOiIy8sy8qqJ8scF0OvtvzwNgkECD8RRIg2FzjNwHCblxNnEruLCLjVy
GsZWTrBKNaT3Jz9Go5pXMWFoBB/QrfbyiEIPjd/fGyQWVvxcqjXTQZ+LNzy+6pIivjtmeR5YcboC
cdgVjBy1bGF3aNWnPMqAM0KOboSQ7jX9F9f0RoawMX2kQ0Bmvx9pcIa8STWZZEtpOfbqPlivGzHC
tuQOBFgMmgzbAnOvK/P4wUkxsvf35Tca7a4WzBRehQAMhLAPYfAuJozvu9UrPKNehK0OgR9nmCRx
7TGR2r1NvREpPA6QdOnATaGYtjX3g12V3BNI8pPak73VnzG78OjdoxzsEN2Q86BrTFhHBWzAKGus
4d27LPOv+cuFW2R9Dz1Y+0ZUu8/2Dav5tyyx27qFe9TKq3dZ6aYBufmtxRqVpCPgEntVP/hbxc1+
qZNkJb/4b6PGdjDbwmt1I15YWSj6zsxGvosfzHri0T76fpuLGdwM7pE4b8RIDT/xTiLNjnRqsr60
BvP3V76uqphKAkQfixtOmC9/yaf65OJC+e6CcTxi4R+eVaJV+kJJIBq6ITz0VUn6vSpjZZ2mDFkf
Keube4MQ7Evf7o1gVaZ7lQ4l7QBF7qRl5NuSzDF9HwSYQ8D8n08YzvaVvsqxCGOwZhWeM9VNPGdz
+sGAdfvVX1BXde2N9Oq72Q9ZHpH7PkIorvO1XOHB7i+GBCQGcsuptAVZ/OyFnu32r+2Gd/VV/RS6
KRDakNd5/rb6DiaVV44V8B48ExTOHJO4l1LoXTYE7BfWnl5PYmsDbl/veAjfwrfBysK4NEtf4W6D
eez4dtqcJ7E3ZqgeXq0r8eLzIZUJCTeoR9fHV2Nbeevzq76qXsPFbKZs5pDzfofV7U/P0TvNR874
o1tlOKbOiCfDDfwp7LnRZqrclez5vp4ai3J95M33F4MZUSfqy3ic8J6Tu9vtK4mCyZLNpgu0sFLW
YOvBUzxtXetDOx9cmtOidLspgSUJG1CrXi7Ldj4Esv6idx0A3X/CrJhMitl4fKQ+cIVpdfnPMhjC
SxFJIcPFPcvgLIytvae6v69X/QwWGJwtaOpPP8qfUNHPcxdeCwL6gsBiZCceePo3nyDYt9YPI7DR
+ISLl3hwE3jZ2t+py96NFqc1xNSudBhzKB6FMjcyBaNDuFaaEvzYbEOeT+KF9h5oMzPv0a7SfnAW
IzoOy/hk78VOA+usGa1mn5X1N+3liF9+4ZDlruONChrbT8GkVHDFp4mMYhrXKduUruSCCesCjtJ6
cGkvR/QauUWGEAicAWPx+0GvdjrE9T5ORrpqUC/d+diL4F8FoTc7J0QExFnWOY2GneOyDGHo5bV0
rbfTovPoTR/zokcPiuB6DvwwuuRzOI+vjZduIDR6373WA4tolY89CGPLKRilSzWgxluYiJqHqFky
pgYbm1d5YFVN1aW/8DEC0t7Axc5di8MDRzi5rtFdffgoXBkFwVLZATAGZ5NdhZH3PS8EypTbbAdj
pXtAX7vlbrADjieNJvO04a19clNE19WEuRDuJ/bX3vurYoMpnMK0uQk+Vx5t0qz6ljTflpa3hQOv
7KRZJZ/Ms9e7cNU3E2tVe8km2UDg+i9zgNdnzxQsFTTptmM0HIZs+qmcluQ4d3NjL0/GnsWH3i1d
w45iMu+BWy0ccqbs46iOW2Vtrvuf1rvFgK14CkfIYjSR+8jZu5YlnPCzVLdmCfrJexpQ+XCZtfNm
CZsu9v+0CHbVxJonm+FZjLjQQMZMnpuQ4Ujf7/ffqgpHHuzwGqYDxNcrcDBdEsc8etFYQ+uYksKJ
jkzND4F6x065eO7uaRvuB7MIjcH2X0VCVwsqPqnYegW8eWRRdSev2hx8rxleT7ZPnej/LtijzZKR
BVpkaS4TTmWiJSSYOuWv2xq92mtg47EXbN6y4T7Ys+P0+ZY99NpwGU3wGHQwLU1hz9LWCtITxI5r
yBP/XDz1k1YtD4WnzItXqZsCt7TI19nsuM4INKW5MeazPtpMrBPQEJYKMJ+4wHUHDFIKn9ra4WbY
nFD6Xl2wsjy89LHo5NHDfS1LWNyituWkAntq3c2J2NeOe3mrJqfV/yMOGu6ZeBGuJQkuCaCAl1KP
0MraAhb/vTlYi4gH1X6t/py/nzbFTKcI4Lvd2/PNvG/bGIbyrlZTCH6wM4DmNmgIOeg+2zT4pMaL
753/WKvA1X7LkwqkkRGZD3eQPrqhKwpaT9HI+76vxGejVnnnpEmzzVbBlF2cMyctv/wbA+NcyRJ2
UAFCJiz6itOyGIqh4e9ySUP7iBP76MW8FiJsXmMYZyUGkPD9zg+mE7d+buDgPV+4MTHCXhnnsh0Y
YYZ1i8m9NyvQ4Cd0cY9c8Ifvz7U6g59yFRCfu1ylYN2oFHabbbnXXoJpRqaqmeufw5F5+TGVBA+y
UlvV6iHxfq8hQ61devAlc9rHdmhUJ+FNDXnjbMrxKm/q4O8H08EsX1x/oqyLz8+36VF+nBmrv8+3
8KbGcGVmSoBSZ49hm004PVJeOC5w3v7LAyFY4uzUg7Q0HG7g+l+HnNRg91FqzAwOu3BnnK4UEt7P
LFNKc2CU5JUe3rR4oX/vNkOQCpiiB7K+12dz59d/t4qWEJtqja9U5RGhQ8lVJjGTuv0KBD/XH7FH
72NggnpAtcgaqWobWgCxZ9pKQUBO9E6lTNhu4gXNDK+a97OiC6D1mA3//pGLNi0+fAi8/X5saR84
QDeyhS0sAdZMGYxQ1y9f8p06jV/6CZjcbuMi2HBBr52ms2Q+traDpXimsbChlVVouXpB4/6Vsi94
uSTvocF5TXeXjYmTqR1GNvNBju1aTTHTUwJspxoJalqTteIFL/lsu9xN8025+7j4NbKmD2zKjSzB
5Ec9/c96hHL1FM5YArb4NZrUC2Pk8j3yg27kCFbfuVxC8HjR6Qvg4V9lV6ItoF8uf9PoO/n6VZ2B
tgm5H8d1rFVNf7B7ynuTj2nR6S+2eZZhXKnOpWAx9XqTFuePcRLPRzbswRutKnQv6UwrMO2mD99w
9QaE9P0oWlcOV/6vsku8zl+qzVClH22ueKzP37KERwCEbw2Y5UGW+56CPU6Avh48uyH1RE3Wc6TR
IOvRgaRXdWiUduj3kwX96rA717VyVteRWTICOZXkr1b6x7RGQSceCVJlWmPpmtQGWLXbhazTOk6V
SFfX+rwhkqeKSXJt+UZ37FSdkWv0ZJ7wkc17ZFSuZQrKGbEOA0yCTGXr79O3+tNpKU817wBhknue
nj4lm/RQbbRpu3gu+NFGXssVNpJQJJNgGlLXoIxC2DArjd/PBTxyV5kL+ns1hWccxpjA0mMkSGAx
DnjIlufnL7IPNUs2PTWbspmf8x/1SVrmxme78M5QAI/1nz+yL9ffIDzvAGgqp4oJg7Xs+qv45Uc8
DabyenifAO/EjLYeZQxoN+k2Gbv5j3ppbvQXnotGrSGVazR1DWHsNN40S+1VYaS5mTSTZAKGcOeZ
M216djF3h5GlHztUwpuhK7nKEMHwUv1Y/wCYdnJ4m893FAYu8w/tZKwK9ag6cq3pu/W9MkBpxkGC
W4bQyzXnvfejmGy/Jd4STBQeR5OX+TzE0y/t5Nd/u8jvn3Yl+liBTK10LDJkTtRppUm/3B7muyEL
8h3+JJK3+7G0wciZek/UX4nUz6p1oXw6mNsWkdEMYFGy7WMRxD2gEzikoG0MGACMGmki0qF1lkJ4
oozh/MAkEb02s+1sG05+/z5Pz1Oomr4H7p+RczM8g6KvcS1SeCa1Chz0MGA1qdXSXpGtCtI81er8
Zi5yd7Si9dAEXSkomFsI0ar6WKDg8UhGerY+BO9XQ/0i/zRWkpd7z7UbEzf8/dW+qbpkhWmIOCPO
Jr280bNoRML7a/5s/QSj6jQRrBP+/55G3dWn4TRz2a/hBiSLs/sHHqIRmQ+vOlOsDnRrOsMFgoWT
SLGAG2Cq69OXAF7Cxss/03ZbaFMohP/R+oE7aRAnDdAlAARZVCBv1y9yJNjGoV4/JBBwHDTjpC/t
AIrV51IEfe6kCKYL6OQk1BLlcjC+ROQ3/ZdWmcjaW6x/h2HmuSjxhRJlie0CZsTwvFQiK5ZepfSr
nf7u/W/mN/X0GpKoqqimxotok10+qN2mx2UcUVUcf/lLPqC14EECGADO5e2KHkO6v/uTcTkArQ8Z
k5c2U0CGJ8YyWnfA184+PddXLCHeydNv5Z1AqQ3Z5MtBnwNzY5DxXHTdLJ//gQabum276H7wexHO
oElZSMtk7o3lK97xo65uyN0nCDekYWLTLA31crDlr4m9reRikp2aaRYtwN5poxc4IietEm7ruPLO
2Vez+t5lUyZLgGyCwzZ7iY+/M3jR0pl+ealyOMP7t/40j0tjY8ORAIcJ+Ee7soKI3lRWrd663UjE
8vjQGLSfgzdKIV6cefYr06zro3U5qEcXr2I+/HdearPhz6N7gRJHnR9XI0dluMV3y2YOBXDHAhNT
E+KkvAMo3FClywGmdhNAsqyIpnbQ6eGkzSuSj1ZHz30PXP+/OTFXcoUH4VIEQKPG5uVQqkAANV54
amdGrrm6v7MSeLbjWSt9VkCmb9a1s4QoBBKKSahOzNbwjuaXFEsbGC1kFmvp9DI2TiUmiv46TIRV
FMWBVmQvbs9zYhul3jdsxZl5UTP8leQbA4JHG6zIJbh4VitNzpDEFe7IqggB119yHR1cKIsxLuC+
BLmS3hpwv2Gjjs3sPSgx7RfThzrYPnnwJk+CIPG0ZCr5L+d8IivrPD9EpaeETFzW4STttRcrgMCD
UdNV3o7iEz74PJsZTwVYB2itaOa6/bzGbGHPzu36cL5sUoiE8vCNs3rRia4ZLtS6Q0DLTPdqLJ8v
y4MzykiGBowuoyywA4urYhWw35VSc+jlT6WSzXtzXmYAA5/SqTYGAy34YMMOIMscsuHMglDcuFWR
qoLdBgB8QxK5zakmN+2nWJqZ6mtjv4C/rL89V01ME/4lb6hYO46tknYSLHUD1ofRQ4R56OI6+wCA
vUo3gn4E5FF3ZSYlp1piFXtom/IPcNBYq+R0ykZO3YOHEWgipgcBEHYUWYzycz1J1HPoNIc3+zjg
r8FZnc0z6VfS0+wVzZ8rrA0LKBgcm8krQBCo3JD5FxY4gdxPAr6/PcRmd9r0uiG9JVYlgYoWB6bb
alW2GkhHJ1oOvWoA5RmMSMNvp56GXa++Sr1d/JZMrXM7v05XcZ7ls9qKbLeuivqlDu2PsXqE+USF
IKS3YvD4/PwEVB7GDLySaqrBkAmVRT6XasC0JeBkpnrHNH9NVhBWvc6gI7fWsDdA0/cjJv7RQcbm
AeVjQhnN9OTt4YIlvAjCNG4PTXL6DCD/Htg0q903xabUPj5fZ7Fr4f1gAdVh8MvUmNYUDlZiV22X
ABx40P2poy+jzF8C6uieoIPN2z9QyHllmsKB1rqpJUGKnIw4daLL+r8fQBUUzFiQC98/8MorzpkD
7i24Lw+FPvMvNuzcRzgjyZJlHsP5L+d+eQpXKTwrpv5Trj9k9WlmF7AZd19OUbB7vhqPjripAobB
eIRCsUtwDmBANxodFqaD5H8r6p+ds4Vx/WxOrGwDsepzWY8syJDkYeLPBq1RrMV2FjyFx1PdHlQI
CXorgdXJxAcLt+bPZsCnDdxaHSmgPN7sK5mCYQ7OFzXP1KY9aL70U7PnkT8feAvbYJUl5VzqOw+6
ylmoXCb+qfdUejqf6/zId0FhlphzzSCgmI3sc9gHIRJpD0A66NGyqF+NZB3XW3mtVNPw4mYA/Z3z
FwVWTb33Tuv+H5b4/jptVx8gXC26kApAgTlt2lGaGkk6uRinmQ/Lqj+vw3hjnfQRH384Mnd27Erg
cOSujjdPODR0JtscQSB3UcplASmVUZubkZV99OZer6wQtkgtJGxOxMp2UrmgwOjJkNfl5jIEpONk
aa7S9RO7Oc4iKOeMEWP9f5yr/2yrmH/xLyqEtjpKVslsPbB7Th1mCb9M+48fysWIS/jwjvIqgE/B
SWZlbxdU8s+21JTIstKvhbyo4g/w0Erdm+Z/Gs2APFxUSAZ0bZBG3HkrK4QkSA3lc3toT7/bcG0e
LReyUWBV0/gVnpHMn/3Jqn+YA/nriAJaAQDQgC155z1l1UmuGi4pTPKdTU/TzCBcgmupdiVn0hgL
u66WdbU4/n5+hNSHz86VYOEpyAvHTjKj5XL2S+X4BvPyxx5Wt4q2R8h0JkcT2hfIhOXwUyYFL8lp
2bbrvLIXDs5dW0UurJHLSD8ci10hf1D9ekIgosB161/guYQKRV+Mot4NKdy723X1yYKXAJ1Odakz
1spsvGRp9/UkaBeVVI64Po+WBnAp8LrASqKaYQ3fcXWLj5cW8mytvBwiZ23QJXOqXa2ENvuTb8zJ
cyQ0wAbctnSf/Cg/OueDdDpNtd6HAIX+VGlNBG9ma1nRVueNWe8u/bzVFhfi++c7+OBqDEhYoK/L
CqCDsvCVYD8clVwaVgOUyNXF3xsaxFmJ1+nbAmrSfyMMWBOGKngtZcGw+WF/garR4B5COU4HkdZO
FHlixj/ltJ2c4Hl8Lu7BTqPb3+IE+2Yq0Edltd4e6H1/9eczkASfC3i8eP8R8O6BX20xXJVQqxRy
e8iT0i1kc9qdvkMvPDfgMEraZvZc2gP39lqd98jySloB76RedqjzYtAs/fxni4nbwYLc/HDBROq5
VsWwwONaRB98uZyqVkm+RV+eAooceuWV1VaiWa9a2twU/yIrk0JPJ9Z5e/bPKzWs1nE3micfTKVw
U/kmC38HhFMATgVTatAiEjCaxdmUs51j+fnm2CUnmJwqFQbgtou/NorxG+feWhlReT5NoPo6jrh3
DwwcsRrXAxACkzkG4X40Oqh7MOCyxcX+qL4x7+TTXx8Erq4uR7ZgWOI7da9ECX5GVFwy56yZ3I7C
2hanRfWlaGh+gBRBllbhz7PhRWsf7mf/NPI8PjxYRA7v2QGTp+vWUmkQlJ/PioTgOrMnktPqE+cC
jfeIfg/cmiHs/Y8YwVMuYRePOttvD3K3sMNu1kA26F5yqNu+BvUcJpYaekuY1yZJV3vn0/exxuN3
FLz7Bf77A4S9rHIlOidwDR+S5WXWHOp4Ek6g/52XbrXbGjNt9o1SzP+Q9l3LjSNNs0+ECHhz23C0
ohEhMzcIaaQB0PDePP2f0MbZJUEEcXa/mImZOxbaVVdXZWUaewphJOOpgQSN3tlQZCNyutgjPLut
RBHkHeqYepjiFTy3h1yhEiIhB/QrNElKiUAIjCmMqHij1Eb8R0rxnL9VJZBrg+4OT1p9rvTafX+8
KFNsyl/n/upDxnDm2qmAyWmIgxRpoQOEJt8w/9y5jFeVsh84O85IEmFFzgrVG7xb+XY3hGeusCpw
hIa1UeXWIEGwyueg7pk4jz9tdrsge48H3phonhIPlQiBNTUIuovQpG+Bln/11daPPx4bmV0HCdhW
iEiPNCqTLaEKVS9xFOuQdByDrC4oRlw2MOQiMaEHt9Not3AKZs/aKLkGPnVcuNOzBpb4poW6ZHfJ
24RuhHIIP3qfJgsg1tm5u7IyOWqdJriRwuWYO+je71wIPm8zwYcsuFRpz49nUBTm3BZKKwh2NDBi
CRNbas0mRVBhChFPNVZl9Rve5m2wJDuM5dvZG3aL1f026JrdQGeuP6S2t3sN172l/aotb52ZtcXZ
4Af8439Albqs1/i3MZ8DK1puxJ4JztEI+M+3TpZbEDtBlDN4AMr7JO1JxyEr4IJp+ATJWKLm0Ms9
V/v/kom7MTvx7ODkEQK5wlZmMmhh/0rd50ZYq8lBgrZ4fMw4eJnHizK7/lfjnARaaahyoa9G3UVp
gn6Tdl1hphC7W8ugWVqIgeaSMRgcUliQr4CK17SYV6BqH3tB0V1Ss92Ahc5OjpzB/Jafx9VN/qQ7
2UrscvV4gLPn9sroZIAN0wG6JCTwn0zrbqkrQEa+SMERUPoSgfI2+JVHoZvHRuferDdDnQSUcZqU
auJjqHybmt1KqsBu2R2KVZtaRbKXIpN3kdU1mXjJa8yv599zPH1UcjUiTVeAl2al6gDOApCtmirT
LjjDudrE9fiman0QqJYiCCSg0KUhzX8MNVVv2E2AzgLly3tvEp8o3DP0ZB9P6w/e4e5eRooaggWQ
YkS/4O0dFLt8yNUezAbsyovBwYCcaRXY0EI34IzXUof+G9eqWQQJiWeAdssQuWOZvGvlR66smQ+P
+cN3WxGk5bK49GSZSz+Neg1/f9zk7HIF0yShgKMUu6ZH7bI+VfSiitC/XcemUutqCCCeFG5prUIC
FbrJ/z6xe2N/stOZQEvA8oWlzxK0IZhxugsVs4L2qpItpRfHeb5fBwhGiGOZCNmL23VgBIgpiAVu
DVd84/uVXL/LTER8+z8t9z9mJuGmK3vJwIrjw5ixRPFVQylEVJ+r+FBKoJunhoSQhydBpxoR9pqE
DaGKHkkRf8TKik0PHZORKNhyYQM6Qm7hjC/NweQ2CxgxV/mm6i4NMhRi6OuJa0lMeqoReD+eh3nH
iQDs/033ZNt3bgoYEFvjVghTiwa7UHvKc/qeaUcNvaleth3Yd2E4x+yGViu3rg3KlBtG3eWAKz7+
lLlBi0hW/cjKoWLE3y486NGrTkoh08QqefchBs1oRwROOZO5XRPH0tIsj5t2utOuDU52Wllp6EXJ
ASLwnkr5KLAVAbdkHVhBuon5pXLB3F2B0iILmCny86jE3I5O7SuB71IXJ/jDSz9Lf81CULnOFbv9
fDyNc4ZQY0eyB6oN4MebLKjLSK3KZ21/6fIcAnZwYkztZEW7GtLgoIpL3nrueawAa4ykDaQioC97
Oy7I5lVQAEVpdEgVO6ydtouteGh0td4I2lbLuI0Q/NGS0nw8yrm76NrsZDo9rhJCyVf6S8CflHIT
5G9haD02Mbc9rkxMa+SD1PVpwsj9pSnf2uZQFJ3B+VYQiUQNLwVIcB+bm1s3ZE05oBCAyAC/7O1E
MoGbC0zK9JfKRxonxLMPnGj1Sm3rlY9K4b81BtkSyBrh3KPYrUzFyjy16Kjvs8CzALBSWA3/IfxK
eaKEC/fG/Zm+tTM9YmpIo8CDHUbbgCx9UN4yCA+fHw/m/jVza2TiyqsmkqKeAhkDpAOA/qLLbpi0
Zxe2w8zDHWYkvJZQ/UE2dZre1kKuZxsq4JHacXqnfiL6Addx25lQpvcAoBwA+3uD2irTv8TSVum/
emQQMp8xJKAGcpGu/Oq3H3yLgDb0G0hKr3jIA6WGh5umrcGnujQt9/v39nsnc5+2QSApLVBncXrs
h1O1Ko1GJilvgNr18QIsWZosQAygStnmsFQoa19dh1Juht4rq41q9izQGgvY5Bk0FkaGCwLpsFES
WJ3cFBgU44edhpGF0V5o/FWZmUXz3Akdydv6OWFt8BK3JUvacCAAlVCR1T0PiRbXrtg11Oa55IMm
Hz4yv7G05v2FauW9b0LfKNBg4NwALTr0Hm9PctuAya4r+R51EIjIQLmih/4Vg+RFSL8fT/yPvNLt
FTZ6C5Dcj+w9IEeeuEEh5dRy7J64iAWuaGB3O8tLTaV/1qTzIJtZfmhkHzqwz4WHPpsAkpOnjDlV
gBkFf6i0pT79HatfCn8Sk3e5fpMFnak9K60WNsiMG7j+zCkbqMdlcGGuyF8aMeQtTh5MNOcEGyRc
wyPYg5f64KYN9ghncP8B4AIFMJTAkNu6XYECt1IcojPzsk0J0mlAVcv65+enqH8ed6+vr+/v709P
HxsHKTbypwWhwte/XhbYRx4HXZ/YpFCuu7UPam651bhBuvg74CyIbHeWZJV6vPfswK62gu1awjm2
h5W85sz0IJusrVBwK1GnXj3+lBn8DTRPRfDlIxzAu2ZKzxtonipHWiRfJAATiFXlpov+OZN5L1dL
EMVZW6DHxxscndogrRqvuKs0HudTBfryinxhN/47WB1WFcmeEhNK2gt35VTz7GeBx5YdQeHAAHyX
lutZgQp9rcmXlBwgKkpa/e3gkW8RrQnH3fvGJy15eTyRP9iV26OGmi0IyKHCMcZvU3UTpVbaLONT
+WJs98XxcrB+WXswcfUQryWf1hr4cjQLWARu5VweV6uVvtqYpg02g0I3TtuFe3XmQXj7NZOD7w8o
m7NpJl8UMBOC5r10AOQLLnSl6/mu20TIJm2WoE1LRqeM3NjRHPrBMAV4cL7ov/rPPDKFV2E3PCUA
oL9UIUmfveeFeR+vqQfzPgVwsgHFE9zPMe/G3vi1B5L/kBjWwUcn2q+cfI6TbsW6KoDKrngyMO/P
lOgfPEkPq5N0rMlqYSNMO+L+2nvgg4ZvQcjLTWGsRRLJXt+V8sXd1+e9VeyiwNq98pZm2kNr6Nz3
CfjOP/1GWYInjmt6PxP/GJ54Fb/qkR7mYXjgDF5P99ozZMvyEO9/qxLeHk/7TJYJG0we0dWjYDE7
fUZ0Wp2nAVvhhMVk2DWa0w7ElY+dt3dflUCnZ38b9gtTex8CAxoMMVF0bkj4+1PMvvIfSkeZNug8
9ZJhRSXTyewlpfe5LXxjYgxlrkwkgdYlresqF9YWQcYRmNQKTEZvyOsrqmkrcZF7ZNHi5KQCiFAL
kccoF/SFgP3KWzFPxTZ0uDNvpBY2KAiglnp9f6oSk50iatIoyMgiiQLI0u0oZS7veS8qMUodwIut
r2tmrn+OHfuMDpVGEluplZBzbueb3C73QENY4xzENrQqrXNkBKBl6MhRsgtCTXryCXhRyPj1EHEm
GZgFIsLor4Av6u1WWkd7Zl3pnuXq/jo3W/LMWEudQ7M742pAk60vx0UcMEqhXIzM8k5OelgiQfop
EEymDIh0CK0ghYzDPe1gVFCmr+JGUS4VOFiFrXtkzhk0PDFj5rAKf/nGsAJRn829QiyQqFtQf2x9
UtmVDeHqo3vmMQ+sXa/cp3b5Xp1xgajV4PUCbCWAhj9l86tNS9UmSNQoUC8CWrVq81exhhb9jjeJ
d4lAJvP6+OjPZEKBjbgyNzkjMAcNvoSqlxoMfSWg+ZYCQl9E0iYawwKL2r6JmBpMfY/tTlkSR8d6
Y3dyUjy39MVCwDBlW91U6/QpIB1pSGG+5qCzaJ6WOkhn/OkP2hoNQBKPBMaksj8UgQr25U69uDY1
hFW1xcKC2j9fCMGWzEyCUUHNOWRNYQZh4KpbeyfNpmgKU94Xpm/mjNwMZ/LsiEAtq+Rtq17ekjUa
cKzwBETs2dvLu8GujQQaQSRFUvOdWzI8/vD06AjQzQOKD3xOWMaJt0Eon0ZSr16qXb6RP2QwdBem
CIbu/jn8LS1AIcbNNzUmIgpDoRSYX2g73RpjqZtzbeNrFyE3IXQLD4Uimof2gCVFzrloFtnnfyxN
5tOrBB8KBlS7aD54DCUfuNZdKRhh/SybLRgUF0K60YXdDwwMnVhE3LtTzY4SrSvVECfaJdnRZ/mZ
N4b/NHN/G5hW+6u053p3NCDvmRWQ4Wdvx4JwZ2EX3ucD0V6AhwYa58FsLk/T9wClaEoj59pF3LMf
+Yb/Kv7Qc2LyZ37hTTm7PogSRnAO5KCQxLrdCXXsiuCRa7VLAZbpM/2tgNvSQjGz9cnwoSxM3qxz
urY2yXFUodwEkltrSM+NcDE0yaQn7wQCrK3yxIZ68UughI/J0gt/7lBfm53c5LRmVBcKYNiEh+pA
n8Uv7rtmyeM1m3NQ1zYml6uWZgoXhI2GgNZvSPuBjrBD8Se1qiWGsrktLo29P3iNovFoCjvgAhfC
m3HiXowQHL/H1lnzx97QJb3cceYmOETO44HNJIogYAZQGdTLIBKJt/jtFonYJmHUCgbZjUJy28eT
VNrWuD99VIV90ye8FQMDIOjxARoX2/aTsR5/wdxD9eYLJnObVJXX9Rm+oDDQ0HUiiulbwmdpy+vX
J96IDe09cqid/2tfAhzEWDwb+dIUyD3djrtXi5gbFMm9KOxguZBLKLjN8Iep2oXh3S8o8GgQGoAQ
GhByqNnc2inkvCzrrGQurJZtEIf+zgdPWcUJ2jHBvMIuBAjjr914SBHJBQ5ZDLwQOOyi8axchUG9
EMoBm4X8JWLghMO2SIzUlQqTF2pBf7xu4t2ZQBpehiMT8NBHFD0tRvE+4DH9IEgXZnji8g2bbVW6
zjSioBPNZV5d9ysIVhrds4CZeM9Dd5QgU8w7iNJ0RbC7L9b7qFeK+5xF+uBwqGDj/+/iI01Xmvrc
FjqLnidv23cBqV3LBRNvaVRoXpApKUoT6P76NYxI1ZhyjsAcpNGZ04VbwVtA6NxdphglrlDElZBs
xZEcZ+FqRsW6qOJkfFEmvuqaedk3Rq4gjUizmjGjgOYrn888Mwcd3cLOmbMM1SgAcFUk1O8Qv6LU
CZLLFPJF7hjO5rvQJeiez9Zlh0kOJC22lTJMTpLWLxX655Z27FBCYhbJY6RPJ/dGyxS5R5EVA/wG
OAkQS7guYcONlDgCR7J97Fs1yNpCXab7wdtQ9QAhdB3s0Wyrs9zKZ/TBJ9Kn1m+HwSoL4slHrgYa
M/vFe6tQNYUmIKXFpC/RnyDfx5WLHk67jt49MGdI4AvR1S3/lmwk8cSqgxVQ4rZWoe6gl7Tg1u/j
+J8dzI2Z8rEba9ohJYuBhJAC6TjK8ke8nwpgjyPBqPPMW2VlBZapJuKNsBCadS6VpyqSWQM82c+e
HNcGz7mqLmmQKYuTP/E4QtEb9RYFyGERXogFkoPpnDSJ0q0fn717AMiItdOATFMBkAdzzSTEE3y+
lQdPjRyhVKO1xnPxE8/Iaz+KchIAwN504E8W3M7SMpw15OAzS4ppuTB99/EFOqolRRkfg2Mmeerc
mhRAeVoM7iWjcUoqLj2B4WErFi1J0ViQYyVDuTr6ykvALXif++QLTKt4uYuAwcpwr9Nz6cpCzhas
58SpDak9YdVyVsPabWUETlttAMeU3G9xsctq3Pm3DhZmMWZulDhVwdp+6w7kMBXYsEw8h9aaarIM
ykWty7pmnza+XQZcDNnRslwNvitueJ9pLPSVQLx6yAxV8NGF1+bVUjg5BtmTT8K7VwOVB8QYkU2f
HFaxqRKw1peeU4QiMm201GU2lHS0m0pWIaS9VQNSaIRVrtqax4JVlZaJVQWUrtWeX0Io3CcJoAep
YU/i7lEQ205Tfx5lg6wG/MfhnlVfj8N9/4ctSTjoaCileGeJRtuaSWAKkEsQzRJKYLWeijlh40ME
ac4dj/7vbBVTE6IRFNWxr76xJbpJJVPhtpJgaNqL4niirjBL8ziGp9N5HGl2FXSlQl1kuqNiSWq8
NG6xo15ciI1DpWkl7OJTrTzlIjhpq7e0/e63dLBjeVg4SD8Z2jvbeH2iQoV/tWkU1gst33hD5jm8
+gTn4RreuWcAjSN+tqlVnW9WoXisJIuF5INRfEQQcGlfRLPvDIluoXhhijwRjtIlVo0WhIaMqcnL
LN/3Fz6W9uojJ4GaWOeS4uep53TwKwemtDvBFEAPCs4TElQHzhS38evwJngr5cTA6xcGp7PSwjL9
FIYmUzWqtY95KEwU8Bu3J1BAZ2hbS6rnlC3URk99/pLkZufZbqrL7nfF7JrMzuv3ZKBEEHd+/7tg
DZmzFeCCOolwiY0cQ2O2dJfjOcJmZtQYImMPPVoTnqLIpO4xDXWxMJlwVWsQijalk/CFCqn7rJ0r
ui5AJVEhuct8i/LJBwXByEG+Gap3RSOdBzX3dfAc9pAmTTaVtITh/FFWfTT4id8XmbgR40D0HHlf
yhaaHUnZnQNvrzV6uAnoa56TZBWHr2hpwqWN5vz35EjTVSgZg7/zKkuWXvnO6L9kb+0xZxHI8HSj
9EYNj62VB9mNiAA+HmympHPQht6P3SN60B4VsEmJRPnlimulcaJwnScHoAx9uLt+JyuWOOyTbBsB
VxqQhll7qp6hcJy+JIWRKWbebQs7UE7ZG5pUHt+EMzc4Ck0yAPoI0ZBbkaYRr1JWHsvInlOFlpxD
z5fk3poSDdozqRURPrDVSu/3aYV2NRPtb2B9Rj/XRlZ1ud+L5cLnzF1LN58zuR+iREu9tnQ9p9/H
Itp+rTI0WhTRfZak/kvV66JoimxoqPwSncbM6byxPLkQ64jvhlhkPAfS23EM/ZsCygKlQiTZKkE/
mMQEHedLw53xmWP0D2fPAaugTBMmaO8WxKLwfKdinxjcPHTo9r4H1cwMeIqEdAKksMueQE5uwyFo
blQcR79fa+oSf9A9SA9ROniKxlzHmF+btlzHNONzsRZ8BwJeLeFRxXiSar6z8wba5y0U63alEqmX
lGuPXsVWW8gJd0Ya9x2RfY5/S+Va03s2Cg0+59KvjHGXoN6zXygh48PiNQih9KmcDvqRQBEFIUKn
doVVEVBDUwodUPZSsbPS8uvGLJl1QhvDT8+UeYmKnVZYoQK48ufjM3Nfb0GxWxCgc4NuCsC35Ikj
lzNR6OU4DR3ZDgFp4l4Vq9/DWYWizrtrXlohY/geHkAVtJRtGLf/xH+BTQrGccMKqAtOYpUGWAy+
1PzIkfOnRLMKD5w8qzQ8Kq4jyL+pso8hWId2C/apks1SLY3EZd8y/tKBMcBPIKQopACavrUskNWR
q6tZsIGphDCVLkhfvgquGH/hAXiXXhon6+qTxyNw9QDkxEhkEHeFDi/HgtPBDVm0LUugeCLejAua
6CL0itaPl+guawCjIs4TrjnA4xHk3hplEmB8A7aInAKQiF25RG4ztwzXPz+5RgK+LYBTx89z/ZPS
v7RfirDJnhpVX0rs/9SEbhccWQj06wCMhNw3cky3A4FIh5sKfhg5fTRsPLoX+w1XKHu33uVOPohm
m75n/arREVsYjOheHk/jzAMFb+exb0uG7iJIzCbZl5hnxNr1Xd8puJEGi7Yk7NHxaTXRPikoiQub
XWpmvd8vtyYnhyvqwRXFNZrvDH6mh3xNIoFDA9b7MEjfDJJMj0d4n/AB5B3k9+JIFgTxpsmB6uK0
Q3VaCRzBbyGbUw8lYVNQ0LZKqD+2dF/UR6oMvhXIPhD+I1U4mcs0L72OUyh10mTbyyevGUD7g14z
/hsZHemjacwoMXOLo6TdyepBq6xhD34eUpck4bfhUgX3Pm+I7xHAfju6e07htMn3KFVGKc9E1KmY
fTvSS/B6zJylk2sxA8mSdXxQUZLsSXkUHE0+Ft3Ky5Dm64iSLEzNfVPu+Cki0geAi2Ixps/xjO3i
IgVXllOIX1l2aYpTyRyFWNJ73/QCIrto6qeO1BkCasXixtUQnYUrvuYJn5qPl2lu+40OA/hL1H5w
2dweuDDNu5ZjW8CkBAHhkFYndiFQqKagUrOiSg56UhHz8++NgpxpVFMH2FDQJkalsPS52A9CJ/JV
dSU2Jbtu63euarZAIQ144lFtweJMBuSHPwErDxbYkSvidpx97gal22NWB/G32K97hSNDjPeGWJL4
uUMwXgYmV5vqEix47sBJ4O1BCz6kzpFrvbXLt3VG8QinjiI3w54Dw0kYo9elKoYF33UfWiFhDAIq
DgkWkPhNm22EumV7RfVDJDh8kBQGcF4Ll8ycc74xMYmdXfhmdPnT0PFLjnBqSOoBcfuXAOjCC5u8
9wLx0N4K1uyOdAulqbltej26SZwse4KGcCgPHTWTFFCzdIxOIw6QpEzBc1dJVdBOxbH977epghc+
epdkIB6nEdjg+9zAamXoVD1Fw+zFFXLDFzyddhnOY7y0Re9vWawgWnRQ+AVOCDf57VZx0yb0hxRj
RLsqZ6WtypMq6fLNwA1nJigY8GwpEMdCrLri6gzIMIpWXdGvA6NiClAhqENihsDYW3Upfym0F0Bt
xQTbeOAXW9rHC39yTaNEiKQNB1pYPKMmQU4FYowsHjgsR7ytoWWkolWPqMJTmaKreYPWVLa0wyW+
ntn9hykSWF5D8hDptNsJYlOpF8ReCh0tLg2vL1da/swMepxckOsWCqvGC71TtyVroOeX9ZaioPGo
TgeNVr2xNgq5HNxrt+Yr1uWzgc8ih02bYM+kKlqo1Sg6UtF3QjdgD8mQDrakurHeZ+37v96LyF+g
7gaEJuQuf2L0q7BSErww67IqckBNhG7brSAZbW6KCShZfj22dN86ji14bWriKsGsqrmhUEbOSGTs
r9+UyKpc87V+C3QQCJiRhSbMTRbqCmQG4gMNSb/yDvJiNfo+pgXiV4UzE3AARZSnbqe7cWNhCIMo
dpCeLo2U58A4FoKW+99fgDdmJg46V9Mopm0YO/FA0aW8AdeUz2/BHtMt5Tpn3lE3I5oGt3zu+Wyt
wpTwzNtDSpRX9V3yiGowCljdkQILrK4lqH09L6zouDMnOxdYZYAAEYmBmOAnKXK1eXyBoU0RZLEz
SkUi4f7RO+WeWt8UimgWNVSAS1qjPMpbD7mPLe6PpeBr5nK6+YDJ0ZF6OQCGMImdgk000staZHph
n1iPxzmTTcEEX41zEld4YgrkfpbGTmbI7rGG7iTJeFNNwIVpMfyqvPDFRk5WC1Zn7qYbqxNnKKtl
IYkaBqccvorfMUFtKjTEt05HJnhd6MJGN/vP02OjM3cFbELBGNR0ePD9YCuuVpT1eA8cBlXsMCFe
lKBG/cSlkdhu3YR60ASMXbd8p4tJugQonUk9j89xYGoALENOVZscS1RwPBSK6siJwM53oFWXQeMt
8sRa9zKGAxhLygf1ecy9vXhs2EMvLUoLaZelaZXqQR/GL75Hm6+Q0crmC++9skcquqkZUHJoauGj
fSQHk2zBiVlhsFRWhr0nDeARCYoyk1GMaLXfjIBY2erCVEyRUtQkk4s6/1PoAi8w6o4W4b4poy7R
00TGjSBKVdIaj6d/9iiPJGC4pXEBoqh065z4FNpNeZZHDjIJFdMYakk4D/QI7knR9HYnoWCt6uC+
jvxWR38vOlsffwA/cxkJ1x8weZIDL5TQCLQnTk9XtcQCQloHMonDTekRQdBDMM7+BjtlZ0ESI0Np
xPJLIm2ZGgzLUAZj3vwXzHJUnSsPMx4QLX7OoRooLszT7GcC6gx6VAmB/h0zVIvG1z6jQwT2sO/g
g13RHeOLIOUtrKA2mtaSC9JArlJR9Nyr9UJ6Y9ynGEjsRteKSO8QnIdr1zVRpgx5vQjXTbcuoG+c
kFwhLL0sTOrcSYZgPMILEWhNvMxuV7VGgpwZOi5y0n6Vy9s6D0noW8gPCuhlpsJ33QZmhdx+QznS
hG99QkJ3E/AdPo7IKGDma1V40SA8AL1A9bWn5x7whtgocoa0S0X3OQ+ANxQe8njPj0+3229l/CJo
e6pFDqr6jeHVcmbkce8SDVNuopwqkwiyGquiYJbYsWaeNCNSEDiVsSFH+4kfrnxPVKRuHsoiZklm
vVXZCdCPEvrhSYrzbOFynosBUHhUUC9WVHCWTULiTMk9qRgCOHSBE8FnXfcm1dIXlHk2bJgvlUtm
7w8EtTwQfUgBgZxmMqeIL4MaPC4OG6PNidMsWpMKtFjVRe4t1AOC13Awen/p2hqdxfR6vjY7uR1d
1Q9cmtexk8tEzo+KtK/ZrWrhgDLhNuvsvrAXNvpcQADyXmSWEcUDBD65sjopLznfH2Knb5CDALKI
uOUnD7B6SWr+FcUQ9egjGqImAykdCOVaIwkrQP0auKyHP1y/ccWFT5rzZ8DLgOZWAXRG+alkXW0q
NueYoGYYxEa+BoG6HlAFrpKeeaaU9gKr+VsuzT2dZeJAr0H3vPC8nEsPCHBRGh5eKI2DK+t25UPF
9cFpHiYOU+ZEpm9Kj+oepBOVjSDYSVfZkXcq1NIMqiVHPk713eIj+yJC1RD+cRrmilwMFFEDy61E
uvxUsomhDQAJUDNsYr1gU72UX5tqh15+4sWWJJdwjXgLZiba7AcOhTzfijTwij11wYsaGayrL4oR
zRxDEdtlzNbg9YUEw+3sMH0lUS7mEqdyIc0prL2yASfGXlvC19xDQkUgmPDi1sb0pAyQyK2hPK9l
NYOqkxPtimdmHUPa1QNi/Xzmzr8Lwi9xOc7lBG/sTc5BOyRNVfiwl5K9b4l/xqaN8/fwdAx3MnnN
IBHqlPT/4/aeOfE3dicXTZJwpTpQPnGa33gHhOI28T8SxZbSDJQZgS0WKnGlPTi62O65ZLYuPicz
otDs0DpUb9PMTKMFJOnM+bv5onELXJ0/ZhBlF8/OxEGRfOwSyIyGjbHrO8L532W3SBYyaw9QNRb8
lGjqnLIL9X0UKGUGe32H9skVkq1kndr+c4c1B7JeZ4me7ccuGbPJdX3VEuMr3roleVnwhDOX2Rib
/P0dk3A2btBy7GvYAVvQkBCNCCgIE9C5Yt991+92aewSQFozsnGe28/TaSn9OpcKvrE/ucbLpBFy
Lh/nnQDOCg7CYodXS0rtbpNCuJn4eBQGxsn7fDzuuUrHtd0p81DQ12CZCDDuWu8lgiZ7PLL1yIW8
hW0I68fGRvcwcXE3tqbXqtgGkepjjKqybcACS6uj27903vciMGYuRXRjanKVxmoopr2AYQmHGO01
yMSgM7jZli2etqQQn+ivFhDFvbuU0Z73XP/so2lhRfI8BBU+TnTPrdIcqmI6u2df2GETfgOZM4QG
A9qV1MyfeXkhXzPrnK8sT3wYtk/bRgNmlxVOMgcoHbW6TucXg+NZnzWmskHyCuDElE2jaGVGlD1g
OiVmO2IeJSvm0OwABvw1kxZEGWs7oVV88K+sVOusamn0CfnJGEVCrVjgA5i7r7HO/3zMxF0lNRf5
HYd1ptm+gWIT3jWMDtUFtMFDz0zaxgazlBeb38X/mJxcguOjF+QymGdB2nHUqsCLKr4BV8wtUolM
fCOACciqXskoTXwSVB1aTcghowT0bDzosgRB5wCCf7/rL2ClH5/Nye65szXxP6xcFGB6UyG9hwa0
3bnNiLuwVpOHytTC1NOUpYe7JcBosloHu8c4bV8QZkGpADnsx4NZmLhpJ5MUeBEgZ8oo1hvgHtkP
eBdDFsLT+xW/iCCZnIe/xjVy2CJYkTkgS29vTCGKujKVqLCPqWs1/k4oDK0BgfyQGpr/pQVPKlsZ
QhZbj8c4dXF3diexg1y2CRRHYLfM9WEn5yT29DxAl6mKP9y+PLSvS7pe04fRXzbBBMkqMgrzABHf
jlVi2ygD86Cwb3szXrUAsSITrJe/8xh8uZBC1t6XTM4upQjMnoTcGYq1k31Z0rwQaxoKey03kGhn
RSORSPDVX6jTLYad4wV0dUH9NTw0RyOtDnlSKBLcDi8NgIquk0zY13+8c7xq0FAsPHUv4SW0xCWy
wdmB/W0LzXC3ttqmHqRWSzCVQBfikXmRUTa7eF+poS7c8ROHNRkVSt+3lhgPzQJKC0sqYOeNVf7u
/mQ5ifilDTkJoe7sTO5coIhlPhztoOiyD34h4YSeiwz4MT089qvCKT+VdasQ2Xl8EJYmcrIny4J1
1QGo+T2eSTQAlED4jgejUte5v2PoNk9f/zd7k/Pu42LM3AjDxGXnFoCCWkpBwiM9Fxvm+L+Zmhxx
NtCivKPYj8xzeA4hc+8mJL30wASa/5uhyTXqMg3LeVX6Myb1hXt1GRIg63AC7y+3VL67vwdA3alB
NxeVcFT+p+RffjuE0QjO2HeVqtOQRX4qM/nsEAU5YfKvwMuXNua4A26PNfDH4EBGmgqPe2Dwbw9A
mNNM5ZrU3Us+ABRFZeauuk44hbSgkUJuGMiOTVg0hEENiyuOtccYPYOsy+M5vj8et18xOR6gKao9
cDG7e4X/7kM7TQ6gqPvfTEyOAsMrYcMA4LavRd6iaPBoNy0S8v/ByMi/g/UDcGiKAkSDQ482ssbd
l8gSNdmxynf1Einm/Zn+qSiPegV4bAL3eLtiotQzXDQM/pOK7qE37pAJJku/Su0QJTIpiwXWq/HE
3u6PW2v/R9p17UaOLMsvIkBf5GuRbCtRrZZrzQshN/S+aL/+BoWLs93VRBNnDwaYwa4AJctlZWVG
RnD7Y8irESUzKXB9xTetJs3QuVSri8w61xsfusPT4xpC8RgSD3oNugBoUxJGLoN0YJo/occaWMQ8
oUM52FHxmlY+QKWxg7QPFI46paQBKWgYJw9RWziR3jresMT+MB3sy6FffhM39FIuBBZ3fuRGqrkr
syelM7d+8tiC0Or2rpkJVwwRIFu03SDViG4FzsUkDVoq1S6OXCNkaIV7KyBGhgLjgx/Y5qNIA1dG
tuHH1BZc6C9zDjdCEBkhwymD/RKQCm6EyhjWTMybxG2cYT1YqUPJMbOjlb/2HfAYOzXKnr1V0WqN
d4uNZ/ZaX8U2W71I38ZCdvEXXHTrWzgXMEKMBxQQbeImeHwGB6R8QjxTdKWlWYMX8acUQ/LyW9HW
kQEBBGhRo2wmJJu6tmThxEBm/ydMbaPZC4LTlVSL3pLsKQ3sSRrJf6hKOyof8IhP/ijVNkY3nPhm
JksP3OuzYiA7irZNyIPKU3vj5cmMxniQy0pP3DLJvw0pR2DUP93eKteO8tIEt2JBgZwgS0ji+iKu
u3bb6/ZQLeAf57bjxTi4pVBJC5lYQLtdca19NeuRoYzk9NlGuR8dU4MiHJULZ1gK+paGxjloNDBq
gzzAqibYsbgH1kxebDWbpofbZEjSohkJ0ruAqPC+U+x8X/PqOnfRjbmqyUGqnlSwr3ZhDCk8O9G2
ZlTRro7XQbPwwrsONOHezixzC+d1faOMKO+6qfH0R8krx0CWGNsXqZbbO4TPWiHUvLTErV4NorSs
8JvchVIZkWzfAK8wDVFdM9YMMrXdUmlmdmSgXQPsB3ifq273QknTyGQ5Rqa+Cwy1SujeycV7CRBD
KC8FSDM+GYrG/xjjPKUIdCwaAgsMDnyKUfSgNB8kX1fdYvF6mqWrnYLqJvj88KRDH8zlWSZROVZx
g/UKutKqpa0e7BC0E5SChehe8p56oF/RSjYdwgVPOL+A6G0HYS/gKLLBpTbMEZmbXChz1xu3FYg8
05dEpFW+ZvULEQ+Vd9dHCxcBn2Gd9oymIMMMTUFZwWudH20dF50R6IUbfoyr7PApWN1BVajmQJrV
lveQvEcN1V6KrH/rNtwkX5idttZZQl2sQ6MZIlK4Q/Oh/iDPbAVolxJqdG3cjflG7xzvS47WqnHf
PQyx+QI0fd+/E/Sn6/5ClM8juq6mgJt11vtMLXSlcIWNaCngYEJ3wjZc93vTiRMLcl2hBS0SGjgg
pwLP3wDOKtEynPxNXWwBvo7wLldj+vnZtIxD4Q9igdWItuOqdPORIsdlZYD0iyfzvryLNn83mSUc
DGdJJmYmDMMOQL0aiBltggFfWgbnHVoPsqxwISyInDdep4Nvxf0qkpEcKqYS9oK3mjUINgCUzRAv
ozXj0mA3MD/Aq7xwa+0EKhpL7O4j8BJEOmCS6HZb4hyZcR8aiBwmuuNJV4kHeZVkFABwlgs3HQI3
9rK14JU0x9sYnUr/vRuGpC/K/+hoRo6Gb30dQTkihVVYun/QfmPHayRn6Iv/IC/UpOZiuHM7fOTs
6woQuBHstKvkmT2PpxK7JXoQnNJu9yqCOARzqNsZtrfqrQ9IHT8FjrFJoUvRfPpP5rZa3R74TBCE
7wEyQAWjEPqg+DOtZxGcV1q6VRFZeR5Z3VJFcs4CHj7IbcNFKsDEXe4ZuYCEjKZkUHcNU2nfA9Dt
RKRZutbkmRsA1WZzQhAZeM3xbHbgp2mlqmSlW2xlq6TKKt6Ijupo+57e+Za+GZ3kWFgvHRinXhJr
Kbc3P8h/rHMeOTeFvMjkBtYBnXPSrJAOchAOC15Pmgm6LgbJrZaqdWkFOo7SlXfZs3ACapoKIo3s
tWSpd8bEE5G/L7DEzI5sarCZOPeBjuOWr8rA81aD8MGN0cFfpXsz7hecCl9o+vXl2pmJadRnDlQD
vs6AKk/pmht5F30NJfXedQA4J8Ifb69/+nb6eXvXz96g5ya59RprSQ3zGqMKttqXcsKEvkZ29Znt
w+0A6NguOhrQQTRt83nB8PSo4O9QEIZhJiEeMmWfL8ca+lFYBybOv5YBWF5bSBZ5tsjW5jrz7yW8
EoxoSU99LkJByhkoWbA2AI7Bt9ZrWR0YMdLP7sRaKDurQ+JWdLcoPzJ9+tXQJuAgxofOSpG7BxMI
VgvK0JWuAi7jeJOswA6D17AH4ibFilDkV77RBUz/Roso5OmtccPy7wScbaAqzQZQGcGy9tDb1ban
2jHZqw+j9WHazZ4srOHVIQT6D6Us4NSmCAz5v8sl1IocbEYZXCZasnKrIkGz0bUhcSq8xOzb2+WX
ueJiZJwt7sINPMmMMj8u3RQ85tH3z/AnaC1mC2w/mIBZqw81SiXFI3T2UtB9gPzrD/4dPqt+1774
23pYJb68dFUujZ9b565qfKk08E26cup9WwKdu/QkBO/lGFgieMS3bbyOiA0qG2FYj51FpIU7iy+V
QmftfAWQvLtcAXRf9cDY4wtY99fbeN7fdLCy8mFUAPkeVxp5zcdXqTSd24txtb+nrAuKxCryTKhl
8uuuFCILW71pXKNLnUJ/bKWdjEa6pAfvi/9929bVHE+qrxOdCZwENMB4Vp6QKE1Z6nrllmlyKmJ/
laG3r26a19tmJjd3sb1gZmpaB+oSZTBksC8nMuu1TktGmKkH38mVp1Ar1l2Okli+sGnmxnNuiPO3
cY2pTRsY6jT5OcoLy0hNYHPzhWmbGQ/uxyk5BgAMctTcs52odaGlVYjxFG7RB9QIXkixys2lEvPM
VsBGQJyBIBfpY96LS6EaR2o3VO7wqiZUtapDqTqNubq9OjOTdmGFO/yFDpGAXB0rl4gZkIuH0BmR
M75t4/osoSEfQS+YgNGhjCTYFFed+U4WJYUCXcHalXQBJBFtqYAmU6pa9I0Wdh5puhXXXmwVbVxa
puyXtK+F2GlZvFQFnptTtMSjXgKdGJCscG5FTNuqKzSldEXS0gSi0GL4FauZ5ZHQVkGffnvc154V
48ZlBbCxjtZJjX9bRFnUyYnhV+5YvI/+V17KqHHbioxCG2rQSpdvhOKQ5MFLX0D+r2P+mqU2RM4D
caPJrYVahE4aNOvRpH0we1Iufd9VoPD7fUhPom8ORSZ+K8dV3GZiZ5RuU5kblmWW/hWgLVFR/kg7
0EzEzwWhgbIRxF0ShytD2Rb9fR2QNSjaBvUezXNB8np7ytRrZ6GB7U6WVOCX0efK7ZSmGWPWGwQx
7lC+lWZoMaD8bpuY2fEE6kBTrUQBsw1fIgfcPgDzdsncQhptOdz1vk5jfcFJzGw00OeAmV1VoJJ7
dXjDpiblGNfMzeOdNP4tTdOOwLMkByPYb5OF7OyMR7owxp3hJPclPdMr5moVujqbh6D4aoufcAkx
Nf0azpFjTXAtTaK8aIPnbkRUWPq2CvLG1dmnoMTUMCt0b8hgG7yXxRcNpZjbC3X93MJjALzvSCMC
OA8yIu60Kp1fgAKra1wwTigsQv3BT22tPjGG3hfTrbdAeobEGb7yZ3Efb/Nns30xQdCzMlx9Xy8R
yl7vG3TTgUwDRPuKZKA349KJJWkyCIkaNm6aHZj+Y6R3EckXTuScDaQXAWj+BXPzZI+BmidCqmSN
W0UodvgPWY48U/vf5p0xhCnfgUVEmQ6p08uBFJmo11FTNO64YngfZNRXnUnUcOm5fL1fLu1Mgz3z
+pIhabXKYMcYkD0THSNaR+m6HalRLRzpa68xWcKZxtscMJTfjXRmCfI5aoFiUeM2ih5YTOof5Cxf
8uYzw0EqG1wuQPLhUcWzD9Sl74+ypLUuRB9iC6lmqi6keaf9fHnAwNxxZoF3fnppRgH40VxAXFal
hb6vrbF6XMqX81I9yGCraMaduJ3RsYNriTtWITHzCj2/LZD66T3UxDtE8GxrVqUF1pw0eByb4gSq
he1Qe7tkdAYPMtvqqtZVq1Ec/zkonA598sl9nllK+ZSHkDQdk5WZgwrreNsDzKwrvpQgQEWzGMJh
zuMYQyPhcVKCcN0AaQ9L2tBp6+HnthGeMej/5+MfK1xAV0BPrSqGunXT8b6BcrNqJejiGNWP4KBC
ulR78LuspGZ+6MXstfirB6todHw52dz+jpnBAtSNcz8VvNGuzH1Gm+teYWT14EayDmKthmoLA/0N
N7j9BQvwqYgoRRVB+eWBbDOlE4u0HZCQyOBBT/Exem5e+zt2AP3NWrcT6h/CA+g8gtGptzL9XtLl
mXFvkDZAMItedGjz8O4NWlldLECPygW1I9XTwJLyfVIz+/ZEXl+HKi53vDpAyYKrl2dq1JM8zcfe
G1wp6zd6hJpFh57r7E1eSshdFyuQAgQ5Cnrr0f+CvOO0pGd+p2OZLrK6Gt3BGu1+q+yLJ9+Rt73V
2Zkz7AcaHnzrb7Re6kyem8dzu9PPz+yGadhkolCO7sk+LDyiZmL1yzFNs3v2u1U5YnJU4XebVF1/
tntGE6pZj/FqCXU6Ex1fWppiqDNLQ0UEtMrC0mB9phA+yO+NrbrNNuO6PtX2R70Z1sJKd5GVhqpS
ZXvOkgbLzIFAWA4aSFQbQKgCB3P5BaMxkqzsctnthy62sokSUngDtSZVf6C9mjYWipcW8SDMdczl
16pe5RXUDLLuIURLBeTqaaGPmza/GwdHNhZCgevrBhgsEe4A1Qk8M3/X6Wx2qiAF+NeXVHcUktHK
R0m1R1kPNklfQIlCTfWVoIsgQIwUfX37/MxbRoxM8HBHhyS3LsTIkaFF8tKtgDHpgL3IjBQdNWt/
m9en0FjimL32ewC4TGInwPog9ue9EiiQImGMItUNK/1eE4oVE8KFiGcmkpxIUpFOQ0AOXlmFG5I0
kBQ1RVN1WeAUB5BuELYdDWqs05/ETe8K0PpOzajdXZXairpioASVDhI6SCSrXcwkXvuny4/hdl3k
oek99gzVHR7F0kLDLHo00Xvmh1bYb2sIba7S8nl87YF0YugTMJvt7fW9TkyDpQuwKlShRCJCoJVz
W7lRdgOoLFQwrgoAfFqK9BjuPZK9FCCi1ptdEtzLzS42dppEyWhYRrKKtM+oOS4pxF5Xqn6/BFev
DHU844qQVdBKUupjpLnouk6A+qYqO8b+g2CFBy18SDWnEdZpeV/u5V2wQxvKo/5Q7ZLj+AM5Q5nK
bxLZAHplbhQwYeKMLFwk1/HYb5cniuCgrlegoXjpHuKqlnOwX2nuwL4ayEsz8zFV/v5V29/W5Lx4
W1iXuZOAPMl/7HH3s6DCGekp7PXtmuy6O9fcefTlw336XhiYMkWSl5EARqZrGBKuSJQJuFjDT5NO
zuJYc5WHLqHowmeHflz5x9CJtam5PFlDE7jrj8D3QdPC35evprSS79v38Q9p79EvojoyiMfIo6Zv
MqG3Cn8EJ5mwDtVqwQ1eX3WXXzqN5MwNsrhiLdFTDSCZFl2+HR1HMJYfFmZ+Gu/VfKD2hAIG3ARE
PC6tyIHU+6TuNNcbrLhCB5SKV8QxlNFbGlR0UuRWGTUh7LsUEV23COAEaIhxDTAlqaiwc5ZNrc6H
VGg1Nyy/QDTg2ZlkZ9BHTakybFj4MAAU3ojHMVwY8uy8ntnlfIA2eFKj1UyD53utwucMK178q7Wb
eFMwvCno5ML3inXCEOej5jYhc0cSb1qDrRWtX3j9Tc77avHOzHCbGcXCQIcaoOZqibbWukS3yFB8
VUjKJmabOmHSFAtB0swNOV1UyJlj7UAkwsVfUlp6CTBCmpsU73G1Dxn4Z7VjhXulE8JN0AvO7f05
N0IoucrIIyIfImlcTJbrMVFGX9fcrs+o6r9pcreOvKcsB9lylS4Mbs4LTYBbpOAQPENM6fIspGHV
h5ChgPYKMuAQEzaJk2cZWXBBM9EfQK0TvT5uIIgf8BJ7QSNoTQaqdVdPQkQY0DWKj2nyqoJVQ1Qd
HRuld0yR9k7XOhkZUXCKs1VpbhkkH8OVqbyDsIQyEUIGKZRtF7bUbMCgo6t8Qq9N3TTcJGhNODYy
2Bpc0IXswOlOvRS9cVhfNGgEOvSpAzwMPcHyPBBijx8Juiabeg1mPEV59s1Nob2Z6sRlHdG2gSzj
UmrsukgPt6GjYR9VCNCpgCnkcpGqYWRKB50TVxoqqimWXNOuqjee3RT0w7MBjW60Y3joBMMexBeQ
m/yLDXlmnpueXkXCDtsdwWmflpQFQ+dAo6O0ax8NZJhNYCPMQVk4BXMbE8hz0IsSgGeAi74cs1gw
0pEBl5Yn1/UaCa7IVgczWS0Mbfp23p1ABwT3MF6RIGrj3AkpFJ3EnYJY8RkRvuOo9Ghad0efrv6Y
dPW1Dum9aG3xn8QVbMtx7nZvzg/9uPt4eWr21kC/A7rbPDnru/fN5nGzOT3/fXx6zam9t333tN95
1v5xCTI15x/OP5m7JAuja1k9YLeyEWrtIE0c9h0pV630IAGucXt+rpEU2Hrnxrgby0v9sTYGVXUV
QOyLagfAo0xe1GwlfQrlCsTbIKPYGXdRsfeMpfr/tK1vrQ13a6Gyo9RRhrVRkncVycuuspulqI+X
V0c+6HKA3NnyPbEoWE9Ud3/Kab8CCJ6KeN/nVF4nW6g3UdkBpQD4x4h18KkMFYw7PI+JrdlLT+S5
ABTsLdj0UyZc4U95DKZtJYlxz/jDn7zftNM97VM2PoT1XoTsBGhfby/u3BFDTURGqQq8Gmjsuzxi
JTNKAZzZult6ItXQQhUsdF3/vi34FUSSFr4L2h6I+bnJBaIgA4wr0d3VditY2+eR/ui2Sr+IQ6wf
z/45hFZp69SZWvifNmSbnF4n4erh+L3UCDd3zs+/hPNhxtCr8thOY9X2g+spoJAL/wAIsXDR/S7S
rRFPh/csgq11PxgyghGndNil9HQy6efDZw3ShOru9Ll63hr2TwreBM82rcNXd4KsE4RRkWBGN/rq
A9KeVrx63OdOs39tLG3h6+YOFMQdoDs5kbkj0Xr5cWMZGBmURHS39RTaDLtW2eRpu7CrZmf6zAg3
A4LGKvT417rbw1cYQFhKBm1CSvKPf7F7z+xwF0RNkC1mDINpfNCYNaRGo0gZDwvx0fyUkakxB5Qu
SNJcTplYGZk5tr3uKpqMh8JdO2wkZSlJMBdhQhcKlQbESNBd4Dx6l+atH2SZ7g4GIJOv6EkoXgio
FUUkJ/LP29M2uzxntjiHLoueplZRqru+uR+/xMguysqS6qWgec6ZgfL0t+SM25snQpDapqt0yGe7
RUG7SNnWtQji5tLu+0cEUz2KiaZ5vD2ymXsR64TnLa5xE/gDbncbBVRMikTRXVMD96chBaXDQmk9
FtD1QJbIKsdwweKMAyWInQF1nSiigCe+3BzmoJLUF+BUlEp6kyJkeNr6+fagZpbrwgSXJSBhLmdi
A38ixSpVAOtVkTYZV2m6RNw6s9FBiSzhEQAhBUDtuI2ejKHPYgmGyvIbyJAA3fJDv9BLuGRj+vmZ
cxyZSHxSwQaLoVv50JCN1C/AoWfnC8lMFVo2WFQefWzqQ5uwAdu7TyBh0I7Ds67jia8KdUJjtHHc
Xp25LYdmLwD3QMkl4ulwOSDZz9K8HjvdFeQ8cNogV6g0gvMZksJonUrDYN3kwcIB/tUp4K6YiZue
gAcZvZJYrkujTeEFjZSKGOIqpfeEEvoarV8ru3MmWp6QltYDeHmIsz4eDu8Hwz7SAarbd5COtS2o
eNDNXzD2038xEWffxE1EKgBUCK4H7B6TPbNw4nU0mswuUYhRJy5ArVAXLM7tpfNZkC9nIaqgTYBu
ON010JhZHSN5m4QLFdpZE3AnoFzDucAaX5rosj7VBdTUXXV86MA4izYqyBzfnrg5FwKA2X9scE7L
9OtKCJkKPzl2X73EvoS8dm6b+OVcvtowZza4G5kpYtUgk4+Wit2we60dvKkthr2D1zT+xLQ67Q2r
2Z0UWq0QBD//5JYwbawYWwvNCznYvrZHHJ+tjoagid8YYpOWF1Bwp0IlO95GrzpimLfWqldUpBvN
fvw320tXkBAB/QTAKPypbmt16IecYLE1X11BY15f+2l+KgZ9Kzdy+qCjZ8pemDUsLj9pyJkaE1oK
5VmVmzTE6bHUkYS4GoHOxhYvoDyKLBk6VrftzG0y5JUgXTP19RO+IJIOzdBVUkgQxqCFQcyU3E5a
VN+72ugWjsyct/rHFIqll/s5ybSq1DQB+7muniK1fVV7+Y2EEqO6P2hW0PTt6vbgfvM6V7MIjroJ
4fWb87w06ScGbIYpcU/MnoDU8FVI59iJFeGdhW4vKwG7skDbFbMNp7NOsiNRpKQ3KAbc/pLZaSYo
B6E3Eiz1fGNTBibaPlEr4prCTtAfRfHHROxz28bs/AKWAkVycGMCbHs5WIHE2gC5OzAaB6DJRg3s
UEMyrNE05JSVwxitb5ubHZIxATsUSOsh43ppDuCCUQ49Rlw1jaiGfrTc+GDjy20j8tyFiqop8uRo
hAHAkfPsZAhUAURoxK28gQbdvmNo8NxIw9+eHcQExLQr00BzpHgodWTo1HXZgCFtn40QKNmEwrFv
Y4o6B4jCoS7kdfd+APKkxK6bg7gEPb7uSgDRMCC6CG4n+awrLpeuZ1VdsYG4XpACKq6sArbv8NDz
tzKzNcnS0Z5h1bL5L9YBBLMoJ0wYQI3PHladYoC1QyGu1EGDlRD2KAhZuvaQbFyobP5WJvjjdG5q
2oFnAVQFoYxaiGAKdO+gLe5XGorlg5VTpCvQogQU2THb9vbE0VfSB4QBYN21/LvWGdG7mNCDv/7x
HXoXYhZoYFrB7vGxscx/EeURwD6A6AT2CCq7lx+JBHqmJWAQccNRf0YQ9KxXpLS8XhYXzhtPsz3l
bhAGTYAhPGdRdOBigGBMimRITfho3FTJNqatLa0Gp6YPKGNtJPshpD8t/UroXb4tqEFBEoGqr+TA
11EM/PZJ+X1fXC3O2dfw57HMiqDw8TWJPlDIAJqnIf8WurXG1l6211M3CmpL0ZGzM9Gf8ylIgN/n
0F3eDrmjdrLVjv0KJEtUKgHLFvamsgVu2S70PUQclAhC0HhOxxZjMVVA+xHs0knFOX6om1UtQGIE
r19LN6johjoqWBB/6HQIPvhbrQDX8hKx8lzYcj7z08/PNqIAWvV+7Am8QotmwxC8QktAgTm/g1Ix
6tXTmw752UsLdRwXOOM+pDv7AxtlmoTPhgK68mbhiprL2KBfTEG5BWcYAAzuTKFo4YdBhmWrcG5y
egInkw2FPxBdKhS3EmgxQHi50i1spqN35zs/Xwb9+lKpTkscLOZY4tcU/gzUcB5jG5kIakfWUgFl
JkNAgFrB1YXyIUS/uJdmW8qMKEFkuIr/IQ4f2UT67X+U2YepQeDCSJ3be/majGM6WWf2uKssKvtS
gRYUZt/4FP17T1mVyQasai4JcGsXJRVLK+2omtjmPow6y+xXXraFKBjVh0cmx+Ch6a1EcpRBwQbc
421ueciapk91aSfS+yBZo+dDWooW5TFpX432Ceok2hhvYigt3h7L7LUwzdvUxAFMCA/l7Jsu90st
Ndxka/TvHjj1AhSbtuqmjfej6vYLtda5lDm4uP+xx3slEutmUMJey5g15umbZr6Jk1T3gwbGVPOx
MOCpQY4who4eP4K+0NOWiEh4zt5fz3j+DbwvCkBUMHUjuL33IAaWlz0RGQA1MFBKUPtdo/tDVh8R
wVgKWY2pFXS9Q8QPMayOVbApAo9Ki12705bh3SPqtqBGQrkIQOTpwJ+5DCYGYhXG2FId1t9VSmSA
8q+isHR9l/ibckkybgbaNtXZUUJF9E6mbOelvbIuMiH3C8NNNbRFOtpBA/bM9fv30mJQRBzB/5Fv
b2+1uULiuU2+Bo4se+Hpfo5pBwIaFD6rwOo3ggPyHnow6Bs0Nijo0GwI37poxLbThULmNXELju3Z
mPl8xKCXdVBP9iFwxGp93xaQ4kxbC21ser0Ohtpi9QP00tJsr8p2nS81hk6+8nqN/zPnv0iUszVu
ej9iWgf7pVnsFOFkKBYRt6KC/skgWDjXs/sJka8KsgKIDfEoDggKaYPhVTjWUNQFexSEWe0EEWlE
9oJ+kCHUBh762+s770rObHLXXqIUSqUAuOsqiqOuO5JaBJOLQjCQD1Rnb8WL5P29bXMuykftHc9D
MAqhL4I7yYYWlYpgdIYbaqLNspMINE4eP982MrtuyNVCFwbslQA5XJ6VoWokNa/AGB9FqRXKGw+6
h8RzmFpbgr/Qv/L7cr7aJNgjgD8jQ4dX76UxXWiBV6/hCND9bUfbaCta6ESkI/UpWHJRG3k2cQ8H
YIFCFW60BfqJKthGvzvkd539PmGkPJpu7146+p1YGUI5kKOgiiKvXr5vz8rsDsNbDokHTMzVezkQ
dLnOOjhyLchcw8MOHuI95MTwClnFQ/8nrkrqZ6fbRuduelQkJwWvCTjNhyOilDeoh8OoUSs0g4Ba
e5euGxPUazliEmnheTe7u86scWtRsiqOSg0bWodLLORPVf4e8Fq7PaTZNyTiCbQ3QggD+5jbw4OZ
xpksBHD9wmva1DTRP9t623TPvn9K2CZhtAGwTwxxG91HmZtKm14jIP/IgQX5jMz7YSIKaEBDNRRO
pRRvzGfrKlwXxrroNre/deYkIEIA64+GaBB6A1yOJFaVMegGTL8PiWW9f1e9IzoHadwdqmiJ8Gqm
FwFwPMDJAc6b9NL4l1JskiE3k8mFIdBHXFJugmA9ks1QqTTqA2CU6chiO0aSrqX9iP8pgxL4WesW
jv+sX5uwgeAsk5Bk42VIfWlkZSG0hiv5TqA5eb5Oj00FVWDESoBGS0cQ/N+e57ltfm6RiwZIqvpR
FExuLcRb3R+Fdz8Dq77H0OP1VcXdqUNI8r+Z5AL9xsubKBlgcohjZ1QR17PnPnnI0aXsJ52jCtqC
p1saI3e4UgxvrNt+Mrjzdmkd3sXed+kfSajbWdgu7Nw5b4WKG55LwA5MlJ6XblVrZKWukMFxUx3J
j2ovGZtOoDpQjCDQNU6NsLCCs7k9dGBPLGpT095vHHx22XdVlwE9AZyaDIiMsevxavI3xUFZgTmQ
/lEdaITsppqERJ+ht2W19Lm2RoKnr5MlC0s77RbuSoFAMDgiAOZElxOvvSH57QBhbuSHsZEd4n/K
Rb1hxKB5t8TNNOcfzi1xa5oIRQKuDVhKvD9MrOj0FpKMBroTyI4JC0s6OywViqjo3sPlz88wdLf9
MmoD4qL4hAgqWqmyT2s9tyRxKTf8C3S6msLfFg3gT1DSnG6Ks9WMi3b0yzIkE/okjLZoBBjJVs+/
RrsV3uPeiYPCjl8agbLPQboL68ECDwTgMM1W6Z8HfS3HSxXJOa9koHdX15FLglPmsVllbFaZkCJ5
nHYpip7Qmz6qhhPofwoh3ZL8oPj5q6K83fYSswt8ZpR7vcWoLehQWCZuC58r9D9ALtos/2nQJ4L6
5cLNOJ3Jq0nHhYiCK258ZI4vJ10UFD0LGxgTQwh6JQkQhEJSLnF+zG6jMyu84xvDRGzHAgk5aTek
qMShGtSiC76LaTgsASbm3l3ghcG9Bp4t0GDyaelOARkgrm6kwU5MtD9HSK15IN2J7oyj/5osIIxm
h4apwxnBixuaAJcTOEpllGRRjbR+9G4wOHH1s67fZGEJ1DK3UDoiMgBnpl7oqwCZhInSpgNxe+M5
HF2Dff/3u25C2P7GwwaUry/HUZHWY+iOIC64mKlWvvcggTCz11L1aad93LY1uSh+06HPZpoutOJc
tcSXShdFEdrc0BHqjHJFc/kpGVGDeayRvl7yzHPpNUBH/2ON50RFPSSRgZ8mblYbWyW/F3MwS0Xv
lbCVso8ApFqeVWnwbEGyj5LALioJHD/jrk8qx5QR/8Rvfd1ZYr01glfSQzjSfPC6xyB3Ws8SwHbf
I8kd7uNyJ4nbqQ14rHfgndiC69xocXCPaBEGOwjNBHSOZHcgsW4GKqRHAglxeUnHeuYKvhgrl7ME
9bMXgvyCuLUcHDu2NnTobeQjOqn2aPnptkxaKjnN7UsDJ21iKAF8gy/pdYgelRhVUzclkRVl4r0h
FNvb22XuiEG4AQ1zONVIpEyDPrsYTK9pBtBUEhdSkiptE9m0iAIiADFFRqnwfbJw6SnTa+Bqf0K2
E3VXdMMZPBqKiEGcNswj7v1JozawLoBivk4Z/tOf+8/I/syRnD3hb5+iJG1NeX0Vf9Z6YrUvt4c+
0/KJAB09U3iMofAMXu/LsQegpVY6GZ+i9o7S0JTYqb6Pg43ebMUROoux1bmsBtP3TgTYbQzwblkh
dgdLIlui75gDgV88FrhvMY1Q8SWjNFyh3Ogs3Ailo+NxMhxzsLuaa+Q7suivp1gV3lc/IBMZlirV
c9mliy/g7pFS6vtEGfBcCZI/OVnVdbNtQ/DFaSui0bZ7nHo/xp8iiWmab/slNMbcK3JqH0B/JNKH
2JBchGI0SSvkLTNAho1+5kpeNen4pAJ3w5KnSHmQvXvZd/zoi6V/NeUZyu7D1wgWdg3VxuhdDAcL
iuSSUtNK1lCShBap/M3eJ137hWB07lmH2hdK3igGiUBPcyemUQW/9cvacD3zhHesn3p2i1ZDI6vu
tSG1DDWmZrRPmRUcFDOzCm8zjDb6Z2xpac5m3IMJjgGoBeL0or+Be3i3vpSGRSfh4T2CiiTbJUt6
D3O3PSzgN4MMwQQDMLcrA1/JC73WDJcZ64bY5kZgj5J2P/HJlI+FrtKy3odLDRvTSnMe4sIotxG7
JqxLL1MN18yeNfNzKnQxZbVw9mfckDklw0BkZU7EPtPcnvk97JK2MHIBmQAxAkg5BfO8mqol0An5
Swb3ZLVBDxUpgI5R8+2jDWgaq3sxaoxHnQg6lQrzX2RX4YwA38WCEnBgcG+PWi6zVGJYTSbcS+Xa
OwjaPkEKPz3eHvpMgIA8ICCNBNkA0Blx01uzMlLLGNMbIykkIu6X431Tb1Cy8BHNBUvZh7nVPDfH
DWuQ8sGrKwUZr/CeyR9FeK+Bjvt/GxJ3JE0hLppxwJCiBtn/nBrFSqoUKpcOuYv+RbyNBnMsk6RM
PEsit3MMmSVxo+amm6KdOJaelQYFQuHUyEsbYq6f8MIS5xJV0FvlcZaBHUcu3hL0AA0JzSp1XXsr
0tX7HMq65Ufd4ClnsyXQ8qybg/IQgTtGJgcYucsDIuVKbTZhaf4fZ9fVG0fSJH9RAe3Na5tx5PTQ
U+RLQxKl9r7a/vqL4t19N1PTN4VdYAVBS4DZ5bKyMiMjAmWrLdsse8ghHhD2rqqcMtlGZW+v90/U
PtTqCwGjb/qqotG6F0QLzL/wroA5OOStFYlJbV9+hDZratLpnR0M6OmnIPRYdJTJ28jtLEE2h+16
3pIBHgbEAaDsuOLTKCsloelCbDQklZ4e3c8FdG/TvZw8WuPb7d26diL+z9QVG2EJJYTJHiKoPEuH
LgRBAVrGAQy4bWQluIFfU5B1RL8mesN5UF0VJulMUmyeJH9udK/MXb3/IXd4ECTHaNznQCIk+7H4
NCHMHTa+DV7Efgv8GyU7UwAZuV5FpDiYbCr+wkXCJzpyAO3oYODE5LX0UcnND4BcoEZjjptc7USP
7pW8Ajq80f+LZCeortFjdrlnIKMLxOUoYyVl3QW7VN2ypKuOEN1KanfON5KjiUSar5cUNtFqgxck
JJOVb4zm2W0yZsj1TzQNA4rIMKKbXondUQAPWh/YmRHuuu+oMkuJFYdBl/9N0yd7U5YOCDONfbv8
JqrklYvoXXx9VUBLAao2YI5A0cLipxKN9LMUooQSxCoguOFHlRhBG2nbIf7Ky3vgUm7v2bVZZKsG
+ifACa8oWAatjkH6kNqBhD7NeTk0e6lJRUVUluK/POgY05kRzql2KlgQWuidBpre+7J6X0GlwbTR
+qVsy/Rxst+N8GsmteDMr0RSMIv7woC+MpKZfJGkxH3cZQvOwFgGlZIeQoi6QRPDafc9gwmZmzEe
tm2UeEIM8srT4tI0d2HZRUVti7R20KKMOWWvjxP06naTB0WoMN2WnvVlUxAHDBuz8on+cntN/5+B
I40MYADGzfshU4MIQB6z+ZbL3inHPykQTUdV2ZULbrMFyU5XjaLXbtEEu2mFGAFZKhmQUA3MgLip
uayLode0TUpcHpCPeXoBQRGwzr9N14DqDXEnVCQhcudHzufi4J9IYW/bJ2++sz1graCWCIj75vZU
rJ2m8+/hzm/aFOoQse8xXvUR9J+Rqxg+pNbxVPnQhHw4bHT8PtdAkg2OegAyEOdeusEoAfzMsCgO
kwWdhQQPokTfNtKPMbQ3bRu7VrsJNTgr2XJbqOxOszOpR3Na8LzTO3dOPKn/ktqNmSN3BLrLbmuK
aAvYvrv+QlAioy8XohQSuzbOnKYlq1lkxIsdlIbxEJM4cto2ero959fXOvaACu8Lrn5Ag3mFykrO
aTfOuAxsUEt3DcFAn7pqcBq8bYVEx6sLjMoiq9GgG9LkQiY0/FcWFGhw0DrVzeQ9XoQRALWWVTmd
Ujop+rlVcpKybUImhyiTaxnbql7QMpX5nWU6mvUSzaJ+4pXLF11nqg1aJDSDAsZ6Octa3saamYS4
DgFz0+9CJNZkKF90VHDcRHa4a7dX2m5pJARQpNeOXVLu0CZ40PB0SwV9GyJDbBXOtk3SxqCfbWEI
stm67dBiG8euCGuzujfPZo0LPBO5Kmq7w11rDNlPK86A8YE+y+29uXqhny2NzlWjNTxZQJKPkSyh
GwJlp20j7JvX32bqRf3DbG5u21uhacBhsNCEgL8QEvL4Id1MpVyeizDIHPIsAfgYv0weA2e8gAKd
Istmbg0whN2bh2AAUc1t62snEYx1rKsJ6vZQ971ctlybNIbTCwNTj50SsR+6RtXyXeqAVR4EbWJr
gcS5Lc7Ton9eJkNRIhwbt6b22RSPjS4wsXbWGf+diXgPeAIeOJ90YR6iEhIG8QTwnWenstNPd6G6
l9WDIVo5ttt4T4lmFVhC5UVCG8nl3BlNiWaopQOsrJDuEZy46FzxSEz+GEiEt5Zyr4y/21HwIhIY
5QkbaUKT2pjrMOjnEqhlpEXtu1bCyw/s2HSB6vNsAmOuxKKgc9UuhA+RHwadOfqBLgcb4khUWduG
ABBpB1rjgDvL7Iay1x100ftydaOc2eIuyV4r6yKVMLFR+bfOXiztqyH/JuBEffc/4+EccBF2EdFS
jEc3AOs9KPvWh/bSNH+m2RHkk1WkO7dP2kreAM++M4ucK1ZVClpQBRaNcDoN9KgB2yJZEaopx6h6
qpFTBsWuId9PY7FplXgnMM9O19VuBd+9Ah5wBjfhdmtVGPUyFzBvoRLlyIY/F79q+acaPdr1s1zs
bKo6kurk2SGbVa/8Fzc+pOD/1/q30z27HpaFoUBqGgKNJDsNQEb6ZO7M0SugAWwI7ry1WwJs+/gP
ZBWIs7itmrZamckRnn0obUHBIN7ensnVk4AeeCbhYoBQj7sfZjgCvdfhxhJEc65JO29KdNOthnA7
DP70g1YuZJ4ERlcSP9g97FejxQNTwgcM3djYVl3I2D0JdStwiQIfRXbT4uUQjdKaH9Ta1LGbRJ8J
Oss2aeU2zXsvCyVDV+f27DO4TSyhxpwZIz4j61VoODm98bzUfuTPG307eWC6C4E9AdVfg1khgj20
5txNqHUgWaFZLJK7dEGdlURTlcC5z+mOZh/QtgLG2Knz1ulkt9JFTB0rpRcw/wCBCJYOxMLI+V3a
S2MT7PISFhrQDXcyitdB2ze2q4WGW5X3lCauBJbeVsr8GrUYCcSa/b+4zliTu4L2S5Au89Dmsp5T
iSxw9miadOV0Y9dbtKaEjaco91YtuFnWvO65MS5OtpShH3WZGVteWQdXe4RM2L9xgudGlMs5tfJl
jgoC145wI2xbL1M+cxVk3PJ7EhauPEa7Ag3GTj8um7r0yikXnaM1N4jNg/mUIEAC7s3LDwh7tcvj
wgyDFLnLXHMBwPHQAwHUEhJuxR0dNn3+y6qPZQIZo2Rjkrd/7j3O7PP3N7hE0SmZGyHEMP28w2Nz
yp8ad5Y2tT48S3j8J8JejLUzC3gDjg6wWsBscws7S2lKBsXGuRmNbZEFuvJ7ad/b8E6q8m2ojXBd
pge5PZn+aqLUBzXn0bCFmWtmhb9/EOMidAA1BTIA3IWrUInW4LwmcJvoBJmf435vNSAdA+lgREEt
OQ2OCb6ARk2DqpKfb8/6Sm8GqwmAEAdiiyD6Mbg7QbHGpoNPJ0F6z9QWpw24tJFuwQJADyPIttY+
8UnhK+OmdJud6N2y9qawEGoggY12BLx7uSWI+7FrM0UjbNsbeebFyabQngY/O9looPND5UEw3pV8
GgyCXBbdgDaE9zhfOYVmkWe5QoLOlFzaEB8Ql36GIn3nWOHWrP9K9uiqwtO1ssgXZrlXoFzIWo3V
I0GVP0/yg9KD1Ni0gIx0wHKxAY0l4tbOa2MRc/z6BAO4BvywDB4SPpktx0msLnWPOx+MunLioE+q
WHxqAT3u0LteA+uqiMWPbVhuQ0NCCKIrgCcx6RHOlSU4apPVwuRMwF0ObawYuh6Rfgf2if3t1Vy5
+CzEbCBDAJm8Abb2S59Fq340UoJLd6isvYUshZXcFYW1s4zEldV3E0yitw2uHhdGjQNuEjQMqHzV
s06nrpk1BW6aoAyCwhLo59CgNBn7xCrQRvYIvXUXYg2+XIEHzwSFM3BtGjI4iKq9VPlRRs9K9KqK
IoC1GBoknoxQF8h2RiB3ORNxpCeKWqYkGHIoVRFfL/HnPlXhuPDmk0unm/tt1G2VYvSbSgQHYYeG
X/Fz69w66HIU9V0fk8AMl8LpOsCL9MConWbQQZQmgmKurjoYJDTUS4BW56v8Sd4qEI6pYQ1SoHGK
bV30u1lNEGagQyGvoYskC/PwK3cFWthAHIDKAkuYcU+vkvakx3oS4D2goKcovVeebLqpwlMZ1g7a
JEBli7xZDAbV6k5pTmVxV02CK3J14AYjxzTQAAJFq8tFVrMx70lSkmAytlZDN2aTeCZKxjjNrfoF
sS7Bbl8JfEDEAVlLUHFCpEfjQoLOAP/3hIwPtJsNybNrFHASIpfeYFYiApVVPyVjciFWjnOMNNPl
2OgkhVEWdbCFXIWLvbwjsTTtB8CvPCuvjpGNnv0sr/TDWMWzG8uG6CJenV3UOvB0QQEXBbLLLyBz
nM99LJEgxM61c2QNYpSs7nowxqT0I87fBa5k7SaCNRlKQ+huRdnz0t5ij/MUFljNrrgL08zr/mqG
q1P9BMUHU88cPL8lUbVx7aCe2+RWNAN9VK/KsFm0jrHUTu336OXIf4Xu7cGtzSWkohmhNArGGj+2
sR0GSnSbBK0RfpRNtalzUGaC+ij/RPOGRiNByXbNHorhqLzj7YnLjnt6Vpms9EWGtetNN6XJlpy6
rdwrrtS8TMXu9tjWPMG5LW6fZEkihRXbJ+O0OEkPxL3Ina5doOcWuHPelNQsaT2T4C2mim+4XUJ8
ArDo7XGwteadNsASuC2Q4ESmjjtxRmtQubARehmNcZysXTS9WOG+bsA/Lze4QPz48bbB1WEBhcb4
31Fg+4ZanqU6dK1KOwZaCMoFklTEdmkIIRhV2koi+Z81x4WCOlovkOZQoYB2ebSaXq6VskCQV+tv
o3Ffmj9iUSfk6o17boM7Sk2O3dgicRuE4K8O/e5tsXZm5mIKS8f0EvWP/ccSleQE4zK5bT5ZNA+X
ATZt5W/e/7XsUz183F6kVUd8Ni7eDRoqQSLFwPZW4YOk/E4GAbIaSOEO+eL2T/S+tCJm1bUDhZZZ
AIeBJ0NPKReS281Ik96SopOZj5K3qPrsLGUpYsRYqysj/gWmXUfCAFqx3A1eJKEStXUNcI7XOLGL
CiPoyUy/9j9ea/BcSjuRxbX9fm6Q/fxsvzddWIeyCkhLU9rgZ/YH+9fQymB3twUHa3Vo4HsBLhhZ
d2CCuBm06phaVmKgVGv3XoYuq2T52RzQ9VCOANHXh6w9xvZmwSUzy8jAh/dG+lEsT4Kds3a5nH8F
d+r0KrYXEpuAYBV/etA0HOiP1n7F8wOY98kBHboE3RBvqoIpcUPlHl9C+vslEyFe16adkSBC5cdQ
AFDkDmYugVd8VKYwAIuQU2eAgabHZrGdIaMCD7qWCEMS6j+m+GvHiBaryK0FEBfoi1qgIgMu4VAa
6Q5trKfRHpCOespKMIlb8lHXntpegLFZOzkQiGBcP0y3iX/Mdmnd6WWJ908nHWcSg0pC4A1WlhQH
k6HMGMYMF+zlFh4MszKtpYxOnQ26sSSCQ8Cdl33GDZ50nTAIXFk6G884NLuCAx6BPWcur+Uu6tU8
PhV/tQOarU8gyTgUfnacntBMET5HIKxN0Rm8ub1z2Y64uAkhccp0NgAckkCVxVcAojlP1WYw4xPo
4CfVY6gDrYMeiKMn97W5aUZBtCKw9+2Czx3DvJQjrWBPTkpIWX7GSu6Q+WR3b1BA9Nry0KYPt0d4
tY5MxBXJPYzP1gFX545mL9OoGkMtOg1d7jeltmvHbZ49Nrb2GhLvtq2rRWS2gBsCKoqxgfHdSUVT
/48toLAAldk2oB2jJtkKMSMiQ5xDt6aij9LMik59+NCMKnguoVRcKE4jIiRYNYTnFjYkwyHzxNEW
MlQtXgzRaRpUL0WPkKU9pIu9r5Rft6fu2qGwucMR0HA/QeZPZwf+bGfkqQTq3TGOTyBoakfITqaz
hySHpxXVYVKTuzwHtg1cBGjlwR6Rqk/hWNf25vkXcJPKWACqfsriE/AXU5jtyXDoDIgBaoWXddAe
zAtPjv7cHvba/DLVSRlPTFQv+MKRqdZdrtpFfJLwuASrhDaCPCrcC2ub63ZMkOsDsIezwH5+NrtD
h6Zrfarjk5bvpOgPI14BeUX8j6l/sYh4nv/HDOfF0gatsgaFmSGa/TqBml4GZrSsc7sGPCyizXkd
sDFzDG4MqAJS2fx5qxtoQuMVBnN0dmX4sI80GZ0wDiJr8PXXmfzIUllwxq9hcswoVPSYJOkKgrSc
54bmMzw12MK2ZDc+pvfxPu4CdWuISmvMN/He2TIspOiZMAgy5Jer1tR0mGJ5jME2jCaV+wgH4Rgm
r0TZxqKNaLM3z5UttjfAccIgudzSRUS3hpkO8enux6fpdP7pJDsn2/nabE77DXq/TpuT8+Q/QYLB
eXpKvc2fFxAduggnvZc//sPL50Pw/geUhM49GHUOgfsR+A+LG8T+19/HN3v/eDe7O9PpnQP4bz92
z49fYJl/dJ8fXf8gWKA1h8/yKP87EM7h5xUa/0w2kCjQHqjT7jRnESVM2MTfmizmSs6OU6YuiTpU
E2xEKWIfozcQ6EWioOA7iLo2g6sZcTsA4nwLLygSjTYDHelJ1lPHqH4OWuLEGdB382+oQy9a4irF
tB1qH3m5ZtzRpXXBIOpK2UtrPJUQ4BlJhYYw1QPma3vbcTFneOvTuK2JFhjgrUgLx3WAdNJPARRj
dX7B3YnnsgbPyKf7DDLlSSov8SkDYV+Wo7tfELGvGUDbKkRlWYCHG/tyAfsx04axsnGych2uvYGr
iue28W5P0orXZZKfiAQguoMYlXu0GlUGeHtoIah7ch50VxEE4Wv74+L38/mYMEE+j7Lfj67TJS5A
8y/7Jj2hYOCYuz+1+WLJnpG8kSIH1bczaV49O1m9l+S/cZ4javgXUFFUzM6HrFxO7EB7vbFmTOww
FNrJqnV5r4ajoNt8zfGjBoFKBMYHjgCbsxIP5ZCgyIWrOovRPASKwB3EY1P1EQLZmYNXl6ib/hqi
zMZ1ZpFLGY2mauZyCIvLb8CRnRfLe/l1esjczO3cHwQ9sHjmOfTwfv/hT67/ZbkH5+dOnQSn7rr3
kvsM7tiByIRmsRrGJzW7lyxoVaAFc0Eik9WbmtwANvyozamXm71j9tadrMbbCVIW8h2xvqhcufr8
q1Y+4uhlnNCouR1Sr9dB1RUnLrwEPJAg+F65wC5mjTtmaTGOQ2QQbNAG3IOSlwJK2IOtw87fq7xB
D3nl3z5xK87/wiAX52RF1EmFhvlBie8htkOvk+7sMPZIJdiCK8EiDEGPHBUnMGPwrHbq2ClJ3GeQ
ipM+mgGQzNJTZfDJdV6hQgpN/9CXH7eH9l2v5FwuizjQmYMnL1qfOG+iGW2ZtlWenNT2h2zBs8sU
etixslUIiMJDew96Mt8m095IXjVC3J4+LAqAQaOIm2nFeaLNS0ajFysKAXh0eca7pJW6KsLYJ1OO
QSM5gzKyqP8xwwvb6mdWuL1DS2kuKaStTkP6qW1TfdvHb7T0QZl9e17XVhJUErCGPhbQ1nDxQtLj
TUL7OT3RBV1eQRUdwqEEcebwqyxix0a/qYt3z22ba+fi3CYXP4RGmJCCwKaN+BFNr77mR/2xinUX
ogz/3BQQtujNgyAgWqHZiTkLVYxmTvBCrNKTTN2BaY77QGo22kNIj0SYFlp1k7qCPAZYtFCVNbiB
DcMgg6iAwloh+QQSjkPKaoPjC6m3YSQfkwHaq1DSNR5JvGmAsWjRGWUnL1OKKR/HoBn+jET9XfzS
7rvObaefUPhtkvcehcYJwU/a7WNjZ4L3hu5T5TPVRPQ7a/4DIEHMF6JuPB04/5EYS7+QtElPyUK3
KIQByGYU94UMrkpRBX/tFIFSR8aWQx89kEeXCxPSJMuJnacnJflCgjkVpenX9rWBki0Qgt9pMu73
d00y63aGpbARmJJh2afLscnvoT3kAJM4UkhQ0H+sPYlThHQSmu1Rn0bAw93LqdmB3QvyTqfSQMuQ
OjhpekBiVHB6VmfuzAp3F2t4EaEmNGLmjNR2Cmp9IVMvEvtbnb4zI5yTw6SVhmz36Umq/k7FUbc9
uXyTrF1sZI5VfaSi7uu1WBHUx99wDsD+v99nZ+dUHtUZ4RymTo68OLvPpdQxNTAflSJO2rUtfm6I
Gxid9A5CkzCkmM+S3vmyifv/lJjdptS8275n1RTKUIibWAqVxyqiS3hKyNLhNNHWU4Ynu0ehl7h2
+5aSP7dNrT3LwQcG8J7KNMWR/r48ThJI/KDYibeSEukPxVzurFZymBZQmM1+Fi6eqoPY2LXIa5KI
cNwrawfbjIcbMQGjCL20reXamBMFtgf1qa53JYQG4NJFCuErs3lhhfNNRjQRG5n8+NRbcuXUQJ4a
6b0KweppMZ4ybS+YUPbRXLgBIhug+lHLRnMaL1I2K4mWI7OenPpUke7CLG88KTdBcl+XvR9Jee7r
47hsJ7kBmW5thndml6TH2DDDDVqrSpQ5q+ptHvHypGafCHbWyumESBKS//DR7H3FORrIu8khQmGE
X3a07UB0gbT6F9UKZyrQCq6GntzRT8ip/7w9KWtz8k3VhMubwcj5JSDQM9cmXKbjVL9kWfFcghBO
VUVR7Nr7BkTojHGOQbtUPk2uK11EUzPLTyDnmbeg1m+cfkmhORoFBCAChUYI+CoHqkc9Is9apHy7
MkzIHuIM/TfVFn8LDqqiFk0x5KcWXPfZ5BofCwSrb0/ldRXZYNqK/2eEu5+yxTQJtfv8NM5OM4Pm
XSMOOEcbJ/1ZeeAO28T+bYsr5wcG0WGLXkvQM/LZlFQqkzBEP8ypba3Mx2aRjp0l24DMlfEPU+6a
h0grRNyivFGkJ4E+ZFTbAJ/gcuTcUmxIYZGA9uI0KgNwvFszCnSA0BrD3KaqIGtylUNnxtC+AsIm
NNMzaOmlH1JJbCxUhbFI+qh7cF/LxFFqKNqD3cY62aY3yB89BKoKyQlN2c0MQVGO3zfMvg7lDwOk
QJqC5M2l/ckI7alsw/ykhrmDbPYEmEim/xsjjH0Fywhydx68UaD4YWdAjJ9avXMM/X1qqUOEgqur
Qzmzwt2S0QI5CylLitOM+s2I+asYdweIu2/vyatHHZsy/AH0nD0+sHzclGljl45Uzk9ZJm86C2KD
cfmKBict3MkHU95KermXC2ujEQqlkA6Md5CiFh1F/jny/RFgPQSukDGI8mhwWW7J0FuYUiAYLY+G
Hli2XOoC/e6Qw/PX19/iNALZcXvoayeDKRsgPGWUE3wFGWXVqLBybJaKxk9gmkOiE/sz3Mi5X0ki
xM/q0WDqOXg3I3mP6+xyns1MiSW1ZUNcoNRRewPCKyT9WJE8R1Kiy6Z9Yk9OgzfJAomFOv5bgOf4
X4xYwbOZMZcAqsV9A8RYwqaFJs5Jwh3iWiOu1QjhkT+b6D0O6y508mpKdreNXnUJYXGhpoGHH7L6
6CzmiyRggljC0YJVHWwsJPyslp0yVR+54tojuD3A+j96YPRU7V+SXnjOTKGagRK3qgsyJlfrzcro
AD8xSUgLbyz287MAV+qrMI+BVX20VCL5Uii5BhRD3WVeIiSodBBhVkW3vT14dkrPYxiQOSMkA3oV
tzVSNd99tmc2iR6TKVPt5LGic+x1sSIDV68sgovlenMxM+Dew32pgvaDh/FoLSPk0mAGxC10/EPr
xlVneVPSZGPUoCkY3xt6FycD2DGDpAloTgU+8SoT/D3Qsy/gPS8QbfpIreTRyMFUk3tkvhuye12r
P1AN6wfZQXkxnwroDf2e0NSAvt5DX4PszHCociThDu01quib2DPsYvK/0w64aRGfmUBnc9u9XkAw
X/RY8LGQq31SpeM2y2X5oIZo0G6iVnWWtJMBapUpeL1145jVFfVolygbCcqoD1pssV5dSsfDQuXF
sbMwd0kNUUwJl7dXF/Qt1rVfpIc6fGMnqR/HSIbd3kB8ZM8IavD9qC/CaegKv7IQg23y2cjpsZfD
3i81yfAG3EDbdEohGwEN2f1te1en9dsgAGFww2hFwr65PCX6EseE0IYeY5SvyuLJok8KoqOhfRra
yTGHz3aU96Qct+F7tx/ju17/Bfe1xKbgYvrOC52vHvsQ8ICAjENGLQ2+4/JDInsorbHq6BHSHvtI
PtDxHbI/UP5uYjeKEl9rQOkX3tkDtLkJ9FWGhyj2w4e8/xXpw6aOjqVm7Kr2A72HMf5HhD6eoTvN
bwaRt6OI8POqYf77a6H9iY/BSwVcQpdfOyXI2dF8okekdA5T5di9Bupk05lziCzSlyjroa37x0DT
CdLDB7Vc/I7qHrQ3CmM/1oeiZSTrQdzpbglWWd1+1ueJcZoK4C/fL15+VtGr8A3QQmDPa+BIbUvB
+Jr3x9ws6sVpR71+LGUmyqsscQ8MVSQlmpe3Rm47fWTGd8qcJ6HTTBB1lxJUui20zIK2UGuV5KWp
AaN2jF6zDmkTTqXfF60cpFmPHs8mTEugoohV/F7SCPD1OurT302jjxF4stv6OOFB8RlnrYTkrdKm
k6eV1Fo2pZqpQAgshYiMjY8x2AppyHfhtkdPDnooL1dI0xLQTunIOnZgL63DxNOHv6X8SeMZZCL3
lqhTgr9tvs2BS0VDjyb6cr9d9pnnl5e5NyIT5gDXChvsVG/jYK1vn9arMYHjHBch2vOA6oWj4IJE
Q55ARR1X5Bgl4bHIQ+y+9mDqy11GjlpG8XYK5ffbJq8cEkyioigj+gQtBISyLqcxXiK1RUWXHI30
gFrvfqTHCU/ERHu9bYe/OXFXq1gQNjITSAdeTE/uo2HIsHOCzHUsgW+5HgPyQegJQzwGp4oX/OUY
+sluTGPGS4gsrZNb7a5tDtCF8od6FgQ/fBTPruVzS1yBtKjHsu1yIwoWa3EVskgOGekXoZagznW1
2zg7nPvJu2aIUCmCHa2/R6Dp1WV0p0cFWoHT33krKh+wm/PCi8DBIYhkZH+I7sBWdTmBc61lZlRj
Aut7BDPHKfTAraK/4m0wyJvb++B6i1+aYj8/O0eDWql93MNUnIeH8Ult/LA/ZsUnIjxED4LNLTLG
RQxErkwNZUtMY5kcLIiNgAvfqQsdTdXAgnWLAxLT28NbWbjzmeQzlEbULyBjg0WteE4yVEis0FtA
f4Dm2zj6e9vWyra/sMVtxsHoiZbVdhRIAGYko6sN9yVeGrMheFitbPoLO9xmnJLOHLQcdpbqA+gA
MF8rG7kW7Iur9A2O1oUVzhEhlp7AqQArI3lPDOt9CIu3MlTulJf8sdE8EiVPSokeOH3poYAo6Eu/
9k6XxjnHu1S1rbZyiF1pvtrjn7n4h2+V78Ex4C9a+xC5flM2nu16owrDsVhIFOQ2qBsmWU+ee0MZ
3Uhu683Q1FXQ9JMoi7y2biAVAKoBcEvwlnJucSjIMo8JjYMxl0YnBbL9UJhziStZEplacyBIn7Dg
DhkUVLsuT7VhtAkeBV0cUK1JiQ9uCkSzVVcA94vH1EPeFVELfsmmmrbN0vR+KEWDiENw5Tiw1xIE
nNH4pqH1/vIbihyuJZqTLIjGMfmhJjbw+n04+vJEiTvXbScohF4lVbGokOe1Ad9D1w9qD9ygKzO3
l8mmWTANkN1TQnA/IrUJfcSoHf1sybZpGLq9kQQKSNduH/112wDVocsDkQJQR5eDbbpZ0xddzgLw
G+dvqV1J21ltoP5mq5k7Af0NrgiZ+I1NflB5HL2mqSLBXbjiXBHGIxuJrDmUTPjaHDXrVCGTmgWV
PTTFZloW/bkbWuCALDuumk1saFLuqmVTJl6YZLGog2fNPq5JaIjgM9BZya03NcOSGOWSBtKsQrMt
bfKt3nfDq6REaELB+/xOigndmkahiNpsVrYaml9Q02URNwi1uJPVLNIsZ31fgCNejk4VGNy2Nm1D
r6yszdA22vb2aq+Zw6sXhwvcBiAg5zbanPZKZ7ZNGURLCTYyPGeroncbuGL0F4n0Wa8yiNjW6KGE
FinWh7VTsnk/81XlIFntGC9VoFDLM6PeGXNjHybJLlOORbS4oBUaieX0suEWMjlpqDV3hXrXm6Ir
YWWBIZ2B7iImcYI3EjfLWRfTWDOaOmiQYapNkArE1dbOrEPdTr2bpv2TQhL/9lRflf0w+m8WC7C/
MIp3PouYssxAp/RN0FbWboh+kuaxKd7N8GRD1heIAT2lu2R+jhQRC/+KtwYe3kS+W8FKgwX1ctqt
uULbuVw2gayVf6kZ+ak+orM0zQUX7ZodIClYxQJcSQDcXNoZszAbQsuugyyDh9TywnCMtzDXDYEd
9nu4mBLZBsYJgiOiojX30k6KgjO0ZqsmmLvEL1p0kiMvp4/JRstfVF0QL6/c3xYyHOh1hqYwAAPs
BJ3t2SjpQ4J+aqTCoqJ6lElZbiMwYAoCobUhIf1ns5OPjkj+DVMB5R6adtIGteqCgXlnzfK2SaPj
0L2OkgghuHIOsQOZzDauU3aNc2PCRiX2aEM2DzrsfecQtMUf5h5vQHrSt4Vv1J/hcl9C+rUwP1Nb
tB2vx4rXIEgQUGJiR4Fvn5CksZoNNa2DfEAPdfQpqRFykHtcBp6dqM7tU3e9fJfGuNuszyoyZ3VW
ByWF8ksLiL+IeOiqrw8NSYwLFTcmSHixgpwJ0ia0MAcrCyAPt6kO8h14lv7ou86tALkE8nxwoLzd
iKp1bI0uDwGzinqEhg46vH05z51ZxghBC1iVpdyfQCGVoekr7cL7wqwfb8/h9bm+NMXFzz1ELZkS
YQbyvC5NPMt8ynIRmklkgwuTSZuSFpSiOZohS/TUD3WSg9O/sDyjovTt9nhWNuDF1HELhlLOWNSS
nQVF1DhLtW9ybEDrTlIrd7EEHFgiW9xRQ7pdLxMTyyQ9VsZGn97oL4jtunkhaqhceeVcrhL7kjNH
pQNaUacFLKGzsVrcCXwudo784qzGz3HcejV5LtL7EUXsCBC1URYFTasjxa0KiCnAlqrKraBNwz5G
8QEbcizdMmrf027cSHPs5BEe/dXr7TW8fhYgnYXbDPsO6QU0iV6OlprzYkxSlgd5A/3PY19vtcyj
+o5kx7B71KSv2+ZWZ/fcHvfeN3Olmgsd9kBz6kh+6Z2eftfO4hdgXBKYYo9r/mSfmdK44ERZutxu
MzSR0ciXqrsi/jtRyLnOLkiu0RuNlk7q2EgP19MgML22hEgSAhfHFhDdbZeTmrWzpS4qEPjtRLzE
ibTAspDzLH9not7/Vad5boo7F3HWmFpbwdS0vC/oCJChxqsMm7CCNvyuyuatanrRMoLRuAYzT+Mm
4cboJqeDWvPt6b5SMWTu+/xLuHMTh9rS60YFz7NvgtEfPFA8Um/0+6fyBIjWR3QcH6gPXnHI+WW1
45aTCxT/7Y9Y3c1nE8/tZsj7NBEUfPNAi37g/lh+gOENdFP9S/FbKgUJCZEtbieHOaKz0arzwIy2
ZVyjmQRwlk3TOMUXOGb1QcRmcl0nYhPM2oKA9EBvGM8exqhVQtns82Ahm2XTof+A/CqAFSyWnbw8
kf5LPQzLMTGg81t4S+vP/cYQpSFXXrXwSHhLAgyls6Q0l9HqICQ/pwZmuGjAW7Od7oofaEItUK/4
WiYnEuX01+3BPUF5Cl4Kp+nyKLWEZIVJ8wLyFK0qO3jsT5FTppCRcKN0kFmiyWwoqmR99bdA1QMK
XJIEFG/Tms2/uO7QeYKwkT2prxoqu3SaqNRgg+tat5GKnYIzPed3RXWa8kmwkdeu8XNb3GFqpBSl
DHi7AMWiqHvNyQOxBYUpdhZ494hcA9ABLOrAkl7ObKYadd938MR2NnrQHkf6wYut/+LsvHbkRpZu
/UQE6M0tyapqV9Vq2ZFuCGmkobdJ//TnY//AQRebKEIb2Jg9AwHKymRkZJgVa0GVBjPb+N1O9gpQ
W+tBlsr5QcEHjeUq0DJbWZ+Lvs4uwXwOF9nNP6Z5H/aPk/ljcO5u+4HNZwa5DwtqdQ1o+joxjaPY
LidZYjHxdUrcHC1v6MuSfoTWWnFlYGeh6Um1cVDnf6e9UuXWTiFZ1Oj5wedNWfz6ZEutKeKoT/OL
JEN+nkdnKTzmFnKSXepJ9gEl7du73VpvSRaBPBA2GGssTxNqWjwqI0PUsfxgSI9ge7wg+BjqvlXA
O9PB2nN7wS3XB/vQcg84WvRHrjeoZ71cd7me84hXZuK2wcufKeLfv4bic6jtYWi2tmcvwhzYDvnj
eiR2tLoZvhQnx+8FbghhjxlC81F4Rkylo/hURsFOqvoOWsG3o/6J9jwclYxirof4rCwEHyWk4jLP
wCsoUHaldpnqL1r32Gqfe2d4yezgPGhuZWgHZlY89SmkGQ66sJp7Bp8Nf47/leKH7tvtc3+FLK3u
LPMczB+BgF04HFZ31gmrOQiDrLzYRXIf98Zj09a/NKf6bQB+hlRywOAMZtl1IZ9qSfUaEtHIDSPC
V0Uvj0FjenIzf5CSEzXund+2EfToFlgrCkFwYHHRr41CM5tBM0epvFjmnzGYnmc1cW30KcrZD6WP
BXQszYs5p37XR+4Y3Ol250lUn6X+fg4Q/KD+ffsHLeutzwplJbqmBkhMzuv69yR5owfSEOaXwA48
Q2c0VreKczwkql+Fn26vtbn3N2ut3HXTF7IZzPoSC/hSd6IR6tUcvMj83Nrjtd7b1+ry5WGc2ZQz
eRq06KAxCKx+kuT2WAw72erW04v5M/AGPJAi6nqwJ6FmZJcObqwZkN9J9QogRYneJbw6qex1qexH
mXacGbWz8r05/433j7VRAAUgSbtg3SmAPWFK8j7OL2HXeGVs3adT88XZZQV7B+Nabrot05WmfuPA
obVy1UraS5YIRH7RALI3YjzI8fDUhZ8661cWOn5rurOp+0MQ34Vi+KnrX7JdacHlzq7tFOY4ecF+
M5ZsrZKFumu0eQ4K3JupZ55qlygeOuaf2wa69SDSOF4YpMH2mMBRrm8DQJk0Mho2Ghf/2Vl4n0f5
wRjN31MxPhhgXa3Y8oyweDIG42zLvuhG//Yv2DJbHkQeReCA+jsqWrXqDb3O6pxpO1ZrweogsBQy
MyTCacd/bxkPNgtdwzIsTKvpeq9qofGxhnYB98iKa3eOBMeyox6UYNorxW8u9fpKoB9N+WgdDjOd
YjIUuixVHMYQ9dlJiKeYosGOe91eaPmCSArDMrvaE5ls3cbWwPfTdJiSv8QD2OR0p1+2tQhDOwA2
GcCHCnOVMWtM7+WlQyAhwTl66C3199CUsmu25h56a8vo6SarlLnBQINev/5EQV5WchUQQTTSQLHo
pYzHnQPbiFGM5VYziC+jhbaWMjb63nbGuiwuzdyXwUM+tvRhApo3p0qa2uA+kjRyZSmYnMSX6CCe
eKjk/HDb6DcOlEo07QqErpYm4OrWwWI9NVHbFyC0Puo2Vc3OdZAqvr3IVlQAESRtawXsnkPp6Pow
8zKLbJP24SXO/W/OoXf/QKLtfbh8+XZg9t/92rlQSey8rlu177eLrqsrTmXnepKzaCoaHz58NEhG
9JGmUhya5L51vLGHi+wQ6HdV+rWJHyQIi2/veyMuhJJFJQsFXqzK68Pty4xJJi0tLiDazKMVR8Gh
YVQH0mcmsWytOjYm0m2zVu0V3rdeDQBSDHEuA0HArFeXMY/HUo34x4WXq/pZy+1wb5aj7qGLMNzH
rb1YlJKcqikeGZOuTW9wQBLESpK/MGEoeZlWiOPfHwZ9Vgsrw/Pxw65tYES1MatQFrnUUmo/NqWj
HARx0YNa1fJDWDvhoRmqyTf0SP54e+UtG2doSFuUi+gzq8ufv6mXytHUw0JdVBfJmI9B1d8ViTfV
8un2KhsRFl2jBXPFgZM9rlyT7ETz2M5leemCQ13/VPu7b4Px3245dGsZJgVAEeJoKbKsvixd21GU
csMxVilfMUsIHUf5fpi157KfDZ8ixN7Q+4ajoodElLOkN7iK1e2d82jMi7Ss0EPSHpSCMWqIvTLr
XGqKb2R3/UlG0+f2YW5d3rdrrpGZRaW1EA3Rt22HT3Z4juUfvf2xy+T7nKpcpj3riEgL9cMMMDUv
Pjdhear26uwbL8DSOlvmhuBP5wm4NhtHCaSGueGKvGr2pPGHKPfiV5W/YRVYIRICoQANauKN9Rsj
A6lJi3qgOZ3eKclBBpVfkTQe+v7rkH1Vps4Ns89ZetjTAt2IdICOEwtQtcL3r6co+8kcg0Aje+wy
VRxyvf2pIZPipVYsu3llV/7tj7llP7DaLCNnVJqJeq4PUpbSssunqSSw6ubaNWO5ckM4e1+Unv5P
79zXqYmuUZ/UCCJL8k6steGECVqJ68DBwxS+nj8rKWxbSSzRhHQAh4vIQzcpzY6NdjdIxeKKd0YM
NsyGSWbiICZK0Btd4zq0YEp7rWroQ3bflK51kz1lrY0NUV1Vlil9hjsAgl0fZ5IBRulBm10STW/u
wgmC9dIYpw9Cy9KLU6qgpiQ1hJE8tHZaXBuOdKlUIYRo04l8NwcwaOMg7GauLlDlUa9y2qe+m+6S
+X9o5eJrmMIErwLmbD3gAJq+U4Yppe0/j14Umm6oHW6b5Fa2AUwCuCotpaU7vXqNINPIS9UBohEW
0oONk+nn1qst3w4aN+zLj5ElYO2xen+obTdos2Ob7wnVbxmKSnaHErgC8mg9tzuZeohENmCNII1p
o30W3Z/bm9xbYJXz98KemcHK6osoHkf521gGe156MbWVAwPwvUB8OEeCnFVyalRSpOUBH6rIjgUC
tPeQ2+h+Ke7UI2NbSu3ae/2TjefPIpQinKIABnJqtWIR1XkST2F9yRey6kg+W7C164dSg8h2J2DZ
Oj7GppYhLQyFrOP6nuVzJdtVKepLaTXKoRSz7IVZvNOj2doPsYkCqEAnvV8bgSmnaikqvb7oVeN1
s+rLCFWYInEhqHohI97JOTY8Pyk88HNdtYC7rVHucFiO9tSXDSLQNL/C8cHq9JOGh3ajnY1t+QrO
jsRpKTO/a8NQVJbJatLmkiZ2fdCd+nlIu/KuiHeMfOsAF7WxBbWzjAYtb+yb4G5GJGAUnd4Q3GXH
QYouSnVidpE2f/Vxl8h8wyRQPSKFAWEFsEBZ3SizaqI0MTOBNF75dXZGr0jqnabH1hJEWUB24FSi
Vr4KttJ8mAZ6hGDHRA9diRUkh77L9lodG3ZgE9awCwpLRB4r9+cE+L9MAVilNvZjbyWuNEPRZOZ+
H59uO6GNlQhWQcswbvfa7Lj+PhL91kxjhu4CJYqvx7/b8qsMPeEumej7cwOLtiiBABWjTLWGiqlS
XhV6DwjanGX7eTTs4UdYU968vZv3oQyr0N4Ej0NRDr9wvRs5VpNBCQlliqh/0oeigEEEbUktbJ37
IIEBYRztCpVgIR3sdnIOt1d/f5a4WmJSAMo4DEDZ16szVF6VvJjlRQwVEjJZYrzogZX5QTlSIxut
aGe3G0DGxbdTXgXpQUVzHSiOKuTokV5VF20IgQPPUqs8CTmx3UyRrKdRFMnzLAgF7CYHpmyKwPzH
7CsknApmyI63N//+ovNx8fj8IgyJz3C9+djMh8gMyOJiZfoKf+KTJn9Hq6kTtWdZe255I4FmNZiK
IBimi0GYfL1aK9JoQNdmQTiqZe4LUdXf8TDG4Op9pr6MZUltWypqKHgKKdb/geZKV58G5qcjb0gb
GC61XqpRC5utaufV3bKCZWIZWCsunPLz9U8TTp9bcS1XF0h/pvClTV6a2GuGnVhv67gRPwN2Bj6b
bHZ13EkTGkmfB8R6Qph3U1gGJyOIlUOWJoYvBfEnGKnUnTU3d0Y9lCsM9N5eJ339JBeJnhBOtE10
lCUpX9QSH6w6qbzaFD9v29P7MHopvtKxJ/4iUNdWX1jJW6MsVBYT5eQu/RAHgkakYqcgdbvUOVDx
3nl8t5wH4TrsKWReON7VhysJn4kBcLoi/aTKPyrlEFkPWghDo9B/J+aej3//ArPBN8utvuDQCUeG
+QqoS9J+QCrpbjS/gyrakzTbMhRIpxZqW5upiXUtW0/CqrYK8h3++DRk4VGM03nsyQ/UDFh9smP9
m8vx3i9Ux0w3rmtq3SjFXTVh/XaqnOIILPnsdH9mzf4lT/9G8IrctpJNF0i6hRcA2UKtfBVwLoSD
ja4r1aV5StP/Ol89Nraf/is6VK085cuX28ttfTOaukubhaYuAOvru52mnSR6oVdgPRmsFqDjIdZw
pj0S362LBgEblFq8Yny6le1HYVA7VjeReqAsWQi58icj/D7O+idJN7/e3tIGKojhYgbWGXFgrIbR
nus9KcIKIilVWYw6LKpYd9FQHkfVY/Ax1rzZIMWrjur01XI+yamOVBnB2/AsW+cpPt7+KVu2g1dh
JHsRmHxX7C7asdSy2q4v9XRQzYuIH0Xz2QrvDHlnoc3n4+1KK6tJjSwog8iqqfy6puV1h9LN/jVi
l/Hn+xI2cOQzhT/vsahtNEQ5augsqHWSl6GicH3UcTunFeFDfZlRglUo+sLoeJ81w70cGG7mKPRC
xy9JlX2Zq72qxAbOb+EeJ5hcGnhUP1bupsnhpsuSub70APxILpjYaepz23zPLd0tk3OmfDTUnzID
5m3wmJaQvObSBxS+dvKOjW+8TKsRn1H4JlhY/Qw1zmp6RJx8zgyjcsw9deCmav5OaLRxUXHiIAkW
RsEFg3F90uhwzFkUSPWlU61LC2AwVh/Ra/1822CX73WdX+Pk3qyycgdTWc9qzNjbJcmyB9P0YAx1
qb0c2mLHYDe3QxmCA6OlTcBzvZ0hLGPDiOvmYvfdQbYziDjU+1Ybf9/ez+YylimbjN3D0bpOO6Qu
rMdgZj+ZpDmM6qqA2eusPUXUFnYc98Zju+QB/3+pxU7e5IWSjE4tdLDNJeoxgPRsJKEXJdKnuIWk
tnYSN63hTwr2mnrbO6Q7aUEFRY1sdZBxbwWNZiTNxSFIze7if4M9QO2mTYA3pIMCGSjAh+uNGUFJ
2F1HS8KbuExYHEqiXz1xDmm5c5W2VqKPi2YcGTxOc9nrmyPsaiGmKWmaSwiyIs5MX0sfGII+1u2f
22ax5bcUxkuh5ySp4o1dRUaOQIp7DIfmopRK95KWU3NUqmn+VRhqe2qqEpEZRX/sY2s+zrL60Mbl
noLClttY4JuvAAfgQctZvNlrAsdqw4xjc4HgzjdzdJbHz6F0jCX9WHf/w2V7u9bKNE0pD7q87bls
p978Yz9b/a/b57n14eh3Ib1Hlsp84ep5l0qYD4N0bi5F+iXMUHr5ATYzUL7cXmVxPmvn9PrIMLZJ
AL0eAgszoxqEpjQXWGnL6qRp32///RsBOrOxILZUKGdgll55ctMRktmmBClQyOXPEfv8nkvlg5zw
X7Ud24eszWQX9dS/n1WnRUl7BHwBc3Ts7doWwl5IozkwCJZ1h8r5bkQvtthpSmx5p7dLrK5W02dd
ERky8UFG16OA20qmG1tMH3WnPcjyh0w+qPXp9nlumfhSiiOXsyjir4tXnaDizp/VF25Qb/R+r/+o
HXfuO09vwh0Kg80bDQ83QSzpDnCQ1X2S+zBWettsLk2l/pRiWTn2lh16jW7UPhNNylHRYDYo87Dw
RQjgrcsG5+ff7xfNYwAc5Mk0nlc/wcn7EEIkKoOteKhi54kE5lMYxyclVJ5bc6dst3yw9WVg8pJ6
JzpBmM7qyiU0S5o+jlvEfTMEsgzYrLJA2XnTtu7120VWrj8UBcBZNWovLeLrQ3KanQ/S4Fbz/+D3
EZ6n9Ul3CYTKahmJyc4o6CoCdmeUz6qSe/lkPYjE0f2o1BL/9mfa2pQDctZcNHoQul95w6AtmPpA
xvmCGdRQk8Bb3yrN4GdGfReYbbuz3MaHouu59OVe8S7rqr6cWPSys0BcmrbF9ky79mgFpSDooj3l
ra0sgCa9www0RoHy9jrz0YLUiZquvVhRVTF48V+RAOyOQ13zp3F2Li2TTUd7lvS7rJO1o1Dz4nmI
rOIY5ZENDrbqd77sxuZpNEBws/DngIpeuZ06tidhjYnglQN2Ftqu1ne+qe04mq3LT4OG6e+lskIm
sn7O1bHuoibqLubJqR8C+xDXj60laKzdl2V5VK2Ym3//12bEmnBUk6eTea0ZOIVlJQwKZ90F4jGb
HvMlK3/+velQV5RJYxF1JM1aOZQiyEfcjOhfQ8rO+Fgpmpt0svf3G3m7yuo+iCystWZu+sswu9X0
tWv9Uvkw0Cm/vcyGKRjEjwu0lKycr3T9yKljEmRtEQ8Xs/w9RA+R4mntv7eX2LjZr3S6UO+D2LPX
PhEulFKmtzBc8vmcxF8qYNVBqh4cqJpvL/R6kVbel3I46BtK80tCtoq6xSSP0K+L4dIlwO+nqHpq
6m8UxuFX1Iac6UiGbihTa85dmSsfGwuKi+996HUqgkS/BvPHbD6XReLWfNBGp07xISuezf6LGZte
PIASa9M7M6lfbv/qreMB9kcbCRFAxDNWPzrOYcSYA2W4WHHiF46PRI0rjC+xGe/Y7fZCGC3MzUsl
dxVITVNWZabVDRdR5SfYcPpa+xjG5YcpzNKdpRarefchSIehnaSCC1P3tVWNszyOaaoNl+kUJveD
aZyooibm4Da7897vw0M0+biHBuwkNDTX4UzcZ+MoJ3AQmD04Gd6L9jHx4+jfWvmvkv67/an0d9uC
QALxheVT0Xleh7oaCuszvR/ycGN0R3z4uEc+8P46ooMLvsqmtEkZdW0MzVybociXanTWqD5FNHfQ
kS9V9L8Vu8TWmNBDXgomR+AV6+c2EbNJ8JdQH8nM1pUjAfzYPskxvIhp7s2ZfBme+zTbiQc3DpCq
kLE0LZgNJC68totgtDIxTyStil6fYRL8oTjFjhPYqNQC51jkUbXlFN9xuYyysM00JuTsoJHxs1mx
vNLKn802ynynhkEWpbLGTxs6VWpkC3+ccy+AMmPnCmxt9RVQyxgMT6CzutZdlVV2KVNKQQX9kErF
QQ9+3bbG5W+4vmT0bZmJowiO7YMCvD5MGidBHwlKXFVVuXms5fQregpdTXCudKX1Q1v/L1DBdMr1
ztv0/noTytMYWzZGcWMtsiP1hkGdz2oucZjdGRRWzOgcLuC1NHzS9E+3t/nebYG9g7MFzlHanRRU
rrep6iCiGZXtLxPgxvtKQwlCtaPEj9p2ure0Ut75cBub4ziBOIJxJHQxVtEaUgmlkvcl65XtHZix
b1UA6Y+EspCrT/2DnurH2xt878HY4JsFV5bSpFMeVmrdXwrHulOZ2Ypq3wJdNWOhaaCemCY73V5x
daQ89mDgSGhJqKGweJelKHqoDaMtynOdKPCQmmNxbwyZ7elKMj9mrbHXsF55tdf1qAQzH6Pw/DPX
cf0JkYm0jUAuq7PFhJ9O8zSmwF9bP27vag3mel0G9k5mN5eSL1i/62UsXdgZjUOWSZhNQYbReIAZ
F7b3pKq82Rq0f9spSz/2A9yUyjRZj4Gij75aDMPDFAf5Tiq4sqPl1wAWAlWJ2BBRz7o07FT0K2NV
FWdJn8RRmeMvhZV8Ng3IV5ww1++lAGqv2yewcc48t6AC6IhxzuuKRZGLEPFHTZw1LJjhYymCGjca
CHPmaMeE1lj+1+3xAlIlRkCAd2R12HqZa7A0qyg1RUpqHdHzCcDedgywOmksEeTHZgq3qWiab1GZ
9vZBUhDncEtNCv8NkF79pxO99JJ2U2O7eTc3kMUiaa3BfJ6VzaGB+4sp7aKQI5cJ42qn7rJuRr3+
erSztEUNlvf2XUw68G5YtS3OjZJVg5uGSX0XWnPul6WFGqHoB4n+RFgcRWeWp1Qa5Z9AHlvVjbpa
Okp1AvWdLHUPSYw8tB5AV91XQbPzOdcJ1OuvXPooCysaFZv190zTOZqiwhJnC14PiC+S5kVIIeCw
MZu90M7qoyS6zDPMyKHNYyL1h8jizod+vTVvnhl+xJIkU894naIltbq+VeUUwOZJMew8BymSjbka
GKGvjvMyIBxYI3lWGYuv3O+gO0aADbtjAza0dYtpDH8NfaABMBvamshM6etnO58MrzGM5AFSliKk
X2JPFTnoCA2wHUVm8Suexr71CgjpyRP6UPsMjy6hlqwF83zIxi4Q8IWN8ue/vToKuCE4+DQqmAs8
+XqXTTxPZjpM7blUlfJQNEJhLJnUoTec3TL3EmivT5R3hfgYD0z3Y3WiXb0kqbLMWrCQ+0GYqSga
iAQlQCew/TIMgi+jVQKhlKLprtE6LoI6f0eLOdkxsGWh9Q/BW0DgshCIQ0N1vemwbOJKMrCv0hod
JHPiz4GZpXfFEFPqSdCOTcTfPa6vxkRBmlnXRRoZXeTrFS2hG02qz+3ZnCuYsC3CrnbWYfWHEfmA
nQ0noHDt/e1vuwqU/m9RcI4kByZMEOs6RNyHqH4mSntGmbN5oW0YQ2tUlL5Vd9OBaFCcOiXST9E0
RV4wm8X/sjzhNvd4mU9dIyNkKJTyruNzmxUqzLqRD98RW1CQzNB/p7nI701dEl7aN6pHbXYPbbJu
yC67p51CrMaLuKDRV2mfIdPutgOpP5uyiD9lpkASSZfhq7VH8xTDqHjQxng6jF3ZeSHR+1G0teQR
5nzUAP54ba3WflkM4Terb/e6c6vQ5/W3kamDQgWyp1KfvTYHuRsZzVKG6hyGVB7slimOXrc8shPF
rSncvdg00j5UmaPtRLDvX0reSArCjNUy9/aOuY5eUtXTGmzOPeJ+o9uEgmFPRzI7+RToXPwdE3gf
cDEPBLEkhTCK2nyK633OVhcNCXMk5xIAxEumM/Olm2LybKNiuiOtjPjbbZNf/sLVzWbMAs/4Kq8B
oej1gnGYRMkcO81ZUpP5KC2GR+17r1u2ua2leESthbrteviZps0ADC0U524MzNxrlV5rUo+yVSV9
iINsJtKTAm2Yd7LIjWVphkPXvhBPwSazOk0znsEALptTpx+KAQwN8HcuweMTtjsp1oZ9EkYZi3UC
N3wnkmxVitOQTYpzjUhcmxmeZbYHExHbDrxWZZUnUeyxAWxEsQQlVBhowjCkRvHk+tNVQ1Okfdf1
ZzyT8y00sm+jmZWHKssNPzIQjHNGLfN6wlY3RcfMox5GYzTWDWQo+2CPenHDkNBDYUiZVBp/vZ6e
HJOyCgQ01GfGefWP0RjOx6wXe9X4DQ9NaRBuThSTQUiuh74rGgx1HKv9OdXz584Jjqkl+5MEO9F8
XzZQilna50GPdiL0DTuiasSkMghPTnvtmEdlLgpraPpzE3a9GwHIUdr8hyyiu1q/u30fN8JlRiMW
3jJ0oXhr1xyIeUkWLgKjP8tKG3/SAqkz73Ip6R0vaYPk2Uy64mMa2JXjRhp+2pcrAW60ber8txbq
6XGQS8tNecaewyoeP1D8/l6nQrkjxhX3TSopH3oNidbbv3rrgNDopKSKOM8ynnBtiiH4sG6swuHc
MhUzGE4P6qT/qY115VVNdrq92MZdo9K56GMQky/lvOvFKnPQ8qZY3qmx6b2pmS03y7Lfbaj+iPrW
FxWgTL3di/u2VoUiinFU5kgMMv7rVZPO7KyuiodzYxqfRP401//22SkNiEPag4Goxe1Nbhg6Pmsp
ub1O/K2TQntIKmlsy+EsevNuDC2oRb8W8LJW6cHRilPxO0Bx7vaS6/bT8sjSqHh972jCUva73qI9
MfGTytlwtmYb7pt8su/7zET2BLLcU6vL/Qky2vIujKfUzw37H+LM9qBQ63RzJzoZk703B75hVssj
iJtb/vcOPa+gfREmuRjOSD8lj/CjtqeJyvRJxTHcS9m8N8GztR6EroA6uH+8iYsNvAF1zN2oSB3P
/FnRZ78EJe9y836GWvkPsWj793cGdCPRDCW5BXi2Mqi8dVoTOcTx3IXJ95oSjjP/VxnTl9Csd2DS
r0RUq0ee2huYVJpQZPxrAsaERyiRnbg7T6Y6fYZP80snku9y3Ve+nMzzY6hmjh81mvWZOZXSywbR
PCPqlR4sOY6Rj46NJHenqvhjduZUM7PgVJ8EGzsGVHDdKAlUNynT8QR7inocqDrs3Ph1vwbL5I2j
SbdMFpCFrOMHUUqW3Yh0OCe6lcA4IHXZPamD/SkMtWPa98ldmLfNSxbb4V1kQdCsqKDOB7Mg041z
61hF2gjdpan5LV2TU1MnzrFzjPau7IsJ/TSlRZvODFw5sz9GeSL5kdOR5zDJ5uV4IT+tsoe470Gf
9u0eD8bG10GDnF6LTfQF3mKN4R2Z53KavB3OdYqmG8Ci+FPSi/BzTM/tMAx9k7uR0L4wWjx57awN
x8KaxoM6NYnfd8N86CbgoaPo2wcotIMHGwflNTS4To4RmqdiMgK3kGME6bRaPiRdqe8Y8vuXn9+/
EHcvJBv4rCWEfnNrGllNu8AwhnMwVwHjq1IFSxOSore90/u7ySoEkDz6uEVY8K9XsZkpl9MCX6C3
UusXqTI/hWo5HDNL7n1r7NSdXb3395TjAbgsNULCmfV8kGIKTcxzNJ7NvFe91LaGJwisZlePtP5g
pWXkt61dInNg7NEwbq0M2xRVFGDk4MtWcV3aw5EcVHghMVbBKVbDL8kMZevQGzBAy+r01LbaqRLj
Xj37/ZNDw0VbBoSp3agMfF+fsJl3pmQPzXzu2xMRmA9D0PhimOJBkU5T5Yk9FrSlaHDtlZb14Cd5
LUQa9vLnb+zGoqk0FUk8n4dqOKlx7GoKkn3hS63o3lzs0Xts7o4OCDJKhCi8cterTd1y4EY3n2F3
6PzGqcFxOJLGTTccV5msiwSA0p/qpepkmvOONW1YL4V0BpGW7Joy4mqvI7UZwIic7aAep/E+ic59
88P+nxYhy2LUG4KpNYyvrbSsLCYYMxul/SGU3I+zH4P5J0Ld7PZd3Phy7MaBggyCfHANq0CBwTVL
GWQxnxn3iZpnObkY3Rc5nTwYwm6vtJHkLDhPNsPpL/hc9fqzRWMgmXLmTOewIXfRwBsf4shPUk9Q
hNC99lvbZm6jAow0/J2ll3u2ss9F9htIOFazzAleLx0EZd+q4Tyf6bT2HmW6dvB4g+wj1mI8OmNU
u5IRU5wzotyfLAiSorqPd1KPdZdyefrgR6IUZnIGxNYrv5fpXTMKi19RqL72LfhM5cM3XdW3XQ+E
8u0tb33Xt2utIutQdJFd66zVxbOvZ+5MVUd5MLLI443Z+bIbXo40mTIRtU3uw5ricVZGdRxLXT5T
d3miAWAPxHUG/69B+tf+o1bNTkT9vpJDXQXftkC8OdI1uIra+1im9aScYyO7l8gaPiM8HbtVIe2B
Nd8fIyshMYNIK3ANPt214ZhVVAkxBMpZQGWrvtj17958kFu6WVO4c4pbm8JZUzMkqqOVs4pY1UZr
LCeL1TM6h+1j0dgR4jeSduyqVvp+2zjeP/OozfzfU0ib4Z0uc1srjRUak3ZO+qI60O3pvHG29zb0
3lGCM6O2TsC3XPr1VMhoFUUuD7J67nr9k4r2htw4bozmfZPtKZwsn+H6frMULoU5LbIs4MDXn4nM
wjSn2FLPsKh90GRfkZ8QWTmGk3yCaOHUULVh2n2nJPX+gy2QRVI7ioqgau3VMwTv05A6ba9BYR9A
aUozQ0KeoocHc8cyNrI5VlrYcHkICIXX0JqimcMsydleZbbK2ejbH33LMF9XmNUxL8MPio6qay1B
3tRbKCelSj27uJ/Inef6uY7bvyRIw5HRxAB+Q4+TyIZK4PVxU+rrBy2QtXOVFm6T/9GCr7cNdKOA
/domWWJojvidjIpthI09C0VDnVFOElfpNAGrSQBruD7hv2ShNl/jOh4KnzyDvEYzmgwkMQi61hOx
1I2HoWtHyYtUo4y8TI7gfXK6Nt+5SBvdOqhtyWcW3SrGddZzEk49RlUymtrZqoTuZmlmnbq06R/L
0Kn9iUEOz5ixek0LEPys7V+d1E07ZrhxzSAZwwRpLy0tnZWLGozU6oam08+J/VPrFjqtu8LJj3mg
7njdjUsGHxKaplxqyAPW5awpQB4r6YQOD/8EtKVHQTWzJNNtqqw8GXKVHKp6zI5S1kanftR22b3f
ey2yBcqy8NAscdeaZSuUqqRR+lE/M7D0qJexm8jJh6kVd6McP4YpBAbavR7/jJWYPgIM3IaCJu+H
Hr2328a5ce+BnRGWEc4w6rMGp1iBMXZUHvQz7poJESV3EXV5ZJD88+11tj7sokO2JA8LXnMVLzly
2jaJWhlnBwJsR8ynCRGQoQ/hqN9ZaXNHb1ZauU81buwytEvjnDYNYLpvcR4/CPnn7e28f0rJJxm4
pgNDD4bI9tppNFVFE7kdjTMM5aitDuPgoRT6BaIdOAU6JtwmpWv+h08FhQuwZwNw8Dukq14EgnfE
Ns7jQHl3mCygH3amH6u23tNF2vha9F7oNJLYMoS5brllkWYK/qGfw6r6YDrg6SL5yWh+13Br3z7I
9+GWvsQIEIRQnl8Ghq8PcqriyClRzj0juvQgWQ+VFvuRDKu88ktr/hTq8fZyG0UN1qPoBAckfVKW
vl4PyF1fde1knHNjlju/J3JQMXllOindPDbeWEfOYwgZ7z92XkBk3tKUPFlSwej+pNcwAg3KZFxq
xYlltzdRcfUyQ1sEnRgHhIXLaKPfuppH4PCtbChdKZzlp8myKtPVEiv+dXs3G1kIuyECZ0vE4BSf
V7sJFBMNcNU4o7ik1rFrBZObSempYgjalr1EQURFfu4AyU/D6LLzna+3kQUsvpp6IavzL+tioa4R
fS2FnbMVJp5eBh+HjBk38U2Lkkv7zZIf8m5w2/aYReoehm/ruaIiynckZsaDr5v/Y50CuIMZ6qyO
P+PZ8MAN/kjFB4h5aRUyda4lnqmOFePnp9vHvvF2kFVRAAZwTjy9RoPl6TJ7YNTmOeiB2gRj2B+i
vJXuit5BIEKVy4Pd2AqyK9UIfzrdrsPt9Tc8nEnJlNBwAVwDbbn+6jUsxsRXPbEojMZ+OJaZbwAg
9upYEzuZ1+teVsEobwN0kFBMMEy2LhAE0WxoU0S0lszJAdpaP3G+13HwnALZDDRvigTzmsjihf3R
bD6H+kIzfjcVd5VxqcI/2XRyothVoB0XFFFgT6WYcrRaOCq0+9uHsmUOSxWDOiUwahibFpf9pmwT
WFSPNDPTzrryPahjvxbObzqRvq0+LTWHruqPzajdifT/cXaeu3FrSbu+IgLM4S/JDkqULMu27D+E
g8ycM6/+PNSHg61mN5rwzAxmDAy2q9fiCrWq3rAlCHoBi7V0GN8Jx1gCMFWryHMhmDGJExltcJSV
4OD7R77aq1mOjp8CC7sXq/SoJtrBUFrX745h1B79fNzXWnhMQ/35+kyc303LzyHT5FbnR72nox8m
IoKdmoXppMNV2A2mK3iePH0rtqwQLkZhL1H/oNl1Xl01klkLkYN9wJm5cMoZEf4krtUdj1feKqB+
qYSY/3y1L4rJgDAXyznO8NUjZVJis/T9CMXOZh4OfuOXbizLmZ31U3y8Ponne3zRrSJXF5FN4wm7
yiJqsdT1ulV1sgjLKVMFbZrGGbLCm0dlbwYd7z6d7KJ9uh72/OIlrAIhYMl+2eGrrV2GWgiSTdcf
hPxlqp/C8XcaUG/dunUvju5DmNW9IQt5OomBqT8ocbGnzv8mgVdR8u4xHqCNkIkiVugOwgZra2tw
qx3Kxs2zjhTggXs1OY7Gg3FrbrXELyxLJhA1e3JWaA7rllIfdnVl6Ii6VvVSuAn14C4cy+omTfPM
NYWy3Zkl2pnXv9r5gbx8tf+Crr5aG866ESbIVPawEV3aRJTj++I1qPx2dz3ShVOOUFA3eDdTAzwr
F+etP2lDwrrMrZ8R1iOGdeRkcuRUPObyXVLf9uExLLfWy8UBfogqn55wVdlrgNiJymEOaJhct7eD
LVTMckyeXjXL0Ba+Ml+OM3w1i6WkC2GQaTqdDVeaj5uWVZcH8d/fv1r0eqmCWOr5+3ni2Wn7Ekhf
dX9L1mcryGqNy2nd5EK37KxRcmtDt/1Yuy/Vf34KMFXg8ejRSkDg15W8wIp1BOksDl8rCHYN1UOn
y/I/VP/6/fUFd/GjkG2QYLLseLKefvmgL8dKFkLjIdYAVupSXDklYI3/IQraiku3keIDJPzTKGYl
1smiJPQw5FJxYw4SDWCT/O36WM7fGkjZ0rAn819gjMpqgSX6DNDYb82HXMzQTs8q0Umt1MTdy2pu
kdqZ7aGofqXI3WykyZcCAxmli7pcyNa6qoEzyTQJ4mg++MOMd5me6Xs4hRmGwtG8G2MjPUqt3By0
JC9214e89oqjurWwy5AiIyUgNVqLFinKAAJdGMwHrXyZxa+4CO+zaDjOGZqM0Y8RRG4iHVVN2PXa
bb/UdWiQQne3Y3WyraY4QjC6NRHEisTo1mgWUONmn3m5tVf7Hg+b95SN2irKeKcfP8jSuDQigX3f
pvEbEi7lSyeIPombXz2qglo4ZqUkLmUU9VDqM8VQjEIQ4wwdJAsF1wyVbl9Jg/ZIH1R06lg1v8TW
oIMF1Su3k4RfYzYnz5EoDBur9sItCicE/UwePzyD1qbfZVeqZjpxKhqz5MST5oq5W/TfQvFmLn63
1ZOkfb/+NS9sRjISUiCadZAz1jjgKZqscvJzFKU0odtJqfHDbwHVXQ9yAdTAW5ytvnhNs0/WksJG
1Reoxfr6QzpVD4W1y4w7CvktPiZ2MtuBFe7n6Zfuv+VxaGfhYwDRyG/vAt1TaLtJ+bCPzOGu4TlU
28mwq82XzjxW8n3RQA7dJSEN1V6vN/KmdyOs1SJiUkCRAD2EFbgWORdUWhs+p+KDOEsFazut/c+S
XlsvUau3mTMminiQO6PPMGBT2eCqHFoB2OB8+tupEczLij7fvEeuLALWEFbFd7+2osA2ZF9E6ttI
c1DOA3JQoZHIrStnSCaFWtb+HmdtxuRsSCLFlZJZ/R0D4AhdWYly0WnIwxu0SP0ewl7RdulO0FBG
dcsw7jJwpvFi7ZNP1g+tagzT1oSselj8qBMAvT4qAnKqod3RlvKc0hCemltyRv8ZK0TpVQ0TnxJE
I1O/KLRE6jjLfMGwu1RKYgdZVOuQmoP6LZiVerCtUau/tGEmxnbdN/m3FF+Y1g6aIuDRolkdQphB
mbhgNwF0+LIQOIIVcTk22dR07jSgh3er9wbvy7qmSLvTukKPDig66eVN0zbdD7EXJHknoGijHnRt
qn4U1MK/60Gf5XumyA8co8vn4YiVrKHY6Sxr5Q491fyz2NEq2jhv3zmzH1cDhF2qcrSBQenTzlij
1OiiKYLAwYItaDy3tp4EdWr7DWhlR5ZjabSTjkqqgoTSaAsCLVo1tNInQ8Cd2A5na7orKvi+4mzK
e6UH8mZLvTT8seo0+JplRbPRS13nrBA3MIFBYYEbfeEIrhKTqDGsdm4ECnuRWB4KCQ1WqRxj1yp6
/y4a5Hbnh+K/Jsr/FxRgLMUjHKCN1QNHrKVILPpIf5iSY/fVLFR3LnZSs2+jfy1XLJGQNOZy5yqC
B7QaXi2GMOqUkjeNpdh+qH+1qu6GutA/vi7ohnM08m6CO7vwqVc5RBaVailmIuUggQ2rubKPzthw
UJQtCshZ0WuJxBHDdcJbFCbwKhtO89Kf+77VHqb4z9g0j0pcHYb+Psozu+21x9FUDmL+qU2sn8mw
pVK5vnOIDeQMkOmyVhjpKrZWWbMw+2R+/rTIjcV7Oq12nmu3RlzbEhRPCaG+biNxWr7Q6XY6Dbpa
Kwp4rSSFKPighD/D9IuA9V30r2+oZWCsfqYV7VD+sIqRWnqTAAbUH7oqtsM2dms4JQEmMxu32zrb
IA4yT8BJKYNQQ1gDN7ou9CW5lswHqcjNQ9qYEMVBjzvQ0qS93LWyG6R64CD90QCHMefXRm/Kvdlb
r4khd3dTNkgPk0+mlNZIA09aqzwIOtaMQpvEN2qPur6v5frel8ItFeO1WSIsTHSw6AijbofOAmvv
NFGKZswR1Sb2H6I0sJVkzu1QyL70gbgX/XvfPFTqnVUbjrgolPjC/TDVu7ycANl1Tpm5mvDZGIJd
HUh2DSYkNrd+31k1mvIvZUJ0GflpYJbk1e9r6yQQqaf7D5L0FvIR42ovNZ+SnVoFbi7O+OJQDFO4
26Tmvqi3vuw6OVqiA/bDCGgp3GhrCL7cYvijNKn/kEF5s4tIEO3Q1zcysItjRHST3sGyB8+cAgQp
NEokhckzhuqvYgA4iOWj/yb4jiI8RH7zogXDXgukPaLD+OZuob3Xz0sGif2IgjUZlSnEyFdPmLCQ
af6Qyj6Yam4HYrYXIZI3cFau75KtMKsjW9H9MDD7SXiQo8lutYNQ/pGwrbse5KyWsQxm4S7ggsBr
lqTzdD03Kc4RiW8JD7WZHOShtxHb1QfgB9r3ukcYPG18xyxbJ53SjRv3jM2whF6clHgIQguAc30a
OotbAQJKHHi+hC6f4QqqcSS6pj/5Uot0cm3PivYrVfrPQtc+4cD6e0DfuFVJ0cZbOdcpYD9FqWNO
z9fn5Cz5fv9hwLoo4DM59IhPf1hIiTzRqyzw+maH/AjuHY6CCFBV7FPtxoDrDk0oyJ8zTMbxCWjR
f5SL58VECBc2V8qOEqjcLv4SFzvLeu7qvRznu3I8xnFPHbp2ovLWbNQNM7vzO4nnAo9MbkXm8kzB
BDharPhyyW8W9hN4biLR+uoiJB1jwzFFpq40IVJBlL4+W+f30hJ4kcshraB9vZ6sMFY1GNyBZ0Wy
NxiDPSEmgSnjLsnCm38N9d7nRYRNpsQP8Pb0u6SSEUgpVsNe5Zum2xrxvlGleRfkPyB67P85FiMC
4gvhcqkEr3qUKZULKVPnFGssYAn0945B7t/S61u4lxsL7vzboaLyIdaqpG7IaVlBasLqfEoXBrs/
uMU0uRZSBPs8NF9jQZ33oZhEN4EYN8f/YaAWyRp4Ytoz68S38llOVC5ST4jvxWCvF/dpHblWt9XF
upCxgehdimUSpA1QfavzjGp2nVlZnHm8zZwuQMe3/lKqfyk87GY6vWlvD+GhygVXK4yNtPT8WtLw
jHinyyxv6rXOt2KOqW+1mOPyy9rPiPpKd5mWKJ+uz+S6wsSDBxV93jwwZRANXrOAKqQ2TGPEQVbr
/eh2pEPnAK8tARSNcsTgROVLRh0RJ/u69jeW66XYi14y+w//HzqSq62BOlY+Chie+ogFDth/qVXi
hAI6NUhWJbLyqVTK138fLmBiylqsncVA6jRkJXWyYHUKprW4K0cza1Y5GPEr87xPmhYq8tfr8c5f
aGBW6LhC4GH/I7J/Gs+UpyJXRi3z8h7iO2WPIQwEtyzGIX+qxyKWD1ZizvURtFFi/rke+9ICWuSu
sJJl9VJBPI3dTkVaNc2Ma20Gj3CeWrqnipq7/x5lAaFCMeJAgDJxGkXG2wxMkojReJtnnG2i9GiV
0rRRjryQPoFdAVgLVxHQOXfFaZggG8Qsaf3Mo7NoG1rotAPUqf4owiEIw3EvaMGu1e0wMz8LfveQ
mluZzYUkGu4P4F6S1EV3eL1aRYMWg6VN2LtC07BFPW73lZF5opH9lLXO3yO6FNpJYXAcja3v5Or8
06jaY1yL097HQuKQt+kL4mCZk/AYsxeMohO0crczlEzdR7Re//3mAR1DCZ6HOmjvNYexmvG4T5DY
8VpL2CMM9Thywzf1U72pyHzpLkDgnm0MpQ1o5moNVKKVWJW6TE2916Xb5hDsouE2htW3w5v2+npb
TtzTJ6UGw8Jc+MHoy4BjOF0IcKnkThT7zJM7P/mKc7Dv4jI6Pg2ppbLyNHlj5V3awbyW2cNIB8mo
K57GMzrFyvWMXSSmb5aV2GB/Mi7z4TYPtpyK3x1Az8YGfJfnGm/ZM70EHeVL0OoC84hd36ekR8BG
DiTxqAVWdh/C13f7FjqbmAn1zsoETmlUdF3wZvEh1utiryiZdU+mHzsAjhXHGKLeTYNa+JQFAWR7
qTGPk9UabtOE2l2gVcmB9u1jUJXCTo3z8jDESnArKgNw/Lbq31QznHieFqmD32aFzKpS30xyw0O3
MMw9VT0f6mTSbtztl24FSnCw2zlPSGVXH7hPwbNSUsSbUZjfSP5fQtG3JSnZs4cctQmcSQTT+z8s
Klq/C48Gxc51fTwTTF+uxzr3UAq4q6UJo597NcwfjPb79UDnq4kTjPOYtybkVNbv6WpK2jYSsAbC
YpukCUv4TErdlsMjmY3HrJ9frkc735dc6ki9whGi5IPqz2k0f+ZNaell7in67944LgyhrLbr4a8a
pHdg1Z9xS78e8R1jfrqECYl+GOAHMLLY2JyGDMY2GkQJMxQtxP0MyPLUFnYiRNafFjGk2S6g1/JQ
U6y6cKg5wCEYcGJ7VMKx+CYmhfZFRpxoso2+nDvbKHSls0sxUW7mNpe/F51ffrZCrfoZgCLpXTHL
AmiQWqn9aHD03KsAODcGdOmDQQ0AdfOOV1lfb32QV+DihtwTWjhcpWhTDwenNr0k5uBoXbylSnrp
k/GKo9fHFPKv1XEzhkGT8PQqAFPoNxPc7Icgn/Yp/rKhLx4tJYHmueU1e77jODTBhSLFhmcEe+70
m029jpf4FOSejmRYae1z/UdlFrfAEpow3Fk8pq8vkgtZNQEX1jnclQW8ucqqzUyODBDaWLKLQksv
An2A1wyA/m0wlP4X+C5m72RKYn4OQZvr5Ggp5dCxL5CHC7URzPP133Nx/Ih5sEGgfkEvOB3/PKcW
df4q50pJEkeN6RKGeY+hYp/ktBCt4lOgou6FHa61EXk5y9a7hZosrxUsHZc8+DRyR5dEFBM2qDmq
bq8LTpIclFD852c200yiTyOKqeNeOY3iSyMOgf6Ue4N0RE3BTuPnnlbPUMyOIQ7wQpIdZY0NQP55
9rkERTkDuSOgUOuCk2wlfSpOM2fPgE6J+sjreCPzvDR5SBUu/EeY7dQ2T4dV5YHlB9ZiH49IREHu
lzykm63/S/tfWdDaAAyABq6f1KHhSwo5W+4FeCAncCwq4Xn0P/sgkYL5+fo6PE9tFoUENIsWEgVP
+FWO2wZjpUyjwpQp6W7uVRLczlHyeSf3zZZi4PLN1ysPPBgqXDwfl324mrxoqttwMaRPhOLODz6L
5RdRtdUAHxdSm5+T+aOxtlTdLi0J0GksQjiA2GqsYkI7bkBDYhBOJ9PfN4Y2uzHiIPvrs3ihOkhh
EDFEthSyB+Tsp0ObeuiFitwUnhSWuKvQNX4K88rxp5f8iBm8W5qanWxlEJcWI7xOtjDkE67b1ZHW
K21izDL8adW4K7OXVLutxa1qxKVz6mOM1d1AHSfvwx4D+SaeEK69mUvI8GiKIx+nQGjcWI2XVv7H
aMuv+YAGRSa3NpQ6wNZMS3ddIju5UdpK+TVu2qOmbFmtXFobwGsAC6ESz92w2szi0MWx0PO+0zTA
InFLnoc8+1YH7sIOgx+HeLBFkgKcbjWmdJSqds6T0gv0PN81s6FUQN87+TCNWXTMkafamMQLw2JM
vI4hGMJdWVPyZitOyzztSg9LknAf0Pe2Ufv5R7to+jv0o4APL+8GExTDamONphnFk4mfijrK/mPf
IdVkloLhbmysCyti4dJD4kcZh0irMAKg9gSngsVVhars8FKO4X0ivqj1wAO3fErpPLfKdLP8Lxpc
OwV1kxD7Ghwo7CLr95TyXT9UN8pk70Cyk5OMKiPVHOp9/Cio8Ktvyruz1xrG7PVGN35PpySKnTKG
6ewOk1oc20qJRKejLRC7SpQIbh9r+kFVoNC5UpdVmo0VvPEzARvxs518nEGCqpVtVmHdOFM8qZ+Q
E6vhKNRWuPOxGzJ2ahsOo1PVsJhJPqsWggSiwX+ETlaDvQCZXHdofA5vcWeO4z7V/aF7LnK9HY51
WSeKXaFf1NjGYMnRLjD6pXKZ+wl/DCYdPEWJ6O7Gl1uOvLM5osRGuZtFf2bWJSdWOVhlqJPFVsqN
npU3vphR9W4G8SYH1egYc2tMdhSGjWw3NRokvSUuxoJDdG9iKrCh33KeAHJrL2wkIDcA6yibnJ4t
uDfxFgV14/GZWrtIlZsia13FOkipgnxtcIt49X6G7BUk8ad58DcSorPD+j08xS6elyBi10LHUZ5K
Zmekujc0wT6vdIl3SuSEfhFtZLpnJ/YSiKrB4udJ522tK1BVcRf3c6l7hZkDhkFzJq15QWR23UK6
b+8Hf2OPbgQ0VlvUqiwFmFehezA97A49TwtN4KZ0JU21jeRNsL5urKwlJ1mtLC50ENhAzrls122n
yDTCdhDZfQDD+x0nVXGnROrfuYPXAZkA88aomNWXpoKx0OdKsS+HQT8Ii/PP9V9y6ZuC2uajchYS
Z7WksNtWe3yzAJPVkttZB1XaUazb+J6XgwB94aOS1K5TCxK0TEdUUvdagI0NHU564pz7G9t1K8rq
VZBZlGwCPydKc9tS1DTyg6ptJIDnC4WlTyGcRiH1Dv54ugMReEXboVAVz4cyChdQlo5+coO2maOk
X6XI3FiX7x2Z03XCToNeQhdl2Q3rwkco4thTa7HqkUJlDjjgGWXqSRN3WfRJTp4m9bsofxUpUYtq
7rTUrep+2uNk/RCo0IfSrRvz0vA//Jz1k6jVg1EJGn6OotyrPjKf+n1rfW3l/RjfDflGj+U8IwWm
RNIBjGCxu2C2TyebtZ/EhiYYWICL+v2Y5IYdlMAhfbK5PWjT2pOzgLuAK+VTr5WTU+F6vr++P84y
EX4DHkxonNAFRNBuVZiRlTABGWoYXsr9SKfLTbLXf49AB4A7GCwaEmDLnH9IGM1FysqaG9MrRUF1
Eja7K6blljvMhS9HiQJ4KfUYNJrWR2pTNF2B2S1HajfsBeUNAPC9ED2oNxhfujzT//lYoSJCBwXg
BlA3Za3p00cYt/ZCwrSZ4q0mU0LP8WtVC33LkfZ809Pl4+HCf4OcBUN7OnsYMZeSjKkBjsH9Xd60
Ef356JPkWxs78SwFBvv/Mc5648sNjQqROMkw2yZKKEn0FTDyrtzyz75wyS+RgJzQfOBP7y2dD+sh
Yomb/SJElHMo7M2uUWwxCFK7A4vs+qkv3PTt7B8RJUbZzB+FfdflGsdPbu6uL8wzHQWe0yo2erwv
NGVJwle3oojQpGAEPoa3k2AP2K5l2ddQ3uWZ+uJDN60OxuxW5fgYa/nnchxf6A8ugNc0qTZ+yVl1
b2GGcVkuqQeH4JoUoQcViNhGtjzeKPSTpby5qVJjOE5KnuxIvHvIp760r9rAuPEnWbq5PhGXwkME
R/mXL6JQZjhdY6FelbGVE14YLCRVg8YtDdLAPDbwkrduZsTG9RzvWm1j2GcPh3dcFUcghc0FgbY6
/5q6ELUY1RKv+1klNggU/25U7Wyj4nRxdMzp/4+yujYjNn8ULFHET6LTP3Vf+tihT/JWbfVplq24
usuAif0XaDlqPyxshH5aNZsJpBQ2pcKv6dv1z3Q+XTQHeAZTwABii7TP6d8fczFD99A6T50e/ehV
oygZzW9mfuNrG4+n8ylTqc8hbQP0DTGmNfDOn4QEBbF69GYLOV2hw0dldAT/GyXWalCpfQoO2tkb
6c35CUTQBbmF3x0m8GtSyzQo4aAF8uhJ2jN4MbIPVP6fcn3aSNYuTCNv4SUWnkVoNC7//4fP1HQi
tlihMXoV7EvUfuzOzKHpA82XPktRtZFQvR8ip6tCpbZFoZOCJ/3pdbsd+Sw/oVUxeb3LafrdrOzR
5Ax3KtXuVDvRHXRp7MP3L5+7b/VBuE1/gMJvD9E+HO3ybXwrP5W3ubP18jtfqvwoFhKyKNT5zsoq
ZSB2jT/EkwdB6X4A0VEKGFPlW1Lrl6aa2iV8HpVOydl7bjTjWqA1OXlNA3t9eApDsPu53aK9/e/S
Act7/2Ow1Q3WmRAwMG6ZPGMOWZ6OWNSuJQYPSpr9zdWfdXPfC+V9UR4jYWNFXZpNko5FQ2OB/61p
xKIgqr2ftJMX6jeRIdzkia2DQPrn3Q+W4r8gq90/5wUcYrGaPKq3B0ON7HSY7rr7INzNwtZ3u7AV
QV/zH+phC+97lbKN8BotI6lnT4kBvUbflUZ2RPGXoWwkHRcyYHQzyALwHAGtBUzkdC/WBvsu17vZ
E2roEcbBfBVb+GxuQY6PvPguTzfytnPACILaHyOu7rpkkBM0QohodPPeVIvn7mlGjM2hHoV38ljc
j2Z5zEdb7jcivz8CVwfBoq4P1h/p3fNHIlycLhLlYfZeXx8ie//w6a6wfzxG9qNlZ3ZlR/bD6JLi
26FTOcHuJtklyx/scP/rV2U3tmTDldo9PX+7fyleHdPud999+0toT7Zs1wce0IdwR13bjlzZ/nRk
u7mG+3lnPx/u72//froL7b9//l5fke/8xmsjWt2stWWORjMwIs0u7Mf93V2/l3fTDgCxY+2xR7kD
5vJo7fx73bV+NPeobWpO9Nh+co6DfQv03T4q9sZlf/n7fpjl1SUcJ/Wo68Hymx79PNvV5SGjlLWn
tq8nP+tPwPKa+XkrxVj+0tVE4GykLqRWdATO8jdU54epkrCIi2Nq4pGwS8pk40p+33PrGKhRwGMG
lgdNZDUwaKZi4muF6El24fzCVIh/4+vnpPa3Lz9DW7Q99Xnj+144BmAG/hdyOfc+3JRZpPbzYBFS
Vb7rTnJMXcFp7cx5eV0W7A90OOxmn70qTLHn/DU95Qa8nq3vOmQbxT36HHphc7fI++/DlqbqhQzl
5KetDntpipPIkPhpYqrsNKHk2Yfre1S3DXlKtGumyFMadFNUceMYvjgnwJJxelKgfazRUxJdf2lS
atEz+u6pL455dtOYvxK1+3598s8H+G7iCBd0OR7xATide2CX9VTHgeSh+tu091bZ21mJ47c7yb2T
S8rOaP5cj3jhMIbLrChYwnBGQq9abedsVtNWSnTJQ51NnTM7biRHjv8OKRpe+Z3e3Sb9cIPM9NNG
3GUopyt74VDD0aEKvUhkrla2onUm72ZN8vJ7wTzOqkRBHvuV6Tfq+jBg2/xzpec7ydhdj3uenCxh
yX8AjNGcW7fm4rTjrO5MyYsbXh7JXSL8aPFYjh4jYaMCcl6bOI20yjj7Um6leDT4lm1sdz/F4EUW
v+ZV4oa3Psqc14d1+TOChSMbArUEg+105Yi90aJjzriaaTc/WmQKaMb4GlajsYQKqI8U1p+Aa/Z6
2EtjZL5oUNM6VnlWn0aNLLTXNDWXPdOA02ntw/bJwDrXd7ropyBuTOilMbJE6b0vjiBo5KxOplqM
kjk2C9nLYGAOgxs1tgqpsjJ3GTdp9SD0iZ1io3V9jOd7f+H7L6pFFEYVrvDTMZZtqE9znMpeJT6A
M+2SZpdPL0E3bOSTF+aSOMvwyIjoGq8Ot8pPlajSa9kby8Yxi58hnoRxVIK+48C3tFtsV64P7MzS
jArIScTV10vzsZ81o+HrFYmdpFh/FHbevwKsERSnGqtDL7hqY+EPathU+mwhtOCKuAV/bMffjVbd
+dahzeyhwreJZdZExiEP9EMqG46mQHIJ99d/8cUVAMqT42IRlmTVnX6LIs7kTu8q2SuFfexTPYhr
N98DSJcqlE0r2zeg+W9p+V6oXaECQ6pKjYSjEmjUadRwkkpQLT3rLtT+4FPmjFa0ExW35I0s/uHx
iodAbXcGEvWZdbw+5OXvXh2TXAmsdtpjEBzWfFRJq4e5qzuZpNzUkBBqiv3sp8nGxF64d7B8I0FF
Aw29G2t17wx1NZtZ6LMS4vyzP85eNStOEXWuoOdII4h8ToVqeLNxGF+a2UWBmpIcEEg+5+p76mE9
1AKVcq/ofyNNOhBhEvC6txWyYtOOclt5awTZvT6nF8MuelPv2wzEkLz6oH0ll00t0H+Aoz3V+0aY
3FHPbHO80aXXMim/6MJeju6Rm9zIVC99zo+RV7dtAYUiMZJA84qxquH/D2QuLS5k1wd46XNyDaAU
gssb3riraVXSSMljP9S82KcDn0Dcb/9O1Y2AOULQ97vhUxUbh+shL21N4C6LeqBFjgaq53ROxVmj
S8yW9YLGFnft9FlGd7aKD0PxRUyN/TAntrSRQ5xPJo9HkrmlHL/oza4mc0IFQcDLZfZSOVZ2XRfp
N41g1DfXR3YpClgUUqNF7PFsB06hOitFWM6ePJPfTxHWcIjG/6vBFPkI1yglE5oL8DvWmV/tY/+Q
VNXs6cKc7c0IsS5zVKKN0+T8LjuNslr4RWbpgF14J/X4hd8b+KPtsHwlu5dN4cby1WFj7i7E496k
5ARKBK7kGjA7WrOc+kkieX6s6D8KzZr2Um+SHmh+WNugiuKNrb2kAKfHJXnsu7Lp/2W0q4NssQCt
eZaRdAGTgWThtyGES3QchaJq+41ttmyj02Ao9ptYTkOpZput20FhPoIUxbvSqzPRNiZe7SPv8vhZ
C95m806JN7bY+WSehlvt6rEShswCGw7EMXa0dHLYcE6jfan/HZBxGmg5Xj68AGU6T2obiAbwteJ3
Wqb3YRTPdifbshHagnEnCNoiHd09qv73ARO26/ttyTrOZnXphyBlwVNrLeRjmKVuJeS5XgZ//s8U
3Ojfy/QtQTTyepzzfU1lbSF/Qb+Gi7Vem2kThZWAl6s318GvDH4MF52fbdxw5+uRIFA9wULweqcC
fTqVEo6io1lkpmelWeQA7GVM9JqhBrXD/zKeD6FW2Zye5aZeIkRF+9jMbUMt8100okX9P8zahyir
RTgEc9wXEwMy/WzftjO2t1sycZcWwMc5Wy0/ZP6bvA/4MJnh5kKZOxlIgM54MfUUXab4y/UBXdpV
H6Kt24GLHFCh+0ybpKXN3ur8zg3m9vNkBfdJPc0b6+FCY4AFQc8anQrKgmdys+rc1FGvVKY3Tbkr
o4/ot81DY0k7MTbdub+12u6AB+qNKneOeJtMqR110kEquh9W7L+Wz0lvvFmJbyvzQZF4/NAqDBPp
MVN0e/JdA8kzVsFhgoxTqHaf9KSkz9cn7PzzLOtYphxFYsGNuLpD5jpCbx40HRqW4wx2lrtddtvR
Vf2bXDW3ztgLpT3T4E6kR0leyoN9tazVMS0tDdIHyfe32DrCQM8K7LkEO6wRx426yfHH9q8iPIWZ
bHeZ8M+CELCKF3FgkhpSDRo6pzu4ERbIuVAqXo/arEuPXLHVWNzChl1In2BcmMQid1jU81e5TFAJ
Ahy9SPcqpbTzBtPjHW8+4ys+tPXL8JiH9cYxe77u6YOhJmeiYoKc+jv97MMhbxUwvgK/BiLVYw0h
mNW3MqPoJCbfhcrqN9LecyklYPk8LVCdoPPOLK6ODbVLENSKdDCHibyr8pnOvpwfAH7xvrXkX4An
YyzPTUSW+vQm89kXbZscNHphfnSjyKWCUEpa36pSP91Otfbr+pK+AEiCNYAZDpkX6FnyydOPbHYS
pDo/NLzAlO4GQb+vW/8zCgp2YX2VeQbhye7qTXf0m3SPTnGm3mvKbSOZO6l/lLfQ4+956+kNuPya
hSgMAn5BCZ3+mkEYB8v3gZnIX0cSCxMphO8W4ukOVFOt+xX9lgbHejK64/VZONvYSCcCy2K+uV2R
iFmdu52eyA1aYpY39/luCl+xtneE4smYX5C/vh7qfLmfxlqfuhUwTtoxxFIQ1/vq/60fx8Jt3FA+
VKa9RTFaFtfJfC7BoG3R7gd5AurjdD4hUahZHrcEU/RdU3zGBcMWMF1P6a0Ur1sF9LONtYq2uvIV
qQ9KTm/Ly/W/7dTYMDxRRPi+uABfn8Sz3IJAGJxC6V14+6zb02FJtT4JqRX6XqpPdsU1LIc/rG5L
Be3ScJaqFxGYOcKcRtGHIMZ7IvI9Q3YTywWKn4V3ZrmRvFxcEKBjQVW9a2CvIf81wxtSgzAzaINP
87Gt7SBzYlpafeoEn/995qjoAbACIQ6qYrXSxbhT41KIfZ4lNfI6rpT/UrKNM2WZ/dWig6TOeMBY
L5Su1XtYhv+hi2UgeJqeNe6gFYKtDHJ2c30k7xoFZ2EWcIiMWBI4ntXnaeNUTbowFTz/S/0kvagS
TS+ne5sDe5r2t/qz1u8gBKNrvxF3+fmruCB8qfq9o5kRGFktC0OrhVwRBU+s72M6/JOm2U3yA/vr
vs1t1XflEgCetLHkz48o3pAmBzUPbIgUa3V2fO2ESCuV4BGWu93Pf6y2sfvulyG9YlW2Eev81KD/
Qs2XA4PJZa2cjrCK+zgR8jl8HPK3MZJezO5BTDoXNB5yjqo7bHkjvwM/T6eUWFTD+KcBwsMAPA3Y
1WFTz5h2PaqcT1nzs3MS8RHPNUhYCKvM9632e0CUsuueYUthSgt7RGjv0Bo7REub6BXbJaNExtxi
w9R0UbYEei5MPrBHCjxLNsZ7d7XU5mnWfSsaokfTv0/KgAKZtheat9J/xbB04zw4U5wl46LCy7qC
2c/2WdPfeo0Ws4+Nx2Pef47z7/7wZZ7uJwSjfb3ZDRIr+k8l2BHvDwjp+e+8fpSR41S/9aWC1NQs
2gomNO3Crwi2ENnnO5tskHW/SPFyY6irhSG2MK6mTIkfpQi4dJNTOU9H39rYYWeeCcwASxybGzod
QMzXte558in0IoLyqMls5rZ1UzG5WV6R/4+089qNmwm29RMRYA635GQFjizL6Yaw/dvMOfPp90dt
4GwNZzCEcewLAxagYqfq6qpVaxWQ8/nCucnLY1uIG+OrN+Q2mRQ5AIECzjb1Kd0lX+mHdgTeF2Ox
HaNd8w7mHuBT0jZpuHYuZ4e52Logx2fpDpgR4JxaxE+gNj0jGMXYbQOnzl7VvNqVs56D/quV+4OX
Ive04vhubEbwtzxEKTxRj132NgSZLCWTYcZuZZ2C6rPUnkP/1NSPgPJX/MD1C4S6z/wHsCIitgQS
l+cSNvESkmcvc4O82wGbtsN4tCtG2suaXfiVSxKBbeht4vGL5GVP5dD982CZW8gPKEGB2qaL5PIL
2jA2it4rtWdBsJxwBGxRQ2dG1UNO9uYKYuV6YqHtnetd9FHN74LFUvr6GFeyGXJvZVqzC1MBsMmg
yY9eLtHJpdaqq7arAiG3jcK6SQQAkuJKmjoJpjQ0Y+E5LCTkQNSgN53M8qXtlID8F8e6dhramb7c
v8SuPTwgOHKtQCs4zlcnTMr1TirkQSADZFaTkxWhpjs8380KD5/Xnl2PnkX1NBRrcQveK11T4b2x
tSAzpeeJJCIoYASFLheW/FSqSv3EF3h+kNtDAgMMwN/gMaM04HQZB7VL0mwjQOdrZ2kMb6xeHQhl
5b3WwIZ2fz6uA0oTACbSCeAVKUMuH2l9EGaZYYqJG4iDtM0EeXCwCSSgaNfihxumSJrSHgvogJz3
sucr68lwV4EVu/WgKJt4xpYOFa1u5TCuEQRec/UwJlitAFqjB4BTnTffh5duLgAyDdsodQv0Ixt6
ysyyhkG2croHnVgFvyEPb5zjR5xIN26yyjg0Sbov6p2h5XZVDbsxLX/VdA3LK2ft+qU3a+IQW8B6
R+h7NeOS0iVB0KSpK3oWYthc9dK+G9ONV9AH80OqWsfQdgrKhc2+MR6SVPjnFYf1zpzbUVGAwr8s
DjveVW3k3EhdTzypmcqZSzbpWmno6nDTYAJZKhw25qxy/h76f5h/X205A4hfEdeop0CVnbZ+saCl
aTWXCvTu/h6+fkgsrC2GpKlC2/qjn7uT2R3NsrdF71gMm7cIvlMIbLRnWVmLFK+D8NkmhFDzA4lF
NBY2Ccfqzhqq3K1hq7EDqcu3kZy90Gf6s1LHesdlFT5EXQjDfJuOG2WsoxMEEDAyi1a+KbxI+Blk
wlrd+ta8k0WHhQv+O2hLFveW3yljM3Zj7lI5YxeFBk3iTWfQ8xD9CPqk3E7qOiWmzGG6iASYCp4j
kKiSMCNIXxitzEiv+1rP3axHoEmrVfnoq/SKl33qk8qq/YPp+9xegiBs9Dj1HlCx/55LRnnsy8b8
u7IZ5pD06mtIo8ygLShdl49X0ex7Gh7l3NVejYPyEBWklezOHv4qcLnb4TFvbHov14C01/XleRIY
vE46j9Lkezbsw44vRIjijVLN3WHKD6Wk2/5LNRabuqttCynGWD+1FmJmGwTr7g/45pLP7yP4YkQU
txb3iRWOEJtMfuGKbfNWt2O09UpYMGRtUvdRJhoQo07Zr/s2r1w5g4V9kRNOItS86p/VBDBzwjTl
bkhmmCasCInRohWcig6w7X1TV5H3bIoCMzA8Yj8eIZeeXJ/GmlhLKlzD+6HIb7r1dv/3XwUEi9+/
OMeSEGh6FqmFKxsb70vUoGNhV6WTJXs2yn1T8zlY7Ey64+YGIF6ZlNsWK5Wglh55iVG48d/iWJzj
2DY3Zeu0nwP1/9PSvH4fNmMvoQ+WWErhapZrmMe82zSxM9SfxldB20jNiv+9sQMvxjWfyA/WQnnS
+2Qel5q8auFW0l6Cn376eTUBcWOp5sY/IiRu9PnfSzslQnKxZo4sFbL2cO72f0siJtF/hYrUiYdy
c3+5buy8C3PzsD8My7SEkSAQcxOKstHndg3KcGs7gNoDRgNtAUGYcvn7LcE0s5DUv5vIlS3Un/Xx
FHt/vfIolY6OPnQHF8v9EV3HHqQ1eM7zwiS9B2X6wiRMjV3jx2x2Wpen4ilEkgdepUeSzf95n6ES
yc1jBAPBWsPPrZlEPQnGTVJ98GEuzMokLWk4ZIOY2UMg+FsVMbv7I1uzMP/8w1rVgQhhnIkFOgqF
bRr7cI6NJPHvW7m1Af+XCAjUBtHbwlcQLQFrUbAC16T0OVGPSk2P4CEa9227cqbmvbz0FZTCdQjb
iZ9ISV0OSI+S0YrDvHR9fRdAOZ+8yGlmD8YKyPnWvH00s1iZDta7vK5nM2yEJjsF8uH+lN0yQOsV
nSVwKKFjPU/ph4UZGn0sePCUrmnWjpQ+Zeux/jwVi6niBIHGMHlFgjZauIUEsVWNPFXlGu0JKRR6
rfRjv4kJ8RVjJ4ZnST50ozNsh4NVv4WBupXtKLZ7p2o3mrSjrJKuNV3dWLyLL1p6jiwq03owKHAI
zUGMxXkv2lnwtxP/uR5AngzaBYYPtwR9nYt97ws5gZ5k1O6wi8y3pH8s1mqGN5z7hYXFVRKlbYOM
CRaUfnTE7q9uPoTEs1LkI13zcn+zzL9rsZI0p/Isp0QJN+JScmoQ9aQs0qJxWwRWHHKNAe+GKDkk
ERiKfzfFpqSLE7IhyqGLsKLXOyLHoG7cqZccVX6SIhIP4/6+kRv7ACqKORKn6s8hXmx+7I7mZDSN
m0KOHaew4cTxTyMfT2VfrESB12mFOWNqzTJGZKvIoy58U9TXuFhUKFyEuh6kej8abH71VTFeDVoP
UzXaxdCAe4J6qAV9HyRrXM7XY4VfgOw8TYCAOuG4vDzoKtTUiImUtcuHgMf9k8ifPWEzIFh/f06v
9wjvZpC575SsbPnFfkSFI4xQfK5dSUCKIssh5Jb3Qr6WAbx29SDzGBDZv1lpfUn226DUIGfd1LiZ
Gtm99DmPjvrkjAr6EGNGS+fx/qhumCMDRtsoeHr+LOuwQ6MoTR8rDQG1/kVod4D0utoR28+VM5Xi
Win2+kzDy/d/1q4qsQNw3yCSGrf8679A6m8Eu7cuSdaijXnJL4/zpZnFlpQgoEYzZGxcPfs9RnTF
Gg9V+V1C7NLbhCGhhqfaTfTf/Zm8sQ8VZDbIZfEPZ2Ie+4cLp8/rwRJStXHVPUxCn9rHNfDQddjG
qD4YWBxqGDutNo4wAGmYozuSrW+Ufb4Jd/fHcWOfX5iZP+PDOLw4qdIKVWQ3RCRX7R7mXJRXrBym
GxthxmDzUoaQhS7wxVikJC2KMfcaNymgz4BspicB6mWg+188o1jx7jdWZhZZQXMSDArpn4WxpiPP
a4Z9645R9t8E31IEKK6apI3Wr72JbwS6kKG9w2pBEM3ZicvZa0ZR71Vfbt3g6D8Xx+63eEJjet+c
4sfmr/etW5nHGxmoS3sLrySmnjBEotS6za45Enl8Vo/Fln61I/y2/7wvLkY2z/KHfSH1YlQ0iogl
9c3yy1+TFf8Y/H/Ho5A9AudFjpwEF7nahZlW05OcMKZ1++jJi1xN8V8rbSsIJ736q/dQ9/iUHC3p
EE0ppPL5p8w/3B/ne2fPwnuQup0poLk/0WNbfMEkenBgt3nrWmYCEbDdi4od+A9yvvO08zRtpiRz
KsMeA0iwzw05uMJ6XMOlzlvy3jcsnIks5944DV3LLUCqtnlsleTRbOpDXZV0x0zfJ3FNX+bGsYeJ
QSeZBiqHi2DhM/NWrnvQ2q0rj4dg/JMVgV3ku5WpveGYL4wsHhddBn++GQ+tm/QPnQHCUnIGDTIY
8ZMy7BP/WOlfw9f7NufVuppJQLfsKQBhV0F6LkepnsJDy7YNHQV1TsT9sq+etlZeuWkHcmF4JMlG
AvW9PB6TbgVpoiutG0bWzx4JRTMQfqXR11FdY5C66WMQzfh/phY+pp2MpAc13brFjrCg2TSmXVS7
PN+1vR0kG9qDqmYzfF+TPrkR6XE0dWVu2QGoiqLLYohdJE1iwRCtKH8M46emzbYlhB2Ucjbgabb9
RDmcb5A6D7K14U3Mavf+Ys4ju1rMD1+w2D9CPVR6iHiqm3TVOZKbNy1YW8eb5+CDicU6tpFp9RmQ
KhethW0tBbbVPar6yjjeA/B7A1ksYdqWI4yQWFEO4Y8ahvv/fgWSHW5liOZLOwWI9NAdEtLHZFG/
UZKvD8Wf/Fc2ODr9E2hcUgMenOjPKg5lbYIX14niBWHut2ytUc42nbQ1+rX5vb17oc2kxQ1AL7oN
l7tIgh/QQBQO4XbZVmNazIdgUx1/y8Ou7ezoZ3yUP93fNDdP5geD888/XFyhAttRqM9jOiXHYSc6
vbLypruu+s2X1gcTC3fd9qGIJrI1Xxnq56R8Cn0oXxwEB4vmROr+qCX6KQsdlb4oeqWeY1N79HXf
1ob6KBbU9dXOVoXR1hB+NPuVTMuNsPHi2xbRT1ISz/Umwy+3RVOSnnjRX6T4jf5Je9DPYyWvvChu
ugnQvqRcDAArkrjY20Edt7Ui+J3bNp/EEWCMFT554YzQkp+m4VNG4n4iB5iK9b7SxMMQFGukH7dW
nPgBWCt9HQQtiyehDvfbqMtT7wp9ZSv+vpZ7W6l+q2vKLLd8xSzVijwMDUfaEkeY1VAAxZbUE6WQ
ZiG1/msqx5Ww61YkgJgjzC8wJc08fpe7V0FHpZKNaHDLqdxG4qMhb4fmPAzephi2a0LKt/YKbcG0
nfJIo6S28K+p1QqerKeDK8Sd0wfRXqM/F49eNtlDFxl2CUu8OG7un89bb4GPRhcetxIowydpPPBa
+xPEO8MAU/VNz4883O4beq9zLLwuQSUiZTOaEOjnYmf2HYz6uY4lI/edKqydzKwOrdh8pn1+48W/
1Ox71thlWLshra+ocu916XsR/syF7ocemvsJEje9yraDlDiF4u1KBHbb16ZEWEdM1yL7G5sYjDjJ
AJA4hnH1kpC0IEDTh7VIxUObb/RvSET6w9YaEydNfjXb9HdID/wfOOsG73dQ2t1KYmeejOVkfbS/
8NNwYA81oDP2QiQfS0N4NYd8LdSeN++VDfhGRNwnBaplBtWoQinRynJwJy4BFEp/mMqzrjVPae4G
k2nX9Hvl7V/g8ltj0tYmeN7MS+OQws8Fa+DaZOMuT1bSaq2qeP3oJq3VO7I5HkQUVOkkV7zPQtj9
EhXIq/xG2IelXG4DET3s1og2wyT1K/Nw44xrkDoBFyfrTp5/cUN1Aq+eJo34ElX8XuZ/RKs9o0zs
9AKdbz9Ea61B4obfAu1IlZ7aCGmf5esbAmRN7ZtupPRYOJI/HNRi2xm9MwSJPQUQo/onoH1j8TNV
v1al5VY/W987JdEac9l1KwRDBu6NvMFclbzSHDGz2kz8ehrdJnMjuODawJaVB6Pbm8Z2bHadYe0L
OKhgID/OPb1iuBPhppX+ZJq/sttv3Vo0j4IboYaOcpW4cH2dKRt+K46jW+cPbUFsVWyszp4AXj7L
3dZ4msxvhr/GuHNrC1K3oXpAPA9kYHHGPGEaIYVMJ7dAlnVAOTho0cpB6WmiVAC40iTBKNuxP9kF
YvCeYa0l5G6sAA0YM08bIq2swDKPr4f5UBmaMrll9BVe08f6J1P0UEZW6ZQ9TFFe4QiiU4w27TKV
cPBbaKL8/7os+y+If913z9cOB9ZB8sewnrIOtMxenkdTGVE4l8XJbQfgtHo5HWEWWasIXnvVSyOL
SE2KMy1A/mFyk+aUw9xUUOHarpJh37ICVh3iCLhmuLQXV1rQ9ZpSNZXoapHv5IZsQ3DzN+k+//uE
0erMuoER5r6e3cqHwNaM0A/VhFJ09XF86GUjtJXUfLlv40aCibZ3bk3em/RtWctzIVRAKOmJFN2g
PXnDAZG1UHhqoufEq6nkKhvF8p1AXWsLvrUX0NOjQg2Qbs6HXw5NLiKEejysIoM52nBSxlsDoPhK
3H5rmSCJheyCbrGZr/HSShAbWoJnEt2c31/F3h743iuC3j+LINzen8ebA/pgajGgycoSsUk00ZXU
aduNT8gZrAxmzcL884+7Af1jpSxVLIgj0MIyty0lWYntry8OcijvQHkqV+y5RWAdRKFsVFoqzpiY
GDE/sXzKpWllIDcQTbOV/21jphtyGRWEeZe2hcHpyTqo6izeRK2tnORNdmqesh/FirnreSMlpZLS
gJMKxM8S52MEdScxKNn10WVoqn2CKvH9tb+eNX41cQYZTdAWwFAvV8aqBaGO6kRxxQmsXlJtezr8
UvBZ981c72YiKR5cc8GbG2xZgBgqUrR5M6nuWMCwIx4bupsm7RTGa3jaG4bwBfQbzfwRPEsWPtQQ
UrnrY0l1s6bcRXp4Ljzzr1LTS9KkX++P6cbi8IhDEA6KWBpVltVS3m9ZimyK4XJT2oH4o8CR3rdw
Y7cBYAMTTfmQ2i9iAper04yqlk1NbroGOL30sSnHl9qT8Nq9ZddRm9EEIvzUwh7ExfBkoR+08gHX
swk6BQ9Eu8vsi5YVuJA2yGFSQ8sN6qe2FVH3eNIrUnjhCv53xc6y9jaMnV8HXWC5QhA5XhjZHVhf
2Tp2ya/7M3odzc4DQvuT2aScvowuh1GUq7GLLbewnkb5RKLA9iDcbbOfki8daUj/dN/edb/vvD3m
BzhNGvSIGYsVzHUtiyHYEVwtaOC7lQ+1dBLz/lyZIk3anQMRDnxh9Iw/WdPLlAR2LfxX9AqBDOwx
QGjDfw/rLj9oXooPrtgyG9lIRFNw5ZcysYVvWmMfvcbxP2en7ql6Enb3J+DGhIPmgoGHKjySGMsJ
V+AXn4vjwdnIhc0k/Ixb5VAJ5Tb0EFbpgeCtQrmv9hKG6GgkJCB0RH91ziN8GKCp9b4n++Us9vFq
jQioCD4p584Q/vYop98f3W1bs0/jacSGki9tNVVbpYHZ68+tqY2nsK7fzBq1wKqsjF2kKcnKZM7O
6+JVOFO60CQAVp64mNfApbmqQBO3qTTY8LtN0SIpoO+7qntVde+L3sVr1q4SLnOv8NwTQmkSOKu4
cKV+UahNDUvNc2t8042vXek/aJXdGCXU6KSuVNNR27UJvR4hNomtOKHU11jHyxEmlZeTjoHyouom
eHDL5kxsua86j8RzMmqOZtFkdn8Nr4/oPE4OxdxgRm1p6cf7OJOKNm7M57KCAhqbh9zQ633ui9IB
bMeD0nrRYxALzT7Os+85KQcHGrrC1oJJf82tElnI+gwayXM9fUo2ZbdKD3Z1SauU+rjL5nWH13AJ
mTF6wQph3zGfI6GhGxhKMr9NoSlIX1emQrnaYBiChZzIFncFncTl9KeC1CGC6sPE/8R4v0zNHr7q
DkXd5o2WGDt8Vf6OR3KKarOW8bi6TBnizLvGA5dOYRgZLi3XlaUGXVtAwh8l/U6qaFyk689ciRGv
GxQww1Oa8JB3A9O5CHc0yy+8KlGtZ0Os9B+j33LXSIFqfTPkqf5VNilOeux969sEQ0Vpt14Y+7aA
ryl2w9jDTNKGgZEcginv9mll9ms6HremAQEd5LzRCiEdOP/8o/PyazFtZ2mnavKnR7SvcjuQx36/
ss43zOjcgPQlABqm0LGYBj2Hh6KWPZrMjaZ4mAj+LVuqYnA1aMna+qTn+9gYza0a99qzpACVzvTC
d5o+bbeCGRnbopUTxJbjNe7HK58DsHMmwp6zizNf28LD1eVQxGIUp24qy8mLGgbS3veS5sXzpdoJ
Qnod6QyCw9MsR/qyYMa4PzFXB+3dPGqns84k8OPl9AdwVLdFQBuSkVqbrBPDbTx5IUnN8p/hkDre
xiRy1Cj+ykjDXK70WIYJVGBmcEYcpv8vSQnwu1CqDmOdiLTPBO3P+0O7fixjcJ7cuW1gfrYuXuSx
nmltEvrhWa9/q8PnHo1lCDZ34VshI9gWlDtPcAR1jYfs6oZE8hiXxSajGwMPu9hpfoCQWxmb4TlT
1Oogl7K/q6ZG3cZ6XdjhmK2pUFzFGwt7ixu5R1Gu4NnOKI2Hsv+ELmlME4hGjtZJEVW7P6fvT/2L
CxlrRDWAnuntgN1g6bWaJkhqMtHn3kEc7mBtk023gcB3Y26SDTyhkJgLzq6nKPpd/p2eW8nRMqdf
g0XPVhZfMVNjioSzdOUiAn+5lQQJ8cmWBulzqpGUy5DnjTpoUlTtF1yqv+LAN1fikBuLSkhnzJ09
cyPh8pjIraoKZZskZyV8lCYku6fz21ivEQ7d2rEXZhbOQCprFaWhNEE4wd/TFWZk/oPkh/s83ua+
5yRUv1vFPBSSufLsvvJChHMfx7eIQlAGSwYjFuKziLi8NjxEiVsOMOmdqUHZkPLrUbG9v5NuLeFH
i4uN1Atxo3I4k3M1PgtWtUFM1H8Sil2F1vx9SzfWjow2SvKk9A0er4tJNQRUIOVQTs9qRUK9C/dp
+EVJ++dJrjf3Ld1YPy4ZqEVnIiFirCVJhVlFVjPJcX4ecwPuMs1hHsPBQeIrSiMUjpyMbiItoilu
xfC84S8PBChmcFrULGh2w/1cHoi+ykO5NyYoe+rmRzk442TXpO2tnRxsm/QoJaVdiXspTA76Kpve
9fxe2l6spJU0sIGJEraH1wCawCQ7pK3vjF9XxngFV6LjhwfsvFE1KoZLnussyhszisv8LEjnWoOk
tvb3g/cYWQ9kjMmJwpRw1oTf962+P8SvZ/b/rM4n50N8Mo7hYGR5np87HFz8Vr1qv+KXyO0e1A0s
tU6+B1X9mO/EB1p33fGxeI62yX46i5/kT+O+2WnHtaN67e8vpuF9D374oHROHTRtnZ+lRtgI8PJo
g+qk1VESEVqZKgeV0e/35+DaOVxaXNxoVTBEvjgx8V394ou4+ekpq3dluAn7Z/QJabXY3zd4FZQQ
pYFF4RDNCXtoQC7nvEmLrCNiyc9wAzmdJGx8Uz6k2YpSzy0rXB785U4jEzg/DT5MpFWXplXmU3FW
PJsoS/ixit+5zmbN4Sb7FZFI0llAGC9NeP6Q8VwPyrPgwZ5EEaLb9Aiq2opSK9um5P/qIRY3+YD0
aqIM6Vf6fVKn9o3ieH9Gb5xRKpqQWNDr/f6ouvyQbPRCohatOIdqz3ttVjs90UsCRfwaYcWNWSU7
QP0Y4mzq5OZi7fKCQi1pueKct6OdicO5AocW0Thyf0DzzC2OJW8nkMLcx6Q8lj0ilprG2tSl5dnM
km5XBiJE1e20piF+Y+fTcEpRFt46coJLK3UwlXEVjuWZsvVO8/oTVBUv0YMQjt8lwfw5JtO+9FdO
23XtkyDjo9H5oz7sy6D3xzY36/I8Cvkxjr6UFVmx6pQKnZ1Vg21oLUDw41A4mSC8+VV4vj+ztxaQ
Jlu2LDUFMO6LY9HJxhCknVSevUbbtUPjdF27bYR85a68aWbOsZAap2i1vLG8iZyWVajlORAo6Jbg
7ITG3I2F/t/94dxwlyCX/8/O4nYyg1DrwTuUZ804ymVFM/xnKYOy/TFPXPryV+Bd829bbktzppqb
m1Ppd1usnd+2aRxoVXUe6qx5UfNI/9LmseVQNUSOKpeLbSRFayR3t9wMoAkeHHOn4DV9lJGQai3V
tDprUXAQGw53aWvSb3KrsfIJdi7eV+2U7YVkjbvyxuTC901ZFYASlU9tMbkSEAWzgBXpPGk5Oorm
5640882QxS8aDa1hYxqOJVAJvb+k12d/Lg7IGOUdQg5l3lofDkgMCCFNhLo+j0YFYkJKgi+1rkcv
963cCOZmmVQCOo3sBKnchSfLylQUwlRlcOkYH+pg1E9aaYUbRdB8qHjE+lNe9sOXSGjp39ZbYRfz
/j2sfMR8t15uKD6C/BDCdWgAUBm7HKsem02cSFZ9VqpSttE+J+dWWT8l6ISP0wiy0ehm/hBPS508
afNt4lcW2djonxs45xQS2Ule09RmgGxdfkdeQ1VP0qQ+t2QitoBHmsMUpeXKxX9rZT9aWUQanVlR
tApJLkJB2295s0C6NtbN9v6kXh/SeSxcvLPmGUQNCyse3dx1mDKnUls+KI0XQeWk/47kYO/7vuYE
ersC8bn2dRiEEAOTILY5L5eTJ5dhqggWBjVxRNs8kH7LkpfTsl4ZK171+p7nQazzBpABLs1ohEtL
ZDgNWhir5lxX/3XDFwWhzfSt8lZ86o0JvLAyv0Y+HMCMzO+glHlzJnWHQgkMhXaAVDEshxDxZmpM
W0hmrBHWLPcG4QhFYUpL3Mcwyi8zeGNFx5/VatUZ3EzvFEVZkSAP1JWH8JUvXZpZjE1uimwaShNA
u1nDBQUZErrY/R8PEVG5fjGCP+NYH+l0yf9xjyztLq7dqS+GhFRxdbb0L320b8a3Ifpyf9/PvuKj
L3k3Mc8hkSilhqVD81Uqw0nt12cj/iHXiM8DJ0WLfUs7C1zedNeomo1u84q3fleUXprFcwBWmTkO
SHlf7pZySqui8EbctbqL3PBN/q5/Dp+6k/eY/TUc/5STMUKV3qmPiX+KhhWXstyrMo0ZuC0q5CSL
5rLOpfURtUHP8yirhImt/c764BiZ+qaUtI2uWiuh0xXyfGls4a2LJJCD1Jeas5WQRNqJMAUg5ZeN
tJ11iG3ZkxCPp2HAOx3UbDD0rSBndeA0bQVHqGZoXrj3JKubu9cLOTl4ZW2YThKHdMfpIYLdm6Kr
xekg6wk4H6XQ68Qpp276e3+fLJ0IowAAykqBaqQqsmTN4l3p600ydWdl7KK9QPlnH4/BA01I0cEb
q2ztjruxRPPB5qolmQeCYXHkwiLvlTRJ+jOdgfJTmDbCWz2mxlEP+2DrCV2NeykmEoti3TlKXAib
olDg8dWjzuF5Jzv5JB+ioiDXKAjyMcIYoVe62nGzTEAwLzMho06XPVEWrvxyK/nCqA5QF/fnqPUs
W5fzB82q6u/JJFWPiRIp9kCacFvqeXikaUc6VQiUrAAjr4/wjP6ay+vAv7hlF/496zOlyHO5P4e9
2p9I+zwLUCl8U6ui2YbCkLtt6L0ZvvIsFd0aH/t7KfLyIM8lJDw/2XRetUvweyKPCXV0ZThHvly6
VeINO01WRspHweQQo4i7WKElsJWE7tGaENvV0y44APMutqlf9D+jJMqe40aRnagXoOdMtJ4EBopv
ylAbdtwj35gEJX62qIwTInklrE1d/Az9Ye80lurZPIggmc09zdHF8ZMeTtauEzv/IHT6a5WXnUPD
51YgPrT7tEGFKsvylWfnjeuBaiz0vVA3zzH+EoCX+XGVBGI4nAPrV5vLG39EjDX4gozWwYzl8+CB
xpJ3BIKvfOH9Y3njmFyYXtwQFInRoxlR1c1k7VmLvddKl74NVvxcd6dYIOV+39xV/Dtvd0rvc987
FXG46S+3e13AfTeIyXCWoghVMnUTQeoLQtZJZMXOhcZRmvwoFMBWfHW3Yvv6sr+0vdjnata1RmVk
w7kzRtTFShpzJnnTJftW+Jl6hiNb3mbM4O9Q63jfhztDNB0g00qyBn28NenvrxvYaOksWYZuViRO
XTlUrHfU2nShisQBHT19Y/0XxMVK8HFr1FxRfCwZAIrSixk3RqtW6m7igEUCtUdPkw5aZVX/vo+g
eZxzNArvJ3plLtfVVILUMiNzOOup9tIFKO+qNAj+p1pQv7ytrOON6aMIpwLqxF/hO+eff4gUc8Nv
KCLp4zlsykMYaHZlfinHo0pjztgLtmRNJ6223AwNwYC6M2MdrcDOjUNt/M4AfmdVsr//SctYHN/N
Q5WkA0UsEnPLOR6HytOKMpzOvqfyOm2HGtZc4MfhyEV839T1cs54SfopGDyX9/J1bCHnqWRTOp3R
ce3tkOB/6+VKtrlv5UbQwVWEO4L7BqA8SYDFHHdaJvhhJZ1jv2u2SRI2x0JUc7sw1X7fj4L8MlK4
hxTa93d+qRgbeuKNDey65kbrpm4vJZ7xGFt5tvODtHxq8kTaG2JvOEHVoh4ZSK3yYkHkuxLw3ogL
SZTgWjRSvXRZLLk1uiIZzc6MlPPopxsyFuo22LTWX7W19WKnQb82OpGNxiA0GOEGgsXs2zSfu8ou
1pKJN1zd5afMK/lhm1IXNwQt5VP0k+5ku2Bzrn6iLrsr10KdOZS5vELR+iCOBpQxa94v6VEUq497
ScmUM9efnW7Lk7SJdr+Vk/eQOfHr/Y1xY6djixcfrhSq22U7w9Tmoq9L2GqI77PiC4KqlbUGX7qO
Fd/FS2ZILdsPcNDlzEGR2gV1lCrnKn6Dv28XjfU26RGUDNambnZLV1NHOKehHT4XBRaWQkUpzUbP
lXPyXRcOxrbcj9E+q3bk1ITTlDv9QZPsdI1s+sYZJg8q05AEJmxOh16OL+pDNmk4aedK009jOaqO
psXW9p9XCj88q3/OKB1zyXiuyH2oDnFlnhupqzZG3CT2WFWPUxOuicrf2BPsu3dFGyiPiGQvh6PK
XSIPvmyeI00IN5oRNhu1VdONlUNrc39QN2aOjlMRwD5Ub7STLS4zUambNIgM8yyUqo6UiWyi1jms
KaPdHNDsy6GgBEG3tGIItdIUg2Ce01qpjh1RaMgt0kZfGyRNXu6P6MoWce+szQLegDQK5Y3LyTME
v0iKMLHOtSzmL7Hn58pOkNFEtyua81apRK/NAZahpqtAXzxvikUMFNL+ZhaGIRDrJ7aFXI7l/TCU
Hmnffd+mthJP57HcqfRp61Vp+5W357+2nUBZ0l9BK89XyMezR8qPIhngrPdQ8ErDR5YnKtuZnL3t
Mmqgkuh4rjN5Kyf86iJ7tzJX/sh4Qk64VBnoxaSQ4kLN3r7scjtyg039hHwfN4Bzimy4yA/joT+8
OlAarM31lebA0vRiaUlS+z6cftnbw2bX/gk2E93/2Q4ujO6YHdAscv4mT/mvvtj6u7h2Vm7wq5tw
aX2e/g/Xj972QDIbBl79rrcw8AUat95nR/kibk5Wu612L739Em/8zWHN8vKQvlvm3IAQpDmb1OSl
5VARghRdh/QtUX7nkT3QaKiXgR3RrBB+Ms0vdbAvmsTRgmMv28gw2W208qK6Il+YP4EAiV0O3QkA
vYWfMNSkHzOxSt8GCAfMPZSUyKL5W3lLs7rsjH/SeDdGGzHeT+rR2sdPlTvzsu7VnW4es0fpz5Ru
wZg3D1F4yLTz/RO/vN3evw1EB155ZkZaYjT7yO/knm7iN0tqgo2Qm/KuHDNMR4XTxY10vG9ueeLf
zc0dcZx4yJiWrTZjJakl/H7pG0X+w5QmqKlU1QttH/v7dt4zOMvzPNfdqGoCxLui9VHGOFc7GNDf
9MIxfnUFz7lzSvgtOeIX6TvQY/FPXQxO3dtFcYqPVbATqt0UOs3vYdiLxYbG28TbTmRG1ZMfHiT5
FH+VH9VPpXxuSGENjvzXT7cTgudr3IBXhBXzHH389MVJ9Xolbtqgzd7I4vVD6pAb0HM76Z/Eymkf
hOiYlXZ+6P+HtO9achxZkv0imBEaeM2EoGZRoNQLrCS01vj6ddS9u0OCWMLm7PSMtVl3TwdSRUZG
eLgf5vKzfy+9uzlD2LFA8z+LOshwlK4OKZQfZNuR4QNtKAVsIQ5wCcBfVmtP4OWiIvjgzJK4Bcm+
PbOwUFPoah3wO5F+gUe12HrCqppDEN/JxvzNxdUnDfvp6pMQjblu3eKTSkPrdEHvfoyV9GQCwEy+
0l9huUxpZCyIa1aUm3lE/mVtH03HKBnmsqXsZmwfW2DEOwYfr8LvwTvJG2kVbT2abxyksPVfWmh0
HZ09wGD2LHUOlKf4dYPTvBkvcpeXGaYC/ktVoQqMUHTct7NgEjCeZ1FiCW4XZCtfrhikg2w+eq0h
cvdcekVXazxK+QDIcF58rvpo8dyVSvSa8Go4Rys55Tf+ANd4ZiMsHtO2di4cSqH0iVWVbm8sigTR
vRB9oYgmnut8MYcbHPb8aC0GOCQQ1GApBPvFKEhVW9mvxEJOLORyhZXiQac4XWSsJjOqSBE2RwQS
enMgHXYiKAB0fhBjAt4N6iSj+ITr2ABtBGVicaEm4WXv6ziSebLkT3lJbJPtToKW7XJpw7NLIN6C
3BCWc2Cou1YGrDseBGC8xGMKke24lsd3bseJ4AezGDTD7ricNALJtllgiKAxjmmlLVaFgMq0zlVG
n5L0S57x2VM7D04UqBqkRNEmeRdSuw60ccUssT4/Az2j0Xtygfq14X0+9tl/2eXxIqNtA2I06BYZ
VIFuD3sac3y/cDFSwPkJBlr0lwxEEyV2UxZwf0RFEilZkQYOQ6rcoX2vi8+BWtFMnKv737GyDdOO
cg7UQqBui8h7FDfgfVaHjhBj7XOjTNbW+sxoa2HrEgQp389zmYLx0+/PGnCVkERExgq34+3Q89qF
KLbYJVZAEJggBNjkaEmPqbjPbFIBJWukDJkLjYa4426+4U5AHzYgmcawUaUOGLZaLBKrWaTIU2ed
TLiKFZapiEYuJgFNtlzzDjLWyqVRHdvs64U/84TiJg42DhcWG6EHKg7jSgxQOL6Nk49vsO3FS+s5
zHfcIkWvxZzNo48jT1yVIIBqLiokRPBCAG5I3tuBqLpmZtdBoAVuH1eEaUOnp1lXVf5W5b0i0BZd
wL3EKS+8yIBrtHThFuipFGSPxZ0hJ+zWaULoHalc4z7bKSc+5zE0DIxIZgSLr+NU0R9v76m7bACU
D+Uf1MjRS3W7xmHYCrmtpqmVuNSXdAjcynWvJQFBQZYy2Sf3hs9hQOZMkqcG7dRAlkufzWtmSDZV
WNr4IpEWc3D3u+4Z7DwwCuF7QMKHMHAMv+BaFC8rl3UsVUhNWWfRz2iwe0k2W1Tt1g4IphvUvcNW
7/mZJ9df5uR2/yFxCL5DBOfo7YVSwO2EZJUjgJwv9izt9R2tH6tdr5Urhrwn5B0TQQ4FBSkETair
KSvc94TQs/Z7PNK1TRptu4Ub1GoakjdKl0f8s+zI+RzTc0pdEtOUrtdrep57T9zfezgw6DIC19PA
7Tm+96oyjTIeAqYXNnuL0XtYlKvAfXL/bU0XGqk3ZgZ/cRX3uHYiKlXH2JcKfQ5OuEfTLpF5kUb9
ho9yMrMz76PyW2sj7+MkGS6eANacRutoupIJxHJ/0+1utzMuCV39fHWgTVu3lGz73+BJnOlfnTgZ
t/ZHUR5bl3mzGOxrkll6ZGd8FtQhDlkJT08vCwPdSwiogLugFalmHNDc0Ed3jsIFihwMpmXbENJf
NjgE0Ml6PL/D9I33+fWeGe1zx0mdCG7FvrihlVUZ8cqZkzRxc2ICUXKDDjtYQCCRcrtdmKa1QYaY
MJdoaT/9mO26Xu8bon7veLIRtbl2g/uwaLCGqBzmkHUdAxsXmQT5nbxiLsj3kbZcZWCO7pi9nH2W
0ksjzgS+kysE3zRcU2igU0cXMYj7hZ7palgT0RJfmJH8zHfJzBGYiHHAlzDQwYAcZxCDHb3Rux58
JgrgppdED/TIVLYKWf86mkKDGUtTDgTzIkDzDgRUeGjdLpWUNYpctDZzaZ3IaNO1X/CkKHZZ+e9D
ZozoytBo3vhCSEQvhSE1bvB240ktQDgSqTxv8RVCHfjxHp8IU2/NjTxWUVRCAdwec9mIJDg1Ondk
cILxvv5iqR7rdC1tZpKVU8dqUKRCvR6YijuQW85nfNgLGCCahnQJUn4i3u2PRzWx9xAAoniDrspB
RWS0WGmIJizOixwrlPKX3Mu3GYPijetF+mM7EycKcBRwEGM4iPb/ANNX7l6R/cav+8Kx4iJZcw57
sMXgVY29Tx5lxCyqDdTpZ47VRFYKjJhXNkcL1gqt6/JK4lg74+AQX3MIfmrJz8+KmCuCy5aul5Bf
xpv2PBPt/lUgRw7xxvTIXbGoNBRlA9Ovrwv6LOnPDe3MZCkSzTBWqo5P+LwM/h/5hhzqC2hEkUil
0dJElrBYblJN+10+XoD7MPR2MoaNcLUAMsOrvlhmjuV56lLqbb0WF9usZbUoL2lRcDOTP2luYGcZ
eoJRNx7tK59NFZuLHMcKBjVG3YMEoaQsg3KTzvL7T12uQzfwoKYNmBhgLbdD4+qgKFtBcaxqnSno
vMCE8iRWSLvyD+VTrIk2hRpkGeKCRWcynhuCfUmI8NEAfpi8gXXp8Uzfgf8R2tx8z+jGLUGEnmUM
51hapbOvO1+gvsHv2l+/IA61Z27GIS8w3mnXgx9dva2Ti0FdqI5VoI/hVG8X7OZDRCJJ3HXpTBQz
8WLEwCB8DYo51HyRdbydaKYtF1EWhK61iciuJyyrd9/fm2cgOuh3swSc6/FE/i3c3diu7I3eE77t
imhmhr3GX9XlhpWtYOPWBsDo/oJ49hL5AUgIV5AvDl3wZgmb2gNX02ukrrhy0+iLBUmZtRzrsgj5
ingbAHTy+Av/HpCPvnCUtencsLcBJ3EtTaAZUQ0UPRIiEoSX386a7tl3ztcgUqf/XA4H47RlzHBP
z0ftdbdZnoVP7+BpMV3a+resAe9EltnL4++bPhr/zOCYGiGGwlEvuIFrceIG7MDlS+FrakE8ifry
2hdXybpzfWQiVpwWHjtpl10KlrQf5QmIqE4+pu5MMn4i4XSzhcbgN+RGPBD/YElFZVfa6MBhdVFd
8naqNaVqiYmRFKThkXsCOWQerIsUbcmy+pMrO6V2SGjP1b4nXof4IJTxAaVFVgII+ds9DVrbNosX
kWtB6mQt6IXZv3BPHl28Nhq6AdGvSxczJ3bqKry2OLqWuphTo9JNXEvOl1JGITAZAiH/jtS8O5fD
nJ5uFCLAhTSkt8a4kgoZ3lrsMN2ZYPAR5SJNOOd7F9wAaDjYA1Kgye6hgAo1ROZ19LWGPVUvj/fg
tDsUAVdCQgCx+xh+VXVSHqlJhSUHMYeU68yCX/vOR+PQjEN+N/ZXkRKYnC2jx6Wg4lxJcirwHXpq
AXtEfIOraOS1xFqq4zCG/c4USfY7iG2TJCEspYExc+9Pesg/9UxcAVATHYdTde862E6da0VMZDjF
M4q5ke1q9eLIQUJUEnDbUw+oRu4NtWCH0RYyndVFnv2I0ZbuU3XhtlHvWpV8Bmm2qixZf6u0BG09
3TFwj0C/a2ziaQKqcisOT3wp5+Zc93C/jx0jCu0gBsZ1AVjw6BuCtIfAd4lvQCnUiNBvWpI3nsb7
eG9ZVmQEWmK45BcubyZknh78kEkGZhzKJGNsWFuISulAD8riKDhuDV9jqL00a13/EOl38inOpI4n
7ygEOf9jbxToeIUsZK0Ie9Vaa7f5JX4K9HIrL5OdpLkf+ZLf92vG3BcxSWm4dkn16Wghff4Pzhi6
8ABswHsVQP3RTZk7ecVFYeFZTH0OF5p3lHOdTYDqXMvqPgq2zjez5uc61iej3Guro9sPWEC/zWtY
dXlqvL7v3K/KLGhBjOEefMXLPF51FLoeuuTpTxKRCLTTRLq39soSdGzEOncvmzmGkinvOrQGgXP7
D9s7+iY1DUo1km3X8lLTLS95tYm5N5nfuG1C5mZ98NTjTT44FeT20CZ7J2AVxE7ah/wC6b1G94iz
7nYeWF0p3XPo8KTsf3J3IrZUBjQJhMfHdK5qHmU5HzCelVSOLgpfjkx4Tk9byNKqRiU9LRLqFTqT
/JbZT7aNoPfO+FQaGsvNUJ17fE+88oGcBr51YCvDS380zyiDZZnncL6llqYULtnFsbFNf44YcfDN
oxkGSh6ZGBgAx9UYutUCkc+HHe9bdblmeFpCbFzv3Cel/358gIavHdkBXEUWsGkQCSC+xe9fvY44
oVKUUmRCK6hSrW09goSPUK28XQ45Cc4Bb9i/pZjBQgKQxoFgElrDwPGO/QZbS27QqiH81KFcd8Yc
0nyiyH5rYOSB88Lv7LiCgWTfb2KN+0k3wH4g3iOqpl6azznOvIkNgQEh041IClCQcfU2ixEClALs
CR2pixfwvcX92o8/Hi/URDkFw0ID3iA6ju2njl/WUZRzReZH1nOhJyB202TiX8ptvc0Iu8Wbuien
mqT6U0ySVRzr5TOLNPl5+fgrBiPj7XL9EaMXpwuAk1NDk94SKl4X+pYkzudjCxOziRrhQD6I2BRd
PKOgpeEqmW2KDECtFhd3v/LQ+gQpL0d7bGZiILg00EwDQ9iLY5eSx3YI1TAMJK+jZ3mB7m02z+do
YqYisBsro8HUIIhzhXJAKKmHul7zW9uD4F/0GrK7Lnnle7NoQSE5F4vdF/9Q+bka2+hOrHIhd3vQ
YiGyD+Sz2P8W/dHP9rFzYQu8h1Z+s3o8mRNOZOi1gBNZAAV1B0sHf4tax0EQWY1IqjKANOmpa9/y
0mi5iqTuce49frdH4BBhCM0GSBrj5TJyWrXMhVkiJbHldT5l20E52TEFCLOh3Yyb2Sh3jnhka7SE
gpJHLesHscUWsgaiJlDHGlFRm57datXi6/FE3u1KGEP7/ZCWVMH3po7uliSWu0L2gA+q4ayc+rPO
i+/HFu6ffYOJAfiALnTk+selypQN/Zpla+AUAaxwUROqX19Zm/qi4Txxmw0ztxkHj3DjMYBwwPEC
xAId79AoHa0Vn2a+F4RCivI3HNaq1hiCbBD5AarW7GmjIRh+PML7p//I4mjFUIeX2oDhU2uTtptP
h3hmTT364xvg4O90eqzI95IGX1qiPzY8NbVD0g+XGjoPgesYXTyJB/pB3/EyC68b7V3d2AyxDeJw
2kdpqr72PVdvuDt2GCjAFABd4yIdeOlu727HSyTFbpvMEkwwdHO6a0BsFtoG6U87k9S8iy1HlkYv
dz9SkWaUYanyvkNJO1cLcu7mxFvmhjMcjqtQRPTRTwrpiMyKiNDRWFhKKrEUW5t5KM2ZGV9hEhNw
uc1mVqY7EXF8JKJVPXAJ+yZevDkFzPtgZJg5BWQaoJkYGGdHmxFxohjgeGTY/tK78m5E72qxr1Yf
tXluSFjPbcG7wBzmwHcG0AUe/ehdGg1OKiEHnAJ3aQH3KpON95ElRiFoL1JMzo4mRWQO5XGfaBks
ojcaLcEIJOFYbldtYQtp4TlNbqG6BkF2vPZCKGsQ9yAja0V8Q7iIIA7TZJvW4blkTuFPPxdR3ida
Rt8w2jm1F/V4Apa5tcP944D6WkuhFeVSmgIo0M4pGw1zOPZo1yMezTFQ7eC3Vdvcyg1nGW7CuTWc
uARuZnTkMReFq/CJVORW5q1wrom2M5SMLIq3NtCW/JN8yY0ZxzWE3I9GNNqkYhEEHLTacitWdyJI
il8ZDrvHj46ZvVYLwGbJXCpwdtuMYhSwyIlopsW24ZMdOLL6CPDTF0FPI8P/SqHmVh8SSJpHHNDS
AAYSlgko/waojDh7ZO6iJWwegIlVtClAHQm0wrcbGJLFQCAyUWGxzilqtVCJicyue5uWzdJvjr0+
V2O/R8zjFkTPB3CeYNlGI99oAyGG7yovsAurzV/Bj8xZ4YuIlGQ0wNT9vULkXbxpGtKvFYNHoujx
Yg9rOVprNLTAH0E1D0g3aXRWFoua90PQeVhp9epXtNak+hylRBFm7ExcGZDGGqAE8kAoJI8WGGC/
SGGTqLR8/9TzSxlkTztsJMhKtjPVmbvWbjDqoVFx6IeEpjFa/0b3IHIiWcUgd24t9Ao5mE/gjGTD
WXvWZefnRCEfaw7ZF/TjLUhsOoeYUv10zn82rxnRAjKnwDQVf+BzkIta/OmNjDEU0G1TwbYllVZY
UTcyGCPK9HjrbeT2Fyu7DEll9uomKFciyBBc0iDfzmjCXvkNX/Ngxpnc94b8zc0/HzM62k7v+XWT
KyUu1fo72Hw2eg2YK+kNKBIQVDwICYBLc3WZNBtH28ylbiZ8GTrQsAcQaKJLbNxxzhapVDNpV1m5
xLTEVnnwuqbC7Cgnrj3wK6IzEf2CwHr87ZCr0CFvIt6umMEMuizZJcM9h/nKM6G6VEQgraLy0q0J
1OCcXkdbaQYwNcS50DJSfyjNi6tsfGFTVSD3f3t81v6y3reHjQWgGZozwxMTP49OOh7zfiVHXGvl
kNg+2YzemXWu81+BJi9DhvSO6YLAOqVNtkWHeJPoLH8IfQKZNhk6qMEGYPDK7FgtLb5tjWV0QYWW
k2733wE31/F2R46LVtabbx1dO1EYJAHrLFqrIDvsSiQY3lE1GJADPUF+Tb/Em3Qv0nNIEUl8P56o
vxzJo4kabVNkGT0lyXoIvdL3kO46HTnLgLTa55A8vexU8v7ikbcP0WSpRfcvHzP27yEuAyMEImlU
7HFuQal2ewkwqtDGSia2CNPQrxbo/TIC/DDItZig71gTSUNt/JgxO0zpeNTXVkeOK+LVUoHaS2uV
7b4TEZ+FhZaoy4ideynw9+fwdnyjKI0TewECWBifERHjoL13FBqpOgSoSQn4hU63yFJ/cshgR6ZK
c8JpOaGLDYW3JnN56vtelNFcD996dVjVOGqljLVbK3qOt/yLQGytX57QdYsfgINTMM0Q51v1iXZE
2UDTZ/uY72/828kYncoe8hccW+EDnOybLTexS0phG1QC4eK3wE8H4GfozN36k+drYLkDpwsqckjj
3Q6b8ZwEnNAMhk3YL8M9P72vmK9y5RsSST8+IEiVoDHR3vMkNKEkwgCfNnPG7m9kDHsQpcNtjJ6H
8R4XHU/lesXpLJjvQrI7eOgCWjvk9CN8m6dVeDbRKyhS7lPYfy9/aU7nivL3nVvDygONs8CrFc56
rGjPMKEv2FHUWc+b18PO23zyRrY/oFTlkVO6MU1zr587sl5/FKu9tQ51lwD0e1w+P56IYXnvTt3V
V4yWnw1LSKJzIeaBo3X+IhcBSap/S/M3eFMsJ5i+8CYCYcXoaAN6kMo5WEgsr9ftQtZBg6c/HsbU
cl5bGB3pvLATyc2zzioiyC2KIXhZcXAD02FlTQzw3Owa8tjiH+fDeOauTY5OLtv5rcrJSWel2vNu
h2JBQjbd8fV19+7SwyXbXXDFa+CIP7Vk1UOnZuWQC79ZRdQkRNethCWWu8ZtR9Sn5dknaz3eoznW
+o3pt/b4U6c86yD1hBB3MQhIjC4zgRkKtBEOWxMBViEe/f49FXQvUmamZNIOAN14OwAue8co79s9
iASHM5UiFz6kPhUEVwsJAIry9/GIpnbtUFhHCw2AXpB5uXUfqc2ndacGnYU/1BBRRMOgxDWkRgb0
/2RIHfmposHchcMhVaM3m9uUC4tnXx+bmJy1f8aijm5b5HiKtBL8zpIDyLI52wgPAzZ4cdK5Wt3M
pI0BxnUlQvCVxaRVQosHVoxzGCc9Wo7c1eMRTd2vV6sz5p0Vy6RjOhmGQGBNaxV1/qT8D9YF5E0I
ceE6gWYerUsF1dlkEeadVQeVxoYAjzp70Z9J194xhg9+69rKaGkauW24LIYVpIq20fA4ed0dFvrB
eEqXNTm1m9Oppm+1/vYhcORjQTT0ZzyeyslY8PoTRq4T2InaFnJswFR73SREVuFmdoZxOOGqMvv9
E3+MyfZDT7TzEjiKkM64jqml/GucGQRNgG8YhaLdINnwt/+rFiDxJCZK8C+5u//fHKPP5P9bGD2N
i9SXHL/FAIsAmAVXk5znlJ1D6P0vK/mPlbHDECNOLkJY8fxlRJ53yYBOOKxOIjLi1ql5+hJIg9ij
1httj2hvmEv0YMz4x6kDeDWZf9w1V7Ge3PgDFz4+ohz8o/ojWqFjPN4vUyZQxMPbDw2UIEocnQu2
brNKdjqcC3RvF7Fo2JmyAm3bzLaYeEmjWAhMDziDkdZA08etAw4DX+Arru6Bdym1Ae3YrtB8rq2C
HdG34FKj+Vr+SOlyrrlsIrt5Y3gM7HFVPpbEEoZ5kF6a0ocXbIr3xVNWExuNcsJSfUo+H0/pVGiB
IHExdGviUhtrzyzY3C/5pOitCCCmLtYFgAL86oR38nvgz2RvhmkbxxSwg15+tKAu8Ei+nda4y+Ks
aLjeUjqQ8Yfnik21lCeLV8Y/qny6jmaJyiYfe9cmRyvpl5BEAONKj8fepqMV3pocdZbvvHYxHItE
FY2Be5jDDP3tw7uBojYkIUOBnoZxLqDh4sAHZVRv9YGhhgbY6UgbQJiZf/EY0iy2VaWjW3X1eCUn
6g8sQoZ/rA5X8dUBdCq1jdXM7q26op1EYtCVe0QWaF39slSNnrwnFhQA0as9x7k8ua5XhkduNA/r
bMGlMMypT96ahW5x8LZI3lzeBBt8PONmhr/s0dyONlEi21DEjAdjzrFhHCL+pIkZtsc5bMmf2vK9
IVAowguAmmpc7QjQWOtEvNhbu11BNwaySMv6klmMbqKLkUJTXLNY+tUZ+scxgouolqn56+vV5jjj
jSYHDFoikNMJOKjj3lo2s3mvUdXeQqaeV4xyybs0prOVlclFvDIzntciqQS1g5k43dWHLiMgavRj
olJFfS65uSMy+USWwLcEZBAC6juRraJiPSDL3IXFktWK0U+Ofjl8votoGj18rlanFchVDIeZxSXf
3/jywBCJHiAkrAHzH72ksqqKq6pkamvRcxYjplTk57zcH6377cYZbAzcz6gHQsB3ZCPJHTcDs1Nj
IaLBTSxR9ZPd4CYm8WH1Ey+/XmICop79uijJeWmBuG75sV6COEfWnJfHLmEi/3L7KcN0XLkEIAxS
OXSCxnrmCX8A+QdhDTzgACGKTCClV4uV+fKGHrl9cTgfszmc6j2OCUfxeiaG+/zKvMLIUdwFMK9Y
r90vev/pgSXGYBzxnbT9ehEOEnnb70sKmd73X1TrH49/erX/WYmRR+wDoZCCEiuRdi9RecjkmVr5
xC6+HeDI85VNE8oOpPgQv+ZabbwaAu2H7qvSIU96jDLPdk2Xy29FV5ePRzbh7G8tj46rUoH4ME/C
BoFlAeopSNaWmupokQraUxC5yMVSDU2XPeTiUxhvonS223jYxY92+ehm7Utl0TcB5pYnr8H+HcUY
V7vwy9WKCJqpL4x1uj7DI85FmROx2c3AxzGg7PZtwA52NzVCM/B8hcbl5+S/6DZZU1dfMk9LNMs+
nu2J5P6t0dFTKWJkP+ISGG2oWBGt1d53n/X5EhwvyXq1MkX9JUTyOiYL4w3BIanYoQTfEG0uMp24
lG4/ZPRg6sQmTrw/35Lpw3Fu9Pf38qKSekjQ7CR68bWTGW9ItN2+JaK+hw8nQB/g7WR+z2zBudP9
t0WvTjenVlmSxNj8zPL5FXwXGWIriRoriFxtXO30I+tbXUaXP0dYa31UtePM6Z79gOH4X31A1dZd
BOq+xuJ2pQYmMkR3uD8wCR5ZtcRMl0+MTF90fY0ZCHdH15x5Qd/fzLeLMXJvXaeIUc3Avov2QrvZ
KKnFgtrEhspfNvOOvOecu3Wlf73jV2P1FTDAqoMrzfQIJb2doB9WOrd60tn1nnK4SLS5TT87vSPn
xhdpWlUpTAKVIBqstnLPDqmHuADvyhPgTtttpMFxr9HR//J95L+l01xf/0Qa+XaKR25ODmzG87jh
tIPUYDMAFYBWAEv9FgsdbOBrNwGV6dPLSwWVszeqg+UbzLI4ifYhJYCoY+mXy5ll/2PQeuD6/or+
V2sRxFHm5PXwUbtGPyDXiLsd6c+T+UXg+Lwn+HwHu32O4vPv2fDA7t8eubLbqy4TBYNd0EnvIqKV
250ho9fW1k6n9rQlzBFbASg7vEtnjtrMTv9zyleWQfAs21B/hbPPshXyVdA/SjZe6VA/6I2k5vTH
/nYCNnGz7GO4W54XiRulsJdrr9nHjt8iHiRmY6BE94Qhnh1Dm1nUiTfbrclx1Ka6HBOEMJlq9s42
RcNb20vhYG+6Ob95n8W4tTRyW2H03zfY0Ku129XbPiGHQ6xF1CH21nxCyi2WyJ7Xz9hGG/5fv59u
rY+cVqm2RaIOJ0qKzLIwbXTcRzkN+xX46LXHy3jfnH7rtMap+UCx0zRXYaszNd8jr7iiMmKg/ISB
rk5PMv1Szm8J/Jhm/R5Bb7CZ2bZ/umd3Jwa88IPqlAStstGiKl1Y+H6MKEnYbV4rpDYzapyC3Um5
eA01XWR0jivXKDf8CVWLBEfHM2h8HC6rpdIPmL1ZIOcEZATzf/VJo9XPHE/JSyhpW91RCECEsoMr
Jyu5B37UNr7IHim6M8VbYGYqJk/wldnRsqM1MMoiHksBeipNoqnyFnkptTMzmtP5/UNRPZr0UdSd
yKIa1iruDZF0x/preBwvEPxz9DNGFyiWHv+xm0uOXbDCqd7vOQ3F3wQVQHTpGvnz9oUHjHcBsqCa
/OQlOXGrl8p48/fiWgdJkHZEmwC3Y7ZSNzdJw9w/+vLRjcdBFqUVhKixKpvbV8HCYlh+rj4//SbD
VhwA7ZAHGldEMjvOPFUZwiZkpOQhYkE2ysbpl/V+D0Qaujp09LAsIUdMNs7nMpttH7vfC+BfX6jg
1EcOdWhYvY2b+owraqiLo1QCkUy/LFeVzeR0YUd7TpGhhSiH2mNHwA7x8e3E3lgcF5qyuGYb3407
S2M4EvxAp8HXhc2R0bAZZ0zde9dbU6NQvQNPVdC7GFxDF6Z42GwUutmBCwsxi6tlM6dq2Mp340Ll
Fx5myH+NEXZsnZR53WJctku9jKDfVaMz4xkinHsTUP4E8BbSRGPaWa9At1/XoxALeo2h6f793VmC
lqAnL91BqcieHvvYeGxzwkcBOQ8SMfD0o78Q7Za3G0RFza71S6fHHFZ6A8DY5+HULyWtMIDzTVaE
Wr7ekF+fzsV7E7cw0PQQAGVBE4S2hXEfsx3gRcFUYmf51bpr9FSWQE20L0pAusD7KpdfIGwAR/xc
UnFqkq/NjsLMmuNczstgFplTHX87gyBz6zuUWT2e2XsuBcjYXxsaHT0/y+XaRbe69YwkW6wdkA8J
Nhfw5KHnT90U9LMwD55eUBbZxhC80ofVVuc2a0+zQDdsWokhLWtzva7NfWacS4p/14lxXhCICqP3
dg7IMrW9QXGEdNnQZQzykdt9IJV+H6ai21tsd443WWapnhE0c/ITEw8NTMqVmcEtX0WXrFBkat5g
u3Hr6pgJ6OL4Comp6/uhUPV7DnW6LI3lefkRaHMqG1OuEPlAuOJBCRv7/dY0l6VRGkH8wnJsCJmo
B5sHHg3CqTx4ywXFfLz6Ew8HBeRUKrQvVJTEodd4a021fVQhE9QF4i2zSUGShy3A4PFwkuknanQv
ClbRJswO2ZPcnMNCDVtr7EiujY8Wk7OLPK9CJHgdiGs/pxKCHRlZXu63gNvKMwQg5SzxxJTfv7Y5
WtladdXaiTBgdtuihTddyjL1GPAf5zzpUA19yeTj4zme8iBoQIL840BqhqfIKNBhG+js8iFbW/IL
XD4ojRMjEzRB3dWWHa1wpz+2NzGrN+ZGwU6VR0zmtIvaEta+hp44cG6yEWWKJ8c17XKGVWNit94Y
G37/6qAIYS+WYYGxCVRmjC7Wsvw1O5TOTJ1ucg4RGQxIXpRs0Zh8a0etS8lXkrKxIKsUPklisFOa
JCOu3Yl6leXMqhkklgQwWEeVq5qi0DFz1/iwM0a7FQcFPP7gVxsQtaNrHAhVaNfzam15rbbwTTEd
mCyZdfTCnZLP7JNvSPT5eCWlicjhxuRo1JEnQYzMhklhYab5W/XJsJ+CR1Nvs4gJm2leQDx25bZv
Cyxzq4npLouPKXhsY7NVd6H9HHWHEnBKEZy3P4Fagu91rbS07XaJfRLwf6uhLiEqweKJx+4d1AVS
a7i9FiW0yKinmGFsVilpzv2aR1Wy/PbBmruOFzQrX9zwSxpUAU9SRflmJRYFjeytlOqtvPLWmV+D
46SkIHaVuhml4HtWQqhVYBVE3MYqevvu5G/aCjWSHCUTId3054KljFEJh6AbWqoSd121IHLWeQXc
7E8xWrBf2jks2sTlfPMBIyeCxEMX8rGHtEejCR2Jfjv3FyXqqDYraWbnT/QXYLACOvHRHIIX498e
uTph/CItuRKXkcVlhkjSba2lW16DHGRt5EZshquN4lLX6DeRZRt9iLQiT20jwhP2LL+3NIc8u7ln
Zu6NiQ6a268aOZkQwiE12+GrQG/5KtpkB9jsAJ9l9FcGRH2Ft6lck6bWjC+dcDfg1BnUctAxA72L
UbASSakEOuGwteJewhZd0LhCcISUcoa2Pf/18fGbOPDQ3UI3LIpyA1nAKARDAVYJkyZrLblkvOca
r1MiSK09s5snygcKzyrg6BsEX1iAO25dm6gmLmcrgOnLYUKgY2CEtqa2rgaqprQmuWz1KK+iSm8j
wo00jwcooqFhI1OhO0v5uijAXZczy9TVWX4m7J46aeirUwEVwllDh8vIAfmKw3ZBL7cWJBrZ1sij
rSCm5Ji5Pxy4MFCsBKMw3tKFZjM0y0xnQR4vwcTTdBA4/+cDRiFCHfkeHDKg49EzGL6M90Z/1ZzP
gBx/l6isLMHrmjmUe6sXJOo2+JW5HNzESQcLwACYBhZrEJi7XRwuq6Eyk+M5lQO7jmyR3Wi7YGkc
erI4SIdm6z0VK3+9nBn1xBV+Y3W0JcqmB58TB+DSpjRCICZIsM8IbxyMyykyf0qybYztl0wBa21W
6/8i7bp641a65C8iwBxem2mipJHEkawXQsFizqnZv36LXuznGYo7xHqvgQvDAnTY+YQ6VfTomSsf
sBQdX33A7JxhLuCeylN0jHdAcEDp01v0XQwA0XpaeVeXZhiFbxmkAWinBynm9QyPBc+pwcjDA0X/
mYJCBT3n7Jllm9HYavraYVt4USHgC8UWRA8a9vTs5lbhKuQNFZgXZqb02r0ngFEg+fZAVOvz5eWu
t9EeC+rE3091gpGuTeua9ennF3e5FnKVPmiw3lZHcHDi3pTQ+AN1IkZGyazgyoDYJdlooSk+h9Vd
aN/eVwslWjAzAUMNyRoNFLHabPRpkqhJ2Y6AVmlOdQwFogffAALsobwLkrdDoNyzfhO0BFqgty0v
LPKV4fnA60EDXxNFPBVvRGEXqETUD5rck0I0w2IlQbEQI6KTBlojAKUqCuL261mG3lPH6TXCilY6
9B+y8V3TZ0NbGdECHB2R0ZQW0DUFlCHzOK1ChCi0Bl4HiZxHc7CV1/hL/aYHwQHbvak4FXljTm/x
Jjvo7vAuOMdnF9AGZpbveKWrQ28ffqHNYWe7h4P9Pm4FW4Zs0/aFmYdfu933aeUmW1oBSNoJcJoQ
h6At8npStLznh7gQRy8tT6CrNCrLSNBp00JwBk7z7dVeKAtBSuTC2Gyf1Whq5bUIxvbHe/U9tUC3
7hHtsd18uq6NrmgQSHLgXBdfhtULe+HqvDI922m9IXWAYAqjJ7oV3KKIfDj7r/OxQRdZejbc3Tu3
VVZusKXb8srmbMMNTZn7rQKbGanOGnmNt0fhrjzHK9fHUrAuA4GtqaAeQYpgvrFTuW041mNaCyTA
cqswVcQcoJTmtwhgG/hfvtPa+iskIe+5rfbwpTyD9uJ5Tc5noRSG1b34jNmb2PuxP4YDPgOE8QJ4
fO9aTK64Y6+2fM95/Qd6LSma98D5un0S0E+orGyvaffMAjFA0PEHwpfoc9FmSyz7TYFZwMkbi99N
fNfoj7e37x8w7U8DCC5EdGf/RKCymKGYShvqAc7x1m8lix3ks74Ddl8FnCC1UC5wazvZVlAcdL0n
lEYM63sSCQC5GvfQo4GxhXoQdFrJ2ileHvrfL5u9ywiBKz6jLfUijW/2SaDod4qePt0e/zR/N4b/
B9t98Uq1g9FKQlnDiC/+EsWgO1cQMLfRtZSvaHIvDgftboC6g4b9R241GNG40FWY6DAOnyodvfbS
2oO/ZmK6Fy8GIymN0sd+R71zN5oZBCCwpPel8wcTdMi2aD9UJfPX7gk16tuzuHhalYvBzddKpBwT
/lh+FXdHR0KfWeE+Ri4cd6uy7F8i9sfm29imqKqsZdYWl/Cv7Xm6XM0lva+6nnq9qmwG/swbH7zK
7NsjXHpnLwaozTw3vuUo+ImwGYPid+tbGn0RIicOM+sfzKDlZKIWQQfhnP6YNiDw6SVKvbIMTL39
CCSnL58ahN637SwFO/AX/hqabZWMJeBREUfq6UJjZzm6tRW/JthBBcnRuB0COJxESKbF4rcUa2YJ
5r2+R3nKV2Sn0ug2EOWzQbOVHTxZ/XEaL75qto0kBWB4g8dSMhQxn8VGT5wwrQGUbIE/CcMqOY29
/FFzurQCJVyItTEdqHqghxB9m8p0si5OTgZpEF/h0BXdlO1pECO7qk4jOyu5uOeNtYz7Aiwe1R20
GoiIgNEeOk9E05xD1F8hL+s3AMtEllqT3ABinDQQ0WNfcovWvl360oLJBXQd9FvNTCaB+XAln7n4
lk/EGFP9DG/s/OQoSm9AuAYo4Oo7C159QbZSyS76Yyy9a7ITU4joQFWHGa8rm29K68+XeSIxm4pq
uoz63fVsh6HY834f8AB78GaBNPGRuytJ9uC/hCs5lKVcKmgskTdTIXEADMLMXclH2ge5mDHPEl4E
kJp8uB2K3TlpXrqVO3DBGcMLCiEeFAkV+MkzS1KistrPUcuIt21nUqsBAo6OJH1ci2xAHP1z/oCe
RserAhYGGYn26/nrkkZukxJOvwHFkqNBma/akNHtQgf0xoJO0qoVQ7NivkydFJrVHxWV/dexoD3n
8npOVRJMgSFJQhwJs5BCBTSyvcoVv6kUtslzl0PYED0SuhwQPgD43SxkMckfNTVoADqqK+QhorQo
04PeapFqq6VsFHaRIXv7laSJzztQk4PArEr1IjJ1WeFHq5Z7Pr+nYaZMkmPoWLanltLcyTsgWYko
tSBdMCAKIZEgGcfIokMQq9uBDcZJyvpUui+0gqZ7eSzE4FiHUc1Zasj5EskEseRdVqCOsgexghjf
Z3mr1K9aofXFQx9HtbGlLdCSbt2kUomnXY2AEWVDKjsGTSVhX5TjWO/ETPWnGoLoq0dR4Cs0pwy+
JDh52gTPuAND+pSNUdocQ0UJNbMG5zfU7JQKhLNFHcWI8gwZpOeGKkftQ5INZewwIMY6NysMvbZk
Vo5ozRgzqN9FPpeAiUdM+c5WfFEKN0Kt0wi0ThWfeIWc9vmnomRAspOQIUv2kYmlCC2zxC+48A71
Abk8qdlgyBuNgpj/pFVdiJ6ysZY4IrZiVdhpo6Ujpr6mETP1ISuytxyMVaodIWHQfLa6GNSfctNB
097UWMPlm66QjWEXcJwSn8FoE8Z2iC7Y9LlIYjGpSN2gkw6KBlms3vW9pkQe5BcCtLGhBoQmeiOh
Jeo9dW8gKR8EnRaZfaPmwmNQDB2zUvy9akmldPh/aeS5lxjQ8LWHMuiDfVMjMfKdBkKUDrumT5Xw
jus6VfmFX1MCHpFpQ//WSm3bQr4uN55Tlo4joRAzFO2qy9LC8isQMtsiZhpfZMQavWtrLgztboxF
1Q2KFArZnWiE0AkTZT9RDkjQcNHer30+P3IpEmIuLhAdvxQd5nuJyR1Hsr4vqD1GRR7YfOE3VWY2
daEkpl6hHxj0V00+1s8B1A2lGMopxpA/lWWpsUOuVRAcgYB2ypkyh/aojZQnomSrGiZJICWSFYOF
b2mDbQt91Rxs3Xku2B1XS9m+KvgckxcOrQK1VHg1Alrf2kSnBM2SBkf6ZsiqbZYNQvUABoJUA7wX
euPjxo+4hn9SdArIDDPUWn8LBk2LP1hRl4objJzaoPChRr3d+6kxmqIY9aEjqEEiYakkKt8xFSxJ
OBsd5ObDUQVpRSl2vJs2dZqDsaUSjE8uzyCIwAddoFgMem+/DaR4QgcqlkF4H9ZlyN0JdS4kdpoF
VWtzekQLR4hEvqxJz3MpswI0o+jfQ55zNuha2AsFtU8A1aOB/l55ZBaedNAlo+ILrjT0gsy5n2TW
J3iFC+ZFbYSisrHvY4/nt1rkoUZJDOVI87def66SD+BxSBVG35SWluH/jjLwvBrfK5+z8Ob9N/OV
BAY3FLxnz0OdsZwXhanUHThcSyBaJ7hIJ+tEUCy9cm9bm37Z7IFFVR3JP9SMMPp5k3RuCD4H3lXe
y1U9cyROPyt65OR8F1sxP2bObWsLYQeePMhYwWsBo8dccEGqJwe8RxPjGCuVlbdRYAM38+u2EWHR
CrpBIaIAuAIYeq8fPant9JgP0b6YcmgwRzjelXdCh+lrkZxXnhWGRoyWIPBq7TQApYZRW4WuW+pq
f+pCvy90nicCGzSIi3ipZumltIqygrbogUMKsSO+b+s7YEjTp/TQb9grV7nNWd+qlrDPdFM9NlBn
cSm1NJQtA1dvdi24C0r7HDpIFsSnNTdkwYUGFAo0UJAj1HRBmU1TUFAAyKKe9/xKrc2hr1C3EBIw
n+BwEpH6UFhlIJWMKFethEhLdTJInIJJWAELKQjrxesVMliV5IMw8IhwiXhi+iNt0Lk+fmi7OnEN
wYlkk35TdyhNFHnau+g5jFY82iXHaJJgRDoU3OU/2KlksaqTBOkCL1XSwWJ9NhKxQsN36fdrPARL
+xHiQ6iVwbdURDSbXY+WV/DoAszL/0mcIAEKgOtb81qSXblymBdwvCj7XliaRn0RnDQd+GUlPuOR
cutBkAQSFTL9rbOpFWxUF9KeJqrUBIXSqCc7QBgVFywr3fNorV1iS5vr8ktml1iUarnaKvgSVIem
jziifdB9QD9dYx12MfoiVxK5S+m3q6FPl/zF0MsWz0gu/bfBiYfb6nuCDOs0vt4OTNOEsuZKxu3P
wzC7PK9szk5Q3ASiFHRYWAAXPz6MO3cXWCZoWFfTt9M9ccvQLNqNBq3rKB589FI5FtuXjrw1M6s/
WmtB0MLVqaCCbIg4l2BQmffSKnFW6j1Q0V5Bgsh8C2u7fmGPCRAQPpl6/zrrK155fpd2iioAAiSj
eIcC2mzh0tgvxLqhvOconCk8cszcncQ1vbw1I7OVUhFGKlUKI+kW0poHA6fCBFjEsFaenulj5wt1
OZjZQqUa11BRwJ0KiZviJf0F8exzbJzCe2BOQXSyh9QLfLY0tlvdDjUir52CpY2ianhtUOgBBaM+
uwCGwoBrOA6Chzar1icJRFtBZpc6+uudZyZrjS5Lu0VH2h00swgtlTn9vVpVuj748uhxhbAtmr2Q
8SsOw1LNBAQPf03MBlRpaqYwTho99uQn4J97f3PQmbqt9yCOfoREEDGOkAjMyR3K3ieEF1+3F3QJ
YXtlf3aPFQmnQy4QQ9Q9pUZHl/X2DB/R1a3ITYbd1EqIy2XD4W7xbeVrrYlybYJnZ4MX6JClOlCo
ZUrvdLXYdBzyQLeHOI1gvmUvZ3h2NJoSx3KoNZSGAgdMxTY8X72snMavnv/BEIqPYIVErU2aSx8r
dajITIqBMQwn4ITRfhfMkeXtbSvS5DvMx4OUEWogwAZNRAv4+cVDEKURzQrdB3JXIngHhNfRfK1f
rVcgeMGFlZkCeuKGX5Fp2yWBdPG4f/KaB3Ptyp725a2vmK1clWhZXMcc6JTKU6gcOXU/rJFCLS3c
5UBnC5dGAjpFwE4PGFxBEm0E3mwkdQfWSsm8PadL6T9ESGBPF5D9A0vX7FprI0ksoBw9ZayU12wj
7NHtEX9kW5DUpoABf9w2t+g2X5j7kW2sBj2ESjDoYxCkoysAsB9qoYN4W5ioExzAjmN7v/z7l084
bNBSejp1ZFUobDEK+zvkeRp/yKIgk1mI2vx4rDRQYpUnXrcCVLsGdA0rzXvU2VwSrc30wqKihInn
F9cpxHfnXQQAygZJIiDhm92p52BCmXQ7rd4XTsy2YCBAnzA3mMYhqcm4BgJeKs1MVDpYY1TwVZT4
rk+OlqapGlcd7/XBOxWfivQlamWcUyKz9yyCXtrwEDbJLkzkpzbqtzHnu9XEzPzaAdqWtaYebSr0
x7TvVVhYSvCtMOCB1vprF4433ARgwiQBqVM0dFx/JGNqKiYyMBPy8fgKaObbHu8C/aQO4pUUvkoB
ftA7gJ+gXo7ezvPtnbmUJL60Ps+njgHk+5DNYR5tdt3joJFMe+E5h0qnqEGLbb2mOrlANARpFyyJ
gtw0osgfWelC7/teUFEAoGTUYpMGhu1Hvj0mdzxyPHJ4BCpwxz9noi0CC78y3IVbDAwcwIrAI5zI
nGZ3aazyURe23MSv1Niv1LGK0U05G7TNwCn0aAS0bxtcem6vDM6uTTbmjOpKwHu0AqoT6Np2MIse
yY/Eoh9dwoiemjWQjWX/GQRuWd5xwj0nWSriG9UdZLeObCT2ZGqYwVotZsG1U9HZgxQ0mLon1e/r
jQdpE67lMlDvIR3+poNG4L1JVopaiyaAIYDHASQSZMOuTdStHxt1jwOYEc4gbGN49Jx6K1O84Aoj
b/jXyGxNoZjatSrSdej6qy0RDKfRLnNxsaqm5TCnPORb5eAMqgmNDGyo1sUVUD2FO36fHyNnLQex
vL8hZY0OO2gVgC3sesioqPdioJW8F2jyZ9xFtths6yGxufQbwrjq4MTc7y5yoD9E8lWEyoK3rOK+
E8ECjdLaD8iEVuQ0lljFewPlCO1eI8J3vMmrJEkBl2YEqQES5oJThIxw5TmNH26vxVJ5T5VBR4ru
LRRRkRi7Hn2XskzPQ6yFHz916muJZL3bnfXADEOINMhPEspCcsNDltNtQgg5WG13L4FL6fZnTFfm
zFcBkhMhA3RSoG82JwRHarRUo1TlPVElEv9QnWvDirZNaMmQPR1XkNvTHv5pDPkmSZ6o9uY8Zpre
MHlABt8TdMD0cY4kGQnylTho6RXFOf2PkdkjMVaVSOMeRozGpeoZjPMCMoH96+15W3wNLszMH8yk
rxpR5jjsn1EzNeNX25+zeB+GJ105ptTukbUVtrdtLk7flBWWoB6K0v9sZAXVBCTHQ8GD2J5x1wcr
v/6PGMmP5fn7++dDapOqpx1fiJ4UBOpIGl6OTjyvlaIT8Gqakyhg+UjyOGfvwlBnTxykFGSC2kxe
WTHiOFQfDOTviRxA2tsZxjK1Y8UH0edgIP628y4xDhQ8dnjBYgHZdL/tENEwKLUqhNcraGWXPtgm
7Wzgki+apd1biFr8QGjN8CIgpcQCotNMf2/HkQHuFYxJTKJmEHJXUPqhNUsEGeDS5xAIm3mZKfd8
D9/EzqRUPhdCrsvWCNJYkGorUVu45chCJ1YZqHp9peJe66Gm1Lm9ZMvb5GJOZ3dc0xeZgZIrgvK2
QfpB24DTCVkpZo4hxA9uG1sKmJFk/M8G+RMeXYQ//CCNFdfHglcfBMtpICaRbpkTbfTfjmi29+wR
wst340EHLVq4755jdEasfMGC53z1BdOte/EFHS+jt7eatij/oHNQ2EUp6l6RDlVql+wB1TdabvRc
t9La4atXWTWsXs0t2T+NoZO04FTQH4x0rZt76dW7nJYp0r74qLBQUOxUcSOkjY2Lh2dm6r+Iqwij
pRf80szsBR+bFsXbEmbAVR5LBy20e8OVkGnKmpWTuuitA7YqTy03oIObV24MNikJC1hohSgQ00JW
d492DGgTZLhQY0Bp+YO8CYm4SXfxafiA4Gs1ZZxXk6DT7v15Y/z9jtnMJmWYF2hJF7yst9qHFoqV
e/2QM2Kjpvxye2stJVwndCNS6RMx5Q+9RT5MaTcWueDxkHF10R8p9KhZWMYpeN35n819CSmLp82K
0aWI49LobE19VmXjqBaCF27hlTUkV6cprgFGsfT73qtLJ10Tz1h8vySoc2gTkPoHVlsMQh/KwaWA
rJe4K3Kra2wxXHn1F0/EhY2Z7xEEZZOVAmxAypQ/qbnN516BQhgZ1zrTFt8syPngtUK8hkal67OH
NcuVBl2gnp66fvqhqHu+WPEqpmfvxybUpUkAFs7zDwxwW7BBoggXvaKwK8gWoPcpOJQq4R8Uuo3W
GDzXrM2mbgyDLpUKWKt9lwLXfu9PaZAEbd7lSj5g8T65GNe0iBfXFs/aJBB7WNJTq4ULHD5Usd33
H+g4vL3Ll3YDYHwa3OEJKDTv5xfrMQhbuE1e9J0E4EJsIyD6fhU8SMDVf3kPL23NBlUgMzbkXS16
7J6HM2FEhBM+JbRuGYVZ3Ne7ci2rsrQBLw1O63kxi2oXKdpowGCC3oo430jKa/r79vwtbYkLE/OU
lc5AMSH5MNGBudVmh7d+n591wQpX8h+LAdOloZkzUQ4gU1MCGFIqUAEFuhmysw/S+fqdYc3AP07l
p+6pCjtCI3V7e5CLnsyl8emqvJhInRZBnxa56IUG1LgsLB6kxAVkwU/Apqwpiq4OdeZI+GBAanoR
Q21qJ23NIt0G5QPX7MpDVDwynppp60TdplmViF3eLxOzBUg1oBMx/fximHIjV5mYNqKXQbtxyu5Y
Ojg/5U1d3tPn1FFywMQCWy8toJBUh61CbhfS/uB8AT0KtNP/CABd2xebgvNxRpGIa826fcpBGGFR
U7GlYifELq8eGnlLZct4MKKVwGkpe35lenZUOHGs2xYBq6d8OslGcdgWx7M+QBcJ/I0O5OtzszIT
EBJttZO8ARdQuhP3Ik9E/OFczpUPzARusnVv77ylB/HvjACHej0jsQJBDSSnoXsA8T2kX9FccNvA
0vlFBwlw1MCaTrCAawMBV5XUH2rBG5BZdcvQGkqCRvbgGUnXFQd5qd8MrWZoFpyyMGiTmt1/YwFy
gECm8EUt4cO3wKq6QwXpNIkZ/d8HhccD1TmwZqhgYr8eFB3rNAkGQfCAPBmSfuMbhUXFxh76xKrr
igB+CNqQFaNLcAcVrTCKhMoYL/zQ+Sh9je/HUkfwDY57BhTiaDcPytkHbNdOnvbFfs23XypPqAAU
QfYeVU9UfKbdc3Fee0nq2Qic4EQeXh+Og5tqpHLMwJIfb0/oogOKYhnIghHL8kALXVuqaJ0AXO4L
UDl+G7jfnLYdgi+12eZ26daxKYYWz9t1bUa/4mFfCSuP9NImvbQ+GycnN6PhF5N1dd8VrvxeBS+J
vq2DewVZ4dUu44VrCJ1xSAuhyxvZ3znJPY0a/GiMRLDCJcwUoYlmkIq9SrmNBg4g0JEnsutjnmyy
z6ayn+TUBs8tgOAbZQv5SBp858FEgP3r9hosfNUkWozGGBRDgPydPYANA81TMbWyGYjiWRWBuH2t
7Lp0Qq9szN65bsx6Vcxhg2tkZ+AyR+bkg9p4Q7eh9TEOjpSzwlo3y2JwiupeqP/fXzA7ulD7EDuW
oO5djIDI9W7NEKk3sk3hnQncvvWDfV8Bde+3pBmoIxvZtmpWMFKLMw2KBbAKaDJikdl2Aw9PQzvK
j94o9W/U10wujlcWc4GYGRLUFzZmrrSuFaVWMcz06I5ufAi34bax3yBwhz9uS+gjkkvbP+zTu6eO
rGWAl+oNMA/gI8ALf07W9XkGMBhS5RQFduglfQRo2ONMsC1uEtNFYd+biJpAI7AJ3dOa8tfCg3Zp
eF7nG1vgNFQDuIIOgvPqnda9D/lrqq4UFNaszM6KXrBi6GvsojaLMtOouocm0zcsRsqN7zjn9sH8
XyYTsHXIfoq4iGenpgz/ZzI7s7WOx/vcadzIZuSRYDbBXt5twYV1+lpjr1zapgj8gEpC9/2k6Dxb
Q8orI5i6gCtQd0nwKEJX+fbA/lx0s+gSMdF/LMyde0GicY2sFoqyZBhN/Qg5XvRA3j9jc0JO+Wwc
jSM1W/KZmRT7FvzxlmjTLejbUVb5/UK4XesqpmAiu25yEhnW8vcL6jyQsLv4vtkyc2mrBHmE7wPY
DvlFZP1SJ3YKtzj6D/4k9WXfgQgucWo3c1Ib6Vv01nFObsLpuD1TSy/x1ZfMtkCmDwZgDwxNNMFG
NkHK8YaG3CO7G+N/2WyXY55dkKpWC+g1Rx04w5CbadIxZH0bWj0BKAfs3uDThpc47EEGs+Lh/HEG
b+2HaUde+BsJbpPMUP/YfntmsA1+JRJuMwK3g2DRKXn47JzS7km7+X14AWsXQSdlbqbHwGr2qyih
xecKBRxBmAr3IB+cfY8sN5Lkh2zqtK7RhrEpTro11Hey9JQJggU4d6eTBByW25XVXsj0QmPtr92Z
NwQJnE5vU9gVXQgovja/fYOgxXdj/T/tTNfcxXz30SANQQI7CWkdfmcpDMyGA/laMbN0W2rgLACh
oYY6/pyRrId+h1ipAw8zyuc9xPNciOXxscXOaAOD6LN/txJtLR6XS4uzgTF0TEnCAItV+ZAraHuR
zSFFOhHN+P0hPBrKnb+GGlqK4XV4dICji+hXR9nxejI5XlYrmQIKeewtpP7eIsgTbg2VdOhXsVdm
dGmDXNqaRToR8sK6mIwI2zpyfB10NOdr7GjZq4rhC8T/iDYwIlHHKRDgrVyPSg9H36gGARhrXjc7
t9IOBk6hsMu2Lnmc5HKdxjG/86MOSg/3tJeez/Ld2bCKBlfh2qpOx21+PUCIBjQq4GRDG8E8WG0Y
ywUZoz7Gr8FJM4Wd2bqTfO83Dv/KppUWMoQY+F9js7t/0FJ/COppOffM+Xhz3jp3cPWdg637+GiY
PUn3D8+/7Rf7vTJfapd6qblJbcMKntbjzSUQto5v4SepbV1R5hiJgepJanCoBbS9nO/HJLNqI9Wx
5gxth0DW7xSxCy2D0eKe54KJ4mXU9kmuFudIzfmtgtKcG/NMu+uLaGo3KwcXLVbafYP/SNQFxsoN
tuiy6DqIe9Bjq8Bvmd1gHIvCknH+lFewfFfjiQxRYd6KNxbeRmN7Kj6+OQs6FduO6OYa2mVp6XQD
sAdUcID2mIOtQR+gh0OBDHzDbCZ8SMLzyDkhKZVx5cFaMzRt2Iv7U48zKfSR7Pd6zXuTu9KM+lOJ
CS3XKKUX3fnLIc3mM1alAkNCGkXLCZQC4Y90KP3a9a9QJwqa+CCSSZIHfV+aHEe+NueV+2bp5E3c
u1PNBDyo8+XM0FUYpBnMl3VgptpRkX7LMci7owj9dd9/yJPRaddXqDiSptwJgZ3I7Pn2RyzuKeQH
prZbIKPRJn49221e+qmetIKXB+4kfWC8vzSO20JpBlSpwa+73e6k/cKtI6xpNQkLDxj400EbhS42
XIdzT1jPOEljNcCD3S4hEOxuBpuNmG/w6WxO0kNHVty9peWGLpSGtMs06WjPvR4qTfRUjqb53kvo
labkpf6eNJOg6EBQCslNw6r2uSltz5vN7UmefPrZFWsgSYdAYyK9Q1PNteGK4v6RahFta4Nj5G9V
8NkOhxTiOsDXS7EFHpSVGGAayS2DsyOkiDkaJpFo8+JPoThqQm2p+hrYb+GYItAWeBBmoqEZF9L1
oDIRnF9FBRtZfxx7m5kRQ4/cCn/BEuboyspse8pq0ZRhBCusMYPdfXRKNrwNHrtP0QggCaRu8CZu
suHMl/bKdlnKDE6ZBKTo0Gkp4pm4HmCkhnJk9Lht9RxCHPqTIRyKzM7QBJqTinZWzVWE/gaV9MiZ
aeOtSSguDB2XA7iepv4WeK1z7oaolIWsZ60I7Kh40j4nKEZiu4J2x7/6EdkAhdDYvs0ebu/VBUmY
a7OzdWVyyOVgaRW9vD6pY2CJOUB1R8PRh03dEx0s+aXmGBY+IQvflUceeQ7Fkg/92UhAHLvinfy8
I/AxItrSMX4U0ufCan0wNAliWRHu3zYi4X6lELsQi1z//tlBQQpdGtIOom2ASxJV28pRaCK1aCps
n9dPsgqpuOZoxFY1bgt2bPu1PfbzoF7bn002khC0z6bxiSMpXuhDozz7ieVnj4n/zt4T9V4bTO2r
AMsM8Ku3F3rBtb62PTtapTb2UqVg7GmKDnCnb0rCFQ/0pWo2NXDSttyslRImB/r6WoJFGQg9VC6A
YZw3T3ViOyYKiL08KWlToDX5PtOI1qVooNQGVX5KfJF/6pqot6qeMcUc8lCBmn0NThciVzyghX2m
SKNDKz3asywpS9A9D/QjYcP4XvAZ+yq0oMrs2xP186K7/upZWMBAjiAaKhBCtRyCJlPdSMBtJ+Fe
oY0Z6+mKtYUdgaaFCbc7YT1/cIgIQlvqBZqlvEh5kautHj9nnXN7QD+fI8jnQR0RWOmJOWTeCNWl
+iDlYz9hYCBv1aTmWDVbLkwsrTxLqTWkmVkUaymQn84O0l0Ar04k5WjLmKu0akZndJ0sAySS1DF4
eNJ32ofciuu44FPAioiaCphRQOf3J/648B3zQc4CPwpFT20A7093TU0i+diFkIdIfafvq5g0NbP0
zomy1zp1u+yUgTpPiT/X2JsWii/4FElSQNGIjDS6iK6fj6BJOjXpM9Hzj+UzyPMsxQancrlvLFsn
zM5lIq34cgslaJicEN/oWsKjMU8JcKE+dryCUt14KgionCHGKFvCHTXvEkv5B/8NWWg0ZE8c+wJ4
f2bnAkGTpkVDChABJAVswBjLL/5dNDMT/BwClIVJ96riHx+Hl9i9vYEXIjdUIzGzQByB3g1twtdz
G40q53NwPrywIKhjgYpw42/bvQYWO8jUtfbud7UF7N5D6Li9bXrhCru0PBfLQltmlgZiKXlCn5hc
6fJg7xsA3bQZKOXWGHHWxinOXBBOZEPBcRgn/11a1Z1kbYNdZqIb1L+vbRntYT4SiK2bhKRaq6ct
HqWLOf4TOFwcpVZncuYnsF0+0JZ0bm4Fewk9dyYf2iYHWpY95tfMXv4h5XO1uHNvuYUH3yUaDGul
lbzLZnqv0INi8s9wMNI1ufqlVxB5JcjmIDWIZjFttpXyFsk13aBAqNA97c3eIF+B4pSGBWz0EL6z
Zg0Ss3TBXxicc46KTDCgT9/j2QWAH8wsIqhbLPWAFndlNxze/ZddihhkLXpfszrbSUh007aisApu
Mz43mw4s5/80MtBGqAjnIHA+v+K5QezaJJaAtxHPLSdvJYFZLcgjFdGrJKJz24zX34T8u/HB3uSI
8YbzN0Oz8gRM6zXzMRSQogBqildUACP39dWQhklR8lEueYNJt+lHtw0czOea7zRVBm5YmS9iCcom
9B/CyqSYJ79Rq3OFt+q12KKMv5bAX4hb8d4jcJ3a3MGvPA/RxxbPTAo6QAzJyjZgURNzk0Js7HP4
1D89kRgCUffikd2j4Td0JDCcP+Zr0d7CvXf1DZOTdHEb0IYpSaHgGxK03xhmFD1IOx9CoR+rzL8L
cdf1cGfvSpTysdZNwwVBt/rlBi55IdLuu4DabbNWjFo4FhMruPxnaqd07PWwuHr0YzrZOir21+ou
Wf7tiOFUdQIq/gFFX0xaJ6pBYUiFBOLx/Fk0nWwD6sjG4h27+IVtYt1+mpaCGQzmr7npcy7M1Ymm
A4g7rRGpneZ7cAGsxnPI33eHp27Tx/90COQJzw38DA/A7LU9RReqMsk7CQooMRl2vWSL+jH+iE6g
cCHyQ18/8uzQ5KtaXIt7ESpSaKsEDRJoR6/tdpC7EYZkED0LpJwMoUps3oWEesMTEkenNbzOAshs
ylHhFYBUOqjN5VmM2OpJN4ZtCWBJZpe8lRim30VWyqfoYUzsINUtUBJhDg5lGZGhLEgonQQNDlg4
2P3oCek+ZLsUJNlNsWkBAikPiQhdjadBMOXaVN8kCIiNFt9/paijrCkRLZDX4OtRZTCmMjey3LPJ
Ckugpgflvzg7zx27tSRLv0qh/rOG3gy6GxiaY9IoMyWl3B8ipSvRe8+nn4+61XPzMInDuY0CClJl
KYPbxY4dsWKtTn7+BDGb3Z/OidOfRJwjLzy4b/P38q3bGOSLIdS5vh83+F0uTa8OcjxUWpIF3DnT
k4yYfe22rv/Uu5atRbbyWaw97yu5N0eN7K9fj+/6e7Tp9hrbt0Li5SEgUyGjb46nweVeGQOauiyZ
612xkYoMCseXIPalH/Rp+B+85S9MrWZa9yNwwjOmPrnuF/WmCuxEsKV7kQDtdFJ30C4bGpRMLllF
a1FS4z21skb2zQjqhKtV+9K8iJ+M29HtPyrvEu+j4RzvJChkINl7qp8/fFCen2t0KD/npztU0W8+
PCFzen2lN7I0F9+yWmhjnJQcMi7g2DSaQsl00FSWW93LWGyde2hMaXMHO4d62KpS1WuVkUzmrDy3
2vvYsrP8GHgjoWHuRcnz9RFtRd4QXv5la3UxTMIo+7D34bpdmmOsDyiwf4+eBW863OUvSNvfnErn
l7NjdSv3dmF15VF7qh1NPMjK81ICgKX2zr/Rb/qPCBs8end3NTqWL/PshCfNaf64PuCtqwo+G7IC
OlQsoHkvz0nkt/ncJTovDdPp+8AePsTD1+smtnYJFHEkNGWgL9rvB/Pr62mOYMxrGFw6Acq1YOXt
7uLsJtxJGW70lC3PFsg0yEsvWabVbpTbwDQygaEMtJNNn4LPtA4/NhAy9CcbBfMfbFCexD9QARW8
70pjh9NR2plNfWs6X3/DKgptNDWE9tFUngsNaktbTppUO+bKbH22qrB6bpNigmJRM37qvqV3btH5
dIurQmjcj8FML6BV9W3mtcMEgWKVVpNiawkhhq2XifhdzlSAOUVPUcmuKqHRHCWAFZI+Ej+n71aK
U/JUgZb/SHU1Sw+6nxleLXTfZ1pO3k1hV6K2Xc/dV/D43XmWxq5yM0vQng250T/CjJs+ykXdk7Jo
5bJyoJqtCkfJdSXwGhBNAX8Op69xYdTkSqWyPAlqRmDWGhaA8zA27xNNSU9lasynsNSDP2SNmq/T
qRrs/XmbS/ac9e2NmcvCOS0hhbRTqTR6p5TTLqddPhUHL69pw7ShEgA6nYf1i5gOtWjrw9D5Do26
yfeMqWrsRaut/59ENX8tHWImlydhiHoaO1HeeI4/ViYgZ+2DBSunXNjCObz1PSs4BOFOQm4z5H1t
c+1tTL2Zckquz+Gd7oQfHmI3eJKOErwQqZcetZ2DuFHz44RQQaaBmtP+pmPAHNLcinOf3emFd25/
uEcOpwKYVNhftAcY0F6KEkZSV08dRyiO7s5tsT1andwmNZWFvmN1ODQ18id9zNRntXd74WkunpJP
Ko1CtS2e2VOGAmFRc9+N76Y9bNzym9fPNuUvy+sbJCjkrJy1SH22vsilk9hKfZSLu6I/Nv3jTjiw
6QGILWCCxqdqa4gHPaHw3I65yoP7izXddz2ggZ3qxbane2VDvdyqWTnJkSZioz7c30IuAmdQ6L7/
6R+Cux5hoZvTh18n4/zJ3H3/bg4OyKQqganm7bT8/JUrF5RZmKRgVp9vI8xcvyaWwOXNGr363auI
rSN1bCjL756evZvnEADg9d+/GRIueM///vhV5GRoYwx5JgbM+OQfQ4CFX4qekp5KOc8o7Vl5Kjrd
toq7od0J2n5Hm9fGtrqaKqhhs7LCdOHd3397OIDWsocKvA9sg3d31fnduxvZdj8YsY1E+/Vhb0bj
r4e9OnVjEJdxEIrq0nZwP/36xnvEVj0ahM7v09tj+evz1+zju5tnECRPJ3II/6ND/9esr1GpglSK
yhAz9P6LdPewPAB8F4HS6eFDC/rxGO/sok0nw4ONuJ/nKSD71VSPEGdLUoRLTUA73iMbobmtN328
gWfnD3+Pz3ErMn1tbDW31jjEwTxppBFUL7kxnPT9Sfp6ff020HdEo2A0LAWSWHL7q3OR90nQ+l2q
kqo4lLfiwTk9/XHaU0rezDXxpCdfgZyXJovrCJRzYWoGHjKqHf/X4Xtl5z73wnfr9uH8tffC91B+
v3PgYn7unxP3w/UxbkWIAP0Wyl2UbPmCS7eSGl2mINamPsf692p6mYqPmfAyyd51KxuAWGbylZnV
GAVFyVO9UfBeXxavGTr9YwxiqrK/f0TNm/Og2vad8GTaw53TOnoCeWWEEoyAQgzcXR0Vh+sftLl7
wIaATpVAVKzvwzKUK1GeDPVZ/CY8pMNR786F7NJBoe/U9rcN6QinWTwbWd7L+TVkuK4LM9SeW9fU
D8p30T/ludcnp3KPFlpRNrw4tA4wby+6e2jCXZoSgkAoswxThdcgdCR8mA+z4qTnb/fIOZUfaNr9
GSzJqdSWntJfHqocH6HSzB7pSo5cqP2er0/xVjWDejM8SIZCahhe2cvv8TPBkoKQreXeD859fVfY
lPWd+nN6m91pN6GO5vjeid0QoGYXv7K5up5NzQ+FNsUmgQbZD+i37G/cMR8ObDP7+MO+89rK8U4L
BeuT+2lnwFsLQNMR8BXQTsBnV+6iadWF6QB/K3woU+ugpF/M8L0CTdCYe/CexWMJ4fuR8Etgd+8l
4Tfv2NfWV3esGvVzoZrTMvR7t360Phsirb+2GTu/YL877Yx12Uzra5WoQF9wwuTH1xm62fRHSYh0
9TmjHaY9o2FZO3louEnc0xduumPstuGP60Y37/LXRlcxUBdNeVMS3hKzf/ri3wPlsu8fGvv8c3h8
fPxc3N0pzjvndHI+7bmLjQAJzgDwAcTv8Kzpq1OcVLEf602mPcu/ICkZSPO6cNWMe/Kwy/evJvXC
zOrEFGqQJi3qB2Rb5vI4xyZzKkSxM/lUIK7P5Va2BWg3kSw0gpDrrp/sAYqG2txX2jO5SHthTH1/
fDw6tR0u+o23O0djOXYXA+NywxrnAgEVLpnVLZPMYjWkWjA852YauGHHwLoh7HZumbeJ18UMEnmI
SizX6bofbSATr9WB2T+PD8k7yVVO2T1p8Z/QdR0jR7v/3Hqq27hW/7QzPOvNaVgZXp09LdLiHEab
4TnQ3/n1rfChPSvZOQoPoFr79sWQ/8gmJ3T0O5puikMSHr5bL6nqoRedWl/lBrp5N3uPLvV99Tx1
5yT6DD9FKjvpXXisfbvp6c5o3Iaw2Qs+Fg9F6vR31rMUfzYzJ3QRoazTh7E8apXTRNCBncoPevVY
S61d06Am2PEpf0G38KmxDoHMO1c9lbT53kSAQOO7THIH2c2chBol0kGBrZneoABHkVvkU8ele/++
0jKbxiCK7a3wGTYT8gKqF96r3+Nmt7V9OUpvtsqrNVwu1FfvHMuPKEabRv+s0dD/CRlVpYUO+U6C
zI+PMZ40wWtCb0+77s01/XsBqUlJFMIRBFjfG0k49caygNIhfDDIVflotu74zD0bK+/VFxT30bUY
nm/VI91v5a28d6a3t+Ffo1hdQIhOTGYVcMwgq3fzB8TF+k8JW8Subv2XHf/xxletZmy15YepyrVe
WmzZNAtqxUlJPe3pnW+XtuRUh+FWcj5Yf1vUazEKBIY3MMEb1OqXmyOb9KppxQSjbdMdOj9N7UlK
Rq8YznUG4mhsUcENxT3Gqre40N92iV/pcQWaqq4mNiviDCVQli6Ov4kz/Woy3TDv8kha8MSNaCsw
To5H/Y9Ivit/ig+16SIrYKvd4/VJf5NLWX3Gas7BTU65mMfDUu3PDwJl8Joh+15EPad6yIw9Hevf
1dI3h5Eizn+Pe3UYY62Y1bFlvtXq0Ia2ZqEYEMXnWnXbH4VmGzMCAgWUb47+iHR8dk6MU/FD+tmj
sMYT2xP/kEARFp+vz8Luaqyefk0YdYWBwA9br0hPSfdek5zwe1B+tJwMXaFz92WI7hKmBG0u3U2E
22h6f/0T3r7sWQkDdgZCPYQ7KK5ebkRkwBA8KrXhudFvI50c8WP+aClOixJ5+VXzc3s8abmdnisN
bQVaRmLbei9Fn0flMKGpRfMnzS8audzBVuKjMtzr6lnbxdlsudLlHlwILAnC19n/ieqYKuc6H1nb
+k08soD6U66e9fYYjMc0ukm0b431qCkfrs/O20QARqFAWJgyFANJuNUCKbwqG0FH4TDEcUfvm3l0
5hH66Sp6jJVvoy5C6XNTywcJbXYBBS3d+lZ3O8jX9VOAJkf0CUx69dA6FXnervZuIvhGo3U0WX1R
j1/YIWZsm195WB6LY3aMOgek2nRKDrSB3PvvQVa5+n0OlET7/Z/rE7K4h1fH6M2nrOZDAFIGmn8W
n0Vg7Uoy2In4DjC3n+2Mef0GWBuSVv5RgYKhTwQM1TAcRtIfo/9oVqUNt52n1dqhzZzsVukQR2+/
TV1+uD7KlXd6Y3wV5AXR3KtFI4rPbfGxePGzD7N4E/WnSHKl9qALO8m11W36xtoqJJdEwWyFieVN
KOboH6NhQDanc7P6IUNj7PrIdud1ddxRuRLHQqMNMz+LXtAcKvGUI8wH4U7stHj/k+aNu/Qav1dr
vW3AW0CsIOlwpfx+8L8KhaSonoxZZjUph/bmEXmWQwydNmoRoC+l73sMN5ujXCiNcBUI7wDzvHRq
XSxCigoU/zlWPS11tPYUny3lVE2PBJFh+quxjjU3ruT/2JnerbUkxyySNoSNBvzupeE5qQy0kWk/
U7rQ/6R303AcZSpq6KXJtpKF07cp6rNPaHXGZ0k0plMmTLThpcXXbK5/JVI2HBtDLZ5SsHAPcyGD
WxK1l3KKi9P1L906yBTC6WRSZF211ljnMRPDIvX50Kg5dNyGoXQsXMXMnetm1umy35t7iTRAkOgL
VmoVjva93wyUMyAErV3qRE78CEvnY/ake/Efw7GF5l7wNO/OOERn7Ti42Vk8VJTKIDd9SlzrjGgB
8Xp0EPYCzOUIr3fk6+9a75BCkn1F4bsM+aeepaf+0DaRN5LWCYJvxsAzRskd7U+r/+vH+L+Dn8Xj
n7+/+a//4O8/0EesI4jkVn/9r//TNW39kkYv+T/srv750v2j+PWPD+1LGzVt9KP5j+WX/b9//F+X
f+V3/duW+9K+XPzFQ0GsnZ66n/X0/mfTpe3vr+Crlv/n/+8P//Hz92/5OJU///OfP4oub5ffFqDm
989//+j8x3/+c6Fu/l+vf/2/f/buJeOfHaI8fcn/WP+Dny9N+5//VKR/0b67sFcsmPYFkPjPfww/
l5/I4r9Q3l2e1RIXHMVnNkpe1G2IPfFfi0wA+g9cgAu3E/+oKbrlR5r1r+WJbC2cECjIQZT/z//+
sIvV+Gt1/pF32WMR5W3Dv77YE1zvgGEIi1USM4tO3Do2VpQ4Cq1cCz19jLoaSmxzuGn1IHy2CqU9
v5qUf9t+bevSUSy2oODS6GhQF+EFqM8uHUWsLQmSNoo8qJ3V712XNbqdZrrqDplktI4m5IUzz8Yc
2VqeJju366Zx+hyAv6k45N+H9pU7FtWgjfNACr1KRfAxFxIYnaxKcdXeL9w6w3Rr+tmNPsTj3v1z
+bD797hBoxJrArKltHk57nHo4rzSZVQoxTT7MNWTcIyLcng3DpTx7cyCi9meYBBG8NSQz3KR6M7Q
qSQDrk//qiDy7+8gD4YYE7PAB11+BxkXyHhSSGs59tGnVC3CmznmnmAnzgd4UItfmSXXpm2KXeMW
UZIcVD0Y7vQ4sP5esen3p8A9BeiY9ibFgtrt8lNmX0IHsSgir52E+D7Ocx2IbFhZZ10MaSnuhDB7
FIbGDA+CWhVf4YCaf7VKFMBjUAdWCJBhqu9oMRItN7YSrtWdqdpYMrTZaShSIYxYcIyX3zfC29BM
+hR7lTlE71WxH705mydHr03Nq/OwQQ1zqm+VtIYFpxIitwqKPX6mrfXiDkGfQUWFdPERlx9hCsjx
+r6JAKtajw8V/Y2uMtfpu4j4/GykleFCFQm1wwSu7S4JE7TQgOb2L4YOxPL6hLx1E7zZ0akG7AQH
K2+ny0+B37+z8iZIvLyJ5T/qVE0OY2ygHhDAkXrd1OUt/efWeGVKW4269EM/qLQo8WSxanpUMYTu
phJ8/5sGT+9jl0rGTuS7MbZldvHQJAcsAoTLsbW1pbRy0sae3EqonBRpdwz0pjiYtZXvTONy0v+6
gX+PDRyeyoMGBRbc+spUrmWyILYi22oofbdNlBKHh5CqmhoosZjai5Gou4Hh5vhob0LgA/cD8cnl
+FApEqIxGNGmzdLs0GXJ9Bg3OMIsFdpvKuKFB43k3IFTYDl11SoyAuTIKQ+JaCBfXMhHqY31wJY7
S3uee5QOdw7b2+9bqN6WKxAI2sK8d/l9OCuENLsi9RqaaI95VVJ/SCOoISrV3zH1dm+ZdAbj/RQu
AWAYK7dT4O2GugA6g9J1TzdSxDOOD/sYVGnvzoYR7HRjbw1toZyEodFgjG9avsdibij4Qc6ktuGB
S0A7+p04nvVStLzrx2bLFJQcKmPjkiVouJzFLqlxpUWQemZv0Ypal6mrxGF6GIfR2AlwVymcZRv/
hpErJsGJIkHHcGkrURsjEsOKI5pYo+aArptuin4YNdtKfdOJh3KiPNwFyjupqKe7LlHL+0BoQ9dv
fOtXlUnd56hTrccqmoYvELGWXiG0o+6pWafs3DRvTxwHjto8oBuqeniwy081oBW1RN9PPOL+4jC0
OpJhXYBiHhp7rqi34qHN5WFngrbWgqcfCqg0ZrD0K285J5kvFfmUQO1XAPTDZaJWWU5G+C5RFOH7
31/4V8bWQNTKpEFKFLvEC61WvY3M/ikNU/0koLSzc3oIR1fei7mUNVzIojMKPPxyLk19SiSf/4Ko
FiXbtLFUFG1ncyc18DuxdekkL82sZm/QyqiWzDrxEp+G1LCCNSBQgugkBaLk8YjsWqcyis6ZzI56
huZDFxWNY9bZhpogZBMm1ZMw5r6L4Hh5pw2T8Xh9wrecCCC8hecABALqTZfT0BuROfUoiHs98exJ
6cbAK1tT/9CFVvF5GGT/dN3eKiH353Gj045sHId7ebxeGizEstWhHEq8GUD395ZS50/qHaXs9GOr
ESs21vCl7cP8MaeG9mS2agc7nRSBh06tZC7tUPbFl6Gfydzpkao1O5fa1nxQdJGXI7OQTq22xRBA
+GOGfeZpXTt8mOYB7hetqIRP+NjkNtenYucdsXGmCWEXjgkmBN2sZZ++CuW7oVWMwRgzLw6kmKSY
xLURyUbyuTX4UxtbY+3EfW49XV+HZd+t9iWlVkWGgIph0uN4aTYJJWmYMlDG1F59uvMm36tGuTiI
tVk8aICX7VmWUkdSgtEuAkPa2QYbTgXzPB9+ezNww5fm5WqqsiaDUENGUwg1a7F2s7JMnFSZxr/v
v0C7gFIklUQSVlldk1pBTJy2AzeyUQhuU/TNbdw2wDHKAZ6b67O6tZh0fHOLADAk7bxaTKPzddCD
CY3Hfj3aZi6ZhyRVUZXn1eBKkT8eu27YIzHemEuNx66horumcgGvjPZKM/t9iTx5WHfh+8Y3fDca
5um2S8T6cH18y7Ksdo2OJsJS1AZTAnnm5bIlyJ1JgxwEnt/FynmUaPLwU7lztTBE35QXjhuNbXae
w+TX3zdMH93vcIeOHe3tdh18XLng0lQ3fkmlsPmSh3J4VIh97KbrZC82zeQ5pYFi7/m04REIEESD
DjfiLWgcL8ecqmqtFlEZeIJqhQ9pFfyam0g/dFOQ23GhDN71kW6Zwxp5DLwBYfxqigsl5H3iw0kc
pFZ4H0iT8TmZ5/JTFebpe8n35Z2Z3bQHxQVYSR71XPGXw6t0GsxlYRDccmybu5zLym5UgsqgR9lI
zPZAsG93EAQQvxnF8Xms5/I5r9xdbGhBH3Z96M1+kS4v3xbl+CalgV7sjkJYPyah+AHijz0Z998w
usuti2FSyVRrYd5Dwu3ScJQl+dhZdK83EhEM6Pase2g7o6R02LZ6TxvhaD0Vyggkbgw427ZpClHh
JI0wJbeloY9nIyb+cxpNDCGRH4POrkOx/iMt/LpwByW2PhmxYj2ERUaxj64LvaEgKcFpFVa5qNlj
oomP02A1o6NKaS64UaCI36TSj2m+CyfTk0orUHf80Ub4AahmkYzXRA0Gams13bXawQY1D5FXtWLq
pOVYehQTEQMYQUUlpuQ7cAwhYySKqdtPscL/Ri1XKNT0IKeV5AhJNt2GgqR7gizUO555IyfAt7HT
NZkLCL+5+jo5GuJosMIIraUQwSfYaN4XEqp2CcCdkyiFuk37W2y3qaU6Mu0fx6kbBSdPdGsnn/bW
hSKgQLMQeB0FCNn6VZkp0qSGkRZ4uoS0RzBmOfXTOThnfanu3HxbS0IPwvJeJuzUyMpcbsTGatNW
Aq7gNVMvgHealJrm2dJwoyTSJNuS2/hZa0YR/vIq6H8IQqi09jBCSKnrs3mjV8AG0eITDz2E/Yc4
yIq93NrbW4zMLmlUGgth96AGc/mF/VymIRr1oZfGLEtRyYnbh1F9V2ql6clCENp0N+xFBBuOgTTq
AgPjmJJHWxkNGrMX1cEPvEqexuc2jFonhvnrlIhWREfznCdwcnIg58zYW/3Fg69cw4XplYfXBRFN
xTDB3cVDfE4hayMxl0+H6459a1YVINw0RnN38lK7nNVAlYuwbHBAUaHoZw0iHKdLht4z/VBzakBb
dDOKuzQti/tej23B/YNE5a1jrh2AjCpwKhUq2l6ZVTzJU1Ce/BitTF0T5vdWH/F4XIL8JFfxB8VY
2IuYwN6WX9bu7UcsoDvI9+D7W51zq/R5wiwfUUSZ8qCqY3AygrR+p6dt+8TS9p+NeoBwE29zbtEy
PhepRgNGkgs3wJnle00DbbnjGt8GwAv5twhLDa9AQPWrYyjpvDVrg8wRIXnpNWOd3wqWMRyi0TTs
Mi7buzZeAKXRYHodyVn3+m5YVTiXdxD2IXjC73EdksG+3A6dNAa94GO/AUh06HlhHzLL0u6sOhwQ
cpHH22IaRtEJpDT+3iDCep/PjVG7sx+qZBhKZac7ZcsF0jZJxAExFEm99XxYbdVXdU0+PYgmtMq6
4TAGJvqetGtfH/rmzC8cKEt+EmXI1W7grZcpkzhyEJJEO021qn41pZC2YUtf4IdC4jtiNygnKZfC
d34/yl+v29/yNCDrgGNYDBjGhMuZl5So1MOUECRVSf9Nlf9TyfPu41ijmGCUYXyWdYCuQ10HL9cN
b/kZmioonAAbBIS6LMGr2Cebw9EYZqY4FSGLzXMrvTV88uDXrSzTtz5sFOJg9F1KdOaauUdHb4KU
B8DErsxFLxLzwQkbrXYt2NE+KnWe7aQ4tpaT1hRC40UNmfv8clTC3EhUxLE3R/J0Iw1t6zS9Ktlm
UVA3z/1KjG29laTHup2Vo5jFab2zobY86yJKC/WMppGJXs3rmMSzGIdC5EnFFB172fgeCpP4oA/R
L0WIpFOlK7+uz/HWFuKqAiJA7Qm7y5y8WslQMHwz4BngqTOKSubs68Stk9FB5inpn61QNxxZkMyn
Jqt3j8/WQaU1neEusjWAqS5tR4aZJ4aVRJ4Z55nbZYXiFkUdnqDuVXd8wtZWem1qdTHmeTpmfZdF
nmBmkD/qteb0imQ5bZa3h4YS3M7W3VxInjc0iBN/oFlzOTQSL0JkSVXk+SlRcT2b5n3py4rTjVXr
RImILM9Eh8z1tdyaT0wtvog3HsnHS6MqdM2DLzPIWQ0mJ66FyAkgbD3wbt+jMNhyADhYvCui1sDS
VvOZdHFiEURRKCTtdpADKpUIcMbe9QGtsOd/Xi3oCZMmhnuOpN5qdyYI47YqU+gZWVTfTHLtHyhg
U1AToqo8pSb9oWJcf4WzpnwPVkU6WFXZ/mqruTvKTVWdCAkHV+lLxUsEiXqV7EeuqmSDh/BtueOM
t5acuiAFewMBszd4GwMeR9ggEQqcTTFyBJC8bllrileLEVQEZTEf1UzfRQVuREUgBGB4QLMMcef1
o3cakdNOagTYM9nK72S5+6y00fxp8oXZobfVcqSuSk+1FMIzP7dnBHaGHbWTjXFTugY7oCIECY3H
6hISGmS12lwJPTnKgWWK4+yqYx2dLEWAtE81oiPg3nFnsrceXCRuIM2jFCyDr1q+6pXfahCCDMKa
t0enle1n0Q94YvVGaDikZFsKVX1ymCU1u5fatkeuPh+mRbUoPkSUbvf4kTbOHd9CNyOZVnzZ+h3U
qXI2ZoEaeLkeiAcV3/1g9IHiKsrU71Sulg2/uhIpV9Evo1sEHEioXw67SzOrEZQi8Eh3i5WX+W34
FUmbDHYFyi3HPAiTn0KYxjfow0YCsbE87bVWbq03eUFWjmiP3p21a1PLoB27gnYBUrK3eVco5wGt
x3MaSL8qQVPsPuz3mD433DepMsbNux9y7zVUA2qHUYjDhMqNhHCCEgf9WYg682ygjn3qyiT8dN3x
bNyKFoGACNMOVyP8m5fTbIyqX+Zajj0ADV4AiAdtTkmgL6T50ZXqeEfzzV4RemMXcVlwgsiVEU+v
iXAsTRjjMae+wm08OZU6aMdUEaODMmrJ0/XhvZlO3i4iNz7Vbg2y9LWpiprbzKM+8WJB7ZbHWnMU
C9xljqy6Cy9/tXMbvj2t7FVuJkQ+SOrSyCxfzqckpnJWpQnyXWrXnElNaF6gAI2w47i3HqJEms4t
LYBeI+b5qSjrkF4dK/OqLEt3DtDG0Clqy7B8USui+LjyVs2gVb3YkrSipxByCLGhizA9DFSwijo7
XJ/mN5fkMmq6gOkeXTJD5uqkxBVuKxCxlYl+L9LzQ6uFM5UlrO3XDb3ZOr8NLdB5DCEuvAz6lTMM
2oS8j9gK7uQnidNRiIAeCgbIcKLp97qpt1cy7xx2KfsT0nu6uFdZ1kKUWvDfvu+qXU13VI0eZz3U
0T3guPBn1VDIjeVYvR3FcfwKdKx9UMNR/ZqJpXYIml4+GDkSIWUQBaeqMvOvUJTUd0khFD/7vu52
9vmbY7x8K8EQkHUqQzQKX86LFYyp5ZeRAMn3mN/IghJ+n3ux+yolQQBfvlbXX4sJzlOzzvYYfDeW
RCH7RiUST/22/1zLqn7ITQoYYttO5z6u5I+NYGmHGgLLnbtwY5sBOCQaoyEBVQ1ztfrjbCX6oApL
ZXUKbro0ptGKNtJP1xd+ywrVrd+1PWN5LVzO5ewPhZorseCavlycrbnqbruy3CvRb1ih6ERBhvYP
zs66yWEuu3gWjMl3ha7ST5O1gM4Aopz/9lgWsn9Ey8BNcWuvxhJZgcnaDL5rBa15yisBDas+r3fe
HBtbgGcVr+Tf3W/k5S5nTOiEjkwW/WLREGVn8LnKoddQlK7Lbk+i8o0pEuNAGJeqB03qvMkvTeml
YWZkhjQ4vsbaG1Ul+pyEMyxEcRb8uD53y6+6iECQ5iXzhwflmUEJbWVqUEuxSYMBU3Us3dSS6nvQ
t4UE45LuNGETPky+9jEb2r1GvI0xauhPLhpRC8BlzZZYtx1gMNh+3CExo4c09xEaLTvTi2fZ3Nkf
G6ZAiMNLx7SScFxDz8pADMygkSxXE0dwM21flBQGEc3prDiZvL89odT7KAQu4lAaDuty7XpdrwIt
HCzXHAFBO1Vsjre1D5THFprGeOnozv6sBUkM81Qa7HGybo2U5JGIXBKAmzfYkcRX8jKTEt+tW/Nb
5JO6zIJs4oyDV/n7w4TJlvQe96/+JmyclVgdcFAAQ0dZR8e0HSdXstrwvdrN6GlnY6jeqJmVfw78
Mt7xkFujRE4TUAgpQR4qy89f3Y+R1gux1euWm2YE/1ltGJ7St5qrSDTXXx/mGwcGFRWYMhS+6IYg
g7CKHH1AqLBy+JZLr4F0HsW5v+kEvdkZ0OLSV4eQfpLlwQd6WXmjYWSO9IgCUDZdy8ryGz2dAmfh
LnwHaEs+BWOj79z6GxOIgghDo+0NqPgaoKeBMKiLWjbdLCpB+YZN7FE9F05WUWo798zW0ADdA5Zb
tGDfAOaSIZJDUehMVyDjfNPSJHqKKd6mdiETrrvq0PbR6fqarQhnSTOQ61uIRFg2rlD+fLk/Ojjh
uCgswzVaUkF2PxXZbKdTKnnFFPTvM0kfNDtOp9mdKsWs6TETzBvBmiUnURLVs/RC8fRGjJ6vf9fW
rNOsApSJ9wBlz5Wr7YVaaRg/+m1DmH8TueJ7Nwh6NFvNcU8uZcMWmIBl3mk6gJtnFdZphepPYx5Y
1O7oQW0KxXCzPEOGW8nkw/Vhbdwgv8F/RISAS6FPu5ztOjT8IGt9062bPjuEsQQTDRCdwjHFPHFC
pe4/md381FhZ8fO65c1BspZATcFD4WsvLXeFHJfmxCDnuJXsqverUwn2F07Cflc24U1ihvzbQu3L
0vFWNtejTCD31eRA54hmYC0rtZHo8KWnKhlU6aybVXZA39c/ViqYTNmIp0Ngqfnfv8dMXswLJgKv
BGnu5XjjWQopf0qmO03AoPp5UG/SHG1KLe/VL9endmtRgdOQo+OJpwPcvjQVDNbQTlFlurJqCA99
NKEHSB364Ktx4IpxrPGslXMbXbDkbwOVmWmIjengkZZjsu6VqeUW4JlFezhiaz+z2RiOgYJlyi3z
Tqpra/8Qy5NhBTgEgnRx/q/ukUq1qinoWpPAw0rtWafc2CfFd/gc9+QZ3npB8ADQ4uL/qIDo5ioo
GADqjZTLTDfOABQWkZG72lCrtpkW+l079XsR8duRYQ/FkcXVEPCsUWydXiRTWQuG2w7Nz9o36ULr
ooexUsfj9X2yZYicCmB7imC0mKxcbcF7T2tLTXclkDEnMcCn5mA23MrYu0g2LS3kW8thh2ZsmeJX
i5VPljIOqaQDkJFkm72ondDUGRHjqf8excxyf0jsvgUuDyuTBfXLpalYKuNJSmvdDfuUxx5YfuCO
PQIirbWXfdsaFQHpciFwH5O/uTRFX9aSEy11V/Hj0E0aNXRGQWiANci697eXit4CXmPyn+2Sq+un
FFA4kuZUd7WKWoLddb50KuW8eOgmbfh+3dbGfl/ybdT1l2EBUbscVif6WkO/kO6WvfEFKO340AdS
585Cn1PWVrTTdXNvozTQomD/cIxLAXPNQZcaeVDl0qC7ltH4Xiz2lhcbafR3c004fpbqT6QWJ2s1
KCtTlYn0s0764f9ydmY9VhtdF/5FJXkebm2foZum6SSQBG4sSIjnefav/57ilT71cVvHgihwyT5V
rtq1h7XWpnVZdEzEGuO2ewjTvrrChqCPcX9Zb0qzG4ObI28YZUdzk3OoZkvsqYZwThQ5Gk/0q/HM
ON/k1LllfbCX8sbexqK4XZ4XmDpShXU7SWadw3BuXfZyKAvrvevO4tQbS3515jhB3qYu/Wad7QcY
ScZDUS7Tn/fXvHdy4GpS9yCUULQt6pg0cGjSxLACMa+hP6lZ7ldGX5wLvuoVDLD6swAr9lhn2Ca9
Dqohb1Srpmrk5ukLF1Bpzc9p2AvLE81kPjqFU/10YU8aY1AGYC7Zbt9WEBsS1EzvWNxc5vRzpohR
IHa1XIFVHglb7J0d7oRN/8xiecrGMZf2MBXx2ljBpCQ9JCT4RgQMDHnIHeYfpGn6kjfVLzxzkoUj
Hx7eHSqlt9e+j8TYOSk3pFk6BiKuVR+4c4Sa1Nyq/tinyk/nMYw9wAxi2iZlmW2Uazj4Zi1hkXVf
1OfRshF3Mg3x4CpVfJDvvq158+2oZdmcEyJN4My3ayv1BrFnJjwFliHc2R/VITf8dlzDRwOI87Nt
N+LTjD70SQG8cZ3Vtj+1aL9dFjKMg2XvuTsODz8HGBxTWjdxL/lqFo6jzrKh79OtNaegsmP9IDra
O0Emd0IiIElb3E3MIpouNtd2NIPcjtDqsRDXzGJ99AxmtCHebY5Bl5T2QTzxNu6UaEc6w3RpCD63
+AWjcVpg/xa5fD0XFyPVQKxPs3VeU9o1/VJPQZSN44MbI13z845HZhI2UD/wiVt9haXgbWwbHWkT
Jy4+ZHCJDTLHhLoNHeaRKYxUGY9meOx9SFJUOedFDhH/QUl5FdNUxiKKTl/MANxRdF60Svh23isH
5Cz5Lm09+msrm3crBKmdtMlKia9UhtMiOmZzjS6DUaPxCOKzZ4ryPCACAg0E9TeXZNIbxUFTxaRM
roMIU0KmAtAbOJW1mZzuf6+N8sePKI37CGGH1hZebgvvWec8j5xeMYPWigclmOdMc7zIDJ2/Mz0p
04c0i7VLMagugwTB/iXemNnTZ0dSIO//kr2vSA8Myr3UCiBEuPUMDHUaKlWlhGrqUCjGvrffx4Wz
/nXfyt67LENE+qYApglNb63EvCuMHI2sYJygHTLkdDXfw7abGIneTyL2jSYevs1lk5d+uobd4yiM
7Agjv+cSiAskrx+Wvbvla/Mu5nW2ZlbAfPKSqbrzerbscWoD4Ff1pdPU5D+TqUXFL1xNMEL/UzUA
mbzZYB2JLYYnUA6f51XB57aIosYMLPDsUZ/PtRaKIzGBvSgEgBoIY6b44RU2HrastDmxksEK0Cq1
XjpFKN5U4ccjYwhPfQID9GCJe2dIAoxhlTELh/T39usKMYZDm/R83VlDy9KIqufJncMv98/Q3vV0
pKehkgGFzJa/4pW/afLIsBed9xJoI6q3RuScxrwoYGNn7sf7pvZ2kIqlC3wdChGB860pXasKfZxw
5FaMgFVmCg06rkBeqgbL385IPd639xa2ivt8bXDzXFVarC6w0ZDTbrLxneo0bqAPRuFbg5P7TdO4
vuFO2VlRO+c986G+OFNrnSw3RJetH5KDZ2zv1/A+U4gHRUM10trcVqsVbelaJFtrUzZfErCyrS/a
Wkx+IsziezXpa36KrSiDgoU2j+AUJ0xq0hNBIaIU9Xxd1r77aWQLDR6QPbgKGYMyhuT2o1SdPqjO
TGy/QHU8zT210L61npa5sn/eJ95Y2lygJjW00GqxpAr1r7rNysu8CusgVdk5zhghRJHtYBa0eW3U
JVwVPZ9JyFozvxrtQriZh1PQRaiE3z9eu6bANmpwjcmityPTVrOsxmFQ+J5liuYnXZbHOms+rvpc
H4RdOxcHB09rxZapOmnC7TeaUpchtyYVAbs1ECGbNPusAHm7Ok5pnHQzTQ/s7fh0kDi0OPBztNaN
zZcaUuHUeoHnmWzoN0ln6/6ilsqViSlN7OdVln2ylRj8/f0N3V0mTDKUu0iNIXzeLlOd3N6eS8Jp
5BOdJ5AtywvlCZLLbA2fjdZcD27kzvNJu5HWvazooOi7cX1ps7SlEa2kXmrKlDFRrSezHdDi4UaU
voO2z6WNFuf9lBidH6OEcmB/d5tf2ZcH7JXrTcehr1ccYjAZxnrVMpGdulxzHvsWaL8Ootw3l/SI
SrATTdPWhVtBdELbYRszOIqc9DHndpAyrv4aMzHPzyoFPEHjxtcu7PIHXc1qH7mmIzH7veUSE8nh
ZhqiGD+0DV4td0nrNrdxKwFk8fjCSxQyVinR/WSp2uc1G5rrABstuH+m9i4p4QkFM/qffOyNewPA
kfFIc0lTh8IgyUIR9HmZPuFIf1rNBE9KiUTCc6hVkM7ffs5iaXN9XKh7rlYEI3lEiHdBy+c80kU4
3V/V3k15bWrj5ZbRUkczt62gWtlKp0nVa64yLm6pDcYvEQid79t7S4SXMAA268dzShV044HsKBYd
tTvSyzAU35vJMh6dJnSHIFzjovaVtrMHP13G8V3FdLXAypYkCsZ0atGpNNq/EnfOnsdusJ71Sdh/
3/9x8ppuchlOlKJTBqZWY2+Byo6+NDlKDHYQFeHw1BbhP1PUNA/3jeycI14UXu8fBSjK9bcf11Ca
obanwQ7CCZJfaIr0Mmc12hKJfcRb3tvsG1ubkkmy9LM7hIgMWUtrV77brrYaCKtc/tFit/ueNHOv
foArYBcnoPXZZ2vqjMivoyYTfhZbwvFsOgv2qZgHx+trYbU//chKOSL6QJSoefu2PsR2hTKEyEEH
Vir6x0m0s5+3iXqKp8Y5SFTfflwSCx4jOE8UdAj3b/ddDGumOKkcNylM7XlKrfWhdtf+4OV56xQp
MBMwyERfxiibyBTNVT1eRUqOSnx2dua6eiAQo6ST5fMC97EuP3bTpAcazYafhRCROZG8EXnRlaWL
uLlZbQ9RhSaeGYQ9j0CnajXqRM18Xvo8+2lfiCn6ZHh+Ejbyitu9DJsw19McaV3bLfP3WZwq1zUc
Cp/k5c+fvS1YIpmQnCX0N7eFEwnDnlFg4au5ogczPUjJpY6Idlb1gyjs7avCv09oRLhAsPKGP6BU
FejxPDQCOyzTa9Qln3Fl/dme05RgP0PdtMmOSAtv3e+NTWPzzZpFIO/RYXMyxRgoTpT4oO4bP5nr
+JxkU3Gwxr1L8GqN2+O5zm4/0cbBXiOq08pwFAa76UezKXZXxQMti+yknFuRurW1V70MTRD945T5
k8tIubweLa/K1vkqLCc6CH927VGmgdxGSAvF7vY4TlNujQgzGUGspKgFLJ1zdjSUjJqC4mVkdkcl
g91LTkeScgzhJRjsW3tDX+QJJVJOSuYUZ8VE5i+Ml/kDRPPY17TB8YWw8ovWopZ6/zrsrVTyNwm3
aH69SUqslkmZHQqxgZn10bVNZ1JQ0ZfXdlbaB3URn++b2ymDQV6lW85rjUchD7pdadOOWgOw3Ay0
WIQPIG2qx9DsV6DYE9pUZj6cwi5qPN5u8c3Ry79VqkgHvmZvyeBVJU/GkvpnG7/NS7q0qj2Tetd2
dmrM1I68xBHmQ4cWxcMisiOEz9sHmjUzPItzS91Z3yZ+Q+1OMc1sdMM7bv7qQPzurXo5tWH19f72
7i4NYxSCpBLRNjtq8sQampoyBtJi9UkZkxJaClJfgzXn71B6jQ5Oz/7nJEVnVD2uG+mL28+pjYSu
osSgGo3KuSislArqoHmam9QPuYgsX10m4wNqZ91FV5OcaRNudPAOy7fhNshixVS9ZJkIZfRtrqQB
Ce3pMZrE0XZI4hnxV6+oQeyI7vcuBuFCZ2L9rYHafYW4Iw7nrkif+uYHyNquA46LWHRzoPJsyLNI
G/i+be9SR2477feJ6Z0PPVWSf/RBiH/NBcGFnIlgL5odDpd5EuNRTW73lAFukKw4pBe2dFwr6ZhL
FNWUHd1suBZVFn8O8+GPKF/V8/1TtmtJVhdArjnwGDYfHZoqxYCQkKToHf33cBncp8EQ3cNKfePg
ru6ZIqaXt5RqI83y2/PVKFa0CAVT2mIs1wRNAd8e0va8JPnRa71rSnpgOdlLru3WVFQLo5sSPFNK
EubH0Kv/XrMsDUJrTP65v4F7j6bEnxB/gHtB7PfWVJ73TrsyOS6IXLf9qg0Jb4wRH7FAd5wBKjuA
XUGDSojSZu/aVe3VgZZ8kE5xe7KG1v7szO34JCzt936IloNF7ewf6lASyAsXjYLtxpyWT/OoCsMI
cmS/L4iL2AH30fkqqmE66n7t2oIDAp4Xk2/0oeCaTkZRJhyLoUWJpdLsx940vunumn26/6l2Xmbe
ZFI48nMJTNx8qr6kfWjbxFP5UOsGCuF69JulRswZRn221VEpdhJQi654hNY7HZz+PffK1EVyW2Dv
/NnGIZ2ZaXW3EBdMip2ep9Ro33dJbwTCEf3HPMvRVbDTjjmX+KXHMh3rE+z07K/7W7C32fJSSDl3
wD9bUPFchYvTopUf9MLoFb/RkvoxdeCYAEKouwPfsndopezq/4p7lElvrwZ9aW1SQsZMKplLqJXS
WvAmc+rP7TCOWWCujVgOMqzd9b0yKY/Aq+LPzJwgp186M3CNsX/o1GI+9WrsfAjV5Egkc/c0we1D
ypYheoRAt6b0uVLivCFlnKuyZji5ozQX3s/+ZGaOLTzq3NmncLbbP4U1HQ3S27ONnIEj+0M8mFs8
Lw2OqWpwGEFVJOqT6yKZEmlq4btWq58obU6nISq+JlGdH3zSvf3l8PA00WaluCbf79f7u/brSHnW
CMrWVi52EufemOvGpZqX9fTzRxVOOcywH2xka7O/pYH0yWpRjbaq/t/SzsyXwsq7C7wX82BRe+fU
UKmtE66j7f+mA0ZpG0G8ygoKnGswdqPxMs4t/MVFgRU829/uL2wHzwHbFdEbRrBCTAIovdlEkMNp
LgEy1Lbirzlu7yFuUvPdHGrlN+bwjh8X+HmBqOCbJWIyfyuWaEaJJukOYGU7JSB+Ce5QVvzl4jce
MXFHbbBaQj6HjMETrVie6gr0+tqqn+t6ranMW8m7xmijhzIE0+kqhcIhs5hbVmcIhkU5/VBTP4Im
SsewCcJwkZAR4CCBrdvy0MLKNIdw4vnOBJIrYETsQFEi3esiYoZxhpuGIuWRGvfOQ35jdOOt6hwV
xJASr6TqjH7F6PdLCPD84BnYO2sSxKMzyIMQc1tFLEImqE1TYgVJrf052Il5WXtgAqbCKJ5QKX+7
f9R2wmlZZpKFcAxS4rk9aYvQJhhyqhUoYaV6SsK8jrawpudEHYtrpNTzKUon5mPF1P+msEhe7pvf
8xamyQEAMgTVY4sFNt10tIHPAMpKULQMu6TzhlaLfDOJy8uvmAIFAWKcuGWbOKxIfnWGxOjWVTxf
0VVnimvZNB9S1TgKznc/IaQSqk7uD1rm7aaaYVYXSJDSyp4S+jkMQfnQDJMaoNuXB1ZdHUF1dnfx
lb3NwUTNse4mxOoDtxb5eYV84lNdXE+ucI66NrtLo3EutZdoOG6zH8dZkrmjqBdE6H+8o1aRz17a
1Hnk5WUzvmdO/U8rkSJzQEENIh5uCMaMXPyrB8UqKNrFPRV/WN22XwyJ5jWhtXpuGv40iXpjSi7+
lammc5OBJQF0WCeLCT3DEHRNOf58BkvRGi4VkYGsjEg388pK141qm3KhAl24HTLkrjN4Wai6j7kW
KRczJgDMazd8VyVr/VVz5249CIH27jyJAsG0nG0AuWDzA8Jw6WJU2AM0RJzJSzPwFvo4ut+LyhCn
tOS+W/oozkJEeaA6yZEkwN5xZQgHvTCeUuR4Nm9KZSCTTIAnPdxQLp5b18XkObGj/zGvSRr69+/9
7mol0YjdRshii42EOZqXZog1rVNnzw6n4cPq6EoQ9yhXWUlSoNkooie7Zk7mas5H/Zq9QIxuAeVu
2lYUhTZnim6gWg4m7lx14yL1lKn8PCip+EM1w/6sTXzcbKx7vy267sDh7eYTUvSf6hfJE/Dz2+88
292gtDNAIVcd1n9GBgGeKcZXV6ca3WuDlNqTLarWk6UOoKkwPiir1Ecdjb1HU4464Evzza0tL0gX
Hbz4hd4ydawPTR4ilBmFDJ88ONN7fomOJxKwUs4CduntWvMUlZBUAY5uKt1/Rt4xBrSumemYG/2J
SsUR5X53VT8eEtCR9Gu2R7jMnSTsAUd2RpsyG4/uk7UuR6WXvaMrIwDqbfC6CQZvFyWizs3mgcS3
0aJZ90XfLu/bHMHL84IiWuJ1nRbVJy46wqukyGoUDHY+/wKYkecZuDuNGtR/EPO4/RloBDMBRaXk
Fqpr9LfCS+ON01Q+isrOgyqabWaODPVZcSrdM4qcSaL1EB5A4fe+7+vfsHWaStokWQd4M1loNIs1
bp/UrtCu2aBmngIe/nrfa+x9YDyUDaMNmtIbsrI1zIZlR5SNjaqarpXZa1eXUQV/3Ley5wkpNSDt
C8sGO5sbOsWUL2k6msG01sk/Yd8YhecU+Zh47hiOR7CWPVfkGLIeD8kGQaPNHqqD3S/lSvwq9LSF
ZGq62mOdTHnsO7HOIKZeTWAVlFafRl6PnrQb/MJqiRvQKcUZIGR4e46Mdhpz0bWUFszJOddFt1xX
IEuwGebpIG+RG7fNDziWkk2ELAaAsltT2bRY5Ur/JlhNhfHKata7vi2WMuiBcp4SJFqDbCmOKBS7
Vn90hzV6LG8OTVMiV1TI7m1m5dVDZWUfK0hnFwVNhndiQkOwjLipP7+pFOEoBEvQB/7vdqWVQTL6
ozgWV/Pwvo2U9ZM6Jv0Vwumhk927FDKgpf6uq9Thth9Qg+UW2YiN5W1anatayd5PahUdXL29Yyoz
NqBQgIOc7YrGvDUGlIXNIK40/T+z7MopaNGivyxJaQTQCpPHHtk10EL5dKDKuHcfcbVg7PnDxds8
1sYQabEJ7y2Yh3h86OJc80J24zFqoyP1kX1TMBiIgJDX2spMuWoDbA8lsQAZueK02P3Xbg7HE7oI
/UEAtGOJfJIJUnIqpERH356QdpoZL5UB97SHxPCRigkfx8kxc8+wBv3y06cRGXY64BCBKR5uXUwX
qePMaBAr6JcoCXpDZdi35Szv44zs8r6pnRcBU0CcOCL02rZUXMuAD6Wn1EiiahDfU4Y/eLqmxV+G
trHB1BZH+NSdx5iWl/SfCN8SVslj+ypst9UpSxQLl6JWTik+TIVQPtahmzNiY+rq6TFN6tw5z05r
QFpc7dwT87T8fX/NOxfwx4AkKuEgRMjAbn+Dk0c6wTKVn8Gw0k+jO6ynDpbm9/tW9g4MhX3YnRRW
aCls3vt2JXtF/tAMlmJxn2BjuF/yNP2nFsV0cNX3LMESouxAqowL2+xpXrkd0wdnI3DcuL3qTmO9
lBGBjaUcyrrtmuJBcOge0sTaFrIWheLyDD0ssMd6PUVuGD9kA0TuwY6Sg1hl5yvJNoWLdDz3ALDW
7VeyrHaATMpwoVFP5nOc5PYlsSlq3P9KO+eRWAzPTwOLupy1yeKMwQFVIh8bMuT+NNWVc1qmhQxn
zhhNMk7FP67ovhlhZj4MZvjzGENQLkw/oMABt4Ro4naNrWPnYUWhFZmTrv7A/CSked1hOmnqdBS2
7G0n+iOyscUcLXULTOIp6k11pdWUtJp6dZpxODVRZhxs574VRk4DvwXavLUSNllf09A1iAsqxgFP
jvbkQKP7+QMvoe1SeA/+AUnh7bZlbs8EtobuSsTktbNIxpVcf1Tej3b69f7x2DnvFiwYXD6PNZr5
m+NRKm3VI0FDHb4zjGelXLTrvMSJn1n0O++b2juJCPshUoBYOiHIxlRRlnR2OuLKUs1VT49qnRHD
Ir6K2P5bF3lseAxbUa7tMKMzbHZEt/ft7y0VlUHYlnhm2ai+3VQiLlhYJbE6pGDlAp/zU2VUFDJj
fV3+vG9q75Rgg5GssIaoJW7KpUpYZkWBfkBgNG0n9ecXdCYaV8sPlrS3pa/taLdLymptamDFcbmX
bvhsM/fyYV2cBrpjmp8be+0vI9PrT7GoQm+euqO5H7s7KjMf4MpUobe+pU9ra+o7XoB1KvMnjfEW
f9gKQznMUP14f0P3LDFbUwaVEFE0ZbPQeV3poSQa7bghy66MxnV/jztydtRzrYM9lXdrkxOwHjRD
iCwlGFB+21cP+OzODHbs6PwhP5H/6w6G8mj2SvY1At7wiNRZ8WzO+vgLF54WBd1cl3aFuW2HdYAm
8hRZzWBJM92Le1okYxn2VxfcQXB/K6XL3a5PwtmpsyAAyRHdrE9X63bVoU02/Uxqk4VDf0mQE38X
63Z4bnuzfkFEXvznKtlRkWcnFrN47GgTAbOCh7wx3WpaPYo4ptOZafAaK9o/pb1mHm+EfkJosz0I
M/eWStBHZUMy0gD03C5VJFa/ME2Xa5hp5sOIzI+nzWEblHrUyU6j5lV92Z6SuB9O9zd5zwHAdKQn
IkXbEOK9tTxCTmhWrl6AvcZ35zkuPMUtmwPvvWeGyFZW7ii/vZH2agojTYpaduGzwvhaMXLhUufq
chCo7N0IIgipzUqvghXdLqaNYZVEIeJkq9G8VEVmXuquEBe7FiX4bbP201AcTWDfXRnPEecU5Z43
c7f6Wu80I2Fl9AjzYNKgoo+r++/9r7S3MB4jxN8Qe6c6t/1KlYhd+kpIzGgKDZhq6j0UOzufaL3z
kryovaFKhgP/srMy+fhJ/C8s/DdCvihgK5WyCLgQ5jDI0UhK/a6dk/kAp71vRgKMSQDAGG7WlsSR
aERO9Z5xBeJ7vZj5J7W2j3rru1boIYMEx52AYLg9GnGh06LIoPHbtSWuViSW1GuGwTg4gTvvHILe
cpQfNTbAZZvFGMVYKelAU860U+O5VMW3EE1f9Ov1xxx81oe+Hb8oMyMfwB4eVWt2nh4EHuksSf16
dAk3S1RrIBJFGEkltsh9V3YN8rJGZs1eq86GfXA4do0hyytJXrxB2z5rg2p1aySy6UNO9aKEvX3S
zILmsTLU1Xy6f/x3jbGbfD1ou0SAtx9v7KJo0a3MDqqm/o5zbP5gHilTD9bkKA3YOyZQW1kPAS2w
oY0loxMlOgkh3Y2iac8IlEyrt6z1ctTh3MMh4AmR0ZClcCm/cLsk1Zxyloqhyg6Vk9KiYVkvWvw0
1mV3ShZ7vOYVjL4gn1Y9aKyEKYzzGGkvI3L954RyfeS3U9703jDl61FksXuKgRhTW2EEDFWGzY9D
/1+sA8Qfjff1S9bGw2PZT/XgNfMQntkUx0WsBnU6r9GVLPGtrKibgyB85wkGB8OD8aO4CwH+9jdU
aQMBPmtBYJANvC+mYgBmVCte2lrzuZ20w6h7x8eC0UdOBbwm9bJt1K0mZjjoFDqo5sbOQ9VX4rKY
Q+tbHL6/EBGcfS1Kul842STvEpxGTP9GgkNJrc4WBWDDrLOWP7WJAbeumg9fClKbX7ix1KmpzDkM
dwNCdbuhLQDoHFFp3IOGXrcXaqH9X6blRXkZmlYxzvev7N5FQoYYnqucrgNI4dbayBSNNIo4QjHA
7ewld2pErI3GXn6BwkHqiUQDwCJOydY3DKjCCHIp+GNr/cFuVeefBtWf/+6vZu8wIokgac8/6tKb
1US95bZhiLdTqBG/Q9xefQlhCfpxog2lN83JUb605/EM6o2yEkERZyt/xXTnyAVMiCaC21pnvQBe
l2b9cB7K8EiVfNcUtR1CbBqjVApuvxQt61FluAbEbsFEsq7Xs2s7NuOpcuIjlNOeX6Fx/f+mNnda
bw27ahsXrTcd7kJv0b+w5v5zz9BNhJ5n15tWdT3FRtt7RWrXBz2UvSMJiA+JNHCCuN5NWl31qamZ
tMECozPM3zLYKGfcSv/zCRLREm+iLGnyCaWbeZ2V5WTTUwrmIlui9rqEC0PZgS4+oTI+ne+fyt1H
BK6xJNj9SG43ny6NKrD0TWQFnYLYqq81U/jBpYs7X2kSDf+Jnn65PzYRjnqOKC0/W2vEQBUmblSN
Zy2W+hm0/3zRymb6d+oNUR38wL0dh+4OUADeE/nU5nt3kJxyVZc9AaOoPy0V+A8AwL8AqGGuBwU1
YFAyW9RvdzyK69DJVEj1Q6uGJ9vovlZKI66Ruv6KC5WUScJI0EmUzm8tEZ/P5qQBm0SamAEXVtGi
fZArKjNMM4pXB2IBexcTGj1FSTS3yNE2Dlsby7lWM6lIZzbxF5ei4TXNFe1jFubWAYRn7+2TSijU
EdAmQHX1dmEKnIu4LySCBqbpSSP/DZhF0/02t87LZE/zo7Bi8en+6ZX/5ia9J+UFdEUYA3RnW6BU
lzI2INtwHds+fprN2vbwrnXpNW6nBHU3HgHmdg0SlZBF/UCPbPYzZPSCU1QzaneMXUcaRHW/NTZq
zGOnMzOj0o96R7ub+kMTmYMh7d5uKtI5wl0Umm8RAw6fc703P6miGM7jqueooTSJ4vfI4R2FlruX
7pXZjVMwIb72THLCyU6K5rdJXtMjq484f/ubyfMEEoaGx7YnUOiW0GIp8VCSdZB+mupCOQ31aR/W
SzL6JIooo98/MXsXQupoqz8SOBzK7YZmbdaNAIDoZsaG9dwthX6KJsN+nzlOchB97m0iMFEYA8RK
tG03piKFqSMznanAHJIs9goFiJeHisJh0rZ3SChyMYqJOBae0MbQ0gyiVAvo791YMf+jsvr1HKpT
U59mraTvkbvOyR2a/u/7W7n3EtvAYxnuCpaKdPV2KwfgPlFGogXNzA4vqdP3X9c2BaYRJ/o7UxfW
2QJS4aM230KLNdwDf7OjGg48ilBKapZSPNmm46i7WSVZOlB3bRpMUhu1ejFjBvh5zGNX28DSB+sj
MCKxegYZzuxNoOYnrx4co/St0Uxaz1xob3tC0YqDF3zvkwBVxzPJkI85dLd7g5w23zmXsVeV60+g
vqMzqXQWuL1Spt5qN2qAdFB1sCW7VkF48B/OECjqrVX4+OM09ISYqa7ISmOlf0+zOX2HyuP6XCWU
5SBiHumP7gHzcb+q1MNTJAVycw7oUDF1CuG9IAYXdkbKrfO7so1fkIix/RiE8WcXJN9TybPHsAjF
ImoIk7+cDo2u+wdy78JJkhKHAmCWsQ0VNDu2RqbwsOljHF7IHNCxU/SjpHLfCiR9hIYps275UGLO
AfgOZN3WtKYPujblT1ZqigM/JT3s9mWTqjecIdrqID9uP+WcCl1vZbbgTnlHNcayLumczZcp1daH
frArrwrRx7fSWrnc38UdKSzZSIdqRaYCkG+bxNqDilxtnTlYzYYXzRGKH+bF8iei8dNwEvDCh0uW
6VrtjaYzPTEENUPoTX7wYjZfjEZNj8C5e+eaxImkmgiG+t4mtKjCBgGIzraJYsLlmz4rWgIkzGGM
i1ajf/sIHGK+Ill6pEG0Z5eEkGophW2a/5tbzDxhVY9WOQshLIb0WdRdHqRRJ56zLu3+QWxlsF+U
ODJ+Zb0yx9AUKjtynuTtxyfKSsxuYr1TGLrme6237d80Bhoqv2lzo71kS9+eOrPRD5KbnfcYGgAO
C2iupPHKk/8q7TDqdklhniGvbqvph1zj+qprUfzbteKv1RzLA3M77wcjD0hOGaKBfvdWY33Jqqyh
JsU5G3TrJV/aMJihn36xwlJf/GV0jXfI2qgf3VKOlF/FkQj13nIp1PygI3DMf2RGr5a75G0ktNxw
ZIs2rD0xInDgZRRWv6zt4Mroyln/PbhbMj/cXGtycWACUgPNfHO32mJBmqXt7WDu6vjPrhm1iz1l
0QscHevfJBsKb7H6uvISU3zTF70P0O/XDtzkjmvhNwDZQfEXDPi2C95ZKSMY5oVKqF2ul9aqUSGA
tXYNV5tp3hYEPcjrdnHO2iI98Go70ReJHL1+qfIAvXdzsIfCtIBTY3opkuX3pq+dP+G3Og/q6jr/
HWy1/LfebDUIazodso+zxdEUOgWQGBmUYHTr9JmIwP0etnIOQ5GL1fVa2+6NT0nEz/FKJe2qU0Jv
CZHFrojxbK1WH+27vD5vfxAfnroB7+S2gWyJIS6GLEGaN7SXnDE4ffFEEVk/CD32zFArk8AQ/md+
we0tbsyqUKqEI6aGcVwFS1IBoWvyNf/j/gbvXR82F9gXIAPyy02wYQ5V2rs6WmVgwLLIV4e0+ah0
Wuj1pCkIvkS/37e3uy74Lkg7MPAa93i7LlXPysVxCKcTZyn/BnSg/GtbwxHkZXdVEg4FApk1bRWx
u7o0lMVG3qlY1+nZqFJaH8hyB42w+9/QsTi6ETtPDIIFBteQ+gboic2NqBxaf2k620E9DSL3FcQ4
yrNuxn3kx+tQRJdKBdF+MpQk/uv+fu5apkhNJmvLvzaPm1U75uJ2ZA2OyNKPixFGH3kaOJhabfHM
FyrlwkosBx5gz/nQ7pGaMrQD31QKm7nKjQRvB+XLauZL5MxLcqYw0AVqqovmnCR6/D1uEzf2yxCd
gwPft+eAqHZR0gJBDuBts93WqpboflMrNzq1od2klNFnt8zcxTPm5ohls3eWKF0BAgI5y0yFzQ3p
XHMgXCOQ6vM4OzN5M/NCa2meyij8tpLFH2zt3gdF8YsCM0ES/Sft9oI4+jRptHUdOK/60xrq7bUc
lA/mUjYXdwHE3g7NEf5z3yQJLvIARP5bIkuYC6ugKMgoISTHQDhNDez43lkQbQQgWVlp8Y6BSeYB
InnPqlQKAlTBtnJNbxeq5Q5T4GKF1pJOTaIQsTgJM+ofojV1v1kMN/EZE3Uo9LL3NV9Z3YbFFgrD
CJzRjRBLp7y4qIKd50JZviylUSs+Qc6kecOgUbywEutZaINxbpBxDNR+Wi3EmoA9WrGif2Ibuz+i
tFqemSnQv9y/1HtOEr0tOfiI6YC87rdbo4sl6ipA8UE8R+ulcsvwuRvm+nLfyt4tQsZb3mOHV2ab
ArVLqGQmvZ+AgQggmovS8JXMUgKitf7886ZgZ1BVpK1GPVx+lVdBmqowtMntiUlVd2SutEgNL6Xs
dUGQKjm4P3t7R9ldYh3RN30zSKOwCMfKzIG/lObZmelU4pxr9nhwePf2ThKyfkA3wRDIX/FqQXOa
MRtbl6W1YvkOJC+6au36hfrvEahkzxCJI/GTJocNb4fu1Yo61HkDXk20NMzCTJ98o0TjKYuI63/6
IzGzCHYCrTqypG3/rFyzNB8l2LGCJPoOgfzspIFD96Eu/oIDJ5ojsmELyVG2+gaGlhlw2gHTr0kS
IlM/ZOeKcvq3FTn5n38rqKY5oOJoPNAa2HypaERFYILYS4Bj1xeK+fHJTlA56FL1qMy7V8si05O8
HIleQRjn9lSQ8cRqltZ2kKdKdVG1RvgJ0yZPyxgNXklh2Z8zuzl1zrh44RJBryvU5hKvc+nFyrA8
dKWZH2BqdvwdjS6GmkpFcJq+m+dkccq81UqWrwxJE/QUzIKpUgmNNSvxzWk4UqDdtYcmCJwdC7L0
Nm7lyWZeWgNAI56EAEGqmutpaWf9z0UP9WsYt9pBALtzQaDTUFVgrjms7e28jKHTkUIcCYDEVE/f
07SKHiYigROTHZsDSM+Prs4m9qdcZMhKsCpz3s1mZlMeAtvjyRJqNVp+1bO1z0Jtu8pv6Kn/lmbC
+i/RunYIBO409FaCatRf0LBq/o+z89qR2+i69hURYA6nZLN7ekZplCz7hLAku5hzvvrvKb34f6jZ
xBBjG7APZHh3Fat27bDW2vAH03n0F4vU8MT4FKjIU+fUHwmDNSeM17ZQ/c7y1g/1BMoxqFd9/JLC
iij9VeQw3uHvxK2fE8bHQWEq5bs0lwokqjr0ui8EU0N+VtqsWr7I0bU4x8TzAgJuM1K9a5r2OV/r
4R99bnPF72sbfbNlKdUmUNu+WgIjbrLnaa2G+oK8nqGGad3pyslui/ZTmurWj7Wp7I9xIbyPbRy1
66lDfuyokSBvx+3uyr6dRlYKDoJ/yoDhN59qDgq4YW0EluDq9beuWRigk1j9pbGs8uI5aHXWHoFt
n0Yaz6H6+WXvd39wpXVeJ0IgKbyyeaIGJiBFdSbvbheJt7NX951P4mm9ta2xM4Mp1t2f/8Ei2CKG
KCJmzAt8u95s4dxoDiRmF4f8zgb9ESy2UX3QnLgOu7p3DzzhfcBFRZUcBUVZVkr54tZe5Vmxvoy0
9nrGvaFpEvdnQ3f7oGJUAMmztpxTeFQH23p/PTFKWwjBcei+wDNujXpZKgoDr3eyOzv/2q+JTtVx
tN5FYIcP3mTpybfnRw7WpsRI2Rjs560pkQ7KtESkljGXMSgSJXovUtU6qM7vnZPfrchf8dspTRZj
TkqbOnnNiO3HvCmHN0g5kfN1OarFBnpI/+Wz0XgC0Afzhmfz1mDkarky4eFJXvs+rPQ1D4CWz5c8
bUF8wnq9pgymfHUsILXpgWFK+JtsDN0ahc1pWHB8aEb1cffRNpPIH6Kx+DA1h/SUvROCNBgsC2RK
KURskrmqGfpOsbj2g1miXmKOTYC+pO2jFnOkdLx3AxicLIVSQJTxVN+uisxCCmEA7BI9I5TL0fIC
YofoC4rt9Vt7nSzfdosjqvvegfnFMqc+Sh9gG1Yla2O0q85WJsAHp8usJe3zmLt6iHZA0weNUaJP
8LJn2V2nVBXhVUShy914UhV9j75zwX82TaJfGQg7nuAuNm+KBdqPwTyOCzoF1eW/GCUll4RdqqKb
62f2boImEnCXLlcryPz9X4NH3B0rSh8oSzYFWakdLXS7t7CgJTWG0A7mN257c3YQnYGxmGVrSM21
PHWZYJp5VMZBXdTzSS+89aAqt32iftkjaIUMgP8kdr09QFHWeeoyJms4ZX37LLtLlzSbhr+yaGke
wQy6lzoV6rPXVFGgaw2aPy/v8d56WTKvo1TgufOmTj3EpW7PrNeJ/3LSdn5OoJn7tjldCyOe/nnZ
2t5qqe8wHhP/DZx4s7s1qeka00YKRaSbTHJu4se0LtXyXHdL80lV6j7UtKX9Mxrm/E0/u/pfL9vf
XS2NYfi2kOOI4G93m0mAyth24xpSoHCRorCykxn3+Vt70DRfWYYjAdY7WRH5eREIRJ+MGh69ePmD
fvPtE1MXx8iERJn1pfawTqvzUyZll27otdBciumk1IoeDkujPplaFn+KwaodRAVbd8hv4O44oACQ
vgV+unkwZ/oXHR95Dc3cW04T2IkgtdI8SGEphS/v764pThL5AagsKvS3y10nUegV7ZEQrZThnRnn
6rkv1frLOJdHTMcdU1wXLin5Jb3lLYpx7RPL7TqmfwBntD/aRkFqMGXpU5EpB/u39X3sHxUTFKp4
SwATbafIjiJVwGwINdRzOz4p6ooe4Lwo3wVh/bsU6UnDL82iO4gK9tZnk6QTmvIXz+btVho17KCS
6WOh06lOEKFK40f0O69NejiGcO+UAiPiXgCZgJW4XWHUs0RLU9Zw9CTfY3bmhcJAaj8U9Dz+XIws
/7G6i4M4r6WftbV2VcRxUGg88EU7Gy31USVPF2DMHVuDQSCD2/aKGvbZ9FURpvJoUUNDpLVczvE6
1qhAwto6MLqzz8SvsoiEMCKMFPnnv93QtbByXc2FFpKeaBdNCOUcW3PycSbzPXjPdrwfyRQtBMAB
1H63pLqipOiu2ZkWRlrjhi7/uLgaQtRJoS9hY9TDG89FMpHhHOWpGhi+8drLKYU24A0y4Fz6gc3l
NJRqVhWr1MKWUSenuRDxN+Hl7WkR63p92dS9n5V8Z5IuOWmCusXG7SVFm7bMFdHCAgxS4BT58Dio
+vpY117tG23Xf3nZ3v3OaipDC8CC4w8kS+X2I7puC58Q8fRwhgnmt+o0PnRO/8MY6uyDpVX1k9J5
2qPKl/bXusxPL1u/P0K/5C6JNiHnU+7evGp6lEeiMscpRC2+fFKS+N/CasQHp8vU88uWdtZJdII6
FVUOJoBtVaoWe1jcxcUVza0+hxWTBD8iyL9chVVS8F767qkSDLpU9LQ6menkHZQrfpEzfk+I6H3h
axFr4aSCU92iT4aGHnxXjktoZ3psXAw7ylSfjE9HzdwW8duOYoQXMLVL/+HWWjedZTcwDRK1T59z
UqfifctwztSPdeHVQW8ljPeRVJPlqSdWr58Gu+ipYSFelVzzLo1av2lcKl2ZM0SXvJjK+uDT3bsc
mhP0gulgsTa6FbcHhz54o4m+4vZHbnUxW3cOtVqVm0fdJBd1gjeMKvuflz/jvlVuoC7lFe/mGxVt
jsa1itWkGPQLPLvp0i/D/M5byv7fdiZtL8Yy/vtlozunFHyxKzVAUdamMHG7VHtSSm9hwkJo5RHU
nmwyro5VzuHcufbBMd015dBKc5EhVKlc3poC1Ge0du+oYdLV5qUG9Rzgg5UAXcni4ANu+4byRBI9
k5NgByjOxhTCy0VZxZkaFrabBUaSLhc7chNfVVz7vRd5Smgn7RP1+zZ8/XYSzxHdgai754NODFVb
ahB+YYnOacAgp/yixQ4z3jRLHFy7nfeZ28YDLZ8o+jfbuQw1Hh2YTEoEApnmCpDuz2X12nNR0uvI
1Ll56Nu+fZwNkPB+2aZNAMiyP1jvjkvnxpO9g4MnL9q62MQRNkTKluOjMvI6HYrhMRnT+EcL+OtN
1SD2cvAw7xiUqipS2BcoEMD420NkuELoRtMs4WDO1WdRpVS4hSivCYPhQoUU9MDe/aWU3EYaSkQu
9Eq38zcym3ocTXc1dO1EPCmlOwBcMyIEGWK7O1f5PH5eOkf//PIxuj+/BDtydp5D3EPnUnr838IP
c+gNN67Y1gFoUSALWwykV8qvcdmWT5BJvpeVxJlZykFD8P6K4gvoMrG5fE7Sz1u7RkZQt7S8mLrV
ec9Zn9GgzZL8Mcny+OCK7mzsjanNFRXzYKZZhTfw3LQAuoZqZS4s973aGtN5jeo60Iy1P4hAdtcH
oEiFry0FxjaoEDgrRhPXfE2tMtNvwK2Ln47FezLFhXdwM+5NkU/i5KROHGzmbfQ81baw+m5pw4G4
L1goFL1d9fijWTvKq/0q0AiOC3BuriEQ5duPhoRGYnftCsgvavOgQKnzXHWu6TuJonx8+VzeRxoS
hYGv4c5LYYvNa1EnSCTCV8OUow/Xehp7X3Ha4qzNKcUQzqO/lMzKQzoH+vvy+rmriA+pJhq2VH5A
wMDCu13qNBRrxYTrLlTXpLn25Wx/jUfH8CkWae8qvS8DgqTuoczr4ZlHdD33EChPI3CDPBAzHY8D
77D3kQG0azKulQDujTdyEXpuIxTTw6JeJyRbCvULzRG6Xpp7NKjt/r64Gu8mKS1OgZLp5ujaox0V
xhqVobCMMkDY8udk195jOvZdWI3G+jFe+iOFtXs3JG0SWcr4VcaXt9ut5k7U5AR3YaZEQk6F1n1b
GZe3S5YPp0ROB2yWRT97XXw0YPbezaOEgew+XxtKGw3cW8sraEZRlHoVVnlsEblq2rVO3fmiDIxG
XAmUnl8+2Hu7S3qJrydkkIjWW3t5WkZVr5lVaBWTGyaqkwVIgyWhu3bmQ9pmf1DNPGq5762RoiL0
cimRieO9tZkRtBPyqVUYVbMepE4TgzOKuUzqnAaicu1XOz9uzm/2Nn5ispzOqxKtCmezTny9qZ23
1dKXF9Wt7YPYZHdpFLmY2cDDSW5wu7RKybo66qYqNBtz9BEBpYhQ1sr7DLkM1Iq911fwWBrpDyK9
BCJwhG7tLVWXx+QobOWciQc3q/4Zs4qhxC1Sle1geQc7uXcvfqEKGA1B3Lz1uJ1ut0bmDmWI8pn1
VdDxDzwnSU4V88BOXaM5b62uzYIsNYqDV0Uu5DbVokmHZj+LQfGN1sLtQk34zXkOTyeMo7h7Dyd9
eWMXY3ZQZboDGOBnfzMDIuTWjKhrY9EWqwxp6yeoO/fiZJht98aNxHPEpOLH2CniMAYOHbQCMlac
stvmNExvmC3XE9bP5gE1ce9E0R8i9IM6hNT+5gu3bo12Vu+gOL8uU9ikfROuHbPN1Wadzm7cH9Us
d+15hAgQomWpdHOCu8FmvCn0m7DV3exnoY7Ot1rXJzUYl67I/Dipxh8vu6B9iyQtvOCysLhxQXba
9aTpfNq56Uy/pbYXDknUnDVzEYDO3SMa+87bhcyQJctqCIeQ5t5+434xgf7aZhlqhaufmInsBu7q
lde6bvqD87TnXWWZlMeEZhEKyLem3KGakSJx+Xhu7L01p2U6NWXlfIq6YnqDABg+bxkAv728oTtW
Ud6iLYXSqpRz2mzoSDHSmUejClHN7a7VPCoPxQhStiLgD4bK1oKUbtWBUXkBNxdUilggXPirQ7VV
fkwB5qarlzdhrzkjFQ0zepuV5k9rNIYTY1Wmx9jSxa/BNU/dpOUHt2RnyUg5UXDiNSGj36pbdugR
rZOBmJk2RUNQNjAEJk8gkK6P2WfHbrUgMfWj4Y93lC5eaXSISLkNqWl7t9FlSWXNNmr3BEa4tkM6
KSsywc1ofSc2Nq+iN6IlLBgl976YgQw/LWkfffMqkdSn2VaUg7dnuwfy10jviMAUEEAGu90etsWk
3VlkuivnTi7XtBuGcG2bNLT6tqOfhqppVBVHBKytX8YosTdTUqncAAnYaoegDqtYcZZHJyeOy6/s
dvnH0h6ywbeH65cVAEggdimh3oH0tMijBjYWERI4hfFGVxTzz8LzulNkiOE6t2N+7oza8vskqZ7K
0T1wUFuHIa2jhC9rxKbUG5Ab/1tSagyDxaR40zuJoV7fxKXxaAh1fKwnitUv39w9S0RE1G0AIkjq
y62lua2MCTEK91ST9Uy+VVKS8l23af5Uy7U8gHPsGgOLIxnTv+hMG2ONZ03rqoNst9asC8zIboOJ
zmgaGPq6fH55ZXvnRHJu/5+xzfvdeeuwKAOI8ravayDPbntxgMlc/oMVmQ3SHCEs2rYUSnsxtGiU
iFs4NGc96ayH2O2djy9b2d04ACF0qHknOP+3G+dMNTNXwc2fEDosnqNJfAEPN5wXpvQerOeu1CWP
npTHBNtDAnrXikLhwtHT2oCqCkqVgqiR/9WYpRfwiAxPdRtrQROhoo0uLWMz29H9QKD0WvT6r9/w
C88Btoma6SYimOqmSNwOfD6KkcnjrGear2qNfUXoemGcp7I+Kr05Hbyc26AAo0RfcD0AsOPSt6zp
3k7NWE1SnJldD6dCbbspSEs8aRTp7UUhpT34qHsGCaFlc5HCKcoMtx8VRkuUZEg+0YGOoDo1kEjZ
bv3krrbyqKWZd3r1IcIaMCqkQAm1tpoMo8jrdDA9VIR7rXpw6mJ8jM3FPjtE7Qd7uXNeGXPGKwX5
W/JJNksrozH3ysl1T5E+lSfNqFW/oRx9bkz4fP9hVYSqVPEhPQHV3OzibJMF5COrSpvpGtfiew0Z
4FnrSIRetrTzJEBhRuEGFSlGo2yDnD5VRo1ZMMgGtLn9vIx6+wf94CTwYqv8TBprP5XRKgJVTBE1
70kcmN/xZ0yZ5lbSLkGGbguq0keRJKUG0qlZovSzkS3d0+RmR5HcnhV67NQ+eF2pt248TcycImee
8WdeAYu5MRXvTz3z6oOHYO/oA0PjvsHelcii249W28zlbZFgOfXtVHzq2yK+JiIdA7Mb3AeNtl3w
+k8HAlR2KGBPI9dxa29g2KizWjRd824cLoVr1z8bq9Y/oP6uxz6g5+xsj275NrKH5o/S6cTRCJa7
NE96F6mOKVmtXL67MnMyeTZFXu8E0V4V58lqoyBqhvw7sHL1SxvX5TnVxNSd+to2Z4bbdH3I4EPv
E63cAp1sL3G+Jp4YDw7V3kV1SKsZIiBzoTs5hIjmXl+uHoqvq3GGO7P4rhFZ14Zu4MFF3QkWuTpg
YpkWR59vCxs1heqmyFB4p7VBYQAvV3vPSzy4mm8Ja3hXp50RDo01f3/50+/uPFAnMM6y7Q+a4/bb
42MNt4NafcqrOPmSNnr8gFBV/b6JhX0hK6om35h1OTu9VoUvVKv8kvRMbwfxP66UdtWh+q5aRXSE
n9nZDy4aBU2wQbw828pGLsx8GKLGO7mtVvk9+/awdhiMF4qctdZXid8y4fX88nbsfHD8MtNGZHFT
VnBud8Oqm0xkdPJPkClXMgUDNXbLGhkqPK8H782Ov6RwArLDZmYM51/+lN+C2MkCqa4VvG9TorQh
s7fBPNhdDYU664OeFOFq5+UXsynysFhRsnx5oTuOjGMGexI/RlK67V5VoutT24u9E2BF46Flpjt5
4hQfOJa97eSlQ9JDysmQE9yu0Rzt1Ygy3lQI8n+XVim+CM7gEyNTj0hQOy4TsJWECEoFXIK0W0tN
0oi5LNjDEdRaUDVI1lRoqwbO2sm53k368PL+7dmDDs/jTZoJC3XzrqpJU7Sq0XngVPoCRnr2uetE
c1GaqgzqPD9qI//q7v2ezXNAGP0qu3+I9FN02qyvG0XGR2q901DG5TmJkxFBZqcLGl2vH5dOWR/i
xh39ltGSvhz56ydI5r7NDY6tN3X2w2DZPxHV04PZpoDOHL7Xjn/43w8EHUXNmgF/20BDH8Clel7u
QalMDI6zsJ/bwsx9QItR+PLe750qPNX/N7XZi5xXsytKTE25WlxTzSlo2BnJBwvBiYNLunNNiPMJ
d6EM0uvdeqFYxEM6oe9xasxMXMy1pN27KtXBNdk5TORHqEUiMoA811Y3QwD37WuGhaLxqvBdy9UV
viM6LazNCc5S79r/vryD27KxdDdgH34V21RgEJvkj67rGtk2IlURU3e/aC61KCfK3yp1snxbKP29
Q1Kh98s1yQ9WuvPpiNAo8f1C50Apur2m6McVujdZrFTOL3BjvfA9GunvTNEUBxWo3TVKgSUMymGB
ctN/86/xslA21UV0GpHW+QfyBfJqsaKWDRrSTfptsYT+zmmV6No2fXt+eX93l8lwYUmLA2GyJbrI
QTeGgxIIAX6qf20WMEaLa0W571XjEYlozxZ+TwIvUD4Gx3u7zip1jMWebTyDW+g+U1HdxzTLHt0V
atPrV0XRRWaB9JMJ1W4tMZZhJs+sI3TPkkYJKfUASxzGohqCOBuT5eCJ2su1ATzIKSHo+kidplt7
qpUwlNiNo9M0VpQqvcLq/7T1dGD6l6v6yppB54nsr2vf5ExmKcygLLv64MDuOAB+g4RbQE+XRfjb
3xBHwoQEVrJmDfEndJ+bL03XHnVvd4IdKvu0hinc/eL13Vrh4VQqGzVkBtoUahq6RVzBqrOkTLd2
MpEQss6K1mmvnZGKG6BgwhmlnEHEuVVZVPUqyxJTjU6r1lp/Wupkf04n8fnVp+bGyOYremlcrrWG
kdnoIugmXDa9isW5aKbp35dN3UlA/W9Bkl+LbjtKhxv3knVFlDnGIP2aKH4MTp9/0fVs/VtT7ORx
Uebs0kxG+lXo6RwArKvjx85tq8LvVSDw47hUR8dHLm7zbBMiUDOh/AsSfNvaUKbYGMxVi05DrKUX
CrfzmVF5lR81UePnzZGGyt45kgpiZKeyP7/NV9xFGy1GC2BOF3GU+S1Eo8GnOLaOV/pk7od5pEb1
DuBEdxSh7LghYHuE7NwU6jV3PeTSnD34GcrJjUzgSEjef0qavGF0VraYB8HXni3ZHUc6XKJNtvU+
RXHyaTJ6ZrbnWhV0WaNSBE6acNKK5Prykdr7gL+b2tx/DUq9W3WTcorLwjjlszecESIdz54y9EFJ
enZgb39peHEeDRnnbSJmzWuiqbEWBf2bhv54pJk/9WT+o9AG++vLK9vL/GSxix6BHCd3hywfnVj0
ms4XW7xq+Xs1kAL1DbX9e2gQIp51W/8kE3YUfPPYRy7DuaJ0YvqNCia2o35E9dFsTi//pr3dljBX
KnAG5NTtCHEj6pXcUVTl1DkexC34huP7hhltfomqwxWy7vDaCe3SYzgSyUOeSaa/hXcsed0o6lIp
lMGznhjaYczWMNYhU7DerZ5V/AdnSJ0D2SFKt9SRNp83GSLaCFrKnrtl8ZAWA3NkXFgviZyC/fJe
7p0kB24PdxLs8F2rk2A8y6YUXwhVPPqSp9U3YCveWXPEfzmzIC+hRNB7I9LaeF3NS9cisWfltM66
820Z4+fWbKdTkuhHlGX5f9q6UzAVQOjBAoE4lWv+LaZbnDirF4/zkc16d6ozs/MjZT7aub1TSAEY
QhIb596pxZNcrtR3uIOmvbQXt5umPwAFRr6S99lZZNCkX/5Su6uiEgzxAqgwwsC3q1JUZ1gmKcU4
ZJV6mp20eR6WFBj6y2buDwQpDBgCgExQuO4qKuqKGmGppCK0Yrv6I2+BDQd1uVTPWbzW3UHctGOM
eAn6E48R/9qeibnXZ4ZvViJctWINjN7zLiqT64LR0aeDQF+GnbeHAk0yBi4AyZDq6luISI3IALwL
kzs1Gc53OGviUtaT2vlMjxyuMejdB62xBstfLdOb/chYpoNbff8B+QWSMgNz5ReX7fYDMupEj6fG
U07aPOVPc19oj2mJRP7L3+/+WEorklgrGe13bHZj7JcubXMB4kYUgaYkxZ/IhuZpGDe18lnRykQ/
vWxx9yMSkaJ0LJEg2xJVtNSMY8p6QQGq9a7pmkQoQDRmGNPZePWTzuJ+MyUX/9vNHhYxVZ7ZirCt
svzUW2X/po5ImHRhRx9fXtXu17IRqOfQ6ES/m/IBAwV0N40HEXazy/hpres+qcI7UtLd2zv6SdLX
y3LIls00NKZX2jFSrlXSepfYqn+IQoznxGEs9Mvr2bWE5wB7T4x5B7VoI2M1jDkSsDQTcbW1SP1Y
1klR+WpC8fb1tsD3SyIuryZv2O1n0twkVedeUU6NrQ6nGCjdQ7d0c2iD53t1kww9FZlu8o0QAdjK
PZqFUceL0seyCFI8rMIQD63WMGbKmo+gMnsnggcZKO+v0sR25otqT0KrBj0OIaL2Yd/NmpSva84v
792uFQrassIPTHpLPq3cPnGduI3DyLN7xsdNzdusddcDKzteQuJGqStTWJbU0NsvNM5ePNHST0L6
++JNzwyds6FMTtgURX4BhmR/ePWqYH5QvqLrB/lii8wFcZ5pdmPFoFrM6T1Dc8Q7hjkbB77vPrGR
ZCRmV8Cdk8itTbnVVBTRGK2XhJUWGcHQGmNggxKGYZ8qH/RUJGFC5HzwsOxs5Y3RjaMQWdGIMXYS
TgTTsdd5nR7KrhuuXWI0wnfruT9gQO6cELSTYVrwlNGA3k7pGCa903WBRy+6zgj4lN4VJUdxevmL
7dRVpM6eHNKBDh1HfnNE0koKTaCvHa7qqnAa3S6YnTYKKzxJYKeKfh3LUlx6+KCPfHHmZuvZFL78
I3acFnRv8g4HTVU50/T2mHr/G4knsnCx6viUr9V4cXsluqDS7H17vSkya/wwbzMAhs1nzDuabjAC
0jBSi/Zaz0rir1q9Bl3rugfHVNbaNqGIHNNFhRNeKf1C+ee/vWLQ+PSiinPGY4zu8ujwbD4zbiS7
9Lyk7xtVlh3GKk+I8Qr0El5e5s5pxTZwIP5mxNH2qyKM62jCKrJQEYodGutcyflYWmA0POB6PR0p
gO59wd/tbaLWRkTFYpnYgyLcBW46VYErzPZJH4z8ICneuf3UdCTwBDAjoZx+u63uVPRqbnhpqK+x
+vdc0NafzTx9bhLTKf2c+t9fZHbF5eUN3V0gySHNQLzOHW12aKvKShHbCBsLtCT/Xf4ARER79Joh
Pljgnin8p1Qpos9MCnW7QLWTiUjj8e2mZDpFIk2+6krbXFqklQ9M7e0lcQ88a0riILOkD/rtiFZt
kbcdPcaQeQ4l3NimOguVwSfxMprv1ymrLjb0hIOQa+9s/m5Urv83o05vGQqDP7gXjlo/2r3QgjrJ
q8dqGJJHd+xfK3vDTZcIHplLQZmHrH9rz4wR8cmiOA+h5r0tion3fIgvhF72JYKVHFSeexRD7O0r
7xNNdPlmkMndmhz1RbUbb0oY3J0wKQM0pM7wVis6wby2Yr/CBV2S1n19hxVVZlg/wCfkZJ7trbcz
VSievvBGld0Qji0DGxTP6d/0g/Xz9dcB2KVkA0qB5u1kaCWtQCJGahJClLceUkSqg2Q2hqCulO4/
3Dzk64F+AQi5R13qQ9SOTtMlYd4m4r0lyvwKenx5WEbjqOF//+SSOwIkJR6TqCV789mG1KUTvjpp
CASt/ADYtXpj9s3RON/788+uGVT0gM+ZEmVxezhQlBijQVKmDObcQv8fzrY7QESv1O/NkhgHD7wM
wm9fIdrEqKSTflB2RrT71lqnraWX1GCvnTIuLs2au+daKO+tIWt8Jx6nh87rc1Tz+uhimPNR2+b+
IoABo/SOLqCkVW5r8PHAuEJthguWRZGFfN+4PDJnovpkekOPjnDTgZX02ufXHk5UKHXKXSCS0bra
tsfdLHXM0vW6kPRnDLKs6y6MRlYC5sa9duw7XTboHyRA2APRv5XUmiMvHhVvLEJokIyGTQeBdrjo
Sq/yddtJDzDk9xEF1n6xP6QGAP568y09HJndZihqRkbzOAE2O62oOQS6A1SocMuPRWQYV+ApDy9v
6J5d4M5S8R/aG1O4bu2WLezNXgd7YqSF83ZU8/T9ZDPySEzKp7jQ+0uZ6ix44Si/bPj+KUROnB4j
E5nJYFByuDWcqO06srF5KNp2umpjtl51ZxhSUNe5ejR5ZXeVLkUVqJOIs29F33pjbuyhm/OwgylB
p2LQOt/pCvWcDcv7rJmaz6VXLEE22keIt71l0iX535QUHqrNdzXnUaf0rmRhbanEg8VoXJpona9l
qxYHR2jXFFQMqCD4L67I7Y4y+g8vmnRyR12DLhhsMUtpxXuzqcuDa7i3n0CKoP4CjgRdsPU8Terl
qVLlYebCjoQ42F1qZazgA+va19Go9cuiW8MJEsjRbPZ7D0ulQHpYDJP9blX9I7VpG1j+nNfBTM6W
F6vnWu009GZj6zOzT+YvLx9T0lsZlN26WYIMSbmlKkfstlVE7sapE1k0MxeBOUWj4ZPraMKfambU
+V2sFcjBRWoUB5ExLzg9Tl9zGkRTmSdlTvWTYMTW7Bv9Ott+kyrNJ43eR4RKtNFU/jRN5rUAn98g
J9/kte/AFfq3VXjvw3IxxffFgcUUON7sFX5XeU0DKZZ5J35tOj0DTpmVOQVLsvCS6UWcYCeJ5+kB
ukRZE8/2xl9jnjXFdR4jdzrp/WD0wVDzX2IoQ8U2LsBC+1NbZw+qlRVdUNRC/5YgDN6e+j5e3qFa
IdLLIAblL2uxvIfSFlnna3OSuBfBqkN9SODk9dU86AGVr7gLTenLTh6zPE+1knbQL7tWA5jEFl7V
rhKFj5YKsouThyqL36FL9rZLYvPfFF3XNihRn/7HmZY0u2ZF1b+PTDGZJ9NcjM9OkabqVQGpA5pk
JLP0l4ry6CVa3PzTKDT0FRMhnEtm9kwQ7dza+2nqSvcDCFcmC459/jikvWM+1Y2bxP6k2+MURKYy
XrPaaLR37mKrbzJbnYyneF7FV7IO/Xlck+nvskjyPxHDbv8GqFMD3Uny9q8uRh7zMeosoGCRpdh/
aw5pS9A67iTOaksG02nq8p6HrK0vPP/Js9rBag6yaGweTLStELzuEzsPRn0smtPYoH7tq8gsxP5a
tMqPRinTgfpRHelgB6f12tRG3voecgl1oAyq/qE3wCw9rGuUT0GfD4YTzoZT0l9gOCfTEcwZOGGH
HpHro87Tf9XiLnqnLVmfnNra7L+lsTJLTG3miMCdx/xtQyb0j54SZ/pJDfPgYQQ2+l0dpjgLmmo2
jLf6IFIGd4kcMVDLzcrhpCVV8cfYelEVLN46Prad6OsTOgfVdTRK22R6WQT5t16H8ks+CsS6uiaa
+yDqG76ByBtGngHIMP8xCf/AIsFPbn17EPMfdtRk0WOBsR9wc4wiYNwEACayceINED3L9wnJqKes
bOyfSHbxTmZetNZhUaBcGGYoMWWh4QzVh84zFMfvVK9VfWH38bmjiO74aWQN/+rUVH/Gqjc9TlaU
5RdVWfXPvVMIPVCq0u7Yk0gl9mUm25lji2JNaopkCZw69wR6+krSnUU8zu1pKgotOS/qWFbIGOtZ
ESCbVi3Pa5KudphPwi6QEKvsN20+Da5PqUv9W0xqSfce2O51MvSMh7bOsh9jw6xPfykK5Sk2RvEd
9Zjlk9XrVG3MdF60IKdx8KbrABgEsIIT84fqJJ7zYclQFKyp8I8n02l65AHMem6CNVqNtDzNWVXH
5wWkd8zXIKkPSjECrRkGm+HTAHC8P81a0cznSJ8Npop0PehDv3emKb+OulajCah0Tdz7MGCsv4uB
oU/n2rHz6l+gSECGW8Qz1LAme3g/aOmgloGZx5EZ8COi6lEgJp35idPH0zuRaevog7aZ3jhtppjI
NldAFyelbdNvlmIC35i1spy4SopzRaunHf1BU7sucPIo6j6Ps2ksl6oVQ+ZPymr9w9xQ8RaVPzs2
EIzWlg8iI8gKmqlTZP1umgUBcV5kf3sQ1Vofjeohfd8zXMNt/apxYu1j5lJsCFY7Tb7Ug6Z4vmMm
Y8aoQG0EV4FaERpJtTIBvOzmvjrFIjcM313iJbl4xjj8YVkisn0nE67+MK8KMSJRhROfiyWZtfO6
othxXtDQ198saAMV/4yrJqJPRhuX3ccqqsxPK7B3hkV4Zl+9s1JdT972LvqbP3Ml0sonRBO8+J2j
zrn+DZE83X3rjnWmnajhKR/r+v84O6/muJH17n8V197jGDm4vOcCGExgpqhA6QYlSlw0gEbsRvz0
72/Wx69XFEv0+kZbWyQHA6D76Sf8g+gkASF3fQCjypGJ4y+2k7hrVRYHBar/OZLBeOXN1ayPvUW4
2QcdurTHKGh7CodiFD3yV327JY1f+rzEwlC4ZfizPjgim8s9ruSoWtRZMD4LqzCd69mv6z+WovU2
aDu+7glqzWhfl/UmP3TGorMLP4c/vev8InwXjKZVp0zq6mGPoWH7hz8GjQ+wS6wf8O+dZDKSbhZX
QheLv4/4Ps5uGyPc69zV6vIL08+mMF5kbxRHabhI+I8hKkDIOCl16biFl39d9dSWu6Hxtm3nStl1
salVZb9TfdGIOxZgXyW+dqTRJ7XJcrsJyPUQsi8C6CtylXZ08LvK7+NycB0NFzoPgnegJgyzT3w1
1tm+1YWx7CbUZRE2U9Wwqr3kZvrrTuUgbc1irHSdoI0xO3ExjP4lDdmpPkbTFkT7wqxXwqaxjPTp
Mvz53DTM+0J/L5wt/6wdr1RJ3vRhkLaj53yQgTkPV2VuhwVQwmDOH4CO++WucX3sZ5BGHh14EaEt
xm1BAilSG/lIKDg/r6egqw0oDPh3RzkCf2KJ/rAcKcxbKS1z+mSBmBJpKTd43gvDTM/Z+029hftB
+bM8g179IUXuFeENpXOgG/u5ttb+0cwRDTViAdCp2hvKmJAJa1z86w+6LKsudsHxl8+kpeipcjJv
81OPHV9/YNQ96/e+YQ5rorpeEBWRIbV2c9C0oO/FVnHmOesYseWt1tmX4Rj0QACHoYtbcF5zHGxB
Z36JirBs47MGloNi+dJFdCKhridEr2aO89BZumTBY4EWN/ZVQWLaFRFAmzh6nZs0er2CXoPszzpl
4nac/HpNxZit4tpeuvZyMKQsd8XQyysrqoz6WKMXbibWLPOnqeQdIh0XVhLMPnCrpCx6m0aM1CM2
XUbmrTsx1tFyoV2CXLzZ+bwli1zU44pMyu3UrBFI7CFYsmRsitGMM7hRpyU/5zWqKjTBbbL1p3ES
0YhFiZ87cbno9baZtGdQ3pp2nqyE1I/RPGD3hFePvEVJnZBbg74SO4tQUMXe6NrFXWFqiifLreo6
rnJdRDuoF6PXE8O07SaDa2/1njFHW+20MTf2fs0k5XqFLpncOc663qqlGZzEomFXxK3wFxcBdS2n
hK62b7MYtym/yaHgiO+qLvUik3bKKrDw9P2axJMhKbBVotcZsyHCci/bxVuv8HJS7km5wrGPslmK
5egpS3eH3Mg03x3gSr1ixzHUkf++71a/r0iBRpVFgN/7II/d0mui695tpb7uSuGOfLcOymxsB9vq
hvHqBkb/SILad5+Cvmuz26yOcmKgSeY+46DqVWN3Oc32RrPcXrQ+Wplf3+QAQ/Jd0FdCn9wsVPmw
4x+jeB5EXnv01hs17SZkKpvUN6qB91KGZGcEh9qN88FiPI/QiCriNcKLPF6mMWyPtH46Y4eevzO/
w4vZ/WDxadthA/mRx4thD0Nasw+6vW2u4dfW37ostjSo0GOvcnwPKFYLlTpRlk2Xsxup98FGIzV1
gzmAndPkuCmUntLDbaelYcaLH/zJAtD42wQECBGX0lNEIgMl8OulEAYyhxwt084asuKbtwThyn4p
vS/2nHl9MgdRfq/ISewdGA/3aPgmCmerjJjtUdAIjZOJldm4prnqivWXGQenhBkbR4xAbpUTtcuh
UfysCYVb7Sqw2H/gt4IDZsck9l3hzstnPdflTS8dGtFFBR//quqkS/7RZ7lHx3Qe+6MwVQ5JpYXt
amcim3a+VTkiRenMlWnUTdYHrxLBEGt3BS8H8by5xf4Dbqoh3SFKIEbYd/0CcyKGwRXpA0VX/33b
dH0ZjWHYHZdazo8oD0bX5Rph0jNOYOPJHiz+wp+iVR2LKtiryjFuG7cZCcHCCU8jbqbfK/xgm/tw
Hu1bFqYzUDLkxgNoigAPsFpWFwAqsg9ubdQqrqgj3mVVlps7txja99yWKy4D0eRcpgjN28VYIytp
DEtfR/5i2iS8assu/XZxPymTLJZbyVZ9LFe/dXbK8RAAoV7bPuHCwY53onF1D2rAjPLUh70M4qXm
/ezCNhtuy7UfgrgayxwlhnbiaZucdZfmbJvfGjevOGfReHzC58v+brQ5QpOrjsrrRfecbOE4mUUs
J8JPylZwH0vZ6ybtIdyHSa09TyZF1CIkvxbleGDT6S228sI6hYN97lPNYY6ImiNVEi3mZCeOq8cg
rZzJumoL1ihS3l5Wx6WSW53Q9s2aYzS7boN+AWrcqWeXxgX1hJHv/Xbwv4nRAEW0TUNdUEFvsuKE
6ThDNqeJ1A2Z2NjEeaM8a684AeDtM+Z41mu7YFw4Ia50qLwqe9LbWFIrjKXjpfAAfD9ubYBQDpVt
DoNI2OdyyvDXB0eFFvkmAh6Xna34bDB1pkRPuWn8pNpWedjGbF7ipqid8t04WeY3LB39Mcn7oGr2
tbew/weK55L9W/iKc8G3vlVBJPNd61kk+VXmNxYlvAdWo6UzuiTalzZ+rVhzV7EFKW+OxdJMbiJb
UMy0pybauP48A3w3Ghd6T6/8r5MYhyXl2M4VB7PsrdiKzN49tKVnV2mz9OWUjl6ApkrR6igxmilb
ecH0Uo6i9NsytoZhDBPfzcVws2Syu6nR3NIx+jtReJ1R5h4nWTufgHxlY9zOqlW4tETOQynATtNP
KradkOezwRltXFBNcyCtt0s6b8kyBuM731VQSUdfuOVF0zPCjCGUu+8xeVTrUXVl9Gkjf7wqh9z6
grFEI6+2AkUzztSt75K5kc693WC8flc2fve1dA3Z7Dey2mem8jJPJF/xjxaiDpFk3YLruWamFZMl
6uK42u3I83SMoo2BTNsaRZC2iGIVnuUP7MIlY2k2/0vXLFN+IVWDK6Q/h+6UwN/zGMe5Xh2gFbUo
linu4RxhvpLRzdjMa0ADhwbLLZKw1RhDYVD3dl5n2342l/a5rpZ1SkJvicimlsyjC2S54ulckXC4
EbHnPeXu9J2DwCoQUWwKZOvkyAPxw4UuVr9gTU4/YNvVeWtEl64W9i3Qauuh6SJTJOa0jidmpoKq
KQjK+8b11inubKTRYh8tajcOPak+WJlbPNnO4D7rRUdMv7OuPSwaXbOEko1S3KX69diCUX9Rhduk
Yt2EqHQWbScz4rm1PhP7wzaphnH+4rSmIXn2Y85YWVfhbX3WqwSoJepvrTvr+eDWkep3PFNcVvzc
t99lW2tb8bJsTh0bLVryB0eSC8Q84+FrZ5bNGJeTPy4xyI/2fRC2+sqDiNDGDSvhdmhL+alA3u25
EF52JJM1ZlRv65LcQ/mnat76x3mCgBJ3fUSToHH6mo48PqrMhgNt1CSMlXWhC1kUB6e2c7ppA030
GK/IBWmuKCfMlfMwFycf7/MuYfLUi7TVJpWAWbf2ja6DFRMhMU4DN+5aRx5Gk2MJ5LhdymdMDzjk
MeQra6evdvk6t6z6SAwLaYDunmi4BCa5SL68K0neG6yKUDyKy9k3v3sMz/NYdKUMYUJJ9VTDNPPj
bhioWZdhCW+GYWjRp61L68ExTOtLJMVsJYse7G9aRu19yYLfEq+3p4twzbsgMTQZyMkfUTmmG+m1
F/jeRWFilNrdi5W6Nl7J3+e4ssLFT4Mumw0StLleCU5d8YgqkPzUR1b1qEqT1oMy19zb66ybn9Qk
2ndR2dKxVJGv7J3Xef7nTCySh0azaWN07ZhPhVs5VzMguzkxhYH11hZM+fdwbskHR2on4oDtmZ99
R3S0tPIpJ3Wae3XlIwlnUKhX2xUezptIpmgD9WVHrf/eUqV7squpemw8hL5SoTz/mXRrZTcavf+g
AtQOd8Jcq080bcsnS3rrCMusnb5asGdt2gobOZCPm72A7jGCIcMHvX1aLfDfsdbR8hF4aK0T9F58
VineRHaad61F9pTV1G6dWqZDndk1GCTpucc+KHIzllW70hMJR0Psqmw4R2yseW97aS05vTIv/LaI
Xj1PMM5U3IQhXjKOph2fBKgfvYMcG8hkVX3/zVRE3ZRl5T2vhOWPgNDbj4WnbLoPhUcGkRktAVTK
vhuSoKiMOd0cC0eqNij51tWgzJAmBPNANAqjydgtkd+fj8KwO3XTTCiYR6e4jYwcfUw/0POumlCj
TCa34BCaKYieLU0SBVu08U71WGMjTJnjftQl0KAbr6IwTDiwdcD20DWq7FrIBUFYVC9PZlEs9l3j
BqyhbcLEMhHz7N0yWEXfyhlFER4H+rtUd63viguHJqNMtSjlRecs07SvTUNHsVWb3pKM/tRZSYjX
BrORxfWn2FZ+8BV4x8BrWbPRpmXTIK1n0VQ+RKU1O0nO5ARxnkpUlxLTNePaKanyd5MTGV0caoe+
TZR7LniKyrHIyqewpQuuyv5hnsyq2I2tu+hY19EobunW51+0jQI4/JxK3+nas3Tsb41/WzedzE+S
U/5d24oJLoQg+U+hzLdjrGDHKVjyC+lqY7XukGBJYB20GkuZ9utUPww6oFQdl4BkPiPrGMAC+dF1
i6o2GqVazzcQBekTRfCYt9gefc41T3pBT/LsbFVcq7nvYotu44PdzIY4RqosP5MPUQcaWRcgUh7R
lIE5WisCElPv+7xx2s9F6GYfxnWZ/XMXGbF5zSQiTOaSiibZlPIugqbqpqTOe8ZuESrcbbyQoNWH
pfbC5dTSqfuM95J7nxtBVSQ9p30U5+x9uTNnyxpjd8zG69xZAhS1aL5YMTomdNia0DM+L5QXt2Lz
9Pt+Wqu7tupIrpqwDd+zrXhJXZhVl+2cUd3Dvwrtd2ZkGMWpsnMH9K/umnNd4U/8jjFdqpwJy2pJ
JCCUdqkJXYqIciKLWz2qyl0WToACMR3uyoRJlHdw88nGOKqp3JYj0m/viR7NXdvIpeRUgJ61GzLP
Sh2vbxz6WJN1Tfo2sZWga3nh1dDRI70aqNnQGUQm7OjNy3Tvzdb6ZWxGXVxEWhEG81HZR1X7Ikjm
s51K0mZe+Gz0nnWbE2rYwl2uq1QGS/QB8R6LPmzRBJ/XrAfHOEc6ZIFlY/BQqaEpcbbwYf419dAF
cRGhgROHuLSJQzHbo7U3Q/oBnG59DqazkXVGP8/Lq9gZglGd09jwIFvad7ul7K33o+vKD14+ujdY
3K64dQ3IcSdtvqwHkA8ukyenKTsURo0Ita5IiMdBj5k6grbNcdqJ5Le1gHIR9xvIVVr2gVnvwyGT
Zuo3kXfb6JHNIZaSsY2fuwuNTXJNczf5orsPGIT94dr9VKJqTCJEZKfPGod5DfRBbrn3JF1dPmGO
B5pyQ3znmOMLWV21zUilaXMEULr4wXJB6w317iEPVHHfOGf6nNcM7Rs41ldQkUwQ3T8N7pHSRF/s
xzGpkhpxAaw2MMts1hsnU0tSKUJZrnDOyqyK9hZJ/qmWat4JY4r2Y12+JaD8ioAdXwI05BmefhZX
ewFHYfFpePyiBsudDZcMBx3/3M1xbpQo52mHeDqpnciRwo6nTXAgKE043lH32LdIp9Ay/fWY82d4
DDNOMFSYldGig4j740PRttXWosfQEyJ1c0VN3b7vnbp4A2j7yoQaojZyk2fKCOLRLx/96ioGFVud
mjl6cQwOZ3ak713mzSYOf/eGAPtA53fB45CWvpwTC+aTvcyjJo3kFMWj6OZLxg7mGyP3VzAwZ/op
QgTgb/BXPE+r/4J3a2teXLjU3JAa2JR1IJ/brR/ee5kP8XTDvG4w+uXh17f22lNk4uBZ4HrPhgPn
n//lojSIZ6BSYZ1uop+TNlycoxu12V6JtnkDRPjqZgFhd2acA9b4iXNg4Hq2AZhvUlfkH7sR9K4z
TSphtNZc4baRHW1UEfcoW6qPrbMNiZR2+5Zs6M9rk0X5l+/wYm3mtpE7s4643wWVIPIb2VwJQ9p/
H9NwNlxHkplZP2opL7GZAb7HK82JlGvRJ1Bm+UTjFmfZbXKfmI5wPpfVJD4Do3lLJ/k1UAMP+CzT
h7szarM/vlE4kBsBqWzSRrrjVRH0wCZXMTDYR7JPG0x0f72CXr0eejs+UGl0VOwzvOMvK6joIOEb
ckBq1pRrSut8Tjyj8veTx3RsPGvv/vp6r1BQeYUeyAewKQGx9/yK/3JBCJm5uXqySbNaduJUrVwp
aW0vu1pnv7wZFke/U4p5WYOBDebMM2NcpzI2P7bdKUzztvYu6rGyP/36e726spAwQ6MNxXH/pdbd
2HhOkSEmmeKiXH0xRhjkBnrO8a+v8urTxkkbwDZYGYrkH29ejIumJLMBkm0U5UVktLeVNTMqpuy6
Hjjm34jlrwQl7FwItKg50bF9iYMXft97Ezl6ivNpdLLHUe+ZM3q0sYB5mZn27rdgaKe/e5dncwMk
/BDmQSzZfqlHuvWV5ZJGNqlquuw58MrqIxyo9aazlu20uvBv37jNn2PTn1eEQh2Bp0Y++kUcFPUS
DcUq2jTwdInarue+d2VELyvcgqQA1p00kuW9rpo+mhWAaaiBpPz63f4EhDp/B2RRfQCzQCFfoqz1
MLlluRosbDPw0azawovKPRPbJhrgjcztfWh2YVL2cvy72nFcGVIGjxxBB77Ai1XFXMvRWakQIMda
+zjqPk9Bhqi4W2cMoCb3LR3wn1bx+Xrws/CeJ079lDZxgq75utUtBjd2+TUUfid3AXXN04aoap/Y
2/CWdcZP65grnpnGZx8UIFUvNRWWOmIqB7Ab5sqE6Vzgq9tJgBYp8Nq5BGsQ3ABoCN4ICT8drueL
gnwPEGACWvvSdLsYpyZE9a1Nxy5s4ijaoEIySgQaKN9KUV67v/PxzVXOAIKfldUN22Vs0aRFYMo+
9oy6r4/og1lh7GymPpDJV18aHu7h12v2z43xA6CNe0Q3GNQ8GxV9oBdLp51AdoDP6VIDmtg7TV1J
kyrC9luWs4MaGqK0H2m+lWnf5eEnIMgN458py68EsChmBGCsUgHA4kEIKwtjaTOB/D9EE9hR5xyR
ucBPXF9yT2cSftamYdc2R4PuVgrUGJf7iGaM2Nbp9tfP5LXVTYMTeD3p3PkY/jFG51Gva5eyO+3m
fk28VYr9Ygj3EnG6CpGr8i0a7M8KJrwDTsMzyQ0OA//58YKdXzOarHWXZrNLH9jMtjuSi3y5zHCp
ug1Wf9PpsArnszbs4KY0m/rOt6chi+thc+87Bc797z9y5DQJ35xUEQo15+X6lzN60l0/qSbrUqxu
6zRSbXekESJSFLisfQD84I34/cpOsxD2wIkC1x+ITC/yLdoHTpObM4+8dIrjOOgnb/XzNEQaZ//r
l/vTMU86Bw2eOgsFN9D/L660uZlwc5vxRUmyrGLfLJxnJPHeUjL8+Sw4rx/ktnil7rkq+PEB5jPm
LBh89WnVdOYeyA0K0o5jXISbRFvRAzDRZ4FzomJ4S4bq53LyzAwBj0skgRGGvuePl8bmPGqD2elT
h9EggNgKkEQQiJ1GuGpKu9H1T7qdx9QW5Dmujrpb0Y/qkQrpLWfdn98qDogOGHbLs9hJL4W0q5ky
0gQggR5AmB2NZV7+iCDp3M3a68c3Vuyr1yKvpIqnA4+U4493TTEcAnnmWmFv6lguDsq6VrnFy7pW
6a+X0GuXgkcZ4RhugQJ+KaTWjF7XbqHXp+aq3B1LTJ7srP5QWX35RnT+ebGedyFsSwSDUaZ8GYmY
XThATiNe5VJtKqZNC0ZTqLzL33h6P7FHWDMIx1s8Piy/OA9+fHoQxPrZHUvsoob1o9L+ewPCw26b
SpV6PibTm0M/KDiDAXqjr97Ykq89T26R3sdZ3YcD98eLq9Z0VrFxl7Mho/3AyOQEOqg4VsPWvXGp
n4/ZP63/sCdn/5NLvLhPiAZWB1xlSIPS03vZmf7dSuaUmkHWAXShRvKYfUXDG72OV/dkwCDrv6/7
Avlv+70wK3xUgXQRE+Z+yk91HVp7u+nUvsFycoei4XCqyyjihNHDw+YO4dcGY+q3IvsrD5tCDwEg
ckKaIS9JM5uboyxcNQM+H6OfAAo3L4IaNm4/RG+x415ZvSxZli/izD6v9sXDrnFAENTnQ7oy5dzR
bdKXLf3mL397N57FFs5cUS5E3+XH1YPYqMX52A8pxlzNoZtWkWJPZ8dLYy1vnFI/JwbwialoqN4g
jRFif7xUi0ReHvY2u6SXQxpKjDhz5TTPC5sqDhcEcd7Ylq9eEJ9nk3uw4Ri/OIZFuFgANIKBsQ+6
jTME6p2svO+M9yEAeJV8Y3e8tjYInoiIoRYDzvjF2YjlssDopVVIIuROUjSeGaNfaCYrD/WNHfHa
2vDwaoVcyOmA2O+PjxL8crDICEuMgad9b83YfO0iv4TH9evV8dp1yKqpGxBp8ZEO+/E6mMB1oqpy
tHZ1GKZRpm/gYrxljvbac/vTCpNtFcApfHGRkYLWyLN5SGcRoQtL936fB+O28xr2+a/v55UAhl/X
2ZiC1IIbexFIlOXpaVg6LN9c5+zti6ZeVihAJ1OxXCMw7ydjMf1tDUiWPVQi+ovnDmzw0p4MPy3R
TeWsUqumco+GeTjCFLnrVmW9ceC98iSJA2Z49ksmf3qpEGBBJGzmqFFpWOLtMVf42JUwhZM5ZAr2
6yf5ysrgMSIEFJzlCOAQ/rgy1JnlTf6kUoljyx1joSB2tTe9sc5f2cEcaxaJCV3TyHtp4Ok3aHwt
m8s6l9WalqIVx4ZhGIYKzOFoJf8f0iA4oLSDkY8lGL4kndqZciy5jjptBSTv0VyCuG9IA8taLP/V
dPj3b8t/5M/t3X8Vieqf/8n/f2u7lQG10C/+95+33XPzoIfnZ339tfvP85/+/1/98Q//eV18G1rV
/qFf/tYPf8Tn/+v6u6/66w//kza60Ov9+Dys754Vjcc/L8A3Pf/m//aH//b856e8X7vn33/71o6N
Pn8aA4bmt3/96PT999/+pH39+18//18/vPla83cPc6G350F+bb7/9FfPX5X+/TfL/IfL0oIrgSYL
C9plWczP5594/4gIEWdJLpxLYK+ef9K0gxa//+YG/4ATTHcdFuSZyXuWpVPt+OePvH9QiFJGhB71
KGWw89t/f7sf3tP/vLd/a8b6ri0arX7/DU4qa/uvRT8NbaZKfItz/5WPe7H2nQLZaquwbTqqm3is
3KgCI13mPmBhlmhsgrFJoooWPljkPEYOpd9ZsxHc1b3MTmLrYQWIyIxdK1c3ZPTdg3CWL50a25PO
RgufpTa6rAyZXzHmnq7zULdyZ6uyvQbshNj55rvXUzSkRFP71OURMngNbLqLpdjCU1jlMHoNEEKx
PVnzJSoC42HM/OqiHLTeW6rdPiOXZu2WyQsx1kLH8DJnGnxplcsDhNziGlen7uAEgxPxsaA4crC8
jzrzlvT8vPZ2191LD0ufCHTzjk4/mEajFvkhQJAtlcpxdhWgYhkPoDPjQRTeobcdUMYA4pb7sjMR
wEcSL8mjllaIC+DOccvuImCYf5AM3/e1HUzfZrmM+8FxnxFesFOzBUGO1pWTQOYtL3wJaIJsV6eG
M0zXlsqnCwvkAU7JtPlODPbo2M4CXkdsOTjaLVKJRxN1uifb2PSOHLaKJwzsE88q1gswaq6OwcIY
n7fBsp/qsQyOWjslwGjkCT7nlq4u6I52D2p08t3qTgD7VCX/WHI7P1bNtF8yqIAka+txapvmJNoM
t4umcQ56MJtjWHfdh3lQWzIOcGtyZwsulfB6L3YrNR1boRTQhUJ6l23QWlAKh+0kq8i4cQoT0IBf
t4eoNcvd2pYIkxZO3TD6NQrm0NgPxO3aqd3oeX+0ee9fTqDNwKq12z2TFg/4H61Tv6tDdCCd6BD2
xnBACFxdUhZ58ehU/oVPN24vp6U5BnMd4vbYDB9saQDhU1a1t0irDv1ZIngB57zzoIvtesew3tPU
lPbORasUdE8e+96Wxd0SHNaznY8C7X0z191B6Sp4onrmt6DD8egk0KAlAG5U9/sZoHZSBZmKzbIP
Ls7cxGuMtz2AkBaonYCsHoHtKa5qLzjV4VafRN3rYxcx6cfG4lBPk/nRQfbwvetnej+jeWok0ZlH
KX0Zpnr0p1S0pfvYylEcB40cEr4QdnOZRY0oY1OtY1K34dYmriqtRyHFdljLafqWo4efgMqy+zic
bXunugVorvLofZtNIQ65HDL+8fA5aFA6gvbWQmfAijiJ1k7GkM+wnUB4EyF33uUUrySnqQZLMsae
XL7Yw2Ym1PHLU2NDtJ22+UsF2QG/cencWMN0KfOpZixoWQfHAA6BxFuWKrkaB5hCU0qj1tw3NY9I
T7513feLh4hz3R194HMwMQflnZmKQgT0r+X4sZ8jgDAZdhEpJL1HXMS3D3S/ul02ufNetfXeXJb2
2BjK2iGgYiagxR/bUJnp7AbZJ7bqeAVWX95zBH4MMDGDfmo4KZ1rViPkSud2cct3sDgrjPFAYBpF
Vd1l+FDs3EqHfVzNy3jTAzAb06gtIYI1EIg++vayHB2A4LfamYLnfhHW5RqOboJFMTpOpa0LVHgy
3BWsxdRXtWsuRjrnhg1tUtdnxtsMXhIJ7+ZGVH15KQTk+9ishkPrZmcy7/ZkzMN6Leg1fO8DBIRi
lEzWQ9cpkQCRWvYqBBJpbTJ6xucdkgGfd0B3V18AEJkv7Uq7MbLA+05WH+DVed2umEsg4Z4x1vNF
SJoY3RY4Um+J0Y/VJ/TQzRsMsc0yKY1mu2+N5jrMB3eH57l94igTWWwvAP4ScMCsUKQX3i8gu7oT
3i3NAeFh1e1Ke0k5b4Dn1caFHeTzblkLQFYe4U72+GPtiskG8VYYH2Ga+JdbVZfvAT3t62gOr/IZ
LjPTKHunbZZu1YrygHPBLmuzHBtlI8pPjivGq3wyfUDKrnuwO+3uomr6ht4RJ9ZY1idnXNE7tWwY
GCsrSCxelchARaCqZJkUQ7ldFz7A6KmoD22tin3kNt/8avgsVX0KoukRh9Mb1xQPJGhM6Gj3otvR
+ICwEZsakwkf56Ouuq8TkpLXxtrmV551XiSOMxzNApsSWNVQcvMlt47dRqQsN3WzRqPzCHkvp5/q
1hcipImOel/3viqC9Qu2EmEKxh+UQDXKpB8npWN3az/bsn+MpvWmmqNbIPZZPEzDdz30w14zyQNF
3zHCE/O+rILlZjNcN8l5rScoH8C9bJGsbnjvSCvf28b8BHos+0TbXOycqgFH32wbx3bUJHhjQncK
o5FgJkb3lMGviQ0q7nc504Bbic7nbpyq8F7KIozVWF2NFVTdxOMAbmMWYX10i8h86Kag+opDdlnG
MswBwxZFdprmpj8gPbQQ7Ub5ac0qoD2htR1Cf+0TU6EumYVB+zjS2ndpglC4d0ySTpbdOU+Z1XV7
y2+oszeNhYi3Ku87Ulv2bSRr835g4lPGBl/1FkLDKiHnXQBAXS/mIM8+ttPilZdF28u7Jcu+WVBX
L4aMQwx6xX1OAfJgOHZwmJcNMSQFFLoPuuAUVWgxhdoTnyFpe1EMzdr4XBl5d2rgrDepCVAy6Dld
iMsh/3jegYVp7srWWy49e/Fvq9WEzJ1Lq7vPly342tjybrJ85KNJqzYrFrVqrnnFaIHrYG3u5m0d
PzqV+Um17KgFzlFSTBL54w00KUIjco8zT07pNTofbAChx7xHWyhpSD3hd7hmT+uGJCLumJDtPNn5
j10Rcg52znCJQkJ27dsg+8VQTu+GXC0nrKR6sEz9lqx1uAJbc+iS2tFiQGKYpBtb5hJyrkxhcJP3
mXWZi9DYR/mqY+XqxPYGGxOAOrvahO8chDQcC/K8rJa4imqRjAha7IFUHgzVNUeMD67nsLTiKoAh
fcEguk2MSZhWXK7M86uR+T4s4Cpup6HKUlxD3f/H3nktR3Jk2faHJmihxWtEpFYAErJewlAQobV0
//pZSfb0JetaTw/f5mHMaDQjC4UEQrgfP2fvtX/QpnZxEbgKBotMywOigp3PSu+WLVkj4lxHTbKR
jHX3S6d1j9nkjmwhmtB9Us+XYNbU9m5qlWbYFvQ5woWXnfjBG2AhSItI+wHIKb+NhXF46Erpbmoo
AWsncpVrniwsXHVko/qe7eaZYKb2rWOwrh4Ld46+CgMw/zWJqsVCu+3IdU0ASYRS1/nRpZMsbiAE
U0e1kCpB77TVxrIz98ms++/OUL7rwTauMwy+0C2xhCRs+6VvDU357hnNoIZIPlp8KoN37kxnpAIp
3WdpSyUL+VNlD9lro7lJQUWSgNUxe5IbOTKsW1gpD1bGowLGQPKDT3hAoe2rostcaq0Yi3apl6Fp
LcN64IZfgBO8mNSS68VSozWI7wQtzZJ9uSU5ai7zjN3IuT507BwMBJPeFXei3S6kqj5VC4OoqfzR
Mvn3Me3kAfFin5QQ+bHyqMRKiW+vsDZa+Ya6FNtKmh5NS17jDvZlMyjTezZYZ1gQ3V1f5PGOOgVq
dLsu7AbFe/Kl197KFdVDq3pfeP8f0sX8MHJ9o9Sqs51rqR9hlD7O7rwrCucOw4q2wgG/o/EGwaVq
cmgCCitnYu+62GbvWeJlxUKYB51FTT+rYWEmGx1dz88lixKWzVlQonmYVtdRYvcPYmk1bxtBUG12
2UhM630Nxcy5V/L0w6GCvdcVY3i8dSFvKAYbvaYu4nsl7lsuBNiF2sHDIxejvEY4g3zpEcQztgMy
gB6C74xp9uJZQqi+7XUTZS4A8MMt2RCzeBfHoRUr8/2sjrFgYATvOrG77CEe+ZJo9r1OEycmZAog
pyzduo3ktJAU7K6laiY7JS6UO0cS6RlwpJRns5jSLxW2Lkeuug5Sq6vPIISxtzipdWfqGA8deLF+
tWhSZTE27M1IlYMbc1MAT+R6FkqPK7bFvDmN8EsNmlxUS02yzWeYVkWU4b2ouMFWyvrD3mu0h2zQ
50Bz4+VUDmYAE+3Vrk0uBDJpZVcJfCU6MLYuGhcE4qUD7EBkGm0kNlds7A+FHKqwGl+rMg7YTMZr
mUp1RSOt3NpG1K1dt0ZOajn7CjfxPjEMxuJdMd0nrX4szPbObke56u24fVGVznhoc9H6o571YSX0
5GS3Mlkx1gWgkhXlpsuceGfp0Cdp68qVoAS/gFfRT4m26Ou2tM2NVYzYiTKnvc/wou6lPs+78eZC
XsRyQrR071gY2sxhVnYzrrRTJNoSl10Fs9BORJmvh3QqH+SwfI5ZrW3nUZ1DATa69oVxM3emo1Id
LV672Y/63gqgtaRPoLJ5ZVHNPmhizl/Gpcj11RBNsbmacc0/dq6XcnwoPWKWUi7iMU5N/oXd+z6N
9Ar3iQ3tRXQe3iyNFUGRmh1g0+mCxKxeY2g6Z00xedqmWJmOuI9cBOyN8trVLgjSsuBu0fLdu1ot
93KSHFgLY5u7TXXXTp3DMTKL7+QceStWuPLBsuSwTjpVBq2NC6Ws7OVnN2kyzAaFx06oTfvZNGX9
Yg24TfxhYR3yY1oMZp3WSQBmw3heWhdUX2bn16kVKmZwC+eJ7Ird4sj8lGbmIw8Dxc84CHUvwU6U
K4gl5H0tSrtDuJyuHGD+7M8Z9xfjxYgoYTJvv0vio+BaLqUY3GsXN9SEetq7ryUPBvHX7kC/o2lO
oFIwLHRCPLrSanBHLcrPSAos6lWffuPGdV9tRWS7HLvG43/UVtnKgWkn/m8tub1dfZA0kbG1YPwH
qDfeNTwwh/8YnUzC+jBvjnZv2qotLjURewuhfvY5IxMgQEwaUy2k9xw7s7O2gKr4vcP5txp0j3XJ
P7/23P7Sp/uXnbm/fNXmq751v/pfv9X/wvYdmXN/agXf2oN/ad/d8z+6Pzfufv/6Pxp3lv4bsgAa
bXTyyXAiaeSfjTv1NzTEKh2pm8LqFgD3z8adbv9G0qpOT0/1ADMia/xn4043fwOaCIsSTQ/6brhq
f6dx90vL2oDBePtkcN9UHXzOL0MTUJbKrDVRH/a8ACci0LJ9qv476ev/9yEWoUSwBFFIcKxHDPnX
vvhYi1wh7Q2GTaFYe6vTrG1LvOq/mWP80hcnX4FvD2WVi8lHWL9q3jO3V7BZ0Qgf2kg9LHb6mGDx
WqcTNkO8htr2T3f4Hy3QP7c8uQN/bnj+8XFIs2+RnkC4f9WzRAvATFwFXQhi4H10sKDEndeEN7eO
ryQWqcaa+Hcs819m6v/4zFsyNSR4lIm/CGvrIVJFQ7ZKSA+oOGZt7O0GUCH4J43baH2qIRGwbJgm
MfFWL/7N4OuXScrvn45ODrDszalP1/ivt3ESWo6+lk/3Ws4J8zyV4QQcLSCJO/570HY+Cn0Hn0GR
4BCb/ut4KI2jsZgw1oZxC4SoVuNm3Xp9x3BZiPC/v4/a78lmf2pd82E3kQfpEjdfBim0v1zVsq7Y
K8GghQVGsRkS1VjuU1oN11RL7GqlRFX3w4Wp0ftpi++LCLZ55EQ8lj+KNjI2HJ1wS2XYhE74s6Jn
ELxJHXYiT79dTrpMjSvndWnzOjSbRV1HOnpN3V2guBg0pIFJcMaRTd+/ClnEL+YUTT/ABqSPEbEv
RoBjDqhLFA0U9HrRm1HQR4luIZBb5npNO0XSHjIJLnItDr62jGgMzXjBfXNszc7XMkU+MzTQPiLZ
jeZq8mgo8H9pNdGE173vBQuzEthtL7KwhRCBDaeyowPdcIeKCdO2lxnxezR23vPQ69E39qUbUKdo
qs95bFptN2e45IG5FeVTmhSyCF2tovrqRvmUSst9FJYwn5KuxobF5GoxA8pnDmqxZipvmauJD11M
uJZLa860bW1AckjtWRF+mTnarX2WIOtmtBWPdFqnxOKbcO6g1TEsQYXrbAitwXYm37Ql2zSeq/Sd
EOJRDSO8tDQ3Z1s5jJ6L07BqBvFBJnL8pULzOE151o4btWtpg1tZ+qjOaY8Nu7PsRzoD80jStVN8
uukMEYexjHqageuddU6ZHABUJI1QSqpAyiS5dIOn7nE6mljYFEWhzd+5S4Umy5ryANwl1ThV/rzG
Zk2zC6icJYOpE7SoDWVLMKt91oy+X+DIZN6nhzPoPlXxnm1UHW+jXxdde1ISCS0rLmRFSF4js+do
bOxsxe9E3TRnVYeFJ6vS94YwG6w+NEAPuTF00VoTE/1LUTXLRe8np19N6KhXahrrRH3aZh3GEFAA
Y4gx3w50Lj5FmVUT9aik/TUy+Et8NPTL9+R29XMxZ+IdzNL0AnAH1gnebEv3WZM5riwafQIkTMDd
JuTfY5A5k/7i4EgOjEYryjXEAHtHbhhgP2JHf44YKh86lU59Wsvpexj6DCqohvypTSr1Ho9aX/2b
yemvqEXedE+77XW3pFqgYb/KrJpR1sZgij4U9CrwqfstNrfZe6pi0DPjssoGDnwWl2O0/bG6Nu0H
rL6+KIPWO1vecSkvc9aGwji50eMgVoWurJe+2Pz9Gut/VkD9t6PS/41V1O2G/Osh6J7B1Zf4Sxl1
+wt/lFGK/hvCadVAik8IHtKcW+bnHwNQ/ojNyDU91Ik6yo+bXue/BqDeb7qtoX1mTo5oiHv/zzrK
9H5jZsnclPQC/h56mL9TR+k3lcT/20So6kh54iOYt+mIQdVfRc9ZNOap6EwIbmBidYZRda9D5EIF
LcxZBelYV/lbLetxC/ZbeixsGnZN9ISxr87z8tnnc/u2dBn2yETJH6N5LDsez8F+jUCfPEdLh/je
BVz1NrfKu5k40cf/PXaDuM3ebzf9Xz91gfz6SNL3Pz92t7/wj6m7+xsSYngfGileqLNu0Ns/HjqN
5/EmHiedwUS3adz8XP946CztNyoWClAqNHCuv5dp/zV1d3/7feVB0oPuxcQJ+rceOgTdf3nssGcY
v58s+EZ8zk0p9NeaTMS5q3D4qBhD1O61rjIAW9LbIiN4yhhf7Vrh3RoOFBpdCkKzG513o2zcu7RU
nVWheEDt3J+qmd+nbbqKlzLIG1hLU1Pj/x/Mk6yt6kxExYGDAebyhULHrpyzMyIitPp6J3G3mpNx
E60tBwIBtk2iEZDlrTKLncurTzAWTnBGfTQAJ2LwfqBL/8ClvTWH7rtXvJPTG3u1cR4SoIGUJ0nx
nHhf9XKYKDekurWifTzvqyw9au5T3uJfzVQEo2YR0G70I7HxSONtDevDa37y0zFLOcEjrPyI6MEy
Le/gMYSg2tD+4Ixqn4up2omcgdJI4mt86CGpOMw1M3ml16JjThvAeTHO+shy9YlW6Y454dn1Gn/B
OqF4j6iPfRTgl6x7kziemkJlntjSw8KUnOzjpT4JIGh2unFs6CwhXfiYiS/Xch4T30NGYJz1YU/P
PhjcCiSG9UXIxiPEfT1g7/cL804oUagp9GTid5RnvhbR9r9G9DUKPSN+bIHyqIcUaHdzIldWohNr
r54Ss9lKNTYpIEzrRItjo1jdByeUfY/NwWdqEWLbPzrqfElEx96ebKc0/Zl36yV/r5vc8HO1DERB
haakoa5v0ri5F5UGXVAJIFZhr2b8RHrGTjdpWcZ8bIKaLzf2xnTX6c8ZU63REkEz3xXDHnoXIolp
LWB0QpPzkl0y1scp1/SAqUdgRd1DXKSBo91hLVolDnGYXXcX29O1c4HftJbYoIC0/CbjvxRRvi01
CBfHFvdx7R4MGOJ0gYlyJPJIHaQXLKq5Jqftobe4yDLPX8GK3aYKzLCl9q2pX6ZGnrdeTyeRPQOJ
3NwK2N65UaJeGjyMu6HJg8zKQ5XuLUuu/tRHFMeR7c9MLkvYPELuPDB61lAdUrPNgqmvL7Y4Gfb4
nTEm670CR7XFjKfeRIg6rPytbLpwGuewd8tDip/erA4iuXbtHLZwg+CbirF46mJvG2eRX4xlaKnT
XZ/BlazdYz+MgWtoK7tPgyr5TDS5NrXihQHdNUqrnc78f5JuiPHs7InHWgofRuV97zSB1hS7wlS2
szGfRK1+eIX1lgjtI+tePbntFQbcYLXYRMgDenbovU0VswPQOJZzJW6l9BmX35q/d8Ketm4e3UdT
+Z3EFndlwGxszprGUz6GUrfOo5yGd0fvPryuZvx4uxnDukoA56ScQxdMVL6dtHtXZG8JY0JK8Ol2
Ov3uPfULu+Tkp+7krRjw+x79tkRmB10BENnFYRaXdx6dVaZG98uotOCvZBPIXK3W2rxcnSx+8zgW
cTbMnYsi2G0VRD5JbTJ/ijkfQpeMgU8Wl8VBgKxN3ZPgPeoW1ga12KrzrW59wwGaWtYrXNFtC/SV
ReSaDh9aJJh4lDK0K3T+TfKTQew5wdunQwQL4GGmfl4wcUqp8gM1MuWlGK3lgXV0DrEAHsHKAtnV
7M8ZaYFbF9J39INeOO21TpQjGcnmjgXd3LTiaWTWIU19uoPA8BppJdyK2rzmxCQ5Mk1X5tADbKD0
99Wovwp6u4zq9XsmfZe2yTdShcFmL+7ehfa7BoYqt1GHwgdgtb2WCa+mA6V5Nefpj1zvD7XrIb+I
Lu4EGUfJj25tikerVF+6QtzlWXbIHOuskb8TmQcYaTJs6PUPifJAX9bEU2p/dUSQB0ueuSEnRZgh
Qqd7XLgZVIVy4fS23E1oIN5IaJwKbrybB8KiO4qgZOA8kLVru7VDR/A2mUp0jGbZnVN0GtDUYkyF
ZnFEK9Juo0HMLmtqNZyH1kxPKaQcpoAj830IBiqE9J3u1sjJGuPJaeJyR5KIvXNxVF+VDiK80zFw
sxSVxnkUvQ5j1a9te0mfu6GZ15aAJsEDkq1Aj6ZHp0yXQ0x/LIx7s97aRY+j023aVRErrV+ywIat
sCN2xQw8tSZPTuetW9lx8xSXIwKiF4NkCE3/sNR55EzdCR+qZ36N3ahddWOHsRipxU6TqF70+rMZ
YtjsytZolXot9Ic+rY1jZOKG1rtmXHWsWHcdCp8bL9Cuzgi9yCVPhulnouA6lRANtZ1wDGiVtDNY
b/Xq7MyuDGc5tYAS5bgSmCyspdktGeLxSowdCqVvpDfAYPUfZqWqYeLqqDqMcp83A2MZN+QiN35p
tpEvljzfDSAeVzbjkTAR+duwIKux5gYlmJe8AMqG+GQckStACxPONc1FdTKdLP8Y1ApkvDJn+yiX
LuNBCzpyBkhJaMg0zNZzuTKFtoEBbK+57pQFNqKyLGthhmk8sDbR61TMd5apTCurKqCRNMqwsppy
IOD79t2MEbApuL5LVenvCFKXjdXA1umTZFu2TPAM/WKp7hwYtdUeR5VCwXnWyQVksCuMALAkopRa
/NSzZmSVWNKDa80RagFXbBHX6ZueW41s5SSWjSopluQ3eFMt9G7qn8LuXmRVfU52fJ9bSBUTt2Q1
0IuTJrInpI+7PkZWU2r3JA2vDaPaDtb4qHdlqJnsKJH8WPBF1cyJ0CpuOi57mhYbjjQb4lv8dFlH
5nFZ7FBDM+XV1j7trY2XM15Jcx8wUVhDZ5n7ZC9LF/1dN24KbJGtaE+1le89TqWxNwbFfGl7a1tV
Cr7VZhMZ9kqZmJhGFG69qa2UnFfD1BiLxjYVxFUxM2/fFPBjYOdNBwYzcRx4Cc9/ok7apVAURsbl
zCS/dGjy5WXnqYFUzWhHVJK7yWMyyLtqWkKmx4rBmNisgNa2Ui1DOXtEJkkcN77RT9YW2HEVgM1L
s4Dmr7dHAeEc8AzZP3OFAjJRoxqVnp0H+FTUTd3I5B7HLjtjotfFup9KErplpG7sGDOPXkLtmaYB
fmqvo6u7UTAqr5WHKTGVBy3xiBOYSRYak1w70onIfgjYf5CW8DIniqRK6lMZXduoBuxrIFjwXZVA
amihy3SxdCeHg2+p26xY2pfOJBTYnA0we+qUTgFO7GrbqI14zKTQTp1njXskDNY30jPalMM83Huq
8m7NFSjEos2GszsAJFrimnqmbFXljGg6X49uRb9pnNWdwa9OH0517hmxOmE2xdau0Bx4ol7brkAV
gX+K9IGVLzEAjSFrm7W5ZGSm3yblrSHWrB+GsTUaY7sUNnoIL33V6SWZa21QrRet0GEzTVoS9lAq
7zx7yWP2/55pM5QhSHNgk57safR2JgotbioSoLiLKFMEfHSt7JVDxUjbl5lnvBDhEr2WRl/sDWOe
q6AsJaViI5x3OVEYK60W3xanftzMTjmeFkKCXzuvcHeLBs6KLbQkHKUqmulTFo3J/F8hFTwZflj2
oLIgGkroKKN50mv3IfWsjbXUqCpiwgRsd912ejgiWiBJEQxwupQbrqTiG7Fyiqr67HbLs5kv4Szm
s77AeAiSaVkOlO992E4VzR6hSH/Mox8GAr8C7YyPZOmYqtrRS9gBSXjYqWP96M7lk1HIdTY0bEoL
y1P9yL66h9+JTmcaQlB6BajP7E0ZNc23FW29pA4QMLWWtOH6O32EttWOTIQtKwX+qd6gvtEJbMmp
0ZKd17/zDNZBkWNM9ez4uUbl0pTRBZmBTgGooj6uk2SfubnnE29S+gNJyyC1zBc5q/oKkjMX3+mC
XHd/egtUs9GCw2qT/rDPhNk8onKDz4w94FEWKWJePEcIQzn5mZmmr+tM68Im655kIb2HPEe2UsUS
jnVh70vHC8fUwfwRFfWl7UbhQyzP4SzliAgxs62WRtnHjona2XsQ2o86tejsDYE1dZsIHD87ysoh
4gOmKVcmW1Rsb40/KstmEbRBc67epI9rq4Ym3iJHi0FymWUfnz1t+hx7FKwuFTb4T7VbFymPOj0g
BQXEkHb8hvzCnAHm/KDKcUKoXcNEd3K6tNSh7BNKeaiYQjBTO8dKP+4rdbxrABzeNKiQrDyg62mf
bBqlCy2a6GGf2Qmm/4rM2WIqSw4qnVOt2R2cUz5Z1Ff6jdKVGsaL2rEk9Ilto8bJe3ttgpc7F0Nl
r8q+aC+JkU4rTSOMsYxi98BRjpcAoHG5hn+YMXgqzC2Dh2SvpEX1tCiKtyInKbmDzZoFQ2I4Lwak
zo0N6HQDHBFy5yIX7wU6m7yzJ3t6ymxRXB1r1LeqNRGn0EXIQN3Cs150ayhOydRmp6JSvGtVKAnD
i8IErY7CiePM3O40NS1f5kZ0j2RqlO+g1YafE/XFfpCjAvk+0fr12GrDk4c64jKSg7pXEpccxDiH
vQ0Nc9qYVTcJ3/JK7+zN9vA6WHp0zbssftDGlI0I3Rl1rh6l5eNoCOMHE2ryWQh01Sp/0dsIm16z
bMcsjwJdr5xHq2vBVlT5cs6tRj1ILeUI5vBg2k6pXSO9VfA7dcoJpLDYwTVvz1GeWnpg2g1LfVYY
TEIG2dpHFn15kKbJqQ2jbvUy5OyTGmqYYFI780pPMHldPKfrQiMR/cvoWYO+NgmXf6aBsCDoycDk
l3m9ItRzJwdocUucdoPvwcR8WDQFiXBFURvqlci5NBMbs4vqE2p+8lxAnV21DBPuPH1KvkdzQtjf
xya0cZTmcPciJ4k20mqnQI90IhpGiO++ozTiADifPcHL3T0oyMhfarg8bW+sshnuEE9t6qGoW7LA
QAJvqFpPSD1NCRMHbal0d+yzvQ+mFEw04l48U1e1TDjCYOYrYM1skeyXqISBYxqV1JgmTDZDjSiE
LJ0SBUs2BAa24QzDeJdGSKcrDuir0dL8OFLcVe6hc470YgN8GvW4ucoM1mxofffMEz0/cWfKrvyt
gobC0Vx/7cry3AC94zVX40fX7AqfeHZaDlU3Ujeg3WkqiXp75liZfEt6JVAjUP+oL2MS7Tw4gbOp
oaHoJxqnuty7ahSFA5i8pYLRTigNf6+Yj7VerCdMi77HAcxoypDT6O38eO86QE49OU9bwHce9P17
Wz5llgR/S7eBfpILM5zMxkc1HWgOGHUdUqHuVKfeWl2n+eOsxRz4tOakN1+DfpHEqc4WEEi4sme6
Hk6gQdELkkVFZTjTyXAwjdlu6HmHtF2jhi94hxBM9Wr8lWkVnijnq1nS4qkqlVO/4N9zmKlBXY3M
rab3VNk656k8ay6cpHZcyk+kpgh3x0hZoRhd5/Hybuv2HYsca/wgS37bTzEhEm1eI0WKgJlgiKVx
BsDNSWBob4cyBIssCLm1saXKj6+Bl7YV5XnA9NKXLWdSrzmMnRwPam5r6zZJNn1ke6sOVVWIXHoK
85ImIbZMX2VebrpHo1jHICFbG+5g3nwoiTeH6cieGSMGD4gMccOyqs0Nuw6wUKiIhB+V4zpJaKK0
DKhXZV2225ZXKCj1ur+PpZax5LssLaXfaP1jXi/HaCQvOM/r5w4Ilte476SET8FQVelGA1w05VsP
lOE4INrUc3nSOsAcZRkkmXeKI5Xw5nLIty0z8AD5grXqjYZ2iyd+IjU6jl5kg7qz5xUM74OJlBIw
NUrAytNBVJtgA63kqNIHWkEbzN5j0lEoiNr6RdbLtwZLYC1vB0+1I0OZyJUzwve9B5CTZsY7Dnr1
COn4OPYEXOWYXi9jBX9zmY3lkvcd+t+6CfVEHOomWo3pqLMrWd+qXd0wwt6JQTRSOOfqdU39bMzS
WUEVqoJZgaXqNSialinrfDVpXJj4i3VU6DhdseZNsMCR/g/9cO5yubFRZwFJ5DWf9GfBWXvVSu9s
6ECIYT5KlZZMT0gVsUIlQ8iqjp9yRrAbryI6xNYjCvYq2fUIld2by7RLljtmdNZjSXsxdQ1lHZfQ
gEnYcTZQIJ21Xotsk1W4Vqjj3XslyT/aOb7TpbnnJ3lmTzwpAIhLx333ioq+ltBZCjP2xihOd1Zq
BrpmpsHSVOrKUuq7NvJoL1pkHLl5utEjjEd2NbQMS9yDR8XTVov4wWYFy5607olWEBJx/B0IZrJw
Rop6N6Vac6E0OGlDf8BbbRCeYhqhO2f3GIWcfR/FX9qU5KvJlh+2lUIKx2p9XQoE06SG3GOTYpHs
sFThXanv7RzkclKA+PZrbXJB9Ut93wAnPZJVEF9qRU+3veal65Q4AV8VpDC1eK/YuO4KO2qCtLGf
jTHfzMIdQt1pmjs2nk2F7nSrQXa4DFaagJSm72llF80ur4xKWa+MTywMv+9K3BHUfiGPKO4CSpuw
ytony1nybQxghHnRGhERU3GsDGP7bNg/UAZbl3hRjUsy7uKoDh3SxMiqLdR3hT7c1a0tzBzkAe+1
TnY+Jy/zKnSRb9D9T49oHmpfust4ySpDWWl1vusiqZ4sLFurNHPfRhe4K7XXc0tLjDb7DclOaJJv
wEknjrMJmlYk/KZLc8zUhUC2iD+E5Zcf0K6FlXqZdGvZZ0rd+l3u+HBXVjo84aoDcoGGc5UnvBCI
qD1KXFFQqNCUHdsdGVs7VVNOcwya0qj9BgW2nj5R9OrMzPVt2wEOsvAZZZIDMW3XF9W1+1OCeww3
i2MFPZJqHxMZolBzm2da40emC0CK075RYnmiKdIgP+hfc/IHfKutrUNV92MYpaO5rUzvJgWn7KqH
vj+xXVq+Own2waz5RuEeLjWwBYIWEgYlMlvb+thz0kuQNak5k4nIctQ1XOMPPXYOeVsdF/IOdvmY
v3YiVg/TaHd70P+QGuJmm6nw4MdI4v8poV0xsyAxYuy1L1ct0KHq4xGVRQpenLfE6Nv9lOLu04RY
TbrBtex+eloECRhBYkQs4HycXR7yNHL2jGm6dQkVPTQIT9iXWv8xYlh5zCL7C1IbOk1zP9JBnpNK
WU9jwo4Ue3MwIvPmGR1UjJBk9f1sXes9b1ovyL3JeGzc+ZHH4G4s7TRsjPiL6kc/Nt6wN2YYm4ul
4JnMSiJRaAF7KHVXldHElBzRSi1yNdQy009GZd5hI6jgeXGArEvjlGfLne5oFzuOX5QRhWRplhtL
EgrYZvq+jNPK71pqgaJMjno273EsEcqhI310KW19Op3YcjLSqAoLfWaGLnr2fCM7JSMQiq2TP1b5
aWi6C8fUEBHXOhKOzd5vF2unHVgXCQxyFMdvbx6hktMvPcO123Qn/DqXydTuR4V+ZtLlq6EjnwgD
7AWH9+LLeVmQVH8prm+VPPi1WivIR8scuHW/NdThDirf1RpKFMHjfNG6dt/NtQhMXZzHnLFRq35G
dspKn97MoCnBcxlfcHGIqvJzm6gnMOK8Z4YIC+eH2qnflNpbR0GlRPLmWhHu1WuzYyXSC/7Yz8pM
jSOpGh5ug7KBsmrNF6HEh05wgsNY8DLEkBeAXbFxn0uluPcQ+tAqDGDz7hVDbKvBzELp9Rscc/vZ
672Qy58G2lyhgBf3E9EiDXverD4BLKe8S4KsnDeEmrkYROJV2fVXbiveKAZJ5A82SH49AuNuL7DH
yqzxxpGSeDFreRiFHjrczTimIYaEJ0b3n3zqSXwix8LzdRW/jijqXWx5L6i1Kn9gBul0aujGd/at
P68pL6OV2itAxBdiuWTokonjI4iWl1TjlZqNOgrz0bF29FRevba+r8HlBcvi7aqRYVRMljGe4WRR
NqXlvRl8y5FnejZyZp7j55SwPwMf7ixcBGfPK9exnayBbZ1a2OVgV9YFp8Zm5L3X3oCTQS+3f85J
9CNmb7MbgOrVCsHVo+hOdqWczGXcI+e8oci34+RcsDAd6sht2YqzjBIwDUrMnauOXtvVrnnxzVp3
w6Rtab/ZHJULVV49BruPbb9YV/DcWaAYsfZo1HOG6IdgOIw6llofOCzvCS8mqsmLSmxbnO+ESe6E
wVOccf6gQ232od4OChY/ZUcSRExam/vlVSyNGsNbvAfItzDQsnFPYvaztgvsvNQC3UTT02RuUN0O
Qc1IjnZbZqE3jZcc+5uvqYKkKkT+nH2U+3zs9hi179Ey0E83L7BU8QqTIK3kYJRI7zzoupvsPVOZ
14sbv+RNchFdvtNiMqKaYnGwNViOD6YZDVFPNFSpLgdMJc5TVrffqkpLVeCuIYiHD1Bm7+qwAiIi
GmhyATjdKKQpHBSdjBuzCOtJPpS40mFnlfdTb2b3CYqyyfcUfidC54az7inHJunX/8ncme3GjmRZ
9otYII3zYzvp9HmQa3LphdCVrkjjPE9f38sDXagsFKqAeuunRGREZly5nMZj++y9NvDGy1ILIIsE
wOSywSzWhTX1mreiDLd9PnhmTl8Fg/TZycpAtGJjECxxKBITUOfd9IccTcBYv6VZj5OFo2sniYEU
/bBRXSeQyG11VLPlpoMu0Zky4JdXmNPNY6INnl0euoLmAePFStsLvTzHKK7PUkDgp2Tb1kdy2+Tx
PlwdlAUEF3x0AEvflM6K6OOjLGo1jkSsvQXj5AogQCCtlziic7h5M7I5CM30DKUsiJpdMvjZdDQh
gRvRt8s1vJ9Nr2YaUOaWVY0gkPsrqsfbduKnctdmSuiimwK9+46NQNWrOxD3r3BWrur48BbofgRj
dIlRgFJ89N2ReIGHDa+IM6/iuplwDNddkMDF6Cj3zBFlMusDLz3HxSB9BnqPGXBvg4GvyLz4NUbG
lwoXJlt8lLvUwIlo9Zm6Wxyu2quwstRbkmHPJHtWXwuYaF611MOubRR3g5VDeEJv5B/VDY1N0fON
BryqY31oR23Npr5MwVfAc+fgVZ0DBcPGw0vAjzrH86mq+nYf6gW1c4NZrcu8MN4KSQmqNrUc9dQ1
tb7bEDGb4upiJIX2YZJ58cxq7hBus+i3NciAqClHdGKo5XuvdcPMvBpP6yZxqtuUhZa3UIKdRWAY
U6oaedYMh8A99Qv837fXlHHgZWKop7CPyjStZZFn3ms33Np5+Zw0yqvd0TmClPoRzsDtSpWtV8Yh
Wor+qVUpK4ubNxbm5aacgdWHYwHTj2sCmATPciyK/Pg67wG9UQcQZt8isa4s697EQC1GHP+OZFs7
Ep2rrsmQBbnJ99atc5y9G6LrVpN5cW20XDXUL6rkaWldagArNl9VeOeUl35a9mjCQPC5v0BTQKUO
6TWi3W1jjPGWpPHeEOX48EM+zSMFIE6ZX5ux2y6ufibJeqlN+1MR5k0flX2id8clazaJOTZoBGPK
r3JRtlGaXLPSspkLo+dJTfa53t0N3q6r+WFK7IzY3FYZCcPJIuRkxM/1pF9zNfYdBVW6xFQ7Tuwb
e9Y0WnoKw1JFJez/mOlvo/UKUfuZb5TW4iRB4tVTkH7cRH+7GD2LfhG8LlRg2lrlA8nAzUnARs8G
8ntKfCbF9eR0wOnDJdwAWPvs3RSLb1T97cP4j66WjNeW3DeTKDZ6oWzpJ+seUHuS5gTbia3ZS7R3
LdY+oVmy0Y4OSei+MRiedU0hRd3I66RSWhfP5ImppcMKSy46PyY6r9NSd3j6GkqH7MeZrOW+FcZ+
OM7zqmhRSMqaHzQN03u12BsnBg9hTI+FIpCCwvVVSno2lcmVJew+5yq/JGHLu9+Jn9XYUry6dthL
hreecDeUg88CizkNXJeuSIIIrSKMq19hKGoQCZc2JrwTbR10ir1uVEFXWV9vnMLRt6RTZzKDk75e
EuGSHzJ4XWfGeWJS7HL9OuTtzkpIFnGZ/NJiljOqpXxq/WwgM2q/WOpdr0j+2XojIjv9NZ60S0gE
RqjRRRlD32q7O53MlBs2gWLPN9v94/aBzNQz60KSONQnmJYOZNR1/Ww0PUo91qk6bLNE/jVZh2ol
njyeSXWIPDEwaminjAW10SKx5GKXIK5NWnab+2fH3s1SkCDNn6b8WaQKHmjrYQUwI9ZkZuNxSeXa
FqY7IjqHerYBfY6EHKf40fBTyIO90KVea+ElgSXDng/VallIOJXcbFGUGW7pGJ2CqrY3ie02JLm5
udPa46kJPTlRbv0oS37E+vFs9nJNKIsSF2rnCPzLp67FtawkcxBP6OYD7zRPi7p7Vs17YvY/UdPt
LVe7sVrz7cQBpyL2XFdn9mHsNblfQvmAbwxzwd7o9UzxH11ulbmhCpQQcdLQDNv1YlNoAoFdGSq+
cmwgGcOyVV0Ox95Rf4ykp5dJf62r/E9o54fZHf72Wf2jEI9TexpNLWwEnuib785JnhTTQIvqmxtF
U7wVrJ2sRpxW0F5oLtXyjPKvhI3eLwUvA1WFf9vUeW2m9Nxq80PxysW5yepj13WXeIQkgUMZB4Ob
e27JOYrr91DSLLqivQ39KcnuDLk7tW6+gGDcxxYPPzfHwzRqb/NQ/xYsclcCAQ/5W3lRebQ1BKjN
Mv9dTCzmMAR+xwgTf+9YX8jHNW4kOA4yrq+8i/fCma+UOHoMGJuHK8N+0E1lPvpGHs/8iOmycviN
mrM4JkV+QbKzvTglvuaO1VEhV8ZfKaUXa/Ov7Nlb0aXEbpUkRKaymc0gIkRKdGzaCpoKitmqFR3k
6VY+OrhQ8MpZ2Tn1QB4Uhwxf5Wkvo7ykngflFm+KFlSWe9FMVz2GafxoRsrz15au21Iof5auwxAV
v/SKTXMtvA17IP9GA3R8kDE+8LJiK0brZcn3UTsULB68pqabr2sq9G6eVV4PyqbC27NpLIrmQiF/
zcR9nul18bNEoNvlGzcaPjuLIlLjCP0Vobbhg46h0NlD81k009HgnhAHlTGHK6PCkmGZb9R9+CxJ
TVSOdljPg0L3ThF/KU3yak70HxaTK/xUZOYfmq1+raLhTNW+xpF7Vl5VH0ImRzlPGduI6LGQ+kOQ
4aNUwQ2wOSU+7Ck8C7iJwHgP98XFJjFmDFG6yI8hLSd1IndAsmmMyw8AI8rHSumaZIZfqXybBDuJ
DM9DFlarmerX9kST8tQBJ08Mv7OsXSKqfbQ0JJ6Gm0N18E6teLRMLXwhuIA5oscEM2uYGukIt/Tp
bia1dVYnYftscJ+XijZNNz9o03DupP1SCz5CXQTUqAQGithqzC1l05HTp8XgIyyfGgWvW+UugaJT
LF737LPy+FajTSPJEWSGjIevsYumdyqOPwmwQuQZk+dWoRccw2Fo/9UZG1qWvKOps/8w96LbKOOm
SnezWeFWYOuaZqfHY5GUAXwYL0pee/Z6bn+T6AE0oxv+3HCvVVlyVESWUUT0GavhjGbU5VLsC7Mn
DTqmx5jchuKo69fY9bSL+diwY0aL0qc6tuIXytPCW6Pyg2JJVfdi7uRfyhCXLdgC5S/xf5pw4qF4
XrA//uqxwxtGAHMCLPebjzI+SyIlsw/YjHI1d+7eoSSNZ1y0+aZw1BlHQZ8cZqVzdvNS64FDVfaR
UG98zCmA+hMW/xixubcSEybUyTozyEO12Sq2Y65GdqL30SIX4+JlMZMvu2aXJDraDPWmY9Gj2GKN
HbA6DvHSnLIkTs+2nquQEoY3APYEVUJU0LWuFJCwU4pbheh1eE1OxEIz/WkiyrkK/AqREiya4U+9
5ceFdinb+H12YC2p1lsrcZhqsqBnmYuxXQjhK2BaYHtn1UudWMoTFdfflv5VMlh4lYTs0KunpEqv
NZ3IUQ89FwFii45EM5Ld5OvaWPStHLprLe1bEzvyBrLAxwSPX4oU8L7BKO0/sFEEufsznRx3KcFv
im/K2OFLcANhM0MD0dixj0/STTpHq4kdVajKu0N8JnRXw3jULNgI7Fwi61raw5al+KpmsLO1v8rI
bjFW4AAqRCzqTz35s7guGvIbz62HHuxiFlo+FTnMQa+g9kUthdGClBhN6cuXboeHjqj0yrRKi/Kj
sWJatPepDbi+Ts5RUu3gcGJhijAMCvneQG583F5qTpXIX8DSGpQ5aTTZi0a5ltQUNhx8QvqG2JV5
fq1tYwgc2a/1TA3v4G/yQC8ZrBXMjmMW+0A/3uNiM1TyUMqZfDdi0pQUICgUmGJz63LDneDYNMNz
1rvHcHCoX+rcgsSgnHZiSSC5JCN+7DhFk8I3ew1VxXlDGYwDfXGZ+8FOeu6oBkPx2APgW0srSp0G
Q7d913bWWvqYWRppebXDqzWjuZeeN1pHzfhEF14wTNr70jWHtsObW5gbOUeYlR+JI8ERibyifAD8
0rw5hsiVWJQpOcpyUMpxM2TzJlVAqsExggCRTNTntpDyi2UKsYaFP7FgA9jhc1Xc4VT38dHu/spW
xZhjMCIZ5gzna8q+eOXy6BBbm8vpXizluiQO7Tm80lmV0x7nltVqqBnMcu3bTr6bipZ4pL4TzcT0
hvAXJMDclcmQnVVN55E9RHGFwcNBMjprqVfxGScdUTzeixRZooz25Tpyo5e5o+rPgW7ylzaswlfR
2/xIq/as/0+NVN/YcMMZMbIRxzVgoXUKuYc/BWva/33G4n8M7fynfPR/GwL6/zHaQzDiv89Y/J++
pY3wP2UsHlUW/y9jYRPEUQnnuJrtPLCq/x6xcP/twYpXXQvXFdxKSyUO+x+5HgpVTI12DJjZpIr/
Jddj/RuMSvUBuGUnoNrq/y5iAZP0v0QsgPBaIGVN/n38x+Pv/wu4PolYHTt0A8HWHMJ92zNVUvsx
jbh2oxi7n13v3abdqPpGr9QtgJGOk+TTpsbYG0RG64FWxC9AOjDUGOzNXscEx0FdP1yIzCkvvHPS
FatTHHsli2I98jRpWrASK24peOykfGlneEma0e0GbVjTYrayyhiTyT8laMOOdCMb0nvXmuVRd/80
Tb+fGfoL+FkrY2pS32ilX0apLzkN44vA7IVxCEuqECfMlF6XTrdWkKY03hWNzlb3seK1UfhAryA+
XgyLZmfIf+8YGejzxhYy28paaU4jfYiI4n6eJnuKfqjoG7tV0qSbWiOuy321KXJuTggDs7IFHhZz
HjIom6HfRJ88+qt43GsUEKGewRe6W+naALjS6x99AeFBWxXT+6D0wp9Twc0RDO7QCvJ5IJmaHh0a
4gb32tc+Nb6XeKmwCaevECZorvMlulWACnfMWoxeCbs6RZ8ObqpsbdQiQ6N0zUij/Qh2znNxMxvj
DXbWnn0IODe62lrnxXYvNrsmvCFM+migUzldUDR1qnfzfpMWuAkSO37iRUv7jbpVdBukY35Up894
SNynjN7kt7Jy6hdNkf0Jm99b12FUb7rPiB+0VdW7xjTNUP8hjGrfUZBaNrQgtx4AMViG0YjhO8Yb
zIKamsem3GalWHObXRzllLbLgd0wd5ypWrfLuDdpcfHTWd8ND++FU2N47luvHnHocZVt1qqDtXgO
30Yjqf8sdT/+dar3sIcWNM1fTUrwMnSuFExeGxwbWf1EvJ7Dk6K+LPRdfYr8PK9KL68ewoKdU6sK
mqhtjBdCce3b1Bevc5a2qykv8q1kURzUCZ25vIyzVV9qm0nXPBcEpl2goRbsNJ31qJ3kkj0JqzpY
ocLYhyeuc4zHdv8cajh988hve7nNE/OpciFvlXykuEdS2tAzVKeU5I1rsWnPdxT40hl4qqxdSIcE
Qxa7c8yFCslWYHyNyF8dvtym/UOswCvLQ2rnlzbnwqWj4JgAtvpgHoaDsLiCue2LiN1nmX0v0SHC
2yuqA//oyaKVmY2b4VvD55L/cdsni/5pPe7ZB3IpRrbVYJCkBypAVlOPzBJq84GN/h8ttFc0JRKS
ip9CwX9PczGyOmmEtuGXDL9Docy5lq9gSq7NkrzPkXNWFyNYBHYzy9MfvNCYS4hj7zOHNmtXcqtz
GfCwIsMW06dsZ4cDqytT2+Ytg080OTWF2chUYqAzvNKnrdIqv7gU5cF0kquWNie97n9HKT/zpofU
NCf3MkISimN1XQ/6GY9Exy1JsotOzPlbW+rovlSV8zSSYcR6XHS+yrnBek97iY1h2C8Qxi75gs7S
oKyuoDPwaGHEh/rnDKvCba6iNZ8bvbylznhKXQQ9ysh+02U23zJ7RA/uceXWghsRK5jCVaACMrC2
tzSSAcD3faS22yFWTizOiKvhzrbbz2Xgkt3lVrUyBS29zTYLO9ZdynOIngCP58PIQTBERbeenCEK
ioxtggKbYR31DpdxxcArx8RVf4VTv8Kfa6O7iEuh/450Xo6JNd1741Digciqfnh39C7CSBDFP+ND
ztRNmDurBZrrvJ2AMKs02nsM0QVe+kX9HPvUPmpNHHoxDaVrtgzd2k5Vd8Pob+1qx0ZFaE3Fb2ts
QO1M4MVQoxWsdHbs9T0XzkuM3WWTuPCSFBzV30PtwEPC2ofduZ7XALXXdf0u7PpORt1cEXVo8r3S
uM6tlj9Vm/E8Z7YHAxIf1BPBMQSVsJpWheUrLKDUPabhVe9uOv27bLwu4tGoOCHrw2PtlnNBR4JD
OaRgAxwZG1U1SPkaViVfWf1Lsh6Lo2KtS+rZHVbHI6vrGRTtZJyyUdKozdLK1uKNOt9bzjNhKx/q
kvh2nWPXz42U7W5J9tAuCVY5442KH6xvzVE4y7HKk1tsWs+6RoMjOmOZHQC1npHYP9sJVxZdZ2w5
M3/AZzY0z9w3W9PvrZAYwF6oC6P0k2NEH7kERsh+OZSO37dHw3iGvsAXTMVqHn0a4JtogGbXl26i
Er6b615cyFtOyQrh2Eb3sKs/FYQW0ksDoAuT8qRHGHfQ7DXhfD+2G5p0o3M9dBu7VE7mlH1Ie9pZ
9WueNXenQnDlFDxQdJUx7uozRWlY15wQT3jF3jl2O/tsVVHsGRhb44GIz9Jp4wqN9qiM6RPyZbUz
Fpy1eRQt24rkQm6fi2jc2NyTQWqfM1T+cuC3PLs/BlfrqCYH6DTsJ0z2yHGWbfpBHqak3uHHANvH
oKGbtmeWw7CDhE6jdJbMfmUQSFbwN4/FH0hchwmjK3JC6OMx8XK+wfTjBWVXDs99oQVx6vyIKbV8
ERk/neW+dxq5yDHq9qSZeYJagXyZNxZGbk05hIoRrgqTr4pbOJ5qc3XIPoAoc+BNC/4wTBPGmN21
aJ52Uw1+tH4QMbhvJNjkha8OL/VE55rrdh6+zECzSZTazd3U8xdFC5+0esHI1lVBjI9oNUg6laBl
yY3BURV3S0AiPEhL16M+81DBNQ2nTa8nYMwqL7H6t84adnR+8+FXNbxWuUwrVTCZcCNJHe1QlsWl
T3Z0GEHEHYW6qW0+nXom+pruCy6tGX6W0BgPEiDfA46myx0vMQyHbRiwmdosueuTOrqULNMwrf8d
9GZVudzSIDMR9GJTnj+xxb+Ih15Mwdykh/mHbmBy6K1nbCkfqvqb5/qmL3+1Wd+P7UGLvkjhebFe
7EaSX5MyslPLNmDvOBGOFY6LqIDrehqcz1Ds1eFN44kOC8OTQJ+rvTm/F3SV1uqMI2b7YN8WWsFF
b/AV903Hne2MXy3EULOZApGeJf/DYcJ23lj87pAfVPMlyUDqltN21GJeF/ln8hjwyP0IImRYZEEU
s3+ADYwfwpnmrSC0vhKWfYAmi44oV6rSPyejY60lqngZJr+qw6PUpySwxiOWMhKezXBO4h3NH4cp
m4mo5Op5mmqch8Z301MSQNCTIG+51TqFNWTEqVux58E7JyrJ1hDXufPwcQnGNzjCVb0dF6yQDRlW
2nr3Qlq7R4SpVJcpQCN4dbjyd059Y9MjcKsusXjq5a+tpv4CIxK89L6NcdsvxdXVkAEI33B571LO
eQDCkcb80a1DGSJ7wCLGfxPg3H0zhmYnGZ3OClUeOawWEiopB6dBKI3vfpiuEdVZe/2DKp1QCPhd
JE7pBJ2KYbbd6+apz7HOm5n+a4XLK61KxUojnhLFvX1jbxxuLXgcVKmJa1lPaPv5k1k1f0BKdj7E
zcSzpvIgE+WGC++TIOx60ZSLaLRLN6e7sfwxy9oPTa4OeWyU+0wduQdMHu77Z4At7EVXbsMHWrY7
PXX9eKEH3i6dk5q1uMiat85YttKd30HevBFVPGVSO/Ce8EbBXFOqh1pXfQkZD7T1VihiYmfdH6a2
Fl5lgCd8rJQVbN5BIQzsonjZRCoeDV3xobYgwBtIZwuiaN1oYKj7l6Rdtq6SooTKl5mPHDCs30Jm
dJOlOA4FPom2I7VsDd2rkxPVQYmKiWEsm8RAN1Ujk7BD99UiRWCsUr8ZXZsPq+D8TydNPbNCYa0k
h2IjW731hl4zCmRUYfngnoFPI+LNsGDrA+EHuY3EvKkrTd8Cf2DXm0S+7MLnDIvGNZuUglBwU71i
tOPEjct8tEmmTullWpIJ4yGFXcZQ5L5rQjwkRMUsvQm1gb+DmZgK7MDuM0b/mg8DT9b75JThVRFc
9gbEKiCG5L5Dqr0avdqyDn4hRnB2nNrlC+/wjazKyQkaQF6eqRIJEWikpcPFDwrL2rFj5T12uA7g
3gw/kbqvCSzDlTCZ2FlsXKARLoEY0xbAeoeGn5YcB4bNZrncY8a7Ab1XV2UJ71WWFVTt4toMYeoN
xY9MzHXWdMIH2Ux9vUwVTEHFl2YlyVUmUfvDSqvdwkDKPKFq3igZ3WqdBeJoJ8rGKZX22NlGAWMX
R2EraYSXCGNWx4usiZSVM6nKnqbRF3LBEIYtFLmMm5ZZFL49ia9BtHpAx3e9xQip+CNM79XSWvmK
RYK+Y/7ZVBr1KRUV7jADWWW6BF2GNqgKlEpruXR1upN2w87cveSMfzHd40hoP/ZSr0ZjwQ9MFNle
xF+dLvFisbBmYZJ+PCyiZ/WcMz12GmHbpkRxw80WX5jjFWjUQMkh5Qt2wFSnVGbeBnOji0cwgTSP
2n5WjbiPjXbTK7GdW/tYkvTq9OICc789AI2qDeejUfvt6Nq/BRzltEj/Nsjtsg2/HNvdivzbcd8i
tlW4A56bzHgxpzzeh3P8rdjWl9m0n1CoP8hS3ZDEcAsZ4pLHTbZuFuurot9wVOV6dmNG5qnbtaLy
dTyaUv7kXOIPsVVK3wk1OhoGIrdma1or2EC03CPlwyjSk355b1QzCkpFMrXPmY+x4Qz2aFm1y5Oo
pnirZ5+V1kerSCUJLs3uUtq1tYaWnfkWCxLFVMyzaMHq5E7Jlh7zSEl8n9eHgVNITNU+l/2feMJW
ZxdLxSFjTX6d4dqGKSGmbg/L8j0rYnAX2Tk023MlUlxoDFPV8jPIfqXz4vXiRgtXdRr7NcD91WQx
tM3jenb+4eJuuJXfSKIFHXWq6Bnz16gM235plaPtRL+SMUeLkgOA8WuhDj9uZ9V+SZEF2wwcWUtx
dxY7UGmn90CDMLQT4Wice5PkfEAqXJeiAucAQsyzhR8l2qdMuquMw60J+Up/vEiERc7YSWiJNx6X
1cjPSD+gW26aFsfppO0LTT88YsVq1r+aIkfpZhcbTnYwOJqfEgqVuARsCSCMURJb9IxrcMbeOq3s
CIWo18U7kjJtpgbyhoZDmv0UPgvsbxajlP1lyHKbO+2+l7wJu2rX60gaUwi8yqVPbDW7GQY9eN9D
qF2bJj6bcnwsy9/YVQ9eqVQwos3EwZP/sBZEbdUf7XKOGUWnHXJxy601YZ3IRNST0xHfBu+6Tll8
bWT0c+IWNY2s4xmbGW4S/VEmEOuzPI/2YzhRdKz7qwXr75M9RlmER8oan5IW9w9qxrNes1ZKVH2+
d5XYj9AbxglgEOx/PEh9gnHVMtfu9JNMBtGG7iWW03mgkxEceMeJOdbnSK+UyjONZn6NQkJlCFI5
QlPNm9dY99C2H60EZCHspC63idKqtzosDvyxO4+I3nMx8xtceEjWgFqn1YTxfyjBGJOfLzuHHXhY
XDJ+8wob6LGsT7EqgzS3yo0K9sN34Bz5Rvf4zB+0tLH2IgkXN4vfMH2sHQNZph9N82gi5pwHHg1c
mAwZyXyvyFI21WwEhQHo36xGzPdteWtADx37eZrXtiyCkQzcJu+m/cICc5VO9rQyiyR9qRuYFPnM
algbyWcpVerwVPV8Q/LpO6ehy9Sq7pr0M+hqVIrCNriJbEdSqSEwD40+0UANo4f7Ge+T1w2RdeaQ
T98dgbCXcBfgvP7o5w4w2sj80lkAcR+ed2p3sLya7fQ653L+UjI1+k1ZP4SwgXNlK+voW6fZgGU5
TpQ+BdtBqR0O01ruUflX7B32Q/ZmatyjCedEFW5ppzefexsjRDdtU9uyNoO+I/L6q0u0j3RW1jkk
XXJVARzygGJZLmRkxbAEV++Kru6IUd1GHmJ2DfGtVclgRaGJv6fZPGYUndRICE8vOSia6lNH4Blm
u9Ga7MXRv/Vu8Kh1WBNRurkF1q681k+QFn7EWPMWrcsd1PGDtPNsK5bwlhj1qQazrU5IUzP1Ktuh
46ufPT4XQMu3JldP5C6ngCyKQYBWl+9Z+NEm01F0Nze/YbHeRqMZ5NWiXRCmLJMFdopPJ5mgZdu1
9rm0c+u14PXJSMD1rikaYKchwz8VPIvFble0cm8hDd7xijXmXaDLoelNS+45A6S9SfEWXksKeze2
h+HaqNuBWWS5I3rsbVvdapjSPVvX9nbJ6y977CK1+nkIFS5w0vxQ1LxfFY+YqMWEjlBPnIP0bsVy
uLM+58nseHG7a6t5eIm73EZZgelsvrSR7ZscZh3v2B4xAcL5ISu1vWOh9kgUoFZNtpE606LTQnge
kRGEsQNmvZ0f/r5xmFfd7LxPIQZqEy/o+MCNxLxtKmWosbB/tMqlRZVmBelUYm3x5pkpDGAAX1lw
5gx74TxaQpcQaTSN95gsjfJZdoL2khaNJPp9PGAWxhaVrgGlUe8dmA1u6Cly/XwesZ3ZxPdwGAMZ
hGpCLHHYDO57yvdnCtWnPi8/4eib3jCEa1Fl4GM4ksfuueS4COeXhAqKciHMzWefTN1pGECCqI8D
2t0U0zcOo8/Wjf0lvFsIE/0QkCr5m3DLURBAU3Ax+RJ71kwi3u73KRj2mDb2fp2K53j6K/KvzLnP
OBiwVXcAaCCDrzUQQ1b60cpXVA01l5sKFVo1Fh9d4dxmZtC2XBs07Wy4SkD9DbIayak8+q2w1aVa
fmrCCYY0XO/e5SeAIhTXhq8CYooJCEBEw5eZOIESv0N5D7jo8skZuGHiz1joO/bSO2W4UmBAIYTV
b5vc2EoFI6ZpXc3i2dFx4ugrQc/iUIpbnnGpbwxl04sBwzC28VamFA9wTSerstaszJ90eI5QaFa1
0hP5G//kRvRTarwJp7a6ZlAu+ONdAZwcF069upC7zFlYTuRxsceR9v5YO1v1ez2cCzYh4fim6TKo
ot+JfUIN3F28F+OFHBhZ+bdynvhwyTVbS35dFLwLo1HslOmWDqwjptbCM9+tM/KcBM2OalMiCsPC
1u9y6R4+phfschkZ+mSwb0NrbJKZfN7E7j48ROaHIR3q24aEvYv92ptYI+cxOxZtspF1dig73G3k
0jUZozkBi0ywcZdQUzDo2+GzTMIDhDCW4+zwBZVsZrRe0pF0OEEQg/gOiO0YTzBQqTS/jcYLftiV
I0R+sqB9dZ9k02YE324HzYT7d+elI3QjvBa1pzVH7lKGdsirE23hKzh1YbxPnR30hJ0S7Qsm5DhZ
pwyLJD2KtwwUjpUHpsqC/jwmx6rcT5G9TZgh4unFGJITiZBMnXmJwHVgZVbpK5lGvlPXfsZX5nE1
NKiikMtPqE++m0xPWZmv6undgdAVkZkbMrw1fVCOD+l5ObOoDYpRD1QyuMIVkIT0TaJvY0Oem/pk
PoKKhOu9xGBUQl0jLeobpqBpw7yw2nbDd14B2F2IVtYHsziY2clS31plW3bIRYEuNfxOf6fiTW9Z
fK0lfDKtsm91zj+qladQIomIbJsNVkBQmJiq8tZoybqTLDsGWjspNFg7lCcBZoD9Tz6zZ8FzbsAT
F+QP3PFDT54wE8+AU5BYVtR9HYtig7/AQyLudA4WnAc2yTCo68ak/SFE9hzb1Fw1wJEYIVhWsALB
iwKKGrc70aSI+teVMPIT2V6iuq79Ps+jviaNvE25gjFCrdNy2Qk8LWwL/JZMZswvUY3P1YRzLHkQ
4WIh05cBSgyXBBIDA7qIGe8gAmhYeJ0c7EvLBS07VhqibdYf26V71CRVly4Ov0ar/NSxqy1d/26S
uXpPhqzY003HWKil1Wl2m490ui8qvcNq235TQHRs8sUjNofa03uypxmCUmnVCXLlkmLPeIjk7jxv
GlvhFLZW1XwJVX7k+VMpam7ChtfXpXw1DBWJY2sYvbKd2s2EJ2tFSRDOEqG+gD3x6oWEaJ7IdU68
L6+Oc83AX6xz923W3jCH6CLE1gBkRwG6wfdzJgEbiiMl8VeyU6Ou7GTZQB76wol2S1BhhcSd0bGV
IeC7zMwyddCgJKeYdrPd3K/j8C7GQ2E+o3KfG5gZByqmYJJBrDFVRKi27kDOPfILnQ7MavQz94Nq
tmNl6YRA2bLVIWnx2uEogXGULSd11n+KCKicCz4MndKlOGkVh7YMars4oxfoaFHVhFt+OMLAvSX/
uC9G8/+SdybLcSPpln6X3qMMcDjggFn3XcSIYDA4iqTEDUwUJczzjKfvD8q6t8hINmW57k1ZlmVK
CMABH/7/nO94mdUk17lfJ99gA9u7ZBI3fFvY5+iTbOdw71CRcLVvnLP5nBRdoKb7lsw5KsR5Z6bm
bZCFJSLc6KffVKsmFSe3D+aLiNyaNsE/0pg1hTl2KQ5wsTjmTa4MqtOUQzfapLxeaQh2JbaestZe
Cs29ymEL9Zour4hzc45O1Pakfcnvts4XnrvjHQjy3ejWv7q2Okyxr62mJGhpe1HxdylPruuWnsg4
3rpurH9vSR7xmrlzLmyOKGpu1xVoNVrtyL6NkVIRJZagt5cUpunUdASYG2qh3/jBSE0wrNCd+ndz
x+kDjMaDKwJzTSWyXIc+xowANoUXZ4Z5mxk73zVDttfXQ1jxbmnDQHSf+d0NZ3DQ2Cw4co5o15mP
Vg4IK6/Ah8CspUf+EwdDl1fInY8xEty9M7jaRYZH0dra0Bt3itI72tDaKxWSvJHRqAY5bmX9NAyO
B0icMBdrl9iSRrYUj4E+cwQTuwajcCLma7tHvyTxazu8gU14QH15CY34SoUgR2PAw4UYcWHOOM46
N7wcE3xU6azpewLq2xugekcDoDPyxTwIDnlipTsdixEynDhNn0RXyngrqJLsm0aKcEOio+o4JplC
Yz4JvkRJV8Ira0KKl0nIdTcxNuHBTrdNabYYyyxcWmlhHjvJPTV0HajRwlhcEpoiC9JIWewbPb8D
zJ3fFQYNUnfyFU4zUaGPj9ttYkfiQTXlieB3c8tRs1iTbQHWuuRsA3wc8lhBqYJM6/a+ouqypaJv
3AypHgbrcbJbDzUcvepuzGZUEwJdVtVX9MiloSOFFZyNdUndITON+8Qvf3ROZyRXuS9Mig0I6r8N
aIB+9UuRNxDE+5QDlaY0qepfM6CvlRvM3U++QezlvtkBD6gVctma6koW0wwuwUll/DmUDBOaNTVr
/BV0Y4DE0qDAEeJQriDxFj1/Km5qWz3C24Y3VPpejHhjF3a5+Y2WO43pogTOIWZtK3WAeU0+GBu9
1NOdRZT71yAJ2eem7fAMHB+DZyVbL7cH67JqBvM7BM7iGKB3+Fnm8ZCtpoqdvY7GPRw0Dw0c7BN3
rqi02WF3Kfn0vUGX+aWtUXTC+MRYgE7hvHGRV/XPtsd0bbkhJ0fakay3I5RwliZqPVov2dfBNAqx
bzC/D90V9Gjraw+cqVgbTeP+0qMRQ6DUtX4vUhShGmcbvMbFtAk50ezLUKPu64dVg/uLfhbn4HRK
f9ZSJXAA/PKuz8eGBspckDs3P7d+Tk5fNqc/3RhgyKahWEQrti+RvmdRHt82XYAGbGbrtoB7GWSX
012PJYWNhVi71SC+GXknrivdF7DOjOqAFDM7iWGu9qK2xFXG+YEdTsmOqpiUFBszNgz0MpVkVRx8
+p+pX9l810ZBHODCUCBgc18SeQPjJa8Zt5qGip+U9j7XT4kzwZXrRum8llafbelo60BPULdc60Xu
vqQ1JpB4xjPRl7V18pWlk7mUaxdUqNlEsZZeN702Pql+nND5QYlA/Q7fDqgpxcrSso91bbpXToIe
sC9blDAmRwrTXYDkYzVUHCfs/iUdAkwe8As5syxB3LVZ5/pF3aDHnkRg3BktaHM2Z6rY+i7tXA5g
EzwWrSCnLWlp9Jltc0ISAlu+KKbgpqMAvO2k0d8kNukpq9bR6EobakAQ3IYny6AbHJhwyPiUOcol
qIkTM8AjQRzrk+NDpd9VgPg8maXOc5+05AnpSTZXG1Yx7U6QALZRSnvV/cXEFE/+a1YDuMlymk6W
aRhbEgiLnBKFD50moGpSp263aQHgMSyRheDWIqutylg1cyPa+iX8q1zZ2DzKQhlPMvXNGwo8bo2u
qEyNKyKqOm0V+z4YPqr96wQRyVbTlsAxEgALAgXRafSx1W+UhPgpCm1jTrFzC4xw2sNpiY86sWjb
YkAyFChbeU5Rt3d+OpLJwvmiEiq7wpOuEH0M/q8I5xRJPVXgnMoCb49bTvswyddGXuu7TsFrwB5O
lbgUAoVtGXwdEiUv4sF6Goq8gsuajzdCgPTsYyzh3JbgWfu+RxGpPVaJb3xdpsKd5XKGEmU+PQx6
zyDwTtwFibBIJkW5348Rb5Gs9YOUxfTF7myqLmNmbMFA8KVRn7jVa8xlVKpKjdb7FA14r2EIbcLf
6Y/x7yTItM0eQjoJvoOIMkuz4egvwZHOQIRkWQXYGB28pjKCJxdbTrsrsIKt+YZoqlSS18Ngm/8a
D3jwKMi9FB0d88Yp9+7c00luE8ox6UiCqirI/13FDdt7cD/ygDNbJ+VT8AoP5n5yUc40rnNQCktN
46hqjc7/ouKcfVvmklg3LYaMVo3AW6dm2mptyjcW1wTFO659N/q5fRIOAZxTb41etoRyOr/zOUtX
4PGIB2I7Tbok1cqPdJ/9Tp/cEEQQ7cKlGtuK8G5awj8nxrbDtkwkKO0k5aWkhIJUSG/JY+4uiazz
nwptAoRBqqhBdWGdLUGjRKYVXk32qLuEkBp9Da2VXeODa3VfwV442xKcGYX4iQBTh1QCtSqqwMZb
Z7eUk2bVll69BJ9aYyJOcSzp/AcFamEbyk+9RKWC5/G3Mw3Sa+I3kGVlVIHoJB/HZACsXNn1GrDI
M4Ue6jPFML74vqnjqx/RXgw2LnuyXWCA1aS3tr+TXPkaxbYcMwqeGuCZrM7gF/ZL/Ksa0hzddEhw
aMVGJE+aEhxwf8io5qXgdji+zP6zCBJDMmHbiIZARPmboHCT70bO0PkCYYGZuZjWk2jRX1QjBlg7
QHPSVpn/M8c+eQk94wBIrN3MmLiCKk43uluota4P2Av0BSAjBvWSJbjadZqS14g4TC5Uq31K0iBd
HkNoV7oIue8iAT3aYeWtg9E+6ENPE2g0SZycpxY4WzJxLo8aaD8onqO7FmEjW0xgqtu4FJHXsv8g
pWtwntKFgV2hrJtWTtQzLKQCqn7TNCK08Y1k47VIupaSESq2K8yu1NaHfMQj4sdIPmGZreHnxU8l
ZwQ0X1UkNqURjL+GrIquZTrb68LuOZIlIaZEf3BHnOXwFvAeSsJcXQvS36XjlNVNgn3mpYH2tTi5
Ov16SrXqdWqL+VeSpsWFO+tTslWBRqcAqykd2DF4RoFhXWvM5DtBAepC9H1UII6xwlttyvPtHBjt
cegokw9ha3jz2Dff2mAONoFrsZs20/LO7SrsEMi4t9mA2S4Mx28p5we+xEKjYNgi8vjS+eP8K03i
7OT6fk/g4exmKyGw9DSwM9adjvIPCk+9nSZKFq6wUMfid5w39VyhY80Gp74eAScDZc3WJUvSwXZy
40IoVnhidfNTRUrkJoqn6XoskPPUmBl8+pO7UZmQiJ2kstcWx9Zjp3XFRhvtLRiY+bnyx/JLA0f2
UMUFLVc1to86kebxaoz0mgJdq462Q1cpHm6xW3+lAo8YAYvfFZhHLDS56K5H3ac/HSXKfajtrvQK
O0U7nxnVViu65tbUloVhBDrklwqkZd/OAD9qB4MuEEvnas4RXfHNaJehacgXsEjRKQTow/oZVLTZ
EamjYR+NlR/Mw+0cx5hNehtYaUASSL4eFVNEYsXGE5PJS0dX8UBbGM8EpQVy3rRpl0djDBg35hvx
g5hvYbDm4bvtTu6tE5xSn9ZHeHStGwJpsgt4HPVrlpusTv5lhf+NejYAvpYtAJyYnTKW1XzWjlVA
nVJ2OQ2Xo0W4uACgphsSSW12hAjabloomRwnfbhr9EzMAMi65iuPDYr1g56E/MbK4e/RKsIEHwoF
yr3S/Mcuy0MPab9L95wW/QifT9fY2Mf2RpWGlJs0hbSsSxAFwgn3mVFjC44edcp/GBFnI7hxzAsl
a6/GHborQWuw61tCxBXF+yiAgqjLYzJjP+hw32jJfOk73aNW8G/MkKsJKvnW9POfy/+//H+YniZI
Jfh/mwNWP+use31nDlj+wL9jP2z5L1sqmgQEfPy30v+vBAaNf+U4Clqi7cC1XzK//scfYIp/mS5q
ffbIkkOPY5DO0IBQDf/P/+JfCakkVgMHPT+7dvFPIhjs9zFglmUywxr0mAwC1HAk8Le9cwdUXabZ
5Ug86mgkBwBo+xI/EiQGMJh0eUkMte6Esjd9Ml0FTuJliAaXeh8IJmC7xilWyb7Qlj76Yz8nHJMq
irkYoxN3nbWN58NXcTTtogxShNivsn121bKb7zwnDJ7KpH7o4NVwCNkFIfkAbCXAtiqMeSPB2K0d
rTUqKEHc7qFePAXgP5Y++Ey7PwQ34EfQvGyqpqN5mRwg/Xm1zQHRAbDjYg5aWSAsEJPEX0zd+uq7
/R1ZR/shwjANw8O29mYCsypLNqCd6SnWmzcvwc1f0Slv89Xex7n9/cEygm9tFw5KFjvzG4Kpq+Ki
nJAm2jeyi7d9Ze0+v9J7g8ffr3Rm8CjhqYdjyRC6AtHNt944/uHv//utOKT12QbHTElcyJLz9/ZW
KqXlDewi4kaDU7RkCjj3c7JLgNIjQEr0L4HA+YHh2amSqzI8muwBE3rEcXzdoiuu22xrYoyo0/Ci
0SzaUk+d2Wx04xHIPlojlo+WFiZ/Pm7xbPN3tdV0iQ19ZSPzVSbLt44OH3wAvCt/KrZTWWwbVo9O
BtsaaM+sJV4OFgOhywr6dAXJ6PMHsHh73obj8JHwAIgz5BtxMeWI5QG9sdDo5C375YAlvwZAERbR
fvwRBzobnqeu6L0ELSJtY0mnuibQNeehpMIHih1sP/8dH47Dm5+xfMtvfkam2yY1N8YhdukD4i2c
oI+xP1tZlvjDO8XU8+kdn2XKFcjd3DAYmRbMGS0Jyn/4tr3+pztaJsYPrmNjWQFxR/zhWf4LKp4y
bROebCO+hKV1iHXyJEhp0RCY0Yyr0VMZpI1Iul7d3QwavOhxjDwJFyz0ItEt0Xb5W99/8TkYfv60
34cVLp/VMuj/+WlLYtKbpy2bji1i3BEcDZUtHNUmQQ6MB3WVL8J7joW9jb2mD+4+v+zHg/yfy55N
yK42Tn7ZM8gVfUKLrIACRmaD1Cf1mz+81x+/1v+51NkUlVtRVAYdl5pIe2vQH6GL/fxm/nSFs5kj
7Go9cWuuMEzPtfrSdH+Ymj5+WLSJLO7CJAXx/RjZuumUsWKS7RaB6I8OSF8T0PX8d7gUdsXgZ/HB
ZP7h52Di5nMtE4edOPscIkUQT9ZwnQqkjNvvy+4RrNUfnpX88I1ziEHi+MqSb5x937Cw8AtmvHEg
BJjhUORiGQojB3ctyGDMI7njrxw23V02wEci/0fHhEM0kDIfR8peQal+CSu6BvEIMAqRUaeND/3i
a7WjGrVkxH9KIOA68XtPS63LbHwgKMiTab4LkQznRAFqaQNGDmc6tAy9fA1I/dPpOWHFvmrVDx3+
BQmTiSovKH9dGOh7kAs5BZkV7cBRezXMW818beSDQaG7PrRWAx4IqOrsHvqc36/4uiu+GroqBVqf
YPZ3A8lMaKUOxBJjb0Ctw567nh8rzSCdJ/ZSlIQt9v1S3xZNeiXyn/pFZBQvUa1+WbJ/tAlTd/zx
rlX7VlwN0XgLKvBXDEw31MhTQkLpx/p9iEgGU/Gx5cE1oTpS6t7IMCQumgNGpm8dcBT2cFMj5NSG
5zrBPibNvTVYC81/VYLFS4IrUblbXpEbwK1XSSMuk+oVMtMKRsZtW/3giOGzNi63MOT0BgzYENpd
V3zP7R/Yvjv5VCdEBxTfLXKdfGgO9tTRGXVJYcf4QZcfHtq2dd3tNNo7VGYnbEnHbhT7IXwYqmqH
BQTmyV7QJNXRqmBJOcXTsMO0f7m8Llr0WkW0nvR4r2R4x/BsKP2sIcmusomIkAIQaChenW6EkOvf
I1tL15GOwIbW5qUpxKmQkphH1BRmP9yX1eB1ilZkde+HdK6mYyYa5DnRtsNhJ3T7mFEzl0ggHNvT
gUwOy/LAkSoeawTXgNWpoXd+jfRe49140cCtTfidpLaOqteR/yiibl/n08Z5aV0NjO2wjVzjULXy
oIJjwVdmqfAQx99NwtINTOM885zWV99CNvxrR4A1NdY6TwUYNZNygSnRGsWbUYBX7t0vWX/d0Jhk
H+ISmNiw7Wu7FxHCsQLvKK6KbkcplJz4Fc0DOG3hXZH1OxOj6gifWTP7r7iaWP0k1BW+siQDw0zz
Olgg6yhTOpf5mGYiFoQqFUDh06taye+JHsM1na9zu7gq5uGuGZxLxE8ITYjmCWCEIXtiE9p2PzpJ
RT+vH03QF7566EFEFujSguKlnX4OuLv0sl/j6PfgurMRQklUN/cCNF9I+lbq1pvwpiPwq4lfDYjM
Jkz1eakm8/NVu2bjtJeDzXMo9+AyNq0bXaG5BgZNug8Q5hnPlqGBn8B7kSZeLdpjRpMjFOVpDPLn
kr+tE/T/i2u4KvyCVUyz3QkQwiYNz2FYbAwr2+53kUZKWPyYWpwdiBjrNLDx0IeT8hm4143f0dCy
JZKHCYUiors2PjnO/SCozSMu0nS171E0TcB/GyTdy2ZSNGtSMm7rzDoMAy11PKEwpTFd5MAMadrp
/qPJqdjmHO3w9s8ucKhwm010LKrx0p0UwR/oM7Awkr1CBgKGnIXJ5C4OninzZhyGdTrD+o/WidPe
282478VzPwTbOL+H3ZMwOCWKoiInYi46hHn27NTabdTWF2PjX4rJwJQ37EftUrMFaBUIhvNzjH7X
ZBQsput2qrc96cl8Y21Z7FD+k2pV7nDzHaSf0uOUnul3hzFy+YR7GCjutsfRhNuHcswNG82NWYFR
BVYQaWJNI86j9oyd9tJ0KsSVcu8n6hjWwRNJjhAJScsVv/QRjo5+E7rdcQIEoFEbnIJLC8KyEv0V
KAr69qgsUbb2p5Jwe1yZxKmAkhD5DuzhSs8PuSC6K02wgHPxeLzS4vix9vN1bIRHYDjXtLVPZJN5
HSB734q2aNoPEertoPc+XwWNZSl9E0TJOVhHmKeUrS9x44ZztqRr09yEUVfUOysqLmIEBzZlSIty
HBlQKx2QeobkJBDxZgSqBRpvg++edlV4THr9NLJXqp3+Rgsfk0H94af9bXk++2Vny7NKMLCyIat3
duZsMM1c6z7BWjQErAb5UL9zm2xHjvDm8wfyt63H2VXPth5mF7f11JTgwEZcPfKx7eK9xF37+VXc
Za/3t8duSJuJWTjwgpabf7PbDVVD4KwgUs9WFKo7GLN4NKhI3HT4rwugPMXobo1hoMKKLzVstpOg
6o07Bm/n14ChSM1tie6qx42luqNo0ScDClvO6OEA7IT3SnbyQeJOt2W7qq1pY/K3gpG1QqTPk30Y
7Mf2DqNMa5A57Qa40VANG9veMzkS9kQj+eRnU03Vi2RryK/AyU36DDqU+K6UcJaHHeSPfWNPRE+1
N0gkd475E4nWTag1N8s3Zxv9oxVkXzWyziH03qQN+W1udvL7fOcGw2No0zNyh9umFM9DNq1VeG8H
IOzJTNll03zfaARQ9Z2X40SfBvtr2gZ3M0cTXdR7jQ5XymmsVPGvsWLD1DkIMKp1WyTIONhosJCY
+BInHPifj9xSCvps5H4fsd6MHFOgX086/Wg7u9KZE8P6Xmq7pYzjzM5lzzOeH7uLrin2zL2+++Pz
y/+tfmQI6ltLMQqcheR/3r83TUXVvZZcHWJjE3W78vCbXHTZ0tT9faUFBvKfTXjzX//7LUPk7P/+
1/+X1UcG/JPq4/c8SL+//mzCtwmwgj/zVwHSFf8iIlgKSpAUGiUlgv/GkzgOicQOxBIl9aWmsRye
/o0nEfa/yCgWOqnDMO6EvZxE/l1+FMa/GGbT0eEeGtJA1/SPyo/v3l2qSSQb8/dbUlEElfR33789
qEsmm3i4yJvjQu6aEfVNEJrwUuc83dN2l7s3z+aDc9z7t5Wqqa5T7JMgGhQHLMc9ux6W/6Tp8zzw
Jh8uO74SH2lnmIHQQuCJK0K/FCklnM8v+n4G/+uiC3mFEisVBc6p729SNHRkyUYMvLaytMsmxdND
xDxoIP7xD/f3fon6fSlJpq4lTKmb5m8WzdtZHGrkNJfohLypy+JLd5baJtRdsGh6kuxq2DCrqGVb
//ufQkcfHj6/07PLU9NcFgkL3jNZ0i4j+v5OrUTOQ2o5tYfSgipympk7enbajQgbDVckDQzkU6G8
ijE6vOSm0+w/v75x9qj5AcI0mId4EoppSZ6Vk5Kht/zONghi7JZBTkbxQMwFGZJ9tEQCRjNqhTqU
R1aqDS3Kbo8e1mqBTghqzXgbjHtld+PeMbrh64CKMvjDYr5sXv6zyoL14fcJPhxXCjRhxnm5Kypw
rtKzJ1zECTuY8Dm9VWu0MRn247YlUermDw9kKVKdXdCxdAI6lOs4OgLh9yMCrwU8FRUAT5u5LLqx
TsDcm5gssB8X8i4sqvgO5s0m0UN/m2GG8alxqemSoICk3X7+a8TZ5+dY0qQis8w4VDcMUMbvf03W
qaLWOj/xMD9KztUkyBIfp0RzgcuE8qlZhzHhzW7xFS3tqx3l7b5hK4zybpJUM3wnvDMJ0nuWBZyw
lTkunDkyKeRj0HbloZ4ogy9FEHDUY2tgyR4cPjhUm9FlllfaISP/By9nwIHNRxt2UriC/lDwMt8X
NIHncYuIKQxGefkOFxrU2y+wbFuDykaUedibHGM1L9FIG8xS40O6JAQWqhwfC4BuuKk7w73S0zKh
qJSBxOxks0+wNkNr85uX3rC0G4yz6X1qdfrz6E62N6FqvI8To/xGNgY5hk0XvxIl2a6LuRXfQQu7
+AfydoCbKHrzUTYNxvoGRP1pyPp+WwVuev/5iC4f9NvX6/fdUreldbTs252zu9X6wSfAO0w9IqMk
20bMiM1k/an+fv7VcBVOAqw4xhIuy6Lx/pk6VqK6kd9FHEIdfKXdDa25bbAqzdZPJ9HHfzZfL0No
LIePZSIzDVQh7y+n8HtDPeRyZlYEp6SILvhhIwigsf/DdPDB98DCsCyxvDK2WhqAb1+WDI5yYMKq
9IY+oIPt5hTkbD29R8eNs9GM0nuCGaO7z8fsfJJebo+dAHsBA56PLs6epolUSCf/LfNaMCovbTw4
DnQX9JAImwr23iq0zcfJHctvSZvyEdWcBNaf/4TzaXr5CdQ4bWVaBNCzUry/b22wVdzrCYKfQmE5
hv7Pe9PlqGOElfmnzy/2wdvDSHKWtFxbCCr67y/Wm3HYovVGoayp9F5GAzNtNJALxG4DF1vb/vj8
emcn2N9TgEk31xBMdby258XiwtLjqHKzwtMrEt7Il1fEvYSqaOEwgyMhGoN+/Q1KbsICtRh4o184
EerFmkCZnnIv4BBLuKfcj5oXxGzdSybKnk7Z4Ju7IbK1JXS3/Pb5j/5wRGzbli4zsw735v1DEpmd
2CJ0Sm+KqJ8nRB7sfJXmRzeQ1ZfPL/XRSw+p3dUdYXAf9tmlcieqmopbYjtU+ydDNMapQ6F1oYkK
CxKxlscQXYj3+UU/uD+T4RAKu8bSVl9+1NtD0iCrRORa7o1mLnfKzP3TNDS2l1u+dvn5pT74vkzI
xUD9FNJ2+vvvL1WEU5XO9ChRZAFk22XgBHBizM62x51427XGdBBmC+jG6ijKDk4W/OGF/+heubor
2VuzE/t91H9zr52OxFxTbe5hKgPK0XKHxlS611il3avP73W5l7P5H9mAlA59EbWs6u/vlQ26vUyW
GfJXvyH0zmwuCP1gbXb02XzE9aRiytBzc6FVfxzSD56zofjKYHPTlLHl2XtUOUk6W4NdYsGF2GxK
hG1hBXgVJVHqn2IkSZj3B0GlHZA5314asNv6/PY/epUxj9KwcejZ/G2o58bBW4wDxZOhbkPYAJc8
tD6diqi5zQINTzcxmX/a030wvMyYKDU4n8GdVGebKMdUpl41TJ5BLKHNAe4xVkpUiK8i2493n9/h
8hDPBthw3YVf6Ti24pT2foBLTkhOMjgFuVWBC5K4fuibP+5SP7iIWA5m8DOZFJzzCkbmmrU149Px
wDr7lPtLDfqAFjTJP1/Yhc66I3hjuavzJ5c2c6+V2kA6sV3JxyRqGqLbMWEASjfJLvn8yX3waSBE
ZuctSenmSHJ2FKkLEmNHhDWezR3vs9BFDOnq7GhnEM7HUKs06uOw8teDZiMu+p8KwM1fw/NWevLR
85R0oqzlZhcw6ftB02LW33bMAWQktrape/miIf3dfn6RD95907bgEigcen9fw11Nr9Sok1FVaRav
4cymYQ7G5oKWYUT6XIX2PnKDP21ePljM+dZdSbHJYKk6P0DNMhzDKfUzT2uXaBPM8jewTSu87UXs
xUiF/zCKS+Hk/AMwOcmaLrIX4bIdfP8sA8sG3z/bYBRMM7O9EaBEBdNZC3/xMagHJgbc3p3rDg/w
Hvwbwohc+HIRqLJVAAr9VymN9H4gGcXc0O5Se61sTWczDeGLJXFm7BI6p8TwFbAh0GW75tYMqyXr
QjRf2LiUT58P2gdzB7Zt3bGWtZf6zdnaZNp608pcB25Uahq5Syl+PVX52lMbG/31P77WMjGyMGAR
cjl7vn9ySjilQ4oim1sbPgiEuHk311qzd5daxD+/FARO5idHccnzZWjSicLD2J6CBqPi0ehqXIM0
1DYED8be55f63YR/PyNKjnaUGZjxSffTzx5hFuHi10d/oc8EnKhb2xyoF9g02upUf85bMVsbWZMS
fd2mC7S/mxz7VQ+TlPrxQOp5ynt2Mzn9DDyozB7I8wWKy5BEa3Loi5fPf61YFoOzX8scxE6bch2T
3nl5tsLwak0hBZFsyINjOZjldySk2mXZjKhZgGgGLzCn6i+tVQFbQdJFClwt5ttAhdV1PEtwfIbe
3tYFmKZMcRYp0q7fhHbbkJvZO7eDk4+o04duU/t2dhxs8DWf3wIHrvdTKfUCtlKCfpDFyRqI8fn5
L27qPiEeofTQYVtrMdTdNx+eAgEjZQ6kTNYVXtsedtLLwH6ARw54k/P1XA1E3pPt7q4gjTmQukuT
DnZcjhIfpuOGzjp0NPkIKh6w30CuD6oEcnmyfaRMwpOmmY3LiIFg9Ag2Nf0dGXOas4v9OIBhOSX1
91A6ZUT+ytJm5OCGUELKGXWkA6Y10dStTkjkBexL8zTJ0T8FfV2FtEUCcY2vHPfC1KhqXtczZ/Z9
BXf+xQoxPW4KwPabVmH3ciaIZh2k3gvfTdSDIdt+hW0Y4qKkYahVo+cLo9mOxLC0a18rUtivgfbq
lL7Jqxmn/U/VzHdzkv/SDQICm0nNWyJnVtGUEHhS2gFZdX43f9fHWjtYsY6wM8Hxmwpt5v778os1
168uFsGTWbq6R0GhQehG9fEhNK0UFlAa2gfhNv2pAn7Y7VO8dAc/j9PrIKxgiGgTw0GEk/alKqbo
6yQqdAGFHtleaI3aL0s0WKbdFkchqS9TS88yJX6nMv1rgKfAMyEVFFsBGpK4zra0dm3ZWEhMZrIp
4q6M0IAqFAHIBdyI6oPff3crM8Ez0lshMZnDc0PQ8wsvAhCIFjD6t3qU0aGJoS5sOYUk2JNM5A1O
DXAnR3Nxx645bSnK9N+YO7MfBuaYA0U98zLN0vKR7I+ObnXXEoznEmKViGRRPQ7h90z6943qH+Fr
ZnDlQUoSMy8dcoRizRivG3yYSCNo26/mifz3FdxhYgUhsRS7UNcbvJ5RshGzIGaPJMYbrSLMAY9y
/RTZybTRaz+6cFq/OGhmru/yTDqY0cn2WuXwer7ZUqsP2IYQqWiLPnHovyrwGCs700IyqKzXGPzW
zm9H08tskw255dzDM/qu2jbzaPxq9y153F+sWJmYkTmEdqIYCXirs/4q63S4joGOe7gxMOuu6kq8
cGRpbkMzoc3cy+SCUp44BJUdPxgaqoKZk+yl7odbO4u/zH4fI7Ad2gvqtZD5bA3cak4OGei4edgW
7kJUbHxwIMAOKh6S7Ubhru6I/vGNyl4lTryYM0PK2aQN9F23bfWxJJmDbN1g7Ux6668dt0nXLGJ7
wIrOywjIjaOOdHZ2TroH4eMWId6hAWHTyTbJnAaX3VzpuPLC/hSGpoltPkr7TUBT9DDPxgTWFVbA
Ebeyts4j2a0McsCQCMRM1jlBNsRfYMnkHTcOWR2X6Ft6uFLOFJ7a2Z+f6nEq9+MYGT8JAMl/EZEV
PGgkxr7M1a0Pko91nplzb7hdsPPxJ4PY88tLlUehvob2FMFmsxUBK3bF/1dDtLEGtJDItsorhWT8
paxxG+ZoMy8GfNB3jUyD5w6c77ZPh/wwgVu9kD3RCW5tsQwOpdHfVW0vftpdpi+CGZ/1EeKKBfmy
0U2q5KAIaEbUYzuDIg11At6VJGxoCtDBJIDzSDYuK/XgD1r3JBOOeUFuW/3Wmiz8q2yfe29sxfTD
USP8qHlkN5MMegUZrOwxS2UxspkqmHCVWQ5TtpXJ8Tb33fmpi4QBDW8klEN1fXkTmTlOT5xS2osR
T9E+xdq0JYE5eyzD0DmOOsbCquZd28h+Hjc5wSbJWh+GBX2YJ0jEgc1t/VGLPMlm5oIUyeaLRnO5
BtMCqJ+XWJTQWsxQW8ihBGYnpJrvAr1NiKtqZmQ21lD10Y79kHs5ZuRm6t3cbSLATl8sIN4UZ0wt
OTB4otphIOv3QZJlrzaHlXtCLMyXJoe/ktBimCWu39nC0RiRojtgaG96iCDSum1MJt9R+eD6ZlKS
UoKS7ysjc4/4UhzIZxBa+RU9k3loVv53u2/c67aM84uh6KuLtpSIW/AMdF8Ruo8nI2sxA/Xh0aqD
1MvGGPm8YSY7szaA3LtqWBtVXe35bLud0iDEzrPkXkGGk4PSazsDgOShmtplBWEP8TzYtp6sK8pz
91FD9NvXFBnIDk5m6xn4Yba8+CVIEwRKllZ2J21M5WFKp/KbZSuaJmEXw8/DnYtxsbxPhTVsM6WF
r5PM58dyABZXVTkqPZHedko+NjXOKh0UwWYmjBYTmBgR7aMHN5p1l8TcKWTO/ptMpTx1jhUQk9dB
KgwSnHQgMsKDNZn6sPq/zJ1Zb9vYFqX/SuO+s8B5APr2gybKsuUhduwkL4ST2Jx5Dg9n/vr+lCpU
JezruK+ABvqlUFMoiuKZ9l7rW5IaLpDA2Wovpa3Sh6qsMIerRsuvyt4ebuqJKLBD16KR3vIHYL3G
Y8+PkBDxOdtZurYUSLlSE6xsJMSAzIWH9IDzTt9FsTU+KKH5YZT4mJdQ7hFSDSzQ7o1ghWWWSjcW
IdTwnnCnDUVN3AqFK+Ffe2N5J/B8k1xjakkaDq3B7rTxrJfkR0h9YTXIIac6vXMNJyGrI6khVCcC
Sg05QxeOk4sNT7+4wm2+n2g3fLUo91yMZY/wvbCdPnTxz6ECAyV91aOZ+Z5EdQKJUDrxvCnsGvXY
OHA828Ream5HlBrgmIvqtdA641q6ifOxDyrHxMzYx1d9kVrFKpVmwWQKdXPTdK50iTdxu7s+luZ+
9oW4MEtyb0aRmoSh+Vjcad1ey8k6vdrdfKlKvqbWCI5HBFQb+JENBWXYesYGS/icVgDs1RpALb4F
ohbGQsw865QfdNs1t7aTAP+wZT1fMmG9JBa0X9Bg3mVTxfUeC2v1DNCXF96LSfTR+gtCF1Bu+nV/
Fac0HazMKm7qlqwc6sDT2h8FMDHb+pohpH7SFTGD2dwR+NP42r6NvEcD0z+pnQRAUkWCDoRq07pI
R9xak0DsWVVBtndnkUC7HdpNVDmA3oYp2BhGZV1FbBHMYYDu03N0XMfMfqveYd3X6NysJ6b9e9po
ZZjFKjnOZIbConTQmNReb93keWJ9sNB8XmtyGpi/QEQ7nRd8UDJCT0U/DoqROfYrUeq0UPXJv+Dd
J5rHUiT0DSp6hIvd3GmDyNQ6FZ5AD8Ujarx82jtmRphm6qq9p1C0WfknVj9m8Qpj/INtYBKTzYQT
lgIwBxMjrtJj3Lh4zKv4oDfzs5+YamU1rb8zG3TBOFn7dTScJM+YfNUHNjivrgYarCe3/LJP1BNm
SAXhIfjayImttsccCJhyP+QOTkdlfEHlJ26JGcgApJXzBy9vHwk5BDKNX/IuAR+YEmeH8TyGXLgq
4b6ujc4dNp2iC9kRbLtSQVuSY4lQx3bbeosRXl36+OR3iSiCXRwNxE1k6sL20vTIISScWGAJn7Qm
Y1fWc/ykfC2+mAgQsyFvF1MiyeBoJbnr2rQe7ai6CiycsIyBdlNH9tcuzU97O0yV8GncLZvNbVXK
9HNaue4hYfO4MZQL3cIH4UD0mL/VskbbjWrA0+SWkGLSsdmaZXXaaKrjhHlgVan2MdAxAOaWQ5By
oJ/AvjDj1yQkZvmKyNFAh1gYbVJbcz9mUwnXD/AGwkLPQNY0CiOAwBwHILw095gVbbI2ZgGtrdS0
cE4tZFZ96R0zfyxvxsyR32RVuaFXjfediJydAToFEEdaPnVD3IcDR5+tKYaHOhhNmjySBAOs30cV
I8Bt8iE/xhrJknoKlLYia1GX+oVZDPq16to+TITo9gZuf2xTPshqTTaHuYytb0NqodB1yTqMa0KH
gs4fgRqRdcnzJ7RS2smBJm+3rRLrS1o4PfyzYt5C/OANNyJFSQDneJkRF4joj8CZAlYC3PTqOhha
uc2VQ3rFUNs3vrC8CyMpvhlN2j4Sb4yYUnf6Q6TaU/SVQQILdsivw4Qa2a2hTtSmlT82btc9K80V
d0Hqpp9MEJI2uO2wK33rsh0iBJE+O3PTCfqD1htVsE8ragnCJp1kkhbQWCrNBP8S1vZqB16KflKi
dJ7DpKPMnOp7BGDJdeAm9dqOWXR1TGtbLemITMd4DNYPn7BnCH3DTwZvTmqKLXgLgHvwQ4tnumJx
ADkEUHSFHXxNSJWzdVApZzkcKwNaBigiBFblkJMP0gTyw5gX8Z5ENMCiZa62ku44HFfmHpczzCYr
ShI/8nHkYOq3Gl64vEKHioRcQ2Cw0xSIBUTvnZ6i9Mz741TU6a3n9u4lNRq8IK418566B+VN0D4D
i1R3SBQGECaAKxq7ugs/77r11HIibuo4htRdtCs+YNi0UE/Qa1Yg0v3R3xcadsBRJwrHamri26P5
qhAkG0+6i+3Y7u+I6LnuKzb4vTZ/t+uW4IsyP/ppRYz6YJqvIjnlWtXVdDcTr7wziXL9RG6DBmtR
zCY8cnLUgTt1H4kQqa5qWi+bhLD1tu+/0BOQhPfoT1We9zd4pYtNl5hEc0i3XTd6POwLo+G8brb5
newF6zZF8JXeGs8AjawBk7DdHYzeTDmY10R+mmnCaB8JQbWJtMV6n23JXP2WO8MMp4Z65Zokd2/t
pTQ/7L6dSIlIyu89eysgkUl2YZgyu4X1ITamyZzr6WxWVkrRflzXZW1/sXvSHoey0LaRQeaL1jTR
pd+4/i6PXEhME9Qzu4XKYI7xdINk5KsfywmUVgoJUCXe17yGTci5ydgHiW0/QOJDGU28yMboBM7y
tszg1bmFx/KRAUno+LXgpWK+ttP4I0EFV0bejXvfG0Q4NGN7DW+w+lhWLbBquKUAWaz8AB8s3SKw
BB1UmO4DebohYAHU1XbihiLo1XPbxe1WV+O1KAiN0Spebod8mTs3Lp1velE/mvZQQT73JNLuUa1n
f0wPQQnYCxcPDitwSYSqu013pSLR3E85tpKu5Py4HorRL1ZyhKRoRWhMgfu+zjodFgys8dYoXB3W
QV8eCCa0UygOcty1VmIC2BnnTYaMWhhVv5Un3LipIdSMu8YGyNzle9Ox59eRHekVvm6D8PboqKVW
e2+55HjSYkIWgxxu0xie+G5F5IVatdawO2DkUUJyAHbTILnNkAeg6GF2fPLScQgdUpG6nAj0Nh7M
yx4KRZCrlyTNvJ2nDLEfHAVLkLTOMBiG8jD2Avl7Id3+RUNeVa21WPQfM0K9n8Asq+9O/Zopj7Om
I/Q9FFS1MQkYAM88l59jUacbMIrdQfUgdfN67G9nk3haZOTkx5hRgBE3gxeGjyB2Q7007PV4OsvL
JBY76nbRhxguGKb6udinJCLfs7qCCZcViJA4j9dQZ8CNWp5NYCaBGgUoxxlDK10oNoziJPYvh3Hf
1W1EJSpPMFqkCY/VmA4WiU/wbowDVIUozIu6fqQy7d1MmIQBnmb6lWMF8dVASCOyYF0EO5XWuc4J
XSUoWTlhGCu20ZgDKgdK/Iq0kLzfurWgyebYE/hOI1Z6zA3Vctg05lSzO6YFh0thgE3AEeQBEki1
E1SqL7w8v00cD6RgDBs5mYEK2hPZYFk+1ztdzAQcUn1h4fDl41yCzcRaWBMjwQEvt9ZmEU87t1U5
PGKjMyDrZ4mx7dL0AzUrOgI5JSY5sR30PNwofjC6G8udoejoVbHjY4ZrQnai0MjS7hpeob42k9ne
EtK3NlBird06B8SbPvcnMKVtpyCwqJjtDMwx9Yyg34h0yhM1En9YbATbDDboDYIZhFJsP3FufNR7
W6xrkldhk3TYXcQQAZ+cx3RdOpykhe7WrwONrmfB8niXaf2EaTeLMWLJBJdIbB07qtefKtcjeTdm
p22tytLMXmQcG6EX2V8CKUnjCKpTKEgAmkjPCW/SjEu8RU9V41cXXknqTFp3H4Vh5JeFbfX7ANfc
xiGac1sGfvu5R1nuh1M0tFtp28y/TWU74eBFzn0xOvmmsEjatmRBzjmitIOMUiKgwZx9sSi6YqFW
ib+pm14eTdyQxIk16avpp+k11FzAVSbUPpcd36HjLb1kZyD2QkKcb+xYw4bs2gcCxQjYBVr4kZJC
8Oz5wrxUidscnX70bsmCp2FDng5QfJ99eDdVcgdv19txnDJ3Mbz5uzlK3dtxIuiJ0Lb6zolVd9qL
OZfN2GMm8nKre877EzwLyyAkwZFneK+3Vgonc4rd7yldXWhBTapuKxP6mKcmTjPsGw5RFzdHFmsI
MH7kXdatS4JeZWjevjPz8qLSAqioXk19p3YIpZu9RFxkXq9f+CI2Hg1qTLt8zgmYjHR8l+u5nzki
o3T5AvrW3WepJFxWB9uGmbEUiE/hHBEblT3pvqXuDWWDFe8Ue+4iG2boc8xkAMDmE7YyiPMAFAyh
38+xmLg2jhAwJ5Mfj0eXLtgGSt34rU0yjcGTEOsyGYR5RxigbmZNU3ciys1LgrfkAwjBnN1ENXEW
7HO5JSi3v8zdAeMcLn/MHN4cEHw554bxfUgLdYXZpvyqwx6HKeCO2W0/JVWFc0am7lXZgtDFdC6y
q8Zv6fbndQd/0xtT8wmUbf3adDlM2Mnoq0sz81mYR7ha2kqrzOi2GtKOpZcT95UOrKM+4rPCcGMM
jkvUse59n1IUtDPz4ms8idi/ZB/m7g3ChafVqBlkY3WB0etrJ1fVpXTJBN6kjVY/aHFiPwZF2X7T
KympFoIqIe2opUc6MFV96Rq9J4ul53a7TEuv4g69Vw5B4rEI8vrVhgX6hR/ZWzVmGqjtYOKR75JM
yg0dythfk9oCirWxNGRAiAv9XcORjvp9bu4jaCv3EoLP9ZToINA7eOV4ek1hH5OmpFc1EMjOfsmm
SE50zUkWHMTjx2r2EUzWokSna/+4LyvqHSzHmZ7hzszrzw0g7ADabc9fcU6lH2D+8E2A0t1YyEuO
Tpec2C4BAQHT6I0fRWQWeoiFIjhkap7Jc3Nh8h/jytPBSDfwuu4zOSCYiPQ4Dr2SNmna90lz3xPv
a+CVAnJVZlqVbHphFfcWiNwcAHKUpOu295W10XOlMLyd8C5TFJBGEpuM+qjLwCo38HMkC0KCaLKc
0LMFflReekNT3JMr22LdLUdn23odDwT4OI/UQG5E2I8DlwVTX5URFmXU7CzKhtZt3tDxWsmY6sY6
8ubinpJG/IkyPCfoQJM2zuNB/yIarzlQP892QZkVj/oIWQueEX2mQhNtGFVT+w2iYHttgLk/uE7W
pZcB7d5rCrJcPm8Q6synjqXfBrynnOij4yh4McF82gjxgk4S/MLOJMiy+OihzQWagTvWj1zauJU3
xV8NLc6unClD09CbPgVa5VJ4wqrDAQkIYG/2a6kHrSCcahL3XilJBE0hQ+GWTDveRhjy9Ckbn79V
VgSQn9L4IxUBck0UnDcmi6IZn0Xg1A/ZULXfsj4yPUp0lvasmcgyHWHVD1Q1IaVZk3A3qZ8TPobC
efiodEs91QEFC1AJPuFDsPc9KybwBojqUSiX/UFdNC6LfAXy02uYr2ibsh8ngh3VRIFLfZclGWqx
Bv+ZTjgi0ysT6TXjoAUCRnE2X2ddgYbRMqaYfDQJU4QQCXg9YecNOtEDeeqvixYFIBUs3iwgePaj
T4UepkQNdjCrM4emhNILfsw8k5d9ijyX4O8m+oDCgnWXYnB5k6Ju3dRk9x2DIihug7bC1GdE1FVX
2sign/m9KYCWMLdRMEzJAYGY82gB8AsjCH2fC7N1v7tWQuYvZErKkNPA9KCDEDq2mu2V2KPB0dIl
ggBFj0Fn8BTipFPJJJQiUkKc4CEBl0UzNuAN1CREvhVUbPKIGrtDbQXbz5pXRAshv+oDo9xToxo+
an6agQo1GbA0DO5pj3brYuDFZVmIjonnFveT49UPMG2T5pA6jfedww40KNG3jI20RYLMhmDWEKmS
qLxLSJ8xQ/bRcbYTdoRBa6aO+KmYYJpfeEKazQWOlOQDS1GNU1PlUXaB3xk3q+/F6ipmfBAtQYvj
S1LwagMygqybMzonR+Sw9QpmXfK3P9Gd4nF6hjlVN0PjT2w6knje6nSMst2PxnWHAO0V3hjpoiLq
me5dafEK19lpfLeSg861f5J5V1OT705iFpjrzSn+0cgH5ns+hIsG0/CEe4uy8BCY6r61poFWVJS1
u+w0M1csALsAvt2V7kTxOqiE/FCl1UjnyGjHLZt6ViDwkVc6FWc9NLNqAsbtQ1xGjmjfNl4knC95
oYqUI2SCtZOcK2aZks7wI/i5NhRVwmFIlaXrryczc4ubpB37sAYdc6FrUlwEQtMPYNr4LVjkJMR0
06fI7SkyhJyRvxJ1lTO3DxB7bwrHZY5MZ4t5zokEk4hea9YjR0o9LDKST5xYSz4o3u+besyjI0bb
ftsmDlCA2KBZNrKnXpdi5iFNZlq2l14vgGh6FSDkdaX5kXaYTlk7ADR54czeId6rn0gQMMm+GTZV
XrPZ1qmShgntmisaprO/ymBokqft+Ui7UOEjb267+mGUBmOxUm5w08u+3/Ac3H1UB9o6t0pVbwYl
FB2RxjkI+gkkrfjIikxDOg82b3eYN1oZsy8TznPBgsIumbRPkK/DMStV01/RCmXJal1ExpWN+o/N
A/FxI5j1DiLsLosdXpWeDu1a+nQ+hgqFI0Dxafho6y1kZluxSDm+hb7Rmop7Nlpg4Nj28PK2WUCP
MpG+CQbSK1gw2R2alxzjoS/WcP8Hmdgj8TINMv5sNG6pUd10BuxPv9IJcKpYGzRtRAItR+3QdUNz
oDTBt3ESC9AHpXFY4EXNFrD0euZ4EDwNU1Xr2PGfEqf/ylf3ZlT3z2a8/xW+iOvn8qX5n6drfxNy
UqQ1tr869t6w6P3yJ3D1/XV3m+f2+Zd/2FYYYKa77kVNH14aslV+XB1/4On//L/9j//j5cdVHib5
8u9/fRMcW05Xi4n2+dkj90OS97es7nT9v/7c6Tv++19Xz22/jPxGw/enq870/0DchxANbR+2Gvdk
fBhemvbf/zL1PwImERw+SG4QCZxkqX+56hwMdyiBUN27potm9SRT+stV5zh/YIpxbdSPKLBR5Qf/
jasO/96vsh+kPijr7YBPh1fEJy0sDKTmTAy1jJ2541SvZdAGn1ENpDM52og0LC1+yau+ptNP3O7n
aC6IB/anbjxypK8BjAaF/eiqOZcrGvqKVT5z44zumSSZbpaAHJjGeX8dDiv6FmEJsdvChmi3iWAl
f46QIQEbxTHqHgIKKwZ1KXqmNANzD9u9E8E3J6QIc7zjReal1XIAoGec5A88tfYEiprJELGxCoWl
Y7fMspjWdUJuDX1Y0y+c6FJZY0pl1UnrbEv1w9jliU0v0CG8hG1aWWSfLHRWECrcPujZ5gHq21oW
mhWQgxppHSmZxuRzuzYpKgJ07J4AOe0QGdbEZDPMtz07itdmTrRDnsKTiPp6/OAVs7qL8KIQujKb
DZ5gyyyey1z43dNkdHRuLc7Fx9Ysp2vHBP9IedWeHic2z8l27GRyEQQ5iI5U+cbnqXJ6xVoFZmlX
V9H8SSWxJCMjqOTzmDccutpcw/yeQylqN3CfcCUmvaZwKGet910NWhqvZ7x0VEZk6lA6IMhvVdcF
0wP11+41ceL0Mbb5mG1h+TiPqsbTvHU2xEmxIjZROxpELMyHbFLxx4liJBvlcpifejQpkh0F+pxV
5zfQ7tPY4KRUtE382OoZ9RA4qUEdqt5nhfUyVxEO6goUHmlj0bi2Z8fWt1WR5LC6c0Mnx3OuvIth
qtpuHfeZ8b3rAutgSQ2SyWComCw+Jk1CXGRikkHO1+HntRxA2xQwnJ2cewLhS5PsUxV1J9VNlA72
miJpH23axnNi1o9Wqn0v6PAFJxElHXZlgX42+00HqNbbGmz6EYTZtaC3QSPiquvxGWyYMLiH3kP6
tu9cb/pqaU71yYZYzjvji/GrDaMc2LndagpGtE2kRdsh5Fq36IacFSThmbpQV1VXwB2jZJOAWL2z
NS9/yoxZr9YCLsb3Iao02vmp534sy8xNiGjN4FrXdZzl256dNC41I/iEBAcErx0X7qmRdvrpxVhA
sLCCTtXbUXTakz3Vubvviy4mfDQfprAautLdIIBA8YI8goK+CMyK3OvxxGGuBzpSBiz4Yu3SoHgk
1zggRdHOaLjESgasya1FY15lYIFSpFmcrgg+I0lZqQFgd2l6yU7L7a5Yl6yLZGpnQ3vVZOC5oOEM
6nTYD9ovY1dbT5GvVLSxDPS5aylVBGLbzwmFQY2AnI6yRFYeROlVZCDFolMXlm+WGSEAGSEvpTk6
LRuTNs1uJkQm+n7wDApnDcEIcm1oCUwQyL+1D7kjIHRoovExbFRt+26o+QVaChmwZ6bX08zjYeRo
/uBNgpGsz2JAFC/T/g4FGelMKZhZZz/SxxvuR6nn5NpVll1uPa0gR5la4yg3tZqbT4oX4YSmG+jb
Ad1luaecqgiI8g1g2ejmspyMC4KqS3mT5okT3VHk9VICLTSUHibI0IFAM6JUwrKv7OQ6t4L0tSU0
p19BRqREU41FzG+b5lYT9u6sP6LMDfxtkMvsW96MXrtDi0EKkGcJi9QMrbe/KDHH3/uutb6rhN0X
OZvdKXm26+dg3QNWe6R4Z28ENV2SslxDc0LftPMnQ1huC+69J1NF+S7VaUg+9VVn6Km3raTTPlVl
RFxtZyub3OdxzMU2HonXpdScwZrHatnmWysyCWw3p3Lru5YkeaSp56/sl4mDgluNemt0h67bSN+h
ImNVqfUwu3aMjkOn/bBB5QJZnS6+ygHn69GhpRgPmZWcvafaLpqv1pBTO1biRM5H5qZJAuhtUa2b
VqPcQvvP9zfRGHXGFnOaSHfdrHOC6woju9B0zXuVTT26a9KELGOV9cziF5GboKV2BoP5Ko0SkLFN
AyBk5du1R6Wit05qUEnPPk5G6nFO4g7tXlW2/4nDz2BwtDGNr0qXkWLyQNq5URQXm0MyR+28T9Jc
AbQSkkO9qjtOcW09n4Kdo4cGj2RDMKH/WfMgG9qlTZ+wSGL3MEdq+IrlJ77s3MC0YICjVwRs0q87
MYoHZfvtcWia8rWrkVeEelJN+1ZL4GhEfMQ3SW/3ddRGnQI3TkwWk6Egshm6DysZXFka6HURj7RX
hccRmlf0k9PaxvCgUfn/MPtu++TXRgNJIx27W8+2FXE6czQ85bDxszXdLjbA/EAO9Rh+FyTsU3Ex
TxFwpIkdMX2C2uXkQsGQNgdodNPcAAdwCfelMWyToXwvOhTRm7LPAfIlTqFzCOM0T+Klrgefe1km
3tYOouQ5b07nAUF5qaDQF4hm50c+LYlenmhLTEfzK9+nV4Rwc+4OOVjA9o8qPatJG0qQYxBNMN4k
itCIrZMbI/mDMfrcla4quoWCQnlNYaPKSZPVEiogp6QDd/1DlPz/YM98I1+q+1a9vLTHZ7ncOP//
uCs+7Urf3hVfEIuLG+XPDfbF93//yzj9/3+hJrw/bPwmbCkt28WVddJp/7kpdv0/DDwwbJWdk+0P
Rdbfm2LL+cPBiOoCUbQxWbBX/XtT7P4BBIh/6Xsm1jJQEf8VauJXU4zGXhwogGMuzTAN84bI0wDF
sUF8MREUh5++/7tmm3+uu/ABBGbaE/w7etsW0TYUsXmanhLTHd9x2L1126cd/k8mvszTiHsdKyKt
VK3UB1zwevxAyUy8/v72fzXU/HP7C19LUM6539FbRukCTvxOIkJEgmdljkGBWC/NlW3Rz3vHp/HW
l1lYQRomCjaelbsdG0pymANPGG0xuf477vtfjz3/fJnT5/70sLyg1iW9UnfboZk5GsZgl/f0FHT3
avLJmAg1byYUopxq+eH3T++tL8QY+PkDqRbInkwmF9Ft4I0HkXRRt7abLknfcVn9anL85xudfB0/
fSMfUoXedpazHfLGGw7uxAq8llAHkyvo+Zl5NLq8Q6vZII7wCNm1DVqYFWrA/e+/oPErz+CfG1ic
ICW9vNzBy7/t4riH5W/6IU7IV5lb9UDwYTz0NBjYqF6JAYIgWEAh/ArTHhu7d/y0bz3jhYGOdmvZ
FyAYt4NvAhRU4tVzhvSd7/fGxb2FRU4wUgd/ah0w/Y33SReTWEV9l71jgXrr6ou5gY596jaYGre5
laYvumjEVYWsp/tzFfoFiPS2z+/v38ZbzA1CGxxZJw7p5S2eAwNlFKmds3fezOMtZgbF/l7CR6FH
IrSZWuuo9cT8EKfunXn7i9kABYvhT5DwOdUAxF5PrjsCEK8ZSpvfv7xvzG3uYvCUQQ+OkvCksCya
mgT4krwyavCILQ7sqALvborZFV/8/sPe+q1P//6nkWpmEzKXRmoh/XqPTKO0SdrHsm211/Ouv5hq
Gl/v9GF0/HAWRrmdYsweZDpQInjn1zg99X+cYv+8TIuHFYjcLjpzisC4+3O5G5QhKRkMk4HAL03s
4MyPWcwn9E1J1pEalNa2Q08OILPSt3OF1G8r0xb5yHlPazFp1Mjkid8sT2KAfH7IQcLcVJ4bPPz+
6m88q6URbchHn26fA4VVIyOraJRnXcX2JOqn3PEJ6/z9p7zxRi0RMgnKrhwFvR+qwp4uNCQLN0GM
u3B13uWXsweaCkB/s0tjrDbHFSUdm2xFId9Zud66+8X00fVERvr6KdS64Bdoi7hElIls8My7X0we
HS4RLAeZH9oNFZNtMfnjKW2ZUsyZH7AYz3mgObTgePo0z+rqQhpONQCN9ebh9rznvxjQnjlZqKRH
NwwAXT56ftPcjmlcT2fe/2KgeZPCtKo7Xigtuz1l+1jQQSnGDfp5Q8xdDLExnWq3NUkhomst7Yum
NMlfzKgfvLc2n1bJ/zAjOYu1eYph65e0RcMaiKxCgobx97bU5t7FXB6V+XaM6Qd+KpDvfgHzhevp
9z/MW3seZ7lsj3HkIVphKiz8Qh7gRkYeO3vEL+nWb6nmtkRzZyRfpIkryTgYZ2LAXXuwxH1Pv6g7
7wEvWSUTPX3Pz7UoxD3TbawTq8b3Cuud9+NHD+A/Pd7FAHV6Ar9qsw5CS4dytJ2NqG/pE86I/yTd
hOkmbkrxKuF80vaa/cq5Hi3yLY8mpY3sk0/umvPOrbwxVTiLsexX1DTEkNqh9KIGLugcvMhxHOrz
5lFnMZILZbnILTIvVJocwrg1AJTHlh9///3r8tbdL8ZxZyjXR41hh7GkieKwul03ulaeN40uwW21
FVeZpnlB6CC/h+Nt+CXc9xQU7Dtv2VujbDFPNGkNd3lUfkjea2Re+LZS+lf6sYy4xEyo3lQw2Ii2
ml0Zf5Pl3Jhn/iyL+cMaqoKXSLmhizAHaQ11WzoFna2dOYP/wOz/tCOb7ZkeuUuWaVc7BkbtnkQu
l6DDs372JULBjYB4ZKjwQuI5gXlQEEM1IrN35qA3Xip7sTi76Bu0ka1qmNF5X5utkW2IPDHPe6ns
xdDn1CN8IxWEYXFupNFtPFUEYZ73uy55DyAQ6GkX8RzG3tQe0U7qLM91gjnvvAd/emQ//axJ1rXS
gm8ZalEZXJj9mG8ikE/heVdfjGZL9o5sc67eRriwBwsyflMa6Zn3bv56735lzj59Ju6dkEW0DVjA
XWy2582j9mIoZzr2LGwsc1gbabFrgipe94jad79/MqfZ+D+sF0uQTRU5CbZobQgHzXnh2JlDLW9z
iZNzoNL8+89447W3Fku+1Xt9leXREGLxVB9QqWVbGgD5ecdxa7GutxVboWF2h1AAML6AZdWR81yd
Od1YiyFrtGUR+XPWhXFT2Jcpiu6jHIszb30xYlmoozyn+Raico1opENMgEs9gpA978EvlmDkTM1J
zO9sJd61A/G17VUXRcV5g8paDFnqo/ipAJhj6I+H5t4adL+4cWhDJWe+N4tRmxvIfOPeHNkSkj2Z
S+fzRL7qOy/+Wy/lYtA6Gc1PHwvyFgfkycLUmasaIeCZt74YtJbMbFIzsRXLSvusTPZ3xMdHZ/6s
izU2l5B2tMb969ZtE6Org/b+vFv/PwiSjh8htAZbEwwUjc3T1ZuzH8wSn5hj3IqKhquPWYD7C7PZ
CkBMdua9L0ZrYiP5gpXD1W3zpU5P0fMpOalnjaZlThipw4Wfxlwcu3UZFh6uwgRd4Hl7gyUtdGwt
Lyom/C9OGw0rsEG4AwGhnnnvi7EKfs2shKVj0sTeuxqS9KXLZuPMp74Yp82MQkMkQ7ctEeqsXNv5
TDfVPPPi5q+LK44vZU2J1m69Wq82yMuf6TC+lwb2xiSwhMHWDXJBdsLomVw8EG5GnkGn0Nye98Is
ximCcS1OtYBbDzrj2NAeuY28uDivRbXMdBg726yg03XhbCjRwCL2XWejAUn574LE/q4d/iCh/rQl
M2tcXJ3EVzzZZNmsNIvUKDmY7xFV33j2P1BcP13eSCNTibFkZY2a4hBkhEwjzZ7O2wwvyW6diqQV
I04N28D6YmTmXWNbd2f9rD8w5T/d+NhMWTlNWhumiUZslPl5Mom9PO/ai3EapCSaG5XXhtmAGQqd
1oPI8Y+dd/HFOCXoWlOB33WhlhJcU2TeFWRJ/cw7X4xT2sID2DFfQxw2fk8n48l0ynfy4N56UxaL
KXScWGO9nkIu2yAYNBvyqqfGis+ben9UjH76QfsYi0tuqzYkz0D/ZGN1J+85nY3zdhqoP3852nRE
SOkFSu2wBJFP0or3NUGXf95jXwLrIni7Xp9iU3MmNa1LeAarJn+v8/rGg/8hRP3pwQSEXaYo+ZCw
qzY4+k1sHAlgeg9b+NbVF7tfs0VK1aqU1zGJkpVVDp88Pz3vJ9UXO98TQC2LkrwLFfymleGT9V37
t2cNI30xRu3BHkEicG34EA92Nx0du3kH8vvWI1mMUEydUdxaJ5d1BJYbfPRVOutn1gfI9vjlPTRI
qvJmzSSPTQ9uysn77CvEtuc9k8UQ1RL26eTUIz9OqjuB8ZiY7vNm8iUU1JYEGozU1Ldi7vcKu7Xt
nLWCwoz99YHIyWldlEpdiDL/CkVoWKnorDYr2phfL50W7Zh0gLu2QCCRuK4z7/GcB20Eix1ugc9K
zjk/op3kX9UY3Pmze9Y8hWrn13vu6j7HsORi02ky42GeWjPMTlm+5934YkTC5B6rLA3IfNCQEphV
vg+i4NN5116MyLxIG7w/urZ1Una3eGWfUc6ft7AZwWJM8mIjvNZZkpPUxR3ewCCFPtyfNXBwD/z6
0P2m91qAT/jA3XslNj5V7POeyWJEJnFS23UytWHnI+ZARixXIPcezrv4Ymc70H+fpgqTtgHXeSjo
7ddW1p73piw1XapDrKidHOB+4dxanfyWAgY476ksIy3+N2fn1iSnrbXhX0SVQCDgFrqb6Tl57Bnb
sW8o20kEOnAQICF+/fd2rrb54riKyt1ONs0IaWlp6V3vA4ka7GRhKXg2mr4kePa62KPP3i3N0LUp
hQMcysYRhclBxsX9GMMo4NCQ78l5zRRbhXwWEyXZWLER8VGx5lCCFWa7tbnmEBtL9B5XaO6ETQuJ
awYnE2RA7bHQku0W6OBgoYm7mrni8fAtcGCEIy4eG5fd8rSUEsMoxmVZeHIaFwl0TBalh/KIMNst
T9PYFPXoFS++ri9LT2DlAf7bsTffrVChUxKnDTTi6KV9UhAcnuF//DvU921k/39dF+Cmn+PKwg00
l4udwflV6FqADwbsyg69915dBWJI5znVEzoC0a/rdGjKMBZ/H3v4buOEm7GYMj1DOK/YFz6t922a
vB579G59rvAdg+dSYCofKofG23SE2ao4powI98KqPnFdbiHfqXCFtJ26rUcT9HTs2h/m1LuviZZb
2cC/qeohf4GvxmKCh8AS/+HYyOyWpwsoomK84Ita/+eEDG6dsu/HHr1bnrA/nxo0EAF+xPiHdRiu
ROuD83C3Ni3YBUyo2FSbHRs02/DoBB/CH8fee7c4W/DnJ4NerSoHt1fG/llnv0s7bx/tX5Zmulua
LkA92A6pqRptkwV9vkw8jWyA0F9Eiy8Pvf9ezJTIbu1kD7tOmD9+VU38ORjk27FH75boCsWjYin6
jKLITnd2MiF8zOJjV3XwNv95qvMIfX+GAroJ1etnbeHdHQfDp2Nvvstwm3UcpCHNVCVRG7vzRheg
TbsM3WynYz+wW6dxw3m2ZApTcgVWWEdwuz52Fg/3YB3VJiMOzHg0LETfz6R9V1N26BoKvvc/D7nK
fK1H601Fa42+/yya34fctYeUvjCA//npEUxsEttiJtZk86C1wAIoPigYQ/vtzw/Xax3M69SYqrMD
DN4szHwcP1YdRsPLzw+fTbwscY4hR3h8sB4uN8l6bA3tVVC542oRI4f7Qc27It38A5xBjt2bhXul
U45ZAqMoaaqwty80HNHAOB98793qNC1uJ5gLxgrmdZ/b0LxXcjx2iEt2i7NeYy35IEzFMDJFDhF6
MXqdHYuHezXSTGELL26drSqFGZqJ5PslyI+loHspEiE4Z3UJGSveUjiZOxQqzgsJ2MGB2S1PAS8C
AEw91k3udZktjH1QLdkOftHd8oSjCKuhtRurLTfoOJviZ+ykx27P0Tj/8wpagi7rk7XHdOnzGMaC
XeblBPvI3MpjNZz97f+IOlYWLPBQp0ZkX4EQgVWd1L/jlsd4z3/ZqpNdBID4l8BEqcOX5Y1LQaOE
KKiu4/HYLQWYmT+Pj5fLkhldwwE+AFSntG5AhyCsvQ8eSfdyplBHJHYwMqrQTzedNGcCbkRNcjm0
2+3lTGm6rhmxZKgWxWDcw6Bah9fqwei7lzPNCvq+CeSmaopTDgvSLZLfpF87Xhx7+91evbaGGbdi
bPpGgCU264/oET62o+7pZQomvDpIF4x7l4G6B7DGxam+uTv25ruAYKmFR61yQyXqZPtM+prfAeI9
/A6o9YtJH+8iAkUUhsMBPmve1eN0SZcMnZuwmoEDy7H330UFXPXJvhssRp5O7mpM9hE4kWOV/39s
QP5XSJZKHUHBbIYqjefXlk/v0X38eui99zomXntHleIjDJjzr13vwgJmrL9T7v5i1PdCo5kEq99g
jFBhLeWw2bVjEcDw+nzs1Xebq/FgBQ8KT08s/DmScLiX3e9UTP8cXP4lStLdShrbFfK6LOrR7C75
rS0aCJCSwCgVRq4a9oJ3Gmbor4ue1JXC04tVc9OMyRta3NLxBazFybzC4JjdSdxLAsUluxg9zqpF
MZ6vYwbnDzj5j+ajG6NgKYkfO/mth00WOvaRWKJTOUGtHUCKZV1OKkSVDE7JEdAuyxhkoorStYmv
dS+chxcnqgl/BFD2+ktIBTxpabrimU6183bhYw5qElHRtlw03I6202Q17b6u6KeuX+aYBeL7FCbj
WGVblNvKrPh7T7DZTc6CgCIC/6MolCXzKV/ueNjz/JFlHfrCyLhFr+hddYWNmLkO7WS2CnaomYcD
n7LxyZqYJ2ebuhglbNXYuORqgI0jsXkOv3vT3rzW+taED6DtiPyqaDjH1YbRdmVCpQXZJNDP6JAm
8Skm1m6wtzL19ooW+j49loX8Q3/+n7tAo7m1cHHqK5nx5ZPJxg011C6bj8WEvbhmBGkB6vy8r3LU
8tA4Dws1AOeOJX97bQ3ByCVxNvQwNB5q2J4RJ6p1JPCMO7S6otua/p+xCbs23AIqhurmhAwL9gme
bUUaJHI8HfuBXcSf9ehquAX0Fe4H/nZDfJ8EMN8+9uxduB8WZ+zo074CSx7yHZiurKqkuYj+Pvb8
XbS3ybhRu0RDBfM7WAOk/UhxtZlF0bEr8JDsBsfBwrrrtOmq1oAuo4WjP0zgxMHIufu2eo0XJhfa
VyxpelQ7YTLO4TB9aGzo7tWBNfU4QKmhapj+q47lK2Bcx9Yr3X1WixvIVUV472SpqylX93USHiuK
35r6/3e6w9sICAZUTqsI1ixFHeRww1Rhf3BMdjk3DJ/hzY3L6opHQhQrbFOZMG+HxnuvbRRo64Y9
OemrxS/DMxoT27uegpN17OnZz+PSMBgvdhGbYMAj48cY5zZ0vCzzl2NP342LGzpYg6wcJx2gHwv4
Xopz27YHTzp7NdmQulpsHAkCboBMCb0aKwFTJdWhd99LyQA6Aamw7Xq00Sp1z6hNZvgLGXasewA2
FT+P/CTgIVv3PSZ7t6T3TUfJV5yY/bFC815LBtrPuOkJ+SoKZeu1juulSsmcHovtezkZHJyWvL3F
ANFqXk5uBBNw1vrYagp34Ss04bqsOIVXge+AJ4KW/a9NL/qYrvQfu5CfQkFEO1i3yqFKGIwMr3A4
CwHndC75zc3kL7r2QPf9+cuimbWumcq6alMhNW8DvG57WPXCOvTkAIx8QzvbcxDkSpyQI8q85DkO
o/CWh5X+sa+/l81MApTCuAt1hRToObXbgxr5b5wtbh/hXxJnsgukfMWtC/hVXTWtUXMfKpMV8Dl0
Bxfd7uloXwa0UiAtd34EDTPQQBaBc9IN6tj5f6+bY4RuOGzdMod6DusHwFPRjueBHCPHUpO9cm4j
i0EjcNRVlIbwT1udgK25kLDVO7Y69uo5Bgc800X4Ab8AjtRsy2c0Nfw4FPP24jk1az/ny9ZVgwE6
b+X07w0+4QdffHee4+MWwvIK7mtI+S8qkvfgjhyrXeylc8DYgJ8CY5Vqju0E6GSMGxi3fTg2KLtw
NDfK8NDZrqoXk53BbOGFhs/jwfmy3yJBGMlA+9YVlXBzLUSWjfdNugAVdOTtyV4wFudrT1lHdJUm
nSjHPLuTMVgRxx6+yx7M0HFe521XAbjiHiej4zKdhX3/30+/ncX/f6ghe91Y7qS3DsyvSm3Axz3P
ZAJ1SoEb258ZstvuULIPkNDP4TrzrIaHHO8rstB5gIfnDGyUDEjeH9otQaL4+Qd0ABdGm7eIxkn0
uszkAw/rQ5k+yXdzE+YScwZ8X4+W3yQ5tUBWFcDKdQc/L/35xTtMxkBCFXgOU1N/sD4YXjvgjA6F
YpCUf366artwgfelugWb7P2gaVLNbZIdHPTdTjKgukBq3SlchqMq0Y/Z+yDm7cGB2S3axYPuDTtF
gCUYLJxKNB+OXzaYvdtjz9/LyWBIU9fDbFS1mfQ7akdPIF1//u9FdZsZ/7Ko9mqy2AJimqBDEE2r
fS1gPb7Yvxwdj7lhkGyX1baoI3RNfRt2wOdxtzFlV81gvnvs5XdLtY/Esm4GL1/zBmUnIKyAS4Tf
3rGn79ZpzrbUJxPqbyH4Z/50M1TvStF1wh46hJK9pCyzrh6Qe6oqbEDnzDghLz36+T4ce/3davWs
xUnfjcGJh3zt7wUJyXME/Onym7f/pzb6b1Nnt2BZTMEgZAumDlsS/W4Ee3K5A4RjBKNtSpbokuQx
m05jotb+MfDI2x+HVIz6SwRKyWVh0XZN48AngLjUC9wVfCDlO90la1TqcfTgZ/Cm3r73tW+XSzcg
yyyXRKw/qI7jBzuI+d63jb3QenF4BDwwmoLoNt7emhD9Le/lzafirWuzYTrhSBVv+LfGlQ2B8vNZ
DE2wnfBfTyCHR3Vvf/z3oN/mxr+MSboLwKTOUx4NozxPK5XsBAyBGUH7gvnsdm0d+oV+c6j41bLd
hTPoJ2FEjMbnM69DIOpymT+CRMEPbuR76V0fyKRHFRZuqCv5i0Xj+zzkL/89Qr948730DqdOrwPm
ZEU36HlVFF+jfvqdYcdt4f/b8O8SkGWB3f42rbIa4dVJr2balDvlHuqKk0PKza8sZ6o5VM0ge5ez
cMwTFttEVsEQsHMsnbpsg+Ifj43TLrY1Hm6y1FBZ2T5uTgHA3bMAm/6/H/6raboLbSHhLdBDi6yY
WtpXqLeBrgSx+9sqwuA3laRffYpd+IE8gS/ga/Mzb2fQYJZkBbxCBOrc6i2LSii6j9V9SLqLQ/zG
Mq6Nwh/TgYguY/YZgejgBpbuFhoACCGO6p2sgN38OlMHaF/4mwD9q4+wyxpSCi3nhh7ckwSUdL7m
akoufZbjZp5xq8ghdQH5fyo6PJu1LQAT9c1IEL3u/I98TI+1tpK9Fdjk87FtvRFVmibzBZprcEKb
8OBhZS+ksy2KhXQJm6oFx+AyWLCAsrw9VLmA4dfP+SZhQ6hUqupTaFtQGWkR9+zgmO+Wl6dETf2M
R4NnfgZy4KLb6FBFhOw1dB5GaO2Uy/okgblOk+BhZMfqbGSvoYOsEDGOtfVpEG68B6dproKEvv53
xPlF2N9L6OokbaynASZ7yKczLNjjwoPicDn29N0qJUBX1gkJ2iptp+EBqtfPI/fHzGHJXkPHWcoD
Gy1tpXykLguQSndkVMekqPDm+3kaBn7FxZ42bQVIz3gamuwxSM10PjQuexndKsi4TBRQgRlwjfUS
Re7jYKQ8Vj2DZ9vP7970+QygQ5efwOp4lqqvhOmPba57KZ1v1pVrjgRHAdYJ3EMHfKpKfhN5fzEZ
90o6C3X+hg4/LKLJArCRGzjmw1H42JjffvR/blI3mPRMdh5adC1pILL40I9Fbbr8mCCNJLuNNdce
PRcyydFodWMMAzBgHvpVtsf6IMne2GthXd2lII6dQNvA3dV7qAB+MzL/VOz/JT3ba+li4EZhTsVB
8/QBtQ+k1QkajDi8PN/glNRXbZJvFAhJq5MzQz3ZleMsEwuHzIH5y7jkZDxvQ8ijbzqFMX0FuFub
HqqRw0J699mSxo3zYqcz8OSqhBcuPCbi+piPAtnrblQOkgXNkglwy9VcknqGY3Egj10fk72CkLoI
gEs5T2fqdAMNx/yGhs31N1/tF4tlr+pZ3AgTntRPZw/qRSGBNiwBqn07tFjobhNO5MICOmLUwbOd
wBn3fxMD/suxh++24WAb9FiD2Hrm0OOfctc0JYnQHHbs6ft1DmF13VqE6nSIvk+avuomOtawSfai
zTUYgWOP5tvZ3cz82gKys5ybSU7d6dDL71WbXdvOYIU06WkFXRa7pRdLVzYJC+mPYz+wO4mZWS6b
rYflvPTNcNZZ7E5DHh+q7yPc7dYq/LbpQPVyDm8mdC4ZYRsQp4fE/mBn/fzwIbXxVM94uF1gJK6m
eARZMjomCSV7E7q4WWDNsHTLORIg2VAZigLlse/HBn03JXuZZYSAcXS2UaOLLAjQTbjG5FiSFe82
Hg7hM4kDOp97yLyKXhr+rFI6fzr27tHPwx67YaAhG+dzkOOuKZYbP4NleXBgdvlha1zY495+PsMw
NXrp9Cq/M7Klx3LyvQSm0Sgp90O8nFtiSLEOUX2ua8jo/ntgfnFM3KtgVCjHSPY0u7BaJfalATVX
XzyLlLnEZsAu+N8/c5sj/7I37xUxtaV1HAr8EUBUBCcLmGHZrcsxRQyhu911aOp0Bt8aoZh37SmD
HKbMe//noVffS2Kk2JIGekZzHsCVKls9itOk62OxZu/2lQ8gLeokMWcwwOxFN1kE/Gy+HQs2e0mi
1xTQGuMM8JYbOK2T/LiFIjn2SfeCxK3R8dajGnkesiYttQJQF5LUY8J8slckgumbzmlWD+dAB6YE
dq8r6OCPOTeRvR6xjmNlQsGGczuPTbklGkw9ONcf2/6iXShbQo+Ss+HZRYhue9vIsH4SpPudlfwv
llK0C2U1dS5cIFY+JyZEP8otxg8RuK7HZvsuloFwg3K1BwM+DlA6t8GPXnVvxx69W6US4Mca/Iz0
Ap+vWhV2g0x2btbpj0OP3wu0QtXTfiMmvySD7iBEFCtrHlmouuzYWt1rtIYpW5A4Dfkln8DZyqN7
RQ5ufnt5Foy4xtlHeLSOkazeLv7BsTs2LLuEA3wGAMDSMb9sN+sj6YCaipvMHZsue20WIFbNvPke
5DVZ33VmeCHsmJsgJHs/b9lIW3Go0To+ga5YiS54jLv2/bEx2S3QBDZCjaFdfAKZXYdVPCj0XTdO
Lx+PPX+3RLshHIVa+vQS9+EKC/V4iu9vrXq/8xO8ZaL/spvu+aZtIIc4czW76CGY7ubaWv08paDJ
n9GnmtZXrjfXPM1b/dvD9S+Czl5oxHzc6b6b1Jnkf4j4jdljWd9eX5QoatdpwnNp+yGD+KdNDhYa
9uoi4COjvG7T9MK6ldjLkFvyNJlc/s5A/BfCO0J2CwuC/GjGuk0vaEwBe7Tp2/lBu6CHYnYyw1i5
CIx1EOPyMXpZp2juSpieBqTsA+Asf7P8/lln/28mxPle7ZEKT5kFFeWis7xJ4UPaeQesKP75y4cz
+wSMIOjeBcjOHavaQbyJrX0LF0WTu3pql+Z7bnhzhs3Vn6ul8MAs5nSbf3caCek/HlT/7/1AOtvF
/NRHdWfFCF7jtLpuLUPVqmg4S4lQrS5NvUpVjL0G46jo6IiEcAWRFbzUXg2s0RdUYwRAqmqT1l+b
2gf1Nwpa4lB1BIJ8IGeF35wrkBkP46NkYTY82al2IbuuwMmPgOluigdtgZJJS3lh5nRA9twzrPci
AayXfxuAkwTCMAabV1/pJuERfvKoAgFzC461M0CkU7G+wnfQWYASJbhQ8Ib37QocdZgvAYuL3IMn
IO/CQTLwEjQK3bMu0IyiFrzglPbdxyHSOHCIVGR/60HjfzbLGNsTQ7MCLRaM0A0C66K22kAhBqpL
Ejp133pU+tOlWE1IQsB9Qa9svnRtLPMfmi+gQ6H7d+uNLmARJ/wfNwnj3bBpD7IvnMam0rl2CuUp
Rbdtfd5w/xadg6hepxK4wVHcqJnOJxoA8y0hD2FmWX5pwSrXaPcbe38HtERXpmyw7EmQpc1OpKWO
lk3KRqTumc5OmYZrcrGOnI1gVTrRN/w05ziXp6Ac25X3eLOxM2mRRSxFs5FtqzpOcdbABsT0co+v
1TctsJw4DhR5GCh9WnQXfR3nG9bVb2v6Y2k3Ty+D6RP5vJkoY5+aMUrTZzrXlD5udZMt/KQ2NDbF
l9wtIWw0NpYu6gltPRm+19C2A16Oky3ny4XAChspvCb9Ju88o6v7Pma67XnZW9wgXFN0yOZv4ZrC
wbJUQKanZ54FN+9QtajOBWh92qBthe1Sutjl7PEt+/4aJai+Rlcmu6wpJJP5hckG9Fu2Om1Q9fCA
ot6OI3Z6IMskz85gY3tmQFGLt3WNeJdhOvTRchE0mday500cwVq48eqE0lWTfclm2vUP+bqhttck
ZFkN6OozboCKPEvSCGn3PFNKSzC3qXgfysywC1x55PrQRSAMxwWZYci3QZswW46WPOInMFF1w+DM
R9TyPVIBGq2MTePhNU10mJ2aekrEd5S3MoVFo+PeniaR9NOzXAhnb9D0jfoifIresrwnfXK/JUEk
H8PGye3PtlP9gjYrE/Tx84hF2wC02vjoOuhQjJ8bgI9JhD1RcpYUqY7z4ZnMswy/A81bZ76oea55
5Zy1yT0xbdz/IRzzSQlQAoGFAXc0zOEHnjD1o54dl0AijzL7nlA2Dp9hSQAcK64kkfCgSaL3T+h+
mTL8n/sg/tELY7erjgbv3+RGwrAcGqykHyLGNL/jMtqe55zwC4nGTLzLzJKyM8naofkwymbdXhy6
I6IAsgKYTQDJCvtqdp3c3HV/S1z3NQ+CjdRXfS9UXY1RHpqHZczTCNRhGkdfMhbF+Z+hk/UzfAeC
e9w9bj/QF6IL4YBx5nCVCk5ru2XuHuARu93BcYr+ofI2zk+DQgPr+9Q3qnsOed2GV9e3iz8HYyPW
u9wbwqqUrZJ8JqyW9YdmzPlQDn4OYKQpSD6hA0Uz0B/tNiXmaSLbTK50YIP6CNpL3b9bkhy8Y9LI
Pj3Nq7CInS7JDBDIvgvN05hb9kPBSKIra5T23LtmJQahpOlXd2ZJPxtgwXHFaR+kgCv2pebLgN6U
ILX8rcmmPL7qYRiA9a4Dw743TS6GkneTnEWRdWCWAlgV0/UKpPA0n2YXkQBw6y4Ki05tbvhC5xxv
cEoID+GBueIt2oBPphBrMHXn7ubjVMAFcZPPo0M34zkZjPsaEe8YmHy8g5kr+CHsCTk2/6vGEgYJ
XDWRLpl2Sf/Zj4B6whVLa/jkFVRuW3t1M5qf3zyghgbo8XFOV8T7bXB9D240cjtX4JrETj8cWNrJ
J3BbDDYECYuj/IPCU24fcpgXc05yhuvxc+cinRRo6e2SSuVhDva15VT5godztj24dbqByVfgyPI7
UnscLND+2DTXCWi+oNhM2wavLJEmOjUxW4LTRGyYn1K/beKTIRsVd3beXF4tug/q0+ii2j9SEN9e
SDiJ9hWXA5GXRavUnF+AGuDzfS5x7H32KF1ll1gCKn2a6zoZoYKPm/VRcyJk2W8mBNJ8MGmAdhQz
AT2OlsttCj/MRGr02HTg07+0K1QTdz10BuK5hz1iOxbWx6AuwYy+GJ3Jw2tI82l+l0xj0H2L2jVT
j0zRCXOsa7Rq/gStfsNM0PD5m849z1p7wV+2inOiZTx9ZNI29f3EW0Gv6I1m6mkxEUBtZ4QjxU7g
a9H6rw3+2jDCnxqR3E19yzmU32hfwhwBXVfcN2L2w90gQK3nRQSFNTlPA1CZhZ19F73iN7NPNmzm
9asCaQBWA3nU9HE5wrOTlwHiU12u9bC+iojN9C7LB3TqJV0HhbO2JgMleFhmcAhN71b0Bdk0LHEL
lTUveN0kebc6z9u7oItiXDe2tQyWN623vrtHh0OzISvqtvUHdg1we2GsS0j4/na9R0lJmzHdnjZo
cfWESAwi8TUD4jmHOzEDpe7RISCP74BMmcyVzE0+360zy5Pbzr02MJLgGMZpKuYcq5zA5JBvCy/H
1nn/nuarygvQ7zJ2SWON+FZI6oR5R+YwG79tZhpiUajZrsnVx5SszzFmf/OHmFZwi/BH0r5+J3Hj
4T5kEoN4v0XCrKeOLsl8h/0/GDgGF5z6s9vS1HEkT3O/4WMabi/WyUB/TEM/6xeLMbP3o4CW+J2w
LZjFsWj66Y91SKPkCzjsPtPFauFuDh66oor/2cFol7wAdRDn3/qY5fLrqEYZ4VAOF01aahGJ9E6n
8+SRvzUkY4AxB4vHVqhWbB/I9uAzzILEpqcJzh6AbGcyDb4DReDjkmBTF9dtGeVbumB+nyVxCnjt
dcO12g3i/jmJIKYpqc9qUaKAEafAaPbpArh3mjBb0JXo8XloxgZ96iE8X3H4EKp/onpwgSoY+ke/
iX6c10sStrF9F3bEwLQZl/P5W5x1rrkAch+alzFq6B/ZBDTQaYpr1I+yNpjZs++GGocOI1z0DpeW
tPugZDptD6Hoxh4BM8baQNMA1I1ZJeG8a55qrfJhLbM45i8ecqkAvPJW2w/T5kZ00aNZOnIlvC9r
WaZ52A7v5ITCZNForsYz9WjGVhc02IbnrKZddzKkjvAl2kaFT/Ey3PC/bLolPxn0uA0v88wm0Ukv
I+jnhdxW/1lkClZbxQYceP42oDWXfuIT6x9NtyDjKhsugjIUsBL0JaK7LVLH6Pw5WuBmcceZG7Df
pytBmk7R9T3MhadxMF9bvAJ5v/TdnJZRwsaT9M3SVXLFUv+SEOPsJUqlCoGzMfDJC+OWZieqoCkv
JhpulxybkZvBV6/F9LxAB5d3pWY6VY9yqv27zN+ouZvZ6MOUZZKcM2CPVmyjSDlOZosR9sEgD/hV
si6Z3xZVh/ZDZ5awxF3GGH31qna2rF0T3yFdA2pVoseox2VqYVbR3AFtDr+UGM342GxpuW1zPhQ9
CFrsNBsS3XHkA5+dTukDh/+WLlguxqlsQpDoYfSLk1rfx4LdZ477P2M0dYmnCEtHV5uYtvxpDCLz
Qhx8gXEEovMjZ1m0IXcKY/NigwFa73lNSwbvgSfcu6DDH8RbCgt79PA+eZNFH3sX8LOMBJOF1uv8
YKXK33EH7MJJYhqXybq4Mmrq9i6O4/xxYdzf83BVXz234jWnypQtYe9VYvTHRORdXnACTv1FL0rK
sVhJm7up4Mh2/cUDOejvmI34Jxauw/0sfJafMJ1ZqbdlWy+dEcm9hxY1/uiCLH3lylF4+eNMnQZ3
tU6tU0WNmZvBW8E35M92rv38MUkY84Vt9ZpB/xta50/tzUTiqvy6wWsnM6EfgGMexynCOaalvThx
ZsPg3oYxWpnRFO/IvWnCOn+egnWaLxbmEOTTxlTEytzHdn5Y4iHhX5G56vGczFEQ3Q3t0MaPYrUK
hGDeWYXj+GCyT3RRA3k30oUOZ7hv+A4+FhNrrn1gc/UlaACgFmXi26Q9kUk0c7EkLVLRfF7StjQK
OYorahpQqgqf+KX9sWYJHR/t2tvtO0hmDulQM2cJZrfC2kqGQqCdSpxhvVRHlclUK96vIQpG576L
qb7MKeLOCScanl7Hm6r4PKY6ou/QciSSB4iuaXgK8zXJryGayta/Wyj49btlmrOBlD7ntrmfxokS
VsAnJsM15iYi5d/jaJxGOAVDf7s9oLAzIS40XerCp0FjSb5KHFbdF5nI/Br3UEHQSbv0SzhRGXzV
uAjFMXntE5AzcXPRlJgdSJaKerGI7pNZ1pPV3GSfGYwg5k+ZQ2z/Y5rGPBKnJB0D7Fd1lwT2lblN
oCgTRFFKi3mujS7zmqroedqy1f8dwyNC/Wla9PqdMwH85AevmjWHS0XSmxeAwRO5njsLS+Aqb4Oo
f2FYZYiIhJoxQ3hq1hQV5qZDDehOUNK4OyobSfQp3gxSgEIxxjjYAT3OH8j4xFh6O9xyEbB/Zvde
zMZwV+WSS/NJTUFvL70I5vw6TfmS4IttuTOnMVKr/SrzBD37rJH59HV2ckQlixMdlLlcwod25DUr
R1xYz49eiJjjk6QtejwnXM2UZrAjktKRwSXo07LFeQZ7h7F+7HmE6lS9Zh9GGnlUe+Zk24Z3XilV
GDBeC7TM8YUCSpeJ/uJdlviSA4u7XDc64YDW5AsqTbPrg6GYl9lN79PQpc3fFjyc7LxJQpoTc7d9
teATwCR3G9PJdw+6YisK2gd5fQ+Gd8ziclKbCJCPehJU64YZXGHHD9P7GcFefMu3tjlhj4/rd300
mXMbjNsC2UxQB1fkt3QuCYrPUxFk81iX8OSiH6mdIVq0ruHDNW9uOwZGaw5hCdz3bYkdadCfEtz7
kItomm4+DUHSurNd0f2CQ1+AAuSWNmH7nAlHcGBuvXxG88ByVXXLOqzIernvCQodT3nE5+i61LP6
miFZcc+ddNP9PKadak6Z92uZJAgcKMXw+iu8UkR74hqxsxVGPs0zQQK3wbzGXVWaNeWwecBs0DJE
7trU0P+j7sya40aSLf1XyuoddbEFArh2qx+AXJgLM7lL1AuMoijs+46x+e/zgdU9LVLVxel+GzM9
iFsmEojwcD9+zvH0smqNJr2s/a45dGVZxE96PdrJurCT+o6i01hnioHQiOux7N00S6bYpaM5PAgc
bF5q3VIZZo9nS8QiJs9w00FmG4NR5Z1Xkd4Xng13pWeeoj3SEiBuNl5V1aOXdlSMJDalM3rIpKbA
1UIWbzUleuqVsKtQHmBKo18WTt4Cr7TK7GR7OfQi/DwOfTUfZ3Oc4nu8YQr9mFlRFzVea/RldChs
uFf47o3jSrViAFC/N886cy9XfSHHGNcLn5HLOee8vNZCg+LVbyiNXIt5ifs59pURTmqVzquEPrUI
XL9Fefbs58xz2ekJqbPr4yxivxQtIARnFjk/8xxHFVLR3BLeLhXbKdpbOlp6fRxQ86fnemDO6Mns
MFnybLsuh3NGw/GrOecK7kWBaMNPYREgSEvaskzh2mXmXaY7beQydTd0h4Q5JFTMzFsk9vXlpzCi
RgSRazZJ002aS4wY/cidQe7EKpFWGKaHaZCUmS4aLu0LCXZueAWFaH+eymAertWyUuTnwa/y7tz1
kRPt7dAJsmiddX4S7fogHLWQeKuL78lANvklmYKBBHt2Spyok6Ka78FZMzg9PQV5NrojZ3l9McbN
wM7WqwfdCI0NfRTtgMUAB4ktsBF388Hq5D37YUjXTtiGuOvYWj4eB7vLk8cho4B16xqM7VJTdCt/
KWPHSVZJ4df6naLPWX+aVKqSk18wRe3aBoDSX8vu7lQ2hpF/F3njyItRC1LVM03MqI8cZAGHdTAK
fVj5lhzt0mMOFdRab9agg932OAepewsXJPXAwpLJvrMMs2Qsnjrml04JHOVapTHgJV6G9Qs8xig8
6bOfw7Dz1SS/wNRd0a/QFEqr8JiQNA/0RvKp3AwG7nEbiDdl5gEei+5rPmSNwvDAubV3SkrV+FlN
s4rU3SK/W2m1U8YINckzs1MHTJJ4aA/apnMxzNH0g2rpghxatEp+EcFB6L8O+uQ0fCrLb7dDENnD
qhZlmaxTw7Crlc60ljZxqzqbwg1Jb+ocfBPzMIiJ6TI6i0lixSoOI2fc+60qbQ+VT+CIFT4CaoPn
uJ/R66VNWAR7qx+NmdDcluYFcbKgk11xhLnATVriIqac41WV5V26McdOq15kJJJUIUXSzNZgFixO
M9/LJEvROiV0j9rG6zOOQ9NT0trZWnqpT+Mu0WzDfsBPOWuPy5obSz54ZMamF2ujUZyFjNLxk8Kn
cRQ31Fqj6DaL0zN5d2/PvXnqlkLh4CtFMnLGwCXFfGnyg+A8ZVpDTlZ3hqX21GSU5tIDUhYk5WqT
OflzNBGyoRpNMlNf6rZXqk2H9zN5Idsc2JxJLkW9b5yis88ijPuAE9GO529JCOj6JY6HItmYgZkr
A3e3NHLmFFt1dG2S1XA06I40xaYktFcvYWmKwXZbzcHJeJBmZ99pwBARo1GAOVvaJGaXPJRKVyhX
RQCufd0v+Tiy9clOdU/2FZ6/SMrKOt2FGfA+i8QsjU0tye+sNTMGu+qAOi4QgzcDlRck9FEtI7lS
hdXah6EEMD+SRNjWMelMs7nN0zip9zIwhmKndMwR/0LXxVc92lkWgpciUzo3lfqgHAsVB5trpWu6
6LMyM7PPc0gA8vXUZXZ9ipoWEUgmVNnfzSkMK89WG7DsyEhzDFLqQGmfbasp/TtjaEJPz/H+j/t5
r8yMtq6pl4ow3Q1lYEwuaUYMWCHHtruYaCwZFzVg4rBNE2tWHwBPhNhHCQ0Pr1QzmuNrtLZqbS9n
+EwJvwAHyqaqdb3zDCuLFZc9d2mVzWTSUhF4JGxUDdpxtYkUDVjbykGyJzdl/JjtTtVYilUdSmFe
tGPnzBelOSpqjt2ZPnQO0EXAHLGic7T4KLS6aR5Eg+P4iwzMLjuqQIByk4qwc26HAQR6lQZ2HKDc
g1p5FeV5ah38IM2T28Hmxhwm3U6avdoxbuay51p1pn1Ps7iKO5kF+zGmj3hPPhv5vad21hRVq7iw
M9A5E/+ySPU6NnOpeBhAWFO5ot0hbWeTQGxd7H3lI/57aqN5joN9Y7bOQLybbiezoebGtjIu66ux
5qbRGmIlMPBbl850a3DbER45Ikzme0Bif9z07OSNM8/ySK1gKQdd8R06W5aKs5u+dCtsfavGllVu
k1hW4jinBapkTZ+K9nGIOgfngqTDP2LTMsR5Cl1tsISklaNDSFKrxu49i/qt+ZL1pq1fFZhwNPpm
sUHVKN1GweBzu56dPvacbBiS1ZTVy7S1trFOovbNfGeich0uqrzsjFXQT2V+1BtcVkCCVNpKxVTL
bhOBVWqu0miasqEV00ar1A4csuuyakrpWkYWGU+jZML6wZ+DeLzBrsBsgRhDv56/Gbkwgq9lUqjp
TjWQ5+1UwK3qEkV93d6l2DWH90UuzPGomUozfZ8qEZfHaQqUBhxj1G2PDAZwHBitA0KOmgYiXNWa
l52aNYPXTgzV3NVcQrzqZl1PPHjjFq1B01zYfr29cSBantKeqbn36pAEzWXdzlq+l4yEIy/gE/ro
AJx2Ymp6I834K2iGYqxiYStlg9UoiZjX5Kz2bA32ngAOEEiXamZY8hFHqXvDmxRFq9ksdlUjJSjF
cgedkqo8cNVaOOdG9qmCFD+S0bduOR+/yQ5rAXTWIthVhUMqohLv0lujrvWWvReIrGrd0m5QHFNJ
M0RJhmqkrgxdKFBPjKDyT3oo22FDGMUnsE/zqH9p47Ecj8UsM/GJZMAyRzeu4m4/TXIeP9kyK/sz
p3ZgXDSkK26G40nlMignWDDBcuw5c+nTXJEcO3LfhLDwT+DBGWJwRgPMVPBVQnEuGOpoivYJsWVl
u4hu9GE9WmUCOFFX4Q3dYC1Y9T0Di29iWH+ci8yfwNfQ6W3feZCl6kB8zVVg+36b+3VVtG6EFs50
C5t2qeHR4qu7F+rlAIyKulRtnyjK5khxrZaGcewKomwLVJIWKCFcDNzLIdiMSBoZnJOPphU+oj6e
utrtBga8VNuMkiOKvaHCW3vYUw+PQlvVRkjH+gMGz0Io+JMe+nu/kQDgcYyUWm4KBjumqwhK9SU8
qsrjeAZUB2G2PxBd/wteyfvBXXXVTI1pGNYGbXQlb9up8LtVGZDWIHAl8/dUlPApScg45R8IOf8V
seQdFSeGKkPw0MXGshlP0OLAsa5AUD74QP/q1d8RcUqGmzUydAT90OxrUmsPg136HzBn/9Vrv2PK
kZVVWRn4YjMxAcEN62kXwav4D1/8HW+i1bQ2LzpLbEBW1rQHItfXqKf/A3oSpJF3ojB/7KNWOJG1
CVSlIYT3PnUewf4/e/V33Hw9KQ163twXKgNsSluHgXtzcfvXL/6nK5RLX77/g/zJqrVsKMeY5RJK
R//W5FE2eKo16YxYsfWsdMsOYuoFFHtR/ieTynjLdzyf0A4GiX2F2DAZUnwyq7o5xRpowOsH+q/n
8b+Dl+Lqj33c/O1/+Pq5KKc6CsL23Zd/uysy/v3P8jf/93fe/sXfti/F6Sl7ad7/0pu/4XX//r6r
p/bpzRdrEp12uu5e6unmpenS9vX1ucLlN/9ff/jLy+ur3E3ly++/PoPStcurYbyV//r3H+2+/f4r
UI1qCsPSdPgdDs2FRQbyXz++399/eflAv//6v27Wt+ubh/Xqf//y6aVpX+r8l1tu09OHL/ny1LS/
/2qI3xwDa0vpqLpt6OrCMB94ndefSKFTGHI1mmWpiztdzjzGkB8Zv5m66tjL2ErdMI1lbExTdK8/
0n/DtdZg5p0mpNRQAP/6j0t/8zD/+XB/ybvsqojytvn9V/2V4P7P4P2n9+LHhUtmZ9RpVtMcyHxB
z0FggGuF66go5wuGjZou/KJwW4j+UqTKdWz2D2A7qy7Qdo2gfalyoEATATSuxQk01JVGsuocGBlV
AwRlj77XL/Bnhr8QI6kDfduP1if6HsAFaVzsJy3S2OmTeVYTJ1rH0fw9FcGjqYQ5rVZ7ODJPDJrY
OHnUvjfgI6XLrGL/uiMDoropzB0Eh9JzWgrLachXg+OEvls7UMjcvqirm5q8yAWe6F1An3E7DRkT
hKQG4yuPN4z0XNPruWxQ6mwwmPyUxGF5RT9m8oQNnjJH9V1hGk9hHZ3yzLpRQ9lzEOOWXoGO8cun
wpAntMkPRJPrWNGO1EKXIbLnWkwzU5Wb7kg2Wnu9MIaVHZezJ3BvWdXS2Zpqp6/zRr00sI5X/dj3
6iDWPHMEoOrm4zSr48rAsN7Leht0UVVfmjB9anzrBNpCmovOhZ8riWePtdiMwJ0eA5h2KcXcWpNT
cMxLHG21fvJQUB2MMkg8P3dugal2GBifOz2Yt1lbjC91U313bKC2UATCTZNp12opE30Db8jtp3Ix
TkxAsfRVAWGkijPXMJ314MtzHqXfaV5SNtNjpioC+NNlXZ4Ra2+CLiVLieMUp+ZQHUgmKeN3mJNT
N9WKecrrJPN6laERJrfQ7RqzXvvqCEVRk7eD9lXmU+x1YRMtbie3YaDPBYQM4qho63418oy7Yo4/
RdF8n4Vy20QBd7mz/HWVj8XVFJrFsa2H4WoWieX2yqDs57x5bJrQ2WYlK06mzz3Evk2b+W4bIl2h
xS/3tgCZqKsxPzTadJSUcVulH++bFnaWlrS26dGPINXu3CJWYbenF9hfnxOmifravCbCraCkuXH9
Pe+iTQRuERvttnL4gA1WL9iZrYEc3QUEpt7x6ulLRQ6cdNWqUCyPCuS6zbUtuI7bZ+WB5gcJ42MP
zcuJR1j12VrxA280eBiwsKtYsDmcK0gLW0lPLRy3Q7uPnWjjQIeywfopuIwHMxKX+RitfVul76Bo
Z0nJ5MJPWquy9vIeN+w/yMX/1olxGT1DPyu+t/8fnAfY7vxV/L9d4u4vh6J+eRPyX//qjxAPrfQ3
R1elpWmqbSwnyj9CvKabv1kqDtUEeZtSeuHi/iPE279xAhlwHgxpCIMT4J8h3vhNR7CG1ZswTE06
mFf8GyH+lf7/Q4RfDh0OH2mZ0nDA/F4psD+kJiLRrGBWlOAqptC8CgUm0b3Iald0g0IXYS4uxgCa
Ug2dz42CAXqUUrbpRaZM7dFqaBv4ZmpicJHUw2UZ6tXKTFoIGnj+hFtFV9uPsr93xGW5XDBMO9OU
qoCVr753Dq1LYAkHnPgq0mfl2qBRwpaDrZDWeuBBjP+Mus+4Q4DvhJ4SWMUWpqfygcPQ2zxuuQYm
tNKEc/jH49Pf57lVEbamTNMrJbbMsz9LxNe9Vu3MKHEKt1GTZmVWAPE/rKy/H88/Hsfv6NLL2/KA
IODxyZf/vB8/AVLfsO2b4iokg7TO7SDzR5FZ+mnSi2hrShCVuSyDuyjJFt+nvtB0Su7Ztt0QYmW0
yXCMvdbbARkLRX++Jh5rH6SbS5r8djnpDnCXLnHhcITpvCtdMt9osGDO06sWnssRf6GKxltDk9fS
+6nCI0LCAWxHcTL6cPxI0/z67N+/+zJM0TLZa5JhsG/z7AZ6CalWk1+FUX2K1TK8M5MkPnVwJi+V
uIr2lpXmMDoqEo/Q1OpdU6Hpd2gy7xNGFK4+eF5vayyeF0xnUwV8wiKE2aDvda1zLJ1StEV0hVSD
LdWD/D/PZqedVGdsMtxsA/E0MyLmngFGupcUDs1yXZTTMVCKPLhMcj0LV10PKYBo/NGT+nkjGZpp
GY6h6tbSTyBVfFOUCCUWETbW9rkq1WJnjcV8sge9edTwftkCYjqu3Tn6hTGb7SGNY2VfwAr64Ba9
Ltk3T8ywbceydK6Ap6a/H/QFv20w50YPr8ayDra44JX3WqUUu0FR5DUQE+tYOK19HSQ0FLwsFCQe
TR+qLjFgOclDeKgKeQSoVJA+AHDd4rczuqUIm8rNOhNOQNOKQ140wzMMe3k9YpPpmZiwbaZkvKvg
g9DNLyRnt6N1F35cHQZVK+dVpwGUukOQZw+5P7GRpuVBqTBQ76t5mukMzK0btFV3Q9+7ePTDiEuN
cZdL3TKetNWMF81FXUTT2Qny4fmvV9ZS6r67a8Rsx5I04VhX7xGPDMCqNsc2JhkdrKPI1eQiNMf+
MxxsDU1j0p/CItQ281Rmrtk0H6Eef/b2Ao42q1q3IJm+qy0DJ50NE6L+VaOEyl6t4Otr4SQOrNL6
ArJpr7jwQitQAPkMBqZf/fWnfxXiv/34DsIVh/PR0G2cHd7V6lPvO7DvgvRKnWpWRR/GwC+OWKKd
mIdn0Pjy8XVRj5OqnWoZ5t+12g5nN69Sx3bh3snr0gqqbeHbYli1Kc04SvBGO/UWzsHupE88RtMP
wSppWVU7JRq1U8tkiW3QRfxIK2DSe4bPnnGFcOpbGr3Tp7lryo5Nk9raClVQCHEHgy+ailmunWi/
89ZDNAYULHNbJ15W99oJnq46eli5QPxx+FrRnOE5mTpxCKsg+xyqfXWPOsHfW8owHcLXwG7VqryG
W1A+ZhG9vA/glT97uLbOPbJ0TSMreRdDewG6P9QiuVI44juXuCavSs0IUAxE2oXmz9PXHHY5XBko
8going8gtWXxvH24RCSKYU04LG4qordhKdMzEhHhN9C2gvIRP6RlRy0RioZK+WjmzYce5Avk9e4d
lxBIBoRFAoT05Y78kAJBKYLepYjhTH7DJk5Cp96neZl4kdboXqHk1kpQSsAMo77rTLqhozZtlDj8
aI7Jqzjw3ZVwxpumDV1EV3+aAu9Xox0opT2eQzUMji0M9E1JL9Hr8fKEgCfU6DKNG389JFlybHNW
kxtFjrWQEdZprPQuxOr+sx0FH2hHfzrVDVJNC2vKJfPk8bzbcBk84LKtCvUsrSHaamNf702a8ms0
+NbjIi51zQWvD4o5+mA1/Jzz8NaWgOnNu9qAMu9OKY3mo12YLV589FXuy57+fwHImLt1zE7p9Uo7
4SUur4wcZk3gp6Y7M6BloDXDYDdYtCV9vGG4GMOpuLADCa3kr4PRz9uFJUMg0hClq8uOebt4KrVx
MMnRQSho6993rQE9suq6L60W1kdmnrZniTyrRyemCSRaqfX1r9//55zHMJZ7Y4D2cBmUEm8vQLXo
Y4KTkIYWjvKpmbLKgxnTrDQ9GDcASvh/VVp0GdQKqqUqnoKHPvBjw82JNPdOUasfHek/76Y317Ps
th92U2dXWZ9AHz1nmfU5CKO95nw0RPrPFoWgmOLOqxrp3vtFYWt9XNuBrZ9lPdG3hIbfbXyi8S6v
/ejYBWlwjKFGb3K1KB9HmmEXwdxXO9nnyY4JU2nHZGut/Qbxg1H3Tud8sGh/3i6Oai9J8KKNMfGH
eXsLgqGgJjLT4ioYff1oJuZimR1lkGAmtnDqpoB7E0Qb097jumF8UJz8HEAdzVKhTEKY4pAU71Jw
q02rmc5adVUPkHfcNLTaexse/Uk2HT3/Fi7xB4/81RrgTdwygUwNy6aN7eikc+/iQ5joeprZXXwt
Ihi0XRiYBj20wtjYRZGvX8Mo9RDkqE5rL1PJJJK0Eu0V4JqCU1BWPs65k631WqqQkJzWNceUOybn
4rJ1pLwm9xsP+AKvfPpZD69VS1J06t1f7yT7rZmItHH0lOAbhBuNbPSnXFTqvgQem7pz0ETlkX5x
dRAA5xuzMW+nFpphGWjJsaB1hgcYfdLnLqnua+Q1j1NQBaWrkWnuLEgmqyZSjMgt/DFc9YN1NUxO
dlnE+We4ESQBvZbMX1R8RLZjTbYRwK+5s0NjeEkcbbp6zQCK2Cp2aHDmG8iv6jcn9eEgq1YFnWwU
45eMpu6npJP9DjoT2W0UjReqXXOFdmVc6FOlXGhJ4m+qobewLBvyTcaInLOvDbCKigGu9iTsdW8p
gF1wdhBPDlW+sZ0peoLJbtZuOqWt6dlhggUffYsDLJ7hypYxnLG5fFCIcse4VfD/EF13m5kkXrM4
6+Ycb3p/dkBkc+UpEzMpfGBmayubxcFuW63bLnOarZUMo1Opt8l32Df5vTSNYhe0pZ5cBmNf3Ot5
qR7gJnMCdvH8bIe69hhlvtzxBKuNgwieRI5Rzx+s4vf7xhSkABpFq2FJDcbMu0AqnAFUUathO+eC
RGzsKBbEkrmZIltDFxg/SOLfLzeDwM2BhkWARX34s01ojNKpt2LjzFHa3uN3Um0nM+0ztLijNNZ/
vbhffSTebFHeDfiJVc0/W39fiyqiHfXchr04iZ6MKiqb/gEZRniws2Z8ziiyPKuxmcYBxy25oOjs
16Zs+iN59L0doVh1wX+rTWBjtxVaDKlwtQDW0KQGiFeRoF2oU9h/ZKq/wFzvUzNwM1MzCGl/UqPO
whGD0BsNyQgNbTfucFWpydyPxThySbljQcIsa6M9SByk7uiNfHOWlLjDJ/h7O1jDXidQrJwMjNpq
lPSuZ5P+gWi+aYG9gWWWcP7u1oKcsfiWosThat+G+9meNeAVLrKhm05P3Yi1Uy6TfGNqabdl5J+z
w5rEv0thl51mrRvu8iRaZUXaeKKPXuhH9R9q1//sxhHPSJ8Fp5D2emN/OIV5z9nEME0/N7MQMNq1
9n7UJBE0KuRtTJ52mPxi3KU61CippMWXHmZs6Cq9vbXV2LhV6Pwc46KlLBns4dkMw//otr3Cn6hI
2eI/mSiMqqFXDL8Cxxq0U1XO6ZWI/U8OndJD16ApZhRZeiGbrDiojnpTQi157mdYA5Tn7VkJwg9M
Dn8C9TjBltk53G+DLPw9dBVA/vYTZ9DOTsmcI+im5SNmbQToNER2MUm9voWD8mH1sYSV96uHs0cT
IEWWQ7/x7eqB4tLR88j1c5A7wVfUQxbYa596JJsN0vcZ4v2ciwO4v7w2aHTs/igCPwgPf3YVtiEs
h3tAy9NagtUP68VJhjFQcLo+J7ZepiiN6PhgExCuY0sLEJIXX5l2iY0BXBIvXr6fQybd/tsXAaDN
sClzAcXpYC6L+oeLkB3SZWPU5zPIQ3goCs5/bbbN5yQytZP0h+JYjukJ0k20GoQAO2tM+4NreC1l
3j4OrsHk9KeLapC8vSsGkXyULZmZeh4pPAxIPCpl9rJxEcUQN/0sIstHDGRt8mkOT2ZYabcjEraX
AsYo8jxTlI9+kABLNBDj7hOja3ZKb+rXUDnFAU6xOATMutrVmtXcZzk0yTKdTIwSpiCNNtLWUJkX
bUSaYDPQbveK08p5+LDM57b+fAABuAGSWnSZLcN6j2KnsOzhBKPHe40RMIcopSQereEs5PVEe/lQ
57jlFUH1BIMwveFUt69N+hKHTiGTLAJhbiNVnxDE6bcL3WY9KkrlFk42rmG7z6ugMQcaiINxKlrx
uWY83AG95rCDviivIgW2IwcjbD3U294fEOk4Gsa5mgd7WqHLiAnaUdVv59A02QrjdDMRMlZ05FKX
zMCaXW1BU8dEgGgrhSEOZDDJqdf7dWXNKCrauNp3jc3Y+QQpW6IO+ecqC8AzbCQ0E0NyaHbWyTVE
u4CFr7G2Eiv7Bp1Wu+Hcg8HKo9pZMtL2TjlVd5NTdt/nttLX5Vyobob06zLk3Nk6DJfdNKNSPDAt
TflaZq2KfmhBDwy+pmLVl0SvpE++klFubONQVpd+ao9bajaWClWZfd0PebGz6StcV04THhiuu6nn
xN+bgfykRsr1VIfmNlADDESUEiVVYcX28TVx7ueWNEUr7T3qlXhfyybaChDlMYtD+Jut3E96OK7r
GQWN7vfjYR70dMc4Xnkdd8hOXPzVX3IZJqcIJes2y33yzCwdDhUK3d0YmconBJ4v+Zw4p2HS4ZUz
uSLc1T6e9aGRPWVJ5+ypyZRN1ya9a8daeLZxGTlm/tzCP+ui6cIsxJWWxtiHlPMxShTmiS/OFzux
nCxZZfQ3WdxyAtGNepBaWh1Su6EPX4eSb77+kqmm+RGkTtzWWrL34TWsaxlDaTGHKDjUo5P+cVZZ
JcMyXlHfhdR4UnJ2MHoQsctIqq+SIFK3hkjYcpWQ4zWIcpe5zlI8Rrio7F4x46qruA2vDw3Gmu75
ZHJf4ySBYFmpcps34+R2vZOj3SX1v0CODj26ObRlUHwx/P4y7TV54Jm26Gly3+OAs6giROb6cdqs
UtUPtsKc2rtyHkcPtYA4RqKx93WSjl6Lb4ib6BUaKHLn5PB6GgUV0le3rGYwTCU37igvy0ttShA3
mbayL9MiXcvBNE+RHhXeBBb8dSiq4ip3wNIDtGUrVB7Rqs8RkE7RUK5wOGi3uiykRGXdK2sja5Bf
5s5ND/39mDvVeFEPZrKKlBFbBFayq+oBI/pKM9QeYS3WuNNMVYP1STmXq7brYjQSangvDQm2MEVK
uNKszvd0TM0/NYyS/i4HZaeUpr+DymEfQqv0N2aFmiocsgetkTqh1H9Cu5vcoPGUT0MXfvYRTK/t
3My2QZ7Kq7RC0Aw5e7h4jYoh2+yeY2hDG4ULi/JuNYwpkrlUf5oJzqdKJZY2Tf/FqEPdcseciSa1
3SQ7Yn+xi1tGn7hK2NfGqu2Np0EMzT1pb3tvLvjqH1D+WKUsQtU08d+YivApqYl+SpxMHp+TZk0v
7a1WhYk3o37ZTFMdHH2/MrcWZdB9lWb52pmCaTNmve81ndpcxTikbCazDc4oExC8yLw89SLPDopG
qxMSgzJBZTCRk7hMZ5nWmpHFG7SD1Sc7Vv2Tj78QoI0kvEQxBA7ZTje+7lT7QbXKR8TbBMJ2pC3h
lazr9TxYNOAMwSnT1HH1GFYGn/kVKXm9e+lkWVdzV+MzMGfPfhUVTBJEkrDN0rl0Veq/S4XJ28+m
qYvP+LwM3zLG5lyOSmSfLTwbbvWumvYL83pTY4+3UyWD3zWkSK70cV6eo6zcFNiRuAFzbNzMxz4D
iQ8DvuO0vZf2YvGUzqTMcwhO8xrKplFv78vSgTpoRql+EWYNLcs4l1QAo9hz5OgPVkZUd4ziTo/U
S+xl2vsZzmzulkorXD1KNdgfydFQtHmfTRWTrVGCHRs7YTUHE+82TVr5YCoQK8Z8RmOk2oW+arq2
Plqj8zlrzfKlxKkH9UWpZ27O+O3HwopuchQyW2XINj6a74MdGMGFleDWX0NYv2wN29iZmi4u7KRH
YtxbENntwSvw07id9CFeObUt1rqW2ZdYo15Z1hAf+q4V1/aSbaJN5Mm9ItxNjGrRIyOUzOE9DQil
buGNASbMzpqkdH6JHLwVejQpf0CO8ZIcxZFibpUwll7Eo9qmvQHAZwQKo31kErlOkFqupYTqEQgs
XXXIMvGZKBRPr+KAs00JP9t2ecRbIN4MQTAcVER3bjYU6l1Gn3aLVHF6zsn7ViAzgVzFcx0gOrTb
5l6Jl9Zzx8iLVelr3yByN5/MolRw4InV6WD4uD06SgU018TTXnfMzgvrZcDhhNxq8qvkso6UdTb3
I7wsMzkx19SAwZJUu45Wybbq8VSBlfWCMdF4qTmGvU9oSa1hiWs47ZrRrZ6o1r6YOgKb3vsbmwHU
N6mC9luXbXFOc0y6NdOvBLuKXZ8R/u/BaNLzWM8BzelJ679oVtrcvUKlr+leZRXRdWUk2cvsG7Tz
8xwqDIwnt1Esa1UI08d4gRpPG7gcV49xNjJxVDtL+s8YGSAhap1hekhhwO9xAEXbJfT6VBCat5Q1
xU6quekZagVhqOJG7rqKVHOlGw2QDxv8k49szqVr6lz2ryckHhO7hr7lrjSMHAa3qcMBaphaUnkz
9u9bDCR1LzJg3sf9spdRhK6CqjBuugU8yx0VtF4UazClPlglKXeqwxlgWPRMBRM+Itu5nYzBWjSb
ypY0SLtXFWuHNFTMLDssg/oCMrob9bF9nQfFkhUv7IEhsKwvajoqfHxMAq5HRlgxdCpV9ceStIIi
oq45u6tiYM+11HE1lATEse4wVFSUSx6Zz3356NRLkTX6c8wOsOzuJm747uyrZMpYrH8OmoAV6NgF
KhJrNvcgOOE+gsz67Ohje0LU8n+oO68duZFlXT8RF+iZvC1vWu2klka6IWTpvefT7y9r9jlQsepU
odfdAQaDgabVSSYzIyMjfoM0majFtE8apT6GdQ4CCx5Q+cM0S4ZL6M1Scp36Tw0oyk9+IZQnkYMj
Lo1p6JZCm7I9flpEX11x2mLVGTrPo3X2aD6bMUWyNSwepX2MvL5ZhmE8vPZZ+BR7Rjmhf8Zwi9By
uo80mOpfaqt0/zR0yh5yympiZZd0oIU6TM7+VOVJdEdHB8RT/lHJevOFWhr1i9EW5e+80ulE17At
9+g6cR/Xnb5dBF2NCpDt6+E+a/RNmFnTQ8XjfCXyVM2iQ1xnH+AS8KGcRAVSslC/hX3mG8ssDfrj
MOlvcDXM1ykpnsfIenMS230bjUHsiaPdwm17Hl5TYRH4gCNTjGpyj946MLZpPdqRsmKt15CV4L1B
C0o1iBy5rqxSr00WhlO8WpAW9/RtxjVKLqADEWL4GjhF/4Ccl7kJjK7fQHSwj1MeHMwIjr+qh+E/
wgm+g98gc0PsA3Yd4mpLXS/FClmZZokoS7k1MUaBQjV2zhpaYIVqQJENC9O3p3HVZEr1Aypl2SyD
pPEeM6s3slUzGOYv1p7n7nE+Qlcih5VWLe0cMQ5EIvx/MruwAEcGxZ/MLewehagw+FKmrhl9SUZV
ngBUPiETDUb1j+iCWnmI+6nz10Okp+UDdkrKtyBEeqXQatdfDMO4TepELGEI+gvf8WHhGgfwo+1B
F/3w2NtatNGjpPwQeervMqy5DkVRmLwg7MrhzTkQfyciQk+Lw8FF0ikkmK3t1tIf0I1BPAD5EOd7
3ZHLo5lTB/UhzjLzc+I3RrgK3XZ46mpo988e7FpJ+mxRktmalg6hbUwyfp8YqPo7UrPMMqZw28Nv
Wycll4tuRBSo7DyTbmHCDWBSYSMtT83nf/OHxIZDBQfe9p6K0GifTn3qU422VLx0Tec735c291iI
HGTRqaewvxHMYevoac7WOf1YpGrhuEIvJt+rCKWwXgININIp9yhkVypKuaWcfrT2yLcS2fP2qZaL
FapBHTLeuiw0Gs1zPLE0KjXVHjk06T7aFKXSNCy/wkrvfxLP+8XpKscxzIievDX7aUFSIHL3i5o3
nrrqbQSDlhk6LF9RZ0mqhTuE9p827C1JiCaWwaHjVTLE7Y4GKhRHLPziVVIOwN0ypPY+N/LC66P5
AIc9sICShIJYByWVe7obOrRZWsQFic2y9tfEJmFnKOwGM+u0gOBHjhI7K0rrL6aX1E+IPDZvhuWZ
G6RM2IaBp//7GHlR8wsVvzhFSZNZ6yW2YSpGC1UCNxaHKZ20jRoX4WM5lTnoVCejLqopgayg8eaB
j5VygDjIpnanYTemwZ+2E8g1liiIcBw89yUyDJ1WZfs0cL0d0cF583vpARi2HFK84oJ0199hxJEc
EPmIHpKA3EpBU+9jnaf6B/as00MC7AYE4hrtNW/a5o3PzvyRbcbragj8dYNUPURpPX1JTW+almji
qgfsBTd9a5Uf0qZOHstM4T/85PupEqKhaLbP0Qdb6CpGTu7ELUJosf/LVcT0YRRIGJPFqMGPLFSZ
HDS9PBopcnIcIZdYVnfP1IKN46AYySYZERH498P2Vv2mDRqlQye2dyknOrcTCNLUoKzXuEh3p087
RSo6JmaseskaSjKaU3WT/nBIvD8CBM7XYZ9+UZKA62rn+7grRFq6NpHi/pSqsbbn/ocA+qRS/IgH
dG6ART5GAYhatM0opeL11hMuPdYHGnj6Zoi5NaQ9PZDTCo5iinp+TDnbGcOIKCfbAf+eqIbX40dM
530PojxbI+Ax7KmUj4ehz98CJfzhGKb1FJVTg4xRbeKXCath2Xd6+9Cj6r+ABG28AMKufrqmJ17r
oIzRlJETZpau8ruGtJnApQPNAzEScFRvxsUjJlEYDqBjMiIQEBo/rVBXdwIhmYXiyu4lIgzDD81p
Y+pa8A8R3PCSDQTmcOn5yP+ZQaLuheIk614M8dNUReg6wYj7dirQ+InCZvHGwsa1pnTGz/8Cpxzb
TpdelxhvlLG+IC+UovBQWvE3pY7Fqm4MwDQniBEE2OxXMnje82m5wzH3XnJyC590l90dJ3jFUw0x
Xpoh+RTL+rVq556/0hGK0heAtogiPtWSEkUesTBCinClrYQscMNV0B8iwNUaAliWg1jRkv3YOIu+
CcGXJyC/bFk3hpsKb2fwcnUDr6CgApJVL6E5ksBbSl9p6EUktCkmrt3pykDhHxUCP7f4GyXJjhpT
5msCRa50T0+/DV7dLclrg6dTdDNBU+x0y/oYVqF4hMZnGJtTlfB0RaLSgXNm6CTas2cU1lsl08nT
9Y7ziGIhYDoupeBmXkQeG9CKaliSuRqLlx4kwhtEVEIKoov1W+ah+9jkariUplJI4mnuwVQG/Ido
Vj8OutmshiHmj6byUOZl98OqgM8bYak+q7jRbPJEib9auNztw8FcV6jFPVIcU16hJnN5kZW+AvGC
nw08CmfBWks/9FZRfU3QUVhqQP2WCbI4r6fKtutZzRFJQy41Q7rpS8vcN3ZWP2UnfJQsbZ0KksDv
8i8JKn8Hu8bMGTiUglaM56+VXJaIMK2qX+M6yh4TcDXw3Dt/S4+1e2xBi2yFIwNr4VjfYesnR/T3
nJfAD9pHJB3RAFKj/g+tG5WySKdBTx3MjYVADialqFKukp4MekjV9BmLs3yXNmNAD8JwfzrTSM0G
bGmXOe2PMVXbvTXmj5oxaSvIrOmSvoVHVqSJjVKDZ3Qg0KK/V5KVd2KESUtbPXi0QjrI5lCzRBof
FkVtxnylpknCtUWQGldUyFABjt2k/YU+iG8e2jHibdoh6n+2Fq3V+AQ7PJ3zjt9xRjmTLAQ4pcpa
s52E7yAbQLkbesvctRzJqPJf0JYetlSPHIoX6vh6Wkugh7VN7qKLZORddjBat9pm1GD3bVaInSit
Yl96abR3y35dIFnxoKld8KmLi+8jnJoHEhqSMiuKH9QGIVCzwwSoMJu3ROIwROGYe8xg9Y1bpcEH
jdvBQkuG8VOsu8Mnz1TjRxeZEhwrDbG1osY8pB0k79wUjyiedA9urui/WE/h1w5Y7fG04u80IK5U
xIGzCWEJwgxw+FkLuGwigXJlQ7vRaZJPFM9/iSnMD3WPwGGnWdmhylWxRSA3fcVl90vXQWnSdAWh
rtDNvN//InhLcFqoZPXe8+2nu0SV0BwSKnwACSlx5i0aBHTh0Rbx9KSyXpcx6Jr4BDMwTakJ2uVx
dGwhkWQrtSg9944XxxWYEUhL1SShsVHOsOaOK8jXZHbvlOZTh6Al4vDuUHw9RWSqVOpaC+Pygxqo
n9G9ibhFNIXxbKCT/DtWkRBMnDTc3J6My/4mrAVB3clxnSsoxbBy+671FPFUOORjC2Rawy06ExKD
SlUwNgnetwe8MgGOKzQbeLsheXdzZ1vS7S4qUl95GhXOroSaYoz6moo0LrwllHBy81XJh27LCeVC
8tIGLjs83KIvm+pgh7b7+fYDnRbjeaeKB6JrKNu7cEXmbiB6aJITNJPyhFA/Irte4P6sJuq7auXh
yFrXf5Kuc7e+IcY9VPdpnfT+y4gO2h8XRUwJNFfb5WgX5SpT1AgJ0so7qllAxhuG4s1kw+/aHoPH
2099BYcgWEWqoxlgbJwLlIXauXrSCBTbmqyN19gdNzvUgKkbxei6lb33Ddxz8+xnkTcuTBuVIC/D
RMGJvGTZIrv3AdVqA8nPHAafH2rac6U21a73nfh4Oi9EmoiXO48sO7DnE80jg8lUXZr8LrzL87Zk
bsZZgJ+R9eTEqCw6am1susCMtyGUhg0FZevY9GTXwh+tr8MghZT8/qsmNG7F8qJDTUls4nEM7m3J
y4Y1z8WJoTkwYXi6GdALkkphcxc2n/qgjj7nueNtIzNs32rkI1dh4usv6RCtomoYuNbb7gFN/xHN
H4A7H7R2QoRRJkIGiNGVZ9j1zxbuxqrzkmx9Z/4u8bVC5eZp84yAxZ05FkGCa3vk7HWocLLDc6qB
oVFWfA1J8xc8WUchkl4cVNPvWRjFq16fqLTKft7tJ7kMGoKJknuFJWg4c6gkOReHjkrD89TQVYNu
+uVaUu/N8NNHT/IEbo93iQ1lPIB4LiBFqEJiBgzp9RKKUpfoT2jOwgiss5+0Y7JtXkQm4DxhHfvE
rfY9inc0YUgKbo9+BSUpVNrorA7YwjAaZqdZWI7dlGRstcHTmse+saloj7Z4bN2EInbTHegwxA8C
F9TlMIDOi62yfLECFxuALFV+DnnxSfSp/wIa6d7MXPkSGtAUPoJE99pzAkOVB7ml9rX9FCagZk8A
wRPOjIZx8RWfnfrt9lxc+RLEHAdQhzwvgHecb+GRxNcEamk9uZydO8vghtdpYf4xTXLaOKmh0Fdq
zXUCWeVgmdY9h8sT4nMWQgjSYFZlFDGMuXe8ghmCaxfCeooVq93DUPF3mUiynyUG1AvMrVbaKCHE
tHg/d5PIPuij+FS7ZbuM4h6J96rr7vC0ri0OHogiq60BEtXsGezEgK1YoKRuP1Gzs9+qCHnFhWtE
/qYAUEQhw3b+mCb9hAAxEu5ryg5l4WarBUGGqrGOB5XWBOGPXvX7n8Mk4Q7v/mDMElMNqJqgMT/c
CrQ+FaS+xJOpxbLmXZm0sNq0/xnJJm2sxcPPU7J8ilfDMNGauP0AV+hRHK6wASwNMD7l0FnUb4bc
dMOgtZ5EF42vtT8iqyLFxccxPuZW0xxT/Go2mjF4u3AYkm1sU7Zd3H6IK2e8AGdBBDER2RcXGCkY
D7k9EdSfXas9ACnP6McNzbabPNqhyjT9Iwb0v8qKsg/NSBM34/AFM4f2aGBrEa2SKi7XtV5/h5Gf
rYY2C39F4I2ebIVySulNeJAgoXaPQXLlXIJEIbElbBcwNLOllViIXQ4F7KRaxjgqVs5LC7PxaBa4
9S1Obb/W+j/H9LuIxehQ8M+cVXwmTPH/5B6f/dT/R4IV8ET+WlRSEONMoAKqYxKS/Wa/6781KU5/
638Jyrr9H7g2AuyXTjxWTb7nvxoUwAb/45Lyg6WybTBCOvel/yUo69p/MD7TNPaIxWUARdr/S1CG
1KyBMnVBg1NfgqxqvYegPE++eCiu2pp5OkBVgvh55I5Bf45Vl6kP5NvKRndwMPFhXO3/mpPnfyPx
3xjOy1G4SsBwQTWDLM+dp1JalBZmAab7we0sY40yGvCtIO237x/FBFzGsQdnhDh6/i5gC0Tidu74
kOFdQZlKmZZkj/dYRPOzji3Hr7YdUi05c/PQKaiY5raD6BUafLW6UrxAN1bwpDv0t0Ttf6f1NfkL
2/OFtcKORIsAeYA3uRO6rswoeGOhw2AHUknud/6urVn7FqpjvKva1SvEhkuksKmk3p5RbZ5b8rLQ
Rl3KmgIINWnO+TB2mQ4Kign9Q9goZL2wLttyoU0cFZgQTAXCJb2he4tuyBJE72qRfp6mFokSo4zz
AGEFvb9zS5fv9fdJ78LGgVPLtQxupuSonz9QhtyZ14QAp6kZolNhxhutyn911NE2t199nkIxEJAQ
6J8OWwSeyWygoDDwU9fL7mH0g/yn73fhOpnsdF36xvCY0/u4M96VqbbY74DC5GWDWCBh0H+hM/2k
xZND5c06pyuW6CtmK7KT4SsixfUXJfMSpAGgGfzxUG7+pWlF8CcJsdVTcPIK3ru4YKOd5BSIO7z/
nP9T5wOaqEPhHCPS7lXqN+MS3Jx5Jwe5WMJyp8K0h5tsCJcT6vyFtahwQ8iAAH5MVd/6hf0HA2p7
d/szXhmEmgL3SqCmtksWeD6IMDKNZVkUD4g9V0u4iOVb6OTal9ujyCh5tioplIBp1VWHEjU0h1nk
qWQiQbsoeTA0KDSbIM2ict06VYfydYmyOap6NYI2NPvNO5/qom5CIgBPmCFVsk3u+7N1qnpBoU1d
nT84VZEXSDJEMWYMpTCOeHQEAF8np5YN6krfWYEjogV1cKtdVJDdppULLf8FpWyleX33hAiwuDJH
AXzOv8+nHZpFpVO1rR4iMbU5ij3FaEAkULM/UN1LscH6zPxTRk0t7kSsi21rci+HLMW5ijyT5sy+
dwAJtQTAnDzAYwE+61gZnhPCwxpHbR7K2PTvbNvL9SXHo2aHxohAwF0/f1Hckyq/1LMEb5ye1tCA
MKFLw311ezrldJ2vL+rmfGMyZVk9nQcj021Q+YFd/ZBTAtYfY9WZgoWDcsCwSTwgI8cOROEnmxsF
Tacm8+8ssisvSRbCyW0jYsI/s1Mgz5IhqTBAecgrlzM1Rjm3K0btTjzQrg1j25qF6Bbo+8valY2M
al4K9EAnBTlsbFEA60vh7W8ZCrgTOpLgdOmc5+Vbh/TPF9cuUR/0R6f+nHL7iyUFBXGCMvbot8ZR
ivTx7c9w7QlBiGuqXNbsdHP2tRG5xW0l07KHtnTznz2diq1eTenKodu4ddys+1z4/fRWKElEW8H6
bURTvHchJX7BZc5D6wHlA5dr2fc7zyU3+dn6cOCJS6kAbjEwZecutyMQoN5FMf+Y0Sf8oPeAVGF/
ZCB6kAA/pEze0R/VZtfbkb0zgS2uA5Dcv24/xcXnOz0EFB0WikXOMFslJe4Fml66w9EPnPaTY3np
QY1Aa90e5TLgMQyVDVtmYJSK5xnAEAh6wnU/HD1wyfYCLB7tHAfoFpJZZu9+Qjw7+dqqmfGxiEfT
WxVIoFZLXY3EJo+nqKWxA8juzg65SEskSxZ6o06mT0Jmz8IOegP5qA/DcFQGCzvE2q33o6UDzynx
9rw9AVeGkpp23Fo5pSFGz9agnoJEa5uyPUaWEawGfcTxAVvEYyfAXNwe6soXRR6L8xm6CFWV+VAW
a6rwlbQFPzkZB8OqzJULd/POC8m5OV+8BnmcbgLhpCZxUQlQAQekBnIbxzZG6TgBSICIuzJu2t4s
XsrK8A633+rqeLADEWCQxG7DOA/ZKu4r+oRu8lHVFdmGRYTdGJtoqaC4vsJ9L75zLblIDigCWXAQ
IQjK4DnPpqDJeT3mcuUR/NW0MkTx0k7aZxCtHwelf/YybGPe+4I2modEKQsEkkZJ7vwFtSrOXCwf
KnZIZ25iI6pfJq/2vqZtmG/CIc5eb4932tnnXxC5JqRu6OvBGOfgPx/Qr0Yfl7hsOioVSQeQRy13
Fmaax9oK2qU6YnAENX/RIcMd7p1haPWFXWIntiQfMSiH9lPzCc8RDISCNnLbJRBD8ESEzCzYYH+m
+NROPfj9BU51wOVolWkPleqDGy3q0hZLElQw0RHuYjHsKQGIbcQBJ0U7ZCxTYL/6iIpNpvX+UqiF
+fX2219uEl5eKgPQuqCYMy8D9+CA6hroxjHS62KH2HSyrfP63XmGvKCrZFIaJDrOn1maJ825s8w3
taObl8NvDJBA9iNs9nb7XS5jC6NQtyS8ksvSBD3/kCb67XAIJu1YV2n/IfHcYeW3skmUNPeu0dem
jZs0uT+tYNhTsxeafDvBOmhUj/Y4BEsjDNF1tEPvTly+KDOSE0v5CFUWUbgtz0NYym3NUzVFPYZG
g1soQkXZorEtqo3QyyxIHWPylUdpHxsF84Km8PIVPP7sTjn42suammlxkWaTUAs5n1etsmMygVw7
OnGfbwAk9bTYgK/f/npXjkbMCRARoS2iI+pBZejsCqkHE/7JeaYdDdEUe/BBbbeMRD0+eTYwoUXZ
6BQjezTY34SU81mak6LiexcBuwB+ikL7i5FE7b2z8erLW5YkRaN7gw7f7KkKzvK+8bRjEUzZEjsg
G2Ix7cfbL39tFMIe6qyUROE3yij81/V5tCqjSBpdgzlQSWtDx3sCeHVP/OHKKERUyfRmmiW5/HwU
r8Ux2BwEfGicfb8oVAkOPdDZOx/y4oQCN0oiTIIpGxqUs85HsZVU1MgFj0czj4PvaqZb36hhu8tY
uM5r06NscHvuLk4osAcauDfKijrdfmd2IkZh13fUWvqjkoQKGarnVJ9Celv/hK1RPeTGCMeqCss7
m+JyuYJ1R8WNLSErAdZcCknFwlHypLRjGk79MSuyEip5VasvFWjVDV4IChArTJJedNcfDpVmtJ81
vWuMBf3EYqdORrq/PQ+X0YLsmQSEexzrVGb45xPf6YlrWkliHN3eRMEz68x6laal+eLUlXMoVTv9
YEel/wGLd3U/4dYCkFhVnM3tx7i47cmnMEkUSHGZnHkiXadRxEbKjaOSghan72wCuiu6Av9cL1jD
Op/gVRnWD1Xx4t3toS/WtxwaarBmmlLFQJ+tb8PNYheYoXF0Mjv+5g1D8CNVwtd3D0LXghstzVN2
rDUrDgwuQOLMbnR6FxlgYd9T1WVu5NaPdw9DIQ2NGE5LmCLzgxlJumGiTKYfO2iBX5M8VPYcRsr6
3aM4FvJ+7BqScmHN9urgIGvbhZl+tOso+RxVeGCr3LDutaqufBhELEjnKNFTapuvTF2JUX0sCx3h
jhjdfd/AvLgNk9X7Xwa6sixnUI+jgXy+/kNcl5Gzi/RjKTAxoXcYrhEvmO6Et6vvQsONi6JpIMsq
//9foTp2ylzHVoFRIiR6uC02OGcK9c5mvgxqBBfOQnnukpXNlaNwxGnSNG2NYxt5xWtkuSOWa6q1
UiPKFzqOgR+SwAxfbk/gZeQmfkhBcUFCCM9/lkBVzjCFOp71Ry0IS/Bisf2ZYKXsmqwet76jwKy+
PeCVIIqMLXVHKYCL8og9i91GbAV+lwTZ0amjfonXOHgwk3ZlonX6zhVFjH/RGFqHZjLNoyvKGsKB
0u0i3Ixha7lpc++BLuedB6IOShEAOACtifOvOyRZMIqsTI+l3aXJQvRF/mpXmf2AUkj3W+i9/STa
FBgM/FU/oXNiY+gWd2r9vcIc2F8hBliG61oYAQY1bosVikzdPvY18gkLxczACt6ZwovqiTyD0BBG
AwXYFEnE+RNXnjdOSHunx2Qo6y1em96DXnX+R/o2cCaKENR9XQ/9HyBH7tJLO0VbtX0T3MuT5LXs
7BbFQ3ArlUVqTPNMMZu4mDqvncdoT1u9B45HTYWzadwi23s21LBFZOPNBL5UrT5AVsROO8DUoL0T
zS4uAIRJMAFMBvVMFOlmoZk+Ni5B9OgOpe20e5y9kW8lNVi0o+rd2Z+XUUDGM3YLwcZxabKcz/qA
9CCHTaEfEJlHnNyDV5qTEv0Xo9C8QqfLxU6Jkc5HietUCeoiMA6sd2dbBsiUeREUg9tL6Nq0yRPA
wFOAu8a8CozjaJjjV2kcwsp5VDX3J5IUOMMjOLh590BInslKiRRRAml1/jq6QUKoVSmqBZBpDn0G
I7cRSnoIO//P7ZGufB6DcjNdE9TSQBTO4oqblAFqKol7EEpYbbUWVyBkivw7E3d9FJfvqjqUfI3Z
ehtJLnTL5xQIOrvaWZL61aT0Tm6/y5XPQ1YDyoXATFSa59M5wKsEGXBxCCEfLEqsZHYh1H3MQTxx
54WuD0VrUkZATtLZtNHXqCpldMUhh0HwMyzrHw5TTBHCHJzV+9+KjJ3z0+E7kbWdr4Ump30CJ1kc
ECprf5qQzzaGbUaQAxPjToi8jOknfAI4O0NWvucQTXxjfdzhRpZdbGkLzCRjvBeUIl2hA6HsE4Rl
Vqlh+fcUniU0YhYSGdfhGsQJDkJvrlgDRjEWVpB7h74MUSYm/uaYbU26+z1uuj7ca2lofkepOP2G
Ea+pLpo2Vn7nuVvswwidJdy1+uFzSXnmH5G62g7Wausdwa/BjI/quPxhV7gWLU1eqN+qqe83C23M
qofG0TvYtJGOgVZDn4w/9vX+VxWZOFmQ2wGzqQX7YsFvdd8aIDhSe1LQlMZzUOAZoQTbGP04WGoW
ueCqQHHktQQ1CT/fc/xHfj5olyZyYQjrNoX62gy4Kq6xg7S+87TGlwh5ZWBQvjKhllsWnvtffE+u
laStlKy52c2WTglDJJ0KD0GT3H1LivyTC9UElorynEbesxI029tL9co2B+fCuUYlRi6i2dFmDDR6
pfHcAVmKbtmNoj+kXhXeKexeG4WLJPV3KCgSvX6+IdAPG51EbvM+DuNVhvjwMqpS5w4u+MoO56rs
IDbAzRyvodkoOqJ1fgOK8OBB9dgrptE/mwgaLUz9v9p2hHuKRqepO7Wj/kqUi6oq7L7rkbFspmZl
m0P2SI0DkwvEjcIdNVEL96/iv5pGMmcpgE1B3pktDhwQKw9vC14wFqg7hAFu8eHQ3flYl9mOBJbI
c1mC/wBKnn+sKZoCY2pVcRBOiZsLZFv0PYp2X/RV9+xPucauMdCXQ4Z0h07heCdOX7nq0w7lik+7
zZH+TbPPWEFrzqshcw9Nl4HLprS8rTxMP7RO3nyQ9j7A0wGC0adrpKvDJ9fwxD39vWsLFlk7noOz
gtr5LDlp2lwHMBW7B9K+HOvRusK81+qD9ycN4Otly4xONU2I2e5LGgzbutFkmAkus9IVKQh/JzTw
WDHdd2Ky4a9gqARJkqsIItxzWzor0T1ENAwXYUDF+5poTf/S0TT+3Q7xsDOMxvtQtO2PoAC1rfiT
/fPdcYYuKMVerh6yDTr7qEWU+YmJtv1h6OoEoa+i0dc+Apv3OixXPpyNLrphENC4/M8LZoavl5aB
Au6hKqrxUW1VZ0UOZb2+/23ohKuy0SnRDHIL/bX9Q73h16NseEASqjgiPNuCMbXeX/IBfAh4hSSM
oEZT7HyUAcQxZB/hHZDkF6tWn6pV1g3W+va7yDV2frnhSgycCCSOamGtNUv0zDFWUwvU8yELScYn
J9N+h5Vwn8usDj7VRnG3q3glTNO0pALAu/Fyc0HOTE2dFp04MstBdmSobB36tohWPuDcO7HkymoA
j8sG009ls5MHzF/fqdO8IIj0Uhw6ozF3dFXEnuvsvSLtlRdClp8ik+wyX+4sXJhGPR0tcUCkQuzL
srAf8UBxj2Gex2/v/ljQsAAUWZQySPdm22jsWr9tHeZOTEg/6UFSfFTJFLZjRZd9YXhtubs94IVW
HmEDvplkr2C8w01gdq9JOrr0VDudgzua2WHIdAW2atD/yWtde4hF6fT7rnHij06rOcrSiuvOXWWa
N0Cpymuk24HM/0N3H5ilMoJIggTTT1+HJsdbl96sh2QMllifpeB1sRBF2/irJPYazlRKApieNhYi
MwifWvaWe4F4QG0dN+6ia0N7AUDe/moMWfEMH2z4rBh2/I9OCDWRW/HTrWXm5QgA0lfH1e1JkVti
tmU4HmVNQBC3Kcqeb8xggPldGaM4QKFPt0KIfN+aerrPgkrZ6ogZHyD8gIBIc1ymbg99ZUUzNHma
C9Jc0orOh87TISnLXBOHMZvUBUbr4jDAJHn/uQRKhCVm0eSgujlbZjEOrALxKLJQKy2Wepsni2gI
fbCG/b0LzLXNI8MbDThs/dCePH+hocwxHMgKwk87TDt0prFpQ30DD3jHupMfXps7yHdS6ZMrp3ty
1/grGrQpHNbMa52DSLBp60rdWgylU7w/o+Y1mDMJmCDfnd0zTYhOUcwl5+BDXN1VqPWvTVF/u70M
rs0aIHMWAJ0uPHLnH6hGe6OPfOeQO4G59iDS7NE9TLcxWkQvt4e6hL8SAQC7S2dF2gIXEHFCM+ng
MBABmmBED4olAKjtIbR9JAAGBPL8ESWYysx2qd6upmk8DkX++b94CFulAAfplWg+h4bAP62Voifh
BhTPDaKMorWZt95KhVmxcuymPVIE0pfl0Kk7vqyyt9Ai3Xqiq9U7N7RrUy/9wjTWK1F/rjIvTLBM
yhRyuccOc2vhy7Brld5aIjQ6rW6/9ZWjmfSX6gvNRmC4Fy+tee5UIBh0MFiwS5qr/kdEA92dSipw
NBP7fba7BBS+tIzzUh1DEiNmwSVrutQOM5bu5FjNxkUkY+Vq4Blvv9W1bSg9G6RIM1t+Xk3FJ9Jp
It9yDtw8nV3RWdpBR3LyTgi7NoqMkWQZbHaatudxJbTw2cppdh1qxDqWtGZCLhDWvR7TlTIIb0BG
S1tY3ldmyZMS6SM6PIp5cBBq2aLAZqJiIKKlP3EvqvDJXmcpig63J/ByBYLl4SLNVqQXdMGuBCUM
g28M7INTa+2yc6pg5eCpuWDv3IvOFy55EjmDSi4pMqAlsoDZ8a80vaMIPbYOQdGhuqPj9Y6lvFdh
CKMnFA/QdnXjT1WMMdMCaRRgzSkkxgerRdpoofsJdXldDdCxNHu0/PBqL8q1iFGaWXQ1HG4UKJQO
hbqi1O5cdy73jkOiRLleNmqhCs8ipGIIbD/U2jxYuk+/NB2LDz0e7yho2tYirix0+m5/lcsFx4BU
MmidydKsM+tVJCHub2NRmodRQgAbbNn3g2+JO8v6yu3YoTFrUzLlwgjQcHa8RP3Ui4xYd2gw4N5Z
fmkh6mS3+soeKy7FehzsB1tx15ZInUPix/0fN6ySO09x7V2poFL8AFEJG2o2ua4XZZ4bGebBSIW6
HUrr51j397Ksa4NIIhVJJ4wqGP/nO7hT1RK5r8g6dIkjlrklplVjTvcsPK6tE6IehzXZJ13v2Sge
kB+l8zX7gOsSCU6NhzcRslim5N8b7pL32sXXNq9QYSdRVGT7ztsegdZotWF61mFyG4+CbYyEaYqc
A7CH5E7ufmUCaUpTo6Wuxz6eh0BEZlGSLEgS6Cy1MK3LvkSp18T64t0rn3HkxZ4Aw4VutiQ9vSoD
rMnsQ0oP5kNtAgmJlPj19iCXkZZfDn2APiBFKWvuxJQh7sbCb+yDUdTOOs9amhKeaj80iYeMraUH
h3GqzDu53GUpjAUhdS+I72A+5lULp1Bc9GVL9wDcYoL606nt56kqKZMMCIQhm+j2T0pfj8HKrAL3
WzLqevV8+72vfURJkKGnxKvTMDvfBbbwkPyoJ/fQj535sQw098lq755jV1alDCrkxCTHdFzl7P+V
GkdRlbta61KI6s2PQoE6r5YIeqnNmK/e/T6w9NhsGr5PROhZmKQNY9WpmXmHkrxyCTFTW/mZo9z5
cFdmjVGYNskQ4wSbLclCz5u0jALvgKSm+5zCEVvQYUrvpMbXRgHWByJTpRirzS8USWhOXCVYHrab
e48GZjeLGvfuO9eWy9smKG/ApXCxKYhyxJx/m1KJu7JHvuAQT6O9SYWVbIm28dF2Iwp3XTk82Fmi
oISIx837vxVAZcwOydKohs5WRT+JiYIhSux6IXDsMwqEi6o+RNbs9jjy95zfpx0CsA1RSzJpuPaf
v2FItzlNEF4+ijDMj0bgSV+duNRj5NMybRUHcb0u8Vf3378WWYmqARSJTiosofNx8cDOPNP38mOS
afpaSpMtI2iqd8Kwe+31uAoCBDmtlLnVp202o9INXnRM8M9UtlWGetFS1veRaBVasW3S3lDRYDT0
P5UizFd1MCL89vp+OhYWlNbliHZxuApQyMYcgb4sUnZqKR2zi66Jd34yBfFqjMbpm4IHsb8My0JF
qaVN+mGJXwOCCvVgIFUEs8Rb4h6DvWdjeI22aURaIP7HGRKskR3XP0/eNKgLL7CRx20Jh38UYCrJ
iuKhpSzS0AlVvkgQ988l3W5jFSVo8u+5KqkremVU7yJFmVA4y1V8v8oqaf0v9WCqOzVSMftJdPcZ
Nx6FiqyCYthOVYo43zdjn4fLliMKBL4ddM0aTHfqrIsG6sHSGMp2XDtD7WULfQrDb77V4sKeo8vc
/A9n57EbN9Ku4SsiwBy2ZHcrtGXZlmyNvSEcGYuhimSRvPrz0Gfjbglq6N8MMIOBqqtY4QtviIs0
m78tQxdMTNOdrCRAHfAhnbx22IXIYd57nVfCQ0Gg+7qoVoDoha+4sAdziuKssconVUhdJyWlaSri
wq6x/kk9X9+7QeP9VwZicu8yHAjRt0PQrHjn1goZQQO/9T9oen4MwJaFjQOLrooMa+ExL+r6uvVr
J48Hq4v8ZCBRiw4h8itXXSYj+qQZeM4Y14b6jyOEcVylh+UAqBH81oO1SJ9eP1h/A7Gzk7VhucA9
oMIL/Mk+3eGhzsSYl/54nCbZfGq7PH/fNb7xUI7KFHiVjsMNMgv6OjCM6eDPhjo4mJ+8dwYZGrFX
I2XpdGX0YJn1eOHMv/jTuKKJmTfrKWpppz/NGjH7kLqZj0rgubmso300+2k1EqOFsgn2eUzVHwlC
YEE4n3+JlajQtU7rsWIvB3XzAztT61cqLLTbnWhSxptvv400sb37JHcAO7bb/5830dG8YS0E0mMl
UhNzNwr87z0Pba8LK/H87WUcDLggdHPVknyfjmOOXYbjhzMex74JblRjWB+tzrYPVJH8L6/vh7/Y
/dP9wFibwwviBYh8nOPQsf9QLadRHYPcqpyd5RfTI4KBtYrXtu5qRPsjWeynfEAQwLZphWs1ee8c
9u5nO2wRxqRZpfJEIpbwe27G1kfbZ0z7eCYLbnZLiFdIPXnRvF9UmN8iu9ho1Ezt4t6xOsulKy8i
aICWQAd85ptVSdVU8zc9+ogB0GjL5G2o1ilK6npCVvn1yT+/hsMNhUfvd+ufwr45XWd/ncfSn+vx
qLkQUOytmj9dgUyVXpfmoKGrJEjKzvvXB33p41JX2QA7Gz/+nKDp2LJAYTUYjwum1reBJwqUA535
UBbZJW/259EIVSJIfiSGdL9IeU/n5zYFt6WVqyNbWiZqtdObbrKnN8O2GAU8VbihUAnDz07FCkUP
YrslobtY7U53FtZabnmJVvvCstGt5FnZIh9IL2dnYkQNFKHzQh67jEt5Ad6dZLmwcBVAD/XNX2hz
bCe+YTYBO+R02eoAi4Chb+TRaH30WivTjGf8nGGkoGX6+lAvlFLJZDeBEMIpKmznbWUkK/rC3wId
yINOPKMYuPdmRMs7Y8o/zZ03fKSnod7B1yxKJDiDaUV0llJn1jXd4fXf8jy1oUsKX5OoB3Q0FJzT
afPcGkMZ9RJopdHfegh0vjfgpebUb2o4YtmC/2Mnluy65r7Ym+NgXHibXvoBENC3Wi533rPipo11
75RFVn+U2tKHRgX+vFOVvTS7VDTjd2zQmbyFEXDDuTrkAP4v4Byen5etOLS1UQgAaTCdPUBG589r
CyvsiBR0jdr1uO614YgL6/zCKFuTEx0XB5YYmLDTdS7n0lDSBrhtY3gGZsOT141vDm8+lRuil+4j
zSYu9nPMBNJ9k72Qfh5bhPj3PlXvxIwu3qAvzAWcGl0AwNu0O89bxTAvqrxcfOeI/nW7YVDHPe+I
cSFefnEUbjJaqTSlSeFOV4wmJGXvvHIxAi+Gm7Ww9KeSyO7Ss/vSMJskDR0ajn5wXrqth2jwZJSi
xtBU6l5OeYalShlcqNW+NAr9e3Y4Hx/lvbMALGi7oBozwzkuGG0DOqub+9GYrYfXD/Pft+v0XY+2
rB0cydZZfwamrfuoJxMs3GNnNuW4d01tfLRRtNsVwWAmhq+iD8ssxh2ydvNeLVP3yzV01MYC55t9
ViGLN47C2jtlN5FPjBi4V2Wwl03T7AkvjcSddLvHeyk/aJl2e+pwGjJ7r2P8wKydZfb5lRhEhkHC
Wly4NJ8/BTS7yeAdmnabN8ZZ+jsFDlF6UNlHegkoY4ogShQ+z7GmWrR7fRlfGApVFaSQKK2D7Don
JoxtMXENWTCedBR+i0o/TTqu8c92VhgXhnoejDAVKtNU7ykGPiMErgA11Uzuw+5D35yQ17rv4Ks9
Vv2MFVgT+r9X0a8XbomX5gcYgnIC1x3ci+1K/ieiTWsdLG0RMmi31Nfr1Ht3HhQ2ES+TZV6oWvwF
PJ9sSZqfYNU2gs9fTaCzne90tiFq6eujyDv/FzNa15uxSm3FmjaNmQxD7/gILvbYBKS+5i6pkGTe
F/3q4tel1/UIOMz5Zg+WXx5VhJBHhMprFauI2n7s8MoezcqFbQOcJP0z5FVv7QgA+2NUVYYZd16r
+r02azLArkGp9qZcSOvi0R7tKCkYfNgJOWRF0mglo8TwJsc+TFIvn17fVM9uAFIcSkMgBdhZm5Tw
6aIPJtXyoDLmI0L4xQcgISvR7cWK/LNPCy8B+jGEWh+O6bMoJkXJVjXwEI5e71oHZL2yux7SwqH1
3YtcvC2QPPuyVO6oiYKr4Z4+L+HlgTlEkeEWWIWayICYNp7rtYVhcu/aeLaMnf5gSj3dlKJ09sg+
YneCAk7Sopxw4Ql/zrHhCQc6Tmt3UxV71pvOixULxrkoj70ZqI+k97YVB0B/jyKwqjLOjTBDdhTv
SfzPrPlziLThENf2BOEcsRv3A36CrnrrhcVv+oueIHqlQXKeZwz5CKY2RJdXWku2rwekvOu5KfcV
RY4LTa4X9hZQIL4DbC26F38rT/8c6GJaxqCpQ4aa1gmT4KXAmgKflDfvYOAMEOlZ6S0f3n7FP6PA
bwuIyLwKmYQaawVMQBMViHX/+ijPg2NKZMhN8ZCBuzTJhk+HAdhC1tov5ZGHuSz29uSMd4Ma8MMY
Qz5xnEb1GiTA2LKvkV49lMCz0Pi5VEv3AG9gcd8auPFzwMPRYQXi7vje+ayF5lk3jOq49EA4Oj2I
q3nA4e71Wb/wBclF6eXSyCUUPrdQNoVQRph21TFd+2lPjq1vet2OFy7jbenOTiwph0NzPwRMwC1x
urSUp1J3ttP+CKi+2EXk83vA++oGhZYmaTw8gF6f1Qu3EWRlgN5A6ojxzwvHS+GYcvUR1jCxGbtB
cRcPznlt3ruG3b01WoRityXYdBM2Ivt5lUavxhjq1YTSh6ljLNOovcXX45Jq1kubE1Lshvh0PRgr
55RVW8+kQEjsHbkxsCAolSs+Z5W/AD5ZouyXHbX1lZdJ3CALW0XvB0lBKh7RipeJqyureGstg6oe
G5P+L7AQXrWzl7xtBx9TyFkcBxA4+wlKXpgsuH5c9VaEg8jImAAfHPdSBvssbGFcXphNLQF8LXy0
040UhgOg6MjASEJ12NI7WbUz9Ggm3bjCAimstX9nGeQiF/bT32NwtoHh9XMzbPJhW0/udNx0rVRv
j3VzzGyJJzWZMajsOrWsB3Z1LuIyVMOHiaqm8SXr8/onahGYOevc9X8aAq/tvYeL1NFq/BXCjwRm
mDhVXn+za2E8evQevlTj2l2lmMUGybD5S+BxO4Q4oBiF9RV0f/FdKhttCBp89c7AWERco8AIe2jo
2lXsW3sulxhUul4xzQiqn0qE1NQgDDd3cCsRpLKUeTv1hvd5anCP4PfCmonDZcFO0vawBu20NV14
h164WkhtkX4GmEq6dl56qq1ssaXWDVoFXpoEVFj3Lb6BF3bitvKnXwaJEN4foN10D59pbdfTTJPe
bspjUcF1KiAGfQYyUmyWSW5/GGazxly9r9ZflXD9GHJm/+X1u2YrVJz/ALbGRkciyTbPg1pkCaTV
GGGJykvGk2/7fYavL2Zwv+iUDbcCIcPbXA0LpkS+cen2eX4euHYI7CyoUGDxzjnmltPCeVrrctO2
qOM5L69dW1mHFVYmFnaQmQQqdG/+rux/xqJOiBgMONjTs1BbPa+vxztZVYP/wSlb6E4iT/On19f1
OfSHBAgZKzr6CGpwv277659nv/X9tRurXB57XLn3YSmjBhHDafzVUapZd/3sj+LgGWbaJeG0HSxT
LY5IynUKM0TsFxxqaoQEs3hCkPRnmEf5eOCxaDD3G33UBSYeie+TC0rqwm3x/PVB+A/ONZgRkAKo
dZz+8DQitbU7mh4FW+KQRupXVDifiIvsCyHCiwMRJmDoQKniWZXSGWaqH5GkuAsXf4wbM+h26Fqm
R9GF4VsLCUQifAgEE9hrBDlnT7jXYUAs0Ng45lNoop+fmzdWYQ7iwnHe/szpaYL+T1wPCAAAIIHs
6dppWaSRoyJxzEtjhKoOTQ7zqLncdwKgZVEaziWM/guLuHV/wLdAxACtd/akyLIeOzl74liVKJxM
kTfRhZjt/eqZ84XJPb8Rmdw/Q51VyPU6ed3SQic3vV7uVrcz8PB6u/AkmMN/R7FPl3DJh8Zy8kAc
BYloYq7huAuMi4qHL34o7jwfLQX233lZBE0dc0gXls3S2HL0leVi8ts4CTTXPzgqXRK+eXHpqMcj
rQz2EOrL6aRA0xLsuQyHJW9/ExhC7iFNhhdO7vO7nKX7Z5SzD+QuYz1SQRfHYAzMQxm1/qHt+mzX
U2P4WNlRuQNaom5gE70ZykE4tWEcwIdjVkBJ+nR+RQnlS0xRewwi5e1rq/Z39pJ/ff1KfWGr87k2
WViyZ8Kos+nlQlYOBSamN0Vmgh1jea2WSuxa0y73rw/1wvdCqogwDTVJ5JDCs00oPIkSPYCNo7Yz
9aMm4j/qkCLE20cJ+OKUttkT8BJOV033rUplxihLM/IKAePYgqw2eHz7MNxGnNxNpA9A2+kwGBtN
TZ5moCrN0Iq1F+gdYof1zeujvPB1AHRT2kZRGwbuuZAb9t9hF2KXecShLf9iTdG6F9GyPCAp/faM
GikjouiNi05t6Dxvd3rPUB4+3Mc2De2rcQjlPkXw48Jpeh6c8Czx9akPUE2H4nW6bB3hUA67vjvq
tvGexnDsDkIN1W7FrZQ+qxZ3gRiHC8yEFzYeGSZhiQubCtDa2cabZNiZS+R3xykb3Xe+sJckEG15
IaF9cRQ23f+3PNDEOZ1a3hjlUNtLdzQcuzvkCphmaOrxf1hAniWu1w2lAADrdJTaD7lNZyKgUAns
JfRKizsfl6Ssg+FesbZXk3FRke6FVHNj3QIr4z7dqPVnoy4eTvP+GoGGYgPd+lio93Equmxnjd50
n/lZdmOBab+zJrO/yugH3QW6V49ln15CQLzwxhAFEN57G9efu+R0/sGSos+n0u6oUguGV+vmV305
Ft/E6MoDuIvwUvTxQj2PbwlahTGRPaN+fDoirLct9J1bjAq7Y4Ct/d7GG3S3zPiuYA6IPwsab8Z9
PobRXlTOHDu6K6/McLbHZBbZhUv03L2GQhRKGiEhF7+K1vp5Dci3esOeZeYd+83odA4whY7tFuST
MtzsXb/WQxIgNfZQZrP74GtH7KoeZb+8COdHgGd+nK+R8bZA8O9v4g2mWb3tS+pkp0tU2p7m8+Mz
aZkkOlUB+UvZo3F402X4dxRU1hAMBj0MSudslE7YpS9xtDrWFBk39YbwUKOTuEsHx7pw7/4lfP4T
c25j0RzlMgQSSkfkHDkvStMa1iV1j/Db83s9Nja5GiGwTPLeLR6LAZ/kGJ3G8MfkKADgvSudEtWd
qc+SeVyLgw6x5EkMYw51LAPR/2wbDN1ieiCqjl0jDz4sk7152adDlO+o46hbw5P178U2zMdMWl6d
LEMOgL1aGi9LwOIuwUEFraBLwdOnk76zo5swmBF90449V1DiwnSNIQYLnbjIUVhxNwoaaI1yrCqh
AdN+E2socaJI5/VW12ujd1WFfKc35fKj7Y7K3w+DQwOtACByKUM8JwlQgObOp87nskos7LlEjBBh
6S4CTTK3mVtQlKKO7mRtZ2VMFqH3U9BkN3639Mm8cLo2Vaj2sNbRJbjRFjSdfFh+BlgjetI0ubZe
0OlWpdqZIZsaWTjU2cDNOrfAkUJj9GocEGXmyGbCpx6PAQtgRs9V1g84/s4bUZ5/FwOMA+VB3nQA
B2dbGZmCvC2AQBzzRbsfKifvP4yoN1xoRWx/5XyupJrAbyhDwGU8i1FAaQxDaZh04OewOwQ2TNDZ
bMur14/l+QX5dzJ8T3Yd/8Cw5exxaICRTo6w7SM2sHNxFZXa8q4m7aif4ErkUxgq6/PCZ5FYV8n8
O4xHCbpy0cUTF2fzQGrcl/Hrv4lmy/ncuSZpy2/SHrRjaECffuccZcIQtOl6VNOkvhl8hF9wl8sH
DfghotaVKqSHo3Te4/o9i7huw0zEwvCa5ipthJhi08+KbJ/mQbdSclPOdKgMGtpUFHKQqHi/mxy5
ajLa2OxXkz6f4aZz7Lv9yh3hBHNwZclalzvTm8GjLsH6ZR0FkrWTPdTXQTXrj/6YAy2UFcrViQfj
474TZl9RrDXht+NgBZEqKGZdJTrH/GovdZm+B2aFd4p0lLrPZb5+8+WMSezk4g0dz6pHhww6kwH1
f13HcreMWY+CbdsbD8vKn42rGi9J7os+/J16VGz2mxvyRoC2wp9tpBGIEqmwP0qm7e4dhDzaGHBF
WuLJEHV6J7cG3I4vWT5h2eD9J+aMG8psfXzI2rnTC2wqt/wvDPtxQ+wFg0GiHqo7YYLyA8niU/Hq
vGh8NBpqpzGZx3AQYC66JMqNxtnjel6rpEiFeHB0kOudsCQL3A+uHBOH61DGsAKmdteixTMmYTFQ
yfLwCX8X1ZH1Xtlz+t1q299a2fbnPC/os+oWfKnpaHXAGrU/iJluQ1zgg/OAoVrzvq/k9JjS737q
/SF0rhA3tW7AHUh2h58W19JX4x+se5z24Hvr4MZRVOcr4NpB3mfZiHdDUzpoU2NWR+bkGpWybsO5
bJE58uzyqhE5tUat+2W+yj17+hkursSvul/7J3Nao+s8UPKXn60znuXQ2sG2Do387mFIzG5Mx+ah
ltNwk9qO+pXLshoSP6pD4Ireav5sVsu4k6DR8Mae5XI30Er8Olhlf0WLlLuNCnzr7Tb0eJ7kZt/+
oKNOecEo+uBIWVkPVyCBzQ+1YyB0KLxo+Gq2ffmjz5b1vhy79btGQODTgpnJGqvSBd28ssCxt+SY
wGWimPZF4Tc3nVtZj32hhha1kNT/HHIO1nhQ5lCzHbAas5dFh4nWU30nMr99iAbHrZJc9FMZ967X
dckwr929rkqzjNXoBg81RKdxbxhFahBDt5l7PdRe/iWyGv3YCzP9jk5b+CA0FJvDFAXVuitD23ga
htFc4qaTrU5sY3LahI1s648LLZ5PwvODLGnTApfwlSlVV6FyxvkuywEu7ppWj3eiku7T2tpAfWfV
uEQy4Fd+z34GKqWDd6Wus0pa4qF2hTXcabu1f2ArMD16YNSKnbX0KAoEVobXvCXyXH6YBtd8QOF5
2EAuRvSfoovmJXTtQiuxp1ni8VDoNU+WoI2a95VQVsf7resm9sp56e+W3B0+5KXg942T4JaaqyHg
Rmla426pzQbVcwQIiDJ0Ifx48Dq4JbyrMoEkpPemV0Yrooj1iqm2XuVndHIoC8rKe1h8w/+JoHBl
8tY7wWM1Ze2vqnfZB8U8Ypth1d1I1xq73OJ2aIviVzWlOvuUqc56NOfQxQ07g1kVVxaaD7eWmn2C
76EXdwgU9YSYssRSHX/bKk/oNA5FotFv+WGDX15irj77O7jGNftYeJao9unUDlG8GK4Cu1WI+t1s
gS38sCkJm1eWUOmYSKWCIu7KrPrTNCpK41x4c76v2jL8zTOve3bltFyrkdQyMf1mTZOMi+yPNelx
PgTTaAAkgjTV/pxTD5FiL9VfK8soi91YbqajERMjo7HT7vsA3xyoKgzAHeT86HelKtogwilEm6Td
rHWcDp7y4qjP4TUMqHWLOFhU5O+MrsmnuJtb3gGnMFAGchASuHaDfpAxm5L9KEbTuXY82Q0g2Zvw
v3xVc2LD95AJ7o3GbR02038QeIPPytTrF5ApRvh+sSPjq2nWVXmYZ3vID2BVmiExyj5a48bGiRpW
a89Fn81V+rSuwKFjjT3jshvSCjzzAjP3c0qR4VvZD+tdna28KUqXPBA5UoDkjvOQdo/+soj6us+1
1dw1BWiUHRaL8/tRzpBCxtYo/4Ptkn4pwKYf3cxT8F8yVPLjTaHyq12I6LaTBs+QIdfiE64vRrYv
APFQDOxNB6j6MLs7QK/INydT33TFcczzTl8bsJTlHecbe5rJymfvXaXGJcLOuSrxYEJnI4qxUQm/
rvUUzknrrj3x8pqG100RZh+HxpHyfkXBv937FXAW+P9dNvFFhZ8ng5H5dtxB3+EEZ7IJdwAKGnY2
jt3RVTiWm6dDwfO0N1SjivehlYOFyaJmLPcDc7L5kF01J+FSrp8yD9IEwbxyyyQvTRsZ9GJY3tW5
IwCNA6Etd5vMTxmL0ir/jDaBbFwaTQGbrF8tIvZw8CPOZto9rUEl+6tFp0ZzAG/KSy8krg8JxiTr
dZTS2X3fQO6q4zYsLefBTRujJ9qo++Im6nrzWlCYPvShn+c7/muKgOtAx/5KzUFvAj5S06/W6su7
bBjTKvYyOCzJSDA8kKBm7Nep0pVKrNZDww4DP08nOBfbT9Kd+4jKX7feuQBuGx6jaPWvkDht3ws1
yfZTrihGIShsI49vpdLI44nPpOJ0nUBI0Q+o7vNIY5gSTI7xuExT8a3H+/IeTrDjJyZSMbgziNyv
E0yb5UPjOtLc0W/JI36ltRqA9SYrhBNjT9dIfLt9Qmfb+QNndXD3Y4Bpw9XcLl0YZ4HbXisPA1Bu
hcV/11hj8xRRPcfHoXERwoNj6t9FlVvylzsS4p0M+/yHY/juHzcwaPhwoxnmp4lPNbMehbHsHSIx
gq0VO66kW6o0i1MupihuMTevcG1uIyeByDP9bgox/Uk9V6q42zr0MTBBTcPXD+ddYUr1ccZYp4pF
tNbfOtfI5r0oygCKdxvNy7XAee/LQpI4J3pMvfxb6qtG3wULfd14jmpOG5o5HcUTssA4Cyv3cU2L
FF0JHZiYvQseuL0b4ZC4o4uVf9RVVP1YQP/Aicindy1Ay+9VBocLWVEp42Etyk/p6nV50hTaoXWS
ziMuslPn/YdxNjiL1BsMOzbqwXo3FmMmY0MhrrZTQ7EZAFTLeENZRE6omxWtc1jzTfmwJ2RRsdtM
VR8PppV5Ox/bsC+1iqrhZmma5SexUVXuJ5z9bpsys0iON2AGHkNDeY/SwjjEc1c7VQxPV1uQmdrl
94pwQREbNHXbXTEuNYEazYYhbpSfPeAKmWOgXWbG1ejPTrinkOgdvUbxpKJANXfJXA7zTW1KLERM
v8LdY+xzuZ+wMWoSSEey3Zlpqt9XWbRUe/6a/qIhlPYfo1IQ2LUDClCJLg22szsIBGbDdk4J3uop
QzfV8FrA6GH6NXcju0DWCJG9OC0y96Mao+ldNneFimHrUY3hSVVunLdWRS9+EuVviPlC4v1tW7f5
CG5pl9ZOynFZBgIGw+jQiYQ3PH0DvjK45PFm88F2J/4+bZQORZ2m4qA1BU5ND46goZlgsKGNGGSI
ROkkm7W47uowx6ctKsJvvlN4QYxm+oLSg16K75ZvtAo8QB9hA+LihxS7El36JHAmoY6ecKcP1Ywr
MxIE40phJZPRQ92vqzzUpH1yj5xf86uZaXfvHF1E7Q3KR/Jpscq229U5FkM/lmFt3StH5TyiWR/W
XSJzFMjiaA6FjhvDx1wKRQoa0M1MYh7z5Ho2169qfgunGT8ii7Sk+zrv8keP+Ke7EvVkzA+DVUXf
myHKfpOOV18tT3DilnlB6z7Lgs95qdOfvpyiqzKCObTP8xA/GTHzQe7mqVrwrcrRh96p3neXuM4L
7jkAT6mZzJVaoRc1LPJudSbt7TO4WmARKPP1e5xx6e9M9eJ396NNDTMhH5zuKHduQpGjv3x28cPq
blI0w/W7VU/T/aSDDenTOxxhn5fugxeqQMfzYlgZUAOZp7/dsGLmpbnO7zOj6geyOnTxYqdEkATj
Ai//zA1Ox5rTgBPOZNXOEPuz5f8aU0tcEfWnepcti/El0E5YvkOkBaOFulfjvZ1qrkGDetUnO1dB
dKVAlufXndvan/GCc987MvLU7wBIl72rDIX+XFMWzefGUOyuHIqgs9d5WqaESGn322haappathCi
WhDJ/CSAu/7eQP1I3iB84Le7QaKS/KEOhP8VBv8yJR3RcBqT/oRPS82yxxlVzC9Bq4JHr8zwW4+a
cHnKs3C1kryiraCjuRrZFFiAs0CpFEh1mP13oDTmuy40h2K3Lpb5PVBN/7PTlUQg2V689570oZpG
9rIRtYnn0qQP/OZHSOrwHqgPQSIUnglH1aZPs+sV8sa1GuxQJa29Dn/mzfsM+xiRljfGQFln72Bc
Ye48RDkGqKPN4Fwo1551D7faCAAw6IRgFDdExlbO/gewYOBnkI6yc44r/99t003dVjhfKMdosVbz
PnLr3iNaG6KCjVMsl5T0ttrLWQkIj8lNNJIatgUA+XR8CjAI6bUAl31fdkmJzHAiMnP4pdeufqOM
xDZXakDABv8Ci5HHOB0rU6LBLK41j6b0nE/oJXjorHj+NWfqkkjlWRdgGwrJc2YF1hfvxmfgwa0q
U4NxPg6d80Hac/OO2kWxB8NpfRuj5kJ5+8XRoENubXqPCuFZzdAFga26zLOOaWff1/NmRbVQIO2o
vVzJbnl6vXZlPR8ObSBQkSblZ9p+5/4/Qz/4/TwU8xE7XbvaeaPIjMPcT9UB5rRZ7owhy2hCG6om
mAj8USYGd+5TXrvOfxZhrI7H1K/NOxnmGWC8ftX/YTm/WnHeZOkl0sDzDQYGhIYunC0TzZJzvx4R
LjOmZNPKR4cnv5C0JXM6U3ueDPttDTY+OnLp1Pcp54EtoNFwtr9Cw8m3TtQRbT9rPxtzu/PC0fnw
+vKfdSj/joIDhM8uZkrA4U5HydOgbBdDLkcf9unt0ofO/eS2bewZtnzEhsnaDUpfklh+XqlFnR0D
F+gJgJtAG5wOCp3AUqLrlqNaTCtJrWlMIsoeu9en9tIogOIoinq08eBlnY4Spk24UmpejlMQtoSQ
kXst8vXr64O8sCG4BVD72W49ABhnUxk30Ta3UMuRx8A8otWQ7ycIFE/YTIyH/2EoNEjgskGYohd2
Op9+MVUpyLKOCIbm11676sfQx2VndGgLXqgovzStTV6IPUi3H4Gz07HWsQ8K5IXW40DGucMLkBJX
tzZ7hiovTOvvRj69tKEO0IJiL9BzhQZ6OpYMi8AR+Wgd9ZQezLF8N8v26xB2d1lt7GRa7efUoMji
TztjzQ9jYL/zB/FhIlH0Jvtj5xQfFq/8SLGWfpNCiymQ+sGU0YUP/fygcBpN4PF8Z5CW5x5a8+SV
0DKL5Uh9Ivpgrqp+zECbfgFH6n7NTdN/7MKJfOP1b/7iqDQ1ULNCGonH/nRtrLXJsU8P9LFG2w7B
9dVUX0bkd755shHfyqBrrtelBIn7+rDPjw5oVaDqdHqZMJCc02Fx0co9paeROxkXYmvoYHwJealh
8/zmpzPFw7jB7jcE+dbU+Cda0KFGezodoMIDnN73ZIDkFORKjxSc3E86Td8omvW3pUorFQALTE0W
9OzJtquUyCPD68UqhLqqB4qRkeytC1fqs8XbejEwe8HfA8KA2ns6LeXOOUjpiGZqLfKDJaY+ITyv
3oZB/TsX9LLA+2LLgnDw2Sh46DRttY2ic+xzcquTsZDl+L+M4obgAXj3QHRu+/OfTxRm4RB0rece
lTX3+7ruTOxd/PbmjduNQhhsbDwMgF2A/Tmbi0eUXjmrFRwLoNs7v6pEMtVRfWEu57CObcmACoMs
Ar1pgiY4e1FdEc4RLaHgODWe/cmRAtfMbo0Ivd32ygsRi89XKBmNdu19VBfhVY/9zdVSgj1/fb7P
TzVoaQqroJZhoWOOfbqqkvi/CRoE9wjbF1zSZoRk4Quk7zuzpEXH3YICzDxduMGe7UtO2r+jnu1+
MywD6n0Co0Uk6x4bu3+MVNb/eH1qLz0cNHh5CTffymfgIzru6UAdAS/OcNHXtteLq1QZ6bdlXsc/
rw/14nw2zTjUkeG4/O2J/rM3F1U4DWVd62gb1kSu7nlJmk7rhTDs+SXFqiEesckvwn04/1ZwS6pm
CTASlpMp9uvgZTcl7bci2bx7pri3Fxwv/oeJEU94FvgBmuZn+1SLUg4K2dGj5eNa3w/TFztQ6e5/
GGTLk4j8/hJYTvdglYq2z7C4PPaYNiTUwo04D6rmwigvbgf2HTqjzIVVPB1ladqaHphlHY3epHxC
V2lHypHt/cJrL8QRL30oXkg2BBbTxGJnQ1W4SdvOyqGajKB+MFNnua0gQt4zyTCPsyLA1/T1JdyO
6XngAsRj67czRZKX08nZLadNaax9w8ry0cKT+oqqeERqLet0jD1d1F8ae23spLFIjS+M/sIlAlqb
ADdyEPMnODgdHUPIvEih9B6trFTfMrS+3YM9j9nBBDZTJFIKs0461+8vjPs3zjybNuYQXKYcPRtm
3tn27KSF9YalpiOeqvVjIXNUFIsuLYr9bDm9edWMqv8qkK2ZycDzCvJJNLYfXa9BR8tYNsZz6Wcw
MvOoEddITHogNhy3Q5TJi5b/0NxBxG0KrSHfKddVDzUg5G9lYfs/EMugh7o0S1vGspyy9K5vcyTK
spC28s4dzRoJp35ZvthGX9+OJeWt3QqPeUkckbo/zEx7+g40TIdOO/Z6S+xMpnyidG8Uu9qc9FfI
ExQm6AvY7k5mC+XQNctRGUwr0MiJKZfhnfg/zs6jt21lDcO/iAB72VLFFuWWxImdbIgkJ2Hvbchf
f5/xKqIEC77AQc4iQEbDaV95SyVmAaTcib+jb0VJ0HJjtLLL0UAN0WwoIefUJcSWXmb03dHyPt+H
2B6hENqlxtd4rAY6G0zX9sdpQrTTMLsf3WjGt24h+VJI5JWBXovQ2S6AH+5zNo5ynN1Bz+6bUfF+
CyU07muEgpxNFyrjV8RKWnufLGRPsBitOiARwgtuRg85ua+H2nz1moQaoD5k2ouhF0V/0GnOhpup
1OpPReYWqa9iovMr6wynuNEqk+Klq+JI49e1Nn0lhnE/44jTp/fuXNYabZRiepzmrNZ2g4LUwQ5k
hGH4Pa3haz4kFy54nhGLSgQ8XvyiVolB0ue0xw3I8ilbYp90U/s8zR1b4P1jfOkg8S09aSfB/bEG
2rmRgrDdUMzHWoyUZeF/3CAUlj8V1djeq6UDiAXR/SvPyqWyB/vZgUQIwg/M/er4GrlGVz0exTGH
nn2YJy/f12nb/DYmvd51Q5dtoFSpO7c15nu63O4eHczo1jNK61PZFROiajVKEa6q1YibL9XWtEfl
v/c/zJvy6uqkc7sQ/kOxogO81sVy1KjOzawRR+B49XdVmfWHeY6iX4ret5tlTH6nhlA2Ic2uI1sv
2onJHB68IvQOAw5UtPdcm96qWm6iqNJv3v9xF6572EVUGomhCLfXqi5d4hDOJRQuAA1pj9lU658j
VZdyGGr/Ghte/frh8SSEDZsmQmE0a1a33iSAKiq1TvRU51jO6qVngNeZwjuQE2MF4DCKrkD7L7yd
FFGJpRAMk6IiqxG5UayOIol2NMP+vyxzS/CKebMtnDL9cMVPZyPCi5AEPkmZP31KVL3oWGbNPOqD
5sIQy0LfrIQIiqXqfQd01JXxzlG9pF8U/GRVk0oG8MTTAa0hophB2+ho6cBbajR/fta1SsVfodpH
Fq9o+1qLTIf2X+rcYUqYByqaFb/iRrQvoCQrOlLKVVUFmUyvtjsAWGiMKB5T6V9zpicVqJA1OiYR
hM7HjvtsZ+MG9tdLO/HdG1zjszJqzb6LJveA8VmPN0NnAROqjPLgTkb70IRLmn08gmL1wZJK01Ag
KatPVY1Ni0VfbB2zkSyhLWmfOFoifKAD1/j/FzacVHpGggsSIE738j7+J6Bm5sbAG2cem9D4rVq5
fTt41ovZie5Kvnfh7KI0KsubTI0Kw2pOnojcNEOD9rgki/6a1nN5r+vZLgFOvVtyLbxydC/M642F
IUu2MjVfzatGq90Y4U0eXUG9Ni7ouiKVs9DBVj+oPCHLqUwIFCZ3pkpotgpCo9AsoBWX03GYwVoU
nbDoVY7xrtPCa3Uz+atPd6tBoEuWgHiSKckep6uVDPK7Rdi8IPJpHVvaUNukGdor1+z5tzPQhGX/
UZpjvdYK1tGozVxCYjw6oK5uql54t9BKur0niupKfnppKBaIYjeOJ+c7vU8A/jBefywWZGDNDMlO
CxubTQge9ApU+HwDSrQ7Y4HffTPzPv12ogJi2ZbZclziTvtsmcLbI0mS3KQm/rXLUgNuf//1uDC3
N/kkyeGgArFWC5grOCxp5c5HfJXj1qeqot4URjF/r2NQFO+PdWFjYLBMbZ2sWP4nr7l/jjF6U5qS
IFV7rIspetbScQ7GpHavnOELCHc5I0aBlkGFcs08E5U10DQ2ZppSkw42o0k/qQPsMy8utY2gb0Qy
pFp7aaUbRDpcsU4NP2heKguxElBOpkz/DZPx1UUyoiVp54pYjiMV1MOMxvF2LpCyjgG6f/yrEmt6
+OEBqAdkvjrZhhdpzgSS9Rj2lfK5HMcvBDXtlZvqzVBsdaihu0glMWJemEerl9ibkogw356PUTdW
N7NaJ19yABdB57rZk9UC9FsEegKOKxQQ0qG1FVWto8iSD7eCjvXox2h9BjVoXDR1De9Vr7PpdjLU
9lNY0/2f0xzRFul7nVd6dIV3duFVR5cDCiJxEjLLsGJPN15RJwtawNkEL0bQ8ce/Hj1sgMbpfxDP
4aVDOALBUaWhOj2OLbi1Gzhk2l+tjSL3QKUg7I71lAI30d3JHr+8fyouHHkL1z2NiIqgGLm50x83
2riHpIs5Q5+1Ubeyk+bGGAFKJQ4yi2no6FeitwvBs2zSSDFANidDrgZElRg2o5HTrumrGtUr2wa4
lsK/uYWEMRSbYXDx0VrazGueZnogEcylqboxwmyq7ro41H4p4FP+0LcHhDmLyXvtnYlE8uOfhbcY
Cj23IQqpq8sCAJZJod+bUf5NPF8fo8TXxPw8D1m702Ptmp75hVWQJUgXJyNqF4igna4CXkWqHYOX
OuqL2SB1jxh3E4XJveGl6met1KfN+9O7cO/Cu0Q/AQsGKYYm//6fuzCa2gFQVTofNSGKje6IeVtG
SQWKfrxm3XNhKMlShHFJrZBQaTU1J1VM0cWzecRZsSaMcRpg1u14UMopvjKrCzc8QACudnhQ8GTX
rMhJDfW6DXXz6DbZz25BY4F+raf/ev/bXRzljStN5Rx5q9UGhvJlh7FJkK7V+nBrkAjf921rPL8/
yvln4592ZftZImfNt2P0zwpBJChSwLPGERehDJBLBGVLIpyNMHev5NznE8JtCIQKFJk3KcPVhNS6
twY81PRjWSVwH2jdomjeNg/vT0iW0U+vcHqY8uhLBQzJ3TvdcvasjuYgXO1YpPWLG8f3EHAf8Lrp
qCyhDpbPTu33+jVi+4W5EVZQWuK9l0271fNklYsichSej2UeVttWdPN2Gm11+/7c5G9fzc1Gc5vU
TfLaeAdP52aC4UpKjUZ3KMyUTLQOEtuYkObSc+oB2i513Y8Ww+mfcXsCR+FR5Opew2ymlLBBzzLv
UCfedE/NEDttBAmvnKj1oslRPLJfoCigLVi404lFANtTTcc7shDZAkrTTtufOjzGx1LXOyqTymI/
VnpaHkxAm5S8+msUzLPHk1/A9kcZHAaXfKNWvwAPb7MslTw8OJWdDiC6DGis0VyYByTcwct2kbhx
YVvd98NUPmsYd2YU4DT7GwjhCbrJ4Dy2sISuLDhB8WrJ334X8Z3UgbXJ11cRSWUrCZqVWngI60H5
YsES6/2RRnnop9oyGBsHCZY2cAoT9aYc0z3YIF2G3bo7DA1Es1KDEZp3Ea6SAIbNeNv3ZoJIlhjq
jHe+t/pNpOiFvS0RPvmZebH3RUkn4d0saPkGWm7RPR1Aldd+GlNXhtHkKfexxMxsLECajQ8nRIXR
Mdg/c0uzcwTOE9feICg8hLdEFOoBOovp7dXISXUorMAdbkPDUe5FF4WAch0CKDC4c/UVHwJP94d0
CYEOqzHUmBFJq60qFC0GEpku+SYLXWerGWlXbQ3Fs2CzqXOtHYrUym+Txog/t82gfarNenjQcxtG
kTAzd9NVdfan1qh3UPNd2tRPcgSDdmGt5OY295AKoeLRWtAyksGjEVgn2ZfaDAFELk1feX6hJ9yO
8G0GWSHsp8BBwzjDgURDkh/qiKM+20WajHfukiDGqXfm9DVOGivbFLWpz34S1cl3pUuGxHdyXfvp
Wl15b0TwYyAG6FizjW7RajT4G1vAs5+XP1aUG/dlnNXozeCm8reBbgDSvLLG+0ZftHxT2XV57HKl
zADnYr+y6dMeYy9cytyNV87pK4DL+utizeGPOhxiCH+Rku91aBrhPq/JSDZhZ5QxHhGRa/iZC12u
NiNtQPSa3uEWNej5u7MY1n+4Tc1cl+EozI2dT2CaE0cXe28sw9GHlgHDgFJ8/imPgUxmveE9dRlm
6jth6cqvSg290YcdY0AfGeP8a9fDDfeNoZ+7jagirfNdgHTZVoMy9dj2dfqfoH/5anoDDD8jnFpr
WwkVj+/eU4Zw3y8m6ovu0DfjRhvU5Qe6OShvggpvf2kQKhHzrRPxtQA+hkCa7J9sQ+EsP2Y07VLf
y7u8IMIieMZtzaPO1cSjPu3JNo0cZIcSPREtLjTINBwsd21V5PFmMLLqfnCz6lmYwoIhGc4L1IpQ
ScaNEpfdz2gQUAa7bMyfmrld4Hq2WvyfVQ2atQNTboQbo53a/3IkV7StM5nGH9DplbjRNKU8xrjn
lbvE69o/WVFEf7sokx4COA5XvpYq2ktqhtUPq/aKLyWvc7zpylx/EEU5vcIv65/7kdYBnMc0kyQ/
kEvcDFlaE+JbArpcy5ng5Iii9ZNqmr70pqvfpQAzWt+aO1iw9ewoy85hJcaNW0Spsde6Rll8Q1TA
NRW4Bd/MJMn/Tpkphh2AcPWh8Yq53HSuWb1GYVM2PuUVtz3gRe3+chvHfTDNPPxCDwmqDkUTA7ao
EEO3NYwmg+1ciynF+rrJIgrmgMPuMFvEtiICv/ygqpNQtmrt6Y84vHDNJXHrfHdCZR53haJlj0Or
hcuuGo0xwwMrrsWW1YSRr3ilfR/SYfi+jMbvCdx5zScr/SWzpAQe++onQB2Rbma9jDq/wyPgKVGL
6CsJ+ggwXa10xccboYr2CqD78s5qouQJnkIET2EIi8YH4kzNs0HD9bXNVf3POHppu2vDKvoyJ5Ih
1BvFEMGImqMXKA1kNHMVa/DGTEUx/WHw2C6F5qaPSqyghJjYffTVqhOrhpSaIL9a5W30Eplx96Rl
bJptmXhYKBbekL8OYeIdei7gfjcWXGq+ZkPWrGzhQF9Rkrrycytvvr4fZ6yDQvnogNSw2DIEUJyI
0+e4CKGKCDVFlQ/zHFDkjufHI8QvNU2vZSTrwGk91Cpco6dRFBlApINdLfM2l31pzcivWZaeYU/k
MIhqSHY2uRZ9hNMZRXWmFQkmOgc7pyfrqwBd7kU2J4PPkkj5OGolyaaayZz93GzZvXNndSDotR6C
JdjXurgS8lyYuAOEVUdyieAHtMLpL+LuUSvXi7xDAh/14M6u9imvSuVKfvmW5v4bMjJxmiV0x6UT
JBg/udT/xPeUM7RacXrn4C09XdoQlfxkn88Jbjdmm6nbsmzNz21fArO3ChvBaF4349FQQcWQr2XR
rwrYSrhRTQvrW0x3DeQeGrjVtNfB9h+03BRXAvh1jiqXimI7OtG0RKi5yw/3zy+OY1QipRrJwW6t
+WZS4uFHnxTl74Z68UMbZ+nf9zf7OqiW40l1av4PCZVmz+l4U2EOMK415C2guv4qnL67gRlR3Vsw
eQx/7lsUIyeAzlemeWH9OWDAMmRVC5UI/XRYT58WhDt772ClXD+GkoofMRvyg0kkk5LmrETWb1Wt
t/Dyn48J/9SIMbdxD0pTmFttmp3t3EMOe/8Tns+FrhWxOxITpCVcGqdzSah6ccPW1mGpkmmDmVmy
SWo9vHJizjcGtQsQi28VDJoJqzPcQlktcB6H8u4ud7OX2986O672saEPh1KLndv3J3W+LxgIxBbz
wXruDOEnhkk3ohCGvQZ74REr+/Aub83wOaNyuEXJ2vQd8thrJdXzT8mo6Bp4UrpE2rKcfspUmycq
hYYWOIvWBw101f2AaMGHF4yuH1uChFXmFutWE57jVacquRYodYhUQlrySmlZfiXhP39GGAWsiiz8
oVD+JuXxz+ZLc9NFhkawYFA1jrGnLxuiPLDgPQi/9xfrrBzOI8UFx59oKGpgC1f5G+oFoeW2mR7k
cL0fDFVJjhCBza9Z7ZAbJ1EURJ4FX4vg+1aPxmY7oph7pa96Yb70VEEyoE4CKmgN280QBW1lBTQY
Sog3qTeH/3VJEW0mSymuVKov5Ks0wtmVZMuy27BWP8zUFC3XeVYDK1N5rbCjnR9wWzb9yQkB3/Rj
eKvUSbrXNacIMpTD74StlxvkUcpHr8mqB8eo3D/vL8KFA0ozzNP4BrALznLVEosSpIZaNdCbQRzU
Jgej4rTe1gtrytE6tNb3x7vwvWFnUvQjSuGis1ZPqI1k4aBAAEfdtkCB3ytMv5+XdEdIca1Oe+Ed
pTQgIeDUyiz29OqVKIcpUzRcWILaUutfXtMguhbq3o0u2GlAdJPNPKfFjv7+fG+j4XMf4taOWkU3
PUd4TWzbxSKpnqL0uRo6EzERzyCznK6pqV8IdKhLktBQsqFnSGX59P7o01jJ4ZL0AVknPFdh7sY6
/6IM2l8FrREXoxerFV+rGL6k0mv3CiaDV47ihRuMYMOgN0r3S8rznv6CMgZq1sfWFNQ5ogCOA1tQ
hKDy3l/7C3vtrWKJJCyl0TMML1BJkS5GI4LFDIcn01jqT8TI2qYVVbLP5kVcucsuzUrWh7AVM2XQ
tlp/wFkRWDlDBFWaKc86rEVYutlHpc3k/cXzCUCadghFKLnj/7kxFy2ta0uY1BjsZTj0VjPu27ob
vrz/7S7MBXlW2smkwKCf1is0oD6kC28RgeWV1hZeprOp4C1/fB8wiuyQg5KX5cPTuagG3o9pyAoV
lT1s7Kyv951WfRSfgbQ39Tr6gY48mEAiT0epUJFMcS4aggZlni36PeqNk5jlZqBycuW6Of9swFMk
x0h21/hjtbGLvEql5IQehENUBjPMVb8YrPjKRju/1AABSUE4nhLAQGvYEcozU5I5gxHUBI33AF6i
G2E2w02DXdfNR/cBQ2EtTu2VHgAU2dNvh/lr5yFtYgT6GNvbUa/KDeLh18gs5yeVUXSdcryEMaCo
dzqKYYrQHWdGyVvNFggPieQxcbRygxFc4w9tldy/P60ziTD2BEcV2W40AmW7cbXzTL2Zu3BmoRxq
cY/N1OVHtx+aJ0wbxT3SMAquGlny2CBS/mcsZkqGaAX8UKchO1pTnn5+/+ecEazkz+HZpwUGEPu8
hJvOXIbz3OlBV8bWU0lr7y5W2x63BFkfc2rX3rVNI7Y8B3i9ab1DAaaxDhgA1Ruz1NN4mxsG4lJq
r00PtdLWr9EY6w9JaWRfDEM4Poq93bZV82t0Xhm2n+aO/HDwYZZsifM5V2G9o2SeEIg9BpkVRduh
N9rvvHvuEwRN+0ZPLXvTKRLkrFTXsHeX9gzABPrwUL2Ivlc7szOtqepRNg1ISR3XJ+5LgzTXWx9J
D/M+b8bq0/uLdHlA6S5OY5SO8WrL1O4Cejlx9WCKJvWQK4riq3o4vGQU0fYGmnNf3x/v0l1Cr4i8
gkgJg4LVBJsZx/vBGPVgRnvxcQw9bW96ybWTcOEu4aoiEiUp40Fe13Fas0RvyS6MII15r4q+jfdw
yagqT96HnxR5X4E7kP8D7LEKv21sMQp0fvUAEaM8yBVq6EU6XgMuXvhqkgrCMDCxYRmsNqRVF3Uf
qghbWI1d7OOkSgMPqarb99fmwl4g3Qc4QDeZW+QM2e9VcVjSTgvI8cwjZaMc0ZLavi2Rr0N6remv
oKEurNLJeKsnbGrKJbJ68tqq6PtdGpnzRlMQQhgGrDben9qlDyhpNNhiUHVC6/n0LkYjPcXvLtYC
ao1iE7v6uAFVfs0T4tKECJRVhCBhy2JLdTqKoH5KXFlogSiKBEDyOBKg9eNNmdYf7btyt+KJAhOc
UhqBxjosT9H2mBPIL8HU9+1WRfnETyukyt7/bG84hdVNyBmSLHBZEaBmczqjFpJ85naqGqj4bNtb
FTn7n2TXXbfhym/2do/X96ZFG+V70dSZRTJtK0h3YSGqb6hzqw+k2VBjlW6KZl/X8hl1SqDlYoOG
n3sYorxptn3iFr/NpVB+S34NeiVhLbGmk8E/hDupsiW1oTGASfcyfDyykaEToRTkPDK41W001UMM
x9pyg8wc3G0/jxB2cCW/MsqFc8WJkdtOpicUY08/omnWxqJmhhcoyowsJC0prnev2cy1hTBjHaZX
4oAL2xCyIak4NwJdjTVkzK4UswZF7ASCS2Wvdsp4M9mxupk627hyZVwaSgLHCN5BnxJSn04todU/
WWbiBnGLF8FEZ8M3afjtQ6v4+/5WvDAS6wTbDpwwyJo1mBbwuRin3jMChLzgoAzI+fImK3eL5g6H
jw+F5rfsiFOmJMc6nZQTpXPt0QYM1Knsf5Sd6vkhDJsfaZU4V7bGpVlJJQ/w6FIMYY3ub2xdaa04
d4IW9Y5d3JXpQZS0X2ZhfNBcleoECGRiCyJfglKyx9NZYYW01I3dqAHEwX4zdCgPWkAYr9wYFyYk
JSocGe/Stl+LePTdZC+miuVRBsQrMDUl2+VJbd5E9dLvPrxMuKbT2JA1EBdM5umEvBx2FXRoNejz
Irv16DHuRq/w9mY4f39/JPkQnd6CLqmcNMDgiuBUrSL5Xi90pXK6itpCOe6BH2SHSVejXaWo9IG5
pAW6XtRE3h/1/FPCwABRA+IKeA0EkNP5ZdIzIqXVGJSmXe1C1Wy+lWB3Xxy0zq4Mdf48SucSci9m
STN0neR7k97RIayLoCdzJeCt6Yt2KPW+P6GzUQhgkHaQetC8jmzC0wlZ+mJ1w2wvQR0uA7yivD9a
XXutOHY+CiEf5V3EN5iTuz69ImtKOp1NGIQOjDkouiUyarN5ZfPJO+BkS0g5HLBjBJd4HjCp07kY
eorpbdp6QVPBRUu8uU18N7WtLaTdfNciEpr7hloW93Zi2Fcy5bP3hLFB4JEsAycjS1nF7KGUPLSq
IgzmBMG3IvJa39baF123nkWvfX5/0c524dtAMEAcxDKY6GrRZtE1w2wIN3CQoXpUUSZ7Qqc93SPB
2F55ty6sHBJ3BBkIf1Db1fXTb4ptLC6ikKCCEBi13yZKvzHhVl1ZuUsTIhCkKk8fXoqMnI6CcjRX
cWh5QZaF4tBy09+hydluJ6scrwS4by/7apdAkzCBBckFO2ulTEtqTyPy9YE2x+K2iVASHWYtv+t1
O/qLVLt9ixhEjmCDbt+hbSZ1Yj3vsxNjJujqWfEY9p51KK0McT9prgHLtIn+hChkx2Adynb/4aWm
60ilR1aV6Quu9hXwoRLHZ8cJFFeZby2tqQOD3/PqttPyfwxFa8RiB9uyQbd6YkXXIvfXNiwCVPBt
VEzOLfgdfBPd+BotASvNs7Mq/bNkHYIKtuGu9xWeJDFwCTMMenVyqqcMqSZkKFUJQOjNLP2Fg65l
HHg74aROdds6aP5V+m+RtdOLLcbc8Gt7LtObNAzjctPjeOj5i5JYn8O0K+gWQwaefAXs0EuMwNwd
zGyjJJicwzDQYiUDVx7GYb9FtNtaNlbPE40sbex8FZCqPtkCRy9Je6seudBmpMFFU3zRe5f6eVnF
iS+A0T8ocaQBZFJrG9iUXrTEqUiK/AWMV7+GdZu0W0o/FkAvEekPWjyWj+ai9Hdm4WXf+0HTMl9D
pwDB5bKxoq2SROM3eyL3RxGxn15oIdWfbMUpf9RuaxZcZ5HzN4mKJt1NtHb059rTqnILO1WtNnk6
97d01ro/pef2HrhmT8EkDHBLTuwym30gWyGPU2V1zjZHCCDyC9wz6k3X1AMDmmOp+jAH4uhWgI1B
XAZDhr9OYigQCPJUAJCtEupjM9QHv5pGd9zb6tzemnbW6Qgrd4axSRKhfFp0UPu+birWFmxrMu2N
ZrBeDDUfnmM6VWBFI+PFQIstAeXU9sXeThOt2Uathcazm+r9DPnZU+8LwC8gMEqv130Pr4TO9/pq
cbdRaiFUapdR9hnR2LDbmQMnERk9o0PwXO0wkB4afGI22NGEy53TGNl3u1/AAirZUj3bqZl8TYnK
/kwmIjagxkr9PweBsGYbK3gKQqS1nb1jNP1DhZOgxCw2thv0Rt0ABBwNr9lFpV17O5C7hvpJsXIp
lTDF6m+hK2w4zwoRKs8IDoybpkROe+OUJrRAKzegZhixVo5Xbk6S2LOTJLlf6L5AROU1WD8GAFRA
Zs9oELduZtnbgW7cvB1C1/5VeXZWbVyhKkdlyGHBzJmthAeKno56Z0ZID6IYrhmjrxdjKXa0yEgL
nS5HA0LleUn3hpvoPxOBCzBM+zL+2WKx0t7osTt8A1M5/MryyYDzO1dZvNOTNv/VjH2KqGHURU8o
caJEheZ85n4uKwTEuwUdaF6QRSuCEWTlS0OqFR7zKFRTcger+VOYXgNoE5iPcpOolZHuUN5Us904
uSBhsraApt8oWeUGRpqlTw7efqNPGc2+KcauS7d5GHm/VSo9kT8sTvXa2FoxQMlEZHibWU7zlGhl
8yOPZ3STDCjUN+qcjD91e56AAKY6H4IHN/d2i4FKqz/neZf5Rqkq4Y3tZnysKfVacYvmvwnntEFz
09fcwr2bLRyqfH2wAPCg3ArMK67CFE3MjFB7Q1zVpwfUb8tv9SAwayYMQSN1iPPE8Euskh1Ar91Q
bVCrR6SZyqfy1GqFHW1rd6rEtporN8YeOzF/j1TQIvTZBaR+ZqGUt5HgfvU7K289vwnTpronE8Pm
umgV0Jd26onsxkON4UlIE6iN0NwSMqvRKF+FwPZx6/WK+9Kznj9wB4jjTWQnS8fip+1zNDvcYKQJ
Q0DlcGjuo6gdaeNGUYO/gaH+yrxxmgMvCaP+pnTLepAso748jJqyAAjNqMteSWzP34w32LeE5Niy
27zKlvCZSxRBCnPUnNLFLcJYgIcm5CFX8qW3l+40RKB66BF0y2gOvMCqCKZluB0quJIfjaE2fmpj
Hy23ZtgM0ybSrDjaWlmSml8mW49ew6mLDN9F2APN06UdvlVWPr5E2F8gMT5Myz0iuq27SaZImH6J
pMJ862mYBbP0bv3c53PoIW1OMdEfRhvfDGRj/UEtJKxuEeI3KmNDvMFS2f2OkKnxmvI2jBs9Nqcv
1CXTexsaw59KcwioB5QAnjFHw4pUo3os/D5TeqBRHr59vpbVU30Xxd3Sb8s+Sn8s0Wh3W4u3amT/
CK94iGormbZVM6D2bpauHW3skGRnI5yoz7dplY2/qqFY7C3K0PpDqzfulzluOnerzsP8LNQMLoNg
JyJ0LLSo2Jjw1BCuDzOcPwzQvv2uAWVVbguKBt794DR5wrn1tE9VpCQvk1VoTyrsI3uPZnJ6q5pl
cpfVUe3deijDO37fJ1bij+qQG7vSKxc8g72K2Qymlv9WO4x8gcK6VntMZixtfM5hOWH4M0SPvJPV
r2GuFFCcXqJrPhLR2MPOZm4bvl4mS+zbVTsMEhoxP9kijx4s0ZsP/KQOW4/ag6qo2lPzp28iBDGG
CR3ybzELMW/svlZf3g/45N462XvkYLLnCmwehdQzla3a6CN1cOsoKJJev5lyV5f6wZB6nAJ9/9zr
P0d56lzZ8WeDUpdnWLIXxBGxZVhlTn2StcQiVXXs+sgElR1130gFzNsW0DhXY0ZJjD/KD+eejIpv
tYu7Gg25detX9F09Zp5V4Z6TjPuSq/czUtf1lRfywvvIKLJCQJzpgAo7zS1ocRlhaXUVTH6pZEKV
Sn0UiTPsgTmOdwOYyivTOk9maHKglkiZDxyQs+4CW+iNq/xFecSEAt15m0g097PaxfyWN2a+Mto5
yAKkIBU4lgNZFOoucv7/tOkF6H7V8Yr2uPS1/myQz+c77oYBLW90Cb5zG1O+1xcy0q27EAT5KcFq
urPGTCELrwoUdt7fwRfmj3EsSQtVLUO1zNUPystBNLYaN0ckxuYjgPviGBmL99hlg3rlRbg4lJSL
o+AkXwT9dO6GKlD34DgiF2k5FLfx71hSFaBHjwHw/zErgBCeJ8vFlrUaqi1qlHfspTnCmMWqzKo2
i1phbT2Dtnl/pAvPHJAeLgE6xnSNjdXrsxgw33OR1MfGssZDYS8OlmW28tGCKttGtvtkBY3Ido0P
Q2NbOHBSORYpatQtfQFfwyhpm0GIv/LpLk1ItpvRkTBsSDWrxFLT1TYcQ7c+zoOmBCIx3ftKtV/f
/2pva31ycZJkks3L95q0kNrc6V5Qcx0ZqKyLj+qS6Z9KOD7WBqmf5YsdY2AClYYCKU+0lR6brAsR
1Tba+Dkzeq2mF15O6q3wvBLtnMoc1R3ehnCVdFyrwCBPdR40+NYjx4+DG5mn07oHuOXVMQ/t6UcD
h6W4whi+cGlZAMNlzw/4wJmiTYv0SKdPc3zEPar/baix4TtLXnw2YA0c5gRo9Ptf78ISoTAnbdmQ
jqaxtNrdYvG6xR6tGBWOtPf7adBeKdt6Pz8+Ctq7HhVHKmQUGU6XyMVAULKukmOZKvFunnJ87lR0
498f5cJjhpoSDGaufbz91q0dre/VMYt7RsHQJ1g08g3dzkxU7+ex3uvAPb7Rpbumbnf+BelNSISA
FMcwEEo6ndsSL+6S1lF6RGp42Kdjs9xxW19j+55feFTjEMaUaH00I9fl2sSiHaFVjR54tRftuhDz
oT40J5IKx77yGc+3IJc44i+cJvid58IsaRShJ9YZQRdH5u/CmdWH3iJahPtbYLFuT9/eX7Y3mMHp
AUbUnB2IUAWyQ866H5xWGFUoaE0HBg/2LUV2SiPQWw9qzcmzCq/a653W3DTYazwoiT1/9qwy3BaY
oDxqoUmulhXVczpUV+GWMvo5/WGyzQqmnAsZBNn6QQvJ3iW9MD0KKPvfljC0NTYvkYqfG6aRb4YJ
8bhdsqS4XKb2YO4cZ3QrX2jK8HTlG8kTsvophBXAy7hFgTI7q11WUMhfnKYkM8kTmxnH4fyNprT7
1+pF8bsoTP0FjkR5j92gOcLbmvA7clTMNHxHHYxfnTER0nqA/G/D0Vl+5ykSbtvMS21jU/W5yQ2n
ar2LztMyOr/f/+3nBwSUhEphUcKPkAVdPWt4DS5UwpYwyMqUXaTazRbUt/Hhx5NrnABW9mhIEtcx
JeL4BTdzGQZuWCDgVoS/1cj+oBMvZWOQkbTUwBRwSXvrU+jCWEkwTnEDN8bArzbCR1p3ib8k3kte
VleegnMEGfgP2pEMQzpAzX/1fGb8HDXtoAvNRZVTEAjbdFO1RfGYRkP6F73a3KfBGO4q6iaHHmL7
thss9VH35iryc5xrsv0HV5IGH7ccHxpSO5949dLChw6FNw/WIc4F5ERzcY7tVIZX7p+z/cJ8aVny
XEiuEGIrpxfqoMSh7Q3gx0M9V2+WWIf3MCrXhIAvjQJsW2pXSuWLdfQ8NXW09HzNwAjdGXWxMNqE
kzZc6Q697YiTcyuzOsITWabjOlVXkxEx5UFLb6MgAaut9+JrLLyNOdVPUFyD3jNvqJveVel0k4v6
vxEhfCfCGdzoHuJheWgtc7MY2aEfrD3qX4cW1bFdleFnWDtX4oCz90X+TgdEMbLYtAPXvW/s4+Xe
Zx8R23v7ekmynalQcW0rPfwfZ2ey3DauheEnYhXnYUtNlmS3Y2e83rCSdDfBeR6f/n7wKqJUYrk3
ySJdDQEEDg7O+YeX+7vo6n5hKI8gptPf0HknLOJBY8GDm7sgPPUCRUcHlyj4AXEGytSMvkUmXnkr
c7vKC+SAZB3cziRWIPUvN1QQ6DSWAvo2HapxQF5Mz1cndQ+VOPExCzllVfBRmf73rv4fQy4+u12g
ADsge3qKouxHnWn6bkqgIiVuuHZbX+9j1CrRZ6RwRQIHNvxycpPXGWqVj6zmrM3HNAje+qbsVjgl
129NlNrAB0q1FoIsF9DlKF1VD6prVckpHgg5fmUKmg+DcCuijdb9E2heOuz0kex54zqBU0N9743j
wBvkm5qCudne30I3diu60hKaTK2Ey3CxvK1G0h/GfXyiNBRSo3G8Jwp0dHhaO/3n/lA31pekVV5b
4HMkoPdy5pMJiSc15viU5xmyYJC/d20Vr5UObo5iw1qh7U8CtLy96IgZ45g68clqkmlrDmOOw3yr
fZTth9weCio8xUxelxRTL+cylLYWZFYen6iv4XXrNCishYO1chPfON+0WSFHckdwHavLmpIZYf6Y
uMkpjEwuR3UMlYfJbCqeVUVdHgfpEHz/G90aUSbFLkB/Bl5SvOj7QfFSk+wE2App2161iJDI+oGD
7sDNxv3+/ng3vhYVF1qz3MqQ15adlwbRSi8qdHEq2ijeRDPqbVOcmB9fRyATkhnBMZGNnsuvVRZN
lU2RLAgOWrRXGv2YmLrYBUX10se0MO/P6R09uLipLImfAItvE0qWTAnRK71toPR7EqWeioewHqpn
jOuCb6GY+9PcSa4+OBvtt1UrKQ2Puhn+xjMdXQcvDwuxUbw01/eydJyd83lC9wPv0kZ7YKTmRdqh
QU1vbDXa0PKtMGDvq2oTJGVH+86S5LECFxrw3VM7Hjp1VNNzZ0aqtaF9OtpbODbV1sC70d41k+Z0
voiD7K1HYfTV0tN0Wrkxbmwo+QYHt2KjzM/j5HLpK/Z1PNhjfFJMLz5Ewij9IdeJe/kUHPp0jR97
zRuEtvoOKIY0pUuK1+V4oqgKtUE9++TG5FRm6dXfAez3v4MKGYvMSPWdURcJ9nmBoiQ+dfHwJxio
bAUhIfPJxQ7gVwBiJU0hXVmytL0MszOrJqoilBkJOmC99VaOdvqL0KTtuWbSt5aiOw6Q2GSvwE2u
V1x2XcCAgHpHDnkZAOlXR23sBNppSDpnozgNqNMcBCgPUQS4kfZeOcLX3VO+KuVRUnlqQSBQFnF9
jkSL2aY3n6JCKc1N29vZW1QFVbEpQ2MYfd0ZSstvlKLXtpFhliYexIlu7Lu280IAt8KRHVa9+qSX
sRHsExVjVkePaXcngibO/cN5HXD4sfIFBXyFYpe9qJ9ESVfyIubH1kgqPnZu/NTkwbjy+W8OQp5E
kUaC65bvNF1vWwRhlPlEFyze2gaG8FrnjCtR7frqltBeSWLjdHFHLI5WoBdI1lSWfkriztxijFo+
IAXbP0sAzkctpiSJgvuHlgoVDVL9RaYZaQXaIlNnngaMjPzIsrOtjmDQx2dE4EQRHMF26sPLrdt1
cUZ1q2xOtTfYuyRMUp/qtIWuTbxmNnBNuIVpS1EQTh5cM7Cqi9UTMABNcBKo5mXiU9XEuEznES/9
cMSLog8eGwcZHrM4x3b6DTF2bRMbWbRDLhIbcLSQPrwrYVfK24I3oSyPX0YtXimJNnV6DTfddr/X
5J2bMYw/TFJhyoQELkKaK+DR9MtREPie7Dqx61M8jeqDnSExxVMr+w9zgSTgeTyCbITGFuGAbo6o
DSWoThk8T3+MaTM3TbNmT3Ej0KOhTj0cLC6gOs7y5WQ8XbRWpuT1qQ2t4IiKfvGEu7V9EABK/lKy
JjpoY2fHPnI74X7mLf6kDOPad7txBB0KlkAouMdI6RebyOnrqcLvoDrhMGBtbF1kRwVhykdN7+OV
ZsONh4NFeg69nycY29ZZ3GyVoRe6K5zqFFoTMlp5tqV/Zm6MIP4LF1cFyngMQlPRaOhXZgp9eixB
Qg/t1/tb9caU0QAg3sA2hTXpLQNo6nbI1qj1qRkBcwP/iayN2w7BjotuVa3u+h7lWEjJfMl4Iqdf
DDYbbm+ZAGpPahT0nwBIaPjEIBJvF1V2svrW+FIGFfgvr3btT/fneSOGA1/n7pYSdvYV6TDIHeSF
RNXxtu4NLJiL7CXLbetwf5RbqylVG4D2cviJ45e7eODyjIrU7k5e67VP5WjOW9OdoFM4ZrX2mnhn
G19mJRaJmMk9TU8EDu9iB1FZSU2rz3rQiaW+TfGbOHcJbTrUa1XnSUqLH6lauggt9aBx0GhDtgsQ
uPI1RI7jnzwZcTi2Es5US+ks35s4pX38AngHlGLDxe3Jq/RyOaAHsFhJ35/qdqTvaSbZobeBO2M6
k77eX/kb3xfWFDABQM7kActShll0xaiPandCqDDflbNb+g6I0N39Ua6TsfcmDYLiBi1WKj6XE+pw
wJr10KhPCGm+BFgCx3kT+HNt7NMMNa/7g92aEuVU0mwiBBFxMZhZup2Lgkp9woHLfG6VwD2UIqv/
yygIzQPel/fJUhwGF3n0C3WtPrnzNL3OdoFZlNm1K1nljYMBbJ9T7yAzSOVDRoY/WvKROc8tkANG
qbxxkzjjd5T04m3tTJ/vL9r1QDaxzAAnAtWCVGoxEIQ3bLOR+DoBTE6P8TT3B4R91T3e3musmOvN
wJYmrUHEGO40up+Xc1Loe0kgcH0KxzDfo+E3+raRgBDT5nTndWINHHJran+Ot7jvUUurxxktxBPG
o/U3E7kDv6vi4Etv22vN1vfc4TK22JJuRmld7nRaT5dzi+dJnfQxbuDGFGr9loCe+ss20so7ovLm
5SBr8a0GgdpwKyUinf/OoZ6aCNnNQXJIeMEKfLVjrKM7U1Fnig6BaEEjaUn86BSoGe9aNOOkYJ9Z
f7LAJx7aIffERrTm9C2klCGtrzvvRUPFChRzZk0/9CoXpxSSX+rPtj38L4hyNcKBu8y/4wqsj9JZ
SGgfPhy8+yQ2XvZNHJBAl8sAq6DKionzXrtGeEjrrtoqmrJ2BK+vxXdtUwmMoU9PrLwcxamiDG8B
CgxWHSqgy2zsbNDJfWpd8akbOhzs+64/hnMTrZzK6whDXi7dBGjQMuySgGxEg6KG/QD6VESsJepd
27E3ne39I3ljFF4zOHRI1SS4kfLf/zj7YFzoDClKduqyNNi4c4kyaAuy+P4oN06HzsrIfFgKxC4r
Exq+ZpmW6vkJnE/+HM2RvottLLQFjuYrRd9bEwJZrEMQpyqE6sTlhCrRpDN9xuxEWHAPeSqGreBa
W1m26+I8TDvqTlQ96fZcMYSqQQ/TXJT5KdMm4/NEEfSTNAUP/aC31UPnqunvEtT3t/vLeCOowT3G
ZBIaI72IpdwaNgyNMUdKfqLVjVF7jzjkDHS7J131m8Jb6+TJGLmIMwQZWKDvgoYcssulDFO99KrC
znn0hukjL0m8jgG0frI8JT10aV/ANUERVImhzbWt6E4Jzu80J4o0XznqNyfOGwcRbIdHyJK5SfaQ
t7zzc9qkFZqCiRkZrwkgyl2XisIBwKyoK9tIHuvl3OWtS0NPIpuW97vS47FhBUZCoYXFjZL8f2k7
vtS5BUK6+1+D+Ieve+Z+MOaPF1Al3oSjIjvnki54ueqBipuINYv0ZFu9OOQzhmfIJ+XbDlG9HQKx
4crZvBHgpFWjzIsllGFpZctrjdYS7goofmh5vKlpN6EcONlvAVX9YqPliUB9GMub11Gb0pUdfeO0
ysoQXTXMi+RlfTnZcYwDaJBGejIQa/keQgB41LL0w5JtvCss6g88w3n38xS+HCVXnFmYdZydlF6P
tnVdlE+1OUwrXdNbcyHumNhsQBa6AruUbpG6A1yfUwOOf9cGmvEYCbN6+HgMgDcBOZa3EtinxYqF
du+OfRMnJ2AuzkE1x+yo1ULbx9RnH7w28VYi3Y3QzcaQeFdKUjrKB5dr1xrNLHDwoqj8Ljlj92np
Zw446ikI7S8fnxuIUJq5UsKJ0S7HGoqAZAcq0KmqFKDLJaiVfZgF+Uh0s6YjWm6IuN4f8sZHk7xE
LifqkySbi+X0KGi0M+zcE6A/b+sajbcV6ON+fBQeJBRqaFHLrbioOfWRgGkCEOFkdrnyqTeEdTLL
9Of9qdy4k97zd2rxzAPy4+Xqhc6sDnHNk0Q1muxZGJpy7NR2eprx2/5Lr9ToUUX643h/0Bvbg70h
mw4mG4wyxeWguB5zC/ZFdQL10T/wtKOCOJb1Ng/MtZv91lAQO4FxsCERJ1i8HvKGPm2YWMUp8Woa
Kmb+2y6HZhtF5RpI+eZITEsafXD3LaNSTEsYTfewPKFNnu16dAMOKXSzQxa3a4Som0MhWkk6T3MT
94PL9UNP1B3c1ii5O6vgzUGpChZSUiSh35etuhKhbu0QmKQYR7GK3C+LwTQv1OHRtcVJHvStUqfh
JnLqT+0QK8BJ1WmvasWHeeEIvnG9MD9GRkdYLsAfCWYxouysJlNxKvTkJUU7eSO6yV0JUjfyA24w
QMjUXKW/wyJwWFOLXl5ilidlqLNjHU304VxFfcT5K/0niVqx0pK+URGlySZdjihmI4zsLg40fG4S
XfrCJ3vIU0i1hOoXI+rVZyhOYbpVykmJHpIaplZOFNOPvRuNhZ903hpk40b8eod0QUWm+3UFCIIb
Z43RYJenrjK0R+TfnUd05z9MiJdCpNLET6olSPj15UfUi3hSejw6OOWN91AZXf5g122xux9Lbm3P
P0eRc/1jq0xFaUReqZcnZwrtyYeV0+xsNaYwlqfmUUxQmgdoz2svvFtHkEQLqj8MXxnGLoftQV8E
OmDOUyjfE0g9QUbKe1AGpTmKtZ7YrZ3qUFyWhjEUW5epiIpgthqpdB+iGOL9CP+BJ/pQ+qLCQ7Ii
m1/JnG/sD44D/THwUcTN5XOohjeJYWExnPLRM5nbVG1dJVprw9+YFQVcniasIvrTxuIW0I3aqUVf
9ieyo/ohFiBLIztLd3EToQw+ryIab3wyOitScIziPFi4xfGzWjNv47LuARmQnfdYCDw0ZpTt3da2
9vc35dUCyusNI0Hpdi/RtIut77p93BqZYh5TJP9STrph7YUKr/qjKcJinMXmT2mPN1Ptss+rKjnb
GcCMIG6DlSMmI/zFs4ZRJK+IpzH98iuRzNzIceUkczyqTp5Zj2Viqy+tPTYYJ2t589ibrQF4Oazr
r5PVxCt78dbgUlFbivwgEbCsicN/zPq5T8yjG6r5D6sb8WasajvVtl3ce95DH+vaw9iPXveQ1VlX
fv74l2THoHgl9RR4DlyecxWl9h4NJeMoOoHcpTopvmWE/+U7QumgUcVjg1bDYmtWLvR1wqhx5JEn
NmaUWDvESo2V3XIVKjlnMJYkLhAONeCh5VyswPFKJzhapSoOUxg7z4Y7QvrO6nf/GrHp07h7vb+A
V6dODgohQlrDwZZaIi30UDcCugPB0bPE+FkplGxDBUscIWuv9Wqu0fWEYxIVKisA2EmYFxNsaiOt
jTF3jr0NpxVzwf4AVir5quWWgg5lmP0V1Il4QpW+OKRlrRxiYduH1MvKfeKpyre+16LuMER2s3KC
ruMBP4wdxO+jcomY1OXKB90UOX2EKUCJZzlO8HH5aZ7sNeHLG0sNokkCACSimKr55SiDbjad20fO
UVAG+p+Ytfaxoyf0z5x0+kouc61t8X7zofGFnrUkMix2rNE7ruTiMZbAjprnJWxTLNiHdjOUmLT6
g5Lrra+COHkrQrV+tvDKHjeIZgXWhg6L7vBfxOETBjBVv8XwWHxjmOwZHmUJE3zyot+YjDTVptUd
1OVmpUaJzcv1EbWbIhDdyzw53k5pKWZNIWWk/WgZSeyzk81gk3N5WAg06MF3Kj2h4Yss62ofgxBq
QTFEB78F7bHWPLhO71gSiZ8E18TTENDCYvktj42TGPZxVjrUnh3qI1+7dipjv7OMdu96SfbAJWc+
aWIYf82aXs3bQdfD7f0Dd2uv8SoA4CzJASRelz8jNjo45BkGYgKTIKmzEUMgH8TKKNeIfWYr68xo
RemIN13dplXTUSExvaMzeNOuqFEKoCxldH6RVTXmK1G+F2kzfgng4wM5Kr1n9KOTiUJxP/wzIVX9
/ePTlopIqAXLMLqsO6ZprGpDiu2rHgGgB36p7+rh4x0bZu1KRWKubORjlhj3Pk1F5FkT9p0AkTfG
XKGrV7ntJu68tfT55n7i0kM7hoYwvd1FTW+yZig/OVahdQpTzs8K6F3TMFmntlex+WpCa6P1Uw5Z
yPX8LnFRjnA6p3m4v643goqU0Cf7hJ9BpW/xK5RascsqyGkTOZX5A9eJ/tWZPKQfwIlFK9/wKiOU
3CMp98yIGFssx5rSAMMwOoGkTXWL3pmr7dBMNhNftIa1Mee0H1euxFuzk24JELKQcgN0c3lYDH0I
Gw+RyFPpooYTWlX30CbBDyyMPqxYyNxg6wEiQtQSNMpiJBQ1Qhd7M+U4jG2h+UhjKDBre0PBfGjW
/sNHk4VvejQ82Dmel9MiL3KmOdWVI+puxnMb5MMuN3rzJUHCZeVqu7WC8q7hiodyoC/hJmZmC6Uy
vfA04gN5dhQzOgw8Z3dB0DYrMefGUKSBhFbqEFzyy0pfKwERWZaGp1hSzEcFySYdldBtXXTVx/eF
rJTidAAWkQqV/Cl/vCqNYYBI6c3ipE5a+TC5s/noitl7cgHzriS48gBdZtey0CyTI1T8CaiLjRG5
VqnHdhiduh5jZ7cWzgHZlUr3S1UZPrdqUfwEKCr6TTB2/VchvLViy3WGzQ+AfGTR+ZbC5IvHSifN
FObAjk7T3AZ7R2pjCBPBMES5tpPCcOQaG1Ibe2XnyPtwOXEyasmFZK+iFnC5xrwaQqhl0Fe1xp29
rWm0XvUwe16Ggk5q6F8Kr547bEPm5H/3Q9r7TXw1MqA0hNhk6rJ0ehV16wQDud5ptBN9O4Dx3s1a
h3Be0QfbNNZ/p13wQpRDW2l6hl69c1xlh9Ai4CZN5PvZinIMK8N+H+qoFnu5F62kV7f2BCVETapk
8EHer4Y/th/PrcI0BoOw5NXaKQ2F+TMfjPS73fXqIey9ynfRyTmjmRG8lBECQPcX6EYcBjdGDweQ
j+wWLBLJjM1iqFURHJtGLTfsnfQVu7rmEb2b5HthZeLbh8dzaBJwCiiMobO6uGMyF0MoHkfBMVNx
IssRz94hNZM8x+6QH+4PJSPf4tP/OdQSENhgqJpADw/gZuDI5ZYT2luo4H08UjEKz1ZeIlSel+AY
rxgJUzGjOFobvoyZ6m5nRSk+TSOmsfcndA0ao4aJdQVUJb4Z17Q8Zn/slbxxorzV8+AYz0qJNyfY
L5982jvy+1KeWbn3T2RR8FCjunooMnc+YOTeYgXaOeIYJbp+DsrE9GPUn745Ye293P99N6ILsBPU
Eym4yAtisZdUYQ+1qozBMe3ivVmAAxmK4sUZh5OKIRD90OC5aMUKvvvGTQEQmluJJBjZ3mUi0bFM
YWXw0p0E7p2dkduvEWCSRyeuzf8yFKUJgMEk23yJy+VvqCh58G6UIz3Jr7aV4GAGFHLf6sFanL6V
EBKtJEoNSUzK44tbfR7UvsUxLzgi+jrvoiGbn7QcSGfuZLAXzbB9Vt2ifQhENe7dIZ4emgHC4f3P
eev8SBEFSXnClGPJJR29sCwrlMKOlYMKHPdWsIUsv2aCfCMAQUCDwiVJeKAXFleSWqTwMxLXO6bO
BFyIbnD50NAE3BUGR2iLYmax8hlvjsiq4pjxfi0sLiMrp7rUKYS8Mm3in3FYm49aHw5fp1koh8BN
6i/31/HWDoWeBuYE2x5wZYsZdlrfKUHbKXxL402Pqgj77FZQGomV/xDxUBkHBSGzQQa73KBd0McA
yyvorqCht/iDYQ0llDX27631QxVWPn9RuIIodjkK7Kl8msF7H4cALjb95uRRdfrkOGZV9Dm2+zVV
6VvrB8SJO5cbiqrZYv3QtRzjEsjgEWXD4UeYUOop8ll/GZA2WVnAW0PBmpaSUUA6WMfLqUVVUbuK
7SjHypyKR7tM8h8O/iJbTCTWhrp1urgCIXpyHfK6XMyqQbgUNdAkRD8gsk+diJqTleZrOKSbo5Bb
kNjCtuMhezkhPIhKI0eK4jRg5ANZwhA/odgkKztc3juLmxaOJ0OoJO3IrSzyWjVHnhCvCPto5s78
2Ciet3MQEURcvzCHF4QY9A1JTrYWOq6+Fg9VLl34u3LsK3ZVULUiMbMRjTRAiNuxCo2HWCndXQ6d
YmVjXK2jfBOzLwg/0CiIypfryAslDgqh1Gc3HZ0nw0MWriqHYaX/epULSgcEWha8igHAguu7HMUe
0CNO+rA+B6mmUWRD1a7cTEKvIpyksnSkk1Eaf5VarKZ7UtlYg+iq1GsV6quvya8gF5XMLC6gq9px
S2new0mZX2FbQ7clqx8xsdIS5zmeajEejNjxwBpGNgqL9yPljfkj/MW7j69KlrOkGHhFqY/BrDZn
cH9oYUaxqiN46Qzazp10/aFxm2BvqZn9r5k0irNvMtdcwbRdf2ealx5YUS4icvFl0aeMujqozSI/
a3np/QaCaH5OYHSsvNmvEznKabJ0Re0W0Qm0WC4/dETGUobVmJ+Noq0/eUVg7Gp1qL6DszF8OxOx
R+Y29eRM1PB/TrbLk9DTMJKaOqfd210BUjJR6kfIAdkxqlJnZRmuCS78QIgtMk8nQqHXcfkDjSHV
GtUKi7OAjYp8Ay7yW6j4yedS8CsSY7LOfWkq255e5l+j4tiPky6GAxCuD2fxDhe1BD9INSzyA3kb
/ZHzJi628q4oi3PbtPOzlXTuqasja+Xk3fjujPLudvfOElzeaUiqF1PbQjFTnGpbN0r2VAtjjdF9
a1nJOix65IR9KThyOZmoQ4lqEENxTixtenVFLDZTHymnshjcvTEX/SHtm/DZ8iDIVqY5fMnCbnjo
eTp/OJ5J4SWe4lzhUMPsRaRpS03Ppt5KzlTwbRSTUZ1706yy/X7/QN9YViQWQHaARAPedE0M49mE
ukp6dtKW0r5deYjkrJrXXt8D5I/vSExQkXSQF9dPTM5WulGenpMcO14fJqb2nI6TBfs6T8e3+1O6
NRgSfexK6cFIlLj8hGmittY0I4uTT7rzFUSr8kQ25j0M5dyvnMJbq0d4oBtCbgx/fXEIA1D8Qzl4
xdlDgtuY2mqjuPWaxcVVNie1UWgfwCKRJZIlvLN388Qp7Kw8NxSGf5uhre3bMR//jec53KomW3Jl
/a6DPGJP1L/genKgGflyAafQdXCOEek5wIhMgeXhaSMUdLKUTTIZSe6j/4p6nxnlzmMZ6B6e7umM
G1A2DA0SWkI0DsZKmXYOTbTQ/HmiEQjrDRHwTT0k1t9T3HfgJdrK+1FRbD9V9WA99PXQRltNq2oT
3EjgJL5ZjcGJBkql+qIZ4ufO7eiPpsKkYjsVs/EzLnp4SPh8BVQFU7VC/IMOI1oZief4IOKjcFuj
dRf7SW/F5jZsu+JYDVVbgfGOSph/7dxN22Koxs92Y+jhwRj65s2QQqu+AFZW+2o3uAke5UIdjsiw
AmtNkZoskd2uh853e7XU/LESEaSwYKhCAnCW/8qGPoD+hnH4zsn0cpeYNM/2K9+IT3CRzzmcWErX
sDql5e9SPs+skXgXEQqHJTETtXh0DBwnyWirZWv4yhvH6V0yB8g6DEkgRJe7QeGZIQZI6We1i52d
V0JMsVoVDqm5xpd4fydczYouC8ri5N1X+MAKtbFhbhjK4um9baDFPvRjau+CusOxxijdU6XM4W+3
E9qr5QX1Ti9M8zVEreCtdBttkxW93iALEYcPCFomzyiLZZs8zhy/Q2yMNHcWj9BautOMaOfOdBLj
b5QnzE/3v82NoEA/n9otluA0mm3573/ch0ERuaYIvPLsRnawCUMt2YJ9XWPN3/osIPv5IrTWHbbB
5Sh1qmgQlFWinI7k2mikvV9UrrpXgmKNzn5donVApiHqBouVEAQR/HIsg2frbNV1g0IECYDvhs6U
bJs2917DedaanVuUbXF0CYSdX3qje1A9MQ0+z1N1q1eFoN6VBomzaZ0uePXQP/rdoDJeHvVZq3ed
FVfd9v4nuBEyETSFfy+VYLjPF1dAEWQO4Mu6PseFO/5Lw86wfb1HQ5DQpc5PYe6sJg7vUXGxeYnN
UBvgitIRWT7kEEWs89xO1bMQKdYMVRuBMCIC6vNjmAqj2pY2bq2HhFU5OLkI+GihawUIuhqYt2VV
yy0/A2VmAzfjYPk9KC8PKoYV/Y0mXHLM8moafdMWwV+KHY/xQc3t6fusY4nmByOltMrGUIKaAkoD
/qRm+QvxbX4Nk6x7RVu9g87WQJI3rKikn4CpGksyOEpP2HabL6aVTeCwRvnTU33oX+ze6/8ujXDW
Nik0ps+WoLDoV3Mx/Ej1NH5z4kDMr4OtxAkhOEg+58Czf0yDKf5CnMf9UjV6+8sOzTLelMkQP+Va
GCu7ugu8X3NS2tHG6MMQdeR87P+pQ6cZ/Awdl9cpyQCm2GbwGVZ8gzuANZu/QohJ3DeqppzVOAp+
CrXLO78XE8BNLQgz5Pzjoc/8MaUk5dMCtr6WXlRm27IO+y+G6BDRB7OQ+l0kWBzA+eAA6gjij69V
LBXS5zW+D7PmNCgUZ54b+i4tZX0T1fX83GZO9w+vPqfy8zpvnx1VCYOdbRVDd0iGQDT7Lh/dblMn
WcNnKxpv8HuIfe3WEYF24JJBlyMbHeQl49igY1w1w7yJ+UEDGj4DTgNB0w9/K1lPV4dIntVPVpgl
4zOGBEV9CDp8ATadGqfcRIHpzhtemqrOBdd5+UH0gCx9G0sYdhW6t9kGamH65g6oB/tGojl/pcmA
1g1oLOavjXaDYv/sRrvYSrQ37ups2uZmbLcbrrS22HRVGZUbzS0TbZf1blxtR6O3sg0EwuyxSQ27
2Ab4NSD2rrfKv23cM9kmChQbYl2hRxsRjOZvCJRZ5iuBrgaPYh4Ud9PzV+fnjd38knwY4ZddrHc7
sECp7gdRnNs+BSrlyRmTKdojXtYH+1jRwl+W3tqtJChN6oaPh1i9agT8z5FNaePD5E5VhJme2X+L
kQkbNh2pHxtW67GUiArUvv2gnIL4CBKkfUUENn1LXCf5u58Hq/fJMrp0dz/y3Aj+vI2pDKCeCAVi
2b+rJOxH1Tr1XEP02lSeiB+DYjXa3Aj+MBEwmiflpNC3lEVD7hKcR2/OZyohxY6X4LxNEaHclo72
HzINyVQDV0sCT698cf0XhjFPzZypZ5c4/pQVCEB5STM9hB7q7ffXTuaViwhKUYOHCM02tD2WknLI
iIqGdHY+63pWnVI6BdvAVftdkKf9LydxoTJNVvXz/qA3lhIMCXVLOl22xApd3m1lQRl/JridY1Ut
X3IFEKxPQaf4Hk70bu6PdSOxBr5ItsYkaZ0vSZQzuUczVbl6Dsda2yEPiJPM0E/9P9oIMmqbwZZ5
TCGZHKPJGU6aHTTVSt54a4lpcPM04i6nx7y4GAO0G/qs45KyWmdrGI26d0XzKTaTf608TfaAxdZq
Ve/45MVXpVyEKgUVAq7GpWiDw73YZo06nfH8CdCI55YkrONA4vjznNXTBrya8jxrVoTvhDuHsx9B
xPpXsXVt8nvW63NL2PvXTJtcWVmN68MKHlJCh4Anvjt9XH77vsIQFg70fM5Aqf3iERY84B9DZLj/
2a+zEbg8cvKcIgmGXNSSJtdJwzB0u3ODI/zGNOmvF0WWI+uduNtScHHdH+/GtBiP9Bl9Kdn1XHxk
NYH/W1OYO6sB12olDLFDjmcNiExl/+q8Mi+06KiSoTbCjrpcPpw2xESnuD6XdMenja4PyolaPI5a
mhKnxW4ikaGPP3hx85ToIjy1DgI38MsDq9tadRBlG6DCabn1rHYc99ao6WfTGvt4DzzV+ZKbmf61
QSrV2app2cy+FccBcISm1ZttCEa09o3eFq+YjtQcnjKiOTUm2qhuQ7UKyk3kmcVvO6xK1e+Hzk12
VaGIX0HQU6trDLf8ojtToG8UtfSmfeU4iuaXbTeWGxuzz2aTjIo77lqMsd+6JFQF6VOm082NbOCL
Y94j8d5qVv3qpNrwmvPG5Z05dYaxz+uxiZllYvyVkV6MeAMBz97qWCL9dMOoeUt10SS7bsaowe9j
08UhyfSSdNvSqZk2LZlZ7luja79WOFwlmzYDyXkOJ4UyX5BGbuL3/LIIRif+pM+JN9f6ZxYduoOS
2O3fo/B05dAIUf2esjb6GZZ1V/h2HdYAFcasJe8MKrSGwF2gJ+3IhzsU8nDYJpVRFBsI6vnLUILu
2dAT6dJNgpkFvPKuVM5CM6evCiiYX4NmDQ9mOYWhzw3c/W8kR9T3osMdsMtbJd17kcUnEPWMgpoy
qGqHqraHKqM2t566E2wo5xANfYsOUKho83lMEvl4aFGJ3g6gFn8HqR41iEjP8UC9NW0eVKPr6i2Y
zeLv3Kqj3k/tlsdIF5npK7lEV+/Uvpi+lJFt/GRXVfoWBRdF30AtTvKNbcy8kTVkvPkz6T0UeJSe
LPD+ybvqr0szO2onUChk/dBcXJadOWqt5onhXIto3ArqJkdeU3Hlh31YbEUazJ+GoI7wvvwPVVhA
emBMNXgwfJilQlftpIOGH9NwHvJK80G6hhu1atcIADdCGXIPvG9kKLsuePVJNnuJ7rbn3AiiRwgK
9YshiyBxNqVb0M7tSkpwI5RRwgNKQZYDWn5ZOOxsZZpNctfzPAwKqhVJqz30SrmmAnhjGAqFuBfz
fJWVr8VjWknCvi+NmGHwxT3PhkRkmEhN398d70p2l1chhQu2hY5iLrXJJU67cp0abS/RndEvwsgx
C1rtG/5ieHShbujUPmTj8ewqXf2mFnlNpj3qJD2cgCz0FSe1/9ekTvCD9rjZ+aZS1XAEJmF+0zLS
+M1soTnkz7zC8o2pFk4EqX6Of+tBLZqjic3iW65XcbTDy2pOt0Or8Bpugok3WKaoiKR2+RSPm6AB
4019rKu7XeoMmDK1cYVuu9KHz6GZuc+DmrS/u3QO/jW7KtmzEavGh1gcTXvRY1zhh1HkpVtXRavX
17sZyxKuuM7DmIlywIa0ucOXCi7aGkP3OrWR6B6gGO8MJjK5y9uowoCsSYXankXlIT/vdkqDt0YU
Hxuh6zuEM7J/c7N2P9//ptfpI6MC7ia/kdCwpXhhjaNy1dcGB8JMgi9icppHPOWtJ/iU40q2cnOC
kntMN5WWwLL3hiNLYnvz2J55WtvxXidrezHxbKLUaHnUOL1CvuTWinK3JgirDrwx6wpGYlHijhNj
SIJAac8lZZrR/z9l59Ubt5au6b/S2PfswxwGp/uCoaqkkkrRlqwbQrblxbgYFvOvn6f26Zlpy8bW
NAwYsBVYJFf63u8Nqd6m15tpVZ804Zj7v36YvztRcDgG+UP7TE1vv5+Hoq/o47Lb+VbrLNHip3Y4
AfRHo1trEWlYaxtq1qjCQhfdju1Dvx3WpbweqRois9CDXdpN3aEcc/0FOEsDf6nqm1nI6jUNKujE
IuhOHYGFd56b1VfMDeOya+36gzf1m2fG8f5smYm5DT4C7w5gljvl/rgN09EmkO1ILV4eKEMX8r1F
dvjrR/abQXFm4J6JxRywwQN/HvV6T0jkbI7TUZkGDVlHz2s/pAYGEtEB7Nwy1eLaNjB3/8+vC8eY
8QAfF0HReaP4N5DT6QDM04DrGgbr8rA23s7pAUH8VNVHt9GnT40myw/Gx58M8HcLaBAE/7NIw7F7
j+sNNCFyv7Kno2iU/tUsnI0VT2vcIjKa2b7qYf6/5vag7qt227CoLPbTWvrfzlAL8E6DwVhYgih8
z2ZL7ft8ydfr3p3aEznvRFB3EH8/11k6tsmSut3lvBnNzZBr2mM/qPQ0GNnwubbK6lvuer0ZGr32
2c2BRyjzjbrZrRJZZfTXj/nXjYlF8dw6g69OpfLeSdT3lqyyt3I+NlrgEckqM9rM5kdRMr/u6mcq
N7ynM2UcZs27lynccdCt2i+PVT3taPG3qBpm9VkMjnnR0H744KZ+HbN4lNFigtENaQjjhp/HDrOx
dSDbF8cxzRb2l2VX6GkL4beqwiI1PsEf+IiI8qtCxuMcgfn/GZxFbPS+YSJK8nga16uOLS7dVYSr
vHyTy7aRqS71aTzM45TrZIQLOlg2BtDPKKqwmjfljIqK8E9tTOiPjP9xUhXSILjzaL9pw5+9mH9+
FH4JjxDwfCCRbgLDQZZ1hlj/88n681XeNbWNitxCfWVZZQP392OtrQX1lyiPJrUCpLdx2s3BWH8w
W39T+bNL0UiHFsD7Zpn4+ebqba3bbiyGo5qsp7IzenIZRyjmrp1JAn6L+cIaPOPQ+fn6pI+GG02T
PuyVPjrHKiiD27Uie/iv59OvK/P5I1GJw4H6UwDy80cKuMvF87LhWEJNgl5vOngN62MSVP1HAQm/
vRSUJ0gyFP4kDP18qczy3UJWzXDMW2SWDechwO52QMHd6x9MqN+Mbm6L1vCfpN7ztPr5WlJaphKS
Y7lNvRkDvKZPkg4n+SVLg0FEgUFuGgwJzRCTPtpUJJqal0+9cks8bd3ugxf/uzs3z4ZnfJIzPnD+
+r/tDUpoWKVIg5o127Qj4rPpluS3frdgVv3BTvvr+khnHDozXFHyVDga/XypvqfoF2vF/FHWEPJd
KvKa5aNR8+uChSwCCixtyfMx7z1uZ/pFX6cG+3k26dV+6Ppkdic73AbKaNVl065Tm/qglPx1Tf75
mu/m7NmIqCg7NlisMYav6GtGjCPrG7JPi+tyyY0P9vPfEF8YPqgMgHTYC2j9//wkJyKVVesF4xEV
Do4ppM42oZeZ9aFVbfY5lWoB9cgWb69mV16NiyeP2JL3kT6M40dqu98MIIji4KTQvM5GC+8GkNf3
yFE2ZzwuPQHoWrVd4bErE3fN1o9u+zcD6MxJd7DPBKLD++nn2x76YGoGPx2OqdZ5jyVy+jxSqiev
3esHF3h2XOYH5S52EWnjWn/WPH/6jD0JdqSlBaAULa3W1MlKtUOuLa2Nj8LAfsWMeS8sV4BsQP6o
Cn7+gLL2FmvcAA9d4UC3yG39cla5d9POeJnXVjdROxr93jCCPnImY3v46wXzd8/nfFlWMKBE/Ax/
vjzHAkkmUjtRgDtTLNLa2q8tQt+/vsrvXvhZWomck24tYsN3V9ngl011MB3djRiGtmxnEoErIxyR
bHwwr35zKRjRgPBnkiTSmXcvnCSFSqaU+0enwobVEsUXe+292KHj9cGq/JtHx5WoYnCNQif33pgx
9YQx2/QNj/NGuIKc2ykeSPH+4Cq/rhM+yAUFKH9BWHu/2HaE3hAZzyabya1NZK2lSb/YBl26Ib+0
pNZ/8Kp+XQu5o7NpB/Zl6AHe40wDAH3RFlShGuSnnRrXDLpp08b5ss6X1ly7932p6R8IAn59aSiR
8LyAGMLS9IuFJxy7rkCeRcKrtjwMLQ5tndk8k9CRf3ChX2Yb6x8XwUeTu8NU/90q2LTrula16RAH
0U9f0qG18I2CyhOaldIe86pLy11bV96pwC7lKlNa98Hj/eVOkfWeYQQYiNAWfukVdBrwKarx7qi6
0g/70tri3lRWVHCa/mDk/DI+uZR5JklYEIm45rt7TXUtQDUuuuMQzFUkFs+Itpnk+v9watOipB9K
xgZ/Ycf17iozLdo50GR+9PTB3SGXu/fImU+GTDz+9YV+ZalwJd4Z2MG5/4rX8s+LyFQTzZTahTia
JVQhMsszryVHbMH6oFnWRkaEdVeA59taip3f5+VdvzbOYyls+yEQs+2e+QOFB++s9moSOEbx3Wmm
9Sy+bDwbFTsmGf9p9X4e1vRoodUwfdFl/fyRSzInc1v42uUKB+MVHyqlEQ3u5sfMHuYbovVyN2r1
bvog9OTXQQY8DZuW+cul6VL/fFk3mLEmaUR+rCxH4pTUj1GbS0LHm6z6gAzFLsEv+/ea/dzqRCUF
qMOyixbl3WtZUrFks71ZmPwW1WuO0uJukwuVuCkcsreDyqiKw7qt4jJFMDVF0Gu3+llNW3dvqN7U
7ix8dezbMRf5RZlrdRvq5urK2LFrZ8YFR+ssgNJAC6ICo88BP1XdG8K01NUblpfpzewU8B/0GrFh
WGjrCkOxxlQMcoQisFfTPeFHeVkXery1U+teDUFjnJkaPbUYBspteTk4orwTvefJqJyalPwVt7D6
ncJuGb/iZpviRcydcwxWtX4OOFQbsda56Q81meu9rWApR8ZAyaOGlWS7IDUWbI9IMXyR7aTpF1mN
BQoTorD7yMuFU4WTMeZjlJlu5USEWDeHOdVTAoxEFzNvrK+1XdRnb4+yvyKrUJiRqOo2jVAEOQue
i2SU7SakWaTYbDmslXqZ/EsiQ8VXGjGBsxPu3OYUtQjXokqtTnooNw12Sg5OdJJeTquNM0en4s7Z
3Bsn7bbhEJDtvUWODYcicfOxePIbokcO0LBdfbcaVUsspRoHeW+PRasSDV+ez5o+QknscV/mlkp9
1GPdohPGM+9VzmTLnK9pMKdMMNRW+CVUdmGEvmqajn3ZzL5VqAnIfiJLBU8vbSNfNK2H+UtV1yqL
p0CR0LMujvZk1aW/MzdlPHf4icy7tUJnr/dare2qvK4eCKhTuzV3/F251noWzzjQ3vKk7RcjV+Zl
N3behRnMQTKNRn8XzLP8RJ1s7wJV1HdyWCDWex7is1by8XCO+by65qQizPcYOqhqsPxf7TcMj1ho
9G344mE99tJ6MJB7YovKHTHPQJGNKccv0nSzbafhGDgDi+fZU50NxTdg8yUIzYIFLpat1yO8Htsq
crFXhxaV+dYSrWaf2QSp1hC0OwwqmtiUyq+Jb7RcFZaz2b91Z3wKjfDwo2WCjzG4UfNl87PsiQZs
ww+XaI0Sq0nTPNQI4b5VQT8li9q6L3RUzVebrMIvPDBR0pjfnAeryH2ZlGYzQ4etaquOYSUVbpR1
hn2ctkIEUZ6a5t5YhdHgbdIvkpc1r2loq4CmNnENQ3HXzqj2wq609SFsfeRanVrbg+u1epXUZBa8
1kF7fu1NUy6oGPrRD91C63jXDQz8qPJ9uV6kiORgOY16/6q5XfXUb8HQxNR9FCmrBtq5t9Be3nLk
qfqwW+EMRV2fKhq6W1EvUWEs5+e9DGNxIaFamJEvffEtL3NjSDaSlEXEeWf6ZLCY1CTFptNJaLb8
4oxdL3fIosRDnm/SjwRcxeDUQg4+BaJbj2ZtGXOYwdAyia0KFjeUAUnQoe8QGpM4WW0dqSgxylCp
KK9nTkYbCueZrvhkN7CYOnsqP2cLzpRRjadbeUkxq/IihBaNqYKzWnbSMgnHaDCq8aI0lVsgoFrM
+97Hmj4aKnP4RhKjM+JqlmHjI3rORDvFLQX7QBu6JaFuqobYaL3sgYk46oeNRvVJuXnNmiiwMgib
sR5v7TVd57jmpoJQqVXZUbemPnk02TztWiqkLHS6wu+SpXBwam8RnoQNOeVL4g3W1oUD1Souzqkv
zNCHp+0mK6sjPtqD8u1wcTJjguxVtEyDkdU39IMe6iMCbPE4t0VphsUIISjaFhbYSN9qv0lEbUE1
zgoM1eqsNOwo0Fznq7AL/6FjF0ivp6mYvs0MoTt70zbcjx06oFFqFf2pbFdD0vTKl5Peew3vdLDc
h7Kdhi7G+qMEp3a1at2bPZzZ2Fu9dLxuK+xmrodihVOupQY7Lxz49hRIQz7PRru5cZG37ZdBM2Gh
Awdgh9DDFVThQEgI4hoE3+gnUlXFYJhrHVl10Q5083uC1UorzZKB9TkW5iayaDQDKPEeqXfPk2/A
39UWZ0TNeO6fuTV69X1d5fq9y7J6tIgok/EAVHqCXm/XBCAAuVw2q6mXrDd29+ymW3ORM9tprxPg
UYVa1qzkjlQ4bUXQ5JjvoynSG9vPTD3UQS32+sqxI8rm1WCiqdm6a2TDa8mqNhtiYmMrN4RdONx3
bWmNO87ZpgqZfc4b23d7C4C72QeDtacPeTTzdwhWRb8bU8DSG3sMWjt0g2IQcVClzOfe97Ym7nWl
ftB6d/mitvjtOW0WQkA+btXMdgvj6cofPXrljjOUWgwXv/H3ReGR++ati/bDS1f+2yz4swMTMbpY
bv040jSt8uw2K/DQ3M0pWUL7VRpbcU65Gd+wxNOLXTcGjRPhfTg4B/RjbEdi6nQvIXdQ9knP2f6l
d/TyPh/t+YehKZoZG7yMNbJyDT6CN+AW0ImlfR3NqvmG7qIgd1viIRAOnVnuapPtjmcnLDcxnGyV
iVk3RR4XRku5F3S2ZoU6DlxwfdtlubF1ka8JWERqHCyKa4rPquv3JHesLJH0KLpwAv+ww7ZpMdM2
tvJGc62xih2r9r6prQieCwy2Xpp569zYoAkldwOqhMcuD6BM1S3WGBkdXZSQuL4nAbEWu9aagDRK
TcCPrYqVANpxq1MtIjnCGmIat/Ut6szCjLYcZrGputWORpKpVDTDkcwit7Vw0aqc3nKwPWq9Z8uU
9gmGTlHc9bBjyrjjFIi7p61tS1w7XQodwC1a+MgYGpxQhLC1EfvEUti2RgfTI6ORG21phwdB3rGu
O7M/SYQeXXCrYyL6PAyB9smplNOFraaMBU6QbRahZrjtjxEfpCdd+ZUFCdidr3LH4OEuatBO3ajj
r14Fq/ZqlKZ+Y1i1McfWMq5pZJkQTdx+Kx/M1cS2Q40WDOBgaDczpiEpfpRTbzxuo15+1fTcDxKr
J8ovHPy++eGCrFphQ0FYhb1X0r2H0EzUQkbe7FsORYfwtSlf81CmYyci8nZbwtCGtU4IlvGtWDpU
JtE8WgxwqzHOh7yKpThWdZ4u+AVUgGjTapbPcjKaB23tRxF51dmvUjSG9rUWFVScakrdg0o99bUu
XO/LyibD+FcjXVI7V7KLxt4xUmbE2rchblUuIkXQL4BRf5zfsqlv6sNM6+wHypGKwZsOk3no84AI
EWcNhj40IPU+aPW8JkQf8Ds2PZdt5NUCHkAwywZ9a21hwG60jc1hp+rzmwDBAb2zmfi5JimWabtE
/YIlC4Z/9dWUWcazr62m4EgxORf62g1e5FSD9ij1pSPzYJirb3U6ky3d6EHd7HsqoXtnULoVtZVk
E0wHD5LQXBBucajwObuzR3O0olGV2bMzNPMQkrLQ9mGJheAlfdLimxy3zItz7Eq+FJk/HXunKMHG
NqC90EOQ6tzKaSbgYElbpwwFZq4vvrLquwXqshYuCw3ESJmi0yLlcTwv1lUjPYywQOMA+KpFhWMu
dmz7qjD3LtFiXxsP55JkRCXxUo4VxyK23/RYT41b3nWpzRqQqW1QkY5M8GUBf3hcs3r0Xyo3Vz8a
KYc8MlKMGaHvQq+J1gqPsdBjdObYDuXO534KvC/m4FXdIUtnSlEUA86W2FWpTqrwVx+PXXZOmFSb
+oogAgMKbwgy1Fpwy2691dcgek2t0xAmWmaPpsgLDV50UdxXI3myoT0V7cS71o1HsHbr+4i5Sbvr
TE84iZetqMLBxYOPbFl+MYg8F4ZY2hhnbzGanO+9rEsNpF5nf7nMsznb66kYPoOEGtd231e3c02O
TTjbXkfSVC62cxTNcgDUal89u5jOac/OXU/LlJahdNYPaEd/cineF62QHeDpUiODc70rWpt6mrbc
naxLoAQRickZiZVd2OHToeQs7xjC2fWpT1x6aXf7bkAWULWG2JXbGkT6Uhh34ziN9503zJeFnfd7
oeMl6uuUueHW9cuuAxVI/gRA/uvb8r/EW3P7Px9P/fO/+fc3gKg+F9nw7p//vGnf5MPQv70N16/t
f59/9P9+688/+M/r/FvfqObH8P67fvohfv+/rh+/Dq8//SNhXA7r3fjWr/dvaqyGPy/AJz1/5//v
F//29udveVzbt3/88a0B3Dr/NpE38o9/feni+z/+MM+o5n/9++//1xdPrzU/F47g8fL1b7tX1fzy
Y2+vauA3/P0s8QQf+pMgh1cgL3R+O39Fc/4OFGKiSz0PRwxHzs012fRD9o8/DOfvsGdBSEBX4bxh
/P/H31Qznr8U/P1PmE7HWIgwnHP3/I//8/l+elP/7839TY71bYP9j+IXw1n5GSbBXJ2xzVg7exWD
6L73k6nKrDbGzoy8uamAC6ZuO1l1YL0NmpexV6gptDdMmV1kNvt6Ks0vUnCwmbKDBnYfmfUSoM5Z
jQQzjiRAnIOTVjay8GtjaLSBd9xSSmxRlRx3VnvnYup5aAmhD5uVk8aQ9no8KASe0v5E9wU8qmsj
eKp5UvledxhV4B4bVTxk2oajnJraOOVAmTdLHw2Bu6OgD3viJK5bzewSnyPhjT/ZY9QEmnYmXVaS
dzjc943HIremd6CsT6mcYrTc0dB5O0gX846QcPEU5KmkGJNX61lMX5ebHs+baz7Xi8r27Va3kdnZ
ebwpamI4GpxedfWpngrnZh5M66KydMzG3foHGG2QpN2sbnW32H44Wv5i+nAUkZxVsWrKAmtKSyU1
F70pgtE+Sn8u76BJGFQbtLVkoKZPuVc3EOPSxbh0UqFvnO4c594Wf3KRHMy+5nht3ZcAY/XvS1EB
O6kCcCmWRqvfrXCERdwpO73yzQW5KTX4dt0Nm3WNTYdsklkUAKJ16v/oMoMkpcwaywRePrFeQVuL
L43PLhRai6luRWl6T4DPlg/fdVtvm66qT1BWSEvua8ITHOFZF4oggu5WbYu8znvvRzBUuQ1iUm5T
Yg7zerHSBNsvK6qxnH03yPK9Kzwxgy1L32VDncgUBz5xIzS3xhQjRAqeIZn5y1elcBbSVKfftDUZ
5DiIVqbxCIqin6beu5OuZif1ZuRd5FZVeZbruJwuzjGbY9qVV02+9UlTWHLAS26pLxezcm+mgLeR
lXmbiCHfbtK+PQEi10AFllxOFUkwIcX4erkJ77NHCDY5PqYt941hH6ampYLc0nUnpPlSI3prztTC
YdnyJxAJEW+NDMLCEmyfzr7bHABCzHH9IN1u1t7N8NYzE8G3WOKu1XHqrEd5SuEP2aV+VZReOMEu
Lob12euKa8DIRPj5UY4mlaLvJiITyViXU5SLhaJfO2SrEWMiDLpBAZv1Th9OTneNHPfGInkNSk2E
RVO81OqRoPGIHna1X/CPh7G3nBaRR4N7MVj3U/PQOf2+ndZImN/A/ZNlXXme+rPuFOp+LMebdOKQ
y3bDcjTueisL9dQ8Vuil9TW9FqhllgYHEnYOEtDNZJD1lASbf8jzgqMTAehb3/FWtQBhaisveFU7
VLLHql2ohj1zP2F5EI0L+qkZ8+siz9TlZDvbrZNx3ayAXKrVwks6r2ofmDZXRnG7nst9/SUv/U+Z
LiO88JFk5RH11oWFEDnY5MU6FDdnFmuL/nPtUSzZdpzlP9jYD96C9bSy8uXT3CPQNMDP6qLb22e0
3UPdm2beJw/+fVSq2mGdUy8pG/ZVVqwT8Xf5D/hCtxVoY7gVnh+NevfcdujoUsjdHbPxwrTpIC91
PC7VSXbqtcqJudWW7TBYxtcVtiyWx1tqxTNH6P1ayLS6a0o9jUutsfNQ35poDrq9p685dFKzPQ3L
EDVFk4sLRelp7Qpi0eNiKrOjqjO8yOuq6MUnAbUJfUuwEx3cfTLfaJQlq6oeRJm95Zr+Va48KiPz
y7t6myPs1JMWfS2eOJw+C2/U7gFj1Hdr6+91rLrvoR6gLxemdiqyqbGStAomKkQ9mK4dSuLYbLUe
b4PGQ0I3VhdCtMZngHiF969qnrVGTpFp9/DdEd4hgcPQPyyN7bXsVXBtWzmaH3PgvIiJWd+CmPmw
6UIMYa/pST9kaS8jJ/efK80fQWyL5WImtIzTpH7V50V+mVltcOmjbYkozlrQaFSHWRUk2EFFqq0f
jWq+hSAbZwPt1X4bqivsa4ubVA6s/dkndMRp3OjDEzmAO7DAvLEimAcPXr6aodfob0ioD8JNL6Vq
DlNe7o0BYLyx3OVIBd8mWtl9I67uGkTnW73kCvqyzbG3obVjGN868lGiVYxsPkZ+qBdDo5o1k9Yt
KYrXGtVsaVCX2G3ie8WSpMLLIy2TIKWr9EO0joA4ozmjaZRo7Lf2W2ro5a4aJPaqQfGdIsLfO438
HvTNuV+o7zxRRrVjR209jZHUkd2k9Wmt85uuQz9S9KsXTTJLSm+N0q6N23IKpf3ZWD5v2xflWFFH
jY6q/7mXM8Z1Vqi85imY5quqZ1cb7CJBnnJwtC8EyO2t0hOha25Pnl/uC+2L26vD2M3Xnr1AmZh7
tKqdjBkl4QZtt3G8/ajLOyoLfP+Wi024TAfTjWxvuhVDe2OJEaLShPiqkF9hSFVh7qtrc9MvRtVf
zBL3UVldg2V8SrvsObW1y2kiLo5BfJZ3i6E4SjeIRmlMkSX0F0jnJywrLux1i2rvevPGp3zVLk3N
etRg6UCu0E5eIN+26aFTXrYzppQass0JzVntHwiEEqtw9img9FjGPkpQwEqB6arzgB3f86p+1F51
mGpx7Q4sMz16VEsvTk1lHNoUJpfp57fFaMM/z27RUdqRn1VnWqzONEdz4ykcwP3sOrOOM4nQSV19
I1zpQrQ4/aPUKWhmjKux8cjnXbC85L4fWbz2MMPYPFlN4zpIp31Xa9qFr6uLCkWORqOiAHxBpQuG
8ZQt4mitTyt1DV6du2VZI9Q7lCr63F7qJiK7XEz3U0diwrbckZksoy0gCy8NvjNp40xZ+7RSItQB
vS6czkL7Omvf3ba9yIJgxwOjNG0oFDNsGFa2QmIS+zUpJi3W3UdH61/7TKctr8UbywYVbscE7E+p
PoJDDfcmKmHPqiKpdRfrVFDfBxFlamx0FlkfugGTurz2FTqAraq/lOrNr9zTItUzirzd2K0Hu3R2
TrvFW0bjuJIN+qz9PBQXwpv8uNr0OrKzPtj3lcXr1V0Eo+i9nIylyr7C7ORq1enF6Ya4G73xUzNj
u1zPX7Z6jCF+Ngdrqr3jorSCGw3Wy6H+zqsE/OaZNHW8jPU1Uwu0p4hJorh0Vepg3Vye+k5vQjl7
KNdJ8fXGuUis0bluvY5+Ru4lyADuRQvYopnqvuOgMQ3TrZaxLS5G7GTzRb9hahLoKjZntTcWJ3aR
LEMUflhg58YNCmjmRN3GAC00V+xlOmzKfg6CST5O0paJ5ajgGGgMP3dCrt4smvO4Wvmz0TxC2z8B
HT00zRI7k7kbteEOW+EjLeErSsRwViYnThvf3V5dDqsRIlu7s3vz3s+nw2LmL/BVb4ex3mnBFSq7
ONv0vZmn5850XNnqCgn/IwZ9027Th+/nBX1X2wD8eL7tKyeoo3741EnzQt9KYKtW35UwvUKdXTvI
oIuA0M9uHXvTsPPWJxtwEz/PaidzZ9wr/7JqZOh3+YGY6yzRvdxIVsdhqLd+7BTgW4H5TfRfZbZi
No2mjaFEmmRtjp+lVX8xVv/FrDBycbwq8QOTJYBmkTCLJ0tKCM0uTogcFmXJnsG6MG0yiJAasnOQ
uxHiGvo6OFM0TtXJAsbndBJ5Eu8AcoVSa96pkqZ9fV1b6ckWJ5R6suFAYt+AjOwnqV04qvtCF5ad
mYaGSeex1V8sUe1QAFDzwO4SW1LqTeI0Pq0iqYUgkTtsWYHbzZKQvOq1I52zWNbEz3khjvbozdsF
1MoIB4M9ZeuBRimYPobs29xGdWvupdTS/VnaTz836SrHTcrGS/eD3Yadnd573QsOkGskfQnIbN9b
fm0lTqf54UwTM/UsOMhIYkE0LwodoaLnXVHg7VKskvJyLCO/Kj930xCjED7kS3By1s6PtOprAPPR
Nl6VZ9+utvfVEN8q3V32Ls26sCsuR+PJasxXpzyzGazHHOXxrt48dm0vPXfFJQdLmM+N7KwXTAvS
L77o2EglBgBaOJvrfuspJHOzacKu7x/6xUs/Z01anP9PrNdqaZ3dgLFE0rs4gQyjYMNUsgxNm/OV
JRwazdI9WjbIqmM9z6zPoRCpEQrtPCTdKVEivzVXWtuLl+Nc1z0Yi7drgLgvg1k9mV12Pzt2/1To
5ffivJem5RUOP6FpzPt+y+9oCOiJ2eandNS/q0677PPailxsBZzSoyHTf+/sOVoZQtiTXEMlPVW2
naiq1HDbIH9U15s9O38yCe1KsJXeFoCiiWlo5bWcuuKE9XNwWBWKFxvUM8iTczhLgO6tqPsTla62
m2Rg4RFUOg/VYKodYUDZ8+B65Uuq0f+s0FxFuW2qK7fiWD+02vaiCfyi5mmioY7U7nratOCA2AIN
pmG2OMuplI4GnjXaFZLDChBbw1kAHVheNzE2P/aPiZhDgMJCzqcSztCNcHrkos7m+0yopiNpUahR
ID4kXhLMlvZMk6jcbI0rmq363O1lqY1NcCiaZfRjkC3hfK4h3/cwZfA43GtkoF2niCL2jLQ6FHKb
wiUvOHdsHMFv2xk5YLiy5EbZmOanIIf+xcl3uBh6Gjs0waUMyyozgGV7WqwD1tldCPye0+ZAVhDz
sGg/0WERTTIBfwBxcLB4GllHc96bSSlqV5p72Cyfdvsq0nmJMJrCcISM7CXDJsrG+ROBBI2fksPG
bLB4c0gdDi6tOvsEdkhfdinc/GJTGpkYSqziANuvPwZkpD42NTsB1jAaXW6v2epIpwUyhiX0Clgx
S+OdsM3XotwNSAfAX0oc8ICawqnP5PUoNm4eVXF7B4RUgcHOSsOkyjc0x931JT3YR8fO8zI+UxSo
IAPyZjHSyi/qjnIttrV0/dzJJrN2mJ18zvpyPR87xUr3W2/VUZyjIBPPSz26CfAYNeObz7asXwxe
U2Dg0nh48uKmuZV6Z4FHdkZ7rU2WFAbINw+Klnkgq6tiXvSF066xTZFebAackA6zyP5UYVY2X1Sb
5y4PxehUxhsFXOa95TJg+ZmVtC8zJ3WX5xqLkqthsLcDFhH1yBlsmaOl9/ODuTWucd/ZGDISdDUa
R/JSA1amfOnWPSy2Kt079E7w57Dp0EEBkOf1rJX+dUGObBu6gzk68USC7Bw2/BdHgkCgdCxsl3fh
bqjGXTVVAuKCtvXRVJbO1wb6l4jkEAzjZbpIOl9AquinHSujv9Mt/5u5M1uOFMnW9RPRBs58C8Sg
0DxLeYNJSiUzOOCAw9OfL7rbjlVlnV1l++609VVbtpAiwFnrH2f30GQps96KjdqCbDZRyurAlQkd
McaDR4LJN7mR0+fZcnO/Wnr87hQTCn4DN1GDzA+6XceTxEr8Li2rRaaCYWi7WMzVFPEUptgqmxq0
HylFqw6tQKWUF6U8zWWa3ZdpmuZJQAkc7mydDXvsQeICxekYu6SEvRV1OV6SsQOqijtr55iLj7SC
Y2COvC1lf6gy61t5aXjhzlX4KJUb4AEPumuhJvceBZ/L7tYu1mkYJX5nr3HDV6of3fu+XchewWtR
LXHtjgOkCDILgA0oopPXNPL87S8lgEjhhnfsT26sjRJr5Dk8ps991CEuAU3OXmOieYWuV7/MIeBe
R3i0xoWdt48t/qTbthiMfV+t4rJxMvYF66owkTuMBBlQTWfJ5sLb6Lrg/jDtMnKRJj1WHJdvePHk
qaSa8jFFcc14uIwhUNYM2uYyjN80hQjf0JLy9oYPK0OqaXX20dL9fYBc32ihG62vCoFQDdtuNS9l
RfV4YGUQq3CM3c1mW8O3lbW33Ecou2gM+WWgmORGXba5Owg18orhc/b2XlDckGsPSEpuFptumcnp
oewhCSN7zJx3uxuRcNcErwRXSgbeq6Ul0wwBRdEKiWoB/Visb5sjlOT2wpAR9a7ewPxUvjyDuSKW
EWSDH9FjU3PdOQzJzq3tkfRh1bZzkMTX+BE2mHo/6XE8AsPZF67O3LuBOiaWNbu7sLcf+fBAfSlq
BoI1rkA+V9/Xj/5sF6eep/Bke5u9x23dudGUdYzPhlV8W9XGiKOtdD2JesjuUCc5j4vdsiA42BNE
W4xP2oTPiYCgx302ufq6njKHtVU+bJWz3ljwtjxcdnDpzuxXfN7q3uaEYewY2t2in9DMIYUFYjjW
YS8ihwqVOMtdDMAIKVhvpKkvKwL9d30wzPvaRqPS2w1399Ka8eymIKrqZlrya7PmdeqSYbWadWIO
1Vu/uo8ErJJHfzB0eKmb7GdLX+tYO1C+mDrG+qIJ1+MUUkAjUsaOLd2Z6TZdIZxMI2y+ViydTnBz
UjtM4EYbUe45Xzvdkp6cYXVZfkh7IzTIeC0zO2/2Zrd4L1XN6WRbu1nckVVcvHljebkG/fCptya/
blZt/1oYHMpodUya7iT8bN2t63ft2PW7RU3cKV2NhNo2VARtWi08RSvyrTkPZHihaoMCvoaIahJ5
raHJaUILxVvtt+VPCLz8tqo2+8shc/Ms+DGKnV859TMkhPXudaG8sSFBoYzL0fggu8GfEsTPNHxV
05O1oaWJAiOcb6FWt/vFVymwOwLbT2SL1UkUjLH8o8PkLubR1I73U1q1f5UzIVm7RVTzx6Ac4IlF
9bd2WzfHoHfNQ7GdI3t9fzu0honPtr2HDOU+SS8J9diiWuWCICedv5GMYx0WdItEREwtsXu3Ga/A
JCV7IfbCLIvSrKDyILX3SIlO/ZmR50VOdkZ4fiR1ofaIHK4RHYxgz31wTkcgUDks48DOPHhNHIdz
Bsa7TaH3smx6p1v7KIWR/6Rtt4ycbrxUuqh26TSpI5XTTlJtrpOQcnvlhyD2mRs+NsbIMqvG+Ugp
I8KYLOfFPu8IcCCssUufPeGUB/I2y6vOasxIS+XtvG7d7vyxe9fF8F3OOimbkV2lL1my2vY0AcXH
AktVUlnZaVa4QWpjZ6Nh+PDXCWApLw2ifxkL+gninRYIiXOIndR7tjxu/GFOfeIxiBlAxjrswbR2
66QY6QID6r6ahltPuo/zkskK9FHCjvvppwjaS8iIZHHVdjA7472XIJidJgqu4TYO5TwQCDZHarL9
XTD/LN2F5SIUR9mOhIGp+Z6WbzyN6HugkRp/Ryvdq4bdP+tvbwBtyhfGz+rQufO843g/pMVYRTob
K34MCbhE7MIL7Ymw6/YzHvMdyWbrsbPPbD6mqYsQsPe4tqjlV1E3jNa42wo7M+5q980NusM4UcsK
tLtbz8uN7a33VhWq/Zxh/1zt7Kg2KlQjjJBbRL+jH2sS15MK6Wc0OuLWHjxg4sIis4NnqQsGXm9t
4gHUBctXgCcFwMPcs17LC/Jt52gFN1z8ynqoc7VTpt/sRDbrnWH1O9iYH2vQraBskolpUq9OBXTe
h/2etgi4NMdd7ohv5fZgDouV4VWxiYkjXkjxGLU61g7YY5kXw/2ycMdUtb6BUlCcdbjxa1KVrpqh
ko9hal6H4WhdTEbzNFrrlcj0T619jOb9ZbD5V9gnXsJ/Q32LemSCN2kTa+p7afn6ZwZwJ8p8uBmJ
//tRFkR6e2ZVg1EM05Fzd9q5dV1fBg3W5lbwxyxTt917ovpUE0rflCeNbBU7wY1CTuNYZfA62U0z
5M8OIL5ZYlXqgfoNOV3gC4i3sbqHIjw2gX/M87I+ZzHxdloYv+zmWI3DDhn8beuqndTlm5o3/37t
p9ge1va+HHv3o0Na/ECeXr3BNHHbYvGrSbeg3THSwnnSbAJxTWLybtmcaPA61JQ2OGYDy3KYVa2u
Ft8+CUC8eDaXmzEdp5cQBeVtaox7jNrFg9VuQG4q0DH8P8mwZz1+HgYffQ+tGPeo4K6XxQLVGef0
wuwcADErUbX5gy5D64hGJwqKUAAELofFzqw9AftPE0cJkm09nKa2wVuH9oxhtJLcFO2DXRCc0m5X
geU9oDv6FDZ6R45EhPwx3+jJVjM9KY9VC2uTFQvKR3GxpsZlRiuqaJnPw+4HhdExrsdLIksUg/ig
Ekd21W7cgBOlrIHWOdhDEkrByM0veya4reavKcv+J6r9BzlUl51d3FIZmKxloSMgfu/AtrQevdzM
97OoX1bAxzkX9vPUhKcJIK+tFvINm3/DgjwIOhfji17L8VU3xq4iqjoh6Qs/xIJrx8o399If+neq
aS6droQsgOEmrk7pae8jBNvxXi5i01ze/NF/HZvukXWWyIdGYYxwlz6m2u+sVawcEGOdSepfsyui
DamSvywBkO6WySz20+relsVPUS9lEZUIQW/7dd77bRtrFsL3Yhb6cxi0ezsXi/pZZOQU7sbS1onW
0xlJL/owjQ0eQSfqDEDSyMU6dt+0qWIMDnT4gpiyMy5hyI1bew3a9y5z3Q/zjLmhG1s8/tH5eQqk
ORgxc9sw7kQoCOJsjLpBP70qRhgCqYmSNK2DKxZQZ6IYb7EGBUkgc/Pa8rwKA44PIeXU5vbl54wY
4DHNN8NoBo+IEgVdzsQBVltZdpnZkJeAwd8mOo+ROahAoXQQDGaISb3y3Z6WdblOHXsF3BzLwYBA
1OQVdmr9j7nnv2KMP0kM/q/C43cxyP8o8fiTLORvJSP/X4pBkE78z2KQ52r4KNrvP+tA+H/8Rwfi
mP8SKI1IFOK9QOu7i/XlPzoQIf51ll9QSk16EgF5Zyvxf2UgrvjXWZhhIfbD1EzNCZ64/8pAHOdf
NqsA7n0yfRib+Xn/CxnIb44sAlYEbFVIqzjZbQQW/ObLaXJsbmIalgRFdHjK/NI5VRkhqH/4PP57
Z/xRbPL/vAryorM1/5zb9lvmgE+8XgNUt+ATh5PhpVCpo1bN+vn3lzl7l/6jUTpLdojeJQSLTxTP
AjnIhAf/9scot5F4FvOZtzXJXn1OmkLaZMYxHPzi5E/t+Gy043bZVRaYy99f+vf2hn9fG8zMCgWi
XhPjIL/bHxzoTdqPtVl3c8KJYAWfdd8FW4FYN8gH8Ka22XZqLaQ+lMKtNax+mL0oa7CwZzR9muTN
yAljTHat48zwRbZrBgKZWI/sHMXg3/+uf/02HNK6XJOLYHcmw+XPv6oTzHOFsWFOrNxWD2MAWR85
zlm6//fX+c23yUfimrjiSMA414ea5xv/jx9JOYpgWTzEuQqFxki+ueDgFaqBMgxYhQYkuROmjrc8
zAr1T1kIf/kjA5eiayKZz//ljP1NTjcpVUIulQgoRsNjI159ZO1q2P/9n3j+qP50xwXuOceTr51k
MgC1367Sc6qmGUhYUvrl+D57ATS5a8sXGhXf/v5K55/025V8An7O6SVkphDm9ecPE7GsbAgyAmvr
LYDIFsIy6pnuWQW1cVlXbrf+b28TjiruZYRqviUwwZ6/3j/c0cU0oXvFdpa4qxMcc29mkfI64x9K
Nv5yk/z7KvRfEOzjY4L97blxUSkPDiHFiU3M0wOFYtDdfmEmpQalEGb/YnfrPzkE/+mav92YaIUd
tkuuKYI+jUSTbokFrS8bz3tVARVuxI37/2Dz/es1OZL4W0NSQEzO9LNn8Q+fps/sh9ptFlzTSMHu
NnVn2Zs+nZUfNTmTCyKmuS6Wf8rM/Ot9Q/obua8cTdygdDX++bpZSxZy2SuR9LqvH2Z3yD9QoMBh
KTKmz5nG1e3f36h/eSQ4AfkPLQ7oGIVwxZ8v2FXkMdW96yZE4ctbK5TIDkh7LL2kh1W/+PuLWfjM
+Hl/eDAE4mVeYII8DhMNIwU6f76e1fVyhXCdk9FL6/kw4VZoT7I01PZKFyJwXsYfmaJ620QLLFeD
1okUxBDFvhceXWvorQ9da9M1IyJ75uE0yjpg0Br81djLYevpObJXyXahJWrIoS6xTlp4iTz2O6Qu
B441oDxi2LR9nCa/A0kYisVHETAVNGEj+5C3wwh7crnOvtWS8ZTb9muwaUplVFbH42ZfhDXJjTuM
A+BMfZtt4ljmoVafTtHj3DobmrurpfN67zibkECn0kuNLwCexQT8NuRb1wrfvfDKeUN5T5KpH7nz
BMWfqg4XcmZibEvWueJun4mfOOBZY6lhfVJVZNdyqq4JMpvGCPtuJg6Z4ZZ3Sx8uYIO+CKCsqwXS
AHW2fJM4Yox9uZWu3GvVO8GV4xuiiNCLBIR4D2Z+ezbz20cvM8eX9NzNEoOaVmS8+y3hnV+cjo7G
YyYysULckjfMRysBiBb0nJvvPCvAI4JqwUX4CFVbQjxAjYodqljaPDb0vC+rbtrsENaVoAujq4Et
MuHXw+VmiuAo9DQZO6fyMZNttpPeh1ItZ/uRFf5IA19NgKjr3HuX5rLAywAT6cB6REtgWfdOj/Dt
0KxrIw5b7yi5RMbWdRmMc6WWo97CjchRDYF2teQaLBdCcBZP2L0wInZbZo8Rr4ls2VGw6YHTWGU9
RXDjXnUnLBRcF3OvnCa2TMi5C1QjTplMS+brXVC21mtZGkGV4ExwL8eR7z2PbBxe41VaFuFTtipK
SLCbT3ZUy7l/CdIBa1WO2DmMtY0n7caVpVz3gaBINXV4AUYhvQA1MgLpPQ4Dbq4otau+u+RcZ9ho
JM6/pB1Gweo9tO7HgHGpi/sgaCqsDfjZ33pImG+MkMUaNxhDrb3JFlOg/DWhaHWp+xdcQ8aTEL2u
2LINNERdnVqkWVezZUQALlsXYe5cyvh82/zizu+K2OvwIAN9p+lLNSGpirSHUjcSni5waEnBY1GA
5p3IyF7yWM+KjOwJpH1Hmm3aJ5B3ls1jFU42pQZd9trVLb4RXRl5CfsoMBARm9J/2tlshTcFjS1l
1AgPIZQOqhUed5obgnQwbCzxgnvrZ0j6JfyADFbN7UW5Scx11JfbIEVC9I8rLhmdhYdhMnDvoxux
sUvy3VXrschJYtqPSDLlfiXfN8SuLLbpFrumWsjir6XDXstz89QYS5Y98BIkLXHy5nyKeb/1Nysd
gsD0uHnep2wx3wyYXwg9xHCHiVhorDjlWBUXg4mDMwpDQwTPguCSE4+u+a6Wec2Q0BniscXBHv6o
0MJl+x6fk5HHVWANIdKDvMnvwHVpX8Dk3W78nMZE3TiTjglDdOhnBxFkay7Dq+U00NC2P5HiV9TW
9DhDo+dAHNjV0CSjXljBp7A49Xt0zSK7sGm/0VD2E5HzsmbK26P0HsVdnxX++LCQzu/0tPAMxnxs
NpQ+kdsW1fCzrIhMfjJ6dF9Hns223i3O6ATfmbcV6b5mNi1jQVAbSburgfPRoI3biLtWju2DjyVz
BxiMWER7GKXjwc+aA2IbJKEBBtp4tSA+LkwXmCkwFjEkFm6wB4Zo8yXfHAUYFUg3Cf1mKBNzqfsT
iKL5DoSjv72pXn+1TAH2wR36/MziFfIOerr/LI1W/nA7e7kXlSSp2cn64NmclPsCgugiLvMzc+eH
nIsEUfvBQ1mHxk8ZdtvbuNhdn6ysiOUOdm30T12qe8Q+UHAJgBiuycF06YvJCIY5wp4VzdGWtbwx
oL/wG5Y45vH94Ikd1hEtj6hyqoZkQdD1E7bcoEYEnMqrKsyHJ8g8Tiw0XmROhHpzdmRIg0kYrtu8
LObCsYpgfEMZ0gh/TILORTjs1vP0vYQFXTYiJF4QCam4a40JnksIrEXJONjiW1clxCfFKrY6lauY
j0GWT9mZCeJpT1VQH7uqSIcL/PgedeUB7LXI9fQ2WvVZ1eIYpUok3rGbyZHbfT0WxoDZL/MB4l0K
5COZ2YgfGiIHwF3bWnR83WX33dRu+WFXJfJx/uCSeIBc8pvXrlMv8byJwTzU5mRn+w7u7d62MDU+
LaYKMVdP9vxx/mq/INYw0Llq8czINvhLKYkpluKwUht3vfimDpAJaAeHQ2uTV1aO2Z3pIFTB5LPC
O0Bt2kkQlGNL3+Bi5rHQA0HPeTXYS5ylbXWHE7gfsDKoNUAfaHAop6HT8wb3JaF3aiuMT5gatDqL
0YVWMmM9QqGz2u0PhRQmvFl1jVgNm61un0wqFlD1Iu+/bpfJwlvRBkTsmKWdHmkKKb7z2qPepDX8
MUM578ov3BnhuK9wiYWHkU/0VwkBYCTpusIN8Yg4fKM2pnvXU1l6IG6EnyfFepsGi6sPvR9uHiqA
NXcR73r1q9BlMe7bNCR6yUW9UYGTtwXdIYqROYLOd1FOuotsYsNaUCBCfhR3epB2jnO1Qw2Umfjh
LRxulJ5UlbdEuJSDj5oEpDdUt4EgOKCDM0wdbT+T/WKsfLMW4cIbVVkfhkGdTYJeHcpNDwIvnoLO
RnQ6jPoHddZptkcJMzxkpb/Bepu2xFZdwb8cWkg5M5ZS+sjdXORfO/hhqomohCFpJEh7VHt2s+4G
K8eG6DDyfBYcig8BL+eWuNJ02Ki/WWjNGjCs4bBm+gLO37DVR1bedSQlB4MPu+Sgd7uYDeU3MVIM
571GKGIn1bSlWO4RmU07Eo7DEFx8JiyCXxCno4+N/qgrNTyt1PuZ4LP1FMQawEAnYbFJ82bJ+tZI
Cgl6bldK5Q8+c6mRLCnxYGfocp0TOWFcsAeSgfdb7c6fZUDABVbNIlMx7TxeCKAc4odNC9QlqCE3
SO+1mVD1DNhlb0o7CJajsqYSMwqR4naECtm6wGwpmCFlhSoR0bF+p+wMcVzeNPl8XKCQHtLMadXJ
cUyCPkK6dl7kbDOUBdqRaWSI3L7t5dQ6B3PxMpgTPOgKJW3PAFxYY/G6bCnUn1hKKlitIvATh8zu
XylOdbKg8agTKM0x/Yv2lPDRwxx4MhfplQmhHcPLbJvVixKZLTlNzlxnvsECqnDEx9uFfopAqPM8
GTvTOrwsfTvxjvcn+akRCD+2xTw/j4PcCMwYpDz6neKPHpAjeHHlBhhI/SULy2TFLJhsjYNDX1de
e087UDnCIWNLp5jH6l/HapaCdHyzPXWGhyk/nyzzDOpI/8XIcfhHNv11A50oW7jsRDPzG7HtMZu6
wBsm2f4C3biD3yDnSQutLvHbs84zIxWKOAcWpCjHp3W9VYaLzMr2B2oqtOUiivFZhaOBMS6NlDLH
5aySkuGJ5ASYMyv1PDQS2qkO0nLbazdIt7eBCQ8Vqm4YE80xPOeJFqVj4pNAe0PHXvuaQh0wEZEF
ccPXCaU+l7QXxYLkvXtPjeuPfKNzKGlh7h7VXJqPQqztM28g8l/sRaXfM2obReb2Ot2FKax1RB84
aPfarMENsXajjvF/Zy/h1uPOyfq6C2NGbP2F3qq9cWx93jn4YsHWt2IcdzNBgwzAGXEEzIo5qRla
mS08ZqFYANwOB7b0DLtnw9Li1XAm7NmTS64x0/HZRDqXXXvhlh6PDoS6ut84IQduibmj1AFvF0UF
Ey+RWiPrgVTGLFZYk/xl8T/D1ma6/3TIVkEwgAfrdikJN4u0HxJpTMIiNDymcPlIMabc+10KwwXy
zgRS6NGmGSBTcBaF9pb3LEOdHIVt714bC2d7Mo9Lh8wpg1WqiNBjz/i3RB5zbtacUlssGYRJ3T3T
CJB/BmGL1bQmnOS2nbc6v+SIbN7H1caeTM5F8FinvMYiQ3fTDzXQKB4Z2WIfllG7DYnjXfqCtlNX
F47omtfQnBcbrWlJkB1BHf4VsAJQ5BCo4tni2TG4JWynwySHCy0ut5aDXRsOtnNf9qQYpMTiyVh1
AV8UgTMWEoV8vHDJgS+jXA6dIoYGp+huZVn8PpP/aBlJgp52OjNDvSutxhuP5BhLZhqjJ7yyoqot
mQ1WWXTwRaMRKpGRjeVON/jx6d074CvOx7gbA11AL7p+fhgyA/awFZb9ZDkdhzNmffeducURieWW
8rZLLceNhlkpOwK2RjYlmAQu+1mavK1I8UE6vVhjek+sDerwxZuW99kO26eKZYkwev7BzTRYXn8D
LBhywAwms8cgBd5jqTtP7iZWVJj/bOyR5VOppYGFuv5HIXB98JfhNueYVNO6mxE14PaeAiTEmXSe
zMk03ChQgf2YVxmZalaJT5/NiqGR7RxjY+SsU/GR+9WZJqfX9QMTNutZ0AQc6ZPLnR4VpKeitk5F
+ctDHfXA4jXl+3TOqh+9W8zfUky63eu84NXE92G4B02MC/U1rkPMSedWOe4GdGa/EPet3W1LsAs9
ZSSRhVFHx4afoGzX6FTJJWj257/0OzfKGd94mdcHC0lofkpbhlpCXvHr4QzYKtSka4mfaAFqbFpG
YPRXYkMenTmVh16G2R4h0lpf2crp3tAb2VfZaPoEgpjEisESe+JDWI1xNQ9avc+YBIzIHzhOImrH
1EOvAtc5U2d5Cd9In3VSuS79l8GaQeJ6SqafjAeIPxj2V3ZZA+1ERI35inRh4Hk4u/KDG0xw/qPh
tsbzhHv9I03rjTc7FOvT1Jy3GSq7pyU2htR71AxRhGVA+qXXTVuH9iGcSWUDlaaxK15ZSn6K0cnf
pGvK59QXBXh+XaTqiDcyMCM1bpY870+jvRcBMZIXLKmMl4MYYPnP9bPpQS6qear4opu4bFz3WGWd
0+NxO1vlTZWpS1SqU5Jj6b+ElCArScCCLuQTV/i0qEwxETsJaT8sXtVbUHv17CB/dfuHqlqo80EU
tJE+5DZ03NCLiGfdnyBXKUjJGECNqhru23QLw5ilja69VHEO74ygK2TUGDOxOpM7ylvHMMR7qBS+
I2hfhkfOZTpLgmkCXpJgKFcTTX3INHx/2pLJyS3sDU6LMrAZfGc44n4rgg8UIK5IyPhYkbYsnfNK
9kOH5DJcsGqhk80tdE9ueYvw1+13gFhbvetDpfOkb5qQ/ilcvcnQrjOqo1rPL8ovgWocxHcfE/Op
wRZ0jnWaCBXoTq2FHoYO5KJDZTYbFco2brzYKNbQi0XVKHlJpASyKGgQvIawE2+LlpmLs4z0+gt3
8PkdWtvIP/qt4jJtxaF3iT+tM47k9+WYlEOPG8uZJ66wrDLgyWhzzz3a6cZHO61h20T2EKpiz0Y4
XhemlTc41UaUJePUcHSqUskwUhKbXjz2/bLtB6jZcOdkbiDIPbKzJOPrm/el0xt14o3cKzvTAUV4
MwGryn2DOBbe2tCKVKTGlbhk2SKn2O8tzCLl6OH66Okn4tBKMYqKhnxlnuDN3dsjmEneUXN5HFih
vH3bpEMYDa40l3hwPf1dWZ39xrKBYLND5fPlKM89CcvTSPfHzHtzndV/HUoxfGWNE1ZU9OTEHph6
cb9Bj2vGEScrhgQkxl/3Pm0APxdfYxhgUO/fw9azbgMlM82bJgueeWuhd3cq7tPDPM/dPRyH6V8H
gyOfFS1RqDnRxNyhUqvewDXSCtlZrhik+3GcktEa0XAjRuO9T4gPzfY2ud4EIpAfiEuE7eJrQwaG
rjKHxhwlbUkohrvVTYQyM7mfg8z5tIl7fxyDif6Sxk9N93oj9K3en2OTfvg2ikD87zVokzHM9nKs
BlR6d2MBVphg0aEWxUaUII6F6sm18DhmE7XYsnWTDWsh/BbP753YBE/EVBEW03bjNB8pf2GK0OjU
injuSF6LS3Obm2ejKrvntYfLQVKo9JM8C+NitFRMDcplCT3OvkJZw4ft+ggTMDl2WNG5GReqD+N+
hmEA95OSj9vtBRMQ6OfVhNytBjbJZZpkBj2f7PpFcT94IOeRg3YcvZaVVh80AolpP/MQrnujIG0y
1tILXs2GtBF8SjJUNNdmRBDp7ixSKcbGu13R9zuIkUA+uIlyLPMG4E58Fs92EZgekBv5wM5PuIbB
SrDPgkqUg3SGpO3q8r1AiMyASW5InljaKkuC6bYqIFpjm9/QFXnZ3lzdlvnbBHqKssbFplHrdkoR
N/byteu77ttJTesR27iiB3PKF75M4CtSrcb+mRNzvhGz75J9xaJJshcH9C+7HqtP/B1YiYpaG9lh
xSdp75x1tt7wtugynqYhGON5KaZrlx7bjEzGsPd2S3WGTgxaUPl5kJYrv5eTphcuEDBoV9MZ2bFY
K0lNu2Fnb+gv+rsQreEQAwkQNFC1JB7lli7vQl0KrJ1hK46ZXc3h3rHm5sYgEnDcYzBMQ0SeafDs
l+cEu2G08dUQ5cj2aRKzFuw7or3yHdA9xRK4dNdgz1ZFvaVJ7EPsZpkaT2Uju7cUmLXfpanIfyFn
F9io0C1iV6Pn7MmBc+VLK13jR6pcgg5QLdrdXgL9ZTt/qa2SbKCwvWPwC76WELlxnAdZ82pSg5Qm
craq52KmEG1niRa+aNQ45WIKKvznWVc9b33OB43s1qq+IJsBkUo6sI14GGp3u+rQz2/cMaL90a4r
EQduYdr95ywdpLSEMAA0c1KG2V03u2Z90S3G8m27k/pp9Y4mLwpL33Qio45dAacD/mbCQq1bx6a3
M66sZTR37kSGX9L3oXsuTkjD64FzgkDTflqPvjPZ6srh/fxKAodBvjPjyoVN7YLi8Bicr9rOgj7u
KW4L2aCDFqsPRoYE/XlwW6KLfFhBer5MoDDwJO0bn/nYsSkRvlwEByJoFRAHQUC/xhxaNIEKyG40
LwyUfqMtjpDatTyJ3gsoUpv6EcBdMqUqoNvvMNwMzifEXViKpJ/GzViTlYMorfpEP0Qp0kheCeg+
UjtCj/rCRSIXIs2LFupc2WMYEed4UQrbAXsb8Q1DQPsrGknPPxlUI6HJNDHg+JhEkRXopSAtgewq
a++sFT2lLZB5z8hL5twlBXKZoEbcL94tNLljxMa2dDFDPE+xn47Eq7li/aE9B0NOb4c8voyixRaB
4o/9AXOQSeCGuQ5PuRTOt2i3gpQNOZKo0NsYbNDkLgMvgs4OMWQY1oOdT0wXKQJxjOprPgN5ZNwW
+F3TYt7N0JkrCYuYMS5g2QjZQP42sqraqBazBWRx5w3IHxMbyEbsmB0kDbiC9ya/Sr6gpJu28Glp
8GTEAm82YyEzo3cpvaFwkyncMuuChED3ZumkeWed721GLF64Sa8kGRR+bQM8Z5DCC9SQdK+ITjzr
7lt3Q/JlNCLfoTFJW8xzK090PXTC3FkGSjfGAYK3DnkOTbknZI3iRVp6q2UnRyIq9mEHJhN1QTeU
hxRBuLzyeGQZIwWvx+sKXNRI6BEoNiypc/veEBdoxDKsrCJJWTbvmUeMbse4yfTlr3P9XPfsBbuS
MNXzQo1AdWfxpCB/JfubNCPRF8suaFAekdKqNzNaUwkAkpJlmhNdahGqMQUy8+IyGxDNB3zBuH95
UApgUsRHcdtuE6THAuRFCWAT/grD1QsOyjdwsg7d4F+k9nlTn9lNr62uEILuVMvn9CIPYowbMdv1
gdw+XgOU382XUyW96QJFt3ELdtKcu8cC0inwbZBvG/ZF/u1sQzMmBZRgfU5L1t6ezdMLYjPXg0Xf
TlmS8TEM6xPPLRJD1PC8lM99X/Ve+ibhMNgdbszO7j5pQzI2dN9mi+GwrCSbHdZ7ON+NUYj4etJC
EpdnLo3qHk5qH6bSWDnj1vTBrdNwOIR9jj0qt8qOZIXMZnU159A8Mg1jEmSUcc4OZGMzTozBvnVo
qXLJn0wAbfVVkJER7KW9noMYyFoxwHe4anXbydYbDgz7gPQdqGdzueQm7CchkPi5W4L+COBbWcv2
NnvE5UpN1CvvTCUgBHret23hmeMeNp/0YpprplvLc6fphjUh7R/MKmcdwowCrpZl/vx/2DuT5saV
Kwv/FUfv8QJAYtySBEmpNEulkrRBlCbMQGZiSAC/vj/Yz912d3jhvb144aio0kCCQN57zvnOC5YA
tsgrMhjJOLeOiIqLEnzLoeYp7R0LNIcooaBIHDnu4wgMbCjkO9lawwOupeKt74qCtWzNunanVG+4
mxecVkfCvY/NEMfXWF6W7NrLPCm342xuHXtUAUKeTouP2VJQ/IHlKmZ3AU+0OsyMcGDOSgiN3Ixc
LyaeMk3zmWhEGhyxZDevVhj29qEbSeyy3p+CVy0nKISc6exhP7lEFAgV0WZywXeuX2NQxj8m1aPP
SuK13/HSVS9zga+OZG09fsT+KPUnUwxmrGMO1sx7paMOOYd4KQtkhVe/aeqkDmIeEWvtWdkhqGdH
7mNKsJdLdmPdSLp0REBMQ0ybzDI4CnbhjE8T2Rw1cadFEU3fRLtzbm69ZvEqqjZLn5Ai8oGZyujf
AMW4f1g5qTp81iQHiDGgyxAgxwa9x2+6+viVS++cgf922CTHRZTYGvMS6XrpPRKI5fzL1mm8mOOw
7Xc+if/nNR/79oAfjmBChOAv4K44CnsyD4j1cSkcMZ+8POJjn6ZOuR7glRKr2lCG+WWn0SLJG/tZ
zu42yOuDthSYiYr+Y+tCGvJaEYe9JqEyl+gPm7Ey9c/sZSaCgW7GEet3TBpufZaZU+iLLsglkVqG
el4orN6S8T2NmttClQQT7JDPxramrrMCbELKxnVaGzyyuqdChs/t2A1YwwIeK37bWevRKcyYbyum
wFwaujBwWTQVLWuShxk6kTdkPEYChoZ5yPucpnhaoalUNet4wX9a9OSoJm5InylLEV64xRGcW3Kv
227T07pe8nLRwol5FrwkxgjkFFQcwmRSBv3nwGPq0VpNykxoCagvTj5Lb1/TOnvhpWYIE2tQI/vF
NgXz4rDr1SxybUp9RO8My64CsM7CA0pV/8NvdWR+WP7E/c1szMcTkO0yvnQQua/XzQocwhp1jq0q
ybAHFaDlk1tStL731AjmBszoMjBHlqzfR+0WJxyQAV/cq7r1p8yqojznXSDyw+ioWLN05rqcL1RV
Bx9d2MUfjhrMujN4FkzM5o3SsmtmB5pZB7wLCuITYYWfPjv+HNrTXMvviLbCU9VDPrwxNRLABWQM
FyzHjCaQDF6Y37Ji6oeEPYq1NZuyrwN8yda+fV4YXyEyz2sfksWmuuUhdWdTXdCLPngnnuZ2cCTq
UTfJ7MCH3pMuRNn1AEG6V04mOMqv7LcgSKAo5rezLrw4yT3itC8uD8X2TlgxdER/xvoBt3hiCyiK
QP2NHP8fB/N/edgj/7WB+fDVdB/691B8/OXhS47vNf+n+/7LkH/9BZ01+yfC3faV/mZsFs4fmDqx
DG92xD9RdX8zNjsYmwkI/7VDlWU0Odf/NTbja94MzwGzK/s4J8LO9aex2XLEH3QoYNzF7I5VmB7D
f8fZ7Ah7sxX/rzUMWxjSrsd33/7n8rzbPKL/4LmbonayiPblu2KZTXrA70KAGgLwIrvvzu4hUQMG
J7fXwdtGX4hJdRxs7bqvCA4kkpyA+yTZW+763HQF3CAsO0Tqhpi7cBM3sFTTZl2LEzi88I6FiPod
jGPG0tey7ETQHBAmJp2x6pf40FgMMsKCjxXSvvD9qgz3RRQwF5Toi8F+7Qh1H7LAFFdeVg74SKk6
RGFf/ip6tBrpCvjUz57kepZ0mCW9fYA0p/ewvlfruJBXzoEBsA/fjcTk1j1uiuAD5Wh+5UUfIlzP
QYVrh4n8MwUnSx6KHe/1aJcQcIYqwG0Ur6G+ZBW7yp1eAjK13L46uKxLbxPL1YospSjaDxbM63ie
fHzDIIOQtBGahvqpJ/do7SwSS9GeYHr7NnrrEiDkOe7JHlygOfMi2yOrXxQWhifzaFUzIDkEFpYd
bWjUL6YLjdpN/au9c/rNkecM5MuTIXXMwhHRX5ZT16xsa9xhljjlTGxeDNY3diMVIFi2QUX9Fnlb
IGdyNd8nZGH6vdjVetu4DOY7WXnZA83RsKTxTcnvkCAcYaiqmLhxcgJvz1ZqF+sxZoPKrGyP0bDz
PPBFwNmYY49FD8ObHG85PrLzsSmGCCz7CZy4/1aEW8Eszvbo2Z/yfjq58Oeeu7TvPyoazwaehLP9
Y8U/+CV0NiFuzpCrSp0SlMW76bKw87zPEEcUe6EiA5wzxxsYRfuTMxxGzpNlQrJYU08wjhHssslx
gvucGCZ2fa8l3X8Bk8VHL66wNwzXFfKyQ2IvC+ND0yk7Sngq28eAZbwg4sxCgOzNcmOD9cUS4uBt
bM+BluAAcD+Vl1pk6BTFRCxnuI4yC2hrP65Zy1AEP3pXEnKDOheaQtc7dOM+uk/7UOFM9qpW21eq
mYcW6VqxzLnRg6vSZLI9/hvFaimeWw2N/FhPfmUuAreoENZkGi/+2+KiMSSxp50i6Souxh/Ap+Pp
imk23SxzcWcfpUtnDT+xAl4YwwIKmeHpDLiUkQW0oZwCgaWjwiJxwBFa2ddWu/jui2g9L3tcBYwZ
MI4jY1GvifMdMBrV9s+prgMSYS06M2XpcdE8jypwzQ3h5UAyulil/9JyaK9pVZoJ1+zkqGT8vmZE
6x7YXE75caadznuwG3dWYM5lCjUPcIG5kXIMpx9kcskBzdUYskhNgVRyJxgjI4A4YCt59JSYuKzL
Emm9BR5CiskUfBsnHJng00H4rzXHm40DyPr30PZF8A5wB9q1LdY2eM3gHbD4Kk39bCw3QOFAhOXc
Zfl6z1S1RFdL0BtgbwPaecPeB7Wi7Ycv2gCaCBtMBY8F/D3cqor9twVj2Y6crXrXG6DOwon8Te3z
+sg6IRz23Hdhjc91TCu2ozBPJMGkmv7B5uAPDaCLvHuYolF1zJn77oPZdTcQT85NiQQHmiqbKAja
aWDMN3mq4eimE59mUAUYCAv4uqCcB0OCI/U3a1vWlc2jXxbFAwKTu/nN1uxsFuo02bhNuPzyHWzi
9IgI6d9XxH8/VrpwX7wqlx8UEdrjEaeLea8ychvouQZ8JYeqIp9fFWZBlOy5bxioqsDtCTEKjdUt
KPhJOB+GVqIpbunvYzAEEo4NYUMU4HagCGEpeLHgoxgFz84hpea1arnlGui9E1T3LfyLp+c6d+Ol
OFh0cIT7lkVtewAEQscrVvEKp7lU8fLtyryBqDZGZA6LLMWRNEV1Ux8ZwSLJytyuLyu6kKGBxamX
3lTtUBEmZoeTzIHLTZf8Z3CHby4EwgIhnykgtgB4ZXlRvGAzE691uLCpZS0vX4kfB35iaIzOdl1Q
9+oBUJy8onZlYAmOdgvwhN4Qbw9VIY9JIVftM8dLZE5IHqzdR7cwGwgWkW1g23+gasZZrh2OozeF
bNLvrt+WVXRdrE8dG0pzUg4X3jkQILJ2acTow9JsbJ5A37UjFV7jzCjAM4ddaMiSDaLQxHjcChYZ
gpzvwBl5+1GrumeNnpcDpd8e7FEujjbmUsLr47Y4V2Q9JVUq6jqZYB3d5xAzXlXPjTrJsa7Vh5iD
PReXZ9nZZYTtJNixapD4EwT70X2ej+HPmcUUrFc2a9sGRAwcyWdXnDsLwXa/ztzP8M+OpknycsFH
mFudfYVcgUvBK2MYUq2LbLaHakiAuEJtwsYqbYKWzWoYZ72pD+Rh1jVAVJ/80GEAWPjkdrQls2NZ
4oeauhLWEWVRvtc8mdu9IerHGoWmhbsefT3dL6Uj8AvApsFEVfe3XBP2W8nKDi+fLDB097wa75xo
fOtIPh8vT2uad4eCs5wn8jYELEIhdYNjsp7yTdlcKxV/4tCDM8YRABG3ERk/hK8WVH5MEDaPzTy6
KAP4M/uqxh59ZWvFWzg6I0tZgg6sguLIrFz3M8J+j1G/TZoCIs0jngZgtXZL8hO3gtT5oZ9V31wB
SsjAgzWO9UXSLGAXDU/EO2aDJWEERsZFn3ZYS0XGiV8mRvHbESBKg8+rh7ZYxp2+ZQatIpwLdHwl
GNbGuzTE+nECm4G9eB44XEFrQotN3KLGYlBl3Jv00AEsEKhiglICp1EH/PF2kXhS8NfTYoUU03bg
TOgGYFF7rOY5JzVQ5fWViWHHnGlF4oBmAl7oE0pr2t7g7FteJw1t4kSSff0WGMS4GPoCkdVXJm2u
+jkKsHgN3XoVaCE//bmwflXwYrFzZyxqosHE77Lt0Iu5Ry5f9Bal42HlwnxNZytujhhfxZVOxy1t
vxCU2fGHYNFo0Pm99db4LHYs2PE6FRbXaGTjeugXWz6PTsj7s7h9eIO/E5cchhVeG1MbXDa51uUP
gYmH9Sna96XNYC8ShZfivuU4+wmGl4UZW6Hmsde1AjY8l5/ZMMfVwZ5CnMMzevqbMhnx36bQ7c8x
b5evTi7yrjTo43vWDvGTDuPqUjHB/8aWm/L+OUZ/8FTW950MgDhPnRPCvNVE0wu/cL4xua2PcafW
Mxnmjp9YWe7bZFvNw2g5LZ5CytBYDFO98eH1A0sDr8/id1VP2a8lrP3f4ZjFvPusRd7liv4A3mCJ
rwa4Jf0uzdO82nO6jF4J6g3XuMRod+mInyMbYmpqQJDUKOmz7WLYj1cZkRJfwMkuGS73A6ow+XS7
CeV7gJKrcbPLEIuNHiXgy9mcm3xGr2izObrTnufC8HP1iLVjXeNHIJZ+gTtiXS4cbvnZrowq84t7
GmvzbCaIwX057NDeVhFyYBL9RKmBR+9FIrerBXJGBMkoKOBoY1oG89NH2je4geWACaTXb5hr+3Yf
GNhoickV8r/nwhxhP2E+AjDFTyV3DEkaeGC1W3DI/7nQToDoupZjd4yHYD2vMGk5LGDV2pbxvQVd
aZiDJaEXZQoJA+QYBtLU1t1Z+iuLO1wesDELR1dt0lrVEJ+HUgsOzKqEEbyGnKf3uqxw3Pqdty1Y
SJA1xJuk9ZT26WAwSXvQebRIn3GBWyRyOGdBNWlbXAoOGWqxoXMW73qu07Y5a0yqpN0sFNqdF0zB
r8DxoMIIf9qozBMn9v00QMIjfd3ycJ8arMPzDPokgWfW2ESutMeRlQgdeY5AlL8HrhJSJ2Lm4SOH
yX6bLZaENHvIngi31fS4TtJwiPaSxINJCjOLF95needUhf+qo00RQj00N5YV1y/p4I7sciiIitiS
RPlz3uD0OYarlRM2xcO1dTmAs9q3VWq+VpvKQH4kxy73slcDxYDMGee0w6uV0K0GzWfF2NsBy7BJ
yWtGvY6Qn8cAiWN/gX1SO4CralUH+dGbTbMcplQxWBLkwBRsIR3Kc2QDYNgj7dtwmao2tJCAudcc
e7+mDQRVfuatyTOLbbDvNPLUL2zYdw6RrWNZerhrsAvPTB3ZEuMA9ixsglS3jfrGoihDneq4b67D
uYQrWWYoT3s108mxa9jgVQcsUfiX6ml2iDq0W+dKODl1n7C0a8FBUUERPMLpqVnhWBkjKXzDIkO6
6nhMzSlLYog8wVSemrWiRmjusJgfJtEE7QU+84g0U1sxIpTTwgPdXn14a3JNY3CfPFnQ3sTcticO
M/0TOI2uukwDGyGLlBMBO69yJOQtKbnLTiT3b+K1EdGhzYz1MDccbU+9HhEZlmCs4mv0bSIhThbx
q1Umjj8xVoO1UuyoJxQvV6ZHybRR73M/6JfLKmUBi0o+TD8Vjm7rJAMJz6qLexcGZY40+9OOFdBA
WVRG7YKlrjnA5n6pd0tNLdyBzwtr5LUHB3QIZ70V97GX46lKy053UjWX1lEHE66pekIFOOIs4Pr1
RJ5DeqfT0DowEhImhnrEdkCPE2LulGM1PjVOX6eQk/ucqaepK2BKKizzC0yfWXjOeDB30Mip6Tqv
USZBqgCALs48/7H5IQgEeRLH7jJc0KBGnAyDM+TnAX4to/k8t/kxcgreZte3+uGOY7bBThdAa/pM
RSjlUQZ229xkGW0Ce9vKanUzk4ALWf83a3mCHtPkZzkFOQE4bA7dsdKZFsnqNwz67AkHnVR9n8pD
xoD4XdoGylC4Pd4PsKBicZnzo+HQWzs/uh2Z1esbNMlhPczrFi0bFlg8FzEZVqiZVJUXibUubnHE
TAEVAp9ZI+/7ybULCDBV6h9lVIaUKcZ22p08O02BIMV4MtghuUpHx0mMvbkwkPrM7SIXe7qpB/rF
qBxHJ7yPO6mLJwB6NQbKIp2wHOI0wKZSoOGHD9PKsHkVC/ILVBpV/XycFm7xi5x0Cc55gYZiXOlj
4MG3mj6NciqciLM0cPzdOtIjfFSMuJoxnc1JwgVFddpMUNDdN0sOmKoalDPsGyXWLiHSQN0WM7ws
MVgFQ34GrC+dxEXNpKmqXnN16HMs2klAhKB8r2RnvURh06hL2fVrdGDnR9wE3xfHkIiOieFKi34Z
eKIS4T8NC71OyapGI0/4XJgyIX6VbKPk1JIkccI447Rd2HZiEHBXShBgzCT90EsCYGoO5EVRNWN/
wQN+5ErztQ4elPDy8mEMW0dtkpFsTmEllHP0cWjM+4lWd7yf65Tx5Ba8lCcRz+LKiihaOtAbEgB8
BxyJA9IVmiBxXf42bYYZQBLoHPfLqDn66n4FCtWN7BwOgaz7myhowzt7zhqwklM9vkWE8k8rdRPR
yeUTFSSzXvH/tPzEXYIIzJEw77jWwVMvj4VjEzJM15JyHlBEindmjeRTYHfxzArAGUBazXELJpmF
YJHoKqTQj5QEVXNesdZ3rAdQM+ABBBes3gC4Luh32X7py+aVWHeHvx7d4KZYQS4fLQbdlwJE3jP4
34WipICrdp9irXpzCiini7Os0GRLBGa8kfhpuEsU06XjodHs8P8BU7X5VSCooL2Sl6NCMNt5ul4k
1rE4fqutYfP1oSnSDcRhi0dJGQBopcwOH+QyUOsch1otl9MEYuiXLpgPLpY4m5/HsZkKXnytmRqz
aOYoWk1QgtiGUfdXXvNhwlHO6zsP5oa0aTHW4Gp1z0EK9PMANXVs8yw4BBadVrBMZMDcdkpHZ9bn
gavE0PplldlTg9s8rO4w7Xbiprcc9L/sMCKHyGMVk2U92gGWN7og/KyXj3YVE/L1WSgFiZ+CKfwY
o9XFE00dU5dh3ta2xcE9LZDMdu2IVPzkdNSIJZEgkHhQQUXpRxaxL5LHbtF2uoCHGtVSIyZBlbaO
XpCy6synfCqOJH4t2ORpXAfnOtwMxpPCQ3zJLAhL0KsY4AiDjGzFT17rkD44lUO4Or+neomnhzqz
m+js5anv8WZTkfHQUvc1f/WTl3JC1dSGu+sPU4R+d2IxgM951yiCU5xx4yHndkF7eTR+5DGtatc2
1pacHEBoT+TSOsf24E7Tp+WKnTGuW5WwwppFvafA4VMiSAF0t4qWU5aXKNdMCfi/AhZj8Fx7qgmJ
7ca+98KBOu+f/GyNyv3qulH+6WIEJjXEzXsOHkOJ1R4rLc7SGs9mXKBeFd5U3mZcGt0DDyTcWthF
4ZwfeEwOibcSvStFtvzUm1XqNEWiGwDMjSH1iduCtwwJUHgWEFBGf0rnlGuNPn593VykHQA7CES0
5lBOS//XzmClB4CTqi/ZFQ5gjZJNT2GUDSJbeZtHXyFScnPFTHfKhqrMDzFZSOvCo+WnRf4cwLjJ
QTuXtYxBpRu8u/TQOV7h72bRRvMpEoXjIaxLzskOczh3MVi1j70VFdSO9soMl2IdiT6RfoZO71Cl
zalItU5zABtB22S/OBC3Zcw2ifWQrV5iR+afVgksm11SZT0ClYw7xADZuMnChmndb94P7wIqbH43
uXylfWqs4Zo1ER5lozBLcVAaioSF5kzBmNsRlGL9H2U7nQnSSBWo9M8uaufnnmAK6aI6ktFuIm0x
cl/piSvoMC2+Hbag/AphTvVlo/2ZJYA79+4B9SIjB9VF04fC0I3q6gpwWyQ8iKXR56cJnQvUz6ie
3Acc8DM8kWFxPhjTMkCRdfUAhTAnYxuR71uHQP2MMHCQmlr9kFr6wSVR17qbtuJMpIMOwL2zo+k3
RjZXM9P4LBxFIleu4VuHF5JSrozK2Skcg+Gg7Km6X0Is1Em0hlxmE/S6c8X1/5C2YdQTEc2mB48B
pTsw5OVfxB6pojANr840aPM4xBSr7bipYZ7Bx+TfWUUmW364OeWuW/JJ3nN6IKwrdTRCyG0LDJi1
1ZlfjW8HzBh42CjVKShvpeyQAya1hpxE16lkajQ5qz9CZYVdJUVVs+6oSh39tooYA2GH5eO7y+rh
i3gt3h6WRIdFcaO4slKfx3dB+wYzOotoHmXFAiG8IRbwSrVuuhxUl7HtN9ZinlKklxxwAM53ZKhi
xgHsqBKXmxWaa8qptz4cwFhfzFEYnxgioiu6dI2VtPhf6RCJAnevWwng0S08fHB1XBfffmsHUMGG
FrnGl8R1E0+UnJNLDNwrri5QIWgqFbn1wgsULkm2JE6iufvll/QHdhyRBxZIXRXXm6u3chlduTfa
u1VZzlOW0eKBRwU3x5GEDRRN7IoC5d3KOOmjhbXVtqFBDgqw/1BvozfMIENv8JgaYT9j/oxXIOIi
vxfaJj87ELhFymfT9Flxc2cdYvAds8fBnAhpvfHsS6Jf6sNiyKcme+FPHVBeV1Pq9DdybFy1BwVv
3ddrhrm/DLuFWFY/IH2NtZs+aY9YC1tbQSsw5i4mehWjhNxwLozuCYmMACA7Kl5YaPeUO2Ysf8Pz
GtBPfRjxFb3EasYL2UwCoHTqGXmMItbDe9tV4HeHYKE1j4TV2FwwALqPjG/hZZpxTk56r/Tng52C
fOHyQpzD5F46uECDdsUGroQuX/u1G75LhTliZzf19Bl6a1M9kOAa4oNrb1tgdjGoQaC5xwfMB7H1
IwhbcUNIEOAecIPyJWhq+94whA0nD5tWcdXz812B6YgxGo7p+uyhPck9zzuBp39q5TdQOaqBbUOo
E0umrSnBCJ38YaJC4neAig972lb9s4oJVuEDo7r0r7r0fxT6/xJwVP61Qr/jMPZbF7//kTG2/Ys/
q+aiP4DLeAIamGP7HvL5PyDGhB86XgyKkjwUi+X/UeLhiGHo5yRuQx4jNery5f6OGHP+cIWPodMB
qgFpjK7CfwMx5rv/D9EiwLLwwyHt267N1/tnHd7jQuRygh+Enl7eTqJyD77lsxDBzW+fQsUznLKm
NIwODYigL1CcXbqvBPy8Q2H35S+wSgHEXLozb7RX8GTeIn3toSANmu5LpOUXx7MKenyoH+TxXE1A
Uwn2orhUs0+WfHBnHV9I6BEP6H9xTOgWHxFuRUnAi+k5uh8tnx2JM7ubM1VvtwHseLQiiDhzPpXD
m0N8Z34u8yW94tHMt52yudqiFxgPL0LCcVh/0i+X/RARgAzBIqwU07ppf00N5N8Q8JVobnN/eLFW
KrVMdG35+RWi9S7G8gjWnmjXCLLbgh5KL5CLvkAiEGPSzu2dM3+P+bQUE2Odb1+QJFv3eDTFcIfo
KN599xlh1Mdrm7vXZYTtnsMYrTSUDFHeasvfagAsb0GMjsofKE4/7Wq+XyKeEOTyEzLd2DxDVmOZ
TPq25mXAcolneNd3ikMv3nKVhVpvmE8oGGLhn3jrISWSI0mVhKN4ycLuuLTNhVYeZeAN8VBBMcwQ
rWeqTRGUc/8NRkhM1XsxHalo99Su62f6TjriUJykouyXJUz24qgO0TIXtfVFA4SXQsZgCTgh1VR7
by6xLyDyadyueuXYkBfYj6RsCBrGk41RXWt9U0YWR9giI7XErjg8DbTbg8cCAcDRd2TKnjQ0zSAv
HgaG4p+FzKGgVIsxAYOiQm8HoiOPmmV1vm+bnCd0QV/YQxaz3t48XsWPmov5RPaWjVY4NPcMHQv5
BWEfzWJhftXzo5lUDXjMTs23XZCeiYMpPVdOm2FABS6ZYPhsv5fcND+48ufzQBKOSHIaHyK/nTbc
fn+GJjft+7bPP5ah9QD2+h37SRdaU1aaNclS+ZF5o6H+Nh2/aeJxdxQlgVJOm7TfYS1dostw7uYO
X28HtYOzMAW5IcQQene6tPtkvTu85GaQv/BJjO3Z6DRbd44R8b2oedpz8Ot5gylT1Z8aUfQZ9k39
y5bbmJBOvn83T8qjBk1EnM6g1/0Cc+S/Ly3fGg+rRvJs2Upf+QRvOAJUhLjBjij/Nk0xLO+l08Yf
goQW1xgC6c8lbthVNbSfQCVi0HgnbrjNVktmChqttNsluWK9f6wDGsn2hYwNzXlDaRIsvtVX74UG
TLKc9VVvCIrsAWzyq+NdWBpgOe6UX3Eqbb7gnJmPkKNDfuM0TKDvVclCkEm9b0/KNiXNLCGc2lMe
ebU6MpGn0RnbpuMd2qUaQD4PcALoCVrECxcPvyN3J858apttltkL/V3BshW6n5ma7go+b1lcVIji
/UU3wKu/dtrG32Mkr5z7etQjd6Cq6Aku8AHwdnnYm3m3DNVinVmMZs4VkYwCCCukrp5ji84Xdvjs
pW5W5A+KKplfPTK3ZY4vKUN22YrKJf6MbOXUNWIPQZKsDfbpvBcghttxu9M0eSwCmiZMlt9kDh/r
Ay+V4nHf91Q7CC67S8+R9uuEX7JObNct2Fd6MYVmIiA+dSKDwPDqCbbhx5HEP2Ua6SiCI6tnR+LY
s6WE5uKn8688781tsdWSJjXZcLAMIWfSzdphizNGnZGsO1OD+jGTHPxw1kGD8BolgiJldMJFx8Of
cMCpsM6ce2xK1jwuL3Wl4j5iEzkyhwC0bcv82OGLfYk7QhXnnK1wcdCG8e2o0IYcEHItJlg3zelk
smIW6zs/8jeo7rKK+JK2u9ZcNdkIhCaFxXvKRlJid3Pdixu2v729X4hnZUmtiqw7B8bYxNOxtVlH
rQYK3CLoMm6C0z11ToLP7WbdsWs3WfPMUPEkAl9eAZIovlaFWL6zql4utxw5m+AqZPeYJ+yLygt7
4jLekw0K/UOYychLxISD7ui3WICQyCozsHL0sd3qerqiYpSR143r8ZKO7oA6cZoPPKYj0jrHZeqx
T6zzgOOExhOkFx6dmN7soZj3g26Uf8E6hmJvqwK2tUPuBxs7WJX3ptvSy5KSSQo8vr1otP8Wi6tg
w/1jnCXN88aqgiuzSQgcTXOGFB7qcH8ttODqsE6zN5Ob0CxdxGipgbCPJNQd89zhTxrRShB04YC5
HY033JtcRxJbspgwFsWif1twyVC8IVNj8ABjVNlHVO6Eh9YrHS9JqXVzwNUVeBIQ6mnVCagKIaDS
qVAnWb12n02vpvcRPR//wzgGXLH0dF0V8Si/epWJln9NgmGjJLP9J71MstB9VDFf3GnyIDvYZW4/
Vr5g3AOb1Zzpa6HGU4OZv1ozY355eKmiHc6zA+GJsoNRbtx3hBobDEVq0LqlcYrLCVH7Rz31fZ0E
LaCPE/IPJZAsnax7otYruyIcfK9++JyR0d7njTd+NrNe6pto8uafPJ4EXELY5yhbQRZ/ePR/eHR1
DMvtslgolflo3OeS+/JmFgj9ZmfRqJDueIG3NYwnPlikIPWCFh7GA1wn+RG1EVjtVOlOnJrUBw5k
COUgvDiRfZErxOR9MzfDy2KTRdoXiwliDDgOLmIZiW8oMOLTC7NwOFhqFm/uluLd3MDReOiWgEAy
ThvDrQ/3U3MAU+B8Z0Yab8cq2F2OMWp8vVNrF9ATGg8h+zdfIb6tVRc+dL1H4jReq/5j7tuR+jAz
8vYNKiCjVXY2b5LAhYXDkD1BQhSPECVy0w4Acv0gtFIYCeo61USkUI73OU62DWEfY5JTiJwjqDK6
jalPw3kAXc7xLicJtnlzmuMwIGVtjosMqQ/lAW3Nhw3VdJ+nhYUpaCzzNz6z8ecKBoLasZW0DtvE
SBsCMzneNxGYqcSLls8Pte2190MhnN8hQTQ+kGvLc2td9QCfzo5SFuU8Li+pceLsgV5CK2TXSJSd
tMMZSkP8RIFqL3pih6vdKSKD/eq+R0VUvQ/8d4AzFFJbXDeaUhtct4X3H3RzMSwbFNjxAGL+67nq
6qvvhvyfDM5//Rd/zlVUbvs++iDpqRhHswvL8k90c/iH7TBQxcK3eV7A1fyfuQoG2x+MXORXwABD
HAgdxp2/W5yF/UcQwiXiqrdDDMr+vzNY8df/me4ZOZEvXB/GLvNVEAg3/D9g5T5EK7RpRtsNqH0H
hQ+VXTrdEwTlDgxQ9g27/gfHo/gHdeOqtl2YRt14SdzuTTXTRRpMnDRpfSQtOJ78ajq6HI52bBJH
ZE4M+nURk5mL7wtsxVX8K1W/u3Sj25AEzMpLrEa44YJfbNSw1nrDzWQXTwvi2y3JwGM4iHIfh5+R
Eh9TQ9JNm/rIovlOFzUm6vIt8+L1gBumh2Mwzs/tQD9yJJCSON8/o9wf8hBsJCCMeddOhtaQ/Ica
BF2+XnfV1sUpsPq7oALjh3SIeUdRk0dxeUcY8CC5J0G4IN1KTubLp94G9SGpSFPt+sIclUVoZw7M
sUaoa7L1vazq26Di17JkzQlIDZxWyrcgQFYOhD6GefttrXSVd93IKry5G5empYkEZ4kff/hYtv3s
osifZ0tNb6VNmgHzwIapWYHXmMwlP8KPOQ2bwscO2Xpqy5rfaSbDotjiOuFDVLF3k30J535tJYPg
+hLUA+RkyGREaA61EDyL5/wHIwhJw7GnGMnce5N7K7yIjTzBKocUITXsoH3a11VT/RnL+TKuMvK6
dnvtd1vLOZu6ZLY66mdRhI4WFJTTGjb3dEkndVWzhWejQ7sLssO10ESVkVd7Tak7x+JHlPGHbGEs
sjKrg8dR7Q27xg9rTu+sMLicWbuyyOQvEzTl9jgshEM5dRP+A7uyW5ve+sFnhZNpxDow6M4I0TfU
++4dIcc7DO6P7NKtx0qjHLZUnzOMxABbiRlZFD+ReXkkSsYhTql3VCKbLIhwvi2OX3jkA3Oewjjc
92JJnwt4o4dW5FDhiv9m7zyWG9eyNf0uPUcFvOmIngAg6El5N0FImUp47/H0/SFPxb2SUiVFdk9v
VVSlDMVNbLv2Wr9ZNISnYdcBq+XqjGEXQP/IgZ6oOWTYKjcJ1DU3uQvkMX+BoTjqXXmfA2B26wLm
6Kgl5yiq5AOFSU/uDQNceEMlztcISSsLz/NpM0UW8I7W2IUkz6k2d2h2N7UnIIOG9pukXgCPe1ap
R3sVcFJQTDGfi9xgQplOkU3g1klE4CSE2gE7loc65XYupEcjDScvrETcRxCcOalcrtNZ61yy1o8I
wyETWlf9CgG0u6SD1ABV7cShaziC6mMenkYvStxBysQ4Lzb0eBUp4saKj6na49gRqcO2jZfMZFeh
4aEOkmyrY7EXYs7TptEnmGNgViLJwltvTHsu/ukPYpvMBgVb2GkLd7nFUkaqo1vdCkjDDtkmw4yp
HsKQABbKmBGPP6w8OfQgbWzqWoC2sbWT64xbKTIOAhBpKZJf8l5ey+jGELClACUjJaMtbWNFYw0R
Dm5AkK7C9BxRW12VLJAQhJovIOv0hLj3yFSIfwTDAcq1BR2ovghVxN7SWMbVT63zQ9dPmWp3uAde
K3JfAvGVqoMu6FijWbDb6nloPFkMwi2acNva7/snpKOICCRfehis+lrrpsMUTD6pB1K/KsXkU0n2
1MFeL/9RdPDZOmIWd8iUeKti8u1g8A1of+ih3VooaBnFWZnHYzIHu0oyx43aVMkODc4VE6G8GEjI
UvnfNykxhtHfgN2+S7kf4tqEyOgovEZ6b60iNBFXYuCfg0XnbJZ3aj/tKdIlaD9MnaPrWNQgxERD
KJc0bQLNVxuGdQPs6Ij4gQPBASgdlu9ZMQBl7S9CszvFRcJeIAbpphuIKIJg2HeauWsSQXZL1Ds2
syWi+SI8VDokNbnqxdfYBHWKDGLqlLIJWgDZ+p1Inp1k0eiacz0e0LTN12jsLN5sOX4CzUhhsjK4
keTXQHMek/qqmJRNDjwdVVNYaFirrdqeWtacpNONn25nOMW/b64o/ALGPgqBvMtJdqD5uwunoRFt
QzG5RMEyswcNo+QuIuUf+SgSDHDqfogJ2+cEjvWY6OFZKBG06FOE58XFRRZ90pE8XHAesmc5yUVX
A+zpgHvHl1DVnwFJYgfSNusaUXxHbTVAZxL0OpC0LYxUSo6kh7BeCfUdDq6OIUUnIYruZi3SV2Gf
IeOdbCO0AkFCgFZa2EM6hSxzal8nw0ShIEj3um/6W1nPUfYI0AnN+5IyOTUwkTOm6o5Ra97CeVwu
VXtg9D9FCU5cgHQPshY1wOkjiMHXuklvJcOfV4Vaa15YM5kKLc08PSSOjsIFUY2ttTe1voekGNmV
RkHRZaw6vHZInyiAgoDUDFdqL+I4NXuFkaOAVNTPiSi0DsALlLJAwnvQXBIshTiB+nl4jAy/pPzW
SNK6gnhgo+PIREeA2Jtq5GZiAXR43ujiRs6F+WGc53sTLVUbYCWRRUn2QhFkeJytVm7GRXEkzMcY
j98wfom4b3pwUwGGofrF7Xf0KTT6SeGEetS9iKFCcQSozEYI1e4+UuXpDhJQ8bjI71yKibayJqRK
au2sBd6kkYbRQF6UvXitCOp9lifNTSySd54NAJdauwUCrHphy6UV7GrOac4mK5DFw+IIMmgz+E9W
YyCpUJbUesUBbTWSuI1V7EbcWu28eh0aXTn4kjm4CDhUbj9pz3Fsrfsc9W0QzeJ1FbT38qRzlhlX
YIfWZNyUexX6K8lp4YjSAjQLuUIEXGrhClcIDpRkZ2wgWe1WgZ4zCaBQuRf6RXBu8xhwE3boI5jo
THIK0stcXaoNGhIrefFv4DqEjeghw85yoXGBGr2jJHnw0Xcnfw0SCB1KfA+9iXoXbBtS5A1I5imR
bjILBbguA1BZYeCER/VwbhV5HbbLeuQyvFSekqlyRARR4hjzq6k4oIRBvom0KDavpeWfzbC7pn73
NCFMbYGUgxC3HSLRgxhx22BkoUjUimYswS1EbvUYaKcFmrSzoFyH0klKSLL7g6OBWwNg7mSq/Co3
6bqQD7loupEF2LdDJDAJNqp2EeTRD4CN+7nR3VLvMqdHKq7ES7kwsJFG3YWi6YZa6q6o5DVWXg5h
F0LL+k6gIr6WLC5eAUhVL5oCpM/UmeK0jr8zyYckw5Y2GOfbQqJuF+uD5kAE6DZAm+4WXparThxo
7aTjo8Zza+JLYOh7SeQ8Q5DqVw/kIgJ0C0qJ3GXebCAWb5VIPjOpCfmiwpmplemV5YFqXKWZuukb
/xh19UvdXAnicF2qups0aK0sXt3pY18G93khrUugmL1Vb2chJT8lbI1KPCGghONcXLvFgp4ch9Gy
S0yPxgY/VnTmf6G9/6CBY132BqTlYLvXr9Qq9xpqk51fHJooXQ9ytxYidR2CSSBDs0604WcPqSGC
bt2r/eNcbSwxWBdVQDRfe0pmHZQEnOTw1E/yoQkOonoFtfCSpNu+S1FDUZEkQHm7DuuDLlIh9fsE
3QQ2MjjQe9DQ5DSD7tgl0bNOrJuMSKHVlknMVOYvMlJaeiO4ZXJs59J3uPCjzYyiKzoEvM2EfF2e
MLGJpknn65AmZutYVcW5UOrLXtA89o+jTs2G7OqFNmarub5SGoHSY0ZJSU7PKbJiNujVoxgBEqtl
APwChwm+7YuMC+Xz6XHsRc9H+TaK0qNKoIqIzd6QjbtIDW/LXMUSMFjEDqnMp2Qe0qi7AFPzGAWQ
SvoCankbdhs0VM7G9KOHi21SkAY/hrK6KVC7tbZdbt21OsFL1Xa4CogepJJ63SnCZa9ItxCcjVE/
jLr1g5kUuejhXMno3ZGsQvSTy0gApnvA6ny2VmaZeDIm0kfgX8oaoerNPMqnOBYvBh3x5AZx8xoT
BNvvhsVJ/FUHV2/X3XQXCQiTVzO5E44x9PycvrceR2KlmKNMzIVDikzGPN5iSbQuBXxDNfSgHV3t
rxBRpaLbnKtRQiWl20MOt0NUuGy15wjoRm3rU86SdP2x78/oDZ2moD4qgnmN/omb1MqDClFfYtvj
zKiRfJbL225+SfRnBIleZwVXQu1CxAWxCopl27ucJm3TzN2xqDrlsi7in2MRHQtRu8skDfE2dVol
0B0GPl3oCyeAgcj8tjtZ7VeY6/xCW/VyDPpVAWs8Nl7Bu26yON8HiBGT7NbscPDPZQVbtOmVHYc2
tzUSqS2aGAsiKBl9D2nQrRQhezXrP/OqSMidF1uhIB09pMaiMtAcAbGvI5kSTBVuKDg9IXZ9XyPO
Bnxz9DSxTVZmjTMuCLznNBvQJAhOWk1IOgtsNgrXdDS1BnSSwsREeGBYUUUPnGToyUqFJR6yOFXL
ZLSCXLxKBNNcGei82pBLW5fyjbKVBhPlFNRAEKC48cvwscwSgq2+OwSSfCqr6g4B0QzwTD7skDIH
yT9pd+hZT/Ah+tlVlPilRVWiEJQCx2T0wGBf4vtQVGsi09u+R/NL9qutkE2N3Qn1A9jyxyyhKkgA
HwAFgH9vDPGPjEurU88jUvRFga18Z0LgM3XUi4orsUEZTergQmAvx7thczcVzRl9zuMc6CfInjlM
RUm357piRTUzuHefqkTcoC+WVMGjoLMNCI2abQwzHNYxHkMu9ULMKNGd99CjQpKvRMYDi4yBEhV+
H2kDml6YIv9ekoKbsDJw0waRu7xbd07YiUFVEiDLNTVZOeptpCHwJpRReTAp19qK2lHWI4IX6uAS
N29MfOUrlLcR5oVDEDWlnWrDihTjq2JIF2k9e36Kz8dk+CkZkAAAYj34+dGIZC4TcCBcw0S9eewn
bEcxVsXyIDKuI0T0VnTpyP6wJRXMHTIgWqFKd9FSCLIDkpCHqMgahAXR9N+rXZ57VDcrTEyHRfUS
uWZqmERKVDawshixPhaihivaD4D8DuQfD4qQTYXmoRAgsODTAfR8p2vZL5OzVpmyp9AXzU2BTAr7
dIxC8yj3T1k03CGGuhVUnat7oOzmhqNtpvCQispB7pnmYy7vCU1TW2evcmssIJIS/wBBPegaO5wh
FTcdRSNrNS0qVgqWxFuOloyUZRRIPoefJhMKF1AikIB+ltBYWY1Jn64t7tbA8cjBgEYdgFKWob+N
4tTIVijlLfxzyrzo+Sy7h7+PA/84NUgY1bhdO0GKhPxsyHdAql86qEkoy+17A4VhZqLZhM8BUw3i
w01kNoYrlVi3xqWT1rkX5tgkAyJfaSg818ghk4XhWI4z5HcSP0GlDC3bHElyuQs2ujTsA5BNdm1N
XimRJO4KXF0KLd9LknKKCdUyOd/BEn1FJ3EF5nGHKf2mz3A5rF5S3b8dG/OiH3pHlTWvM+Wdge8V
ojZO06lgFPvmyadY36TZC2WeU4X2L8xF+I0IM0yXihqcxyl5wH3gUCbVRiNo0wvNyaxop5niJYg6
ZNep0dcwOXKBomgRXyjAisqmuwj6+2qMr+LSRPB8nleaWT6QVVC3IEMHAsai4YgVyOzbOgr6adBK
XhpP0UEICU/96oT2rJ3N6XT0x/4MJ/qSZemGenOjYnfOdvaqEvfNSncP6ahjGRf7KI+uklG2ThDG
9Luqq8UVAmYuSCXA4CkWT0L9mPaYrvsC+24hHYQY1WGfc8qm5rCPm/i2b0Ctz9Uw7gCnX/pKGa40
EeWcJK9ObY/RjNTN13NqWM7QwXQfhfs2l87B6BuOXMhElzMeEIibPQTJRGVLlq4Eq4EkUad3MhX0
dq5IQaT4jAid5QEUsfE/V4hQwl8NxOetLw7WMafWTyonVjovRqawjpILXSahCE1/xK2yKcw7iqy3
sMTBDibZtPdnY6sE4ZHEEEpyFJM4GBT0BA0pjtaySJCDKE6CkWoQbMM55IKoGtdBPl7HUfqAqE74
P+n8f6fzTWy1/nM2f/38UuRvIVLLy/9J5UvqvzQZ/B0Je80wMKYik/5PKt/8l0EZW0WcVrdwOcNB
8L9S+ZgwSrgviiLGjaqC1eKbRP6/LABS5BRNw5R1TTGlv8nkfzCrU0RVN0BwWTqBpUwyfwFQvREq
aVTE1q3UWDQQimsKdOaxL+Tq9KYvLv7RPXlrwsinfauGIhoAsOgA3BctWTJka6klvGmkLY3JzybM
zSQ4GEaVs+9hoYGFNEChr1t6/zjmPy0plqHzVKqhWh88x8woRP5Bw0AkhI0E7YRtFuEe9+tGPnkc
HOMYLtOQ4ftZH0ofqOjWVW1YXGKMahMAODw3U91ifxTCgPymKXMxEXujJCMaqq7rMF401ZSxrDIW
d7c3fbfsQx31WsxaZVMBIN8iGW1VGYbg+DRRx8ZdB5mZgNvpKg3gCO0tFQiCXUXUt7l66VQLKJDj
wlbmAZwKE3Zjipp+DX8LZ6kC4msXicrKR/G9dxC0l+VTEDbJORkUuV63uLL/qNALDWBkUou3BfSd
7i2c39EuHMZcOglIoQRAxyr9V4RnjEbBP8x6jwuu9gvxd05i3kKNL6eM2IHUqyD9JGPJvUZVoKAD
Bx8Ir5MytcydT8K4JFJHCOEkcku+7dqe98afhTgOeA8BbI1r9g/Dyg3cm2XkxQjdrZRMVWJwnYIc
9wC53KD2A3JnMUzriWmhdo5oWWEPsetDyNGeb4jNKw7Cmb/CBmN66X0wI7AZs19ZGmlHYm8AaAI3
8atxNOfYSwIUR3hwdUEloTGAcCzUUmdGM+yl6Srj1lez5BZlCYBqkUqKhuMbia9FpyfuHriVpfhc
oNHcPmTm0J1ns6Cnc1S6n1RDzq/kOoAOI0NFP2SCZC61DQPRfHC97UPNinxBcSN6YdV0z+GEzQZW
KEhvkaaRiYRERW6eDakBNzxLjAwkt6giLkSE0jWVxYhFps7zCDle0tbIE0wNkYtiPgJKUE6y0liX
NXD1mM5UyJiRb03uR9mcYEEl43kuB8TC565NrnNUwCpYpJl6J2GbQDVhMbqKEGO7H/10uENeEz5S
pE/RD01JGjRyddRg4e4MR4KLccLCTk+xEZ+D8WBaI2keJAJJzwE1FF/FgbAebEKK+ZIuahqChwTD
KMNXHZrfecNtVsNyZI3isbSrkCelzt1G3B2xZYFjH+Wl5Ixo1hckxDXK4RjKkYyf4fi6Hfg06H5F
kC8SPXM2X47zEFzkmdQ/JTAPXoJ6hPQC5jt4QHuDJHCFU0Xu1JWJ7vYkdANWHChtkMpELXNe9QjA
/cbxc08aYUz8aCqsRGwIMt0D/AmUQ2RjUH4kRctdF+YHqDId0yV0QoyCApkYC8lJmEWgC0WrN1xB
cLG4yhUzPPiJGsoOJXYCLXLNSKzD1p6e+pjADsqtxOIf0QvgNgQxRyMbYHQpRhx1+VMKESyyhVoD
Qph3wkCZsumK2zru51tAJabl1qIe/kSmebDssAmNx0yp9Eu5VhYm+m9zBT5MgvoL0jiXYudr8n7y
NWRF20RKKM+NIvNfLBErdBcVysG21Ex7JFaPfpiNnl1MJcxV+Hol88ZqoKU7EdEVCUNLyWQHydKw
tmfM0x9Q34M9P7D+foxMoCsllh8Ky2e0ElLDp0Yap1ezj5hJHZnYwfFDNKNcK/HNFfL1pJiR6Oc+
mBRxJ7iVP6qAT0EB1r6Ad4fWKQPCF9D8s60F4fc5yqYArLiu4FcqUj6MvaBoAq6vPswqwLdlnNk+
iEHVblJlOhaAR3lMVYBeGQjZrSLAGbHhSlObZU8DkBQEofJrlpgqI/w/qIwFLDV3jHxBQf3ECptV
lE7ppQwzOF3JajFcBTxA4uGWA+C41HEHrpG8cFU/oDrR6Org2wGBNMAkLdIgD0xmYq77RqM02ccy
JGM9AgKlcBN4lMCPUbDMIj6Thp8O1ZCyldnM0iK5QLVaUDeyiO26BanDdNV0JK0halS90KUmgQz1
j+pAFIVoO2GZR0ZJYX82fCi7SrWdOhPaay8ZaM8ABRTRx5wq7aIGSwjDYK7RPWC2RrYhIxHpphTl
MlybO6WHFTV0VM46K3xMSyiQuzHXgtdImjQswLS4v8BuI+7dIAYLyT2xHa87XcUGSTPValplsamr
mwRcNGj+seA2EoHxJbMs9c0PH7AUKCUoZ5Sf05LNt4EnuLGQsrFgWOUR3uZGrd7nlMfIoBtQe8JI
EF9JN4JjmSQVdFQPClkxJzRXiH8ykctIq2yEWa62iQr2z6kkPcQTAjJZh48hgsRaeiMmqfUiVFr9
ROUM6U1VaAJw0mDxjhrMkVMLLR6/BikoSPeYUQX4O0TuBlRkGt0KRim+DEU0XqngeElYqLqQrKGz
RRdYuZOSVSeU7ctkkO6B8sB2bweEkh2/r0jeVXFfJ06nG9ULSD5y1ch+5G4n+8VLjn7GZQF+0cUp
T7rgWDBOTVkjqo8TmyejXvpj4P0nG8n6npSR3nb1JjEH8wymapnnQc0hU2GlBscdKU/EELLwygJZ
PpGWUIyfierLuiPBkZdco5aRe1IM9i8bSGa9A+GuGci6GdwskIzi9KnlFsWgVgrrLRJpwgtZtL5d
MLuwPHvFmDd4ViAYkQU1cFycX86jlEdAabtG3Gi5xIrsQ6u6DqhsP0dV1RgOrlXDkYw04DIBFQnc
6ds423L24oqpmyjtiFE83zM3pecCwDHErlHiAIk78LFrReqZTnC9wQgDa2wf5wn7E3eaInaAqO4b
pC4sdTwbaqtmBxT6SYzX8hSrDpj06lFj8iWoJhQp2HTT/IWOcnnqOCiYR6y+wLH6IHqS22V9xKpC
5ZUSZm3A4FHye8A20ZMeNyEbe68JGxWzB496st+4Qq0MKnaLJmgV0eo5HQbT0m8DhI1bsp84ZtiU
AJHxyeqxw+Zn6uSM/BQi7bxQhpHfzkF9mOoFqZgJuJyxE+kixW9IbJzKq56kdIg15yD2l2h9FMkl
8uUphV0JWTJlC1FTvZSNiiu3KDeMncIe1RDIBenksMOjh04GatESliiw1sj0jnPaF27Sg293BlE2
kz2eFYO+rcPFTA/lfUlZtUPUX8SBLBfrzmwUYT9OVkhRbjCo45lVAH9TMoz6pkSzF/E6/oT8IkWm
C2r1eUiB2qw3ZS6PyWpE6buhahyjHVN3KiOvSsn4QjZB1t3JlMVdLFBoX0htJH6wyQqpNsesOA4S
Qb6UcVgD0dDHC4RtNGL5AkopMVFTTZxd4iybhxra2AL7R3nKjQNRV0+hUaaTO4E8jL1ulPT0lFX6
+FzHVG9QcKgwgUsExQjdODb7n7W8ZJERQl7yzq1CSTpUMyjxsrF85g7zLfQDLRLmTjC3/Q4oQ/Oz
m3vA5ZpeoByTBOj9gH1ROXCgz2GjVVsi1VehAfoBzpg9WCwmcTuk5JTw9zRQVQePUVaXqD41zbHF
8MxaWY2vkDLQxH6Tkt4BSRSiBpG4aa+jXidJuvJiDFJjrBCASgCsppbcLOL3TaycMW6RvQ77znmb
TX3Cwgh1TqA5avMdiuqjgMRBJ7aZB+0/Ai/dyb268XW0mEoXlRusEQwlmDO3IKbQn9GLROnL97mE
cC6LQa6/NKWhgIYNDZPjAI8gSz1WyHbwufy0fJDQG5dW5PFjEVxVMZbPETq01UUCIsG4QLUdxqpY
BpzBxHV68vr79vQ/nK3/pYAH/M/ZCLt+Rm7ybTpief0/6YgFJGiq3I6JwMkuwNnijvxPPkIwlH9Z
piLKoAsNCeDh8qu8qNvw//wv7V8kKTQDvSkuvoiF6txD/wtaqPzL0CR0U0UDe3FVtoy/yUi8v11r
OokSeMkwxwxZkUyYYO8vvBAQciQeESeqtDZVnBn1IIpWXa4Wu2CGZO+96ZlvcxNLc6pKDoWm4HtK
kvzhfl0K6F7BrhghbzWT9hNHTOyBKA9HgnoNTLCe/+ER/hj/d/BafNLe+wzF7/Y0EYgyT0iQoy39
+PY+L0Z5AuR6gRAJYn7FtVS/qSI9Xn/9VKr4oR0yEzLZEE1VJIZZl8wPmRB+JAlSKF3ut2fvvHE9
z7a9/dHzXNc7Onx/dPl/13XsDV+5x723tbe85njk253r8ruNu+N3qx1f8mpvuz27G3575I+3vNRx
trybt7Z5S95+eYlX8PfbG++83fJuNm9nr5Zfe1vPeeIlfATbWX7C13yzsm1n42xol9fyjhfrM2+/
d13e6omfbFf2asU7PrhHe7u9sbcrh79ZrVbOynGc5WUr/p73W97MOfDFkSfhE10tza83zu5utVte
utpt7ZVzcly+5qk364KHd/h03mpzcBxve/SWD8pnW/OXV84z77rhpbvT9WZzvXQTHbX8tXs8ZvbS
7LXDj78eMvmbEfuYVsriulHFWLo8euenrXfDQ62cZ2ezc66/aUl6j93VPs6Nj0usRVtNbpkbnnv5
8HIO7LO9ejw5ov1NO8p7FeQ/22ETejvXuRuXobG0wxA9bK+uGGeH/mZINvuju3ec/dddKC17w38n
y/5scEmmvU2WSW0VzzR4dJ9umC2M0zcNKN913TKIb1poZDxT0Ma5PF7uvf0yob3j7//y7/nJY22c
mavHp6P3dDxXNgvn+PTEWNqHNRNre7Xertfr1Xp9sE/MsJ2z3zCdHw+H39PxYDunDePNymNZuM7l
3rFZn6vdpbPfM/t2m803j/Pd0yx78ZunUcW+92P6y31wb1g39Nh3s1r7sJ3/MdeWj/CmCQJYXONo
Yu89nYMVy5Llfl4WPN12xX+29pqvllUd2Dzh7tcGtQz7l7vZbH4N9uX1d1NEWzbYr+bIhw04a00l
zpZJed7enD3n12Yb2d7aWzr96LHHudfHZZtkYBiIlc0e6Czfumfvxr3ZXh3dh4K9bW0/7F883oBH
Oa/t9c1FT/e57CJX2zXzbrVjnpf26vQc27trhtp1Zdu9ZEI8Wfbt6sRO4rn2xl1dsg/tjssG8/XY
astc/+o5P2T2k0IApsxMZcM+2g/sub3N535ce/bVPzszj8cmunfcvceHWLHvfv0JqFh88xE+nEGz
MQ3TsHT1A9v7kV44Lvva8do9u85+u2W33jyxWtis2fE5JdarVcX26nn0OUfPZjkF3AcGx3tyt+cz
Gzbz5nwV2PY9s8hjTDglVjtW4QO79s7+vZdt19vz9up1G9ivV8ubvtycnyL7ZrZfAnvLZsc+dL7i
29dXZiN7/sY5XbPH8u/l5np1vfnlsOVvru0bTpHRtgN7zVK9P5xO96fdZnW73W1+Xl9yUjiXHAfO
anXt2s8HDqLN5d69Zonaq93uwJ6929D1Lr36u5t58l90N4crLXK2bI6cy8e9s1mdWOq/X3h3zY+X
TeHa3V8+PDARnZ/fjMjX613+LVv/ZjGagV8IBkcMp+Se/zF310eXI4+lbzvu7p9DzvlmHkBX+XIe
yOKHkC7hlo8nLnsAz8mznln/LLWl1eX0rmxWkf2ynPVsl6yLrc0L2R28q+VUZqAZeL664g+29omA
wOOr5W+32/WJfzfXdJq7cy5/BzZ0q7ecmqyoEyt3+ztc2Ox2LMhlqnvLHDx7y3Ya2humEN3Pbu25
7Mf7ZRjdzcORSMfdnF3+5usBWE6H/16TqH8Tz5qUwHRd1g2cBpffv+l/PEAs5NXR8DdlAXhTi6af
oajt6utW3o/yv1tRCP9Uwj4ZSaT3rSD8XvqmQhKBhDkgEhQG7Dof0yeghiRIE0v4prz351NpIsG/
iESHamIdvexEb54KnqwB+BVwEEJn2PuYw+iFEGC/KYV91gppJoN8ClcXbdGTeNsKqJ4oRgurJgMT
yvci+jfbthxn92/7Dj8Fi0otlxDC849hc12lYthC46OwpIaGA86HrE1SU/xCThEskS1VQ3jzdZvv
j8hlvDTEMxCvQHxZI1z/ECYh8ofgz0LEK6pc3onkHt2+SeKjiNj+N4/3SVPc/LjnQCBdjuYPnYi3
s1hkXUJTaY+UkJXPXhmhPY3uW7r7+qn+nIWLjoeKoybdaHAzfD9eGlpqppAjvd1HTbzFfkbf6Fzf
AIoo1nmoC2PzdXufzI+37X0kpE3UMhHvpL06B5K/QaCjFNDq1KNv2vmsCzV5qWZTuuf2/KEL/cyc
8Z4A8G0htEPJFCGgRQWwm58wvKq+aeyzTsSuxLRgAoqmZi6/f7O0rKrWzSamrhJMFA66vpZPoQ60
jmrx5Oqj+W865n+8nX76cCZoS5l1pkHse99er3Y+Zt1yhUImyUnNimWsf6mgBRFY7a/H67OmIM9j
yoIUDKH7h0NBEqDnCiO4XZCpqdvKqX5q4hk1CZLG3yyw9yHf7wWmv23qwwLDYbCsG4mn0ubiHIZG
sKa0Vt3hIaseBjWp7lDaevj66T6bjW+b/KMjI3QKYP2gFYIHOLlNcsJNG3yznD9tBdqoqXPRF7WP
c7GxyrBG6xcpYcjmF0mB4LFg5sr5/+FZmOwsZh1ssvkB7+BrPmSExSqlaDIE6scCQ6W+0L9JWXw2
1XVcc0hKSRYOPh9aqZE0qxHLg6OF6gci7Faa7FIdXf+sbMIbi/2q/WZxfToDTZ3tEHMFXVU/tBgL
IW7yugI2i3zZGrXyRwivCzLcWP19ByJ2hEIMc92UjeWDvFnFOhzXAJgDsFEfPMSQNUuFDj3Ir1v5
cPtdpjlJHeAdoHn05SD5sOOGsBjBxZN2rhRMe5pcgeIwh/GqxLB3nQ8Fng+6tvb9JFkrGoUnu+pz
fPZE9d8osP+4i/w5LXWWjg64SSP5TNDz/nnxMOFi2XPKSIib65d5o4bNFiePrPlmBKVlGb0PqGgJ
+rEoK6amSR9DjxHMHiKORW1jcpzsqJr1iG+Uyk3R18dAF8Zd3aCeihafhHQP3A0gjbBI4aVKLfj4
SfgO6fTnTmNxuLIikZtSRbjR7598mIiPhB6iIVXYAdnLwMr0BdsRAP8XAxmhy7rXr5quzcZvRv/P
PqdlmXqpaWKL9Ud4NMnKmHWUbUEJFKYDgD1xQEjmztdz7NPne9PKhyk29SU2phWbNte6HpHulFpj
5QvrDJXGyXosYkrwX7f46XMxwHQc8l0AyN73qGkMwCMGehT1hBpvmVHFEhxDjK9b+XPzofd0UGqm
rkC2+c12f7NC8wKseGPgfZWgW3xVgIDBRauJ1+iVgFqPgF1/3d5n/ciUBd1HW+IfOwI0MxL4GieS
Hg8qqEzUlfeyT4nONLPmKPeT1brwCSDz/f+1+yGe0LtghMSCCFaa5fU+HopiC75sPgKoqPcdIDQH
KqP0zfb3Wecu0aaIDJtmqAuY8e32N5YmFN0a9mESSdpDK3Rjt5KtPl4PuYWRVYjO9/3Xj7m84/tt
wVoKEorCFYhj8WMsiK/wkGtNgG6Vj1elXlW1q4BDsIV8/Puwk1CaCAaNQdCamvZhRSTgm5NBVyEa
DABy8PvqPHxA/j6YBvgjEZAQCMpL0eZ9F2KEhl6ZjA4YAINhrSRqZmPjdilWCVAgmD1fd98na+5d
a8vsfbMakA3Qm1FntxKj1JfAeRsYtPgI7EzfzAzzz3EC+GqIy+wARyktv3/TEOs4SsMQ1zfUOZtd
aArZusgzcYcasrkqDb2/GSETQCkijTT8/VJAJ4NqFfE1F3Llw0MaCeC+pOX0n4XWuk5hCpxR1u9g
GWvVtqhxgbYBqGrfPPEnM9Mi78IJIYMO0OUPBwR3Er1VpIFQFIFPu8Ryyi4lgFuR2At/v1dbv+/K
EoG8xfH4vnPNEkMqNYDEIYRFv9e7qttmSqvtMLiUIXJivgmurOm+6dZPhpQUB3kHAhETC6Rlbr0Z
0jqs5LltaRWYhAy6IIpMd4iKZoc8TYdLORBZkDeNU0WYHf3ltF0OXR3cqKTKEmfghxFFLiiHhcSO
EsQQaJDfUjxyMf3x61b+GEFa4Xi1ljsZ4dbHvQU3Z/CpM3OWGjq0vKbD45YrbopVspEfvm7rj4W4
tEVoyg0QSSREMd93Jjrg6ECXbYkCSg74tuqE+akX5NT4Zqp8+kzgzBkyMgP6x00smqFqDGKHQpmU
TC5KYepeTFGHrcau+WZv+awpg/kvApzhoDU+7JctbKWiwDodLhEiz6Q94GDO02NYiNM3weFnnUcs
xBJYgOfo4bzvvCozgbHI0MdrdLhXOCR30PDCavXXQ7QcMxyNdJ5ofFQYbQIDIFMULTytGfan3gAh
LTLz7weIgHrJ59EGQPAPl+VJChAMbZCYGjR0NEo2qlUxmvGlD97m8esH+mSAFLKUGrwENili2Pfd
Bk6uwmMXxDVWwL7XJm2DICoQYVIi39RiPhmgdy192CryYqr8eYrBduv9nWnkCqrcfvnNfFtOxneh
gEXQwY2S/Y99lxL/+8eR0PnLCgkNObT7MYfEVOk6U4ZiawGOmu1iGMf11/0nyZ+1KMmyhWch3NCP
17AZk/R0qGhRDSw6sJJCFyOOxPGtHkvjUPPDTT72EHsjzVrncHR+CZOwa4DmeaEyJFdff5zPOpmB
hCiCuo0EpOL98wc5YpCmz8wxLEiYQinEK1IEr3/fiIGQL0KT3D7JRbxvBHo1nl0lDLwxWhio0xCj
lN6IFuTUrxv6bDQNC7SDAotE+r+knVdv3EjXrX9RAczhtskOCrYlWQ7yDeE0LGYWWYy//ntonAur
Jajh91wMYMAzU02ywq69114PipTnAyUwAQ1k7SCy85ouRknvpjGJg+mOp1qL5cJor727AKUEImLa
ZFjmz0cb5t6bqxGaBOzK5KYYF3XVsovGbz/Tq6OQ8HCIgYgjzxPbful39gL4jC7UqrttYOjuaWHJ
LqRjXxmF18Ylih2RD3X+5gq6FYowk1uc6sv3SMEdmjFc+a+poq1piQwE2wZ3m+BP+fyv0z9YR6HF
NvcLFJDv8N6k7ySpgwt77stMxzYM+iDXp5bCzW172L+GqTyQO0aFFC0fEtoGsaE5mKq8biY33HmQ
cYLJfWhx2Nwr6ScwVLtrL2zbC+fL9vXPdhbWN/JFcmIuvUBnh/OqDBgYKYrTjYdi7vUs+/rOwSV5
vHUH2DO08mJsf9WNoXUpTfvKMuA2gBbLwseTMOtsGYhGusZQAW1YqtymVdzwlnhqM9yiQNQMPXTm
f18JHD6YrQfYafPSz07twfJn6MfsIg5a592EccjBxw3/wkrYfvbzN2ryScmQMYNc6NlnJzY553Tu
fD4rJslpVAZ+c7XUdDg6SSgvTKGXb5ChApswkfuHRRfc8xnEXukZncsbbAo3EzQvlCpAMyrNT2Fv
u7/kVIHtfnudb+/o/OlYeVumke3LQSX3bNJCZnDnVNkNDhOViJ1QuTSqTusPNfhlbJq19YM0yHzT
Srs5VZ3Vf3t7+JfT1aRF3LC46RBJsqs9H76qFW0csHF2+IOluGX6v8rO/+bWJKgUnja7wbkUVb7c
crYRubRSTSPLap+t0n7K8szCWHtXC4tLK9aoJ5ZKfeFLbpPi7LU6DvlbFoK1nT1nk8bKNSo4jEd3
XS46+ixq0LNqxX8r7trEuVN4D2Tg+SQ5I7w7+0tnxCtzFuwG4SwxINmjc/1gt7Y+lDsE2gKT94NL
8y86+MSUj03f4UL49jd8ZeOjVMJV2afvcNv9zh7WtvDLxRZq48T1d+yLxSO9eQVdvV1pxg6QtY+F
XXFVnjHf2ejGUMR2ou/VJ4kGub1w33rlzVOPRaMZEF5votHnM8oqe40v3sRmryTLdRz0j8kjnq8N
7GHKJSne9cFnkybjfz7KeAmU0cmcodekyvh8XIOGVVe1zGTQaiUe+2lir8cQSld/4XW/9m25eKFB
tblOms72938fMzU8bJSnDdrtIfk0LrntY8cSJjc6cwb/+Pa3fW0w2rsoEZDk4Z+zt6kdy5JCF81u
JbN+3ZrN8H7CRSAevWZ6fHuoVzY/bxsCA1HCGvIQz5/LTBx38Wuey8/95FeuzeVToP3xiNlGeaKg
Kb+8Pd4rj0aOHtUxhqUbXvLspCxBJFQgDTcHAUgLQlLApO2Qijr/zb9/soCSM0cij0a2+GxuZF7V
psCjMHzCkQJfqnkYMM9da+xLrJpc4NsP9sqeGhBTOdsuhyvrn/LEXxMkn2uvTAdR78yqoosHkXyO
5w+FvygJeuuXXrrROCrOmgs3p9fGJd3IkPYfMcnZXBn0ZJZ07TDuVJPBmYfMeW8tFBo7aEGfpgab
0mCU4kJw98pnRKBACOATfPGHs+Uw+qNTaZGy1WEVHydYhO+whmgi3++9C1vLKzMUQgTCAZOcsYEo
/fkMXe0JT+6potegX9eoHFbruHhjcBq6JI+B64kLiZbXHm3rr6Z8Qr6Yy+Lz8dTkp2qGG02J0/Gu
LFrE4ip1m4c1yMoLM3SbgWfnVUAURa3BR07PAfl8KMdTtK0sCV4UaVa+dzrSR9jMyMPbM/PVUTh3
XculGhj+OUj+mplG1RaV57KbqBwHS4X7yo0UcvrnXJhJ0ZGMREAS18VB4Pmz4MlDonRpGaUE7ROh
RC+Xk5NTV4sXXELUhS3ytVlBhmq7xxBUODgfPNuPDWP1uiFj38Ja7SPNT/dVg7GXRzy18xUOjG+/
wtdGI8e3SahIE3Ovez5aW/e5hx0OvUmLSq8xILUPPZ62V8Y84wY3gYF8e7xXPhk7Mpno0PAZ0z3b
JQvfaqeZpoDdNLYtdVlpWHRONrTQXHiwVyY7Q2yJMXK0jhFuP+SvuTG3jik1VAFcGEa/wvwUr2G/
oJcRhEDSfXz7qV55i7xESpOIFMKQ8vTzwZLZnGudgg32QunWMT9H/aw7OA2gIknkkvl35L/vjpzY
ZEuJSagOnx/baxNUs5zxO8zpJY4KUI2OBeWrH1yxB6OB9/FsTvHbj/naOyWodrcU9JZn2l7DX+9U
6lxgO+QQY8KxsKgmYrhnYx7jgOT+/xtpOxv+GslrkYWhCsL2etDZeMVWrcs9lBDayrKi5VO+Pdwr
R03ob4XRLTbhTDl7sEp3AVgUs97pedXHdXHFHYb0YazcXgFhC5drX2F+9T8Mil35HwkSt6WzQbsq
xPSX5le6kXmJGVKQT9XifZJe3R0MT9nQ+qRzYcxXrmds/ETV6FORLThn77UP1oaGOezEuSnRU4kV
ES7W5ZclkfnPprKrb1CBO+hRRndlTXiRvf3EL2PprSrEFkpETd/V+eIHMuLPdgkpZ/Bn836w6o1d
1KXfRYJB6xqIZN8nCmPatr9w8m3r7/lxtE1XVgpxNAmF8+Oo1k6Y6Q0UnFgIhyhpQOKgL//+7cd7
uQtw6/TJQyIrI492fr7ijjVkWJSRsKGp+1u6wi6Fodw39cFJ5uabHtz0+9sjvnyh2z2XlJrvcQa6
5/uO1JWQRkcEUemsmmgvrN27cFhpeKVHMju4du0CGE2NEQ+AJL+kWnht9D9RvOli1UOc/XyRjqIx
MtMhDDXaVpbYhLIwyd03UCnDqcxwzK2TFW7HbLTFiWSx+fvtp3+5HdmcIfTpUZawMak5W0AeFQnC
ZDYJ+mztK/75XrTOdLRkEBz+eSRSpGSGKOX8SbA/f1LuDha0W07JOglxi6/XAIx8WFDTP3iju8gL
29HLVQrXiWsEcSHflLTC8+F6DDTyWfccJzhz/+IAiYspx4INBPpe67o5phBmn/Ajb4/5Yjuf337Y
l4uF0TfPJYJvHOODs3hHY+taDD2joxzLbyC6w7LPa+ufl+Q2SkChn2oPEtOzQIAVEqDSnogQJxFe
54vzfgxmcfU/PEoA1wHBtmdBmDh7kWj9BKo0XuS0tneI0oF+As0eL2nBXln5ATODVOVmWfWinET9
1K2mGopTajg4rCpaHbHySa/Q+83XQaDFP4ekCM6MrdgBPJDb0VnU1qfW0gCWqLF6z+09uPryvUve
a1+ls3P39it8bS6ivKQPfktYokt//gphtBrctxbOfH/qr4xcOfiugR3A97+8avvOuAZf6967sIef
6INrLyyFV/YYwjheKVknBPHn2mA8IEakHwTfCaxPa6fIKN45QYmLNFyO7tGyBHQ918nUo5Nhf3Lh
4V/GBURYtLBS7CED7p0rphqxtvBBsPIw18Z44mPgzl1bLMZokCm2GRKZ4QNeMO7/sOEwMPoCPjLb
znnuX2cZTKWRS8Biqj4S/MKrMVjlV9Mfigux69lyZ+XBukJVyAWAPZzI7vkHTkZZ41YNbc2APRWb
AQBlE7+BCzvoeVLv/w0Dy4UsIov+/K5Wc0AZmQ09LKdGoaFrxWO6in2DW1CkvN54Tz2xvi5scZfM
yXxQVDvvk0H/43R+8TPOdgSnNSZNcAtbrusqCBR+dyQwnI74XNsxSPM9tlN6x2om8YaYcf/2Yjo7
sf6MjsAPxYpJJpUMzvN33TVZA3pryOIgTYdrV3n4eaTDCEljvFRmeO2z/j3Utq7/jqBX219c6OAx
fJlsr7GzjeFONxc+69nG9+eBwi0xHBDNcfHZ/v6vUcQoC1dmuPsmWedPIAt6J4n6pS26K3vJQ+Oj
3+rkH6O5bVCU9KxGeswNwtmzINZeHNW5TZjGUyLxq0HeFG+ZqwvB6iuP5pPPs2iDoB/HPw+VB5pF
sFwihAvnJahuBrO0i5O2K9860a7f0wPkt+z4b0+Qsw3nz6NRutyUWozNZeT5+2wSP5EwOTHamY08
oQDcDhk4hLWf4HIWsz9DMw/kOAHSU1Tb3x78xZShns/cRxeB2J699uxI7kbtOyKpnchVOj0ZeLdG
HsLXC6Oc7egOPn+IxAmjKNPa1ILPRhnKjAYWvPYjnJTSMVrssvmQqzncC28W+37htK7qtj7Y+PNc
2M5fLD+GDig+o4ezKKc4Z1tdCPIsKfLKBs7RSPPOcttRfYa9ZAnssVK/1xeqUa+Nx7rgzCeWQ65+
tgbl6oC5FphCLcXmbzatQYztQxm5w9rFb3+7V4Yidw8E2ELgxDo8e7SWjq6uQFKDndgogdHVKxw/
7bKlqe7CBzyLCLYPiAqCEvvm6OlyOD2foznW9+YMJS+C39jcyKRujyJZqwiDpvRBj9T4IbjmUV7N
9u1ku9OFj/hiXW7DUxohqEO5w0x9Prwl8OPTNTZyTNLgKFb8ajBUIjFt4FCm4Grev/1mX64KmwiL
18rkIV780//71xbXbiDiPGFbswCzn4qyHvcqk/rCS335VM9Gsc5WRQHESWBnlERU9HGhAh4c4eNM
4CHD+3G03Qv7zGvDkZ3dxNk0UvB8z18iHPqqxU88jdnEjBrOngNTFiMyt7RL/J1rHLzq/aLLzDn8
+9u06QREBouAkgTW84ElqUY0/JaI8ET3nmRBGbPp/1EOxEfC7QRRNBkdKkCs+OeDlM1SSi8wnGjh
cZ5Co6ljqhjthQzcy4lBA4ThkYHjJkMsfvYOc2wF0ikP8xiXqM3sDesvmDXm1b++MEbZckSURElM
naemIA1Nsg1EHrcOLmE4JOJiZPSX5sPL7cNjS+SKS4smFVdv+/u/JjmperxRIdPHYoQjIqXB8TaZ
+WlOKNa//UAvjrhN0URMBW4FZ2CyUM+H6sA7GEaWFbGiVeznWgzVI2Zd6oBv2xz3QSOuU5KoF+b7
a8+HEsKmfossgNbXs0FXXnCqeIs55rmUjJGy91aNQ7swpwsr+bWhWFGcL9xXNgvj50O5pRwzWr+o
4Ky2/tCC+oqaMTCfHASG/7yYtu49NEhk1Le03tk8N1aVYUsZFKBR1+YY9uV/ne1dkh68/F7MB8oR
6P63Y/N8v+1tE+cgOluZgP7yCcPxFXdvR97S99q/M2RbvqtX0V2qjb1cXM9HPdsnEm9paNlKshjX
u/U0tpnGYHC0Tm/PxZexCEVNMmgcm7SgU988+1bzkhUKz7kYjBfmhcWw7hZ/roHltNaNKfOkwoQx
sU+O1Mn3t4d+7QE5xLjZWsRACK2fDz2vfQunDe587nlz7A1WcVto41Im6dVRNj9VbpOcl+e1Wzcf
UDwlbhb71ohfcYsDoKlwa3v7WV5Oee40bIT25pxFLe7sUtX4RlWbWsItHtZkODZT21uHFbBydVKV
pfWFLXGb1n9lc3kMhqMhBQMtblHcJp+/ujGtHaVWJ4+TVTnHtFDrfe1mZZx3W64qHMbwwjR5ZQmQ
9QNVvOXNCY/PvhVEK0eMYDniwCfa0NqkZuWLJjhxUdGHEV357ej3fbX/59fKfozohlE9zkz7+XPC
AST4UmMepxw+0Krz9SrJBlK6DZf5S03zr7xUgn+PkhwLj1vV2UsNa2Pxw1Tlca81/rEjOgc7Qn0Q
eFHmhb08FU4DovCfn5BrHGksDjhswoKzWM7xp6nvh6GCQu3AbFFO8uhNuJeuOGv/fHuoV1YChSuW
OYliyrnnCio9+FQB5FjF6Oj9aDRHF/fk8Nf/MgiZaPIctIKdX4cNs03R8+kqRgA97WVtGHE9heuF
E/TFciN9wjFG3Y+czSZ0fT4v5s0ptCPvHtNbru5L0u6x0XfTUS6m9+XtB3qxQTLf3a0gRpRIO8+5
uq3ugHkgrlZx3rj2Y4IyC4LIutDkCrSvM8KYk3vCRNqZWlV8y6chtC9MEUqoLz4d9yekkgTImxKE
Zvrnz8t1rqDps1D7xTUK+sDFauMcezeWa58WkVc5fYUDdQZMI9zRP9kDfzWCyvCKyKR0lyj8gg2z
Mj+ulb3I71mBFsPBjTJoxWfp12QoviRLkdf5yRdjL37VVY7PdyQyOBogRIAIFvnemFKg3pFc6lEZ
sR4p9+ZHHead/TjObSgaKLly2v59uSr7SflYof9naqOdvqzW6tnvuwrP5l+qcOBCWcOCDWUumgzj
z9zEA/Z6aPPs2vBzL6c4lo/L11nWmgJ5PaRd7h8sJ8OlcjGLEXtrKmxB984oN7eE3JZl8Jn0juXc
ePRSGr9wb3fCTwUXQtybG9qiTMzxy7Dy47EU+VDz45s5uW67vNJQU4Z6+mguwqNdstE5XskVRfIi
yhcddp9mx+7yD13jCvtUhmFCgpBnadwnVcLkAncEScSH5QjkbsU0dcRqE9dlowwd/9TJXkxHXSG1
Ar49U63em0sW0ExbhQr06bK0CehHmdjLQzOsZv2rbGvPyo4ap8Avquc6O8Zl17TiPXrZJnmvs3BF
7DyYPaRSF8xbXHkoS76aQ2rQ1Gqvdb1+bL0WTWuYYh2xxytf6Wjw3TK/7zcfmioWNmCSLzj7+/23
duhKOUQkmerhY9/kJF13I+TgTnKVTTY8pQ2N/sHLZl1wi0jXQVGvzA0BWKa0umH94s1+mX7K8G1X
4oCDwDSWV+UwDvLel0OLkz9tM4FzP+EpWwK3LNNpyaOtKkuMnS3e3HzpfDr2uXfVsNs/r4s9JTPQ
Gpx773GdTcufDie2lUaVEAH+zOvU5VZAxd9wh4+NJw33t7WuTlqQlO6VNCKJ13AuoywYO7OPlkHh
exkDb5jADmoWcviYAzVAsz60XrAel9St66fALYy8wJZWSrgsTTn40zf2ytEydnpwivVOwdUhKyx6
8LxQJ/K6c0FqpdoeYAEEq5X87rva2kz7E6+nbUEsi2l8DZxl7elZd+a1G6MUl9vlqZXhal5PVuus
n5wa7s9HO0x0/Uh361zGbpiIKaItYvV32GgnNQS4bDHeVVg60fBPMn79XArUIzpuBo/Bu0n5t8uS
e85nnQfDegiShh0oQnbXSyOmlchMxUktJZVX8JLOsjzVTsVCPVTGgk0DXDtjRSJS56LujBu7s6oW
lBsl8NCIpRayhwEsA9KAu9UqqAXcDIJOzjAyx2pYf7lSUMWKE9mjAsJ/fzEa54BEqIYI1JtiXcxd
bsCqf0JhKQBL0VWe1LeWlcIb2uHzgywZcleQFt9d1c0bNSQ1VuPBkzA9A7p2liQEdqeRyAw7Nlh3
+FnlSy7lTlhp2A1YqRdj31/7ZqmAgxdw3CBEdrqU7XDsZlqD+2jkUuCDdMSf3r2t7dyrBryLIJlK
EMVkadBIm6FudzYeNm5kOUK0RZQNU9BaV6tdsX19SkpIuMNDXdiqCPd9HfqT+alLGu4+RHcQ1POt
Jin8d7PGz/cmQDTUgz1JVwjPU7gM5r7vF2yB4lBMeXdX5WpRJ4WfR5ajKNRNgce8a03hr6CyqHkc
dL54/+k2m3wokEVvfAP71TePlU9HPqo/xEoID2kkbX5ZNnvyzhqJFqJpzsbxxvBwLnxcuCAPnw3d
dOURwp9n3fQBflQR25fxw9cVBkfZsLQwiVeAjZuv/E5NKjV3XjrBO0ws+SGk8+BglWEB+XRsqfdU
Pgbfj0HmVsWedFMHM5SidyM/YMY80bzb2th1fwU2sbQ/eabM/oofM+wDdxAiPPKzKDmYEuhyhA6h
tI/IrY3ypl/qxI29iTA9KvLQUl/twQrwFRZVpdpb4QL+eLCKrFS3JidwcqecbF5u2e/ar6tjLvJz
Wocq+QlLI6juc4B2/r1Wxhp+RQukGlhKIvNjabbjciRWBdY4zjWi0b0SVfK7CXuzu0O2mlWHOc3m
8AdTtmHOJSZyl/vOs+r6V5g4uUdjIQSNdt+sY2f/BtZAdhpYSGcxq5kjxnzv2hXlKVEv2vtYL6ta
r6XIHVr7HdAZxeckDaCkn5yp93r/gGd/OpunmYtCMkfrFOTdf2OA6frvsXAU/uNSm86AF77GJf2H
1YGFsumgr2dvjenQGPsywgkpTeddGMoMCuPUyE2V2klbzZAVl1rVv/2hMoxy1wSqp1tWppYOvysn
N1oYrk6VETE0THS5Qxm2elZUQE92UaaYQwU6VqbB3B2DAH4HbalmqN6BUpwgWSUSy6CgmdnPkR70
w1OFLhRrbm/OwGLkZmGCjN0qwY3ZCApJABaRFRlAyIPPc0rhFIdoUf1K6zYPyFaWY0E2uDU/m4KM
GdQGUwCVVmlX/eyHNXhA4MWJHVagGe69eppPKesruS2kLeuI3Ud9hcY+AjSwsb2Gp6EeygWsI8gv
XZ3aZrbv22ny7mk8TfWfY+EpDcxups+x94A/g5P/SKQQkJKWblgd1Yq5xRFDk0TvDT9xgMw2Yeee
VtgQlGCDvvrcmD4fa1nFVdcthhmTG5UGiBMcDyKEeNgRuKos80Puucktt5ul2rVVuX7PBOf3Vast
5cBE6ick2FpDCVdmcfACSAYHuIXpkcsHriHtUrRAT9AFSVC5dWNEI6LxGKdyazhOHG9PNlrMMlIJ
Z0zkFiMfJVtKnIFGVK0aAj34sqs+G/1lQ2miHcMtLgTEm83TGGeL6OfrFNuLBSP62j8VVafxgq+m
wIwNwTG0M7ehoqEBZb2rzSFxos5sPBHbszWbiOxS+cB2Z33p7QboirWE/ScHEPonF1Taf5LKzr3Z
YX/CGxHCOMisoY5k+J3BemjADe7CAC75DuOY1rttk2ou7ptmrfuj5fR5ezU39OgcBqzY508FneYq
dpQvsl3u9hNlIMivR68PK1zQlwDUKmC39sP2HciELwUAaJ0klhURozQ+LujEIugSl4pDJPercefV
g/U9nNzqJrWbdY5RNoNspCtH28dMrIqu8jXLvzV8mizKplIcbDq/XX5tjaTIBSyL7K8qLPjAQXXI
nZI/koYlBk+LoJY7OzfTz12R58kJlN1k7XwiFSQYeRA2UWiW7Yei9AJ58K0cT5uwHzwNSak3KOmH
K2zaZu2bJZIjyl5g5KZ0WPqV4e7XoWofJr+v3I9VkeZmNHkbzrOa/RaupVTz/M7105ZW69QO06hO
J9+MG75n+16thnVq0rxyrxq7nBP+I+EQXfqDue5sOoPGnfY1m1m/Zk55qKtRfLCQVjU/zKZYdiJg
z9xhoT+ksQRrYsZ24YMjHMORiM/zMzdFKV77N2GZ+86RGDcQIPvCuvhdbCyZ3x7GK1/hNnCe5GA0
7Ljuw7A7QD4weBazryOiJQdH7gm5x3Uyd+5ny1364LpO6AOIpD2mD6uf1gZUSDXfzGNCcAllkCBv
XNvQir3GSecI4ykQn4Gcs7tFWda33gnlbVY2lbPTAKo0m2GYZ1GdjGyMIBqdT51lLN9EUyThToxO
Zj5Y4Kgw9kfiUH0tOjWSGyt6PdTvWZbLRmCeOfm8JDPEnSSufVwHgbWL0VjZTWO6Qxg1OH8T8BdN
kW4smcA+8ancEYSpnHqmah0+jLSb5PtkzjRoGGrU8pRNQnmHAqnOhvwLpH9IdEI6eBVJBQigmc2v
ziQ2QRTdnDANmCL70B5RgyazTI6rNRr4EMH/q46CeLr9InN72rWBX8B+TAf2LiobflFtHES4vh39
rnfk3qwypn40mlfK1/BSleDOwvryMjEeHdeY81PtBF17Q6zCra3gs+TY+4X8f4x8cPu4nx3a4Wlg
kV8o61e/LXNNf8m2mX5h/yK/T2lR3tYu2ryDzS39bs2H4rFORDnHBhPq62DXRn80Crt+7AoBXzSv
zNU++FCkCAqMJBSxS0BhHz1zNosrG5bUI3V2d6MK9x23t1XX9kNHj92ypwOpjWWSe5wFglMrQsaL
P1ZSOkFGMFhzQR1L27ujKo85xUozU3hAow+CGpaQP3/Ka7jQV9oBQbTTo+HvgWRwDu36rLb1vsWv
Ltt5QsinHDCv2CFaM6pHuCRTH4+VSuwjW3HzDhFFQouvvXq03QyhB4sGZsgOIUX4n9FZ83+GFuF/
veNysx3zREHNNQaXoiVE0TpCYFdm3EMqa5+4XM/RvWyGkSBQ1Pdpmuh0gU1UgRcOV/snxRLuQDqE
2b5q0X0KEr/5UdWLsK9tutOPpuEF8DQ8MHZ4cZAFPtC5UrRR7iZoT6RU5uexSUaWS7Om37y6nd57
q5N8D/Ui7gfbGu5DEU7FsSXiQT6poQfv/Iqi0z7Lc3WYnKrP9qE5BwlkoGx5NykQUofSmeYfPpak
gKHEon/mNj4JOL3Uthcns+UfS6MbDRI36fq9N+AScnIG9Xwai97+MU3O4NPTszTfQcXV694fgvyd
lVvGfxYs+fejIA9+sFXvfR/TMn+ULi4ZtDSW/fXgpYRILsWUEaw3wOZTiQh3idWUVf/NyhAA1ubc
Yn9blo9Zo7Fl6Zu1lB8gjTiUTaux/m2WfbdE0xIWxX4RTlmi3CyHG1HNbccFYVH/pZ6TfFvsNr0f
OMLvvFLqJ6ndAAYRb+2nr3R3M1fKJNav+eY7PFgAW5eFIA4sS7m17To9sgXDWUpYBFIO78OOa/gu
h9bErWqR2zUhcLM706pm6LxG5pKRN3E0OoC3GYddrjLXP1K5NJ88XbgwjrNefHA6l+Vu0Xbpk6ji
Dh/PtLWDJfUhpjAdLQrvqhdLuJ/smRaOYp6ba+C2tnOYLC72e0tpyp7a0foIYgXYU6gr7UXNAKN2
N/Q+kywZHedDogL5GeVF+ThZA3kgLn5DD044VMYuwYHB24HxmR+KMnV/j01Yvpv6rE+vZylsZx8G
BDGHbq4CHRXDVlExEmD2pvJLfZjnMHzkTG+yeHSz+ianw1tfdU3pfWtGW7ybc7G6BzOQ8ktKwDpc
+2kXPsgwAa/E66XHgByLm0SLVGofmLNfnJTp1HmUOq3zK1D2jAioTsobZ+3Wz840tDoCnuLVWB4t
YtotfBkYRKExHcZRrl+TFKTkLbuFWx1Cq7D2lRNoaG9IJghn25TLXcLD83aWcPnKpdt+dAs7/Vh0
NPruMq1ca5cCFwNQWSzGfyVIrxva/bYtnOyVd+jGrPUjumj0na+XEfNevB14AevkRSttWR/wdbPn
SLarB6w9gI27Twnb3UiUjnHljhOPGdIEgRckRBl/x3p2flLhSz4ZrdN/cZDTf6NMsNyk5QBpTMsy
/BJMY/OLTGB51w1t9SN3V/uq4TG7iCo519+ZKhFuGWj+0cFNYXJl130ZMO6wMKNEoqd9YthAbU0n
UbxZ9gzyIJbbP5SYe3DZt1BFsHv66m7klgqQKOly86ZdhPttXHr3ne/l3fcyK5wvtk8Jbdc7pf5R
9DhP7eaS/GfUV41Xse1BU9x1Qx98p8JMkDzIML1dXTV3u4WX+A6Yh5HRWjUPt+2QEqQY5mDGS+KX
DW1dSni7hXvHk0Ca9RRknsPvtlpaQhBuNEenzZNit4zdzBWItlIu/2sGnzypxPQuCTYwiEcpFiSg
tPwNSd4Ew56oaakjB6DQV2T6yZ01eNO4q7gfrVGVblGbcsbmVHt4Eu7G1gOgnto07F8H3dJ9t8bF
efRgXrN3i7W+b2odfHFT21yuQhBWj63Om58aifU77COa5QBVC1hagwvGV2MmkQrptMto/s+U+QDg
mCMgkVhnssV6/v1cG/6XwQbjuENF7HyW48jRMTULXT9eV8zltTZy+6bsN+CkV9vNENu1Kb5mAQzY
HXeGhAtp4GDm1BO13FZrrftd65QKsqgyvB9CTGW6l2rC/CjnRhwBJC8+1Db3CfJA1JSPpUry227F
KOGYiNC8CvrC/51WDvAhPySKKUdCDBOW2COZZV/FyJCTKZoDEcg4cFsE9CUJMewy6Zt/l1Fs+jmV
OvQOWjfWwfVGIvpa52sWWV3XPxlqCu88xH1o7WssSXaFW5VdFOL/eLPhs9wdhbfsY1oVuo1aXYOo
zPqR2CvAOMreaTutPsJK8qeomlp7jbRjzrdOkC4hR6HOHgKceIF1tTrzD3YwmAe+cbsSudHqXFm9
eEJcRLs7Te9WH7ul29+WdMdNp4Iq0aMvpk5e4xzJ4SgJq/9AncUplMY8Ho209f24cwO61N2UTcYh
WXadmOX6odelCvfrLIubpV46lwuYu0DAFEv/IZs8TrXaTyljlkNXnzKfQtF+RXn41U3a9bsKZ0PF
fMPidgACa8bhBM1+VxZJ9UWLov0RVqWTRh4Ryk+KDMu73J+0jLkz1+/1vIjyzsCKQacPIVS1LJ4b
W0PmSYasezLBuhN2ZIMzvAcel3pxUAdq+VGswuh3daFZBSLQfAWDUJ2bYW8X9nETANDinHXhT8/N
unqvun6dnqZkMD8GFA5Py2hIFs46Dl+bagp/VkNTykNg1vVnzNOdL0Mj8i6abFE9GRmnLrDQZf20
io2Cq7ywOZidxywNvWEq96IfwmA/D0mbnWCp5v3Oqh1zvU2hNeLbwbX4o+f0pBfN2cIZwCaBXcZZ
WwTzDrvSZt4HQQ6kFglS9bGYMU7APn2txW7u5PyknZww1PLN2t9XJT8mbkbF0HOg/D421mV+R/Cs
uMsu5aKiioxetqc7v6rIqbXqu1hGL0h/luuWUlgMpe6DXATB3sKuh2BjUssUrZlbk5nyB21EYpnX
hkOl7dqooab9n7X4Bta/fIfMOrnh1H5TyYDTaeIPUAnJMXOtWXx7INMjvKa97h1LlNh02jbZIcz1
yBJ3rayiel3duyGfitvREFMdz7BoM4hmyPYiOXcYyctOt9PBsogx/o+z82quE+nW8C/qKhqadAs7
KCfLsuUbSnIgQ5PDrz8Pc25G2yqp5qupmpsZmw003Wu9aaGAiZEBl7pscwiauXrI2sE0+N/H+kZa
GXXbkq1GeVhBfVXoVKlzXxaoBoJ5GTSIW166N8TSWW7Qa2f4hSF+HgLAEEPvHF6zZpCiSACstB/f
jUxSp6NYytw4jqh2p509k9AJDu17LUvHVNdFFHUPkCrM1O2XupLb9l28pLMa2KbJcOOPp1TTgYjk
+Giuyr/V5dzPR+T62V1XxdLc2WRE3Pc+AY5kevekvlfOZEJXyWSgEjA6U4rD4AMZPZVJFqPxyOJR
hnVdpet1rnJaNZtjsAy8frDnvV4F4Z2iWKfiMm09edZqzWBRDf//mLCqepQ1BTPcclzaMZtxygeV
opWJA6bH5TSijh0fh9jy1h3hxBoqM8qYzesRPB6FzhDNL6oqeuOY0KWeg6lat7U7OX8Sy1cD+1bc
L2HHAnIDppCuxoGRu/m6ayNzfJxsUTK5V6ZLRzaGYuq3m6RuGepSI/heyMaaPUQX1joB86KHzW8m
MtTsEJ52aqj2J+8akqj9GiGRMyD8gULIs51WUD/ZQwSkU7MKBgt26EdlytlUSFW8iiRlOvGi/Pwx
gqHX+9IV/hIK+oM7f86onHAXMa3ZMLoVnHkp8vPIMvH19jO0TGCTzFDtXCrXNhzg+Ere5MokXndW
dhvamVZffEYXroHEdPkA5SOBMBo5UAgNQ84IWw9OanF7fTeklLw7Mrnz8zJPqDHGWIzNbpyS8dWM
FqOg3pv0VZaXhTw3+0g8tquy7tH+rsxc7SMfhNWo2nZfwvZdr7UNAJbEdv/1H5Ih8Edf/zaHdr4V
VdQ/CcaQFnu/bbLfTETmONXjvL5Oi2hvraVKfjc1ER40B1Z0q5fKYQtiovPTWCgye0fQpzPXrM2f
0cCWx62yxuBFV+Yhz1X7w60EwPy6jiRuDV5SYEkmyoW8tszec86pWxi07oFWddWhFdvLd0TS4kcF
M8FB5idzFxSDFNk1iaXwSXHfjF/04iULev+V0QfadNvfrUFmC9W681sQ5GiENKPejWlOGUhvO3df
xVxSWSf9YFwX2bbTzEkS3Vccn3049XK8hBzBfYuQ2RVBlHbSuZ7tVTlQM2VxP8uFepdLVrfmLByi
DUfOO88d2axaBtY/NF6VNZdd5JozBFM52rvYLYApidH2zLOhYQzqlU3Cir3rZbX84QltmxWlZh5q
4NQnOSWApflAtxXYCtgjJprEPuMQlODaZQQRbq5lfZ9vSQMHvzKXK7Y9q6L9oLwPHE/UfyJRKhVW
c9LQCo9W/ZDNPiMc4cvT7uCritAXc07lfUsJYoQOKp+7jvK/ZTvwEsgn7CMDzvjZaCmy45kE+Khk
PmXOXoc9aUzd5VzhCPztMQFTBaUcVBmySJbv45CJx1hmbQoV3LYvVR6B1o4Mk8uDYR71nUM86c+W
k+cWpFnekdlbm3cNWvgIyK7MGb+xMcRzVsn2WwTyZxwzaxnuSkN25WXk9OsaNHxezgEzIvxfJrbQ
4y1veF92HbW85aU+I8h7RjyHSGyT14qZyxSy7Gd8f22eQxPpPLkzccMO+7Yf230cdVD8M1I+nu9i
UlS0heHcM0E6b3jUMbVCjRr01cghpvdVx1YcLtnMivVqw/3TW8byoJZh7C6153DkLHhuZOiO9vwC
Du6qsEOEfHSIvk3OU4U8fjvmyMTUurYo/+oY3I4YGjMKgXXX79k8yuclLzwZjGbOkFKt6t+OOwE8
E/RM4GoGBfxtKNzRDQqjhMO3Y7c5LzvB31y2Y0NJq9zCDpvcs//Ae9iwHagINrK4xHNVqY42i+B4
4yfYCbB4xaY2hjn0ocnE1tL4WgjVmHvBzMI0nNLC23BkBmey54L/7siSqx/yyVpeZ5Rcz9wQU1po
Nopq7+IOcULVjF1/nMhPvwDwMaagZgl9oVqqil1sRcIIa28V1nGRvfVs2FX6hEo1+TGAzT4T5ymT
Izx1+dRkqf27XetkDih6DDB/uLlXXTfqeva9Zmr39ujLnwjH9RqYUUYIANMoVH7OGOTpW8X4LvvC
TKqo3fWoQVjIGDv/8D3ODehhA0+cjsVCiYfyptk7uUj0vmtTddmRNgHdNFfqd2SVIAGy9qJd0k7O
dHDTFTVhOtiGoGOoma98zazoknuGGRDhzHpdDvUwWEVY8u4uKlkz0zrCkPk711N/r6uVolZEXWSH
C3C1tbcre85CbRSWcblGBZNkCSayn4U5wwhVsWf2h4wG9sHNhdShbwuxnKdtYj4ihyUZwJAJtYFb
k+FS9xJ0Jt7qgCCOIn1bVJYu2Nyn6otoocc4pZn4EaxSu/dG54zxYRJ9+cPVVEdhWgFWM1E3tjnP
zEI/9s1s/8JzAT5T5UPtBm3PIGL1XZFkKK+tZTHXq7xVqQisPAJtGmPbvUWrq/Odxzm8QrV7DZuS
sAfsdSPpEAwxL4fiGBWNm12abB8gz0nTyz2zKtPHLI8X4B57Eum+RpfELPjEBFbWvbOG5jKgHpb5
mj/h63LKoCTPIuaPt+vOqcy1Dzgi4TgGTprfHSG6agfjIy+cqYxyMix958LJPTED6E/zl4RH+aTX
FZPxnPmMthY5e184JmZC5HBVN/oAJBTfdcmWz1FMjnwSRjJ8w+/xz6D6CAHKUuq52yXK61QYC40U
Q0Weed5lfH8v6ATYIJVbQXSZ2wjknDKLj7MyWx3IFIiBcBPEkeQmdjSxqdP0zAYqpXUsenLfOA3c
aK9mmohA5Yt/qMZeZFf2MkVO4M3GzEjekWSisKgAVM+8xbF/a7tJvlVsKQkPwR3Oa0lJtPPQQKmH
NS+Gq0UZdXpFdeZcTdpwq6M9VmMa2kwGX/ZUDqA1Uo6SWb6jKQBg1pjFk9h2/TwuAzfSWGl8X9J0
fZvpCbD4iJqAg9XT0dfcizXzu9fVdUOAf2gAqN72UmvKlEMJpp6HBdPqB+yzVnsjh6n+KQphp5ez
6dhnuK+Hn85Y2HvDTIbmBugezqvHFLmwKTXOH38s018L3OrvAvT1SWkH6USkSfQJLcYUe0HfUJrv
0lGr2x65BwoxOFhylJhSDuUwqjxcTGLICd2c2hc3q9kEhwS0nJOkd9swy1OmbGeTy9LvPV2poEo6
9eQjPXpJCjk/GY3rDUFpVvNLRUi03GXJKO6pJ1YUKg0/3vXKr0oN7VM+14YfsFfLDA8UuhOUY6ql
aFlinRJ55FQrvdva9UFKAAxQAwnywFzabb1ADrN6sWWvvlqGO9wrQYMadB7z5E3GFVOP0ATpXQSt
eV5yg5R00WBdppSkTlikY1ejWSG3mrBPi2DaUSOy4NMv9ZGzMHl11WT3xEsvq0XOU5M6OyVsN91F
PEAZIst1+VYj1kGYmlaKbJnMMPhzjWAr2PZkTCu8YBW0jJW6qjzgThi5XD8RMFX8yuexrVHhr8Vt
VVB57pcx1tBa0Lvlzs9GNR/mDFq7mZ2yCRc3V9xZhEt0v0YcMHDj3vxD50b+QkOAjzstxfpoysXA
tSKa6VHFS/ZgLqMENJITLBzHR61D9Bow04XX17djHzU3pTKtr21Fp38P7GSpsEF59WPBWfcc10v5
pXNySmwU4BmasDSynhJ7qXHgL6l1I6C5k7O6ipuXZKw3BSI9CIPDiXHrj4NR5SIYB5/zQixDBp0E
mfjoOIhasoSYy2Bqqv73iOHih0MLyrz61OL7tCgSqCbguPx97UxpHzbdGn+VvURMpGF0tqkaCXSF
XU8857QkfjoYBlPez9Y035cMJ9NAlyp7QVFHE7L0468ZZXEZJN22irtOpfXZqvPqew0hzIL2izkN
BcCAEcAdMIcd0AkoanXy5DrpdeWGrTJbzuGJP3RoEjUkjPdIAMcLQyzFmSojhENdPPf3cRchscg2
oX2g1JQs6NEG8Z3evLi1bKBunnwmbnXbx3fYaQjPjWSlzk3ZgwG3m0SJD862CYjM68HbuYBqT4CK
+tmIJ9Peu0YBLju2qbxBM1k5Ib4SgCv6NQdWOpPuErLPIt6g9Krul4ERMTvRWLzwpIdK3vEJ4PKI
Uex9F4ml552VLMbZJKDf2cPj+cXTdvRoU8XwnBwxvEprheXHEJ8yZkbaC426mJInGaV2dEEk63Rb
NSTGHPgU2NiQ5nFW1jazkGFgxyamcrda8KZSOxwVS91eCcXeErh93Oe7vlDNGghniW7xW4wPo+n1
r6PqVXsmyQy5rAqoeCq3OoKWVPYLON7E9ue28Vlt4bAHi03rozE1KHtmJfQlt9ohbXDNJAkXLFe/
U9YPVyDD/dAZpfNHq6Rw9qIdq5dte6BLg/Mgy5tK4tyN5pJYQ/jS58abJH6HxIorTijhAc+AUdwU
LeYC5DFOdLO6BRP9VoA4tAjJWo87P6pjTUmk0ovVrkCwdYROHQAD9cehEUt+k/s1h2fZlJPJ8mmt
i9yGcyLzxqgLeignfzD6Ofs51av7I0EPjiAzsYxv3drQFNkFqTtqTlDbxKaBxzAejIiy3Bmtb6zC
7Aop/s856oomtCpNteem1Ofu6pkkQlaFcZaZGj3TvEJysmFnTbLPPEr2YBR0okEGXYfYyJ/Mc0Q5
ibcn6Y7ZTE4lrJcKMRy7lcUxnFWjcZZ0DZ8EwL9/15nautMg0NUumqzpuTE5NVl8ano1K8YNBVme
OZdjh/YrqPw6fZoW6DIwqcm+xoM9scIRVyb7AWFfSzaUVnTzbg6L4bTSuODFtWg18lk85v4cI2Tb
BIi1zcSh49iMKRtuVD23mEi/T1ZX31RGOltnWaGNQyXmXh3ZXJs8dPu6TxSqCSBBxgGBJxTjRV7B
f8qNSURT5wUujtLxbPbtEr6hTJ2OHcgE7GVQCkYHsvKht0cr53viJUQtOqbediA+Ru86n1ImmnUW
8Pg1pjLQg2rOHZfZMi36XGAJ0ArOjaTfj9otrAOTgoC0s8Fqv9eZOf2eKs4gErlgnHdZvzRfXF+K
4gqhb3qZsVuUoTttXRUcMz8CuUwaBy6113dySMUlrkVobHedsheVqOk3HB9XbfMu93fgVoV326oS
QJgJhyv9APm3sK6VZ7ff8MFp+zKx6/QrooO+p+Aa9YBkJhVoRmasLHnYahRYZzGQWneFnba7HhGa
D6EH3LWeMSFRp8ktXOtsPqKwWF8pvEb08LOrou6pj3OsIPuWCC73XEDlv5DyPX2fY2sejnDyXr3z
6YrRWAyCdEj6a8Dt2F3Fs08kGrFdnuPfJEPuJ6jBEo/iuq6/dND4CKuM1HgVyCOq3ZrmdrRHHOIj
jaI1LXeqQyME0719AGpYCCs0K29sQo8zxaHCdlGawfT5j33dePfrYE0GZOXKbeJQbo4obafrdexW
4LeVnWEHMTI8xIimB/ghmTdgml7+lBKPYO2Gum5J/UEFSJGZlwtYcWez5bQyp+n3EIZIJGN936NL
EUkOxSBYNvC3xDjmenWjswZsOSWkiAI3rA0TyhAKrnIOxI5pspmIUvMOIPc5Z5NlQs0pZORkxrUr
7XLVjiaklSXiLxSP07hPSFC9IExGgrAYlRA0xx3Ld5oNUhWarFyiIF/Y3uERAXzOSQWnmUZw4qLt
WjP5Yudmjn+4IkaTtNUxn3elNapfyVqxB4qUaTSBsEowWj9DAxwMbNYPbdEUXxEmWnpPVz8/jXFS
JueCwhtuI9XWvRubJGzNUrMie6fqJayhlNcTxc1Lk43eF+KCfcRHTCuK9oW/YulcLbO/ab3U/JHU
pmvvsmw2zlc7rvVt69ft/bRUtoF2w0PBXm+lfRlZeRsqY0AVRkUucF5XTvetSgr63IxYUDZ5RJzR
DmRc3bMdwCHhMUOSa1WFEIjfxHDHNrWOoZXlaBx1RqLR1PxzDqjeH4PaqPtrtkZ4YnRE0XecGMXZ
QrLqvEPwAD2IzKd5XvDHdbsGwVtzwdwU4088V551NAQYXwhMIDlKDIcJkmwuwtvLyaL9JP28/1XG
ZjdRUOfxExm74/2StCMnjHbil6Zflj+xi8zukLd+/upzSLd7hw8LJqLJvIYImsxFF7pQcoaseMhu
lQi+G1wMFH603vlPMPrqpdZuOgWSaPgnWFwwmqnrl+u6nvwXsl9Q88AY2w0swJohWbaE96vIyvU1
pbfirmSBpm0o3VGFWZrZ/Ubn2WNopG7xIyXblcE9csVur0DqYD3TzdPRjT5i0apeS8QnhsHLj6Ht
LrppMfvAcM3J5jtQIkFllMXt3tM+smvOFkYqebFa4xBCtrlh8pix7FzDMa7suGLYQCqnoj5SP+bf
mppdmSIO6dFgarZ+BI/lT+Sm2R2+1h6dYWqWYo8iPLrr2Z+SkDJf0qal9fDFRCv+VcPdPNoOPILi
dLwq68J6yApLVfdNNg1E7fjpuJyZ3jh/6ZKuIwZ1bS1igHTRR8eltrKHQVsdyNO0YFpZjBW0kdqF
0NTV9HJvT5cknH2qatrFuWucdmf2fDX7uE9n9kd/aqvzSs3mgB13Up4PtmqzP9hWz39OsPP81Omq
RUjWWk2iQSaX7NWrEU4cicgYo+uRHgdBF5PqH2Z0c78VrQGvWm5hLlUM1h6pBDnZggIGeUNvFK9T
O0ePEZX+L0KhNph1mSfFRkANuMeKYz3jB0HpUWIPem7SmYO87aV/bIoph2XFIVSezeg7H+hVNION
M7NDPm9jDprk2siwK3AiBrlpFgUKE0CSXRRhk6GOdN07sGmqTRtXwGXWIr/bpYyY9CAPBo4nxDXW
k7k06evsoewNi8KlysX91zZhY3jRXZUpdEZU/hS50K5Jfqit0vkiShMhz0BoyF0nZL+GjRcNU4D9
DTWTdo36MXfT5Yc3OPKLA6Fl7GW0GmKX+D7kBLOh4jTM25LStBBWdS+93ntgemP9bIjORrBU17EZ
sh8CHzIdrrrCkiYqfM2t9UKePIJP5LjleYvxatxLct/7kN9jPEZ4ni/WdarRiACg/uryNH42QdNQ
1DZzmcLEssQC0yrFglJw3HSXCNwQByCB/xZVS6J2KJJWaHjX00cU9vxJC21dzbkH+0ZxjCQ/GCxy
0vZx27s3fWaLma26kDbYX5Z9b3WePvpR7t9BG4K4TFG0ig3gmuvAcwTWljlVlPsLO9sLRQOthonK
MuhrzA4Bxqro1UmAKg6d32Rqt6CF8NF59cuFWp2SrAtjO2EyoynSvRoTYNkCRYe1l6Xn3m59p82m
MqznXd3FbRgNI9ge+U3mVTeu6mucs4sFBFymTCCiLTl4raacIby5/TNh+LtKm7I3d2NrwJenHq4C
njQLMrT7Ji6CcV3EdwyIvON5IRLdS1f5aM0uUS0NuksTaIwSLZjy2sR4k1f+fZ9Hqx3QrCcUDZGU
fBCGKb5OqbV+jdJxkAjCN5yZMLjhRWWd1YTrBA4TrkygiLZcwQXCDczorlx0LJDP0lYHi+XKa+xi
7Y3nxwiOXVlS2cfK7RkW5etpZqeHnje7Bap3nfMpOiAUVfFZITv/XlQJKRq+D2N/aY0TbAZ0eLeL
2PY7LBac9edmpnwRdD2zlPuqFfSiPbT7nma1yrAhZnV9by4SWQCasQ4TTWTAd+GRG/bNnCx61xqz
VKG3YoEOZ2MYXkZrEtN+GlqZHfzEz/mmEt+h0kKAuiKfi+NsJ4EE019zDDCzH1Yhx7CsMcBTmC05
kgu/MdML8sf88noaU+/OTvOi2VnjWmDTqtHY3WL5gdQe8CnwMBqr/CXzSnaHJVmjebfMQFaHOKEw
3kmeYrtb2cSpLTJYKh5soYUEFTKjh7RxqSUaRl8IhJ4jRcjCt/q7qGYGqqf4Ph7qfiHhZRsDcM1A
hP47mlkFCVl3znVjwzuH1rpopMWezshiVJFEecvOFQiIlBsZSSQvM0gqSrwJWfauwD/0q4708rUu
ZHarUKUbm2AQ7Bg01qURrfUfLxpp/sB1wQpBD6m4MhvCpncL4wcV39SHtCgVJejYerdSW408Rspb
f8RiMq6xmI7GJWYy69dkS2sDZwrkmcwSis8BhpMVftSobjEXWBINvzUk0OwMOAgRAfFFuXNm3CcM
PcjDWhm8sNEw7Meha6GVm8GB3s2Nzj9fRNxPx4n3/WXlBJ/PFGjGeQZ6ct9bIxgSGWfDFYIITska
9ckN1QHHRWF09RisHSDG0UubFgDLxE3wBUyyoASpRxO9VJV7905ZI4bluIlvmwIlcTDylL+hUB9v
t0YPKY5R4AcTou7u8ElGP3MNghyO1kyHoWavQCbCSJVnP1n4mGOdLC76rAK4oswI1t2Thqd+FoBt
JMOaOnlMVNXT+Rp+80zOkFMAslXFz1g2LSqIKAdSws1daDTplX6UNQoANln0F8om8zhIO4aS7/iK
lx/+4qwjdbyFFmQCqrVR4VA2opNWxYNK8TKEsFDOq+217j1nUGcd6iiG52bptnujj1tK/FZbOtx2
5+VgZoA7+2zugbFtb0UYmXjl7aZBXXbJ3MzXVC5V55zFMNrLPlHSa4iWa8R1N3JqnuV1bZ17YCJm
4BEwTwtfz1redpgBf7WRsd46uEX7YEJYMZz1K/jbHd6ziGxT4dY8m0TZ9Z4pXr17tfZOoZ/oC8ST
8AFGoYG0gT7fyahy+0nL56JalUENSHv004+zUQS0X2gUI4lp6qgbVOPfXKaG+lAufmWzSVhAY+hs
Y0B4BEDp8hV16ci8DR/r0sHSeHmCeliYRfux43rLEvh3uAHDA4j+JK7BIOQMFPLE3F3IxfYbhD8Q
wsr8IYY6Coa8GY5uPs13QhSEvYoo5tX1w67IB3n8+PKnhu/t8sxqxY7vEWMLC/bWa42Hte2RrZQB
1ivaoQIp83BmoBK0cHfqWzgKP1htFV+2c4Es+OOLn04VY8AcVzcNA9bRcrb8lLdXZ06YY0PdVUEe
ceTuWxnxIZWMBdzndBUpsiZQtBhnNvx5SkeFR3SfV6hNKGIAvBun//7JLzr1np/+opOIFQTPUdOW
vI64VuzDUJi7LPbNkFLpqaEUZuOBC29xo+2LfrLJ9/KWY1WBAJhTjDR8AXJAT+J/8qROIwD++VkM
MdxSb6X1V7JYM7NDD4qWuCpj4Fa8czHCjgI0Mu9qp959/BROsyG2q20JH+6Wboom5iQmRU+qYsw7
ShDkwN6rSl0LeRx2KcrC2Z5fGfRrfpIo8t4yJHJPOva2BqV9En2BQLKr8w4eHjugeecgM6HMlWhx
e2M+Rz3nH3WFd7u2nP82/mEbceigNHa2Fcj15ckK9GociOhfoPsIwsNyBfyb6q+l4iw4BwmC2v74
0f59o2+vd7K+FkdgTNEa42FlTHS003K9cN1L9BgWWvGm3zVe0zz4dhEfPr7y3yubKxM+YxNq7DKP
avtl/4p86ha7lqliZTMhybiI0bZy8Or6P2a1/PM8GRLIssGRAYjz9ipcOrX8hi/ammR/YW/SN6+U
F5Dy0xcXvfUn6+bv74L0bbYP2GMIQd7m28t5yo/8UrBS257TrAcaDkEcv2GukWcfP76/vwlFzobL
NHLoHvJ9t8f7r8eHlatt55SzIWrM5pwKBi8W9uE0ROCJK7kFzr35H65oEcSEAx5rwml6oaTDbsqB
b14nYvoZLQBdfp9tSGKb5HekNXqf5Iy8t0IYneBhhPCIfzpNF5+YCKFgbmEDyLmYwmxaei/UbjdW
/8NSZAQRmfBSKd7aybNMEZNTUfAs18Zt0Dr3PpqjufnkKu+9MeLKJeIppqCgiX/7xiYXnW6ecJUe
hYCDtdBfz7LEbPczGCsMPljYxy/svcXoGz7qAcoydrOTL8ypWztevG2JyNG/nyqCQcI5jl2xHwqK
mk92ktOQou1L8y3X4CkqUiNOx5TU/lBQA+M8bmVcvqQQeuhDc6Qrq77yumobSSz68enjW3xn++Jg
IIRMslcy6dl8+0zXyFstG5FoQKYAjk7pRsduAW+1yuzQFJEHCmGpo7IQPH5yu++8TUJgYZvJZGJz
USeFymimdeI1fOldNHjPJsbrjLNYjmcMKxsOMf7o/ce3+s7XsBVkjGaxJEfS6dbSTX6Pxq6Ay0Ie
urNJtjwMwvpsKvk7b9E1SXRzJClFRD+f3BZxNXFWbd9cZOZyRvWed9nR6jppHGRloEZOM2O5leh/
k082tHevzEGAhY1hgeSlv32VEbr/uS+ZkZB5A300ZphoF3V8G4AknXxlb0fsOmHljD658DufCdcz
qC4Iu0bftv2wf+2kLZZ3F4cpDzbX80VXGeOeJFhx74OgfLKjvXOPxP9ZDDDhU9nGhb+9VFMY5jrZ
Je58vH870SItm+0W420KgXSvkSl/z6X/WV7xOzfob9nwzA+yQVCMk3eKYZoM5pGPJJUE6BgtciSs
LdExNnAp/OdF6qP58JmywdgbQjDf3mCG6Rw8iRuMCATa+T06pqmxP8t7+/tT2CYuGAxZtUl8c04j
AY3RY4pHwxwYQYDAbT7l6PmSbPykFHvnKls2Hv+wexKhf7J9DvhVysr2OX5cNKJaVjZqncT5z581
VTSfnEmGommQfvb2ic1GMs6U74gsEI2Uty3hOvWubkX/2ff1zu2wMUvS7A0OOVbC2wvBKKm4Aj8N
1olk0rQ02xDB4ieJw3/viv+MFCUvixHxlD8nd2NSsExzBcjJ7eYXbJ7psk879B96xvW/x2Gtl+f/
uuQI42VYIxJ1exutcrJvpMi6wQ+omC1L07Ilnj7oZZ53H1/lnRtzPfZFZXC4OfR5b5/eRH5r3OYN
rbjfQBkWiXvFMJnu4LlDEuo5/mw4z/vXowVgkCn13Wkq/mgag+uC6yBBEB38H+NEYVejGKdNZmT1
/TC31s+Pb/GdBcItMsaMU4bM/79ab/Lxca3wIJekSnHu1rALdb/+9/VOJg/AmG1tu65/EjTsdw4e
d0wHwVAY0Z03Y3jqsnz5ZHrl33UBUJTNUeJyVmKJP/l2IychbmqLz7QYbYdSm1QWXDPTFyT7/tGf
PDy4eTxD4XV9efz4Mb7z5ii3yAu0mVUowVLerpQxNdKmYWBJUDsq/o4FyP6+Dr7qDkVNbEfg5EiK
Dh9f8u9jhcEUPMqNyeH0PD20k8ms/Ikp2kFkVevRRpX1oxAwklfCpD2/i3DwyqBuEvDcjy/8zpLx
iPX0+AA9vr/TrFnmXlLAkjcYjKRV3WS2KoNO6+k/17Hcnk/upYnhisjvk/Or1jNefg/hl1941RFf
Y0TIm6hcPoWiKO1PFuh7S4ejGTRwe6KI5t6+v8FiJBY6VfpSb06PZHuhrStSQSp95GbX5BEu1zag
3dGiuH7874/T5TEybcRj+djb0vpXJeKmYNexY6P+R8x0J8l82tdkKn7So763QF2Tnpga0qZVPamZ
yXzSFonzKJOd3A06BAs/rJlUT/S3zRk+ke7sf7grWmmCbml72Krf3tVKnEqNRZDVqWqd7nC5aweZ
FyFZn6zGd2+MLn8rPvi3d9Lrk0yFLJSEBhJcIjwETAaGMOlqfy7O8tI2uocV589nSNg7F92GpND3
8DA5wk8OhtVEpqxXfDYLE9vgqLBwLejga3Jt4rLcffwo/67kWBx0qDZ9KqeCdbK3lFOOy5ZYHSxR
PeaiMF3npviO98ttZhziy2R+1tX9MxflLR68jUyhs/J4rlQPJ29vLv0kdqAmAp/PrtynY29cTzMJ
Yn7aV2eRB3Uk06Y7JigjmQEooKeCeHEhBEsy8j5Zuu/sNz7BJ2zplsPeflpeJhPKTKZD1Whr2njP
IF0kfDFJ8R8/5ffv+V+X2V7Dv77DzOmL0YiYfhOt6+wE7bCFazEqUtlhafn9rV0m4tyY4Ne8gsRa
XUBFE1zuMZUnMz6ZU/Xe+uKN//9gBXaGk6+1JkwuchW3HKMdDxVq1d9W2+RIwoz4Yuzo0T6++fce
MeA3Zwkn5zbU7e29K2dlNgWxjIFrWw25aziI3KWcPrmr9xayyyBxSTi+xbvc7vpfTxhlsCrmgT6B
CL3mOcpieMTGjF8YvP1ZKfDuDdFzbQnlaHuNkwdIOjICAUnB0TJEfBe1KAIhapJPCo53r4KphI0H
7IP9++0N4WuKtMnYVMYEx6l3IKZIDTs6LRzQH7+f954c43s4WgHeAR9OyviW4t7D1MqFRG8cBMr0
nVuP7r3GMfzlf7kUwc/+VlgzA/ztPZXd3PW+4CXpude3XtQnMJweMl7URFP29X+4GNOugOAoseVp
F06cTUI6NAXvCAFzGIaewZcoxHdjX5SHjy/13ruiROMAJI6ZE/7kvtAwKacrgW4syy7vibLwbhxv
9D7Zq7a/5XTjJCTZ3eAhTojTLOaqGJ0lXVl3VYduMhjQip6zOU5PCQjVQQ+4fT6+rfdWBmAfEkXU
SnBYJ8ef1WMaLx2oM/K0qjBbsce1GUPCqOuTT17W3/cGWqJYFBx8IBmn9zYp6RcdmurNTd0ek6i5
r732Aqmcc2a06fjJjb1zNY/cZcYnMPNlk5u9XYfTYAmmjUOv25NwLuLSF4+MdsK6I4f1joi+6JN6
8+/1AbIuGZxDHWHidD35llPDQbAvakztcOzPWq4LmJs5PXz8ut69ClMO+YyBMuA8396VEKMzr6Qz
oWgjgVWNcXuDhPOzmUrvPLutFoJooTkAdN7++782WuB63FEeuvpqXMY7KaNNMoHr90KVk/PNbKLi
z3++LZYgIJNJWj0Mz8ltWU7RpnFCS0DCGMV6af5KK/c/zqgGWKAfUGxLbOgcHqclpSkIm6jWkfau
tkjR7ciOAV1WVYgUA4OawTv75Gv++22xr9uM36SnpMQ8JQSbUePAGX30fEXzf9Sdx3LlSJamXyUt
14NsaNHWVQsAV1EERVAE7wZGFdBa4+nnAyNriheM5m2O2SzGujbZEUEnAPfj7uf85//aM2OKvHOx
7ZX+y9GdlgrRgFxuEN1lcxHdzRS9DwKQGGeMJl+lcfo6zVKzSo+OYbA+PJCuSNzADZErsgy9fLGo
cPqthFakEVEqx/AhzYViFTfBl/PzjMLVlOPEDEvggQ6nH0JQ1N4GdsMVbbilHWcmVjj92MfKedcW
yPai2kJER588ix+ny/Jonex3zzmHDW7kRBAqjoe/QcJNZ274Rb1UJWhlwkoJztRQS7+6/7OdzIwt
NmZ2ZkLj4TAi9vCtOqfxaAszXUvpXzNExtvP19Z81j7YUsh4zriQuRZuzf87HKQKs7pqan3f0iNc
5MKVHm5T0VjnkmxDvOGAQ9MXvIYjc/JDdmEelWYj0rrqbBi0+IZoCXHrHfT90J5YgXmWdis595xE
j9xp+vH5Ay6HIncsUn0AkkPGlQ7oRfAI8ZWYkIbSFawP/jfcTjyn7dPuVMBvfWWmHmIydlP380GX
M+RtUGr81DRljhjL1F6E65DW50Ng498RX9EfkKwmczSPjLLcnX+NYnLmVZQZrLdYbxShfeyAebSA
NqceUYkwp2JxUXLoKz8mmPjNYDMshD40Kt4gMhZRv8pzMGXarEYMPMbqC/OaDY0dc2i8L058nutg
qMXE13TPM6aSoehN7GliSL0N5ipfPbLNo5D5gY1BXo1IsoiLbSsFKO9xZyTIaJueqjHFtslYf3Um
UJ2lC4I4RbaJ/Mjh+qLjYIo0neZELywKbrF1gMNi8tXIS+XnYJTFKuZCgifAwOURQ1DPxjfrQYyl
h8+f5OMEIB2BNStwjrnaZCy+ypAIjexPWKkBLdJfpAE/h4QG3dlXwjiGSnqbuu/DEgcMBiNFQLWE
+tKSUNfjkaCOHVUsqui4yHBmFGjWNuqzSkjLb4hv83Wjt+0W81fZGcJI3uGSmxyJjR9WMXdkmCcS
6i1z7uFcPHFa4rCeBsYPK6QDoMRm0Rn0+Nhp6reDoPDgnVKx0cXlINi+YCPsP8RjmVorpVS0kwxW
nbX50tebFTEqFyFKKAwE/2QRK9okGaxAH3obGF6Acrkwb/FNoYVUjYIjd7zFE/0ailMuqFZq2OAM
D6e84hlhnHG4tfWU5u+aB3TbRJC+FiTeRqH08/YwIDCXSoQpz7GRygI6bQIZBzY6os8UcTpWsFvK
934NQ3Vhhu9xXdUW7w3fnI76mYCMvtOqbTSU4xkucu03rfW1TcCFmc6uQaMRk/6tPgaiQqN06+80
fFscPumxhb5YhG+/jk4pYF6CHIg/5CPNTMZCD6uIfBwSu1bj5HTAzmAd0tt2BMj9pgt7twbfxkIm
JzNxKN5zNj78jqqaYv088h2DqLppae7BOkvZTF68xbJ4q+XVvg37fSuBz1G975nW/hioQI+c+som
3uFLfyxPMcfKxS/ERm6yoVszK3epFqLFgq5cE4t8Uaos5TXF/zU+yWqqnJd4Z2bxOg6nVL7GEy58
nkLcqI+olX7z8meMrYhUCcEE5nuHL8SrJrnF/rOzkYbh4avnuYt+uHDLIErcz5frb9bQwVDzr/Lu
jlVKoxyM87QLGl3YxUyIMw6j7ddXKqNYrFGUbPNeeDhKRVurlyWsoXbyg7VsDcK6kPGa+r94Fq5V
EiVAihD6Yh5ZUBYSrNeYR3kU7emKrr8JnaBffz7K7yYHUg+WBPkRareLqIPgwi+6lK7qOJSiDcjW
wKAjRPJXvuo3Z2KBq4PcFsWJ0kXd7deHZo9CVYbW4+NCobU6k/qU1kKF5Nz5IGn9I1wEYUert3aZ
4iqHdZquXxL7j2kDP04ThPPct5ArcZgmJBx+QKGntCNUEf4dplqeR3GWbwOrPlZt+fhqTSqAfDrR
FLngLfP1gVh2uliko01b3rWoa4+dat54k37S4eCCZ2uzNdTqa7IWgg8ZSRm3ANKsMhLdxbZI/1HP
tTsb6TzFrOCHVWAMvi0kJdQdLGaLAM/G2qcIg0VndPf555xnymGYMSX2LfQMlF+Q1CyGRjxDM1nM
0KaOIFsZvGiVF0G5gnVEs0NTHcs8zD/v43gqpRA0yYhXFzN3lCZP9WX8cOoeuwN5SKP7xPe9NTrr
iOZGo9jiRXyM//cxls3lQCRKyEqZOctseQBrkMZo/BUxNBKcWMwFN1Zra13gr3Uklv12KO7sNIHi
ZciOfThJMWqb4DViMoNzYC+zgYixuPKsMEvXUjRJ+tdObVBmTPZqBBVM2blWv9ixhYHeaVOjA0Mb
8O4QKvytihhw2hcnyaxUZwiiJypFbpaHD2V5CM4mPKgcNqGpX0UNjgRuogfaC71hJl5oRXSMM/zh
PS6GXL7HhAZAE6KBQ6tn4Upq/BoZUuOmZdIdebgPYeVNho/EgdMVdWt9sS8E0xiIWCLhJTqW7Q6v
ktShNyg7Mi8+jkJegyo8hU62VLzbD18hrqJdZJR0KVtxra3KoJtwbNKnzecfarm6OLuwqlhXzHLZ
xIn0cBQ6sySYTyhdWs8TrwerA5rkt7tRMTobANFw3eXHykMfhuSNcXGZZduzant550skQxmUmkaK
sK4kd8C/XHOsvBEuJZyVLiyzmf3qxmb1+YPOn/99GCEpJnNMm2WHDIrY8vBBk6FvOzEGBNWsQ7t1
+lW+Uc5lNzgyzLKSSdA4HGex53BabPUyYZzC3d9lLivAfjm5fPz8Yd7uI589jXL4NINeB3T+MYq8
QVBgw/JYSd+weXHhnzjaitKbfVrZJ9jn2+P952MvL58fnnCeuO8OX1yfE7WakVrCVnV6BxG8/Wyc
Gydf3VeXb3Je8O/GGZIMP4iMcdQrb1PSVn+HoPnEO/LBlrv3cpTF9kI7fpQI89NMa9ggDsaBTuYU
R9byh3vScpR5Tbx7FiWsJDWav9d5uXqKnZtXbfN49/0YOfMN7vvZtFiEXYTMySiFDFOukJ06+A/Y
d5htXkyOcYt/5+7ITJjn8mfDLUKuBbGS8MFwvfOE6av9nNknP53vRw4c0m8Cxvulu7ycp3VWG1iB
zk+FA5ZDssiBGeSYru4+bh5q9xavoGMf7Ei4WDZANaZSWME8ZudysWOBhav7yX6+/RbYl7X7yJ3A
xmzzyMZy7PstxfUKJh1yMn+/0Xma1uIGItaqXgffwp1nJ5vWPvL95r3+k+8nL6JIrNJDSXvh/JCB
k/J/qo3jp4M525HXOS/VzwZahAxVAEUUULm0Z0W73Xm0QuRVe9LFxrFnOjZXFkHDNKLazOaFZmo/
Wm8b4pVcyMDOshgrkmMF57c822fPtQgekSnIGoZjv15gcgGnwTXWMOCc29AN3Z803ROIRfvnsad8
O39+NvAinvR+CkugZGDlu3xS3+XfyhPlybsk3YjtdvE43mQn4YVyqd0cmTHHXu8iwPjNEOr5PGMU
5gzOC8zPbgszzPFswylW2cp3Tcd0jkm2PyRbFvFTXkSaUc7ipJ4XBgXIdbiV3JvUmexXzy54vfla
to/u478LABQEEfHP3XLouA8jdh2baSbOUxYI8UpifSiuxclBdazT1AHhd1Vf4mi9qTbqmbU78pZ/
F1ffj714y/jJjAkFEs4qbr/S75J1sO7Xoxuv6528PZYz+90npZ5A0QJRHUXxxYUgwqg6Gquitivc
30WJ7lvsqdTxtc0qN5quPn+0ZSDg2E/ek2SHoiDyR7Rw+Fb1JpS9IFEnR1AaZY0/Eq7KUhXCWBun
IzFnjinvlwhDoeyk0E8Pkmngi3U4VGLK+iB3kLM8utRPcyvL0AMryZEYunx78ygqFSxuA3O37DKv
okKphgeJ3VFDV+4FppPGSdUltSOOcnoRFWl6SyuTdPnlt0gGh2sVh3aKoPo8f96dJnKMEqq6gNUI
cLJY4ctKTFWb9Aq7+uTYXJxD2OI1cocjcYMQX6P9arEOoPFUk2UIo2NkXWY5eF/Ut5i/4aFUabkS
3yRS12D4mhr41pLZrgUbb8T0MolG705rsibHQKDrul2Z6vIVapISxlAVFqZdiHCTPn8vHw7f1Fyp
jekSqSZ0YdSuDl+MCkQjawwDiKXUdTBHhMQfiYZ41gbuUMN5xQZa64ZoDeG0e6yoPD77teWbrkR1
cFpHhaIf63Bfni/nX0lhflDewuoVjtHhryRg0hRCiR8cEAsxRsOKbAOjSB9I/GNG0BedeTIWMttu
2A1HjrYfF5vCR0OeRj6YDL2y2J1wchX6ke4Qp2rMfYl447bBfOgCx81jKtHfjDR30uiU4ckqoOU5
fEi/npF3ljxhpxfpSCnodXLzMcItlDrV6+cf+eO6JoVJzgvbAHo1xGVJ3jfEIc2xsnIMrHBWTTUA
eCr9I+WTD5ccPhtdlQqSTArIbAHzE79bYj7FCSWa2s7xhMCzB4iidpT6is2ESk/CdspXRuIlK1mM
1HOq+cmrlo7SkQj2cenxO6C7mbuVkJktM23j1PV+XrK6TLyc9ZWfe8J3NRbRBFoNXjg77Iuxcvny
253jGA0+SH0kMvWHz51qQarkiUejfZ3jgDOq8TpNDWX79VEQN8/FAjQHdMoejuL3HbWpMeqweYHn
iRMSLsPAtL/8/lRR4UEkMmvUKt++8btvGI9KbDQIQ5ywL7LzRK0lNxRwn+lxD3XTdvDWX32qWbOB
opIKCDNHXcwZeRTrBBYt/vBT6J9EuTDtPJgsRy4JHwOKKWv0bPJQlNw+iA7p+qWkN5q1Ax82c0UR
/5sEk/ataGoCig2txxl2qLudJ9R/S7L+43n4T/81v/wV9ut//hf//Zxj9jTLxhb/+c/z8Lni2/9s
/mv+Z//nrx3+o39edK9V01avf5w/FvUf6zZ7eWzCPFv+m4MfwUh//ybuY/N48B+rrAmb8ap9rcbr
17pNmrfh+J3nv/k//cM/Xt9+ys1YvP7jz+e8zZr5p/n8Wn/+/Ue7l3/8abIK/+P9j//7z749pvyz
m+D1j81j+hSSsPn14/71b14f6+YffwqS8pdhodrhf6KskE/jx/Wvv/5I/2uWEfP/J32O9GXuJcjy
qgn+8Sf/iqljalTSSQLT7kZ2ivX19x+JhLk54CFs1Wkg+fNfv93BB/v3B/wja9PLPARaxg9+6474
935OWCPrhl6VEpBEM+eHUF3gu0ZtNLkC8dHT5TZG5n4mwV8pqYHYgzYqLysuVClsrBsDljxOTHVp
3YiV1r9MRTLWKJHN6GQqTDz2YOUl98rIRu4KRcQ8rHPlvvNCWdwopUg3Kn0S17nOYcERC1yiT0qM
fISz0kjFaNuPbXjbNmK5r6Te7EC6Dn2z1iqvntHbgYgRaIpFEsxCk+BLj/CVHnut7A5lae4tWG7U
kkO/Lx1KAEpjm23eAeTrMGtz1LBPWYWpQiVYBoSGRwrpspVOUr2Z7VErxRnbDszPCFPOA22UVc2a
HzmxdEoFQ9OqNGfmt+g911NiAHyVof/aU6QGFMzgNnjghFoLwSUsbtsa1BHIIQKFbl3rjQdwx+9x
wNbiGjdWTD+Nwmm6LspWAsZ6N4XYqN+a1sAvvSwnzcBTqFMtjGasAFcbrUKKiIX7gIl1Q+/FTlGD
cSWIJiR3pbHS+zhqDFp8U7W8x6Y7URxQ5VAR9GHIOqeoolBaTdx4M1dRMKa2DZydvsF45uAre6Td
bbH3xGE7GhEM57EPNKiGJsy8rZDkAa7aHU43nTrJLzOG2QcHAxHU9YE5DTasuhh9k5FDhcGOT6jx
moypf5so4nx86Nowcc0Bc/ZmjCgt3tVyECp2W8Qw4bpJi5utVKkyhlJ6hztZb7TJWUKXZ7M2POjO
cGGNIoUzXZJzDum0oH/ozaLMH4AjBNZkruq8kQMnjgBY2W3ey/6vve//RXgrXrPvTfX62hDf/j8I
atKshPjvo9q31/6P/etj8pi9vA9rb//qX3HN0P9CQ8URloIYl7i5DPcrriE1+Iv7FZGOrRwjndnC
6e+wJsjWX8Qz2oa4Oczd8HM0/DuuCZr8F3KF2byCvh8klgilvxTYODK8i2tzTQtbZaIuZ2w6I5dl
dBzU8xEbuuaB9WquAUOP9z0GFnaR4Sgq6I38Q6+bTHKx7u/OPS80rlG+QWxuNFxVITy3D+/e4N+R
932knTf7w98HzRkiCJS4OjmEZZUjnAJPggWrPkhpZ572mMSeTEqTOAP40CPnnPkmezAUxxuiOscC
TsOMx+bx/qwaWtmIRf0Q7QtvY6a7KTWpzWpERIwchtWAR22CB97nj/fbMd+aQ1Ew4eixOCc2mjVm
g8mYSJjsfBM68CJJ/gjrz4dZ3Og0c5byoBugzPxrnEWKUjO6rm8hPOwB5rpQYk78Vbl7FG2Y70ee
aJFT+zjU4lBakrdI6J6P9jjJ81BAB8hqiVRwnkt3izLM1kmqf/54byrK95+OOhQKE7b2uWOFBbR4
jQlHCIixkfzUVpEILD0DE+NHFYB1PUMOtzHEqvBdKIDaCvdGAR8+ZDW+21E0tBzZ1zgG4pxBkqNQ
ctp1kXzhnYgUSw8wEimU1LFqaOOOL/epvPbqHtv8KIBKYAcCSFPFgICEO0FuPplNT+NMXQyotZRR
QlXIGVYoUThr+oOXdvp2MkTkW82A1sAeaK/Y1OHUKU7LAoKzgZB32sDuxHIgGQzpuchrjFMipW5e
6hwgreMnk4LxjjmjaLPei26KQUTUDM6SraUmvtwMoy5B6emzUd1m2J3jlStDVMBHClvDDUiOyXLS
An9Z7BDb1HL8HM90wG9AXNkrs6g+xXuyYJvEx/OsthqADLOlnQmuXCwHZ8r8QqMDN8QEdqpHGWNu
i0cOhyjNT6fUk2uHDogZf9E26fWII8Gx9P48gRYfe46QpKIw7CDbtrgfYD9qIYOvpqdAmppNJWXT
WdeOwubzObUMPBRXyZuZXMNndTX3nsNoQOW2iQvRE58K9lO4RXCDwQ3n4GLhvX0+1IfV+TbWbBiF
dpde3GUbfIoHSBXWifQk9sRABisUMO8dWX67rMWE67lept/DIQhv9MbyXpHhVdipA57ft4YnqavP
f5/fPLou4YJCGESMiODn8NHrqvIJySOPngGBw3q5X3sQR7bVaExHEgSH8Y+FSlDnKD93p6DjpEJ/
OFRg0kEpt+RxiI4JyrpacNrIBCY0hqhgPC9yDH1QOSzn1hmslPT2K086Dz8PjLAJwQjpx6U0bQKY
VEtSqjz4WIPaPdhQOx9wwdVA5B4JwYez9m0ofc6D0CCDEYC+1FSaPQjFiHsGBtmtctnHk7qGMnAs
g8RB4N3a+DXKPGXnxhWADOp86313V68x/Z9plvoDpgkAxwy9Opdxt3W8KRxP8QUS7j9/gR+eCtsS
FfEUvzjCG5qbD8ejy7gcm2m0HsJE71cgmMwVHrgvnw/y4aHeBuFTkRWjp/Ot3PfuoeJEn6qZ0/Mw
tPjK46HjbXMNKjcMTK4qUMqPzP/D1AAvkfHYUfAzoPcMqd3iJcJCaRqzD72HyarBmqtc8BqgHecI
/bO118l3gRmOawHX+yOBwHwTnP07tr0NTT4CA1POc7McdrH0msKcjXE15ZFrVfyEP77pb2CBRADx
GvpXz9SOM4jtCXpr2lnW+jEdH1Emc/kIAWFlU6CUmxThBM7DkpFW66438ie5FAQKTWYTwcDhQhLv
WrmZOAlwSX0aaL6L3b6IwHan0ai84Hw/6kiNMYw4h2YT7PoaIojtS+w/G06l0cvkQxJ2ItUvw11m
CAqNlKMmjRCpmmbv4Qjlb01gKcWK3kgBQCecpbvCS6JyE1qQamy9ErxvlZ578QawTGyuJ1iK1k3a
Geq5XCZqPhtK14E9QdqNIJEoQl+sVKuVXsCBZQWHM6ACuwzoGwTjfGgu+jwCA1BXvVZgXzxq4tpq
R8lySW8rd4OKCh08In85auUkd+JU9LH31otk21mToLicV6RhCwgzhChmepZ6nuPfRa3a93VpOyMl
pvPW9KZoi8GGIl8GBdRcvLhTUV9DNuouWNgd11VdSuJtqcLxxqtdrthxpyjYYA+M1Qe32KRwTClI
REcpxMpzB7HotU0BAoobsOynfDLum9KllYVtZ4Pc8aqNURfknQVlkBpn8iG+OCnfZXRT8Dug1Q3T
/1kbkCRsjK04w6ilVK1AhsNARgoqcUgR0xJceWuK3OAFGa5IqAF2t/2eeApS0L+bdN+8juM0xWwm
k03fRnKOUbxP5LyBoNHfpbk4Jk5mkNvIfKtKV1EOoA5LfS0Z7IYO//sOnwzNVWorwtqflWqLSRuV
rjFIkg+kOKBa0FOPD06lwh8V8MmeUe+SwIrgVRgJBFZSx2mLYUka3LWlVd5X0+Q/w+TzlROyx+Vp
jx2ft6Jikpurru2Fl24YaIIulQn/LDHMrdupkoOfSBqDaOWVAOsca6gxpU+FAqjaFCnBXQHSR0Ks
16LRMuBGXgqG2rSYtUOclPrKmFZtWOobH9udO11F/Y5HbguBWcVrHCGLKIfrtlFA1o6qESKbCHS9
XsddPXS7hF/1qvdq+WRAn0z2wMh75HNEl8Kpx166LKjWTytF40xZw2ZV10o+ldFNEqBa23MyNcOX
mIOk+a1J/ODCbzPhVsO4jiMA3Xn9WUZaMjoTLSzlTkOtJ1dt1uPMjBgt8dQXKviJxiAPZJhxee5W
AMOLCMFg1N/4ekK3sdUM6nnai+YtZGLroRAiToNI3+MfeWUxTWOlHPG9mjzhGjoIwmwT5gOQYAlj
zibLzKtI6rVX6kXWTyVqpPsaPi6EKa3y5R02C/wDbSj0aOv3ZhK4sWBFMw1Rm1G9qnqFK3yeOrmP
FXGb5UPvKElZc3YdrQF1jWz4qEJ6tbjQwB+dq/grgeg1ypbDdpKUL0Ya9hroKS25EUTYcLZCW9CK
cNZdKVXrgd7yUoCIXiVfaeYY3nUYfd7A38vJsxh+dy3UZrQP8BfmUQILQ3ZDz4PvHR8rsKGuiixJ
0dNdTYulyR5bozsH7UsZCTgTHrYgbXhVbdZRGfQ7tX7uwCBQNjA7+D1irBlPRYwpDQ5Fo6DaMIAS
8OZeXf80jK536U8YPTfFqv281IXme6h2KpZbydhfzhQ3VBxdMgGcxbPiMmixI7JjOiGAx+Lyf6Xk
IzJdQ4nDweZdlgATgcK8jDCpciJiZlhOULXcQ/wGIwqyPolyWWoENrfXBfGHL86UEyhY6kZIY+xM
sKTH4j4JhnT8Rqux1G4ldJ2Q+lLLiniBPoz4nmP0mZUONSd+WYp6NyZd158Qs2TFzQwlB7iisOyB
xkUFBVOMMMDIDbl+rw9ao9n4NgsXJWeqcJViolLA/EwmGlbCLHmIY1m9RQwdTE4tVEmMySVYbhdA
gvUAQiqpVxY+CoMDyaJDaA62CcaE2Oqz8bswERv9NL8oJ7xGnboefFqKMMkS7bD0oYOgcQs6txOi
ZnB9CYSfG0IqxglkKgzJUdsItk2MYhef4EnqT+iaKbJVX8jR7Rjxc1eZYggviZRzUKqFHual3qYY
0kzkH5lHdIk1rio3UsX700PkCrne1k4wWViKg8lJNaejS0xZhUUinilFUz4MmUDvvamN6a5vR7Qk
nlJV8hrztcLcKYCriJpWRKISzgKTOiOj0thqYQTamtK3jiO3b6Y6lhwVELZI0C3gUt2oX6tQVJ/T
bCaseEXQnMpREV5n8RDexDRNFkB0vOqMHFEB+rZt5yPtlFb+OuKkOdhqVcMUnYKYRC6lXO+q7bT6
QomTPGRZScZPcj+TCNnQM/aAdet81TXVhJO7CkmoT8fhe6T53a0JYlqAGVkh4S5kvPzB3uovAMAs
5Cw+2XK3KlPpKg5qnbSvN/1MFX9cmwKNLSsgcWXhqo2pp64MkwLOQ2AONyJgegmqfckdVqutDqwJ
QACcwMEo9jsfHN52kjtzP1LhKmxVjPsbbBRDccVTaKJDFOHST5fldMlZTX32qbDC3qDpBHOjpK+f
IizFAGHkeGMB1k6CFcQk7wmj/ZFXpg2liPA469wsG8sGBmjlvwhG0rw0KX/X5qQY/+RCMJ76SaSu
mvwqU+F8OXnpmdm65kZ3X/dCxQY7GZG2aWRjSJypE2LOprlunGspDq8rzfQDmGxEprMWrgSqz6n1
BWKEyTMrsaY/5RmWWXZotsY2psZe2jnea8yNcPD3sZpBXQv6NHZTY6yva2QGJQIwIFMuO2awb4Is
fojKWmdGxnr6yGkpeoYyaxC48naQ8QZuo0tt9Ev6pnCggoNDtl7m9XfWvRSJzaWSDkOwYleM8Fgc
lGGXBnV/NsnhnaWV+QUeSeFdndHTYPd461VrI2fTtCVPUfdlksWdU/q5Fawx426vx8w0UApw7ITP
N1Cn5++ZRAKfdUK/Ldhcaz2UVQNcFk7oudxqmGylKu0t8EdimK1+Q5gKpdADk4YY85veCTXOD3Up
j6t08gcSV0MRNStm7dBsA0GUt+kYtQ4z0TufcGAKbJZG810uM86R2qARBUMVfaOHofYkadG+y7uW
TVpKB9UtAFZ7Nizt4V5lncaOIpfQA0SY9Y4cjdGZAhv7ezw1kun6etTLTkHTDQ72QEBEVx8avzyJ
Kj9Ze1U9SU6J8QuIyjxOH4Ht6SI44U4x7QATONCAk8crCHqvHJ6SOPNJ4wB4HKjCWJjwgGiSlLlP
vTUihRODANcu6VrrPshwWqb3tzmPpRBckAqzFu50DI5w7/u16eZhretnmQpqEX/CMlh7g9z3NzGd
Y7Ij5Cg6bAmA44Wgcr6YGQXRdo4rMDHaAuCy1uR9toF7H99EM4fEbuKmyjetXBI+xH4CcJgUFK8c
L5B6JJXCaDyBtkkum1ahABSxte8E+gaIJKIkXunTUA8nYtWZt56nNf6Oqk5duO2UAf+We8VLx5Vf
RIWHB5XRlvVVA/2VmliB1eca/gdpsRh5nA9gpfCew7gF9EqeQ7lIJzUGllS1Ub2VG6O+SKpYbnaq
TNgEoAOl087KAoGNpALPXo1CFQRuMEEat+VmrC/J9HUilRIxPq3qUfqR5qn1LBaEA0fyczFdVYoU
V3YrcgZx/NqwJqdPUkVaG2oGFK4O4+4cBg3bgleHeE3J1Kgv4NDEsCWmrF8PWRlxVK9wNHB1k+yC
reFQcdE04jSsS0yERHYSs3sxoz5IOABwAyMB1wjtVm8iqE9WonOzKeq4tC2StjgYYUayl6o2ePR8
sdhpXOL0ddmV0bXpt7RJx1NIuGy4wFyWXTeZ2FaPQPoMazReLbA2gOyyLLrn6uddcIyh8jTKRbWF
gKC6clv5EKyIWMRhXxGfrNwftyM84uuSpbbSBixFbJNMwzWTwnzCde9sCgNXzK5B5CUi/WC6ecs1
NqHi1Vddf8pm3D7KMGwhdo1ed0GRsG5t3QuEEC5ikt/JhDTvfGy8OAwdtRNSpLJB7/uuDCXlzq+l
sDrrijT0VwBneDAwkHVwkratjI1TYOSno6ZB1C7CqHsQyF5aOJ2Zvshr0IITHwvAwiUA5S9tlRL8
iyLU4MnASMLHlapGR5rSt/CYx5XhPiDT8CRHA36CBpdYzbY8fzyBVlrf6bk/FzuVEAvuDjTuTSaR
jAOWHqWDA/GVt+rHtXeVWmV+oxdl4bk4GxmnaKASiOlNlV5NQD6/cy1N96Lai4bt6YlwnwFZjGxA
l9Udt/PgTsiLbK+VavvUi0l/13mNUtkF1+OzIomL/LIz2w7SjaYjtyBZLbcXSA+nG7Xr0qeRhdND
0NG1h240WgqvYEErPj/aUtuDK1U/+UOdPY+eYXkniix74qkoyMg4GpoLeye3ovgHv0R1n2Lo8z0a
iuEaY0gCkaHH3VmsYMZE8nu0EJYEs7WAQTv8VVorA18F5CtUukoK9V1ghMEGsI/A3aYZY8q9vTLY
ljqNz3kXPok+y9/1EiU6bUndczbIzMltga5WM3OTy8zYKLVqj/Wk3VZFS3I6zH1r3eCiF9pUqQLL
8ei9ydwiSAvmKfqWyc7i3ueSHyj1j5qMF0UTJD7quR4GurRpYjlozmjhNXCGATzuO/1gDfcgD1vh
VoaNkZ2PvD0YrFDC09NA1gt9VfKLGiuzrbprY6gwUWhTva93Xap08j10YUzS0dv5OpXgPtNXMD06
sCqdoq4jMc/CdSAYNA1i+D1FDlggvd9pnuqRwiRXbVOUyG9Vk8Lapc9L20IZK6qdNS8vSsCm9QQZ
rjVOhbCHMBlUVXai5UUrbcUMcp3NztvF66DUM7z88sErOCmZ8J+5NLP5KXLUa+tcjrRwLU3q0Jz4
gzKB1iuRwXOkGcTsxC9VK95PAvBlJ0rVUYNr6VfhLsTOod0B7ErLUwv4Y/ydDESm3oWjRpGBF2JM
W76L0a8TYf7i3tTM+1skB5dNo8S1M1A0l5xBTKnHy5Lyg/vRAPlZm5K7gF5SDnliw1kfz6Ps0oo4
+DhdSsKVJkBVPU8GUcUpfarLdGMEgFlcyx+pwSSc+uaTBfjWOGii+45pFTmtjiYdE1oNompXoGHe
hiooXcereg5WEiY25Ya9cbzNMDmFiUhe5iqiDpvZIpjWeylRW0gvCZPiFOXJfL9U8NY8lZOZ0FPH
mfbDVKush++k5TdpMoraivKIEDn/ixKGrBVpqzy0up6/FlY44nsuhsqX05wynl2z3RARFSueOS3/
Ls1Z9Y0a6k2c7S2jyTbh6FWnArsiHNDJc6HmNkdExB9yt0Rn7JJR/1E3Qxq3yDVqpSS1CenDvdUH
02aI8RYW47o8kkydf+uDjObBKHTVHz6VkWv96CsKt/BUyE/lnAiNxzHw1QAC9+d54o8PNJsIYL4z
NxCTLF5obAUUtEJt+Nm+yTuLY1VSXoxa1t58PsrHB4JIgRwUHAajfMAZkLFovGFKsr04g8aAO0Mw
bYKnlszhkVLq757n/UiL5DogD+SMYpbtAaU3O4U0k6tYxc/PH+dDcn0WHcyu/tiro7czFt+nJC8k
hl2f7ZPej9cVzPEL35dB05a18q03J2H3+XhvrkSHEwLnvTdLDQxX5gbowwlRx1VSNVNZ78c+Fx58
ochS+NOC9j2tUL40elRss8G/8ZJmuBRrf1ijMyrJduWVfjXpjW6D2ip/DGojHqlF/ebDIqbEnQqd
BcHprUr3bv1Jo191BQtur7HONzXeM3Zba8IOLMbz5+/gNx+WnlRWHm5KXEb0+Td5N1JFnp0AP5T7
pq/Adedy7JKH9o5UE373PJh0s8JnM2+kdIejJI1UFL2aNvsoQY0UTOnLRIueE1AaPjLSoi+PsgXu
XhxeMUhBlTd3hx4ONXDJMHq/rnHv7rxV2ubylnRwdsHxWNoKpddvy2QKzmsh7u6SinZVvemL80mq
5VcNUtyROPDWk7CYYlxEZ0UApRwim7z4dQp1AoIw/m/Ozmw3bl1rt09EQH1zK6mq3NtJHCepG6Fi
J+p7qn36M5S1gRPLhgv5bzawdpCwRFHk5JzfN+Z4pAMgmtjQpu+7jw/NOuQcZ4aHSjDTaB3Y2BdJ
Q+I8sLqudvcp39nDOFTGdyuUdE6tjDB1vXFwp37ncknFnAPj67Kku2brZ1apWqQX+ugCsVtxK+wy
esnpzHrvmDTvDBZMaF9hNtCr1m1J7vmzvhifBrb/e5GFZzF/b2pWaH9g0vI5cb+i+d3mkWtX9m44
2tRf6pg+seS5/J4oZC/TZglix4y/680kT1Rdlv0/Lua1OocIeX378Cm2uy6is4oxLOdHUiTqTZVO
6jeGys6M8s5iZo2tiku+GdqSb7YpGxqfacHNPNKfpjkSjzW3g6UWe6Mxu+DjB3pnKLh7WPrxi6NC
3jpewEAVTraE8pibBdZ+hbiusMtvadOea9+0bnWv1+mKK0CXQwMgRtw26qiFGUEOK5cjBYjdIiza
tDUGLfvU8ZdFy+wLtIBnvtQ3zwYZGUAoQAE+UuD0m3p70o8073V0eYzk/K0yc/ULcSBNAfO4+/KP
s8hIfILO+nDIKLbgs8HRRJk30bA2UVbgkmXjvp8N1Xc0Ozzzwt5uP4y1FqHtFfW3IvBff+/2THYL
VWZ/NMJ4uReyCh/Uzpz8vMBLUS1DvKsbsUbH8sfERey7yIF6iSTG3JtM1tPHD75xn7IZ8mtWrhje
LHg3+Jle/5o5L2pFJPVwTLkKeQMWpItpcIc9RT4qm5PqfA5x9Xiu2lqf7aFWdlxMzae2KBQyBO6B
7tjKj49/0ntvfRXKrP0OiS6VzfwIuxvJa+vDse+V5MYoIGPEwBGvSMGeW2B/NppXa9oF2bpiCTQ8
A8zFRkVXWvU4jFo/HYVtzZFHLXroUQ+uaNCls+d7XFJcEZxem54cl0btoMJM94AJipp1LovxTtgt
3X06bSb1bQ/ALqDZduVvOkitKTduvVdkn7iOtUzUT1pcl0/qKMQTZAzl8eNpW6flzaPgsyNoXQkS
2yWsTUO45LQbP45LWR7wWeRB64TlmdNqY8r8s15W0Q/adPBfhAObwxPBsKXORTkfSzVud6Kxrbul
Xup9o9fF5xhxvE9Ta9uLi0a9s9OkfVh6gxmj6dRu7pxob8uiv0blZlxwS5kuPp6DdbFu50BfwaAr
ossCL/h6Matam60mmfkIcKj3iJCKXQxbuAn5xuJhrP415GX10B6AZmE052BqNsGhS/J9rXzPRzLs
VOjCKd3V0VSfOUzeeSj0MaRkODHp67Cd8VaXoZJo9XIUlrImCZPuAK5e9yplEbdap/4fnoroCMSQ
sYJ+2BZeT6LWQ4mN3Go+jpYiroQGbRUcYbb7+FW9s1yhnGBQA2jErrttj1HUUVKIqJ2PzbzwcvJB
/CzgaZ55Qxuz9rpcYSNjbqIpJSqmN+0vJ1MbncZN1WOY2u1V35jTo4OlgCSkQeGjIM90kC3d7dXG
ok7eGeGxIs/nWZ2e3yRm2ZCfIS6ZSe/c6k6i+8JJCPZd9brPKNCVY1qeWcJv54UgGIQvgRGEdiSD
r2ffKugjFgpVPdZZlOzrptC8sjfiM5/x2z2WUZgcLCFIbfWtQbEVjt6DFFWPaemGh3RQimBuw4ZW
YuM529fb5Ytqjl3WWI8ZPsn1p/x1fUgVHAypVptHxyQnPWOs9Qe7tW5do5muqCDrwccL602Ysvao
slfk0bq+4Ny/Hm/GKIACR3GPPLdKP2VzwAVBOwsaSi+NSho5mQ81eZTvHw/7zkFq88HwlCAr2YO2
skjNzEm+tlIcURBpF+wKtOqpG2sKrytWN3i3LLqt5qzuPznoZFdWQWx+D7WiSf3FEu6xM6jf+mro
kjH8+Ke9XVLrL1sTNTBduVptotF4tNwKNmV4lEgsvvBpx18LXLtnRnln3uEWk8ywgMVw/Gxi+lDD
0CpkKo7ZqGY7JdeawIrUhjJW3DZ3iZUkB30sozMf+DujsrR4kxzf6BS3wle10cOobCg4cIMRl5Gq
Gr+yLNV+pLmMD2pfmrvMzbMzbTXeLum1TQMwb+4ua3ONzYR2c7O4ubsUmInV8dJNJ8TMeUtOuavi
A40b+6d/foEuQDukn6vanxf5ekk3mlCGtJnKE2uMEJFz7TZBhXZmT3i7TLB8I2xlkQBGhZf/ehQK
ZI3WSqs+Weby4qZGFyhdce4w22483O8tLrl8nMgjgSxuBqHOotUof8xTHYIPop3ItR0vuheblXn4
t0nDf82+gzJoxSsCc9/sA6XO3Y6eJMWpkE5zvSLn166s4ZnuhX9wKX+HHOswrL6VSo7ZBePC61mz
VYGMil6MpwX/GSLC0dXGy1ob0gTLmzBvZitKb8mmg0Icc72mhOgg9ghcczBbT5CzRoovtf1Sqrqg
C51a6ghEYvcwuWpaH0raN8HMGtHOB6JSh09YotynVhEwFJSizTWu60p5zhWxXd9/nol1zddCb7W3
Cu8BtzjXZ6ZuVHeCRh47WtM0V3Ix7qmm/8+B9cpf+rdpZrvuNqMZm9WNitANS5fReon3S5fSDCo7
PAene7Pw1ve0HkPEHAZbxWbhEWtItTDs4tSkwP3yXO/90G3afT4Ovz5eeG9HIvJcBeKryQnd3GYj
jLseJDR97U9RzrsbhcWFruZavuA2CP55KIO2MTos7ZUIvT3rirJBxEn7lhPUEu06r0ZqLo00r9jd
z+Kn15/9eqFzuBGq4cDX2Pq228OYcuseSiM7lVLAd6gNGVSI+tHDyloJTCMRXH2cWgEjUoa/Br2c
Ar3Vx5t4jqvBS6l//GOkRGT66gdtPnARdVbW2Up2QotCAUstxEWUa4R2H8/x2+VJhXHdq1Y4OgDn
9QT6K35pVacY2lrPTkkbKUHrFsqDo4/Vz49HWcsXm9n908icJCDBA3ffzSirtbccZXVSBmXyzVzp
b8iKTNdo4t1vstC5Y+puvFvmGu1nGKdnqivbY5S5xGWMg5nndLAkb6JO2+hxWw5zdaJaZN+kuLw8
tpX+oJtzEkQmmp0sJoL6+JnfmdlXg25KOqEWN4jVnOoks744WNh6D70zDGeWyZvAjGcjr4rrkOdi
T9tS+k1rQgweVvUpzur4eyXCEDVXk1LzV/tdnSMeilWDMjTrtD9ElrD8lFaXlYcAYvEX9n2yaqa7
+/jZ326xFt1NOKH+s0hu+7ekHRKlXgvbE11vzZtc2OaTg4gNuV2u3vYyMs/ESe+M5wAlgWu6Rqeq
u9n+sry3k5Sr4wnt3nI/IWx/aBpMzpFTKre1kbj7j59PWzMnmwVNrYaKEycjpXJ7M6BeN5WtI548
hXarmvu0KEzNSzqJiEcOTvwsstF5chdFvEgM0pTRl+Yi7rocH94YFnftxGoNGs7NS5MQmU6G1ugq
QYNZiyZPVUb3RjxI9r6ty7HyjMmxf1sSGcOZaXtniTo2oRBUELrJc315/VkakylyVXbdyc17Fd2G
011XavhvDAliEy4qJMS5CnPvXhm0r0cBGU6ZI17kyaQZ2C4SiXJRAe/+52dhFPil0J4AP2Hfej1K
ko+WNFCgnayly33VybIAZe45HOGbGcMmDDeIAA9QKkL+zXvv2PKTRM+WU8F1b68kS7hD5pmc+Xze
bJewc9czz6LTDGOtxuS/N+XVgNAqsdufKOHgSY9jA+uFnqfqLoxke5vqk3KJsGzMd6jbFayGbn4m
Wn7zQfEL0C1ikVpjJBb4619QLDN3HV0ZTjIWxvU8jLDtpwFpUDEhQ1j12B9/UK93aM5dakQ6+KqV
PMWS3K5Etez7LrOahUJk/Q1pYlV7Vr9MiI9N/QI2E11Hkrk659DaIHH+G5Y9g1QstsK3GTUEHLKv
TXU5ylmvPhd2JXX8GANa0swC+eovtp1c2XYkUKXq8aBcWjixieLSMj9XunkdV/35KSa9KHFoAzOn
ecjmK9ES5FClQR5MLk6BwrhcfDUhGVZPbv9PxdU/Q/GsXOXXjmEUNTZDSeSledla+B3wfRxobYpN
tIjDC0SR5y7nm43yz1jcEFjN3Cih/pjrB/VXfKGHosjbKVeObp1Etm8uc/ZQpSH6T0LzIdmBPGgf
hxR1VkC850IqlUMEyyLLmxtFh5MdVGiyLtC84bLQo1rRr4Usm3t6qofiwY0yqDRmIh6FSuHfK1ld
j47RdF8/Xp6vP8j/noJ9BSs+zTQIEzeby5xY7UTphOVpqZ2N6UCqAEU66TfTOH9eplG5wenR/Cz0
cridU7s8cw97Z3Gs8pA1R8ruQ83t9SwmcydyS1+W46BaXdAJRFkJARN+hbY6c7S9OxTNmFWSl7y2
bXw/TKWUQjbK0UiwbPcOxB83zFFIdfgZPp7V9Xj5/4fof7P653vH2bd6oDazqufarJcAvY8FYsgg
QRv0qwtheHSKQwPxjMQGuBD3Klbi9J9SHP8bGTMxtDlaAbLvvJ7Pqk7tocIGcZzypn2mVSskFSAR
ayY0vlzyjsbbHz/qe7NKZkNfrxYkud+UL6oyNvNF8MlhCwww1jhXsN+dIDbV9szX/XrrXp9t9e5y
qDu0f6H0s10rAxSnIWn0o1GwpfqZkaR7Gkc133GeY/ZJ4jL+9vHDbTzT/w0JPoPkClG+Tbe219OJ
NVKGQ7IoRydtB3s/OEbd7HAIxZ9HtxuP5VSjBU6yJPs0GHp9w55b3thmlPoN/+KZmX67qADrQlYw
qV5wjdue0CgQAaa7a+4XGUdCPiIlMFtmPIGakyV4B9P8MWkn5IhlrT1/PBGvo4M/87CmzDg71847
b0RPi6iWyJK6foycaLjKlzAPFBcV7cejvF1LBp01qMmwlAA46JuMAgSOJcaQ5x410Ti+Mrkgv9vh
FM0yO7OU3o6E+IY1y+5NOE8l8fV71aZulOx16YlKrxqoqVHsTRr+BY5I5Ll7zNu5I+RVVLpyIVpZ
zaCvx4qpzDe9K7NTHbnlj2yirIbAUNtFEQLZdoiqWxWn1g7nqfEkRstg25eKHxYgPVEto9zpkcsm
ojkXCb0zBwaqLPr+YeWmPcT6538dYItoakf0dn4anTQN3C6BIzd30UFLqIx+/GLfmwKqCDrfr6pC
01r//K+hkONOsWlGxYkOA8VBWcpqV8WGevnxKG9DLRPRF0AvmvC5NN3afKwy7CAc0EPnNNCA+6Yl
z0NtVxlxkZgJcvnJ/oHUQQYfD/rOo4H+RyLM+WnAJdncNGqpQauvZE3cPGi+NIzyci7Tf4+hSHTS
rm7VprAdbbc+O1bENM1pwx2AhmsJFP5AEULbl7R0PxMg/ym2vj686FdCYzxK+ATJ7H2vX5aFmKtv
l56sNagorEGutJ6dSMTXephN96x0SFXE9xKjkWpCUcgR4iSeMwOB9Ecnti64BtOjYmlzARVkHHRK
7vWCS5LoF09JaecApfSle9SmuM32SmqpV2ai6KlviTGh4yaOC1BUk82qJBms/C6xBTjeNOUmfb4y
ilENew/epvU+5Elbx3iAXPZ7FRb9j6I2+Y1IInq/VW33EZP98NL3GflaPUvLOnA1Sg+XCETFz0Up
asMr6trYK8oAvYx0woCz1mlqsHoKj5mgAyo8lNHj4sWt1K47G5s1lYMwfbEHOnLvRalPD+NYkj+r
wpa29k6nYiSk28tCD+q0NcW1xEuj+EUFDBJ7ixLBI8OBK3wtk9pzRH7uMzja6XdlYgim/hLiCZ/s
vDmZCx2ywIEqzs9Sp+mZj0S7urVKZ1K9QmYFeXFbpmUw0NrK9ctFpxX1PC2m5WsI+nGKoQyhXY+z
Yj6wqTlPw9QW5zKZG1UMwiVORQI42iEZRB18U69XS52BKSgjWb44wvT66HdROHt8pIvzWFZwTEry
3eVllf7Mks8q/pePP76NzPPt6JvbnFrWAK1siIaj6d3O+F6fqy/GrfxufTJDv1b9pD/UdiAPHw+7
DZq3z7z55kvdqSNDMGquUwdZzGf8dVdC0EerxbFr7qzZ8Huojh+Puj3/t6NugsrMQn0fypFnxSVi
28zvEzLnnGmX+ExD48yevY22Xg/3RlKNSVNRYPiVL9akBTltU2blt7AzDF3n8N3vXKXYOO2VkWzx
v5TQX6+hfNIGtpayPVl4DWOvRrFznenzr6SI6ofaXe3ciZguErVH06NBLW6wHD22htnvganEQaPK
bD/3ZnVpEENcLl0Mf64kbxUpcroiiYAttc41mli1xplA4p3tn7KEQjswyFc2t4vXPz3Gb0mLtrk9
lWNbc6lvQYdYlbr7+NW/c1STbEK2DysNkcwW2DHkzWjNU5efmh6D7+yObgBwFk9ENJv/h6GIwuh9
DCUORcPme44MfcSZrxMVuIt9UViRFai5dC9BWc1nvt53zmsYcEAymTxlPUNfz12oY5QczLw4iVjD
1UuJjAgkasvrQSwN/WZl6H6W9TR//vfJ/HNjR29FVm17YoMIgWtlh+WpN1stoNd0Ra0s1P0lceIz
Ae32G0K3T/UXzB6adxpWbp9Q1cvUnSy3PNGHO8cojqksjuPsYjR64eljm+4/frR30j7QR1eUHSIg
BObG5ksSdZ+PRp5TjqBSvGsaqipZOiZBp9FtIFHs8JvIs3jXElheUT1JdgZqhjMbx3Z35GoNywoJ
reGQ56P2/fq16v08heRCea0pfi1JZfRWN2V4R/Pu5B58argv+IkeBpds18z6dCYge7OqSP0wA1zx
WcCIGjZhrWGnEeiUQqUio3bfWcS/VMOo9jiY0ktay04X7thVZ97z20cmXgIKR9maOxoZ4dePXC6l
mxJLaaeoW6qrBks17X2UAjwZLXEesnyEIdD1xa3dtN3OWbpzuuU3uxDPTPzJxDP6qvJ7Pf5o5TG2
FF07GWErg9k0ppt0Mc/dZP44Bv6ODLknITelOMpixpey/XJGCi1EAoV5IpvfqV5UJkR4GIPd66qO
8n4lhog8MJBafjc6rH2gUegzt1NI8VR+XGXyLhaO9UO6AmxDVbR4tMC+Vho+qsEcvHYclc/wVpzr
vtL726EMw53ErtT5Wo7xtqLqvnqowt/2nFXPYblQAbG6Ig1UVpvud80MOR5GkXqBGb22PEShQJUi
fVh+AHbVYlz1IY73qYmXZx1UD7LrXFsa34Iq99UJW8w2oebmFyDQnEt1HjrloFoDFJ+SoC7ylM6d
B08JK9VcO/nRobhCGMm/asTmjZ5Ew+ihtq3vq6rQDK8tS+WO5uD8+imd9KvINIrnKUsMUHYsXL8o
Y/y9S1U0tCBxtOHY4bw7gBuGCxlOhZjPbQ1vwgcNhgDbLG0l13uovfkspwhjdTNNxmlpw3CG5TTQ
GiOrDItgXrUuiWYRwapjlTyEXeYOlxhmMdg2gouCL9u4SII50pJPuhD2U62Rx/fGyTY+z2My3KnM
SX9V5q4482Fh82XpvlpzBj4okscmsG6Fet3mgAWWoI5ZjeFXx02O0bnHk9uWWevSH9pJgxQecov3
d4U6aHrjtn4fqspjvKTVyUinnHroALowsOwoNA65rLsbGXXyZx6n4ovbC7O9mkoNOoaq963pJW47
XUsxSej4lZLYh6EfwLfkoZM+44O3Fq9vsBV55eqnHOSo/aQrD1ClFsxI6C2hDad8yscMIdU44HiH
5QPXr9JKkGLwmV1zvyxLmvhq3tXPAI1EG2SVKB6tcZjmA1J6Q92NbmgBzBe1mbLowsz9Au6NFo5Z
7kByC2OZfwFSN5l+0o7VPdf26DbFTNB7alctP9xwmq81JylCP6676LbPJIwWdxYYjZQ2Wz7ZtNkR
QZTV4qIfrWragZ9JbyMFxHoQuzRbhw4BUiVQs979blW9+iWRXZ7tYH47P/OoWm4LrJjaHlKYoJcO
dZpT2RrKPXCW+Qc5bsAKg2Ky42XzYP8ysh58Ghtw+KnMCmdAQ1hl7rXMq+hYdTCqvFRbYB8BH+Ge
lsUjaBedXpEWzSk/m1VRu77StRW6z7w3n7Nxaei+UFdmvcNWS4v4JknSxyZvKuW2kJAjgtTVpvRQ
u4W7BGNTVmqQh8UonmaBPD2I6aLaBGkjp/k2bxZc/guKntNUQ1i/c81MpJ/w54fp0apDU6BCbPoR
r7CaiO6zroS5A80hjar0ol+GaYg9/D9WfjvGCuoaFL7CurCRGwi/aqPqawo6jtZymciMII0yha4t
NZktryry/oDwA8oId8oQAtNs1b9sS8pvzrDwV1QzBoYNzqp7DHUIUFadtfp+CcPuphDQtnEmpxrX
SwrxVyQE1Mzroj6ElzkPRBhFo7kpfcUnWo7DAFHHQyWzBlhXn/YXo97V0h+zth52oXBiYN+9mLPr
wlHyX6SqrJvZSE16dYaaCdpnVK1bMrHts6F3RuNTVLKuIculsOqmkOvdVENaAYcEXQyVUzKBNFIK
8NBz70yHVT3M/4MwKN7R5k9fLqn8lspVb6Sz2JHq027sboqNoBANGGCjR0d8qapd8xmMtCgvS1nU
2c1gxW5y3466jYuEpNil2nfVFZ7dskn8VCz5cxyH9p0TOhaTrY/0bHY1PWo9tS7sW55TX/ZiLtmv
wsFq7kCvit+9rNH2z4nQYVRNRQhxIk/D29EAwHI1VWoUXSBHdy/AaoM5YNGvTWKkXmlBRgtQbT+N
U1LeGbWVJ36nhh3dP6u14QqVbPgKaeUU9mUTx71+gbwRCluoRFiOl5FvCKdIB2yCfgPgzZypfrZh
V6Bx1age7zVe9HcXMzXk8ygfIN5pSfR5UGTReA1J9h9IE0Jzp4opm3dg0sNLCVbF9oDp5M+D2mDz
0OJ4UYJibtm2xkwrd5rL7whqN0quzYTfB+hNzRIvtpv4We8SUz+sOYgG5X9tfYoyUG5XYFarawpS
EBNaJ8PVBpqEC7bIxQw91ljsdaPU8q92SN7G64B0PS4cs7+bPmulR74gQsQPDcgF3TYnx7BzgLvh
nXZrXP7LlBycXo2+TUuLNEUbnM5if5Kq5uthTg6pzKVx2ytgUL22Xei43pDuqlckWmyS1NEtZW/1
M3VUCU0XCn6XcXsI4Y9FJDu05RGhmIubIWzk02xU9W+nK/Ujezm0rkqPDKDsc/OzbiThmSWSlJnV
7bg60FbJPvFyl9qvpT1x6FVx9ijqRC0C4oteg4qXDC9Gntl0mOIhieKlqu5oFwhT10jiqfZMWtzG
HsmmfPA4WtQkKIeRNL0KYMJf6Cmo7CR+1NmzezcHsFugUgiW0dEPVcSdzG9aJfyqVVZXUn8T6Vd8
7+bX2ZJNRZ6rS7SdBNb0g8wtXXC0yc3ux7W9CkTsRr1pdSFvYNZpX9KytE52mPC3QKv0N45VyshX
K5H8ZOMwCr9zoSx4uk4W6mCHi3EnihH2QzjPYK6IJEnQSaeG5ohW3iULBk+J5FhY2RfWTGkrMEIl
5czTlVjAEbOk44HQN/ZZXnNLLys2WW+uC+WHkeTuE7KCIsYr2PQmAVhqX0g9NjkdalX7Haedlfut
kiXPVTLJAsJCml8bMl96CFGVAvNlgh0fgO6afrTdQHvvpKuadF+VcwawNYO8Bdqjh2pWZon+idAO
lFrtWtH3RSR5f5WhqKDzWdVEmje3bm549SKGesdOQ7aIEIcPqysXWGyKHvfHphTFcwOBP7oAiqYc
0jmBZolNf77ShyKxoPyBMvK0IpdPJr24jzXclgd3VOPmojd6I+L4sbVHo3Tqz0js6oeyiBFss3yJ
CHOu3fsy1CrFA2iQ3VuOeLYaXZZUsgp21HESfYqELBl42+nkqLtJdQWssUp1p0uqGQswC6jN10Qm
CinYZEheABUWsMdIvUeHsNfKFKRjbehf2b2NFG7ZosHgoBTF5VPq5YNN3UMHszAvxqGbM4pmY96P
bBdWov8qM5lr93mkh7eJVEaKS8YEHrDDmviVXZ1TZupSA5yizNTPs1O4CTrY1PxK5kOxrxPHKbOD
CrEl96hVh86Xkq129IGyjPOPkbi/9/RptvtD30FJ2lMQ6HpqdtSVD9NicOTTY0LuR6id8kDAwddU
wXKZr9x0UcKjQRZzucxita5+looFe1BZmqXf905knVpH0Dfcmpb4s240GtymsTPzi54b4Deq95Cr
J5wS4sqCV/sU565NxtalR4RCX3orMJypokeFmgN3A9Q27kB7aDixKoe/EXMR8qk5psWnSZ3j8S4P
29r8zfvrlR9ZiBIOumiiKFcN20y0k26r5Tcxmwb0b6npn4umHYsLYaZFe6XnUxztaQQhracaAPAN
FHzrMVGNXt8jIFF/g8KY28AqIpkFkqXYBcWIT23f9XqfBVNeGTWFyL5ZcDrq/bWbd63YhSPIuBQ4
qVwZNHUfKKSkkgArqKxwTVQGWTVXND8GlaYdyGaVYbrV1HyxH2ZjyKZDtWjtFNiJQ0dwhy9YCSh5
Tik7lzb3vi6z8VefzrbwESFWx0INRX05Fy1RxJLQoCpSVHkz2m4MO9AoimddWjMHxtxk2d6Y8yy6
AUiS3KYlafFADbnOgZoARrW3BxL09HurMKGRFVceUH2PhOuO3T0NMh6bS+4ykIx47OKlrhX7rp4H
IfYCzgP9xVtpj/5Qqonmm+xGD6YJhfMAxW+wd10kLd2bs7b7xXVZeQRcJE/s06LaVwruHNcYiwiR
mqVdZqowZn/IB/2bCMXSMe/cKPYtj3aTcmNl25jjLAycobU7j3+x+zQpacPFo2hEfYDz095ZbaNM
+0nl2hbohUbblSnMlPC6ztT6pkDoA/JijOihXIyLpu3UNC9u8wI7h6c0lvZzihuO8MGGz0RLj0bd
RZ3AElEBfN8b0aIYnuyHpPxBGJbunKmrfDyJIKxrEzcQsCiYZ74bNRxs2jxz8KbtEvndUNBVINay
LoiaomqR3Lh64w9A5bhbWFlE46+5WBLIlCTwD7glx/agdDSDsXNQRzd1xc6T0QlXuckWVXso3J7O
z0YbpYXXr6VyrjyKsIK869PjZCrTd4XueiVM2wkxeNV2bhtUnbAnmHSCXLw52IoNUmvpb3qL//Cq
hNIkX5YxPmedZvx2ncX9PJujml7mwoINKOI05UpXhN+Vpl/ui1QYIF6lYp4GmJwGrFvhVHv23Al1
b1qo8q5uQ7O90+ppeTbDpmqv2nmEHB8OK+8bYDCXck6d36PeWsNumN1a8WWxAg01Zza+5LRD03kq
/AC7sZtnwPnmvFgePV5z94au73IJhr4Zx2Acx+Iu77FaA1QYOf1UdGyTn5RplVxYdhl/F0TtP+0w
WqQP5VQBhwDXi09fF1SbU62If0EHLvRHOVGHwrTWjbdIsOfhInQpjx3Ih06/G1B3RKflZP4EBufW
QQXE3AxqK3KB6q+IsdTL0U0/5jDgYr+qqXKyddExg7nl2snDJu2pSjMn5s6iJSV1rGx6ceHZgy9L
aQmx60Vv3HNrtGduySQoOHwM+xGcgoMxRtMiCEukSKVPBRv6UYVpB2SwCNM7gKi2uISdUQCdhM2p
XrVqMUdBrg9k3XUR918T+uaxYKzCxtMeZsVeTxEvrMU9ynWYSTHxRWbS+qYBL+hCqEOp77SRmj82
+AJmJUDB5KGr23UOWlN9mmiBxCtx1P40xeN8hxBhvE/SYg4vDSAXDVFXLe6AXkezb+jV8AMb2UDV
bpqqWyWbC+hziPtROE26/jzESRdeucuChHe2O+uiKezm1xKClt1peICF1y9GXATuWFSPkCfb61gn
O+VVFpA0L2/y9gvA4h57tZQz+UzhKt1FbqadeQ85xgZ1OlYFF3KEKReDRus7Sou6cY2LEQxsqNO4
wS/aGYil0Svp7byoxmlqbXvwtEzl/ITLFRs+HXlamMuT2dHA2Brkj2WpgFpUtl1wn4wT53qCQBNe
a7pB8qMnrFK8Kba6x7XxyNcF3v+Nq9djTCsemlQEZmrb92FsWHdpUi8vRSek4fNvNb/jPLNexobY
2XOZryMkxw78b2JrJzzJmcaQ8ZR6YZXr38nlRV+yAewVV/REG7yB6L+DvOfWD1AFIqyBlWBzodvR
ZLP1AIjfScWYlMeCz8mA6wyAk6xGH7KP1JzKBAVdeWOhj4fiSIOJ7qBbrfzeTmny++Pk+JtM0qtK
JXXqTZJU9GOoDUP5MonhnhwwBS3dt5yBqBQclNxr7uPHA26zstsK2ibjVpdAyzv62LzUGYVwinZl
8vDxCNu60HaETd7ZLOtIQOosX0iMeKuRTTyP05kxtvn0P2MgyUEvi3oFieBm2pLapEqjli/lZXcw
AvsgLv+t18b/qrh/DbGZqGnpTOlMWvmCmHzXFi+xek6ltjETvB1iM1N4CVWASjwFFxd2yFLzOi9/
aoJ2t1y5n6KHxY8PH7+bbU1gO2/r6vhL82Jim+3g05cvsdMfjOTQ9CSNDkZVHvLoohTfsG95H4/4
7nr7axo3lQ+tnbvWzhjRwk8UtvuoO1ex29azts+0/vlfz0Tyj72c1NOLIpS9IYxLC4BxGF5l3RkR
yptC1nakTdo3xP6b2P1cvmCpuEQW6s92y2mUB317C2vaV9Run5a/WvUsOerdbQKZFoibVUZsbtY7
mdalpppXvthfUHNcFU/JVUVHAi87GF+4UWdBegu3/ct8M3vnGii9u2T+GnrzHZBVn61Ec8qXwT31
01fi92hsA0d/UaI7kccHQz9+vGLe3T/+GnDzVaBuLvW5tcuXgi/OlU+4+30FMvbHo7z/Mv8aZvMp
LFTj7AKOGVuIuv/88AAxOoBtdGaYd5f/X6Nslj9GjVjvyXW8FDbdD4hGkuRMDeXc0tgsf202BDp6
pqsG9yp33OzVFVRB10USsGee5t1t96+n2XwAwshosKQyVuX49t482kdov8WZQdQ3o9DnmGoe61yl
5bFp/T/2zmS5cSTbtr/yrOZIQ98MagKApKi+DUkxgUnRoG8cjv7r74Ly1asQpSdazu+kzDLLUiBB
wP34OXuvffDLiKWOSfmbtJ+6PY3XKL9grA7g0Bc7W8I5WQW2oosvmCYZBC5VRUBNlb9mQO3DfjIR
rmeynPySdN6wrZUh0BDJIQ8lMfrrR+jArsv67UGdssx1pMx8Ez/1+5XH0PtmxQZGr8hGGVtzLJjy
wCHmKgnoR6Zp2AnD/V2uxz2/6TPYFxgRyPgYDOncaJNnwF+1lurMm6PlNccewGB8NMbOR1bTNaeM
6R2iRVyPvmevJDEhhsyQ/UFfXEzABkDbSMfr9vWX+nxTWqUBK9Vq9Wm8/1KOYBxZrtu3m50AIrdq
336Rz/GDd0Nnb5/UlySpHNsJP/zi76qgD9SyMiP8WTOogko3o8T8vkRXMzeuYVAaH0tMOyrPOlhf
EKNDTSrREJUv6WV6mt+4e/saAZ/DificCLQY4POv8sje8emi9oci7eCZjrRBWsz4qfPmu8V7bJoA
strXv9ynC/Uflzh4GudaZiWDQHZa5HW+ot0oPIdKd523w7NJq7fqX7zkx9s1/zfw8l9rgO7/P+8y
/FWtQIY/sy7X/+DvqEvNIuiSoKt1/YIdAmPhP0mX7l8qoDh4hBitEXrC+fl/SZeW8xfpvPx/mDNA
qbw5QeTfAb6W+Rd/DkopInT+Bx/9P8m5fP8kIkVGKI81iFbbm7rtMFayrnKFY8wC7rVuDZq+XhpG
HQaCmdb8yR/35PrvgfifZvz3T+TbpZBrrYN9FNYGhrP3S0mern38Xk6Bzunb53L6Fm9Nfj6B9z4n
q4fIorYsHrKmdXdNOiT7ry//RmX475j+7+uv/mdchCAiuOvvr48Nco7Ktd+BXzxOrjUdCZ4+uam7
zVhswGOnxFFwC2YCw2LNFg5CqFi744zu/IgzJ7omh7l1wpZee+lnucXsaNFaR2yjXCm1rb5kZbVz
iAv5LUbh0J20E5EEwuWWtkpB/yMban1EpCuq30wmGa6VOtEjeN5Ecr/S3OKgNdk+YmceHge6FA8q
4+MLvNNKtxmrInn4+oYA4OAbf7gjrOkGRlp+kUP85kysX2vPGcPW1CMpoFeRB1WDBW96bqySjIjM
Nh/BrWgvhcT7G1K/pCPx6vRCfXsxxM+FLqnug1S3tkpSoMOTaYxoQJsauhjgy2mqVZnrkHIfW9mu
AB38Q5t0S9vFxPfeR50+UqVkRfFq9YkotsrgttOJ2zX109S7Rh2kdjTfWqJsc791k4kAeVvJihBF
ZfeDLIvpXuaOLDcK32K81OY+uRyIl9ZPpdkk1lUS9RnibZo1cq8Kq2LglU3lQi3Q2H04sau2m3z0
7Jkhnpm0IQISZmpeXnUva0cM4LQ9a/WeDErHvljc2lFCKQ33e6QJNz+h40AaV0KLeNniaXEcWsde
6oTV0nd3WHXi+BptHYkTkXCTF6eFXHKi17o17UZnKofAplvLEY/RjtjkHR0Xv5GW7EKVeaIg0yZV
qeOt1EWobKKYZrg6mD0DisrrzWAeJlWE3TLmxvmgRCtyndE702/TLm5TgqnVjTMpxNPqPdktzA+K
FsQnRYb+gy9sW2dzhF4rAPAbpzd55DrjBYI4L9qiMGzSLVR5rdgWPBUIcNRKL/YR6sAijAYaoZuu
0b3qKtOyJUcokOldaCUASEI8si2k02qpQ6NwECWMlqxWTO0go9e1W5VuTWpTxBcTxHHiXIQtGC16
ZhI6uUfHXK1Kdwy9PGuJOUMmuAUQOqVbdXbVY/a3zxYjiITANCgtqdsOjlAys+Z8UPuO0AEHsws2
/VDaUlzlmk5Lrh+7aUN0Sb0dVMZebtFHv79++da66eDVo8uGFo66FgPDIfqh05SYCrVAyp/F1YaI
CeIgZJ+ewgrXdkzTjpnuDuB6b6vfyhMCJANlA1vzQZ1ji0SrG+Y4wbi62jsTn0OLnvksbWv3pRdT
exLpixl2FnOVWeC2LURjvIJdr+ftNEMqKLOo2C6WYpwZ6EucI9XzgUh//XwmVlV8MZArVaShB/pA
DKyN1omiC9CVVde1N1u73iBmZlRzKFvxlGpBFk/JSTWUjMVqpCkMfsxlW5dKt6Pprx7Zrd4f1dbP
w1691vMWjtOPyt9KkZWK4EoNJNHocMUA66PnmrMy+PpB+GQRxgWMXhpeGlYn61AMqjU5SiRCRlEf
jgO0ukxmqPNHsudKUzq/FCZwKTYNC3io2iat5i9zylZt2klNcEY/ZnOYM0V4AjZPPEe/TnpCRzGL
XanIqAz7uiTz6+vP/PHhBU0BhuwNKEKr9mAndTGsQRJeP/KwNK+aUUv0gFG5TRks3KWLYh47haw/
/n/flhXUib7Q1lUwCVC4eWHfb91o+unJKjqJsEphfkNa70FtaOkhoUFZjNAWY0X2glbEV5mX59/G
sTVsfxTyWPfj/UOxEoXRJ4LEcSlkQIUfvrXJYjWceDNB7Iwy3hRwHZhK5PP917f34Ezy92VAguOh
hBkPSnk95P/Rw9LGsTEzbKQIcSybzKCk8u5KUdq3aV/MP3r0l9tOtstD2RTDOZAyXSd6oMrg42Q2
M01Fc2sEppN4IRmlOkYLeL9yrh8OMwFlo6mDPFxdbO8/XIOnE5YhLQWmxtFeMDvbEFmQ7Ig+eoj7
nPmfOWhhJPLkTEWgevf1vfns6lDRXJWhOFbTw5zwtNVlbPZ2w8G60xhmAyby6xw5BIyVWIbLVCsX
+aCPZag1ar8hmmk80pB6XzT9/f1RGaMpXZ1n1mEwPORvNGgZzwA5KnACuibSRsQQYrquEVv5RAel
JwxYhyPnuYMFcr0uRgCibHEOsljwhr2/74aoma42YxOYmVGnQLtV9aGIBaXRYMT5BbWaswHzol1Z
pZ1h5WcENW1TK0UnCd+YCTY4guSYkv39SvD2oRx2LzbSlcmBvPz9h+IZwYdhMBXGbjv4DnqTfa9O
/TcTCdbZkLTu49c///rk/7kQcBNgpWBUfavhP7g0jWnRF7SKfUBX0CNiUQHCp+WFr7Rud1c2jrvR
6mTeRgQnHbn/H1/99cpgdd6uDKv6/TddtKIq3BzPnsgoFWMryjdIaYsjK+vBNv12Q1ftM4scRqMV
i//+MiMoh8IS7YANLymBTqXRBairHGmaVt33hdPuZK+89lJztljMFR81F80Yog8vzFnzTiUevj2j
NJyRg+UeefdM9f1p8e3TQYYgjRdavw3O6eAZ7Otel7Nni4A41uuYdtYNpifZ+BVJpz7ldxs6BYnp
+tINFHCXVl9uvLxkrqfs3CSnHWZnWX5GYJpFHBtHRBWFV8v2BmvCJrukwMZZ6nWHYjGhjxk2cWY4
YZJryZOdWF62KSTlM5HtxY4Hn5C72HvMYjU+d9gyCEZFLIorEx0d26iFmIGyt/9tJV7yRPwu8p2q
S9Jlo1qIjoNSqmDMccfPP5QkEmjkR1cnpNAqp3Apu2EKoSFEYVvZFkuaOzfPJhERV0oDtIvWm422
noz4WD1j0riUgelpgxOqJDhe6cqIrFoiHturdePJPTVzQ64oIdxEvOaNdTfW3rhG1YtM81sz0uMA
QuKwQs5Aj1C4lyQJVylwoNMZuPG2TGsEC5TP7u8ldmF4TmPnPdha742QpFRe6ljmNHjxu7a/dNKh
ysCwSmsJm0JJTwmyp5qOlWoJIVB395Nl1E9FlMpfbmyIJZissrJCS7bZr0TjCLDn2TRd35DzYCFI
m8ZXyjakqQsV0b1qxuW0tWFUtie8+IhhMuTfa7AihE4fjf18VfWF9gtt7fRKtzu55HA8GCiIOu/b
IFHAbTFLoJ1UtIpjcc0A2U/TusZlPiGkoPjr0WxFXZnngT6pXb6xnbrS/CZmDfOJE+CTsTMI97Jo
jPSpLGxvDnUNTzgqBiBcqDl7ZILIjr3dgs4hRXTQeCFTNdQBEWayfdUWGG3beRWBMVDOf859vnwj
YR1N1jBa0X4SEuGtMiL3DHIED20gLAVmlw6Z4ptbz/1LNnQQH41MVZ916tKfHCNmEfZaufwmGSx+
Slblb5irkzbt52K2YFDiwb1vlVw8ozdTb2rQ9DcKOicQBbORnZboJho/r7jngY5zbqJ3sEyX3aq0
DpTGmJ0938v5gZerICO5dHLesdo0Tq3ctSPSfnRO722NPWADDTcezmJz4Hio2NLVd3JS4hgshIa+
v0xyOwqHLs8Hf7bSmoNnPk37zE0ayy9mxeBrkJGcnhp2vlJBhpysoCoSJkoq5vIoLNGnvdhl3snA
cqJmDOgIMJNHnK5qwYDI4beJguzFrY0G3cRE+kQwpzkD7FLtkUmQHUvDQy/6Nt+Qvtm7p3NrE8eK
EkvZD7OO5ThPiploMPb510gxoRA5i7CbU755M132s0U+Zp7MFF74fCy6Mc2UrXIw+AT+sBic3X32
g4wxcCPLVaZuIaFBzQZytI/UmTghyXPi5woJ8dtCrz0e7K7Wnziwj1ngppFxmfOwTn6rdigjdBtl
c9iSNddsIkR+eohw0rj3+rJD9xDn3mXNb4RIwonVxh94uZHqeGl3LkgNQ9dkk4zlC9w0/MEy1p/i
FA4GYkuvEZylMvvbKAt9CO2up1VUVFH2ZBooCn1HcXtln+M1+d6Qiocf26u1H5PdNTfKIBAGoIh3
7B1yfo/ffIbFjqIqKTe0X5zb2iZABpx0xatUdIb3rCsMHjrPi55KQhbuV3H/el/RrQat4cl7lERE
NOvMRKqNNineah6K2WGk4yrPmhVTbpFyBV4tSizjOtbSpdyyDeLe0jEWXnSx2bgbe+HWbKymcIKx
GQRNhGYwb5mHTlbotK5cQipSPJN63o93zcz24tfY3+aNSWCl6uu6hTs1XobyPE01q+GJ7RLsql6t
nhmqWK6HKS3uVHXEZgJZLyLxr2st2jgFNqkTL+vgJ/R4wKeNa+EbQbM6JIGcbO2yqWF2bekCxSfa
sj75RELHP/GOxUUw5ZN6mvJEeCGoJM280NBjY/zrEJMFTrSK+dzOptCSBVYFsu6WG2XUq1/qgqWf
v2D+lkrUj2E2ierZLdvR84uFSL8wjVIVOZORMoebXbNG8mjDYUEAA2tgLFqs5qlnL2c2GQphj329
unL1htzdmgyVJFBbz76dsAx9A5g4OAHH+ulxKOqpOZ0lD8uJKXu8idbQWkPgdhz8Q9nMRXEyaYtN
PwY3C9qecVx+s3Jql9AAOMELiYDS74ckTkOywDviHRvV3veYpCioWlD2RJbXCJu3SE/yhgj0uMn1
K6IyelibyHauiySSdrhotT0QUFxIAovaCd5hU5HvVy2LM/LEFQBNAlz+ShYOWmvOO7KJS+NCE5Wn
+Rq0KSuMU9NRNoaOQ4WoOMudAndoYN/Vaj/AX2i0hHVDS+Qpb45thAzvhpu8xkuNLcD+JvRZuV1q
wDfggsr8AlQKO2GiwyoKMqPv+52y5JsCFfv5SBxGemJGOShs2d6So2pgyBniMiB46aL0KvmrLIrm
EZj0dTtw1qKmOW2IQk6PFXYfDy5rooGhQiyED8QB9X1hh5mI9iIpvoT0IqCiFMGPGIwo+usAeVL+
I7WyHixCli1XmT5pJYCFtTBo8FegylR0gpbnuZqRfSUjGuzFQQveNkUjfThNZhUSkEUis1Rn1CN0
aoo+/Lry/uT8wQF8/eh0eVHaHHKGxIRZpZjsKfAENiEAVliYZoInw57GzU/VEXdmavW1n5Abuqep
pP5oMHnep/DyYn9QgVAcu6Xqx5qcLoRJcwCyg75Wp+/vaZdwVKjynJpcxqW5W+YsemjSUfzAfmN3
J1DkaL/CPkOZWGBe+QbGPCYzs81B92hjmn0rVYPw29Fd6cdI1heSu1WaprzNtos+jO7rlTS05BdY
wlVqV3QDCg8CAJEUZvowB55XoYZ2MDz9HAnswq+UjGYV6HgaMl7+pngVLTikU8y3YgxSy8HQpvKj
+YOmKJ0/DHN015faUDN+mYn64pl/kWo0GWEX98ZvWrXqc7HEqEpzTzCMxFla1Sh1TSgeCSkuTJZJ
uMx9BNaeerKMjpae2XFpPxTp1GMeIG37GYiNeYefBqljCaakpUGdIvBxY50ir+scgcFalMqZUWfm
Elpxby3YLfPYL6Y5/53KTNh+k1IQEABFFz1EJVgWPvY++1xl2vUd2THZ2KQDF5u2bkkCd6SnKmEV
I/1CTgycHs12lZHcN6fdEFAA1VurKgk8LXE9boq4F4+912px2FtOYwRwQwY1qKRXfI+VPqYaJBJl
o+jWoO0QXue/bYo186ToB3PbUTmyHi1Gg4+RazdBmuVNFBT23F3hqwbVQm+oOGcfc2Ug1KaR4ZQn
cYb+32suKFItUrFqJVf80UvqY2qnj6djxuamDfKc2w8Ta10T/ujjtLHm9qqMhmBq0QGTbUKeeWaw
IVTY1xoogEeaqB+PZzQkaKHqTBN1vLQHxzPyHXA1tjgYpV5ZZ16npI/wVXB+mTUL/9frwcf1zFpJ
DxoWfkt3PvRr+1rx0iKquyDXZLHhm040QVB1d42jnNHYxtXVFWqYZ5l6iblH3359+Y+3Fk0I41S6
DgxJTcN4f2u1WS/UiA5n0CbefLkkhIEqMxJSm2SfrW2TGfX19dZbd9B4ADRBxAH2ZAOP8sFSg2Db
HXNJjVFNIn5CCG0GldZPW5eq5cFrs5HyMCpuvr7oAdvt7bzNQrqCSNF5gUo42DQYDrVDNpA5Lb20
OS+8SXnMpDqczh7Ox6nlhDJGEnx70kfMTStmJ5hYgsRr2suvP8knXx/HN6ZEBgjAod9W4j+eZKVK
XVoRCR+kztBwlp298cZxOBlMC61+gpVEnXN1//VF33ItDm46j/NK9LewIn2gZeXm4ODGHCTmPjn8
rFYHdqANLXsOEKaq28JKJBBVYYQR7Srixy08dsn8kuBYxahGSViFBPK11WYCLb8VGpZ4XJR9f+Hp
FaYu3Wk5pZijO3ZbVPfKs2pI6mS9Ke6BYedhnBAB3y+rj7H2jAtcuFh1K5ThlV86bW0Hlhzgjxvg
jkgfgRixWSq9ikP8Te20ev1RUsdMEuXOU2rJWE5VJn8kaSva1J0T/TM87tvDgt1EBeOKwJJX8qBr
nJVDonK8GIO+raJH6oDcAkZfIbz++mf5pAcHMBLpAm1gADuHOXcKV+5ILCdkvtOAh1Pdcq4AybfB
HHsDXJRVmLK+TRHFj8e+48fXHooxGVQOIwHIHR+6cDGyK3tKmJ7qibbzrGncxGbmBlAzwBtl3nik
6vnkemvgE24wKgwycw7uqTq0Ncavsgui2Fsu2dEF1NRqiq46Xn58zMxmlCO395OihjYvd3glztj2
h9S9vubfNx1Dedtog6RzkSbwPBNN/vXP+HEBXyVdawG1iqZ5uQ9W0J6kmNZkAUednV7zzmdb4pQr
lvJWeSJRnIg2CvM9fcoBLZuSXX99+U/2Kjw40IbpaDKSPCwnVZWEOnVAjTFMnbvte8O71voG04Gq
1k9fX+qTHxFbGtQ9yjQouIcAfNWVccEKzTd1lvku6WO8lHXs1BvX4wxkJbn89s8vCN5m/fGYWqHW
eX9ri05RlbbWcEjnVrZ1V3tdRDfhXjj2fC7sMTtyPX3dfd4vlGDjsd+tUMp1iniw8WM1taWt8szg
PvdoW4nK4NBQllUoID7vNKl5yy4f+/m+sS2QCAX8l28KLuPctxyhgrXLs6TZRtbQX8rJQ+gAooZs
T9ea+tuswxsYqg1YYH+usSSFJJxqx+YbnzyOFtkZRLhQU3hwpN7fs7JPpDYbNJpiOsKnbT/lV2WJ
dVsXltoijIzj02lUDKBZmbEv9Gk5xgT6uMWxqIEEgjHOgIFBw/sPENNa6ysz4imRURK0bmnsJnVu
fndRbtNOwGlkq8gzvn5SPnnZWUl1cDVoa0gQOVhfGs+Ze9l6XTCRSw9qJaf1lmTLxT+/Csorhra8
6+ts4eCr1Q7W9YKr2LWz3LQUSwSUkP/99VUOtKLrBgTL2yBDGwkry/QhAZL3Cq8O7tSAdsZ3Wsvt
WSMFTXGOHfu06URgaIpzTT+YBnon5k2WJvrlUJXzNldtMFDxULTqkVXuQNj99qFARfL2c7hD53SY
hjAsrScwlfVBFyvRlWtWzYk7Z/W3TmvwjtrqaG/cJiqR5BI0+sxDUPmW3h+Fnesf31DmOozv2JvR
1xxmr+FuN5J0KPsAk6LpAIEw9QeZl/qdmGOg1korlWcnT11c3vU0/XLbwZuvizTRflBG68jlcteN
N1//YJ888YgcGGUzUITbeUjBkoMEAmFIJCFK9FKZ8bw3pG2cqsO0bLyUQyIK1WOpBx+Lh1V7wuiI
fh6jtEPSrAtws5jipAeyuWT7OIqhuJjE1NMrFoHDXrBZiIw7T4ZB/vjH3xaNNtuqQRXPJzhYYPBg
Km3meQNH7Vy9Tpi2Xin6jMB3tOOT2WoB7uCOfPn6om85je9XZrCrjsY3JUkAqv/Bq1fDB1x7Zrx6
dt26gWL1endJXZM2IVAKfm6Zdz3OHgEI3ieMER1wpspFOxd61T06k55xZG7MpApmNdFb3LZ4UtFz
9cUELZSQQNqbjXaJDG2+6XPX/JV0FsuXoUU0aWJrguYjzFLxZypee5eMKbiTGtfNRblE8sg++3FL
X4Ms1kx48iZgCR+ckZSiIH7OpZeo9IO1a8282FBYSd+L0nr/9X39cKm3kyfRWCRUo4BdlbN/nqxB
ypZZUrsLMYvd/SKUaRe1o0W3DP7G11f68MCyi7OKrJNsxiikPr6/UuqWc6mNtL3o8KfhqIloX9H2
CcjJasIJskoojAbyjl7J7ddX/igD4WF1ITIzB8aTwGd4f2laBYYV4dANPLtQ7whFBcI/0x9vXbs+
WTD+XhdEN/jKwmiPwYpxKcl+uQH0QF57Fzv7PBPyUtbr8vH1J/uwaxFQt0rLeYdXIfJh7I3qlUbN
V1+CbLKjC8xj9pkV58YRbiUJJYeLJhU+8uhVnww1WTUPyhor78kwrPUpmLCyutsU1kQSdA6czI3D
uPapc4r6CczUqtKyphZ9YpXhEYfqAFt2pvs3+yNjyyLA+o/VvO2S9rs35e5rndWTtkmqsXIvdA7u
wElzVb1TFDFcla7sxBZqzOq/gMOyhBGY2ogOomrWgSYI3YLhKXRMtjWBIIGCrJkJFE2oZDNJYApb
bejdCw8bWkWblq63r+bQl/zZTFVYFWPL4TRfJH3DNO+fpaYhA9XLFnUTGWI9pLCefmQ4Jo1zT7xj
op61SW/Wp7HI6c+PbS8HjrmqKvdjbg+g0bwim8EGKtCVCtZ6JWxAC8uTnjGpc1u6hG+GS8wD8dsQ
o/XgiWn4abn1Up0kZUmsO+tXg+6wbWfM/unUGFsOrgzQWjTKVVgOQ/caFZH+ncmS9PxBiUtKy36i
T28Npbjuyi5ikKCXEeJnR4l/Wdib10a0SBkg2ML8gYEe+Mncif45ryPzNwNo/WyZdNSjCm53b2PX
XlUF5VxUFwyEtOx0yXKYxisrDkWPEXd3DAKthBIUg1Cgz0Wb8DkyaB0qsBcD2ajkdOSktq2EExAm
rm427V1lxa26a2qEyKE1dMhax65avlVNpT64MhHPDHeLEV5KPbk+Q5658hGdiijs5dhcxeY0/nDx
thNL7ZEl2y1RqvtCNOWD0gvb2iRQy5QgsXMDYzcnuhLGja6CNBvGikYygt/kxFm0PN/1elydqOiR
2hN6B26xzUWDMd/MVMB6jkK9HaIUR58g8nmqKT07/beZdq0MAP5xzmY/Foo/IW9o2QU0ECuVhd3H
G/X6Ao1e6fk2tQ3E5TIHkJGU1To9KGsgGKJrmniDno0IGTPrexNcewWtQYtix9glxTi9Ngx/jfNE
j7yt2tvS3PRzK7LzWrEhIBCt1j61LHLXtZ24dVAkor9Af0QIfCL0+55hfb0BhBL1Ya+sPeNRb71b
r9STe+xKHrBturGvKtPFV7mQhk1H2rOfML+5tg81D/sSLxjyzhXA4vnCFZYVukwgEzgukRJinezx
OWWK/kCcY7OBtSR+UP/3+xJqTulLaGJ5CMTK+0FvFdCSHES3rcyFznMHzJDHVYIjgtrouGKbMBzm
J56VGk41jcU1SgR1NFge3sg1Vdr7adW2eCoWGt9+lxgmwhYIaGfa3Hm/5nGIWQrsFa6jSjvJiagD
dueDvUiYNpt2o4QGAqkq7FxrULcyRrx9VlB7XlL9Rx3e5xqdHl3i+FgS8cfleC1z1/zO1R7nHNqf
U0DbRTrS9jVjMYR5Z+KfUJpjfPc3K8i7UoauC44Uj8YLmk8kaO+3oy5CVcUQk5lxPzJFbXlcvhfa
ogFiU9xTniV5rRfucNaYzbwrklo8Iz3gmakLNyjUVSO26OJkAsvj66hxdgyWn2F4KA81P0N7ZIv6
bPPE8qfhbnEZEH04g0vabgPDXvgZiQmlJIZv+FDZLqOLjKnbGXPAbPEde5puWXeiW8G0eV+JPL0h
SDbvz1YZlO2DFmwfGYhk/ZGP90n9whlXdehrMhFkm39/LylBiwqPyBjoZWa8dkzqg9qs5HNdJ0cq
0I8HIH426l1kzC4HQGaQ7y+FqKIulEiCOWL6G+oRGn6KTjf7RVPEvuonT+zqfnYD5kbxRZJO9dnA
wPfI2fDjTg4hk5bdWyVDMMiBes5qaoM9k+lnWerKbiSq1XfF9Ax017wc+uYYjPrTyzEIYSyh8cQe
fueJPPbGdWiFDslgXMZqWb5O5pLv8SbgdPLSYylrH5oX3GOmLnh0qNawAR1UvjmbjKKmdK90pRZo
vMqGAFaS7C8qNYk3kRc5J2O0uLeSmdSmdSO2vq8rsg9HufUD0N5CmIoNlWbC+x+5duN5XCa8VWrt
1GHal86p0S7Oi5Vlv4asHJ9gGFqPX1/z4zPMNanKaNeYOmKbgy8NZiMpdVlPQZTmGbO0tNlPqERQ
ppI1deRSn/ygGgZb/L+c3RzdWT/LH/OHCDhoYjJ+DRhvpWmQomWBJ9Ka9vOKyepJ+h3kM22HIt7B
hqRJa6tpeg6Okq2dN9u8bZK4f0yBzNx1SoxICAPK0u8Gq9EebEVbkbupdYkbKrpRGbyXfm2V2JmM
uqUfoCyN+rpUBlwoG8nhrqDT9gDWP3mJVAg0YcUx+WwErnixpOQPbnVzRQUT4lZeu1EGkNeGH+KE
jSaW3WR5RUq6ghG7G9Fm1cvsaEm6KcE8vlqS+pax62hyXjMRzHRKhvskVUpVD0ZVSaydY8TDb1rP
4+zrcmkZt41eG18MCHrEzVAmpJfRpHI8RmBDyo6Kt/BY1+Czn4KnzOZUq/NjHJ5KmDx0BMALDkRT
8VyWtn4+lXw7wF4osxB8HHMDf3I9Tj/0NTnnMYM6DD8ndDxdkCpRwHhahzPNjBR0Wg7MWoWVLeTB
Vo8tmZ882QYuGVpY/HUMMwerFTYuS9F4nxDhLsvlxIbmx42B1zkm5bLuknyb1BJqayOz8zabkJxx
pMbDZD+R9TCfIGNzN0OmGmGmlFm7OfIu8KgfbMO4sS3S52lUYjY/6GMoYnQ9otYm8pum9NFIGP9n
3eDQwLLt5cgx+5NlBREu7zaqD6ash0aEri/HRDEcrkVYHaw+Ic6bflHPEJ0K/pFI8gi59ZEv+BYA
dvgNOWiDvl+b9uS+v3/Z+xpykGLxDYfEwyElZtuOzqrcTsxtY+rg8HoZgUhzoM8+JkLBTelFUHq1
Dl1kmKTpMJ/zRrLNzRn9LL+Ny/xH40ZGwRwwE48otro7iw7cErQQY6ftUgr3ir9pOhvacv1msLJc
7Jomq3+jFGZE2CtD5x5Z0j7qaTjXk8pJqgTFocFP+f5bDry4U0SDLwA72H5LaUht6d+Wg99olbeJ
o5ZYJdNQgnhAyJYUBpKBHB4SThtbnrdgpE++fq4+qSL5PO4a4MqwRz30trRaE3loqZFxVk0OrMBl
POMzOYqPHOvxJx8+wKvBi9qHoQ/W58MZXrtGwzVyHAM1ntOTXlPrbjOjm72ZnWrUfLtC08nwK0te
FhpAXajBfRCoy8v4JZtWYEIRGck+haTWgM20y1uV2sI5FSblN2dyqYmgd+bphsbR9JgWitqCARyn
2DclpEf0V0kUB6B4nTMQc4sZKJVd/+Tgq/3K9cnhLK5a1S2O3uzcmb0END7KYt9WOhltXVVFsp2N
kXjUlgYZV+4gawsQFNm/i0iQSzknIubV0DPr2FzwrX3+7rVA5Mckkj2eQZaJcfz9AxN3DqEQoI5A
InhaDRgWm6yyRMaIOGYZECI62iO9Of0Wmp3XsTpNU3nalK75LbUi4yYfzCq+ofSQ5jZiyNafK9AA
X6oZY3TY5A59CkLjRL9xpPDqO8fJhLNhR/1PhNr/UgL+xfztj3cufOle/s+vCuHpfPlS/vr3v3b9
/FKxF/397/Y///33f/A3JkCx7L/Y3jBp89vS7+N88R9OAMS9v9iLHKZSrBNregJrflXTrvr3v9y/
mOvQg2OApDJt9FY70v8FBWh/rUnxazdWX22FVE//CBTw1lP97/PHhkN+BHIfsg0xRKLyOtgVLXq5
dr6qapNpKDXwym+dFvD8DeJ9AJ5+FWfL9wFS3MPSJKvG0fXgyFsEpZBVP3XD3ZhOE2+ylhvfyb9J
r1W9jaQvkkq5n/PF+DkuDXl6Mq5OhRo1t2MRE70L6n6EFwh/+8xgaVTR1Q3xLY0k3eHVXfKbvu+s
cw2+tAi9qbW+kWDQRkB0iW7HudvQFnbMGfUufC2gxXKJ1TtkfoCe9SiLnyTq/cuUXcMI5Rhp3VZd
5cxof3P5hA4oGlF8G6XY4EZwXlqzj29EEw2DD7E6/xXLZFmV9zE6iHHKW5r3IyoUpjnyhRBh7EEz
su/Bt1DimzulqpwzocPSDjkFdTH+jNKmMWBysY2m164W2qMWP3co4y+GLi4Q9rnebProVecbiGOp
iVN5lKelSipeWJaDcrXSpwuE2h3dSl14eNxzp9fwuPfIVcIKnisweoiY1r5ZVP0kjm2nuRzjxFzW
6YCDurtjNUS+TvtiDVVI9spYkYDdO0NGahP/wFwOjK+FnqWVya7joHnS2E5u7Y3RusvrIbpVMjPu
GRaBNkKa3WksnglzHeG4zoXJ54vDsXOsnsmuszzEbeSYjFITd6/aJaaRzBEuMHcFtLOvmImeQYrt
mv+h7bt2I1eyLX/l/gAv6A0wmIegz2T6VMq8EJKqRDLovfn6WdTpOUfFVopzG5iXBqpOVwYZjNix
Y+9lMpJAsvBNrgYBllmwcnvjBgmZlhBzRefwbCpdpCYCdUhlku7ax4nSEU6sR6sAntCHyCBAIXwr
baIsnsy+j/wRl3lA/rq0R40paXqs4wER80NlBAYCYaMyZDBO4Gr4BQSJHxPISjOUTAkP1kNDITBg
KF0nwBNkZNgDbcXxl1Dn+e9uktmPIZ/Yg1yNU2n7GQ8mf8P6sK6A8nIIbn8M3BbhRabBJyvH6C2U
+6aHmjoq+CSBRuZLN/jFiwJRakiItRKOj2wUJyeRZWAkJ6nfTSxExE0WYDAGWFWqzgSrqnqhPZSI
iNzDeyTnuwgoP5R+zBKYj43UNIlmKKMPqgt4Abxogj6KzFzm86J6Gxk/2fvg8LRQuFdqt4U5MCay
S1LRHJF04prBd8mE6iqkxg2+lrYchZqRGRRFcRXZVFD1LArh+Et5GaffEHVoE47QZZ/svKLdqdLG
lLogv2ujLmeJgBSHmdS3Ips4GRIXEcdDHAIY8v0AWDMElunUH2BAmTeEhZ/Hr4ZT62pbaRCHBKFS
gDEWOwyzz0kxQj1UmFhRLyZ8CzJ2kE5HdznEwZ34T5Ddnl6ZHJ8e13BZfs6SlsW3Y8XiOQkZiJjm
Ae0Yg+1HFlQrKqUouE5aBNcwPxyuKo+0b5aj7/Yd2kgRqAhc+wI2vPDaxygaQqcipKh891l8ANKd
eVVaSRLALFK1X0oNjUN07/36CmqE0rgCwl9ohmgkXLIyhfaOwAg1Zr/A6Q26CUiygO11pQ4Pegba
P4Ic3VQ0/zKIvWLhkqrEvdJqlTANzCzni3bbiIXGbYAd7oc9LFYHhTSoaUa6P4DSBdFoDdMhllUJ
yVIJrCu95aE4ojPJVMlXKErHQkiaogQDFFVniiCX0jaexXOZftsjF4j34MRFKE2EkNKe+UHKuKN9
GEB6NQ3YNwY2ESzxgf5X7SSZZB4JFctRQ5KbYTiAAgy3CXTB2NjL4YmcGaNcSMcWGt7NCVYC7KSL
dRbBYmBE9fIsctCO3VThmLMbpgQYDmCPVJKBfohkruWJ2CHhBz0lhXUPAS44qs16bNkHMHnlCp5i
I8Pomaj0YJ9j1iGfCn3uds+jAlLdABhtkt8wLx5QHocKQm/Bf7grdBXujKMdB5DzJNyYiI9wlVCP
gD/BoxEXkQw7E4ICb4GUM28p9j0llY9vRWIhgvQ4GH/NtcfcgEEnop9joa+mDBbEfuXBqEeQ3CQ2
7jd15k9PkHtFxR4EObqbOMj+2L7aQSydjipT6j3KUu9BE0D8t46rQ17G9KUoB2ULcgX36GNDv3NQ
Q5108PsGXFzkUamMPp6UX0rft6iBBxBmx3YDHk1AY4CCy+GHQBKzVK2MqvbRa+VjUX0UugEqYXLF
KDX8HlJoWZToJpi8WqLizpcIOW0PK2TiyzmizQyvnQw6glGhdxo7TDgvZepFcGG5QM1DHJ2+LqRb
3veo39GhHR+AkMTa62LIupC6BNmMCPCXDEnUoGVoxWmVguzDqphAsDSDcgN3ySGGYowfh2iO8RGA
7OGgAKjol+2NlQdRQBdNFH0icRBBBoNGhe9ICwmEh0jpa1BBFFgokwZN/QbHBcWoVPNjb9JSvA/i
sWwyUjBhmUU5/8KDHx/B6oMroQScxEln0VSTXuRASj8UiGFnep7IRWUxkJd4hgHkcJOQrbekAKL9
DZ4CzRV1JHDaUnFIUgKDEw2n+NDU71CN1VxQ/+pfKnzBjgDk5wgYYsdnRoXSTWpCcyY5wcYDDSUb
p62GqlCWFv6tpSDy6FD8RrtgahjtA4288aNjA+2DEwsW0SkV95EwyXCjgnz3QYKuulPA/2AH5brm
KVPLJDSgD55fo1oqYwhAoHNEWhEEU1ClCsVRQbEE49tXKw98L0DmqwgAMFOBcktrcFPSOL6vCK0J
eXWYUIXqCFca9DdYqHAO02gMRSjmgEAofgU30yBx2aFDVUGgPH9VhVaEjSOF6TkP2Awk8FnqszoT
FMi5BqpecS3KZBTk4kogCvRkc13oU/aJzeTuCd2QRjADGTLPIF1BFI9AfG/ac6hVt0bdtrUbyREE
bqIiofsWfKxuj5Zkz4EwnAYPOFFYkJm1mLspSgmXAMjw+lYImZaEDAzbiFD/U/nAFJR2hDr9kCWM
mQFU/wAbAWBuJ2ROT2jCJQMM9ML4OlG2OFK5j2bzHwboiCGIEw9BPXwFnbP7lbZx8AvZ7PiWQJzv
RZ3imXzYzJ9OiCaYI0QKPjUkiQZlNm4pgJtBXaI5QtYqfKhh4+TrAUxpwe5SRhbmyEwcX3va+rGh
aZz8PLZ02sIeVUJvWeg1bVMAlAWJ8t5vOLeGGHaOMyngbmXa5cdAG/PUgbnA8IvjwYMyUK5CHwpM
s9AAuZvr9CpoQ3Bt/BLUUPhN8QQuK9ymh3NTYgg1lUE5CdIJmuKC0JE6rKG6gzUc49DkOxYk6QAe
XqrQITZC7100J1SXAysoBnTIAvTGn5AjQI+6zZEkGmqp1Y9hI0M8sfZb1FWKoIrhc9ZoEFYUIlRV
Hc2vZ9sWcJkhgFTNMunZNOLGDWGhq0jL8DEXNKjcoSaOZnGe8eEjbCL636oCn1kDDTikQhkntZoO
q6loC7OJ8NRCvqMEOqdXrmlBuZmA6wd7OJmg+8sBjUjh3AorEVi+DPjXahFq+wm4GsGk2GaZ0DJP
QsYogkMZYeJm2km2YfoYNMtOGiUXN3bxgXZAaht9NSup51LtHzqBxzP0mQ9aaDdyAU8gwAj2vdaG
IDF93v3+f1yDu99V01a//2v3WtT/ZUGL8LWJ8ux/zUO9w/WpioKw+d9//rH+68/B73y+hv7xB/Pz
Snpqf1fj+XfdJvin+KF//T//X//jvy6x17HAxfY9b7Nm/jW4+2Zf77f8DA6/r5t3fY3613//B//S
zeP5/0YZCiRepFB/6dz9V/+7bnBrhqQeAGv4S0RiSPPMnch/XYd5GTdlQQM4BTh4cAZ4dLv+dR3m
2f+GoDEYU6grwh4exJH/yXV4Qc1geA51O5yDyqL82gWcyrADy3mFxx0GTz2CJHyMeSJvm4c1uZk/
y6//jLFo2YnALQxhHHCefGr34Y1ACOv5yzwf/7q1f9XiW3QF//npecgvjRRFQ84H7xjOEzzl7Hvd
Y+7lFvsWfIgrjBFUB/6o8/0zxFzQ/zJE30tKM/E161VhFx8b3EJMBY4PJm2rysRFEJrBKWqf6Bgz
zsjXuH+MkY8cAwYVCd+G0JMrRRsIE6Aiewowc1LA/0iqFQMa/TANgQKboaWp5IxlBQpGWHJwvigS
q6GqavYiD8gITwuz7eE5EmiUtVGs7g0FqacJxzQVXaMaLHd4nNpcJauPKpdIFt+owTvHNvlHr8Wy
rhSS6GQg3MFVaZiPixTkvxEMuJFmYDCjqFDZspLuMoApdC44N3XmNICZmEA+yjpNWshUqRBUjzum
dJF0o5w7pMkRVJB3gANyAYp5Lb3wUSlZaqupMA0TRLtrxRZczh5cyrytTR8uSHZKKdSONT5/KmHe
ua2rqrChj5HBWUKN936dMBC+T6H9HPOvMeDRdgMnPeTvNbfrQjm7jhX07KE01m8TrSq8uMthiOMH
gh6MNRp1FDz3Bm7Y7wos8AwJxht62oGoiKJ/4MasAra8IJVbFEzRqPbRc9IEFAtSHFOwqYJGW+Jz
gkuF8jnlom5HebQ9gD0p7ZW1yt9ZSIuCJwWM0Ae9mPMUzmPEXaSA5O6EyAQHMO4ZZSvLpz5yVc0N
2jWRo3mH/VPr+mftzo/yZe0iO5TCnEkEL0VGqwdhx+vNCI5R1YIOLfMlDwujoTOZkKtXuh73Rpx7
UV9GBLJLadsRGxIv6Mi4nRLBhofbGg6an5sm373Ros2gjEpQjvOGr1odaFd5R1tzOEJFmzDtRusM
eg6zLZIbmGSAGE0CA/iiEKohDJm6888f8rNC/d0zLCqHUA+C4gGjTZ6KzqwW1NdeSc2p1gB7ojtR
jMws1fZZDl1klsZGrCjPkshRM6zgVFuhQj+lNrizpOceQ87HnSLQE4aGANflcG0qtogof53Nfx1z
34THOYh/96CLzpPSNHICGMbkJSXEMrpTD5od/ASQCUX1VvrV8s7KjMxv/s1ASxEpGdIrcsgHk0c7
u6qu8GWFoAE/teRJ6UktW2hOkVg183CrbPpEjxjUeEj5oDDHpnWq9FLEx5+f5M7yk+e//7L86qaG
zd/IjJ5o5xDM7lEy9OTiDQ0GEPzcn8dYdH7+3lXy4tCBBbLGcUk8egJpjHh76CzGG3XUD/bxrnMl
qyagUrmtARq0yZpIGwlrDfoe9VxbO5XWJSWZO5oX8FH2m8SE9Md27aTl5m323YdYHFYq22YtrfFo
nGqzrKlphJN3kIPW+9rIP4ScTHD76ze4lJKII+XbzzNyL4tYKq8OY5510P+YPPDRwesuoc4+aGae
CkSq9/lDRkZIQ6j0sDLcHL6+e8tFEKhbJm3qtsAGtAMn1DkyECS1iDMw/bXW5vJeqJEX8Rr2PEmo
ahhFtn27vWVu5dV6rheOf9EeMqfbqBaIJ2a48811g44FWPifxTW/85cVjM4Ix7JyM3kQjUO59DWi
ByoAZGP1yAnCfQ9ZF0W6hhpuccCpQlS1lVDrJCK/srq1e0toEd1kBUmx3+WTlylAJ7fJDQyQPWh3
4AbD6w7kKqq4nbat8pc60Iy8RGMkFi1YbtllKMuwXU3MCN9F6l2WNq9JJQCNKilmGm/j7FkT4K6g
jRbKMl4xvkyouyD1NQCLt8Kqs4SuMcvaVVuXoV6dn9XsyqMSXibbchL0Nt8wxa1mzy3FFhJOkfRI
Z/ut6daDU8WqJx5PmHO9GUMvFrCdM+SbhB7iR3JsjNG7AlOg2ndR1WpR94v5LZfkR5oHG0BbtijY
W73SmEJpN5MKBwgw8MNjIDYuDPyMKFMsLnKDetdksjMADjP0Z6Q7/bDr5VZHrcWV8ggfCs5mknyR
B+6x0doXVDMB4uwnU2ikvdCH7yHX7spiMn7eB4tW6t9rRVoctpoaJWBbIOyqNqxGId64S7acE28h
ApEdOQfkk1f1nfWGB/mx2fUX3qtXAv69OLPs9kft2LXoimDDM0ceqoGAnULVoXL9xJRvOYQ+6sCc
0s08U2O5Y4WXgT/9/NLSnRC/VH7llEZTm7SavCFpd5Og6aigmxoEqWcpERtyAceJSq4GVVixAzp6
JpHDZUkFVlW1xfYa1OVTrZ2nYZtV9UsYj0AFT+agXCWYAaC0ZbFcaVFgfycWnnetXbJmkgakqLAg
O98YxM4uyhikZBY1686EHbmV93SHmLuhKGZVKIBzSWQq8X4KPM7fBBVscOPnavBY+eC3ZiFcoC5M
UlSoxNKUQ7iz8UhYeehzrKHo7oVjYRFDotIH4QhOph4UaqCQdlGc7pH5LeMw2MVAG61djf6ENP29
/Jac15ABYQfmnpwX3PLX/jy5/cfgwbH0wr7nV8aurenWXpLfP3/3he75P6MtkpmwjSb4c2A03mbw
8XYTFOLeE/QSQhPmoS2H4uWR2XcufLNgRA1n8cnpzgARp/pMu7xxbpw8C8AZxAZ79OGha2UwRQn2
an9sG4Jmzc+PuYAX//2Y/0789FkGlsGc129GqKbkvFVP4M0HT31rChz+Qnhvu2MkZW4ubxO0GEvh
2LoFqBCpla/AVBeo4X8eYpEGwVN+gHct5irsbFYzxOHEZw5ajEJCWgnZ2CHyhnKrsCYEzvX4beXV
750ciy+ELu6gdg2OLujVAM4Fl1HY9nKx0aPLXac7Ln1uYgcblGjyRoU6liJB7BSNdSZd8bC/8wBL
orLfQ5II8P3Jq2WowwDJ2HvgaK582QWe6+9J/QxIX07mGGlfUWsl70VoaL0MNJycKo8g2tplPqGV
1llQEZasnGNhuEkHfqOEAreBV7iGt4V0QAzIrs6jV0tQjEV/05cVZy5AkgJC/HoRwEKqLBh4BXd5
bE2a3Jp9w9VnAMsGRK4uad7jrocf789f687mXeqvTikjq2ABTx7yZNgggh9Mwkkh8fD+8+/fS2SW
VisDxCozERQHb9z0e82CLpTJ6Ixe4VjizA/mV2SFm0xfGexP1Nc/34b/M2sao4IToT03emFgt5z/
AmCzyaYnXPn9CqfTOYMIXNcYIDvAWTCnB1T3fx753jQusqUo7LkiGZFwl5kNmkbCtMB2HKph7Qr3
GbO/yXWXsGSt7/IkyNTRS83yhTXV5/fa7Q0XwLKblW6ULbXgXkggE+dk5MiSSueNd05vbMVo3+Ab
pCu/fn7RzwD2zYOI8yXzy/KXu6LRWF8ZvZjbwUJ0hAJQ7sw8pZf0Vp/QsJdtZSvyHEHD12Y2aWdF
V7pjWDAn7ZQ1mIJwH+lzFzjgh4WbNUQ+f+fLLynnXVAFTAd7e49yAdHoS6zeGmqlU2dPH3Fc6X0w
S3y9C/uyt6ViM7VGFNqwbQXpDLUjtx6gFbqZQnNUdiBEpdLaHWUOet9N1+KSWAasQFuK7zZZiAfM
a2tBNdLgH9HcW8nU77764rIH9BR8vjpoMIRebcIS+FzvShv5braFW4ej7eSn8kidzCz0lvB2epMM
gQQWt3LVXnCC/95z4iL7RN2azRII43lj8qgBSjNTcWMIUMBjFuICvD1lDFIhQwhloqhGWLwnDvVv
0wCNQyK6M1e4PInRM1xmDEhH1W9qqeNd2pUU9V6+sPRHkeQpTAdVGj3fZ02J2TWHRmr207gFEa3r
HhIVR7EpVLBF6aym2wS2XJnSSMLCZqO9UAFzY6mxNWS3LHckYQOhQKiekiSDlUC3q6VND0+8qDnW
2T6sRCA345VYdm/HLznlGaCLELjEg1cWmlUmDMpJZ0hEMYDJMBDDDEAvdIb4BuAbeuAmRHZlw47d
SJ/0YoMrKWn0ZKVoefcjLwIrCIzSCCNNZNtRuK3kwVbU53RyGeUUsc4I1EIr7CsojYG6bRbprLDr
lTUk+xqeJOEUEOj9BvRlanG6jEhBMrjdwyhXknGRha+5cOoZGFN1zCpfat5e3227RTyOGSVXQKrA
tkPuoeOmyaE6ExjTW7mnMA8gQLGjkp3tWeUBsmmlZnDDCiD4Xi9CXKQ/kDVNeh5KwJ5wgG6f0b5y
zvic8xiMmj/HYOFOgrMkD/iVAl/iGEOMUO/cRzeQW89g3m/gne4URuVOVvqaHLmtTJobs5OPuR09
AHd+0zY+CfdI9YzeCna4qbv5ZQ0B/imU9M2UL8lfIXj7DIxsOC8fHLm0s3ID+3cO/EsbQoUFcmvc
rsyR+eCPrCXFOtMZEcTxiCrZImdWO9pZWvfB8sc+NmTRjLQTtNdKQH0LC5zInEOSju6+EzQETLvp
+eeZ/JQF+u6hF+EZ+K9M6kCL8FpdspJDaXMW6gZm+xCYjzhF7cEWLdbiNvV27QJzr54kLMK1UjFD
UHUYkrqAbw5evk3swepcIDV3kUhQ3iEo6yibwB2PnJlAO+jt55edT+jv3nURqDumSKZsHhhIOg+F
OGMwqTPtlJWs+97C/4zAXzIDKPfnbD5fN4FkYCpD1rVzcRNgWWDSXbRS67h3pVkq5IFTOGpTgkG0
CwNRRtzV97KOqh8I5k+skbvBMT6snR2fOeo3M/YZDb+8UQGlEpVWAe+x2r6NURYAwN6A5ip6RgND
sgihbgeEQ9NaPBbtQat2TH7sIUmLtOLG95dAM9F3UAKS3drC4k8DB7VTAh8y2Gv1DHyXYitKLZE+
w94UVBuWEkE6QgJI1ZyhdgbooMskmNsHv1uf1xWsy/4GdF7aHoMGvbMDAMOlqQp6Na2ksXND+bs1
8nnp+fLG0G1g5HTA9IJxa6YbwGPM3E6swsoM1Z4M2ZBJeB7dZisapdfo4a6x2a10HO2XxCwefl6n
n9/yu2lfLFQZxt0dQIK8J5VGUZAesA23Sq3Rbj8g6CxwJupu5gAY1gXsYO35FaUV9VA94KiB/zdP
uhsQrvsiIaBIADM1eKKiA24VxNefn+9e1eszEfsySREa8kokYJJQ5pah+qMAbHGrCbMbYDRs8i5M
s5otboUyEMHmz2Pe/TCLKnQ6tSGUBDHm0NqhNULkJzU7OPEqhjQn/4Wol/Czv0zqQ2xjXGl4RDm8
0PvfQavzTu/mAg7kUy4fwFiW99lamfhelsIvEoO5ZajEUA3xJHQzAN2xb5yFMozZGaDFY2OGFnpi
5DdU7U61UZiAUtul2RgPg1nYnF67Ibn8PEOf58x3q2Zx5MM1pmTbuQyVwx7I4REQ9GnDpwaMPLXQ
UF34P0dE0/1b/RjvRYfauAUCUgONJPYAuNXopJNFn7ht0JjDZTTlS3pKP/y9zBwL+ijUnLl2Ut6t
DS0yhCAZWAjf4klD/61QraneoXIAdwiDh/qEAKksI9k0zCW0ExwHEQl3zGRr/2EAXQrksQJw/sN8
4uWkN9N9vMl1VzqZvJGYF2XtSjJ//W++xdJ/cUqgsw9ELNqzWAyd15qtPTmFGdssOmG+oe2qfXQE
jk1PdqEt26q+Zhh8b2/+m1is0HGqr2Jk1RaMyQgcxYLMsC5ssB4OsZFtQnPNbPVeA/iz5PElDogA
OdBszvSifeOKGwDwr4UH42qUNxg9vWYkskWCg/wYu8EVMLEtwOsrn/HOWf75+l+G5nu2BVJofs0T
Z1wBJj/4JFlfoXdurUs2LB9Uclf1+HnBih3W/K3YnanBf35t6j4/x3cLZBHOep5tk3peII0FZjlO
ltqWDfUKGWsCZLIe4prDWL/Cteh5pzzzyVr8Ml2BX49qJWI4XldteXM9T3qGbuFZxP9MBmcd4OFy
CHSV8EZq1OYtMHxdXRn8zlXkszr/ZWwKKu6kVRg7JiAs6MjJzbXS+2fO+N00LiJJM9ZUlefv1FgV
Gh32ZIEfYrCkNCs3NdNzYtR6YNUmEEWOYMGWxaQ4yY8AaL7yRm5Blu0g7YYt+tK4tBvsyuJcKN3+
XRJYipKJQJY29K8sAjoz1uC1t450G5i8eYUbOdBHMUW7Bc/QrG8wuCDDR+75h9ZKvcFsbAf1F5c3
FJu3Rizq3gndwFoLTfeC71JEAVKnNB/nw5s7TF5vyjZ4FwdYgBhgs7jwttB7VzmVx2JHV+QK71VA
2cUdA1a0TOrPIxYB2CfKgTKbiRwF3w5hosPC5eaVQ3qZ6p0ew2UMiKWVz3D3VZc3DVB+YI6pct70
zjxNVzS2cB2vfiFbeO0ARzgUKeTWCfTxLr0rvpWPPx/Ed4ddpG8QDS+aan7fykjP4wcMexD6w3nV
cTowathhFJWowKjWJnj+4W92wVImAsbaKL1Auc2b0HX67QuXtjxBSQgL7AQrDaQdqPvCewVeQ4Z2
XXnJe2MuAhiYRHCKgM6ZN560A/LUtLbCX1CPGiAahWoHEV6AvwVr7TzKuyhaqSbeG3SRbEEotPKH
WgKqanjhpJsWlUh5x5Xc/167kF0kUJBliJWqwzRKEF2SCb8LzoUV78QL+1Rhg9x+nrk7Nwx2EbKG
oYfGdCIj/xgTBS0pJgZVkn0qGrbWYRZs56AIENjfrAx3p10DMVYsmi/h11egys9SjFfeFLCy9u3e
v5U7eohx7hjttXJqb9pEbkWij9rhnWLDW+gdGM1DiJvNz698JwJAHefPZxDABZsY6J95/Ydk+Dtc
+4UneqQZgXJGRYoPYVOcq314ks//4YCLkKMNUiJHGgYM9tq75l/bHrrqBKoBcHKRfvOP/CVqQf3S
5V+BXxjc88/D3kmIgEr+8z3DTEngtIsVdOgu+bmZ57h+SA69kbrTh7YJLpkNaTd+C4cmuDGgXFUe
ioc1Q+7vNwcUp/4cHGZJYusnInCVMEzpu3NY3tp6TU73TtVmhln/sYzKXiubIccykm1+07iRmetA
N813DFRfw9fXVxhVmJM5H1fFSvz+rBj+e1yTtEWMSTI5gCMy3ghz6YXUA30y9EmKgl+w5Y/pCxQR
kVnq/YF99B+VDcQcsuIWudK5750OrjwqwI4wucBDRrvhQ7glNYHl1FshGf0jGLr8NjylK0v83uQv
IlMOj4RhhGGEBwCKGV+jlbPk+zQXBJo/Z52BFJvW1vhZWXryCytRXobmHDyzvqHGOjfaK+v23jCL
mBQoWcr0n5HvPTrze84F8UYi1IXpjG9mYE4R+Srt1INIggfZgE3IXM8M9wCWIl/Z5RaDRhddqx/P
e/Sbr75UQpmgliOWNVbaaAI6i/UF3yQ9sSTbJ7LxW9DrQ2hGVrnSH7kDHpKWmqPMGNUQ+sdwColM
8HHNyQot2MxasnEsiKB3JoAUhrzpDEzFLlhZ23faMtJS2zsZa5FRRnzZdjNX0HjoUziQQIqh+Uqi
rXbutq3Nbfln/srsoiNjiKfqvd6GL8UJuSHuxLIlSRb71GzSXXUYTH8rrlmB3Jv/RRAT605uMpgA
eFLzlICK3AD2wwNuR0F/Yrs10VH53jCLcAVvGCmgMOb1EhkQuTDu9ElldjUo0bHy7stQcaPqjh1c
Ccj1hilNCiSzCk35KX+uukvDMyYPiKU6I1lah42wWGfdpPhNSQsSQnxQhek0Bw2AxmjoQ4FySKTW
JwZgJiFW9Sl8E1krlWCDh7qmP4AqWo5QapF6h6qWJj53MQwBVBdKUK8JumFJBxKAQ4Mb5AVlgHgB
PRzGl4peK27jy+wNCid2GMtkarsCzMtNzPk2TR5jOI+D/i2wuGqA5cqIHcr+0qoJ1RwHv9spi5hc
yCELp+gaqfy7KJKiMJi3ICXVpdnwrZ2+Q7Vy6s388ecgcefKCsWuP2NRCgNIVmSgYVwxb0NlJMxg
Am8AomZFktocsqM8OPUukQmDhk/ptkxCUJhM0PCm/zObmP97r4Jz65+PwDaVIuU+HqGt4I0c40yw
oCrmNGVmrbzknUioLgLu0MNFrx4xpZXVGXAIcSgywMbp3hhTdN/peS7YJTa/Za7Ar6yMeefsUBfR
V4QaU5UFLbJaezTr/bDltvQSbEKD28hWY4MrMm4z++fB7oW7JdEpgTroVChgX/T8eJVG3xWC4TpO
UFEdJUOjc2Wd7stQtDkVJMJRMKFmBH7nr1GdiNAITgF37gjgsaZ6EQEOjWT00EBfWXm6O1Ox1FNP
M7EUQftErQDJxU54Vhzh0h0oaruGkL7Iuaeg6Kv7oQcREF8y2wsguZyVMvr0AMmRCJCqnqQrC37e
Rd/srqVyUpk1NG59fBZ1fK3UK0RR9Z/f8s4aUxYBNlLznEIbAhn5CPPSTYWKNJfdOsmttYfZvTNd
0xb7/qoB+/Y/t0tKUYaEUCoaUsBIhyEL2iNjUmXbjAmUPHf18PHzCy2sAv7el8oiEIH9LFM/x6JC
U+qQv5ab/iE4KWbyqj5Nt+4lXvkin0X17z7JIgQBgV2XsMOad0q9ByvahbumoRqQ0sYxLQMQgCsF
dPkIuy0eEgcIx8e18/pOXVVSFqGnQ2s35UIMXR0FUQczdy7sBC/KOXOGDf8uvEK/wxddurJG7hQR
wJb889txVTRQaX7VXmcOuCKakzE4oQVlPAI1FDsynhUd5F9zrbF4b60sgpDWRmPvjxhPQB9DI9eG
lN4aW+lOZ1Ra8mJE6NpICYsfb1CSHvcwoSPUGUD5WKvqK9/v1SXfJYTlKKhcWIBJ8iL0v6RT6ULh
IexW6g73ouZnEvPlEh3BUKcP5hDdWflmcKpDuik31KAWkLbbbtuYudEfVAfkpo0ICOuWrtn6CPP8
f7Pkl6LsUlf3DRTjOQ9f5SmxOhY+FmSCO7AEF1xnKhyG0+euucMwREKhJzFryBo+Bz0JWnPcwlml
NMoGuIgRrsRwHDWig3Bc2fZzwPru2RbxRekpRJN6zHoJsLcl68iXfkWQ/z6D9rXVTrzR7To7hc/u
StJ8LwWRF3GmrIpKLSHX5eW3yYtf4KcIY1JL2U22f0G/U3PRLZL3jR09p2sJwb35X4QcGD3XMRTL
8Y6mf4qd+WtH6KaA8PAfBjV5EVlKyNPFsKnG2nVRsetPjZtuhEe0Uo3YA7PWKZzRgOvyJnmFnr3D
2sp1tRZ87+UWQUaBDkdfzvmUJJhafs1tiExkEim2A92E23DlRnfnIJXn0b9sHjYefUYrURWJ4ds5
wgsy6Vcub/cqBEukM50YvoGaORZEYtBneCrEZ+gSVQdfeE5Hu2oJzY0W/p2TLjWogF4CWBdzJ6T4
ykPXX3kHApTJvj2AntgKOj1xjT2JZvBR/w4jJEOw+7XQQ95Q1DocaUA//bKyc+5M/BJDLcIhZRzn
aFuaKBGRwKYW7wKxaKvn/3CEOVJ+mXToTxcFhMPmatC7n8Lec3bthAZVbnQjAWsMGJvbOqf3Tvxd
gpwTuHHGat7jO4AAanZPygF3oHPjZlbsTqfw5l+aPeBwxWu+si/vHFdLys8odfEoQ7URRQII0cDc
x4SR/PB7tYA474BvQtuS2CMyELwbcaqAq48l9RiiVVTsWANBjfxa+UL35mwRWSD6KGYig8jecRBq
hOKsWcNCKZHtDBfOAiU2zeMvKlzi+g1OZ0s8VrCGVkqnWtmW98ZfxB0oqYpsyQXoCUqk/0gu3cZP
9G6tJ3HnbJAWoYUL2DEsSob1psNw8F87t4dm/FF+6M/Bpu8JZ0M6CORXOuny288TeietXiLEfRle
QGqMETvYMaGkglRwk7sNJNiPayjrO9eTJfabQlUAkmOYMtx335JtKJKfH/3OZC3B2yp8ilIfvrKe
30+k6SBWx+xDSDjF/4ezL9ttFWmjfSIk5uGW0WA8xHHGG5RkJ0ABBcVcPP1Zjo6Ost2b+OiX+qrV
bUJR9dU3rOHWxbn2gKto0EAX0WpmE+INOfqn9GzepWh7xNbd6CSxFAkB9aqDcE5uUaJWQr56+Tt+
RJ8OpmEQU7LEuNRqt5vvmMJcWHL1OjQZoTngLgB4SSBL7utzpp3pcPf7Oq5s6WsotgTB1Fy7rCPG
9g84MDt2s3BemQ7Bav3vVxJMTa7mBEuY7mHffqwfFcz1FO4sb8XhVv27luBcY57L1pIIwMFAxoTQ
/HswtsbzHBaRfDE8Rt9VhaLilh1wf5ow325u7L6VWKpeBQKoeCyDCInguId+jl0/SEG5Gd6NWz+/
9lGuIgFPRjKLE/Ibw0JvSoRXK9gn74Nx469fKz6/c4Ofe00Yu1kv+GUSySHhBGOVCUJ2NtAm9rKc
Ep+V/iC5Q3+j07+CwIT2x98boYbyKSsgYRIbwk5613YTmOuwBQ+zOwjMdz7ahzEgmDeethJxrkHF
vKfGKHa4hy7lH7iENxKnlW9ybfZqinPXSkKC6KzDaZ4/Cg2xtUdNg/X5DTTsN/vxHzfoNcy3ruDo
O0FIOZajBhg4DSydPOrP9Aix1ECKtDvqNocOeJDahs0w8Pq6n7sZQCLA5D6a284bbCO8hUFZm4J+
I8l/bBKMZ8zJIpd2O7Ag1BcjOSjQ0UvOzXaIMctwuJf5fZTt9c20GTaCi/zPVQHM0l5+D00rEfga
HJwnmtlLEyrIlh910AXgTz9yT8CZ+P33Vw7xNS64mUiXM6FGC8ZWYmEPARVbOCan33/8St38/zV4
rpm0Qz32uEDw60v5msdZv52TwHgd2WMiuxna48B1DJl9ax611mz53lM/vhYXdKG1hBklEZgKi2fe
XQwTWilcIBqruTnSy8J0RbBAnPIxuzXiXAsk3yX4j6cKvS4W3WXcyKb3N6X1J9kfdZ+FpHFlKAts
hvYpeUV5//uarvAFIOT8dxzR5V4rG4rHETNcrFCTvy46dNRTC6/W4PgBGVnUYlMNvzIGERc1kpcN
lPOazEbzsy0jASimyi3aOAf4W4MGnCBF9QSTwMVOiOEUssvAwhvgyJkJMQhGpH9RlbcKLWbwcVnz
/PtrrLCvtG/A7o9V62GUptQGvhWJF8CwZsuuT4YPGSK33U7+bDdnDEXRoNOP81f6Mr/lhw7CO4/d
8ffnf+M2/xFnrjHqczpDOhKyUPHsi4/D47BPI2WPUaWreXVMIjSOP3RgbelJdMv/Mbn9jjI/3lnv
4J5nXNpBF6yvtq0jwy/umm2OEWXvwHB829/1QeL9/oZrqAL5qs0iG8wymxF3gOQ/jj5Kkl1/ZgE5
5TvtfY6TsI6zTR0CR4/ZT5A6ZP//AdVdKVSvod5WNymLmiMhAax0Awc8ewgXGholZHEdWERUEBZi
/H8rSL7f/8eqShBZtqQSSWOmQH3YG++T8mW2HuWn39dx5c67Rmo3bEiMrsNGgfg3xmTcgqrHCeQn
CBr+/oC1S+a7e/jjBaC+BIW0VsOHciGWHsoPYmFXQXJUni5JNhphQJByoDsBvsa5iMjlYwWvFBXQ
LSOqlbz7G73x4y+AGj0bSV+rsayS0ZZpuqu78caNvtZs+T6BP368SjRyseTCQKSGSHQT0rMo+yjt
1FCx3N7yR/MhYUedPU7UXQABbjx2MrlD2VPNHk1outLq2SThbERQiMVoUnMwsKFLNKJtg6JQi0fN
ztVwDibLToWNjBmiUW2h6ZoBwc7GG7ts5aL8brj/eItapznKOKSLy6FPH5T+BLXxLvcV6KOQGxth
rVb4Tu9/PAOmcZMiQcQ1Fh+zs7Lp0cubUd3b5Q7pza0Jwcp+/gZb/XhI3emD0Q09aoXBuBsU9UPK
HmSM67VNZTkz/1KtwimmzMNc5qXLqxMMz2A1cuxk8Eu1+tBYt7KDb678P0LwNRh7oKaW9ZcOplhs
NQ5qm+iP9ZkNJ8YPOjzBhAy2Qk/qQYa8Q04gQhZAGdSv93oTKAAwZJDBWjqXlhehmh4nE/wJcUMO
lfrZkNKHVB+BCCkcAiAlaJleVYt2BtCa8DRYNlGDXALUsXctvFbppKqny58iSA0SJIfVckcMtP+m
3FbUiOa7ls3uAIX+BegBsB7MPhbV199P/0r74RoyXnaLpUE+FovgtPd69DlGNBoDEvz+6ysH+ztn
+fGxucohtpW0iMPah9i/JOmNQ72Sll4Dw6EkmDJogeM0VAfME+psY9XcTm9KVK3cH98n5MffvehE
1ii8y+OJhFriVg9jpESSh8JjRn76+9qsJW7fY6cfDxnmkgjGiF7n6EN8woaSbShtqpD4iY+mo3Us
bxy5lWLsGtat1yqMA9UCiwXxWL18MS6OpUP4+1usDTevgdkWzKZE7CJsIFSxBwmqkVCpQxpVbdoQ
qKQtpgAedny7oY/ALUf9YxsU55uoq5WweA3Slk34kqh1hg4uLBocZHHqI92acQ5C9WW+Yjl5sHiZ
dzEofTFu1ERruFDxqk0ExfwMsQO7ugxHPwm6YIzJOd9WnulqgelDE8X84LHxP+4T8SqR4lxEc4ji
iE7RfDCjYgdIkXoUTqUtOeKTdeQ3yqWVw3qNx87aGuZ8Jja9Wqa2AsgU0c6/b5K1BpF41TSG2HOv
mCmCvjQMu0Lp0BDOgH9JDoYCNTFt9pTOcOrkYYZ6OlswCU8UVxNAmaw6VNp93KiKp45fN/6ay1P/
EfhF+e8SJoHmKlw0URb27uR1p2FX7T5hmwYKhrkZd9mNdHtta141kIqMNXUn47O1UhGLMuSq59ob
2bKt5gK62VVIu/nGIVwrdMVLHPsRSiZVlC8ogwt9So3A34uA+7FjIajBFtFuPOQ7cf/vsqnXkGz4
esCK54Kwo6HsdcHlIalX7OQX1QXiMAANtt2CRRmk92VAHoyjEGaWzVFSWDf+gpWB/H8c4IAAAl7j
8pqAnoAiw5wcuAmQh51bMdn6585QrUvS8mMduUlGsYV2eVy0PqtwdW+6wu18CQzIPhqyG7fiSi8O
luJ/P6ZdoJhrzFhJYdPZyfcnA48kArMGIhDchafHjSetvc9V6FiEpbRgH4Cd3nmAnzQg2OZhfmzv
bqGNLgvzrz1xiSU/FgyO8FVawFga5HR4JznL3by7BQxf++mrmNGPxaCRGj+tGA+K+jgmvlJAjuHQ
ZDfa7v8+oKp1FQYYpPrhd40HcCkYTgnELSx0KRio2Y6e3Lh7V+p8uEL+vUDzQomA+gqLX3kQ1hvq
t6x0TLR6I4XaBd9fbKc76L7A2AiOOB77ki0Xasi5BX0e//d4t9Lr+I8hrKwpyjLBGzkuMFBWYety
MMoYsEcDencFPBQeTbcWHut8cskcDP2zyTc6FB6qnemPQA2g9ml2QgwVoD+//0Er4Uq9xkrzJE+r
ZsIftNyPrrCt97KX3wVSoGk2+BTejaesbP5riHSb6UIOfx1sfv6k1WHLt2INiWnoCS76KzM5DNY3
OXwLKJhNGMPCB6Y2N1zYGvNZfKOTnRe3sJIrNAQYDfy9CwRqGCl808RYm+Qj/KX9/CWn3LEMfTNq
fq5MO6LscuWOE1tHUkEeIbNWSaHYo5TYVSKkBbYJzW7syZWDZV5Fn6GpMyth+GMETp2hB91Jhsw5
PDtFSHFmN7BHlx/7R2AwryIPqtVqNDKEODiCLHAYTrQTy9DruXEVXH7mXz9/FXeGpYDcN/xNYzqA
jSQxW4A6bqbdGgT+O0NQr0HDlI1Cb10uGnAwgyZe7HGr7EcHhEsPaB20P37foms79CoCCRa6qZWJ
x4z+8AZlaftCTxDjW3O5ldwchn5/bzv0U0dVuhR3MpSRjuk9d8pDEemu8Vy9jU/yswEFBujspDvJ
KS0HmheFm0Jj8NaMa20PXGUlcIMp6TBeXg/olmIOIctuZZXbkBtTppUA/h9QMFGEKcsvrwdyMNsj
HXBMTNBvHJOVpFW9RvXCm0/QewFpvlkgONjTI/XNe4iie+ZkD+4S9Y5x5mhhanfl5vf9sAKfBPnx
7w82LNlS15d6WZ5cE4FhI21qwS6hgEnsGaMmedMSV0/RMC2OwiVY8htPXoEKqtfoXpn2IvyK8OT5
A3y7snUlYNIw9PbgYX0ofcEhj9ANwZtau+IMBx38M3q30pQVdTr1GvJr5fCYKcAsx9Qtfa3xNRdf
dRIEyPt0k7j8pQj4Di6EYNKAvAM/1LultaGCvSNb3a83gwPgYvZ54xtcDsc/Qss1KjjNLPj+KYhc
k0Nd6o/b5a7zFacJYHX4fuMZazv3End+pE0t3PHMTAMEsdpbzxebRBhYxTiKj4nLHMglx4mveRdn
VFsDiOvGcVmJmddYYJkunUjmRYnNXP4SemAPTQ6p4YZ+/P5WK8f9GvvL0fHPah0LZx0ykDG7+BZi
cy2BMa4CSTFBkJOoKNhoLL+hCY6T8dR/KD76ZU08Htkuf8AW9fKgPtax3G7K3Ckj7UWO+Y2lW8tY
rqHABoNK8DeuuYV4zxvUgmFbAfZBJ9hwlXHmT9PO0lsN+ZX+Apzh/t4dvINJaathcjICC2yT0WlA
HvgjHo3OXqIFfa4PKGV3T1M0RfrNvuzl5vzHtr/GCs+GICb8siX75+qRgcaBdPQDpvNuEvaeuC38
m7Tay1f715Ou8o+xUaSFzQBuDCcBeg22Ecy4WemOIczdqL3XXuYq+xhMPkoLDOBiwayGjSlPi9MV
rL1xba/VodeAXpPpkBCRsB/TNyiACd7oQNYodR6kW+CTtXB8rV4PtxeeDQMTY+M+PWGKTM7Tl/oI
RBJsCvIc1GtwCaUjj+hucsvS5i7d3fTMuWQf//o+V1lJoZL/C+taUARErb8YhyqwPAohgsI3iNe6
7MaxWokY19b2HTzbykUdgLdCM3wRO5vre3OQbIHeEnReybCuQbwGMdqUyxcEQOJDtLsVYNMGoVG4
bWYCrLKhE0RuVJNrm+Ia1MthJrT0BsKfMd3PuZu0b4OhOgYE8If0RXgW5uf8lsjkyvXxHxxuYmml
mgKHS3NXAdO0Cfvqz2D5s+HPXen+T+H8WmJYrSRTExOmxImUSW86aSqnnAlkSdopg0FhZY327w9a
i3fXMNwxk5NUaoYlzuC2C1hxQeBw8lwm7gBIZOVCg9lVoOxUM5i1herijuMLbWFCeOu0raVd17Bc
wzS70iDjEo9JNNXbgYuwi7Yb6okgCkJ9FTZxC7Tko3wOqyTkHwj7Q/pZlXFTiTe2z4otiXoN3U16
o7Kgyw/d0PYMniBM/Yg7LS+i4WVKTGZvSSCYZy77odkX/SuHrXCRq45UP1e5n7DaGUv2MM3UUUUw
N2GE23DjRMqNAolca069dmBepTCnSjbodEBFs0RJFuhQfZWqLaxgvYq8TZhEURmSjaIn5+fO+MMH
/3/8xFcJTy4qOZsLrLCwTSL5i56BrogMh/vlvt1Id/WZFvY9ebjxtJVTr11FsNyaqERHeH/A5nkD
f8jt5GHu66cXHR+IDWZv6PVCaxnywvaNw7IiqKZeA4drKTElGFBBrxbsb/ncdegkUXqQUwg8lQ+d
DqpJelQ1aPwsZ0q0INPBTqeFV+Y01o3lwNgZsiQwKrgYTkPHQ/dSBWiFzK7I7ED/beBuo9b2KFE4
IsAKMvPUYc97/cYZ/I5S/wj61zBk0yj6xVAmeAAl8EcHEBmB2V+0TUEMdCLOJhg8XYdziRbNIPNA
zv4Uwr6p2z9QabbT8mMp3oZaCnj6aZZPVEJDK5xUAXbim548CeQwQKYZ4r3WfVIEBbr6OZQsNDJt
K5xyHSLLHQBgCWy6pScdgxxRowe1Dhr4JAvinZJ9QuXEaWA9KWeCXdHnuS13oxCUltfBKIPj56CI
Yyl0Z1imY7SeDgrvVN8Yka4M6tRr/LSQG6zoNajSiugFSK5wkjbURcP2kYUZcHfCjaHmSlS/hlMT
nesD01QemwDUq1AEht8kBCZrULP52Rpffj8cKwAuVb2qMXNsqBK24xzZ5bSDb4rlF19tAAyqtpED
3L2djfngIpnOEJDYeB4lD45WmmHLTj3Bpj4u0Lz0T8LF+qjbwLh86NDMhI7GuO+hGGLe2JBrl8I1
FnuQJBUi/ThQCMgFfYcm9lY9LJ54kSIqng2nh2+0Bq6MA+vnW4XGCm1NvUZia4nei+lMRLSEG+D9
uzt1wXABlEX9kD81pps2h0U6T83H0PniHUscbtqz+axKs9319ZMMiiUYbB9DsrgKplZi7o/TjnMn
K90KTT9tRzJ98/t3XCtJrpHdRAYfWlCQIkpdxNLFtwjWBEJpkFmQvC59scDaB+C7fRHZrZbI2g69
iuJL0zdzIeKRkAY7lX4a6pvueKs8XavyrgHdhNOuoBeawgiCRYDqW4YROFY4HN/VM9rkUCOHpuKW
b7WzdUe/xlNbOstRggZ0UG9vTbnWGvbf9/OP0pzrilWX3eWw3+kReYHXUEB2Uii5RTRuy0O1Q+dD
gCxm9UfFn/L7t9Tk7239j/j7Hzi4qQLW0ctQg68IbO2tO5E/N0LxTsfhrlb03gAqJJNsqQCqaIFG
gTQ8K9Ip19KozTvYbdNdzVIXTtEWvePJ0cz9ur0b63uiwSqQFg7D2AHWibYC16d0no8JpEfziv/J
kiHqU75vtWpj1pjOkwbuPwTWIzIMZ4oOCVCLYtNKnIrBhjJvt0vSowszeWmZenAALuEtrySg+or9
SZAsbreWDvmR2rdkyWWz6kLI3TblkFZxObDdZN0zkD0VMQSmzeupmYG6d5ASr59NR5DfcOW5fTL5
g1m/DXkoaqMj4XU184UQFZAciP/D/H14r2rYcZTlC7cahxpfaWdtzLlzikVmLq6boveb+UmsfKFH
T702W+KUKWQRijG3ZX7MVLhpK1KzT6sMun58As4pnxp/6QuvH+YIyZLZhrDLilRNf03ScgvfzqcR
dsZWQR+0DJbaqvqSwYx77qr3bJ4O/ZyFkhUMDZRAeypu+t6yQXiQOxI3eQshJRWnkMuEQkFJzelg
d7WGwKXoHl0grA+JK/mlKIJKjkj6p+4G9+IbLpqqnRET0ZfaxgiqrjqCkTI0Yn/HJv21M5W91Vok
aI1Brzyj0snHWMnsfahZBVkWBql+as1YQahpwdRJmKmbwkAyFFJYK1TwjbexitweWwP/5SjrHod7
ugb/dQVEf49a8LcR2udMb9NnraZPpHrty36MtUILpFlz67EwN6XKX6WOl5ta0brnLINGuKXSr6Vm
wTJ1EE72SH+fZAdYxrf6Ics6R4CnQePzHjrJ4wai7sjoDZods9YpEstT0qCQHJJEnFbQ6q9gsWha
AyY0YZvBsPWuYBxUsz+Jasv5UQGdONuSNKzIpm+iuT10SIWzInGUoXETyD3NNjTzsskWexdqrdi6
GeKw7lZCMEPkvc9jdYhF7gzqHax1SnWDQhQCcKZwGuc46wBp0QOtddDANjw4+SpOUjyKyw5mB9UE
lGQruq1kJwLfliLbJRANqTBHgRTa0VyykwXDRg5CSt3sp+K+wb41nrkIizEGf8t7zRziuv2s2OeM
M6e2cHeQ35oZm0QZT12fBWahPmFcB4aYgZJEmN1cJYD7iRn0qwcHVbqT4YxLzZmqxyU515NchwYV
DxAbOZSttGvl1mNw+Qp5nz4NkumnOvqJy6mQ9hWIbfP0uhT1Fq/BJ8wmBQj3dI8JW5zR6rdcTIG/
tqJJSaywp/K9wtUTPG2Vs5lM3aaCFa6QuYIyl1uNoCmBw9tUFM45FEJW2BoqBlgttJ6I3dSio5ZP
CsvcmZMz1Lcnjm+ewZqWGX7N9uOyMMc0xNBQvGqsvLmA40XrV/PyNDIQ1GH1NloCclF4pO+Hl5Lr
WNTqME7w0BWgJ5WNaJXngJfDo0NIMcjqPQFbRStzH+UZSKNwNJnOs0T81ljcWlOc2ujwkUQWSsyl
sideuF5QfaljKtAUwtw7wXBHdFVEiGp7sO9xL7+jwhVyjqkGkWjZCkiuWT4Tu3qjZEC0W3rzwhr1
2Mg8iav0fpoOA/vsSWvDebjnQcHOJr66nqNb1LvgHeB0VHrtGIPodMpWFza5SROXDvsF2uRmzmIh
K8MKzf5ULCqnza1zAnNhd8RtqAj6vdx3kNAWiggLPAWs3KHzZKXe0NttbCCyHUS0ro3j2EPeGcyl
rLwTR3iTvwKZb1r3sL4Qx3fdSjRbAFzjtbQCkW9gAQG2MdGdvnSkd/yfbAlJ7zRwhjBtaXIkQBkx
EFDsEZ5Uer6fYCRTx+Jip9Wplo45NK+o16OASZlvSts+uROWr6wCRY9+SBXkO2DeYECFvRjSh7HN
NgIpQz0rH3rCoLRe1HLQVVGGQQfrqsAcM8NXwMLTLDgAz3rQ4b4aFBnmA4XTDe3sFJChhSynhitN
QxS8SDluU+WMSJ5z+NpwSBa9ahglpNrWQn2l0gkSFEbjaNomE5feoXWDJ6R9v2PUyN+l+zb3Z81L
SnD9dEe+jGeBt6wCxTACkMEgcDsbjqTnNjaPl3aqI9RAoOTgIaXHSZPdxehtwYSVorHr4BRjpgii
S1h9lQu0XUD7ODXwbisg7h32euH0NTzqCJ1e1G44zD3U0iFIjtYH92gZw0qukCFXBie70RukqFE8
IfOYgpkxVG16PNe0nGzKe1AssGpvebHvoNRdoCyawMHc0SVUCtSS6qciQmlAdXm9J+JDtQh2jU5A
Hxm6J3UYsbQPkI4KtC5OVTfNwAtkw51W75vR6yDZpaIRAGPUCv5E/f1yNwLgQ/oTqJg0aeGcRz2o
dJuGN+Rwe1AfOEc8orOvg3reyYPT8xmG1e4gvprkjwEnux5ljJ9/DiaCBJi0NeIUAC8AzUIgXgpr
S3Fk2Zckz2rPbfqg1ZFyCRW2Pu5qusU0Kq32Ovda6P6iQ63ateE0DeLcizDfV8u5RtGiDu6YhDI4
bUNA+40F50/0+J6XdIv5o4rDsWRvsEHyTdmKLZ3tkOXBt3dCJ9+Qem9gFeIQ4aeGa2GKL9qk4kFF
FVo2eR8T+M7QtsU4CuM5R2WLZy1zRCA+4qVihyuGFwfdRN9Iyjyi62/ma9Z6OV2waYmj6PIm7cot
pKii8bL46OiaU+EPcAhlC5Tea39EoG/wLdC56ec5gm6HI7HBpXxfYko/MuPY9o7VR2XWu/LMAj6M
1GEtizX0AXQ4aasKO7A+loX7RCm3nfwGa2XKE7Dz+/Go5MIRlBOHQSAUKpPnwUBPSYh0AfanDBKT
8yTZ6uwQk+ymmSkIT1SHR2fdbgfZqB1r4cispI2cPg8GWkaDaiCpEjske0jKMtnweTVX78uIC58Y
iksqH+Bl6MRbdaCmus9hJq70nTssij2g+4+mpbgzGpzfIsQlYKggkddLpHLTlynKSlkPMjYd5ukZ
82KbqZ0jQjuwrSZXhgcjr1Un02Kr1IDLpnxrLQz2xJAUwcWW6/fN1PkgVsI/Em6y6AVYQgX7ZDF7
pokRCMmbiJYBum32YkWWcQeX08BKZRifXjYziEAJVW3zrm0DrUqixjK/uJIq7kiEY0XDpBHfJAIj
oRyfWhtZIDcTVgyd+YceY6clMO8BJNc007aMLQDfDFnI0r5yPgdWC5mn8bGyXmXxsV8eVY60zmvK
uwV2AFLvcxipQGo6CTNoViIVcGSdnCZZ+RzB73JEWAFC920AKq06sLzZ1aMl2woVQr3BjhXajTH6
ch2IFflQDeZlVg8J3ctYsV5gHg9z1pbq3lTqxAZ7fobhT7pltJriSe/g6kb7LMz4HI1wVrFB5j2N
tbTTe55tFHF8qXGHb8C9tIK6fZMW4lFifc4zPFZr4oz6I9GRvgOyjz57foS1O0w5peq9IChMxgru
bRMUX0bmdiXgW3yIkM2GLBG2VCKbrEkC2Iw+Qr5vq6pCwCekOCPNvxQL1jMpzNI0mNob5qvIDSRp
2HY6/MkRLYGSqOkel/NWAbq4a+OFvObWi6ghVOyNwsrsAgeejjD1hGh/4TVoMnVa5wkMoWScIbOD
cfe2W2bYO4OKZefWkMVzb27aRDk0RhtrGLqlTbVdZgsUNhQDbeKXKXFriWL5GnGj9jUG5QuP57Ty
8yV3NP4kqvprM6NMk+i2knCg0HEl2ifpXjJkSH3VwDEeTACPaZq3DN1BzntHVPxMfu8w6zUVei9I
pwbiKe30AE/UuFLL49ynYBqY+CUYg+4HPEHuOGxMSo6kTXnq2vqFK9am7opHmk2PMvozs3xkQzzT
7BPOIDBvhHUXTJ5GnuBexPymEkCms5PmnMLaUcIOvO9hMISzUHhFs0eErWtP7rYFhtCSz62gKu8t
lAPINS5nV22i3pI3EoX5Fm5/NmGXwEH8bAwsZDnCLtNcLgAZKr1N4lnn7kDAHFKlT7kcnrXpDzah
i3oM8cNJqsprM+Imxewm7EM3YDeufNajtxgs5kjkuimPJUW0hf5TNwVbgis1fVDMuyp3KwMq3Gh1
15ChmNFLVeiLopGjlUiw9BCKkINOwnSOGIcR6lS7sv68ZGXEzfqB5UAPdNVGFp1KhKA1SDSl5hpW
ZCBPVD5I6iK29sWramCRnBw0DIKVGzZN7qn5OQG7lj5nimtCwEMUYlPcVO8YMLaak8K2lL5MyrNm
hsgSljkoOnQypCif4O3RZZFh+RrDTY0yZavNw3GZzF0KwQzwjcSOugLGvX2PlBaCqaPujFCz6gto
piIn6v/My6duwe5CeU54QKAb34IunlepJ5O9yt500JfMkcDZD6Xd6Iv6rkDnFiKYMMzqC58ZkV7v
ET1b3DAjiRVwNcU7GcKSM85P07umCCMSmO2ppmuZrykkdVo4Y8uhhhlk8sYfMgAT2EV/uJJ9Y3mc
QenrSqdH0wkuAFLY4ECxfaL4WrIzLRhGOah0GmR8veAOxr5XKsSibdlD7Xax9iayYLVgngQ9KDSE
h7ZwpWKAkxRCNrLsrkrDFBWXYhVeimpBLnCsRczUTpyi6du7DU93ELoLuh4VxdxHQp/5lgTNzPzS
SMhhk8q8tP9MYIuZl9xnY40YV9t5G4xp0GollCAfWhUaO0EleUaZ4CXaLSlTtyYKcuPc1cX5MNVG
qKWYt6vKHzGFGFXVbnC1H4VJ9YXST6CwOD8n4G+0tAy56Cl6VFdfBkLPTFF2eBLapQkJZSArbRO0
bUxywoG9Gmo4Alxf87euOapgfVAb86Ue9l+IAKWN7LsYvZLb9BMWRjar9ceqC+Vs3wvPcPcOhAkm
FSZEAiAmh9U3exdGpKa1k0pkRsnWwlU71iCpkaZGn6zW8j8XaUhUy4Yx3GX1NL1oTJxf1IR1aFWa
gxoJQu0r0xwQ2nvoTzAnywpfhzt00qPylUH5JvWXibOW0haC7JMale0cTWkeyBY8kfTluEgyGFOF
3/MxpFL7Z9H1fIcU+GyJKd0AauJAsencK82JVdNXmqJwUyGnkCSZEfQZPTUm+FOJaZ1Ebun2rGeo
XngCG1bhrpa508GOGu/linx4N8sxC9JE+hJMyauH5A+fTgXbL53TvCrsAzPCAdQP1DyDq5RO+aFD
YIyMrceHSwJn9Nv6SZDhUwE1OkjUmcFl2GKiIlN3TQ6Cn2cIcC9zpcnm1JNmv6/f6hx/va1KZ7Wz
y8bJ1As9IcSJVWsvLyNT8rUudZLWh6cQWgy8eoY+JRJBCsiv24tbCR27hsEMPoTnsWUdqxp06S/9
XTqoj8qLwH2Ye0uBNLiS7jadX+b3A9kNWudgcqwde1zWWuqiWQEmK3Sxsywo6n2Lf1vi9WZ02+yu
3A0kpJDeHB1KAgbFS+ugkECHeTZAxdTwGGyGUAWnkYBEp37QISqVnEYme0Nlj8VHrvsJUOdSqO4U
IBHrBWqL7wYp7DLByPORgbXWbYiyraomJHoAE3hQXaf+PRtcOQ8T8ilkb8lyTvuPsVjCRvJbqFE1
Lko/ijZh2kIk2Ialasc8qznUxoJwCjhbih5YESGRW5raJ+abNZJ9qUFTWMd/huOhweiggeGrSp2Z
YGsUYXGvNCkq0BMjHu4STlyZQgKLZDugiQPWZbFqxvpBa2KwyE0I6QA207jWhzAyVNleajxW6EzQ
QzeG0gJH+AKjesiGMR11+LYlEdIEAbR9ET4HIFVaD5UVNtpzJoGAWE4nXf0wINBL0GCCSf2EYEaf
1RbmhILuqSyuqJv9H5LObLlRJAvDT0QEO8mtQIAka7Nsy64bwiv7vvP086nnqiemq7rKEmSe86/y
T6cS91t+2ejnir96vBiw/xre8mpL0KdiAHAc1eIDnKmPz2G9a4xbmR1b46nCPY8EvMA9j7hJlrZc
eku7U9QdA8Fa/ZThNqe3PC9cC9Cu3xKHulHBqtK5f9gQSYSPR9ON/7iSQjriZv217HSOWW+QAFoo
0R2OjCM1LrNvZjy3qQOFSLZ7UW3EF5dK91b9Go0XNS+5udPx5NNzT8NHj7ODSONes8dzWFRXKjg3
Ws2HSVG9/GyHPg2MsXjlZ7Gqa3nT47doPpM1LK2vrcZkEydOmpSnumePZ6k24wIp0+CbMj/cegzv
pbRimaa8xdjpZMVlNcjNIbdz3ypT3ngiAm1XiS/SXidDuiQ5/KloqjeTWzJnCFNjltn8zagu0bKp
imvY88gfTdaZUucbQBIo68Q/Uxy5OJG4LNnNXlfGviPM+tiekattLOtpqS6l9tqEJ4OBtoIFyz0t
dEc1KPJDgs960AAPMw/cKi133XPFOUg4c6fyyLLX3OrSs8x/w7ovJDBev/nXZcGE8df61Oh+k7k0
sQ3O//i5rNifZGrOlO9SDwA3N3m1NxKPEBZq0G3LG355yyR72+sBDOjEBLJeEuu1Ln+H/NNsuit4
OyoErXuqe0fP+O7e+buW6cestZumhTK0nhGL2nx9nS0HMVhEXV3n4mNJTisJIdF7V0abQrumoV+y
j0cby37VZxfYzT6lLTiY5mvlDnWWY3FSjSxigEA5HezWXWkOJrKjLD6MjLKcI6bTdjzvTyn3/mCy
ziucKavkAg0xUrTljgmIZTnhfaRVj2chnHFUb0hmB/WyMbLZXshdF33q1feUv3eto+MpIoTGPpdV
6RDRa4KVKIeuAkcxz4gYxpK2Pt9KL+xOpcq1aeYbS3sTjBWhU62OjCK2uzZkSRZcHn+ZcdGqS5E7
ZuRH2o9h565hvmSRk6e7uPUHPYDk4BoeLWeizqF+JTc4zYktk45Leesog65PQ3qJu7tRAuAeOmna
jngG0vzfbO80+Y+JrpEix2RKUZlj4kO2YmHLXGlGg+M0Da0Ym5JnnulFZh7ZxK3YTaF+66sI/oSf
j6AW+s2MTfczVQFvSh27aeuLNGhbhpeXjmK4LvoNzYMZ7ldEsLFr5f7406SMaiQ4YdM3tvHbTJHs
7KrdGd8ws2DHgqe+2CDuTxo9voIVBXBJ5l1OuAJ9E5RESndNlLt5+5aZ1HkXEB6HdGBotHZS97kK
yzGTfUHeITXwshWUSJxp2lC5Tn3rlM1bXX1bf7XkrtIJLrH83kNs8pzLZunIBd8+xYhuVLoWJ1Zx
REoiGT8dcOvLoguw7U3xKLPhHM1pdu09CcMkdZ0wAvPPrG/7A2nki4IECHjxhRvICkmwUwPV/M7m
9/ZScbHEQUJuC2Na+Gvm9wklMFBWzlGrO1ofumh0RpPxHNgR/GMzdbsFtaRhfUTasdNJzMm8KeZD
ml/V6cCTkDdghI6GHa9x7e4k90g7AXtdVb8ngA/WZZxd0p809kjlTYLv1kGSpcZ0xxlIDDGGtbGa
3yo8TcRK2zv9wwTPiRmbg0WcKwojh40pyB14m6TKRfe4WZefBx74gezXkp/k+TojKWL1ryt/6bZ1
6smTU0lu2G27fkdstZz8E+MuS0t3nmDC5OGqjeFmtYQfReTMd9dy5g1j/TRoNkCld07r52jctnXQ
TPv2taGUlYT5P3bPECmkfo9QK4pteBsQlH9Yf0PmxopTySTUB6q9weUjpmDc9/AHw1bljv7V0r3y
W+gk9xMmGIX6doj+if59Vq76i0YMgTpeu3dt8Sv+Rtp2XVagyucyUgJmEKo4Hbb4MPm3arKjIdki
PMEorR1XMrgM2wKfg589IDuO3nNkfCoJJ+W2Lw6A9bb6G0du3n0luQ/SSsWzmF8V6dC1bjYHoeyz
8Jl/emY57Ueq/9TDJyAvnceb9B/J+f0tKwUPWf3QNGiVX4C856dwbnateYTH3lA4r3PrSgMorFdr
4IPzzdA+BxIAxFX+q6pnVoncDPSo2jTzwai4pmf21p2VfTfKj2Y8P/B/gqA42dTi8h+w9Hjk9E36
lMQB0TG2Y1QB/AAqLhlgKF6/zHQnU2kov+Z85RO/ecUgnd3AmzdwrVZ4k2/wJh0lh+bsN/Orkd9S
nqm4JkycqNrpWd/19anWfGtxw9kDLUEQRhkAIdwF6kZ2Gd4u8o38Vt41isfzZs3/Bq6F6Kk3tlbo
DJEf1qVLRW813daYyIOD3dyAiqfvIWqc6l3Xb3ztcufmJJWb/th6QNUTloev1TykIbUGJljC4DQM
NVLDt7a8GdAzyVsn/a4U2PPgWAu8x+FRRKA/dGyOHRWOVm9tpXKH4oe0Byvappe1vWs6+IrCTUj0
/jtZcVIWMEXXy3ZELyVx/VM/jwSAor72izph2zjkhp9mQa44NrMrFTmCdLHeF4Iz2stZfTmF6P2W
iiAbfF5Ns/BAuCVaDIGTck+23+LPpWdTL+CmVGeMA8M6Kcj81GPfBLb6PfF/rrvR2tXZppTuYf1a
f5ZquA/TV5iTx9JjD4j0W2K+uvfuqAPpt7PmaPm1NQ/KyGWuYFt+tcP7HCMKqRy+BGY1hUF7NdwU
SoyTuGNyNmHIx408PgKQEjer0HbzT3tloqpf9Lk4zCZLm+5NPFsZNtSN9GJidih+dU35qBS8tzlY
3gyRgbuqVTVujsNSur1ZH63/X+80NlQ0QC3T5MS0NFXVp07/Ac4V82o16rsEALGRjOHBYVeF07Ww
9lxDAuTZKDJQItpqou6l1Zp9t8Q7tawcc6iDtg7/5LT+Z4/iS1ITv4Fa3mRm4uhdYGaZV0z61hJb
1Ry5WDZl5OlssxeETAhIN0Jxq/hHjb9U1AjqIRQ+Kzgtuq22U+rDA4aLXdn8g7IvfqhRDxKN0G08
e9W5uQ1NtB2Wv2HUXBQoHRcXmHOg81+Wta2yaoM/903sEN/mjca2VbxVeCVUizEkf7O5V6FOZjF8
lPqWZbzpHF1Mx6whg7kfD0vPS1yAianYawCp1eRUPdvdR2TIXjoR69ZkXmRlVyAALxse9V3q8zg+
FnuA2plG47p9zMky8f5cQXM7b6OG47Vej2Bq4Tp+KOKWaOm1Cncpv9owpGddupEt2mZcEwTdX+L4
yL05Ld5qM2M9GX/R9DuhtI5AADYM+ERQWK6iHyakixppWRGJWg5H7WPohRnuH+jDAvDdX6YoKMf9
AhILWQWVoEVXu4S/gOfZGcphNYHc1W2dcQqu+2oBJtqtK2zckVs4GRxhevp8K8nbbjehua0waIa0
mPij3O2q5VT9WGiuMmu8AC6DUozjRRr20vPaP1FngYdytD4MEfHpurnqF1Zg1xHahl+TqJTqrN5m
bVdkZPftKLnbZPRzc+qNg8fCrbcvuv2M2oU4aeQEknpTefSZk/mOJt2do0PKlCEzIJDXIohSgzCK
CJIqN9PILwS87r5y62OYAkvdLSQVUdc1/4xoAgsIvPPIWa4PTGvFNoMmDmfyxrU46MZzkb7Z5nGZ
ThksK0Cvsdd79HaAu43bwjo3Xj4koP3vROPAntwY8hhRFPIZX8fl3Ci3/s/+yRNzMyRbM/yuZwCs
JLnN5vChcDMs/OYhvlf1Z44SzJ4O43+9v1PiQYpqvSth7+pHRzw1o8Io8ZExPTJG5h74nTZv7MCm
qSo855mflzd7fGrHrZSfZbjlITtQXCw0cV/eG1DPX5ldG9zTr3+q8NcQTmaz9KNVzmSHz102Tuvs
Gnzes0NyruksOoOrU74lE21JSrGNk4+6Ocpfgl8zZNu5+Amrt4FEVz27sAJCQsIe6fpxrVK317k/
cQx2yj6quoPewgGSSATFWMi7dWSTADkG6vN4l3tmp6OZv2UrdDpylgFxQN55Oh9vfif6ZtaXQ8Mc
p5qu3T+tyjlvnHki9NknaMPTD6H16O7Wt0vzMcvw/I6u/S4POQWKGnvL9qEhW2kYNh77TaYyWKAi
yZ0KxI+RAaWPjdE3/eheFFaT2um1YF632rN9Gdu35p7aDs8DIChghRJBbkl/efmPVLK68OyPkkFT
eW+BWaI0kEvbXcpNhEK2cDVrU8eyq16SEjrcfcxuH8vihWGAE0gWXw1F4mfQcyzWMEVnm+ugUvjQ
J1/v9/XARmPT/aEemuELS+6TRea3vnoSNOb6FY6oJcqX6UN6JMH0TxIqjbamULP3Eg4NeTezKlUr
QX/HSEMV+7hnYBXUehsOxzU6ZctHk7xH8daW/8lQdIl+NzPbN55meTubcI+HHATehv6huENOzFdb
kb+GQjpEDTdNSNDjmwDbl+p3M+WYdePhUyEEffwkMj/OXHaNEpWheFoMIq5MvhyE+vrvHO6LVPJl
+Os43MkTH1B6G8bGs4vMbyw4HIi79VyjpYsgQBFij091yDkRuSavdl19p/EpAZmOIqdFRBK1gWgL
Z6GdjYUhbr8M6UUrJsRBE5p87J68IZHF8I70sYy9dC2ZIcC1TW6pxtxa2bRdDPQ4eQTwoGXnPp82
tWIdBxh98p0lR1OvQ3SjYhKuO7IRSG2Yt0erZb3PnuOaRIAxN1o0UCAmah1kJuU2gi28yL2YXRHm
GcSkv4v6Uyg+zyXLOJCiNB3b6jO3eSYSABemUxFXJ0WoTimuUuc+Purxqvfngj8wyj/5r1kpMkZx
zfWfsCYt+57KyPMVFnD1RaI/Pja8ee2JOWLZZU4OUYVzVBSB8qcC2tuxBzLSLCtyyFDV3dK8S/St
24eao3D9rOyvLooev+XA85+iijEj1oSjbjF3J46qP09zjPKr+ODKFgpwomVuRiTahZX960wg1Hwm
0+YODoJNBwEZxMC73D2V8V8HD7+w7Y5/q965/wlVzqtxGqDWI3a0hjNRFuK9YiRK2vcxz/aaQJMV
p3uVv3gkrAO1mIdiVm4DmQTTvtRfwuyio2WMwje5mzp3tZXz0I/htlUf02b1EeepXxyk+cNWwK8R
ujkDP8rwltjPqjp6c77vVniq8FpGIEratY/2lQpz+KxIgSG2qx265vjbVtsYdsW0dnrhMO0a5S6R
XhN1ZNL+NqsvHYgp6XeGDt2ySVsaJ0uQ94xE2OK5n/pTWqjPObkeG+rL4mJvEKNYfOstcol+kWGd
qbMv18+p4yKN7Rsx1rxzc/tlzsmrZMO116vhlcoI/4TyUWurXTPwhveDwblmfQ89SAk3sDJJIhgy
8RnGy56evpdo2M/qq4WsuMJCkDR3Q4quHaB2y4KRWNJ4TGD3gdOE7JQJxG7G0OIZmhx7tWo8W2aU
3DQdgVATMdOXa7XT7ehWWZT36AhHq281yraqoe2kBjVjsd5X+QEBceREMq3r6imPYXIRQunhQxnI
3qjb7b2wqdKTxLjXpxEvALlqG71Ug8GOQ6dJrcwZ5Gb0417/ilor8mBCUS0s8VGECEh0baQ7VGG6
L8+h5PV5oCs2/jYX38GkTW8S93toXJbxhfWzTQ+2wDvRJG6JIqn8MkzdtShCWDdGyzqVEaYvcMI4
bfSXSM8aJUUsoVhlbG26UtEECacgbMgUPGZzr1ET2FTPuZAOjSJNjpC0rUEuh8qLaruivw1G4ipl
sGifhoD/Uv2852lQP9uZFb9ATVGXcCVwluJB0JFCXGmORZDRWjenNq7vpqncIu7NqFe3iNn1faoY
55HgTWCChSlWAGHR6c4YHCQmXIH2ocdkVMbxuGu74mmcBh1WK4TtImA4Fn7TyHyZGOYcSxShE0qd
vmkbXdnGEZ+3ZUOTDGq6uBA8x65sL4VqO4JTRJrrk9b9s1NKzgkaacahosHJcGcbHaqh1T+G9GRV
xS6JBrxxQwK+X/hyeDZGL6UFxcaWpVFJvUhnTRBoS1JAeUo1BmeHKdJSAkooNG6LOTriU0qYOpfi
dTH3Uuup9r4y/Gi+jeKgDw8h1Ia3ra/7K4915PUUdkBn6StYfSqBR2powBSkWco2nTVwf8V6xSTP
NV8S0pSs/7q53YOvsI1WvVO0LzWtGRHbzRl6W7IOevxsGtuOqInOtRNwJojehJtlYLPI14ANwMYg
haVViO2Ao0HbIn/wKgJsh8VytYgft95FjdgNS+wNKBAGlcWyeYunbTMMQZNru0bvdbg3RqYUzSGi
Z87ft+a5Ak4dxLfFuc3w24+feW8TWKN91O0PwFnYlqc+Sk5KFeTq9LTav7oA7C7YUFp1vxidt5h8
DrW0E/GXplPaIrnYz0iL2udKVzt2KX/Ktk/lo9vWyF/sNvxsy4YCnTRERIIab1Z0V6rMz8RSViYf
igG74d4rcqCm8W0JMydsBG13umOECUqISkKHO3aL37UWcZ9zNdg/Y1vL20FehCspUbJVjPBXqdCj
8lJrQ0ehZN0jG05l+hYKQ6v4F9AHcc1NvhYyks6ORjArsg9IsDUXBpC3oxsKL0vTYGjsQzzPMHmU
36BimiDkqzkCG6uN2Ym7ygNqqyodydkIfCPGMj2kcwMuFV8aTG0N8MiQlUcJMk4blWBFiTgP1cek
2F4isjPy3FOWpNfwYVDUwJ0GxvsV30qB6sY0TXkrD+XgmfVDIXaajYOsp+J5RdpZTabtlQ/RLjp3
Z4qJyQ/jnTluVlEENlJ/g4FKZztJ8SZVqBS0W88r30AvhUXLyNbLW3P8HNd/ehOo7J0acrIWpU3M
eIJHT3Ij87lTT7NlM+vULs3WoWps1J6/4l9XE/0Xmk8ZCoSWQbm0mNLNz0xq2GAk052Le1lnr4pY
zPMCzQ2WkLOaP9TbSqa5+Xi26osZv0ktKPVeLqvHC1cm5E4W5ldt8qBp72havCHDjiajII615q9G
yp85o3hPosjXEsiKBhQuk3XbWXqxozaI5qW/jkyYbmbGsW9IONrxPJY/WfgVj8CdvMJi+UVkMDFh
Fyl+/B6UYpGVbWt66+B1uCPky6j7VngNlZMW9vElw7mpoUK8GfP6k9TjtE+7N5H7fW7+GkVCzcro
G8jF6PLzUMpX2tmc6A0Yc4gVt6+drH9JTNUxyYe1JidHjZtpfdA/lHfkXaMNmW00v2Kb9DkQw6Vq
jkuM4An1qlALWP7CNeM2MGOU2Fvi7ayFJgeers1EuNRjqC3hJ2SYPSmwcwnz5DuXL7ITJFwtKhCZ
rbv+l5DsVygcr/q2LafTOu2S8KCKc2ekTsQRk41vY/sM6QS1PBUQqZ5dgrwhOrWx5TqSYnijzLUG
QxOP2b9Ris8Z07jeHmbp3zDZHof2NdEbT5pedU0nenXCm6C5ZSYZV4NZr8iRM4wdJ21+jUxhBH27
kgHC+L+twgHeVLny3x/V2EHExIDMS1tl/VPCJlYU6zFSSOoGp9AAgfoxhVZdziI3HyomxS/kIK8+
14XEj1l32lV1FOWjD6u9Pef8HLhgs0/LQjvFb+wecCA8pPJXDAhg1W5jgcn3eDUqLU9cwPB1MbGc
gnTk696mv1pd3aKOIUgI8i5ENKErYO1Npd9CmChIUTcitE9SP468mnyYCgA7S4KxXgT73a4R42WW
F9wtY5fUhKpCaJc5xLXes342BKKY3QLmoHnj+Bc3lnhGGdBsxrgcLkMMos+xP8NrRbGyuLKMz8MG
qEqf5CFtnLHW3yxkKBg8KtO41KXmJ/hc9i2uZIwrUhmIgjpHicF7WAQv7IqIclbD2H0kOr3XNbm/
y3rP1lFCvBEovVxyAYKOtEnvq9FxpsmptnSxadT0XErbHIHIUBEwp2msi5YEsyALXI95G6ijhKR1
BgNkELsOUnSLxtxdZk089fPyOUvghpoht65QUQ9Xlv3cKFSn2fMziGvW3tvHptyp0V9lkzKfKBeN
QVSvp8ypbOuidrDK+VkNX1Cp59ss/ddQODLfh5ZLs25uobhqBFijJxxkmgTE25x9hyxfbXOPpw+F
wy0WL715nw1QXeVVBjRMH4qge6pDFmv8OS6Pzcme8A6EcdM8WQskU2jkSmAlsfoZ4lYtIE6jFU6u
CkPXZriSR097LHcDxHm4NjZIqrWb2kz/7NdmO6kNhubwZU7GQAstt8hm5UUWP+EgOVwLRpMkb0ik
6GUwEWS0Wm2hCJ6kr1aOcKCkn11X/EZrDEp2r9du16ThmwS8IA8vyQwkG5sIbjojz4LYmlVeH1S9
lewWPH4bziFhWApGgOhJN4Nc/l5iSgaFhq5Y+y4ScQS8GFYhQyczm2DLQfrGOW5UHJiWX5Z/WmlC
MPZEEs3KcJDnWCEs+Lua7uaATwhMHqcp913md0sRmKB40fBZkZI+xC84sZC7o0Ic+bg5HqbXYUIa
qssl20rqGiAq6go7ZOlJ0DNGg6CDTU2PnyZtvbK5QsvmbPK2+Ogs+Tkq7X9FXTBAg1+aSyGhLXiE
OyB69IuifetNxjsAt9QcjwQSp5KHbjzqZ9/CEIWCWYcQEW7bsu206UOmTkXGJpagNyC0Cw3Vi2Ei
/65TI3wH+OUAa35Ntf4a+WbRcSgx0lHC9rILQcbAJNKzNJwEtTROx37hLs2dXEfULFrkFBMoJ2nJ
A7YuZeCcZJkrKuNa8E8lW7f92O8GGRHIKg60nG6wFc8KopZWOHmf+Em40GMMPCPdl4hvrFGOtfUE
BHlsR4BvYV6UqAqQTxfR1L7P9MiWQ4V/CLUaCc9Wz/8uYT9YlpfVJxFq17W8WAbRhvXfFALkVbP9
PmQt1HPM1i3hcC5MHVxGrz3MCTMZpydk7c2uy20RrHYD/BrrT2UK2scsJLtRZTdHbUBpJpQWsbG8
D1WG4bRz09Rgq4t4Cjt5ZC7FidIZaNNjG7ZQD6/mZAIgWcZJssTNyhpHCU/V0j6ZTPSaiL1OABYL
h2PskNnMKxBgUXdvMsQp0xxUunamFBDq7hUecsFj4U/Tr9pYhyK1t7rgG4b/4s97Ad1tiymIxmaX
8NdSOjT842ulTJ6R/uPgD5aqOCS2FYSdz3IcD0fjNUSzU9d0e6Na6SrFCcF2V2t0kGHv4/AjbDkd
eVAQ18TJ+lRHhtfDbuvzDBQrXmsi4qqJVhrzYiL1xm4N9Sw7zfqro9Tqw2HXlP9supiIf3hMThPa
uPLHHu6SfhusH3RgcfIZyRAp6NgGN5E+J3K6ddPmRwXRaKmOyBZ3qkdMZCnqcTg3IP5Mv2jpRzhd
GE+rHgyr5i1GdCFZntxLN7VqAzvWvJb4eGd5cDHaHO3Y0n1NoIBfqmCU7lOT+SZJtnZyUOe3GjOS
OtLrpsuOSLoHzWEqeevkowQY+XjpJw72lMCW4ds2pjjQ1XCXGda/mH7bscn92dKpFcfwVmK8KRDk
qZmJygxhgqkcEuYgHfNm2EXHbrxNU+LXC9Y/s95rWAgwBW4JVHz44AedT0oaITuRXVn6hh15xD5f
gZaxJkXGvM9QexigdEV8a80vKbnJpou/CPnax6J+qfW3BS+vNKS6Dh9VueIBTafvZa7w1tflh1Kl
lzohxLbT+osyW6/xKpNfUKxObS8HKT/UNhFzHe12YqeAiqVslY/PIYr5a1pYEFu+JwwtchT/IEri
Pj6AHfNucXpWVuZHFfLzDCrzONSXOLyxzMQVpPChiB62Sa8Z0m1vpN8GwOl0W6RX5v2kCS+jAXU1
EwAgRxNi67Bn3wCSZ//f9xk6cGOarjKS1BWlrb2MQc9yIkSSb1RRntRmcVej2C+xoT7Tl4UmVuvx
TCb9vBUDClxFiTi7c8WvjeVbFdZXqX5a+WUVg5O3EgIXtUOSVdjRSRjzJwr2KrO3Y4iIPJxlUOXq
MR1VYfGqtKD5rMBulPYDz0X5YMIf6Q5MNnO9sOsSu6GVUFkLO3EdWYEsPKWlZDFBXVqe6MvxerV1
LN5msvEJLzxkBeRyL8L9nGk3PY29zNDcyJ4xYvh16isSylKk7YPuqq1fpidJhM+YIfrke5qsa7S8
G9EPVl+ofLZQ05BcNX5WjGsqaZcOnL216pM0y46pC68yZfPZmjOUULGleSxxBDgVk4cV8V8y4bqa
SGgrRKp/WmFG2uzYUAaaT/8f16UcUamSsZ6IRoI4a7ACDwPfkzF7a4zmCMPkXN6F+ET5t2rfNWSB
huRhdGeJGYYDpX4T5vrCzrQzuXVKBW7EjuTTiAlK6r/mNTtZ+WFpYDqiyk3KHGuFhWhoCbJ58WMR
nSS0Bs2cHo203quRgUdmNryhVlUX/882NxpQJ3nfhKAGSR2/tZm8JSaYjwDfSYJiuOq8vphOURc6
EfRKtS7o8tfU1YTl5tWEhq5rlM96tc0YaIWIV+neWa0z2JyoAQ0OANc7FXHbRBuAiVvNzSNA2rM2
fXDwDspdLDs95EtzsFky7D+vMfEtqNafGbDr6MbzodtX9Nyi29mszKF4qUsTNua2mt5cPfVMEkoD
aKD3/iTCG+9XKROnJ/1WiOS1OXNafeAtyWuEiXaNVCqtJVfRRO8kUccHrJTFPu8msugAedPUbdnc
o8Rt4GuaadpbtflM+VbtdkZ17brbEvua5uqJdqhBiBXttW8qRuiIRWBb5aG2aRosaZUnw7pqYnby
R/oS24pWntN5wDh+x9K2s+XSj5RM9Vdl/Z7N54nZrF4vtvRTzHfocFb0hyOUUhyCeQ2xOmGVetC1
+WKg2xT7BuWD6AI5Vr7GrkZkXOxngBi13IvxJ9JW5OfJt6XmYOESd59NLthbXyXHmRBwCunEV7yy
rIXaetBh8FdmiWE+43cBRVm2Cxf5cpZ4sUfZwIqgbJJhfscy1Ns/ifanmMHadZfCOMNkQhMv+I2l
5hS3pavhyE+N9pivl1bPfTpfty3ckVZc2/LDSt+WlnsQr7k45BNa9ha5uHZqyabKWgFI+eArvMrC
OpW4+UOFCD9rMLSiQutW69hKfxqRuTm+YbPFBvMQKQ1JjTdfbHEQxeTSdX1Az5BTJPEWinehMVHF
ceshflZN4UTj6FbrSTdLfjGMXAghknC3Sg3QIkJULIllHiz1U6E+qcw3st+vezJjAfY3KzlI1oyh
dX17EF/Rtqp3OHQTUEljB2Ck634/npvBKYC5opsebZuSIRt1tv7bPLqxAEZE9iqh7kAngVIpfkJM
vsm0L8H+DJuAvkoaIV5bHLrSaYiRolB/myHGs1nKVY3vCHYgOcNoSgbXK8qKJiycpCu9aZme6g5y
45gMh275WHQ3NQ1HzQ59eu3mo4lgVE3OtSzxaMbZR13oO0sIPr1vu760Urk3LVje1kaViTVS+mLs
2LGWA/dh1AZH2nZ57K692Fe2TS0gxi1W3KqH156NN1n/M4oSXZe5T6L1NW0+bWUo8K1gdWgmxcWd
6i5qj/wh86UUgaw4RI+faPhiTeebRy8FOo31b9DDbdnXr/I4PCXQMYNFcHR7kMYIm5i0jdvoJUof
T0VyNexk3/BJq6Hiwbo4Wjvseu0o5MUgEZURNo062v6yQO67E2ZjhrsXEVXvGDUQAEAIeNSwbVN1
F2YEJY8GopJlLd1l/DIMDbhoAB6Iap9cLPDUls1/GkgqtxzVXnaKvCxuM+lEcpZPVZqTzBIzhZVj
D7pijtHshaKna61h7W3mwV9pCNOyFncnyNMwd69JW/G2d5FMw51Bxoreq+olkhTz9ZHbJ7sm+70b
jcawsxWAg8gGS9D/x9mZbMeNJOn6VerkHtWAY76nqxYxDwyOIiVyg0NSJOZ5xtPfD8zsbgpiRHRn
VW5EiXDAATc3N/sHG9ym1QEThQIFJUXqv+fDFdDOUPkRFul8KFEqAA+f03t+NNnaO/cupwmkQ5yw
i5UTFM9adV0YkCV6+GBtF78lJWTnvnTIUWuQ/Ur+YGI5XMQ16VdbvXqquChyZWeNWhBZfJ2hXWSk
lr9Jm5uCwjE9tUEJZy5FMIvGsamwLUKZ6XR9lRs/MTdC5yjotk775kJRtj0OcJ5zYzekSYnVZ1dJ
AUgNfn3DyRP/WR1uX6tcOePpMaMVosqPkaL/QPpISuttHAWPqgsfN4n7WxMvgTuqphtSz0qj5tVc
txHAJwVWw7JkrRX1rYVcD7B933vtq63wpaUslpZZb+murDOEnrIovvPQyyJvGoCqoS1Iio4zA+i+
Xntyw6s4XrjAs0GF+j3ohv7aR9V8Rp6NfgDQX08yr+NhmKutMw/KpVeWr6LK1qylRVN6+5qTkxpK
c53uoxnRus6dtaAy5HV3Wk9iZtxZVF0XpdMPczOOSLFRx5Li5j0ePzh/hW3ZWjUuAOzkzl2rYcpo
5etsTC+ouuXZE5Tful1ZPmw2/KkMauQ8K9SDXKwAEVkpXWr0jFLzSgbDF3C+UELEnA34x07RdaQS
UN7gL3p+tBiShH18KC/NVho5kTdUd9LgW56vIN7Cxb/2aYb2nN7uwYuiHyDz1J0r4I1RZFi58Ter
Xjr9rYImi7RlWUJpzexVIT21FcCaYFXr8654Avft4u8r35bOzmu/9cq2cTahKy06/9oJLiKwp/ai
E3dRvurbn0m8tJNnn6688eTrNKceKrqo/qNHrGgf5GhpYkLVHgQFTilBnibhPDuUnO/j6y6mYm4p
I8jTv3BNEpurkKBhNzeGvki6S9E8JNqd1RhXkqs/ZeydkXVJDryQm0tak6Vc3+ferra/qyTLGXXw
qHHSZWkbzpVVt3NR8tJ8OB61gATGYQXLP62tzSs7R+ywBGWfRqa2V0dSbZ5bSH7SFp8XaJzHSkkm
Wl7aOtCeISBEDTE1xli9qgrQWGrab2rJohOVljvHTAkLdS/WDQCseQ7tSom/5/JrFPTrHC5Jn+HS
WwwDAjiNzz/S973qbJWg2BZZvokk2FKRtFYgAVgowsQX3ugH0y294adnzS0nuJLTyqbEbOwyRebk
oYCepqq5tWn6l5T1svbRCzGyTwQJjEFvQ1mrtnnXpGTxwIH3hU5C1EPHy+MndOcuPJlDdAonOPBu
GjMh/PZrC42cLl5XxpUqroS6tSgJ0YGUzYuIo3rZHyxdmel5Xuw003MWgaf/oDeB4Aht7sJDQorG
oscbbxTt1RXWJoDjFQ50tEMQ+HQ5vEZliaszQ8DJQiBLDl5iC9SrR2umF9qa8m2mkdRaw65Qw0Os
lne+BuRXiu4l1987YDN0yb3US1+dWRkktCrY2Ja3EQOECBTWurRfILXR0ABMbtD+manFQxbAZ2iX
qXTh1EhG97E+z0b6UUiX+KbmU20IrurIVDZCAl2eG6C7DVXlOatbqtu05tOZw2nREx1kAb+MZ3Uu
/5By51EKaAvTmTIM1A48/afBZl1ESwVgvl1uO39l+KQrXv/uBsE+sUGwQ1Qgg9JTinT9iOxM1rVd
L01gbJ6SLB3jxnP9QwU2R5epUoz5eQQDNzHsnVIg6vRNmMjImWCBQgq7dNaqfBHAicfDXIddWEoP
rigWNp2BKvIAbNy43BGw7kDPF8NAbzfpf+Y2MBCJlgyiL00PIcqKL0yqhgUA09oHUgQqcKbSD4yj
ZFlq+a2TJldG5F1j/7ztYus6qw9Bi6hSXb8BpAmkjSVduaG+QHLjh+J4eyc25HnoQU4gy6cNac+o
YR1CB4xT0AEoPi1HpYx6Xl+IUU29gkM3GWLTbqHbzOT5y/AdwvNslEy8aWdwBs9IJh6Ro556BGdh
0Oiy0EHwaStP+pZVt5XzcOYBjmh4qxONu1zz5D5ShbKX5TYbAaKiOPTCC4Ai6nSHlD7LH+uwhRqr
FzoZvUfP9a12LdpK2uCBPjhzH0cEbtXx55/ExMJKJEVjg84ZustRPjeCz04LcDUswHfBUxLLPJrj
l07P05EOAfUG+czQ5rEpmEggF5VqDIbJztBpCOui3WW4jgwhr1tSywMtfRdiz0nvBnptXEf7Rt22
ytaon7sKoYOSD0zK15UNVxE2iF/9yCOxDCT7J7tY6W1YvxTmEmbTmOXUHrTyRuj9XPRkajYPld96
/feEMFw+q7my8cF/yDYk88A1nr32nj0U8hOUzLkFw8zJOqwn6k2gS7tIK4HXo/w+1GS0EOf5sFW4
+PHMcL/hSGIWKJzlrOxnuYFWmWzyutgoYbVLPAkskoZJK1nhz4jzgch3gp91Ecw7lS7u6Vf68Ql9
tTa0X19pk4VRGifygBGjd3G1iHfOdbr2Zy+Lh3ITVjN5DbREnn2X5lDrwMrOdu3srl5YM4rTc3f9
7s5f4SAdZLDQy9N3pHz9plEJ/fWOEqN19FpT4kN/QzyGQmi8xdlKEJ3GduGckg4Z8emxvl6zqjUR
YjcdL6sTiaHSwFO2VlJA9UQdoxtL5KdH+Fq6VdXHn39aMZVUJK7p+8zQu7aULg2Q0NkB1OUZ6e7x
Lf3+9tTflJOBl7gKdaFDDzwkGl6i8lzI+Tpmqvok5Dh2mRpRmUYHXczSS3Z2EiyovjX75Xv/TWNH
1xfOd/eMvcqxaZoEFilFvsvveY6Q3OGh+CbdUoIdhQnTMwMI41jsmog9epYkSsl01QtXNBuUz2SQ
Q1L+A+OCH4UpZpmtUvR2lxSEx9YqWGmwyH7QwntTOe0hCkpPLKrI+Xc1TdCGA80mx0bhJSi/+5z4
YnRy9evcu7aVaGPCH6hdtPx7epctsriyLi4BT1+3r3J2H+n77l3vxwFMZOCGTZzcBuqDhPZmtgQj
5V7JHlpoI+jkUrQWtLnvDajPxNjBotbqJSDaG3zMl+YdvY7Bu+/1lYzoSogI7UEiTa4XJgcLcA0E
qp37WCnwDACZQXldDhpM/lXS0khZI3t5O5J0qf6/tyYIKgitc/yC5IP6irBhdt3Wzyq7PRkRIScO
9xFtxCG7opPfZahHSDtgvoXVzVqk8ZqZg8JYQlWNWmX7YH4HFKCrFyrJEaeQutnQEINGWbZbAzWq
Orwctd9i9VuHRDPgRPGzzAitVFYcQCq42Q2gcNoXXQPl7tUrPx4uIb6St3iemMmyQfh0r6PChWmm
PURCu/aDg5uCtLKvYkCtyFwEFB7LZdVvS6GBDr6zxGXtvGGRVHVXapcv9fxlSPYQ1cA/PBQw+wzs
YjLCPvJccK0U6qPiLiRQK/ldofk1eu7Wncia66JOXkRoLmxO0gqJZJxQOUD9EMWRfh/q9pzzqV8s
O/QnKGFwLphZwYtwEmQ9spVH5x4H9czdxM5zKV8mHM8oBmWahSIygmoCjRzAcpswYi9TL8mMBno+
KoDuhLsK2zWYZcCeQ4A6TsbRQ8V6T/3eQzGBBxiU90W/q5O9ALdSgKAHmZkHiAn4AbuyXr9bSAE6
MiRarZ1jdG4M1JiwX4QZY3bXtXaI4xu0hRR3axsIL/lLDiCtuc9L2I0hfEv3sRT+D8vzHsJkk8hz
O7sPq5ssEQulcW8lThNx00Ckx2AuseZeDV+pVL11l4YzIPUZwNo6Tu9Ox9UPK5XfI5+mTkI3n0hj
2X0GUBiNH8hP6IFKzbNfcnoCA9sAjzboI3scA4ZIuZG0q1hBSwA9UtAVrVfMgE51KnzWkEpa5Bza
3HyXNFDzcTVSfJ4zCqcyxQpOhw0i/t4NcHZkN/YeMHkYO2ENLNYo5qCDc5McmeURbpWypAl4aKVd
FR0ka9fEO9tQAO18i+jjRkCuovIm6zd9UF43lBkjmwZQVlfriHbATPe8G923X1NHn6fWz9LZO4DI
ZEgjcXVHp2GZVd1N2LUvqtNstK6fq6gydBEi1MK91IanLtmq1cEchr+5c00Srs4q2kRDCuQAKGoA
QnhpPIpvQPWHZ/2MdPORvFzVJ7lHmEuKpQYM4T53r8lr+K69lzfSLQetSllbr9VBOTeSOLJPToI/
794UKgD4Q/uOaRzRnw4nsOpboaFYPi923lt9Rsf42I483sGnDT+QZEO2HDk8SAnB2lzaqnTmhSjH
Lj1JjLzWEX1kDuHBk4DipS6ScaVewyMsI1QRS5kmso9IRhIP+rKliL+QKhOnR6OsL6sy1dZpVKU7
JRmcM5na19mT9qEd/+lRa3R1Izy5xIUTslp8iV2UwA02K0Wu8fQyt75+ZriAv05nItvg9yOpu6BR
B18MKcYCiT7AyQgG624ws0oNnni0Am90SEDRZOGF5L866NNLzgCgr1vEzeUAVlx6C3M6EX64dUva
f4W0spKdFxJmFfoDGSyEkrpv3Cz02F6owKf9ke+RJ2uHJjAncZQWw9K69aJXRbnzgmZB5XTOploo
hxLBOLWkXB76j3VymQLiR1HFjtgzlKcCp9S6W9nSQ+a9KqF8Uww0f4N40XigNBX0uO2Apo1U42b4
kGs3DZ7rVXwJ5KbLsMLonjIf8XpcMWoaaL29k2zQXpx5LtrktRvuRUHjzosviw4aE7UAeuUBbUs/
ysz56VdwJB/XxCSFlStKMrpR0mSq1p6ExCGs7B+S5t5rLlSmnROjOIwcQnPmRPJ1KqiJUaz701fF
jtj2gGvkfeVmxp1ZhOUVnUoIJXGa2ujwJwkiMpG5AH4XIqBnmfr1mQc9kiGKScorS4NMjOjVvVQW
dHkHJ1mFvXEn1eQtCajBxOxcqJRXulxRI32Lc3nZSCV435aySk0VPKW4asu+debjF8duaJIVt15c
Nq6Xq3uvLSVYulHlqLgNJNKjn8qoffl0hX+2AiS/1pi0AA0hg4PRCQZaFSH+YmrdaxFGI7AqyrYG
ivzopyZlsq9aKJN5KIqbziRzEalTfmttIwAd3SrgK8ZFh0yED1gzGtD+qa3SORPFPjboLzbuDzve
T++3VkQQyCjTHozaQK3RpCKXrlJEN6HRzWvHpD1LE0/OniSwz7qVcrRB46m/clV/7NaB6in9t6SO
77KoX2sA1mOgkR5epBaOki6o46KoN21BMw+ecltktG6Q9jT9Zewau9Nfysf58KtnGKPVp2foNNuR
RWinSIO1NDFBXM3lZ+cZPfKAJhEiOZYKN9Ta6CplxQWg2Qwk/5t+l934zXN7L3GGoNv70l6yrJBz
Wg97CTAbjw/zgAfClAYZpRejQJRlYwbPVLORHxYz+3v1HkYX0A/4Dt+i9NKg7MYp6XuByQvHy1dy
Tgk8Ts+RGcCZVC7DXYnEBNx33ArXcAyqBAm9Wf4E5b2QZ/E1KqaWtgzLG2RsBs8FQbqn2ZKccZr4
sBP7ap4m267olTwdkP26QM5/pW7CHQ2sCzC3Mw+fcWn2zcIkTpsbO9x2597KBi47k3Cpy1YGhl0G
VYZw4czISDdUYMffWsRz6LELhHTmGjW8Z3UJ/XEdzeGhXkF4uYzWJMkX6GIDo17TNt5G63pT772l
tYJ093e/4MkWb1iuUxgpT4Xf9hxxhrVYyzeQllEGxxe+XSCwtTS2TPOsm2kLVG3nb4/37iJccbbd
oweQn0k1lDEwfTW9k83RH+qwI+oLrP3oTy/gGc3HKTJmFErmSEDM/JV3f/qTV8aH+2qsSb5dEB7C
cBzLOUh3yRYDi+v+FSn2ebL8mxXUDwuDT6vKroAMFaI3LxwbOkEeXloC3GbSheLMmzsSTz/8kj4N
UMlNbnVha14o0kiSrfFEyoMUJX1pZUf5WXOgcUq+mKqP1/VpmES1C4T5B0pq9MWztl5o/T3nAwAq
5qo18Lco9xalGvtcknRkx/ywHPk0Xp22Te5E0COaGrMBNEylfBdTokd+EJmddpEJvGmSMx/CkaRP
GX/+aTCVHrwWRfRW2TjWg/ysoghgnJu6I9neR+b76eKuZmR9qKnYKrnmTZND3kRG8/QHfKzQ+XEI
+XRt04yt1PBqatdFirZVWIC9CD3bqOYwbRBE7wzSZtmEWJ2Bw7pSOjABvo4cGTYP3jLWPXJOnH+R
Q1dRl6jziopHaruzbpBrkOQC+Zge2CyuRojoy5K/N0ohbyPLk/c12iKLroLo1MD5R5YssR41gZon
nswOcER/sM0LK1ZQgnUcxNIi2f5ZI0c8j7IOkkekpShcIFp4eiaOrYJJ+KJPXgwgUXEEKRFLQoWd
GDJHb2Im9DNx/8jBTvtIJT/NtV/oBhQshvDU0F8XYCnRbff0ZWMCTdQVU162nVkeRJM5V75X1Lso
hoOIBG8A+S0bFgGB7cxefex7ncQtr48BJphGx3vLOXn7OwvIW+/nZ7LjI5MpT5JjyVCNQO7c/kLK
D/hdiG5l2Wj7nDNS+TqSyJNcuGwcLe1UrBv8qKCngFpveWiEvPxbH4I8zXcrP45yUMsXhoXGjybb
TyUCtqJsX6ImOPOxHbMRlMeJ+/QpQAb2BjHIDNJTyqgDMP1x2uyCWCOj8/aWPVwNam/O0KRfCA24
0OlnOxJJ5EmYytH+yXNHdHAT7+v4MQ3O1JHHmf8itsuTzM8y6Y0XOdd1lV2YjCKHYOYVOLDe0hgW
f+/eJ1mT4Vd1nqTjvUsgB6yVHyZnNsBjszJZ+gVKIWYRc+VRxa4K71r5jNfXsWUwyURq3F1jR1K4
cLRAALpXFuC+0TQ8PSFH1rA8WcNF2bquJLi6bnozzEgcgWz/+vS1v36hqj1ZwECmOjcY79yGgSvD
4xo1A5JbS5sDaT09xNeTo9qTVezFjjs0EUAjTUDDV2nqGwhhvFI7PH39r/d/kBq/LjE/aQcXQeL0
YADcd+XBmSmmKbZag9ghToUWHyqx147AOqQCVdbTo36dfKr2ZGF7ETC4QUvSQ+3XL2mo6lTE1Xgd
RohdpGENAwWF49NDHQkiqj1ZzUZdp/CghuAAKyq8lO+HGKL4XLrp7tXZuVbasbc0rplPgSrzfSvD
EzY4VGpKkp7kPoq+ufUSmCBzM7QMzvkhH/viJss76nxbUZ0SUVwoBrCeIv/B7PZSD0Ww/NF42Zk6
ytdrXbUnaz2PpUjTQN8eGtny73Ne/N6xU2dz+pV8vSRVe7LgPTdwbTcrgoPmrhr/W9BcydmZFXns
0pPVTl+/khwtCg4Siqmx2aFevMyLMzvqkbViTZZ7a5LRKQ2zEj+gWZ/Ab0N3TkHgcT4gm3suzh4b
ZbLidTVoAMuOc097q1kXP+l9BHhnOLMOyZO306/g2KqwJuu+t5Sq6SNGCVAcKxZBg0EFWhYzeIm1
tHMgcuRnItix55ms9dCvQkyiGQmYNTwFCpZwma1yiQJ/gWHGmQc68uKt8eefVqCNB7ATpqhs9vb3
JnqMohIxktfTk3Xs2pPVXcW67XR+HCMkcd3APUal3Kv8M9NzZEVbkxUNHa5UBSD/g3ZAMr+G7kel
+VrOl1p6JgIeWczWZDFrVd00TcIIdfWAKhxsyTO3fmRezMl66JPMyrxWgkAydOgcv5bwZ6szEejI
V2NOVkEiFW0A+ig8BGKBHoiMQgfSeiNtY5GjN3jO7vjI3JiTZaBFWZ9YY1skRb9OEldqtD39zRzZ
EczJVw/MTisMvw7hXMZ8LpTqTI3qO2BaPREPp8c4clRSP/qbnz56VaHmYQV+eGjdAFl1I2n6K0VK
anDQhCPFo543uKOktZ0GS1CJ7dIeEnVDxvISVpa0UdymPRMbj03k+PNPt2LrjlcnRhYdyu5K0i7w
ezrzkR1pIajmZIGUXh9ZeRRHhwxJDZtWKCwJhARm9avzo4RPjEnbOfjQsYeYrJRsUGrPivPoEADA
z82HqjwTQY59DZMdr6ZxNniGHR6sQVpryOUUlP19DA/Mc3vqkYzKnGx8daQVUpYwQi3hnlChQ3Pt
SO9VgfKsGixOf29HnuKjUvvpHfeuT4VfB48UQEWvtbvQASoAyiEdzlnUH3kBxmTVh0baG0rn0QEX
8UNUVqCppcfTN39kgozJSvcCVbKLIYwOw2vzTXnJ3p0fUINPX/vYbU8We6VWTQTfPTpUvaGjhye+
F5p0pgZx7L4nG1uFXM6fILAaEBj2mA/Gyrs5fdvHLj0+zqf32clAMvPAZWVh70F/EPCn0FDtGQID
+zuUoJ3I/pszNFnEZhYbtVsxQzCRMC+rEc84/QxHtk9jsmSTHF86FAH5YiqANPtkJV/byT57PrcP
Hbv+ZOXadaknlss3j7+p8o2+/2g4XsC+noHgOP0Ix3rzxmTtNlnqe/KI86v1WXxZPmfX0i0bhvqk
zt1HazN3lsClT4915HH0yVCaUaaVminhIcdHFnjUD/deH7FLM3gGp0c4lllOHcJLuYW5jpnhIXmF
6w3YLbJm0Xfxat44P8iTT49yZMVN/cHtPDVlLBWig+lRe6QYmhbFmQc4dulpoMjkFsw79y9Tq41N
LE0D58xdH0mYtEmckGO1L+D/8DENoDsSCWa/2mQdSpFtvjg9MceGmISLVDaRhxia8NCg5gVPHkkP
g8LwucPJsctPQkZcJz1+umzGcUyXZd/769Y7U4k4Eo20SYiIZbXCUpJLtzdIdmOoUyy65/ju9LQc
yyK0SZzocl+XrBagB56N3bfmGsTF6AZ9VT2VV81T+XJmmHEd/V7iU7VJuIhyH/mLkIfA3w3vmH70
jpghY6asfXoqmDarZ77SIwtZmyzkzndsxwc2eQBbgAaXXiE2uG6dmf+andvVjq3kKfVhNK/WULtj
y/Swt8VwBcYP8W9pFita+mj8W+e6UEfW3JT/kNdxie0y05ZjRuhIm5pIePqNHPlgPzo6n/a4QFa6
wcmpgjcSUm7YKkuPKUJZpy9+7LYn61ltpXqwYUBfVCi/yWwLjnL7ceX/eO3+n/uWXv/5yZT//k/+
/Joiq+a7XjX547+/pTH//ef4O//9b379jX8f/NciLdP3avqvfvklLvzXwIvn6vmXP8Ce9av+pn4r
+tu3so6qjwG4xfFf/m//8h9vH1f51mdv//rjNa0T6Gm3b66fJn/89Vfbn//6QxlLsP/x+fp//eXl
c8zvrWs/eXv+7RfensvqX39I5j8N1aKbYCiabggbEugf/2jfPv5K0f8pm4as2qqiCaK/+OMfSVpU
HiOKfxom/1yWTVvWgEsTcsq0Hv/K/Kdi2/yU/9mKzt+of/zXnf3ycv7nZf0DeMh16idVOV74l2Wv
c4TjQmD0VIV7U41p5yCocHJSY+/A6bV47qIG8n9R5RAzDTdM2oXsx9q1rpQiXYSFjAFdGZvgQv0k
CF6wwI77bViVeNd9mr+/7vLzXf0aIv68KUU1NCFM/kPh79c0L46TXBYdq7jvs7s4kvTHrO0jfIs1
J3yybbe9t9vI/qHrtaKc2ejGS/9PGPxraCqSTIasKfr0gBq1QnIaMzgkGTpKKI/pF22M8iRa+fJ1
1Svey+kn/Wo4IdMCNITQDXMK+FNj1MFMin8WFUAT7dAifg2QS3xyrBS/aDM2f54e79eg8ufjfR5v
/Bw+BRc1AMZbM54i0NWyQhmcVF7KuA/wx9Mj/Rph/hpJMIFQ/oWufoToTyN5PlKXPWUKKUqqQyCF
8Tbw+ub/1Jf6axDDsC3bFKOe12RPkcrAro3SP6RWjf9KEyjvBfaQF0COo61wqvylzoGIFpEhzjzd
r0Wevwa2WLw6o+rWtEJVhoOcJK53cNEygBaRIF6nhq17aw26dZsgGrfvIrtBqtGQbp0gzc3Z35hd
ZL35RDWddTJZIbZZ9KEuM36Yysus8Nu12+bn0vsvPk5F04gxoAo13frtbAvrAuq7d/AtX39FWhQS
Ll3Zmy4MvYPIiur69DNNMp2PSVU0U5UVg+GENQWsiM4KdaG76NCC8Cq6TPqR+sK/TmUEoZHyQzW6
j8t1b6A0JKOKX65Mlg02pm3Sr07fyhfLhOU4/p9lqf72epukIWw6LmpueJVUGSbcTg0FtrZRsfk/
jwQf3rRsWZVtFLbGZfRpmdSFFCaxY140onJ/IOAXbAsbMZg2R9jq9EiTpOhjemn4wcpUyPI0ewo1
VXv895pQvWjwvr2vmMonMwutl8wOoeu1pms8wBAbNTK8OHzWpRTXwjqNrTNH9y9iu8aGw5NamsbW
N4lAne7rCfzXC1aPCdQ+yrSnbECcIIaLf+gVN34YqPIjkoBr3OkJ+OJz1mQircKWorOtji/901TH
gxeYjapepG5obURvV6sw8kxcXVBycZTEPVNH/Wq+NcVUDRvJO1KIaZ285kjGpisuNMXAvzEuQj1G
BsRONYzfzfpH26jdReFZ9XcfN8wNYg7q9wJRqTOR4qv5/nwXkw+MGO+YKCRd6FHGru70Xv5eAghZ
41EJPDbom3Wf2tm6Um3vzAf3xQ6gKRZgabpxBA8xCc5GEqJig6pZ1cXDDjKtvoE4I86VUb5Yqho7
mmLapsk+Oj2/VG3hyFmmXEiOXC0dvRF4ktLZLpWkOlPP+gB7TXIDTdWFaggyM5007NcPyKSvLdH6
v7AT6k1w1HvyZ5QEq5VW+SoQ08hwDz3C91tf9GKRaGV4oQdSDqI41vNvZpumlyDW1UvZqrGRUeXS
PFdy/upla4ZAqsm0VFWWyTU/f+JWUkKkhZStZEV/0RagYZXEjq6F3xrr3vW62xbW4XPhusGZpscX
sVuRDU01VJn90FQ+Cv6fFpftVfh0SgaNXT+8QkEQFzkf8p5u5eWNwaa8l31XvZUj3d+aOcrVplHQ
Wstkqz2TEnyx7BTZUng7qqaq5I/jHH26E7Wr29Sy9H1TYBnl9GFN+c637/w4oy9jeu5tYeIGDa27
WQxKq6x84BwPpyPNV7MBl0egbm4YqvitAxAz9Srp3l4vNJRABiDZoyL6IVUG80K4DnaVJaJXBV7q
t7bf+ZskxL/aRzXyTLD94pP9mAnbsJgM9PQnazCowVMpNSYscRn8dAyULlAQ3FpxtlDjpmgWObrz
+JIU+UbNZf/dVormhwUPBONOddh6MpIPSaMVlxYOLueW0/gx/rqcFMFmNB6LBCnidDkpvoiZP3Wv
Cx/JExzcdbw+e20r6q4+5PGzIw/RkoQqWWgdHhJx7eALq4LZdlJwfAgONj2nsv8+t31x7vjiNMQt
ITdusEHqpjHtSbhaBTetl/dIcdG9Vs04ux58/OqyijzDzbLotrdxu6zr8hnRCzjiFm4ATpP2Nwg6
oTd5+nZ+TzLHu9E5BfISSTUndb2sLVGpN9W924f4XpuOoeBWpmjoLhXVckgrXBkd3w7QCE4uJZV9
5W8Mr+uWottjxJtWLKEdaWbZir3buNqq9+wCA7AagZUWPWyMdNr6pqhded0q5WNoatqZ3WPSIhzT
FZ6egS2TPHc8nP66jv1Eq+XIVNB0LfONJqEP28ABWyHQKt9Eha08KZD23uzYIwqHsu9sOzvamoGF
7xrzs4hjuzoTWn6PrjpZg23Y6GaRok4jS5RInVMMwd5P0+FZLhQ+1aHHXdAIXZRP1crovZlJOrcx
nKJenH4Zv2+mukJiTDBhKhS2u19nQ/JaLcQpZ6+UfbFznKzcJZEIX04PMqnnj3POKBoiBIRQ5n2a
Iul+lYl88PaD2aeXvYHVchGj3UikgHxbmdoq4ptYw4PzF07YwUXT0ZTqEUlBCbFWh0eEj4FKJBZm
b6fv7IupZ3+RkeS2dXZ6e/IxRE4WGQU3xuyITZcq8WWs2f7K6T6YMGjZ9amDPHp9ToPk19LuOCGG
LchV+RJlgy1lMu1hhThvEks7ywitaIGGajFi3JskQWcszVD2ax2XD65FqO/M6pvQoP4c2hrTGvJ1
dtXpI1eWbWlD5+0LE9krNUcFNG79kZGvPJQpClgVIjLLeOhu0IMz9m1b6CtdwkRO4ugwy6Ri1GuO
cXnTnerO1LCwoqV7MygoGsY5xOW8cV8LpLTrNlB3PZ7eyyRDwLsoSmlp8Mcz2fDvybcpsyOzHZIi
kKVN0lCz8LFhq82dyMf1ERW48gwe/K5Cz1GUVMVwbuv7fcGMAyL1SuTkhDXtnvK5xGLQjB3WDe4S
8kO+CsM8mZ/+LL94KlYlOje6rI+nmcnnIftBNkiBjsuBgoKtqcWj/K+L5LCiQEtqB0+6Oz3g79ku
zF3FVg0W6BiUJ2eYJGwLko5iV/W46NhlhzujpxgrCYjGmUfjTDTZn0lQyHOpDfLeeEB1subyBB3N
IDKWYgi1apW7Op7BCP0l3+XE6DHq9Bs9mxkORkMiI3IhliChTGy2apNsjdIxDoCEIIjpUqlu5BYN
6U3ZCyDPQ5d79bI2+gCPpNKPF0FiGevItLHSjcs+/YmHffyGZG2Z3/WagMGs1cjMzEscXB7aIgov
GrWyX0vSSFyVFS97VjrNRNJGGFWLGranY/DuWNFrkdW4JWXgPFDUNpTgMuN1odNKQdteiVpgpFF0
MVhRbcALOi2j6LVyxXARKznmVYjFI1fjp6XssOPaAoX2LAqvTXnANdTI0Jtk8RfveTR0+zA1kf7z
0xZBjzqqo/cyS7oKw47eeEvNILjlSCq/Q6sUNygnIr/lZQVGGK5QlJcEfqeLd+ow4CDLGeI5SA2Q
s40kO08aLAl0w5MowvamldHKCjWsBcCKIVBoatI3DvzCW9NVoZyPWXvZ7YdAS1t0YgXiXaXoYiSf
HLuedZITMHkp2t5VVqfboEabQSBW+FZw4rmHrQGdz+sMmy8465VmaSYRtHQ6AIGxirziu6jrpEH0
H7OQVeCBN1/mmoNetVADnFD7KjBxIzMKbHVI1PR31ZOLndxExo8iCat2obJRWrMqTviVtBxsDWfk
HoKmAu8VjzZLbfeppA3IlVPZLeeVHDUD2ttOvjAljF9mQk9oGnlJjxBlmbAVol+N1TEWATDCwYh5
0iJVfSRbdPxQrjCOGU3ILQMVk1DyxbXmxJK3LgJUy6qgaLB07fsc12vhY+8cZgX3k8slHu2O4ep4
nNu+4uwbG7WgZV0iRgYH3XrVA+FjXZFUfFUlBt3NzI6S5oFlwHGuk3XYmLZegAFRC63fqqUaP5JV
iQwXudx5qXVvfCXI+9XIp/T/n7ozW44bSbbtr/QPoAxARGB4zZnJ5JSkqOEFphHzPAa+/i6wqrvF
LB3R6uGY3fNQVl1Sk8gEAh4e7tv3Sq96222eCYqQdUIoEU95YUUforaeGqSxk/jmFOyzGCXU8txg
h+VuAlxvscucNcholuW8VKUKxaTVpBXidml89CLB5fs0qpN15WSAAhEiqf0Qc0heNd1Qp7iHNhgb
xpGPfCxKE2oCRttjoxB0Lg4WppvqrxCJ2npVY3Nmr3DcpxOIXIGpTnfOAbo2Ie6GYTlXJryVCE/3
lsXTX8skLuN9mOCbiYl/ySj5yDAH7nWNGrN1AJAWq6rRT/J15YLOojeX94tD72JElValzxxmmA4Q
lgfXXJm46H1yZyU6HpTIzJ3fDIAcRnPe+5ODsVypOpzpIRN6q7AIM6iEkwezp8wtBzIdpv0i8+lQ
j4UKa2zMlThMjYbmHigGlqFcGzlmE1PRXJcYUcJN5iEP29gzgy/SQZm2FanppXid43SyGREXdwcb
u8CPoKeS7s7twvGsJhsMbh3EkOgENzLErNILniH+YN1bp2WNMnU0cUSFdkOgCUZG/PBjFqRO2exN
WEpVngk2LB56YK4gmLCeaR03p1eJLUYFjwezhjnw8FRAkOedUl3RitV1iYF+ksHwMvAEGVYywAA5
xDKNFIgC+NfZTW3G4WrvSSQSi2uLFQl1M02NfG8Fs91sm9oZ2nWahjZOmn3VPgJ7ApqYNSUaxc7y
ErAiWUGEZkawIKFl8nyx8bT7d4gDFQjksSzwAE/xflghE9O3M2iAd8JrCTvhYOeHMCkxYfb70fjh
xhJjsVE68C0cNRkPSTBxsHI0KTaeNQReFJLtcNNrA4JIXZXlgyNaGt7u5I/vTWtgFtpubLxwc4UN
YeTBcU664RwGrgl1O6PH6+VoCNd5CP9nW+alBBnkJJgRBwILaLhCFhBSO4zdR5/TrLuaSzoG61Yk
9skRav7o96Req87PwFHgdYh1daoshsC9pjLDTRmPNTjFAUbWRoPNy9bjGIhvyhvjG6w8EoXuX6rq
oIw5erSlqN638Wx/Gcxy+jq5OVAfJzLydy5H13uZNP6z4Ujsx0WAy1LIZLuzLVoThE8iQ/wn43zo
gnWGAXq16+LRfDAjBQe3y4AQoR+clLNuKph9K8y+LYwaeWPvS89mqrnDbPoQI+h6b8vB+k7ZNbjP
aJkxGo2V8RmTlSDB6Hx26aGRY5+yhCe3kc0c4yPvysrD9mhml4RKFISb2TTrH6NJdngg6g4lACAL
1/5qoQ0BK25TcNgsynJT9U1aHlulRpRpLRyaIR7c7Mqk/POhTvx02PBe9d2VVpbTXGsPo0BtuAoU
ZI9TDhbVuNBms5/4kIKL7F1qDT5Msjpw7kyjzjIMdKpw8UY0O9yachez/tzLExZ9r60TSQvF+QQ8
XgPC1CBqKxU1aoWcHpqgnMbyO9aucOgUxv8htGWJRzsDTf5wVU1pcZwTEgmLgHcXjzRQvitn6A8W
ew3ca9MsgDV2wob6HgscLqRVeneNLOENmCIkpIu0Ep+kkaf1hmSIkcK6EDrdpEBYPqboaK9Guy3g
2gpRFEiKLONcZDk8aI1z9DePnpherLN9MDUZpBJ05RbWFoXI+zNHbkbfuPhCsupV/rV1hmncSbcZ
2ptRKy2gL/vOocDVHXCPQ15KQMvU12gOwttudqqvY9ykAJSKPn2QuYsFtvCxsfDmQuab1qgQHnW9
n2HoJDOJbTK0HwKOnzwKp5tuc6I8nSvydTaFvmsiiKFha6zmOjOPJqeRmfMn/rrv81JN+GoFkd/j
jFwBSy6KBu+sUQWGvLGIP+SEmgPFvZQLLVMYWQm40vQDpnQnVhQKfuxwxDatOtPGloGlicXP4uoe
9RTKt5E/989OGZBTDHVcUTmj9bTNHNV8aGsrCTah64bJrnGd6H1sNs43JxiBgBQDac9qmmL7G8jo
8QHOEI7skZ1ZjK+pxnkYAtciAuZ4Iq8anZtgCgru4DrwyKOx44Kxgh/Xwige3NAiIfKE+hAZcXTS
cLsecarVgCukehJWJNWVUVQUYTh2IfHNzaCKt143DXBwo6G67kA9xxtXUNzHLFl/V83YVfC7hHqa
2mh68j2cHlZUMYl/sx24ANJMxkRR18Fs8fO+C861asKRsKS6JcNSkMFGMWOEELZeNawLN/Gt3ZJY
3xjkCjiyJwtasCub4cEddfQpN+oOt/tZ3ni2wu3dyrpoTy5PTBnHBX6J25R9C9h0mHdB7adYlPIn
n+yybEDOTaY3bRPC741ClP80KzOvrxJTthW27zp/yFTp7gkycbFPdCXnbRg4lAACO5KYCZcy+B5E
Zn6uMnfx/SpQwnehh5OJOc7sk4LwOYLpMHLchxON+2xiuDguz3lnRDuZjZa1tSESw3nPev+H1daV
t54C3GfwRxkWEaCfd9aNn0ob9JgvQ1zIPWy0N2Y/Fylgr0A9FtmQvasifmqXsuUzlWy03cchSgyM
7lu3zq+9IMS6uuliba37QatviYY+1cVTHlMx5plsHMtrv5Do+tiAMZ5XYK/dUfIZKsEzybRX9rCv
pfuhNFBTrQxnzp/MOlekaQO5+lYN1KG3phOE76t4tG5oEuNgxXD+s+wKcfSyPoK/ZI/67OcNviDl
gEGFM6XuiCX2DDcU4IneOxRMg4MY2qehTPy9MJoca4iUZGsvGtvYFqRe4mbi5jyAzIyTQxUr78R+
+8LDNV2S66hlsksckiFHkU4vozxXczM8FTI0gYM7Jph3b0y7L7ksh486K/Q5Z1Flm8LvkgIhVV8C
X6mLzjkQXgNSP43j8npOsvqarksALo8689JlqhqLuC2nb03WsRwiiXP/HPJltlXbDtifY/zDYE1o
f5t0CA5pnATD5LUGXu2LLng0tCqzddhq5t+0kf1w58QcN747yw+lrYZoa8RWYq9DC3f/Y5xM07gx
Kj2Nh8ZNPVBxdg0zsawbH5PSqk6HlZHBKzlIf+qcjWDOXK6NXjH4FuE1e5KmxGM7HwKV7oIimEP6
kkGOVV4SfqeYBQuJvdfpMEQ0pg9Ok/TAEUcz+JFZg32lhMbEuiAefVy6EbdRp3V8xVMYt8R3QFCR
DV7Ib3i126zN73BSguHBUHo0ngTW7o9ByNn34GLWEG0AtTs3OBDBwSH3ayHt1RrsdtqHX6KmBZ0l
q3IBrUfINlatDLFIxIGxX3tjkfQrPOCM+96WqNvrkPPMhuPN+IPhf6PfNdpC3IrsY5yoUfjux4I/
udFj3Z7bIbPus4Bbg6dtykhV7QT+h7YnSOyqtkNQOkwl9MLKiXK8ycPe+IAsCQO/qKatvRuFmf9I
3cJ4qhMPk94ZrTTcO+mjHqxVxmChhYF7iidfiOUOBsqgruGl5+U2H8d+wNIb/CUEYIyZG9WTMeN6
jgwxJytdcj5Jmt0y0jncNJVKxq1Tgthbw1nzP0m7KVqkxmC32VaM8i5sQkxvm9qL8U81mwqQTFpB
l+xjTpPlZOiPXSPwscy6ySt3Y5l4T+ixmmZnYanz7qVU85ce7a9uwoXy7eI//2eV2ytl3F31vYBT
/v17d/O5+j+gh7OV/VPVatHbvdLDvXv813PMKbD411WLrfq39mdp3MvP/iWNc+QftKSUoGtLt5Jy
JjW8v6RxDtI4j1qyT/9cIAVZCl3/1sZ5f0j0WZYvJW085Bm0Tf7SxlmI7Vxqtb7ypctW6PwjbdxF
BVF5SF4oISolHdpKyIsuSu6eTV23sCEdpvhPxnqvvX/mJUdv5eISF71K6nvU+kYuMUUSSc2E5pbq
6+C/UTW8KFP+dZkls+ee+LZtvf4mtGZTKCVmsAkWJo3MTyV28Jh3Pi84ip8e9a9aaL+6loXmgYKa
Sfn8Ukzvq7IBEaODjTcM15HVXZfAdlPL3NQBdv8FLiNiuC51uJdReoxzfdtpedChOCx3F9fyvWk4
b3z9i+bBy9enp2cuYgROGpeVdCuRFlCIKQAta5wrkR2iMdyCEb+m4LCzG+9dmE1vSMLfuuRFuZt0
RDu4lweb3AzfF5rLkihMRb8uegxrCJJq8t8wI/jVcv35W16UhjsvJTGu+ZZVlsB5jo6RTA9vPNxl
ofzUsn25k6jtkHOYCAycy4WUuHoooSTycIPyHgncp8KTB4NrUUO8cXKJhh9oT5es/a68N9/uCRJn
/nZ9F+kFokKbsv7lK9lI1dtp2gQbZ/hUyeZu7jiXt9khLfyTF8DrCONjovzz6GeHOgf73r7VA7SX
qvflLXAlml7fpT+Js8Drd8kPNBn7kAfwEsKdMycf7SY/VS6QPNN7V+DmUsaccfpxK0JxlBZ0Xc/G
hoUkqgfJQQK8DmESJrx4LIVT5vcAHwGomym8XFTxffmGqu6iifzyyHgPye05vPNaXrz7dQNhTEYA
bMBQ33Q4rGdGuJV2D+3FfzQwZ6ILeFOYb80TXDQPXi7rmYh4lf3S9rkQHiBp44UbC1ZjMX7xG5A7
5bBtnOj8+xUpfrXqPdNDY2FjvPO3DowIPStoOs6CqflUptV9IT1ShxmrtA5uGa2ZZJDHOgx3Zmqc
lhCT4F3ia+Nkax9TyQxD33k/A78y4nkzueGDQ96Wd0sZAZAojN+9qSf0sZT3yuzgV/VdFc4bZwZJ
ydozJ3GkSrXl4lpF+99/t0XK/fe15iEM9+jp4HB4+brNkQdpq6Nog0XTU+Tm9/Y0XIfKv6G9sskC
OI2mA4pIDLs57q4mpwqxOfmMU+nWz5NjIjiKAJohOWYGNdhWkKHG6a5m+U0GmGs97CTuu4NB2zog
scIr5VC4YLsaQYQEjDYnZ92wLht0eqkBl6RHVqX3tpsdJnvYTmLehG24R920Uh6YZO4kHTFYikRW
JhasdvyCgGA71erQcEdD/jzyx1tVL+bcn2p3uqVcfZVM+Unbxq6forMeZbtS4I+DMu8hcifrNMxP
vjvgya3Wfp18BNK6XS4o8/Ket/zUQ452W3kbTtkGEO5HCsrXVIq+jcLYte20r2OHAkdynCf7iMQO
SvGMZYt9WDCNymw+25JieMKUfBzmayNq7pRFuRHiy+BwSh7za9pCezcMHsHBfjYq+PBVA3hn5LWV
3nNuxWc37e5iquwbZIxPgwZYgY3wfeLLA+fRrRECPwu7O88zrvo0/uYV2EuX874M4y0Yv23s2u/j
hCfqeM/Jsi8oufK1v+3ctUPNTe2VwCWe+hzBYwkkpfMj4t4ucXe515UG7VZsZf2JFmi1Rpe/roT6
NoWS+lCwDLpO2LNXZyvJT02Q0TxwH42RvkBs7JrCOC2/qxzmfTi3d34aHYHXbNsO08UhPOZjV65c
pfe9IZ8YA9niznlsa0oRQbxear6BUDeOYuEZ85WIB/As/dqQ2anyp31h+6ekcA61AfCQqGPEJpBA
qGZZtLfBbdWJOoRUg2QfnceCGqOoFrPwcfqicwMjyGH5hzZ2wbbZ9ldJ5j8q5byD3badOuwuB5MF
ggnBKanNPWWyVe7y3lrtVVs7+NHKdZZER6Mbd0WaHB0Vbkd3uBbIdxFQAK3Ah2TAg3KcN23HjXWd
qzjsz4FM1l7d3Hk8uFJqmlbZJqzBLI78DBU0yl4dE93W17ZgGqs0x1VsN1d9K4/Lo44y/tshsfKM
ZwPS8SjHrUXHxaScltXhvi2NnYSohhUuLvd0pYsB0NsiGhfimOp548/ByxrogHZoGf7Q1D1qO6DF
O29cO3x0omgraR4uG6tjP3kWAFIrOSocQ0Jua7M8mpACfRPDjab6Qu8vZ50MeX5QVvAOJ6Q3ItSv
gjzaIE8hjhAuyozXe+FMKwFfHBsHYa+5c6FQhsWEsNR+I+14UYpe7rkIgKRrkcF6yMNfXyfBH6Wq
Pd9HepT+iHiLG2zNw6y8z/AzaS15jGFwM8wP76zst7VR3KdF+GHZU00VvI8GVlI75WfH694ztHUK
gC0mk978PlxfCpZetjzfc3xSI49E+7Jf3okEqUjg+Uxt0diERQU+25+/jkoeElscJ/5t+NbRcvov
s7Bv0GnCNqVKFeJh+MZH+VWexJSQ/ZIoYWF7kaTYKhszkTmQN8boHHfekyzmL32q9x0oOMfttrbo
roux/hy7HbYBBAuYhL//DL9cGz99hGVv+0mGOQ25wYgcH0GJ6datMa+Oyupz0rpPv7/OrxaHSzMM
myTHRdl+aYgxMMFo2B0N4XnMPlamvHFcAx9ydehm/+UdKRAPui4ACsJQLaIPurmTvrETRCE/aK4M
IPaN75/KJj5Sb70ao/4N4fmlHHRZGezflo2gghWMnuf1vXBC3WRuY/no6bF8xfooagg8hrFNUnou
2bCj+L/tDR+WF23rnO3t9/foF2cyF1kjwziKYTL0ja+vbySuiOrJ9De59YmqMwbW9teYPCgr3jr+
/eLc4y7DZJayJGnZpV7KqKRbplm9kLKv8l6gJALvHniYcuq9qCQR+dPvv5r9MtN5ERy4pO9zi4lA
6iWJ+mmhIfSZ8i7mkpUkEWPj6OktelAdl0S3sYCQu7VB7XmAlhnuMZHe9cID1jqmh2VFaA5lslZH
LcatlsMuR6eidHZwnAw3PXVs5+aqZTZjBntUlea+z4dtPQ7bBI+XiZ/J0eC4ZEGIqm88Jz/lsfFc
5cbjlEbbpG7vLJ1g9+Gf4pTNL1LHDuPjOFTHtI2PbW5sZZM8ME29cgd1qJ3kk+ZUpSf32czqU8OH
Xn6edsJOJ9G2q8ShY7dZmIjC67ejZI+bog9LNkbTn2Zif62w76wwwWaSD0JuQou3u5M62NJDoh4u
j4zw7FHz7pe3pPf5+7ah21bc40d0WJIlSnLrPg0/hJLx03KBmCbHMEp/DF56EJyVcZA71/583xeT
uYICtnMqUsS4vbLIg5dMy2Wz7QZc04fsEESgTk3j7CFgVVa4Z7c7Sj19lXZ3PYfT7RK/dSOPgf0J
Bvh5rhD8psZ1C6fkBSy1pCLB4J1EEl5lsF+j4pPVh/vAiNd1GTxj6blhwzhRhljrpePCcwhmbBUq
VoEfP4RknzVZr1uGZDX+SbuQ4ZroOIoOsqpaDV19Z+bh2dfT2rL9/fJz2Azvlh3VnGByTuLG8Pln
NB7HOv4xcf/KpL/OKRsOmpOegufc7zozXiMDuLIB1c9B+oCr0wZd4Zl267bpyJ+ybDOaer8kMjLx
nz2ZU9gMxE1rTBs/dN8FnEdwAb5z6abTQr2WKRt+wjNlrYWoayBXnvAYvVX53ewm56Qh6W4/OZZa
1yNMS2pGXkBapca9VYnjmNPh1NFRsAt1ElhZnD7MGn5VOV4XHE5LlT4UHFgTHxGe0XDb+OFoSEiS
q+hxqYUsa8QBuR0SpoaR8MQaXLbYHLG4dtOTbme8yHPW64h4qrtyiK5dwPpcxLfNvG9wj12eDXXn
rUNrx0UH55bcIINjZ5wd6BseAKlvp/GJV/rd7yPCpYh7KalR+aPH7Xq+7TuXIm7UxEnPd/e5tcbj
ch6wkacgUtgty6BI5CFOw0fXnfex1Ps2IA0U/hvH0r8FXD4CRUu0c4opACYgXwfc0qzpnosJkRKS
oqHo1kB70J7AY867N/Z6Trr8slcBcCnGMDtqo9l1kO1eHLWZ8DCKwgjxFofWZMy+XkW6QyTQRmfE
ahsxk8a3yMbo5Gxr4nBSW881qIW6js6VpiNHBfYYVMZpiMYdBxn6POMXR0Ienein0Qm6DokNVsLW
pAcydcMxTkkaH4cZ5kPnLWnOcnM5pFVVyLA0cz5waidADiCA96PTA4j3T7NDFjbN096p9H4cJUiP
PD0EQX/tk/6WrrjBVfGoBPUjNz5z/ji3vDp5M976DitK4xQQdSNsFiCMg5Y3ZRYWIHGdFRPJeM1F
4fvEm9F8OfNtYenbsVtOoBkxStjdBJeeKDjnJ9k4N2MXfShE/GCk5X3X4HXlTcG2URwqKuJln7vE
WNZqwcHRDs6NFTyaKZ2R0dgSh1++fac5URfGI6Rfsbbz6Nzbob3SZnaQsvtiNNF3PSGITD1xcIrq
3nP6q4HX16AU0YbGOU1SZ2MMwWMJ2NoSPIGwNk55Gr7vBCdCTo6Y+FdbTAC2RIJjGOf7MU6OgQcL
QnGoQ+IGyyM62gVn4HLAYXmYUGaG57ozd0RkkbLXdd7JsP3HlGtSMnuw4NsyT3GqTXG0ffPG4zwN
WnW7vBetMLaikIcJNC7L7Kg57AuHV5RzRq+GXVdFR4jJu7QJz0uYdSv3nTUWK7frkYajJpBQ6F9+
uZ8c4ilLYXPiCt9xmq2zQ2ezKc4YO7f8Rd9C+vY60FJoR4MxWVPe/+Y6XbjpPXVlRegMmO0QB2kr
b1WU6Tr0fvQZreq24uEiODxmRnpAHncrPL1RkFEAwXxOU+8RsvUtzg8PtE0Pblfiqc3+S1CeOUhV
Zkf7DFcXnHcYFjBmfax09tB17rOyo3Nre+ea4Lz1+5yABXg3bIN3yxE7SrJ0PaFsNJp+ZxHRYKat
DSfdVkG4dei79aVa9+MINZqzdUkPtnKvTM7JK7//5MQc48m3MwvIl0PMxNM4uC4tcaTkf8xc56lt
yU5q6JKpO6lV6brFOqlFxt6efPSLIdoJyCk9LZLrZafHVumN3PkXkcMzXXJmHAjIni5r9R3lrVy3
prvxADuUmpvJxussr6AsTinVid9H5r9fzqYrQM4vGEClhryUKn/K1MzYiSbRFRyQsv56yU8iTs1e
UXxeVno1jW9c7hcbAWPEOC4wf+lQAXUuSp8aBb2D3srdlAT9jAN2E9OEZXR7T81mHVvpJ1NHj6OX
nuIoP8Qtntx+8vDynf8XuoD/oyPGq17hr601lo/zH6eN/z9MM5an+5/Zq7/1CLd1/xkJSvw5+9ff
7TOWH/2zRWhZ9PosOJJscCT4YrGn+LNDqP5Ac2HT0mJCapkUWs5cfzUIxR8v/2/+yrVpLHM4/E+D
0OD3ORzOfZ8JF05ErMJ/4p4huPxPWy+fR6hlRIk9mfMHc0EXKzqefFm1hV5jZJd6Wxlkg7P3xFw5
WHnGxQflFwnDYxMpJILO3KURXVMhQejbNTdZFbrjJqewApJGjWgOJ1dF7jYYnPRD0bptvFajOWVM
nRs9xzXT+EzgN7NraUYtpDxhlu1mthU5VmNI78ksdOCsfXNErM/cWHMXoP+0Vwza4z4ZFDMkxcyq
QJGgFb2SlbCLU+8aol5xaGv+2TmQG8OLLojd9E2x3LEvZ39DJldURQh3/WA8mnHZf7CsPr+asjlC
fGhY+8RPFGXnvAzf/7SO7v/Me372DllSq/9mQ39eGdUB2m7HxU/jEg8RMe0o+F4rHZK89E7V3erJ
estl+MWc9eerWOay6BQrc/EpMC9dyZBN4IvlAEnvEbGshVuP1P7mVD2YFH9ScaUS1H/Xbqdq8q7B
HB4So4gQwUZG36fbdpxRym+mvkrLHIU0bnardg6bkwR26XOqYjgfxQroBaYJwAbsci2xGbIKt8d/
dmwR7UlVswn7Q0kK1nR4o83GNMm1nNRAp6kbO7XrQgEbk1wJsGMpv+kqq8sNklI6zud0drNzP1rT
x6Z2o9sU0OSPppycmDqnqecj9gEL7ILD/Dqy9dCsbIuWbk0vt0BnXFdf/LnNvlfg0uc1RjUCBIcI
Qf4ZejKSbQNGKbkhBaKSL8t8ZG6kId4zMWDWHyHYy3o7twzvec6ggUsBQre36RzE9aqkQJSt3DAL
unWpe8c8SGSO+iFgtd/7VDmhRNjlkGxlZVsfkA4HwToweitCEzuU3/PepuA9jPX0OBedKfd55eP8
2MYJ8wEqsRblOvK69BojyHhaj3M2lBvXayy9gmRBDjfDSZ0CVX+RKsxAIvtR2761LS3Vnv+uHTZc
9iSimmO7xDXMd5bDw0/boDGXcZq130ovKo+qboyHYerIhiLPmjZjBnS0xhm15wt/HKN0woxO3OZF
ZqJDR/CWWVH4Z3n1f2GL+r8mVLGWe/s/b0I336f4a/mzOuXlB/5Sp3jOHxRQBY0XuosMKC+Ann8b
N1neH4RlDnaOsjyKamQ6/9587D9cCq40hnG+4QC6ECD+rU5B7kLmgwCDgV6CIpXKf+DcdFFpI22z
BX5NLB9ria8vCMGfVlHDXHdcFFF9E41+7PJqgp+6SyWYs69GE9hQkQzhyuvOZYfYBVmTzM8/3atf
BNrLqqbJDVhyR4alFSNiDPa9XsfxGGdR2lXDqWzr2t7YQ+P4jwClrR7Btx9Vx0kLW90HTTOR1ifJ
5EjIJ6Irc3R7TThT+mzzgFPlG5/r9fulFmUCX4qgTPfzF5+LhEF11phZJ3vsMgSNpROjt4u9cVhz
8goBayVz49wyYiORhOaTHzFWnut4lbVDnNxDRE8hTMnIcI+qbHvrrff/ddKgmEhUSiHCQTWMFwmL
5fV9S0UmbZp01Qk4+9xvTPxt9LWoDO+embe8+jGl1dxdWzAG2t1gI01fMd5WeF90GvUNhHbVnP3U
9jiW210+M5I7+PE9PbRYvSEduLRSeBm7XkoYqK0Y4Psb9MAqtSWNybauIZrAVKOQUQVXdeZhnh3W
U2dvIycvvpdl1D+gyqD6hStkSxlTTl38Rg19WUz/DZpMJTOUjF6K8gYPePkfr29aEUfBlDnWeL1o
pOlZWHmL7+I4C0Vvuk+qj7FTd9FbY8dL/nZxVZevTYGFkpL9NwsTdP2Gg0cKIibTUkwz0PHyV8pJ
TXOdd7Oq0UM3ibkyChlP+9LO+XNt0Lh8o5z0OqdZvrzPcrZYLj4qB9yuXn95wdYdIe3OQR0zyaPX
Pft5zYSWX0T/sKW3XEotZyVQ1SRuyPNeXyovZDG0dIauzSmxjWMtUPRcyTzBHbvG9bV8Q7R0cSS0
FPGQd4BC3eIxRWh8fbk6QFAfSns6Mk6ke9oEL7fQirCFyN2W0ZmmyOV8pbuS7tnv48TfLi0lkxU2
BlfI7AT/en1pJnEy4eu2PjqGlSDxcHL4mmllO3dlPHNfjUQHzbZG7dq8EQEuAgCWXfKlVYUdIK8/
VcKLK5s6bBtRVBSDastc19j1t7s/w1HkjKyk339RC7EVv/HndcweZuEhwd9wEF7Mcl5fsY2rKSiN
alh60Lrchkarf3Ri1sNBhOh/aCwEJbUHH0RH4yfONskGeZ1nbqC2QVXrO+FSUBxS6V/BoM42bi0d
9Lmldx00sb0d7YKJ025yVpiCDcdM5uJ97TvjoUbLhxYLPPzUFNZW9N3thO36IwMYY0Up3mfewNjV
OKCk8giQdOqM74tgnnSx7n/4OEl/qfqWApdhZVcYkqhblsOXvK+MvTJTgMkT4wAVMo61bwfWgbk6
WmcAQr3rJrW6vTf73pMxKe8uLhEXMIEoV1OFh4QZVcghJiz2YsOkrsQUSspNsYs1m+o7hq+bc+Ta
zA8Mebore8qqTlFScw/ydyPzgg/DaE8AkMpmg7lKsO/81jmEbRl9Bm/9w+1mx1xh11CvfaaeqXIZ
M8e8Lt37Phk60xyDv+c2iFURyeq287gTlpGQwmJjdKCLXDNBY1bPgTWCp6KcxXRQVTSfm7S394FW
7q5QQfkU1i2DjCakdbZn64s32sh4dN3orS5DTXc5vW+F4z5g4sYRwemsB4ih6XkozeHHkKhp7SGU
K44IcBmA1WosHoSw5MrlkwxMfeJjtFaFY0arHkvLTypgEHSNXLY+2RSKjlPVzWsVBd1eacffc856
THJGGcrImZBOoERwyzpYY440I3lsu3rr0Egxru2wnU9JkvdPgZdGH5OBGdcN4SG5S3Eif7S8QNxR
uRuec8mEWxkNPpUEOkK1A3hqij3tr5katBqmUz1rP1DC5lSbU+BuUo6kG3/Qydd0Ute2hdYepKZr
hom/cxnOUfljHRosrlvGElR/LAP9VVmVWk8OY1RZolsGecLpekBa/GEYjXha4caYHCLD6JFV0Sg/
lGbzbIdm9o3uAlR75Pn7RNTpKqKFCxjdiFfVmOyYKIvXvVkz1DhRAq0qYIR6mWymMs8gk5zdXWbH
0ONVBcS+dxFwcY5B+qLnG4nuCS4YnTTLtqn0ViqCCWydEjr6+GyU3xzaXsyhh1dWpfNHS0XvtZW2
VJqTbuc2ghafNZkfrdjbDyoXaxQ5FUNLvbmWcX8XlMO4t5EEbUWWJocppHUZUxxmjjdAzT9Kb9wx
qdauxyGZqaC7/t62k+pg51V5z3gbo6JzkN/GWAbfx8zMnJJQ1Fs0p/21UTn0dlqamGI9jw28144+
zDLUMgzhVrl5gFWWRvC0DqJo+i6q2Ib73jOgGlsYfVpRl6TXXoTd8YcoDTKQv4PGTKHzvVEtMgo3
iW4qvyqSb1aAy2PNk7OfIUM050IXymHQt+66Wy+xHee9zwRt8NxUbOc5h/IYCt7gALD94ZXDgELJ
1q3ziP2q+a3xsrwhHQQReD9IL5z2duy15kYwX5nt/kzMGNLs0WyhHRnkFTJtPlWrE0HvysR1Zk2v
ZOmUtEMT77Qx9BE5ZkRW14JIznZ+UtrR1dhmgcdxNuc3DAKRGRqAGK65FUp3PUxV750YX53lup2K
OD0qzS0o1mU6/T/mzqs3bmT905+IB0WymG672UGtYAVbsn1DODKHYjF/+n1on7NrtfWXMGexwN7M
ADOwq0lWvfWGX6jbq8ks5HDjEYml3FF/F6TNZktceewpDnPsgFGWhbDYB8vWLsoYOgRx1N3WXj3K
K+ijDsrpQa2WW2pvbljLGJfoxzJzPq7LJpdfLLRdHNrhevlQBWyxeJuZLemxCxEehUWVRs7HSZm8
G+0TO7baKLrTYtWNHYd25MIM2zQLpCQaGdO8wFje22bnDfclbMf81Cdus9x21eS770vXr4sdGM4x
YCRU2oOzUaMP95QPG1k+R1ou1Y9qKZIyVJZ06ktLp21yIYKhQVOjNGB1uPtF8IUS5AnSAN5G6rlY
K3ejZe+RCbLvAbXyvZlyVLN0t0ahVFZemwWjh/jS6Uvwo4xMJ8ggziqxsfWZ+jO/4gurar8SC6pD
KmBfcfYHOAG7yhfZFEKbz2npLcmiLZSxcuF9B1/pJ8DrzNkDtDcN3Qw+MtODd4BwXmDwnMReFspB
5v2BYeXI6MFO/BoVPjOPT8GEXtJjMPlj+6MEXNaHhi+aAePiJMm4LUf+MR0oPzNf7eK6S7MrCLJ5
/7kbxyol+NWiQIRiHqJa/pClABewseG6dXaYURXFPwHKtM3dQm66XBAkpYYxTcBEu4C0/VgnTZx+
aDpLuzeDBhTgbhMTZvpKCaoIWVFfptAOLVPMcqNdBUN1M1JUwegrIItmP1PSlhaVcNQPlLEtI6nq
DrNGLA/VZkb9NHtvqCB5gpxpQtSK1h5GoAbm37m6iNsi0tteRfKms53ps1Mxa0GMLTg1VQL8IDWb
0C9M95G0/EnpOL3g8Sq87amBNrSu3E1d5JcoAY/FXiFKiohcWXe3QT99UUOXMN+X6SHyMx9/hTKC
e87EamM1+sKdIuNBIBN0WCy85utJtlsXuApLTuKuIa4gqBJ475gR2NsgDdwQbxUnhByL7BYdZ2cT
BR7osmWo97nhBCdAq/2uCeLF3roTgcWvpzxcBtEV9w4kr9A3lt7aGJSiOAAFWXECzlvYm95R9TUg
iSK/CBYp0JAaoiMSAfiemBDbsnKM9mkyPpozDKiNG8RQvCpXbUQpEbVDxuAkM0ddWiUtR75JwSSF
Xe10vOukqZGzqKrG+WrFTXGwM6bbxQSRV6ODf9HBZburF3PCsLueL2B/ayAj2Q8Go+09+i7VRpte
H9YLZlrmVCf3dcZfp00QCk7Rm5hhSb+5alG+RYggabx32dgGZAm2E3PhLeY2aDtz2NKRHj4sY9OW
u7SrIRoOiHHMNEnTQYCHGM2fQWT4V9ks7UcrohhmlgrZTzerVGIgsnTfp7qjD+a0rdolSeQ85qY1
O3uUfEqsZNsgzm6GEZHfDU6eKVWnozNSQJ0kYeX4iFY0lQ9tebZ6lAQW0gOFYkLfPKRc1qc4Tq2v
dlxHlzljuAtkpgGFDvCjwScxSdpAOZqPeRfP6PPVAaS6bMCxdYq78anuWibGTktCxdP7952qUfRo
XC9/X5VZPYVzPIDmRRL4Q+pl0wnGXn3fpZF9AY0WyT2QL/pCqIlWQ9vqdLfkwwQfJnXkXrhN4+7m
YUQAoJd59L3r5+DRMVPlgwOGH73pDWiFGxo8sAVaY1LIJdBAZNKadUf+Yj/eqEHAu9OdXL1lvc7c
9+izncoAaUpwy9xbA4oLydZK2xTIU9/0V3Patp8HP80fmJRH0SZQ/fJk2zHTbgGLBMAEo4sbvzOE
ht5QqnGLSgTmWTnH/uT7s/7QUfDfEdCR2QfvmL1rp4iJbz824TSJYt7rcRjTXcxUE4Y0RNytnNE7
gNg8T9cxCDx9zIJkHHm/SHJsgil3DNijWXFpzbGxM5MFQ4XB83ZTm5oPQ4/j22AvFYRIB9f4dnIO
cNNrtP3L9H2OsqVZ5/LIAzpwaCmxnni1ygnnpYEKWaemx5Q6QC3JSsC2JLq6VNRNBxujl1Ah4oiD
eVskw01AfnirUjF+QBljrAjH0fgB/cbu5Gcqv8r7vLxuqvLaAFzybVRddO0Wyn9nDUiBCrRYjrKO
oJbao9ce5jQ+MYfM6DFBUt4GedZe0Rxni2lLU1OJzjg2bgnuvF6MLz6FysRcflm+cVgt0E22W33C
TLP54shqPMje/25VJJg8Tg8AzFhs2ZOujBRXKAEeJTodOyjEhgrNNP6h/Mw9GSPnoq1SZi66WFDJ
xlNAw5u8trqi3ZlO87Xv8tHfT76Th6u+6YNLFRyCGk6O1OTNrpqdH2h3JCED8MvY6+O9GqPgTkSW
eN9RA5zA23hbqwXaD75Lbhe/tjaRu3S7dMi8j46O9I2RDUQdA+Z5LXNr40nm5I4YmkMptbMzy1SE
IIkxuZTqygRZQ/aj1VZNI1JAeMNuIDcVp3qMOCOqMj/JMRP7BtbyRVFJse3SAqNBXwMncW2ysaEJ
0ON2yKgWftDeT6HrLCL/1tpess1W2MMwGCWJTjcfKxdY/OwyWAFZEO/KIO7UYTLt8RtkhA+MxnKg
em58cjKwm2RZ925hez+pseqHgTryJqPywBrQnfHHHX1jBEROghz6um/eWYATvOu55HShIB/7l0k5
YZuz8Vrf6eFfd44NQ2N2b9PKMd6Dsg78gz9EaXbMoPUDf/e76DO5jxn6EPgRj3DLe2ELCwir0oc6
bdxu48c5RZlp5o/+hEpU5xRtmFeRcy9yB7hMjihiWluf+nFo7sdkIo9S0XCL1tt4mpcgJmZ75mXk
MoeJyBMeIgH/HHIu2JoJMZTJsf0n5bY+kimF8S7NrMesM62jm8w0AUWRuHDDsQFCHm2PNp53qRLJ
jxia8huhTG/ixJie6r4Z8i2D+OJiqYjXc0cWtK1cF+9vf5huptabrzjbAB8GGVwhD+aesij/Smmc
3eWUIfBVlHVX4QsYAmToj1NluftYxCRl7JOEBoTKL8p6ynazVaQPWdAMNwgvieY4iNnaCt8rP0tl
NB8bbJJvJLjVrdmU6likyvhC45QgvhQYMZFL50ffMpY9Letl3iLUgqI8A9Xt4nnFrpHgFQr6WDsd
tKm7MfPW3hByPE2VR2TEALFClw8wwVbn9VPSocFn5UV7jyoeczR7oFQ0wHduKiO/DlJyM1GN+tg0
w3ec1VAWHJR264OuUhuxpbz5DNhPboSTUqBW3NvsPwbIO7LhLw5/bQkmj5EihiG3pq7rU7TetUJZ
+tKWyr+eBkuiNxzYd3qwYO8vpWcdhyS6LKtYInm0IGlKVZPYmykz7UOXGuO0c0gAH5LMr971ePV9
CYqOA5gu4ueqP0lmH1GujlMThzTqogcpOnFTu4NlbSdywqsKXOe+TRvEPkyzck9NJLwdYl+o00vj
YhCNCWrfEPu40Q4SWp25yA0levejp1e+VpNDWE1DfShqhIEWmbmfdS6sLwu9GL3xeuIY+T4vzNfe
viVl3fECfhQyeGri3EDQQwb3cjGbnTni1jVHZXE0R2VuIWHoA/L42UUsMdKN4wkBrRYq05VRACwg
j3acJ2Gp7m4avIGWiOPwE7xLSlrng9HO0xdX62pPB7iUuwlVOKoor/lUxuN866vZARQGh33aBBoi
WUi7sUcPLS8+Q3Qf9SdUzmyQP8xq9ybybXjDt7X8FpTx9IPLEjAwH/ZKD0YW2nUg/I2D1O5DL6HJ
bjxf1FeF4Y1ETKsfmq3tx2OYonyRXtIyiuKryPWjUOd0jr6KMW68o02w60PKLufJcrjBitxux8Sk
eAElGCC54Hbqqmdj993T5JqMSt1NKgfLVukW8aeuKe1wAjo4TaSG04gie2I+ZYMVbEQjn1pu2mvR
5sjzVTEpRxODabvNO1NNMAwtv87rZuva/LbT8KuGaRM6AzdVrqglk6Er5IEOTOdu3GUKuBo80qRL
ZaX8X6tpmupa5X6rUI2J+C+zhuphkDc6C2IHjUAAp9i0tQhuFhQGlrBSgxzexwhvXCPMULmYwrXC
/dxXyPZcL+MI6DmCn+KFXiq66lAVPjxopqs+f2pWBU3EJFV5cBUoPvj9bNmIHGwrgcDQNuWHUSOk
jZ3IQ/OrfCZwR9M3Iwly9JYiRsTRhzZ3tb03GQTovT/GfvkjDXS33HuLQNaemIIs/DYH79gelr5s
sX9fYuRjAUcM3q1tdFa7LW3QuTO9ASvhX9JUMyWUiH1FMJxK4cUX/pz22RHKiQda2qaOXzInSj8v
dYm0URktFI/9bGuswmtLez7ydoY1vbNsTeGfwwqwLlVjTjmxtUCKCpSirmlPNCq2KH+DyC5vx8Vo
xL72pKYLkpNLX6i+mJFFMWJa3yIY4Yf0RBpmG0MUT0/IOICN25pDpesdU4lIHvDmtboDqSnNgjif
hHkxp+AmUBlru2BV3ZnLk6C90Idg0WR+PVZTnf000rahCBrI0C8as1LmfumFa6BeOhfd/HMx/XaB
gRYvvvvTw2UYnszUa/aTiTo1I7O65sXbIJj1PkI3Y7gHHYMiBN3OhcmeG0mdXhWJUNlladqsXXmk
th8Jxpl1Sy6UtWTIprqz6sL8kidQWdWmpFprqeHtdtqlMaUxJ6dhIBOtuYxw551KUdGjsYtSBQLR
geH+VBqL5fdjDghCbYrBF/zLc9x1szizdNxN55g1yVPpoea3ABxEdCQixXyvTZzSN9E0w0bwljE7
WTpBYreNMoKU2XaLfdfHS13vVdRYFZ5ZlDw7OVlI7hmxu1S3WZbxnAlqsDQWFwv60alIY/NjlHkd
spE6Hp2EPI4p2dZlawClMEaAuKS64DtBW8nratESqTQlF+sukdpINkhHMSCNSpdiEAAdoql9ifin
WHhqmh3Bpdn2iNfJYlg7Zwgf57gkW2a1i/BHn/ap7Y6o75cZzN9Rm3myHVVDbkXgm9QJKXH+lPQG
zyfnY+Z20qO/+CcHHcME7eZhGJbd76mo/PVZW3tqzQcL7Z9yqwbPVRdR6wi1BaE6LFeGLtwBGHHT
QY/oS0AkwTKM1c2olS7CbOqNSzaXEdz0KHddLKzY3svMzJsvgTYNI5w9Nz/QyM6aE6WmNV8yGOu9
fdb6bnUsrL4U90lez1VIIHSg58EUym7UgrkEbQVTV9eTBMzo6LKJ9gvJPjlsFbgw0ZkqpRtf5FO5
a+gfQ9HrrJTmLtptT0NQInyPLxS7ljZNF2zzaan1N5nlsghNOaivM6Db27jkEx1ny2z191XrPicp
rfncfdyWMBORDX/yipLzVjcI31wjoNt8t/nUX+gR5dBEgqme9+4U+HVopXVkhzOBIdqtJ4wQ7VPU
H4tq3Rp4XM5ffx9OzFfZo75oA3UU3eIl+aa1ACuBR0bPNkxci8ZgiTyrPllZ6Yz7gkTR3QOibnKG
Qk0FjCfTiFQPcdVvUhuwZ5iIeJpP7my18TtbRLW6BApVCLRGM8StNjqpM+rKLjX9wYRoudB/dGsv
Bbtbjqh9dwGs47g2ssthDlR8Adqv+elh2Zj8tGuU+ug8W5Gb8eIknR1lANU7MRQpy4+A2jjzqaWY
4uVtmdM4jWtM4t3tYvNwt5Y18AkaTxb5wULz7DBarRWD2B86f9kgDqaKg9N59XyiYmc8vLGIuNnP
jN5OfuIacPNrZ/AzlDTQzp3aPeNfOuuG07jVvsmC+VHN1QzNHLyTYhDREj+B4RK9EJ8j787aEQHS
PPDc8uSgbqT2nUwNgOUdCj/RY+oljjoEhuMbJo1yMm3idBmN7/BFidN3wZQm9d6HZczN2XWpfcC7
i3lW4kx9r7eFBuS8KeEhodWXp3VRwDXyDS8chZ8dFytYQfpJ0WUXlBvBB4lQF2C8juFeGPui47xm
dZvAFtbqq4Dcg96OTk1nD4gv+dgqPxpDmWeFtf19R/welU5lUmS7Os3MByd1a+C9Qe7UdxBpV8Ym
w9TuEVpK5978jpiesnLzw9CKOttPpoBLM1NZ2MvGkPaQHFAl5cMBDGXwKxMJ/Zn2UZUcAXgt2YXF
p7xohgTC7tzbnf7utvg9hQM3HtEHfWn8LsjDPuSy9WUoqkJ/akxPDLthRgYPHcC6Ga1um0y9S6bM
RxbkbLHKDBjwHdsCtBs5sWEi8n07SsYXdD7xBjiICsznO4POJ8aFNbLSnwvHd4prOeXuN9oMar7S
BiLoYca1OLwnI3JQqyTzXW4ja7CH917cK47vVA9QgQx3uCqqWCz3LTZSw3sXaFFPG4SdlF5E8Ajk
NzjUs8CkQnBJXtrLMqsf3CdFzoWCNxtyhPSvF+NGAx9oDmNWCHF0pF4bwgZCUJBgKKGjadwmQ6zc
b1HZxvkGenNSX/mtU9Y4IorcXEJD+DWeifWE/ZkIzYCBAmQhVc/NsHH8VXNUIbQ7oE3DTf+5LQdn
RJDYXUE8DAcCRgRpAA5lY9I2Jx9uvaQaHnRbDM0dxQSmm8xjESPzin6U2yyzoCQ3UZkhlThDTd/k
PXqb9LAnphzHqlS+eUP/qVQ7Kr3OPsUMTWm2txljj3/nSI7obbIuBPnkUad5xdUFKsPrOMVludzE
Ih++mygM01p3zQSrXQT9ouZz61idpBcwDsV1nBnN9OA3TRqHsL/ZZ5Vf8dFEhojNBa2LpjkahhG3
aKhPef+wIB1rHkVB1XMcFs94ZNCkjyPMrmYr0UfLoKo5w1xvY2CN0LwtI/7hecw+v1CzGtXH2LPE
V89AdPmbmOGJVlRSiet1mxE2DjkAM8sEaduutOKvwaDH5OMYTCr64swReyOivRn8ZMAyqePcJdFw
0c5ZCrsH5Wh62AmjiEsbYeT8Wsck8iuMWIuHmX5Ws4nXF3u00dnrrqqSDspNBBajWWX2rPzJYc5P
oM9hxNdYsCcQNfZYGlqS8SFJ1/ckSd3B39RR7SOvB2GoAcKrqag0WETea3lrq1XPdfaWADchfvKY
gl/Ms+WuiRhLX9Zp5+qvZdXD4tnKeEzB7DCF6i/bxmrqYwvGzlyHLOlytbSdZd00dMqRm/OKYUZC
b6Q8i8C31t38sXag+9IdqZwRGfuukvcDCkryWLYmsVlRoefXWTC6y2kYELGNd1A/fG/a4uqh04tU
R3Vwm0We9G78pYssRi1kLC5NkcZcT31nG/MlNUPf74RJT+TJcwxYHLSBy17vkKYU2oLv4bT0Cou4
RJ2672i9tHROazcudiWYCqN5Z0P/N4NrA0XqJNsgUws5ZbewbPqWq+0ZCnAt3wFw+550JGB4EC3P
gR0OOXXrDu10GGqQ5A+dxJ/kCY5bk3+ZEoehXWAycb9doOQ6H4Mi4Pr5BS75fwAePfyoV79MfS5w
9id14X9wDv3/kd4AQO1/RpbuvvVfvtftn9BSlz/wH0tQ51+ol+EICoDSX2FdwHX+jSwNrH8Bl+Ym
gjdo/VYw+w+y1PwXWRl67sAb+M5MKv83sNRALA20PdkpGAffc/4JrPSXyd6fUCEfqRl+VSCRXYNy
4ZzDoqaawbK1GEwn6j3ohPd2B7in/FkRQYopuKgr+Kxfquqx8K58OH+mi5rsVF8ooz9MyjokSEzT
BL/44/W9ADY9h/9hRiKApIF9A7QF3vUM/lfUU0RNTOO2F37DzDynKw+jd6cTu6diCIw3QKS/8ITP
XoMvxC9WB28Cf6Jz6Z2I7tMgbNPdpUsBelW5lVPeUFi6jFEStH+JqRLm21gZngYX02N0gGGq8aDN
bOECjTQuyhOj4Jse6m1LOonoBLJQVNfc2Nq4M1XSPakcQ5kdCiUMc8H6ms1GTdL62JDhoG8xJMtT
knXOZ6P3JojNAW6o4eD7Y/ZQ6WAxd6XlLO0mq6FO7+GnOO5OFz29wtiQiBG5KDij2Uin0j/RN+Br
FqhNcJ0vVncfMekjr5yLZd9M5uDAi/fjg4EngxMWRl/g9GIl/T4pY0GPtbHdk6opFw6pgoMCjaXK
nmJG+PbGkolJD5jbb6H4HftPQMMMuMVaJfsmygboxqYFCpeBmVuH4Ly4yCv4oBjMBlHXbYM4Vt0m
MctFbLOhrjBTSyS0SBnNyzc/UrQ0g0ir4JTHUAa3KZZRdLFsat6wov/2TsODb3auRYaOkG3WUAgj
M4xmNz3fbhczlIjAWUF93faGQRIvROF86BdwUtuJ++yRzjKSsCNKs90RakB2YxoW9gCv795zGCl6
ID5MpNWNxAawfa4ZZvRZWkzlbO/o6jGIFkVww8RINJvaAGC7jYqpucCBtT8lRquikIy7m9/4CWcX
hbkCAH0T8N8aIGh4n2EONfPgdapu7urWU5AokPEutsvgW7C+vYr2UGOMQDmiifkkRCQ/0PvX38Ev
kYs/TpTjAbX0TT4PDpTEsHPKzKJnSJRIm+7GdLTf97nSt1mix5DKvb3qB+bTAZRenBjTAO3TFPrq
iGSBF5XVFkhIHNI+9Lav/6YzXC1qESbBhF+0wmqh86xR5w8M/eoskc6C8UpiRljcUzG+Q2Wk/fBf
rLK6QAoYacC9z+7oGBXyLOtTM6TDWGFAXxW7IkKh7PVVzsHaPAyQFXYZNRLEGvgBzx9GZaKLasBR
YVPn/m0w+M5933byhykh1y6+vEFW6iORWSKUAaagU3nyRpA+22N//YKzB/XNGnvYKTfDcTJ/erJq
wIR0TJNS0Bau8rZjHOFdQFn8hi/X2fH6a92zK4t5cc3gsySHxOkFEQPXOGVKflaJWpF7jUJZOIvn
7zMCQckWp4X5DZz82eX0a32SMIFJG86LnPPnb96ojKxhwCFCNnUMvw7YSZIwQvYmXZy82Xa/vvGp
V+Lqs6PEp4ZAApEAURkPiuPzBdPaAPYFyjS0gjbfGT4uplo01oekcMXW8qbswiny4G5ojOFmMZ3p
B4ND78Ep4ql7I6z8fYIw9xQmfAtyEh7/7ATVgthMk9MMowwkDmfMupcQKH6TaMn8XnYpX5/n7Hk5
oRZaELzelUD8/HlHH9J03dAfyqTI3nfBvFxU+eS9d5IlQPKJHc6gsYje8LT8+9kk+RQkUmyEYXqe
+xOixzPnRcN2dhrQz1kCcW9BneONGLRuzufPhiQPb2jlsPLPc5e9uo4doA8U3dLTyX4qJ3Wo6a1i
QpQVn17fN3/vUwkjBj1G7iFUiLx1W/0R7hbcYWx0LQXOW8N4XQVj/WigSYr9iiF3NXPmN8D9Lz0a
Ne3K1V8lGq2zzwYh0akqGuIIpdTq4AxGQVI5ZmFPp+iNpX7ROv94jYRlgp6Fq6/4lVefG10mnts2
Io/dXac0TeSY8WO/cRqn/oo8twIO4lqUaaavhiEcMzkeLaERM6fn08xXpUeZuOvgtNyOcYfLfQ7i
Rl5PqTdbm3g0rOaffXR+LYk1shroHsMGhMr1/EsgCIidQ51ZuxTZ7dDu5jrMu2zaC7uK3zih5/pY
v9daudMCHDVB6ix1Npd+6at8tna924vP4zJlCP8zX4Na0SOPrmeAJuAEksI+pNNk05OMfWSCvGyc
GRBJ0TKozfMphKwUfAHmlPt7AEqIveFdL5EwKGhkuLW2aKt4zqqwaM6FefH6zj3bSeszkDVJeDgQ
+tdS4Pn7yvNgMh3G4jtztv0rq7B9IKjtfOkNeX//+lJnsWZdimhGar+SJcAInMXWSiU6b12uZ9kl
5mEx5XLnLDRfNkvWaux0RfQeXfj+jQhnrV/8+f6FrezAsRKeJBacaxWA5hFsxdLelVWq7zOlQADn
bWvskQarlx2d+SHZep6cLrp8MmmYl5aptlmUIG6S2xqlxW5pTW9jR4uLk2y21Ie+T9MDjbMSlQ4d
pNXJHK3CuZyQm68OSJapDFjJ4BeoM2f+GL7+Gs+C56/XiNZDwCdD1xQjuedfDBeGUWPXhH1DG3fX
Qd8EoTfRYXx9lTWCnL+1lZcF2xs+tvcrJ/ojokVNOZbN5Ju7oquKK3fo3e+1myHshuYdAkhRiesf
1PqrqpfBexqv+RtXxAvrr2gAWKISIIz8RRP/Y/2SS1fXGYCQOq6u2ta+bCx5Sjx1o9wUMrLESsb3
HvEF+vb6c59F8vXt4msI/RJ2HqPfc0VrVRlWWo3C2ZUNijH50oIrbIpx6w4q3XWG5/3j97y6Ga/k
IUII1spnN0cpFThUo2a8M/XtVVDbxYMsk+oip4ouNzJN7F1gWMZBBnT4vFS6b5I61xWef2kqf86G
pHqg3/WL4fTHm47SVKaWp3jiZIxQbyr9djuPM1CCJugARtamN9CEgCFYgAlixLsVmKUFaBsN1Qd0
zZzxjRD+9wandYPl+NoE4OX8kqX74we1zIsZPdsSvRgbvTlV/bQX/KFe/85nxC2SPHQqaMSgKWqi
Xe44Z4GP9mOnqyYQO5FnEWZ7set8a3QCU9yPKobFJcEd9JgJnKboYLuBBQH4dBiZlPx0p6b4hKRm
DaG+n5YG9RvMbTe18DQ6vIB/kZdJGdmZLn6qW5ksxZPGagUDL+gkQFTpo4KVRoXpx+sPdeYy++uh
XBpVqKraa94jz3ZTEEd1U6XS2jH532uACKgFutAa+pIZyrRMYrOYhfE5RQYPqsSg+kNXZxPDBTT4
gBM1FmyWyrmTvpF/eP2nPb9n+GWrC0FAq2X9cZiVnlXJgcG3nvMWQRwP50AGgfa0sWjg3Pmx6Tz+
w7UkwhGQtz26bB5J0tlb6HugsxiGAE/hYg5bP0bqp8OLbvLE9EYO8NdjrbUCFBdqcOhc/KXPg3GQ
SIbzc++HdJPsq3wavR19m+HgeIX3Ri10VubzCte16F/CjA8cAv9ZRVCgyC2WhrVEhf0Gv4p41A/I
apneN2zJ2p1v00FCc7jfQ1qxTomb5bTPc4S6oPHuFZCCN8rDv5+e7J07nYt1LZrOqcNW11a2Cf4h
zAwJIplBFO280b3w23n4xy/6+VJnGa8nW2FVBUsxnW2Bc/fV1tMFcbJjrv369nmep6zvmfYkpE6G
Wtw80KOff1PLz8og6n03XCox3A6inR9rD3GxBTzJ3aBjM8TFz37jvvv76K6rcuGyc4UJUHJ9139G
PUbaScBojMR59B5ykWH5M8kMJoO2jqh2QMf0ao0hIixTXCSTK0J6fZu4afsd3LGF5CJjwnvGEdY/
/8hUNcg5rU1iiSnv8x+2VEOWYzTKhNufgn2jOtTc234EjRiJ3etv/oX9RCN+1Q9CYsBDbeD5UiPQ
XzmWrsd4vBYQaDVOt4GFUVHtFR9eX+r5JfPrI7PU2u1fr5m/pALAMqqak81S2oXjUUDHFHiFvrFr
n/dt/r0KvaM137VYZ/0Vf3xU13DaRtqRh9uXB+rfykznk63j6nIqM2fZAP7r37l1tVwCFtBvbOMz
FYnfi8Mk4mWChRKOf7a4jnOckOLeCxfX7k/00fs90Av5zsXVJyzKJDjEKHA80tUo9qWngBAjifAF
6SRgVq+/7OfJ3L9/CeoQjNoR78D35flrEFUcoVxeeXSp5+Jao+T5DfIThngTyHK7EjN8CKv54I2i
f9/ovnpD4eCFA43QCGeKmP/rxn++PNNPkXW5AYnVMabL0hD24yT7CIpo957EH1XSHPDFf/HIDkKV
FiIi5l83sQu4wPCn0gunulgAo1i07Kh9LxjAGl+5XudLEHDl46jn6ZCV7vT+9eVfOkl0jpD2otpa
t9/zR+5zM88YceNs65tqn/h2fzuVeXTNDLj//vpS5nrH/Z8E8t9f94+1zkKzaOoRuufihRBjMWmO
OwcpV20fYqNXl7ObtEcv92x68ctw53hjdANuKf9U2bV7jXB2snv957z85OvZZjKA/N5ZojFLSLnp
yF4TsxrDDuAJB7v+STI0/V+udB4YjRjmoMFKVRHM24g+264ygY0Xg1Dh6w/18lmGbf6fp1q/wR+B
pBBmtNL3vRCY0/hucct4N82l9S6RK01KYc0KpQotfC+C7gXA+bodwZAV7ltl4Ytv16VgoDVJW//c
Jb2nTwmcjme2h7kNFydatmjB2MCMUv+NZ35pKdumrW/iRkUj9GxbJZGeoZcSvuxkAtzcortlqckO
C7o7x9df7/Oi7/cO5s0iGiVX7bvzpTDs9A0XrgRkZ4aLMnGrz4FocV4OZIkBiNedXl9PvnBiuHsI
iBKlml8yen9+zRhgVZb2NV9Tmd62Zyi1rbGye+MCeCnq2sx0QS+g301C/HzPeKUsLWWyyrKY+qQA
I99gp0zeLyBX4B0OQwV423Up7eoGfKN+I+i/FHX/XP5sy04gp8GVr0HfoW1f6MTfF7lbHpLRAbtN
vrylT5Qd/os369CEpWlAy/W8n+0MsajhJq9fEs20QlbFBfSh/I1VXtyajqSGxCjJouH7/M0aaVEi
x86jgQqDV1TBlhMxWoBwyd94iS8GV84U/QGa5fQ2z5YCXqndnDonhG7EDoGtI09u2k3HIgd2HaXz
brKgzS7y2OV981E53vKFUbqY4c+65hs76sVzguXR+tA89fnph7Llda3m7WYDNaYYW3WNIklwrTMb
vM7YvaV1+OI5+WO9s4pHJFCeGfXz8EnQbFWHAyhQ0eCNd/zSKnQGXXrGqH5x4T//mlE5ACcSxFZd
GOW92WZxCLNPXPzznfnnKuue+iOCd9WIpc3ScObdJTn0MWIpKO+mu9dXeenMk6jb6yzaoQw+exa8
OECMG5z5tFDtafbi1NjkKhs/DTPTsw2wKUXzjpp547XKNA9oIPZv/IQXDgezllW9jC9H6D5LPYog
s6OhrHzwkXF/2Sf9an6bwEpjiP74+tO+EGICciy6Z46k/X4+endF1P4v6s6st24k29J/5aLfI8Ep
GORDPzTJM2ieLckvhG1JnOeZv74/ZtZFWbJhoR4u0F0FFLIqXclzeMiIHXuv9S1tFhWXMqLyecwB
TYOt8ruuQo/IFoaKOtT2f77mb54WronXH93ndjjcPtNPv2M3L0LkC9eMkgYCfJrqp5o0Pptd/fYq
Bo8jAzKQZh93JDXaCFLhKhOtUZaBY1Rv5oYv/vNX+e3tQzHAv5BPsMe+/yp5Zw6LrfNLJSYWCvYF
J9shf1fPqxqMK9rL2c2Ege2Tq/72q9F5c7h5kNXlhxtIJW7a8chVG3oTF7RbrbMs/nSQa/DZPxSl
KCM1DtNUKZysPywdnbEmQyF0lo6JKO1sUO1jDzh9D1tiPa9F39+nq0kIUAlKRWiTcchqYznpjDzD
A9I0n7WkfnurJdA8gILbGvPhViPy1yqpOETT2wUjT5j2vMck3xzyeulZugv8YJaJvOfPv/BvlgPu
wr8vu92lnx7WOIlRxTazCuQydTujHgGUiFrtst5tggJV9uIps3W9yZGL389O8sn1f9OzgnpGe4hA
P+ajvKnvP0DSYe/PKwj6bTnjo7XVUGDAAacBuKJT3xzUzi9rR+ibF/Wafl8ZpfVNgLIdEeuu5NjW
q4y0jRzPMObPt2aDTP76hNDZoMWjUyJ93Mx6G4PmrNMBoH5FNzLYKIQxbotLTsvOJdJS/Wkmjjgl
KcNPjXDdNXLA3DjYy/06WdZr1xJLrPKQ0MnEOmlAJ+yRMadXuGxQ6cZOOH7SIvrdi8OEjrEES9em
UHh/LxeZCwdShRMgdgGMESkALtiyP9njf/ekkmkI45knByfZh1+sicuGgWfKL5aPmGWTSWC/VOG0
181N9FouRrS5Rlb5yXV/3TYs3oytQUzbltpt+/Y/PaplGaWpcjlFOHod+THanh1a93yf9nhi//zT
bzvQ+7WBS5nMldAlccL4+MtPaS2wPTHK0aayuO6mQc+8dBpnQtmRoBS7zNTS86HX8DarbMTR+ufL
m9vL/vH6aIl42vmiyEy2J/OnrzrVw1IUTkSy4hAOlp/hlXzNxEANhdbQusT9gbMvwU50LtNyXndQ
eAhEKJiUdmZXJ55Vxqu9czWMWYHVrunkGaJQ2NJsDJE+sJo0OmjNaH1L1hku1LyGRBSwQxqXqPqz
1DNU0hJsprT2ltLcuNkak9+6aBSrr685trii7FoL+1czXxFSgxfxzzfg1wfZ0kCsMu6iM+XQqH7/
/V2GzAb4btZmmUy7riJ4paXL+R/3LbnKJsvgXWHT+liHkFyXyMjN6L3hqwuccnX3ch1fM6OYP5FI
/O55AlbN+sbwcEsmef99HESGbjdwJRSrNWY703jQhhVOQt1KTDc4y9+Mpd9NQpqfzQR+eyvhiEoo
OTzRf3eVf3qUjD6zCLWia8yhTq82A3m3Y19NDqa2qKdwipqDsmt8Co4CeZqwFbaMqs9Y1HR4OGjG
RBbeSMwEN3/+iX9zbtmOt5wSNuEWf/GhCuw7yR6XjzSglg6XNidQ485GDHrPHMiCVVhj1lwzPf9B
QLHA1tJj94ZvwUsIYkVEDVajYfmP+4B8Jouzy3bI30bL73+nJLRjTISLCngqq8s8xSQ3DOP6oltV
FczNuuZ4caLPBDS/W9hspKnMNBmAUfi8v2prxLyElqQkX4vJjwwJD6tVL/qMi/eTm759gXcLCwRX
BYhNsqoYiEI/fME21DvXpdMZNJqTnzqolb3anKNblpvhPHESmDsinoyvsAeK/ZDK4VDhN6YX3KS3
GPXqH05jxS/1bGjXNiAcGDidlXyy+P6y7W6fkQcDNRTviv6xPxdGkYhr9HMBAfbz9SBb8SNsw/Bb
l8E18SA0xKROEmfxNvDRnhZj7Q5/vku/vDIfPsCHUqydSicG+SKCYYAZFcXuwzoS//jni/yyJGwX
4QBGYb3lcXzEgqa9kmnPPhOkjjhnlHea5ZjKZ2GeQ9A56y15K7v2k/rgt78+IljOXPSVmLK+f9Cm
xqpjWyQiALgaY4GKiohlz245zTaHpIzE05+/4wddLG2z7UuSFE+VzSkMaNr7C0qBgFEJFQZKG8Ig
GiIZpJ1LrsKSWu3bPBbN97JyJdq+YgSgiYzQLj47vP/ydm2fgYJhk2sYigfq/WeYec7iSFYiwEFW
QfCPGiagmrwcarBUf/6+v31wfrrUh/qLGWeEXoYHpyxn6zRV8e0Kf+b454v87keESEyUhvxb3/fh
IuSojXMkUhEYRk5ibLnCOvCcxtEOYdFpjzM697c/X/GXgo/TLHfJ5ddELYmZ4f0dBFi7IMIi5a8M
w+5Md/LlQnUqv8nnCHzLOqT5vlxl8cky8NlVPyxVWdhHY760bjC6brWX6IvejC1MuuncMcDCXZ+L
pQs/2S5//QXZXdAEbvYgiUbiw81tsnW159gIAytNFGkfpQ3eJ8pP/nxDf333uQrSFEocUjq5zvsb
OrG8OKsxkiPtkn7gxiOyexAA8XlCOAXgTeLND0W2YEiu0jz55Pn59cQlt6tviSn0zjVKzPdXzwQl
Y15JUtRdI73stmOWD168ubfN7txoClCFeVOfgABRdwpIxzeOaNreZpZ/So5mfCaBPX5S8P7uhlDq
YbHCDLBpJd9/pDqRSVtu9ou0dcETED51nIle+hK2OlA2y6jkRVNCNwhKY00/uTbCCP7pHzdFPCKS
VQIl6y+KUJKMFxwasFJjs3fOok3U5kczqI4dPlQ8zUKj+qlULa/SSJ87j9PpXPtaMmGldxrDTime
BIakTDa2PJRDDUMoNbX8kd0+fmQAew0DwB1A4+mJtYu7uJXgG8yy9F08+YyVAUMnuzCprKd4GNz4
MJsVrB8XjNp1o4UmlnBIhjeWHLWrwWyzBO5Q0Q5AdwQrmgsVNAuazhltj7EZcmlYm2iSao1f3yva
0XzBbDG/lYjvz90169xdptr0keCLsvVKprz02UlXvDPrpfrSIoHh+9RL80Vi6L4IRzWDu8tdADaN
iefRK0Nguv5Sqjz3S/TuP9Z+JkpL2r3oPVxAdoLPpbLmUyzfY+8Bkl5iX6+meqYZnvRHt8gbcszg
RXMGtushOhfSWFCxa23z3QVJHgV2s2onSFWGxxmNdLrrazMxA7t2qvhGTEbnF06aOfeZSUT6lgja
tKVPL8kZASA64qg1kYsGA88r7uoawKIyHoie1jkYKb5fARIAuQDkAwk94iGJTEYcCbifezy1G5Ru
UH1eMBicCF8vzbiJcUQVE/jUGNAIAdeKCDlpD5CQCUVhUgI7UX3r5zj72o4Mv/wUVHMOEdYC3K5C
B2fvNGRT78Ep4ty/6knW+bpK5tdRmtpNzUD6NZ4yzMiaXWg5CLooIjoBA8P6pXMgHe1t8sSzY2db
DWTGFSanN88MhoJaFxBL28GhbGuWbrwDjEErR89pZgVwnji1GlmjgDyaIE12OMC79ZTa2emZRFhw
A2tnMYzAjU2Af9BLUAP16yzeloZngDQbnfaKFbXXdFqIquwyBVVsonQgJJyQGB51c7QvHbkCe8sH
rTX8GI+w18LUO1Q5VmYPAsfywjgAHutiKkLyTNYefM6huh5RM3YejMqy4QRgorsSssieFjjQuTe2
Rn5Feenc9ATe3CFKINp9baqadqdR6tdL3aRoo425nbanchrPm7Dq7P2kBIRNHTEBqdNkNGXE1hV2
vHMlZGaDl+2BTs847XCim1iwIrs9SVpNG71UVlYbUB/N3xk4j99MKCVbV8PCYSjgV5gY8cb1ToaR
dsfg0/gq6QsCLx9hlHjLsLb3YA7kTPaxM1qIgkPbDowhIdFmqBco57RLktfeDJfTdKTV7XV5El+H
ljH3p6ZeFKeZIMvq0LHrY/aW8dwSFiQmZINTkzImh+sTNEwJo3Ons+Zb0Qr1dYUXdC071cdHO42x
L+ZhJgNCsIGnx5xSLiyRwonLS6V+TIMbmTx/06idCGEbq4c2kHw7mN6j4xfMM2F+wVuqvEEzuyFY
StN6bfpsza9HYUbkl8apmI423nnHg3NgmJ4y5io5idusfG6MunwGqGN+gWKzkJHetMCeVCfdr04a
ka9ElmNN66KO8tkvYKzSuwMbANlN1BF7XA+312vNGIaCOd1DXTeOnYwFJk4XJEW9ng5ZnnyfCdYs
4b7l6VMstYSkzTprWYClbL8XY1TfRyjldb937P5J78mrONpSLWpbGAbbBxwZP2iRbT8Y6ZB1e8tJ
546I7qSYn+mamZCGZ7jtuyWJjZs5Ccf5wEuBydxNTI0IsLaBuFEsCKq9Ik06dQahSPQnoaXb5p6E
l5SIqG5m2O12IUh0YwmV8GuBQGm3gJtNSJ4fAK1q/aydIrjfwMe0zwV950z7WhM1ORwX4pp0D2hO
D8JQ55TjpTYMvUB1Ftz/meAJ3bMTAxNFqUlSMZ26V1/HuYu+EJiE8GuF2RX69TjgMFtmTXRBltq5
dlIR9RdBA0dSdcwKNR0gU6bwoaY0G456bptfDODZ4QGAbVucwBEfauiCWgx2DGgM/zlFkdoPGqDP
M8MGxBHHnfZG1ix+QmvWsuE8l8XUek5KRe0PnTWFD1kvuvLaNJiDHPp8hSir0M/yd3GYwpiC3rgA
ncymp4EoH2KtZJK5vm42nX4Ej8hPZWKBLV56AC5TUDsz5v3C7uozfdiAdnZiP2gEIT9ZVKDmjhUU
tFtihsmjbbb4eVOo39olaDSz2mVWWabfQ8Gu4+kGZmoUCS6DUQ3OFg+dvpCkjGbS9RVJud9G0bkF
fRhaEwGc9nYm5S1OvqL3my9XoqKzWx7tqQriiLwAMq3Ej9ayhuHEHMLqm8asJPPxGa8bByuMWDtc
2JHmaTLkbAJVKXqdhdedrD20ykzuEGGiJsBq0GfQ/+zlMSl6/Ysww7D2oyRjnRDUIZBJ3ejcSrLW
gOVUsLVrVm/dR3YonprOGjmymzPnAdEBOYEbkaY9hJssfjRLRUAalMbyoUBGZARNNepvohn71wlY
wjNu6YkXr7HSMxW2ipKhXNToQUZWvF1Cq89WIFDlvgy39O5cJfmJlJ29kOhaWtc0UvKvhoqNy1aW
BgDepar6B7NNk4u+XM02cKu1uez4U6THujWIXQ3Q2vfYBHPhJ2lZQK1YRso520nHV0Of2KwjLbTP
01qrvw5VO5A6oOlZvyOoDPsxiGd5RoIl+bBJsjb9AdCCcHw9Lw10JgN6Zd8agVfw+VcJXgzs1Y0V
l/NdWDpQ4FSdOPXluFqTE9gTbVDKuMFVTBV4riGxRFXDToqq3eMUVMbBgmMs9G0xLt+yHqwzpU0B
nn/kvlyIDc67pSzMhFpEG8S4ATkcGu3kT2bxCkJnTvy6scRFbsYpYGrGNnKy8TYnPELsNvSQxkPc
V9lZ7tSNswf0lj5XvI9wKAeRJ0HZ1sPq570lnhxYZQTf9HH3rV2WWfojJ3hJpkPtnJaVWfUgiTXM
lTryuW/A3g+amfc42Pm8XlEYxgGckAYCZFaRtksK8g98y9nAcci6N0MqBwQJmLSDPgV2aj0106nS
gnQV01krhvgS7ViZBVqvrNs8AWBjS5gntiSb2C+ylPLYagBSBZNR5xgCx4rtuwpXoORZLmDXhHNd
NjuzIt4BMLgWHlKBcGCnpkgnGwNMRhbopHntmqJqet8GC/hiFfPw5mgNFVEZ2cWFi9NGelE7osLP
l5SEj653YMhybGpNvzXWNqQgwn8NG5BGnac3Mhp8nJpZTWAsCydka/bJvSUBnu+WlFuzHbKMz7rW
f48F3h8k8MEwgOE/tybiR3Vq0aLmhNIuAiwpMQ4hzjEk7bZVfbbQRYLLu5inPMzrUTT5eHRUP11L
QpWDOU/CO7BN4kR0aj26Q6Rui9UFgI6E9qxsR+lJQN6Hasj7A+A5w59KLaGIGBCvrwDu06yD1lc3
D38+p/6mf4O9FE8z9hoNNMVH8zy89XUKew3MpcsEzHZVcUE2iO7XtSUvbHdI/Rx2+yUFdmwR5rGa
l91gx59ooX5t4OCd50DP+Wy7uR8bxWqG+DfOuRtYRt77E8TjW9YaynF4OP/5wfzdpT6cQ4XomwYm
GtnhQI2OcaZ3dyLKddobRXvIF4wSa93cW5THj3++07/pO+DvwUolHZOQk7+PqD916e3Caifm3hDt
7NbY5VnW7ASgjd2fr/LbO4mcmRM2OkFCFN4fs1eNpNQ8Td0Ag1jxWJjKAeOOge1A1+1Tk87vL8Zx
mg6gAn3wocnhsqNbbUL/xkrnCp47Q1Iqz1t34dz056/16/mdB4Rmxn9fafv7P928Crwn6nN+NQZi
8zFWYXV0lnlFfKhQ7kb1RER5Ft//+aLbx//wrtPWRD2AhZSX/e/xxk8XlcMUxjVwRAjnrR4s0IuD
RLuM63M9DD9zYG2P3S/XwoHEGIfMKr7p+y9I+HTVd6pwg7AxrNfJ7SCAbZkQd9XcAz4ck/I+Ls38
yRhW/TBX0vjy5+/6m6eT1im5eRb9agaiH56byQ4puw36xqYxqS9NjqtRmcn4zzjufwBndDW+tv3Q
vv7Xxbe6+y+28pdvfVKVH+lG/w+ii1Cq/nTrf4lmPk++L99+Jhf9/ef/QRcZkIsQn5IHSP/+bx3q
f5OL3L/4HzVciczS+FtYvv8diWn+pZOiidwROy0zH17Srhr6+H//L939i5eGZjXP1T9/9z9BF71/
G7AEMt1EhLiN8bBu8Vfvn9BuMRk+cyLwtp6+5/bdPJAuLpJrKtD2TrX2/Emj9v3qwgiLQzZyXNqY
Lo1UJFDvLyi7kiMQDEJaXnkatKBcgs4Q38eyDfc//QLX/7xmP4ca/4Mi+ffrR5AxLAL8VH+bfVDK
kB36bn3RLBZNB9Ajiz/aBgyvtR3G2h2ge2EuhW82I608QstQ+e8id9bAyQROoWUtO0eBn3nMEy+J
+yzR/VBPo+Ni96bjK33qXkyO835ViDU6EnOmqXOOY/WlEqFBtO4UJUFXyexu6B2CRHNnNvtADEDw
z2FQ5s1JnLtTTn4Mx5cdXAq9+jHryGj2sppUdLDVavOLGBpha0eczcQ2lCnZQ0GR0VxH+uosxEYV
KEYuQ1Q33XVlc7zEMlbj1U3raP5BJ7M7azdNIubzubIugCir60gmIZnaKvmRA75M/FLqBXEoRgcL
NQgVxweO22nUUbOtbpZXV3mqhRdEX2UIMxOVdY4X9z33MrAhypKzPOmo5c4liFjTF7DupwBqoB2z
2c52w43h8f4RRSikntmVeyq+SRRpczYvQ07tpNHFr+ikgvonxaqZ68WT4IU6zbOgK9q5Fxl2J5dA
S0MLazlk49KaYYxTvNb0IZwsSQO4etX01MTp1FzISJTlvTNVy0QWRyU3tGLaaKP2RSEU65btJE1v
DqstTV1350yYnPs9qpxKtB7H47Lt4Z8LMzb3XdVMrrkjpKBdmQcVzDXVVd83dtHdJKJoVB7USNSG
yNcmMoLo1lrWUiP1jhHpXqu+AVoeJH1qquJqHdSgwY4qm+KRXLV0pZKtY6CpNZV69y1H00k+pts7
y3LDFyCdPajTbpBY2cl5gGos67jKB7/ZUqhdjwnI0twqc+iK6yIR1hX9PEESop6MRTBba/vYRIhD
D83YLcW+bg0GaPyOdhmYWHull5IONcIlyE2ON72dFscRnqTjz7oKI/pwRfsDtm+He74e0vGwamRW
fRnaoqL3zT+N1jBnhX6IrshdJSJ2JHEN6iD3GmQuRKvYa5QzZMFQuarx7HKip2LRuHRBccnkaE7d
SkBHE8G4KgvHvEKF0/Fr0l6ETWUng/ky6XKqT6lzZHWpgxU0z/NxbvKzZBlJA6A7vgh6QxZpk3cp
EFPyK9D08UfzmdOBwVthXNoCkx0JU/Fkyx0G9NAIIM9m2jEFzVmReo1w4lWDa5sdZTUs0RlGsWjy
O0Nvv5NBRisU+cp8kvS1pZ3WIhlDMqQZ6kXrKRmLeT/sujbrWt1zQncdxn0498Iu9pWcpe33GTPR
AyJ2FQU9pYZ+6DptobEw1LRQMfmRDbfQEvYWu86KIEwknbfYgH1Dy1GUlafJpsv2xUgA3dSmsjxu
Ui74/wSCcdJPJozNcNAz9zpzEacc66GY7jM9MqKLkBfZOcjGGPS7aLa2jA3C+6z0S1WFs300mX7M
sW9aJTCG57lE7Uqry9XHHhx1GaaeNq8iOS5dKhmhM7zhs9iJZvtmGov6vExTLT4RhpM3h5Yi6oVe
o736MRNEw7PzDBg+0d/R5UJaFTx8uEZ3iZ6P8V7acLK8ximbs2ydndmb1klClS1ANgcGG0IRZHoy
zHc8lRMuyVjG1sMEkX2iJdznNFQ8a3ZZrJ8R0tcFQpfatdL1mTGYpd+Gsb46QYkla6m+QlClMf6s
Q9oHGe3Rl4wx5QVFnZQ0YRhhGZW9q/rVGaaXqCmJP3P80QrpQX8fGxDxkDzMZRTW9MJopCv+dS77
n6iU6tfyrm9fX3tKpf8P6iNkiz/tzr/UR3db7fJf/+etTX68K5P+/r/9UyaZDhRH9ER4ITSKImsz
XP8DeNTtv6ifbCoGAyU4BcO/YsOFYfyFxg7dLZG4m0zApXr5V5UkLPsvvBMoVKn1mQxu/7j/IDic
uTmX/6mWJ9SXkovsAeRFIMlQuXw4Ylrsw44ktcNLbL0w6HjRgpNQ+lQNnL0fno3ZosM2irJT57Gp
rUSZmuhzQURHsqsvTbY069wuhqYI2pocVd5Di9xjxk3xemlZ6eDcTI3pRrSM1j4KbzPLakdeOi2n
C6OBJDyuhZ0eMklT+NSYat4MTy+H2A0S25pGYia1Lf1yIWis85UwCCwglWdhh4EORRhGDiJXR08f
iuiGdNF1DqTbLvZXrcv62vU3EFt0yFISjdj+m3CZr0zXJPnVW0srHHcTNPD+YVK0nXwOMyQuzQ7R
hVdFVQD/z0pik+40Q8js1qDuKL53dERuZEQa6o0cqH5P7arpwPbMlSoDQ5+LkSUOp+4xH9vRuR9I
UZRdkIzEYZBIOpX59yLq6/TYO+60WoEBp604IR5jdC9GMsUMbGqrUssF66xM16AvUCYBWSTqMbqE
WDQ4CSk9S7U8y94V6+k0N339ajoxEz6vH6su+ZbHVcaYAOkWcigiUFxWeaJc8GRncaNnpNvFafuV
HT3pLhNbOMIz7XoSJ+BDUufNIaCVLvzGdX9dMqUTdDSbWWLR4xonUxgB/iE9j4Lc7kuz8eMW+Pgc
AMOs1iPTaF29kfVlyyApV52s+Uqv+NlIc7SgJ/R67UZX5WQhNPUXM7VtvuAYCriODh824UbAQAJZ
3hRt3l3lw1iZlyOT3vUJ+SvOL4R2rKfhycg0pftqzXoXPtEPn5svTT9V1bVqyF3K3QZSRXK/hVuf
ZZOZfYnqrD+JJheeeqaeLDaoF5J6QrxJ4/ikOVEdhJG1bSDWchNnWeVb9gxjsIKI75FcSRlVkBPD
jZjn/DrFB2M+mpEVwrck0Wc6kwYVFhShZNKCLtHIrABDaUE9UMMI3tLvcre4z+eqTL3USqt9Oq7r
TSh6mMsTmSkI3LRZ85QAfRyYbpx7xHXwcTAoboa3JLWfm9DU8dUjStiii92Jgz15n612PQk3jEI/
cmzBhM5OEjvz9Npa0M4tSaIdEnab9bsNMb0Pd4CrpXGJy7Zar3KjzoxHhsHDc5bDg6I3TBAcVOWC
rp6bj3vesPCZP0q7th5MShmLXCW/ifj3BQlvrX2q6QSU+ZrWjv2tqNcMzkvcx0bOfltlvLh9VtEt
TkbmwN+XwnWnF8fqXOeEobKQRwGiJrloFgD3b0w8IZLqYkjCU5sBY7qLtWUYKLdNqpKrtqur/riK
rrjF4JZmPjPYUOfRazICZtnWfWvoWrAoI0gk31IENfvDIqpnMTIrD9LMrFMvHlg6LuuQdwaoXGJx
FOCmYiNggw3cLHOOCs2Q2tMME2Q3FY3tu6qv3F3kVJICgNKedrxIzzMgkbR0sy4zz8KVSfSxJ4sB
4iup2cxVaxRXO2OqiifqAByKCIayM2G24zWZryIPzDS1NxiZlXdMwWX5NAB4fyW70z7ToWrRbk+m
l8pwRrI+J/u2iJ0nwjwXCm0OnScJX1r3sjgUe2QHGaIcYe9CAjkIXUKLdMoHEY63Kq06Ia0VZBUp
v1uIBp+MYUH3PLuzLb2kEMmPKJzEI4jz6Krnn0khSQhhvpjLrSyd/FBzijk04bCcl0Ze3EdpMd10
EMWN01B1b7ZmI+sIk9LaN2Ktn+vVrR5SNTkLA0XdeBsNPa+ZZ9hoERZHeaRLqmlXOL1+H8GtJ9eo
HKM3rTfVk8oNOyfKhVwtGC/2ru0L0jEHu1U+3E/5xbKneT2sod54cZHPlMKVkZ33Y6GIMzHC5oos
I7WzJyKkd7rWhrlXdub8OrTjQ99yIPfUNJZPVqk196wABtg3SwAeKUhDOCHN2npx8tG9TDrAmI4s
o8AsjeUiJ9voK1F5q36eV/20G4ecJBTHmNIr1aSKGIN4PqFHmX3t6oGwbr1yhv3o8KUYEGgM7qMy
4iA6g/PxibLR62Nt2O3jxGbP+Wg2bDTOo8X8QjjIq3QVP5WaGi+i0SFVINStezvu2udWm4Y9NTIy
glklt2AZUErns3YclThdnBi5ilnfa9ncXE4WbNurpRPZsU0X3TeBYY2U2XI56+mE8t/7Y2L0xuRh
QGtI8Cm1UxNm1EOrJ98twjpO9Tk6x7MoMYNPsv+i01HnqQd8p6zhKluc/L5e15Up1Nj6RCTHFMIV
w6EkPO8rw/bl0Lc3Qz5UZ5wcKAXM2iiek7BTp0jQxS3Tvizoy6q60kLiCoxMRM9uMraHpgAb3WhS
vOUrjQHfBae28Wcr62bWKpLc0ADN3mJxF0hEHqO9IBP0PF+HtyhJr1yVnJTg0Z5D3bhWU9bdWU0j
dpwFrcdGJKVvJjQv8v6i1ZvhBFEC3kJRFdpbyGHGa0lhstqOfDI0xF8EYyCvR+gyl4V1QgYo5UKH
CZmkF6/QRhYW/NgVMYTIoxnpTeH97FZyz873YjDpHX1bIb2oi+FArmN1Vk/MKcs2hRzU5bI+qQ2g
+l5Ta6M3JP1VSZ8Fp6HrHFlQ3fNiTcWhKCL5hTJI2F+bqh2jl9kmGoDRd9ncZrlmIo/JMfC5Ccdp
L0zD/jHPQdAFrZ3gjUIg3hXBKMKhrgMF7Jg4QEm1dizQiGESZbaqntH3jd9jp7DroFvi5Yi+usRN
BD1U1PpbDYdg2bPKFa9kBySX6BQec+JWnmlosz4THE0Yllb4Q9hFzZlZj8kxJNo7IGt067TJmAVm
SBkKKxLP81lkvrSTeq9cUrLmZc7Oi3pxnng1xLJLhSkPlWmSilvFebSvqDW/bO0bcZLX27I9kEpj
+wMHqC3NfFl+zLHY8jDGpOqvCHhpDlFbNz8kqRDkjIBwXsF9fR3DtMj9XrPHILSJ12EWabj7tFPd
jozZehfWJDGmqRNxflYo+eIK62yTEy1Ay644D/uEzxMxsK4gxcmQWJZ9UZflOSFkyG/IFz9UmJcJ
zRFK3yOCG3dhJoThUTozz7c6FlTPnpBIzavBcXo0p3MzBE9WJzMpYPgTpxcXGsFdmSXls5NJBEak
pj3NTBRvZ6ImAHartdkjs3AenbYjXGLMyv08VC9E9mlHVEZ5EKWac0FGVnFR2RPBQc6avxSTYR6G
zNIYEtEmatyhZaU0i6sWaQNDnJQU8qhLbsfJKv0uFvo+nIrigdbteipxHjzGqn7ISRbZMtG0Q5Xi
OzFkU/tzrl4rnobD6ObIByR09TpWkTdm4y11QsdumlgEMpEp4NscO6+NMoxP0lVFFy2TCiq7GQ/0
SsMtq7rXJJep8HkBGCxZVoN4IanM066zi4AGRfFomQXDylLLyTDI4+/kmdjHeHF442hiZA+dLPOD
1RXlZTUN1tepKvP7Li2s2eMowpxXzEId6AZQnyrgRFfW1A5ejoys8kLVSxy9fSb9jNNbSXE2jyju
UuOtTORwkq8UGF43E1JIs4g0tiyhVezJDNe/kU35sDNqOFE10isCGGlqEgFlWCetWbTpjpaP3nlN
1IZbFC59Jj+cneHQkSrxUKSo9Hg4a1KxnYigsDk0rCdhtPJN2kv+3WiG6SKhTxao1Wq/LkZpBGtB
OIXf0t5iMAzz7Rvt7uJUL7uEsLxwmH3CyLQdwX110EAJH2+KXBGISNRFRE3XXefGZF2OxdwedC1z
dwV5MbeKZvwljkWe7Y4UV6SC1UaOCJPJG4yhYZI9lMkpUiytRVHV8iSa7QYMmHv0SRdNagz+UBcI
BSGGZX4rRuHhTEXhxRQ0p80ar+dYRpR2UfFs5wGuu5avtOAqQ39lchTkiZ0u3S1FYF4nli2xxGF9
NmMFOsaNY942QluODaG95AW2CRr9Xlrdw1SDeaXhgZJqQXck/UHpsUFUVKbPj0O3XLRGWUEbFlke
U2lr8XFh9LSjhpHXuLrFoYks+4c0Jg0DZ1YN1w7r8IlFEtP5XKzRd0XDuTshP9TAY1oB6posSYJa
Rk+839KSDJ8s3TnbhM/teiYrmTQe4Snj3lVD9iz+L3PnsVw3smXRH2q8QAIJNwWupfekNEGIMvDe
Jr6+F9SvO8QrPjJq1rMaVBV4YTJPnrP32qlLFZjb7UM0d3yKFYWjHzuW/ku6fbG1wzA9YtU3nyO8
Xa8jAh26NOn40lYdqZqS9YnIhMZn4l2wVPWxdj0s9CCnftRRThFG9xSaCAuJZAxV0DYqvpKZN2zj
1LG2qRVXLtWDqV8lZuZceZCovglqSmJxbfl9rCDtBmVq6eQVpWF7nbMoHlvy3S4YmZQPpeuVXxw3
op6uZV9U/lz39V0NX3DXlHl+rsjz/GpnEbHgaWgf9b7V6BY2S/hD1j2RwuRP3btmO90SoeSRsKk6
PBsVcaEb3erFPrOT754+R0/ZSFSfov182dOKqPy2IFxdNWZ3J2S5HEbiUFJO90560SQukYVdNe1r
jbB5uIXWWWOT1bOxdPkcCxEe235U9zSz0582UWWB8szhHBGRhkywD79bkY2C0+riK7uYszumAAYb
TzJMvsdx6TY2vJwXbO6+VXQYb4GBhTtj9rot5qsjPCp0Y1BqzkrPymiB8vODEuH5vQvD+ytN8uLS
qFtO3NOQXMSEFK8Ht0xdEXpca4Z1yMMSNSokm3QmmcAyv1phWBAb2tUXqcmQpjGr+26havFnIaqd
B0/F3rF+K9fH1JzspzxMzkQ05IEYEqulpG3zJ7l0kxlEK97bKfNq40BkyFi/C3HrRQbpLo3T2YHN
aIAKfogykhjJEeS/mGzvNorsqmajrRdQsGXM6Zr2CVV1lPCwXR1KLGUTDVyoTABZ23n81qCTfhnm
bnqsxYIeSs6WZWyjRrhPolzkyOtE6kc/WLV3rpYmSV+XijHgIW0o8ievyMwjoTsN7GIOed2eWvlH
3q2OOr2bbsZSEkI8Nu4vcsfGL12S6935TMsyva7Qwq89gHnR/T5XuY9c7LWz2nl+QNHKhzuDOIUK
MUXPzFXsQzfL7p7OR7hvktnWgsmIdOtoWk1GC72N1GGaW4u03MJKtKAA511sjEjZWzdVbXmmoRWi
h9p4EyzYUk+3Cy04uq+Lae7IlwAuUDXWDzvSm32YVem0zREYtgHRo1kwOaG2ybRc/4kDnC5IpRtb
0kuxyXVizEjFpYE7bXnHhTzCPRr7zewa6oLODiJpTILFQ8V2iVAdAjYZznD1fALBmse5lYnrl8jJ
NojrCLoskuL70AtSEck68AfHvk/CYdy0w6R917si5uC7Zn4u5kxEbyIvqFDNDQ0qJwCooZOxnaS3
Il/KvTGZpu+2ZE8Pmpzvnb7MrvilnMTQEX9Bj9l2mzrChdt2RUFHWpjZlXK1eFu0S71lX2Xi4Lpe
tF0spS6bvqkcH+8C61OVJgmjvTa9s6sQCV0HVWobK6zgAWeuHEPeKiyfw8rSL5nC0BrMcDbgrNRn
gvmGJV70uzb3RhpvTa+YhGQRtvssMeI0SOaBwQEFhGbet3VXRTdaWK8hcLxZE/o4I4ul/VMWy1C+
DhFoOti+bdPnm57wMHilKParp8Rl+TgMWRajR3dDAlZeeot0MZ23ELHi3igQwXpkJBAOtc9TB/1y
x2lcHkMnzdAsjhMnmZ5E+/A8Nka1bF0dnO1PxF/OhTXX7i8kMqn3FSRcyGxF71mctlVn2u3FGBbO
DUcHmT5mJFD1viSfqzvKCsnZDuFt6F6GHGwxsoZmSBgLx4bpuEwslbulz7hqEhXWj5LDcrNZ3DQF
abuKpBOzXBNpBUwbe/brVEbIPSwjFNsQrRR0PpM21G1cpHV+SMWoDVuu3e8YvHpMgoexP5dT3Ce7
aUXF3jWTMy67BHtxuNf5mqzLsXP75bzNMiUPVhaa8YEGUeGc55UUw96cF1qSPgxxEd5pLlblTafp
Gv53fmi0p1WoxmPkdUV/gxQZq67pZrHap6hxtF0W62Vx6JmJazdpUnvFfqF+MX1bdUZ18ORshxe5
PpcUyZyj9Eea6TbLbpkOJuVWKicf94el3XjLzHWXfqFT+1+do9xGnyGBEJJCgvO0lFTH8pvHCPqs
Qyu8BCAqowVAblddOCKcl6CIR+XiHuJwFWgTfiQ/sgr7Bg7NdBEONj3mkCFm3PB5cjrJD4sMic/R
WgqknuEtwrZib8I+YiDmUXcUhf2adH20HVs9fKSPUTDgbp3jQPvwWGSGOLcR5BzDIcw2RIond9lo
aVuCkb7bPcpHdxheogovTks45SUNWOfBAmd8PeaUF/4YOuPk5xzdrue+/NGE8+PsEmUztu5Lq4rZ
TxfvLKlJ4OxxBo92RuveG6stVReeBbgdfqNnK9DdSIOYMW8Q5/Fzu1BxjGntMEVGQDr1Wrvr5VJs
mziK9/HcaQdnZKrUS0qwsvf8LJv2He7NLY7nIqitZdqFha584TExpDMubnBghYxMI0gEyVjH4dHq
xgYggKFndFVYwBWBEegvSBHvTKha1swqm2WdUMic49HULxegAIc4d841cKWH1KyKrUS7v2uM/K5z
rW+JDajcx0fU3EZuKPajHmVHe5LdkcGj8dCTrPxLuXZ8RQAv0m8WwvwmX1z2LrSXKNOr4VIMQ/NF
6qIPdKApR2p8TCU1l/s6AV84xFZpMlBL5TmYnPmXW3qYbayOD9tOsnEf1sJ+jdPxYlzm/Ilc0Oh5
rAE0ctpwvpuk7L7qRULPkhv74nTUHWMXJ/dKRYmPb3okpjhXW8JkcW8tdbktzJFe0zh6a2pmu9Mr
V+70On62K0+l+140yCnbZqJygqxwh8aixm6T/JRZaR+TRl2bdBT9bHQeRRnXG4FdY2s1CdrXgUG2
N4e/5DilRxEX7mtluWTa0R1vjOKHIr6JJrOsQaxZz4PNbBkTOKE3ABE3qA3D89Fp6xunmL9R0ms4
70Z6Hnx4uECy6CZxFWplQT924zjDLTXYa8FH69ehx+4zpzc58xuCkxPgG0tcvixV1pbbXIp+Wyd1
c5/1gA4RHc/53VKpWzEsQHzmQd+iGaiPxRBpG5kzTgaChIYtR6BSmtl9GhcawcRe224QoVBbxl39
bcz0u6U371SvHlWWIVfBeyb76kUjTeE8LewDKdXRocl4r1Jz+lLiKbtMBnUWzmRCYBUOwebVch+K
sj8f57a6hAA1nwmLfs9EXXtsDI1zTx0zrE0ssfeWMrpKpn4XNa742Xg95ZzjGmsP2EVn0djD0TFb
jBnMrzDJZWdO4zSBO1eHKmdQYvRevtMb6q1UenuOjRI8d6Q2o82E3ujsF9bQ8ctQT2fEKYdHxPVj
AATZHrdDIx3GA2lHjm91pnJD21go/WgvFiaGuRBdQdAbo3kNWjqTGzyDVsEJSpZnnNwQjgu+l2mf
h3ZyjpDfvjJtXls4XvPBM0kPRg30XOspeypm/Ec9FwXDPlVsmC+VZ05cUKUUaCQaq3xsScyOWt7M
DJzbBns4y7cjngsDvxUPaz2xYWIh41DRDks6l+Be3X4Wufhe2XGzyXA+BZ3EjEUtUGxRCVoXshy0
H144a74wKjTqk1MFS1w91hmPFAzFgKCeRh5mos44s8eUtOmuiZ6XLKf2IwB8lzgmo7wsbYIktosv
IwPEbash/InGAgAxyvaeg2Nq3ZpdN+37ZF3ITSyVbAQq+sFBlFrDyIU/E3oRsw7WvMdVhFCD5q8f
uuXFkIXNk2hrEazh434aznyUIN4Pjkgi9ghHm7d6ZNmHIRr2nGbQ7qMmkqg+dDVtyym5GABDnNEd
ZA2Ph2DGmHWr0tQ65xmWP+WShjQYSg4piOYf8W50F0S3Zg9xRbHhazl+NNwJBQMGusO/tJ5yuuqG
6tFQeoKaIXNpmjA72hR5PAWLbiLZV0Kb5CVqgqU8OtL6OtNEPmpeXcmATmfXb2cMcNh8y4XCcDDu
gUzAVhLza2xo3rIZNGLHyQyd8DgOGbYLH8aRXe0nZHdnc9r2zyGt1PNKsVkmblzfMt5G1aMlDiU6
rbTVieqhCEm0bzQwKKK1bM+RR1waZp8/LqQD7cyl5KVtkh+usqINTalbUXq3vZa5LEdoOgK5ZMsm
bZZogxiOTnYmPV+mMb6ddspKapDG2Oi1+z1Jew0njm6H2y5BnEW11KJxb2SemoFR15gRFF7C1Cb0
zWKURlULg3Rk+EoDiLzkMRnoCs0IcHrUZoyZ23raqcVgDQJqM+5qpdQuxn10KKXLKM8T+c9hKfHS
zzmtd12dJ8SHX7NeEzKs2JopVrVN64b6A+pEbI1q+gyq9FZpaNmw1fDpSlh1yADR9Ztv1X846SbN
LJXtZ8Z44IS2y9QgmPAq5xMZ81uVLeobE207GkGhy5U25awayz8UxeFkYQIlmDdozVI2ZwVivPlc
WYvQN39oJt5RNL51W0OzWmWkWBRQE8OKQh56ciFXATgi62RrMk51ttXo9LhwQJp/GStqx43HTV0o
07z4QUS2Ne4/vvyJAf339aFHmYhGHdimf4lFp8bF92x7yTYpNZn7IW1Y6VsJygUZO2a5Iyzbq18Q
UKTjJTYtcaMvNZ0GibJmw0Rdiy8ir9a9S9EP3b8hU/9IWvNQcSwsTtUyb7JSL5Pv9IyqX/2H/9Z/
il39/yhMXm0V/zlUNWgrJNZvNDdoWP43VXXVEks0uZ40wePwD7y6/9bcmP9CkQw7grgJdLTQ4f9P
doOyBiQ0iCsTdwBgiZXE+m/VjTT+BYcHswegAlyteFD+iejm7Xfl6GDV6a4QKgHICwTTKY9xsGQz
0GuNA1xqaxiVBi6xbD+jPv5WHP+hEv59GU5JIB1sG8+UfaJIzpkIjFUoI4ShYrizjU5/amyd6iaR
TXvXzH1yF9d2dbmYZc7Mpi/HmV6Eh9ohRXOmBY6+zgDVGtrlC5KFKxyiuXZulXbxQOMrL84zy2a7
9xCoXHnTSLox7XmN+JVhTqutaYzu5EtTaF/ohoj7KU/SJ1ok87BXE52hTVz03n1SARv2ZWTpmzAv
0/MGDLgWyC5zr90BRsEnvKETWfh6T1aJtsGmgWpdGOuj+WNJU2FWWnklUkIll6AtvSts//eyfIws
XrX/exvfWdLeOiR+P+M3Fzq5+QsyEuTUXKiJhmdEDldN7pI/w/xqIrjK8BiLzGd9+1lGzKr8/uOZ
87uY0IJQ9+DgwfFwV7HXH78P/MkwQqcPfUSyZTBWHtC0NK+2Q+iEOzkWbOVW/9k+cYL65iXmquTH
MzGjUe2QZvz2qux9MvToZmDZxrdaMaLbZhzXggne902TFV3pd46d7SayhDlZ99We5EmA/nwnn/Cy
fiftvLkBFrwqvnpKjjUb7BTc0SsMRTajRzQ0AyXnOMTWpQXicqZ3MoMJSSqdqQeTBO8KsMM0b2SX
F5d0MhHxgnfxip3eD/qFsOB8kJ/VYoGtpvBONtlwqyH+VWd1K4jcGrOIqYPUlKb2aNwUYSWt3Te4
vbW89IcpH9GnVNYT/CRO8AVapx4boGO9rouMvtMLIUYGLEjrtmS/qbs6GkUZ2GT30ICwSIyvkI1h
6RzpiUAL6NKvMSKZzyDtb0sJHhx3y7ZsYxWTsdu7LIZ/vi5shhHHMHytRY1kCStl80RzXb0iUVCf
fHm/+VGnTwbCL1pDXB44PE6uVfR1Z0cpA/jBFjnyXHzxgdsN/YWp1clN2us9aTf0cjuMjFfaeqDF
Id3eWinCspYwYNxakzZcWGbMIUhn6FYhpdnMmaRW+PjbPVkkft8VOpqIP3iFjL/qHtdhWKCqLmLt
06Z9kXrZGHQoiDcVRuC7XNbTZ0bNk6Dt3w8CnCfoLVwxtvgrNXSIGWX3aoyChu/rziI15mdoFOX4
VdVtRN8jhW3GqTLODzRQ8ZVONql728Tqhm9ma2aPPWMfROtaqI7NkmRYGMoMLOxkFeNjrMnFCxRD
ms+2mJONbL1RjGzIiUIMZLLunNiwFgTzeBh4pHwdoDTAfvsomvjaP34efy1qwAIFgRBghW3wi7+X
nz8WNSy8mU0vh+VFSnXdD3O/xSx7j/KoZ9LZRX5dz/0n6/eJ0/T3E+HDwGcKeGQVx54Uv1ZE69mA
x+vrMCZsfyGCOt1bHpL8IK2G+osEo7H4U+fAsUB2lo/7jokZmwotlYePf/87txm5L4FnlB8r+erk
T5GY0ikoKo3llYvh1Vl2UTKE24+vchLn8z+/eM1VXDOZTTBMJ6t4YeUSJXANfXuBypHbGayCbBri
ICYOJsNdIOXXcZrzY2jUMBMyskJYBov4e13VyVUFPSH1BzecUTDgwf/4j3v3FlC1Yf3mOKKfEr9U
NWQo3jnqNXncb6xB146UN9E/v4qNVJ4TFpE+6272djmso3b1rLSaH6Wiv3GqiV5ubZjPH/+Wt6ed
3/eZT9zgq4HHbeN6fXsVx+1tAeWUjocZFzvNRsbX9KLA78GUfGbiejDlYAToPcLjx1c+KUrW75Wa
U8fTi/8OlPXJ92ok8wjjjxdJph1cgqSKQTfxvmm3qVQe7b+5utRtW3vh1AoYaCIF9vbjv0C8s+Nw
7uWoZDFUxcR98pKhG9IH6a47Dt2FACVTvqG5H/tJZqe0Oaf8ULd9tO8GczxKp27Ps1QMh0zYgC9y
Ui1EPikcUSpkp+2WzyK73ln5+cLWXZHpwnogfftoBkFMYJm4UUAPUVxntj3cRhje6iD3lvHCzUXd
7j6+Ie+9DGyG68JGFfXXXjOXMzMdEyoG62wBy7NbGNFo1Ss+DwbBwkQ6js/4UnWuevn4yu+sqhgj
KTfgfWFdlCcvgxcNjEer1RgyNNRirckLWU/jxotwSTPmoKNS09b/ZC1756qr95q9Ahc2FerJyw/1
vh3zGYNZQ7vcx2sQfZlwaNKzM6cBGQ9yLxqbIzOWj3+tfGcFcYF623zdHAA5/b19tO3cFtNAgwiV
6SJBRadVd+jIphB7G5rVWYSIxNpGtl5rZP+O4gyXmDmemcUAfaoHoO9PhcQU2Yy6/isxQlyTBdm4
cNmywkARZ0VpzeRWLa9JYS4GyAQAFr4VjXUROLls8i1nMQYnInfdBzeS4CU75oYo7eVgrRT3AsUD
gpQOdRYDxOq8y1Rn7RSieFLFqDuBj7qwgrBcDoGhGc6VG2P23ouwMlh2y1VU7PQOo+JcdqL0nTnz
Wl8xRZ23GKm6T8CdJxHLvxcxTsIriIFyG1z7yZ5kelo+WPrCd+wZ/XkYTdM2xRRlUtNWa1ZEOQRp
kekYH/IJnppEFwoC6MrzUnlQWVMd8XrWKDJN76rpdTpyJuLYT+qG9x65Yzg0dAizon91spwrw4q6
coyjwACb+CNlTUOH0oxfP36z3llUXSYkrGXcDodX++2LJb12poeZUn3FCC9pOseIDSY7any3p0Pr
wqq5AO7L2MXt6SAmjDE/Ka3f/Z3Yjpm6gy/F8Pz2L+inDNmmsjXfTiHAC1x4QYrp5RNk9HsFPAeq
FV7KBJ825MkP5RhXoMjJ6SfUlr2TORwtoQ+W74VEDilrQGutito7VkCu93gikp3bzMmN0S3esWbK
nPngqsqnuGLZTvVFDzwBCAryav5Z6MvfiypfOrZvILYGa4x+ckOUpzOgIMjcL0o0nvhU4m3JiOMZ
T210tShPHFW08gZ1+5MN9oQhvX4WOL/FWsJz5dWC/vZREM0AGzTuNL9MGyRBRmRdl1hIj7qKrIO3
YnecZLR/0fKBfgZV7yzV0+mqrYZqA+OnKf7xF8Cfw2iVrWyt0U+ZEEqo0NCLBocPIJhNUU2QCpUx
fHKVd04vklefQFqEY3hJTvOd7VHOJTMm8Ej2UGyaGRF10ypcPaIZjX2BdOhm4tj/hc4xIKk2nVag
I6MnzDKV3KFsLrdYGL0iaGHR6YBy8lvDWZx92TABgYEoXj/+ZP8uQvh7fx9CDfI8+HDfPqUpS4qq
72kSTFP1iiMHp26uaxgQcMj0n9ycvzc8xi8ELvFOGLaJ2ezttaJCVppQ3BvmHi7qvpbBXZqbj43S
7cekKqgtIG198gPffQ8BL+igANZ0sL/KrILmWwtyzS+9+NFBLL3TQ4vV2cj0MshVtsRbrYhFQHCF
mwWkLpaIGl1SxbM5wRNv2fU/Yub8z4fBWZpuJ40Gvo6T7ZfovHmYOFL5c9Xh+W1mWlFavQItp2T+
jJDw3gsp6QBhjqQbxKJ88hmasU2HwOOmG6Vm3g3TTCg0uryGksODI5cdKkPDJ+5xIJ8OURJiSi+K
EkFhnLt9G+iGNedE2Mhk7xB9NL94eVR3Adl0PZ6DpvSSXb8URRIoy47F4eOX853FS65vCqcdAi34
GW9fmEKLhJMN/O3OCGN1TNP0UIFF9CsMhfuqlfmlEcI5iujIfZZ/9vdWxlpBw+N3z5wbd3LpVCwt
/QkU3oNrYougO7089WnRk5+tIcy/ZYTdXRA2ZVk/dXNaHuZRpO3m45//zsGbPwIvBRByDknsNW9/
v0J3BH1e8EfIMnmYmtTa0NBFajMs2viCAyLpCKlX6WMzdXOQWh6lWFjH+icVzjv3wiI8ltYYFBOT
I8HbPyNRNdrzCE4h6bnLF5LCUht8giEuE5B8y37CuEqgYdKMx9BTZoLYzxH148f34u+NXfIU1241
/haiJ04+GqWFndc50AiWUCLZEVO5mXGhf3IEeWc1tJnyMYdAZbm+dG9/KTA61bsVa8XkeBFW0SaN
A4pKp8AqY3+W8PfOT7INtkmaDJiYSYl7e7G0QrYx5NQqrUkjA9mWIByEZMHPlt13r0OzX2eGyX7s
nTy+zMnQbDAo9Z0yhEtSDiPUizz5pN18ksjze1mzjdUfQbMQZeTpccbJsTfKYV3WPBsBRb1MT/Ew
dhj1kqr7ahdGbBydzECll4t8s0C0JdhCi34Y04BBY+zzby4OF5T0lvOrSCI8vJg4h4D/mYnFokIg
VilHz+//8XtFMcAeSDeArAtjfff/aKjRS7RcZaKazmdXbDFjgIzVa/nJQrY+yrcN3xXNRIOQ521z
5F8f0R9XIaKBPgdeH18r4Z12rJ77xOjEo1nFzgU1a/fJe2ys2/bpBemS8RiYdxEqcLKtg7HVOgpf
DeUbPdN6brRnw2AIYC7dgFkIA29ShPMFw78sAIE6bvpsBveYTKaxqYncPQ6TVeL4cIuD3bmA3V1U
cB7n4WNFCoL0+rK7SPuu/aSwfu9VhfRn8P7owLv0k1fVWKpZ1MiK/YqDEUfQNjloijTEf/7MGYmy
nzAfwjO+1il/PI0Y+T4AEM6xGLuts3axcEaKtv/kKu+tJZZgpsA+z9d9unktEU7xaVXzdFXobdrZ
rglkQuq+QVYkkuDjn/TexVzqTd4vZnr26TAPNSrU8VythqRiRdUn7bFCibmXVeR9Uti/94z4xB1w
DLSG2J7e3r3ORHteIgjzFwtWdSna7pj3hbz9+Ae9UyvCU3YR3HGWXEcyb6+CWNYBLMhqMhLgGlDW
t7tq6ZkTd3dzVxJhmTSfPK+/fxcTmVVxIWh2c6o7eSusLmlrRK7kY3F49TM519dWr32WNvT3gwLp
ZboWftHfB9ST9UaIUtDNWKk6g44IjvwN7MiLcLY4X6P9x/fwvV9EMATzXX0NFDmdSQypaGOt5Vqc
1PRN42qNHzXd8sna9k6FScsOzh4NVV524zQfHCa3SqqwjIJw7GDu5sixZ4F5ZLGb6TCkZBx3GIbu
9CxKr6Yibs6tVA0H+suSYTfSWEjIeGja4Xs2ld49MX/lpSRK4KnTS+CqH9+Sd24/kD7G8Iga14nG
SVmHgtNMCthgfofByG9InwzpFU0eA9jQ+PLxtf5+hVeBEtg3ydfPxU7WYGmF9D9gigWdDkDELJnv
KRhCyDjbed362ug+cSdIXB9f9p3hxdvrnvxGr8cVV1W8yBoY4q3Vmt/SuiYkXvxmaKTuvpz0x7Gb
8Tc7qrevvTH7VmQekFKlwR4InRm7b+uNLx//Xexzf21K/GEMsOiUMZdmTvP2my5sxRDZW5LA1uOm
vu3UommPer3k+VmLxj+9X8rRyAMjisQvt+N7DECs2il+HMJ4bq16LL2gBah7Vdp1bu3SeICqRdvW
vU/QvcgDDz539igRjafUalcekzOD/R3HyNaoi8my8eq0UgHYIgHjhZ4/bpA6xIXpos6ngO68Njsb
V0bxhvmV0fiOC8wEWMsi0k0PI42DwGTrPzu8b3eDxxkqWPBA3dKQWq2+UVtiNRNw2VZbEOJHC3g4
kF0TMDB/JYa9ZuL1vsgdupvsteu4Fsd4OfloQNSzaac5OPwWF2kQQeltuU9GfU6fkHAtw3PRxmRL
Nn2fjYYv2UVa0vIfetYFSpYeJXOOccTXtSm/RZcy/Wz1HCVJNwOIubASfei2UZuFDmivMB22+jBQ
VoHhV88WxcJdKAZ8QAR7NHtY833EolTJOug701CbSR+920lESb6Nm6oyg26k4hfu5FiBW3NwxvAx
LiZuVcP8AnhE/ui6Ojc2szXKsygcAafk1jjuy5r8nVno6O3pB7aUHh3h8n7Y9cv3xhzqZ7u3UUSD
mkPVGxr+0M0c+wwqVqSOZgeFvAC3trNKVNC+gfpSIidokUPih3Pvpphhj9/OcT3t0WJi0dKSODb3
gHrzuwLb5EuHNOOF5PVbsxnSY5vYrdi6YdH+bLDUfs/GpnoOIcncLHlaZYEi5foHRqzZDLLMSZur
mhHCGnMCby6QGoCZs9DkmBgUhl0wFo+i/kGMBFT4udOJpzJvcWdgNuLdcdIaj0YVZrW4RPadnWPI
ttD2qNYlkwHx7AT9fVK3tggRirawiP1EuNpznyj3e1q3INRLN4rv8bxANFAzzDqyLiZgfjKbnK+q
dAmV0ICZ3Dh2SdaQprBnYccvt3qSFC9Nk6NfzcK0HANsjpDOedMj2x8tO7xXU26ADhojcTHZdoXh
bNb7q1El+WsG6uIql07/Cj+uSo/OBHqlySkFl3K2eT8FEN4qTWPhN22SQNNAIsqCbs7iHOJ462yJ
4sB+UZtVHe9sMev2NvZ0oCY2+g8cmSHAG195A4FXsk9wZ09NHX4jm0MjtARLhcLvFzKX4f0rYF7U
xK+A3rUxQy3W/WobI6egdFo6p86E0VnObpvvU6B2P8ouTb82MOtB4NX60AYVJvEEaXNfP+UF9OdN
3mDMIDZXt14x4mpQ+Ev8l0EdSXcBvYjqdA9SEB1sPXllu53tRBXnib6mXTQelsCDNlqYTNxKmc9Z
21UJWn9lnquQUfoqDxt/ZcIpH8TAaRNbsTUBZu276QwwIeGVoHqmGBh+kfysPNz6PuLO8MWGJntR
KjfFpjmF3le9KscXnFI5S8RCcxuNMpZjnz4aAJqE454V6N5QXGt5gaBZi43+Af7W8jKsLYmhhQzk
x5IUr0D1BFJt4n7pn/RmMkvOBVZ3vQhLjX64WMYXZ4zDm4RVewjiLhnuaAcstx7xCCVvnuRURF6y
qfZoEtixQ1PJ8axxZVLzyNuVR4JmGZBDlX/vOwF8cFqtfxYOEpukZQ1jbJtYr80IyUifqhZ6gxz1
1wnQHtmH3pQRp6ADbg46dqrAbZPs19Ba+rNKwdJTinXRLfqtJOWDtvB48hVb3OLa1Re/qmBubQxm
MHcT6Z81nuwRVfoaA3E210vfbmQjh8t86EOCYeTYTOch7IQZ5GSSQ2BB8LqnoyUfBL6hCO9Clt7p
bhO/cmSjYQ603P1m0LJ/TtTQ30tjnJeDDoyspkVAG9NHQ9U/63EZ/l5+ClZ1ForWsYeEcDp94f0w
tfAXeHz13KOPyO5tc8lfWLw990IHeWf7eV1X34kkyOKDM2gNwsNJEX+AweoRDN9S7EI+0/nGjhIL
OTuaNuNaADXtdhpG7hQljIkvAVttrIJ0ZuLhIx8pLkyyfS7we7sXUzRrpCRHDYr9VkhIILiUS/0I
pzMHjRraBAok1WB8o/dbNuhrpug8bLOuOINf0bITaeSlpF4irvq8Za/qLZMkCEPZ8GUIC8+uGVCH
JAo4Hiowr6lkT3SQY+MMIP4d1XxirXbLLIHugj+NcaoG3d33CoNE1Jlp0X0BteSOwScOuN7OungX
u2CEtg6pI4+Tu7TGPuyMfZtiKc75mWekluCxxusfBSxpRUeLLqkN5uSaJjYVb586RO6iXXW2R5pB
NJT2axM7BcwBYTTXoubP34ohjg9WH7tYbXljIuiDoun9BU7utNfTGMpIKdxkxzKQUEE4ZYPyqDFH
rGS5E36PWGCfFg7uP6TmAJ2sPN1mxGhPxk1vG5i8CZ6ojC3bUgOnlEkSJFYvR0bXQfJcM11By++L
SbovhrP+Gs1m4/CZUTg3OKKZu856CJhWK5sYBkfo6BdtPUP5rHWtuo6U9BJcoVav7w3VTtFhEKP3
MhrukBzTpp0vCbrDh1PGeeVd5aUoNoXRQ6gmXwCFEOAIeT2DULUYWNYo8iJUb1Vg1Dr5Zlm2AOvC
R+MWfuThgdqtNKzUd2IanNuoc/PhIkwc74fVOtMXOpZoxFUaOvceqIfRJ2wll77ZNMU36kCktAVA
bN7oEeOCjznH/KbmnL0yps7TgqiAL4ptZq1EU/A/hR8OnlHT40wBfHaDd62lfX9XhzEu9qWJruNY
OOqs7PhcDSy/Obu/mO9IJyNxdx5TmQUkhY0EPqtOfaXgc2u/tjD8Ybqe2CSgdBHwUDez0gNKk+42
wkH0JcMXyCq1KAxD2WA7V3kXk/4lh4nJdaxvhrrxfqWdrX0bDOaX+gK8ErVjYyaBYNMMfb2Myp2R
UCTtTFOJg5W2U4+tUUPN0hqJsYOSnzd3dqfPKVYiY4zu+D5ieCIwAKugsliJ/CzS3C+TwnlzVqdp
mZ/nUmJfc3FpkQBSxC3ClFzP200X52l2zMAAXA5lUcH7d5rBCjSKCOAJyAnaS2toCMfJmyLDyGjl
2NGaoSn7vaGpwd07RpnUZzMpXQZ9wLT9b+rObLltZduyP1SoQN+8giBIUb1kmZJfELZsowcSSCS6
r6+BfW/d2JIcVp3Hej07jimCicyVa805JhyhRHeKQzD2NionRcpGoKn5qeq14rHNzWDew5XQKuJE
NdsJvbTpn/TWKqmBVmKoKFTKmm1oCNJyD8GiXCI1BuUZCZRthknQ6l+hB6dfnBYz9sn05uzUzh55
Ik4p6hjj6EJpzVK5670y69GZ+sUxMKypOPkjNJCGNhkjqRnZQIhEY0P0rGOOpXAmMWsvXeltmrMu
QCJDXvIRiD4lmhXAMyG4RvOuSmJK6r1XyRp+c2sF7IH2qqhXMi1Id9MkgweD3B0/bqmLfxKKRpwO
rsa02vXgYJujqRyUy03rZ79Hr0j426hOrqtm0W9gzpI9BRPKWfAM+uYrx+X8lZcJzp2FKPy+tSaH
3oio7wS5KsmFMJP+RRdBc4sau0z2tb5hIqYRk45n1swipTCAK6VU8/tepUzM6f3LK/aSgfA0qLj1
Vb8qDfs5YKx+L/BbHj23LWRkT1QBoY7/eY0ruZAW3LsYbqMWEZrDG6ZKtqQyNVREbDDVv0iaedfT
hYOAViqgSiFm6PUrwvjuxkGrbh2zdYFxMQSyrO/LKSsFhu8qGaPUGLsOo10HpAPJgr0cHWvh//+/
0rUvrVRtoTYO1VRIVdjt0mHU8PtRh5ifdDj/MNajpUF6wWYfQMfyHvxdVlWwjObEGbA4At3x8FNl
Nne7JUMZ5RsJz8F3aDhP+g/Zq/6U6QB6KjEnv1xSJD/pW/6prcBw3bMZMG4a0HfdqgUpV9PXfcoA
08xAdpTyl1c2yS5v7PSzwIGPvWRu0VBKUY0hhKKP+fYW7UC6sVpr4ItzFQuzMZDRJAv5u4G8gd+6
Nr///d7+B52a424Wc0a3/whz3zXGrA69grBpI9kuI2Fueg0HpbZuUK1q/plksIldp2ELNIDpEvsj
brslsPfKMcewS9aipsgIRBdW2jwfyhVG0icdjz81WlyU67RzkZ4Y7wU4aDL11pXkzuMwTlFMZVxI
gxny0IpN8G4Q6CtU0y6frMDtN33bYiez1kW4pQd8LDP0t7+Dl3I68kbxqVarLrXZIOulhIEQFW2w
xtJz6bH7FklBYFbKT3puHz+bxb8JU/H5b6ED73qwZhokpd/w2VjFlxOISf8ox1q+SLP5Thmc3M0A
j0IJ/fmTPvPHR+1tuh4canQwmfW8+9JzrgVWOzkUMtqkTtx36hM5ZB1ADOI0w2Yh58IMik+e9McV
j9YVtQ1jWJSoRvCuoaX1RgCSCq2mlRbWCdsKN4OV4gcAUXbFf6gO//GKZ2MJ2FksHVUEXZa3Py2R
TWruBNpHqbVtDKWo2sM4JZRwpsbkTCNzI/Jmm5OSYSw9ylJTHCloN7OHQO+aeEWVC0VQMduz8yCD
yWJTFf/9j/zDQ+EYZAdEaELX/72IbypGH8T8nFKECDfEnbg556+wd+OsNn7+/bP+MIhGcG1vKx1d
C7LgrdP8r4nJpOlVTYQVeidQSvA+mIxD3rHgYHkZiKjIgvMEBSKw07MipDKlh6QHZaj7fuN/0qb/
6LChi4P5gzmmgd4ei83bvwU5neOmm4rETJahPrXm6vq7Psvtx9ropwet64xvczKucLc4fexosUzq
K4wV/k+4hpAMPnk2H7vsvr4pnIiU8hAxm9sP9a9nk1u+Jv7xK4wF8UBdtYJ42+oMMLD+fZ21Gx8q
EwcyzHBMdxCcKmV1caeSET5lMb6MtAH3Ssgk+vsf9nGBbH8Xkyd0T9hZ3mure3BO1jKwQIqqJqJw
RcXg5diwActox2rtPpMYftyTkLIybsAugqyVmerb5zBoI5b+OWVg3kz+eWFKxUh7IOZzCLabAcwh
eCQlXUbL8YFv/v3L/uFHQNyDI4AV4TJBfPcjsPFAEQtWtLRdC/iGS9p+CvrPvCl/eKSsPF4FHDHY
Iz+I6Vy3WI1NXZjZq03EraXfkXBmxLJZ5QVmq+Uz+83HuoKDhTkYLwrKZCY5b59pSXtC0xxONtX1
6a1T61Dwi8bb2YREfbJc/vBRcNTJMKKm2OSs73b2EQaIMYDARfejiGcaZAHMicYgnPD5s/11+7fe
Hp18AouFMpfRNF/s7ddKPUxmY6ZzVs8ZXDDViHMGCUowUmz862xM5ymEbiGvaoijx2k1f5vAESN0
lPpODPSNFXS5k92jo+yUBsHCS5LYVTZsYzq106lC6vrJ3/zHx2NaHiJftKVMWd/+yWMwI/cEfL2j
Z1X8YnA0XpKbbMS5vq4Xf1/LHwc4zKT5rQNkhLzCFJTvPgtzXFn5TUbasKaDrSQTFXzgJIdfyMWr
Ht0Wyl2zTNf6VMx2yjDJzMnF7YhwxHQP0qbe+TXCr8hicmHeC7A/wScFyD+6iDc/IWoJn02Yazw+
EQS3b/9Ga9BlUukr7C2mgss5zefU2AG3x15V0bWGOUE6Y3VwYbKAmpjNYHlCRSRRBeOjj2awgPMO
LUTPxIItPu7AxGPxEwAgqSpb9OIMgLSbtBrMPh7LbiBcAj6jGZoYkYhYVkkznSDL9deqzmW5J0Ji
3stUh0WsqURn9KCV83IjZ1OZn7wo/xx27746pqBt9M0TIIr+3V4Dyo5ba5tQfFHdHSat0wCA6H75
jRaE1UJdUDXICF6yMgIeVYmYk5VYUoSAyzWGnnmB7tfCOodp7T1K5RXWt4oxw6OVF8srNAqahkVg
b0GOAz99SBGmCDltTToNo71U+wLMvGSomGePf194HzZR+pbcLIINpqDb3vuqskuTqqTszAhV574X
9I63E/0yfSJ//HifQDrANclyqJ4pJjdv+b8PTJ6UnwNhR/upEoCAtQrmAxhOmUVVbfeHfPW19Wnp
k4YWdw4oq/cLSWQkMUDRKBhs7rIG9GqUzgMWbBoeibkf/blYPxE0fXwamN3QxDKuNAPHea/ZcWlx
GzPTvB0DnPmQEqcQ6tzz9v/pM+dFZxsk64uaBnnW24dBa8QpeFnpJUGSpReObmBH8GouPlm120N9
u2gRhwDLwAjNXZkn//ZzNP53U4Kt2E1CAMEl4AJm+Trv4XQ07aFIZ/dy7A2rhixty1NP5q8T//2b
fqgPcAbwPPFio4HSP2h7QFiOVrfyF5A6o8USgHTo4TC7YkibjnTyhhnMlREcTMaDd3//6A/nNh8d
oIbiuoQIllH82y8/M3FXeq4xVp3gNk+YTa7zrk0e2HSM+zkp609uSX9YOttl1NtsU2AN/HcPO+Et
R0FLz2UQpX4xV/bPBXP9J7/oP4K6tz/p5tbmQrR5Mre6/O23SrgQA4gcgfa4tXMu/R5beRZsDf6e
qiHbF0CVSrB0GQYb5r/NuF+xjC4CQdhEiwkdRmuNt20u1atmG+TS2swRL0HBtOrIgKE6W547k86c
KfaBFphYJM1pfUDGZt5Unjd4sTnlngrnlVwLuKy+920WRqDtoQyONgmPlGm8PNqU4HCSNTckx2vV
bbsIuAoVqkhG/QQUPW7h9skvHzLUeMQo44KZnmYr2DOOTXDvIgyuwEyiDYgGux7WPf1niFEBhEQ7
5qCfuYVxUp3NBFN11Ath3tvMlNovLV2g5XI2iZDeVfM4dHuU1jPXFDkDOWrEQHpQOabyeUWVBfYr
Fc4cFVlGeG7u0r4/kLEeUFGsVnuraUCTI/IbGFhJXpb7FL2VFeLZFq8BjpfkmJm4X14EE+cLxxME
0nEbXPv/2i3+IwLK/xve5Pb/t3Ahk1bD/1AlPoQLfcm+59X35ue/8xdRZ/8P5ER3/jd1BqIeRhv/
NKv+L+Qk8P63RYYKTlnMKAi7qOv+O1rI1IkcMunboGqm0Ulf4X8YJ/xjaIA3rwgVH/cK9z9inLwr
HX0ER5QzlHHMeWiDvK8XHFl1Rc0ZdhxrbbguaJOZLCo6ryRXAS/912O5+6/X/9+JiO+2uu3DfM5U
5OLcGlDjWm83Bag9+dYtAHWf4Q4mq7A7atRmFPQ49iabXJFPbl5/+kAkuZubgfLhQx8WS2prMbHt
Ud9oUOfYf7Qb3Qxk6ALrv5vdyfrkA9+dI9s3xIzAjRYNEW2h95cwUnQy0LsV31C18FgJW/Eu9cxv
7uSY0v9NsjQG4i1+pg6sgr8/3Hf7us+t1qd/BdUDjAc/5LvrWJBpSWPoHY+0sJgxu6kZV1r22ad8
WC98Cl+Mp4kHFpUlq/zf9RGeSUYMDp/SsWmdcq9zvtapZsZ9lzPp/fs32v6tf50h/3wjKjDqPQND
efDe5pCI1mkQFnTHCZCDqkDYDKN8ZKBLSkzJTLtJ/itIFgBT+qv9w/r805eDQmRs1fMmxHt3NFpT
r61rWndHjyFTyGQvO+rzpB0Wz3n9+1f77+vxm29HfUkzgWuKHdA2fN8qIop+SN2gHQ+lD3qMgCLt
RRVk2+xKlBD3HQPwceOKWvsW5UixExlxfmBHUToXtvZTCwLtW7OM/c++QAwVBlVJg0HrA0+LcyNA
nlZnq5pip4ami5DE0jNIl8v4mJkS1vJskPqFmaszHlFdzjcmoR5tqLp8eZ5GsrdChmgcuhyexn3Z
SbC8EPmsR33ImbK5XsWZylzB9MKWCa4I65wxDeRrVY8R6c1NQkSJAR8UuNsWQTBI+k4FV+V7TGIm
8ig0CD26q7asBv4uAoJtcAQESPrZaW3MDVAX8Ldi9ikMptBd0k5HTe+8OcbCNZRn1PrlIsIFT6kI
pbVmYxWpngSYBpnc2me3nacFBKxSi4vprCa3c1ANWmUyXY5FjqQwHDb5YzTCOCwirQyCPLK6pnvx
vTwfSPo0x6YOmRQHlP0M0skPLaq00EJnFJ2Ml6YH7U92vYc+XreldqsXiz5eMcHLZGwlmZeflGlq
X7oqsQFBCCi+mASQE8dNBtne5FnmjArRZO19zKbZ3kFakp2QpPTfOuadCoigtbbAr7HlMjXLh8pe
QjeQTX2pmUs9xRZZsRT/uSg6LJ3CkJfJhEhrZ5Teht6bq8KOqPNcsadfAE82sWq6orkOFfJRbyyo
ghshdEXHlML9L0a9VM8mQVZPLUYW9TVtVpM8kAwUDw7ApZNhr0M5ucT56PjcagGTAvfsmjxqeg3a
Q1CTKw/eL8P04qWpvvywMxCDWxqc5uYn/mH7DkFUlkc1M6AlauscXGmPrnG9hzWfOE/YZcQYNVle
YQAxMWtfGs66eHsfjBsCIxlgevlmZJOpDci5rDG4yiaSvCKEZyLZrQ6orsPYeVlwgibsjGE2E7h1
g1LKV0BPLQcXRzZnMwmyVdIj0c6MmWCnjBAHBqiWyIsKQ71P7JDeEdaIc3tceeJuLoP7Eny/uurT
cdK/ElkLE4FeYnCjqG9ZuxrU4IcKlo68sxaW565MNwKngN6+q7vaEjFBUbCkhkqos0XR5kZGY+Lg
s5uyz85IActrMcsOxG2VeM3R7siqfRi9VF+jmdeDmGBdTfaFXVvWNejLXuyJspAdQE3dxPw2u1X3
hdUePKWEgKLiL/Xhqc1T3dhr2Uovsw2cmSBLNNCUoFzekbUfKtx1PwnELNVOL9kQb2TvedVlYnsF
oWrsueSpVZBE712MAYgwOiENNKYGCXX6YpJ9GhqWMOajNdYTgtAaiRrsYBRpkTnWdhXbNJDNaEzt
5YYmK477gmgO+IRDA6oDELFWHPGhMgMuVuaxONDrOtmTw+mpHXnQk7qxqkUH7YcE7dcyZPNhrHFz
7Qxu2z9IiErXnZ16fbJzALh3B952dQd/R7RxLvPhtbHc5IdeaIhFZhRwFT7BeqO/eA2JvRKuBxsb
aiQ6IKZU90IrgAEaiaH9ctpkEgdlZetZZNz9T66jrYr0ptSEV20s+Wkpp14gemlhF+drsUpEApp/
79dzBrGfTancVaBS76Q29DX9vpSYErIYJ3rMlPB+uPB9p10lE+uCeOo8gWCrlc1u1iCc73IES3O4
4dCsa0Q92YAlOkuedDXMj6LPErRGbdZXMQ7uRrtp8hJlzDoGPdFaQDbAHweMNRw1BxNyQS8/W6pN
XSxiufHqIr34Pq7ocRjE4F6IE2l3j4qSCa49GBhKlaWsm6jhSBLXRDBn+9msS9BaWkbPxeNyYZOg
aouL3Kl0dchWGXB9W1Z3QfznWhdeBbJt146D2vz0nv290/2sZDk0JoF9UsdKXEAWJitOWJ4NUc+w
SQSZ0HyitlmvmtVtPAa32vyUa0X9ay3a6kcrzCJu7GF+CdxZHDj76menleuzIYOK9D3GqAjkq9zf
frOJQ6uGHztfWK1b2bvBwsfK62nwaxtyzeKxSKzxSLNOI/lQ+rfU3ilcVG/OX5y29l8qq++/DMbo
L2HZdgWiTI3kiVAmtNIPZr4Mr1Otgc9PazcVaDDz4j7XqqTgUbYW0jSzK36ZMIqTkOEc8TEWkrWv
OeGbOqBZ33kkIUJ8W/R0b+VDi3Bn8PfrmKTguQur/4EGtrzC/RGXgWEgHWvlBMlC+E/I3sovWuU0
l1w8d0bVvAg5x+ZQ5VFSI8AqBmTNdY6HSu8D9zysSK5roa41QpwRY5K1dTVIB1awX8yRMokNhqeH
yC6cuyy7GvD2guFV9UPHLfYSdMa1abYqqoG9X2NWD8AGMEW4yzt3ODrVihQ00YIdunQS+BzNOpu1
sZ+s7EH4NEZq/K/+3qpm53e3mMUtuRX1SW8NJOY1WYShj040UispD/jdWgIfyicWhYGy0ar9L1Zl
eBEykXuCE9XJNkbbZsbZXBate8lXSE9Wn2877uq9gOZ2rlu68lnIRdk+ad6QibBoM0WaXaXQTJPm
8Kpppf2LHit6C28Zfc6z+ZxP3m/MjePJDlbrTjYAY0k2ayKcKt0vpoX6tAkWwJ27M7L/nen1Ptwq
hSoU3TrhBMNC0teoDcZZJEK/AeBPw6p3hpPmEwiDwnIlskoNBlOsgCyr1XLw6+SOvnyxUKGDbedN
JF1JteXBLwP33uO53LR0Ix/0OXutC91hY7HT4ZIMvfRamIDf7ohrDa5sHEaxWfkrhVI3gKeuCAG8
QVC3OpxHaX4CppDSfjCS5jghkkFFpOrVj0HMI33sO9MGiKUgTV/S3GrJerY7oR8GEMaUH8IRvME+
CKkpU+YePP96T2oYL2qVT7URV5WbG1zTliXb9WpxofAaEGJ2ZTsQwZKg1HHpeXi3DurYGn1r4DwL
0w/CZWraEXb0rJ5FCcvohSKoP/ttOzWPZV0aP6DNtf1RlvM0xUNlzuImM9J255djP96nbqchYF9R
vBPn5/XEC9plkF8A4Fbji9Ez5vuZaSYuTmjp83NfenX73KLYPs0d4m9wwQjPQiSQGeTpYFjnnRjT
wg1Rsw6xKEwks7QkMbuQQxciXS29Q6l5W+QIzJtn3xDonUrTkSj+LS0gon7gS+G2zusXZC7wqSeK
k6geu3FAR2F2v2uINNcIj6wTtY54sMDFGQ8aMDLKLcuufjOGILvOtzJACgGbpId2q6jvdLkEz2YZ
pJDmBeMmmvjtXnZuZu1IClNPPSw9lqLdcfGR4Be0XTnONbX3NDCicBOsj6HP4mp2doW0iltDkb9C
3lD3HVyVY1Buh8vSkieRoIy6RLBabXNOPj1Jyi0EpRu/kua0vMrJ92j9V151pTOpuF0FHIJQ2gE/
teGLZL6s4YZ1IcE3SfEdtzdZWUTggJMLFqO4Jf9C++LCcZ6BPmXsiTNGyea2SkjuPWijlT7zxlLt
9vWgoHoQSJFVZvm9SzQuCUr2yV2bGOwrBHc7mddSx5LHfoV8DqV4oXXBQ+vPsBaZ0YinxVedEcJC
beIysRXpiT0ODBt44eY6mI5La2C0sBi51E1Q36/c2nml3fRUDzTSdK0R9O/d5NIti3MJaTgMzGL5
2hF1CGNRlVcqp9BsNRTePWDOMZyy2nzSCpSGi0t14XlrSxGkKLDnTCK8xXrzta+D+5rjLA4mU+6F
13e/56Z3eQ7cfzYdLKaCGa0RSZTDmbF79oTc+tAETXex9u2LbiSXlrSbWyLkL4qEyJbZq9nHmzLU
guFKcDmMXLe8TMms+V3RuzVyl3rWx1NBzGhegWvRfNh3qXHbrAi3icHzsFWn57LBb9UOJoGkDCjj
LNHjYCGBImu9G22QxMfj0qXBWkSpi4d99tTBNeuvVOp2NGrGISXSMMYiJHdEOsR6od+tig3ISW2y
7Nep+I7lgDhbr750SvuLobzsKRtXCaYqleHWvT2kwZaisxbdRW76dwvOQnwoLalYjFOakHyp4Ksa
0fw2KdV1sorbrC8vOSfIasvlfOxMtwGr3nnXDU20vdk4S6gma9hVPJxdOs7TQzmQF1F02bFPPOdC
653poKnyEQwdbqEmO/l9xu+iCrUbp8k82nLqcH50X4kRjX0ocrukQsI9eX0TD6LC91FajzLjxS4U
VV7Y1cAFAq+7MeyOq1s1pa/888veqGRLYLxVhXYvfhl6cTnLRN2tUgbDDj7EVe8F6LQHg8xqlFZU
fsGpDPhM4JAkzLXZD3cdsZ47Hf4UfcnjpprwFmUg+a2lxekl5L3eTI/4FPoYGvz14hvD9VBl1uNQ
zbPc4avRLmzEm3vVl/qXiq6GFRWVA/ivBqNj7zVlXegg791o6bWMqDSuI7zjui0OWT5M57xeOwKB
fZmd634hFFgySkZGZN2U01B9sRoPwwRlEQ4Ssf7wjfKXbtcIKUmpTS8aHwB3QNlPjoxLck8SyxHa
RS/97psinut65lodrfkoY2WV+6JLnLgayN2EQr9EdvC1XKdn9iiFFGkO9nZuiv3gLVziEDLu6r67
XZt6I5Hq/rVXaeQ+GqYZ9XQY9p02ab8sDodwcidxs3r1b161q7ZeHhh0Djtqumvmu3uk8xeD6wGp
8x65fX/p9Mq7Ctr6qcSJEypLjDFhF0GYoqXlCkJXUGBtktm+KpT6Wiu9ZV5a5uKi0iau0cI6Mxks
d+xmv/GfzGQFBjF3DPxgsx/cJlrXPhqTWZ3KGjUPEB8WrqqsMGvGMnaxLoRW2T+4HfJDdqgE4Xk9
tT+Zi7l3HvaJF5pp59HOkkuSS7ovJB3psUrTIwFNbIwdTLYdEdjN/WwO9s7lwsrYIn0sZfuIq976
qkGRgUmAEGM0LIIt5ktHcVi7pueHcyP9ew/HzQsdo+a1KbOLNOnFTdUNbDAGq44wj0ugBw/4jL+1
JDdgBm+xCA4JR66njG9GUgfPG3HCCDVrJsPTsC76piQXQCr9VbqkMk8UvRNODkFkqdbLA279mSuS
UcacyOADicubnsD6jBcNnr4fpe7U1rULKpSkX7FZ0Ws98b0IeCSuRBf1SkkDCwOYCXkOIEVOKVVO
t8ZQyvsNZVxGwu0JcfT9+ptT8E/NCpxTiZfwXo1FfU3d7++GoXpUwDj5EYx2+GHkuntDJA65I2XR
fMGGAPVgEnizknRrEsOetm7FJBGS9vTGcUBLk+9EeNGypydvxGkwEfHhWvOrNy0jRXXKL9147qkx
+/6YIYA9EJm2YrorBkkOyKgjq5LFdB47dE8IJIiv6pwBkbNSWX1XrstjShMunBa3JsWCQmLnmka6
xlOlAR+WWp0fFpXikFog2ux4PfN6tyxACvfEP/ZR19QZQQ25fj+0SFZC6L31E30256U2BnWT1qve
7fQ2W37DN1ojuS7qkRbLRA4oRD1O9sBRMScbmeycTj6yOVfv1DEdTH28tOHdfseB2L7U+rCAqoYv
dW/ZMza9Fp8ZGd8l6ztEAFBo0RrI7MprUxxtyIwHQnaWTn8Y16AkwZVu7hZhyga1U2S25XudBNhH
2aRERinPkh6HG0m9xO64wts5q7RNNmyfnFaQjAENNIpXWERNWu1JsSV/algT04uJuMPEnSnJCJyL
WEEcpmkXV2vSuNV+tTMSTJdyaIJLz7Gr7Z2o64tJSnuMHcfD5WOLvP89IwPjDckn6R5IfONaIdPJ
5A47G8FOc1vjVsyN04ULMd1wmcgifDZln33rmA66XOAW7B5mUs80Z7l8pdxizPohb6EhcwOeStL0
SBacw8GnURUWCqQA1qiOAHpNJLbcuQ3t9sjRZfDS1gUhLuSCzmctcYm1wnq43kvBsuLADaoWi8w4
/OPZ0/oLYuuLIMy0InNjgNoO04WJqj+2SMtwI3dEGbmDZEWVIsm5urPIYXs1hCvG3SIyv7rIJ2ED
ucZke8D3i7FzxhlxvZQJSWVDlznfnKyY8ML03lpd0MadhpBkc7zHTSd1BW2e4NcdsUVkQ/v6aGEM
JZ72B0BEcW1Lonrw0Eqq3FVk7DGWIKUPo4bAsYl1mpq1dPKndRFuENmuorqZ9bHZnoazOZNXujgh
WYsMiJncgoKc6nYl7Yq5Kfjurhvvnbr2Jyrvjh4Nf0Sx7jBaeoQU0ifdN12Kn4hvrahBLPqGT7QS
+/vJUobGiqBjzdLNxRJ7CBoOCU10QQ+YBkToGpY6dyPJbSxofR628qNdUdr2KKzyumvGWDWazI8+
s4End2nyZgumL/D7yXp9bjvWCsl72EQudDbw19Wfs2pf9YN5K+gH/OKls4GtjCCSaLCb2alUfb9E
XkokIdooe/CjYeqHL1pi2yhIR+Oq9sh7Q8hrZcT+rsI/d33vXRJNTehVQA7nhXDr9ltA/2+XCHme
llx2RLx4SY+JZJkxMZtieXEnRxxTd2AmNLp2ZkR90lZuuPDLCZKKPPpNkCvUzWqbg3aDln1FyzRt
LSnE3K6zp2qjRQuWH428PuauGaHXW38gasiu6YclP4UUJo6yFIRYaHZpQES5MXBzWeaF9r45VssL
0LHxByDTKY+MufE5xuXa8aOu21yhXGc0dHMLEi0csoKo6pHUOvLSOFr1eJxmw9gLXPSvVIhg2vXB
qzEleyVmJbk5X8smmB5cvXUAudvdiBNXd8d4tNAFHxemfizKSQAP89OgoDpNbd29c7c9i/jIokK6
k5dclTti+ZKdNU84y1DW1TQhyMThoAX56++lrhVn1RdmfXLpET5XtHUfOhd1H15Ox7x16DHjWk3F
yGujBzkmr2rtqVSTIAviPEPqQQnmIfqdl0G+BtasX7RJsX1uxfPF1K94DZPFQ65pCi0nlcotGmMf
WCOiK0k41BVHOlWkUl1pc8HmfAm1sl7x/XuDinrTwLyGobEVx4kc24vVkOZvZv6Q40wDmtEvTyWu
c9FnszOfkiD3jlo5ESbEqne4yhez+t1XslPx2Ig5280Lrn6sjXp31/ed/kwnWP3gzU760F9K5ydg
cUZlyvsnHNZd8vSWa1V+Xcw+DsiAA4htqzSaL36jtc8Z+wierHzT/6dCr3/SziYvF7MVXQS+VXlZ
1r3WYIssKZTovdSE/jUeC2RUdXsLutqqIlPD6o4Zz1sk7kUx/3Dx6DVRnYtxDQcm7WKX2sb60FBb
FJFJLhOe6NUi48tI9I6UNy6lv0urGL5mSdo/lb6N9RpkO7nhYKBccj8TDsWc1/zcF7mBB25ycwyz
pmYjzxhp5SEFFOlLZXqcc5ZW0ELoCA1HkrFhJJ0iZeWJvpDsZHWlyOToV//FZnD7ii+vKaLAatYJ
ITLtKOzllFNhj21PRSRsSuvgLaULRcBOJi5pdvq9Khanj5tVN64w5vXJAbu+DzzesvgUxxp/WRPZ
t2k5seAm5tu/qOlAAJjkfNWQinz/O7394MqlFQNrCbu1FzkjJsMQ/47eHClEUpr6Iq2r0O+CLkbt
ZxzwnFH+TIZmbYnpLebTDvDYeZ058CIGHw595m3+czArh9sEiW4uk4RRLQZHpF/mETHJtQWoWvHi
5o2QEppHxUQOPTr+uMEiJuBpnez+eSRS5JXV1Sy7xRj6c8Nd5gEUGCfNlLfklUlfTJdYMec+yjxm
ivs6LWf35HQojOI6SZGggmtVYekMxkpP0qfhNKcDKyyYar0iCW/e+ip4517FkHXP40Q6W8hRPa2Y
/jsuzX3WCo0Wzzyc7QKRFv0NLn13KdPg6XspuvQrbUEehKuyZdnPSDNe04prwaO0pV9wsoL9C6fe
1Kf9iDqb4ZI0ejNuGzHKQ1p4dhZ7siKzthuTDigHwVkmRr+Rg7VtIMXH5MfbL1wPZy1qymV0r7Mu
NxriAfM5l2hms1HEdelpYtcYW+iu6dKhpOgu+JJ91U1kQC/FaIXGyO0I7qEhf4xGBoQk8Jr2mXFC
18Y9vIIEyIY1drSeOMsuOCQWj3Veme6Je3Hj0I3hY7kscIYw7bBImhxYHd+w+Yo1Gmpru7PIlBFl
Z0rKp7wzp2ssFmR/URKnBgZlmq2Uy47Z3i0Ip1F2TWgp91hpKwCBhvdcD97kkmqacONjHsx0gqdJ
RJsihftMLPHUXpUg1/x9Y7YY98ljaeoodXqiQGhpjk60FmykF9xEzSRakfsbEUnBBotiIsDvNvGn
5udgjeP0ULuYwDA6jTKPWzfXXlwz8+cYTzClGj3Xogxp3Cxa7LK0fmBGts8wYYCgybZ30wcGALzn
siA1+YuHUIAqfzapE8BArLdkasLQ9X2CF9k4MJqE9UAW1W50aElHNogbKni9ty9QO+anou0NfO+s
7lOSBeuP1DQHK2I44jz1fleIuAGx2oeq6GkNcTnUq1AR6Ydr1ZnwKzN9JcLXSp3ssheZLG55vI6x
w2MHrLVlKhpOvmF8q7sMQCjkC/oR7QxWh+JzoxrXw/aoU62VOx0J8F03OZuVOYUjg1CZyDUqJ3sR
+DDMhA2FOesFNYBcN+ivX+GDlQmmiNStzB0VkXmJzxdFMd9IXJEhhGvEdIvyMeUMIaa0nmjMMC02
iMqmUW7EfWAkB64G2C3gMLkPViBSf18nVf80agW5pd0qzdc0o/nCbX9tPlF1fpD/IKvgGmQh0gZ/
jQXmrVjFMTQQH6gDjwPEuBeCw5czau353P8f9s5sx3EjW9evstH3NDgHCezeFxIlKjNrLtd4Q6Sr
0pznmU9/vigb3SlKO3nUwLk7aLu7jXJVZDAiVqxY6x8c3hM4gyN/9DKsYwVkBayioywkiTboWQPG
lxidZ3SbnIZVIxSlO5lI1jxGatdF9K7tUMH6s6Ch+AaSNve1q/H08eMCE2pyqyxXNuZ9gWPhx0Bg
DwCZynMKGPj5jwHlr+hotvcnFc7u7+xyyPm9Ux+o4xUb8psXqCOYTqqJqBvvPgn3lD/K8xkjDzmT
XXQnYRZ2uwu7IHlP7S87vfxhL2eEGC3C+9THeZbBzzgfxq7LXHoAd6dB545yVCXaa3ab4+MYRxvm
EleHQsMTDgg5Lni186GIsHhPT3F3Urui8Oi66p/aGP9Ouw7Mzy/Pak0XY78AOSav4n8BOenraaVW
LUSsz90pdVMLcPms+uPUtscaLBcjYmh9oHhWPIjZmqnAW4unazCFG70SH1/+US6PCj8JgvuoTLJh
sJ44n3WGANVEA7g/5Xlyp1rlE7bI35B5CI/VlmLrtS1j2C7K2wa4Ln3tfUXLdAlF6HQnPYSyPgWV
dVJyS9tgPV8bBdiklLm24COvOTGNSTLWJU1HHQrkFIesfxDoAW5s/2ufTfwC3VnQ2cSa6BglCTlP
H3WnecIg3G9SV2nfLakFVkirSHMeFGuk0fvyWq13KIBNZPJNOTusdgCPn6+VXak8P6tJ9XnOdH8K
CNIRSIEpSg8VUrTfXh5sZbooqEVI+B0QVRc6iWWtqcROH6aN47STT8MvfyyQPuNeF2py6BDsvnPV
kZwIquonvW2tH1U4ksjltnGCIZEcCmOqXumkjh82fih53p+D5379UGSoxFmbkr+7OqSOCtSRUgzU
hxl7qjZrmo/GkFLh15d5zyOiOlRobL0FLQ45KaOt3hXIhfRzvHWEr6yFQfwjyhJsaTiuQi0cpkRY
MULDWGVjrR4H5Z95kozv1c62N4gC6x3NnKFeGYB+dVSXmfr5sk+zKEbgbYvv0N3Y4y2r32WOqm8w
YK5NiIXGeJEAqKJgcD7K2NGdMTFt92NbpRI5DLFD2pUjH+HPPA22BAOuDScHI7ILE+TlajiM5oAi
asPsL0EMRm/GZJnM87UDDc9/ec9c+Xy2LeDMIAXJhl4jnSdXKRSxqCiNOANYFkOlBKDl041XL4uE
SieHkmvKBfOtn3++XCPt5yXa+WaXjX82duKc3FCdftolrcPbJ4QaFzBqooDgoJ4PZYwjDTKT1qpq
qrgkl8tXA/fww82DCBVkjYqfl5SKXV28XYmbtlK5rV8v1VMSF+5hNrv+9qWRbBRbbjhYjGsVfGRn
0JaZROsvCgXOwjSj+yJzm40c4soGAMomIL5YoLM5r+ffC6P4MYBAMvjg4hKYcGlxT4w2b98ADtAG
RLMN7Exoo5+PknF/QyGJZr+dS/19rOVNvG91W3kFM45S5surs75+2G2OgRc9Xli6g9KIzEefZV9G
0am9ETeTTyI/UEICf6h6ejHr033Yz8PHtEYUa+PKu/IZebdw63CIYPiv7UXY3WkD7GTyk8Se3+Bc
P/rJbDo3WmLIawcGPWwsLm+yo7X29YLlAkVf2rgDgPf6fUXzyT4OyK6qN4K+5UD8rSMbJUk/a9x8
mbsULtxgxEJgGr6PqtX91HgZ/ogHscXauwx2cMCRqWNnGKpLDnS+XBS3KQJSDPVzxzJ8w5ih0xVd
5ZfIJG28RC5XiUeI4xBTcWu2VGsVHGqs2geaYa7vjih3Sh7r98yNyqeX99/lhLCuwIjLgAkg1U1W
Ryp2AZjUYtb8oFcTPy+L6UGvbXufmnn75T8ZSloYEep43awCazf1S1oFluabStV7bpzTHx7RBhdG
+reV8/9KA5BH9Dy5YFbIJUDMYv9R8TlfJgoXSGuZieYjfkhfd9D6CQW5TH9sIjDoGER1vxcLuIWA
PsVG9LhcNh4BnGYhfRUMIvv50GDn7STQA81vjCT76OJmSOlK1W+OhMAruQhd+WSjTrbah3Q8VWvS
QuHnFIFOxSKCV7rebLF9rsxFBnRJifn1NFyNYk42qIksYhQLbSY9hf8Nz9G4OSvi+gOmZZIIkqGu
PWKAlrJckyr4YjEqKOpoazMWT8l8K/MFUjBWH0DZSB24EtdkWPC8WUtHVvWj1k28ZjZTJD0NARUl
LW5eHy4OahZ4oBnyWlxduviWIupnzpZs+8IahDV5VHt13rg8LtfHBGoLvYYAgUbI+kTRea8sV2ss
35RdyXBGtQmwr35zIIIJ5drSoFXuNLFK8DQ1B2nndpbfa8l44N2CKFOiercGB4otKhw7E588qUhx
fmyUlKZ46BaWD2C1exsahfPKcMuel0g2VLd/NgjokrNH2OOIrhYHI0CE8gdh+qpEgO5tMpfYawxj
uHljS00btgFvL2KBs46tQzACzhxNH8u5ebcIfGNLMKYby3OZQZDYAS+hiCPo1Nmre8II857KS8Vs
Zsd6aE0FOwXUL/b08opTqU43eqBx00rWsS1tlrhuebmdr5TRNCYcFdX0FW5JCDrOcqKBH2ys0eWs
YB9bUg+IJzIlhtWmI6xx/7kJeM6mKOO7sQygBgG+CdQ9SPt5OIA67dKNl5P80c+vDSm4YEpQNDGC
mZ5PDY28AXWFxfIROtSaD2m7IA3t9r3IT2YC1GTnhE1b+llgQGdzqKeb79CxHrbMgeSKrX8MEjQd
gQBLMhFXK9pntgNap7L83G7ae6Ba2ltLKYPjnE7TexMNv7c1qmk331sUIiCccMjhslPROp97nTq0
VNPM8hMYiHsLKPpeK8b+8PIx1+X1dz43x8aqhHwGY1Riowxpz/LdpWiVpI7V1o+bEcxmI6xqOoIe
luyewgneOG2ZOgjxmoHpxWioLz74hvQHStaKdhcJ4IIIYWGcfbAia2i8Ui3r2asg+Zt3cz51n7su
nqb9kpp2eEBJFoyCG46Fvm9EAldjsBZ7uNOovW45s12uGWRALi/+opTKS/h8XmnX1laC1hJcwLbx
oBU8hDkZ9SRm9Y6nt7Pvw3nLE+fyjDCmFGjjBoCraq4SqjmearuCxOm7ebJ8IJdX9oU6u49a7gw/
naY3Nt4NV8YjSWTZqJNQkbsYr1ySSJ+V1u9583s9zLAjVpvKYVYt694BPvnx5c1yeb1xETBDJkdl
jt7o+Td1RZD3ROrWb3kaf6F53dxVotryK72cFeRirh6yeoEf+NpIhWwecqiSsSPrpvszK0J1Bw0x
fBOQGnlxiPD/rbOiZExCxR2n2SaljPNZ9WKg9RuoKJGUqn0P08X2bSvc1HG8/HiuoVNuIv3FVkus
5RsyKvhLHI+Nb3VT9mWCSrNPnTDZiJgXo9g6LwdNIwvh1mbnn08mq6IpRWwUUeO2DB/IViiWNNqW
2ePFI4VRyHb/8lZEPmYVEOHhyJZvO/j0TrMT1Ljo5Dox+JlssP0bV0cOBbQH0VD+A+thNaElbGwt
0gd/Ciz9U5oLlKzrvPRuHwUdMUDZKH2Rxq/3QAs4Fm7n4AcqyC6nH8zPWOY1WyJ+11aHpg51TY1H
AmHpfDLgWHpRKQ6WTByywxTGsEGmoLixTs/7AKkOShg0HZAG0FZ7AM/4fioGbNntsKRMG9QD/qtg
G27/ZIL3gck4ummug4FdFir69krva1RMMIxu65ND5rO/fRS2sUXGxuIQfM6/2GziLD+DGqcOHCEJ
vDSt/hbxqez48jBXNrS83C2Z3Mh0Si7cs1swWBQSuike/LkOp/IePI0OP7qZwSygPlJtjHZlGyAQ
QSDgRUqFad1ELbtg0QAl9v5iOOFrBezOMZnEtJHtygz97Ganig/vnuoc6FLCwfqQqnCEnLzsfYWM
OzmGRqQlhyjHlOP1FJb6uyxUB/F6bAfV3uspqnO3n1z52qfOBBPEMu3VNy0GiEgjDHK/b6ryjW5B
TCzbaaua+qucvZ4mqDMp1CeFDdYKA9Cnp8memWaZGcm9Hprx57RQtP6IuHv0PtKnbBdaTvS1RDji
0DSBe7DS2N341vJbrn4IavfoW1E/M8juVwd7GFLqM3Y8+hZGLm+itkVG1BqDOx0valCZTj2+E/Bd
xo3TcWXbypIUOSn1G27K1elg3gHH08VppRjCVyn8Kk/FJuN1B2vpPxgKSROetywqMJDVK8PKXQc+
kTr4kUX/CpDL2P6YobC+anMM5TYOyLXPKWXmWE92zoWVUjGnFS0mbfBrnHZOC7fxq6KZ0SfQO606
VnHNQrdq9vPlIHDlWLKNKIXJMpHGJXoeBBwgnbSXh4GyZa69T4J+PBTI2d8eneWjGn1VsnsqU6sP
KdJwMqwmRCUvHYEcVWr7EMGP3lguufLrDclx4J4hQ5Sx83wunIU+TpuGO2Cq5xPpgpNA0WpwYjAr
AOJeoRTxn7d/PoA70scPQRNO/fmQkzHX0IiWwVfrIP1Ex1L3IBnYX/+TUciyGYC39VoHvKPdgNQB
N/UMzfjOXczaC7Ms3HgWXdsKNJv+Ncqq+hHnTWHACRv8KsCmoiTX2fcjXpYvz+Xy+Boop1ItIHTR
dFhvBdjlU1dZMTILwbxIRlp5mBN0pzQDpt7NQ4H1oAbLIx4m8LrplHFF6A2GFj7eCUdwu443FygZ
oBh2czGHXqBJ8xaZO1T/+Ibn26BK8w6HhYkF6qIUSm3f3amAIzaS9svLDWNajpDORapyYFcBN2tm
qxVBitTLhCEMEM+GEjaE2Bq2ctwXX51AfRfkQwBBIytvVJ/lkYduKqLYLBoPFG6e8yk6eW5qQUS2
IFrY06GCUkM/j9XGHryAsqyHWUX3ZNbpEFrh4DtQqelGJjOkMko82NmUXhgm1gEbtwacZIdZ0rJE
MGgAFi+oZ3x7efNcngYeSLzBiVpAk8iTzucbNyE7OA56Pw2QXIV3br53Mcj99PIol0GfUaCd8UIi
raQDcj6KU01uo6Zz71PUGVNwXQoKB3PtjN+4YqaHZFYG59BYgJc3Lu8r0wMC8Mu0jxYce+p84LYp
8g7l9s4fxrB+a3eB4hlGKjZ2rPxI5xEZ/DBNPmYHMImgfD6KYgPOd5um85sqrKA0w8upc7P1Qf/f
jACgokNbA4we5TO6SKuhOjSpcZkg+KNgBV9B6XKqxGD/m0FzNlQzL+8ZhqJT4PBmEuDzVucwcJuh
p/A2+F0Uvo5TgPYo4z+V5JtIj+kbJ+LKQlHBB3BAvoM99S8h3WdZ+ghkkvqN3mPUVVbHLKjgQ9V9
1H5+eSNeiS00LUmn5IuDWvHq3EHmSsLM5JU2LzpKAEnUHkDQ2p6JvPiXaA55IFZiuFf6It5onF6Z
IPKjqGYCrQSVt/ajptxuF7iD8TBIyuow5MX8zUgSZJ1enuCVrcjrEPAmn5F+2/pRlWULYDiU3Hw4
/nN8pysgqg86zOvaK+H1fH95tCtbhIYf4DRCx6+zfb7xrRxvyQyKjN+GUm9UChbvhajndDf+QspP
Q4xN4a1jUgmXzThpTW3jw3w+Ji4yieLS1fSHBrgoZZ/GDxTnZzlhyGZOqbaRbV2uG0kxKAip6gqK
TKoOPn8+RlnlNHVNsTGyKupWiyjvS6pY3suTuvLUQd5d9svwn2Be6mqYOFGmRkVT03ed1Eft7FGd
mmSPyMFTGNoHc4z/MN0BOiLvPklFv/k9J0ennCp3DkCc1eiWooQjsDDiMxzIPxtXb1+hwjR/eXmS
1z4lHWkdrUa+JlbA558SMScoFwNHIKFriyRygs6zCeL99lFQWidkUZOjpr+6a4q2K9sGqSLfUYzw
AVEJ95SN2kZslB/kPOJzmMmDkNmjlknv5HwqY4OFXVfkjQ9sINrXSWn9bJNsOgaJmbx/eT6XZ0wO
xdOFJJLlWReW4g7zT5H0jV/gvNfuq3TKfxdOpRonXFnEh7xuqseXR7w6OWzspWKhQfl5tRviVp1K
+sKNH1Yi+eiir6tDLujnyoME0XYbW//KaIQPmlsOpXzqtKvRNCi8S662rd+YFt6M6tx4NtauWIka
yc33NK1bsjp6uPxFwnO+ahWCFQ7ic42fdL0JZE9LPgEMne66IKw3ZnWZ8YBo44ZGqVieq3Ujt68R
vVYm6veDGNxq3+RF17zTUr2PjzCO6uRtgfPGzxFvuGUDkX0llFAgpBOK4zulfBLI81nWtZbUoUmy
pYmqeaeqdf9qxK1M+RwPKQbSxmB7aDVV+7odPHjI4c2PYIZ3+MAMLRNLeQU/u8n1SNObbEH1CjnR
6DC3gerHUbJx8VxuGjmI7UAmIcKTrZ8P0tGgj1q7R3ojolXYQag59AlK4ku91Ry9DFqMRHEE5Vf+
Gy3Z85E0Z4Sibi+IeCGXdcTl1jnVFQyUW48c5QkqIjzfwNHgfHE+CrRKI08r0p9Z1ySRUtIU8TDe
47eRbISuKxMCBkxXhAKywytb/vqz9WkMpdVrwf0Juir9Hse9dTeMWX74NaH/L2/8D7KAZ2t7IW98
/5g/xj+IuE9FF3fz3c9//vU7nh7b7p//UIT9m8a50ElcyK3ZWfxh49Nfv+T8xiuCTjRdP0GxSgKN
/hY41pzfyHeQdeVao2EOluJfAsea+E2CzaX+voyhKL/+43/++wy81a7++bnmMKAMlv/fNxuYPmqO
IA4oBv4CLa4rZQiGdr1bkeQvyOMihjHq8aODmyyKCziAxDtIZhVqcmBhPpQaQpg7+ON0IZYUk4hd
ps51tzfVAaPlPAd1j4m1Zk4Qy5fgdQG66VVHoxoTSxf7FYDwToe6QaacYPhKz2pUbT4VLjiuXVDV
vb6f2yH9QsM5LA700+8jDMo+ILpiELs6gZYekh5Zsh8tPAUxuTbNDOLwhFk4+zvGWg8QcLCLQ8v4
TJ6qGh4MIuNVFujl1xoGx66tAvztVd0I3uJTAf+uQOvc8hW7dxO/tlrtXYu0lXuKjHz6DEwgK/dI
B2LpUKOtkSNXOUJMl7TAAQ9J500ZaunkDbo2PYWai5NHXOfTJy1x1BPqiUgLYFWe3vGPeX8EdKp9
CdNa/0OEcdntqITEj71uN3hj4Aai7a3Q0uND1+tTctCWXpVehOaXtI3zGBOV1P1DxHX9YI6jJQ6x
KCA7qhDkUXkACJcgGucov2tW0Cv7uLTTr9JoZ7wrkhmLy6WPWJzWcJKvlWiVZTcjNA+WXFdbfVdr
QYBEIZ6t4R4QuvId0UB8IYMY8N4xXOQj3WjEI0pPDiaqkFO/6riT/MBaF22l0q6Ct/qIzwKMbL0x
vAgZse9aDS5ot5ASsnd4lS2vkHhIvuIRiu+UPTiDh+skQkNR2SE1FQ9K/L0BtIjISm615j6mx/I0
1FCM9lSKcHAf4iY5Qp6Ivw56YGQH6GL6XjFnmmBTgETi0exSVLkbdOOD/RDQKDgG9Pze260x5X4E
xezenM0Rg2AlX6Zq/+ysv/vrnDw/P+f3kjw9NBn52+Kk8kJfMy2SsrVV/lzUqPSoOMQs4o6DrR87
10o2hpI117ODSkEDSxkpKyirD2vUTtbHWdhoIjlWVv0OrH7iZQKSrGM1yqGN3NnrSHdeVfzfd1qi
/o1r/n8R34cn6LLN03+9fqza/0Ls4edjF5fFf8uhfpRclbSQu/85/0dC1t8/iYyvZ/9w+BVW3/dP
zfzhqe0zfutf0U7+m/+3v/h3cP59rp7++Y8fkuAn/zSOWnEWt2V54H8Xsr9rHi//9b/CvG38xjuf
MC6xnIAPJHDrryhvmoRrKHmURQ1antC6/hXkDfc34dB/wYyPaMRv/3eQ163fyOjAhlK1+Ou33RLk
V7kp+EVQJTqq67JZ7RruqghSQMKZk1rXqTH2VXA/tHr8EEHDDk50sQ33u1UCsT7pRdipym15zq+h
kQmEkEM7D/etVU2pqMFJpGagHswedVmFkPT7aA5U4AeMtzfGWk+TRyDtEdqUvDkpcVp86eeJDiaK
GrR7Wzq6ogHdtsZPIBrTcclC+wsO0Ygnhsm4kfxeHRMOHbQZwF2qufq0FlZFU5mL2XOISDuBIvST
QvnsCwFNeZPW1Qe7ccyNMVcPRGog1DeB08hWPa4Ja3yy1XdCbfF198wqpCwfdInxlmodhl9KMWUf
8TItb3uS/hqR3i8NaJ1OF0zM8y87zsiGZ1E5e9ZYpw/oESQPtlj0o1ob42dV4e397FxdiapXZujS
/QWnBw/AxXDsfLw2Qwxz0QCfNbzoo0F6Q+MjDfM8voNLt9V5vbKGLt11aCLAEy34DuejNa3bxvGE
7raaospRTvNbTclexzlie4jtnAwn+vjy9FYZufycvLapi5P6cX2I1bN0nifymBm35Vi3P7VD4t4j
5r0Fvbo2CPhy7Bzpfrq0X89npSsTSWSLcs4SaDQJW1zDkRcuHefu5clcfj0yRwIcH45eEeXw83Hq
tKppjGmzhyLE0vl2kw/xW8MuddSWFN5Yhwrh2exhSdp8srzbxiasUj7jyU30lK0w+Q2ePW30PMkR
gm4WbxjA5w1h1X3CQ15Fcxh5hDAuFvTy+dAbcWb9ZeWoII+JzaB0Wb7VflnSBWmDMFq8eCoCFA3s
wG72kSM1yV6e3sVARDJit3y9sVdoTp1PD8GipowEtOZO4JYxRlHxXs/V+rZCNYRJ9iJ0LEpNAGZ4
ZJ+PIhwF3L6FW3ruaPP3NHFxrLPCSLM38pf1RmEcqqnMBX8TMLDrYzaApwxR8sE9vLfTnyYx9QB5
Jn+r2pCPC26SfeKEpGkvf8N1dYRdgTSPrDTRaZDsw1V1xOmDLGwTqDC27ldosTrpQUDX5UV0ahXr
NCbuIeBxrBpb2+RivuTArB+ZIUgkeUbOv6vZz5j4pu3s1cIIX404bHsdeuu7yikGE1PaMsYVada6
dy9P+DwjhSBoQguT9rKS90vzaDWsKNxhlExSL3CamUpyYywBGhfIgk37rEC1ewO4erFJGe8XzIpy
Cad/fRvlZTMCElBUL2xqzcvssjwFSFhuHIX1jQByHKA6VXmyIQnJXc9q0DjTTuZ4VTxbD1Ms5nfN
XCy+gt7GAYrBsnHjXXxFxoO+oBNdKKtxzM8XT2nMcpyQR8Qe10WnunGncCeiMUZ+GmP1LSOei2/I
aKSGUDRkogb29Xy03pzyLqY357VCTe9Q7OHZFk3NRiHo2pzAKfIhwTVRDiLdfB4tcXGIEOxHPxKF
YPGjQOf6h5m0RYueHhIYN+5COSOJdufMycL8ar06IHCVldnCQ9IyOwAwil/TdonvF8SVNjb81Y+H
jAnVCIrJ7i9U/LNLIBTpkqBTJjw9TKoHJ0UxELnT9tYoKSfEoaL6SFaObdv5x9MpgIx9kjoeeujl
76h/Jfd5mBQbS3Rtmz8fZbVEdm7UrWGx7UDcKA9hwsea0cn2lig0MFKLsk8vL9NavgDbYzktWUqS
Dw3KSefTarCWGWSnyGvsbvxUVUn8cQxL4yGN5/SIeqO541fRAE5b9Z5KYu+lQ294i96PXoLNoBoO
WzwROeK/n7nEL/kTkYdJErJ87q4uvQi4mABwxC5th/yoaFrzKkcX/diOuKo2av9TRUzq88ufQZ7m
izEtjZcRdxPkSXlynm2hPi+WcsrR15/AE+/U0Vp8Fz1dVB975XNolB9CAGToCk83Agn+miwtQJJz
OGZcGOcDS303Qd1DoK04GCcNMbxD3A8LuvKq2Hg1nJcP/v6uz4aSv/5sjg6i18jvM8c+GqdXUaR9
oDeRQgyxKuxK8pPTIixex5hVlQYOvS9/4KtnlIYPnXhqoI5YDY5tjoEaJIvaJGPsI6hn+HPrFv9J
0Pn3KOsKSR3OdjQOQniLMUwPZh+hH+Q61d6qzC0I5dUJyZBNRKCyu7Zczha8Y8mcWDhdQjaFKL/T
zN16KFzdlwi0cK+CLCZTO18zYBehhSQ/+xIwwb1rLOIe3lv4ZaLU/FhqVnHPe97yndrccsq9PjJt
SID6nMi1Azmy6eqYg9mTBk/oc0W4bZ7QAlOOFk0eDARMmnZ2jAhvM6Q/bt8rpLwkiRwJSeU4nzRK
vRXi1QNDG7H4uBQmGG7MyTci37XL8Pkoq087C2q9RrsIT5G170ApzX2ttc0Roe1+o0F3ba88H2p1
dXS5mwsn4uQhFt7eJXWCDjj9yI1E99rVgfk0WBqelzR65K8/O9+igCVS4f7hzXXhejQ1UFhG7M7T
xIBU5+KUN7qO/4pdzwdcXR2q0ahWF+vCq+0s+1FY2C2lSCJ9xqDoRubAr6EoX0HYhwVBNrFarNoJ
TXx7uBaHpjF+iGaY75px6jau+GtbgmoKQEcaIrAgVrdA3ZpRHVqc6dR0pz3P3eBBr9z8WLJ6h5f3
+NWhpMATWH4SvrUOSoOBelSViYM6tUPjIFcQOe+t/NQHUff+5aGu7T6Eq8AogyLjdbfaFxmyuQ2P
AuF1kOrpGtTVIVesdCP0Xh9Fain8Qums2dKOmyL20oSOZyNYddQMp3o1l2O/UWvYGmWVHs1pyztG
YYXmJiHKY2d7iI0y/49GobNGOdGUGlLnJ6kOHEQPUfL2kE4Wu3ZGt5qORbyxBa7NRdL90PQlUeZR
fD5KOgSLueTMhZey9NcIc2K7sVWdubLRKLpy67pUp7FXXY3S6lbfJ2OleW6SuOBpJ62fDoHUTLUC
ZA73L++1y9FkEQiEOk9uiVtchQSI8mmfokLh1ZUFL3Sc9WHxIbaryh26w+2N5CjCAh0XzJppoErl
kPWDRtNx6VPVSPeUBhceUil0IkNny7T0yqSQoJPpKKgVWUA/X6jW6XUaMvjSl12dzTta6UazA/U/
oEHppGl6876A4QNXn6mBWQFFez7ckNekFKmueWWsWj8pcM3mfi6mcasc8+vnPk96bSAx1OQxosbD
fI3bqBDrnytUX7xlwLftj6Co7VocNKGo813qzh0eKGVrhtVjG3WufUDAfGz2Q67j3Jbo2DA6vAVm
YX6g6K2jIsrjvD7idKK6OCXAd97za1qRH4XARZryOBhzv++dRN+49y6XBzkQqKwkClx8F2/nsEmw
WWoM3gs9Z5bhrCHc9wZGJMcpLcoPL+/w9S2LYwdkWcpJhFPJ1l3tcFZs4d1jBV4B4xuH61xJv/V1
VGZeyO9z8buYgq3G33qGjAmLFi4bJFoGXVew+pY+VlaYrue2i+s8VCOsJUpJaCt7aV/ghP3yFNeB
CU68IXuMNvxW3tPrl66Frm7tpqxZ2ET00xf8dL81NjYsLw9z+SXBHZCuSLNmSfnSz/e54hRNUnZR
4CmZqBPPzirxNOdsj9AKqu9W2muj9/KIlxOjUSv/4o6nJrEmtVAJHqkVI41bdmNzgjqT3FVj62x8
Pnl8+NGfnyyec/zxwN4d2oHEwdURbhvsMegClQecTor0MVNtBdNch+TlQ6wv7XgMa3UKpJdG/zVC
xMLDVSx9mzW58zYcDNSakeAysOaa3ULxwjLqPtZJGjwuOR34PY6imERaZvl1ScMHN9R+R1LePAEN
DpydiYufwa50gzdaTmZu2/n4jkQ3E7uOysvnaKm7Q4U140dUIdoPCnKhxW7RoiZ8SNSlqh5GK208
DDG76DT3E426VNPmN4Vo8Mjr7Dj/3er60TeC2LxTM8IfYITE+jKEboNyQz2/UfT6qcKitto5/aLu
miDSfuZJjQK01ibftdltH6pWZO9GReNaVcom+h12E1HCKHoPKiWGUk5Q4Tc3/5FORRhjxDZ3Hyec
HaKdO8Bz8Sb03hEbqBUxYfFlJrE3h05Y+Wh8I0ugLjlej9UyWMouQxubcp25nOwxdx7qTslztNoF
UvaIlSMg3C1v8hYDG2EhVa4MbQXssUGyeMfrZ35tDH15nE0T8fUuDfJlhz8Euo5mmzm7WAna13OY
YyXtpoX6TQTD9DkxqYikum7tU6tVd4jpu/1RiSLjydQHfcDGUsF/JMJhaNeUVYkBqN6dkoh893NX
CQV9Gc2SX6oIQ/EGZ4kx2lujsoA8CalEHgPceJOdE0eW+GIY2WjBZarVz2Npiq9jNFoFhlwa5oGV
o5XoouNBsU+hh/2ZdVrx0LLE/e+KBofT3TVgggB8lCUtRtwFndbWdgPmgONTvogIGEzIb/SMRrff
ol7lBvf8sRiQQDvAeSKabMxv6V/RHkvwQNJe10avD4c5a6pTANi+OdRZV0U4POLeqOdQ/R9CNU+G
e9y/h+otTjeW5YvcitWf6NbHKDy7tcBlLFJQbsXq4NA7Yf4FIMwHLZqxj8Ki4qs+6yLH62UUqEmX
SWUcwm4B/jMNpftjwfDmHXjV5Tj0WaTtcYdJX4+KjquCSBoTeFLWze+bVrXx0FQre/QoetbhDoPe
EDM2TFdLLNnieQ5PemKPFsYYiV1b5YCJrIY5Hk4Cc3VnVkuUH4vYzd6E2P+o2GCCQN+PdVvh4spg
+9EuEWmsSyfOvMQGWLUvuXfn15g4pkaOaLYTUmuZQjwjPhn9hAObMSK/jLg0lFDgU/UcfRg0rAKO
OvLr1kG4SZV8sK0l52SPQFDC2AvNbCgRMU+U/E0IZTvu93wOvdtPVtj2eBA6FZ6UqcD8oC+a9nM9
OrWzF62rhN8LNS2ME+CqVBxtRK+V+9Lp2reKPQOk1IhLrbszw1mNaHlWeYAfckzPZBDtMnhuKfAj
w5gMccheD2Y8I502EQfbCWcoNsR4jlqKGR3Oyap+BLs+996oFkl5LGaneucMnKRjNGXLO8S1UYEP
7KGgzzTNPLWMOrR/5kGDlSB4OlylC8IY8vVRhycYfFt8oCoUPgq8Yvux8tA31p1D1KbLZyVUrBID
E3c2DiJOUFkfsyl6i/FzseycpqgezVTFdmIKsNTo8ZTBXFlrTRttFNrykbbEaI2PY3on9FAo9w5u
mz/DhtvPg5y+ON4yo0tIPhNm7i4pktH18NVd/hiTVDVwkXWGb8MijRGRQ6PJgox4+Gi30Wh6eRni
ALNE4Bx2dRIn/LxaGn2xG6VWsc4eR+VAi1+JjzNuQT6oLiSb1RghjV0HFhsLcFyJOmyu6/lh7ha8
vpuQLtXORc8NeR61hTpWQcHQJxAyzpR4sT0l4k6M2mi/5m6nRsseyDVpL+qkRwwbxat0jjHuxAYF
Lmzvimn0THPSv0Rh7cZ+Z8QTAD07wLBnKYb5TxWwRHQ3OMDPj0MU2q9cXGlAY1mVqh9QfNfe6cBi
4z32DdgExV0k/uy11H1D6mSYJ9S1rW+23S3qvdHh37CrpsRNTmbV4vLXlwVxpExM7aka4wGj9dyq
vmV5gTReNc4lvNY5FAJDN637AqQMIJmDp1F16rg63qdVrHNBlEvv7pslw3/ZCoQb7Dveba8C+jY/
lbQU9i7XxhE3obprDRyag7jytXI22n3WC/sHm6wLcceu8YHW8ACJcLvDLX6Pl2ZrIlFiZokfDY3x
PioTUMBRreTqvh7L6WdZJsQgx0bIANlk0XRH0yyiBGvgCRWQKhemNJ2J3Xmv6u1Iu9FMyEdbdsN3
gz9RB18QZOPeEJPRHaKmVb4hhW98H7OYKvCALcTXxMxT7O5whk59jQbzqbVEg31BPckdlUtNe7XS
3VcaXhqZF1dN8FQrEGF2whpLrOGB1dd77DGxLkwl8hPj8bh/62gZVouiVKhlSOPu8gAqLnP2oO4n
Z19EMJm9VpnTTxgqZarX5EaaciuPWJ1Y5jj9sWBKkL/BJqD/FCxp3B/dNBq/m2JJX6VdpupY1FXs
D8Rd8ie8/4ioFfLu7vvSHpdk78Q4U+20ucVHo8+7sdwb7RQBIcQwIN8PuFcG2KG4o+HNA1YOfjlD
+DxgB4KJxlyidnns+dgWZIiZKY4a9ii7ZMJGbNfQ3f5hOZNhPNSixLm9KorK3BWGs7j3kTpH5j4d
M6fcc8Ri7MEmfK93S0qc3WeDEeHGJ0IDI5RUg+s/BKm+S6kwuKQQcejymnCt+dTMpXosGyQ398Id
G7zgAyL93YAvS+LN7Wjpj0E/JxqGWnqbvimLhYb9royiaj7EBULMXhRmRv1+qa0l7Q9GW0bJH0JH
geln93+oO5PeuJGtTf+X3keBY5Bc9IZkZipTozVYljeEbEucGRyC46/vJ+u730VZVW3jNtBA96IW
JdtiJhmMOOc977AImQA/evlYYVgtp214oqescB6YPT2Kct+MxpZu5BWlTtF8GuZttpL95OqeEKpk
6WeSLHth9iAvJXEjfehw/9S4M9qtk0akpJBDFZPuOuU/8iqzyi8eAeuVEerBndmKKNgc3rReNfu2
luu6r5q8T2KXDLkRLi0JtLeJVRUnmw8gz1s8QU7J4FRv7Nc63XmoUcaozTJydpcaGAou+1k+0udz
9jYUaXIOP1u6B6OGy7R3XPy/GiYN1T5jwJmHeuQnMS+wdV0z1uFQnXigJCpwJERNSyF0jVV5EezX
Ou1fHH632PlZKw52p6f5IGpNWDSGz4gH69ElgIiUsflTVWhHXi5zKb5MJqfknjh0U8UVub3zbq7L
3gz2HVnYZD0bqX5Qdl2MO0hjxRrVOLpM+2or0pORdmZzHFW7bE99P2VDzJlBulSlBLmyrYLBO8EF
3CKzRI9AhO5EpEY51r0dzSPoaDRvq/9ASH3TRdxBgneycSmTfbpkSIhsK/HH0M4bjDx8awru027t
bqxWFu6lyMVErnMGW5mZY/aylrb9UhSNyh4LIj27g4NF7222DOxYfZfrU7/O8xji/WeTaBlUBSUj
w64XryKlPLLAK9J9b5qq4H77Dm6JTu/fNetQvZtlTcpJPQwE8WDo6lI629ZsxU7hLfeV1zbf2BGt
x7oxVzIjraRP8TkpyOSBdSEZuG5yjppGZ+9nloVzIIxw/IGJlTJoYXzgzaRd24u10G2ygwdXvQeK
cz8EqDGKsC/1dLc4BLOFrjKTt8KSxCHNraR078hVelsw1J53Kuv6K2PaSNcbhcXJrDQB8TFZuP2p
aTLKQnKBPCSknAh7cc4Hj7FIsYuwDOzW2ZW0PIRM5OX0RW3uc0KgWmRU6as72/1uqM9f3JF6IGNt
Hd91Bw95TmZ+c1JNtya2BLe9P/5odZDHgE0Fbis4C0ECJ/eakB9yyO8y3vXHdl7ydyy6rfFIhHUT
+97Y7WWd9T37kW82iN+2AZsDkj4Zqoh9UaZk59rdVn8bq6l7LoTzsNAIZeGsqY7CFiqnF65N6Rym
iYzQwhi22OhzEkUyaaFGIXLMgINPCZyRNRabWZHck/KCC6YqOvPKT8RxK/wsJt/MfHSMdLnaSqIg
e736137mdXtrDYLPAQPIy4AaIRq8ZiE11pjFY5s34qV2yuZhbkeSc63eeeytefo0kbxbkH2af22y
GhTI3QQxsUtB93p+bH3cbv52yqjvDznh6yEblvec+sP8UAfuFiXWNt04bl1FxCpSVAmyvqRbP25L
c2GObQ1hRW9X1iSniGyhWqODX7doMjCqpPQhmdYvnGcCefILkxjALxsnyE7oMoicuWsiN1n8aymA
SlibVuKGIuFrqXJ9GDzOw6wbnRPJb/qId60TLtq40ltF5oFzIFGVTHt0iWGTkALeZEB9gazITJrN
KoS5YD0btNgXHgm1B6UW62VzpAQBrIrPTYM7ArIEw7vdsm3a94t/iYNx87QKSRqkQdZTucr+MnGC
k2Aa875OQ3ecp/xLUDvZjQ13PGodA5VfXhGiWbnimTCl7mpFG/+IK52+Jzp2xdnZSchQ7WbLuHBI
4NgZLEV7m+w92vaXiXYTqwC88DxfPfcEblLHNMWOnDo/XKduuKQJzVfGrkbwgt+Kl+2dJckjnFpl
6NS9f7GlRRqvM16QEPbkZUVQ37uPnPKi7CpK6tLK44A2epuNr7KV4r4ispJ8Ci0uizzLL/IWOIKc
xbyIzCW9g9g/3DmVmT8SdjZgkj+W1xnxTUdwieWCPBT2sml9I7x7IKJqMUO3kOMX8Kh6R7a0DhN/
KL8nZbqdFGPHq8pVrw21F50FfrJF6zjxMOH3N9dN/irSWqF8KK1TQ6DqrktAHM4Z1Nxj36hgyHbT
vqCkJBjWEQTNuqBO+4KmPhx4ZY5QsQi/7oNLZ4L2GjmSXJFtwyk1b8rZ2mUS7VzLYPZkNI04tdI8
TSQQHx2pysuxdD87iS3uNp/wSuIG20vXyAzW47aoZ5m13g0UmXs2DO+tLhzOBpnad16ZvGtneB75
Dq+0H6qPamwDvi74TxOT7BcST6NieEAjqU+4zPUXtjHfVc1o896wqeKikBTAqdK+g45B2eXo+SUn
6CVcNjrgZUzyNbJxdUs5l2wzi+oWJnRIo0+IHsZGyRfTxk6eJgqcLFrHgbRLy9IywFje3C6qtuPI
zpdSU6Fjnd4femMg6J36bbzPGiVjmlHzfkoxPyV8BfebKCB2S8VjQuBz6BDTJ9i3uuF+mV2qVr+v
rEupAG7DdnbsL62L3WAoUml9g5Fd7zMnGJJ96ShPRNsoi5sFo9oxBB6qEhLX0jmNO55WEbVsEU1k
E8db88K3/neTLbbk1ZP4AAejVR2qaUkgaZUl9VYylAYbyNhIQjedBkh2zkB7skDUQZizhgiAFLPh
7J2aNLG92xdEdNdVX5B73pKBeSwbfx6jDQk4+ZjrQu7lnE1+GpZGNqlYtpV3JxICxqMOuzGyGX17
fRGFtWYRvu8EmFUitZ+VSEnMZTYhidArLK1D33Dna+VgCh4VZh386JUYvkmt9V011fMQJsLB0nhi
1/7eiNwvY8622t7rnnBjan/VpxFxosSnk2DoPDWtYGuDU5mX8Sz8noOJ2rK9HoFRyPnQc9nuJ1qi
IB7Wqit2xSCHh2ZSOdmP8DG8kNNXsxSY271W1lo4TCJ7zw71rJcE/qx2AcRmopAj10x995NeneRa
D2aRkWlnQFJb8mK+CdzWxByzS0cAJ9m1T55ewY2bbUieHbdEcmP0JB/GDqXYOzHcCGNUPbWvqpy6
+ogqFu5wT6y3d41+mxZn9QiCjRqVYDcmnZKDBvUUJeVI6T/Ga9J1L+3k8x2Ijy5vgwnkiCTMkrtn
pS0hyr6y6jWylhYLhM4s/eupqfz7rZuCfk92ZSlBd/p1ib2FXjz2CAU0jt1EjQ3hoJ9xbyu3Klp7
XRR7c5zYIkmiWroYssfiHYLGl/3JqnqjPihjEBdr4r7YLtGIO7dKi3I3A8Nq+MgVMazr2k/bxVin
Wu8q9u3PsrOTt7Tg5IlW2TX3fp4TCWxR1BUxTaxpgflU/o+W0eS0Sz3M+KKN+K97lUy+FwnLIpYM
13U2SpHbyRY5tFtP1YQBxJEFWND2+anMdjC9FFnAAMVdOKfltISOdnreTmu1y72fBNP1pnoasoD8
N6p3v/Y68tXRL3Nm+K0fDa3h0z3W3mg9Kl+M6XtRnA3KyQmyhqMJ6Hbd4J0xPhibIildKF4p2pAO
NuyucbgZez835haERE11HBAvkMeGPblunG+tVNFCUrMf2cksLhkPqR8FA5w58rZzHrjZF40Rr9BD
brqyKV5NnIqbqMuz9dZaVjbAURpjRgBu03S7xHH1zZh5TR6TMi9YkVltPuLMmHoHTcSDE0PpI0as
amHoRk6aZGs49bRkp64xefBxl82tJqM4cUZOH90uzpNmAlR+6s/e/dcFxB7pRJmFzwblW8UU2Lfn
5L1bK5qfLagV2re6NQjirFuCngG0x/XJ15Wodg17HXit9Er6HCbXd2qsDArjrlrssAusuYt1Ojrz
DpuEKrnuVtczQ2BRQuKyRJIp0rTlAHkdKr0FM6sd5hEp4rzpPFyLMVB3nmYfDR18d/2oJmy6vVtL
szevjbWpCbCcNGZJW92PBti4XSKdhnxNKzoTnxUmWFt7x2UKmhZSBZXC8wo8OMXjTHW4dxUsNBz8
EQ0Zn5dCZK67XxYGApfB6hXLCSBz0nfDABl3x5ZvTQ/u4NNX7UbLJk0YLDMv5IGo0L57LCrXqVk5
Yp4/JattpO+9MmpxyiCFtSd/Qei5Z2Pp+oc5mCyYaS1+Ot9UZrfkNjVoW5Bemrkj3AMayaQ5DlS5
QcUGJLEr5s3Lu5sczE/VYdBmE4GkBhldlhku7TgrI9IkF69mVDOwfteDs3wrXTq1iHZsAaYz1kFW
zmlqq6U6As/o4IkwVwmFtKzFdo6UDBKJKpZeUACVV4M5yKdgKe3ldhuEF9znlQX4Y+ZI7RNyGnGU
YTaMK+l4XAO3dHcLjXT9Bfy8wt09c0grD5Hr+9Tahdjc8kbWsKraA+NKm0m5a/blhbJAi6JUdGe/
H3eegpzecl0kdV7DtCkEvB4WEkMJt+4Obaa8dWd4vfBOc5II0Yb2SpR0EFMCpvXnulvw3/C6ZaLa
Fhzl4h6BbyZw88qUWJ4gHhdZFxM2rmsR9Wug5sNAWmNwVxd6XS8TFeTppaTJJ+MVWWVJ4AITDAb8
U09wRg9mU14I0pvbe6ZTibV3m9KdbippKQbxwdi1/qlMINRu4TiQaHzbauV1r0SN1f7DWhlYPnLc
LaJtD38O+/5v6BXbt+ZB929vGsHiz7LE/zdVihRLTBz/9zrFG9zZM9SX399+KErgnxSO//Vv/0u0
aNlIE3FFQoMEjmUhSvpv0aJl/MEkG88A4+yDcNa4/lu06Fh/wEREy44pD4NbDH3/rUx3jD+IHEMP
gyUyymr4U/8t1fyX5OtXwnTcBn+eolrwrAOMMPHhhJFLjNmHUbvBCWkxAaiYCZB5fQGUZ17ho/aW
n4V865ciLUJEjCtFmv/VHNovWSaOUs7ydRNiPTRZ/8NlUw5xnb9j3M38cpCuurBr+mq3T8IxeLGR
EhMdax78xPwEOBnbbncHPZkqtXVu1Qyu4TYUmX3fHcsM6r/b7o1luFHVu22Th9wCROwqYqwftPYU
HeAJ9j5bdv1QZi5mfHXhhgX4psD1KXDWkhFQz9zCikuf6kEWt+mi48BcdGguytqvvtiuCQIN0J41
bHEO8E5mwM/XzVOl+s9dvV3rsrw25wwYZj0XJiAJ9Jmg+/TupOXuoDWW8aKUvHXdzLr20vVgNCUm
6VNECOtx7KsnndrBYXCsKM+d77bmBiZ9b3J+pYSnqu4tCFKPlFo6b/LRhanbK42hSO2pH1lu/uh8
cQGxfwsLo372JmNXMzN57HDd3kO9aRleOg+2SfrLyHhwJa56Xy3zM26F0Zpuj4jF3pjzTVeiah5B
6V+22ju59ZLu7cL60Sw1VbGdxcsqPjV5cqnQsoRLzxgRC4IiSuoquElz24k1Fc9+bPN4bgl0NuKh
fVcG3E3tDW+1eT7WE9Kjt6G73vjHZlUzZZZMfWxnMHYQ7YhU7zuGT1bzw6vJ0pZz4d1zyD9m/X1l
8QMSV8Gy8255yBcqryoYHj3LftXYdECo2y/42YVFz0etTU2scpGT3awIhHf9lcIr728GztRbz9mc
eFr1dCDbCrSWI4uPSqyvNaYXWV/JHUG7O1tpjymX6JDL1wFTt8o8QJZew4XxbEjgT7ezDDp50agm
xNzFJnY++7rmrGhbTCCRs3fnihQL6sm/FL7wd5qhfsoX3pnWZoXIVjVvQX0eShHpqtr6W56p48zE
76Js+4sk92+8dbsdfeGEJu7ca+dS/Y8J2igG8HJBmEUfj6UNs9ARgMyw1DflMb1zNPEh5NL60IL6
hK81JfLF8ocXL6MkBI9MGViTizgekoVJiveJ1O/nubJJ2DWd0B7GyzWxDyzzuDc6um+ANEzdV96P
qvsGUVwyr9gkCcfCeRGZKPhfnLY78QC+N+kwECMcggAYMW4tnoAQ9Z2rbqsseVEVvVRAedHsi+15
LEF0smwXJPWR8GqLQYeX3bjZ9mmonPWChja5LfoLDHaaKBi349rkOyOg8ehr9YYUqHJpSFdkYy2d
dfA19YzI4M01XU7zPH9xp5xNKkXaxUPpI2mUzg7BXVxqEgILZ1kvpAcMSizGfGdD9j+opU3jeuiq
gz2ZD1UjmccZlK7ZRbNIY2f03ruz2deBpdKbsthe3TWBEEAcTZSoG79MMb/AjTWSaR87c7pntHZK
pqs8RdJmFEazK+ravB+3TgDOURA0yimvBhg9DP55xYIliMvUPiqHWS7uXN+7iqGMw6ih7c8RMR0Y
GFbQIeMOBkNW+321Mqak46Cx+3ib+vw0Ztldxse4YBqj6LReA302PwDZS63JuIUeQ7MnLpNsZqxO
XRaMILzEhZNWr1mz5kEECz4RoGu+tS3goKSddm3HWrEkUrXKLiNnmJ/9Yrsq5q4OYZI04Qr5fUm6
L/aSHYwNtsRWrPdTufJYS3Eh8cAL+Wl+2Sjr4MtlDtdqcKOqFFd+pfEv6eYYOer21SjFSdve17Wu
CU5P8xusms4UkHreYe/yYuYwMvVylVZiilZn+U4+IbiJ2qeByTBvuwZLq2MXtlLUK/eC6cJdPs45
q5mNvh2nR4Np9dxtUSu/pi2B4VnbudeePHib+LJA9oiyZbvoABQyY3hlOH/Q3fSIYUjor8uzUMG0
M7rlZR2n6yKn6yTQHE/+DgWQCK5Tbx5vKgcoStBkbnmxhMtEDK/u5nznNk3zXU2mCJOZkWNfz685
3WNEmvMnb0CH6JnTjrv+bk62vkw6uDTKs74PC+2ITD/P6RlTxO31a96VNQQB+dwgTQiZV97J6VG4
qXMCZulCaD75KaGhCjfQmDt/zh5AUeTeyANAxCBtjsgTeIrM1gBAAhpCjkIpu1unH/lt3yqmNXGR
1i9esDCR9F4Y2E0HJx/l3t92WhtTEFnQTcCHb3KzvTPFcImryXvadgxVJfYkTeCcQB6SMGB0HZfF
5EReO30/SwND4od0JIzsifbZPHRSfsfBrN8zxnMeDGPpPqUOJ+porpQGpvbTY6k7usSkFU+VJk9+
bEyxU23rxgU+qcTLs9ICJ2s/o8fX10NSjneuIaZwy+vuRiZlf79khbhJawaCpNUYn1I6qPfE0tWV
lmtz11VJk11mIh0OQaC9L5m5QAKS4+ZcmcOwQXJYs+cWX69j0LUbcNJmfwMSS64qjhFKilJEMJBZ
raAcZj9X3LBmBFVP1WvP2PfU2aQgd6YcT0O2GPQbZXnvk8EWp42hl8hoKgbIVlHdo1q2bn0h8lM1
+XEBphK5Ve9ejLlu90Fu9HQOmRreA18FkTHSczt+Ur5Kp1jiDvnbycHg51bXvXW52eurCBL9g1zm
lD2m7h6DEfYJGwXb7tKfCrnOUNvPQa9Ql3a46iTfx2VOtnAga+nYrdqLC90ZKWYpQ3NtzFl7Sbb7
sGN0bdwaW5WdUt5q9vW+13fnHu/aGCRUnapCgPLKuDeCvMzhhNsr6kKV3YI5jLcLqfTlDhiiy2O3
7/tPM7Gmp6HV5zB3yz2YG/Ig0B8H0KogTl6UyRAFDHpPInVSGB550DM/SXCdYZajaFpz+UUv6XKb
ld2rDoIpBnyfvzHwFVgFW+qg09UFdWtsDNcq2ch7WbTbCSped5+PlHRAcO4Ltj+1CtkVB5BVsR3S
TOWXXoZVf6NuEq+8BPDe20kMvS4KhtfJJLt41PX3igBEscp4LiUR12eg1aqOjZ70Ew3vDWzG2PXn
r2SlX4oVuqCs5qPVz8XtONJUeTp1KMlaNiX3zxsLrl4bB2a5Vqx74wph+cKmYp1aPePE1JdX8HnA
xLT65Ck1Xp6laE413I+2jkBuzJ0/sG4rTglILfOB7K0fcgEyHxevelqT6fOQkL5lo3IONUSp3VhD
I2qadK9UcIlVUrPvWkvdikBdq9q/gHv/1JUlHI4q6B6Wed6Vk/wUZJd0p+htE8FEh9i1oWmMG2fI
APuCdl/7y12H35TRX5uqpA6FpNrlvMhEAqlosIV6cgWtM4MfoK7jmI9ha3j7tmpzLEPz+zmF3AFL
cNmns3Gq8+TztjE/9loNlW2V9clbRhlC+ws+LSl4kLSSA/yhne9mn23Zd1fezF7ZZmZVwK5av9BU
fOGQvixICopH7V5Y/jsYWHDr4el0XNTA0ufvvgpAw3BpOCXyeYj7BbxT6u+Ml7fTGDwuZXqlZrGv
bTnsAjhlF1owmM/dHfNiQ/HN65Cha1gOz0uABjKnFqzOA8sguLMWEB2DlqZW3W3izydPexBioLu8
BbMTUAMV150+Hy76swmL5cr2y+vGzbfdOCdtWKTX7vBkD74Kg3y6NnR5tTrbyd7GJtpUlYdWVT4E
LtykQJ9WUGsqsCZuzOBUmVg4Rwb69emtGrFlnZfla8kw+kCrf2lWAvixbqPZZxmNOmhIa8hKEMUp
Cxdka85E7c3ZdQawOl7iXSuH81R14WDgVwiCHpZemsyW5c1QcXlnux02Mp+8ho8Z6H3qOvlzmRf2
Vb92xb98z/8j8OD2V7DAT1ZG1/n3Xg3qXf9/AB54qOn+98jBDq/UD4jB+R/8Cy7w/7DOJimG8d9W
Rv+GC8w/sBUEP+CPYTxjVfFvuMAN/ji7IGCMhXYf74ez/dGgRp39z//hen9gqEogkI/MLyDawPtP
8II/DaP/Qro2sDpBBsD1z5RrBzOCn/nkmwULss8LM4YwY1162/CFTmsgSG9zGfWuwYmw4eYSJWeA
6W3lHex+reFMeRU289kGdd9VyQijIC2e/nIL/4Vs/NUi7APR/fzBfKyu+WD4hUPk//DBPCw3i7ly
aEqXtrtsNPOAEGoYH7Tsk8gV8B9+fcEPPHcuaPMfSgiPNAJykM56gr8oAR0E0vmwsM97bTKyWfr9
WbqtP//6Kh9I7me1uOURbwvv1LOwPv3A33fGpKbhh3eU26NxtSSbTX9A+hwwo209NZaVPqVjZ921
sO5/IzP6qFrn2sBBEq8eG9k63/TDN0x85NLKW9KdvcnyKyPg6jSsngrTaWEf6Su7OdRazntcB+tQ
DD5tB6eWdahp8W4qb5C3mhDMl1/fkD+Na/+6As+fir7unDcCrw4h5s/33WupIewkTeJksRHK8mgu
OlPRNhHQAQMy2LL7Yplv826EBL96UKlXM7uQcjKey6ZkAZrBJzHWSRYjZ6l/5zj6p6Dibx8Pi19k
WWe92UfBhY89IgFcTRIzYvX3ECdsYF+nf13UuFx4jA6eHXSI1BFkpx1Ms9BR0LsZrbtUcPZT/Z9Z
HZyfIRnC7Bm8q2i2/3zGf1mlcpNMc4aeuVnB6CAssnrctX3m77zWEF8yN1h/I+/8p1XDCIVNCP35
2aj2w6qxvI75DePeHS1utd+W0YPsp3rjoYc/RdhmnkVpM8/vHY/gDC3qG/RR5U5ZZnsSSSaeDCxB
fvOunkHMDw+FpXzWxeM1Atj64TMtGBt2ViXzXYJ86FOvk2XXG9YUM6paLpocAYYHxv6bW/9xgyD4
ATPus9sVngMYN314da2REXeQ5MVOeUl68G3C3zY4CL+53/9wFTRSuIadHUbBiz+oYBopMM0uk3K3
lAM3FPtvCfkWIvyvX7u/3UFyQ87WMLAwcLnCL+nnt67J2SZKhu5xKdfqWlmZc2xkcqbvjDo5bGMu
D5Dl5d2vr/qncPKnB8dlz8pKzi3TthFM/XxZ7TQBvUruxKrGgf+CEZl4d+jtmr1au2xfo3dJo9Wu
XIPRfL/2u6RRNSAa9M05glvTq1hwNk6hGfT6oRRdlh0w7AcJXFXhRoNrzWhhEB7co95lPAuWuNzD
RU6vWEr2bTEX5qfOtQeXqSWyXxhzyXCVbra5RMXoghq0tZFcZ36ilsPIdnAYjMJSN9xG1w2nKVt2
urHbPWMtxsP9YkEOTINhpDXNTP05axd5AzkJe80ps9SJdYID1QL7lcmYk9ldVOYl40Vr9KqHAcGD
Efpml1oxqabtdGQiKJtPQBPpBePeyj/gD+bmUblN1VftuluyC+y1+rwEVp5Efino9CAVmHmcGJpc
ARudxzdhFX0fw7su6Ja749AGycOcJ91nAFgvOqf6/E7Q/k8rie0I5iJvB7O284n3lx2pGgrEYQSx
xZ5VC+SXVXI422XtZDfWsb1V001W+c3u1wvp/IL/bR1hioG+lN9FWsTPF2Vml452CtxQ273cbVYd
7LqmbWNLNL9L+fuH70dNgB0/jlhIzs9ml3/9fgOyHkqngEvxVlzi945RWpaVUQtP8sQ6X/dSiuo3
Z/U/XZT8l7P/pMSB+qPrF8nTU7JsJRRFFejrcl1uE5JmwQeTPjY86hNJN/qf31Mc0xwKQSpBnDM+
bKrKYcaQrg5flBnHHlt4dAU5UDCk4t8ZuJzv2YfHx2lKCYLFHZYBH4dUA2R9he+5GwNP1DGnVn80
mjzfFUawXZt1vVz8ermY/3A/fRP+B0c46W1M6X5+iJDgOzWWmYdDkKbAqf3g3d/mCkh/yx9HnHC/
OH5Dg26o3tziuu+2eyPBjOlglDjoRVvrq4OcS0hMvF/GXZeabRYDia1HNIuAir/+uP+wuuEc4+Vx
9sfl7D2fEX95pZIhaImsUVhfYEpxNaL0i7o2IRa8HZb/g0tRj2J1YEp25Y+iy2masLtoUg8uLJLY
2Rf5sRDCjyp25d88hH96Bh6TTrzIME9ihPrzt1oza/DxaT8r4tzkatwS6JfUO2geB2YWaOKKS+aj
02+u+g/3EqYMM1fszwARjA/3UgUIczOBwcfolQ28ZgctqDUw+EsX6/Drx/b3VU0HgZMcsi3YRGhm
f/6CINRehRe3xEHbd2IyofWu20ikcAqkIdDdq//MQ+6cFY9vAJFD5G9xnJ6NcH9aJpld4hBey1ih
u9sjQ9FXASfsb1bIP30rxLiYOpx3dwyof74KRHlBmPoACUkihBImYW12nY03GKooguo7/zfX41fy
G3/eHdhb0Dbj63a2+fhorViVQUAfBp1Jy0nYcYFhpI4aEx3D3tSAOYxmbBTQJI+1p2HptjQcZy3P
AgtznULfR/4HnSyAqO5L2KwLct5HbAOLJl6FnZTRXMH/I4iTMsKot+SiTIvpM1U7879kbavvKLbW
Q5bb8/tQ5+o2HXVl7Ttv5OSu7Gwe92rmbAWUJZVx55VdfrNAGPq6FAZli/Cc+k61hMyFjTtUL11B
OGcIl3xEH2n041umYIiGU5sCFM3IBr4livIrChLlncnbRXdJk2Z8d/qW1HAeff00jGP3VPK038ts
SG4Sa4HcMk1bAkDVawMSWieaOio7D/q4P5gwt1w8wL+5ytHJKfAqpmpEja/MOzFBh65bVXjpnL3K
mDVn/Y0jepCjQowwqTQ0Ppo/TZSxjR6pDLHwW94s3Xn0+6msX2Wru3q3jK3F1NGZnqsSBWhUkh2T
Xo2VjeFfgFPrt2TqJf73rQ/FuZNQ7pmZNfo5m7ym3evNpo9jeF9X+zLvmJqjWd0I9Fk8l9IJjRfU
W9wpwLr6qv6+YQl535Z4ceAtkvBBkFtzC0eMGp09Cgp+Qknofmeamr1LC+P0cC3zdNwjp0nvCWgm
xcPq5va2l6L9TOkGpRQaqruFyOgaPxzqztrCrhZIWFG/gMXmyiqWKHVMBsXFNgB0Tnqxm1DaDQ5j
1bYk43GUvoZgUMO3ykaJLz6qw+akreYMOm5+cB/YTRccukXOl4ZZNTjBmzCdojYIBm5rPuCHmBdN
cskTXMyI6hOy9gohjaFdKsAjebb8Ra818y1C2TnejL7SYxSI3ntkXinImSGY3r+eibg9CrfJfljK
CspDoezkuOlZrjvSAJtjDqAMnRwO2adJbtYjFzLQAA+9+jwvzXbPuob+n2Tt9NapPiDjTi18Wqvm
kGM0nxAI1+de9Ztq47wZ/u0lx4EECw1D+pjB/7yt5DDYyDc1LbiEhnvoGqlijmDrepSCkaLfMKY3
5hnTxbkHmnCOv96q/97VUswRFOGbIHMBre0HbyRGtd15vmDFLfRw6JP11sWQrjdGh2YL6wPOyohR
NAWKaOJ26IPbwFHercUDj313nK9aE67Brz/U348qXmdsMs5VCpWY++GoQmjvzwLac9z5Z/KpY5Z3
wu+CsMuC6jf2Rn/D/Tg7KLvOXz7AhhiD6p9vf1Aqe3Q8zYTakjOg+7TGa6GaK8I4nMtVLsMrgvkm
npgSMkDLxY4GREXrOSqik0kWeePKRnWWRf36Hvy9SMDZ3f2z/YVlhTv4z58rr+QMU7rxkO0ofWWM
MxoxW7YCp5SWWUwpm89CT/NvFuPfUR4si1gRZ9dZkvyAG3++7Fa0Ru5m85mnP6U3yEqsPTBge2xG
eKM4FZOljNI1lKL07jwIM8dqGwcIGUY+fBXtVn/59V3AJIcL/vR6ABhDCfNcTnkw4I/9udmj/LAn
O6WCmMb/xd55LEmOnFn3XWaPNmixBUJHap21gVVVVkE4hEO5A3j6/6DZHCPnN84Yd7OYDY3GZlVn
ZADun7j33IubVyuQBFwknKZsXQuUFEthH/tgmu7IwaQdsSWPD/pe07lkPMNfUB+2w2Jt0KsKy+SZ
rnLBSwVtyNx3PfVlkkKtkGdaZs46FJvzJZNhNO16i9yPzSftvYnJNE82mZo29y9ScBROVo/dP8/Y
HqVthbKltLhGMSkNY6IXz3/PPawbibks1rDDYOKkvExTcVfZ25ZT2URmxHUo8O4wNvN/ymbmkEFx
reez41c92hWv169h2LdOvLgj9jWJWONs8T18ONKpWKtB2mQd1NUhexWvGOqfXda61b5eJjO8VMu8
oavZ9ljDnAQzJgv3ABEPN7sjh1d/RQl8sFanu584d50kHX0rO7jlYm5gar9/IbloYYdpA7Y86dA2
wEh75i0eAr95UJwpYzzP2PiSNjert27KNmUCEOrjODcMvHI5wIDojNAlM7cYsWPOy1J7iTOx85+x
+HyVbdgYR+7Fqv5VK7LdXwjLM53XNco9+9QtLfvCDFCXiY9XBtOFi3s4rzrt7uZB+uqmC8oIcy46
drFbqrl1z+Akuv645KMoDmB8euvRFiGmvtx1ut3Uh+bmOAj7IvEm2ckEkQ9Wf9VFfizHUr/gcvNC
5hcsHPg2M7/bLRO0FH58aXU720wBE/SOOfzM01Q/clFnP7E8EnGDn9n7QdGLuDaKmsWOWwJJPhAm
c1FiBxs+6Scnhldlj5GE5W2HcWjRxRj7g1bM6mrBpCAawewVYjDcve7y8WUY/O3on5fqOC5tOOx1
UwcvbacDRGA90XES/y9WiMCZpthEWCD2ozFP5mFttujXYhDSiXN8SfflUoQ2TJGyXgCqjIQgNvY4
vFE1DMjJyyjDR90XNaR33j7r0FdF/To6rVHvU609yjtDyV8aaW9+kq6ckGc3lj0lhS8Q/lRoAvtj
V+XeDaA4VIdmkYX2TYSpU0OgMQY0SW6+CXgWGweBO/jkKI8YFcdVKxAP6zjLm5nQr9fcangAmZAb
PzY9XYBMY6OGwAfwEDW7Iv/IvFmfcOCE2b5IoxnzhVU5H2uz+J8Tan0De2qK2t4WLBPwVfeUheNc
FObWtRqbnYK0IR6pZv6mDQaJO2eu5o/VWNFCZRFPWgxZqz12/bxVNln4YaBwhiAzCEijBDN1E8Xq
YL6iZMqGpOChusyrW/7ygsF4zAaTPCNZFeqH5ee9meigMlndR8aLAjddbFWl8ViPjsZRxJjmmVc9
HXc4tqtPUYY+6TTR9OJZpfitla9u+0zCMjIGuSAUdYf11Y5k9qMag8CIJ5MVfVKK0QUz2OcIy3nP
2DcvjW6rfdVZIfWzJOw7obEeezwEhEwkJPXgNNIBTrF4WzTtbTcTYmenOO14LSsL5duQVlglurZG
/1o431SdC9SLolsuodLgbSZwovbZMDrVsJZtUG/YYRGiAfIynNGYvuZrUAWuOqx0lg/p3OmPGS6D
G9t+E76KKfMuA3lzzs7GbQX/LF+zW0ulJXgCEVhL0lVsfHdQlWwX+xm2ksvQLI534mLp80S32m7O
WTWbxVlOAV5uoerirm76TmNNpQNMnLAKrT1JD2vNntlPH6VsW1bXqCXiInJZXNu2Gr4cw+A8C7PS
uMdpIzJG+s2kEgwzGEW7vizZQs0COM5oRGHs8Fb2x2hlwJkUtpu/mamNnS5a+yaCxyAXrApm28Er
EayvsrAVAu3m2Pi7MBrn5biiif1NJLrwT7qdjHe+6b5jL+AgPcBAQpntZRW2VewHhUBqaUUfEz1C
LLvNEVSGJaOBqi5x5kRi8l/x63BnZVNbfRUW0jbmnYF4H/EYPHYmi4adNTXNDSqrFcYIlEAvHiYM
m8noujk+Gnc0+r12mlrFfYieCi8dEeM2dfNHanXrjz43UnXK24ZbdFSOaMA1D9PN7HYtO6bA27z/
rbEE+5Q9gwYtAV5j3KqzqZ2sjxopf3/KG8fPdqZN6vauTAvtJgbuGibANcuDv00I/61l+79cof/T
ov2/Xclv/76feDn+jBf635InRFH4r7ft56H//qv6J3n+Nu7727bd8Vic/ymB90N08ARA/H3b7rh/
YP5mbc6S0WG9u1WWf8XGOc4fNoMh22QxilbS24iIf23b7egP4mbhDTmWxSqJsMZ/a9se/ZcS32Zx
F5FQtP1V/ChwEf+5znTzeiiCYOx5f2baWfZH60ef1v1jONvrR9pOKebkVA2/lsCRb41tLBWqG1sH
j0Ge9x1yad8iLVLUcEdWCCWHLjcGkfhp7d1Zm93eFFH9okpowHE2eKvczzCt3kzRHwMkPGgelQOC
0CNbqIoRNA72Pm2Nrj3UdBqMKYIFRDm34GzeZKWj112GA7zczaIwrEMRhtXVZTd7roLSvl2bfmpO
HqsGY6fduszRvmOz3fcGenh3cFjhIlKXzZU30MhjEIhudDRAT9DzWbXbPlMc2tlZt7msCMBkzo1D
LW3PjD8bCzLbOPUHh1DyJckK9MXIYDnhk7GB+bV5x7FjtcK3phMCpkmc56kMAcDrsvsx+1M148Zt
vJwLuGK3IzPYZDsFWv8ifDVi2F4G0XGZUd3EoYTrgkx+u0us2hNO7MhKPXY9cvgkmwt9LP2KFJ+1
SaMpmadpKLCrmpUL8ryxbrt0aN4G2QT1US7R8g3Pc6CRVc1474sVB48d1t6NM85shSJTO+0tvfx3
AGajPplpmVOd1V6PUN0Ng5xM14Ic1MFsQEEilRclV5dTFY8jKraviPyyp9qBs4Fgs0xPWdbZeCWc
IrxpoaBDWWvxPCIuG2WLoSkNr3izWIiMdQaCQKYI9Wi3ywErMcM8CraW8Lt45jpZd7bmuUvsgF47
trCeYrXt+aiAGKYWk3FfRL+IwWklHs/MXpO6zNovpVoP3fwijG9MscERVgGTswCfDd7BAM1UHeF7
ShzEoT8ROw+bjWMy+1OEjd89MgYOP6Ry5UUzFlbs9XXmxGVQNs0DErzybiCPjScTqWXKYQ+aLTZT
y/i9LG57M42ztRzdLqdQGKexBxi1OJFCjh5klTrVoYe8sWo7x7u11jbS13oxcQwCKyAA40NgCAh3
pHh16QVq4zqAVGgi8yjXIPWPmNgnJFV+nonYtlZILaDk5ouCvVY+lQ6b/5IhFy6SGlzhcplQi+Yn
28ZSNsSZdJvyZBkCxl2vw2zm3WGTj3OuiAgh5v456cZeVnhOaG+aG0eE2fAFRL7YkejmnYrObqBs
dC33CNQJG9M0grdElFb30vIQ3DXFXNx0ZGqybA90fySbLDqs0E+TSEX1/7CM/v+PK9bdGJo4N03L
Nv/ryL5u2QIZypkTXIfDHgNFEQ/Rssa8fH9FRf/fffYfAdfJv77O9mNetPKf/Wbbn/jbfeYGf9B3
bTv6bV2+jQT+8z6z/0D+RUQVQ5IQFOimgfh7DKr7x5b4S1QWcfM2cyKGO3/dZwTu8WWyn2D086dX
zfl37rO/BV38w5iCm5H0hw3nhHxtW5Dyg//jCqKk3TZHHzNCJqwWzH7dew+29JBYxxToKKhKzLpx
SIIOdDbob7kJrkusxueA0BjNUena/QdZVCQNNJEP3SUJ1GT3V+aN5aeDtTW/kMNJ/RbMPcAWs+qB
Z1q59MPz2JVVceknMHNxXpeWeyx5ez8DT6YPA6hBED5CWHJneAtW1NW26q8RDNA3gXUtSAYxQOUp
K2t95pXrCBXrUcklKIokmUehDEagV7p4dDpnfABklxux59OJHU0Yxi0+V8HlAiNHCiTZsr/a0UiV
X2K3oDnMTCwhHRER1uuA4l6eAQ8WxL4uUdXx8SFVnpluRelOuX2GE6U2M3FxzC4y7xt3oejG7tJl
B4EGHj9Whjco8QOq7jK2mIoruDGAu6J7QLArriANeNtPBgwGGsdA6ZeaZdqIeln6q5lL+PlBXu6x
kkjOv4A9Csr0GScvaIAJXMhzULbZ8KKgnnnruWi9fAh/2LC8Z/KlZoPm4BGYYV6lSaeMvIzuJm3S
wT/ZBvkfHRSkvJ0AEqjZG/DZF5Nbszxd/dIWXIB8KGJw4WL2KlHKKTRpphO65ths+ig4CMQd095H
lowWF5u/vEr69fEK1kt8s6hLSq6nIO/CB42PsYqxvRDHhsmoUc+wwUwCEuHKtTGeNKvBJ9g54pa6
YxDHoFIaXhzDB2NHE7bSHnSTDUqix5ocEzrG8tkp0BgxKWes7iep0JhTWo034rRsRKKhmeYBfXIa
Ydtr2B+RwsGsbO9mdMoHf8lcnqpMMW+DX2Giz2a24e9pvJuXqGFOhhFNjA+ZUvxJy+GZY2ASAGEB
3DuggF/Dh3wYZms3APjAsMZfdcM3VN4XnmjkKZrC0YoFfMGPIAAFDlcErhPPrZ+q4uCbczmf1dCm
GBL9iSzsMBw6elEIMfYR97SX8ZspMD/MVeg1O6Ais/3NNsZO7MKigd7bOmrqrtFsw+NeIBT5cObS
TPaPCGuCp8gCMXjC/TxA5lzTLe1W9WZvvRoMpuqjnRfaOzC3quRBVJRfdKdpbp9TArmREFFgeOWt
h6tSU6gUpN5+mFbWNhnrrLy093DGwvxDCRWM90vlj4x6yrFyv41rZkqSYOH5AFAaqXaKZJxFm97D
YdPOLVWSQE3S1VmatM3otT+ZFK9z0mW5/2DSnEeJQ4LyflKIbRLbr/s7S3TdndFZtGKWssLHbu2m
6lTNUhmx2w7GNcfcBDmpdQwmmtyl5FnMBXZ41FHmo515lbU3jXzx6JrFbMSBKWp2fmsaPk/h4p1w
hWHPmSwyYkC5evljNjvwBwWZxtyUG5gXdztMALerKYf9yVU5WMmpOAf0lW4sROiDqdL0kEc2ovIH
g4YlYsyzSeZWMypFYpRGdAknixy0hmfk0cfV9pSjyPP3nKYszhUcxj5x4YJ4cRZ4uOhqrwV2DHk0
ey0Z7H8f2LKLfVhTxcS6GKz50LlYbUCJFRVprxGiSWEs4Y95tTD1tGYHrwgxPTx6Kw3PLvIMKK2O
JS5paoZF0llG6MRq8ZjzjcvcAZoa8tDetxGtcVwJpal5/dy8oJuUPDimU/8OjKa69mPvvoIV6fIz
wOE0b99F1OlnSi/OkYU58i8ClwLvAo4F7X1WpvIFfoV7J4nYnvcIPn2H6a81rbvZKpc7fw65DOzJ
3GwioT+Ex5yDDkG88vvHta9rUDj56LM+cvqhOHCT5Ss4z0k8gHIFMuCsDS8U3jvV7Nwqsj59Y5w5
J9wJ7K0nM2PPZjN1yyST9hTeo9xnahqzO826mOk988PVp2tp2eiZM6HMgcDxgflx8OXerGqXmy70
dfQuy4yY63TcPHsBAZNsm8YQU2hJJT2rpNNgDmKXBOYxhn/lPxZlVIxQ//xK5NyZcCowLpTme88w
Ybz4S8m2Dk6uHSY6gkGCwcW1vmyzN4j/DvKhuYBlgDWDCZ3br2JKVO3dEUJKkqPG+WqoNfujzZ4v
iKHM0GRty9J0PDAW7OHpGmwkpVgptjUdEVWpEM4tRWkOp2iQbqv2BgsgUBxF70yvOnKn53T1Aj8e
qqp74BXgs0a+uWA07Q11xi7Cx6aMbN9XbBEqhuPHCsAa6okZj51F0xVXl8DW4BWdJ34zgAvCM8+G
XNmXesQLyrlS2w+5wMBh0Jw3TUKrXr0FYqDeVlM+ZS+bjlDemVCrccAi2eO3a7dt3RKt4pWmux/X
XoQo/MKuLXY1/ZN5kKBMbRQCEm/nUErczwMuagEShPyuuNJBaQAMhdYISm9kRrea1fIg+OVBPCIO
kFzsdLQQoqsoF3thiOo7/7/lLVBj9LRAqeAZqeblRZsquNPAr0GL6K5jPK7ZNTfbDuGCqBELydrr
6LeBii7b4exp7ugRi+eI3ceDHaUyjBvIv+/RmLrf+FHVZ2n0620hMoZXQV/Ix4qx64ujJCqIzJnF
dKhdrsd4otcbt0eMFX5jw9mI8SEz8p/DglEs6XxICAbExpQyTqsZqEZsVeJqhq8G63Feb9JBz2NC
FEF24kYddbL6Shz8osuIB/fd8dLwUdDZCrx8BhNqJuPwc+Dd2n27z2m/3oZQ93cqS22MgyuajLCU
w5dGuvskAIO7O5ZSVrZfwjLtWLFBLUhGZnDHigXhmKhGN0ewrTo4ox33Jr4RaTHMnL0aEqNT4VmC
AHIx+gy5I74A+YV/ysOSSQDgBxXaxMYqyp2fHLCg0mbXI/K3g8+1xBCY+vscSCOai1UR78hzguQB
YDfgEp4mjERNiuIKKSq+HkfaFJyhNH/6Ha5CctV1v6HAIUNjPV2QWdad37ysZuY01xkaAB7OOqTm
aZoWFcPk97gpojxkTJ/3yv80LTGw5meO09zkvKAyXqK+5LA3pp4ZyWi5cr+awmp2yHYJhhmCEYZ6
5Q7qcwLJ81E6Vsdfi/+RQw8Zv0hMChj6zmiqp50yoEUlE6bZr34CJhQjtGO2CpwBMUZfLIze62bA
Ce3TW75u/369H+Y0R4oCaXU0kypo0jFgVADdghtjs83rzMgjzjins05tpuf6IOTq38+pQ4TIaM8O
whDoT30MTMa4nQIUdEeDarDAFL1Sm0Oe84ddlk/mieDXddi1Qx3u26pPwwPwE/2kU3fIjjgC4fpx
Yrv8xuLRXjdyG5rcXy0fyXzWM05JWXVz89ZCXGOYn7puER1VXdJHIN9czSc6WCt46QeXORioueGG
DaUy2D+O8tEYocnw8XT/HnVVUznHgoXKcFhWxC9NXID49aLY17KYbzttS1abukkpABfBKz/CSS22
DSwD38eeOIl7LAE8IwVes6fUHxi3tI7ceHYs9s3YpIy0djgdmdUg/XHhZqRjTbXQufW2+Bog3GdK
Lm8hIiB5bYTBUK/OdVPFyLkQp5WtzL4XzQgWYVkqqFRFmFZHGzYrgu3GmsqdrPts/Jv+4P9a8P9A
nvzf9eDPVau+i3/uwf/8I39ZuOw/CBwKsGnR6v5Jb/l7E275f6A95rJ3eYWsLS3qP5twFwsXIkD+
N5uLFlktP8FfTThNPRti5KjEk2xODtP/d5pw/uAm1viHLpybHK0oP4KHYoJl5Z///B/0orjURV9V
IAnTHkfvJ7dn0LNHNAGNGMpa0SrbvbWdET4s597xqi8O3SxeJ2tHu92edCEwyi5Rag1sLOzwuKZO
+W1RRXNOtd19wnSBalyzoMkgT77VJcj53lxfPAlGvvZg1g+zBElq0PZCXppR8AfiF3EG5RX2Uf6h
A7U+lT2471BlN3W4GiezE/OeSLLmp+0uEEmaWb1JRbsRdp7xmOItvZElKIw4DIbu4AW6PtmwbJKl
AyTHkulHb74pPoPIvlWgt4rS/anL5iESD7n7JtO0fmw53PeeU6vzyt7Sn7T7tbHfn92hmO+1ic11
17f2eIfAyvuRLcp+4uxaH4My9z+aBeg/YwCbXocd6akutf9YVpl/jpQ/XtDxQd/1wvEiHWICyDjl
RjeCzf8dnlKWtjFdr3/oM9PfR1PbnVgopx9wuty71O2sRLHLhrh8VG5oHuql5MSww/WuWcvXKZAG
W7iOIebeN/P5xukkw0uSDQ6tEuNucrP8ZvKG9Jj6VeIP3k9LeNNu1Nb80ATefKucurkByG39ie5k
J188hBxNDPXN+UBBUz5qEb3hIMiTuTfD61QPfIQKCpufDcOlTXGTSmu4+HUtEeG4XwZwvHPRY9im
VwFoYHi3US6R37XjfMS/0tzMtiQt0imzd01wOFZhcB6dP/ivZeF9Ylf3HowxTROiH52blgS3Y0pw
PGOLJUL7CwH0CPnyZwrOL9YY9k+gxoyLndfp3umd9vtUv3HAojH0yv7RB955qx3KERWNv2Vkc69W
crLu6yUVO0Rk4y0qCwi3uMXo+1fzus6eAv/njtVTmDXM75WqT4HImqNCm8vxmvF9jDNGXx3otxmF
SgIew3yHTEGJUamrGdTZVTVDd2EUrg62Z+hdhnF6S33l8rfNJNSdG0sPSjBUD1tfUo2H3XdyKjZH
d8chX6Jd3kvzds3pYxxQ8UfVdvbeXXwIKm3Y3cooLMeYiVbd7Ixy/mxg9p0QyE33bbOh8RU84p0a
l3fwTmmyziRwnGuHJo8Szj2lgAFOFSEMieq84J7UZco6nGrtW+NuRMtegwIK62UP1ybfoXsOLlNk
+AnCJbnvadBfa5nxRJfDcrWV3R2EEfU/URID85HI4bs+s17dzOnPaVqYVkyoVHPpK2mdWRQ4B7a1
nzoYzbgZmxKZUWfuYTo+zZFnIbCVOvri6fkeldDTBuxjl1y37c4ZQpgCSzMkpgYfPMi1OeYu+/rB
bJmIrf63Nczhi5uLEe0XwKa8IiUGIdV11zrIojMaUDNmTAbxeKUO2q1uwAkkDHb9+TrcN1r2zxgZ
1MUM2hr5iYDsWyh19Sy3vqaUUjQ4VvTCtKy7OllPse8womlCg70IKFLjPGlwBTbhkCfcOe73vFnz
pHUIyEARCwUfdtbBy6vuGmKhfTYK295nlXtjr+0tKrPiE/Pa09CKT6NgwiVbYd8FyGNIkM3ysyGy
ZyjNCxM6/z5v6iIJGe/FFa90bG9m+XkTiVQDei2vw13Qb7ZHw9DoDtqWb7DV4ia1zTAxMzf44aLA
fZ2HmXKPpvMZzp0A8G9mV+Y23r6ctCZxzfFvcMS5vBNjxshw4fRtpTLPi28+ZFb5o7BPbOkGUFj2
wZjcbxlwGL9mH9XaAKCIPsGF+wPtHEgXCpWbJZ/EiUkM+ymIq8YTsS3rvbNhnLR0zkBiaUUjuWch
w7huzMadKJQkuMECwi91f0ZqORD4oN8NBDp706SUAnDamCk2qwowY5+VD7hUYtRE5KTYQl0zCxHE
5DN1RYFhn6J1eHbD4n6BEpu0nqKVQw1/N4G/eNAEwL6b6SiRcRnfhm5Fs5V54cNUl84BHde+UOlH
Azuks/V46hc7umg3OvlueMG9Oz4HKwzTHPQjhqpzMHaHMTPMaxDx39IlW+juM59MmYW1aaaNy+xE
v6G7P3jMm8FosJdc5uy7GWVyb1jaugNIIy8undMuqGlk+j5cf46KbRkJQm0CBWGM7RyFju+JGwMA
bx7jp/Li2hn49hf5u7fFJ+JcJnpGbb8YDVh6s3IA1c76V+FmM/EmGGI31vVpRc/wWfjsAweZB3ui
gze4sHtFbU7JnaoOZBFn1Vwo79JylZ/LEKh5toruJpTT7bz0y2WjafWO9chLdkDTo5EWFgwigvWO
TBQwGRXiZR86AkoO5ZyXFdJtnGbWcAhVWB1n5SLG8qE9xAXpU78jlapXz3LkqXK1BufjmHetrr61
g+0cMzMLzsySnTNN7G+VwykJ8wikyhy14bOQqZs0oWcmQwdN0QgH4ziMATAKM8jELjVS76lDiXZH
7yMfYDsHcTY2y3EJ8/oJgKR51NgjLtM6prc1A6JD103yvFJPX3MrXc4G6vBk1szl6r7EpoplL/Fa
rQ/LUnLbkak0jei63PUVZkq5zZjk8MsNl7Vg+9fZO+Q3SxJwT/xgygDb3xjdS9SAgakQqryV6zQ9
lBthGj6S/mqkQye+AiomMqzKbmtC0fcMnJJMq5vArpj31P7JQ295qOA7nln+yUNgTzu3zJ892bpf
Qrv8YrmyzxUTtRuW92o/gebcp2ZjxT2//IDhlE/koGOkQF2YTnYUWbvcsMOTqsLs22CslHrhmX3S
dbaXq08WmHCNg9+ZtNRB4rC4SYSZXggqYWXRnPqovE5wCBJwzRD+DSc/ELx260mdFNniXFpFZoiB
WHjnVM6O8Wl104a1ewACy15yvqwMMB4X5QePKNRq9hysc/1s+WmQbJnKDTUHmm0La2fiPzIUaouj
I8GplNkn7ldn783trVk0d6xR1wR/y3X0DLR/PMjHyevfLbHe4idgkFt7iNjoAxeyFtceZWs9fo/E
YieGUMbRRqlrtV0SmNWpNtxztYD/IDR310XRz5zt5y4veYh5Rw4F8vud0U/RMUduNwn9ozO+sTZi
8WnDILoNucowNW6Qs2h5WhbviWnCAdgbSKnBcg5V6d6Uk3hVWb8mqAZewjxEYx1QdWXtFSyVhJF+
Hy1MbFtCPQboUfHS1n2Cbxre7WKi38rUV2/ZeufoEQi00UAYgh+1OCFhidTgMTvkMzFdQKuiN8+/
LPZ0i5mWgt8hFMMw6yegcnwGdXVgg6mR33NaMYowAbawMuZ+rCy6crp3zPXQkBcXdAh5eMIIThZr
od1KP4HdcPzK9XydczhxgmT5vQ7yt9F19mLL5GnaZwIlvlSf/U5FB6qoRPwkYPEp0OcFFcsiFmfn
eMUjolFwzLKubwzTlwdHUfxOarpZlpG8ZbO+uJl9wEDhogmbiv2gqa8rvvzYF174HPF90xEouGAw
mDP1njvSiKVldW/rkuGyLe7I+ubCtIuEgbfPDV29Ni30s0V2b1lgX+AwKXL5oFfWI3waiNFWdh4n
4rEtrDn3xprpd8SApxUwSyR/GKPzgikERB3G2hvAYriOmagOfE3zdAJp+SK9wt4zwcXPUXjJXFbl
XQMf/2JYjXda8oyBMU9e9CE7qPhDbdi/mTd63yrY4AAQk3ypL1T8fKkt9rCMYRBBt+wa5Z3gUaS/
YATtVchrCRfy0a90Qf9LOdF6yKauStqOJ52V78HpAjYOZqko4BrjDnaFxC5l/eDTXYDJ39Zq9HeB
P6h7U4nwdQSNzQ8zm3dB76UURmu47wy/TwR/7Q7WBTD2ehrerXKAKB2p+9qaLNJmqvaoxs64Gh7a
zgBy820XZf4rAu46pniRR1QP7R6M7eLM/NhQ4kfURaQEDcg4CxsDezl+VyM70Sjcab7C1fSXm5BF
5UA0iu/ad2DYLxLtZYi+p7hgij4uqvwEJN7elxtJnb3GhQA2TqeF+aPQ2X7UIYSzyLwOruoOqKKs
W+oSoiW0BnLmzAfeu9slmL4JU/lkNqy3Q5Ry6Zmuc1ZlNZ6GVZfniaUi1wBi0xULjh7bPWqR+d1N
LXqLTv9qJjBxITojKODpBfMSxf4G49Ns9Cj7+/kIbPk2L4Yn8m3LA52kz+tMdIoOio9KkRy51viJ
ar9P7xU78g+m1RkNesT5ZrjDPjfGHxVJD0noZHwuAhbhbmSHYW5fkIa/gZXmOI/838qKnu1WPHEj
7rDIsjMygnPorxDybd98rXjOGQe6vMcVmp1U11y8bkQAqebnlBFhAmSjPDJIxUrUVN/tDKycnZM+
J0rWKSIcgTaizP0JaOHY0Mmjx64STZaD2aSXRhDRaliq3gMtyfaZJ+t3RLR7QLbWZQBMTuCo5CYO
OVzL4M22MrKiIu8iWhD/VXSTb3b8CWr+WVrMyIKVgxUk35NaUHWunndbhcGeAwwznwGtig1asR/T
4DPl6eO+8avbvsXGpAr752hPbxRH9xMG/YdgXR9tr7h6jftplyytqoYKqPbsXRimKZVJaR1zy3wn
1YnlidtQm4c2wLdeN7RD7VsbrSyWkcfeOj6jfIpeghDWUP4KEYRfBofsm4I1EE1dVdPfe9MXPgeI
M7ymGNwGaPPQLo3yow3D8RYh9MaKxrMdq5XFSwml5HtTr9gzfJcMuroS1cUuyZAwyB55x822oCUo
jGtRljrJck+Db2KJ3ToZtPS8js59v8rXbbEFfGxwttw0aFcc4BSZi7Jyrisi5Oao9t5ro9IAy6KC
RNSRwcDKKc2Skt0n/7mwI+uc5dCalf8i6+knC+36nJVtfSFsirxNib5ILZTHjQE0N8zsLLHzoL0x
ChccxARuLsCF/IgHoI1N0ZpnTr3ipfH88kCXZ9xFK96GOBgBLXgMce9Gx25YRZvGd52K8XGCYJWM
7uj9Nmr6PrEu1m1URvNLN2TNycwAhNpgDZq44yWNFWDu90LN5mlk4nrmZVT3vFBIou0FTa4vrZpE
IqI4ni0vNQCKAZfaQzPvnnTflt+mwTfpvkDzgfAtecrwDJL0uV5D2gHIiPT1vWzY+tXuzN3C8DlD
/HcMy8HYjVALDoEVlGksyat8jEj6OureF1A/rfZaGVhJBmfwf/TSCa7WNEQXfovktuRgBYFuKv6l
68CLqByn2k/dyjU+Q/Qv9jKE1RobbJn4ju35oCOnP3Tg4q9CzKGZ1IodClzVYiUhNJiS0RPWPVFd
3V4FUAeRqw3qSsid/+kvtYk8fhyT/8fcmSzHjlxb9l9qDhl6BwZVZg+BaNkFg7zsJjDykhd93+Pr
a4EymcggxbCr0bOnJ2VKmekBwOFwP2fvtUd0jK4o43IX+0RQVqlSb9VsQEEBN2SFOjb6Zer+c0n9
7noQ47MhUQEk7lRalyQXbQ3P19zE1nzCPViu4jLT50eoLzHjsvsjpsNv3VJL8bwQMhYSWCK8aZvn
BPM000JNOeKb08wk48cGtxj7EFWQjFIMrfJqtAILjk7gI/Ee0yaUSmtjFEWxDsBLbW0wQI8Z/WJc
jwmMxZSQEF9jZ0k9Tdpnc2D2Qh/SYAdxPdxUkm7/zuV81kJU0kvRjuEK7SiN8ioogmUDW+mXNTbG
TSamN5rkrFYC2xwoKu0wyRSTOio0ix4QMpkjlBj42pPXmVrVphRDtydItLzW1ULcs7ok9/hHw1tC
I8SlLINKhSavHbzWZw1IFInipWrr2ylUkjvyvi+xEEj8Ath0sAIIvrqJE/q3C0vRJZvtlTqA4Quj
9FIZCu1eMwLlYrBKvLmhD/afXMxI3upZqVwNmt4LBCUjaYB5W0EM1qVoLcSY7315yA86VRvKAkbS
PvaYa2Lg04b/0PPZ8h2dJeEmIPcsXhgWzXrKTBoNTQTozVmi0cJ8L4j/VW/gRyH5Rx35//uPwvT/
hXJzdHP/WZ33P9Nb9fIcRs/ZR8E5f8s/OwOG/A+gCTJVd10Huv4uKu/f6ub//h9d/weQAwOhOaAD
S6V49O/OgII8D7oDSALTJBjKQtP3L3mehT5P02gzkM6OhMvS/6YzcNQW0Az6XbOrUX3vQsjqkdh8
CmQ+FG0Au3vKw41UetIjpZ308sMN2f+zzfAR1KYcWTbnYXTBbwUyPXc0ZvHiRw0gtHFFmQSsS/Rq
YjsKOphzlYl96tjfj5r+in692HSVSlQIvpY9IbrFBk8ilFRi/i7MqWNX3mShuekMNj1T0mAorLxy
9/PvnC2cH5ok8880lBnuhsAdnf+xoxKtt1GrZEHQE9Dr9ZAHAG3TyfbPkBK/+ejbLkILW1pjWMY/
3x1mvP+Wf3eH5jvwZWi2oDgJaNIADDm6Q5HSh6MVq0vAtMmhT+rmvkl7eQkDrlpNrSjBRjbecwou
iIAJubnPo6C+19uovmD/uFSSbjzhf/5mahhQrJhq/ChTKEfua6hBliID7V2OldqSQSnJ8SoRafr7
53v+3TC2gYCYLhhWsXcc1IfGVFkrDS4u6vG4Gqtt1PTlwjD66oRn+NtReF8Elg9kyl/ANfMmQLco
rYfJRPUlwC2M6fHl50v5ZpbPAMe5BwgFQzdnw+6HS/HKuLcI8x2XSehpFzoKF0JXs/yg1lh+tMlD
L2rjQv150PkxfJo4rCBQwDR28kif+H58HlTVag9yracu+6R/KuI8JDWNBMTIzvwnNc88rIZAp+tU
K1B/58bdz6N/ua/z6Kwgs2eG79sxrGuaJMIyidxBepXsDTsXe8SH7eHnQTTty4tJ2RgSoo4yGeGO
fYwxAffd8zbWEURigqZ7bNgXkelH7BdxOsBC8KNHzx7jpa5m1UWFb2yNkVBnjZkSN2nrN1sdmqdC
HtFC0GzKcM53Wv/kt4qxSTyjPwviPtmhhohgTcSIZz2uiC0NFO2YbMrrTJlINQfDaz56ZQdtlhps
vbbS2mjgM3ThsqPHhRBL1TvEdr7c/sJCCuKaze5ZXRnJ9cBxYREFlfkYx/m0jiJb0HtLoj+i1KXb
CAsoCet95448ZroxLMrLqDS7nY7Y4oLwNJOj7aitjAIrplYmb6NfF28tCkqNmsGOlqI2UmDx8qVq
KN5lCiA3xiAbiTO5T+ydVpqEDWLrmV6Jdm93KX/3LvD66BduQo2yMspjghKpWNP/VYcUu0uhPJIZ
15OBnd2jwaQURT4kf82gi/MI4glCMfq9pEF1K8kbcYsUPuG5dAcJEZ+yZmUnY3cPuAjRdJSy1ZsS
/RI5XF3RsuimZx/IraNXNZWELtWRcRSzAbFC5HgYU7V7qLXEwq4Zcg6NOFvNIdyAjcGjoMMhYIcD
7VatI20jaCehk5TiNch4qdxpPMKFiSA2yCuao1qlrw2OY7gk5zaxLCtbnEfmFqid4k691W1bvS3W
fKXFoRjlp4CHs7eEtoIVboPMkZp9FLW24/eNuWzkvJvdtjI+mN7xOu9mbKUD5JdxW1KSjSsK6WWb
r6awzmi/Ks96h9/Jk0mMMr1CZ7PaqcC14/a8GSAMBUbZLePE2OCNGXZRJHl0JPP6SbTNRjM9ZUEw
0LIqPCfNWmRAmr4Ahn+fKJVbx/JZG6ovLREZRIEae7zRBzTd03Lyw2Jr5769Nysr3eaSrm6zPDmj
tXWpZBHB9wJ4EqEwT1a0yaP8d6Ml57XU3mU+Zlh/bHYUih+MQuu2FhRwJyExdvY7dS4tbuoagQfa
HCBD6MQz9sSvjHYZVuO07OgtkYnBGY+oDpqrZDTr6k2OwW0zy4HZnkOwj3VyZE1U8jQjr1HGeo6e
6bULteZKtqLLEK0bcRVEWkWCI2IRU2Z21CqqLym4qE5N5YvSj+a2mTodamlQt0HZeXuvil8GpJ3r
cCb7q0HQLXHfUljWyUlpCRR2u0wQoZCOF8hp6GCix14YRd1t6lw7G8t+w9HysZblfIPs+SHrYKfn
g3EVTdm1BKXpl53n3Z7Tnv2IHHraUpq/KrPG3meoGhYhCakuinvcs1X3iqmBIiz8C9Uo9tCwsQmF
rx4YKwebbOUGXlGjv6L1jYz5V67q57kxJGdezE2zlacuLBDsqeNzEmejC9r6hXLDRqkVqjTsVrDb
qiGtJ3o6FJzyqVp21nyK0vX0t2+Ma8pDZ35ZcECz8weFzJR7KRxozVOkzul3ukkibThLTJf1IP2W
AqgLCfK3xNEibbwa2fSRdzJqC2YVhUyZqdU0nrQazPrFG6kGA7FZ93bwRIX/Ks+rewvg54UpkmYl
pTUv6LwIjsZWNXyOxPEQrcfQSJxS2OtYQU5fmNKSwI5rdFlbvLTGKpfUZNEhneJ1SvbguK2FGmkG
60GxoMPDAl6LdV01u76MXqIID5VotZ3hw/cnn/C5g2fk4OBlovCI86K9rwIfkXI9Pra2uMQGni2R
zeJ2pJi51LVMfzFTGa8aapttSIpBVkcPNI1PIYLZKx5/kLHOsM9ns8EOQOHL/PmDnNSJDO9J0NnE
SU3qd9sXyBFpenkrIxHSmzXhaa6dHjRRu7VNYj+WRYwhwu1ytfRWA+HuhxD2OjvcQVN8N0nz/KWv
W/vZS9hDrxScf8u+a/pbYtjqP5wXc5Tr2LblTZ2U8LfKuh2fCDsKXiTMhf6ijseGTVXmeykVYqOg
wNKkz5TnpHY5kETxOxvZcodFAj65TyUFer2w0GODpH9u9QLZP66+hoGjieBHWY5QgY4+1v5VFw7p
C1NOvUILXu1lw0esqHaBb6zGQAr34O5zfID+3GTwUL7A0KHRsgvrrjcW4wQJg44ZBSdXar340tcH
6yCTKRCtrVrtiu3Q+8NzIPVEm4jWnJ57PJuAvCB6TNeBrHm0/ks0E24OP8giR7cvSaBCvkfHjK1Y
TTEbX8uqh9T528MxTxhDJ6kYUbHJ9A7otfTKIoMhWgDsMX4ZNSmljkSXmj6hh0IfOUvNzZSsgbpz
oto0XoNacGQZBrKnsVQhCvZkKnMl1WbTwT7cHTQzF6kbJhUxqL0qiPTh3EUNI5UDL0W7W6UXoRp1
OR2xCudFo2pDg6tH9PaSnEZyGFKZit+qKDKE830WxfeDkBBkEBpoxy68P4uwETWaSGn0iYxeWW2W
jme2oNC3qozG2wgMSMpCpTIsOwJvu4ktsESdlLRtAnZLhXJIaqRRjAsT8ugr/J4ucGe5urHou3G2
sUtGiDMXk4aTdknmqmirkeAkhNc7foB4YK2WKQWfihTKOWG500enIXPE3PD/3VM7QsI8C9OhLOms
86m4NCcpjc8Fxgxv5jVktbJLLKJVQlr5Q+VtmRb5nMY6jJ0r+SpswU7tpjvb6hDR2JxI70k9D6Gw
BBDKl/AidEIwSr1yh0TBddhGsMEX2szmXDaUEH9VmcySDH93uOk7ghDcgK8BNAGjx84gmAfXyIhB
vvmxn9IUigPKZcCIY21B1VUBlDzNJU6Z4soCTR2ij7H0RwUKmgXQBpFFdWNCbSFtRJGuTWUaHvhH
+u0iJnDqd8thjaJaMjyrY2nsmfL4sTspNNrNqIohd2U/6q5GjYQY9M5pT/5iSwAti5IuHmejruV0
kU1KVoccDuGagpZmQagpZt4UURmep57WD62v/ncdGixuktc2fBohziEOpaeiMF874xD6okKgDnMa
WWgnWzaiBPbVLo6F6B50I0YtI6yoeU4o4M4tvydJoe7Ifh9MlU+YrgxEHftlLd3h7uBGjOhWu2Wi
lB2uoBStO0W5XN3pCi30K6EgpB4I7fAIc8yGc5wTBbgXpfcoqJH0hkjfsumgA03zLipbHo1V0Tc6
cm2/tp7ALcDU412pS6cRcXeV+3FfOSK0Y3qfTWqTWOS1IdLkWLMfJgrcyZkCogzqTdDqfOEnM8A8
YOU0k0ARDWSoJtazoVfDL4TtqrlSlASSUNhnWrNimTDuZjFdt+rytIjXoxRNLGAtMimaM5PpgOsU
r8lowlaGLVyeDVNO52yUvfvJTlRzZzM7wqXCAwPRSyh1shv0CPfXRKwFh4VwYCEamYf9hiBGgLAG
0n0yGLDsXQ29Wtf09mLvuhQN1c1G7vDNdxnvjJN1gpSjEWKMvJJiCZccdrLilfVVpwcLXDFxG6WE
RowoX7/RjM7H4o+wYD/1yhRekQyvlOvYML3Lzhh0EmCTGK0P8TQywkGozfQSY5K3lwWVjVvbCPXb
pNekcIHIzCLh1Rpo+Rii7K/Mcqxe7N5HfTcC+oFaM9Ib4pQRPXjo8ihNdkCSdcxBlatMiv9izgag
dIrmJGYrKq2F3feUTUifrrJFPS9WDi5zpVwoalXdiVwIoCyGTv0TYkBcnZUynWFHToL+BUfH3FSl
qgspuFBr1zYzH6KeNNiHLJ80oB0kF/I5sk31vE+K8tqypeB3gWjqBlMbLg0PreCzp5M7nMaWjlOD
kD+LUFxCVRcVV/YoDcGkLkQTlaWr1Enxa1SxSS87JUHfngG9C7Zj0Qs66OjKybWpG++3Wg76G/0S
2I4auXB7zIDSGzAe9JCxagB7HyK/X1tYFgcXDYfxJKf+3LjVWv8+ZeUHRy+XXb5E1QMPLrO8KT9P
lQr5Ghb2Q9s3gAqJYqeNaI4W0hsq8zT0fWFPMydI4dNECq9Bt05h55iMsy2rR1JCstPgx78SDg29
G4RD4W+xdokrtCTRdSUHiEhVI6d/S9IL/IcibrGadRBQdMdn+zJtY71LnjW/fg9tIU1Mhc/ikOSF
BTQVYfCrMRqfrRUwo2bJGpIjPGs0Jd3SNgFgSlfPKgBPE8lL757yEaIse1qWY9DfqqHkCyevp/zQ
s44xseazjK1atyrgpENjtrSCI9xm+76x+zktp4ZqRPuhYV9kcmxywzBJXoLORoycQ49Ah1tX9V1c
m9YVOiodbbHIFQ6qWdChnrHJbVxMiIOuiRgUNaalodEd28hzzjC+V7GU4gp9KTqVXnoqJpgwXcNZ
ZhANX3Qg2Tpena5LynVm12Vwa6aJzm4/Ch5n1t6Az0zqkBS2iXHWy1Z5GVOsOOAJUBEMqp5F+Bbr
WQCDXYeamXbCKBbEayIn8W1cgHwu8C7PJn6NxE2KYKvQ7JuBcVtsCaCaPUdRi+h5QGiEKaRNauue
g1FYu541TNOv2qNntgVj5u9Er3iPHUjxeKHxQRoWAR/IcUm1srkpImOoFm0bNea9ZbW61fN0sqlf
QtTFlzXJmF2jQVT1qlFU78FodL7UuA/666Q1UBrR9edIjyyG4B61BKC3ttjErbXOBicUwl5/1EQX
2qsxGkf7AhLRhBVDUmRkaJKKo8H0hHpRtwYdIaKpwEOlVi0nK43/ApcOtZ0VktXypop8j3NB2Adv
IlT5EKLAYvLkQTChW2A/h1cQdQ3goVpP3oiHYgFR49InWV1Nol3gp01xpRP7DIc+CyvP/bnW9M4i
/1RPY/uugTBEG2lZQAaPCrHgWQah+n6zrHUju6WNQ0hQaKB+xy1ZJKu81BX0HSmJqSDkF0rRkM2c
Fm25ULOO14VAS2tbItHYVoWEDsVQQUVAXJUVbRlJg/Iahdbwz9/8V42X/9hO+dR0+bE987+w8aLq
lDv/c+vl7i17m9q35Plj5+X97/ln7wU/zj8s2TQ1k1K19h6e+y9bhiTgHMxg5Bl0QA3TsClt/guO
ACFIUPq2KTnKMhrSf3df5H8g8SR0hyoyfxMyGrjkf5HFq9IW+lC9NWbPCPRM1abZIMM6N2ay8oeS
MViQlmiQ0XPvrtgnOa9PobMPnSvfuQycy/3b+tfuz8Pr7ubDTfqm2fDO5Pj3HP866tEcx1jrGbSV
PfepdO6uc+eWT7LzwJ+8vJ2Dopr//G29fLx/vjy7uzx//vXn5tfZ63XvnPodJy5+rvp+vPhUHeg7
c/EziEwGr3X983Xa89376TqPWhjqoDeqMV9n7jzcXadO7jzdPdydvbyF/OED/3oiAMy5fbk6bK+e
bre+sz04++3hsD2/PBzOF5fL8/Vhuz4cdvMfLXe75dnTzeX5YnezWzzeXC5ubs6urhe7P2c3l7tr
9+zsz4nfb6g///5jFBRo6lxI5Im5F08XD9e7zcXT1dPZw8N6fXt28eA7y/PD+XK9O18eDleHq9XV
/BN31zfXZzfLy93mxL383Gf4MmeOmxs5IOGi1t7v5cs8bbiXLy+3b3vfuUWXwm08vN2G3Es+x/xh
Pv/7+u32jdt7O8yz+Z6/8r5w9o+B8+f58fLP6+PzdeDsnq+ZXY/7P8yu65s/d39eyRri/+6u/9yV
vBAP1+fnj8+vZ39uAuf69cT9fW+q/TA/3injHyagTo6sSbPJc93Vhbu5cOf/XDnOcrtarRfOwlku
+BNn425OfGTmzu5PE3OmiX2c+YWfD/SIBs/lCpmG169/zl6uUq735fDmO4dL7lXmnD/u7p73z5cn
nuT8Vv100ax7H8dueuCGQDY9VzI3pXkfyk9+vA8BHDcFGxn5RIPovU14PJxJrILgZIHZTZvn+Id7
jAWDykMceS7Fo4uwP29rDfRS73T6H2DkSwR/T9PwHEraMusOendPOZP/bSdNz2P8qx9u/fbW18IT
Delv1118cFjyZjIOeOfPvypOJijd1LNZGW5fAOY6h9B5edk/n++fH/eXrzeyc/d66nVW5mb6l1vx
YdCjWzGhQ0RjOWPpZYicxj0qDs74Z8N4Y1FsJ6II89uZ0vwVoIkXl+4FGSPQgUiJgGd9tAiOEpnY
EpVrwOh+7QpQ4XAv097nnNpNv39eJY4/Z0JYxAwgTOAbqepfmpFV1zdV3uBJJvetu6ipJz93eq8e
KnK89//FUObsjOTDbhAu9/kJUhIKZbuLLDcpm+nGmPwmWowSMlIzmdJfP481vxIfH9x8WQYnPE3Y
7AnZLHweS+Rt1uqVEK7e5MaVXVNRBq2UnJiU342C2sOg2KOxsThucnZVNWC3hn5kG+209noh1uiW
7BNrz5dZOF8MYhRBsxbth3zcCkebjFeHchSW+MFcQQDW8OQlQIqxu3g74n9UWjheE7llbBkuHiX7
d5Qhqnf+/p7OllTg7uQbMkmP7mkblHqcj8TVSiSRBzgfHY4UzeIvR7FkItDAKNoqXXki3T+PUhsB
IU9eS9eorsJ1bE2ohfsiWP/tKLouc3wl3sigef2ODv+wxlE/6/oAq4Q70AlcVMTJOkFAx+vnUb68
XCiIkC4IS5D2CA7jaLuEW7LGdGJSZMCVtuN8by/aRoNG4gMN/nmod4b6pxl/NNbR22XbiU1IOWPN
8F8tiA+pJWgsNJu29baRqJeJlN7TFXDKDj7KVGyYZ/QvKbchgVfMfiOSAW/G9ExqiIvYdEWu/ED5
RPk1RH+5EIDlRP3AEgB2XmaPf7SqBordt2geW7clCpreUZ4P15zNtHwj50gjlz/fmW8fAtALCPRs
Dezj1VRWsD33KjdGy6J81Vjag2bR0gyjKjvxuL8sB/MjQDMmc2F0kQjx/PThjBsrTbScQomnpeZF
bOjyuYRu6MQLcrxFFozCq8Hxg2tBXTn/ig9TN/eIyRjogLoom8QStGS/SvqOsv04oQ23AmP78/37
MrOs+V3noki5RGlFWf7zgETFcBRWqtFVzqu9cUXv+aJ6sF/1SyoGzX11Ft2N++kyeJ7+hHt7ByrU
7U9sgNTj3dfxTzi65n4oEzTR/IT8TruRD+JKv8z/mGt/p11Do+r3FHTweu0j+vnbeqNdabf6iaX+
+K4f/4KjD0oXaJC/JZByc2vMarBRkSmtGv0uL8Xq5xt+PI14PWa1IPIqNDrk6h29yRJ2Hbmpm95F
oi85ijVVNxUJ5g8nRvlmGN2QWRJoewq+K0f31C80TynENLrwa7cWhnSkT8oDyNrIwZjoZJWC0WoX
FL80pV/P1bnW/iXSchEUs7/CmhxhnRl2+TD1q9YIHSU4S6p+gzLMhRii5uZCAZNKuZfC7LMdjM5Y
vzT9o6I8QntxSGFQRmjS8itBBZAn7+GhOrHZLAXYGlrweVM88b1eGVWsnlgpv7lucB2IvWYNJWEh
R4tyHul2MnlcLlJo+wXBrf6Up6c0Xt8Mwg5OR5+oCVXoxtEgkWLS5kEq6eoovFdd1V2LJB9OiB+/
H4TdwZwrNtc2Pr+YgzlWIPapJRs4JB07xr2UNFZ0Yv38bhTuF3I/dHjUZo423qYN5oCmQO/GSa2d
o40dF/rYWidWmXlt/Pj5YtJbpJWxwkDG1OjTfb4WDfwgodxdD1k1bp0GEdSNrUUY/wnbWuc+7UTy
8tQTWVvzU/gyqFDgXcJroW579FLTkQUSlDAVOmK/d6KiFZipGk02zFb0YoDIOgrqTtqtOFdOvH7f
Ds0en9IlO/D3RffDKg7CgnSnOOOugsNym0ry3LE31c3fj8JaoitEihFdJh+JhfFuh4DBiJQEcCdW
EZrzncI3/kSGqnK8OM4PD/6osDmbGZgDju4jifMdqeAplhdd1ZwsKYxFOar+vutHaxd7o+UEMYih
2sxU/hJNwRCY14/kgW10EIBMpx7AUpLe0sdZhrpy/vNNeN/MHT9mQHucBjgPqLRNP88tX21BaPG1
dBWt9lF0NVX2YhBRclUBxmQtir2DaXbZZuI0zDFe8evresY3L2QzUYH1TWr2++efNN+Qo19kk/7w
rjFHqqsdLfGVjkHcUtrWFVAINumoCYeNQjBLT069vvM/6vNQrAwC5S9iTDJhj8/NRkEXnJQ1MFKh
pWBCV0ErExK26RDYLrwiC88nTd4Eg3ooMEmc2Kt8uU6FFELIEdS9EOEx0T/f+abyKquVo9K1wYr6
C6gXfBcq0SXqug+SSln+fFu/zEPmuQo4h8RDlipOtJ+HI5DL1JJRLkg9Kq/g6j2A6sAoK8anpC7l
E2/wl8UDZo+C/hwgPas89PnPg0mQUofKEnjWI0G7DZLgRdZO7dZs6u5QCwChKZ74tRfhQP75Mr+s
le8jzzsSbi+v3tHIiWS3XVUjLzFHgXoHAEXVFrTTiuCpsotNNkM5fx7xyzeAEdlCCxTDYj78Hd1Y
2I0DdXWAHITSyAu4LQlOSFyEP49y9PjIReUN5aPMWZdMSP19F/hhTYSjoBAKMhVujmVZAykUJvUB
dtagoVZgZ485k673iW/A0RRlUEGVSya8ka4BgtKjVxGer59ZTZXSvy7q32HSxGukXTj3WiPQnn++
wKPbOI9lIFigHMG3hjTWo7Gg+ABZjJXUbZpQuQaO45EThHru70dR5kYJAnNyWO2jvYc34Z8q6p5M
mApRFLjS6LnStOBv7xvzAbML33uk81QEjl7tcKDBh6QxdY2iTYG+aXV2D8yJhhsSmvrE7vv4AEDR
Q6YWwIeMWUZuLxaaT4eeEflIUnYRSi1hadZWFAilVpjCbCgryLX1axnxot06WTmCsQNGkj3OQTkd
woV2jBDCAO4DeQE0+SlFsvEi+XEWvRHaVF3kSZD1SyLPG2ytOpkoJCN4llmfdQgasedHsX39lw+I
bbdGIZNdNzUqRT7at0lEP1ZV4EF6aYJgZU2UODwl7k+8TUerhMlpje+VgRVkzpXHH/P5lvl+jvQe
oviiQ/F6UMF+PiGN6x6VkOwUZOMjOg3sLbd/eW08KIL3qIjRjOZbezQtZgGnBBeSyTdFBMokMo76
KPdO7Gu+rBQayy4nbJVNG4vSlz3paJcdSO3Ete1SNRGpYdtze45LFhod4A4KhQXj73bbTEE0OXxB
BWYGgnWPr6zh3jWTkaUu5UbgCJGN4TeEbfTz/TsSoxrvw+DvYkfI9VFPOFojYqVvvc72U3DeMGIz
K/Avewv1gNyV007preKmTBDE+EGIr7wdcCxa9eDAToDbhQV3M9mjcv/zb/qybHHlpsERY+6xz4vk
55mUWo0ekgSSunbCli2MjH4VSZV24sq/HYU9Koy+ecOgap9HGci+S9OSUaLKCG+sIAj2fSSVJ77a
343C0jiXTlDNsyX6PIpUW0jEK8RZRahOyPOkdq2GSvZfzBV2OyrB4rwF7I0/jxIHeBuSwk7Y03do
PhGSuYY4GS357bVwJZS1GAgf3OdRgFuMJXtWwnA9JfmTazLcTx+g6Ylb9mUh4fFb3CueDNUmDrOf
h2FPUAPaZJikzqVrKUJ4loUkaypN0KypOcZbEcanTi5fPsvzoDpbY6qmSOGOE54n0DF5yH7Axfvf
krOMg1yPJTJLoiq9/dvpzQLC/pi9HFfJLP98fbFh1IZqz4QOxGKeqyBvJP8tiQv353G+XhJzweSV
ZiuPYfC4GtzXoy7XOUXmzI/NhwLZFDxmAmNVeIIGwuK3n4f7+tiIRmJnylkaSRv7jc+Xhe/ErNmK
MFzeiV3FKoHGm+i7jPQXT1/HYx9vZB7t+m+HnVcLXZn7PBTywWB++lJDf4s0Ao6khSlnwOtNpZbK
NTaL/KrBYmU4CmtW5PppWp2oKs9v7oeDDgvnPGWYjZht+fS9t+Y/7B6HSoH4JwcSK2XvYaAR6TYW
PtAAwhoXfjaWaymJpUsS2yJXTrP+xHV//SRRT5IhlNgUZGQ2Kp+vG8UKecsEgwEkAlCHuHwK0lWK
NaNDiaxRfi5Uq1NOTKn5GR5fM4V0m6xwm3P3sfTJ6uQ81U0wjKB9paXUAuvpI+A4Pz/SrxOXS+P+
qkSBaCpT6vOlYT6IauqCHmzJburPYdNQDWwCZDDwRphYJz4EX4ZjR6nK5NfbjEVr8mhZ81vAzi04
0YXeT/IavtsdoRD6BoVbeGJl+zIS84SvwPvRlFlzPBIdScgNLcz12BuyXWYmqHU7Jb7uK3BsP9/D
o9PivBtTeRl4RpzaBMbLz/fQDPmvJj0Xi0AViGox7UH9b5M5QSSKSXG+4EQr9DkzwU/RskIrGv52
w86hY67PUOrln4Rq8fMvSGodAJWWEFva8zmSCg1TpS2nzR2CYv1vDzrzWAacj/kcx5Q5WgRGqY1S
oGHGAtpjsYPfl1+oenjqvPjN4xPMeXiqCh9bFu/PVxRh1YX8JeuLNMfAs5QANcC0oc4qE2fgi1Ml
u6/DzW8Boi8smTQp5aNC6KBX9Kz5goCcN7uzKFbrhZcNypVIccD9PFu+HWou1tD9p6B27L73Yy0L
krHhyqQST3JnlPrjWErkV5fQD09spr8sIgbX9WGwo6mphEXsEcqrz9S6flWoWe80WZmeWB+/uyRK
4XzTaczz2s3/+4flmYVqVEe1wxSZCpHgkajEwQ+Eda5VBHv+F/cPGjOiXlaruV39ebApTOhOt9w/
THPGCkysDA9Jl87V0ZxOXNeXdR8/2dw9wUfOWPTljobCSxupEUMpoq2vgwmi2wRJa4cDYoRFnKUn
XuNvnhbVCrgPGGQE9fKj+9hC39TCvNbx9zbitiNlaGMLQhF+noDfjmLqyA5AQPB6Hd1ArJtF3kex
DpxEj66yKFG3aRtFf30Q5t5Rf6cVT5Wa4/3neweGTs1tkTDNRQ61sM6CtdJDUP35Wr55QkAsqPKw
+GoK38rPo/CPnmo9k5FyN7545QmCEAVY6MQleFVHzeruxM2bH8Gnr7LB9KbwKVN/YXtuHA1YeH4l
Ud5HnyFldQbLvxY6UolSfqPQTavy58sT34yGUELWuZOsFcc1/rDDIVb6jGbALF2YUdCAb+16+8Lv
wS5Wpn3V9bJ/oiAz21GOx52h5Jj70d2y2bKPq5BNF00qGR8d/fuyuS0UD2Nuo4XNOXIercaGZpQ5
KRW19AhYMLmQzbSn9j4W1jKVpoiYKDurAGzmTXgglXK0nRoXE2KzCOxZWxmI4VvNT2dgaAk3MMqH
etGYlZas2MbBUOxKPbjxeBUMx0AAf2YVUlItfMsntrYwTRjmLY7jX2pp1I9pE03hQvELaOotuKGV
T9gPSppG13/r/M0XcaFPlhtrpGY50MvswNX9IqYj2YqmW5FfOd6mXYcXPZgVFrnh5zs5ksWbLeFN
zVLNa9Zx6UXnRjj61A81z/YXQW1EV0hZ0gxjVp/gJu8J521K2Xwh2Zz0sralVOyQa5UDdq3K0gnC
UhKrsRJq6UQRvMzSk4vWNfyaayIABfMzhIpk13utRSWs67BzFGNE4k4wU9PNyGtvORDGjy1eidkN
SIcJVICiHNq8iEaIj3zuQS4r4QNcChAAVBDhGGCJq199Rcojx+jr+Na2Em3cZllj3VcSnmoUTcDP
01DSbzstD++HOmnCs7YwBaDbTnSVU9ZoNxKIs7ajKkUKUMprhhkTXUp7AsSiB1+h3EQSSG61SyDi
Fq0AvA84zCzcxQ4vS38x1WZarkXj43wyE1JKnR6zTOjoU0FQtlpUgPsCXeuXABTDRwjBwaMmQTt0
qnpQDejLFu8xDpfgrUb7dc5emJs21hWwUaMcKseTJ/9c8vsmXWqRsJ5JkEkwoPngNxcN509tkZDi
Ssq2njQvooBYMaO39PuuGqvnfqzB2nmN+VTS2RZnMFKJBG87Ue5jte1VByZtpziy1dQH34PpvFB1
r4wglI3FsJxwbipOXpQTmMCxIyijqwEqY4oNwJSxg6aXLmuVsfBjBltosaVt67ZIX2J1SPZ23+Wv
bZDY90ECvnAxUeA984sqfVIKvb6nkyb9CktF/+1nCNBgXuQWRAWKfiXwAGDQQaizETNDfJ9LHS8R
7XYNN88CI4581WBZImbO0JRbq4FB5uSZ3exrjO0CRB6l+lVJNCxHxsBMzjQm0J9AipCG4h4kcN3E
McjTijX/pmOFv+2ISn2QLBnsg42lGcPgOECFTHQLtnsgoKOrUHjTFadHH7oi3VHy6rpgekgoNYPo
naR6bUN/n7WmMRA2rW+LZtHr+nSXJl155nOaDJeSVuivo+hIjBfKIOKNaRMKUGmD4S0q9m64pWyP
BFHTr+wDMSdTu5MpJ91TTcLFnnWadFHm/5+7M1mu2+i29Ks4alxwINEj4lZF1MHpSIoUxU6kJghK
pIBE32Ym8PT1Hcv//SXaVyoPalAVtgeyJOIAB0jk3nut9VXBJ6spzHSGdqG5sFPZye0SuNOHEw/X
24/plJ2Vaw/Ol1EghFpT2XO5t1D3qDPtsKPYr+NaXY6h8l+rIDI3Qd/gRsS5MzibgUuAoa6eBrzy
zlrdEZmWP2Ba8t47mrwightqXFbRVMOomyoZfVqF6a/qgueRvMQ6iyFgmdbf14Ooz5ULWCjpiMoF
IuY6LFRuaMJiMwXpMGxkq5piK2gmIHZkH8K185X/WRGBCr2lWM0DL6EgPMzjoohHFFZj9sJyfDw6
Tm2avSH/+RrYXWRvNQa6u1mocd127pKPGzMN89W41nDPlDc2J+REmHlJWYIn3ng89CLR3crMVNe9
sLdRPw0XoZ1nL5LAJcIKq3x6mscRz6PbZR/aprE+ORTiXwEJ9qwapprpwImawIclJmbbrsaBgAYv
bV6l7D13M7Rrlb8n/8VCErAuy21R1+hBQFBkX2DZ1V87bq1la9iUq6NY8kZtTB7EnPekHpxpHs8z
n9ACMvBNcef1Y/DMBr6Xe3eu9RXTf/E1Ben+3ipi3+yiZWmfdc9DvZnL0f0c121njjNVZ7cpdVl9
Ihde24hb4vCQ4fIMttKFLn8+STl/cUGKETa8WuYzWiVj72Ou96VfgE/j0sGH3gWoqfdBzah+l4K9
7MAVWi74BSvW5cGppfqQFykG5a6xnhd71Ven4cAnTSwy74jaFQ+NioABxTUB1okTrLm7N9LQH819
wxTEW3tmjcDFvHOihOcvbKamO21mbrYgAqyIS937kucubwSjNf66GHPwcxaohaWxSHmT+Fj9eTU3
2CpJ5c5JBrTJREmoj9MHwg/jBuxCQ2S2OUxTWX9w7Smtd+0yug0xgRWpfGUBqGPA2Pai3CY9w9E3
fsmHEt/s3PDFcb9x8xL+4Ex3vNiCz5CcTsnpoOseMuUWT9A1OuDQvImaJMz8+qtlsFzGBG2qPQGn
A5kahBuAEsTS+UmU0l0TIq4CaCjeigJ9aKt3JSnTgEMx3YFda/XA1Qk1ftK5Lst7nI+sN/FkyYKZ
MIbYjd2z8pGO6c0PFUmNGsQ8n5RIlLTMiX4whq90WLP+XOe4w0m17pp1u7CZdfZrkLX5JgrXEzCy
FBw1lsrJ917Q1UTkjJ3/kJIbsRyBW8y3joWYb0e+YGsnYArcFSl/m/WbVJPbSD7QqD65Uc9ZDDDk
2kO/1OGYeIrEdBZdL/o4jik4qCkjR500FcUJeGhkSf2Qqp4Sj/0IoIY+nu9NuYYvI3PhAWt+JCD6
MSg2SVzo6EulG+dj35vwwlNL8YnO1PDeGrP1i9FtR76IgIDAkIOsAxTvqSDWPS4u+wbHetIVHZis
YclzWCdE+7CqzXLZp+XJXujIoLAxC3TlXcmEFiT3YHWkgAoNSMDyWuvzPFXO524SLUyZknwYLryJ
WHQq7yN0cLZC41SlyyGAMsh9OGYpksYKA+gGnRZmZULIeeQ5WzI05BcnLr0QXkNfWvtStW37FFN/
4azn/YJfH8XtrfTdLN6Q2gGyGsQoaYqu5NofJgx/rzqyB9Sta2StQBHq+pFtJ44mCoRqxb9e8sSI
ldHWuzBtZQovcw147HDJQjxr53zZGdfrgEg40fClUL4975kxVmvCawl/MdBaIF6kgVjFuaID620N
EWNwxQKW0ZDGxFj55zQSR066Kmyi2MdM1jiZB409PpHW3MU3UdcKwlc0WPRHAxnzLizNoBPap0OZ
EZ0yBNkZMw5rfYisoQ/eT8zc1jMC09bqnDxgdKClBG2VJ+CwnOrCqoLW2s2wXXKi/MnU+pC7uSLt
1FqmbQagyz5X7LWdcx9Q+vTi5Wwy1UYM8O8ScH026adtPS8J4bHFctCkbqEAZEgWE4BkSzvb5qpT
8twDfLk8ZevapebIoKUnWsRz0yU+R35Tj+8GsbDxYznx5tuK/c18YRQkyA8uXFtM7xKxzbDjZ7vF
foFJFt+vmHqXRPsqio8kNLvejcuWJ000M7riFprWUN9H2imXguLbLrOP4RwZm1ACGdmPRWPgK/Kc
zJXk5elTMvAn/ehs9HqIjw2hCDYlAYqhTdnVZIm7vEdFEjglsdls0mqbAnFWEFFDXpcHOBu6vMPQ
PyoCees8OA/lOKgDuN7U3i7Ex6h7QXb9eu3ldAA74KmmQ5Cn0eRLGAZNmKtXYowbSKqygxrfu1Zt
IwwHj/cQOqMkowhxcY2pN8ORuw06P7XPKYbdmKCxbJQE1jP/rtkTUbaIJPTmKU/8JRseWu2Bgclm
xAd3EdGrMzFBqWsd8iFYrEup4s7rYWUo4nVV1raP4yx4tBQJpuXeTVcSSukznAqycWJJc0nf4sB8
ffKs62aL7VQcpr3YCHYX41VnN4rFFYNH1Z8iGdR6AUw3Cr7GdrxUOyLMXOc5aJohumyDelI3XVT5
7mEaZHXaNY69esBLEZ5e/7qulo+LmFRDzEc4A/CrV6IocDZaRYsJvsoHSr5YttOLXUYlW7WJUf8p
LjW/IgqLEOeGYPizFoLneuYUFsbdRMGgXKAj9E21l3leFu/ikThvjC1FqK4F+asD+yZvfgoVVob3
7kDjfOMOgz2/YOTwm13kK/XRFA5LdBRqr9960UAcTIZV/oYhkWh27iIhfOQLguBdbxcQDec+Fw7h
rVNIRRF7PokQqxlMOG2ENFG+K8i97NjS9asKv6ZtSOCbGS22d8Q0u/epAT+YANFblv08lTK7qZ06
dLfQ8ox1gToAi4Vdu+RGxxbhN8gSC+XcTXyJzV6zkRTbNC0a+7OIKy84gpjWLhTYaQrbw9qbtvqw
jJGAieSTzXFZFlEqL9c+RT202E6pdpOl1+6WXr7pn2bL9csLX3XFdA/ApymCDQk6ZJlUeQ8AMEaj
L8+yGSTERrqkUewnPXRfU9+Mj4L07nZz8oED/1h8cDR25vjFUWU6uwHwCa0h8xjeJb3t6uois/qy
TWSX4WLD/56dM5J1pySuZ8ooOmmWuB4bBjf47A01axdJw5LTaCAIc8DuiP/DKZ5VU8vTWi2Z5E0f
FwRkM1IoJOF3hNN8NkvZxNclqr/0s1xFk5NDU7nRxajI7fxoSpoaxHXbywnaODr+leKDr1eW52hN
TvLoU33G1TA3O/a0XpXAzHXrY2cb7v9Rd15wnYP0LoYN2GaC3oN6zeoHf86t7tNa9OZVGu37zbFJ
Oc5NmE1LmiC3E/WuFrV9HkbDysLFHiha7ufcbfuvS2a7ZXYEkjyK6wDa7INQ3C47M5OO7nUNtbqc
G1DIHVGDey5Y8TXjkYp3RUue4D5vTEcOSz4BeOXUo4vKLqLpIh5syvfKjb3z1JBjSLKCP78L/MHn
URibiNQtH37RBqmG83XSAlkXDQbeDGPZ9V/ILYkoxMbQXBchSjqenmrRGzImUugCI+SvPT8PlZ1j
ZT54BPJpDutsqnvhOvm6q5fIq5Oo70ey4/zJe7cUWevuWpKzxsN48jttKECq+UBcduUgGgmdfDeo
Mvy6DsWBiJC2O8xBp9618ymqvYvz+RPvZkLDV+Jqxt1CJ8UiE6goL4jcGOQWRGqpd9IhbFv0yv7s
jhKwUFucnvPB7sFxRhDo5J4JJUmHWLbumFPQRWDbkN5MeUW/Lve1A7uDqO0vgRbBiwmzpkqgX643
3VQT18Wn7i/DwQUnT7qM/3EaitmnXEb815tarMkkHfncp7Rp9z3h59GBmrLprgbLPmVzkb5tk01Z
yeUlDEf0ruxO0qBILFhBz/5a++9gxOqVmPI5tnc+OIhbOiS92HmFGG6ryF29be2sEn6z6OaH1YLT
QhIK4t6tRkD3NERxmCWB9gYnWUga7DfC7eyvUDYXb2cEM4tk0fa0HgtL0HYl7q975YuDNLMsVqsS
rGbZp8ivgIkxM9Ik3MUwSoWsnS4JnYmXZxZ3DbAfUbr7TlkL6XmBsp40qDsrT8q2FOI4+bNDEC3p
93lSUCTOyTg2QmyUUYJLbEaPDnbTdp9Dl+j6E/cnh6pn6tfRkSM1bDs/Cp3PYSKp10/sQYuNeU7J
cI+PD+xBNNIM3Y4N5Dz2goG8s0mWIJ9r8iKfbHn1NW9o8JCDRFTfIS4y72VwM+iwFffOezc1KBgD
dsZ0L6OpLDc0I+eLxfPFi+UXMxy7OJzvhEZYZmCesL/oafeRyWXHa+KTHiHOnUrn8FwhwLw0UxlC
bmgH+dhM9JCod9j0w3yzV4Lk6bvAzh1i9ZRGpejJ/I/Zb8ACSctI4aqonPBidQcXQBJRwWR2uUQ3
kcBSgHdh19E+GUcMLZlKFhxzpgoZ9RmYIIrSmsz27aAtFlth2NVueI4jh3VW+zQzhxM3B0sSNAq5
LumLmXvWc5V6xGOQfQUaPSZT+ZrNELvZiqyvdXNiw7/20nBk8DsZ/K6I9zaiuAHVwjSJrCSCRlvk
9teyCE5ZlxIKwAx1wI8K/9GU8SkCpZ57HvZy1tZ2bgUN4r5XQ36lVCrLXcqSpgllrohum+qoIvJk
6Bz2XWXXvWOv2OdJXqtIJIU9rh/JOmUSGy7DrBLJokeROc39vM0wdcGAWEz4ms2pzhMG7TX8MJ9Z
6oU3QMPcyawdn5d1NPQaVSeAznsTce7NBPh4UzJc0xhUNAiinE4LHRnfq247cND1lWXlJwR5HstP
3IzVkkS8csU2oCg6uHlXzGeqDyZrF9Hob1g42EOgTxWZsyVvpM7IXIRzvUvTE0RoHj1JuWOHDRkr
kyE+ryBLLOcVFyqWoiamZTGboc3ZwbbiKgb1aW/6bBpAgkxOZbYzo7RmZ1mDnLbAygIXdgqx9Ecr
bbz4bAZw+zrLyaJyz2lUbcHfZjd6csxtXNfntKH6bsuPR9PYy3TEJhoPBMt6s784W1uJeth1TqyW
rTO3BLM4vafSbVSugb1T/iK/QuaDDW/M6uZnFQa7LNhSrShzO6TEuSQKKRxto9ENr8hxokJBFmi/
RjWxh+TtFdNFR/DceHCBdc3gCNg5bgnYVTfTHLr3PB7k/pF66r+D3iFOoTTVfIWtlT4GAXSKAZdl
71q/6LItUds8PnS97gunBV0li8h+SvEryV3cEmC3yV1kSckYF1V1kMLwt03RhMxE1oJOuGhD32yG
XNrWlig1Wrt0SyyCbWqZ8XJv7S/ktgUR9G8z5GernipzkEw/yO9UTffeNHQBLhn62jMVw7wQd+Co
+AIYGCQKICw5eXRdaTfHbvLrLFmalrWK6NzoPupii9cf+ylJZJLMpuyGwUZeXw9UG1cyZPe/JQyX
TlG6tF86K/QyyMZ99TXu+/XOZ0q1buZmdAW9NVm9I+lYoLsy3slq7+ePdPQwNpfz0BzDNPIlLzQu
Mj2lZXxv5nklLa9Z2CABPygvhqnq410dBWx7fROCaKLx2sM7JZUz67BKs8fT6kBL1TpOxp3zTWti
oi4DSw/5N33cP8q/+WmyzY8ZOOp1QBz0+tvlczf+tp+bl+dJts1//BB/8z9//OX47ddkuW+fp+cf
fkEEMolaH+bXYblhGFBN/4qDOf3J/9Pf/O31j59yt3Sv/+O/fcFOPp1+WsbH+j7ZBjXSd8O808//
8+9dPdf8vYvXZnn+y5//loTjid9jFPe4ak5GWezDzP2+UQhcl9+JIzfGR3+a3Pvocf7MwfF/P7kf
kMIjbEQai2T1PykEFuwCJFmn/38aV/POjv9JDs4bnWpI6D3oEJTsLolLmOje+rRT0kKXuhEYaRrC
fh+NKHgLYzyeJv2Is6fzb+J00taZRSrXa0wWNhzOGKAu/G4r1VvSrlYrPqCT53lCfyOm5em7S3n9
bd76PcLgxynstw8YIX3D/RKeJrFvprBOxmqclvMLHWHR7lD2sRH166pRCY7nLvyFDODHgTnWtfAP
gxFxGaCSPPetq1BR8A3eTMNL8ibYeswGHjrMCh9+fk5/dxSXwTIuAnRu4q3nJCeLEMQbWctwKrlq
MJvPKgApvxju/qhV+nYu0K2JOAJZwWD3jaQhshEpMoMkqFfUxV512r5CHjkfSZ7NLsocdqudd0SO
ZssvTu/Hr+zPA6MPIYwCLab9VuXfk8I1UneeOn1ZdVjEos9wOJZ7sZDK+fMr+aMo4M9D4cs86T0Z
X9unqfp3chTkVcynqTE2vigahsLwkvK1f9bW+tV2wW39/Gh/OTGCNVgLUHQjqECFcLri3x2Npn0l
Cps0v3LJPk4eMN3IG18X0kh/cVo/igE4rQhDLyCSEOXQSa13+iDfHaiwSaz1esCGKWmn2/W0mwgk
M+o+aHTi27qhHEyXX+SV/OWuRDxrn9K1hA8uhBvzx4OmHg1p0nHIGNcDATGr7uav4Ox/KUT+2+Og
pPORjPDfW6WDih3UHQXHWb28ffRTl+Qh2RWff/5dvXEz/nENUekhPeYfm1++Ecr5RFc7kxNhBimI
18u70wApVt5BZuVdN3iXVdZuq8I7jEPK1nY4crscywAiuQ2hLp7ZjA/tlRusv9C3/t3ZI4mmgUHQ
CGkgb+4hJf2mzUnP3BS4EM6Ej9m9VKAef372f3OnxsA20NVx5vgc3nyX9lrUVCVc41oPOtrYVIgA
e8exaxNUAVhzf364vzyG3DokpwS0WU+vE/fN4WDalRbY+nxjFZm11170SSgaNJHP5K7NfrFG//3B
iGaIaTEiBnpzBX06b6HXczAaps2xXu3pg5CtR5PLcp1d6vT9r26lvz6OJ80s3jlelIIkpTdHpDNW
DFrwOKpY91dFHj2OIjqP4dEmpRts7PWASVHiJDGjs2XYsW6ZsVOv9H1STRYj5IxPi6L6IbdoXP78
0v/1fnLQhvvkZfF14zM5/f53S0Vwem/ymUH50TomY0XbiePWv2LS/PV+4ihY+SAI8db6CweEfXWO
2QN+XT/awXJhujyD3VlUqT5kqaQb9fOTEqe3+r+1V6eHl+PRYOfrZTXgwv94VsSdESbtUyN39kBw
uVJBAGATE/dXjzJIMzzMssfCzwr6LcMIQLl3I+sj+A4v2g4w3v+RWu/bx0E3fdpwoU9HJfjjx5nm
JovqgdOvSybCRw2e3hwNbZF/lmrw1wO9eZ+1xUzbKudATV9Ux5Ztwk4IcLW/uLynte/t5T1FRcHF
QiiHQenH86mM7tu+4PICz6ZfJit0DlDa8q9D49o4i1M3eNCmmOVxcqRezjzkLciMEeNkv/im/+7G
Qp7torknSwo/3Y+fpBVVuFD48koNLYayLI17PO7TNqYjdfz5WaOufHvapxfCyUfPbBZ/wR+vjO+e
FXt0EYu4TBObDB3fsaKJMW+8IaarXesms2k7RjHRo6YONmk7hipxzAnBAO5AxC8iFdG9rNOGzomr
G0Uad961KxKV1lJR+5mtft98gYYwh3QAujllxs2oHtFFpzMSewv69U9Tt8wCjjdDKqo66VjJqB1T
frDo+dUI5vA935Dhyjuo0f04UIBOa9oc7KEjfYBqVJeA8uhvT9u0tYlrYcxDO6ngM2FwVwMAGGfu
p50yAWxgPRj3UDO3tJJuLuRLZmXxtG1GKwsuXDib2TYSzMz4CDTPDmPcMXKY6qYlVN9dXJXYsk2H
7WSbqT4McTT05zzy/if2RkCuSwyYzqEOQjkz+qaFDs7cVboKNqYKmYHmqqa6YIyfSUcTQD52YVZ9
yHE7DfGF3WbeUDwVHTb9ECxfXqqYeXWtYu+4xNSu9I+GIVqibWRlw3wWEoz17PXudN3VlfwQRh1d
23GsW4XPzLbBBUivQxpXifW2jEmtPdhFZ4fJ3DXlJzXV9cvANBvpQVmKbjsuYVFjqEwZK6xh+oQt
TrARmFvkd7TXKnnu5F0QnYlqoIUUofNAJWLcXG49Hav8HPuvfFJWYA9oKdhP5ckyLe6QKLaEw6PN
vIkGUVZZTyeczhpuIy4bQw1FdjUXOPf681RnjQXbMbW86yyWTXje1wAkN1XDjgv9mykCcprT6nBC
onebogE5vnGFCzqyrGGUpl5aEwleWoJ+a1bJ7oLh7fLg+XU079PeqxHRmdQ7Zj39VHqRLXnD9E90
L7ZDWQt707mdMJs5Ctp2w8Ta3ORDI+vEYrj7voj6+EMN3MDfryW8T2KvQdmP9CidroIUqztpLouQ
phXTeejWpmFnRcoyB66aijsu1MPHbAbAQJ9u6j5YbaUser/B8G4cPdLz2RqJ8K5xV2Pf6LoY4DTQ
qIgPnYeOMEbbkanmwZhx3nYim+zbMjKg1iKnsZhemSoIs3MPQQKhfY0KRgt0AW8teUZx0wRQxIcT
JTefq/pgaDBdh5ZdfNYCButlayTSi0ZVtENLq4qucrLICfumXqAb1DYhWj88mFWCnoIocJ+0RiKm
ljF/9ZcqPTVcRxPvqoZya2OMP9pbROOi2vi+txKlHCs33bA+BOm2VABNk9iZEBbk/RquG6ap6JSD
LDr9SMF0asO8h0s392Ki9e4asqA6XRuEcNHkeFtcy+s7kotJzu7Jj8q3Cl/fsIWoNL6nrGvjXRf2
pDEwZC3Fpg8RYKEuzap3ASENKdr/zAP/21VdSX+dAAXqTCmgEOcN7PXAyMhCGTmtzyJe/Y/VIjy9
M7mqzmRG6Bfp+F1RboVtdU+51jp+QkW3jiCYiypnppmWX/oqEjwF6xA4hyDzmviihQXlnkdD2IU7
OqP1sB+CkVp6qGr3k0qnSuz7DlTSxkX2YW3TwC6+5FFcqUO95PYR9Zdsdl0xZAWnUwaYzDzHICge
CI3fsyEIA+ZsngjoQUIVQrM2L6c5EIi1pAtkfzWK1nus4rn42iKqixLYLQwssr4PXQQdon4sYxtx
jmYCQqsZ/kFGI9gd892slSo2ZZoaYkKmtp6IKCh9EFNNFSSEUZQIL3FDewwUitZN1AKS8KKppn65
nQJROiKJaPd5B8fJm67jR+SD2CORsYmoVhViZK2NBGceiizJeM7W8kEHcRaVR/b/7Gd3vZyHjm9x
CN15ml6B3frDU513/sTURw2C3CV/GXjC8Oir+dqozDmzSHn/pLNCjIlJfcSD6MdLkp6APzWsOJVZ
do1sbdkliMdDhi+DW+vA31KT6Mw7CTRx25z98Yr9Rw3B/08DsU9b1P86EPv2Gbfcb8fX6rV5/u+/
/a/xy2sz0kT87bl5+e1ukOP03Pz28vwbI6P8+ftOIasJv3w+UUnp7FF5Q+bCA+URaBicGjbfWoWo
M373cd3gJMIq4tJQpMD6s1dohSRj/9EQBB/Dk8mu+btmof07sTG4falb/IAw1n/1SP9svNFe/a9J
mT9uGgNkwqTG4btgU043Duv+j1u11dRG1m1+bqNTr/Zj2NpOtWWp6UlRawg5u6fX2LWfs9Iz0NNy
yx3UZ1fMTrsrnJCN0C92jn9YMf+9iaU4OBnZ/dNJn6pprsyPnweXLtPxGNVJlYewhaN+ppJXRVfj
aQ/cpZVfLDVGU74nHQhhFEn8fjwezbi6VkUARctCvTMQTdjrDXH4q7SiHysYuog03minEILCy4xO
7ptPR3p9FYfKPSEKCof5FIzv3jkvpzCnJYZGGy1skw9eXiSIGB3MEpNfRf110VQm3vuha4UfkCNG
9q8+16lW/e6q+aebixcFmXQnciQB6G+umtu7vKDk+dD4VbvsVnv2DISleA5GuF2VFYUbVvTVZqRp
l03/YLTrqbNSxER2JEIVaQDkRFvLGjLHBZS89QKsU3c1G/mPQpWVIaWK1NncSwblU1Z0qVjs6lsB
839hnblra/79cajwx03/pe2WQWb59P8UEJl7/mfL0CWZQG0lf1hi/vgr35YYIeLfT5GdNp1Sbkrs
AP9aYaKQsQIdDn5XnIKZv1tgfOd3msg+jUj0eAExUP+5vDDbYDBosy6AQ6bfS1Lmm/XkZ+sLS9/p
mfj3vRlydMJoTiF4pCA4lKZvqt90slpyVsL6MvdysjFCbwLDboATV+iNylFfjvTKIREGXV/r+cFw
d8MwkeQ0oKeKSFC6R6mt7dcgZ9bxPuiQRSdzsOjPTi/q8LmMqZmOZYHo+5lMdS02bY9Fd19k47qe
gz/u5usKaHeDqQnO1egMUPpINk4PNroBTQsnn+oMKtAgxDUtfEwNpbsGvH9BTd1VJxFy4aOHuxvH
qdPXweQ09TsLhNCNmlRgn4X5Wsld1pTjhwlN5EPZVIV1vjDubj8iqnJr6jFDe8GyUt8rdqVVw1Kb
2Yi7AmHIWMtLtL3+MQhKb9qnJsaZgUg9QCs5mLnIbvHHhRltsamPXoLOit6xN1XISyqMInAzZ2j1
aa7rXQp1B8U21qDmcqzquUXB6bcuk3yNqvS4ajcEUJIT/LgbUHVMj7UunfAK2bLMz5zBb8djJjpn
fCljDAFnWEkgoROXX33K1g5AdCkt/V605ERjKstDeb+Gfbut6Qgj3oy65QsQp/Ew+6M5UH7qhjQI
x7tDyxL2+6jOrC2Sj+qsh2YXJVHmd5Ii0kCHTopUWzlRe2lmYS3ooKtUjdeQy1tOAGGzelybjYRm
CWA+kBFSoZGaNcbiUaxX2TSnkB54rbnvsNUAj01MLqS9Q1S6sDEvl2DGgS8X/Fcbax3UsG+btUXt
OPJJP+D979Jzb1IV61uPeTektti5ug3J5HHQIJdVhn/OCU3p9bulgfF3W9dRuRzm6MTUwmSztMO1
HxFBf8V82TvdLMg/fGS3bj17YkNYzJq1fGSq8asqqkX5sXc9iogImd/Eto2EkmOUB3lsH9HeRtGL
ytLSO9NxYUB7Rarslg1RfVjrRCFSiJ8WRflWxWgkbuopmt6tQmnvSXAnuB91x2t8p5oB3cdembnu
A+pLmtOkwZeOe+9plv/zFrFhsI1ThusbX2GCO8uMpfNrig3UADhIcMOhAqv9njCRTJhPnpvTcV87
o+fbaa5hey5NpMZdHGRptk2VB/pK26sJjzEyEhoxxkNuanzUQpvJbqQ8pvPYobw3hcpA6ZJ6KB4J
nwNslc7Ms6BZceZ4Raqxi/nKncorLu1wYHOys0wWLeT6INulREfSiR4MwblHweL5nhnCLXinYqUD
Xs6j5/LiMiwFmxyJYPwxVjZAJEwVYKRfwxzXzucp9PTAGtESpS82xVAWGTP4XmFzxj+BM6CLoNXS
d1litBZIZQDxXOaRCOnFVHHqtPuuxoU2nUvsG217PlshghuUQqb2b4MVHM3BIO5xP3XuYpg/wGqL
iJ0Y3eAurZEo434HjZaAYlPVverQnmziBiHcrupStAoRcowbOIhZtPEQY9dH5NIkzKeuV7cXsVP6
6LMW+DnnSJTD+DrD48G1L6LuhVo+2tlYxa1jOeYoG1AiWl4yNmvZb9vU8+7wj0Q8PfhEmr2UNqqL
BYmb+xhE7cLCCMOuP8xLZIePOg5O+RHKRpys0255DNC+y0NPC6u/69uFnHEQf7jsIPR6j/RrKhKR
hDnzSkwQEFjr+d2Iwvtyccdyfad9vlTKPQ2OKZOZfwhaZMqYlChEe9B2Ut2sUrWPfZatV5gYm42I
+/jCrzz1foypP3n8S/u9V0sKY2p1tKmNhMU409imWdcBCUaOgrjdmp5Q1LlnUjI92bQVhddR6yB6
sesSKw3Ia7Oxl6jYglNrztEPAubtTpoM0aXv+5U9/GbE+/UQLSF83bESwREHeb+TZi0/aKHr1xLc
2GMqJDvA2odYtJ/R5vpn8zqYbIfzM3Lfj71DtejltPDQ7Gk7Sup58C+9Im8/l5CuH0uT4vmbxz67
dCQKtlsHp8NlQLLlxqb47M6YKfSYNSvPXi7TcT6ZdEqpouks0lh/zjHdWsFlatlz+z6Y5HzbMsZB
aq1Hmx/luzeL2+f71NHLbs7LAfNU09XNYWlBXO5s/AbXNq43kly5JIsV3tnZJCLq5Nrm9stPOO/C
d3w8gYM13meOhWcu6GUxfYTuWz5kvhrmHeeAWSauJHHldCQu+04sTzX2sTMdlv37zCbaJs00uqFM
5DdmqqzzSs7Zu751WH881V70XjOkt56nrIslW3kiA4sLkvkDeuseVuaZRrmADJVII0iAjb9e2OgM
n9i9Du/m2YuvUzEH57hdo0tEPsv5UFbNJse28b4W3JPRBJwSsm0/XEQjWcdBP473aplxHg4I79E3
5Imjfeci8KZblJQONxmK6y2aWLFdYIbRn+EltqOEt7mXswGoYi1fAqsjYwt53jpm5YchHIvbUkNk
xsI74fqwYlaCk4emtdPokbCU6gl0ZQDvzePeGVt5jsc6e8J07i6wFvUVHtLlItWqI0xCV2cecvxE
h5k8j0ILUBZCgHWzOPA17bCa2+0iB+hXUoU3wbrOXtIHPf3gEG/jOMz2Pg1n1g0qteLZKyIPhwfz
gI1dD1a8kR0QsBTu8q3drsV77FL0YwyCa00H+zg3S3Gop7W8l5Zqk7TGgY1fK74KNHBdG7noc1qg
49ax09+mcWBr5ptl/OhkRbjhnS6uSCEuz/qS3ZM3re42bt34Ku3z6H9zd267cWNpln6VwdzTILnJ
TfKWjHMopAgpZNm6IWTJ5ub5fHyjeY55sfmiMtFtu7ozURcNTDcKSFTB5ZQUIvf+D2t9Cxvb/D3N
MrWuws65dJFlbXsj7pGfmcZOObp3aXQvfQxxDgSM5PXMH0xNPOBmzu+zuFarqsjODIJnn0pWrGa2
VihStRABxFAc+sLxdkOqiiOHsbYS0ay2Q2npm3mOKr8N1XxM2FEwy8xr9+iVKt5NzuBcWwMFJbHz
8m6yCDHVkjB/MdOwOGB8J8YkhC9bLunZKoxqXeX2spGlZb1ECwnpfKARMcA9e0Ds2teyXO7nycp4
bRY4XCWi7ZP0KEk7YicSo8pWAkCI3Q3v5H3rW0wt4cbJkmTXGrXl1w30YhYw793QJVe3MYZNzLW6
S/Ik47ydzTVuZF4yVR8wdut3VYdukUH9eV7GeN86rfKrOLl3RN7tak04q8UNq23rjOUdfuLF5wPU
4H/XdRSfeSZEuSGwwsu2mJ6lOJN819xbfRh9R5OUvAoChh+d3KnXbdmVUGjVfJeEExJUUBfTxGHn
MktlWpB/FIvRfK4ReG91hh98+PqZ5M2In3hqn1wSC+ErZHLVFdZGuova3Uy8iGKJwM2X0Qnywstf
xSJGuUJx1I8BoX7JmSmqMjG2Wt2loia8E6G0j+XSzxsu62iTNKR023WGGVsjmNwNKpS7R5GpZU8E
MfO4Qj5T9ybnro11bq8+UzsxhZSBbW3NR2Ll8Dh3Q3my5mWJfYa8eM80UOR+WA/ivusm/KBTzGS9
xN8cjeqHpsluuwiDeycaZ/sJ1pLCBDdo2lsPku0YYpW6b0SJ2b5eqn7D/bpg2EnLdzX3RK26eh5k
dVM/81i7QTO5rLNZjPnFbHgrdjQh7RBW/5GMvPtWJu16mRJ00lNUnkqb2s2mHNoCRY++mzcXQJwi
lvYbU4YBFuBuq3DUw1MYqAptbMDML/lT1avNqGIW9VUav6DZIacw9MJNKUVxQq68aybm0A6RiHtN
aeHGi2bWhK1AFqkv9rRquzGkA6GxIL5Z2q/RQIw2Rq6bBJszZhoG86ubmcNebwvuDgl0MTKd4geW
rfuUpIiN5GI55QxSV8pp5qNp9fnGBedxNJb6AXuU8VjZfbKzstTZ597ifpGqfS5U7W6gyRH+qrB7
+ourh6taK+5KSq99JLAMsRAqtmhki0CiF3tSi6u2nmyHJ8Oqv/RpTqanSWXfM1neIHzmwJmYn5YF
URKtmgSQj7x5jCI2sHZ9Exu3Kc1ClrT3dU2CEkL4ECYMKZfBOHkFyevobM3IGw5tBekfP+30pR+7
15qQ9yPuE3nLTpS85MXXbooVVSE8LA+Ecua7ABLGlZgcHUXtUm0SObh33ZQbRxXHj91gGHj2y1Du
jZSH2ExMlltudS1iq/CjykrJQA5fCwa/W/S8U2BJahvNcFfoWVDxdrhJGOu88YDNO8ZBy1rOVvk4
l5WzKsm/2zQixDkuw/TMrkYFPaSJE3maFtHNDSbSqXqC8QU7VVjzwe5yFoLNrf8lU/JHJohNxe6u
sPtjcsV9Qzr80Bo+nh/16Ezal4F62AfokiFzq+2EeXmGIjURy26G5bYGqWDTcpjYbNMqD+8Jrx2y
AKVaCErVBnCeDTiWmoWlHcsJiZvbabLA7qI33Zmqk1uN6R5H/LgWmVc/0eUbQUSZcXusx5zWCFUR
0aMXge74EpWu9tSVwtoiVvSOnd5m/J8FJj6NszTIwua5hTDw5hEZf2HnSRFgjbTI3pKXgTvb2tcO
KfMmyXC1tRi6nyonTIMpz/onq53f2WlFpBJX6cAooS4Z+cUSoG7EShnjsZ4+ZE2ZXvg/TY8Zia07
DtdkD1eueKbZHb7O7qyfw7C2j6lVkcaFEeChVTI5zCVFSIalc8XpkG9xUvX3zlhgJk6mF4u+4MUr
Y/WKNxSv62Q4a15Nh+3EZEHXaLPDgsXkQhT8tTSQyDQp9JohmY6ePtVvKJ2WA9cMoTF6ZX3FkFSs
s9irHqKhnD5XvCwv1SA8Wo6Gqk6pvj9SHHyuS8NYx3abnXJMIne4XYc3qSgI3BkaYKbVp8Gxhm05
y+gol6ncFTqNNvjT9CAcZ17PuX3Jp8TaTF6XbqbcnDekktobIATyCx3KdMJYAj1BtKLZdpzDh0p3
5xMLlevCWjBYbJOzE5JKEE9JGXidOk5Ss+46smb3fVox7Sh7dxWC+l9VkQhXXmHc4yYM18pZnoGl
1WsWYyanFOOEuOkeOLDH7+ywkE8DlilQh8ElFlWMWZqACd9i8793pu5sZT1WalZUn2MV52ujul0q
RJaukrBr17Hb11sQMeW19OQlEZ0RqMKM9uZMjYz/kZGpK/JNjEp/DabLOHkGpvZypK/XdL0/N45T
p8BibGJ3YTvmgTIaSS53VDd7t0cMP3vi3mGOzSuLKQGg+Futh9EucgHPhfwmfMLt5S5p4ma3OKlY
ZbXl7no1FXvu8/4IdWe+LJ4TXzCvEP2sLfSehmgoNJR94IcvDnlbuchqKnbTs3m1q1asPb0/xEbq
+G2p91evwz7ljrF2XVi8P+r61OMxUKFvR7X1OqbzEhRVVq/iItSOuO9axwetFO9qvAwPbRYOWxaD
Hw0g62OoFfPasCvHN2l3v6eOEKvQKNPQlwwID1nejB070uEWJ68IpEWsuJl4F4/W0o5Um731xXSX
6i1basfbuEwaV8xt2u1MQP25aarknmN3IPzESYnP4rSMdk6UZuuIwec33VnsIJs0e13YhaS8QSgh
47HIfXKqh4NOEX1D3ECXnKUX0LoWB4LM+xf21FUgqEPOLRFQW1jUzU33HH7mSsZBLWT6lgi8bOEy
EniJmJlavkyOujsZu0EPYQXEt9gmF4wSZbJC8VJ1NIx2kd3haBiO1ij1LdMsI1j6RTuwsD5VszWg
dJfhg9dglizMmKU0K97luy3h4gT4zeJdu0zWqu6jr8xSYAkvyS0wnomdX3Vefo6n2Ej8XvX2OgHL
sZLCfmtUZdy5I/a5eqrooctFuGuUZcMWc07xZU6M+aRXfbozG11jo1J3Z+Th8WmeC97UCQnqUszF
xqqURd1sD6+zpQA/Yc/AadG5JK47i/kCRGokeViVVyumTcS2lzWnzPGIGc5i+6GeBcExxmT6Rj/k
Hzg6ybFnrytWdbukXwtXmx7bxP0IHXO5y6dl3JuKsQyOUbPfOjk0fjw91dp0Y9u/tfcn2dREwHve
sCGSA2JppLl4Okeo2T4oEnedCE27MDNlDmbK8YLwMn5SAzMfps72Vu+s5b5ThYyDJNchp0iBkaqN
9MvYLN1RI7X4UfXLdOelsgoyB1nPWDvczkhKKX+i1Nl0BbchiIaK7XqYb6Zq8IJclqHvJYl8bboJ
L2biNBszXfCWgcPi5jMFDA9ZGCn9KZ4dpvM9YWnd+GzEKbdHJIQGVdztw1XTq/CCiWNes15eUsQG
tzFnanvok1qhuR8lrKTqNttlNsFAR+71sLcUJlCmrjPIA4hEAOlWA5vCtYTZ8sQYfqp3IEHjacXr
m63dRM+2hJEbq8XMu32UqIjmSDVrMwdDsIHV036TubzVz1NvvGltp65yTkERcdOMz6qlnbXM0t3K
ecqOtaFT+bERhHLRTFTRtWT4E04sqPw8BzQS1fMbAnHzvh+pN80Z/UOrudMTURPZOreW7HupdcOH
jliCb8MxXiOEYre3ZrhYsvLuWHFrBo07lmZXKvtzVNKpJ8ClHpAKDCfsvNFekmGv+73FwNjQWw2H
wiK2iOyaTdTKxi/K9uJmpbOxeDrpU+3JF7JURGqbr0D+IQ7EFB1DpBcv7TBNfoxGKMihXgRdvdyl
FgqjXKAl6SrxkSbJuKO0/e7GcKsSEtGYGr27oHdifuGZvziNcSPoWH4ijZpo7XHZqCTVfcXcbcXU
me2gXJoNnjQE0fgt/GTuZRDyYcS9+9maONAnLldqlupixeWhim8XRaZdzMphXtYU10EWq2KevkUR
0qNSUDkti/01T+qPSKU4xVFsUIEk1YaNav4wG9WIsodPnDKihtAFht+fRfektUgBfa90kdGEqXka
UfXCTOpoeWVKXyXz6gdijuxlSeKdaXNoktcxrFTPUGfIVRxoZRzT9kPoxoxqG29zzXFBY25vObaf
Jot5BGIgcEdVeFq6mjpQJ5lzP7XpJR4kNs65c3mS9S9NEU2fayW6VaNLeRuYq0A2TDoabYnPzaiq
u8i2w5N0hVzXhvXIDP25jgxjU2nasz3bNo62+mTjXF3xPsUrDyf/WUvcYyn16Z6xDRg7i1506ocT
AfbZO45OJDkOuC8nYaJgRwVtUNgDUYjoSM1Zg0Uxjfjtpyx/BOiO0hkjFyMfj8qtLNv9lE7tqxjM
rPJD06TVtiNnT6rCk0gbeVzmtN3rTT1uLJq9HZQvjRHKbG5YmXhnGRnZUTo5ufQqdR4K2xtXVFjt
o273GmFbyfhYWryUIwgcX1lR9zlMcL3SCmUvUFo4ZC0QR8A+RqZrRKWLIETtTjCwxktcm2a70+c8
8VnPj9ukam+utAiAFcvaV9dgwFrONl+wyxg2GIX2rWUkcJGORhJczgPcsyM+lHrVniMrh7ESzcnJ
De3xGhmetu1Jc7lvEcYxRYPAtdFQO97Oc4UGzUvOo6v6NQnyzS6hPb6yiCq3KIzqQyccVKaeHH0W
aPY+NxgGh2V6N8o22mIqB91QLjkmzzy8a7JxOUAaSw+wt+Pvi+v8YHmDlD4LnRZGEHGMrgF1a9K0
5HECYsOn18uNFo/hcz4XTGqTuuV3oLIuMJZmvDrm7NSBhZDt2AIuoJcYeBOG2ZiCFmTNCh6UfRoy
eyZGKhx7gpGXG4BvMvSAChkXp5VUktpOa3yTZc2JJRhDl7xw77PUNqN1FbcywMH61elEeeEiIe1z
cpFIutwqa2tiiqQPE2PutnfOunA5HBAUFH4YecmqKKpTgbh5Her9vWWmT6FdhoD4QuPIQCIkrrTs
8l2alvE9c10VOHUfX9GXdpsmcxYOMQ2jrnDrYe30TNd9UcTXeOie+jDLH8rY6+75QaiPWiOk1mZx
H6SRzXQzR3LIrT+X2yHuwYZ0WXkaqsrepWZOB8+e6uQOeXH2OoDDJhLPxmfkMT0mVrz4Q+fWvlOM
w07rQ+eOrUtOBdgLJrOe+qbN/VuR1igKTaGazwymkiggWUk9dJDtVrbZDoeq4irEXE0YHWyPYpcu
ecNBVnmrBdfcqjHt1s8Y/vqZMSaXJhxutl8qoZ1bm5eyMsb3Giz4/Tx4GtOz5gtCJ9z6ug1Ij93S
twWU1J72joxBRZHkeNmllux9Kxu4sU21v6TOcOZRz/qAZnWe1uaCAu4y8IUY3jRNjplySUbyYRlo
mFrK5RdW1YWlcv6Y1BH1v5da4kpjL627Ii/lywxyoYmDGlVjGbRcmwZy1cmOA6ByXfeed2CWmaCM
7GBcCC7DZsEibH8p6r5gJzs3Vr1LYtBcKzSzRru2+9h8N1Cis6RFiTecLbz4la9C87FB8A1aCgFm
tJlKY6w2kz1MeeDFdqcD8yvGZGNmPcOk0RSPLRbVctOieHsuG254JpVlvSLBoTiziSs25SSjg8Ya
LNrHNcEqN7+/nFfgo9zX3tIAXLNb538X/cgDIymmb7/ol76L7FOzaO6B6Vh/4chkvoDgX0KINOsp
0OvsCWuresdLchmqxfk2sxzCqT2CKSvcc8OD5BsF5vJVy67jMc4lvMhQD+c7o1wqduFGK66aCfJ1
s4QsO6oMz96dnYXl97KwxouO8ERuBjq2ca+Fjn0Bt2R9idUo9H2fVMkloYFNGfqM5S212FXuevHK
4d4agRgedAZM3hVcV8NUR3E2vAlLS+EX9mHbri2vQFMoSR88c/7SvmaT4EPsmaAprm4rre5b1ZE/
UCd5/4RA05abBEfn8Ky8ttFAnWDYfe80i2hc4ulS34aoTIvSlj/MIbKSnbT4XBfs1Q/IDEnODSnN
dsD8iq8zl9dGpmlCF41YaGtDdoE4NfZxyco9HpicasM1lpq94QMzjwR+NqtUjcz8MvPDGjnQb0ei
3XgjLFRV71yttu9tWoX91I39N0reNABhcNsytxlS57RbmTchz2KnzaZlu7ctl1HfFbW1nEpAdEFj
YsbUBzH/8LgInnLTg1WBrEA+u3hVLilF9bsuF+u6jKP7otdhufa02JE+CNUa6ral7npT5oeKffV7
aVfdZk4KDPWyF+OWUIwyYPVOtBsLtvoOQ5DL1Ktm8uuDOahODqFzH0Nb57sB4Oo1HZGn4qTeSlEf
7LLOFSu6tr5i14fJkFXTD6ae+qoF2cN5ZZpfyat9i6q2PMZo3n6Q19ntFSyH8xwq5jxxRLXLCa0H
qaLYhE3GSLgZ5UEPB3db3wBz2EDG55ynKHCbobzMJBvulCbLUx1NPMIa3oFVjshiJQ1kC6j8pxNJ
M8Y+d4yXbFLmaw0D5Rswm3KTaqW6TsMscQ5Y3o7MkdavCzA5YCfCnbMkKfAw+EjsZp4ou8EUzZkz
btEk8CuOF/cENJ0tVg8S5yhi4e54+p0n7M76swToenHLXr6Uxcw1GxeiJLK3ykgPIsZ7HdelG3BE
6Yih3Rurohxe3AqAbNSo6aRDuF8heyhP+OyeOZFgFkE+OPQ5+1lk7/SsZlo77AxFkdLpeCZLmW5E
sMF4eoHf+4y07KCDNH2CC2AH87A8hrX+Mc0QhYiwY+gA66k5FPrS06KhKE/D2FjbJSy3hRFFwLtb
oAphEFezdfN1Qz+2jEVXqeu4O8xIap9mNlSlUgDTWTi8golD93M6hssGeNL7EpkcGRyOgDoHaT7G
8OsCaTGqmR1wPxFguP5W2txeujS7r0vEAFKqaq9H4h8YD4r9aMTlBXRGnRoD+imDpW9gSCRlaAI7
M3ObKYi6geUuHJtVmdvtjtfL3LGqtoP8VsRnPIgPPczPx9kNvbWq2kuEBvSSir7/rLIs/tGVk+EG
yJGaD2+YzFNX1eU3UjPF08gRACrEM64QtoYf6BSmH7VXOgjdE/O24nu0RF8fKz1Ex2fymnmR+RiZ
BqCf3n6OobtxK+iUf0C20tD7BvAwClyzro4x30O8JTyremAVVa80AIS+0EQK0HAxHzFQNucpm97n
VL0NjmDolpke+YpZesUiVW4G0dZn5pY33Dyq5mvYGneRu7D0tSoZHr0Jg7ZfW6XY3KawPmS/5hhz
f+4as3Dxhzgt2+CJXcA0jQgfLBwnqSjVMY2SL7fgICNAItJ9TrEPBMCP7CuPBiwp4ss935Vyl0ac
GIBP+JaGxbnr0Y8x9LPNjVss1hr1Cw5nfcFxNwDe5H3yADebdOWnWyjVuc6TLaDfZjULfXzjqcdo
S4X2lJRDuu48FCdq5O+6Khx3dkn5YfSd9TaxM9hJ0VJfDZNh+g4r86dIS9UTq6LxCrbK3MdtOD82
3UCFUKeov2280LBwIBi9lKwSdknmfdHbEPZc6FnHpgQfo6WR+k61zDxW5VpqgPXl9ffrEoDxR2nl
2C7CGK7aHa7OcNulzb40eGfvFj6Mh0mLlvYOFY7cQDaY000bD6lfpDHmOPasALF71lXtUj/xtGBB
6ko8iapT4qGBXc04zzJZ3GtCSTqfrN9BQ3L2Rh0teCRgkWlySYJKJCDBJTzCz3k3IwJeomwF/Mre
plXUrltCQE6i65oTSmA7xC0kW8BMtV4Yh9QBZxpTUI+gMoHRDyETJ/Y/q8HUtemw1Cg3NmxIip2U
znKXmQkuMwNq6LDpFonTJtGZZivOrCketx3sre4HNheJbtdA3eSPc1YnF4kmvjvJtravTokqjzzk
pceqPdDU6J+t0Q3di+HMkbjTJJfiTrHcHeCO5BAHgeh23jwdymiytesoYts99Smqo6MFBHxYIRg2
3XWTqrz71s2mpT2gJcuiC6vccVyj/Le699nyhhQZWKxp+ZdFAyPeEPrsFQiemHEmBKgNTQHW682r
dCOFvzxq4ZqlL3vYLF12NhXsocfLnvtzxVjDGup8JdH43xc39bDugoyOGS4/MY9ZYB8gLSSouZjv
dd75nXJbiCdzmHv1qoN35E9eFa2NOnc2YW+nhIbqHgwaK3zqTBMAwMhMER2ObaR3CavyH8ySmldH
zuLN1uyMOPLIJCWySObpOxOK+QN4t3HodE++DYbonMOYl1V2LvHGeZtCGxLrMJU1zxx8bfOjiknv
qUqgVw7KKFY2YYeYE4ewvs3tcf4hFe3SBLiV43pGrA3MCGfUemJ9ZIMRs41N59IT5VFf7Wzukmmd
g4fjKuxZNzx2emj+wA807Bsjpf2ZCISBxdjMISMKhJglbj3GbBe7WqYO1DSqegg3JDnND3ZclQCQ
8iQxzTs1jbH5pa8N0oSCiWSq+APRJ/RUKFgJoKKrlsoye8gHQ48QxYnZ6eszZOBZS4IkszKUXOi1
sfp1MfDqA5r51NtE4IwpsYFR9Y+WWekiQV6o28CH0IlEjPxVH6KKWzsqLrdzNGUvTmOSTthVPf4q
xwnHe0baY6vRQuXV/KgEbB0ZRq8sEoavRbk4yWqMoNtioWGKRJa7E7Joht9r5dELh2OWvrQtzRd5
o22286aZZMeOtrHcjYNnMFcoNAdavZ6VEXemJkSEV9Atm+EhGbMmvaIhEgQPJFU4aH8Y3/8LNNt/
iZT5hRbz/wcehrSx//0X3pDnBuv12/yL7eP2N/60fdjiE2sC25GOe3Nv2Dfp9Z+2D9v9xE0EMwYr
K1+EsMR/t30I/RMZpNBZb08wYaSIr/9XW0ILxUkirE/8HRf93Z//UvmvCLN/VWVLGA1k4+rCZqt0
U3vL39zvJU5Si+7BXC95oX8FfIsNCZryFV8oy/GfPpk/TSc/015+cyf88bUMrnp+Yuwuv8eRzroe
i7hOxdopnHaVst84D6bjbsAn99segPgTF2of2I1a/sZOcrM8/7v2/M+fkq95k79Ll53Rr74IdxJo
ycxYrGlNSp9VG3qJ/O88K//hRyn4+VzX0R3zZtX52ayfW30nmNcI1j7uE5N3vwiZOy6rv/4Qbx6i
f/5Zfvoyv/3GjKFku+7xZcZmiO9v5nWWFY12rWhksdSjFNyWjJJnBBQk5NocGqDlLmrqo79BivyD
jPBPnyr+cpf/EEPzO4NmZEaj8CzznQR6IFZtUJ60IN4Ogb01+KfRBOPGCFgOBVmAxvkyBoggvyVB
exC+s3f/5un6D3/HP303tz//yf9dFHosLS0T6wHe36q27TttYnj715/+779jR+dV9Zhd8AsmndL9
zcRgEYMOeLMQaxJq7A3c+uyeMSAORME6/K+/1O8/j4PiyMATZuk3MAV2nl9/Hosc9NwkFGWtxzYW
0NTkN9p1zt88TqTN/vY88XUcmiGDZ9Y2BK/lr19H78mCJS9iWaMRRR0P6UwtO7PskQNZSmFPtwYW
mtsqFtY3YY4ocxAeieqVQRBCZFIx3G7Yezodim8DqFDc8oppgo5SJr2kYDIQwJpcWQ/QKtMoiPEm
x0Hj3YIAuMcMukYYR+2xyWKkwmyjMxBVRSXLS09VagfWjMPILxPcR4FzK9VO+cwns4clZwcpFfG9
qxwMzfZdYi6YS7OabD9K7toBNRdNxmYEvmStRrefn52xu2WbE0vjriYL88cuvv1zy3yn9XaqQQz5
JMyiCuDk1eTnuTVOXGLYCu9zWGMgeOhFH3nb3oNW5KO/HkCMa7GWvGPKtdhEjZXxdck7PMAqQ4K/
jkIbDq2WV9pnFyZQuWJMNK2aqGiTLbk2MHCL/GatZpGDJQaBJj51zSkLaLVMXlE25sZGTC3qrlqF
4guWhjFeCTfu9shT8n6H1Fk7ZYtTphA9O/fDKqfKeEAn09eoJ5hgQYsMGYOpDKUlo0Ud1LRluPV2
JIhlXo+Mxz48HTKuu3W8yYX4O/Pzes7cUm8xXNYR+HbZm6B179cNHOl5g+IaxGhKVvstJqAu1thY
CirCMDLOZmOimpNyds81oUrnDq/JhUJOfrN5R5DmZ132iMXeGPxRMQRFyIYYg7whudzK8Ln9gT6r
IUzHjomJbqY8z0EUqvGa2hbLO+YbC0pi5aBeV0aNVniA+/PO/YnYinVc/RXlVJcHrTLVFfENAyVu
UetdC6P4nq0GWlFeWNoUVanZWUMsADDadVH2lbkfxMVe0GsFo+ZWP1LZzCfgsOF7xBAJhvCyIHqN
0f8GptMPD+NcFS8zcSNMmyoUELEQyDScInUvLSZLUntIrILEior2aRq6+mNsqxhFdziy5G5rDXRk
JjX1stRTmGCeaUvU5/EI+dYymuy+q2J08VONraMXQ8ySkoXExewFQM5SzOO9iMREngQj/KfGTAEX
RqbePrtZ6u3p+gBLmJnDXHyECMW9oGsIQOfcwv8cD/plVnmPSA7FA46YqAAiiM9fGEHKg/6AzptB
f5052g6NOEWt1d9U7i2E5g+QT4N+LOmqThpouFezEmgleMzch7GGzM6H2Y1dQJupv0oPfQZSiNgB
aFlUFqS5gfcyrKzyRzlp8o2sEBgaXlMCgOfTJ8AMg8Ezj1T2gcaRUFm42ezv1ZxUNJYclPdJZPAx
JVZoPLK/iWmjFn4NQe3NvNRL2SKGx3qTsX0UHdhFNz9V3dzZq5gn5jEHJjYES9rk3wtsLBXTHUFv
UME+7vlw9Ip7q6hNubOY7R4JqFmawLUAYrAY4eVmklvVWObNQuRrcm8YQcwNSkJQ+f2NtA23Ua0M
FoB9YMINeRUjWcI8pfZwngzF8jtz3fq7rsOc9aUwMT3NGklaNiZ0G2RkTdmeqZG4Bid2Fnp8Vg3W
erQ9LEy1xDBGWthtewNe1p4uJD0wjot7JFUMFKoaKCg2F/cAPJSwmcWuieEIcY5ZWxJHmuXOaDTn
M3K33gww6A9PqrV0tQVZqSt2iIOoMaMIO1uji2mWUxUlwxldPGMDYzbAFjOKf7AjZutr22idaZeH
YUO9iLWqJkQKpAaLRzwBgWgYl+/Iz7z9wvSuAAErraoN2Ge6PM2e8p4GIK05M03NqoNCL3S5lbR9
HION1DS/zKHqbk0vwn5qdSIcgwijL6PYyFTdenKRQPh5vXADtU5FGsHcyIIoAVKYqo2bOs64TmNo
qru0c8crIyX2063KxkfZVLjVVGib4riYfM4r+NhElTWDytxdARIQptMy2efJHJEBVc4Em1bpKepF
0lRqaJ4l3/wmt0tTO+J5BspNXvqwrGqHEzUxmuqZAjOy1q4ahnuGmJpcR2mS4cPB212tSuAx+jqD
FgHV1ojZ5kVdZ9QwqhNp3tlp6TbrMrKzIih1JbI1qgqzu8rU0McVF6d4sScSQXaspifCkiTDh0Ar
inraKFNnOjkoVr4+7xeaVd6cHjsy9/aw7+NYEClRakL37d5g5mV4XXLiWAXp5DaV3Fuwu3d6FS1P
hkNj73sDg/6MKQ4+ndAsKBoxTqzsvvIwW03KZjlnmFmT3LnuMP5gjOxkqwYFArYF7nPDd5ei7bZO
3FjtIWNraaHcyvEf0CQTozwXjvmC7y97gAYrv3RdUc13aI9bwMmDxhw3TCxxV8Ns4BiMHSSEEGyt
139UVf8Vjep/W6Ip1eJPpeY/EU3/wBn4b02n/u//yb7nvzSv//i7fzav0vxEOKcONxQD/s0eTKvx
Z/PKH5F4CiTRMikeLchw/9a8Gs4nqJS4iv8RLS1IYv233pU/YnDvQQVkhMy/lRbpX/AUi18rZFiG
Eoo7/34CUhxs9OLGNPip4sfrEjss5U1SEnjUWGp3mAa0mP/2DMB5S7jBtu4IAEzCq4wBqORksKyb
Zjo4fecFwK+u4Z0LiX1jzd6XMTGdVeGJPRYYDIF997njzQjSvDx5me07WsqMriP2CEZ2v0oWzqjG
0GDxTg5JJcnUrGcx5UeIOoc01D7+9af2Lwcn/0NYvOZt0PGfgziel2/fKcXhbfw6b+Ev/fHIOuIT
Tx6DEdpRDCc/PbG2/QmwhY3+jDCcXyEblv2Jfo4H3MAAzwN162P/HLYI5xOMxRufFrSYAAHu/isP
7K05/KlfhtIKmQy+HjJMwXf4O4OzQ/ftcr4rblCEKInW1dtJq4HsOXO6LlrTvI6R6P+YzP2nZI9b
+/brF4UqAmuULwjg1P79JRFsKpzEQoYj+xuKvmZSWK8WvKezXxqECvuZZ2SnVJgRK/xMteDnVTYZ
f9Nm/jb64UcHMSIkFiuwPhb62F9fVQhFQOnIutjVKt/HJY51U6/8aDHHoJP5K1EJV88z3396OM5/
/JA/z5ug+t6a5F9/escUHDR0oTDojN+TeJkcM9O12/9H3XnsxtJeWfZV9AAdQngzDZuWaZhkkpwE
aC7Dex9PXyulLrUkoKtRgwa6BeifXEcmw5zv7L3XrgJB66cXBOcDhnxluY6a2qz8HJT5opMdz/eh
3mo/SVVTBtUsVeUY0oM/lJG+/sbcOakfIwj8OzE3mi6TdFX0lzkuUw37Mq9HF35J2W5iLZXzZy3T
B/nAJJMH+AhLVyF1+TRaPKwCCj4Q4YRBPwNFfGo6ShmROcRZditZq6Y9qenewUaj3EtVJGDEdFrZ
Uv4oFCv0JqXF1FKoZZ4nk2LLaGW0AGNOcUgl9hF4/lzOXnRexH+yOitke8VyghFyu3JC2mLjiP4Q
2ON8Bi1sQ8+p5qLbWQH9sOfaGs7WFN+x5hEJgmp5WWZ8LxDM+ud2npvtIsn1iUcbJa+MXL+5QN0O
zd7PJpr5c6SS/Qhrmco7URrcETOHnRop/WtUBQVGs8CTmdeT3qyTRu3P8M7Z7asJwzeWNZo3FSCm
gNOJlINhNgL7YjhmL/zmOBRymHgCzZYjZTt2R0feTlNyHZUG90mRWC6hNhV4k1T+qQHlfJsYmZCz
51G84ra4F/S+YElQ9rMGIM8nMW7pCOI0IGDJwFs95LTwHYehrE6gFRqHvscmkBph+bM2dd+RvdeB
QsUDbfNYj7EInoeZUkVHhPp/SodR+61yrUr43BEC9/zm6UStjyZB4Vo4vhGTUDmyL8jusTmkxo66
isk4xVrR8vLJsnkg/QMn7r1FoKDTFO2gucrJOrXPGj+oeZNnY/Q1WEI3HpvGgAunlZa8gw+xcPSj
lKD3em40E0l8IR60ziCzNlopG0dhrnBeackwD/tosPpbaFXDNYaN8ZDeVq1zyNrFWyAOfeQxQ1oo
NnLCTjQ2U7kMHvqFZtdNCf0gi3VlQ/8vSah5fOBfs7aRvq3ZGF5yfOIi0p5g1ZAgWuog6mnU6Osi
cDdFXpViMzxSSqWf1IkAiWorKrY02yziVXNVNVvGL67jifOh1EYSkqY4ApnjNNva6aRNubfEVX3N
erXWiP2n5YfBozWlM6DOBY+ijVQK1CReroOONLzNKyKat7GnFm1fz4s+OkWe4VBlqV7iTkY/JH7f
mopG759Aj3oKbIF4VJ9WSGmD3lU7mW/2NllCaXGkIO1MXwUPFTdX0cu2appINOooVtY8J1EaLb5S
t4pfkUmgZwpTJQ7HIjeHXR9FhbgVe6Xg+8oj4WRUERJwM5Iot9dCMUPPFBnvvVGm1MRp4Xgu73iW
9e5Ah6z1MtPUmj/Pq2WBMUpl84ZSPL2ytlKeGdVmALUlcWJXQXzmM44TTXansk2yd27oPuXYIWvR
nSMdhItkEaBhoh2a1qagrf4IfsjEzJBS6sdDPu3056EWGv07k8WFQEOx0DjA21FpPTWXh4IsEeFA
NvRsUSNcf4U7LByfXL2wpPHGGXD5TthrxHuo6gItdPABKcklz4G0vfQklCV6XclVTdMei2x81eZi
Ymeqm/Xk4mhZqG/EWfCNQorWVYohjMW4R4O2+3YZXpZUa/HvpjKeGPYqva2BuxO3dIPgGeSTTMs9
N60SHiYgiJmnpVT/qFidaAFqNARZDPtWRbCa7LfNe2PaNVJMt68qL+0fSyyA7eH5kE44HLQxEEhc
AyjlAfQtjpwHMUfq9Q1znlT81EQAiZyMD2ZD3oMz7DFgGZ6hGuOnPNMMvGshOI54O6OK2h1FrPeZ
QcPgJptYC7pIkI3uzItRfBuk2S6VZHQdURgrnqmaanCI68b8SdVKTR0mSrjHFh8w3MgC2qbdQrhp
0iqfhZJaNBtyDgYK/DKxUynpKtqKhsXVbhIQltU84QAe4XwStkdY2o1dprUBvL15uOQtz4SjVGNL
P7ZhiPNBpdaLeElDz50j611yMpapzAOhMR61bgvuUqfTKeywlz5V1aesrTm8amm5nDMtr08PkF5D
XXKN70RTwa48wj0ZObmZC8eNJ5IqLrwfpQqGZABP2HOEnZiQl/AUp2J7wFLVRud+ScLVI1GdBLSt
Th88N6MTO/WKBW6S53QdMtjbbd+9YRN+9DbRf1NFD9pl1vblW21mMxxHq2/2+thiIdfGpLqlkQIr
hRit6FdDJ7+TDG8+myEnPY+vnYqmlaxtG0SDZF7ZHXQRvXv5OVfEA6ea9qkQ23q8W6k8l47c1kKM
YF0NLxjMhTN+FmA7oDz184B5nhY03JJiMKkFNUN0ZrNxIcORyq4soNYSziXdZSfaMpAMVx6DDx4l
Y58pohH6TbMIrHhIH1iBms1t5451iPEkXPIfaqImw81zNLlA4wlDilo1o2TbsltoCR2VXbyba23h
F/vRmcxMdjMRutdTI2HVtbAKgzswsTT409grva9mar7CW+grwnug59G4pbY9Vnm1rrgyWxM/D1Ng
t+1mOWQuUFXarGdxPJipsMwbpHlrdFepoV9b0SbLa3A0f9ZZH9fu0q0d0FrQrOLT2Cfhn8EcxWKP
bXE23a6R0BN1mASNT/MsOUqG8OlPuoxResjJOkWbcTSFwZUHBti/1YCiYDURhhi1zTl86dOfcmyA
q3bD+N0b2olwk7AnBEhsRanND6uTKZKS7r1KoA3+6k6sDeqW5QF3qQUvlzgPsTapp44dr7rUd8Sl
miaD/mBQAOxAY+GVKAqlRpoirtPDipL/aQ4UoU2WMvzSLxTuMjqktvVUqZsRKsuuhDrjVs1U24LQ
S08Y4/o/OjhMdyEg/SJQhfseSfhVbN5/yp7lnEx3ozhmB5Ut/E8fF82OONm8q62GN3WiRL5spcmH
UWviS6rV16nltAuKehb8ImRGYLF9hQr6xEBKzKLOD6GifFTwdb28eNxxQt1ux6zv3GGw5E26RBS+
q12PCbmPglxedhTXipshigy6s0nn5GO/bGKRdnijl1JP0EHEGJaQEnMU8geaCFcEQKeeziRfJRfV
9hkTADwtOKAJ1jLr2ACPdYka7jSpDLI4qgnwNKAn83KDOXkzqtpeHebMHdTpzVTU8KlKSPyVVQgO
pefxrhZd6ilzax2LaRl8aTTGDY+H38GqskAz2o8ustw+SsONaFivYvM3K3JKK9pYnbKwI585xzt+
T7ijOr7+juTsjZ5ekS6iUg6yJd6bmrxp487vrOLCgFzBIBAvYTsyNQnaBpIUrfM6WB32s+lupQ4A
h5CIiwUZCBJn4fV8EY41kO0OH8mqpEjPtQS2O8ZbRVq1oFJAl9JrjKewtBtZgx0vAEEWxDXcAGNt
HW6lGdquqvolrNBkquszg/vMgnycSDvIPVvgGu9xL8XTXm5K/Yawpn+ma0kFV9Z8aOuonRWCDIeB
/Dv7QCPfCapwlpWBGJUW3iQNuSEcCTlxuiOfbbwZsXiEqVwAHZX6z5pCqq1W6EFcPCQDrdJ2imDE
bjKZ6xdOpqABfkaE/V0edIkcRejq4J4FCrOqPKzf+vJRWm4Z1nGo1zqo24wGZgxYYAm2EgDrOz7e
qykoKQrMvA0zsQ4U1cqOlvgD84HMAaGfQog3tTTc6lbnRcfftYNGlDmGWjzp+kjkwpTuTC4LvWZE
kLyymFkJtsZrOpmSN+esLGtURJ2MkDcQP+c1FNnFwGW+9OCtdRDSMrtpBfrsVcVAupdN9UJa/arE
2hAUq6zDLCnNLw0zsDvpi4Fvp9lzjQ43vc0OkOAPdRnSKgmiYpnSYwlZybOyuoUGgjMgyrRl2/WZ
vtXiRvGUMbrmwugPPT1cpDV90ZIK3sdZAyUlj6adarWBqqpXQV4C0qnlplOHaC8qjfG9LEX8Zk5j
dIuUVmdutPK3xyr0CbBlXnvTYqhPRLDRYuqWOo5Cly65YGQeRVcSSUIatJNHW6YpdWUg0DX7QwwH
n17CLCVGiXmgazp0BUvMfMKpr/lYrF5t1fVOo2i4ElOuUCUcLnU74OyK15toCeZGrBrjHQMuKLWW
FUBtgKktRwPwXLHsVLRmqg+FZFcSYdzUKyldQyRVX9GEHXGuiYvPtRaf2fmrN0RaPl+T5UHI099N
Y/3WQsK9jnAUeIoR9sBvSDJQ7GenVBLYNVn4msrElJFpfQJLhoY+hBGSO5K1wILp+D1CYD6uPMD3
yoOU9iC/2EpiJUcISgl90Eow8aNxxAkyYBUrOK5of8Yy2WCIx30m0eDtrkopnVhS8qiH0WnL4EUC
SG0rp2/a3pxQQtSSlrXcSUsI+aPA6PZpWFF/SaNaOWGFTG3el8jhihDt1SVt/H5O9w+KigtRTriF
a4oGowyl9mUY88WiEPRTxZYWc7iEvpM+EV8zGydh8IXW3QxbSRd3FTcPA3mOfotg7ohto90Nfszk
6jGeVbSvHWkmHSBrG1SJz0pU+NIiDEFj6plD1qy/lWl+mEqc0zOcIwdtVXXXkWlgpQ79ivQHzgqm
m1415r0lAqHaI5uDk6KQHy9EajEXjSMBSmi5j+Pk3jdz/4srjIElG0QvXkOSnHE/HZRKkalWTroj
1YTfg86zcqxgHPbqhg7uAFyyP+ccCu16bC0vtNZ6l6CO7HKw3w5krmV1xbIpZpYJCrXN00ig5Tkm
rdLh1q9NZT6rVCgpoEfCMMZLOYtKp+PeHsGlE91YY3UJOJ+1S+dCRdQFT2w7mQrFTgYrBWG70bqB
E7Ol0bA0FYtO7m3FPtzl3pTLMUIEAm3zZVrhMOr2IuSaGhF96WPdU4VVr03/4YgSeZl31RQrftpH
YrV8SxOWx7PaNS9kB7vRoyFUgxqTrvwu8FJk+TGKig/w1cWqJWbRPLc6yEIWKP3ReIvmVC7azwxg
P5Wyc210er+18qE1GZASPNSFX+uaqswBej/tBAEZs4I8bzMoGOd9uaFlPN/NEFeVdICPM4prbXNK
nCnxjUOLtuZUnvDBU6tQfUQdGN6wUWVfiR8ytAnNHv4ZHYgNoWCnU6MOUb4NrEL+5qVLC2qets8t
vcQJ6WKFotJEQG1EU0KZQ2fXLHTZeqz9Iucz7YzmhdiRt5oaeWC9wkss7NJGFLxUoM5GbVQOsCsu
XwvsEQ8YvOohP8P32ZTIIs5cmlThUQasNcOmVfK8QMEdpdEh+vE4jYlvhUbxB7ciUd04My6JUgjH
ifw/efE83VSTqDtFRNtfX4n4hSdNaFyr1/ftqib9Zm1E7qeF4OCc8ybp9f6SDJ3Ct9PN9d1c02p1
wr6NoALPqu6FNRXL9iMNd7LKJXuXhDB1+lDP/EY1qsZrG+A/tG+TinJFWeJ6jbo4zV2BjSWZt0hl
I7GQJyvcFVGXFl3FYJaQrFreYmOIAy2Ro9GtSRzc40RCz4+0LN7J/GjdtIdZopqJxQF6yl/EKjUI
ZLbzoelAHuXrQsm0mm0fxXoNtRSUGnXY30ZfLdTehRXkPRS4LWaCyTPDFLWW6t6Luk7hpuraCMm8
7V+EWKQmJWfWyNf4CZ0ecijj6q8kLEAWu0nuDtjVpYMgCFcUQSUQgMe6HY8hn2qG42QWgt9KZO8k
ERgCeYXAGhlt7YqgoZsMGqssoZqMq6jBcROBSzmR2C3PjTLrn4KAnWIh3r/tRl211SmSglIXhl2X
yPdaseqtNJDDYw37QvXycdE6chXDKgNXSJuLAqoOZXJVDuI6/iIYlw52jGpLKK3xMliZW/xWm7SU
5ks1RaaTcKuf4qTRt0lmyUGtE4f0hKrS5w2QCeE4dBhw3YlFxjmcDKovSq6KOyua0MNP12yEoiRT
Ta6b2ld4x4pqhDdmxZQgecJFLwvVuRnlK46sB2UhKy7E8PHKx+G8y0NBEnyghJqrkZB2KdmA+KGQ
kjHwVMOpz3uuZ2GMIH4KMbwCeIR4iMc13Mm1aga5ahHuRzMzAvxjySHKOsErolR7xsJC5kyEhuAk
Y4uLvKwmkEnt+C5qRv26ZvwRLbWqyDYkVneeNmXHSjC0MzXc3JfW2DxTHASXbhEsooAxqmlMq4zN
84CAklinAZ3YnEYmctMk9Lxab/zW6vsvHOPY61nWbtKh4nAgFKurzYjuEkfEn5Qjxj4dohJnuRYH
vcgRBCMpJqc+zH3BWnn4Z8tw58SuZSYE/kij+XVhrYsPoiw7ULyZpLdvyRzjIGCZ7IVG3T0tHLEP
Fl//jd3G7Gmc8D+g7As09hIG18rMiuxs6DkjNXlEfod4YxnHzQOLMG8kNtHjJLU7iPhz6MBHE14X
sVz5dI3K6wDUODSc46Gam2YnhaSKelUdXvqOw6+SJdKPvLa/UceQzLaYstcqLMZnMiXXRcTYA/WO
uCNOcBLKq7KdUBIJ8zNK0GjOWm+J/ERFnE9T9Q3BgVTeCpmrXRjyJdYCzHG8gc0kNIKmGuVD0VHe
HM6m6cplL7v9WlbbNhdnv6BN8TRHZI4UM5cCFnXWK1nA5MloqYklNHxWEhUwmy4xhjBrf9fwhf1c
EdonmAggaejcxUBb47brxQijXr5cprB/YxMVyDl1vhZTnWZGOzU2Fww44+SGZcvqoS2vJCPL7TBo
ggSghQHGbqel9Tn2PNpsam7v0uyba/+gKrTwL7yZjPgGLDO2hbV/L+R23lqFGR/YkZpuXsfKdtGy
+iwOAJPWxtKAdtHt4EPdsq3FIKyuxUyBU2bUlEEPrfIF8l0IilYCYlZVyiPba1XdD6uo9TvLNB2j
PUsVs+C1IC3YzLq4G7xQ14VTSgvPVsBA+CSyvip4wffxjTVA6csoDc4a19q2bYcDRRDFnj1jRTpd
paWdsDbR0GOrSxZ4m3hjxMKy7aGQnVNarzblEkZ3k3kj9VqICLFTrxJMqpmsymWBfc9AmvM4rZYx
Ceam2xIYODSz/MzaunTwYbwMUWNQ6s6nM8nz0zKIwyYbmgD8MhqEql1mceKKjrW1URxWUN0xlsL6
q5FLLM6ZLsWao5Ryl/k63D2fPy5+sEHogK5Ac8yx6Iz1hh2/sQUIJOD6sApwH0zrEh07urLTq7SM
tpoRSTL1F5O7GlhAhKaOfhgsls9Bs3hniQ+VydJk0NC97uXDfB/px0EmObAE6RxkR5xiZVofqocH
yNRUCls6jUF4USpWknOei6e4Ygz2DSvGV0vOJsjkRiLsTG3vKotfckSeGIyx8WdRio53cTW7LDXL
pwYJ/hYOtNobQ8jpKVWSFLOyoF1C+k+cjLSP3bBpw6Y4QhJZmQWcvBjbLUnN51rDxmIrSro8l7Vc
c9ms0qXS5t7roBbQNV2FtNGMSs4XSYXVVRUI31N9PHFq7dN+Q6ISCLg1IWnNElvSXFSr8yzk1V3i
/WbTdkMZVgGowUmGWPGKboy8XlKHR/10fGP/Mvg5MxyGQCXcJyA3na6Iq3so8nhHULJ2Sy7L16UU
tetjY3Rhv6Pt5LRrdouW6xQXlPqwMaAsBjllkJeRt9qt4vumZ6xNsw3jak0RFvJHPqXzFdr5R6eX
2btuyg/QVTeadPqYj4+laBfpY9UlHKYxjKDE5ivisNJry0c/tutdyuAJSvRndwyNbfG96Ana22ia
XB8cT811QLZJO2XDGZv8flQl6g7umHAAStnsKEcaDxlwo3sIN4aIcCm6YiUaHJzSbLxRA10FVtrR
ZMAKc8O1aDlRMcU8poUsZD1srMvSeaS4l+hTSwAWEjgVhAXeLNYpi3NGprNjwscnWHzrYNrqnn1n
BRQTlnA23UWSBsAk2QaGTstR+XeYew43DtM0uzeKDvr9LJrq6BdKnZEPXGVB2heEofFoNOJ+sVoL
8QE9TS/3XIhF6Q0Ysp6XoVs31MWEbII01Y9axUiBdxr50zI15YdSy5hGef/yZJqVRj41mfiF9GaA
izLJNFpzKz8Z8sD4LxoMhzzWWuW9afL4dRJahAG0F9mGSiu1bi4a4y5ipumpzRW9vp77P7SGx+I1
Y+Posr9cb21GRJV+GXbrsm65kyoGVtU8jyIUyBzCYLfET+n4OE9Z13pAtgxTy43X8pa0xofVfq6W
Uh/7iVh3TOYLXHafuv2s7nk2Omy2sx0QSVuD8lCXKxtgdN7AZB/KZi/dTUao21EeHpYU9VmPNM68
w55vmHCArLm6Gl9auVn8VFwqX18fDs6qc0z9oeZUICLS8qwJJRpGiOWuj58iSMvDvPKYHPD7jYN8
xWcPA7rVqYjEfRZ3rW7rXfpeWBZRXp1XRaIptkYLk8SuYgM72YuKeA/qZvAnK+fX+b9Vs+ZGSoZB
D3mDLqgktjh7CA2H8ySEBJjFxrPBKdBL4/kk4tQNCeA5NEiO7gixV53qJ9x/T2NIHRM35K9VlueV
k4QjM81fBJTidhy2spYe8xHu4ZI0bM5jh5BqtmkX0ThHk7mHnT+6oVy/S2L+RQjnRAk7G0r9CaxG
45qR8Uvar4Y5ZKrXLCmiS7GIx7qYv/MIKGPNk5QliW7XihEU9bB6DdEx10zIVOe8mryVLRkdUpx4
e0lP9ommAgQLs4jZPYalPQ/xMbLiZuZIhYRRTjWQkib3C9Z+0TpQ/sTjzYEz8r1qrN4z4ZiVKfR6
ti9tywQLbA9+MQM9NGaQo3LVIgYV3Z3PZ7OM8V5qlbtiYX92VLUx9i2PkICJL+SdgvqUznNyhF0y
3bkRKOqC0kDp1MgVuqoz+kav48e1Gk19sPVnbsXcjLiVF+XE+ZWwB9BPVB/WtMTEa9mAbGhgYXxS
GWzY+UoWkZsqxU1Rwr6ShvBTqAvZe+wnwI6OH4M6KL+P55czgOn+DlFgWhjXAqyUaGUOO8dp3PZH
wEFYUAGB6PQOqw879dTIunoy8qVifGsTsrqZaC0Md4NOjM+weHhR/1Al0QGNKCkcyNXi78Dz1P4f
fSHO0P1oQoxrBql3WS5HP9Savn77r50o8iP78y8+FNPS2CmC3yJggbj3b7kRWDg4ncU42ii9FV9I
GPbXiRBuwxFZZ00ym6Vo2JKE1xtf78AOusEB0NMzb4Xv5VDJJ7wKKjQhIc+NYKaLZ7qWKON4WAHL
UTsXJZCkKKyfU28sJkPiPF+COQzjuTkoeslfArWVj5ZK+z9ZFLaSV/PT/58Fl/83zJX1n/K5b//8
6emL//cCl/8HU4DWf+moDJKv9jPvP9t/tqU9/sh/pgD/quCQxEfJ2RIHFOm9fxgptb8qeMvoRCYa
aMgi18g/jJSK/lcJkyPgNvPv3jOSYP/pS+OXRNPURUxNpm5JqvTf8aURJvrXEBDZLTyc/I18hWyg
ZF38t7BRyOjFu5ClATSF7bqtb8VVeusr+EAOQbba1b2fbFfsQHMfpM2A8htMQbYx9tZ++aMdxh84
LefuqbzlW+GU/6Q/kqtt8tsae8Y37gUMAZ+dJzrldnEaz9rITr2NNqpn7dft+BMjC8p240Q76gMu
zU7/jM/qb7KpjtpB/mTmHPINkRH5tb31h24n+J1nnXo390s3dsAevMqX+gBD5pJucWRcUQS9/Lx4
zYU4RQXG8lZ4yUYFReSXp+oyvSBH8yvdZT2YwXwYXvttcxVOyre8Ux0U06A/6EH2pPlAP13GSE/c
MeI7+m96rnZ8lU/K3tiEr8UVmrr1bf4+iCOmG49OtBl0W0VX0aFdueYO2Cb/KFbqE51PG/Elmk8N
st/5azgmu4K/NnqKz8vOOi2vfIQHvodf2WOQ3pLW2OmO6Gn78mTYhl37+XN4k7dVwBfodM4Nxc4r
vPog7pQD1YGO6MdP5i3c0W3jYaZ2e7sIUE5DH1pD/KZtqp3kW77g9RsOtxe4FrawDz+MTRaoz2vu
zhfUIOI4oY+Qxdqwd/ATZCJwSiijx4Y56SuX9krpTHttCx/HwTizJ5hdz4dlcgrHfO+fF4xuqjPB
qn6D6LhJLvW+CTL2fttmw4zhpHxfjDp8LOk23hp+samCaC/vylv3ITwBnTrzL9wtnxgzi+ituNgm
H3sWJIHuIupsGko3fyLLEe7ZnvxNYP4ux7a3UeqvCPh3ZY9T7fSYg+OAyUQVN6Aodc0mxfKU+JIn
unUwOJI/fJq7ZdeXjosXrNhLJ+GZ65PDRFyekmJj+JIND8vGuE5uMfL1PatL0WeiwLzn1u/43+3m
Mp4TQkS9DSucPBIcanfexASWRFe6zSHHQU7APgTP+jD6k0PZePGlubPbBJQrQkY8ngvHVp3qmvqs
kH1jk//4/Q1lRX+VSzdKWcnxMX1UHqIIpDxncDpP9mB1sjsMmo/iuO5Lvz+xEWIjjqLB/cZlRJfS
diY3IWG0YzgvDzCM4SWjr+pv0JW5k38FhOXF+s3DPdgdXXOY3mbl2Nvn7843nHn28j2tpY4ddm5P
oPNlvCzP2gu7dZJUdQFZ2dEyeM1ORYXm9+CS9HvhwCg5m7aCWE6Oz8F2JeYHJqVyHPBi27SadIS9
oL6ypgVT/T2rnZNw7YpeGKisVT+b3XonxJFau8gjaOGk6Q5a0G04zxnsRE8f+TZ2zbb0MuMz3yUn
7db8JsR0FuM5fDJ4LoEV2pUHNeh9RfyjvTSe3LndaXjGG2k4kuJ3p/FIdQ4kr6P2yq7GSRwsTDOw
fS7jSvJLg8mHdRkxhUR1BdyU7GiVeBvBR+z5ho/6elMBOYyBcmt33MK2/oJYLA0oIpdxdA2sP7g8
aFZLj9VZRQC1dW/2u86Rd03ix/PWyI/5Z/IsbHV6GX3KlLD9/gruAivLu2M1tQg+2NlF8Liptxx5
WfL1yiefr/gGwERW74+SHqf4U7d3wUPwyYJ6yThM2OtG1T0CkWylyq8JWUTfcDrLyeC17EDs7n12
OOF607Vx4HxLrh7vFQkACIlSmyuCLKlOn5N0h9tMfvAD8VEqnWxy8/A7THIfssvzgEk2JsKEcr2T
vewVfqP0ru4N+Vi+NMW2uA+kizELwt/Z4CQS2UMGCNGm7kCcIAlid6+4UHT9lTSHJd4x2wAriG0q
RsSEjR0qkbu+DZarrQEhrmy7WJ981gs8Rf7C6Xl6Nl65psgKOQAdr+IIaMQWmHZ3/SVzn1nO0qBi
rwRnTH+ZfmLzEFkXOqame3cXL6Jmj74oe5x/kd6DQXA2yuCWL8LZvHabH/yjpV3g8LO7mkDbp3Ek
nuUMb8B8MlJ6vhZOR5TM0ldOQ+TMbMc+sD0OBZQlmEhYEh2wMs78zdozAPtbkGlO3EfSOblidfL0
kJb4Y+rCfo5v/D1vuRNf4ofcOfncHJIrxDsqROsjlgr9i5STnbhMbxZxzS3PDbqhnVK/o/XaStDo
I8APSBB2nthIUQXKy4Djzua8KryCHCzeLeiCkPeKY/Imlm/Sqe0/pAjFzqFupftVes4U9bfWvlgn
LdsPu8I6cAZ1G4/020nDtTs7L6PnTd9F52GdsrkTCSDaKl0XP+NRYslS17JLfBee/hE8Ng938pz2
bPBgRT+MLoPfowItY6bbSSKeeWMhLn93pr2a5aua0P+QFXcBa9iRYBi4Q/A1NYEjD1F7stPdsJ3c
2kGzu5pPRspH0R8bLGilLX/xn/6Y75ZDeIK45DZfNMRv+af4oULj9fID6bKu5VFfb3XeLupHvIV3
Rl5zP3wp52mj7snPTY+tnp2dq4PZuM3bpJ2lje7iPPL5XsmuSb5BYRltN6otbloOaTEXWuWX8YZr
lZBqMlAkvNFMz8iCpt6mVLis7lBteu0+YR35GbbAumC5GAJWhl2IIWv2KyPYxTsuMq7m8agisgFr
3iTuJ0yXGaKyr5s+zLGwP4vVLp8cGMI/Io0javC308d/ayy//Z+rEoM/1dNn8af7/2AcV5mS//cx
keufevjKk++/VL9/6eM/f3EexYn/PJo//vjfR3PJpGCVXILI//ivojH4/j3iJEk0IxqGZDF9y8pj
MP5fg/lfsVVziDPBZkuyTKThH4O5oP1VVBEJLcNUQH7QrPjfGcxZ5f7LuZHtFkdFnJ7AQzgicFB4
zO3/FHGSBV0CWFPzBF1mWm2qJTqCvFSUA/SwpuREC3+R2F0H/5xkfjzvZnlu32JCu51DzrQiB05b
C5Q/WI7QZcKBAvJo1Xgdl2NFIH1IF1wBmVUVz7wFALTNS9pUiG9L8gpLcuJ1EhUUOlTyFBcuO5jw
t6SEpfUXaVBvnSFWdDfEaCYgUMPKWUVlVTYDh2ElMFTW5mBQe4b71IDE787k8V+bxLCK7TB20nI3
jbZZ2Eb1UGiB+0S628CD3shShflv1GZ43ZSX4Q1HuAk/1D5Za/fR/Y2cVRfsNta1Jd2O+h5xdwP1
KBgZtORoCYvGw0ceatKw6MSCPQ5C9lVQwvsh6oCpmHy0heJ1sl+vK+6aN+p3SsoK6C14ymB+hTbF
1RJF030oseFsq8mx/oO781iWG8m27K/0BzSeAQ53iGlEIOJqLTmBkbwktNb4+l7ItH7vEsUsWmHW
Pa0sgqAHXJ2z99qysM5xsbTsYFGR3oWF4RQeZUTKnWYZCLChUiNyNRiMVt9FReSPezUT5xFhDav5
J0WThM9eaQS6tcn8OKDZ5QSSK0BJgyoKaB78Yw6GkWIexdzdOSco7fUJoF/7BeQX51DXyu07C6PK
TY4iI1pQ6oRDjV2N5DdtBqzHmEbkcgxI46+1W9cPBZI96khRa8E2TQe0S/Zsm1c5uZjdiZ5rIPdk
MOXiYOBQGGlFuMjVat2uspNA4kbZ07FiYLt131oPc1YN0RkG8r45nzrNLs+bLq6ifQa9NoS+j/EU
Wmhq6F7m1j6kpbLPaRLgEq3BOmuq3hMZM5ZoVglx8hCzzBqunEhvrxLqtO1VZMUcm0PLKkf8NLXO
IVgQ6XDRJEJ7Wwzp8TdsBKLxQt6jAhjmEl2FcRFFb0WCCiji2Kww04+SVnFemXOB5bYyKKJwu+4o
foau2JNzV7k7FArQ5auyJpmPHM4C5UAf03nqyz4iAw1qdaAR6ESg9jFANJ3up0lrYrLFBu01yqoW
521ks6nUVhxEV1HJlf8h6lDFPlNRjcPDWLbT8J5FMe2aEMFl9JRq4RBTrfObi3Gw++wyilrR3wCJ
cge2arcdzqsB0sOxnBdDfg+pyX9rBbDZn7y3Rgl+iujnNnxAUPqnyYgOdiGK8l4NfU5IEcEGnDUr
si49YgfZz8swaKNzg0TAbFcXwO0PmTVV6Y2qM9u5TfN6plmXj5p5YRJMCeTCV7pxCt1J/bRV3qLQ
T6Kcuy8N2hTHC+0Dr8ZDWYDkI4DVS9SAoHY0Wz0+IW0MlzZDNtbXAfW5nMwVPNlo7wNWLsAQrfig
UYVUO4Na396R9IdNpBvHHAdApce0XfzJhsEIuIpYwybV23Pg8BYnjXz5r6jI4eqZlCyza5EOTXw2
IAdC22+w8pyNLBbhedMMaXmW4vVQJOlomX9R48V2TvkM3GwfY1WXe5vGgI/53Mi0gzLD0DgUDcmR
u5TQXfko4w41ZxnJEXHEODkvlGp5HX59/hC8Iuz1I1rkQ0juw3si7PpnNfnq5wRmmatGMxWv+rD8
7Vlj8j9oYV9PyJp8nb6fkdXAf6VfgmWLdP4rMnCWmxDIA7+ErBBU+06aHulgtbdCtRQ7UFTZN2E/
6x+lBHd6lk1IE1m/qYFyfrSjH4ao7JtkYlx3eDWK19Aq6p+tPtPOb6Ssf6JRUz9jYeBmSaoi5vBq
NHD6spD+F1JCR+xV0RQffiH4fFLaIHQm8BgQSeuXNQSyWRG9UM7TO5G7kFpCkOrTnvmLFwT0PuqY
SM3I7HWTsMNz0elIzajy12jUHSfujnPujy+DLsPqysii5KlsizA5DaoetPO+BpS6Z8PQlvK2NN+U
rhJTOwtEgW9yV0codfYZVc+rbkp0sTg56CpIglcw8etZ/5wZjvkjGqjzHiy3w8xnNxXZmKMeQAzw
O/0pxKp+DuZfVUdyA3z3TBISc90LaX7UmJPS3WRYE/lDtGc4W/qY/A6ErhaQoegmXokCdQD6ninL
jyEJgEQYEHy3U2oyn4ogBfbcmyAFSeyQUuxlntVXWelH8GzNbKKVAizp1EIwcXd25SesRYj/7YMx
mmZ+Sdor1yy05+IJgAnSGivLVXgk20xc+uBKyQGxXKI8OxJNaD2hyXgCdbHkGIzWa6xFgo6oW9sX
AcDIljjQPnxLkAOymNUjIDnWcn7vsSaWqUQqxgXEXaCDltlSjNPRvVp65RCLVcf1e2s6wfXgDgYX
nNRPbqqpyl/LNhte81QTb5pO/NXOJ0vgriM1MdhbhWuw3cDBsb3eD3pu2lGdPRttFaPDNYB74mbK
/gJ7aeF5HcdFpZ0kgGg6L7InfWIn7IoWUV+KCXj6nCmD5lAsrD30UvtD+HlBrNhg9fe9nTdPZazg
XnMASiiMoM2nlOQMzi2HgLY+05uw59SdV2xvBLUmId1dA5qvgZHgphvh6O/Is68fWuGTttkRy3II
rdFhYzZNrhWIZmJGKCu4hcjYHokJgSfyKtEjf0/z5aeUtYzuMLFrCXyTAs5HX0TjA1XUpds9Rc+k
KUXRIXci+vrlSFqx5wDWNE+QXIubgvys66GpwuZQigSrJCaj+osDpvHb3Kn0SQSFukQKar4UyAOT
gxzT4kPZItN3WUrbC18gPUk2UPQXR4swMTTStZKvxGTHNKGIOOJHtgzjrKj1Wtt3jmhIxl02jj0y
u+Z7ZNsNsZZj4YKnzEs0sGmMz+yMplU1ea0l8VfYCHIfMdmUYo+GOuYaKcF+VAIanMf3FPxQqgum
i5S20XseDBSxNNhY9Bc5SXEQnCYHIWyLcWjX6U74vekzTDthrcm7dhh1Pv0AVe/OBVGaHGdzdGI6
1DLm2h+kqP/HZJ5hObIZXRSEOQA8IsTBORh6kXDPLX155qcu9dayFcMxrZiy0JHYTnd6ruiOz1Y+
vEd02S+7WJjDjhZwRFF3nmLnVA+VLPdQlOLxmGQ9WX6mv4g0VI099mCqMr3WgrxIjoYshgd8lDZO
wyTx77LUDaks53MA+KmANcopJCL+hL02eEPoZv6s9XDMIHLEFFcEyCxmQ6Blzxz8htucY0EPJqed
rt2S/jDlLhN0iSCIjNwNNOTZvupn4usAAfkKvdQUaACUhvxrlHZUUuh+DdWhx39CJxU79ZfSH+VL
XMQdidkhzr0dzVtuzqNDnA8e3yI9ZEGaDPumbVyHpWycfsRtN9xkcYeWHIjW9FCotPmO5yxHIQE9
880uGrYPoISZ2MMbh8/DoZlzamQJrvpj2cXFwW6s7K5utOg7WaXq3QBNOuwazgzUnVhgOWcHOiSY
0Vdhs+Pzl+Ky4Kx5H2QZpcghA42660ywS/vUrKx7lJT2u5j6nkMXOOcP/Fw2dZe4n58NPSye5yYY
5MGvFUBpPYSmudP9uvxIIrtLPQ5RbEIuGQAUGtIAIy2hKWZPhzOZvsSZvSS9Orks2Nsiy0dMlmcP
Ab1rCvK6jumS60lyA0LUwvSjh1XIeS1E0elMGQd6pOzyezkqEt0CVfRviIJMfwf7ofw+tLVPIatK
aOfWrShISmeDMzBUk/y3ayqHtvE0Yuve+/XEiuYoXXtd1OLWQ6Oa8FvtZv2XaR6CO6edkvleWYv5
M4eTbsGqLvhFO93tOK6rNr+fXGQDdMjzklgxvXYpsoJyvaqjAvWR6FCNg/bpk5Ofj7XG0EJgPiBa
DO5NCAgKNk6RxntjGOLvEfa0HyHmzmbnutD90ZcG41WrdawrTTLQsfUnc7huHUukR3DwzWNsTdH3
iDhzZzf56fBilXX3Ohpx9U30xGzsYnbnFywwgojTrk0egbOh/nVztoqdCRL2FccKFyIt5tPZdxxU
7yUW5RuUsM57llggdkxXGATDtE7/bpsTdiVQsmlwmLWAEnpPMsBrVc0jtpDSDL+5BXcGnH+dQmM6
uVRLeiXbr1kTRd+00Iy/NY3bvgVJjUo9JQmRoCVbxeCNMJLh2EDgRiZ7+YXrDUzp3Bm6WwWJ5o2E
plQg43OZGm9dHwXEj5lc33bgovC5aDJLniHNUtbNC+2b7vYmhuYmopEhnAB5RYC8Fx0UuuJjIMPu
gby/AUQdx53raciyn/Mwjq9jH8zf7JEoNI8bffOjCxU5MHxY2YWd55TCidKMcT/HPr2noJEEqKJ+
7d9SaN9fdF0oXGKc/Kh8GWFHBKaREXFWq5SkmQyIW+DNCbGmLebc4caNbavc44N2HVDtbdQcJjTf
PwdtxKmhR5rxERkTxrfZDGR8H86RZqMFwK/OApb1i1yN8yDCfv6HHOsGV0+RGjfwDKbFCtYWr1J1
nNbJSHEDr9HN4HuT0OA/ySZMbjkUC3GzqED7PUpW3fT8pC3mR+LUOUvjoKhSVp8WcpgppgZnAcs2
ToVoZuKGIO0bdje8bJdsqkizK9I7F5KVXR6cioOiBwmi8K9dQEImzMNWOg8AOhbRFEJS/X0EiMhZ
Sms6DTV50GKR3GOYKxD4zrDgXxe9/l1QOpNQDF7SZlf/eSXtOvpes4b8bNd1sl8ZLP+PNbiForT0
zyW11x9N+792xLd8LqP99Wf+rqOZMFRsKl7Qal1BH9mhJPZ3HQ1cLZQ9XTnCWXIhqGP9Tx1N/JdS
zH8KXLTAHfj//11HM43/Mvn/6kCHdMNWtvMfNbhJhPqljmYLpZsAV0DvSVAg8m8I5qc6mpUwqcPI
WWT7yUXvy5fWtLq7MiJdryuT4GyBU+z6v4QTiP4vnXm8EwR7HvOMFLDRQsNCwEDQ7Qg9vOp0OI26
5qCqTMz5roAScTZGBErtJJG6JwXtjavKdNnr5OSSb8KWkRKX1JAPS3OqMg4lsT6Y2shzdy3NhiBv
XtYTObmmIKAAP0er3Qyz/aJ1ruNpfaQd296Kf/pTYdyK1shfE20y7orOJBxstuq7bohoUVtDdqX6
lpYrSRC9yRm3Dl+NLGywltKdvplmD4Vw49ABHgscU+1F7PY/KpM/EHb2Q6Br2iEy5g9TkEZlZX22
M4cpw4fLreJNdNGjFdpXoarPRZqd1IQ2n3CGr4SzXyttvCOu5KtvVV/yufqGiP2iEJ1HHOAluSJX
hT0uHsg7O7DujCC/w2uFlZyoWKLdn4iKOGgWRj/fG+y73IkfQ9R7ub0wDHP7BtOPFywq0cnwcDxc
Jul4NzhvcWQfzAjBYJ2enNG9sprxquf8NOSEEliF9gWxEtBCkd23TfDoTizz7BRf2rF6UG32ajnz
FbaTywlgflLMr0OTnvtGe5qK5ln1wgs6+2iW7M1BfbQtHyMB9lnEcO+YT4cRu5jS/FskqxNWKgSt
+ruZXgXVjxHbE0nrV1y4HwS+U24YwaVdEG/JIr13AgFXEHacHTnIgLOflWmZnMx3lubeAO6jxe3c
ioq/0SlQ8k4xAaAkycYKW3tC4/jW5ULoGPSiFLc9/2uW5B+5TfJke6+J+DYOE2+aL5eIsMA4U+Ku
y5uDVgNhee/zcyccX0L8A7vWpNQ6aY+ZLr6WhThLzFtpABSZJV4hAsEbDXYCGHHgLNhCtPnYBMUz
jtPCxN+YPtT055H9nToRnzSNQL7oLtKCc82Vp1rEnjuIGxAoN23v3IjcOVbFy9y8+nl3Luv6y2z7
hzJTZ7JEphBY17ieLuxMfolAAYR+chp10HAauQuy4G+qLBANbbMPQAxoyZemNy78EqdwyWmBWsSI
r3JnLPdJAluEIPbBCW6c0bjIyvCLEl/5gi7nukG8p1OueY/ZSEJ+p+osJ413l8Gvi7T0Xk+Gx7w3
cTCGpyBBjjWa53b+lmuV4CaOkdnRPKdsr0x62LFdPnM2OTRtuR/t6waWiJN0eGce3K5/NWKCBodr
x7zu1CUaz3I3IJQmeOCqC5PL2npxtPiC2w+0a4KGJuwcuXkSEWrmJvjispGBd/Hvp5SW5zL5gHY8
Gf1Z1T3ICoSbPJjxsc6MQ66w3iFYoCi0G5xzcjGPjt5g2EPdWrrXBam1O/SMVK5QFVOqRuA4ovPH
39kSJIzh7FZp9Vtqq7NJ+M92rhEsX15xp5v3hube96W61Kz7PqgYBnEq3OBcAHMZ5hNlDg9O/Rkn
XIQJpIKqO64ezSFo0hM3PgC5/Q30q9eFuMqtIaBpNnhzXhekhnljda0sLoh2HpxasiJ2doki5wKz
iuy1l6aVu04gkIVVwVVGus+QXu6oc+xTDbim1kTLAQJEpmWkx9H4BsLpNMKyClz7ONenis+XBEE6
c/2L0IOAVcH/GS4HVQzZ+7ZILt04OceoimIl8C/LPP8A3q+zoPtoVzqkOUJe1HN/tMLhESQuDXDH
6D3doF6WcMh6pSPAXUcvv5CcWOPjj0ukJ2mFS06/pAN0a2rzVTUFLv4nLb6ctN4hQoLZCjkvhFET
f4QgY30jvbJcak8OZfNLcARcC7jdFIbBx0HeC390V1o2Wj5DvCf5/EgK1NeO4KomTUOMpzXynTbX
z1Ri9FdtKdSevO/sRrLzPKisEXfDZBo3Qn/zY48YORAxNsbcWN8H0XMYWNEB0gVUBCriJyeyj41L
7SdauCPUEggtvxAGRq2AcBt7um/JCz7FU/FM/clL0vKU4gG5pFObOOoW3+s5Cu2YK35Af78GGCH8
4dJNdZdMAv2IrrnwqiB6Zc2HCjM9CsJ+OrJoUh2Xduy8VWH/XEhfo1xgP9cR+FLifPYEiUyLUfaK
8Lkow1MFS1juUVTS88/Gi14UH0Pff5878yms+8s8HgiZCpIzlJO3UmtC1JP6W8kB82tZ290eoy4B
RMyO8SLvD0zzXROE6ARSgUC5K7kcuT2igJwJMnT1a0222QJgJvjVsMB2xq+6NbbnWNyDc8cYr+P5
qy3Ct2Hi/wVVuSYUO3NwqkAOzWPtQ0+El3HHjbT5xPVoOCQBdsSpXSTPKr0BdMnBA1mOlcIf6uc3
MCI/tYmi5Wy4AGXiBTxgBrC5xpq8olFe0aqkLYLRf/a/kHZ075aQAXIohXL4OrjijsiBoynbD+Ql
FYFAxaDDltauWjalJwog+SmGNUu1o9cxfXO9E4UenYbC4sZcWhkJphqMw6QrDto4mCzf6aOZBuSj
DjR0KELc1P1ccd6ngOovI4bE3d0LN/WPRWrQ7Asd5vTUvuSVNA+9RFuexfi8YOIEV1jQrqOFQdw7
QfmmfK57mqz6H5C2MeHnfA20rDA/lsrZJfimL3DqfZBaQpRuMuNJUT5IrwgZDleg89xXyVXYWMkN
7Qv9BL26PTp1B1m4abm0xjDkOrprSzOwMxhlx+a0NLsLjWcE9yCb02DlJ9xTJjfYt3J8J6iUVNFS
g1jq35k2OAYz0C84XqAVaZ0nrXWJs67PR5YRkoPO6gYj5IgBlMrfTZBwRQWF2oRB5wkFeXyoHqsJ
+cGgLX3IRLunwxPQFcye9CS/mIz4gF6fxlfVh0fyyR+rMbya85hYKbDjlHTq8sJSnXOZt5B3961m
2jelQ046GSnpHe4mVk+qEOY+bl2JWGnK7zPozIlrXpS6uneCycGCCq+B8tTRBOejx9rDDG32Gfjm
BIWaFpnOnjaA4pWBD1aBX3yo2uxUZWlzoir1mpc25dxG+/m/s8UWrPUm9SDTftT69nzSs3HnaC0W
Za07xyXLZ42+cSyna1Df36Kl6tiLj46DpoQlTfV5g3Dh/8/rlvHvBcV3X/8Vc/nXH/n7tmXDUQXa
jwfQAcEidBNl8N+3LUvntiW5gWEYMyAmfr5t2USRgGFEfm65Jpet/1EtCBNFg8mhxFUOHtQliuQ/
4LLynE9ad20BcEpudMZK427EM16fObe8Qge2RjUV69+cHj9dO3/DdPynh6/CNSwL41ri83BDy16E
K58FB9Ztj15pLFo8ScCJMuVJlSPMitmZ3Hi2Nj59+Qd9unkmvhENRVdYnmONt6V0SfBr0t22N19u
vZ+eTREeoGgfWF7Xa1+yUdEHdsONz14pwmlXN4nfaQrph3xMx+RrQ9bkttdepbEEUqvkPFL+sWe4
3Gxv6jAoBA7bnr5GjbKYDVLwpfhli43MLs7x6FiHTQ/XF9rqpxE3S2VPfeErj+sF6IlOcYvryv22
hy8Q1U8Pd91h6JKUIac+qO3nTBsPXa5tG3R9NTttUXfkCfiI7iGC40bUnXOZde20bdT11fzkcGX1
ztgpT2Xdu08f0yrN523DspqfxcA1DjMVY57RtFVtdZXJ6nzbs1ezM61TqAmiUV5ZBuiJoJ/hpGp/
bHv4anr6MXbu2i/4PY38IyblFO3I3bZHr2YnXwmb9bJmBRPJx9jnhsa//PePXob1fyxL/72M66vZ
CVXWaoQO2paGu0a9IJxvSQNFUZz41//+b/iHtVxfzdDQDPFNTpHyKACe27p2GQwfW55Mwe/XGUQR
w52JoFEe/rCLWvVfy6DdtI6DhP710X0fAuBJqb0QfzGcZ46PitYQf4hU+v2IqLU9DDFC5ack6Hi9
Ka+sOTujm+htG5LVxKTppPRimfeS5EtCHS4SjrXbHr2amMZS/heaQzkKqOdFYGuYLrHZPm97+mpq
SiV66BU8XfjTq+zqG5xLG8dkNTGFlXWTr0eTp+niY14c+iAR3re99mpmhsmUK7K2SNdxxumoerJF
hSmrTcuscleTM3dK3B19g1VDWXfwj05zVD1te/HVrNTyFkjBNEovKsXzoORH5DvxYdOzndW8TCUM
AkCgI/hlamqpgnLXX2x79GpeZrPVaWkEXKWL4MH5bXyTDu7Htmev9kxoBjSf9UFiZYdY4fT9SZnd
123PXs1LQTe8siJMN26GJ6ay3Z8UWzaOyWpiNvVQlAWoOq/Whx+l1rwE5t8xGv9IlV8m379uDtwW
fl0FMzkasxsz2rWR3XRFd6MHBFVtG5HVrDRi2AAuIWQefb/sEkR399SJIti2fjureWlBGhRJWY7e
YDrfAYI9ovf4w475T4OympR1oSpa293kCQucoR4aF7kf/mfxdv93O1bOalr2sxGZkC9Hz++Gk9GI
hyYfD5sG3F7NygQ8DT2mcvJMTdyb9FhpdWz7uslN+OUom/oQT+qgYkOzu2kXqegq7MJg43uvpmUc
1L6lynryyih5y6300siibTuDvZqVgeMGqbN8JUmupQe35yLr5PRstg34al76Du1v9NuT5wS9QDdP
0T+O+21T015NTTgyqB8qPhTE7ufIxt+CeOMZwl7NTBKwe4gMfODJgsaq8zFENJZsOsoic/v1U4kT
lQMVa9nSyvYNrI1CUab/3bf/T5crezUz02oOa3q3o1cgj4SqaB6oLG7c1NaZFlVBmEhVsqlZU/nQ
BuFbl1jbPkNrNTOhivS0GvLRI6JLPdAA6V/jtN62XK0jXyuTvFWnzSaPcMcnTBYPc5juN33g1mpm
jnFhNzaGEfZ5+spksP2QattPSXTQLyuKzEeLdlM6evZg4l6T0PXNp21vvZqWoYkIoRPJ6DVQwShv
Zk9hMm989mpWwpEl8DtiRAonmjEkUPpNi+y47cVX85KToHSUm3D2qe2f8dgau7Tt840PX83Loe1t
uhgR36Do6VwE+dcqn+63vfhqXoYCnCJq1tELjfbaTAw6VtG287e12i/dTseOgGrRi2btxzi436U+
b5s4i1zlc30mLFRjh7KZvNju9YNvCyRKWvSwaUjUasfsUWy1ituD5+TTQ+JSQbGT5Gbbs1fTsk4z
UUYGWwOCdTpiCnaKoOG4bdKr1cxESVzHDmmvXhvqLgYo4OuTlkfbtodFpvR50O0k1swyrmZ60KP+
nhpwdn1/GM63jcxqesbWaGROo0ZvLtSzbsUPMJC3PXk1N1vT6DBKKKrKWov8JSI3wNS2VdsQUf06
KLA7K72eGRTgkvf5FB0yNDf//r2XX+03J3y1mppISXor0tGJk93plT25IO3wDZkjCNvo8O//imVw
f/dXrKaojFL8hR2y2rEKj4YKjshatn2LcjVFLeW7BInz9oEo0bGU3fNARWXTa8vVDA1GEdjljMfP
7kqNENB5RJ+q/dj28NUUxVI5WUlRk4Zhti9xPXypytO2J6+mp2+nIV06k3V8SD/S1v7BXTbebXv2
anKGuqNqgldGwmOK90L4d3r4bduTVxMTkhQugtlna4vbuybOX8M52PiNrGZmqqM5yHGreU3Q9PvR
bRTcqI01Mbmamdhf0wlpwuzN0fQY5OWj3jretiFZzUw7rJzeLrXJy8vsTObWYyPLbYuVXM/IrLRI
eybVtWo1Tli+NXhotre9t7makz3daV/1zMmqEhc44p5crMibhmThKn3eHMK5BX2rdOykMwqsur+w
WrntKzFXE5KwOmdw9ZIfMrMf48D6OiNb3vjs1ZS0IupsdmSNHrE83Q7JKmkLoXzeNiarOQksTSYk
MggPp8wlnqf72e02Fe7VX4GcnxpUMDAJ0iUg3oPF+KSRX4dSslcbB2U1LQniwrgziskj8/faMcSZ
FrQP24ZkNSmt1okKPePRRi7ecHg+4m3Rd9uevZqV2LUkmVtMnSVCbW9Rf7Sd7nXbs1fTstcJqJHT
xOUhmr6n5fxOREu1beqI1axEKx01Y0Kd2p0SWEIYVCYuPpveW6ymJV48ic6nEOyUULr8/gx3xx9W
qmX6/ebsIFbT0nKQxpWEV3p6nJrfot4nO9o4w222I5xgr7C4bZtGfxH9Pn3rAkU2ycRUOm0zBe7b
HdLW/9g2PKsZ6rci0eeZz1Hn4m2N8nm2nLdtj5a/Log4T0gaIxfdC8L2ISHCSivcjY9ezc/A6np0
/1QLA727DYCYkum88dGr+RlLohuaiLcuIyBCBWawvVlsK4uJ1fysW+LWiD6cvSgGLBAT/H2OzWf6
w2l5GdfffY6rGZo2AZxeu2ZF1Kb2HdQDiRl+1PzhY/+Hpy9ins/bGy50aMsBF87cMr4HSwKO7K2v
m74UYzVHMfcNZbuclMssu+9GKF9AP7etW2sl0ChJiLJc2pnUObHmkpID5zLftuAaq82zabVYL1gQ
Pbu3rzGMIRA3t+1vxmpimqnwrRB3Gyki0HJ7q9zVTfK0bbxXM3NIIet2bsiBNn3MneoraM/3bU9e
TUz2+8aHtjp7LYFHp6zLkRdb7fyHMVn+7b/5wo3V3BSYonWzZLjbKGyKQ0A48C1hie1DQ/ZFeNjy
T5Drvn2MVL7pFf8ERUgTqbevRumctj169Z2HpVmzkIeMzmR81WrthpCNbWUVY7W0TMS32i1yTWxs
BiG1evG9m6JtS+KS6P556re6RRDLQFVc6O0pNpwjLJQ/rCr/8IuuNUx5COljLtj5nSYuzpVC8QuO
yrY0f9uiqK+GvCtqK42mmAJzkTyGQnueJ+djy6+Jc+zXYbFtcBsSo6Jn5p06l+Ry7bUoGDd9K2ot
Yup0XwZlSmWcHOwfLjiLPSG3G1v36yhqOaQA812uV3oInMyf82ec1H+YpMsi8ptJqq8WF8JDTIIK
li8xcu+HtD75I9lw24Z8tbyMi1t+slgUXQ3ckBFa3wfAyvttD1+vLrFIbUfx4lk4hQvz/Zg1GyWM
fNW/fixt1xUGsIbZ82MTYzlSoKrJ5MZhWU3QUHPbPkz4VoDlLBaFjBXA1DZ9iGyXv7550xht0VvM
/kGfzoI887K6v9sy4qh9f330QPDOlBHKzcICb8/tLvokftn26NX2aaW9iKKeo9ZMXMse4HF8mEW4
qfiOdP/X9yaFEucdLWuPtN9bu8WioLatV/APfn10kIYqzXNGu7LibwYHFQNx/bYhWX3fKOmcyK14
6zL08bdNZ6mjnW979OrrNpKcnHp7GD3yep4FRH8UDpsWcLlo1T9vPpbVjzaxS3zbcj76TXLTxe4f
Np/fr1RyrQQiAAO02ZQTYaORU0Ml5LIn3HLTiDirfUerFwcDcbvUlYn/Hv3HJiwetz16NSH9rCF+
gwBpMlR058wmqPfc6YZNi6B0VlOymPBbliAbvIx0nHJyzyot8La992pKVpBk3DpkCRzkWN70QyTO
02rctpSsxUDknxIegsjV60gaBxIyhbs8L7bN978c3Z/u31wgtCq0HY75lXGt1/klqdUbB2U1KQEJ
dPhsTQ5AJmAG9PM/QTRs2hYkvvVfpo4TQxtpK75B4pRuQDNcQn7/w6PFMv3+dZeXaykQiYmh1ZaU
DRVQpHnndimEdtgn7oUuZfOID0u/tufRudeMCXdgCr7W6ebXUIrhsuqCpiLww7LEsR9N2Z3GPi+v
BzE0t6ZuwWKtW90/pzge3k+DrhWblK0ANX8dDxCKzWgYy1jb5qsUoKfL/GzTt73W6ogl/xalW+/F
Rvoi6pYg2nabs0Laq3kzhWVepmbWe7P7rYRjQzjY07a3Xu1jg0F/t9WK0psyw4um4SCceOOArPax
dKzxDxhjSTxYclUSW6tKa9vWvhbpQCHILX+k8jtoFq4vEud3iT1sW1zXKp3QbvnemnmJiGuqvYSF
t8M0s82AI9cyHeK/gjZpGZVKz7Lj7AcHncD0PxzUliX6N1NyLdQRqQ93LOPXHFFwP7hF/wryZ58I
APc4azc1HuVasNPYflUgXSSOc2gj3SPtzb2hgFirbevhWgfoktRGcC39WEyYV6kizMg1/vDoZb78
ZnzWOkBUHmXV6iyHDgDNl1rjyLIAlAzsvTmjtmlKrVVHPiyrvBFViYmjnQ79QKKMq+BKbHv6encm
P0Ymqi69xsemm9rtCV7ktsXAWobt0yY3zZMyRMKb6512gnV4zOPqy7bXXq0zM0GJEZF1fDQQxYuO
3Iyq3FT3kNZqncmANxkVEhUvThuM2nbtwtsbkdVue/PV9gwMTCt4cYnQ0JaHgUr2PtOEedz29NUG
XUWB1WYWmm5zGl4FjISwhrq07dmrc/OcAHhrqKx6sBavjLAGJavLbb/nWnw0BfilcyfBqZR0YOJD
AM/pqDY+fHVylnpSTW2dKy8ESoBvfr6uVbHtnqJWJ4DAlmNvOwwKhGM4gfk5/JNtG8daeYT5HLyg
M+OC0rRmBxp22A0NWJBNv+a/KI8yE9Znw9MjQRr7FF9E5vCHbWOZhL9ZFtVqckKHnu24mxSmUAd0
q3WF33vb961Wk9NobHuUPn7T0O2aXRi4P3ybk8a2IVlNzRg3m+HUvLfeLdkC9nVvbpyXa91R7RtN
YsI488xaaF5FRGVoZ85h23uvJqZMq7bL+tLymnl2zvSIBE85pdsGZa05SmYxIsuIeXhZvnS98TqD
Sdn03mvJUV+JuBxKRGTzED1B5N4H7rZeh5SraQl+vNfNiO/EyrPoMPXyKFW6rTgmF3b+531NzrYl
sgbvFh7ieW82yTNQ3XrbjylXmyY5gklg+TYfYaDfgP84zqQubhvv1bwc2ByUqmYCXChjnbd1K1Gm
hmLbKrukEHweFX5MqJQBLz76/Qs18teytp63vfhqYoY9OYWKdF1voYtDqqr3UW1v24/JGvvltR0n
LcdJppYXFeWlPlWXaWVvHO/VvBwmJyZadMDAbhuB19fJfZuCWt40JmvdUZCAu+gLxiSZtcvI7iEP
Sn3btfZfhEe6Qore8eI69OGDTu16Ame93/biq6lp/x/Ozq3XTpv7+p8ICWMO5hZYa5+P2dlJemMl
aWOMbQwYc/r071iP/hcNbRq9qFIrRSmbbXyYnnPM8ZPCxJtcktO6AGKVtY+Jsc/HHr1bmKMHblDI
KTkFs73nG3hC2TEBc7xHVdTAwaYbNMzw/kn51WVDEWQ9piGL98qjUWjtalizA38+vMPi+yoazMux
IdmtyrTz6xrTOTmhPQdu4CD6TJ09OAV3yzLzYaTmCWPCVgh1TRO+T7X5HVzysin9SxBxMQH5+3bC
Z9hi6gzfclg0aOAKUI+hGw9O8N3KZCRop0Wh6T7o2YNZ87f5oBNBvFcehWjAs8ZM4K95e9U0cJBj
7FjwsxceBTILA6isL1YBXQYMOklztJva+vbQVNmLj4Sowd29THEAp88J7OpOgSDHGhQBYfz5cy4B
yZxd8e5x8B6NbQ3zbH+shhdHuyOTQEAvR3iIn1Yef10U0suTyY9p6ONod2gmbATk/DJVfDBvb1Im
6VUYiu7YaR/tl2eEcU4CODQQsjzSWD9sBwso0W5xEtgi5VhE6SkY/C0AOdd87I7FbXvRketD62jj
01OsI3AHxAm6tIPjsVuYIapskl1yPyAW2euIOnkelv7YvWQvOLLw143cVgOqFYk77ps3tepjQ7LX
GxkB2Hs2SsT3CWCbCijvRgl37MTcC45gBd1b3iJEyeQmr3InbmD5mR0b8b3gaIJ/aRB1GPE2XWBo
Zxf5bZVB/v3QnrLXHNV2wDYew/Sl6+qsTKgzz6i98YMfdLc2O0vgCR1i1EmzJvBy4+EFbpd8O/bu
u7XJ/RTPHooAWAZQsHVgvl3EcIY99vDd8uTrUi/O4+HK8u8LLKMLM28H58vu6OwAPQEQGle2yIJp
PcOsDW2Fye9ubZdd9V8O5r12Z4mBShhqbIgmpvUDAFMCzb6gEF0QdFN3LJLbq3j6Lu7xO6DjVPH6
sYaV4Bi6Y6W3vX4nbeD2qIfLLjAkpDSDmAB2hX/woe+6l/BEsCLctg5TUtcIDxX45mABbfGxCGAv
4QExaENTQIqgf0huAb56W9rskM4u3gt4lBHZOiQYFjql8WOdmg5Uy7n+cGxYdiu1QZtVrhWmJMyr
4di7XXWtO5avvSCm/x4oNoFG0NLCJmwcvAUfNEK02NmDSc89OjpbukxgnqcnNM8uJR+VL+Z0Ozjm
u4UKvNs0LugJP3kO590uAtI2Zlt9bHfcGxEFQxtlMkB6BfDre8Qx12lyTJFF94pGPctgphovnlyy
KqRWDpV9cqziQfdmRDPIWi6HlfIpTWNgazcQ9hbYhx6ZiUAf/jxdYr1x1QoEojlMIyseka/aHqsj
0r36qFnSeksX3Mn5Ot0ReLPx9XeNi5eF8s9dl+a7GLcOEv9/UyU352WiP8Jpej02Iru1qQEuDHiE
t1YpN+eslt9hVJ4eHO7d6uwF7aZEU8yUcbvJ5YUMGtsf//3i/34SAbbx86dMgtUYSJrhobTU9TvY
cvwep5M82wkI1//+Eb8a9t0KXSJc9+HqilRfjOb5SGXjbT4A0XTs6btol4FjIsElw8h7/qhg+7ak
7FB8QfdKpLpXEYyb8WgWZuh7Y98aMx2SY9K9EIlkkMFJQAmQPAwfJiT6Mg7X8kMjwnarM4R5eusz
VCUCt6rbednYOVHtMf8Tupci1XDiqGEQmpx0wN6XFomQPMyOGfz8A8LQisQkaN1BQUWv+sZGUJHi
LuOOTZW9GikHrMZEl60ll/SrUPOAFsaoP/jw3SKdY2D/QGzEScHAdx7pHVO/k5b9Yo3ujYk66YWA
NWt8EooCf9fGkfu+tAGzBR1H2O0fmza7ZbouvOeRw0+ZRdPcD20wlcCOHTOIAd7p533G2mbomwiT
cgEZrPRTOlciSn4T6f5igPbyBAvRN5y5sUHOwdS+rvX3rIF9tEvj3zz/FzvYXqOgsw5peX55eeE/
pF1/E5JjrRmw7P15XGK4nBsxXXKLXQRwYx/dNAyG34c+6V7/NAjC15GI5DR27UNut+uaspdjj96d
pZBLm25J8d6yBdzP9WMPaj07lFqke6Oi3kLquLbI5XII1k6mDW/bYDsmCqN7q6KG9OM4W3xM4Bwf
AEt5SnV+rNUT/vk/f01gAgApjgPYweXyMY3FdXbMaI7uFVCbdlsIeCc2dRa/+sQ8sBZ0tmPfcrc2
IyIYiKBIEy91lxWN7z8tqz8W/NO9/mkJhgGt+hiSaV4/1GN9k1tAlw+9+F72lMRB1wOmgMhi2Qo+
mA+BVcfm914xREgMa44ZuyEgFxdt7HYOYCN47ITeOxXRmLdiytL4xBhMp9IwOPnObQcHZbcySd0v
jLeYKQOvXybjn7qafDw23rsoFzfn2CYD1iXECK9rGLpTg2ab6r8f/otNfK8ZUspAjgDBCpLE0ScO
jCl64a7MsB07n9Pd0oQ6G8BdMDJPaT2u8Fxox9eOzupYqJjuDs+x76eOg5sJhgqAUZPIIdiqI3Mo
3UL3jkVBGrYqvAyNUcATUXqThscKFv8DbP395h+0DhRDjiWkFKDmTZ08iwm0yP/+pL84N/eORblA
AC1n3J6nXt+CUPm+1cfEa3SvGQLILo5Ujs/pDUA6cpsvxJ3p2OLfq4baeNIDGRDLdXMAwpC9W1t6
7FPuJUMpGPa0yxCqULu1BXWNKptk/evYeO/Wp254FuYU7w0s+IPoP7cx/XDsybvoVqXhtDWXOxyT
I7jiyQaZ43xMEU/3XkUho0FGkKc4dSR4MO37Endvx157tyyxx4YpGDt4cp5+a4bsL1DTvh179O7Q
nIgGzxCGpCe0eeUFVeMESMYxizK6FwxpRj0VFqDdWWSvqEKdnQQU8tCL7xVDfgKe3boIG+HUhtD2
qAh4n+2QgIXuNUN1Pk1L6jEqAgD3uB2fWp8e28D3iqERLGkRrSQ+bYC/FGocXtwyHirbAgS4i9vq
eqCMYrzl2IAX3dFipdYcO+3j3aqMGbDxo7ycPKofXhpF9RtbR5Cljn3P3dIMJkVG3mFcGkNLqaIH
kx9LxAO3+POwDOAZGgLtA/YToAUBfRvMHZshGzw4FXfL0+UBrODiMAaWbn4EO7TKa3Zsn937FZEh
3hSjA0pyPgC1fau/13R9PzTie9nQluSop1KMuInAXArT8I4Rmx6binvd0NQDeRkueHGfZo9jwD7A
fPx07L13d81E8ygcPITNgEBOYTGK3t+AbQ7U67Hn7/QJSbqKJOWQfmVueteRqVGBNgfnyl48tKWQ
TpsaasSFs1NPxSOfj9m20b10CMavQRv3qA13/RTdpv6CiY/N+pv1+Yu4lu7W5wg+/Th3A3SCUR2X
edPRv0QkgbrLx7o++GV3C7X2AwydwARBP/3Mij4DqRR889/8Ar+I4vYqorBeN9w1oYIIdR8/2ACe
xGiYOdbuSenuHLVgbSfgq+EuZOXdqui3vAcN+NCE3OuIHEkbKR0qoH0ysDJU7GZo7FQdezj7eXMM
Uf80uUZwu7q0mmrelLFKp2NLaa8jSoDTYHV46XBQRHZFA8C1LLyYj+2OeyWRcW4yfdQD+eDlORTm
w7Yda0VCsPnzsHQTCWa46aCUyIE9E9JYQMWP+avSvZBIGS0INl0IcvJ1LJneXOWYPPpFdys1XcIF
gF+AMNJMlPmQP4XpsYI5/YeSqEd6WCmCdFkKEjkm5p/zeHCq7A5R089KiRnyENPkfbHpRp20CI4V
QOn/Ok3/3n8k0j5fWIadJZ7rgobyLhj9McML4Gh+niutVtkqCMCcLYymH+NW+NOQiuHY6t/riUjk
PE0WwBrbCHi+UE6Pth9eDy3+vZxoaxfA1QFdhkpuXW6zDahBucjhWAyw1xP1CVD21FxC9OF71OSf
QRs9VC2ney0RSK+p6PuLKnnlX3VaO6TO6mNmVAiAfv6cuHuafrMaOTOxQSibyXW4D9Il/3hszHfL
M+8CowbUh9DeCDFLOCbXcAXqjq2ivYlRl4Lv1vL+UkKgVzAsPfnfdoD+4vzcmwDxjrUaVTNcQn3C
HzYzfmOUq2O3or2SaERwoYhHLEp9H5xC6384O25Xh0b8HwqiyYmRDwpJFp/LU5P2DdQb+TFnF/Sm
/zxdVL+oIWd4emtcpZp4LWZ7sD2b/kNDNNZ2xT9IPW1kBCmUfqFAnB8bll2ca61XeepxoevG8E71
0Vcm1MER352eBEigPLnkEQnnz5dHp8l8PvbWu9WZi7wNxx47+bjkFeuaBxF3x7Kfe/mQpm0aJDPD
1ZxPY7kgFALrtz+2je/VQ9YZ3289+mxa1Tzztn+Yf3ePuwzqv+hB9u4/Qrg83ZoNkbmk4Ql4uuSb
d+C7Fls952/HRn0X3q6Wh0GAK9YJkocb7qgqJPKgR54d7RVEQTibTpkaX7RW44tWG7mCHKqt/vvp
l2X4z9GJ9gqi1vQJ5S0u55ovzX3bDfwtGSYILNFoEegi11F2r7OY/Fi6lB5LTkV7ZdFo+NT0k8DV
2pn77ZKD4XA5+80efwkr/u032q3bIaVgtEkcq2geDt/MkJjo1ORsQE/oAl+2Uz8vSVC0w+ZsyXkW
w/CQBu7QRIj24iO7mtxJFlC4BYusBGT1vR8T+ptvFf/iN7v8+d+itFCipXgy+FZdlH6yw6hKQvgx
6+dob35E/aDjXHB6Wtysii2LI6CxfXZoeUd7ARIK64FcV0zipAGmu9ui63Tt40MbU7SHocGdeeH5
iFfv1+EG5PpbycmhgzfaOyAtSxu3AWkuFR8kmDBd5xfohfVvDB1+sfj20qMUGF6QmR07LWhsaE+S
EfYxVBYl32mUQHLiyAz7c9bqFXUPb9hw6GiL9rqk0NkFrEikcHIfJ4CFxEF+z0nrwmMT9R/aJNQj
AfLAKkibqSvajsxFQNSx/XAvTdpyN4YZ19kFrx29TbFvnuQ0NM2xmcp2ZzOVoVCBxGTK0rp0gm2F
68ixUlm01yZF3RjNQmBg9Dw31VqD3y3qY9mEaO+UlKbAt7MVDyd505/DwHwdt/WYbijaq5NwxwqG
KbhsbDXjV7p9d9T+H+b7/5POFO29kibISrp6xXHAc/dilTFPRIXkkAYv2kuS3GVzl0IDYxpOiD1T
9selD+e/D89/Dy2ivSJpAYldqzCHvq/u/TeAiEBZR2De02rs9Prhv3/IL3b9vSzJqa5WYYDRUcHy
jgB6LEhLDl1wo70uKXRoI1onbMthOqjSSAiTW50cnO17YVIamtwuDptnmlBRWDhInofINL8Z/F+N
y26hLtTIdATCCpHL/C3i6h4u6cf2r71VEBylaMBgn3CaFlLCffnRivjQpR96vp/P8Iyg5mwpxmTb
QiSHpYhgReSOtShFe6nMGDubWY3clt7oXDDczMl6jNYb7bUydgtDEzbQygSje4Of4ZPNAvmbmO0X
33IvlTGgxQ+9N5f0sArQC8pOkvvfJSz+l5n4l4hw766zyXFs5BRD/WAGZq69COesCPI6iK+Mdvq5
DblZC5tjBy1ZLbOPARSkU0USOCEUvVG1rzxEcJf/HwSl89zx6HceBoT8Lw32L2+3l8GJnG2hmFDy
QA8S4/fCpW4sJGuioPCjF1khB5O+SuFVXZLUJva6tXSx3VU0jX7aim7d4IYLYVSzEvzZgq6OJib1
jfTZ+mOVbZYXUE+rSojc30x2jNZznQRqrLq1hRp5BeLew2bdwy4umYMWHjteZgVPO/NutyZlp3yW
i6mabeKqjHzLvyXT2rWVVGr+uISdEg+QH2a+4Kyv+3JdJ/86r9OW/YiU4TUMsBo13LbWzE8rsH7x
Y1Mrlt7DjGsT91sCKMOdCtpaAGO7De07qo/ZfLfOjbWmmEky8q1gw9AtAKGHAAJmy2hgGwkAFFvO
QGtvCvpYSyAgpJqP18C0KnllZyTAPrk1WvOrdWU6Kgc3cPERHMf+2Vhc/J42lmhdKJq28jYP4yZ8
bJuB0DLvkM2+D2xt5udk6NuFFjVscRJsYMTmSIpq0FpNqZWm070f8kX+MZOIdDdiVaknaCJLB/kS
UFB27uto83BdIj7M7IuPvehQtiWQaReRnyfyMviwdTeI6AUrzGKZA/FHr9sZdFlAt6tk4Nqd4lrY
5I+xDeY+K4bGR3qtXJg5xuB4rtwM4oE3Kv8+dz0nP0BaGPo3mkH5dN/pZG6fgjgL8rthDnLz5Nk2
4QOwSXFfgNo8tUmJdv11u7wkynimzNDVUL9NjU/sk2gS1sRl3AO51RVmJHa8B0sgZe8qGlB48k5t
vL5uQowyekSkOLN647YrUqi8XoVPyPw0GoMkRNbWU1POZm7dn7md+eBPY9/C258OvbuD0pmNFNF1
wtIQ7c7L9KHlDeoKMGnS5E3zmkZVZwWrBteFTRVshuCrJ2jNKhCg27oMt7nZUJ4x42OfRf2jmGQM
S0Rh8i88Zp24TVk24KbnuBg2/EJBo3H362NbpsxcBqe7shgFUlEyD64aVSI/hZu17ormJrhFRnII
kKatTXhahy5+Jr0hNyObaF+2xjZRQVbjs7OlQrEij4GTLlivwcjM44TbYpo0ctMaeIcvRrbzWjDB
BClMgHqVcuFwxQDJOMNCLvuC1m/UbLths2Vbj1JXMZ+HtSDMdFdDN9PP85CuSeGSrlMQKks2V2Ad
C3/VJTH9U45TABJqk37IhtxaUKGbjVdJFgt7bfsOVZpp2EQRTkn+RtfEVW2ezsvZwe6kflxEHpwD
kB3aG8gL3Ze+J+JW+rr+GimCt1IKdoWlntOZ3ow5l/a1C4DwKmsCT51q06bPC9KZfHjpV6ZetEWf
fDHMnDwvXLG6ck0YsirVrAG5zdgbm2/dC+8CXNbWJOBTNbbuVbs+vV4zELaqhWbzcA5Mu3bncSDr
fEL0nKgCVhv+r0G0NHwIa2XrAgqUvrkTxqOGZtEgNt+0jbLlwAPdXtONt+6EM3d1D1AF37RsHv4i
m8DoGNFULpiEwD7T0xtlyfje1jH+OioW/Vg2qBO91OjGZ0UUrsnzMvWZugV/KYEWQDQuOdN4YR9U
T5S/i12HVqDadrM6e7/J4N7qxrtr8GaWu1YDl1ywDq5M5SRoND9HtIHHIe03fTbDuiwgP4fr9rFr
2XKVoUZyL+O6aStC0WCcxEhq3OdbqsNySVeLbkmr3L1O57T9Mcy6zc4i8dlS5IoNURHYVi4vfV6j
FiLoZvDvGB3LqAAqRk5kTriqVtNOUAQtudxebVLPtIKNMDrrQj9sr3GCLQOIibxTX3w+wiobRLyJ
VrKt5wcOdS8K3Gxc9GleI7qWTMIKqlA+Vf5Kag22bZHQSRcUnd53hNb0PJlmeM9XsAzndWDDda+g
6L0d1nUdnmfTdhw1J4h805fOro1/wFnEkwc35uvHNe+IPAcbGq+vGhbAc6FUPQUWDZCa9IfIUof+
8TykHO2AUuW32sOc76aFO69SRSN62lV+hAvWwzjJXAILRcLmDjOqf6iZlGhrn41A9RWontPa12R+
aS+UtCeaNJaWXnXkjziD8xzSeUbAYv7im/KRdVlf6zsqWJZUsMEMuYTrxkgqCavW02jFj6YLxnck
7LcKzSiY6HWe92WQwcsO14M4e9GoWX1KnZ2+55te+oI0PstLnvPkppO0gwf/vDzELvSvsoFNcGkH
WAJ2qqF3bpqmtohna+6QsRHliDa6knQ6vIldm98tdhvDamYpSIYMf6n50rm6+yNG/+6zsl29NEXM
u9RWscW8f4VAzMXXA93CtlgyF9bnRqu8KZtZT0nVRz79QnieIrMejMtWYlXHQWEj35N3LCrPqyVX
QX8v9FbDQq/Z7Fk5LuMryKyarsDUc3c6dnBEDzfS3NQUAOEyYD7uC1jvZde2braxhBXFUF8zlWcP
oMj1vrAy0MtVUjcyvqVyIp0vh2VYx7kYwtXRp07VWVzOLYBFVa60eNF9l/ZV50L5JqLB6SLkMx1L
1+ixaD1wYMWQpmp+DJo886V0ubqxrTbmbsmyTV+NmQrcaxSRzZeQ46DcRwVCEMFWSc+MdYG9lk2T
IfPjY1PA5+dPQ6a2PQ9J0rgqTwS5VYtt5BUDv6Y/2TmUlU6ZK2k8IZxyKrGfJtCNp2J0OAOKlegv
mg35nURHeAEv3OdG9QDZStpE2OnRQqOqeiHMnSNEHMWCxcgLuhIc0lPImsdF16aQoZpDsMCn61Hh
DpHNJCuoJbTAT7LVkPOnxcvPawdsMF0Ser3IiSEL06WoedMR55iPG7h7Bgt06S9j6E1yy32diHJa
Oucfxm3gU5k6AaBS19dBeqZdj/ZSgRa/yBcIYsR8Q8I260s9mkYVS7Qt6tyxdOwf6VR7X46joeLa
bgqewovM6+x2zBCPFH3fTf7HGukkL+JNA+03IQifK8dnpqu+F1FYSoLYAf7rSzh8YjUPXNUTxn1l
BUCdeKHFvSFP1slyg/n0PYJ69OzThE9/zp7Bn8bGPJTlrDCb7tKszx+Rkd34VZAguLrS1iXrWz4M
OsFcjuawbMW4mue+nujnLukirJE1sIhQch70JYMFrUFdPLKycg4Wb1c0gAvBmfI8JjdgQeq8QiOU
EK8CvU/ho8mTLSsQDohr05IgwgiYaHxkES4ZVT3PPC87nZNPPgsWhdybTFV7HXhQNotWIm4t80Qa
+qihUKhLJR36bqbFqacpGlEGrWOYOBTpBqnedZLXSt/1NSNvyM1PWYl9s73KIsKemmUNx6pJO+le
NzLMr3jv8BtlHKaIFqYH8ibcwEIpYFLLpu/btLLoBJo38nSLGee1ajLpsnc0F6fDdYqvr7JyyEgu
vnkzgoy6SVRpC7G0+VvC7NLA1LlOw1MAKK4s12AM27No4a5b+WH06x08pvxQxqKN+kp7ONmVCPrD
eynaZUL063R7Z+Bz9QlOKSwsbOfhPdl34wJj0axbvuZRu5AaIpN5bq/dhA362umxtSc3KHTH4V2n
HHz5JqkhjsTRe/K0D/QT9nG1fLAePUZ321rjrhotqzI3y5LkUTVkYDZVfCEbq8gYxXG5kbSPr+Uc
Mew3U1TDsnsc1/GabCmugXMD+vE7vjlN7kASN8NfXYsj9CpJ463/qiK0F5U0JWJ5XpN6JS90Cnx9
gk0QZ1XbhOacxhn5bCMyPtYUZ38Vkd4nuC2YEf0PkJIklY57vlV5a72/7tzS0IrFTRvc5DXUdi8I
RKkvAdqUw0dmtq57UHB7Q8Q1tQtSH/U4nEM8+bHlGwJMY2qqPzZRYvx90yZZ/jnQSWw/T5EJ0yey
jDO7XgmjbxNNaId5prsnOw2JvB7A90kqhNVElT38/tvT4vM2KtH8EOZ/QdkF74BCkm2G7G/1wX2Q
pXy8jTuUPcpN97rDiunsVvRNkkPBm0Fyl91i1ucYfxj4BE8y5Dx4BhcK4UDDA6wgfOymTjXaqfCd
znQN1xmlE5ifFSQdfYh+hXh4i0edYtKhb3yxXzrrm/l7DhNK/n1UnGx/5hNmrvsRRVio4YXVqAdc
UXOW8tLrKPTFmtmFnlx/QcRJmc93XrmhqfSC06tQg8DlVshRfo1Nmn5eAPC6ZOU7EabAxWdYAagS
zeLsDc7MtaIB/ssBAVB+Xu54PPd2fSYgXNZrmU9UTV2FvaBu8VE9gyVKg0uTraLG4fYy1msEWz7U
IPMTbH6dqqhUqyvBQYjCAkoc0WFXWOASMuGy/T4pNJ0jCY3WRJNVCBtDmL2nGYcYuGCTXuPPJGpo
hkjDkqCMay3F00RmKv7CNtu31ZxjLp1r32fshiVTB9pCki9D/iWvh8i9+hoZgtfWZp0uXZK2ArcM
4QES1hSbX4Z9lJ8SQoTMIfAa6faAz5rKuw3ckw9Rm8rmikx06p8CR0lUTdhhmltr+/kDAKggtnat
r+OXTqoJ0SlyBeFfHjhJcspCtBZeQ9Q0beWAkHv64FYXTkWyGaNvVzfz6ap2hKLMtUU/oOyZw2K2
YvkaoongA/PCox0k6NwAZ1NP20pbH3d32TzLv9p25a4rXARvMYTwVmEWEiAO1XnWYdbgt2Tw+nfd
o+mYvcYi9J/rUHNW0Mmz6yjd2I8mzHBdTUOdJeWKYok7USUz/TDiq3RNoXqPLHWxjsbqYmtmii/h
t+QZ9Gs0va1bvBQhPm81uzGeqijpo+c0H6P2jqJcRxH74HgrhG6TAQJO7SNYDzsceiBf5vQc9fBU
PeVdRNX3hYjWn+Ar6mLgDWuSY20hwC67bkBdZQxCNJcsiU6eohx4u+cExCxbUqSh23LDJVlXchtd
fbctMnHY33RNC4il0SQucf8cbygM6B9W70VTgCo1s3sXrwPuUIGl0hWgyqafEu3Yn3QJwvFLSJxb
nuoMnXhnJHVhKhvZhONXWNoEJDCo0+oyBYj+BY/ok/uJBWzEPkSIx5DDRQ5+wqZv1HWYzgbAdM9s
Skt4V5B3EiLzVCywmvigSIasDJAuHDfNJbXsBucN2gljiKVukFm3KcBmiubI58CCoQyDfpCQCmCb
g9HLtOAakHZhXPXcQsfmjej53UDaDSRykvGoxBWPvc51n2dFmM+sLTvm5OcUpmg3o+VDVIrIsI/c
M6il+y6v33rRp5+Uz1RSklDJr2j/2j4wYCLwkjMOdNx84ryYapo/pxOXf2Sh16QKZtXe4Iesz3Sl
wQkbq3pRohkjBEvLbErPmbtKxDKGN6ZZoaCOGaZG2akEwJJmAgjpvCEMEGeYaXcC55wHfWrm2DJv
g2G29QdxEf7+0akOYU6ESkz8A225ov5gIK9HiYbglEK+huHqIDkSbY8qH/W9W5Pw1PgANj4Sw9Gf
hqFR7BWmuOFcZkGEXZfj1Gp9hfJ5wqvBI7jvMcECglRaoIciWZBFKrelNjCdRnakSORyUrl9jJJs
/ThHyl8LzcL1bhS2Hb67JeQ4LMw4ittgdQZdkCGTNJ+KBi01z0tIqS5z1Zu+iDMaBM+0X+uHkdYs
LMXYZTcbWwJ+49oF/t9WcSE/GgF63jNnMo4Qo5JpKb0U4iXMIhCYcufNY+ImCgCJ5nZ9WHCpvqH9
3N+tPIp9ibsTXIYSjoN0xJVMPbdxzL4Ro7WsVIbIpLCJzD9Q0EVvUQrvYGPlpwFR5iSXd+RoWkTQ
ARpdcbVp7HgXDFmKwuwwr59CO883PBg2WuicN4/dZM0PTbKsb5GHINgt+Ko3c2cmXPjupoHlTeE3
4pdyVQvu+UmrA5hDJfhmV6zRk6sL2OhI/iFLRMfugiaQt7pTei6HWC3BbcS97zCa2fgXIIJKFIkf
66wgW7z2VzFMpr54tixTiTiOP8loju5jnr94X0M8CsM7tlTYNrcHR2UX3WsUuf9CI332wlCw+LIy
XC5u25pofj0QHSZXYZyu/gqYl2Esxn6WrwnaE1/ikdd9MfBs/YK2xexz1M7trRppewrb6bzWyLUk
7feZYkkUsXPzZ9QP4gLqGERrqNZj57Tho8D98oki/w12loNE4DQhfHqvybbc9Dg7X9BD44Ibky5I
keqUzy9xHm23k8sSWaw817eiu/re/T/mzqQ5biRN03+lLe/IdrhjNeuqA4BYuYuSSPECoyQK++LY
gV/fT2TVVJfY3ZNTOk1ZXZQkI0gE4O7fu25zMKw0nS2WmCP3MPhES4TOBQlOzTx5lGWSPpseN1fm
ZTXaJcseD3RHYsvrkC+24VAVfBQ5NUS3a1LKWyfZ1tcYkO9TZcf93dr6g3n0a/OzL9ZgnbsfdjJ9
3MrSBFgekuSc21vRAvnZ6ZWt0/TEB2MEbU/JCjqauVqjoe/mKuDy259iY1umyOHw3IWjUWZohcDY
fqiNgDmeBgUGTZOj/8FnaL7L/NG7M1Re9ew6a9IHJrctz2m/lg+5mJdpv7XKKnZptoK7TsLSX2hx
EZKdWynQ+cp4MH1jOJlKDFS7xHP9zbK39c1bp1YAQK62ZkuovB81SWjfLXvK+VFHT0UYs+7G4B5A
8yCRqXyUCQA1Frt5/KJlXclgrhVhBmXXDXHU+G7eBTKx44XD4bpcj8uS5aENPv8RFYxaSOIx6oSh
tJ9fgAjbej852nvjwZJHx9lua0NVt35uFjdq66YicFo13mnHT25Yrt2vRUUZ+Z+oLv4Xsul9NAC5
zkPf2hmyeHeSJ7yra6iIVvo1/YArfyb4SgG0IYsaxQi3uDFx3Cql8eXXqOB3IvAkazM95Rfy0MyP
+cRyZMr516pupHO5XP+kLtKTlTU9pcG7ZbncPy3N4dk2Gr/kRZDvfd+matY0ZhvdkbVpesfMEdtZ
9jChv6R7lO+N36jVcwBvJJXz7HwQ8bX08+dfuujvTd/rmgO1pBuqK6sPtsS5Nxz5a3fie8c35BKG
j5p7JUnir+1cfTE778+Eff/LXf6+J2Ks3TJWKa9tJ/FT721h7v5aBZ98b/jO+qy08wW2NjXqF7uC
x0qml1+62O8N34r1VZEMQKBZTZODPTsKEvTt1177nTBQDTr1mQoxZVfybYNg8bW5/BqB/d7wDXWE
IUZf7Jmu8ZWSuCEyk9L6NRHa+5YIJpulUjYGTdJv8ihngP4MhaZ/TZFgq5+fe2WtAIj95SYczfja
BKpo1farL/5uNUxZxeeqaBBjjv2ts+ahbPtfio+R74siyIoEeHcwT1nD8hlokQb19OnX7pR3cl5v
gCszTIxTcbeq+6xIrWDekvHXFpT3tm9oUcff0hSXvQGVM2vj5ObpryUwyfe+b3sWwndES3CXApuF
u0C6wFz9S9flve97SpbY3YjvQnrnf540nBQA3S++9runs1pI5gfpRl7SyWPpjruyNn9t73nv+56c
Tceux68Nlruf6/zFL5rXX7si7zbNjvhMx74E67lq3MJZFesx6/st+rVXf/doeivCgiQm3jEf/Z7C
8C4yKaX4kx3z4gf+H3Qn723fNjgOkb14Ycp55OyYqJgi1U4syC5UCy8MrJUX7bFyzOXvFVr//pPS
r//rf/Dvb00LZkA307t//vVjU/H//7j8zD++5+ef+Ovhrbl9rd7699/008/wun9/3+h1eP3pH1Tu
opJ9gAxeP7z1tCD+8frJW3P5zv/XL/7b2x+v8nFt3/7y27dmrIfLqyVZU//29y+dvv/lN3mR8/z7
P7/+3794+QP+8tvj+P31v3//22s//OU35f1ueyTRuhZPpuP6F0nY/Hb5ijR/90zbt4XyleM67mWj
rdF1p3xJ/g6U6UshXbSYrnl5zvuGGe8vv/m/Wx7/43UsaZLcxwn0//xe93/73P/2UXAd/v7vf6vH
6r5h8On/8pv9h/Piv+4PV0llKdexYTN4Q4cd+Of9wWK8HLbBee67bXQ+phoSHOWJznO6rTxoUfcN
PVWXp9D3W992L9YwgyXskriu1uOqMlOEqBnivSNgC8FFq8oz0xCxebr5hx4GKAtBxdQgb9Wi1xod
ROaN6SWkJreI2abNpD8WlebxarKZUdkggafPb8bGShxIo0XJ23yBRYHpNRBXFMHaCCTUe+1UZnpI
lt5zviZxmq/F3mvWuh/2s6fswj26RaemSPc0TzNaqovfNIGHC+tly3SQ+a0vmgMoVTOHIpcLcMxo
ryXGxS1ZcGMGRpG758IxkrHksA+oG3W47nrIv8tneelZs+3vgO+euCFPyR738N0oLIMYvDPbu7Kv
bAZ2rxOAYRgNQyATUwZNXrdTsDHDN6HbdJwkWu6QIUy8drjRTbLpwLPnVdfoZXg+fyh0Uk2kNhvb
fCBgLvVXhq5UM8MmTQfYa9s1cODaFUBaSznRJVCbNg6VSnvtBj6/eIBsNIcXP9bGqmUdZBKl2JXA
kUPd1Zw2SQBZV0wBGFXzFJvDkiLIMqYTbs5tALYTiIO6stT3o548J1h8a3zk47LHT717iUjUhvVH
zHs9qpul8gCXNS5/HUi9xFc5faROqMfaGPaUmeIRD2S5TW7Q9GLrEBrX8rs9uH4JVAdltyu4gVtQ
9bRIg2Fah/oMgZQ0u9TkG8FsajcE/FNe6K55hgSoUMl4tp1ZPHkC9jSwcslPZrbZDmqfwRM8NCmS
BtA8vyqDunEKUBMxeFzMeoY6wr8P3hWYeuWvdMlj9p/MsrLcyOjh43ZeoSYbZQ9H1iWqEzMlWDle
4OSCqowTHejGKicdpK1kjnfaIrM5AsFGLlFRNdn3mSP6fHCdGl7lNJn2QmLljMDhWSB3atxg0lAQ
+Kw2i0m1phtT5YepmOM5WoauATAqt7kJl4TY9WhMMnVX+4uOd93mNUkI8sEvtWUN0H5j2bUfyCwu
uxCPSrseCs+wZbCkeXo/mnb/3cIAkoDJALgEaBLjMlxVC28yr06G5DiZknue2OUzdy2XcRZ9nQTZ
mts2jP483HVwkV0oU8kX8ynufFDPtff3/qjaL76adc8RUMYHshsrK0pAkl7qyhGPVChbLxuCzM+t
hlUDTVb1ddkljXn03DKZr8FGRhcNvsy8oLdBbaN0dBaLJyTnZitbAnoCu5MuXY8V/ESkhYfQgypR
Lwu82WmAjstmIRV9mT6g9eqeS7tNqQBa09kMW3flt67RjKCiwxr2RVssMQFSnHI+AiSvzXUHkg69
bpfey5LCvZQA4ype7gYhvYHjbJKucyDnSoM5Ll5fnwcnc8Y9S9WqopzaoeER0FmWN7DMDTKZeWsq
P0za2jamQDo5xclBgVJj7gn9N93taSh8I/2AQW1YstDQM74sHsB1W8agWyyyGRLFY2pCcHSxjlRM
CWs4ba2dHKTfp67JXVoIMUXWLMzutHA5qmiegPR3WWVq58pIDGtA7GTrHvA/9YwrnlvY+dlqgBLh
i/TSIVZpYL4MkkSYHBG61Xi/Smdqkm9SiXR6Wfy4a5jPYlDIHh7OeKo9sKM1jcq2yyYnkMayzvTO
WW5rfvVRKm8FqiwDfN3hqNGJ/OjPuZN82kRv31F01PUklbjWp1nQA44Ilijxg3TIcju05bgIp3qW
GtEF7JpRq5VSOBOuUDw6CfuEZ13JkSq9sBiL4SnvEapdT6Nsxw915qDMTNM+XgOHBwaEHJa/Y0Mq
6wqBGc2YqCZ8uHc3HUZ/X6LNSsmLRVH0IcF8g4XLj4cHz+ztLOyQltFXWhn5cvDXNo7h+ObqNqad
DY7XEjhERZl2+yoeFxSeIq1ue5tyDi7cVuQ8VJdbUmR2I0Pf7bUOe/Rb5Y2t59xAsuugszG0Kqqw
SMvidlLmxmba20M2BjiF5B3qkXg9QG1X86EHTbmPmywlzQ1B5XpqrE40oUB+8Qbs2D479bate58D
+s2k1/YmYW+63BpCnKukuhDamfDz40YvGxzaTO7kKXMuzq+GfVdGMYe+du8ajZPAHZbEGYR5O8HO
buswvRpN1X5PSAwobjita2efj3Wrgzj3nT6UwjLNgOhXGJgy6UHBZGyJ87wSDhtlDRtAExRVH+ug
V0aNyJMgUC8Y/ArWP5nhtyPPTcyrDDIAgTySkRePiWkJ4CzTch9jUfSRW7lEkaZTmYgw9aAXwxUH
wNkigX6BgNt0dam4no7F4PfzPslb+2Vp08TIA8IIWo1ewRxA7hsA+yP6g2H74Og+RXuhlDpMY+Y0
Z26oZYyIRXBgKLvZefSEbrFHLyL97sSl9kJjHNYzzb+1F7Wd9BokMu3U3ULadmdO0x9KbPK8ZDWX
t74/eag+jbV+rca+/TgbPcLqZSJHB6hTZrW6QWHMPYYmwkT1huYiRdCUxcYx7qW8sxxrgZHTuZnf
lWmxNad8WFn5OXykD6wk+J6xK2dHy7KzN5tPmQta5Uo+T0gbxk+15/vjwXDyBjYC4bs8e5M1iUPt
Tlof68HdWIP8imURut42d4NTMQA/LHarhu9ZbTryItlwJRJe4W83cZfJrwRQJo9aWVD9RmqKb/GS
Qshl5Tiy2zQaQg5vjPtBTqotAjSsMK/SS7uPzmyK7501jqiy0gTRIjTQ9q1cuN33rl1Veej1pRyC
1K3d1wICTAac49B/+J5SV2Kw0bqv/YqayuAUM++kK+TJpos2DZzayqoA2dh0kyZmn/K5teJTVw/o
WtzG51ABB8c50dgQFQazTtZkVxPnxnI8lPzyubnpr9RcuEMQi3R49RE8n51OpU8EDjcfmJZWuXPX
wkI20DbTTdbYLrJYl8bUAO+kg4NvGPQQ1eywJ9Su1Y/JttPr3h3iH/0yieeRo19LJZqyD2g5xwv7
sM06aLykk6fBmMTbTGayCeWm488im/sfqe038ZMmgq5gZ2urZedPRSq/LAQvTR8bZG1uHVJHVbsH
ktNMERkls4L6Eyz7Mnv/PAK4ihHFdzzqqDBvvkNx/EnbGRHyfpBqyXjoe21Z7tDc9w+ZWwwVN+bU
mf/qe1quzdQhlfQt9PfvSxIlE9MEOesGLuzZlaVa74CUbKG5itiGAobsT2xEF+PNT38j7+fidkRq
wxs679/Pxr7NpmA6QbMmDw77bcg1HunL2XxqZYc5GhYTMn+sfcQAy/QvgVgMWZbr+sIhmdMjgs58
H/CwXXp3U7Pg9NwgpEJyCUkl6+//NHP+T7Pcf/sTfRcVBoOmcDybofPnSS4nHzpdWMyhJSwnbFf0
TqzBQpI4Pv0ZIHJxX/18OS/v5ZhkL1qS7oh3cE5s5n3SUSsajBy6oiExqic9+wLHBKLoP4GM/khK
ef9mFm/kMfP+Ifv/+Q8DqpuhVVuHmYbVx1ndmnNrJbZjp5FxU2Iz71pO3ZGmnf3sVsr7ir2LZlxF
wsjUYrFh37GelkUPr21Zr+fNaFE0/98v/s84/OUT9l0+ZMdxPD4CqS4wzD/RK6jMVVPMXPy88Zrd
OGXl0TLy+G9gzr+ErNxk37qmb34M73GTn6CWu/atfhy6t7fh5rV9/53/PyIsF8rof0dYXl6rrxmg
3d/Qmj8gmcsP/B1iUb+7wvM4CLLR+QJE4x8Qi/wd05DiEMwa414OEv+AWAzvdx4VX/F1vsE2/4Bf
+r9hLIbp/S7orjWFAPlxJRjfvwKyAOpcUJT/uoVtB8gBOxkwj7RMwTn/HcoytKsxGtZYBF1B+EqU
VtXFlySRRpSyJ0yC6hiPxtvAJDrpR9+Zy5MmXBLV8JyZ5EJF2ezO3xeVrwM6+TrRZx+3FO5FdO/e
m12PFrLRjpNfeot6uBCh4bhN8znzUaKUUcFZ7rTluWO+SH8pyvvKNtATmrlpCOT9q3igCkYlJ5/z
2hTE8ZbWNwn+7i6yGOVHChznZws95EoF77h6ey/BDLIhgi3I1+tkfpFg14innCgBVOmuZFk5VoQt
vF+qoEpWQz/EVV8jY8gMw6h2QjuJd0luJ1bU5SBQHBwKOgJT6eSl2WQWNOgUbjC7pB83w5yuUlv0
j0vHPGa12fIMpNOeV7/2+MX68bHrt3afxc0Xq61QJI3199Iti4iU0flq5uIiHbAGwCNXv7qCS+za
YjvFwAHHTM/dwUbbfSPEeGdk1oXMHdfAxdQUmn6KUSRdrGM9zeNV3xcIDoX6sg7ZBKIlvCvs++49
gst4l1via+2UYxQLPR7Rs5Anl6on392mK2U70xldb/0jXezhHOtWHdAyiRCqXQFP0b3RgASy97rD
s115cdAOOIDyJp6ZIUpraJEK2nNjDXdIJAtZhyz0ml3Z8Dg1fFoczu37wsWrxQDZiqZ7MHqC4L7M
ZJWhcS16fiSoa7SiSdDhQ1hQ+vlVZ7mhRMuR4w2E3rvLp4swLE+uLMFp8NiByJW39trc11rECf3l
YxtTjFd04cRJ1EJjaBM5a+J/2gJZa+l8khebB2GuHwvmk8DDjo2Tp6Nm1bDQ67jdhnoXaAZiCyEo
nnDsGxY/YZHTbOy8bvL8D1kmS2ePz3286XNjipZYzg+bVQP6rJOn1WOKptFDRjNOX6Yu9qyjaocs
Pm85UVs3faKbDNI5K9xrs3S/piIV1slQ8Vic7VakLRLP7qXHnPHYOGhm98m6zMmhTDzZHmMkt8fS
qx/k1iF6SdvhbbMH+1TYjvW5sLY+yOl1uq9JUwnGtT6C6LZtiGQEzQ9KOKaizu0ju1E1Gug5W/dj
YpDzsKml7r/1nsIMrIq0z1G9xQdzdvMtNCYXsG8uge6idSkc/4S6skVLmLYo6zJTTpfnYLu2cHIo
2d6CuZUHKx/eFGhJyAzA5NVo9WTwcs0zFLBurtoe0DIy0LKhyFrj+itAbtqBI1ktwplLu3O0FLVN
tzPWGsY1tzSwlg72nH+byqLwQzG6t0bTYOTo5smWTTCOc00G8IT107GtFxChNIua1f2WNfJUTH17
zQKFOaHaqI8IUg9NR9gmOutPpi3sJ2upGNs2Xe/nYhRfJzK4HTZvVFcGz6VavrMWUFfQbW7pRR7Y
fBLkJQeBfQJjhAZ9AnrZGZua+jMGH51zT0C/pHOddl+nEkleACZo6N00xYy1vrEBgzoYB5uIHSP2
jwbYR44SztCcBEaLKd2xr4faNB94eJedvVbNDXAu/roErWuNWPjLanVrdhic2QgpkxYRoOt3K0f/
PSpsD722xCk10B4GxOh8WkV5Z9DtiLuj7Q8Y6bb9OpZvNcjTFdSJsZex4V55OTjpQMjP2dKZ8Q2M
1GbhTIgPRZOrxcm0xlXvO+Rdau9qjGeuP74VSeFHZpGtL3qonzCy2fusctdzqZtmr3vfvTLrixy1
4e8u7CGslf19XozsZhpKL9jmWu+4NaynWSDrqtdsOztZ2u3malo4FjVLQnK5NRXXkBZbZOPHPpa1
ePOzJv3AehtfY1xuAVsXswmS1anCzkMq5jqVwzjWIBRrne0lRwm4N4S7vViOi5sxj+P8Oi/rEljO
KR68zqrPSAnuTFv+WLBaD4HrxR52zbi5rga9ncnsGfZNbMsPxeaNzxo0/sBK652QFCeMsW38SS1l
srNZBoFbyS88mciH7zK2mI5kd3NVIYnmrwVa+S9q5fTuy2y+n+AvHlYLrZx3afLC/ndcyqw+FkIb
160But+mAKZqdriIAMI9v4nrXC/TgGundG/duf9Yx5VhR0r7JLJam/3DSxeEcbV1yimSOXR5fJ2u
UzQSlhUMDf7LVr62iGFNp783qtFB4LfuK12LR9nVu7jOH6pF4zpSeHBRbG/+Ol/JTG37vG2bMFXD
Me9GvbfXIQnqchlCoKT9IIHnRz62fWetH5haELoXTtRZegxT4Z4sc+t3XH/rs2/NvNQM7LHOln/A
5p7cELIr9uz6rBZpGZ8dJPRhYhnJV8scqcLdNvwNa4EbaXKbG7M0j25T2SGNwVlQ2us3MOH5wZu3
U5elH7t+tYLakHd2mxzXtpk/jtkkS3Z0Z14ZUbcDsssfzdQ8FOgqY8xtwaBe+q4DDE7PPQwkPnus
64sXLdjJEj1H0yjuGGrPAA9s0o63V1mW3OQlemsm4g+pqyGg53PqbflOUIMTqLH5jEX0mDpNaPeG
tQW2zs+OW1zl2l9PS9FKGWR9vR5ks33Ks4uEnsimPWP8vTMjNsQL6zdKRPbqsPN23ReHHlZ+p8mJ
bACXNaC1KiXdMy1YlyzxIS1i/2Pha/siEV2fS0Mnnz1dZwberx4jt9km0g/qCUFf1C5up/Z+myFn
3rLJ0GWAILu8KJnLV6m2OyDhlt6KaokUoEPkTX0XDuPGY4gzPf1Gckx50piwxXBjFmoMNBJQGUyq
LMO0gt3KfBM9S1yIK1zY1ZM3e2uEiDAO1m4joHnTLokZB56gdo9dWZ1A+i229LG667cR7Kex2vEs
KRD6Qh+i2Nvd6pdRhxFobzW+8WDUrC5Bb86bGVhDXjkHT3jL64S/vjKCWRocJLfclDrM11pDJRSZ
AquWk/s04Wrwd+Yw5UAkxA3eCzkMd1svneNwYS3Gzs7TADzGxIq7asbgtJ3yE8Us/GerpB4Qd8F2
7+erddsCPEVToYodhjONm5aeyWXkQ5eV6QdJ7eCOj0mnHAA479pkEDcEMqPKxYIazdY0foYILR/m
tXjoWmncFYnA2Ki4dzdO+4dJtuuVPdndzWrjvjSWL9r2uDE4godWU9xxBFyurVF7ZYjXG58MRqR9
2VaPSQ+OT08X9pe8+yycpYsog7yWgpLKxUqrXd9YIqpnFw0kAd2BcuvbuRfzXcIDDWAmjiJTXP14
e0sc47V0zfSculOyS93suHbGqXfy+RU/vo7svvB3s9iG09LolWJGNk6yzeb6Ix/r9KVKx/7aSPxv
C86k/aTb4ojj7ak1+u6WEUidZrz9geHUj6bgRnVXd013Rdt3O+sPrhOTbZlBr2TVjqc2vfZs9pNw
stv8WC6Tuu90uT3OCF7PWHtVtErvpjRXGyfUkpwA1wdU4ev6sVrS+gm/A5SP41ahlZttNLWZv1/y
S6XkBJRj+wOGPfWQNUv7XImiDN1KvKjB9NDuiuoBn1C7M5GNf/Nz6V83BGU82+lwIBCBs5+jm+ds
25CK14n3YVvqR4FL9xm4/LuxiBM285R43xxxcj/tsXJnxxJL0Vec083ZNiAHBqyhu5pYiK/t4Lpf
G2WP0FiW9ckvcP8EZgxk2Sax/VjPPGKJ0wyPo9jKK+Mibb3Yo8cf9mqse9uopkMBGnYwsJKioe6N
gyO1+7LKbLwrNUbGxBHkNDQZ4Z1Ul39cbX5tD1rqUUzzqcxGeSAF2vxWCm8CJUUvapVL/dIXOt01
K6btYiHlCsWuH/bSqu6IeRJfsoosEvJ7ukh69dOkFvOAPQVY1GvIv0AMPmXJustLpzuNlj/CdckS
O8AWh427bWe8MOQD9GZ20IhwISZG6bIi+V18tcTmdGiHsXrwxwGLA4Y4WXaQcw6VvfeFA421Eil9
NjKj+LRhQwO2duwDD+qHtC368yrsPoAgeUhXoaImxRq9EOcRzG5qXy0c5KNm2nZTZlCx5haIW/L2
OeuE+QCn+VGJSl8tKrlJKmcOiNSAbWbWPKrBK+4ag06V9hIGYqjEf7UxN4eeN37xrCW9r8zEuWo3
Uz6avUqvLbaOsLBgRh1ytndNvH6KG/8MBjMf8yZVH3KOSPvEEH6Qm0sZOXWHURWBIFZD28+itY7X
j9OE+YzSSbOfgrFerT2NURaqhrGB2W+KHUfb7L6B/PvAmM50Gbs+OrdCf8uLRYakeLRjYHtpcqUb
Mtbq2BDnTPc96TMjOOpmMXOsRssKYm332UQXKk6Y7Ho09YcJYC4cZpPZJ7GBAYzKvi10mdx4OZB7
wpDF/oiQIrZ0Q49F5h/12nM15i6JMjn0e8QB9gfYBOoi5qXBZ9x+IzeNJ1TjVC98LDgETiigecc9
zRcPk2y12KuOEBJ0GBjtEuZQMu2ZvdvmuJZWxkaULX5oL9abTupnDG7y05Z2Y1BrCwIB2fdXPi+U
D8Mfg3L23DP0P3M7n+ImyUK81hjMK8s5GNMEXUSgQXWy2rzcVQAFXZT7a7IwDsbA652Ps0WJHo4x
JWjAR+ZxtgpcORm2+0scwXUyYZVAsnRjSfFByhyCShjZLYTmp4ascFM0/qn1vRtFHk24aG/FD1xw
pWr/AZ+9H5rjFO82nb2Ck1Ts+uVwcID2r8wpPY51vgW53k4iKV/gq+c80EPf303C/4xiX+KlSt27
lWPsFab9dg2RcZRz+S2VdXJM7WG88XrXOUrAghcUczO0iNFES7UdjNW/aseufYSMyb5Ol915UAtl
WG3x2CcrmQ5uSxSfUewTy60+arf4CHDUf+5Hf74b2QeidZzUd+aDV4zpt41Zf6v7tH6dl767LtcC
elrlszg2SUsugKCJ1TCKPlJy885IuneG4xtPqeiyg4vX4zU3Hft5mS1xMKS+Lqd0CVlkLFjOTSWc
7VV3nIfJPDKEv+AuJzPGGp7hor5zi8Q8Fqq5a3tpHJZ4xs9bN9eupZJdo5p8bw+l9cPCGvnRAdQJ
fGxN4XjhYMDXu2AbSYlIsmI5Dob6NpH+uQRehXYG+5sd1eZUfVqmYmDdTrv7vG+HEyObE7HxGlE7
YjVAnm6HFp125xIU5ZIUj57XLoe9g6MsFI0wIhsui31szYPWN/UnWh/q0KBhPCjreXvA8lue20Iy
AYsf2+Kme98UyZ78IMeN2tzoHwlW+p4T9USOlgdQXovupjYwaxUe9OKCjXrXGfYSuEr1h0boLsJU
sVzJzReHRG+3puNdz6v7xPGIQ7lV9bdt01YnGtWta6p/GvQ+JdIByCH3pc4YgP02/UElnwhKz9VR
Pzn19ZAv7c6Nffe64Y8LvXalcMz+XOIIDkjqSIO22vLAH/GzkW5bHQq8Uq/lYC63vW7Ko92YFYKr
7Xnc9IaxdnSvsy1HWNRI681IYiPEIGI9lKPG/EKIBqLlobppUqoOFOPvGWWcfMxq0ezxJw5ACpe5
Tm0zriuPmRCOsDvozLOYq1njXeYMnGzug27nNLpkVgSI16rjGm/6RN2DcTIH34Tzkj9AoNBc2flj
LwtKpmabiBEtY1j4enmYis6kjyv+Iafcv6on5Rwr6Q5HaeZIpTqd7JBx3Dsyd0Fa8E3OTmazB/bV
eeb8dEs0iZyhCEnlqRzgjtMM0BhZIJqhmAcd8vzYYb/U4wOu3mZfVn4NXAep3BEGhh/Y43QUz34c
bWp1owniLnTt8hMbdBMaxrrtSBdxLzEafeg7NeK21HhhxzN2sp3JhcFffErkrPZVbt+tdXVqUy+/
whhOfk+TrqCnLmdH1gdm+8EjBNKaa2REXnbMF5AlS3jmQekegZBsYWJjhDOV3X/C+/p5TUAWgRfl
S1J2XynjvpNV3EXVZs+fB5juy73Vn6SZjQdA8Ltl60RUONabYJcNhyYtdoQHEdJgQHCO5bqEnTPr
s7L5I9LewIe82nkVFGUO9JpMhx6Z2wmt2xpOwwqEaKWvyxTH6szQPsRXiD2SBYVSnzaHwqmK6VoO
zvKocT3be5QY43YfJ0DxQZXHoo5cYhepEJWmvd71+OeuM4UkJ3RiJdawyHUfA5z5U/pZuwqLbRyn
6M78PK+fST9AGoGARy1B61Te80x0ryZFwS2fSnNuP2YTN1yg69ZYTmiMeHi6pG1GlBELQ6EHO30h
z1U/sVuWRsJg6c3rtHerljWvFyVjyrzmjy1CMvPNGMDrHkhgmY1z3jXSYNdTqtoC3n6QD8MkmLhz
jdw3Mn3kLzdq7qQ8a1P7zI34xNKrdrXVhGu6KxDmNaa5nY3cIVBuTlAbna2Zh4nwaadarlFAjRjh
KBW/G3Li2iYH0zHol8C4/Z/sncly3Ei6pV8lrfdIg2Nyx7IDMXKeRIm5gZGSEvM84+n7g7LuLTLI
ZpjKrBfXrC1XVcoUAoDDh/8/5ztjg79uFVFbvqH07+4l9rg9Bu2HbO7ibT857NOyS7+TX1KB9qVJ
qcAFQ1rfIdA+qyzx4hs5eiNAacQXJM1KH+WPvhXzIyNh+EIBN94hyZwMdnXp9FXgKFslMbWOTHMh
Qo0zBGUjQaIIkqi8dLGuBzkKTOJ52Jcrutxa2sePxAnX7S0ZDDnjoR7lHr4+FjLdJ6E3ooIUb4Ie
1Mp9DmLrXKciBO+KumVTBxm2WhUMq2wou8uhnOlLhGJv0MvzmjDpvdSYtQ1rZ/E49v3XFDVxVkn/
uYZBc9dFmn1XiilHcDZdjAZ7RKdy8qfWitlctPY94hXOBcySIbOSke2qrsxvIC2UB8RVknonNfPH
ufHlgb6yva3iqP5mzOH0NyzsCoRGRD6YWTq5Zxf+N3zsyFkX2aPZB+JABcA+DMKP/3brTpu8kClD
0TQoGnGpxrrEtjIO4sdIJ505ZC7t6TlzpszYZ1GfGnBXKBfszQ6s245B78aPhNe4AF1afOaHKMxE
ba6CsqrN89GI7Qh4pvArz4oqBFeFQeeHM7JTUMUlIZqfu+rdmKhrZoQVOI0GBE8hsxgOFlLmh8Qi
yJOiWhKxrE4b8BfgMNZttUhk9kGY5Q37ogDb/IWqhmd6QX62Mng323Z2Qy+a/Xkzd/PXMSxuqE2f
BaAZVkZo0pSfinoPGaNbwYRUh5yeEmf2vKSsOKEwUlCAVmEEnQPd4bBzcgdWVkAdGxfLopZLZq8L
1KXb6/EVDY8VWiH5FNT1NY57y6tgOeyMwQq2Ca7UvQ459Br9bLHGVTt6fax0GgkxM4nniL46+CUu
7lXZZMY52aXlX3MWym9B78sLDDnRRoDC/CusVHg2UiMtqBFSlkXuTJk3g1gUdK7aK8QsZ11oZt12
KNu65P1ERLV2S7oVuqFEQ3Faml5SW2a2kaGOEsbIdbECpXUnlfvXHPjins7ABXb3wzCFZbe1x3D4
e67rcSdq9uW6DymNPXi+6Q2YFGnTggLLosnwWEDL6x6eDiwBpVmrklLVVvatSUHeAkG0Mqj5fJ0b
10akr1HHHdnfPqFX+tkUFJnTunUuSkQ2HqMJnlnOJiYuDUKPx7l96Ut1DevDXcddhMBWTO4h1sfx
TEVhma6CzLgNC/PKcWttV7fTTvXRVZU0+7p03HPh+KhxLT2url3VB5cW7QFvaFw8yIlbg64JSuEV
PRyMvEWqpbFGP2jSB7aDf7vmNH1bQeEANmekd6YVX2Kz3/YzdG76eZAWGfMizJ8qraioPstnu6RQ
bVm0mUI3Du7EFDp7ygDhbSrjYuP2lrFzRoPybciPdt1iM5F/+VLO8aFx++e8BOM2uZQoTcccVpQD
/Da4zUp9/M58m33taznwNVaLDn26trTGXqPzUZmnUSJY12ZCGcnUxbDvytrGAY4cHoxUFh+MQZh7
Mx6H9TQnxgNl2Z/AJb+ggqX/xXd3YZMNs5fBMK8nhR7azdwrx5fBTVDyDlfRsllI7Q4weZipQzXS
bKobVu20akkzJlhmVbSmdoUGF3eHKIFSadUAb4j5mQ9aafepKqr7vk/uFvkmR1ir3yqamyvkIpAG
SmM+QDeuV0KC1Ms7+ZWkbn2lT6r0tGHILjPN4BToI6U2rOYlgBq/EV1wJZeHWotaAnQGg6Jn5rSO
2M6Vmfatdgxz3/sd+7e4eAwR63mQ42KOycPzgEjKUxpbd/DVsUJz1dDoNPPsMmhLZ40m/3subbo0
0tQfcsVaAA3lErwghy2RzQcz8LfcIPVoB8k7tbKrXE8oHufTxhkH7S/YdzinmbTOxt7O1jDUshy9
eBhC+mYVO0+GHo3d1LBPwvTe+M55ttBC/qrr3icBPR3H7rzy02nV98Ji3TUbzx+GYNxpI+qxoeTs
4ZZsdxH6OmcgJIzoC52PMPYSl5PwHiBc0a45EobVCzGrznntO75DqdVoyn/8dv9fqvG/FsDu/12p
sS5gXEbfn/M/7n6W3UsafX+t2lj+239EG5qj/jSx9VkCYRT6s19c8H+MMZpcZBt4Y2xlGNLGk/Jv
2YZw/0SzsYgoUHOYIIz4o3+pNoT805KLbcZVlrTwTonfEW0gBnmr2bBpjOCzcU0XpBaSnmNncKml
BiJvxEU0gpXEylDr07ZgEzxvE3bRD0Yi42GjrIYuMpDnuN8iBWSP3zVVet5QoTAACSVBcdbYnAQ3
yqVt1MFmKqADhdHz3LFjhqtZmD/KzC+zdWLxNXDyXRSd8cIWkIMfU7dBXcWCX0V1frDGiWNyKmv1
Bd1mkXr6lNfLBt4kTiDKlZWsGhlXmZfLCYNt4jRoeNmgNfT++4HIT7eTBLuAHZyCXcMuQ/NoLZhX
idHajwTt0T4SKLog6mSjhsBybjBB+IXsf7qdLVcloJfxodYjme0TpbA5lEhX+6sqhIe29ukGw0F0
Q/2FCdyngham3coK0aiu6eO2VEDS1LnMRVO6XqIX7AtdqqxncTsDxpvKZgHK1GOWbbt8NuS2AaIf
oh9p0INzcjXqLaXjKLvCvIVer3G74B5dvWbvhZ52OyHHno5e3tU3PUqaYT20c/wsxhwcr3T4rz3O
NWOzcSyOzbC8fM1A7oqjaF2MbRf+Fba5fq35mCsJolZF42WWgq05TJ1FSzIa6q9YIzgurlwEp/1G
i1RFTQ5M68OiqbE8AJTZhRmFkJB8CMKXvuz150Gq+BpbPISDPMBf7tNvA/JZdMOI5wKO82rqJjS/
lts+sjFIlMeGFa0AWGLDWUPGM19mCTkHYUU8fwlce4CxKf1RXwmnJvWvqsJCgG+cNcBsoKt6j65H
OW8Ds7LlbSzdQgMtNff2bmYdpsZmgXpYD1hMeq/Ak5at0AM3d/ByZbV1ocJcljaa4rVVErOs0nJO
ryxbGnct5Up1EWNTcfZlZxrJerZmVXku6FcoORkt2m3qS5mdF9SdALRqdU3zxpiMATmu37Trph3L
AD5OwFYCTmsbeeztXGurw4TR1h2S9WRdkqoLxq9S1qXlZDHNyraZeW+ass3dKHQj29IOL2YvLJru
rqFI14H8lcN3kYHKWDlMOXT49TDsL/LWrZ5io50q/CSjP3rkdNKXlEatcLSApaJo3jSUcNmCyHUN
X0+sW5H7kYe4vyJaicPdvT/AP+bgSbfFy7CslKsppeTx1IGzVRuB3xn/1ZhoX9umDjGO2KP2WHOi
G9a00uxHNWBLcvsh81dFYuTgW1DmAz3jUL8RkQToqMYKylmF1QZANR3TPIYwyTfQvyCK6m/oRFC5
n/oJd4ZosuzvOit6F6TM0jANHFfcD232c/LrutuhY+fEP0fQ0jgyKLhdkbAgF9o1MGtS5xNsB0Hz
nfMtMqohndVFGbiTix+t4rOBCj0+hF1iX2F+oWpFGZUyMpJamudZZsZ44iaIQrRxgwNllDoEqtca
Jeb9scvWRQlJaJ3FWgkEza6hXGkCITadZDBvK82qXQtqMq4fpp+5mTbFmMrLWu/ppmnSxh+GKMnp
PRhS47iiajyY56BGdEpbuv49g4XznNeWM29sUovTlbJSy1pNztzREYlk/MWiioAvIbfFPem4srxy
BqhnGx1o7lfdmU0qka1rwJQyplH3UmHa5RqmIDSpAQgvKGdrYNsQ8QrE2g6CYLETWpc6lOhhaZuY
GnMn8nkvGB0dd15B+vuW9pBRbFVnJvFvhYbZrDqmICscnaBNxocpF+XtKyGpYwbtjPRo2PjI2De+
4cMArLNTluNfiuNXgsRfl7FsGxG2FKxtxyGcRq3TR4RttBnxrdDYqGvNwRjHxwBiMb4MsX961OD8
v4aEro6Yc9WtrRal3au9wUnN8nK3tmGYjg2PhLVeHSMywmbBNzlmtXGKTJypLu6f6EQ2X6oot9hY
/Pc25INLvVWAL5dS6KIdU7kKH5ltH0kw89x3RZNG5QaYXJR5vTXaCPzEwFt221KJCzqf7iLNNPB6
AezUEfvERaRvfv2M/xf7wv4n/Mz65x8oeJs/WPR+PLf4kv8HiHmXVJ3/fjWLG/uNW3pb/8y/h3/c
L1rbn3X+x3P+44//nbfP9fc2+v7HBf+zeb1lXP6yf7aMUv6JrhD1li0Vn8mrHaPp/ol1GVu0dEzL
kHJRAP/LSq0J8Sf6WxstL15YdptLONV/6XwtdpOOcBz+TwHO+Xf2i2999kpwIjExcZHp9EvifzyS
mbnZ2c1B6Jl22Dwkpkyu21k4z71u+VvCBGiKtMm/BhNK7o/t279sC//+jLkqbQay1Q0T4yUj22A3
/Hq20EbEEKMF0zlNcDN1V8Imzu2ldi/m+M6CE9jXt41xV7XxJitq1G/pWsQPVX5vccDrB1ayYVUA
UcvqF4xeW2J/V0m/N/xDKscDXrqD093m9NdR13kUbNg4Qt55ANa7yRsc0vCN3WTeWA2csy7f9SHw
Xr3axIRXwMFtqcS9GicffMK/0l4/u90jlT1xAgVzCbcr79UltYwVBarVvAYJ7NXX5ca8TR9rtNSe
sXIPn18aw/0rAff7B738+atpeRhnTfdHruw7HaWEcbj262+BiDfIgf7uRhtA99+fX/HI9vD+ksuE
9uqSBYoL1l4uWR6azbbabNt1tUpW6dbe+fvigB1ie//5Jd+N4bej6TjGeyqKARsGVyReZJNeE6Ww
PRVW/eElBIh5ne/xn5Pd65uiLTuL1tBib5TfZ7WUP29w1aOQeYRm/vnd/PItvRstr651NFoom0h4
WlwruMrzVflD7aov9X48L3bDt/wq+BmcYb2LVtZ5fgtJgNbXA17c4evnv+JXMuzRr3B1YeMAwF2l
DOvoV1gIjokvozzYoA4Ra/XYh+Tvrfppg6OFLkjEES848aEsn/1n1zwarRSZHb01Eq6JkKqnYZS3
SJgD4B8ewNQTa/gHA1W6C93CdtixCNc82rI0ClE/xrQcoIFmwdhMx9vFYr5NqPGtSbMx990ElyGf
y+zSgldLv9pWz1NVd/umMqvzMmu6a4c9ERp8lfxE4WidQMMcjTqmR9wcNvPzL4eb9S5FGsYl8x+a
Y0CjOH0N3VlDLPbPTW3CkOhr0ZrkEPvElPG2fqDY1iiHMoRtSqoHuKWOHosuSJYXGKK9LkQwk+EC
3Ao8wvvPx9cyC7x61SYIS8vASGe5LEFUTI5WACoLfRypht4RPBkSfAqnQ1uPwJ1zul5ej2i1z+tM
LAEfNRpdslQc/+7znyDM49/A6gpAH40vDju+7KOZSpRubxox1VlDlYrOWMq5go7Q3ooiHTl2Vmzm
oPwrdOrciyq3Po/DqOQoJ6Apa61/1ndOciL68OiFw1RxhGvDM+G58OaPn/1cuG2Oy5xkEdPBwRrN
1XlcVtXBqtVPM5LDvqVtuznxGNhIvH4Vy0VZhx0KOZSg+OfoMSy6iBaeIhedxuy+zDp9G3Vu8gWB
a7JHTFfTfQmnmSqqr1CcUlyCpmg2FHDI7SmtVSeS/MRzONrns9OlskYZzaQi5oAgf+dLw6deDBVK
wRAHlBdR7TmnMmF6VVL7W91XPxBMnblFVFBiQc7Msdm5/d3Hshxk8Gc5mB+FjumTx/ZqHbNnvxJa
XY1b4rlRNNEQF4yKlE4rLmDU5gTaGMN2tlUW7sty9u/9sF68OlnhbF20HMySyFFeTvyq5et79d1g
PuBsxSABPbv8c5x3ZgUD7aLK6LdaZKILnoF23cV5Gu1zu8nuJL78aqVbfUloEEaR71CdbUXljaCG
FW2f+EZlwI/RxWKi38hqnr9EhhlE6xO/8mgiX5ZJZzka4VkwFRXRo0OLK9xWDjJ39swB/gXyteyb
GBJ/NWYB/IZ+EluIos0KWYK+svFzHSoq3Bsqaa5H86nzUOjAbW/tG764ZDcGbXcCK3f87f/6hTjr
pE50MSc4e5kbXr3dZDIb2enC2aOnQ2HoUBdcwZg3toJSFN4SVEl+nYLeFb65L6K63ylVZ5s4UMIL
Lbjcupx+Lx1b/fpNyyGP+de1BWf7t7+prMy2Xdju+3ZJIHHpMnrlSDnk85dzPIJ4N1KHRyNJOJac
oo/8tnjVOUdCtdi7c/BTr+d2jcFIbjJ00yeW8w8espAW5RbDVbpU1Jje3pBoqmqs7MRHKhx/n1ys
Ki2u+TVYb/Cy8H0fsB9Xz52JoM5pk5og9rr2EMcrbxjJlZMA7E981cZbR+PyjMEbU23XuXVrAVy9
/UkQ6H1iIWx/7xO/92NMTQs5qb1I6jQPY1qxY5IvztOwdbdUA40vBDxh/OF9bMchytalr2Gqc3oH
b1iv2k09wPpJ5ibbtUUc31UsxxvRz/Xhd98Zv9rkkIbdk/dnHI3WlOULAW/k7zvcVxcEBUBY7yp9
n/r6dGJ4LIPs9QTDA1raBgLXt6EkFve3DwhiuutAZndxhljdg6rjIN5WAGNIbSHSy6uplu4MiLj7
Yprh5dY5cWze53f7q4pz/BuU0sELKVcqJru3v2FyugQ9tOHv82aovpLMltwuZY9booIgDpAkGfbA
kqau9Vq7137kfErRqrSgLs5K1xp0AnH7RaLuQJRF1RZ/QKJ0fa2AevwdV+FYYlxJ3WTbUyC+gKUd
P2d2TIShpH9K5prELLIShZ3df35f71a15dm6fAlCOfh+xfGxtw1z8sUT7ssHi73NuknSBiQeMO6q
bmNnab7NShlvGjk7mxYazDow8Hh9/iPef/78BjJ+TXy9Amvv0QcApEzOquEDcEfZb6MyxQLTpzQs
jeQUoGH5vI9eI7s7qoHUMaQOnebta8RL6ahg1rU9Nh573RHAs6bU0GziabHTWOglkgZ7Z1vI8sQI
+mAQu9zmUkCxTKoNR3McjkikU0ml7XPQantNj54ROdL0rWaixhJiIslvI5uxaskXKVGw/PYjXnZv
LjtoQ8d5ejR8o7pME9w/wQFcln3hd5N+k8NWIW36JM/5eMPIiHpzqaO3ObZhRqJNEBz4ZtW+QoZ5
6FDfbyd2desee9y6ELQo/oP7M+FuCCEoxVpHe/fM7Fk+uiQ4tIHqN5DQv0pmgStdDuWJK314e0rK
pTPqcgxatq6vVuk+NIxWFYLb41SCdNZfsbhFT5LUzzMz8617TNEnGL/vvw/mPsFj5QxEgeo4Ctci
ZWwKeKSHJHVhDWE92DZkX2yxfri/dwZiLVouxTfo6MQUceR6e3caGj0SwRgn45x0z7ytdOOL7r6M
SKxZDTbIegXHniMYKX2FFp640ffPFkgAUe6UHqkwcvm3Vx/nNHYzwhQPJBvkB01F+CyMfryq5bJ5
jEp/rY9zdmrftfytb+cEvgmwBcvOnk/0Xb0xVqkQkwqQ3tbpvrOd4CE1DOw5cz1P9PXmITssyRs0
sOB3jQdl+OIsnVw6NSLOg6diDE8VAswPfhMbDcdhu68zXZhH2xRm6jGfE5e+qCKEbiAbbo9ju/Mc
8iY9lNrUI/IaMW+q2Qe3iaczelLl1gm0bocaA4tun/q3WUKLFFpKsR/KpjsDwjV9y8DPb9A+IZYF
M3Ae+XF5g024O9AnSw4wPUYiYmJSPqYguxGjb15iLk7PdPCUm3joqzNSnnHHqFae2E+8f/fMiobN
sOM0Aa3qaIYagKrXs6G7+7EL17VxNRPQ2Nrf8uoKd+Tq89nig2stexa2tRwHHOkerQJ4bGSd1Xlw
iCIZXlad+02KQD8XJUYat0wfGgwYm88v+cFCayrLscEDSaCWrLdvx3YEqmmmexYcgtj/UQoS35w2
BLfHfHU963iG0RO42IrcBPe2KS+I5fBPPOL3RyB+AgsA5zWaReyl3v4EXFWLQEBjHlFFT9/bfda6
KliT52psyICIT6x476ctcKw8XDCHSFDk8dec53NuIjYLD4rEzDOhRdXlPBo97oupPUEFer+4Lk0D
x9C5M/Ax+tHiOrU0/4cwDw+jcs4CAmoIOyMEyrKadNfwNNnG+/493jLcqphUtife7fLXv51BluoU
UxfGfY5ux5x3h32j1qMcYHUtlIdDHP1aYGJJc0HoMd7nPcoL7YVINrFRhT9f54X2NXJ6Eqc//yXv
B7ZF7Qi5D205dA1q+fNXi5NKYxs7oUuwJ24MB6/IWmTa/NSlg3lZh6ZOaM70e4zr5fiyXNPiiOga
kqrE8m5eXZM4baB41MMOjplGrBZxeMnOdTgxdt8PJtq4hG+4uu3oNDiPju9oTzstr1R0GHIdErNR
GXtzCZEJZ709UeL8YDAtT5AyC7VGnRni7Q25tTlYg0zjAwGI/RlquYdUd5Lzwvf1veA05Vl9kV7g
XQeBlVvT5eev8P1Hyo2yRTQ4EVL2/FWKf/U4S4FhzVdlfMgb/FzIxkEU+DbpQoV5APd6Cgr/a4N/
PHbZlFIcYfql9Hg0KVhtO3QT5Bbkrma4HhxYDowbbV3nPWoKH3nvmR7U8ZaVKvGEasN92LY9Qr86
37Z6B1axi6IXvYMD1aKo3k8tiUjsav3NABn4UGhsF6Dsql2rx8FO8/Px0p/hfPiUYJ+RyNyaTtN+
+fwZfjDZ8hCZY2lVLrWp405BkIgQpX2DKHWRY3bKyTbKwKsHiTfYxbImDLKBtIhcaa1G/nAE3XNi
n/irNHL8YAmQYU3j3GjLY9Fbp8P0GcjaPbSdAt5CgXtdGqOpAPaKR5rs8bVWLaky4VhYe1tq7QXC
C/VNiH7a6b0K9zBJnrohmzcAF/HAOA5swcC291Bx3QvNCsq1ZIt9lguOnrKOulu/hwHYaRqmQqsf
fsbj09hENQ7qwN5rlhucmPY+mmx+0biXKYet97KHeTVSq6yM4pCkXDT+VrxtS5FvZjRIGw046NqA
W4n5LJ+eP3+1H80DymZjRKPEsul8vb2oJcDZ2NRJDhUGyhWK94KSL/gft7aLE+vXB18ilXibOYeK
r3R/NWte3V8UNJ2I25pBpCENi3w9OO8CPd0a5jjuEjblJ663zCtHAwYpPl8gK6/Ft380xblFbdH3
YtCKRuArs+poFdq45T5/gMv3/O4q5BozadP3Z5p5+wC1WZatFiAGR8Xb76mUhF4bNQO2GM7eBJK6
V5oxFGs+IP/ERvvD+6OWL+HqOfT3l+f96nm2QUwmoKGQoQvVXZIDUjwOBQa1z+/vo7e2SH4Eu4Bl
Qjva200BxlZla8xnI7G9RaD7l9PUa3tNasmtswQe/ifXQzLAsWU53x8tubZwsnpA6HPoo3hjK3wl
htMFHk0yi9TYU+3Ij94eOw2an+yr6IQdzdYJ2NUAG2d8kA3ApHDA3Nza+bwfMYrUYsI6MH4LNDDf
/8FN0hHjK0eboavl1b56dS69n9rPbaKpSyPckfFcbQOBJDXwJ+1SRrp9+x9cz2ES5HKC6tTxUKly
y836MDnYpVg8tml+4ce8usGlrNkXg3vi0/tgyQfHTFWIdjpfxfF6YeZpoaKKAxA1T80bRBfvx4a9
Y+u48qDpFraKSRTUW91wP+jaqXygDyY1NuWYyGlM4FI63pjHfu6wBjvJAd/OwJprj1djXP81dk67
//zBfnwlho4lKX7R03r7IlGJJeQIhulB9LG/Iay03tcRfXNKqMmJz/2jRdigj2mxIefMQ+vs7bWm
uB9FQw36AA08fElMzK3TVMltNccVDOWuPBCMrC6HAtICO6LmG6Lgk8eu5SLH0x07AJetI4Vb1O5v
f0RJam/uiyk+cID3Pd1pWFxNzSfayJ23cEPEJpWZ2DP28cXnYQG+wgwZBn6JQ0/rd58/fhTv736P
o1PLMUxOuxSqjuvIlgbT1KhmbR/FFfTnVobF31lriWtZSNA/SJwma9+WifUjrVO/2jmWP1yM1WA/
NW05UnN2xL2TjzWupZp8RdGNxtdYk/2ZPfTmI6axREcA3qY3REJGwUpPQphxJDL3B5U89W1+R2Wj
u+7KuYM+aJjZTx/h9ogld7SfxsBsFNNIvOb0iOeonO+MTqRXeZs2G5+NxV1mWeWNZoYxlpshQymf
2BDgV5XF7pQsUWdJDAgGkeB9zts1xmxkTvj3SFEcNLNZkuBj/nUfdNyui6uSzY+92HeSuMHga+OE
/16Ys3rMsogVN4NW84KTO71ccOFfLW12Qq/MQhrQzrDQ4zqItx5BApmxDvLKudBrURJlabTxGh8S
IPSG2bCug9HZ0Xjkt01jADhysuAREojsPlcovR+zWbPlWtgZ+QRR02r3LT8b31wSZIJQgEw8ZXoe
3He4ydRKawEJryq9je41uyi1HT03hdS2Iyw5FbF9Majy5xDFj4FEkLsZAeV+Q6Kdj3tjov96RbF9
eKl0RT6D7jvmikJxLAA7SXO/PG95DaytmVYDYb3niuJO7mUdezAvGi1JuG4dTV9V0icvMjT6duOw
0jxZxRJelLXO9OSK1pFnNL+tdN31kbwqYb8/20nku4dak+KAmJycvTjru6u5LRoXE9aQZ6saS4S/
y+1CAaPLRl5fWiD20ZzOv4TrXd/7ySDsVY0EQmzgTsxqFUFSZqnT4glvVeTO95kV0T7t/EIlm6SV
xBWnYZ9/ycxyLHbgfNu9FRbF3VAnzmEOyVtIY0e/hL5bYgysKXj7XUXzQfZ9f1vmc0Vfp3FxZKZz
Jx500pL7fU0m+sWs1/qNw0u38D6D4EOsri2k68UBtysjPdh3TmVOnp9NHYnljXNZTM74HSk6iSWt
Jf0eiG3VVuvC0FNM3Ham/wADlaBegpGj1kYXlN+MoexfgiaJXWR4sorx4erlk2lHxU/k1+29ac/d
86xHC0aqGU30vFPJLwmG+BqQ24RtfrLtF7sdan1JudBLwmeVNjAMQ2SAo13fdxVO9pXyUSR6OTXH
56YJcWdMTEHPSZwMMcg56X5bnDE72NcEAZsqKpFOR8vfk8ZpR4i4gKEGL0e82FRNk50/jOqGnlNg
EOdRWFi1ONus0etbjxFAo7O8muLBSyPR+Z4WLEHDkWHlf7kDRVbU2JHdrcoI7/zGNFLzLGT5gFpI
oIfJAEngyVisyt/klIUhzsOSL8mKaFd5nR7WRL7kHaGkaRjh0x6mOaUdFjsAUs28uSnigIAQc5TB
mmmg/l6AM/1KWKd1yArXiFd6iL5zlWN7ObjDaD7OSd7/GKgFo+mKgKd5AjV+4zUJrhVv9jVcPAOO
mKcaynrimSg//gpiE4afMeCl2OKT8r8Pcdc+DlPqTB7kcwDOgZkavsfvDrN1CFsaTX9ECOzB7eL2
scGYe5UOFbZeVdVg/YKste9ifYaVNxJqyoE3r8cbqHnlQ9SUAy+0Y+huu5qIvLCe7R868AawZ2Uw
3dRQyDQ0BXGbr5u6J9scglp0wwROovBsm3PPWJuC54Ga2+wx9Hp6In2bXPTAcF56Pw9fJMxVA0co
ehMU5brbr81kdu9w8LnmuiloJp1zOjIf0k4uxoYhoFQ+OI1OYHi/xLBgtklIR5XpbaZX7XeU4Oft
HH3VZ9vqtiUWGjiLfhdYh0TWpb4uyeRbZyhQBwINgB2s0n4s6zVjoQhvytDSt1gqZb4vjBmYYKOF
EvRHZmi33Ww68SaK5/quwYt1h//VfYEpmT2QCnGR2e5Xjo5xvHY6FhuP2BGFLDbvLgAJzzCXGMBP
ZQftasWc5X7TUxLcOeQak+VleYapWiWdEW0g9kcP4OyCp0RU4SN/fS1RQ5HODjxtAlsa9IA9gCxJ
xpJSxd+F5RvdSrRa9iVDG/mla9Kq4aZIyl6Jibh6QBykrK4I5olZhJrFh2nOpn2npq7YQcg2LtIq
sRjbo2Znq7xrtXqjBhfjRUXkNoOJFJeIMdEST+wW2WpowyTZTHVeQvWS7K/mrAHhQsBNG3odAiai
HNwB9D4kOPfQNoV46vug2Q3B0OMNxc6KQzjQhnMGMx4VaZayX+fdUJZrcFojzlizaK9I3kAsPOVO
8ZRVVXNdskEEOWW6i2cnpOrsGVqSwTgrAwShRtWLb1poq0vyi9zin3Pkb6nv/6ehsVGmv9qvvZPT
3/ysu9d6+V//+r89luzMMTwswl5axyY14H95LJXAfqmA1C17XP5gaZr9l2Re/xO5Ap205dTrkg/m
LAWL/9LMw8ZmDtUNzsQc+RHOu78jm397vF5aZoC2LRSZNE/wfB4HuyIg4eCHNmJTgdJblYU97xyR
+CfKk28PoP+6CjVu16SXQH3/6CRYlwNlKbq7jPUSt5valW70HI7y0ipCF1wWXiuz+PvVW7j5Z7f+
OlrtbaHpn2tKNsuS4yAmm2MREliNPK/DRlsPPkQ8XfO1u0B1/oXdzIBWevNyzA3jxInw7UHpn2si
E+BtsyEXmOzfnhuGNgnYHPZAlLToKwTr9ixtgnlF2T3dfn53Hz1RehfIwTl4MoiOzrqIOiCMqhZg
1dgMj0UOkMmkzHQ1BD2mRg4vexMcz3bKYMF+fuV398j1DMtGWuMshXX96F26c0y8m2XA/I1Vr68B
Y4v7rKA0vk58I+xOPNF345NvZ6ngL91lxJ2LE/l1DcFuqjpohFVvkIDZXhlhhsiEDE8ccD+8ClcC
SkxjxdGPznstkMaUnWVNCOToX6o8DddaaJSbz5/c8VXwzeBylnxptmHRczq6ipmXZmNFuA+hWk43
bm+AJxZQUD6/yvH7Wa6CMAYzF0VkJp6jq5QitJqcZKBN19LpwNY13Bem75yVlfBPHEw/uCGqLNQE
aa8g4XSXQfqqwMPuroXOmDebaXJxERLBsAJvLE/Uyj64Chpa2kQ8N4UB6eiG6mkkqT4qCUcfhFxr
OvpqtorB778cZcBtop5ioCc6LhGDdsIkWoKDGjTlrBrifWDZEyXx+cs5vpelNc8ZnmmfiZ0d5dEE
AQHKQi8Qj5uqIh4q9pFF7vxWq6wT08PyWfy7gOEs0nfKQsvkgHAHV9bSe3z1ZngJdd+5lb6RejNu
MghNsH/05CkAyMwBIrHym89v7MhmwRWxIFAgQn7GmF165G+vGGZF3vW90jcRrr1VWoH57RbQHu3X
+MxyyufAytzdjLAANr/dnBtWGl1wBp1O3DkkgmVAvL55STHMXlZHfWkzogd/+1MagOe97LN+MwTY
QTzCPHB/0WqV+aGMMyzjawqE7IgtfPgGYPTazR79EhD9bcvudtpp6RD8nHTawORPVWNzWY3DMH8D
x261NwVraXbm/h/qziRJcuTKtlupDWgKAFV0U8BaN++7cPcJxFv0naLHdmr0B38V3Ng/lkyysvil
pIqDGnBCCjOYER5mgDbv3XcOp1nMARKdERybaSLYn02WvhdznkHZ4zB8LuaqVR+KbGpuOxOwxq6a
Gn1p1GPZBbNMZi/wLcbXJe8XOQ2nc619SkA4DWdawclmRHTfb7N+AJhnNEjWtpBEfXPDWP7yBeIk
g/HZo/djCqrtsCcmTpmejLhV+f1ki245UYuYTwNNVZ+Mb1+OkFyTSW+Shfv9tYnlKhcnS+a9B1Zw
AbYbkwO5JIm+CgIFuOrCjqvcExXstAtTo2u2fkUOa4tSLz1lFUlYxBZ5/jilDNkHUwReMeql0XxV
RLPdAMg6r6yTMyEcAornSsuVvO52dpFwGoUHWZLUmB1hbeUEVqVztWo2pKS0B0VxNhSBZe5bARU+
+5bKBMhpVwt1Uux0HqfuIYeqYvdqV4suicMKEnLCXQRwZiBTiztpp0R9Rh1aK3WqbnbvjdKtegb5
z7+Lkc+e3gr+3j9iRXy2McBvMhPURd1n1rfTSlI/GcCeG3P8lpidf+/JRr6JhCx4YNINH4NZ5ZSy
MzSA097ILYbTUwAu813XNNMrkw/zD+YEduZBxS9Dq/R7ahh1tClTpJQhwM6Bm2k0Oy8qI0QELNRX
lKlU5146mjQHgj9P3NBjaj7zsZHJISMLve56Ry/4vxqHYXAry7qLGMlXSz3Q4WGMah7rwEVzsJML
93Lm/88k4tg1rnXraG6rNmYsOToxuhCdgvCas8jfj01CScnAH9FuUHtGIMnm8TyeSCRvf5awvgGR
bl5EuTi/JuoyRXnrjU7m1XdcmLv1asDjNQzb3rWqfRqlaB9Jn/v3fGVwJ6Q9iXSbcyyaAuSZ/rOT
D820LQVUhABwqpWdPNGPxV67zlrtcp1Dbk97IN+hldvMwMPFr0hRx7Z7o/LoTJrW6jxHtCzWehkn
cWZejdrM++iVpKK+iYHqAayGk/O1WkXz2PQzCaxu7UE2eFQJRFCpdnwTQJrFtmpM9w5vHozHSLsg
taJxqh6SqYYdnkQRkcra6jkU95ArmRwBtxaatE0f3SGjtaq9DDh5MhX2cZZDfp3okqtfVCrZ7oqi
anPQdZ56FevYRlwq4SecME/OFMjOAKBtJPqM0aTVYCEig2JfWcwzfLtps3qbgYLTxUSXvwj9xAUO
aJu6p8MARpWpA+aIuvgKWZ0psMcAEIOlbLrTzqq9iKqalfpgg6qxCHo0d92ZYy9Pbs56xVwCMfWt
nzAkA7TCQ3NCkXKB2Yge9mdSM3WShUUG3Htl+1hTbHe8HEfdLpCz/ZqHchJ6DqCkxV+LD9IMjoI2
1JXdNMlHzVa2oKEB0x8s9mx/D2osn6VWXbzXg6VeoXwmb1R+02cmEOVrsc6tu4/iBp4oqTEn20AC
mx8KfzSnoM1EcTTgEJp7b0F7yF+iLip0EbGwg4VW4SvZlOUDmHl97yU5pQJpRH0b1BNZYK7ZK66/
luCM2krS14+G9FPrEkTwMoZNAooo4BM2PmtFrn87xCUvT8FbQROFTnkZOGnn/HBBK+yw0mNbHCIU
KmNQ2th/j/Y4QG+i7clyQVX5VwHwhau3O5UM4QKx/NbpIE5rXngA8xfffLVXd30pdQ7aN+OEAYhf
4PsF0JbCrD6DYOjDS+iPR68ZFeSu3AVmgiWUSuHUmSEJsArmHVza7jQAc7z3qtz78auWkHimOAVQ
MU1XsYnHovmwWQO+RJaT0ZVKOHdW29sxk8M51YHY96mAjexBW+b1umGb1mNyS5wSvV40u6uGklFT
uqQjkHwMhGHTUHlIP3g3hmHaCoaHzphnM4fLUZB2RvhBpyPVcMoCSLVDeWpMld/ko5Xae1p/ZJoW
ym1EQRkn+jGTFBu0rfBVuL2bRkE+p611SxfPvgMIMV0jvyg/+3lsbjMBhTBwm8U7CwG0fie8Q1d7
GjLxyBzw8jInAwK3lmLNGpRWI79i9qDlWBiLQZk6KhE8N0u52LtFNSb+WWkgLDOHnvUSB7LSgdsn
2e1YVAQdy2ww78Daoaeh+SzaHfNc/RTySTT3RDSp/1hkkVVIAqX48Vv4ZEHRIXLGiymWy44suLuz
uPTdWf2Y03QEckCdc3IW++CopPnlpTPNuVkD9Ala0afPRV1ZeejTuHHDBDL+j+qAuW0ohNb6UlG+
sg7CKfw4aKj5+RsH2g9lGozb7QnosXHvUSAvcA5QsjdngerHTZbqBt5Hj7J6KYs7X1IYDrGySeeq
LaQrgmg1siice1RO5cDEH99LEt3hd0nw3PSDccUshKmClmrpE2tOLoOz++Qa0LE0QsMdne/WsCgf
N7r7duTq66BYimzZE5kbHkYkyW6QFJSyrlw/mREdaEDgEGLBjWl1puPiJ0GLoYbuPqJ4eqPaObfR
C2h2Fo+i1wIfBx20Y1qCd8zUb4uzGMPGmVUf8YH26pdj1dbnakT1AZPOUIVwha1nZOMOdV2mSm8a
ivXINVOZfCuO8DccA4wPJXMLmAu/N2RJi8eBmRc8UWanzFssEe03ZzvVB3Fs908iaouKNoTRXVnx
mdXfe14EgXfsIUK1aGHuzD4Sj6I0S/PoU+dHtAdvOxymZPxYS4866ACUlp1GLvkxas/k2dntOfjl
nsoQF/g9g+OtORyreATEa6BTveeCua4BnDb1ICgx6hDzV70CkTVoFnkOLNyAtrNdbfCeIs/2pdVO
gTP5RCF0Ah0R04aG3j5nPK9u5Hm3hcsKF3LKcprtqvz8MTNtfsjcVMVHaZnw07H3mLcJ84gizFfJ
8FeiJ4jNXpaB3Lfwtxibdeq6p74tvSutiqVFiAvvbQtf2WwfhzWyujBDuTUcBOeGdMtXReNJlREK
jwj2KMDzURQJB9mmmrdq9GFZMeqZGEGcd4wdgfH0ARYoMdhbPThNgqalZgjb73GqcPAQ0HHmpJuf
Y+k2vTUHKFzLJMxBpaJj8kED4nSq7Nfe6w34DrXP7N1EWwOOk+YF4NMXH4zdUrgX81Q+UWj37wA2
mxClW7PqNti1xlu3jM1oa1N2GoORnsdOL8OqtzpKi2yHwzGpd0a+xmAG2rwR3Dhzk+qoP9ZXZHVn
qGKeqT9bkpGsGVaLUpVKsGBHndzVYnf3U25YjV9+te44rCGTpeqrTuMVD3tL/iyoPY5R286ZQBA5
7pmZqWbMRTvVy8EAg0j3O5Axvqtd3rbuPee5gX4QnIOnkdtBu629Th5VXUYzg+tnhzqZ7+pTd6O+
FEQ8601mu1AYbKdOvp1prm5GBEkvhtTzE59a+d2mTWuFBIrXJlBu0nysXaLvYz+KnDBKEs7BjLT5
b8AI8E91i+5sAJLSv+b2A6Xad+qKxF+aAbvyltmFWIpkqttEsoffkxld9TSOS/nIEAVWaN9o3eeo
9IovtBy4qSEf0zsZPRbhXPZ2cYxxwbBsFhN/j5S16coC82ZDLcvdh6aFWRs0WJsxsIm0WGnaRNWb
qXHtQAyd2yZUmjRI0DHx/FGQ6hsYNhwt7g7ZMD/xfhk555xq/kkKqNT73F+7d/KmE5gvbm8ssflY
nCFeU3bJ5GDJSpnPNL4X+pPvzTB5YzCt2fC6tp5+cRONtmhdreUrno2mD5PKM4Gp4YMR0loe7ayZ
wGyjZatPfS8yF/dt7H15eVteSJqEHbsRvPrBXiqbVS2OLkWXFze0/eQjQ/nTTUJfFqg8+LjbJO7Z
4KQlJOdq7qGHRNnljx+DG6FB1NVRYOt6/pXUfgQCs1rVFNChTWjEjZ38HHgSuI2klmegWrfi9xTC
KpasYvzSgOEQfw1QTDm9nIFLXZzZ27JnMJnevJ4eFxiXj2N2fjMBSiU/ZL7Lh9kcCiRC55QUR3Hm
CsIODDgOh/7cRV/MkiZahX35LlNGGW1dD7tVOMfw48KSsNaxalGh5fDbEdM5Tgsxza6XPMiNhfyn
2dTmGORVVAH7FW71aUO3BiHiaI8Tk9MbM93smHOIzaT2e+QynhgIL/ZfpEh1x8a5Lmqr7dKF3Zdb
ii8xbfyLBfQbX36arifHOzctJVjlz4k5Qx20ham5r5uFgZhO98bGjZb6xS6mZGFKnRmAgF1ysLb5
6I8V8CmTB8Fp+grSPVGcJ6hszl1WnzMJGT9Tvqm1FK8Nzqpvv5UDh8E6H27YUeZmx0Jd3iStXl5X
KMRPrsSHhON8Tn8Q8elmO85V/8m0bPw9jDMU6Zz4O06QWKR54IMP/1n4SBMGM/BJsn85bJnaUg+T
ybUm1FUd4+WRDHV77jK+uY6f/BoMVWBD1zFV9q7yE2j9Xu9YrDp+lO6coaOdiklcYmFTVC0cjttm
KJZ2BXInpT9dEMlEAIJUw2V7SG3OCH7lULLQPQajLYmuetkCJE+4itU1oQ2LbiKSFND4gNyWbnyg
zomsh5lztudpNrnEybZhMnaMOpsXmYchP2ivjKedO3fF+pyLOO42cMcMNDATvmduGJ77TQOdk5mb
zt9CgKQKC7jPiLFQvNGFrGKj4U9W84qHBVciUGOH1rWt1+wtag33XWWgLQLlDKaGiu5lzsbg4C/D
uClH5MoyaemwcYPhx3L7oiT6gR8JmZ7fySunRHumsmiq5GNvElCxnty4N9YN+mig1GkwzF7iPTLW
neo7ahAJQdKsgvHj8qu/GEbHUMdkDW1rQ7cfa65mc+Nb4M8vx7RjQ/TwMcACKNIe+PLUzJs5Meck
HBeP0iZTfGq+UFnjAGdxeoE7Lk4s3kZ3zj4hguHKQQ4FVxrVAAq1NKn4T8QPcxX46WxciXppn4XR
GmzozVI/M/ukHrKuhLuHd5wX1Zij9Be5Fu1TF6wX2sd6/rF8YX312ZkMYC0FdyDlobwIYEKOjP+f
8SmcZ+wBQac5ZUh0MsZfwtLJp9teJre9MBVn7hKZRLFIJw/iYfCTfQlj52UehJ1voaMXwJRrqsVh
zHZjc49fUL+wDEDFlOlQVMfYLZz2xcwGz7j01wo2d62IY2x7kp/+dnFNvqnA0kXl4Ixo/JW1Q1lG
auyomkwsLYUDj5Y7YeRll2VGLkBvVhCS3nE0klGfRTEM2u29IZlh7nc2+YUgYkLupyrY9SDg0Cvl
4pl4F1NDz/ZxTgkJXWeVrL2NXcwFVU1DxB0K0dWzh0edTDPpjVnOWblZcyqAeDB6dQ5q+Gt0amY3
6THUlagWN0bhDva1X6w8lEHd4KWPmBhSDbhC5PDdnUQdPb15hLWL67iZ+jHaTVYk3b1KHLD3ixFb
xkXDNO9ArgCPqyd4AxJ/OU9rVGt616A6MPZm0bv+biD/ycWyX3wkUBsY9zMbpFBwocpLs1lHaBdM
Y0Qzsm3UeriGnLH3qWxYHQWtImiY5fXikHHEYf2cB+3HqMpSzhPkCpKpkztPrU3BBVrOZytGLjRm
j8Il8+EaRfEtZq+7YgSgq0xuXMBBkbZkat3TIOe0ONdRnbMlSIqRNuESbtz8BSoqNGmbLr0RAiDP
7SfWwMyNQ7Gqpc/3fT4kADN0wwKKu12SvfnyJnJKFDuXigphb9fldzmu51WE2lkFLq9y/eJkWEwu
YU+PycgdMnx1zWdKABZhoTGmpsUDnc7t5ezF7fRoj+CeBkpo1P1vh4qpewplVkH4D8FAjL3HqzNB
dmUiJp8+sFl1+XOfsq6CdXTWZKOQemZPi4BKiIiv9dpTrm07vZ+zGWCF6cwSNqoaIu9EGmqduUQO
Q1fm4RJR+99UOEBAsLKy147cDJzhqiho2950D7J2hDzmtFas0C790noBXxnd0+KppbWdO+kX6T62
NRmQ42J2s7lu+xFVmLdPB5IMYxx0aSypFedSI4XZttySzoYMo+sZ+FvgTfHgzk1T6MvJ1ZKdeBR2
6+SkPJOhW7fIxehC/7VF9U+lAP6HGu1/WQYfWc0/dVD+v9TAw1/+vf63x7r8y//5nb93q//yf6vP
tPn+c5Lg99/iD/Teb8qxiG6dJ2wJxjJk+7cggcOvmHRf6HcwdqToYP09R2D+RlOGLtNfJ2NpnvJL
f0sREDGgP02XBFQO/SH6ueqfwu+ROvhz04WRJ3kePyDLwAAN4yv+P3TpCmVxFWkHLGwq9Ke+ORrV
CpduUvJgFKm+ojlMRWmCCELJohiio8uWpKjkJ/JiTMRYbMrcLZ8ouLe3NoB33Nrxsr5Rj6S25Xv1
o3JgEP93rcVzH+w/WkX81MpkcoJbH/9Nwtb+h/ZyrmqcIe4r+j10ytFocjtG65aFfd5ldzF0UZS6
Y3UHlZVDVonMDjmc0/4waiavJMyNC9lZM9utBiI8Oy7I3NYzT3M+rWnA1W56HcumeuSLNhS7LeGl
3kidS7LckP4YVBafOrKnb0o8zf1UzfPOpqD0Aec3vcIf5G7HZFSIxWFTXC61tStGMk2BsWoB62vN
USiAJeh+AJN4tMZr+1IS/iQ41In/bqrlP4cpgJ5YUDuY/1SEokk1n5mQf+4n9oBRCvf8Obk9pVb/
OhnaFF9DjcTEJdBrmszd/v46/G+sEc139dDr7+8eUOe/AJ3zPH7xX9M5g3f98f5Vd39eCM7/xh+J
Itv/jUONaRnksyw4nCarzB+JIn7JYQCRkA2JCSKw53mEPxJFpvxNSrIAdJ1ZRcDY8G/9sRLwS8Y5
ogSRlfbPGeH5z8SJfh8E+o8XivF7Oq/nyIbFtMAZBvAPvdcq87vKahQMGtu8ZN407jeZIhyKGJre
oeOXRDnw8QhCMYgB0rDrhCUAEdlMztPw1BdJv/BEr+Ng0QEqpu+RBgpVvlrh6rRd7o4955svM/JI
FneN81TbVXalnWKVfw03/G88gP+6m9QZmvRfP4sP3/ojff/zk8is7t8eRYsHh4UT/8rfc2h/PIkk
1DjZ80gxPPF7vO3vz6FyfiP0QJIDQhshAaYs//4cKus3chcKlgJ/hk+4yPlnnsNzvu4/L+0856xZ
kngKuybb4j+iU9D+pL4bg0F3dDZepEkutmNRo09EIfYuse39sjRSmCUDgQQw7k0Caw8TGtA3eHqi
y3RK1QfynDX04fsdCyYifiXZurJErwpzXJaWQaJclwtL3e05ElfJyXb96ta3+uJyqrv0Z4qVcYfQ
ENjC2otrbDYEBLqpvTazDPdmOg23TKP1VzNTLc/dKmhjT9jSJ3uA0TC7gkR82m21b4knmtJq0/QG
qBJzKRlpovQRrMbc3nk4fx6UbtY9soPso3a94YwTn46SaYrD3JT93cQQwWnuHfsAZsW6XBMOiXW3
ImbGtHxZd9MVhIXb2DK3MX1ydFeU1S3zIQKJFp6xG8ECZpyPQUbvvpewAdXk+SOGeFW6JOHaWF/R
hPKAOPE2JWHeFO6FLt12b58Ng+aKM9FJLixZ3CB2mZb6XtiFPiSxPd0OC3pwhNcxEQXKRb9oty2X
VQVVQ8qh//amRu3ToihxIVFaLkqIZsYyLR+MixsPaijbo1jUY71W0yuqaAklXon9ZMabKZHXGUee
/Wrq6i4qa+tqrb3miVbSsnUptOHaFuNjzH080E5DrZdcP67rdnLOe//w3MuZHiJ58Xkbq9a/8Yfk
c2jLrYnfD5CJSbY2KmUoPGxqFZLBTy4p3Hghn91J2SClJpS8b6JhpHqvbgDWq41V97du17+IUUxB
0spwWpAsGrM6VmW8mVW7mexkuG4Hqt+NQwcFWjr65Q9Xpvd2Lrk+5fmVEVnNBT1REB3lmuwQ/9Rb
QpunHjdiizICj2lIo+YjObf14iHOt1U5Po2Wl1AHoX53KdpONEHfEt6mbqqHjUUweOPm3tFr3eF5
cLP8ZCbedIrwwsIsnVaGiMsWnF0pd8aIJyNG9ZwBeJ/aL6v1Sopl60SHJZ6PbnsRKcVP3UluGnON
9ciZAFOsfLw01C/qIdnO1ZhfaX8awhRM/sbpvL2XobFrYuF9mtyvdnVLDjvoEtfbcCAbbhfqqhz+
9tTxgO+7yz41FkFHtIBLYDMMo8XWwNpTJGsgOSGa1EODoa3nQ2ul7YU1+t9aM8Qy49l1s/5k2tnM
NZJrWdy78xXCiIbyYbzDrRBvxyk7jRbzketg88LJhBCRyk+ySc2LsQBMPouzutvsSKVX8pg2Ul5D
5b/uRk/dzaLABea2n53QT1xu6xu26Ttk3ynihYYI9ojvjTDjSphRvBOVzy87J83utUG9DBolhUgk
iJTTiQAVTuEErrN4IXOEmmw2CZK1VxhzEk/t88Wg/WzTxek5kjLYjLovS16tosSxTYnmeSCruhvq
dngYLPuq9wSfFZ6HqqkuXMZ2i0r+ZGV61CpJr5x4Vs8UHq1NU9z0nd9i2qQdpOnXb+Q0fVYLkTE0
nvLZnksaXdpLT34r0MUvkEiUePFbijCVzteNoZPHaNUbB5D6vlrKg0tjstswJYIaM02bZ7XIKsxq
/Vkk2Z1d2cNt2qEy89UVI25HagDPtWtha4sznsm+AUWZfp3tVe7QXtt0uK/dlDkSp6BSUdYRPK40
o4bbE60fEDGLIh+fW1GWVySvBXRL7ILWyvBgNBf5p6R4d5nG56T7XKw/OqvzTXX2y5CqiE8ElRgv
yx2Wu87Aw5ZV9EzpaItzQbTYddk8B1lS8D61zRQqq1r3eqHCnkyZvYOewWroR8lmIVG/L5eFFvIa
O1vETx/rxBm+mCKLfE8172NCe6cFDMWJAk1yT5rBektrZecbKkbm9chk8E0XpRcqzu8iq0VpVhR+
irB2vSpyJpR8r5JBZTrJlyNy52AiqHuJcYJfu7rT3z5Owe+Zrw2Yn3/HvKYKPW+aP2zyHu9Lk7eB
tiMAsDRtN0XMCFwbM+OXTtuxtc2j9uLioXTTr57aw0ahLNmgHq2e634d7xurLJ5BkqyB5azHhDYl
zVOruhP1aBIcyXyrC7LVeREzZd7KL7d9M78tbvVEJgYaUbYKiVAwuh7b/HNKqE92aV+GrXALarMF
5HYUF9Y7XUV8boOwumdScPT7sGslxllMLHdzXlCtsKq2va9WxxFhNxWCMvci1NETs3iVY1NdcvzI
vQ1wNPdRERZjPq9qhldXCAtSpF1RrRzGIxmr+tKqa7HpVCaI96SlRf8wpokmsy6eQpxe1lNTsUmN
qcUykJbD+DEY3uQx/zFGBzNvm2eo8PajMmu8PXmTrBRbqE76h76OxHs7pMP9aFn6QUiPCcom6R44
inikaConLKjEkzKNoyAymRZiZoiulW/PN8ztrVdoP4cLhkWavR2t+ROZw2cERDxiQ1mf/GaWF+mq
53c+DyqXq9PW3zAMce8xKPYT839aNkXaySeX0cUxyGKLFXKMkZaYWt7m1b4+89vmrhqZ1LS3LZKS
EFR4uokj/yHL8EdmxnVLlYnRGHbiOgqHHvzN4BdPzlJEP6menN0ixaFjLrawvzwPDh0Vs16Nmzxd
PwwLYL2bb5IEqQcTLNFykxZ1dMlYDpbbbDoqc3z3UNSXAZ0nVrxUNB/n4+KJGIl/i3GIKM+MtoYu
hEtRbqjf2zEi6h4PzfnxvbJbFKx0HrMpZf9izmov1th+UlQcNxwj5JVRsBwT8ot3lUuL3JLrloHx
7m7EyPykeZ1KFv+5fchcimhepnxablX3nuqBuvzANhPBitkOaw7kPUPAmNBM5RHk9Bf3DR4kGtHf
jtt9LIW7PhXtMPHhlNjdjEF92Rgst5y9OnZQ5C+D5pDWtebJrtfiwc5zd5cCudho5ksZYh72bmJ+
uJnx7Eu4IjRbq2vwBuoQZy2reh3Nr0WUHgw68RbvJQKoyxgDPRpWVkm/YojUUsZzyndMC26xYvx2
RfU9ZgunlHVi0slq4r1BLE8GWZHFX22Xv7vC07htQXMxv3spZV7d243LYJ6ykttzlem11eN4qmhN
P8VOIW8m4kAHp1gYTHNmM2ymWe3bos8+x8qPtmNnQT0DMvA0xQVhFwlx50eWheRVpZS4txqOs3Ud
k/4pw4TJ/NwZb5b4wshxTlbl3p7ciV0PDXFEz4OmY3Eb1zq5WAmaMVDfk5PtsvjG8Mah3KZribLZ
GgQyZS6U54sw2KKUkbLF/WXLxL+e1nZl3qqmkZuOZv1Egr1DyQzjHERvsvgNy3gqxVbVKPfog9oY
mUT2Ni35QYp+65rRg19cpt5K/4ghYN6Kfm0ZPPbGLCBuFR2zYjR/ctV1BzoeJ+qp/YWOU3kqGqKY
LcO2B8any6PWzXBcB9f6RUkI3wkH4bPFsfYLat8OA9dl23mBt6ZMqlFfX0LuRl0wUnO+jAeGSDne
Z7G/tVK4cVrNfbdVBFGQOI9uzluKYzFg5I2RvN+f87Remjc9p2Lb2P0+Rhb+MqEI5/lY0qnc8ODH
G8Po04BTFKUsPmXz3LOLTiUvGtGXXCuDm0cit3oGVrq1pskn+uL64hF75bIehevGBadvKu6Zb8tD
07U9E3/n5LFiLvzXpMlstp5E7aJIqdrEcQYUhVBCLf4grEzByiyeuSkmI+KDM7xns+/ybZLU7TZq
pPu4ODGtXlhnOVVzZNvCi9xdXK31xlhUS62aQjjfPPTLsfFk2Cxp2wSE9pfHYnK70JFZecP6j54z
5iDX9drYrkWZ3lBhT7Gj2vrdymZeaOJx9Y+FIvs9r8/QztiZdnPdPtJXZ1CPzs8UrhUHDdVzmgMQ
Sx0iauW1SA72ujhMJ7InyVyX10oP+iKrIL8R1mXa1eZSxwbCEKLkB5iKWL3x6QzHNslxiYEmJYku
pl1DI+cy6obXRuJiL5jhIQ6Gcf5gw9s9DmXEklcZTnWzDKl1OGfdAoBo6DxAZtG4FOOFyeZ80fbO
ui9ECQ1W1+LE1AIdk8lZd0PnGSeSTmJLp0AeqyxpAbYosU0yVFph4w7lS7c09jFrvHUzeJ3PDmIu
m8YtlwP/iA3V0Fxa9t2Um7+caVxziIXZvdH6HyXPLw1CWo3jBLmpL+Ot6Om+OkSZuHy1XIuSmV4Q
bILlJvFiiSpsEkCphTiREGq6B8q9THOrC68jd9A75i0XhrfB/5JzfLSybj8Ok39My5QzrsmksTHd
19z4glFO/oV/VuPOkUqPPB8ot/upf+EHfcWGbIdZX/8SwKOCnK7Pu5Orb+x1p7FKHUaepwA55g4+
OoP+ZICZu6Av5CY/DLDwTiJODtVgcWHwR3vrZuWv2Wvcy1kNz+T8yQEMYHT9MrrS9PFCrvfFtZaq
YgUqvAPaL2K33IvtKyNxcPTxv6rcnp/6BfMqvcg4qA3BQzy7EadDSQMPj6/g1NsxSXVJnG2PSrA6
tYR9pc53M53PB72WYieiet2TGHodo8R7YSHMD1OavymnknFYC8zKYZaa4pkI77pFSWvv+errDREt
+9BH+eM0ckNkaQOknvnEh3Mu9EAdmuoeKJlAgLdGUx7YllvsY9/IUKkYoxvG55S6GTnZnn+x3a7+
/MCg7ich9X6TCJrdWNKGDVCe6LZ1be47BHxkWvk0AO0oO2IvGT6y0TRC2yTfE/DqbAmN72I/a4LR
msW1647+vYWbGBFE5F21XIzoe1+leVnc2FRtTrJNnV27DM7O6dXWtrWHc69tNrPkdiS75ep30Llv
c8Bs+2u/9T9pGSMRXSoyujAnZmExENtayNkxyS1e+0TY+0GLWodWa7dsQd1r3zvTgUslz6vN19H6
PjyK0RkPrYo9/oZsSFN8HZlITkd7WW/MuXhbFSQ8l8DnoR+5gHJ5McKh7Dg5p9eW0NBPuS+7Db+H
5aV7qrFY45h3DCmuWPDWy33qAPOyFw484JU5gPCnj535nvY0p43FesvsFrHPRDRllXrTjAzc+9SV
tnx7khNxQVBvLPut57XnAYr1zhyqh9Zsj23DkiTsxSfFAPuhVWazM2N1yX4bRCJ6yK0P6EzjngGe
ZccARPpBf3AIKHNdFKP75nbjqee43ppmsZ8Q+eIoMR/YK7qbAS/zRenWlCkqizvWpE5RhBLXjaoD
nmX6xMiVRt3fthUd+l4H5eQvhyEfjQBQVKDPEfUmrqpjQr0vJIw87pFF2nfaUem+iKJl50/NsnGy
7tfk28NNl1dGUKXei69YVao62+cREbqMgdSc8/ihiQodMvtlMXnTPU1ltpM6u6xL/UUyx90aTEUG
MX+v/TKn60XVtS/SrPRd2bmPfUSqwYZSumOF6feV8sbrgnoBo/XiMKi2O3JF1+SO62UTKY0rkSGC
XU0AKTAyDOVD+f/YO48lubEty/5LjRtpFxow63oDF3AV7iEZghNYSGitLvD1vRDMrMcIZpLNqkkP
mkZLszSSAQccwD33nL3X1i7dOrJ5lyrqE9u3J2tWGGlDpu3KVEcn3EyrpGKyT8rgkky8fp0lJc9T
EOZLvReSGbdpLkPpktHJ8rzoA7HD/UfqeCiig5YF50mJZNwNcJXXGc0/IAb0zsFdlGnmr0w9/gJY
9YSMRGydugNkUdHicfuaLb0FgHVCjv4ciQStcx235mOgR8R8hvl1qclH9NhoYTOku0mOAiUIJsD1
pawws9DFqNsaMhq++JKQNjoUypVmVfuApGziloxkWcAdDYionI0u0SrG448pr9paBfIBggIfVBae
cwPJqKCwdvtxFbfkzCciOQx5ftfVaoymWaA+MuvoTCUVGp7AeuCNctJ8RhrzfZJvdcldHmY4UsbW
uaTwEGurQ27do+rD8ilXPOlwZBFdMqvvF+htA0hS3RvuFefVGcNnPSqsRZ+M+OoDB5ZnX068ep3x
vKp0iLg8nNRTEWH1ubIK3fbK7InYm/DhjL7ZXmUt0aJRek+QSrWbMGMsM3SrfLQzoZSXVm5tUHlZ
b44/Ayz8TVJOgCQoJyLihJwJ18dyomGxYM9TbxTLuG9NLfiKBiNgUuej5UvPyj58tlkUZ7X8SBkX
q/dqxoXvm2Bp4TWYVCAmhYwPWtt4BhP5RZ2Y3bKVOj2DCOOChKNu5/kN4dXhRhry0ASkQ1cwYrxp
1B+rxNpnfnum+l/tnvtKl9FrmhXRUpnvQLwpiGtLHBslNbpp5u3B7LCW1Y6eHKbQupQ9X5eLp8Nv
QkqnLMOYOE3r0Cb7vE3igC1nvtZ8L7Kym8hyd2qCJqRI2fdhncXWINtx1hy5o/7FCvU3sj9U9C+z
rjw0SaQMrfqs6wrlzGm+iqq/V4x25cLfWJl19WJXee+hYkFRzV5wrU1oasKhdMMFaSVPrLMxFX2y
HMhw2SY5hEJ4dKuwlfmqrl5rQ1ujsDjRhMb9lKJ/lPdabFoLOFzBYlaqbWPkcMdoCKcztdLMG+Jp
g5NiGNwtxp3SxY+F1utbtz922dQRKhs8JwUExbES8mwYG7nqYpl69L8pW5qFiytGjcQBD1HFLnok
ELSuYHhYpyyzjmE34rBJgNG3ZcgkXJs8zbTEQ8SswZGaue5Kv9nqUFuk8tqQFcL9X8kLUvXWg1pv
tORtnG478dATX0xmCBurNF9lOrFMZu45ZUoBiRLxwpoaaD2JaAicwOlYgDpq4lTZBQp5O850xqRM
vRGKMS1yXUlfwo482wwnxN7W6umSdqa+ihWExqGoU1r4Sr6nHPXPBp6sSMmv7dg/tYo1bHqtio6p
HZTLspFfBpJcWzM8IG7j3Q/baeVIBTuA6t9rmBgB2jVr/IPhwUji9Mjllx5K763fGXzQIsxvalfy
piqt7r5T7vEYedoo15RV1kLMoiAr8+PVaKj1NZJyVMaOtg/UaZfwJG4oSZ4tzGR+EhxETXRs17/k
fnECsut7bI9eXOYwYAb6RZqiyS2CDS4KrthE9p5W0uCwYExqaELVYoWmctpbE+gLNN+6N9liQ0qt
egil2a0JmjXuRgqlRYXOiDswg3MYooYrJjEdA1hFW3T0pcd2KqXQLptLjZSzXcTEoFoYaU731mpZ
uh3jleTp5Uh3RZXyGehx4NmlIR8SHnY2IKS6DtcjlE0r4iZEspVuOsCfahytW1ZcE+5HZD+U0IxY
jjy7s7p9gET1ODEp8koYZH2WEPViE0JNR4W2uEb9y/3eXaAB80Y3vq67eALJGmRfmxbPpq/Q+xqu
utasVjrqRnp4zRecYotopG6u66pfZqZtEw3P2CJ3atr9kf0sU8NaEiK1GEWjgEGtzENtsVLRBKsP
xpivg6FDRYZDhe0iD4JbGYBS00hn1YsKRHOEQMAGqPLCWNZmPpgLCxF1t+h6myBo2n/Qt6a6PiSi
n+ibALAhZBcHpB+gJEOBXJR5vcSgwYtXpfJbT43anLe9sMAGKQpcLpZJnR3XdnTaekWxhj9P0bdQ
XKqtoqgRMm+Vugfb7oDQcmgXVl24x6bqUep2sctzjQCNN2vsoyJVY/uLLVmnh851lwXl1K63Yytb
TpUVYjC1u/zoqwUvJtagYC1wemzika2zWiXjisO5FzG99ycEmAXVndMoS1Fk4PfRmHeLqRCPRtGd
KRluCSePgLDr4Z1mkvjcu7zme1l1Xm9UwEOl68OA4hCj2l8jD/Rf+XJhLuTYHRa2g64rS2Jxp6QN
ICpqm3Lh+2n4WlTkq7kdHTGn68rlxIV8NhtDnIVo9B7raLI2Vt4O94Ut5W1C73lJ/nnhkRac7kOL
5j6yDpN2aKQ/aFBDjrSEzE1cU2h2vAjPfTcCjdOShJS4hPY1mvXUiwZkq8s+YWW6IHLGTg9v27gw
0XfH/XTKqyw5pm2beKpsKlTXZnQkiqa87+zJ3Q9K5nt0pxqq2hRpSeNrRzh19Sqb8segqi8IymxW
oaCX1JiVsgtJ/ThxQ3Tgmpgn8IWJ4pqyrzyQBWQ+aMire0r6YLglKzLed5mh0mfyjfOxxHow03QE
aVuTcTDREV+DS4zOrFSV1B15O7LUasG5nVIPp0VgbdrUQTpp184d3sj6pTebbpX5TuEVvjXOPp3J
66eYRGm9Y1nEk5AFmXplwEnfaVrZ3OeaOZ7BMygORTT5L7VG64QeUB6oFn3E2uCuzvKXwaaRbUS2
vionnDeKKnjdwFp96aCqEZ0GtYFWqX4o5G3cJMqjLVufnRGQRy0T3WUTGMHKwU21ivMo3UjMkEur
IeQNL7NkCaO4SBqCZxZqNSbLFJfibL0lkuCq0vyLCMvrVmiqcVCDzl6O0sypEOz0GXuEtZ+Irt/S
YmglhLWCfCXal1c1O/z1/8LbbNaZQ/d2irFCZr2bH/ypMelrgmbQg4CwLgWKe1gb9TfUwG8JM37K
ECK+9bkoxzoKwvZf/6gznI/3X3+t+de7cIjU11mp9+F/1jlCzvGye63Hq9emS9t//e9v+bDz3/y/
/cM/A3hvxvL1P//juejydv5pgLDy79UVs1rmn9UYm+6xfc0e0w+CjPmf/CkNcpw/+KJmOR+o1Vle
gSLiT2mQi7hirjIcQBogKN4Bkn9Jg2zEGpYgNwNogsFfQGv0b2mQrTsIPOBuwMBEJPg7kgzTRm74
ndjuXX5kaRpQZKg1DLk+i8iSIUt6GuPJBgdgNLuvK96ibUJd0l6IyGE/D09xSan55sD4wkFUK17b
K5fSZ9cVj5gMwpLKWILgyjtt3PlkPO1g3Q3Y5RqbwiDcDHmlB4sxQI9QqPoT5v+ceoLqFNL/1yLG
VRHg6KbF0p05kYGnBN7i0tDFZeL093kGVdL1h0e1HGbDWh+82ZJgmGpE5qBhxjDp4a6Dd8GITluJ
ynjTl+l1biumR/d29v9BZF3X8HwXHSVXjqUCRMNCTcOSCCjCV9pB3ATAG5G888CnQIfviPwTLbM4
hMWbtGZIAzkmeR7bsj0b1VH3+GPrSJ7JeFnGJbQJnTpv60OvWzlJxtI80CZaQFM/2aV6klzLozMA
zTSict+j9t3oDq2Q2Gevo1Q47fShxEiMncpe5GFVbEK9Nr9WfqevatGKY6zWpzJWvwiQ/CwxibWZ
ciV4c02lRuHv4gLDdL/sxpK3jhtrD06SNiu4Dsx52O6S4p4r24HRGBbS4T7IoiP21skzMsP8giX3
C0o0bVsNIjhiV8p2ePu1x6JGLLGqxtZYRdhavqZDWyxzFB9kxyR9szdl+iBw1L4g/2rOIsACsKCt
8b6olOaJgu8RXWXOdrg08KrYekVBrdWy3yTT2EmupouEgRrOXsa0PnawMVBzpNhXmBFUe5tRHTVT
Xt20sz61tBq09W6+bEotvZ8MP2M6qnb0z4v64DSD9RLUtE7y2kpemBYxJm8pJLTLkKaccmwHeo9b
VhEINW0iszN/wAlGCytM9phcY5AMElvCUtZpumJhYLCG3DXf9vDuyzvfSZOYqFYtvwoD9lQLTdJh
F7gKlwW6yzNGXPoZPuEr1HdybfZ9uMxzu1/UU4hKgFXKGtKT62C/VyBZZmV6h5O5WGVjedv4Lqmv
9XiN2ty4TlK2fCQ/0viibKGD3DWj3y1FCGrgrhS6Ud1j4iwYs+nOtq1Bhpp519xJKhAvUikJ8ZzG
5SpxlenaahJ/n0V8gUFgjXfCHxpPAnm9jgmUO8syE/d9AfgF2mzeLGtpOgcN6DqVl9N7tllpV0lR
p+cg57N7NBn6U9oV4gzWRayvo26Mi3O2t8hZ80yPAKg4yl2RWRKJvoaKZcTfzrMf9wOagEyJWShF
sS3N5rLG0yL8XiyJY1SXdotXwXK6dDWp6oxn1bt95AhI6WF2ThvqPhFypfS22CrDOYVbt5Kmkeys
2oq2VZ29dnKQS8vVc6/qgRoyL1zA1epWeq4k7K9UdwnkUt6oKSY6krphmWjIbqBbxoFy5UfBic72
C93X9rUNa/CPYFzClHFb4iv9wVDDUPmSNBbSqrM6UNK0OZVGEpkjlTU94nHd2IYZuXRPfA13ZzOU
3a1w9MMECvaZlnHy0vqpdW8WuXXB3t3YYzNdtDTl2CigBg7mAVprSUxzU7qtKvZp5VRrqLII5byM
I/O5RXK5AHxuMekoN3nYu+vUUCcq8LC/bUKaTrlyZVXNiD/UYuNNf3E4duh7Fmkex2euk4QP9Cj9
cwIc+qMfZcGx6/IURAkUZS+sFXbGHTPddaPoHmPQM4xcZ61vH5wO/5WU+ZM26jtgSRjdGpKiu5Iu
eySjne/X1zJIcSm64tKc5MFnqL8ayhYnqFmRZoQow1OSKtkTelBhoYp09q9BmbYHsBbOBSxkhmth
2Z+7MXslJdPj28wW+CRTAVRB+Ah6SjUWWCLb2sT0i52toFEPn9UmHVBVi4L9ZjasyHR6Tk3jUpYN
7iahD/2uRIy2Avmrv/Uge5W0Y7LU9eMcn2QtYUsfJ8PuGRmpB74vhA+WKHZRHsmFWaGS9zEZ31hJ
5dk0hc9h9ubbXAr5oplJ6uHAti7oA6p7CTG4MWjD2fVY3OgWW5SiG9plKUxsQbRq6fvXwTbrFQYx
vV2CPNWwcOWtuE5peF/1jaRDJat7dBDpoa1wpdpB8MJ7ypMVcscKGtZTIWu2FAywZzNLNV23qntr
Yprx8jz0qA4QQ/XpXVBGZNUbJpsti1JZ4t1EMii5H6VsoVRMbCCB66Ge/4ppPsLDSCNd91PhWdOw
yWy6GIVsN746pOsQyd95y1C01pIvRtoHG/o/EFUqQmod6mevYa28sdvgi29UNV9z46wKDME9FKap
H5LrvomB1RgDsUC9mW0NEODLgggorxN+DkUIfCuoCeYp8Ual13oKZHdqXA35Hr35A6MIlyaeHHet
lo+H0NHUbdoNGPAN1jFCeTnRAX5t7pJhyN6YUZEQSz4iMpRKuXSILeGVMtJUi/3zxFdPiU35UXSw
6RJsgwvH7usD7XGMq0BVrXriTdUm/k0nJy/ujPtpynAy9woyllB2DTgbq9HMGDNBHxq0E/XQZOOh
jWoZ0n7zhX1LOEayQUbSM0ulGdI+Nk3JgNAtzgEceRolBl2iW17dOKctLVq2fYtEk0YO6Yth7KGn
27Z5b9ypLdu5oQm30nWPml1dFvOog+yQo14YiEAQ4ZQW7OOEt000rvKaDrRA50pIUVDjHQRmnS8d
NffiAXVhdMey+tizSY01WKLsNa3FyG3hyGFZEy9OrWWtR9GemskveTOGB8sdd/m7EQzEWl8/M1gL
jwF732tlCC8oRa8Y2YdeaJNnqySFYHKcMCjTWe2sVUpfYsE9z5uLLuxzVYTqdcm+EmchdVrI/lob
fPOLOZThyvSrcRWgJrketGyW3LivpsvevVMbXjLSeJaz/rWQdn2p1HQiYCoToVgm8RmUO9HSnSAL
BaKUOyKFgwpI4b0uO0T3mFNxsk1HAOFat2odWSQnA+OseUwwdPnxQjdlDP3fbQdEnhFJBzvgMXF/
x9Yzcp9HcAnwH963Ab+1IcJKxO/P7ofvtzj/vBP68Lc2r8XpMXttPv+o/we3SxiNfrZfOkXPj/Vj
0H3YL73/m782TNofKMRtjAqI0rEszSFUf9FZ7T8sx9aIHBFihg7OUXp/bZjMPzBfOFgbNEItBMik
f2+YxB+YHsCy/Pc2TB+3S6bJVs0VFqxAjs+2afbkfMfws1Minw0IxF4N2HzRMD26tg3ye3U/T86+
uzAX3/wZ/8xK5UgmPtI53IVgO7aIn5PQcB2WZkysgzfYBYGG7WXM1ob34o1R+4fWVra/ezguuaoZ
GrHa+M/YV344s6RkKjNEZo0dXb8hg3qtzyrxSI1TNEzpEaHIr1KH5p/4vS3FnL9kvmGBYQG7wuet
Z4+uCsgHRwwNWrJDU61lj+4EzsW3Z/Hbjv9vrqT2ET44X0pbaDjqiGtglcea9/HczLKo49wZa68K
5j4/5dk6Uls2pUhTxj1QuwSbQNPemGNcssL2u3AcrvlJX3ujvIextskLVoOFPbgTkpf6nGwHXPea
v8NhmlyZaN5/EVym/vCJidXR5rii+R7jCnE/f3+fxXiN4GcENELBb1hFdTZmzYUduOMZnvNFH4qe
AFYU2lk/ZzUNiIN+fje8RyJ9+HLmDwCxlIeNvsW7g/H7DyADtspF6iSYBfCxLnPeqYeZxe25sl1F
s4g3JAHRnXFnnbKcMvsMzNJeBuajEMOhCKSyxJ3/rBWQw37+0eZT//TJbFCWNg6p99jqT48gAtQY
01GWeT40um5NxU0TMdBNhsUwNJZWUU7rTC9rnyB6czBWWWno37pd/3hDWc5Hluf8FkCFqPFOMUEL
89Dw0vv+8sSTXRgkZUdeNnTBG2wS8+s0IjJcutSyO4WcG8Y49ZRc0P/LHhS/vvGHaVr5oMphwzD4
XzMJ5bppjnnFPyv3wpwwzTuu4el2f9Ph5Fh2fRCBc8F44pYFhopiN5pBci99j8mYc2M0fqisUUoZ
uBAyrQcGBeEEVcMIo57AQmXqENNWLJK+0YsnYBl2fwU6X32CpRufGNOA1FOxRz8QGtHeNfy6Uwpf
PI0TAATqgxo5cq7bE9uBkWkYrUzwkCXKUa8pYxiFXZ2xHbKaudcg8oOZZfnJHsasXoTwll+jaeZu
DCRPVEu7qZPHRmn92zrJxx2voURfV1JOGxJJYOrkFfkbkQ0/hWaNGm9GX4zW3rR6l5lqnOxsq9YH
dBxWfnKarFj3iVK+ZhzsRjdTi8ABOtVnYaU24EZE+8YAK64WZAz4pxRyzx2KvPoMNykES6McK0AH
9GA1xsRTDyO+IwMQ1Ez7FmrDuLWUwr1DQom+3pZKdp/bln/KJ3c4qnZLs0BNtV3aRoi2lRJtLfxg
Wght4rQJkxTX3Idhi3+lx8S6BWJAJYjOrscakXWmXKZu5TNatNxhE1Kedei5HCalTlDCbyB6B8YC
ABo60lrzVEahch50ZjmS1ZSXMPYDiGBrumr4VlGqTgQO6HHYelzLuaVgIInYZ5Wody5sSE7SJF/E
WrE1qcZdVZsqoUQsJys/akNzScFke6HJALcnvYUmGU0H51yLSI0g4EQT/qrXE/aznVVMEPcstQZ8
1X4xAjMWcIUa+agxEwHhFpd9tU9qYuXW/dSOwXFqAgUOKGrIBeaY+NJPjNKlO5UpN0HhEElSV61c
5VWu6sQB9Er0ZE6AaxjQpSjlMhvVlAf60cS6MfoQ+FC4nHBupW+1PRqvTuujMWgqNUc7ZUfbCXHF
sTKd9siFi9/QyJZrc3Qu/JH2gJ4GX7DEHZMws18mF9mFbplkt2fJQUndbhvpqEWgz5TpMnNq4xz0
LxEBROcuoqlizwd1b1V0vnU5uj1RQtOorc3EDVYGeJHtVCKNHFMjPoS2xoCzw9nk6AAuQoPBYazF
7KmA9X9pKrxtfpzfKZIBLUCvdJsCEllmo2+T7WI/icAJPE1GBKlYo4/koICeBFvyMvCdBoODMzDI
J42Dh9W4LHq5h3tqHwajUrdKGHbIyut6FxeWQUsKy2+hq6dCCfS1onXno9rhbC4QDLmuF8SZJByy
VtdT2E7bSXWuFWT5qGRmEoxC7Z2nAE4LneQDNcAW1LTqbujsbNfi0zqmMso9nT4mChu3u9fA1Czy
SrvQhvgtVoW2Y66XUuUr5o0i1HIXT250kHHyVAXTcBS5Pr3JWGVYxXvzHrRTuKuxeq2IMroMQpw1
up3xJs8g/7JlZk+DiztCAdnWez2LEWbHXb1pgl7hwSVFmVlnN9GGRs21KrHjR6shS+9A6+uEJ0fn
mgzLVVMWrrvAUUdACyGOVG1aW6zqUr0aoohhGC4M94YtF7SHId/niUof2gyClLsqq0/s1sMrQo2W
thE9GIlmUBoV+cEyEztfingy7yqaEyc/7pIDAox+rdIMxTePZLyIMMwoQ2Hv9HE4Kwdm7nmRRid0
PpcDWTOolicqyHVp1KRRNKAW+3RENoNmde4vNBuh4WnAQlSi1NHxsWjk/G2Y8KarOkh3WQvKmCAe
tLhl8xIbSJocra7O1aQmft5A27hhJ9a9tTR75yTimJYY1MZ0aw+UFSDdQC0Vxq3MQ8aljpzODGm5
l3nmjnvVIlAnd414byPEvw15WWyCoNA2Sk2UBshUgn2q/DkBDX8+IBvaFMU0sduarlyQQSRash3s
CrAdmi4n9DeuEZ1VOZVKYOvG12wqx3sUXvk+BcnyZNWt/JqmzrSGzx4jnlcKGEhtjp0PxwnN9DId
N2WmmxdVQVWIv7O9gU4zeeTeDHRoUoiTth6j9qvwSRrBuBtCF7eAJgpJ36zot4Html4r0XSoCPgW
vh4+QOfVN9gJJ/oNsJFOLMlsPSPEkiaakTMxyxUdiK0LS/r8/JAsryhC2mro1VOfT/u+QKWMXnhu
K6bLklMo2Kk+Nbye1k6WXzE/Jv0r1S907NJ4QerHrBviTVBpYhmXRbMr62Ct9lF9gcLnvAyHa/Jh
tUNVas+B7tSrHnfUOsxjcyVAn5HOpzJ6HOkL9SVwF6g/y0ypcDkM9XntE0HiC1qokGEZVz5H6kj6
UwIa1IpYt1NryJdczq8ZdMkLOvLDsixb5VWz46sA5FmAB3ZZwntclwhDkSo30atVlequraPQi9zQ
vezqVNKXcTCbpp3rsH9vAf4CngVaVPKiQojQeTHSAQvK5hPN3+4RMlIzSywaeZqS0vVCpAR0JrTa
uKfasE6EM4EPxNqX9VvZxemXaNYrI9ftb8ohCZaMavSbPnW6Cqdrd+G3WHHXYWLU5Jlb7jm6fmYr
fOjrtIj6ryjhIzouQIoh1RRRdMCioKIQCt2HKZksJsG+kYpFq2jilichwjWs18hjyCB+TUwG3OB8
zfZ+GtXwEs2c3BBOH9irAoR+sSihnvnASg0/X0bg6hQEum3rrNAXgzM0ZvcJgiARwb0KHVtdsUNN
ULQmQZUhhq+1czM0iwtlkh0NwKwubn1LkYT0mFKrtpOEGLsYqyi6KZDzkuPdDHHBlMOKb/UsN5pF
6NTNW9N16PkHRRYmGnemu6jam/Imrcj6jsM6/VpUebcCKslbqFTUs0yvjFNUTYWxT/QAaDH8HNls
sLCZR8eJ4hcrddJgHaDc3jVWq59ldehsy8Bor9wxwzsasT7fwbEylo3R5teyK8jYQ9lGehCIQEu0
Oa8s4T+MCZaTLPOHA9OvYUtUTXnELWg80Q2jwlyYoM6+juXgvKVZJTfc5dPlYAf+FjA4UWmYFfSN
Ji11QbetULEn9SOKF+xkHT3sCVY2FNNg7YzJeBFrgdVfYU4dw1UXiYwl0AKObrc6P7YBfiU72y0Z
ByB+n6hyMKuB6N0XbZycJaDQ5UbAvrxXh8w9iqozCTjx2xbpdR2HFLUhoL7sS2qnEjGg6F/pKo3X
KnMud9Vi3N05auWaK1MGCTj0WoiniAZrzKgDoQN08zS86Ov5ZVC43WgueW+wCo+Fy3cJxO6qQuEU
bMAiK6e2AsiyrDLyoGMsZ2uNcNZ7Ui3c+4afHWKIIubLatP+UmWPsCezqb3KIQlvgLu2kPmr5q5x
aooluyFXbSFEL2/LcXRo9FYdeWhIFKRJB9ktip2hF4FB3Tnp2ACQrVi3uN4pxIi4OmpCB+wWQbte
O24D9o+vNvayMVaxAhbhiKMlNGvy71SOBhRcVzNno5eMqm9Ek4bpLRkT8W7sQyoCCOJKukil2d4m
cRZcZLbDyNa2ZIKaoWZoa4wM4AaAkUvYZjkXAkiYEvT9aoqRxC8kVj4kbQprYE0OMYl1rnnA+cVZ
shWvrid1aB5ifA1EoMMUftPcZNgmI5pAMbILkaL5IjMWHNuNp7uWeK6tNqRZh3yznTaaAxizD9xi
Zw2Nvy6l1LYhePkFxUN4TOqxZ01gEBXkdeX5BLovXd/GQ+1n9Bv9Psh5ZLDMTHjeLt+3sf+/QfgL
PQXDvO/2+7Ne408dxtzh/M//2OUvRf7afCRcvP+bbw1C1VChJJFZNGsVaI/MzKNv/UGXHqCqChpJ
Bu0eHeXEf7UHzT9caDma6wqhW4ImECqMP/UUisrPE2zmCQ0UFAMOgSl/iUn+bC2hQ/nHzsDH5oTt
MPXTBe184UCJgMXAuX7fF8AXYfhmR82RZfM6YaHgCbE7E8zHyEktM4+MCiFPA3dytq0AUdI/adNg
Wn53zf6m4/Wpf/TtcxBnw3yOJ5kG0qfPEdqC2hGJp9frKRkWYVIM+UlYPfmKblSJt5FKFGOc36bP
E6Fjp8EcI/wwuOmvf/5JPjZK+CC0Xs25Q4LChCszd4e/vyCIt1yyOxvD06riWRGaYGaXDA9KzjCk
c2P5ixP/4fpzOAY/nLjlQJGyP3UxfY3kAqb8hhe2tnYiKME4hIS0QioX0CcUIXv094kyPdm5OtPA
fefbY/2PN8Anwsn7+ULzYyduGLQd7U/wqkZjJ1MZgwEAMXWh8HXplREQdfzzq/q3RzFMg+4T3Vp1
vp+/v6q2nrNCDSpXNa2Lu8JKSQDG+/mLhLCPDdr3786ajTBki3M1hfmp01Zw8wYBL26vYPq5HwSy
6k5gmWO42P2iqffjCVk0ui3OxTSJSXqXKX3XV2/cmK6TOye/tNQxZt1YhygW0c3PL9uPJ8S1goSE
cRUoLPbpj5ctH9QSb4bS01KPyVwthL1vFSiZfpekDz8/1A8nBPGJ8YXLMMPit/XpUFUA3zc1G8XD
+4AauEgyqCIU8D8/yg8nNA8hLIupxwx6457/eEJw30fTLGzfa0ZqqHUdVrDIJhxnGPcjR335+dF+
PCdT5QnWVcuyzTlw7OPRMKs7bm+pPgPTnGSUnsbGsNSHtv3y+8cxeRsTlPQeMvbpvutlzQayq30P
s0HGaBdPg20k4u5/dpRP144OUxUgFPe9Tqm6XZGgR+4rNqE/P8rnb4h1wJ6vGonydKyNeWb1/ZNa
hbGu9Uk+eHZWjoxVE5IoCaG5DRCd7H77UDBuDHrTjmHPlIOPh4rRlCdx3Q5e41PTSlQrgCVEJ+5t
h/fFL87rPTbv3214myArFQGiyaxN0NdwrE83A3FCbRiiQvXyiaRLrwkLpuwhfsNDovddfovhWICS
4T/GPs5CXzsYTWn2p25IceDrYYfbwWkm6sPIF2jC4mYq7wwDmfsS/H7e3UZNUVTXjZMgQbHbhF1B
Bt8BvizDZETpdlpeFpkSOasaVHe7a9HVPagaPumN0RrCodDtaukN2YSRMyrpW+8y0SCdCxk6b0p7
ULPdYCltB/Wphwm8HbUkv9UEsAmanaQSpa2uyF/MdT6vhg5sQ9a4d6abM4/ZPn5FKtJwRtUYjkcb
0bGc5Ckeyxc/m97Yd3z93duBA0F8Y91ljvhOnvv+zus6X8PgKAaPCTjCOqkTrlVFjidjPNQ/P9T8
QH68FzgUADHo5cTDc8CPpzUqTpgT6zUAx1cxFbdcZp/AW0ZptXIhSqc4KIbuXv38oD8+WchmVFYm
XdOZWX5eA0l8RO0UNqOHk5mEs6Ar+gWDOXVrk9Ia/uIM/+5gyOoFv1yOKLSPZ4ipizggw5aEN9IJ
keQz7+brsNDRzK1++7yY+giX6RtfHAvWp0ORW2VBgBk9miXhJi6z5IHEgGw7pI3+i1tkvt0+fW+6
YXIQ1idC6T4vUsIPetz5s14Lnzy6itTdl0gbt1GeEc0jFHnndg7NbG3ES/PbZ6nzVkTErM9Qus8F
KkbAlH1iLr0a5H2y0sl2SZdOU42EMxBl3q9/93A8CvPiz/lCWvx8uMpxa63oEArmbamtdax1KDT1
VYbz8hdH+rxIOjx0RE4Iqr95pv15SbacKEroheEw68yXpjV9r1XG5BfvkR9vRw7CifC6RwH+w+04
T4xbdyyEV0SEAlQ1xgNgaB1G8c7+zYL2/Xy+O9SnZ7toILHBGROzu4mJjhOWG8k0/7dvB06ISobZ
PKxKJvUfb3qK+gyJjzNhmswq9Dptt0GfjYEmtIpfXLu/+YKQiPAeZo+oz/fgx0M1pRJP6kzHUkFm
rPPOGhelUZm/eIp/fNPrhjrPzVn1KQDe8xC/K2jpSrYCxr3wiISbjcXWoJPlTqvwqVbHZq2PkxL9
4pB/c1MYKGDQKIO6RSEzn/h3h2TlskRWWcJzGu0LaQXtwU7Drxqz19//stjiUnES/qly/306kJmN
dKvyDhVhHo03PQigPaO/cDMSe/SLp+lvzolihgxkNo/s58xPC6ahD3EyYU3zDLxg7jbA+aptaDWR
Gl7oui+3P39NzJ/84wsRb4WpWSrYYdNBsPnxEhIuqvwfzs5kOW5kydpPBDMAgXGbE0hRolSiVJJq
A9NVVWGeZzx9f8Hu/28CiU5Y6i5qcWkmzwh4eHi4Hz+nQDcXwg7FHY9VXf0ArW3tvFE3XGNhZPU2
jx1Vp/EIbxHVP8geXHr0pyocj0rHnBzglHzHL7TtVblU5zSA4oiHL1eVN+Vc1TZDr7VoEKHx83QY
zr7Zz8hfaaHVHak2M3Y5pR3wflBHln2M0MlKjrZdpS++xsy4EXXFcAZ5Zfl/TUZd/rh338nILLJ9
+Zo1afYsf+EkgsgpSeygdBsQKmrK75YYxc6+X2+DRDbhSODBNJ14szRSK0HJ8CAtFQRTq7/gdPG/
8H9FO1bE9ecltpALaCwI6Nbr398cQ5q0VaKGKGnUcGYyBRzpAGRoIxbz86h3DP/26LIOXlkCZHiA
Icgq3o9ZX32o1VrRYVli7O85s2vXauGXEHX/FCRFhVYqNAANde6AWXqrhkbi3KkmvulmTklXly84
PYic8u+pZaxfZzLeLF86pTZoqVYgSaChLEP3iwWFfauh+aNAZ+dW+tidaKFH/d/oo5aoeGYwGPzi
hVEiYkN46w9kIjEQJziD7j7a8HszNyNRe44J0Gn5OYIG/YEUtc/L5Bgp02mA9LvIcGGdgprjXvci
GePVT7wHVaitqwtlZStE/Gq4QOI/etMEZLcyI3MnR7wqujkSmagbMJhrtmtwuyxXpBdGHIAr7y+N
Hf8nG2ag40OT0Y52Fag65xIOqal4DyBlPir6qH/M1Xz3R1wHTAvFbB6cIAf5FerKyQcb2cugrKDe
HKP0EMRu9y3sbXFoLT96vndXqXNS4zSpusrlroJlYrlVlkFYd7GMDrKUgkx4BqG2E702FsRlxl1s
2NigdrPcVENArB5XLIjnDEqC5qx/nhlEgQWq0t/dXtC2KaCixAfI+0359zcnV1WSpqWhjqm4Tz8H
adQf5FP2h6oM8e+sSg7eUb7hfnsN2W9M0SsclDIq+0vV0O0vrCn7XqIc/mwFGkMRt5d1/TrjO1mg
SaX+NBNvMi6+saWOseND5IIt1wX3GF26xHmRoyGwrMEQlBr/g33+P2ugW/soI58NSJ8Y4a72cbbt
bnItabBQgxNP3vScq8b4kPPCunsfKbBRLqTCTFy39dVdWkUGFEOa3l/aEJy3k9IUy8zQPmcluP7b
27hxvB0mQlzyVIorNodruY9ubTO2Uo36hWdLE4FGQLgSXoPZDqCuNaFHVLuqUg7cPQXEfvoUPU/a
7EBVhjzLdGdp1iHHs0zUEZj1MEj3V78F1llD0R1+C+M9GrqfCqqFztS2j6E99HfvMWhL8BxoDXB/
kvAt1834eev49UyNR4lkKYYl9UUiDuVQKDuueu05zLq69G9kPYE4vfKcvGHQSolKUKZT/cXtJCV1
TqHENt3Au/015Y9eZnoOGayMKlTmTM7gclGT2YZlPbb6ZdTS7lNqNeYR5rBox2c2rADdphWFlAe9
IWN1x2m5cBQEqZSLwdgVOlem7smy8d1PNFdQNUftA+4rgO6rewfcpJjBbgQeXZ8M5A3JAMRQSjEU
O5t2/Xlc+uocAi5T2YRbnTYzK92EQf7QQ+kmemfVBmMY/OfJAoS74wnXQQtTPDLoohlcaGLlCUZS
CeY05sATVa4bgCk6MgUFKtcOeo1W+7MbtC7yJgMtu51FXn8z2QmUN7hLAZpaz9IzUItH99uKIigW
ckTUw7xiQAz8ZXGvb1AJpAaIA/LJKGOtVpiEXHfJnOkXGAghBZhRWEQxtN9JR69Ww+VMeVbXiJA8
Rq2VlV7vfUiUKUfkaE4dWwNU5MADfOdNLcPN4jTRoSWBt4UtZN9t3SlCzdMN41wdGRJLWkiNYEN0
JFJEzY8QgvXJI9VHV/mn1Q1odu3eJCHpq14Asrp9qq+8ht8hXjMFodviapq9L9vaR/KX32Fk7+n5
mqeBqb/U1T4NcjbUQlxrx+LG/jI2T7uRIX9D5l1Lb2E+1Wwni2qCABLk9ZMzADcTwc4syJUV8Oaa
4EFKQYEjYa+sWDkwf0uF74pRA/WUg1g8lsOQ73jk1fHGCk7CqWMhqAatLhW0p8s2g47ZK7sJlq3I
sY+DXv+dIxF3uv2dtizZvOcp+FDuITdf7tqQVehTTjSm7Uz/G916/1thQwgbz4Gz45lyZxaeyZqI
74wK8B+el6sIDP1+rbtNKrywQEMyHYuIOWKbZlwWTy+ZYlpP6HejOIZc8fn+NTKlJCtaVJnsdbpQ
duCSRhTsPL2xUh45gfOABmsOb1Xr72ynXMTVIm1IHOgGs0RztcjR0cHag9v1wkFLPkwQqhyhBKi/
hkqVQqnUJ79uL23DHelkoCjDPSBTy9Xna+chNyBGFOCdlfZk9U12hmhpT9/otdK9WhYBmHIDjVRa
+uthqyYYe18XFHzQea5hUCkTWz3DHdkB38kzhkGnIQ+Vw5CWMAapQWU+z+ZUfZsjo8iQssrgdiHC
ImijgQv4VQxVFiB5rcJ/hLYvzIYmrDJ7AIQNz5YpDOGQxz+xXV96tin83qAnC142Y7IWbkTGRX01
eILwx7k39PAMFwxPcVplh3n9gIZMCtefB93zlS4FajC1DC8k6uPtb721IGqJFLQJCgaYluWCbD1p
dA20I1UZjTHwIENHw6SKFPVR/PAbpmR449Tomr6Ocg2v4yzSYLl1ez0/QYjAgCqs0B4MePc+Xdk6
jgmGkEejibRaFNKTtdQ+NjwQpfO7ykAfLUm1bCcv29o60EhUBEgASZ5XVmIoAYmyivCMCc6yZLAR
RlRDiGnDVNkJc6+1hfVZkVJSeJ7Jjb9u5UxN1wxQchsegwDtZRgs99yCaT0bgdYAMxzzJyURxXsL
8oIv8GZMEniMnAPKpGdFmOiJFKlxf1Siks9FzB6T4hiro+AgfI5emmt4Rd5EHw1ztH6kSjU+cM2g
qjMr7c4luREFZeeAjWagkNLHKnHL9RTmjCAyPS1x1WM958+drQAXhVsOzeG/b/vqVghk/IzvR3kf
5MoqBLqd2ylM+JtMZHYFHfdQfG5j199Z0pYHoQ5GpsLgAuFkde9HyZDPARVFj8HM7LmfzQbYLDh+
NCS1HVMbC2LcjyyDIVAIX9aXf+DmfTn1mLLT1vIyJcV3cmHtJNdXCRrjs68jugQuRmjXrQOjjFNT
GYkmeYJAcWEPCNKHUfZlFlnxWIRG+RRbxV7zbyMHkE0RIAsuCTCvpGUIM2PbUYsa2pwxmeFIiWFh
+0/HT4FtYoDXDPJ4JqUYctP9n6odzz9ue8rGN+RJxoQ6BSygh68ijW/KL4U5gj+GFMgDkkzZvQzL
l8xSDC+0w+p829RVGs7ugn0EOGMSAoAGLRfKFQyjolxoAshAnJtqzizkaOjNPxXgdvSDC+3aCOhZ
7z45xtCMXgfbir/zKza328FbeXHwvnFWThsWedEWkwarHdomcDumPiQvSQreVtV8ZHBru+o+k6SX
JwSSxeX2FmztNp9TDmfS1qbatdwCEI0VtDal7fWt3nhNXUKlpljWRRFwTt42tXVi3pqSf3/zYZu+
b6nbNbbXMR93VOcRnaMAVZX7rTiUuATVA9LI9UMYCrteoA5gebYfTw8GU8Fwsuv/o/76f5bsttZC
Nq7zP4ZbeSsu1xK5Q944Kd8MMcDpsRHxd1m72jn8e0bkt3uzYYOYoUwp0dhA0sC4qOb4os5OsPNV
tiKMg4od/V2alJa9ugXEBODUkECfZGjfE7/9w5QwPt0y2hUM0U+jS7odl9talsvzV4ruAclcnzo9
dhjAy3mcAQqOvlHnT94PtLPynXRvy7NdgM+gaWkfXpXbcwWFjDhKMRPZ4zurBBVXzb5yCdEp3lnR
tSluT6DSsswDC8Pa54JcZPYEc74HU397kfBe2G7p/kOS8vdt7960RL5CY4Z0jKLS0iVG+ILHLFFM
iFKH6mzlsNdOWmWf2irfayTI4LfMkFiUAVqI1I8Eff2aQOdijkducm8aLEYGOGvHcNb8U9cxpOuj
jnV34ow9LBEI0Qa+goKnRQ23U4u9gJHkz7JdCCWqzpQD8OAdn7/2wNeu1qv+KNO/6x6JzbMyg1Ua
14jT8EFFRw6Sephabn+rTSuuTrkKqJd6dbJsBl7rBoknLw4SCOXVrP9QDUO604S5vsOoceiCIMSz
mQxhdX7jWBVoy5uWp81CHBAbQlVvCHovj6Phkg6ojg9jA/9QPegPg0ax6fYit7yEtsx/wyiowMlN
eBOjbObERG4PxKh00Bh8hlZMbboKBi2/8phF8ncS9+vL0uWQoS2MiDRFfakq+9ZeUWdFwWPI9Ewk
Q1RET9QiBaIfJH/XPXWrE9gH5w8gez5cSbW9F1Oug6W0DqINzIFJrr6yrhV168CKw/Fzzal/TMge
hsdxgI/M8+vQTE9t51p/21PDU+z2Pm84k+zBo2DMA4nO/+qehqEQNTxeHp6u587JtUofNY5krxm/
EV40zrsUSZbJyLrKD3UAUxhpaHoNS8VxAHXouaEddYZMdxxnyxQqywQyeeno5uq104dFjYoCVE56
PNjIaRdpjsSoO7+EU5nuXKSbtmSKRwVTwhlWtpDl4CFYZ5YHD9x8TJUEbaSBK6+Mxr1Jkk1ToAPB
4AAtxkOX/pkrpQRKl5ZX1fDxFSaT7klFemVT39hxia2jAL0d1R7wS7rhSmd9c/RqG51iXdRkOq09
fdCDAWItH7maHo6Er4aRlw9VJhhGK3djzpYzUi0mG6AeyRtotZ+TioBGP0leTSMyz3VRZV5sqdXO
+raskA2DdaRcbGJvub60tLNootPhoSk0nKsBArVhSPaar5tWUM1R4UiRCKbVjcqrogur1DRfeUs/
1oaRfVC0Xrzcf3yp0nPt4On4xWotgyMHBmPV8AIlYF5DHaIT8ln1TnDccD4UCaQ70EYmqVsFibwr
EQBWzRgGfjs88oJh8BEYLi4w371tXGmkHxZ5CAxBZMDLj0MvFfJX0cSeW6T+wUXz9yLyca9Qe/Vx
sALpLOQ9JDuE3pUVUnydC80OPYJS9TDYU3xyZyfZqW5dbRtWZCIqW6kAvtYzV0GjqznT6KFH4tWn
hzH1219DJdmfI7XZ6w5vLQmsnMujk0v7quoC81/DzBWorcqPil8ZqgKHtA+Zjr3tcNcFLlAS7Br9
QGhaeEzLi/tNdIDeu3eTNom8UVaFv1ZObGtw+EXVFP+poNACPbnSxtW/ZRkwm69NxZgfXbMV1bkq
rHGE9dFXlUvMHGz0cTLdsvq+8wPlwVrkl1T5SC+JH9wz9IJWzqpCsJoqDc5aQfgLAxF0fP+Iya7F
ybXHXquPYWX26teZI1UjOKZM8cuUq5H43OZjP0AsAwl8uHMpXUP/EO0mEuDSYORlHrHctSqO3QxJ
38gDRwvBSMegPeoJaE1NnykYOtbnyGn6X7Wfmdo36IP66ntp2qVxDPTIhoY9R8TwjCydD+94RF74
pNlFuYdCv8r4+I38MiGRDJRp1jgipXK6sDDVyAvqNinOkR9o/dEx+3I85sA48k9anpkmuiBBhORn
wG6hyjqo7mnnA8rMcvkBcWAJkKGaDvp+nQzpzH9ALNsnXpEUqBbkEV59cAQc/j/8oBvtL9qoF2g2
KnqEViuSp3AP/SwKtfoPBBd1op1v/56rTJS3PtVcwoEFLob0ZfnpkkhVGPcvEk83JwaqQxfKm3n2
tY/QrEwf2tYvd5zl+iTTvJU3LxkFre91oQrkR+eUDnefq5jBx6zV0l94+t31DNkiZlwNUBen5IqL
DWgk/ecwzTzYNscTU7ozMslqe7m9ea958+pj2iCeoM8DScKYweo0FjFUr22uxh45IFXF1IrQJq26
PptmeBtqPXgwJ3twjiYcTeYTpbAyfTQ4KL+6vJzzj2OGPulD4fRQCQS2jTJbrEOOfdJbAUddrGgG
n36AhxO9GtHa9V6ucH0m6PayRwA6KP/ywl5+/MmGdcgsa6lPFhTu0dUCKE+DzDfVo++UDJ5QRLV7
KH7SoILottGtoyZGQ9lxieubhHcr8CI6P5TyaPAvf4ZL6dmYyGu9zpzqh6FuflXoA71jamvvJbLh
7SCaXnu11Lqp4y8ttQiNxAD+Ey9FbPkro5/hqVSz5GuiT9ZpRh5qx0E2nF2imixePbC3XWHY5ySr
ynqGwTVWoUZpkZuaz1YsueRvO+LGuqgNya49c6AMKa3WRf85DlCjRlEVHMl5Ui0U6ECOTe/HuJ3/
6mEX3zF4/cn4VCani8xJPp/lwt/ck0orct035gJNLS19HsWknM2UlkHuNu3d3kFPkCFzhstosNMz
WJoadBcnnePC66woPFuTg9LbXJhM/fVxfm8qCDIBdAXVBwHjHvO7S1tVUPeBk6FgPjuwRE9WhyCP
yZhjy0Ny5yLY2sG3puTZfLODmaLMk1kn7OCc20fI+sYDvEnoQ46qubOD197Bqhii4ISTsLuvxJVv
TI0jz4UC7RsvMdPq2Jnpu0TrazB2inZAlXjaMXft9NIcvAnMo5BDuStnhDWLGk5VFl7cxvNT3AD3
54Xa7KSf10BJ+a3emFlFjW4mpxjR2WBQqA5PkNr4P51xgu/DQIw3pSl3FGRswyGw4umd2+ftX1B3
OTtr3fqK9EF4HFNl4A2xWuuEQoBCzxGHmaPuYzoBiZ8UtX+oYUr/jSMHgA9qCpoOAFHF0mGmEEU7
3U/kozH+xPRr7Wm1RDiNjnu5N5oA8AAt5oKJIFNaD1rWXZg66Bml3twhSgFb94SgT/FMFtwdEF3a
GQ/c2kKQ17wgaF9jcbWFbpuTWJaIzim9qZ/UaNIe1LzLHtpeD3e2cMsz35pauUyC7iY8nqG87zpC
/wQWFWa4pk+tnTgif/MyL0BRU4IYZdnJsdalE1uroRx3EP5k8Df4QqGh/reFq+OC9tf4pMW9tfPF
ZFy6sgeHgoQo015d7+GsoALeKewh9PbFSQEy/2jnfv2pcdXgH1K8+aPo+v5dGbXmTiF1c0vpSADc
wP2AWS29chRRPHYKXlm7nf0e4UHYR8YBQ7/x6STlCjOk4K/puy/tIEUCyRU0I94UNuJo2D441Dae
dvZROsB6H8nNKZXy9JNzRksrCCRSgIWx3uPtpp1EY1pfJk7+Z02rNUoPjfaUlU63hyfc2kOgR2Sp
5ED0rVcnW5iTyVixlXqaAoSyppF5rnlCf7l9qrfOGQ0JGv282UlWV2tLIagXVDhSatx989Mc0jH9
GQYAlT5RbY+S021r8l9b7yTQXSpdyKuB81tdb5wAtYpCB1lZS0+/QlGRPiQuLMy+XzTf9CzWvdv2
Nk4Ac9q0+2WRG4DaKkvQsi5DiDdOPfDcavZSZVNRflNipMAOYYqoMhzGymw8ooCVhz9b9HT2LtmN
jwj2htI64zm8zddJLAkRpbKpS73CgVRWjZvy2chhNLy9zC0roL54O/KwwVtWdTfoPhIDFrfMA1nw
02CMFeod5W48ORACOTQl8fFAvdeYQpFAs2MWOhG5TAT6iT5ijDyz/GLnTG94JHawQrWSgsYad1II
Siwh4GoPMcv0OOqT/pREOjK0UZU8/sa+GbCx8M4AJLFO7HjkKnbYDJkHQSSwsrhAM+IIfUoRPPyG
IQCZBGFm3ZnJXUYQiNdKx4g5ZU1R+WclyIMPoCT6P+63whwjmTfpAORLq6hLAptOAE6JusBpjm0o
CcWFvdfL3HI2OVfAQAZBkcxxuRbKBg26odwqEQLDz2YAVh5o3jA0O1W3jVghy68aU6MGjcx1U6Ni
nkWLFTX3qLw3p0w1qv4UGQYiqsFY8pKZDPplO4nb1tqgdKD7TOOZxa120GhQ+ExKsscGykYGHqMB
2eXEuNz/nfjnZcJGqxtCoOUOjmYEkoxnrKf21HoUnafEkGt7/afXU78KtuC2YUehc88l+Uqz/ibB
nwXEW6j95B7DQ+8nO5uOiuECiBte9KD9orTIfvXGu0KYD9CHwyAt4j3y+83t5N7E86k3o4mxXGjc
jA30uXPuCYFOeT/zzmhDpdw5XFsBg/SXGi0z4fBWyL+/WWc2w5LnpmnupSz4UnYlekkVHf3CivdQ
olsL4mjRfSC351m9OsemPsYUEOrci4fSOnS1ZcOOHNzdziPSGqAIYVkwuSXXRclaR+dq6is8v0kc
JMIFtNnorE2d/6Sg+vvP/d5oOOTZhFzMOavzPCHLTa0152FGfnYoIYd9X+Zi2rmiNj/S/1pZZ2og
V8pGM3j+VUbRX2YNxbLUHKOj1UEaeXtBG+kasofcICSgHLP1EDQD5RT/jLTw9N7WnuGaQ8kbnir/
0JS+g2SRI144FnvNyi2roNJppLuMDMEotvTCdBLJHCVK7pUQVibndmzj5kvRp/Of1pzBRUqxrT6M
napVvxH1eZXJKS8qSiQZS8OYSRQ+Gt8vTrtjBEwCMXTTbvemorZ8H5yMkMVTJv/WX1BqWLejzcgT
lP3TKU2C5pzqXbfz8TajFuFC8GjhHqPRvFwOCONEsQXc+EqcaZ86I8lR3BLVsXIb64uSBUhNRYP6
mJbK8MMIqVUUcz95rdPaO79k84O++SGrKC1CtQJDTTErm/rvcNFBqu0qnxOl/tYmkhU9Gv+87bdb
G0zhDMFOnSyLoZHlygkGfYwDFZ4BKf5paBiANxv4wX/DCjVw8kTeoeQ+Syt+FFZWqeGn1NfHY5km
P9TUjX7jtIPV+f9GVj5pAa604AQrPFOP/PNgTM1R6sw/1LZW3f/UZCzUhV2HoTm8cvWZwO1HkaUR
WISluF8p/yQHofvxTpDcaAFCqfLGjPSWN5dMYFQ+DOicsr5DD3S2jihVvrhq9JetNudKCd63Tfcx
HNuDr7fPqRhOufJvYe29q7eiqCWTISA7XA/rq85SJt1SUKHzmmnwn2K3Lx61PinfdcBBd/ZV7ts6
e6DJjj/SAGd8dHXVqV1hKjSIMg/K9H9VgYxErPaPWo7qMMRyO2dt0xh1EVrgzERQHF/urmaNcOXW
Ye7NdoXkmjsWSvU4KPacH/s40vuHOCEv+428gfwSGL3Fa9SSQrdvP6ld9wiEl5Os+6BnYTPRfGyy
CXbqQR12zsPW0Za3OaN6CDhB5bU0FbapjmAHLZUMxUCmhuYCyTjTzofwcvt0bzkIQF2ZbdFMpC++
NDRZDH2lZpx7IznDH40xiHPaFsVxElO988021wScEaSmxFuvA7Vf2XrI3EPutS1T6CIPlAtE4OZO
zWxrQdxtXOjMSVPpX73g69Bt+1Fvcg+ivBzGZSnq2Hf1ucmUeefBsW0KPAHYJmoTV+i/YmrTYi5z
4HcV+rFBBV79GPQVnVh9NOiE3f5UG/vHpsnSC9MBEhe6/FRqAr2/cLrcQ/aTmD/p09EZjHnnibux
KF6EULqBiGf6YR0etWFm9AcZYXpNlou+cTcU5WPTFUI/qjXi4DuLkj96FTVoJgD+oExMkWA9mjL2
oZlFcx97cxKkygeK8U5wCIOkhiC98kX6XJSuhepoYlv1g/BDp9k5aVvrlXO4QKJBu9BtWO5qYDI+
Gusi9tRs6j619TQ+RortPOhkXn/e/QF5CLxWKiRFrVgFrVwbFURnKS5VpoagSJWbxTdiB7oWt+1s
LAmMi9CBoPCOE2twx2A2mbATLfXaicEYu3R8z6ktcYzhed05Ahs+iSlJCyKnK2mJLncv1SYrjVID
2XjdZEU91H+FO96NxQfNhz+S4Emc99WcYqZbhTHWWInTMjv2iTCPwEvb0+1t21oLbE4M2lEBvGZB
M7qxlr1XrAC7/MXMV3Y0ke3597aVrY/DFDEXCESXvLVX/hZ3Vqe2ClVaP3PjFzrjjjiket09psoU
7GT6cvdXh4ukjdwQOzSO133qiXyuG4Yo9XqzKd+H0Mafi4IvCblK758RSwf0I9xdutWNJVoweXMx
k5dLWbalUwyvMJ8oofGTIg7axGWMKgXiHqUYh51vttW+g+FBfjGakjQuZKLwJs2qRJ43feynPDK0
/yhaCOyktH72ef3dGTL7gO5h+qwdjZ1LZsNVJASaYTpGUBhEWX1EF5qRGKF2ynN5b19mS9HPlqjt
+zMqSXUpWaAgfMcxl2tzoZ1V6bCmXmTPiAbPRX5A1O8xGiigiQw1gtueubUoWRCmBwPCmtG6pTm7
s3swvHriqaFTfLIzy0D3iVLbuBOeNu1ANv6agNOAXN1jA8gox2CEkxZngBSLHhaPAENa7zdW88bK
qkqhwOETgNROPbUsxIPj+8mTsJLh3kFEmmSyVvYKKgSdvvpEWdiUWWPmhNqSt3TSTCjYm12z4+Vb
B+qtldWO9dbIT9dSYga6GUcrgkktRiP9jNCScbcTECqogdAiputO5X7pBP2UR6qdWoLR3JHKfVDZ
f+awRfy69+PwNCK7leN/dDjXdCJl34bBNDS6F2S4AGJHzTmKEQ27bWUjONDnY3hGcimAMbFXi8nr
bkgGJdK8ADG9XJk+WWl+mdq6PURq6SV6/AGq7ofGyjxgmjuJjQw8y9hrSSVU3oDg4Xg0rP0vCAug
08xTp4pjd5ekFQlCOQrD2+Cw8nd+lgR7/FLXBwt2dfQEAAXT4KS8s/x2utHx/Aow6XRu+5BlyXjO
EE/bSRBfOWWWK6NmxY3MwoDsXvm848ZB5+pR5blVDDrUlVnZMQ26BsXXIEPCBCBTWnsjkI7Yaxlg
rU8i6fz6YA4CpR2kd5TpoIZj2r4rUk0oDyEMTSivtHpSPxiIIQVnBgQa9xDZCTrYcaRWPyMkav7t
tanMToGC1t4hMzS/OZD/1tMxrPMwPGSULpCb8vW0ubh5XCfnphDJr9IE8vtxx7GuL1ZEYBkCoy0v
wQ3rimFH6tZRvqPUQ7cuPoYFsp6PSmW2DKS0bRCcEoChw7Gah+hjK8qiPQ4oan7xE9g8T6QFAahQ
dMzjUyzypD01VdeJAyXIQHvy+8KOjnomWmPHI6+jiPzRdIjJBpg5vRpnRq8sCnyXiuqk2k9NOETI
0vXhRdW6ZMfUtSdiCvcgA5AzBOvSn9kCYM5bUXi2qMpT2s3dse6zeud+3LZCr4IuNN3hdeMvLaCl
G1Gp91DPKT0IFdvn0C/VnSiyaUWgLSF5rqmyrzIMt+95zEUO2pvQSbyfXNOCcDXx7+VIo3yPyIOs
1QAZ4xstz66IS9WtZ9aSJ1QsiyJHsmDOZwji+j06v03nZVqMAM9zh/bD0lTqVHnVzUXpRW1af0CT
SHtp6rg7B+YwebXmi2MUNflOKir/0VXQkPAO2b3iXgE+vTRaZtWkg4govX4Y9ReLy/kBIccA8tDA
PQSq0ly6gh6kayvmw85hlXnL2rRsJlFqB/wHMG9punLtRvEZWPN0P03Lh6Qp0G2j/U0tZWir5rth
+uaPLOTEPAy9ipLTlPpoTY2zWtmoipWFtZMAXV8NvOGZhQJiQGJHfXz5g1rDDkcacQXIq5HB2Mz1
wblrefuVQhlCnmU6/nV7C/YMrjI7VUPRIM5xLtVO/uj63PwY+EP/WTWT6Tnw9+ZGNq1J6COMCTzp
17x4pe6bdd2xvDDJ28/A6Ls/DOigvvRqh2D20O18363zCeUE/iw72VfzZdpshHkeEtacvvC/NUCl
jgMcsb9ub+FW8CQpkjTZnFK6/8tvpsaTcHyVMKPRJTxHY6K8JKNoPkyjEny/bWpr/5ihV0kr4fXk
Qbo05UelAabSwRSEAH+7tZMjnaq6Bzbc8ZwxyHYgkFtLo5cHDwlFTW6z1flwIZudqqAqEK+00g+l
b+tHWLQE+m6xuZM7bC1NYmsonpKUMUG8XJoS+b1iOtTeQ7oakPkaswutAwOC4wGxGzt4pxaKG+/c
1lsOQj2adEUitqFbWBoNfUVP2oz2Xib6pjnU8BWXT4OqTvmX+z8cSQYhVZig4NfTbEo2DVOXZKXn
KH52TKwg+GKGCF4qcMCcFS2ddxa2tZvQZHOdMyhOk2314eJ5rvxe56DV1FIRBdbpeuWahbwyUMR3
MAdPe4NN1xa5zfFLSExhELDWmNxwmsfJzaVr5m1z8Ct3OjCF+Ata+q8d80E7WcSWNUFjFueEHw9G
tOWHq8cqbJHwhalu1nOUbWv4ont3sv82lcT5OsaK9en2B7w+CXiHbFiCUoH8ZH3ySr8o2cm49kSj
GGejUZvPTTkgksxM99fbprbWxuyK1L+h7cy84HJtlmgMQrJZeiXoqBc/HVvEnX3VQL+CG/HRRhxn
T93n+hwwYgm2TQ6kgUlYsytWSKSrUcXHg3grOpujkZzmEZ3Z2wvb2kPqWtTqwL1TFJR/f1OQIZNn
ZBA9Ny9gar73ECmdfmaV4qAnL0S888G2lgR1L7mTxD3SRl8ay80s7Xu6n16Y+/bRD4vxVMP6eXee
CdTrjZXVObMtKLhipag8ATHHKUdJ9RSPKJ/f3rjrtAwrDFXyiXSBU0iPebNxozFHNSrzeLuo4sdk
0rVvnRYZ58Gsiz8mRasHQD/+uBNDNneQiSN6oRoQiDXQLByYD1fSvPICBIyqg9abUOybAWNup9vL
2/ILOdr0/wytQn8hApEYbVZ5Weun74rGVM4dJI5/uu0u19x1rslO8iIgw0I9BcK35U7aXWKZZm+V
nolObnaGpF47jlqDcDaaueHBcDrn0qVG4tl9Nu9kI5tfUdLOyj6XxAAvbVs9aGIRxBVsJOZjJtR/
AiQ8oGtqvaqOL1Ew/Ly9rZvf74291QnoOtudowp7ll92J8OJANnr/t5o5qYV6go2w6Ko1a5vtj6H
Jim3+Xh9X+cQTYDg7wKhXW6vZctFQDHwwcBK0dmVv+LNCbCjWRdpaZRennfBA91CQhXjlS811beX
26a2FvTW1CpKoVVQTJmFi3RZEJtHAXKjO2aV4X/5DTsIdb7yfvOZpLu8WZJm1jY4pq7yUh7mPwBY
JhbK1X64JxqwdZ2QesgJJ9madlZXpdKNfZwZhCi1qKZfiHOk1O5ShzqLVdnIoU9iL1xtfSwyCrpM
jOtC9LMKV4FmDWmv4xIA2UPEHGrzwSiC8UlvdPPz7U3cWJzkpyQnRh+MCLJanB35QvV56XuFUbaM
S6t9877sYMg50Wduf1WF397fa5VaT1DZIegiGWRWIaRTo5QeEbi9LButn/mElMXBMZR8T6pro0RJ
OgViT+aMPIXWj3Fb7YhExph7StK5n7XSis61E1VPhlr578EaOH8mTRVfjNFyPGB37p/mpET3KjOS
F1MK4G1MhYN31PpxEwgxgW8FdmmlQDrDTikuUx+E0UHx7fHu18bC1pryKvet2C4ijZ0dhHKc3MQi
j2yL41wz1HjbbzZcVD6h6JxI1DFg8+XhEzl8Z0nYFB5aYe1DbbbNox5E/lc/LOOdVW3EEyY9ZBub
+EhKvnphi2JG/zuemC6MmFPTbb/4PCIIeXe3QXKb/q+V1eUSMdhqR1knxyVj62G0i/F7rvTOznHb
XAu+SCsI1D7DccttG2c7EUbCWky7Hw6V44tzZ5fDTnK/5fkmBCLUyOVzAudfmjEyPk2p43TIKH6Z
TKX+Q6e5S+8hPHTW8K6qh8ugMcusWcpxFnW7c1FvrBLzYJVI80Gmry+busnqqYUl1lPSPmokUYt7
MtKurHbWuRG8yOgYtpBvCg3o0HKZQ4tojtOAbAP/FXquM1fntFGdA8hx8ejX6f0TTmic8ISBOow9
Jd1f2espMsNjlIPb1pKfY+yqn9Vptk+3j9bW7r21svp4qs8YeW35uRf2fnnuhrI/tln97/1GmKDS
JHMwWKg1NqRLR8UsAjv39MrX3+dqb51xhj0Or62lyFEwRt4gCsPccsMq9PviNCfUayBRnvq0Dd+b
3WjtJBzywlgWIYFz0eiSjy+KyWvGUn+erYiCIth6BiX+k8Rx/13TU/evvg2q+jOiCEoNo3jiPJHZ
Dq53eyO3fBDOfiBedCx4da58wjd62xzijBK2K57y2Q+OZT4+63r3vWjIFG4b29pPJGkYSsYSY2ir
IGWbeQw0D1RqlCXlUxZYxru80eI9LvuN4E71mtSKvIBK6rrZxeRUX4Y989xaHk5/DbViHCs1TU6h
Grn3v5EoG0m+FKpkFD1WyYDr9l3SqDh7MQfZX4z/aI8Zs6bn2/u2tSBJHgTcj1Xxcln6oZKZaRan
Aj9sdeW9P9ToAWS9eEbnLdiJSVufiJIRc6nAySSVydJUVWqUEQWmjKrIThmys6c52c0QZQlj7fJ8
Haa8SKWg9lmVOEIfGffQd3OGzJzhNLrRsRf2ARHjj5Zd/8OrGvmbgL4XUp73Qxko9OECUKlpsna0
2kuXCV0tLPliZQP9Xq31+l8KbOA7Z3pzG99YWW1jMCvhnNYsMB3NGGXLyIiejDgLdqr3m/tIeghM
U4antdJTXkHRbpaM+Id5OQAvUKda0sgHlyjsxk+GEobPKIA07/6Ls/NYjtxotvATIQLebNEenOFQ
46TRBiHzC957PP39irqLaQDRiFZodgoyWYWsqjQnz0mdnrhRNzt7xzM37i5Rzqe6zo5q1KTv3aU1
O2WCepcueRI5H4tAiU+9LMm/TPVgfswjWONtq7Au/LATuE8fCsiAKGwzzmoQmy5C/zBCFbKRgKe2
jlW/qgyN/ZYpo/F7wej18/cWtyMIZlDh9HaXULZaMlCbkyIwo46JRG+nFq9yrJrfHi9ow2furCzu
ErQoQ5RUAMHOZZ28BHIVGFfTKevg/B/scPlyXwmyuHdF7J8ST6eL+iapWE02GK2rMfRRu8kUTnu8
/hu3FqkZ+toynwiw1+KklaVc2CONnkvXFqd0KvWTPcS/llXxPGqINu87uTgUCQgsLDZOUWcFZ8BQ
FObOS9hUn3zFsXYC7K3VIN8KZQeTQAIOfe/pNmFA1M2MrGoyR6ktu0/mbIbHrIunvx9/HxEgLS5H
ZpqZnxZFYJK/xeVY9Oj6FY2Cpao/+B3TRgetkLVT0rVtd0gVO0e+Fkap22OzW+5HbVbgGIWQ4bIG
jFhYx10SCfaH0XRtpUyOOhQDz78vJikl95UYsqOVdb+N6ewkmWSBXjfiLD5UmjqcI2s3AthaC+Uo
8LQqjD+UIhZWOrApWtVmFxs+BtequuJt0IJkp8C2cftSTqE2ylw9Kk/LtbRmWpZgOrDipP0HaWpl
40TCaf8WJF1xCMLK/gYDVXIwwkDKXLuKlZ3N3PBJCttITAA0A2e7vH2lelbIyAG0zzOzBlnHDBy0
HePLVKEG/7R33JlaxImF4cRaHDIAyuyfdbRr6w+NF/w/GQGjpPKcifv2/rN1mV6mLd0iWJTTCix7
80cvB+b1P6zEoiwFUglJi2UAUCqNmg1okV5yOQSoNPBaKET5p8dWtj4NwkCCjlboui+bOFqmwc4R
s19NGqCb7EStdOiNtP2Aitrw7bGtDW8Xegd0noVgxCpNibRKbwaFdLltK/qKjhgvk4Pyy3+wQhMd
ym4AvKA17j9OJU11CRgDZxsQbHEVvUovySTPfz42s3GoAP6RfQMBZHhnORYrt/pYxlFPrBu309s8
hWZXuXUyMLCqQzHUuJkcdtPR6ZqqOiVh2L30nT9E487R2tpTbkK6Hqifgyxf3CAlWsNhMfjZZR6D
P6c4Ul5tJcp2ukdba6VjyjXIxCZoucWWZo0MvlHj4XI6LXQhBLQhaeu/G0b7S6hqH7S4/9i3ausm
yryDUt5yT14yDhrrA3WzeDIHhqh7Jcs4zqVhHUnH5FPQFmDAq2SPOWxzke+Ab3ou4KIXi2TAfy4V
k3ks32j/rlLIdxurPluO/9tszWcpGmGO0X5kerpzKsQSFs/oe0+ChgH5LaXoe39tOz+okoShMz9v
quxQGcH8Q6vU5otdS7X1JWzl2DxHDOnUJ4oJ07zzOGzuMM8oKGjqLStSMchAUJlMnAw2fdtExVCT
+oOspP3JAIGiuo8PjVjLcq00lphYpLdFcLK4OBGKSipLIxZWItk4orCm1cwc9Zob6KT2VmIYe9Xp
rfMhjocoHAiB+cVXnXxdndMB1x0LQdcwSUZ/zHxZa3dWtmmHZA02ZfGgL7nZGEHrpEmys0uvODmC
I/18sMEqPl+jtcCAkQGRZcOYv1iN3pUaywHsW0SM70lGWX4I4nGPCXNrLeLMEQzzXpP63nukPjdh
oba4RCHJCSS2ZXCx9cT6/NgXthzvZyvir/gpvE/MhjZ7r0F/2Tjx30UJ+YTjBMHvqT/Iz+dFkK1T
PmKMREFqcmHKyKSupI7Lx+ka5zhUZXCcAew+n69Absgx1miCMH4mFvzTgmTfTovcYNvo6CZ/Q+Tl
u2Zha/97vG1bR4hOBpP+/KMat/g4VD1CBH+5LgDO/M6A5Welb5xDWku9G497SIiNEJ8lUQozRFC1
Yu1gIkC2U/gsLlPfvIZ26X+UMnP6hQfR/MKkACAPbU8QYMstqHvAfYLqABX8hYtnQ2lJkJbnFzpa
1QEaIcMtQ2U+CMTxzpndWh0VCdBw6BQRYS3KpqGS9FUgqTwuUdd9iZQ6T91WNYJT48/+ry2KcyfY
RJ4+Xbgg4z4OqQWWmfe5d5M57sdwsJr8atlN+UlLMuuALnt9euwmqzOMFbJmuCKpXwqM7L0VSkq1
jIZrdu1sbUxf1XJo5zfL9NM91cDV98KQYPzHhE57YIm+kHow4E2UpleG6GrmVPUQwVincOOk2Xs9
NtYkoBcMQ4CFJdpZuH4TSeoQm3Z6jf3OsdGJkONzPWrqsyeMIun7tDkMztDwLQdi6CaBd6/C5Irr
hF4+GP4PyEObQ2AgxHdIFLM8Pv5W6y2kMiXItkW2xz209MOuGY2xq+KrEYb1Z0eSh7/8auhuTD84
OxjtNdUEzWdgTYJcjZiVtP3eL3JjavswruOrMjLpi4rk8NKjnf2pn+TuR11o9kmWOufF6YfmJS/b
5Fo0efQWAFPaWfT6Y3JVChpzmHL4lsueRZ8ZjW9kGYuGyNuTYaI+R3Gs7FhZHXFBDM6UL08JxNxI
eN8vF2J0o29LO7rWsipBETLanwennw5BNHd/1qM8vRXDLD9duxVW6aOCFadguFIesKEioXYwRVe5
m+ovnSaPn2uqzG+P3WZrB7GDxhkI7HX9RYLn004NPbpWkKEdkqrt3Iqixc4Ort4b1iLiJ6jkOOBM
2d/voG1mpRIMRnRFTzF7q7UQhafcCfUUyHs1/M/QgYg+Xte7+NVdlIhJQeEI4RZcmDjqvcko6zsY
cMv4ysS1439DkjzuXVOpNe2TROV4vtpzqWUHDZrf+dBZvf3HqJu1f6SfIvsnuUzq9kWl7y9dND6x
fqiztkvc2e/H1O24FdWOgn1cZJ/kzo6RnRjUKZe++LrT+q8K4pfDSwo5n+kpbSJFp9iP+vr2eInr
E08ER4tE7CelwOVNRjpez7IWShfJRBbyALtM8odT5QGQWytufjw2tkowRNzDARO5MApdyxQ/HLQy
ILWJYSIpy7M1t+XLnNv1J7to+g966st/TwDBqBk7/eWx5bWHGkBPEKjGOLjsJR7QHBRE/0w5uipS
ap/MJgcAgsr3s884jRKeVKg02EkxznrvLkZiV6bSmJzxwJnbF5JENTkz3dRULuB+FKfAVXTJtTJT
kHRPLpCcibYGZ5DzJ878velMC/jdvhRcHcn0ZTfpJfWYwl28hzRY+Qsk+WBsRQTGeDeTa/d2olGK
TKOeo6vWJ/Yb5SLUztrIVs9t34Iheryo1Yl/Z+RnvJ9XgqLh0jkrweZXal10lUblL2RDGeualNfB
kT7NUr3jm1sLQzacXIYAQsPa/cJqZ+4KqTDDa6H69alNffPK1Vy9+KAfd8Lz1VNA6RNgEJQCNPKE
4sC9Kb+ANhzJCC6yKVbij80QGcbnIVHtPxD2iLhgplCL3by1sp3e68YaqV8we0VqCGB4aRjEspqN
qG5e+6ZXDmbNPd23dnIY7XGPimJ14FijUKHhu4HfZ9Djfo31OIS0HjgKdgz1HSpStesrw57g5NaC
8HsyeNq8ogJ2bwW2Od2Gyj2+MpsantJAYi2aHJ/mpNhD668XxKYxp07uRuBHI/be1CDNc+FMenAt
s7E/zZOtfE6deg/iuF4Q0b8FdIJrirrksgOUmVUw13aoXtI2Sf5MbfJ2Ryvjb0FNx/fx4Vp7Iaag
ThB0HbSU3zW4f0oSc+K8UoZInafJ+JrVgVd20ec8V36vpvy1qcunz5cuAF3i9ud6XE3+yRHVXaYa
lEsZtvbV79Crig219FLIZ3eujY1NxCEA5hAo4Oam+JQ/rawG+BcC/1cucm59RWRnvoE1T1xFasOd
Z2XDEvMGtGVEFsC1uHCKjsks5pIV5ZJOmYbCeNmhVW7KF1QO9gQZ1nchCQceCJcun4xRsPtF5fWU
DqYNeW0R9O2hYwhGSZO/7Fg61nQBdnxjw9m5bsV4AzGxwlT+vTFTC1S5AVB2aWRL+yRHffyhlRGM
fuyBm1ZI0Bn5JftEHeveigKOtmSmR7m0jTm9RnDknOQw3styN78RCGhCR8FKswScwA2NqDjzRRcn
Z37IZWaXUl/l+NFfVWU2e53VbWuCEA2IFe/JYudCO2D4q7QUmBYH66AMSn2e0Rw6p+XzXHKkoMRs
BDYQ21IpXrh5o+m5FAFLudhhbbxEVR5f86l+mt1YWBGJEYSpQvN2UfduIsdOnNhg+3pluDW53p39
uap3Moj1ZYSbgQ9mqBWwANnnvSuEfjXaQZioTCcJkkM5k7PmPFtG9kH1x1xx+4ypM9dHpHnacfX1
BzOEsipldoph8Dcv1gcHkhTFtQ6JYRw4LxkkDW47OrYXzuXT5H+8UUBOBI4L9AcP5P0ipXH0rU4f
mQuu6e8rdmscFHva07xenyoBb8EhmOGhmLREeQD5lKljO9MlC9LBtaK2dNNs2mNl37JCG0R8KhVF
0KWVMsxmGNLDmTGecDiQ4KvHsrX3akerhIEBcOAWEL4qQiJqifeUSsl2mnQcGZXQtRfbz81/9A4V
h9wuoh/1PNvHJnTy39Ki3ZsBWLsFNwZz6kBNiZfIj+6/lYyoV6gx93JpgrG+Zn0wH+rOqk5ZGT+N
CBKXE28VNxQ8IWRI96ZSv7aGkFH4S2MzEstsrmG79MfT29Q01QENC+ss/pjs0I6x8tuzVzAIOaJ0
glH+49+9bV0tZrjfIpMHTPH/jpibQgCsrf5+2gqFOaInTAng5uKmsuTY6v28M6CcCk0Yyeys/9bG
pb7X+tj4aICbAFaJ0hJotcWDkjpZHFZZoF3yJpRPTL/2x3qasmMEtuf01JJ4HQUaD6S1uD3Ey3K/
cVJXTIGsh/AkWqE/u5PWB8Ehl6e9IvTinP1rB8lABEbEWVjWaJOaq7cATHXTJls6KGGon0KmKHYu
wcX1+68Vh5kXyoxIIa4oZIp5HsMYK3Ued38x12Uhj+QHfX2UM3X6p8/sRLtFk21kO4Y3l/eT4cWV
GPC8gAkyy1sJm9uXlFLI15Ym8k5evmUF8UUWJ1RGme69/1hFy/T1iAzTLbdI5vI2c65hLU1/PO8S
P1tZrEWy0Ndpsqy6GXo3fwwL23mLodDYEwhbBILv3wqMGDUUAFxcUAsz6uAXc4uy+S0O+w9mO3zJ
WdnB6JBTG0v4/p5fFC8jbWgiXCAzC2t2kPpz3GbtjYlHfTyCRysRwJtmeW+gdssFiW65CbFFFWNx
dsFvtZpVJC0kpw1AqlyCN4K2XzFOv4Rd1ecfZT8MyhMaV/p0fbzGjR01gHABKqD9AvxpcQEXep/o
VOG6W9MCTzr0MtCQszVm0CvXra8ZfyZZOoDwemx1Y8E4IzMTsAvRhl4y+RemUs0GT8otjYPYTQzT
v1hECJFLpIjWm1LFL7akN0/KLwv3AYKFWDG9WyGJsEjM57EOkiGdMatKAypahRO9ZOGsfn68uo0j
R6EN76S9xCeVF2YcxPQSJwrrm+E3fufODTHJtzCagj0ulE1DgEgp4ENZTbnh/mxD/JTrfWRytnsr
cscAajypH5+UXRC7RquM9hK3PrekJv6Kn1PKqUTLByLNm6YWH0bJ6q6GMvuXx3u2iHYwwni+uEE4
BZTrlyc76SzVr6amuo1Gm7xYZfNnV1WUg5A/e7FTdS7f/MA3wmOaq8Uet/76DADKI0GnssGMCO/0
/QILR21aieLsLS6H5nNZpmitScowQflnWegTGEFTPNn1fF+vwGsKyAfR3TJPN8xMtgaN9eoFgcih
opj/ucwYfTmV6TDddKtvj/Q+2z8fb/PWUtG4JEQGzMbw8iK0q6U2YqRErW8Kjev6Io8TyNFMJwyD
8CGNVLfLC33aOQ/r0w6ghRSH50eUXJZrZXBUsQO4v29TPNavpdN1yi85xATpR8mB38plSkyKrmUx
O/Wvj5e7PiCiZAvWUbgvlavFAQGPYo5NnxW3oPWzFx9FKjoY5ZOTUuJbMrgKZog2NtnHUsKb8cDa
nIahuHXVmFwktarehrbaa9VtfDoxHsvzgFAp98vi04EztvM4TYubDF/Yi5nlzj8oA/ZH0so8AyyU
PamM+u+ygDfI1OJI55cVU1tPweWranGrgyGBG61DTzdCcfjxJ1rErf9vhUyHmixHb5mDMphi6G0C
nXhhTsWhCMzOVX0ge1rh75WRNr2BcRWBMOeWWd7LtewrGoMx7OBgdGe7G/Kblo57UcPmgmjVMGcM
onjl7TyooQJ4orj5MfFQENXzsdf74fNQR8358d5tugTfR4y5U4pblqqq2LAaRmKKmxoO8+Bmfq2e
ERCGeEGZDOuD4pfqc1X0f78WVW0KmRAvgtW/vyrVoCBORYzpNmqJ9bsBCbdbyFb0OXOsPcWura/F
/YhfMFLHA7cIilB5QLhKnnAMVelPMF2ZxxBAl/t4C7e+FtMAjPATfQkFhPsFNWJYZNSD8sb0b/ct
Tmvzcx84jRdU8t70+ZYpcPEcKI4qEM5FeayXWrOqU0yFpNyHoEm609TmxnHq8nAnqtvau59Nif//
05NNbjZXtPyKm6PFVXGk0m3Gx5JAcOc52bIDAoQjxQtKMWTxjZRcmZVRCYqbmWnjOQkN81LrsL0+
/41ASwA1oqciipn3qykqgMxVFaM4kJel/4GZ4lw/KAw4+C9Djqrhf3AJCAcFkgYnt95pK3/avFge
Wju3Zhxv6sqjHjjhNVarzJ3UJN05wFv7R4z47/Sh6C3er4zJDcg8Gu50dm0+Flo2u3XZVsen9090
RXkGRVkHruZ7K23ROtipOLStNBiomHTtd8h71f4jFR0l2LG28doDQSLApnYKl85SszCOjSBXc4e7
1bfka5xBvxmokzsFtpsgFX9I9CDZcffVPUhDlulrASITU4/LSk4kMTEBMVx+szJJfjPj17I8lPLc
HgeI0k+PN3PTFu0p3hEaVZQy7zez19VSqm1c3p5DoiYp7eryXOQ1X60JYu2tlqxh59JdeQlJBIkh
4SntAoFXuDdZpkao+zRwbvIUTR9TKsOHFNGPXx4vbHU9ESiIdg7tRAoh2Lm3IvmjntptipXCCA5q
3eqvRTHl19ippp1rY8uUGGVnrgqMCdMV96aioZBzO4e5fhyDwqX4XZ9LcbW3cRQ8B11/p4oUoABE
ijjPvJH3puS8V/N0boJblaXG1Zdk51XtrPRD3Zrys8GmKODz6oueDm3f5QZqpRwW1mQEtyC2EHOV
qu95Mu1pIa7cTyh5EMoCxQfdSu3ufj1pnvpW1PTWVTXm10xRvMgfbBfpkq+95D/ZH+BOpzlEg4pc
GdUXOiH3xnzwHrmGisctJrw/ma0fpq7tx/6x4seenBl6NyYkKYih/8Ud3RvTlTYQ2jL5LTZi9ZiH
s+POWr4HlHwvzv8EaxJmeK9IZgECiPLv4jFhjnkoHPCtN1tt/d5N864pD2EXZfo1Neym8Fr4S8YX
AL7psS553dx8iMLXKlRaYwdHvvqWItnlwkI8Gawwl9f9io1Z6NHYNts75Q5C2L4jX8H9GT/suB4/
NhDHTDtP29oilzJVWxExCibTxUtQypbf5lWb3qLWrH9rLMX/wPxvlnh2l1jZEfhMpOyYXF1ekBUx
1ynKjw50cctpWKdtbaMu9fRWM0HtZlGmHOxR3xsUXN0o0Cczgw6aC7wtSKeFp4YNTjz6Rn8bJrox
RCooQ7dMbBezsUdJ/P6a3HsQOTu8UmRhIi1arshOOQ1BU7W3sAvGj7oyoeNThU2ARTn+4KQIANqK
0bkaaqKXUs3zD+Rt1h9DYFhu5OvRk8MVeDS1NBi0IboCX7ma0GWYAwBpldW3PG/rH+AIVbd22mTH
WdffkRwacMZ7GKECgLp3VrlR/Hl0gubW9XoXnkZTkxB/gs7g2WBPpNHkZoLQlv77MqSc/Qhh1LBp
b0h+t5+ywkjPk9YkPxDNVY+PX7z1kmjhga+iGsjC6CbfL4mxgCEdpD6/FTFkya45S8bnRpXHr4/N
rH2TyBU8AS1kCxGVJbB4SiuNQG/GTGvqByIYOOo7Mtxohhz4sanV+aY0wEoEITP4YhL3+xVNs10x
B1nMtyoYKjcs+wCldC050qys0Zwvfjw2t1oZaDHQvLx7dE5Aqi1ioUavAHE5WndLZnSN07JVYLiE
dofHfQ9CvGGKAI+RDnFrQwi+cL+qC2R7Mqb+VnTBdLRY6WuXKdVLUfpPF40EGpr+MZV40gCS3ftN
DJvchAwvVm9dBiMB9G4lU1hmthOYiD/47hahr8UgFD00E+TiCpoxm6VTVkqqkg22wTkcfAsx1CT6
o9eRHjPyUv2QVdyoO6dLfJGVVQpxNJUFLdMyt9FGzZEmZ1Rvcq/5pzqs69Pc2tHZqdLhVZnb/sXK
9ey1NlP/b3g99goWqxNHgQdknGAnp6MnL9u9elHGDF04002qTfkIof8IyWDzdAKHFfIPeGXBQeEz
i5weRKadJgqnoMnH/Dj15j9GU6nHwVT2anLL9RAekSgKGnwoyQXI9t5VfAb702RsZI/JHOnTwDn3
Sk3fa+EtXeXdCpVFaIUEs9DywRkJazMnsmfPl+1SwFu/1vrwiwq8wW1D43dQzOfH53p5jQiDROcU
awmaeU8Xhw1JhniyoN730swc3cAKzeM0hpara+n3Jg+/PLa2sYli6EIlf0PBa0U5WFdGaVpJNXod
o/1HvZb8Qxu11c7VKD7Fz55PuAO9D414CrRcxsv+uCQiauB3gxckefG3USj6sRjn/jJWfnr1q0b7
LY3j/NwWuyH7lmUEtKgkiRYH3n/vJK3mV5lhxYOnK3F1HJu5OapV0xz5c6aznVnFWzPCZ+NXtfPt
8c4uL02xZuIiGjdwRYnB8nvLdTqWszYMvZe0uXwCii8dEG6Q3dyfn72f0dSirYbkFe8X6eoyshwj
YChql7deV87mV6gOmPyulPBraY17E37vv+v+U1JyogAuKPhFArm4oJ02lcOoVzpv1MxYRg91zkIv
lhqz/8bjmEbHUB+y+Ks91EFwnXotnN1mzGL7VemdUDk4Mighj6AqkE5TKo/B0dDRKNq5add7r1Fl
Fgg1Hq31iM+g68OgjmPnMUcF7gPpwPJTH9vF2enSPajQli3yQmASODF93MWGGH0RxQ2KuF6UmcWh
o5T2YciGkLNUjt8eu9T6sOLIQNKRk+ftX1FoJkGo5Eyc41JJ2Xxx7Fb9NqXxkzpttIuAryIvAjuL
GEBZghZkPysaOzAbr+8c/xClZnoITL3d+UTvZ37hSGQk5NG89iTsSzOVM0M/niIfU0JceVYHubzK
iJr+MwbwaLZt3J6S0pxeQmRBzjSl5VNSyOnZMeZh5wrc+IDMur3TBdEfY8T//qBmvjGPsS03XhLL
+avhl/HHWm1H6lnZuMMisGGKqIaYjaFE7vdlMSnluR/hrHW8Km5TT43B01SG1F3mQH+SHYyvSGeT
wj1VQKohhG73q1LnrG16P7M9OS0VN6ib+BwEpb/zWC1DGmGFN55rTnSpuekWViwddBCxvBdaXXBG
rNkGlxQXV5i1/XPT9Mk3najHc7IsOpeTmVweH4j17U5dlek2kRCSrC+bm3OW9+jf+ZZXAQr8OHXm
h4qw+0aCM58JGarz3CvKJ41hh+Njw+tHmo8nZnwF1xQTugufUf22MYw5tj3dSn8LK4jSIbJNYLhM
J7cJ5L0gZH3wOfFwzHOVCQzA8v2E5adOSEEtT4oSeDyDbvAaXp3T40W9jwndH0lKBHiNoMejbrAs
DYaVLxMFy6pXjcr0O6MoTXhQNdTqQB+GRu8Rt8rd0QLVzEXujOH/GlMrFKiQK7v4lNutVt+yrC4i
UJO8RLTQW1X5lGS1Fd1ArPu/DlFlqu5kj510berC/zinBdzQLlMTRgCNXLTHnbH2D+DDBDXwsfNm
kdzeuyelyYl0yFA8Wj+Mm0x+K2sod43p8Emh9DKcc6kxQBpUErUn25xKZWfYdO0nJOt0MfBRIdu0
rP4P/tzCex2oXqqgV+2ixdra34Lcnn61R8uaDyEb0u1cMitnwZYQiGIkzBSwTnEJ/dRCkYgQGG9t
Y6+e0/GSOGF0bkBDXB87y5YV0lwBriTXXTE3TrpfGLSCEk8vpdC/6X7VlQc4E6Z056HYMMRoMEM2
HACWs4TiMgnWKsk8JF5ql4zRyXl7qoI6/Pr0cgQDEGgovEWM+99vWl3kjDtqYerFwTi4Wqy1B4Lu
vfHt1f1P8Y+pJGrH4DwAoIi1/vRpyjoy9HHwI68YoGYy41L9WKjwZGhq+qSmIcGIMEWFTAC9mFBa
dLeaNEGO3IxjD1jRfJSq0T+gRmM9WWB8tyIAHgAvqDAu+dyavA4L2jWRh7GKHEVJi+qQjGGxdwOu
0jCWwystoLyUO/hO9zuX232aO1keef1Q27+0yayf0rgyLqMuBx8HS6ou9EiVJ8sEYnX0p8F4CdZf
Mpd7o5TCqzFG/c0LEXv9g3mO6Y/U7sMPodXHXyrNHN5iE9bNpz3xvYzERxPYj2U1VTb6SVcSPfYy
VcrOfhXJwHu5Np+3whwgk4BAAQEjafdLc2ab6qweJZ4VR9pJDyC99BV9D2W74e/4OfEkQG8austn
MgzDpJsyK/EqdRjiC1ph+nzWkiYMDpmT7eLYtsxR5qPIjrIN79fieFnwgtiaNJReVQe+N4w8+3aj
hGdQR/nOJbt6Waj3csnyGoOFJUtfXLLF1JdNW5WV5zvaUB4dEBnpJyYjzOwAiFlFszZySpWQa+76
S6CVMAE+/oDrtaIwAoKN4pWI9Jad3r5Ujc5mIMbTemM+stN/y2VZHcJ+3jvj66OHJTb0nYWSFsbi
agyCOofIsK08WFb8j6Uk6aiyW9YvVWtrx2Q0nKthzdFzHI4il4JUg3ebGUtoIZa1srAH0mxEbUEG
N48XJh+bQzUCCuyrJN85cBs7CYQYqmNGOWmd6YtT7iey7yi+WXiVgoo4xRZ1jg+DOjTNSWllX9qJ
WTe2k9Yr4TITUpy7pZMCFUDGziHe4LkZzorfTh9A2kxvFuOPb+acKm+IP/V/PfaWVZxOasptJiQK
CNbJu+6POxq6fZL7TexZpAWv0LZpJznnqh6THGKBvAw7VKyTuUx/QRhK7k9tllk72ywO311wyegq
Lx/xJd1MQWR2/ydMzL5rQ29LN8jTIlTMLdvl8dhrMW5Y4cnjqnaE8D1Vu3sr1aTSfYlq/zZXQfjG
mN13BlrjnYxxy4hoQYmiOI+svDCSqHNrVEbq3/IoS8/5lLYHLYGl9fE3W/ulxkgEWFEBPSC5WWxY
wpUSqnoeeJMCucUMfaVXZIx3hoa0R3K0NsWlSf1I5P0kjUsMvMN4TG5oQ+FlzIaNBxMBIxidDcmI
IOYZ4ON+vLK1N5LG4ProSkHZDjDm/iNJadVPZm2nXpmk6jFLNc1Lcb6TFozjxwgFubNihdaxbILh
NATDkxzdHAQyVp4IxsC5kCmp3JvPUvHuSt3sIZyVSsdC18CP6JQ9ehcFimmPVW/tLZijasOgpNCu
XObIKYPuUWsVs5elk34NS8c+okESnR7v6foTMgtEPwjMKMUhgtj7RbXEDEM6hbMX+CaNk1qzGtdp
MxpCPmRfe2XATWuoZosdpPi1qvK3I9LfkjV5ilw1F8Pskfup8NIGsabvjxe23j7eOITOUEIGIEPL
/n5hTpQPMOqPPfVwrQooiMcxg0I60PDHdtZLEm+p7hA289xAGLWwkwPWI1PrPc3vZRc1xeKaQlRw
bjt5T15qa0mkaGSm74X+JSWP0yD2NAMk8Sypy66yk3fnQIL99vGCxMbcX7ji95MA6kLOZPWulaM0
aoyxKJ4lg6qHQkzLUesKkeiG5HwY+zPBuvzkGDJnS6CjiZWBeJBMLVuFVh4qo2+XipcA2TjGqGYf
gjqyDp2TPCly/m6K5i5lCkowoFQXHl9n2SzPWaR42khDd+rT7IzSYLJzrtbfStyHhK7vawJrfu8W
hlpOkAJrstdTMj3VgQK5Vznt6aptWgGLiASqCOaWBZ4wUuDsCWzZsxK/O0+VMbtaW++RMr0nffcu
wVYJsh0B2KABuVjMNM+QwfSj7M1WHYxn/FuP/hnTTM1f8lFttYtFKUZ/a6Wprw51bUCW00tw/5y4
esLhUyp3VXgt87Kzr0FiANAMDT+UJFfOqsZggDNL7e/KlCfZSYZ/nR/oc0RL4iYkMjWa0tmTr9ra
NjE/raDJBbHykl0nHtW6JjScqL3H43eVgfsXAdTfO0nrq4FRIipwILJ4NKjg3vtAQJCatlM3eZYv
5Wc5d0T/KLEPWlDtVaw2TYnABTQ009rL7I/P4keocnKx6gWg8nJgCg36KVer6ubt8f2wsXnUovE1
0c8B2Lu4WPVSjaysiSdPbpDWm6ZKda3e3kOkbiwI2AA1RYRbGeRbnp8onQJIX6bRa4u6uk41zCVR
mYWHYmr3lBzWpqALgLiONiOR04pj29Alpytiv/K4GtTXNJWV32Nn1F4YupF2ADlbpig3E79ApbMR
ME3R6FijVnsNYfsVWZbi0PYG9NSlvYMMXacL8L4wBokt+j6EEPe+hwZGqMZdXXmqCsbKTYJMMl2p
7qXKBY5YZOd+VMLiDPY4dp5+EYX0J7kRHUVA5ktyyKItbKPjyHtVMSk3gIrtqZEU65xF9IUe++L6
rUJsFOCRqEQws7ccDgxQZdPD0qy9Opeya2OlzrVV8vyQdVl/6DvZ3Enf175Pw4n3nuiPqizt0/td
pdJrDF2hZ144ONkNELh+CqT+6+NFrZ0EI3wzmoz0THmF740MSZbpVT5nXj7J4Q8nGKzjxMjKjXrC
cHreFAmJ6OHDQ7lC2gKEjmRyq8yjcdUdwrQy3LT2g2NehOF/MAXYm7FHslgqfotVJYJQbvCHzOtM
43/aXKtXxsuCY1C2+k4CtHYKgjHQ3vS0aaKvWLicSS1ShIkrb6Al+mdm6XnhoeXRTWdZaeLQI+FV
jOPjjdyyicOTOwroBVDf+28GAk4vY8QVvGAOu69QrjXHONOicxCX0e/IMjs79jZ8RGQGuD39Adho
FmXawChkeZby0hsdPZXcTC2t2dUruUrIvOTyn6dXB1k7ZSP+0Rxfxrj9ONA2pznglakE3bWupm5l
K9/9UbqN81ieH1vbWBswfXF7sbA1IM6MBr3UYDejV4Vm1rnscqU+oRtQB1fwmO2e8OjGmQZLSEuO
bJlKw7K5anfN7JRpBMjETsevckAKO5R1/uXxojYchM44LCfvQpardGSYdPhaWr+j41k4Z8WMQoKg
0ri0gJlvCUKkT7/SoHIEexWgTGQDlt0cPY+oDnVB74EysN1AMybPKINm5z3b2DvBlQuOigkOcIwL
t7eGvNBUpjW9Me4BxGVOc4tpVl0f7936LWPmgN/OBSXiqCUYJ6ZRoEZS0nsScNbv8jz1R31OzEvr
W8URVffmozRpyrNXPT4hZpvZRq4QyKXuT3QuR7EZwfPoDbWifYlULXyrK+vH45Wt9g8jzIALdTbi
UL7XvZFgsqM2D6XeC6bBvk5xnB3yJNxjyd2yQh5MvEslAbzJogmSqdrkSMTmnp0U6bHN9N7VnXmv
hLY6tuIQQZhGPx9CSVpu92uBVsfqCujF6NpP1icERNEDsKr405BnwfPfhnoIUGPKoeL1X5iKQ6mr
sqQePGmQGtWTnawdjyECR8/ON3D9kO9Q3uX7U4xZlgVbXRr48vngccz0L5bUV66G3O63p73gfYaH
aIlcgVLM/c79H2fn2eu20W3hX0SAvXwlJVGnuJfE/kLYicNODnv59feZkxe4FiWIOAECI0AQb81w
Zs8ua60NtYFZ9y1HzZrjpadgPQwPvW1b6U5mf3UO5LBN2q4AmmmFoYF+aWcYorHnKZkfU872geRx
fi4T0b7WfWMFL/cCZ6bt6m5WA6nZG2npq4/aUqTBOnWJX49ecRT9rsbh1ZGTprikBO2A+7lAlwvK
YmNYFq1QH210xEq/dKORIJcPRMCbUIQ53v9OV/VHC1IN7Sj+JLyl7nlpbl4Zg22lrAy4Y3ZSu0H5
Pk6D+bkv0+SUEJSA79Tmg2FEv1o0cR/uW7+xWOIL6uBydB/JpPy6vzeBZ6Wawaaoj2mimU927XhM
EKvSIDXSZufxuHK4LNSieylVKgB1bSn4mW1lgwNN4FGlMhgs1fBucs2joufT0XHK57Ws97SSr4+m
ZB1yoSWhF4zaJlVOjbo0FtAQj207zI1vK9pf8PW816KM5RxRD2yaIcUPYTxuz+ZiZBnXQH1UDAHk
cHS42TV9C0043c6jdf250KiSjB0AW7KFuUnAMiQTcsY7a49qVUW/pn6ejpVw6sAQg7rTb75hiiRZ
SpOzexIjcHkyvGpcldJto8dortPGT9XZOqow1/0o9pbX6rGwhTIjpxEj0THU7C6NMdUR9+9lEYm5
kv5jV0b5aOjNK+fx0f3lvedOA18CK0Zd9dJKW8BsLKPceczTqToOQpcq1G29kylcn3P4AgAqJI6P
U74dY+4CP00iNbcflSatT3ka571vT7l7hFqSPkTDNAcUDF5dxmWoAA16SBGEm/z75qxXcdznPDvO
oyGMyef01KFiimVnbVcBJ+8IXSBpgJoqG3q5g6OpAZyOdOPRaAz9aBtN8iFL6J3EhuI8u7FRv/ZN
lpV20NoSEEmysNW1SWQfkqigezIaJphDoqxRJ4mKP17pBHkfJWQZ+DxvDEyuy1VFUTUpjNvESh5H
3/vFrHyvbKfneVinnQ28dEncJ1wfCCVyLCk7ewWeo90YIaykDSfhziVmQNMZ/qxNyh499PL6/muI
EPplwKEk52y+1FRFZAfrNJ5aT6tO8TyCBRib9JnJRXvN1NumyEJoVUjY/ubyGnGW0MtYxtPUG8fZ
MLp3tdaPH4d1D0l9a/N4IYF6Szw1rZHL7xR3kD3yzmVNPVX8yct6v1yMPbUT+b7/f136350jNYCQ
SSzIs7xZTsJMH+YvYaXrzfgpnk3rpKRGFwAKs4MC2MEHu1bmp14ddrK5y0jgxTD5MA8VxwN44PYY
NgwRynSGkZxizVBCoNUJgWEv1FC15/aQZY16BjOonZhE6x3swtybZnTjO8oAWHbQeNCuugsNEz6z
dcV+XymVr055HnRptTyWlch2wo4Ncv9/a6XrSutTNq23gqpCMVsjLcR0WiqkSqJI90KlasfQMOPu
YCMc7w/aujzJYeNyaqVzTDVGKSxu7/iWNtfnoURDpVpz5/N9V3DjiEEepcAo+9wyL7w8YknewpMY
M/agr7TjGru1P45VdLhvZYM3/3f5ODTetBeVq+2n1pLczt1qmE5mCxqoAvbx1oQ0zrzuLjrkk5H7
cdHZ4Wx1faB0jBqLPT07Zk7bf7z/Sy4d+v9+COQzOPiUmEBDXK53zpW+i8tqOjlRYvuF5ypPDZQp
MHpRfxqF8joi+b/2bJTdyRWQubW3GL0YwcF8omB9stMMpFJMI27QakFLrtrTZ7g+zpJjRvBHCd4F
hLG5x926aijmGyzNmtZ3RpF7X8q6yI8ZKl/DThJ02xaNRkgvVMa3TVTUKZcsmd3plJkNuVaH9IMP
CoNxYE4/frn/yTa0Y7mHLEwOFUYDlUr8tlcy0QTW4gLKkN2tkXgqxjYe3i7wcqdTkji98ceSu/Z7
dY281LcmoMZWpVlNECveKgIjidFN8/W8Jk7Z2YXrywOYjMAAJXqX13qL3DBBhAhjcaZTZBX5B7dg
al3iea8Twfh3+SDAwBeASaQJv/muhVkqbe9hZa3K4dGwK90XqtfvXNGba6EIIF8BYL1bYcLciUcb
UP18WhfvH/Sei8Az52wnGnhB8l6+NbyZaB1IgqIkTG2uX8ubIhStWU7elA0C6cooaQITAbTen43O
UwL07yDe1d3kiqOpRnkZFsKI2zBCXKx70pZFLw+DmuTme2LRZgly5k23D51NCd5ftLHbqy3dOOho
/EimwQtLbxtmjuuqJ61A4qec3T+WFQF2M5m+AdvcG7FxY/8JWtBrg+VICLjtVxhQcArTjWZCl1rx
RdnlQRnNe1au3Z8cLUXJG4UaSFNb5OSkNbPd5e1ymuQ9aVcgfmr5ZMSI2Vq9sYO/l+HJ5mMT/gHP
JKCVUNdNYSFm6oRYoBGdSqUoA2dw9crvXGM9WtaSPeVMOjvl3Zh+u+8uXvLqS7PkVeQjaEjQuoBm
fOnix8zL+4Eu/qnp6+ifCJZxF5pmNmZ+7TWa943HZ/qKck7hPNXpNMQ+OsW5dvI6LfWOqR2bfyue
vpjBUCyVHGJRGNHbrHXcjNFUZtcftW6F1qbJkcK/3EFfn2kwFV/7tcn7R7POYoSjrYqhF41auk96
yeh1X7SKUYdppNtf1yxSOn+epkR/VwqxdrT3V1gCch6ROOvDYjO+MRKT/TjMYom1ozHn5S8VHbUo
jEpDCG6HlS7tzs28Pn4uiDBKFS8NVQKqy03L9HW04UYaMHfW6pysZROQDL8OXi1dGYkAbCHm3pD0
2ttefmLm2ezoi3PSSjV/W8MfeqxVsceOuA5oCZohXul0/YAUmXKtv9V4+qbVCqd3nFOtiPK9Wc7K
aVLi5W3C9PZD247Jtwgmz8GEKLNTtbthGXI7ZUiybZlXbSojNWoXtTva7snUxrM9m6m/COMnk8Ye
UO56O0e28KPolRVJ9FZhuEgguRzPQ21/OyRCq1x9ruzWOk1Fqx/WaV5OaaOpO4/d1hNiRTIfJYWO
+h3M/ctdjXFdMX1O66S1lEOUOHV/9kPp0ZC2kldlwS8LYmyIbWJN/mFv8p5FtHU2Un85qTmzNVAq
HP9cMnf9ft9RbH0hC6LYQ4mdEAYJmm28FA9Mf5UchFPWtZYdDOvafo7qKZ/8ppu9H64l1D1d7xt7
KGcAoSZCrYSi1sY1TQW0z8UubAIGVAuHtM1OE27mCMBlDzp1yxSUNVikFHZBg23qI6NdtZqzYGp0
jMHPVn0MMhWh6CRb9xCltzZSHj20ESVTfxtTMzAY9M7a26dknovAjXP9eyw6JirYc/R+WmsnePWH
oweOB5GzYanKyN/z2/1eq8ISmsRC5OYUB3GDoryt5UuIrmt3MMgW/4M9Ai+a0oTVFCE39nS4DEUE
dOzUZKnzjJXqtJSrCG1nWI6lplSf76/vxqcjHUefRSqMSPDq5frMzCZkl/bIW6s/6qZAo1qrlm+t
y0y6+6au8lIugZT7kJK4oIIZi35pS0Obc+ybIjo589j+yWilqK4Q/x3K/s/BFYX7sTfd1kL7Kqr1
c6J1qEIJOLTTg6XFy1PNkzEiOFck6kGvMrOVddO23vmR27eJOhgZKmeIxphHFXjjz00KR6IxFeeU
WmtxMIelP5RT9+v+TtwyQnsK4gMBEmnU5gFEXI8WGcqbJzNjgADUSMVf7H6v1iL/lt9jE7kUWWuh
4SILplsrSyyKrBwN71QsU/cwFR2DE5NBPc7WML5f6ih+MFdHPTqDHn9yRq07vnaRvInUpl5GJEl8
++XXzjMhxmLI4jCbyEHz2NBOtsh/3jdy40xxOuXLS/MD/7N9f8VauHXtzXGYMpKaWAcSUuwXdDvT
Qzus3g8talUzHKfe0z5G5qpGGemw1S8HiOAIUMe1q1CPmDKvf54bffjlDMb0ukll8olhsoLEUIPD
hAqy9VnMHI+ywYyTsJsnOzSy0gqHthSv0i/8nxV2Agobd5Wy5OV+N5FZG+laJGHSp02gdkVCKTyp
X/1VWQv0GSIOyJqUhy+t0MBfnKWuk9Bwa8O356wKJuqGO17w+oKAKCacl6pRCJttwcUlAHeBJkwS
lhTE+aNxg9noq50uzJUVaiUwc2yohnyXKx2ncfai2KxbrGheeuzA/wYZQ4Beuxb+ZvCkTHkGIybb
WJc75hpRIrJMSUKlsCMk4Dzle9Mv9Y/7F2EzSJTP/2KGVhmVdrIudfNwrIphz0PHRAN1LO1/Vm+2
1i+6kwjLJ+CI3zeRV7SPyqis6nMmTPcXBPDOnohEmD/tF306pYd+Bkn5c6yZiniKPS3/JDITmttY
OuObOJ7X/tFIqinzV2u1knAEg50Gi8jizleNCkk7VY2HD507wIK+v7irR4q1IYsmObvQu68UmGVl
0o5ImVhbg1KgadZP0JnWR6XO9+iSt0zRcpeTiRlaDczu8mupecZsN+gwoVXYDEoomW2U0kbxMy/d
4yFsU1Ypu8bcAvn0SgGg7VNTZY49TZ0Hib4pz70cW2ON1k/c8celst8PTIV49S6+1F6l+j5zorYJ
kYK4onDNLgutzG78lSHZqB9GTAKibXu6b+rGzSLglMAfYk+i0M0uZh5io1neZKHI9SL01HY6WLnx
usEML0deRp30EZgEKRWULr9Va5pkxHqfhQo02gCB+OrgaF20c/huroV8hzIGnDZqb5dWjLlfRiWj
PJWS/R2nSZuCzEZQ9f6ObbM5DoNsTRCJkbFSFtvERhbagk2aalk4OrihxqzMp7YoNag9ptL1vm51
469Fs4oHEx38b/dt31ohdqk8UatBaXHjOupyinOnxTbZT3PwJn05KMhBvwp59u/XIgMiISGzw5jc
gd8i6bqZ6kZVHEauoGB9qBO4gevK+Kn/sBYpUQnahibDNp0rCiNex1LNwry01MBZHTgLq+q99hUk
iqWNBBGEYjFB1san5+3Qj1pS5KG+KsnZKwcy8K74cn8pctsv4jcoPTTT+QfcPg2EjZEpNY1lXJsi
7JsBMdiVakxvWOXigwpKT45otb/vG7z2fVRl0HhmcBy9E7pVl1/IKccIQgjFIyvpx3frsBgHoWTN
33Ze7Liiq6URBFEwAURHqxHEljyRv52FCZmhSW31PNRmpVOfzGnQGEcboz5/NnX6xc9zNcIzub+8
W0ZpIBAf0ZJBw3qzvHhQYeQlOCW3iefDok5T6DIXEnozVEi/5yv8dd/g1X6yStCIclgzegakrJer
NOrCiSIIt2Ex68I7RokD8qhOHDfszYr5u/et3Voe8S/nkbcLB7JZHoFsnDrqgjUUz3zU/Psvoovc
n7ho402k2K8clcGFZnkvnWKcL7HttlfQ27BXYtTWwrKdmzdKpGkfFGDoP0RLUq7F5d5s4VsLhBZB
Fk7TQEp+XW5nTwU5X8EDhdWyZA3cVWU0Dn0fZ+dycqIPczMVD/e39PoDUhoityAS5UKAJry0GEdF
oWhoK4VRtdIVRtX3MXfT9J2yLPXpvqnrxWHKg6iKwAql8m1jvIuhcRWzUYUOHwoKhiq+Wk5K2yIf
46g6a4sQry3DQouQzES6XZS+YH1sV0flKTXLHtDnsMTUTrwvwOW6nazkxhZKsoLpyueTdcn//ttN
z91Wn1P6SOGskVD7iojS9yOP3efVjNd/7u/h1TvGgsDowD/CaV5P+4EU1BRLWtYhjR0zaHOc96Ft
PGVPR+BFvfrCM0tDEqYNTpvTuN05U0lGndMnwtgrsk+TnXZdEK1uOp8Jh1GFWyYv92s3bbrHyk27
+C2uLv4inNRdAL80zbvBzo3h52hn1GejIrYYO65CZfLrwrKidyKr4GkVSTt/BZVj1QEkznh9hJK3
Go8LyG4bsf+xtY5Do2nfa3cYksqnADB7wnfMqX5tJV0eFJI+BugS08kpgZff0KvWdSk6twyVma7Z
mEfaG5Gl65f7X+8qAtpYkTfkt5MC1EnXq9wo+Xpehvas5QZ1OTBqpSzzo4uMGvuaiM9VI4rwvmXp
OLafE0cNagiWnCwjXFoWQCm6uJDoZ8bdnuGIz8dIH5pAm4X9EV2R5dxocfrZhTP8Jh41jvF/sA9h
jgCQkZJXwkfCjCcFkdpKDpUsEdkqs++Jks9BKZTirej0JLAYH/emV0bva8qz/9o0mAIFvBoeDkjr
lKY3D8cAgsReq5wrGuXug22M67shJ8y4v8gNJVU+FwBwJA0fcJFEtm++b+cVNOCYCxQyJE/0D+pa
9JafpktnPNBoFYtv57oy/pUMhhL7au2s5QNZaaM9Cr2zVb/WJheGqWInIqiA+fNnYnZ1ICqIsH7n
ODMC80WjpsFUmDCfO69a7Ac096rsaTDy1t45rvLQXx4a+cryruPdyOu3PVR2iNkKoGyoBI+1vxSF
ExTK8BlZmvV4f+eunwZZ7Jb+DIejI/l1eTzbfGqRVwRKiWixpfleuijPdWVWYSMi4RuDVrxuXM/L
p6KMAJKTu0ANdBueITDgrjMyCeFSx8VxzdLPXqt4gacne3iLa5dNiMsLS+0ZOrThbBLFGcrUQPJW
hzGk/OM4mepJFeMeVvnatVBEIjYCAOZy+rbtJH0V7jokhgh7L/rGSz8G5qgd8aNqgLCVHui18n5p
zJ3o4cZ3k0cdKQhIdFSSN98t72IhJsRhw9Vc0tDM9CVom7EOzLWMj+NqiK/3z8mNvbywt3FjjEtO
AA9PIsydTn1YjZGh1uS1wX0rN849uuDERNARCKK3p3FwCYCyaZEyEI2XHrq2cBZmPKrGAb0GZ8cz
39hCOrg4JaQXpUyp/DG/vQl1UtW9UdYirGsD1No8/TMb8de0qn6tffTz/sJubB/On+YVrhC63zZ+
RhlUifKKKKsSahvEDAY9lKa3FztcW4EoR21EwuBcTvcmz2eCjekyiGIIC8/ppGBur/iRPdavhQux
X3J0CYBRYFNEK5tse8zK3HUEdka90/zGXrWzHRfG4f6eXR8GKiIvwF4p2nalQNglkc0Up7UPU33R
4yCaeTaPo6VnZmivpbtHBrg+DjR+ZfWKs0e7aoso6Yc2GzpzHkIngaPku63bVWdihiJ9yxTcvH4v
Oq19HeNWOkPZ3KcFxjqRWdz2MRTVKexOU5l2rtnVwW1TJShWQ6P2Pey9kdfbKbFdUv+TTjQFyE2G
Q/9MqI2mqGHUj1OQRGl6EKXbPfQQsnZkt67OIcEcFW8yOBM9oCu2ec5hr2aq4mHcNvOhj5vmJDGT
O4/+C2Tp4pXkryedASHxIiC51XRptWjIGZfAEPepav/QbBx8qFVx2gVJPsXmcajM9s8lMvUeWoxn
rMtzmRWVcTZy8Kvxzq+5XjONEeIbkh4aF1dzKs2ymRRjiM3QG1D/j3pHDSeXuQ3378QL+etyzYDO
OJycURO3v9XecJaktlXgW+FYWvl67Honbt9m5ppWB3pUiuundlL0/jBls/IEHtQzCeeFlj93FN1W
Mr5ZG7QvatpWthqui9OMcEP6RfmjH1To8i5FW/NTZQNSOCIuM3lPiaghyBQN+HrR1N1MMlDH/XrI
Hb3Rv3vp6nxtQYsWqd8OhXCCZNXK5YkCOiLIJeNMvpZuBkF4tCchfFHZnXMUQjTauVFBMj4Naqbl
x3EU9vC29ATI+qYesxhBYzMfD2uT6OLvuuz6r0bRmZ0/xlbShk3WaaPvNgqMcSE0MAGBRyPwkdla
fXeIKd9VMJNM4Z5dZ4mKD2uc9DZhfrTYx0hro/7LgDKPcyCTSqc3HcgD7wShhlERq+X07bGqisw7
zM6krJRy5mU6j6aOxk5UJPoXw1tXlVsjdfsbxkT+I2og3X+WKlKwPyIjKtTnwm2z4thGQxX9ff/7
X58yyW0jmifQeGEPX75Zs9DmLqMNGHZeJw52r8UB02rE+b4V+U5sDxnSRZxkKLa0ljZBezs0UYKn
sMNlSsQvFMmr56y1BbI/onheE0M75lWTHe8bvfJPIH+Io6RiuEkgv9UsybxkUURt0sNEkfA82bUW
lhBUg3Gp9lQPb+4i4TWhE4y2q2pxYpojDAEuETo843MFtA39Q1X9DwuSbTlgK+BzkBS5/FaLKJIm
zSM79MZYCmzYxbEEqX+qumX8eH/vbi1IUodgA8rpMdvy95z3nSYq1w4dRhG+bdCSfIwsT7zWrbuE
L9RTaWFRXDW2yNpGbYtBqSclHItCh1qhRAegftprtw3kHhRrODYS3XlVF0vcFRbHpDlh79bOH7Q0
o0PaWN5pNpu9idVXRw5THAOkjIjM6E/IkOC3CFAdOx5Kr3Z5p6bopx6VS4ZCnpYybAEJh50H4toY
nDKWRqOekh/Y5EtjrlhLBnsrXlhBFwlHW3H/Qpu1DpKeoZE7tq7OA8gIyniy2k7Bj5z30lZrx4rd
pbYXcvoFiOSOSlLdeHso6NtmgC7xGsEm3+pNCeFmgE8NLyzLCb6tndXIlkfuqw8Ei8H9gumUJMMt
TzlVPPyxFnnhZPYqiACp05WN/XAQedPuDfW+sST8KnVSjjdwh+1NgpmUqhS2WVLSCB+U8YAcdb73
jN+0AtCBhgHqr1eN4MTIUQSq4ygcazPKD3FdxX9Rm133xiNcnzk+jUynqPxw4rbhZTHbDcq5mR1G
WWr6mQ5HpTL7/jyrubmDkb5himgd+BX1F87dVv+U+QAT4oemF3ZtNh2Js5dASyObUR1D++rTbbNp
DNIBAgRBfWsKmi5SUHHnhaLrPV8dTS+ItV1w3lXhjnAO1jMgdqkfA2bu8g41jjug8FBFIdRnQzwX
ea40QdbVrvpOmEYMSt9kRNdBmEv3YzXtPDuujq7sNV6utxV4MexkHKJEdm7l6aylVgwtmz3mvONu
RTqYASOwvWDIdpn614eSdJhinaQ3ktZt1Scqq8pyhew81MpO7Y/JlKslQ6JrY+/5vbEmpMkwRO4N
Q3SbaUWtFbeOWkehNZRdULhUm0pR0g+0l/lw/2G8YQrfTp5AM5Ua8xbH3OHYzcFUlZDpbeiGNfq3
SQXQWYLJer0lWXokvZfNTdgtl8clL/KWkV9NfO4GRo1onnCOiAw7pylTXp004pbgC3OjsecyluPS
1BiNTTVoenzOze5b7oLznbtFOcr/a6dEcuNIyJoWCSPmYI9s3qxEqYB9p0t8js22C1prHQLTm+Lj
/Y90lXnzywhewBESdAKO3DzD2ZySjk1afBZ1fVIA4vleYv9d9yNJS/U69RMybppFQOrl9sFF5WBc
bp5lVD1UjiE5J9Hg+uBuqcIPs7dT9n45wxchNLEzvol+Bk1F0rXNN1L0pLOUulVCUzHMcvJHb07z
d4uKKPP7VWcWsD9k7WhTkF+zxq8ZgvQxa72h8vMO8VwJoKmKsE5sxiCrPUPKfgxF5WjAZxM32gke
r+4IDwQRCWG3RMOhbXO5I9oUoxwVx+UZQbE/RJWRQVXlt4q5YTvVvavTxMbjU6k/wByltrP5zlE9
wv/KRXWevTw5OHVnH73eqHcu4tVpklZg1NNO4uTS8rxcTrtoa1VbcD+MSW/nAGmHuvfXEfF9H8Gg
sXhc+ZF7KqLXe0gIxEsLIJ63CUG4S6ODLQraE6lLxoROUGB7EzVL5MDn9ZSafbwnqnJFQ6VhhldT
pbw5wmaUgS/tebPmJZW9OvCByvVNWs7xYxtp5T/qgsDoEaJdOqDbO3rMfq6rxDl7XlpPgaEoSXcy
Gsg9Oxnj1WPJ40TKhucjDES4YxNwllHKaAWAJuGSRj/6ZQ31Snm04vhbPOfPaWv/YTTOc2nsdZmv
S0DYxWcQxMPEka3ty31wO6Py6jj22Aehab4WV4bvppEbDJ2qncsh8Z40r0ufilqfP2iDov8ZmaX1
+b7/ukqX5Y+gvQUWDaAVcMzLH5HUo2kyb8oL3U6k6om6iNseGVZkWOeyQDfZd5O6e58nJVyo+5av
bxSlJgpB6LLL/s1WsWKFSwgLafHCXGtE6VvCWej5rtb4X+zgLEmYEatAl2W7QrtGPrL34La3zs84
X4cPqtGVOyHkrdUQE1AyJK6jL7rxmfRHU63jbIW1cJxnGvFMaC/S5fD6PaPIwNUhSsXrbawQqBau
HpMbrSCfjONU5dp0qLV52uu8XvsEMj3Y0lQnSSQY/Hi5abMV01yYCfLJmtMAjJx48pyhOWRFs6dF
fmvn5GQblNco2BBVXZoyvVwZ0iKP6M606Z82nMvQymv99Pqdg+wjBxIiBErZ9dJK1bURg+OSKDTG
fDmmRqaeByWzd16Ja//Ntv1mZbNtArxPR0IUhZOTVu+q1aofRWLqpz5V9Df02Z3j/VXdur1S95m4
Q1Lbt+PYGfjkzVSDiLA1e3iwV/dH3oxzAFoFLv3ymNXgZO5bvPG1pOKL5C68lFE2TgsOADoUWhmF
cbJ0oau22SGZvfXDfSs3jh9sEwzZdBeo423ORMEYLt3KRBQqUReH+D/vPJWJeuR07E1Bv2mKhhDF
GqmkvRXemvqJsMEYZKpkfVmqmcqyk7XEPFWx887c3DoLXLNELkLy2RxBU8npbKANHjKxtfUHXWEC
hTlYrz/oSDzI8BAiDf5185oXrW0vcVYpoVcMjR1Edhw9m4ZkCL36E0lVS4JEPKsc13p5oXjip8qr
kvgMBKN8p2Tl9JQpwguWoau+3zd141bRJIH8RTAPoGBLEzEKsbKhfXIeKl196qPFfagUpfvoFnb/
3XLadq9WKK/pRQDM1GVi4Jf1yQL65pC3vJNIkubJmQHJs/CnxnCTg94mJmR5W2n/IpqN3FM9WUn1
xch7p/URQujavwdnaKsjnW21yXwRdeU7uCDG9H5A9AMlMJgDll+19VQFleP0sb+6YjRBOw3Rj0iZ
k/7IYztTX0M6Txy6TI8zX81X2/1pN04kWdCamryNJh0Ho4lu6MO4L5S/PKQJXB62tqpPWtcn3jHL
OxVGfwy5Bt7raKp+Pk1KHhj9zC+YjKkbgniKsz8rxMMZUeypaRG6SgGM+/6Xu3HkwRqDoYFoKYlI
8r//VqRsgeaaM1Nezt6U1B+RQM1O0HT+w6soQ3NAQmSJBM2boziMTg1Sb0GXvU6sI9WVMmhWihz/
YS2/Wdn4duhTtkHqmpwjLfthDsN8ENQxDveN3PBGFDKQMwIeQYXBlFfhtw1DbrJNKO5z1PNxkqR0
QTu11I5Jvb5WPYRipITh0rrFmVMn2phipNFilkXBQDlmkJwzixxjFJkWysbdztZdr4oeOJGe/IPq
2TahrEC5FKmtp+csidOjg/zLMZq9+WSs4Jpfu4G0bUEeyrbFi8bF5QYWkL9tt0C3FbFYI5gbxzp6
sWN96E0z3fGA14cbUzRxJY4F/P4VWz8qOqOxQNkmdA99XujG1wZvD1F/a+8kxxbePkUTut+XC2r6
bKyMFM5pVKV0DDNvCPQl/QOhpD3e/LUlWctAKlZKatFq3zy6MFNzpATV+tw4k5YFoEFQ8EwqbRoP
aumpexn11hzfR77v0G3o6hMAbu4TTe68sgsvCkt3QXnE1Qs9P6dxETMfUx2SdacctA2VpDn4f6S4
tE1ggm18uiX0RnVaqmkoQoBuKlPxpI1GcejqdAhbF7pppxbqThyzfblejHKZX/YVsNrmjinU6lBK
RVerW7Tkk+KM3XGxWvNBQGB4Q5S7px8jF/H7w4W9FyKJLBKZLHXjCSPEFVaI4ArNwRQNKdH9qnTt
a9G17ye3QNFCE6cymx7MMt9Jsm58THIfWaSUwL8ruY+oAaoQ12t8TnSj8JjaEJcfFwDb3XFabbHn
im9sq8Q9Ec0zeodgdBPjNIMZtVpvxGctZqbe5FZE9GnHcKg4n0/T6C3zjgPbXnW5rwCfODfgQq5V
w20nSZS2wmDcuLPvuS2DPotyb6TubSsvUpSUEskkLq+66zZViQh6fDYXxgMyyaw9MNvxtWwP1vIC
a2U5MAYowlxa0QzyOqtK0rPN3Gf4e2bVPjGGLH5ObKu0faaaWK/fPVS3iEehIUvsx+ZzqQtjUhuz
w2Lfl++YZTqghantiajdOIKy5UH1H0Y3JfrN7hWpN7sLGvVnpcjro5rE1ttF0fVQH/K9ou8NX0KD
klQSX0l3Y0tQVFogt3mu8p41ovmYJIA1BA7yaCRtVPgLg5HDwWqsHcbA9eXmy6G0QFtUBsLby20t
q6fX6pqdF1etxzDtR318MmNLS08TyuHd42QPxV99lDJHLNfawTnMPczaV756DNMGfyVrNiB5qIZu
js+UKrbWJ2V+7q20/jQl7vJpGHrx8f4z/m//9dKVUazxgIpwD1RZ9748poM+G2ZjkGjmc1W1b1er
GKOTp6Ri/CwYgftLoaSgPPVNnT3MUat758YS1fqQrdA5yUT62DgqPWD856kzneZDOSx60fo853Du
U9tu7WPCNHkvlGbEccnSqSAoGb2/xhoZ3UCvxNT4ECfcJtS7tjUDdVxRuq/zuKn+VKNeNw8xYj32
p8ia8AlA4Bvn0K+APh9iQx/bZ21NkP+NhjVJPqJ8ZOc/44rJ6n48mJpS+mOp6N2TbqxOgg5SBFwA
TQJ3CbPOVfpPsB0042A1qkA2JGp69Xukx8tybPVp6Y5JmToFSB1UdYIcTsSH0dNS2Je6MiBMCeaH
pCWLatNJKMbPgw5LUsTa4idFO6XnqnYa91cWC2M8zInWas/IBKxW0Al7rA5TaSSdHCS+qGFe1KX6
IXGZeHGovFmdnpJK9Yow5/w5h7GqkfrwFKs0Pue2V3u+nWSmGVAljxN/6hl5M/hdxkCAt1KKSH22
gLYjVOHpTC5D4aX6idh5ObzLR+Hq/jSrtRX0VSt+zQ5F8EdtVZbyQ+u66HvQYGGyhyIYu3HwshlW
WmnDBjjM+bw6x97NUs6jGXXVm0YpneGkKLain4kxp/LTElNTf4jayC4e2jW3psMkhUM+zTDH9WdA
WgVjoLo8174hgOZMcJsBvixvsYJClwq8u/1LoR9j/0DYOcItj3FVHZFXSSuf8bh1cVxQz04S35uJ
rWKQxdowvXUt2h9HgcoFIxgLL2ZUTYsjSujKW3b2XusXQ0Wsz+4R+uiWBSJrAXayP0yd1jlvsgXw
MCSWWOgHUtF8el9Ydez9glQZex+aRmjig2eMY+Grzmjktr+WSleec1sxnb+6xO6b4+wafft3q1i1
sfhRmcyZFghDU+pPvdN7fABX9NP8WPeD0T0WWb9ozy1UhzosFC+Nj5EYsih5yHnV9a9wMP+PsjPb
jRvHwvATCdC+3EpV5ZKXxHEcJ+kbIatI7fvCp59PPTddVYYLHkw3pqeBsERR5OF//sU0f8+LlXkf
XLLdLQKwDHP8sphgd4dOy3AuEcVizN9WyGNDXNDXk3xr+rhk+80Ko4nxN19EpLBRycxwSAUfUziJ
rKbRYHb18heIYTZ3LWdI/7nWEt86gKNW4pO2oYaHsocEtxd0XrMoDWaLEnhejexQL8P00jVGV++H
YBRuxJqZupA004zQP9XwVqa+7vND3o5W9Q8sXFKEG3vxtNjUiuGTcivMwUO7UH4yh6bfT8FHVfeV
/1SNGKM96u1sor8MqlmXKuyU7wIMITugoJFT5XzQJ1pjx9oVs/lSOsW87kz84YMQ477tTxqwitgZ
MhPD7UIIgzw09uDo4eCtvX8zWdIL9oAnSfW54Sg2w7635D9NPQ4WUWFjP1gHjBjFT25VRCUqo8+T
ozLU2OynhoTub5oziGzv64XtwPzpRnuISjHN5d4Yzd5DWz7nzUHAO8k+2marWSKkFZO2Owxe3Sy0
Cn+Yf87EHi2xWWKvFtle1XFHqiazM3ZSytrYzwkSOwxfCLB/mcbAKH74qy6XaFIiwKyOTq73xyg7
EorCpfRneVPJwYgmq48dc4az4berv7ecvn20MlgeUTW4bbqrXXcKdlku0j7Cl7NvP2XEWt+Bkcz5
3sSJZSIn0s3kfbJ2SoZK8/IM0kwwDp98hQY2nMtq0lD9JOk/G8glZOh2c6ciILGk/5tpWfI8Gp1c
blU1JsUIjcOfqmLnyVLYEcDP5HdhSjdxwPdlXah/wnGSQ5mH7GWZ/mDIwl5jwy7IGHFXU+pfuqRZ
WABJWUxq51a5hlNtgAB4qkLDznX3kZk1VVwHaIQ/4xrgzD+XdnSHXTX50E7DoRftGOJJVrk3XVC6
VlSNw1yhxXGV5RWoHzAK3Vm17LP7TCVLgza76bbt26xcLYugLuaPsuikCL22Kn7ijzWlObrgbuh2
0htwylVOw2/rp7LBYq9fWte4axNNjLGyC5dZbPqu0jOWbTL4oYe3nn+rK7M2boO8rJ8DiC/TrTDW
vgploMRt2S66dsyYVefQLGPrhnPGMLu8soxvfWDnY7QQY0Ojzhaj3Cmc7t2HnENX+yBTVsQStjqa
uAff7hzztm2HKb2pvMz3fmZ5kqkPRAxPPSdWa3b9cclWv8GQeoI28ylxg6T7iB7FfArqnIt1pezh
qz/Zxq8Ey9o0rDiZkoiAm/m+T8fyGzWEeGym0S7DrqE/cdSk7n5DcjW9tFW1LBEIprLvSXTxnFs6
K5MM5bJMf7NWOX+SeZmyo52NbX6sSLRmW2pEr3N5ChyMVT7knr2sL50xoeCAeJT6B79UKV+RJZTr
MU1uMj4VzmrJO38wJPHMLedxSVJIs7gPsLGm/HeBYtu2sNO0uvLFgFteQnTuVq8myqxyzSnki1Pl
TQPxrXwSuvCHMB8SZd+MeGyZ6rHd/uGlqLMcdwqtaOxRsG5hchyCqhunSMdY5FflJg5hYRMU4zDr
s0F70FpreDR6EMxbzZNtupVDTh5mbWqOVBZVpe8sNTo/tWWQGP5kMnN+2cSp5RERF6J50hKnKULH
hUv2MCZC9ubOIWzjrzFnxjPfk5a8VFNXyv1qmDL7m1OcLlEFFfa9vSgqzq3GhoDo0w2AyXFaCba4
AjvSsOVRb/vxDp8VFeGPZX6QSeVdQY8ub2AMxU6EQfTm2naOV/a4QA216cnjUi2/qQPbXU2r8OZK
bcvvPats4T9vCRGbGhcI5PR5dGfItI64+SPWjtWj5mmcSW6lfrw9yuUdGXIZV/LtVr5Zw5xdhzg2
W5uOOhrwxpGPepF6L5rTGBht9k7+IO3WvkIbeW1AGumQHcmvo3Y/g4/szs0Xa15z4CMnuzeL1Lht
qQdvSWEbDpW3tvHbD/jKu+KqjKXz5uSF3cnZskhXtCmpNhRH6v7uYM6jiE1pzFem8dVRIMJsxgiQ
sM4pN5m+GFZJ1O6x8ScuDllJZaHPXf7t7Ye5vLwaAd3wjRAIlI0U9HRNUCXrFH1rdTSp/HaNo7kR
nSRIc4Xl7t4e6pUnOhnqbN4MSxorAGB1LNkgHhZRVP/o/nwN+b+8InMDx5gZ6h/fLTjp6QORups1
yzqVR4nYJi6dkYaIoZyn1a/aF+kO+i5bcvvTex+N3usm2OfD2sRQZ2u+GfVu8rKqOnbGkoldb47J
dq3Rr2nVLt7Wxt2E0+uCZSCrP6dXVqrh/mM09XHxOBNTzS9+sj1beEmW6vPbj3TxVTGFAFyI7zAf
2SjEp/OYN/gyA84MxzGhXLI1PUcONL/gY4+frvVuIQPmfghp0Zu6gAzEyZ5BNW4ju2UOTIYjojwS
i+o33xE82p3RuIIKXUwiezobBRgUgBomi2cXfH3tMyIHHPrw+ertuaa6z8FcyNuaMPk/b0/ixVCc
ILwsiBkIdxnzbF20k9TNsrbF0UkNf9k5JHw8Nfri67tV6doV6OK1wRBAY0iOfyGUyrPvy0Qmj1wr
EUcf2xiNo95Kn2vu+WvUQJe7xpa/GA1XBxRbUKSB7XE1PXu0AMWRNypmcQgYIR99GY5FLm/qrLlm
W/3KUBtmCMUchxra8mcvTFvqaRTtYBwNOyEfwaBklZvoaXLkNZssn1V9ckRadBfIzYGatDl+nquf
DWPx0oqGwHFcbaOL4RGbPyq995rQTNPsxRJm8kmkPOi+ULUs928vl4sdchudJgGcAOgoGDucfnOl
kQ7SEoyegvAcgJk8yi73Gu3stVGgKwNZMgYZOtsc/KfVxz27cYBFzKNe0AzAsHPc6biCXNkSz/cP
8FBOR3y4YY1yRp6TiNkSm03j6h+nyvDj2mpVXNjjnxFZ/sEeq2tTd75GEKVsbRYWI4Nh33b2UAMO
at5SlckRGkx9qJW/7nSr625EIK65xJ3PH0NBUf23tWyBhp47jMtlhC+0Ar1S/zpRASM1HrtOXIE7
L+dvszBg29gcg7kpbA/8n7cUYIIcaIvrHxfhfh+Ecd+Xbh0Cj3yaXZVeGezikYg/3w4V9mA2fP7h
dDBZ4becmMo6wixo5t2wdtyzallkP95e4P9HT//7gW3uo+g92RU32jwmPqcjmUPBZSLw07gwK06t
A/e3Wc9i3SnlBietrT99dexmVM99qxb729KYlSFD/h9pfaCbmzs710Ew+EEWtP8fUAuKJXKSJa1i
IkWU8ViKrMiPI1APWFRAgti+zkg4DmeYbdWvqYC4EEFw1vuPyDnFEteCxtTe8LJWRpPZimQHSCS0
58FsfJIkm7XO92tiadO+prrJ3DAo9PnvyG3A3tWFWXJVzlvfOU4zEa9RnVrGjL3A2GcPaikqeV83
LQZJtRNwrPm5skTUrDB+EAPmTfrBSzEA3DtjMnehLHRrvXMKpA34KEs6kR+93vPLj6IvLffRJAmS
3Li0S8rImNcUvrPP7f1OlFWrPa1OIO1b1oxX39lZlpahsqz1BzfwRt+LyauWDwZO9X5MnxNySWh0
aFSPDgL77m+uFqAIYE0bB/zKS7ooyfO8PAi0wNlOcbUy9mm1xbSIwvf+QqjjqWdsXMdYz8p2PKhy
LYKI4JjkpygKTP8sQeBJuPqaU4Tz6hKWJEdz9m/6xDR+sOSrknhkWXVHXTlE2SOgI1O77YtBf5rr
1X3W5mktHocicbS9TPL6B6op/a8czPRpzfQOwzWsSEGXtS3Lz8mXucd1Y5BfJHhosPNct33KPLU8
drU2IlRzFu1+WAdnPlSkRAo8Tji+QnNa2ybyygrlbOEQ9h2V5lQE93nhOb/0EpR6T9FdGF9BWuz1
Pm2C5CfmiVmyM2pbDlGQB0IJTFI85Uf55PTPldsg2Mbcv+sivSuDdmcY8ww2i+RMTjfkXQT4RutC
b56FHqzVHSaaM/nN6VpON3OLgu9OJLb1z9zZqvjppsIvj0BrjXZ07NUqnqaAjY3YDN3Uwr71gsfO
VZOlosnQhPEF8af5XJarnR0KjHKqNKzZFpN//Kb1sz8gquWXTIpsvNHrfHY+rimtop1uN3SlK5Xx
SlaFW/dT1WV9GpWaQ0DPJBdDUUnoNV4PWqPRXjKLwX+oRJWPH+pM0/8pFcyRoylqP5sivP688TFY
Oq/5NQdV9mKT/JN+nJaq/Tz7q2F8rlCddzQy8xWoKVuUG/td2yBg1r25eHGCfHV2ax8YBPGBw/5d
aLlN4WqOxMiREm7pYaBr+nJf233Z3ufeJJ+xd9EljW1Wfmhla+I+L3MZDH+lmcAbXdZCF2E3JdXL
bMtm+JAOk+EeXH3U9Ru/zV3ntm7hm95DLazsT1mddA+W3ThYL7rokR/qRPRyZ/SozwCEWvA3iy6C
emzQPebPAPx8jQXoshGyvITHSUA1/eCkfvMRZ3SaGw7OAV0krMQIQgMP4HJfaDlKbgLLsIUCjq7j
OSWKdW8moLF7T0e1F0m7Kq1wsPSs3YGhg9ILT/q/dM1R+R3AnHAOK4eriIYyMD/hwlQ4OyXKocAI
wRzwXvf9AUBpTvsusuaNJwbs4n9c7IIOhuut7kSw3NrA/R6teoqk2dMfsketn0JnKMGJmtTtrJ0P
6ZdQFs/Ps3g229LfJBbY5LWuOxw9P5FFJIVGrseYSwcvF8/MRNTR9vhtzqQwhB2CcVqCIG5Z5GSp
+iw5u8Tesjr9Y2pwud1bhmw/IF1mdqd86GISmtpfbg+XcG9b0n5EH17nuIqrsojWRVe/WiVoRDr4
x8SmhRHcXgyBD3xkqDLUVjIz9l7WNHusydXXdEwL885azcS68cCs/+RaV2IkMtWTw15sJe5OE4v3
dYHH3EYrx5IRFnU+PFDmld/HxiR1R5jZBAxrtp8M2mG/8UtXP4dqEt/MAXw/6gLRWlHvDS4zZ+RF
uZtNjgcuoR4AqdSdX3kn0+9Z7s9BNAxIkcmsMac51BQ6zB1wjC/u5qRY/7B5Wk0Ia2U2wtpeDDpo
6NbGnZz05qszKj8gLkUp9ACV+Op7WlLu5ILnxj4b/Qx230T8NhZLJZCLsNtPdlsGP2arq81ocZry
rqdjqGD5i/ZWBuZo7JYC43fSFUzVh0aQzHIfZJ35E+siXPy53zGfItBSI8yzIFhDpwP4hJBII/1m
BuFPKIg9a96bnfSDiM6IooNvulOzK6CI3yUkNvwqZzVxDZfZFDKrqFdW8mt/F1Iv7Th3jTGPBreG
jVhTQn10cgjUe6tAahZJ6fm/PbMxv3j2qmthyhKmkWZylx9V2XdwdqaJDbiVGnzCIHGcnUzmqQ8H
EpTJrWXz/icZPc8CNtbzP8Ewm9+TmdiZfdEP49dp6miiTo0XfCnS1fvsVWNB+OykivtEjZCd/HYc
uwg5dbbcir6ms6PB0vhOzpXJ/5wxqN6pnmipXZsaywOC0aHYjdC7j1odMDMo2Dh/fa/jN+KmUcnd
mDocGFz5eoPzrF78kBWif2ptt/ndp5zdsB8ys4ySisNn3/ra+ok3N38d+srRQiPrms8mCTNt2Hng
sGHXpdZDli7esg/aPqt2OqSUMazhxhK3g9bsa02y3BRms9jOVR0nLl5m0rIxTFlT7GHKiQ/dPGC6
qUQnnnQ7G8QNgjIn5tJXWohQvdYJ+zlxxcEtx+pz0XQevtNrAfo/mfh84a81sNEsGffLp64syz2E
gKTYFX7lfG49uoLh0PVWES3z6jzJXpuxAsZc2T8oza49HFML65um+EJ49LGRkd/r9UuxugPWcjhX
/q7X2u8iRMcTDYxEITowRrqwd12/lj80bMgcPhYj4LtNfKnvV6+3mGFtWX9YpW4koXDrOtnDAc31
G1qR2CEsi0lfLpeiy0PyxDiW28YuR6w5XJVHRls1t3QK1jzs5kLgRjKBUEWY0PVPmIOvNKih4z5g
2TzmgNNO64fk0Oj5rletL6Nm9Jz+Ro3M2T5XdtZFgU2IX7Row/oXe2znS4en3LeSFvBjZQdTT79r
6oawC1xVh1U9rZy2U97+AbYa/+hAHwF7dm+9NC0EgVtdr3TzRkxTc2/1Cnou+ihOTdXZtILcxJX0
cZuq/Ezh1Xwp86r/7iQmsh7LKKZPJH621YHbuve5aGfjq4+5uhdOMwhPiHCAMjcrV+2zB2XgaSIg
GYvjLseiwFh0QXaasBZtD95g3Stpe/2udBSW4/WkqoGelGKSuq6lAZE4brJsPc32Nqc+Hj9KowpS
AiOK/CnTBx/H6aU0jaOqi7ncTbO2tHwenH2RNbnmb3NlC9w1nZq/u0GXPGPfGtTs6dRU4aBMslBt
3Nam0OiN1rxRfTBrInIXZy2PmeUP8mbUKr5GuKdyPDaTk8+/RtxM1gcKcFvbZZaYjOdkXTB75Wm7
5Ni2+agOzFJR3ixl6vJCyc6DvjzaXfIdioZYP1I4ZPVX29E6bV/5i91FY9Bly30DH6j/hLbTbXeu
PhlJ3Jp2YdchgY5s3uFYZ4O/r3VTlpHoepF+XZqspSHOefLLTQKVvKAlnmm7VIlW7Qddn9EzTHk3
IALjGHmAtmS3u9TsPP8l2Uy3DlZjDtW+9Ic2vx1TV5j7GdsAdXCT3PTvbZp0ww9n8Httr/u5GRxI
UevdXwiGRqbA0NY0TKtmLMjl7YY4yaCDf3cqIsc+BGmqqVit62zGhCauXzvWT/fF9pTRpGGOlKN5
KBEHuh9gdtjPXLNNbc8kZa4I0yWpxkjriN2KMUEO+ju3b7np4FhdjXE3G1V+N2tG4eMHOFf+feeQ
fBh5U+a4B5nTpuW4rik3YbenWaRnY7McKSK8GQCmaaqdwdVq/kmzQbNesCRaIUCYSebfexSgX9oa
Hv7Wqaw4LGuD20dm1xWXNg2c7Rs5rUX6PGpbLkykcX2po7Ku+/rFQSVqRADILWdcSgrphNfnMM77
Zpm0+sdajkjuSJRpgjub26r1gWQ/rbhpVlMsdNbsSvuAOQ+pdSxF22TJC19Pg/0i66WIK7bL6YOx
lJR+ltbO/h2JyHOgdn4JyfXLTJ7XumvJGitCM3Fq5w5OjOwOWRk46ohcwsFzkjt49bs0JXHDhF+P
KkydKTEiqPx2eagg5WY7f+YK+7mwm37Fd2P13A953njjTi0D2XSwEdT6p2kXulfhUq3Yfi19ZYs9
DC/fv62mJWv3dap3T12v1dYNHcWGm4yf9+TANwKq1QegNYMfqqouOGjWmok5JMYgaG7dqg7qK/DD
BdaxSZiZcOREsPXhNZ+CAhMeSIY+qjxWojWfTe79L3T9mp++NmafidC8lhZ8CXfQw9A3A0cgjwDV
yul4TdJ2VkIHJ557zYrcxvM/N1VVXQE7LiApjLZ0ziAYlQCJnL2no7hVUiua2UUsYW1xTqwk/IXW
0AhIRFjgXjM9uHwogObNGxIGtYe48mwSl3YJILAUMrYSRZSdCMbuHx/Ht/eqdukFYOwAE2/TNW5y
2tPHshswGhrKGW5OeM+momc1mgCiZZdfI7pfrgtUAsTS4XDEooBYfzpUkyTDYBAFE2tl3e5yOxif
DaPtd5MrrZck8K9RDC/f2L/my9uz0QCAPn063uCu9qDSMYvdju2gUPNcYQVY6fdDWWnf34bCXh0L
/ziQRDhcF403AawXJK6Rxd3apXTBs7qMNvnPs5iE8/m9Y9GJBaYHXUbxCgJ3+lyOP5Zu2dhFjB+l
ddvTE/hAAaXdzZR8Vz7lDb87xfe2pi9egKhhQOv1s0Wfm+ucsy6KuB1KaeynXJruT9kmENgUCNZj
1+CQ8dGckjy7n0RdPOlDM03Hdz/v5mWPyARAnf3k7D2qTWqZciOMrb4RhDqK8cUYEIqFmcOx+fZY
l58dCfRYoGOSAM0eYtXp3MLIwXNBAD82akoPS+86O2+R7uHtUS4MrmEgUFQihycjddNbng2T8BNc
szTLuJ7hJYGe0aTYraU+ZRG8Ov95CEiKj7mHyTas525Z731s39RHrpaZTVGWKv2oVt/9YsxiwOw0
J7l2N+BzJHcJJ+pyS7Xuty+Jls06rkRpHuS7QHjF8lx5jdfunXZZ62Oz6MOCUfjYzs9ElzjTfUAh
luztrn5v9Or/Hxj5CTNrQKXZvp//4t8WQla8n8pYjtW4r9IkiSjmvgD+9/Hbc3v5JWJdz/7Cl4EM
ks/kdCRL+voIBl/Gs1GLB8NT35UnebJu/fr+gbDnYmOhw4P17RlRQdp+beiU7TG0mDlKEt3fV5x1
kUBKeGW9bL/59DNku/RMnovmAVvo2c65LDnISVXUcVAFzgMSqyDKi/4Fm+clpsq09pD3/r79dJcf
AhqMbZvGk4RD/IJdwiW7Brws4ySZvd1opSPV5GS9+2WBn9FrBwihR0af8/Rl5bqG/U3mVTExHJKw
o3kobgWfxLqzsOO4spldzuLWvELRalNNUaOcrcHUQV+VViB026bl7zS3xv2kM8b+mKo+BQrsHKPA
9CpY3xtRtaWGYeXLX/DdWZNnDRm748HyZaxjjxo3C8uOZkw4tL65XNm+Lhb/1i3mG8PHbfvSLmwY
DNtVOszHeE3WNbQT6Hl+ElSRxg59ZaiL05wNEpXkFrsBzemiyeSsEHU8V1/jdanNv8tSulE51i5J
g0ZLldxMn965IBkH6SdKHdw+uPadLZXU6rC+0EYVj7ac93pQaTvPLu0ra+Ri2W/aafTufNa4Lxjn
hsgCjEQaOheoCUfEX02Sr99wqhm9K6SFi6WICS0KDDgSmPFguXu2dzhLJc25dvQ4mdHKZEPQxmOB
xjUsq1yFGU2vNJxlqv68dw43+wo+OY5zmCfO2ToMcnAOwhS6eB2C7rCl30ZNU8h3v6lty2AGYW9B
nzmfQ96hNRZwPqn/sW/vF4DhXsuv8T4u39R2lDCBrHK4QedfcyXBZXK/6mPb1sbdOg5eBKGg3709
Y5cvavuMGAY2H22d87tMWbQ50Hfbx3q3eFHWYWk653dpmt/5EMijorOv7VKX3xVTttWRxpZqyDI5
3RJdadMdWzgWtWxcn8quHW6CdOkOtZdY8ZDX85Ut+HIePcocCHDbsueGc3a2IHIbDKUbU5z1QRp5
ZFuH0GXHd88jZTi3QYgK7BlUAKdPxeRZeC54Q4x7RfrXkxblG84taRuNE8HPR1qJwSejqu1rDsnb
H3xydG57/bZdcMggOTq32p/6ZKynpUCsqOr1r25NzX4QlbrTV6M8rlSB+OzmmfNicE2+eXvtXM7s
NjQelKx4ZE7/FoH/qXmGuswy1cs51gOO0KIa19jM6Aq8Pcrlls8owb+pr9wW6SafzqzIRWcO5TTH
sjNouePPdm+1dImDXl27k742FN40cFqhdxEeebY0DZ8UCS4ac2w2lh3qy9LtV196UZf41yrki4sH
r437NgsSYTkLdPtK/jN3GHfU1DwZogKjyL6jJUwb2reutkT4TJF2k7Qq+Wh4o/NjEstURHo61O8k
onKA/suIgkDE9EITOf0JQ0dW4YydcjwLdC8Hc8JQ+0ehg1d7pTOsH2c6l+0V/etrS8b//1aDShtm
7+mY1iDNYaQTFvs2uKA+InYkYMN79ycPEQV/d+TEmK5fQBkrkF8yFoyioQDZ13VHz74YPr+9Li/s
37b546yBhspJYCPxO30Wj/53hW/FFAtPIMyutJ5dLHHWWX0ApbXHsLQG4xF7ltVgY9WLJFxdF6+7
wku1/mDQAOpukqKDKCvqZh7CYelEvkcPYGTXjDr4Jed7BGH2gAQEDuHxd7aulSZbG+nKFLOQ5ydh
uP2fop7klVn/18rkbBg+U3YDmJiQm8+rQLL4clcQ0xdD0zVS/t7ADKl0ZD+hEP1YR7m+lHKHfbYr
j62t1l+ziUnEgWySXo9qx0+u3ZVeWW5Qwxw2ZRswgd3j9BUZWbt4A31HivzKP+Su3t7hYdpdqRQv
z9At7hlnIe4wNheYsxPGyxVtNMm2oUZbpLxlXRrR0hVmEIoWa48HyCSqvXMkLYsrm+NrDwjZcGMp
8WrZUU4fME+gQa1JvsRe0A13QPGfgqzs3v/RUuqAa9nbfRMQ8nSQyjLTec7kEhf9isu/MMp9q7EN
v/09XW6+WMpyUrMfbkDnBWSwQBlJ6xVp6kBluENp5mWhRwCAs/fIoX+vbS5uXZCgAUI2LvlGUj59
KJtg6yUnkyI2qqnCvq3gAiFX075NUMNeMT37d52dfBkMBuOfOxlLBDeRsxnMq4QM3NTy4qz1m7+S
5kt1Mw69rx31iZ1/hwZP856G2shfLBz0rEhgmV9EJbEKDV1bJ/8uECWAKa6pKD9yNnjN4zrlzRfN
tLshastcPBHsFKC5l+3ofnFTK/uq98pIdtMwNcOdOeR5FUmuud8nNUt/R4ui/E17vCjjIiiKr5Zw
6NTOBCtoO7yyEL041jrXcYcDiwPZQ8/lM30lm6AMeqPVoXOXIP2m0Lz9sdVQmL8ICCyLeKzWdPpk
Vj5lQIv+eyQIVJP2kyJMs70buXzAsDKpavejSvohsg1aDOG0eNO1mJmLj5IptynTt2zvDZA5+yjL
cZxFJi0n1gb9C/acNrvsdKPlDYrHgrRXr+mu7H8XC5gR2WBBZHjRm7j+dEU50vHVNLRuTMN9NQ69
x6YQpgjGZGSpdHp39QWvnsoRb2kIqxYf6Olw0p67YoXvFBeOj69DA7tlKJNfb3+UF8U6g1Bckv/C
hr4dpqeDcF4MYiJKO9aInYzGyuglbWhzuLdz0T7qZe5e2QUuNjQGtLdp5ArHV3luKYWtQ9D4YuLi
GJAuYSfwULDqNq+8qldHQeyD6mfr5Nhnr2oWeYAOM9Bjf8qnxwWq5Jd1Tq8Jsl4bBQsCXKyBdR2Q
mdPJo/EtagvBdCwssz1meqVCeC3Xug6Xyw51FEcPMdBbDX5uS2oG6cx6E06MzNzca3Rfo8Ko4AnY
1rWD7vKBUN/8izGB9cBePltyHkwFPn7Tibtl6xcuqAAz/HyvQBSXDwRgBoLK/ZAb6UVbY/MATc1B
+bGdLLJ41oOcNDbHyJr8N3479tPbK/zymTgGHL5Zh6OAc+dsKUz0Ouala/1481D/CsdXvhT5es2J
5dVRuGhbluXx17khZTW2fdMksx+Phj++tJMY7wxNLi9vP8u/3/zpOcNSo/ailcd/MWk4XXEk3+o2
ovwgBg1GZYgEf5CHFTFaG6FStKxbz1r9P8Ni5P8kWjtlNyLVh5+VRGp3gASkDNjKRWIc3v5Zr7xQ
9AGbT+bmPMxfp79qLovUb5OSaMDcEO7jMqupP5ZOmasvK4SqP2+P9spUQ9jGcoptEeTkQgnUp1PT
zgujudKJ+F6cg4v9ze7tUV57JnQ/JNyBw6N72/79f+5voxhrPU/6IJ4J6IUpmenxgtkB/NdxuFLj
XZ5k5HAAVaFKIOCb2+npUFvlAEuFl+rYWXnjU4qFChuVW9npVailjv7Hklc/wldm0QZ7AnbCi2bT
DZwOWjdFrSNBS+IRBmrU6EUZ6eN8zdP08nghGWvLgoPDg3fJOb1eQE0cDCtJYoGy+UMtZf4L13Z8
sydsEltgoSvH2StTSWG52YIbdBtQv50+VTMvie3gIhIP6RiEmo4rhZ662bMOFLkLjM68q+epu5aG
+NpcYsdIJjbhFkgGz16g7vSTSOYsiauCk9r3Z/0mMNU1LdCroyCgx1jKo+N2bkW7Yhdik1OQxJYq
fmE1M+9F67/7Zk1UM3EpHDbA/fRpth/xn2Vf6p2XU6Vr8bT45k7ZpnYoCje/Vi/zp5xtY1RQ2MVv
EmPEaGcTJlpEaBxqWrzYpow60ykPpatQsKrq59uf8WsL4r8jnZ1ouoN3SJowUtDgceZhdHGX6g6f
8Fj7JRy0nhjTItH6/dvDvrJ7sD8DMCEgdGj8nh06ZkUIrTCYxmKSyU8wBKOP5rFrVeTObffj3YOh
RCO8ZetM0l8+K0Oogkm8A6WPbUqQR8uoYdBWa7kbe925Aim9sgZp/1BZAKGx259rFZW0FIQiL4nl
0iW4xbRYLSzue+39OUfBwwFfOEzRRp7jDDIgHatfbC3G0x4qrZ5BTHfH5fjuaQt4EozeKa82lPN0
qQ9aXrvpKtPbxOqLLUA32Jd1Z93X9DEe3x7qchuEhMAeywUCET/r/nSocZQT3Fq1xuMi/rGX5E+Q
WU9Kr8k8KfKbt8e6XHqMRdTDZhOrbwyL07HMltCvdJrXGGGfRY8aK3ks433ckIJ59/ZQl6uBoTZj
bC7YKMPPm5+rdKWfOyYAY+HOUQdFcCfV8F7TzH+bWTqYE6YH4Lbnnfe0qams1tmOS80YdrUnfg0q
cKFFLvWVg/jyecB3QEo9/gOIdmFnNtdoWQzuJrjUqEfy+PLbPOiXK2jL5QvinKcxx9UELAk/h9MX
lHuJFMSkmXEyCPvQ9MTKBsqvwsJQ1wJmX3kg4tgQMPOCaIV727//z25Ov7vyym6xYnTBm6OND6/4
f5ydx47cRtu2j6gA5rBl556oGY1m7A0hvbKZQzEWefT/Rf0bd8A05oNhL2xY1VWs8IQ7qMy9Ec9f
jgI1cOEus3REE+5yB/9nlEQBdkflwzlkFDnQDnOfXRd78q/uNeJeUiCY3xDpaA+fDoLK02xWbuoe
2lj/t7OjZG9lyroRyF6+FgyyTAHiIWH8eesqjEYEZurWPSC4Uw6BWQs4UZkzv5MiC3DfqKOgKgLs
86vKgIsaO26sdNdhI5IRncUtYyf0rGlAJ6imlfvY7V+0vg5vzO7yOwG6Ijqn1Ec9AVzU6RKGXo6A
Q90RptTkC41SYSCk1t+4f66MQrK66PYCd3cpsJ2Owq0UF5SWwoM12eV6sKtyFbWwKj7fDpQo+HNO
Y4iF5831De6aeqJxdow0OEIyrpPwkHfK9dciHVx93w56/AvBhe5HJJX1u7QqTWzNuFvo4Aj5S28x
N/Mn0Cc2gPWVmw1G/mAkFI1emrwWw/elfy+2YRr25oNBE7jcZG5eht9IVD1nM2qh3m0j9KEEZCTN
7B8A6NX21qMtFkOqLCio6UYF5yIqs3a8g8Y2TjtUb3roiH7hZ5u5jlxrrXWNDWQ9qfr2iHxnrt/b
k905eZBWdZttYBT2065HsWbeO4OehxtMKy3rzRJi/JGMTWHD4ENV7luNhpy1L00Rj2u3CQGLa5NZ
5Grdq8GZ9/ms5/bBVBRcVnZbNHS7pli2LxP+0iZELtn+2xSqbR6qKqWNaDRd9DYKhLPXgxbO0VM3
mpgeFHBRm/XMLTzDYgBQvHZlY38fHFVHe8cUxhN+AinFf+JJa1O6kAuelGuU31qDGT9Eo2FmWwfV
aLnvXWseN36SK1SGjNzyD4OF9lm6Rko/n4KqFGhF6emE7JBbdP3bkAzT32ndIR0l5j63V0Oq2/mL
Mun74DFqjlDpuHjAK+bAcDC6Qu1V4fNp8gjxaoHUdJMZv0YYYoOEo4Z8W/EN7mLsP8QwYAt6ErpQ
j5QtY/f3JIWW/2xrpeI7vUMcdGdhZqV9GO4MHazDwU4cJ8NxZQCRGLIZlFM7jbfjmIxqTxNYHiW1
0Xe7rdr0WEobnUH4h6IAKGopbz13o95v0xI7E4T3mlztdKuHvlLI3C6PqY357NGtQDavbS5Tuap6
1Ym9laBRsY6B7Za7NCfQOwpDV7x+Fp/lnrR7+qef7N54dJUOT04AJf3ZaHbjURuwnWY/103Zbdyy
jVCuMtJ6QE7FnL8lYeh4K7DxcfJoDRQb7u251fsj8Xif7pwU4ax1DPwUiawR71QbxqJC4WCqrRK9
w0moGkk8mbV3qlBZuJoKq0MlozLmYtX0oYiCvjVTtVZOasOCskU3BLNsUWqqHaxtF8msPj+2oRhU
kNSZ2ezNBsjyOkNpud04CPpN7JVakysC9g5KicBOdnhxfcXnjYAnqdWUeJ668xtnMre9NkcWYoH9
2G3GeIiGXRXZUI6C0m+N4dmnLYRf0RhqYoMWeO1+hPiftvf+kHkfcZdqr6gP+v4qCeu4vI8GJBcC
LUfCNOhMiIOrbG7YT4uUYrHynEGEwRzB3VkNVazLlSBjCykAOypdJVRCppWTw5whULESFYCl9fFu
pCDzVE4ifTX0WrwaqMCkzxH+YvpbM86FetbZL+hN48s+HR2ZKTcoM9kWf0FPb/v1AD5crK0xB+ku
ncjrewjHdj41K4UDdBUkhYHldWyO3ofthmO1S5QlTXhaNMF/dTGOn1ANYDE21AxH6yXv4vzv3q71
ejc05pRDLtCGHyD10+xlcgGeP7nQaMZ9S8Gj+Y7uF98/af3qhxRDpK+h0vkwLfQRi2KJ8cFT2mGm
u/VREvzZ2lMePugYSsablHOsfk2DPuLVVnLc7wZkZKF6w5Vt7/tu6mE9AOGrVlBh8mG3GJc6m661
9THglLCE0Ndi/y+u4TDbQdLsm6BbPCT3kxta3T6MXb/d+jl28yvp4l3+L12N2lt1Yx8ZSHbO6KSK
0ddRZqQION+7HR6/3xLpwIqsprExvjlijOZdHw3auDUzo32fQ7cbnyL4Z3KTaHVerwc+JS7sctKb
TTHUs3pMsiiEjdsIDKsRLutaDYuRXljrfhQlYpV2U1n3PLUhDK+C5uQ2tsdMHXFXsOq7XLXdeCjQ
nRNPfl9nVtDEo2vcZ/0I86s1fdUevDk0pnsCbtv8X2jY6keuzMF8saX03bes9kT5HlLP1F71PO6z
Q95rSRvEs7LnXWGU7WM6o16wdVK44294v7W2XHVyssXaCYdp5M1XIfR9tglSl4imevDy0NWp1xo8
ugISj9eIRcmtj7ZljVjxtpBhNq5UKzrjEa+Ted56Y11Xq66OJjbWDK1359W9gwVmPrXOBzdWV/2a
ESkT7qrS8hJCXh2Ww5beWPfdFZM1rfraC91jK2gVcD1Ec3zggOvfnNmptE2vms7Y+w2+zD+h1+XN
Nk6pP27pKOS6GYyZiOLnZEJ2Fw5Ibec0mSwxb5VNlo3KIgk/2nvR/FdsoyDQBsYUimxtN9yb0GvK
Sj752Ke0R4eb8AkqVl3+0lQThWsIeiS1CXHEP7SuSJm6zJurPRgxiQVZlwC2hI1a2r+tJJJzgCRH
1axz7mYap4g92C3rPJv5P7w+cnjwhSf8YGoKPCZEkerJCh3aTty1aerwP0/0VjZ2heJjgBJvFwZ0
AW0KIq0XEWLaYnZXfjUZ32u7aJA8bCv4j/PsuY+R1jrpYXLnFLPK3BLotRdaW2803k5t5/gTcU1a
afhsR3yl8QCz17RX/E9e/iyMaJ62nqKcuXZk7ONlN8c1J0np/c5KR/GjSdLeenanTMcbM5nNjy6K
uuRbKjzJsZzRauE2E9Jsf0qB3F0csEfK4XUehOu/+oDcIdjROTQ3Xt7QqEBZHplBlF6dajdDhH7H
H8qCcciPDHnuY9fExjESeItPk1hsv8pcvSH/CCaH+3e+B2hgaYepThOx7iBWtr+TManwy26G8ie0
wRARMpBZvxScwF8jlK55M6cLbmh0e4P7OIIwB0PWaLJtgoL4byxHE7Ux4J2lL3bsJ+V9ERXSIDgc
aqMK8hHy0npJ/LCbKKcq+ZGqNGt+lKjGwiQ3BuDpCqkaFANGc3ymz4hFeDmpWbxOjgERKYh5x95s
MLryRZHsy3VBfzaFTdpMj5kbd/mmz6a2ehiHIeofXKENag/TV7sH8I2hW+x2ac4yi+al1XqLPnEK
U25XtW3orjywldoKOjv8KaJLfhG6CuW3yAaJ+U3DWdnZeZay/4eqObutb+MyfgrjSmHiJlAmu6cM
Nsx3RMdzs69DI1GPuZc25Qop7cndhVqv979cRBufi3mRZ8VByRl31awnw7M5dMW/Xuu1+qGxOv2H
GHyr/58fhtLYlDi+TK8e/0oGY5NG0/tUCNQwsDRPdpLg9KAjfGKvYGfYI7Fbyl1Z93Wvtl0xA9Zv
jYoCSSC7usEOqPYQhz2aaNkCsZAwwVZQlEIeWzOskk2rCfN75FHx2yrM2wEQzNLC9wYtUs8NCmFB
eu4tL+XK9kXVrUwv6uK/zHj0zFcvtrv6R9uxGSC5LAZHNv9erKN2kUEJQL0Mxb3T5EWNnmZaUJdk
s9rfIqt39ceKDSe/e1Ft9BsZlsLaldz2gDGcyd6SFZqocGSwAu7KAh43tjZWMtxlVpN597Drhmq/
UPDqf3JHhvmm7TzhsJ9zyMWDWyDfnaMm2+3gq4LGxAxC5UHbG0a5BezrGk+GkCLclEkcIpKJqqjW
39eovmlZoLSoQN9FRYn4N/fCrNsWnZppDAlYxdsUfLiFwnQyc3oibRH1pL2EKJbkSqtWKlXhY19L
6zWSLSRRu0lU+yAS7CgOkcAIeBVponhHhI8Nlzd+pW3DEBZxMACFr3ZjHfbqKY8jt0ASlmoefJbB
avNvtqugkgadoxYR+BI0971fZM38bbKdju0mlDG8F1qJmGoKFThehVE6+wHc1EwLqsrFqyvmKXQW
K9HoZz2OYbkibgNRHM5+vB5NrqFg0jvCLh4355aLzmWxDmV54GX0XF08zM4JZYg/S+7ZPDqy4LPc
ds3swlXlhXufUVeF31JAYriVzp4ns0S3S70YyBnN6gvUtiZGZXEMwwPsexIAN5Tb2eusR2tCDqPT
9OlGkr6k+ifJM+NRZAWpgqedRhue//6fko1ONsjHbygFJBSpdbu2/tflnK9UqXaNsVn4QLw2/JU6
3S1+0kX1axnZ02nyLvp6FENPR04xaWrJn0nb0ypbZbGYnqD/I2eN+Ndfn9cIlkmcTBKlQMp4FHKA
5tDKO6v9h2WR2kXo+5SRzWiX+MhAq84xHyYT2SF0X75VMkaoRxRTi1S29VULI/pdMB8pjFERW5g8
ZxWrqOuGqjZZYxBARVB5InmERYEdYiJvebf9KSCfTRXtKrpewARQAzsX9hNeOrpS+OGhQYk7DZSn
ul8RJNbXCjECN+iMOvtZZfE8BgXBwoufRZq/mjOR/O/LS05hU6cQ6NhL1/RszmjyahWgT3FAKrsK
lJvJLae320LWarZIRfQHPy7w9UjaeA3b/eXz0S/Kd8veoj9BC5UmIM24073V0i8ey5HuHyDN6QPp
imI7NI7cFmgL7eKO9A2YGJI5n4967SxxZGmiUnKnkXA254ZQqfMULaZIz95zn95SGqs7ve//Z1Yk
s/DJg8xBNebzUa+cI7iuVMOxeEJ687zM1vZaLsisxEG6nb7pwpo4MHdVECIG+38Ziv4RddFFXvG8
VTymEN1rexQHtw69DcJNXTChQ0A9IbolKHpR1HPBl1JK9jXQGpzas+KhI1wrF6JHll4OiLYPWB6Y
s1beuP2ujUIxmao4rB/qQGf7RFRaUXIv8sUoiaxLmNcrcEi3uglXduPiDQkyDavkxTLndDciApYq
w8PUNylF+tbBbX1RrKR5bCzsZMU4epRkEK429p/vjCv7cWGu0DDxwPDwip2Oq8/1DIAvSo8afnDQ
7GR+THuF8JBtoYlZdukmUvr4ksWdvHHhXu5JassLpgdvG0rM591BMAtOM1EHOaLlrlZNFqu3ntx7
RcHoFsDrEgnDGacb5NiAr8zlLTudZSgmCL0qK4+m9HFKxdU0Uz8j1UbJY6Y1HVXXrtPtYwz03d7r
1Iq/TyQ87VZ6YYewjWMirMJG1Lofn6/+lTUwXA4mu4qTCRjm9Hc55tKlQkv92GhoPtPRGqKgpQ1J
nkvYuP18sMstxkUH0oFu1YJ5uDgu7Whq9NKz4zyaaCW1Q+MHPfI/dwoVAHSKTC0uHuu0CKcbe+zy
BBlUOuHP0Z0FsXe+t2PS5abBSfFY1lIsMjfkBTx2X754GMWnZGnQDIait0z/P1GKmaWoDnlpfkRN
RLxlZRJuzGnuMRoJb108l4dmwfBx6K2Flc75OR2qxU8YviZFSbuqtWNaptauRpyJG2KWSGQl0JJz
SKuUML58FzEwJUI8yug6sZPPBs6NFuJtkR+NVPQbhN3GoM6n8Ks9R5dRYKADJSXOxHL8dBR3sFG3
QZPriKqK89ssIPd75iw/Qq/vvgrw/DMUqgwLB4zAxzgdSiNv4eAyVOg3BlEsnQbPy35/vvGXVTmJ
dxiEP1/zEOlAjPwcbuchutY03sznynLvGc1kY14DWqAsnGXAcWuvsm/pTFzb8sSQAGPArHCxLv/9
P5uxbXWnncY8PxZqLv4a+3y+c1NUpL4+MTAcSw+S9r1/Hh7T0NJlVSb5sR40d4sDD6nPNPGPloDN
GjLt6+OxJ0BiUsUCWHR+kKfGq70iiYtjkmBsOM/5j5ZeZ9Blw8HX038/n9yVQwbYTGOv8ygu9tOn
S2j3Tt+hM8nW8NaFq6pdZeWvRkx0XJtGuBm8eqKqJm/cIlc+HIBtiNO0nyAFmGcvxeRHXZkhM3bM
ROF91AOXIbtS3QoDLy/+JdSHLgQ/BpTHeUol9TbNFmHAo5lBix2o5W/j0szuWne+yfFdHpGz7U9S
REzhLfgV75xKMc+UdbQprI8SXak5KBDv6ALNRkmeCr+LOc9Im+G71uTtM/jL5uco60EdtDDCqISb
O23XEEGm1zJDZy9Ixsg391Pvm/ldk7WmsffsWWCpRNQp1viuFP3GTbpsXPczbYUj72i9SKJzxLYZ
eZfrBRrSyvOO12hx9x76rvsVe36XIrrBB1ll4ESmDXUFdF4zU1bRsSq7yF3RHixwLUz0eNrA1Cc9
Q9wY1Uyq6WG2F6BO9JUN2dcD3zkTUKCu1lR3cIOrx8/35ZUd4nM7aORpqJGganG6L0OvtdgjaXm0
6dN8IJapvuHSdMvA9E8SdvbV6O/Td1/QRlD4l+PxnxtEZ+d5ed+VR4TbzPoOSrvnv+PSQ3c2mym1
B5qBTu+RhiBtui6WY3dvJGZUrBGZmZJ15QzmP8i4NuPOC5taUp+dVLyZo7r4JSDX2geZAuf/qxu0
uFv1FGCjw+frdGWLo7EDh2d5RQC3nZ3fAtnekNpbeRQiEx85e3AAz6bpm8kR9peVAOD1kVaBTOFv
DBPPniw83JxJpzxxxJOx33cqjTaJa9ZbOmLixrwuvz/XEZop5G6kjSDoTj+M2yJ/ZVKI44aYHXOD
lklvouBVjPH28wW8fLYoSFAUYDAS1AuYh5v6qe4lXEUzcXG3qvMc5f3ENIMsxKGM2icNjM9HvPxk
XO/E4wQ2f57Ks3C0QlWzySYnP1acsxWiZhXHjkYaDuK3EDqXt/sCywZ6BvAD3N75KqKnXDShNRVH
XRbN2pgeyrpc4TFFcXApJ+NOWizKueGN6/3amvoLO04D4ERMuqzAf05VjklRhDlIcYySLA3iwVsn
Tm6tdGm9D9zzN97LK1vFAHqPOrlLAnkhk1QuaOIy8YojoUK8LlozvrPi/MuUD2pWjrMMQZQNOefs
oM3o1+lI9tVHtEWwXTOotgJvQWyYz7n6fINcmdAiF7TAz2HnkX2fLl8/RKiGi74+DoVSz1ixRfsw
w3Xl81GufCSwj/zpQNGwvT4HVnnIH0EtK+pjW287fWDRynQMLEVbxxQ3NsSVGfHKa+6Cc1ogdmdZ
g4oJ1SqUKY8R1aCtBG+xjad8ev18Rpep10KbIuVi2QigzpkYo8m7GqYO6zaR4RLaZ7Sy9Bzem11h
8Ke0sV5l2HTNN1byyoFGC4B3EOggbJZzHFzryr5Eark+NnmjbRWQ4MAuhL/GZ+DLgHOeKihHoFmW
7BJ0++nWMFMt6r02rI5xOs7r2pbdOpXDrWDmyoQ4twS8JJOUDc/L7XMM3GJujPo4d2CQikh6rwXg
+Z3Zp86XsyAeXh10H4k5XKBz+/UBzWqcVmp5RAe+3RDR+KtCptZq0nEU/Xx7XNmEqH1RBECZDjGR
85rZgp/u06GSRxMVUAt0uy/8zWTK/laV6dpAPI6L+hBGHciinH4kpZIhReNfHjE+TVG/GKGICXEr
E782ig+CmXcLUjww3NNR8nyyBr9DbhHxZO0pFrPhIYUKpO3Gsl3eE3ADIViCT1zupHNuT9UWaB0r
oz/6YRq5e1NNiKMnWheNm0n4iFEmkytvhTWXkyPo4wVB/Q4ZLNKu08nhWkt3dar6Y9v6+XEgVqA/
UFVJdiPMuNzpi0EXTQkycGDt50e38bqmLZTWH9GQl1u6Mn0An6xdQSG/VR2+NiXiY8f1+QtcxPJT
/vMotobTUwl3ekAOcbodTEMhvyJu8V6uTshZ3nuIIjxUZwsHE80F/hgNx1wfiwfhgjRApNk2UWQT
MLw/P1GXFy45nL0YTaGihzjP2W00mHbaNoCJjoPTltl6jEbf3ZqtIHmw3bxPjpTfDX835UX0/PWR
yQzg39NE4pFcNu1/FnO2HJxp5Cz2mTRLZ1Ui2VzurMoHxzJNYJ3umw77w7XhqKHcfj70ZUy1lFHY
cDQXEH85F3bQrS72vCRrDmhRNIFbmvObHttoT89atJ9p0D83jtmswPuFN5b7cgfxclq05AHPQIE7
Z7A0pmylKrL20Atp7dK65WUzklu458vzzppycy1P2pKjn90rSul1B7KzPWRa8jqkBXbNRf3hxdU/
jt2G+88X83K7wiZZQKiLdT21o7PB9MQCzqQ5CAU1CWr1czRtM/IKhD30Wxj/P0Sz01xvGWvBxFNP
hK11tmeixChDy4pR7ZFR665lDCZkjZB6r61VnVjZAvUEM7BAeuY1/qPaPQ2IoX9dbC9xvQVCqHeB
FSszxDJWdR2a80DrtohQ0FcbInOxjB3lAC4rdaOfn6/Tnwvv/MeDH6CgTIpCLfvsXI+RkY66rOtD
m6dzDNa0Kcxny0RGYZPnpVcnAeX2PF6NqsrdYwjrM13lrTm060SqDFh1OhB4z/XUDlvsCKNok3VU
TfJARYXu3dVaY1r1t0KlpvFuIRxi7ETjpb9svs4cZDG3J4qPZODrNI91PQDplNqPACFwLx2pZuff
DLxZhnUErxeVMfBuKV45UV5/fL4O1/YLQb7Nh9TosZ0bK7VDqQEusTJYasBctCl/J1qwA7euvx4D
uUv9DRdHon6KVGePODLTiTkCcD4MS/GmG61hh6/2iBNsNG8+n9TluXZRLkBBDa1C5nZeU5et7/O2
heWh4iF+AB1UrHPDzW/cHpeXNSHd0glG64586Zx0TbLS1q6H3bjhjd66nZzkron7FyN56RQChfhk
fD6rK58KIiuADQqZJDLnim2FAGZlx708SDvOPxrdmNM1oqvZzjaqKr8Rgl9ZQnqTS79laU0gPXb6
HgyzXpqTHks0H72PBUx5GHjvb8zo8maE97S8NiQXdHnPK/bgySsb2ELDCtrjHgXQeUbjvu2SgxZl
1u/QEb28Qe67XER0oXlmiI+JkS9od/AkUVGveWziPI2/q8Ya0YcWfo+TPTHmuPv8k12Z4PK+oNyB
jiC54dmeN0cpiSIXmThgCUOQ2Y5sQBBiP7DF0jS2QKFPNLU/H/TaFD2a5eB7CI8uqNaGmHzZ4et0
qMu6fobCMbzklSfvU8xvbkQNl7sEah2vDQwYat1cIKe7JLeKGmOcuTtYOMXrQVNkHkS5ppmy7edz
uhwIJ0fo1WBqkKq6wJkIHQe4AvNi2A+dHigzA4camV9mcsPiJsyjjEQ8QgXk7E3wiohSs211B7yW
fka23OmFehzrDuZNr329ZL9EyITj1D4IYs+vD4lftGbHojt0Zpd/9KCsN6CExxsp/OVmYBTa1bTm
0Xik2nj6hdB7Apyqyf4wlqq8QyzNDbzIUQs48VbWfuUbUTJlTkTknObzfpWr4ZpFxWA8jHUmVgA1
cLlfYPlf3gn0w7nagVBQmThH3yhR0gWxqPQjhobnEB6pT0Kf5xth1MVclsbecjkheLJ8orNlSyE1
uUMMjL3CUOOx07I40NvKu3EZXVwP0FM5NGCJaFgsNNPTj2PliZ8Y/TgeMtOlktLr2gaDPux/RJ7s
Risygs/X7up4qC+QXNALM88jbU1LfTQdPZTEVOS/UGsfN9Wo6t+DEWc7oYfwZz4f8CK0Z4L4Di7U
tSVUdM/uv0bk2Hv45niw5WRtkijeqzn5UKO+Ixl90kPjfi6sW4HG9UE5WQZbcRn8dFUxa5BaPTt8
O0378N15RauxCdoaR6U4TsrA7dqnsbjlHX0pHLfMlfIBeQQ4ImKC02FxHExbo6nUoYmA8Q+6tp4H
UJ5tYWR3YSfEC45Cw3dVlgkYz6KxXhxpWb9VaL99vuYXYQm/g/zx/9f6F6eF09+Rp5MEpe2oQ1Ra
Duq7vSy+CRrN0aoL9XIhO5XiG+Rc8pDPB762u5D4+EPPp1zonp0ZXfUUigxfHfp+mLCxc35JYLgN
evtBV0V/fz7Yxb3GLH2iSKpP3J+kcKezpPrujH2C7mNMQf6px5YFhL9wPsLQ/v3lkchKgVLBXeXe
OReXHcMOFfgZWVCF6ckRIypIbb2eH9RgOJvPh7q8dRgJnRTeHlSUqUSdTmpGSzavMyj0PhD3d7d3
s59ZI+0bN+iVpaOfSnGOK3qRFz5bulg3UjmVqXbASzV9LuvcvSsKET4bQ1vciA8uhzLIQQFrQpal
o3Ze9yQFzc2y1dTBS91xk4bNuFYGXKM4qYYvrx1DgcXg1l4e8PN8jkK17iqYRIdqkMOrm4fDO6Fe
ciOguzxcPKZ8I6o06BRSej/9QvWoJYnMoumgz3JaGdJL36JkEX8bTLHV+wQ8N2CoG4/RtVUE9clF
CoyZku5ZWAKzz5uUVUyHJAIG6cNJ+jGw6oGoovntqzuQ3iBCjEtvH+TTeRkoyqam1WHDHRKa4fu8
Ay6NP4dafz7K1Ql5BAvEjCjUnmvu6v0fyR59OqAN/X1CDnADvg36KzY7N0a6PFFgH5FQBahGnM3N
fPq9EiN33Xgyp0OmmhnbOj8MzA5+2Ofzubz5+DTg9PCLIMa/wHvPeGooxy/nA83v16qrDx090KCc
5L812ob/l8E4ugv+l2mdM9ybXK+8EIrawe+9CckLd3a/W4CBYT7BGj36BHvGjZ7C1fnxlC6xyh+r
89NVXHiVTjmM80F5kP1WtdOoldQgvUjfaAF1ldONOV5uEEunrQVbgI/GPjn7bHjQeNME7uPghWVz
0BER3/a+j2Nf4083oFxXhwItBsQKdUvK/qdzG1vMi715sg8LoX9H5vIvLpxqww3V3JjU5V5kUmi+
uAtofmlnnI7UVlMYehIxR8MVyTYpewsFJ2qtn+/FK/NZgARLnYCmHQpHp6MkUznovVV5JLhYhg1F
I35aBQwkXGLt98+HutwWLBrZH8gjj/7ZucJRlvetXZRo3NWWDSqtL6CQ56YZbXQs17B19cXb5wNe
WUHkIxbHF2TRaD6fRRiNOWPsQ5PtMIvUfYhm0AzdbI03dvu1UTwuDW5398/3Ol1Bu4FkiAObezA7
r+SW9cvyby3L8hu3+pVhKJsum25ZOzqsp8MkjZcRjVreYcqTaCP6HAsYutJf33TLRbtIr1ExAidx
Okpa+h32r1l40BOc7bNC+pueEO7GprsyF+7XxYSEUjrjnH2YqtTjjPqeR+o3xb/tYvaetCzKbhzV
66OwuQ3uPZ6NswMk07jROzvz8A+fugc3r/x1hEj2jc9/5QAtIQRIEhJnymxnr22k0s6FnekdNGTU
EMWT+gOypDgDq+yWvOufh+6kCL3ouvIMUnbQCC7PxYWcMq1FVCARoZMJRe09EphBJ13AJCC3e0//
kbvQo4tAw1h6SKs167JC+QGHrBQZzuk1xhpSTD8m77s2tasifugETBCn+B6L91Cme9fH9VGa6u9G
/P78KF6efQLH5dKkgkD6ev4K9W6U9tguhHwLMJVmXifHsTailVlbCIWHwy3Dhctvz3jsrT/VNI7/
WeBFmiqGKYU8VpmewhumrNb0qG7Be5Z9evo9gNtTGKSuQAWN4vHpacFlrYO5NSMY2NbDgYiM3kMC
wz2A8+w/g0LLjmbXyHvcJMt3sqzxhmbclVVlZA4rpdeFmHe2wwHAVg4+AdGRPkN8QGkDl298S9fE
awlPUnpL7feSU0X92mb/wd1YWjjnAtJamxguynARfA0MkkB3uCWAxKgEILuysSntd9kCXtjPPDVi
PUHa/G3bxYJxia3c23x5T4EQXwrBpI88/mezT/oUunWVx0e8hLX1YI3GUU8FBBIEZ3ER9defD3cZ
yxNDLU1HWvH0oM9RBQ1CeTRx4uYA/T7ZdHpjHZQajTtfpnIPRjTde848/vh80MsvjMA5tEtAJ/RC
qAuf7jAsOt20c/zugH9vw7lP0CSGyuYm7gEDIgTtsmpub/WwuYovNjZJmLnQZRbw2oVRYRgvEsk0
VA9R23tilaCZPayaph3bzR9ewv0wVPObp5vSXRWjJtOP2e96Z+PAEX3qBgrXCENpOO+WMTYMGRdS
HGYFVxCIF6pXNTTkLEGsegXNsrDfkrkOq6CPiHgedWMwm8DpoRAdZNtb2bdmyivxUQp6F7S1ld0v
7vUV/lVFmTbr0U766n+56iOXbkDcRqR0dV9UazoqWfM6GcKO8RgWFGTdvB2KjTZ6cY8pM4LcWxsi
1ZsYO6/5sJM4yzb4FLj+xpG95u0ctYh6oCzQ/G5g8iZbGUFWvcvCYUj5mS6kMm3wXZhfoTLwMjX1
d5ghmI0iftO/JNnY99h8Vi2e00Oa69kKqM9c7Yyk07S/hKWPYq/X89yibCrq4YdhkSpmQRjlvrap
2zDT39PR99RjLEkkfmOInqEkUESTyv4dzbCJ740W0Zi7aO5RR831vBlXRuKg2JEMefQjzdJY32XF
XMQrL5cglSjlOJl2F2uVR/NUpVOqGDtDzMndKC9PzK2buW596AdXxa+ZVkVRjM2wlzmrDFPhBl45
0VMADE8fn3w/NzgKvsrkSg0JZMKGcq6x89PadfdMO+tXZqcl9XM4d5mxqI2W7Xsvc+GjSmHM9R43
ofAfKbq5eIe9H/3jIE+CEyCS7tFDXeteWK/MMoT2PbY5HP+8r5C1aKlUoRLVV60MhqS3tU1IXxhL
96ozLcRRWk17a4lyu+9e10T660RxmQZbLLvhYNpTi8YSmtchqvAVajBxWrj9JgEmKp+HPBv+nk2k
pB94xAZ/FSMQFK1TLfdnersjsleYTYfNus/R5di0dpkmO2xqe3U3IVNgIwFRTvWWT80eMw3uvr05
V42zbjLlxMfMTbNxq7H2bpBAIXf/pqvtR/9IpffpWh9tX8J0yRv4v6VWVE+yTeJqPXujLPaydtvs
Xos14685mfL0MXFtGR+qTkmIJG2Mj30fo5H8KGMJhR/lmLxbVaHQXwZr8pr7JEWEZJWPxmA/Gnx2
+oAdwgz3rpE6D0hF4dkuscBt7yPaoPoWJcHBfZlg5MVvSRUW+VPig3dZAxOS3YeMpuIRIXZ0SwoW
qttVrh6JYzyksIURWHH0H6XXeH9nKI8grVygdvYoNBAT25jOyLTLGmdCXsXwQkMLytQsxo1p8Xzq
hx5bXvOt6Zs4+T7aYtKf7LBGizSDEIiDcY1eXyICHJMmAydfjGq2yld0x6lLyfCoXPSjVnOCZPZD
JUb5nlCkCs0gNIv0oc709l6N1YBOeIHD9c5tOtMWgQfr74Oufqgq6CS5P+QB6mVceWuklv4fZ+e1
GzeyreEnIsAcbskOakqW0zjeEI4s5lDMT38+6uLAzRZEaGM2tgcYwNUkq1at8AcRf6ACixMctJOs
9g5mrDjyJPEmltXq96vw1EqcRScDwJn6OOdEZz+Kij66zDTHvwCcdxMUqjzrM5k2Yv9gH0ckiMSg
2wEcc4VGp2hc7zDRsGwOk4KqFrIoRTtzHLN+wjTFqxBnc2Y8xDRco7FTdy2s6rtmdC4uJtfe/aiK
+o8h2Ob3GUJk1Y+GHp57UQy8jL9ac5b+1oWZpF+hAEXtvdSm4RfkOBfXcTSkPH9Ua9UNFDcezMNi
xbN7Hrj1lTCZMDl6VL0pNi6i4dt+sAZsD85KajiFX2pxI77Ek0VrDnfEdjq0yGM0aOYYnXlRMzcy
QN05ZfFG5cKcMQcZrQU+S5cgjSqqbgzGOq6Xg9NPrvlWLMn4Czjl8GUYO6k+DoWbuaiyodTol0k5
D39fvlJv7nEm1GTQa78UIArp0/WVOg64s5lOZXK36RZBEYYA3tN6/mCligy5x72L25t7RjE3CenT
qitcCnF1BlGbMmHwqNVQMjIvDTJZlV9pSTL4ubTSndLquaeD/0Xrj7ENXeFN4psZlNG4VVgXhuP9
cCTE9MmHAdtMI9Draq4uvZF3w/3QGEq3kyA9kx3iLrA27YkGALO2AM8mJX6IajEgtKfqEc7bdFAW
s3yDJZO4GKjXntHpMrF1Gto3g9kgr+Mig/fy132SPr3OyaGsWPAWiNp02bY1EkjFtqmEaVyyLsa+
cFrirDiSKMJPGwdsz2fOiX3f9BKK1VhQm/5naI1Tf9YKZX5HlC+bQ5ksPTIqxtKOlq9EWqYVQaM7
ZSqOuNjnhuMT8co+dF3ZI9UB2kj+1jOC4DiVbn+KpByUI2ilyfMbCHLmiaPlfZ4boyVbclIAc/7U
y64K6h55vFMLc0QvUQ9jQtn6+mSOc+Hb8eD8KkYtWt6agB7G1+bOSAKgg8h2pG7gITfb0WrQ2yKX
QtRkSX71xfjQtsNPL3P+ChHtmfrd5LBPa61tBbhKaCCs//0frGBTzlbdMzy9tDCwkAPSC8TosDgL
0tqAy06n9evLe+CZs4Z5B8ghHpHR5RY6hLzZbOkKD1fqVXGMLZQm49YwdnbaEyzoaqfR8maahA0S
O26lSl0/19jibVSVunepbDiqR6hLpu6XOhCpwLKQXQtmFAbbewvdyPzgVnLhSspnyGUYRin3TZLo
4k4mVmweRC6sBCKYhx390VqaaThETlvO96bdJIg1pc7gXqzV4MsO9KhAGkzJpZt87tAMsE86oouf
kDEbIbCqsVwCLltDftIQiOo+1WDUobi7vfgmtIU0wEom9W/NyLO/ROkQy4tVZUmHcJ/tZIcC1CQJ
IHUMwhz4uiD618auGgAhKjp+X67MYa0t0EnzqVHqOytK0uWIKlz0pbaVfPC93puS1/akwC+twAeG
3wA6QOJcv+dUCDMVuYowJnI+SWCjfAZPHTHJnfH67bZhHWrptf0F7HKLToknTe8bHc1wzZbpxeus
/B4tsWpv2/Brr3fNugoDfA04EQzuzWkwyGiB1qPAgvjodJcLNwlMo9+LxWvte7MK4rlrX5KG0dZp
vmlbQQnL3gRhU35pkJ89mknUva8MT1xee9rWaL+yLulOrhDJ688z8c46dMlEWBtl/knXh2Y6OQn6
sq8OWawD9R0e0Ko4u+28K2ipJstQJmGJC4URrOGr9cnlhHueuxpBzN6ecvV/eLiVtw1Th2djVn/9
cDGo6wVxviSUsTYcF6WZsdYji339K3QBU0Pd5sQyMrxepannclkcIwmdXIwPbstcK7OktfMs6zm5
3hOwU3X0cJBIUYF7rfv/nzg8m2OvV6OShgtjG9wVNXgYB9JIGMayNZfZb6HBLf7gKL3t51nR7VBK
1519vf4Tm39FJHK6mBter29Y+CSXLT1APASnAFFdpJCd5M41+k9uPuy909sTgL02HROVZIDOybZf
Dl9Uln2J1FDUND80NR9PJQQif7EAqr/2662ekmxL5vCrvNHm69kxhsKMdsn684TeW1H8scrx1Tgm
/mbIuHT/GViAbNtc2I5dJXqbKApdvoQyZ5hIqJvh1cw3VnlqL2O+YtNY24TaPnXcxsnnOIzLKf8J
vqAKJyvf07u6DbR0/2kOOR4S1bRENqukAC8o4J04VLOcxnVZRd5FSHvPd/OZHbBKlxPPmTeRCW6W
iee2l9lciFAphfneWgzjggfXFLpDoh9e3gLPLYW2E61YuoMrUuJ6a6dd3i+ldEWI8ugYqMzcT2jc
po+o0dQ7u+1p414fI3cl1ZvrQYYz9QQs+ucYt4ZE4lGDMDumlTkces+sB78ta+6s3OrpdoNkbvMf
bamlmu0POmqgvufCygwsMSP0u1iuyB86YAj5fbPEiXaylxIaeok1jH4xxmwQO23qZ743P5fTuNql
k5ZvEiWQx1XX1Voa9iY9xTuNRrVx1y8tZejLn+F2oTXtA/Ggg7vhKt98cdsslrbN4jxsXVlxTxTZ
O8tL9nytbuPY+voZwXEVMYnZ3glZZmLGgUxD2Odq/IiW5OquLAc0bzVIt8ibRs3O1ffccwFUQWUD
4CzTk83hN7FcTTFchc/bLyh2oc6bHJMoNV8fZDzAmCvwmE0MEH7z/toUp1ojcSD9068P6QZeYBw0
O9fA7VlhUAKzhQKEOpUc5fqstF7jaJXZV6E+URMGrTulqIH1ev9eBVC7Z9+2nrzr07IKrhBjqAUc
5l369WqZs8x90kEbdqvZfKwhKix0znulQEikRYtRA16d/xRjUU7A/SZaU8RzZA9evTHXbgOFEObT
K8bp+lc4SiQpwmjgO9KOfWvJlQfkN5X/Xr0KNxFwAQBUa1myvvl/IsNUJU0R2VZ0aeJMewMfpfMx
HSh2vt96Wv99o+vwEbUaOO1cSOATNm80cmu1iEbI5Whe9M3Zg3I138WFOmQ+YrTLeCdcFFP9yopw
9n35AdfXtFl63Tn0Fyi34DZsto5qxw5uag7sWyd1UZCdNHrwmj52CPU7ovUFl5Xmj0mvUqUwgN1Z
fnsMeXILnjbsQdJBuH2bODa54zAXRVGFXVEpQaePU6Crc7wztn7m/RLB1DWwPAH71l/xz1eEtRHj
sLJUYT5r9TfEk8syKDs5HCeLuhDpZy2Y08T+9tpXCwx6BROSmxFqtjoW04wGtaaVbQgL/U/azvUH
rSimo7qOhaPFSc+ghcagk7b78eWFb18qeqLACtlSyH8w67p+3FHF6wFhjTZMDA8zIDiFj01X6Tub
dhuz18diaIfnoUcPjibE9Sq1Mi1OadYyxOCtuwiXQV3faeMp1fMxmE0jPb/2qQzGZx4FEZAQtH02
T9XnKJsBFS9DqdJut7oBCD3t2Z2nuj0PcHOhSa3pJ0+2RWsgX+26QnWbMJZd1Pm6RVM3aGx7qg5O
rgWDepcsc9te2l7dM9h6uuWuz+JKTWc4SE0Olmqrt0NfIe3RBmnDqF/0+IF/++nEeXwyV635gwZQ
G30w2azN3rbUpW9n3lzfpV082WG61F0W0FnQdB9sBpYVPCEVZOrB/Tsqs7ukJ8+e+/zNsnalYx9q
5yBORY8AzqOW1PPfpZvNX2T/Q0VD302RAI6jKb20Rm45gWop9B+RFG3lscWNNIdlriXROZqaHleH
uFM/dfTMabbXBbJLgDe7yUfPuhoDRXWj2J/wLnaCMSoM+36Oci96s4ydXZ6IqLMVSGucc58glcq7
Pu0sDYH4Ukf0GUp4+9+EULf36EX48vhJrzPp69rkr2FMjvhTGUu3fDYUU6R3AMnqhuEdFpWIqYnh
Y10YbRlOCnrxhyKuPfN+rCY1OhhNPEUX1RzwFnAxox4eGE0Yn6bI471VBS2fA6oMBpMNJUdbVKlt
6yvQ11KGkyyHr6Y06t96oybWAWHztggUhCC0e5G7gLtTiz5BWIKte63iIjcQNk6kp5j3gPna3kV2
Jb1YixqapLk3h1mGU68tO+1Ts3TqBRuC6l3Tgqnw6dTuefpsEwxK6NUJkzXXgwHI9/qsZ05F+O7n
NiStTV3eWTv/0Gu7brgavHlY9pg5t7GFTAn9OKp3BvXkhdfrdS6TXjtqZNggU2af61Gx2gdjKews
SJrG/ijKrO922vzPPCOaA+gMcgmurp+bZ4wBT2Fwt8Cb17iKUHRsfcWgWsuM5bXya7xOng4IokZI
gxm0uXT1qJq50OHN5xb3wzofa+4aVJa+VLVXY9DgZf3p5eD5zAtFt9cCv4Nm5Aqlv36hBczXZaHf
EgoVZCLQUTh4FC9taRyj2JQeV29l7ckDPPNGn0RseJ/o5sBQu150FqmtC+kMYeri8+4nmhod1a5D
XSmDdbdTEd0+of10GbFdVgPjrfaLVQqXMm4aQ/Le/D1lMD7lUCHOkOPGd32W7mUuz6y3yjjBBEXf
lXe7yT+jbEIfTdeXcDD1JvaTAo8fv1ehs/uLKAZmHbKI9gCst28Uu0yIfvxDTgrN6/qNMlVUMAUa
1HC07Ooxn8r8XNqx+NESpXcKv+eWoihD1glwDjSszfWuS70z8W3QQ6Tmk++VIie01hnoh61V9jsJ
y+1azkqnXQVMGHIBfr9+LNFoQ0+PxggXY+wvpDUE0wGXp9FBhey1B4F0heSHhg/ZEWIw10uZzYz4
SCJsFFPyiLKhnx/KVs8+LHonjijcda9eD2gpkWzVNljlHDd1ZjULlLFNxQ5xPEl9RaDBUWT6qdb1
D+Ba5E4Me5K9vE4h1tyBmogm3cpq21QSvTUKTQGyEqYDsnwBkgNDHuRRnSsfoiGPJjBCkVRp+GdM
FiYtRkJ6Ms0qPiuqPfWfxaRW04nmufPz5de+vtbN79IR3YHPQLefWe1m49KCy7S+RJBg6nAsKDCv
OemKE++MG5h/3a7DXIOJMP1JqElb7UfEFyR3VSfYtQK0U7XqFN7ZOCQYH/smlbS3287G1KPEGLw7
zxEgrIOEezczNrKb+sfoGPlyzOq6dw7oKhjq+65z8U8UpTv+Vy25q3/K3Cw3DuytBmMYVZus02jn
LtNJRjxKwEDOru/rvozgOExJ2XzvRqnWb3JDRPGJGJVVh1jv3HdYBafeMVo9lD7ZDFAfGGYSO3SU
61UsHRCqf2BgVeHihnbfeJ95ZpPfk6BUYQW0izEoib8SYFXlfiqccfpJcQa2Zq4Z7x8y+PCmT2M8
sQOwGrHh41OCwUc7GdZvmUeNeweUtgBLVS4jphFxCx+1dXNlOQhcPPPfuYn3xO8sHpb+Mggjiw7M
cw0zLCLAgaelF8RwtU+L5U9VY3X0FkojWGOBkmNxMsBWND9lLork3KtFwT0TEZzxOYjw7eqYaCRc
ebB1hksO+TvG/F2v0zH20SrLuzuKerM+pFphvnWqtO/ejolnfzGcsp1PWJAzf87QK1BO1uShySLA
drioGNQRA3jbiaJDaxTiPQ55pXcPmgfDnqZFHhvTo3ii/lqcz3Sg8jrISXXkkeLTKS5OlEkTk8Kx
ao5RP2rqQ5erkXWE8AwUTSBOAdXDaQrcMx1pOMhINqKLTqWnykcc/lAmBMqmaKcB+tYv5E+VMWjI
aNUHpi5WDJfUw9irlDMmOqqrLMtREQweD6tpyE9rbLTmrOp583nGiccLC/qQXz2RmQ21f6qLs1F4
uXa0cadqPy0TPKSdQ/PM0XSeVJDIDdauzuZoNmnLVWN7Tdh6o/kGpQrtJMfKuXttAKAzjTQbamkQ
M4mx13GXLTxgEZc3oelE5cPkVsU5IU3ZubSeeRZGSmSNaKbRc9v2EZ25W2LLqqrQSIoC/FLZvrWx
qNqpEZ8JMgyorZU6QNsC/Pj1s2gyGjK7jeuwM0EG20srjlHdtGej3KUaPdWbm8AJ2WJtgdtgL4hp
12vF2lTp2kI9miYGSkCFnlQ/Em11jLeQrf49uShjH2McW37pIh3ujYSz1+CuYx/mmFlmYFhZ5Z6G
XvU+mJkRp0BW2rQNzNzUPju9wqygjtCxubjlSCRDYqiLzp7U5j2pjufeGV9mbUisfZ5ttyAvHAEP
ea5Dax5LHLic6d2SadpvT7HdnW7P7VLrVuPbkO+uPbX1v//b7VFMS85G2oT1lMxv47hVgFnmYAqR
kT28flcbdJbWHhZxydicnSLuFEsXog3rXiuObmHLAynhXip2u6sZAVPyGaCl6XVurXw9BRGhTJua
cJkqh1ubWcsQmWInd7hNaFnFZWbKeIdPtKW+KjQgzVYmdI0YXD4gZjyfZw0m5dzqw72gp7uTGT33
VBxSev5MFfhz8+4iC5gKkLo2TG0sufIqNo61OrQ7T/XsKmgYG5a6slK30a2b87IHdrF+oSQ9Nn0B
6rN29ubAz205ohqPQQeXYmD9Ff9sOa4SoOxF2nI39/ZBdXrvrvS0IeiXKtp5oNsGFbYHdEw5SjRP
CUDXSxmdQfaTjHwmZvZBMYgv7pCel1EzfHVRJ1KS0sCZTfvw8k5/7glRZ6Q/tXL6kZe7XrbL7ayM
bL2lL5amAfqnKuaV2LaS1u5txOeWYrBFucpyK9P3eimlXwYsBjA6tRQLszT0nRkPHZxiGg8vP9Nz
O36NRWtFBS3e2gQK2xOKOY1FG2KJ/cZB5goMWdKjr1kURIxorxy+GTNSLHJvIP8LkX0VHN7cgUWX
KolUWW+Ms/RBS7r8bew6/Z3iYR9szqV3yHvSTIWq+csITP9xFBVWnJjXfo3irjj1AEOC2IAR5zVZ
71tRrOzc0k92xtfXDeMqdCvXPB0I1hbJOclJz5UU28Ko6Krl5FkZOamXqV4SUCaWgNfVNo1OVgO6
3XebViiHtrW8T0KO8w93yezRF4rTWn46mtV4pP1tT74TewTGCOO82PcgESEFoS3j5E9w5DvfxlLy
fdJRwR6cMQW9mQGlFjufet0z2+fy1vY/UBCax1sbZ9LDqFMB14YNAk+BK8b+2BX4Nb56Q63oNWSN
UP5kT216AolwFaeyKhnOkd4djFIkHxq0efBzaKtvKKBSQr9+QQKOy5qYSdDYuT4qgHsXS06uDGPM
HYAb40mZ1pP5Xsfo+4+WRtFOrnhzNDXmNbiNUNfwnPQCr9drqCrBdM1DaLkw4X1DrwndS4tTZWAP
jvHx5ad70vu8+mqssvb/kO17omRtDmhVychuMNFFnFtr1ceG8fMIt6ApPAByZllrvhhn3Q0SCObO
sbMbq/iJK2SFfHs029qFS3Vy7ufOTbVjI9LM/jpU6Lv5c9UUyBxLu8UwqdGcaDlUXTR44SIiPOso
BexEB0UBsr+5H2Q+Qd7tkNR+o7XKSD0Tjxp+ir3ovXNdFFp/IfXqBAJksUdnfQbdqr6bpjqSv4RC
yfi7xG/S+1QaFcWQqSJR/KALO+vfj23n/La0uPxOS36dfwGbR4guybP+W8q9KfHkNTLPz3HhjY6p
nTuPEwiV/KORmOlPKAHuf+ZKEnrnzYtlPfRLl08P9UTb8bXRH+4N2BUGrnx9ztF6vP653yb4LOB+
Bi1swAocPa8DaJ0AjkSqf48TdrvFWAo5YBRUniQ4N1saEpWL97CthUWap/81pSIPtPBgHfRGmu9k
ijcXwNpKJ0NE/glCIwn29WPF04xvddlpoTKZ1l9v7AScz841PyJ/KM6lVpt7O5q/8HpDc9mAo0YV
b5Xt3apxKGanAE9cjDAhfDTHaV5kclwWmb6TotBeq21PtCMVgVdI3cCkftt7KhO2RlNJK8ySWD0g
JOr6rToI31Cnny+fVMCJt0/Gi8TaxuWGQyB4E/pcMXkeWtFLSAapiB96N3nDe1udx+VIUwyORjQP
4GWk1jXyYwv95suC9ucQFgl8oWBkg8OHoKuFh2mfeA+yNAe6BaUr6/ZRB6nlub5UymF5p8FvWfwY
jZDyPb6XSRWUU2M/NPTvM0DkyBIeFm1MbV9xtBkG55JBncjGDu+gOEFHwa/NuJ6gqeRxegL4MmcH
yUspT4SYWf+wzJVwDq42u+773mxq5ByyzjKA2Rcu6PIhxzO244TJB/6tzE+TYk/Te2J+tARDb8EV
UptWRt+E4YrviBYyvorFYqWnyBtG9ayjrW5/L9TEMwCDeJXyASc91zoq+MDGJ8tawP7iUpl5QcPE
HlvhBav5hyp37R/F0BdRMI6Tl/npMoGmt6jl/qodYz3iRNnZZwyEyvHgJVaiXTQjHjqgBHNKDlEA
A9UOqVPkKaZq3Yr2TWpdif6AzddMP6msyT7IEtGrU2GkSYIz9iz+wzMdn2X4bt7fZlyU5U1e1flj
jeDoB7IYrIKLZc7FMe8V5/tA9w86YIR+iT9aA9VJ360TqkQk7q9sUWd6J326JP4yq7V+kmx9XH0j
RfxCKCsq/AbsEUbXVZJo32JlHKqjLvLePqdtv7iB1yWqCCo3z2Fn40gC/Xqy1S+kH533NtfRA30z
zn1Wndw87dOLi2BQflIFEvC4yVMojr4+aNJ+awlddEdTKT3snBNKKpifcwqb4eXjcHMY1tC1qlKu
02pu5U24bKcYeJbnJuGcsP/HBUIQRhnYfOceWZyaancRwftzmop0z0XvJtFhaWuVj0EMFgzADUKv
VBqpZTB4gTqMd+B5a2C9Vfz25QfcQoDWyMIEk39AzDEQ3HZAoNTXcC5tqqraW7gp3Q5zZUO4KiCH
vLSZZFHczTh2dHpyngwcKIKhmds9cOVTgb0JqEh5WDiMEsK5NDY/BKofYzM4pKFm9Yb7HkN54d1l
C8lSYPaGWp8VAC7avVsPSUV23eJaSX/IGhAXj+P02KXlNLzFdd4tzrlVRsW5UVQMpVcRnvbAlNES
K9yvRkTMK5VvRVTPBl3dIfNONYa3Q5C7XfEl6YfhC9kHjm9OLwvzMJReNgXqoKj6+6aqG/19V2TG
DztG2fmkzKK0giqvx+6OsGQkb8ya+3Xy21nOqt+VZQ8uv9Ka9LXJG00RVEJ0hA6YAwLKv77tGiQ1
ujQBMwgmVjur1vTLoOd/rNvE3UlLn9mETFmQ+wHLxCbZNsgaofVjPztpOHl985jVpfqdVnJ699pN
yBRcRe5sdQDjz02m4BYDOlNtju90lTmZP1tl5nz0mBKD1sJJSLkzC/zJT0mhKpnfihZJIL/vC6v7
+vLvuHla8iF4++sDM6AHi339XmuIlnFidl444T4RdHQlGcGbe4I8699yvdMpx57I8igigp/f5CqT
h8NgJRUvHLJBn0/gfXH9XFTsil1pZQ+GWRoQc4ZIOjsf8/asU/NTYZCHr0T9LQWtBK0xtaWa3bfN
MACjSE6d5kjY0d2FRRd/zGR5qNTkbNXdl5ff7NPM/fqh17VpDFJSuSva7/rVemJye9Cg2b3aRwMt
en1ofimumn2w0xiRjjhR5ae0UpIvAEDq4W5yhSDeKaiFYENVWQ8zY+5vEGq8Enx3OeoHF/y1PCKV
Oo1vRK92yenlX3y7F5g6rSpGK5YNlPRmT4JWzzGbFvk9isf9UVWa6ZwxUNm5X273AgWmBzYCgWBQ
iVu8Mk0mc4mVpriPLdeqMFWrlv80moTJyU5UjMOrozdN87uXH+02WaYPTU8GhBLaCcyFr7+FXXdq
Pepldo/vg3OsJlv/6hilQlxv0s+mXVevVTPFlgmghAHxcKU/GjfQxMwykhF++b2G2FDtm9w4uO0q
e7y9Zz7ZkwLMKoC/kljX//5PbUPnQpSzO2b3tYVM3twDwKziaQ9dcvvJmEnQ8qHxg7wGQfh6FS+f
3XgBVLJ26Oc7rY7nt4N06nez7OX7LE+Gn5baTZ9e+8l4gUzvaRSC7kRg/3pRhgNmr0dxce/mWXtO
6lj74qJc9stTGu1QDbW2U0/dvkpkBhEX11YQN4nPWtv98yo70l3Zg364B6JX+8lCt5q6oAhefqr1
b7kOCterrBv1n1UyzWSYB2r0Xk1M8daGlIDMPR73EpDeTp5zQ30FL0r6xv8h/UdTfNuyE2PaZYs9
5/djIdu/dtp7pAiiqy0Gokuf3bWGG0cnu2akeFxSUzRH25aJ8pFOYOYGUamzkcrEm/Deygu4A0Xs
DJ8su66/J52X/yGkG+h/zMxvDWnK9liqfTODOkTz4ZGG5wj2adCUNpjzpo/9TppFHhRlFDugERkG
HipNkcYRm+3qRzmx9CNdNllhJC/6IcJuvF8+Y9BtVo/M2nYtD28+BK1ga1VhZPKBdPiNWow2moD+
hAhbcqyDJVAukX2rH+va3uNgP7/Uk10l/CMGYdffnGl9gXleLEJpJw5CuSYVQyR+FFQ855d31zO5
O700TD8pYwnlWyx2llip6VVQXCR2VT7oa/HFdmLrzkx17TA1cw99Zxzv3dlrdwLszelZX+c6eKG/
Rhphb56xwIDAHWte52R17h1HTD13ILN3rvPnVmHEgw4ZNiPrTPH6TeJ/mM1YiyoXN266x9qdhjdR
lTqvvQd5FsYhaDiv1yH/u15lAbGqgBdXLkiGJ49NNdX3eWft4eieeRaLmQ6BZr0GgSherwLpjXw/
6xFrwgPCOSdVU7/TQWDZdy/viZvgDZQa8j35s8YkHFba9Tqon4xoqqRxqNjq8B0fBfcbNhUdBhX9
NDsfx6qQw3mxsmjvon9m24OLYk1Ix/yxRQTTQ1hpWJEC57RdgYGJqDnbRUsTp/W8ZCfaPfc6ddrI
JJccZtoLm8fM6DxM4IJD2TnecGK4qVcHq7KJOS+/z+cWoh2F4h4VqnrDO62jTBR5FLGQhzM60jXy
jvlz+un1q9Duf2IVrQ2wzePAcEb0uRjjsHeUP16jp8dMj/a4Y8+EC6bM/7+IuzlOBHg4k+CpCRf2
/K3wJK1RK+qHO5j/4keTdEbQaHZGiDTpvbz+AVdYHBkFPN6bmbrKLGno3QqQdy29k8OV6DdYve+U
jc9tfgIGBBjKR3hM+vWuiBFnGRrRilBzZnmqhqo/NPUHq3nEesA85WTCO4/1zKa3EZFcWda49sAx
ul6QgSDupZaahHpkmj88o8VEd5rsRT8ykpq1nXj/VPZepRN4PK+8v3X6DWprG3anjqM3V2kKnclR
cIiAcDaKo7TW0cbkOkgnERKYfC2xoVhxMHTKPHETg3tn+DkpE/7nzSgPvW7Te1vEiBCnkbp0lnSE
xtRDa9aedl/VousOUd8xAlIB/nyuXK/82xfNAOfGS8xPC+go803aKonpL1gUL20QD6llf0QNgKyi
yAZLP9me1XZ3dmHkzbsyW4wvIlbB9b+8q27yfOI1JAQw0EwYMBHYpFfg+gns8Yj9Kl6liOfI+SDx
IPRnRX1M+mKPYHj7tbnJMGbiLqK+hV1//bVrwcgkRQ4klCVkATVFqAbDw9xH9eDV6KCVi4P8GmNF
3JmoYa6XgskYNW0NzWpAvfXUWnl8rqvy98uv7/a4ML3w0MgA6EgHZCvJ2pqVHeUKuqhz4SZH0xvl
t1F384eqqLQDyrDjYyaGPS3IJ6On603M/qX9tUIDiKtblnFnZnNDnQzZQWa5bfvZqMTyUV/xKRcl
KWUq/MwcPe9Rm3RRvEMyqzbBGloSDYpSVSPxHy6mg/pZSfVs+VZWg/KmzZZS9yd2bxLQ727/M81h
fqgmyIWwpVwkvGJZltIf60hH6sgsofuplcy+ZhXCt75Eo3g4i1gp9kqp25CLMMIqxEC3BTzZthCt
25Gcw27bcIhtOfq5UyznWRfq+z7u5s/qUPfnrkuX8b4QszR2UoFbhC2JDUcDMzpqYI3Ycb2JND2b
cyMdZEhfGqEJnLIQgELrKLIf69Trs099ktfyockat/rAq5/ji9Zn5R8Q3cL4Yjdy1gM1oUX54eV9
d3unri5gcMy5TumGbW87jwTI61xZhL1B/a/PcnmroYzx9+VVbk8rtDIP6DQTZ0ZnWzOTxBkSUHyQ
OZ0ZDL9fgxlNgimmSLqDf7rsuVfcxqIVnIH6NCTdlbq3edko6OjGEnGYsBWuy6PpKsx7LPCzdbAI
e/piZYb16+UnfHZJPqvN5iIqbYFqbp23k4cqdNji+BV0o2ofG+kOp6qs3WOTZnt2SM+ut+pUAB6i
NbtlCdqYJxTogxGUpjGqT+koos96VhbvmfxyxSQtc5SdC/aZJekF4OsOtZ4DtM1ZqlbVSJuTOgQi
Le8U0baBbrTiDqv19pAhY7ST7j2zaaCoo1JE/xL461ZtBmWzWjauqENzztqTpuXzmzFrnXuJst3e
8VwLi+tAuLJZCe4cBXKVracxozlzUu0enKkeAzFJe2t2oBW49qcZNdU+TGXtvuvMsXoHLp+ZQFaw
bQOr68zilBgGoouWI7sZUzw5lseXt9bt1cA7YHIC5IjqEp7fdegopMwyWndl6DZFj1CvcZRF2vyh
YVIEU0txf+hHWe+kb8+9/H8XXePGP90SpGLl0kXQ4FTcrk4yL7yDVsZIcapa9T98Z+ZO7pO0Ki2n
9af8s9SM1L4BWQauu1lqp5L7ItTVoj9grb4nfPLU4tx+Z1JEmoOU6fAdto/FMAh4i1aGEXrrie+o
CjqSsRGNj5xfXm6LCU/l670X/Z2Hyp0e9GWOv9EPM1s/yvP0terIKAXTHMdZzyVW0eLflIiKGL1G
i+D514hH+kpHV2bpktd6JbMKMKFViA2qOGDNTQbTKcYoEBAvw0VmmJBapgSt6TQ7KfEzW4YUQl1f
LwkMUfD6O9qjuSij0oCijqVyh/L1QuArl7CPiLsvH4lnbq21wCWlJGdRSTuvl2IsvAzCtOF/M9cH
p1Bj113n1iu1AtbXBp2XNgFiRyuE8XoV2FFSImOBYsHYIMuv1MZjv2Ty8PKzQKPj79lsSpqtjEgY
wjLv3vZbC29wIjDBY4hdVb58S4BRL98N+A7ywSjiMq+CReH6/prLTCmYiCZ1I4/usOhDUM7YhX5U
Fw1LNWxupuFoJ6JVmERiQnlpR2XW/xZZbXwGBVClZ5o3uM/raYZWtNFbTRwsqTD+U82cqkUCJXHf
UBumyLvaU6O5x9ZqQBN1uCzYd6KctPa+tSgVfervUgZoZWbNW1tplyrxrVRLnNiXDXjP1Jdlqojz
7OixdshnxFYPlTuYFUyWMl98Z7DaHCCg7Lrhu1oNs3PXW11RhomSq0mgo6Fdn01rHAix0dD1sPFE
UwQzmdv3IsrBrNaDrokPQ1k41bEjkfR8Q5NW/KhxN/VBmaZz/iGOwWiV/jAleuKnqj4NJ8Rm7QE3
kcgs7/6Ps/Pqjdto//YnGoC9nHKbRFmWZcuxnZNBYifsvfPT/y/6BV5kucQSepIgyEHg2RlOucuv
5FVqWz/zUps6aGPOVD4iqZkbnzPk24BL0zi0f8amEli+HRdKdoKIEclfzLY2D3rjSAvAiNQVKrp5
b30Ios5FdG1GO/dc8rWejSlogu9OZZU/5DA31DiTClXSmjJsdcFSdfhzolJYHk23swxvHGq8y+3I
ENVDaIguerUnpF2RIsQhsvZ0TPrSCzKG2regH6FZe1ZUxlN3REm31X4108SthdIdGq1Nn9pvXTe7
JiK8NSCWvEYgJYlyHOqcrLNxxwitBnd2DOHS7HluaTpcpCIzzVOLeazOulQqcUw6Gdl/jANvuzdY
ejO/Av6sbFYKBacDcM5J/VHpFAW93jCjP2c9yjXYQb1RntDgcexvk5Z3n1MlRWCmTepmfnaVsEkv
LeIf4wlnVl5Kz+5qyNPeWLVx+xgHhWgfRrXs0Xq2XW4q+J5sOq+k3Z55OrHccMb8Tvs16NYc/HH/
FG7cKIsaAVW6peVx0xU22LZZnoiShyFGs7+Ze6Sfg6Jyd4KojUuScQCTLnBvysSrO8VFWjfHsLLy
0zGBEo2eN5rJUwdbyKPTXu5BSzemRReMDBlaH6CLddID3WTQcEasfLhq1VEJK/lVg/WxQ6K98eTl
pqTIAziAABHPvTVc3iilNYYWoq3AGVz5CkCm/QG+XP2cgqxt/wro8MwvRLLZ/DCVOR6QRexWbNk+
7xzzsdRjM3meJieuDm5Jg9KveQ3bg2ht7RtCiFrzsZ2GKUY7Eh/doxUZWUUyJOU/UdCnyJVXQo/f
zHZWwhd2vN4+x/NsdY91BGLTG80eJqoiWrQ8UQpwomMBSSF7vL9/Nu5wIkd0DhAm0UnfV1XDEeae
qsZm6XehfAbPnX/vDOcfHQmkR2NM9uzGbz8rWHpSDY0GEwH5OsFx4jJGsMtuiP7r9DEF2vY8as20
88rezmmBIwHJoIdOdXcNdK8CA5gLIg1+Piby70XlmAaulZYfVWlI5aBLt/vz/iouq3T9ElqgRelm
wJMiUV5XQXoVkeEhGTtf6bNqPHVG1Q0Ped1nxqlP0iDwBAzL6qGw7UTxzMbRu0MiOinf3vszaOXw
C7gOEPO40WRVW9WtLWOCSmCU2qIDj6BXHDj0C01oBYKxF1EB0GRKqENKNIX16/4P+L1drhcC0WAy
ZqRgCHQ4GdehhwnNZVpMJXxEOizzOM5u+SIbEWdeWkvstbswcZXDhKTYB8cS8fzU5XNZH/V+0lSv
SDI6h7Yjap1KSpDHB0u0sjtlRtxYBzQHq/DSyTr6s6vG+SWDPLCn9XS7c/j5iP8SoqETCtrm+uen
CsZnQ0/qNgKw8qqiPxYIxB2Cpv5A6mLuBJ4bCRKNHO4gumDqsoGuR0uQCFaR0kZnzJ5rz+SKOpY4
FMy0dYx5fuJW3Gm5LfWD9dchXAfJDp6NCuQy/f9kLKR6YRF1CY9FMinPmt7lME+bFhODtHrATE7x
p2R2wDm21s41c3vwmSSSqAhHLr3ldUtJ9FaA9GBaMlWKxyniosdKtnvsp81HCuoTbTjatLfwuFwf
0YmXpa8XeX8QDRagc16Lo6PE4857uDUhrEwo2uNFRdF+tZRNZwT0BhgqcORQeXos1UueGP3OF7vd
IpTpucVIS4DZmGvP3lrRJiVQ6tbv8xh/0VQxPgIv1g44JfyWp4t+hNKadj7W7SmwANvwwgE4QxJh
DaQOXK2XQae2sEeGePKrWOnAPbmxCDwcXIfgAQhpuWeF/DuCuN6cC11+4czjggVkfFUuqIDFdAks
Gp+XNBSf3airxVcUKbruE0yiPngr3DmcgDTl1KigJON8P6udUFr4LWAWD6lqdDNVhqz8E+SzG3+P
tBrEco3fa/Bp6FrLuZBOGn8qsg0iaDsUhb9GRi/cozmU6fhRyCmqd+ozt7uEBwECGzqVmA5SDbk+
cLIS7txjZOE7Jl4X1pDOn3KqF8f7t+7tsV5KTcDrAduwU35Xy/9zrFs42ngIdZ1fkXodcyKG6iAJ
fHpPafTom5mN6TlA6empC+3k/V05BicJxP+N6hpaDNdT7K2h7UbRdP4MEv6SU/TxLBsRqftT3FhI
mnF02EFDkHOub645ErSKQkaxUmH4+qhm35SyM3biwdv7YymlL9K2yHwBsF0FQ87oBkUemixkHk9/
6FY/PpMdag96gWHE/zAhi+P1G31Bwn69bCGv/6A1RufDD9PQNYBxVumpdv4fRqEEuZQ+IdKuS5EN
knZhpoe9TxjaH4NSH5CvLfYqAZsfB2weuFCw0dRrrueisfm0OCx7H0Fz9xyrU3NBI3/+cX8uWx9n
adI5PCHgVdbqzWWt1nHYOr0/Z3Xz2vZaxDVvF6CRTLFTQLkdinITlDb6geDJoGVeT0h2hd3M8UA4
16n5Y2Y4yU/ZaHAmaN/tXPCbQ4E2xXxq6TSupX+hlwa92wCzIS34ZQMk9kKzojbQiz3P0NuvBOmT
UtrvHQdkc/WVwOFMbWFEi2IQ0hyTKBB1RaTkdP8r3b4d/w9IBECZGOpGkiDQRhljqjL4Xad18zGj
sXKBaFEor1HApyVPqoz4eH/M20eSIAxK9dLBXaCzK1ACeHRA+SljOk1jfZqsfvK6vFqcVLTEt3Qr
Ogun2DtaGxMFhINkEDrsBAHrPjruE8h5oPPgK3oLPC5EtTfFjeI1dKzqgyy0PcfDjY1COoww7aKa
iRbxapKWPcHo6J3BFx0Uls7CbMmVRXCO695996tF5k1mTMJP+Z4b8Xr7J8iOwLTKRr9xtOIBjP/4
CIV0D0qytYBQGSy67ogFKesqpWn08AOScPSrorUKfC4S7HSKTosmP9Ls7ms2p9r7kfoL+Y1KJnw7
0sN19z3vafdacYWCcwJiU0KnRLUmSY1k57na+lhgOTjWCD0xudXHGo0ixgGgHX2pF7WfBJZ2yXXc
AJAMqnY2/8YyEjVRJjEW1SoaTtcfy5poeMjSVfymVM2HcOqTY9g45SHicjz3et7tjLcxNepAXI3g
lUEQrxt4nVkoVo3Sp6/gXPHvhC0WGoLSzJ9I6c2d93hrbmhkmcbCu6E0v/yW/wQ2TdEEFbtC9ceq
ECcnx807M9LspZjxIKjkrkry7UVCA4AKFwAjaH3amjKShmlbiYy2mZY45keFmudRJd74nidZ8SjB
MH5OJwSE7t9et/fy0gzFn4L0yFj02a8nWYxAqfCHGnyCbuWkxorwAlxBzu8ehZxvQVESRxMrriJR
6BTxnGRY1xrVXE8PdIfQnkAxpOrfnRiBBkECjDEAhFCMvZ5Oa+FVktUc61rv4Eiplvw0C1G/V5MG
rg2rRuOfxqJCs/V6FIy6jDjDOc0vHWIakj7jKFFq9orCeK8yO28KkGjKhMBUYTCuYyjKGGoI0Xj0
W+DQHrTI3KsTNT3YVlj+D2sHxsPh+l2kutfd3LSgAj22yujP0Mu9TooEMQh777m8PcFLDZdBCNwJ
qNeAs7xR1LmZkLFnuwsMLwfVE1E/Xiw8OE73d93WUND14bMTe1CgXu26wTFTwy6r2S9th64vkUfY
eZABhuTSA6f79e7RDKAaiAEvepZQD643havhJ8ZyKZQ3XLTGJis7NsPgnPFvfK+eOpsCWBUS8VwX
4EPWDPGmTKpmSAbFr+vAPWr4SB6Qtyrev3zgYDlDvJNkVmvwTYta9FhGswK7MS8P9NkRx83kfNET
safveHML0cslP1hqs2QL2pqqremQDPDcsn2HMvXf4xi1x3KIks/3v9DtKLAKuFoBqfLg8+xff6Fg
MJKwrJHIrMemvlD3n5+dtoTNdn+Ym22nY1HHVQqfecESr4PqoUuddBAJpYQFz5JFLmaheoXNkDnt
bYSbJ4qjZJN50wjnv0BJXc+o07Ox7k2397u4kW9Wn3THNp3Vy6Sk7blpij1s9u3UOLroi9J8B/eE
aMz1eJD70Z9I1cGnwSwe9EmLvaErw/OoNjunaWtm5COkJYuwNufqeqSpglaWmMrgx9hTn2hp0SaM
xuJcqkX5zQiLvYz4d6XgqgC03EoES4v2PO349dTsTpkDm/qgL9swOITQwZ/sDKW6rpDFBwes14+k
m8wnRO1caNWae6ETOlxmIHN+rGEqOOm58UFXpr1TeBMVsMpYZSBpqfKtTXtVmAojuys6XYx+aheT
Nxv6fByLtvgYltlwqNFb+2In7R579ZaKQyWMF1QHP4QtCOX86+UfS7OqIBdpfkc51/0s427K3lJ9
bNMvRQGl5kfgzEZ6hlRtaM/ULSYkXtrKaZ6GEAHoUyNbU+LBUxNUu7WhvrjDaBoH8FbGTDc7w2R2
0MpA/mxpoDgefYtU/GOJwEyTs6KMClz6LM7qQzg0kfvQRolTnTpMg/MPHc4s7rdJFmV8JAYuGo90
LxV/l2hXh15UcdqOSPyEgYflxKT3x4rqlDwUtD3q95YEWB3wGuDzlpNww8ihLJv1hDO676ABqgAe
0MiHIryERz2Pm51L5XYbMBh8Yvg/ZOukLdcfRKZ2oyezvYhdu9ZfeutUweeqHoz8qAWmnl9qw5Sp
T9dy2uN93NT3mCZ5EkgOIhDKX6sQvzJzN4gn/DTi2jE83U2aB6xzgbJ1Xf3cdIhgHsyqbE5FYsnP
92/S2wubiYKzJbWGIsTUryeNEnA2Okap+wWaIQdYmP1jZhXTDpHu9qphFOSisEMB189o16No5Tym
mowMPwy0KfbcwkrqNyqepcto8J7RrsmGcSeE3PiemCAB+sXdg2LFuqRoCgRJp4FBSQWn7jBbiH7R
nxK5cSi1UbSHFDWbANQe98/j/VW9nS+3N/bnlJZ+m3msPmgJmGU2B8PwwWtZ+rEu4mKiKYaxwCnM
w0x6Rh1U9fH+oLcvB5CghcBGkXix/1l9StfpAGZAKwbX5DqPTWAwDBzxxzhz9tQPbzfs0lUnnyHT
NkDprx4p3RyjuqKbgYojNsi6Jl+qtPw6zIj4G334tRFYOxe9sbOLbvcqZfZFHYEAkDRuba++aHgM
sQ7uZbKAesSYHB37LmreCzCkIAJeYFHEXFSC1vxwTM0USFBIMAy20xzGUg8urRGYXolW6c4Xu+WD
k0URxuAL9TuoXcPcG0MD/VbWjp8pQVb9207kB4cEyBWQFdqj9gXws5TnLMgi+yjrQFcROacdgSiL
mZmXMQ668tnSpYY5eUeV5SHXJZEqt3hTpGirlHiAtWadJ3vUg2UvXT/lS2WH+5IKEjDmdT98jN0w
zarc9cF5NaOfKIMJtwKyYXJMB0uNnnKnVOsDTq+Y2TgC56lT0+XB1/s7/nZDcGMii4oE0UL/W3+q
AYUjG4aQ9GOl6P4IkhIRPxgpb/dHuYXIL8hEQJC0HdnyPNbXt5fqDHKBaEsf6VIOFdAxPLhNM8Wa
KOsphz5gIIEibmIu8I8hxwn0k9PpyPdMILz6R9HV/aNWJ2KvMrQxfYdyL35MJuA8uBLXv6vIMP6Y
kQvwsymgiU3O7JbeUGXDu8E6CwdjocqDRF7K5avj3k5FFJR4Kz4hCJsc1LHpLqJCCOX+Ot9cmpwB
eEtLc57SDBWG6+kEQ1rgVVJSWADc8eJWYfNQwof9qNpZ+yTKvt1zZbi5xRgQrQuQVXSCyCdW0yLO
FXMuKEcaQ+c+hy2mPhdkq8rCm6IWuevCzpN/jXqeEAJic+3cMzdfD5AMkHVefL7fQhC7ni6qtYkU
BS153N8Jv3O6smh+uEm+E9ZsLCsvEXHtIi2CXPHq7S3yLKG7mlLPa8NZnFPNkI2nxX3xjOBcqJ9N
PRz33odbOLNByZKkietz6eat67AIhuLhPSHsPw7x2B/qPK6SU96H7qujjrbqOU4X/JtiugdMD8zd
EVhk6XhYJ8ffQhA28nh/a22s9cL8AvuBL6iKz9z1WidNGdoZkaavWw0cBLMPH2Volg/3R1n2y9Wl
yKQRZV2QxtzB+MtdjzKKHlpfk6t+I5vkoS0Rk6gj6foq229n82xsXYrqC2sFVC5vyOroy3xuMjr1
qj+MSn+MrNhGnMNE9liM2cHIbf0oVWV6qa1gj2+9NUlQgoiBwO5g6FWUEVuDHrh1jcYcskPPwH6n
l4WF9jO3hv697z2EKJJFwhnga4sCyfV6Zu3UgPBVVb8Gw/oAfsB+0NI8fS9LeBmFyimP2WIxtS4q
CSQ4KtIYzkdclpeo1v42G6nvbMCN78Wu455Z6i806FbfK2oCu4gEyV5g9dopaLTyCWQrcCm9tRpv
SjT7S4pl0CkPmnHnWt0cmhB4oZQvTgWrvY/vTCakHmgLJij9VGZoultJpn6dO6v/pmCPhLuRK0EO
W3vShxs3DwZQiwYJYB0q4KvzIGuzjQY5q34ujf45iJrw3Ldt9AMFasxd5+q9toG8zqTxIC2ogkNV
XBsKgRtS1UW4Hml+W33NRNXhZ1TFWC/2wMvun/WNG2UppCHquIj5oD5wvTerNlAovWInEuBacoyz
JDwXIdHP/VF+K4ysrhSG0amvwg/klV89Uc0kLaDMhuZbsngaEeVIS/Goh+KDogRfM2GelN7+p9KN
T13o/qXWjodDxqkzdeituWYfQmsP0rY1b5Cd1BHpVJJVrX+QOmKPlscaHZs2P1itTJ4yqLwP9+e9
ccnwLC6FETJxynyrUECUcdjNZYWuZJxlX7okSPwgjszTXM978JatTbpQ8UDNs9A3NmyKUnVVbDOU
Ain8bypUva+Hs/VVhjJ+TKTbvjc1pJMHjIdgkvuTK2d1HFMpFGN2EsNvsi57oUCfHF0kCA+FUORZ
sSr7/ZfoUtyirIXQKJpeq/tajWs1wNtO87FunrF/1bVjpBjv1jNhVgBEQCnRMCT3XX2w2urmCM4D
hRpbNEibqvFx1jLLQyNoT+V6YweiTg9OXeGf5bxfn7xS0yU0M8x1wiavPg92EDyUzlDs3Jrq8ris
Th5NDRBd3JnkZzedjb4ajDRQdD+YW/dCP0JCnszly5RNi5G4UbU1aip66IkC/kbSd/I0aBhx3D8I
G7uTA0A8wYvL7bVWSZtraqa4ieug8kmFqJQ20hewOID5DC7WpEa8p8e+tbxI4hrcOYiW33TDxkmv
1QKNUVCBcjqasaMd8rKdz/fntQS369UFq7IUucndbuTXe7suY10LDN80h19WKd6qyXymJ/HKc//F
iabXneFu8lVAcwuKg0QGfCzJ3PWmsbNM06egNMEiIOd4QcCojx7Jn+bh2FLMCI/pHCM2b49JSQzV
tu3FjtIUe6G5LvOfZhhn1qNwuvq1DHrT+ALgLnKOcuwjcVBLoTsXWwz2SwvnaYlioxHPkdxKNb8V
Sqr92acxujcEy1303ExR4mK6qLtvpjVP5aEMUyKnBuvX9lHOmpJcprAxoQeI3ske4P33rQd1Peq/
69VkYIDT9EJwz8u5OIZjY3wvhzR1TqOmtM5Rr4UBbBJGE2xY1Medo1aTGnixQCbWM+xQQ7NptOUf
fPn2p5qlY3BMqiwOT7qMUfsjsEWdaSipW52Z/5B6k0yyL44ttV8TNejh0GvGlB1HHGpIHRQpvlsl
9NQXUykD7bkIs8bXArvMD11l1H+Ek5TlQQ+VzvEQ7dXTh4o85UcpFCoSVpsZoTdxT8J/UkXyK1X6
PrkM0aj97CWcMbx+mrj/YCVNlJ8rLcuUI8Zrnb1zxjZ2vAUWnAgFRCwwrdWTRqMWQ5sMEWOH1vZR
jzv9AOX23YRKduBCRGFhKYTeRIBFTknfHdjxgdBMT5ngQgtj2tMa2ZoLzzPhFok62cjqHu7BTNgz
+CG/brrwqPejfRplv+dosDUKYEMyKULKRX/z+jQNPCeuIyRzMZX+bVaS4XvWJ8Hp/qG97RexZAvL
AHNBPsvNJTFSU6xxFqKgmRuIKk9LR+y5IDWhWo16iXbE6Qw0TGOFxK9zhxTiMcbh8Be2mY1+DLtc
S54K5I8/9o1Gk12hPBPv/caNZwJqJBfm0sJVwOdcL0U4FaCpJJBVC9nWb7lZq5+nWNg2QiOmjpdp
3CjeInnz91QPyZl23OTTZdjL8bc+CGJikGIWhaob9nAbwP8Q+K36xtjMnxLElz+KTDd2KgnLZ11d
2rQl0UZDJoKaxRrAPTuGoFpC7MeN83OKZXDpOfaHtOu7nWXdmA/aKRSbYBIsgLhV0AKDCGxJJTU/
HAe4aGbuHDJhNzuP0NYoDueR0wIVhCNz/e1600xy7lrNjzoVCGEG7W0ouKnub+ONpw5E6/8f5RbX
NyCKWw+anxVD/1wmmfUFcpnmZUM0P6lVU76lfbGXb25OzYCoQ6jkEjys0pMuSOYsbDKmVjidJxp3
fKhy29xZwI0NAQYUlNgSLFDvWN02gQhbQytG3Y+lqR2HwP2uKJN+jIok3FnE5Ritth7ChdQCbIsk
nd13/alwaIutGswaRHFwmKJKrenUTk7SnPsmT16sSnzJw7l+imtpfLv//TaWkqGZHTuePbLeJbpD
HpvSAPRrcudTykV+wiphrxZ5S6xa6gJMDo0Ogi/KkdczrMQUj4WbGn4a1J+kqf7bZ46AVNWdHWH+
7UbRMRbf7Ep85Er8MtMJRcRGe3UAinjEV0d6r4UXdMPnqJle29qaD+ps7nyErZXgmQQIgUjBwgG7
/ok6XRBbm1gJOln4Ek+zcw5i7Lrur/dW7ZBSPn+UuSguM4vrYQgX6Ty5neFLmPTgBIyiQgq3n42X
aMAU+oxCZNB9yKwhT5+1OaFsqmpo2JwN2owqcVBi7+VsWxMnc4IDwU0POn2J0v8DUwRWj+IuBE4/
6zB9xsEjOymxs6cDtDnKImRIARFvwDXSZKQI1TI/w6/MsT0XWm+co76q/4ftTA0fHCRyiaS8y3X1
n7lE8zCFCEYYVGbT/lQpVn6xMHbf2Sq3NwM8jgVcD0qH+ayz3KGvaB8VpeEbnRKce1R9wZao7bks
2vcv2zIUqBKqoHQp1mSmCYn8VG8KXmAlMOHT19Hw3Q53aTBbMwKYA0yLwvZC6btet75Pu0jo3HW6
acQIdMQUY4LEdAldZbGTrmyNRa5CdwC4jErZ53osKIlAzy32G6LQwYex0puDMTjCn+rC3Tltt68T
0SJRnEMT0qBCvjpsXYeg/ShM0y8GvNfNwChecqPNL2CTnL8jANRe1bfKzh78XXS4vs4ZFQYGQkiU
C2giX08wytpctRvFJIAkKXuZqc7/E0duXlrHIizzDKpMqISkZlr5qqHPMJ9kWjffBxDC/WFqtL72
FFxzXiXCEDEA72FADABjByjH/cJ/JX/qyrNZFt0n6YbFX3GNasShM4x0PiQQhGZPz9zgtS6K6NUM
TfUr9dO69rQmlm9lh6+np4k+Fpedm21ZzPW0sRjgu0IFWbrYq2mjShGZjWv5UL6lRwtXf6i59w+J
5EYxWpVcLLY+N32sP6QSKx/8KrDFGKMo+4BpXnG8/3Nu7xt+BRHC8riBGF6HcwJrRatDZRdnmjo4
4k1qQyqbnJ3samuDETPCNqBnrrrrCqbW4RaS1JrlG5EYf4yD1hxwxcgeZBNF/gwR1ev70t2ha29M
jcYaPWHYACA/1k2KXtU63ewilJKa4IeKBchr3efW9/vrt/Fkc1lDQwXquASpaxSi2fSGMze99PMg
MOsfii00SNkuSuYxKm4ozM9jj3ZdEESOduHJNgK/TjG79ZBXTZvmUGVaEnluQHv5DQv14pNTVFry
aMcyHaBwW2aMFPqcB37c5antobyY6TtbcuOm4QmgIAIFlSdnDUAYxyHnr8BGrXAojqjO4UfSQk8q
kNB4/5PAci02W0sn7qYbMM/5nHAKbaLt1DpX0m2OIivEJSm7dmeojc8PRJ1Jgbnnnlo7KVR92qOq
PzErAF8Iz9T0dQt7L2TbGoVi0lKaYz6EBdenuVV6VwvG3PHFbAKC0fF76bVZ7lzQG6NQtOK1JCGi
TfW7Tvmf91rLmrRswwU6RY/q3FrReAGytUeI2xqFhgklCqSHeXhWL85UukYURwCWcqfDNhWfi4ey
GPfcBG6j+AVpyUvNZ+EZXXs9TkZCXZeDS4U9o4aqJF+NcHqw9RkeWRgdI2mdaFH/e/+YLpfq6tIF
FEWLBgghtPg1Gr60LZTJ3cT0bW52jqcIXxPO8nenzlVUCEI+2/0BN9aS+ABYD/VGGBJrtmTfZ0CT
4l746G5Hh9LQ42PUWNnOyb0dBc+TBTiADgZwibWoFVwSwNzdbPs66iRnN+gyWLPUzN47F5gRJtUN
ohD6FusvVpuN3RJcu35A3fRVFqN2juBLvH8UmJgETgvZDmba6l3s637UJlm7vr2UJjugj39ZCX3R
d88FiixfBqwFON81HjCKkTNrAJ/4IAGC17Gzx3M6J8nX/2EULOEXPOUyo9WtMNTmhNRTLP226cqH
2cFxJyRRfXdXh4YLNxs1YxIyQvnru4eIICgRZJb+DKvaG2cgy0OQ7zlW3B4d4AUwpsGPQECDsnI9
ijW1rVt1tgvHMjIiXxlq/VMZBPrzBLBGPRuT63559+oBaFgSfKpM5MGrLBiBBWzUqMf6QNacR6kk
/dGq9L1dffvqgU2hKwaJAICosgZO4Z7U9VGaST+cC0HIOMXnfioTf9DiPYfJjWNKlEUKBHl6IQyu
Gw+uXhWOkUhfYu32i05j9LEsKmcH6ro5Cv1hGGrsbJK76w/lSreYB7uS6BNWLSYKYfWgoFT0dv/j
bC4btbKlek13e93ki50QR9CSUXCxkydFC8KzGc3p87BUYd8/FNgBgHfLUeJauJ5QqLlZobet5JNU
zUHVeueQSxtb5TbdQylsrR3XAonj7yLgurRkts3Qlgp9tRy/+o/OPETnWYv2hJG21o52FwVzThL/
Xu2DpFLbcBDEiqG0y4egcHl7QgsPryHvHu+v3daEuBvAJhBqIWm72gy9qQn4sZP0E3T5wK5H5tlO
++79dza+LzzXC9McLf/VDaQE2DE6kU47MpyTP5J8/AqwWdsJsbcuIMSOlteHZSNbud4GvTCyKK0i
6VelLi606JKPahFGXtQr2RdbmfOH9y8dhRdeMPY3rcJlaf8TbIXoDZYNuDy/teLiS2+H+jPXxJ7h
y9YHgtoDqBR6+YIpvR7FAsbbxzig+pQzxtOM+YtvGLP7+f5ctnacTYeGPjlCkWC1rkfBv5uWZDNI
X+/V6Bjgbv0cGOhfVpjOnu8PtTkhFFCWfvHvXvX1UEZdIILrMhSYcO2voqinpwhI0966bc7oP8Os
LoUax6M4a2cuhaLVnpXIfBGFG15KgY30/Qlt7TsO0NIOJC5hj19PKFAlGmaNJv2uab/2uh1fAjEO
Xl307Qkd1tS7P9zWxFAL5RDRGkQAY7Uhpgk3DjMzeM0Tw35ruqT6VkDvSY8Sc6Wdqd3G4IuFKuKu
ZBMICq5JWC3yXDDM+uBpts36NFHR/NmYnfw7i8fc8KxqMM3D1Irqo10IRBTvT3Rjo6ClBKGSex04
yhrR1w8z9KO+R7kStcFTzg32qR1t/ee7R6GUzsMBshbK9Rrxaoo2S1UQ0X4YzvhsUZU4RW2h7Szk
xlyWihlU20UfmALk9R4ZqlpSnmEuKspzy400PAeVEu0APbdGIVkGNYgzDPXN1U60x6B0GhxgfDnH
Pb6no3Kyart9/wHGjQWEIhcF+glr8UdzKqukoEDgo4Q4PjkhpooSZdMd1ZWtudAqAmYJtYK/VysW
zXEQtWpl+9ls9F4xOPLUmruo7tvDhD4YyQSnlgVT1omRi9yjpeKNDVp/xt8vL9xnmrTOKQ1b5d0v
LX8+HGvQQYSrgISutwCGIWkqlBLbUHvUj0qDZAchQLGzbFsTginL9YqiBU/hKiZuSs1MXZ1RsNl1
vBA1lIPb46xZ4Fa9s6eXG/Q6V2YqS2THwfmtkXc9ITGKQdNC9vTUOd+6RPh9WP0K7O45mzhJ2dTs
1Ok2p7aIn9GmpFiz3t2ixYhkHplamCvaYXSG/otTaeaHVG/t4/1LYW+oZXP+52kvVXTFkmQ5SEKZ
3kZtwHk9c/JLk4bRzqxuXw82N/YrUCYA3N0g+9WqmrMssS1U/s1X065/oTv9PWicxgNM9Ov+tG7P
1DIWYI+FBc1Lv7ofMjzU3Xop4EXCrTwQRfWpa+Y98MrG4tEsWkIJ0DhEsKst2HWjK1xjtP0CEvx8
QC/YPPTDWGhHSpnOzqnaGow7mVCBsBL7plXggqCwEzeBZftBMKaeANzkpen8E6tq/d3XHs1kNjzf
if1OgeN6T6Cn7NZDqDn+RF36oKR2f65pYO8cqo1PBEp4WTmqUKTqq1uirnAtrsLZ8UHtu4cJLbej
qIt/3r0P6ErxGC2CD2S2q33Aiz9EqUZBQK1b4bVFmz2khbbnfPCbE766IIhY6YPSuqGUu476B6zL
cQhJCSqp2tV+PvTx5xoI+9uA55rlVdqEEo6LM/ZHkXCyjsmcjuGhREAfmrBeWRqHLuN/UVOcvb8b
w1xqh9qWc+NZQ6vZPjuwfFXdbp7/Crh35c8UsTvRekqki0J6QxyE0fewqNXmALIcuan7q7hsrXvT
WwViSCItQl4OeTQBeeaPfVOcIn3sH4fJml+TTH6FYDdSm4+Sl6aJ0r/vD7+x86EkUU1eyqNgkld3
lJE7sjPMBgdgF/peXZXxOUSQ+ylIrZ/vH2npvgF5g7xH4nu983tH6lO4ZG+Kgeui0yviROnapjwK
rfv+UBvbn0CM7iJSA2BR1nGSdOLWUKJc+CLIgpPEN/zCGrxbGZSaBAh5dAyW9QNmdz0hWWuzKPNI
+HpZT2enK+GpVcEPo1X2xBi35sNbRcnVor1NJHs9Uq9nWZpNlvApuTrHHg0NE9gQ5PudddvaDHwY
B1AIxEOqvNfj0JYJy7YIgyfbLorjnDX5H7YTFA/zbA87teQNyAVbjsYkGS8BM/X/67H0SswUZmvE
YlBE5O79XOvF16nUMOdM4Wtbdqh4Vp5/Fnl7QVHzazhOewWS7d/APOlGcQDIJa9/AxFHVasAXHw9
tZp/TdlWP7pJmY8OWs9n7IhcT5WNvCRZbR8HR6tfna5VDzE3+MP9Dfu78bm6BehYLpwVKg7Ls3r9
S+zWjBWk7KunGeGP9GCgCeB+hb4Zh+dpVGLjLyUd5d+lMYn5sW0CtEFKIhycDNU4F/JIUIhwFRa1
GiqdU5+KtyaaBEq1jqjdcx8q5XQBpym+Qotx2xecUKvoy2B1ojtarQFFPKmUojqkbWY3pmdPdtUB
AK4VvwRzoH2EYs9dqsioPplu5KbfB6Mcv8a1XseH1sFIwVPbUVZHXUZ4DVvksvpZjMrv7pRlz49K
V4/iDbYrxQCvElU9f8CfM8zeoqzM+0/lMAeved8Gpq9m0goPU5a7b2GcjupBakHiPun4bpV/pNOk
5AfwTALLKj10y8xryDyTryZspvzSEzMURxKXEL8UmZTtQRahCyRVHYfuXDhtLp71wU7Ti1M2+AlO
ttmO3mhmquqZQiMrMJwOA1bEFvTJG2ig2A+QKdrA8SgE1r9iRc3cM/3D1iWsUkfJrxvVMc4PhZPR
Mk2VvJk+2VOaVK9aXeT5H2KsRx1Bh9aefiZGHKSnVNVq9WWE+PR/pJ1Xs9xGEqV/ESLgzSvaXIO+
l6RE0egFIWokeFfw+PX7Ffdh2WhEI1qrUcw8aMTsKlRlpTl5juOnIOlr7TinTliewHnEle9GiTM9
tVaB1OHRriPLDODfKvI3N/GS+hjpi0Uiu9i5tsfFv+FikN2muk9gQoV/HQFFJaLuRaiFr1ImN0B4
JgKvEPU70c/tXDNhtwzqgCdSwwPadH3OGWxV8ritFUCCuhboudn9kcbaeEhCCfEGMjG8OGHXBpHI
Rn8qJ3FK5sX7sNRq/zlaquzj/Xu3tWq0pEEUyucPltbrn1NPRoN8oBe+OpCzHTSq5KdUb8Ydt7pl
hbwdgDJM6pJB/tqKqTW2tni8sXYau79HRRjTtW2qnf7MhvOWiCQqA6A9qJjr11YMvYROWc+ioAhD
Rgy8Sv9dNrvfYi1S9yaYNlYEiIOWCS1oB/TYynGWnSiWJVSU11DFWR/0cPiMYoPYEzb8GQ2v3CIo
bAg8yKxBjKzJqlKny2bXwE4yLG8w1BwUO0r9tIwv+MmXdvKeU9U9kvtcpjF5n43opXWRlmz76ENu
50cBqqXT5ieofc9lUfzZ5c0Z+bFTVjAOESnVYVano9XOlZ8Y5s4Dd/s5iLwJjWktkUdDtXL9OXCT
Wjckdgm30OidxmWwiUC96alS68dzCoaGGNeTahNU8tbPWJlmhjbXmEJvIqxeZi0Jp6exy4rj/duy
kaoDSJUjXcA2+OirMAQO3myCLTwKAKR+63nPfOrkytFoxVth8L+V/fjII95IQhGoU7KVa4Rqwdia
HS0iCgwr7nyz0OYXwshhp9qxFQdgQEYhlqwKrFubXpPYUziVUaC6SPGERfoU5zmTcaAhLfvdDocR
zRz3h2hLZBvtj2Pv7Lz/W/eJPeX156yAP1/tbF5HRpHEcxQwQKP9L9GyXvMbAVjt/gfcNEP/EZA2
9UPGD6/PJB0AdOQWPmAMAc8xzYSGPkK0R1S6aQXPQNYG6dZNM2gelFFbqjAK8tGMKLpVqPD4+pzs
TeXdHkfKU/wFY66ca1yDySr0L+xBNZNAbQY7P1FcKlF5XTJoDiO9d9KP+ejFvxklzC07+3h7t6Fq
gdkASRDKfhSvrvcRyGzO1H+VBdzFF+Kf7An+UofAfI/b7rasI0fEJUgKAPJtsQphk051ga4FCaHN
cKhVTRS+2TjJR0ebZnRHB2aodhzXlk2w4Fx0UMfkAqtDsoRqay1NVAY1n/HTnGsiOfRmBydXk/fW
B5lGf3r0WPIFfzKTwbJIZXP1mjipawCgLuH6MLX+e2g36kumlfkeWfXtV4OPmksG0R207zezPWkp
MjAMOo9WNCu+YdXJqdLyHgiavodiuL0CdKWANAHhp8gIo+31AWHYQtEWyMWDgWm5H9RfvCcXgMYe
McJN7YACEiAvrhmIVnrWq3NYw5QLdHUeA01ZEAl0IBAz3ppYHzO/tKLqOyN8cfq2NEUxPPWjCJEE
qkuxp7Jws1gJ5yR2oggkRUfWAnSphRDcwqBCkKeJph2KotMgf2NG/2E4n8RaY4LrgCAM3vp6Vx10
FeqIVyhQs3o89lM6/972SxPEi658vX8kby4BAGUpqkfDCJpCQBvXpkxvafQ+N4bALOzoq8i9IfKB
JSFGDUBWr3z0Wpd/7pvc2EaQFAiMSFJi+bxem0RcoerKRh8Coaf1O/K2pZ+p9fQo9QQiRjaeC55M
2uh8hJUVF1kzW5hDMNBUrJ/VfCl+S+AN22Mg3thAB4gvl5k2upxBvLbTIPakqYsxBqbR0g1Rhs58
ikXeR37aud0MEdreHKL8JFexIivjY1HtQZYA6oeV3xrrolZELy02Xv9PrrXl8zBo01NuRZB2GVr8
vSSjOyT6PCSn+5/uxrNI0yTBDg1VHrw1/K5xKnSCeeACC3WOZ1MXyReB6s6TJZq9CcVtU7hJQkr8
2DqBUhens+d4GIM+tAWTvGplFKclz9WLlix7JbuNIwnzPUgs3nHQcmtITJREXO2mHYOsso2/9LIz
g56A//j47jEbggKpBH2Bgbg+KhRbbAoaCmLThZ6iyBfrJZm1OTr1pVKgEfr2uDn4Byn7MEDmwR1w
bS7XpzqezJASZySnip2uOdfh+G1cuj2Oxa07APE3xWs5uWqtGcuYPYZELc2mQF2m5QfgsPqvIZq1
8RlW3zw563VaajsncdMkmEZJOA5UZs3cTqd9GEsrn4KIgv1zbqjC9ksvtf7s6rnIUZ+KiGX/w37+
1EyXfEfOuvmZa4ma2k46BXY5FD9sbZ7PVGVgBRujdu8FuH3wKEqCPyWZlqSD1uqOY8VpiD+moNP7
9JAq+GhfEWX83JPvfppKZ3jPu1Ic3NSonqq63mtab/kYGl/EmhIedFMv0KylGDoKr0E0NgM6UGHx
1BVV9iLmH2ZPG9NvXdq+YA31ZWeXf1YAV+6Nq0GxgiYVb9966fVYwA02c2ynppm6VyTk4+ZQGXBR
HMohCv+N1GhIfDMS5ceobYdPmmL6NQWH8vDw5yYR4zcQ2YC49FYv49xIBU8UeniE0/rcDAvCm0ry
92CF/fN9S7dp2c/ZYkIb4FH0vNdiz0msMxbjJNwfXsMPaqVEZ7sY67OHqubRmbz55IwaUm5i0t7L
cOgZ7VH0E7HfHoh8ww9C1S4l4YkKSIFXx67yUtWgPjsRhtfDaTK69NxnodhRJthw7USl8KbglWSH
ZPVkotRe1AQBU9DUXX0qtar80Dn9eCLGS3aigI3TJBlYXfAdsmAEE821E1RSBA2VMgJ4Iexp+k3P
28rxgcOlb1ORKeOhDWNR+kY8M95oUIfLDorBBNU5j+j57pyo20uFN5YT9xR5wOmvf0uNiIDmxhEn
WxU/Sq//0rv2SztOXwUDAj5lZz80+z/un63bL3ptU/7zX1rz89JktWiUIVBbZznVwBafDaV5uAYk
CcsoE9DxBf59M3zltlGC1rB8rJ3C+VI3rfGnmaVN4oduOP1zf0W3p0dOunB4GI7WOT+rM6pFgjgH
BpkAwbPxoJrjdKKmrRzG2Hvc40tT9LwMmkW82qsY0kicvIx0lpWHnfI8J2n+bKtFeZ5cd+9sbHwn
eq4yu4eylKrF6pwS589TEY9kOEmcnVvqjq95XkU7iCe5N9e+lQXB0kLnBT9zM7ruznNr5Oo0Bp3D
YENeMjkaf6hVNfOnKq4gt9tl2dpeF28ZlxCls7UqiK00na52bGE38lIlsExcqqFJdzDam2cCgAYF
OwpbXLLrU85BQEUAwplA9DBZDUo0QQFQg2s2yocnUDjqkpyXrivFZ5L5a1NRqLqxSakz6HrRQyoJ
aKyhh3y6f8hvwxuKqRC6M2LHtpFZXFspSNfqstLGoDEHUDVW5yNHnh1a1LD9oidj+g/mqD+7AF4k
kEL+nF+8hFaORm8z9R0kY+q+0fsbP7aT7vw7qJryTG3mYawimwjzmqdTMdD571Vo6lQ25GPZMAVh
Q+Pfr2GIyfzE7dvHt5E/nwkbGso4/3UsYcwCcFetzIEBxapzcVvmGY+524wt1sYlgedKy6qX+5u5
ceRlmgRIEvZ/JtvlYf1lM2ldU2zJBjWgigwEOWy+JXA8nO8b2TjxBA0uTGcURnhRViWCJmxnSn9C
DcxaQ6jWju1POunYi9m49Z4ixG0wyrSVHGKWpTLSv5VvWpKF3mQkBoDHdn6e7BQLmZssJ/RibKlH
mowwIY/9IU2U5PssrD1ZnK3F/voDVrchL3stLON+CNqGwX0nVVLfGJTpo6JV03/4eL+aWn28aihA
R2XdEBCF0gv3YsM3MrR/73+9jUhAooSJrmFQpz+43tHZJaAT8xBkrjsdak6MP0YoHRftnB/KWPsr
7VPPbzt759RsHc1f7a42ksb/EopxHALNSoeXzmiyN3SE95D+G6+MhIoAe+B8wia+2kND4dU3Ywo8
JhLdR2Le+BjaWsh4UxX9o6hD6PeicY+Pbynv588TSvFs3RuKIf2aB5dClld0+bc578vATIfuY0qf
/cwj3x4Su40+0sx7GEMqkTHMKKNjC4MHMcn1fVddpGxFznIVml8vUTR8c4daPCf0R3cCyJ9kGKv3
G957CUqEVYsPuTo3o12kpZlQf0nNYnrSk24CGCFyuHcLzz0W0aIdhtJAxiI326ekKr2z6cbeUxpR
bjCmtjtpkeeegH2phN2dcw4XsTe5e8ssJbeDyW3QuMQYNHqut6OeU2ZvzHiEVrqrfVcrirfapPTg
Zs3R64wIEdrEOkIyVZ/zigQeGTn9FTkOWHv4Yw+jm+qH3HXqvcHlLSfCfCK1Aip1wKRXMYLWFpYm
enUI0tqKnhQ3jf9A9Sp6SqtdtYDNC0BrAVtMxqJ0fL0Fc6G6BfzPY+AsFDbPyVQUFSiIKBe+a3XG
m2or4XhIp3iPpXXrfvPQkcHR6ZdjSteGGSxPTWfOyFlHu21OlkCWyLcmazF3GkObhii/yLIxkKZ1
KctWWnXR3WIMXBfWiBQlP19QP9txxhtREFUASVJGBk6osDpKHmN33WCYWCmbNPfzuO8PRdtViY/3
RJYKjReE2O77ka1jIvVC+Gzs4g0RlyWA4LiyFBgDpI/83qqX19RM5otGfLTjjjfX53IU5SAFoKjV
OYmy1FIY7cFnKc5A48QEYFToduGrIJneyiXqTvcXt/nZQP7K2Vmp4Shf+l9Ck3qwFS2vUlnTWJLw
aZiXPPOHPqv2SGa3VgaQlUYvI6cISq2+HJNlcGSPHakugBbdtzKNkLw35ukb3JRmfa6Utt6pKmya
JDwh/idlu5n8yhfkvpSEDMqLtfhJjH35OWlUN4AY3fitpU20cwU27clJC8Ck1I1/0gv/spdiEFkV
TyQChTCPapPO5xqliRfFLu2D6Y6/3/9y29YYc6VpL+FLq0eG7idkBQl4VTErKUpBqR1/MDsRkuLY
87Mdi/rP+wa3jgoNFJlMAZWiDHZ9VKKl1OzE9fiCiANofj2W1Crm1NxZ17YZnk8qfozzr8U+y75M
Fy+hsyfaLvst09rpAxyc03/5VuB3cCJAkwDZXy9mju1hqUdaJprSRX8qsZ2ebNdJvufjWH0bs2yv
A7u5KglgJeMFrb2GAGuhMMcBTxK045ylZwWk13RoR7X9cv8jbTkr6T1kPg8L8bofk+mVN8Z5PAW8
oe7JLrP6DHVt94r0lbXjFzcP4P8ztc5741y3FqukLAt9YHKgC1T7kdZf1NB8abpdzuOtF5T9I3si
oedwrPzH4iG7UjecPhjo7OexrPuT16JbOkCmcZqZg4r8ltL5jnvcWiO5FH1sbHKpjetjopc9syUp
l8xFyus0tl10bEehX5YYcIIP3+SesOhWZsUNk7xXAFXgOrk2WFtVqAwL3w8cjI7IS8nt96tBy792
YZP/PjIZdMqzWfkkRxiFXyul+8/9E7S10a4kiqLvxRu0HrPqJnRNF+YTg3DqJs8fCk+FdreYve9h
382XOUrfS1SZ452d3jq4AAdwMFKFFKKk64UrpaX0TKJMQT9G+nwIs8z+RJSUvlc5T+XO0d26jQwE
g6rykNPhTbo2loWFN4UqzYy86cTndjD68KAqzrg3Q7tpRyoy4zsIMdcvAh1LavO2oK6da6BeSyQt
+3gQO75sK3dkwpPWL9E1sIjVS5CK2GjqAStONA8f3WWuzn2DGg7qNOly1DqjehmXkiCzsMOdavrG
V2OGEbYXBDzplK5FAOpMdRbi+SkQYCS4H551QJcn8helLR4/IIxWs4kgaHlg16hCRUS54dAACtiG
6KtjFHPh50rhnNJS757u34GtZVGPgnsBICMzAStnY80d4jxaMgdpuETQz0VjVp2VXF3iV10bxF59
aOPKgSpkbhwxOqkxtArCotGdARgxxx2aQnMPIVHUDwIGTfd71ez/J0WolifbzR1zp0q6cT654YBZ
eZFQi1z3H1R1qF0t4q7DMZw9NzDyvUVlle8E7ZtWqBPx2iJLBw/I9W2jvySUpeOQALsoXrJOjw5z
meyRnG98Mzm4CxqIIRsd+vFrK6VTLGUp+imohGV/nfWyfWuBJ3xV2hKD98/HxrNA3khZlH4k3no9
s5CZbSQU2+PY9w5iqElnWgcvtCADH5NU6Ee3sbTHLzn2JHkYRWBaoasz4npTglbmMAe08NsQYcjc
Xi66kTfFoQdR8n0gAUr8sqjj4kBprPsPyTJQW+kuESEjWZAf+ZfgVmMGp1HEDNdAXhe/jRVMose4
QSv1YLfd1Oz4lY0bQTn9J9yWwjDUFytrdCPcmcGAIBPeAPVj3Cr9wanmpTppmT43L3WV1h+cpNai
8/1Pu3FYZTaEx6akD7nz6uoXUuDQdmeVQSCjOHaqk35wWtt6FLEOoyt3nSfoZzVg/cimCIfSt7dU
cH+iDgrV7M5WLLkJ1cHdMbXRS5bdI3g05ZejUrTay8FsBUqbnRYkFrU+f4kplgIxiRBbBaZ0gc9h
nk7FmBbmgVoQfPFlWCpylrCL/XTQ2j3+ha0dxrHK0B7tGGY0r79tOs92THFKDQSkgX6fqsNJV2hr
P/odYemSY84AvdC2XCO2hbCmIk97NRhh3Xvvlc591hyo/O9buXUEYGCJ0mSdjzRi/R29uAG/TbE2
mD1AB5OnFX831Tz9WdtKh+K9mfzvvr3bvYOlAXp26sQU+2gMXu9d1SDpSTvaDOa5mv+FpXeej7Nn
xHux/W1IwbNHiYVKNKP2N2iPpNVR3tDLMkiqxHgb7D662KUSv+Rp1HxK89A6pbGlPxnCqh++f2Aq
dUmyxVcjnFm58aF3tKY0SxEUaZieHGuhGQ9di/f50Y2U0E0Yzwk2kaNZQ3cyw5oZk0XOsreb9Aya
dHxbDGcvG5NH+bo6y9QnwkVy9gVE0nowRbOF8NSxbwJLsbtjkTu5L2brdzBaJhWQ8uTAxea3TfmJ
z/D3/QVu4BywLQn9CSnojaurdN0SqdnXs9oErjKCl47lDEnhOuLIKGrvl1XXn428co6U5L2jlWvV
ZwOWrse/JpBV4kNaGzzKazCpMVIMWmql5VFekskXidpnB3tp0z01uNuLKKMnGbKRXlMIX12MxAFY
1hZKR4tNd74yh9bNRzuaXQ9NUXPuj2mkN8vH+1t8G3GQZBM/UX6njHAjeVtn5qSYTc3MGH2Tj8Cw
KucvMadZfZwKusA7fvzWGuEvg8qkSARrDG5dX30aRGWBV/jZxKiejG7RP/a4aihXyt2S/YYtWRqB
phYtdkmPfW3LaiLPjJKsCtwxjZ9tO2U0tSzyZ2XRtZ2X/tajAWpjzAUmNZJOSIqvTSW4s5EdroJK
bdqjVU/d56XP29/uf6rb4yGpGyWYiuDQIIy5tqLqTRlGDHoGmaOJY1nZyiWy3CFwl0T5rRCttgOr
2LBH5oxj4eVBB3GtQJfFSzj3elIHhuhMJAESI599ZYiQAAcvkKWHyGL88/zwIjFG/gCSSAaKqxvP
hHlTGJld8zg4UON2S//agbQ4hXXfXrLaDnfO/+2n+8kvwxqlpC5jWNebmmdxT7mYBhvqbN9So1PO
0dxMp/uLun2J6IpJOjIA1TbUdKvzYZeQh3QGABU1bbVDDA3BbzWELE9lNH93tDiP/Nop3RPN5y/3
Dd/eASIHMloyPWq5DLxfr66MTD2EoYU6SFEOy7tHYvRH2mjz8AEYrfHwLcBB8+oxWyPhnesLNzlj
UjGXTtmuibLAmJP40FAu30lrbz/Y/6XZ4i5wCYw1hXLeZAC23HgJynGKpiOjLW56gPp88h4+iUzU
AnYAbA8Gh8Tyeu+ScMwQTOr1IJ2m4lK48XBonbj5mKFTehx4K3fysdtvBfABqD39ZThMKBBe21Os
KLWRLDKCwlZ0D71Vo6wPUyga79msTPvToycDVQauGegYihHwplxbswT47JR7HTii1Q8LvAHnyJri
9y5XlZ2N3HjFCYUIlUGBcqlvuLXF2Om5N8ddUA5h/kwnlGGkLO7+7nSG2uEzTIZj1TnKUeLSPmR9
nZRMoRizcbq/5I2TA/gYvmI5kEgVZnUZFC+NFf5JDwgiq45dl2fKmw1ZlthxKbcfEj4sgKYEZJKP
Zp1lJnqYlo2VDQGURCaNKJ1eIgB55SXuRm3nTbhdE1AqigXUkpisIR+7/oygK7Sih1M6MJbIO+pq
PZ4ywhP//s7dZrJwzMnZStoZcsBrdVgQakr1Aa3aoJkq5c8xdqf5Q0c58Clrx+gP0G+pAh2zNe8J
e8hffx16MhpIPYQRPTIFZsyuV2fYjeaIqp6CZWy0p7buxycGh7NTW2XZBwXWxYevIOxvOC5G3IF8
8vZd2+ucTLSEeHiweC7gbEi7c9m25jFhxGYntL35cLD7ALhntoBbQWK7eueGcrJGBnwMthTC8UEb
nXM7JNmjR15aIf9gxIywi0f8ekGxVdgC+JIRkCf9q7mN6+tD/fDrhhEJH5SAUlzXunRLPaWB1zOx
GRit4uaPunBEER1SJy6SJ22u7H+KvvKm9yjrsvI5q43c3QlUNvaSjBJEMKUBmcKuPGdTpSIb8kwN
PNqG505V3IOhx9pOnfHmMEoydSkFSMXDIOdafbGIq8EEoqcGAx2it8ScGJPTlLZ9M0WTnGZ7jMZH
jyNLAdhK9ErhnR7p6nIn4VCjtWFqAToP8XfUftxPhZq570WlZ4/2RaUpnAizQnRMbnjpOotEoA5d
LegFGo7h3AECZYZn5+3e2EJUwOhjMSaH5NiaCCcxi5AYwbGCrLWnz3GiaoepqpQjsoEFwwBGfr7v
t248MY0Y8n7CBJugnGT8+viHXTx749xaAfTdtnfKjFqj6ubWDABoizOkL/fN3Z5Dnm9QHRSFSBUp
blyb89QGAuJUswKPiAGpRaGjUM4gU/P9P9jBH9L2BZAJ+cW1HTWZ4N9kGCvotXT4UCSCKLKu2p1n
7PZjUWgDdkCvklwD93FtJWwYgq3r3A64eC9CLbqjYtVBo7nKMU2bb/eXtPGleGFsgmPeZTkhc21M
Dd0mcavBkhrXydHwlBzxS72E4L/ZG0LaMIVeC2VZ/C9PyxrYFoWd6w327AS5Aqro78JwSpQyahVu
6qSnLLUTaG1sI41A8D5UTmgLrhF8/RA7mQWRfGBTz36l+eUIX/O6/MmOVJDqnVD2WhUbC2QTierw
GPy9TmlqjwjKtms3sKt+PHdK2p/DHN2zcRB7lM6bpuS0AlxdTI+tEZ+dnVu1Oo+YSjrUQKBxM4YT
xDdodVZVru74+S1rIPAkNIXyNY/N9SGBYqEc5t72Aj2EZqdXmt8TNFefW13fucgbhqhTwHXGh6M2
uhaDSTQR2ekwhEHBtEIwJe5gnTrRii9mFyl7wnubxgA98hdYSwCQ16ti7CwvYpQNYXWwa9NPQrf/
U2lzAB1AuX88fM0A0skqBY8YSeEqwBnjSI0Jx8Mg1a3pOFV19Swc0LKKsI/3Ld2EjKQwlMwMOWUn
ddlW3gNcf1M7jRYGtqjSb9DAaK/MauZPZTPNxzbtlqc68uLn+0blVl3Fi9KoJDSEop8yybpJt5S5
jSYvRgvF0M+ZQ/82Sd09pvnbG43/kKojqsRHAZFdfbAE7zQgBRmgmPhnNS5fQVbDsloJx5+T5u/7
S7o9HRhzZX2eSjYzBaszn0Zuo/QJXjjSmvCkNVb5QkG4fjaWNN6Bmt3unjQlASLAH6kry3X/0h2z
Bq/r51GxmMBOFvUU8n9OmR6TAff9NW0ZAngPGSSbJ1sO14bqyIxF2OcOw+Xm/JzHlvWMg9mTO7k9
gfRRKZTJyhxZy9rPC5pT0+QWjqxE5D6CmdD11z8mXX2xOu9j4Xlf76/qlhyLFxlj9FLpUxHXrwLE
QmnsJGlGJ0i04b1PxTGtZ7jumYEbLp7anxOzhbqI8nS1eO9OOUaHxjH2Zl7kebi+AvwI4tSf0is4
/9UNZ1oMl8UEa2BDjIfOR97kB53q5HMhYjgzK9iaj1lcz37oDP1v93dg46wCF5fxgpQHI4O6/q5p
pphWF1aOPKvCBwOjPDNxD+WbyPaE0bZM8VEloYSE99zcwUrEaOYuTpACjH919cymhEYLsBxDbceT
bZxWbtTPAUdAbzc+M61LB3kZdrQSmfhfwejPv8JpHuaI5PDgTXhxQEyxeau9Iznq7ArZryCb4uxj
5Yzxu0h7ZScYuV0LNhA/JDDg5kGuef2F8rBeciub0wv8vwaDV6xIPZhxNUYPb9pP0V/8JAcR3PHq
ihda2QyjMNMLkBoVtgglP8ISqPv3D9zGciT7m6RTkJq1N7HVVEPTPbvppc/m6eBV1oekEnvTw7dH
jaUw4MpKwO2hynK9Z4kyE+pHVnrppnY6IV8SnSaz0vxOU5OH4w7gR/wHOD8A1ZuZCyOuZjj1quwS
546WvU62Ew4HOheL8Vw2YbE3lH77kOGn0MYl7JDzcWu+0L6ARpenP7vArFHZ/tIa9UERlvEetTnI
wIJY62HPLy1KRiQCGjyler2XCCfEWdaM2YVtFgjeMwOekqXthAFbX+xXK6vKbZjpjONoXXYBZuHB
MGwnR6YzO79uknxnQXumVj6/UhoOHHImF9Wqu4u7CP2D0fTtx9mZ+0fL63RFHE4ipLgSP7aWEy2d
mkzPwNQUQS8WpaPjt+B+dy7u5png7ZIRPQd+DRZVqOSmVadmlyFVFR+FzaepcyAnsd960dUPFzhY
ErkRzRHZv167IxT3rLStjewyEsgfvGKYT2HYJ69uOu59qM112RKtQXRzi7yrpmoq8IvZJTGW9zxP
j4zFv/axZh3EEO6NPd8+wlTWZYVDZ8pV4hyuj3k/zIVTUqO8VIsVf3XadjF8HWEVzU+1djT8oZRs
Ht409NNxyZ1d4sWtUwmRjlwrTwoQ6mv7tcpkglHk2YUZeYNzb3fikAHG6w4DpaSdK7DhhGWvjtAH
sTwGsOU//yVs7JA4yUXKne7gcn0nqq+eqOCHTw+7ehiUaRlTyJHg89VFs2PXnnrE1y7JOHnohZvJ
89QNe6XMjY3DCukD0x0OZefV+2jMqk4BR8MBVzCLJaGzQHcdutDSObtTb1u2JCxFAiUon6qrQxJX
ZpFH+Zxfhmb29JNW1NEPJwzbxZ8Hr5oOfV3xOJeOzbxbE4fZvyVzTxooZkcFCgAl6VulWMu/vSi9
9yp1PcUngFDNh5MCIOOQreEK8Do0w66/7tKrWq/kYXbJqKP9Be1vcxpHpf9x/+tu3E7AVBQ5Ka8C
0FxXcNNJaRIoGrPLrNh/ZEby7AIaPS5IMEaZvveRtw6sjBc4rjJ2WIMQmjgulkqU+SXW3erc9JWk
qZhBlDwenciCqizB8L6i0H29dTYHVcvcJr80SpgfY4id/dhJzB2HvXWMCIDktgGsAFV8baWJxzrp
+jq/JLXxPpmKgvCQWPxhjh5P26gcAKSQ/Xmgbeu5tcryhDIOZn5Rlmw8Fp4zn+cins73j8LW15Gy
6ZI2RkYJq/XkZR13FFnzS+m1xbGY8wFyWMP86z9Y4XnBOcoWzPqi84IaMTwl+QU0ZnUe3UyczB5w
0f+XlTVbGxVmtdYjJb8wUZ4cxqElFO7mPT6PrR2TnWOpXsMbui4gORFLjGusdPC5Hqoh0/EEMIDf
X8vGOSOHBsHA3/TH1p3G0SoVs6+y+XUuIoEKHRoMw5uaGcXneYqMPabpTWvS6cgemArs5fpUO3GS
mDaUqq/tyHy175amfQi1zDi2ial+f3xltkSbUDUln1zzocRWHqa0WuZXvXG7J6DJWe7r7Od3LY+H
nWdM/u7r9Fw2a0l6gHjLKsvK6dfqOJdDbS2vcQqeHNxCl3WXwR3V+pTZYWKeMiVv1IOL/OxeUHJ7
TKTii+1JmAvtl7XbW/KlMoHK668mwu1frREOxtRirOL+Zt5aYZoKzlPOigfyeF0RzsQk2E/kPvTI
Xs56OFcvqjbUj+LIQDbLWAC1F0klso6FFa0US2T26ErCsfGxQgH+pVdq7Qxf+947ffvFZEIuCfR+
poHrCbEIecd5cqSgYF44B6O2ix86VEMfejNyj9qsaH/bg/EwEpD1oSpIO5MuEkWsVbSjM9Y9Txnr
o1maLL7de/1Rn/l8hyEBpu8MwxDv3O/NdTJmSr2WhVJEvb5xbh3OoyalyY1kVP1ocmImP5GREOh3
nikcz35q258fPizEFpDVwt5jmDed46IPLV2MCGMkkz1elLHrP/AQPyyIRq+AkTsQlbKWD5znemUe
zT+nKFSsxAogcTvRn41QbZ7ur+Wnm7i+2rC7oV7AAylnONYgCc9NSjVSIHDPW7Mdf89iIy9h2K5E
+7kAp5e8yJ7h6BdJ1Q1+yBhlPx6W1IR1zmpUaNGJzIvw0Gqz/Nda2tnvXgLAN1Djxhl9wytFfjKN
vBM+wwOeBethUvQHpgeyvWfr1vmyEg6C7Kczvr1+gheIryrTYSVtYyAhh4SC+S+yzsiqttlS7bLE
b7gMmSmBdJcMTvCnrr5P2JdebJVxsFiTrZ56SNSaZ0+NGvfJDltNuwwjNNfBoJm99wXmvjJ64RcW
2pOyJLQQYOYtS4DPltIcjBk94MK3wnmJIGhUxs967/TKwZ2NsHxLeqF3710WjulBtOqk/pnYRRG+
2GZTjZAYIDLwZewqb3i4byUJB8mPqI5q9PFXTt+axdKorZoFWV2QR3dzci69KH9vqdWd7p/C20Ca
R5NpKKrqwLUJbK73EsUVKGRSkQcd4luMli35SQhXBajA6Qmr5WFeAUYDmP4AYkg9h+nA1d1yay9T
Q33JgyEUojguVpi7xw4Rjd90PbXUnXjqp6DD9R1jqhSGd1DYSCTD+X69vJCuJm0QzBXIcXSlv/SN
0X9zQQI6xz6jml76EFF7DlM9JpRjfpu2VnQYLdWtP6IgD5Qi1frkL0PYkOcCB2jtc5ZGmnGJpwa2
GoQ7vPKLl6T6dKwjR/8HWdywYHTbKhnujwwlPtkdBeE/cp1k7KwYC8MfU0xq/26Vg/cP9aYm9XV+
jxcs/ay2TzkM0sPON765LzA40FiT+EceWuZrrzeBYdYynasyDYapM/3ZUdJj5uV7cMRb1B5wMs4r
ZRk5NUyT99pMW3dLZpjM1QmUWk6z0CButkrrnIqw8Ico1n1kd1BmKi0If2hhPrXzkuxgbm6Xyggx
8tQ/8TaUGFa/IW6rkvAW/D+sD/qLNobt71oct7/fvzQ3/o6yGpRWEgZJfsPY8vVKew/+iFHzBLSk
YX2c3bk+pEWoP1lqvNee2VgQ45+87MAhZcF6ld1UldEivWGLoM71vzorM6GMQa3m/nrkH3J1S1gP
WSf0wkx8ywLb9XqyIq7daFlEwFXIzFO9cEWPoZlYxlFp2tF6gYvTsk8jpY7/0UdEs7VtDWXvFZHf
Zv0rYFHBPENwrHTl9SDwahvHhu67aKrq3UqG9GlKi/EJgUgLZHAPSU05ufk/2WirO2imGy9Ilip5
AJlnADlFt+N6A2ZqqKZAIi4I4/7rkJn9h7Bvv1iNa7yqaZzveCV531YLlZLjvJhkYVCyrQ4pfKqh
qSRJFyiVsJ9D1WC8vU4rCPCTqgjbwzyWA/mycJc9f3i7TmZFZTMf7j6AymtKKrj6LMSUYFopBIyg
L6OTsdxG1+Lz0Ax1/irCqml2vM/tZ8WmbIcQEUuw3fqyFGjMdWk4Be0yELXk5ahA6iJQ20qOrdq4
7dsQdnP1oa7j7EtVtct8vn+6b28rcQIZ+//h7Lx2HDe2NfxEBJjDLSmpgzR5PME3xDgVM1ks5qc/
H3vfjCihiT7GBmxgtl1ixRX+QNyGCBfFs+vFXZVBjHFyV8Ujw/meF4H+ZOsL3C589nYe7tvTipQ7
Vy3az0Sp9JKvh+JmNBsRIzxUmOn41e6z+cMMPmknmbkzo2uxA+QpvGJ4cZsPolGmtXrBLerOuaNF
iIrpXah5UGWOVT3M7RkTKy/+1JIkDqFOpbXcuWVvtxGBF3BldjBsQxR0rj+z7w1bFTW0WAir2loI
yV0V1cIt03ewlBAFbWEm7RE9bpdxTTJIbRCxRRNjG2QGKBUC6lXLWeRDfRD9GISBDvYQUsm3t24Y
bh+K4FCrsCKCDnj9eWKZetReDHiqqeM+Ij6hjpY0xIPRTPZO9nt7FeDaSeuODcqJJNu+HgownV3l
szTOXuHE6IL1poIxM5ufCQ3Tz5YxVO9HzUh2juSdqeQcIuUKzx/gxrYN6vQF8W4HMjUYlf+IyEg8
h1Mq209JjV7j65N5u1mBRDGdq3EsV932yvFW0bVCOuZ5KSmk41NhJKT5CZrHJ7manUciyfv+g2uU
408x1sZeB/HOt5KZrET8/+EfN0fSi80chrAuzvZqNmbPtPsx/JmeKqwpd84l2TbLdX2zv9QZVttL
MmNijOvlNIZuRq5qKs9ZVdfu+066dlOTD6H19izaYckOwjCUeuKi1L3IVImt/VFUaSa+yh6G69kG
nPB1UEgfNtHoLjp6aaNdZerQ+fGSHr1gVcVNg2wovrmxS8d1KEJVkZom7J9vJJRttIa50TIJ2wt7
W8tPyG+UzznPun/KJ6m+ALLQotxFlLgcxJ++nQxhnqIrgb24VxiIxyM4EdqD7KO6cIouVHlb1lE5
ut5BufM/MnfqdzQxvfyjYaeGhTfUgDZK502PgVPYT6pz4uwQN/rJ04JFHbHqyyCxL50KQPghvBu6
bUydVm8sI5P8+Nb/2BYN+mVlIMWYhBYAXz9SWuA9OxiIwghCf6W0zHGO+n7W/mu7gQhdwH3+tfqj
x9GUGsH7yu9O6QjoCRF6Gfq9UXxpO4vMzl+GxYo8ntJQLDJ5sBC07CMyWd8NkVD7VcWGFXYm0r+x
OzpHn2BxCpem0mfQbv4EqNlaAFA5zSH1BAfERyspjGN3ikb8SPqoq92TNReoVNqVfvB5QLUIjh1I
9irDK/fvnn/hlz1LzEJVO+d22AdmXkVWliTZMW971T/7SGWNEVKNTRMO+RJ4j4XZwVl3y9jpHlKx
lO3BylE7OeIXIoxH6kvxD1ufkvbA4vSc3arvJ35qsixlmCgEJyJl61r31Buimk/6XC5q5966OVUg
OKEcUfxE3xCe7eYJWnpnambNhvig/ISmE4iDL2amMjscPV19ff0KuXlVeUnhcAHBtRHL4Ra5PlVB
0hjmaPf2WaNeeXSy/ntRlXuojZujC/MG/iDVYxowqB9tok/hzpnOmvjcxCkKkRZFGREt9qL4pKXw
P+mzX8eRbw8ta91oefVRqxo92QkNb17W9Vdg+MoPAIF2IxNQ+7Wl0bb0z5Pt09sWOt2+oFXvnCbD
MT3A6fL1qb1dR0Jb9CkNbOSoqd2YqIx9h1htjzycodAi9cSU/p1UcdAcKLHLT68PdruOYKjX/J9O
86pns7mKddlJPaF2cx7MKo882GuHqar34No3o4CmX7VkV28Y4NNb7iRVZEcILoyzqjNcN20pVAJX
IK6CnbW6mTs0FsgBoQp7jEiGcL0trboY4risnbOGZ5YbFXYuvg2D1f7bOVO6g62/MxZwaZ6wFemF
sMX657/1zGenHpIh9S3MgpRcIiTXlPs0Z4VpHHAT3ZV6eVmKq4cMBBZFDuQDiWMJFDanQRvXilHZ
U0wUzdBTTByCONTzsh8/BHGC7eqclcFnwCVp+mhKk2q3s/jl8OyUztAdWtwy3He1IFp7XjClTHdm
/iZq4tfR6cPSYM1XmZjr2fBbkbc8+dA0KAMf8YhK3rWtPgEc1GpKPZPXvCtbyGA7afLN4Vwzfjbw
ikQCW7NVY5vomgm8w9zzPCXeQ9kGxfhDTLLwHvomHuojWfzy1m46qt1EapSJaW5itrUJRa0sz2HJ
Ntp56Gz3rLoxewY2+uaiHCUMSKtgeZH1Abq2CVt6J/VbI87AyWPEwjI73Tevl/H7Jdj1yLldOmwI
cbUGkr9yX7Y4zKDsVVd5MiBDyovPfe/5D0nV+Sfpj+rgdXr8r5vvqULcrtuLzQSqyDSZVsWu6+3S
d13azARzwIcT6z1pRIFr2Wh4xcFXszY/JFpbBjsX680tBNWGVJsaLki521tI5mmssl7UPJBDHp9y
28OHTi3+uDPOTXgNFIrmN1cCmiUQ2jZHobeRpRvibD6XlREfUzQZwmwc/gmaPPjqWTMiF3VsfxLV
uNfevRmYuirtcFAea1rPD7ie1Io2RWU7Y3B2DKP53i2T92ilbRkBvEG+1RVF8SjzIv+rqTpjJ/i4
mduXoWkArYr2yBRuvrmUIyXYwQ7OcR6bR/yprWOQT9b/ZxR6adT52DLwuq8/EL5XqnTlBOeSknU4
arEdKmRvdtbv9mLHyI/Xii7TWg/3Nwd80ocu1zotOE9mXEfoWfmHthnbi1tTHX/j88u0MQCJCXVR
/nFzDLxmCobFBTGsysz4i6pi866qyuS/10e5ty8Qg+VqBo8K+HmNs357qbykrrslWA841e/ll4dn
yAdrUdX4q5gTX0WaR/x7spEt8cJaM8pfrw9/b29wz3LO10iKu/N6+Lmpe73uRcBDGaeRKrFF0Zd+
2nmAboJFppI7E+oIY8ByXn/Fbx9ZzM0yIoPinwvkN+yDm3gK1Fy+JH3YF3qQhSl+XH9ZTScXupQQ
KcEH5OMevubOrwCPYhO6UW9H6GNzBInB4UKSZp1VP/jO0eyn6kOvL7MeJvYYXCzVJ0FYZOayHNAi
T8zvdplggvzmCV/Vf2mTUgzClHjTYTG0mtuhV8E5mNPqaMcxwmVB1e2McucK5+4myqLcBeNtW6HW
Ym9szNbnMPpDFeKj/rOOjTQ0rPqnMXtvf+jpvoGu501YG4zbQHVOYzOb0SuFgjfo72GLiEfgud17
q8XGzbPjPR7onUtgLfITq65tZ7iT19upyUVCwS2LzwOWeygd+M4lG9Mg9Fp32SndvczUdWQHHJjA
GOIJbpcAW6/HEpOOaAk+oRc1+Ys65AQFq5oORtKhyCvr0+TlcXFykc79b6hRO/jgBomfhppCjbVI
zGGIEgsHgcNgjM3wva5yJb/pS06knaDBW4ZV48/eQReBcD40TO/0wajLSjwstjf9IqxzyodyqPrs
MKAtol/6svPrQz7HNOcm3Mz7Q+9ib/FYDhKpbGtU2E+YA2c5HGTbvR87TdiR4S2ZEeZBL7KPdl95
IGKc1k0fGhoZU2RA9OgOA2hJ/1CUsWUfRzVVfxcebgEPi2itgUNqD3UUaIbzY8AMugrHoLPlQYfo
AuZOqzP5OFvuUocycEWPWv16ORv5Ms3PY+Uh/Os1PPA7e/x2F7DnCLvX6hGNum2vcqFkOkiYXec0
9dx35axTDYE5Nv4AwRp/f+upZaxVMJJ0DEbVS9/0twtMToWp94PrEcrO1VFUlXpuLH+v8n57GTMK
wTIgXzgKgHCv95rMpkpWU+Kfm54iUENfI8oae2/ebu8GqMur4hjWNqvy0OYJVRbtZNX58G3S8U9N
Lp+mZhWI4lIKLYkI2OszdyeAXRVZieygQQQARK6/icQAKG3DTQT7fT4igzJWNHD1/F3fp/0x963l
oxHnvtgZ9nYqYcVQ+yDNXAFh26w2HyVw7KTTznobpO03HZ8ZDuxoauVOxnHn/SachH28qkDQNl+/
//edIZsxMdpBXBI/lp9LOcTpwRm7uXhEZt3Pk9Cks9uFTuVL79Pgw9vcKRjf+VJKBDDCUHmnCbhl
xeEN6g2eFBBB+z77Vs+6fbTqwd2p1d4bBfLsqiS/Xrxb6tmUu7jicu2dx9kWxzSZ0si21d4BuD3S
6EuwakQKLtHqdmsGgSRHUPBL1dBWY2h6xfKI5NEkIk1WeyZ/tzuTcIfvQW8WNh/IxOuVwyfTHmVd
iosSU38ZMM86DBN7siit5IliXf0Dz7M939/beYS2hzwo4AJiyhuFhnaZgqIefHExyL2joGsFQax8
M2Z5pcKjaEkVcJVX2l4kOX2YdkhccUlbYTzZpa/+COgAhYk5UqJ+6wFfsfW03OH6U9jZamhSpBfg
sSxxsfMlqt3ub2RqcM2puyeXit/B13YO3O0eYTxaW0BkVxWZrVxi6hdGEsd5cglGXxehKNIiopdq
fwskKcfr33bnqlwFl8kC1gpcsN31Iq+1RWJSfHE6j0bTMv1A3Ouf2NWHEK7anl/VC+j2OtagSojh
HWBzUmEaQNc7cvJQqGraWDuPvjSyqF8z1bPrDELnYU01/WecD9ycyRgneSQAdaHeDfSufhhQ59JD
lRSG/WDkjtMdOzpTP1GKpn3TjWaNoFbd+Vrk2nPd/PP6JN1ZkFVPi99Lb45iyPrnv92ALtr3nqWk
i8Q/Ov/gEP7JgJg9p2axk6vcXrVU12B0cJsjF0Yh63qgOSCUGILcPXcAO+Cj0n37TEA1jVGi+dYH
nDX681RK96O0E/X36x95b2zK3avWKZTaG5Li0PL8Gx00cV/ol9EbzMhVhUVHyVAYmKGd93HF/74D
K1e/+eY10XQGy4Lu90t58fqrfbvM3WlEbYISTHrKOlcPqc0GOzv9zr3E9Y4cw/qIkadtnrEkazJn
EYN/xjLYf+zrzDo2mrOHbbizVZDBfVFwpA58c56awSyR3pQ0DRxv+mOmS+ST8IYjqhP/vb5et+gq
sFUITYFffmFTbP0+g3IUbq2Z/tnGRaMJ0RaqikPg991T5Xi9OFhtPv6oB/LMkMA/q4GfdSqNdBf1
rePrv+Xu3BIiQAEl/wWNe72CY+1XXdEv/jnRNINsT8yR7db+4+uj3Jtb3jK6MRTRAtQZrkdRbeLB
tHH54CEbQs0du4cirvrQW8a9/OvOtUi1AuwRVV3e6m2VNYutqWksGhOgIds/Sl/vzuZg99/RzTRD
vzaDT69/2p2XevVtJW2webEJja8/rTfn0SmKJsCvpFvGlXwhH+vFAEOR1N0XmrNllPTNm/X9VzUI
cudV5IAOyRYblyqjNqZp1V7xM9ST4l57N9ZlffRdKb6//oH3dsja/qZVwR2DtPH1B45wMuMk5vQt
A+1SYXRepJZmz+vu3ij0YIDK4lSy1navR5GpSEanZR8akxqftSpPjrD89yKce5tj1cxbzx2MqW0r
RCCrK5pyIokZ2O1jlQ4f06Su3k2eXj0KUTX/vj539/Y9efGqqRFQp9tqyjWmDMh9OegZAcPjLAzn
66yju+gmtnV6faiXddg80FSPwDK+9AD5xOsZTHwUmuJFD86WM2FJx88pPvZBZxnhsox2F5We15fv
27Y2ktDXLGQYTSkXLRS1ln1EPND61g1uZTzPeV58DZys+CZsZ/7RoPDyo4rr+SN8FfEzs7tMj2ql
facUap7KOAN0oIKxeRhj6UyPdtcU5bHBdRpZ/7xYvCNnwfhhF36nH5SfdXj6pCW1NSMv7R3k3y1k
g0leUT6UzlF65H69ngJPwNnsY0J0s0j8QIZFMel9mLUWUF+0OByqTLQsJ/HLNwvX+jPBgN0/WLVj
Q59MATucdSRnK1JNgBqfx2J0ZaTDpXuEkdFgr9RWS3OKlcrip0rvVPLRLrTiv9eX8c5bjtoERKuV
FbFqAVx/gpl4FaBkbsrJLBcQBqYwEJEcp8e2nus8bNLRf+qneTgaZh2/PTG1qPZyawIxpg64JUPp
aGItDaXls19DPAkydACI5N6e45Pb0zQCq0S8BPDt+hPz3IEnNEH8nvJpoTBGARiAhNl35SGr0oYI
qS/e3t/lYUcUC1kn4KE3rSrPK9ulmgTEQkXFx1VVupokauHUYG32+gre3jEAprlbQB8AosbW+/rz
dKzZSx3z5ktGiwrs/ayOQCb7J7+erEOdF9POrr+9OcGfgpPWGRXXwi1OSYjYDtS8TmcxDceEWucB
G7e9OOHOV9EAQHSOVi0Fhe2i1cas53OdFBcnT2cMOu2HuaBqNpXxSfMnbyfiuzcaqLZVdJSzjBzR
9RyO1JjqwKwBTBh5f5B6m53MykD03ZB/uqXTnl5fshf26vXdiQI0DA8YtGtaulWxzCeiepmO5cWy
OjN7IAcG7qTBp1OPse2X2aVQdd08TzY0gnBaYAMcxtkJ7CjRM/sXFsy+fxz1WhVHd2mB+3jt3L4f
oUUABs6z8a9at+qWYmaZepQny6n8a+b1bg/+2KtfdkMJF3GA3vvqGDwXh3Kqg/SPBKTK8pHIYm4P
UFRy/WjmSHgda030n/vWNWQox9lsw3LKYedYclr+EWz0IVyGzv/oAiLFMtyUw9fetqEfO0Tq2YNb
Q9s97Ewfq7GZPSqcVOwIn1cf183LM2mJudiYbV9oKySRYS3DoazL5fj6KLdvKdBfcLJrT5sEdCtf
ZoA3aXpHVhehOc5XU5v8b/EY1z86O30zSZyyPZ1Q/kdBiUBhPXK/ZY1mMHEpyb666MJ0QuQGsqPT
6XsKLHc/iHeapieNghupvtTrgwLUZHWZkcY/wSZPjxUwv1PZ70b594aCb7pyAlCyIdS//iBNc1MU
n9rqkqTx8qDhI4IorMwfGjgRO8t05zqigLs2kVaoOBiX66GSKii1RLOqC8Ks/al1/fi0mjrubLm7
H/TbKJvOJIXNOqvLqbpoaJz/1Y/gWtTgGQ+TOWc79+u9oSggrXhXygg3DikqrZSO4jebQXWfsYvE
tq8TSTRNw54p072p423CCI2mDgn9JtLOp3wE9yfqixBmfgb9kEZFoAXPbz9Hv4+yiTBadFCkAs1w
aSw3/Tqmdhz6+bJc8IzsdtK+ux/EEYJ5Sep3Q1EQVqJLDTf6i4Uld0iuqUeulvoPr3/QvVEYAPAb
bTAkjTYfJIchcwfTqi9F4cZHDfujY9tVe/6Xd7YBXBY+g7CIgva2a0nJIEllZVSXklZTSEN8fCz9
9rOMteLNRXPEYwCtglukw09KtDlBBm2crve5F6ppSGmQGuJJ5L3/9n1wNcxmt8WJ3/mO0qvL4Bb/
GJlnPpIEjCHSYHselPemDjwEzSn4nRbatdcfhJRi3c69Vl2yPvVPkJOaLsos4XwEYpj5O6HDncGg
PpLkcamyzbcuasC+0qxo3eZi+sXwkKYIqNSNLH420ttTIFujkM27R+MNOav13WP3rRvzt2fCUyLI
ApnIyyrCgZjxZHzoutk9yzk3IrNMnUvht/ZerHJn0FU6nLYVZUaKsdeD1rX0hD908oLzsDacOlfE
/SFRwfDl9VN1C0jApo1KzQqffiHBXI9TkBWZ7exW3AvTx0lJtDz1X3lTQ6LMnrPaSkMxz1+wBf/2
+rh3TvNaHVvRSKgkQPO5HtdX2jxlsaovFM/K73Lu04/Y+lTHnVHWS+F67QhZwM+gerlCrbZQh9Rd
xiLhRF/SOe3Mz2a1uCJqbN4UaotV0z74epz1n8bGSux3vQM8MOwwz+6igGdtumCTnCXvzYXC/HNX
mlPwrhrE0H4SZp/W75YYEbJwmZZEIf7fD99Alcm/gyDLxHNtL6I8u/RSvQdcO5cWg1KnIWISLPkx
kAAwQX1BfjrrILGNSB8VGdjY6/GfyWiXbqj7s/jXGyasmIxmqOWX0WuWT6ZTFsNpKWztc0GpCjtb
laX/BbJJhoMbZ+YPo+nG5NB6o9vv3PK3J46pBIOEP9KKpdx2BjTUf+l2FvVlLiCMe73bRb0DtyHP
7XrncN9ujuuhNicuKZa2S+20viSWlx87yGZHCbH3zUeMUeg9r2guHvxtJUVOE3qMgeSFjIX2YGSW
FTWYz/w/RqGqzcsFmxnLTPd6o/d2n6T4yEkuiXnxHgcrmRo0JWY325m09T+03epce+ujQu5L4n09
0MRWi52WrR7n0ohaf1IHOY04ztta2z/hf7wYO6fr3o7gBl45u5SW6eVfj6j8Ih068uuLnXT+P46X
yW9W3dV66IAY2JnGlx7ezecBp8XEh6jzhu/pBUluaV0rUQqQDu6ATq6aT5PfJPOJTK390Rtx33z1
ZzSmqEi5RnVQnT1PD07sp99lWjZ6CANZrw5+JbMAgoC7oI68tMnPAvpFEPmStzeCnGFaNAwDZ4jy
binGr649FF7YDZ3jn5IFXkHYd9UcfObizucHGzVYMxK96KASUxObQ9tPHfuhE27bhzWXaH/AA3rR
ItEY3hziJGjWhwp/M+GHPsWQ/kn3piU/mFWS5W9++kkD1i4s7SpCmm3r0LDitOq4yC5tAL8kbjot
jKVRReMs93LD2zdyHYoGNkBrgJFbEwotnbU2nsr20jcWRXFfH+dLEOfpU9nM+fOcmd2x1OO393Lg
hkKoREMKUB99lusNyCqvjk8LGzBNmyNVWO2YB1ke8pLv6TvcOV206tfmG4UDuuebfKeGZOR2jS0v
7YxHSqEGVLWVNYCQWfSHpRBvZw8gJoE0P6Jiq2XyVi3NE2ZC222SFyer8r8WNNP6sBFNS7dZS7U9
NPmdC5dPW5W10ZhakUzXE5kiiuQ2KaPp+qIiOHFZ5CWxEb3+Gt/ZJGtzmRoW0nsAHjYls4CiVZuT
K1wmulGfOYX1t7yX44FrOA9HSyzv2iQo/n190DuX1Fqz8EBXvBSaNoGGNS65kaYM6hSTGQ560XPI
/X/sclwO/4+R2IYEbGwSlGiuJ7EK5BTXvS8vopvBGyLRIRGrLTGYOtopb+fO6b63ZkRQrBd68pzy
TYRI7S/LdGSKLos+xkcLE6kPRrDsGWzeWzM6bKvT+Uqw27ZSgszOYqds2ksg9cX524F7N4aFSnFb
zRq/Di5Ypdv+USPE3EM+3IamICgJENn9sJ24X67nMzcWHHtHr70M5lD9mROATCLUIFJqoSZqIw+T
SnVoNmVZvoSW8LQ2THMrcXfe1XsbCEIAIQ/9t1Vv4fpntKZRJ4Mq2otj1Papae36Uzza8oOzpO3T
6zvo3pLSQSK3pVa0ujFdD9WliPVjo9NeZB4M8YNwEtM9TTHiCsfXB7p3m2F0uTb1V8b0tlHb9gbi
7I7DqsJOfRaF1gHmkIN8Dsx5+eaCJ91BzNwZEIk3+s/r6V+Bhddf5mrLAvtHyUvmDSBzrPSvIKny
0Bd5Cgh7Dyl2Z8m4pKnKgyLg+7a1eScWI2gF3oVas+SnJJf9MVXK/9Tb015UfGfJ1veAbuaqJwoq
4/rDmgwTM3PkegHuB3I714twqgb77euF7iPPD+hPoshtg7EsUmOkccrrQ5jyhbrRQosrrc33zji5
f6A4t8fcX5+zTbT1+4Db9voCNhMxKldeutooCLaST3VRfFlAqwMZfwfg6j8ZODst9ntTSa5GqkYH
hyxj85r3acUUeh4fuWhGG83zEpQRqlHGXo3nzp1Gc2g1OQPlCjVss2Ze7HhxNiXqUs2eeOxzZZyE
PXan3rT7iz0o+eiO5d6Dfn9QmkXgW9Dy3JZ7xjIXgV3E7aWimfLUymUIzT62V0279pBWPEtFvduk
uvXUJhxD0RxADZcKVZLNHWrMVgZsqlaXYZGyPcVa3jzRW1WfUBoHjerWqkJ6oqgOrW7lYKp9N7/A
uMLqLXXgm79+69w5loAnDFge8BNX6OH1WckE3BFeNH5M5QLUkNOhAzgbCRxpdwBLdyYbNT9kLqDh
wXXePh3xsBTtiNTdZVRj8Su1dPEnTo/NMyz97GNgaS1vdC0eXv+8O/uXFh3NXGSZCbm3Yji2HHiI
7bq7aPaSv1+qynuGT17tjPKSZ18fTcoIiM2uFRv0erffZgYjPp82s+jKpj2Wk1Ggvd+6yDRgbIrV
awZrvVgORZ52z/RC50PZFfPBLKr+1JU9OmHIr5ZvW1mI5dgzrL1syqYs8BZhrRZ3dLPO68+6T2XF
ipvqKVuC5OyMyx6JbTPL61CAqcnWVyNj/rYJxNMmBXTZptMZQUgtNANDhPy/3dOb1vJllJUtzwvJ
PCPodr1VC1yyLW+S01m3Cj1KHL09ERnMOwHxFsnAMKskHqwVLiL6oNvSIhSFvGvTdDlbiirwpQia
pH0Y29kjhaIjAXLbUKp+bOzKKo8ubqi/Uk25ww/LH/oeLHmu/+MW2VJ9qqxkScqwSzv3Zw6f1zpa
duVdFlk3AGC03LKOSujeG51r1t/PF0CYpOWOI8q2hELr1jea2ZnP1eRS+YeLIfgNPais0ip2Nv6L
s89vG38djDMNdI9slp2/1cANqITaepdZ58Y14ItRIWsRDp5RIGEfAClwUYxTRfaYUTQzw8KgPnzC
cUyXkWFmdX/ApMj5R5HDdn+MZeOmH4SeD/nBllWCYKomlodgngcvzA2t/9aZo8zJSgq3NcOya3wm
MO3a/NtgLJo82E7fGScrQaiEsees3vlY7/r9Xb8V4viavVKggpi3ubdd+L1ZU+T22QrQQIH8knWH
RdNFVJix82mw0vLv2mnf6LjyMiq7kGzaIochq7je9WOPoIjWmNaZaN5wQxso4cMCRa4MbfVWUOnL
YJTTYaUD5aeiuE7Bb2V1x1IqyLPFPqOsZXGFJcsBWnW702XZBJ6MslpRcF2ySYmqt58Eud2UXurZ
5xkFySd7SMQXq7D9d05qLI9Y8Y47ZK1744F+XJlvnAc4BNdflRbBhCQGCgNpGrshHbj62XDT7Mnq
BTiAqt3TtdsEai/f59OdwGiD+sf/5G1+m8W4C1SNnJJz5hclPxFEG08NvZ2nGlZfWCeL8Z6++XJS
CLzv3Pnb2OJ/Q+Ni8sI7Aae4WUBVmz6MUPz8pJa2ISi85KGLp38VglZPY5qUl9Zw0kNDeP+Qx0GF
42SALcLMvL9+V2/CipffATWde4FEBif4za7tKjjLLQU3uMWFeyKJnaIY4sFBa+q91u0mJf3fUAii
oY20alptE7RBBXq9SOGcW8KbsCxq/ZCWdXUox1p/NNv+3PcMPHclTnxJLXYy/jtrTa8Q0gYYFoDY
W6vLEuJD4XQmnpD14kYyNYcHjhAT62QdqjlNcoT0jUZR3s87+ccWyrx++NXQ29i8aZWrycQ9t1KO
x86Y0efIdeeDbTbeaYE1FsUs+/MwVn2kZC8ebPFGANTLT8DybZWmgiR8w1q1ocbmjZ+55zQr3ZM0
jD5KlNyVxFzbrtevDJ0imN0EMkgn0Bq7PsAx0W+NFKh+loY7eaehjUlYO4kl4XFIE70OPXQwm9BU
qfHBVnKYDkNHmylqA6/sosXFdGwnL7pddhg0NBAQ2iYzMrf0z8JEIbMrLP2skua88A5Nz5by3hFs
4qHtOe8zNAp2ApPbIIukln2+zjOAiO3zAyB5RsPSZhJKpzhqemKEmApOOzfI7WniiiSaW2GQFPS3
Nc4lLyR9sNg6z70z4oXRD08KbNChKmJxqkEPIwe/NL8QdaK4mwx7Qm53PnJ9X1eckUUMtq1Zy3mh
DJKW9rk2ageBoCC9eHT/d47O3VHoGnPvkG/6W9xeZThlW2ijfSZI1Z+Z9fxrJnJvxzjoBTi92bZ0
s2hn8c5R7txWqRqcfVGea7yzXgfFcJZpbgj0wiRwM/wRG1W9N7VGOe/QN+zEuzlzgym0k0r86y9e
Fn9UTdPr3FyZncPO8hSCAEmEYFX9bzXj7vWowSPTnbBsY++rmRnS5ryLOQ1T3UcbTjqOBNyp5aXu
fZRGocYwnali4LvTu3/hGFopECEJ+oSH16/+O5PLZQzgCSnkNYzeXEtOAuJtEpl9nqRfvZcogMM5
9vKfr49yG4zxeFH4px6PMgZn8PpKoCJnN9Dz7XMl4ulLmS/dF+F30MoHaR1p0A6nViuHnU+7c+px
RVghn2Qg3OybQW1TeMpcsLBtjK55NN1Sw1PQsh4JKWzs3IL02AZ+FiWdzPekEu7MKh1E3lIaK5S2
tg+7WdQptjUY72HeNRxQ2HIOeV/uSareH4WnDIljasTbO0bv2KJgtr3zNMzFkQaH/YxD2V6l84WC
vTkYFF1WA0ES8xWbcr14qdFiGpBAaM6Q4sM3RQMiORr4F02tOkk3y38uuW59nEY9/RKwtL945pLD
0KrhFyLT88c3b6U1paTES42X8uQ2r5QF5mhKwz8SFOkzxfV3Ksdtx4dAmPTx9D7QrOz0+pC34RF1
n5XRBzsB6s82ZhFCNA70XPTCKi1+1/WBfUxHWz1W9qTvXOi3S8pq0ghmNWk4InCzmeveEZIwUDsX
IAPccO69xjyUnpuZO1H97TexnC64EShAnPqbspYfT/RYlHbW2mn6WZIT56EnW/OPeAz2lDdvD+K6
dXgj1gYIBZfNQaTVo1fB4jNWnFVepBeDXYVl7tfyAGAoUaFut6mKBjuYLSTnM/ON9kwEPg4YMXJA
/g6gfvv+B/WyKGFU4oLrsx82FGYP0yR/vHWXMAhqpmjp0XShYHi9dEladp2NFOPFU40blrbXfUXd
YImqPnF3egH3Fg+QwguIj8t7S98wDNasRt3/Utel+dhihnCSXek814kwdo7b3aEw1SVwwuqADPD6
qyyIfmRDHVTnvvrUpnbzSMn1j8Ur5E7B8XbnI+sCWHn11QDAs30imqDLEqECcemUrr3r9KH8ZSR2
dXh9kW4fIt46YFpoAr2I2WwWqY/TKUd3s7x4pb+6vfbVj7ZT8q8mcNT7SYnuo0RJb2e5bj9tlRrj
ulqlm5Aa23RtyxkfrdxNgfX5YH5g1vCPsNG8v17/tjvDQE3keBHc85HbRsoE9YCXu2uwZVPABgo7
fd/zJD+8fRRQdbwHnCNC/E3OmhDdZLEERRIXfRc1QBajojT2eA032w6oAN1C/vvUHKgBbN6cJnYB
COJdfhkGHyHQvu/Czpt+qsXsj69/z52RVkwsNglcuwBW1z//Lf0vO4QT/dJUF4A/EtiF/qctWzDF
QtvZencHokYJ9YpbEMTm9UDIx660IU1dzHyIo8IlHBBGkaMz8VZ89IvzAxjsdeZWKvr2vgMC1zY5
WLxzN3TdF2txmj+Hxnoj5OFlFJIPm8yDTX0jdEImP8zUL1CYE+n4pVoQhV1St9uJy292NbAKQFmY
ZyBuRaSzWR9FjMbVivRINxn1YWgScQiWXfGj28WhLEAVjb9oawFVvV6cCn2PYJYQulCMsoxjurj5
Q1AG1ngwGyxC3rrl6OBQV4cPzli8TNeDuTZGCsqKg3M6Lon7VPnmRBG1Kuc4NCHl7rxLN/W01V5z
ffgocfEE/h9nZ7Yct3Kt6Vdx+B5uzEPHsS8AVBWLrJJEUfMNQiPmITFm4un7g+w+LRYZrN4nHN4R
2twigERmYuW//uGypOi0tWsVbf47xxZu6FZDGbZOttNk/SlTzTVrvueuRsoe50G2IfqQF9uDnDV8
ttM1uYPjYX6RnSTBs+y048g5NQ2d1PmLjV1m4eZ+A6wNmkM34/LYpk+THmiwN08WXJ9YVP24m5xG
DVgxj11zoET+i0582xW30C4oTGgdANIv8I28Sp1xIcGbkM3Z+TlXwfA1r/P6ClT1dN5vawrJMp8O
JFe/scM/9qUKoa1BF0qcMHMy3wVdIj4iYhI3L0/F569CtclOsYk2Lp6lQeqE3RXN9wCh/Y68a+BG
sVyzS3vy1QXt5uVsaNBm2XiJL5IJRgCCO06noFm916Wei91MeMGtVZDuVLqL2lWd8Re5lbwmDrbQ
6SjI8HxC9PB4lU2uVaRdiymMbuUyqia7j/V+qkOENteUjFsB++iEdHGpi619cuh29bSDT2btrw9D
n1hxoDkQvw0rj/NKlm8ClVXHUiuX3cvv7+nhjEW2tXM45XLcBFF9/JRu1xZVm/nTabXVeBKDNmNn
jrBoQM0LIzKs/KHeyXnIjmUGJ812qzae/DKNDH/xo76Hb/nyHT3dSSmC6WTRaTKQMlxaZDIK3drL
aTlxAecIb1N77eV+s5PYV185wzwz7FDgoB9vvdytK/742XGIFdZoZ/I0D0V1QJLphtU4L6Eh+23X
CYqdL+QvDjUqfvkZn5nPmHjABuBMSD78pbSAdslSaRjJnIjFbG5TWFT7srPnk48Y/M4ivOZd4RfX
WktPsD4T2gN2yHw4gDKf8GQ4oKV135bzqdZbddMGWlbf1m3pRbWOz/qK6XlUYegdThBqjMPseFdt
bJ95tVTNW2gD3lFbr+DxeDttPg/dmC4YzyXTXnoqj8WccnybUnl8eYSftkZY/4QXcmTzNvnzpYpo
DgBNpLIWMqfSoQmbtPecMJ3y6t4oN+MUq5DJ14anXMPJMDMtrkYbP/91FoBmSV+kzpV3/tzDIzej
wKZ6g5p4Mdm6iS43niME8NUk/3nOHETjoh0Cve4PV559Ow9cbCccUWgiApXxP/dyTW8ZJu6Uy1Mi
rGCJE4m/reWWsVJSH/AaLOSnyV5mnSyFRW/CGVQwdMjyutKIM557ZAsrRMoUskfwxX78vnUUvW09
s77MeYBlVgbBtOvcLDg7Zu2c8tT40lkmBkp5K/NPRSmOme6/c1M7K8PSH/aBWdtRl2J0cMgF1oZX
NppnVj+iF14EnlUsh8vz9qRQ/zulLvlATqZz6wB+k/mopZgtlKO93JvTkLqRjZdgHtJwSNWVD/Qz
65EyhxxD6l8kiJeEvJwAvmDWRnniQ9TL2PUxc6xdkRyNgt6SH5RTJFL9V+/11ZfFH3FMfXmaPK20
KIhtOrNs+uxDlwcx/KN7oVdsQvnU0Zat5CuTAM6opmC9EZ248rTPjTZ0R+pWg72dtvrjuVB3RD14
RaFOfZ0NR10kHccXgTAjtFX6ytfrLsQWfjh1lH/XDoOXhJ3tU47OE8Ui4YdAuZdcuiQvsqTPGnUC
7a33A8YItIl84lsKrXujJdhfWqNDgIYQtvBxYujbh0AfyAEpgmkwY/Jb1zQ0Rkf/+vIr2BbAxUL9
N2+H0ua3AP/xoPjaMpike0DU503sJ+wzwrGw7f/BfoD17rb3sBIhFlxUMlY3G12b5VzG0Yt9lkJV
0kwTakaTGoQJrPZuWkqFW5gj3s5T2X+rvHz6+PKj/o4wf/KsGMQ5pOcgYrqseuvNV7vjIwNdZJKH
dfHTnalnGq4UuPCOlU+/CTj0AAzf3aVspJHvwMjzU60Lsyq397nUvNioa/tYlIPc+cDDf31BoESH
DWHiOYgn4MUUHXIM8on4USeyPte7ZlHrgwxw5Qkzq+/Tg+mW488rg7IdCy8Hhe1nc1GCUAOY+ngC
9GJsxnlW6rRoQRc5U1+Gc7bI19zjW+YqIY9d2+y8Ngli29tyrTt9fic6R97OoKXQr73/QSmKKpDY
dthzOvy9i1J0WEpNJXm2nmi50NPWdWWY4eiurs3UlOVB9N6wtyraPIuvle9fHo9n6iJMvSG7cz56
RuAG0Dv1JhrpExHYYxpig+FFnkWNP0BLDbsqyM5VVQZXEIJntwcgPdTg+FNDsL9YH7ifVhaBX+rk
e5N+Ur6xttE0CF0/lI2pY5js8KUIzSzXiXyrZPZeQ7LZHEus2Bys4st+CDlo+R9aUuI/vTwiz2zS
1EnYc3BzkOAuleo42SYe1hfqBHUVO5CiQAwfGplHu2bt07O05Dhc+S4+tynRIKFAg7hj0YZ/PCeJ
cNUbzSE/aB2IztBk5b5dp7W+Atc+5TOwJ0N+33bjrct2WeePOc/WJIKYIsSVxt5QKZW3trRDcQw8
Yd43oiMPt5IAAIT8kv7TI7qBvTKZxrXwk+cOQQG8WJfPEhpcvHIeP7J0bKyQtX49dY3KzN2ASM0M
uwVL0GjAYGmvQ3v7lprEDoeBXRfjnkaDmYQFXVoqGiJMvi2516trQ/TcmyAo3aCM2/55CSqNwWJp
STaup2Sx7A8tlhU6jDBn3c2NTcXgGKo+BVOA9Qk+T99KuzusuG0d8yAF35rQKH5csQwIzVHKDy9P
S3NbEo83LiREONSQ44IRO0XM4xHrdVkFRlPrJ2LfKj8qBkd1Yb1qDbFG2WLgB61E87ZIbPNoC5t3
SFimOR/nZPF+5lqQPziyaX7UUvZnm8Cm+35UyztSlwO522TJEN6HEbF8b9h3noZTJkyfKZmu1CRP
x/fxQ2w//wMiwdnfdfs200+mwlBmqAIrwvgwOL48Vk+rYK7iUWTRQ36ml6uGdOOOJvrJgi5SnEo+
kMvObzqreq2vnVVEL1/u6WTmG4/4f2PnAoJjMfX4qRCtBUXqMZm11YM/aY291YUqzcmZWf1yP479
eR6H5Y3mqZYSCChx455ry0OFbU1LapjEN/zKPT05kXAC4BwCuoa0jb3lYrpIu1qLxLTWE6SWpQ3n
pql2C4wesszAGu40r529qLeaUo8d5VbOKdOd6adhZ92ViuvpXr/dCQ118IWNN3eJnfbSZfPGjeHU
wVL7VfmFl+1aW5tPmmNWnMh8GZXYZB2xzPJ3XgbsWYwauIemqvdS5V2cSQzRXx6eJ/OQeyIiB10t
toY+zcaLN1bo05DMo36qWL51aGVF5YTYyFgyfvlCT4rw7UK/7c4Q44FSX0wNX9fKNccT9tQuVUWl
UX9Ppfyo9dpP4bQxPOa9qzf7l6/59CROL47LgqVBgKQAv6gourKbVzyYjJPnLvnB7TpjDWvI/x9I
GEQzr+ZEEMcpp/41ta9Ww90rrCJca8slYrw1INdfuaFnhhu+5kZWoZiEVbJVIX8se2VlDQ0npZ96
ewzEay2jjLo1+JS+EkWTBvua014BAGePxwqf+48aSU1+6C06KXIkyQuM/2EtURtOsCmxu7WvlMrP
3R9aJhyi0WhQiF4UhWk7mQyZME6DNYq7JNCn+8JRwbXT+bbmHm3hvJctiw4uP7A+Z6PHw2BMwyRb
itOTWhb3hzs2MOyzRpu7uClTp440tvD8VifewIgFp/IkWgnH+JKNgQpCOfGhtMKiMTtyOwZEztcE
Db/lOI/uD/gVBAf5IYcjJs7F/XlrrZmjmstzURuVs+sWQ2lvTJy9Eptkx4UQcsOcpXrT8O/wFQwK
Mtn2iUd9etfCmC53uqcpsatg96PDL0u9vxEZsY8fJ5EqGdddXS0fcquwl73pLJr2UCX+LH76ql2H
c5DknjOGhZmL9ruwClpGIc40jjPEKXlL9YrQbLGaOG0GYu5dtZbymwt1JH0liLuYTs1Y1tq1XXRb
KY9HZGsw0uBm46JYeSq8cKUpZJqf/VKZECNx/flhl671Wa7FAut0NoUR2qTvwOO2tcL6pAqFyL23
0qKOzdHI6gfUMcI6vLygthdxcVvsqHBCt+YX0+li+0JzmBR9XhEn5mXL68EZxy90G5I0NlxtCV5n
ntQtEmxIJLx5+cJPtjMQLvxZON5vXpRPGHe6AltKGzM7TxlK3xuxdKl/qDB9I1XMFhX8zGA8o6JK
BfHx2KleeR9P1ilYKl1m/k9vApnjxUetWlrMmFw3O4sqWERI1uj8zvSoCF9+yqfDy+ynROabvtmC
X/Lnp4Ql6axWc3ZTMkRCawqW/l4vcW/97hWa9UF1pf/WKVCYXNkonxQufLBpCSDwYXeAG7k9/x/7
5ObtY7Y5LiudzP1jrwXaoSVr+GA7rXalRno6lFttsEmoKXUZs4tvRDAvta9NU3tWwlU3JiGoh4wk
j/jlkXx6FZQccAK4DKgXHeHHD6RlldmKaWjPel85SIqkF7dW313pKjw5siFs3J4BpwyWxROwaZzX
JCjNsT1PdtAe8GycDovf2O+8eQ52pqFRkb/8WNtX+/H6o+UMvGPASYenfEmPyrMFIW4ixLmvy80o
Y2r1/OBbMEX3ysnd5DV1ad6+TVEeyh02Rt7yxV5yJH9/eb7AwEE0yvkJsTaM4sfDO6+BJTD0684g
u+2NLkyV7FfL74xw8oyr4odnhnlrnmzGEygMgQ0eX80xm6VyVCbOGlNq1/R1f9P4KriZU8ssQgP+
7DWq69P1ANONqwXUsIjhL/kxRdnaCgKvOKeycInNKaD7B5wBPzmeJn+9/E6fmaqUJxuzDcIPHNCL
qTr5Us+VrouzkVtijGwrJfdTNyeQ+pcv9Nww0iGGbL9126mKHw9jYRC1B61KEJaa65FFEtkJvEq8
MqdREKy7yL/c34NFAMTDB/33cr80utCH2fdztYhzu3CQhzGt3+KUud66PuXny8/27AuDVGcTSsDu
edna9witn1aHhbEkgVtHZHxZXdw7QRocs9FbPr18NZDzy4UI9ZKq0t/YipsHy8UCQEtYLQ0V4xlP
ZIKPg0hYRvsa1936RKp9G1u09z76rnbS9OVrgcx8V69Bs1cCbF9RdEb+Ws6v5AThISSgdP5mr8L9
uagmUpI+XZZWxjFDiBY2lliGiJwHDgtmXoZm1xp8GKrsIOoKB9KxCfKPmaFOYrS8V8HkGuFga1rY
NltUbxlUZ3BteScH23/d51m/o/idyS6YT3M30vrVkkqdVTmJnZ65PhZXHqZ/q8o+5soQLb2zYdql
aUb6yzTF/Kp5b07a53ooXrlJI286HZe2JU+mKsyFV2ehlw79GXq8kcaF5ddvG8vp77AFKe9KmeiH
xukVO4WehBh0vm4Sv9pxV/Lsk0u976ZSdVN2pH8p048FUP4DToDymyHqpIw7FZSnYTPzibpsGdxX
HsL1/K2XwMC57dyVwQowzg7eO0ShFDFUR17P1p97tzQzMEXVVmZ3Eyiv/dbLJcvCXu+I0GoJ8iz3
qnbBrMOsNiveyNpQ2THediPOKL2NNbjNU81rSNsR3nffXor8xpfz5j8w1vPSZ+cxWSv1ztVRu9+Q
IWInH2GK5YMbTQXeC06kT8a43Dhe2f2apQML2c9kZu8xMpPtYTQ2UzM9L7N8v6JZoHZDYaXHNUur
3yUa4QGxpYYl32M3JtYdYll5pyF8+mpOfUcgaUu5N6+9m+4zYzFlNHojjszLqKQZ64Xut5HTw0AO
AxyiiQrRl0HHpXmuxM1YDVlzJ4PeGG+cMTdlzAmhbt4taCDHAy3kGfvCpAIax8/BpUAgn0o/weRy
jEPVFHU3h13RmYhHfC0dPo5V0WvvrKRcfo12bznvG7ajoY5sOm5lZLT6EOyzoPTmA2oCKuvZrNCW
KssfBCAc39g94QVzszOWssWLbJn8z6Zd41IAY2kqw76DxBAFgGPlbnZE8LZrhF5Gea+SmgS2JG9D
O0iX6tAtZTe9t9Fir5/zbFD5W1FN7ZeZjBx1I0SuirjphsENvdbp6vtk8OiUh3nhIbtxsx6czVYF
BwAHt5O0D4tyKsyItHAz40Q4VNUXq8saOq19P1tTOC+0GHA1L6YHLIZ8+3Yq0+rDIqsUpjKyteFN
B3vPqmBbGObIZTbzLFr/ClUsxnPJbTqQlXV2hs5ztxWU+OPt6JAEe17tFqh0GD2idvLcXZY9Dseq
epUUSTa91/xW/0WZ3mdx5nBqYwERUbfzDaFK8i70ub+XlurHhyEYu3Ez2Kz05UyyjLBCInXsOaw5
zay3XlvoXbS2DmC4K/zNTIvE9GAA9tTNuTz6HOrN2McLxu0AG1cLSHqsXe2uxADMv28XaWUKbUZa
0bbRvbn9YUNfCd5nxdhlsVjdzo20UVc68Po0YcsnvQURMynUB1U6/vIjMeq2eqUVXJSQEDMV+2Uh
od60E58PPGTLghZxkRXFhxTOd723C3ueQ2GMhOYkuCp8zFQq+tDx8mx6TQKxakJdlct0h0dcUx40
am0t5oTgKGTTk+3du8pqxwiDR9sLdW+0xU7x3sYwWPu+uLVLr57iyqy7dvtqlc2vxKnadFe59rwe
lBir+pRgQhaESWGZ4jj1jrmcVW5i4jA5tQ5sj78TAp6m6BN0oVmAcnHtdPON4zIpojypU4KfbYLE
DnRduvoICk/A1rRO9F5cpNQfsAUEcUDGg7Jbq3R7ekOmjwXAy/oOomAIhvqE54GlvW11M+/vuZFB
+7TMCNjPnpHIbNcwwd0br6usNcbpaTRjXrVvhWtfrh+dFO+9lteb2Rm7BZB45A22oimOyfrCGkgS
04kIxR2cuK4N3LKZ9Mu085ZC+YdOybGKNV10+ZvENbSGTbSYVOhD1F8OwkZEF/YcQsewGYdVvFGG
jebLkDj/hY0Y2OsGfll7ozbfwWNjFE59x7uT1c3a1wDCS9DVH1JJKcuiEkzWsuv7D1NRBHXc6o1w
QkQCwxeBnc6n1PcSfeeN+AVhjkhA4l1HkwZQOjXZ83MJ4Q+HuS6rD5lCYRJyBhpQnbcNyiutml11
xEEum1ncbUtOQ9vmejjCxvysi94eIuEgAr3RBynteGGb1N+2SaeSuJStysK82vKg/QZHzFDWebXu
pHJ75770R1Uch3IaZRNOs2ZJmq1Kw7zOzoopi9xxDspvhT3Zw7nTAqKm2LQSEWKw5497etDWqe1R
faxhoRrQdl82E76rMlm1/dDV9vrNKPyy27sy8T7PrdMOMdFYYL+mLiYZitFOGsybiJI9YBWRmSFG
3w0qHEW8bTiY0n67NmtT7x3u8GFF4D987lYDP4NIa9HnRGwdVbvXkSZ9zPW1btmB1rV5k44EfQDa
oU+KaV0O6QEKWQlxY8lVtysYhW0FlakKNdn1QUS8Ib1+NY/ycw9XRu5bD5+TaG6NlZTMZgnMBzQY
U30/43vV9XBN67yMmjaftDhF8+2fkN1bn9bFsfHIF556VeP2CVGzsqz5A/Emcrgd17mcPo2uyuxw
TSdtOMKK8powN6Tuhb3vZMMONm9ZHTAOKvJ47QTyFXqS03pMqmHNP6lG9/r9QL81j/BpmtbzYs/T
stf9offjxU4D9cqxuuC9ZxdNf5N0hjk8yLaHGmh2TtLf9N6W69y1CU4uUFr9+Z7claLal5q/and8
TMQnvKdJog/aMic6FJDkOzBSkcUDg01/28FO8aZM8Y94ZRZe433m+EeJYI2etezcudOmMzluZnNI
fWLWonUgZWEnnbYq2ZKsNj1DZahJr2B1ejeoO/UqamVqm3s8yygFaX7M626lUtlazvS6Ir/unCwc
pGWvB7sz0+q1aY2YV85NOg/HYOiVcRusmUdSU2PAQFdMfZoMSpTDHri+cWPdAOs9VONK+SIKM/0g
fabFLbMfZp2egaztCAmr1B1hcXO/lwYC13Aq26x8m1hWfh5rz+giN5kLto3EUhU5W8bUMjiLSBB3
b/04vnpWFpt1m/C0vte8WXJsXve5vZr1wTYowvbpFLTTbSeobndVmgntgdAsy4/tYci0MsSPYqbQ
I50lSNZoMbNKfU2DoQjycKw0Ypm0uWxFVFQCKw2U7a3Ya31Hm7X3CVCNvFGkSyyNRNM+2GuSfkuL
0TQftEz0H43EIDkg1h0lhxsXRQpB31neqtt8yY1PvWbD/Eom0LowGNxE7inCO/U6qG0yYvqm6d+O
ZhsEx5RMtyakwBu6HTR9t9njj5rhrWY5VcCHq5s+OOB+t0aRuMURw4ERKSIjUh5kxczHYm/pl7hq
nPq7AcHLiWUxSvumnVbtvU4B5oVMXUfG02r4TSTdwtLOmtTrfG+JdrxtraJK9pWuWYrYicxpcBDQ
mpGQl55twJSezVkqRcK3y9iOg1scUjp2+6SemqPLvB/D1eglrjdWWb/RTOX6FGCUv+fFMoQVV5z2
VOiWS+rwz1a60UwQqYzUkAXebQpwb4eaVpkPJA9YxY3dlY0Xaord565blRuEdoeHIcuEQvjAm5qS
GFhnNu7aOrHV3bgOpENJ38IzI3GEZJ55a86UwR2QnWiQor51Ta9rjxQcYxsVpC+Ts5GMy89yNb3l
YKx2lu4TGu1r6MrR7felqHNrt2ABnN2zFor5IKaMplBJyJHPYaxe21NjpLI61JuRTUjyImZTEZak
872VG2XxLcFsaoqNQSsyGdWdEG/atBRfVFbYuOi5edIJNgJr9O9a2LFpCIiqkfbLWbJI9kgFt8Nh
O6x6xndczfmrUg8m2tILrdJbZXLoOoCFBMnrgILK2gdSD9K4bLJ1kCH8saQ/y9xqqb0glxQ7XSEn
vxlbQvLcMMC2z4odM1+z89wOQsRFPXpr5BbwJiP+dT282lLTrAMlHLJmakY/v0VsQMqoa440cgtv
tR/sUiwglMUi5M4sKFE+IeEXtqI3oLnBz4Lu2ni2cmx80niZqhxWlV6nKNthWmqyD2FVdBPNyDoY
/BC7jrn8DjNwFfe/z+j/67v83+nP9s2/UbHhX//Fn7+3neoJsxov/viv193P5mHsf/4cz1+7/9r+
6n//p4//4r/O+fe+Hdpf4+V/9egv8fv/c/346/j10R92DZ9HdT/97NXbn8NUjb8vwJ1u/+X/7w//
9vP3b3mnup///Pv3dmrG7beledv8/T8/Ov7459+J0PgDrth+/39++Oprzd9797VZvzY53dJ//7b/
/is/vw7jP/9u6/+AOIAOAqwEHJbv7t//tvzcfmIG/8BPix6/D5sUf5ONJtm0/Zj98++a/g/EC6hr
Aogc4DnAcdwDlIffPzSMf9BdhVkJF8aEIEA+xf99+kfv6f+9t781U/2mxRB34IYeQysgqYDCND0g
JUHVxH/4MUw156WZjhqn+UQn8GpHRmy7JyVAXnMQu4BwuA4iO/DLrWG/8XEvUMVkaVdfOlMBZInO
pRBN/0GXRAfb69p+LAX98z/ewn+e8+XnAvFmwIHY8GWkfH/8XKWJMTCZMwV8CdPbNZ0AZwA3ucIk
ee6p4JjSVNyUkfB6Hl8lG6ygps3GqUlp5r0zCBIBAzPPXpf+ipOGP+j1Faj9AnqjGUNrhkmzTRjA
0kvFRmnagy8QkYWFPWR8OvJcxhm9NvwKilRe6QNdu9jFIApdrYuyeF/C8PGbBuW33peppUMvlxwb
/+Ib29xBmYNbYxIm42UPPRshB00OX1mrE9p90Xk0AZerQUnPPJKJAALCLFoyRF7bz//ovRi1ckcz
A93wO1Xclbk1HvqSbRl3DvsKbP9kafFASI63HAdSoJCoX1yKwnlScsHMdeyMo8PDRCzq5UqT8Lmr
QFhExgOszVS/WMBVjchFKbXBNbZxKCe/igxcc64weqztVf/RC9nmHUS5ADIFmhZ6MFuv5I9xMzWv
JlKrhDOWZj5g7yDdCpvvrsvGQ+3MyEC9dZw5YIEUfU17DWZdOTWCPBskYAUMprrv35mS1R41QyAa
6oCJ5n8+N9VZNYY/QwNOJpLiWj9No5HywDm4IJNTxI7U0wT0dLzQ+sVIfy1DbiXxaK1tFTlzEXx1
K0+gMGisHFG3Uw9vg0IX4oj53OrHzdR6n1PbIXvr5fl60R36PSJMVLpeZGpvwfWPR4TdIKXstcsw
UKXvh9Br9DDw2uqeTb5862I3huhlMvaDhHITOlp+jV75zJvfjBbwgKVHuk2wxzcwDjNIy+KUodQ1
PzQX0DTdWrQrs/iZBfM7lg0HFnpBmG0+vgpZJ9qMPrMMJzGprRXu3FmIwGNdlO73l0f0yW7Klrap
hjC1gCRJ+unjSxUumKjjZFVol33zwwPyBdNwrLUL3d7KHxoHmOQKWeOZMaSzyhd6s8khJORiDDU6
sG3uc0nDwFwdE915n+f+NcLh5VU2w7lN8AZDG6sFHP4fP1huNX1uGcm2RgkTinHA+10/LrMfvzyC
Ty9EQA1fhe2DtLXQL7acvnSHlgK6JovNzW6N1TFCzx7kw1+/yr+LBuw+mHrbe/xjL2hlg4+IJurQ
B+IOp6krYlwb8ysT75lnQSuPYA1emwkP4WJj42hpj42JLlCBkd+1rZsiIqq0Ny8/yzb0f+5r9Mog
AgHb0smiGru0EOFwCmslB8IIhrW7z+HBgyqY6odR/0CnguExtNWXr4gv9OU1+S5s/WvMPTbb6MuA
MQwlOeS5gPBL3WtuRIJR09MMabRpR1M3b47+FLgfAV0TTmCJqElh4FvfRAg5xWGtu8kODb0yq5uM
z9e0m3Vj8Dcmka+hLRRTvctta/F3EGjGOUJZqb4NgQGPxahNoJOy7ctfq1gqO57dsQdqbm3SCV1r
LehZWOPQx5DV0urWKaEJxlZXAIoTiecbyDpM7bVZrU0XoRclkVVZ1vLgwGj/kg68oP1GXiK0NE36
GiDEWm6QOrpW2I59vUQNOQr9rlrE8FMZ3bJG2mK6KkqWpe1D1QFgRIExIwqC1FbqkUwMsYRdUmWf
Kl+4684IugLCoC+6Nq6E0U+7wc9qGRaZAd8Sq+o0C4PeMsrbdUqXIKoavmNfKmm4ZdTOfqfva7pB
InLXLNsTCdzrZ3+1vW92B1j4npam74XFCARlhUnbeG0b9UZT2BVcJHdab/UAvDIUjt56H80sIydQ
JpI911uJ/Ixo4DndgTYFLMwUwue7lQ8RrZgabl7kzmpJqnBYGn+Izcn3tRgETi9ihErSu0kHmHNR
0DXWd4tJANjrz+63Mauz5YPG4fsrLM4VnwVS6YqQJAD1Nqhc7YcsDfIRp7oW7+YJht+3ztXXd1Bn
zDzCOsOvb1rXWPBzcub02BWkK4d2kZFqCONEaO+xlQI19zUAlNEdsi+a6rCM6AKz+yzSJk8IxR0J
iIqLZfHKvW2WXRaJBg8VNC71YkfCkKm/B/DE3zIia1BYt+Ws5mJvT9r8ZWxmvfvilfVo77TZTrJ9
UXE8OEwwc9Vecys7w0JytrS9NqQmAq1hBS3QiqUwD3YmZjMMdM37orXGQH/ELdYZqlHKPA8wfH1b
6QicoqZwxfjDzoFC7gbU2NrRB/GkVaFXxBxpgT4CC4pyfcO4G8VHog0M/XtfJdX4XnE+HW4mDL0K
cEWtMWKVKO9TKpvEjdO5Kx5qTeXWETyYgW2CSsxHbABKOyzqOdX3jr5AC6LzQxO2GPLO++XWel0y
ZpZdfB+8Smqv5lYvvNDMSZq6Jct3LE5imlIDVBqU8dugDXUBDtZPK+7qs5utNw4rvvsh9A6QinKx
d2M1EcGUhq6Rd/cqWLJml6AhzsPFVcQ6zk7mTHFpYFlBC8nujTATgNyxULV4b5ipLWKn6urmLpCz
n4QdXLt051i5DXVtTqmBW7vL6zN2FeZwzvK8rJsdplZLah8Gq15cJx441GoyanOYLx1BUJVUu5xc
LaJmHJh/t6hd6iJOOe4NeF2v7Rc1p+axLjw5vWHLyYa9OfdGpsIm6xx4Dz6JC/3nAenJOP7sc/qp
pRGaTuG03k66QeqXN1nf5Gv5AcTdSCO5yPz1PFcFraGusFcCeDyjSNNgt64AIwstzR4C2h3ehDSX
AemqrwnDCqm06ydysDozeBekWAGGaT6R8bqoUQCeElHK3ivBydbWqpo9rN3ZCBfb7cuoh/PYRzbH
BAAxzTLAC52eSjXIeiStgwHFIPJLjgs32hg4fTyR2Tf9WFYahZE1w4K6G8uczmVDlaofFGhXcrZT
6lRyVHN6Ph0poDUNqloQYj0Xun0jXU3Pdzr41ytNtnyyHWtxll0xYn56zP3BayKBT2AdmXQ+31R2
unaxGA3uvqBqkWFHk+5hlLT23upuyjFGtImQB9dJxBBOpj2yT3elkBEUYf2e/taa3HbNgokqUy19
U7hV/RofPa2hmk7yB36HK8Nl+j/Undlu3UqWpl/lvABPkwwGh8si96Ct2bYk27ohPIljcJ6fvj/a
mV3eW04pVUADWcBBwoDTokgGI9b61z9M+rLJsH/KLrBCZm+G0FIStChs5Olj6sbGYWn1qdghgXM/
8KRMOBPaqD6Vc+SETJ/t/AfeEk7iF6MJ4zOHvZUEbDpFci5KN/yquc7cbyo6CQHxwbG1gEjz6qtm
9k6KJCrO7oSRdsiZk6HWD52xEiRCqQ1XGnR/c98hKxvoRlyGLzJSXo6vhJ0/MIzXK8bwjXk3TQU9
ZGUM5Hs3dUQr0SrCv7YLg5kvFUcnwgrGeXhga2b5qOA1lf4Cknrw6qSsfbOlE/IdrWe3hpG2PBBH
q4ud2cXxGCR2N17wcciasV5RXVmpkyR+0+u9vl3MsIUFp9eR7Ze4K2fB1KiWm8TR5r5H0SEDVYwN
ydxTacU/yDoYmnt+TVkeGjU4OQtIS+WnJZ7t6qLDd7C/SNpOVQHk6jrf9ngjFUEPPTN8tPhnK/xZ
O9XBaI0xwjjAXcaNZ/eWDIa4i2WQ1roZfegnC28RoSKAaacxcZKQIZEOeLRpTrtJBvjzQelqGIJW
dWaW525elDiCVXWfbUuz1vq9B6Ki75Y1f/UwkwY/XBYZiPaFy8aTbCeTGf4WPd0sHwE9M0v3s0Fm
40E1nMk7x6vn5KHXrTrc1p3J/474b4bXlZowuQ2QITX6pddinM8ZXkyt+w6/tar5Gsal3TyNzPC7
fUGuozpDxVzDI2FjTs6W1phdhsxQInyNvcU4A7+K75ssCmveKv4VjG/csNzmSapZvgyRRgUJ5o5s
qWM8g6fPHYyI2sLzx8fpV7bnaV5xGjmMm0ds65Io9BnAFByo1E7iLkFItyL1hc4HntP7YzVnrfMN
bVgECl/Zm4d0/EkBYSY/bOp4HPduKdhDk5pucFvYGWcYTXJJDZOUEdoRD+SO0SlF2RxrcmFU543S
r8EAr5tEhul2oGxpyGzm3Noz1EkTRn1O+TSzzbqBm8TRPSzAhjXJThFeuMJp7B3ffpb6ml6V3oaT
zruKBtuMghqgqA5GA0B/Y5DTdh/rxig28M8lCtk8U8m2mvv1+ea19qDUwjfi5rnBISdzbdlxNixN
kCea3FtNR4JjpIWAhvE8iO1KTOiDQYr5AeKSdgPk7dob02vsJ5eXRnQacsASnqTNCHkIzTAJ6eqX
bnpCcC8/h5puD3dTPE3aXseBM4cn786zP0SyabYjpd9HkYXyWyL1qriEcMIuv+gF8w1cdaf5XODP
y8S30LJ9aY9l7ytJ7m0AdcbNApnHcrVhbb37tMnjwkfxmGjM5BL9U9o7mhc4HKXUn1Njqp1W9A6I
Q1iKD5ZSojlE0O6I520M5WzyxqGpd1QumCYMi5R+1+JF45daz5cuy1je5XZafrWckLDqOgoXECZ2
VD2APN9Zvis129manju575wCXGdnM/pwrmWRcgYa2ZRvRQ85KShysz5fkikmbE2Uxp3dlczN4iUr
vgydU/B8ugm/PA7iRkNag5sG92MB1jVNk00QNd2CGaOsxfcebanpF8zPofbHyhA+3t3Vp4ZcTCYx
+aIAD4vMm4PExQ+NKcGCRYqhxxxFtP8Z8Knjtu96wSLfmIzW9cBd0yY2eWt4cBlZk6Yv7dZ6qDBa
9QKqtfwC4nHj7iDZrKwta5joXspk/jV1OBo6/A7y/iQWH3VvNIZgbBhAwjvGaf2kR9QlxanBrNXX
Ooqec4uPIw70jsHTJbQlNzybIcqH27kKrWXjJONKGcmW+Zbx+0Qtn2HbsZsZCMybuMgXuXcnZUUM
CKuuvM0xTCzek5kyuAGe23LZoZlOzUM0pObnrtSKYbtM7IbvaLWjJFBzwYBOlLb9GYp07NwZiyMO
sitsZ+P2VfRgmen0kC7YS90QPG/o+zRjXey1MNQQHEM7y/CgHfvh88vt5imoAmyHr9nqv+QBq6C/
Pm7W4zpmxlnIAuKEYdxr9hKehV5qZr5UqX6fW3N/9/IFTwGjnxckaAVbFx1vvWcGIXMKAYDYVcox
Pf+2aA30BeA/BsNL91rs2h+uhccEOgFULFzwlMKPRGPosNMrfdno1rauC3eXL0t0wCXs1bzVZ037
Gtu+gqDQbF0U3MfP0SvCpJUqwk3BrT55SQaP002aV57dc2QA5z7r56xonfyc5kCktcfscJgoTOI+
fVJkrNw2qhoPL7+hP13FMfFTW78Z2znFbwh9prWhyfGJpBvOjCRLAkMvXhPfnbqUABiuPx9IZTWn
gMF+AhOhkM2g/zSVv76kctsCIE+UiIYN761tpBa4vd7Wt8y4F+fenhDsfkhp5ZYtLXtX+hg4oKHi
ZKrtw9wbs3OIDdylg9BRk7d5+xNBseaCATJWw0jj+OUKr9Iw8l2fu9O9F5WhHVqtdF6ZpvzpsWMg
i70lFGYkpCcryBi8wewqCEZ2SxtCXVvBeJmrCr+Ml+/m2VeBOoZzjQvZDN2wNTy+G8b6Q01qQO1r
dtfttDHuIGfUrhZAgqvfKE5g+2XAuY7a1hHEKgI5vli89ABXcml8AKRmu+Qa/OnefWhMAgRevq1n
UB37F17K6B9wb9YBvI+vZFpQIBhJ9dA1ot635nI8cJqlNwlxBFehnXgoNDz9FbTu2UtbN03UYaDs
6wjnVBoWuU1vti7DA2JWw41FJMLOtFjNP2/tTePzfzkUPxqkvzhk/08cn6/W9//nnwPqZ+PzD1/6
78lf/9V8+XoyQl//2a8RupR/c7ozccItDriZ8ec/R+jC+puBmcELIp/OJoOYv/nHCF2YfxNUgik9
qQLsdNiI/r8BumH/DXkGhByDfJ05g3jL+JwVzqr77xIEaZUEcsd8CmcHGNPMZI9XZUTOGnUQOkkg
yVLbh/BsfyQWQU6bonHk+SSNZGM2y4IplGbqK5LazQ/LMivjMKRa7QU6zcdTA+2T8DtP0WBaXXrW
Q8Xdm/BMMor4OPQTZwwjHwOCmsSkiBysdKYdNtMm+i6LqD4QOn5fLK4kHFkvLphydmhOCM78mKS1
A0Un0b6HrqW/d6rC2I1yAkc1jc8I59NgUR20KbcfwZPrQrQHWEDRl8nM7c8zxi1+nDj5e9eYCzgC
XZYdssiaA17JJb+31/q4aVpN0FSmfIqQR+R+3gzjpu4L61aGiEOE1sJZDMX4DppEGgdZj5dhIMKS
hA+YfxhPeLG1xwcTl6Z46rJxY3SLSg9VDYntImwnB1wxy3ELceMm/QAxhWwQgXym2jhtmHVXcTYl
+1K05hWmQ8RlJoUjP+kdDNd7+rGmOCwh9ahDSuIPslNy0MWcqOQYSQDsGLNGfR6XCFlnw4vFByA5
WGhnRYFM4VtW4+IGbRvOY64eirae8YwPxxAzqb0LdBzeDQuMcqxKqqo24i2IfV8PT2M8MTRMoYe6
VdtEAdzy0NB+GB4twq1JoICyPV5YZHpbYNa+bIiko22v9KtJSfQIQbSkSXSdgASXIKumo0FGhqIJ
Jx/6p2kUnnGVui6MeLhPTbLReyuMArPQgaFGDZWKYgVd5TDqm8NYM0qgKUtL99JdWso+xwZl3GrG
ZH8MJRWt39puTae6QEvyx9H1vvS9XAzooZl34TSD7C4rLNwW158awModvhlK3w1TTwZDXptt0PfC
zK86K7eG97alBpYWEnPrM5O8eSuXEPO3sm8G76PnZe4dIY/ltV2lcb/TOZfeOTZw3Hsj1Qp5AJJq
2odRc+2HcPHS77FeCOumLofqcZqzItkvgJF+MWH0GdSTR4c+lUreuhVW9zR3mko2dq2y+L4FsZ73
Q+92KhidYvwGTRhnxUwnzHlT5o77ra3xHfOdCjTnImQsPQZG1dB8d1JrvfN8zJZPnZDyqo6NNrpY
zLECIPCyMvedKTFhBRba0m+0IhpvQMKG6WyoKkbQTBq9nXDm5l2levNeytkE6k/q+TOUYq49FG5c
BlCVsx0NkreVcJeNc6bfIKTL5PZBKAdxh2IiRMtAWM59Gi9muq2hPx+ach71zahVURiADsMHW6J6
XL7oLqTEbSOWCLKLM0fVOXHbdXvWKqQ+wZqugq4p6qob1wj1mlxwvAruwGMhKpcza9EfjdqwbhRE
YGyJZuF8b6YiR0OQD3O0McemukMaFXWHyv0ZBtOrmHYJYE9tVWYzLzVMEOmQcBi17XD9YGZDR/Sl
yhTMSDDgG5hBg7WjSsg+h71IZ5zyEJW0wBAmLyXEJ+Miqpj1YfuSWD/QL4jbypzMc7gS9NhlVKdP
DrK9fjciKlr8zjPnPnCWGBpKrAGinM+TUW3mSAcwn9CWnCm9Z0Q0l1Hx4Gqz+WlZ7IgAucUtP5rU
F58no++Y1Td2gpS6QDLnwyxuUVY5Dgh+hay9wyIJHdZWTLagE08s2sTa6qOLTFAFLFFU36Ae8D5q
bKwVDHq+oV2Mz+GhdMha2bmIJTB8w4Ah99Xoealfpyv44U/WABG8VsTqMBgocgRooRaJHR0y0elD
t0QJeXll5BxI/C7bGFDKypFOaCax0hCGQ5bPXvRjyJQi0QDQdt3QYGUPCqMPmp+Ms8EUAIOKBTxI
0/XBvqxK0IiE7cNyscDIonZ8VDUAOvoJYaOCMPWWcdNGpWWVMlNAwo9v2y3KBJEhWamlqoHx/LHm
mRKfzdjOsq9DS88LA7oB1gbVHchDWzIVsphP+RkP190mok8dtYHR2uZBQWASNHkBUJEdUqnVjFw4
Fo1L/JAmU98mvcHP3cbRoI/lbrZwlWTb6WGWSuXMKYYAkZr2LlYnKvRxig2dYUP0w9T32z52xHih
ZIzxOWVhZuPoSkRl6Eq/YjRRb1MA+28yFqqHOxKRAm6lvFCtKIxHOZZz9mF2tALlkdvP3oZir/iQ
4IhFgxL3eseMAFZHgCtB17xL3TLqL0PBfOQsxQlgPpNT2z7lsmjvtMnrUAALhxk1T0T9YHSXQ3U1
SHkOjCWv56AUk/lYrVFwd9pIzGUQEUXM/EIzM7lXrRU6N2YmEizaLJMpRDrpoctnEaNKcFGw4Nw4
5lD5AldrzW5ft/zyqc832NobVHqD/DQoWWmxPzf20t10S0+2ba8i0BdyfEdMl40crm0w1sUi/Chl
OxZm3NkHAfNX4QrTR4c5YSO5HFWvyy029oNc9voKGl0zZpvMW8A2JYIpb+JsV0/MVt/BZDXExkwG
k/GvcCqCCZfKC0Tjpu31aHvZmTuiO+y4I+8hcnuMADVOCXmd5+FgneeMPJpD1mTaEPvo/vTipsuM
EYr6SPyWXsDKD5a+U7hFrBXZt9YIoxI2fT9+Bp2MmkD1U3QtB23+IKsw3DmxxbZJb4vMxgdtUYiw
DLM3H42kgYzHpmOVj6XTJ59y1BfoGgtYev6cTot9UFpUJ+/IqCw+GDOEvwcNjBWgC8p6bp6zcxAt
ktf22K3e8F7zZJXc1EPpqsLblowEoU27XS1Dn9XfhhdN7lgAPNWYgxq1WZsFXdiOgwoSvojV9Bg/
RHEeWXr6rUIWAxsdUvQCClS08+2gmHQ+9t2SP6b2JEWwpDa/aKrWvOIe9nm1RdohksMshlbeRbRf
pJ4qKTu0WhFQua+mftohODXCy94L7eW94S6RcZfMOJ5tET54TGVAys1Hhgh9e6tmWdx21eQ8prml
19upzUyx77uEpVIYJlGscrTQHo5CEaZNuz4CnglDJcNjn+pSsDu0udzNrtcPzO+0XARD5mjwG/QI
fD5PRf4pZG3rVypWjdwL9AHxoYOBx/zZrjgK7MUhdsHPh45bFEwbbF+2XjNsRSQBnxNttnbUXfGV
MY3mxyKf0hsE/+rOLYGImWQYAqvDeoRXT4QoVXiHiOqdXlIPt/Gs8/PdoQHnzy1Rb+bMaz7qaPQq
JrE9Ott5lI62zZfMzm4yWXXZDZHtoQlSWHhnC8zO9nz2mBMrc5qSHahWfx62uvslJHpqCDRZu4/A
vP24USwa+wMzFJVt9NCBGjZnM9G0CwW+3VXRWdhrEauZGe1TqcvpHp0mhsCh7sRnq/7t/cKnOu8Q
n7JEE4et0+YWDpE55ADmif4ubJb+ptGM9jthXkgeDD0B815rx0AjQlOy6gWsjLKwWC/0/SsFFWkr
W0SZYM3beqNubm2tWCLHx00hsncQcKyLJbYQKYBmi/i7ylQtdzLPwtY3LUDxwFGq9Q71IOxPpZal
F2U3CCRUoT52QbaU7hDA1pi+yKaeLV84WI/6HfViDALNYJq6OmycS9cuYwwFQqOEbt8ALIOlIZwp
yt65pUr3viiVlbuU6BvwdAHUBp+j53uB2TqNG6rc4S5eRqc/I7llvrWHno1njqz0jGQkKEIqDgmx
c7pm+prpqVce1CDZ+lqNkPSdVxpO6esSEdx5N/WGYpqAHN+viZ/vXoFe6DiPukF8Z4mYgevNdoX7
w6kjaNlwytdFVQTThI+Nn5FZ8iEtwmKT55DMYmWjTh6oVG9F0pXMrzRzfOU3OAYsgPUE8gyYyKDT
FtRua/3738hZHJb1kiVslJXSw+tWU9YubOf26bcu/fZXf/s78n6MxXCVdSWtoWwOqnxiOk6wmMwy
JoCaBTaR5bEnZJRMT9OqhaKHwzh/0+HcNm3aBsHY/uUrn9he/bxBjBswpcH3jIgL+wTdWvK1DRo1
FchpqdqNU7eMRnvgn0tzWvNyPa3sB0xjJp4/VRwbilGDTQWxY1t3uGPG1ZuIausvtILPLmR+kjDg
m58MIbpUK8MVhMYHQVg7w6Z9L8I5emXW8fy9WlgC6pAViQJdgbbj95oZcTk4Md0DU5DlQGNkUeKE
xSseK6AsJ+sX+JOsVWCTldJ6GvYjJ5e2MWVGrNv07WzgpunStdTzPY5H0WtRwM/vCYhbEK2NVQM8
uFOgEq+90O7CsaAg81g6s7SmrR5Ww2vOm+tq/B2jcaDbMSfA5Qekkkn2yZIZKr3nuOOrDDF/SHel
JqlXwxnltS6qYpuJLglfwdjXH3lySQdLYB2evs0A8tTjB2cwj6NVqcC1i/apSWxxK+N4uNDj3r7T
l1F947iZAh2z+uyV9fjsHXKrqANWpxhQdz6T45VS2nrl2TNasijLR3bqSWpARa3qIShEqfn4yve4
LryjO7WYieCd5a5+5PidnSxMs0oqlRgutc0gOHY6b+JgSOGk38tBUWZxfeddCFXpwa0ha+xl44TX
CWSYTy//Is9eMr/HGscBhL+yX92TjW9u9dQUGv5qaQcNFy3lQgthNNRSwcpVFr7M7VdX1h/2wTX7
kkn/uiFBIT1+1kmIRg0ZNptRJ+WDKh0DgleSelIhE9SHaA+nCe2pnzVepF7hLj97zwzzMOphLMWq
5vM5efAkDK49cKyCfHDCC10ucUlT6LZPUWzRwrz8dE8uBr4qLKZsOnbXZGPj5nt8o610GtToVQSe
h4MAXXyAFvR7bpJI/PKFTl7jGtGGawGAu2kzacMz9vhCc2v3uMIacZDTCF9gYAD1HCLBZ+JxsBlx
gSBfueDJJrRekFNyNbAySEHBjuv4gpWXdrHZl0lQdg7AayqHTf769v3stiBMOxyXK+4MZ//ZxkoM
YlwRDRF0maq2jZcamwUFjxOUo5me2fr0xhOaF8YF18vxVRCwcbq3QogbSuiESdBEwnzM6Yw/Tux1
QDNy00cATvEwsyO8/PL+sErwokRGxn/s7NbJkoznxKhMlIcBUtQMXSui3zxn+sS8eX7ltf3hUjhK
k6wrfrlqr7j8b3XOqI+zntAE+FMI//zniswpTzfeujZfvqufGofftrh18ROzwOFORC+n/akGIg9t
mbYCxm8luCOYiIUL4Dl2w1VayyU9DyFWvhNlG14vilYL442liwLIBEu4H6zczq8qY8pfi5h5/gTQ
FOBWyGoi7wgCxPETwODcreCeAhEvtHWhjse5cvt0661/evkJ/OlSRNihXeDmHWwWji+VLHkMEz6K
A6Me7snauB9Uf6/z57dfhuKVswtJpME48fgyeBBZVREDmWM1Imk983xrpa7le12Tb99+KZcxEJQ9
ViqL6PhSSY/j2pC5UTDiDBPEyRJeY+oJTWv908uXOjkjWD2rGSiDZZI6Vl/nk0sBsBDibsJmpdZJ
z0Cb+eymAUcElfHpM9+IriRskm8vX/WkE/l5VQzc8N1mMMXNnJxMGKkQ6ila/E/yGEc6nV7zesQQ
5sYjcuwaCvz4cUma/pC7jHM6t1av1Kt/WDKIXpgKr8bf7Ocn75JmeXRrfDs5/4fKvHUQLDyWEOO7
QBEk/vbjiVtlQruqObxVbHP8OpXKK3y5a82vm/leU/DtOru7/zf2gue3xahvZTVYTA4Rsp68TCMl
X2GIZ4DOZfr5JTA4+x99CQSsrnJhimLIJqdPj3SCKbFlz5zDXoZNwjt6qCfMfDChnh9eXih/uCOq
YxwpWSvc1+lCGbvOjYRR8eja9Hz9tpWOO+3/4NtmITC+px7lZKJAO35DuUT01NXMSV0rLi/AW78r
YRUXadx9f/l+np3njOkhcqxqSLqlZ5wwGUPkTDvgjtQycDmQ0DBfv5s/XARSH5pLam10Q6fEs87B
TqpMIdXnoig+QK1tn/iirN2bbwXjO7Z27EJXEfnJN4yjd80kaAqh0oroHedLcVFDWH3zl4o+FQNG
AlywsWZEdfxmqG+TxMKQ2zcxHhAbi3sb9r2FdQ5ii5YK/uWber7euAb2w4TWUEcigTq+XDi3RejM
QKV4LM33+Tgth3oGqsixatm+/VIIVinwaGkhbp2sOVEvs8FoAN2oysJpk3tJeaFntM9lnSD2efli
z5YEIAAydwywiXh43vFlKvVQqnlosELd2sEnopeNWXxvvArFnAUZgo2B9SCtkyWhLVkzWFzGT9bl
1oK4YtXnvvnBcRUeGujfehxzZh2/IxR9g4YYIvQjWufxrNdd7J10oZz3NAJW/Qro8Kw25mqQONiE
fq6L06px6kXr2lEdMs/IkgchSrgLuqjfz8bAvD213xb7ywHM9WBFwSfhpKCuOzma9DR1sQYg5uUn
pKzZ5rCZCJw/e/Ob4jpEM7MakGKe1kwhHUeZIsUgZUcL5wtdTbSDpHvXc/TWlceLArBxqc9Ab5DP
H7+tuVvQficjX5SCrs9wDZNcP3WV17xyoZ9y2KNCmCutlZkHFMV+cbou2mgcCy3m283XvRtbrekq
wbzsq4KNcFkRnRpDIajKm8pj2KlZlsg3RjSn8DtQu8HXjrPUxhWBWhV3F1270GfVX8JvwCHR6CCf
4x7fX/fdgIYAvxZozXHeXjvYGT3E3gx2APA539sWTOiLOuwZRDl1SkM4OlbyjpE2uB+iGZr/OLPr
6JC1TBrOmF9+rMNRpOcqlNFnHGCmGFkSzc/9NDbhNZg64gyGN+UQSL1o78elcqNrFBeh5TMGFLd1
ZLrLpoXQQHgPZokcYRG8fKsUNrgyxr0/lmFCg8VePpqbqLGnsyWaS/e6S1rjMYVeztgK1rh4817g
AjvQKYOgcbCefjctEZIT7HXP7yNqWJQcBYOnV9fx868TfTtnKdNF4FZ52vmHPA54vhwPhM4BJ4l8
Cq8Lr6eGHLXw2pir5RXo7HQjXV3YJUJzhNlrL3CKLZfNCMcepQ+0kax9mnBxwvxyiF5xNPjDVdhI
QTlByEDLT2HkFOHjIqF7+M0kKMUTyqxFaurDy5vA6WHHveAATPqEYCMAkjvZrsM8QUUcY8A64ENw
kbYVBOI2D+kAFEzsVxqNP9zSqi6nwMKYd8WGjveBLK36pCx7ze9H1C6l4liIGFz+2gTexFW8KxX/
nbr3HBEV/z064/5HufrotKc/6j+RybhWKv+ayXjXJEXy/cv3v74U3/+6K79+icojT6D1X/8iNGJE
Dm8RD3jCAdmwdCqTfzIaNdv4myg5PmcKy3XNrCjmPyiN+P4A6sMcBvVY3V9WtuM/PIEM/W8KRFCA
9UNdeY/WWziNx8uIwszkU18RONy/aVr19e9/Q1aAlCFKRNILEC/1+2Foseiapm7z29O5/XVo/D5B
+hlv/d9nCZAxug2AKYbpgvMR+O34Mg3ObRqoVAh5JQ3vYIzE0zZvMcdk/t/En7N4NVaeE63G/44h
Pbo9zIrWc2KabhhYJzgbhxL/SJvotnZrk3LeouXoAVuF3SUMfnVzuqyE1d8QcTnn28V1p6+WCrvz
UROohKJJdQ9La8XOzuQwkpuhNucKs0yj/bzIqrltZiuKLlq+Uwfh4SzekT+Bur3P+6YD1vdmPFAZ
Qqug1aNU4m/Yuf0hderhlr6bGJhmqKbrwa09e+vVGSb/kz3XTVCHVnGpCmzKSPkosHIuF3iJ5F9x
e4E+esvT6Iw1hL40Km8yLU4eElBZODMgow+1mVtj0FhF0qBOJfSvz51UHOa2sQ4m9rnnM4FZiHqU
iQlhhUf36Ks6x1THTagmkSDFwxTIrJytYOBu/MGwiju1uIu2QdZrX8eiZ/BbjzJ+h/CZoy5bsKyj
x0ExG044xAbY/IJwJXWmBsJ7MvMaioT5FR0m6icFme/7y8vkZDEyWOAs4NBZewVmmmLdYH9bjBn6
QBM+nRaIpfXO2mlBGC4gD758FWMt+Y4W43oZoBI43quDxqm6Y4ZZ1eG3rQV0J+MhSyh0B8PclJ3V
oqiD+USZE14YadlDqxXp5RTih/jy73B8zq4jlJWnvMLfFI2Ef53s3lFahZx1lRY4dJNX+dSIs6RN
TB/XvGrbJ7b5ygd4fDT9ut46xWXyBmhCUXf8ZDtLTKg0U2S3aoIKwWFIVC9MFYxujVdmtuYf3iLl
Cdf52bTY5kmFigUQI30EmsHcwZjb12bSfoKpaps+mscO2ZQo5LLRyhSqmS1bTPx0/QeGBUlGJGIq
Lqcli91gKsrhBiICaYnwQ1d9tsB1pBs72QWhgMCzqfh83ABho7udxqW8qMw2e4eg0rlK7bL5ddy+
6SD89065m+FH0/XNj78wxmv/2vXF9y8dqrL/DYceq+Jfn3n+jyIpjk45/u+/DjnxN0ACCpTVwm4N
nVwRuV/Gd/rfDucLJxgxTPQrpCTxj/55xpl/sxT5F2tVC/61aob+ccbZf6MlYx5E0UYP4iAqessZ
Rwj50Rfv0ANamGXxuf1snqjOjpe/OWfh4OKnMVbklSR7zh13lUeK2ih2C9aP+Db1Y42GmqgANJEj
MBAknLH8MWpLbvjZ2E7fLLXS1bDHnx18Uho2BzmFWeu3bk7gb66lRb4huMDDOGOpTbltXFwNVl/y
SYOT7xp3qPbXPbfR4i22nUseVFidmBfN1GBNPvYwkK6y0cLMlQtXyLFHfuTZEoczNIAxr2EAStJy
LvAkTibf6puoPzjsGfFtWmsEQ1ddCp18sCPsVBzktJxujh7jXhKRgdx6ynbP2xG3Wb9qUIT6Y9dg
kalVAw6yVZPjxcovv2778wXk8EH5pbkyrY00SZ7g/6bvGZbN9pYfgXdzX5u9hBw3pfGuFlZ9R5iX
h8WA1YT3YYxFht/IyTMgYUmrYRzdtB9Mz2K7m6NuxvKpajW01lU5fknqBi1rHRqN2E6YwhV+vRAk
ukms1nhCIYLxy+D2EeaaC16y+xiKS7klcRj7F6vvJ/dGMeS3AjhcLtxcvND6XVs59VfCY/BLKbLW
nP0mm1MUtFVfPXS1UOUeXhCu7LATIwvS+lBeFzAI3SDyGFxvNGvQliAibcYMnBynkC2eua25N905
w9t11Y7hDRrCn6v78SpJzf7HQNJlfiGbtO5ukrpM22AyG3J3HQ27NhwGBqc7g+DUdzuxjJD4i1CH
pw2wOZsQxOBxb2ASCntfuH34BEl4MvcTT/TTbIadfJcQMfdYSjkmte8NjKP8Sq+d6R6baCza2tQR
yb4zOwZxS+J02Q5+DkoPNSQkqnbWoG7lRA7GNi699DOLHQdvJ4PW5PfxgPbcaTvxWOLI8wVGsCH3
0yLqWxDEYY28tPEyTj1MBjDcraBVY91Yqg1cQPsSymiVb/R2gOSWm1neoJW0UIZR/eAl0GpRHvmi
J9jtRvay+9a2Uf5Bh0j2oeAB4ZTSDfE9it7+Qz9gqgqfMIOnVqoMghdxpe73dGitj/jYYB1k0iFC
Oq/m+Ktu9Np1HUGjCzzy7vEPHIbJxKzEKD4Niyk+ZXWKLTGUUVe/wvBLnHVGEj6NUR5fkM4dfYfd
Yr7vpGt+gdmGSRcJaOHXTivEU5JXzWd4aPV5mzTWPazr4rMOPa8+E+kQGXw2qAh2pazh6DfYFpzr
dqvNKD5saNO+tbIfNx2ODixMPkjkClGZfHZKe9Z2ZjhhN5E0JhZLbqTj+l0OxFPA2lMeIg09tasg
bFP+qYux9ewTU9MPgYERzOzXXlrtkR3VAfWScDapNPLbpCnEsBmFUDGeF3b8tYzd4ZNwk+5+ZG/5
EPdeojAkaChhyT/of9g/33Vn1O11pEbzltdbsHaM7qDiqvnapPBJN7iXN1+1FMyKmNh0xE6sFYMH
l1pDM481ifwRzaJDTtOUfOFxNaEIyobEeOyw/L/ozLbONnFmkbAcu1Ho8AtHjrfLDInmFDpfj6MC
OEsA2UiEl8XUxK7f1svgbYw0tZvVAgBDCIsSYb5xuwmyxQ5bKIaBPRUxxA6E80lyW0hL7LW0zG5a
3U5638nbmVCDuG2+EgToEMotq9Zay4us2UHeV6S0oLe+xPaaXBKraqxgtDHGfw/3uzR2Etyx2kNY
1PoDEDLboyorQ2yRXJlw11HlZNMWlvpQbzoA2l0zUHlvw8iw7xVmKB6/FvZr9b271ErfUHDGBy1Z
Y1fqFq3TvkpcN94r6EfGx0ozjfnbjEfsZ1E3erWlvG/6s5WpfOuVFbZgmataSAKdhqU2aFh/ExO+
Ap8EhwUoTKNmoxzRzBp2izd0X6JIN4stZb8o+MvQxF8oKWJ9G+GRcZ+AUz4CXIUPaLvCW5Y6H0to
GoqGY46vOXOTPFimwTEuzRiW9s/K4P9HtVS94CP8HwgMQIl5qUi6TH58i7sfRft/2TuT7TqxNVu/
yhnZx4NiwYLmBXatWrKlUIchyRJ1tah5+vy2HZHXdp4TcSNbmeNmJxphy5LYsPiLOb/Zv/9cLH37
uu/VkvcJju95rIonW4JMP7Mcv1dL3ieGATh9WKWyd2eUTJ3ye7Ek5CfUCLbQGSYg1yNr8j+KJf5I
x6uK0eM82tKZD/6dYsn+uVWQTJQQWqA8PBvgEV3av64D6EodXbWO35glxCNn6U6gLK7rPMvDKYLR
A3DaukpsBHWke8zYZlYKoopcFF1H7gZZvg/bSgyXa92JXU4egdnHr5pIn9wSHT8+D0HvaF97wMvD
HDARQ92LkdtcS3P1mDsTJ07hmoe8wWTgZg3klkJl06axGGb4bXoGHcVl/ZGAuwpFPXbhXBZRgINu
ZRlcw8Hg1Q8CrSh9locOdii32rpuIa4Xlp5gmMouJJ3jRtPq0Xd1qMH4EEa6kozXaFUlWyKZk13U
ZvJOQNgK//6T8f/jQO0Mtf7XvcUuealefuwtzn/9+9NifEKphbYS8Snnt/cNgvz9adGsTyYbbPjI
uE7P+tWzHfeP3oIvYzvHjYxomPHoeRv4e28hPtEMuKbO+o5/TSDV+DuPC7rDn3oLW5IWiPaTf41x
OX3Or6ZxO29GRBcvSVO7ePIaHVy7w241yAwr1T6r1tQu0NSTmAHupokA4uojRhSvpfpelrrhBWzZ
U9i3EimTanTrNxMiVLZXSSlaqJ6Kpj1LnKr2h6XN+7Anism6iRDuj8dOW72G6XI2zAbEqTSrTl02
z/nFEpM6SyBMno+niCQommVn6EPM87UXkHXOv2ZVRFgc2MN64xHjBSUr/6d/gHtl3AI85CHuev3d
BCMWE0/RD0YQwWvKdt7ct495Zg2kqLNM7E9mUjf5fs2azn4hFGrRr9Z2JQ7M9Uat8x1yTRqaC2sg
JMA0xg9X6bIl8S8d9QMEl87aDxEXJpQ1Rm6MLYWTH9Qgkl3tJcUYSk+JXSMplzbuKll1tUWlun1G
thZ4uwKAEw7EgcrYjClK53TCrgDZzH6vjEo72fCcoEUVFs4uy8sYkEl9tT+7XSmYtXRGc6ydNvNA
G49evSc8bIZWNCTtM2ku5Qsa07EIXHiUuxhuC1zfeCnvvBX+G/k0HgY4olHyz1ZmZO8iLuOaqqNJ
LxvdLW+lpN3w9VUXxLfpdqIYa8Rau42rJXonF4205qJztM9a1Cd4vQsX4wqODcV9YxbS3iVsrck2
8yK1Y46cG9sqIp1y4/SifyWjifq3oYy+12HCYUNLzQjrKUBDB6WmOZabFYJztB8XpBm+Vbp9aFPD
CF/EVHh9aRGVtfK59IHpYdRc1rp8bugZsQCC+0Ucki64ejTQnD7wK8jjHNx4KKrKG7eVZkyHaM6m
hUPfFkOY5hWcUFutWjBT+TC05c46TXmcmgV5JWnCSS5SEpeoeGM/0zqunpFoGmf5UI+F7zCHglaR
V2Ua4BtLblbswK8Me9IOFpMh30fXE2tAeFX/6kRL9aQsZ+g2BKmC1pvwy+ebOWmnU9Ot9WtJ4Ja1
Ye5U3+opseSBRnjn++A0zpXlqrjY5MZ5AGaWYl4JzXbVGAoVl1+1XiZLMC7AEfkwSmTaljXJzzIS
0JWKYuySIMK+W5/sujceC1sWV+TWrrXfGwLckYqrM2ExGvJ7umubdKTEqRvMm9HJGe3u1ZoYxiLR
FtGTnsWTE7o9MTUgVhsUF3Ti1oeudxnYHj2RA2NYkQqQqjas+dyhQdxNeqq+pt7IuCHFKTX73VJE
CuNV38tgjLq48Q1niD+UngM9i6lRe38Aw8MPAnXlIorsVd/FFsEzhynNozzo2FXzkcTeuKD7MGF1
1mpU9ysbpR7vfWe6W1x7+PBbpFX5RuRnYGfupV+LrGL5qUSOe1P1DQDyXAkcyW094ygfI+3IXpRU
rximaKDllfk1klaW36eJnD4kVKaPpNU7ydIWo3uItDTClsp05MnNhXyyB/JBApUbMEVSfKGbSZfF
s8DRfsNIjwJ+nYzsI01IlN5Gq+m9LCRuk+tWVoCzGAJ5xPtG8bvViWa+i4jfgb/CLUnzb9nlsWz1
dd3QNmo+ccA2eUZ4s8HwqXONMdme9rxqtnbbsORdvsSlcJ/gPEK/XkflQPEjYCoAXOoEMpbxZAV9
D1dsV3jzXO5JY3LUXY9Qb/mtGKO8PbrIbw6cGnSuAC9HB1pYbUEOWyHKysh0iytLokvcagRmf+Qd
e2qwnr29MMdZrUsjT7Vx5+ap92qYjCK2sZOQiuWpSV0bjYcdH1UxXPUE5zVkAAV2V1gJZ1rFN/PT
FdYgbxetv3FxfllMmc9widjuF2xcw7xUoY4bfd53rC2mEOyC82DXc1QHI7k81ymjLzew5kjdVVqx
SH9VKF83dLU1mTVFIW4RxdIpjSkS2iDp19b1cZJUEu2aLhmsQDPjeSHvDH1+pfqHzCUuky1Klwt/
6Yz4qrAjSLl87vXF4Lhdyq1Utl95GcBwTA0Ij1ytLF84cFVOfsp5YLxlALkMm8bhUPP7RjJ2qBeV
OETMkxvG30mNDk8q45An09VaTklJK3m5lPmUHGLuz+nQNfXK41aXmRXkrXSKsCNd5UsbaSZD92wy
89MklvFRmme4XTLqhUv3auDlKvQmewPuG5MQGpk8bhdjNHfGF1I0SC8kKjvFyVYk1nrbqCjTofDx
8ob5N/aPa0YswA4R5DoBIvRsoAYSqCWgJD0eL1gMcSxbVpw8Z2Cgan6DxryN+2n5mKFDwCZNgESx
Uaa9fI6zwtwbJHMOV5UBW/xp5seyHgoDoRB3BQuVsLLnYdnULGje2wbir5xsZ5c6c3aL65LRoosq
lESzXFyUj1VvCSJSK2N46OTCoWJxS6QXijO3CYHgQs6LejfyCHla54+oAGzIaGNa0SBb0Yw7lTLr
zLbIInihVZQ81npcvHYEAOhFoj1Ld6luVK9ks2/J3buPkrYhtBXmNZ9B5FZPsDdmEgKgyIKDCQ1M
+dNHZq7Lb57V2l9LavxqN7W07qwnyefDfQs7cWDE+DtY7H+71X8DWPNnZfd9WsUvTa3efyy9v33N
77W3DnSHnAlWtwgT0aFRlX+vvSmpP+FMw5sHbo4+1fphrP+JoT1ltUd6N6ZIvvQ/Sm+K8vP/Y59N
t4qgkib2D1jQ70vk7zFD/yLN5hettetKuFrQ7tBbUXZD//l5qk+1IRa2hdWurQC4JJSsJXo5pqDr
DC3XdL5wGpcvveQFxBTTwp08RyPRiSWyOt/uur7zGyajJFwBdjnYLKI3Xe6tTTDLYYZ8uYDcHMnE
kttIDtez2dgZpipI3noBG91XjRaPwBi16loVar3xyFNkrh6L+D5fwJN2eFrCKcu1G+p+APArI9GC
km691usIWHtTGE6BS23dGTqBt37mpM5jMQi3Cu2YAG7qIw9VFHiT3O9LoqRYWJDsVuTtehjHVv+L
eJtvJpH/uxZFriJZxwj29JzaaAHsXxp/Xluyd52C8fhq7+F21iel7JQHnGOorM6HULmUW2VLAJrZ
oo7m3F3B+XhlgWFQIU4vc6/Fe7r06koJ6+REfXGRrMV7zfO76Tzr1mKH/xrXI9vssVkv19HKQpml
w+ILOELQhXJkbcAb/0L888vy5/vvZeNoIgQch/OvtwnjjrqboU3sqkl7Ze/ra7KwLmE5VAF16ENW
5VcUke3ND0/SP5E8/Lzh/f1qnm92dB/mWf/6882J/y8r8DOTXW/BlDSzzNpSeeFYLUc2PKv+V2vX
//wwnJX3SLqZMaK9/lXYC0zYmjW8jjtAesuNBrf8wrQJIoMTnIRZtKpLOZvzX1zan3vf77/kj9/0
fBF+WNjXIKwcNbv1zusp/COndVGmRcaGCEa5/fPr+U169uvtiRP53OxjIbV+FXJisGtgdngNH+NC
NWCpjTKtY2fFR/oFkO5QQsKFjOLt6hVXFMYxcN0xe5NNl4cl1OczPL++rFYaY8br+neh1L+kk/6z
jxsfFAM6YnM8RLs/XwkVx8QtS3ZLg/voqC499WDADqaXEYug/soAcV5X/nopqP6x5+DSY+J3/lh+
uOxNXNM5ZDyp7pmtwB0Yg8sp2r/4lf7ZHYUkyHSZlnAH6798uCQ/d8ynu3o3LpE4YPQiH9Npll0B
+p7dpyRki+5z8+cf8z/91SSiaheF9Vn3/POv5hCEnfcWv9o0kf8wg1kNIev/lQTEPmsQfr6CyBuR
XSHEOCupXCZHP17Bnn6MJAin3iXyEA93rjqQEBFmKYCP2jgVqtlM5d1U7TXtcWiXULCP7XGeedqH
rm0N5W21sgPz8XkBKlDV1nYtNrPxdTLZgtXEBhQkZ4tgWLKtPpGfJHeR5ezZcBJbfWr1r2IQmyVS
fty9lAC2Jw0Ct9wJ8dy3m8RDXHTZ2LZvg2uCvLOro1srrvx+XC4UYKDenIKytMExsPCEjSj7acNK
eBtjvRNApP/iLjCZlP1yqXhBWrgZTeJfGGP/8pZVJCJra5q3uyzVtG1JIxJMPAi3BDJkG5K7lqBl
cbKFex3vCSdj5e1Ow76nE9hAP1MHfSrSKyrhdheRP7ljrsraOW5fyBh2z5yWBFybl15MdpECEnb/
6hw2f1b7nM8oJAi8zViOnb0b7i+3MeETI05FpXaLG3gA/hN6Er94k5+tj/ICTW+zcYL50Vr8jrxh
SvSdc3fr/Bf2IX8Kc/x/U1P+N9yHsCL44QH/T8jH57R8fXmd3n8qMM9f8rtwxPp0towJCnwSCRnK
UnN8LzBNGwkIMiIOIPRgwj0jIn+f7WoGkEidYpQEKQ7bb+qQP4a7mml+wqWD5faci/Rth/J3Skxs
Aj/d/SjEAE1K4r0wEaBe5OXz80FBhIELCPCMX6kde9gv9RD11X3cVGMXXZJwlmm7hGUpkL6oc7at
YdUkBRjqAfkSDBa2CD6gKIOUxawOyiid6gO5ouqUNoMdVn1DTgGCvzsqzUfbs0+yM+dd16REfUO1
8mTENpz5I9t8Ta0nTJnjfmpWPx48+01Uog55uz3IenK3aCG+6Dq5PyrSE+3WRU9IHgSIfRhnYqne
LH0oDgtH4V45wxmGs1aHjB9/3/BX7hvhxsNmIqrhZNaaszMjwXMc1WZQxXbNnAiWZaEbSUiIyJMw
+tfBTk6WU97yker+OLjQFV0cJPXQlHtXROOJb3ozZMbWW6pbqdyr1uI4J7p0OEGty2RIiF1FvlEC
Gf7DmvWFUJgYpYpP7ISxE/XMcFhfu/7IRMu5ABpmv7QjgvSMYiOYdYGKAG7vRBL9jqAFMpNgGW6q
siq2AB/3qczAnw32ILcKluVWTcQeTEgFSLNJofqs4xsz0em2QQN6zbobNASGnisHrw298TpsdJjn
rF2jz+SILucojazx+5plklYnaH2S7gZJWnPoNWs+wE7vro0Wis3cjfWJGswJhhmcFfDP+JBp/cA6
DCATqSyM3Zux6t9Itlu3E36Bp5Vq8LQ4ifVcKESjZabKPWSr8eD2Q8kHmPb6xmGXmzAWqpqQ9HHE
o5Eg91XaF0M/sYbPS9qdKSJg10iYg+vTtOwbT28ScjUaaJ050TiB3Yzrw5RSyTPEBHGUSfu2dBNt
Lxv0KIw77E3DLOnkQlbwdTbdO+oZrqFDkR/YXSHfaneun9ysLPe5uzAGambzIGYre8hGOW8J722Z
VY4Zq7m8PhIRr07AqIwDmZnM7Pmtr1xW4eRW4qZAhtXDD4R/r22HxBAXU409xMk8owtLmHW89hbb
2EWqqF+WaRp3i63x4hhWBdpinZy91br6GFhZT8gL+4Gg8KL4woI/czCZBHNfu+SYdIsNaj1d6SjO
yDFttN6SUXs1Fm8nGcJHRPlM2hevMCqUn968A87pvdSAPz9rIhH33DjoD1aZ4wXJ51th1PZ27sik
SWTfvcWr0I6Mcsc7lTP4tlX6WJVC7uzKhuCvu12gJ4xIpnVMLibCk4IugvbaaKtB6qqltnasf8sZ
pxtl8kvIMnnc8qOd2nbneZU40WDdslGIfZMIlVumOrtx1q7VkHg7Mqr3HeiLK3Rjx6Yv1QU9z74H
9nYv2bvsuA2u2HveZ171UiNdQr6r9hOgmlBVzfmCjc8LY3/Ws/GdGMUr1CLbJ1JK7RKU03XgWfm9
ocHF8xmpXbnKeJKzcL7gHMvQBuvD3lRiP8ryJY9MHTV1bVzNBRSwTFvfELeNr9NYXOeR91DX9a5Z
jDJ0HRG6UXydrOtnool3ETrNclheJjN+Wkb5OWLP3FVauXX7ipFVrTadg8hb6jubPBBanfgEQevJ
KMY3aULGJXcr2sxF/BqZ7TWAnOQ5ZU3HaLVgVGnOyXvkNHdeIq860plPpDM91qmxJcCGOMoCeJuT
nso5PTiJ9qSNE0wqoZF0lLaPY+wGDqP3xmLeXzfJTSLbo8VmZFtV+lEbqoZoLOMC8syOpADUVVaz
1dIYZudCXnUnZdB2jbh3kMLsimzhaJTGmj7MYGA/GtEWW03G95aImBI4y8ktuH4J+TZ+U3lXcY9d
dqlYJsjVZkHI5G6DrZD9teVB/4Sz6JZfhZU3xIunCtlrcomwh5QczSuOVLLmkZ3WlRcn0m80vKoj
CVB7Vdg4rmZALWvxlnnze7pqOxvuuu+I5JKF2DHNqIZmgb4EJfJb3GfHtY0f3LHaIwLAWwWkJ3Wj
S6tuVZhMvFMY6L2jjWIpXzm3mAYeAAOfZp4MX46m+TRoPE9DmqHDl91+TgxEdIl5C2Fyo3vTDSMP
74NUUbiVee+A0UT/BBP3ikWgs80cEKGSf2DLtPMc9VHvKA11cil6YwNlrPGFfU78Gis9NFd5yuaR
yLtk/ayXNCMKRwxv24oEPcKR70mSH4isW5+Hzhg3UeYW727RFXeexodmKb42MOuKTUrW9zsDM90b
zeWMSGumPcfD/3XtSMCo+U13nqm1u1qSYURa2JSw3JJt790Okv6hWVfoy4novWmLEzq6qheCIvyI
2bgRtMVUvOJwS++blv+GCtHVELjJMGKzXOpsyxD6dkjIrNFYyvrxOcFnYDNM8IdeHc2iiwKva8fN
mbObEsp2AUtU+iAvtTD3BFFzNtmqfNj2FSbHnanxwGlVuwaG2eZbZ1FyczZQvLR66aRh1lv6RlcK
lGTcwUfynaVhIND1ntTCMe3G+QGzfuYdSarJ241ZngkGvjMPWnMzZ2jTx3zdkLreBMRwlNussoZN
GqX7GMNBOtQv9pBsWgVE1qtD3iyBbPLf9LZLYY/oMEJy8Yh/rT9wYW50IpNkOxDWrjNnt9sNS6lN
NMSwRnMmz9mZQ80bIGjmUQ9Eapz0Ynlt6H8YBvZhNOssIFDFoo66QSQ3BbXOm7WP4ilYx5bfkRa/
jvLyw9UXI5B1is7cqOaQj1BH8bd6czgs0xy2RfGSAU/yh8jB6wDvl2Jok82K4JDKfFDEZnGVLI1T
pS62NtOjhcb7mnGSYqBvPdV1ycnZoQEz4XKzY5rIr6ydzyCAL5Mi6vfeeSBYSzJuC015pG5Dg4kK
7lKRxxhS82UN8ZqMh9xNrX2Z6iOqXztawlzE02WOxvVkuFO+LzyV04Qv/GlX/YagGnmYnByNiUud
EuIz9dFFLdzoSqiiCMmcyb5MALVP4+j196O0n2XStlvyMrSLZew/oCZv25YfReeW1MppPFCGOc9Z
Z0j28oKp6KqmblcnHp1uveskaYy9GwpnfmSu2W4BJscbFbcJOYj9ydOcJ1uU3QYBZPZQljzwqtYj
boGanFyH9fdETt8rK+/0uJSE6AWO7JqAOJbxpc1U2JPrTXHDkpEXW1MtGycxK9KGx9RsPN9m00b2
zVpyAdhNOnsSqTW5yTRNKzfmNOc5rwMotu2t0VJNk0pWEPsVCtGsCnjhbDmhtRgz8950aYslyPsl
bVc2HfXsbqc5KZetGQ9PpESxWwJpaylmRa5WXrpaBR54hO4TH2S66Ld6RhpcUAqnU9tSX9PiRkMN
aTx3lj4fWobUXRGqdCnrL0nWZZiae+DUV2xldPC/qKrlewNAejYCK7Gi5ugVcgLtmnfT17qP5aiF
jllk+Pd0pKWP0I3jj9mI4Tz7BKdrJFYlY3YO20TLcTzbdrxQkVXQHLvIoSTUcHidKl1P2tcGY9IU
zhokGXiWKzvLtqZ//9xQ3B5RgcxBrnGe+bMFvHF/poYEq96Jo4qKBbvTPA8ntoKRvamWboqeHb7B
CTvRTGtcTOOoriZR5t1J5UnygNC7C0XVp5uOpe9wWpYxnY9DimR+Uezb9yYhV/UhLrG6HL0B3245
1HiKkV7w6btyyduRLB1CWRnJIQe7ACmbMZQfy8i8sp1lpDMxNTUeLLC8D15u269eBueWt5/hNmGz
shzfWMhiUPyumHkG1kPAeHi5rat5k41ZnDApz7jLprlxeXclVfdcLRphh7Xjpghr5sYQe9zBjfk0
xZ0mj5VyHM6jykyH0EKpx8Z96jLV7GPiP7W7PFHgw8u5dbu7KnVa79GQHQe2JZdU3+qFp/U7njG9
Z8g4TIRMkS7XFz761rxHUBenGuRn1Wq7qq6rihKgj51LPM+pdZwNMyk2sZH2RWhquUMVzMmhvhKo
MvH2SbQJZ1ox2xe5FSGqU5FHzFBfGS+9y/FLSFqkPgOeWsqQV0M57SMV3ek92qVwXeDjX07sgPfp
XK/GV5eRdLfT50Ufz/gdg5bFb5dhOa1jVl9pPS/BHY+YMx3rHj+cPuOdAKWv3PGLhiqoCTNURtWN
3k4NL9tyoT1GPUdJ0DfoV8F9A2PsDHszjNETzlTnLtXz8oCuwmaKxjuH+WhJN4ufBy1DHjpV5m0y
9qSsTM7tnWkOB3e19BvZ6vmNqasxKCaPz1U1EeDYXjfb37wpMm7IohW/RUnymb6J+9MYdGJQElaR
CDzQWwyGVz5No5NdGymqHrKiNLiDLKTHkHyYqPeTZdZfiFcVS6i7OklZjey9fUst/kjH12uhamfZ
HfFpSD1M1mU4nVnIfmx2gEYjzGqB0xpszfNI9d5x9FwsICyo8wdnjl/63HQu09pTW9wNqK5ccbWa
yJgKPoAqHi7NTE7E2Wa3XSwQTDPQPZbsnZBvTEZxDbzvY2kzkJdxnSOPbxBAT5AyN20rZn9E4VH7
TDOGF4z3Q/BtRPO/+9B/A533Z9OqgFENVv+X7h+HrsDa++PU6tuX/rEWtT+h9rPoor7rdxmZ/rEW
tT/hcPV0ZIqACfEY/jC1wgj8bW8BctMSeN75UX6XJGp4es//lsG0iw/t7y5GzZ+XES7MnbMemMGS
buN7AlX489DK47WRY6k19m3TWdSRuZr8VislZoGGoy/1eAVWUZmqrZHBzBUEeRgMWl7YIU0X53gK
Elg7/TWTWXMgDe1mjoEtE2hEFLHQMkQimbpqE+JWyTtd38aWt5rdGAuKQ0ZNB8Dcl/U45f+FGer/
GbpevRTpS/UPH4vdy/CP+uMf9z0Gu65P3/4nGMvPd8Sf6GDfaxX/HI5z/oLvt51wPuFkQxoO9BfT
Pza7P247gSWcjfyZUYSqhdkof/KHbtz6xK3A9sbipsC2dt76/iGENdCNs0ZiP2kAZv2bunF+lJ9G
pSw5hcV/GLGfBer4a89//sNWqkRIKUdrIBcKOnq+K5ZMH7eTbJwvqd2JfpsMESJHzDuWs3WEmj+j
rnRf+InnQ+TWGQ3G6iSM3ZKBTth0VnM46rokzqXLLe/JhqNAumCPY4YcTGqBHa7qCVf2Oo7s5nkL
+3Fs0tYwQXKf+8KxCHH09MVmH9hGl5XrEfSgpj6BvC5rjWlsLhu6dn2aL/resEi7NeBrx9IY82uE
bNkehap30TvFchWbbf2CCq39oEKdwkxL9BdSfQisUKmb/1Z7xIP6cikmwkSLRL8iXXn+rcf29dmr
yindJVHCcT1micdEbYlTzEyTkFQWRYkmZ47L7sXJW+NrgltQ+FRr5SPeK8Gbd4ktvFfUvzTpxtie
y+qOdD2jV/mTnTjMhFMqhQPOknaX8trAMOe2wcBU7GgmFGqkDVTaFWMAksq9OiNmBT3CufsXy1E5
jAl9feyls0mmBQI5V9XgUTb7qQgEo5wxxMRMB9dHlZX6QkMYt8kKooZIph6aautUVnOJ5DVmyKzB
3kdjShQOYcDqVuoy1jYWM5enrF9JFtdzUZA4YfbutcotAoCL2CXMoi07onlmQTjvRtOEerRq23st
5rMgorXyWPe7cjJeRg3dUxAnpRuFeTL1x5FqxNlH+rfag9QDaIVm1Q84vwRqNFkO643TcQb7bIsn
xMiZoLCMZV5Ba6K6248zLM7QYTlFFK6xup9J6U3LM55AxgFlX4aLvudIC4kVxsQ8zOcuWQiNgRAz
HnLJClvHdNlWdVsixfVIFBnxyJn7vi2IexNeTWKGbrkjCz2ib7hRzhWKlynz3p16eVfNfXKo+MZ3
BMuzCEvBEjBptrjH4jhdukB23fh5zhWlnmQayGcO+9w5rkmVDUGmS/ECcFNPSchz5KnFOKg2i+Mi
0DPdqCvovGxZbuyysdIgWTX3UsJMyAMxIcvyzSYyELIVmuP6uezWdY/pi8GaIBXX3tcu3UewVBZO
w4Q6Kt0sDKKeq372fsPDpLVgAdyC69OJzvEJAT4TBwpY9vqivFe10ogjXRkYvi6NulytyrCD1MiY
UZZjkW+mrOaxtRzg/r7nJDLZeNq8fJAlgl1uOK/n5dj3FjWzshdePx46aI+ADPKa9VZ9GLF7HjbW
GqMCnGVGHI41wF4gRVpdBEMa2Y+s4c8xw2LOyJb2RMvFFEJ96ci3+CjGSXsuO3yg/kQ5+d43DTtA
nsCJcAlzJee0QfUUsPYuDaStWcto1sPL6UepkTy6ucf2dbJah7nCnDDX6HtiBUCiG/HqM7ko4rBb
RWYHBWhQ+hSjqldiUrh5ggqsKP2F6FvTFz2xFQQhj8yIacx4TlGfrjfuDNEhaO2kLClIiV7yeUYH
5Uu60SisEgy9B6dziZqlRMdgT2Eq5BZJqTltFy3maHKy1bH2iwcUHnlkz3FoIfkuNmpVlWCGhOib
0f2kqW2CRGPcoukvvC3yI/FU26oVqN3n9As7Au9rHenDE72d0FBZMx7aUW3E5haBcP/gzQtxMhms
CWc/ND02NGthzraNNIrabbUYccPJo1vZGz/OPBxSp0znre504nn2xEAUylwMd4lkEshIiSHsHj/1
arF0IKz1TqiEO0RDuu3cDAA0hwOXUXupWOjn22nqWKl7edF+1VMAk3z7aJsxuQrbJr1lyDpzCLes
noKkliV3ZtnvzRjNqB3pJKatKR8r8gM+PttLkMRmERCCckdjJC7WurpEBir8towONh+9m9Kj1cuN
x/jSizFjpgahbuVwxRgidHiMy2a8Fq3+xs7uFkktNqLMOOZqQPqdpGEUTX7i8AOMWJ0stzo5uDXo
YBlTogLrmpbwnLih37afkCl8pYO9n3OLh7TZjob5YsQ3rM0vyxzLdLrsGUofup6wNAJ9FgzazAgD
Iy6u53TZEDD/pLC4Y1Js271U08NQRUbqZ+m8txyGjlV1N5J7EpyniyiOL6vEMoOitTc6Lbgc3twy
rYKRYKLJ47sVerzLKBpLhJpHwJqPEFGSbY8YmseS9jQiN3klTCq3RLjm6Git5ZiuTX4UnYWYoRwe
0LqXPqaDEJN3vWeIZWIcHlHsEikHEy2p3D26+23hjnedMRxGxzt6RsPZg41ZzK/ryNKqmuRy4Osf
IxU/dpno/KgS90WeHoHjn9zcushHEtB0d/U4a5cdhahOgh7/bBOL26SY3xiFVUxPk84LJtsYJdGx
3ZdKZ2ZU8qCqfqMJc5sgyCIc+ZQ1+hG9xWlCW4vgDcevLa6HZOKu4cTR8+oQs+PFk+a2T0qrSVHK
32uSKFq9gCRt7vXF/UL/O/t4NhnQl27+BftHoDvNdUeKmJFaFqFh5SVnEdL7GQJaMmf1hqiLHKmS
8UXWxGL15Lv7cdG/kRR/p9rSDQYexmBY9VBqxbat2wd6vyeOU4zHHmbTyrxlPa2ojIhT0lKb93RL
uMCW0ue+lfWpbYsXs0geZ7S8b6o2jAdpakEnzIHRpovjJjEG8tTny27ShzADXzAgBb8dE/7Nhgdo
Uw/tlPI0muJUDurNPXcACNqNy8kwFr+fn0RTVNzVzjvfLsxc1HTYkyVeaNsLSa2iRCtZjxtiY4Fn
3LmUG6HZaF/R2ocVUVBrsUZHs1HNfSckpYm5Buy6jlp+g9gYUbx1l+lnjpYHRwsmwQKFbRS/DWpc
L9Y8DvN2CtyixTVRLbemmLZlBgm+QolTEYIMdUfclFWzU+pKIao8IIC8qlaCbbT+oIoK7lGVvq5p
ckkyor/ijLCIGWJAdOgX50b2WUCBkQZzo4cEIt0z54UfPE2h6cQbwOvDJmkYWVH9YObK3cTX297E
lEigDOjvfY/MjFHO5aIIE8udG+y3d5WM/E7mG5sTNda9G5P3jA28D6E5XIUoPw+NEYm2u/jf2TuP
JreRNWv/lYm7hwIJm1jMYkiQLO9LZTaIcoL3JpH49fNAUn8t6baZ/tZ31dEhlVgEwUTmec95DsVr
koB78Zzk1t7o+ns2GY84ejdB8lY18swprlN9YQCCwIJ0O2r7xIORRPrphU2gsU1JZ9tFemTHi7oa
489FkW590e3RKvZj8G7UwxnslN1IgfZ50bmn5pARRlhLDHS0Ga0PJWyc/A6KQwK9qCejteEZ0xz6
xeL0SHBZxP0uqyaT4QEv1afVcxTUV04T422MVuUSflUY516w5zB46U48owNvvw41ktpa3vJWp9sm
BwUDHWRcu6wkeanhveqTfa2aKcxg9ZHPd44Cr4Rm3J8SGa/CvGA5oTOnVEkX8tZQvlQebHK3fWFr
PR0F9ctsGU279UwdoMINZfLsD3xAx/Fi+u92MVwKFbUJxwJguLvEMIn8zD1Nmvs6HzuNP6LMnwPq
jOU28yDs7buaARwHUDMJk9pTCt/XiBEqz3gW9FDYLpwJrjSIpRSmSOuVzlvnZuWLcECr7hAJIhxG
fuRhDWtKxlqR64JGcJjrduE0FuLI9SaT3Nbs8UREDWfAg134tJElzABj5gDPAWb84Nrm07HlRT7F
hyl189yUklquuCzpJRNUhwFabG46jCLsPGVL2mCeKcUzCz+ZzshyifTSi9Lhyg+mBKNzMTmIq7Eg
ktIEThEmtKFDo9Bz885XyySchKnZ3DPGo/hlrEadb2bJGwsbf1gN/zwarpWyenri1sB+AUlk2JVY
49xwHsqZ3rR0Nqk8nuORbign4xfEnpEVJ2aDz2KTSGvdWAaUCpzUhF0eIPgYF2xMdHuaay/flXBW
3sXg8ZhpmpHW99nIltf/CF2DPn7/7385HL7/XGbYQuHrEJh/1LfWn/gub3mfBK458ZWYTrz193y6
BGWHugSP1rEhkAobu9Z3nUHg5JLYBKm65uzhfKU+fdcZxCdv5f7gt0QvNwny/iNg3apd/eDchB6H
KRQFRKBpgKv7Vduqc5rhbMgjkzkyo4765bS11cREaNH7H67J1bd/80do3c8qGh7Ur6/EC3E1YAoT
q/9JzxiEgvmMoltU3KvbpOVLvSESl+9L33yF4ky/6l+/IFLMv701nj8kLVbL+L/18SxjpBInyMIk
ydNDN8yCapWBo5GWPIALqCSEJSd6usIZr9Dnv37tP7qsHGzWjFwA1Mz/RTKMlEjrhClxZaYm+zmM
Q/rgiB7ah1nncfE3l/aPXo1wNjcQUDIWp9Vz+oNUNCeY6BxqOxsBZefBiLqK0kolG4k1aGynv7Hi
/9F1JR7CW7OoGXFWk+GPr5YKjXOhqPHhZuXBscDfDbn/yBkfjh9nhC3NCvYVeH77b173FwP1egOt
sRnMsGt5BTfUz687eWTDc1mHk0cfwNJCcMHzwEPFfsPa1G+1wTPyrz/FP3inFB8RlSdIBuLuVwa2
Vcm+k10ZCs7ucPtIwB/lbdSc5/7ShwWn5TNBBDK0YjWe//Urg4f99e51qAARAJdXpKu0f3VuA6+o
nZmdyjQYlHrquVs45jiWIijGcvKusO6cJ7URBUfEH912L4bEO06i0aRR02TKi0ePXs+Wsd+NNqyC
DRfsvA/6oSc4QcSStw2JUEp7dW5amE/G+swGKkQdmRirV9XBFEThspwrIyCScJitXpT3TpEzgZeV
ol217yHy7FzZutXWIwiEB3Gs9KWjsonnLrPiUMqsuh65LUzEZyKK2LWb5sSw6tQO86yIBEFrHz2u
gJ+nd3PXRxanHx/V0EhrsIETpeDQ7uM0X7L93GkqGq0BkHAa+qiWWBGo8cxwszWOB0THpsWV5rgM
9SQbKw8q06TK96Ho5sesM1JieyLNb9wFkeV6Chp3r5yurcIm8XIHK86yHt+qoA1tu63SHUWp7GPo
ZJm6o8YqBr7JTKM+k4TM122dvzxPtUt9CPKxQPrIGvsJdEZW75PIQJeTXZ0/xx4Rx02HwGyFQVuJ
e8V0tDoEfb/qRIaHuxIbTWvvemtyuaPNeLhw9WxhwOulc2wu3vCR9NOgd4Ok0dmuhW5Be/XZssOy
651QrDJFR1mN6+yzncR0jJMI51iFJwy34mKoXj9RX8sOX+nJFY+wH5HwMF7S83tBp3OvEXANoWs8
Gn2VfM5L/HhY5Cw3ith0gNu9xiiAlZDBWeHOWzq5Mlpk88nJ20cjj5W/x2GTJBcoRvTeboxqbHN1
gRTntJe5haRIm3btZNiSytQlvrlKOKKePcVaWI1mEGpzkPmN6ZJzPylNpZ1zar5QeJhbBnW5Sd3c
8FEPTIbUZ6JsXOMxKbkeFSNUY2jpPC+R6NJQauHqJ6bBhT6TfmcVeATtHitrRq7rva1TTlzbZM5N
RKXOGyYAP7Ljc7kQxKXjN3M0anHryDmy98DnSMFhXDF8qsnLZFaPi2nVbJpohmlDcvlO9MT3q+OE
MZoWERkf7XhTDrX/ZSwc+FDgVwjnaoGx8jihGp4GrYFqZDpr1XRX+u2wbMzY5lRqpxiUMHk6+jGZ
AnWn59klEd2UkcLss6wiZlQZt7FU6hHZsb2hqtxuqMTtsXt1wdT0yIQ5hw2/857suI8O5YKCtzVH
8GOcLbCGbuYycC7MpufgVNTgJjA7dQaJPYgayVmMBZVvX6bFbeKJ5b60KYo1xCxeMMgUTwRq1Vtr
BfO46jdqoKvVLK5ikEivXS+Dd8wrzYuyaN3emkUHjG2mC93fFKOOTAQBz7j22oRU/Nq3+havdUsb
axUcqjFpWkgGAddzyTL1megv6460ehBaeBlzOHWJu/LkpPviDwUZ49gFc751JpDnz21qo54QwY48
szqenCp7EqNa+Bfpy3vXsx0DzkO3gwpYR2kYgJSgvbwq3Sf2/XTCt2OerGCMLIKSMJvNZ4K+Aql4
4D+bpE/om1RpU37O4Y1xXhKF0YZTazWryOIh4cbY51DTHDJnG7xvjL2llfPBBaUlemIodn2iAhxz
zD9Eeme41SLDCH/4CARsch8bKIb0Zyd+7IVdBJlq07eBf0OnLlbFRAK43bSOUz73U9YHOzMXKcW0
GfXJGw/PwrBzbcYZG8YQZX0aQdXCWhPQE79RBvOgTQcx/jzqS8hWpuXHN2tbOgcF3tax9JsmuUyl
lyoOA0FS5yE/V1CGYFVaXzUdRaHHthib7mSmf32BnTr76sRBuPUOvQXFaD/zbYtCKuVxGXaGZTsb
qy3Sc3vIo+guUEiue3S3omR1h6d2W9K/vVJTvA7h1dAF950iXxaiQ3R6C5t4LnZp4jrDThVUrw2b
3nSS+CNopji4j4mkx3QrY0nfLwkZtIPv1+54OmQFxkWrmYvkXTj91J11LQZq6g+ko49F2zZBONv0
kl/lzdA4p6y5fsoXsW4kz+kxwG+dG33zFugmPzNY14xdxH4QgTSg87s61Wi6zjnva1ke+5HqdKj4
UYwsxr4kHW5yKoKtS0xgHNYljvPuwE6lm04Zjpj6JDGhKu5bI0jHHt+B3cavXmVNgqGFdHpUl1G7
6nhSIPrCkapbODKpSm9rTLf2UcPSlyM3WPfxmFKJ0iTJjVIp0Te/S9VmrA3jvW/H/oi+QGIIWtTg
Y7IZ2WQrtLd+85yUSQVlvWSILI+X2uPwMdQmkDHmLUlp7EaIkjxVv+SuYr7Szv1hiOq6C0Xq+G/g
ljnnzzGWYlwzhrubS3d46lXhfE691QViqE6+9RqLMvOXvn1VCY/yXY6n0gaFIuLyKEZmp214rqLP
DPoiPL11HEna57NofrTRrgfAGkZ+amejXD9vtRTHjZk0/aVGtzrh6Z+isePBkjPaezeeBWPdL+cq
q4S4tRnsfIY7h84sG18uOyrgcIZTqTxZO4ei5yFULpGQ2wlOkTxeaCHCYZrOyMhtLvwSmRN843ld
iR6fYQui7yHt4sV7ZPEGNwJBA0lMNJHstnA9/XcO8+5juwzBizt4xgU+kopPcvDEhV05tDJTjEiR
uZk2tJd2dsXUz/XIrg1xrYbN7AH22Sx5KTv4lDDstjUPpmVrG8NqTyd52hzhqgOGQNAMXXsp9HpZ
UQ6nbe8BRdyS7I1hdfgaKCbYVEwqbH42Nh09z1bjWed9IcCSMN3AwDLUec1sgrrqd2cp+zPwKKV1
3lYjbs4cSrex96huYB5Xkvl8UMY4GPsePoT3OpPHoRvC0FFxFLV8OIdhXBCADa9vh5Newrk7mQ3J
wskGo432Sa77eG8MDlXFfaRb97Tteq++S91EjmddPk/JqZnOLDMbB6nG3pVjXLElS9hKbMly88UY
aoOj0cYiy82d16bOI0N6YgzlPGQ0oEM8LNgZ+FW/U+D+EzZqfXxC5smHERIkzSsmcLybsW9pNqSB
Pl9W8Myui3gUsdMpsfcIpXUSUrjNMpyRaxeMREdbGyHDjdF7V14q2nqT1w58INJ6cfQls8lRH6xV
Rg7phUyzBxypDUa4gMsn34LUy4pdwS32mUFg/WoELjDX2NKErzEE1OicnORfQC/r5QSaHaIS3Ezr
C3OZ9GJQYn7q26q8WRKMjeomxSpSY0oLymDLFI3z08ph3tMSpw8L2HdiJACZLphFZ88AAKoHV/id
z7jJHj3M4BNPbTnF6TOQCSveRk6ROJvYtJuLGUrAF2juxXVgiCanvbnrniCzQ3StcwWJyHMGpzxb
rExfJkTENWAdN8Ynr/M4D/Nm5uveOwXrK8NxPPyoVMNh6khxkCxc+6eKurdeljRbHgpcC3TPYoV7
J1A1OTtRtRafoemqc+yxK3cxb+XLmATtLTNDwyVl1TOzFDUa/VBEy1VaVibzzr4zjxbaXtjuBTED
qD4SxitTgvZ4wsc/b2cFLoymcH91Peu8eBn7MbhylOUaztZGE8T9x7M8Obb7XPahJTiisOVqM3tD
d315v1SpApDFjtFHNxytcjN4LdVuOEPKq8icyTCSNcN9PJTqodFt9eAUUX7BjgzjPBvR+Dzqsu5J
+2NAYCMV+ZlrD8Wdh+mn3AhHuRrbY1dkPJOwMG1SZcTPLFd2swvsKXnEV4cSbgWdf5Ia0IU3vRV5
DyIb++teLcvdQNEsI1ofi+M2oO4Nq9+orVO3rNxk33SCWXeSJfZdEwVJznCT4xa9X7Pjh14LQmnb
pwGj4ZbUsXOIeJBfFw1Es63j8GQsLcextiN4qgBXb9GlW4et092gRo4BARvqCzPQZbVfs3jVtkLL
PcOHgvcb4O2sw68n2v+44P4lPPSWP1cHz1/YOQ0v1c8+pK8/9E0gNJxPSH1ofR6bYMlh3yc+/c0A
ZwhglDC7iUsGwObXSqn/JxFa/idbUBscICIGaD+rrvibRAiUzzLXykRrtTjxn3+S2sTt9IOO5vrA
+HgR+P5wAz2BGMKf/6AuWd4Q1NOYPqdSYZn2qVQb59n8ZpL808D/zxLW9xdhDSe9CmIQa9XPL+KU
pR+bc/ysZJ4cVZo7ticfjbpNfO2Hq/8HOuQfvh3irlBDvdUe+EtWPXbZTAY6eBK6yOF8EeC64UjJ
dvifvsxXG5hEskI5IvL68xta8J1nXus+2u1Uyl1lMsStdTJFf3Pdfpao1uvGywSoMUi3ruuLXz+c
dM0BtvbjkjAGz9zIfojpCoAvbQk0kdo5pw9DntgauOdfv78/emGqP/FtyvUeXAPFP94VOTfg2Dnm
o11mEdZuojTMijUVeC4sci8vrbBhHnbBDLW9/OtX/tkY9+0tu7BbEcH5xvB1+fmV67Q2rE4sj61F
vuqeOYuKtsrrFxczhWXwjGF7hhcJpngBX9oa/F0tG9X8zW307zesJVZWj2AXKS0k3p9/C0+nDScR
ElpZ4uxozLoDx8RBMy/FP34huiXXoloPlyJN0r98wtCiE+0n9qMx5O0+Gon3TLnm+TXH8fFfX1gS
/PzSv08DuLTeqjWuwf61ZwAb9s9vqvIMQ5ltcrGa8YqtdtKEfFA08z2RdVPepp3K2aQmpKW27H2i
Ex8XB5FLr5TsBrW3YDNCUuchN6hkDqs6yl4jnyJlBEDPfinVQDouxm1XbZcKylDoLXNe7ya+I8tm
0oslN1aX0rWC66DwTlHi4HzKCLlu04HfgyoX9eINiyMxugzGbbBxSFyAZBQ5/DLDibFxVK3tG0Ae
bbs/jWyxnEt3Gc9S/IXEaqG0pXvVjs2LLNFfz3uActW1hH34YHv54lOcPZv1EfUxAQxy1EUmocKe
LpvWGzH2dkrOm8XDDsSIXzi33lQxgQT0MDS7hgws/axqQf0xi7J+F66fubvCxNZzTMS4u9MYC4KN
13TY5ou8NPwjrH79cRM1ibldDK+et23nNh4ezJocWBzjWFRjpOfd5M56uvPNfLFPl8ojclbm6fSc
GFXyTgjOlZuoSy0sfmwUvehFdNKMX0fPi26WyTWGi2n0ohFxFI8fxj5vNriwB9PIEtx3A2loE/WL
TQbAbZ4zxjXBoN7LNiKaq34dhPpdu+RXDMMxPq/Z+aIgbsNpA5+nsdNN001ECRtV9caFQQ8Ye86m
qdPMvrYWh7nrkancssd20Akm0Mwsjci7VXWARnxABEILGOwxH0iRii5vzT14cqxjMTPopHElHiAj
RuPclNpfBkk+Mm7jZNgaixkJcx/7bMkIiwk3mbsQiltNvV7oWbHfPkQT/llnw9kW2j5Wxjp2InaV
WG0TRHTXHe6KWS8QKW2z7L5whmO0mlkmMRQsEwN2tjOqQxnVXrlWmnkmRqeGpOPByzjF48YpTaOq
7vuky+o2dCNs6u6mbhsbjLLNSwGSxY3UHgdtD/9yHIgNXiQMwk2CZGhXh95Ouy9KQ+TfQN+R5wHW
8Oa4FqV8sLspbraD4xUfYGms+Eszd6NzAaUSrnPHBMK/hM9qXA5rVwb1C5aRfNYysQjJy8q0Dn43
l8tVVLvTNY8FN76cm9igWrtFLJvrIfPZ1IN8UBCnF8HFIPlVPySWaMZDsnjSxqZLrdJRiu91Im82
OwvGj1hkp6Cc20cvt8x2Uy4cXXZi8YRB5iWorIOhZr95jZN8HvZeDMc65Bgo+KvObM4zXQvxGLMf
zqZuPwScie+1Qou9E8sURZcpSNxiLzVlUo+Zzl37TnulmbwH5dB6b33a2pPcFKXG1rFxx9KqH9pa
BHSQzHzdg/PMJPDEaYIT5HBOTq/EYoTnCb/Vpu27KbvPKWzGt5V2gDPvtF1XtOXUdYwsZ5jCcs+M
Pl74LBPCI5huvSstseHsOIuNUFWIYF/3LokqjhQIl5vJtVq9EQZIz12arSYmjVf1TBUc6LcNjP1r
SgTmq7HLOKEz2IiDcCiadObhGK0VEG4qvpDSIgHepxnlPFU/OcWWZLRHckYIr0cpm5LzkpWFuZYY
mV82OCbSTVrOmBut2YuuY8oEP/c0YppgfVy+LingRmRehNd428drR2vlTNNdFPvuPZE1Zh1AdZ04
BJ3Yqf204tH26PZklSx0ggojRZecx7WfPvVa2fDYkmy+Ek6CfTOoaUTZAnCghwHHDF0WsnLLSwXw
EMVEp+7nivD5M5CFriGJbERPJoGatxGD292MV5qulcTKPhJnUfgIER6eSVua503rFrhOh5TU4Thi
CIFPKjX+b1L4IfNh2JeJTTaf2HcdPANCS/OwcrrqdKH3xEOQUP1DzyzqSSNuvSaWahTPj6oFyVsb
BJ5XPEgDOQTHuGetgwmxlMe54ZjjXs6lxBKDmPqKsde95rhb3AtjtF8yCrC97QRtMSeZ0aa3Ii/6
52QWzv1oGgqfDR2ouLjSQIJ0Zs67zRg54ICapLdX2lywfy3AB+Z4Zma48DLjZm6VHYWN2SnuwCKo
OHHjZbpZLKeaeZGOhGzDXtHcpu6yOoE5NBp73jSVoOUScAYHHgF/HauIJuNUlajdSLTaCSvyJgJP
KmMX8B7qdGEvqq+061hfxjQfznq8oLerWx0rKw/WigaX0SrO+eqQrM4Wqw3JRRB/rYJlZrxotD54
AdlBf114SoKqzOT8ZsM5wOo8IaRsKJOK38BdVDiygoThna9p3dhYCAvZttNufYEhycdEuKjmtcNl
ZGwSARSVnDvsQE92rSAryDZjb+vKnRCQV52H0Vfe4D5qVHTgb3cFSng/5bu8rMezJHfBvZZpXxHw
NqL8ka8MGCfCxNgILMRuF8D9gOnPhyh4Y/fpvHwbr//n6EqA6y+NLWcfry/Vz76Wrz/x7dxqe58I
wfx2VLXdTysY3uUI+7WhijPnb2YW2/nkIX8BnOfU63JYYQv7/aRq24RmGJJKh8zMusMV/+SkKtzV
e/D7BpZsM04b9uPAMrELEP9azw4/nFXJIsoaZIrYzl46dGwS8/i9WIWYbenL/Nw05njjM6J7gmyt
DwbteBnh9XzFq3aeROGL6/cxw5a8nZqiuE95grxiUvcd3A5SXEWRn/OAqJjbhCV8nGfaoVB3GDJj
o8yN/IyjUg5duCsXkjM4cSFPGAuJjKybJIbgZoW7xp7Acg2LXH0p2sC9r4pgxb5U+V1UTcm0qRbD
v6195fCEmpzmrCxHdVfqIaUucNRDmE1pfDYiDeH+6xBIQwDeUSgY+3c8mXT3ONgiitBKqdUJPRcO
QNIvrKU+u7r7cbKwkUH5rObDAlO9ORXTHO0CZ2asmqz9LBvpjmxCO63ypzht3gvV5VnYMibmM7S6
XcsRATW6NCXW4jZgdIf/wXx2ODOc+x4bCTsREInRr7ADZ6IizpnrvaS8aFe14xDvIdwPoUGoySIz
YbH9WpvGBDAKzfe8n02ThOhU2Xvbwmvo4p1Wm6pYMcVyFIOxASnD08lO1tyCQJQeeIIY7UvlGG2N
Kgz/apuIQt1Omcwu+t41L222uqxDo+7ZflLbxGI2NBoAhxZmdPB75d6wuuhnKaMygB5qoahHGPpR
14OKaVlRAwyae2++zDjHFNg+fVAOtrvgHHCdYnwAIxRXoaWU/RTNOL63VCnUBrbesj0aiUG9FfWU
H8wF5PxeByL/UmIHe0+TAmLI0iHkM6A0vA8uV0tSYTEAAjlNTqOMr8tj25oNmCbEVV473TdI+Wa2
NDtnDgIG1ZxUgIjSQZ+FGQcTZHpU9eu0X9gn0W1guyEzmejOtBfSVugBFQu5P8BBdfP+jgFEeVv4
bMlDI8M5i4W5aU+6xZWPRCdWahGT4+7o6ynzP6vpv4TJId1fK/n+XA08e2mG5KX40Sr4+499W1el
SREHMhuzAKw/LuvKb2usH9Bwy72zHtDXWOtaY/vdMGibn1j6nNWTRRj2m8vwtzXW/ORynCcNyx8Q
mUWq+QeYYOGtytXvayzZN0KRIEPlL4pPj9Mtn1rkdvJB7dbum9XCmp9UeXqM8Vxtmjl5qvrx4Gjx
hIuFGVupztq5OXYnZp8AREjS2fWTEBTDlvOTV4MrqneM3k6k9Zxo2m2y8ZpysnYz0asUlcsdZJ1H
/Px3g8hYPIMlBK0AcnBo2Pyxi9z2dnJRR/HxzIm67ijPC4bgYlQ9nm6fxCRUOcKJVY4S1e+VoV/4
ljDFr/0w77yzpcHTzrwbBPuXIGM+Uadn0aSfi0EcNQzswXHeWb3HRErgY0ekPfIGAvfYm6puuolF
95j03htmlydyYx9jkJxqiwNkalkPaBNHIwDMcZCvdKdxwNSrJjf7B3P0LzH9hD0xEYhIt3PLb9FL
b9NPLUaCTIV1kr7UhbiLmTeG2u0+eiZGBRi3cy5WlTDRMoJra67GUC5UE9ZAWCHqMT1JiOvFFZKB
lXh73U4XAObQbUqBcy2N3xscpfgtl5Ag84Fsj00GgSzVgn0vagmIMp6HJ0emU9y4a7EK5YjJZvKG
a7mA3su9C6otxLGX0xZm+sk9YOdtkAZPXeSqXWRhRvc7JlYm5aFNHoSsYflOaz0c1d5wFOucQY45
3HGCV3tGZdOwhbpqH1qMdId0TOezxB3So7ZnlaTYL9TBOF0ucee+Yyqh5QLWGIyIoz7Rxi6ebeMo
iCJKDSe1LRrzKujpuG2sAWNEQSWSZIizy/wiPyE40B45uaQJbsi9L8mqNWU6+P9IUv/fukz/uKlo
XTnfah44KboFxO7vK+kKf/zpf3akwwZ9PX50+uajH4vht2/x+jf/r3/4Xx9f/5U73Xz897/e6rFi
433zEdOo+vOS5AncjGzh/nwl+5/X8b/Ox/7lj3/u21LmumzvcDhDLf/WVooY/22ysf4Jojh+Tpa4
Ndz/w2DD/SQZ5nqBLXFful/3mN+XMjCWLH2ozWQYyM6uC+BvF+G78v9XxHOxarS/r2Q+tlyfLSsm
Xd/mn2VZ+3m3SMVVrUAQ2mE7xGjkgiAYYjampYWnsCV2LvHeHX3Ot4EoONV56gj20hDabr533CTf
u4vQR3PsHVcL+arehbbxn2flN0f9X547/qeK6+KnG4u//u2OshyM8bjoGUcx9zKdHxj6GOOJc2DV
dZi3AMr//eHIhA1EBKB8JmGBwzzL5c7+fksZQn4iOIyRnoc3niwk/X9yT3k/zwUA4oLqX7vm+B1N
nt/rff3jCaROzAGcuL/3M2swD12xBNCGSnItY3GQdmFeldHk3mqEHzfM5mXg4UWLxdZqA/0eG0yo
t1UiyxcQeLYPDSufH7slUbS2T8Yz6VEL44BK1EOX+cRLyS+qC2fwEnlajEPHtjGYPIdIZWe8TY6B
AxOJDAzbWFYV5CJMjbTBZQyDwN6PwW1GvQVxWEua81Y6Nfmaicow+0BfSRw8mKnB42QRo3NXu7nZ
7Z08ib5w4olxeMXlrHeiGBVqd1+kn7XO2nrHiJtXwMST3fkuecNtYLhuHdZFUZi0BYxjFqI8zlk4
o8Q7NFpadYtfvMW6m1Zi+OzQCTKfNAq/3q6nnzLftDEB9mHjz0rF50be4QMzq6meQ4VCxwReGVaW
Enq1s+rLD6vZ99Xix7zC+uX/fXHgg3Qt1h4J/YH5C6vEL4uDaprF0sAAUrPyL3PTJzdJyXjzN/O7
X28XhrSMjyR5CIz7tvnrgTUoSNlPlgCRkNs2hVdOW67h3T45muKFfs6/fk+/2sqlWFEqgJY4BjnA
KgJ73dz9cEBGO8Ksl46vLNq0FIMEKB6p+C5f0iDoawhXLIcnQV1Z7c7vPRweloeDY4NM3inylWlz
WvP8rTbLkKinrJOkJxI+tLb/KIZRivoxJhtcHehiAHOSjzWlhjHsamKKOpKnLLGD2nh9r2cko4h7
DzcX6U27xXq6sgLnE7ubiRliTGSrRqq0OQ8oFRiubIwjDzj82LbIabBVuDi+3C0LjVbA4No5CMeF
KcMmVqmQd5FCS90UnWOv1V0LgFBTNl3o4KsjiNUg7R8Vna30iZ96UxMaTWlTXUpB/btZJv6j5t7K
t24nM5J5GtzpUZ+aJLOXTlO+krqGPBA6cz8Gmbgnym1UEqqvRktgECni8w7Ff8FAYbXN3EzjtsaB
U9E6J9zLDr0MT/hizXC58qV8pX1iwb3TrpuXfvYMCrTsho1iYJbu1VwxgDlJvRShzV64BPio8vx1
IHkJLWLyUrldLD8ny+qKiDwEZk0KaslRvAjKddV2zBHMKYjlfEji0CBmXMAJtm6WhZkyMU+0cC5H
PV70dtm7Zx5EAUirk4pOejcCqUdnah6c4luT1nYhaP6QwJ/NyRb6TbVlqDr7J05jL9nW5dt/tqik
KI8x24932P1JzBsxJhtY7rn9sExWv06pRgNvYia9YZfQzQrqySlpQkMDz7Fo9S0kisGQXAoOR/Nt
E0cWxu0Y9/PGRB+m7YggBmEE4cBlVxO+nW1LNI/Nb6dj/8Sucv8MPli5xgGobziGFEF6FV0xbQ5Z
6yVoINiXUWxVa1a7kdRvtsEeLjD7Tu2HYpuKRi0RbSYccgnfxsVrTxrUnOPOMmjoxmDUkMEs5+UI
u7B/JgO2oOD9aMRi/HxhZeBlT8hVAGqWtHTB/pwdc9vrxX2w5ULFtCGb1eg+7LBaqY/Zt8aHlKto
hb4Db5MIspPWJHfsnEjGUo6gMCAS9bvCmrorT+Yg11WxVBVANZ1ZGzHKKQkHWh0vB7E4bx7X+KEw
jNg9lU0QpFvG5FiE2IZPxoHddGJsXBQYd4vrnU+jsBgS4HarEe07q1K32uzLcd/YEiSKk+sUsTqu
qhBwgaK+RWqyWgPAi2NShO2XggUG61RdcUxpB7e7X6Qxi11lM+kUzIA+3FExmlW21x+7szDiQ+D6
nbvVPA8/+BRzP4x0DIM6yI2k2Uk91Q4qE5ONmuan7AiNA85wUC5GT9CjmMF0r5JeOFm1fJXWWJwb
Ws/idFwa+WW2Xe9SmXHzkSx10+2M1naJWsFvNPhudSlAO1VUC0AQO7/Hi92d47Cfv4xEJerNbJTR
Y1NOayV8laQyjEXDMrUIZd0G2HZvNOfHGsurA6HGogpahwz//cvYzAkAFDFhmX0x+Aa1qLqJ36rY
adDAcs2hg/NOvsUqXXAikvagtnQpcv8RW0+Bsy2T2NdmHdxQ32QyufZTojhqmkd+Xe2Y7Vps3t5H
PB7zjUHZ3Ye3uMxlPQtny6YOChOhqZjkGSPcWo5vwG5z5qJti5cu4nbl7xCklWfQKKnv62dmNUk7
Qy8OitIc7dXJ7tQHRmG5tZxGFsNVIh5DvYJBXGM6aaGEU6BFQbIRsoPHvs/y4BOnLQP/NKea0sAi
3jXXQL9VRb/fksGBA/R3ufiuarYIYPE5oNPY3zWB6z3DninlETbw6iNlOugyIkz0Pew+eIsCIAfN
Z7JLj4aq54jPMD6DIx1nluwOVf+/7J3HcutYmnVfpaPnqAAOcGCmBEiCTiTlpQlC5greezx9L2bl
X52Zf1dF1LymmVJcSQTO+czeayNtBIvSo3lj58jwsZlnbZulZGG6Y12a1T7SqQW8gAYv9MYgZhvW
R7b6PLad9qsJavtb5vBUV90cRmfCTZXXaUiQKRgIc3+SEKwtmmNM7/sxzR1Yqm2NBwQmIRGKwu5l
7+Zl1P8UgtGIFyrgATfIB5i2Gng2+KwCMdXrzKjbHsJFjC9lWIIF78BUs1TR4OHBYkLTPK8Gx+H0
j+eleIzYyH41ECrfnKXrzqCarBfUmupXEQQBwfRRW1H16At4mUzY+PmyVkMdCVdskB6ecPaPiFoK
WCwkpL0kFrAf13RCGXss/cbS1dWEbSCUCPQisWHon4AzhFhJMY+UcDNGlVpRu3PA8Vu4ABKosZiO
GCrKw1I+h8gRHzqe98YNZplemxQC4KrK1OA8dU42eg4q4VvE8KQgM0qz8a0KBwkvhtVX6c0jOSqe
kVf5Xk68XSsW7iweuQTTy5iQS0Y94ZTSjdOou2hslGAsmlr2lbNpIsySMumnHvriNYWH9m2nakbu
aRLar6zS+PAJIsUIHwU5kg9BIPx3FsmWKnKqZqLfnK4Q6yydzMelycyPjp3zW97x0jE37tgzqim6
5o1UiSwm43SJJpKOFVVfxXSdkTcMxfCaFwGa8IZTe4PmEtbMglwDsMshHdkwEjxPbh3lwaCWP7k2
WwxvjVbcTbxl72Vl6V8SFClULO5bXAPAK0IvyXWy3PMstYZjZVtZw52O3/6CjSZ5HWgCmO8i9vWZ
1cyZZ7B6q3fWELGBnOohazcEF6TZ2kltDHttkFrFOgrslJB7WYPSEVW8aKhSoatv8csoQGSXtqpe
gF0FhjspRB/eTxFho1gSxuJBKjo40FFpp9pvlKXjiUQvNTV0G+USGCwksWRo5GmZjdQ+iwDCGBF0
MF/QiN5IfRRmZs3yrt+mdSKwpPWAmkm+ExX+qpc0pqTc17LKwR7AAQjRUANqleOmLwbahVtaGEtX
5OIRpNAQvY1blgRqHrOK5RGT/lxYSUjVOAT5hYT2scIqQhkhXD3D+0fUSJamCcxQqlZFd80sFspl
XvolPdq9owQhc6Z2ib5FIzOoAoWRWJe0QZn/zSSE3wcLchwb62zmZNyp9gAflvhUvGG9u4yFI1zh
YCnbVIFoKq+sJ34LGdszrQyKm9kC39vX8ROyGPKyvaS2k/55meulfIp7JPfgGFI1eOyTHEHXKmW9
DJQb6Wfj46pIoGqQ4GKLaxzpprBWTEYaYJ4LzUfoEnJP7Y2V0OIWZT3DVTelS8oIjxOybJ/mpoNl
7bYRtic2vsoCjVoNjfakRGVUHIu6GcZTa9W3UF+I5anFqHOi8UV71NTqua8NvGE5GzVyGqohEA+i
BXhwyklxFYC95+EZ/w5nmpYGhrlK55zyxh6BFWhBYugv6LnmH/wukBlUWMMwweJaZH4R6uNri3Ak
WMvJGQ41ujh7RWjVSHmiN9yGeGiVR4XaeloVCZ5GINc5qTb4EUR4TIAXqxyUM87AkryyLbxjXXcr
exQMfkVVe03b38CLkZEta7tcZLVzZOSIvTbWqKZg7jaMkHX++DxfgckZ1VktTasxLzHL96nsz3WX
6dEa+DYL5bmhJPfiXDGqfaLnYbxOnCr8QUnCzRvZhQNurWibe1Xm8eLPrcxxlgTorrDbZN1lQk46
ivKQDHlocHVbeFgp2QlFKEYMKG4dRLnuMWnK7kdN9l+CmLzvhb43fFXUOn7Nqia8hqBlCQ9lI9Sx
b2mbCcr2NH4LFRANmh2DA1sKSPm3hMZ+5lcv+3VuatzeBY/2L0jBuDs1ZYp9m0ysYZU2tqSZUGe8
XCwOmmk3kHr7NBl694wpgxJ3RvyB432ITWuFqW282mVJdLsx4UzdRq0Os02h241XI1qys5ZYqc16
MgwfVeAdbwvlEikZ3BCKR06WjsEpUtA8ZlG4fC5WAoeNyT9xWWWLnB7VzRQbOyET+6sOrPAamPEU
eEm1kD9qNmlOX8beg0spIVKZV0RDLfSfodnfh2a/za3++UT2VGbf5fCnudlv3/H7ul4lLlK3SPpB
rAtPldX579lA7PE1/uM/1k38n9+3SsYNUUEi/E27Rlgc5IZ/zM0MSTClpd3GF4TG25xR/87YTJPq
X4ax2CvRnzI2uw13rZts/c+TicnJ9Ib3HP+NORyGEZL62mjn7pqktYIKbdDYPOlVeIGcBNkmsbR1
nPbAtkazO6cGiTN+GZtqu2n6mDks9KBO+Iyf9RcMWc5asYdvvSFNpOuSeqO2mCkcK6TWbyf5rII0
x59VHRpYQ68JyoLt7AQJ6snC8KzCOElTcW4FZ7tXW7tfNbnyI6pxOmnm/GC21XcgjIFAQnVC6VI4
Hcswre0h9AR1vRj7iEwLoh9E/7SUeXiHCOzGIdZH9SKJZys8LRxQNiUqMcYb2lml+yoHdGaP6aJl
2J9ws4MdgPTOFZ8/Lvn4LnAzYvqC0EixjkCc+qkOZmujDY7qa30JWwgsd89iXjJfi5fZcRuznE+D
qJ+7mfCjrRBzcF+ViN7WwwQL1I1uTusiJscDFZSBgjshM4QE9/CctN0Tm3jxQqaRcZzMtilIPWE4
/ht5LNSLG+4WexPLPUrsAsgfH9ZHlpIUvgJdP6z7mgFaNuQZo8YpMNdpOgVnQlqqT7p+CgIjF0wh
TMPvkI6fw0KPhn0TIoyQ2LuFDyMyV9aRFUyPuJrkFYMSCHC8cNqXKovEM2c+HGiadbsPKFndgmI1
QXfrYInsgYZ/yNwiORMd2X4gsP3WA0vylRyDnBG7Gr4i2aS7hLQapghN8Z4GTDApWxi2yMZCeGQq
8jB0qTxEjDbOXQr0fTc6ZDJZYy4bz9KNp+D2w6O3dbuwbeCkAmJfN0KY97NzKcMyZE9fDI6XdjJ5
Fw1hKBk6WkoFcQJZOKNvq+r42CZO7E9Dk7pJao7uvBh84hzzEOFJrgvt0PQHXkX8ZjfwJ85evFOx
s+kaRkkGnu8NzfthKu2X0OxKL7vFMM1q2a2Yw8LojPsN3nUvJEvBTIlXiR3DXJdW4lHSyi2FEyDQ
gHFvZ1tuYdFimcmGONjItfH+Mjk2r0EgroC4mbBMlacTFklVbCVrhJXaqrRZtSrqEnj4nd/CaRFe
XPI0APmetxWjT682hg3KaTpgTZibIaBdWxZpeFOlxrsqTI5jF+yd9EqbLnfEIuTEJiGl01sJ1gyl
8d6ujXBt6r2y78RIREbqPMhobrZkndWrrs+ER3R458spe9ZIgzU6LMwsoLJ1WRnGGhJShHoSVuvQ
tVXoTTBE6GcgrVr8EnzI8wGT47md4/M8BcegRDhaDiwrVQY44dAQoG0wS8+eHLWIn8CfxDsgTF46
aE9g983jUJuI69AercJGDCxDZYd2Mf5ZEiqoxh4/F8Sdm2xonpjJCDS81hVR/2voDNmpZPs0I/Rj
QtnYeXVz11zhoEWXop5naP+pZ2ezuomRXX12Q7JsQz13mK5BeaHS6/xaodW1aJ7gShXyqbG1fFjh
n2bQVscEiKbTjwxulD6qCDzYPa5BH+r/TRNIl+2SFDhsKgCdt875bkFnL1xeXmoUBKBGdJvMZE8z
VoeU4UdbAbegcjkXtu51mOFQtgRHynR6nTaX69DItpOO1VPvxXUZlOWqQEt14zH81Y9VuadXG31F
A8eRqbfEjVmYlV/hWL7T4mz80APNPADl87MqQ9xnVfa6F2VfnuIRgD0tXOw8o5BfKL2VLH3AZzmB
qC8meMFFqoeAK6mb9BrKmpBpcuVBEcRqduLNgCa4K3m419NYG9e8Zf/i5l1l7yGEVM8VsfEclBHb
wg1gQ8dmo4D8xxaUNUIBEryarExT12MDCwXTMphR3o1NWUbaDtt173YLhnR4IYJhVVYyN+la8yMM
o2CzVJmxFlEhfatEah3YC7HyVkkUiqHkAnKY1HrVxTAArDBwcvbfzK8yNFlcfH1ISowl7qraqY5K
TnYYE83lHum3cewduMGOyiFXDWOI41fAb2sM9Ayloej3cWTdRltjbEjQgVb8bs6Lda6nHjypzNNT
KNPAtbB64vaVpzZtXsd5N2T85NJsfF2jxSzN+FSZ5gViYblmxomGIxuWQ8o462wDkuMJDJrG1Usy
B7J0CdzaNJCP9qbAaY9VdlPwrHZG5TZ1p7wUQahgkG/LSxZqElL6HFyWlvMs1os1mnNP9B39u1ke
41ryrOYFmUcQAhrmCOe+qjcpoR76MJIWnXHdKQylpAjXWKr0NZEV05Fdf7Ip+l5QHDAPULRub7ZZ
eH9DxWG8e4in8JNOTnfjYVD81nKarZzoFbRFIp9o5sTJCG0TF0fn0Zuj6g5/zIWNTbXXM6Pb9ZNi
PCRZ/dOm2s+gaeUR0Gr5RetZeJYGtbhP7ix7irZ1CcVV8uTd12Bmw5VUlocCI8JqgVF8ZKCKtLcV
Agxfkh8tvVQvhZkne5td3C4jPm0t8rA+o/KtLkpGQ2a1ufap2TXjvCIYNioDutpJjFNsOY9OMZdv
Qqsj32wNnsdePNPSLyujrLi/4mQWq5aGArVc4Pcpy49+quprDePwIVuS8HmeWoTCXDRo1zoXHEhw
F1fYjOiwMqgftOudad4PEyGJBue5Lyw13rIm0Nd20mSfg56Bqp6UBhvJSDdmtO0J3d9Rz0dmiSqt
ux5FH5HSVA+qOiQPaTpWB1Mrdd77Ytlh7qNc0pLxpCPpX/P3gMrjmG9ZzHvAhxSwFJyBYnJg2cfA
qCq6nGlP25UcVZWLPMblhyIlH3akRGVf7Qhqtkxncny08akqreeENclt0bMftEbjTXOKizUE0Ac7
CxNyVFhP4+iM5wIN1jnKiieNwA+GbhY7LeZ39N3GPcb4mCyeofRL1SHCm2PlwbbD6QCnsl2T7TSV
zAhrOrBxQTpf6wYTsY63Q25jpsSHm8HooesUZS1xNRQuCc/iUEH1KD3AMeOBFwlrnmmyD0+ZrcRe
2TgfS+OUr9qoxidbLPa467JoWCt6tnyAjkhtsIJtD3U5lPcmgmwv66bymQxb4zL3jr0ymYftEeo+
zUAcfJ3bnNwjzsUGwvLVqTUcWxVOh8d+jsK30YwGYNFhsa66FlFrk2v1qkLrc7f0qBcXexp/Kq0Y
7getYOxbJzG5s84MZrXPvwnYqPdk+kQ/S2j+SvI+ADJr9n7T5+aGbUp3RLxp3ne67NYWJ79rWFU5
e4CZWCwy4SbICS+fz4qNcTSqQ+XURcyNPTOT1mOS3T7wZOQQVEkwXs1GIb0BFdqmaIUu1+wcas5T
JUl2gbSnw9RJfW+10d0U941v2pyMiqMwmS67ZVOxXr1bmlp8pSYq8U4v88eiW9of3hFCgI1FjQgV
tRJmxGyC9yCvXqbScpMGKG0nOZuxFZnPXT1A0lCt6jLa3SfAZ6RnIeVCYoGnURgAerVS3lilsn+q
HEKuDBsIt2lPawFufGNDgA8j+ykc5k1pqDsp1D20Stu1SyvYRgxkttXYe/BUj8j7a/6CavtY9OFD
3ZXM06MT9x0plAmBX/AqgELAsW3v7OyWLxF11jZkEAd0NTK3GLcuhU24IAKrj9JW7uKsRe12Q99W
ApSlbPIAOwgK3pFAJbdG66IYLfW1sNat0QFnJb6QicAOZ8qpSXTWZ+3Q7kpgOnue4/xcjPro14MS
uxpff1A63rqwybSNAqPb61XLvkYhBpo5cJjCLUl0KiPYUTNo0w3jb8dn8Zp4uHEArE7gGaxoepZj
AZiJwnUFsuOokOdHSIz2BYEiIQBOXOdEQh8mWGc9TbqXmdlan8Z1rUpQ6VQbhZqSNGpF6R6jyo+W
VPs6Ckl/pomAU6DnD9FSB7t5BNE5OSHBVOmQ7bu0TVeIvJ19X43hJiWUGQUeIu1lKSqicwKoZdYY
+1IDoTvxfOtpUPmDXIpjyIID0TL4I7QRn1rE9Jn8buwvertuZDGQqTemx7rXB7drWMncyLfMaWbb
dOdu/MDnk5xyRdHPnMQvRVc3DwX+3a3oBJUWoIO9NRv+siB14Iu40LMOEBHl8bGi1Vs1mGT2oO1X
tgr+tLFwGzFN9svReMxwcvFEO34D/6TUe3ckEiKG0epBMpg2deo8d5wnjq6YR60hZiQ3BkyHM3/4
JiS3tpKRvmv0Cc3kwlIrK1FtQB1Z/MopPsH2dPyVFSBsU2Ef0WkFZxvTDs5CjH4cz1YwehHZ3Fz5
ShSd0KMTk9Tq3YZuyQKsQgohA0aizxnKSYXg1oZNl8+clVkfmAQ/m6snQ8eXlSM0952227A9iJ4y
Jc3enfAUEyMASdkcbf6lYTgU6Tx6HfgdN0hwBRJdes8dP2xmoz4yI/SntoKVIwLfCflItIHcCEtZ
133JR1o8yTrhigtjnRql9kuLUk0de2BzzmY0+Tpa622mI19vUv05S5hbIrhJd2E99gdWxCMdJ0tQ
DHFcilQYgHrg57X7yUo2IgXFby0JboBooex2sseCCAdFpcwP8sAHvxGwgCJHtGXYuwbxvo9ZjnjK
iDxUFU3KMlQQcan00XZJ2ElPBj88Z/5O4HvRi67YJ7MpyVSLpb8gil9NCT4ioRUX9D2NT+6u5UeA
yfw5aQOfhXrHya00azGX1JsWtTIEnbCYd8mUmm5M4BSrkOR7ivRLa2xyHKCXkD2JT/Zd5Kdt99pU
WP30XH+v+d28TEtNb+RoODr5uR9+jfSqALEkAAuh7ZxE9chy4vatXlNzwIyVv6dJhcJEwBvORqY4
Q+WqhUlcW/6uWGLgW+iERd4/pWUt0LWCImwNFLCnsXfuYtt80Sf7E1VCvEbHD0ZUmgfW+yk5IIRx
zcHkOpEGLBywLpIgScfdLDv9thNSqqQhUnJxIIGq0yG5TRwHuHssNezqto+mhcB+tkJMMvBCl7ML
1gVZcC8EC80hP0SqOnu97K7dDf2edMOdtnRvlgC47NTjwwTVDBAi0o3JxLPhxChX1HqEL4NEWQ72
lU+n3fBXAGrN3KSPyPvL7GW3mHKdGo7hW1rXMT9omO4zAKOciDQ/Kku28NZ8w8WZwytvxF0conKe
yIIXQNFHgTN3mSqG5dSpjGvIug/YXrlJ3h6y7tl20pR1VjteBHMrTrwF/YtWHjIMf4zNwaKyQlx2
c5krq1oAE9NyRDRE9lHOtA2Nipm0uO1QcFxnTupCbffAtWwEkkB7MBBfoMCf82o8E2xM18e9ad9i
Iu18dDHJjHvOm9Czxum3Ud1hgI+SOz3D/5DjF+XnY6yLE9hSg0VA1HvY1NgmzzVW4Eiz1zAJDd/O
gcCJAcR3ToRoR+B3Ow5HfMapr8ng7DgA8KLWrj4rQcKlPlTx3VQlka8oyU9XZsBecertcS5HnoNQ
cwU/izA0lIOosTkyC6maq3wq3odopNWAvO3GZMbuNbaL+1xv4bC1ypemYidhTb6Qo3uz5lQEMIKS
z7fAGMXNrkemqwn3jdw/OoC4m87BAtjQGVmw0nSkJ8r4W0eqP/DkXm1QWHMadKSHILvGlEuSqoLs
IGeujsxcPFpVcBozc4119yuo261MlPucjtxHH3QvRxbM9GH3TdTpB5HNuzkPmeUXcL3yfD93zSaU
4bMwVWRMXbrR8K14zVKi3WAljEO7IVfCAB4UZCZIN4DoZftixrOxwZz5MJmEDy5mfgGn9pnZ1S95
2wwHHb7nKBIoPaoagrfI4RxYPw5R4LXQvWJa7sp8Ooaa5bdkrNbGiLOey2GZbznT8GwQjSWqO0Q9
mkFjKdjIcUwIGuCVs2hvuqYUIGSVSxvZ79kMSV+QWOBNbFmr6oKoeFolHFw3WgCjpX7+GWrGHGCk
ilWajx9zFhxMawIA0NyEYQ68v76mRhJTsGzzcrZIidBnP0azuemH8CNjecEii82vgc2l0bdVgnNz
MAbBpA6lTISACYRReG3jlIvSVt4GOwPB5FwYQd8sYFns4WLe5JrizfZt/xzB1Eq6q9INzwwgxpXE
Db+aChRMBvoG1r/w/AQyeDdDd7dN5+LcDdKdrJe5LH9QJnDqWDrYwyi/OGYRg5SysgukGPyRWlZv
b9nlqwWVCfNgUtVnYkQrgIAmjmICaYlVQJEio2ZehUoDdqs79VmCIzetf02iew6bdjMl4gMmVgt7
0aYxMgQDwdjyG+Yuns7Iy+Xerr2W5CR3mO1zFk/vjPo/o3Ii/DOlNoy65GuwkNOheqq8MRwALSC4
v+n9Uzeo58EtRLeZWf6sbAjAXYjzdtGae7tl5x6pdbgudR7xLOkeMoYqLk7xEmeAiU0WLwXTzBoy
gcYIOCDrgxhGpVwhxXjCZPaeGjclyxTrj5lePdOgOV7Vm5AH0uSOFM6HcjHeu674sgijDTWWo6Y+
TDc/MksxRi9uZQkccbr1DSAaZFZXAWyKANCP+dmciYVEuR0TJm/F5OkUV0ioMQNcgVE3zbcBTzMG
VYah5Pq6A/8ctr9kXo3GFK5V9CdrvUklVTkeDH1RQp74GwNDCXhuauWbUGprJWKZu0idetfSoSqZ
ZQLUtmBwEonuJRUws0KdFpydNZvOH0MZDY6/kjyDvM7cPGCiGKqK3zM0pXM8k2hPFkLYaasFGbOL
wEvfRAnMiTYBCDHPsGvHSvmxkmEHpfYX6jxuDiyLU7prrP4jZIntikV/ji0BH0qPzugxAM5Ffj91
h6zllVu0egKdNdZuyc1/TlnM++ST8d/Y3IKu5x228mjeRKrtrB2GVS6aSYn4r4BYOqX3jCdWfceZ
Y1S7hACC56hvDvRbnzTS4zZWj8M0bOF+XuLQIItpNiAhhLdJcQBiLly12a9Zi780khsjObz2IR9X
/REL54UElPcBk91z3gFOs6zF2msq104Jz6GryWQ1OHzcaO7TbaoCP63JVvNaqwCVuGynznyWwvjs
OnR+cNV8VkkYTLCTLAo3f/nLpqSqbiA+HTe6aOb3DqLdKk/EK10jZMlJSE+pFzgACc12FxYNopvU
G019j/X/iwwg9DD4GPc2AtNtCk1gZ9Tsv+kqpG9qI8K0ofpAz4apPW+uM2kHsske7VG/2pXySvCg
jRZUKdeCzIh1XVH5SLl8IySvTwGUh7Ts39nYDu5N/0IWAQmZVhSk6wgRxQ2sCZhzsXEPEfd1YJJ+
IILoYOjOsTBszY2t5a1coEAKAohhsXIR5sSQ4E5V6l/WwuodVWa0aUx5NiyRgP5Kr1PfsYYxNASG
4WMZkPjRG5cpCS/UfMBIWrJSUAb4MFXPXYl2qpAxiRZqBbh4gDxKjFDu21QXKyUh7cyJKcvkqF1h
SMEitaKVTug3HLsWaAYVklrgY0xginpRa+mrySQtTbVb5z5iNMFIeyzPWd1+/mdH/PuO2MZd/c93
xJe4+/ogMOb3SM72T+6d27f+fVms0Lj9jS3s72YGogj/YfRW0F/9zZIqphnI6IaJQP4f+2Kgr39z
4CKRTMDmGWq5yi75/xktMO+oN925wzcJTdr/FpSMn+wP6nxyPSHZMMNScTtaAtfGX2wWptPVSKuL
5U5OpQJkktuR5hWJBJvUkBLQ/cMf6f8wA2gYRP7y79nAlyDsOzaMJDqDP2+nmUJPMagUcacQewa9
2MjWAsS/2w7m3TKKd5Vqa1NSpm6V4JLnr0pIg8G8ad7+6x9E/HlNzi9+25ELKag8kfHbN/bcHwX8
5ZKb3diW5V2FKbm+hcegaKqpAKfoULcfLeq1rR5H46o0Iu75Rv6E7fhQgH3yjKmXd4XVXll2Fttc
Hx+ZW8F0yA3tnj7e7xK13IRoyL260Zs1ucvseNhN75Y3ygXec4Aah3/96+i/BUz8r82C3wfhARgv
wHdEq3Ii/QU5Vck6yuVUixOZgyFpSc2qn1eI6BC6xu3GEPte9Y1sb9B1d5um87P2irS8uTjcMT1U
Xh/zjPmr3KNPbJptW320+ALEmnXfjboj7+o0XRGginvymMQbTPgYHaFSsOoMcW+vw50J8x2cqHGf
440hag95W7ER3/BhUrzWgNTvRhKJCj960ShRXTRgMb3QfAKtONY7QvLms1M8m8gc9fKr0PYmTgFr
Z01rFMiBX3L5I+xmZTF4jrplntDbWwwJeeQRdLdY9EiYYTaZyWyMQYwbOW4MFvi+vzThxrRX2bV6
st70Nzoy5jPWxRlXpH6GCQ36C5Ng+jiQzFqyUo7Dxtx+hmuHzSBLjZfyqrwwDFbx53BB5GTJ0Tdj
V10PggkXOYJu9xUTEBBQ/3r5ofKC91r12X2nhDpLyuvtTNSUthKn5GTtpGc9UP+zxQh+tdaGICUE
COUh/ORTkw8tv1XiA2VlbWs9ksa1DbbGNkJzv4pO8csSIvX2l3pHaqdzHp83wck59ofgjjmWfCwP
3SY7Tq8OQ6tTUVCCUWN74edCyebO+2ZDrMR9Rq5nQpapO1Un7L3TtNUvgwK9b+V4Jjzds/OWbZXj
8pZ/FhC/tjmh2pMbbgJXbMefm/n2ChXedY7OLlqrXsuC1K3e5529mZ5DF5Wra675HXeoFRkqZ2tG
jlG+Iv6x+kl+MFAlPwWXlLpjWCv32FY25YEx6o2SfUlORunxB30rtkhad3XnUeX2G2Sh3+mufJ2T
rXNvH5etcxrW4875Ndxld841ByE2u9nd8sFr26xDfVUPjGVX8QUN/bW4spNxem+CXoUegL3YSAAT
boC/H2v/8eL/t+RS+ue3oFu23cd/3cdffxJL3b7n9+vPFiRII3giaYTjFs8bPqm/q6UUGySnI0zc
Wjf50+1e/F0spWl/4xu4FTGm3iAk8n9NhhIZFdpAxxI3zyvH3L+llfrLXUS0NZE9IAF1qZKb/f/d
fUq+oIOmYd2MJX5/JsBERSFJaPYKSVElJPqZRUSUibtGCJsYWDPyMpbCK1CN5WfatNXbH/52/9fl
eDON/eEMlxahPhZ+MoMcIygvfyUDLCGas3RguT5PtvbIUIb5sdkyb9Oq8VL0Q7zFq+QcS4FEHGBV
8FKwSLyS2LU8/uufxNT4yP70o5iOY0tsHBAMUeqynv3z9WiWddZGQO3WnYPYC6MFep9pKHfFHGoH
tjDfUZPhRWePH7o2LfR2msr2YEeDte7xZhwXWWgXGSBnmhddfxWBIrc1OLXNTeZCwkm26aOO3jHO
c4d9TDhtWpPdR7Oo9xDFvwLR0vBmQ3800sQGHZxDKGhndY/5hU5N13N0JU2M9Jt98r3FiOVO5JY8
OD1y/0Cr6ORIdRM/+mSY2zztgwMxM8XJ4Jlwyz47gBZvt6O6lMxq83476sYX6vbMBR3/zg+i+wqi
mO+hWwp3alkQVS2KqJAkACPLDqw9jOcM/PEm1vPpIwXutZmiuyyzO7dW9S9LSd/MRL0bo+ppHDpG
PDahdaKIT2kZZa92UjFKqrToGgYkV5D42a+cVpPHhkCLlapBjB7bpj0tNSF0+kgnnLKJfCpGdOy2
U7S7Ni0lXZ6m75x5mVbxZCBEKgQcCaDNZ2csjS+7G+K1rAhvW83JV16j6l/NtqKeyYgbr6OWKPz9
dOAsDA7mX8VCyTeCiWMwOqTC7WJJcLAVmQ1xvmMdZ3se3aOiRTHzdocTeVyOrFr9dlBUVxmeK6m+
mhYfXxXWzoqYBBPuef6pzM2edNAfYFrvZR116xQFMVdtp/ohoZ2roSqbQ6K2pj/3dsHUN/ty7CDx
HI1Vu1OOu2qmrbIH2Z0KVLjbXsYVeEsjWUk5HlRCIZ+wXjHfNpDUJkvWecNyy1fVPxMn2LSTpu4i
IXMPCD9Zb7rIHi0A5Nx+9THKospXqvmbSBRzXY1kbU5om7aCeQkav+gXey+/nPFOtHR6gvGAX1Up
wXpp0vlBKh/YV/crIyPUVFElwyc7d7PROuuE3mJxByW7UztVXadTdY8/E0G+qjPgKBv1UmX4rTa9
HTibUDeNyy0WwUf+4DzRCvCRIkOCqaFiJ6jbIN4HsaqdyUieLrHeFbcYRAvWEJ31pciK4Vh0Y3N7
kpvRWIMXk9LtBSocr1dM4iSddowOJaeJFwt79IqiYvYt+vkjVtX0yg5qq8jbMwiBR7EoCEpdW49W
ajIOdAZiLsrBRGEXo90DNN9Wxa1KHmfu8clAEr+KqnrSrmopMfI1ZTOXG0uC6dsaY8WgurfT8xhs
Jhmmr8VS7mSSP0L5v+loQiZEAVtApkdol5exdRe5qHxphEoEFvj9nCydGxJ8uxG1oCRUajYJRik+
Mjoj+jI4mo2M2GYHuUU1oVrkFmPHke85XqRfKsLtK5kx6qOCw/OkBzlMD8bpNfGSUNpKgTRDIXQM
ayuJFI1asRLWiK6oJyRd1tgG68RWyx0G38izsm7Z6kSi966cIsTiTrK8zDkv1oiM/GmOTWdrO4Mv
tHb0xRhbPylp8JOnamP7Vhb/w96ZLDeOpNn6Vcp6jzLMw6J7wZmUKFJjSLGBKVIRmB1wdwwOPH1/
zBosq++ta5a7XtxalFVmlkJMkvDh/Od8Z5TPOYmZYq3GJryj25mpxtI500NSjvl+JGDMBNqnVrKg
w5N5Ryv2RjLqJAnaoy6qCUZgeNOE+Ibd1L8muzYm6N/ySgNrWca8ELuBPtkjOcqUZtdkCuOXEo5w
TLwzVow9CNeq7ifKBsBp4o4Q68gxlTtyyox4yr4Mtx7fzZr1qQvOneCgi2cIrSdqbecljcQ9Flf/
UlGic40DjFsc7suYXKPvvM/usi1k609rRfPmb1PtDGufLq5j6VH6PNFzs/IxESK2JgxY5AyWpTRw
TspBO+vYxt9OvhipRwwIlIR9251MUnMaAEfgjW0H56VOW8bdctQzPpIoC+hjUcYwUMu+eyZNxFrN
TIC6WaT3sorq1zge04IBwuBiYKVY/rf55lhS3JxWC+Pbq8DXf+UrY65RnyPtwI5B5hJYa8jJd85L
gkf7xSJBfU3iOjjCyVVrObJg2Bk+Nj+rhmfiddMhsJPmOZub+tkNrSvP+3TEWVudB3+A/7XQeYkz
LMq2hbacbcaau57Kuj4UZFH5EEX2GUA+3Bs18gUfl+YpDPE0MN6gqrOso/g+Kb1jN3lIv7CCuhe1
SO+DeSBDaMZLTv9cWFALemfOuGeODO8G2VOjntORbiPi+905yv3wW8c6xChvaMvzyFu8trIaB7WI
Av0i+yYbN5Ji8if+l9xPCgm+EFVyP7Vd9chc1CLFabvDOplU+CjC3KFcvreUszJSxNtMdstFhDJa
0VPs0d6CrWYL1aZ+skS2ZSBYvQaE5rJDMLcsA3BgQa9F9wxfvR1fQvtIvoXqiGVstkkNIXdDXBpp
zpqG4QWYXHXNSrU8QijwGHB49r4J6+W+cTrrTXdNjUnERiDwe57gNDg50zIxPKvkR71Iyj3T1vtw
+3aiw6lkls9siMUhFy+a4vSPTNrhOW/s7jrH9fhQWgypw8wf9izLCe8pz10GNGo3s20wAom80V37
vHaiK8NZwElm1SrKdwUl7GlAW9u09sTFY1Hp3VLF/TMFjHW5DgebZFxXW94xb+nM2A7lwL0JNyEa
Q+x3H4k2mLEm+YIo3H0WGA5ZfvCd8DDEnwQL2epI++TXkX6smuYjLXfGLurDPOXZa4iTCOiQcMNH
T0nsZUs9N9/KxTg5Ua4mOAU5xr4x9VJCMVHL3h/2FKgA9+ZpIuysToEuBAQW7emvHgI2nupwK5Fj
d75Vple1+PFu6gJaVB1PPCaYFs8UIblf5Pgse/P7M+guNV8WypzQBXym93OfL4eS7eqObp9yE+O6
OeD7hMcqHbPBX1ifTJF0H78vEFlRDPdlkqQfSz3FOK+S9KHD/edxgrN50tJKFMfZIR+z5pvVbknE
MGYsR7xOp2WCRny229p9UX0DPXQs3Jd60D5cTd5Zxq9JGXv9cyrr/guTIkvBrUFuz4djrosZdPGa
w1QnMV3m6B4jjOtj52UoCZTM8IU3fWr2uqFsahcKF3brbVuWLrOd1ahl8ktgh7lP2lh/CW1TrHPr
sndeqtLmvXUmnPqrRCmnRQ1xxnSVyD4F061rLCMNVIer0n286WJnek/cIAYTkKVXCthQTYbb4Z5W
jO7Daxd9ThMHvpMvfXP9/W9y0uALWQYe/32rhKHNgyDlR54Eaty0QxAXzNAC/gVa8rTXKKEphba2
LsSZ31S/Qq/yj6YW/JhPGfAxbjImMJNxzNW2wu6DVHz3rokzcvSKysXZwEXkH8F1+JiX0b6OnPz3
nZH88qKO5bofJEqDLtmHnpuxme5UOy56iwnFX2fzwN9Fxs+uSan0395+PNrJBRPl364qf+rq/X/n
Qf0RB/Vf/xYsdftF/9uoUVy2/v2de9X2evoU/3LjdviJv3N9kr96UJjouQBQx2XoJhz/7cLtAL2D
qEP7RAR1zrfh8/zjxn2rx4jAp1CA4NuhbYMe/YPcHP414X7MhdulOiOgvuJPXbo9/19RLdywgiSJ
QFwGUPIDXubt6vkHdAqWv8zmwYVwrBYzbpBIdfXDyquo4kCNW5PvJwmhTZRSmXCxyF7cKjQD8kLX
qSsR9QKJOW7TOhm4xYw3wT4TSMDIR+1Nlu5GqC0BVAy3Hu4JLVfJye51HaOzjQRwIpOE9tFbVPat
GByjD+Ey98hoU1Z/0qKF/Rh0qMMdxhrjT26ZnLnyZGD4F/ufUYnVqqJZ772gQm0XYvmkECuvPvxR
oFEGafMjSWhIXAzsA9LJ5QPgjuI9NakDebm3NwGJvW+WCOrvFIyJrS+H+qpqkNGR4/Q8OTCpicJT
pwsdPb+SF+AoM/ORFizflsWwKKy6lQ35hDyO5b+4eJAvqgFHsrkx2R8Hk8V3TVIE+4U+gIdIsJ9q
6Js1RZ6alCsO7wey75oBmDThly31R+JmzhoQEAvupJyrpouyXUVTigSPyQDXYYlL2h8kjFOK4zHg
ydQ52cHQY1cO2/iio7T44QibhFZUvwSdyI8iN9lLknUd1yAZZwcPixlz6iJ+LQCJc9pudLkN4vSX
iruPRlXVegY5s+KjHU7aCf31NBtY9axqR4sw+x52TfUaerfsDfIgZ03q45cM4INVW5s8FLRVpIO8
65nn7/nArM3iaf1a9dK55KlzJhj2Cr0Tc+Icq2TjmiIjaMxeTewdnkCbjg3F4viFLRBTB4f7PIKi
rvNzOOFTXLmhYkoIBA/8Mq78NTaW7qL1aE6Uf8JtpN4Or3SX5MchVdaKgLX1nIRgcrnQ+xsI/NW2
E2G7x3q3kPccQDfOdnCC19qvyhj/KogSUgpFwu/TDyGJn9XgYebEq7nPos45ag/3RTx6Z2xYGHqr
ZL5PZPgQSOHd2TmD4rKeLVjgyt33tUvJkjt1L6KMmoe07cuvxV/CfoXNuTlSvjqSKZmLLTubfKM2
FXK2kN1aJnH+m2ZYvtGLV+6FaLmiCRtvQAiVm9JbyDWm4PoZIz0QKyfjtsiTmKtipxpasKqmI7+M
3RnkS4l9dSJXix8kW0tSI3wItyxJ7LLflgGe01DdALlwGV58Zhl4+yd3X5acQN1i5jqP7O6zcGCb
avN5U8fiNDSBc7fANtkI1/mOUlMee/waT2mZTBg2/DpYt13IHLnuzCUWJt96cE82toVBpGZUsCx2
c8HBLXaQSbwzSPDkgl9veRCWpBLTC/TdUthQGDpKPr8oHOCAZ+vpqKUp7iT5j50T6XeM7whSklHB
HM3iXDpZv4a995ZBoDV3WZbUeICRNhDC+ehPGA6A7SRy7o5z5r+Q/qfdNMkhnBBiNu/9gj1hKeZt
M0s+cnSV+nts3BrzJT9GrweFbr7p1+2S8WwZpwIeE1ziHDMJsAcu8upWWJYJHRMeURi3FdOXMM3q
b9jGvZOcHP+uMlaFq7jyTlDKsZqqL3esfhROF13x/ua7xgpINXUzIREtWv1mmnKZ91Eu7XRHZUZC
DQYf7cGaRIZNqK84mv/QTpWPt8csIBqn2qiNccGI3N/gp3QOyWiLz8qnVKXu4SLJ0g8ZvI90Jpe1
jfKTF9J5inQS4UfnvVOAyUd0pSXIWHVcrGJ6lTV8gI8UmWJ4c7itINhzkoJ4sPPa4Uwp3oFu3e4A
VICMR3WxlgHTD1+7A1wFh6kQjcjF/IYh7CQdl3OHqu7tAo9uGv3wb1l1znRd5O+QoFxiFvPBrvOH
zG0Y3rT1c+/1KBs3gaCWG1synqzzvaYco5lS/ro91KFZxdH8m1882+lN5gk+JIqTySjbUFxzR5eg
gbrldYBCNVuvwclXxnckHBhJ1Xcjx9vUtPsWkl26qP2Sy+NcdkTHxQMnz1WkynU3Jtsm83YiXS7Q
BLYC1H2SMM+buYZYuOacnjxSZzpcn1qfwMJxn/AItdMW8OSVhkXBPVRsQMT4KVJoN5Y/X7m2rQzc
pxcWNg5t1u1cyu7lr8rJvZUvi8pAaxnC+ZHEiUfpEX2DRFUfJU7yLcDti/S8eygyz1VT7VSt9soq
byYM2+UiXPson0H+RZ54WU5FhUPBUWyyuVVp2p7T8JWCIZVsK6d6jaIoBxk2sfhFZKPogMHSNbKI
YibCjxUktbUlGQrrJ4uCbdAnv1whybA0Cc0uwsGKkf1GlAqOya3uY8zhclB3MxwTM/1ITdmfU5JR
azMo71hRmnsBoy02MvIUrWztyaCerk3eD6TaQqAkpQ+sssCiOUl3VXSaTBSwCvpAD1mXXNqIRpWh
H/JNhb9rIynE3bZoSNuJ2Mp7349f6dKencIcIaIPPxaBYadNLo23uId0SjAR+u1zYKeAQhr8q9L6
RGshkKUg1AY1t3WatdasnTsy/xR7Wg+OsRdaiGkdLevpcWQ/TALh0UrBIlKbDBou8zwzRicA3Kcs
1Y/IxfcYZFgcx/oQDx5XO2U336bm9y7ncTr0Es1bijn6nPwkONVcCfZpj6axShJT7Lwb9WTqB+cj
R1PtkKxXlKngXKcXnCPQCBAKJIV7HzZNsw1kUb3ng219TNFyZgehbg/VNlmlbeL/LHhJIXIBNqJB
ELEpprUIiIYSU/9O5gC9wB6IOkM8n1ZDVIv9lMcfjsmoKIrS56lO3FVZsuqFno31dx6hybWKAeUE
iu0aulyyAJft0LXwmHXLNzxTXKZVfYG7S24vAOm4aNY+j6m38u7HaSlPJDWO2GE/nIJx9c0dRxfC
LjdcSEvtPQZL4z40pUdCpPBXjevQdVQurBSu9Ut3k3/OlulpsbniB0nH6cTh+9vd9XW4s4Z2Y/Kk
+lXabBXEMsNNSnXvKiuWPUVH7aEaKXHPOZ5S1TKHHOYoYeulPb/SvoLkUXMA62h7WPWO90HGlFBp
6e5kU8YHOoDwYXbJemrkt7AsAiKzXN5hVGIISxu1C7vKwzrpA8HYxbnqzl1q6tNSG2eDB+nFdTk6
cbn7TGO8QtAEl2MFR2ITjeT4RueJidKl5AIJYEM6871CjbjqKFK7CrvwlpMwJMPUCrkpV+1X5i4U
SDg2dCnH7jHPhSpFt9ICLyDMeGjIWaOZO1gzSWbTP1ICwxS58CUjAWO/uUAeV/ibPJR5F4O0NfLX
wyQX6+BUSdNCtfOrQ6oDajuHNuq2hNUQO2s5MuWpQyzMsmlyrN65DCHbidZ7BGBVf/etjF/oLvEl
xUJ97gOQOXIy6UNGhuvaUybmHRohl2nd1aE4axBN320z5TdMkXOsIntgNzLjEewJX7Rb1ykngvje
gukJvQ3K4ZnxjbdvYqKSHLijWwjhvWyYp5AJWJy9Hn3nTjuZ/65nRtyoeuGq6APUmaKhyzgvrkt+
y7wb88NMg3OoSmPENet7uyP9oeLxzTGxVe67Po1YtK1wAl2vtCGwWrYPitbKu8FxLKhjjpkRB9a6
xWpCQXG7OF8mWPSBWuQcZELvgG9q2vgp9YuGhAet7Q1oRqNegZXwwAS9cD7HROZvtZcuSGu1Ce47
yq8n2GNEsvc0BWbqy7OqMFxNlcWHPztuXm9BNZbeyR6aIjy3bSvEHWu1svYs46R6LERC6NYFfEAm
Sn5PxAeDC506NgPJfq9CH4+ji8xFiVMRyuSbgDitn+pc8ZHkRjGuM7pU3cHH/ISf1oA6G3jYw1Bu
Taat6LQMRee+Mzlx/AOm/MJaqyClRn5ASP9uTBfrVdRQ/UpqvMzyY8S2415Hf+lZXJdZC+YyBFlv
pp6wHLYUK8UdD2wG5obBTfDDt1PM166lxmMYstI8y7EB5MQFk206ov5ouhczrULIIHMFXtzWavwU
QyssUnKDX1AFlTSMKXIraI+L8mJ1GIsaN+k8FuZUjVU33E0px2xPNfx70T0J2ZCCcWQiLBlKWFxg
yrb4OQtibx7Z7x91jiM3X9zxMbX64EhlTogiFIPyGZZix+dj0Y2j43U60oaE0zJJNrGx8qtxx/ql
AL5RRznuE+cYk5HdVPmCUmZpe1NFFqUY1sVrRmI0TnhMPR0d0Mk3XqnbC9tGt0pQdpnYqfcSr/o2
HKTctg3fnoqcXaQd+TQUBak5v00eqmls3ts2/ky1jg9+iFXbeHJNAZvaDH7rXF2yUc+pHWJQ5nWq
jtLYIW+3Dd7aKpWnpMmSNSroFfwuFtvO2Xm1dedUKuXlei/adXBo3LzFun6bwq5DgTXVlrZ5Z223
xCcQdVWTnLgdpMxBXWrju3bvVv3Pvg23pp3fCKE+THP5LR1mn9gBflx0g/KNj/oDd+s1b6G6WVRc
1O217atjIPrfcGodgBbcE9cPDlTFM7flA0AHbvplg/FrzQDMAQKA50Z2N8Cm9eYKRtTa3uWjcxkS
9PC+Eac0mX7aSRcyAU3aB9fSz4CWgGzZzTXzp6dqkWdHugabm6XWSzeeTUqtXuRe+5tjt7X7XwkJ
+0ASukvNfO95OafQkUN8S8rWcjkYy/GRQuL3OYm/cyufDgTosFx58zrCgS54DEO72982QVEcGolV
B/hnmF7rmK3M87ZgZSnsYxmY7BA0/3JHR4khAD1uQOz5Oyst9wvXjKyOf/Qz70eAp8dl5oBfSoxT
8THn2qzTCVF2ST/quPzNB25759jiO7rHER7UKmOR3DQzJBS3bd5M5trbwR/3gx19WmlOMwbZ0JWi
TGo32tMNQdqCTaPtIOsfoo5WpDVldZ90tcGXECWvewRKKAafwDiEQTT79UAv4qbVvGSXP8nV4sOx
PfKsXFhXcVx/qcLatX3OAIQFfe1Ss2Zq+z6OmA13N2cXgEvsug7xIdt7mqLyVVRQUMpxL4OAqg+A
mOso5l2OwyNz4qPL6TYmP0fSal11frSP+/q5s/Shv8UPI7GHqvhMj8IDdasPZWXejJzS15oANmVy
m8hdHuiwefXskbbs+JSP9rHtrH2xqEO0hBgKZX2Dcq0AImzBd4q97U53Y8+APZ1P8QD2QlevtWvT
mFBvHT87ikQ8M1fRSDX1yVEFITy/uE9s59R3zv73YZq2XlNQ9Wso2T+Nr/0tVFxvb/v9KZ3FNnOT
J29O9QGDN4NTKyRaA39KOlXAjEiu61ld48WKL2MoL+gnR6Sad5zHXykHw4UtehNTsf5QeP5wb09Q
edjFP1Q+o9l3rjgwH9ionBWDCh6H2m7yhIBekiusPKb2zLxInetwyz3qzRj8EHhgcGVNQA9oQGwe
wWBhwXG7u4KM4F71gIwhFl5AbD6HWpKTt+jE1Oe4SF+CKtgtU5I8DVmOXmFRTD931Lc5En0j2Tej
t45Qd05L55+cKCM7Vm39qrcOCDs2CWR36/rBc0+J2QxVgb0tI28s7xgd+Ttwrc0eueMx9YYToha3
b5RJLO5oMlj/inI8BBQW7aUd7dwJxb9vgx+Ln79TgXmKqm6LzsSDUoAz9Cvx4DEuUnZylBnLVaV7
4KvRKbox2ND7S4H3kghAFtcHuv2ss6UeVCvvm0lWNLBzp7uRFn0n3lRJshZ++nVzqNodyauOkX5A
qWiZApxTWQfJIfumW49vrN4ThLyDkbGOAv/Kek2Vp9pMQbmJes7xTeRZZ6geTykGhFqE27l/qrvo
qGT8arsLFormyeUN9xN1HFxua4IzusOR1K12UNXxBy82GmHrUd+XAp5hEDXtuIK3nCHkZ5wv22zO
XsiG0CtB0fvOySxwfRaURU0+dWzdn6KxDouz/AJTugaMzEiDMiCe6fT2C26kazO+FNF4vkXcyGNy
gq7DJyY2imBMvNUCBiLITRpCmOePUgAbnchE5ucas0HPqIlJ4TfV1R9OQgAgxQ+kuhBBRrRgNadr
nHlbEfR3s5DniTNHxES2a/03s6Q9JaXFt7KpLqOj1v6g74T0H4oSa0TQsHbQCswKVpEniVIYOnPw
MSsm44F6ELNLYMa9OQpsEnOqd44cJN66NoYzwVF8aD/Q0Y4mJBAz4Huu0szDXjDd2wkpABki8boW
V0IqKF+zFKRBQ2iD6T1YvMqcSyKoNAUWz7HdMKfxk01h7J2e6J2nR7GhTzM4kZ91do6beZhFm8/a
aQg0jRpOxTDER9I6SKqO/+EbDpSyy6Zd7SNti4Kr4Dx26tRR40orioDYURU/Bj6CTZFM0X4K9YHz
4AdTHnvt5GpLpijdcCQly6NxX5b1q0hJ1rwnXKM4yhb+DIcVVjWcYJDPDZmUcAMdhJLGmCRiBonj
uYFZVROUJ1lDhmMdFYqZ1HDDdO7wmbndBieTWnaT5aRPOieFvGNUXLR3PrGRfF+DUXzFvM1QIEjD
INr6U+i8NHBumF/7tZUDRgyiX4sTjWydrLCaK9eUfoEGmMZdBTvqF5PP6KldxulJ2jG25jyBuLwy
nJ6iFUFI1ois9geUzc5iohVmqvuYvMyhm1DNZB8ZDTA6bZqpeijCjplCMrqvnJxvZb5FDJXKnfP5
3UTdzMUxS616FzVDzq0+Z53gNcbFK8G629g0hci76r0JPFZmxJKCJ5N8jIkpBd+Izg+U3It8ifSx
TLAo4vSyPbMFQDIg5IvY2htyp9/d0u8fJyCGF8eQ16J3kzPv/ze4Fn/LeUT/z5jHTv0Uv+V/2Q/F
/5i43X7s7x7XwIH755N9S3xGaxGtFP8YuVkBjX22S3AYrh9p3Bvc7x8zt4CJG6C+hC8qhRo0cBBQ
0C049P/8D/evjmvj4Lc9sIB2HNJ5/ifaWdCu/tXLGWKjZUbNAI9fEuN3/R9RB9k7GJ7EBO0sS8fq
CFzY7Smljm8pQl1hfZtdhWzm1kC/1lMhpw9P5Rgipr5qN9RG3xRRM0/Fpl8kmfeutRtDyivL9kE8
O/6OpEW1K0psT8BElunQ9q70txprDiw4bi9cxYcs/KQmDlpgr/LsorQFHNaL/YxzY9eD2EuJjt1O
bguT5wEm9rHF1/YriXXzNt6WkVXJSk5AP/qdrKuaVm4bOCk2LVna6vaKZH8F0zdPzfNgnPA0wdkg
LU87w0df9BANHGj5j7I13mOYVWNzwNxbflXWLJ8qO6k+EuCB0yrD6vOeuX0EfA60tcUQbTKHyfYk
1YO5nH9SmGu7qJpt9NvQuvk7+Ob4KfAo1OUqHi3uvY+aABpp4WnGPB34r7JORoryKgvTVAKN8ctx
07B5o/8mjN90TVZwk1qcerexM3ovtyJsVJ8osqgDX4JBYHAb6bVjFl8Mq2G2gDBhmA6Lq42ZgGhF
Qn53NTc4IlBKRkN6txwsea5YYxve6wqZeRCqYIKaZ/Lkg9j5cu2APCod8wAc6VGIFTCGmi6KKlXu
DGR8aR8gFilgKKXWwwl3GBepAWGlORVOil0/XAZi+T2uwGBPNq+6iG7UfJxuSFxANqLM10su+q88
Ma66H6rMSo9u46n32bbiT+FO/lfIXZ4LCkW9b35pZd9qe8LFVMWikVu383HXGcRL5H/S7pzgugl3
1rqzbffsR9L/mdF63lwqqX1nlxccTzCTEv5+7fGz+JveMGNdWyixRKSH241ChEV1dvKQpGbBDNzb
6bobwqco6hQTVQu1OomCzCGHHVGqEuZhx0yVTSt/UQj4bJ6FM09clzqeM7jOQ/euIM3TN6Ey84NE
YAySZTQk8dJiVu8NrsiNkYppgoKa8kgVWUsQeVzq5tHp6UFYDbhbraNf+9MvBa2sQKwsITwBy+45
3DmpF901miAWZd1On+IkCeDMLpzW0p1oSByulB5RyZvFCIgjfU2CB8QlOuMYAflbSy2ppqnKLONW
Rx/bO4CI/CcJXfpnBQIjjtbQDkDxe97U8FlxFcOlKR77RfmGW7ns+DZhk503BeoKQYzW9+MtFcCE
n4pyoizBGhP/lwU5vuNb0iOBYrlx9X3ILv4ZQbEEwOx76rliXEdjJJRD3JsWsIa1GBJfnpEFemA+
TZc6GyuziYhwMBxOE/2fHciyMOMoA9DwQGNjszdlQOQzpwSZG7CkYiDP6ClTdR8/NLZO1YaVr3+p
sYjD73S9iso3oA2r0SUenjV28tQxGb3as6XOFBV76zrDEbfh5QBMiPyE0nHGmNON5jCQMmo5cX5n
hSy+Jb02n2kwx/ExToasxuee3GQcQ0sGUlIqLhOwinwbMkS5VcaV040Y4njcMQcGE81cEQ+1lUvA
abGCJOUrOsXOJnarAVp6KaJDtoTQfClj0+ZUpwOHrpiier71I3fNrSrGaF79bhX5U26Zf2uF+aMT
5r8u409I2OrnX86fnf7LbhBfnz3tZr+3qv3TL/O3XrV//uX/jtI1n1jFv7fPrPPPL7bu39vbjl//
+R+3//ffrTNkLvlPzBYZsO26f7DOeH/1CQu6NpFNhKXbj/w9q0JO0yc9wo/5/NOQzf6fu3j0V99H
gsVPAmeAuQWemj+xi/Oj/7KLR/REBgFjV/5QSMLO/xHwo0Nl8CU722BV0qKQ0Emb6UjunABfnOb4
aekWsBDQ476pXrykzR+L9AbvvmF/mB5I7KGA0GHdOVngHxiideGuaLy5ugO9Z+y7VpTyyYWogdKf
Yc3blb4MUvpTFqhU8P6botvBrHXRl50BlkRmFQ63Hqj2hbfJuixATWQ+Mlcz5keO60GpWLWPEPy4
ovDgKUgdoT0e/CIDn7CuZdVz86L0CGB4K6550VFRQaEGtEXf3usCDWxPK5VAt8cPMPhixv7A8+c0
rZ09GKp37QdCrexIK16VfS9Cq3pfxjZpDlXdO+F7LOr8M+u7ZWOZHrukLYXLLIkemGQGDKceuoiA
Bc2/r4PIZ27VTRopHSAUQan6hjIb3hTUGa1oaBZFAJI29HelwpS5XZZkT2XD/F2teaEdEUn6p2R9
b9NVG+SM5hvvIlQe50+2NXON5vjiiO7LFEH5U0rLLgNS6JVvNozM/ew5y5M+eAos5QsaIBQQ2plV
ed0B5vpyOCpSpFep9kcuo/kXyogvl1U9sCtsueeGF3+u7YNOgbYAQk+bYqd1MJzjRizlhXQWXFtL
u+5F6iLl5h1CHd9A9HPm1xjr6s/SdarusU7DHItC1k/0QblZ1r3IIklPxOKptpnj8GD7Y/EoQHEd
ptkhYodKaLD/aS5ZqZt7z/PEjtUBa/EbsyuKKLuh0jvIgv6aGjVCPkwiYEFDeKcshhIz4Wr6OfLa
NAwSsjyy/Ts0hWkYmTNRDIHJ1pWzsyINpiBPJQseG0AMltezH7HJdby/WRPUq4HmYGikZAPiuz6b
cmfj+Z6B90ogTW+7dgqtu6EIG3iqaRijUffhcKKlvcxPmCgl5vKU5rCNprJFoWNEQ33ABivFUbdT
8MZomEoBqqc3bWv0fuyTG+0GdMu4tbuwu5+ZUT1YTaN3DKKYUyEINw+Dl+FxwUhgMY9GHYeS5M3P
M2hMtW0BeR2M046PGZLGBXB/sHGr2VgPsZbD49QKJ1ob7dK22uB/eHMsSxxoembMn+PdhHM6N9Ye
0B9btJ8q/OctV+9V3uMl6KTrPxpor5+ZyMIP0Bs+LZ70bpRrXUONhWMMpHRdw8+aOU20HpWynrhx
cTGVEGvzEkS6AtCtdV8OVf8tTIP8xcxoIHHFO63AXqe6P85ujlnotR+msjBfuWvKdKkgCyGX3yBI
vcXTNFF3MMl+/I1VwfeGbTpLibnZlHhzdLbpGjPw/VxNdpXU7j5RgsDb3rNlb6Jt7kzZ8t11XECU
d7n27f6Z0oeRQ3Cd5Lf0ZkbJ8rJNDUye5lglTHzaX52avLHEM12lEVQEGM4F6orBW82EDx1mBNpz
I4rfctqYUZLmDs1KwvGNQ2ka4kHQrPwdxhubyY/xJn/XJfRY1DBmePNXS29TK57ZvMyzN+lgmt6a
9KZNUFGtsFsCrOGAsi+Etlza0zouNutwdFNvBT5jzF/brO452mDYnvJPP8m0eKP6RYTYn/22eond
eiITBHJcnZOqL9Q5TPVSbJMqV1RmtrDLCTLnBqc3KMWWE3s1NbiAHGZ5qQrCz0EGKD52JaMDDkB/
33uoqS0Xte85H+6KFjCLvErpbajbYHY11thzZ2HoSKwxqcBNRXtjpLSZ3UDAJ+YPOi+BVKe4CuOn
XMCgmscl5EjiYU808JesPUZtcYjMpD84Rbrr5kadA1y2DBvoes2uGMZbbFoLooFA297yOaDqqYdx
srJBgDIkYELl9RlAHFzYRyYY1mUIO4ISymUuHIpwP3cZ3SIdXYYrOZvg+zgP0bqfbkbtYaJaNNF0
/OVje5+wnFvkEpb5pSIWBMKshpTZlIG3wd+H5YDBuLt3hY5uXUNusuNsWu4LN3deg6phzE9Mhrr7
4dQN9q8Q8uhL1OGyxaEHkEso3CRJ3om3ei7D5o7ZINceL/rB6E6q7+AZcVwNmDPkV1p7uj13RUv1
SAXMsuOGE+GsckfYKlXLZvtBlgoxiyRWK+AaBcSVzkbVfvZVFbr8pAOWUqXQcGe6V6IS8S4tSyvd
8IC4G2/iK7PSoI3GdZIVoGH9/6buTJrjRtYr+ovwAgkgMWxrHlhFskiREjcIiRQxAwkggQTw633q
PTsc9sIRXnjhjuhFt0JSsaqQ+Q33nkvc+vMUzGqfwbOaV83g11e/WCYb2LmHIs8Jg3reZV4MykfY
SXgps6UHlF9wlrbVrPe507Novw8apyTKLbSAFXIhiWxw69YDBK4Jxxtw2JY1N7u4OXR3VtXgxxKp
XC/R2IL1U+GHHBY4dcYDfGLzdMKFboMH9vP+TXdLIIFnQ4pc4W6Z/uCIMA+E26jfZmIldId9FZjq
zay2LJ2Kl4mMUXY9cap/j77NZ3+oU66ZVb5kxfLZpwTeXOMCoepurnQb7uMsm89MiJ2HSgG6WOUJ
ip45sNLvefGSed8vdcdDj+pnqP6VAvl/UUyrv/WL7v7+1VTT/w9KaOrc/6mGPs9dMi9Yv/9r2PH9
N/2rlA7tfzhEmRGWTnUC6uM/R2J+9A/HB8Z3B3D8t+h1z+WXfJTr/J7/+KV/n4i50T9EgNWGk/QO
PGEw9r+ppV1exX8ppv0oDNwQbbzL3xcKwkn/20hstupCEZWAnJCsgokQngUnW1xajOcd5+Cq/o6j
LD3rOkHPPxRuZ45BkMlt3rQWBVCtsPKN5VepHOuxJEP9iWzzFzxSS7dWRChsdc7+jLYTNd3oD/qS
o1X5RurJYV504o73L72/SCMZgkDNtnZ8Ob3XAqUWsNQ+ZUhfMT/YV5P71obstpAYx9lTQI5lueol
o7YVOGTvZ+JF8adoI+uUj5RJ3N14oPgDiX+oK4E7w5foWkfg11WTHGzRh7uhLK8g+Ga4Jlo679gR
vb8opJI9TtF6ZztVc3SmaDq2U4D6x0/tfLv0gf/MIY0TK+Pe7aqgf08zMLYyswkT8833GCniGrKx
VAdbOnBvYcjb4GsHwjdkUJcnu3FZGkHE+uzp7jcA4GL6aNBZDLfXEUdyRrpkffC0/pN1HCJJSdXO
FzDFHQBthG3TygOkuRvuyGp3xhRcQsTL4PPnif+urc++rcCncsm1shw+rDJi6cvMcRWqSq8Hk3z0
ViGv2XJBU5J0/l+DHgeBqrjNsfpQKHzuchxcZbAi/Qp5YYrTNRkyBiU1sQZT6G+RSt9hh9OE2bf7
YwiwTQefBTriZpU35a8s6/EYdgzl0QBdpAL8IrGXk8B77vxGvwREj7x5eqBgkdvaAReVLAe/cnkX
CWixZ8SlBUKHMDuluNFOdZ18GYOjmTSLNf51ua7aD5Hn23Qu9vgZrIc21wlAXqNWaYNNvQz/NjPy
YLd7HhwiaHUofw9IyURLzIvfR3JlV3BRXDdGhlXNh8KkP6PAfiPSi4VUa93h7YhODsSebn2U8+s8
p7/0/J4FnRDOcLDT3toaHyPc1AXLvC6W3PlUoR2SXxeDnqp8m6/As6WRqzD3uV8tCDMjcmg89Ave
oGFyl92AREB029wp+UJgq0v3Mbu1194usy3hphA4veK2OGm1E/3IG9aa/LNMKbqlUXptt7l1jjpn
2OFbDhJqn8w9GzncMh+CHyPNcAs9YtzlllYO7BXwvLUL+bTzXpjSzD+hQUz7yYDxJa4MZ2K/A+PZ
HuFn6Wvo8Igt+L7eBoIh3u/9WDrH+6CDRZSUfvSCTnVY+aEMmPWGoAcUv7LFFN4eXa9w4aNWIaJ3
i2yKBZ1wfse8eTYgFlGJcqd9NZy6XIhvcLvJkZCaNcqI4YCNLHm04alukC6otUBc0FPd5c/KbtXJ
gZi5Dk3k/rYCghwtNZ0nRzw4g6xByVY3kwhIEEE0H2PGVpfIjpMdK0+WthwhwdRdZFOiqM+1/QOD
Lhv0CrSRRJmYo5ovMUmsBGxjB1sp/vNrZ88Ef4zB4Z5i0kbJtZgt1oVo77ak5FG9s46vq++epDTE
TPSgLd8qyawKvp75kc8TtXm74ciZj7zS6WKi5j278wGzMH8s79ZLfG0UiuOpN9mLGHgjEyg6uRrp
SaZTSrREjXq0LB8Y8z9PJr+WM0aLIdi6Sfo2kwdB0QJafxb3+Vn6QRIBe2mmB6uqVG+s5jeuX560
X/+10lbi3Mn84hJNywIMud1nJYczs3hetf0LtVlyzocsv7nZ2huN4HEPtLUWXb7RbOJjstUeRhiL
Z6tr+o1m/FkWEJeXwd1U9tKveVr5xlcrFqrVRS9Ig6F1At4kGhcS5N7yxMaEKK1s/I2UYfWhKqHW
azpke5nSg22/WrrPDmKwF06D7OR2y09lW2SV6mLYw7erV/0sf9rZ8O7XxX4O7nR7L2T8EZWcfjYj
WK/Izlbtw4Ib+l/Mwlkxa9C3nC1AfZGkhFAHyKOb1m7m9QdjkptbzfNh8LqWbNHk3BSw79IODigz
sVeV9e+0AeqBML3nyf6JU54DMR72vab/tsP5NNnBPm7GrQjDi4Wb2CXGp64i/zEfAeoUBaMaT9Io
8JfsCPfJr3Sp+lS1PEJR8UGHk/HMEeijxpmMHKU/ZgchPCirb1Kr3Y/JEj6tgaTYJGHP7kdIRjgn
80J+EKS7DS1yOGmZ7J/KJ1+qtx7ZppOaKFJ1k2Jvovrk6+8+mvo3ng4OwsyfrxOMxk2Xm3oPsfAY
9JKVVW/2iR0BKkrbq+d6T8sMlpdJ9I8mctnlFvmxV3LaIJHoN/noBu+xbc5Lz6BWZMl7aqyzP9V4
aKCUjnOLfqodxlMxKLPracCRa2byR9VN3pOrvepp6cQ+9OAox1aMO1LPOzPDSu0K/ROjReGsuPNA
PMXBcfT9LTg0ff/wLknMqL7B4MJKeYFnib0YL0EBArwNxIF2Xe9LFIFFdlcOZmTMSDsf1iLBk9Q3
SJWUekdTjZIxL2+ugTnQIdMh11jv+xl2jWo/WNpv0NqSjJICDkHksuyYq4M1w37muI+zhYcmIZ52
p2MAVEHvrRspvnURHt1mxsuhZrDc/ujxd4Wb3MeHoeNKbOJCPLctwKdakDbW5u0PtFcH3DLDXcsR
XEj2dF78znF2zQQFIu3Ku/hztB8Ep+3aB11qMRq6JQzrcEdjxkI5SztPP3igrVFvrdsu+zTFR6Rm
iOM4CeI0ODhVt2qW+/ZqHEDz9/mODh6uZZghaURtSNRN9Fj4yaapzK5W0XjCzLWNbKwURDQshwae
mIMWd1sapEUp+JKOOWR5Vw37LXAslqR0EkmMY7/eFQnsX0ap/cbT9ruSmJ2Fg38JpQ2JUGI3+dxM
KLWunpe9xgMGMUq4ixWNvIUJOisck3fbL6xTu9FqO/pYZTir8epBGakXa61DUPu+rZ+zFP2RVihX
BGoxj4RCZCDlDpotcUziMSZeazvk1A9BFB9LEA1rt+c0LoGwzMxk1l5vv3TW9ODLghAHIa4OIVor
UbfRA5nglFmF/Y48pQT3Bwq7E3Z5MO5dKUY9ckl8qqYhuGb0U2EWHcJ4So4w/MuVGWZIm8H4Gtdc
WZWpPmj13WOP4wrXQIrW14HYPnhnYnRT0KDojiD8JvZRpTG6Gqinm5oY3veESGnCUro3npkDRvMN
vbqzEZ3J/+a21LsshbArvTze+BiWOM6dP0PQNDd8M89YBSO2qoacBSosovcQ+FUcvgFKGeuFghQm
RYz2Y8FP5RX+nm77u7EG8UxYEDfZWF902R7JAGdRFWerWPX/LHtAZmqLHARC1nbotMedqaejlVZE
Rg8a5Hh0cJbho9IMG2MZd1syKZ2dG03pb0QcHnBkX+zqskHS6ih/PPisi++6t+Wjd7AZMJqI91ni
6nOm7fnBWijYNBKR/RLW4ge+vk8iZXv0iBrBncgCKkhYxnlnI0htrQS2QHeXIDGnmx/bsfsl22oy
YHZL8QFvHQhcxvIo9Ar1lIlwOuQ+tDSUjFq0L9hKHuiUra035u1LlXnjFiqX/BrytFl3jawfrCKC
XZwI0rimpNmS7kW2cdkvEBwEUlbdOn91XsWwBKKuP0m/Oc2j+IZR9SmWZtigKjr3gF9JXf4gji9+
alSptrLpg30VsWAs5bdruDVSz30i6IA0QTtcY7gFPNg0b9W9N2Hmk66KHjcqb/aIRMn5w6SRxIFp
uQuw9vh4tgFpTvjLWbjFhX8mwvifeTTVti0BDkLDGtdjdvURjpKA6/5NOxw3te4Pk5d1Rxu065M1
SKbOT2PkphdLVQj2cOqSEaVR76R8/+V8CyElD7zdF9ZE/Ks+Qvt3lIH/CIYvESvxVA4sT9tiflvy
/k8X5rc+wVrbYpOzAvz0mITqFfQpLi+FTtPHX7VqPcK945nBLDo5ZzrPQpqTSxXztITDAiZ2XLZC
J+lZJpF7yANqexXcV5NhZV8HI3atab9j8m1JNrpUC3SIkLT3BPH0puU+T/DQbrwuRUgxI3BLyrS5
sEo0P904tNZlao2v9I0e92sWobiSw3cWDPFr3CTiJsfafLmZKjGahebK4tWBjy788k/Sxc5DihJS
bWufaNq5vWfZc93/RELa7vPYcT8zSZYL8cOAQHLKl1FZz6rUzpFxza7pSiBHAyggV337ygIUgceP
VBe4iA4jQXgG+2KMsrvX6JcnyGGx4gUjteCu6ybEukxvN2M0SAtoCikESbifU5wngtZkUyk407XK
d5qQD+xPzvhAMsJxGPN8zVM3XEdy7Heow9QmaadNnHN6olUThyDrPzUxs6taDBvyPbHc3inabf4D
NplZa/Y5hDH3xr4so7iWDZrnwvR7ZVX+SbIZAQEOaTrqKU2icZsEkApll/YXFQ0Xp1x2RNuuI9fM
2zYBZrj0rO4lYtvHKMaMjkhuq9iKv4cmf5FeVB29oXDp+4w4mmr+U2Gbi1bMh7+QY7zIdtoFrctl
ncPZ5LdGiYM/mRB7ZInPNAawOw+WM6+b4uhb5SVDUTpL3/ltYEtsZSrecZwcCIK80qIu66Xs/rKK
2U2IKQLt3BtLBgE1hKtpCjZJJCCPIZh9KILYPzcNTGla0BYrYQdNp+iJMhvSddou8uyh8EfQWbNb
Qsq0kwP4q1k9NpqcE97NF+UzQKkcEJ6hV2NjrY6Ec51tSRVjFjmd2IvIdWeBsEO4ZK1GAz1uHbSV
gHKOWXvU2n2a5tBdI9cOT65my0rhHF3ygU6zgIS+1/H83Aeu+err3MfjJ3FlqUi8YGigMGBHhfon
GeZsR9AweBaFClOg130h76DGCVIiu2Z6NT6ATFWv8KHIWJq7lBi2xGQ74nXTG3YGQjaXFLmpxmlg
oqI+hkg2DgX53htiSVF9hLkZGEouW9V5zt5Wxe/SYmuKH9bj2RWBGVmMjC+qW8JzIvzuKG1NkQI/
30mxRiSDLM/zXLy7csS7hOmpHGZxQaTevbSBehhdRFGaZxikiKDhmOwCEGFgorMc29M4JEirbInL
C93E3pox/KMwy3esKdBVGZG9xTMdt9M01n5g9/rl4SxMtwocQjC5H4nLrdoCxltRBNC5CsJJfZSb
HorUQm0U7unVlNUfkNX3EQD+GsUmRehwCnykKdJkeMZGQvd81Fz35QXJdbizTtUEggVftrO3lip8
I43iPZ0o1Bghk1lCJbYhgJUDcrA+iG7AH6Kc12bWZ+0U9X7oGMwgq135UHwuDkvvFXv3Eyt4C3VO
ToIR3lOazsDazcrP8NRRXsEH5lqty8uQfI2+y2WUjPW2wZ54tHN2FypgSiIK54fN2mzD95qNIzlx
K0aY89EW0cX0XASpO2GxVQ4BfQQAe6iior0A90D55tUPjWh+9mlCIk6KHF7ghFwFonX3y6weHK4b
J4/ItfAA8A9+dG18lt59Vv1h2VSRplcS9nMfTJMJfbL6iNzQAW3XIkkGNNZnEtdYf/q/Q1ns7CJh
+5Cnbx3Kqo1oLbGWPhovdvnOM1aDp9KW0Vs4QrSSBMDcp2BkIlmw1Zsptb4agbcMiQNWWzStDWrv
LUFbO5BdZ5cwsWUW0YaKft7MXnGuStjz5KxQ6yTJixidx6qZLlmZptuhFzfqVFzxQtpnbFhvbc+c
EngzX8qE2X7GfpKQ4UyFT0Hg/4TedctZu3LzXwfdb6fe38m22SjHO/Q+DzJxOSsQJGtvKQ6Bb17j
EsjFKvCnFq2PfQtafOjSMAHza6b9IxcFj3hKP4syzYCqAXuQpL9R/zE61GrKd1mZJb+SdJg3pk+B
ygqR7JB/UZPpisrCJza3XG6iT6zfcYk8fJlrRESsfVtj48+MrTfBfPSvarh39FCdpL4H7aq0XuN2
Tndx8UWqyZE2UBBuPNOBAQbODSv3oXxj3XNgIFP/9VLNy4vZ9sGjSNDTezvIWfVr1iXjespDrHaF
n+FtHLhFHFdfJzmB981cgf1uelXQB+mLuvGdH7E5Nq73kxkvr448+A08S1RsbIT3cRD5O6cL07/1
bG41Q4h1MXGBBaO1u78jm5aBwap3GCjoZXw1ikGV3dEOFENwRwNNhskco02V8R6lhGe4fN5MqOab
4/oMBtMeU7+IALF1X0xi0q0o75kfUuOHpbVZoy1nDGyK8aPlOFxx2rzKzjv6fX3LA7QD46wOyxy0
z2yy6ahm772CQGTFzGrGbADTYdx430222QzGq244C50b+yuOzzrbeyb+1ajkQtwyxGDXurH7cc5B
v6TPwaJPGpwMJKz5aBaiZUxsraOZKJY8mcBaZBYzr4qMTUHUMfRWyWP9w0JN8Ic0Xnx2Scmcz2XY
6g3RA9uk7tHUVO2shA7KUn8GRJp1M+xFQw7LEnN/OtHJoHiBBZF9MD/+UbvTN0d8saLDaq/g/AC7
4M1QXvfA9iPYSKGm59opEbomJJ+mJsC6QQ1ECCpzlG2XR9NBFoM+WHfUaNRpOszZPLUEBY19rjdT
YthES6OPeAqbozGnqsigd0kSlBq29APorZVAlENqS4I+NWbYVMQPaegWm0Dma2kRNjiK9sNqaxSx
cjpS0lprj+3AiZ9wvEJS38ieaXXHMppWyIQrfsCETqW5YQPTq8nUFhV6a35YMc7FqFlOyRgXZyKI
kiuFIuFAIFRSwxgxlQ7w7WgKXvuOr42FTgA9fbfrl/CQjdHHYsrkyXHZjrbwwiMPz2m7nOfC+Z0G
+smZ5++IKnfKlmhbV/GpZUODqIExhs/4+buOxXPfibNmpBmBZFxLHWOLTtyV2397QxChk+V9pV/v
N25v38C3PDaLsXdzpLMdER3lNi+oxUbQKnYP4QWXdPkYSGCYfevWXxX638qZbzpJ1r5vZiSLgop9
1liqiGorNpntQWFBUjwnTrtdNMcTFp4Q6kf30AXK28sCSXlmyEJs+0ZionYOSWKvg7hZHouat51L
Nds1EIx08ItoTPVQYwlb49Zbx9O0KwNm5z516IsfWuopSS1328Y0MGhIhseyy862p+6DLjqZvL5P
vZwYIMbwUjrBNabUnIhLphCvBnYwJTmkTbNXcX+qA7AgwcTkruBksofnwH+EVpNsRW8nuzpo7zDV
fIJe6D7B0axArEXLzs+YgCAJxSMRYj5Bx+MYZzmRbdWzBSZk2eLP3xDhwbJ8uPSRdaRHZcoiwcW6
+V+3u0PVneKZ+7I8Vgo2WNPh+AnaQwi1zLhvYerY38zVCtqGsNjS/GV/0Q38IpoYhmQrvGN3V3P0
MdDInlTvpMj2prSeLZmoPdrkoy7ILFXLWO5H/ElT/pgHwcEdmofQ7/2NZMautQ3NIiGpqBJZvVcp
mUdaZJcOqeydWQHstLDTgyPJVpYM/w6iTjJ7j/yrZ+j0s86d5DQwxOFrOLk/SJYmUsbNz37jL+jT
ll0etuwhtG4faC8+/dJ9weSfEtGRvIx+uKFIEzV4iATdSZJqfUsFidks07JtNwOCD0n1TdO03xgK
m7QxlFRDHv+u9IzrSmFPaSO+aAhd9EFESLQtM3Vvw1SWzMWM177YMzBEH0IKbKRHR2fBX9rLW1st
4jJoeBlQgDQEmECmOfEuklxmTHD3bebcJA8ogOLbrLDGUmn2zIPkwiE11QSEolEml4dVQVuV1m1M
2qegtz+9ci63U45FLCzGA5sCIv5a70XF3ZnxJMBfe9iTIcWB2gTyt+XZ1yB21rZ4CGvkBlVoHWEr
0J10CPHWI6J6+qTpj0rnu1Rn+eks9bzXXXVjOMtZMDDDzUZmYWl7E7BfdqqqnqKywdfKrNSQJBDq
EH6ucg+4KLMcj+ti3TgTrXV/D0vqk+QVHtAW1TemhUKMI9BJcH9hrOn13OJN+h4N65jvxqHY2NqB
cuNUz7R967gTEyvehG2ClT8VuRw2yhpfkOO1K3dItiqudqCuwQNje7Oj8XGmB6L1JUyvLMx6yVEU
yWT5DCnbTkn5KTQRA5yDUq3LybA8sdV17guAElZlXWctd+OSgeGYooNnWCZ4Fln2K4ZlA2CuMTwW
neUC7yGYzh67fTN5/P9Ux6ssjqJVSRG1Aoywq2R7jcP+3bYZ3IkZ0K/Vh6+QE1oSXX3idvNsfs56
v9hnFZLIPurkKV2mdSe86A0DQ7JNudDwio27JnhSQ3dCcv0MB4ekriJztj3jPTKcAfOjshH0/9Wl
iKOrCp3HYmCunZJet9AQKSAkXj/EG4O9lWAqoFnG1ZuQcNvV2MWQfB1GVEu6MEmwXGvF6oTQNkwy
m0lHpzSZediDipwIO9vAkL3Q3a+6uPEPsFoU580wrEBHige3dr+rHouoPVGhQAxpKz+CnkSOziYK
l/ToQkGnBBrafjcawh2JEE4wlAbG2XWY5A5RN4kjwdFI2kJskquZoj7ZiKosnnSurE3Y5s4PFrDn
pHAQP4l1H+RPXJmHHjsPXxLi2JqB8F3GJUFDWl3U8/jPlr2nF+HH9chQrW31y5GD8yKT6ueoFvMk
7SlTm8oL+23RdHlCCoMgwTjCW9LCU8lJgRfY3SMvfLby7DGFqUnT4GDknDznKTZq/oCE4PzuVWyf
Q6t6Y2ILCkUwFUZJmJ1JJEnZPZkUn2Z6Q0CaI6qNfzuWdwUJujH1Tz7ZdYSXwsg63aLVr3gJbGiz
4UfO1WacfGsH0NEH/O5Umg9Le18JDCfLx3Zyx3LEPUwXVqSPKi5vcz+pWzsAS4qw/Dh62jcFQ4hS
IjhYVrmd//K5l+xyfCqX6TFC8U5WiJ7a9WySz8H9Pfgta+WswHPtRjnbzU/pXVE3rUYJFX1enkPF
dCAHN1F10XKIxF2p046XENy0yoAJBTv0gheZq/OEsRoKq95kTLhuZAd+haI1F2vKC5I/ecnF/BUR
aD96/abs6E8J7ONEGsxTHJcpRznUlQUjspV+KtO8Jz6+xnEv4OisFJ1rJZxfMRLVDbK/40KqHCWf
MDhkeRtYP9T0eYgFvQgZomVbAA086xiRsLmvXY6xxC3YzpbRr8oyt65VW/C813KawFF7zLFR0nSq
OGW63pqlueUmDk8etknSZd2TVLwfZo7dc+ey5GjaR7WwavznqLVSIdPKSD4hxWbdBMN3W9sQUwL8
G8SgtBytUYbhIAuHN5R1ZHiYyOO/4/qNlFy9jqWFHVEE50zqyzTUhxDGupHus9IwqvK2ts61DNlN
FSGdfd/xl43TvDZ+dtILw8SghfcMnoKCk7ypXDqcOnlyYMGgt2HX0HC3TXAJROVsbbsP4RzWGcM6
q1y+aqSLm75Lup2LSOF1MSl6T2h6EWC1xoWNM5nwmHWt++45E0qK2R+TfSIc6zL+cxtRwkjK1/iT
+NCGMK9+5Xhv3qdhSbhrG//aeYg89plo+SJV1ptXZsHzDK76kmNpQ7zu01pPrsu3tnH0FcdvCg7S
t54wa/a/yjyQj10zRV8xotFwtUxEDDNssHfxErKymNsB74YqGl5Xm1ZHlo/xVgape0ZDHQK9mWJg
WqNs9mJEsdpYQbFFhodsR5YLS5IZ8aItiy/PR03voki1Vy3Agn2Tu6TbIWM1OA5Hg1K4BPzC124n
3Mx/LFXtYj+7721to66B9Khsgk5+TlP2MLli/GRoCzAxTncl6yEYxgesRlfZtPkD75Z60GByPmwx
209AWQbc0KBzmwyHXwqeLk+sCoYI5LisKBZwx5oMw3aWNzccxFflS3srYGav1BwDf6j7fYifi8Ih
aR9IunyPpH5DMeCwRo13XmbaXeuN3h/lNcfAvtjRdJk9oBM6EPlHLmeqiOBJTtULQZXvY+U4q0mm
wX5SFP2Rp+4LVv8Wl4wcc/7BFziW9ncNwvMRHwI/5EgeeNSNxXW2w21QktK3Zg0StLu4HCis7R+9
ChOz6ScL7G+b5WtEW/3aWGO/nvN2ZEtytzW1gB+8yr/Tb6p7ZO18th3SutkMRU9NQnJaw9Xl3k3D
GLJ4rHp2vmi3vjwHThS9P/oYB6EBFwFEgw5wp0M7O06joY/r9dYpcvc5nJk3gKTHf6zzw5AlI9M5
HBosDf0j43pyWLlRKf3DgFCPpoRW0CleNOcx2wAH3SfbuDD7m7a9fpx7IfQBsTZT7rrLGdz8q6yW
m75MvV+jnEZUIYrdgfQ+xypY4zcgJe4+akmXMTn5gVVvWK7RD9theTKaRVjQMdOtdGpOSNOs41jM
4XvbjQM++JY1NUDRU1EE1bPthlD3vcqar93EE842AHJx2SEW76mYcSvN62ymx1mhlYdW7w9O/ZkU
qtpiORzPgPMJiHeycg9l2DsLRQRF2M/2O6LzL66lj8AFhJAZ+cD0gWu+JTj79wy/5tyVdc2FNtcX
hns++80ye7CAg12GsZ1eGsbRfLyRxaTBEz8ARmJBZzg7PqCCb77yee4PAjy+Sz9AqHZVd+dkGTht
agDaF4S8uMviePjKdVq8SH8Yfk5OK9ONpzCarhluMq93zBITKq/i4HVCo33Ihi47MK4CmpDoW12a
7hn+pzgD0YeiLObmCD5enuvAdA/orREbSQm/wO2r6VLYtfWFZjXfdsWQ/LGz0D5kjgJutdiTy/Wr
UWTP5Hrc6tQhbDJfqnFb9lP8mHq1s6ssQpPqIgQ/qCGgLchFaLTKR5HxyWt1cSietzTXwduIk4cq
MMiOpmBAU+FneO5Ui4LFR+/iBa14mUWVHqWuNCsq+htSARf1WDM4OQwlwYJ+Pxp35bhEukLfvsd3
opYrDL6A3Cvf0d+1a0/D7rMD+dWDxV9L1aqLLUR3xuaa/vDKwYAnxQpEIZY+IsyCzIL+p2HXGSTj
scZP8icYavUqkFlCk8IYkJAhZhSft7Ctdby45dMSZeOvpOmab1vBXydcuKwObusMFxfxDoMGOx1/
Zn1YL8DAgToIQuLf03r4TgGKXuNysbcMcacthiNWMZWf3xzPBXhQVohEsPE+j6WklYRgmx/yQdDv
J6aInx3DUdTbPNp2DluQ54vg3tCGyrUw85ojn3iCQbtqTWA0n1g/hfwEUfLL0sF8qYFk7xNmJKsO
v8rRBm+1yzSgQSyZw86R3nAOTWdREKbpJh1jfm48nnBGgulZZfH4ZrVZ9cyfVJzp7Pw/0jedzZ4o
g8SHlVH8QCWQM3WsPPmYhv5TGvTvHixfgs1Cb1P6MGKXJowO6SDCm820rNtbkOcfU0TZlyqflw9d
Dax8i6X6FZEQwKrQjdCGo6MISN3e9D0ynw7kHwRaLCuqaXxGYV2yHm28yCLQzUNFX7Fq3IoUg7yJ
UcoV6ZMblhIJkkoPS+wEDBGG6jmOrWlvkirf5aJmgwAq5irKPiNyR0dbg79mC3FvPXE9rIdhTh96
EfK9muCz5lNYnETJjm0VFV7y2GbKfCRyYiqIYQRYcK+jPyME5ZcqcbofpOaWm6Zto88kk/K7KMvx
GaJt/NiTfGe2bL7KAxsFgH1826MDs/97MQQb6LnjJWekkKvyq1rG7M1iQbdNrbuaMOqKq5X2b3lk
R2urKIPf+UD6072h2cYdCONNLJrpwRVtxch7YUKKhQI2Z4PfHGMTcjCMdAYL9zESlvO6SDKGcWlk
Hjbfycca0hNuiz/GqPCSLQRyN45rAFeP+huNvrcDcM1pAtdIcQTyEoI0UYeqzjLS4Cd/QwYytmKn
ZEB6RwqWiG4faV5JIrGYQnUrpJnBLRGcXrB5QSRqcAMg3CjlsoaJ4kg0kjqNvua89noXd+rS6C8d
ji3xcg4nmvLYeY5MwY+QDIcNOv3xNBGDvGaTsKzcWsqTXyq901OXHIF7kMg0xjnK10GOLOu0t7WM
sn/GKoJmS5GIxebZ7RIG+bSwFt+eTZJNz234ImY3eZRFvrzOvuwf+tSU6RrX1F2HV1fPc+mh2wQd
dM7ZNGy1Qo2HE2PhUCrhOoFIOovRpE81frtNFFPYjXg4mafVLX6/DsyLwMP8b+ydx5LkypmlX4U2
a4IG7cCyIwIhMzJSZ2VtYJUK0iEcyoGnny8uad11e2Y4xjHrRZvNhotbzAyRAPwX53znJD1G86yT
AdX1bH6wBk2vma0Bc00wRFnuoXjKzOrTyTFmz7OQH6BUG38tYM3CcmaQ0knzM/cmm4GdDOYdZa7a
GlX1PU9DRTxrXgGxTsuw/rBH39h4rGc3Lra7je+N5Q8Qj9Xd7A3tO80/ShnkhEljH8zsAyPaunbQ
RM2wnb+tvgYOZ4zzeW79tlvVWIvvBdLA6zU1EeREAuwtQQxdlkzMY53mMUyuyBC2w+ZzzlKZP01v
hE9s9dDWNqaM5gkRDcQvz1xxXmZf0rGBu5SWtzxmKDbXxSz1Z+MgSrBEbr4z+00fWP0wGCZlB5VV
bUBE52FbxnOKuKQcUZp21JqB498WMmEdYM/qy5xs+zmR07BN2jLA/jZQVPj1cvJQF+zNrmODBvMO
WyNLndUEOoZYiQS0q85rAof4hEd0GQSNwxu8A9O1PCQGWRuDQ7YFbwLIIgY6CDBG4m2SAONYOQN6
tWSsownFGlBEMttX/qhdjhVD0QPl91o7GwPv2MOcUQQjE8r5yEjrNkvWQl9y0YoTMkiQ5VSK5i6m
/V2Bl7KA0zoDU1GuEEw+uT082hkzUcxWnXcfGCzOIFgMz4bd+88uJpXduDTsZ6EuMUvQ4BAgj+k9
Svbu6BIJ/wHsjKSDuZf0jN2wIyup4Fhow2clB/+TQOvXMW7nnVGD2iz5hZtk0N2J+g55vwFQcuUb
jIXoEvCMFp4RJZKBTCoyvqxw5kqWgfcD7VJyQzNSP1jgGBh95teCU8sFFrEO75OgMO6JRcuiSSDP
S8q6fICU9DPokNrOC2WdgMATcfOH6zqu8UkRZXJD2IN4rN3ralNBfVyXOIORaaGBp5fKva1TTvmP
pPOPhFuoM31KfuM1hv82Nk2+GXGrfSHw0i6KsARzoBbzY64sAyVxb9ls3pmA3uUVmieEAsZNWcYl
g3Kny/dXsOBtPSJmwZ+2SMQGfoJPqWMcRsXc2W9u76cfKXTUlYOflDgxzbiup41KIaxtgwCRkcut
psBaMNJk1DslP5wWRZRXBfIc1IE6ZHFLHscsnHTvlYnT7UODabym3VtN8ENI/mNdavDyzC2zdr4k
7LQ2MNSa7YCD4x6bknODuUne2pU9wEIpYVI0s+kCTQhMZG/EidVYTZ6nRTc/DWZ9DwLK98nvEAzL
gkTvlWeDseoxrHKdtsGT1TCKwjnNSoF/xUwQhuUlj8uO9bpi0RIw3CbMJJk0SxwYRsdhkpXNjI08
8G7SMspnF1FfC5N752T9Fdgi46thc7LK5yFJ3sRCU71dQk+/IZ1l9FPntOiLx5J2XdnEpRT1bO2l
KFS6rv3Uu+GGCF+8Tg93WjZAvA36USCTkl4l6C0m234eoFqOhyDqbeUex9HvnmM++gnTDKzNtux/
MHAuUIBB6Fs56Dg3VasZ0eJpeXSyAhNvgJAXKrNmoEDeUzvJx8DuL7ZnxKdhypxIB/FyEgJ4cbN4
8Trta/5HMEzscqhyU0JrSkNbIHWrml/8ZYZ63c/Bdc9v53tlel1k6Szf1tgZgV/XxMF4oJYG4r83
sZ+C/zRi72KR53OoEBaf5oxfDaTJ3g4Liu2UGIP1IlL6R1hLPAKazNBPCcX2qcF/uwJzaz+74TWX
m5HcXRK08c3QhPXjjOvysx5xLK2kOWZn17NYB3eojCI3qPzrmspFFwXE/aeDjOkiYfshA+FUAb/h
3eeWO6yZ9ps/824ab1yc0/eg2c1LQL7VmvtAXpywr+7ITcxfnZzc3g4Bzk1YyewyUX8cWfEzmbZV
iXmXro7zhc17EpgZrD+Yy/ANxQWKl97ks508tRRfr03DlHsGoXkzJs28zVs/+Cxxpb+56JK/gEqR
6IpKZw1rsaLJcuU2LPElrcpE+rfO3ImfvsJpqN2iwEAzZ2GOBgZidpCL9Bki8GIwzWV2DDbefpih
Ba/ZTDgHpsbxmxnm5X3iBHrXqDz7AfwCDyvUnPekdWqED25/yo1J7DH0Ivtwl2Rm/Dyaq8G4uvcz
3rhB0tmHRNL65AXke4yNpY5wQZtjVi1UCg4npqGheC2C9AW8Hho5PagyWsT+a0p1fprcIf+YxjKJ
dKEQCrmeF64pajKe+12YYnF0rqTCAd3eu1QOeWOubeEdCJkqNpx7v6wyzCBNFg8UiXrfTV6/wt1a
fyBc707FkBcH2H8+2UI+9yknMeTpVR+O6a+grcdden3QhF1Qbxnj9ceAkdOaRy5b7BjTQYc1Bo4A
0sfC185hwsnyk3I//QpRPj6T3g0RwZCAvM0g4RALW7YRV99SiOhPJk9JjjV21VtGuHeEdjez4BUd
4QYsDycSPEpVn7WNIQfj9ERjO/iYbyDu0TKRtTEXEOjnaukjmhXxaLU5ez7saAkE/l+dHbovjeX3
ez2Abkz8LH2yQABHyO09RpkFA5y2TlGlgd7nCx3ILLrKwbnhx7lAEjHCwMu8pV1BsZS7CZoUPUYM
9KS02bXb8SVDIPltBGQjZ71FDqVtTJiRWrInSSfWSz+vJblVn6TkuXunHoOtjVyanU1Y7a08IRma
W4iCPPT1seUGpVIaZHFQ1z6M4ct89FQ7fsShHT8nqVd5THLZ6mkBDkm5i9h6KSo2Wyu+DHO2HiBq
M0+xrzNjpdXlr/XIDnZulxBjtcwvkxgJEsbvsmxaJq5PYsgJCGE8vme+/omt2JFrwYOMGQwATyeO
UzhOZhamEcxdubdzk+w+G+kKGkFQ3EcOKfveITxV7j0rc599kmF+UOME69Yktuuv7LVDVZtpsh/i
UO1l4/Tf+YJCB+0zD0pZExvH2h85ijUBtzctxFxDvERDq68wUNjNZFZ1hw4p96bp4JmiSv9SSABu
/bBC0jnJiZUPdnQqxsByWL26snwa2JWS4MzGAidhxRZZ9m7DcpjVkE1Yem7fmB60hLkw3Bs1XXvt
opiOJeyDfd47Ge14woImEJrkatGw3+QqZKtF6XRPtXEO+mx4B6tkP3h9UbxkPZrlCD51sdEOasfc
aYcb2aLFD9CYbYifYkPTJ9mj1DikSwrNXpX2UYRmeqzh/D3rJdUYOqQLWWEOjpUiTlqYvd7m+Zze
/9XpCVvMXZHtSfQs1k5rhNvGE8HW8RloZQ0S4Nx65mhiWd9fXRB9nKHxUoDiI/JD+48kibNNaRWY
KZwG0DTEHy4uIWz1kwdDheGbGIO6mR34ZVAMV3/NUNtoCBv+Lqfc2QF4Qv3R0Qn/te9SP0idMt1r
NHh3hKY5TwbklIjAmGmX0bnsBqxE/3Xsn/9mdmXvn7qV17VkdtT9Dv25/sDfncqu+zfPEY4pGD7a
/Lmtf8/LutqRbWK0hOmTgBzYwX9Qf7BK/A3rsEVIMhJBMP8hGVecvVd4n2HZf4MFFOJjDk3CraCw
/CteZSKt//JbEDPvx0eCRTq1cG3enx9ency/pWWptrNNIHoOoORBYZAyvHnfWzROsMHNB6dPvG08
DZ4VuRZPOLOCah8zkn2EdgADAe/AcgDh/lai65JIQBQVYegSagF4BuV/Cg4mX7ElrO/iDoLWOmRI
f66sOK7XgJAhmHldMjxNTDdfyOZCwTg6ffmTfkfe1BSsw6Zy2fcMUi2bRLj6HKJpXrD0xc25LMzl
x5wK9xFdI3VQ0tWbTKbPsHDrV4MCRq3NsmELbraWv2OtjQa1JiyqCKb4NfPq6kOHCi3Bb071u7+n
af+lwstfg/HsgCn+2fp9/UIhIDq0rT4MpdCx4S7+/oWmobRmeH3MR7zSesK6oI4ePWJOXNEEq23u
rE/oGqiDgSCwUOiJeUXq07UPoSWL17kIp++lJSsKtw4gNRlLeLDukj0q+2rGqCt3POZp6Tk4bJfk
//Lm/0xy/OO9uwgXfM8WFnh8+xqt9tvFUBpLUrYzx5dT6SaaQi+mz5x15BtZELV5Zm7++ZdlXb+M
/0gk/19f8PqGfntBJ2Z8KSZmfmArUOGZF3kNOcQ25QzuPRJSAIJes3J1QF4AaAg2heVSkgdjHyl1
X+14jK6IJF1M+3/+xq4Zcf/5fVEjBwH3nsBcxF37+/uyVacnLnhvleuYJKVY1kej0PH5/+FVLFt4
yH09nxbpz6/SEIbYCdFwqRhef6MUxuXWgVD0z1/F+d98yb4vCKqDH+qa3hWj8PuHcZxiYewb+mg4
6C+Y27mMiRorTk6YJuOXdEiZImY2OmrTV+aL8nyjQmVs5r+Us7TfqenFUcYrOMy3GFBj913STShl
8WXZZYd1folRajOMRNab4tEw3bQe92ZYRlPsnIcwGe4sh/inKC+TBptzV/1om9Q/zp4kvNHDbJZk
iOjJyR1IX1sYUXTY+8qDNkeU1FausWZUDt6dP76X/4/X+B+Wx437f0bUnWueXF9K/ep/P7P++KG/
H1qGDyLWdXkKuA6XC2AM7o/pq+s5fvgnJJYcWNfjyf0Tctby/xbYHEkmCxpiIH2Omn8cWvyLL3yW
JPxHjwRteBj/AqvuPz01PC8IBU8n95oB7ng2J+GfL+gxmDpf24XeDL7TPeMXWt7SQu8GtzSrtXQn
6zjx/L+XJLt86UX7d1fC1hFZoXGETT28QWi1T0VWDNwAkO/nzC4ffIzP+X/dFfbflob4zy+1NSBE
9av8y799q+zjV/WXh69meC+zj98vvOtv+Pt1Z8M0RH1khq5l+Tan579fdpb7N3YVgRtSJl1xKw4/
8w9EIrWSCZgVcqHNI9QVJo+/f1x2XKqUWBRZHtdyACriX0Iksp3485MURqJ7PdBdj6LMJ6nUp2T7
/Uk6dDluLFXuslrKZGQX4XWOse+bqotw97p7V5k//c5pcOqEw093MTuoRX5/aQJQBUzb9EUlTS7J
5RHVNomt8KVws3enxdC5WYDcbvwx83cIv60NIjuSOzOGT1/CyWkwJbzAP36jbjO9MYbyHeWztZnZ
oqJ3FUGNC0b22ABcTFoYUfRL4jX9Tes5xYM7Ke/Gt2Y2v0GNNoLFVI45UuWXuln85zhN5xcWmdCv
hu7ThaOM2t+z00Pn5WLf9MRDTn4Kdhg1+sacsaeHcVmdy6pDulT2FzwixQUt92ee9+JWIIUAku/Y
h7wxzb1Tdp8STPlrVskeBxeagtwSVGga828KFnbHoTEe5JwJnB1N950Z2TvMGhR4/KQx8RtNCPRP
xjB9ttcB19iE5U0S8JaniRfXGnE3scGCgS9JCsGSv4uEL3ARTnFRwQKR9Y+PkVbC3zfQHF7/eJfB
PBUX024FkS7NJxb2d1FguU4ax9pkUN03tfbQcMF+3SSk5nwTO1S/MnhQyzq1p/4yWNLce11aXECv
pgfbSvWmF/wGLdgcupkGHQA982AaBrEMXWtZO8CKxbNj8jXnMjW3fj9OEDL52Mn1jfegZS9zrGLa
6rm4TC7h0AyNcnG7+CxelcHb90RjnoahM1mc+CVKVpWCZhyhHEaVxQ+skCtN5F2k9qcc+J1T4YCI
85lqUWNc/3jtjPVX1aLYXb/cnM0vtndpUP0j4P0mh/S9rUpeEd+bVPm76gy0Cy1BRNevlSG72Icu
HxmQEBzEVr4zeqzWI46xjWgS/xvjrfpm5ZZh4ucPUlKd72lOPx3YiMA0i/kWSq77E8kU32Iw3kLL
n+6q2WRD2E3kyDrdixmbd1YZYzUb2xoxEPlMzMumtmQo3YsoxwJxMbK2OAEuznZinELs4yypX8zC
IrIpVuYFdiSdfucEN+T6mVHihzWER2eqt5ZgpWZw29620hwis9Hxie7IORdVKJHnDOotKzSAUldn
h9ApMAl4zrjBXqALligi+VykQtgoEGhtPLuO92IInE/gQ4Dc+rlGp6GG/hpJpLzNHyHbfUKSIquC
/gtvT8m4KmTJmmis0K5iSCOCoLtMXPAQv3Ocz5qBuFywOAh8PfetOTmvzRBMDwwW6kglNtoxWI9g
R0duhGXx1YmFubVPTHw7cyLyW6764VWlhhVV2iVdCm0tDp0WomnnW82RFDeyJGU2Ic2oKd3wDBLI
hDL/1pjb+CGsmY+AxgzvBprCTcuEH1BAa58LNrO3SaMVZiSbhWSBBl9lJlY6HhvpWqmxXifMIfep
aU4t0xustJmz5JGYcv8WJKZzMat4ejRrtGVtgKmPjUFyLBvJoctuycdNXDjvkpfdzrr0DoOsPwYG
nQ8Wj0oI5KMmX1B6XhRWyAwyB7deEhMZ0XZPVnVdtqOBV5Fjxk7kgN3kHVYoA0duCYcY642d2e7B
sFMUApWcjqPhvtRtWN8hb7Buc7/OngszVke7Mtz3rgOviIHY7FeQu1N6sLYvjmiF/SYKWRoerMZ6
7kw/ew1L4b0OjX90Fo8Urn5Kn0QGzcY3ehyVDqXwYoFCgrCBInaq0v7oVl384tnsSzPMHvu4r/s7
5qTDXsmArKFYestqcgoMDnlTYFXJjbOvRMzGbkErHjcE7bFDQ/1CbNR1WWygiKJRz9ZNkJWfTRN/
qZ5I5dRAgZ5aYjP7dI4k0of7wWCvtGbbLIghMfIYE2ePuRYH+ys7Z/vAZoFAJKWLvdIp1IPBVLd8
/0Dh3a4M1yVjyXTOqi0j1PY5IepphaYZCThW6Lsk0eiHY3LnGYjqN+2gJE4XmFJjN4RRVyQoT3SL
2RNXdoQmiYxGlHeYxW1F2y6SX8tg85lUSnNiY7ExF+NHsaDdWTExNbhVNMuIJVgke6Yy2djgPQ4w
hQF9ZaAfVFVhopwskk3hFYSRNxCwifgqIi9u/Bjd4azyq/y05/MGhndCN4vEuyvHg+nP4R4BLkm4
Qe3Vp1JKB//drM4FGlIA9VmizRV2WuuUMis4zXCj8GYqzJC25bUPKTaiPUXJtJYmstY5jCEmm6P/
qkY25sYUTB/GTH5aOzVP3VhlB1UTWtaBwEcxHwanWSfm9ZZwbhFl2DyEIZUde/gZBCYlPpl3/mR4
95C/5r0H4hthWAa1ZK6XveNBiLVttMN+4ENCM2IR2dDfbuMKyVCQdu2OjZEfGWjskNxg9Ecmbx/U
KI7d0jpHf4xD9mOI8HSbGKvmelJx3uUHO3XzeyNJHkq2ObeJhxU465fic5gIHaxjFhZlXT3FsuT5
bNnsBxxbfiUW0jpfhgB7cYSsSFCpt2pY6jtZdihr2OIgQIjFVhbxhLMnIZso0HOOw93pWJnG0j6x
zjLuTbRVMeuYRhx9XpCJzoitvSkQTAS+OLH0TF9sX78Zc+eezHnEWRy7Q7UNPbROJTqYmznhoeYj
4Vm1McQCBSnigQbHTfAp4Bi3kUZd+rq9165p7YiEOJu+294jwK/4AYOrXfVkzvL7tx6buAFWzCYb
q/GxwsG7Kdge7eJUXprUeylmgQXRRBejkJauYizBaKfwY3LgIruWZ+5V9FUEZK26wD1OglZXNo28
CNXedQ4HQCbtpxTqli+XdyrYeRPrLN3WofczjC0u0z5wokYhYiPICFFUOUOeESUbT2FtlQqJi/a0
eZSzgV0kFwZWkr57iadUnHjSVJE1wYqpByS+VVOM78uoa2KMUHEQaJypy+JZkEdk7F66yiDQytXh
Q9aE4a6DBkt+a7p8q1Ad1WSOj5bXxZfWzoxbNt9j5LZ2sh0TB05ZyzlHAPs1FSioIy9r1d6uDRWN
RulE2DLZAM6+s22mwf1wsgD4VsqeI5odjRKk7559DjfkZLptVvFsEVlgD6TaVLVhQw+akIMHkuTp
eUaPG2jpf2C7L7dEg9trT3TAikPoCzNq292AiYYcH0G8QK37bTAGgs0XIpixgPyFthiSM7c0stb+
jHfEWY9D6UcdM6AjwbByV9fyXLo4Tlrl97twJHfNMHhOBFhenp1evubKnqIFt2rUC7T5vuybHRtA
BifpjKWpJFmelAu1liNQczJJ7nVbgwkKEeJyOGjYSaLYGIi9V0ntQQSqwMAsrrTW4wwaJKgUN1o6
ZieEU5jm3WnYB1Yf7Jo5z6B9tebnnIKZyTv4BGZHcDOfKUb6NCCNAQpxpykKqqJtPxLSdNdmpn7i
As9Wrjvn9wv1yg6IjHtTz0TKdmNwiyGRcGtqN0tjuM27ynycTeuCIAKtin21G8Pg2V3FSAQ4CXuM
xtDoPmCduW8lp9sHDu/wQCwHV1dtLvhgKqIHtmY8g432CsO5ukgRbTJzCADLjsN0CgP8EsItnTvu
2OZgLa53DhoF5QpKMgkSoituEDPWt+TB9PF6nj39NLIY+UUer4HNmx1wuPBIGRAwr+Fb52fAu8sp
COQSY6vO/A2EsQVCNm7VB89V1b0MDdJ5nVSZa9Pz493kdGMdcaqAvnLtar7DmWaQ8daidElrJ373
6iLeUxN2L16MTZ4SaYE0B/TymeAC75KFfg8v12t3ni9YyJFqwvwaeX9wB67R3Avjmj6sqr69H9Ow
Eiu24DpntTUOh0WK5t3xpfjkoFhgMo6A6Xo/Se98Ygl3fc2Vl1rBsCvbSbxAUp6ga6QTscRjbZ1J
fwdwEYf5XeZUJFjaY2eCqAuc/JwW3tkyVAoFpluOKQutlHZHOMz67PRKrCgfDKvfWD2FFYD/ALCW
/AXHJNnIDqVCoKssEmnPDNUP8f+OGUkjifdDdxk2DcN6lr4TrCsxfir+E5ohk5qxnnlIc07fYBZw
I23Qncil6aJWBL/6Jl+iq/gbDGaK5iAxS5QA/a9ikBZ/6QGL/0g1nhgU6yRRpp9j7xbIUMcHsTS7
ADD6ivf6gnJOIZoujngqpmgcZLjGN2FsQ3nl94/eWRMceHbtZXovCGG/LdPZ/UY3at1PSZLdhDb8
gKESFGUIwCPtmHJP+XMvqvnnbOWggrMxOWvu181CYijittg/CstLjlXbGxG0RXuTDSxwJbx+k6Z0
oxIXN6yRLreNGor9LEbrBfeLgsA8++scAR9KnP4GlcQnz85itVRpgArGhVHD1t8MUW0Z4Quur6dC
z4+y9+S2h325xlX3BKt5Y6rOvCZhPmuJO6wDm/rWTOlyqmUu7pCgVs+GBibPqO5lGca3WC7V3YBj
hD7QiolWmpYzcilO8+Eza7w6KqT1riW+Mj0QaAmpgnJL+ddVbF6Sc72oZxMNzk3OZzvU1Lvbdskf
GTEcRIpdCPBV8aPE9DAyfL0wQXCALKr3OTPfq2stlZGnqjSnJMyZTUFleyTVrkVYXfw0iipf95b3
GE/Gt8a+qpf6Upv6rZ5qCAd6upMe5oNKdPNNHPsGVL0g3i6+sykdq9ksccrHrxAxDZbxiiKTB4yx
3ExYdDA8gBmrYXRGYVfYZydvxqhd3PpYJFSTvdl4DOkDBhZuU+6CJL+lLLVwkbG9zpnjR2AwIbj5
SXNY7KsHth9u4KLUH7pGJr0qBpRcuWctm5BDbtOHWj/h/Q1OwYL3nG1ctxkDL4kQdxzZp9Pth86H
ycmFox+Hs2dug7I+F4gdLuSgj7ucWnjNGOh77sVwmGYHoQacAfLMF3tLOCLX8VCdcj/8WbvjI8k4
/coP7XOWhacxG7+hjn44ib+tyGxlgwBfm5oi672QvVh8ymrOTSY5t2Qe7ErGQOD0ELaSE+GaOGz1
VQJCQNkL8bwnI8zBmDTT2SUW/KGJ82Bt2fW3X8C7VfYnmb4HCI34jC06ud4rbgdgg5sUjcp6hhUc
9Zb12prha0Z9u+5tQhYr79QUHHMBs/0VhNFruMwKOBfl+2T4jyOHZMEFQR6Y8Ybzi4Rx1Ne7RE8/
JrC90kCxNtIWJmjSWfoQM2UMsC9dcakxZ6/sIGUBlcthU/alJM8GrVobZHBtuuWbCxwxYj6DMq3N
XSz1C0Zbee+wc9wZMBoD02kYAJTPiBR22I+xLcDn49h+MXqodEOpj7Y5fDGfY6vWzG8QNToShDrn
yTbiV+kYy32Tm2941XhcTd0Py2jva8/6kq58bcPwfZqT79wNbrDGEFE20I2H30lJNHJD3W2X2JAS
AifW2k0fgIz9Sut2Ok3LwtXWOMMWXcGBYC71ozEI4GIHV1x6KNLUimZ8I2SdR57hiE2ZpAWFZldu
CsDjwALbcM+JR5oyEp6dW7J9cWDfA4ZEL2pgX5dH3RFqWrtHWSV0dYa/Bw71WS1ar3k7MLEAJeRx
+8aX+dhX6Z6V9m0VpDpKyxF1bMmxOhwyyMVrAFFMBApV7ks4eBBHav9SEaNY0qetUAE+hjbMM3bB
WzNrQMyYZrO9Qr8S0TwgK3pLSC9h5knbVIq7vox3BKYcwckcFCFrPl0FMg1kRKGvjjrNXkrsdwbh
vys5JL/83OEQMR2qvmnHsCl+Fv1UrhFRsYPGSDyOotlTx98bRF9wP+z4LQ8+KSQ2Ao0IK8etG+cH
lOSIZ4LyNU+6h7HhoIxJizEppMMWGGS+PDdIv4gzI22cRQC6Rze9l5xbGEnnF1unR7OML+ywiVlx
zF1ZpPDwi/CQJgXB0NmACrpJnhzSHtamzzKBpGX64XZFtpq79msr3Tc8ynbaTuJV0wmu3jRlJIwO
l03igv5fKRASBdz7dS+MoMMUYDcPXTM+MyQkAL40LHzMJZQHUv12BVjLMkIO070sBqCsFdlWDDBC
Ymkp5PMQWSxPxdTol3ONyOAwEPa8hYoiGDi0sHeZImtAJYKHpu1ZR7/ow6/SxhZO5DlFALHL732N
v7XP2HG6YTeeqVSrz7nAoLOg1j901oJbUzAZZkagcYIrLatHodL0I+6k9caIzQUIPNh3th90z6rL
8ZcrdHp2D8hoYkx3LEUxH5Pa3Qxh98dbIqK3CfGW1bQ/Vku7B7gNBXHdfy2WUZ64bTG1C8xC5pzM
pKb4+i4YBPi7oe4eUJtfh0a9TyuXWmobmAvQWEE+ZbE08Xm2XTeCmJLepS2dsttY4Y9iGPx1Zvoj
CWZp+yKIEXvq0rL4hf+aUN+g7rdpyankTL19NNVk3I8Z22i+1iHb2dYAMM5pSO/OVYoQv8dVslJ2
UFNK2+U2dGnDTIgJu1KJ8YZunYFDBy4d6dVbFbZMHZoREhZ6gmzjZV78KOwm3IQTweMCDvu+89py
O6bC27c58qJgXr7mJI/PfKT4kNfduI1r+Du+mdDwWomJyjSb+iMnCgmyZdDuajHY+ImVY/0AITSe
aTpg1nD4bvHElBtSjhiTOEnxkIbz/JhCXoM235afw9CLh9TrfjieZ3co9oyzpBnEE0IZjy9zOTaV
fe+rmNDPYa43vpVwc6N/2yje0K84C+bHxiOrvOmBRDHq0jvKmOFtYW4A5SKYr4pgtXdb8tSGPqBw
FVZ3UmjEn9sWNay0eGI3UBlvsC2aNwPn303nG+7GRZF4TIqZXFLAIvXgdRhGG9jmSgVrL3SNC+D4
n5MLB3P2s8fFoW2RTXvpSzO5acyGRUYAJMnt7YcxzIELBFVNSFUvUaeUNAxbE3kkrpcJJpSbV4eS
UBPEv0txA0u94DHXl3shW8LUkNwCMEir8cCvrT+WYhxOMT4zOobBiIbk+odVVa6OCXo39ip8D1yZ
EWYKC+pXs0Cfnx5JawLumZstpzkStXxGEFkJmZOBmwNp6+ZyM6CcWYUBLNhMDtUG91JyzPLS+qXB
e3Pqqhy5PU8VG9D3WWtelaaSFByUmuTqmvk2roYeHalNporDcZNoz7uU8/g0NPP8gFwOoTbxMod6
rkaq5TrHkRLf97MHXG9WRP3NxXLEIFpviIJFBZ5hWmhrkj+C63AVB41eNyn6nSVPsweu3P6zKlEN
XDnXsBPZmbCwEZvMVtZWlMNjPDTjY19fMz1Y3qzLdKpeizAHq+trQZoJfw1G1jUBWKrZKEF8++jA
uGXWwtqE3Edol0yYVJy392CA/HOsPWA99XyuO7xOGr3SGc2/vLGD4qerpnTbz255GGICQxpTMECh
58IrXfB0DN0j9699N6JdvIxFJdZ2A5g8JTgMoVNabr1keBt8lIcTYTQ3kI0qAMgDnItZv4/KjDf1
XILLJpsgOfWGNm/7sRg/k7zDSieBpcApnfAMuKY61qZqz6yi8i0F6pYZV0RsS7+13cGi3q6WjV2S
XW7JPtgaiQGnHyPu2o8BJ4Ceq04MLfFIp262zb3iayQ97dTnqT44upmixMytdxKHgkjBt9sguHTX
lUeQNOnWTIbMNNgGS6uPY1MVa39agk3Ps2GrG+CqCv/sGaYcDrGgEs+j45YgoBssEWnXRQ27IDS3
3QNpX8Ua1Ff3VEw54tu+NchzbLkD8wAh9AxjgdtnKA+5V/66BmvtWoI1zyP/77VjlkaUG8Led4Xp
PWULtvceN8a29r2bVLqU9gtOh3VSXAlWiatXsS+504XR8SFH0DgANWD9Fb1/b6OuwlvUQDlEgDxn
6HDLbldLGAWlCLNd6sNzxWjWVPcCxsfGcRz/2UIJfLE6MA/GEvYfZj80ty1xsV/GwCYTWvQ1H6pk
KRazMTzPzdLuOk2QUM9M5W7JiBOzhDCY/GbcA1blHLAdOT+s5Tpe7Ur5EpBgwNzV/Z/sndly3EbW
dV+lo+/hSACZGP7LmoszJZGidIOgRAnzPOPp/wXZ/ppVqmYFfd3R7giHHTKGSuRwzt5rJ48WJ59V
Iqg/c5vu3RjS5RrMLrlIkT6sMEh2D13ZvYQhhKu0Zi9DXd/qH4tOG24IxJiWAN5f3OBXF5f/CKE6
2gqXHcCSHOD108QnfidG22O606snzMrunalB/lt6CGI9aApRytbcBK5c9jA0h9LqvqRgv0qic1HS
LVvZQ3cVUQ4ip+Xe/MD5ObApot4acudOmg2rWi+aiy7LhseoajClsyH8OkBY/VzAxtxljt9ctJbT
fcETP4eKwgJb+FIi0S+cn32m4g4UrbS/pI5eXxNQLW/tQhcXOoZkyBoVL9PAOrUiZt1Y4Tczrysc
YJ87wdujOffTrej4VuPocdykwSkH3oDfBCDnRvA2y6kf9BdJ4BmtmQFMFokC30rH7e/hbPX7bETX
HAAI2pbGSEfZFPXKtYR7F1e9t4eCGLKbDKv2J8wkLLHp2MHvHFy2V7ZBvkmSzQ72iYpGwNBBg41L
n1Q2b1noHKwJFZ4d/jAiVkMAuV2ksKCIKPB3MNHLu0C5xm3nSm+v29RTW+bkvSkq+VQaVbzmy+PN
TuT1cfThed2OPvekt6CgPJqiizaZ7y1PaqIKHew6i56C8PVkpByTR4TAyaKrkm9dg3qenpAHEJjQ
8SLpXlTOYHHThNuPu7zY02YvLiAKiGUkW3/n28QBMqm6dxncPGpphPoujYpEv1Gh5X5prbSEm8tl
cEkpnNJLpNfOI6Isa5XTtG4XpjnZzXZ+KxnPilaTuWtFippF+dukskso4HQH3I2enPmtJCcdUhe6
nHY7xqJWS1CgcketDzesibRrNZFjts7nXrkwk28Ys+aEwdIkbdCjtLt0s4TYKDd19ewLbfZKfQhF
4Q/X+PRxBISe/DmmHaB1utVBeRU3TdivgKxwUQ9Bd3XjDkX0Y8pwhW3Q5RfERijSH3snt3F3juEk
1xMnSQiriW3AmRFQyzF56zoo+5SAgTpLVM1qggo/Jk+DCNoNTqPh0aOK4n0ED961K80hgDF0DJt1
sxRWvkp7jRUJj+ILRomCjixf0MARfo5uBHKNC8mo6+pJYCQu58p38jhx6mE1rSftM77e3v6cWTJK
NzG6hJ69bhdfJrnBbmNMC4uB6DaYCws7cp96FRvVNW2ah9bg30w95LznFGbvROSBrpztkDvthYM/
gvWtgfD2GA45HM8xzkS5NwjghFmZRLjpZ7H/lDPtLnS8l2sbPtgTbib13KmuudH6TjN3aeiTnjup
uJQQtfzEhuWYB9Qhyuzemflz9JrmEMzRZyLd2YyoSx+ZzkrnfOqvHJAO/Wqu6WHkaXZ1qV1OwvLw
Qoqp2gQt5yJakHBVA3KCtyOW1zuK28wRaiSbqA3IAF+O7DMA1gDtSD73cKLireznUE+3DoAckDwf
Ju2W0kdGQzTHVmGUZUWxMrKSEsQwNlIA0akuE3zwc1aog2qB+CHiemdYWNtdB9xGw/5XZt4VtRKn
WarAsn54KBEp3/c5B7mE2q+/FLabfCNHQ2J1MozyJUAwbd4ace5nS8sIip9q8vVbrRTSW9hc7IM7
kvKwMX+FmhZzvqlgoyQuo1+xp3RPcW57XhHeFlL6ct32QPovMu6a49YcmJqJho0r8YYU6udAVdnh
Rgskw31h5rbvLKET4qesDSZmUAIVDuPOxuuwFz5o1n1Kmhoq/iyeWv5bhUamaj3Q6vg55MCQsop+
tQ1Fd8X3t3Q9b1xpOKf25jQ2G1x41i0VkRq/aJNdAaiEc40YZ0lxYDsFRfOJXbLJS2uiHxxPsnox
1LjOXHtcs7WzAvYWySN7tOuJukFlEg2wIA9jL/WhWmno90AyA0XJ8Yfc8zax3tYjiR+js7LBKuMb
EsswoYTOFqTBSmJ+px/J9jdvPpesxFeShngwBnITWdrXNsc1PDX6fUMB46VqmSwKps7GlelW72uE
CxEnE6rXlwNFkFXX4z0rLPNjWlUQU6Szl75nrGLFCUllGXWJnOQee0SaTtUjgOqc286CrfEqKEmt
p5RWxRyy/TogvgCjY9G6X0Ybk1eiY56fSIvc8PuZ+PBZZFEtf5pAMaNVoaKe+w6VUaYx+lNre4AX
KvzM+Yy6mJSeUudEGA2C4KMWj2c+gkSrYhgZecqMOLvOrytylohDqMLPBS0QyklFnVwVgDc/qU6l
18HoP6Qlm0NIQI8uFVrYj67qNZucAt4vMVEIam8cz3aSgHqkhamy9ODT0K8GFlPDdof7pNYSGPMd
RYPuYsppRbL9CbdNo9aB76HG15NLu+3vVZquiggu1AQrIEr2mhD5upSRXNZCu6M4Vi37nP1Fmlbw
GeCeQeMR6cJtIBuEQL+XSeWCNaGbWzv9pjGhGtIwvSKaIVxqgX7bCuq5oLSLTYwPb5lNBuU2GX8D
eG9vsmHIPoqOqLGiAJnce6Oxpd0nYOBOly2M6m1GeNQCHerULayGrWNZ+xYNAvz1cNQMsfLHAE4y
8eR3hJd9KIKq2fqiiO7TxLr0Sz1Y+sac4JqsNaqD+zyMPmOOXPU4+neUAaloeUWSXJA5ToWP0MxH
eqX9sxHiQ6dgXlGhDD9rRRBfZmb81XSM4MOQGF8GDAvLpsZa7WJkhsAi6i0g67VJYFRRTsZ+dJQF
LorVSXgfKr0f1gJPwK6W3bQtIrPFh+e9kJ1IRSpLx1WJH2pJ/OFjTAN5j2vcuUGVSBFuCpKrJIu1
ueFYYAL194QeDhsp6FoYig4jUN3phZkppBCMusIqc/0qVZXYJJRfKoo8C78MLWK4hiePhaodgvxK
agmVDv+Zc9STVzfRstWRoSjZPygFuiVoZoDB2MHYF7ZzK0Mazo0cn52BQ7OZgdIySXozjRQQopln
t44OUs5xghyKU2ytvRphSTeAjJ6c6NlOBYS43KTnZYCpxgbZ8E5dSEKO/Ejb6CXRKjYVw+BQZIzI
4x2n68DInH0x2g+atAcWfGSEaHBoRSAS/pLHhr2VJl2MUe2ofmhLMIdfo64OtmFFXEf8M84MEi/d
706LVMUyQPDWzNKL1M+qT1FLU0nXQ/hw2loHttgCUcfneDGm1p0BsfayNpxkjxHUuBkD7z41um9R
9DG3ottYY3MEinZFme1SCDKJ8IGtxki7M/xC24HiREBjpt8Iu1vB77qu65yA+S7/HDcgFcKKjWJP
u72EGA1S1vveRe2GnLvxU6UM+pHjh8pxKGs59oVeVTeBMeVrYN9LeGBfOQivnCL4KZpIX7g2ZRvp
umuIEAAOY20Tev3FmJiKzZbpbvEfsEO38ttoUCArRTpe6CkpyA5Y4XUdOU+DLJ6w1TeYXGMJFDHC
pizkcDVUgnsEeGb1qGRq2/BBcBnqWnEoSQE/3xpWeGup5MHxnX0QQezWinQ/UZDiGNJx1uq+uVFB
vTcNXDhm0Q1QRQrUdvVAHtlFUxHoQVSnyeYvLjWSyerse03cUkeeLZ7goaPfkwW3XkOgtxE9+na5
NX3wl1pz74r8stazWzvsdxORL1RLdjjWSSIorMta1LFcIDFh59NlLQe6ZEVi9IVMEerlGe1/xLIr
u6KEkeX5A070rZlJ775K+nSdj9pmquVF08Y/os64AcN3yRFHX8ROFq0izSKvKmPUJwH1f4ecuTwa
vukAAgF4ktTlmbn6asYoh7ogCJeEkSMriZyExLscNjepBXO/DoqkNvSU8+z+g0si3J6QMGrjmMjn
6jo++rKzVbYicvmKgEf9piaBGrmWAVLaV17bj9AOlQI601czE8JGQzrR0Cn1PL/EKcSQCOCxUGVx
5doJs70eeLczOvW2TwAcKwQibsyNJT19rYIlZurUB1D9j8RqYttCq7tzOIFoGaFChMQsLGZPOZVX
VSmXSKq4x8oAtKAHEaLGjOAiJ2j39C+7W1mZcmlylL5rCW0y66ynsxcTCNGq8grKhHNFVFu9DOL+
PpRE09AK5ywRVysRt3JLCce5aGsiyfp6uGzM6ibU1SNL26XISF81KvZKYSIkIlbdIimhYRD0EtKR
2Zt3ZZeqJa+/I6zeu4p8fV224Y7DCa1JKkOEgm2DsiJcqfhGcZpeQ9TAkckJup0cbRWqat/Y/ZXW
VFSB/Gsxmfu8SR5ZidCrDSszzR8KsGyroe2p2uTss6HXec6LdEqy11qrMdo1Uhn1o5dmeB25WXRF
d9K99mmHXgTAQiLCOmvAvZ2SLxbm531Ypj9jl+US5Qmknyxk527Xzr3O7njZj7G3QpfrgowrnJue
ltlV6hB99T8bDJzsF6x5CjvZf7fBfH6GfVD/6zl7+dembdrs+bUp4def/csNgyr4D/wInLVci2VI
WLjB/nLDwH37Q3dAs2Hi/I8lQdPxdhJTp4RuKjqOmGL+z5OgYWUwMTfYLrYv/iCr57u8MFzllVMN
RykOGAwBjiVIOSD59sjc5fd2ixFYNA9RG2XksJlpcoOowxZL8ATt1u1FxbbTJ8lrGlm3yraiduyI
ul82phU/eGVTQhI10w9QHadtDQlg/eqlnjBEHnoKf92gLS3khZarO9KerayvPRP9wK1XWD0f+Nru
CnBSF1G8dKZVzF52//alDl17f13KdnjlFBQcfq/DSzWdTVSCmpqHkaySZduz+fJFEF28fZVfLsj/
mAPny8zOW0COyED4Jc0j+1EPplirmjR47JDKbXWLg3Ma9HcIvsQSA3a5ET0ddGiBXvwJ2Z5zM5XU
Favkku4Ryk6o8Hu9jScaloH6iO63Wmu6GwPRAGWA1je2y+Iypt27AzxgkjYXeFtOsGrldq7Yvv0s
+qGj5c9nYdgYDkOY+ox99MpGcgarMa2DRybs4AWUnnnXB9TC6fJm4NdI5Qxb/WKQqb1qJe0AQkqJ
x4rFCgkLRJli2pIxXNEe+qRI/lp3Mdr/X7f4P5vevxU/xn+fnpbPxY9/Pf6oXn68npfmP/PXtGQY
f2Cns20Xf7lOrrXky/prWjIUcwz2KQ4UjFBD8If+dkvZfzCLUcgwlCRZxXT5wf826ck/5rmKRFZX
GdjS3zcxyXnkvP5KGE42xnZuYJ7qsJcffozwXIxeSQiTA57yfSxT/tZDsPlFFegUungyv9Ka8tnY
VaaxLubTd+jGprnBO5A+53p0EXgt7gRNy2F7R3OtJk1EcmsVjXyWTm5cto4AIOuQ9EErHKbiRJry
6Dx5bONvIzCTAMDHPP2MKrsF9+lx0qe4VXZ80btKd7XPwIXZ60T5yOcl1TeEQtqzTEeTtr0+ZybH
01LBqSFYqBv3tnD6VWwZ4cOrH/XE9GjM7+HgPRFGLh3DJLTctHQSQQ/fUz5GSRkDI1e2MnAH0byp
EyBTW9VW3lL6CZ3fDMrmzldZCb3aar+r0aX8lUgbSTZS7eGjFkY6TEB0mo8C6A38sY68x0gLrvOE
mDzaMgLMTQO1GnN12xLywKn76h88B1ZpSWgdtX2cnofPYXa1T7Up/0n9N/iQet6PwIzHbUK2wALJ
KOcQP3+pikGyXfTNrd8F1geg3yOgJQQ4o10Azgdm/s1LvO7CUw39oFRcdVFv7B0f5FWcdfLOzIKI
c3senpnSj9co4Tgu9kLKlnw2tHRnSMIrG3pF88qkQPIT3EkK+9eRV1Q+qQY1nXGlx2a+evtdHcXD
K8aKq1t4ZPlN+VVt/WgFIcgEMZVh/0B586TF6iFIJn2tiqjZocVILr2+h0oEgGBJf5CxP6Sbt2/A
/O3j5AYw5KLIkKROMPsfPnAa1UNFreZHOCVzxEWkaFLhbixfci8zfk4JxJilV3d7tL4qXJedIDlO
UgFdTqEan3u9RBcGnJK9/GDcqswmY62dkvJrR1F1PVHqAX8rGuxQU6qhaWatJi9Lt7XHPNRIJAVA
t/HNJiDZuTI/TAh1WwKMK/9zRi75B80jeJRmiVNcvv3YxiHsgvfuzp5+pRR7EVdh4jx8bDJ1c3hx
zXezq7pykRvWeDFiXnuqhpJ+9yTCfJObocDyPhgk5HgDhV6M8vVNgsD7Y4A6OqDkX/PK4j4fsSui
hlyQxdF+tjTR3ASWhNEyKOceJYx6HIglu+EfzSkd7BGYhnI000F1rdPP+TQ4zr1ND+3MHui3oUxx
hxFs8xEabC/142mX85/fVepbUaJ+xVs/rZNYCzhnkp9QRKSsvf1KZ+Pt4fTF9fiLDA3WE4bz0Qai
jIRtmGP5rUUw+aTYfq1HnNUEsDZphIvLNZ7N2LV3HaU7QicgHMZe/cHosrmMBrSLUoDfXeUYUDiO
UxDccaSPfYpUUtuiyrCpPDpQFtmHNy3oYMqHbGPr+9Apu0+GbRjaoiSl95M+kGKgYueD0LB0I8Wi
YADnrzNB/1UXKOHbn3z4+q2yOhPEfAUM4e338PvI0p15mytgtuAZceZ91qsZJJWhHOAkfu+RHpDY
UgnwWJxXBxRDl0DOF2DfxjOXPPHmHb5hVnHM+AKZ4OElgzC0G1UM30VSOWQFNLO6wPZXiliNc/PV
b9MFnwvzI7/wDKRR837i9dOxSlOkrurvo9s9wdhH81E0dfJFz0gfmlxItZbfT7sYzzT6FceGY15F
Mbx2ikZnbsWYl8OD5ZJhzVgTyhDcELafw1uJXfTRgeF+y1FdfaF+njaL1pXVnRFV+ASHDq/LMhio
E0Zej1hdk772RAhU/2REFl2SpC9vB7PNk5Uu2okBOmQ/lOMRUgD5tkOT2Xntjmp+VaOnqrJLA3ZS
gcoziGhpo1fmkhDzz/yS8veP1tT/dKq78EYYtocPJcLJKRNo5UlsEKBsJYP1Imq6p/C93FsMIk1O
OGLGBicBOrMu+HB+DJXjLkgnlPRUoBTO2CyCPYsw7m8mHDBrnT64A6lSz557ygo/R4tGJ8rQiczr
YDI+4uqrb2J/RG+AduGxzD3jlmm4M0i628VeGd7T8M61hU1DfGaGOLwA0fhzdIuXZzsg4eOXOGkr
wEAjatuiUThpEazLIm+v9MSeBWGox6FyKfyVGE3xlekpWNhFi6UXrWmulWdeo/H7MAUwDMZR8hak
zQA5fI1m19R97RvPlRGILxKcEf6WQMIUEUFKrkMNttheQfJO5wimAe0BtWCqZgnq9conx8wxBD15
pABJmny2DWibJcLSD3VMm25ZFGZNnJlvEWI2+FTAtKbO73/NIv876/zbYkj/97POKgq/5W0Tvj7p
zH/iz5MOpCxQDFAfpIT9oPj6/z7oSP0P29bNefvG5o3TLCPi74OO8YcNJwJ0loQowc76PyUYXfzh
slbpxA2DKZlntvdUYA4nJNvk7MVeaob4wCQBQnFUgHFzjQTihpydUu/9HXZMwnbs1N2+eh8njgkn
r+KYLC06q7pzPAPDXprcHicWtX05Xvm0J+FlVcaZL4itwsH0CuiF52EmmtdygxLWcbUm6YLQNHrI
lXHbSGMBW2LUV/iKHQS4rVNvx9iWqzJ2KlR40rCXPkkvhPbJjtqOa9XEyXdt9okYSfpLKUfM/JrO
rmFelLGQIPP9aqC/hwSiX2OUDrFZNJ47zW36gbqqMtq9jHQv3E0TtStyCSXKQMqnY4s/kEYtt9LV
sP1F69EGhn1QokUoTHLptYjC8Nxmv2d2UtlOtB1ZPrixLX2NDcv8DjasdnZyaPSt7ZnVXLnPSJ7Q
2ji69ZCqmFhU++Gyt031QdmhE96KfBCPIyZbElqtKH7oOnACa3/I8hsJASLZNH6J+RQ11lBvS3CU
6bpvBS1JhJnIOip3Xg1jir3OKpoEpX/+gSjWVRXooEbDgWlsN3iB95j1DbFYymAV2haxkxfrMHG9
aNumVpWA2giz7lJTIfaKBgxKtsyy0d9XREo0V70iAehZ5gp8gYV6M3uES1hcVtEkyx1e7/HOCwUn
SL3qSSxIZh7zwjZG/KSVn5XPcNRcsqDc4SFzquJnl2JR499AYPNRNn8NRau+Y0Yxf0rpquyLZnsT
IrNk6HSiXCiQ7dyATh32U3TSO33S+37dOH0R7QpDq5BHWA3ye/yJHeqx0qnLSxGxbi0AdxbxSupW
a3xtKk1mq9wYDAgKRiP9tdQ5VGyhBCN65KRLq3DyWxfHp+AktK8srws37ICFDY4qauDRxb7ePzmt
0+ioOiH47sqC1hxaje7PM+7/pud/z9v2/z49r/HRVz+eX8/O8x/4v9lZn8k7HJ6B95AUy2H2zzKU
af3BdGIy5WE8YAKej2N/z87OH4I6lAO4x9TdPylSf5ehDGpX805TOXSsFXWld6CijqczcEE6ZwOO
uBSE7d9gfIRFJWmgOYQtO5qx6cFdrONBa85MzofbN/6z9AX4i+uYyInF8RIQ1DEZUBS7mJyT8qlx
E7jtWd5hx2yDboGHJV29ev0nVoPDrf+vC+JoUhK4LoUWlrjDjc4w2WVqT/BfhrLGFTTQSkI01FzE
NOLPXOq3N+habEnnx6PWaFKqOrwUZOMIxWSuFi1Vqq9soUD2on349PYD/TqW/mdb/+uJJMgxm2HC
SKIKeXgZ3Rr9QB/I6uO0WNxlZJ6y3+616qMxh7Jizsh/eE1K7JJsDXMz6Ha7AbGfPdWmZW+kPiVf
376hE2+YsSv4Hy9YGvLomFGbsy6s5X4iqSgFGDbBwHnd1M9+y2b7H1xLgVqby/Gcr46u5Wdxmmbg
YRa15dq3Rdm3n9DnKNSzWIHOrfAnxio6AGsGjroCGNv8718dVPsQ2W3eFxaeN2Lx9Mr1PiEqQVSe
a/m16rr8Lp5UeRGIZgAHonvYAMQsC8gMHE6kJ4G64IhE7STqEMMk40YiVjpTpzkx5iwOedwjcBZD
mUflOPrZHQzdlBCQVCMkxfRRAhmwQN9+7aeuMvfz5vOCaUhxVIQTkIntwInBIpYWUQhsNj7FtoUq
7e3LHFYGfo1sRhCzmcXuzWCJP3zhoZsCL459a4HqpNlYU+vvI0c3vlP4rfYm+AY82WRoruei/Me3
L33qq8Ij5gg6hPPY0udR/urHNmSBjt8P0HNUQY78rLEAOPkitXFXeVRDaJFPmL7hLCD2JuTcd6t6
l4Efq+E/9vmPTsFUffueTrx1Rp2twwM0CGCeO6Ovb8nnGDvn1TBXpsq7jwsU0wUa+U9vX+XEKKcN
SPWMWp8wmFgOr6IFZp9JN2Le17V01+PSMCC8V1BiyaGbNuxcve9vX/HUczlIf+nsclRhGTi8oocT
osxDX1HRrKIl79FfdjR/V++/isuZnn4P9T05d29ev73eCNkU+y7F8dgS6wLm+mLMNWfzD65CpYcT
9LywOUdfBnlhhj6kUGhCXIl3+hwL7ZRTefv2VU5MsUjELRPgLJO0Yx995drMqylSVhY2FnKrBz3a
jVHLsatp9vsfiK6EbfAlzC3540nPzvSCSnYKZtYevZUzIKzIPGARbz/Q/FqO1jBXzGVQBhyux+Np
SwxVmjaCviiegZZ5srch5pFM7aGyr4yP4JNC9HzOHXSIMxPmiVcJVNO1WUM4wgFQPBwWjqqSUivY
1cseuwSWvJTkiQ6dUZWd4xvPi9HxQ2Jmt3TUDcLWf5XYX00pdhrbzcBSjoM73yStxeHPzJaB8FvE
QgYWsvZcnfPEl4Wd2RH0EJVkVTiaQJULPa1JaAiZo4lttyavqjYj/f2LMId3oI6c5ynjHu9zDCwS
E4lt1MyzztyRAhwgGkmrm75tzTMf8alxgjQEgCm9MlquRx+xL9O+s3pN0hm1/D1IMWMPja7fzmX2
q8hMtaVBTtinigPMRhTyHHT51GCZqakzpZqBah3NVHneyAyt0txgw8lta3jBLLdqrhOdnIO3v4hT
g4WEC9rQ0AfZzB9tNrIeNoyrOn66qr8dvIwIJQ9IXzX9JKeeHhu69bcv+PtYsanAs7qYlIYxHh+9
2jZjhnQ64gF7LzU3UewZlxgZ1Pr9V3Hoscz7E2cGHx9+bkM8B1RjFFyEekHbom6MTZ549pmO6u+/
E31CC+ct9Su0zM7RVWBLZpPvF7PUrbQ+RiJwv5Ml1bwk3jRt336gXweGw6967o2Zc/d/VjrZR2PC
wNDDo3KCYW9oiwXO3qJdmRD8zFWod4qUl67Fx+70HWnhqjPrteJvKaKXvWhWmuzCrwT2xQEIi5xk
21Dg3fV9TmWrMquqxyJEdL0e+tLGg6a35DuYZpp+ifsAV5SwEiJJcrcKr0fEDvHKAIxpLsJIK3HJ
ZQnc0UB0xcLmux0WTW6oTx7MJM79WRtTGCdUi1pMGKpvmG6bnyYr461SWfQZRgba8KLg1rlpw+ov
lZ7JT0Gm2Nc3iZvVG5+7/hJoxHmuDaKFr9DR+jwnrtYLdPRkRTC2yWpAJElYXexLHBKtSX7gSiSE
cJ/pQp8YvPpct6apw27RmLm4rxf3ZIjsMPBpWnS1Mq7Ttvg6p3nvz/zUv83fbE8sph5aOUiljpeK
uAjyGtKNuYhg1VxGBLbtnMIN0KVisXz/pSjAkimg3Pl7PBpUURmKKie3bQFiNNnGVmxBhhxn6kA3
gnx/+2In9ro26omZDc2XzxHyaJnIEgMwQsIpCg+Z/b1vFab9OCncuwr3bAqgLcHYZ7sEmuiVcEG9
OMb4Yga4H3wS8+5LYHhnXvWv7fXRV8WbBGSsWCdnnd7hD9oWpmxy9rl0y4zkYqgS3EmhApxUyCkm
SyFxrgmK5a2YANycJb2L4aZ0ssxaSIdzAy49ZeMxMzPOYomN8rwcHDGemTJ/n6P5uWewMsdCW1Gu
ObxJoBF5nQ3sWjykyd/qUh9WcQFSl4M/gU2k2t/4QdT+ePvXOjG3oT+g9kM4Bov6sWoRw3cI64uQ
hCJX5lUatZKcy1DfTU2s3bx9qVPPh7CNrqxNwZ/a9uHzQbWJOGORaaACDrPCmSzU8sM9OJIfo4pu
7D6fzrzRUw/nYPU16U/yIR9PpiYUzzSC8rZo4dbu6kIZjwn/cInHkObb20936lqUnNBZsaFwqXoe
Pl1GACUbMShVLEXtXge/s1S9WVxpJa7Of3ApRjItSgp0fGqHl3JY8aYuZ9syNXoPHkEwOhJOb9hA
/smVGIsSQQEFEXm08vVTOkZjx1lKjsLc5KytpG/qDgFsHFDjMxc7NetCb6LIhT5knhkPHyuwaSFl
HvNRbxf0rAfcoByarW9vv7wTV6GfwpmKRhV79OPDju6neqcT57UISj29jas430EHh5H0Dy4z61zU
rPFT7tGM44o+wvzIcBgobezJfzavLDoNu/dfhZ0JGxOa1bo4lksVFpkt9Nz4pJq6ux9cY1z5pWuc
+XDniedo9gTabkjkSRxDqQse/jCqFzkgJ4185sBkTZTpT09v7/TQvqLldk6/ceI7YhYy54WXTqJp
H31H0dSOdIm4GOsLrn88gRuSn/ptFRjvr25RTuUALzhtSOUci78GSSJp1FtqYQvfuarxSm8AtnZn
jrwn3p5JqA+HNPZz85d09PZI/AR1xHnGSQRUdK1q9wMpmh9LOCxz6JpxpmB6pGmb61z8nw7APPJ4
vmNt1QDaZ+RtUWsqMi9E5Rcbn5UumwuNovT9VOjTCxYV/SMU+tyCANF2u5772749NE89NnpYygm0
ixGgHhUVJtMisIUd3oKo5wmejoEHNtKMx6YJouXoNeeCYk5dj5mDKGA+B9QHR+MGMw8Q3omnRvKT
7SuEbhu3D4KHBnwxpl6l3b/9fCfGKV0R+tmI92aB19EkXHUDBfFftWJotRsAbOBEOh8vn209/YMr
UUGjrW7ZSMONwwEEgVB4djKwUxYBJkylI+EkP/kyabv+3eUL5MFo3ZDBGr/m4cNL+fTQdV/yTeOs
ho2b2Y8a8KFryxnOdWrmn/9oTmHhct1fASVCHU/2CuVQhMndAt/UxXesCh8dWxtXicR1SBiuBS8W
TOKu78B3vv06TywAlLmoc4EIYYAe77tRW/awCZkzcZ45D6xFSN+SYDozPE4MRzk3urhzNh783eGb
pKzhOhoJVXMsXgLtenqySza/vh78qL3+/RM0NQwmS4oIGC6O6xglrl7RGcyZlg+bjjB2PCcBNvox
Ej0iJSs9M0xOvUK6LXM3kbYXh8fDh0umSZtPdGoRV+XwASBdsu0hCLx/cSNExOSTRghvy+PFjc1W
UhgZ4x7+3UPsWe26j84eDU49CgIl2jDsEZksj3Y4yKPzuvQ4huaQS6+tolU3FYCK9dtj7tRkQeWf
CitPgzjmaOub5WYJv9BR2NRsZytDS14MpYxWiOu1fzC8qYco4uTIHGXNOfxtArKU2ZuxoQfBBqmT
hIOrqNXUmZLxfMPHny+7eOo7dOSosx7NtlUFIHZCq78YQtLI/Qocp1Pb+aYzp2nfl7la2VpxVRHU
DFTCOlslOXF1dm9sD1i3UA4dPaMf6qPfio5POI3F44wneg4RJtySP+C9+wjhsO0xqWAx1aPEOfrl
BIwAUD2K7WIHRa3Wwg5sW5tsker5Z1bM36dELkULnsA3BG482+Ev15dGgKgbxkKqdWWw7M3Zy1iW
6hmUgd0surlg7oCQom24eXt4nrgy5xY2xEwgDFL96HuuSgIs4B+aCyTb3paMl+gjgALngTOoEwBY
I+OT3V64QvFLJ+fta//+aXAgZANGq4ZOOn2iw6eGQAOFjdMF3EMjXM4Hs10TR2RBkRd85lK/f+uu
oMeIa4w9LFqxo28dh2ilcklFy9Za+y5G7bMnmOD96wuHC9pOdEs5Wf9mYaDQWkRDwgPJ0XeXalTY
3EkUXL392k48y+zpMedNAd/6sbrcyYORiZntOObfZmeVJMMDRxfrt69y4sdh6DOL0Hvn2H7cSFFW
npp6AU0IzLFY46hHRTpWRFbXctq/fal5QTycUVycfMjkKbzNBYmjGQVORJ8ShIzJB67oc9JmFCEB
Az9LLxxv+7iYwYyG/u6FjIvSmGQxo1nD5Hw4+DwfzgxKOGqcvud/BQgOo7/T/G9vP9qJ34ptBrIU
sIlEUdpH05U+alAaDPxLkmP0pp5GIqvhx75/RHAVpmSOT5z5jq9SwPjTCAQ00fBF3pqfDRlDmkxn
rnJqRFC25Gg2d1fpzxy+MRjqWhA3BsCGvpvWVC2nJQEaE/xDgpLffm0nqnbMhhwEEZZSu0PPf3it
ns4Z9HnGeGnn4MhDCARrgAstodtsLOdUQvUl7KW1rgGvr3rAtC8cVV13UQ6y2ibQSddWpWZCVAZg
T43y3WXiebZGuDq79NjPHU+bFhT/gf3ywuzbdCdzW3An4blZ6/edJFfhe6DgQ8uUl3n4FnxoFNjx
+Abh/lqfUV1nF3E9VfkyQUwNWQrSw9vv/cRwRUVIoXS+KMvC0U88Oo3rFyU/MUFS4rpPzGkTqGg8
01Q5dRU2Q3NBgVMb+YGHj2VoTUNeDnG3Mcy0B27jqfXac1/eiVr0PBEDIqW/TQ3rl+v2VZOUVOZs
VM3cxICtTr6FY+2tKSs+1lUDiN0O/exzGsNEqNIMZLjwkxeQam28wuNfX0N1T8/Mcic+HyoNs1qM
2hMl3qMhM1aOgpNo82NyuPyAmTfc5lbZfJQNLPK3f8YTl2LxoXY3Twcu2+jDFyyxoIjKQN8RpU1w
i9EsubLGpN6AVqvOfAinLkUZCjkKSkGOVEeXApGV/dmGw8dZfiMHB3kyjKhV14GuP7OIn/gc1LxP
pxjIpowyx+Fjtb1GQFpNY1HoXrUrpyG6CTQb6khnaZsaMP77vwb6phRamfPmY+HRL+ZKTiCOnuIa
Kz21jvIw3FlirM7MdcdvkHemOHBDNKB4MftPD5+qb2hG2BVXGVv6QGUTWCvh+OGnCALzOx/IFLqY
FQqU+/mpfvPmWyNdvzrGmzXQtAN5LQgrqJu/Msi/D//P/5Hf/blwv05fRrp/uJ7Pl6EUTCwfvQUL
Hc7hExF8OkFn5TIOAR6w+LdxS556mIAkNJdtZa8nlMRDXESIlnXQzd7DJAAb+dUqJbf+fZ/Cr3th
iacqr/iujisoBvjdSdj/n70zWa7c2Nrrqyg88Qgy+ibC9gA4DQ97slgsFicZZLGIHshEon8uv4Ff
zAvUvf5vlXQla+AIDxyhqFBJ5GmAxM7ce3/7WzRwvaZqESujp29GmC5t5PR/++pSDGJhbjRxikLh
zzfSb/qyzlFlhBiZn0d+pvEsqv6qnf/7i4vmaBvtJUGmy+7+dKJwqkrVOY9+rLQ/P1uYlHxRbvP0
51ftD96EJQmEmtF2Hu6fr9qihkwyYomnQhQ0u6y0deJ6+d89tlCqs4jLWFIwvMHz/NP25supb+aJ
C1Y6odr7nGsvvAYThr/4Lu7PcWN7n204j8yK4Et798f1aOuxnuhpbxDGyPvWomp8Bh1QPa9+G9Sw
jgP53m/6+3JT4jsM1r44eQutEeHewKAWErYR08u6gY68qfkJeJ46M6cqOK/G2QwemPaWjN81MuiO
uaiNU4otbnoW5LK/HawxwP1e0w86cQZuLpsG8CTcttH5tjAVuu4ZDDPOmrHFv9lYF2dIGh4VTXHM
tPV+rrtg2DFnoC4xS4bQpPys/+pgyiz2dTXjOyqnEUgEe0h4VmG6+KKHCMtl5iTwiZsxhvIOjVmV
m+d2yKT/WShwHUwAQ9rpzRwNUFuWYHkcXdwH4U603k3Gg6sPFQQR+8Dc+ypjy1zW7oRtLOyTGejq
l7Yfsk/hkjNIGmEseVV3ynkwkf6/yMl2GdrbZudhUVh1fZw5uoh96M39FQeC8nkKezUf0mx2AWiB
WoyuVCGIexn06eJUlFnF0Cgnu/SIsb4rD044R0ZcQpkBOWHJpt7hf9+EmzFeNh5tJFfp50xtvlid
LzceRDRWF/VMH3+H1XsNCE0NLZ6ehtHJxPfV9CJNaT06y7SBGTMRKTAxTfTgerOvT5lu12+Z4yO7
09GMfxbhrbvzcKm/dUecmWOcMesnji05sLuia2Ekdcw+xX0pA5V4OaSuOA0rdWUbjvtotw0U9dnz
y0eTf2ed9yPDtaAGOvTioRoOK4M73W6EvsZejbK52vX1WnIwWJFi44o1MTeHLasy4lzZ/qsAEvg4
irxrz9Kh4Sfwtp0Xzsieemtg/QhoPN6KkbgDGyY1S3Pe23UhvgRqGcFkWjK7D8YhvJWidE7FMkSn
PHO7cyhuXeIgnYsxTXKesf/1Hynhaz9GhsrEi+H0U5eI1SloAeUKj2OnGA24SIFVz0dNZePNnIMS
9/YavziYSAwXEgQ745W9rXyC6hhJHBdVNSQhio85gc4z3XfeuMqdkpw4Yx0oVZ9TPYMJ4VtbeYzs
tzTxOx2Dx1G3uKut/P63ccQt+riKcL5sIjxGY9VHxVllygq3U9stNu5dZ0UMaqr5rZ+r4HXqUffs
8XwUoChlkX2ZKTY0OzH57S2cbCY3K7PtnHix5lA0GBNLFyeEQg7ZnnbFetmFeT3fIKPwXzIQcBj5
R42nDn3p9/2+7X0EDq5qQv+ysMNiuvF05zgPXmWtWeKHkPAQNlc95oq4zkLXwSET2opfBs0dMgn9
NdtaVEfGJ3IbOY43iq/Q+EwYM2s2AfczuvKpc8NQQivFRjvBfGL5UulFwRRqSgzBn9UKfdKK8J69
bPwaI0OJ+hBGA72sr122Zi2LA+f0pO+b0UpKT2Y61vPYPQ3mPN6nDMHPsEB8ZuKdIswR9ukwP5fe
YK+7Hls0H0f/yp1i0+X4vFmJzxy+mDGZMHhNc4g7TdcHMfNWYrz0MrO2zop8aC5b1THvNPYFN2+t
3Oe69s1PxH/9DKSAbknoKO8MjR+8Km+S8qscFx0dHMNX0d7JsEolrerKLkkjIL/FUuCnPZu6SWPk
o/xPj+GOxywv09sR8kAfL729DiCxKlFR9w4XmKFT571XUXtI3aB6wYE3vWWc1sNptjaxGhFzxTXB
zB3mxkJ6UCVSZC5k3jVsMRSNoDzt+zR3bvpa2TDCqhWzsWixgQGvmEZMOzCzRnpWB7paIFv1cgDr
2IVVCtA5aqaHpRPjXYq/EIMnWRe6j8odlxCwUW89C8u1nsFX9SOW+N7svPh+Qyp8GoVDq1OGEfQM
nt8pmZrO/mpY49gQ/3PG/FB9lt5eL155Sz2NtamcTueH0jN8LrYV1iJWUcVcPn7ejNuG5RAebU12
E6sqisr9ZBXLdRet47rzRo6jSWuZat7jD+teG7mQ+MUHTHIhhgu8c7yvx+8ouJg1M3Nn+lQuM2qN
LwPOudlJ9Z37eXMnlZ1/PphO/b6knQSrlHnreVmOE2ypSDCysTWa7D2PhsY4gHwe+wPLIJ+NhBnm
yehY5bmDnTdsoQZsitdjEL3DP9l8nlaiADZ/S/hqZKj3+X5z9V26wsauAuLffNAUu1eijIu6N2/H
5cXAvfczHsJgNiYnrNx9ygNFLRwDsi5ZV1mwgOuKkUjkx8H9mtM1DwYL21Rk+eLcMcwS330MZmgZ
psUCwtT35WuOX8RwDNHiwIh0FbnHWg/5KWfCLjs4qtYUZ91spDQbrRa+FAZ2KvE0i/KopjK/6618
WvdsYcw69iG+mGOkok+hWdYpN9Kfjdik/+TtrJSQsQfObN7JObcw/ysHiclf6+AtnEbBOsKUsoyL
csbAPsY2f6jOvCKL7lYx4uZiAh28BquEC3YfuFniAn7dm2jhse9utX/LQl9nRhbZ4L8B44PA61LF
H68BB0/OFbagrbhZhTXNa9wPInh3IRoZh2GWoXljIY0tsKfseY7nyoc3wLIO+hsTqiWxw2KVXtl+
VmAftPr4yeSuJvblvj8shwwbcf9J2+DW9u5gDOpod1XPU6hXr7gyKnux7rHR8eyjUcLLPpHytMMp
W4NKHqwsn0AOFTqdEiOqppdO9sAjlmJw7uUqsFKO5zpzw7P2YxRSfIxFkhEzIjls05J/foj8XZKG
wxhuTIjgEXZscrIfj5BOWWrC+cIsA8QM8Ll4HJZuWt4E/pTe/vlbbdnRv1ZDOa1uzRUqSwjCts7D
j29lOBa6EWd14wClKfuS7+/8zmGtu7h7HBi9HM7zVNsnLZd1r/XQ7P/8/f/wqyJaoMC36SB/1hDg
+p2VWa1JYxh3Pqjecz4rAewirDr1F22P36UZfFW68aT0PjstB9ofv2pWNq2NtYEL1JYGMK59y1HJ
fv6bJQouKGZ0uIJQ2cI442cNi+FDvQ4mdi5bt+Ueh6YOUZjbI5rCaeDPr90f3DvknFu9ABkT3Yaf
qiGrGVZrD2o0rkrXjO3aQRvr5fkCDdh34MTVUEVWiLdDATtg8kT47c/f/48u6EczB8mDTQHop/dX
sD8ajnDIykOhjrAd5H7yaKP++bv80Qph9IWqBeNDSJB+yu8lfvtkUpMLFI05aXc29B5KgsZtWfz9
kXuK8zQz6EAgpfpditj17lB2TYi0A0zPfqUrcOVrL/z+51/o95dte5fNH20TX6IL+nEd4nvACYaK
U2xjux/bYzjvwH/2f3HZfl8XsbaxEATx/MMY7Da++6/a4jwPUR+kvI2hq+mG/DvYY/o0JgigpbHr
NAajs54HThrjfA1excAFtyyN2ENscgr1OFJoTnPaq1HzF82QnzswDp+MKjuiCJpxPCE/xZx6UVjb
coCGmuybgO0942CyAR8GwRE9ZE4NLuKQ/ZUQ5I8uO64NlNYQQSPJ+Cn/F9EytGypW6SzmkTXLYf4
OXP+Ip794bswd0dLjl6//3Mjay6HqSdyujHU+fCg6+mLaUJt+vMV9PsSA/OpFGaYo2byiK/z063V
ax6mPvsDGv4oznpreGpaaKKWLoO7lln7377U/5+C/0/seybL798Pwt/ovmvHX049Lqnyl//yy75v
OyoOv5x0hY3sv87H/+OlfhuRJxz/urWu0Fkzz45jE7fwtxF5y/V/xYRkk81xtMV9g3X4jxF51/uV
4cVg0+gzU/bbXP0/RuRd91ecR/FS3crRtBgQE/2NGXm0OqyQf9n2WTc0pnkvWq7oUX6nNpAL9aXW
qPzPnWe9NWNlxL4JrrwDa3LVUjDd237xnqkGIlEYXK9WvR7AoF/2ZkuHwxqvBui7b5OrUrplawT9
srfvJmGrO42V4XW9hHjt4Dd3Lwq7waa98m7MAkxqNaYRT319qUcmR9Ca6R0yTDxbo2i5GFbxjXb2
HcaAGc7I6qnOrPJgB727Qzf5tlh5msw4xbHdyE81hhi4mH+1RudOSjc/s33N9tOMdcKcPFlb7dyl
VfGK79OzqOEcLCFwW3MKH/DI0GiLDfC9Vc94QrWaWI6vFQ3n4jkq10dbpZ/trH5GejzHgQxPWGG9
ZFZwcofqfRCt2gCz1/maHqi7MNDb9tCFbf1l6XA9tztpPdWqfM2t8EEv7hmQDs7dNm8+a/9auAbg
wMDYQ3VmIKPJLrKBgVsDachOKDzErCL0mCFcm6PZj/IwZHy6AvJQPGNNIlI+ZlWLh8Gv/Ngycmom
DhdLNdW7sKW5Q5D1iPnHclxGYHvWYvX7IOWPyS3ewG6puIJJFpsoJW+EDUCBkwpkP6+5RZNK/aM3
q9is2+wtpY2A4qYZztxRi+dJeuIpLQIG5MxxuK3GKrsdK+nusHTaSSai4naupl00YCOr4SafRz01
vAhyRaJVKfdsBh4kKt4/WE356nut9TRIVkAepCtW3BzA1drpnW/mb0bl3jGTc25NfOkAfE9itNl7
Y2TvuZO+A7W1yeRI+pc5ZGqBS5QGFAGBP4kToG3jLIe5BaEaPSrdRfMsneR9UMJq1tLyzigtQvro
YGiCDFLny8zX51kAVTGOVz0WjXHWNC7eJKOKU5tKZZi5RxTw0GutsTsV/VKeh41ZHhqdO1+qxYar
kLHAUqGPqzk9CqNakkCP2Y5K9J12Mf9NhYf3pelfG3r0rsEsqm/gqBhvDzssUqR7lwFH31PcuqPE
8jYV4LkUn7uULXznyZg/14MqYvYUI04H2kHO2jz4/mjvh8rIzwKfV5F5ewsn9K7M1Qy2ZeIuug6I
r8gdqdyk4kGo4tVY5Seorg3W9VyDUmqyte2aN1Jjbm95d4bVjLEK+yIuVHaBEOLWBCw5+tWlRY4I
yw0iCoVgbkobkI9gaxjrntXJie/oAmuPi5al64EU3hnGlF5GNR51jcnibptb5QT53QoB2OZubv6J
T8ZsV7ExwnPAPP8MV/dPdFCNM9jRz0qv+P4vVbyY9qPoWSfL1DBsWof9LoddA5vPPeQpoE6Z4zUf
uSTbUjPWb+WhftBmGeyZQxcPHO7hnCmgD0xt7CFM7PPN9aczhyvKppfw6rwkWKIHbcvbdmQ90c26
RqJkxubEu2dZLRPNQOOZlUI8ChhSS1qveDfkcKWqVlM1TOtE4RuZFKYw4r4zcvgwSjx/xL9WY2fg
NlWwX9Lcx9iNVcQg36PhL3Zi9qLde9ykxFd4bFoW91hVc0TizaPiV/mrtt070/BmZqWBODQ1tvzh
Gsw7M/eIuaFj7E3D1LGj6PnUBnek7SzY83CxYb+EgktCwYXliZ/9aYWNSXOF4BEoyGQg5oya40Iw
EPKXSIW7edn4rpKxpNnV9+V2I2vPP+C/Y++NHDQBMfWx9Fk9jQ4fBJUCynDb89lQ28vYKaR4cf3s
HV5fd4J2VhA3geF8vHbj2OXOXL3TOAQPolzTfTeYMMTX8nUZK3On2228NwURP1VKHuBGYgs0Occm
Wx5FXrzbOg+SFebVeTROV8gb22RKeWSrxsuTFjCKWspLBeUrZve8jvR05Qgx79eObSl0i+fG7Z46
WpHnfZhZsWmsj1L7eQKSY2PmoLVDVIEKrvEZiT00kVGoQxEYDRq8Yu2uaFqw1swFru2IbGweQ4B4
zt0IdSM2U/kpqptnZRSfC7SdxALWQqmidBcM3FpXKCe2JkIRZXJ3IztfW2m6YZab/hOAhGAPk0Ay
+su9tNkO8Bl9qqjknFM7e5NWhR5lwNVyGowlmVAynVfeiAbSdud9FIbWA6ddL6Gm4tGQce8mfFSO
Hsz5UxBG+3Rs4AlwyN/Nwn+AtVqDQpRcY4P1ovvsfR2bT7AKbmcI7jMfK1lSfrjw8td04VdTu7ks
1AJD278eW6WOhT0GZ3lYUWZzuaF92j3VKxjKvOBK4LXzPUr5z0h0T01UPbMOnpqZRU17+AHs2zeB
1ziKVVoE9kr0zmldOMsq7sXc3Fbl8phWEgjNMiYSA80rp1Fj7GmHTdk3vrPTwLNu83fDNGAx1Q3a
rbp+tgxxvki/SpgpfTPS7dJDnkyoOreQd/EJnWb9NONNheiKz2hxmZE2RieDFtTcTuK8ZG543851
AXEUgXhjpRe+mRkPE7bs+87t+Ahe+VbN6fsyp4e+T9+AhBJqWmBVhqzas0UKL3EyPl04sddNeUYz
wA3no2uu9l55gcHzyY1lw2IOLZ0YeWsnLpJRvEc5Txt+pV6Ch9xKBYtnxhry19ExzmsEJgmgr4fB
I5QPQxTGGLTwaXyC87A19CxcH5MUB990IhpggQ0b3O9wMuy2K5iN7W7sU5/1bbZtRzNVACgeLffR
yrgaaU/QpRKeLTu3zV896rq73qhuZeO4OxNcVefw1SNoFrFjzI9lPqgYVtwYgwYmHJXiIXPNuz73
kEetnaTdxoOxqgAcOTCUa8zb6CfC7rvZui/nW6RMBj0/5k0oXrrR58tU+mk73+m81kleglItMH/Z
Y/EGnqbhUCNtQo6dq+gQoMXatZo4K0waJgYHwb1dVZe6tl5IV71dMbbPdZsPB87Nx37q7f3YpIyd
aJYf4aosif6mEaR7lXJydETTnnmL313hzuYcFtXZ+ww60tFwiJDFyB+2ZGkGLlr6AmXL3sA3+JpW
KJVXz7wzi+DgpMzs5+B4qMQXsd+IBe6AvB0nPt9CgRXDbrzggJywGWhiZJ5xuU0nf+1qwk5Vs/Ey
e2nE7cJvhj3hLLV8DeY0+zQa9nBYOhZqCQ44sbf9xXfSt1aWz+kULcm4HbGzqvav4PtuHUb611mD
RS6NwmmXifAhzByO0z5l+Hm1TtTJYQKOx/VVdBTIC2cxXlOTzcyVtYq1wYNeCXc+fQTD3M1CMMb2
eZ1573RwgAC3cPE49DyOOP6cTbOtj5FwqIDDf91FXhUdxp4VTKK6XKQN+9sWWNKJ+69memvREjys
mvPyDFee8RzfBRc8tzvVsRMVxcxlLH3n3MSf+bdS3/+FhPUq/9a1un3v/+v24t9auXQ5lND//uNf
9W9/R5Gye+lffvjLnsZuv9wN37vl/rseKn71N+3K9pP/p//zl+8fr/KwyO//7T99a4em314tzdvm
hwxzk/P/+1Q1+Z//o//+y9t/Po1t3lGT+u01NywKQu9/ercZ9q8ulAAk9RRCUSczBfnPzNQIf/Wp
IyJ/JD1ETYMVwf9OTTHQDDabsw/BCTNf2zDLP1PTDW7C+By/am0jtyS0/7wE/5DvcPX+rZznt4HF
/0hNURnbJMaMyeHDhdCL+YIfixsQzmZRKR6qWqT9wyzSqEeuvbb+8KB7kHP0DbF26b769Bny5yGv
S/t+m05cUA1Aeqt7mqZpX4Rvs6LOLw6ZlF77NtUO5l5XswibJ3RpRZpEmZLGZd7MHRNyXSDPGhE1
tyP1uNdUj9UrddzsS5gFtPlG5pii05Bvp0KvmOg4CKzL4e9Z6/we9aGISCNVRpJBWi93bhnO+SX8
g2mOw8YaHsZhLVRcK2vwYHsyk0cXtC3vTCfrTjINne9rao4QbjvG3XdcFKu8WYDXOQ+tZVjlk211
+XCdgh86Q2tVPwN8UwA3yQngcGT9tLxnjWXfOdUK1WwNh+zZVWCcYtfEDzE0JiExaej5vKIsNwB6
mfneeDmthad2tIRBe8yaeYC7hUDK8JdOSzsJ+nCwHm1IM/Iyl07RWtCZbSfbMyhJYcu3sVRO3Cqd
vgzMjZUXS5m5pDG94z5WKvArJk5SMOAdaUzKec2T02mlY5ydqIsa/ZUTGqp/helcBE+OkxMxpMoM
mfB4okjzWsp/iE/GJaJB7y7D3nEaTJz8tCtJayWYAZJij+i41GbYQBK31JsIyAgO+OtLyHdiYkti
IPI68jcsmFM5HFWA+PQPBurdmizKh8ZJTb5drw23WB6I+KLeAYo23W+BPYOhdthGqTXgkZJeZFHW
MWZd22u5I33MSWRtleljsXGr4tVtiiUO+oGZBaRhvDCUz+GGm76hxeCaCpilK714ZQ49GZnbYEqI
KUbzlS6u3SQBmQieZKQhRFCzjB6bRuDaaVlCnKY0Wsn82MEoKU5DKBJFbRULeuxxSvB9LApGsDQI
MT8wwrepilh0VVR1OBE12bDsOncI8rjCiT24cN2ySQ9usEa3AvvuFzlPlAkWFBNWPLUZ7UVUh37A
RI87P2OfON9jnBBgF4qBYhz6aZ7HpBciPUyDybljcZySA2g6ipfC4iiwVW2jx1z1jkpCe248YBa8
hsLB9akw6uZuDKp0g35qKGsKNc2urSfOm3PuflqmcJo4Y3fzGa4NBhYoOip4fBitO5IApOsZV0e+
I4MB544iLfpsZEX9yE8GtxKfr2yP1qT/VGJme1lHBcbgBb1HO7ERsfSxVlXdJDNmsQNanmhE+OBj
frZanZy5rNUgYxg49rul7Pa+cXi4kw6lCVKEclV+vJRT/yVdfEDenu7B6VXWpmscFlVdG3PXtpzK
ev2tpKN9UwGmDHaL4pCcgM7xr6ntp9Ohww7XPOFkRB43wBJKRBeIlxpVqbEH4IcvrXL74sLGMFsm
BuhVsl+USdwLNJYisWkSn/tBs3w1J92/OnOg89ixBvd6dfsRXggg+I7OLLItrPDN+vNqFdKNNTrE
EFuWrr8sDcN85UQ2bnlGEChOem19x5u6BTwW/B5jqjLBjW3O+RdbhBxQKBypCy0D/7Vd4GHHg+L3
EB+RlyH7yq4ZZ5OfVFSyt7fwUj+no9nfB+CFLuZWVXZs2KV1aIO8H+KgzoannLELWvWkF+pcNrnS
h1pr72uFlXJxEsoQQKoNUd8NZW3MfON6aTk+h+jApDIVzHEfNAbyMuOaakLZ7tKoHj7VTj5PO5sd
8RN1FJxmM6+vL/jebbfLjWwNE94qquiYW0aRhAVaEeTWdfl16MLmURl1Z3FMGydzhzCFIUYwhGra
U8XIL2VPxAJPTyxKUr8lGXFa4OCc5ez01XAqzvSuzoIAwq3RfSu7Gul6QG1vgmtfVN/pF5O9+zSP
r2tTEUsRc4ygUofpFqChDxu85VPHts/QdjzDmfhmB3NBhlaOFBQzuTRD4g/KkpsZrg/nM5JBQN1Q
bDoL0SFEmQqFNw/S63db+sNXpzBSALueRpMFxTlSCemQ8wB/BmVNn6VDEBtytK80xO4xqUKAtHHB
UeBzXwrnnpUicOYRmfMWiXbq9jYYxifSVeehns1phmrY6kdKZOWpDCADkwjMZh4XpRKvNSNlkoan
U3+dKm8JjpaL12E8eJJlNef+8Nhxmzh/rszb0tQOMpdbXYbfehyPjkNUVu0eTqwlLmrD9eDJWhrJ
QiG7yN3+3aOcGwaSaaCiG1lBdFXO28WIsmNh5PYt2thc7aisOtwQ5YkbJI11S+Uxy7Y+V+3UcWmY
0xlCfCfCu4xgHg816RhSs0YOsSfZB2evG9akJ36SNofIDXeCQZML6dMPiMM1pK3Z6JXPg8QlQ7jA
4FXAcRcH6d06Vv5ToLvuvEKr+W75XY6azqoEpsiu4Icdl6LxPrT6SR3wiKvBRfj9Oh9DkBnWsUfF
r6+G1s0EOhbpfLYKZXwH/V08TD6c5Zj6Ot+stznic8Cw0YDxgs2UWL3TOBcWKXcTM5ZgZ8em0cZD
XY88BvNSe1yqpqqc3ZbqEeYMUzwb4FpHisa290IpBrll3fMCO1Ip+zWVXTAldj7BfeWa23fCVdZ7
ExTFvdXnwfdOYhqzq7Uo3zPSWCBzbQDJUVbrfCGtoXsPpDN8C80VOBN2o8XtOCNhZl+yVhGva9EB
Aqj7Ue8yrddLRAXlt9BdDVwTHe3trcHmaRP48keHKJ2WIWGoobjuMZGfuJohC2cUYfXNhXs67Qfb
76e9PbvMK4ZktS9a08zbTU4ffZu8obzsVeU8susFxQUrH5h5Wq/9VZbKXh6rzTz7IhpCdzh2ZTPf
MQ62vkVWpx9GSdd8lzeVf+OQCaaQQzvdJGmnVZEEnna/y6hDgtk52XxjuVLPO4+4F7KoZVrHftGQ
nWcg6xfsNAvzUz+EXns+ZJaMji2TKBe5aabezkMld1N11EHjnDXkEGVS67poeDplvvrEWtRenBh9
a0W/MoYWu0E2KWxx16D/ags7vOjaYvycSwr4sGGb4tjU64SalxXDMXQM5G1XcnSg/AkCNOHv04Ue
7OGrQYxUxMt0uoDD4kLH8puInXuKAGMhDCyaY8p02Zd6gnEDZ2MwLgsMCKjSMw360kV8qfMOc8XT
XJrOS9B33X3azOC2x97NWTemDj8pj4on05xg2uPWNTKf56qDe53O0j1MgeF58ErL6bPVudF7tDRd
E0ckh8z9zUs5HF13GNEwimB89opBVvHaIxiLSUHtcwZDpq/pQo7MYUo2D4o488nr+zXfhVReksmp
UP9UmyF5ZZh76njBEC++4Z9MDJm+OzItHoYSVfJZ6fTGF/znnS9C2dGFrz+EzZWFBIq9fCip1/hU
AjY13nk6uMix2yGtL6ixBpwkUwpehfQ5G0hVNdEOe3xvI8RT9kAFmHfHzC8XI5kbnaXYQ1geSrc2
GO7rNAvKuDH89TIEVjjvxlVoc5cVI7DyaFhNLNt9IWo6xwoJKYg0qrC6ZcROFnZ529kDtGWLNlcQ
U3XhuB+pfO5pX6S+kdQ4SQ2/tZr/ViZ9I783n7AD/95fvcgfE+P/N/PkbUzh3+fJl/nr9y5/+SFB
3n7jt86tEZDPBgF5KRoNJnE+GrT/gOxZFskzHoqkulj7fGAk/tm7DX/FUWsbbEb5b5EDbzYk/5Eg
M/lJas3ojUc3mPHCnxLiP0uQ2Z1/6N2SIG8+P+bmAY6wA6+pn+QT4VK5g9WDitEOg/CB4bNllVXI
AoDhwmLobZOFYX8sEvz7WTCYomB94UUsI/djSbG1dYf6Y6GJj0XXQ2gjan8sxhLN0LzDbNy8RPXN
cmVwYbhHheaXMaXhbUEPKaxvw2Gdj9h2ZwctcxLSyijbaDeGY+fHYntCMGbhYZHbc9NmHRvpsD1N
5gTRnZNd0G/Ir+2Bo2NGnaq2jegCeR6Nte3ZrHuVWWfu9sSGoqq/U9MKTuHHA13zaNfbMz5/PO7R
9uSjkCYIUJEtPnVbZJhyCWUu3OJFX1Y2+EFJEPE/Akq7xZY0B2qcuB8hR3yEH/ERiqRuo3ehnfHz
/BGqWjUhTfkIYO3q08nJPwJb9xHk+i3eBRobYDqHWxg0aqe7X7bY2OhInvRHwPS22Fl+hNG6rIzL
5iO4Zlucnashb4655jiWLPSMaSV/hOWhcEbA9Vuw7re4XdhE7PIjmBtWBkyVeXJ5u06yoqP3Efoh
cBfH4mNDkNraOYU33Qs6Pxfptmcoy5EqocLJVoLqOrdjEfbhVpXbthsHx7Irb9uDVJQHDsPkEVsT
mJ/uxsfzw9tNhdNfOCXFiAAVdrWjdR605+PHFufC9ItJ+tj5ho9d0MoqK4yxomZ3HCcNu52X8Mnl
2D79OXppFsxc47QsenJf32OXLbYNd/rYe8W2Dc/bhjyay3wnPnZpPIPZsfOP3Zvx7XTvhylzAbLL
rdit88q5F17efG/00r5lRj+J08iY+VGKMWOEw1+KG8Nv02HfLXaXcYx0Z/usKivnTOAKkLH+hH/l
rHJoTos0qAkPVeqj0meU90uUjx4NNZkvTWIylvNlCVPmxmxl2P3Bzuz0M0XPrjuklh081P0ctgfp
zR0U19lYvlpry7HSTPHXi0uzk9cOqcrEHds4lGZjtTdeLWQZg+aokaeTrzwvpjbZYZqgnPYlXLvx
akHkUCUQfjs7Hkpr0fGoBrp2fldW2SFYp+a8maZhPIQFL7wPFJ2+JOMERhbFOFSZ5DYGxMwZrAJB
PeWACp6LZloOW3DxMDtm/W6ZBSb7uNgsio1vMJ624pKRTEzgVMx+9UCg+sGz28NiTNFTa5eMkGRk
KD6t48liHSp933aLddU1UfAV3fQ4c5iNqJ2ZZWcMByHk/N6lytQ7ukZrz+5VG7damfnAsBOjGmBA
PE2u1igd40tv+bt+tSgdQUc3XooMwHij7H7i5XDGS1av8q9CFXLkE4Ji5plEudYkS1YF+EC5wxkT
DWtN7cNv5cGY1vYhWrCl3i+ulvrc6azi3deduCngrLnsm+h7GRPhTH8f2Wn2Egqb6BNjkcFETcaJ
Ntj5loUrqBzLXN+PfUmlqW9DOdz2+F9dq4U4fRf6JdpvLFHoKVJOWsL96GpxoDfHSFAZdMqMdVYV
TQIXheZZnXbnvqbXxJxXM938L/bOZDdyZMu2v1KoORPGnpw6nd7I5eoVaiaEFA37vufX16JuVpbc
pZI/3dF7wANikEhEyETSaDQ7Z++1x7YUF2EFO9W1pIDqymRb4avXFs0T+2iiUL2Wx89Ty+dQ0kHn
ZWN/8tPqiDN0+4FW6w22DkLVo0BMPwgwFY8pCueCXXNr57elHJeYF6IMI+Rl3zfqeJlKM8yfeLQk
XPqKmbZLLBTytKqTKbXoUST2ZeVJZkSLK/cxT5DSmoXXqpT7bDvGOgyWU20SBp/UHSffiSYTCUF1
VeyLOjMsx+cle65z7tVSaiJ2waYkih/FGGSl45d60WHBUOl6xXlJydJROywgCwQacuooupRKnDRM
ZNdyPZhia/p9q63yKqFVbI5NvC3sOH+q7EBcewle3F0WDpnMySKs5u63pdyNUWekm4h1az+OtT9d
ZRM7rrWddzH4Tz/DIEHDi21eGlf+qsrj4cYYBvQTmeio/7Gc9561g0ygDJcmmUViK8whtDt6WVlB
1MxU9asgyWA1t1ZcX0k8yMQxOpa0sYgibxmEdduuJTnvNm+blW/tyP7XrsVBD+P/vX3bl/2N/cuv
F/+l/vlSHW7d/ult6OIvDSoFuzeaEQiGZ+7Kv3Zu5IkR1shWasZ+4FGf4S9/i+4kNnX8XTZvoFQA
kICt/WfnJpGqDJkXRTeiPNSc7D2+s3U71IbCy6LrAr+B3xBvKC0UBnqvyLUKPmZyEFAXDJJhi/sn
x/zRZMt3m9lPDNGH20P43kR82cR5gQObAX0ftoc0b+ShZpnp9HIXiPK+a7uHVh/c3E6KRaXVp3Cy
x5c170LpGZHUpsg6uqYjPfNAooUXYRlDcAWHOWALtrbN/nu4KS5L4QPKNcFQ5OkS935486KYdjeM
0ArXTFAv+Ugqa61WtRN2iPkR/E/z6W0UWmJCZecPAo8G2dEoFKUIWaMtGtOlcaaqwsXjr2ItPJ+l
RUMU/WwHEhi+fmKHct55UIinaEWZGwr17GNE3Qjzu+lrCcEIFOql3BrNyixGydUlZTzP8ZOfmCGz
PPjwIlGRokvF6IW7DRX64UWaIxV/yyB9W1LNR3J3qGAWY06xPv6eSX2+sjm3E0ARUDVyls156ryj
YnhjRWpMhF0204PhbJy02FGKNjlxPR8mIKMoUEtUepcAho/5bTSjIyO02sYJyqCMz6KxJLqnsUu2
n18/qA+vFqwseK4AfHhYqHePZnqk2Z0/BXbjJAlHh7aP47Xd5bpjERm6otap/KmbJv3Xev+/d0Q/
Pi24EIRyvB0iUa4f3kNhegabyHmLhKHbNcBErCpNk1YZZtYTE/H4RpJNwAuGdAhVOSCU49k/M2bb
vlRVJ+r9aJ3nlrr1wOqfGOXoLiqgbIAg0U5mBZwDJY7e5EqPg9zqKFLHo3ej64229uhTFn3oDpkg
1hb51NeP7ej9mgec5dSclA3VAMp1dGDWJ5EVw4DvUrTjjvKvzlOzsdOTMLQt8YCfeGCfDafAMWA2
8nIZx69zWfcabms5cRQ04LVLgzKjbxaUya5LOkl2WnQl2Yl7evTkuMTZ2MTKDkwHX8UblODdi6YC
XK0tUpgdszekbaHZt3Gp19++MIUbaCIRAGmJa+zowQWyX9bsiBmEvuGWUCFtix4icgOvlEH9q9WJ
5/bZRc3LE5oClcly/Nw0a170U9o2vPR0dk1y7RPbl/6Nq7LmQcBcQFLT2U68X6Po9oVjAWoaRghG
Zy+T6F1Xyuhg7axp5ManEI2fXBXfMaYiz2uuGR3NRtrfCN0Npv/kpZHD0hm7iUxo4tdz/uMoPCI2
GfyZdwPW0Sj2mCcdQidMppRmKBbUhHCgNF99PcrRl4Rpx1xjwwHvn3KYeezkaSg9hdbExteqAh+l
6jS6bLXRA6rf5COCiGIodG9wCzHWMdePLqhRMIhPvYnVYEoMJ2i14baWbXptyhhR6/unHPjJDuqz
q+LO4U56Q1Mdv8DQwNqkmF0NnuHfFa037LpQaRfF2Lfu1yN98pTm/DvAowrAEPl4r4aotQlbH7pW
pvsU2jqjpWYc5ua/cUGs7fRs2OnOl3U4xQO4ST24B8RkkVTvJwl04IXSlp5/Ieg4nTBAfnZN9vyx
53M/YxaPPpIAAUqrAuTgiASNMW9Xh9jOt7bfvnMETIIwmsOk4K0cvbVUACnO8Io6PRI3N6qnJ6pV
3wuReptzlkFUJbtoph/SjcP7FnaI2T2ZQSSc6MTXVtql35T9/utL+WS6HYxy9HSUwo/DLK1SJ/T6
gGgOdL9TU7ZuovTm7XeHQlc1mzWBUzLjjqF6On6CsezUmMQApCzAZnSE2IoePSRWK514Qh8vS8NW
PLuKOSPLqLkOb54dz2IjTcSOpUfaLgYnd970fvjCWUL79mKnwaDk24Thka3LsbMX45GUjzlDQYCN
Xb0aKbYpcn1ilI/fdW0mYHKshIWJRu5oNmSR2ZMgbMYOXUS/2yv07x8TP7aaXWf5auHEipScymX7
OCaHEKCbbCd06F/qkcW253Cl9LkPMgJiH/otUS0lioLLpKYGqVHIOrGPeAMEvzsbsMwivMOWSXSG
BSZJORow5+nIAfINx29tj/QUFWLK2rAh3y4ae7R+SD2a07XBekgOHenrowu+RDwp1NUeG9kigcyD
ZKtQyVO8GtkZOiitpZS4kI14SNYNvlcDuW8t7SZN9Z+/O711Thu2NR99Bey2o1++wr7vyyqfI4p/
BXiVqasLDgWT9ypB69BPzIePE5x3iTM2BkyWO27Z4QSvq6QYKmT6Th+ZzbhKY125rzS0hE4FGCo4
MdonMwEnLxJ5oAIWHaCj75+CFSKkK5zw1GNMPlpgRC7GPeDbiMjxsgbqcGoln3/k0VyAY0YMG4sF
QkxTPbxAGqBTIMUI7GtbrMLW+D1OInVw7C/Dkpq1pvW3Xz+/z66Rtxf6MRuWOdHncMBWaHUtlXwO
wx5YReurD/YQ4rUJEdAl+veCVObVHa2hTaXIhJEO/3v+kL3fMyedakqVRjYCZ5VwITV1cSeNZbyN
NGAsX1/ZJ3Nlpt3DkOZUZXDGPxzLKvSqH/skc3SrHlwU4tIu7fzoDDn45H491CdPDSz3fBLGk89m
/WjdzYLMNywP0cJkFxCPyti8h4gi3JyMSZcjZOQmoLlOfMM+PjnIhXQmWT1Q7/LuHV4fkUIwNkPB
u2DU9b6eUs/VRS9v7ZBOj00w3uq7F2nZ896CK7WNj+gDSSEuILDYorX90K/xcYB/bDEBnidBL84i
Lx6uJKU8lcX58SnODV5F0xUdGB7xhIdXWWsj7NWWUat+StZTyYesjMvUSbAOnliILX7U4bs3syex
77PFmWNkjm6oGtlm0mVF6mCgbbsFKN/0qrQrQa8um7IfyRQnt3FdTngox7Y9xTH8OIcoNzBfCet+
qxIdXSipVaoWFjHtuapq9nkCgKTUqFxi+OijC0lPojtPR2V7Yo37sHWcJeZwsHj/BUdM62j9jrty
HLOclgKdQHs7WH5yjlzLOnFrPxuFNVQDKKEqwjxe1iASKSMWWM7nqV4szbiiaeNb7YkZ+mGuUPji
RZjvIBRAvqWHc6VpBhw3aBHJHhsDd96QLeSx4XHRmfp3hqKmwlkRiC7y38OhkH1XoKpa+iZpb2CE
boalJsbUFZE0rL9+7z65d2ywUNuxlrG8vKUKvlszUxyWJh6O1BkKiWRdJILQzaok/2ZN+a1sqMyw
Y6b/TMA5mgm9UuNzyiYORnVf0Kj0cNkaloSe+evr+TDR56dE6YSvAasyu6zDW+ej3q11X08du1RC
yHCW10kO6XgVim1Z2g65pNSrRiEC/etxP72PrHsG4kSTOtDRIh3TnY+MbEydSrfLM9ps0Yseq/io
/p1hLI7OHC5hE8+T9N3j8itUd6bRpw4HELwHZgFxxJEoh52YFm+ln4PlivsI/JSXybRolny4HvS4
NLp5XloFknB0jcC/S5B8LFI92eZC3RQhxRuyOhd0bdu1aWenKMSf3dF3v4F5NGOAtNVma9A87FvJ
6ByrNbKHVpv0m+/f0ffDHK3LRh0OY83LhWhxGPapbd2rWE9PlKQ+v5Z5+cANM+/+Dx+b0nUTro15
rzX6cbWyMJo6dERtceKxfTb7Z5sPMBqmP3WVw3GyCiNXWyrAvSOUbD2M8ZtZ9U5Vih0fnCSz9M5l
vCXfX4BpztF6AHUjsC8fPaqx1XNb5AyrTSAG0DRG00Pit+r114/qsxV4Jl+zz6O58gHGi3uEjKGS
/Z1HWiWuzVFbjWZDmUXrVRrLXw/28ZHxMkPHwnjLLogMj8NbiRZP69AuUSoo+mYx5UEROuij8u+/
0YzDJpJDvEoV/cMJXkVpq+UsWCoy2wilJ+xS5Cbhif3cx3vHyd3Az8WaqAg6boeXA+hTKxTN75gJ
Y4tuux6XXWDa6Kny9MQaNU/mw6WDLZXC7KODOONyj+5cMg4dlviO7k2feqsol8p1UY3pZWDI+SbO
0vpEfeootoyVHrjTzF+B0MORGkjv4bVF6L1HRSLcNkIWF10WCRi/l4TjAk5ZlVjk60AvxENmNnbu
YtJOlB8m9FJzy55BKm6/njYf7jPROezTaWhSKqEZcnSfq0yJggL2gBObpbQKsbetBcWM6wBewqkZ
+rYIv7/TFq8bCBnWaNhWlLSOBvPK2Vfk4aZP8kxipRwzqbMvzVHTcMuqhYgSdKx9iahn0iTNQ2Fu
WtN0WXWB1ZAl1OU4RSjD3pXxEIcv0VhX2TJM/RzI55TrFwknrRsoY4Z+hjUAJUVV9KCIxop4PS2K
G2M3lKkNH7Iiss1RqgHOisT36a07EvaoAbuJ7Z6KK17DvrzQhhwtJiLoTPBo7EFp+4swp9x34wFY
aiKnaREY/khFYm9q4HwDMqooDr1XzSalPHX5Sll9MYMKQsJllBzVGVZwDHrqq6eM5MI7OHpwJY1B
LMHTzX1JhoSMBC+lAmdXZo1qEQ117raNbETgahNfhV8YRh6uhsmog9YtMdSa52kXe37i2naVkvYJ
P5QUZ6wmUxv9GnRsLWeErSWeE2XqOPxULT8NqfCBEdaR4wwdEjYf8XqItWVKowd1wFCOZTYcPQN+
LikT28qrMv0qb3vbXJXomOptwwNWHLigtuwaBWEfXLqWqQjgczsq1zjmDPsinpLRhgHQDcW5B7Nx
vOynKpHuJR8u+87DZdLdWWOuAoQMZXHW+XOInjQA+vhdKt74O8pbSTlX2x7rlBXgCzsrTTyGe0OL
o2pL0HzfYi3KPbAaEYXgR9srsYOxDCL+AcPs/9LYVIF5nfwZTxfBDfd3aj/4IXgEMwvCBwnLg7Lw
WZRzuJZaNf5EGUhPH2OTF0TPvG2xBxWHrM5bz0PgeibrhWWu6lgZlKd0kMMIO0xWGS9DFQh0kF0R
pkE0A1pL340hVWD8CKpB3GD4bb2FJlW1cUlIIQafdCoF19Nn9p+K1L3fFdAK3F7YU/yN2oogYUNY
mIHbxxiaVn4upMuaA2kMZ6QPhzu1rTwZ4ZOmp0tl7PTqdxl64kklXNhEwM3vBui7aPgQlGFWrjAZ
9OdiBJm7oJwnpoeK4KVmYWLrhCLh9WbjyCmbl4VcxeGjUilJupDrHLJfrXttuWwpMrbOEPi57yYa
9i4Xda6pLgMxqD/lLk1hGWETzNCw+RLeE3uIZv5rHkG3iuSfoL3BJUMtndR1H0vDne1lVrXVRdvX
0CVNQf61RtKBE9eZbixxoJVwvAuh/PaRT0VLBI8mHnIO4oCqsbz2K6+PmycTyLC290c0uc44GUbg
IATBmpj50pi75J3Kd0UPrnSZa7ndn5mFzpmrCuICho43inGl9Zn/s885prhKqqiZgy+yeTbxpTb3
IZvh1ql8qefES5B0taIAXN7WWS7GvRn7SuOUfTAE1F6nxtYXVVea8UWRC69eZXqsj4sktQKx7KQu
9fbwSSzV8b3Gqs+issXd6YfYayeI6MED4SAZDyMiNXiRhhn99aiRtXsW/uABULt3w9qtxG5WG0Z0
L2VFxnJjlWBhetbMP5XQmie9S6thR9EgerI7sAa7EZFzvPDq0hiW7ME9aSmwtf0WiiffB91syKKD
hbFFB1shrSmil7hkBy83nru8C8U1uku5fkiLUdyISmou5UmmeNRLtjbtWIeyy27S22QrpYUN0MCr
YpyJplzeFk0XJ06eStafmXWRb8dmAIRqR62CoS2QxZMUCN1fFyPawDXKIP83CHo8Zq1V2/02tUsd
GWAWIVcN2DFaKzkso+jcz3pbPtN6oT8YgaiNhdRqymMkOLBb7PcDcts1GOPh2egLRHPjmE7nQK2z
bFnreSy5Vu+ruWN4M2fa9sbAwOqZ1+pVChZEXsZlncIgiifNclNsoO2rRzu/xKiWm81CbYNOdVlL
zH7hmek4OLUUTdfJREntuUIs+2wZnh/fI3mK5V1SS4a2GUEZBIvS19XasRHLKw54ZAlMLhhoZZVa
dYEqfvQmQ176UjjqTq0Oqf+YyEP8WnSl8mAkueWtNBk5txOpiczaEPINqNyh7TtQGJPqlzfQnur0
LonVyn5A4Rv6azPhdQVbz1FkkeaqckNskdAwoXpatJM9W4XAFUCrdoTovWhplnoVLIHjtt4SHluU
XfpgqpMHI0tUZR3biTWdmz6ysfugKWZeYVHwlYyB5qfLmDahxUSM8JLiTu5xiHWRJNYVkafWk5S0
2G6ipmvPNPLt+6028fBcJKWidpHlxB7RRri+NlkKcelPRbcfGEXbpS89jsbfJfGP1c8h7mUEUB1S
AjeU8liGBSyVbBKK1NB/sGwkKpJ+LxH2NatVXW8I8fIHvJ0c+JyQNHFyAduhEUBD/KTyHpTSKMNb
yWphjPSDZYzLUAxWtZ77/N1NjJ0quE2x+WhbOZcLpnRqtVrqQoTM0jtUuDnGvTqwWmbJFIX5vgp6
YDk1NsFk4/uajbBusrTRW4ScZ6qHDNlpEzuwyFLC3+NJlbvnxqar/6I3fu3fhF2R1j/VwRp4hUJo
0hdl6lu/tdzDUNsLu9HPQmQbJHVF8jhtR6OTQtfLWZbXntHEMYoBw+IOO1k+hOUPdkYl07iQMOds
BiORtTstHoV8WRFrIR6MNq7924E73UJnK/vkstKmUl7RXiRaIPJHNXAstU0eIP1o480IM0ZacvlR
+Uq3Fai7HY9au9VDpUSKKllT7+RZC19EHk31TK8JD3wsoDvjFZYx0SGwtqZdJKbe2mDho3hO+gHK
26juZJx0cSK6DbAYRV3KVigXl/VYEaHYFz3P3Km1hhdzEYg2k8Cpx1K/loMSF7MkGOFcwyNorjhX
JvI+liEoIBYegF2VHSryFTIUzMKpPynDlT/HD/zoDBXPbtXm5nlHO7f5Wdii6y80f8yptpjkFNW3
gYJ+ZJHWPar6RjIL+QpTW2StRaPZL1IjRP3D9Po+QyNX2JDDBgDPkPbVhooo8bjYzBySO0eRL5oe
xfZL4Y+99FhCMOVTSu7f/du+/f+LcP+TJOdZAPnuGDODTP6GiVy8pABK7rDPVtL577r5/V6J+8+/
/BuBqeCk0mR08QgPOBXPOXF/IzAV7S+hwcSkJCVDSlY4Ff23Gtf6C9w1UlyqchzPBHWr/1Hj2n+x
q53LTBzqqQ/jzfqOGpefd3DyRIQ7ayD5iSSNU7YiXOPoINgbha4BJNxBPYH35SujvQItDw5DKooV
qQzQrUg+x3pnxa5natV2yqvgQZBNgS+/JUQgyy0BYsoLYGE29Z0NHOFPJ40QJ0wg5S4JImxLiyDp
sBanQXDVsBU4Cw2cnAtRKaDS7GzaZy24i0Vq18FVbprTRstM46cReekFc1xxUqgNLnq6ZEXP1ekh
SywSNsvXOt4nB7f+z6pvW4BOLeQqcknzF3r73h+PCgR/u7DhC5VqnmIjNXz+D9EcbNjTUZ0uezZt
v0LWid9vv0vtmXwVKlWHAkTcTOEkGAmuR53/GjilXFMNku7QVBIeQOYLP9VqVc31IK+ki4pT4FKP
w2lPgSU/n0wTt7fg4PhLtDIXl3c5F5Lr/qNaGNDgjNxa1piy84VU0sRYAP7fRyShSQ4HxXEVISaW
JkJjFlkSKjdTXBn4hZv0rkmV4imk3fkkD/IALaqV2A9MJK3pV4pXTKS+wPWyI1lxJs3XIsqPWev6
uOGXcFZiF183RJEiH87mZiqcf/wmD7JCsopUK95dM5gzPkaEYkP4pFku5K6NVp4o4xu964n0UdJO
++F1aXDVx/MmfarUFvuaNtQPRWrpz7TCzU1d8KSDoavvIHhID50Xk84z1fYWl2bmerSvt8JOvTOz
HuBTtMZd0RjTs2702q+Q9AkFH5haXw6Gvpp7C09CFcPF0AfTamy1/tLMgH3p7SSFwBrTK02A67Ti
Ud/Kolee4PbHV8PQek/sP9V2YXAYor+JbQJKLZAmr11Tg+lWGLKCiyGMrP1EGNDj4DfiEb/8eB/6
qXElugBIo8Vf0WItJlUD0FXrCfZxJhu4VlSEkfQAo6UgVRy4TyQNJ+B3yojkgJHAEdem+XE/ZNll
GBWItUmVIDWB9IlgJmwlgUcfpKvVaVNjwjnLCK+iKhALTkFeWjzB4eNUlEjjXi9k/yqNW/95AmOz
7vlgOUrDu6mo6DyaqYr3rerHe4Ad4TUpKPDgQtCE8tSEay1ARwpOPl6WRqvvfMCRa/Ab1j6xA4Cs
USaWPXFdTteb2a3h4RMalVZcBa1ZXQUYUFxsZWI5wwPtEcAWlNtxr1I2IOgjg5fdjMHeo7n0yzPC
cY22ocNWFolNiAhzn4xwVsCjwMIZibNdTJKRrHqSWSKHjVBXLAK/4liXCqJ1Ar8eLt6ohrLXDYET
9y1A9672VTj1cQxaT/H2tV+bF5AIoyWLY78PjaA7kwbZgmnYxhyOtXwHVQleRtEO8R3p7fkjx+rg
NmgD5bpJ+3pXGT6QHjXzz/I0Lu5zMp1gcHl9c9ZWU7stQlPax6qo9wDk2x9QMOTzckDrtKjZpkDH
VMqrdkra88Kcspsy7uRNAgtv47PObFN0bKuhUAkwEqXxwpG1JdHD9+5VhJWOr2sxlNH0VGq3clhy
fVu++VTRJiU3jFDM+SvyvrkBe6+WMxDBO032kx+55kOttPXJIAW9BVjYgJMwIGc4bD8AjGZy91iQ
dLvGPtQ+6lHYr0Op6dZekSgPsVZeFL0gnlEylNs0MqNHUUcxjkeRrKKsmLaDXmY7zyw8WkVpfhI8
/5az8K42RzuZ0zPuCXwrpCGggjm8GCq9bdqpRbFrh258wMvOqsm5dPhDPaZ9DuZ7CINgADHwdnfn
+zzOdzyb730wP4WC6sYmlBSeDKWAGyXp2nNtCKqreIjEFUXWcd+pIW7HsZTF2vb1EEzb/NiV0Wy3
0qQ3Z9rIxnBRzBNkmqdKPU+adp4+4TyRgnlKyfPkKudppr7NOGmefO08Df2RCckC1p7VctPvlXiK
wEQycYswkPZ4DggjasJNHTbmlQ8Vp1iGLC+/KBKxMCsFC2LuK8tskAUMLALCypSc9KkRLgbJYJmB
/ay9LRGrmLX8rV44LW+0H4XbVpiXBGuZ2Q4KFjh7zlJGgvPlOQ530fRCWr2OzzcizSy6idTHCohX
U/wBHioNzz5fU6PhjDdB69unwU1WvWTDfalmhKFtlfwyGl7BTSNjvFA1Xi8N2OKj3ABoIFjIB+fw
YIPA4FA28FEtQGSdZ1GIgW94GYxV5cOpAiramHcGQJUmvNTFwgCw7JRt9xrA0aMoqIfbOMVJtsyU
nWnWN/5rAWcTcV78qBJ8lK66idPcA1V4TRAlDQjApOi68uyflrIZX02mTB9etvbKGjGKJvA400WC
/xsv+ErlHieq7VbKzgoegF0tO8BnxAFg8FVBLYIEgzC5DTUoSKVQ7rOsu0hxbka9ftaV6o61y0W4
5/jZHDgng3y50aGUBPVwRnUe7k+Fp2prAPRSFhryt2XT92JTWEHzoBqkQWQt9wS12TlFmNAhX0da
szmR2Q5kPUAE+EoKiExsIRdEv62a2G6XYhxlRNjDo61359jFlzV7rcb34SUy0a1Q29uBvCLIYKWH
mDy0J0Mdq0WoqH+mvn8UmfIzGWH5SPkvZbLDJclk6VC4bZXdA73eDGW96ysB9SQ/64sWsEzhPcrt
Zsjyi0SrWO1CcakKzV+w3NzORlLszpshvQX2PWXws16nVnansT+D/O0kRuTIkHFa2VMXwQRGwxuq
8VyfDbl9iDd4YSpj5U4kKLKWUwnVy2pjWmkoCA5T3UYL6gtheVdV2+DGHi9EPnAQ9M+jyX6NUdb1
GTq8FihyPztkI9NUXD8zbxMcxZb3GqVnA2wuwGyK5ozWq2reoQ5U0mJtqed5v+qinzn+RuIbHBNW
8xj1bhbtSf6CPrswvcAddXgdqX+Z1Yt0pPhnkoiZLvuUxCwYKdLDVLAxK0f851SeousiXzHLRBFS
+n2y1Z0H5TXTHvRGX0meWEjRRS2efLEoS2r2uLVN73aOYBooccYKZs6z0A4Xjdk2fJG77rL14aFp
wikkatfkw/m7UH0KxqvKXisPgYJ/tDO3ZGavRIjVgP0H7tKm5S3hTYnm5NKHyXYH0CkE/C4a+dIa
IrctDRQrv0x/qyV79X6Ur2LLX1QvFcYIPfplaevpd0GgsYxXbSicrDuv4SopV4kCa7u84A3U62aT
22Dgd0p42UHRVPvbqs0WbDc3SnRjpfG5KpJlS6RDRDHHKJXFzPyt+n0cFC7ZSmxENGV+reDXhBA8
+g3QJm8ctupc5KbnQPzuaJNGyO5zKmvXVB+K5II68lq0f5oJgzWg7zJ/9sFNTRVkHtzxfdXjE1D5
fWvXaq7REyw7pglQuEUYtXTUzyz/go26q4TJK413vbqy/XEXyY9VBRJJ9UFn/wHT4wQJ+95oqySZ
S90CpHf8Q62oHHZuWAxLOQmuQZq5YXlW/vINoq+CHVRlqZY3mX2hhYs8uZtjANNiU/ncRE/GG108
iPIWENeiobg7sCWXuk1vwDwyz83hCY4TdWhpOwprY8tAfvxNj/1d6/9oVJPMZlWIbZOVrhK8lNGz
aEhf0N13R9NPxPwcDvl0Hn1aZ1cd0R+4Luj5HDUYdfBAvirnCVgyj4kUVX2yJOaOiRTapayT2JwB
OwATl1GSASjICiu65zKsbPYzAycPNd03QhrPiiZkc5F7mMydXubmefNOgGIFm4Jx3h8ARZ+2ptIk
K2qk0U6kI+/dJFmXVEryywaBGhCqWjtDo9Yv1dakf1tF47qicLfAndntirgal7EfXbNG/yhS8GDT
vCsOQmZYQ3vQ3pWtSWFmPKMwXCS7sA63FmFqC84tlMl/m/krGTm56iKlus/jaUlgsrnEOVOc+TIp
hkEseK+8DdoCNKR1t8G7ueqUYJMUAPTqqVnTbfO7BWq+/gLnfrqaijvTHkH3XPpiL6Xt3shdY3y2
1MeoupZ6a5sG1QJIx4JUVEpJ+ya98cd0x+H2t5K6Ngwmxd+ImKxEvWhdqG26HS2U4K7Nt0a5i3vz
Qql82jjdQqu7ZQv5zJhUaSMl09awvWDVZfeglZgq/uQ2I42D66mpf00hn2PpatRe0qDZ5rp3nZn3
nHiIQUTjOBmLtjPWaVptUmEv27LZTZZ5K9dwoydozAHC5OguL+eGo/cc5MVOhXRY/jGmH+aI9ZO8
YGGy5ce+dqIH++a0OJiLaB6oaoCIQfxD1/eoBTsJvUoqWM47xORsHSYBrjo5r6r2mb3QRDUtLtdT
NoRuXxNUSQa2BqupEiu/YAP4/RLWXZ7y5xjpc2Ai/z+zmq9/53NtqD7+UXNB7R+o7v8lFN25DvSP
HehDcevid/8fzkvy+1eeHTGC5n/3d2nLVP7Cs4PjedbnzE7zf0pbuvWXghocAJCYzY1z+eq/S1sy
tS0Auug50QADnpkXqr8RQZKi/IWfDizvnJT9L77uNxhB88nn3SxDzkxFGYUDEkpcA+bbyemd7Cu3
eF00+gY3afHaR0tDPAT5+bub8smyeiQd+tcQXCe/Mc5b2T6SKElVm4y03L0bNRSQ+h4bO6RH84I6
oCFh7euxjtVlb4PhSGUR1zWCrI5Pel5ogydTZekGrFrgjBd26Q7l2uILwq5d22RrxTwx5GeXp8y1
RmqU2JePJUqCDmChUVS+af/kz/m9djvb204NcvRhersshCgW1UzsA6wHh2c+vYh6S81074YCI3sD
n6L5DGuPVhP4tK9v4SfXYyEYYlLMHjBUoodDebKu+mh9vBvq5Y6k3RfJo1GAbLRZChEgfD3Y4cGc
PCFoADgjkEKBY+B8Pmub300/sxryIi+b8DawOteoLlW2XF+PcDzBESQxu1FsWhY6FutY8YpWBNpS
MPq3hSfOLeViZupJbX9i63CkwbaOR5lv6rvr0FAvdKM/+bde55LvYYCKuzRWHYwmMztxQce3bB7q
X0UM3lybJ3Q4lAzA2rNsP7itC9KR43hV0nI+McbbXXm/LLwNglNFVfEbzj6ww0Fw6Kp0dtPgtqJi
uKRwOharKtsOr/lWeeU0F5AESq/ugV6iCBa9vfr6oR1P97fhsa5gtqA0gLb3cHilQKzREBRz2yX3
o1beBn2+IR79Z18WJx7cscTr7cmhrPpnqHn+vHtydRNGptyXwS2NPyTy5o1YpZflSjlHsnkizO7T
J/duqKMnV1edTkA3Q8lGtyUE2fE5DH99445fXm4cvRDdmM3kykw4ObwaYVBDh+jM1QgOpqO+08PA
jazUaWR5E2SnlqWPL9f8fCycMSyAWB+P9HEwedVihHF7OwSKG3McMxuoqcuvr+mzQXhv8cPwNZwV
8ofXRK6VaVNHDm/zIP4jKRsiWu/D/lRQ3seHQzYxDS0kroolf7ClRFaGXD5QAgjvenSnybBXALrT
2vz6Yj4dBu8CO4I31eTRHCB3qlILyuW3nO3Z8JcWyrn8lKP7szsG82/eWmiMcpznWNtJ1HUwuHlv
KgBlF0ESXnVBtP72pdCzQ3lMlQOl6fEGNS1ppuh6H95SSpK7mDAQjfSZr8d40y8fLkRQcN4NcvTw
mzItBrR54e1yf3mnbkiCtB+6S3WJLGfzenM1OeOS1I9lcabtqmGR3yr/xd55LMeNpln7Vipmjwp4
s5gNTDp6MlMStUGQFAnvPa7+f8Cq7lYm9TNH3auJmOhoRZWkIjKBD59533OeczHZd59/hl88MlVi
pwVXYMHkvG85fpoh6CgV4IGb6EEJYKe3SXEd5K33n13j5L0NmzQiehrJQ6imG3MavXo4o2U99y2U
47cIHo7QIg2JHobWrL1w0e7Udez+O19DY7+K0ICZ7mR0IyAsBpMc6oc8qUlcd+Yw/z29O9P1QkX6
1xVOFtp2hFs3Tj1XYIJrxMAJ8zM36n2L+GHI/XSJ0z0Jtq0Y5V70UK/k9bjS17Mb2XuMEW70upyf
76PD7YuxHtzryZ6eByp096ajXv8bd5IsVhArZDubp6Z1DflTW4tz9NAlSCfJEghQkv5Hl3hfGX8a
10FUFUIYTdGDdWOa0brJhdXnF1hApkeHi/eHhXiYlAF081Rtjsecii6SvpHCy/tMIWydbcpVsy6u
kivt2t8b3svjbmO4PEf9Pr0ivnFTrKDhepP94/PP8cuh/9PHOBmVYYbZN0J98mDq5Not29hzbr/3
mO0PY+anS5wMy1SSqOQmRvQwOf6a3uJrk3hUGKEXBp7hEAvg5l7qUSvtXKDLmWkXN8EqPjNZ/vJ7
YnRcgArLzu3ke84tjPNx0KKHQK/WJJVlTxgb/dfPb+byQz5808W8A5EEFb61fIifRk2LVm/ps0UP
UXHtK8i8hYupU5xiDP6d4fnThU4Gj5QLJJ/03FI68dQ04Y+fvcQvB6gsc9bBvQ6A6tTfN4Y5VR5W
xoer52yXrqQL6Wsw2v3G8Cp3dhQnc3MHYonXXQQu9XW7s++GTbgTLzb/xhojL3b0xa/Bpzn5sl0e
sSdA0/0AOf9aibPrUSq8zx+ctvyM4ydnIphBC8NN1eBtncxr9MmiOTaS5gHloPHazEL/IAHcglat
KA19HnUYH/tKm9/KcUi/TXT5nppESQ+l2sdXujLK9xH4iV2tTAGV8gkiPgGRvf9ijhXGVnMuAH1m
cVtddX4svo2BNL3AVcQurZdpeIWmkCSAaZYUcMQm8wKJxL1AA0pu1H1KmEZip6mQ3+m5Jl7JdNnp
+tSzYkHRJyPCTtISVnwlTuqIdLnBMkAIQH7t1yPailaZ1fu5ysIrE00ngmqEeopHdBYp56TDowyV
hx44VVTLQ+SqxFCQFteNYLhb1Z8zG2JY8W0yxREWMu8XCvRMIJTAHBvz7fOH8GF/jlOXUhCWdV4f
gDsnryjRjGRMRHH/IGv+9VTeF6r2ZqUTkSLXrAW/u4ZI0uKxljTq2azFp2AfXNZJiIhe5GKibUgt
seivn3+dhX19PKawkDJqGVeLaVAVT2YDsVQJ3yjUaG+mCs9nalNEGeag/CCyjFhDEwX6Pf0vgUS6
cUFQ6Klm7IgOjt+yKAluO6tiSyW3iUwuiQBD+NAFfRM7EbR+4jx9Tpq4woofUDqzWwEw11vb6eIP
uaHRPaGPJ0zJp1Ntt9rYjE7WmWXliTPpHggxteRerywNZU6hSBNq9DG4CLBd3ZmJNR7M0ERFacSI
7m0tVGC2CH4u53adlPlVUOeE76SZlGjrMeIYbHds0H63wruYl1E+cnJCT/Ze0TueSg0ETWFb9dFe
MMvpSjRpGYuEIzhdkMJ7JFyh/a4bjUAluxCd1g8U+PnBSzBgSggtvTiznZeXw9rR/MDHAf+0HEwQ
gIvGyWHOKAsLMUSR7BMxIWU3kwIX04y5ESaRRgHI1QuoiwkBpIbyUJelYXeTUhwUMa4kIBNd4zWV
2V8Dtx93flOKzlykwoNVBuHKMhOa5BWMGswZK/inBcGb5NeJI6rWdNKmHTNS4TZDN1/1qWG54aBS
5Y9b5dwcuBSvjr8jNC2qdSAIOONxSD6+5UMrBrXVSuIez/wyCRRq+waFPMCtUUjyRVQI6mNW9vNW
kWrSWQqik+4GBUDsphZp+iC9lfe5OdVPnT5Pt3OSh19YV6R9g8Iisyfi+bAKFUN522YZq+LElkAh
ZrHH4EBXtbrTooR9HADd5IoUbfI5ZoDCotPhKn8FCjp+C+umNjDu59ErqaOYOXUz7EQH2XyVQqam
WeNEokDkIO9A8Fr6hfVVSGLrNmw6mOsi4QDED2YGSWB9VL1MpBsPRECW4peKCubDIMQtaosO3VCv
W4Lrp4lBt+7zSeFDDZYBbRkUbbBKy4u76OQmTwYhK34/WHt0j4EFVDsuAD1YfhnZTdr1e/qzhKYQ
ioVWbKYTkztd1Swd16FOOsef/O7L559oueDxU8e/TwUB3g+AOObD46dOoirCeLVP9ljFrQ0LhYZx
wTBuP7+K9IvLmOjslug7iggfTj9iIEWCFmX5HoS1ZFdDp1/6sdCjJyRDooN4kVnIKQN97ctRy4LZ
jjf4GHMnaibydMJBu214B1eff6pffCiLShDa2QVSykn6+LsXbRBqmTLk+5ysmlW9dE0xX89nnvnH
nRT9Cng8zGRYQVl2Ts7pWdJI6DzKYp9mdXMR6qJ/bQqBvjGX43I5JQ9tUWWXgNlUbyDUFJ1bpHjZ
YqcHz5Z4U9eiKyGw2hlTmXBSuo4bSRQUl1yle7ORaeoPY7bRdV/bQFUON5h1yotWI+cES0DjoACV
PNZ4UsR9AOif38IPG6flu7FiSxSQKXOc8nQCM9Aqo6mK/VAFgduQnuY0qkhpN9HCM5PwhzmYS3Hz
KKYxiugmnMzB7cwwVSsg5CYBrhcW2cyeUYqWPZJCtupTAs0yQD57C4OIU5KAt/38m34YLMvlwb+B
8JGpUWknRQIdL4s/6W25Z0sIXk4f/WsxjLozDSH5w66By9BYWHYmcL/oix2PybLEWlJabbUvZ3De
6JSReyRzO3tJpYdrOYvaFTHcmPEyn3gIH1Q8KQAOqbTChkTXaZd1U2aXYyLt0nZEpZJExlskWLFD
BBswefavZD5n6Iiww8vIDfPfpLuazJVAnOBoAAtlZMknE4pAQp2QR321t0YUNpJWqzZH+MDRGu2h
LQGuozQ5c9M+nKXfL2n+dVkTjtTxPQsVP2Tdnqt9Imioi0nA2pjtrHj4ZrlHAoldzK9L/lwqnRn+
y5c5mj25sgFliV0BBmQWzeMrt7LVy0E112jWMwliOiGWuHjn1FPrvHQTUe0egPr8Jvbi/RbjvqYr
pILuwZh/fFWxzlSxkZR6HwOGd6YRAZw6hdqZeevjq81BloOfxfXYxZ7q+iX8fS2RldI+ANjsGmP4
3LbLejRgJ/381fp4FyF5cidNFiFOYKc4lI6g0FIPNWUf5LxalhX7hHg283oSMp10XkN2NUEJzgya
dwzv8bNjiGKUp+8s4eg+HagysBpRHwphH0dj4amCtm36LLbhtbmkYu1aCwte2O1ruVq1vokfrdfu
W18t4ceFZ/ZeH+cWzrWUo4H8UQ/6wFiolQZWlj4K+7ClpSTFxttIKtGZu7yMxZPvS5+PMQNHZ+Fy
Lx/ip+pESkAFGRtxcKiJtvB0uejsQg4iVynMzOtjPzgzX5+qNBg25N8uzXjOdfAxlJMLmpNqCqKG
bLOJ9O9FpawDHJbkQYd3I6I2pIsN9R7sz8SMI2MKNXmVJNWZF/Tjl9ao9qNsxhxOQeZ0U0tBiCMn
NN69kluak8vTvJvYnlCPL6Y1yWvimVXilxs8HQ8vJz5wmmA5ju8yqeoIyxAu7MNInIhSmGX5kdw1
5baRZ2IJa5op9+o0W9hPlFGbHUEuhnDlR6n6g3wu5Vwh82MPj4cAkZ86KTIDxvrJXNETgQm1Obb2
CSaGVVMhlqvYbylYRizhqqsN9YZCGBy1MJ6v8G+izm0y6+vnL/jH8U2/lDXbICEAocO7bPunoZdV
6dgbWmntdbIfSEYRBGdOpbfPL6J9XDppZsPjpPyGrpQdwvGtn2qxhnGnZgekXD11gz5jdJtxuylr
QlAcLe3brTiFkrpu1U4dnKQyUEOSJVrQS41i4ugys38WS0uSHDBdY+DigwFTVkYyvS4O0DcimXcr
zuzJtzkzDMRYHXJ3guo0hLWB7pu3HBHzryU+0tGmN1Jb7iCPODe0MbmNORrdyHOOMYrAkI5juBD1
W7mL0VGlZKl94SBPim0cNdZjRAojTF7JKHOn0PQyc4WkEu7VepYPhTVn1JisXBSwcfrEZ3Y+2VBu
LsZas2riSCFRObGsm0muiK5hJhAA/ZbFfSpW4o/Pb/kvRjs0YZMhDQUMvKF2cstDpSfxrWrLQ2Bp
3aqy0P5bCM9SW2Q+QC1uAcXx02KDLXyn9VO/CuIyOVR+e66t93GEAVdEFbT0KU2FIu/xsy+qMsPt
WMYH0UiDiwmTlo2Koz43pX04I9M25PyvI4OU8Eqc7s5ErRGBC/jxYQiMeFNF2LQDaAdUkGK0saqf
bBAoN17UCeG91A2GzUBr3M9v+scpbXEBUsJGmoTRAfve0TyOcFJXyfGODqJVW1c0s8fDMNbiNSrK
PWiM+jdzFZjGKclJEIKJH2B5Ot34ltCdk2Ieo0OWSIIrhEG/meVlPUTWudKC8Fw37qPAYrkgSBm2
23SDOaAdf0EKDST3RjxL7PvtZmraJS1GDTyosrrT5Lj+pnng5bMK3R51K12hCldcwe+Rz5tF6IxG
lD8MY9tswyAI3Zijy5k+2McN5/IJWU2W8DrKlScbzlw1wo76XHwwJR6BRoCOM3F55KyjummTGStv
31UH0nR+u/LPveGho3TiyI5y7mR5ESutimEWxQcKZyEqYMmHa0Xe6OdD7BdLN5cxqYNzDmH3d9qd
gk4wqr0JqCEyKKbpYiut6JJOK42CxZqAcHIaekOxk0SvLyeCQndaEBtuHorEpKLcODPilwd+vHPh
1EUcDVZXFc2NcTLLVNJY1UKeJ4cos27GZHrTzWIPreDRN5DLF/3z59/+48Z3CbnRlvRCStofmvcm
K6URFUVyGGatvNCFQLvHKP6NQqp05ot9PNIif+QAjUwa+RpbhuOR3gbgH7NGzg/abH1PArG9tQYj
vY4HdXJqqRk8LBHgJFqpcSMz0s/sOn/xPTm3UJEwLfxSpn4yliAAFPjsquJgzIa4y8CreKWoV56R
aee0h+/W55NnCFNRobCPVAW9wGJj/nn3qZMSgSHDrw8lr2i5EftIcUWzglJTxE3mlaqQlFjxleH7
jKtGXPsChVG76uLiKS/SuMMIkabZeoh6OXPLGXeVLZeF9iCZVXA7ScJMmp2CK0DRi5RWRTTU+wEE
lNeLHSwkQc3Taz3iSbhyrYtPUj+ob3FKxaSXylrd4XALn8bEb0mSXaJCKEOyXbKJPc193mV2BG5Q
m9GjVXQT3L0B7d/A2fwZYCv2WLOL1Nuxm9TnPEhwOU68oF6mKyAx29QYLhVgJ8Oy0Zju/ZC/Z/cU
Gu6tHHZKymGns63Urw5NIE52zuvohouObUf8Ip4Mja+Gw0zV+s5WNDyuWC1T4wGsDVneGt6bVRg3
YY9BRPaVK73KgURrFEI2E+Qx0V4aHdTP2OJtja6TdwH1VjTbgv/GMTwZ6CZ0omGzuei/zVJHz2nW
ktTDSi3O6OcMEJVRXvA7IpKZwS7FRVogdnMorhOpHEonKHBSOyJMfwK2cXOyzS0GY20JNJt4CjQp
YimZoF8FifBYmS06/FyVoD2ERqVYcC20yQS3FMv0ezQF1Cz9Nhw/7BiJBKMQlnh67pdfATLosjf1
HHOdkeem3wpVQdembGKsOLklAnc1LVCrGJ1C3XeTUE9HGwJF/pWZui3cTh5TwzZ7ScB0S0WMqOGh
mi78PLCeI8rKz36vZkScBaHID6oL3dME0gRtcchm1U7AcEdup+Iyi8jyRWaaqdGBNQLTdk/mJKdG
o1euLTaXuW2kBSdkBkb+CFM0JuGOmrlIJprHFKDtglqI9rMlkYauRaMrzyq+ujH058mVh/Gal08s
b/QmqRUc0YoKG6wwktqZszq6t2jpPchiGLeY8+ZgF855doXUaXqKKeTqjjyPmbmJ8TUTkicYSmwH
3SStMHhmryYRibENRyTY15Zv8RjNILxrefEeifI1HsvOrG6Fdkpfuy5FTK/iyMVhiy1xFCvZcgW9
CZ6rtglw2oSCjrspF29nRM2F3TTRQR3UZC2lVZG6tYKUz+H0l30xCrW7qPQpXJtViUkQLCIg2mYW
o8ypmnL6UgBzzblFyawDNVIbXExyru8IzqSzNLKv+Ro3ZXVfJLL4vWpqzGHTHNX3VV0bkNEaNun2
7PfaldVGEFxicw5XpaoLuRe3qlcTcXeYZLW/LqVoEGwhD9ryJoICFNsa0jKuoA/Rd6zX+k0w58Fz
Hulg28iCVdJdmkTLg7bwL5n6NxIu55otjyBRChHm8TtdVCoHszmW9qAHSuzWaapbFNSkghR1Iel1
3B7F9KMyLcj2YyxvzGbgNkwV5mTyB90BQNFlMoj6j7Am2wbZaKd8FZV5uOFxMPICSn+aNwp9g/E/
KJQvEX/WuCAfSW6MUr3bzyPb/H0yzNLgNC1Rn6OUSDcdPOcfgWwVAgitsnywghRLm9/Mz4Y2qvT9
ZElzWpjn6ykwAi9QFXgmPJ35rdd0nGzCdR9bWwvXzSZR/eaHTvfEVTNyLmXUAF8DNdErh4Et4+pq
TeVKCDjZoB/3q12WqK3I8S6qaTuaEkbqMeiV1pHNSXyT+8q/Zbc2PAS+MH3JpGraWTm7dRtIp852
kiohxaywAplGbim3r+pUn1vOrF8W8gjihEgBHpmfRqodFFUlEpWixYELlEclhUGOIB0wT8Z3OfCU
S3GIC8nl2ZFRGJmt+rWWyFY8U0T6KIjiwEGRlh05glIOQCd7VaASsQwaqT7IWG/tLp70u6HFT2Mp
9TVMWnjhdZE7SpVH61gZWrfOstEZANB7rIc8Bx1oWVe1yqU69Ezf6ZRuysawbHTs8jXoxX5dItwG
MRXL3qDO5rYdg/Ke6kWwU6myntmPfNwRLBULUs1QnhtEAJyU2GNmWSIwtfrQz1FqJ4DxHEzHndNB
KjqzxVy2Nsd7up8v9WGTZcnQjbDe1YepC3EuRYPmWvNs/XYN01KWehqtJ40CxHtb6qfCwyiqxKuK
Wn7whfJp6K3uJjBNIm8FQTtTffjF90GggoqebB2EsqeNkBJZdhdEenGowV/YI0VOW0vU9MwB9BdX
YQe1bMjZTFH5PNkJR35sVnoflIdwZIptU5+1W5fOyeg/Hm9IxmYDbFHSfvfZHO/V4D0JUpVM1cHX
m2wXNMA0CtNMXSYk34Z4hhls6KdNF2jnzprKxxoOQ4/u6MLT1ckbOznH16OuJMGUdoeEklHs+Gwm
NyHIQy/pZG1wRWhdGW2PNsUrPsHJs8shngbCGzJIK3nT3DS+mFzJagzcaNAo44qJMT+xg2u2k9EY
/SofpEC16VvUxRoge3tjsfkwXG5Ih1hmqKNDSpjk5ADWYVaVSPm1aSil4To0R11g1m5S0vdGOjR2
60vBXaencJI/P4CcPmWdvCkNAQwVCmYw7sXx/Z9Ewadn3ldfElYKp+jUyClbZCCfX+X9EPfzK8gV
GKwq1B4aThhaTuauuWi1dpL9/kthf3cru7Fnu3AMp7TfQo+U5v/0cidjV9dJDh91Lodbzwa54DZO
5AkecznXir2daEerz7/hcoA5/YK0FZBuEEnGiD5pvLIRQN2jBsMXYFc3rcLOXCnj5zTpXoWmOFP4
/fjMKAP8dK1lYP800/ixRZiMKvRf+uxS1V6ieP/5d3lXBnz2ZU5qDrI0UEUcuX0Xll3Zlt26nde7
22fVgdRhS8596KxZWlx5FdqwgewzBo3TkgCnN0IGOSayzsHj/6CYwgpS6LmsjIekyiHP+UkBAUKc
iEF0ykRudhJESorHeQxqIikiuURMBukCcZOYqh5nBu0mFZs5P3OIfY+l/Om+vH8u5nf2wrRLjQ/K
TrGOQkiy1XTws2j8BqWwsxONo6whhPO2q1QfsJzi3xtFpNBLstptW8i+HQgNYdF5qePGr+ubqurv
BqlJL9upbt2pEoOFqpHcf/4MT8bI+0cFar30uSQcE6dhBjPnS3Z1+niwZgMq3QQUbx45Wn5+lZNR
z6uMIp9FnEP9e/7kyUhs1F4Rsr4zDhN77buIjC8nKZvOSSgtbXx9KP96sf8P4vZflIDAyVCfWchr
tJGQ7v/0KD54Xqnnta8//nhon9rX5o8rDsb1HzcdxfwoD/7YNulT/qP5mfT2yx//lzVWMLQ/ybwg
RhHxG7P0e5rt39g3XSdNeUlBXtJnAcCzifvbGyvjmqVqByWOlRvFrsgf/cMaK/6p4KTly4hw3JdW
GNP9b3hjTwQ9QO7hmtPYIzOO2hyhoCejTO5gXvTA0B6rnoyovg61e6mJr8tmvkCP9TqUGefs+QFm
w7ROTNWJQVC2ZgVkJJYGr86VHz/d6tu/Xvg/IJ3cFlHeNv/9X8c1wr8/Dy8WpbRlhjJPVpehbnHY
TH3wCHanWiGvSe33XxJs/3RPDGganfj182ueNNe4hZTslvYaUg3uOvPP8aTfKDLKTLp2+0kXLjQJ
eE021F8CDjF2W4epV1fEH+dVxmEXNZzenJMfHNcP2aUvvlqcjpQpaXLS/Dq+fhbmHNrr0bynZobo
t7dDUNorlYoP8aUiYRN2HinXNDznM6vdxwtrC/pcRqzCgsD/ji9cN0EoLfvUe1kXJFcxkt4eAEDY
it8/WM2walT9QZPKTVWoj2fu+fu25F8TPiOYB6zQQUVRieCC3u3xteNe1cj5C7M74D42NWj76ur7
dpuxcwnWve1fateWp123G9PVt/o2Wuvb+kLfGteCF7qmazmWJzjL7y9/DwbHJt+09i1ICf7R8uSt
fAsIxdb5iy+983Kru/lGfKwvLE91Df44fh4ep9v0Yl6Pd+O9dhVsS0+6nq+DS+sw3g231IKmW3kL
8MOBD+P0tuHV3sstP/TlpeUf4dy43Ccncu80t0M/L6x8x3cG/ome7Eb3aldci+vCE9f9ql5lb/G2
8qDpOdbG2mguecIbQuRIvp1/iNfSdrofb8Yb2rcXqKEu5SthI66n3eBUXucU/DRpW7//fNPTtsIK
IPtmvlWvle3ykzrbd942FwXSfVDj7vIxLLfaVBfNJnUeQI44pqNsw7XvaFv9Olxb+2Yz2OcOG+85
2R+eJ4FFUMiYzxhPx8+TgloLnVxI71buzT6ypQsg8uvgrn+ORkdpgaPYVumhnx8v5k3gzXbkQfi2
09W8ibxizV/14LGuXtfXO+pVdu080Prd0A91sCDZODw9TLp8aphO/B7/h+/kDPZdCGvHHqjxHqzb
XLUj/t0dNoIbrCBo899uNp8P3Pfd5sn3pCmzaOWWZhpT+vH3LNVsaFFkZ3cj8buOog3mbuyreGsV
OWVt0tgLWix2EJjPVEmry79+ycJd2GXh9v3fmml4hCvSrCtkYPBVio40TeB70liqDuldVmnrElxb
n4JQLY/F7v0XKW5fQuIxHaPjDYWqQaObXgulkly9aKXhxs9jcefz4u2soPn7l7zQKej6ASejf/7e
+9+rxs48c9x5zwY+uTNA22gMsK4tiNOTO+OD6oinqI7vEOzsBFW4VPPwPm7DSzN7Fdr2QfIJ3YmS
a0WQrmRtfiAtdzVX2z6wvLmpqHruYvFHECqXuTrsjTh/KgrrrjIi9qQW4LX2a4eN1G+G1M6fI3V4
hIG5ofrnalO9Iu3smkbiOpK+mNJsephEbol4W1flONv+HK51JXL9brwc22RFpB1VGN8rwhst6by2
LSF3ql5h6FRy+k3qWx6tO1dV2wuIZDdKGtpSld4jWcZaCCsLGtHng+pkBXqfDE32eTSkuXVLYeB4
UGWx2XFEzsI7MWGpaWMD6oys2oP4JrYGwLl2LWm3U6uvxgAT9+cXPy4TLE+MB8YKCBmDrQjS8eNr
m/6gTSN8QI+ohtGprAE42cz2Uq2V2QMB1d6XaugpTWycGTDHq8/7tom1D5EhW7NFwXUyXrShJv5v
0OabuJFfk4yicNhXQHYC+canWmEjjtdscvsi24obaf35tz7N9qScDi2RDgGvMeZD9ofHX7tUOz/I
O03cV1ICO04N7uPMTC6krqH2Ccx8hUgBmJ1WXMFv2EZz1F0lWrECGH2BNYEin5o/qeqcA76bU4rE
5UsJ3nOfGXV8pk19fJ+IRHn/pIjMDU4CyBVO9kS5KUYFphJx30nRI2UGzclEQM+RYlzkTUTZH6Ba
VOVuOqfnxIPqSSmR6hG3RgXCwKCkmnGamSUNWW3KbVfcpXnnpsPge4t1YOVGRpmtw1pj1ZEDdZsl
c3OdRSEWNiM/THmKnSznXDRUnXVpFMz4dUj9XJW+mVM+3LWDXK/rGlXz+7/iPq48TR0mJ6dlu27F
CZNMBmRQE2/oLcZ3Rlv6B7W9nrNhuoyDnWWE/UMhhTWKGNxssQrlLhy12GmGvN/NOTjTOW/ae4I3
rkW911xcDYf38fNbx6X/ATDopnzNH9r69bW9eir/N/CAFhHE/58HdPVEjPQx6Bol9z9IQKr2J1VT
7V25pb9LKv5BAuJPlvMyNno2fAoGAiaZf5KA5D/Z/i31Vqa0RW3In/3juCPJf77zChBTI+3kPdV+
57RzcqTmwlQWUGdy6kGhyec8fuWFSuplJRmxpipWuI41Sbns9DBZETb3guY3O7dV4Mf9az1cvidn
Ps5vVPZ5banSHV9OHamG+11JjafxZdLLWIp9LarPzKIna8ffl9EojCPxxZP+/gr/VLIKU2GuhLS1
WKMsdo99FewSnxQTha91McVBsvabBqyhUMuRXQ8YmMizOqftUD/eWyq9GuHjBLQtU+rJdEp+kdiN
5WABxKuL5zgVg7s5Wc+kHrwVpAT8aDpISALBMrtMx4Q2S2G/ioWcEIkcQ9qtbiTydyCs7AkzUp7X
uSQlb4lBP7nqMwS7PQEDVDqTy4hMXJqeRYqTVUBe4xg0G83Q8s2VSIV7K42RMGOXtBIvI7HcU3sx
fFLzpPgW0kTddVqqhZ4eQbKk4desgKwClM1z9Ar1dKtapX+Nl1NyzDQsMHVlbEQE5HySAEgg680M
Kbwx1H/HGf/WZPI/Q4v975tPGCifzSfp0xD9XE15P33/VT1RtD8RHrPXXtJXDcSATDR/FU8Upgz0
tyZCVLpBi3bxX9OJ9SdcBiYTbH5YPNAR8pb/czox/uQ8iwmZogcKjAV08RvFE4ygx8sjqiJGPMYj
ztDofwgYPlmaacXH8SzPo03ei7H0OYpqBqMpiis/8YsvYS4Og813wM5oqvVqTE1tG5LidstxiSMp
ns+LRq7Tvd6yFx4Tod5Vkji7eVBKl40lVbamB4MTzIsbWO2rdheMabEty3Zyiddx8qG6qPWBrJ1M
fpWt6TGDl0TC931LgZYPhxSn6DlAD7RRxLH8Ql934pOMlS1X6i7l6mUnOXBqoVKNmjuVebUFkcp2
JqX+ipTHWg1TfyHWCahlSQBNY7EJT1bB3HkNYTXbiWIr/f3G7hAg0OXWy105IAUPSSTxYMAGkM1N
d0pqf19VT9PEOX+M8DfJ8bgKVJ3rV9JDkCUrUP3XlH7UFaHae/JC1kGZs6TPm9KvNnSyXKue4CPp
idOJieX1Q4OaJgxvciyMNV1xN4T72kX6FQIkuoReA2tTzVLrRkqjr6GYgP2nqp5y1ExUN9DL78Rj
tJBv9dCOFflVbJrwkYjv3BVbbdpMyHXcrERt3FWpso0C6k4jfiQ4LZ4xBNlmyuDfRxAkQSSHF2pB
7oCoZBeJZcKB75qQahEOg7oTXxTAtm6r/QhLfReKwl2Z7bWYMwso46RD71CQMDUMT7U2AKNX2IWi
RbyukmZXtl/zZOdPVuLGCA0cCoKwIodiO7TSN0YUh1uzv5Ct9h5T72U5EOKo9LIMf0G/nfPpFRpx
7CpNvrX6sd9oxfgcDGgB2qRyDT/ZDUCHnHrOfkA4fwlU7WaGQFmTvkOObcUJIBJ8EqyGN0hMxC6r
+ZaA45XC/gskyaysEITEmzFNXUqgsVfH42QnPTUfOgd1fBOLAVDooEd+0cyXcm6o63wYohVRk/c1
9PcGfHK6IGN9P0o2YtlcEySGrCStXvxOeskLlbL6tFWSbhcbem7TuWPpksjfQdqVOWUQ33ZJ8tpE
2p1Uz2/ygPjKCNrRK6TolXPLypJHou4IfNNKeJ3skg+m2h6SuMGpJz4gy15ZGR1Io0XbL8uk+Cxu
ejDA22KuoDnnzw0kAXLFAv2pV+tnte+/9ZaSJKiWiLDBYZ9bmIUKxVUAGUsC+27ASk7stz+CFqGE
IfDS6w9RPea3FeFaNqwxKkpiJ23iQH5JQkXehUJtwvcGAFoWpe7GQrojMe5JHhSvxrxYd5j8p601
V3Yf3c7BhRZErHWNC0fBnqSNn1iox6Uf+qTtZEwfZbfrSDKQYDuMWuASVmfy8qeQQICIZtk2r9cE
vDvZXLvg7lcIjL9LS/DnYML/zXgXhrR3R0W8zNOvSvNQjAYiB4mtNeyAiM/OK4/S/mlQ102awlD+
iq70R5imZQLAGp6AjDNrLitHDUTKU6TblN+HdpAQzNV5IUh24pMBZxNdFgfEPhUEdOClV8Lp3hQn
aLJ9PafQsZUp0l40aoNWtFKZdeJk0deb6tbyRzH8TlDBe37vZCT5nag3an5jSGVWPRaE3UH/ilQ/
2ll1JWWomYyspFEyydMEHF3xkwsSABOkMYMMWJ0jKSZMlWgHPlQbKM81kRU3ohVGtSsJQn+HHo4U
Hcy/5RYgT27Zypz1KD1igudss41NWsmVqnxN6XDL9jCJZb1uKkV/CcRAhFCbxzjXGiBVzM7xjDTE
1uugshw2EqpO+G9aNc4iOOrdhmhWiuqdkMI6ZL3R3EYmwqSsysC37LxV8GGqSlrczrIGPbmpzXWY
qlTIm8j2p5QXHtS/KCGStnW1z6/8utmmvOUasqlvBIOlT80sXedxeqOasXBVNLmyL3wlcAjRitFa
69ODAt/RhjbZPhaImBZP/P9j7zyW40a6bf0uZ46OhAfusIByZNGKLJpJBkmJ8Cbhgae/X+nvG0ek
+orRZ3yGHS0JBZOZe6+9zNH0C0wKxv47yEG96+qpuNK7gaWDvXuD37znT7vSaM60IvbPFHEcY4uN
dIZgdbwgHRMYOwoKB3E36sF+aHdDmq6jbODBV9ej2cLI8reZyXvXdFJiZbFmp5130XKmj2UXSOA7
VysuBsL7SNjq7pKfBMhBPrVmskZn7R7GAXy8b38s2EnBJhCUc/GuSNzd2PQrhcYhnNKka0hU2vQp
8SA41uPkMnbrsYaVqeExL5txa/aD/ex6EXrDCZeFyXa6zcIq2kMlPZLEETTEDwdWctYudThmCibT
wJI0VHzrJPLCq7FCH/JvhOqenJI9tG9zXBymecKKG2WHE003eaUVWHDn51Bzu1WCTWjg2HJYDSM+
Om2zhaVZr+q5/QEz9p0YW31lIpvfxcNch7qf5TsTJkXQ4pzd5Pa0mup5XU+svWXM156Mi+sR22J9
KN6bHsgt6sjjasMMJYEXP5nW3BLYmJwXLYL90g4IZWSCiEtJAnCM2zmsh/Xg+cdYmw51vdye5LEr
6oshbIixCWieg67Otnm97FzRvIu5u3bNIr8quXA4Wcu21RvQtkk7DHZ/6TYEkTaZP9ur3qmSO9+a
XiTIZJYxQE41f4uf+iaGNOgvh8Ypwr4cwoFyiaPUG75Xdne0Ujy1apfNv5v0eK0VJGDFk7lxqdHX
NVyWzp3OlnhYLqWGWFo00cFhVkIQ2HWHiAEOaQFmPxXXhZ1l28FK75b4pRw6Akx6wgPGPblZejgL
QHNsoOWUPhXYDs+mF2hVyfECXrHX0SV7lTXDoGaRuMlta+Oa0W8dl315QrbdelV0CkPyz7UsfneB
yXJLe83JL/EIXDFqdNpTHpKxHHQ+vjGN4gOAcJxts2Q+1ggR5yoKI6HvIrd4Qk13UVfxTkkWCCTe
WSt/pAPpY0WxzgdqMYurJlX2YNrdzrFZi7K8ynK6nkZE3sazp3Jv2tPWVBUii2kzxv5rl7mhlVy3
8hCT414jtSCGia2ezRj0nwTUZRLUN/cDIKgUzrYbH5TZ7gjlzI89LuTVcuUvwt+SDLBHVbYzDG01
aX5gFi3Jig4u5y9Dob35KCib9EBEnPhBSta5kRmB1Uq4Al0IiLrtE+2+0Au5RlVAS5fBJKVDfNBH
kX9jTRKW6HLKVdFwUdliG+XOu0MSgABxLIEh2X1B8zkqp6CMm1ugdez3W5t0HLt+0JTXoEnSCTEa
y61dWZIaGiyuYSv0mBcI0pta7bJITW752YnWRnbeJjeED6zT4WT1nyxxUCVLdD3W1YPtJZd9KrLQ
7qwtn5qL27shgkT250PHkSGql8mqz+vOu/RRz+xJT4BFmjY7BpIOJpdY1OBtzg62zpt2gxnX8gjD
veSkfa5zvwojpUdrfxzWvbslbC8JBnFpdSSFngRCOwmt+z4d5c5Pdgi5EaU55Pe0U6gxdvPV65AT
empgCADLdj1L94bkejhUpmBnaEmWsiRxh1nfblJHuhiLQAe3Z1RbfD+zsXIq5xKsZhv5C/IDMmmo
iYrmvipLmNRIpJY3qPw+wVzuPBxM2FpYhE/LxuuMMdQNLbtoSyziVW3dNQ1HjF4Tvkvu5NNitMt7
kvBv9uOKQXd8kfINrZv+2u/G+wWC7Cr1z1wA/tyW8MeNJmj0LIAtEaZzdDBzd4NcGMvVMbRVB/yX
d8S6u9rNMuO275MDeMzj5a44heZq87nqiGctZcM8jDxamegPmnTOG1fi2j7sm64Jcw/BWuH6B2+K
DykCxdhPL7XSe+iL6Q2G+WVc3vi9/SqT5HS4PCp0IHHhrWXf4x/K8TTKxrmzceXaLQ4Rga1FpGjU
7JyuOtdRVRpphAvMMHIfwDlJX64HW2B0alwVo9pMsgwXS9An0LiuDEG4RU0+OKRqbjzC8X203eva
07axZYX+3L0NReXs6B5iSL91oJyI/Kc0wGd5DIaah9cS+7KKhmze6d50b4qeZq7w8M/pMEfgkI2L
bNsYcm+O/T2F4FlfFdVGtugYFJRcrHWoCR6IJfMDgSaXXAvrjZCQs5H9S5bFK5zdGONMuV3mZN3Z
NxwrdzZ/qbFwDs5MPFaaxgKxsRkJD7I/q6f+IUPW7ST95VLraWA3+js8ux/RJDZ9lB57vz/0Mbh0
qSePVjtdkJ/D2vZ3M6/Fkbsun6k4nqXLrIaewKK8rVLY4oNYdwRpBynN3TrPywdV9f6RjPHuYFre
zipchhJ5T/youFoSTuTEVUgjU3rCyBwfnNp8LnNLD10/ucw77UUtCbyE4j5W0xykhR+Q5/y97/wg
N5V71g5XysDBzm12qlEiEJoKx9q69ty4+UYo8yZt8pG4YqrT2q1vcuVtxsVVK5it79HScIvSqNgi
iKTpDPZV4bNj+f2wVpPxImRG0ulsfpexg+eYHdtBg6WHlk3E9NhZaMpu45SkSODkXKxMdyjOdfQE
bWq9WG7JPuJ7dPj2/M1bzNeoOblxnOtWAWWaTHTpb7q+3xS5ykiLczdwh2/Hvt7Y0rgd02g9GO7a
HtM1/PPvZdvsvHEiyat+rCnccz2nVKJHKvNAeed+bmGTkt/L6lC2xQ22CMS32iTpDJgAWd2pxCGn
75WIq20yPvS9dC8apexVtzjpc5ZhrmnpEomxFqvbyCE7oymue9eP3yLU0oSSJXn8IzJxOkot9OiA
daW+54tCxtOlPS+YggSe/Gju44FR25x4xl2rG/W10Be49BnfnpIKQpxI+oeCWQKSTE/sc5eM1Gam
eZbLcqEKSlyrZmRHqG61oZ4nHiHjA4Y+roeOO7ZbsqJazgqxGX3xKqEQ4+SMgw0JQ7ofoMCbdgwX
cwIn5LNmxOU9IJ9GQxcZr/mUq4cWvgQjjmLY+BFTCfQr3gphW7u3sr66poXVb6SpjTspHXsnFaz6
dVUocxPju3VvEh8OnzUmLQ8Cy2zc2otMba5f0eZoAE13kqOMdFhI4gRUQXz3I4NtPsfgBWcC0stA
KbLqwNFCCIKbLnk4nmCONut6Apxj/ap05HhWlB7xR2LM5u8O/JagmdW0Zweq9lEbz/uBGPezhYAm
B15NULUNBld+QuaK8Pu1iN3pIUOGvLfJEH9sa/ekwiDXPuz5mbfONI3vknqKYBDb3ZYmSRkiGeEp
yGL+ntk+TS/qgvVclYQitmXk+ZiN0QVV3Fl1yNIoXutVvWy7OJoCt4m8rcb38BL1rbP17Tl7ZSM/
I2IrXqtlEDtPeN0UclJNPyBy4aE/IK8KjMwx70YC5oKpL62DaU6iJnTEkrsB2dtOKJDsgla9TZuC
LXPAvWspa/pfRUgu52Gxiomo3+DXZ18UZQsfNtIIy9J7AYjkDraBMgtJO1uJY34DhJEZDiv2pWN0
7utkFOmdKDKeF45b6dYXtbapDSHvhjGuzqu0Ng9FMmRhoYvzDJGTWi2OKNemhoI4GEXV3bhWLZ4j
O+6fYuxw2FO7brlxSZFOVt5Y5K8RCdvQzNtKCw2q252rOjyu0tncKWuiiS3sxP5eihwdfKLMMQ7g
TGd7xRThnOkZek2tSg8p5dEjKrB5n/amfa4lCWlCrkQxHlSGIc9MrrpavE5Zm7xqbMp1XBwe6J/g
eWocMiT37ZOEFBy57G3fudHJSieB2b+d+urFkM1WkUs4Zk20hS00rBxSPeDWZCTK7zvZdZiCtT0I
QOXCLg8gY8/ndYKEBN0Wp/9qMrEkwMPW33rJOIQ08sOdo41G2DDKTFYufX0ZOp1r03uUcuN3EB2Z
59VbWCakuqeOK2+rsYy3gqeCkRpmU6yB7YmEieNq1tPsRKMmtxrX2TRerZOuFOftinTGF6+rHgZk
f9caQljqgPI8JzCw1uDdGFnehQhv0ht9WdwLzXJxKixIwy5vZrJgthgudv0OecoQbZuxdy8mF6dm
5EFtj7tk/ZyV+mmljiSuFEnaWgFxiBjGaXWTnJMeRv5Ql7GlElrdbOvJerVlN+NTBvh6Edlk0q/m
vHAOVMj6usS3mHMDFlq2SoZOnWEypVZ91cmt0/hTBt25rL8TywTmubhOxBudmO/0ZXMzCkptAy0k
1h92PzzFdTEzXCEqjN1P9t5KMyYlwwTjlGBRZXOvtaqeyWNt/DMZNek60dychFJr2KVGtO981yUo
XPQXo1F7azKijTvTWk6lx+IN+9HSczBFV85nHUAFxyuM1ItJWu2m1y37gHYGevsy6D5RT3SIrK1F
B1Tpuj2gzDopaAPLXqyHqCea2x36V131CaZ4dMMpxPJVp6q17wwbLTa3vRoPVW+MtwZGc2LVm2J6
Q5MnVjYZ4xoNc2Yv9NdeHKQc4nvaK/WDAVK8WbyWNMdlID4iT+z4YipiOEcO6jY4FTAMgrpHduPM
1bXt2TXFTxE1NzlUzOeIHgxWdq/QcWmTxWojiMvU2bHTrBmuDDc6WujBs6oFWOyiG31A/ldqJFDh
ZxWYFQ09cMcp7jbFWE9HPuWa3zpjuzRyfPKhNx9yE6Qtd/Mzg72W1iZ5JsgDAXjePDlFeq1P3d0g
9Xe2kYAR+YqylD4cKVfjMlmfK9AaawyVaBmju/yRWT6iXsjXTu6N5KqnfEtkyYrKIdUC00dKNjuP
4L+Msjgo98morG8gSfpWNgqX8dy8Hid3RhxZbQvbDdqs0nbMLI+tyuMwWqzuBpzpOimnTQK2moo7
c9HdQ2VnrxP7n5434L2abakDydjqRtMA01ubWPBl5kWuOoqTgZXkadpKd8Hr4nncxIY0nuVcnWhb
KB3HZXDvk8ZZ42oaZL24m8HnV5PnXU0tlYPtF2+5RaKFVZG7K6EgIHYOLDudN7Utqjebb6VmVw6J
Cr8SGYlgsZJrr0C+7o7fMFjotoso69uhF97asKaDyoyHcjHf2s556dJ7Un4DIat1sgzmNncfsHO0
Nv1EGH3WFXlAjP0c6vbL4pPhJRP3fhT+xTwVI4PMiLN2CEARFyxbdcCUlGjkbgwrsDE7qq4HUL6h
JWSvrtfc6sZmR5BMX4pObOibj9Pscq4X1hBIlZ75Y4l3azrB1rOsW1eVZA+XSJ/7/kr6hF/SQB/G
xdwmgn4hyQ2xTlB4xu3QgEW6t4NQKf570j2AN+wqL0oIT6LIw0hoY2qlvDZ1+gLdb35gT1Tslqoq
rwGIb7EbnVfOQK8MCeibY9tncw24TRCmv+6ETpcMlc6prce+GugK6mPuxBv6IhUyLf8xJum4zeO6
CzmZUkG8bandMxQv96MvnWJrOtoTyMF5X4JV69549IweG7tpQjbe3qi5+l73PQ7qcqREq4r3NkqB
t/DVLfUHD8l4WJlwJC0Lv50Eke228ZjVg6jcjwmouYjUTSTq7Az4ebnQEqk2xRi1GytHQ+Q6bh+q
lui/eXp28nzvRzpPDjRsNRYVLkLIKtsCupwDtaqZLCto55bhEcOMvT0XQWW1yl0Z8sT+6R0z9DMn
XFoC2E0pQqErnpwMKrLCVjxn6CViepxt1KDl4B+yfjEutJZwtUzzxpup1+GQCrrY2J8381JBNLPj
GaU32X8VJhCcucuhVvkN7mbeeoqMO9cgNVBPU+O5xyV9J1CXXpJASg6O78/plZNCeRzw8SP+Aknx
1H33mtbeLxrGx/MyZE8c5NN5VcWviyaTJ2uJvEvZyl3Z87lEmkN7goecWEi/jGri7dwzqTJJ/qaX
BHqPktPMTNaE184Hx8+gm5pGaOXVQfbltl/gyXr+y4QR6ndgD6iuNoMx35wvOltfjdP4A2rfSuUZ
Pp+MiRgPBcOUYTXC+M1oZJCjGFzHcW/jgMw6rSd93VrZdyONN+XMXVPmrdxRbnIzu1dN5+xzvQ4s
HaBaz7CC0zRekkFNTR8nzfsEj5FVH598eP3uPW3V45L58cF30xBZrL4qGg4VKoyVGS3pFku5VWel
ZyXkyla3QbXZomM6XLTEw7OttGY9wC8kcdO7X0bzDWvucw3LG5y8dmmebf3s5IiIu3rV7uKxQBko
1SHRInU5Cl0SlRYxzDHYqn1S0UNGGvMqLgkHFInPppZyk2BXVX1Q/bI3Wi+nau3tne5DeLSLnVXn
GcwNDbvg2rIDp87uZlk8aOb0zhSL212uYE6QKWidKoT40QdgQuM9hWbRUOqP4luSJvdTo5lBXcZ7
PBb38yTRxutYmzjblCHWiqnfOdTJMw7GFgxYT8VprrnpCDkJU4tWxGW6kWYmiKPwz3MdKa6x2A/t
god2NI4ehtG2fsY45E7zi2Do6zZQmnqSTLfDwZXWRcadbCCdakFdOFgqYB8pzGOVPrXjuyLTjqkx
D0VfUqqUxP7RRc4zSkuYrNauKkydAVYJ4AtR8R4fgeLMrlmwRnRpDstdlSQvlWiexMRYoSBQtW/n
YIwu1ZDzWpUzr5Y8tjYp0tDQp8P0dW1lmL1GvGhrUTZE+rrisnar38DXLVYFz4Hg4w2h7SsgqkAJ
cU5SGBb+HbvD4gE1ZJWggdCsFSbPa1vfjGim23TZ+UVGWmFd4VorZBfS9l8WE1Ghua0z6Uqms8k0
rW1cWN69m4Evo+2OT+qF9spyzLeeacfQatvTiHPQSGFxDBljFqujpavJPk+rmzQ9jNm0LtIaJltu
0cDk1Z3iKRyWTGcD1507ndT5bE458haSTjNcFGYeNN+dPYh3R7ylQzO+IidXG9vNuPi1cIjIbCvp
X7qud9NgV5C55lVagwMh8zhmGE+sLH+h4h6+adQau4VEet/vX0jnnNNV7o9HE0A2VR4gdefcCLIM
l85d8ce2YKoMNWKLCTlH+8Q+LvRb4SQBBI2M6M70Xi3RyfDZJFdwU7bc8crCZQuvmejRaFLywHHH
bQ1IQwXDxmnSz1S03EpKEEvEzJ0ZkUTFO3KQAEQbXYRYxq3dU7Zy1FwpNnk8traoB0PVG6RHTlFQ
pvI8GotzUyHVdhenD92s2KWlufdrzupMtPkbB0oUDL5Vb0qN2IYEdL2tqib0DQU+wxhPyKK8Ymll
YV8tt/RCaM8YyslqscIO+XZY5TlUXXe8AwEG7urrncTBUde/U/jvCpKey5rePnXR8rcjwvDmwcKZ
kFflB0N8zUQoGPiSM50NuWpNeIrqUFIUFg/52O91ySAFPRD9e58gtYeTusxI2iDr3npZ/QYR+bYd
WWXCEXvL6QAfk3PsM8JUjx4zlwl+rdfvBV5KtBjRtuMICXSBy/fozID+NonHxpAQ9Ky/El9eXRh9
I1d6a52LqIftacJlGOK1X47zsyOK5iFZumE74p0AB72XITXjrpu1p8nK1mWsgOiQ9sIDgbWeLsxf
szOr+J6n8hKbApKoSa0eprvYwo9NjLA3K5KYsaauFfNMIVlYcr4fvTR57ofyeqZZHbGJFvVAfKdG
O+Spc6/rzo26vy6XpwhjkxrGnqhhjOXuDbDd1oytbS+T9YkZY/AtSrPZTjrgXeXO7M6ttzHzcZ93
7Enm3ELnSi67AUHRMPAfXnfZ1hzN2JJDV7hiPLCvU30zVeabptj3o6a7KAdxaNjjsXQHTrsZjJY6
E0pHGfVXZqnCwTwWfbSKGPz51rfSrc66WZzF8akUsEYZcGbTAYrQKzkRPe1RUwVzZX04b90R9s+8
1c2JSqk9pJXccMqG3tC3e2SCpxxZQfo1XG7qUG+LQ8vb3M6rrsIfraoYtihKUbHKI1wawfIz3MW2
vWVvrJoj3c9ujVY9xDNBv1m0jk/5enasQg7I+N2M2GUjs8IKN9vT4+Oe52CfDKUp6qJ948wXrZ6w
soxxpbLoQWjDWaYDrRQ3lJvjJmVKjJOLRizCi92Uq8jS7rqiXYshWteS0e5C32DSWzQ6YwPjvG+s
fe0sHaYwJiguQa0tP7MwmiKsWhEH9pDsygUmwITfLN6huoQwmMKswklC5sWLnVsPgztfgbnl4QS2
75TnQ6PI5OXwslV8o7Wl1Jj/EDDkihmcPq3nH4akdZKz9U4cBqYXPCi7vhV+9m2xMa9AKZob3xLi
vkeGJqcYWjqqul1PftKt0yyDFnEyzyI9OBk0+miPL3vmfFyXCjFDrhY8f5gX5H4M4AqcYkXWmT2X
aw8DFoiOy1tL4ZQ02Tc/X75hH7JLeo85eeFfYDyiDkr06SWUpOWqGqbzyVgodeQXsrpPJNGfRDWC
MU446YkA6/mfiGo16aoyK/k0ZOXaV3OGVcfWKvvse+k2+YOaRoBURCjuYRrqgQownjucKnJGvetf
+H3/IPD75DUIm+/EvMPuzkbHeCLifmLFJgmFNlZY5Qr6XvuCZRJvGtI9Qr+8KLNbVWjad2B7747c
9vab15njhsFl24Xa4mQ/fv6Y/+Vd/pdxkpD8/3mXd1UZvfxKu/z55/8WreKk+pdrQrjkFfHl4Iz3
/3iXGhzjv06+Iqc8PCR7yHz+m3ip23+d/jTObohK6RWNX4iXhvWXTgAr7x2/Q/dkqfpviJefVKvQ
LK2f+S6QxZFMQr/8ROR2syS142Sy7ydGlwerq9q9T6AJWehOdGtjObEzMlHe4cZLA1llfrWzSmPa
z40GPVIMTdh3iw4AA3nsi8/7Iw2aX+aYaMLpiPC/OJnEn7Qcv5Cxi6kW9Glady9F3ISyw+5LOUq/
xu4j2zSalW9+eW3/sJxOGpn/5pj/fT1eB4vbNPnPT7TreMBwhppguI/asl/nYz2wE8Oi/vNVPm8f
P28L5iyrVsBkx9z5423Fss50PEqH+9rNOOw1qG+rJmaaKWN/vPX6xQs4VrpDgaI97Nx2CDTFJPjP
v+KjDoabA1iG2otU2UaNwuf58UckWQq5wPeqI3Ttedd2c/Q0qxnuXuH1D5oF8ltWUt4YqhI3jSXN
8M+X//0hwLX3XeT1jkNi2W87l2bZEKkqfTqWnT8GskIPjB+Zd23iq3hZ2S6J3XZqUHC202U6AZpA
dvviRfz2uvEmOkkXLEHADh65p///y+dVdhk2cjibHBuA/cAvqEC6xnW+uMrpQX74qE5XYf2iCHNZ
YT/dkn65yjSlo9LjqTsqzO/2RpIx4Kdj3zbpl2GRn+y7Ty8VCRhn0olEfVJMfFK+LfUw6nBt5iNU
YoCUCac117H1byLz/LPBsGNssxh3PTIXeHRG+tgcO71dgjf9g4ykgbGdmTtfCK5OX/PH+/9pAYQw
nmBdnfSaj0/Zcgv6w77BcMTUnnvfNtaNLHfpxJScSocGxPxCw/H7A0fl4mPSyamIOeZnHbbhLdaA
7AAftSnt1r3v+GFkYDsbw2f74iv+7VIn01HcBbBtwpMG35iP99Ype27tvIJc0RdgyonlhotPlT9Z
rfHFXZ1qig+PkUuZJxMgrkfYgn/aK3/5jMpapXUsx/7Ya2WxmVxfO5O90wSyse3banbEWncp8TUa
//Wfl+o/3SSqOUJ9Tz4ntLMfr5x2fUzb1UzHwtCtnQ63MnTaKqdBmb/yfP9tw+cmSQ92bcR5Ps7Y
n57nFMVl4oNuHZlJHtCiPOpDBCWeUJxV3Jqvf76v3z5MLsb5ybQRWYTDQ/14Xy7gUj7AxjhmU02g
BBLLMshSt93VcwGpK9EKwFbvK8f5f7iqjhaKU5/dm6StT++xWZZshi0ijktWyNdsLN9MrOG2Jn7a
O8juZuiSlPb+5zs9PbZP3w4CLZ6rhxuch934xzvlVwBXYbx2HKKI5vE0l134B3b/+iqGwSbH2N5y
iWL4dHqWw0hqAmgpng6xT2Jo2608c5KbP1/lp5vvp5vhudmYM2HwwCP8tMcx7jCH2h6cY1p7F0UP
SBjBPOnq65zgkaFZ6+YT809Urrs4P04iomWad1MHNA80pabjn3/OPyyOU6VAfAD1mEUN9/HRKjOu
tbwqnKOHN2WbAM9UJ//K8n9y1x7Fgse+jtJGfLprgqGY7gAUHeM4NJI9sm3zPLnwvo3W2rzhIRh7
9QZCGn0/dSX+F3vPP93krxf/tFIq3c19YnqcY+lfWP3BdS+j+Asrpd8vgT8PBha0VWgerc+66QE5
uCDnp3tgGgsLe2mYHmcIt9Pczv71d8pHysKnrtSRQn2OP9DGwrLiDFqUGh3mMIY7rRzFSOzPH8ZP
lfnH79TAEN1DqXny4LYt8+OXobtpk3iu8I8eLgRYMeZV9yMamcozCHXTKqSLblETnDQS48nFtyZJ
5F2VOcSGSJ/Qh1fKsp5wYPNPbmsoK0PCxsrvhV0C2ZWdTg4hNByFTyrOjt02tnNXEg+W5dhmmN18
btVquG5o6eeV53RhMp8QtrHXKrEjypVvpbU6KZC5xP477I/iq43u902H+zcpMlHCo9H62Xb8cmDZ
egboaI7usWzzal0X0gyaGvvmPz/m38pYrK/Zu+kTfBoZrIE+PuXSFEZjeK1/nCV7Zyb1EruTrnKN
M7g54x5Vwdwd+lEs1ynEabVGYlV8EZvocImPLxrTedpwwsuY/Jmfu5RF89wWnWR0tEfD309T34aG
yLKdNlblOouzf92lkFNyMhs7eY/hB/9TPPrLg60sAsn0psuO8LWz0IUnGTgFwMq/fbBchX/eob9E
5ys+rXljgpSWGm12jDmpgeHM2t6ks5K7bBzsaxw3GkTpJYxJuHoE2UX1FxvC7y+W62NOyVQVizVi
wj6+2GaGw7q4ZXb0cRi+hEP/pKnylLhHkeMU2C2O04STmlnBPY316IvV+xlYcYmA4PLYBwnSYbAy
/XT7Uz56Whw7KbTZk3OEtuV4bc7dSKj1ZM71XRozQHRmmR56k7rBUUu+U7NuffFt/b6IiELG1dIC
EzTIT/n0MwzJ8KrWeAtkhOKuk3TtygDJ2f75Xf/jVRBOkq/lniwzPvXZ4xL5Srl8UZXqinWbT9NZ
LVLjC1/Yf7wK+63PqY3Zy8+O8JfvNsfhtbS9LDs6WGmuxjFmSla47Rdv7pMnIGcxr8tm48U+1ThV
eJ9O5F4OOMoMIj3OGuRK0Nv2QoNeu2qj1kbUWFwvcT0aK3+2/IdqVPFFXvjFvVOM4k34bRLQ9U5r
s5TvrjsN767owctB9PCR0VACvuuZZmytyYSzanfNvM6TzH5uJXH2ctDV3z5yb9P/iX5U1//ZRX51
8PqHVcDNoLw93c2pXf+4CiC2kOwh+/RYLAoQ2mWtTzhswsZnNtZj4xxosnotSuOmHub+iy3gk73h
34/SwoKIwpG39rl1qwpSTGv67mOZN/aaZ5euOq3GPkno3SaDt7ydzQmNkOrFRtmjfVkNcr6dpEg2
USbj/8FasHFEcjhOkYp9fhYOyI8/FmV69HM4di0+HsgzrPKLtfD7bs7nQ23w8zqn8OOPT3zw3anp
sPo9Lt6Y4eg4xZvEj4p9UhTLfqnQhvx57f3DQ0Z4rfOI0RjgyvC5bMZkAVWUaNojkoan2sU+tooN
ezXqzrxfJtN5RCn2OFhtFA7VmO4hWzJmhvNxbjZV9sVp+hsqAw4jqMAoMz1Ay9/yv1ATuXk6l90x
sgwE08xj2zMapWId+W285atvH3hw5cZhtMtkPY6OcYLn9BeP5PNOcfoVnOV48oHO0O9++uoVSd5I
gt3uBBl4QZ+r7oHyNNrDAu3Xo+jVqigjbWs1RbmBKZK/dr0530nN+AHD9hphx+1sN/4XgJl7Kth+
Oec5C074CuZyDgAL9cbngq4avbLw5PDoctofor5OH+HBdTAcbGw4mLp7qKXaBmP51TzOuKB5uXp0
1Ax5E8UDdK45N/NLVfbyOdY7AZvaze0Lx41NBHzj0JKGjW8uDlPRoN8V1gS5TZvj6qpzFtIbKMHF
oxERQ02mwFjeKb/SxUoz7fy6HZnCA7edNIZmYt0ZbW1OBCMooQVNFannCA75W8WJStpmhYhHLW3J
XJg2Db5avaTkXaMquR1GrXzGRk4/zggSbZKcqjhZWSQJpoHupPELpNsFA7QYB6lqcsqLpmoipBcm
fhjsYdWrucwEKeix+b1zNdOE+1AYr+bgYdNhONA2dR+akbUI+A91aUeI/OCbJauFb+mQdGb8Vvtu
UZziz/yjiWH/sFI+0mCMaecJJLb2CayKFw2tUVynT6Is5H9ag/8dYfwXR/svi/A3m86Llzz5dYLx
84//Z4Jh/WVgqn1CquEI4ylpUGL/xzhCw1AGqNGgxwHR+DjAME5enafTlyGGbQOw8rf+No7QxV8/
tztQOgNkn7HIvxlf4OP5YV3SEzunzYKKmP2TnftzPewRXxH1GVy1dhL2rkrTFvemSSTdoznyy3DX
RBxeQpj1AdYTf9JHCByRUue+r/X+1nZUPdyaE3DQBXH0broXEaOG95iM+fYc9tSw9snR6jEzNbJ2
b6S9WW4i5eTT3vKiGjezRcT/l70zWa4bybLtr5TVHGmAo5+8we3vZS+SIqUJjJQY6Bt3AI7m698C
M7JSvKGUXgyfWU0iwkwhggAc3pyz99oREkqgTp/9HE3wmnlysA5yVsD20WAl4TPeiBoJbwQWdbgP
pOXm37GUeMBXWEATb8NYLtvvWZKnN6XdqmaT1MWQfh9bsXhAPaXCYzYRJ3GDpRpJaJLDN+/NzPHv
0mReMhuqGTExJggreiD6KHw3wo4c+mggD+G3OhyuUBSVG2La7iJgcspO7Qjke5E1yIqcLtiXfWeJ
hEJKhwqZRlDw2TQV9drGio8j9X+TTxjF8Wz6j06aPDmyC0+zDFuMpO4480hpv5YoBnqCD2ZA3ahn
Y+IojAQM9WenbiP8oDY64F3RNF18MYS5PPkBPsTPjpEZ856iEbG8KZYwKmP412M0272qjjmigRuU
b9FlTycFxkxujEdcwAhgKtzqx1Z4RbtOpCJUu3XCcZ0kusrXQR8FEes1zRU0oY71yS6derEvjXXA
bFYn42sWjOlIThZm+P04OXZ8OxvI4NYFa92raK3o2o6y2b9Tw5zE5TomzGJV5pP4ImQ/vaCAQDGe
eg4liuRqiFwPOwnLFbkK0vsUGvpxrjpxRBZmvxWEHc/7DJNxS7lq9BLkeSMwxG/O2KMccpI2z/au
M439VZONqKmMLtTPKY0TFAlTW+7zpFDFVzI55bSPpIVKKusUAouJwJboUwLx7mbsLDOzNxRMc/8t
hcxjveXo28f7HP3wQLeuDdV1MZZmJVa6KWyBH9lCmNvt7dm3pY1ixppz+9D6WDHmlS+y3Dw25piK
b5gGfOoM5LrjiDL7rkyems6d/S9oAswU3Q1gpjfEgxnuzsBO1LzSSteV3rdBGNW1h54soPYgCju+
Qs6JXWxnKj7K7VSJEBRl3bb1a0htOz66epT+fTN2MOfxY7bmgJA3LXDwBXONmLATpK3ctmaYFtdd
gPZbbhLTLCA4WCqwtvSbXHvlpr0Vamtt+8jXDKRBdumLo1cP9UWeecE+d7Xai6GtrgOJ8A5l6xW6
xRmlB1kV990c+18bihcXUWaJXey7Gn+C15LB6uevMDtG3CN5EK+6xUWI32HACzSEu5lgctxpebnP
QpJR1qbpe2iTsDcRYGg0Yh0N43whdEAIjz9V+QM9qdrHntIzfIlY/zz1vbpgjsswSc7eqcpQdEXh
8EeWOfH12EQPhbICUl/IuDELn+fO0o70igYHb3Tge1BkcN6UzWg/BIXwkUBXytmbzISnIYD+TSZi
NuwmQ087Ckzeo+mq+S7EK38qAEpeqknp9dQqb8OZw9h3hZ0sSYm2fnJKB+GQJpsIcWfIZIqLT5l7
KYYUGpcdXJhBj6xay6naZ3lAFF4z1V9E1aDHEqmzDTSaMD8JHL1yKHOvGjsKNhYODtzwSAJN0RpH
UaQkb+r21lrydDO4gbu4Gmp8FjOa1yj3iLVTXrDmlDw++G7Tb0IaExejGkMatfTUZqukDqInJOXG
+OpqvGSuK9WnjtrMwTDTYE2ryET7I8adcPII5adhXTikoJymZEieY0qs2NYHmK+c9Hf+2Efs+eV9
7gP48DzYGUPgxfvZHZEvFYhM0hJjVmYozNRGkx7hPkMMUuyYV+xajQeZNK/CDYFpjkP/HAd+fyc7
hb6W2JqVRaeVJzLsRe4kF2ZFkAnQhXCNDV8fvax4iWed1ig5eKsMeesqnkv+l0DMMIzadEORSezK
BsmmsxwCDLDYh0R4w7HHrnY1IrJ8FpnwLpxAN0et0ubURcWFFqrdzB7+JZYslxSWvjo4bdhupKuH
qx6ABvBVN7qK6yTa24Yr0NvX6oUUP6rqrS2PXpNF8DTK/hDO3avPK9zCChCf5KB3ZVkkl3mcVQcO
LvaFM0fBl8JEd4uvLcRgiaWrXDuU5taLjuW2qYoMK5pwvog0HZGrEFm271K3OtZ+Z99ayYQ2N45w
KoKT6C0qTEP12SncuxoN8VoZpvhkQH/eGG0id56JtcAQZXGnffNeK6R0bIYRw9K8W5foJHcEiOOW
hvZ+GpzKfgonH9ivUBTM3fGbUfRMLamtBD+vizKQEqGBuqyYMBQ0UWbTP0UfLoJxUvzT7D91fLnb
ZFAKR3IdwCex+q2MYskAaoyrLg7oNCjIPgjd6u4aoxeruEPkSrI2sqhQO1wT/p2MPXkp8jH7gwKM
3V72ZFilLmdOw+5TC0hy3SPvUcBAGivBpIUtoLBBi3gBy0783AexsjCU4KfSzUq2beRBc46NTGJF
D900V0O21oWKihnGSuL7UT+jf8wS21xeuErMe2DrojXH49B7Ub/WOX3p68Az2vKNrqoXvQivn3KE
8bHbfe1aC3zBzGHPkhWZTpSz13nZfS1kOa39cMgOWeumt1hPEmSdSfGQu1WBSzGdbXNHhRE/cqgV
JJJqyGj1B2X9qUPPvqmo2V5loQcHWrkN2SXlCIGia+dDjvNqM9gLvcFvpjWYGvANuiUBnogldbTS
Xh8NY0ov58QtP1f9SPxdAQD42yAiNlZujUdhJLNwE2EL3NmyeKw42sEMMfyTndagJNw8uzL8OHtp
ZGk/Gn0zGNuuI7RV5UN3Kgbk72s4HgGffjg9tS3Sl7LO6b4Os/tG9KOz9kRq7OPZfxkisEMmIsC7
QBfhKSg9gJl9zbTBD2TYZL3fI6shOWjF0Rvpfw2Rts29+6ZFYe1mmQ5X7mQE38SYtitM//6jdMvn
KJq6e9zmRJOlSebftULbO7lMWqYhJOFzfVTsio5Ul4sGR2q4GWMlaApFJfxno6iy/WxX9lUv5+Tr
OIb3VpkEtw27352X9KgjpyS7lZkxuNiU26jZoAQv8GdX+EU8fHBfR00CHDHA6Jfx4lzZU9yvfVem
OFX84lAnmqQ5XwX9A0mM4yVor26dGKB1wDi5+hhkBHaXrvRYMOZXI0xwPWsLl2jlVM+dP8FgijSF
NTuvOW7Ooh5BaacWzLAOnHGC8SG077w5MJ97W2Kjbq2m1wsKy3saAul8m0uzfWRl1BW0HLixLr41
wAQJc/hoW8fMy6yHZArElWsM8ecSQs9rrqZ43MTAjx81XIEDaX7LUl4OxLtMhria4qK9Io7CvFpY
G6ecHxGuHaMxL+dy9h4qq5MXzmSTgBO2OfABa2Yf09AJfyRUMr5y2hTcw2wb3b22BoEsGGn4Kp/H
MViz14jar1i8U7nJcY8NbyOO40/8pk+KKt4KneqQL02S1BKvgZSdi1G8VdPNFJlj/CRzzmM3WW/p
AGmyFyAqDU14BQ/wmdLmyjDqCEcbjfx2A5wRzgTbFK4SwofKM30KS8l63qvRcK8sbc7tNi5tUG4l
UdjWiUAYv9r5OsyRs4ogjw+BqxFu4pLGYA2jivDZ6KCs8hjYkgWZc8Eag8gT99VsY4oX/Np8UWC4
zGjFfq05lvYgL40B2MQAJiKnkHY1zW5414KgvShzAtzKMsRqMAwwo3rXBzbhjIu3nj2FZcQbt8ku
EheXp58UYFqoTB09P/aOrlt+wed81wstN4XDog9q40sk2KE3fNWbMS+oDLlxePTAfHznA7XvY6bu
tQMn90s3jMkjaM8ck5gV7VNfeldMpqQVG9gribE205fWk8UFoTL2i9lAccKOUo/fxtbz54OjqMhw
VBoH66gnjoMbq/BUds0u3vtKJcucT4O2YAw4WdFJGE99VjyV6TS+xRbCOpIlzaA4lJan5TEpIn6z
qvHFQerB/0pSVond2YnCaOcA2DGPpl0A5J5ogByHJuZ5GCnOUVIPrUZtTViC2brIMwM7Z+TV8mDa
QWNvA0Jdes5eCUPYL9mZHYlJy52TGN2hvZnI2htf0NRGYpsgO/+Wegqe/CjrgYagzdKzChq/DDAh
klPz4nelY1xhSPHLO8PXPLogjrt1mPc207nrJeCDwiVVDyz1SFmGNCNYOWNjw1q0+9i/KyIclets
aBsMnkuH8srRqgHKpSOIeeWMQXJrcFNv2nOr+jrg6OetA3RZ7q7XMzarPMPLgL7Z4G0bfuJcJjWP
b2UBp+Ww2grIINJKKZWVMIEORtZ/xrZanCLHCbf21Ee7NAvNmyap0x0oR+cgokx9M+cuQRhvJyt/
Lrwno8vmbYNZhoDVqNlnVcWC6YugWEnh009PyrF4nXSEWL2y7eLgmIW4CMYq3ErTe6Y0rhn5pl+e
EtUap3gQ49bN4QzlmFQ2WcVfA99cv2pRltDa2BZ8w+hOup8QRbgtp5LqXl4X6kCbovs+FXN9Mgc3
em0ASTMHuo0dbnJzdnaThXV5RSFZwnbu5mQmqJBDYGbazd4A0EdVts8NvHy1tQfL1t2VkRVdTFas
974RitvJrObtUM/Wzkf05tdkF/uFZ20hbagLXWPphXQpLvHBiasYJcziylHBc5giQZ+p/b3SbOsv
CrTbu1H4TB15IL4bTacuEmo0nwAzWBBVZIALaII4j3GDvMre7QtU7Qk0dBrFnN/54HfuYmeKZwAv
UkR39qQ4WY92dEHGr7PheJ0fl6pot41yJ7zsuinbRG7k3tdTnD92cZwfK7iJzqZkT3OkcjnhFRHw
MyeZbQocpxfJUBP6JKz80FkZzukYKH2j0+7KLIIgAjIhmy/wzHI4uIau+vAG/0rVnToi8Fw2km48
ngzXbvwb2DGhS6yrwsuzhJiG3c17me1/K47/bXkIgP6zaPrqpVdpl/bth7Lj8nf+WXb07H9A8qek
gyWHDjBM/X+VHV3vH3jJBYJN+59cbArx/4O/JtLHXsRH1BX55wderTD/QSuNXhrAWqS3dLT+Tt3x
rEO8lC6RdVLXFHRJUAy/Bzj80M6c2WdXSxrwusp9EhqkPz56MlMYc9iJrqnR97u2lbAo5UJ16Oo5
exnMwf9DSlgiPzy5n3QJl5bmvzsT778KFdjlrijDOkj9+fMffpUqnFpECCkBfXXcHlzhzRvfSPuD
3xQ+4EAn6e4oWETfSN6Zf9Or+dguC/hkPXtRzy6Act+iT/3x0lQwjaG153oTGsnnAFUKfs/xLRuD
HYBG+zcX+9gXer8YXSFeHIJLh1r02cWaSXkuTd1mg7N82kxJ/2I3Rv6bhtzPL8JZGiIyYyw4uwjV
QxUXrtFsRJlaR5AgekOBzL7/9Ss7K1qjQOLn86boJ9Hzo6/08bk1re4A+fRQM3R95xoztMRYPoT+
zE5h/pLPzTHQ5W2hwt90+N4VAz+OFS5MaCwyQKjiFp2sM0VB7YXKiDsMfIVLcRQkL0aVXc52+ikK
4IzsIjGPwNpq88VeyECjUYfYzCIIvVLXVJB7TD3MxpIdsC2H4HGaqD7gTw3HpxRh3owTxcAibJRk
dK9KKTSALixKa9Ip7IeOiuBDougqcWiF8qByL4+Osprm62lEpngUYJIECyOJ2ataGcJf6T4OiN5t
lc/pFZ6Wi1A7NT6TE/5Z8cjig43GKV+x1fKtrZu5HHbtpgUxOnkuXthfv7W/jA1eNFsLRNamL9jP
namNOALVpBjH/Qb6TX5lmFG/VWno/+Yqf/mm8GOgPcH4wPe8iKc/jo0uHdvS6iwCjsxObsJOCcru
ETvYUZtgFyGo//qulpb2xyFhLynbZAX6TLhoQD5ezzPKxu0TMv4QmfDm+srG0yghOzc4mmVeuxtr
wkP/64v+5CaXtCxUxahsQiTyHy/K1mbR5lHJ9vP+lo4HS3WCYnSwSR6a0uI3t/iTF0efyfQdy2XG
FosJ58cZkvrQTF500G8ifqU1FX/N3ml0d7++p7NePhMUOo2Qd8cc7LBoeedvzmoE1SYnJNEjmz57
2Vym2ypoIDbIOg0eqMZdqkpDqUpJG7cQ9JmYOZHR+Q/epN2blGLqn0FC/7vB+O9FAv+f9xf7/uX7
W4FH+O3HDcbyd/40ZnkWHUpsOHzN/oLDX8wUf/Y1+SNcvmweUA+KxV/FcPpzh2Gx+TBJTzYx/y0x
c4vs8199TfcfgS3QHyGNIG/S5bv9Gzz8ZUT++6PEe8rGgp4qUinE/lh0zmRMcEK8cLLBwWGFf4oU
ld/a6VJUb+1IrLfxm6/x/cedX44JjT0NrjT/L6HQyqmw4ACL26jIIe2d6amD8RIOX+Ny6k80rig2
pUEGEduN/eR73YO3PzSKKouZz53JARCayir1e/FFiaI4pBhHP+laThAQrMm5E1VPdbVCrpCvM255
704Yiv3YNXf4bQNBsSI94b2qTkUhxAMVvQZIDaDBNNQg7Ohbsb2fRzDPsJ/6zeT6chd7E4CFcp5I
BaFInd8N0OKIvwuJO/9h6Pxkg/UeuHH+eFDiMfmTGLRYBj7OHwZNQqual8cTFvJrpcC9egPOmq1n
mMCJZcDBzBu1X6+myvjKfzkxXYaCZoCBv4kuTQZEdTXToKtgdAHloLBUbcK2jh8zWNmcqIF/kl2d
UpKeq9laea6EgJZmmgRmDQQKzJhnfW815OddT8vnNMhsOhYyc4lVrLzDaHYuCHYvoxuTQsoZJtu4
rHXZ72Z/5if5pBZAiShJZ7bjJH/OYOHOUQrs4NdP6iwJ6n3csmXH47YUj/mozhaTeVZFw76j3Zgj
hVO94CTcIGYHbMRBoIGtZ82lKwE2WAONQaun7tfH2y6hkANRRFxU1jjed4Pp7omuXBIP6CyZufnZ
yMt4X7bj37XQLh8aUZ1sJtnxsbm0z3ZiuLwHsnrhl6FmRRQzcz7UY/icqog+HS41uFs6pU1vsrPH
s78rZ06EBQirq18/uY9L1PuDQ8Is2GHwr8VY/HGIdYU7IyWMMXN3nb11DTrRldX+zrF0tkT96zLo
ackWws9zvoXJMikDqkZsPGOsNa2rxk0wKmgbsdOu284eD2g3vS0/KIDSDh4tbzOxdmsP2kEB3enX
N33u5uDp25zElrNL4IHxOPc1uGVU0QatW0p50BoEQMcj/nkxrBOXsI8IMMwdmCBMY1XZNS8ZsXaT
5eJ8zxW0ekHzWgeYLTJ+erIadBVdDb2Sv8se/7hBWp6ZLRxXkKeEbYBt6NmYHjvpQ9sxaZ7RsdoU
YXpFsejUeYN56oObbsbd/f5Y/tai/ctwGgSk32rOO2mcdP/nRr+prldv/0UqVvtfu776/tIRLPr/
Q0DWos79z2v4VT2/lK+p7D+s4dbyl/7UJpksubgMFjU8/EJzcTb9GWpjEvsrGOW8Mf7FmvY/S7iB
AMlhp0v5zH6PEV4Wwz/XcPBy/whgLgoGJUBcy3H+VpHA/bCI82OoRZjuIiNfMuVdcbYfNP3MNWKX
7vRows+Jjdq9LPsgu5NeG1S/WcI/bhj+eS2LUyVHymVzYp0N0pxtpW6LZlgFoY4AoalAWyTpoaoD
U6MvbIr6v1Mnf5yy3i8ZcEYhj4sNEW/gbI/iwiCHq8XOwPCGbqPtySB/Kkl/U934yY0RVM8RAYcF
Dlrr7KRQIPmS0dIJSOIQFBObF2+92Jp7+HdVgFLWrarfHYl+8uJw5bPxYiOPq0ucXXOJ4vDdzmcG
6qcQDsdUAttKZuBpnd/H+x8G9U92Fz+7wdBk7ucUxkM8t+dlkS0tkcOT123VwCYL3e+Aq+VBGro5
9amCxvHrCy7v5d+7mcVj5QMVoGiz7Pb4fs6WPAakiSWpHpGNoD5oJwiEUXPR9+7nNnPDy7LyLhLZ
/nNO+49S9vPBslwUvxNXxHqFf+/sW0g6IMfeAjMi9QXZaemNa4xBxW8Gy1+vAgmDcx4zNecmvAwf
V1Etm9KYTSQ20mr0dQrc/Uq2/uuvn9/56LAxFrPDWZyj1AFYFz5eZJyqYG4UtL/GtdRjCDD4Nhde
DQat/13s3U8uRaWBDxqf0+JqOLuf1omzJBvcaUX0HJQe9Lv0alN7GhA3Jv3vgAvLHPFxYICUYL4C
qbrYOM+tTMRVy5JIk3lV5KmzL1COAUHV/RPqDe9m7qFlrbyM8tCvH+f5+OdxoupcZOdikYueCzip
RknZBAlXtbzuLl14e1kQVpd206j1NFXk8v76gj8ZJJhckCQzTZpM8cuf/1AvHbNABmZZw2Xj6LEN
kUIeAn/6nbL/51dx8SswP4q/fNap6xhjWlIRs0UjVh0Yqc0Yorr89b385OEt+BCMZ0jbWOvEx3tB
3QE/3aRNOygh93XuGtcRyMmToLf5R9JX8vbX1/vr3BEsO2bmj+XG8L5/vB46Qq+sG4kQyZ4PPGWN
Mi+Uq7rrn5vSuskC6kidsn4DEfjJZ7CUfGHuWDjE+e4+XhVsiShVRfpw0E1Et/RkxxIwHB4iY+4f
f32Df3ltyxyFt9ijuL947JZf5YfBIcHt9ZBlAc/SSr9CmpPtq0r+PfYEU/DCvFgMrz7gcwpgZ48R
pSnqXdIZV/mUThyOSmPc4AC17v/mzSyzFMdWRjkrNFv+jzcDXi4Fg0/xdvKaeuXh0GaFFu3f/Z6W
7N+lCbIs0GjFlzH6wyODjtD5ucMgD9GSbAS93XVbV787uvxlDCxVQgpssDTYSfH0Pl5lcuFlg/rn
xTiBcVL5PN8Gi2Yg89ps9zcf2/ulSD2kBeDRJzyr8yK3SKchIwFduQn4xqnsTec4NQRdbn99oWX6
/jDhUkNiw7KgpKg2UQ/9eE9KB5CpxewT+edFFnP61PmH1CkB+Ap/GuZ1J6Z8wl7oF5QSnDEnln5A
uPy379dj88G4x5XHK/TPHi3fq53FKbjqbNRjfJqiJjT3GEqa3533/voOPYGdk9mDjSrXOfuOjSiD
D+1SMS/GutoloYR42M/9AXupePj1o/3Ld8z8hLnbxT5pscs5P7R5s4X8sxyDVavn5sbHO32o8+DP
sNH/910NB4zQ4ZDhcxXm+rMPbKpiD3AgrNUsqGLyEO0WKDdiol/fC7Cjs4EScIahDskdUX2kyHg2
It2UaExNWuKaJADw0QXrF1y4IZHf/aCL1BejTTPYiL5kf7rp0ibyYI9Ty4uJyEGYfO8pItx28Msl
06eBWGilxGiQ1xeVuXmZIlf4jtAZNjqC5Fy9RVFRI1kERg6QPm1NdY9CUfs09itTbel9jiCWrdjK
1ckcI4QVqzZBYUeyV6j9LqLMoynRrYY6oYN/zSQdT8FRiixM77JkdPRuaIMYuhHrmdR37hgRb5Lx
x86WvOneuvN9uvMrq8nQe/nUz4mYyNzJx29Ih/UCPHTzmewic2/XOkfBzd01N5ETGv6XRA1TcWW2
Jf0iyKcLMVd7EYQIspjDQ56GVnVLBaeejmM7zfmdETmp3FmtMY6X7LenxX/k98jR0Ck24V5XQzmC
V7OQrZ8EmeX+thtFCnKlHaNkR8sicNb27BrOXV66KkXZFcm7DFR7iNh5Zk6EujqgBWnZXK16mpco
W9xWVHi5otg81Z2b249gmpKZeKxRpcULjmMv2TYBWhO8YDbMHst0+3LTVYHsDsrRSLulVaMdV94Q
f82zISBAS42C7ITRSh/NhNDeYxA2BqThKYO8roSq01t/SrzHIBEkw6G4Ad6olW//Mbea+CqEpTMa
w8Jf7NWDnpTatGmZLJzwPrlDVuLX69JPoLJ6dV6A/Sv56XeJoVPyhEpvIJSxdAuSCQoPDZ/Xl0V3
nSemF56qRhS3vext72Ei72M64tKo3IjJrBzCcqt0jLydDDE4TP1S3U6M1yBTvWOvEY6O7TUJf6W6
GFL0GNvGyLT6npbTfFT2FGBgaQoiUyto70jLmatrRISpJ+wdqr5O3TcdRPzXCV2pTTGtMgPaqcg6
OtK5ciS+It60UW0SXlyVMvZpCSE4RAAugPbr74Somt2lE8iifetp7DcVVVoQsPEO/Z91bRJukJzQ
NSXjVivPkgd+ifZbbgaVu49C9PkouuUfRusBEIOg2xkAVDGX9hgtqrK+lZZhdQ5HPtvW35ZkZ95q
r4zQOIbj7OlXcyhFtY/7kMqkCEGtkyCLbGZF9CVg9DBTBKAgMY4X9bGHJUbptPDXM3bMGLCS7ZOk
iYkkvBq7pGn3GFjq70gEQI4mHd/wt7IF8LkO8NRfYHgwp8tijIwCOGCjg6ONv8jcTnw8w6ZIXH3d
DXYcX4x90BWfgqL2SLwpM4GEzJBSbImrQlM5JwoiM+q1YIJXkWtArBlz51baeQmUNIsgiTOTsoKN
PflHeBvDmS1JHXk3Yz5YnyfiCBAq8SOdrYOKGPy9nyT5NqDtWR86dHzxurPNHmR928hoHWRYXVYR
ZNS3ufNTNsBJAUK8KWvHOrj9UA1f3NyR7THhxBMCuVKlfdG0Zezc9mE8eE91DTD902CGVXP0AhCz
e1HjQWEI0f/fQbIMn6TbpVdmExpEnhVZ/WbCVoxJjJETn2bnVOk2jwgc3Q6xExT3UgUFckmzxmEW
Zv3w4ugQpG+Z18kD1t0iXFeKHFngqaK6JsaI8KveCtLp4OMJwJTUohcguoED/2HIE6IrqzbRJU51
pZ5r32iXZ1aUdy22KHOdQ8+6zqdcAqrmWEAgUwCV1kYfbK+qqsVimZRArzGyNNZaxNR49/EYuS2J
DkHWoCkVZsL764jtblPlLugvIwiQsmZQTrtqxOXhWI1UayhaKnqO2dVwdK9hLVza4MPUtTWE6RG+
7wKbthAwI9AWafUFLx7ZPVU/h1+8goVzDTpr8FC9TAlKcgsi9YXfJgpKB7YLsZEowY1LT5pEhQZV
AX0M61zrwsc2CdtiEZ/MldlVst86ou+mnam1RT5x1PlI81sbkIAVTmBmY7Pu5lPC12JBBsxMGOZ9
NXYnEkfAkgO5dkvS7Vo7O0oTDjEWjiITj12nEOyMvhOHJ5OlHJA8DvN5BcOezVDhTaHc2QRLe2Bi
Gv+VaU2aV17tx4R0EdWw5mMhEQnVI7L9xK8d/6vOCk20sVGaYE37mBBF3mRNvSPpKUrQhuZOBuTH
9aZxiI1cu7p2522onPh5iixKadM45HSoLY25Zm58u1gbw1DjORmFh7POatgUNqGn3mpDRWRHEV0w
rBlQHnv80B4O6LgJ79FTQiJrPdBQ2CGfc76CfxnuMyt1unVpeHyKRaGMm8aI4LqLJtPDqkArhOgF
IXp2KnJhKJSnRorIuHZASvuJlmKj5UjiM6XG7A+xYGbXXWgN8Gj7cnoNGgmpMHPsIdjmSvbM7QSK
GMAzLFKr8RG2/VagnCwOZtn0zipFwLuvNVoNwH9DIQj+0yH2kkh7T0FXJRX2m8ogGjuxSjzx1RAR
T1+n0x1VvwniRtuYBZsYowlApGfFBQ0UzOKe1zqf/Vnjcitbi4NpGxcmMSu6n0wEi9GANKohSyiB
w+Xz+yRw9rEBQJyVPhSVVUa8An6Ggs79qoUaPq9ApNTPgqWPTx7fRrXSUvmE1LrS/p74qmIBHGzK
Wq1GEwJqx5JilZda4r1G4FiRzEOvbZ3OefWyIHhwzdu19UBMKDiquhDypEyVJWvLyIgg9arM3/qx
bv1rGz8ekOUwGAM2SIVcUyRZMmx76HBi20g/z3ak5ETyNo5MGd9M6KTDNd6Tknhc9Z6VK99zcw3m
d5T2ZlUnV/l7wG4hh2y8F+8ZvDVUnezayZxZ79H/ZCOkcoexUyaTZ10QkBTmFw17ie6hom9LilL8
ngvsIe9dEnqSFrLBqnaRVMy78j1dmNT2uosvxXv8sBrYKrC+CunHxI6zkHor7VMFyteNYTvNV7Yt
ot6oGa0cNPQhijaOgcEoZUFs9xpptntIYwNkelOUUbeOORw2q77qUat6eAxRxXASfJYGzoSTKoKk
42LKoioMp/ou6FOJGKMPiWxDoJZCDY3wtGxmQj2QrKU2Tls2XbZeJTITPH7JI9jyZtxT19ptC/a5
K+5Mo8Z84Cl3fqoT4kjYg8se4jOZfp9UOeiTi/MTOjsz1GUc2U62jlGqdWs79gxWKHwZajt0EZbO
Phb2M7hyk+Emwt7aYRcjsiokF6vbaWTMdEIjAHhrH2iAjUHoO7V+rG/1OOESnExb3ibo8AgF5Tdv
mABZGhfBjnFtKuyGDHna+OusniiRa2oK8RbedPYMPpUZxDDIGiP6h03iym5TDbDQygDSs6gP6MAM
QQ6GKLt8rYpoeJJZgFgwHsRAmqXVeA+g+otiS1BbT/RPkeP1hHuWAu2fY6W3kwiUJsmdTKNVQTjS
g2sIgoUmbbjdjm2ff+uRCA9uqijAyYO+z56FSBU0ASyfiM6Dojp4VRNNXJ3mzEr2Y/DJGjKj3Dhl
hs1zNmPwI0ki9VvRCQ8iEQlRgiGTtRBosdcsjCK/+9z24LzrXFEynaGamKjP3OGPKpiaJw8jy8GJ
IvZSZm4tKXFWVbfrmKiPywkXS7VxlTEu602Hya/MjIXt3fsNRU+OQy+D0fkXc+WM5VbEWeFtx8JN
bkdmuuYxTJX0UDn7RIgmmKb8jQwdawfU3TR2KvFyb4dOoiSjlCS7HqtHJTrMkZJVj9iB+a6vspic
ThbTS9+A0ndKlvgXcix987EJRETWrMr1zSwd+3ZsezQHQeIYnxC3J8bWM7W3C5HzQ7/WTr/CcIRc
y82b+tUhMeNWk+kxssXOCw7DAlTR2ukT0spLqyrsZTmIor0ggn7EMcNB446ax/AWk9v0R9FoBNGl
0bJ6Yk0TwPytsSK+FfAmS66jEGRUkZ6WvA5MYhyDcbbOOF4aVTFNM3zqbPHQZ2P4xZjmUt3lpkH4
+arD8Yr6PA3M/NGuygp9QCOmGGlbaAOyv0kqo+CrxHfTSrlmA8Sf+Gbkfy7VOD8OPp/XEm/p6l3f
2AXk+M51n+M20w8OR0G1DjiFYoaeSXBiKGVTt647gpBwvwKIH+f/y955NMeRZNn6r4z1eqIttFjM
W0RGSgAJTQLchBGCoaV7yF//viCr+wFJDPFq1tOLtiqrKmZmCPfr957zHYp2UgxmjiG8rQkPndrZ
MZBz3ZTxKwnDsDjqyp0JZhHdCwLeuF+R6jqVPKcko/m10hCGaBRRRnxJk5Vnlh3i6Yaz7ZK2XRZ2
uETXUgHj2iRGIjEgL6as3qvKzdVi6zl5t8NlgIeiAVRwLImRKrgPNTNsIkOKl6gLK2+LGC97ACtg
xIGUZQ5wBwQzjrPZeyCMSqmviPMbkCyg0LXqpy7hIAffgyHZN67tpK0zZWimdTxSevvZ2Nn3cd16
UOR6hqA+emXURCFxr/0mMufZPCuczrozbb0b4bwo1GKs0430rhXaGekZGa+uQxJkpphrvRfqloZs
86xNlsnaRkIX6VyyCy0OytnYr2k2UZBX0ozqVdvUnBR6MVo7a8Bu4TfUm4ABtHG+m2elwxHlCezn
maoRxGXZF+XEH7JqEslWkQx2/2VIWmgpXqs21ponjtqB9qnFXtvVyERRU3SVT3uY6KSmTaN82wjA
yr5N3vNzAaqdlY8pLZA/Kx20VQdQ+UBkUTeup9hziC90iwIcFbSB78oQt8n5YFWapA3iOu2W8WdI
9nGN57MVRVKxTbvjEV1G4a31qkFA287NeDPLRMu2c9mjtBl6RUm2tP1wkFLdOuSOIxvYOc5g9fQi
aDz7lqJqzZEIFtzniZvbznmPMOehbN2KeDm7rqXvWIV+p1R2AUymp9j1xWgvtVuetmcJBqQR8JuS
fqHkmyhAY/ZQgnQtXv5mcIjhQM9V4IeTmKJ92L+ds+o7s312qmgQPhqYnj6Po2X5dmSvrgOeS5bD
aiTYaa1EhRchByHBmRCxJP/WEE3l+WIyKbNndc7viYueL0lzG1/bosE2H41JKw9D3fcvPJeRsTaQ
Vic/5ikrm61KbQyqViNnwwcUHjOf7lst37ltJ8ut63jsnI3mdsaGU6+qfisKE7RWaaTA+lp4M09j
k7DudORqXOVhMlR73EHtIxiQlqKpT1oYX8C4JiW8UCaXlMnbeOpM3i8gDel2qClJuqNau5MeZM2s
I7qcOak+0zhIi28q8SwaZAdNyK2ICHeN/CblrH6XUcY1bHyDbisPuakm8S1DRYfcr7CeM97T2FJz
cQPQh1hNyx4ZuDTZgA3PDe3hxzBmCoZVgilYp/WQ07IDy5KsXTs5zxAYvVoNCfMUt91j3Xux/pXY
ki7/kY5U3xvboYT2NbtaHC2iTqvbOI7qZqvnrozJ5WZYTRegSb/KSN6U2eQS3d1LDZcLj4ZR1hS7
qYL5xrPIdq0xcXOdvyEoPiex8LKszB+cd7Mgrp2XMtfHx9RzxRoPpLe1neEglpITxNfWLUb8vdqg
m8+Ra07x2X/W/049iFuFdJ1eJMqVYpfEVFtAUdgkiVtOcZ0K+UhbwuIo49CC3episC7/063GsG05
/nFALyPyMKpU7RkUpd2l1xnaLSczjRjPLh6hCQ6uuKq9iiwDCq3s/s+91N86qRCMmYjgV8CPZ6AJ
ft9yL73e4sm0FQ4gKTIJWpQrLKReIFRl/GQ2d9qC5mDI3IUZEloCGyb1adN2NEY51wMxMOSZXkRs
g4Epp/Fvjrz5FEYiKiNvxiKIY06a9wL2qKzilBQV02kPHILKc4Qtxief8lNm8XZUwcdgqqGVzmQM
QOtP4d+bIY+IZGvqUpDGMih5iEWaXYdUUrNs1pCap2MiTfc4OCrhRfiLlXuXDe+HahuUPn//BmrA
jA2YxtCGnZOROIQCU1MUbiCFcrcapOOtFFWovBNkIv/8qL+lw7pInttKVD/kqZ7qvQarfi1vZfv6
KhFhnf6by+f9W64l/s/Pfwz/b6EwvfubdSkTOV13r+108yq6XP5LP7z8m/+///A/Xn/+KXdT/fpf
/3iuuhIK4c0r55nyrRCaicibq778+X/9d8fvBf/dMYle29/+/V+iK6IplgGO7TnYR5AQLiqBX6Ir
wE42+EUeEyanC8B7kfP9JZzW8XNpzDoZqiGnQ17AoPpfwmntn4z/kVkjl2LKseSp/OuH/6We4Zr9
txMZElDezUp4LnB4QYViWMhLwRu+/PM3Tyql+JREhJ+GUa73Z0U6V7iq1TnLV0PTWi9IcOhWiY6k
3p1ST2SYVqKR6sHAIA7nk1k7feysn7KrUPF6vKTUV+ZL7E5JczW4BmctSD7ZNkzrcg5MADxf85oe
F02msXy26Lc+CRQGF54sNZfTel4DRBCNcehUYGxPg67V0bmia/PB1WW1ZTUnn48i2jnDn6nmm5A9
e6SBWOB4sdaemqUe9B6zbi8m2fZih79V3pNnafc+cAd6PXpaNvN6FjGTECsq4/nHBIDFOQeGQm8H
j2O9I7zZSRkpeE60Hkk8pAsCtchUtxMylxaPqdWrryXd76bc0HHuTZcpVoWV2J+H0jN3xUQ5Td54
OIbfXEaSFZk/k2EcbfLRF/BlR9cSel2c2f7ct3QgHcUKXzpqKmzrwPD8ZgrLxp/cknj7vscuPthu
fzM5EYxF7KxMAFTKzKusE1YZEDNXn1eVyeFo1JsGWFyX0BeQqgpwh+O0FrRprd/U7VRscIOaZ6Gt
hjQtp/xh0hTD8TE2pUfCtFx1ZUx28Vz1ZgZsZizjW0/UBl7TzCO3q9X7oKD78a0wsLr4Q+6Rn6uB
Qg6h4rXtPiSNryCIUOe0EE+qzaZKWPaRkG1Rk+ONVSgw0+5RGwYiE9GhXgo9Big9yXGbVAwh2li3
b5LarJ9NHVqA31JJkWinlQ8T+/UOOpNXMrJx5i8zQc8vpZV52qqMB3vJi1TpxhtmpHUrDXLx2tVi
/bYwuh4iklJVc7gjyY9rxQmA5EuEE1F1l/eS5MFFv0pR3bRjdl5EQAsJRJTuSNPEAswSbufIFsZ3
ptuL/R4ZpJiPNUCxadOC/qJyTGxurKLP+LZ5LzLS4IVZ3c2TlZ6ZDYQJK7PP+2q8mMmI7CoGhh4R
wOjvmxzGdbKP+hx3MlGZfptYXaA2nlyPbneei0El5SQvn1KrveNE167xkqtBh8058kfHfR7augmM
kZREZATAb6iVgQ1TkLRANyO9pqMd5/2OupMOaKx8kbn6JYNMtsUYQVt7yMB/THW+VZvuHKJ/oA30
eyS/eTflNWWI8yVUjXVVJjvhOqQZ6uR/ZejR6di345pkwRcxlg/zZD8BdwM0THLXaDPtGUz3ldjA
F4XmfuqGVxxk9duSfsvKHGbhJ9Wi7ySFMOScExgTDf4pjfMgH5wXGm+cEGnsYtkYosBm0pZZ1HJu
p3GWH9NVHCqCDjvBOhhGk6ee+w16gFoMIqInGh6awSJkt4q+SmKWPS/6ZjbO7bAM9QZKcw/eftCY
hRv0Snes4V091nFxrevuHq2isUu1lNzmrj3MDrHyslYuozjcgaD5uoBi/CKay4AeydJAVsN75F32
jajre6seHpVCXgJAYVghz1ROVTur6kinrop7VvWG7rqsfgDHUDB0E9/LRJTFYnTGiXOAfZMOnPEJ
V6gA0oy2jxV06S93Pc0dU1/TeBxT6FRo6wFRJH5t9zOerF5ftXWebFybXOpSJ/0PiMI30hH6TWrZ
L0wFs4sGbd+x9NqriLgBYGe0mGCje+ei7bkijp77kyXco1qSjFF3Foc2jfA/dZNWhup7sZldS0/u
EK3SXqssILLeOh3Dx9g2n0qvyVc1tACk6ONXOeLdKEbYT9jUrbVtiPiiTDiWZjJcW7aa7qKeDhpT
yQDBOWVXTWo5M6oLI/EgYzPqPnQO3T8n1uu1nfVnbiZunY66lvziY1YncdA587NluDcFVfLBhtSz
HZzhIc+j4ratDFgYw9gEg0rvK5G6voP6ttO1fjy6bU62oZPQZVHVIDGaczmaa0lvdi0yJX3EgbZl
nvBUDJ1518MMzAsRoM/i+Ma0f502mkeYYuIGsexrzuTtvRi7l4LIwixLzsqaXmszdeBSjEfh0lJn
sVGOBCgwGE4ggUilvibxFAqaPt5LdRw3qqlBLJgvFoZEM+Rbpwt1pllMKzJUCDFvFINlYBumuc06
rdrZsdjIqu9XJlFwleUF+aTwdDYKnar+hZTQw0QKrKE1ezGryr4vzWvWt+LozPxm6crETxNaGJZV
v3DGurfU8ocupoNtxuuJojMYq+qcZqq3bTUwW3OpXOdqH2FqIkFIGZV90ZiHuhfyKSaHuQ5JtERV
ib1Bt5A8MAahpdk8V9V0VeQEZEe1fHYi/MZunJRnJuA6JDhLIrfQN5ka3cydh45B2EQgei/KOF9K
mZvXVWod7MHBKOCmdCDc0C1KIHVFljR+qOcsd8gaZfNDlWp2JyseRqLimYCCE+xV7oCHjXBjYBrP
/YoeYvU8EmfOQTJ2DEh0MYlbX8y4mMhbdXCKEr6l80xtRCWb8Rmi8Ex7nDap1pZrwGiLBjFyjK4O
QGAmyz42MO907twuy4ZzSUDPHoN3oVhgJTorsa918EyMvlSFHaf6oWudUxV7rN74L9Yd0Xwkqoc0
27RVEnOqCVK+rKBy4qgHoV0bovmbqTZydNYhoj1X245q5uX61ighDaXbEIPHWG4FbVaFybQod8y/
ev2em6dX/XGKFPWg0py5GoGVXAuRqE+NynsUgIv1dHooBC6Ot61jYU3dOUoM/64oFi5SSy6q9ZVM
ldym+Z6NHIpLk2foGhxerCvrSjGw1O7NFJs8E47RsWiezhia60BRzTqCtzRhNgjcqrpXtWLIlUsc
UonQ9p2bqY9jmQ+9DOJUAmFh47P0cpZVQLvBbMbzFB1GsTLCpInNGywJdHISqxj9LCPTON2SR2wx
DTRowGyhHkILXCGvzPFhk6w5XRQ6WGOEeQRgF3BtitpBvo+wpIRnGHJY19ZuRaOUrm5hWCvijhf0
YTaz0RxjDtYwEUO1ZZFtqa6vp2KanJUhmmI7SlrVK4h+InkstfabZCNI7rVIVM7tqKWkUuJqpVGc
mDyoa0qoq1bpUvaTX5zGsJXMu4ViwHHyWjA1bDvzEC+DsriOF8RjL9GCJjryDboSP0mQ/aBOydWQ
uaN8kBVRvvuwRyQUxLTLIIGMXHTTTBJidKucHiB0MdPeEOE7pJezu2ip1knbus4GcGkPDgo14TYb
CngiqdOn41dmSeImLLAh+pGwtZahTY1nPCHgxjzG/YgIJMmnZNiWY64SWA0nkIZfrti7EO+es41D
NVV5vU0tQF5QFGsF/rsbINih19aHXraCTA+3ije9KILa8BSUSAoGj0j4DYP1hjEEHcJ4ugQlBVgs
ZHiT70Gz6OaXeKAJinIIKF9QF7Pw1tBdq4qL1mNMjIyZ9mCFc76ZZimh2NntA4lPzFNo0vrCzfJD
IXWBQGhagtTr+SsxwvUjABUmWGxY4ACS9SgsfTtkaUjQixIJ5ldFF8BqlODFINxzOlDOR8+p9rad
medZ3w272RyHvSKc5qbKWe3gjGG7E2IIJJf7YM+zcz6Prr6DRx0fVJdli1+prL2YwS2tdnKKq1Bk
O7vBR+LOUXbmkncFuysXGyOxqzsBQHIlQBut3Ko2L5BR5d9l6nSHNKZHmY6Oeq50UfujnBqqRIca
/zWHsvijrecRPqCjo/npGK77Om/5cbTzdK0VaCHqJJsD+uucGjTM29Q9ib6JnSLdoLNTnyYrWbJS
WUZ26cRIrWjk0QvjdtlXnmpsPj5nbECPVeMit7GzJ86sCKtaRWLHztLdOFZoYAR75b5N1HFDkPwT
Fp1h32bFtLNacG0rpFSQT7sxXScRC6MSZfaehpi6mZoeNDk6LradfAW7tX4wJ3JaPdruq6IO4y+w
LfHW5fLM6wjcNBhD+zKrOZ44na1tvI71xi97+JoecNygnUgnizlCrdzJNndjI18FTMQNTN/qehia
q6Lsi/MIxBpnMjJgM5e9PIP6u9IKJ+NAVnh6oA+NeT8m3X04mPE+VU1lDYluY0ZOGVRRb6+jWtUO
WgT3O22S5Llol4OsU1QXRamht+u0NMhSgZSFnqivD+boD2Zff+WXUKJOXtdvq6KfOEmm9t4Jtfk4
FKLed2Hr8MP7Ef3JxKQpIUviV9Pnfzsx/yBe5E+dmG2XlK/f6UYK8b1715F542XXjH+SigAOB7eZ
jox30Xn/i9Ft/5OuCwJCGiz8BWOHf7dkwHeTdeBqYHY8TcPjiBr3Xy0Z9Z+gQRxca6i6XTTwJw2Y
PzZk3rVjLOYc+ElwxqNCQo3OdvK+HTM2iDu1ML2MVAUFiy0kRTvzPHUb8h+t61Fp71XQtp9Z2k8a
lr8+F1OpB2gFJzba5vefy/tSNX2dXMbR2tSqi57jRlzI0m+HczsBcZnraxEuID8je3hzh/5qSb1N
7fjoo+kiIR3Hk4hk/TdVMLzknF7TZY/CgAZU3fTr1CvnDSuKJlcc4eLowp0JsJijjnxrghOHAQFW
q0ef9EoXiMEbgfnPiwBYdDE3WwaBV8vdf9sLQ0sV2bTvLxOIcLpPWaLngWCggVt25rDpEwuttUFu
l9oTKiOBArxoyL/WvDyrV5Hhxmd6qkCMRVdTN5/YBt67jX59N5BgPK8GCjwYte+/W8lSaY+zd4yB
Gg6+mbtlG4CHK+6nUY7TegjnujmLSCCtgz/fn+UP/n+t7F8fbCKo5h4tFs3T0DZrcs0irqJLlWfg
qbK66mmsPDsIYW8ecg3eQs/g/krxmuqLaqefZQstz91vnw4cZPnF+ENPySeFatKyF94xjdr4S2KP
8kk39HgTSf0zY+H7+cNfv5NeLNYM6hNs7u8vsO0iIqwi5dhUVv6VCXV8rQ+fxWJ89GswSGMm/xlh
cuqlQr4WVYhejlFowmUyo/F+jFR1LaFe3f/5rn30azBsQfCiu6z+bCC/fZRz8ktlYmSXnWZ3dw2U
xkvElM3+zx/y0c+B4MFqpTmMYk9ZOF2GyoHUm8sSWWFDYzQu9qrZmDdpRaTanz/qo99DxolDM3zx
5py+moDwwPMl2aXZzt26l3HUroqo6/7eEOrXQ0CrHkiXhWgRwu37h4B0XZq35Ao4XjbfpQXNZ5GU
n5mPfzpiTh5qfLe6gZvfWFgK7Glvbw5HorZHM3epMXtdEhfyqvQbp+nLjekW8V1pFPJ20GdLDVBl
ogcQqQv2oq11zdkSf4OK+29fXAu/mAPCi+0HVsr774POoLI4vh+FLNt9Rg9n1yvZuP7zhyw/6vRH
e8u4AWwDilDzZL5XF7nRguM/6jqtoJTsAzILyq9xnj2NXvuJA+6Dp8UGPmJaOECYnqgnzhkHvAf2
rvFIeGe0p8MyBaoRfQowWv6Uk1/EYIfnxERWhhvoZMVIy5ihSq4fvanXD4WgVYCuIkb3QSOkMVHV
NqGOAKSCG0wzKbUeLHtW1q2ZGudzp4TEG+fhHeja9FZPoz5God6OKwNk943VeZ9FNX2wf7CG80Rj
PWe+ugSTvH3mzE6vG13Xj7aOlHVGSvpkR1bttxPQ22KK1J06qNbNn2/5B1vHu89kivX2M2WsEqos
zSPqd0BStVT0VUKC4ho3LmHGBi4uv8wXcTK00+ncFrZy/ecv8NFz4Bj4c9XFN4iN6v0X6GrhJawq
RyfEBtQrrQD3HiefPGzaR59CsgpcDhtDGHLM958iKq1Bqa0eiXkguYFD6YJKtyWdoVgz6SOScvxg
FSJ+rLPceiyMwu3xa5QAXlqbrBUzReYVFIRJM5VGh5h98nZ/+P1485bgXkZ92FDff79Z0zHncN7n
YXaDsK3iG00m+RNjcH0NQzb50hgDrW0hjMpnMx8fxhJYT5z0CX/leVcJPJ8feSGH1Z/vzs+i8vQF
8qhmVLZD3iL35PnoQRwPwlOPXZJqB87++sLo7fuD6AU6eWtMbrtWVI92OVZnbTskX8GcIl1MGjFp
+J8xGNpRq+/HuswOJZKwuz9/v4/uK4lxBpkQ4AfZ5t5fN7vuBDlz6lFpLRpwNNLJaHK7T0g2HyyL
+LaAcbimzT063UMjiLNJFvXHotb6LGikGd8XKG38ZA5pYZYpHaE//6qPdh88oXisqeoAUbjLrv5m
4lvP/aCZmjiOaifPNJnpKxJVzG/4o/SrgRak59MLZDhJgol2YSbauMM32N+GM9PeTx7ND64w76XO
uwNCDPzRCTkiqxg1xC5RK5HCACnpfqj6mH9SOXxU1aMp4WjDkBEe5un5Qpa6EWaxOBatbq0Glw4f
6OF2G9IpDPJmdvbgvLKgRdbFIX7C+VtEYZX4sCyksponCey8bdVP7sIHewdfiuMeUdOeapzuhq1s
HZrj7XGIOToUuvaInup1cNUnxIw4OeatcIzNJzf+o6vNagc4CIkNopSTLSCjyyOsCmjGgDRLqVua
66lprUzNk/DSNK4DQJRu0s/HfP5KosWRLvg13bW11KpvSOX/ou39t+KDD7/PsiTx8CPxO/Wpz4bb
4Pkpj9jE2j0POowvfJCf/OrfPwTaqsk29LMggEj0/mlXyqilw9gci1GP7xNGjHdaXNmfrGQffAhE
SGQ+rBPEAf6W/cjopGis4VgsukFjsLPDjKL4k1/ye7UNdhJ4DO8unEuWive/pCSdSbHs4SjVQb+t
ASntYY6WmFx7Cx/mJ8/K7+UChxSD6FzuDugr5+RZmRja0RVrj04O8pQUBjO6jkcr+WKIcYSLPcKI
xwlj3GMP6oi8isbvE4lYB1PNzjUd4w78cQwqq7quCaCiJMn9QU5ZthaGqIfgky+7LBNv9xGuubU4
fpeeCQv2b8uIZYUM6/VjxXjSgJLf4XpSvT45syw7KaGpWsSpAA+FIGAP9Od9W07Tjra+9ffQmZSa
fBMODyD/iGrTiWZ8f48yY8RV0UxHO3PmFaVphhQ/+Szy8fRB4EOQlpFAixICU+4peGRy3WhJcTsO
ZYv/YEiHCxvFrjmV6Schoqf8s+XnIPvnLExVY3M2ODkYdLgAB8lTgL6xvZ4VO7VWtHOdQzJ4xMTg
ovbVyXa27RBfg+qMr9DrK6/Sa7xD7TTz3Se3+bQ9c/JtTsM/EyeKbJ2ImMQU4oI9pbxq9KG7UtXh
olFMe91EJEvkdsIQf5oPdVT1G0Su2s6xIx19hq4AB/jzVzotcE+/0clbMk5zgt+vPc6DooKo17QX
2vw5HWjCrMIMJrzUTGudZQh5sQf+3aVt+XTAuga4G2gS9C3eP2xdiVo3scTRKTRizBtJdY334JNV
x/793XKX9Qb1GiTp30ASYa80LQC/Y8E0+lrvhINdGI83EW5r8LHZ458v6G/FyfKb0GWyXjtLV8E9
qQhyBReWJ5ujEK4KyXLQ9fMC6/mt61W4wXRNduVKVyvEkrqb3KR4wLUgUTkJ+oZWYSP/5Ossl/Bk
ZXEtUAUWlE0yG08BjUZaSkvLBSeYyDube8YnzM5MG2VVqjywwMGe5Oix98ola9izIT4jRtpwUCiv
qqJuvn/ydU5X5eXqUMIYnkXBZPG/93dc9oVb2YY8yn5SYIdUsXjUEuEwYaXATFddSXQhGFFB7ja9
oQS5Dbq6wGz64VabEsYlhG+R8Tebbm/5Su8a50aoVslKyVWtP5hFk71+8o2XN+D0ArI0syiyHFLt
nKwgbB4EglTFsXfKaF4bGW79latiNgqSwfGwjWYS1UQbibhZeUKVV6SDOK/GPHAe5n4W9id7xelO
vVxBehxcRnheLkv1+yvYknhAqEx91JRmTlC9qMPWZrDc/08eHA+Gl8bGRPVhL6/VmyI7dw1yypLl
d2Of8JfsXqzMnpFTW2WlS1RyUe3JuYCX0tvd3OBFR1AU1A2htwnZWAXOGOzVnyxXH2wcngnPXCOI
FC7G6ZfC5R/ps+tdCHfyzqPSJAJMi+NvkBeG2z/f9w8uM2RfUtJppXJ8Ol2qnTgkNS5XLqrJIfmz
KPB/ZY3ySUb6B0sTzUeCDUzWPzppy37x5ho71OZhp7sXNQQEYirGDmQuGUhZVrexj2sj3/35R/02
qUCNCxaI8Q91GFiR0zKvnMO+aIf+QiS6eFDx0JiruRyg2Q5uZ5ZQPaDBb8TsIZPz0p4ETEMbppey
D2XyyZ1k9Tl9sSjNmEKh3mWX9picvP/xHKfisetImYrNOV5lQ99Ea7wM8mFsF8+TIYd7CK7MKOIs
l+OzaaI0WCl0m8QV1gyTtLXIjK2LtAhD4RM6h+J0DmOv22NoYc6pa9WsfFWZgwMRbXL1oHTGImfv
JNe2a8kbxrlYRAC5bTketbnObhe87jNTApw3oPRwTeOPaFvfwQWIL3FU4n5tFY7yhB81u8aLkjUo
cermWQo1OlbDOD1btojMdQVEAo8RhIbdOKGc3UdFNooLaffjsGk6q3ieGMUrK0mLNA0qo+huhKm1
4crLF3ut1ulhR4ha1KGp0vXsxSlhVOA00pSbZiZqEyuhKHtfpXzZZ2k1PNalMWUBYYtA9itMv03g
AAb4phnoKH08mYy9onl2L5PEqPDXSUPPVpWqlt1hTL2u873R6HayZIaFdDGNIZZPjU2CKudolrSt
V3sa1AMX532CiSNxk2eZqUS8iIi9JIhbk12Fk+dUbozMxQtTeS3psAXUQQ+BUx9nwCsS1yHlteQY
rayIi+5c2CbQ4i9CWK4wl7wlnTXsFG+88sre3Rqh4F/3TFCoO5KKtB9lmqiLhGEYwQRjr559GUZD
46vL8kyM0UBCeei287Ew0BCsdDBzpLFVIJ6DlvRebmCWI7sKNVb/e4n7ugtS08zu9N5qiZfE34Lx
NqzKPGCavkTVzECZ14aMkGf1grsTgExpr9FIsXmSQqtf29jYtSM5xLBnYHDamPosoeVos7uu3WGm
IdkhFSA7pB6TBKvERRmu0CIylCSDMBZI1BLtVZBOzDlIGb+RapPPh1KtJkLmzLB9ruwMuW6TTGVB
8qgjc6wWsrqVeQRBdzLd1PQlRhptZZOidjVJPbuJ5oYnSJ3yRvhdA1UGRMeIZaJqvSoKGJDyVHth
LZBKC3eo0JtiZt9UU6mB1sYZrftxTYN11Y8T0VzdoE0eYfBh0a7jQjGNc50szC6oqzT6bspYEttp
lM5tZU/jnTHpdrExkzTuN4zBxhj045jdQXWBct+qWUKCE67Fqz4c+mutYlzndxQAWE1HT3+xs7GG
5dB7+pqcqP7MgdyyNXKofaiwxK6CjGPsQ4s/ZtV4oe0PQ53e286kFUA72/guaUrtHHaocoaNNga5
jZ+e0DG37ux9BZX7TnZeQmxuKEqy9ZJm8Bu6R18knn2I3iMoiXU3DyZrSNSICFxDD7Tk5+r7v6KG
f9D9e7MR/WYvuRm+Ayl+q2b4+R/88pcYQH2pyk3wMr90CWyCv8QMugucl6EtEAUVZh7tvn9rGRRo
/hzZKeepBRZOoElZ9peYQdGhBPOnMSdYznzUL3+LzP/LYfSmAsS9CFeMBh9rPl50wITvN6qqxz0t
PedWZjGigsTDV01muLdv6qH9ouvSXAvPRphnu9V1OU/uxaBZ45NK4b3qob0GgJQyMggNcWxlPz7q
YzjcTlAd7qzKqDfdACXJgk/yZZ60O0WL5nsklbjUYhFdh3k3n5kSSXI8KWPvG31E7lfD35dpJvcG
HrCV08v8HIu9i5oM6Z0PVt6INkTVdmpQ61a4blD+PmQuvgtkfIgLg6R0rG9WoVFvYAbW7VWO4PkS
apR7ljZWa/vsqMXB7gYP5EZjA7UZl1zMTQGCjaTj3Mta36QNEaDdTHaqqRL7SucH7oklzfq6MEo7
3ku1676g2EvAV5HzdV0MmbPlq4iLIqRn11ShdmViXFlJE4BONVlgeUa4T35WSg2TClnUPjb5QNba
QTBoQ0eaHCm+1TNIikGh1uPV4Dx4RnclOcVPqYLlt2l+NMY3K1aG62gYDr1wn9psOjdKsQ6Ls7lK
DkMv78nJW1lZh5N5dNg+2lsC3V8UgA2Hph0eamJv9l3d65etSYqwQwp6awBm11P7SVdH9xxN4IFL
dYkl/3b0mnpt9rCJm2FaT2EcPaWpleO3dJ+xSbZwzZ3xu1rIFxQVMDAwYTyOlniEU7EfdOVQtECN
4ijMb1hpCQVvxuqlVO1bu2x/mLN2j7PvlkVvh6QGykq7EaT2YLfgr1CPmpzVDHNJWeaPnsOq3aS1
W0NlIO2vVcwbuy7u2kJrzlN9+G4ZC1+fVMemn7imHfQtSBrbvmBqcGZ0JJeOVQL1YYC8zDwqInRv
ADwSDq36AwjtqiGEgmNCygkMj7mO3xo2Cn6RrQWzIem7fWPI9MtghtNhdOxVFrc4Ah4oIe3uhXCq
2zZygqh8BLFEpo9kPOKLYuKENLlCXzd17ELRMaHzIOhjO7WsNoRpoBg4SDHsd4cSfhcoKaMp+nMN
CMR3RXXKK9FH9tqFTbK3YuLf/LbWJjb9EUpLQuACcfPFF+S4NDaY2DLcRwlI12lKGBtajnflpI3n
D5PYDab4qjPpbI3iBihjUET6bTqzRZAJHEi9vu4inArWiO3Q8jJx1hkjwfFm8oh2e0MRg7CGjcxn
ankQOb+nq7tzaE7xDivTudFlBSDTeSKayz3P6PL6oh+ajYnOMRZ0P4qsVQ8zldMq06MqQNdj+dj2
VQwWM/9nzo5vZrWzRQl72WjgpHxEVuelOqJmLPJzhUaqXxBSsRLkSa8dpfSCuOjQ/FXR7aL835fT
iLscDe012iFamhmXEhnXtPGcIeegIbuXPIlIrmz3Sv6DLqd2Bx+rWReNTfSSbYq91pA4XTdf69LU
NznWrxU5pruscILOdskqHrke9FstBv31uOrtdghC4RLhStFDOJqK/lq4nc3Q0NyZY+hutHLQtgY0
mScNTfumiwfcIvWsP06jdxNliOcJy/FJBd0RJfhE/XxdxQNhyKqNIDtI40rein7yVlORkTKhEupK
tkAKwCWiWZo+h1y6ACggetn/y96Z7catpVn6VQp1T4PzcNEFNMmYZMvWZFnyDaHBJjfneXPz6fuj
7TzH1nH6lLvRQCWQyERepCGFIoLc/Ie1vpU4T9lcnFRXADfLbtN2eLIJjn0s6uGY9zzwe2lGSzdF
SWULqvwi4vN/J+wJ379zpWlDG+naTI1gT8fF1+mauB11soEFbLPG5DsQcgGSRKRr3ZdHYiWctzmy
6wveTh8tzSreVo417TDnJEfNnuSu8a2zdFQpeasSGJjhHe1MID1asW2Y5n0gTMk3Tgd6M9akv2Pm
BjYhTLZaLlDBmbL3fYmnJ+/sw6hnVmy597Btq1CC762PZBJZyY7D1v6Q8fy8sKzWet/KiVPdTx8N
QYQvGlY+uM2n0eVd2KzefLBF6oAbmO0n+rCYo8fPQnN0tFMbUIZbZIy/tvRZnx4Yd1SvbaLMHpvF
lTDCTMd5qk2ttmMvsSUUDoFJM0RA38UVxehBGGIGftAX/jnJD8Z74IJdtNi5ph0q3Xlbgk57W5HC
loHcSayLpUcyN+Idjzm5gz0soP4ke9xonpFMVOXEmYRNMJRv+1pmewkMMNIKWXJjDnqcayn0rzkg
kNgR4rgWjjosLG8+tCmqwKp6SyL5sYfo3lbHZpnLI4vl+mit5TyFM0cg3dt8mht5ZJX9mW1F99pa
MN2kS4n9csDXthedrR39Ueb7Ri+Svcd7gYG5vgaNYFxAlYwAhPIR8B7mxb0dFwkqYxHt1To4OvS6
h3nNxT6ZW4/8aZXsFw+zzqiPI3rdQR5ze0h2id+5t6leNA+aVa43KXCFHfm01Tl9TX6rCZmdQC2Q
emuJ9EzmTXZWmIH2Vit7dQn+oL0Xyk1RJ1CK8PSEm3gq7IqsYDm6V2Ov1W/A+NS3bMTqx8xw12tB
FGesu8sQ13ai79mSJRfsBsrYrfUEyLlan/5dB4/q9Py//hOc7q/q4MPD+vAf1zTI7fe18Jcf+lYL
2682iQN0YNbaUAu2aMdvARc2ARfUx9uSnXgL12cd+81qbRmvtlxBdrHMw37U9fJPJiUr0ysDyQxJ
Kb9VCX+RC/xZCLOA5PW3obbL7DYAufFiFIobwvWSlkzwwSkBWE2aV7+dLbr0hoxAyyNFNbGAn6Vt
cBq+4ID4vzzX6Y99M81LbGTcvazqTet8mM3itdMFmtobspqBtVh4K+Gc5O8GSzUYn9h6Up8lGuQ8
SEoxABdNezfoQ3FiKschrWqBt6geyHsli91IQUZOMJW8ukFYodah2f/7ov160Zqb3uCfp7Jci099
//Afbz41NaPzr7SB7Vr/8mNfL9stYoVtBzGsNtocdqFbi/QPQbr1ytJpZraoPC5seBJ/XLgBYAFm
qwGyGXb5m+z8Hy2cixyd3UvAqoANrkXk9e8o0v8yNOa0AiNP/iBKHf6+bRD53ZS1V2NdJat/wspm
PCjGWiosRh5ghp01p+8+mouv98L3UvCtFfzzDmF7yrx823FbSHdsLtrtT/nupQaG5F3XgWd1bEzv
TD3hCY5/l6X48xfhdsQxTlP6koxutmY3rmI5tZzesUME4U7LCUX+9Tv5yYcGuNuB2GEbsORepjQs
k0UFWMkT75jmxSn1Ix53ebkQzvI3O9qXb2fL1XVQA3BQuXhHwUH88JnxlJEZXJZTTgwweLu0BGjU
Fky4fv2Gfv4yrNe3uD7mCS+ugtGVQQvy8iSS0boh/zKJGICOfzNg337J998/nxf9ks5V7bCg4LT8
8b3kwTotStpHp5LqMMkRqJk1uGMJJ9og0s5qu7+R7v31XQHVRfWIJJtTmT3Fjy9oDkHfT551dN0E
PCe7KhZkvb/79Uf3s3fFrY0oANkVO7sXk3pvbCSdlHWcBRxH0+kAJkgbCb+mi9jvi7/7pn79cu7L
vJUSm9K8asYRp56z13M0T2OLPT1bJ3vPOdJd/vrdfYllevGlbRHDRCfwEW7P0B8/wxXZ5tQs9bFU
sv7YwKZ9bCdyICK7wDEZFcJQENUqv7hYXAiVMNT7AKLaMmFkSf10ZRLrzBBb69K7JxNDubHXwJI4
ghaVVbjCT34/VF01hO2QDccJ8tn8UGCp1i77xTR5WViYxt98Yy/vXjhHHHZ0ii7KP25gTvjvz6Ex
YMZC0NYxU4Nz8ALZ4zj17SMaE/GbK6ztlSARcYyzx0FA/+K2Sly/10ta6Dod9Z2G7ziaejV/YlXA
9Gtc27/L5P3ZO+NldLwrm0zp5QVfdsqAwt0fa0Fzx5JVHXx/kcdSZ9T86+vir7cW7wwpPelFJtSZ
l+EFSz7kbjp1R7RsazTUjRaX2FOj336R7QTn4ccTg+fBiy9qKmpX5UlztBaPit4D1C9kZex//SI/
+cyI7cKLBcuDpKSXp5JpCQ1Pd3UkhLqFJN0SX5CmEk+g0/2NVPGnr8QLMCpluee/FBI7OI8tbWmO
5MKIN7kxwoto6nZXysx69+v39JNvB+8bOgTD5ULnwP3xCu8UQktDq47K1OCGMQWAt5ZNf/M4/9nb
YbPNrkH/sgnf/ojvHucwMDsd4vhR1ixSJMs9cOoGj5B6si/+L94OpQmZJ+a2Dn3xdlheKYxz5VEL
hDo00hJxb1fe31xsL8UX3Ku8E5PRDo+MTeb049tx9bWxmdIdGy94cNpSnbce+1dZme5Vbc7q2WiX
9uOv39dPXxL2GgUEaCaWzj++ZKanDovB/FisXbaFWdR7NLnV0e1VfVRqbGFqaFXzN++TUotf++OR
Ti1qIWQnWgOB0Zcj/7svzvOmMbX78sD8OfV3syt1YvEEIL+Bm43ZVMGiKx/ZmLEPbsd7CybzI8Rg
B/yiBcB3RyWrv22hUL9TslhVmLhNf+YuGLgRZuQI8jiC9DDj7wckRNO+J/h09XdZMYCTLvBt91HX
okq8HDLTfusUXj9d5HMzi71R1sVwhagPse7Y6boXl2s/wrVMgPF2GP7n7MHJjVq/MoXNKlVw0diR
25kJA3oj/yycoBvOEsXHvetpj25AXLTtno2wzhy2kEd9pRPaJjb6uW5OurcbOj6MyDMqeWaRPdOF
4BcrUMFVMu+MoFjEaS6BqDTMp+5dS4EYrYzZPIEzTD53JKLah6UY1V3JrmGEI1Wg/Xe7PP2E0Klm
yjfpbA4d4RX7NN0E4CIjXsBv2LyGppfMyNbqZXLjtCKM5Bi0HfO6FrBQH6Xgc/lCvMKHydgBQj92
+awkmAPfcZiuegq8IAxFE46qQ8ZK4q323axnbAuKAaBiNqjibc9xVkaJNSbXHdQpPUpF0u4ZdRdd
pNWL8WynM8OQcnDnez012nWHJnE5H8oRBXEN5PVZUy1b76Qa8jycsirBnwmA+PWoDIiYSjZQTpOu
Ht1jqthCxE0wwiaoNQfmz1rW6mqy3emeULjxES7VCnrFTiE2dms/3+TKa66yNpEZks6FKeCxWzTF
Ct2URjaHnXD8N8DVRX5UAxNOvBeNdQ4zE0xFZhjNofeX0ohW7DiHvu1uXAgKRJcpnnltN0KiR7Dr
yhC2yQTmYMGFgppQXaHUwVtmjbV1NvpFcascf/0IZsY495cl/UDVvxQ7W8uLYUeFDzi5n+rqBrsH
slKHid1dpfxmipE7IfqY1Egn03q9RpxMzh6PC3IcHhVD2zleMqMU8Cdd8UAKgPM8jEIZrJdTBXOY
oITqdV4V3OIkpQxQEeVSfmb8yrE2kPrsxflYZQ/rkjbGaW6dRLxvtYFPewVc5SO2xcUW22WfXzuy
ssZIo5ccadwsskkmjpQBIrEkGcGHbQSIxtHX8xQiEEjPCuZim9bdEk8J8cIxIgLtQD2UavE0Q5Ky
vCo14mTyXFQQSwdNIu1Hte59LWk/ZnMguJH0SR0yzrRhl4HEK0O/FLpxuSaGpseZ7/YfIIY2sG2W
BmGAUqV/W3YV1K06U6u9D+x1ynbuXAS3atKXNragmkJchaHcIi1JC7AiVlm9b8F6VDArDOQBABTs
hV1dVj0VixLXpVidYackNzqoJ68qY4j19udSNTXR0kRH8r8VULSQvNwOujnfRRq6DO+yaLYKjhLh
1MmTO4jUjfBvCfQiY1OW+9Yd2LwD5s+3AOkMwokNn+Up961xIdvAA87UK1MJALNp34Zd5pTydplb
G3JPi6TDYfMxw4Z7g2LZm0KF0RjkE4bz7Nw1h/HrE/jfO/P/xDNDLhwhT/h1XZT3WBq+e7T+ZYf+
vx/VJ/H9/OWnP/91HrMVxd9W6N4WUo+MjwmMiYhx8xF+Gxsys0Glujmm6BSgAmxSzG8b9OAVUjTC
Ow36SRdzp2f+zvjlRejzlnNmI/aGr8aGn2nPS3H7kjqJ1Nrxo6qX1mVbWrrkjAx9qqMdXAqU+5Hd
AIM/ZQPw5d5S/ZnVGXYpooLr278aIOmUoLv7uWz7j7A7+yZBXFX0XtyXns6QG1yQ7T19+XR/68L7
ZSbz9pv+p1E+qbq/Zh//Ypz3UKffX0aQEr79zNdrxwte2VwLTC+2KEFEptS8X68lz3+1he3qmy+A
iosr949riTkzDHiGbBTkQHaRXPxxLfFPqFQ3SOg2hEaBHPzetbQVjH9WdoAyMd76GIC2Uv27ik4m
qV25o0gOhrnczWIy4jkdu8PYJ8ahSDPSJEjt3W1uiTNB3kPY6mi8m1ofoykV/YF3M0UtMTBvSqhQ
cadyDB5VA5LFqj+KimJltvX1rPPb6qFPk/kkiE/YG84KzhBlctj7g3tcbAStK+IOLBpQEjHTOe/d
Rjx1pdfvS7R2b8timsuwCMYHgRH73NKbKlJLIvbUPaRsQNeRj0pCHyUBQGfAAPqq7tAz9xM4PKTi
2A7c2d4B0+33fNM8M0hApFLUG2otEKioChffvQwKe2A73Li3PFcmeGZOS8gCcnMyBJv4SyIdZnOY
eEFVRW69LicEYmYIwu6DlgfjNSCcBEZhp25FsJCcIDL1ybOCaU8kQRrB7ZQRbFI3MgerItAIl2XQ
1E7klu1nWOZEE85dG9Iy8ee4E5EyDRvE2S6J3KFmmhyj2WdOLm7SLSnPS3wWv4Ynpsjs06vSdggi
smqiNqeAN9HRDUyppPMx8Q4HpFM9l4x7PpZ56l35daIObgNszjHVHGtjv7ypxSD3BJRpe9+fhzMV
iGPtmnf+UmQ7Y8hU5NiEZ7Sj3lJT2+Ve2XZzVq8u2WxFX7BqXlb/QC1yQwbIwV8U0Q9NUR8oEs7R
oM2R0yO+KXENHMt0eVPxeR9YbUCfSvWb1V92pJ8lJ1CmPTpNaF3KJ8wgbUvKuRnMZO0v6bGrzEu0
MlNYCdm/AchdXLo9aiBtIP0mGMvg42CNVtS0E4tgaNShTWN2nBO9vSX0r72e52qOs3TyXncFyJOw
pLwNjRVgIZBAGecA2G+niarPW+VAKedWx6Ayyw+/fwL+92jIN03Ff/8FMMioxn/1jH2f/kWntv3A
t92c84rzjYfoZmDTmUX/+ZANXsFd4IkJ/htx+uZO/vaMZWnHUcXoADIBtTGSxj/ORRRs7D2gCeCE
YABuM2b/nYMRh8kPByMPcFR0NNoOfwePfAqKFwdkSUnMBu+KyMe1hnA1EsakK4QV6IsW7Vyl/XXn
IvUGkFUmQHZbxzxHgBaQ2lI22b0mvX4B6ivhVvWGK8SBNrJ0IOEaHAmaF6ALKnOUaeh20pX5p8OT
GC3GKu90dLXqhC9VeaGf4pWlohXJzTyidtuZnU+uiqFn1QNs3g0Fj+SsewNdoMuSg5Xpo5RActc5
uQxWWh04tJ6sB2MPJKUm9Aa9TG/T3rStaURNOXbqWlJzlq9TZ7CiDtUt1CpHKv5U2YqK0KgpF9dA
vlwO/Z441WiW80yXPqA1RcNPv3FIxcg0Qp8rvQpFZVR3klUmevK51icihwh9iDJwB5/1ybTvOld0
xLdVyERTkxSzcBZpraJxmKh7zbX03UgnFw18Io0lwukePlAYuF4KMkGHu7sDmaUfAwWg6JC4efGU
e0uvxahD0CqA8y2NPcJ266OVm917DNtplPkpWi5/TQjvbFKcA4wY2vxQ0jy0UecPbfAasJBnHvrS
N8Q9avHiyUkgPDNK6Nbhg5BSBvemrrX3OWaNIs5TC1atyubyVCnDlrtlrJwPtRjXB28RXCdaVisy
5SpG3ZFuo+Zhi1ASGwC+ETW0OeaxR07aNgW3ijc9owSecU1fkNuDSQ7FDdAekv/WYHgn7cCBbsZV
n8WFtgx4kW21vvHASNtxR7hmcbSsxV7IFjM41OqMgBlkFwMZCF7q03y7noXwj6ge1ENcXca0L0jU
4+ysCa6JSSWwErbF9hqEFjNAALDI6fSYDPvAJ/akkcHOqC0S33I1ZJ8MIsWgT8G9bXEyGBygEp02
KUQSzlsYpE4hw0FK/21POhEGz0ALgFAz9Yf+SiTFI5g/42Ihy606lIsmnv0ByX44B3UmdjMjhRtR
eeaVHL0E4YtVVD3010JwB2x5dIm1+QPKokvuVZEG9L5VR2gZQnl3nU6g3bg6woznFnamifEzY44g
KM41JiyEMExogGgdAW1mXG5j5BuzeldaqwXVbSXj8lwbOQ6ijM36Xc+26zxoKqM96Dhh0n1tsB3f
eZU2j1Ht2b2+l0KJM7Pyl2fl5hAImAk55i1Y2dwgoKbNEC5hqXdOqxrUwWpzphlj5t1kq5BjtCIz
u0RyOwOjdssxQMGkDcXr0dMmsVOTthzZSabwnpFY5/TvQGsX4RZ7mv/8aOO9kwciJ9YbKRF8hao1
g896mxbQ+7pVnRM10w1xzy7jmthHea/PJE6EehdMatebSLakXnjwJE2vsknK6nbT0DV9ZADmhOCr
Z8DDa7auV0xNMdhZLqlGO+J523vHSQmMGbrZus9qN//QVWRnI3JayCApYNXiGgBLeCFdk+vOIeYt
LpfWISU0cIr3iN7t5G3e5uSCMK0qkXyirTmsist3D021t6OSmAcVGSCYi4MxjupzC7NzGd44kzcR
0eRZRWOTmUCk7JWeeZBgp7aQD8lUNu9AL7o1VN9sRf+6ZsyE/HGqznP0a8jms4Ejz6o79S4dkVsh
cNfRCzpBbdmRkzBLiRLHz9ET1YIOvbazfLiE8eWCZhFo20jCSgbkf4ZvDLEmhyo/khjO7yHtq58/
Lj2Q+nCY/YWj3iZj5THASTDu3TFbnjrO+TuLVg79cmVcuXVGQshQ6uUuwJYzXFBp2jXdm9Wnx0Zr
EpL5ShE8OYxinLjx1kKeoY5qtrnAUNZc/nmNnhTBE4DozlmPRgBzc+ckLR8Hao8+pSibXXeXF9P6
cfQqbgmPiJSVqh2mUGy66yDDIDC9abcoS0v3yF6zNEYXjapTomZco9rQxtfrVOCDGBpd3rYB2U/s
3Qf/DFyFMYSISbERIG7BlPP/q0T6V2slzY3s9c+7SGIjxKP4UdK//cS3+YPzisgnDzjUZtYjBIKt
wNce0jBeQYyA0kRnCdRA3xxv32olzUD14VLBsKCgkmL3RgXzh6Tf59+Y6DP5xcVLnfX/IAjxMb9t
/2ELgqIKpdXLSJGWBb6hzJFx2dwbl8Myfhwgp8Ht9s39d5/Kxde+9Hs9iGtuu/E/+1Vei2UlJR6o
LBbZtM18SN/3rQOWKtWnXO1AD33C+7iRpc5L56BZcYDVyeKETNhALdmT+1afS5ClhCpfe1VSP7Sj
Vb/lmt7Oa9BkfuUUxxlJOuHZZPuVmfkp0KCHtu3yQTSBdTZMg3YhJpOZHjqIi6JM7HtLpf514zdv
M0MLQmdxgt3gsKDtyRKUdWo9sRw0Ij9J74giJM7PbVF0uXZVAN9Get2x5gciTeqDO78bqvGCGLvx
UwKQhAbI8R59JxsOIqAfFYM2hPZCnOisLIIbupkHm1eRmTX19i6pp/pZgScNGTtwCs99azE4Fd11
3zHpx3BjQ2tFE+mB0K/G9BPg2XWJrSUV+8yk1CSAZtQB/5LeoPXjdUV2cmHwjEux/l7DqLYywz8S
UUjCMJESjl12Zzqi8RWh2oKJU555i6/JO2UyUg4zCa8K6ja0tnd9YAUXc2FMT2QVMtHUJoTAUanX
1sNAe7rsUn2yT7QFxHbacOGwiQ2jdh+wg7lcq6R5npgBXBnQVvyoTTZD3GwMPHhzqZyP49q5wals
K9IHONf4zA3ZBOkZoXveHaNcyu9lzFfIx1JfziatJ4LA6N3kiFNzgL0vUbVLmLzumb0OSJiNTs+h
WWT92uKZGxkNsKcQH8xmyMczHsrk56blzOWGA9cLzpqWOU8Ix4W0BJzDk7NjVWpTX/HCDAp6h1N0
BDHdMKBIszPWgdoaEb9JAmGx9vUtYahq3PMexptcdyQh54FCBM943P1MUmlDtmY5l7zaSHhqhGgY
U0BC1Ddka/IuaGz1wbRDQssy0vAKz/oARjxrosAQoAUmqrNPc7IF2BKEbj77LVlfVCND8IEpv8aj
AYBvHVp5FmjRHPjaHDZZH5ytUiRYuzwbAps1ww/gSbxduY1lNk85mZTvbD3p+jgf/KXbe9KrNpF3
A/7SAl/9DKYeUvjsJUWz02qvc2NZEJoQ02d0837uA3I5Lyn0wFJ+5FBS7fCp6H07i/Uxk/d2qX1J
ENeWM6LOCxzhbhZ0gDVdMgszrTS6HUlfZIV3juqbozeO1YObwxxVfdYTE2EBdt8rg5B6PKuW3u1I
CkgDKpFC36orATm7T7wUBH5ORgYmGPvUAvvmwy23uDndyzete7moxz7Tsi0IoDDLfc5DmXTqyec0
4fKp7otV14CysVyLJUaqd6tB/jC3qFXiacmX1TyAI2DrQC8lL6tZuF4ohEsK7lj2lAWKPfFtTmL2
+6GuTe80NsXobLhxDFCDp6kZsIGzDV7I0wqbRR8+1a7RilAJMe3qmtLtOFaz2xFeYm8uSn028wsd
++uzZw3MebJmLsDYN3CLwkzTtIvU6MQd2PApvbPywHpeDGd6MkoCyPskq6y4kfaa4xudCRpsiUQl
WGUm25sVmJXRZhC8UK5mle865Q4XSSvpUId2yjoQD5VYjw086iusXT7BsiRgMAoKiKsqyHQUuxxj
Y3u2Ely4LYzyudj1IymMOyjIzQQ0FERGGMAP8cK5TlwmcpaYMhSqom92EJgzinDifMyzoFnxMHWW
wUUxZwJ/RDA6TRcb5E/cTRtChglfMJPLbW8yLeDi3EhMLNI3qlPCoO6RCoYUI8uFUHK9025Mqiyc
tnRgIYLgzA/dJZhfFwKfF42hJe980RGwbFBC+eFCw1hEeIBTrMJVNfgfGJyrKkJ84lKSNpwDGX8s
tEa9nG/rnrSkKNUNNZ6XgVOlHxvm9OMnvzfq6jMgx3V5bBIzr1CudR2zw9IwZH8V5IvtX4Kd0VYH
JVhdKhVmUBicHaErurwONJmKt2hzja3l9hK6rLoazHwMnQR+fBsxzvIgc3UDcP4DSqFcvuNzNkhp
8LUG8rjuoo0PLX5/csyEVkyv04y8ICJjiGqYPcIUoI9+zrUCBf+IAKCYwmGcNb9hBukob990lkaE
ba7qWpCxCUeH5N5RSziRdK8b3stAV4MgqkKv/FtPMTPhcE7z7qrtbHo4cgPN9Vgrp7EPyYDbbSet
buYoGRP8F3ZXVOIsFeTjHp3StIHGjuyKSR82G56hPGinO8wamKJ08PDWIcFWxW47EeyaVefpcLGa
HOgJbh3Z2VfFwN2BTAwBH74brGE0y3hv8mdL4rf5oBAO6pC7Aicpcdz2Xf60zqM53mBpnc1zVXlL
de44rdHFC002RvWFFOTsTTvwhR4ouavkvV6Y6xzjvpyzg5k7TcVfP/QrYaGVfCelopvMWG1m55y/
Un4aV73K47lIK+eSXHLrzZJxvr6WayfneCgyy+QTIvfqqgjg5J9lWeI+tYadKuD++Dh2gprfi0fC
qaaLSVnmo8PAaPrco23JHtgSVdO5PZVd+oYIb8884SGvaGMaPRiJc+EY1ekOoca7By6VJZ93bW/3
ihmUna72mb6q58WpbPqGzW+Yw6ZwNY1ygSqlMuNetQHShWB1jhMhXFOUV5CPMRYSu27SwoTJklNx
JE56dOzlJjfd+l4WHcZ60gXanVhLsUsTAhaoGZbPTkPLo0aOLTzw2rCZtVbuZF/hkl7qd31RZXuT
CAdSmWeHM1dr7d2Mq+vEWoWYTd1SYZ10TuyNqj2RjLPe1kWekYmJ5p9ej/ETu9KC+JpRkKhpO9p5
bTBp7knKCF12BzHK37e+TzIOu98jFh75xjAYfM+D99yqYj5m48isS+ckKVIUDyRU4/kcl2e4nOMB
7LMZTjDjmGlsoVz5Ul+w9ZfoKTLj2Lt2fod7JrlfGFkUxBvQO8azT1YisGgTSmACdqAOTTxCONUd
Gab4XPawk2jmU3Nne+6ocFdNJhd0q1tb45/CU7aDEmrBqj3hz37kMoHTQHQfSgQ0J3lvT+e9Nclo
MTWCLxa/xFJuTeuFakoGTcptzzq3cw6GM2pPqW2/8ck4iDutqLARWdq7xDWzqO264iz3VH8Nc4Qc
IuFNGpIP1DsHf8g+T7WNk9/CtxPqtZ3HaSCct4Q7a5i3ytuCoGvWJxragkHqV22izbFn296p61N2
OVldXbfJos4TJKbn45j3p7okzXqt8Jzl8EX3wFIlxynl09gk7ZkCHMyTze6hcZW6eGOM5vUyBunO
aODy4VNyokRr6103wKkrljq94+btY7AO470OED0S2mKe0423n+tGJZeJgnXRWrYZooq/yIL6vdnW
iIxwSh3LMflsK6c6yoBFPpVxzG8WBM3grDh4Qle3ZbKs3T4L7I8OJW44T+5yInM4pX7Xy1HGBDlU
Tgyqxn2YgsS7IHnLO3nB4Jy7PDgPrSFvmUtW92omz1kWbCYIQC22lIXmuQvMGV7A2Jwx7yxPdVZe
Bx2jwkzyh8cjlk2kCLLe5RYYDvxwNpkIpukSk92R3mO3WfMJt5Gbg/dw+8/mYIpTY5tJbE5OE8R+
KrH6DcWWC4anKd7S56cYuXhRcNvl46e18gGj1IO262bKU+zid2zePHqc0om1onBOzhgQMQUbQt+Z
o5o+5102f0PP/NZC+L+3DvmX6/XdX25FdoN84BT6QXxgbj/ybS9ivtoY0CgFHGasODnY2H5t9nH2
swKkm8e0tHH4NuL7P5p90yGnYMNyAev3uBa+2xhrpvfKQnOJH2Dje9JB/5Zr6Svi6s8WnJxUoPzI
ePkbjM0K9RLlY6WzZbZYiRAMpYeubW9Aucyk1s21pg69s64hsQkkWsATCqcpr9+1Qy1ey7wr7kqS
jD4upq+eNJCbRcidwCzcLzrz1JA1gAUKymgjhgjTuhbJPPvguyJuZ/G4kQ32Tm6fwdUVTMD8HS0v
dYRzw2s5B0aWJ1P1+8lNphjq1evcnO6mvruYUgu9jp9lWFFN1idzdWORXRlZS2/fEt7e7TI6wJKi
Zqz0XUIpPoHJ8MkKziszeYYmRki7sMeyuV4yIn+jzKBawEBcMgWomC445Qr0TnNS/MhS794SalNF
W6TzheZUc8Gpv1TmwQfSwSk9O116azLWnG54CsoyEh3JJbtRZsb8bHdbLro2zGiIeoG2E/RzwLx9
XhKDvO4WSRCYkhEGa5PhQh/dROO9lsSjfZhsC7AIRYB7EIXJyrxtU73esQI2BdvUCVaj7UiiiLZH
GFwFFvA8AjkxLEYIu1ZL0hsSfLrprbXU08FM0KcBtPHTcxsMz62ZzMyoA7c6l6Vx4LUvOWjW0APV
GqZKt0Kpa8PRJMnuDZcOXll4IopJL91KH5w0ndF9aA5Y5X0RgW0HQyDgN2RHWyibQJptMdJ59mt2
HDuAyCEt+euxL25YhqTMe3uq4LHdi3ldLwndJvFSEx8ABWfnDLPzQy+onShO6BdxZ8JOiDqV9cYH
v9eC6n2mI9Tv6ckJLOBREfCgxVqL8/OrRPa3TrNfnlPfq1v+65+ee/8DRTBQwb6b0f1FR3XdTGP2
H9fT88MPAblffuqPRS+irCDAzIXsnz0vI7tvairrlb3h18Bj+lvKyLbO/XagEa6CrtpC4wLNcKOG
faeAeQUhH4k6K1p8k2iSf2vR+6OgGjEVRhWDsgQFMrvlr4fddzqYNKMu8vryHo2wfuMUxK8TfFWe
NeyIYtNOXBgPc2d/vVr+KefW+2IY+fMM3V6W6eV2XIM+wsP3EkHsBHAiFH0j4qs6302Fny4HmB3J
nd0KwjdzfWaNi4q1vAxmj5VRlU3eDXzV8dFyV07ZorF4TDOqQujhbkun9ssCinRallGmOyzPRPgJ
3KLJoO+tHLNylMN5ACgwjUu6h1dhtodh23Ol28Yr+bL80tS2CCu+LMWI02Jd8mVVBqnDGQ6at63Q
km2bVn9ZrOHbgjMovizcqp6/ZYoapNNs5NzZ2bgHQh+Se1j7296O6Klti+fxabPT6xhF0u3TU3ri
tPIVD+XJp65077KgmERIxFKiM2RaMpzqceubU/AE6zaBa7JSxF2aotEfpTTy+yYTbX1YsrZ3rnyB
3NeWvkxv+SfM/VTFwart+06QBwkDdgGzYuTONaOr5VbzSypgaBWQyui5IccQcNm7pJRNs0eqTEqa
RHqosn65akkK9jGoD/6OzYk+kHw26ceOi2qIvWBN0jCVoHAPeGrJfhdNpZ0LUE09PKbFasOyZnEW
60PjvmtkL5FBrX1rHJdUywIiv7TJCo0ZNe6u8uqEsYhjFpMeDcNky8sWeXB2k3nVo9lLYMyBdHxJ
ei79t6xW9yPGPjqOPE8Z5qVMJbLQc6ZsjOC2kWtmrKM/hOyNywIcw0rwcEEuJIdxWxV3yHHn+9Eb
qzWclKH8WA+Soo6hxdjtTteAQIXE+TEfGpd8Ex0LRimvdWJj924n2/cEi7r3CbnOPKBcPjcewc1o
Me0dCSlrkjJDxRpg1DqyHlxPQWqnr1db/R/uzmy3biTr0q/SL8AC5wFoNNCHZ9A8T/YNIVk2x+AQ
JINkPH1/dGbhl+QsGf6vujsvCllIWxTPISN27L3Wt7h2FhTfx2kS38VYguKIqixhRt972ffeXOj2
poQVxkFa19sOVkUV66a1jxgFph28FxLY6Fm4eKY9KZBlE8k5nZHVOyz02LyMDNvQn62Nkyf5K42Q
2Y47J5FPo848B+vg1L6mfSrl1jfzFkL80t27LQ2ZvdIYUGmle964McU0BccTHL8D+cbREDMpSw5B
0vG86LBImEIvrZnuqhLExRYNm0cfp+1fSZjIb6Y04ThmzkJe5PgvH1xTUWNoNvszQxbr4Lks5U3D
QZ42azkNJwwyU3FQQ1vui8zsJ2RMc3CwSA7kwmLWZ5EoNTu1rtFEVQ77cRwGPaLtSHM9NFnORMbh
6ujZCDun4Cjpk5aozKYejAlVB1NDZy7HvTY92kdtM8o73ETtdVHCw92AHNfn3SzUytHxvjZppB8d
iGY0wOxivAI7mt8yTKwvtGDGv13kFP1Quonorcxz4JCGxhB9jfTsnlymqORCV35wYdFQvVuWmZfY
V0N041b+8sBIsnp2VZSVuyQZrCSuGoNI0lBRFcIcqZarBrDCEoeR0Q8UJXOJ0UBbhb8J5x6nJB54
dOammdGFiyyVQdMpvNLc06btAOlxegH5UiUewW27zrTz9gcYqukWuWsgv+cODGoO3no4j/wFnoQT
Nsx1HE/UDbm1das4paXAPCRpdQDpIBWam9DuBVjUzK3zvWa4YrWb1pMeGoqaWz1Hz+15rwIbn3fS
g8Xp863XTg6BUFpz8t2Z6bzGKtuS5qiMzTlFM48OBUlBHHrI22Y8/73xwJfMgAGDQ+giz3Eyf0fL
Ceoc7xMR21PhWWVwFMCU64e90QZ8Lnum0KH/4o+Gzg4+bWbcIoyAy2lF9oQ1SxHp1oa31RmCtuK8
kTqvt72cBh3bDdMUIDB25lbx6MgxY8bULbXNj3acwb4o3RAm3LwonwjYVojQorcC6bnkDG5nCXge
SIfxFAXlAlRmQLBPoGrjuyfrFsXIuFxz1rCejGsCdCgi1jiUgYUpz4KB8MvzpQd6igKz6Hv/DhcF
6lS0ltLCB5CNdXBoaUIGdbxUtlB3iSoz+4s0WzHvpKTtv7WGTiaPVj71Pxacsw8TZyHaQAYJ7Mju
W3w25koxDCpzxG4CQudAAqbLXudl5hOrXfKDCXh2NhSm+FGUSXhcDEM3bFPDcOs1Vgd5QtF4AZyg
NhnPw6Wk75FJTve7lNP5DeKl7BH6CcMhMxueRzH4yDeDsntxYZoJ6lDQdzHoTXA0BHBZVN/FRECq
37CPo/NksL/pZGves3hIqDFMsC5YsYj44OElVmwxsv4YRVAx7diEkLgq1dGcR6LmnNZWxqAFuUXI
2C6og+duTgoL8lJLL1rMjqX33tTob33C3r/p3RGIbV4K85UcMnk3wsEqYoeNDqNDVQY36dxU485n
cFvR0EPaGuuoMr9Jx6W2j9oqvY1kbr/MdOEpRfyJGx2XdkYB3BlKsukSVZLtWyBAKFlrcts3Iivm
a28KwwddEmC1MzuC2bdtXqtgR7GwyMMMnBMwUd8JxFVFitqyqnv1ZcKEgp2jWOjJV71rsdB1nUji
wcqCe0BLpdpHxOm0u3VGOWyjnNbERjUB9os0bApmshMWJydK7VeGaOCeCvwiz6nP+4Neqib1dk5L
rLMmI7tiG0VFY5OOSe9l7zZFcAGkqC63pq3XKO6wnGmJGg6+KpbgHMSV05inUTZDehplTg3Cgqxo
oER5659zCK3YhVriizY4JwU7V6h96jVjvbb0zdY/LpRrEKsL2DH29GLnWy05zTJ8cBluubNouqMw
zZpoY0clK7ovlwqNUGlniKwqfyY6eWKicQBRUGDFIjP+Gsx4QNhb3xOd2k/NqnCm8TYeFg2GNR4c
ZrwIzAL/hHiDjvasR2tO2UnEgCQZfdalkBVXTr7K46xIYF/xh0lzH5hcb5Ilgc7kGxlPqvKCxDtK
SZ/rYbfOxSOUyJzFF44xEyth9a/jYATWfra0qmmXZwuHYAJ8GkxDs3tVWCq8Vmo2jixtIhyJZo/1
A2+aSdvP8C56J6u/RiKbzt0BsUCMGU4j+Q7mr0jiM3vvzgoiEmdv4yRUKrg0Zx9Ntrek+XfSDuDV
ac8Y9nSvjUfunJFbyBT6zjDMdYqxBN5AjHYGxAT/k/vcBE3NFhU537EOt7ydbgKBuUC6x2qXifRy
rgvjK+JK+W2RBXZ1pGC0bjsmO08z1cJVgu/sHLhg+ci3NR7Tp6Z1GIQdc1BaLzQdcw191jZy+44k
ZcshDHsOmCVUM3qtBmzuIen60duOHlDWWDVh8WUaK2REpMFa80FNYZrw/hsYhogbIcSd2O1SxE1X
e2JrGkNwWxGjlh6azF9lQv3MxH0o5+oxpFRhmFiyxKBNLRipraU+KxhKBFYAk4EvYK25SOKU7oa9
CVAkeMyEOpoKOdSpM7jS+sarINXGieUqsXF0RI5u1OTlVR72xg/PTo0TrSgY6fVawVPNA3/VV4V7
HQ1DeKwCwRwzLErXirMs9SseBbTZxx08NG/1PTkhOk5N7LXrJBn2zSH6XovU+SpYa1TcZ4Zv7Okw
syh4lODEvhuLW++jEgjUMWe28qyY53XrodFf70Wz0vUiXAlEoJcsDpsBoSlzR8Mi+5m/ShXa0VFm
FCx8ppR5BZ8QhHZNZ2Lw1j/ejW0eRxR0w2G0xvGq7gyR76hkeAahocvL3gc0G7d+7uwLXbM0BbVX
XwaTFT2JdlBAnnPtIHBd6u64AV7l7ou095t9Jyzjex0kqYjDPB3FWZGUfbbtuZ7elGFVYJUd/cy/
DU3IPruQMnGmIS30JSA2AXknzynyGJ0i/mOy33tnuQ+6B7Z8Fx5PsuiuqnQxZFw5KWLPvvRLyIA2
id18Y170aiVV/iR4Ce4B+0VAqJceBW0b0P6K6fGIF9hX85ccpSVif6txXkJNMgdODXvot7zf5tc6
i6hbW4ymG1YA917aVoI6zkiaK0hbir5c0/D7lHgsX0rX5Jew0Z/dWE1JOxBWXXhXdVYQwEKsgoPb
K49AHT0ZPBatqShBLGRm297W0j8KvFqSM06wZxQz6+TcM3SGPkupkcUODOVEtDTL6uoNBQfKIHZ0
jmzDYbIljE4h9XWykYxNio77Zup8BD/zukzl9c/JLCyN9ITFns83ihZbbNmMI8EMOjWeRhEu14BE
q2rHG1WqHXpTiw95agOgaaPBgIYSsVj2BdENeVwLp0VfxHwHHJJnNwfHUuyIc2DNARmfOTIkbSpw
S2Spz089R5G/4wH/qLn0H1tG7xpLn7ag/i9sLqEa+6y5tMnl/7h7Buz91mH18+/83Vpy/2XiBliD
SAJAKm88BI7zlxsP2hFCgL+66H+3lmx7NR6YyBIwGTAff5PbayOngxhAax0QKGWqHfyJh+BDdAXu
BEA8a+RgZNKvos2z9p7e9JbckDTMEIXrpoogXr8k/BnO7bqM5I+kdbKuZ0r20yFkAZ+1cLKm7sxo
XqvC96O4Nxgc7wtaK97Nzw/xj56n/9eeFLp0nz0pX76L7+8bkOuf/+sp8aDAOc4anvzXo4Bl7u8G
pGv9K7R+sjWwoZi0q/g7/25A8of+VkvSi8QNwoMWoaUMMIP8yUPxc7LzRsEYrCnCNlZV2pcAuRig
fFAwsn/QK/IQbTQQEowDu7Nsr3QJs3Lbpsw7KX7BqxsFkrPeyM9sLxXewQvYJAIN8v3YD4hN2oSu
bXQHG1XzCJtVDyy0NqlhW+o+ho62IuO8y9LlsYQP+SVsSrItDBRaj/BECm9D/6XmMFt0jRFMaIOb
Ifw6KKdhdpOgzVJFLIm469JtVC4LPwRFjrq3/LSBSlB1mdMSLCML4wdCL1eQGK8yOqt0PbKcLPXS
KGzrZKEQ6nPIzqv9Y3LapjwLk2J09l1fc/4yR2M6r6a8zpC8mfa0DzDciA3curC/8szcd48J71n1
b4uW3nLSAhxtnkP44jkWdd/BL1YHeYhHLTCYGcig9Ox4KRtEnIdiElNylo3DkCCfM3O5bL1p9J6T
hlP7XcIUe2bML+lzUh55uVFnp4UsGvFQrwFkX5e5n+W9LKfZils5C9bzqU4EEQ5ZybgqiprMEXEA
MmK50BVdIZw2CWMtgWH9OJnhW5/PeYNuYUWcOIWkyWCgk9iDJMH6h46xTqw0TkPdChchP+GF2yRt
RbpHs9/ZtO2aKeTJqDZFK1NxGy0WXky+mCBoNFoym+ZCq36YubEwMIn0gqtma9Vtlt0bUyL87qCL
bEB7kDqU9Yoifpid4azqEAyi+Ks77C2MiNR8BA62Zj5Eho0rjgrIQ/mPbnQN+5ZmXc15I+CESrFa
3uOkG545TxQxmAaTVLZ6YL838cicdtXYFhRBlRTnQYa1YFNAw36KXF86RzST0CEg2IcnCLljSeJG
08jRY0QkEvP57eBG3TXN6IKpVLbqlfrJt64dtvljzk/TrgvFeG+3U/Q0mKJ9KfwCakcbPJppAaTA
Lx33unGk+GaHadhRXY64SG1zlE8AAnJ5ORdu9YRz1bztUoCJqGCiLzq10/M0tYOaZo3lARbxKPk2
zVhj6jBunVZREXVNdbrkFUdeVALD18mb2+sKYO5X25UFQWeZu5ptxjzdWpV29uEUWpvBmEgsmOz8
tKxNY9+jpHDqtj5OshnZSd/ltLHQdvA2/9Au3W/EMB5Vl3mnqqHfhdifzvyh4Ee4trxJw/pG9SiH
7cqdfzRtIU+XpbF3KPzcmJcD4kRBh+O2F31DK3D2CngEdscZNymZhXGsLk3/NGgQ3sXlkBQl+sk8
iE7znDAhIGPTEO5JK+rLC4J+ZpQEPraLJ56DYnqloxJFseinxLzAOkn6hfCIY/ySFhx+kILNARyL
puLErTKd0DHWlTAu9Jz0q9ZV5sElA7vARzqAmg8cbpmhDPQ5OxiJ394oX0VXMwPSl9AqqfoIlgxI
AJoRc/CT8uY+MkLpHwrbUPwSclA8TJGo6500lYUeoQSChQrJLeyrniiyIW7gIvWxmZr202TRmNgx
Uurkxp5ad2XHFHhUM7fJ62cCV0t5UrpTUxwZ2MWsHa1KXMlCZylBp3M0ZerR8btwPqSlauzYGdMi
OyP1oTHjZJY9XGgCi/3qO4469Jduy/B7PziNBGGsGeTqW+j6zK2jDhnhqawHNOdbhiwoQBylaJm+
2eH+QQy/bhTvZkjUMPD91lwslPfsTO/Li8yebWQbNB5kMRgZxqTChO7ZyuHbf+M6zNvWJhPa1ogp
3dsyxpusWQeOShClWN1Lm03LiyWz35G7fhnEcTeei7VzJeNBWftQLOkUfrA/yWTlDTtHjoDrGzVV
fcNZbN50bdmfLwkvxee39iHAhzkcV/Vdigu2d8u219Lg7b1VUx2FfEOcY0Rtx4OxzmuEmQ6IsjRz
ObeglWo6tOeaLup2ZtOSW4gGPHj4/Pd4D8b669cIbAs4BBaKlRTw/teIqiYonN5LoN6lj6FZpGds
tekmCqE1f36lXx+aVQfCHUOxsNYI1PdXClk388bSBs2tOrrzILDsNeG5v6HY/Xo/NtdYsVhAQim7
PjyaSCAKTkRwJfw1MrWnm4D/uk7OlmFu//gtoPJHE+PyyXkWNoz3N6QXr0gxfyUbEPfNabhYr9lk
p/vPP7V/uB+YIlhlVgGbi+3k/UUqNDFDFhbRpgPJy6nT5VQ8JOFwZZOl9DtU6D98Rf5qOObNxp/L
SeT9xYo+81WK7ob+QvdkmIqknLTMf/Mc/NMdUYda7voMAEz5cEeth7A3d3EgaAfk9cYcx6E8LdEp
U1c1ePy2n3+A/3RPgFNQHzHsB5tHof32PfMX3Ei8hDQZ/X7c2xLTY4LJYPf5VdZf+u2KSPiV5UHG
XVdELuKu5qE3By4U39Hk1uSXZx55vT1BSaf+yMstDTUy0jdf//hyHAt8TOcrFQ2Nw4fLDUjX256+
Y1UgSZk71zk1qsg+lWPUXJAP4f6GBvjrEmlCkEUNgct9Pct8+BBTPRVmR2Nzg6UP2PyQPtu22TJh
sy4WXyIwVeI3V/z1KeGKayAMlkDT+SVHFVOtk6uaK3aw5vfAzuYNWwQWJBMe2Ocf5j/e3LpoYCTj
WL66395+d57LIKAqAENQfc/7spymPYqR8S5Ak7lPrSK/D/qJUePnV/2nG+Th5y2w1tSbn1HRb54Y
6Ve4fzGYbqB8qQNhiP3Obstu37dVf/j8Ur++ArQcWN35XxOBn/fx4URMkVD0Qp5Q6XiaG2vKVder
o8+v8vEVWDc0hwRlH6I4aT0fi4KagX85Y3bDnqSyFwgdxiHCtr0bUJtcCs9I9v+N62EuNN2Q94AF
+P3XViQpUJIChG0UFMsWBUV5GHN3eVIsK+PGDZhtf37BX58TagMHixV4VJdlcv1G33xj+agNtYKc
MX6R2WbXPqU3moLyDlzAdCIj0HHxgkLhdxm7/3hdVhVQx5RdzqqKenvdYVaWJOeCLWAS7l3VQmar
q4iEIukN3zCNqVsMF/I3j+evz4zth54L5YcNDrjUh7rAzaMloP0ZYR2U9OUxDjsv9tTV288/01/f
AtvHHIVln72A1fPDvQFmUYAwcGTQ9HWOGbC8sgY1hyKak9/c0D9eia/EDFB22USWvv8UFXPgBQtn
hEnB6r9wnMZwjRMPwrOyxvI3F1t/7bfbAWxOILA8JLwIVDxrr/HtVzb7qRwtv+diSXUgC86PSS/8
NqUOEACn/SNy9FrCubhVqRJcdGweTZ73FysCyHWarBh6K4r51pw0W5gev82fXX/M+3taLxN53FGE
m3KFvL+9J/Km5iqrUQcsiUbAOa4Ybuay9rhs4RnSS1dLyGdaqCB7Is9V6m1n9jVWPQOh5X7h9cBo
xERcbMa0hpb5+YP06/PKb7eWFIjp0CF7H347j5MmNh/uOmj9LkaLa+4XP/kds/jXVxHwfID0htqI
53LVTr/9DMgmRHdEF3+DntU4a9A1XQE/QxsAy+N2CYbuKQc1eP6nt7ZGlwZ0cwH/rvf3/qKTESQj
OYmEDfGxHjKsYIANquw3q9taGL/7eleEHbjfFYnD+/HT/vxmdQuq1lgxH2inllp+8/IFDUxelXSi
clswO5GJ7RkXCCqEe+Z5ueP/6Stjkf8GaJiWOXsU4OH3dxnoHjec33L9VoBaSjVtC1da89FcL8j4
9JCL3eef6/oTP9wxiFArAKhM5x0Z6PsrYp5o84xlftMF6Gzu3aRJNBKMMXWPNTKI6Df74y9PKBGp
PgefiL48113V9W+fHbt1BtT1IGUs0CPbiCDWTdPMf7xJrVdhRaWI91eQ/IfzT0UmbNhmzjqVLfs9
gb/WwYMxFluNbcWATdrXLvF+GzG8PvfvP0rWA4/3btXSroi49/dW6yGRyk0Bt0SMETBAPeW+9VBH
wUWY9Xeo0V9caJZuoO4Q7PydxvgfNa0fpx3U9Lz6EVJWxh1UOB9fENHYoszhBjFCy9w9Qs/0WDD1
jksAJld+Rxst6Ibimhn4dDB6G3R7PJWe+vb54/Th+6V+xD2x/hpUdPZaCL3/DAqMMXXkaJQ4QR1u
2gHhK73wOf7zq8DJZiHAP+RBsHp/FSIVFk1wtog9tFOI+DEohbr8G4fxHz/SD+ucy/ODNmOtAChR
QVp9WOfy2p5YiCYEVlpFUGgSP3oe+jwktzQf5YhPLCvqcO+rPux+w5n+8Faul45sutMUkmz8vJ7v
b5CBfxtmukUmh7T0hk0Dz0Pj+DMyMTnSnf384/z1auyeJiVkQHnMrrZ+qW9WPZ/uWFrPyGYGYnWx
qdsYCxjBjwJ8ERys7edX+1kivnlPuDmXeQ8vCsgKOGPu+uu8uRxqlQRfR6ti5oAGGbaob6Gq+LIP
poMykYScjAWwQMbV0l/uuohfaOfXNOUPflQZ3YUrI80of2Qo4j9LM7HwTiliDLeBnVp3ym9QDW+C
HGPDdVlPxMotmTWSeMis6Cu6NmmCZ7HaaO8nCHRhGVM0N08JssXi+eed/tGg7//TwfGa0vKfeSr/
ux6e5bch/8YH9l8RO6SJ/HsmiHPg30NA4+e//9tI5Zv/8oBXYgdl3Y4sd/0r/6amhCDrAP+vI10b
8nvEf/tf//Pd29x/+P9vWSaQPH9mcv/Xk+gD9OAs8fOoRk8pBOn5/kls4TsipQkjNLrjUvXSFidl
aUV5aOEsdtjsMbES7dhiQBdq+NEGfT6YV+R9Wsa1b3T0trtNIyQZ5HGCmdplQICFoTcIAU/beYmr
MBqL7gQgiIa+ZOaQwhBQYcv15KZf0GvDPFPanW971yNCDp1yN87qpHb8WmQXyMTAGWxgIcCdlO6I
y1ZOxuBeNsNszect6kN3oyMQ4kcMMRf5avaDErtFQLX4NrgK5BhKSTCiNANlu4OSLu0D9asWECQR
OKOzJT+YsSSRU3hzjxbPRQmFkDuJygL5TTF1LdosZzC3ahFWuR8jT59VqerKi3YY+/ykzyv0rivn
oWu+9bMjhkfdzMkNX17EGK0ag2wLZM/OzpO+iabHsveWnRWm6dbN1jRW4l9p62YBvgWMFl57zxXq
5yjq2gviyTEOoTklcdG3AdYfeUmwnBCDzFSmjrDPHhKmE69V5HTD6SIy/6rXCZZwbBtNUpy52sgP
zD1C9TREVXcM2sfa6d53n8tBpjEAMZ/Yz8WBBWMIs4kO+AHMeMRz96CUkssuD1yTOFfmkCn0h3SN
TpkHmo+QRCeGOgqoF6Yytz8ZMtk8TiLDOjouRonURQSnczTOUN40Fd0eZBWot7Kp90kD+wKlk5cs
R4XXD/qA0pGG563MeH4eeq2N4kc/InADWWeQl7eBFxNcGhW7OQcJg3g+6eA/PMZzMhZ8004ancrQ
7soXoC7iEA4WTodckCNReempst0uTmc/ulUjMbfIHUChbzJsH9vOL43LEegFcqCQqM0loAezQNTJ
OMBf6QWjxMYsM/GViWy2nxu7cGMrzcwNVPd0jZD0UMvOpU1qCVY+Uq0RKYExJRx+Bj7yaMM0q0G9
L3IAN29m9yLspyuO90W+8Vqd32k5q3EN9xnmH4zC22FH4O6krmsvYEBpNxPZoAsgF1RI9kK47s6p
OXXsaij5R/2SkoI+OLOIK8sZrDNLCmOXaSHzc+ZlRCgCTfPN07rkR5zmMpA+BHojJVI3yTg0UKAZ
WAzbnchB4McyV80Dm0atnoGtOHszM/VRAu0mOxmNzILIZU+J/Z03WOzYJpMTwVdnnGVJ4/ZHTIbR
o9VYbX4q9uWDCIgTBbJXzluU0s6uD5x+D59fY7tpXfV98hrnMdK5OLKxhj+pcSwTToSaZj2++up8
wJN8G7WuBjk01nDdI+gcDJ6JOMc0JHHRRbq/RJbt8s1ntYs1eUxcTPdjC2jD6AIcO9PE4W0XjdPI
npjUqY7J/8FsAGvW2Y2jDo80StKdWql20NiIaj13Wys1r01zJOBx8Kog/UaDVz5WTlG1p2HDUO4I
j0tf7heDgf9uBAiSbTME7keTTXkd40e1k7PZzatzFYb5DUTa5rFTaXM/LPb0uJRLtC0F+usti0Qa
O9JGO1enOCmLeGlcXJB148mdVZoJSsfZPWi/TK9UxdTmkI69n8aAYppqY7STEY+FEZ7h0yjObVqZ
VJhFJMngixRazIZ/NlMLaI6gavIbAkc4mgdiCS4CFxIyI0SfhHhMRufkF4WEg4qwbg7KdlByjEuQ
xGpEAbgJRxnGdVKlF4h1odUDv7P3Q2vU9lfpUg/uvKUzWszxrB2x6o32Uik9EJ9aB3pn4CnwN2VK
jMLGY1tEMq2K4HzqlPeQECYx0zjTqseHv9gW0GC7P68NWHKwIABofSG6urjSbRqNRHv4ONO9ZraQ
jFaDSs6MZBa3JNT3Z4VM5lvCT8p9RVSnszUrz7oBiuJe1kaaPKCZ6IwfWpCasJ3rhmH60onUr1lv
F71DDlAlWy8pEzvGmuQNuIZEPo8pY/pGJw8EZOWM9JfI7K46juTdpiskMYQT/MzpGrJ24R/Z9aQO
fZ57XzWkjjbmGhO9F5hMFFei6I7qjLAAq075+hzk89vQU+j849I1nAhYjJLQmnnj8xt/mI1T7bR1
iaepzkleFJK5etJwdGjNpLn2vXZB+ey4w1ZBibhuQiyNcTV6aGAR/tmbsF3SL4gap/suQQNE2HZX
6e99b3lPGesSgb32bPI1V9XBXF+mtIxCse95PUvwiplNPPOwEl+LoS8uW5CCuJHnIjtPRxcdv+Er
UJzKDhD6TJ6unaOoqxrzqG+CYdqEucT6xN8cmpfOJw3iYA6C3dcui/TILle3Wa9MOKCNMwIziPhv
rbUxag+9fWdbBdt772HCswgymnMR3WEFdjdWRtbHRsrArVBVDL6M6z6EysSvJhNxmKBx6xNaCNMl
zruQ7JLKqNv9jFmQ32hkjQdCP2SgC2scVax8DiZsKxucPXWS3uNXjHacYi2k6m4nRuAbRWPtCQlT
J2HfzzafleGnx+loZs0GdYDA8tcQItJta8EGHWMxS5Y9e7x1NQsTuczSp8F0Sc20sPwV1WHSA58W
SdPUPAUEu2clWpfWTYONYaMtAbJrg+jbOnKAPdUQsSA/bZA6dTUq0tmo7iMgMkRIYGDu42FKSDAr
bMp24MXlBWKPCkMjsiSfm6oRQckkL+tjMJqIdykf++nAljsdG/gHRGwZLrH2XcPXRAAwQu9k8MIG
8S5sSkAdSTQct5627E3nze63GodgepQGkWybGEGsuiHzeqrOcVeXV3XEsrdx7Lqdj2rT4fzSYGW8
xi7QerE3kpURW9A6Hm3ec/w4LjvtfQLI7M5E82BuxsKN7k3U2GGMf6K+yUi0/jqpyvhSOHnUnnOo
8eQliBj8We4wkYciCojDg9ZlvqOfoq66SUMOtXA0BFjRyiB/BBifvog8ceHaDSM8y6WEL382kjFe
n4baAHGuEJSxT3UmjYcoNZxXfhLDR2/O65uw8br5MAcpVQn9XPcJm6Rpqk1pDh32T1iY1Q68Afi6
cHCW48EwvRo2jgZGnKH88zf4IVu9MTiVYfJjl/vajgFKK9lDat5PpjGLG+UMKSIjiK3Trbbl9Krz
fHlarJoVslbzgKfLgr2LcYggB7pfkX+tjA77UJ9Z7Xy/QCxqd72nIx7fVhfRPnEQuu+LSUZnfMXD
uJmM0j8iD9i71kZrP89+2ya7XJFUEZdjI4cYYxXeS8cYywo9Wg0nWI5ul/PgByzhuesqwtcz5n7U
uUXQnkgfSvKOpLyoOZUm89ru4JCd5uMrjaakOVStPWFALfzpbhnd8rUP+t6Ig7kytn3fKyOuoI3C
93Cxe+4KFD+3ysbicVLPLlEwJXGNzV7VRVvGjL5N52LRCaVJ1Wf0/KI+lOdNRSoNtS5MuXNcoc3z
KEufGoTbx7pk2emLKmU6XHk15KKTwWvNA9aV5Eby9IBk8ETQPnf4K/ANijGsd4bPYn4z+6PurunG
axZJjcnPipUddvgXk9Lx7jssa9hwPJmd9jj3wlj51SIOTjQjo0qkwCqXBeH0kpAZZJ3MERJIODY1
NLaxUdH9kIED2Curts88Si5nowuspBtfG02xsyYFQsEoOprT0zDRKfPZktakJQ9FFXbF/GhRVTSf
VDlNqsTx2sAFuC/KGnW50jcDs0lijgzCT7vaMtGWA4OhoMRNSnqQy4rP16G8swSyt8djYU/lHq16
+4MWrhGgx/e9u2bdURGlt+lFMY5O/sU3MItsbLcGTxF6bQZnstWBi7MJ+dRJUNvhiwA/Ad/VS5KT
oBKFi4VswMLCruznMdFD2VenrifjlG0X/UqZyqC/CnPT+Q7kqiS2AScnHk/OCce04ILx1NRG+jw3
bXaqlfSvBUicfI9wPlM4zab8nGMnZlt++kBzFLl+CpSDg8BxpSFTntlTWFunqDUhTo6Ax15bO4Nv
E46pWb6QMFSrVzNNxLjqFx0JSSyfqDgnX7zgxyMGqFPVqZJOfuLjHaNQS9MX1JsrORG35aMzh4O7
K0wje2BEimqsaBtxjVUpeOCe4a35LevBBpc8Ga2t6BVEHlESmtAlzXCvzMFOzuEMRcGOVYmQBOiW
wjm3IsNb9kE+V93D5JDicweSR2Vbn35ieTObi5AngIlyBFRNypkvrnWIuWpOJ9M8J2gJDF879ykR
BAk5RYgVnQywXtOnBxCly51ba9PctZYx4TaSYaEu7NlPvuL/bihzsaoOoLRGAsRRVdreDN4rKObv
kzm03v3sl3Z/EHq2VpyJOuRLl96MOjAf6Cvb92D/xmNh5rp9cDFIbKVvE7DG/hReF7LWBK2T5sUz
DeBgizFGU1ADXILJPTCOJPqOwLbjNHC6NUuhdePIdsUlk7HyKJB1eCA2U2GFyoKDBIx3bpGtEZtJ
aT0YphA/qR1ei/ul61l0RoVgXVHCbVEjRyN93sm78rVvoc3DDzOAfXEdfUB5CbGv9Gdo4l3ZY5QG
ShDBHgnHL5ShWboZ/ao5MrtlOSOUikluXYPzTNm7bIBzTZNbUNmlH8QJ6IkuZhPkja4jr6keM56F
+rz1LI4Uc8+Rl6AGUEkbupjFnSB0bNlXrWtzEJ58EEuuWxySup+PhRGW3xpq/m2COed2Nmu0jSAC
+l2QR/7lPFnduWsNNQeImTwtQyxQTfzAFMlzaFWcXLAe95eNP+FkGUMyUQDazReT1czjlwYi7Al0
ye7ErpYgOw3DXp2OVa9ftVMFAZN3S1xUqasOc5S2RVwV/4ej89qRW9eC6BcJUKDSa0sdJ3s89tgv
go+DqBxISqK+/q6+Lwc4ho0JLTHUrlq1EC4CqF0n+R43O12BKfG2g2TYm0Xppt8bgn6kAeuxBo7e
7zgRtZTqzx7K+aMI4iW6qZnKkWxs3Gnl+hinHxEgv3dz9yUHDbeXw74DQjwUiLXl2Yje/sKC7L07
q/C+VdbBfTzvzn6kqECfh8QnTkN4b+VoO/kcyvx6f1Zbzye6J9qSu26oG6t1JDivUXzGJxKthN4m
kHJnzNOU+mFrO6cLKJY8riip5Auq5Ar/OsCfjHbwaEBTFVk1CyaRCXwDgmbEB7OqnskaGiJamTsq
RehJFk7zGdYOH5ybjHOSNxVn/zdv4hT7yqU6Kf72S11+liuGEWKabnfD3zd8qf3CrFzJp7HPOQfq
/mXwyOAeAPanPk5U173t4MrnM2eB8TeGEBF/ameJQJGZJBKP1CSP96uq/9Rwa92+sKOFP6egdq/0
wwXMwBh8ffbpkNjb7M1V5tMb+JbgBu4zg8ninSTVFB0buw3kJRXlD0TEVvMQ2gJSa7mSj74WdKl/
7iIOp8NIjvS1pNsYSmiruPEwrmJzk+z4lz1dko8t5eUCJCVs+9DIWC9XTDgOFW+4Yn/BHA6egsih
uwc847Oo1uX3LsTYngc0peM9QwDDbCm/l2NBI4PxV8oIAq/cHkvG/Bc9D8OeEdAP33Erz3kVlwA/
U4OV6ZkjcXy6I8W98xCVOxQBDBynquhgXExg/uY3d6zWKd/N7FCpVvc8OTheVyJTdpIre/MUhYbm
qZ5+YTzCTwaPtnzHdDxmHo9Y8KuUen6olioBy1aHcXzzepu8B1ASjrwt9Zm4Q3MVZVy8hU6SvLpB
XK454NAuupDrbHKNOeqWhgT2EQ784bTZofkgBt9dus6M8rDTxIpQCInYsi/H08+uSFrvm2aQ4D+M
1M4CeeOBIZcdrPpqWKq6rCKjtkIerNOELzWnxZm9Mn2nLsGZ7+2FA/Re0+5vIPzrn04Rst7e5Yan
ucAhnqWCGo0T9QE1fzlylgt5hJpfF/OCHxyp+u5Kmqf/M7KZ0XhryJIteNhfFseZbxLTCkZ2iwrJ
ySEditvEUJ4gQye9J6K5S3icwmFcW8AlbT9/xLodzUuzO9v+bwAF8ZqwK9nneocIfIiA72Z0+8Fq
KByszITuR5vh1xW5JUw+HQHVV02d77SSAAucWaOesZ3Spg25oH0aNSyEj0BWAmhDsN25mixSkeVI
rCwo5sqJ0Hz9aP479p37k+RSQvx7hrKBv1p5itxKA2H4bVcenZdOQXPZ6zAKrfPOFvpUNlxy8XrI
8JsFj/sc0FgfHOZwuTvYyGBQAmpV/xh1DJ4ybzVFFqBS/qlRWZqcRqxlPa3mnn8YqE3ElC3GS+TD
pzlVqNQvvMr2oyOi+0UXJUrAXK1ScCenVbECGNGevBEEqe0TEL+RBPnK2riUx5oKgM+N4sJHJmr3
VTBSBjSw5QE5rsQ9kss4ko49bOhQ29WveNUo5Fzbz6lk2nlYHCyggW/1h2yJPjCnS0RzTQLQmfDH
i+prJ5cZ7Jc1S5rPu2e3fJ67aHmsZK8P4+K6P1vVVFCH+742tFbaZf2wXmJ+LmNCjcpA2L6TgSoP
oqUGhkiFhTuwhehJ02o+pNWsmcadXHsMpiS53IMBVGoWtKaeWU774a1oHFqhSNLEzZtoU+Q3p0xZ
vLd0Sn7VErmFFkVNjqHCevDiNyPVEtHY/9ynvnykCMnmtXTMMdVjAJsCHGKmaH8NDmgg4YW5/Ua9
FVr4nTsRN38MTU0nxDR5buvJOSeBdh57o7fL0pvwGs1e+LIMqfuTBovlkZ9rfAGB6lyIEYQP9QAY
+UyBiWPOkXXCv32C/ftAN6K9GBuNZyAs5d9KJeKjmfaeRpFt2BYCI7b4Xndt/1b2Tn0pNAj4Q5HO
6uYpoOp0zDjrcHDTHcfLoNYYe6tTISgEra/VnTCU/A7aXfw3NY66kk4mtUyTBW2PcE5PQWPrb9Uk
drzh6UpL48mL9uGnjxjPaxQP3ttchLIiaErh1K0Ct18fmt7E2zEF2Zvkna7VRScLSFms3I1LcCQl
LqKp92jPrVgGhQ7gqyBvCduy+Q/kGg6TJ2T6QBtk9L0H8SayTewr0p9fO4+mDqb4L0Jjp9hBk5RQ
l+8WC80gBul5ZjUDAr2m53XjzBs42/hc0pEiDsix5XoC5qzRE5wA+zd3dcycFmzyY2Si8m2pjfYB
1fekbiCURBXXCO0jtyd++zpYYz4L65dfGXVHFcsW/ikIPGsS5aGH+ehVSMAKycKhb8v2UXSoa62s
qtfFW+O3kKr5+VkAEwkPs7LS/ce6V3wCK4iGWwSB+2mpJ/8VhZ2PIOicCwBRMeW+Bwsc75bwb2E1
1uMPoNTJLxPG7VOBYf4YNs30mY5EAyBXJJxQcQYmFy+g9CKfOXh2J/AByJZAddYeg5nrPNpGdf3B
awtM20rL5iXak/at3aTtbw5hI3GoojH5FfB6kw4Jg4JdhvxQXo1Fc2JQnuQMmuDIjMoRcbZUPVSD
XU/RdmiaJmFv6cVA8YxdYRsq/vr2ruOyOXc4y292atWvfafLlbc0MIfSj5yEnlEnuIQU5Sx5EjnV
Q4txrAMaYNRPqZN8mNbjQv3uaVH+7OWN0PUVqJUFH7HO9jQS5/trAoucQgYeVauaEWW4ZpsJULTu
6EH2hf0v4ZDzWLnKQet1xu3FW1rxu/TNQGzFMV9YVzaw5m1XnIrFKR5D36nbY8zwRp5VPYn2sAN3
rI/haOqsaUH7fdnXvo6PS0AN1GmaXWSCvd3qbEvc9mM2hco7FdBKU2v3SzmEw3dstvJU10s6fq+0
t6BZdU7XHAnAh28qceiVQaR0/80isk9I58FwCxZQNTyPRAZYDVsxXKa0hIfARWcfMzDydnpDGoHp
FdayfKVzp1EPrU3V9iBxfssrZxn9Qh+Xn3ztqZOYXkNvJLVV8kfRK1i69IzcESRnW1G69EUP4fqg
cWPA0UoAxp+TcumzWsBHOmwmpI1lZuxiuFbBMzjrhJeFRbhg3BU1YXhyF5NQi5NudEwRxPQqECT+
QlDJcwJxaFqv9nIUT22CDKkiepgrt4PzADC2BelCtJwjph1D8bRyRv5d7MlUPbfzsg5XMVIMAhAO
JjcdwjyILHmN/J6KSTGAwdhOZK1evEPfOlHOhZJbF8DYgecbmFZGZ279Lhu5ejnsX48zb50seRTM
y5E7oV7kgZgnKOakG0I0aSeoYZMrQ9FFlW+E4Gm4cNK1WuDxoO5mkZzW88rb/76TmIU4z9dfDnbp
5zmLtQMKGhH1vzSoPFrP5BR/8m/NF9kE43XD9X1mtmR+7b72v7upsl+T+j6mEpC1aCKGaUCl4Rjs
ghPStvW3Opr29luLp995TOJeTm+hKJl6+pXxIwZ1EWXdzRi9RfOw9LemFl2f77uKH+0y0U7JGXIY
38j3OPFlBMpFZ3E3kmJaqzE2PwpV+MNPUaq9+7urbbcsRDHXf+FVdX+aGkCUb0G6Jmu2S+oV2PUb
vf6Z+xTbyF4YkRzXzdRRtjHBY5oZMurIbJEWv9GpkMs4sKy/Rk3J02Xg13nwRLw+FZAv5LNdI9Cm
bDWoUkYadvhA9d4x8WzY/ojUFP2CucvlLN285gL0bv5vsMxQDqI2oxphJTd7faUsbCmv3MMDvCq+
qTLMiww5en+uc2ho8VMb9RuoBGuoc5iSZXhh3uB6VFGhinxlo4lnVJ4opvFJBxVHFFQN84HzoNhv
7jJ059AuW/Rc6jFlTFn7oXenguhxeaLZiwYOD4VRnehauGvr6B4fVePzlO7lYv5BYdr9m1r6Qd74
UMUDwwZAJFM3wyuFj7CLPG3Dzvu6Rcuw3dZhIq4HO3b4UTCZRyf9v+B+/053TAC+AfGyrmZ974fO
P+LZsJ/g67gY2SpQ8tayWizXbapW74q5WV6jybER0zp0iiDp1uY/xHXnaNLRp7oalpw4w7punvYw
qDYuRyP150bH90+Bu/yMaHsPcXhfbNQ6wNokb3USh8vFbydxNK5L9yenTnqwAD29F+MU46yLC5sc
TdtXztPseGt79SJnwxu2eEeIqe4DE9nxu9VNzNu7LTa1uddM3hMNAN6XhlzMkg9cHzgHWxtGORgJ
lbuzwMhO6Wr7oTfXcfcDE9owJyoK/ARGM1CaoZkeOIozONtIpVpKtceo/QCuu/9yjdx5f3AsfGPf
o90jZULRVY/bQCurd+Fw464urTRo0Z9l28nq1LXBFL3s3K642cdqgH4xzKZ656YaA0uKOfpdihJN
B09W2i37T6X2ILQ546KxeizN1pkj54g6jY6qkNziHjvjJ2t9FPO4AHzfPXAf6bkeohQoZLysxG+d
RmnxHyRImtI5sKDBaNTO5c2V7BM7iFiqEa/0uVUyRq3U437DiioUq38pQvMgCc4mA80N+Dz7q+TN
XD+bsCr912FY4uozAmTfYgIASYaHgzcj6skf0+P37PvcrHMVTYs+2wF0L3TDunHPu+dOCN7Maej7
U6R4dIbRgSsvoC53XI8OFas4WCoFLWmmwac9rcKMWHBq0qHvEwMYqFG8mrL+CrWmpH65axSa/Q2C
uUOhyxCGAgIt+BCqy7MFRL4j7z0pMp3OKaK0RGeFDHgJrcMJ77mv4WL91/PUcMq32z4cK44ImkNx
7KMl8biIcH2EVN4aBkwMy7gioGFPr90Wyu0VdlrdTdk0tUWZk9rsRJxvwhULbnDVljUo/hGZ7eJw
d6VHBwKfaehybD0OySQ+keGSzmpzkUjWW2bE0hBt9odJvrByEBUmD6oZB9KCVnsUS5JExlvOr1GF
h9Khzt0ng7u2CrBmT4VZcyuogxucrKr0Ev8dRDzHH9AFA9oL1m3qjmsf0UTW1HFMwhkJe3+Y6HZj
e3SLxNO8f+jL3wan7vQxoXelPzLsZ3HrqamIr9TteM0zQhptcqme1/W6y0QXZ7o50/TvjGmnU6Aa
uUwPF+JwQ5AT7LYpXQhbeLcDDeDlw/XI8GqNbxEcf6ByxeqgCTImBhv8EkjqjixXubaugwv1c1I9
YCDT/l2QJm1JiUwwVH/mmtnY/bDeK7oaKY7r/JCuQ1eG6xfVjKVHRtidg/CMlYZZPCclLdyzRI0J
OI1jMZkPZToFYX+Id9wu2RD39ZJhWdbmYXMmWR+hZRaSBpm11NThpOVmzzoa3OA4NzTaZMD3G+Qo
Avk2ObtzFc3FmbVhddVldnmJcuVMjIPbxjrrX0Yw7VyegsTQBMfPF85XCeVTva1rtbn/6gQe9lfB
WzH+N5UOg5V/IQh6JsCi7wVDLA7LewoDBx4r7IYYKCY7kRuygzrZhr7h/J03qknyBPhZc27xl8wn
R1p3RRJGCmYoh653GEvbQp5uQ75j6c9yuy20YjjP97j5kG2716SvaZD2bKMS1hfdzGpc6+F9iush
/eeoqLIXOY/u8NhWHSfUsAAOxsS4kv6vOupchl0Rapb3UNIQ4jNKDef4n+rAaNCvQ2XG0UdcVk3e
7L5vDlMLLPNpGUT/1aX8hazb4KXtf/Xm6uFktQXqog7o7i1a0gGbTekN133DifAVX2xX6GMjnbAG
ozg5/mmBlUELV9xV7tkZhpGusKEw5edAu46+Cqp2nJ/3GUF0VWzY8Q+WRzy3yUpZ6LfCgZj3rCaI
j1QNKq9csoRulf0h7TYF8snv/WE8mYq1jt3C1BvFJNKhco1qgmocjoWPg/eUqtIVeTu31mGr3OX2
K4lU6f/QiKHhI0IUh+dD6rIFvLcictpzz+XB2c6eNyo6aaJd1XvLihUzSGYqmKZMUV38Pq1BE3MJ
Cpio69oZM4Gb6P4U72C0qJTk2Jve0HIGfd05H++fo+BeeyM+S8MEXqp5SvNxseN2xafjT0+LIUf8
j/9aLlpUpg76OQGwNHVXpBEuZ9twRyJCB+WJ5OpTJPV1rem7OlVoYcUJc2LTfnEHt8w603NLYE10
Igop2YcXbhVBu0Jp6gt+Nc8Yefv0e9QPk00zql+suq0xrIybwrpQnH2Ptfp1i/ifS+yS5KsPtaso
tjmIaUg4Y6USB8ErlNtgynYxlzOijvXn4hqt5dCd2tVrab6A/BB8Yf3AVHFmzr53X2o6TtrcLpVm
OVdt19nH0kkWl7P3UnUUX4L/Nd9Eq53h79JJt/wbjZNpvrAiD0yiRqGosmKt8R9nR0/ihFDZ6G9c
wZLyspcoTL9iMMVxeMKu3DUvPOTr9LFvIy0ipV0FHGMjpRaPrbfCZuSIyfzMRntFIxqEbNt9Egxn
imrBMJb7bYdZFp4EdVjePxFvI3w/VydvIZOAiC5b8RKXi6+wmNQh3+RLbbuCfANn1mnrr128mO0U
ae2CY0AOnJZfy+jBZOM2HxrqdxbjjZRhhNbK+gEZRC4TDi6iBS92T/icDjtOk0r+bpJqXxZ6AYat
/Q2WnkshMlQ10NXSLpz7g0cvacKN0wuqFT78yQBjbNx6PWC4pr+zIWrJLMr3Gs8B9tUJ/UXQbDX6
5/U+nn/3myEZL9Kwk+LFAfzty0Ofzn39I1qgrIzHhL7We6mmL5edVKrLnAf8R8cg/6kMPSOeuUVB
yMArg3HjdcDXB4q7wbrVXLCfjO2hYw+nCtD37docR93ZkpH+oiIOqyANk+2khOGLphjq3urFkOuN
K99lxhLhrNugYH6EwrPeYd5VQLJdzj+WSom3zpERRaDS0Y9mGiMBOC+iDL2nbCx9dgIJcW8GMZ5Q
v0cHfHcukjDZj3PS0elGqc9q9DFyZ3eYGF8s8ktBNZZ3Ig3TdH/1guz3gpfLX3/45l6xlempJMl5
UDH3vAOwm6g7Y5k0PLSEHjwQadYV9hG+tngGZ1mdoGRQbw2VAlMnVFonc72CAAE4I7BGjifm114V
6aVIJmboM+09l53g+fOGL6wjt6KBlU/06VGCR44Fat7+RdSleJGgm3dGMVP9Y25qqg6WILqFQVQB
7Ezn4OqFjvMjigT/HDIt6wRo7m+jSeO8iqT7i+OmOFPi5T14fBqZu4yhzSCmpyczMPSL+lDcZjds
c2eH+pfhLw5ee6rjX6R0HBq7dkN+3aHcgMGiDZ/LbaZQFYjQU0qbDYNjNOjrkCzdu3vnTlPrFH/x
fQkeewdkkSHV+hOXbiA4CyvEt56b8TEGVPoZYyPOhqrqz3E3lvn4/5qEYlU3h9y5xs42j+9cmnrE
M8eTDGVTSAqdNzlpNvpjnCE4tp913TNWjvvtnxuXkX1htFNyQptbcZFNIf8o2iZ0FvKM31dL6f9u
xT7bjIgdHR6R1fOJv3+vSJAxb0VYPScmqH/CQMfZ4s0q/MAwiy9D2IjTwWKC6xz1SdYVsngkeYnE
6JQYU/y1gpPkzIJw7DCNmC0Hg4Wm0PCPDfa9XI51dzRh68MbuntzkdVhoNuNfiU2BZf+Ca6dkJhp
1JGUF8e0HK7zV1eH+Hb5huVT0GzUt6UVD2I5t90TNO2uvnq4STIwHpSKj028jwd/cHwoyzP5xxSs
/XOkYZ0ye+vOFCsDjeo1Vhw2FZ9HY9qCgyz6muphRIoLXWLRubFJybQtxs6dKvREpsJI3XXLXD6T
QVNxU9+ww4dyEfhuEU3OcyTFD6Ss5hSoejsHyZ6cmJIhFhpqWbJtravrhifjxcZ9f7Op5LReL9GO
PomLVT+CdepQ25ruvXUY2qMYJDt9V1PYPmhQRA92Is8kJVfGbGW4i1ApOzxeUWPg7tPBKJjo7BtG
gsTp91PhoxsBlPPVkUlh2D+jSAYPqy+YUjR2SnLHHxMn5zLf5rgJg2sVNOqyuA3IpwlxFo7VNF2N
nscLJcT6KidUybbvCK7zh5+YZ/v3ynA5TXYR5ItGFebOkMgLfaLry7Q21WORyPTJ3YsV2xdF3M/e
sqJBu1EUf5FdiqUMLJa4DMvg3Ip4ExQkywlmPrnvUVytP9QUF2Bw+BgKp/3qNnr48Hub3vxt9o+t
8hiMenYvL5xamWoUiwyhipnkW9yuHDLpZBGl9vbHEenk0ay1GhjfeN7jWsnxqcLO8plMU+wf566h
8qEjspzdAw7JRegUor4EJn4jPsBb6Jmue5lbjaEoYZORREtDcMuefJyxs1QnGudVvi2JMTeB4yXj
4EcHWTJv+rlhovfZB5j5tzgcLlyM+xOYIEoMAaxOfrbo/gfPc/NQFYr+mJrTxpHakuZpbIvYAcxV
R8+azQlvJ3NOdglmUhfwCbxuEQiur0jR+6Phhg4eS7Q3ptrzccBMCm9oQB0EclVQptgur+mY7ACX
gzBTyLSnMLhTjzmiPqbtTrntTodNVnkcnF/Vqqn6LPapfh/iZH2N+Rwydm2QKh5rzl+Ll3U8+kQN
zxNWuV+cv1J76enfyod7VKwn2HGh8YPL7aGLVJ3t01Z9r9lnf1StrST7jTNybnKZtqVxunKphnFc
5cuqF0b5Ufh7nIviXY6zQCvh4ILSoqbUvwRMPdrMjmrZjkghos9jZluvXJxW7gNh96HwCj8EY5B+
NYmvw6tCyzqbeF+Hlx2bi3dYU7F9lEXvPpfEXBhQjOmbh4Z0dSH00j80NnTArirxTrZwxblEb/6L
ATMMwVUp/Y4CqZwT1cMmzQ1n15V3tES+3G0taNBW7ZLPU9f/DYEhX2UUOjf2/3r+OtddkOZL5U7D
tVYYdY9jDCg1xodJpq7dqCncKin5qksIf55xXvRMGaIK8G156r8F+NPH3RGREIzZ5XWgv/NYlU3f
nd0plfZc+oW7f3Z6jGs0yY1/f+EX3wY5+pkwf8oNIh4VYxVzQCb7uH3czScZUsduddUWr/TRoWlO
rcw7BsFhUKaKziaS3AuZOJyIzVvhMnu43/C9AthJaCzXyMIt0+CB7W4VrMZxh9GgsIZyAt/Br6Iw
d7dV7ooRAOah24Hh+hk9vQVwNX/TaGaBDatHWk8kVgTmhHS18jsfv2Mk7zitNGYyD5zA0uJAO2Pw
GtJkOrw5aSvckwMRJLkOSFyCCyRrIcWx45ZtocEBUsTECPKpTKiW25x1w79MPwP1oGU4t9+k4xUS
Yx32+ZNm0SFrqA19IzROgyqkT0H9EFXMRTEZgvDk1NWo/yxcCrM27Sd9Y+1yfrkcNabchoaf3hk4
/CiMn7xcE4vIoZmWxmDiLKnOFLWI5aXY1h0Md1e9ld09MLLXrhY/Rj1N0/cEXGKTw8clSCpnh8Bh
4yQMZNmnOALHiLTVg8GfWR+KWtydh5tfTNNDVa4q/ioFv4Zz6O/p9K9blsbBOsDvn7PqxLJPV6qa
4p9otesJMQPTaxdDjWErGdvmm7Ithtt0ZUqbw4ECTYjHd/pNpmbU7NY28r6MMyLhnddkelSGTcVe
Tn9rPFytloSajq7RZJMzSnnD8IoKOX/lUurDIzRNfyMV3Ui86TAeXuXW69Q7jMU6YKma2P+/QbmL
g3y0JBV+h96MXNnEHR/IzgTdoqCVQo+H2a/SC2cQZ+QEpVihcncdqMs6xH4hRpj76JE9+Qro0mo8
Nht1Vi9MR51TqOfm9xyULXZ11+1+lfvCnXWv0FCAzYXFTI6q/xIv/ZZZ6kYjUsi9Si/Sq4aTMW6z
PTqIrwBUZHOvsITRsv5Ow5AmEuAG3cO4iTp+K7Df/MWAvNbXSHfTxsSODfoejyN8MZTl704JxQ+3
N8h4mxtdRBjVf2tHrTeGa1F00alrH3H//nVVnLBQ1XEV9D+oxSFDh/wVduBv8KneWVN7zPcMVn5k
4Zvgsj9jsRokSGXbl7+nXYTqbJxYBSanMI1e5ZrInboEljbRNpvolsV/zpUudS/wzFwFlqGb3VPX
icLBBuMvG/dgIlRYs5okbavXfmXefKb5U3efjh4tU7iJxGtzWiD/2Z8VQd740HBsH7Ou8xfSWjSo
8NzFA92CcQrWFpia2Ej9rRhy0M53DDuSnph0CQxaDEUjitvePPe/R9eT2wO+6Jh8R1rq0Pkg65H6
HYeZdUn/jAwf96ex0dh9ZvCM09FiAWueZC9ptHCXsqmRLHetqIgVqDBHAAOUjzklna3MoXHeb5dq
pphFZ1aF/X/TrhHzbuuGJ7PI18jv1C10urTYMwU9L3YxBoBi7cJ3QNvG2ocodmZUFI5dZvfzqUD5
xpyytv32LBVprSFjQCimGAuPFoIADzp4TzmNhxsYpdNt86ja7fdIqVG9wxNs62MUJh6PMaeXqBqZ
e9AgcG0aLX7v/KZavpRLb8gxnBJn/kFb7bocwp0R/YzlP8DUNMeJxbgk42CcTxTa9PooF+pneSU6
YfsXbxArX9b4NFo9aTNuzps7yDoSH4hVNfD/ZJbpuRKI69yQhJ5xR9PPO09gVQmUPZa4lHVBsbYs
u3+6Ac3w26Pgg/tzP2H4demzzAP87G+UO5TBjYuvB1EkRth589WIH3XwA3d92Cp+Pe8zYvh2FDhf
zaEoGnENGyxQBzh66FPTurknb0YgxR2/Qbex7ThcHTJXD6xJZZYszKZu+PRxEY7l8rthqpg3eJGC
3OfARKZprW+xLFb3NKe9OAVT7D1STkKObh41a9BRBXUxn0JpVi89bUIoNlFSaeFd+LByvY6jDO9l
pgbXrKmd6M9eD8Rx9nCuf8aO1udl3S0EwKCLQ6QihAweUstsvZ1ldE+qUpgAVD8BI1uv5jS2et5Q
e/gAjqEw+mluiT2yKAz9GxbY4uaP4fBuscYW3Cbn7RmExPSpFaOBfPAHcVio1V4zBrXj+hI4My5Z
O0ce9iccsOaK32J/aIKAUAle3FYSFGObRCJGIQDz2qVDfZ7ceeaPml1fZ4D+L02quIRpagBfUfej
4UEMBUC51V2rNyArVEyElN4++ROeFC7RjE0DRqJLhvin3JfeMEi9jz5xrDfcgr+MNDoQdm3ngFom
0/mHsk3qnhdbNe41kINPLSPBmOnUR8zns7gAjDDGfvU98OqW0hgDrEnKhklai9nceY52MFutwcV2
FFUxuDkkU9aMCcU1q+hi2A4qUeV46oUnzROcIG5xRN3Ujl2hYRRFkGjjx+Xslv7YpDN+jWWXlBls
YboEoFKp/doFoIXObCbrLzuQNSCDg0tnhI714afWHTJXOz2uMjJI88OCg4sg6J7mU7NUSz62m7gi
9gbyVCh7L2SUjNtqxuDforVyE8LFxv6VIYndhylOly+UWYTqGof78tVboxiRxTH1ORwLOZzclPvk
qYu1uKiq9jeuz14nXhRKymvfVNNtEusUPk+xnm91S1IwlJyqdTdvV3dv0+uqVXQNqTn6HVOsgD5B
M3YmRDO+cjvm46LkwHTzMSLZ8TsGXXoBlB9feFXkkdvKygFMIbrdKsvd7uoRCyGo2cx7+jTOmAQv
E61L8uQGYGYxnTnMSR2crdhlipXBOkU+4Tme5Hx0K86pbJrL9FeXG1db7vARyt++0ug8VeNDjS7P
2zxq50cqGdu8ex1ep7xYFIKHINJGfkMyNmaf9rk09Po86rhac7qqGPXqcuTUtICGOvohFgLUgtRc
B+OFDV3EtfM+pzWqTjAV6F9dbDhejt3Eyd13U/rVVMHxmqDlYQGO8wY6mRjfttkeIm7pWjC/jnkt
nLo+7Y3T3exSzMcVeMM1MNq+dYQfM2cucRn2y6yfLS09N81rN3HjbOM1p4Z9zqkd6hfmxXQ429Dv
XiaeuSxA4LyX7FbNbW7p4vXw9Tr4/B28mxGiOWjjTQcfhoWJejAdi7NMHOxNVbVE9/F7aVCAgxZX
EULP4F7nRNdOHjlTiq3AFON5Z/x1c7DmcPY2BIBPuGEwOO9g1558sNtD1hFJJLpU+5gCpauZJ/sm
Cu2lwiBO3no1CacMX6S5xwThot3VOzVBg04mvcL5Q1BcntM2kj9DOuvtYS/c4OobhSGmp24sPvio
iWgsQfFTkCv6RvWGcbIZ19SNhNlwkqEBkErZTv1Du17wHvphteMQYErxbXK87aom4QWnnmkRN8PK
TzU8beYPx7CS7f9IOq/lxnUtiH4Rq5gBvkqiki3n/MJyOMMcQJBg+Pq7VPf1hBlbYsDe3b36zxrH
8EEB0KqONRFge9vAKT+A4pt+a3UtbyX0+NgsVIXWuJkb+uKoZVWdVVP3iUJ7Uoi5DwXVZw/D4FXJ
U44qet+N6C/YGUJmqRLDEYv8BrKIa3QaxA3jX7vJHeyz2m4ZACeKHn7DqVmS76Zpk1vUBO4yOp+F
xxCShoSxWXEdhwLXWg2QTdr3Y90OVGUPWCGsZUYy5GlQvGTKboojJbNh7KAJcfgZ3R1i8sy6DHN0
YYvk2Q8cBuCBaBZGsHrO/029Hmyqxtj1b6j34KFKeMXayZGQYaa8xd67+AaeFwCCxYaFmn3odS9T
HpttzZBD0OJXWitxMNvIrXKUvrcLJw/jtOWxsVWF1bAF4chxIWHcgSRHaLmjIKZ/mxQ9CZtwCDI+
oGSCalqx4XIbzhv9UAXbiX7ZJ4beTF7EMMD0aXvvVrr9XJwjshTRXoFP4g8wHekkmwYk9Y5MAlP0
qtL1p9nr52ZPcKjGxou8Cs0F2ypmBRIB9iXh+lBHnAfjNz6C6kaLJbjmQehXytaITmqqZ1tD4WAu
2BMU/h1ejyrdZL5im5bOrT5OQ9F8tx51dxvW5suJf+3deW2DZ5Zv0XLPggW0cwHX595NkZOdLU/X
R/jU3QezazPcLiqal9PUmYANd8dblDSJ8CfSWtTPsiWH73AersMqPU1kvVptm+KkZ5r7As8u/+W6
Ybro5qD/R9ND4m9wyihCr/Sh8n6yKuOeobwU7cskBpuDgh+lFKPVXZKTCyhRtmqj8EJgnSyOlezL
B8tv/fRQw1KK3cmZiFE5JOvUq86WNbc3tKOEuMvqxQm6P0JT6gbChwZ0LfBt77S2Q1gIWFarGA83
pxHbNYM6kGDrxAbkQMlhsB71Ef0uIlMDLGTHW3u65/Da9x9kRkieY1Dz2pPk7CSPq2/S87pY81eo
WRcvnV3jEoqSj2oh8fN4XSJPH0qE1J3Rtee12zFxy89iYX+xYXxdXx0cNVzRaLy4FxPmsTs3qyl7
K4kzYJILvfzY18KVNHEN5oZfEfoCE0L/Dxx18uqujmafrHD8FVXu+gg9DkwCTJjlSvmPO4iDQBNJ
KtACXUpOA+tMSgwRf5G5liSxL10/eTjmaDhM5R6M/YT0LII7iucxnUlMH6KAYqed1xjMd3K1oU3o
yve0v6MINIkOq5v3P244do8DnoR1s1Q+S0cuBZT/CpPpYymd8KmpND052HB3Q7M4NNeYLub5UuwW
V+LVHXCSzS+BwY4RrMVwwEsXqSdJV112kwmgfgePF0DB1rVc1tMUgPCI04XM7w55yb3VNSqVRTbm
ROWyTeBNtAtL3wn1JmL96wGK30OXGO8TrHbnlMX4rwVC5qPPABHw0jIJQWWJywbIdbS3jX19bGaw
HBg4/BbFJ7f2oQ50eISYb2LSUjx1Jsvt692yrMRJQMCQj9F2PuL7HfnsWuISC38u933AL90iL+zG
dJR1tUnkLGpWFTB2LLLznJgO+DWWb5Ho6dgrA1SA4yx8G2om9JZaw+k/bsQmI72fDneMla63GaVf
PV2bQf+AjwdcTyxaNz0NmIe1NcMFRwviLoD6NSYR0N1T6WedAlovDmpeK4y5Y8uCL3URL2M+F+t5
GAIy09mKW7WQKP6sdoY2NkPI51oxCcQ26YQPO+Xe/LfYnba/rAXLpDusGL2dJedUTi653hlh1D2h
I3nSED+jfWmGiCkqtQOErpT6obJaZ3Y2zbQd8HI/98w0R60ywzSTNQXl3FGLmT9YMIV2fW9Zx0o4
nCugo9VyT9NdNOxWxU6ceHXINxtoGXB8KleuMv4x6RY98fFVUX3Xm0ZfEr7wW3xDBMwqSsK57ii7
3VKQSTiN8mzizHKoz4ybPrjlTP7RP0Yitde+t8WF0yfxpG1UUoAb8Jh9PWHgJGkAKi7wureiy3wk
JSmmTclmpToGoiOIW2a64rkgCcojFjdhX2yER7Fl5/gABBhraKEUCADVi9MPgURQ5dtDikdlOIJi
o0TXEY1D+eTgZdGxZpXcxhV4FqwvAlWdLKwJI+Vg554y8kEuJBXE5qBKD52lbOeBnOloLiN5kvs6
K5l75cSS/8EWGgc/JkkfVwO62sGx0pxlH9+8tZHEVxX8j2HeFkWx3lPMqfkjQoI8BKrfZ8SyF86Z
mBl9PwvrG2zN+XRrj0uJQW8a3eJQd4OkA1gGlr6FHRY5t/1qhz5qpYvpPhko8QtY3rxjVi2+5qg0
UDldiTmWd1H32lvMUTbvbnrAVnx5+jA1Vgb5wAkOZGRZPgYopGRfuxljolvclGNSfuZTJf486YeP
VRoF7mV16im/YR7AyMjbfa53GbsEFq/snu8aWDO/0qvye83X+YiFfSDkLapCoom59Hluw9F3khPo
F9d7FHiRvdhzhx4+AztxmkEbQgzbcMLzgnhRIQvZTGQUUHL0dsUGuYFaeRAo9mnuE4vDejTvE/7A
/6oafg2quRWlsUjzkVmgd4gyXktI5H7JOfGResFi8iZm7OoHSUVKFws7ik7LWMiD52fdfTuqfOSj
AS6y46cZiBRhzjvpZlr67bSs4/tUrt2/UKq53VVLSJS5CTmhbUQ50lPdYirYzvYKLqHFAXULWD0w
dzPEbD4dj9KRnWh7FGWZCRbZSYKF/bLKtHq0RFeJi7V6OFkCLlpxsKZMn93VWuJ2ccJz5cnkl+pW
c30Kh1rcQBb30gvMq3rdLbatxA77btWes2qw76u86XdIlskjUEn9UmIp1puA4sX+hlLRVEJMWq+d
LyVWv3DtyUtto9qi5Gwta/ZmKTvt6Wsc+YCqa5AzweIeKLs+osJP9ylVjSCVq7qNF+osj8HY0O06
u/YR6tLifiDWS3zVJScHijhHUsrXatMni4ne3zL1S3laimA9omotpOCU8Z8Xf0yie8wRTHQd1TD6
EpG/gNlYW96uNuQRaJBDC3cBFHvnybJpurNcTFVbK5Fu+Fk5s1e89I1u6EKjrdktiGNFLufjlt8X
tdyh8W/rqcx5Ic3DgwGLg+veOGMk78qEShadayh/PbsVfly/DZ+x+EfjI+58wZBO4Sk/KFs8lAr4
Z+oRqueqbsiLlsZnxiEcwLfSl/9sjnb+q1d3FpWNiEhw7Qdjy5tpghy+bbMWRwWRfGruVCATRsQc
AMOf4xu9F7Kyg4ulBlwqZKE0DNvNWK/IWBt2RGAEN5CkXOxWkWfnGyXG5cKNouIg0DCKqjnaVW6E
/T23x/GwWmwUN7XyoQg1XlQme9wawblYOI8DXAxva4IdhCoWL30kt9vhL3A4JIDIDS5V4obf0A5V
43NeIKfy4FqESo4Ao0gMgD4gCNxuRmz9FWFKmrDNpRRR48aCHFS/M+zZQT44y5TfjkwQ2aH2Blbe
hWH9tWlLQO4Hr7XIAxeDErdl39rTFzGZwHtV5K++VcAPmvV1U9AOz0OQELSGsKYm5/rCoc4Ft/tI
lcqCF/nksy/aLM5QDWcnpK5iM8Gkux29FHsloB0fnaOZl+BrnOnzOaaDYODG64TCkemQ94ZdNOPy
t8iye+4RuGhYQtPATAhSu2RxvzRlKf5VQ9MW7wgQdnrE2UA1zlX4xiuiwpnebSco+r3sPKbdMuh8
f6cp0pTI60KdfE4UKNJup+t132Po4tb3SbZIe6qjG4bg1fC7yvU7ZJS9bce8f6d5XecPYgrEHcuh
tdz1ppc9PB7Ur25LHsP6r5763rmCHWmRQZY4SLRB67YS6xxj8awIjAoczk4xHHtdhjtgQhTHlBjY
C1ykre++WmON98v4tfgGUHAd3Caq24tPHTkzouSCt22cZw7UIbcGJaDoOPBleIS4LjnmNzy1OL/A
dPFo3sN9wiWqWN+KOLKndTzO13JCU7FYfvfKhrUKi8WSBVEwJVic6vW2ZPMD1kvhotrxy7fkcJOI
vcxYIH73PTcfkYunMqL0RJu07gCwTawlOmey2pOB5TpvAoqUIjg4RFLvx2Zxh0fLEQkmyTDMcY1q
/pMwd67Gl0E/civPj7CYnHNh6uohmCaY962dBL9s+OUFr/iwq2Ya8kihcLIE3Ya9+4ry0uGHq8br
RiS/6qDZSmTtzF44//S6SAQbIvXeXUfRt8fqZK7L4AeBH5NUgrYGO9gv7726FYRWXH/+gkISXdIS
/2S8EjexSWnay2H2OTUc5tpKfCAtnQpi+sfsN42fnoWi70PsS/EBD0duNAEcrsvyGm8Spon6vAaT
vlVFZV56iX2YREk6VQcYOFO5C4q67jeQm5qnlXl5G0xZddcjfM+byJHBlhLAFVwE3jSBafAwYNaJ
LUb9/7j9SUUBxuX05ZAGBVg1yuTUzeMsj2OpUNkJfq2v3Wqm+RDWvuU/0W6EdpdiXq22NKPALMDN
FbKOl2AUPomXr9ywOg2jR12wxdoymHfvkh98BnZh84SrOVKcwzBLyMZmFgtQf9aO2Rqp109M9cM3
Q0K5sdVAbYFJaG1CzmGFmGJX268MgM9OVq7sCxAW7P1AwKyIa2TUK9kIO3my9xwbc1zhYCpFWMnw
jPPiDPYDD6jusUtFjvOMWup9Ixt1mR1ef49EmIx7iZzKP/u1X1PCLtDKTljde+/GckJ4S9fOxy+q
VelOIa/ddEQSrKDu9plQMrur8EkXH5HXhicVYPyEYDVqAYEhd6YnMzj1q2w581VROsboOmVHX1dL
c68I4dgswKV8+33K2vknqVvrOOvWzbbrtCxPlRWIAbFZt/+Cq+12O1V97z4QLPCqPYdSC09gJSA8
UeWXLXGaWN1txVnmAjkBzSDyfK3YE2KRPMl6TGJBLRfJZGZQjlyDnOru0A8MkxjyV59trRXZj5UD
cjvdLV7V4aOaZv/oEPU817jsd/DLupzhY15PJgGIvE9wJGKTqrnW8ehGY3tKmzk6em2UPwAL5/KQ
o9O8tFiyfyMvkVsX79Nt3un+vzkoPQevrYGxkdr2hRepQb5U0btN1JKSWoUdiavLny4G4/q5ZWO5
BTmiCXC2bJwf0GpICDoTmtw5ythPvlDhm+NuotBurb+W1bL3yUwikiN6YvNX2yCV4sztkDeYhzB0
cmhvu9s5teGW5hP5HsWOw41lGK3vVTnWf+UyWWe7sRE4lPIDHGY9R9LISmnYxM0ePeeIE7dd25Wv
uRkxEPPhQzkLuCFMmNj9robFJF4KmtkAd02hR14xwMp4zV9gHBgGcWpQo9Wjwi2PT1b01R9sBOIS
mT+zDPVscX1QLqhj0Oq6nzXq28c1X9afzAj/1YosS9zCamysC2uTnJsFNdBj7dF4UxzYeGxep9yX
vJzYrVyxaGa+QbgXFLKXvBRPdS7MKWUDGO6XQq3WriKRceDFmqU84YvxnlexQslOo3ovq9pZNmXn
FAcxVmOxL2h8vg1MyfvB4hwE0pErygKxGDU/rIghjkYELzBC6OsOLBv0cV0jVom2gR5B3rI6cWMO
+MY8depxe/qbKloSN04aDEmgq3pehfDNiMqk9HuHOw1pI0OX8Ypf256yGMu9uPHwAXCO9iO8vb2b
4ofrh3DXAq63tlwMArEsiQh1S0Cp5w4wOTgbYEcNgVtCNRzc0NKQiRySUnvSIvO28SXby2nOzXPR
qIwUW0c6hyq+gaN5sizF3h5JuYejPbr3YBhW9+D0tc5AxxPOgKMVZi8d22jQOE6vsgtnjfRiMkIt
4Eg5RPC4X+2N30VRQ591tPb38BVxXkHE0/J27gX6XrPUyju3qOpcu6AXsXBZqVpifzCtulmXhe7o
PLUasm1eRGA+QetatmnokaQeFOBb8lQ4C3d4hwdvCzLj2iRpp27zT62yuQt5fX15hZZPs+Wbo29N
PJfKDCOzY7tzg/jbItP7GPvvirZS3R6zjLwfAqd5W4OinOLOqOmZfaLIniKyLJTz1U1um890daIW
uJiM0B5CR7HZGEYi68Zn7/CPfura//IZNf5N1UIslV5D8SlaN9+mGEgkkfReIC9Vo/foNUEf8FtP
8/rCOdm7vrHY2FS7NNSrOFYMWN1raJK2/6uMTPMfJoyceIOmt+os157QOcIQb16B3rdilK2kv69k
2oALEbX8101B9BakGQANlG5e+7gtuC5QWbV5YRnInRkPpCDuAss4yT2WQ4yI1LQtiMZLLoP3UFb+
42w5ZXs0qlpOHmVCR7gM7bOfG4xVdGkQX9QT9ChF38CwuXaCnosukF+dAkD125DE+Gl6HqOImSHN
C1NQR91dgs/CO8EyDBqcZZJZQBMGZctBu2LRfTHWqeWPCFVb7oglu/8pegzqB3GlfNhoAR5+yCYZ
mkOPW4iIOOVk4cYTiTwXPHkvAf3cIRwQ4X4b14RHL/IwmYiukbGXhFzl9IY3W1uIycG54fUxgAEG
sHaOCM0AwVhPBa6o+UONfqg+4W24BeecJTVf2lXTxFs5D9/xGkz6iSvF6d+ACCrYEXM0DHI7swUk
wN2WDzwjAMD0U4b1Q7OyV2Gfxpo63BvFOZzS68QBiEXcbfSPdTnX2Skr3PQflnY6NHlSuw8cXMdz
1K7iuveOhp9S1d1HV8yELoo0VUcSHsOTBhRw6GTffRugT3cK34SmCD3Nca9YbnQJB3dWG34KG7EZ
PySwKk49xQ+7+MlJ9mOBUYUgrScb/ph8CWLU0SAB24rlj2/Nq4PpL1lzD2hxi01w3EUFeO1Pntz8
lSsHpoTdT+LfqYzJaeHk5J57H1EF89Nqo7pMtpPbuwDe9FsJ46Nk+VaAriBsIsSWj9H55LAnILFk
laIcXBAp5oqerTHbCZDCEx3w+FQ+CDEUmAAt45tHu+65+q8dnmF3OxIC7HaNXmDSBEOmD1EhDAuz
Fs/QjvhhnkPr0gSxfGka5yHITcWBfGAj2PYBY8OaV9IiY6v7AHCr7tz2ZHtrE+B97ea/oeE4fltk
kgWw6SkQnMlBfOcRWnsap0h3eNRsFw3VA2c6A59IAKfpas0emdNxQume5t6c6q3HxAOePW3JNdlH
FqgoKA1RgO9W9un6nDc+rfY9vo6Dp5Ce0PB48EByS+zd5KpFHTNeuhiXuaLr4aspm/BSEEVpEA3b
PPjP0Fxi80JNSsY2TKVcM1copEoeCWG11WudQ3GMe05pxX5xyzSuXPjE+zTpliJuetriQVCUSf1r
E95z3r1wdbAw+BAKX0dyC+W7xIOALIpnNsnOMCvdZ0S/gm1LDr+xtAVtOTREVLHvJ+gSTpe1h8bj
Ydsx09e3YpqJWOc4XR9rRwu9FZMVPLD9TvK4dGDY/g5uNnKBQBINhwNHG/ImEBcZeo17SjjYuDtk
Jxx7cu4za+dFIzEF3EYEL+lf3dikPA9N1XQnTpXWelxdaVkvzQDG+yDHLM2vmr2T3q6eBWLPq2df
3eiJ/f5l4OpRh1LriHOgz3p2l6b5cMv1u74B2tIV76AOM7IacJy0oe0giTi5+snmnl4l5TVFSYwj
K7gtpO+Zgx0Ar4qX0ZlgoBUL4QqPSR1yUbOc2pkSBDhlbhVHGL9ZnhHqOFGgBjFdyBEtpXaJUG4q
J2nj3mvTW0SR4rkOOhwhhefXb1EFxIQJp82+UbPSH6ieNhSSyWDNxsPJdwuLZIsr0gMyZdFwXeNh
W4NKf5XdEppjMTPtl9Rl+rEAt7NP0SzIwFYCukEUgPd7u2LOCs7O3M1xz1kn2ngeWijXVOv2MbZQ
syPzBYWMnAXcJRZMVzEeYiSQr7ZZ6XwIZXPPIp6Af141rKMlzi98QYGds0VxSWfRWxwFBD9ha268
clVkHLRho5KEi63j1WVvyXXVL06yk8U6yc+OBxLY1o5dxjNEQSt/CnOWF88IiZwIIgc8+5FTx5K9
rjwH09hNM4JRDE2nGj0R+kxiDkFG0V5W+ssZKz7gNyijx4XMb7dRfoGoUTlGEJy53sm2Da3+wMsw
D6gVxn+gWLz3MFkwjszTj+QzXG5Zwq4g2xyHRBtu+4Ziu5uBq+F55bItTwN+BFJwA2lZ/LKhfJVV
Pn3DR/G6d4tABWGGhh8jZalzbkIhbgs2NP+YLBNcir2u0OOHxnsrEjfxjmy3i9uMUZn5tPT69AFz
iotTYpkQp9MpvbAvQi+jr1PsAnJg1DRKnwWf8f3HobFARQbOTNrIZy9OIXJJ8y+Hsae2dHGG+tqH
tAt25DKPkE8ycK5o5FPXfrcgum500+s9YxdpJd+u3aPB3/CSZaDxL5J88w50hGVDJ/Nzn9qPpbrP
VO+uZLDJD29LZ0L6R/vyYlTepY35Bc3zwnD7ghE+tA8hkUc+pqnsWIvPJej/QJRnHShh7dsuEfeh
GQSi5pLiQcRe4A5vWVS3v5PDBpqMcd9iz7PD5CYXCzgV5Af3ld5grznN9Tr1V4qPzo8QD5JLqnn5
kYa77s82Q0SK6Hq3aeejFZANvzmF+tH9gGW0f55Tyt1vJLzK9UVGfa4/e5Ch+6aLgNJGTlv6O3fl
XHW/svHdSadfPlyXbOdV/PoH4xBjkq0A0zYhFqtk7Lsvv144Z3TNqINt3hXlLZTkcHz0Zo+NScvh
BuRVYOOptIP+SLA2dU99z1FjlAG6uWr5DzcVHdBfnbXOH5ZF8ByklSKNNJgDUJEg5GpQzclYbsM6
L+BHRIVbpLoT0uC3WVVVXBwJheYJEoab4AQL3SPvjLVOMbziYYlZOISfNkiLR/KaNL/nbcQqadUu
8yIW613NeQFujpWPB3AFzPXgnsv/ssiakZRNmd5NQ1PP36qgRgwQZrgISDejPvjOWJm9qUACb0dM
+d6W8279qUIXxmrXkhifqkB6G3Z1/j1vCPFcMb1iPPEyMh+NLH8A1KoLQO9Zk97W3gMU42JX5zyn
Y04S67MvonK39MJqDh5p/rjxE0KlibOUZEwgsfBgsg82h+3XbCKuvklD438OC/lvBmG+ppm5fudY
zHvMjlb+ZtNM8EyyoXsgDfONJ3X6gWafHWdoMyzvy+pcYZU5esAEWcH7XcHyeApOQlAPuc+vEeaN
tAe738Jbn24cnUdePFilYNVTp/aj78vwWyse1jh/sv5Y0SYP/GJ0312WCSyJRuXyeBiS8Bi6AcI2
zfGIstnCT8mqOPu35n75Qkp1+QEzaUG3CBIPjY/wimtjp8YzmUf382Q3z5of+xN2bf/ACZWjmA8u
iFSanT9WZgq+i8LtCAgIE10i24TLTeploTgQtCW2MltzeJhyZj8cSnCyBKmcO99pGL44KcR+hpd+
ayvwu9eO5Z1rlvXiYrnnpAnxGSkdi5mJshrZyk7XnW97JtzhKcrf20xlbxVTPw95Hd1lVII+d10O
NovzTPk+iuEj7ytKm02JoUFrr7k4SeJ/toBcXjNvJgEphiI/hjOa/uovf10mp0ORrsFj1dFLfpTc
eLHHW49e8cAV96rpsd2EhO5uRwroVDwN4UhyK1SnRXl8qqIbPjh/LHFPMmbvtmk0/wR9bYd7C+bK
voUZUGxSlSOPYvvGJWthktN8WxSZRCY5WnNDrZE12M8y8qc7+zpk4Rvh+s0mMJQYjKMbty6SJ5tN
woaXVLXzUb3QNmgwOevOy09s6ePFL6d9nQnOWUTM+wKpr5NnY9QI0sR/NHMGAM5f2rM15unbYsJn
olbW3oXPd7FxPR+bxpEPgjD5Ya3axZycFkgAz6KOeQGrdLNzPM8953w/EIxQD5yN700+SszocMzw
q+Zt4TF8BnfHd4vSlKHx9Ll8b9Ex1yPV3eujz8vqWGSJ/Y79geoKTM+IqgLsR9ivY7mbPF/6TI/D
N9ZM/RIVLVagKizeMWK6pyaAQVyNrvFw4YOGxOKd/aIUZXHeDP0mB5O5CTU/VzPDsipGB980Q9Wu
9TwoWKWYQgC8E+tgN7DLe4IN485kMnrKEJsY6U2eYguzQhT7wq8yenqgd2GoqO0jnqzpz8zd/O0V
Ts1xdvjCbzjHbjXNeFXrJHqzZIJbLbUe1+tvigmyXajC4B65EmCIXdQiRFgAwQ2olwl2xA8w9OZY
UrGzBVfn3mCnYBCVYh6vmmdhb6q5zc+CoA0/6gott86xcdguRx2wp1tt2Gj7gKk3Dg0aDwhUwKLZ
+xQzB6beLT0eh2lPI4LuTqAPND0v46AfonQ98llHcadW7IDCQv4jUvvtYg3Y9Y6xznM+nYlUs63s
wqH4J51Mb6zB5eWn+VRX6Mrl87pQhbwbw4neE4gHmiiT2jJ+VrzQAHJ9pMy71wPb2PdXSYjjIS6p
B3o05Kelg0sWKHMDLiB1z1Hq8FB1QFjf2TQ5EshFDCEdD8EUV82Fw1J1CeZr+DzEavGTdA6fd1CR
QIpKGe5pCukd6Btc0ZZj/Vco8GBuvgBaJGewZ+9ikByxglXKE80WgCgvYinq57IVJZzLsnJPkm3z
pxSqvZnFSASd4/APJ/fmt67b++qasOTWTQT/M2VHG9uxnK+pq+6p404/JBzzzYAiep/IsN5DRney
zZSCdd0WQWRsAjYtL/Xc/2ksp3rkhTWfr83o3WYCy7MZe7p9jsrj/MzhFpKcJ8CFULtzfYVWvLHe
vNQGoMsul08wGo5sKWwWkPyYq2J3oZZ8OePswW2dFaQXMIWoXVYJtgecbTcc6aN3NadECcZWHLEB
AeAoKiK2RaVedKUZNikE0piPgisydZ3yuA2DnIfM/++I2lR/iFNRE/tL6twps6YugQZ2RkM6QJtX
HmyuKW9+IK4M3obL72p4VUP2WiaJe0ePS/HkI5vvKj1LyOOc/+etwh0iYk+vWbGr6jFjZE075FmY
DRsU/v56ssh+58Qdnpn1P7vESw66AHtMop4TAhIpFQS1+kKIn3IOfp26MbqQ/jZDxYYNwILua4Gy
k23DoGvMja0Z+dXY/7EdTnZaepQP+vPYPeX0FEKdivKr8bzGASSKK1p0BPlOOtx9CbyJkp2g76ov
VTjZYcV9vy16n8U2bLP2sEAye0h70z0xpfAsCU1n/mj0MJtuXLESmKZm1dIFQbbluSCo2wHwE+s1
zIb91a6wZaqctsYCFtQuKtlZtYW/Y06JIrolsw9e1gY1I7TPbsJutyestcNMrOPW5IpAQ01U1S5M
vw3nkUaIopVqiPO14yjb4q6ikavbjQAreZwsb8Dm8D96kzVs9RQRbZ3euywN0PGvoA7cTrBv0g9D
l/kWil5EyBencjbPBp45OnvI44xMhWO9uAuyjeeZ8tYWnvvBjib7NMLuTtEQhebgVOUBQuTVflTy
/RAPd7OHpGEZthcu/MVekdzZ0jaGNSbp6eGZCGAXuTqBdbNOOcJje7AG1oO+EeFzRSr7WXhBRifo
EtLLFcFAE9p9r5S2Pyxwbdahyu3iZzQ+lhveWvVvGejpkuPGioC7U9O1ddn3X/PiHPZp4Kh5coz5
XTOE1Y0/yX6rjGTVD/eBQAfwnWQIGZdb4kI53nj/6mOHVJqP3TEvJEGBHKmrFqmP02/+L50xRpGW
PBc2wfKW0zGOquKDxQt/2Rg91gPKaVTWZ0IC0aaTk34voNGTUZkXVutrmepXUy4vaXI9IxTcaYcJ
LzdGYD/YLTCF4nCQ1YngWfqgkBw+i8S7tm7UgrX2VWtw54zHJxknjlxA1w+IDGw1pF3Tr2N3d72E
/FnQEfsywafYlqXx+i3GBOfqU8xerl6/NyIPS31OWHpwmkqzlkIgEK+3Kxj1mCIU/UMAOzKIWWnD
Ay7KcYIFwluY3VzLi7thnn9bVaBdjvwWv8GUc2XldbK1OgfQv0NW56sz5XRTs53xDhyBJHhulHCy
aFzgGG7z2mKji68ELvcv9In5nf2JfZBVFCiKrrT3OMq2z06lg5y916vvE+QhCGc2DjGtf67j8yqa
MZPuxswe/rh8neZQo9i/ukU+NV+2Mc392q/dg4D58DBhO2G2U5FDsl9O5RXTD8LmhJvNp1UqsoH1
FrA4p52Gxk6UJ3T7sH5icPR7th0db3BMroV7FF5zpegl9XRj5mmOvkbmPIFRSpPewLVkPa/Ybpc/
lXMLrEJAmmXbhE1kXDPAhqspmpt8kbx5+QKLon4U02iAcKxdec5dkcHMa/Ofxc0c3qp4q4M9QJqg
eiAD4E7xBE7snTY6zlqGANw+C5vmyHSIR7oYG3HvTKD35OAXDLbVKp+ztAwAyhnMfs82q9+cxwY8
G04To2fGGNtDEyeDY0W3OGDccDtUdRDnRWDHk2Luxi8Iv7DMqfzbM7hmrOqwyHhRB2UzCKlQ83kd
4sJvo9s1axr7MJjZ/w/dtD2X3pAzAVLs4eCgdqdb7sIr8pgSgj3UEv2bY9e8Z4tDl08d+T5+4cTD
mwnRAQFSEiwyO9MbNkA2rALWOsT8t6PPUn0fSLF+4rmhtVf4a/hqdLU0u9RuQnU/DYRHKanrceMO
m2oIwAUGfV5cyXAuk162I+qqaCtcyKBePMB4zQtClrXgzrmmf79shtj2I/NxF2Ax6P7H0Xksx65j
S/SLGEHQgOS0vJMreU0Yku4RvQNB0Hx9r+ppx3vdOlIVsJE7cyXLFHIVvPv5P28dYqf+ZFWMXDQ4
9WunR5XqcPIm/XzkrcCPSTgqf4Zmgh61Ztch+OnYh5LySr1CwpECtbom71PHT25SpEm+wVyVTh2j
LQJ0duBosBKBQuom7jXCU0FkGH9k+gpHMY/f4mow0edISF6fzIidn/xKYxmM2gYaXTNyG9FT6Oxx
B+jxkPJdzSt2PKmxgHM0sZ3dOXHs2sCp4TpBcwvpgCiORZIFE41Wy2JrOpY6NVVUZumsZITjP8px
nUtBnJ1xI6FAvOcZYrI/tpG2/DeWcFBGQAtZ7rX4OUo5dte0jOlUXkPNQjgChwf7Re2QlsGAc/Es
V2wh0S2/QhPmNcptqz90MeggSlS4TlY8wgSRu9aONpXsaEVK8DmsCMqii6VTgoCMSbr/LJLptpcq
HXPHCzcGqQ75ggmMhIm30srvisNQjYvemcirPinTsKujVdBUIMgDDRsnt4v8wGua7kQ5j0t+D+cu
D/ZzF7jhcYKzFmPprJk5Aco4J+MOvFGg9LB48nm9PoPmgfy4srxW63OlYxQcvPlNDWMrzKYruSac
wzUFtMQruNmH+0JPgX+oVB2Nu9DKlo6AXWM+HWeAz7tiYJq8C6+X8dCTjsSOX6pAPasbraMRt6pG
PK+Ch/PNCUzxYpwRksfV0K/JeSR6J2B5fTXZgDnEA2/NXVP5zmOQ+vONmaWxN/WS5pQj5rBwPqrW
lelOOGNZXfiflB2Voh2GXI4DSaWppd+UNQdPGKDM+EJHUf8gA+Pxj6KGBlCJ63b7uq9coHYRioxw
Oh78PvYyBtrSHjnb0+aVYaEefgeYP78U1JGGcliOh8TJCPDfYVFQ722ZtqBtEdufamvQf5FHPuRA
5hVLa4ml9B4d0c0fvM5h8HHDacvHLv0mXRH0Rwt1dSXbJH/IOQ7KvRnLtNjVVN/9SElPziYjg0jN
BdJlcijguqXEQDN+TvjD1RlgmKSqynIyb7MUrTP/occPV5V0zbCPZhX+QIyzyVTToIjM6GpmaAlc
w96kiWyOjZc3//XARdCVbItuun4Z7bPNlu2LPOl0nafWeuNrS/sTbiEazsIhH4Jj78fifuTV4u1q
YYpzqmH/Mp21HPX85XNv53UFG2KFYEBkg9g/C4wuj+5KSGzWJiGWwVORE0icx3Jp3kjoSER/Hkq4
qoWTkWiZAsG7zZEujyQa2tQ9TQh5QIVTi3GklE73HVPCQV29jE+DT5ScC3ss4N6Ihjih7NlbboLa
ki9LQqyD/w5SIFSFJg14pUEEF/oUyEpJC3LgLaGTGiS8UlYb3G1+8VbBRR8P1TBUP1Y5YU4b0Gb5
zGYTtcxIDumPl5NRJUcv4uAFhnnxzF+0Ziegyv5E7UfwIXzecAdEQAcPUm8wH2d1OOxU3frWLuQN
3OwXF5F9QzKF16dre960U1jgDDlXm4BfT+b7M1vGuD2XPnTgEybYNPlPqbTKtxYd5MnWGruuPMbA
GTNIsZSwEbWYxDOgc9jbkl3frc+TQW0gBPgUqKFDEBGxKNZlyUi4GvllggptwYxzy436Kce/dbYh
bmZ7wa34TYUib2b2t/LKVALQ1JS3n1gPNnpFbdXU4fh5SSp+HCK2F6HN5OCW+YS3uBKc22ZpnWBP
zgVyMycl6eKek/eJJEH1IRqfzls+vQQKEgMjaUNTGCQ2rkTqIToOoqNJsix5UTPS83YAnzWskQ/c
xwxwWLPp+De8JAY612ZyvWQNOlbcWTqzyaYkS3FpdM3o1SO6Vp/Kt5R6RU6tL5ZexoT81thmJ559
3rYjqaH3KGt89liH1RMIUDiRHnb8C4qcfRIJp4ZIY/MtqrAkSFMuaJ+CDB3boBn+5e0zl9THjn0h
7hnqzQQWStK9+aYeHfUKMEzO/zlxRSHIqhJIeN+5a7ApMHq68sBAaOSqV7bAMw2LOb3qoua3Ucxi
pP3Ik1MEjSdCSZqmJuq380iifyWgno7r0qrMvLdHK873JgtDd68t5DCn47OzasdO/4SC/fZOlu14
EZhy2u8WPbnA0JAofUQdt5JLS6Go3Lsml5IJqgQiMyIuXMvJDXE3KUZuoqU5VD5JaohiE7ZusE7Q
ZAW/ammS0T6wFtDZFxveobvzJHnzg+N4jX/NEZvtla2GdjmUTU/HmNuMtX+YbZWHR26LEUE8u0FN
dcJ7GBaNw77UtUGqr+22DV5qYpH0TQGFSr61Ger2lHD7/1HUwp6GP7Z6thTuzU0PJWS595La/sOZ
PD0MyQhUus0guxB8EPbj3EEz2Ewj1JiTapzgDx8DWzrp2VmwDrA9hifaRpbgq4MeuhlCLFAaiiHT
Q1Vm94HyjL013MQW7yLCcAJb73ou0+C0hBFdyIxWKHC5SoH6wXzfVNRLchhQkSx2uc2+89kFuHYs
QeIwPoz17xRgil4ZpfGQGB+e81YkNdKA9gYAiXXZ6QcFN4SJsjKMxFmX+S/8m+LnybfBwnFnRzaY
uZgypzwMm+Epwyp4zBe2/DeImn1P/D29NJ34sDtWvRsNv/FhGSe4K3ThdSsfiMu2a+yFOL7lnkIg
gwkHtcTpXoexeCePqvOnebB9AFXo4GuHc5c1iOU8BNCFbJLPlUQIa6xHgQf9kqOnFusKoW/XWjmF
hLfeB1Vj2tqWyORH7BIppJGpivbYxtjru1FefSyVId9auVRG7UczWcVFzS5GJSMghuku4ndh4ngR
W2hpXcueK17KAmfsQhypyZ1/RUcmKq0mbqSmqW/TVPh5Y8Xc8zN09yDa2KW6bFpbrE5l4ayysYFl
Vlfzl3QrBXh3IaliE045eY77kiB1b+MqvFGrjDjhnILa0FTRB/yY/2AdeWBYzfiI35Dvfz4sfAnQ
bf2HiUfUFWzwxIGHorrD9Ji8aUt7+yLkY1iMc0rPRZUJGPopzwC/dcs7KAZ4neZI/2t9XZzq1pas
XQusmtsoK6pL5MTFoS9z+daEJXcgi2xyRwpS8GrsSIzjFgzTfMWdEGwzH1sy4KE4WnU6coCmESDa
pwON1DjByc3pRVEDXoxNcJcJMs4gNTCvGcIybFKglLjesvVjj5sUmMF9VqTyIcX4dgkFVUOo09CL
AiRTvJZt9zMwbQwb5rb5xSwuGCQm8cj7bpBXXUZe/mHryXWQphouC4Sydl/yEbB3ONfjht9ex90x
9x0EnrotJrXVzpBNR9a5drwxZaUBzzJZkIPhu/HM15q6RaTlot2ZIB3sTeB1bfFdzIY9gm9NHLk5
4C2AAhUVhS8Zzij8Nq2BTYY3WqbAOyh8A0GAe+wIpNdHpJ7sxut2QvD12/D4qOaP3m7Tei2WPlQP
k5Xo8YLWQrBDktjz+OxHOBtWSUwkdZ9YN84lJwHUqhYhxV2XzogjANEnwkZpe9Hea015Y9jS8sP1
kvj30CluazSd/osSEmWwA9r5VgDECUILIqZ5sB9OTBvJjvU5Rbf4JSpAZRE9aLy5B45kt7YNbXmI
ZrTZ9RUeGTPLgH+84PV505GxK62ztOpmbqNKDMhXEM9wmGOY3tROEjxD02KTxv98/t7VDcfZHEbt
lxuz5lvDPYq4QcjwtteenC1/3olqzu2Ed5e8F3FkYqnkZUGHhEE/7LBbes/QyCJWczg3Enx+eZvt
04KRZ8uZzYoy12kUQsyNcdYH3Ed8zeljhuqZmhEWYwo6aOPVjjcfyAaNZq3qSbt7MqpOtHdBHB2b
CMALxo7UGKSTrssvpCO6bq8Ldixb0be0UUSyb8GkhFb/4A23foyQ9vm3ympx8mliI9fOK2DLghTE
FpybMJs5SVrb3lMjg5LIJ4nO2YxGYves6FZ0iHLVKv0F1QGGuQ7n+MsGY4bdRHdZt8mjsmT75Mbq
xaaU8HeZewDa9Dpx32PYbXjgB564/WwmDN6WRJP9YeosSdQpKLinbu4zWgQp4HN3zbzQF8RTxOPF
5DC58XWlj24HaFIvGxyxPBGxJzMG0u5rlg3cbgc+n5uP06EFbPHn8If9qpF9w7t6zq3pzKFJPJpW
OI/AHQ+sJ77e5FmDSYXsrCLqXpgIosyiqEbe+AA4F54ivM7Q52L2Onye7OI4duCw1qafo08rdixn
HeS3zBBO1tqHbTorh1VD335iLwXUxoRg7waeFBThOLgRqLZWkd55eJwwfLrh3ODAGPoQvYn3zFY3
HrwmpwQVtRrCEoaG6Zy0OPeIIz7Cd+NnBzZuln30HYmDz8RtBdTQmDDcTq3mIwSPRA5rVlyNy96m
6q9+jkX+lh4dbWB5HH6cKS6m4jqved4KZvxwwzqLE6cUghKdhJyjhD9NH+6W30NTQKaJW++IecVN
nr0Qa90Dq/aegg2/8adPX7hNtwP26Qz7ogydaI15RPrsZbFjUb4V9t8pF0m/ARUQ3CRXivbWKb7j
5ykrKYYkw6f9fSKt0d8yhCv3NQPPb78InlwWhOggiwgv8PncYEQpi8uADRAcEoPwqZCW+p1cfUOZ
V1O9ZxBMnoeAwMi2bQS5csg0U3ixpcjCCia1KeE0+Kaet3Jq4M0G+AFZzuubS5WJVP7BHGaZx+Tg
h6e5cuK/yR9yOqlKN/udU9FeKsqrkVKgvPB3X7wypj8UOyWWoAgvkGKrypIFztgnNrymR8Z1YB4R
dcWuliaWBSkjyL7RDIxBqW3xKcWdPFUJ1iwCFe38zH8WPEUYb9vt4uKk26UI0c6aUH3/wyJ2sjaM
Kp2/Gay0Hx6QbYuUTbqugbCK0ec12eNKunOSsPI/rJgQz3EucgQeTxkK3qFBDsV6ivPhYkYS/psZ
20m9RWJqu3VC0u+KJ4LXb64g9Fmp772Vsz+fFR79HoxsGzxCaqaahu6NTh9nZlMOWsWyBZQWtkKo
k0N6oK2g/7OHJv+x+oxZeOyxUR4dAsbi4HNbv8ygK//AFMXdY+0QlF21TrXcDwwxD6rP/fs6aVlH
xBymwGzGxnpK5raxLlXfld8pzfD/PJ1QANa1mGMRBlpqGej/9Dbw+yWWPNNTKBkpC6qasd2fm3mQ
r6uV5feSheJ/cI3ELx71+jFMZsxpOWG/PW4nqLV24tIgxsIKEpyia4TsX3YDa0WBHFijuQXzmicE
wywpUPed4hadrxmdvaeyA3C+LWqJY621PFabqgXx9Qw702k3CrPhT2vzLqeIwm7fBKVjwZpyjKzf
qbBnmZMrVKCb5yy6ksOmrcsXeUJUnLwqFJIMbx1hYWMHm2BOU9aqpBF0W0XfcZcpNBS4Sos7M9J1
/IQdq5pd1kp5L63ee4WReS2a+QUQ42OZ5dOjNc2UN6hJXPCWwfpRafJAXna+V3ykMtDWU3EsMeIe
pWOwXOBWTo+96eWOW6Y4YMbunmn4ma9s85ctLzxqKqfA+sLAaJ8p6eV8dga5bXs6u3LAUzsR9vN7
IvXLWHsjvoU8X7upG5wnokN3su7xPRehdarDyd7Yvf+58EHZxr5+7gDWbGrAe3gTaLbDyVOznEV5
ZB/bEaKJgtR8EFR4Z2Ef/pZEnZ4sDamA+T47pDgp6X0uo69WgkpKhGFx1iLeruKmLDlVh343R578
8oEqvVtpfaNXDU71WIvAvnPHNF5j5/qKQ8ppwEUGLZbVFgIEUkh3Ie70snDjrzTpAOhaltoQ1shp
NZyy38aGLjfPg3UqqEt5qnIIDXap5kfMg7RjKItGoTBUZ3zY1bkohvynbRPgH3mVHxSdgA+WGZZ3
yZdywzM2ICHkL1882ecj9yfRhhTs6PuUkVxE1/f/Ba2tzzCVbrBLFf/mTPKbJFzUOerC7uKQRiIw
39cHTFzD24BFjMVu3z1EXcDrWkGLtOxAvyiq4sBokDgBrTPz76p/8jSI1lpVzquNaXId+tI5wuB2
D57R7lucJ/LfQMZtrxzagbAgiEdH9MWr7+fdh+uHvO+dhvSxwxK7VVb5TE9Yt186m0ADKemtBRJF
tl2+F1X7j/KVegtGAhGvRJI4GwMXPG5wRvvG9VB7sXDtY7gJxF+8nnoe6o32c4k5llEFb5iLDW1j
ikLclZ3J3mAClZilGRzxlAy7QUh98GU93oF0hek7SAQAuogQEiPURdJ97C6QTY7QD2aML/kYsuKZ
whXjcvTIzSIruNZzcD964fNAsuSuSJdOcir349GxrfIbP+6V/Ej76Q7kcKJ0wCbbTEf6meK3poh2
FiLap89z6Dz3lbNvMEQQMEWtJT/XH/gAPZIW/sh6LmdRWsMfMUAyq7wZS2/qHznjPoN6yd4L3xs3
wGmRohwYUDUVi1Cae9R1NK63KYNcn9akf5j+/b3jdZwLEAZJq7p94K5j2pOuJRgpA0ij2oomKg+g
g7tHusdIglZjcFzIBu1KoY+E7WxcI22Ub2j95tGme/91xhPyyZ9ipHHBem6J5n1aBU8GzBP1hWI4
Wmo8PDVA/AbCRDVVz4fWSb2DD4qNem9IhSyZa2SbZFx+K5HOWP+12S2iI0Y1Du/CsnGN0yYr2cYm
kBHicUCn5CHA9TZm87OkGpwKXCt5l6qL1zOVfS+FSSkEXfwu+IGCMj4ULlvIVa0WIgpk4lDk8Yk6
P0nf+xsJz0ms/Fbn0P4Tt/1a2uopbX2wAr28dMBGsdpUNGTw31GQGevsNQWt+j1Pa/PM30SuuK+D
vSD1jsDsm/9sz44+ghEjZDpBu+86v/K2S4KZP4EiBvcX08ymXhLx4s4dIQ7fIeTp1NSeUoR9FXmD
CzuHIbdg5AzyV94g7T50qmlTLiVsPIzm7VEmAMvLFreC16DASlwMHXDMh9K3WYf2zfJpT/SATDGG
fJaFzpn1rN56I62EwsFwEUBbP3Zx9DH6QP01r6drloTZH6In/ok24/1vF02+CzIZbEgYkPVgJozR
XFv94wSI1ky89NugzNPg0wWg/hoXq1HPoEo4QBAUpV8IE0S7wO/tulOY4rspZMTbD+V7reKoOyRj
9f8HKZkM3kTv2WCbD2J+zO4srJoTp3H6VSbSOStl/tkGdwJ8tK/ME+65c6jGHikG2MVA59ZCOwbC
R53cs8IiCuqyM9/g1iLXX9rzzta6vierAn6iUCxS+pS8aJPLuiMqzWoOvF73rfPcu8tDEz8If8qx
CFrp2h78N1CwyRsCDCtoHG8PllVmnyPSwtMkFEnCCkZ8B4vyjtqBB1oL3MfSBGKv5il7dC1h3p0S
M64uhL5hSW+oV6sNz12Yq30UAe1lEHTJe4GUuCdYQvJXDmaNxtO8NJ6NG7YYu20Txc4arpPZobfJ
x4zvBNNySg0ilm3Sc0vQ/xUxEDBsPqN7ZTsTEyQ34tAhDG6cUsfXpQxBNSS04+FTjO9MQL0wz2na
kTB6ud9kwIjVTFPPmOgNnFakM89QVqDe4NKY3kCpNclGRrw4V77Nqk0nrneZ56y9I73ILl8kzmZB
dL+3klZcoEz252kKuxNZiu49UDwgpQi6LUrw/KWS9AlIJE7aJHwEj/tle36LDxWxblU5RHRkWjvX
GOzFTvtzf3adltuHa3An5eAexVxeb+HgLUVWEOoLx2J3osf9HPELGYNy6NbtmPAyC/0+WhkcYA8Z
ccqTwd/wHPhavGqtJNR4G8ThNibtqVe15AF8lrkvD2Ff20dGd3GYZtXRk8Hz/sibyWbsaJxPubjx
sSDpf+oWnj4Ra4aNiqXZDhg6BDZlpZ7mptKHOpumdxL79SHUNVA3frEBhEEWos9T1y53kWKlbk9W
elZR477kTshPG/Z5hKzEH/gG1BgeLFVY68JKX6YM1iG1AYBBJbwkbz3aFEQYA2N2IrCF7TVMWOp7
SJGgWb30u+vjZiPGOP4wtr4HH+Y/OdmNY1YFcXx2e5k+lM1QvZJawwZbAjONBvpnWdkOzVedI9Kw
bbR/C4dylVo3w0YFXQkRuqHnwhriK5UebBShHv9Qu+19Q3TZjzxcSfHA27gIUc37Gk4JD0Us0jXa
4+Bu+pkat1Pes6e6Ifc3WZy56Yb9EdWNWDUxMFrNjA07dryMLXS1bO1SJ/t4Qgjlk5Ov61y4M75L
bpW4Yy5wF9n8pqnRe3/SwZueTPaLPRh/BUivjU+Q/G+uBTYAzgy10tQF77PAfdcj4dZVNPvjuCFt
Xl6RSQp44b5tPTskUT6H2hgcEr4V72Tjx/fZKFN83jwTtpQbv6W601RmSO8RfxPkMU7wgolvqmkJ
8Mhi5FRsEMthQ/MRU6TwwpMUL5yrkw3uxHCnKt/aJ5UQf1E+gvm4AddpAkiZzWP/xaPenRCQ0z1j
X1bQBeMZoAWN3Fk1adqA6ehhbVgOTK6juhKWWZ6AqVm87ucAZa8szTGDPMRENwd0ObThhmbBGAdn
Mnz7bmXvGretr00mo4wbxE43iRAsfpOQuoMmbhgPVJZCZY7kkZrr6L7LtfrWXEWXsQyCVyJYw2ZO
NEsBHt4+DU8uH4ROLUW0Qkxu1jHq9XfR0h7PKmq6CMTkQ0a+5JqndCRuXNeuP3PWqr+kKtMdBZis
2QpbP/YtGAanSLPf1nFxQVnDrTwr9s7Y9fL7JZoorZwt763G+7ppdDXskkgEN/tfG75j6FCvrCbj
o+tW8dvcDfdNs+iTzoH415Te/CQ8nLckPTg25t5ZpUAzbqAUAWonpAVaFJY+YY3s/wW9GXb8/8Uv
VmjzHO58aucG2PonGMv+zuGtT7ormC8yFtOxTri3x4q1DRKko+8z5qKW8tgbjctU/41zPdzXEPzu
fJ/0GGZPqOr2RMSwrPJfNv6c7llq3Ti6pvseJkpkEfROE7CsFcjn5B9KVvHAM6D9nCdDM01nRP26
GOeNMB3qRU/34LrVDNtRGwwPEbTj4pYMrxGHPP/dWPjsCOUHI1ULvjypBW3TxNyz9VAlV6c13X3e
aQOgfuqqFf1r4xMIRbPjK2pTvGCFJ5T1SO8DlCbMDP/Ps3XO0l+nMDEnDXKkP9GSOBzol6nuFBzQ
lRx5Zq0A42ooZGVtce5myWfhDxQiE0STqzKZyl02JrwwkYTf/F7VBGhz9rRQWq8F6M49lWMhZCib
/lFCIRPmU7hHhrgFmZGVA3ru/90TJDlcQw8u1lbyZEwOPMrxD1VpHB9wGUbTlb6TQV6wEBUbWiXi
ZygbgkkfYlIDhv/WS6bWJVDpnZKuohYivBWyhDl90MLp/wPCmT3Qk+VnX2YO+bhNvBP4/r/2TsaP
pFz9wTqk2JT8ssq1t4Rym/tciwky83sI2JSC0ClpVqMlGXU1tm5kpdFr0RSEe5hk3e6nSPQ/KZf6
/3cn4RceQY8CdeCRHCHDdiHkUh0Xq1MZam3E0or9DPWPzDdtsVXsG59ikka/sYKFWnSxhIlXeX+J
PygEGSTxC6dOZK18vjkkVvruGJCxlzs1BV9gSyHNN7NL2RBImYNLvR6fqJSxjV0D4bh2tq0FtCqk
SQkM+R/wlFbc5S3hiTUAIHVe6Mp5HjVYCPJm6TnKpu5fqlR/jaO6IJLbqc+MU+lEmtZsEopan6n/
yI8Rod4LK1S9tyTzUFb5GDFnz6q3oaOzQ2krVW0jr1VXYcnlzaoSeZ4Lyw8x5uEcxNxQ4c5DSpH8
SXp7Byc+3ejJz06uU+EvmyZ9xRVqHyOU6I+iy50tYboCZbvu/fsytzTGTiYz+di6VveRsajk0EJC
aWNvJk6ytNlhwnr52SfJ/COdcnnsQl08zO3icybQaxF2tngQvaQn2lT1u0ed6kbH3n/wrXp6KUCa
9lVvfVsj5TeTa7JDAEvsZtqvP/vJQb+/dVTEVSqRrvz0p8D4wSagds6SQsfVaNyMLD6JM3gdSQDS
DHzFY5zimFqBjZTHxEgXnE+dP90AXCuTUislRz7ZuWjBaxCz6pk1nTJ8JD+tX4grq7uaNx59nsWu
HbHxDu4BLIy7X/A6IBp58x0NlOZ76XMLdsSC2p9HhsgFftO67hmlEBkTguZTWB9tLjPy/lGcundD
iyXKRvzHxlnKN8OrKVqBU3snFEGa2iJt8hnHrbknrzw+LWmijzVXW00altIQT5Iqd2Fp4PAF68DS
ZQy39DMsu6GS5T6L4vEViIo+U3pdXcWtfwQUh4flleUum0RAUmhqvYiulo+7A24z1sSclMDVr0gr
UzHDy5u4tcn1jspT/4tBapx29aDpCsSPLM4Sv7fYORbrdvgGjNKKRd5+aKEkc2d7H0i1OQHozIwg
QcOZ0gnPCS/zOAWANKbMR33vs+EXgIZwsIbJlN87XrytajJcPNEkKcC4ZUh2Hi6p9/pGu39CcBZy
Cx7OOeE3YweEDF351P75vh1tM0akF3aNKE+6Ctj+ZTllbT+EFscnFPBE7NJm7Nr1iPtkOrtpj6eX
yrokf8R549CgxPvm15XCdtdVySLlDs9/3wAeTvNPlEg8T5SRpsuKuA+GZlFMfrWuWn4ZCG6yfDSZ
InIx55VLaK0Y4SEijGPB53uML5mKIXzKEY9DvUzWnSlveBlcshjMFDcbPUxB8VxEnkbNElnFbqYw
eUonT4qPoYpU8jTiRrrCUMIgkRYWUWj4LFvIgQz9gevWhxZrBxNKWYc9/jyhWO9FYJKOlSVu/Mwg
Wv4RXCA3FC56PCmziOUEy7J9AcQMEE6xrAae0NwmsTwQcfgI5JXNLykqbksvhTUEpKyw+Gv7I/nJ
iNcV2ldNlvHsEHTly5DpigqjMNHlwQAFA38/AQUjAdqCfYPQbu9H2RNQyeviY8SkylhIaE7ePMl0
wpmmjc5LpvirZLazAOmD+7uGxOcgnbG9x0HLEzioInaexkshfXQWbIvtNIf2v6K3qEIhK2WfM5AA
vDWbFjgl/0iSNn02C/h4le+fxnEIgnuSOi3f+1ZQpGxbgXWehanirSNFXW0UaJT2XIkoOFDJZnfH
sSih4AVTJr5vdFOmX6OaP9cfg10lqcJY5ewXXli99gtVNFATdh0VauM5E7b3Z5uBp0uZhu0dEAjv
gY6W4D3hMOcJiw760sc8krYC6zG1vsDK9n7VALOJuF0hd1qfwE7tI3xag9DqVE24w3Qpwm1QsVDd
IHvhyKDnaD925fjsoLf+Wrp4pSYYfEsSoaWSZSfR4EFOMfM3aOETpls82XHhzNhqu+kZ0kp45knD
4JHwNH/HPE+BA/WoqGpg5uPCbCNgnKvScd95OSIwmMraM2lHb5ma/mY3z3Z0p/DYkwPauldFhw6b
PaMEMQfUb50+4bugehUHQvrPHfB18GUAXC1/Zo7rd6BOJ58Y6Wqiartxx0caHda1T0IcONwjIclr
eIsrRgyR5G7fZe/jXZxGRac5XNxthc9qIwZJbA/mIXWLibPDQUXIVbb5wen7EktIOOwdShHBUsru
nkxL8NhqJPh1TCsX6IJ53JEz+cDgON6hW9vnPGmDo+2H4sPTOj7ByaPhKrSi5nNpu+iuMDevVOy9
lAPG9sGOsv9mHvZ7m4w1uVpQIw0GmzJiIe2ZlVOEl3BypjsBcXBdNraEHEqCDU9D+tKxMPNXnsYf
CgPxirws3hAEwzv0uuY3iYV5DJvbkBLfgR0CYImDIzwHpWgfmABCdRulloO+OfULptLJEeFTCv0V
TBTchEoEWFdUWxGrXzxoFSWwKyDR71Wo/iL26jvANvHXDEbpX0wXNy9j4z36QA13RdxOKze0DmzD
kL2rkAvbJpxzGaQgciZ7Lp6sbl4Ty38aGDGPArbKTtETeQ/UoWCdyhHFnuuQFKRK+ii2drWTtqsc
wVptJqDyd7XxqzOPWTS48MqOMMNb0ckzlOCYMGxqp8yF47NYytlbhQp+cTlSZFpz4mxRlNk54NTb
YzDhucjuCr1jwJE4+5+KVMRKD+5byG5py1qnWhFffwjaKL63JucuJzS3Gshc7wAl8avqS72Zl8Ds
5ilqNyjB9Xax4IgOft/+gPDTO+ysetd73ns6E4eklH3NHA9YEnwxEyyLhcgOwgveUnnyDfZjJajQ
UjF+O6NIPTsmeikTmHHUCEOEkT8L8UegjqZ2zwFG6mOdpvKdlfjZXzCKC5VlNCT7aKqD+Jxn85/T
FXc9DIS+M46LhGp3Zzeu8r0byCNuVW8jQ79B04nTA9bkcpuoFBWx8eddo5XziOQfnv1sPgPVQ2uO
xxeAOh6z0LI1qTef8Vl+pWIIiN0o4Ni4lXd4nr6BQLJgS+iTxMYJLoKSr5u9MCEYujjJ+DjYaCkl
le+cEvaJNg5cPVMbbNTkCTJ27ux1qyCtu0+B53g3dg104G7ENXympjOQaxNwN/DNAMoqxGoKsfCy
4PH3MJGcp+7mbWB8ZZydS2/bG8AT442Tx/GEi1o18r7D+4kfXaQbmz5cZDV6yplWN4IUNG54Rx8I
i2FNG4VZpab8V7l8fHS4WFfFFHgKbdUfgLmMaxVmzSV29WvE7vE5US5SU47F0dA72sfuvg3c6UfY
Ps8JL7wEKGC8wUAGgbhQO5hrQLUI6x2gHhX3PdSYfautHwO8eEWtlsYkTNYilLKnKYOj6BBkKvih
XhCXSFGODVX0xF5tw/6pjIS5x0B2R2CZnnHfZosTznWzdb05PpaBxWuXyTk7pfWAvAEgYD8GtmCF
QYihogQAcmTe0V9LU4FHzpbq7FxQd2jJT1LdmpbSofThaQRi4DGOHXMF20sTIBXZfQdxaAdYqtt0
UZu9psL6AdY+jKcws0Bnko7+w25sg5OBW73H89/gm84o+f4fRWe23CiyaNEvIoIpSXiVhGZZtjy2
X4gqVxUzJHPC1/fi5Z4bceJUV9sSZO5hbaPSYr+0jNcinE76xLma92DtDBdoNsYxk4N6Zosl+48L
PfmotHH5WaK3pWqun5mCkFfbGffB/OPWqYtG1NKPXQFjgCgWuoc1NUXPs73TGKBbZOaQP/uFIzaB
bxsPXjcEV6ZfDcGb7KARCP9znd77Mw4+2RkrnuftmMWdfcL+5Vqf/jd0bnT3eCtd0BX3hAn8Gy2H
q3AkW6tZ5cbDDs/gsxoJ4vOGBU/Vc01I2fwpdUEMux6okPLZxyT7k3aSRHnQ5Dv+n+BsJouaL9ZS
xZ+pwW61H9lyi0Dnswvk/Zqd+W8zjeNLkzBj7gIjQTIofpt+RO4jWa4+Cwb3RpH1MuPy2pRNiytq
54SXczMsmevZLiQ/io0QvtrP0+C/YwvT5igGrpQDCyaHzG55KzUyuPqryT6kqI+sKwHliGPTuijd
8gJUonzDX2Fzlq+1ds0abkeSv3O94oGE40aVjce/WyMHZAKPCeyoV8o7Hv49Xo+N4OGKW74Mzdmp
entPKL9+ZZo7YuiaWaadbTLe7sUULEuOa9/kqVgrH/r31iAUV1a+x7ZfDS9JSc5SJi5zE6y0Edzn
h7bGsznoT7+J90FPxKqiXLNoR8NdrxQutF3+iZ1ZKbY9DIgrkiMhKvatTzP5kS8Mt+g5u5vC45XV
tOJcTdG+aPPfnVGAuIHyH4AS9GZ+mbTMKDbFfzpjGS40euAuTTyv4bqMT24QOMj0aXuYk379O3Tx
3bOT9eXnOeJq+HF3iK20e+NVOofmVAMCccu++JKe5/2Y2sp+yJdBVEnSOmSjrv4Xyeg5TSnDhMPQ
f3XOch+9DHFB42Jte4YBksXrHp6tDkMPt0S2v2OyyFusqozClDaPk6jGK+bYOiC9Al1y7JopGUNB
lHHLK+Q3J7gzSFJ9qhceNC617JPdznRGdB+nm65lhG0YVRkiwVYHMZg+PbJh9TvUOy7Qq9fmEY2Q
uLvkZpW/dws+zCBHBjxRSUecwzp/rx2eq9KIqbpC/j0OfnAAx/4XrXsBZd2FBcyxS5qTr0yBe5/4
mri32kgOeqb9NTlVlO06RPBdW9kQrdNhMrCB8TWEem/J4mzwzcGqWBx6tVkC6RTs9uTuuqVeLOKJ
ht1kcm2GCh11/wVqPILhKHFXyhrUTPCcZ9SxZEQCgzIPu1xyTk8s52UXjl/xQROauI7VF1EeYtjD
m8FUmQddRNE6IqKAir7ANjnEsvY5eFfdyFIbhFED4t5hmIgbVlN+NLvG2jfSLV9G+oJhna5aYVay
ANUVHIZL7x672dGiwEe1VHe/yO83B8c15j1rfxy+bQmrbxjUbVyShw+dhiMJROcSnrNaZXDbEvVv
OsrpT5d3r3yBLFY7C/1WuQTecVnFD9d0FhocatWPXBXtzaaLyMoo0rHtD9+tEJRdNqOVPpLJJkXt
BfGqbnKIygFuQtdGqPFSdQ368U6G8EVZhJ5nVgs3MEt+B2NVX8DQ1GE/J5wWx3V1PMc4vrSGak69
lwY7HdNAlBXntjT+PZctL0dXu3uCGm+JVd2VanmVIo1qIByxPE4chx4DbiY9IU0KGR+qmFL/0I3S
eKXuuIq3+NQ2Ad31u299OCueLgs45hDRLI6GSF4W7B2SOHm9i8lOvxhR/1zkUHY5VJghWo0ZKr/J
/pjkCHjM8MXtRZAfNAJWyBOkhdhERClk5lKwQG8ML+kwjMz80NrYEPrNYpJE62hf6qVfStBZYcJr
HfVuLvGMlQkGYD/y91TKlXsKJdz0YjC8XICBb+/a1K2ObZZAcIpgzHj+v6hLri5Zasin+DO5/4vr
gHdaoI8c7MkRN8mj/WBkNIA1n4sq4uUIwcQKyexypUUs7ae9ivzpzRdxvUuFn72xfXBucHNujmyc
v/RqsOqGLPpyqOquqD0YcGrwQzy1j9g3B1q2XIp8ujezJq1TLyjqwTRP2F+kgXfmeujYGRGnVor5
TGnHQXwGQfwUGO6Eyg4LJneYSjgv9KJvBfz8s1xAJ/LJVfI7KGX3aA3nSUEzwOJCmj+R+CefmAR9
ekl8iPw2B44NmfbsvuT4JsPAqkDGt+M9ast0q5XVfS1YdMgfDHBDpUnP6RDH3qkUpFRr9BDO8mhi
4KMB9cHu4bppF4lzoFlV7Piu1QdABy2NFrh+LlNz4JklYWXOnSwmASHlh6K1cYdhx09GFMYXp1Bg
+FTHtsQkn1ZqJE6sXZ4VmUjaJTOvxostdfnq6rh/HxvRPNV5bO67ZJneLNYA0O+Qi86dh04hyvlS
jAzq1HbJ2ZB94H9ArAOOk9PaqZIMO+2IBQLAKuN0KPbsLKmnRnXOfuisX3lQnYXfTz8jd7gLBUCL
Zy/lF43b5XT/En7QxSEvXY9cYdPABUizJeoPrDtMuKtR9Ex8e7jEY+xljwKxxt1PAjXo5Fkdj33F
lZmCJyrEJlFdZ2HN1PKjoT0RusxFP8sUQdpYepLeBB4rl3dA3r1I6f9YQ5qgVbXOoYCnFWpvJpOc
24GAy+zp0OXqtV84SBxqn+9NOUgISpoSUcz2D/n1ZvXrTA0Mh9YtgXU3X/6Mfdr8mkv5Z64671CM
bR7ifyc5OcKS7zJq23EBHfOSidL49lUdMSG19teJD1Mx9W32eKEdN1xMi2EDXPYP7F76lTZvm5Wu
ts1Z4Dxwceq3Tc+YDH95aBjJeq/nLl+fuzpWdOsplrsxG21EqHt7uwTZSVQpYbmmHYnEzs2VRyYs
AtLiRLHNYf7sBrsGMESLioclM5fF2+BgVZ7lNGXENtqKjyl0K8KKfYIniMDAPkzKT2RPYMeTB8gB
3amoiAhtPQJkB5JrLbZmWrYfrMJQ7YUp44pzCfmgnp4k8Sw8X2MYk/U8RnBipPJapwTxzOG6EF8G
vOJJES5l9B+n7eXh0qM2N5TU7SMS1XgawCu8UVqWwEUIBX40coTTTxSxfJjjNB3yJCBy2fM/N80u
/gd/cggDpjDPVOK/aW5Ux4UA+xqmYxG2XHfZjRma6B6CSlOFjqzdB6f3/pJryGOErxDwgtGK75HX
emEa8Lkk6k5AQ01otXb2xU5Md05GDHwuuC3YUokdRsl+OJvwRjHT0SEx/rEXcMoTYojM8bGWgYX9
mw4ZXVkn8e0NqCnmsthu9GmxIK6hmGzQHPIDxoOThYVFcIMwf2K92/n4kc0VMuQ8w7ih9u8Q2hPN
vy4pwXwCKUV1t8NJzvecnd3NkBAz4vuz09XgP5G18W4tSV0gxkAaGxfjdxZsKvE++JM6g7WPyjnB
AZs+YtsB5QpnDpIMd7hTsywDERCVR6hyo5zObNMvm3QZi5X2Y1mXwUzkreMgfKQa4rDNA5kUXD1T
Og0AMMJr01lbKT0tzKCwYJh9ceoFFeFoNrgAVZAkx95vaFunEL7dogt2LToMMVOevN+crgizR737
HiX2Jz/VVQEnm7uJjey6RHL5rFz4hXU3EWlrbeY0l7R6tnJzDP1xJk+dNQ92SDHtI7DO6+KF9S9G
/4AFuNo56HsWxXhIFPxDVoMB0Zw3FVBPmCySpy+fnrnd+S0RHmXWnJQy9spYfAtY52uqCyskA6OU
kY+x1OVhtp5EI2iFTGNoH6WFmP2OZuymdjJOkcHEahSk8LvK5L958f/2FPkp1EAm6Q02r0goFaQt
e5cQ6MI8e9gLaXN3EmQ/4RPC4kyzem/71ZqcWSr+wEW800Fjxt2TXvofL5IXSp7sK1iU2IGVc+Bn
1GvBx2B9OnrMMEFoLMy9fuL927xompnzicq5Q5WK/5jJGMw8NdAAeyZj3OfMts49ydcjomp5zLKe
iRCbkT4cvGCHP1Bjc1pEde04u2jiGQ8/0LsErvBBmg72d2H+XmLjMDYtK5YFlMVmKtC3Ejt4mSd2
FaRmdKSY1clXbFERAjO+YsZ8QT62ZsS3yVsgBzbWd9UNidqzLgo2ZIIUWnmiP3AIbc/lQtSLaUx1
99vZPrbptFIcGIsL7JEagRPg8WTZBXcqeM4C4zE5dr1zoeCSjzXQcIvJ1gwANcTc26kDH9OzqOmv
uNX5W7G7BnKfAftLX0JbWSsR/nftjGIOdTYv5cWEef4qkWrrM2EB9Iqx7U5jWU/ATFs/ehp7vrZ3
DN26CHWdQ3pI5nKY9sJbqMXu8P2qjtpNaV90uz68m7F51bl+ZLYpdnYz/qZUpNV2Hklbog9x8lML
O5BAzynFtjHMHTJSMUE2AXpgp7kZHss04BeoTfFH94E6R+h0xBqR/lq/eDcMmofxjI5uEgdLQKdv
WgrvMZVcjaOtdYw2WRDuyc2cuIVZwCaKqAOj1rRWcfEX9l3FXEzX3C2gvlkybraF8kvettlk2lvC
Coxxz5P9wWO9/sspYPlUXC512C5Sv6K1jq/uAn08o4Z9tFAkz4VhfqyE7JB5iS6MTTt4I/7cU/VJ
JsLhTt9hUZrq7JmNf+IwAfIi1zIkbo5gZzPS8gxRYS7oJDcZfeg4ugreSvndcEZruuABz2fIKh7R
LV/1R2IWU4DVQYAp4556lOMU3SxrgSrdy/xrLgvvl2JM6OEuhfPBsiuuQFOO/sYGDc23aGQ6aItZ
FdMRidjBLpEEAgAHwCaV275n/MGfTVGr/TC6IWoFa4kLRd09f0WbY9koKEHzFI+Wsyej9JECY7tN
PhAzNDFIWiAiM71PZ01hpZxEvp3l2P3xa1z5TjbITzyp9r7HJbvms2uU6ZyE4CYAvzf00Y4g7Bo+
g1zx2K0l0cysbJbugEcRhU79eWdSEzmmZSCf6iX/D7p4HC7UianGyeaceO1T2S1vNagqe8QyAsrE
PI2xtH/7GPUwkDVZbG+C9u25En+xLIyN55UNSIhEDOs/6y2q0uKnJAoSBs3QkMNKg4USq5HvhzZy
jyZ8ZzKbRf25eNnBTctnL0n/5R4PAQr4tLH7jHICNgTvLzU16yyGkEyEp0a2jROYSdkAdjeGBxpW
HQIaBb+u/Bh7L8crA7+NDssDtiXLtDe49p/M0clvy0jbvkN9RrnBKFJRcOyIkB1zbgmShtv8OrD2
/sxscs2HZkYFHppxnwa9uCDfcHWW5XCoaTNfYwBDf1OYAsCEgT4hJwdcPwq7vst5Do640jYJLEro
i27kvpP+X8ng94URII4cENYPPHIgtIqMHwJf473UnBFItC60wLz6S+Ek+MyQLszP9KPYinawjrVv
v1uBLmo6LUXznyaeQ38XklSyL1Jpv5Asf2HEwTl3Ky4hsv0nXxniiYwgbibGMju1Vg60PoleElzK
HcOWttyRpO9ZAhmcIIQFOb83Q2/9jj1CwLZPP2rIauuuBovzTQPV2TxWQevtRFuX9zLI9M6h2fQA
aCiC/cx/XW06xxnhZBNyumByqg9HyKbdj2MyveZjYT8tWcTH1UmzI83I4sxZEIfEsymIA69cfXUO
t1hH7DtPBpkEryn68TFJoX71bez+xzmmP+fxbBzUaGWXIOl7D73DcA9AtqwfRPzkrzlbBN4RyYu5
q25SF7fJHe81RhJV+oDK+FSkxWOphnzPnse6tULpaRtMngOL12C8mrGqU8mNl//jVmCnWZLGVWCY
o27+pik4ILvlsY4QywuPujwuYYWcs1mqCkjsZD3aRvOH8J1lvb34srKu2U/cVrKtabJ1L1wZ7Sdd
MSPGggdsjoBlQ5zPU9LAAkW9qpcZlhGG9LHSVhxR6egd42TwNKcDVjfTo7MbQ6PBWNG1aSp7OGY9
v4vXBXARWM7c42bsApxmsIfRzBHWxo7tURIqkcRxd6HJHATwyIPVRcR2F8FzoZnglwlGyVDFR5qh
rAZ71k+Ca3kHkMDYt+JH8S+RS3EaikkaeDs87iqTfZBwogl390mRXaBVBXs+gcXzXIo/I62/MLJg
IScCjCGtgnYz8W3LJsrTszeyqA5+ovgbCMpkdEaw4Xs0pH+ZihHEe6uYDp0wjrYoC+p71YvD3YIk
PJUGBB0GG2KVkHkBFYYlYGGCWJ5hHxzV8EOhOfUKap3OLptBqKNKg6LC2NwT2QOkoSsS3t7o6dtC
XxctqBERAi6SH6FEFFPHDyBlVV59jGvsA3LTTrC8ib5LvLBtZfc9KrMs2Goo53QXaUKwWxpxfOkI
RwzjBzAlwjZuPZhXyYr2OchyI3hljc0LpdWAY63Ap4TsRdv/LMrAL54bR+NGE13ajQQLvpIO5t4m
T1zn1kRzz/Iaoe99FqRLdCDhXrVoQOW4bg7i0ue6Rz/Rdtenr1wAtROCxUTOrhq/3HWGzr5EYud7
h1uE9819fBpOxqimbO+aHVOk8LRIqHk8tS/2nDYvdQueCvpxJL/h38vyOUHAdF874eIrAXmok5eR
l0EdBlGgqjuwbcG1jx3pQZ1Hyp96P4rMEKuIlly7lClHNaWZ84qvSbXFMWO/20BCYYNwyz0k3qcR
hWVkGoakEcZsBqLVUlzpiTqMWVeGzxlfi3mcEDMY+MWpQsA4la7MUTxIRRLvrUcoWimbzL5yRyrZ
BXewjVSLbi+zZ1vFqwbdYhz6VE5mtLHGpkYPIaXFTtbyqy1Zp7u4wIt+UVG190Ul4uVO7jJrwzbq
4vmdoxoFfnT2tPrx3U68cOgr5aFw/Yhq44CA1JWiezIKM7dYes8n74tec63ujrLEcsAOIN2yWSy0
we2cwFpRG8SmAfJhDvozMiLKYKnt8sarWQFTW0O7hebr1yNVc90yOXsR2A1YN6+dE1VF8ct1M2bN
ibGJHa8Idl+jzBqeUozE4hqDqyVJQzDstGRt6T5ZNTjeG1sJ1YPLXy6OXIAmHru5pjccWWBGN0nC
332T+3CrIMcMsB8nXhczcgJvyyAoC76trs3MwCBrZe146qRfHA8dJhVNVb7PbT40nwDuZMZvkHg8
WILx0EYZxnvD+Gx0ZkPMtE5l0sf6itE+C/Z+uW5tgesnn3XZ1nI3RQMVlpEf/LVMhTudyZxVHSQ5
xz8SAevsD+q9bJq6TIcePM7GPxkLHR+YIY34SbWbXifRc0IVeKgh8Jb8DMOmvxeTVR3NtUxSm6xR
bQyFxI6g4a3RfiA5HyhqOUOUlYyj75oT6/TikT7mGca6tFMaLlMudVet191yoMPkdVE6/dMUnutd
JRLZ7Ang6P53YYxB/Dtj5Xw6m/Zk59eil8Np9FBMWRJqi7WLPrVkko04OisSR+aDaLZ+UEgEBth2
I/vYXrkAtWcIJ+H280R4ySb+lvK40E5K/GsR7pBeKzpw2ZNZ2uw3xrOdnR0i4wo6TeLiknFXHgsE
RDYcjpWZEfS1mjgnJePEj3gMWCYQRUvffigLViL7bL4ahLh7DGeRfhpLhdLuVqwj3xsnMgjAOkC0
PNa+5S3Ti/85DGSHN4ZmND5Cgv9olBK7Skfmw69VdRKp1/+K7cCT8E1sYRGupBd2CRYos2kK3xbq
3TxWA4uuKB7oxVmdHhDFmOebxthMDrZDwYEHO3UDnjgsu/RtRGabPHP97Xjx4HBSyEZKfxqv/qRi
c/phIGr4WnIUzYTKWzHoEHI4emgbw71ZYxdWpE5R19hEuopuIRFuNmZ9zsByAFjN4wGxjaGXUmO7
wJQGGURV3lns5bc1iH76YH0i7vaZrrM15pGkbHg0OvWzQzuZ7q3lKr48HIsYXA7hSFYbejeC3j+7
PEwbjap5Tma2GMiRMdq3sQaD5Z+qQgQKR7xaNFi0/f7SGf3gImjG0n8yofJHgCVS+7+aywykRXh2
1iFhWevcoGlrMqa28Q5UDRYBYx2DD+915Skn29bCruYa19lAZM9+Tki/QULKGNQusphYgRnV67i1
VcHBc2AGE1Pg1a37tnnLG/gKYg34fqihdYJ/I+Xg4U7ftIYnL0bKLgbmJlGYJ2vuTOTM2pSFOPts
ue7riNTkth2gV13TabBHNhWcKjkpnxPCccDnD0ks9u9OmwJGU3HN5XUN2pykC7GBxC6AH4as5A/H
/y5k+41QUQxc8zmwsS4vyiK69+i9NWHYz7UNl7TF2iTbxxLQ02AVPp3rlAY4a1lMTbEhoEvbqWnf
jQHp5aJqTqO1BgPNNUmzz1SQ/GMhw/KfkCu98om4pUsKNLD8hjKwhfKOFJkJSZkrm3j1yMTsrb2D
5ynvThAnOCvYFTtngbW645Caz1fd84J9NusW1YugUXOR5VR/0O/QHJUqo/ssTLsJ87RU1hfntvKU
cjrBeRaxB/SFsHb3rqiWJxgvjrczWxzJgx1HULi8xD9lZRv9kaD60dAHdQGTHZ0ZbZ6uMrVKSDn8
DVwWjTunJd7ZU/vI8PcghQriBB0XMcwu/gMonpMU8ALkSDyeq2OyJ0zf6Z2bCMCAZKhc4mOOiwFL
WzEJY4ui8KUqg2RdvOiHxb94rg2DaxrorvR8Fii/1WIoDh30AUyiSprvfrWCm4FgIS3aS1qGOS5l
uQ2aGVw+jUvucQVPlW02NrJgra51tgln5490kMGdf018PZK7wxoznZO7xNyyN/bg9MmBg3dHiJjR
DXFvyemeDB9jlqK5JnMI8pSsW9wIE8vCmT8cy/U+7GS0XvIhxzaf1kWCm986bX8z2Tqpbj0STPRT
4vDx5LAlz1N4dAxbHbliojiiNbHSFMu0MNJdQI0yLnhN8Pk9GlPq8MohlPIW61JepewnI9swXmMU
t9nkzgOdKgEMr3nuq01XGvKLk6llvJgmNumXCVH0QNSp+Bgo1E0/hHIhn/E+d5Iv2XM8OZBjV9Oj
yuaE+RctyfJ4s5p3rWIMhNVb6dLRkfWLA6h2plnN3XXnsaDDr62mXnFZymwk/7UyWz8Ho81CLsXq
wWciGq809ew3tkdYIDe5NJxS3FWJpy3iL2pT/bwjIRfw1eJXHl0iOJI0OVUTggEZGEaaDLl1Ol25
uEy2SLwnMXJBOoNhLMWyAacyk4dq4nQFSDh0/98RNmLi2g56/BwFFGDNpPzjWT5/rE0IMsTPmhwy
Xxyhj9FsByfQ9z0WP1+T0JyHJr44mvv0NidnX96zxoP9gJTF2beYGg/cYW9j49lmDuejll5nkPAS
QtKp8206uLIjkwv9MvBCdhw8/R2AJ30yLH579g7lePoYqt5wqh3LV90XrGw2wxvFQcShU9Fd4r6R
ZwSCJNuShFjFAs/lA+dmbksj0YI56W8s37XTk3A9KzhVWSrzrW3wxtigwRJHTKQ3hdS7lisS8PIV
d5bZHoa58ZBe2pkxoGFhyopu2rQlvOdeK4B5cP5EUmW7nN3QhQJv1BkfpD2jky9bycMQbJXzqO2q
0S8pfc862xbQieiJ5U3si73VW6p9KZN5wrqAhEqJQBBB5UPQjGBInPGEHjteCWTZTCbPsEUMIa4S
/kuwI6osIFRkdWd9N6Dlvd3QcmreZrBJZuIqVhoUIKhkNZ2tYPWo6sQWqtnV0EUCrtFyEvOwyyY+
k7hf7E4XrHDzdeD+tacUGO9iPYjfGa37m8+n9Mgwt+wZ9ltq/XANEz24mSJA6D0NFIDCReZSr28R
5D0n0O1OzHDlirYhU0uqevqNSZQkP75ib/hGS7qgeGqzDri3ETIjUphZl/cviTtgpju9XxUH2D+W
eKCRQ6+fpFMdkiYy0ASaqKQax4SdGinLHz2TdmmY1Vl9IUBQhGNjymOsiZ3uyhr9adAC5pSsErky
J2N+zEt7Y4iYs3Qspq4LCdY5e6T0icwVTmADFycbyrde+3l+zU1/qgm4L+afIGmsPwg1EH1rwwks
/ufAB78bvjBit7SAbGLdgwvfpF6JtdwX7jtNTndHZWIAJ1YZF5PCM4c6tMHa2KnCtyqYcEUBCSQC
uUCOx66iX4vupnCE0jG44MjiBXJnXxn2uYldc+0p4m8P1NHevcJQ3i+zS9obgfAF6JKqD8QTWD/B
Rsoccj/zsIcypjH76wHdBlqgm/DzyOwhBDHYcqtRXb8XDRF1VEt/enCCy+p32G2kDnjLjpLuYM+p
RomZt0Az+p6/rVyym3OtyZVD/I+3NeuZZJiVMecvDEcv/mEcOKqdut6NxNGvY0u9FWuzCOkdhMwv
Pc4aJmAFaSpbk9NKnRcQZdTBpWkP3AmWOH0hFd66LwC0Jvpg7uhzGQ8SA1YNg9Zqms5wFZOWdb6K
Y88b7DjuUTvbW0GYdWCIUHjpgNe68HbsuNaoLHn2e0YIN8NIljAnYp3X9OZMLCimQpik7EIlp/6v
W6w+eIY8c26lD+eGKymzV3bfvNdpHBxSYTnNPratxCfIJdy3UnfBaz/k/ZvVBslfDVTB/BbAGVbU
u2/9IXY4kTLPxfjMoT0BSZJoAgm5aCZe5Al4n5Y/pQtqhFOjj5M3Y5iN/xCJ5kcQZ27E0IQP3xZs
H+SvawRP7iXisv63MQPEIp4F3hs4bNaQinwa5nsBGP2mgp5/eaAJDour7ljGoasa12YLtWH/afCS
ug1Li2Lo1rWK+WJk2IuskFrjm07a5FdAAsvak3FPymdfmRRKooBWVoh2zFPN1JwjYtLHb+ApDXGe
XX/QnHsKwNxwrURdgfrOGUjB+cCrM4cguNF1UYph14bRoNJDKruURHALplWZ2aR1krhWOLDbcbEV
BjQANza28fJ474XEASP9TCko+KIJUrxjSU9j2OJen2TpwfgHCPRYbKyXM1dSrzzHOJ+/E7MdP3xz
9G80GowZCcOf2cK2gYQGsTX136xaNpO6LA2aUE2IinfVUzri/LEWbKjxP0ZuCKgQ4lmwzMAMRlQu
A5PwGJjbBYGMxzqEc59AjFsbzUWznltvMeaxgpKhm/AFGapizlf4XgttmHyefhqtYLyPTS+f7LQu
Xz1YhtHd0Dn7tHY0alaTlewDa1dZquPcF6mgDm2olwmo/SY9poMSH4nLVt0Jk152bx2nF0rnhZ1Y
u4ANGclVWkHP3dCDnEDMGKD6LaYFj1Hrpr9FYjXvwm0B3GSj+VNkRXAmBtP861Ozv2ap715UEcfF
wQ5GBpICyhHIdVOZ/innbsW2Oks8MrhjeE8ywtx66pIoCbgbciS+zMJs7SuZ5645OiP/xiS2IBsF
SUVJq9Z+2kBDtj3n2x1740TJvps+6KQFJrI7F1Ig7i2t47+1z8v/XrolWi+uxFIHf4TbudmtmIYM
hckG78WQAK8UgnaRo3m/WLz7dxXzwdYmADx2HMclHW9cO0hT04/niqCzDIQhQ6ZqYTh44aR58ryM
TOw0q4Cd83mMHy1FsyEcZisHJb4kjnMn7GIMRFI58p81kxn8M+aMskzk+NPTyOvhxZbLfGc+2FPP
7A0V/1VVjKQ6BbEH8SFVKQW09XcHoJakUkWTeddRfzEerg3wojpaMcMhoN3nNlAvhhuAQTYyAThv
M/LMset1FjgDPy+SAKSHjERNKlVO3BI2GKeTAb1DCQ3bi7/vOYJ0ynyDUEM5fho4gomzFb2iHoYc
ler4iNYMLtp2ltX5dRk5vZoNTx8ijAhyyEhz8hEDlVO0y+ul3eGr0wFHStHy3WUSDSI40ZHs6gad
7FN4gUBn1IZXVtBeBZbTpxdpUB49jIgCpaSOueSXMzOpGUwHsBHarek4A4DnZilEzlpITx3T+izL
tgfbMo9JbN64RvZE9wrampjoTu3mdCQojhCV893FQI2nGYtvhTZ04ryr+eF1tXcsrYqmRtxqg0E8
X5wcT+Yd+BBOJdBgAZ94r2vtWP0FlVse4kmog9Nw5f4rxfohGRjoOMnAxpkcVVr+6MyxMy731rIb
mTqXO3a8+TROQ4PQmgzMr/1eJhqsx6Lm+vGUGlLVd9s2hmbfEg2Lt9ZYucXJ6LTpUb92K3HL45zA
JGt8FE/Y7DlqPv9gMZ3JM/+6RPKLA002HpsZV/uLN8VQdNO8aO5gq3mVR7nStxrHwAw2bR833ltB
4dJ9pb1QFvGG8JMREm0jRqggWRH4C6ZPnEBYDGlgEpNHMYrJcijDvhUcvd8tziDly5JV6auHYsvd
Dd34h6EOjna+G7cvVtdm9Y5tBf9S8b3+j7rjAjOZ/m7IhQyxCC/T0vlGcPXQkNTr0rukdcx/AeUe
tiCrCz6gzs5o1RP2Wgr7NFmcxvvwLDkfQRO4tGUrRgoR85zNIDMIv1XenDpH5ca94w5EhMNyhL7X
PE9xRLEUymWnOxl7pF4C5y0FBUgiKg2q4pzinW8DgsmD2k1lZrc30rRp+V+VkJ79dj1vHBgxJPS+
9aKun7Z5ahrRc2JQEMJZdzkh0Ietbe+rBukhjU0Mf8z+pASESUaoK8hPhI/UzdYuUBu8BvErYCEu
opLE8jEjPzyNvIOxIF6U3HIQ72+GFeXR36BGt4JVxkMZrO634jfqHflatT3LBaVpNTenYwn5YxQI
4PtssJVFCdOUMsSOojkX99MS0kJge1jiQ4F76d1FXv0Z8gF4ikXeKjZWJDbQjPQRhAV6Dv4NYMs3
9K6E/Bo+KIcQn0o+TSiHS1RNCULmwznziQydeKAt3oM57yYGjmJEHWdmhY9YMNvn3IvFqbYqsog0
cmBMKv+9Q6Xipq5Kqf8gnxNj5eY5k1pAblQ5MiSTWHr86wT8G24tN0WjCPTQveVFUrnbEjXoa+ZZ
jB1qeMn/nJ3HkuPK2aZvRaH1ICbhExPzz4KeqK7q6jLtNog+beC9x9XPg9amCDLIKEmKI4WOSQLI
/PIzr0nJwMbhpSa5fkymTuFkBeUXdHSMQ1mo7fShNDvK0hC5152F7IL/aqhioJkxqbH1ixrDgLzG
eEt7ToJSfpmwiPD9naZNiHgMRH9kP2w1RhfL8KKXLM9972MLR3+HZQaC6XU8Pbcq6nuzR3Pnt6/G
kKjB1ulGtFOxLCuz5hPXTgTgOU2z/ItW+hxPWDDBN0KM/FqPvU3DJZmwosWH3HhUFdMRkBHKrqOj
lkwAJlLD+DRSH4hjgzXG91y2MvwCwAgFs8GsYhykpac/dbmnwRMqY0qioDe+ahjVu/CQ4dSSr5r+
S4Nel/yEOSnVFifH+TF2Q7d3dBWS8lCkd5U6Q+5pkiZfSGDHA+1fWJRSt5otZs1IJSLs36AEBmxg
vE/NsfoCUSIcnmOZ9GO1yjuNv3LukNJ0JLX92TDLnpH7Fq5XaNSgnNQWEOuytLK3ExUzhBefWnA9
NY4e/vYQnPwwjDg1umrk5Mzq4sYq9lo7kYCiylfsg7CNGMpUJfouGkkrNFqmXvj4DpaxzvpaPmAP
TcoNA4TJbpyn8hsj5+JTa2gdChtm2tXdlteviA+ZY/fVNxV9H+W1hySurCcYX+uCIG0cVVut0P/K
baXDj0Hvgl82+WlyrDr0IjT8MOwPNLO76qBDUO42iMylYKOcOi4+Skf2sOGotBTzD/0nE2K3gtJC
8ZSAmc63qm3DR0QWE4Vs6MU941VTSfxHXUHdTYQDXg9bZapL+eRHFZRSchhvzYgT4Q+ku5CtCuHM
KVt+n13cF73IwR9LIjN+CqgT5h5l/cabTPlzYqSEVTOn4NVHdgOcRYzuMnwKBeNMskItWddT2jsb
aiJN/8fJIPCu0U5mSozujxhJhsHmM2tCwQBxIZiAtAsYkT3rjYJNRckUFN1HizFlr6VbE5mulpmS
TR2AGBeYEy2YNWpt0UBFobPr73odknaHgKm+1pnGvYCRF/EuIjuZJ+RilD8yBGeRtQq0MtsxlPYg
sGIF6w59nr2mTVUx8Ija0QdZOct2Ut2C6NsFJKgwfFtEVZDU85PvLRFs+ChjR4vv1KgNm3onxsJW
vhTIbtnfitZBl7HxuXdcVLdA55Uq/5smHu3TFxQOEhJjkueP2tCKeFoZOjCu30JYEe+NwOIgSIwu
23QAzt9IhFj4xF8LBLCnL7AFLB8lnSgN2ucc18BnZreDj4WC9P8gsN3Gn8pSGsh7g1TYJwrvkKzY
Bu+EmafpfMfvScWDQA/HH2ODv3GQ+ExZoYXqKzn6YLBt4VNCMKCYdZN8P7ovWj//nXjSoQGgmvwR
uoG1s2RHr2kef48u8G6z+lKFg/ebEZ7Mf/RcFJhGgusmPVK8qnrJkGZAOZ4e4JNnlrQGYgSCuD80
Of2IlaCAFEdiB7EPT3I8awqCjtkCS723BtEfkkkUd1XQe80LYJ9Bf5pFAqp9ozVIFmyKthxxE2k9
4ogRwJh/xq4oDZ4ZMWmsKWI4p7qCW80eswrrN85EFKKRbAJGS1G7Kx1pfyyNLj5qdlxuSzUS/9jQ
+uDSg8wHjoavTfnBmjR8qmiLAdCaOJI7eApCAKIKp72aZxRBLWdDDrpCe8fwaKnQcEJQQ5jTp0oB
ZrUxUrP/mvnp4OxjjCtHtJs8B88EPaIbsUaSPcOKkOCBPAMq/p42TF8zhmAARdVsikZoENzta2ZS
1ix+SYax6jRTFi8M6OR09CGAxhQ9o0RyjbhYHgKzqxgdjcU948isgpJjZvrPNrCKV6m0qoFwz9ib
E8Abhb+xycbu0cqq9gMgHvuAY44CdyfWAFxkPVIEo2M7c8s/Q+LVybrpi94UISJWYui/CPjQJh0m
6KGiS9nCIe/VOJAs+ZgSZs4zAybecarISCGQOSb0Tny5TDi5aaTmz75TpBjuEeKASrY5+bWHNooL
ApXuoo9CdrIl3ZrAYThGoa9jULjZPm+ZgvpgkA300cEXHlJrMGPOfVeZ30BX5lFDtyEq6QtME8BJ
/WBAN2CFaBSB/AQCNryf6jTJETaQnfLYTbLH0Kx0LPFxKNVGuMQySIRUYdX3Cu+bx1gohffZLlrF
nCUntOoYeJq2KyFiuFjsjg+GMTKTVULrfqS0qr92FjPYNZ047Rddljx8xY1hei0Vm6yNWtBe55LX
+gl3xPC1ZoqzBgdbmL+YPUyFi3emc5e2+Oqs0Tx1mENFGBFBJcbZ4A7J/fiRewFqEiWBrmxDu3SY
XkcpvMZdndoTFJY+5IgObolkHiLABp1fnO/wRMVJWrUwd0AK1emjtZqQPWgAXToYlIe4EZYdbXzO
J6luarb2c9RTWW7qduqp7vVReSzkqMAzTueG9ocJOLm/7yOYOtgoOWb3XUV2MX4Z6yH2kaATNW0J
s3egyUC0opvsozU17JQOr02x1rEzSJVVaxTMYUqJFwhi9oXmjd0TZAB/Kv/Yomo7aItdMUKjhBbV
DPQtc3Br2bjpyiBrxDN6uRH+357CaL9+CXWk8j43Mu+Ge4A6SuH/cki2I2/H/IwDBuZ7AC6/ly14
YxzWUii9D9R6EzYchi0cP0HIAiGIA34iUB/MkerzgZ6+nDZtruXfw0rNu31kKCUDJLXUjXYfcZG1
0PUGCELZ2k6BcOoHxkVB8C3oDCLWYcQ7dCx2agY+zmz+/Ptf//v//d+fw//xf+ePeTJiZfQv5K8e
AYE09f/8W1X//S/C+vx/H3/9z78pQ1CpNG0UXcjaHJMOF3/+54+nEI83/ur/pcd+2sC+Kn54VlOW
Gyqffp+IRP1iadQTsP3gaUOcx5S7Fs5I9VJJJvdDzFwrBJ50/dfYpz9Gs2ly4xXhwOm0nHmCevpj
mN6NVs+9/y1WgXtsVKNwvqpwWpqt1qVjusdIBTpwGQekFO9cGVK+aWrC1i0d1X7dOF1ZM5gBKYHS
fyFXjPdVOmLLYgGOs23L/wA58qfqIXB1fU3VOX1cHcE5XaoGPXM04GzM3U8XBTZFK8kG740BSF/f
S721EI5sDDNdMY9l9LTqOTaE5qI21UdTg3eKEL7pJNzOuk1bqGCausH1NRcHizZtRBOrakkKMNic
8YkKdtfxEBXdc6+2nnT9lMLmw/WHWHwyXTg6ksLSdAzNAGnlyNNn0HhBk+l34mm01Q54UjF8Rz2v
29aaQKpLJ6n5Omqaf7y+6vxPfbNrdVUTKgYrdDHZKKZqzLv6za7NpzoOTM/Kn5F6xMSiyGT6oYth
FkIjnpo17WCb+TKOs8dA4s5xY5uaF1bXDdtgt2r8l9BOV2/BylZ1LfJnL++bpzjVzWe/nmG66CPe
WGre8csH1aWp6QDzLMcw5i305kFrTVcYCBj5c91QWWYAP9aQiapdGzvDrrKFfL3+YpefU9UMNiR4
Q2myLzWx+Jwmgj3lAP3hCddJeAuBM49Z6GMgLBdmBxr+zI0s0uPrq56/UFY1aeAbqkYSborTp6TH
wYMyfHvKY1L01aRY/wQ1HWymZsr08/pa52/UYJvSGZOmiu7pMsawN0tBi81DNDIL7tVCJVnVI8RL
4KSFc0sKSt31FS+8U0M3VFtqqsG01V5sFwMmuEX/enYHmjn9SNj9GGdKDnpAGiQ2Kna8JZNQHbfX
11UvvFYWlhafkmDq6PMPe7N5TAUEqeYk3hMQLLdQ9CrZVTqCvD4NF3y2a3Tqw36qfqSW+sWYjXrW
cd1gNuAhW1ERci3YDz1FnZUhYaAbWnB//Qde+BQWFSdtaIuuoxCL31cGhd/XqFc8jQbWJKsgtejL
QZg27rIa48cwycsv11dcRly2t60RqNhovA5iyOkbCSiXJxkoxpPG4QYZCIGgoSsAQNpCwllHRupg
WArje/gnzS7EIXd9/Qdc+CQETJXfQXtLtfTFTo87FZ5I69tPVjtox8SoaSUViQcat2tvLLW82gmS
xowJItCCaEMvQz99WD8avFamhfWEop2zKSDW7sDfUxQyz99nUXFXkPqtIMDqG1X1kNnIc9AB1ZQe
rj/zebA2HdUx+TGCJxfm4pprcHMByD+YT0rvaAjeDlI9FknyFTo9qX6OFmuXiHEDSTb8L1bGB0hV
peRO5zWcvgFn6ivHLAzjCcwHI1DFHOzNQANqJ6fY/MBU6mOVDubvsJTF3fVnPv/OJlcT16Kqkk6A
tDhdmdtJwheo1SctIotVoz4fEHwKpo0e1t0/19c6P0aWbQtM6gyN086Y7XQtzKbx3Kil9ySAMu5E
7czFXGDugUc360wM0f76eup8Lk8uJRtcpW4TW2AjC2SkThdMQVt0UqRM+HxFLe4wNoz0AxrF6Z+A
saK+s5peHFMcbtCPGn0c7uzJ0o8jfnbTY43a5D85OHsdVFYeuKiKZ4gBhRV086IIogcnMJ2P13/w
4gVZFlB2ToFtCf6oq85iA3b12KIVq2Z32pRNB6TCqkOupOqGOVzy5Afi1sk7X08XmsUXQbHXoVm7
WE+ANsIJPS4ZTDqY02Y9nHX0Qz0k/plVICwud9cf8G/cevNFeEKgSkLaCHlJzr2ziKQdUIkc7FJ5
xwi5eXUMJd1zC2ZrKxDDMdQn/avSGzEWcANIkCJt4v3E0HojKF22pqYNN+7zZej5z++xSRbYj0ga
OouDpyZIqbQaSkpAZbI0wM6z0n/1UeEFf7yC6duxCoZZ3kck0T4DK4O+MKKozwbeRNLVMTp9vfGC
FmXO3x8E+kjqOoGQgcriPDKlU0FKNnwSP026NVrQ4BMMLJrYnGYkPuIcCX6Yniw6Rpg0jvrObBXx
Jym0MNh0qcGQ8fovurBHVNtxHFMKTc7b5fQMOULpyfeHBhyAleycSB2fkZUa97Qc9N9CpVd0fb1F
EJ5fADeB6lgWIGdNaIs9Gbc437R0OO5KxKLTdVEJhXY2SrI2427g+AdZVtbwUNHUfsFYs6tubFFt
DgqLLUoKy33P+1dJvxYpe90mmMXUQX0XDMl4bHCnQxNUDJ+dsHogzzdQ0Ao+zpa1v9J5TEPlq3Mj
lXTKLTxTD7gkoSvOSGdY2cCf0ANW5R+/IzHxrT5axZGgZIOe+FJzFSAtoVkfQMv+uP4Slx9NUi3z
wdCBNCh46KqefrTaQMaQgj05Fvx0jG4sE90aO/zIxWevVZwKnq6vt7hFLCktwzFhRQuNObjzNxC/
SeACrQpsZMCVo5ROJ+B30nceGDGWPjS3VZKOXNs39uUitrMkhSiXtc5zqkK1FifXgpZAm182rtGI
4mDT7MbtY0SqqDHqtWWWwxaZxfzG5likZSwqbZMSQLU0cxZxXGxOjPLGFKQnVgTSlgwNU4hp5kcr
YVJyKEVRjTu0vhTlONRq0TCrB9KwjlqGPjceXj//IY5AbUTjKjUl+cLiA2cCVE8F3cvF1Ef0Hxix
Bc1TCpI85eK22vqr0aoWjN6WXt9G99HnSZFYa4bxxe5Cs/7QMGsVn2nqmvRGEBAW4bden41ywPEi
tvkQge+Ln0rEOLyNYKTm/KwNNDe3Kmh9Ak/QVuKpQK81oHgtQcmhZYF+PYjoJiA3K8YQj+iwL1Rx
rFEFwtMnNQbGpWOUK3P5GYrQ7du07bBuDAHWr6FIKf6L3qPJ/BoBq08eSapRIhz6YWi1FdYRKHJf
37NnZ4Sy3DF1HZUaKjnNml/xmz2rgdTDCQF0klVnzEVjr7dWDBYRwtGm4hftFHnjo82b421gYe8z
SxOayn8kX24OPG8WjGtY27iQpa7oh+YTMrnFM3ao/o1Vzq60/yxDRa1xKLhpF89VINwSATVPXWAa
ODjTLzxWho5Hi9HpGD0X2lFJkVfE+juA8YRTSVKk9doOxvhGarmM5PwQCkkTZIxK48UxFnf9EOtI
XWIM4PqO0b8aZRLuMhyp3QwPvg5t+Vn9McwLl0K3vPESLhwPjYaURZPApqJYvmoVTb68CFXcQiAV
rq0sCz+mKBht+3kXDtA5jiB9bCwisR5OaMQ8Xt9aF740lYzOviKXN/S/V8ybLx2ktTaNKRhKP1MB
u4IETX8pYRq+fwdrwNkE1yToXWEtcoWuz1sbD3K+9AQpEVHTwbrXpTeaOz/q/S+A+NH9v/5kFw4N
X9RGIZGcCcmYxeaK6mAogjQI3NrADMfo6jt4g4DpWzBlpoYTxvXlLm1mlJdVAfab/7CdT89MJeKx
YRAWuL2VcI0OcUV88wgewxDvEHjAICUpUNcYo+KD7zEYGGWjfhRV+fP6DznLCtjMNMbpNtnW3Pxd
piWdMYAbqPzURTxVw1V9sAfpQtEZ4q8GNqXTqsStSv8+1OD11tROWrixcvrEq0maiv8rtgdRfPRa
DaFVRFqqyVJWDDVMfVOpjq/pq5xcMnKjcOqLhwkwUvexVG1I/o5A3qhep17r6Ic8MyqwN4BpkeW8
/oBnNziXqU6DndSTVFg3FvU++pBYR2u0XyQ49d+zTuy+6TqEXYEMYft3fTH10jayeaEm6GHaKcvC
AzxDJkMuCfTyEj3bBSgK/YTdiUB2LEfrQFCzKUax3px2GoiBcvbk6l4KjHiSD/yt2bMGDMZb27IO
7/HKVosd9r3az4gcVr2xBS/8VGoyuu02J8yi+bfYgWMuoPPWoYsK5qQD0cal1vDt+tWcNJnfN3Tn
/lx/OxfipsVb4bVQAuracs8PVqTRZVditx+dboOjkAkY1g7diDC2K3St/lDrPg6HhR+9Xl/5bBNg
Ba6joErY5oJi3nL6rHWi4sdUhuxDC4NZCDyan4L5bMO7FID3jabahSBJgm9SfEHu02mqni6mm/AA
1KLEQE+Xw7GBWrlWx/i/uISIUwyNbEOzKKwW2XyPt0MXwnV26ymmhwm2GdioUBXsO5FTQkOhxWto
BALnJen2+tu89B1JzYQliJdzn/r0AScgOU5j5JGLj1BC407L9w1qw5tAsnxaw1eFGWWsfW3q99dX
Ps+NmTbMcZoNy/2gLg4z8HW9b504dhtp5PbHQKH7s8UPJXjWfI157oBJI64W+eC9f+vOudR831Pl
Q9k5feSqMPSxUrzILXB22cZ9oaxGgOwfhiGyfg+4z2GC4efQWeiyFjfu/LPNO/fI6csLZoS00vT5
c7y5dEGN+6FsJ8214M+tc/6qT5PmoQIYifRGeXX2fqlwGESqTAB5SI7o6VImcI6M/pDm4uSsQb7D
zskGbb7yrXrYjqjuMe0V6XsDES91XpVbCGg/eevpolUCUn8Uuu0myHbcUWYhYIUd0CqbmnDfMPa4
8T7P716uBAodS9I+ExZXw+mCmp1imxOnJlcerAFIkfiGR9Gf0sKBAOOScZWFKU9fZOi2B5A8IDlq
u3xAruadu3m+mlSb3gOjAbbVYlMZVhQbnu8Zbt2Uzr5uAHWiSJFtjMrWV4B0xUsGNe3G058d3nlR
6r35/LCks3jboYca5iA83U3qyArA7bYTOJmefH3lkLq7aBsiRG2bqX2oQK2+N7NjdaaUZBoa6Q+x
+PTVG0KtiO6RidgSM/gvlY1vAMIfef4AHCtGHsOvoRm8/zUz9bGIkczv6M+drjkpuDemfkcyh2EY
XJQy2npK7nyU+Jzs/VnlDSxsGt3Y1RdOrTNnkgy5DE3l6y5WVRlt9H5juKNIdYEQVV2j6eR7NGPV
AAjt9Wect8pJCTa/V5QgOUJc5lw/p6ulid1GipIZrlEQGZrAztbM69VdGIw/dHQM3evLXXo46gDS
RRIPLvTFzm0hsYXoPuloRYzputFCLPIEUJYMYYIbJcel/Tr3VnWNdJlMeZGYl2rZTwajFTdpMYgQ
euscFIS6d5md6ccGtPtrE6rqhvYlmojXn3I5vqNVNqfmRCdqLgrO5fSiQvUA6djAcXU011MJsHkq
8jWiOEO1KmGUeFsnBIG2xWVDYKuLba+BQYTvjM4WAWzdQp7fg6y/4u+NkMdEYW8UuylDbuIVYIWn
3UACXNoENhIKRDd6rITx003gNZ7nVyE84EmCP+zAfSKSYaeHLKKkGYNYufF+zhIdXs8MmmDDUTY5
9qKGmcDfF+XooyueNs0vrByrPVzU9OH6V7i016QlVGmBUGQnLLa20cihFKIy3CYvm2e8ldK7pkHY
Kawn40ZsPF+K7oWq6/acwpPgLB4IUwJTQZDCJkHtxNoLGm3blgYyz2Gn3wiE87Y9PbBzo0RAOJaq
dQ53iX2zriAC2qD2JUgrHwVkWwubz2DDux3NU7kFRO9tRr2AGiPQY7n+Us8vepa3mYiDOAKQ/Hfn
v8kpdHSWkJvIHHcM5PQhKYz7uEDjlhabhwk9iEMtQDzg+prnJ5k1ARXZ7FEyY7lIG9FhxApwnKUq
aNU9iWlAwczudawZ7ezBzHFYrvsO7nWu/Ly+8Pk+nXMnds48hpwhRqfnopZ9UZYAgVwrSi3jvjBq
tNFRSi7jz9cXurR/5mp+LqpoIyxRFJ1iduWoEy8CpCFcXLuLD6EVvFaCV3t9pUvbh9dozF1bPuCy
zoyDRoSj5ku3CCoF8JrVYEQZVtGd2veoxcVZ2X2KEzv91rci+m1yN366/gMuvdM5iaBBY2kUAYsb
gNq1UJR0tFxEo6aPHsqAeBhR778/xlCvkR5KTgrTmiXOqItsQ7GRS3DNIIo6RE2bUu5j2ovvjjKs
w/0JEo+mM5H/dI/Qvp3kVNh4WoIw/W4bU3YHi6iihhO/rr+5C8eAZFdaGpi/+V/zJnpz9GwjMIBO
O6Y7FKOy9YSa7uhxD+uuK/HVBnZGjo3hssmo9MY3u7QyqR8hx7J1Pt7859+szJxnRoYTc2CLp99Q
S4o2TtZA8OA+Ra02stM9in7tBjjZreHThZNBb5LxFwNJYBfLk5GHHVTSoLXdwMlgYClMt8YmiTdt
L8P99fd7fguSbjnwOwk2gobK4r4IIqX7S7l0oQ0zxvLGsD+kBk0V+sTIrCiYBF5f8EIs5bEkAyLu
Xf69fK0KelRFERFeVB8Z5c48tqaDrEmoY57Y59XGRvHj+pKXntEmyKhsVXaRqZ9+SeqGvkSSTXed
DnltH+zsHeAgDzXU3EBeJnZuhJtLnw+EA21KixoU4MzpeohhT2LUS90Fg1Tt4CvCC50mvEh6+f5Y
zVSWYlenI3Xe1gibcSgL0enulJvOF7ULuo00h/zGab90ElD5MGkKEVLs5YxNq1X0/xBecYsS4eTS
SZXP2ABkG7/LwbWbtVavEWH8HtreO9GaBBb6ELotJRA/A5DfIkdDuT7Gm49EXQXym61gwFqf69z5
oqnAq40BSkQ1l2Xv3i4a6SBKmXORoFtzMH978PPGDooupgdKw2rf+LG/MZzce2nRI9mU0DLDG5nh
hf2pIYRI597hQ4I4Ol0QYQK42z1FZtfUBtbWYXfUMs074knEqN2sX68/3xn6Yn6raLxSUKIBDMZv
cR5EVI1m6LS6i55Pszb9CHUbUIabsO9hJAzkBqsu1NHa6AybUqGr7vOZ39Mz+0XVIaj7Gy/8wvWs
0WBgSMTlxfFcfOUBj8Uxt3rdxc22ZmousXVfgUmBnWphCXmoeqfY1VAYDiUYrCdpRcnu+iu5cGKp
OWckCpI5QOnmL/TmkxveJL2wrTRccHpvHzJNd4eyqrdBmfs3HvZC/NNVMKuMHCXAF21xdaIcqKNN
2mpulEpxB78EMdS2tT7n0RT+Hu1ovG/0TtyI8hfeMHhxAABUBHPUXQTdxjHtzh5Mw80EGr6IiTvt
hCUE8i2rpMRMdtWhJvjgNyjerJFlt+9sow/aG08+n5tFEs99Co7HZB7GWV58ZlQnI/T6KIBGjBa/
hXXvfZq6QJvef5rAzZi0W+cxPfoyp98yT3rE93JVd1XPZu7SImWaF7UGKR8ynp4x6X3/3nGIviBV
+JqEqtP1MCfu8Y1l+lUpavprUAzLxTpeechhHdy4Oy9s03nQr83VPankEg6KcJ+vVEZiuILO7Rqd
1wHPygbpZF8LkC2//lwXohLJBxCcuQQBNz9/zjdnwomjqdMLbs0UjPqL01HVraD+YbCkY9+Aw6sj
vRtLXng+Nic1FoeQO225TSHDRFxnUnOhbYkPVW4WNPtqhPsslE2vP92FE0Er06Q7/Z/Rw2KX1CF+
bl7k4fCkzhgdE9GNfuVjCL6BNAe7W++Gb4reW7seOQNKzNF8uv4DLsQB6HGSYRunAfDlIgiPYWJn
oVfAqgz6SYEZr8/QN/RuUNzQBhVpIpA78RpOlixvnJALLV2iLewmoNYURVS0p58W+nJZl3mQkAaZ
9ghD0ENjTlgYL03YZuPbpUik+cIgfug1NVp3EhdvOQXyt9HY1vb6e7gQFRilUuKCb2Zj/yWdvNlm
8aAIqmoR301KrP5mZwD2SiLz/cn821WWndQOEaIWYfz4zhSRt9GcwcDxA0HoRqb5Z9t0nqawqNw2
zG4huC99Zi4Wm5PEhAsGyOmrNjKAnA589bseNphxN1YoOLw4vqk+M7RMvjeDQAHQVhN7uJG0XThL
8/CHdgmFPDJbi3smahTNQpMyukP9oTrIrNb2UaRiV+GHt+7vv4OkRWSX8m+mK22YQcsEpun5czom
F3d2lRj4qIBqxbAnTFOsLdqibYojxn2tt/NxiMTSd8gAeB/KEq7xhGs0ZKIb1/l56AI3yfRn7tlr
hMnFde6rFRJmaPjc6YWKY6ymVmO4FuR8n9he5YPdT8PX67v4/G3PeG2CJRyNGcS+CCcQonxTKBFu
tMGQ7rNEhNvSTOuNrRm3cpXzHaWbDu2ZmYIFgtpZfFjcWRsMhmC0RVZZ/wjUMEPEkyOKmE/WQDcP
tHQjRgfBxHc/4gwk5AYHzwNpZhE0OqtoIyxkPXdAi67iJq3S+zYMsnxdxDEj++urzf+00y1Fp4Zx
MHtXhVO7XE2HrorjCOhaNG3lQ4IK2tYrWmxi8PdGOHds22atFTNMnXa39/P64uf7h3HeTEPgeW26
C4vYnMPpsHusJ10zTOnwJe24qsyig15vOavED8sbKcR5DJyrGyb9tBi5Dc5IjXqKch1+PG7jlTRR
zUTb96BYbkTa8z3K1WrRGJ7zQHhLi1PR2xrqvdiXuyNJ9WNey+lBgT7uJk3m3CppLq3FtSZo29Dq
JrM/DXt2aCcFeKfRRV5oBnakKFAj/A1FOb7VnL2wFIXTDJnnMIH1WuRfESb2TY+UuDu2dvgDm63k
MYuUZKNMU3RjU15eCiE9JoHgTpdxDjOOQqBz1SHNmQ+PiIlkBy03si2K4rfwzxe2IAyJGXJCEjsP
PU9foKw7bPqctHc7hL72skI4Ow17MB852oBT37Q3Hu0vCeL0wJmMzWd4k83QHsHH0wUhEYugt7zO
xUowxWdTmuFxDAbvOTdK8xvOE2Jf5RKZviqldWL53GObItX6g5bgM0MoL3ChxW/3+kk8D3YmAYfK
BTASPbhlJyytsIXTIsyukDlAUEMb/a3derEbICODBsewRxbUOF5f88KrZ3pFVwVcG+F8mdC3qdFn
CZqcro5271cFRPPnoQwQzUQIYqfW+NRdX+/CrppTAwAEELwsws7izTsDqjpp2Lo1EtFuhhTykR7/
dLDtWt3/F0tBhQG4QK3NlO50qVBthy5I1MZFoiuh3Pa9o674xi6gMLsxXrv0VIQZY26jzL3FxX7C
fLtF8ypq3KEL60epqM6ehFd9odEhb7zAC5vEphFN44SayDaXQ88QfY1ClHbjinJAbF6pnENvY6Zq
B1F/X5UjMlVT/v6SmoYbX4scGpQLFefpq/SdupJ2Kio37yfgJhuUTjygaAmOjSnO1AE6y3ifDcGe
0T0yWLmjJ94vNFmK+sbI98J2JffiXlYBJdKZWOQDbZvgcFzlYMDR9h0/NTgdBMesKtGho8hRkD9t
DS9Zv3sjSZ3ANIOaWHd5Pdv1SKNhMmrX1tNhP+K4tQvRfzkYCppJ15e69HzzK6YMdcgunfnPvykQ
MOQaYiyjyM5nrR1POL+yKfS24O5G1AuUbnd9ufPEw2Tqxe3IUIoJ+hJNq7UdZWNgVq7DyUeIH3L7
iFXGocjyT1gLhYd6dulC2ae+cTYvPidpAAUwTYQz4AU6hdmo4MvrDrUZviDqkXztLdPfILwwKyoW
1fb6g16oAulQz6eGzBdIwPKKiUgzirIpOteEhQUALYrxKE8wEluPfYPCTF1hTuKPoURVMp0GCqbU
/yeulPj7oMb1jaB7Hi44S1CL5n4rSLVluAhGtMxRopnou5W9v8F/bXpwurgc96JW81t76vwjzycX
7YaZUzvvrdM91QVVNBpJKVy1zHExi2Ik4DeY1OmvI/LhL46F2jaGU1G8qdq4uIF4PA9XjAX+TrOJ
i9y3iwML1EiddeGEy4ykXNt1VHxX+yr8nWcKgjLO7BJsNpH8cf1zX3jBQNFJqGmtwKda4iwjZFoN
s8eQ11fRkzOiRn7MUq3eSL9Ob+zkS0sxZJ1zWlZieHb6dmVtloFh0pzq81j/ntnDeEQvBd1Bge7e
9aea39Vp1gJBfeZoGfTPBR/zdCmfO3KW0x9dH8T0jrGqiWpzZh4S0H8H7G4BBtQKGJioGBCYKLIb
Z+jCk9rA3/mc3AVUC4tLQKLEm86cUpeUKd/XlCKrHkuSFYJytxK0C0uBHmIaAkAKGt5yqFQLRSf3
jEu3AAy/VZ0xeU5xRsL8tApvhMALG5SmEHNBmlOUDMt5WUX7B1PogadCFBV4/6DULpj3FON6BKK/
pAUH+a7iuOTvvsqYtyKooFJfwmiX8zt4E+rBx4ZjEOD7qOMMAnzJt0eb5Nqepk2DTN7Pwqn65J1k
W7DO4GUs3SCln4lUizUb7AgFZtiZmzp9ke6nUjjprgxiBB1Tq8X/JKfreyPYXXrB4LPmoeus6rDE
cNIXLLpE0omeYpxSvdL8EaIUvZKtjQ66VfzKFOcWBOL8duEx0ZAA/jDfpMtJmjrMxkOOl7pVqdf3
1lQXu2bQUkhYZbrvlfqWcMByPeDGc1dvZlXR1JPLrERtUdK1BmkcRzXJfYTpdQwssbYN/PYhakTS
Zqt5RCVu7KBlPJiXZbQwj81nmaBljSvyPAvgS+tHLK7q7lCMaNSuU72y0MFuUYzNfBUiXGrKTcAA
f9vLod9ej0hn1yqbH4lHGlBgTQgJS1RwVWLAO6W+dsQ2qKGZWw5Z/1KZ4Jd2zhSW4nHArNPaeYrj
ebsCxRBcs5Ii9u/7gh77NkCXPryRi5816PhNNGz0GT4LFwq65OnBCnzLB8RajMekKM1V7vvV3cBk
dW1CmwFKEeBxA8N1LXGToocX+/sCd7X3lrTzj+CqnVM4mEpgVE5/hMoNr4SwSY49MJ2tLVkQH/HB
te3mp8DH+EaKurzj5+VorFN6zHx60tTT5QJjxNoo1bpjYPVD9RinTgI7KRgxAd/VbJPIXqFbG+PZ
jOFbODLyxBDhxnacH+nt9cRvADZGa4JDLkD+La4nxOpD/DOM7og7nvbHmsbkc1IFyUNVB92Nx132
kFiKBiQ7D5QDU90lJ3XC5E/Uvdmij5fZ+EyU9daiALtxNZwfa1otzA/nPIIAtswZndTMmMT33bHr
ivG+SqD1IlKBIU0yiJVE2G51/TRd+Iiz4AqX7FyK0/c8/YhOBD8zU6f2qPP1+pcuzsnH21QfhxSj
w9RKXChumoc5Ip7FKz9pDHFjcrCM1YzkyZZIZSA2A4YTi21kFbGN4LhfH9lkEfYEkZGNyQ56HWSS
uLQRvcqUsMV9MtWx776lp3RGOJuX59G5omjPkOgscqk2czobP/bpiAeXrzmHrqKwj1cS66dkh5J2
Je8ksz/xmhmo5NFOl03h9OtqEp381mKyoj70k5T6PrG0UPmmoK1X7PQO5fOtIpAv2NcQzPxq7Q+0
C34GXhUlj2ob2dhy5DMR6rt0MGF+qnEtR0IzDBDgfO8XBlXCNaEyn+GYLFMoI3RC8L4+s6+wfMmC
FhfoBj+bWklgU3RddtfaWrPT1VC5kaWeHxgdPO4MxyNCzFX86daKdfyqB2v0jkL8f87Oq0duowvT
v4gAc7glO/fMKEuWbwjbsplzKvLX71PzLbBq9qCJWV9YBgyomsXiqRPeAJI0pfYKYnsuvr/78ViF
ybBJUcfpWb2/FsPgSjeH8IxdnZ76UTdImShznOgaDlbtHl0bcPjeEZlugiUtoi/vXR9ACfwN0gxw
szif3D5l7FSlgGLlnRcnhBtKpGr9YWTmtMRZ+BfOgNEui/LBQ6bL7rf46ffRAi0byhlad1AJSSdv
F0eMr0bTZvHOYtSwBlKt4ilt3OLjqKH12Lis+vhh31iPRgxSfJL3A3tB/v/f8kcPfdsxToVz7rIG
O+PKMEZ8TlvIZV2tUAB0UbORPb5xsyKXQ8JBGSIxDetLzbZDEvCmdM7R0ksqCEbnS0X5oc7MyJ0m
NBCubOKKQQZgmiQheZ4T2KqTFhfPWefl5cbn9NYWgC2nQc3XKQWVbregzdEDYEjPFuA+cVEi8RWh
8GYfjmr2XNRKspHtvLEcExIb4hjAVkk5uF1uKlOnx/jJOkciLfy4hxhSRbO91yJN+LPKdOHxG77P
7wC60bSgfNdld3F1HwiTvcSQJroMFS4G/lLrOJGiIKL9ZVdh+dSMlo2912yO3xB/x5DIw6mkPD3+
Dfc3ArcB60NYROXiLnAUNoPk0OjAZwmtOg0dRu1ZEuf4M9AkKSPEDXPC3TvHufRQGeei+cifstyU
0ey3o10w5KJJMEUXhPS8XcHM9OhVTnmA2L+lbnGftLCULE9kfcIMbPVODZW+M3Yx0QUfcUU/oD8Z
VXtLhae5H/POey/YlSejbykLeBRH5Bzn9sm0OquxMdKxZXaU7ozNpeKXhZ39xNF4qzHx1tcKKIj2
Ev0uTqy1+jrq0MA6VBtwa7Os5WBkeHeWNi5ljIlxHJgmM0gFoqiIyGFlDhMJ810vPjw+Pm9sLzcO
ZTUFgoTBrp43zJVIrUfPO/fDUB2myfrkzkv6FIJAeX8sIGMgeSHws7vrlk+Se9ZiIWNzHtmPo1uU
au23BrYIQTnmbZBHRfJOqUmiDro9XKp0fyniqTZvX2aymMjyTwqCaULTn0E8WDDzteYEo6zf0JV4
42XKBh5tJmbg8mNcnVM9mgotwkLhvNQdfYKm6dR/w7rR/rDHDFeUBt70xZx7gb3zPKjPi6mkPzAB
NDdC0n0IfKWQcYiBZlHeyJD125dZV0tvQFtuzqJWXBq1PbpZbZY9u1XbnjUq/OPj8/Oq7XpbVEBZ
I2WhkGJUTJV9u2DV42+Ie0l99jCtQbLEzguluiBH7thfF5woeGAjLNAml9o0x94zG+WzwAulebIm
NWv+Cxtlti52Miv25wlfVGxr2q4w/nLSwY4w5ZmMOAnMcEiKs9Dnejh42lSizZy0WBj5qa5j4Ynn
IJ6+Pq48yfITP6FY/RZ7DrY9R61tuvhgmdkIXB8qhf5TxSvuHyS2MFd0EQh39vmURtlHt6yKwU/C
tlT2j3foPkCjXcyh4KaAb0F2ebtBpVHp7AM/P+nq8OiJ5TMDU3FiLlIcuhk4rypCsZF63H/VZOpS
t4+WpxxCrdZUFBOLaztDwBULx13SYtyslpaNsRU9yPc+Hmgpsip4FxR6zL5Xj5fORRkrRX4Wzax/
N/GtiHZ95nYiCB19EMd6FECUl5ZwurHyfTXGSB++DoNKPm3gq7crF15UtAyBh7ONAJCAsh6pgE+U
COsWeiHZwTUTHCObEdfWhRC3ETjvXysFIEwF+jr0zWiC3q4O6atpubXE2RoLA01uqIQ0EsR+pLHz
XObu8qmUPOzHm/3Ge/WYSDBYo/cKYXR1YwwgpRm540Dt6CJuTmMJa/Ck6lWMLHb3/qsQhTXHQHFT
Dr0Zd90+YRLh+zBr3XhWG9Xa2x1O4eQ3nr+kxlab6m4zXzFhOtIADlUBs67bpRzkmmdRxf25BmqJ
h2be7HH4m15EpGqXMs0zfFSzLUjp3WZK6AmtH4ZbgMSY6q8Wpaw0pyrpzn0YIXhPN8x6cZrZq5FP
q6Nvj9+cPA43YRKBJRJywErgSXl9qydM5hSzTSxZzkM3eXvBeOulmGrPj1Ao288QF3dzRvLoDqW0
527Mjcv3/nqSdZcEUsiOPZYBq+spS0BFYXTUnCsDvjpa+N7RLKccqemljT8gZZwHM2Mnk1+AlfgO
F+JGx1Dk3dh2cnPgfzTzGR9wkteSNZlX4Z3sau25WAxEKPrBwvMAC3A/R8b26+M9v7sL5VpSPMRg
MEzLbRUFB0tHXLPq27M1GwBZS+wyU7/sUS89EFGsgxk3obbxhb61JpByEh1maihOr8OCicBGa4fN
uemsOj7VhRaLb3arYGVd0RX67MCaf+/cR+6pyaSSSCQnxWu51NDJhZINVkNfb6j+taFQBfYS2d/m
AYmPx1t6309mLXILDjKpFYn3ak/rNAltqxjas8IbTgeGs3WZR0He9h0dWyWctRP5gFfs3br2vpGn
19Y+zhK9+6xgXRqmfmc0Vb8Ri9/YdPJKEFeA3mWTdfWjEBXpe/ysi3OKo9sPEInjn5T3seKD2huP
tKWi7v2vmR42daaUJZLf9W3sqMvFcpTKKM5DXjQdw2mhJbsYW7blz9DMzO9Gj1/kRoqpy2/0NoZA
dqH7CGfC4EivaxM1m4zEokt2XsB1FI6/8OEkdWBhVTijYSK7ZHqc1zO6sAYmRZ9su0ynQ4M1m/Uy
NzpaNr01T9U/GvY6RlBbWh+9Wiym2PoMNk0QL4lUb9hPsechOYf512T5cY1X2VfVEaI9NYtd98fH
J+qNdyeVcMkhXBvM0XpAEVdG55SiyQHlVsmpVCz9lCmt2Ou19a1243Rj+CAr09Ue0i2mYpXa3tST
qzhYF0Wl1UnanVXGe5dM9N21dOatNuKrIupqGdh9YCe40rip1632NvYQ2Fqa6YzfyuicKXBLlFhU
fEUOjesw4w4VoPz2TijYI3xtkEvVLhG5GhLSRl5mP7MFj5GP2ENP4Xe6M178ITUxfpt3llca+h4X
wQiTv4xEWZq1iho3Nhwz7bM1CWI6dFAXOfi5yY29lWRhfwRknygnGKM03Mq2bCACgjjQT0ltjhoO
0LVj+dmSz84nVG1VBHLC3Fv+7CvsabG/xM/r71LR1HhfhLpZv8SeliT7HL2OKUg67IB2udss4ntu
mii+JLo+/ofxRDG/LKXWD9d8jhUDlVojXrTEn+OyVC6t16A25Gs6qhqZD6zD8l5QPAxd2pEz/kOP
D9n9Vc/cg1xRii7Dl17jOYCy8BsoAs49Wrri1NW6wJ47ipM8gDHT/ft4tbvEFIwwiANyYRQoOAar
xAICeTR7zKzPws6dJt6hI242HzGpd5xjOYsk+7dvonTQdi5uZc4+EbiqfH78E954YFDZ8D0hKtNY
WMcnZWpz0MhzQ2tBlD8MGBU/Wtxm8DvFU+X/Yyn5JTHwgcixvvG8snBmOynbc48qtPZjgS8x/VQy
MtT/BDJd5qfHy92nimwt1EQ6iq/ygqsW9jQ0aQ0OwD7jA9c9Fy02cBBcz7nWDs+4reY+4EFrI/K+
sabsG1PVE3fhcq2ChpkCUcWOCj/Ydi6HnT70ehvYill8G6NOCdCmGb7EHn43jx/17iVK5hjQB8nI
wS9mXcuT1tjMjR0bHFtpPjs4XV8ShtU4WfZb9/pdFH5dChlBeLWSmrc6sm0ahx36Gfapi5XmL7Pz
lnaPwWb2UUcL5VwYy7jxRb65IEFfKrzTi1+jJI0q7mjTK/bJNpe/Q8Sunyd8unaau/wqdDX59ngn
79NfFAQJ+BBCeIcgAeS18FtbBEuaBWNJxzxVqpJ90gZL/WkOJBP7NCvtGPXkssIhOZ368KwrTq/5
aohm1A7TWX3/+KfcFQIG0x06baBD4eBwld/+EtUNu8jtHP00jVjs/qvM8dw5+8J1p7R/qoWVRlKO
LFdflhSMS2A3YP4OaWYU04/HP+T+dHkUzYhqyFGXA+3n9od4Q8f8MsFodVq6yI+MWD3qVlceR6A0
53cvRfko7Xo4zirg2NulML3FwL7GAxSrW7eiaxPnhv1FbyNb/CBNc72vj9e7C8CIKEnlHwCajF84
Y7frpYyMZ6Eqw9FO7WnfFXb899xjI0Xrpz3GZg1b2+2jq2nWye7xyvcTUj4hjARAWiAkot1NPPJy
cVsUbvpj7HQ4tqEp8jnB5/eqGGG9Z4vqHRRXBH40pwfnrDkoJlbLU9epydkeKizkTORDwSUUO+Tp
0PIq6uqcI+xMYeY1+JyOg/XJqqforE7YG+Zhq7+YWupsBLy7r1M+BZ5W8L8huzMJvd3ABLRKZOJ0
eGSf7GvcNM05r9Q0SLF+OOBltiUae4f3JwECEoKmKrU4yIR1qCMZsMupTsF0mWZcHxBzj5mgG+GQ
oza5LI0efREIjQ6X1gmz6MMA0D4nUwDN8+RizaF+9UTsKkccNWm1+QpaSuZWZfeaid7kdPxGwgdK
CpRZII1XMVJBItjqxdAeO9wZLlo3637bxq3fNUkVxJOS/G0XurFXl8l4FlVIkYnMw65vUkxt6zQ9
aoPq7jQzwoYqjtNPeG+bh86yml23VNkZMf/sCeNB/D+RSv7m9bV+8NrECnKC47mOO9u3cFQ9gBhR
TjgFzxsn9y4uyafj+naBLKG3tlYhQ+cP/aBKaY9F5JQ72FX506tVeFW3+i7Mhv5ZIBm1U/uhf2IW
Fr83RMjlaTehvSPn7+sLKGs1VIlF3B2LagZx2iTuMW6bJRhtY6uOuo8OYEsZChikLJQCa76pBsVP
1LaRnptC9dpxp2WpEx4mqxXpwViqsHpxdTs1/gyjuFz+Wlraf+rGZt8lFJCQ+LoMRj8kMkC0Vt+X
lU1q3pb8hCwX1ziqugDL0O7Zmorm0tl86Eq/LKfHsenNRXlgOF0y4K+1xSf0W1vXjrKz1+r9mARt
j9A4wuJ25ZxU3EWWfzJdL9IsKDOz7baExu+uG3SAOF1yOgLol1zx9pHnqa31SlPDkzIhBTZYDvDu
0cn29Jmyjd29X4pOIiM8mjg2AWWtEBJTzNhJMXunqrPzEy1E/RMCGk6w4MG7cZvfBUouGRrfFHqy
v08v+vapohnrY9UJvZPIkuigFmjEuaNuX6EDfG8zPXvvdIfl6DUzQiM5kuPQ2+UyUWGwFMMoyeHJ
71XE1IMcLbWTEmONpdToEz8+MsZqKxmhAygg430dX1CfrLJt+phqaBqT8mSCEikAh1bN9FTgN5Md
4mF0G9qHhYMeL+20qPVbR63LPzD6ndRjhjWkfXUnU0VcFnsSdGYhLKoH8uhh+VlTlP5HSYk/a7pY
QJYXytd0b9qZPR8tkAFLt8NsKnsSU6baB03UWex7CP83QdgLMeN0tYRCefEgL39ElMQcTukMXTFA
h5uJhxkCbDg5aW2J3VI3YXRM+tApKMELbTG2gB6rgALBFniHdDyQwB1Z7t++ldHCb57OT/Sk5kZ4
bNv2+9hb9lcjFE7gmIO9S0cHOM88bvW9Vl80C1Ngkr/BSiXTMM3VwhpV7GtfGaWyCB0NVfsLio2y
b7JeP2uxOZ2klsfh8ZF4Y030OInRhjz4aLfcPiwuyUltLW7zJCLXPkUJcgXlULvXNjVnNMajbAf6
botl/JoV/3b3ogCOzipLSrwm2pXrAj4aud6t1lquNHBMdT+O7qLjytPnFTM0bY5/VW04/dFkioGT
ctXlZuAiR/45wtcY/YYUmn3QNHbX+TNyoS9m05TtISxix3mO6sj9bi2tHv2o0kLJeyIxWD7UvfPY
wJu8iOfmY9WzFbXvRXgqvyCT1ae7ce4d96vaaG65a9Sqrz8Zbr1o39upGosnB6uwjJZKOGdVUOZA
qAs0cb2Bkyj14iPUAVtMK/B1mACdfqazh1xHoDZ2DULHqT3R7LSoK9vdgN3Qteugrh24R7IfY41K
nc/YfDqjQr+o+4Rr84OASfcrw8zuXw9+out3+GC/L9LxBpjNvKq4MXIj1K2urMqLJ29B0fpaeFqL
zJj21zyHyYsJOec0J6mxkYHeHTOWIykkGUCIiJJ0tVwLDC4UIBrRi7TSaxeOJsNZzMBD2laHZbB+
lV70TqqlfETQGHxKQN7BDKyF+TzmQZ2Aanuth3b+bNVL9UevD+3VNpjXelKr7/GndBdckQCUPgnA
xLFvoRq7/ZQsdEeTiNTwpYmt+YiuWvq0LHF1BPO8HN+5FPc9gQIzQzxxJBnmdqklC5sSbnD41FBv
f1FbMfuZHfc/cyG2+BqvkJHfv1XQLLw1xERe9X3A2t2ulRttW4I26K5N5+blhYFFX1wsfVL+NJTU
rH0QnsDgp9TwPgOvmoZAQYvHO7aFM31zcz3KIO9hg3LqXTrZSZLjMm/MfJQbd9vq6pYhReorEbcl
EpK85PZnLlFFT7sZjWtTmfPPElLOP+QUxudZL/9S0rbeaJPJp/59V2gdQSIhx7Wgt9EWXsXNMuvs
YirN5QoQZ7wKIfKnZXC2xN7uH0pWKHww0rYSDpD8rH7rc1RDjSVlVk9XQBUZpgyzmrxotdV/LPQh
3dsIVm+c4TcXJCdhPkzfiKvodsF0HsGFLPp4NadlRjuk1rxgzFzriFRudCjbyt5S9r2PDOwkdDlq
MKIDIJfbFcVcLpVSkjY7caOqQW2gcZ6ERlIEoujnD2qE3dA4e9nGvXf3sWJrLHNn4pGcUK8DkqIh
Ug85Tbt21jLulMy2faqp//rF29KDfmMlJiHyK2X6Dj1u9f30EC6zMh/6qxUieuTPI/Qby6Q89DU7
bjcCwytKYnUuZeBjUslLZBq+2k4VapXd51F/DVMl3A06V3ugtODS/hgMp299HUvL3nenOf459uZY
+b03mB5yrHpo+DJJ0L5GzMDGUzP0Y7MzByvDrkNXfnAFetW+6K3hsng9hmW2lkRIqbWtZj45WKUz
rWIWkO6dYhz+NktbzQLEd6pPSJ/q2UE157lGA3loGZY4ndj6Hu93Gf4+5QhejED54fbcHiPYe8LS
0BG4Wri2HQskRP3RCccXxhbTuyMNcYzmOMo9qDUgBXO7VNuNmjXT+L9Wzvhf2VDnhxOXl6TVp75V
q9U/7wz21PGAQ1AvkoozhLbb9UIAfZMdT6hJ5rr5n8B1aD/2eiMOsxPNWyKvq76BPDvcXdIlFOgl
QW4VcZzZCJO28syrhcbzri5N9AL47K9WFTmo749zesDPswVlrOfL0ajjLbmS+whEt4Jh86veBveb
fNG/hbyCgXQ14897NSNXXNphMOvAy/Tll2u31gezbJOtm+P+6HBvMFMBJopmIUyI2xW9rEhz7Nzt
a9gMyz7GBuccDZO7j0SybESd+2CHUxXCtjopt6Oi2Xu7VGSNrhlpFFJGmGl7FbXQ02CKNGhqBC9U
bHD+dBUcaB+fn7VFKXkesi+SJECep5I5yC3/bUvTtgoj1wvrK8lynoJddKYiGFF4XvatoSz1E1pv
zh9T5+oRbPta0w51qpTqDpHvotols1lnfrtUrvGSxpNzqFV4+D6dPEc/9HbhZlhhQxnZ2Kr1OZA/
GlIZRqXAICTw8/ZH6wXaA/YMlywhNUw/lUPmarsO4tjfdRzX9ccpmqx3jk2kjSu9QJh91OMSeb4K
IosrrHG05+aaZGP+N2YqbrFT2r5+9tJ06A5eOM5/Pn4390/JHSSxF7TR4XGscUQO7Nd8FmF3bcem
eta7RT3R/25/pJE6IN1obAlnrGtbnhDEBzELkVww/GutaN7nqFcFTpsRCPeI4ltL+l3kGkV4rlo8
sLC31sNv9lIrwaQPy493Py3YQvQH0Gek27GWgXGtksbUpDVXxYkmDS6Oko47b6i9+FlMlbpPc4sf
8u41JbcJxBtTGtooq4AmPa6L0LEwEZvz6ruYKAUSY7T/TBI9VP3EVbrPjxdchxPuSDl+kd1XcuG7
irozSctqXZmvkgx7yhm8H1oPFOWQd1tlwP3poQYACUUkoV1wB+mrQ0/vUAkR16nWjH1jmlVQzZ56
jMron4WG5EYR99aTkcKwGvg6Sfi9/SQltGMyYKVfS+Qu46CFDD/sptjs/7Tq5L1Sm5igy3RDQrDl
cA0PztvVRm9OTBfI9TEXy7R39OLHBKdsNyKm95SNg7kxwVzPA+R6sJlIcBiZSsLNKnNySRcm0KbN
sdKmGAIxBU3x0g+u1/sAr3IIVHpSH0WNlyRuzaXxikCLEiDNvf0f0/jpO26aXozaY11mflMXLiSV
Tp8+uVrm/miUttP9EOXTL2rnKWVQFopg6gy10Q0KW8n3UYrGJ2BpZdhHJaRx2kxtGQdzhLBeEDt1
8e3xOV3f9K/PK/vlEkIBBXAV7MjuMG4dm/Y4DUr7EnVpDIhZbQ6MwUomQ3jvCJv+rlaa+dHxwnkj
i7pdHkkZKQ6JbDYNNsYwxPjb11tqea+7TKEOs7CzU6gX+mVWpnRv0HHpd5Oi1AixJSUIC6v+GWXq
llT4Cvr2vx8AdATGBlEfDuTqNDtW40UZqL+D0eGpWuowllNtUT/H4H53eCEvz0J3rQ+9XoznVuui
fQPWc5faSr1xP9/G5P/9EBx46IZJHh2/5nYniiYeFG9xVazCQ5AAtK3Qj4xQzx2abriEsKU/NoMT
HaB2mMfHZ0D+1f+vWiBqyBYnmYgk20ohtdUeLFhwA7eI9WPm2NHXLFzCp45UfuNV38aN11UYB3LP
0b2nBbTuMeZJtaiDuRhH16Q+x61S+6zNervz0nCrW3EbEf/vUozhyc+ZFlN13e5lCJyqcmLTOCbO
oH9IlJ57rNXEzzAS7mFZwq3c6u7R6NtTcyB5xYgNoa3VBrrK2HstbahjUo6wYFQ4L5iQKoeJ7kHw
+F29CkvevCykPrk3yRR4W9DsV1+MFXGh4xKoH1ur7z8uwxDuNMV1fWim2lHt019ZEddnSmXxDfPD
xY+s2H1W3ST7ape4LZHodUfOIfAIo3J3M5nXZbbxPNedNHlJ4kL5vOCAvU8mpJxbKIbHMXILKNDS
YBItg31pD82nx8+0GhTzvuQzSXkMApGsj1fPpFndTKd50I8NYqlfuKhTdAKc5WRkRksPGgi1apbj
SR9bJYjzxTnlpd0yiVXavWvMCBq4KKs+/k13R4ifJCGMzLVkObDeZrWONWNkyHR0jcz6gPryp37u
5lNbIutaVct/j1dbf/xyA0gVuN/oi7IJq4+/shfB/NQwjlByvK+Zh4gZZ4B2tdqpx3oxNb+BOfYz
rQmN716Z6RO5IGp0dILXFXMWk6rBKjGONZ/mJdZAzKRGHPqOU89fVCNRrnG36OdQ6bbGUPfPDOOB
ngg8R+IdM4/bj9SwwpZO6RydcprFO60fxoORYuNXmTk1pttW+zwv8OwdjC1h5vt3S5rN40opbYv6
YrXbY22VLfC27LR4cJvqyqn2lWXEz5lLqoYw1xZZaLUe8zTpnSBTGCoKot9qvVyYKM5ENfQgo4Y7
f5gyhfSsoMZzPUSPxYLUaeHSbXn8au+XpbcFe417nUMFE/B2g1snQVnZbrVTERoKDpC4dWGc/sts
JnFIlmgL/LW6ynlK2e92eakWpFUah7fLwXQYIhNZ6RNWZO2u85xhn1Wj8cMok/hPS/H6UyZce8dO
q37B297I8FfH6XV59OLc/5mV8x+3y9sYRA0zQg2nnPv8MgBV9PtEmY5NnX5Iil7d50n2EwqjcXi8
y7fFPI0f+gUgXEhSuQGIZKt1o1JNvC4ytVPehMkPF2vIwMym6CO6Z/pxMcjumP0WG2nqm4vSJQV5
Ja1+1tFJT1DDc71CP4nWMg5KYbvIMRAwzS6GgU9Nt2t6bctl9I0XjOwMnwulKlSIOyEsAL/2Upj6
KQZbdsSaMPRTTWuORoomhU2FFXjh0J3CqrJ20HP0/x5v9P1xpseuGVTJEMOQqVpdEhN6r3qyONap
zWFk5YNVBLozpUc3tlJ/UeP3+QXKF8uPhDxIDUAj8Q7DPie6kU1NZp9SV7iBXbnuSwySA6png+jk
xrX+1sOhYMStjmGgrMlvTy/aF6WyjIN9yjjDJzyd2xd9ktDJyZy+F3w4Gynfinbwv6eD3wfDgshL
73v1tTbVItBDSZzTArXAb1JjeaqnqfiiV6FsD2vGsY3t8qjnJu5uICaPM3egn1K+HseiX57SUB8/
dynO6tQI1UejLouPvQNRhMZRHAAIKsCiqKREUxhNxftSSflqKNKozvgThMYa5UifdTSqMMW+WZuK
j9ZQWIGhIcrbtMOW5s19WCFsSwcTFcEDsnT99sUsY6iVnTPap6Zy05OnQ4tB79v5OHU2+ANosUGV
J+4haVBsfHzeV0nl60PCZOOKomCUNrW3K9sdN2TsAuPBPcX6Y/H4AX5jNAjvlJr29fFabxw/8/e1
Vt9WjWIrluO9c3IiDbtwB6r67Az2xYZIELTm6Jwer7fyh+H4SXo6gDDwYXxfdC1uHy5Z6sEOmb+f
uJqGz0o9fiy1IdvpXdx/nVov/tV46VUfaus8ohziI88mDiQqkoWqNLvHP+Zuo0GdgwQnb+e2RJZg
9e05I67QKsTqk3AUO0Dd2bpA1nyOvc748t6VSHKlfCxgbEzp1jK84M9MRyG7JT1H40BJF2U/1Y5+
TjLdfmdAYYbGEhAs2FymQOuHGtx+qZrS08663RTXso//Utz6V5KL4rNWqPP+fQ8mJ3aksJKKSOP0
TmABk5/GiXLDhHlkm0HbeemTV+LYmI/FlpvY+upjKYoErjwJBWNguLpvx3Zu8ZnhYCRqN/v13Nvy
TCxB0YfaPp6Nv9vCdDYKlPXn8bomlZB0EIQWpq5OiDWnDCfNzjrHiPAf9K7SdhiLlkFit8m+X2i4
Pd7OddCR60k+Ez0RYEAEy9uvo8vR+S+pSs6AypvdoNVGoAoQhLt5EvY/o4IkvSoKb4GhN/KpPl5c
/uW/FZgIHsjFWRvEM1fAetqshqUzjMKyQFI26k+jrtXdELZYYz1e5q33SNeBogOKH/+sQk5V1Nbg
uZN1xq1NOdjz/M1Q4O+kDtrUCKtEz03kNBu33lvvkREIzR6koO4JNDbyt3WfJfY5NdzoioL8+Cm1
vYwQPleBXkzq34+fcR1Z5Fb+tt66D2GWtW5ndJLOlai+qe00PiFVOP87Jo67JUX31lKUGTycjGAc
m9sjQ08Jul07wWZp6FTlfVW8OFxUO0nJ2Ihib+0ihHXQYmAWpYzL7VKpOpWhCxrg7IZjlvqhHblB
k+QZeQMKV/5ol+VGuvvWw3HXQ7mjUSUV0m5XLKLONHI1ts84QrRHAo3yPOihdc5Ap757KUSd5AjG
JUhrVMW3S82zMVhpGztnLSl+5bkxv6gp/ll1WIuNbbx/KMYDMq9gJke59Mpu+W0eN4yT21XO4JwZ
JMQfIMsb+JVMUp2xeR+6ghoX+ixjHpCFstNJxX37UNmQVnMYGc7Z0IeLnUvLZHfqgam5QNYcyPlG
bC/fHp/9+1PCiAeiJGQYCelYm+7Mw4IzobuE5z5qdd+G1HpRW01KAHTmEQjn+7TWXp9RKtHQgIPi
gOvZ6l4owlGIjgzhwl1q7+ayjT46ZmZstIVWOKj/uwxNKvQ/SczAlt1upaFFuTWbIsIu0CuOTp53
Qbfk4+dEmWd/SovxpW6YHjhpGH9uzCQNSFGnOEDCPNmn/MvvulE/QccZGGPqo7MRVV8Re7fR2wO1
zPGlTAM1tAYTm6NAnivXlHNqj5HfgRX4hQfU+NQO0/e8Qv1IyW3jALXa2Bl97QRWUXpHyyq73RzG
+mWcRH8qRWae9LQzpLbMx0Ys4EKbPEJh3zUCxpTtHxaWhQFOegTuHCU9RbGjvW2l9q8snexnFLOy
fW2a07NiTs65FIU4jXXn7awWKPWUOtHGffnGp8TcHjiy7Cjx2a4+2souOhL1QTmDFxWXPEYxcU5L
69JTJW5s8NtLSaw7QwGmYKurucrazrSqWTlbXNAvsNDRnAbWc4nGst1Y6u6GtCUAgnklEwHg4d7q
qOWovWUooSQXZ+ziXZIq+tmLO9V34k45Gy5kPtNEROrxZ3v3fCwKPok5GAtKv6Hb8w07kDBiiPSC
/Fh3TAarOxpuMh5LM926jd9aipanFAxmvkdL+3YpR4H1EtthelH6CjcaYYvnSRd9ILqi3CCI3wUj
nur3pVa345CP1mwJN0XazB38NtbK/Rwb8Y79/zuKmGU+3sRXM8ebr1Cu50rwFdcI+eLqQHozpFmn
QRRwHCorKJWq2kVZXO91seDz45TR02QB+LBKxznMijEA/VcW0MOIKOipVn7wUNz5OkdjjRoMhUlV
59F7U1p+oYP/HQgUThcv4XbzQ6estdRAg4XwX3xIB+uH0LXoZ86aB8/Mq/eJGBI3WY9pBUhJ5qsc
MON2PVxeogk9/AyXlbE8pOXSvqTlgFJJ6Sg+KgaN4k963AQLqVvpC7NLrzZ2cBsJ4Ioy+vozoOiA
14KwAvRvDfjT3UYty07NLp6xoN6oqIjkilos5suiZwnOS3nr/WV3Y9LT8SmWfzo9ZMDiwcBv3huz
JOLwVQ2c7jdbszqSgOoRe63d7DKoQA+XSE18KPzFweLr3lhq3bhj7/E8II2A2EH1uQZctH01phVe
fJc6y/WXqMgd3wJ8vo81Z3oWYWMHLpYIH2M7Vq9hhNnX46/hjY/vlZJlgch79bm+ffUCVcGqR0fs
UmqjOLidGl+qVO329VzNXyyGmhvrvfmSaRBxJYA3l1L2qwWnJVzqYswvoy0MDng2AWNZ+safPDvO
+XdsBQtMgChY8kEPKoF4Dh/llgfiW9sOc0TOOEiBrHVKHtatNyJImF8c4YgvAjzYIcI67WLmw3f+
z/TDULw8sOcuCewed56N6+ON8CqzSmAMFMzUO/K1/JZf9ksTzWG95BdzyEOaRp370tl1cgFHseXO
d/+GOcJU/nRKAdTSR7ldqh6h74/CKy5KE89+NTkT7WFP+QvBzq86Lnlbks137SOJQgdvDUSRGgTm
5ip6QTkDQKt53UVUjhuoKUqLHUrCEJfiylfKEhmVAi6gOnj5fjSM4dgZjfuJ8aP1wxnNrZns3YEj
9aAfyZGTWnlgmFdb3ZS9nc+KEKfMyXvPb0CLnHKG6gFHrUYhZCleEvbhPNej+ZMxf3NMEuWf931l
tEJlnxJlCLYD1pJ++w6wzbKqqYI2NhieAB4+5r7lVPEVQQ5xFU6z1R5fZye0xrk86BBweVCWrRMF
3IxJtkpLu3hmae1MgPA7Q28HH3MiHUUOPQ+yqLQ34rdMeX67V4GoSN1H8KBkX1wka1Ekswn7Cgy8
8uTOlXEphRN/VHp1ROd/YCzbj9ZJVDh1FGW51aB/c2WphiHZwuj9rcK1EBHtoRnOnJZZ6qWKPPeI
TWB3Hiv0o1u0Ev1e1WIKG+z7Hr/YVT+GZ0aWiQYeXTwZQdfN7hRVkXhkmvPcAZHaZaMWHtKpfeeM
Uq7CRwUkkHKUMnGt7W51Ttd75VI8C6ENp1jtDT/qRfzcduoSZNqinB8/1So6va5Hv8KgPJRY2HVy
W4D3+T/Undly3Ua2pl+lwvfwwZgAOk5VRAPYE8nNSaJE6QYhWRTGxJyYnr4/2O4qc8tttvuubxyh
oEnMmWv96x+mxFnkufTcPBJOlxy7eSALfDXfGvf+yaHwJAMTQdEHJ++SY4QKPRtl6ckzXS7Pqalj
1w3khGmp3+beWw3iVrW+fkX9V0e7+A7hSq9aLwmuZBBiuWHWoYRVkygZ49fvKOSte3bo9n1jd/4Z
WzErIM7ZeKP+vFiPt5u74QpsLixM8JoulseJ1JaiTF15rjtbJpHEtipErWm96yz72tYkpph//TQv
F+TfjrgROcBmNzjjoldZBi7ZXbjHTrIu14WznAmb8r9XSmuvFCF60N+ocpvc/zj4bqyHiQPSgRtu
xck1bykoL6jOrEzb9dOi0w/iesIW8XotVGnf9+QeV+didTQmv10pwrHtbVTYBYS2IedpSGjO5uTK
UIvLIQkMhKZn2MX9zkltHKYtUMKk8cQHVWM16WIRYEWxXIzdGzfuz14XA5yJr46PgYf2+lSHyWBs
runVeRxJsSyQ02L/n4jQjW39JtOoVAb4cZ9br7ef+jq3dok3euMbj+9iLf/1fm0tJtbsG+SlXxRM
5VYte7mozoRmrTAiJmdkeC6ag9OORRDngxa4ZvE358m/HRUtt7sZatEqXbylsSbd0ZM8paSw3Fs4
rM/VbNaQXJZ1N0IqDWs7falb3Xtau3F94zv9s0WBrfLfB7/Ysqe4nfGY6KtzwyDvdsDGL0KgJ64y
s/n014/4zz5Gyi+TjwOtGMYlr5+w12hxWjdLdV7auPoMN7nYuYWawIDYqANJJ7T/6wP+uFVhBQDT
jpkWRh8/TCs6kTcK4Kc6d1nb3HUpWWdxJtRhWoZ7zMozLE29+f3Ik35jTf+z1wiuCzM9neaKCc3r
K9Wtaen13K/OGvkyh0xvs8iZkMoa0k2vdRe7/DWBFfLXV/unB4WL7GLPyCz7UsKKDTIzkCWpz2mm
1ne5cJsbKyGM0O2ks4/tpHvIGvGWQfIlbfTXd5f+YjNLhBzGvvn6UutSj5Nibnh90tL+smDGf2Tn
WnZ9m/ePveF8J1pV3Hq99rFFyH4mvaMDRBbWWxrqP7t63D3QKlAYbTO41+cRz0aOmUtbnWXpG3t7
EeqbnvpMpqcy+zz7TnyzKDW98Zx/fZAXe9wGSUHlBCTCj/jiQUNK8IplAeY3OzzcCVXX3rXKQd3v
5fOTtej6ECatvn6RdunsIR6lBzfzFx5JXZ/iuG72DHvTGx7cWzjPn9wODKuBf9no6UQuC/FGMFhV
QqZnZjnYLClviVyns3ZuhzfiYnjxYVnK6fA338Btk6Ec5XODKfLD8DPWmkQWxPCc+zFNSLuCUh3o
qiapgWJA3o6TwkTG6cQbT+GHa+WwlN38B+YRNf/FQ2gSW3OQhafncjCM7yUx0ifoKsVVWU3P2bao
WfPyVi16cUxoCEiAQU942RitYFjx+nVr5r6wprKt7hryXbJDF3uTVwawamunDhnnucO9Hg+q3Pvm
sIi/B1lx8A3bxWcE3hOi3cvI9XxNJYCVq+7qdq2v6eM+gHAhZJp7I8DhZH5jU7xYt6FC0lwyBIL3
scnCrAt4UjWjcGrbGdAzD4dOIZWcnALPd1JujnAXrfu/fosum0iOBxcfJuamyaHS9y+2w6527cq3
JvtRJzQtnE1aGJnjBSAwaqNSXObdpHcySoQ/7pPYukr88q2ow4ud4/dT4L2ind/2qotXCiIBsm4r
sx97a813/jiPJ012OpzIxY/y2XzvTJ4IZ6Dn6K8vfvvDf1hQfjjwxbVbfWINadLYj15e1FGPC9ZD
bpre+78+yuXb+9sdRiPD14KP4yUG6didlI7o7ce2rMoicJ3xvUa7uV88NznWbelfw938m43Vb5eG
BRIwBT5IUG1ffzKd3xeJnqz24zrU057gOBGJAVpzSZBOoCbnLbDvz57hrw7fOGrwtV4OgFZX5EY+
OfZjEq/OrjJEGxKDBiHQ0JKrElOP906fpPvZGJe/NzrdrvTXTAaLMnILTLh4e4re27z6c+cxFUm1
c1SbXZk9Ou61rt8yZ/nx2+RQAA+b6gm++KWvlUjKFgrY5DyaxnSbouAOLF+DDlKOBfwod27fUvv+
yavDuAfwlF4VnuslWwEOemOsGL0+qiVPTpVU/veusOjsLL0OY3vxQ2Eubw2A/uRRWtjPoH/c4t1Y
8V6/OuTVWXlhKvFIch40Uj8fTv6sUBzVg31eY1QURV0/2vq8vBXleDnm3J4lGD3F4wYlbRy714eO
J1K/VGU4j82CBrYULYNbGz/1GJ7kfol1MiuLJNs5LklDemclYaH/qpnS38mFxKl4yMUurRr92Cfd
W5T1188CxghbPEXXRlant6MleX1uRl6kKSiN+LZJJPxrYM7SvI4zvWv9KLYsqL5jNeTjB6nqxPl7
Zv2/HpzDIo2G8YTA5JK4lk4WuCrhZd/mxs32BSkMV9zINCqE+5YG2uc6/rMo/nYoJhQoUIlUdGHL
vb5OO6dW8azZ+7ZAUDuUrtHtJ7Ncjr5Q+C8gnhyu/ULXnzwCwIKc2NK/td8ChnJwiGobzAarBG3U
6+M7pTErgO38pZ6Rihx93BX1+75NR/GxaFNjigMN64D1ja3gAkrYDgusiDMdeC37PSbSrw9rZm21
DHZrvqy91NDG+akodhhRifbkll0z9hHUIV29s9AcevcQQPX8dull2ge2GUN2x0Ui3g0xvfMbBdfr
RYcz2mKNcekG6Ga2hz/U6xOj1oKsJzL9BX4kwhq7KIx9HlfDGDm9bJ+9qhnf0uFvr/IfXwEIwVhO
buyQjXH9A03S03DvG10n/Q7Q0ROUPU9PhBHOgSFl+u3vbI6A5duhtgpkS7yhjL1YvdMB3xKXIPvv
yPQy6yb3FSw3hE1e+d4wc/d+GVMSCPnWXOeNJ355X3nToc8jjwCaw4nj0mwAVJuoKX/Ok6AYXXWd
eZV1WHD1t4LMFdoR34HqLaf3H+4rhF68gEA8SH5kdb14lGNMGJT0U1JjNZcBu5YMTtgkZYL2sU4O
f31jX6/i3FgcabblG5SDeR8f1evXRmMNc7Wh7ZIgd0R8rCvJRL+sp2BpjOxuWl37Dsu0IkjdVR7/
+tA/XCbk2g2Q46Xd7DAuD92tIwghvpAEjdvecpv4S7yTdCt3Zsv4728eayPm+0i40E3BwbkcefeZ
pqCzVDGXqeL8M3aHjQjgiakbufZ+/0Zx/sOV4XsETookCqCP/16sjYWRA5evxZQyKoZgCL+okEGf
l74fTGxUbxzth0dI38NUh9ApliYcJi+Opq92siZmKdKAubRMI1NWzqlz0thm8FE6xcbiRY7gO0t9
thbbe/7rW3vRGvAKcWN/c28AJmSYe/FtTkC2pTVacRow/jB1vIStfImaSXrlVT37pHp1dZIT2a13
3rfUw+M/KAZffx6Gfvh7iV+cy5byu1n7M1vccpAvziXtCDx0/clNA+Va2UGZ5XA91M3IE3crAonW
t+wYfrj5jBWBsSA1odhiebj4fsxRJTOIJCqFahr6R0aoao+3lBbYZRmf0qJWD4mwpsiBqPfG93NZ
aWBvvOXy8PFy2QCj2w79hxEqqSZu58mRQ89WLj8tsnkketl6qiudsbFrLqcCt/k31otfrYD+sOjT
0kNgg+Zo4Z1LJuslpjPGGXtQbem8bRTu/Tu9nfo56ma5VCH/tt9bIp3r41zO5icxyOzBwgeq+iJK
Y7zpsWOcAqculidHrzIjmF0Kspssr+xn2HrO2cB1575TKcL1LHEm7dCjtJw/sxhON4OO1jgcqN26
exfLLvXbYP6/fpn/R/JS3/92Df2//pt//wKi2WVJOlz881/n7Jeu7uvvw39vv/bv/+31L/3rbnzp
BtW9/OP8pen/sVfVty9DVleXv/PqT3Ck388k+jJ8efWPXTVkw/KgXrB1eOlVOfx6OM55+z//b3/4
j5df/8r7pXn550+/1Koatr+WcFo//f6j07d//sQr9F9//Ou//+j2i+S3/mcnX6rsy8X///KlH/75
ky1+pmjlmTNJhhZKpM9P/5hefv2J9TM7Pzwi2DoUHvzop3/gtTak/JLx89Zy4ZHAMNyBU0SL0Ndq
+5Hl/QwqStfpkVgDFxAz9v99Xq+e1H+e3D8qJe/rrBr6f/5Exs7WbfzntSQNDpUEky08KT3kk5AK
Xn8MneiHhd0y33ldle2TvkkjxA7jrllTN8QkLQmd1mKSkrnDk8XSdDCl+AxXIMqz4pzirRXO7ge5
5qdkaT5ai7jqUzjY9RIVSBSHzoLl1B6nCe30Ys32frbjoEsq+aHQ+vS6yJtTgaN5L/04xItORIaf
lZ8tUipv9aTfu+X6EIsmjkySNK7mwiAYMPlCO2ruHAKkNUrZIHWqnO9h/poAQQa2ltShhgd1YKXy
XeuNxyxHjrmq/gOOA3g4Ioc6tU5u3qfo/oNyXR+HwTkkY5KfM7vyHkUu1cOUr3mot7jZzWNvIMdr
h0AT2OzHWn2n6nd9DPGb/ciyNf3BLBKatzZXQYy1YzDH/hT0ZMgNRV5TSVoVKR7Cf+r15g7zEGfv
y+K2UdZwXMak2SMRLr/2IwYBwshPVEprkErVh0YVkz+vZacpXz61VLChYcFKXeV8M5oGy7TR73Oj
8PdlNg2H2SOuR62Juu4KH1qz99QDeTAHG4Kiz59oJbujtEbjweyV2PkWiSRjO4cwux/7+FM9LmPQ
zRlOrTmpgPTmeEcvp2F1PzZa/wK9eITt5ptshdgntA2JvO5EyvNwcCbruZJQUo2UNB23SUJZlqyr
TUN2iaPemVk1BVtWcB3Mdffk6k4VOFrpB2CK+rMmWK+MXn/yvTvdS28Xim5R9M9V4z92Qlz5Rjwd
O5HciKFvQru3uyDB1jPIAdGGRe+gOmdtsOIt+mEsPf8Wa/Zqr6/NZ2kM01e7NvtjpZVPY+c+aoOf
rqGTr/cyB3OrqTICvObTwJhzxjWaeWP28xJRA3EfCVgZ1ti9QQfWBSjiakw7tHsjzl8qvzwUy1yE
jRRXVk0GjJcPa9B2xW2sl6E5VVh7FOprrn+ou/xD5xUVUQVq/JqyywVxVgzB3E0CH4EpviNPBWNl
XWr7Qpv6ozun44cRqvoVJfWya3kl98xBHpvJ08LWg6lrVVQpGNQ6YasXTqjEFL9kJW8M/ptP9HrW
Lss769bCZi+k7oF2V2qC5JLVPCZTl0LejZdHVFztFm8z75MSy9UQor8dmF6WX/vt3OIr7RZnCswd
8TBWoMY8HOMTHYR/LnuR8ZGWTytVRMj6FRKajnd+Mjyss2oY83lzWNp6+eSOOACntcHLaeR5SL/L
i0IlVVmJjByUYWPntcyUsVdf3FY+OOby1Udee/bsWl6Nc19FupFnO60ZWjKTcJUc9p0gQilY1FRG
euW258xpl4CIm/5JZXYaIhFOr6gtq48FKrV72GitES5pJ/YTe1qQ9476RdM0eVxS5jshtJoS4/dx
fWDFzKPMGDIV2u6aPxlabNwVVeuOkVxivLDkqszthRFYv6b5fDdUYrouJ7d6dPGHbwLm460dFH7b
Yfk/oRNWMdZ/wZyr9TCuprObWnd68quNvtwz//2MdXp2pZq2a+iMKj4klayQqKuO/Arf6qwvWeIl
Hzu3Ka29sdj1rkf1tTOWXIYLIMnR1Areetub5akXsz8CHOn+zpj7FGyEi1nx7g9GXdduoC8tAmd+
bn2WZ84599rpfjZHCJCWO6Mdn9VpdbLha97WWVBUQzztCSLzT0bNR8yQv/hqK3IZB7dbbw3yj7CQ
SgBHgmYV8bmzZLpfkfssgWaK8QOgZHLTOx13MlnjInLt1UUBv9p7o6kNTnNa18iyOuO6I/o4Grne
k96m84O1zuJxbvXu2k6d6aX1RWcFvjulOwzLCML0q+XJzRrtNC3mLEN3qPmqvByGYatV35aedEXd
xeq+s/R4Lw2SHG1yKvZamrfXONW7Eb68+a3paN5zEqflTsPPh1FalSTbTDypAi2XCIVKGX+hDiQq
gAHX+BnKu3eHj+RwbAujf0jw9t+nzlgeYpa40GyTJEzQcO3hV5ZPVH7aTq2GOglIpVcrntn7gn31
0DmbomxejJE0JQwWX6SfGzcqLarPA2vNGkjimSJZOu2TVhHwXoymF5j9xqVAIJmm1RLg0y1uBm/u
z3GvQXSUPtGSm5eXd1qkWEO/xmkgNVV/cNJhPaSYxId4TThkLmRSD7BMJdZIS8wdBhf9TV2kpBaP
qbjWkal89NJsfUgcvXjI4uTLEKfGPllGjF9Lj7Bfchz2s8rtiBT0zdKrdvFtTvuvi5bl7xOinq8s
ZZrXDKv569gjkw41T81eCac5pYZK+PahCR5b3Wn2fdOU91qivH29jtOt005PWL8PiG8dunQ3doJF
2BJnZteNhnyaDrNrD1EtWe3KZmxvCrWUAc56bpTSXR9pSfAplJ529NKNglnU1udlrXn3yPLaa9bg
7S0t/th6yfKdglveKFM2O6vzH7RZjk84TuuINvr9TECmUQ+fYo1tu1n8lIexj8dqPo2xfqItepdk
1m6x2nQf53DShPcVP6jd6pdREbtRYVRf69m9mhlVBZldRvaAFZQdG1HTuHXoy7yPbMi3gWzNMtA6
cFaROAfQtudktOagFmMMU6IOPUc990sdxfassE0T89FrzPJl7NfiEdu2/MMwL3Wg+qx/joXLDdOq
O7kIbbNqt87oy7Frd22sCubRf1zywQloSJxdLSY/JGV36x5y/Yoa4tFGGldM1FuZgzPJXO0MVxuj
OXfvpJ3uSWkKVz7GqJgyM6hTsS+F9ihkFwdzaz+mmv1p0bXhGfnyJ1yujBunbLNjRqHVqKMVm5Hn
9Ht7SNSpRIbUIGgIq2Uq9wOh696Kh83YJt+1VkZpyobcVm7BVDWxgiqNh0j2VSjs/GgTqgL1c9Kx
DWnbULROtvNk+56xaXN0MeMMnCLeFXROk2zQTy/ti8d3Cx35cZbvlDsdUfB98rNql1rWrT6WdExo
Wdx12cvWOSj/21wvj10H+aWFPbyFvRsRQfds5AwevOZWUXSpzJMM58b7np20yMdyn1R9wN56GFqx
A96fd0KZbpQx0LhGM74v9EXx7fpP2roauBgs3/W+HnajKMugHe05QmY+U6HmEChs9xPcmYM3ih2R
vMUVeSER2rTvbbIZyE7vIHr2JfScpr0F6dqjrPo+i+VJweSJ6GxXaqMmYA06OJrTE/Ih4ygbm4Z8
7l4dkUp1gWhNJECZmQbsfdqzjhvgwU4mthtsHlY4nFAuo9XHodxOCmIJ9NV59DIMtXs1hb0dP9Rm
6WEhC+B2GGjUA2WPDzSx9V3ieNWVA90+qJqsDvCQvG67YQhlyoLupaHmThGOW0a9M9ry/arVABwx
pPDFHEZeeEXxliY3pduHE2Lpg69n34e5cKLEJCpsqMAAcPPzQhcLZhHMxsTWIdaPiY9fA1RldW4I
s1RQgcVnJAHXvpZ7x8FP3GvSfasqKDyt/giTcmCALaeT04GmcOrrcXKVhREiUkNMr7WQdzd+0mOj
DsfSd+9Umg44oxX1VYfVbeSbsxagkNGCpsVmxWlqG4XiULOcpneuXutHgcfZveFr4xm4jsZXqfYx
rpz02WZ725uDvl6XEoApYPIub9AksKdV8/I+9soWyciYyLDxWz90i24NG+GiWLBim0J63pzaR++K
wGk7tDuK0d5YGGwKNx9fpspTh1yRUBi36327toUOQbcybmt/8HZu0+RXyP+M69qK47BpoVsNk25+
xCu4uAHqyu8raqzIqIbhtmmcZodLox40SKEf3Dp3A9MqtWeWAO+zKgrnel6o6EkzUNfewO2ZTIsU
0aX4EluUwEJq1dF2W+2YtFMROMM3mVRHT8QqVI3xwWuqQ55CSzIPy5p9rDNx5a3f46kNNxMRcsOm
YCBzPVAmYUtK3nRDjDotOccmC3ExT2FexwcP3KnQvPeY2b1Qbfen2kiNwLWnT52Nv1iXD3dpcb8Y
69EQ1FNjvRywXNs+06XIoy7Ox0M3jVUYe6t3iv2SBKCOfXWcivFOKEn5v46hObT35QBxa5f4a7kT
XTIdnWZOnvGAGK4miaQEpQXzstm577Is5fjwDXU9pRhPa+39GJd5zMYgkm96VjQ71Q8rk6OxrqnC
i4YORro7K1vLh0ylAuOy8b1T1aUVdBp+fEFnWu0nZdpgx5K0mzAu2/Yr9kj9zq90GZJ63D73WAvN
Ae4Y1aHp5+xQ9qrbwR6eXkyp0T9XTcx7sEz9ja1xbkXjxGetyWfSyJL6QwOB/cZs66dCz4d3ZtHO
29y40IIqmfsb9kQ2i6T2rvDAo//D0ioXwRrjfxMstruQxNHqSVAmtv4l65VusFZbw6E1Gi+Snl7v
RTt532dm7HtPwWbnskQGZ172yC8IUHaaIodTUnY3VVZMwew06pDir35yh7T+gC3gEhh57b6bt5B4
FH/jsRiH8TAQq7QnwjY+tlXpftUWUsCw5ekeTZCSYDKh145lm3ZXoyPLg2DdOBl9bmG10pDoO4ln
a8TmixiZAPSxd+GslU2AC6+3w4Rieh5rUT8Ool53SiJDprHpewQlhtLomEeyhBDpd5AHXes2zSX1
ueUurMzF+LFnpdjj+NhQpozxPo6XnjJurMZ9JgaMXfFhpWLJvJua+ouOfWq60E3LjwqKx/aFGp80
jzo2qBOxxV9hwBJ2sEhpyuIpf5JscVdIqtRV6kn9mxsraQQkOflXJlv0tVydHu5ml2i3ox7XO+j6
9rLrchFfybk8i8VtXsy2fLExHSbJHRuhgh+GVulW56wV41VPlNFuZkC90B2SqJQhe8QgsdPe+/iW
f89y3w11N1kPqMGdT2Ut2Qy0oXzA5dy8NvU+26lEV0+5aY8iUI5gepzmI5+57B063ELvD347TvjZ
r0p8IsKlZQWcqvwBN7q5DYgc2oEcjRTZkwfeVEzlVRE703U9D84RNHz63OgJy1utL0WBydI8fE7N
5gUbKvO+nazkAMGlPfv+UpDMTQ2Sr1a5shHZGS9COp2ZMS+RvyxfzGT9NDrxfZLNLJZafT2UqGGl
+l2b+zvo+ApU+zeu+f8IfzYv1buhe3kZwD//PwA9N8Pi/zPqeV6+VPJL90fUc/uF32BPbHx+3oja
YIoMFJitMB38Dfb0zZ+xAEccsJnvoOLaJkq/w56m9zN1D/DmxgbDDV0HEf0d9vR/3hSGDloJWBp4
CWJ88ndgz9ezSdg6CI1whmF4xviOEfDF5Cd1VAWfqBbHygusNaJay/jsmQC5b1HomeNsCOofEFYU
VMxeUYwysMK0/wcHNXwlfdzqKvMw05mA5Zu4cu41c6RYlGsn73yFLmWvShPwFHrekOxKDfvYyEvX
6XoyM9xRXZaGgVq4MR+X1O0+2jrT9DCPR+cXfbK755lob3AZj7ofsBGdaghLo++DbmQosXcleZrA
dnaZReuolm0DTV0VmkYPXmlkTVcd1GI6RWAVGCRGrUiT57R2AT0x97TNwJpHkiBTaRtEvo1gBO1i
4xqOXLwB7izMCnc2udJqVjXQIWq0mjKsKOMbHN39LzIl8IHWp8E5pp4W7YUznjSwsrJ9Vw7V9JI1
A4Weh2zytKTlEB84qnEzkztJ8M9iA/gOJQrDpRByzyoxWId+XVJF8coEmxZlZI0noU+fwo48Alj+
trJ/ocX1wU0dpQeFPZEBW+rWyoplJs5dNzc2Lm6A8yhGeOawcJom+ZTS0RKibWo2CAIEF1T9OfVu
mLfV+LHJ4paOGGnz+05PnTkoPcywQN6SDmjX7D+YS9F+T+eyQ/G5Wi5lTjlXNeuYwymltrE+pvEo
qNCzZlwxYpydKqr1Zv6qKRcPLmnFlhHUsAXKaFKyvquzCYcFA8IzcOFodEVQyg5vYUwBi2vKioKe
Bs3UEqaNLr+1lj13Qda5K7uF1zfPgs70vVO3yqKY8tokFF6en1cBCH43up0C5sxjTQVeojvfkCgD
qy65q772Xas/O3rT3i8Lk9hgqpo5DfuybxXWRrP6vpm5GUFSEjEUlf2SncrO7qcrD9jLOS0YP80v
Tmtgsky8pvl9HnPjVGaibrA/M0otHBx3oHGfzOVlnZZyDEbVFnbgDPO2hY0dTv2MImsqYgyxdsvs
Mz7nMvU88DxFs5KNs9eAcFMdBmkm9NOCSuWXnq2/DIQRo7eVsZ/6+wG1yIDWYMzxGk7gcIR2Onsj
qWKFddcmBsq5RtPVo/BU/jx0uSnxRdXyj2IWhbeLx8y2Akf2nklOSprnQZNKgqkS4Iw4IAEACGgh
aTE9mJRF4p5qr+gDh1hMpJ+OoZrzSoRZjcmXPu4ru2WvzAbPobDNmvlx6dumDnCdLZqQl7p62MR4
fGx+6f7i5rpp7NyRNIy90jXc+NJSB6wmqsrreJRw1sImZ9IUdD1Zmxyz9qtdjhkD+ZUkz361xpKB
wUxvDrY0pDKUS+fxyZv6pIIpw3AvwMVX/1ZbZnp2vX6G5y5nOxJlzZAGuKwZo1olwkFgs8DzY4a+
wny2zUG71USvbkWKkRhWI/rYRAxCQGUnYbNsNLBdxlCuVXxgtL98Srp6cYOydWOAek3vW2IFgL6x
dag/x309nWo8F8pgYSB9DWjvfSwk/ttB5YJ3BlPnGDeJZttXxEUM731pE/FrVXG2wstrtTzSKkd7
GqZi2trgfE5CMAsvQQW0jre6NwPzLYPZf+tnv8E3l+UNxWahr89xUYC6uUuVVZE/T9oTzN85Pvjk
DoCIC3PzPgdBW/esnJhmdLyRcySycvzIYbmndKx1E0H/SA+Kh7nsGZcQTV6bytQikoG7h4TlRnsa
01r1Qd0mVNGN0Vdy502le8ckPl/DDq6zCoSU3oT7d6weHKJMWoZTKygGBBKbyjrO5BioVLm4tlYU
nsGijzBmHKHI/NSXRviRXzjZk1fjH03N2gxf/VSXNXihJnLW254YRVs1fY31gtOc09Rtvuo2rtgB
ulYPRxpZG8wf2p40gmXymQqooWebSfLGKE8izVmkU3N0PpNIhQnXYKn8LN2ZbxC2c37Ip8bW9202
+uXJbEQzhoSVrr94Y1/fV4t0m52WWlrJmixHEUGXl+vesxqR7DMtB1bKu5FRlUywMjoRZ09dJjbu
c4B/SkNq2gAumYtyKo/SnOaP9mp3TmBgNvwJ/qRpRnluORTOOu8CCPfMws3I26GbovKASUWHNzGC
QH0VcU/loydgyESSZdcM0j6vyR5PDNock1yEz8Xs98+ZrEBqh1Q4LY3WPN4loO0xDMjY/LKS/ZWy
4juDOPgDYp8gR735HXV4nwbYJzvjXhuUBPy1S+sqS7LGv654dn5Uz0Yvd045JzdDbSED80GU10A0
eEEwCiptd49+s7KDpE7KnbsQbQWrx/DXwFOejQR2RR+6j1eBqQvu5DG01NpCUNlrqz0F5E6X72Lc
frPdlnBvbTiFs15Nq8+ZM7fQH2utoCcRdcImV806IY0NK2fUqFkBSsVLTL4yyz4u0Mw1HqzaNyvA
n0l+SkBfv9RVS1xUNSWASlPTeoo6CZ3AjuaYZU2bGvwUZtbcnVfX+QcdBmkfpBW1CWM1kWh3tpVO
yxWtf+WCr8cpoGMSa1+TGee6aJhi6YXl1DfLTkAHU/BOhw7M3/S+rizQxW7VqvTOoTLST5ZbZfrm
0t8JEAUluDN9Hn8XIrPMwHfW6WgXnc/zK1X7TlT44IaljycPIwKfgqf3ModWfmpVdljraQQgIFQM
GckKJTawelMtwEUL7v84f3i7PjG98RqzVe/riEk4+zLQwSHvLXkVV7Z7VVpFdr2A5GmhMeX5liu8
Li8aPvNPdcFyrNfNVzHY16nWncGDAc9GwXwjXGqv+1TJRvvUDwa5B67cZX13ldp0WY2Tp6eiJCZL
Zd2+Ylq+t2s3YwOeD55PjqjXlKfCs4crJTJSZ3W18tNBGvqLI5h3g7C5QUolssHPBKYFBaZ9dvS/
2DuT3cqVJcv+S85ZYN9MSZ5efS9NiFAoRDp7p7P1r691MgdVWUANal54wB08xL2hc0S6m21be5vt
5NWvZkEeSxKlTBesW4nNXDCt2wzEadIaSzkTZT46mY3ejdVrrz4WQ8el7JdMkRLNHDjhsPfxAAVH
GOmHaib/ts7YiA1YR+KQbO5ZaGqCsYz7GmrnoTE9ZfATUgKxX2HaNNVHke/7wQFbL/AdNsGIo5rm
sTs1hIjEZF9yzsnW9p9cbVVvfYCKQbEy2AnkC/OBYUA5BWGI9Wzo3VouPMNh0yc2odrf8GheUvb9
6uyQLfrjxugBQSbwP8Om5VA3dlnjclHYPWkQHf0uD5eMPV9afD2tu9+0RGVbAkumzloUSR7Z743h
hnvVVsKLhTazj8VmILkGwWnKzHk9NiYFYoxp3P0X6bW5k4j8R8uYZ9aIDv/5q+W+TZt1zW6DpRoS
Z0KCV8JlDpaRDHOri3zQcbSq+o+f59HXuI1nGRjEdM9cqAPbGmXGAq8QOvPOw5WfmM14qJsuSJhC
uAh1czUdp4w92lXRkba/GHxJYtT7QPXto65G49jlYq8GZi6N/orGUj7LKa8uE8AZDz8ogRDyqdSj
M1AJVvOn2oIK4Cxg6DzUMi2yVh5l0PN39Z7u3jtX86JVMiV/UrVxrxr7TQ16tKmJpvF2CoVxa1ay
enG0cyP7SfMHg+Y8TQa9wFWpsCb5li31aZpF86jp9qL90PrdaTNL49C7VUqWjE4n1loTYWWsyez5
O5SVu9FteaA0tck6c/A6WqGooVogAHu/5cRIZpjG7WlR1hcFvMhj07K3I73JfFBGxvw3b/nqgWTG
1NOzmVJuT6+r2dSPfdRR3VV9tAe8y46jwSEwWbL/9UZju3UHO993Zjanapk6RowNJcQ6ZJymMhx2
JASo/Zg3+c4x2heTI7hKiN8pypj2YDl2jdyVYcOsSHG+5EYQ571zQGNnSDxQjJqKyr3UAh2t5Xgo
CyuKwS8RFPU94VCsoK0C94Kj6ElEwyN2QMiK0XFj5aD1+ltjHIiwPXBwvzuROLf58KNEvdPLVajb
2p5Vo77LmsoS8+BUn7die6l4rVYWY16soObd9LcdWRqfkbRPnaP/EEPxvVnK7+KiIu1vM3kpHWnR
FIQ+angfUKhI79dZljDZGPTvGg/dauQJvGUYWO9Cd1n2duZnT/V2bT6CWsVst1h1PIaavMJgWVkD
DFJUc6UjwBpTe0N1Z58w97X7pe6s2F6q/ew2b03dL6fZL5q4njYzkdpB4BrGW0vNjIly3SGTQkbF
wsndgyAMJjEM/U2Kw7twCmbTCOr3HElfRTC/+JM1rklelArtR7QOjI6X5bdRWwG/MBc5N5SjsVHX
fbJpV6N8LS+yrZ6nPngYhfXYDowBTNoUtZtkk92BLj+AYhj70WZmHHMW8Lw5QO3eNni7EeDxEETt
l2rUJTAV33XF6xUJ891RUCernekkWN36YljL+IUQ8iOCaDhMLnIwLTv6ai5ueHeymLn0Z2ggrUfz
Q+ezbSZX401Lz8cW+r1RdzPpFCAD8VJfm7E5f0ek189ukH+w+ITuSWbOMbTLZc/O2ejP5FSYaUxR
TnYczHN9qlVA09xYNp8BjwOfqx3fGxXdXC2JceGEezLI/mkuE1Kfi0Glfmecpt49QzRIpprhAwVf
nrbBwKYghq5BMNJ4Wcy7hadS8ghuCeC8Ai/uiVxC44wD8J8I+jIWFf+X1/gmmmXY7Yap+9BVQ73K
N2AuMYKd9WlbRfBK4uFZLt1pxZhMLLixUjtQJ+GNWce9xtsOSpAxyzfHapfPGc1XWyfwFf6BXOs1
8aLisBQ+lskFlAAOoPcvXdR8Zus63+SB/3c0jLM0lx8Q3e3Ctpz70GZQwAgxii6GYQGf6vJWgsfj
N1339Av7wQ2PVtcUibCr4KZpN3Fn5wRqy8iJpW5yAsjC8J56W9HdU9rir/+wWz6Uv9RstBC6oJis
n1jsx2JVu3I/HIozir36mG3mSxiIR70xfRoMvslO2oiWgyT+RLH13i5/c73cVFZPuoE5sq/H7gH1
vGWjHc/Xo8D+GtdioNnz3fVoOQ05hC7oTWj3yw2EmZO22nrfxqnYUa9Z1K8G4a9x1NTqyFjl4lUd
NFwURcuXHbCUT/mTma45/Y7XkelfOKXKknnIiRFATQrTSMuIcEuzvWmKpfko+zz/yot5SxtbVZ88
TdPHpAIZG6t4APxPplaBouVNdKfFlsxub4FY52zM1Ehgd1u5fTCHaub9NnblY0XvUnDwSPOxLuYf
q/HSJjJ13FXOuBsyinx/KVLp4IV1xm9YFEzwlnHbM9RKbfi/j77wHqfFqd54gG8YYqJtt7Apvc+S
7y6q9Ifoav3P1g6PBKK/i5rw6BZGHKmNowm6iMF9xUbbfbk65r9q8t3TUsM/2OM9xp2UmfaSFpMV
fmqzIlzbZj1WUQJvZIHcW0KPHxEUr0cX4ctzF/WfntUd8HOXrK+db+Z6JMAifx7Lko+fNV/L1OMa
8IeDypvvbGgf1pkg9mp6d1ure3AJKP7w2TWRTmbzbtXyxTEZjq1SQyrQgzDpELdegVKW2cx2fSiD
Rkz/iswczwZ6i2XYIF79ebHcj8oYD7PtegfP2ZBJOpXULGmJA9WBFinmcNhtq/tlCo3XSBd3JIpA
jyExAcQM3l4u5HjHWEc2rIed89SCga08JEQjYbtAfTcJUXfoMwpCJdJCZJ/U3FU8FqDMVzTEnop3
08JF7HZmGA9jdSsBSIZwOhpWX8d0qj2sWc6/UI532bR8NdL4h0o7xaYaGMYulGttVojUgN3mCwsF
t9zcfueFlHt/qm7rYksN1m/RO/eoDcYCp+HWxfCiwmXp0tFfIL3opOI5C3+rhbjUqFVZzAb74uwF
TcGruZBzhTqDhAe8tkW9vKEP/cO1GTA2N76479rEU/zVfBrXvjH5u5nq9sGO7Kr70YXLydq5iZEf
hBPrHlEnzKK7NpLbwZv0hXBRiy6dBeO88seo7bo98ZzX42DIi8tCAnAsWF0NQ5VSYL1UgaijdMmD
Ob+ApOonMnJPsHUFlOkUicRz1n8B07c9HqYyJUL4Lhs6Ix3d8WR764uVjZl9FV6D1PLmpGq6Y6P5
1jRWzyfUvfYwt+AEwUDTLwr5sNiTQ0w8Oe3xcB3rBoYb7NqSmDEOBlyRpVvZ+6CjYerxjPHjt2zU
7Jxdk9tuSoCR99JrDqi1GK3EjYRzLHql01DkZpQo2Jxbsxc30pufoVVScl0PnTURyeJv/wBSq0SN
yBc43pDfcqTueGhW8/qh+PE99GUYX8fecSAA9+QeFdaC0pUuyOvIgWxsFSlZK+XXJq223Q2N5rpa
ec7KZZBHY/JpkOwZ9h4ANoVHqtEnG5OF1/m5z+HloEN/zXY7WTai4eQetmh8V8h0t16VG696YcC8
DG+zO//tzG4X4YYvrm0jp9LWIOvZFkRCyO9kp1X2MnjhE9ONsNpnllwR9mZQMzdawLT66WsOGalG
RoUGsRYu0nseXcIlolUaSWikjyNI1cdtc0A1cvemkSXKKRjU2f4fEAh96drlt6tIW+jCOnG7dTtN
UdildT3+a61esbOueom6+jCv3buOiu91tnS8jP0xo2X8s9mUU015vbet6nEKBrU3tl6fQzN4bWR5
GsrtXPXaiZe+tRPo53SpECuNgvjiEJDpBZCzTWrqQbd3UearDw4H9Lrc+uA3ue1YRXbPGDupNxrN
1YGu62CIY5QuFwmgPNijukCLjoksy16Bl6BPAaKaSQgWRmPW6ktkF865mhoKgHb4zSJcXEgA9ked
/+ehl8/DjZhhgatNfNGlYQzd7BkMZbtpFvUBqMcAcC6yOq6L8JEgouW25VYZliVgc190AZ/rYj49
8CIANmWnf6+RDZ67YbtMXmDdqSxksl9b033WN88O6WRxKBnmC7DrfOIub6PtyeRMLaT/gEx4L1RB
lyjW9nAN9XjLAvN3Kls2p67QEub9hvso3nT/JjvbTDiA7cSbpnenj0pazeY9YD3haZixrXGEmowo
ukM5qHK3RNUHtiOafDqmaIGlmPPxlPv8OpyoW16DuUeqYvwW64p0zTxSx437wZe1TZdtD/DxRvUU
yUy90EjItO21dbTyTe0H6TxCJIWXcFrkfdBb50mW9Wvjud2PGhywZrspJXN+9ruzoYLesPKQSP0/
XM9t2paAXInZbc2+66F4pCrv3WkZ96T6OOnocQo2fTe2cY3VaERF9+S9kVFQ7e0q+gnNeqZLNY4k
t+Z3hB9YyKYs5m6Yn0CPi3IfWboDY9TWTlrMKTIjt3bY7MdzUK7ygDj5FmTNslu01GR4RiIlcP5n
wzF146/25CFp5kWy1uNX08t+SYi1avb4UuZDpbL5gEwAB7Bl0ML1P8ev38DTjixu+F4rdG7pK/Um
FzOoEiOki4FesIGAXBVKpsyZY+4K6VSxcSVgEx5I/GnFWG3vtBAzcGDDNyZzak3PWNleYARGCHvr
k9iOEkmvx5X+vZmmU8dkdz+v3UKY4CS352UatU4sz3MvCCxIcxGLJj9cn5476035VxOrxszdpDZE
OjfhESn/Florxux6OQ00uzxFW7/P4LiulX7F2A6cd3ni/puSfhmqg7Ca5y5sI0Ijiz9b5bBOyAxI
zYpdF2gzjRgVXSMr1c6HCweOllHO+8LNPBTAjppl7Txnrb5xuTXTTVFsDmRS/7KF/IOFQU7SZU4Y
60n/jLPgtVqdxClUlWjMTC8wx33aQA8cizKwdrlW49kl0Sadgw1uSJcei2mQ+SC4x6e812Oq23a5
W10D38gaTrCnTTXHQZbvB4jd95YuRFniO8pDIA2Yg9yydoDejHBXw78j6906yomHdjay9mQ1oYot
8i283dZaCoXVL7z97HfZc18p99Ma6n/FIv5sbf5YTVa0G8kAjHEtHAczWxMQ3f7iopERuCh+2ZU0
pX22/MXE+23aPK9mHj47YG5pH6zNS66y/CuzihfGg/dQko91Wfuvld6mtK70uPNK+caQkF+koU9t
59yT7c05MMuwBx2337vWeUd4Uyn65l+2GlKla3XwJW1jLGT4pyhz4hh9JEyERAZnqyzjed24H8mN
QVjzq1trYeqHIwMVR05ffrvKnWPZ301lTf9MsC820EFan9rF+hOKrOLl7SgmxMYfX/qDz4KgpYiK
m5wleWfVlMBbHuO7snwamAKmQ9Ha9OG2QVQi6HVgu2bCJl7YONCvTSSjb9y187irA7O9bJm7xwe4
ryaU0Mbcu1P1MG0jcXnrhJgodLUPSHM1/QmvjbkQNYp+p/iOThR+p1n597IZqmSE55Owd2J9W8ZJ
kIG5RIc28sYdXG2XtCEgWbe5flINPQASV/qeMJeLJD83dkrndy2LJ8OyGQZIF6jIpWrLwyc6eS8O
Zwo2R/nX8IwmvFidcVgjQEE8yxJ4KiNJzu3PkRJDCdc2v0xk8AHkiFNeTBMmkho8rF7dR9EUl6DQ
x7IvJcvSrqMa9oSd16VxMFNtwa6aKnSujFleJA3niaQyq4VEW7avmoH0nStG/rNXkC6/ejjW6ruh
pGa6sLxVzFP2Ziecn4XlVoQRkerIm9aHZzOQzklF7QNk+skHhTyXfmd/rPgu0qw127QyId/iEmSy
jYcIQQHyYtizEbT4dPK+uEVGXJ7a/uqFyqjREHNtsNSW1/uJn3X68ZlmnotBensHzJrlT6Fqv0NW
sIUxIVoUMj6zwnaX24IRe7iNEW1KT1mC54HZQLbJGZgTL00qtTn8M62qZZPZcO3hhYE+WVQZk/Q+
pPGGQTrwhq7nbevqO8NmWs1tjCynXJeiyFVJIFrERK2U++v1nF6IDn9sejfsG655pytl5GlfGcEL
rhGTbLuMdVcVCZ+Pq+rEdaOFcr+dQbg547+g+RupbmaJ3lUxbHgBgU1VMnXB1WuTB2nXuje9uxqX
UbR/R+0li3LmREwdJhTfo+YMRSOftV2+Y3FlCF8HxY7FnkcGgdyeTk7BajawyE1UUb6uZVyXNP9Z
2favOdr+p6GM5mNw10+9uBh4nAauMJps79w2miKucFfO/rncQAj80iOxU/ddT90FdhC7oR6ZTNUG
tjG7DjBwrWp+U5tRnXCfDR+yWeeRt6UXjF2MXDLycN0no7MRaWwG00EaFfNcMNIpw6+gEg2D3LrX
L3wrHDfrjJqOdYay1uqFXpKO3R+fUrrIhjPruehTiw1Muxv+EslytZ2tB/Jh7JiUuPDLlO6u0swL
7SLvjnrNUR5dnp+UXsPAu1NH4qcwVxFyrMGx59l656nJ2I34IJPGUf3ZrjL3nZmT4ATe3ttBNfca
qJ+fcRGciI5zM5d5bSYGi067th6d2B5r78NjcbW3s5Ri4rLqlz5fi70MTJmOmErQ/bjJIMIr9ZiV
U/4w+cNblrUcJQNDYGMn/Urcup0mZsSuFu9I6ut0qJyGB1O2QOn2bN22WZRb8bKpdUBkNYuTyaFP
Jd/pw4oV6+JsBhXMQoySTR92Kxe9rzFwJYqMxpNL1ON3aQm0DMC2G2MMJAJslb2AkYDVV1uhWe4g
5a0FnHL2K6Y/yo2OYqaO4rAWR7vCrx7n1vQa1L3F/B1G3+N2A/E3vsvJOg6L+Vvm2ZQ6Rv5YzOaA
oHf1R5pFOKebZ/RfwzpRqm/+VZtoAnrNesqfQ8UbRIVCsLBnm8+VFWVLbBiz+qyMjuydVl16sdks
RWjtf07k5x/U+mF1IopQ8Q0UzcFUtnGj2nk+5AuLMin4hDIPmb90LJsnW6s1quJkt8YJlcqA8law
D2MYMWdvmMHrLb8bNGSRzcDMG5sbw2As5nIWL7tw0t0/Z5yMhBH6fJSkEONMQZ10pDddaM/nxKoj
mIGMWbc/FntlY5GuLEDnmIN1SLO1xlGvxbIfbLe4D4Nw+VvajLG8gsnQEGXXhj0jAMPop2/pjlms
C2d5JzXTwaSg1iSzuwKnRr2+o8qXP5NtetNNKQOdqMJaX6BjvHNZKTCNSZfFW8Z5dlwDvCCyW8PD
xAPyGgpXl6nH8u8EfoeAKjz8MuEHAP5esARCIyAXPEwVUDreUCbTJe0imoPBYqjoiwZ52DjiNhOP
lFXBJYjftnL5fbVB4e9KJ9Px1VWVOKuJ1C0gsyfDqX/ZBDD9mbe6OFbUejGbcZy7crHKJGNnQuyO
L0YzBrcEgOJQQI1IA1FSU4TawW7L6bMxUN9CPC1qLHfawuYV80/jDrTbfYkgd14NVzBwNbYVy6QH
2U4klAW3lLnj3TqtRcOQObPfikyUIFi2qXAZznZFKobYeO8BIC4UNyShrSOcfiK05rpquhYnxlIY
y9l0F+/T19F1XDVghbOrojqvmRaJAJEPE0PV8FxzMUdG7G+a+WBl18VlbMb+eVAdLVe4Rj6bks0y
uO53H43UD1qdjrlk8a61CuRRW7fF3qNP930SbWEThJk4yqF69dV33a/LPS7G9XXLeCXaMY9uDKcr
d34JN1U5S/jXKuf5QsaBXuNlqhmxLs0aF679FfU2QrRklxgOsneTjM7bIUONyKfwAYYimjjDm442
1CBcK7am1uXz6GiXm2t/UykK8CuMweih7GRS+nYHPbIuJ7vL1clu1Act20BqxIL84Aqu7sE/95PL
+BAt8lwO232RVU9wtvJsowyBjPktop17D0TEPooKJDczfBdIvQg2nqPuCWdNDloGihsLf4XZZWn5
cjRkh+nIVyyiRvtz4mymnWJzIqV/O0F2e6ObOmgcCb60L8UCInAtG7yFlu2NEYQ6ZKYOf7MwAoF2
O+A81kq2ZscTXuV/CjofRJSwdm9UWLyU7ujHbcREJakyMIar3uNluxq+Ot42IvULNvxeGLM2R2D5
Hp/jFqwpsRHmntqTGhDMJEbXFQ2O9S57X6OV+mpZHXLqHQi0FyNT67lsBtCB8UoKyVI84NkvDsM2
NX9k1Il335fGuwUh4RJQpKNP5r3lnen6ot2DT/pvNllzMD2ufljqmUVtYZ3RCVujy3LMKILrENni
nFVYW+/FahdPYP4ucUrm0icW+uEPEudwya3Kv6/X6Kc11asQwA94Gv5VLbTRAgWXyrmt49Ec/Li0
1FsAoU4SgJ36UGX93mKiBfbhVN/YWV4lwyY0X4dVi/oyTuXNBvTxpro2KONoUzSqfgO1Hqqf3I2e
e2Tzk24iCjBR3C0BUlKQ/wxONn9Nk/pxrDF6EGPP7SbmmQAw2D2GZO1uLsqdm5XbgfCED4qz4EnP
0viKcPhx8V2dnO2xCYPtxmi1uQ/L7KW/7iQntyk/tkrTozgq3PV4iTnQFA+pM0XWllQu3q/SK78r
rNPnZTY+Sff/bbi4TtVi9jFw1bXke9mcaLrHQ9BdcGue2WlBTxxYp0UBxotrSFeIjTubvDvRbvI9
2LyL4VATTusZXzsixuY0se8UQHJgx1ni655ZMtHDBX2g3ds3NKObkwwVHvkYKRkhYHXns7dYVxeQ
qY5exGAi6qubrQTYX9fmaVuL57bQazp20cGsRyyKuWK+GmeuWJyEMqH9s7qLfqjEdBea1T13evtT
KSv75GCBn1HmWj4tSKanMu/7RxwS/MR2Y/kdevvQsicbC6ZtEXr2O1WOCB4gOsrmgKZuY/CvuXau
rtVFn6s2Y+1yzVsRm5if3ybPyXU81EbxSrVQn7Nu+FWdV+z9rDFMrP21U8YdDmmWwxJ0ci+CTqU4
TIoPoJ323l8LDCnmMuCSmJA/dTwJu+MWNGh6eclN73aU0bCzqfTuFqetXqQtrp49glAZJ8oGTFiu
GOOgLkcUBUNeRKFSdq5Jo/tgTTb+Ka83dsVKZ9LTQ5S6fxj75a4tSBGWU6L6CSSwd9YNl1fjnfMl
GPpb4Oa1S2VkDUtir12BELEIR+3z8HqfFUa2jQgApRBoyHWwHjhUGV/ldTb/FcZKwxXithHfPfq8
5vaYe054XTN3/O0NElZPgu6Cnm7WmP28IhgHrJ1O/yoxxD+WHJ7el9M33XO0iPEVh45QaT4X2tk3
lc3vYd4I1NmF1jzI3dLV7aOa3clIrT5r259obIr6euT64iJm0xUnFtKYM7tB4SD2mPJYpdaq3jZ3
UbfRVdCDzRtI1rqNN3roZiseyjWIdlvfj03qw3a2e0P4toN7P4q621a5Fmu5x8q3T/PaDGNS6JkI
X2dtEcHqeUSzXAerCN8Aw8jWg7zmqpf47H941LcXkEFGGviGfYKOikqN/xpuJu5Lg7EbcpjJosN9
MGsLkdO3GzY6dnaYDmL2wovXLGURG3MYzF9acX3fsommfh7tcHoW1XBNeSBUAqQqY8ifunTd1sWv
RbbtwNtt56UYVrwawBF4RFdJtFGy5UyMjgQfWNEjEsVIT4FK76dOcU1QDzvWGDGsH9lMYWMv9PCt
4EDEfJpX9o9wDO8NFBNfld1eGckqs0hxDDL4znRAAzRjKyPfmKGeS9fi5Hi2kzWfok8ftEfcVjkt
DT+x2/yQQSdvA2UVJrCr4S77KScw4oJ5y/mtS7hIqIqweujYES55TbXDgudlFDxyesNOQABYX58j
nIZXxaCCpNj6zaPjrSaazc0DE9tvAkbpKMw+H2Mf6M88NsUQbPsQMWlIVqsy5f0qG+v9mvfDlHgt
Q3XougbAAJSlNg5u3W91wkMUldeTQoWH2hybIKF+Ayp1hMWCzwbDvDLSVnTgDtHUTBBJws/9tF/0
KH6BqpCIgtEB2yJob/Ffyq6UyKSWI27qfrL92OMxsE+q6x0vZtKk4cGdDctPVemGTDftVn3a07n5
9y0DBOO+FnpTWLpr3e8W5qU9h00nw4Nc3Mo7AryudZvIwlHlcXFsDMLkG3eIi2QHgD5JySIBZw7k
Xc7er+4iZC65maEP3V3X4g24AI4uMqah8im7KXg/NmbdKHSlFUAHMteyUQTqyj04bKsnV7PyPRxD
QQtWq73ZsH6ihgWiE+3PULq3pRry4d3RtNmfY2/OGeTRkN9kVb6KE3ijXp8pADqq8TILpyYdxdxQ
uQXw4GnuNr53UJBu697gzrQPM19ZeYd5buLhNazRx0Huj/1NR0LEd79MlrUntAQz/SIGo09ZAlfk
uFoxid76HSMerldAtITqFAtIX25DnSJT559FBMkMAMlU/JXHbHnMsrqvU9y+lU5sbNTBXVmW7nbj
06AuHKdV/oVw0k7sxIhElzhjF/zOobW67+EwBD1Flqy7x0ISQnCqzMG8atogmfcFNgy6N8KrnFuY
WWg+xoK5Y20xG0ygfLvSle4ziOJoHDwVOFvSStzCOw+vVptgEckZD2P6yYmxgJe9rwvOBkTizpve
+7p1FIH1ub2e2dtQb09kTbMcLbKZPlIcrtC7SDuMIT42f5uz1x70bTmW5O/Ut27rQqt42+qJ/QSF
6fE7gH89rI1PWgKMdRQmVpirH/Lr5jVVpmRCbizFXCVs8WbhYT707pIiVy+PwNHrsMOYGt3NuavW
O0Rqoshiy46uGRWQVv9mshi7i2WU6gWUm+EZ3yUFjGH6JhVCLrLocZn1Wh8CzHgswfQoRZJZFENx
QE6qtt1oFlOWkBlAKwWCP/5Zp5AWgbgDIFTRc1McJvip8DzkGVBZJEfvradIyo+rabD5uDEDEj0K
NQTubsaxMWNH7bnGfIzA7b0Nw7/gEu0mHhCuXJZbj8P2yUZYQeJLYVbOf1qFCedxCfjYe91QuOdy
HXJ3P2djTfVheNmW2HgOkDgYFv+jP4WCaqd17JMx6q1m55Bt/NcH3CUCtV8ZQrvjGr5GRjTddoTz
9mxUk5a826bQsU88x5XYj6rz/7geYd47q6zVSK1HdBnLQXznL1/Tykp5FnF8d5sj/rrB0oELE3WO
/850eZf5u/R9JJQ6LNFCJEPtCVHfi1o1JOGs7jTdAjnVAZDgSg8CLWk7T2y84FT9j6uH7f+7+f7j
6kv7v7v54mIa//y3yLPrn/8vM9/VsseSXlKHIGw9y/Px5f2XmS8M/wcOOpMSyHZog3D7/e9mPqRi
4GgbZIwFDtb/MvPZ/v/wWWfK/1he62OPcf5fzHxQJf/NYGeQ40cMN6n1/0d0WY5y4+IHI7fdRy/o
PELJhBNVNpC6bI5FKIazLc3gZ2iLPkzQP5AzXMLYtqvcao2vog6rN8P03gvXI6ZURD0oSz2Shs98
sgjLpPSC4nGksawRZoJ5wWEEGcaSZLtPC5TMz9Xqiy/MZWQ5G+xWDhilkch6pWAsEbtdHz7rRaGj
jthq8hvuHO+s5jVnwhUQ32DW24iZGjiBeAlzRB1ohQvsQLdAHoSdv8nQzraj0+L5oMu75lKWthz2
lttvT/7gbeLBsFthJ4bDkmhAjyDCdKHZkQq/tY1eOtUK9Fi4YftSNVZ57TP0A6zhcnYiwK/MqYfE
dGUNVMuWGPSs+mv28+3s4bG9sbEeHv2VMAh4TJwggKzs/MDJ9Z1Nqt3jsp4TOeiFcqHoblXRrBd2
EBa70bIPuBvcx5yE21sZNBCQ1mjDxzmOng6eXO0jeXBw4dQOETXbQMhcLEMAP0b14XHz2B8V177w
P2thdMcqz90b8t3khf5CPdJsPbNQGZohy4lsYs3iIYITZzCBqJK73m3rO+vfjCk7ms+23bm4uQlm
HbddXRn/k7rzWo7cyrr0q8wLQAFvbuHSk5lJUyRvEMUy8N7j6edDqXu6SPZfDF1MTExIEeoWqcpM
JHDOPnuv9S31vjKN4nYBPoMkYg1AVXTBwsU+1F+6TNT2dYb+xEacaezmUghRulRGsSN4abov80G6
NZl7PYh4PX1jWR0rZbpcFtIxWZvTrPVY0OLJZZNvr0hh6N9Lw9oKbC1OWWCflo2C7MOehEzl/hHr
Q510W/z7IcS6StzRjQd4M6T4BkJR/UI4iOKyn34RMJEd6BOppxHU2pdg6DEALSzU8KNqTq5VPTth
h0FkYAvaqlwAGzuk6US5/iVhDbfRDqhbQ+8Zpqs4NFXOaAZaGIHhU0dUsMA5XNDwVsOUMAMY4AUf
hn5mqX7vmPVhQYDttxPGMvbm2JQ2VqNioap0dT7RFRAOSp8ym1z6nqFpOjc5Bz4m6DDHsmlClpDk
/XnUheAaL1oB8E6T2H1An0kqu1Wt3PbzFDZeGGVBuesy2TBpRCcKCigkJIciyqVTaIzLo6EJhnlT
4iaqtn0YSses0cT72NKFZRMXNIuptRhMaoaoSleQBhC87Jm4ALz6dSJ19NcGWeC/rEO666nO5C7S
yv1YTZNfhCZ5WrAYhIscGrTvZdnYiHAbeezGWkThrHVUakl1iuXWxCk8lz0dXGk0mbrr3UZBYJdv
2aFh6YxqchJ6sqENcSwOGUc+TEBI8Jna8BXZJmZAIDvQBTB2zFHnoXoSHkRJKU7ZsHbnx04kmqKU
WZTQ6+OmQVlhK4U17nRt0HYKouqfxmwFl1AK8sadq06+R0TTUZkDJJHcSCL3wAvQH5Q2fcvmttZM
SMFlIIWaTZtfTjfgHqdvvWBg8jKRn9ptJ2RnRHfzvs8SNJlJvMrIp7bFDS3DLL1dZEm4lLps+HR4
UPJpsPk3Iqp41NtUwfgHRiGnqcfE14ZnP42sw6H00plJic7HGgtmejQrRMVs6GzFa/szGU31zM01
w6Uw6oBe5kJLL9UbobbFJrGQd8oyCpKYMRW5rdFBwa947rKEe06viSHMGJ1LtH0G+TgPqQikzEwT
r6iw4G2sNjd2gTCCU2nHNLtBVGwcxaHGF53RZGFgOqtuHmoIuaZIC2257vPLELZdh9uxE3b4OBr0
u4UZH0wtbo9QppovdTehb0UBhkqYM+y1bGWoZEZ8p1v59FyZev1qUjki4NIEeTsE0/jjn5cmrDL8
/Z4d8Aa5uvlRrljS9v0vrSXQ7wCDf5VE/y+pqkiT/lSTbL/GXfw7X+DX7/9dkwiG9JcOu5cq9d+F
x98liWCof5EQZADdAbNLTuwaG/5vwID4l4iWSKVtp8CilyVgrP8CDEjmX6KsGBAG2KGlFcf6T2qS
lSD8H8u/pmkWNGdDNIhPBbv4gdC9mI0ijGaEenJgjbXjMi43cWpau3KOAaCGJCOf0OELP6g1Orpu
TfhZjudbkva/34EqaSpvxiL/kXf4G+NYTuq0bOrGgFxZpqveS8H/jKGa4eonGdBv8QZ/vxK1IRQD
lAFcv3csBa1uhCAXR90jHLt2xWrR3KjIcve3b54inyiv4ndS7ccryjVlpcJbTh1HHNPbzxOZmchk
XVU9gYf9FmcxQVBo8sLWpnISVV/OM0B9dSHcULJoX9A+yvHfRwMei/8Oy10v2dsvFfCESmtBlWWF
ke27ctMiSthIEln15qZuvUpv9VM2B5Y7cUihD64VDvxB4RNWNfFbH15WF0WZkGeTVAYs1O++SUvO
gzoTkS6JBYNBcAdxJO4EfKZ4sCO5sljDpCbcdbjOFieyIKoR50FtaNOyhtXVCeoDUzaEzUOaaUd8
EGheROyIX9MYapad0d6IUd1ayqGWFuAFVbLgvZuWQtZs4rQnRoAR/lOUjEVo2bxTidwkM1LRFJY5
k39twpXVGIhqvidRywScaLxiRPk6Bg+QH5InvqzkamSK+mqmdYrGn/MCZU8iqXjlgT1ew9mKXxaA
CPql06IsfyBZki6epc11sjV7QX8ONXREN0pmRf1Dqs7ZRi3ZqHwTQ8xqEFyUFulMPnyBGQnzjU6H
VaEgz+S7kJFfC4TQSB4WfempXdQMOQmDEKbGxGjqiwdcr/+qUyJ8Q1YsuqKej/gCYEpgwGCAODiL
KnY6xNVBgkErDcaJqXQ7Y1blsttGQlnOBtixjSTm6iPKuSkUH4pZhSAMOUrtDt1E80juOs76eTnW
EXODiriZhhm+R09MITLe0HI/NrEOuip2Scwc60DDjOLpPqzC0SIaYlkse8oW82iMeUy9K8Xmtxyb
QeqopoYYT0YFAxJDSjao/wKJMf8yT47Og4I9Iqt+CJol3S0pvU7kYglUQKIZ4c1Z0FPJf5immNok
Hc5FM7yWSczgJGMM1tuNyW7PtHKqvyEnzx1iUJEaCONAkaF28YXpR3S0Wt16QoQY/RgbmEc4SUWr
Y+S8KE8Q7tFstlm3MaByHvJ0NoZDIljqc03z/SzXSsmop5XVPRNFg1k4bCLSai0m6lD0rMtAOHOD
AX/CmiZN4S/SY5y7pWy0XtDNpJyPhYhza8CBdjOh2sBGn0+F5Fplj8hOk4UI/tUQXWgLZoIXq5XV
b8PAhGULYS/0zMSckkemTjEz1zA2Uh3PIoInGKeoNfeTmgTL0UrJvHYrObeuGLaYU0QCZEe8Oemy
QQ0iwBCbV4Ut9gCFbmYPANBtIwhTW3XMwld1AG1J2y3D3C0HlAoOtDGqcKtMvkGJTHN6dIuYe5U2
dIBIc11QbhNlROMzF8zcvBQB002iFsiq6ZcuV3AG5bPZLfK3sCsxqE61EFzmMjGBoSWGbktaFT7U
vcE9zsS//WEg+zzjQkOoF2ZtcqH5TIsxYexGrRvnSeubYAQfgTTkL408FT+tomM4Q5tweGkxn75K
zKVrFpcVvqaNhU4LVk1zcctMVAtuh6yZRZsA0ljBQBf2vZNk+N5t1vKMGG/sKnijSlQ90EwS66zD
acKoMxTSlyAPlBTUdU/nMMw1bChtXMg3YseAE6Bahz8gRS3I/64FcXKBnPLFKBIphn6Mxxp384hd
id6btTzXgi7Qf2Q68FULSw4ecoRa2SfUaeIEpAiMTEpOABUPq9nIbmwq8NuCvsEdvhQtIoJGWLLw
VqnapHWUNGdSrpvVmG9wzFYclkaxqB1DZiPaLPR7KWR5dpi/SzUZNZZURCwDYsyxUx/MiY4fnhF6
vEYlesz0+WSdoQgoNSw1DL0aTPPo0skSoz0cO/RWFcEoYLVTs/hq0lo+QzJFEBbUkcy4tCmXW30W
gDXDbQi+WT0AEJ/HrX/OCJm9rwUtC3giTMrvCSTBakFl7O+0gBxCF3kmSE+ZMSiyL5CXGEraQrvP
y6QzthTRSeMWujlwFOq7NQYubfQHNLAayBOxQL2MbC6VPtnV3nZsNFrI0O2JM4MLxezaVNdwiN+q
E7NkBeqLTPOEutcuWXspcY/skyWrrqrBtfpz7fDfXg3Gm2Qa+ppnr7+rUPD7L6XeJpoXZ6WAyyVf
3HEUTH9QMvXEuefvOv1/rBPk9c/7vVAgSsNizSWrShGZuv76+W+fDrrkQhRDQ+8WIPuFPtTKSNN6
iMtiAxXN1pJCaZyRKcLoJcIsFg9yZwqB2w3c+F5n1W3m1qpezW5Xt+pJxDynQYsDneAIA2r1k2KF
JTqBjGw0R53DGOMHO9+/wGb/4+d4l0+yfkuEUILuRbxNVUwoyNtvSQKNE3dCCPiwH4UQ/joorVc1
Glo2oiW19AO10iTv6gRhtztJYotbeJEFnGKs1v3fBeD/jcbs/7cpE9IaRfI/92hPX/E9fs2y/7WD
ClB8b98cjdb/9F/sNY5GlilrEMwYf8BepqL8+2xEMvJflsp3yhGI0wmPxP85GknqX7oucfahJwtE
RV4zQP91NFL/0ljWOE5xYqL8hOr2T45Gbx9GDms8+egsILmJvBajwbc31SjlWT6KcX5tJoAYErrt
RTTvhpGmVTQxKfztAv2XY8O6kPznUfz71ZQ1Y0fR17AddX03vz2KehKOUyZU+dWI6ermF3kJb8dV
AqF0p1JBSGCoRvzJ4vZfXnONiqcu4eGn3bv+/LfXBBPFPpVP6RVhwO0UW2S6dBMlUOyJQ2lscA8f
Ykv6R2vcrw+qioqigYWi6/7hsg76sCZ7ZdlVXrRli0lz100MU6m4kD59Gm+uvV3ieDk6+8Qm8YLr
deU49PYzcvwuzCQT9at1C/vG1Fz6dWb6HUYpNRrYtO8xbaGieEJfKiW3CSoYrLMFIC/QFo7IpsTh
RfoK5SYJ3D76bobfzfJhqr9E/RlxRDf8VNSdmXh9h3rXz5J7tb3VowPVRM0qDmkISFO+MdvnhWSS
AhMXPBL5vm92Leklx+RSgo5XsATdq8NdVNxk0e1iPMPKXqqNSYyhdmUvrOSLqJKGkIDXpf8syzje
Lp24AjXc3tjGG/rUQhi5gmk4ytUMdsrG2CsVLTkkYICcHpevTMdyrcNqtI+f1S/pqwzOSzgv2rdM
yE8ErUPkQAd6HtuYmvSHKT7P5p1mfq2hxc5DD7TyItevdZK6RMDblfxjCF46DRiKhU7QZ2yJZ4hm
HO35+ikgCKWgpvTFEbVljwG00dBePhlgzyTlixAfmmmvI3dk8k41cgAiWqV2ey5iRwaFIjgc8zCb
+dwLYeU26UENXGN8RlkLJyIU3LjcGcUn9+S7DeTvuwT1u8H0x1Al+f1GWCdhE+bwta8jWnlEQlSA
KiNtGuScOZoAa4jZEkpXjBhu0U7fl506fPIePiw3PAwii46OBsGUDOvdwzgbXZemVN/XzvzK1DAC
h9xCo6k4UnHElz/pUvy3V5NYIHnslfUhZOX9/dGn8df10Pj1a9ZbD0FE2UjXfYVyJ8epoej9h4ub
ybJM8cQr8tybrMtvXi0YDTAaypTdT0znbGWqmdIaD0YV7LoxP+hW/DADe7X//KLS2zYIXyqvav6a
9ylsMIa1dp5+W95QJHDeSo30vpm1Z0rIiEr5werQocWc75n9QsNtIn3y2nTcGnTzw76K7oGZXXTg
1XbLyHhHIEPpTTFpL1Ny/fP7M9Zr/GbJJ9yLYSV1v2RIID7ffeOxrAmrLsu6K6qT0YOKdAyF5vBW
k10AWetcjlD3dCv5004cPSb0A9gk5mY/Um5CGhw9EApbveu2wJ0SPz81B2lf77S9sVnAwzR4pBzr
xGQAUBy/2GBDBZk8otq0JYczKtY+Ya/7op1wwCPP8zvS+D0gwMrWb9rX8C7aI+F7yfahH20Cr8Yv
S7SOTQtldexctec/X41fC/HHq2EYUM9ImFLeb4BhxbBqrlPrznwYZ0f5FiInBuvPI4CUQXWCn8ah
fMg6Wz5nBy4EWGJA0lXj15bdI09+pDVPS6e+Q4R3IDL0lc+BgmT47K6yPmwov761/7zPd12uJhTH
cQHZeZfsqqM6M5xzol3jl4dyS1Yky+hPiWv7lN4sfnAZnqTb4si4wqPXFdyk8iaInOAU7SxO9o58
VXZKSdPHj8ut1Xvoi2jCZJGLZRIKeqI65vQAf6zA41wDDLThyLGDDaadepCCADocyFw/SxdAjYLd
wT/K+UUX00QMdaLfwGdSllt1Oiya3wYnqzzPwVexfO66KydEpp3qU3YT2KWvbqtNcqlO5a2cOuVd
c0o2gv/n79day6X3368G7UZkLE93cq3ofn8a6X9ZeRAN5l38SLrDrbRbbpNje5PfWLa2Fb6oj1iv
L33N3YpmC8SZDaR5aZ2BeBQJ3YgDZWHy0GSZpdNOu2Y8g8eHGsFRs8ENRRMIqQpc+Zix3Saqma+4
qMtIB56Tjak5uIV69Fyqh/65PSZgRNzihX3HQC0T7euKh87PXuo7Yd/vzC/ER36RTsNN7gtnNh6l
tpNLgniLURiLx10v2pp6Z0EbQd6HVbvcMtAXSqijmxGh0MAA1xPJ44ns5JOI63eIXtY07j6NxYwB
AEGQxq+78/c1LaHGyal57oJTcIof+72yix7g57vZscbpPKH9gRvmR62Djh56Q37Sd72fHYpDvKld
6wKmxpN9zPp0HaCs2Nmp3P75iyZt8903TRDnOu1gSTMMMlHkd+tuhdO/XoJ6vpCmFOewE/bJKrD0
dZ5HPO+s/4e0CuwWJ3W4C8EaQGY1LvpwSYqdaO0JLWqrZ9V6MLt923pGeNJmB7v2HGyT2Km/VaYf
Dozh9t3P1T3gknylXIqOVgLyQlv9DjDN+hqeq5+y7vUlHrYns0HX7PFzDrPZirBy5tHBqqsZDjOP
UvKbEmjB3ULye40YaF8mN0ruoWoL4NdHfhxuO4I8CFZxJB47S7kl+H4QH4yc4KYEO9+pqjcR8VOs
xu1tnIB+K4CBka9kWOTBPejKjUUvg/Zq/4M3X9NgFL3kitMXiC3NJ/0u7Q+J7JfpZRA2+vw6Uyvq
xbZYWrfHLl8bCpZM6hAN0QeOEFSCTMcbLimVIC4ZsFCskQpgucnBCI8VY9muvgHN1UF6jnTCGihA
09WIzkN/QnzlD+ZjbNzLwMtX87w1/sNSRlM5xrCGMwxmEMKJ/O2jHoDW0Rf0XddCBcExTsku0GfF
qwMZyHxtfLJzvC9lMHtxfDcVHgtmOshi3r4alkgVTVbaXEPThAlA6aZATrXFmohQpsjHT27vdXjy
+zrGy5mohEyaDTJ57OL689+eQMSzequhOrtDiQaIVMLaHxfFN0VX1zp/HyX0LmNjxzxNOYZwDNMx
dNUlbLbgQfYNaRefXOxfgadv35DCWYqDKqUVqh2F4/Xvb4hYAjUWo0m8SmbwpRnxi1M42pGhH0MF
f34UBptOYVMVQDOkwk1cGxdNL1HRheLFgN//Dw+yVHiUNczAVKZfHMbfVZasTVOYi/JyDZpxoy50
oFWoLTrkG2uRBHfJwRJzibVPqr23Y0RTZLxnmgbbssGBViVI+u1VmGKlMwDMileQdK0npi38CsJK
nanizvvzLbDWZW8vOKR4iSrFYP4jmsa721sIMxXHaN5fu7oT0Ct43WRA9Vro0prpi6IkOmFL6if7
J6Xyx5flueIvPicv+2tr+O3GQ7hbKU1Vydc03RM6kye7SP1uZYqTljcLRuZk21s3RggLf7CVAVUA
YVuKiKvjpFkpCttnrb5Xu2tQPRbieZoOxXQ3V49z+0p6JB2Nuyg7jt1rrB/U7ki1nBYHwnbMeVvU
p3nZVgJMWzx8EYe4lvyo3HnCncsoy0l2Rr1N4bMRRWxL5u3SePGyhTk5VRcj5qk/F/1J0wFRPos1
C7gq3NTLFklOKvwsOXMsqNtbtDuB4BtsveqTHl5762qUj7XBSWhr8EbMWyH0ZeVbVj5qs1dON23o
jvqWPW4wLpm4s7RDkxMW89MyEuqBo27hoORD566QMWWC3Z3tWfkXwbMEPJMP8nKD6YkTtqG7AZ+J
eUAq7GX1R4Dua/gqlTeFconr+4zjrd7tE2kTAZ4Y5l3CtRLYaBvXEI4xfPAqN70GebiinebS778R
s+LQGpckrqn20kaxw+iy0jeZ5NB9L9sLEXFzAxfSKbVdZXqyuuP8rBv3Q38f8asxOaWNcke/dDIf
e8uXFE9WtvQo4oCD87pWt4SDJQcMRn++qz/s2pRl8qpPpBdM3LT2bteuY4zMhhbg8I3DjAM7Nouq
MqH0l3hQMOUiz5OQBf35RT9U0xrzQp5ZVWYh5WXf1wrREo79VIjKFctHMdg5CUPYyMQ1iqM8gKlv
hRvSm9SJzTS8KN0+VODabqTgpNaPXe6zoLQ41E0SxU75dJLzm5hYl1S7mBwFtMssvQS0g1UbcqZO
0djsx8wLae3o+zk5w51zlYQrO+/r0h8sd9jLxpEANOWBqm45k0ukWxdr6D2ikEfF1UIa8aAjXVCz
rbnHvcLgYV+I+6n9ERa+ClYx88rvgP0Iw+EnjATT081Ceg7uzOSJFCtbQ/1Yxzk+yuOiXpio2Ubz
aCh7IMBxc4t31JjsIj78+SIzr/iwdCB+lejyc7xeRbDvziwmeKhwBkZ9jcEVgU5p7OGY7bQzpkVn
/AkOpjyhpmqe0HRKPbZbwkvtZMazGlzEZQ9gxfZzjqSTcaqiY6a+rv8nZDwb54+B7uQDiF4YYiBq
bSxYFhX73XxTYu80TlFxui3ptaUOwwGqZuzl7M3K/APfv5cqTz1GK6PkH8dy2uWEFCoDRJkXC8RJ
crLo+VhgpDdzfAdTSJ62wmt1ltqTgWmJjJ2BedBjMD8MpL6aIQaX+WuoXpRq4KB0UpeNoN9WDKWo
A0QJ4ODIgtDcErhi9kerFDkwXYUYZlt/hCNfO0F3FRm7DqTy9vvClNEeuijRhsVt9A2W0jy8bxFi
Bf2rFI9uAhFRa+5Fa14v2cx5sE+3IttAc5I5XCec4Yk+DJ06hTxhuPMjWYryqVY2MphFEYbGtfk6
uqGEP9OpGLWYwilj9BrWt1pwEyQI04aN1nxXWNuik9xDTuwGJxjRRTTnVnuUwgC9Kcfx6rbuvK9a
GkFqei0n7dgD/IjAhzIHt8lsSCRY4j9EouPrHNPWEvkg/kAV2GQPGt03KXZAKbCu+4pRrkehoCEE
S/Z0zKcD6gqEqHm1D+bdlOKSpq/X9+dwZfLpr1X2XVPuZQyKKEY3WrrpY2rmLcHwSAZVRuuTX5r2
A1/mpnh5lF8FEigXfAe+KLrJVXjA+CZ9JznW5PBS+yjprRVm6DXTKSWsgNn/BXs2ztXJH3jKXTaa
bBPt5sQPjA2GJrskEi/dz5lbPXTpgbaqT3odxGXwuxWmqZ3oHqtsMzpa6BQ89e0p7j0sYvrWcluP
9SF6xl1cvoQHyy9v0q/CGY8vRs3hOnn9bkR/abe3Pb1UHdaPHV2jFxx0K2N1W99hFRsus8pe5sS7
6pB8wYrICPzSqC5AiE/OfO9U42tpYxg8tPQmRRA1yMffljYltXwOq1u+JpBIPZBFDE+RNHNAJOVU
UWN3BQElIhC0yaCvFWbEMpbWAbSACodHv4lU6aEVjCM5eJ/sGR9qYfqHpiGvEjUNGZn8rvQkSTaP
BbKkr0mUkWepyaWbFkP8TytKPvo61zMMhOnrYPTt5wewj9o3gSqQQLaB8dw/ipF4VsWBQ/7ylfi6
85hYn6yZkrkWjG+qPHqVNC11xlBceWYI715VN1ayyyxdc2hGK28Xs8uWRhST9Dz068Kl/w3GW5e2
6AAAQ0fcp8tjxhpLF77amT+k2H1l+QEgR8uizw6GdA0TjOfCs0FS5DTcxBprxmGOfvT6eRl/SPmT
0R7E7HXoz3VyBlNfDD8X0zcVuliORDQX8c0CbnuXwDjgYdScKFdxu9U+90ASQWJ3mtmxiACmkkr2
cbMrsKGMrtxjLnJ4YtCy8+gyeYiyvUlb2dccdSsfaGhsKUQurcdh0qFf6NK62kj+7NTe4LdeeGNe
gpfyZ/CQ/qyeSk9zywNzFH6PqZGPMMgbntMv+av0XB+knfwyXwT+qZ1J7oyR2YqMUQgFcfm7CLeL
5KfLdRC2c4FT7DiNl2JjKtsqfx3Sb3N+muQDQSTCcBKT227cCRC8JaZfcbUdtLukPorlU+4W9ZEH
fEFbUe/JmLFo4oRkt2wLxbfSDXooNuwCWg5h4CEPNMKD5xRF0/NMmxujJf1OiZWNJdCGZWg8x69/
3nA56H68eQwcJYq8dkA+nkbmjqG7mfUk6UhA57eTvk2So0q+8OQHsBN6n3+v6khadozgbLEi5tlW
X6zaXWfx1X1hvPblDb14czlBq6LLSKARubxV5EWLD7UOZg/98hD87TV7Fp4qwvdu4KQjYcbvZOt3
XeCNkpvknnwb3M1Peuaksw/FQbuoT8Oj9DO6Fo9kAikXWLNb3tC+PkV+yh9gvWTIPRq7PAa3vW94
vMdd8Vh91R6HTekjPILent6x3P/UGtvghsMyocP8cHu0UbzBLZmTW9gn4lfQa8ZW31WN3Uj3+q3u
QyF8KQicw+7gtbvuJ51ANk440c/aCa+BdlJOmmc5gpdv0o3uYpo+QjByQ0f0G48TjPA1oUHDA5U4
ygu9FvEuOAb34ki/g66P+F3ehRsAHmjUzMSuT8hEbpTtsNW/IzMZvNKXX+UvyQG5oQYs21bva1IM
n3imYJAnpCCmHgEQGj1UEH7FVmRmNXyvjMs87GblLqqWjTYdLUC7rcPP8OWvm0JhG1fxmSTvk/6M
+B3XQnjKH2r4XzXNZyL0gAC7urDVS5BdjtTZrQ4uHTmoM/JywPzawyAczOFUjiLduqd23o/0MFnf
X4etsUHTAqkhjb0x2sQ4LC5p50gP43ftx3CSsTzCpuVPMqGMO0vq0UESBiIcgf05weBX6abVNnJ3
k2Yn0fQNFWS+U6YOCR7RDyRABAzoiTNBY51dsfdRtaAQbZIDCV+a5AfKDheoWe6j8ZLSYg23ev9T
jamn7hRGxMM2rjcoPoCOKe0tRKEGOUiHm2LT4xyo8P+6HehfAS8rjAyHxjZDRNjBFuM7JpGfnCI+
tkDgza6THs0ESamI75WnKqpCE9Lics17o7eNkSc8iCcCOQfmHfDp9116lZqjLvfnAkCJlssuEeuC
gyeWFq+SfrJjf+hI8XbYNhTMZoi6GXi93ToapYGX2EfSVXqyIHB6IqZIpyoZa0zmJ/sUo74PS42u
yVQGwFsY5X3oRogZKVTgtpfr5Obbet/fTMfxkehC3/LGM49GXNsLvKpo30/3Veo0sifRIn6Qz+r9
jOP9TJc8Gc5JSiyFi2METnoqwNLEz45Qc2NGtvlteZhF29G+5sj/sGZ0wL1Q4xJr4QPH1M+y4eXd
LTkNI6mR+bpB9QQ3lm7DsQxS3JmsRh70W3KKh61CGrd6Mw8eHh7xPJ+rg/zcbMNdfiSpeh9u4o11
xffhdYf5DPVlQ2/1C793y/L+WHwdj9WN7I+sSwphw3ad3BjckgEAQk/D/Nrs53jTpaelO0/pKVd5
H656nrDHRXDe1uUwIF1u8ATjIrHlwP41+G6c8Sw8rGvjSTzz9sOXkjL8QTwzXxOfgCuxRmYH+sQG
rqNn5JLMYTgQscboZ+Wqu7qL2czW/OVIfeurNvutK/vLT3R3omULD8Ur8FQ4abzf9GHkuSMF+gcX
el1qtstef4quYKbi+/Keo5Cwry5ZzQNKEiy7pvXdOuNoUyU8wjb/vn0dWLQYJYEjke3+Z+kVp/o2
fqJtsjdv+r211a/Jj5D9edw3x+xe+zbv5VP6aik0jm3jTFOYfwrAZR4U4AOYZXuO0HYnHTTQrBoE
zGM2XNrgYLY3o+UKPiHD2bCdp+M0XPruHKsnvLmEvvS6KyjgA1ACs+iwPLgY/S0CNRVSK7ZLvIkj
fzRgKcPedfQXGtZ6y8LtkjKqJdwtdvoFHsyqLACJ5M3duepPsryde1+er7J6SuHK6XAzHYHwhf6U
dbfCypHTTlb8WIV7IPrGJ33d//LMMqlAhIRbB+Gd+E56Z/bYNAIyua7Lkle3ghIXhyEnnykYJtXD
9jz/4zUCr4MkMSJRmZXw8L5dI5JSnxO0fek1oKHsdDFc5K4Bwi6m32dT0D9rEn/oANDcoeaQRUuS
RNaJdz1LHGHK0EcmqKU2qAAS5a8a7ImzQgSFM3ffCA4i3pVTEkpUz0L4YAA+wblUsKXqbFddLtN7
ahnVz+S443JyECd3vhW23/5cOr3/GrjydIPW7rpIBJUsv+uu11NP8G+Sx7gSrZLRTs9tqusEoqiK
s4D93v355aT3vdz19XDkMpNcZRDGr1PAb01VIlVWiGEWEyi+jIesno8TBAU/bVcYTLx8g7ZXezMm
P282FwYtkWn4tIYLp1Sz5gBIhX6oAeFZSNRgC9ayp61XGccKEsaf36n14cpIq34CFQW7CtdGe3dl
2lyog7RRljv5pV+ByTaJhNk9yVUb7S7YmPvcKy/MS6O7cA+J7gtLPUPR+CUDD5zTr7Wb2NeTs1r6
KzMFvxoCiP4mp+ESg2nx0xRJr6cFrkzrR4rZ/+969UYdttY1TwBBHYoAWNWBKq/OnKSBVcTAyYdm
MCyeRlhhlO2kzu8bighYMbQpqa/dOj8VMs3bC5ZKUpSVxItrj54AhcgMMsOD4R6/lt58qXOGXDbI
FFYJOhkDXACGKJRL1HLsR1/wDGZorAwnBqJDWjZF4CpE/uQS/xK9/H7kQ1ZoGuu9xxyBOFj13RqQ
6pJB+zUT75aKCOg+T10Fr4cDrZ9jpzDJoJD1r6jBySFPqa5y8VaVgp+JlZY7hiLnT77wd/s6sB5k
5yI+dlXRTZgkbxcIjsKRziNb3Mn4JZjiZLeqOg6bIP4myT1V68M8lNtknKxPlor3feBfr4somMUJ
Hz2ZiW9ftwAgZOmI2+/A1fmdhKirmjDRxnpAAmkMRMLQW+/PH/Xjrc3oSkKct5rd9F/a0jcTLFXq
WokgnDuoLoPXGIdZ0QMOeVTzSZ76//jF1gcJtxmzdJNP+/bzTSFsjooguzucZ09xVFBgK+YPAP8P
c4ZD4c8v9r4444+nibAqyFG4sq28qwSVWhFpbofjHTBdWm5gQl1RZmTz51f5tVm8vXHxs9FHZzQk
rqiCdzduoipTK0FavjNPNN1ovdrTfQRYUrdF0N4w8MCsc+iNt2Z2JvUmFCGh2NpqJ3jo411ZQKu5
CtZtNR0qDbfFprQ0R8t8ZO8yZpLO6yd3rG+U5r5q3Sx0pXYzCa6lbtvU7WL4xYeOIFAOitYhxHSm
es2ytQLPAlncuNJPjpNMreHFUTnqoRvf5/fS46ox18mad6obai9+nj2mgw1xr448MH0h1efg9EQc
MDLMbshu6OIt6WWJ4Y+/DvFL6JgCPvJdU/u14oXGJjl0+VYMNum4GU6EFXxykT/sFOwR/KUgPkYL
hlLv7X2jikIexZnY34nAbCx9uGXGZxPsS/5X1zz1mI8j2vl//mI/6BLBHVp4RCRuo/Vm/VX8/7Y9
wc0cMR/o4h0aeDD7EZb9HHyvokHGtoZWdUUFfnA/TNtCwCgDSPez8fLHjw280FSQaOO6Uo1f29Jv
7wC6ShiN2lTcZYL6CIIMsLJKOmJSF7XXJWu8ZfmzN0iI+PMn/7gksASjx8SLoyC+Xu23vy8JbT+n
oLuq5o64mXbfmRsBLZ4WgcyXwv9N3XntSI5c3fqFDgdkMOhuzkX6zPKZ5bpuiDLd9D5on/58LM2R
uqpHXZof+C8ECMJA6unMpImIvfda39K+6C/+xVV2OQNgW7QF0hp0Zh8/TFN66/d1wYf17qnSjV2T
p4QzE5LcXxdaDsmLMBgyWBghkRH1xUHwLz4d5anpCI4fHM0c91MTtWC/D/NorE8AJz1mFhMA4uDC
bHFpgZa5GM97AigYAgb3TOYe/+5lxttiSFNYNk5jlt6Pv1zIqAw6N69Pcw5Y1QjqGt1jvWjtBUmj
X65T/G0flyk+jbaYRFGP5PxzI9sjQgGJn9WckFaoHY2sXu0JHwgWALzuCfkNMf+UJHKaifvF4/SL
FhQJOL+SW0wjF1WKKT7+0JBf42glE7AsGxG51fptiB46b0+t0s7y2uQtFoykB+UQrsSGsEQh6q6B
4NmklO1I/dE3GN82Ti/tU8Oc/fe34f06f7gytPddabLbM9g3ed0+fr24TDXEuIF+HCvlLsn3/BF2
VbOxi7IhgIvpPocBB+k6o0wcfqzMiiK6Ch9URJ6IBZd5o9y2WGcEIixL8yistF3XGYq3Mv7iq/7y
YiJX9TicG2zWLif1T9+0y6feHnK7PHlwQxDoMTGBbmyAH05ewwpF2e+vzC8b6KzJxpjOA2pg7hGf
1gGvaRsjD5ziBELVRFKObgXDafrFO2jNG+TH6w9NnqO1jfcK9vlnQE9v1SaUhDQ6VYjVCAXxxDfT
GI4NqOuwiopzW6JWC2bqvCWr8szGAAhOOzUvhta+AgTrXRe+R4jOhLxncKxDZyf9ZWlF5lli0FOw
p0dYhYx269i+8kLIES0W3w22SBchrxb6xEOE2p6vQbeUprBIh0uvsuh2555cYlpEbUCAT6KkdtAS
vzh68KhjU3EDpkluS0dvblq6o75yu5vJAUUrvCOygtFSxbVTqfFSRV8cT3+tnIQrkSHij2F7YnP6
dGeaSBJz3qTxaVIzlN5lJNzpVbFyUoLo9YmWXxQrH4vqHKOQ3OLegi6ke98xwV8kwl+bsEsfMLEv
p5o+QC28eiORBn+xa4vPnXiMRciQyDmfz2Euxf3HN6sSeUDoUB6drF6LtmbfmVeGKjSS+BQB1mqO
bvQL1AQlMUumQHqq2l1ThTzQEodrTSPgOsi/ZWWaHSYvOgeupPaJbLcAv5pzqQVnyjfE7vcP/S97
Lo8gTgBv3nYxBdifjuBmm9daaPXdrOjytiYPxTmzNfjQSNddry/Idx7+dK39Ww/dX30mC+R83nAQ
Gb1fx5/2+V5YKHTdrj6KWL0SuvodGuhD6if7zPXZBJl7aXr4xVHcePdQfXzvOO/zYbOWzptXlI93
JzHNWtiArI55RGb6hS1PDsgVY7jPsTjXYJKMRyu7wIekqkNmo9lBm4n928dmHgXLvqrWEaDKAD8P
xBQdTwYQvZVJpdZAg3bgjQcTUgzx4ijkvy82pJnCPKtp+OH9Ed0VlG8aYjsSJ8bsKIbLDnVPmZBy
CL9l5YzrnJxZk0LovkmrZVfeZcZLX60bxnettScW1gt/IPtNQzqD9pYYWuLn7rBSuw+5verzR9M8
g6ecGAtUUs01ac3tyCQMwQ9jUnttt0svJpRg+KGVR9ImoNKu8mGfOBfSvnLqO5/+nf0ABWDtJlcB
X7g+jvTMik0ZLOuBTuzlWK5Gd6F9Y9Vl4BVZex/a0ywz5a9ag0ykbHZ1hJBbEF6/f0J/3QVmSJiL
UYa2O2e0T4fhVB/7sbUFK6RJULI/0NwkCDhAVlv0XbL6/YexBv+yPPNxvAkeu4E3/+PHxySyskyP
KtkfW7npBYCfhT9dNQ03T4du1JBaTqPAenTcZ6+8gByIKO8UqsewPTTmN1N+N+T3oafFVV4H5fdU
uwhJcAZWnTyA+ULz1hZnvs4M5s5w78YRbmb8EBDIrSDJe769iRiTafGSkKLlgKiiQzPSJ3u/PfYh
jMFt4D62EK7G8k00NVRT+hfcoaaN4D3EeK8JAhgePJ9o2xpLukdVRmgFRluXTsrQqH0Xamuzz5cj
wR3pQvYtrZOephyNZSIJxg55BLM0D/gAhM+Fgl7v63i3mf+1oMo087thvUUasEzj2nscZlQ7vi8N
IX9OtyB4rIqMBF7+QvrZNf+vwMLU+zr91XtUMQQwjQu9YTdJGHB336wnrAM9vfh6Ed93iJXSpXBv
6vIYJ2+S4XEiPPoBgBQJfgpuveAmqr8V9lFHMRM+Fmh37LPKo9LFUITQLYuPPl9Genuv2LblN+RT
yJiHVWqinuCJbbeatXLRpdOJrvYu6NP7gj1v6YckfC7pszBHa+/ED+M0hCsm4IZE3JWcC5wKcunw
hcN1W95oN0wFuxfzbAD6gBp3W+RLWa97VgS1kMg46NegXhMrgrnmTVJfQXfsxb3mrYtgzSwoC1dd
v2qJZzVBvq6ATTrxLiUjjdrYB4N54/RPXkNLci+cfQWXt970sxtvrBGEnMfv//MwXqkaETr+uGZ4
0MORedy3tvg2MMdFhUsMqHPfv0047aN1624xFzKgrcWtlxz8dJmLQ6AeA3efTk9O9zzxZIJYxthv
vc+qCUMFvQCOekZJe1sC6E135Q5n6OFZCvlP3p3X2ilBGZXsqckGcUhShAPnWbuOS0iv3I3mJZnn
yYQPNPvcuJF8ea1864ybLj35wylm2NhYa8wibr23Z2REcpeHJIlcmsZWBNswO8hg68fnSXuI00PV
zuW9Oe1QR+bTlZGf2WReyk1mHYk3xshndncEaGb7trga3e0gN2V0WydYA49Ge90y+PcfBK/HNOwt
wDDuOUL2zNqJfOcxIkUGdYCbSxb371cSOe/2n/YbBxUcNR74F457v5xeCzAUauyOEwPACG1pGkP/
yBWYY0M/xXHa76fK7q+kqiByZcF5Poho5Xt+uA11uihVK+gLJ4PHi4BijlA1Y+F0AG4cO0PHkPmM
UBat1926cX47Q0hAXxRzvhTqh1kIliPWgrM9bKsB/pbVlfqma9imUk9PCNp48JRpLEonq1DLdvhO
3LVdqWWU2ug9iZpLOqRZv78kv5afnIlwHM51oKfrcA4+rq1aaTWxEWrpSfh6f22T31jBdxDSJ/O1
M9iMO8wsbvAygFlfkL3QflV9/3JP+AKzP3D2Ps7V96fmldVCqpksKz1RvMnzoLymGzBuSiV/RA3S
QaUIrExrmsP1CCw3T6Y3TOPMnEoe9N9fi/nuf3g65m8CIEow/vEcRD8fL0U/pcB24i47Tan+LbAm
9u6RiqvgqLu1xaXlsa7//hN/PZ7OH2mbWN+R3FL+fSrAcyC0zSQkrc+mVyuXxMylSpxXs/SI35AB
xolW7O06J4+iaHxANvVVPYhbk83wULkjij47uwsEuHnlwpbUZd4tFWBIT3x3BjYt3M/DF1fpXdX1
8TLhMoCJas4sU0P/fKSOphkdHFUJMjiejw6gyLYbdEFETEsCNOj5dZl200IElEs2at3Yy4JrhcQi
YNwITKPbyMAztqQLtltIWQurIlkzaQNjE/iNvSGKwtu6zuyBAb20nhrVbBujtHdjgeoqDKPXMXea
89HItlDD9S9+nfzlGZAGlkxuCUCyuSD/+Aw0YzkQ4TUlJ4GpYtG7zS2QzN0Xd/2X84z58UM+3XU/
sBIB3wwhTaMz6CDoivTzukRHw39JMj1zB36Qbae0YuGLru3Ge6zaq3xIy03sEIsG03hp9OJqcPEH
9R2SL6ZOSx0pw2qKR3SuqHxJFILfCNYE7b4LACfAllBqzsZbcXfNr47yv77FczNd0MVyScmz3ivs
n+qHMnJJKgwn7WgrhE0F+XLrGUS18Nyg34clRYvNuaANzq1hbu8GgDTJxrERaPXuF7fwvYX/6QFl
cmEjlpxHGFSpH++h8qQ/UiZpx7ZKtxac9m2luIqAuPckSmBSEOW4mVDlgXpfCmM04TkrDgn4JNaB
xSGMvIBuGztfCRn/8osZM+IB0INuAqn4+MXysiekuK61Y+WN01IF/dGcqj3nA4IXBvI4VK6+da0P
O5p7mIXamU4fYemMqKQ6bQD2o4UnUGaPXzyOv9TIjF0ojXmTuW8U85/qzRo2fzxC7zqlvptfTtSz
ttlu/dTtz6bc39sktRFX5wbLQQ76UvKnlnYzR4daBliYs6E4N+cUFT3XdqApSf/I7B+5F46basz1
5YAv4v0L/28QVsrv+UnV37+ri+fyv4AzObfT/j1WZVG3+ffoZ5jK/Of/ZKkY1h8mQwKaZTN50J6f
rT9ZKhBT4Hu4nsM+TwPfZTX6EzNp/UEvVs6vigf1YEbn/MRS0ZkdEJfN+8wknjHk32GpfBqtAmSZ
xZDCxNeNDgEx77zs/rQ8TCXdA2n02X6CuIM6+04jxmYNGJtDkTfe97THFh6Hy25f6lmyd3gkd9NU
Xo5e/PTTJbv+xzLwM5/xY+n65zcB6S2wKIr5d3/8Jm0TJpnvk6VSJv0evi/py7TBv7G5G18UyX/5
o7mG6KNpms5t748fRdqwqYdZm+2V7kPJzXEwCA6+trkz69DYlL7PaTzoyZA0AirHqCBhqU5j+oIA
rY2WluPvfzquGj7xXyvj+49HVMHKQ8dfYJWcV/GfbkNkNJaKLE/bqUoj3WGsjrG/c2GCnbos6dZJ
OJ0lrWLCrhteskQpY8lVwTDszCPNYmvIKDsbh4rFfGyCoxdazwESn4wlLG02RtNsmqhb+178DPUe
A1Rhh82bD53OXrkZ1Xo5nku15TCodm1FjYDHaAUM7aGdMns9Zag82uwQQSMDntiSKbCAkjlc+um7
K0hcyHiP/CT6YYjeuZbSbV9m8K7S48vW1+geNppYtcF0rg86IZBkTWbxbTuchd5loOPnJcV7r7n0
K/Mk5HCCetJPp8uia3FfKf+lmFJYJ2nHcGJQZ7LQqms3Q6SkRsO+Dqs6vhhttJt6h4gqnEoAomE9
voTTlD4UkbO26LoAMAgXkyzIl0L6UNnTBa1r2lWcqccxe+wtX1BoohzTzX7ROPaFHVLMEaaWhhmx
ha495xG0175T3vVmKNfWWJOcwoaPRG+MEEZkgs6F09A/yrOmWtZ9WK+tcHAZZHj+mVPTgWIdIHq5
9BhSZgXMQbdjdNFRVsacOppFV/k5UHNUvFrfC46JDTRDfbwplPFQiMJatrV+qGWpXWj19EYIW3Dp
kHGGMMgjkifAEGJlMdpRRLiD4E1GID9sM3JbtiTtuQc7DZF9+BTgbk3GaRYk0BGizEYuVIl9MceY
FmZ91aR0Naq82A65eo1BYJoZL8Zk3Y2TgaFK7k0RJesxy55MR7+HR/JI7KFcNtM4LtzRJs3R7lF7
w79cBjpBv4XWGmcTwdaA2bmvYZNDztAz4kCGjLZ5QVheUrvVRaISmgttcxuE6E1SSwvPfTHFx8IE
lq5Sw3vpw0C79jLi2ReOAqPRQMc9IPAJXxvcy1fx0DoXeknw7QJ4lfnUBDgPAhLJD/yDTXfWd8J9
qPHYx5MWPBiV9I9m3gB96AtrfCGtVlyasR5eeXpt0YkQ1pGZMrwDSIpcNIf2ysnrQggOKSFpxKwa
hHmWpvXiZSO5YOUg8n2al901Kc7DnoFkvlVWWh6U0cBRcoiv7wOtPyrZTNmKDnO1m5ooec7jcfpB
RrBPkGq+ItgifxWtYT8w5a6frTbNrzuPY1o7hfaxH4L+ImvkdBHpdXqdJWjxaTQxpesBhbLnW955
g3MNm5ByzWVZozu7pPZQu3LUx7uyisxr1YbdhYVl48Ty9po0NgIf4WT991SYEEnyEIWNMdM6nNxc
zVHvXUPS1sIbaqmhKyrVa2Xpb61qy+dcV8/WgCJPnxnX5TokJ3sbV5rCz9RFCq6+3FvNU96zdi0b
c11CXl1M2XCfZCiyaqMdHpzBOKhOONdT/mDPf76cumzZtsDs07MyRWKyKJs7EyrtoR3d3ZAO60yT
F4ZmPcpAm2ErEWLNZg6BEx02flc+jc6ob5Ws3rgk5iptCYoC8r9OJfT2kmQAlGqLqIcxkah6Iwam
DOrQVcOmydBcqCu/m3YmGJXOm3MNeCaJc1202q2vo4fNthZJSay0cEQ6+ZL6ql0qw4PhGa3wDxge
/t4oFgfXYSSRGA+lCcQc12IUPDhYU/2+27c9jrbAPIuGaVOS1A5ybzUVm758qLozexyXk0suLs3v
0BEALiPn2mpf2x4gb5eo7VRpt4z3FwjAe7FLkMib6Hhb2AGC4KQ4PgjKjCB2yNeul5X1HLr6umjD
XaDn4U7YVGoN/gqykwASqGwp81zswwaix8R5fAFrA1/6bkJglivSGbVF0/3QEg0QFhyqoFILjRW2
09uzwG2XPehdP/KvW1ljh6MwDMN6Ezo07Cbij21WcqZPDsFRNpKRcgmEfU25iUAZBquJWE1zllqN
DUq/QcYAugF1vz3vNNO0TcdbhwWthfpVyjMyFVDU3aZh9IIcyC40G4kc5vgSv9XKD+PLerggvu2k
DRWuCGZ/S8fQrkPaQVM5IbtptAXMV3htPsTzDPF0aduQTXrzss6NMxaQLzoH/wANfNrLmWtBvHuf
ESFP/biXoyYIO8sqkn1Edm5XRBydgste+iAZWTrK2mKI4tdLax52JYeSsM+1ku6jGJtwCw6ZE+Om
6Wyab0YBlLnfpoqExyzLk8uwGKaFzMWqDKoVGQh4d3StOBro0K/bvGpYFeWLFYdXFSCcRREbjz7l
zkrpBVMVYxeGHSnysto0dnMXa2607LqWdyrEKWhYLrch8r/pUs6cJWotJAPL2CDfaxAuzsdRrHvT
L+5rJYGStV3+TWACHhlvHkYzvNXHtt5YcfegdRJPU4yfNbKWtRAnYxLjXG7SlB+8C2+QKPQIwfJD
3IqBRUT0kByMVtu4pCHsYsogGtnsTCQbjUTktnfsXTPdP+vXReYbJ54VMjzz5KonrLk2lbsZ55/u
YBqS9YD20so3fecd+4oY7coYxgU0TNYEzPc1S1Grhd9UikccaVNI/ZSht10Mo3eJ1mDtRuWd3mcM
KJBoCfAygb4tmldGpDgmtAjQSY2msC3KEq1WU+6Gxts1hdhxUH3sRnUVJeJ7EjNtqSE5bF1iKcgd
Z35QSTTriFwWxBDtypytMO7Nu4AtutabF80PedkqkEpt+uQWCDGDCqKNInW7mbxV1goMkMRdYI8O
snOrDR51YFnbrsHqUytsuzXj3gWQ1FNdK+JgogobvpsyY7L0NQtHsNYb/1pYzA5GyR8o7HvH4AHx
SC1dA1J071WLdlCM8ZModLHICKNYkBi/JQ2GQ+9kkimSIW0fO4fpQiHEYQAltqyYpFll91w2jrwr
6uxl0I1qM2ZWygi8YcrRrl1v9mI7A6uKuY5gfoy62PYa6aQVSJy82sdO9So1OEEJVBpDx+jKIY50
tIUKQyTroTpoWUDntYrOQvQGjA71FbGyR1/DFqe3CuWndkiy4lL3GSkUimcg1VY6M+SVRwgVGXXH
KYYGM+AM1od056XiXkzRcTDtC8oDvERsWEP8gNTmrDFOwsv3wfAWhOI8RUBGbtU27cgdtVbkYRIw
/wInemV19d716wvWhHUZYM7C8mOH4R4xREAtUfRynYPRg4eMGQHLkPPI4HhFwtdaVP4ha3VmUGCA
svNCrV1GopOx19LhJqm8ezx5LfJZ4KzXBMaaubGV1nentjbmsBLaxYwaZAhiyuSSs8E5pf/aDi89
xhgt7uCup3zBoz+tdPLQ9OGJiI0WKUKVtOdtdZWU3aaAVDBVT5Y7PsvwuWzftJFrD/VdixlivSlN
X6fGdWDc1apaaQTP6OKajNnVUGIf18oduMI+eItz4OHhj2FywF3TEH6LesjKLQgRsu4FMMfyMGTH
97Q2z1j3GJYBOo3RiLNOXWYZ64+h8LLFC42kpXnfEKa91jzeuqd0WDkmVYyoD8pHEJksvWY4DpJX
lKNKhHajICOV0WtO2FFdiJXrhZewuQqhn0n2TdKzgU7LQ6TjkuD8BQObSo6ntss2xIstIw6qmX1j
Vq9WNkF4dBZts9Um/h78Ey6Jc6LDz5y7iCWXhUD/X0MjUv4q7dNVDTxbKF7FjPkXg1XR7KQA5lTl
iyTecFI+WhU4t+DEIWzdue7KLsstKTarwQw3VYXza2TcnIKb9B8zY1q303ryEA/yBKY9EMuh3420
4gwGYhCUmY6PZ7Z47oJ6E0doCT39vJvcQwBgqN5Wen1vM58iDOZCxMmVbnTrwYJjoJ+PWU18aX02
TijNE5x5tbabOrme8OJI+0h8z0Ja9TmpPocOi5ltn9EgnFePixwDoy2vYvFkYD/PMmNlj/mN2bJo
44nPrwJm4VPwahXo8PuLaGgYi3srS48onnxiMi9VSuMY7xZ29rpdZlw8FGsCNKaVelt6KAAeaO5z
NC0vk7pckyqub7Mkwvbn3oQquY38eEZazMO0ljpCDwIgBor0QJOeVdJ1F3021cuWlWEaOQQNWXGf
1cGPKlMXfRBOhyjtTwM97DPfUCAP0iQ7lB2j9+529N0fpuiuZzq+Z281GbirSKvPClSaAypGnVjv
PuCs0Gnpd39ipYn5kqi4gE7Grrw3miolEifb/p/GJgLWgV64r/y6vpxIpL1IRUUfuCKCPojjuRbL
NCJhZZry0VWwyVTkAeRNzGvTHaKnxPBdEBpWvCVlXn3hOzPeu/z/On7Qw0GkMqdpwKqdW4b2p+NH
WQ1aNuYi2JeKls2qd6rhSG2osPkYLv9jCzZgrk8mNx9xgerddWr4+Z5fRfDBHNNJOhfVTTbXOf57
yePO1U/+XghBbKUo0ub6yJ8rJTnXTMVcPQ1zHSXfS6qySrSjRgDag1EOzZurxdGevQ77JMmk6aGp
G+8MZrx8ahxOqtDYpXPhGqG6yqUdviZI4A/A1ikSI3IRyViotWsrTvyXYFLiDl1gfCyzMjrXAmrF
1mhvE50SLSmz+sK1M31pz7XlNFeZUyibjU9rHMfWYFDjDyXmLTVO2k3q9e0rDMnulJveg8wEwCAy
3BalfAw8ZumZCq4TZZwPFjkSjEaeJ5v8WNmUMW1VWLFO519NAWVOFq+Rn9G4SKyt3jbEutWUu5ER
sIeJkFVU5SvVOA8DpHy9M7tHjPj4KIog9+I9iYTtYzg2sC3qIXXWE0iPYJGNiXcgxtdwFg4PbbJ2
NT2l5BAkZYaCfFv8mgzzbzIep1Mzl3TFXNyRaDLeOXPBV7zXfsN7HVjPJeEc8XLeh1OBFHuuGAky
6y4YnKbX6VxQdnNpqeYis53LTTkXntNcghpzMQr3PX/tqE+JBfVJ3aBkHefi1ZzL2N83wmhrfm6D
AVjlTKpj8gCtMP//P7XBHE8rRk/X071f9Oj6LO+xdzPoFaXch3aPrqAArat0++73H/sX3bcPH/vp
ldHsxDTGakz3fVXUy9ziXGUkqGwhmt/8/pP+osn58yc5n2aqrUEEbVIb6T4M+xctiBjcQ3lpJ+cN
yPIXv8r4NDJjJUBYS6TofC1pc+qffta/Vqqwils8VKw4vOrumZxXITWvR/m8MnV2H2ziebUiFT7b
a9G8hI1BY2yTeV3Te4EX4/0y/K1BwX8QRHURvdZFU/xQnycEqOdei3KsI3xv//e/Ka7Kpav97+cI
p7aOcpK3fp4kGPO/8mdilWWCZaf97yALQOFF0tT/nyVoFulTjgHtAx01aANoZP8cJth/6HPuD38a
z4vB+JTZxJ9gduMPl54zFmU0fhSslvF3Zgm0+D68viiBbWQKOKGRBiNFBjL38fUNhKhZJW0XmVFk
uItSTI7auCLmyJKmthtS4qXllV3ofrEkVKN/yOx8OLMCn45nk8S0vGVsIKcnwyJcNMTC0yOUKYdE
YzCyTZZB5V0awq7ydUy7fBN3IZb1sE+1TV5X85HF6uOnWJuQdmWp05pMq2l8w2XMiP6A0UOTHO3c
sxxakFaWN1KFmpNDXyoRdeGsGt8XYmmO7AooAGcARB615ZU3uqSAj2VQwFlj7Sc+W+shMUQ0GbH7
ThyVlU0WF8E2meMQsFFLcty6QaEtmRgntLadlPuALDyOF/qIYlHl+ZTcENtBII8KCKtcu25D2LlZ
xBj0mPuQ1FukofPau254T4x0P230WhFTbSCYv5HB4P+gkgzufDbIOyTS/BwKbPOhJgYFvaQYaPMo
irvWFDAIOlej/YI+Ob/iaAuKpKm7GuECghdUZEPkcywInOG5Rvb4UEhpP0VRXrbLLg4He0ksKU31
wohhtpae6NBImhNr46jVFx7WT0Y/ATZCMTgPRdCm9K7iJL3N6izMVnoTtbcUEH69AoHlXlZhUINt
Va73SHu1I/pHVPXKC7psW5a6MbeO7WATDHEJFrYQ7aHusLZgiM41Y+UnFd2KSTfs6kK6c+R7ZNYA
0xsvoDuJ1LFGqYJEmOZSlz/7sSuac0Szmr0K0oC/MOg9+YPEjA4G75C7OM75re46duSkVhW5U6i5
G9rZLMe1HDajFXD4Nfxi13EzcdiTag0/ikYj3M7ccZKla5bRdz0oosc0DoJ4O45RBjbPDjS1FGlI
FKxN3CCdDpIG7UXTUAYhQ5RzPmGa2/6G9wgEhk8vFFNdo5MFNanJcs7CumhdulZGHD7ndEaiQxAV
w4/MlYO2RylAkzt2pzy7CdKy1DadnXo3Y0V5QstCQPyQWv04pCoNDgRk6TFz4to/qa4tqKgYFA/i
zpWBVb0QKmoD3kAwdTLKvkMdi/KCAiyy4WMZFpnkuzma7YThkpNOq5FMtNDl3MKL0oqgFSwxmYOb
TcuhNuk2Rt1daIngsvMrFK4cTwNq8iZ1wi2h2GZ83ou+vzDIXWrpW+kAUZtAEfUpiB1I1mh4wAP4
ulYSLm8JRWmvN+R7L6U9OCM5qaGk1G7iON+oKp6qbT6icjl0gWUWO7pgNt71LJfDIjIsQPVdEnTn
TUFyw9InIqYCwFrg1rFEiUN1shuTjpG09RujCKtTjMorBFolLbXXrKG5hc+qOXQwlfeW9xhYVnhJ
tee0p+vkRRihYVxxL7iYsfksnbh76kv0L8CRg/7SEZ3FEMYPwTqgTEfsiNKT0ZLvTNqiDGKgWeFQ
gG0sRVV+oyAisV24jf3NLwZgtZVljc+pSP1H0gaD75Uhix/pYLczX8Wa5JI+7hitkcv1+rayU3OA
10t+FsOGuj5zTT95Q6YFdTeOp/7KEDEirSEgY/OykpEBtzufDHvpaJP7YuWpaSzNwKHnnDdpynHU
Ndsb8tTIpPJig6O0aUVVvsyikLK3UJwqlxq9r9tymFJ/nUlcFKo38EV1ToK1ER8/efZTRHmuonnA
NoZOs/cmD9MLDrjsEg5VWb+kVVYj7KbJItdegKCIjg+QkHUFE/7QJy2Rg2FYdNqaxW0ZsQQSRzXV
9VNv9vxZV9aVhmh20LB+W/1FYtsYp+Mm0HfE9gGby10/DJbt4JdPidt0T22RDzpOj/feYDVGLz5B
F+1Kjy1vWBR9CpN6cDMGD14u6EyPcTVWW2LuUXogGq0eRFMU3zs7n97yUdOvzMyc15y4tsfVmArJ
k0+PGc1vgCiftigB5DTWHNKjgH9AJkujxvhh9VYbLtustxgucbtulDei6E39cc1U/pA6uUsfIal9
Fs9s3PTjYHe038cOMGgEGadtUOAL/sJupw8WoAtauu1L1NoiXCaZ5r1EPdG1C1+GIl6SKcWATCPH
CBmnnfkavZfK3YvOxxjZTXZy3ynHapfmFMlgVbKNX/gZPuZVjzPpJDRkmgs/lggKpelnj7bP7yPw
1PJ2iUH+wVYLOzq7DOCokpXTAWo07C681cZOf+hsjbcjyzkGIJ+yQ/dGxlC5qUjLY5DTGqCINkI4
Hp1NkkdRZCUzD48ooP/BAfM/Oz1e/ddm/QiLM95vDpPPWfH880ny/c//eZJkCPEH4DYOfsIG9ImC
858nSUC9f4Br1kH20vSBZ/7Pg6RmmH9IagnyWqC9QbeZUbd/niS1WcxCfDtWWPzbOF+tv6VLkbMU
7F9dDL6RZSL05FCKg0kKwBgfj5I476c67wbztoyqSvuG7ca7ioYAbHWm/G6fpJ1jLyY/f867pMSc
nFXWpsbGxfjHn8q3MvJBcik6YoUIR33p6lVNt8zg3wDrL5KZA61XPXz/Mgc35HjQ1Hq6S4smte1r
iWCOUAXdbJJlkIzCWcViLE6Mjp/qroHdk4u+eNHNOeYSDGvTrzGYaUcGJlM4v4QdR5a0G8t1q1vh
W2aXrkVWc24RphcS2UhDKC2vI1NmGzbKrlr2ohva9U83mzPV57jTj8XffAElJcLcO8FGOp/7P17A
mhsbTVVq3KZ65MPxbWs6erJb/f5TPtaz//gUeAQkQUE+ntUrHz8lrRmHVxz2b9l6mzV7bL0ZzKbd
aJhG12aXfZVW8BfPBT8Fv74pUbnO7tyPH9iKLJ/M2hpvbb0cz4im7b4NpquZm973KntRtgl8H2HE
3rYK9JDbbDh9tmjMEp/QwAHeLJXPqV3m8jVjhP3d1wuGuggMC2epnB7fWTAW8iQjwomWopTjXeuM
FuZB0xwLRhgIfslPq5t1C42B9HjLosVKzCRQ1oRGulqGxL3bC5yf8VVjNJDjpFmOoORImdCIbqOn
KkuGyb5THe3QH55YeDlKak1rPluRXf+QWRKTsCERmy9k57fZP1bGf+sn++WO2SBVAOqgK5Oovj7T
qnuABIo8w+FWBfkPn44QCo4K1rO3o0D4M/D2b9X5/+Ey/F8mCPx/7J3JktzIkmV/paT2SMFswKI3
Pnt4zAODwQ0kyCAxGiYDDDDs+8v6x/p4ZlY/Mh7rsdgivSiRltzkgqRPgMJU9d5zzw6Gf1F7+/zf
Ll/r8of6e/4rf5XfiL5bUN4c8SdM589m/S9NoIj/oKxGIbznEBzQd8U3plUPIkjMMYp8yut3XXzw
B9MAIPtnjgXNN9qv32njqe/fVd6zsZHpG5OCEIcmw4T34ri2TkI3Oe+FnV4Hd0hZutMQOl0D9EVO
u+++lZ8UqR8vxr9fK0LlyICKvLn3EANQcGWdi3reipJ0ldyz6qulbeUhwal1WxburzLOfvbZiJ8j
xokuFhr+u4mYmMO4rEVLslADqFxPPkEcskSR04lfZS28G2X++TUCRkVLzCQ+9t3zR/9ulOnniH5c
FsdbP07iW8dS/ecxMeOjmHBdYt9KkiuosQ0HtaJX4hfF/2cvfsYmnXWlFGWexT+8OGfjWJnOmrdl
UNcHT6gIMM1i0/+7eXOF2UTd2m4RHYsqKb7865/0x+fOXz8p4k0bzQE8JD74jy/tpo5nMWqat4lV
4BANZXnw2jH/xXPnnUH1z5dhcMVTh6MGkoT3im1RmSowzUDyzFk+0OhhvIympti3snMf+vMllTLD
QNxemfI2VGyK2RKZ26WASf2LivqTT3zW6LJz4eDDUerdkzYZ/KGYmTBtO6sriZshKm3Kmt/EUfz1
iaGEk23AyO5sS/nxi03dZs6LiN/UjaZl2UmndC55wGOzLXzLfGKtBYBuIZk1g4gQ9uEKslb66ETV
4Pziyz+P8f5xNvvrnZBN75xnkJSj9xhFP+1jFF68k5i+5BBpmX7wh8k/WeOcfsnP85UaJPH9b19X
nGUoSKgWuKrfrwaiqEPmtrByt5OCHzdOvzomTve//yL8gHAokEP/84vEQyvKqAr0duIAuSrPulLq
0f/FBcNgHlwN6aguhejdL9mPfptN5fmC8eLshIbv7GENq99iQP/5K3FuBhLjgpYjcO3dMNYNpyTU
Tjdv57KExBhlwGyJn/5FBf/JtYB+nCIHoOvsVHtXaXpR6QDY1rQdVORtHScFhFiPefNkcPJsaFUJ
zhH+r3LrflLH6ULJxoQdAjcvePfZvDKBddcrvsHJyJ3PfG2damoOEvVfsVF+Vmm4EpDgc9PxW703
/Vdd6yPqXfR2zC1frOI6916jqCGjgBbF9phN+F29n7Hj5Xur0nW1ZkM54tB1Of1/jphtZb+4Sn/y
6emw2O3y0Ocyen8rYCTy8tT1hm0fDM4F8Yg17Pgxvph895ckgPO1+OO9zs93pnuf860oPu9+30Hb
GrPfZLYR5DfLa/c8VR5zS184NpYhYKpkEYMZbbNTaSXd71ZWwG/0qPR/gThDCN41gThuHONEltpO
Alj84jIkahhd/qKc/dMhBBgYKaRcRZyHORi/ux31HPdiyKFpLRaM4qbtDJFVjk0OZjrt6S22/7rG
uO9c89yZSJBtYCbnRByIUO/p7BMBj4tlFw2KK4FFtZor5pM2JwlmPtmQeOssyty31moQSBqoMshL
K5Gjh2gFopmQyG9vlSquwZ0b2ia9cIlwcBHIhONlJfFQHeJBN1+SNEPBMUZMpQHw1wU44lKVHi3o
4DOgC5IRj8WM3gE+9HmTIZrkzBesM9Ht/cIX02YIEBMwIJTeXYayqFiLSNofRBExB6+Ysn2UY+W4
0Gh5BG9GGWXpbqiQRq6V4404kIJIuU9s73HlOlkQFRtRN+CSQ+0W2W1N226wMTVhdNvNYeJtDTMx
DYahyL64PWVzK0KW/i0D0w/EI+QXHYlSH1GcjA9qdoqHMkrmFJfYzKh4skQsHwjJzBXqndFFAF4x
hgQOiJF400WaAtFGXUPmSOqAIRhUCMhsDKbqJurzkkC7pmxROnlWTv5Y2L1WSUWsot3k+KRawasx
Jj4nBDJTe00GZPKEj+bmq0ol5PjCBsuRYMhE00PJtQl99dGD0ZDml8XIjmQl+c2JKvfcZWM6HTDu
KqPSP5srMWFcgw1Mm1OH7qW5DES7jIy74c/k/Mqd5QFZS3vf3ow6gK84xBr+2hIVoMWrkcfGRgSt
Qw4hFaA8osFW9tFNrPpT6A0LrI68REPV1n38OW2Ukx2dluHHtllkvuu9xB4uYPJhcfDY3gwDmtpV
H4ikIKeJC+Zex50uLsTgWneRBYVx0yQNJymP7YneRCCGylXZc+IApTGQBjNHatQ7aKmAGJoojV/b
EG3avp8H9IQWe7FppcMhty502fksykYDR64ezqExtTbJCX2hHa+7pbIuOr7kFmZF4cNL9oekOXna
Oqf+Un7GzWwS/7ZMU6+/sNwuIFWCb/PRVMgnLqJ6HMyW0Uw/nBrhjzeSaY6/SSVgks0srPa5LGYD
d69KM3tbp7N7k+skv5yrTikUh2P9jROAeaboZfU+DzL1QkSLf9ZH07Oj6Ri9cJeVSZfugVsXEm1S
k38ZIlGgNKvN8OpXbeCsl/PRGhqG7L9VVAKiLaq2esjZZRAY2XaFu82KbCkOIhu6XaDsLnyYPcuC
cxARqbBxG37abe8PYr5dZtC3SEfdxkH84IHaiOFWW6QABQqZ02ArNa7tSIFssLUPC9rtWJ2tBt+u
omMToZtgRN2FQDLcqrOuB1O14xeRdpl8UnMcw9UKx/apDZtw/piltbqbNUvo1UA1pGZkXs712yZL
srMCrvR1PWdZTBYNBWxdQog7euMYLPkKC8xw6RPj+uwpD/crx5oq2iEocW/+LKD/f6jw7+ee/j8f
KqxfjXytfxbdfv57fw92GSAIwC8YDWlHGMyF/xjsMnVgJMikgB393yns/+E3dPhbnKpDTIW2y5gy
oGv7D4lA/AeItoiFvkCG6cFG/p3hgvtjs4QJxREhqSn0w+d3EYTv2uJ61gxCW7bimrK7L9yUaFPy
OGfEThjVZp4gnkMUtu2/RZOb3gp7Nvt+URu7c5Z1W+qEbXETH+wBjlDaAwBeYSxyt1ouya3yNRty
XRypwi8I1ZwveF2dYzjT5n/3xf9kbvEOD/DXx2BgAfiKScLZV/1jM5Z1VZmDk7d3i4dQJS2fRIvn
3+1wu6zCORuvjTGknWK3W7tZW7M3bmePBG2MVhkAxZvGJUic1jW8pKB5F+AbBh5QNf4ip9LjQx+V
7f28tM82AJ1//da9H487vHXXixnRnyUhHpl179GnblTmXQr6YKfAGcP09PvHCBPIS+N3ul3HvXNW
0LXNa2P8+r7tpidAazaGOajEuYSLsPa9urjVtmw/FNRqgw42Rnwdhux50hgvUebq+Fhnw4tpeuCQ
dqZfLRb1CoeYrO/OPLy1ZRvQObMtjj16cg7VWYa8nZoHcRQb1c5k+bONyz7dcDAHeGGZIEMekQ/F
5/9nteS/7Z4IasB3l8jmdXj9t68Iu4DLITX6H/9++dqo79dEf/7xv6oJGp4/Qu98NqYukN5ocy39
7V227T/gcTqsgzids/fhBvjbu+y6f5CXDocCkzL0MEZA/6gl6JfO2wLaUm4ZByfL79SSH0uJBSdG
nP9zqFXfT9bahumWH8r46C83qb9R9u67j/+Tm9vhNP5D1/OPfxrp1ff/dMnjb+pHqzq2cw0X3x3P
I5XIjw4JeJNt72XufRNXwbWj7PjKKQr3NOS1+1ZjKUgPEgVthfJTsKXuXFuXK1xNVbdZerApQjT1
rsUIuqzY4PpAp5LqqxczklJOhShdmQhqZEJiju3F+mbhMIbNNZ2evG6ZP8kp7F8KgIcfOifLHqIu
Gr4uEtfq1ArYJ1bktXeFNZDRjTfyXtly+jiAFLoxHKZX0TImL92EnzayAtwis0m9sy0hL78ptFL3
ecixg8OhB8x27HA0Vhz08uEsvZU2a1wUDxxIlaqHg9vp+mKRbMP2RRb0Rzk54K4ou9V2CYjlq5yg
LzeyFNXzYLN+ttFrhBtTMnaYnSm4HcQiPtcg6ol7TOxdM445HhDLybcqNPLGFRivlQrM27wA+R6T
OT8ZIEAnP25YtaklIBaJPv3QWaq75QnobJTT+1eSQKhTvNQBcQczoolU9dOrD2IO5Fcc9+DixHwN
QxjmVLUUyXUxgIMspYaHYdXuNh665Ep10OKZ2no3YZew93NDM39BsZK+jLk/f9RDsdzWuGC2mRTB
vSLQZMPPF7zkLQnFosjicd2xdjnEBmVwifdsY2jDAF91Ij2OFDywGhadhl8TEdY6kTzyhgiJSuiX
Zr7bi3lKxCGvPEkOBdztb65lgHX1SjmPYpHRE/KoiSi9SvG45BdMHzh2JXvwnuFBl4QrVrZvHW2h
S72T3CCPmE5CZGtSe7etT1ZD3s5oWhavaHZgF9VDyYR61cxRfuAjFKfeK+3LERd+tVmCSvoYUbBb
DFlu3wSFhfbGtFEJv8yakm9RatD1NY6993W71LtcReVhjGBrcWFOd30U9psUF/omrcORhjUi9BWU
avK0NIZtZz2bKy8M6gPSAv9D3pn0thnd/BNms+wqUH504zJYILJPqxLX5+juEgDA5Ih0JnkKwxlI
GEdeHOAZD5EuKNur1JTZNx3kmOL74kzZbtF/77yuEbdmRDRlhjrbJCOuOYPVfq2SKnzDSpvdjX2d
37SZhE0W1DHIOIksSmT+CVM6zChuiFXfV92djnnjEpf6tvFLxDBubLE2hOrc79gdY5SdztnQHp/v
DYGKOkoLTwxBQDaOpB6646YdbJCxou5IxbaMaHOCUQpNzmWNoXOUdKlmyadPJl9wd41tctlqE5z8
zmmechvUlEgseVNEg8UlK9Xz4Nb+EzP+9LrIl/FVB17pHDQO7B2z7vpCL6n9EHA93nau9l49LSRI
f5ODHuQhv6WieReNl8Xbjs3MQ9pqQkjq2bnxjfQ6rLe0pasxGrp7a2ibHdBa62qkoYN8ZksSbLNa
x4wmiqDJ6KNa93aqG3HiUsBU3nJ/ESo937l2l0XIOmPvxZHChWIW1S6voKXaVkwfjvyL3FI0IC+h
seanxLLG/eyRhjOy+9x5bYZrXCN9Wo3jwjqhq5hL5CZif2+P11rhVepwkHy0rcl8TP3S2ef9jI9X
931wHJVYdjPz2w0fXZ38WYpd0E7BaiER70IUFikLeTF9REfPdAXT8240nUOw5mJNJ9M3OaWxGPX9
sEBWa+dhospBiX5YZtt+hILvKTBvCaxv5WDeb8Qsjug1I+LUbTq2Qjvtpcp63k0aWOnXzFjFNy+J
kIRWLZk4VhKW0AznGcOILNq7GSEo0rol6u8j1OebLgfsptMCXzuLo7syFvo4jGY41ONSv/Fr5Dez
1MGVDhfyUy2tn8eKuCmzpK2580hXLs9uZhroZcbQBwPWGxy9idG3EoUX+CgBGgyoiCJhFzLMKV5B
nWsofmWiN9NsjTd5TyADMp7CRW/hhearlTeANAkrbfdLXrbZbq6K/m7BGH7sZj94mItZH7RvRZe9
XZlbu/PdZ86TJl+Xs6yemHZrglUbLnCrWnYpRjNSoOH7gITAoDlp6BAxheBuALu1mhOSbPhpV908
lfccPtCjGu/aiNIckP55OTpJHXxDaoRKM5vLnVPI+DGpw3LX+QX2Uf4PQo/dZ5t4pMy0ui++tMzc
j0Pq611CjslLZqr4yZ1CdZGOBaP4gsCBx6wsJ5ASmTpq7BefPVVYDNCa+Ioo3PyQ1nZQr6IxJSyI
R96EDzwO0Eh5MwU4j7lZU4IA07nfxX2UP0Ozire667uHCZXL54whOgb4pMiepF+6G6ezlpCTdpRe
0svoS7uTy1ftKxGv7DRZrtKeocFI2OHGnhL90jAd2BdStoTqMt+YIhtscZov1skqCkjDXjHVzG5s
9AJlnsrrKKmnm7ioSeRppza+RmYPyCXU9mXv1N4R5TTMyLzVW1cBfxzxBl179lScrDgLX5wKJ0wZ
L9iv4o7UWaaMDVoHLwZAOXvLvI87Gd21UZ7zECvhjbVjdoym3j16Vl89TPQ6IGMb/8JjE7sOpEGQ
7fPg2TtxBt2X3fOyFWntEEDmJdYlot/so9K9uUfht+D+S1Jy57K6Lk9OjecYf3ob3weDV9z5UM0e
qc3dnl6B5mrumPg5QNrxgjsxOots0QAzg6axT0kv4yvYbt6FSmLrUhhJyLblmy3nobqGyTzEV4kP
i1vklqdXImiSGzcJigtUucOX3rWXQx6Rk62dPscCVKZbZo/hczYX+otpQ+8qUb5/uXDK/eSpaiAk
WTvewhkomQ9OaNSxcOVXaappDRlbob/GuxLxV+7jstAwm+BFP9hWFN/Xjix2TJ6CbdmK7thYlPqu
l+LCqOgsNkYqtQanG37CtdZejvPgHNoJ8jELqigVZFj1z6UMC1JdQ1yQkVj2NSHAnNBMdjEUsfOt
cTwAo0ETo8l0RCIIX+8J1wXUBcstmEjKm/2CBhBjX1FVDfRNk15VlUjgMPqGFFkFUNuJCQfM9BmF
mhLmHfvTVK45thWk6vUJMd5BQPbEOLYujVrlXYx+73wwMQhJrwfZ3eF4Ppat8p+DPgOQ1rjtXZ8E
wSFunEXtg9a2nuPFHzhyWOOyD6cBpgC1g8SwKb2XcVXu7LN2e8U13T0EGYEVjY9elseql26ZVPvE
yQZFtUlaIJEbBJSvaFNxv0p93XPE2FPBkuNiEvIAFSrsXSIt50iJTp5nx54+jLiyH2205I9TMuWX
NRHbnyqxdNsprAH4IsTpdmUbfk0izaHEV89dNG2XFiJqk9hk3SLmDIAgCnGfKzfYay7UiygfSIm0
e7j0U2EnK/b/1jUwmq7dpq6mxCuURV46jk/FEku+zUxOjzWSjLscIe8XYHTpq60kyMtyKRMMb+5y
53EYBKE6R9eRW8ffykXCYi0XpeaVqSTu0iDEGuuyhCdQc+Jpv2rAfuGmTQigLDF/QT2vJ7ML0ll/
cDVp7khJK+qfC5ruzJ3q6XiK9ktvhckVuUuYgPs+xGAAZ8Uc8L+SiVp38tKOoipbzyjj6duVrrfS
GTDD1lZ9IDQhZlYuDZ5vJwV1Mo79ZmSgfI0rbjqlzIMBIQryIjI3cTDsJsQdJUKP3trzspC8tUif
2jqITm1//kSikwK/Ae1OEszp5xjAz61/bgPX8xy+QebxH7I5UYdZTgxQSgay1laljbyb0jK/Ln20
fGWCIiyLgvSDMSm3Klxf8ci5qjzaTI2v6uxMDa28QF1OY4u7WLsIaWFR6v0MBjtBi94wEkXvP7F+
Z4vBqyj7jdlEtMZt0NkrEdb5zkyLvGwDae0t4IsXeTzUgPSSJWRT7i2PTpynRyXa6TZg8QNtwW3u
ejn513h3QF1PkAc2XtIPe0d3pHbrUXUXaCTFAR98fgJmhD9XuI11wDLQPFaLZb4WtGkkWxXpZWwR
fuVqy/0mxlztm9AjRacN9KkZGJ+1ZcJGKQbo3fl1cI1bFoc6ZdMsW0yR8lKU87Qn3X18Zvc086ju
04updcVtj6XxoQ/7/NIPBrwVkxfMm5L90C11MX1zm8LDUO8UPUN5FxxeZc+YnSONhltWk8PKaO5J
DKqR56uaiFXVB9aVoww50lnp6lNUuN7VWKh471cDuzDkzzU8oTjdjQX675VnO8U6tAbvo+N0ePP8
QGK+BOW0Vqnwd32iy5e+cZoPMbsYSGX+eSPrY7doQgwMaw51wZanHvJqvApf0zKc91EL0zVvMoh6
qbOcerYO/Mpzu20KF62gjLCvLFE19rB9ecAvkY6/tX4TAApAho45P/Kf3Smp4UHHJADUJqgfex2D
6UHp85Qwz6IrLQZSeqOcMFJcF5IhhQZiEQ7B+M0NJ3xHwKucW6Ns8aXrcELUpYNzJuCke+2GXDGr
KWwl5kxxJEwcIljHV7YKuJI4cM9y+ODJPPqcjmiHToNJXUgebkcLHKXhK3bw6pQyNrmNMi7yeijO
i4jMRJuSdyFX9Fxmo5ZkvEQHW14VihV9Yc3g27NhSa9ci9UVrWMAaEJwkOZZTq5xnF8vYxW+lKMu
Xp2mmnddGYCXTkgYnGTcuxtMF8HRUwQZNZ229yU7qLfIkd6udTlmrKJafxzTdiO9BQEOyxlv5Alv
UNnmbvIUN2l3FS74gEersa9bSBI7NS3ixg0sroqyj/0b4wEGMj0UsqWxnSfsy/1+lkWIen9UD2Fh
2ZfggOfnwUe1v7byOb6a3L6+cIUEsqnpnMmZr6yi2jUu12lxDBrIckE/x19FqMpPBlsTFCC1pLue
pukxiRU8KxK+H6KJyMoOOhuPYkfvFrspP3iIUb618az2QyqyazOR+RuS6ACZNJCfJnZOPHo4+68s
1cpTyBN+EyULFjVTVZf424obOWXkPuOOCAhWlsu6TGPxOtMEEK/UsgtdDU5anlzeyh7TzriL89gj
G3jBm5qn1oGD8+NkrOUhqjv/AItI7Wpdd1c19e/8UB93fc95kaePaI86XoD6caw8e5X1OnXc/Hrs
z49Cuzfp56joXwTwgnDr9+74ktkOxaGz7I9MG2hX6+F87Z+jDQxgqI+jSh6aUZAp2jnmSubNGSWm
QOxkbHMPKrRIxrQgwZbrcDDAfVLHWj7jl3oi55woe292UCiFo3XnjKV11TSqfdaeo74WVu2/ZeX5
TXcaYjutC5n0PKu2prWI3bQjvWrbZdiZ1pD1XccXswMyZ2koGZwKzp/bl7o9SagFPAvi6mBMaF0F
oubAjt0aQQ/Q57Vxm/BTvzjJzVxCjZ8yuiWJH27fWBzd09lqrgeMNfsC68yVkrq6Zg06zhuPvXsD
4r1ZdkvX+QoS1OSxR7S7ls1DiBHEyEgdOJk4F/TjHLgA18iHwSvTl6wEcT53g95wU9X3iNehtrEh
Kc7bgYz820wTI9DCOGIqR+YNtjdCR8OO9kskWmA6gWfPGa+9CkrRbe3WeU5tmHZBjy3b0oM+4QHs
O2go5xXKzAjK4XFi3AvH+ByZMDQS+5o4TXfvyTbYR4lOOQVx6MPHQTTJypmtCDF66nXQX1CRmB1d
DrXQ9XkcboYJ7Loq7P6zazszrARBYS5o0KHdp6zJncEZ7mbpR2w5kYskq7zxo1s61/gU91n9BQwN
M32n7/prDzve5TBhAOfo5U1bExXjhkNT5a+15cmQjOIcPLlXzyEQrVk630hsrJ5x6KXdPk9LWBl9
nqivoZhThgtV211NcxXdeqMi63rOBrm8YQAwt7oQhDtTADDRd4mkn9E5UVIrvLVcS0UepPcjcqZi
5S5Bvle6wD5TLY3/gfXtdKwRcTerWaGCJeRyeE4TFr2OsMQpcM5QiQ6iB89QiIFtF+vrtmNVHOe+
pVfDkgd6V/P8cFcol+RzrkvGu66NMHGdBvWwqzssMGR21uGT51MibpNAL3vpFAFiAaYV28GLpo1c
SgKe0TStx3BSb/6ippPyogR6iOqBGIgBzFEY6ulpDkZrTRvpP01WaL1FbLP3kEf6q1A6ENQ4gA2P
bZyLvfBlczOIZHqpjU5jujoL0KCRy13rwHwKLJ1e2HA9a87vUX2URRzNQMJ8fd/hcfwq3c7ZlqAv
3JUbkhZPzlC46Usrjo8568hXBGYB+hyRi24j6ybdMfDoKTViechaNez6Oc8yEi4t61tHgYNm1MX1
RTCLchfjHniTpW8fBsOBFnYgXaCbA71s7Ma6LufCOU4koO5GodhAGxDgn6I5474TDPsinmAcQusS
NQhj2HwVEAl6HDuci7NVNS+j7+ZfGVGKj6Gv08NQ1f3bMgKSs0E1fVrSxZ9WYZvshT19DIBVhRhf
ve6yVoH/qXGVuWcl4JitGCVOrd6qnsEdQuGNCCFpZQIFvvAcuu5WpeopKbrQW9dV19wUg99/8cOS
R+7suMPNoOJqYyecSeG35/7Oq5qGEupGHyKXmLa4FP7VZLnBVtuldcpMfihVepO4qEGmstrUSXZw
2EwMWfLRHfL8rUAKRe5VpB+S0HL3fiag7DTaZsjViirf5opYP7utomdm5ynB27bMnBU6SjtfzbqJ
PkKJWL7pyZmf2MuNF+EckCLY9PWwT+OGyzfgoYa2aBoLWE7x8jqCmTyXWDTNsUhCrkygAVfMSYMv
OTemXjUjGBuVEHCCaC85FaDRSKmd8Woi48rhkfI5tlU5IBxIUcRs6faIV7dsjITgu2Bob6UZopOV
VtSXHFD0rtN++qLGRr70Il0eXMYw9zFXG8MJotjyLG4uJKMhskIsa9/S+YyrgqXqG50TzUxnIL2N
2UwmxhKK8XEUdrFLZiu8UJwbGZdZTEt0PXYXJtHyMViofiBnwKC3DdIPX5ttZavwRnXzcGe8xV67
+ETJFejydd3X7m6gypDp5E13oJhxEGWLdZhS39vJ3qH3QUV/Icu6uZ6Yij4X9jByHsZGe0TZ3q45
pOLtThmCydoV/W5onH4Xjs2sVpVp/NexyLvDMBuzLf2hfYkzoiVQo/RnbQ5ZsFXtEHPvjwWIkbSS
B2fRmoN5Ej/kU15dEz8+QbQZ4fSTrXftpj1p3mrCM+lr/3LOiRApbWN/qMD3ME1KZY8Rea53PauT
UzVLeVc1g32YspKshRY0WulETbFJPSv6XIEWSghRiVS3R5tU7MeUfVRDhMDVkI2i2Lj1kI6biBr3
OmWVnnZ1DYuucnT0WPdLVVzUzdyYY5o1iApDtG3Q8Owo/GCEmC7h3eqjk0360lLAvLDYKON/VPU0
5ZtOz2exo9uQWstYST8tqIKuiiRUj9pOz3xVRmsc4lqPPZdOUBZsOd3jpey5R19zY40fmFT2G52b
5LLQZf9chElw1WsfQVqcdAnq4qY4w+QWLFvCixTssKwQ0W6IrIpgFOgqgKWCvDq4quPIzGPHIgMm
NeahGJ0kXPvOkFibUA0TNKPYuV4kprHaBxCOI39h0Bh2Pgne6OCaA1V5HKnvS//czxISXuS4/Al8
n46/t2eGH1sraMvHxu8TMtGptF+GBJflapgBLNK4qCY4lAFGM+qXBy1Ps++jkmDrlus5VGDjMkZf
dyC/m2p33sbrA7XszK4v4/TEn22nV+M7MvkUJGbQB6VMniMQtBY6XK6sWEGyWUp4++Ab+n4bynO1
9gEpvOYTNqzrzAoyEjjixa3uh2xgz7HUoYBhJRyy06eqmL9aveUWGzo41W6DqKdJ8+PFi4+NDHKE
AKXVReupVdN8JGsbdQHapWkrCPyFFpFa6p6YqxF1seDwsm/ZBzPljNLeAc/rFrvRZo8EYNJy9rbN
TQJ8NeWJDZP1UJCBNu+mPO8vu0x71YF5obwHsNBDls6spzx3rRunjOG4c+RunmsRFctpkkN738Me
fYNg1eyrYulvuyJtWWWmcl/kHso/T9B/r8wkQFdYbi83dVMs32RhNVCjE6Skh3TMnBflmXhBndJw
LrNDdY5iDxvxBFVAim0PPM1e1dy4lKHlSSyG6OeuaIW3Vu2ILGzqyVRIxhxuizvrR0CiwRpgT3iE
VFUEO5VqdHgVhyuDbBeI2jDso2YYr+DCu5fUufF5GQzkMHcha0equDgp2LrPoKiWI/dtfd2KNAMU
FFV3LFzTiwz3HO0RsqLHtqr9b6Mt5QvmRMiRaRhA5fMYScETi9VZA9e5ODu6apdVM0lZFefUrwNV
8gyNjKtTZxz1gNm82GI/lat2CSZ2SMHwIIWa1k4ygmuQIkTmYsb8fih8s2bs29y72eycuK0g7kWZ
vErDDuoCSu/HSrT6wQxleKk81xznYGFBN5MEVRLBuLOzloi7tg2+AYwKruO0Nuw6FpzxDE1ZVRRL
1H0woS6J1O7KCw0QfSVmw3xnKPtunRPx9WGAgjisct0VR4j7bEGcOnwtWD34q6hSoMasocOxqbpw
y51iPQ/ANGiluzHriIBO9c6z1bTTqMKZe0z+h3Tox3KjTFjcJGz2ryKABunKnlKPBWLYXdtyoIPo
5Ghta1ER1x2DxkDLh5p/M9nRfNPlxXhpRtK9xZ8gRanYHkQliEQ9jcsaKUK2IachfynhBmJwbCoN
SdpABGT9E104Z9IGIc1jxaY/wJ14g1bUmeh/O+etr52GrIlsgbNa4bP/fUnNf4Ht89+I2iN8ks88
JtUOWfRQF2hkvlOU/JOg5n/9z+q1fvuZTu+n/9BfUhvX+YN2IHKgGZzVe4g8/o/UJv7Dg9IPrj7E
b4ONB1HK31Kb0P4Dox6szbM/gRhOF6HP37K9AL+g4JgVA9PipvUD73ekNv+bufNYkttY2/St/DF7
aOASJuKfWVShXDt2s0mK5AZBiiQ8kPDm6udBS3NOFxqnaqTVLESJokkgkeYzrznHjMFTgTIHZE9X
ufIQq186y5hVgrxOF03gUgFzN23bH+vGuinjqoPvbA1XEDhrwwkYZIY502RQRj+H4TTckTAhwwnZ
DS3cycLRNzgAkvqpmb+rYwBjr77PCuJn/vtekRxeXs+BhQnBktkS89yfwX5qDBzQKFRx8+SHvtea
ezEi+K6mAyIPdc0pjYxrc3LDNNi7lDuPl8c/RzL9Ob0u48JvAgtsL0k0SdYilyQz1bNCaZ1KFYGL
PBbp36ONzG85gz9frJRhi74ZpQokbV7kOnTZ4yuHrsWeOp/cYuE3XuE4rEyoznAsGUgVUI/mD/yK
/FjR5AaSNGItZDrNsXGVaZeJku74WKRHLQq1LReF2DW9MlHx7osrb7qw7X2ZUF1n07DsXVA0s1DC
6/FNp6BHIfrJK6dyQtDTSrX36DgaBiRtNtsmpIp8KKuWy4vyTXyfmeFEe6YYW/RDlDJ8HqzeaLle
zOTj1Be0mYKuQ+eS8zp4nHRz/BH5rf0HSX10bS0uvGj+enZj9nyZZ8+alRleP3vsTmGbVai4xpl0
0Xel3l22aPi6kP8es0FFGUhV7v3c1/BcitG7R4EDxXk3R4lYSd+xbyJAUm3qKb6vnC4v1Jlws9go
oEdnXimBFRIPC9grF06T446BSZsGPqcvbXkI2hqFKZ9AETVHkAu271WlPlwhs62cCDNsFSVrDkLO
x8WkFGaU+/RMJrp7dru3kXA8lV1P8b0bflByer78mvNrnL0m7waCEetTjFtMBNXOP0GdFb2rJIPp
AckR+1yv3Ec0kWkvoH61vTzUm60/DwUim7m0QK4tNyUpA5rs9WR6NJ0RrFfigLRADT5eHmV+4OUL
6bDJAT3MCh0vjKRX+3GiJ2pVoW96Q0Mza9Sacheb1Q9XVNHWltWEPaN9TYDizSfjzXSwnmDOabLD
rTqfRKzZ6xjghfC6wu9BCKXlfWf6QDISQmEn1+oPl99xSdSDTMmAIFVMLPN0TDkW4M0saQeztBgw
ygALpjJPtlUWAO8xncijsPSl7oLhFnYPgSi76pjl2BIoIk+unObrD8LqwYUZnRJw7udvLmjwjIOj
8E0nZTrS3CrvEXkwdn3qY2GtyexGaZVmH9RpsZnEUJ6qpM93bcetemVKVr8B8QGdSk1FVGCxX63c
KMcEdjri0VBtYExthxTKuZrr2AykMRIdvZkfbCdCO8hO/VsIvfUWAyD9gMyZ6oW28WCUZYXLTGB4
3FvNlW/2dl1qpmURXDg6YGI0889nijKlDMssEZ4sM5LYSCU3NVHFxlyX9qiKCnkDEurypKyMiZyM
BWHb4OsgPnA+ZksD1FLANXttm77Hym16CpA5ep9K60vRREA9ytQJr7znm/vwhT+JcA7Ro87JPp+r
r/afaUWB78ApxDm2LG+RkFE2sJwjr+A0/aCGwx+FwvpwndLfB2aRXTljloRDdgb0zfmEYabBpr1c
Oa+Gt/QiBG/v8EHV2j52vVN+FBlCd9TswU+nRruPUkXbRU7ier5eZB45GT4iKmrUoMLFDkk0HYxQ
Rr235wJPCtnuLBfZc1fSsr78eVanimuPfSNmeqR5PlXjWACl6CYVDflZhrdX0FgG6eNpHdY0OMac
IC9sszr9SYiYXBFPfnO9zfME2ReOCrED2d352B3XOXUNPpPIHLp0PuYQlJOCWyfTvwR04/bUufIP
eZsMu8sv/fbCYWCX9cgFB/ppxtm/Xh+1HFudphNrsq+Q+zWIypCoBCiYj0iM/Isy9Pjnmf/aZWtt
ernb8LgwiTbfmFO4vQUowW5VL3KM7KCZ0j7mfv4Har+Plpyz3WQEPBN09u0UyiuX+NrOezX20lC0
LESmlRNjDyrS92UliWAG29kFmhYeBN5aN5j+XDOaf3sEcosbM61JQ/GMfOh8altaBmhHs92Rtkby
kdPsDvoCNVgaG/tcjcSVNbT2KYXJsUawwsBLS+yx7i3qIRjLmlluYxzkJwc/sb7bRKpXspaVe4ZX
m5NCTVXhUi1PT0Uxp6Li0vfyDOcUmJ6dl+cdGOfazA4YGYJIp+J0GKC/egOVOhxYWnuXq6F+5cMu
lIaJWdk4gBh1BGgozZHFnE8yPKmsAEOjepVTI+jdobHYRdiHAOFLd3YhnXdKC7moyVp06HOQUMCp
c8T46/CdkRTq3tSb4aYgQT5dXu0vXJDzwAdbR/azburQtIgKzh8sHFszil1D8zoR1Jsw1E+VI5/0
cdIh8E4zBCbDBVOPBDRa+AsjPcqdW3EC5hrdycsPs7YSEVvjXNHmGNpenC4GBpOZVaAAFaDuuKVO
Dtt6okpjCWp5mrTij5fHW9tur8dbvHszxcBwK9ys9RTpclx4TE9aMjrGo2I/OY6hPvQu6rCXB107
Xzj6LROKKIJFSxc/q+0Qc+w0zQOZQeJids6Rcuw93BQAiCptqRzSNXYVFL404FeHy6O/mCIvv7fN
2Y1u3ZyAWouF6EQTmQ8yBl5Q5NYJgSN5p6mKRc0aH0OFwi+W9JAEUX+FXE2R9QYmyPDAbwO3mbm9
Jw0p951MrZNVm3L74qd2+RHXVoGDSgzKNaT8pOPnKxKHW2u2AmDTaon4idGUiilS2mzLruj3I9SJ
K6vu7Z0G5xO1CHShZsKVs7haekpaY2JRmYe2C0GnUeVWrfLhBDp29pzX7l0r31LiDD5dfs/5nj7/
Eow7RwfIjc1UsMWXMH0KxBOSAp4A6/U+cJFQ7jAvuPLB3y43RnEN18TK0SUAXSQZeqlIYdJPB6Yt
7EdHWvbWNdpkG+L4dfKT0dqUwB+PUvg/nMFxrpz1b7/lPDphPuIYc1y1+JZgobK+QJbbc5XQJVqm
eIt2dfARCqPh4T6nXDnx3+5oHXdaFDFIrAibX1ipr+K4Hly2K8NaRwef2B3gmLsRE+5aQwq8KBJZ
sMNVzjz+/Q9J1XEO08mpKEmcL1jDp8URz4OqudlTlNccr07S9sq5MS+H5XIRcFLJVByNq3MhwtEK
I3BqlBs8l4xkp4nC3o3l2KJQ5UxXIsz1oWyYzPZLULCICEDKR75e8kJ0ZUdPyyQgT7okXgsBfn95
7tYWCBVagUE6kZ1uL4JZujRtaKYjzhMqkk19mnwPO0itEUDAHW7311zLV98MG2OVEi21Zn2xGybL
n4kR+IOVcR1vaxgGR92NgUUk/HD5zVaCD52Mks9lIRBLKL7Y3zqqgdweOPDUvdp6nSOdbcDFuTca
ddw6Sj54Db30DRdF9BlBFBhQ2VBstaoSV55k7QiAusd5PxdQxFKvTp/QzTVEh80OgTkykAXtI0P2
nqZW30aA0vhFudDABGqfQMvVa1TwtT1paxQNdQosHECLeei4U2ygIJpnD3p8dGJrg6LEhPXeBqzg
tOmC/NpWWVtU3LDUFUgXONIXdQ4FBRPZUCTzpIm/VxJb+g5kUOypMnz2E2SRL3/ptRdEdVC4+K5g
lekuDjkHBRot8jnIW5rDJ0MdUH6G0ICAf/4kEqUjmo/CKwfd2qXFXKIeAecYlvEidIksLckpV82X
xxjslEKRNzoYuUNhmNUTzQjk7rVQPVil41wZeXVyZxtwDDPIQZcBI+aIrSlkrHux1LF2bCus92gG
em1YgCUI8mv7aG3Lus6c+8OlRtV0Mbt9M8RmrzC7hg8xzMhasY8EEm6azda6/CGNlS9JpkAUAGmb
QsSyzYHci94L8LZeXSvDvWxK/I/BTBhVhMlciROPosl9OuYnF8fV+1Gq7l2lQzx1EJmvhQoxp+6d
J2vmP4Vce5tQQ+puEnJvTEN87IlqD2paWF5nRB9VPzCOqN9qH3VlCm+RV0r2ogmwVFCd/gDIIgC9
59IbqGcJxHHsT1GMXGumT9WtgOy5HW1oDIGhtVeOZG11Fgxkj+Ggc2q8KMy+ukSTKFMl2uOkBLWh
3GWY4G0nLZmoGlrl6QUd4k7A1aShwBHxDbHv6iDdx6CqT1TywFiWeLCnjay2XdXlNLtDXHnKzrry
nCsLAyG6fz/m4uroulxPpoEtEPZQoS2p109UYQqGCqYrO3xlzTOURQOROaEMvbg2kDqqEilJkmCV
aTdOOn2okir51NAs24XOhLbL5YW4Oh5ESHqKs+P4UoHChvmR9HPQ5rad/5SpfXMEpoJ+Mwi7vYmG
xpX3W51KmlDCoO5Hk3VxmihB7riNhYNEXWnBfYz+DaYWrr2D5Ddc2WNrQxHuoo1I9mPTlD0Pliau
CLsta9XLohpEC9J3B6MtgcWohXllFl8i90XIpFFoUGcVTIJMMU/zq4Vc46rBt+kpGmVj1m3DWYJ6
EF2Pd8MUR58iU78nQwI1aMbv+2QAe5wk0RHCnfuAf4P8LLVhE5b6T5Ay2j0weJhdcKItEw4v/G9o
kmFt3Eg5uFvFL0Jqb0ikuYlawQdzm37b2xr+pjj60v/xfdkLIEd+p6MblE/5tiyl/UltBn3alqEv
bjBhGEAKKxk8bh0w6+PgRtWNm+Zoblud0T6DLAekT03WfgiI+E0wtGn4LsUJAWp7oFvfMOIa4tkd
DiprLwrYwJqNpjams3qLv5er4ZkhRvD6G2EnzRfXT5NfWle0ND0gHhywP3B/VwDR/e70Tf9exHr7
gFLz+DnTsw6PGFWv9lK0BYhupdF/z8ip0r3bi6rlaIZjto1Qtv/ax2X5rI4CB95S548h3mA+SCRl
v7gwy9+jrDypm37yd5ScJuSlsB/Ntw1aXMM2C8L6RyDaKAUY5fvq1jRNzh67K+rfHVshjHequvt4
eautrUdM7tlplDW5ShdrJECfw8kE69HIJmDNKNJtjBqefj0k9ZWlvzCem4tAOhta0+n2oCtDOHS+
HjMgLqXUMOhMpgiqRo0DDgbOKIhye/aa9jkhMTOxSjdobyvwhx9Cw8B3mLJN9DkPZfVLWHl2l/ST
9cNx/eBpGiqMnW27/hKawn2SaMDJjc/1871UavvjICPzR2uMWCVenrO1C4KDCZTDnDFTBz5/D4FF
vaN3DRXDluMwl2oN79wCDi6cd8JslLtp4vtfHnP1ViJNsOcdDYp+dnZ6vZn1UM2hTnaqVwMEflGW
uAWvqx9lgKt3YbfvGhyAt1J1yr07BhpaJKO7NSlf3owE2xT6WPcwEOOtEnNl9ZNokIZo3cPlx1yb
GkFqMeMkCLjd5fHm1IOujoPq+UFWoOvxoqlvWduiaUAb+Ul/ByL2yudYKS7qM/BFJYMnUtKXTawe
/PZgd7Xm5aA6sbTgnNtBS608ZAjkH0gn8G3gPycfhQPwDoDyEHzsYmeA6pf5z30J8gwkVKq8UztN
XuvfzothcQjrdBxVlj0VCMNYzIhwOBvybKDepdg4TUbjV/B75nZw1Gjv1kL/+x8AdS8V1VhqmS5S
kufLhCfD9jmbmItaNXepPZRbO1CDreWH1mOSwO/Vc7b35a++cojolB3I8rjX6BwsYlQcC7oyt5ER
xoY3oFZb1DjoAPtvWrO8MtRKwZaDg+oGACiicP59/oK2XRbdFPGCoGBSDx6y3PkOaxtpfm2DK6Tv
2UXt79x+IrHLnNuhV/O9Ak31q41O6ZWlt5JaviR15HXQpt/0zeK6d6EoI4cT5gj511R5Nl2Gz6iM
8hFKaJ/fdg5cMwsilydFfK2W+hYKYrG2uN+ZiVmza2mCAe1GQLilmGpUlv0j09roeTIncVv7fXJw
M2E8JY1DWTvJqo+Ok7TPcpLVjWzgtcGj7TeyyQdcNK3Zo14drxxZayvfmaEYIGxAMCyX4jS4KBwW
lLyUrNQOUo3vzWo46IoT3qRBPF6Jdl5UtBcbDRCcxlajfI709OKAdLPKUNEyJc2vfenRK9OhXEAt
iNSMlnVk9KDO8W2LzeZTpfgHHTG4K12OeYQ3T0CfBVQTTyJeQEev4i1dyCww6Rx4wby5ox6KBGLX
+vHyZltZc0jd6kyooEWA5N75BrAQVNbqtIdQmVraUwGpFrf3sd2kXTPsQXjlXqJiQJ2bcInbElvi
y8Ov1XUoZiAQR6iKltISukWHCMT+WGOx21GI8xGf9HIVc7zYz4B+d6nwCrUN9tgmfR5Kh15h0/5o
NEW/svXW1r7BNJChocbt0A0+nwdsMm01aqnSRbBegRin1m2rdq43QiqFeOGMx7lMTylycHYOErp7
pFnTbeuTYsY9unaFTBPPiMR7B/2LK5O0cg2SSqCpPVe2yWMWp3DkdmiZBIbuIeTTeeGka48VNzv0
V/pKyYwRB9R9rVKwNihtDYCP7AHKv4uTcWh1IFBWyPIbd21VJQ8IPE17BKuiI3o99u3YXFnvL0iz
5YInCOXgm8MhjH/OP0FsuiHkcEZ0e8MFsZfHe12FSNhnVXmHSztgffpZG90Is8M0Qn7rYnf4kGAW
nbqoocJdqK5M/MqZY2AxSSHaAVWoLcEBKcZSbVFK3TOGqHpWwJAflE5+rGVlYTydVlcOnZWLj7TY
nTuIwMEwUzifgCSg8GWkueFFGtS2WAoymJYwDFlb59p6nydzOdngdCnPIKuPQOYykGDjpYGbGh79
4+Y2EkQqXdjE2x6tY2/swmlT9LXYxpVCpTqbmpMMrXx/ZfOvvjAkCnbc7OOkzkfgqyMOwemowp6a
+U0M/4TIpdwZ7VjdoNIob5wy0giCcd+MKKRGG3R0nP0ErGwTNHk1e4W7OzVGt7k3bAjYqCZf+fpr
O4C7xsFxgCIFB/H508V5WfdxyxRNsi8xORCTN6A1t1E1CPahou+zyf1yeUZWhwSeNMNm2O+z0Orr
CYm1qBgGc+A0nsLmIdf6lFCrAvgSOIXHFEKIa3r3Wiq1tsy58jn4uP5JqRZroUnRHETmzfDMEWdE
x4XeZUuk8eDoiJ0ZD+6Vnb722anjowlA94X20iLAQxirzVNk7jx0H35Mvp4fwKaNXmMb+T/4hERT
oDjJEbljFiMFbh1FEVg4r1QC+87G3JWi6mQfGhS6vLIR6m0A0eQfDApmhobIDIIyl1cqZpHIM5qN
6SGRAeV4CA5TU8E6xTYBwELxAUjOh8vLZm1CAZjZtAVt9rJYfEDMANIYMzIa7oGdbvvS1LZtjbN3
Ukd/WSn/Rz+nFXAXyFjCEQISehBIt50v0cgIA6FVvUF5RzW+WkEXHYXq3rZx0G5duERb9BmiXUhG
dMCtAckkqrV3eT6qe0e0zcwCQ5KSPupJEkbusIeEa9pRDB4Rd7s8K2uhDeHbLHcNYIRD7vxJ46AO
kqRuDM9BAY/ec/Atb7XqJqxg4aDjkdy0AhUWHDm1HSi0axHFPA/LA3a2EsDMYL7UlqWQvDDzNigQ
DA2csdunDZzbFrr6+wGFkwNSSOo9+vIfLGcYT5dfe20xuKANWYLQSMCnnr922FPzEX7KwKEgcVed
4NYeFOT1pdb8k6Gw9rLJRGe4//wor85vszCCEPNVQH1+XiFNAPc4DXXMGzC/2V1+q5fHfjOfyAiD
uMU0WZ0Np1+PFSL8p+kD5bXCiOsHTeKpiRjXhLKn9j1ElOJ+CN34phzKP2iQ6oQKYtwKFOMO6aQD
4Gt3ULvVAyIbaG3miFLEHHBaWmHVSfIMEidFKYgL6IB5qYqGkd9vFaU0r7zF2vmOwQTZHXD7uft8
/hLIieDyEHfm3Nwe9iGmxTsjN8ub0kZspg3gP/YDZL/LU7eWyxBNYV+HGO6MHlgcD4Yytkle90xd
2Ua3CSfXJvMBZgx2EXkVDVTPSM1PLV7Ih6Jo0tuuKP6mE9ZcrONwAhDnAIZVufHPXzykveQnNitF
Kn0NFCeT76Rjf4mGLLr7J2+L4Lit0nkCfL4YqkY3boh93fQwhwHk2tAJl2L4Be3O2VsIYxzsdkDA
PhvJcy0FLQMuqCv7Yi2rmRNpYnVUzunEL54hgZbcq5lGLdhHHmGmlW97vRGw6g2Jzmg37Q3u+V1P
De6UGka1lY7rblvq+X8fMsKDgPOfP8DbMzDCgVJpcLRCU8dpb6HhmqdkcvNHGSkj4qz4VFye/fnF
FruUYWaN8jlFf1OxK0Jk2YIA/RqFWufG0ZXkhFYtiRI57pXocXUomkhzL0nH5GSxl9BjGnMEN0yv
Un12LKTRW1ugPzaUyrXvOR+Zb97q30Mtb5K8T0d6EqzeuHDDjao76k6v+/JK3LCWACGSTrEBkCVL
d4lxsB3frp2euGicjR0sahxbMCz4VgP0PtUd1GFF03JEgoz84BjjsHEVyo5RC4iwbtLw4LTQ0C9/
z9WVTG3Awn+LIwQw4WLjDhVE2/k2QV7fAs8q421o4Jld61WJH0xW/RH5o4kOST7d94UsTmGFSE7c
N/ruHz0JNwCkEmKd5SkmzLZrVZ+zsy8n5xgVI+oGfuFsOtFDD6zd6dEyE+WuaGgKZZFwgam6PnoN
gXFl4a2EyzBocAYjNYaf+FJAfnXriRHQEhpgphfGsqcjVcb3Riutbcitzs2RiCvh8lqRkjuWeiCK
riShy0qQNIQvygHSjlQfTSPtNyIfvgZKLw7tGDtUw7MJvxABGTcKYhRqqtDdR0OdfAqrPvzTDeM/
xn+rLw/hBSTOXCRf7jr45QLdmpqtMLXR1vWt6VCnZemVaKPsRWi36ZUVuHJl0qGgHD8D9DlTFyG8
jBuRNmVJFlaFUNh7K9rUcsLCtCi+yLyNPUQirxlBvcAulhueM8UmZZhh1dYihrJNvJgUrQJVR/1z
p8KwoUuJ/xfHW4UYs116LuJ6iKggz1CMxI5pm2lbjMgyLIbC/F40Up6QWs7uHBOOn0P/YJ+UOcpq
1Hc3nannSF0IdHqC3tiOZlocSoF6eD4Yzj5U7PJdCltwHyL2DjzDvlZPWjs5KSzSP6O0yL5dBMY4
ZxeyLjrDU40guMnSvPfgo6JzF5XXYo+VKNikcwCXeW5Sv0nAJhPpsdacDCCEWeTpVHE9rHqtQ0nZ
xpNpQwU3CcdT1U7XPNvWFiqBN8ROh/o+rs7nBxe8I9epTKx4WseuD60s6sfAUopNq8c+qYiq/oON
Mbv4qQbtKphYi+so6Sw70s2SU6G2R0yqEJLWC2SPhEQcC/0N63j5PFyb2VfjLW3EDKlOaH+xEYt8
Vl3pKmNXKeEdUJfmVJt9guAaCmWFNlYPlweeX2S5N+YKFf/AW6FLcz6xoYjpQKnAG0DcJr8ckTs3
8Uj46kxj/5H+YXKfsXC3EUL0+x5RpyvnwQrmWkf72qJkZVOyfkNeifFBaM2x1KkegICzuvyHMZTk
HLaoD+WMopa206N9GmfgqQZ97zRUziECq3e1blWbfrTj+76UxoMaWPWuI2Z9vjxBq3cm1A8g0Bza
POBihrQa1QObURGiVKC6DVNq7opM/xFNODP0FVr9wAmc31PkIfeGQumSIDJ9p/phdeXOXPtUL/Y8
Bk56XOLzQfD6pkoarRkEbCZTIwNugLkhKp+YJ2fygxurtaxD25lfJgLEfTRS27ryqdbOmdfDz1v0
1fAZlg1j4AIAG4ba/OiT8MPGoLK1IXL8eGXO17Y7+NoZUAQkgy14PpaC71uWkDx6U9wiae0X0Ref
TOymSN3hFOZOj+ZHOD3OCgCH3mz0Ywl15ZtvinJTZ8h/qqJr6a/U9rbvKzT4kOm4smHX8HBzMYCH
g4+Bz9miuBd1MS59YQHuKQmQ3dDHbNf2KvxlUxSnFlbI+8DR6zsdiwMCrXg8BGoenqTDZTfkvnhP
7vID64lnl+TxBigkfgfFYN6afVjdkfWN3xTM5FF1sfwtElf1Ru+T5i5sJ+1LO5oOmKCu2caFTfiA
ifhhcDtQKnqQ3/k0HffIDjj7Er8dLOEC9Ua0erlvU73d6RpWXpc/1hp0g09Ml4WqAc2fZTzNNJi5
htuix53YPoUhrFlkttAx7QN/C8/fuOtka9/oKHnfx90k94i99bdT1FhbbOynd4WNaAsNG/T1Stv2
WtlOn8re0t8FrcwPhhXn2iaKx59TAlhVdPa1VsXawoZSgTwSkZBjLSEbFJ16Tc8czWt8Hn3MwupA
xSI50ESorlwra+EPBBL6L4AgAHgt9pAwo85pO/pSY5agPA8EAwfnNnuQMi6QlWlzb4Rse3/5A62+
H+eXRqnPBn+xWKmQ/sldW/oewk7bvdGJ7FPf29804FFXsvW1kUAzzN/UJFlfUt9xaiB5Uxipqvrm
BAL8xsdx8DGxjWvxwOpItI9pMgKuAsxwfkBAHSlhvnJt9E0qTzqSgbup0/ydbqMfenn6Vq8oF+It
MQ/FR/RSzsdixdfmlOgvZXznRNNKbvrg82AVpec7hTxQBfgZWclwY/f0tzThPylETx/9jL6X7Jz8
HmeuHp3qYAMSoj9dfrrVicBbFpEZCsZswPOHm0qqhsDaWFEmaobWrKtk1wRnUeiUVzKXlcVLmElP
lZNZoGywiMEybLSqyqe/U9VBgxuCERyEVuAH4Y7wuxMaqEikXWttrbwf3ESInxBWKHwsCSSuWQcO
nj+6Z/WOu5OBmQJcEgNOX6iEX57KtQ8NdIQOEU1C7H+WnQwNseE/QQnwcopjBBlgI5U6uKtSBK07
XxLttghc2nUao2CMR5s1qMmdmWbF1pdxhtdC3Hhochv3SJpbCDxbxafLjzhP8SJamyMQMlVBr4/q
2/nXJmXWZj4qIOwRIK9pD9VNHKr+39/GZ6MsPrTTYW6iFqyptgiVmzDERs6E8H9MQqQyL7/QWjWT
wjZcbQehFRrii5s+7UnuGwqsQAQEamF20h2qon3UM806QGBuN5JE8Y4gNX7v5oY8ASzNrqzrl/rd
clbZ3TTlafEQji7et0ZExvVHOmadW+WH0QLa2vmu7fXmNB1TpdA2SmRUuwHy/15Rqv4rfh8od2Fi
67kOLjFwkmrcmwsaES5Ksxp6MB7hrkDqF08TMJvOUwWsHTy8UfyUehPcTqmfHxL00Q5RLb9entKV
HUPFiY4zCjrcXcsZVVtsEyw8nryhqiI+YRTfoJX5h9JX9eEfjETqgEoUDUA+4flq1BoDHMkM4gnx
JnwuDLs/VG1IJd8w+j/Xyd+y7Xwnf+bPTfXzZ3P/Tf73/EdxRxyrKAib/33+0/rPnwc/i1lf6+wn
uxfzuqf2J4YgP+s25Y/+WS2Zf+f/6y/+ZYH3YZRY4P1RtHkz/21BVORnXngUttig/yLYv9H6elc3
VdH9122bf6vDqPqv//mv/4z+EgBb+ev+Mtczrd+oE8KpYafOAl2c+3+Z65niN+TGQAEJ8ldQcKzm
vxS/TPM3QeWJriK/Tig/+2fWeO6G/+t/mMZvc6Q996qB75CJ6n9H8Yvr5/yggvIDsgurPio94JDg
p5wvjRI3EV1B2P+j6OL3SYNebgnfY2eJ+DtCg3IXmlGIIFIpvzdx4+6T3C68NjGte0uX8lui1uOu
KWeEioNh3qgE0xZvCOSVjMG6p16dbuCHfjKNQd9VSd7u26ppMTqoHC/LgvHQDeBaJgOop1B983ZE
DfZOG4fokOaJe0DHm3ZabT6N9WTtey35Ztj5eMpor25Bn7f7DEHnLXrZoUeVuETXK06PhDbJHuh5
7ZHyoUHfzTwAmZCfSrQzpyK8LZrC8YBA7u2RAh5Cgl9LyjJotEfRg5OI6mQ76Xdsi54cgMpRFf/I
puh7ZGPLPP8P11c/mTBBkHzPcEebvtSpqDHAKp9bN71TVJB6RjxFXDlgxDul+Bo6kJs66qOowEA7
7l1bQRPXSjxbYm3jO8kv3fFvzHzwb+wGLl8k4A+OrYtPSPEc2N39IOtyY0d4jEWdO2zyCmQmqjvf
bRNdtjAYo4MTzjdgpcYfgGanpyiLwnd4BDaYpxXTeOuLhitwRElRNYvH3IhDyOm0rRNkGQ6Zy0eq
TF+7G6T10CblyME6PMryq9owWp3mX7G7R8i2h4Wl9szC/L8KK/3aj9VzPga30BHlDpcSQIgCucS+
RG/c6JQ/tAgBQipU3TZHai0ck547N8RGnthg4+AAghnLD8VS001dpV9xgZJ7Ox2HmzqtIr79oAqg
EFoCQHtodl2lYAbhw8wZIrW6V/k8uhtUnwc1tHj1zkXQJv7lm8pNMs7P2KZfXRcrHjfQIDyoxWM5
8T1gH7X7NOcol7ErjjhKINg6GdqdkWfFsXeE+QD7Cc9So76nUYBpctG1d4Pftne2FZjlRplyDU6T
nenv0yCV3xEzKJ/wZvsMM+KgRy35nmscizL6LoldNmIonkOrGfA6yL/C5Hj2TeojRpw/1zxtXNaf
czV71GpUI6ceS426UpIdhkLf7Tb5McZt4ZlmGnoRyrLo1NYDkrqpuTchHmOmGmTbbL72K/nsjiwF
PeR9mzzBrkN8QN3rCbnX/CCyItkXUY3VU+IyhSNmKQVoSq/QBTAXZHk+tVGc38U+DboNzEKczsf0
Ua8EssRK4BlBjoIn+wy3l19i1J4QrR82fZuy7KL8l5CWQvdZIdqDYbGRloqmMvZLs/FOtK1jPONx
i72Po/DrRGsFFWPcA9KYqR2k3eXbkNYMTvY9wvXKGNxZQNr3nY9HQRPQ2RCsmUHwPVUQcHusimDV
mo2GV1s0vIv0Oj9MNX7ebuKnWynqYFdgUrGNA0Nse4RCtipWX54wyt4r0X3dTxOC5DmYxmbgQGhH
3IWk6lO/KoLwR1O4fxgRXWFfiX75jnkQEicAzW69DGLAJuhK8WhzLIKfNk5wGEwvrScE4Slvblrk
Qz09YETUzmkzK9MnZhKjBVe9T2PVPBZOonqdiUZ8KHSQGHX4A6X6e4o/v5wh7T6lMeKzugnI1YSX
gKQpj1a7YbYlUs1RXtaHEx734cbQq89wz79XuvqNxj/yb0YZHXIrHzBThxirsbk3ZlJz8JkzyQV/
+a2DdvChw+xmV0SOsomdQvUkTNmbFgHZY2Lk8h0YyOk4W919JpJMd44j87usy6vvsrBaNPVLY4PM
9f3LuhFNKOfNFm5yhy3lVjT6laQaj6rGIhs4j46KM6q4bEbuQZh/Jcl/K8C4j/7gkCt+NefRxEuE
8O9Q4z/+rrOI5P+XEISY7D8HIA8/5bf0PMbg9/8ZYTjOb+gTECvQwiQmoNH/fyMMR/1NRf7KcGGB
Gi65Pr/yV4RhqL/NoNu5lwQCkGv/3xGGbv2Gng0wayQdZpD+34sweJTzdPQvm11AZ4scKFYyTJj6
uMJeTFRPGFy17xCnyDCD1qadcBTlSUUSH3OUpssoHCmkHQe9qvGpCez2fYHnwLZUi3KHhoV/jJDK
39HoaH9lWWR5CXIX33uj7Y5OYnPCB3Hc/UzDiK5Rk6XbokdjwA7Q2sgAYh6IzMLn0gfAwkWZbEyy
ggQNb6PY6m0/3DuZHzxPaT7tAmShfiZ94XrIFeMCVKmJfTSKKHly1Sy6Kbpe/TBRAtI2ceQ77xOK
USeklpzPHaJ1J+gn6Xek3uIvddIOKei3stxbhWFR/IDEQBc5xjxbTZx7vcRRQNR4CziVkt/0g22f
TBvidckF+d4nNHowwr78vdQLXIKa3sX1wDS13Pa0BuH5oSyLnxzaw1Oph2axbdtQ+WL3HBj4Yvry
oYyo4FkqMMI4ysQjaduWTR/c1lGiPTSZGI6l34/viZ5SiHEi+BglAHc2euz2x9JVEU02Q2P6StDS
3GYYqM3K4Fn02beTctiBWnYOCcobJEy6/ErJhNLmaNW/oEAqD7GZtT8Satukgu5Qb6NAOBtlCLnl
26TTTjg7Or8jbK79H+rOa8lxK+2yT4QOHHjcAvRkkkxvbhBZWVUH3hx4PP0savSPpBq1FHM5EWqF
oruVxQSBg8/svRfDicU8zFMtcbP0scwDNgTIR5rYUq8RDLw2RLEnvupmLr4qBkf7pWvr75ldgzVO
tcGErwCvsyzR0bTiBjrHNb5WQ/soSq/Ymt0TSxEzqNCCBU1WvU652DlzXK4di/VQkoH1XNDNPTDt
va8tfy/sp7IGYwyPilAKIgW2LiiWQJP+Cvgh1JTY2sWiO5siDfpl0VaS6ctDlcxiF6Xo8rTqp8Q4
tE3A4oW9KakVzH5dpss3Z253wi+2msgUAUSKzPqsWhkE5Ay99dCi8SciOl92vDHWsS/XY+J/jmkK
TNe7Gmy9f6Ykn4f4MMm6Rnemfx+NPlqVHtSUehhfCExoIfJaPC25xOLIf7xJfJrTmOz8PH4l/me8
tKbKjsrz8FV8c+DN+NSOYaf5W3d0tbCGRqAbHwyJVsCilnUUa/skS7eu5pcfxjzZG694gB5Sb0ot
e85gw+b6U2+mq6qI7+rec/Z5BncnccO29KhVy+EeR+LNpEUkJIy7gKr/JjbdGUSZNyD4AsjI60JE
r7y49qadxrCF4GSWM+bQzoMaozcXiy3OIXYTxu32u5fI70iNLz2UOiod+0fi4oRKopHsuLqmie9S
ZLQOAMoJHK27RN5qzKFmdvJULABJ2kzwS49XFxpu7I6Mpgw7ECrX+IzJwxK790XkqufG1+ok6JKM
/jjdtsKMzvYAgI5oANoMlt4LeyWXBKGchfvImD3oCJTf1YI7ke6vXJEw/qrrUHBNQIIVxucgJ7pm
X1j5o9GUP3sgqbw0Q4QFIIcx9wUmz6eRkzqadMJa66KrDlNWGJjlzb0vOp0AKzd7cgfDu46Lzg0y
/XCWOTl4bvSsATm5Aj7mV6ckqxMABr5GrB9nbOYOm7gAKpL05iP7sLBS8t5zu3qTaJN+Pyvp/izB
3gbxHJFJSX4GSG/zzAb+041uCpioLrxPa667ghQAnwDRNEaIAlWsuHeU6j+hCsWhmEp1GS1bbiEI
p2fdgHUQSOBNR1gz1Dv4RA8Ef2ET0pZFPFeDXuOjEPrRj/l+7bH+gqVnfmrVmHwtsV/+MAvdvErV
WvukIckj8it7lXtWvarG8cXutBvxLrJ3tiZemOLQvIma2y3V0DzZPQs9n6ynJatFFswTUx6HRpX6
yjwqWVkh01ALCoBerdse6qOnVt1c1itLW6ajMAt5M4EC+pisDtZRS1wUsK+uGIjKR2B7b1jTscQC
fE2mAWqHyGikPOCLA7Vc4AIVjVyn+IqqyP3KC6iIAcYN6+ynPKpQ+bQajrXyyhvFdFp7Wlrd4xkG
44CHqg+i9kkbhzmcpLgvpPjC/tVtYjsRSDsc42nQ8J8UgLjJlodjyHGWTafc8OJjFC8uxWzz2OCv
F0HldtEn+jyaXdjHAG7G7STTU1rFYxTw+uBIlQVYAahqh9EXNMsZXF6AirCifBPlHhvsFRIW9nkz
OUdOiN+QGtAp3Z2dV+OxG6xlX+beeHZBqqcBL3eLm28ZRb3mGMtXVtKXfpCNvVnRXer3St0J6Jj8
oGFv4fHe9IMvV37a0NqRmDJk1sksOtrO7i2HAvmtUoT8p5kl1jryp/WklyToOCXPd9EBroMOyldR
8DIuxzDV3HxjpdqOL5GvPpvXVQzsQU38ooFu9gu1exo0nll+RCQ/lCvULred3ui/pnFmeoG3uLwa
/GSkkNWAGCm/pXenvQ6tDgsSJru1tOOrtKUZer68K60o7GRebuNWIwunwycypTdTbruB6fymsm41
TtZPT58wKzSTWKMTiLg6w/NYjbykl8a9uzFomUgSz7DJ6RuiAiOfqWVBQjF2xA+Bp6jIjNABPhQq
mxfHcvupWvGeVaSGVsZ3ze0GOmj/ExUpw16gpZAG+A778VuRNSevct2wMLV8NeXjD/DFdRsoJEsc
LzAtR06/4bbLWnIcbTd4aJBNCUS7+eAhc/OJKupdoa2sxoH5atxydmo/NE3i6zRbPyw58VdJvi/r
4UWftY/JgTCxMEANE2qG4zwAQyef4Cdmr8siyaYuzfFAwMbOz9K7NGMacSN31ws8ttLRv0hNTInm
W7qA5K0wsfkHMZrNmkb356w752m6OLZ6HwrzOlkMiypTa+A6iCDygJODC/3RwWgnKHTFWZSEwAU/
KHK6Y9/5/B51lmx9j/DJxRzv+sHO7mV/1OcIKEUz4R6L66M7P4ExAtgo2j50mrvWMYe3ZOh35vSA
A0jHZ/YVN5A2pKAfnbwV6fTZKsaIbbXYRLR4M+huCFxh03bla1wSvpuUxQsuohDux342rl5v3eXd
vIcvpB/SRvgBXwt8n/gTQ6N3Zndzk5HJFVDCe9uRpzmpzm3uXoduKIO4sHYDZ/TONvLXRcv8DWjx
vZ21d17iiGGXwCQ8WMQTNBZg5qEA+EQFcHDL+KXNNesRPNlPg9yVXD2C+2zCssve6omcD9TjXz7w
m7V+M+JPKcliwzdnSe7Nkd1XQ9oZDd0Y9FbxgS4yPTWNHWa6XgeLWO6JeTi7eSboCk08g9PbXHjJ
BTe0Wt0uk22AXnSIgWf6p1nnzHls8vTFmyD5aOO6aZL8Afj7T0IkRGDBbw6GVlv2o4clRSOls5Wp
GQBufh4S/WlkkRYwqjhxz2YUXcWb5ycpR8AIHp7EMJ4yzIpZhcg+gifm2MvVc9hB2xUbig5vBkrN
zCMeOn93ke+1wM+lY7UbYY9g2/CNgwQscZGiAbPCOYXXm5XpGcr9qagpasGBP/TS2dUdBFzNezJ7
LIasiuPHXmS7dIwnaoxy1SYVTzSo0h5al2dfe1PfjtJZxXbN/QxeL21m/yTqZWsxo3REf3VkjibY
vosX6M5A+uDEJeWwq7H5VivJ/TbDr4dRBaxOGg1fBgE8M87j1TBqFjG9mbvxh6+Upwo7ZE3SxlSS
rOr0t9TLmL4GYOy41Ui0nalF9/08HwwJBBnSdUFtmvBaaQ1/uolc60eyNDTyS3XnWcvMg86G76TX
1RGt3QI98wF1M+FpVr7LQZcEo3cEwPmkKHmMxvzWEPzNWWlfhpZDtB7M0FjEJbJvVKa0OvFOOqEI
edFgg4Xshg+SQ9zzqi1gz12cwxX20u6ii0viGXsQ0/dlqrV8Iw40897gYTWWlFKuPkau9mgxjVy3
bfzB2PUuXeyABBTOjS6wtYRzWtVPTjsWTaArvzwPY+S8RxOa7xRoMxHy37hheQ/PKt4mEFihcLcb
XqA/bXu8iTPiUzonHRdbnrXJcgNPf6OYAvoMlWOVJj2Fj6/DK1LlI+C7c1UagmMVPujg2NyY6Ac4
k1JuByRHgVMZ+3KYNxWIgb2vvisHRtcs+KpB3T26vFsIUnnRxHBAfmTtivzJnGoKV/ZXISmWPSlA
bRhl2EujzIihe9lMu7GpfpVZMn30Drku2iHROliVDlGASEcw9LdB1w11MBueRt/bUAB1Vo5S1hs3
bqe2flY9a5OzQ6zxPeu1jLNgWPYmQR2YLbZlLZ/L9laG+OROtF2394ANh4RmcncrctRHk8Fi1DDP
THtjkzrOPRxO5lVJd6na5Iux9b0rlt3g2sXWwSgazP5BKDK9m14PR4ewzkAb4YHGyRACaYKpOZyN
VLyphiLNNKoT6rkfk7sk59pnhoRO8xtZN+cuMvLVMERqk4G+03zxNhh6yZxNtA9CJtN+wssTWC09
QpI7acAR+ZH4aE8qoo2vhQfz0Iu5pUQCf0zZFpXiAmqzLq9V0z0kRHWFfoF1qh7KE+JqtUf+Qu5N
qX0r+vj70sSfLqO0kIUceO/KhwnlqDdybtVbObqXwpuSFX1EvZKdz69RZ1tH5CfdHUEZExMQFLAy
H+DJPjVaPu/SqLZRC3vH0a9/qLgbV6A2pyNLoCKMzNYICF+TW5k3SBenAxjSB775gkWMnaztRBLe
2c2w9zpvpbe6DXE5Ku66jtFHBkmLeYYMO0DAKycx9jkxHcisjBWDjccWxwubELHVtC4LUyCigDJ3
TiqfhCrq7dQk3bY1oJKg3bhfqATwyXy1SR9I/5ISwi1770umHHF+l/6A7g11XFlrYTAU0CV6Wt+4
EqnKMPUGUqfyQt7Aj6qoZatnBK8iILZmK+Pk2KRAvgGF0rKlwoMpLtB8jTElKfLQcba6oEt1HlTD
XZPYiAW2CWaYYyuA2D0qKiV2i4ZzrYE8R+m/ipy5YiHSqfWs4awZhoSxsOb87F39WOAwWwO6vFh6
ddsFkU50Y+LxrQaqeVWc0vtR2Hi6HQfYXR29c9SeLT96zA0foC+5cG7GC8NAHMPf4ksVGW+lMV1x
4mdrZxzbUxx5hCbp35LR+8HmFhjdDMG617ViQ3F+L0phhC4oj6CwKTJ5r27gt/b3JPW/isF89mLe
us7UbRnaruPe3uqC2qqrs7DLi40/WU9FhwasNkK0cR0PabzXkuRqGe23rsie06wJrbRiSE/hIjNW
TkuZPOVzfq+M5mcUydudwrYLwGbFIZuEGnjpDRAEIGnZzwxmagji7wER5FWvF+70QoSNzS7E6Xnx
LLz7Mu4eK454bhft26hx1i5zunAa5wip+7H9agUUyMK2NtKIqUdtf6Mv1l01E1gq1Say4p+4ajdj
Z+PbnYZnqYZtplGM1oxXgr6iO6nn5sVMjG/5jTA/1C3/T/Qa61Q3LgXGiG3d6Po+n8i3CXRLi+/J
8AdN7FM/0Dit5LC88YlZNBUPRdGsu8xaa02hLlFclwezS5rXgbzIQLQeQ6Auee+95UrsfLtWpvNY
SS4iK6bVDEWCxYn9Uk8TjcfsrvKRoQ9rsMeUQXgcEVrkpNO2UM6TEu5dudx2GQPNQXGX288YEAFu
F+Vroox9Bqkdz8ip1dQl7rJ1z0t0Y3raQn/Rd2uCvN8hoK40F2RawvVw0jasOejXObeiW0AmH6q9
YWs7PzUJlWpMaDpmTH0pbzqm6ODUTRYw7cmw7Orpq7odLg7ET9t+TWBMiCGLNy4Oz7ZcTq2zbJSX
PAxM8sM5il+yPt4UAjJmb2XHphnOoifdSjT3vezvaGGrcybHS+UtdBxjFNaWzE7MBbiu5VFZebu5
BRY1y7jRc/865Jw7vDtD19AUi5yU1Z9enXvNu/gN6mBzyi6RZSVbKGu7qCw3ucWwlvcTkMGHfClf
rWnSNw5BPSvyHBi4dGMwZ8hkvVK/l/QIZqq60B2jcVtrHD3DIPXHqX3tnXKXmBu0gbi2bImiidnP
7E+EcRVfDMSgRundGiyfe2V1hNOqsrdCRtvUiLyNpyhUuNX3g3nxl/SoWd7J9asLjeeh6OzvUQ2r
PBNP05C3az3XXuKKERapTBT182sv4e3YBjVA/ei4Gsvm6pX94kurJyn7y9ncjdOjDmkYxvRMBcsG
MxHzJtX79iMX4kPT2yPM9bWpRerA9LQNK50QUdWDg7Haa+fbMlzi+Skf58vQdQceqZO5ZM/D4DvB
6I4vZcKGCJFFkM3VEfX3uVq8reOw442WWtzPVU8o24T5cuiOPBSrZChCvFUvET1BYGnazkzrazqq
t7SmahOu6reAam7Iv6g+Gqo5ZjFjPtu6JLb5qBv53uu9S6NNgTKy1ZTmP9yeIRfjyCwUzMjyhtbO
uPXK6qOuie7oHcayxrgt5FY35rM9l5wCLWD2tADQZNBCo6oJemkrcLh5s9Ip9C2H4nMZkzO6w0AU
syKarg3jpgnTMTt4pTUHJDPsh1R86bH2YnalHjZ1V+Gg8H8kcV8Fyuf+1gfOuiHL54e+7ROCRLv6
ldmimVYRuYp0MpLqPDblqpntd3fo3nOapVWuj9kpmsjz0Rclz56vdqwbD+gV0k1iFKtZVZRZwxKy
lWOlqx4tuzuIJP85Vn387OiO2li2q3bLwpcyZP5wXy6wOOdkZt7ZYg5zOjIw/YJmFfz1EbVeF2h5
djIjsSvdt4z2Yz23ADSX/AsMIJoAhmdFPATTNGw1h0pJ1c+eHb0TWU5EKk94on/6uXzSh+nkDRE5
CA+5QeHY2Ct98H5KKnWLzQQRRx9Grr5Kvd7ES7Ke7Had2dqrrdw9YbPrZcxZ9Q0vSxbvlzJlzZz/
mAnPKrr4UTPuNfq8znKPupPfG6DR0K+bp96Tpyit17Xb7lLdIQ5BaHAfDTK52pRxauIM81HHfn+X
OMkYqphvwWcwNb+kRmNgwmQ4pxr/Wi3p06LyK/sRyluPpUDE6EjR3m2GtGd7OMonR91kAz5nChMj
zjs7WzWWse3L+LPTM8rYaOOSoLFBa/lMSsPIHkVcs0nrA82q0TPFIBqJ7SFJA6TwZmakuW7mOyPx
vqb6QfUQlBmKjgE2xi/e3rSEHdZgGo5xa8Ty3HVakNnuZzeKLuzgQiEnWY+C4YjbUpd0oaEVWP4Q
+oSko57JNWVSMj3SwF1szgn+Z8c52V61941m7SfUriQNyZM95O5KTdpHr7K7IWHUrSXfKSlfPBZS
66zmnsmo3/baLNxATQbRgoZ+ADLJDFQ5AVROZwUAlY6SBUHi/zA8ziY3TndTnNw7E4BZYxCE9mj6
zmD6zZhY/QRRyyXRYvbOSXm8hRdPeU8AamXcV2hddnT89dFPKNEYRFPh8r4MtMqv1wOZuIpWO2zR
lG3Z2WHfGZxd68WbSteuda8zbUGLQQWj7+LIcDZp05HOZHyYPQ8OyW230O2j3dikRepJwdqi4+nL
Dbg44ezA8h1su90VVso8J12cp7LxuwoGrVdfJ7Oy9zMTng/USvOdisrq00bWy15gkjcEpiArtncK
1DB+i83olgwUmFV6ZER0P86jT1AmvDVMmuPkPOU16nsQaUV9B+A6ZzGIlRE4u7CaPecOwwOj3xhJ
8q2Y9Sb07fbqswBfCSf90uf8VAl3M6UFaO9suRMaLE+CoFet59TnhXHBt6aOyisZh5LHM/XupYUH
UusRuoS511hQp2WebusO0hC9pfpM9aHkEacGRomjinYTCVwalSiXA7lyqUsDM1GA1E6zHaQVX1BV
6o9xbFpEIBPkUC4VBHIGJP73WqQaqxsG14p4liOBAMk6p/FaI+JoNkRUJ7cyQ6yXrk9OGcyUc4wv
YFWP8EEDy27mMCpr9WOGTxzOturWbs9nRKCFtn9aSGoFW2QcRqwyZ9dN9AeE/24Woo9Z9tGCgCig
so+SMOvx9gQy6bv9sDj9N1iu+d5xIT2lfrOEumzXkV3T/GuUlDX5HGFVzOOJK9ptPN7HxkZLl3IK
J77bXUedgx7KUEPKgU2+32ZBcyPBrBM4pttJcZnNyTtFmut1oayF+jnJJi7o53hkfFLUnpcBQXWI
YZVpkS4097VPm3HdZnW1U8ZMe71kvrkvGn84toraapNGGm8iOy6xCy2tJU6NHKmbBngZc0QcsNF7
yQeoeu27JmYGLbHqsQ4RL7uPCJTf2PxxJZW23/AS9fxPOU38tCxdzkhHlg2bWrcMmLoZ71Mhpntr
QXAfIV0l1OY2800jpCez09VHySBol03Fu9eMy5MQWrU1fboM3lfRaZkb2BXUM1dmGPM+rSbi14WS
a0JJmTLYtbV3zD5+GJliXeJ+ykCHM4JCplPZiF0qa7zQ67CWg2qkbmkYiVr2ou8kE3We/m8K8vW5
nfvpalea/+CZNOyhDj3rzmS2s0ZqMyN2S/3kvfNjdWcRCXEZRWUdBbl5774fqfmQERyd7iqq4hMz
9jYKdBdi9rtL9kC4DBNVZQVF8afUanNbSy2aNrJkD7jzpBTTTZM9MBSRM+vH8piX8NpJJ9MAMWbd
Qms19jXbcmOyrxwgDjOarPHO2OCSeJdDcpYo6dhmQzF2jI3B/GK7WFr0oNfaQ8T+vgw0j2MxEmVx
WJC0vSza0L56zHLXTS56uByD3Dd1Nt2REmNuDe+j8Bp767Qi9oOhE6DWF7NYTYZZrxdCnQBcd0l8
32YDYjQf4WEdVKrI8HTlrO7H2LzOXeJUW572SJ6sAc9KOCYTs3ZvHB2M8uXgkz4QLcfmt/i+vleN
CB2PiczGa7ur4cCNwb4Z33m0kSrQNW1eD0XjQklO/fw7/11tfqU6ozxriCu1VUU5M+TwZTcRipYj
cNDH7kmahgsIE7ThS09z9do47shww53HQ2/104kpG96AytZP1TxFH73W2oxEmJ+HVbnMKy8W0Z0i
gWRdZUzxmVRTReip/CysPntAt1wPt+rbO5JmZb01E6z6wSoAnpVYi8jVsHamt9joRafppW3iR0Ay
8X0qB7kRiWLiyfnpviMYkONmxMHARrB0CZ5zSv2qqaXXHmc1umd3dN+tvNF/9MyKg6Qd2fTZFhsU
pAD0a8ryEXq5hb/PJqeOriIvnacF5PFzwUvJaUFVoxt5Zl/pPw4JrgwEmUyF6/m25kOipCUTp8JU
pjBE2wkxhA/q6WHuKu01sWaCIvKqDWyvu02poCqtCtOZX7ncxWm0fAZ6mhZlR53GN8xnxjilgx9z
6LL4hGA1imm1LPNdjz3/dWHNgBaq2MS3HH85uJL0Hdd+7f3CvUeiobtQZ7mmgY5GYp1M3fhUpKN9
GFC8rDOnopchNSdP2dunTyY658Bv2Nkmt5RkN+aipinrobboUmQH2JNWbpORtBTR+re+Z15yY2iP
c5ZH960xtk9zLJmG5l1xF8Wzzh7PyOhpp3qpmB0hjXFs8gCCMWNFkIrBO9eZkcfcuJVJ1G+Joy1c
8h69p+R+uVOW6tSOHKExCxy9GK7LTE4ppMHaupsXyN4B9oBxVejuItZlXdNtYI9uaRYm60Sf161l
U94z2vbzIMcdFfi9kQXVLSk/aOfI5Oxjg+KqZvwWaZSGbjwNl2q27MCJnPpiV6gItdK2c/IzxeyR
4la7TwMGROzVLrBBtCuy/nTGxa3WuNgiPKEt81ZN5h2edtGUAZkhHXYrMqs2Rl5lr7OnfBnE6FXu
0FUOn3YmjPs0F+ytMsT8G4cb5g0ZHas20/bkWnoZHT+r3+JiWL3TguNQZDFzi22XGo2Aofnx2W01
IpHSqTzM3ah+OiyogrFyl6th6+3Jmky516lO18SF4Zr5TSz2/6SZe6oK/vpHwdz/R7BucUtj/O96
ueun+vz6kf8uzm//opy7/Zu/a/OF8R8yqnzcF+KWi3/LI/hdmy8AdRPshiaedTnUM7RrvyvnhPsf
wSlPdB4pT7c0YORuv2vzhf2fW+QL5j1MSThUiLz/H9PC9X/bWBAb/tfIh1/Con/XzVkgPf8qydcw
N1ZZNLQHpELnNCtCIyoOWaefM+Twy+QywNDeeK+dJ5tYRsW43TfQxZpyB2e2D0az/kJMjujd3P3p
Gv7+Cf9MFfzNzfuH/+b/fKJf85NuXuZqdOf2kNb6wdMaiZGkZsXmF+XRQ1HdV8oLkOmtNXPuTp6d
euwkWz0olv4709SXxkPpPlnLQQzi03KJSBOa567c1mB1XLjFRpT5E8scl8CumQN5STmDKrZPSPjQ
HTH4iAr9QHbdu2Uuh2WpnpYiPfPJX+alley/1Lgr81buCqXZ68WDO0h5LtnMLD/Ibt7fYqzTRV71
qnpCifbUFKTC3zIF4zZGy2ynb+aYJGGjia9R6S+in5xtmeuPs13JgKkcP6lzLsvybwmAv2XS/d0F
5cb7s0UbtIujdc00HPwUCdLQeGGPXyyUsYfIESFHjRrDQfgNMTxIovo01+l7Vbp75pYWEie5Glqk
MKwxt3lU7Qrp/FA2ncXwwfoetPV07VBYr7wMkLlXjsV+lDVTQwNhn58aw1rNhSS/fughd095uDTI
onPLeWJ+z17XHe6bxv0X++Mv3q0/7p2bOvRPbnSG3PqAlHM4zPCBWfodVZkiITLvuMg71ty8k8mb
DWM7cl8jk/t3dsd3tCTpelgoUe2uYWvFRKaWjxQ3W7w0X73XRQi/DRaAMn8zK4P6tDbL+3iW116y
uPzn2974q0fmj4/+iwk4oz+f2Xc2BxXJ3bww27IPiU5QqjetCGjY6lb04LGckgzNGUm8D47+4mQd
SyU4CgrMHAbEkHCzNBANG4uRmzZglnPyzZZxQvUgp/Hxnz/qL87IPz7qzWv2p6scl3VsZ26sDj2j
AJGUq1L662yIyBRle0l79aVsbh9iEHMzfVwUkWdRLPUdFVeoqvoEsnFhGun+i2Pvrxa3Pz7OL0Y9
h6pB2DbiFs/sgz4B1tDzZP3+WvuvJ+QvhvY/fvztC/vTb1vGPvsrXakDArUTw8QTu7ExaJylW9m3
4cXgll0YYw3H2CK29BO8zeMELZ5RPMqC+XKqx5foJhVpWxWQP7c17Zhdc56863n2KIx2V6Xuj3/+
bv5WBm25uvHXD+tmmZrmqlKHqUQgJX/4hQoyqlCbiW+Ojf6f/5RffJp/XJNfjFw25x++n745iGrc
3wZzTlNwfeQW6WBg3eomVZ97tmw+CX3//Gf+RqT7u2PslzdVVMq2nPKyQUy2PFoz6oAMBZNvxVh6
RudnBs59peZJe85IqUzmdJc6NtMJDbI8dR83RsfIb2D2mEv9LW0YALZq+OYjBwwKb1YhyUz/Rkn+
ezW6RXD9X78Gx541J5q9+tCNw3udzAbr69uyz0Io5lkkOidNvnWk/2wYLdq7ZQo9q3hVRsxEVaKo
4/WynvXureg1uAgMCgU1rR/hPUUcEzvHcUq+msR4GG+DAmoOPBZCW7eF/i8hAf/lNIK98ddfYPHa
Zowtszksv5l5EJu2eJcN03nSF+MVIQNT9n5bWFk4SLWaa2fT0/v2tnZhqX435wlCLudeQ+q7GP0D
zulj0bpfHLS7iLSuAMWy/i8H52/w9//7vnB+Nf2XJQvvIvKbQ9pqSAx6wzst3S20izbjTKi/s5b0
nGE8IVBFNFbTSGQPFfagiy2kExQ3bQ/CSgZMEkJ4wZDbxk4clDj1WUi17S43UL+O6Quz9Oe5Mj/A
wrBDzvIt041Pnc6dSiQB5gKCGO3gfPQKbDyObT2ZZf8vv+Qv8XH/88A5/i9vh6i5yXUsAbMMJaxT
JkfHIffM8X8MttiRDnTO1Btf19FewB2p7shIZVPmhFH988Pn3B7sv7vIvxz5pdep3uDORGF7o4su
cxEOBUUParb4WlNS+BbmJ6YeItT08VtmWl+1xpw26V0iLHxTbR16KNL2mczObEr9/vtU0OJMtujp
r2EJWrAIZFirJg2IcChWCHvv6zqzdpMMXTDhZq2ORT4cLa1kxVTG46qMPfsGOPc3QB5PZLIDMNDk
Lo+Mz8XQPEqzoQqbArG40KimaJ2fFy8nUR1pOy8l1gGN/lApY9wMsfqwI3ZEjR1dCWBmiV5p56Hs
nrPcfY3N7J1cFxTmOWItae7qWK6nkZUM9oH3f77Axu0U+7sL/MtLzNXhoDmD0R/0iYK2lc1TO6Dg
qgcmPoi8mOTEBn2jMiuGvp0Z5GNprB0OxRVv4mzjUYqErKU//ZgRVVLfuv9IMqJlu6fGqWPMTyH8
z5/1txjgv/usv7wRcWrIZjD74cDm/ayGO3c4m+hcMOAy6sRhYfX2gc07mUAu4bTUBZ6IGSJgAvAp
GECfbaeCPXm8YDZQl2x6X2R+52retmHOU3vNrobrNGKDa11rpxZzm1uS3zUiN0RR4oCMb/p1Vn0w
Bt0VpiEAu6mHzHEZTbPoZhU5R2LNdil3Tpy9DE6wl32fDHcjHTQObNr/+Tr81+/sl5dthMEvicdB
HWzNt7ZMv/OnrGRz3QmV7IWnXAy32A8qfVrCijkndyaexMXf9sJePhNNyZ1FkjQKpTJft3oDpKfB
qiAMMnZNYs12wMT+Dcz2X8oY59doRQ3IgU5qZ3dIcWEaYQXyZ5846XwXgUWkVvYuyIHGVXV7ABE0
u6GFTiqUfnWyHCFxjiQFWBA7Tq4eC8THsfDYphLufeeDlWOXXnXYpHXsHXWWrp32X+qZm0X+b5+L
X976JGtXN7NWdWDo2xEH1rOT7jJnl7UoCwe/XtZmDERMmSm6Nwt15lCUHtISpHKFbE6Yox/cJkIy
Ou9sgWCxtqmZa9yN66mHSzboEXJlrO+hWaT/i7ozaY6USbf0L6KM2WEbxDwoNEupDaZMKZnBAQcc
fv19oqq7b92srv6sr/WmF7X6rDKVocDx97znPEdtSnqTtz5RtpVt50R9BZzgthCa5RSmjjC5V01F
92liu3vCKcXeYeG4ag3CzmXKf2gtwhTYk+eVVGQZSLI+ejGXvtutMe7Lhirffj/O5Y+gS++ziYoT
MCEXnqJDG7MUNuoNwVg8s2JI5SZxzDpysJAe4rkoeI5ut3qz1rt+9N9UcXP2iYawN77GyC5LHINT
8FcYzH/3bQn+uMBYbeEPDK+SfKri85IME30/Sd57VaxvsmMSJQninWiGb+2S8VEGfdeW7uUmrIdp
0zi9t2kb683qvWOxOA9j7mAxSFumE8e7ans8uzVmkZqKwP/z0/hvphLaHP7rlaWZZO2KXJbHogje
0lF9KM3vwDOnhPRxei9C/822BS1s6VXjb9uVpFSozTXYxtT4y1o7u+8r63POs8f/5k/0xzQKsi5J
tahRMloru1ozbqMoG231FDv1PjV8UiY2JUA2+dhNSovXmpTdtC9b49i5TSp2HDDYehc0o0sSk/Lv
qCL5i+fq3+g+/p8d3vY4C9UrUx6TdJl44Fsohk6f7JzS9zZcovShqJ2VMPyrShibl1BB0aZJYSMq
a8TDrW/rn8bcGtNgoydQxS35Iv7FG+bfzBd+8Md1w8JhFsgB12rtFgd8vrupSQg6BxfBstvnUQ+G
Zet5QVRZ6cN/87f1xxu4wpZo2SUbizizdqqgeLTyUsLRwQn/3Tp2zV0fhuvWE4RN8BPk8Qt1icTw
5xYFBQv24uAIT9VfwJ3/YPH/rxvfnw2a/NK9qbUs+FHj+OLkpR85asRqV+j7ONdMdT06ilfU32xz
TzWnhAPBwWXqp68Inqmj8EzMVvKryVzMCl3+6QfGX1Ai/+C1/+fP9q8vPlMOhh6OQ4o9Aw0n+Yi5
M/+2Zis8drQP7m1swTfYwTbLxlOBGlb2/YfpNecuQw0Ygcbtx4CIH4pBduR2OT2oxM/WjlU+ehC9
Fz//IQQDHYFLzGnqL4Br/+6N/WfPcVwaFMKpYDha7fjiqTDAxKVXWhkBWIfqh1WojynhBcE+hi2U
wpJbsgSXbBi8Ib2rWFP2sG244AAISBa+73wINh6i7DupudX+xTfxdsj+b+5XwR/vPF9Sb0uMZjja
Fo7+kBosq9UFuRcwmO3A9NQkV5/Bd9UthHBcKCYNrztYvvxkFT8eJ+zzEvDCauM30XE5G6Y1/DW1
+/vP9/9a6P//KRlP2cU//Y7+Bc3z/JlnRdarz/9C9Pn7/+kfIr/w/gZ+LkTfB2UMOfkmTP5D5PfF
38jFw9kLiHoTdw85Xv4ngMf6G7l4qD2YJHxeQ7c31/8Q+R3/b76wLPgw8HWhSpr+/43I/8fbnCne
5Se4rRVBEIHW+hNa2oylLeaWCyilT/160C7RlliU7+U8ui/ilmnYxwEX566NIVN4SEkbJzcNCjX7
ptobZhamVBZhHVr1pm1GtT3FRyslzkgeKv1KbKXJEBGulv4UPs/luKxNloTZ9p8+8/t/PAD/vBmw
7b/LWP/5ZPAPAXcPAZQuOyhCpvsvz7HdsuDLtbWzJ1HsLXBZL3yAYjhpgbN9G5sLPWPES+Y1aztF
NYeMT7Nf1xvNnf1XTzYS0IvpPODTJY6oQ/EapkuCpTIgmVDVk9PdrrrB1rWz5IFIqk0VtTM+BAVL
CFQOr6O/T3FDxyajx3sr0P7POJ7ydV5mjDCJjs8gPatbtsgnRd2zUUi7n76r1V4zQG4JVgefurRR
jw28X1xkWxhqne95FDGRkMyPIWk1Q8+6WAWFrsktedgUejd7GlXsYD8Kst+q6csbcK+yut08JV0D
r524oqsaUAIoxGdJwAojEXkCAhh+vSLrJ69Orn0ksEG2v9BG5FPRYG1bD1ab/mqKOnxv86TeQMZR
66Bny0/ihql/lYDWYOaNWRivJUZE9JCxf3fplMu3RbmQIXGNHKkzibnisDVivTBhvHnFQkrUcSYA
tKoEdnZBfusSNAS0RB8jugOL2ieDla5pOuGa2c3GvmiK/H4OoJfG2GC3lWnmv5ntjU09pPFdEOcd
Vs7EHs7eIOyLrfB/wbXXFyuM5XOJE4SmUrPbF3FR3E8QH9bwSeotFZAYiaZJ/1BeRv3vrMfqSxe6
fAeTa51mk+wcxt9xO+dO++pC+t5i6E5eVJwba5ktVMDNZiBWNGfB0WWXh4Wuk+1X6E8e7uNOETVO
GF6NBLvqAvlsXRrYCNB+u6NB7+mdHPpmN5ex5urCIJ/JrP9UQbgmBHIXmt2GfAjJG9Jwe2hW/cEP
zPZBSbKNNWf/usKa5JUy+eLwMY6laIqoXaxkm9amOtUG1copyc5DXpfWKzVn+AgaR+2ajKtaXprV
R+Eq8QCzev5d/R0Z4BZzRrNjWi9Rn9EYXAC6QUKcx/NC184A+cecMdQoUm9LkOBhVCEhPMdTjFtO
XG2rOsH6vcwH+My/lDPG5y6RzZoH42fLc7zyK7Y/jiOZIkeWXpYx33u+EXw7AWymvIswujQbb9Rb
BBdwXMgd1wRroqQDD1VmyO+nABaTr2vvdMu2otN1N2vgUSXWo+zhP2fV8uU37mEguCsbOZzzEEJW
TZHakgBSKmwsvnM7vk22hWpg/+pKchaOmXwb1lMrjbtFBJuqJPNGDdqDLrPXRs3Pnd9x+XOejSR9
otP90U7bfT54qxBHTkDKzR+yi4POH8fommmepNhYeZjAlG1IrT7XdfcJ6fm1EwhbgmefZmFvReMb
e7OXOfRwa40/Mdg9p4X9MaezuviG31yNLowJpCrnvrcxyALKZdmp9Z2kFriY/SOBbIIF1h4GMLLV
d+W4Ofszgyiv5cMEx2i89F3kl/2zGdYbDiisOzj/loEMnSuDs8rKGEtV9+zeTIYh2pYJ5H7qV8ni
7c0Wryx7Pz5UUq0khRz6GZ1fQIap/ZW+ugxOmh7Kpir2dVA/uwW925325F6lefvLIZ66zquk2Gr8
oEUxX0EKvBt5GnwboWPsyUEd82l6nrwM3ICnmifMYdC7yuTN1ugMPSQtCqiYj9PjSGu3m79NYECI
Ng0bBJMlKjg/y8IEnvHhjcwjs8PcWRANstvHvHKIzIec9mS656nsNlRyMfBVL+QknlNciFn6nAMj
5OCrv+KCPx80LJd1O74oMaxcbMVRPkyPosK65lfUfrLNanknBl52JLO8ZgL+WBrzSn7gIiT1VcF4
hixrXEZ/GjdzJh/45QJUDPbp6MgtUex0I9P+US2avJW4+fn7jX0rjjRUv5ri5WC42aXtvI1H+Y6X
BTTthjpdDe1yZ3NSTQT17SXgut4IFs0xJ5ufvSeZ/25LeXFDfldZ57zlihKIsH4Y0upadNaDNYT5
2gzyY+crPMxGeCbamEZVPHIVlDPfQJ2tzDy75o5x5aF+Mnq5ygR/WuL7QFPAkdwCSKx8se3pOqJx
kijGSIAhQCTNpLxO40jcafghp/ouhjsFEvlTOVk0zQRZ4jQUu9nMTiwNDCLuPZxk72IxX/J19R+T
YTiVYGIICEdDbrx6Tn22JshQKUvAtBofitv+3WrKtSkoEU+ZM5PGYYk84cJdwHzjY7QEK+NYbfB3
7ZX3YitS0aUhOjT3Idx4XYsXLQnjPcLbWVceEDs/37nym+crXesEcX5xtDjFaqgjL8kLUlCVdbYQ
vMCPmVDua/2cSsqTbohBtWoI/t0jaGlu0b5xrH33sfSWhOWAa65Uzd+25M4MaqxEfS3Iu3MC01OI
tSZiJccJpIJ9jnGJ3z+cbs1Fg01ufQMQst/pByCGzqdkz4xgBbOD0J4fheEsojbD4QU16yKS2eCL
gzGpRxLYjkWbPAEbTToyPHr5HMXwGDdkv28+AadyXrUoMatiZH4JwPUVQbkdCT6RazoGLp9U6W36
MN9Wvh0Sh9OXwDmr9jUgtM46nF9Tb2T3lXl7pm3SUvOdm6A01darMMQLFH5MlQSbMYP9sKsU6n6M
3uxVLJqFrqurKolyTU7/IfzuftGMSvUMv63zj8nCG2mx9sJSr0Ebg2pI8s+hWzi17GB74+u0N11Y
iGKEyg7HsfMw2+Hk+hpr8dLMxFulB4yil+VPAWcpVPRUZhXtyL3SB/J5BO/zlutWUj4BLTsQyNvX
LSpOIZ/SPH1hR3mKWQnNWNdXKd5p4ZV3dfc0mOx0dE7RY8iFRQOUq5/ndkCaaogSLk64S6f0WHiI
VX7FWilwqHyJvRd+4h8h+uMYk5zqzG0xkdVeRvNdE84usuY4F+o3yctLqNjiu9Uu7MIfGjlJGgD1
ZLCxcs/bsQl+dBo4kSCX3CiVGczGsl817kia1xDHhA2SBUy6rybOKsU3fzaqmBizuW/TmAX6YkXS
TNeL1uuEZEnYVBjfRX3udQzxx4iXSPJFXbnTIdNpu2lzVNCADMLICea3+N7QTxZEy+7eduufnan4
bbl1tktkN6yNvEX2nDWrL/2UdCi73PEhfJg+KwZ5KgyTlY5vvyYePTj5kD3m0APWWTDJvRkTHevh
wI2sMlb2NO5H00ZLzlogglXDvXkxVTQSw9k1Vv6iaf3EdtJth8HaMOxurN4sdwG+tii/JZ6NIIHE
11v2PqssGdncvTfVnL4rS+7Icx+Nsn7AHixw1Dj82Up8hB0qZafTtT8T+03Aw0QG14v16GftFhg2
H3KW/Cxu0Vj6UMsVXY2bsG1N4q3mKwzHh3jBeA8pZt2INrz13vDZt/G3lh6F1PNDk00dMoEwdqWR
b+vZ5gPWnIn5moXhJp3rd2Ch2XFyuIDz3TpZIDVeIY8m+yQJDnFGMHjsuq0pA5cI/43RgWISss9L
6u61MIZ7KexXeuX2SVxjUO44OWwymrcvpV9Upza9xftDgXpJHxAdRIcZWw94IvNi3BAfTiU/bM3d
ltEsxPJPyqMp2ZUhHVWrBidtlDQBDqO4e1hU9pqrdG9yUOP/ijy/jTJ1c+6ItzY2ab6pRmeX2vAU
y8bc97p4EQsbUkfqTQGkhruVevXL+eLaf3dC7LE1v/ngWKsbYGgI91mrXyayEhBTdg1xt9k/JUmf
b8d+dlnCLqdl1KfMMb/bPhgpMUT5gRhmx+qH03PNCRc6dhyiPiQcCeS0497pvf5TDvEtEqc3xI39
aOjmj7pl0Tvlyyc/62cAfx0jGEAySoTwjFfsqw18GPX4M6jKB2dOz13vaSiGlbPGHIAnUntYkOkA
4rMRdnY0KImPg+SgcOdnGHjrvN31FdWWPVK82ybPNVCvnfQyDXamwKHftavJnS9YjSUioIVmz4u9
yAB8VByuFEP2zmOQUHYrfHIe2bId8iF1N37BsWN2Pgc9DttCDaRB8/XiOb8tMySbNp5znW58e342
TH/etELt4MK9dk73WBYt93qO3AE6yNCDhnUNtZ2QJHcDbAEcNzDG1mBigev7fghnNOS5XtFWx8BY
Be+hqPqDhd10V6K6bRscLAekKx8X1pBvOi26MoobSx+gl1BDluKXI7KS7FS/ON9SefZb0KT4X6xJ
LPu6Sfb4gFacIUu6yrW2VpY242veuwXe4Kbt2Fv2JthQ8s6/aB933ungAH7ANaNGJiDWcc9EZZG7
0C1TbI+7OCprKrCjKvCcZ3Z5jHNEJFHBtOV8F0wanBnZLYieF93vyR9u80Q6Obdx3YJOY7QbEF0W
teZtZ1x1N5ZfzRQ3p5Et0t7AT4tPKZ8Ok1qGfbso406wBQKzVRf9Sse6fEQ4cbax0Fwbm7b23zM7
GCOv8I1kVVmAQ32yLds67AVhr6D98jjrz0CnatJMIT4Bv2vHX/YSz8dAFfKdCBw8vnIJscnfaLOY
PcciSgU4HTFZ9d7GtPKUgwjeZqHh7AcTGcXWi5ojEMCFsXIM9mx78C0ZB1rImr2tGv0b07dxrWIq
b2wRH7We2beEdbUbwdrwAg1nvQrGmUs5Aj/3s8HV99wsgPx2TereJcaCR4oRxgP+lXFw+dyTWalR
vW35aq/gzL9OuBM/QXfTH5lV30sdiifK39TG7guaijHg3ynHOZRp8Rpk7KZblZk73ffSiNqgsTdO
kzYXg1DUjk1twLDVjLu8p8dosIxwP3kGBu+h8Y0n0nAijHA3TJHFnDmvkjr0joRj7XQXC6d7yUCp
f2MeHD9yXzuHzqvGLZlXbs8Q2y7LUBkXMx54K8aTOqah1WwT0MoY1vkb9Qj6puRwbxnEZq5uC6EJ
ZGdBuKUX+QHVtD+FQ6K3M0Vdh27CG0RKWIPmjWPAw17z1ibV9On36q2n4VcBpUoYq3Z153h45BGs
f5rgdROmpzAtGJwGsvmuGYfRXHQ3TtJYIpq4Q/7LTQmNuaRjSCY53B9NQbVcDqh7lTt5fO+bwxKh
Qcjj2I/tpb0Bm6n6vPJj6+fcr/1dZ6l2KxIShL3v3bUOY12D53WqbH2n6gEnY2FMYt8nBHIbf7qB
CPrlJ4G8EqCKlb43o6V3vGzKh3ZM4h+57YGVTbjs8z/7sSdhdGmHcWZ0zkX6EnKS7Ls5I2Gs/BY4
IHrhvHLnXjCGCe9OF9ONORbjMvBttDRKgEhb2dS1NxRkfQPvz38wTQRfQyLnLV7M+NxIgMbsw+a3
YraT53gSet2Qfby6ago2aWBmG+mofuOOBeBs+wbLAyzYcsVJimNcV9nVFGQdmD37bdfp/M0NVX1P
brG6CqBZUebm5tWl+eah6KeRKvll+SgsXno+xIOH1ArmnV1Y88kdw+EaNvPywasC/78X1AA+G3fY
TGlBvhlOcXaRI0W4K39p6i+afLlNcn09y7Ct771QulHdO/ZLa3Grw5MhT9Rvzc+m6HnhMPSRKQ5r
ksbjYkiyDa69XbL4FsDuxxODS3YIhfSvoZ/KtV1iTgNrAJtmMe1nWaclCceGGgmTGK2vw3w/zAH0
L9xqTaRMS34aPNcQqAxz01vY+RLBH60aFUflGMcRJTMVgQLSPpXVOBvLM2KiwOoqp+rJbwWMqnjU
XHe4X9gZgk43VO7TItjI2F6KVkrTBkMyvl+sg4t6T5dlWIVjmJ26Bi+M1KZ7tOIh2BiYrhkhA+5i
qJaz9RwbZthykdbW3pqC4d4wRfia6M47x7boUqg3kCupFAyIhxKoJ3HUiEtWeEgoFAXpH7Wu+3Y7
JskPp8oq7v5WZZwXq5jLqK6bFMozz+9TYOP6Jm7krNVU1TDFYkuMx2JIJs19p1bPFZiclywuexco
TFheW4LhYKaz21hImmY16RZlAIzfg2tbAcoC/x0WwBxsfNJmJzF53uO4aPlRogC+2lZ7sDHjLDfk
n8Mvcc97Ep95WVw8TA/Ehq0cszYb0HVYyopXiWGf0buth5A2mC2YxBuvqZ2vy0CIlRSjwVDq9cM2
nBS6rtFMkbI7l2xqCwQfnsnWH2KmxrAJOhiXVX1x4ZSjJHCv8dgzdqvxllTbj75xoMn9NiKYxJBS
GW+LETi0mIOcJ0KZz6PTfRdg3WBRyOxXSnnQroG717AfRzstflKk5Wz8ZaxR1yh50wvfxM2gmV+O
MgD442e+MvF+LHgrA7CcDA5ov3Lblpl+FWFFfgdzUXNBT+l4ZKBfX4h5Ma9moE9uuf3Q+AjKpPns
4Vr8BIjXSZwNZbcHyAcjDPwRLE3qNbJ9WpThc1kZBBi16LN7GF9wZV2BU2fdEd3H3zAPTIXYneKD
G1aceQQ9JQNDlgwb5muHb4WedpMxe/dpbgfPAmmTV5QDRZ2uRntLYgt9Jy1CYDdI5fm+G5PwlVo7
sVGlY20XtHgfP1qrOYFgnB4XuPJcmMHuUxs2QGPZjIhBpwns3l4PpSZ+VRPfhgD7Ed/ilq4xDruy
suqju+SeDeCHupjbG6f6SqyhP+jaiq+TzN1Xg8vPlQA5ibSMPz+qQGQf+gZs7sqS0nnpW7TpLWHW
7FmWNJ1MaQaQq1pyPypv38Eyh5wCxWCHc9491K3L+wNUVwf1rBw3bKRIV9XpPF+7RRqXrPb1r8RJ
bTSxpXnKtGyCdakT+44Crek+mSvK6yZBV3ZSFazvyxKauQ4NmIqOXaSAhELjYJrl8GLPyjjMmiNu
FSDVvkMY+ErGW4x7aEKU6TnfyGntnw3Djqx8XAdjfY9rVe6NxKS8u1kYVSwJ+XzYJ9plp2E1RoG8
H5My8aU4udosaxScrDu3nWWf4qGHamZY2Er4TjQRfEMw59g7VxyJX/R/IXc3lnNxPN0997KVL01i
IkuxNCWwoZD6ImFkxoZ1brAJhoqYgsJyfp1ELBDw0tHe1lOz7Dob72/ocnerO49nFUjBekR4fmFg
jE+jPzYnhtdua9dKPk2hYR112dqEFijieUCaa46OdG4wCGid8BwZlshnMiumRPOtvuJbAeJ9k8pW
PCVNnDBPGNnwLGE0vwE76ndGUTcvXQipY+egJn/GrH2NSzN5orp4aSWWaKrz97Kba1C9bbdOS5Zc
K1An4e2iEoAq6frC23TZYOMp7xP9Ogytf2VqserLbHu2s8ZCshSbRRKCrSBLAULNuuYasL4XKwez
GjdFo+l+9CC4frVtUKIO1Gl6ymSvXu3cCB6GMkFu7mX9a8ll/buye7nlSjO8TBWhyJIM3Y+xH7Jx
JXCGPvWp3+y1U4lDm1iIu+RMjEttJ+W1L4fhLnYb49DD9YrKjMh547XOuR1AmnYmYfaiNOUV4Yov
lArtzyzI7XpHRofLog0OY1MkOCFQ2np4Yxlp7wQuGND5xt0wclbbxABMmHEYnQruTi98Lb7wLHPB
QLDaEWZVj4YK1fPSj+g52jXkQ8UJQ/6eimyerSqtH4KQTYaJGIqTlTv42HTjhr1C/cViot1N9VwB
siutGYOMwSPTt0MIer6bqjNZUEUKcXjoBgQ1rBvls0qluXHr0D6yeOxnUMNOuRE9v/K0GIifiqTb
udhXKRmYi37tqST56U2BXW7sjBIxa2w3g48QBT6s+8Xv1WHKk+pbTHDKAEeY936olztFpcvWSukh
E7M/XOrJZB5zRY/Z3Sw97nxtw6Vs6u5jiM/3ubk8h1n43OWxfqyErDaeQWPEih8ViiHurXabNN7y
UpJho+xYTBOFiUQruKNPbtCt7DEwDsvCztXoYdxZTQDlIujQIzrRAc+l3qTKgv6Ds2XCNzgvFzNn
X5kyKp2z2l1eEoLNKyV8+VGknc1rzfSjibXizxLO+XMd918UNSL8Nmm8lag0Z9tlLbcyW6ccI34T
SwQnaDxZLvHHMdfO5zwkdLoE+gg/a+CN3gxkLMa+PSBy63u/DgDslj2iYoQ0WJTM7Hl1jhnaFl+X
97lncvC4lTyRGJUT+4ZacRcw5C+j9scXDh/0E6beHdMatzR7Oc0W2EQ6dSFm1s4XGJiSdmo8ZSxc
CqerInbm2d7hFbSFeJEXKzo0gBKSDPn2Bdqk3bD8o2t73jIxT5dugR2WzzH+uQp8je7sUylyoDW9
/+a4ndhDcHW2M1l87IKt5AaduXTNO+DVIuGZ1R1MBCQgzMpl1vq/Et/8LII0fQ0bpDQqH9mGmGrn
VSiDjG7YYYtQXHjg3hpoCjVZg9mNGkOzzvL5ZSOnz0hMC1e5QDrmOmuD1yREKU2KBfysygEQDwfH
pN2tmOrLVFprVgrG49h3zgnMOE46ZUyrlJLTlTlYV9nL+a3OWdHo4JafCvhnC/awt0pIPuqh24lu
8p+0nRyk4yB/hs7CcItZNs3XtqhekhhKdrkEh9ydzQN3i+Ps6A/gZrefvQQEmOTBlTaLuymvN8jA
Z6cxP0BAnYLWXGmwQtoKH0nBPoAiuiz5UvFROABpwhg+aydeLWchDFaPcZQEwIeMzj/k3Gf9lTlp
8y2sUEwHw0VBUo+T38rV6BnmtjP0M0MLSgGVzv7Ezby8wZgXFOzjks+klm2/G6cVFAv3Z6YnimqB
wIvI0Fmz612vKldNTsnNFnltPmrD6dZw1+TbxNG3WwB5RksWOG9hhg8Jc14csda7qVdyelQ80hUg
DI/FKiw/9PG+cGiImfPnfg7CG+wuzs/an3Bba5J4JO7ZLAdB9cHenNm87PGsO4T1UD1Y6mv3zmRG
3alylvuQ+W+gSsn+nUvNP8IELr1qFq6OkwPWBZ9/+VDwqiNpQLx51YXUvVh+vNyNnIU7LaojL6zx
LR8oHOzZ7q+BCbMdYMI/2DqNX83W54I7hSwjlesyfBRAf240fh6xMAAdaRHv2VbgEuRDQgxy2lP+
AMOv7Qo+pIZ93VRZu5xmlY12QvLx/m3lG1nJpFCsTdW93HpFIsAGBSjSfj4zdbobSRgqAoRHON9I
p+E9ZCX5VTQpktvcJurDJHX5WMaOZg0FnsFZqvmEulybaw+w64HS9YzUqKbuGzKChcXe68+8qqeX
0ui7M0Cl4dM3hh7ZkMtFCOVU9V9Ao/RR5376RjVYf9KzgI0Rzpl3CNlf72rTpU+gx+2RRGMGglqW
Jqb5uhkaQhVTwPt2ycpyiEwuGwg182Q9IeeNL0MNv4YBvfKdTe+G9XnWwDs2kBjs+NjC2GsjA0N2
tcUaAC87Z7/7VAZjfgxgT+OcnAp8BIUB9qcYWFRp65F1ZIssUS87rqLxCfy3Af/LTapjbGayjMYQ
y2UZM7Zl1Wxnm6Jwg1cK4Jma2HM2PDEgP17LxYeo1HAQA6moHyxtWd5qUjaTwRJaF+6JLoUHs0Gh
TEIPEPONyb0sNecu3FYQ8DYIws3GnW4ljmVod2tYVuJoEqzHlY7m5aVJTswgjk+Zh5mIXD6rLabk
bFYuL1jT3PlxIX7bXZHdgwwEwMi84VydgQcwIr488H30y5OoLbzjiWqvueQEZI83wqcvDRoXMjvi
jc2/j10ljgL+ednkjg9jXLOcTpPWoHl6mp9rb2igQN3ymRg1VoS21XbxvfjOtGK5j9OH1G4+nDp7
81ofdSNIA/Jv5vhUWUuzN7myvrtLY9+XNpht7l7jR5+CGlVFbpxl3ZNLLczGx2wdlveLSrOnuR/k
wxgsP+0MIRBM3CwRsQrPdCHOzKUDUoLOwVUFroUrEjlmmPGFf9+6ZBBEdoN4JI4If02ZVx7yuRnZ
qbsWiwsOMaM1jd/44fvIpBDhtfL1vOU8cA4JfCySUBVB7xK/NitXy7+EfZNiayBXK4eKkUV21k9p
xCQdRg+EL3sI2krG+m6u2uDA+jHZJqL+mcbyqYzNBgo3cyKKLX9HW0AWHqyGD2CAACXBPAF1I/TQ
WeHvHgbEc26nGIqD7NuRbX8Cu15uGOXnS1Bl+RUlOnhmHW8+psEwPMxsii4wdpFU6QVjX8K2bZWa
RfjkGKJ1V4PIw89yuQEn2wwCXqgq/0HbNeIVILUuwuTPQCmCGTv2VAQbbw68b77/uEikcl/7pE72
A4gPNCsj3DKHQkvMlv3gVZa7ChpfbEesmlsHy7uke8GKV23KislTXRqvAjqD7+pQAb9IB/8BHBN7
UQa6ZSeqDM4fUNsJsp1H6skabFTE0kq8A2qYdU+EobmHjjncTXPZXHI4LxMPI8YBE8DpIQNEE1k0
TEdZ2fa/KzNL3wbDmyFMFDeYcziRfmrKiriTtt6Q9dDg2sY9J4ySq3qR7aaZsByVSSUjFqjinDml
uuaTMW5lR1dVoEjQxi1NCF1GxHKxi/o8Lk18KMOSLafdccyGQj1CCanvHAzz61apLDKr2qIKquf9
6Zj0rsHOHQl+YwQmo/XgpO68zmCpPTaymC+GrMn4yKB9FZC68TsA5lH30Iv1asABYcI7BdpZAtAY
hEu8wqcHxPZCPjLuJ/GpXlw6oWdTkx5zRHYqiXWf/FHN68HJIF6Gt1EZ2Bq0W1cfu7YHme512G4S
gK7Yp041gs/VEjLbMdEWL8viqOvsQdMF1YIRmOlulzRL+x73afDmZ4b/5Vbd7ULRuBBMcgKbRNeI
oFnlSyebl6kH2sMgcQ3mvj0CJhF3g7mg6iSte7FdpbdDNrSnuW+MHWt+GxVppB0v7Pm3Wo62gKhg
HTggUMevIjf1rihMmga5hhm8nlt5HRaOx85ykGi9qR6ufSvCzzRJxd5yWhrdCLPH+PWL/MmBochN
zBE+GHxYBaGyqoEveTedCa6Qpms4O7pVFmbOl4mvb80CgRBPRX9s5yYCgwVqjbRvW3mjmL3/4O48
liRHzqz7RKA53OEQ2wiEykgtKsUGlhJaazz9HHCG87OLQ7bx381sqq3bqi0zEIDjE/eeewHhKr/u
2pFdzqjBVtos0R5NEykCVrzdYDTBR5pP69kq4umLbNjitqeBd30zE0BkdJXUuwL+DaLL7y6nDImW
+XEgSGdqEPjzc9SZRDXgXRHMgA38mfqtRRpzCMh3ZJZqyeg+BUvr0Tbv4MBWV1PBDJF0v1J/adxc
FuMNKFgNWTnXA5qyne3C9Vd1c6ozELKbkPqH/btloaPE4okWwHBB7PHAQGv+18rU3/wKqy6Vwb1Q
iK+VIIRa/mbT7HIxxRxM8bHH8L4djaYoT3EiOWo6Fm17dC/NDpz/tCtp2y5dlyiiTd8g9vsT18Dq
Vfh/+lh4IY6mYLbBX2ssJPzLH70wUNfDqRSjfdDRpHAMR90uVm3y/yEA/6fqboz1n/8dxPq/LaRV
rull/5z48gg4Mf8u4n9Qgq//238qwW2U2+SwMswWpuCEMhH3/6cSXMu/oPZ2TLLAbIJ/1OrE+5sS
XP6FEFbbdiD5/C1D7W9KcJTlfw3u5Rsl88rR/44QfL0N//720MpxlbUqqC3+Ya6/9d8jDUCFqSLT
CCpk1bT70WJNEpkePspx1Iexjvo/iY7+/XZcf56rBZ/MNi1X2b/9PGm3XuHlGsllWqNeNEhQ8F2D
8IF/7/njsq0/yDXdNXvYU474zTckE9aPBvj6XSZoZY/sTdrsUFtg9LswdsyrBOjcGkGCrXFjpsRC
XGRQ+taOi9HUn/wy68/6w0W2CN3kezeVxa7atH6z0DGmcxlb2eAxodQd3doMH+3ELc75vICB/rvb
73+QxK8X8LefReYWt5TtOGT8Or9d4KmBxMiqyGOIP4F4KWpxi84Zdfjg5c8m5ci5gM56a8ih/fzX
P9n8ozGTS26ZLnes4BMqTUL6b5c8EVGqTd7Ou8oxx8vMsaK7zrSbK5aQaE3NAcfihtH0RFT60AKu
skqUBwEN66TXcPTKDs5JVeZPf/Jryf/hinBuOutBaApp/ubmMqsiGQxLow4s62rvprwoCzWj7Zxl
jrRnEttJTR6G6hB6ZdVPh24xijM1p40qj7r/T76gf3jiuEquIAVRwHLiXvjtQC5yHbJe5gsqlxmF
IUx1m3FL0izedszHEdZOyKvqX1+Df3jq1p/JI4FxhOeCAfgfn/Iuz2dbLgY/c6q7S8BkYH6Q3vr/
+qf8w63H65Sqk6OOV5bDPfjHn5J7bPVA2+mdE1WNusa010V3lUjBxjWRkX9ORp56p0GSZnUs07yt
/+RV54g/WuYdxaHieYRKK0w1yoGT9cffIDFC2ovAbPcsKG3lUQSbbG8R3eNFaNK2fx+kK95Ycum3
2hziJysVLAS9Ge0XKRRV+V6gF/vOwoDpNzZeXewqEeMvjLDyeH4Qt4gvAluxRchjI5I3BdDEmxHa
Z7SDkDQ/UkeL+ml2O/tOjjM75Rx/wg+T36m7IUCkX42TVFZPSTNBL4e4XIt65xb9rJ/EMK8sJafL
moWk6rQlFqJB6uY79QCs2WIbUlGvKe8yrpwcrHuf9saG7Jl1coL2/DZJ45hLPIfWjlBFdkqFFIpN
n2yjYNUR105+ZK1k2ze1lVW/FPv5S4ccRKClxCPV3kde2kyeN6IslJdum8pwilsMPl7jlyIdkau2
5MJhDZADpNSKvdMPmEtrfhiaQXfHBYp+exvV5vKTz5UsfYN4m89ahJOxV5G2WFO7mUsDMDLi2gzE
b5lQgjlSkA538m204HxB2oiWt1h27Hc0MMZpz0ESQEYdq+41tTyv49TIo54LJ5LXcSE0xS/JlVot
uw6k35lFA0oYF+TD2Y5Ram3GitKflo/DkPwlFXtnESugGDL0MHVnBgHGe4D86IcXSOmItCJVkyUS
DJZxrLQ09nku+xmR+EjtnreAoSsG5FRqgaN7pCbwUzNuSwcYOrNxmtgO1atSNb14gOYkOEH+ZyUd
lPbw05ReJO4BGUQ2bYEuJwdNTLZ202mjXqUK8ArohTn/baRFKXYqAxZ7z3Cd3Gw2VZH4WJCRknjM
9qZ4mKs4MM/awZpzVRIJGTsHvh7iHRLujPG55+pNh1B32XAQYqS5hvrH2WCgfKy94ryMoWrBYToc
Qu1uVpaudlnbDeT8lHk3bolB467rLEhZYMQxCEN8Hdmb9qkVfDpAUlNo8ria/WUwIkDgvO0RRBte
ov2pHdyMLkOyFWLphCIdeFaS7MoWv9hhQfsFg6LNzODcsh/ytgnBVe22sZL40XQw3+TEJYx+DyYP
wZ9WobMtSVfZZ7mLlDuoJ9f0XfYB8GZLWyD89qYUaQut0XWJT6cAmx/1J45Sg8+CUr7w55rUUHxF
S/ZO6WvPB69Om2S/TFkmbhozIpdYmok8E17g8oSKjiAj/nhPA2WS8OaEpnzhdrW7S3I8C/PcFcZC
zlyPuANILI3FgQOjHd5iRUAPeitnDD+mIhzbrU6mQB8Xs7SLw8DU7dVzENij524n48DOJkp2bBxQ
EsxW1SLCD8tJ7AgOo+uDrDFO6zk2Xo5pMgSHMFQKF10+zsFmcsJJHps0s7E+Z7howPJFKBl7AG84
dNgHbwgsITmmjZIBa0SvDXOXkQ44b4s0lYwdslJt7cGNHRwXSAY3AuRcucli4b4sIYH0GdNYsjKq
WDCZIEoeZa+9BKVfz7X5lQWWPI3x6uFfQ/MuywVqSpSkCj7H4tbLQeM5/jHKAROG3RBqel2HbN1Q
lzfheA17d9b7MVHDJfFIdvOiQ6cWx6VmO8d0MdQYTha8ZqmLPCB3ky1f2pDR8tfpQ8HO+73Nbfcm
LmIELMg0B2eTlqXswYR4Sec3pRX/cs0F2Uwg3fUgQ65QPjAVSBouRxBk53lxofp0xOLOl04CjvTC
G0fYfsQF60u5qMrahJ2BvrAYTfBFFfPPao0rqLJ9Oy18Ny4o3Z50MO1OEPMdQms89IjkRBVZ9lxg
rZx9QgWGx7kKGeRnszK+OZY9Ws8AFPG+iqT68higsrPUghg/sgrNhYReNbxQfANzdQpLFTuOYbM7
x4UqgmMzLY1xXCwER6fFyaPyooqcBqmhlBw3BKREVsqiHNg+QVtFg0q6lwaLVBtuKp1zqSKihozu
OxRmUd0z4hhZQ4Spc9fYkDOwBaq4v7Tb2r6q3BFVcmbRthICGoUPbpWxVSZaTQDxkkXyY+gq67bB
atVCwUS0UAyNxb0SseUsxl7abO4h1QwZgqipgRq1RyU7nFlZkiMCN1m3uH1m9ZkzFdGbPutd4kI5
/bBPZQEEdQRFaPPGCq/G7LUy3iB74yOS2oc+dRGoabuilJcl9Qa5dm0ZCx+RWjvfOA6jovMcoJ14
7oysIQrMyo2MxIo0Sok48ozGZ+swLARKlSDE5E1mTCB4rYpzkkFobOJtsjo1Yu6PAJwPeDIRTUi/
y1nAEY41jfg0tx5KRdfXddebL7wpEL1boDntc9k0FU5PRh0M/ZuRnIgXpSW5FVY6YMGLq0kSYJya
+Sm3rSbZoerv5s/ZaZ3ixiSbjb0wzpqalW1djsjX+0LkFxOhF/1NhXUP5Be37XNT8d4jV0gV+Sl2
4owQ9CkZH5pmCeenLtLFdIVJJDBuCxm3t/jx2ehBD1CkSOeGvmJGk81YFGJUdVDM4/DBM4zwJyfl
rr5sSkKlfbCWXbhfBtAoKKrQ2HwGcqzRW2dT1L40FcuZ7YRWYry1ayJEcA3n0WtvxsFzjMgwgVqB
/tMPjKJHh8GyOvVVxCP/jJhM67cqZcWxd9dIP2or+74jpgelWU/e7F6kJttULy3cGzYCrsR/VK1h
qEAVkLfUnUxuzGbOXtA5MSXUZsuZEgRBXG11HTKtRMtMGomwXRIIcN2gSC8HllnYPirv04qT4WlK
h8LetYbn3vLkyw9HJNG5XlaTVDbZ85eshuXOq5KUMJ5ANQ9JHSULPeFSXyeB7YBMn5Ip+7Zgc953
no0TqOvB/F6OPQEUG4EojM042o2PWUbUfH3qZFQhfHLzdSw6mxSnOO+ah1ZH4iqxXXJTOvD+5dls
JGrauOlyMgzI5fX8TKXsgrF35HexGFZ2oHbozaPQeRbCmAwkSy7WU0eB8IEm52mUUa5o6pOGGLlq
pRzI30nuCZJUUIUYhDk1kd5qL4gIdQ4FqcKGkxrI8DjqRuKvOWYQEQ8d63E3iOHCJxby8ZBJxICP
INceZ72KfmVpwbebTfH4aPSqmbCykO2EZNeEsDXn5dfImuIl6W2yyTSvPJYjXWTaPC8hv1AoEoGm
xmney3JGfFF10nxZSnYXWydaog9ataq7Cheqs2FT5aPT3Hka6dphKAJ08XaNZfmZ+6F1v1Kr0dWr
ENDnTtSOHlqMhlBDCtUEZVPi562V6BNqNQ/7GGZ7PR/jTEflO6VRec0umu0z3oaI6D8rU97DEKV2
dFZ96pLAoWcP4KaZFwHET0JPVvRWJnVjIL9KY493ZBGKby0rDFZh7pBUkXSZkBvtLOll1A/jmwF0
ricQBH2MgRYuv/YoVz+MWDb9vs4V0d7RPBF/1rCDe8KqPinfA0fmbtVs4erQ1K/lzmaEEe0ImrdR
rM1df5OgxkCOGuQ9p6rNJpq/nlfOpjJWMRVtV/DNFgfTVjq13iW7KQfbXD0JUp+1g11awLI7zmQF
pIfYgv606fNcvQysNh1/aSz1hrHMeOVlY60WuyAbtzKiDdmmVTy8OVaCKF9oD8OD28Ye0qa5JZcr
ByjKFhoSG0nVmdN0e4fs8cgvgFn2axLu9MXijFzTsEwSvfdWrkBBTmCCCxp/AMztmYhMHWS8lbHd
meYOm3gX+hUcrE/BfUIWHv6A6hDXXas20gM5A7pxccAQ8jZj9Ft6l1bgYJ5FvaVGqBgLEvekignJ
a6vWuXNi0pmPM7yPeDM6Zves5tBx9uXIThhySuyAVMm5myBADssu7EvzuysBzuCEFGz1yylBgCu7
ZpnZN3aLuOjWVC2mfcoihd3GYNpFzg8ZpHwCE6MlsdVoHW7Zzgu5c8kLJ23HqmzybOD97xe2mNFp
JqzxB6cTR02rYuheUJS8+MCSQj6zU0Hu6XYG/CQiImdvu7AoulxK0033CQHx5oX2FBlONhEx9lXc
RZlzyjsXgQbkt1auU+VW2aiAVTrsoMcxrJ86VJ5brMMzB56oOxR0EpTAEgv0FoN2jIg5iIVMyDEN
gOT1iNE+Xk1RKyUxemYUEiH3nTRNbIbIji+2iQfLD8o2fFcJYmBcXTJ1DmjQByB5qVDbYhyWj2JK
SDXmVk29zTwnGFDrFmurL5YlUoe5E0wAVVP0kGLw8mZfubbD4lNk7kSmh26EPka1FRnHFWEfsEWh
ut4XBJRZN5xPxBVp/gOo2S4F8ffXeca/RTX5PzrU1kya//lQ+1f83RXv+d/jy+X6f/wXvlx4jK0x
S3g40OTfz7OZrv2F2R9IE9eGam6uzJP/mmdL9RflSaYkrklJq9Cj/jfZxP2LZjvhMqRVDpNwz/b+
nYG2BMX0x4Gfa2sb4BOzNVi/UgJL/+MUyOnzCKSEWx2rLAqnCid3KpensiKJ7IrKU483/aQx2o0V
Deh1Xs8FmyOJlYZeZ2KM0Zgbuwsd8wBPLvLOke6bL5x6S343LFEaXQRN1c1vDieSce25I7C+KGgS
TeUiw4796Mig39zMQVZ+kNLm9bt6hghKG9oJ8he0qEw2nM2EgD0BOXHhukV16wZDTjXdGuMh7lug
IjzS00fNs/6g7ZlsqyUejPGnjwVZ8XR2ucECmFR1ZDVM2+kcbSvYKOAd6YtZVs7wVKlYxHQqsPpI
0KCdc1mwZR4Ah4yzC5GAOedwAvq6rE6NZ1F3ayyuv1j12vpYqnjBQZsPMMBtJDzpKULOmR+6YYwe
ajLYg9PAmzxGDCdB22KRoC6ess5lghugDEJi0zIDOgTABaaP3gwdaoi8XngFTx5ihIVAMm9Hg28Z
+6l0pltrkKOLali5w8HpGlHuBM+7hgqHIBgHZErA2DiTeHE/SLsyd7xO+td+NAVZ5qZdg2CKPNoT
kXa4BAP+M4F0pRoqH9oK67c+6ur+ZCZWEx3JsCPwDH0hGpsC5TmXemDUs6nGJooQ7ecOozMjZBdP
aNOSbrNyNpZwmzSDUcJZzXoLRrwzgiVACeJtKo7uiUY1QI5Flq45b93cW9AEkIaT4tTCkvFskFDz
nWZ4BC7WcQO1RB6uTIBegg3DP262FdtpaX6V7RqVaJopgF8Jswb91FBauEAyhgGnhb8T7DTBOES3
ti4ixaEILUl6RViP8M+S6B1d7Eys8yiX9ynKLfwzFe7lX+VEShZN4hT9AlLmuDR2zBn3AtFWfo5I
YrqsByvVr20yzh9m5wXpKVfh+mqO8iR6szralm3AGAiZodmirHCXgJCzZrLLB1j2fXbVedVUfNVW
aLbfSVHm5amiVl32yJIQCmDlwjDi1sjekZLqmmJrhaxjeRAJb3V8i4S6KfdTZxhtzrI2J0dvm5G3
yLXRCGv8hSQocM/MibL2JDxveQ8U7ox9JevIPEzCRVmqiqmL9giBSGMeYrcwL5clXFMNm0ZAYSRF
ZHhKImYo6d5mbDYbvh7iobyjT5XpU4SVgYjf2KK45d1FqjDKd8yeG4uWesEmvOSFB8ATmybroaiM
7LWvLJr5EpuqNOKNPcDl22RDZCCZbLO8fCTypmQ02XYz04tstcjkG97OU35RNL13kdaMyx8DS4cx
MuF44TxIp7DtT6xDpEmMhxFVKFXncPDHuMG4CL/CfUiTvpeYykiwIeagKlkiszyXDz1l43uxZE3r
48+koFed6DWAk04Uv+bIVlfSwROIjM2oxtMQL8j8nICxd7a0fXDoQTvZTIio5Ehu4fKpHRlFuvmK
NRmMeD7IKWPyTfIS470KvqXV9B0Z9wj7gsupycNlF2NVyy/qzKWQ4OBlBJUonTvbbJUe8nFwo+6D
Upbk92RDkqx1xkxSmJhIUw1F1niHZCkN+xF9M/6WpR+6fJ90k8qIExbqcRkC6MzKwr58IRViMT90
q5n5lxgxaA510kQvjTvX6zdBfuDRkVEJlTP21HddUXxs5qXszoEQFb1hjoXZj+Ogaw8eduNq7zAu
JIbWyNF0UPtiPM7Ntlv2QzZ70dnOTGVCPurzcmcgEn+P7JqvyEL5mO0YBnLRShJ83xRVL4dQsRTv
XoN3dVMzp0vu4GwVwy6dEwbfJg7ep6yqibiuWBiYToCDiDVQy1IFBxQRaL2bWBCopfeUQ5bGfQJR
v49nxcyUsVw33EMEPYXZGF6kRnxhj8RjU5i2QIjKnatUsm/qAv5J/csUvXHpGsGJUcHMnWl/meEc
3khdGJhks+DKJW2UCCUnxeuPR8LSRF9FKYWy1g1Df2zGCRp7EizsYtmhpUVPhLQk/UkgQ/kqtN/m
YnmB43N0tIPfPh767CHpEXqgUZovDKvMdsz3No627+KieM2z+j3LkgyPOhgJXxuIphPL/gmFczUz
GQ8zu7+0+s5jtDMzOsbsjQ4XKOrqwEUy+5KuyALVkxzByDk8FI5+cGoAAwWzb4SUhyl1g03qtc+1
PVyHTr/rqYF9h/YI8z+4EA9OMjymVVMW+rzO0wtWloh+purIzDOA9qXIZkpQiSJQ2djheCtjoAtC
9JcKiMEGN27x05cFf8FqDmbi2Dsi9cRbWRrxd15b48bgttguRbCB8/5JK3pm6Chvh75GFtoyNN4Q
2AU8iTg1I4c9sAhSQzpKf3jXAfEOLWaJgLdGjRgPee/ZZHmAG4ClTJipYotOuzyho8zPoSuMyg+K
Cc+72Y5EtczWuWVzk6GNbWFp15rOsODLFgxGh9rySUW/YIzFeACzFxSi/EJBN2CYM/kcUAdAU8YV
SegJTNrUbwd+WpjKc8mI8wR5frmvE9xcQ4PH0JzL3ZTQf+J6JRextdDYLtOvKsd8jhZm2aDvDDdF
GBDnHhAWlVB3AcsaCIfWTfoTYBDduRz4OBQJ3Bid8jIMBv0UeG1wIlLvcx7SdZTCRPsb07dKtwh5
qpcJZtuXXbAp3kLII2V7kQ+euXSHQcD1sOKheOYCxx8tIzifpdheMIy/1+No4SkbSeh1YIYbdY5E
0uCFbLD6ZbFTnyYWQFPYpRcFsQwsCjSWgTA9obhCDZUTGxNgD3L4HVI+LM2Q+i5Swr8E6YmbvK+z
MzJbJKNlk2D+xM5fumB09JpYaZt6i/Yw3oPpQPy/tN+pyNk5mbUNlY6abaRJvkqK4Dpz2ZDW7ogk
HgfkJpzjK8FGKO4ZcrEAwIqFu/Fk1ZxoEKTldFezged2jBmZssw/zUO1NsQMh4mfQY4InjfYtsHy
3gHCe8tm89mYwBMsruRF5EwVhIfUPnXC++UOFvvm5ENQ7vsicAq/bqabNhLlRd94pyliSdcTjemP
qXUb6+iGzRO58zWrLNo/74lBVHwcQ9HuJsHYulchobOt/TNkNhM7FdV3U2iHpyZjUlxPfOdZ2++U
NV/yKO9USs/rNq8EKKPymxsLF1xByh21AbwEcEKTMf1ULtBg6V3wdg6xPJS931o2PZ++WCDhDOR8
HcOS4Tle2UNAxHFoDdc6tps3pqTWVzQb76OYl8PkxVdupo4e5AXfExZawplZJGIUtsOE+9o26x45
WebGysJ5bzgYJuRg1mvGFkhrprWcF8FpmXtSFAk+31Igg6pBmrcTEidWo9RVwb5om7q9h0vAgpsh
3rvaeDTK0Dipvn6n5nNfpLVy65PlNs0adalDfYdGkkKM6tTxCvtInCSleeK0B7QdGnyLN4M8q9z2
ysoXfdn3MD+CFoGdzNmtCBtDM9pT6k9i5ngHVa3vOBDz244uuzDKx7CE57stRBv6ni1uqgXzOmFp
KZnSBck8dXDEbkiSTADJyVjm51y5VyNT6G2eDs0jqkmEgQHprSlrhHNLgiXABj7ma9DpY9y1r2OG
MDc3Kq59PF0QTAM0DGPxbiFZ4zvHI5SSbhqNRwMtdbx1iaR9btPgiffpfdwQs9wRLseUJbInSjzi
QTucaJzWaeN7FZTsrUJ67/OSPJVt/sL55F7MVQ6ba5l+Si2OZt8rKHF2+zCHhnrMzNQ82fHAp3dj
SRR5j/Ywmdr6qaxrDPaIblbqoQf2KPLemYF7NwCx4jvDshEANogyxG4YDON2sgTQf4PQVc8Tt64J
uFtjO76bw/LFSnJ3w0fb2V0S7qVLvSdbIzjOgSy2TeOeKfE+0G2pbdYaszwSnHrbj8tNbQSPKUAF
r8kewtgLntEOjOPBG5vpk+PrOhdGvbcTxjNzYLHSazh3rqhiMuAB8aHEnfsrjUPqG0rnR0QYwQ9n
wXgzjpn4nqvhYQjIvZ+lc9DgVXgMe3wB+yGFWp6YX8Wgjrbq3pzcUa+u4FRNLXx/UvfgvCLBHVVg
cr2BamVScbjzLo0neL7Mjd7qBfm/h1rK52pGp3Byw88O4fg2KUhZ75fxMwgtmDSBnce8nXXz1psU
18LqHlBQNGs2A1TBorif7eouMaIjnRRS3ZHZuWaZRQ+XsaxkRei0j/B9L1U43CRR99eJWfsUm1re
pKZj+GWoHrDpcSCtJvWa1zQfThxSL36EwkrVUZnuRRaJBJAvoeXbMnVs+5CygDoIcuSJeX6l+HUp
tWV9sGvWe2G9PupT99GlMYCR0NgNnXOlJfWw6wCbaIbVx9wWTN+aOHqY7RTaiRMH0+c0a2cXgS+g
yw+gGeAezT7S1qxemLvSlcGP3ub5+BH2iT6vhAW1DWuYRjgX2Afaq/CIUTXXi4X9Td8BG6DVBulm
d+VVZwW4GtvudaIUOsSOehmXYg9qafDRcIgVxxUR4M1CXJpvXp5WPmZN51DDR6HB31D7vga4+nPu
UuzHdww3b+MCqVvgJS86G64Iad1qPK5Jkz/a3dSfm3H2NuVEc+vgFamLoSYqkIM/m9PigPRjuojN
iegMOumHkbQHvEgCA6AB0SHc29i49bkc6dfSEY5c5S1nIQ0M9unkbaEO3YRanDLbPGkE7p1fQLRk
N1LvAtv9GIo2f0COwK+dWuw5uvZssqNbnPS5Ac1We9GvSIqflv4WJEtBemwoLjDL5BxPLIryxCy2
U1vg8TW9A5aFbpuMOWe1EzvQ1EqeZ2tDlzVfobE9TUK1rzloLN8Yq5XTRCwbZ3tssfOb6/GeINIM
4NtCzV20UXwwIgTvbo02ve7IpwiQS+z5+i68BhN2WrOui+Vsb2vFRNNm6XfZ6jF/sfLugH6CIxVo
x2wbx9xeMAS06UFyEfezV9D9r50g+qOI/JZYTIQ9TtE15iZqvsI8gtraggB7beOluVBZInCk4kWv
cev6lYdJ2jcnm4FymuSfKg0v+ij6jAXV24CReOtMDdnENrLRc1DB4GHSDODPDLaIECgkkH/50DNG
UKizvkm7uvr0jLTZh108vpdG3p6xwA9bi+86IOWsJKeZIRs4TXuIsCHZuke0yJuYN/31HLU4Si03
I/Sp8dIDQ67klE/teCqsqIW0SySBxcR3U2Ip3cKsSs91L8tPCaY6sWdae42zkCH9OQnDzg8YXl3n
IV0T/vSW00XNH8G8xsRx77/ElKqkvzjjBd654bJeM7qTJnsD6puzGiyuQ3Ne9jizxSdB2MWRM+gX
Mdjtt7TmYMfyod96BpzJhtT0l0zNhzIj0RC0UPsL5BVt/jyKTdLEMDQ8g8sTiQPZ19UByI9zJ2MK
JxuhjM/8Pb9kgpiDmeSPTGbFVjjQTlSn33jQXyCz/lRJ+Rrw6oupw/PpsWhSjilh7VNX3DtxNV/Q
2nIihh/OnMnbqTDTXSfyU+SQzZznkHWMeJs3wU+cj6eGzD5EG2GGZz0vgaYPTnjZTclcAzIIF8yi
UhEaZluPzPM8f2iDSyuxon1rYK02dF1fYFtfNpldPTVuWB7YkHq+qYLwgY2xoENV6YqdtKTeDCtm
Uo24gDc4lFrHL+KSRWquZXjGw7Vss6osn1UzyFuk/fWORTq48Si/dKOF0Egwu7uZichutYbsEb40
BEV28nq2GnbHmCwQuYSccWn7MjXzSrdzvntsAfu+pkOTw4qhcrgTg/kuc0f7IfBg7Y+N7WfN6o7t
Qr5iVgAs2jz8DwnjafYJibFwe8+U4C1uQchbYWidJgKncQWNGdhWJ7BYLqsG+upcqX2p4LVVc0Vk
xpKREXhsc6C0FkZd0h47zXudGSTvTlmeCjdur6Y0Ktpt2JTG3gpdH4rOnOyTMHDf0qCsj6ED6n2q
kDGw213pccnzbI+fCEjFY2GNkKSY63hfPel7egcILLnWcnmLUuO+SGfrBdgCiVFl+GRLjGVwJePb
EMwwflX3QKRm7rOysdi9vXUhig7cAe1GpqwCFXuiwelP1oidoOfRQEetx52k+MQjOtd8hBC2IiSL
H0UBcUM+SX9NTWvd4tJrHt0q/44XK2Y05kx607ATPNVxsVyXo6kJtc1w2SBEO7mt7O/Lbqy2bFhc
Rj5s/CpPQw/Ljkkb0dRMxYc9WPdemWTXbGCuyyaaTjRpIUsvzSE3lfo7tMYFGlFG7KwnzjGKCibN
ap8thkmRW5xcvs26LMJdXHTJIz4tGCMY0yLLHxznoitSsh0Wb4pvHbvhRamwqx0xdWLU14SofcEq
DzAFLRZYaxKlt7bkljw5fZLeDe7EjjZvMZoACvOmbZkA5d0sc5nfGqQ44MHqC/kD9Vi98rLIlG9J
QIyTmw8nXbQI/HiKSYMvM9QHZvyWyxpeq8IkX0oZ+4iqoETMbkjodq9gnByb0uQoqQOehU3a0ooA
06GFUFWU+UWVEDme675yeXWO1d1kNeU5KpigphCHIXsBQW27rDJ2zRTzYkqrnMo0SGS4bcxUbiwQ
BNdDJ0iiSIFn651Z9/ZjLhN0MpGNq8sv4xiz8ZDqCSlZ27FpzPokvMUj/Ys9dQ1lz/h080mDxLFS
sESNwS1NRWXcqmGyVgLlpMgpDMUvlJL9tzRNYA6S1BqekAjyCQxS3QCgJWt7ozPUHcjAlrV6N7lL
OfSSx7TU9jmlgaD8EMudbboxNlWyseoNytz+3glk8GKL+drACAUvKK72nWv0PtsV3kmll7j3bNeL
CMcc93PBxK0k0a/NIH/KCNt3WVJKAh/BTJf7RSCqFwS9c+wHUjABi7MwJYGShGWUY1NynwY9s6wB
cyeb6bMlm+mNdsM7ljU2Jh1E1y5vj503VBKqEXeiSMUjtsWrLovPUJIP3In5JjDqewu20o4nPDgW
hWU9LXMx80feHcm8PqdFYvmILRAdM00O7d74SkT5nOgWxbnB8JX6+XMtlaZlYLOAQqmeGnAmsgUO
OIAN3qRDt8uR18kt8XRWBCakRX4BXrreFLBY5WQbW8mUBnJo6V7WSianVEki6iIkALvC807GaFBX
uKHrPceex/4+vKirpj52Nm5ByHMZwBCJNg7pAzvoWR0MxEUeIy5UA1QG5rDPSUhDbZteL3m7Q+Jw
IQs1INy0IxCrHWjBjvoz8eYrO2D/gZ2zXQjuYmpZ7G33P9g7syU5lXRLv0rbuW6O4YAzmHX3RUQQ
Q2bknCmldIOlJubRAQeevj+0q62VKZXSTl937ZtdtWsLAhwf/n+tbzXkcGftQzKZUBepkY6CzT3Q
YeCKeB/u4lI/thjQ7h1hpZ8SL6WM4S4FFpCa1O0mj3jKVRSDiioCsTGHqnuMelhUFLiJNN22mY+c
tskW494ZJXLIQicnu9P9ndPlcAYHHIGMr2ZG4wKeb29XyYVXQprxXFbWjrAoPLyY4jceRI5j6zc0
XWaxZv2hM9XfMJ+DbDARLYNpW0s+GwcCb0WhpsJzLZrR9kLmHzWSECv9z9YcqY9G1itkwunsXzlj
vzaSYledjY4GJ6neMt1T8uMiHrZm+l1Q08i1QWeNShZxfFNYO0nUDkd6q7qMnIJwEzT1/AZJibcK
GR4e81hfwaAnooqa5pJWh8b3+uuWsInPg67g/U00yT4ktmM9N1WfXlkjSylknKE4qh5lKho5kYUi
aNInFdulv83UZL5Ipb8ORpZthqBjgaOsZnAUJJm0/4IWlpXH1USVH1j6/H5rs6m78TPfW0ISkZZw
Bgi1xSaLVmeyM5VD7+zEbZGrKDlZ/ZJtCUQptymxPDw5dddBTviYicCB4yiJR4QQZu2zrmHPSBrU
fOlaAYVS25DVlwkizC13mWoKsUz1m8pDPYCaIEdR76FAFs5ibykD7gbL1VgnKXLCgUpsSJxBcGwQ
7ya7JF1gvdpdthxd/qx8M5D4FU5t8oVz3AVIKqx4hZL1NuekMIQl1W/JpOoBZeF0ujMsEyMQ3OOj
E6v6RksHLGBBJYm4SL2QFjyPxnMkovxqxur8Y8o87yrIp3bPltD6jsF8uGR4bJFICRIfBt9H7Zpd
9x0xn7mph0fPQCDtC2BpyCmoDqbzgqDQUU8UlCEaN4FlXjIBbxezXNOH3QgJ95INm6X3wHQbbfQt
BkeDz7orIPklBSJwzAImf96wBLNxaQzCABFrlv4Xc+BdXhB2Hxkl8pGmb0KjKkZFFLbMl4tx0uNt
NynaVQHac3jgxRSmua7vHKoZX5K8O8V+yVOm9rWRySjvodDKK+CQJ8SIa3hAoLeFnjKAOAGfi6UE
ctC2ltzLZJjOzqgJsTJcIJOznL9VKLPkvh+L6ZzRg8ddAzoa1EbqPhVVmX9BCNQFSCjrfvUtQFMY
VpdQ/WBCArwY+gX6o6d29LpYC8pOGDSvRlvd+xKyvUlb+pqKOfx4CyiskX1UZmrugWmbVMearrjC
7K4B8tL9BHcaEFKWlCEH6OeqmYLrxLPHU55o2h5mmYaiKK0zHzz2G8RyK4m58p/yRt/nEH4/926X
XueVec4ykBDZAjZNyZMvUAKM021uqJQSa+zfgtP86GPcvcqthEyFyvlm0qLblGr2vuva+gQLrmdB
6l6CWT9iF3kWMqvBkNNWEKqm4msAOQ4jguhY0FrnEOFx3zQD34rJUhUWHH/DppApUp7MoBgiVxFw
4IPnDIKHjFEaLi3e701HON6ZVvgn4XCmAtnyoS4p+y/9Yl3bY5XssEI7HXSQnC3yDFSSCDdK3yAn
ZohIYbfUq7q59FMKfVl7g+f8U6YqeULmMcJVkE1EDRh4FBi8ljVoS+2X6l89CQqFfQYAPXFd+8lY
KrIY1WUdL+a1MRtoqqj3qnsOhrQ9sS/bT0OHQ4IS1I+KRdQGFz9QrDYQOfIn21n2uW4xA8/A31AG
Y1zqFoftdhZF7kXfzt5Hh0/sKIyYDDkvEgSR1rZNyaiX8Tdbi8XbdKAAQR1ySGHV5Wtjd8kOo+v0
QyZMn7ZXX+wivBoPVleukaMDAy2qqErRvew/CN8AtTGqyuY3NPXJMIBXFXlxZWlgusAhWh5eYT/3
TsBhdqbo4UtvZmtkPHdCBB8SIKs2TMIRNGmdEpxoZ4bezjMFTLgfkKxwITOVxXSRcOFsF4TJKCmw
2o9NdkvRI2e/ZIWxAl7NHL91s1Hu2bx7fPesvTTpb2TaRDuH3fEujYgq6Oxp2Hpp+tkHs7C3hlju
o9JnHkCjvVHSiT6yysibslzareNGcBYnq3u2CbyIyXhDwdhJPCSLeWVZuXWv4zK4Qr1nUo/0qntl
yX7PcxCnpZPR8zCZE7wH4dEziB7KyPphTd4dpPXj4I0UlSKr/EEzT/kbPSh9ToM6vnM579KccqCx
iGK5RoJx7pooAghAIuvq0mYUIK4182HmQQzDfund5WaCXgJcAGkzn5IZ1U+OtaYOGLl7Mw7Dh8Jy
8gezmalL1dNY8k84UM6kbzuRc9cOTXeOpoGzmq8FXcUK5pq9J2Jn9HaAAxErpAKHeDhzuCpoGGIX
2lLWgD5R5B3amy5e+gcsRC20vnbKr6WJWWFT6WyGuFPXqOC6UbEAKNnL9nZuitg6R5XTO+R7GE1M
QWry4HdDO8MBiRuNGI+4ssvHNiKWbTsUfc8E6GIAO0wFLv+6x1OwHU3fz7jhRmvK5BM1gYh4c7i/
fGFfbEnAwdZdTPrVFSDaVeqrtNwKA38J8eL2gkkEwfFlk4qs5Kxrafoui2z3Af4ZFaadWzhb4nmM
6wYpEgHhoGTMLV9qTJ5MnJdPOMPSYmfXvo2VPra/GrNJMVH7Qb+P7KT7gH+VArFGRLqbogHvQNwh
EUBRaX9qMB2U54AEoJPypgiPVpeuum50FSAoeuUc/GiYv8e2tm9Iu7ShnYAKw2hBJnZ7Oxamc2oW
SRAj1yzARaKTbs6m6DtwWsh2Oe0ORvulQoZGesmE7BRPk4HCyG9QhSB+KYgHAUGFfrYzBQtcx2b+
S+ohXsJ+UKLWsYk4ODUUH2y2wMOI8oBGGGIdWmHBhoMrvhY1EgXFn+gFz0JLRcFB0/ve0Titn1WX
D+fez2EfIc9e0AqwQER7w6oHvalGr/2Ut4SfqznX37iLlvokc8zaSQuqdhtDrTFWhD7FkKmvSfZd
EWYqRNmu0rD3EDJtULAT40ZNVHwTCDbIEPCXeuQGedWbRk7EGFmxJqhkzv0pvmRUc9g2UXiQoyFa
/7opkxa8pfAsJhLfNzCcmSiIwrYU7JTiTAdx2FTWLO+yomNzDRI/+YE/dHqMBxt1M7trEoxq3bbA
A2urODYQt+4H2678Ix4pxWm0szq4v8vUf2WG688ortECeGYEyxLtXEN7HCz1xhG0eTcj4u8fLZwE
58UMCLJgMoZMtW81h7NtYWHLJR0CnfauGBIsggjnCvIcJjfdghyLbyfO5tDKY4vUm7HUcInwL4G/
0f3U8JAGe01nUBIMhdllnJLEIANwKfQSUNbVwZFnj3hoadNUHeivkIth4bEliwUpTfFCrQuAfh1X
or+ftdMHIQd1OGDow5LkIRJTWmGG6Er5tcqZdu8VEB10s8gFm+6lDawUquYcGQldAmep7jCCMUMT
3+6LfS+wdoayG+ZuG8HqWEUP2BC2yurN9J0gw9Vc+4vvm8dokzFn4XN0sRfjtnsteiSBrMQyVs8n
eZleMPlH/5h7/78Y9j+sNRPy34thH8aX4stL9+2VGnb9V/5Rw9r2f0oh2BmjrUF76Qv83P/QHYSJ
TDYwPdMyJe/kp+T1X2pY3/xPNDEoZV1O0HgPkLz+n5w/zyEdEFiAMGUgean8ef/rf0DQiL/X/3L/
qzf//b9VQ3lbUx1T//M/XudGunAlUOriR0ZVa9FytN+MCoNQyiVXJop6T+kbUftICj3SPMncnsrA
P4u2jf39oGI6NhipoCwaYym8j788sD8wCX46v//v4PznNhDkeo7PttXxvVWx+/Xlnp499yz+e+Wu
Xp255DZopOWceyYnONV+wCo1pjr6nC6LhZeQo/Ez8i8L8E8XpDMzP1jm44BaCq03aI0Ti4XHoS+J
FYe2jmWUYidm5Mxzqvj2nXteVcK/3rNtOdIWJH/43Ddq+jdu9gy4kKA6Z4d+gkGJSuV8SCPO4JhO
m8sxtmRIMmxyT3Ukw4yduafS5LyUtY64jEcqtYA16Tl7JMZ277j5BdLr326NezNtgoT41P03AufB
5NGx0tuh1IiBoH1OQOXYZkyJPe6Rrd1x8rVPFWeiHVVWcUwX+rDo+dr3uAKvHf9AGHlGiK1tzDCo
voV8A7mh49fO5AXCXltoIxE5GlXf584obmVr6H3U+qtfflmotCxz9I86/9VQ/3Vov57w/nVttGMo
yl3TtN6m4nZRugg/8ng/rr3AeBwnKmLpQChfTuGXnRP53sjn2mH4Zyb8txf+0+N3Jb9WOB7flf+T
QvDLaFZ41UwNj4kCZWyHpUGJB5CQ5R8VTmk4+fQgT2YF7BEOqXOvBxS5M1mOd14eEeDyzjBdv+DX
w1R6zPowHRzH5CN/M0yxLHdyQeYVWo2BiTH12OzsMkhQHIRMqhs7JOk1gWCZRbjfSjp9acQiMP/i
jH95515+fyWuw6X4ZmyLseG++cw1Nfglyql7+q0zw+4Gvrr3yPu4igc4cgieiugTMtFgG+umuIZf
Oj/hJG8fR2nuC7di/0gYdfOpcybjDL9N7maIyGs4R/Tx73f6+7j9OS8KeEgsm8HbxbJPM1S3pg5C
Y05QkEwm7evWZZfZd/GVVUTFtTM4zsOMgff49yv/PnjY5pg2jgd2OzD2fqbb/zJ46naJRk7eqwXS
NIn/bOZkWw+BQSSl0ZifOCFaH8VQLD/yIJmOE+hAMj6nlOah9272MUvT67HDHfir88KS2DL8n/f6
y73QHMjMaSb1gq0RR84cd91aFGVaO/d2sdxXZVDNFxYz9A1FAd86BWNLKmqfTsRV9pis71RBq+Cy
ag0xfhQR8erU7I296iBEc5QdunFvm7M40+mN57C2yqk/IGKk3+9A8wu2+Ty11Xuz429fhONhTIG+
5UGXtOGz8at/+VVZYbsyFfm452TfH8dBD0dBxsxWr4Wesa3tvZ3bM1GoVvZ1Qu5z9NnvvTdHv6a8
MDtxE54UHn+xMvE3r2+CKZmwvnoa9tgVprWxQxjmBs+EIBLMe6Li5xz+PrCs318miysFZnaA4L58
/80V7aGbiO0Mhv1EL/uTadf1Pu8L5xFBSOXv2nQZtlB4p3O71M05aKR5McsluZBW790h2P+Ga6z4
MC60F+fZyj40tRuH3igvEwSfoHEpEh+lWcQjXQdU0tsUdNPGReD49e+/Y6VhvRmU/A6XnRFrr2Bv
9mZxsw30gWjMxj0HRYqJWATgMNeDenagu1zWYpTHKBhQNRCwemxwPe9oOXgPWjV3tJqbfZDE0J8j
y73nvNuFMpV60+a2fxPh0d81zKDvrAfW+mRfTcFoIthiUWs3LddFnP/6XQ9Bnxtz3+m9jyWOjmuB
5qLWw42ci/kOBLJFC8cPToO0ynvP0F+DCr+iVatsh4XeTUNQwQi1sWI81r7b31i1Pex6wwZVN8HP
+LjUqDs5Wkw32dQ/ebGRnxDiXhnUxug2YAEn6HEcrykL5O/sgX4fxOtnJJgiWGdxgL35YVYPczWD
5LiPBnM+K4LJwtEe6xt2cvMJnOK/KHL/dmX9/XqBue7jHDOwXYxkb9YPyQFTZpGkajVN1TMMiW9s
OlK1azv9Bdd4n7+zeP7heo4PKF+yDvjr+3v94rpmLHuZD3qfUhd78hOZf0fM711K4LJUXlr5zhlN
rGP39UgJ6G2zZXJN3/Sxrr2+IEzGyo9NVGdNV8vtYOPDphlSPug0J3xuBhVJ39t5aAdjhILrCTbC
Q0UlAE4ublKvjx/tHihr30/uO+vS718ddyZpyIrVaMOH9frONJ5qKthkA4DlJJBhDsSHOKIyECDK
v+YATuIe8KXvtAJLMiEqFf79q//T5QGGsZNjN8u3/2byokbiJJaq5z18hwlZcSM+y0AcDKf0+xAx
nL2bjP6br2RzkWSG986P/8mFevtemLJxyUPmwoz4ZiD4fl/B4ZN6r2r2LOg/AvnYOQili3ZeBhwQ
6pGYF++WysYpTQLn1JneeGPPEn1rBsxfbYYGqYwLTAT7XhU//RefjuQEKWxsk4KNLv95/XLwnKWa
ToG9d9kKHCHlWDfQWpIzseHts5b2V1+X7X3CV7WvCmU+/P3qv29ZYBTyF2sqsnSXT/T15VNkXkRh
KnufpZ1l3EPghnJq2oG+zhRfFQIdxO7beHKbPlS5aiC2xHV3FCJZJVAZTKR3vtvfJlxuyAs447DS
2fyqNzcUR8uAhrlymCc0EEEIBnSQzbq/moxcf/JEfx6Myjn9/TH8NkS5KN8IG37gsgyGN2yxcnGi
aeUoIu1TeDQyWl8/elKSDnPprv4TXX5Fwi2OPVzyw1wbVvPexmYdha9GKU7OtTYAxhMjLQ/g9XuY
Eu3ixnfdPcHvVJ7J5Kbpmqc6rZBUmhQJSZ8rTzN02WSHSHs+J8ZY61u7F6PaEQVSrYOXAuY73+5a
+/jtvlz28ZyJ1tci37yOFD1rLyyCLCLAI6QfFO0ot4E3VKQamVhmQ4iQ9bQlk2hBnkG93T6ko1IS
5nnvEopjjmKFovrzkdS2JdijjeL0YI+G6e3IRpAPaarxHJKYskQHpS16u1UCueW957u+wdfPF3sy
tQ8Kx8KHd/vm+XZ1WYhG9NRDcpWhjKdaQuhR1lJyAL+FAyvCbkkWhk1/CzmtD9ibpGRkXzl91RCY
39wfNHEkN6Li36Qa6dnNzp5nmkr/1aEIxRCmjMXKJQWlpdcDwatdJColD9yg+LMjeQJY9GB+bK0i
uCIdilgD9JFfZEPMvGul+79f/LdFkw0OGzTXxFgN09Rev5NfttdYaJMIfoxHdpVt0BqNx1uXmvUZ
qxdlki5qr/9+vZ/bp9evBQ+3b7I0UN50Au/N8KLAoFyR2N4+8arhS2PY06HgzItpzTHPkY3PjG6p
1EfWVKCOMRr+fMrJ5S2YiDwDyypCeiqvcaIuV8jDoZxT1HZVQTUE36L/nHgAn/Ss2F/Rk3xnqlrL
f28GFUhBn+YfNhAW/rcLa4Ig3TCxbe8rRvg1morgUVQ/G6Ii/lBim9kUk5GgB0/nHhKhjMgxmPtd
MzVoSTw7G/eti9j5nT2rWMfy64dqw3vlP57Heuc661v+5S12lEzqZrGXfdShkt1p1r0Zil7UPKU4
yeuP6JDM+qRnwPBbxxrdOizRH557YNIXvYxopRlwg8CMD1l3FZDjF+11acz6UmMSMZFhpKM8N5ZO
/l9uPGCzLVinLW7+zY0zEizEyMaM7oKQ9U0blLoK88ENbivPjT5VPVClbSSKivKhPfiCar7Qn7HO
pXi4qZAOG2mMJLig66dnYnhgrodoqtlrm+uOW9E8uEs8xzDfu/HfZ29WK8vliTO5+Li3Xz9xEIZe
Mgux7NPWJGc0tkX/AuPshuZxfFeJqd9jEDI+OwBY7mh1qEe/LrItKLjqGrZMcPX3r0r84XbWoynJ
BOAybR7l69vp7ZFTB3v+vUueAapbOmeDNUGJcqW6ipTb4CJKvAu/1sEFofXTdSGW8oq/OXnWHL9D
7vx9AyZtZlwXza7JE0L3/fpuQNtnFtp8djgpUFgMkjkMeZQXkAqitQxhXdoxMvW+b81z7HYDICea
loOjxnAZZrVV8FNva4dWYgAr7p1t+x9mIE5APmKAAGAgk9Cbu7OqKvbobgKijCDJXtWUrzcYcNLm
FmNdQuqLnSbeR9QNBOxYhjb3vrGm06RBzAaoKEuj3ieTV4sryvXUkiPpNu7Oj3xz3hr5kiDKQG2H
ut9re9wcKBNr5LEp20y4wfZ7j/oPL57GwrqbpDjCBPDmx4ANIG4gH0l/qAj1TBNSNhTy3j2dNiKS
O6mWKxSGJECP8aPBM7lFUuUe7SBSh7xgYf/7OFyRIG8nIqZ0wSZO2jAh35bZXd5eMnAy2CduuZwy
tKXXFaEfMOPpsiM7tEXYrwQg0rOcMJrmnoqSwpNVTtU+aUfz2Pe6JTWPuYKTSRxg7UvszsQOLVfr
QKlJU7AH49GT5Iqh9s4+t1aLhCHrv6RwfT4Vped++Ptv+sOczxEW9DLrFp+XeHucwLsyY6pwg73F
B3aTiNy+cru425Pek7+Mnso2cd42oWWmM42NKPiexvoLL6LZLWpOVu3De9DhP94SByxg4nSDqFu/
OXlm9QDlgH7LPqZQdEZJ3pxTxuuGsvKyw+k4H1yCZp6DWGDsMAAYTmzisF8LN1z4KTeLWTnv7GJ+
38VTpvPdFQiDX5MX9PqbH5UNmApv376epftxzkiwp1FElKR2RvRjtfHkKJi1f383fxhvlHwZa/TF
6BywpXh9VUJHxqH0OTskbewcKHxax77CP5WR7n0QSVleBtwEfpMsu2yU6f7Qdv6SyBFFlYtA6ZD7
fXdlFEDqyBSvLqWl3GvyjenWLwKsCkooRcLmKEIjM4rTUjXRI8na2SMLzRmHcue98xTFz6LBr0u5
w2tdP2SPzprNCeXtLyKscV0SAeymeHK39rS4y663pPeYBdZMyPnY4ACBA4HrnUm4gcc3EPU9lStM
y5k5chKW1rfLBkWvbj5UFgTqHZzHmXglNZo4OEwyZ7DBj1P3eRKIBUfaEYelmju8bpnlxETYuI8k
z8zPEFNdWi9VDnIEPWU8JOO2beSqr2xxsoRDULB7z+wWuXLEZ4LTjf3xwN7N0bf5IHLqz4mnAbMn
zvQZVItqiLlJBVVNkiEubKViHY4ojto1V73c+m5LcK4jJuyJsL8IQ29dpyhOkWPqa88qjG47Szu6
49Ehk8+yLv/eDSmQBCOfBk6u5MyOlyBTmuhojUp3uxL4sOIHAtE9sUPI7yjkdD9SywL1MvPjdvBX
F+Qyg6OR4iBgCtNatdfo4zO4WI0Cq4pVU03bgUzTcdMCOxHbbEKyWdckdlwOBM494xls3K1J95bT
kqFrLFIR0V5blGcs9qBDA44a7tAdlWzHkyqWvtvbPkZZcEGeE5pjZ98EEEzMC1HTYwvzpUjcXRL7
rblLWuRRB933DfyiXBX3PDymww5iyLKL8tjc8jWSOgST1vuGcq9EDfz3T+y36AsGJNM5rka26xxZ
V3LUr3tLwOldlTClh6VIBYyFvMJQvabDija9shfYs8jzi2aPIW66AE2aIx8W4p3j+m+1Ni5grcW2
tfHNsfktjd7E9kSkyhKFc9b0hOhCWqoI+QsLP72O0VCfIFg8+HitqKbGwAGmTh5nLzAONEUCorTI
rvGHVH3/+8N5e3r6567Y40DKpzdhvjk9EQCqsnaJo7CbS/29yMFTTYPXwYiIC0C4OKf+fr3f9i7M
cJzUWGAtFMRc9c1ZsclHPCa4xkI/mIJzRsLiRWcmxSd/HDE/ypZvI3aqa/LT4xOa/rRC0zSuxyyR
Ths3F/D9xixZPgBlKe9XkPODLGEVbxvPvTLBhqKwJhKQbGhNU8eEX/TeaIL5/WaLQDSCCdaQvYbF
UsGa+Xo8Bc4kG2sgAKgRw+KGZBd3PokurVvgzO8H0gLnBCoXUUjY5omqemgZf4QMDosZ7LUU+mrC
GqkPuZ7gNqOhI+CewLn6U6oy7W2ERzxesiaICoA/L3Ges+8eqzQnzd4ntmWXmk3/oaucSyNCfIse
WcvkolUKo2aKg2u6S0q/TjEFDTghl8arnhN3QUAFrbAhtnRI0TTFwE6zo9IxweY15rgiHIexXlBa
Eyl4G0QREiGM5fJiPV8HO8vssApUHfF3pxzR05emyTDLZASGgWLhJPHFG9qqOE4qg6/qBh0bxwIl
LOmNqVicC+RUVrcRfjefl5zS2C6PeV8U7bpvTBBF/0gRpvuSdBXZA80QJxynklJAJlqqChvESFsP
7I4tYVPYIKXJZEeUARBXvzgmiZ57Z8qIbKip++nD4K4NJpQuVXyiLRbjXaBt64RFj6EXp2xQDJvG
Msm95vlLohNhIWm4A2lRXUAkc+YrrMiwDCu9NAdt6mhVnpbb2WxW7be27qM6YEM0K7vDcxAVzlcm
IP9WymCADZul5c6eKgP5FWeIfWmW9pG6WPuAHbgyjlG9cJawMwnrUlKovdGQV6atLXOyZslsdTKQ
Nyaq7NQIblUWe9k2ETVYB5aioGMaVstjZehOgzSQxa1R96AqjXwcyR7SPfRxm99Ya7dSx2LKZAaI
wiPZJxoMdwqVYVbWnn+KVVEmFIbxJDhL8eB1ZXrNPt9LLnDTQzwTXVw9pIbVliFUctU+WojY1K3n
1dV4aB0WpnDGcwkvh7PrKZasmXgtleOGblS1T0bcB+Me1HllbOvSIsiFanlBluvoUCXr07S7rBvy
D8NidlyP83yeIJCoVZCaeM4D3WIASwsB1GKunkCv9sV58nkIOy/KIaxLbCWHkoP+Sqh1/P7QZJke
z+OYo0GVeAsx+VOPjvaZQVLvvsbwdA/iimhwEvDmnSzHvLpVAgMVCu4BgL05CavaMRrznaWhnFzh
qrKyMFqm9B6xUwo6avCj6WyhY20ejKVxgZDzbepT2nmQmKxFz8ZhqiQObccfSL/Ex1Rm52X2oj7k
Ay/51XYzFQc8JEVyIJQEiBYF/fI7unUCE0yycZ2Lshldmin8/0lzGwsMgiKFabu10hYiCZp66YQG
xE7Q4hRklxuGHqENpcYuiiEOflpsIEDfu36HkEph7TiWRtQyqXNq4ZCng8/acpS7LUU0YU/xujMv
UtFnz4fpNOQGttHIT4OHrqKNfMuEMs67qhdTvBtJoZkI+Y3Gx0JbawS8D5csjgcv346CdfOqETIv
N+Qz+tVe4LBddsuc4OWBM64dkBgKaAPuZBg0qTMHD6UaHHEBB0o+9CrV39AkgqFr6xFPRGD7ttpb
GozzsYxgvW0Nqo9q03ZL98mx8Bpsm7Go2hCHLdQbQxR1CY07NoiqNQOhT6YFlCzUuks/5Hrwv2tk
bR+cvEPsKg3Zo0yVyAIuW+weBPGV2pdhPJNPuMkHdPXAe+xgQBZdZl+iGgIWAPxafXBp93YHxBt6
oZ5nLMsOQIPjH4oa+jlWDZg9t0T9Tf12cKqmv/MSfig+9ood42TlKS42b5ou2yAvvmaI+MuwD4i2
RuogF+fO7Jv+AqYcO77CWYSm29Yp9ypxoN2RUoKKxxoAdm9rmbBbobHe4U6RbnHsVIwxLcb9yAfk
ljrYxWNvAgwu/P4OjEv/hM0g6rEj5312hfeLhPqeeoH1FNjK+cHTleT+cMCyoMUnzgcDswVqeMtZ
zlor9d22O0W5eSFCIbS9vjcxHCzg55c06dz7WAZGtJNSauswYQ5oDxM7YnKDCXPHR9GUcuPTtbNP
bhxNJ4xexXDKUYc/KOoAgKfcvpyvptRQAF5Qc+V7gIUaXXEADGsHmYxNmo+6t9i0M+uMpJbWb7sx
ccmRtu2eOJPOn5LdTyhLnhttjDXERJUbxYNv7pzKZwAn+F4vCJ4rqwuD3SnA6bLj2ZM12B/gXgDJ
chvTesw9dMAPkZGylA8FXLmLOhmW/lixN2XH1g+PZF82l7Sf47s55xsNZzcTt3lSus9QOmpi8Uxz
Hq5Q804Pnq2SJFRY4ZcbQoO1CyDGszI8uA5TbOIsGCj5LYRjFG2q8VDlXcLeL6s7JFGtiTIjE310
kbhg4FijU+sjJhDo2/ZCMh4J6JMifBA6xL0evWjZumAI/A0qvKJj0p+EF4rJbvw7egdTvZ9EE3xP
Mp/nAhaTEiX14UZtDO0sYIETVMZa9kA3p1FOl8s46mHnr7PXBoI7q2DPjgCG+dzhk9ZlSvEtGKh9
zxpJ3S7X8AD3GZyzet/zP9nHYnQwWsCkEBedVbV1WOmk+IDVvcguNXXv+dT5XjHDkyt1udN0pi/S
vljT0gsHM0/kLqg/jKHotsGAY2Hj8Vivc8SF/tYrbWJcUrZYl+TWclQbwTknu6VYJG6Q0hWXtWtg
ux1iNU3npgEEmgAgHPZN6s8UyCYKzBdRPrEQVnRC2BWkFLxstbj3yI5w4LuyMIPHski0eQ28GBL7
EA/uF7RrQUPL2wKmnHRdlVGLiDs8llbbvyS9Q8KpHGyuxil/+eQZhJeHI/akcevXi5KQ3TQhgYAe
QXSMUzvfZ7O79CGG8+nbMHnmCzztNfS54b7aAWAnswsFJizc48FtiMPekL5i30XzAjttrXIj6aMD
Ja6MzCShxyU498qqDOrlXjCNZGxNgVkeCUQuR7Q3NTygFCDLrmxHkjqi2fcvem8wjGNWFTwbU5Tx
U0r1dUN9Mx+O2lFJfEW+KJIDi6oWOcZo1gk96FG1nKjJTKcaZl1/v0wV6EJvaZ3vhH1MYs+ezzDv
FqPz6i3fuxvtSzvBFAtOcA5HbJkLIh2L3VG1gOKECkaAAif1Ja63SdsHF6yrxKIgUy2r3YQSdjxW
ZuWNe2YNV4UdwMB5S0YdibhYMHv/GGm87ttosHHUtLYGTq9zg4xIDWGfjKJqg6ZfU14vGuJCI4mn
++RVEQaX1OgMGoLgrI8DRob+hcKneVW7yjA2M03LNZhxUfVtXGKxOJiNm9DWFDboIgVEALZGQwYG
SeAEr6ZElC8Hv0h7ChBKJfIQNY5bhgZt0ezED3Sj+3rIrBMCtGi5avWskxvHH2WHrE8YcDhmS/yg
6GQDEiFt2dg6ACHDscCLG3qg+Cq48UH1wUnNnpiwVLgl32hqv+ScOoatMtAQ7PqpWLprbczsLOvG
idujo/LO30Wt8EiEpwjghXUQb8uYGOm5tEE2uUnxEovSeyoCv9I7yx0IfQEG1lq3QQU9ivcSqxgA
5eR9AoqIjbAhtqzbN9GaAuA3WTIe03Zw42eTVll8xEyQ3PQDRIJLZnDqMF5iTdca9Gx+YWunQd1G
i3ABB9PqbJ8vMTnMQbwM+pw5fKhne6HMcaMbJy1ORK6kUWjRaSC+qWWHgbGB1KxhwvF1gDma6HMS
DE5y2aaJzpBDo2861Ao/W4GH3di19cycmtp2ec+QR9GSIolFc+UUhHZ70F3rvajn4lJgWa92o5xd
L8RIQQYp0UYlcdn45K5ibUJkYgb3X/qkxkAazWb9LYvAKrBpLJtTVAnShoqMEvrRNHN539qtVR8T
B8FYyIElEsekSkrymsmcWjbgXWwopb3mTibPzbHcldkCjxlo5oZsjv9N2ZnsyK1jW/SLBKinNI1Q
9JGtnZ0ngu20RarvKenr31KNyumCE29wgcK9ZUeEGvLwnL3XTs7oTUOCgskkvaz22n6riwHXs4nC
CSOnUxrgzxkB77Q1K+qdPmlAWZAquplyQzu3qeE7x9heih8O/mB/N+k6QCjVk2UAPrhofk0t9dup
UvlQkb1J5tl2amD0EMNUKQy5RpwU+9DAiLkp3RmYbiAEfuSu6UiqzuLOeCzKfhnO2bLqYj0SSL6u
bwPJTDAkVtBRUj8zr2y+WDzRCuQhGSGY5CftsDYDvtjinE7I9QlUChvUcgkvTztiSPoK4tkOurT7
FddQ8lvjcFvBPA2wEuE4zhmCf+HvTJfsn7ORkoyzb0TuuZEboADxWbnsKBccra4rnv4+0WUQ7PvC
LL9beMLVoVaumV5Ye/sHzVHC30FU9t4bonSMBOa7Y34JR3Bhqk/KI33ukgz7xgIwWDmm+B56uETV
ROVNKm477QkM0MHXsEfrFwVLzbyiI1nP3tHR76rfUGm7cteRkNUeFD67fDdA6f46JkM9npgoxVey
lVp/m9pW60YSGSxROxY02A1Rf3mw89NBAPELF0GCeMLzEMVBKb8PGAC9bWC12JInmz/jZDY/ugAJ
hswEIvq7Ggz1PLjF6DNBrqcv9O3kY9tU5k+eiizbSSoksse8uF5OlPK9vE3qplRR6435e2fJDuKU
wHwGH4r6QMyymjFwgsp+IGMExJdtVz0i6UIW1dazGss+YHnAlQoTohdXuZR2cBVlw9ep5m4Mt8oO
6Rm0gpnI1rd1sqpTKFPvnIJwny3bQTpSecwW2Vy07R5dNF1TtJCDwzqhmrgxNmFnx8U9VVB2LV2I
HFeJF/QYUsfZN848wFLtwyJU94a2ezuqRmOcNjif9GNjKhoGDp55kEpsLeKJKQ8QINicWIkZKYX9
zkmmxrkj6tk7AA6tSaEw4lAdeWPCNwcd6A6uNWTXhKJlOYV25tFBt40QtlYs2+SJ1HXKAZuYFUrM
QpwloW1zZDZV4uIw78x4R3ltVWegVUqQ/7SELE8M8o6BmMgZKFu6QE5uju5tVy24TlOFMgkWjLPo
vduB9zWhz37XvQiM7UClc0Z5ZOrzPFVYJGk6qOvalko2llZkjDQB8SyP4UyHP7cAIu/L2mbV90Td
9RfPjMfqsNSOf0eN1cLUlZa+xMJf4DRXg5XvJewGur6oKH2B92UkOGNJXGLHkPuplu0Qhs82zWk9
g7+A8pSd6jkL84tXhyZtcuLFaTirOH5ou9gI9gDWvVOrRdtHOKLHbxIPWr5vGPiv8dfT0tzJChzT
17AZjPDWyQUgOFrVgl47+mt2yUC/tSSyJixOKLQBskm4T3JIONckObTHoRZxeR8YFMynFlipfRLk
kxDIMZdsKY3VyeZI2jVLppFD8aH64Lx8CrLBa6EFF535PHGUnXdQhHAhjdAmlz3xOuSqdYA/vqdY
uov9VHCcYuSA8D4ySAT9wh7j+0dGz/Zw5KkyB9wrdM0uhqcc846LLH4QLu3HkEjidN62TQ1Hz5ow
fAAKWKyfBeRcxHuQP8eHmOgQwus9YEXHlKCTg8gqJz0tk17PiBB3zqlbQuW1mJsQQ7dY06vSUBm3
UzVhdCTeB+VAKHlYt7WFy0+XNA+iIUD+Einhti8L/BD4yiv6kDiqhqWh8mrOrgPCWrlv0cixNXnT
0N/2w4LoHV1NH2kbaDDE3VHjKQ5k0JxEy2n4rszN7HmqsvS7A8in2AA6lMnRxgM7bnNh+s1p7JSd
bGSn5SujqX7bOziHN9QV89eFTE/mChy6J3hxemCAVw3xrpywxEc0quRZhfVoRGqQjgVbvKlXyJsl
5ZrLk97g1IHfL1qB27Ygiog2wli7Z499461nYKoIP9Tuj5CGX7Ir0risb1yHpsjerlUyb6XJCX9D
wu1Cs47u5HQJw8ldHuosRJUuSmwq246G/KsuRNpeeDA167Hhj+LN6dri1ZolA8mSV9S9U5ju4Qv1
86BPVlJVN5kERfDcEgGF0MOX7TkvM3IUKipZQlzHjlag7yeAJSc0ovmhG2usL4SD5b9G4QusUW6Q
/uZcX0FSqbMlvvWmmRFsWWkHDOFktsjaLXJcQv7aDV8NApelWr6PSiQ0Jzv3jAcUgHCf6RwBMBYB
lnU0CNq8sRYzIM/eTqjDHWE4DyW9HovqOAl/oYUbcO/rIjWPaZ0yGxxHkd/L2iPtcqJhDGqCopl6
dxlCjk/leGmLxabdJaRkP5vDuN+H1gxZ0eAXzduhymDKxw3qsA2TbzIacyWKXwhtllOQD9YPeoPI
WPI4wIJmLlZkcN6aN2nVla/zQvYfpybCCu4XWdtvaQvkM/LRM9bRNHTwQ4a46CcO+Hg7qLWMrjtL
s3NVVPvdb1rdWjyEZNW0ey/QRvvosDn5O+BofQnlWAQTa2QMsJ2eROiezWGx87XUDSbYe0Ehb5xS
T0Sw5W1iRIbihLPhXuuTF7N/RaIKavTl/UL1NnFY/9KBevXOQd9AzK9lY970TqW+aAdD/aYL4LAV
TgWRDNiafWjtdo1KVQEV5uwR63a16xHUo5tknCI51cj7hNhUUh66YGk3tDHEjUsORHNmPE0Cn3TM
Ut/W8FDaW1PMHszFYQY8MxGo0X8fAH0xmAx0e6gkSvG8No1vhLit7BQEBgcqxLKPIKfXN2hT5/AU
I0slXUoYkE/CMc2rqMvztuHV70d37VkISDHxuHiHBrm1uDPLDBdOv1Sz5E/Bun6hh1kXu8apCo+0
tqJpjvzitN7MKBhJNsRnBRIyJ7j+SxoD3T73tkXWvMozPzyJdExH8PiYseHgksl7Vd3YZntPaz1v
Yla05QKjtPnl1N5IpY1TtaGSKAb7YMwVwK+NERa5fVc3MLeoK/sVQGC3d5qqyTrqwhYI2K2QGjyk
9dl9azqUM7c6d3R+nryqfnWzVPxADWxLOC89KEU/b6yv5KklD1BqPQ0Ow4QvqNosnS+YPPvyAKSI
xIeWPX3TmDXiLYBm0tySwDXMV49q72WB0yQinTipHYHxCZguk0hJjmNH9CH8mLZ7C5cmeBEl9N5t
D3qCsxwHwpmOZQfQlmr4B6nD8odZDcm3eEy7+RgYOkaDA7n2nRbfCtQbLLFvzXjm0Qwb4GYyTIcv
2IUS7PswEgBLcGdo+UoM/gHToHbthAI7cRuvPdmpJV6azFzeM9X27amrvQoUW1YQ6sH7XPsHojWD
NLLG3pmOTZZpcanCtftJY1jLG2uyR1Aw/KrgUI6t+Ysmqxu/CmC3/jdmt3OMox3kAigFa7D2WUlS
3mONJsnhoCem8Zdvz+FIikUSOpGlXYSrKU+ic780S0FIqKPog1PMde4+9UV+02Uj8z/Gw9l3smmR
G3kEnJLt5gKpVToo6UM6LYwEVCwHLgYf01gxR3yC0GgltHWIQSGN5w5gHzcnh6dD1Pd+YSb9bZxw
VtzjFFJyC5shExdKySHy2XN2rVsqA/c/9aO3cYj99I+eHIv32iYXD8YiQKv3ueoHBD66gB+6tAnk
E+RSnOvnsoA8RRsgC28kjasHCCl+zYwMvcc2ZAzy4jaNmq9g24fwOFFrRWxR7AiaTpv7o+CBfe5i
a6h3ppPmxzB1Q/ushp7xvqNgttLadQc7ytLWzH9P3pJmQEZkUUMLKf3lkqpQQvWhP+7GiJVafYRG
mjfw0bv6ndN0OkezZRu/2Y05TwHS7vJIoVY0v5QLT8/tgskv5SUO66MiLtO/li2h3cxQadhvRZ5V
ISEymWFHspybx64seWELOJwg22UdBLuqT20SGVRsp4TaTNBupjbjEY4DpxgOhuICbKx41LhiUUuL
HaE7ztkoEsL4lOmXxoYFu428OXWcQ1pAr4Be6seCAE3G3+Ts8Ha96naRJNkViRM/MX+r7lCLgMaU
Q9tnl2Gs4YSs6cXqQAZveIdtzIdQlvhEDGo4lcOOf9FtUlzDPwOsTCG86sk9ZlZjvJAiWS7E+i3A
/lij45hjl82iRm+ZlB94FtljIpk5E6QYOycj1yutKykIMoNoktyqHrjvfpy7Xh+4Smw3c2yVpHwH
eO14wQK6c46f1N0pHqdx2ObuTKOz8zN0LgQ0Dkh/3dn3I3qHBmy0EUl8VDEHHqLFb+nNjdYEq4MU
bsVJoy2IhiG3odg7xjKK75Pld1+JmZ7B+mSD2uEgbGwGRr1zI22QNVsCyxaSVprAOqMHlhkjhZHk
A14g09g5tZDdCeiHBOpZEzF49NRS/aTNwLWqZb++TiSYFVFuq1ofiiIPDp1kMrclGSUPDz06Zo5T
lUoEaMd4eu4KUf2MQQ4zT2VoSfxeLOKjRl/cgnu3Oa400FTTyNGBexmbemESS8ol8QY4synkRCf9
A2/74F6oVvHZdaPn/+Ik1EzbPphhOlNG6eCMAQsJCXR95m1ihDlGKQPkf56sgQTTDoEtbVHbustr
HnlwxhULpfIlIoP1AHRjot02d7W2EkmJWs97ckdGuZn4vzwUhTXmELnyTJ50lcurKdQor54K218T
7BNifEZYZ2cqt5y2BXb8fcZKPOzLQgbpsRjp39BZY4wayUXr8k4KE51Sxe/0DxAbfXcf5MwAmSGo
9sr4kD4hnBb7d5pkDt+HPFPvCxh+uOmx3yNfcNwCkpSCjdcT/Er/etsac2xGPmdWh0iPgEaM5ecO
ZyqoBTsoQVxxeJrxuZtqM9l1jW9+UyVpUsjJ9TR+Jl1bdTN/CL08XMvu6v4IEDtCj/hTB5FkJmc2
awh3FeFLh46eStSP3nA2DTXiH6wSEHFk1O4WS3R7Gh8W2Vo+p+1hcc4zSJmN1It9HhaivbKqzbfl
2MunmneWAj5J3gCxezvCSENCMsizfvq3EOWj4JzNBpMdX9yzHSQp/gcRR17MYBqZluwr7J+bHIAq
wGMRMtYZnVPeQV+ySkFuYcjw7hMJifiowceLuyotCZNnOsz//vDZDKkWAKMVcT6e3d0NBExv4h4Y
5abMQzPf++xYE+pwpt/poYsDHUet78/+oRDacfaYG0A4gHnxu2NblybZ1UVAa59TNhI53WXE0zgU
2UBDAag9dBrcZSpsvdxaKgXhRL2qM4r4GgHzRE5izDzDLxIKPVp0Oxe4d7uXpBsFZNAlAQMWhjQe
WaZTUd+SCixflOeuHu1mUafJGJGHg7bRTwpzNhGLS//uIGciMbsrXxDBDvcMOtqdGZCCiqxl9NCe
dL2Ajou0tCcj1+RSc5N89UCJsjTfJcG2hH+QY6s3uBjS78u02NVMiKYyyleazjjDO9czxFZ6VfZe
LCX6dGt2zPthjJG9ML5Nx0eZtONysFxkV6zQcfXNmwIcx12ljW8oV1CXm4l0B1rZrq5osuYGDW0i
bq19MTbNW+rDtPhMcf+Xbmi97ZDO7RUQsdoa/3xfXHq9dN8F9s6cbBrW2GCTYUc62Vz+nQMVKCK8
ffwB5vJt9Bv1CwyT2JfJcuMTZB2NhTveacV3/veL8JcUd30aPZcZOA6j/9jD//xakp6JTetw2iNC
qW/ZzMznUKb9gdiF5UvF6P7Q8DRs6DC0yWYcYgdCOYEuDqLdrW3LMSNuoHA+kct9FOPypXg1uEa2
QIoDWuTPL9XbdTOYmPT3BgTzcxuSj8JJoUlPcIUWYP5KnjwUN5+5ENY3748lDQADJg7UabhhA/ej
w9gXPYWTyzCrq2lqq7aj8szcdiUFIifB78wEjdPzF6PJ1blxxxf+mvIuD8rlmPjC3LeGFd57hMbu
ljajVvr3rfpf3w68B2utj7He/PgAWYihM6ag1p4V9k6vwcfgy4vmprbzYfxECP+Xy5Jqz/WRueEx
4MlA8fHnHZAMmaUzJCzaRu/+GDqy9HDfzoCHR1O92zO1Gvk3Njlr9XxTVkRJBnktmE7Hy+7/+7MF
2CLsnqgmTQGm4s9v0qd9rV1TTvtY6f6RjOiCdpMC8Rg0S/r+78/6e1sIbISQlolME/Pxx6WZ5uSA
ukIue0fUHMwF8lAQag4zwcpbGWpMe1+J64JYSzHwyWf/pcVEoR+uVxxhJM598WF96KYgZurEMz8o
Vz7qggFAYI9gjcnvg8fmCSLh/v1rbfvj846Xno62jeUK14P58TWrObgYRNPEOwx6SFcCAEfgvEfy
LnsHlDcKrGE8Eaxljoj/SAjcgvGtDjSwOOJzJDKB9rpUJCSCWMMPE647eVzEXiXbjEKA54UZAAk8
VIlRnOcc9pTbt7D5l7EBogDR0/vkB1kfr6EXwjARIvBWBA0PzQc9a59NPEWEh1OOCO8H550Fviau
xa8s/+WFzG/91gQNKstiZk0jW7NEMRbSzWhXgyzbLxHUDmC+rknMm2EwnG8TEYvXf1/2//Ul18ID
vyL/oPX+8ECjDy9gn5aHoaqEtZ9zNcxPZkU419bsJ6s7Y34b+u///tC/XmguDY+obVHz+HaAr/3P
T0W+ZLYuxJ9DXQ3Nic5PTWXmeo/UaPFuYWB+A6F3PLYzwxNIqOuBUQsnOTKM/szu9x9z8n+vsz4g
Mb6Dz8EUnwB2iz+/S2LYqjIZPx0AwiKvq1AHXqqus288QiTEtfbtQl0WznzZLW9EbB1w4KXi1HJ2
wkssmGJsQlzxToSTMRyvCF4ZYqAha4m4qy1aN3PeraltbccybmSdd8t8JV/2vhN0zUnbLGebKpGm
PNpdHV9DhYCDTM2OtnE92aq9IdsiEefMZZ07p+Du4ysJBPR1Ok1/Z7O4Gj6CojNnM2dwyJfjAEqc
ntScsa6I77tXD5TM/JYsqZneVW1JQ3fq5uVSjyr0L47bus6tDcJ3o7zU9K8Jj1q+dQeJH68Cho6K
Yxj9J4HHO450WHj6HmmbnLa0L3FGtBhhD588Hh+XAp/t1lwNG1j6KYk/rrJz3pf0GyfzgPHAjGEM
wOre0PfEZpaYAqIVSQfM8xrPJO4uBu1lIAgkGWMbxmrIL+YUaDQ/DWTZT0qBj7se67DtCDBMKwoC
+fwHgxg2TxP4WjIfFgLZI9IHa4ypGW9rsjpVP7GjsZF+WBKBb+BFATDC0Yb6Q3zY9yoyPIqOvGWg
oFI0qwDMqu4I18h+F45RzzsHUwRSrhR12MMQdvo5HMCTnwnvq5K7ecSQcsiA3JrfkmBYkwY9xEak
HrXyNiyQ1W2TMBndS4YmyXojuTifvjZSNfmuoUyednXdtebOC5hxRJ42Kfe7GRbSTVzRb8fI8p8L
XgEBu13MOBm3A1d/5bnqJD/EmTbshD/mZdbzoJJpPnadmy9PwkL+vdENcYgbF6CJdQyzsDy4Bpa2
aB2PvoYQKYmYj+miJIRbcW3pylHYlSRr7eC0Fd8IeCMfwyKh4JxbMypcTFoxSXUZviWM9hBNqP2d
7g4Jd+sxPqe2OjARK2TUyXkgZ5BTQbcbHGOMnzqG9gefvnu+9eai+jk5JgRRNEgQgT1ZN1/D1saQ
0jTG8LuuCrGpFyiqP9k76PgUoTMUr4xp7GbbS2V9nSeVxlvKIad9IV04OSUcn4qTC1/30alqn8Ik
jitiR0U8vZPUwRiKqYVLGmI2DF8Dpwz1iRArz4mYUnev65YFSRqFqYSQqy0Ivq4MyNshkOO3lduQ
vCvVz79KVJRfHIC84j3LAuTohmz8stkMcZylOLt1kmxUZ6UMIXhYrjMNyWxbdnoigTTAW7pDbpM3
CLDiYe+KomS+2k70FRn+cIpB+jOQshAoE3paVmQat08FVncF9ztsplxx/CtBSnweB9Zla1pDCcqb
PvBGFKNNP8uv429skACcKdukkR6qSXg7O0V6c0wI7LGfMc/iOLaXfjy7VqtOYjSWYIeuL8BHzbiO
9WxI6+CYQzsixFIG3a8pHZk7FlbCObKB5mBsEMCtDG2UpvrSsAFJ4iuhbm0Mzr/Vkb6EKC8SuOxF
w05szvTYBYYsBXF1UzlS/ejTMq2xGmsYcAR8FCQRtVbF9GJcxLJlzeY2yNJzkRKPc2lHjC8TclAR
v9PX8XKyYh2ddiQqeXO9dfyu+GIidfY2VjmpS0D2N/YBOO6/ltSm0Y8zJSA+pornOxIuGPJWLKvB
HT1yhDDJQtJeJdrvnP59MsybNbUbjvEPN1s8e08ZxVlH4DiHDOwSBDW7BelXBjxGkEejFW7tsqB8
0jK2k13aOqThEgCY7cqeDL+jUZQEw6XzqURG8I6mpDn5WaBW4GyWufvagZdyKh3uIACTHM0lPpmg
jgzOscuWkGcCI5gUOldleyG79FgiBO69rkapgz+W4hu2wnk0GvlMO3Zob5K+nh5NKxcwLYvauiLp
JMts7kVTXmlcwosUixDxI9nchMqnY5d6EcoWHtKgXey30jLpqJH/gFeAhhqXu0S2iKfMSswpailj
p52fTRPDK0h1xAM2cXZv5Lmcj/NEawshW2r3iLzodGDhwaewyQk542p4i0JoFCasQuEq5yEHqLuW
tZr1DuqlcuhEG+UDqv3m1aVJJshA87xHNU5kHzhkRl2W1T2/MSkRnEhkaEc2QLD1i0YOUJ0D0MlR
iRXgtRgIxIZsbpTLmnaTTKcxDfJXelrmtKX7QhDEwlCG4FUaMDCdQgmU3KYloGsbtoxVqrc8w/By
DItGvWFixEITh4luDna+1M9Jii4QaBuRRduSaWLJU5HzbPPXB09aKUVKrh+nL1ULZgjemTfluwXl
z35Jp6LZiSJrcNjZoRmvcTCQktmW0/mhd4s23MW5796XdcKIg/Cy6rGLfQ+Uukls1cVc0Epv11lO
vymA0ij697b7s86o23djsYj6ZLn98qp9SRnidDypCpqX/5IjyEdugmQpjWjh40q0e4OXfNQM8Ku5
nomYJ8hlP8e0QrfWFHqEQWVErolaIMiVptf89KVHjTRV5ABGiObFA7l6LD+l7ONvRcGsfjuAKGL5
CUKEjr328JjM6fK0QPYifwlM8xfqtjLd+iM0gBOksFXPHuJX2i4eiXKTZIpI+8o2iBQxXaPcSNsU
+YVZ0/RMdGawsI5Pk3z0ki57b/ViPeRm1cijX0LgZMEyhmKTEFDrvVjMVQihaaEEneEvGPgq/YTt
iOnaiwUhezWLgnYGeT/5kTkz6klya6pf2lraY9QGJap0limmzS5MQvgec+gu901pJnvI1MTgLqR2
q+PcUyptEHJb5t6onYLDKVMA+5CP2Py0MwX+Xrq99PdpZQXNVnZ29QvHW4cgJq+5zrJBE4HcJvcD
JIlih4XpPLfwF3BXDjjDFlsRKgO8r/kZMIQ1afnaa4rOPHniOPpO7H6tu8CZ0FsPo3U/2UvgP8U+
j94W7y+bGignelvhGDdEXyPAiNI0Th7tFDMPDvBxOrRUDx0LOVYt4m/ClCvS0/oU9bAk9zlzv9uw
QwAUcWmHb86ckUO6yRJjFHvFKsGf0VYIAy8x8h1JMXhDzck2ia0PmzYmHcMgvkgWrvVkEexYnGjb
4/+iXd//zNBplXgvmth8CMzC3YkhBIeHGEkSBMHeSdJK3bz0nspcoq0Rs+0tIXF7zMRHzehbs9Xh
ERYMz/IkecxYlX+i/U4VF9Fx/YPu8HAg3y3VnjDA4VlIM/7pWaTnHGNuKYmZRf0946C47BtVVL9E
EiDyIxObsUudoL/CslAVQ0Re+lyyOGX0wrRWwkTtwd6FD8Prl+2IsXPYaN1MF8GRh2mwtYxEzBot
WJ6eIzBnYoBet2TzJe4TuN6Y2a0xNWLfD5X/pSc4kdxKN2Udy32n48+bYf4klll3bD/hch2rDD4n
MKDylNscCXjxBu4agTyoWkm4utYxLMmtGWB42McEqaETUAFWv2CykT4TDpSC5q37eXnAzFcDHexa
N49GNblF1GbFzJzdD9OU6Xblvk9tQoT7rGrbPaRTJlqe846m/mIKtJ19wHMQJvUXq1iTwDqEj09j
PedEJAuPxGR77RBJ3jO1TeaacXiR9hO6M1pn5WYJGwJqeFJ4g8DsT5ciW+bxyjin+Q7gCueBNZmj
d2cwVNbbQM3W7YKgjqVnseopKktLyWvZl0O78fMl/uaNiferYTkhLFCnXnUpZ8IAMcMx4MH83Gf+
xSidcs38bqb0HChQn1FWsFhf4WIQz7dOP0l4Nifl7mwN9/6Wl34J0M2RGRz2LFo3BjP4G6ueS+8y
1BTzDy4Byhh+JDDPc1Byk6L1KI2MhHzOYuuYKMv2dtp6V6rkZY7CzHTR4aRV8GokkzRZnJBAbErA
MMFRJgQ74oJTi0G5AQxoNxuoe8uNYFxDHkzMOSKybGshTkVnzXKXef5UbQInHoIdVXW/HCnQ426I
ZDXg+wf9YEWpjbphh16yJqNjyikUExOzymuNhMTb52PVWGxb5ApGne32NyCljeJc0ND8vpiDTRt4
aNTP2Odeb3HXDP2VPGvHvDSFk/t3II/88XfnxeO4y5Dxj6cyXdwHI1Wud6Ci6lj1UbhNw2ZG+1Hs
KG3CN0u65XGSygw2/C0uHqcO6M296mTACGK0S3MnaFoQDmQYuNtcL+2Tq3KTMH3MfS1NUl3HeDzp
IE/kV5IritUOWTtE9GWpWdypBT3JTdFMfr7HHZLoV2tMao7j3UxSFxpo0D8il/F4YIhXJY9E+pAc
Q4nvWANDH7+b975fxCkSw4moNs0pHNslUkyLqr9BpYKQ39D38FlbGlt5Sqpa3yFjF/Du9NbRzK6u
iaZf+gL1vnpA/YjXfZFIAygvVfFqzuQrd590uv7uIVHpo2MhsMB3Qigaf3ZQykR5yAOS4YBUrboF
AvGtxsCnN8yM1xDT6TM479o4+++ODeQQ5gRwRAKAHRC3PpjoQw7fuZ7n4ZDO2fjcOUpt2QnSRy37
Yc+0IibQtNSvcGaGG+rdz3zj/+vjaQAAF6N1RKfyw88dAp8Oc8tUwlQa+dJQGSAuOtdtnzThrs+h
1SW/857QO1mp7mo4xu9/t0c+fv46saE/gpibC0F/du2e/Befivbp3LaYpQ60a6pgg4OLLgz12An5
U7+D4tHslqAaVzUemnpqyyb69xf42JZYuyDMZyh2LLrStvvhAtRUEyaQ9xlcGGpyJNfJ2VC1+RLy
06+BP4xvHnvxJ533v9AJ66fSCgIX5jOupMz/82cnWPPsNpag5o3smYmNOo+67LfkS3cqMlNMDkka
BJfUAq6RI/t+BC1RfNL/+evSQ8Hz/gNPAGFsO+H63//r0geBxizMnTlIytDq7PlA3S5EmI16CwCx
WS4N5KjyUTZu+16EiXkHUqXv9v++/P9pHP/3809RBdQEdAFzWJ8m2YcrQSfEweWVp8d6bn3O222t
l/fWa/T4iGDFFtuWRoq3uuP63zY1uNrnYJr6mz4ljuwmd7Vt3GdlWHW/dV8TIKmVL5JL4oqMfDiX
nKzNGPawX8aaJMI4rsXEsi1RIrnSZ6k12nnYZQ2CmK3RW7l5WSbCVRHqyErva9f042MKxqp4wnjh
Vq8oxAP7NkgHLBeejIeEGGdkbBvbB0x1zMWgyXH16X/sh4r4WszjeA1JS3NLU2MV9qoXRu6ztRsG
u3jHNEpmoW4RDm5rkGFfabxbHHTgpeQXuwjzft9OapkP/77kfw0mhcVgGYCM58DG8YTz4ZKbiGhn
sqFxloF1jiaUMfu4CpbII/7vOUUIcvXyajoPVUGAI9X1HTR575DV6+x8mNW2Muvq+Ml3+us5YBDG
AI40X0fQZYP89ufT2C91mRhw6PZhF8B50jjNDFJhU8t47ucCLkAQjzgj0VESreOES7kbBJXRbUu/
jHekhBX6PJFQ0Z6Qtc3mAfWO1WzckabHO97q7jnANp8c55iG0U6XRvNGwrtA7TlN3ms9eIFP7Sqa
F6Nr8/Q8pSiAc0C5zT4h4TQ+EkNFFM3Q2JBgJ7tEnAEnA8VLEc/Uhgltv12u4hrd4JCNglA93ucz
3Q/PfdBOOtX73IUu+yXo/aQ5UXb2JkOcSrp7jO7a2PRGGlwz+IdrxKjpvdjN0uYIfcmIpFk+xOVb
bQniMebeHTjpAvBo91VK+2QTYoXjiDzSetpafU/oa27ZfXo/U6iKM8cfBt6Ap5d0R1RqO9z5dlvS
QSyb9tFN0eofOPWO84mAz9R/Hiy4WYmROoin0Gf4Twk36lmPlfO9M7yhvnQT7ZedlPDakMDasdyX
C+MVFNIdulxpV8uyz5GXqVvdt5oDcrcEX93RnYmNr5PlseP1IvYciIgfpdQGcl/EBl014RVacZ4b
QjzEKT4FxAwMw5gThuOtN6ZhFYFpoGMOH7LdcReWOMJjOGf7zguG7yRxueR0gFw5T0ShI36Uabcf
ppkId6o4foIcpI+CScPrRCDgdpswLixj14GVV3dj6tj2uTILHnMPQdG4FQmpSD/hnaLeJ4dsgc0M
bbUHzcMgzHCuSRuu51erM/isxM8P6FeD+b7OOrPeEFLVvXIkoxBG+oISriMicLpLurDxH62hys+I
mSyU44GfS2w7ajggeqqInbeIiTuUxmR5F5yA/GgFJE7dAjSIX7G6w0APs8BtQTJAoyIkMf7lyh4/
VD5rBGMaauO5I++8O89klDobwy/1c5F1g9jQCTaHT3axj6USgEPqXm8Nv1nDU5wPWgKI57VJGmcC
XQs4XjKF7cPSkvJCObOcSh60/+ccd/086oQV6sX9sMSHDYtidBhGm89zCsP5Ar/4JxwfdKcoTn5I
r9U//r0m/TXE5fNAZQchwRHoFmCw/rkkCSOscyAxuOGEh3FGtNOdTMJ9iw/yLS0gywC1GklhC8dq
EyrtWps+tKcDs/bgzfaT75kwSw7Ivssclwh4PDZxGmwJwlMEwaKU21IPVdesHsvr/7F3HklurFmW
3kpazv2Va2FWVQPXDhUISTFxCyqHa60w6m309nol/YFkJkkUg9FZszJre2/AUABc/eLec75zwhaN
3zRV3/z5GK7b7pdD4Ahk2aT1Ipni1ajK/iw+jSSd+ckC9gW3geQb+KJc3ThTc01kgGgiZcDdiC3h
lWlGvvQ9f57Z0eMQzEDqEZ1/CxbbVTeWDGd0kWOs+1WK5Qb5Yg4gt58rHGSxqI3WgT2XfJ/qvXz2
ez1B6iHM2fntMrTa6MoDEHCHNSNgp54tNj49ZZRD9phYG6BvnT/qhR6/Z57Xh3vUrLivcfdYJ9/U
RqTMSSsJe0JMLaA5VJ8m+8+n9b/c+bQAOLNoRhiAJOV60SJUU5xU9dTgTV4zV6fa8yXJoLlKEjZT
dOhC9soqVbk04349mXAGQdijQWO9yIr513sxgTQIfChpg3klFx1TKWEz5ljCqMN3yTSgdnNKMG0z
lIGcdLpsZ1UtKS7+HzJwxSHNV0etRewlsDksujp6Vz5VfaEO6A9SLAPsxnAhGycFi9GZVvWTUI7L
YyK3aRIhJKJUn9Ynp2BPLIZ4+Up2rGo2kE8tFh8b9obefOkdM/b2T19P9b+UR3bTfK7uh+7z52H/
3Pz75U8/1iwHseQMXzOyfny1Tz92NZbQ4fq3fvkjkrW+v7/7PDz/8gVNA5pMt+Pnbr373BPJ+I8Q
rstv/r/+8G+fv77Kw9p8/o+/f6zHari8WpLW1c/hYlDkLlqCPySSESw3FOvfIL89V5/63/ztt2gy
SdL/QnbJ3ciyjmHxkjI2f+4HIrck6S9LQuSHLIBArq+7y+/RZPyEmhlaDlRgpiKJFylBDx3y9B9/
1/9SZIPnFg69aLGwMf+laLKrvY7Anpb9hUqkw6+3bHealWlVRyNSuk2vVR+J6sD4HT9WdDCFrnZw
r2+s+ebiQfzpLB2/PRU/J0b9+nT+eMPLgPTThqYEooRTXV6iM628lrhHeUTJa57Tp3RtXpkcrhbR
P97katITEwnwBtEO8Fbu5jN2aRxB4DaocSTetHyIzRN2T3nbKXAW044Ih8pWY/2VI/y6Gv4xHPx4
96vxvNBJ5EjVXIjEbAY/mRNUCQoK7KNEJ9FojqIKK43AZ1ILHWEpd9VrXM0rtcuPd76qUyiWkFrk
//SRYJLrWQekdEbahOg0WbejOB3n1tjSNHI7MDcx1Kk/X9IXb6KrcS9X26TVzLaOVgqHN+OhuBne
nHDeP5Gi95pq69fJ8p+HJl/N8wKo6aE/08lGkOY2gB8kaw7W7iaxFgoiFuAw9bXrd7lLfnP95Ks5
kV6caLXzskSzDthiJfoZtJUSY8NI0mOhIUmLz8GunLZj9UCLyS3L7pVF20sX8BrDqoNFodw7D5Fa
SMEkHofZCLQOtE8v2hr7q6bnjKrb1oQwqUuvXL/LKfzd8V4e1Z8eSViEQo3IhYlCJtwaipIiEjY9
qQHbU1dd4iDGRMrS6ZW1x4sHeTXmEDC2mu1gmlHztrlPPyMgInO60G3CkPdxaQN3feW+vNz2vzuw
q7EGWgeQ8VxpI0ugkao8lBCzlNX6evuQbe9ST0Bl4UuZ8ii+OsBJygtDnHw1+mhzDHs97upoYFHq
pE/S22pfn/an+7Q1/dOxiuTNzGo/p3viThSbN9gxDtV+6sNlm8b2xzjbSicvpqG9I94Y3fZTdtSE
52kn2ILNWJko+/a5PtR3xeiROOC1gabtBc9yepa9h/o2y6JhbzbSG6j6zvIGoor9keIz8oHFNftw
YP+hOpYMnePdcDfd9eZe8nDvwpBwjKCP2ISGWiRs4zVa/MVVcbP4awATyiPSTnXp4YcdheX+42nf
HfowLTdD2B2sO3an9B1ovzyUd4I/3rRHIher9FaNP2Rv2I0FJvi8MNnWYYaX0Dt7WfupuMVAi8pj
+qCqDBgHYUMsGO2doAqMbDuGffjfvBWuxmRppjhWCKscUe2zjcFyZzUNjYG2oD5lR+yurhQrLuIR
2+TfqfiaevkKqv5j3LoakhFotG1OwxTGHI8veF9Dwl6kyXYsvz/RtK0v6bbdezAIdsywMg3NsUzl
YI3JVX/1CTdeehKuR2h9YfCUpzjCgEQamS2CmhtXE3VdtunP8dlG45P0xRss1NsYmxqErWRD2oeD
69glppw9QSMBNa5oTCMQhfGAChlvo0jW4zoLwZhMVtSm7R254F1isRFP5GkzmxKtOxzabdq5zIk0
E+XiRhDEnOYTUiJIs7tyhpOpzaWt9WCYOhPeQvLGWKGiiOsjep2Ibt7Jh56uONO4vktB7fTLyYHC
D0s8UY9sw/f0p1x8Sa2vIJdCF+2ulZ0ZRnk4TbCOwdqU6em+hvSRSD36J6kMRSNv/TXDTyCm2qGq
5Rvq987QfEjM99Jr3YOXliFf09V+Glgz9J+Fiq8/itMwa99aVvLBJMtgScej0XAGz96gN3eruTfP
q91xxRmHX5nEXhjTv0ZO/PTW4ymhl5hXcSTF7Qc2GG5lQkhQWALg0EKSvK25FYdOeW1Mf2HOvBbM
q5i4U10s46jF089MGetEY8tfZ0185XcnqAh9Spl6ZXhPQsN4LfftpbXHV030Twd6pgRWLsDyI12t
jxW8sKox7aJgV9WYrpU1WxV/tUao3t0rI8lLR3o1e6lKOfUKnttNFTWWtSn67lEYTuHlomZ1QrF6
P3VkrkrM1Lq8PScbK/rzO7+wAvrKWP7pSCnzj/gz9GwzmRZqM9kV02nbWwIrgXXb8PVlGfTnt3rx
rF5NYZAfQSjS04jqVYTsKGI9fFAz/YKXezT1ipURtsUB2Q5chFfe8jIS/2ayvq4tL6AaK4WNfDTF
w1ZAEhTPd6a1uiXuTYjU25TRkOLvTczSVuOj5Kvx2iCNqOiFN78apdV+1ZUiZcm3TFtEFSEuZd9k
cshquAiIgWIcWOKTWjBE5fmwq05IMQvrBse51HaH6gw8sJijoo3fNUq9U2BrnPJAgRzXKhk9i1DW
fbP3c2XT9n5db1ccM1KABU3g6kk+6Y3OaZzsVQ5XtiRghR3M8EiAoMb2IZo4ZJVOu4wOsI3LxI0k
oLXnO+W8nZsPanFsWCSegmkKOkR0ZpiI4WKE5y40FtQoXh0yKgppoLOgw0Sxxts1f6vIh7ncxupb
Tb0b5QdredOoXwb1qazupSnIlWAyvkxDaPTR1Ee47KhBl3koloG0XD50D0tlCZDW4Bw7ITrVIu0U
CjCRyV/PSrsh8wVGhrybgA8y72eLY8D/xeh8k3fjQyZ3O6XOOCxseUm+tZo2Qs8e6pB0ExkgcDr5
+WhFU+KepvawrDlwHOVe74ZgXCNRPB9U842iP04ARNJ1DYuEOZTHfWjUbVZomATT4GQun6h0IDdd
75GAtnavmF+ESrpbe/NRHQ5S3UX09B8spdpXSvlxQFxmpMudpELX70/R2useWFk3AZN6IiZbsgRP
WvuPM6Afi1VO2Xduk1XIBjC+munpFk1zQLIyY476WBZZcEbhlgJmtoW+gmlpijvxlD9krRHhoteK
z+ieIYzRp2/f9/GXNAmBNRYWFHxwB50y70+oHDINxEmtnb2iwks762GbsKlbLOfCxiOvZjMrcpQI
jVfK5+OKKt+EaIsAZLRRjGs63JliawLDlE5dWA0LLlnFtdrUI0fonDDdkIY59fV9sVQ3GQaVTFJZ
nogRPonZNoJ4aS+n5oY95cOQv1HyleYuxUTXGE2WStldXs4fm4qqciX61rmJDHWMwO7v9UL0AGRg
RzSWw5qan1UZLlezbxG2UMBHVJx3swPZbD+toSymmzlR7/JF3Y+rfk+R/IN5XkgaQAcryuGpKHwY
ILvBzvX12OYC60btdhJB1hHxXZ31aBbHgLxMKs4SRbc6ojbnxIYZ6qdjuaIn17Qt4JJtNgIDk98J
WB5ANt6eEjxdLLfjDAUrlbNn1eppXVARQNCkiG8ZWe3cMJwqPUp6+to8+dJAc7UQIxO2U2GTj1G7
Rud+IRxswn3feenJdClzB+cvsHwAZrCk0s8bjNF/Hl2vOnj/XIZeo+6NuDirBtLzCDYBaAFSoAce
cCCZdSYeoCVxP2PB6C+MqQNAD5sczBjrbcKCT9Tv25VbC0yKQWe/KaAaNSQXDKNrVAOiy9apacCO
rCBBUJQKsBoTho5BBHn10FfvRJHVzqd0lj0rxq4rqcyRSIlNIYjr0plYooG78UZ5tWfrNpmOTXWX
GyMWl9YxHsr57Pz5FMgvbMuuS91nkuNRRyV5pBClKVfbuNgU8kMlvmOGsYFL2OYyeqaG+wRq+rIe
ewtOJmtWURdAwN6OCzniKJGQveoNk1/q4tjYsXI7lHB3bk958srka730QY1f9+NUCCGHaXkXlasS
nZiECU5zxWQO8CoM6p1oHbpz7hhpA0j2tpMlOCRllFfDToZPVM504xHBjc0xlffTaTtzk8nbgkjC
tuE0nzoHlfMIqL8r3ioDt9uHsW2ctiDNDx04gkB3oSFHG8xJ8sqlbwkmrXb66eKFFolwTyAqev2F
vQp1+TJitPVDiRrJOjulAuZI+ViUXy5bALQKDrg9r19ywBGGLV0CRuClmB38EMapZngW5vdSMjuz
vGs0zZEFFMDK6srARuXuNicoAn9wdqPCQNbBv0g9d6EAGLxKd4SiNYNfy6ZvWombZq3Tzpaz0lAE
Mecg8Caut/CAmMIhIYdMxO1Gi5O+/fLBYNAdz90rt9XXVNTfrFvEq+qJYFQJ0R4S++admUlBXZ3F
AKzccR3qIMFG1ufYze7H7CmZa7Ta79rTrVZOpK6zldZH7zyaTjH0D+qYQEjYZokLuNHpsq+brM1s
rPdau2BSPzlJ1+2VOPfGHPKsMjrgqIIs725Iv9llae0y9NmlLkelBiLLnNwTICwIDU5PtXMGJA7W
yGunc6i25KTqGtGQ5QbrSpjLrUvOCbN85Z2BFmdpgv0/cTFe2zLLkT8/flf+/x8j0PW6Oe6kxuzj
LtKKd3Evk0Wg75m8t4RSgk4fQpAdhza1buVR/dQI6cMoBjAk9jIXLk8KwvqgrentrdRFKrc5qpeb
sw4sussfYQ69kcsezvbgjRARCSF0dCt3tOqyiZ4S9iTv9L7bzcmyNYU6VGTVFotnpJMOMRzMhLm7
gLA3M9E7cTeulXADP++mmfUoaWZCXDqnHcktX9+rNdU+nLHTUnv6sOwbYyTiE3zMEIMJEejhxEEr
6t7U6YihEBs/QXz19MuOub6PgatMgF34SjcImhbzINdMd8H3E5PW/ufTfOUF/XGa1V8HD+jENA2U
DLpcS6yZ1bFO729HCphIM7brcLMIfBugSZNobttbj2VMIw4DTyENx3a1gtfLil97CL97Mq42Eahb
Y4J5JCEyL6w14Dpbcb3p11qinEmnFcraB6UodoUxP7D8jsgKGaIkR4BaS4y/cDDb4RYX8kVsLkOR
Wtc3a/F4HjI4I5QV5vIDiScRZf2NbNlOXLAGNSEz13W2UWhiylYIjnHIX0nAfGkzf92lNRqgRoBJ
9KiNVWpjp7cKFS2i4wbJUVV3yvRtNSRPsqhs62VLFrt7Hsb2lYfnxTe/2p/k51aC/T3RpqEgDNTI
bSuTGAnruVTH7akFnrFOW8BYYDCHo5UV247LKqivOowvy5PfXcqrZUtRSbogdwQuZ6Vx0zXxVmk1
Nx7zY5xR46+pVl5qV7N2JPfj6c938u8rGAR2/nojd7mAIG0hTVViW1vRLDLN42Vff6mcFCxNkMZi
qvnvXV35Os5XBDGN+NJSokxvH3XGZi0u/Eb7JGMP0syHEgpRrRkuWNOjoK1b43TeauyD/nyov9/Z
w5T59VCntiKSr5C1SJ8pyZV6cB4Pq665BAQxG8SB3L5ae78MA//1Qspf1xw/FRHkiWQKEqwo1q03
EtBMcM6PIsd4ObPCKATdl75Fby0RRKXin6hSnXmApWmmvHYr/74UCWHh14NF+90N8ODNKGe2xBTq
Zivmt5xaOeez5RwPg4TJyHRmlh4IO145xy90HTCe//q+OPCljrQQM+oB2ufG28uz28ZPvUyWbXXe
Spx6mFzu0uTHtn71fL90aa/GQCslvlejgxstcInJlQ376slcL0h56m8kBtu6FBakZtN+QK+4gShw
uyRv53h4j3/2mFCPVsAlJ/Frza2Xnir56iy0QA20kb11U8jP8QQnSdW2qYhyMF5Z9ItbKEtbKdZe
2+/8fuCA8PDr+7WogDo0GBa28+yDSeux1LvNReHAeAWR1ZNTjeSiNymb4T8/Sy9e56uhqteSRBNM
7nCNJwf+tStrBD/Pb+PERPvWH+eVYnHztkVUIyT/vbHKvBqrytOoLbNgCazYp21yRhhGt2zkCb4M
i2ZlbEWalRKz7ivH+MJZvc6gHzUZgmWuClFC6e8yYNQ8p5B/mb3XrdyJdqySJthLrqbF397zu9Ti
+G2MQHvxs37j6sv/fKhL/r9Wb/z8F//5P0njQeKTgUTop3N/0ZF814ccnkv0ITf9wG36t/sTGWLD
c/W3f/vxz2/Cj591H/98ve/KD1X/C6rJBahiqGzeLjuE78oPfqIh70ZsZkgwKS5Mm+/KD1X5CyUR
hoOLPMuAnMQffVd+8CPWPKJF1LiuKvy18fd/6F9+uXzJZ6beYsVw/LMO47rmyWJQU1H2o+pX0Rpf
DAa/PqK6jA8wqdLzI6mQb9RV3nSn6jbrJPZxRYmDTtlKZuLzOls5jw2vL+rP6rrex2b9NCraXioF
olR6an3CPj2f7uLz5CewrUAzB1qBR60+42aHCe3jyguRiRJZCQ4SGlVC0W+9h7J9a83VEz3tyGjX
9ya4u8qMH9YUB1ypC6ttnRWXKGDkoHX9eSJ/2wa+WtjaYD0omXRfCq2X6kI4kSvH/rRD4VfrXxjP
b8ZB2S2yEaGLfCAJ7AFHyU1c0iIw0xCUVjiaQtgt5buSTXBVsx1YlBowmxynTpljVJQxiDajPtrD
TKdIrToKd6nR2iK92XkqBmeq1/d1RRHptOTvBBazdpeVDRa19AO1kHvV4Jc7SZscjbl0nth/Jkr9
ZM7iidc1by4zbK9JQGfk4U7oKZBKPTwz46mXkHGfrJbIqxP5bmocWg0v1RNHZOMOuyfK+GwL8OOs
Nf4iz3SCJc4KdtIYqTHndqGISE1wbElhIQDZ0vjMGPKoXUPibgdhCqasvJWNAWo4dj/oy0/8LZVu
0whX3eBla8UvTLJxtYFvm6pxALNXArNhv2RmbeuUZvs5K/joFjQoZzqVhW3AV7cX0rLtAhAtZbT2
KUvOb2aF1EdRuKEouC0y9qjVub0TZvEjcNpLzUWF44eA1a76Dt2t/iBa40Gg2zCvn6npHtMkxY6d
Sw4uzM9JS068ZfqZpUHEMsvPSKwJMjBV2ABGOtD3Aa4vQxh1mj6DOJqtb6xM2a3Z8h4izxHj7qFA
MUr4nPBlPPXkV53vESVfzFI9mX3kT3raaoU4b2O7aQvWPbHgYW+5Q6kYSpP4BrzoEzGMkWbUT4U4
3CJo369ydUc2BaryunyCOHwPPz9xSYq6TwsyCJNacYkdIAFszWBzAoUkT5Vi6yRrbyezK2w5jglf
4H1O6s6SKUDGfUXydNZ9ziWucCdvhVN+O1mxRzHdMZRTiB5jM7bd58nMQ/CVnpmVe+gBXILYvF1U
UMnm1HkGQUmCOWl2Rt18MtpAbyU0rBi5yVO6UdiTOTxj73BIBnw8WB3rF1mCiS0LoQiNVWyIpOyz
d3Ejvp9BtJpUaca5uIWVBB4UwLAtjNZDO6sfrUaifK5F6Bq/frSZBXMlCl9yYt2MwogamAqOOks7
1Tp9WEXtQVKk7TpB3TvP6gbGOtkGzV2fL/diK4RAB8LV5K5Avg5YvrkT5eV9PZtfJvblMwRVUZa3
aOXfw+GNwCq8n6vy89LI21lj1/fTIP+bwfFKwvV9bNQgByHnBNZz3dZEe4fTjKTEx8okgS9um7eZ
VDSOSQ5S2SQf54XSi6H757jaYYt7m5WTS5nef+VTXBaJPxbr3z6FRhK7pUkGhWzjatFWokZqWwxX
fArsvkoSCzasj7CdBNolxY5MgfusKd9Dptg2a7ypO+VWTtIvQ1V+a879S5P/izP7/9j5H1gWKkom
2JdVnvvn4nl9/tt27NLi//yv/93nl6+Cbn3+9MxaIHz+UJfP6e80oP987R9rASb1C3aTqwnFjvXw
P9YC2l+mrkp4vFmMqPA5f14L6AjqZXxAKjY2Tef++LEWUHSRV7zQ0zTTgmv1L6wFft0U4DK18K6g
Xzbgv1lEvF4tnVcr7wr8qN2jHqMpasVtqer4pXWcnIi9Ld3HMh5k9Xrz06n83VN2Vdb49sZ49XSe
M5WEw2vFHfQjuR0GZXhsTis2ejjiqvqYWrknFMxBpHR5wty3NgkSe6SGxMRMCky6ntgrYlEd1gbB
XIGnUvuNuui+fCrfZ+fVO1GZq+TpLgMqVGSjm4hNNLfNca4/SKUWrCUBLYl2Wxb5Q918gPDi6225
U+uz15f6A660vaUzpJCDQ+hhHekVxZ7zEiiZ/s4YSoLPVOtBHER8G4CfaFdnH05qE4h9cbDO9FnV
9FlJtJFEY/MhKSlGd807ykOPqkoZpx3cIk0/nZho8lNyq3fL3aSP9LPYKzmggCC4Gw8piuXLS7I4
jab5IswX5ijvzJsZSzA2Zpw5Knpdgd3hAlwE1Jd/2XQso7AhCdwdiGcCNEeKDM5/jJNdVM1VWAnZ
pxNsG/i9bFKMuXlL4K3XKOf3y8p6oD8JJ7rGgi+fJw9a4KOIrmJRYfsYZKg4g6ofxpYSJkQ8JFNg
/mnZk1tDU7DoNw176kotd0Q8ejrNHTVdPfJtXtnCfy0R/DwecqthBUVIrbHyABl4talu+xbduyR0
j6LZu+KibU9aT+IqeTCpdrvGI6Bnfb6Rs/Rh0pPtySo8lXjgvDAOF+b6cGrum8Hw23VhPk77t6C0
noqB81U3wUnQQtooEMBi7yRNrpaqoVHKt+ehCdLYilZ2tHZZo9fT2yPIqKeyZ/V34rJn+g5ZyFuY
suw2Y5QS5F1WlYNdAsQyV+fMXUxt0u0mC1WeNN6J2uUGNxUvTWAOFScyRS4OvhOay1PxnoAjOy+0
XdszYU9C+X7GYE80C4s0Y3THtXlXaN0GgwjJ6lo4KsmtpZdH4gB25E/eJMpy07TtvZXEblEI2zZX
H08ppW9LfiRh25dYj0A6OQJa8JaTesjlzjfUZT8lH5GJu3pZEtHAZwXsUmDPgDTvNdLgK0UZmdW4
4QYl+SjevDIOiNcT3eXCShi6DeLKVRwKVxd2yruurGa9f+zIImx06yETC49qtb+O3VsMx+wqpOUm
XTSvIdAT2IDddPUd3vZarZxYW24I6Qm6NtulpuWJdUK6TW3LjbxvQPjMVXPUY+GBgC83LeDsnVEd
YKITC3pLgrRsuxYy4KIFqoGhfqmilYX7YMwXa8ubmJGwj0vnpKhBxfOWGes2zSen0esgLroNampX
6QhNPRW7edJpMJzA6uDs6vAMNSPkIhMlRlp6OryCfCBHZK0DQs99mZX+Ksr+BMT0Ep+CIJxT3xzp
i4arNu4bayIXDTa9mHsGo1A9VOjU+n2iTDelQouBThopFez6z2wWetA987605KBqQOMPEpzSDq3h
COyphqnQPqn6dBPPTQg9GNO7fYZRQ84d0WQfO0BKiixsuAibsW9C2sDHjGX/ZTsVNQojfywc/3zF
rySyXwd+1vYgR5luWF5dE0dZO5W6ljb9I+d6Pw4MKYkWJBgRe6AJLTVKa9ZCM05uITkhc7E8IWvg
r4+usHAauTmQH7xTs9LD6YeRr6jD5sxyTOn8TlXDWCczas4PJhiTpR7f9CbaW0V5bOP04+UpkXlu
2TT6HWbCmKQQvTYPHcinPx8kC4lfVm+Xm1phh4/3A5+GzhT9i7xaBZRA5t15eDxlBumyvCcIRncl
kY4e5WsepCud6bczqqiaBhQB099/8ftNeAqFZmYqVethQ+SDb9hAZdiPY7jGtHUJEWDtre2I93AW
UGXiSKijNAErIVvq23KRhd7vawuXhckvh05p4XLAJuwCTaS8cVUXg6mc4Jyd5sf5EsaetZFgUby/
TKptpSMO0p2mYZVRqEFnqOHUNOE8EHCsaX7J8yTmZFTU+iEblMNQMKMuxMKOxo6cobdLVR2Jo922
jKjyVEVYz/fkdRw12TqmWvdGPSfbieS4KpUfS2G60wcOs1rHN0RnHxRheeoKZQe8y0+y5FNZtsFE
P8xcxz3cdVfJ0889s7asLzfEkG/h5rtkO9/nazfZRHMRDWa0vWPG6xN+eQhccfMuKZVblV8Aick4
LwsP0Lt2i3LaNkU5vzIBXu6Yn+c/yjS4sBVRoapEdeha89hIsZqeIFc96oISUtQOlCL+/yv9T//x
d8uglnbpSL+80r//XOXP+fiPtfy/uelzfeHNpn+7HatPz/XPhb5/vtz3xb2s/sWVgdct/7Oc931x
Lyt/fX0Ydayxxjey8vdCn6xRHLREIM8aPwHNxKf7vrjnR4jBLQyhioWPUdL/pcU9K+lfbptvLWHM
udedS41dNmEOmbLPonTbbvoD/e1QsRv0a7a5lzeXL9WDedChXtmTT35puG6kexya0k18mx7wznvV
nu5rCHPBB1RzMwfpRnY6t99ku/y5iKraBhuJgqeJqHtvMy9xF5/gZz92SJV3dU/fTFHuTaHqjPx7
ceWgcfO7eCNjXli2+KudNmy3vac6uBW2iHcjIVyds0urOOwiEut8MVA3bZAHmbt6gl+H+qa5TzYk
67j5oQ/SxQZU5DZR45MO45eH5IDfV/KJcA5VV9hfpBepjXt/b4TtQd4YN3rQHtY9gVuR6p43xSGN
phAUY0hRyKfsFo4bc1PfxkfhUNznG+tQ78uwvTgdvNTBFR6hx/CEPQF2DqJ61HJAlfcnYOjsA2yd
SttjfByREi4fsEdESJ68jJcFaGp/jrzejf2H1CZ9LtDd1JO9+AvB9PxGE+pfP4bqSSGv4LYBtaMQ
RHDU+554jHfLJg3qgGWj03NkY1C5J59M0OjsKUG3BSEVdKH+rtsiU/AVB0DAJt8ZHpjBII+kAIxP
OPFX8115e/LPgXU7AruMMKXc4u538qDcoAvKA+qVThWs7uSkTmxnGyjAG9MHALrJj/kn+aP1fghr
Pkfvdvb44CQO2Re24Uyetul3s6/f1JHqQ1708qAJRb90T+G4M24hI+xWt3VFX3RB+9mtq99kd+Ku
/HR+ooXNSiOheifDJnII/nI7TzsoB2vfR/l981h5bbR8EX3S3SPynHmR9HjaToEcZoGGZ2XwJC/3
s72611xosAinRrdR7fTeOIJO5t1I5gwUJ/fP+bHakNHqZgEUlzdq2GyoHb2hd+MiPeLDmt7wMeXf
xFqG6l25VaKRaCJ7lRzzoN5JR+7EIPZAnHgtz4nI9z6N2+JROqYfeH74zewWjWeQ9ra+UQPBT2/y
+2yf7eRNsdP39da8y/YGT0C3A+i/qTbqtn+F4wsP/4VH/ardRs6SXAPLk/arM3tItsgxc8l/dvpw
tCHJ8hk698sXCn6+wVNZRE10dlUPtaYzuMIDGgy798rn03F2Cke0BXfwZ092RCe3n1I39SG9ObKD
kM+001Byu4gnzM9DCSeNnX1MPcPjLnJOLuFqruIbfu6ZXG+Fu3zYqsmmDOBy8B9Bfg4K0mAJ61tt
i2jTw5oZJEEapJ9JmimMjdY7/efzh/JxCoctOplHkKtLmAbrTROyCIRg6UzbO8ExHOFJdTu+N4Tx
u5OvR8VWjXIndutH812ylyPpkKQ7k3tpr99wQ0Y4pR/Od9odjQx/2hj70giTaNoku2J7PsR+76s3
WqDUR5Pfjm1gKra0XwLNkbi9l8vz4BNtbkt8/8toF87zu8L+iCHKm3kWVltze0/cDK5if/qS8fez
yzPJ78YOxhaH+CiXV/L6SNsQ/hxOQcbAah7acMBopfkE5TY2QRgeqaNO6leqvYYW96OwTd5wx7mN
86zbYgQt0sEtx4f7xBi+UwMuyl7YVjsyVdzRQ2PrjVvrCF+Yr/LD2R980zPvkHMVAeY3bj050Fxs
IC7WVK/woMDbVSTcrJvL+xb79UNyowP3qOyEt8y82j95PAJRG9aeGiSh6C1ubjcOTM4DORFu4ZA7
6M6O6kjb3BMd4nn83J/t2e4wjo1MNSBq7dIe7S/QkjG9MerbEO0imKsuElcryvitNhTv2jBD82m8
S9yO2y992/HqLMcigRlI4DbOODRUqG58Z0SIdG3YfWHDi5w2zWPijs5PE//v6lIEorzwHF1Vwoh/
zdkomOK+9fQ95HQHBWQAAcZtQwB1Atekc89+55oOR8CpBJa5O3El2DRycsCCu4J7j2LRHz2Nf6ac
jSeCo/3VK+1PlQP71IY96sTBxJk03CYoNms4bkcew8Gf/MsjS9fJXdz3ZqAHk8/UjPcv8+nXMysS
CO8TEHO5bS6TJD9wE49PyOQ68dd6ADUoMjcxA1XnA7NguCp4hMX34wZeDS/Yhzr3GNFhB6Js+NeJ
QbP1ev4bvQ6RXICx0Dady7e4g54v93Mf0qjna8SVUX5H2T5qcRZY3BIEIgdZBI+Kg728eOtJUcbN
MrjfDiRjoUAhhcHg5Jpu4Z65K7OIv9qj8XAMu30aOTqZ20fnYLi1Dpw0JnHFZ/TiyHk2/Po5e+D1
Oa+y3TmxRyZ2MPhnzqfkll7Kf7rDqmLD63G6uaeEY/FIw8Rr+UjrFy6L07g8gB8wrCX3MZGtj/22
5d5Rg7OL2tUh69bRo5LrjGqdsXPxKy6nxW1q+djgJGyQsmMG2MhZq3Cju9BmXQjJNomFXJnLzy7n
DNkyFzPxaUqFVPyYGDVu5NnG8MbTyEMX/V/2zmy3bSxt17fS2OcMOA+nHERJtjzbSfmEcBybM7k4
D1f/P3SSqjjVndq1fzTQaGw0qiodSyZFrfWtb3gH+lC7bSnXgcP7FL/mIngjBkinoproFn7kR4ft
42ypUr8bzpY9kYBvD1+5kAfEKyR3W3r1fnt41WH9ZJ8QTeVxdNy1zXdPPhFGoThPDt2x2Raqb4bS
5fZNW/6yr4gBFgs43iGeFLTeLTw8PgNupm7lvdIJcR1uF5Nerlm+PQsmSNw0Q5+3h9xz8zn/yJwD
MhkNcCxchLfb2atnfWjuzX3PqZz6UeDspTNi0Jl0Ne27/cI63q6lk+VteyT2syB5W5jonXDOoPXt
iRCLcOkAP56rqYHFztuWRHVObNpjkhVivePKLDEccLhAG+IU75N3eIIDC9+ZT+un5AA2c/ETuKb1
vouJQTjqhRbrWw9xzS1YeTKncvMZhMgBty32rBomIZql7OJtpaYXdgj3dsdseLdHhePMOUDCCbft
0PMS2DcuwrQcB3CT/IRUlxDtSfvk0D/rhGHnfItVRYgIJEtmW5YTjzb1K54o01suYbGqVJ7lEvBE
Q7bUNZrJ1/oFMY3vuvSVU+lvz1twMyiV7Ul/fX6bm/sT34jGYUKOtEMY1K3CYnseHkK8HOEdG5JQ
H058L9OFwru3wK/xHnEY2AkRsQifc2/koGBfkEbLoX0ynk22r3y9hDZHTOstvniSwpqwVvOeIagf
JrZjSRowE3gmYrDNkgZFzpUd19qpfFPFgfzVI23bR37li53D5wTOTCCwA8evfZI5r+Ah9zserC8f
tbfYJr+t8HmnELG2k2fbrYunbGEIJfiQnepp5J/4rPIR2vMO8gDnSMIzbbzRjXzFVQNlB8J84m1v
px63gh8GucXoojzv5jfJl/pie9TN0eBGCx4D0ZOfi8AhJbfD7C4ixRaXZdiQqCS+RnxqwvVsNU/V
ZXm9vMz7LVHoyWxS0pV2T+Rgq0ehwsscTA3c8YyqJCjYx/kpRhqXIA2iy6+P1Q549TE+1mGxnMNx
Ty5pCJ+6U/eCj4O77JwQDptHEgQ2/b7YUVLtuZed5CK64co7Fpib+FPYeLObwu5GQdxlhEHWLXbp
fiWDIrklz8koKVC/8lqyoi3tkqhPEFre/rfrXfmL5MXUDNhlB1veIgK+oN1yGi7mc9PLdnCmIGJj
aUiiNu9hTnb8ehVWeRrgGRB5zoXYa+EaNKTsuScfxJlxEd1haIi9+oV8a9035v3SBuY5iViAThj8
j9CmlDBCxJupAtyUxwIPMzDvRoLJoT+LDvU9z5eFovvq5UAVUp2pV6ir2Why3esHlQxOe9S/oEh2
lYY8Hl6b3cbcjvlb+gL14cy8KkOArrsS61HkkYI49uJrKZCCdl+GHJGkmVseqqyuEcShFDR8zpJM
MeavI+ql0itcZuA+TPt+n5NJGSF/4TZe516Rmz5VTxAEekxqz9PzuKauGXZaiM5gQJq3RwVGxxcD
65KD82hgxMnbPqm32AAZrBP+UN/xYnK+7euFqrRD6wMrcoWVbPMM68NWhzlv35vDL6Rf+6TPZ9Ij
6SkLUOrOo33n2258p8Wuekjbwxomu9qr/Ow3hfXwPPMlRs+TP+3m4ImWGEGhdXG/ZSdyj5aHh51r
uiarq/MFa7fn/y3+lobSy3b1t6yRhjOXoD1cQqCi5qK8lH2EWHZwqPjbBaPt/rUjrPaNt2AymXI7
6nN5SA9tkFysxm5+XXZtEHG5LbuFxD5TfjVcoeD3q2xbmytxF65De3UvXas7cwfdmtvoyZOzzo2/
FDfFxRKH+q7mcNvSOpIgwlrEmhZ7CtGTFbDaCevxDmtLn54u15J3Cq8RxAbOHL441q731HsaBy03
722bBvMO/tm+gIwsdEu2t8W9Hlfv/jULt3x2e1xbCdK7lNBcZOGIFp78USJGIYB1hGvithzZ200N
Hv8lAOGh7mYEJLJzCgF0m/jvxCPrORct4j/QSTLpLauTzjKPQ41itCLY+ZCFOEbt7XPw0ClDwypA
QXSHyyk3IryIIL+lg/D+SHWzwN41dzXB3zkUITIIbzIJgHJ5JcevN18afAB97xxZR3fNgefFocSA
4mHdQbknKNucvVkwhvZeUG1wkIZb/6UPky0MB9tTpgQgKJMWnI+ID7x2ZIzSTnChLJg4W0hcXN7A
DZNI7ZKDfEwvssOWYzMsSHeqSwWi+zMfBv56IF4otTlhtnJRIqv4df5Nd/yfpt9/Vj2V5rRcaqGc
SFLJNEs09mksca4HX8hTAliwC2cIjosUAHwBFpnVRF1B0cn+tolUDekTxqjkZ1uau/rxvrja8q35
oGznQpgQ4OhP0UsiM3XXS8x1T9GpPXcuMY4OUFsOFTocDhlr59FjIqmejgY9o+6huFuCeN8fIvI9
hOiJ2AyXt0bNvjx2p2KHZ/y+4h8GotuhcerPzMMWEYedfTtuZRt3OH6cP87ulcUhVIbd/epWl90p
u+1etmNAudvOt5LmTR4Ye8WtOQK6a+tsdp9HNjdorbdQBYiJ/8lbnOe001nOiW/smTuv/JgJOSG4
4MWZnzAuIs/czhXbb88koqHi20cQciS+9I98gZMCcbPi4dFYokm3HSkrhSWWFDys2qNz4i27gktk
PnbkVDXboTSz3yafMMFrthwtup53W3Zj0Ggga3bVh9XfcoOtfacGYtcRyLYHwVkaSqG5Qyzy7eOg
gURS2BCm+EY6jhGd07k+rMdKu+5Mtrtb08oaiejIsJJJE8lnL8M+jAYRE/tbPjphgEluMD5I11gM
EQ/mQDumlPoGp/a452AOF+KlFrA5qLPSXUauZIcz+U+72/JICAZkiFuOTbXAZ9Co7I3+0rkSJ/lj
dl3C8JFJ9bLTxPbeggjY7djzSpIw4UG2S1mC2IuwJif+3FJqnS1n8e6eQbQ3HFqXUS4xorieTS85
4h7kZvuttKW4Zs9OfI8k5i4b8HJLEQfyny3F04IGvRWQgscigOrgbYnhzIMbDhytxBJB1NhSOkFa
RieHpE5o51tRgsgkIXWLXMSx8+i5uIivJn8mJm0tByCdRCqceP+qWjb+1W7dsO8/cArKXBh5kSAX
H70ol/rRqV3aEFu+dy/frLcmTkqncbf6WyJrExq31FLZVVeguegy978Zh/TWuKrP6Kpdr8/FOX//
ylR7p+054wNcj0lJksuI/vGWPURXoORvxzNxpoTacX2t6W/CPvTWQKXLuezSg0li2J9TQJPGUBof
RlJiirhdu18ukey9Mq/aM+seCz/S0u7AoRnkx5olkp6X57heOKffOBwJ/b58kRPw1iCoaLqoV+pv
/bE85xQioVU5y6LdQJMTSf/A3HcH59qO/ekZnYvm0OyQaDpzLjEZ2Soa6tWKzpt2qV50Z9aB0jvY
CvwsdPZvAfNvwbP+y7DZYJEYZv4Sm+0zqq5BYd095S9dkpZP70c0397/bUSjKR9sfIcdB109G2Fv
1vC3Ec32E/BXyJzbyEwARPodf6VZH0AjWMj2gQTcsFks8G8jmu1HaCEjiazg463xC/8O/upnuCHD
GWxowWGjIQ1CDN2/9zsJkPZaS+g6X8flKzICs4zBUN75IMa8uaiCusWkJtm86QkpNDmqqP2LWfXP
SKw/3cFPDeQEkyLNabkDZGsQmZzdDiZoDYZhOi0HA8yP3Vynw2Np9t4mT+RIX/7+Ev6/Qxj+ly10
gH3YOW2spH89mzx7GlKEPn9c33+87esCt+wPlo2mNjLdb1QDFRjh1wXOT3Tg/XgdGzZKkvomQPlt
BqmpLHBTQwTWUCFGoUT7xwLf9guS75ANLJmFCTHubwAM/4UmmsLg+v3KjqzMmupuicK4mE6duVKa
St3o4R72OR+LENZqOCIq1YyDl6bWIUWpbTDLY53fNhKlUKxcTzGU0Gw0KTzk6ClWoZFahUpfxc5z
cOpKhUVi5+LGrJ7NRU3mUVLHdtWn3FR3jnPdj53bJva5pbRh3kh3qz7cK/kKfb24WvuGdoGdJZ6V
X05SBXRwoszXF0+zb1QDwzJo8K5hDfxdd59n1TNOHgdktzMsmzKE0wz1wsSJoM9gCJR2u/GpMzpP
CcLkmoXwhIScBRQRP4sx25LZVYqz2B7KFvisbLC+uHuRWnHjFFMY9VRzIkdTQaRn09R/HGPS0wXp
j+QLQsqeVMn03bCj2VS7+uxTlLwOXRmulf1pSgzVs+b0Y6pcNhp+KvowPmE7RmVU37e6+gVHv9kD
enWtyGuwIHqJIn92hyeMemrxbT4CAb9c4hZ6f1yQ9lXMz+ylf1TSkaFDXyvBoiJVLYyLFVTHEf16
8claFiY6ZTaGfdm2j2OWeqM6L0Cc2pYEOK07gVCACTorRujfnW01yKI2CVWrQYpZWTv7ap2U5mIw
G16odHe4/YHizPRdCuj5bIDO+7JEqQDEoab3Zr1me6WWzwvgkX49LiNU6+gr3PpvnaL/mxC0Xeh3
sdv/DBVb9vuv4sr+5an98g3x8A9UbP9xevbr6qn4/nfd+4jD7/oWbGAi/SFAi7z476eppUJsQt7M
1Dbsk25uDLVvwUYy1A9AvTSVcxjC0Ts4s2RoHxQCELQnGEkbnPlvQR62xPMPnIz9xmvC2hlbV4sk
gjj2PuiYejxFI7z8A7L4JVY4gjmVNT5KecW8DtZTOBjLPTPT+x8e3j+ZG+nbIfnuugZAalTQdcAW
oPVtHtiPCfHmnSRqJ0KpK+/aKyF3pMTVFNUfDdMpn4oqkW5qRdTBaEV9f+j1eRk9x8Qv0RtNpiSI
VjNoEwqBw0TTXNY39aukKpjqYPf2Cet4nNyAm4kXDR0P4WHNlJ2WIR1fE3OS75Y1aV6lbAhxP0Uz
KlKGJcDFdziZQomfq7YkFihi8MrVljBzSVXpE9piKJuimlRVAyKOpgZJalSnvncNucHEM5Ei+dIq
0uzrk/o3bLVfqkv/R+64t+P8l6SCqyfc36TnJH1CRXF4v8e+v/vbRnM+AMnfkPmbDTD4eFbct1Pd
+UDigHi7wr9/Slu1D+g56xYbwGS3vYErv6etbE8wSvwIuXk4Jbit/51THSDSjwv+D2TRTxvMURcs
xACU7+taT8MIpyrEYVJGZOraPmL1G7mz6gCUlyYkF+sUXjfKFEG0pNTHaqGKA3iF1c1tO32yxrY+
tvIcPxh6bRzjtfiUTd3jPDTdhZgsBklVeWe2IweY3eLWQsWJuUu5QJ8SwmMp08NKsiLE8uuYJIV1
k2izxHjNAdBbd/alFA3TeeH0+YOBLdcncMZ67Y9oUrojN39qquIxitFisfHxdTtcvHa6KiEDoBm3
ivGkFmXrjcrC0CXtmNA1ulepU+crXZedQOrVpwqjoH2N+ZentEsDlZqN5i68em+A2n820iq6TWBV
Ii+kxPH5tJjmYyzjWhrnqxWIxmpgWax0QbqlPO8LXGT9Ckk6sIhR/aJhgbrPTPzI8UlvIflU1fMK
b2zXrmZ8h02F9WD1iokhi5wiH5e3R8lRlD0+Wdp1Uy9aQCMFz48iH46JUlm+Yi0kVY7MH/MoRn+T
9eWZVuWgsWavmOD0+GyrVUcXV3fiiymukI9R9PEQGRF9okkMzx0gShuVTcMq3MSWG1eV2+nY8DCP
0MjNwMB+MdQR3t4sE4rsNIpKnBbMLq6Q5a32UWrIhVvkvbxLsOIJtbauTnpvqnuBafiFidjFRyKa
8Gopsm7MLHEu4Z1J51Vcj/dLXRTHtjYYXCPOgv5yWVyuos4vnLlhYoQS5LkeqYgXCWU03bKPIrff
THunOklOgyCL6rORuZiJrhL0Ajw4IVS7ur0qZFZYUWPuli0ylEm5Qyd8c4LTyD8i+k2OvTxMOCZ8
jpNWnIx0vIaRBbahJeFMndS+tDCMcrsMHZio5+vSVIQjoqV7McqIubYOnt5K1On/oe7/L8tYNBki
1A/H7p8Y2bdp1f/j9PTU9i/vBfu/vvFr3JRMjfC44aABmVN0oBL7PXBuP1Io3aEdEQmxN9sY1t9S
FMX+QGcAizmwkvbb236vh7YfQcygS0DlBdjT+FuBc0sE/kgUSElMw8IuYlPeJ0/BrOJ9otCjnJIt
cPUR/YjhDivmCNuoeUBcS6/FQx+jkxbV1d2A0yJgzZhhcJEyF8aK1JPM7COmNKBuzGTxf3iS/ySB
0d7Dx97uC7iphdsdtHD+9NN94Uc0y5WxCa3ntFz7Di6C0cpnQ7F8ThqBzlERPUp9z0SqWK+EaDH3
QrFNL+qHZZWXg1WEVmEwUBH2vaIgRzCJye2K+OQQ1s+tGJMmbUCbqSrJ/teIBsdkFYGRj43Xtlq2
8+OcsRm2IsK1csScEPwN1W7B/ztHTlHAWcGq70ysSfH1g/878pHxpe2H9oUlKLp/7DZocI91xM+a
CP+Jmckvt5X7lLRP6bsdpfCGr9vJkD/Ym6cPJicmpAb8F7/vJn4C0N+it+A48HZUjQzhO8AZpwqN
ngT2hTKJPZvw980EwJnUg67Z5qnIO03lf7GbLI3WnK5oWwuDvcRm2rKUH/rQBtVFZhULsNLEHnZI
b77WZZY+ZbAnz0sJxdoiw0pHG8d1V+Es9UVPSuZm2UzjOXHWRzWBGCUvEVr/2qQffr2l9G3L/LHV
v96c+tZgJH3b4Ps/3ZyoJomxFjNesQ40ObLBgds99HOAwzzI1zmNniS9GTk9+rH0VlE0biPQ+IO8
B3rUGJJHY9H0K7sRn80UXVy0tbTbaFnXAdeuSX9Q0Lr0pFiXftNaDAoxaIRN7KESwm6bkQ94UGMd
MThrlMLF6lP0tFKpxd7cNCWL4zFy/JQm6O2yGsC8omzyOjNPUQnEskR34VGdDGSOda+1rPGlsEWv
u4qs0+9QzWl5JdKiJ1rl5ay5o7OYj0vbO24pydiD/fpBvnFBf36Qm/UJujlcAFGm9w/S7tcikxI8
ZxtrCBSaPOqkesvsQPCio9FL0WksvyiYkI7FSAPokSATWslNM0KuxL26tm4jIEHYNwuUJbL50BSD
OwwGmrXtLu06L8pT31Y6t9HtvV5Lp1/f/rYG/3T3dNowsQSgTy7//u7XJu9r/He4+3xMfTjjYMny
tAp/fZX3he/XxWZuclVw1g0FnZD3V1GsNU3KFvVaa6kAs2NpGFTR9VCitVY+rtYEiqxJa+/XF1Xf
l71claWwGdxwpkFXNjU2+o/7L9baLhNmz/isaspA6KV8PpVLv3mtyPOToWbaC1sYZSl8teprvSSQ
oJchJ8+iLstzI13q84KqGty8XAKKSRLpXM7U7GPWKPl9siAF1UCaCmdzwQ4+s2P9r5bWe4LE1w+w
GThptq1SLtk/fQDCymoscd76STHOPiK8gM3zEa1c2J+umpn1roUw6K1jBDBNHopdumjsOVlYHvbm
88HocKI2JDSxZ0DYbq+Kbr9qUu6XSCKECzRBw+zgG/ejhxcvEgKQRU4Kbq6XEyIAoSnkm35dqss8
iyt/MJL+Lz7g+2Odz4dprkLkpjdAWfgnSTVjlCCTDxPtyVFv92rbItlvI0Wp6q/wmJjwr3+l9vin
qMcVVR0fVa4GR/1nzdUil2o6MFxRtO3d0qCGvAyT6ucSRUKnBb9egD9JPn39fJtQA5kUqjqcKe8X
YJ3nctvptF8N2URU0+h3Qk5R8NVTiY6sBrhi2dwyr+Q9mYTup/Prr2/gJ4bN2w1wkCl8WpllhKPT
+xsYos2pdLO/jU0nRl2kBCc7IIpfWGuE5qnB8H9RAdVVrYVVYeN4tdYQaQxLeN3Qjl4+I/Enjw5g
DQuKqNbfQfAl26H88SRqJV/FTNo38woIIq4zCNkkgMUrE1XnDkJaHbdq2Ofp7CvlSbczqJuTIl2V
Vd6gmWgYwTQ68U2XSfbdmAyAByMBqTSjUF0dAqkxJ2hP971d37MwQedxR+1MmzYttOxspih9SJNm
OCq1AGCAmnAw5yifvz3Df0cKJn5hOPafmHhtAfNfD3cO7VPzrge0vfxr3qXbtH9olTq2Y+lbWCfe
f23/aIx7SLhoM2omq96iwPg+07E+EIvxFfz+Q4Ldd14ZPSNkp+gn0SF9k5v4O2mXyYzz3ZlGoCTj
o2DaeJ72VjG8X/VWPxhFNMqV3yTo9pPCd+Y+rowalGzVHzA5KfZRHXUg5Wn64wsxt1OyN9Y4S+4t
ZxpnV54TI7m2lKbM77ZuV8/EsWpFiGCEpnpxVwuQLl3Xi4uylx28x6sljkN56uYY2n+a4KBTGaV1
NNdOS0BVdq3WPA5NqS83EfbJAzE5c4pjVuWS/qAvRdcVbJ2YFKbHq8sOkyJRfpNnSnSvzgcZwkQr
yUB1zKmITkMMjytoHZUoFrcFCY4YChmb2bzLruy2w2GyTZuKU60vJDDfoh2W+6TkRW40r3R0ZKes
ec1SYMDnIA3wSsqlwSvQzKEOR3npYSmPYy6akzFYen7d9GLW79VIH8pgadDFAElXpzXGIZaqT+CQ
YlpNbilMS/cytUKFeRiWEf/KwYqt0FkW5S7VMAF0x8SqUtSUcwSVVsxkAwQ7ByLHvCQ295wgxlos
90Vu1CDe8ip7ssU8XiL9OC4+XhNa5TLF0SaUv6X6ix5N0lnR6ZhjZiusd0/RRgPsDJPIFKI76lC+
bVo0bFojVZJd12zxJhZpJkAfrbUOKj7Raa1MfNB7vVEKGkxj7ZzGolRheGXYKgTClgaczEsLR4Je
IO6w03rk671lKKI5aOwSDaxo7NLBGxtkl2EsO+NpijUdb8RebxfUp3KWUxwPsIjyN29XvYpRGcSk
QwazFHciQ4y5iu/beJYAC2IbWQaxpnLuiWi0AbFKXXSTWL08eA1szTGwncL+EmESyjCRVicAqFrr
k/NmE31KMnJRz2q06GW2l+WhXKIWHOQg9UBWHWehmi1npfSxgquhNhqlmvBTaEky7pBa0eKmEFU2
eojYU81WaMYmS0wdRocu4DjnQLJymwuUWjvtUhNjML+yZhxx7FlqYNBFYsX6TFlxzpKb0Wl3U1XY
N8tkWidtFqLxnVotGWHGAhDRsGQ1AP+p6xJXLZPiskjw3XXXqGl+G9rSBshZLTXGLXrOcZAZZdOH
s9Xb4Kn0WB7cbopUC6krWVn8OqIDexDlKJ5U2TIyT1Pi/tVOB8SrDSOfBaOFLvpo9osVIfCliXuc
hAYya0MokleM/XSRZS2eGkIpcuqdRY9OuhLbxnXaRpsnXtJjHSNsWiPu0sQ2nToVrx6EUkb7idxx
SPxImycsvUZ0D9nuZncrS0ULgCqiXPGLnkW2G1VyKS/TiB6naZi60c3rKCUXE5IBJNis9Xsns9Qu
0OwIXEXXOg1sxk4rtV3bSRglD9My44coJ7hQtMbEOT3r/VWVDv3nXCmdL0JvrMWT5XE6NSyFnqeb
b7YoUozXtTGu6sc8MyPgsLm6JBReYvnNTBvLcGMpNVnUiWleFXIy1v6EiXrsZqsTEQsN0XUof2QT
kHihDcqh4pMJz2yZ4bhGmTQwD5FP0ylwuQPX0UUJTSXp1wu6QQ68sS0fwHQil3tIufGMUYSagD9f
dOxE92Udz/BJieXPerHpTTTKIDCqiMYi85wmnkB7iK7kwcdOtQ2B8vyi0BHP8wpNZdSaSmmJS4Kp
fm4QFwBrOOnaJ6umtMfDcVDPlsloNXetmu5GjyyJbjdBB15cRublayWh0BMIeKnUI7Zyw/weAixW
Mzed3NHaj7V0asNszns+qoppgVvryrofoswCzSkXDXMyMi/FM9ahSPxCx3LZUGNE+yqeGnywXFMS
T9fqLib/01lz2oQPo0pT32vSTdAmSy4rTqpULZk2Y9vsamlyL5ZUo2mFgMSqog6QWuM5X1fMiFy+
ztH/ukwsGFY5moN4WOc3s6mjZNc0V7ld3RR6l14upQUOQTqr2+Q26lkELe6S/SKuoolGetpJcJvs
8UpbjKBCiN/M8fRzp1jIpUf8x6Al0RhiyCbcP1RbriOjPuqtfEjiFZeBrkxjV+seOONg3RVw3yo7
u8+X6UHQNQhkbsKUEy9vh+FLjHMfNfEDZHNMpxILOR+oR3FkXipRFOaO8Xlapzurl0yvHRe+kUgV
+9Fc2bJKflqbLNrlnRSma/a5NvP7zto6jUN/bNROfxF4vywEk1OPecNx1roeKpdcZp/0GP41onaw
SMcuRsU4uWv4DUoewRRYFzuJvSiTkWxaKtY7aiRDs09a7SKfVMVtqahKGcBcD7HBrFUfYTj1Ul1G
GMdpaUYuvgFxoI9G7EfqbF87mFbv1zXHhEFJJG825CfLwg9hsWpwIF0N5gLXk2iqj/RRSk8D5oy9
z2WRltdFn59L49JL7gTe4cvQGqdcKjNMmsr52sJ53jWbGUmjOoeQMF9kQzrclWMNoLBcoMgv2f2E
tcKJrx05das2z6O8U5GEmSdEXuPYlRqb4k3Wr5OKWepoUKiGaGqFaiVZe0nP75uygOBlcfKmRQL9
MhvOVD26a9XS2Td6foqcSL/txrEBgVgq18qgwoMytOu5beim2FP1aKhIUNhlY19hyZ4EqykvXtVz
VJcqZEz03iH6OSmmlAZCy7fjJKpXw6Kw1u0aw6ExWZDSkc1TL831JcXSFzWLtUMjVX69VMSdRcqR
ETTUzvGSuXnpauWyU6nBg0rXGeEhNnprignt9pnpTdlVlbs4Q3qVxTNePalajBd1k1i+SMqc07UX
sWun01Uu0BDSkuSunZOPsuila4VUlZG3Cps+FR+jYYTeMsXPRdE/ylpDSgO4RL+VYrm+M2nr7aIm
175YSnSfyeV6X5Q0xmVZJ3/BmRJf9RFVzHSkGzTR3sO5okmKfB8L7bEglXDnQf8ySDA9LBkXRGZT
qRNLt1ZWcOqNeNwbiz24ShadC1XOD3MPAyqxyFlTfL+bybgo1qr0VG0+dQomrmliOPDJck1jcu8c
pNxEmJSzq66q9bBIAiZAZzFrUosduqPF1WDGIG+04iaa1k+LmrymgzReS9K03KlGnj3GPepKwyEx
MoUZktFgDGualVBDVKi76pDVsjHQvmk6VUEBFMGwz5G8CPmKDsaYn1RlGG0IF30+G6+4A60zFDv6
dowUogZVx3LQu+6mRQpMPqplO42ap2NaX7xGjaQWmFBG7QQim1RhFWjkyFlVXTStnTglDFNrtDhe
c6mrn1Gq7EUa1P2izKVPTqBVeFOu0qAhYNakJVAtsQwznnxqqSA3attTmV9nidY3t1o6S/NvRlnG
1hRMJXmUdjTRckuzMCmTWtHv2lJSVHFlm6U855BuUhl5F/qoSJBejbmj5tlT1LRxU6LBNEavspNY
aenWFhgp1JnM6VGPQSk0SdeunjqbSuPbo27O4aAJ8yZzJtJluc2LnSnsiYPcHEFgXrRSJmn3WYUY
NLMjIQeVmijyR5Em6H9+bU38/6r2/3BW/6qqRb43ffqxrH17/beyVv1AzxAgIkPizeMaFML3shbl
k21ex0ABiTkq2x+witS1aCIza/gD4PgHqoEfgdN1dLBFoI6cv1PXbrItfypst/KYY1c1HJnLbf3C
HwYK3WC0c9ZLbEtNKmNv1XIgd7jhaS/VW9DBHEuFs5p2avmklFUn46CUwRaz46zeFYYSC9cQJKOM
pPPadilmyjko63mAN1TKBJU65gbOSFFkgHuJsJ/tGc/G3dzmE7OvYeg5Z51BSntIRcaYGgdNjqJ7
Vbdyx5/HFpc+d8MatdDRzATZxJrYzvYEVKjg8rUofVM9m2XFQAKhtLdNrfROzxZXSry6blOrnwHl
gfGb+0DtTZOAENOfLl+1r6HCaZCowzSsn/clobS7mb8GlSwxtmZsqxJtgFQQerSvcUjthzk/Dc7c
yle2pOD8ysiIuGUsjIzQaJmrrH9oinKokFOcG3xOe3rVW/Al+BUOUokN+Ya9RjbDg4XgGM/LXZGZ
3WUz6K4+RLCvphkDyUpJnjvJfKgjtKGgsOHZZJyrRR8ulObZrL0MWLI1hLDUw34tdquhAYPVKLK7
9E6JhnF9ktRyojLpWrexcYdhUKwFRk2+VDrSObf1Mcp1nmlKYd7l+nFECCru+6d5ulhEvKuq5Cwv
IekwhvBkpKAOqUDpr9UT4Aq9ce7EqEuq9rleLMHaIyJY5zt0pOiJ5IIpaXMSBGNkG8q6OU5td4kv
gw55gyTXtSb0WOIKKmOB7Z1b98NxnruLNVKNXWfplRuh4B+AGss/rXo9X5iJoV8Mo3Iu93jasDAi
a9knuXE7cZOuMsQPZpIgFJVI+XWpjkxolpGyxIn28dS2YTnjGzJvWTUzi/seIKo3ZpxglKtROAqO
2qaPjgUlG2/s1FM+F6azTyNNZpRb3cqq4qtt+SDyHiq009A1aAcj9cxhFuhPryJBcVCtgYsybVKW
Bl3DJk5QxH9hAA3IhRE5zNCUQjef8OjBmTxeLU+TJZVy7ljby0VcmZkR1Jqm39WxI8WBkLcmvTKh
p+2wEMiHIOgY7U2q481joWO2G9v5IsXp3HXezPfW+mLUZChxPVoRGW3XNqn3pGc3Y1PvLZFC61/7
KjQd/V4ppl0ZQ4Eso3K6altoqXWpMKVJTNZCilY0+QgmRrnYqB4limEFMyr+cjkmxbCeRVRfu27g
X1Zn4cRUU+UNUpThBt8oF1oFkNhZOK08JRWfFXzp1apJP7dzDpDPSbIvlhhygczm+tR1hnbeT2L2
mfLAZ3Ly9MwyhX4y00nGsQ6+bqRtethApDw7X1VYcf/D3pk0R25sWfqvyHrTK8gwORzYlFkBMUcw
gjOZ3MBIJol5nvHr+0OmpJepN1Sre/XKyiTLlDIZjGAE4H793nO+45ulO5dDvWnyjrlFBvNJoAuy
YsZiTWc6Hh0BseKncq71KDD7tRNrjDXMZnxNtPTrYGj5BoyzRsCinubL/Gs6Ed+gbeM0H3GBhTy6
yku5GgaVXo6iBLCUAr0NtrMVIk7OTAFnsd3Hejus807Xgg2SrwV+nlcAV3ussFXedawEtl7Zq9mZ
jJ56Jei702Awsb1klfKpKd2lCctPy7d0TnARUo7rqWjvm7EnwiEc7xPJaUnrZjds2we1KsAFsNae
VOEfgtp8nmSeKm+ZUYEit+h02cU+1lScWfYyV9L83HhvnJYQ5CG3zyND0Cs0EOeoYClMIiflgFIo
18gqDnVUniNUUEfWcwLVUvNCAChfRJuKFY2Jo9rTQ2TIycnV6tgJDO0zj4mrsVKctUZffdRD5n/W
oXxJiY+kNEXfYaBhmNXS3oCze/L76UpLVIWqk7pWz3XqWt+p9siTzgWaFmA6hUkjtSmz5LXwlfwS
5BzRNZFhMwORSNfu2lD6M0ekGoJSYkMPkQqJop3GldUVttcm5EuVUKwJRKKuLgWxlclw1OL5qjF7
Y839xF9Zo/qkVRWmcgcA7I0WVHB5pEkLkwd2TH/vyMpe2TNtT2ZaCV0ez4HC2DF/8IZG3RomqvCE
zXJf+m2zspjAD7sShrlrDcrnSMOFNUesSDzMAKI3mRdNzGGN8Ivwh2cpCnmanMc2B9lgV5uxRwve
pM1pJvZ0imdiAqzumVxEkrudbp/XJzHvx8VmRkpXUk3sptCBPRTv7lxUj0GttsfAH21PowVO5GN5
HIGLe130zkrXuXEYiKuROIRbYzSDrwbj7DJdo1XmHUSomVxHLA5Tkt44LdY8bdy2PhAtqYcrtawu
0Ww2bppZ6otoqtvJyU9paNxa9mvZiv4UqFgCmnpXz/6lqporteianTJlvsdAELCYFhZvTtBdSgkB
KAT00GqHKU5vEn2vKqSt00yu/APtNKIIcuqAYhWqw5USdadg0mBPaMrDNImzVSqXqg0zkjfrfaYH
Hyy+Q7CXPkJ7/AqXKDLTTe2QSKd8ltpNR06abNINxcFT78zYKKy4JJvZWTtlgnM8SrZmFiE2HKrk
vWSdLMp73XizyTrsQyQA8deuBGTPkZHaYKOOg6fWV35keOPSzs+D+4gOY21jB+rwiOKMbBqNLl60
s1qqbAIa6qeq20d6vCMnnCWZXMn5w7YUr4bUb0nAG2O1oeMFW6c7W0u668vcRF7HiiIt9nYLX7t9
1qV5xS17TT3pIcd0o9reVUsQbjewDbAYR/GKgORtEPWHRh93rQbyXr6ntbjYkXEdZsU6qWyPdjOX
UUl98UUop8wwZ0+rVOBeEKLn3rnKumVVfIIWDAZXW6XOWje/1qrOOqVH1x0CDRkFh7Eo4drMCMp9
g/ECdlKlAsRejq4fEPTApu0UN3MDywEIPke1TahTf4zOpbShcSXZrrOuqyaM6QYW9PXCWL/KC1QI
pBhyrah6eRM7CbUINfLSAqixGsc2vCHkNzvVz/ZkvQhSzseezJcUHWrJ1ZJOTNIDYte7lCaGTyfI
FpeB1iBtDc1v+bBLtuFgbm5mDn97YQ75AbtZtAsm6lIkM0PVNFdF3HLv5+0zfVnisMpCciCVc564
lh/VN/oQ3Wb1ReJ72fUZJ62umi+63Ry1uj/q7bo2iB3UZaHSb83QhqpFciuMrHwcDaffWQGfQMKY
AMg1p7nC/JRTcu044z7gIZziHaRw2R0TadMj9LXb9fkUeeGkQXuojzX+O7Rk08lWw7vKSIEusN9x
/+3TdFu0sdF65oDtZSiZ2+fPZj6EB857XN2mH9CUsyh7YnU0PVsPX0OdvBEZPxVBSHn4TUsTggx3
tgakwIngY1Ok9zrPnNcRVE9L3ca6/WgSCOosmoZZP5vtTaUvV7yRLojfTZRj865A7xGIMhTTSYvU
ic+XN4bWM6w3qcAyZ/Rf2rsoKqbNTF6hT3E8RcJzBi7WaNylFkZjkiVoWuAvz/Bn+9mmVNRng05p
MmqIScu7zCzO8TgNriKNh0atn5ZHWXX6yOn5LoqVF0cAOuzJFNHUz1bpHwYHl1FNSeA6PhwIaNAo
fhwSFIf8jsSATZWCyCDtV021g2JkBxlp7PXEgaqjfqfheUIOuDKKtybl9pImb0ecHdXU4gqwXrRm
/OJ0wxe7lldBp0IczyGAjc5G0YNtjnVnLPyz2QGpLgJrg+4JHk2dMxxqgaEPUkBysBSMzLbAAT5X
rLnqSJaJioU9TMD1ROaauDVPVTpSnIPSArsTMB+IZ5vU1mDDoQDiyThuTQcuYR/Vx1Afq51fg4Ok
oq8GEORTtO5a8D1GehP4Byc3vtj+SNB3uW7HYJ35DA2tUOXFwopJa2cTF/YhyNEaZmWFTnrciY7j
VBx+mW2LZnY+Nbu8VJl+GKtRB6OAAtNmdYzRjpm+tQqbz7A1D/QnVkrlvMpGuXd8eR+k/dYqNGSP
KSmQ1vgmkiNdPMc1y5qpjBaucmTOVoz2hEY5M475GDtQcGYhDsqQxEdrpLo2BQg8Q2cVMqiUd2FL
fqdriGd1ULdOiddezzZyKOUhLPA2y+k2ktFea8zzHOYnpNcLDNpjlVlXTfGSJta6ZGcf1HitS4SY
PZQYkZ5KXxzC+VKoKDDNZ3Sya6Jig0JZd3N+E2FXiUoIZkVN8QeljPfIzC8qppEsb4uVoDL2B6qq
QL2ZdWsnBOBPdrcksF1UDCtaxi9FWl8plvLYtBeZj3eVCK8aHK1a8DpQT67GydkElnXFyGcVt8Nj
0RtAbVJ2j5nw4PtystkfjHomFiY4x83SYI6UT8sY1zqzKa+v543fBNPR0kaRrph1Iefupyp9TwLH
7E6+FJR5alJwwvHrZuI0ZNjxk+wSyUJojoupZi5wzoeRQqyx3Y3zbVg46ejleelAzadvrq1mFHcf
son1d21og1tg6SY/uBZZr8jTshdHbTLTM9I2+6x9BIdeFcdsL5lB6BFDaAm4KZim6ipkarOH0DzV
KyWYUNr3aIBxMqr0pzjaJNql5wwHoUtoDcweC6m8R5VVv6qcEanyQjs1POmj/KOb5zeAHsgQX45a
QTCwZ2XhS2oXTLVQxkBeElNPfnPXLebdVE9G144bBRJc1bXBhlhZCTfdHzfSArfuJSIXZLSF2tmy
xuLJmCfjqtND9cWonIAU4Uyl95jqM2nvozIBAqrGfB3WFMm0e01oW3a2DJejLi2AXaN/zN0yq7HD
4wMojzlvLtVVj5hmpcA8fgiaGSUMy35wRlpvo4EyGFuw/U31s5l1FlOKOvXDlW50DWEUfRScZnsY
IZJVcXTmhQ33gdKVp0FXjMSNq1neZVJy0UR9TvQ60X73SeWIBwZtw6citKFczWoNjl8Lc0J3kR5k
g5s2y8liGFW2V5GKON9UZkoBpxfmTOVuBv68qrBrAIDtBWBxzNgUJGbPcZODcm3d+mkp7u14JlyP
OLg4dbVSDMopbpws9dpRCmvTWPlQc9PNWbI25ny0V8KKBBRZRHUX0wQZTbhmJy92lY5gq8uiO1JZ
2gShapIYwWRks/RMe0qXdXwQrRtEWnyntcIxKQkIrKDiLxhqN3YfvEZJpjxqNUlh21QmkXo3DIKI
38w31S9E22jA1vW4hs6jzO9FJEiH7pMsEi4K+FzxpmHSfstK/p9u6P+ig/nPFT7/mX8t6vqnbihf
/70XqmHbVgGk02ekHYqyGvHPd4mP9qupY/xfXAKI6DB/oUr8TeNj6r9a2BqRwf5u8vpD48NfkQ2H
hZJe6W/mr7/g8Pom4flBtspQBJPEAkFAPQjpYIEj/NgJ1Z1cQWDBfM33C/UNmLS8NsdidCdrLrxZ
7TKyydJi7zMZfOhlCoy1q5QH8pJOlaEGWydVcDpPQAw4inNTXKQ5wIjqx+hxrE12E7AI62Cu7A3m
UHhQY/9Ow/5lZsdc9aSC+yVbpzQIURk7h76GXiT71EL5rDagp/vArF9qLXqpRvtLOczxKi+MI8fr
B9UKjU3eTuGW8QExdhmMtDF/KC2tO89D/OFzhq8KbmsaseRADNlTNfX9uqkmedD1ot0aOiAwLdPk
OlYa2221Ecifot7yUrKrPsmp84Z67Qxj4+bmSIlZTvolmG0wftoE/KmZ52UeB0drsPqVrzBLTIb2
2NaasuEsSuC2bSE3GmqaWoXxlSXGX0UDVqVEZFtO1/19nJa3SDjQoChPZu8zt24i8amM2sEeo/De
T2pzl8hhxwQn3SkJw68yK+FdsXz+Pyjz/n+gCz/aov9j+1EsyYrNv4FhAgXTv7qrz8Uv2Wv+v5tf
UpzTP046vj3u+91tiF+xYGOYwOWg4wfWkND9JuAzf3WEMOAyLEMGiRX+j7sbIAlSXTR1umYgnULT
+sfdvbBKNGR3GHSkhdTV/EsRkPIbfeHH2xu5Nq+J1cISKqOYb7rWHwYdaT90CsPI0aPJsI+jU8Vw
PiiLt6LEnhkyycz96DoyrIfOtw+lkR4kuXfQ41MzOWrM2GhoqV9kid9AYRrKQPwjmI3NlAUnAutU
a0bP52+06LVp9RfF1yCoRkXg9ibenrhvX/sIAJTqNkmeEhvYnHJBpypAjqWb1atubnUg33dOfOEk
V5erASxyufHtNSK04uCUq7rZCvvASPzSWnDIJYUnxsDTiOppS4RiZngD/ECwaxq9AlcBmhu7biMp
6NdpTt/FHcu1CnWqu3YS4CariEiZ+BiVm6rwkOwmANwSMLVbPSEdhBVqn96ld/EqXqUXP/isHgzA
xVcCxXrg8auRCMApp3STbsST4q8wg2Yv9rQt76i9YRbeKwuPwavokkQfoXab39Ggu6/Sc6E86gmO
a3tGweahJjBYWpmnllcV7Lna3s5gq5Rxy1GWmdOAQmBe7dPxhHBpZ3U3hbINu03VMU8CI5uDQ6Vp
qW2bVd6C7gy97nl6V16Ul+ld/fa7+u335dfwtf38/mv4qr+3n/r77//0n/Gr2JKI895/mu9AHQF7
KjqA++ncNxt/gVhWyUlnWGA69Co4lRmd4RqHlDS6lLp8ow6AwIovFRgloO20UJ7hJ0LzQhyZ3A+r
8HZU9wj/Qn3ravAiw3nN+Gpgw4Bc5V+SzNOAfgI4A8pXXGokfPOFEQoEC76XJD66dyHYZ8XFrnfS
IGIEjxhzC37JxSZU1uOw+gIxsXdcchYNWMkH/KHL78kd1ArkXo7rvPSeeXFr4N62/VqYazpJ8mWb
1bu4fNftiyjpzkxrQ90GQJ6lZ42kIK2ma37OkJKeGrldMZcYXPN+ug6ZzW+c5jqjU58fRh0SnI+J
bhd29BxQoFnpbaC8B80ls06ALrtNsOXhRfg4jrej8SLyw7WlbmLlmUs1MKuVNOFYcsLSh95busz2
VGxGJQBwTNzA0jcjVQGyGNBi81jTWzfG6xDedr9VZ1Sbq0pBNwAsTGxw+FRXY4hZgca0VwZb4V8Z
/lV54hg0bjiqtif75kUwPnFAHYeec6lbbNTroOD+xs593yjXDWyWjOYhBo9YvUZcPnyG99H5arVZ
2enB/txU46pQzsPrlUJMqgtF2PFyE/PEhlFcCSiOMJ6zug6bVQNylPQVNB/3yqUP13xHfVqLYN1A
z6Zpv4yb9FOSffrRkx3q7iKBV05YHZm+0SlAo+eZqrEl2Nk1FTB4esZRn7FSlHs1oDY5KzsnPKZM
TTWCWFF5jM2hJqmixT7cEZ14curS9Tn18NocZKfX6itNcFRW+iPJ3NVtVn0mtukGk5el41rSWL+d
AR6FJfAvSmsyM4KLbh7iRt3lX6PiyOTFRPpE2AyHr5ZYBy4pr7W/Xpjg8dL4RCGf7OklomRUPU2+
ELbthfLDGZSnNmZSvEvL/WQcM2e9qNDs4D7UnkwboqixzdVNkj/m6uMSdtQfp7P9SrAZQhC6mIqn
z4cBXuoyNrDXnUUs26ZLr9XpPoazjAYyOHVX8mlgPdTc4ia7oZ3Av9MytFj+I790V83Vtz/mz77/
jcrySs83ByTIgsZp4/u/34j8xVU0kqi0Z2GE4fo00WgLFi2QO9MpRbbNafK6Ms/C97TpjcveiFbK
SNcooxI6i4nMMf1JUdcUWxFQCqMC4cm8UzEg06sMw+A0KreSlLkg2Ael4pLa5sp8j50aWyxUu4HB
7XTwaaaW+1o8kEeLngTc4yTpBnX0i3zrmSF8EzH3KW95V3PNW5peS0+Js3D+BjuVZ17RgQLH49kd
kRO1sy1o6HcAg32nfE4Ha5OCyE16SRYK/bJX6xS/YbOtksYzOawXZyt4LNgegYg7+Q4yliRFizSN
M34yzvu0s0b9OSe0vZ3pz/eK54/jOrK5d1Q2Eh3wTqJfUyfz/zGKsddaAwR7ENy0UftkihHjFH35
Vmx0Oa/jwkeHU34GAttvzBJrIs7tCobuwyrRH3wteWNj/xKnJhpQKEMmSauRgAnbqddZCyqp47BP
V2Keb1RyaO0At48D2r3TvM7U9k1uEbFYHpf+ISqolaGkq6wAjjJ8DsHJbp4SZdguYBI3UkNSd68V
A1F6qJmROwcsFFN0E4nFYcacZYxmx6sdBV9gQyfYuWTjnRYsXCUAezohE/niy5G5q5dB5g6YMJVk
CxnpRWj9OYm1E50aGCMk6qXWVz03T4F5CXNOUxy4/tLJ898NJQIJ518D8LYFpecvd93b14gkyOi9
/bEK/e3Rf9ShmD5UzSFyTccr8lsNKn4FVwMUD17PYoT/sQb9xhBBpyBULIsaGeV/q0E5fC42uYWi
x/f6C6dL/VsC0c/1J6sZPmB6vJhZ8JH8fLxEYsFQHSyQV/kOmuIMR0TqxDVLDfGZdrqh836apfYk
2uy6Nj/yNujWUyGv0A6ZaNKao8gspM2JN8zZRVGsQ9GbZ5KzjvaQPEZleFbD+aEfrZFtUGLJGrZ9
3ey0hGFUrhNJHBxqU70tTNToHKFyz8zE14ymcEYnxGWoa9k0WNwGeWGa0gIv4vhNJon1UfZ9gwN2
1rWHMXe6rRBVfhYK/BLMBKDpY83YjyFqanrl3WObVMI19HR8wWVMj5OpiKdoio1c1HpLmlcUxsUl
qJF8hKXFHA4fFwMiILV1kx0CnDKbXMjwYmgy3JkxHpayhCXo4iux95YRp169tJ+QhdwFqijeZVi0
S/UA+xWcwbmNO7EpUiPvVvW39lVY0a5Oclvs4IA8VRnL4NQ52DtMtrLMTpETiFpHiVFe1wGRpTGz
Wz+ukq3s6rtSZ9nrrSZ8x/uzrgu+ppHDIckagiizct9WGCAzltUIE5lfJFunz3A6T/sBvbuvhoeJ
uZNMjs2QHO0439tGjVuCdnC7LxD8+2q+UerCtQWy9qhyy4liK/bDxyno+YLiHJpsN86SaZ6WzZsI
5CbXu2s++i9jOa+HMvA0+xkkyGZ2KjcyiUlItw21kCLvZIaZLieFG/Wqw89kto0XO9YJNfHiw+6u
82rKv5SIjqgZe9k2SAaC8r0xZjKDBCWqZpbNXtPz5NFodXJcc/+clcm+ntN6M+bqy2ga2sMyp6ED
re7I+IsvVXJlKMVB+PGH2R+Z+2242TYyRlyj6HNCF0/c9XEiuYDfIT6m19Q2Ytd00SHuhZcwU6dD
2yt4fFCTGf20STRmOKg1vnIdKN4smQzxsuCVqn5JoB7+Dl9mV5IoU6+pxGms9WxvmOSHRyoDT1k1
0rXb4GLOMykvSchYwRlgyXHm+u+/4Goo/mAjsQj9814ezI233zPiflxu//bY7yuuEL8aSBhR6OgA
NZxvILTvqy5/Q9SpiUyZVfRb5vMfJ3/d+lUHlGA6vAo0kCy7f6y6y18ZpsT0h8v6G4Lkr6y8fJ+f
3ejCEpqx7AdLh8/Q/uRX1fSM20N05kqqiCiQCi+InOfYSN6yLqy3ToHiP61OP7xR/4AuorHR/N2z
ShAIGoA4Wpv2n56VP4gshmmCqTUqnNbGEhPSU4inKDv0ZnSe6oKC0TK2cZZeByKUXpNxokrqELWu
Q/mmUmSpOYzAv36t/t9hdP7dSgiaSv/8Uv7P9O01/1mky9d/v3x1Dauo5MKgx2xI0iaxlH+/fDXn
V+KjNfrBdKUdYwkn/LEtjUuV3EKoorhVF1fq7xJdQGZwD6gZ/jCs/oXC4U8Xkg7jg8Y4PTVQe7r1
TVn8Y1e66iqMl62/uEvC/ibJW5gZso+VdYEQI3d/eFP+wWWrG3/3dEtMoyAkim4cr1/nJ/7p6UQW
m8GEQa2tC/N5dtroTWUORGBZ0xVXtmJ2xKXZOWqBItOHN46pNnr4QEeeFU8WgPg8hdkZdSK+jP4U
4BUNm85ZOeirbszOxP0T4h1SPd9wsmNjtnilsrwc9n2HHB68lEg0d6SL9wyzC8uTOZF4zB6s15MX
+FoRu1KPs0cR1hnWGMqIm8Sqi2tnyHpeCxMyFnqsTZyiU5SmCkeF59ovg71dVogSpTrrDrG7MXAI
eJuL47bO+ZM28fUXx1AkPexJho+NI2CFqVpK63zMMxhgQijLUVppDQjlllQkYsSyP+OVLZ6a0c+O
xVDGt0Eu63gXGxPt/lTLGR+3Q9URIwT2lQSlDjtV30s9WGtYDPqPWCYV0U/a3L4EhSMuoR8uHcWx
Fs920ymT29epjrwz1QcCg/CbPaqDNkY7pclQ38xJMN3IpM2zVT7pJeT7Uqm+6KbjP0UOQ4gVlSha
Z5GrzeAG6lxhk1QHbARq1JAqE2r2EwYkrL4Tury3LJuiYVOYEwPNDokMnTtMaMQyBw5YWiXIjJ3Z
ikbQeNC6m3gwLIUjZ5e1ntFFNg0TafbqdhgtuC/M/ewjV22punY9OfeQKMJFYUqhQ+BaibEIHIv1
EuIx092s1c1XJWtQoC9K4GBtJVNYI0iZqutpaPu3uB6QRXfO3DKNj7pReJnZ9JVrwuF5MFWBHQKH
vr3pq2omfScYJtUrhmF6aEu0wfz8Jjowa4mEJgAYR27TZzTZ/LAgq0pxqKmQKxB4z+jnIyrVIl+b
6Do5eIJrIlOPwbWn17b1NYiVWHOndFLv80BviFUMa+KoiZynQ6JhM+LImPbdszkIJLm4IXXA+G3U
6uuU0cVLEI4jxt7RgrxXF6j3vKBCY4Xce9KFC+fGyfbZ1JikDKGmDj0uE+XNji3JJBjDbrtcddCk
mhbhHk/tMxRP7Ak74Kil6Na6UMGDUgsWBwMDUr7R0P2laz0x9dHz8RHDpqqGEbmbY5IcAaEFmx0+
K/JKZwPVeKUg8HfVcqIR3GlJk+HotoZPp4tLzrF2yt3My7gX2MBoxEYhnWWOTSbCbWUqQ29QJ4eg
QqgfJHM5Q3fPGY6wVJauuliTMYdSRxSl4Sbw9M7EjiuokGZRfZ2NvkOaBr7Tcu3KKSbYpVH7WoJh
Ql6kBoVcI7JMX4apZRfVO/g1Kx92Ml65OTA+BkNk7VVcomTajGXdFNs51CKB13imvURPgXytMa/z
jYiqFqHD0uDq+kw1rtqpWfDDiG0Zhtdht5gPZzqDppVaL7Ol1MTBxbVOs11OjzJq1Humc/lt4IS0
SNQ67a+Fg/lhPVdofFciMWS2+p+Nup32BBQvh/J/vlO7RcNG/Y3Qu/uo5w9Yh9HSAeHAG/3t8d93
bvZni9htg/EwU6Vlt/1j58Zcs8B3EY1DBmJKzHP+PlAWv+oScgpWGHDfEl7eHzs3A2UBRnSZR0Go
Z+v9S8hQsD0/F4GUvAYDLIPaARY5PYelNP1h5DR2eSmy3oxRTtQNu+Jo+orrZ6l9BZwaXQP06eZL
O3ZBQkZ9QIlo1zPNrKxChuriVxniTaw6JvGlTTe8Bu2gPTQhmz8CuTkXXgGNOl6PM2qiddtjxcHh
0FITAHqs7H1ppUNHbvjojPSGs35mX/Wb+ozyLPdx3E7qJzvckPJQC/JA16fQRq1ESR8V0eS+Cxgw
IJNGxJJEJdMxDlJvVcJGKJUe6YBFT3UQJgxmOgfGdWrjxBhCNgVfUMO6i0dvj0ikG9a+wOvB8FnX
dkC29RhtvaMe7Mke6itsKva8Ra1aH+1+MHBS26m1Djh8H1H3Ondq5mhX0eSnqK01vq2R2/15wCp9
hkqUVl4X96xPrCIkC1rdXAGGAWLAq0+e/SCoj2lWYM+uLO52L0oGrArqPEXgcSp2Z3qycXVbKwNB
UGGe+cfU5H0HWqU4REVloC6hgKa1va76BkUqmmjVPyV1EvU0DVR/jaI2JeXKqtFWSoCbL4OpSiYG
rXQuBtaU0KvaQTgu/PfgSokb60UBQjC4ncz79yJR5btiltj30e1UR2QtI7bZOiKq1Y+JujJsbPBe
jxToQSIcYlaEhkyuehWzemZn7bnRG8Z6ut2P8BlCn6sstNuhd2NN009WUvovet35kxuh+HvUa4Uh
FJwKgWYqJUTMkqKmATJj05qTnOVXy8zoAYM8Owj3RfkQyyx4y4EtE8nmF9KmY5XNT4DftYCeeZkp
azmZ355aVakOk5xGk6aq4hrPI43youR0hPElleMG6YLuHy2rA0AK6xxmuu1bkJ+naQqQSWI4gb0W
073H4IWfdzZ5aTiOGLRNqMbSekJYWk5V95bG2XCW1py8RaPankfLQvSd9YF2modU191OWP5d69QB
GVc4fRkR+nEO36dKIwKOoih7HnoUxWsF31Xi2Va+DfxivgbhYAH0Sgb50gQ6Vu0ZefvsmXlGHvJs
N+GdAuVsZgw32e9R3CtPNo0/CielV155SdNNThOi3yHhsun047xUEOLT9Cn9pNSujKG3R88ALx2v
kAQG2NoCS3sUlWSSm/RNe68PYdZ7ijHXNjrrvmCSo1sdnULaYNmK+iGuzugvRqZUkMW/qmlMG9Bh
l7tO6OQ9RWNKXrWf1R9IfCsScMqMt21Kbpp8GJ4zNGDPqaont8YQGtOWeiVnwDGG5bAt+sQmC0vz
7Vu/5yTv+hIVpauJkfb1qE0WCdupXSNkztWWyaadDjdOBB0HhxkjZ9kCVTG68okCZX6nKGCE3KlR
jVFdU0vGyQb7MHBixMYt3sND25SpTrpGbn4dysT8orVUH6smqhdQio1M1qt7VCJRVWAHGUj/IEgn
SJwbsAc6MMByMECv+HRG3X6UBuGE2kLyjkz/VmUJ41Px9QBtmB93a6VKfCYu09QSJDu21XTibhXc
17IcP2ZlSG/mwZ+wgatKa60UupMnWXSMSwe9UipGLcnwzi6BaVwUVTkx9MZioRBdQv5YrVGd6Fac
hgwFtPGpKfQceb6IGHa0UwcxohxGjNUxmllUz6NBzaqMMYeGeFbb7JwFdf4OGD7mbRyG7sZ3wjzy
alGIWyID1I9mTECu0bYiewF5BHvB3M4IYKmBac9FjVMnB2kn4ejJEtMVuOYiJClMnTWdWIW4mDyn
dAQremApu0aCImJeUiP1C4NAfyQ3BkJkSI/c3OVGYN8paYJrLbPKVGwULKxnLizahxaNx/Kminzi
HGTDh0SfNdA+p7zXUyb7mYjv5nJeIMXTrCgPlqPw5SHbleNJpWo1ZoqwVY6BIwL0DKWGOahjy35x
BkkNrA2R7NxEylZi5FH0s2ol821RNPCsHSXs0EVI1MNdnqdPVmcWHfhtXx59U0uBkERN996G0XDp
+fQqsNmY9NzeuYRql/frWuF2gkiRBGS4dmH48kM98g8OyX9qKLGrMyKw4Y0zLgCHpv/JMYviXrCO
gxZ02pgxuBKEe3ZtouQk8CM9zslm7538OMW9/H48/0uTnf+ezZulP/bPa8LNx9eP+rX9+PrLXctv
zS/F5y/f3of8o/m5qbN8n99qQwssMnUfaT/O7w2a37o6BBoRwydBL0p9mQT9TWyoqb+qFIaE8VGs
8R8LSvm3rg5NInqclHI0YgAMYk/5K03JnymF8OjpKQEtg71M+whU6tKG+aEyjIy4yJwyT65UNN6a
3a6DhOJHZTVD2RE49z+8W//gil2aNn8bPf32bOgoKJZtuLXf4GY/PNscTRpGY0gKhdLvwDuuTfW/
6Hf+3TPQ+oUKKC3qcG7xP7vIcbNVZZdnJoILbN5hxhTbiVL/e6Md0VzwUfyDn+Pv3jWJfozPVIPq
6picG39+1zIgXT1NjfaqFEgIkk6Y66rOuu3QlVCn5qL07Eozz//6zVtUqT+/eyyFBAg4EhEadkR9
eVU/vHstBVRZ2A6ptrJTTlgrP0s5paukcOx9nQ9EXmomMXyhGa+mGYW7W4bs93lvdf9Vd+7nlYfP
cXklXH6GCojYpC348yuhCBkUpzWom/PI3hQzPgvfqLVnJZHBzkefv6ZXZG7MyPCxnYK8DTJJ6rPN
OKpSe20/jkmyhjGaHHHtMtqKdAMpUFXuQJs8F0tYQFcA/M8BeEHYwYxPRcYo5/+wdx5LbmPZun6V
G2eOCngzuGcAgmQyDZlOKSknCEklwXuPp78fUlUtEswijronZ3Cj1dGtUikXtt97rd9w9XYfXcGH
+q1O9bbCNfVb0c30h4Wenr7/ZJ6+tU9TdXT2WBgg/k56OkYNS/DSsUJrCqkvRes+ZjyvppcIRjge
2H3g7QpMvwHmPAoze40ZQXKtcA9uqJBql4OBU2d4dhsz+1QW6nDvJmCP9B4zzSJr693l7yVjPPtc
kvuTYRqIYYSfpwL28cRI0mFoEnaYO/Qa9G1nNMampwC9KpXOWmvo8y2M//kiA59MCZutCUl3zZh1
jxZbaTRGanAnBngBpuQ6oQVcbpJ0PsVOY8yWmFLr3ZBrSnBXrZP92Nqw8fGN9zBeZl7YWPyu5dvy
mhSUvTS7z3tzMv5gXyV1zi9jav3RMstFQff6UQvugnpjjP4tTDNwgsPNABXrciMV+WzgCMUBznYu
sl/ps0bKtc8zbpCDuxpX7uAxfLYO6a1+zXyXPoW35L626W1/kLfGBkvPD95368562Of7bEdCaCBl
t9J+8NByD8FC75/P/9Pvmk2oqFDToIjGgCfDzSBF63yCrpT1FlWdTRgYoCGpXPu/pdbMpjJpdQNM
0NhVgMhqs0oVeoWF7DZBf4eQxg81GoDNZf5Cj5+N7VsMcjEWpUCFSsrp2EpNlYs4ffR3Ohw9ySxX
WsP2o9730ffLQ3u+Wc8iTUN/NIt4RoY85oiEQBsG5dpV6HzjWbGqDvnCYXQ2WERCukXUdE5y2Zgo
C8eR4JMCeHCJFKrwst0OZinG7sOXdvwYVO06BuJQGIfLzTtbnW8xNUS1sW6QuH+exsTsSHHbNO/v
rMmEHUSca5gQB+9M66mKUYxbKmMuxZvG9ag3p3qH1UrE87EXEePsrh3TDY8AvXaxhsvv5Oh37xFT
AwG0UGrjusX/nAaEgWz0hZ71d1Ln97uOuYsRJGDhy914NnR4dpGTQ6pfk960eU6jYPzWxJ1WFXuD
OoIPWBOJaF4doEh9qPsNUlOZv+vbamHGnPXmW1huftz5ZEk0ZnNzjFP0YdDU2wtW8CAK0aaG1Tka
1bqQs1crxue9ln+/pVTfxck0Cfw99e/TlhboJKju1NIildYZKs1AkDaVZmzghK0gWjw04HEra3e5
f8+WO5h+0jsGUr4mCwM/xZNpkwQl2L0cADVPc2dQh7Vbbo0Qu/I8/XY50tuEOL4ygLNCIh+JXMq2
Gv+ZnYkkYlCjUUblTr0T8OXt9tG1rq3kZ6p9qCRKWxzt1+qUlUA6YWE4px99HnoKKqkW9dnZbt1n
yiBb6JfcjVgec2w6WoiAY6CCoQJbSsTLTX03HIf/VKZGhH5+DbXaLlB6T1DuPFNchR3SYbhfd8NN
oAA9LL5cDja/arx161Gw2QjqgUkFJn8LdmMKr5L7+Ls/H2sAACFMEyASCF2dzhDZyGslEHXhrujc
Zk3KBDnYAae2y1Gm7fB0hDBQ4MLOf2UZXMpshFQJwpSMGug+LSyAZUUFJTeKrwBhKJvLkc77SyUK
F3Aej+wrxuwQzfBqSUZ/DPZ1FQZ3CJibTusjK3w5ynxdTTph0OPAxsjTA3QCKhxvx540jIEmIJ7v
I3K/xY5aQTs9l74Gfg9JQYx/K9EBtAG7VB6qlEqY3TgIzW5kKhxXf4yt8hD2liP5/qFL4PMOgPUq
+YmMjt20C8v5nQbyTH0bruldPr3MjxuYFz7ynKTbD4oSUwGRup3moceCqN5N0RoLc/Bsdry5wVIm
IqVLFmfuVlJl+I/1MKMPNduxqiCgF6rGdWJpPzll//hqPZsbHDZkEtAil/nF0X3aKHLAKfnnqjrA
EL4JmptEtLaX58VShNm8GGqkpXuXCOg5w1Q8mBCsL0d4p6/g27PxMOugcM1zXnlGPbr16upgcHkT
kFmsdgKuX5eDTNmV0/U69dSvKMpsFSVSNbpWRBT1Q35AyHL8GGUrAenJh+AbwPD4e+c6WbjQtKlz
TjaJWdDZ3dRAUiRLwNcewLQAfhCkNXQWvwTysRBofvyznFi7ItlDnGLUyWX4ZHJXllBUyDBXh6zP
eZNm91QDMbAHj9vh1Skg5QJi/M/LXTq/6UwxDcqgbNfcOsBbnsb0PSlGlH4sD+awIoNs7JXwCtAA
mqVIZ1XNwi74luaZ96U5Yfpk3PSAEc2uG/roDujvaiUDqF3l995oWxvlZryJsJ4ft9FOubaux1fh
T4ix+ffs4+W2vrcKjoNPs+vosqqWSVeOLcHFBERvdh8Z5cIEfW8ETUq60y7MmX+Wf3Kzrm0TInCe
OL6WrqNEdRQPIlCojnt3SF+zNFjYhN9ZFNq0RaGjCpKS9NdsfpLQM9Gzwz+ll2DXjO09YLXbSkIP
J0NTX+5IHaqbMnrtxQi2IOS1DjxJunCjO1//GtA4sjI611deHrN5JJRpOxhlMB4kCXe/0sXvcKdZ
f14ewPeayokjYqMCgA4E2mz6oMnaB3T9cKCQgS62JSFzbcvfzE/9vrOLr+1L+SEVFu4I50cOLTuK
OZs1lRQVqdvhPy2l3gqoCEaLKHyQ+NDuF1o3ff3p4tBgtpNe4abK5JnzyxG9JaOZS+MBXSeKaTrY
cdOR/zReYf4B4qpulQ+4ZF4Oer4mTmNO43q0Jlyoul4kDuPBVyRH7D/m4H4uR3h7515q1ux4Uyjq
+7EqjgfUN1bKDRQ8W1iDh7fFG0yJnWDX28EWHR/K7sEOJcYf/hZIWLqwNJcaOjsCqyqncitDnbT8
4BphLEQEF56mbxfss4ZOKRJ00CYbuNlCHGUjapS+Gg/DNYQufZu9+H+25c4HwU/ZcBs/mU97aS08
iN9cGLgPwkO4L1+iZzwK1vhs3DQL14qzVAelCxIqMhA3nGqwcJyNLfqhulFoiXiIXsg6kJrL12iU
NE/AKIzPS0+6d9fmcbTZMEd5IteGOEX70SL1vNMov2Iim9kqqv4o2aPdcpUFG3fhITIDUk+X0NNW
zgZW8U21UTriJj+CRwivG9WJdvq9ceM/Bbf+Ddpo4sd+Yame7/NTTAt6B1dfeOOzd4NI1nzwBGKK
P1TjNmqvkl2sPHFYKwuB3m7s8zllsbUziMYkiTHbfZpCyzi19OHQf6o3wRfjefxm3WSPEUzNG/ED
ajnICELr1ZuV+am5urxy31sy1IMm6BRpEGVuoKYJrmWBrRkO6BdBrINnuXRrfOc+wKPoKMRs8BBX
zMHcsqGL15rTOkjr/8hv01t5W12j+r1TtxGS8Gtln4Yoy9rNwoVrqYGzC9cAqgI5cCSe4jEW7LwX
YI7H+r8TBLD3dG0l66HNmoh8tymlZTMeBJgFMH2gony8PE7vnb3WUYRZM4SkLYQ8Zt+pypcxiG7i
wbgqEnFhNrxzDpIpmpQbqC3J5pvf+9FJEQTNWA/TNt5Ye2vYNN3HMl1L+cJpMfXGbL5j2QMyl4qI
qVHCOz2PRrMIMyxPxr3nqfvB2zThh9SvH4bxFkjZwtl3fvedbktIzlAr1CWuLqexzDEcpNBKtb2M
Gq7U+h96aycGNxZqS37S22WdooW4lHJ4Z5/Ukdzk7sKIKZSyZqNVDFFdhkXT7ItGuspH5PLBGLto
VDbCbjDqdVLrKDJM6r1fW9l0IM7w0mk3l6fM+WBSQjM0vgHOC2/32dGAIkxulpGIPrBLBUUejA25
/2IVFNVzZQpLZQvp7GaDcAfVdEoJMCw5H2cnYw4oVuh6COMuT1G7r+ErCt6uRnjCjN0tztmI9oav
ouzvTO+xLZt1bnkLE+tskVA5kSZtD3Zsavvm9IlH09dtQ8qhnmrtg8JkDao5lROtQDkv8oKFgvC7
oSwF+DuHE8/h2Qhj/NgDXlGsvauN2jpG0xPjLsS8w6yKfncK89ImowS8laI67vaz5RL3tRg0njgc
OoSuRCpBvf896D+MWngrghgrpYNfL5QYzlbNFHJ65zOcU4Vstp+phSKXAAnwzSpqAHXpVY9aQqAq
92RQoLbXu6EatyPI0sszduq0k41hyvqrGthEMltwyGbjlwU5tGirKw+tXGB1KrTtjQWTZN37aCOE
obgPsDzYtTriEJcDvzN5iUzaQWLJqjBfZtsEFS/sl+KiInK0zcBfogdHFoBnObSsrxR21l4oojLg
MPG2LY4+to7h+uWPeKf19CnHB3hlXpbifJyrEr8yoygP0SiISEYkaoSfl5WvqCdXf+oiAsVlnUv3
rVQuZSXkaXHOep7cAMuXbYunnTGLrbWApqK4KQ+lJiAqYOkCOqOI7x80A7t67FmGG8Pyx5uhHJJV
3uCG29Wj5NAOkhaG1a+6wf84CKHijOUA+dRFAwMqFYoYWYifQNn0u6iElWzkSbG93G1nBzzwKw4r
EVwOuQ1m7WzRj+noI5ZXHoLOmpREw8DpBd1aWBFvDMF5D5G449lLkYEosx5SC0zIUosMEdqGXJNq
KV/rWvMpgtB/A4EgcIDqPXhYWEGGVsw1GrbFb9ZoJ79P6Okq8BeqOGdH2RikLgxrsTrobd7sxjJG
CRdWxkJ3ni99THunRaCQ4yBROW+nBWTBdJXqUFVQzkVzTL507kQiHobuKYojtGH8Jrgy27jDAkeN
Hy+P5nuLgHU4edOyGikKnI5mqXZF3STYIHShqm51VF2cMEP7N6cYJ+Vg4fVWID+nCsPqcuDpB8/G
l+0cogA8f0U8y3Obgtv7btTp+6imgtNYIEtlWPnwZtBhEzB1uioj69tvxpyU8OhkQ+LA1Fl/p43F
FVeSfMNTWHVfBeEu6JATEUVHil86uDqXY50dWLNYs2XSd2mCYqQrH6wgWSH6cmON1U2G7cPlMGfd
+BZmqjRiM6Io+mwjzUbPlBoIRwf4+vp3j2zjYEt3zcfLUd5vzK8os1miW21dTzKRh7bowYQaK5Sw
8RBbeFyfzUXaYrEjgg9RKGDO61O8jSJXHCP5gM2APl4NynVfsvLXUnZf9wvT7+yyRtISqiVPTolr
Kqff6VQQ6iEWgcnTok+JvtLQ/3vBr+pyr50t7SmG+laQBcEIJPI0hhR1FrIDtXjwVQv91ir6ENUj
vlXIuqiYFkroUleDvEtLb+FcPz9eTyPP4SUkh7BvtAqR9xEsqyYLrrgnwWb8VibBYyYa22qsHFkX
1vX4ajWiM4TK9eW2vzMveXFoOogfaWL9zPqX092MvD6XDpYRbwysNXwLVZ9w3SQPtacsLILz+//U
3mmXBirI/X/+Hiy5nBp+UEiHGLmCztC3eRivK192ujp8UftPbix/8rMnDV3WDmWEsSl3QxYvXGre
m1Jc4HSaC1MVNOvpcKeJhE+cL0sH3KucqnpVksA2qj/FSliYu+/NK3Aa3KDYsBCwlE8DjREo9rIs
pYPyFLabpnwtgpvsT/z7CvUAxOfyQL7XKqCyEu8ZTmFKk6fBAlGCxxNJyiFtzUdjFG86fHjqMvlU
RsbCenlnlwGj8SvUbM70YdBDopUVajXyo6fLm6bub3qk1i636L2pOT1aAClzk6EPT1tUJGWjhtLI
zhxCy/RC65PbIvaGq+MLdJSrQg+WoC/nKRneptzyRLqP2ckr/DRkjv1AEElFfRCDxPwUD1Jtt2Uy
XiuyD8Uaw+0d2+H3WIyMtRGp2bpLm3Xrt7dodWRIlnBUuUHijFlQ3A3x6N/lUfUtk+JgG2hV+/Fy
95wn/8zpkQXQHi/3Cfo4G3EtwjzRreOaU7LF1M1MPxcY7qGGg2CIV7Ilq1xFb1rZEmxfrMV1bOQt
fsJjY3ttihyg36FG1iSTXLQlby5/3PnYmeAUOSZEGIi8BGfFypLjocuTmNtSizKUXIe3YemrTqv1
4xp29I3phvn6csg3AOzJTYWqoUYtD7QpAEaeSaeDZ/lQk4MJ7wp3xXhF9c3/s4vq+GnoGtxPycR3
rz3a2yiXjUnyOWsCBfUxBFhIC1O/eeoLM9jD4U8rOwNNWtoozoQf8GEVXvNClNCClwxwwcIAmU0J
pDG3OyaJZXuuLONzV4tAI/1Jjg37hAc1l4VqVXoxmrGWHPvhSrQi99nECZgf3MtjukKZo9qnQk46
U5KC6DPZc2QpsZYxXtVQ7h4ibC/RhYEl+HWodCq7bRImzyJpbfC6sd6+AB5JvkKRQUYvLRLv0HeU
M35zV6EkC6CCA3hSL4UvMLsdiblXgRzRiwNbt+P16wEOkeKjKtRtL4/efE+ZB5ot9k4QOyQKCNSY
ooNjwcqMD5Mb7uUo0+ceT5F5lNkUScnzZG1KFE0EQ1v466zKFnat6UcchyBBQO6OM04HkM51eZbu
UTE9q1MpbA9xEu49P9m1gYVLVRlCXUWdfeGImTeIUitIR1YZGimIxUxCG8eZnTAFwgb5uj0EPpmd
QcyrVWWC97/cbWcHGQlcEiy8r5C/QHd21m0t2u+tBAn+0PgQiCoYq21tPNYFmgiI2A/tSDnSTFcD
NjKXA89nBe8sAuvTvYTS6tnT3+z0vs6KhMelqtvZJAYIW641F5r3bhTAAKQ36E6Oz9NO5D0HiE1J
SXIIrSM3B1PC0QEEz+W2nA8VbTmKMn3FURIuDFx0LfSMZypWWusEJQpqD93mcpA3zMLp9CPK9EQk
Ek+oeQ650cZO9FH0P3SYOsShcUDd2q7r79RxUYLI1yHEttzq2LtGnxNrsBWl7/kTzJqEpaVwPm24
+1A9pvxG2fqn6PBRiwfUvzJY3f59L8Sr1NKvowy9/QiIlFzjBa5uivqhQmHkchecHT2QX8yJbDMJ
2qEuJJ/2szpY6kDpKLjXKbxZm6C/RizIU3fJx8txzseTo43Uw4QKnxK8s/FUk7JCAkwI7mOpFjbi
qFMa1+Sl1N9ZfoUXFs8f2PgTmX8COJ42x4MkHCAhw0mqWMg7RthOZGE3bFpJxb/MEFecWyrpnepL
NfBiCbJ8CVg3byhf8Fb44MYnkgFTZw1Nu6CAaSjVhxbo9Sobkg7KZZItXCqXosz2GEmAnN5mYn3o
Le+gJQD8DRg5C3PjvSCainIPfUrOeHIuPV6DfYcwWk8O96B4OsdmJKb5B2GUxIVVOH3r8SKceozD
UqNuIHKhnE9Bg0uPmQVvi9DAPaILSifxBTRue3Thi6oo1r83FTnWZBmkBhBqNiqqOqfNUnI11FJF
Kg6ejllW/aPQPlwOMA3xSYPeAoBWZiKwH7/Jhx+tZO7mOn5OWnGIsam3Au4xlIj8l/8syGym92XK
DMA6+BCkHeZQH7vxqTD+cp74H+MNf3bVr5bMZkA6Ga+jPlYcpOy1A0YZoBh9uRnzXW8eQTkdjKTw
9bz3leKQoVa9SypbZaHiZ93YOHAh4Xg52tLITDP+aGRwasH8xaPTEuVZihAS6m5IYCwsm/mWOm/S
9BFHQaRcGdJwGv78G+0ZdwUmIzhALr2Xz1bnbJZNy+oojJm0TQ0lqTgM7VcFwGGw9ERY6qypnUcB
lAD+qtCrBXZw6Hwm94b2LJk//rMBma3FOBaSADVe1iIiCKL5RUGQq1nIeC+1Y5qCR+0IMn00RgyR
DiF2lo0ENCv+GC+WoxeGYw447cYqrHKLlrRoCqsqKspqsDCxphG9sK/M4XtxRSPyQi4OhhReFUYH
LeHQyflayb9eHpV3ZzCnpwxFH37oHOop1q4P+JFlz9NibVKr0bpXY1DwPX90tYWSyLujcxRrtlrM
APplmk1PGbQhGuNWaj/oie9cbtBSkNlaQbEkiDt52sdaDPCwBDQFJAj+jecf3IBf3TZbMDhXW2X1
FgWF8xwTT5TIbEKvmvT3pzQASsobJCIpliuz9uiCXFrYULH5Y/KkIg7Hexm7xIUo7+zNJJNAE/Gg
VXkuzdISRVOFbl5WxQE1DxGgYW6jkDO5QiAeIqzMpefmO4NEON4wYOJISpyV4ArFpR7fMb2Lz8iT
2xGmVPBgL8+Es6Qqu/NJlPl8QzY7JhlUHIpkPb1c9vl99BAOCJbZVWsX38Y7/0Feeni+2zQNCAU3
KSoaczZyVAeyIPsN42WhzON23/WmddQ4XUhPvxvmKP8wO64Nkww5lQguHuGXHqxXLOyj5s/LHfjO
JnSS45gd2LIqRbUmECN0cUhVH0qEpOpgOybxws3g/ZE6as1sOSlV2LV1xXbXIWwgU86zR7O/Kzv5
UxZ72CuaVPGaLQXpR83IJwHs69ZQti1uJv9Zi2dnFE7kpFW7aYdCKa8wZUepYa+L8tbM04VQZw/S
t9l51ObZWSWZUSZBUSkwdF5hPYx2Fj7Oj8ZV9MGNVwhGUgfLklW2cZOF3n7n+DoeVmu21iMJ6ZZu
CiyFsVPHrt0OD5e78fxtdpodmwSDj89hJMxImUzZMcQOrE+Yxklfo8LGziSSHcvbJNpCkxZm6ptJ
19G570lSNlhAIQ6I5mB6cCcHmNxF6aZG+P9y0xbW3Rx6iYMAu2dApEAu1mpwXUTtRope/rMg0wge
NSdJGq+s3kYonQw2bxS/2onhwvb4zsl/Mg1mu6MrVDL+2YwR1n5bqS3tUUeIpsE6FTMfydtebtK7
B8yv2T7PQUsIduGnS7+1Erf/yAUDvM3HzMFX3qhZ8zCFGwS8LgddmhazbaUd/w4Kjp1t5eB3H8z+
41gtkC2mXWF2WaMnqZlB7J4Y1tNnHA2XBXEvbWqu53WabSKMjkhF2zogZ8yUN+Tp9s348XLD3o9o
cGObbm3gL08jZtTpiiQeOT9zy0FF/TZPBww4R9BG5mNkWWjILYGNzoDjP/erXzFnp0HtBVan+7yl
U1VYdcqnvjQcU2lXYxdssgzhBXmHX4dSXSuLJNazcYTtCTJxMluYjL3elBmOOtjPDD2uZEHb1/ln
BPycGlZupmWYKS9B5846dhZp1kjLCk21Szx9X4r3biHulIoGhjxV6wBlWMOhvLCwDN9SKyezZxZy
ttiVQe90ZPT1vbp15OvqRR5X1MxwzAvwC1uByr/CkXJFReZFux70RxPa0E3gLF1ozyp8yvQZAHig
0OCLiPr66ZQqhHSM25HPCF6qL92P0il31WP55D0Yj/k6/tLsmqfsnuCU0JzF8ve7A3wUfHZeDH03
ughH6nv9DuVAC/0QyVbClVKtsARwkvt+G3/I8PT+viQfcj6rp2ZP2FuANVw557DMSEkUs7J8fd+X
Tovphe8MtVMK6wADahzHHPlOX19eu2f77izi7NwXUZdTsNfV98VgPcjpszQG695rndJ9GbE1vxzs
7Lg6DTYvN4pW6hd+Nc1nWGBmuTaNwuktcWFzX4oyG74YlWm3jGhSVm28EA9sSneZ9O1yU95dmr9G
ao717EAmK4k+TVA/2co17kupdYVs8bpMEOspStuEsHg55LvTcnIRpFxAQWl+2JvFWFIXc7V9bLpY
dvR4pztCfO0vkbze779fcWZbQBDHcjuOprYPcAUKlH0ubuVi4cGw1JbpG4720C6LR6lCL3xfZ88x
5ryKgYUyBCvs4C532vnF9m3O/WrN9CVHkUZXVLKKetk+Km3xwfpWP6WiHUyubl+bb90nxDPMxMYX
9XLYpT6cnfWd1vdiSR18n6KpXXZ2NLYrWfjwnwWZ5uhR05DJ9MJc4yBSBWttBsEmxMgzlNeXo/zD
pvSrB2dbhCACw7Fk5l2Vrlv1IOQr64v5Jy8fHY8wpwk2er6wgi/PDlmc7f5ZBYKbp4C2L7KtYt3E
xnMF4SBawpEshZltFOOQq1iVM0ioO65kwwMF/CntHdkqF7rw7Lp5MgfPal0iNCwE9RmoPHACjNjQ
2oUYvkWzRET5Mvvde+Ys2uzWUIuCmEUmvVer31xdvc6Lr7z+V12pOAszY/pJs8uCZnLfw0oA3tAZ
MztRUwOJ2l7b9/D3QsyIHns0yuzgT6t1dPsp3i4x6aat5yzgxN+HD0Khe073Ugdg5CW14b2loFov
kLj9NxYu8ImpTsgJjCfGbLKjxiorgkAEEdslMnZxtRkyRPmMSFs6et/ZI45Dze84QqK3qg/JaJ/o
4Sot1qFcrpTgx+UxWgoym+OmGYtBAYZlL8qZHVWlo1e4sxtLM3wpzOwJIIfgmpSWthgG9o8UHsTg
S9YuEWTOMzPA5oBRTWiliWg4T2fp1pikdSFqe+kp2bsvRY9SBK95FVM8yhB2WdhybSOV8+/04a+o
s302GwcxU3qiZhM06bnWPulLMnzv3btPWjabdxMBajSyUduDVLvFnxV/0ydj7zvlU7wxHUw53xxe
lVWykb+K2Cx+xvT36j9q5hzlqqKbrErFoO0HqeF9ajk8TePsw+Ug76/gf/WlNpuPmVS4UerSzk54
GfwvY/35934+vnQgEQGvgq0AB6NPE/XoTIwK0a0Dr2juq3CMHciC34VeXOIZnvFNps1hwh1O/jiG
eAZFMQEMSnEltfeRkIq9Y/au8GqaZfspGsbmsyqnReioelN+DOOEdGjjqwEPBzdpnajx+pegk4CW
D3iivEp6rvXYlzYeNnGwWT8qeVCEq55kNTaVCGzhRYwyNeYkbVEv3GHnd/+pFSB9ZQyquFAaczEP
q1Hy2lPj+h7n6PG5TQuE18siIZNp+KtUSnaTjOfCWprfm99iIhzCeWGh2Tc/2pW4SbLCUup79vL2
u9SF3QoEbGCnHaKTWq6MnyOx/dAr2u7yvJif9cQ1prKFBD5uwpvMLrWE1KRCFLv70h2jKz8cvvhD
J9tdQ00BCTN/4QbzTtdOvcoMRJmR19xsmg8xeMpu1Lp710Rx1Hfb7wILSlXE51oZ79wmbn/z0J/a
dxxwtgGHGiK8hWJ099RO/HUXC89Wond4uEDFqir3N58iRKNR6JvqIMRFxI5OV5lk5nroiX13b7m+
vIqGMnzU3e4liw33z6pslzRL3hk8oDsG6GzigaCYbcAcLrIee2l3rxmoAilDUzseInArnCRdR8gK
c2H0zq68UOiA0YFSBdFG0WYONfM0rcp9wVTuY+NHoHiPGvqdUa5eRSL3tskSUjNv5C65C4v8Vg2X
kvFnawQEHUUvFETAp6D7PNvDrNLUhBCW3b0yhJgUVt4O50tcKtP6xcoVNNRzbKXDfEmB6YzmQKtP
4k7DcLR3di5GCUOv0OpQ+tgP6sbXlBt8xOGj5pge1HYFFLes3F3YSUBgkfKPzCX3rvn5oE2aKTDQ
QaNN+qlzjEwZm6IQjIZ+r0Wi6WSKltpdNSyVxd6NwqQhXYmzCpSK05ZKjG45UdTuY8EttmmiYD8R
wd+4vOecCftNorrUFWGCormNZ+60Sxx1qGFmSpM1QvDQ4yn1QU5MM1y5nSserNFNMSxKUv1LGlYQ
G2Lk73s7jmtTWuVGmj/jMdU/iGXQb8Oh3nnV5JDpicX1iIXTz2PgtxTZLxrlgdr5liH6HHh+/d//
qN0+xfvXv1b9y+vX+VJ/OfnN+s0E56H5Xg6P36smrv82lpv+zf/pH/5lpfM85N//7399y5q0nn6a
F2TpicvOlA34Z0n2J9x4776UQZqd/aW/9Nfx0pFMKNlsAbBL33Lpf+mvy3/ARdLId4skghlk1ujf
3jzKH+BTIHJTdP3LgOdv/XVV+eONnYes4STMMcnn/N34+5/PHPrtnzFSp/vE9N7iQGNL1KH8gnC0
ZtOrBk0m6x1MNcMYRowY+2BrmUOPXVjF0hkqayv7ytqdUM5ojm+lItipYZ1v8NF4jskTNGn3pAWT
TlDvF7dlpr3AscH5NhnwnjCrGJJR4Tllq5Q7PXYxmVIxsamKNtv4UWjikOB+5wqj2nJLdjTXQbb0
ovHDyEkWt1ZyZWLrYXhx7rQ9JXu9kZ5aXbwSDC/HqksubQxvrkyt+px7zS4tXpsM0qBU6wmWd+5z
0so/z6zfmubPWcKvNxvqf03Vtx7/9bt/nN/H0/u/t9+z/ReyKfMf9b9wEUzlmH9eA1vWYVp9H45X
wPQ3fi4AQf4DqTwuTFiYTtR9yN1/u1PxR+gzTDgdGMWk6d/KPn8vAesPvCjBY7MM4OeI0y7+lwWB
arFwgFryt1Br5g3/Oytgdk4z69HfnFhUiNGC4Jy8rk42WISq6n40JvPy0rdudBiPL0LRhHsjE/yb
hmy6UweascIWuL6zxApPGs1q4Y0Ei+iO0wvfzy8xJT6HLuFiOy8K1W6SQuhMezu0oixw2uDV1ZXg
VuH+9WOIc3Z7DARfzUHzD7hXe8gSAFnellrnfa4rQYttb5j4KGOlXtXoswV2oUvBo5Aje3U0vH/t
Iv8nbZL7LEjr6v/+1zsfOll4T0ytiYQzF8Rs9Qo5AIUuK9om3AihoGzL4trAnLObzJoSE1/iyxFn
DKi3vjFRRGALpVo2JW9OR0koErN1ZbXD+nDVIDF6ZYgZfkQS1k/iJIbg6YPiCG7zKYh0z8lkCI1K
3St2ZVI4V80BVZ0uCrYdoFDn7dN+a0/4ny34iwfk/8JVP62sC8v++u3oG76fHJdvf+evhW/8wSxG
fAUtB04WzjKW1s+jT7D+4CYDrVidpFLejEn+dfYZ0h/QQPiLHIAzXzpD/APFHPRQIX7Bf5mdc5fO
vTc1h19ZQG6p063NlCa1ZISEeX+czqdA9fKqEITRSfQx1VdVNni7EKD9ptIN3nY4aptw54JsctEp
EbHxtAYlqlF0Erv1Qi++EoQgGGCEIVpi14WmeLZfd8kIL98vXU5TK/iI/5Uer5DS6F5jyWe/8Gu3
x34uBNCHq5QYoxgme41oK1rLYs7IQ+VyrtzruMH/kG6KEfoYKQJbwdjSaioDoBLqHYWdqnn6JcQL
CdMHPJ6eam1wamMQglWEQ+MHTnOPB3iAsSxcqxFHL18YNtUI+NIW0qhT1vAZ/OtO18JvcjfuKFGj
rhXKvXed92qPq5ueNy9wnqTE8b2i2FZB128QnJHiLfIPz1YaJPGmqQqnSSNrVzW6dI+ZaqSuUMDy
sZ4UpC9yKcGvThozsoeikr/0eVi/YlqXX2WdWthazbn9/5fhT5/HN2Wdfz5977L0y7eT2+fbX/i5
BnH4YZ+2Js8WHT0VWCx/L0H+BN33yT7DhEKDbAg76t9Hr/IH72TuhZMRBVKNJpmHv49e/giCCmRP
js2fppG/sQpZ7iyzX8sQnhDXWHIAGtdc1Hag8JwuQ8MXtcFtB7CL8kNVUIhvbh40Z1iNG38VOu3V
3WA4OCLb3pO5Eq+7deok22BrHMZhA4iBYot98+K1Mq/41VbZ1mtAPwM4Dvu62fiJE266T8OVdt2u
6+vOu9L0a7FxcDGu9i/VurKTq+QKD77NWN4OpH1zFoZ+JScv4nCVrMhr2SAs8Rexk7tWe+RG2vJh
w6rftI4prfsNt1nvVXOa1UPDVzygk7G2nHjr7/S1v53wDNmN/4D2tT7cNjeg0Bv7pbH9W3EvP8Q7
keZodruRr/NbfStvc0f7fCM4MT9EcMSP6lV5jW3tV4QE183VS7cSnjjQ7CkCZtDGITJs5dbdKMEa
IpD42H6W75pVYz+4q2otHSY6lP1y/fDyYtl3N9NvhlV5G++q9au6AsRjl7flbWYP1xMh1r6BzWR/
2jw/e/bX3slva6dZJ48Z/zB6KXKcptNVZdg3VHBjm+EIxpWFOsiLv0kDB2sSftxrYD/TV3a4q52a
f9Y7xjfLFmx9xS76tfysONFj7WR2iqeIt8fMcBV8gFD1GOirYBvW7H1e5xgpvpYPYFi34i6/qm+w
EYpUO1M2EkH4e7faQ3DvrfJtddXY0qHGlMWjMJqs5UNA26trfunmoTPuy0/jJnZMJ7j1dsyDF7is
4B701/i6SNlMNxIvEMcw8Ge+L5w4vg9QU6lW0UP+Ve1WmWo33/ODFK3U79qmeGi2zRZQ4Tc9d8rI
vkkDho3M4uvkLwoOu3AGxrrt7fF7e4deUrRV7LDaRrb1Mc0Lu7XFDwqtoePu0AKV1+Wrt8PgMsJX
wUbP5T71d5/Lfuf/aLj2Nbau2uEGF9MbgDqOclt+Hl67yu5lu4rtklOguMJeiRPIqT0HYm4hOsZt
Ja7b9uPoIZmxtx5CW3Dyrfkxv/Nv5Tvlqbztts0H3bgXvlpfOWIcEYh/CyZ6pfB/xOuIAoFwyP4f
e+e1JDd2relXmTj36IA3F3MDl6Yyy1veIIqmNrz3Tz8f2C2JVS2R6jMxE6OIUUhsisXsRCI39l7r
X7/h/6fSeZoC2WuzU5W5shEW/Gp7/L4lnpruq95NJ+vAdHM1PCUOdMcnQ1Il2LE7EJyZmO7wRhgP
XZmC+64R1vfDa5y6xqm/6vh3VIdpOQ6DX8V7zY+O8XV6SE/GwIuiG/6V/ueVu3V9fTpy/Y0n3zW+
xBZQzS6E1fhZqtz6njZT03Bv87o385N5Li6wUD1EdkgCqhRoxyyUWGAtraMUGF86Xm37ys6PSQbx
Ci+iSLzZFJJYzk6+NLjzM6uuMdzkSbkmzdh48Ykaj+7kL2nokq3njrthr5/R2zOIJI/yCx/McUuc
N4fwetmrjuuJ7AIHVO4O0N7oi0vtKnqQQhgVPMGy9rA8xZnf4SjymeuKPAi39bPBvmF543N0k16L
i/mrSazqN+nzQIRJtTlTd1qIn4uxK8VTIzwynBBjK/vlXIa6Fy7BEhDO0x9W/6oOjYvPktudeWyS
i/RrdmkesQUCDPIVN/sWldwSefLsl/wzuv92r75ci7PzqhGw6JbptXqrXSfOg5YeRvVlXQ7ovG+0
s/pin+q2d0UFqu1+kQ/KeravgtWzdvZz5Ern4kSmvFt/Vq8P2u3O8pTL+E27tK9HApGWO+142RzS
fRVi4S2LWys71ETmPuotH6i9rGF/7TOfbTl4fY33aesxu3bv4n11fUwDzXsKajd2Lxc/MG7UOPii
+qpP/PpX9cTvXNnXn8vXF43NvFL5dpawDwZ/CuPXgUAmmz9RvDmYg3xveGswnS7VUPEuS7d97GJf
v1qPfAQwBa84VKfB7wP7qjrI/JWa19bu6Jn+pnfj7zi73HTzS+M4+VwQ/306KR509GqfNK6jHfTS
y87mS3bQo2P/Zhguv83fXqzd96u47B8JS+0u8h1ajUcrQApQjWSzut2pOU0hYa6jG+cuoziYcX6Z
03W6q7eEptsM/ANfxAO/PTk7zJCZX7pdf5TwsUZi7ucEAewGLCl9XmO6pF6QU5n7q+3NLE/5rH8R
CB1qI9QCcW3sXqSzwmdwdD92F6rTHavSt3bEn/iv2utD6qbHO2//Jh1K0pEvzAs7fLgsV9dIPDz8
jFfDyw4t56Z1Vi6zyVuuE27REDZ+42u77X89Fr8QOKRPnLFcvkV8sSvuy9es8ECNuhMXZT8T5Hc5
nWSAJXed3PjsNJ8AYqWvo+5bcJywd9WvouDG8Y2J4yvfLcnVKPZ6zTlnvORcslRDm6OLC2tpr417
8hd6IkGrIzGb7l8vIP8NbOc/CLXBt/Bn/dv5Ne9ff8Rsvv/9P1BL/TeAZ/BzkBG6bYI+/1Y3Kvpv
9GwYsFMWOuqWOf73ulEzf6OeY3CKGwKpQjjf/b1u1IzfbGx4MC6AeraNQ/5Sovj3CvRd3agy2cBa
C2yfmAyZJIb3daM8CfJGMwk+o8Z2b1sBGKI/GJFXmsNNWY9esrz2TCGU/HWNr+3hYah2vYo0c4lv
5CHdaSmegkSc9VnQdXdTRLHW7Vv5kVp1r2WQuwolEE3ltQgKonVvKzcrQnbTeF7rs5mk3vbWU32v
zrueSmG8kOovVUx0UqAse/FgArvnO6tlufnFaHnxXB56prUaok0VcWhFfEO1X5t8x5lqApvkMVly
/JGVy76ZHOyi8FvsN2RSwpL2G/YSfmtwGHfXNbqvXv+mV9fozNykae/Gkjqpfls3t3vneUHkpBTN
ZwU7415eDpKWIyTXXKrfloSeTC7CBFuSuXi2s88Yp3pJJTyLo1tiZzIT01ciryK1b3MwlLMval2f
KuNOjtRdPL7OWvVo2KSrE/JlLCuN6VTti+jRGctQqRFBVPGFwGnD0kSozMpBonsWTR9OyhhWQgt6
HFczq95P1eIr8xsS7d0Yu7V1sySf9OYwMr3Qq5dBXMRYPxiw+eSs9Zb2suDE1xwRRBEDrOgL+0yx
IdTqPpe/KesXe72XnFcFb+i+1QKlGLx4+WysqgvBexsu3g92HGT4WRKp3GbZTu4o4q1nOcGTViI7
vZ4CzPQg6/fniKyrXNkR/Bbg49LhXOWUuSfWbDeK4WrejlpCztRuDjP490Os7ZaxAbYeghbDHWuu
LzWalU4lgrEK5HwKCNVymX4RbdoEcfNa5gIjPZZOonvYNo3xMYm7Xbpi5THQ7izJRU1s6FrdMaGb
06+lbnsN5pGlNfl6f5ht8pTaT/Kc+GqFzQKElZxTVGJznYS2mzvWN7ZphAB7phYThEz8g+gOZreT
KhmSbLnTJ+tkFuMFhntuGemUJGAK9lXdG55mBSKBPKnmR2E+juNLje1NkZ/zLuKDcg08Cds7CuOT
MgxeVaZeUb5k22E3s1K1Q5p8seYpqNvFH7XZb3ja7FrzRLP6I+fSxgReItUzdCnsGo1wznWP5bFb
ODhUCAwyldlP+tkvtS9FluzLYiLCulz8nDiCPl6oijAcnWafTCAvt67NdstfOY3KXZ3NV0X0O6j3
L+ci3zPIfmxMv28wqCFVAGuMzD66rWzOuk7cJ4Or5m8JzUlXPGRU4lNUhFSPq3otNM11CGleW/uk
Nymexkjyxjio1zmUIiLF8yiczTocNQXTVNMV+nURxSG2JLzM8mrlcznf4qay2n7/LVZpiXgNShLF
KV2dWFW5CqeU4jJzmI1cVPHt2mDBInkF8swF81V9ylxL+7RQcGuza8uPjlQFKk+zOcbeiBP/DCt1
PZn61ziFYF9KF2Z30RSVn3eHNH5FFdktmLtkO2m6z7mI0u7Ab0zXNJFv3RY9Ud/z7ofj5Z/Axh+o
V5wK2679w039MBwerKXIKp2buuYPcp9d61XqxzXmb3NG1sSnpVa8Un42MeMjd3VpcbAqfvG9fidN
fPxedY0Aog3zwLbqA+BQjpJkT11G5LZiYU+VYv3kZbMvuus89lPz84pRVuetsRUYLdafnqHe6uah
lJ4b6zBHQVZdsVXI6qOcnHjqpeUwGxfC3uWOn5kJUPS+lgk9GH4BuL8nL3y/cQ7zDtbiduXfgdQf
h8AKKyZRnHxwW+fz0OdAIiaBeaclW39xf7Zhx4fbwxsBsG5jR+KLP35DYsgHeSoGl6dMpYfOyZxC
LLtL7L1ofvVe1p8+FsgrzpLUETLzRyYw70/xyZZnSY3igVneyS7NWytSDkk37UVR7Udz9Et99Usn
dpVUe57qnPNX2ynGIasCAzV8Np1zy3L7EogmW9IHm1ZLyXL4+nQHefEkC8mH3OzFEniIXOzzsrpL
ReFP2mPMwzsl/VfyXAL2f8/Jm0Mygslsu/mAVFhcTt0XRU92YKvXuPx29nSezfY4X+nyTWMPgUY3
KJabNlZcSzF8x3xbjC3x1vEED6ZkZS6GgOgQaxfff8+J6k9joR0qeT7NBLfrClvJNAdWm+9V8ZjT
Xw5xc6ixnZRiaS/yIF3fCulaZIyb4p3dWR6rwk2j2e/HS2V01aoj1Fj1E0WhViHuvmmhIN3L+SGx
a+DVvVXekMvHrl6HE7IbxerclttgvYyiDaf6STIet2PYarOdQZ+qm65GbGdUrHsnbr1Rv6utxUuS
2V3k8zTTLC9fFfmU2Y1vboW8dL+kCd5kXxe7OMpFYKZIeQZsVpw3W/lqcQs0OZCaBMLJ65AlXmyh
+79Ni6ux3w/yIetvR04Oc1z56p9ENvpy8/0EKKqnHpJTYxuerCT+AFG8U08TNstp5kkLmF0lubk9
uFO87FZt8c0YDjlPq07R1ttHDC79rprZPRdXMqGR0nbpMh/dcfuVedWqHfq1uCc7excLm/MzMXx9
nPzc0veznvhdn3pptV/48BoWGw5H2zoMLKkvasNznysXKw2UopHqvY/bnchVL42UnbV8SeNms+kN
NJ6TSmW/5+wbCHgVp1w4fqWDl1Cb8XZlbAZOqzNtiPAKe8wsfORMgsR2pbbrYsMtAVwi8xEBVTAO
DQEu1/2gs5UTdsCRqk0pWEzq1xQyUtnuZan0csIcHPPSSL5GA1hKFkS5wTPT71h6oZyFhfpsK6ur
GrxsEHtt1nfCsL3RwLWZ4nGJjyQ2HozCcifbdDMjdUnwc1uiI8vudlWNu1x7GI3xrOkD2KN5VOpd
JB7suHQbmwmb0Lwuxu0ZVEtNCKS+zfgktnQdR4qnDDcNEolZo/qavBFzFF0+jgslQZS4kxVOdkfs
Jh0hVaxavA2TST1iBnal3pZ6G+T1dFCATtT6rZL3Zn9bY+WDw/bEsxVpiPl1sI6Mnl084/nHWk39
nMawqtRD7FxT/k32N9yaPDumrnM8a+WIVB4b+wqluW+se42KqyARaC0cDmrp3kiehvmecdFBQh/j
TDF2z6q7jsJTyt5r1SuMHwOrbvdD90Wq+L7052nQvXgTWU3TMY7E3VZSTmkXDA7OX4jy9XgM4/pL
2T3VWb0npkpasitG0WE/vMhJ/KDPGSRZ2TMbEVDfad1eis6dEwj7cbQ4KdvYS8QbY6HdYiyenFie
pHh4DrkU3QsF6dLLDKPpLfDMnWaLpXqd47ulzayV5XalHLWHJ0s9C7ZZjCkjxXT1hHWp6F6vrwHu
n15pz/h0PVfysZMCqKTYvA1+XB1K8LZI6kNNvVb2WTz4uh6o8WMjxUfRscdW2aMzjcGEuttOjGBr
JQYlv7IsEZjNEmrlumtIkTLKPsBVxh0HHW+kHL1R4hI258oRQX2K7Qlz3qdO4ebmQWupW3DXwoXO
74BK2yV0iubAt+XO0yMhGUr5VlIrSakgDT33mSkcooXaKX3sLDkgCN5P7/KZXJ7cbaphPxcYjCy3
kmTu+mU9xsjwjaj25Li9kbpbIqYPkUrNiwW02eqemeyTdfIxRSL8tnfVcnFXbQ7s8o6joVNiN+/z
e3m6iFtWaX4Y7YtGelUmgGAupa96X5Gusyn3LfoVIZbAbLnSqqWsQm5pfCGQzLMVHluZkRyrFSBj
meuAbAW3MaSQhRTGVLWCZLGBcyijs7XbPIBI6KrWk7HcoZXwodR4a1YdU/urgnMxW94QKRdUEDvB
iCEGKG8867O9HkdnzyDQy4wzY5eLqH/I5P2AFHFsdwT5jPLLNHBs9qcG9x3YYgcDVY6xm2FiTjct
cVXjXsi7Ojrq/Umb75bMbaJ9TlVgKyerrX21LzzGS/sOCLqTvnXzc0TvRe3jGKDriOIz9aLODDcl
EL75tJaP9fY+RX5ZtOknCHMuHkOf8Jv0oqH00sem6nwbcQ7VfdjN960lTslCI8GideQZUyUgPyF7
AyIRhp04YXpWLbylti5JKPD6qQlJHXXbsfpkJ/tsVH1pbi56zI3zNdTpYbMAqum9Uh0q83LMXkbr
k6LmD0prerryVoAwLWtYp5W/xJqbz6xTBlBx5K4yjQmexeuneWyxzguBVSMaojg5aHgASFFg2507
tH6kF/4iM2ex2MAzdqK6JK1x5QtLV4AzxfJnnVObpToP2CrRutamm5IEBOHJUXlG2z5sQIAtoP1Y
ObZspka9K3ptPyoPq6PfqJURzHbMw5LtsnYMZ+xIa0d6atjqp2oMF9qruL6bu9MwNMi0CU+I6pOS
33Wcyj2RTfYUB471THN/qdngJM1DNH+TpOWy04qDxOADvrOLr/CbDH2rwS5ljQ+lE4BK8MW8SNrg
9o4TlEiPDGSDvVyenSJyI2ZtUTb4RkQ7fz9pvVdghTAXQ9Bp9Css69oc3XY2vO3z2wv9UYwJql66
ptx7VSN2Q5neJxVMdgYv9podMfX3SU0GMo2CdJYCU2ZorfoED3lz6RVb/sQaBS2LPYXhMnN3NT6h
ETFCXMuziqOQGcdBzhGTj8xjRs7zOncrp/BLeR8X6bGXdXi4CyOYJFhyKrnqYiw5fCsvz3SKE7DO
xPAKQmMknuUYXKWP3pqZYDo138dl5BvW9ewcaxN9JiYvCex6E02Fvu6ELvkWkE9GInHRKq5dGe5a
rCeNjl+K0m+jbHgjSTtZUe9apkJ6l4eFbF/GW5VC3ABmywyLZFJG9spShEs3+nXO6pHrsy4qv4p0
mvYK+v/jHBVMvNLAjFipzIMkzTfT+TLHRdbOinPdXxUZ5UfRBvPWtc7lq5o2l0MrDmqLU0ER9342
UkgMXzu2zNHMj8OoHIQpQsTitKstVoPX65IEXZGGqbkeHArR2KGhF4FlFl81Kw5Htn3StAFdPnXz
HKpz52Z8j1Vu+JgiuUuheJlK9ck9so3CG6WQzbiXLzR5JZ1idoWUhLr5Uth3Q0+Ao+D4K59ZzToJ
AIu807EfS/vYzyTTz0Ts59GnDsZwLBV7faFVrlZ/qh5bdQ1Lje+7eljLB5oCte4waDRCIuLZw8K2
fhU50Px4LlbpWbTZcdBhVqTPwn4uMkrKadxNy1mbq8R1uvxKmtrLiXnW2je7RJ12gHCGnh9HSqei
TG7/jyDO/x656D8Il2bk/wNwsFF2/6DibnTI//lfj6998gVukZf07yiF31/2BzwNdRapExb+sg1C
TVbO3+FpfoLZPG6yaGug1f4DndaV3zbWAlnsFvJ41Cr0vn9jNWw/gnK0+TEosO/40V9gNXwX3f3Y
REN3RBCDhAhA3SLH4EMT3deSKih5AXrkmAD0m0S/ifrXiEOPmUdX7lnd1nwncwA4+yueilsnuVI1
8E1OGoPHRSrqENdKV3KAcNr7snnU6kdjecDsQ14v4+Z66Ok1dg7T7HQGPwYPujGrL7Z1KeaTFd0a
yt3/3YX6/yC3TbVAfn5Kqum/ld9E+45Y8/1Fv69AVf4Nq1ZiUtDmYPxjbQvtD1q3DecGBAXpx6bb
gc759wEJ3G28QjUSFQmv2VJseQ7+sQQ3rSiGnoRfkKYlO39lCfL3PwA5zGiQRsGxA8VBz/bRJkEy
JNUYtDzzcm2UE7xpWs7bYex1hrDxDDY49/X8CROQHg73uNBZinRk8DmXeS/2uaKmZlAvcxeMRa3K
QSls89R1fbcGabL0ib/mi3yvE5WouIXZWl8zzZ4crysKJ0d62E/+lBtMMRqV2bze6+03S5+ZlqAy
t8ICmqpvW1EL+B7FORiAmMYrvdRT2N8LLFjwkXR5yGdDdqOkWTHSaZoVGGTQ7bAa12719KnWHopC
QnpfJgPlhbyuKVXc3H5aUACddU3YMTMdq3vQ9MbB1JA7IHlWpEdAp3UlpV5egL7KBvMC7N6NegN9
JHmfapIGcqLr38wmryB46G111BuJmY8UV5vjv53YLz0eOBR4GkW/G6WWVfvlJOkFrAejPrFpZUdb
ruvhMl961d5ZzcZ5aHM4FM4Kj44DTBWArpo4JvIALNHluZWhHtGKy8xczdYDmzBfpLw3nrpOU2GP
DEt1Ya3zuLj1UFXUX05aN0HtVIEyqfXClGCpe6+WC7Pi3qjjtWzXUBsqvRkfGliIqhuLhSmwMKLZ
cp2oo4Ea0JaUbq0v2Vs2GPp5NubsSoy69tkoB23YFYVt9BQxg2P61VA47XkRhXJUk1FN+XqJ9XMK
qDSErcw3lT4CipXrXBzUDCK1O06xKUHEaLvrsprDxhkAvhsRZyd895OnRqmdR1PtZSMYcFc4WsMA
9SVPHEKNmryHiFEYDgQCKX9kgeeQp0YzohWTsjEPpKh0hNtFBlZBfZu17WU2l+312rfrhVrjs+Y7
EDdpV1l89kGyauWxUHPmNaOhiCCfJmyhhNE0aSCiDtm+kMSrbEZMYKRuUh50UxpfE4LoVr+b6SGg
l4gZ4fOo96a3GIISv14ciVqkttoXWV5zHZfkYT4zkMT5TJRau1IKgXFloo/OU7rIvIejJyWddlxQ
aVdJfkC3Q1BWYqVAU/FAToEr2UN23TklQ3XbmskmYA0RbW0DRqdur7Y6EWOiYnoXSx3vYEhsJW7B
2Xhpl5KVBkqj91d6OlY08fOEgK6Z5YTRwkorv8r1eHakThzhAyp7S5WYLZhVT95yhfSuOFa6Vh+6
yiqaEEdm5GhOKbTSU+QxpYgdtPMSTbIvnGa+sQBtDMCRhhnokugFxXLcyTdFIsvlodak+URDNbGI
SxkygdrA77/vC6tvAZWt8Q8Xp/9Pv/4vBUSc0uFfH1KHLv/2P6o39EfvKdi/v+73c0rSf8P/0oJK
jYsbhwHg/t8OKn5kE+MMP5SYKuZOusy7/UEBNfTfMM1EPcc8HzHdj8USP+LwYn7CBAV0yGbK/xeK
pY23/49aCV4/2g/H5Jyk+IIH+lEl2VZTpa69kNzCSqN9H2H9SLuGEM52+yoxbiyR7uzZIb6hrn/l
sWe8PyS/vzkWEPhvOQZscBIz388fZFVyCnXSIiIAgKoHNbLGfbnKLcNOUxyANnLNbSezPxaxGG+k
gWyaZEiUXS5PwJZ0f7FXFRnkaUMfOPzMLAdz4A9Rez+PS0ErH8cNHQ/J9X4NURzUIouuE6WYAYMk
YOpIpustOjkKRGv0T62swim306LfF0uifk2UcZq9qtPGOExGrBB0KWGwbOdLDcDSLqcoip2bYimS
T/2qE8AtpKyOQWSn+ZEMhJAIQ+NVkkvo5qnWDwnFQMFe6jT6CphpVW9Lrxhn25gc/b9Bpvn3+pb/
NFHEZpn0rx/JXfvtW5m/ll9/5NVsL/njaVQUnitGaw4KH4PnbhuR/iGJsFQET0ia0CDRvxD3/Y+n
0aZuRJzHFNqWCcn7/qD+UTcayKSQMSBLNyHpoPf533gYVQWtKZUp/x6o4kgJPszjKrNfHNlIp3Mz
D82g+oM9wxDWWTlUOCpAv2SfWGyVZLl5N9nRYSqwW3yMbIrEX4TLfvBcMrgWiz6Ox1OR8TJjHPn+
2SSLIe0cZFvnBhc1FSBPk+P+2PbJJD1wmtTmGc+xTiRbnpg15DuxNGP6lOSzfY90McHeomfYDI5P
SbFzxkSzbzqphPPxw9f7T2baH/YvdeNCEfxFWqTOaBu19/vLHFErRjNw81lSNz2H4gzSfIZqoU1P
lV4mi18oCVvYBJ2HcaBixkSZd61dPf31y2CH55vbDBT/9M1pS1Mt2MPn50JkSfm51Ua2DFUrSKRn
MFBZ4TD1zC/9thS1c5HKY94fRT9X9uefX8eHvoPwClk1sQpGX79JWwkHfn8/orRPVZ1W4FhgHwSS
SY2R9a7ZUz/KF3UiVvW+TzZMigkBBtNlGWf1IVVpYueolJfTX78cFOCID0HRsXvcVIk/Ds5nxxAR
YaTWsS5URqKD0GJMaMcihvtQzU5X6qFYJ6aGGylDo3I0Rl1iaqNkSZXdVB2WS/ufX9J2A3448FR0
GJs30KZN1zY35Q8EhJyR0zSjGoIy3eVMYCvRtAISvDAKalqRWjVwd54vneo5g1Gkb0bfSuOvXPS2
U//9ZViIMTF1Nm1UlujLPzxevSatLYoeBiDYzJbRJ6vVuqQ9GXLn4P0dR1JSC1eVGz1LLq0hXStA
b92pYzBi06r7yM2GqUnfZJ0mzSuXKk0Xb5IkJm8gfYJmI1BnaVkuRG9J5isdp90FLfogGERjbzXZ
a5Fq4/YZoa1kr2Tl8ms/1KK3/Z/f748rErkgWdx027APoZ6gXnm/BCRmm0VLrmgYoVBtwGCKfFyq
g2Z0GVdZdEpJZM0qmnH7WT7mWkm72Te5BUWpdUqCbtu25wP//LI+LAMNIIr9H6bFpjzFE+fDwqzh
LS5DpY5h0ac9xHW1b+qjpKwih+2EJeAc8/S6usBBYgffoBS/ejK22uaHdcgFoO+RifoiPwg+jP7h
thhTNJFrXLWhIjVKf57tlSaxWBbjq65Ocn6OtbTrr9tE5Y+tbO4fY5HVcNnLPDUOfaEM00ngOlDv
4K3kC3NXeV5f1i6fV+/nd2pDy368UJuTEDcyDk2Ugjwy2w78zgAh76qOQPVQ1JJphwrDpdhV8YDs
zmVB5hv90jj/4iH906IBOgEP3EAUtE4mRrjv37TPtVmypngIN1WefTnKa2I+RGkmGVd63E1ryA2o
xB1Nr86Ivi2j/Ny0BuBKrxaRrv5isXywMmUzxc1TRy2JjNqk7P6IKEZqOqHbw0dsxerjipZ8VIJB
SdLisBZIBHdijscbs17bdo8AF2KFkw43Rdp2phfb1voykUdmfqNnNc9qJ+cSY9+cuZlqZpruxmAp
szeilCzhCya99NfOpu3iyRslgcdBdmn+iaurLI0+OVXXhlk02ONNNs2pFXl9Mms7Y5179XFdzHW+
Gus1qd7oW8FU9Mw2vv18GX1/ot6vI7SjAG/UUKiWDQVY7sd1BAglSw3POTFRanKcIXDeYNyj2l4q
xkZAzRCTpQQ5eab1KU/6VFzg2CJa35mjed4VjRTpb3lbddOvsrOUj48iN4h+Rqbqk+lJMOZ8f2Wx
ow8pBiB1GKvGOBzrbposT+RNCtPfimvMDIx+0XZ5E5eDl8GXwi/YMBIR5qmOr6GuEw0jvEIs9V1e
5ZlxNZNbl12xsovuF56b36/lw13c2shN+73B5R8P1KFd8sXq7SGsO6t46K3BipmitSOohNLV2bFQ
lMGPqFYVuAsRE2/NXBSxV+uhUZ6I4cDZtIg0JAIAIRMjLiMOrUkZZqAYpSB6hCFeDPVV6g59tFqv
2WKS6sUYf7ydLLlxgiYBJQHGGs1jgnhdhwdRz1J6xitDdC2TRtHcWdqE7MKsdd6BeA5eBYFs3bjw
fy/sr3//zD8RwW/LGgMvi//wCw/ltsP/sC8J6pe2ZrQfzgqTshu5y6Hm5H3bGNcaXx6EstVIThbG
jQ//jTdGVw3bjdB33GHev3FvV6IYR20IQW8yBB5G1+wwpxdxKBdlMxz1RI7Qq3RK3/+Chvih2P3+
kTEVsmUaZkJTzW0h//CRrVLtI+CkISzi1ZjvitSwnpy5Lb5tlnrOi7VYQvX7uYZ/UnAUo2uJ2jz7
xYG+PacfViDlygZq0zFDKP1QQFVazpzVnvowT+SmC5thpq+WDCWtiC1RxHRTO6btk78Bqfgv33iA
B3axrZTk3n84MpVmrifbrvuQnIzBDJsxKqK3jmfag7RoopnCeaergtp22l+dR+91st8PABq8LUeZ
ExBpxYfzqMqyoZwXpwstYyjA4cxu3vofxTm29VDsHFlKYTHBZkbkRnZpvutGyQS+67KIiHNZ5ub8
9XthbVnS2GszTvv4LaRdRYJuPHXsA1VpQAx06m+5XTinRpWk+tvYzuYRJBbS0M/f92PdZG8dKhRV
VWH0Z7EFvV+Ca13KdWtwEjKWnWx/mUv7vq3V7n6qG5hX2dTAE22FitBPDKaUBj9/+49tKY8Adn0a
dQEPAHDVNkT88RFIViVh5syQOVv63CFfF8e7YMwIUPD1dM08Rc5kB7hFrWFrQWNEWjl32UU19et0
1NiHYEBuoYxR1rTQMpnxm+HPL/HPz8d2eyD16IBq/OPDFQ6tPWACGHOFGBTMfpaZ9vK8zop0cJxI
6Z6lCWaRb9u/dFj7Z/eGVl3B2YH9AQTjw5OpF7E1OMvahjVBOPeDgLbvpzxMEQSYAopUqZfzU+b0
WudaaW5eMFgoT6Yi1BvmFiup6ItSGfHJqLL4VR3GyP7F4fVPqjoslQi2I7EVsxnd+HDQ1jGe1PoU
NWGfrNmXUYuhERoLfB3Cbgso1Ymhpi8JX/yttijpAV/fEmGjUqy/oj7/eSNlI1EBZE3sa9jCP1yI
2mdjXddFGwrHjCXWcmFDj8orFTWeWkF8XSZDZubQpN1UHwUc6SDVZaHd/nypfCDkb9sKFSU2uPSh
22r5uK04dboYjSM14WBWK9O6bNAY8I15lLqTU4y2b3XR+LlqJrihkjxGL2VGHRQueV6es9laU7Qr
WfkwFYo1/GrL2+7B+33eseBBbkgz4DCd0vsnLa6KoSkMVA9UI6YWxKOdnyQZORAWjOKC0qJ4GPq0
fJAq3F18Q+rR4QrsrHZKNRXf2qRZfhVhpvxp86Fh2mxjGd0CPf1psD/LY1XPI7cLCYHWutP/ou68
titF0jZ9K30D9CLwnG4vb1Op1AlLSoMJIIDABFz9PKTUPZVZXX+tXjMHMyeVJbeBIMxnXkNP8VMS
aw+wllgb9gsMneNQBvlbNJXmKgF6Cmg9sEnf60oV0ATanuEb2ZzbrTJhToZXF/O+Rz2/22JVbR+G
wQEO+zev+U+nBwflKn3Imw5gy/1e13PgahWcB+XBm4LGLXZhNVX5p0EMeJWxl87hfW9MY771blrL
124qouy2dhvTfcEcBt1Qp3Ktedr813dFHA70zadNjo3m76UzREwayw2q/KBtBbNlY3Q5kGdbDu7c
N05SRgF0cW1ZnO4zceFTqZZwvF+mIQn8fVippegPxvNA9f/PN/ZTdOKXmUdBlZPWZn9HIv9PxhF1
kC1j6FGU90FYN+gukNFR+XTTUQJsN+HoeyflzBlA+DE0lXyFaTVRPaA9GujD0Ph8q7AbKhqFtOU1
f2f8UyN6v79s8mnyzmfE2Dr4epYpzMmLdWF/o0XScqlWR8aq/ubQ+tOJEIF2EZBd6HQEAavp15U0
L3FO8daO90vExx9UPtjqwupxONjLaOpy/OwTNzHbAXx0/TfCTbSRfl3HqIzgjs1+i9YOU4/T+9er
J05nXDaT4jg3rSniGyORooFJPQHRbDcFORZtdmOBJDYvuTt64XgmOQ7QAJ+Xor4JWhowX6afNaPC
1dScMgD7zBMxZGuRbMhLBdXYsk1qFycbNVozHGnAQB040YqulidTG1X8gAlhlY+pjT7yl6LlPE42
VEmDB+2lAUJ0BkO6OdqCBiic5KFaxpVsiCd6vTy5M1fA10eWHq9GL0WcxPuqAFHB4pagfcqt9LrC
6unmxjO/MlXKbpHIK4e2jI/QTSV/Ps+dpLjFfrleOvGXnK+iuk3Q2avCeJ1MgrxqiPcIra9TJ6tq
6lNNFq01MVOAAJx3bpJqnR/TwmqYLFTwEey7h2G6EuMabY/zy1Dpuf8sVDqL+twLKC6xiY81X++N
HbSJe0ygQBVmm4KoBA7NTu552ymD3lBuq7Z21+QysyRcQl8mjNxuGOP1Z40MNKYbfp6t3yO9E/4J
nmqslzPpIUWUHtALWgwQuioIJvfOit3UsY9F289U25rAS5IC/SHPb/z1/eRkdqsuKCvs1hYj0fP1
x93mLRNJHJbFhNTgCjP4PvBs8m7H2i5DkC9PyUypJVwb4wJufFH7mtWZdErwyEyjclIXttHUGP08
HrWF/7RDanpIh0Kkw7lQg8vEy6iKMvTGLWzG3La8goHNHLMMZPxdzxOPWV8sT5QMNCtcBk3xI06L
gvfUfKx9NWW8dPp/FUOS1O26gD++UvMyMkBhPlc8fUATXD05qVP695F2y+VpbOquv47h/v4IaA3o
T2W0TM1rPiIFfdkIALSoNXct2IhdK5YM4kU+wUeMdoOEINRvTYYYsbsNkjp89Vq/te7EnK8VTNPO
69vqBslOLkpa8J8Ch8LroclneC5Dnc1oOzllwS2X73eeedRvX0OV1HOx6QpJyHHXOJMl42Nv2UIn
CJMsaHvC2Q0jVkWv7HWf9vqUwtEmitI2uI7jJUcbwZnmtWKKGRt6P+e2h1xUeeWoOEG6Jvc7DawD
W2Z1Qd8xAHE5JuGkbwFXjkG9z3O7j+xNGo+LuWxHq4eBQeVvQQa7jX1rPNIiddkVMnyRY5D0NSfL
4zRXnXoSnUCBJe8VO9BG5700BqzBotyXRUHk6LcFa4mg1+CmKhcAwSMUt3OSJZ7xgM+8YmnR8/bH
e7tsVv5W7cMNeGqivmasp6VkHji2t/4arhK850Pm+Uo0t9jHL0zBEn4b34QvliIilAe9DKzrMoxV
fr80yXqE5HUAw6hIUthN+9CXNZMNzPL6jxxNzXBqK5bFj/dV5vbj+kceyTPr1lniYswfFncSVryh
2NjI16EqMu7Tz/KZtcIWs7703Eu6dVtTHXO16Aq3eBYWKKtTvHje+DKy9bkdiGZVxqfCM3lyX49O
RclQcuIhzdkg4fbdNiA+mEdpuq4L4zfsnSmNhH6FOvcBWktNNa6n3ZRGFrS1ghriXdwWXf7UOIMt
j6KlaAwlJ6PCOG88V83FAzvgGN+L2V34CTinFauVEe6qy6QlB4L79f6eFr+hHYMs8GiztVdm5MB/
f+A8kyuo3c/FFF8Nc9/S/yu9Zvga9iYdPncyzUMoPe5EY1CXc21sOHGqWWoAUjD69l7KHPqmOtEi
i9F1NVZ6tA2j7q7XcVmcgsYEmQ2yBht7uNiLdSH7IR0zGJCFW51AJzfxdUfZlV5Wksi+2HelZU3W
xm/yJH3y0s7hhpOiolD7sSQwBOVFffQ0GL/asTaidlLzCW1iBcllge2h5M6Zu3UdTf2wzBdtDPSe
xaLSteczpOF6VEZjJOaLPsw7+Qqfcp2Gpsb3/gx6oD+PhySxqvi+bz3Nn9J6MbxTqvRrX2NC2oAB
rfxe+WhL1ZSMAfJ3Sx9QSgaXdukOY55fMmHr9qwz+GJshCip3GimSRSdh7EFuAhIWUHXd5sFqDi7
m0b3Dscc3HKiMwia4Nipor4fbAQXvhmPWePqVFOm7ER2W7YoBrwti17P649YyRPJul1/nOWyLBIC
zNrCqZLFhZ8Un8/aXztEH8dvkak1UPg4JLCSSVmanfDWcOk98PL7YD2vxtpFcW4b9sG6iVeDWteE
vYj1LC7afD1U60mv52edwHiX1OySYh0qL1yX/sepp1wnT4Yt/d0kd/7VqwusbN03w8B0sMzmenJQ
4GPUgfD5702isp5+fnLvrCsqVmadD6k/r42nOoosxrIokXX40cNv56P8uuQ9bbugYMn6MBd0ej/b
yVJ2nwpYMhacLhtU/SETSiLF1Xl6YlW2kZWuSjTvcSn9ccMDd+kUw5fXrMHIPS8SvlYXfd92bBDG
8hR/ENIy4Ayxe5+mF9qBeo0pxPvRJ8NqnTfENevSy2tQcGY/OuiMsgO9XyGUdu35u3Cm6GDvq7xc
D1C0BqW0j7FrmpTMMFDr8VRhF9JCOXI6qymfum5YN6s4yS27eMmcZB31dgkRi26g9JSJqsjDl3nq
xPVQOVHH3jj26zR3lViPZV0b6joH5dbQKq7nUQpeui3j9SmIqEsGsmFKe5CvR3cRt06LZULxutSt
24mbtPYlQ6Hy0bctATLR4tNrIHs2sR/qIWL8OVJ1Fq7XR/qRdmhuBbotnz7CApHLvH9r9IyQyGy5
LovRSzJ0qUxRkpJuPejyjHKehfl60423xoTuipBAMyTzXHqoeQHQ9SkfVM8g93MgeR0fsUfudIrf
b4W3PmSVxUTED1PXBuN9F7UpLxMlZMxUmSvrByZdNfA4/jAoFhFoAssQWsFe0A7Wyhs2DOV5M6oA
8TorfLtem5fo+q+39vERYUWwq866plfcmu+C63W2c6YrlojVZoqPESpHfAXx9KLtxiv1Pp9rrdZX
l8b2uoo+ACENrDpuy61c4gA3H39eDjQEHykpfdAu8VvUIn6gOdm1+M+OXopwJTNkfcyi7MAU76Zi
gC9WlqnOMyy2cnRK9paLzPM1cb/Kn8IRpvZznCVR+z2MuR5Ew9r2+mMc6qZ+9prSpq/fFjJKi41t
V10znoRpSp64Kn2NKJhH5LkraPXIz0Vmt7BzTJUvYFyyljInfkNax8Otkssyf25r5Vb1buiyBbpp
3UmHMGxseTPuVdZL0g54zr5CWHZRszUOeyZ0lJWfTDo7/FMtXdWCFAU7M6CEJ0Hcxqg7jZXZt4Ym
U7yZAYzM7U6WTKhbPtendJH1pVN/y/ts7LttC2oTugBjI0Nx2Y+RKpr7CFCOXR5iG2ITQM9Ymmg4
NqOCZovhaOrfCUHBqj/JWK/Xt9MgMsW+tdT6lYdpvHdK5Cwra185zlDdNHrM7ehk2j7Sy3kUzn0N
rzleMlfsF93JPNkCFPNa9CsoKc+ckXWhipPRyubesrYGmQBrxiyC7k/lZrXVXXVopLDxYSa+xtj8
Pgd48h41f2zZTe7EwGKIbaySnTgI1j2edk4spn0fFXPxqnXjwy2uEt2mYt+TDlUPRTU3kCl8WaY+
LEftx58LR0a82WkowwAFwXgR1XzVi3KC42mFdllthdX4jQ2YNp/66HO0COZNkCfYnNNYF7l/BUR+
DVcr1a1pG9Tq9ZArDOdMuXWKeeYR3Pdfqe3Ui+RGwyJCfoFW7JqUkYBotoz33NTv6vWzPG2Deuhq
n9Vb1MZdzG2SGE8fmLQxRzoThWBy+ZmeFHHx81wo+ZuLAd+S9XowBzma3jNdx0vX0ztgWxvyXTw7
CVBqCr9JkV9/bBeAMGpOhKFp1l2fwC/pBJBBuphZd6kr7fT5PXliMqKeIrGZgMUo8jVf6cJx3dpn
jbXhDHu7Wg/gMEpZqexXITs71Dcn6V+SOQhKtLqU/BmTJtU6LB94CTtQpFlg7dcNL5qGkDNDw/Je
MJkYRsbUqZsVLFJUVlOPBzl4RSdPQdBkc3SMQZWZvULes71ze7d1eNcDw8auwazx7UQ6nKuiMXSq
P47xGpYbe+TsBz/H5T2NsbROBfa0QaDrXafxEd/SIerZ2eC/M8tgcMYLf+UqQFwn531bzolbSZDe
A+c+jSnZdIglsUfWKFawn1XvW16flTHxzMfhmjQYSxCfRtZKYq7TiorKRiXRwhxu3iOfvE/WPQ/R
7jVUcKJ03VT793A9Tao1HVR0a9aEYnZIEavMXUsNwpj1pIuGHNbeKdJiDbTs1lk6tS9zK84upmZO
ZudltmK8RY8+A2ymHTMkih9sr+1VuqvD2E6/D6nuk4d4nFt5WvLMSpbtWFijixUo86fyYKS33rzF
CKIRyAJGkYy+UyawH/GFbM1LNrkrDgrAq11Awhvz5swZ02R+ahIJdn0JFhemY4MFzSOh1dJax9WD
0eTnM+XHNkckUy3yybSFZX9xkkqgEDlmTm5RXI6nFNUKMegO9f5JDuo+r9oFDZa8dBEYoe4NzQKK
xDzLfa+M9yqS0jhnVt23xVvRO5C7vUXB5nMN3KfzvlzGAKbeaI0PkPiHBOm4fF2Xuk4LBt20BHg/
kmUsEGAIdFTLnQdkJSBnKWXjn2bFjgUhq2rs2t1xTHpJfrWmZsnRFqava2pkjBzBIxZR+uDSbxSQ
W7JWL28fGddHlE0YsEY970WC93zFcpP1wPWGjKwyjRsC+NAlea9hiA4A6LZZU4dMSv2eqKc8r9q9
z3/zHkM576vKzAvlxonqEdMjB3wpX99Tbpksa6j5Eed+LInQH9ewurWrNQq3XIzOvlA2aN5axKUQ
OJy99b0fFjdqJhR+wgF2z8YBCwQffXIiZtgu62EQ/AxH1tA6x5aZO9Ny6YrLnhJZcaOcKEMjpcIi
sDoPxyWQwW5OzbplUNNd8yDMphwuH3uNYfFLVSVrMgPYmQS3laIlBB1ELAFHJrxhtQO5kLBmZD6I
9Af7UsnWtTQz5suyNbkBmq3MVD6ypIIMdUQ1d/a00T5IkbPEm6vpmhfYTNepVNGCEKntLsjC90G7
2HvQl0Z/h5I16O/EEkPxlkUwP57yIraZhrqb++KtLywBNb4PwfZIzgvEAFCUXew1n8rnacU9LajM
zC8N+vbcr6lVE3wvgJDkxTHR1cjvebA8GDY7Nev+rZrRhtr9XjwK6eWrDugUCEc8b6xmHY4adgYb
aUfEQGzU5vBRNqOOuuC6d5P1JDAo5PKqPvYwVlxEeSLT+GQQIIlWyN0s/SQuNsLvrLK6bWlF8sKC
93NosN2K2ynfw/nORq2fGtUcrttXLBZiURhiLIpdw5KA6fKvQ3otOjHsSq5zQAqfMkgwOUPQIT9h
A12kaBo1zmXtg8dncFpb8b6rgYg62TjaXQsabdBozcXo7Cmc0UMXk4Bd4JuEiWk+wIMUgUsUqKxq
ZvKoRZRICjtDLGH0zO81gMquqZgIEZNEW4h/zRdJjU4hSieix80m6sfR/rw0ORV3gJZNcB3mjcOw
RSUx1mPqiWF8/DhT7br5WTydAHrO+yRMmvkt8dJWQP4GzLUOWjoPjPVEX4THJuRehynJjMXObNms
cug/6YzrIUfgemp2wpl7Tk3Xoxi8DS2nYjDsvBMagyNpyqHem9jFkJ4/GOpluvgoA9CMXSMNChCS
zaH7qOVRhyVy6Ptw3UQ+ksV0TDQpRTUEK8GbtDIy/i5vR8ME7sc5mI9h644RYfI8J2wnnfantTqU
aipip9xpJt6L6N0AChel0Sh1IDAV6z91pLgninmtjzzBLLOKV9cB4OARUitYA/wqr3nvuXLXL6ys
9kkB8jAfq77dzu+VmlyOoXvJuKvmuuyp931f8jKF0+oLs1zjSTnBvMeeaTLO55/tmf+K8PN/oNP5
iwXLX1IU/l9krK70nH8DlP7Emn54Be70j9v8e9d9/wcEhH9c5e3wvfzNzGj9jA8qgr+qdXreimWA
AkSnlSb1BxWBH4HUw1kPQzsf3Oy/aUFe+M+1uooiXkQDe3Vf+d8E1gDRePjVqIbaPykK7n/DREAZ
7te2EV16MEZ2wEXwhglpRvzaNvKswc3wFcqO2YImTjjln7nlQ6uryzDvW+qKuCUUywyfT/TZNszu
qfpe4NodHaKxOGYlPwGslp38AqHMXrgv/rQqVNvt3qvRj3Ly6sKrlnPKJAdb2Q+DKl+mrvzhNR4c
v/AC7Mg5Wzl5HxCkTY4YI42hM4gyT1GmwIcnpt87gyInJdaFzLhd/6dIsdPGO6/ZeiZ9q6AhnPIQ
12awdGYzuuHbIvT3SiITmqzVlXaMrL2003JH6AS9yL12vfolt52TwrlsVyRJutM+6l2ZC5vO0/G2
rBe1w3ppuVrmZTkRx5BxeTB66LAhSVX8iKjegp7sWMp++1w21Uusqn0tkCoegF1MRXI+j+FBZFwe
8dM3rHDjI4A8tKZE3bzfVo7QxQYY27Ec62arivRTbN0YfCkw9JZ7ctGXaQ6us5QSq+7zbyTlbLfc
yQJiYVcH6Bfmvf1UZWNz67VoCSOuWW4NpEFkbIbdEBbfgCsW6Iq/dVVaUQnwiD0gy3pKfK40Ehpy
ehmD+UnrVeJUBugRVdnbtIRnS4ScGw3FBshhjjJYElzrpdoXWYducl3eWvHyeZkYJ8fnHQHf21Al
uRv65lYCFdsWM88jY/TYpgglOWdZm0jisjNDf04Fc26RkanC6Bmk6FaVw3goRzisDnqFibXYKJh8
Ce1xE04WinQlMEVX5W+JNvNFZJXNPh0cax/PnjzPFOcQlHG0w2bvLoB+XQTjsM2FRYamDRptFI/u
PShZBzJESpW+a87LhOxVS6qLuvMQJwlQrV+oi9WGW7AQkKaJT0WljuetFQ/93rcH/UhuZogkXLD1
PWJDLGY4XjZEsBpx6qKzaacg9mWg+yJc6h6tcnQ3QdVfzyGi+z5t7m1JNQy5LyZ74KP614j9hLKp
ix4YkI6dJ+qXhW4Jyp/BAWDxufDkPZqjt6HN28/a/raiHpcWB6eVL3/Yvf4DvHKFd/yxCQ+xELuf
lVjjk5/64jf4R1BDjUuHMD1GJTr6ofKPcxGc6Bu6TKjy79DwaxP6T1cDDgO2h6v+SfdwHISwLOS7
jnCiKfGn8bELB2RT62eoR0sirycEqnsiYyakfv6fn/R3Byowxjwqm2rgQ8lweN5ft7q6Eq5SvpMe
gfm9ub6tdgE0aAeNW7qN7DU/XwSqlHFSIpNYXVrL31lP/Y4QWO9AAI3GiRY72ugnIuIPwM4VeEhB
TqQ0o0b0oqrLNAvO2rbazl65V4n8m+EOOSZ+H24obpwXAMNhcv3OyahdW3c0/9JjQkpOPwKY+vzU
yZu+Ycl3MLooZ8aPnmzjbeZPT4UXXPWIzrf0Nfx0K3sET5P84Pc1GG3vKVbWrhpQdRmfIhUdBkee
3Ka9ruL2uHyjXlOvlHLK1s1eLOxHkNvv6jmKUCQPzxqVvxaTPrNSfZGgXcxuhOxnBvvfkEgO5Ysp
LQTiXXEJxQpvbWrGG0p0+6IVwJwpVmbZ9Nq68WNFd3cjbbe7cLrF2o6T9y1su+eCvHPjcYQdm0Hc
ZR4UgTKmwF2mlPPpEj+BdnlMI+dJztFjtthPM+1IRJ+ja8eP5q2KsnMEDg4K+fMG4/J3ZND/7Vjq
L8OkX4Kp/48UaERETPPXsdTta/eaDq/zH0mcP//kX6GT90/Hx1UHmRe4dsQobE4foVOApR2BSBCw
oPgPLsH/Dp4sEf/TAR8jbCCz7z/8d/RkOeE/QSW6mO7EMf8lIvhvwiee5g/rCy1V8HyIk7Bs2fIj
UDe/7igzibADIlnSo4MgIxyMRajPb5skDf8Gj/ufr4TaCahYG4bKurP8cecYZbA2kCQC2/N83Qy2
fzst0tuDelV/Axj7T5eC3AhekhEE/v0bkAgg8tA7PQ9lZ+I2K3WOEqJ/33b/nTHx++BR40L2HgGF
kDH89ZGwTGqxSo2LvTQOanvaoIBQO5m4AA9ARFGk8j2j+Wux6f/wtvByAM++smP+zCEtUi/3ilzu
/borb2IVvRQIXF7hHewdZEan0c+0fl/5f3lNDNN+BWbxnAgoIV8TR6EtULP+fZIklW6tWCOeBfsq
vLXGufxeU2Pco2iGXEmWRQ8jgPfrWc4oJfe6OeUiKs9NM4bXSTj4O79zV5U6WX2ORa4PRdpN5yOn
3O2CfAk9sc6/BGzSnQFOb04iDcKHAvztRgmDHo3WZbJFdjNHP0Y1/UUzltF5YJT8Ujp+tQ+dLKb+
QCeGFFo2/c4eu6RC1teIZyp6dH5diZatnVTHzLV6b6Mnbd1Eoxd9TezEe0FsRuebcKHEU3USFdd+
6Ge0kaoeoEv5LSMX3mJkfD3qsLigIzFu24Z+4m5xae2jjICHUe6LbVu55iLqUOmNBOI4ss+tz8LL
oms/bCek5sf+EAQD2gFGh+apDn19zPHAvZETar1I/GGW2sX9yberV1u1zilppzrdtKNOnyidi1dg
OuIByBr1BduAOFgJeF/tSCiUaaaoPOD+TRTiJVG6KeF87KxgAAwVw82MtqVTDDd+YbfEK60p3/og
trcJVa/LrPQV6vU0gnd0e7rnsdTyXoCXf4RNJM6iufB3jrUESALXzhsFXZoe+apbX6e5u1to014a
qo87KwdO003R8DWlbEE9JBGPltsATYpUgrTHTFn7ksqWPI1VmZx1OV1hZ8HuNeli5OJSV97Q30tv
+7JNCCdXxybBN08wGNAwLUAC7To1+wDVOeA3SWSSbV4643kz6v5hrvwWeZOqnsQGslB4jlVt9iUV
biCQB0cqcUGuiNK+NAdSQfccF0JU7uAApRsFB/nrmIgBle9KD6cpifqcBlsH3A0s1EnkOfiTltrf
fhhSsfMqNR5tld/kOkSKv12Gbz1bwHllYrQU7QC0wMalk3zf2333fbBtfQGSJzgLbAaX6qx7yIEp
Ifsgp4x+YTvpbeMgl1+UfftMGzc9C8aCYhmF8P0QW1m4A3Wx6hPWiKLShaRZME6n2Aj/qZ9Gdes0
AW4BKTbliWqSz1G/ENojyPSMxJB9HlWZfPLtcYk2bVvSD8D9olVhAxSbQr6oa3hBefgsVAAeBkb/
I0aAKUgfP7gMRi/+lFQSzVOag0cwoel53Gf1FXzwyMDWEfYnd8nsm8Ftkmsh8gjhmaU2D1ni2zup
puRbjsHzjfFR/1/mUF7EuZF3lq/1c+Q2YX/n9U2LQA+3gUBu5jXZ3pnBfp76el4F7euxt3fhElO0
38z4JKp7ytpue0xHSnenyASmuhttp8h27WC19rc6LqfyAJl9SI710kb1MfEjJCjhVit1ldk6OUlX
x8UnKV1XIMhd2t/0GA/hYbYn6nRpLtDeaSMl0yuOFMZ7SY2MttBJvRd6F0G/M84ShodaVhjC4/3q
TedB3oTw09Po1u4xiCvopR1LGi096utwynYLIM/iREZkqle6psNjPipP7vx4kajGe453FdEQQs92
9io0gWHaqnPStvFzXdneeBSBa16xJkZrv/U0ZOvW0ebrYBfWghimdp8AOMfhuQyz/kcF5uABLcjM
fSxkgktDXQXgocMKFtZZZ1kSpdKwasxFVrii3xERlPddmpJz58mnPJHd0W48uQGdCwpS99C7Owqs
qVKbTofJbug70OgjBiRdjMIDqNhzZLMQIh2YcPWcPLlj3g3bqih+eNlMH6nBumhuYyg2TCdUnZIm
ChElUT2C0uS2NcKicoDob1E+2SSMx5k1Wt+hiY3IcFvNbd/kYgsu1if9x79DWRj4MfkfJNNLoYc7
pUKebK53BGvI3MviRz3omy4ITkldoWwO88s+VC3RdIpmdmhaILTo2OJlIW4cb34a1jFCKowTaI8m
+kXYTxcwLM6qJrwoTfk0Te2zr9qcnHj+6rfi1UVBrOi9o+jGSxE0nyI7Gz9xDh3bOTjZQVqeBR1Q
7bKlCoCGQrVBMBgZLeymIU/jx+lbmzFYiN5ZNpskTXdNuLyWMOnJ5a44JY993P3QShzRFLvxvGZX
lc2Dasu72qVQgn7xcQrcYx5mw8vA3oA0Z6LxuAjOaKzkG5pR3vVYJ2Cep8e86xFRZ5LENfjM4boJ
nW6vsvhzZzkNyeEMYhoP4QOwrLuoYR6NCy657UVWtscEdYztUmRfjR2jcI+NR/x9aGaU9/14ly3l
E+X8flNCP92Axeo3EskYQOFb0daXvm++5EF4whRoO2qzdRX7roQqW0Bf6PvXbuSOF3GZyfmm8joE
6zVA3xmR9KZB0bdvD7qb9mER3vR6Qg7aDq5T5XDuu8OV70XOgxd2exCGR6rbpFGT3Aa0dq7aKDlV
Hd5liVOd/EEc5iam3VXOXxIfWfgC0dJp6vdejkmBg1o6myVGK9MYK4RBLXgYpqWzZKxgBWoFWzF1
x0JFlBJCNAicuCO3KimthM5RtRlqsnN3C7yr/SyA220b1+tukD25Ba5CryvB+uayXIaVeO6VB7rx
sCzHeFe0OJiEsnzMfUJDW9ZXQWeRRZf1YVjyM3uJLnydvYLn/kbO295nXrqfQ6Aq8LbO0RhiRVGp
y4P8Ia6ii7lN3ZvCQnwropZ/4gI8fFHvAV/sms61D2FvdQfLRJ/p031HxY4AxQ/oVKkUHfBsoNOt
qRcEvQjvnLBornO7wDYM9DqYGPzXmqrfmNga7mwoaGex8p+1VTBker6IUV86BKV91i6VvbZ3+/ux
G5KDgvtzqKwECKkzvTqWya7acAnPh3m6TfJVyhKQnAcj7gpq/Bm4NFzSsJTtUm12JrReXM76E/Re
LNAicUWv8A4olzwBeUZxwyuKLxKPjcyih5DF+jkjQ9pShbU3g3aOKI7d15WWO/RnnvuYRk9nsucZ
oTZ+J9VbE5k7ICxPSkz3VeRdxJPGwc1RGZM7OTaT41yLEE/DMEbQIkBSWPXZg5nta+GOZ27V3MUu
hoS5xkSmAzBcBx3CcVmNq6KKrtYW2T6yqxfE3y4CHOzoQN6o1kd0fXAuPd880p/8IfPpFLrtfZsl
T6jw34PJpgvZXYZlditjKojjMuzFTKm6tAecC2fzlXIgXAAY+DI6i/vupKfiuLTepcVy3WBUfVBa
XqksvS4LWRyiKL9Wo3hz0R9ehvw49gXV6JktSFjRi/Dae4D+q/5UeFPIch9G7gHSw02nUX60w2on
KO1dBnb92C/2Wy0QU67LcUf1N98p5A2ZslN2rt0ZhBQPDpYAkx5j5k1Q1pQ2pkFuZ8aFc2m5pAd3
uRSsdQ2eD7diBPDy3Hfvw7a/FvxwE3lIAvaSHpbpVnXqBshB3wzIDTbOJ0uLs1pFzd7ulnBTQVU4
iyePVnHnfMOR8gl4I1giC407Ia2vTenZBx8C53nhTjabIgB55T3U2YCGY06J25nqaqPxG6Nc5Hb5
nd+1C14tYKtSx1m2UuF5g9jA1zFFuKQem6shmKxztIP2C0ubqRI/67J+MR39eF0sDxAX1ipPh6tI
yOGke3hnzRSLQz+Wn30abnzk9AVN46uK5t4mhNC4Ew3Sd5ajxclb6Hf2+C99c8bwzenxsdPWxdyp
16SO5r1xkhu2qT0KD6BN07I/NOD/Nm0glkORIbrcRQ2a2+n40Cl69GkTnPH8PEpQXxc5vFqjLyI7
QVQxMFgAAOWDcJzQME1ldmFij/itiFeTVE3X2ykpZI3aO6jeWGdLiUz0JhGqPgWFrI8KuIWNEnZT
ELPiVCFahL2BaH+vlqEBkIYfFxSQnC2zAbgBi/3YJ4Nf75yhaDZC2+YJ4U9zrlPL/5rGqXyUcXet
NeIvPSqCD8tQuZulAeUw/S/qzmNJbiXLtr/SVuNCG5QDDrNXPYgIhMxIrSewpILWyoGvfwus6m4y
yWJWDXtCu2nkTSACDhfn7L12FJgXedpxENE7p3+kmwsPmqYASSzt+KloUMaszTwy/Nwq5V1s6uwA
Qs58y7vIqAtxb1NjKb8aKpovtCoWj0MovG9uGA27brQASDt5Um2mOAWXGKWd58vWm9fhkEW3kTSd
t1TP1L6xrfNskbs06jIFx2nGXzEzgOHF/OG8aqQIrntbEywPbKvXXYi0e9XW3gFQo0KThzDrgCgB
10GiAHnORcGhKTRy8yIK1IISNyCLIobfFHE3XwfSGbbOKNQl7d3urutacWW58Lib1HspZ3CKNEbs
r0FmGDiA4o7jjRM6pIgyRkuvKy8aZsGdjSiTEM7UuWumIvF1qxeX+BBIqDMzwkPrpt5U2pLVoovh
qoht53Ea2jlY21HPIWqq2rMzDu6pjY22XyWyDTDEk3qTGmjbEKXwOg11/xRPkXkqNMO4oThAKdKL
rPRsznl8T64e299A10fs1CJIt4xY97NtEC8FIV8+KUbhN9ftG39IRvMTfe7sQk9nlLzOVJ0iWDuE
vYqEvYWXRG20wF1zbyV494/pOIYgtQeiTOygO4ugyxA36V/7tia4Qve6DbJaeZ8oZV2BjazvxtnU
NlM7sj3LjUMkQMGmg/wyNMZCzGMdamePB61MbA16VU4nEc79bSNQI/q2i1Zs1yZmXWzU8qSOhL5r
RI2twohdk3md6Yzb6ULPTcuW34p2siRsPcFwuHYjc5r6M7oq/AabGtfIYprsdJ3snsmRRKjXU0r0
WjYGTu6rzM1KKl6acW4bEdjXTiqNp87OJ3slFCKBFXij8Da3pwt8h0yuOQVnHYVVRXOpTHedWcun
AlEoh604XNvBSGqG65S+w92zEY2sLV498kyNrL6oJNmoTizJS8Al4ZdT3fsCIqBv1Hmw63NHbGlv
jPuhp4NYz+TXAwdD3GttyrEqtmleuJRgErii0iKTGRb2BQBJubL74Loe2S0ZYLFIKvDUrmThxy2T
EHU0ujyutBp2fFR1TG1JOEEW3E2DGpcHLA/BRHd16Go/QQxwTlr1Ysv5K/AOoLyaIHbC6jR/0CLr
GFXBzm7mW5lyyDEt/RhW6Mq8MhwuENB2m2w2xFapJvKHqu+P6PgagPZyxFg7Z6eIjsQRUZLBDtOy
ngPP+ax4n3chpKMNKfTFtswI5kK7P/llYd/Dq9i7E/KtHsXPglENweTCk1y7XeCcOrMg4gtz0bkB
KbcNcGUdcEo4EepTk7VyVhqKdN8ZJRr6jjaDW01YBMT8yWsiRp6t9HWOrXqLwJ8Xa0JWCwzVuaEr
cWrERJCNNV9wP2ItJs/cNIyjelV6ZCpUUj/Au3EveJUVC6ZrrbWUVCgE9/ZVU1WXKi69Q0RKwja0
iRuovdGYVhSxkqe2zGnjtRiVDn2TfarK1tmg0Ex9vPmD38q03CmYO77dhgKZn5Vv4rF9i6eZ7GJZ
lOsyltqWXld8iGZZX9Vlf5uEIfm3Tfg44K1euUie/KaeXhWekhXi0wDFcOnted/dfagcpN8glVfe
oG9LFJAk0RjW8wR7ZBsM+JgVdQJ0rtYlpc7psqZSu+FUCWgWIvJJpACirDbV2BIJMS1qVkBsLGso
Bd1VqJNO0NRkA7mhFpw4qL3R7f7WOMUpkkzN40yCSKImeY694EqKjONEYw4vFmijgzdFiqSHwfoG
TQqFMvqe4kEMzIJZHt5UHZFtGDCY1GaLtB89ifYSE/CLwcR8qFJCWbqids9M8cla1LLdc4whTBGt
G2Relw52Epv+1LjioLei9zPTUM8z5VW/BbBwQR08v0rUOHHQSYpPWhCMNzaleWJ2PZG80KpKAYMY
wSHgw/ttpWa/Njs635TwgwNG7PyIINTd6k2n33qVSDKSL3GJh8jsHmTds1hilvbjvOjvikKzTpzF
K79s3PoJfPGI1rmuz8lYeAct8MhJsLFYneKk6jkcJXDbVlUug0vNUeQ11vXj1JN9MwWERCBLYHRa
S6SLaRKzPmZvZmywDpdAmPu8fpxt69IIK/0qLFudecljV+bWRUKCgzVmJHpOnvto4qAhGZ4epvIa
7QhTi2RDVGkUIcqHtKLMPm+MklxNF5MUvoUVClqyPG0TgoclkbDNzwyHZA/Y2PZhLtM7T0rPWJkD
W9CI12MlBkaKzUa5NV5zrHh7qzMoOlsarfaSOFQ1oJOQOe2/lHp9YkTp2pOVcz3gBbm0G+uyqYqM
6BV30sFD6w7ppPFDlxkPhkRh0RYRB/kS4Hg61Tiz0UlXiiEhG09fWUO6tjqH4CMkFIVNpBvxMDOn
xDEtDh5aL1tVL24i8fdZ19YkXzGufWIrJdjiJsOuHmV3Fdnqi13N9jax29wPbJdjR9t+iogg70gj
OdSxxiGv1ruD0YzimneuOc8wpC8alnhcOUa7qeJs2kewqH2nsrCzxq6mX6dmmR6nEeFqPD1Z9fSm
JTV8Hgord5Bs21t7pMBRd8QRrbMmd3yzM6+qPmebaSPJWOWjMZIHNZ56sx+3hSi8p6Cd1JOwKs5R
ltTOZc/mOYtttAGKYHC5KAxsdecM8tH1nFO5JO5lebqBO8UK10BBaFT9Ujj4G0xiMKtBHV032rNp
wAfiXEyuLV/riXU0jfC2imJPyhVul9jvaLjm6XzrVFm1pgK/FQmlkFgvz3IeiM12io0lElS2TRzf
jE27oQC+afifSsFYTPr6MBbxwVUCJaD37DX6KQE/Vdnmbg6TY1jbe0nym7J18uLjnCStft+T19Z6
8U2r9fdDVD008LXQyu2pqW4jlQPGZxOTD6RdxZsscrZjYHztaBC05PlMDmRzbRavJgntzWhsMoPF
FjLMxqw1vwwbv6W9+5S4+X4eiIiKxBruoF+xUc8y7dTUvL2Fd4JxtEUeO66pOmDTUmtGxrX0rK0n
8scqnzdR3LxMIXJXqjHjcrSZw2NYEGgvqm1q6Ftbm7qXIXe22FTunLpdVQ3AeEvHfzt5MOuqfk2W
s5/ZPaNoxsVeb6e0YkNLvJFL5d8xWd9cF0mMCogU/JIvrXOFr3s/muWGVeM4mmP1jCr8mItmFw3j
wY5Y1eNAHcLQIifMXpkojlYUdy+g4u84mDJWA+ui6MYDBQO8yu164E7TsHypkoZMxmTN+kGgSnVN
N/TZJX1oJUMWbd25yEVxW7QUkDwdiYpbMHkH3dYtDboCBg+jXyeuc4HYeBc5w5qax7VlLSmzSUSI
Mn2jTm4x0hYXfJVnTwT3Xdewy/hsjeZFG8dbFafX9mijFehRamXtvRNk15OMqC5jiU+oPnPY8cAy
9mF4EXoljaY4vwv0+pxNVL9Y0a2OOKg6J7qJXJ5VMVo3JKthYPVep1xbZ7x8IYsH9VFtr9COWFhe
QYCoi7Rpz62smC/kWeurU9bWm0zwLmsErQUc+3veMaT9IGmqsUctXOY3VRZeWEPyOrb99RQWeNXM
7mgm8zoyhLylsD6xDcgIBkIP5Ajn3Pe2WmnaUsBscN+Ug7qxiOLSAsKj7blLrlnwbzKnOzdsKWc9
pYBgUlrj02NCZrPvdUQhRbd1XJE06g6nKmv9qKcQm436Lo68bUV4jspJ7GrxGq4pO10XIr+wrRwS
QjjeDoSU4Z/buIl5AjIxrAtMcH5P9AHhUcymAS6QVVQu6LJY38dRwNmTccXZlgBJ+5VcKklFon8p
7f6xgWSPYEnNm7R1T7Y5uZswa77oY8/q0n9TkToAKjnga0SOHb8MkXtDx+jBFIWk8t6/kntxmsFS
HehF3NvMWhW9QXqc586LPk3DdIwGbxskzvXkJftQBkyXNHuMmCi/JsAVbjS3o6CoYI6kRxixOtW2
cRBpjmRFPMhZuyKDBu+HNi/UVvuuj4sWa163tsPsPA7516S0MOObO+h0V0B+3jygL2vqLijWOfgt
R7mSjw4FnJxu4vr09CSy6BR46jZ16tseBhbSl/ZYVO0l699rGXsE1BnyIQsjaIQkJ6wyV/oLCW6d
z8WV26QXjdmnO6RqT3SwV2OuTrnXX2VRMXOuCPQLOevxnRFyDtd6wqLmma7cCEyOncZg9ndznN+n
CbzxKKBMkupaOBEE2HDsIjPjAKHCWwG3mi5GMgHQsMyXVRN3OFV4L3g/skM71S4gSlteZswh+652
jYdp6QvqIW6uwpDdtHLNzjuQr0aGdl9Q8JFNEe1GtrPPGs4vAtxcbz6h3zewZgnQCl2bkSJG4OAi
mV62QNLZ0kimiVxn6T7tsghUR5B8Si2T2MOppuqTehMuqhHHXh/HJjGjsbgmrkrnw8ReuM+DVP86
DB6VGDT/PRNRQLRHiJdiW+vRpyxSQbMPYnSzK5SP/Ys21vii7LEcr416iYpVHh4dvzNTc8/v/tRn
ZFoTWdLc1HQP92VqundWjA7R0QTB2jCULonxMco1daPG9wAgb9rB1v2oydQ1pUPrJdAi/XWkkrwv
R7xGxKsF1dap9WCd0IbL/JjQBbo8Xb4NMLIRWkgE5cT2xg8qnJOGyRpWwMF+82oX93cLv8JRncLU
Vlnsxydmn6RT2EWVtaWdgCi8DLxbEWQZPWac8j7p8kZMRJxpbQ2qJEzsw3i2BzM+S0wlPKPCHB+z
Aj5MwMn9OIhRvkU5MS7CpAoa4ulCadkPm9HO1ANkCNBRVvg1xJy3KacprlfdyAKAzLfat2bRHyWM
qYsxbr8kUfTqAsW5iqkeYNNPYYbltk7GaNkOF56C3j3NfXrXCAqr1RhTlKGuupkxqa/RAxbrlFaK
nlP5CZgoaUpSQBXu/Ikot5KIWs8bD0prsx12deYfHdGcC2PnhIyr4AViaqtDfYPo9LKk5r5VlN1u
PX1OT3FHfBu7AlpD1m2E4w9nacM/11H1bJQsCrSyWv2kWjUfMiulTtZ2RbthDzv4YkmEHUFt+B0l
1A2Bzh1p6BQb6jiQ5wDM0eVURqWzcgdVEtQbKyoX5ZBdmdNIy6yww5PdqJG1YwyW1QTFxWqswv4y
bi0C3aAcnoLITm700n2tGxOYqU1dPEydbMfeyVtrriAVTy9Z2OGvdZf64JYkyCXEivBmCOLPROrd
eV0KS6Hty/bLbATkHYR9k29rd+yvZKXnHNecItr0s9nvhtEjmoTYDsUR37V3s93imYqnhGZ6EyEy
XiEvt88BMmQSEcLuaKdk1vF+zg6FDsK9IRxjbdsDhgM4B0CF/B1pNva9UYUm2C4ckms6hlQAunD2
rnLAJznxKtrEjrGbLhUuMbBwYfdstEZOsmMcAbwcIyo6nTjHNOr4nZpzWQWtuxFaQpVSTPlMhkJp
rv46Fyh2qt6glOCZU8RYDnUT1EYYcJQgoN149hwsRc+W62qkzUd0thZzP2H2f+0iLDbYqMiIGRBY
0d6QIVmzdPT1S6d222731zRPk9axKFRUiUc/K4q51npijCsQI1P0GAYWZ+LvQrR/S7H3r8nxroav
TddjBji/Ve1/bPviC7lqZfH/frI2/NfPP7Z//zn8Wi7+gp9+8AuyoKab/msz3X5F+Nj9d+jH8i//
1b/8R87b/VSR8/a57Itu+W0ht/Wj1M5FM/fPxXl+9h93b9nwBqzj/f/0D3meREvnoSzVTUHKBaKq
/5Xnefp/GsDpATrTCxceZ9v/kecZRJ7ghoCx7PA3qLH+19tgWP+JMNeCBYb2Bs3fv5XNBSryJ72X
WMiRHuEuaPNMaMRAGn8WmLn2rCChUKgjAvq+RxZ4lyqtfDMbZ9538CeyrR6IDqlIRcJm2wQJp3QQ
IBeNkTfXXViy2aLpaa7QqWtIqUyNQiJghumlNGjl4a4F61Y4oboKCdlCltKK9mB4naJKbRQPhsji
18CxilsGLz1mqqEG/ZOQlGzPSE9VmUd7N6S4BA1RUaJW2Bnchl5qXrrup4bkqY0psM5vimlwEh/C
a+P38JJLcop16ymKNYvTukin5yJpv+dsOvqZrvZsbWguajcJlrub3MjFlyouanuD4dysaPjVAfS7
hhotJV4TUVNP/YpQoznjqL9owhAwCF7yTEDZ2icKh+aqzk2HtoRK6hc6JzOqJSNlGjPt17izPbkG
AJKOHFdtuhDphGe8GkP7Lc3FdAwyMKqZLMZXs5/opVStBW4xtzcJYW/koMrqi1ZkM5ZzHNncUmWT
a8sDyH3w7N1VZloNH11ZZ0PpUeIXMDCOI/XRYuyORUpi1uzIb3oouvsQeh6Fx9azNsjfyOCqORfQ
FXFlfjYyLbksqvyaqKrkS+ksBytmVnZCuleicnPzFoeE0DL9Iewj0j5d4r/e0Fbq1sYcvAhdjaqe
9al7VmldAVMrtD2H8Yq+GzV92u3suRPzJbc7K9wgM9NWidAu6Z/DNRgIlPkWgF/cpRrgpzoxHlKD
Zo7e6ecm6K1N13j269BEr2k0zutOaLGLVAKdtAsjIlwNxFehgiMlpHbjnRVXR2BOxXbESXYGIn6e
nP4ybEl3owNiO5RJVcuX4qZ7kL4sqRjtppug1plaSa+isBC397Obp59FB5RDTBAKd6LqZpJKIymf
5tngrGkkcBuq6Z5Iq3BrZhHbTAtO9CovpFGwEnGubbsWmHTTWbT0IyG2TZbcDW6c7hSZ8iGNgRUs
noyuU/HNGfuILbk5+CEgm6+C/hYQwv6tKZCHsZN5Hs3pJist0uUwzbOFHfqLhfqx7BdWJooNFEBo
A/jUGyqgn2qngWAdOdSuTE/buq3rA4AbXWBvUsOr008H1G90biPwsYXXNpsxcPeq827aIOXfJxxU
ULx/bQ0Guyw5l/dlc12JLqV0alA3Xnp+mqGFs9+45Xw7d0Aw1rnm2jTVoBH5nM7UHo9j/Foi/Hxu
iOfbhuY4mmsbqsAudUyOgZl5U4KUWVcskRvZGTFBDfp41dkqp45DMwmGP4gvZX1Cuu+I1WC01nMz
DYIBFDRLa1DScaP+R2GsmBxvnZvGddMj4MlSzWasThYWzpLGrCbFprNQ3xu1GEDcTChQpGYew0ZG
fhrYUHIrwtOtwvRu3YAjL6gPw28m21uTG+ctXuV2C92CWPExdfBhR0XrPZoKIoYm0a7QxmTHpQBF
WhsLieG97eWa4HAey/AS+WS7tScx7zQrttpND+SS+hsB2pUbdNcKG/fRq+v2aQqtAFXANNrXpYew
H65CjCIh/pTa2GNGfUphyo3qOssS5w7vI0mw1mir6zSOnGQTGpOxn7G73gGIotowuPPephm5k03X
blLb/Z4E2G5Isg23qKjjdT4p7XYcOqJ6U0UdEcF4gkQFiAYxGoW3G+YEFv5Is71U2ZLslylvzV8X
OzEqAGqVI6hi4qY9grhX11OSOMSANuXwlS0+b5hqwcgRpQjKQyEcwmtepddBKOunJlcVb7BTOXcU
ulvjIqNaMnykK/51cbNYYfXvBGDsJMsq+qMg3CwIvRGgdrZD5F1WIfqWmn6M3oGGj82jE1LRAU0H
GU+Gfuya1KtAW29TYk7L+iktIAg4qOeuf9ghXP/dyPMjq/27oeQHfw9LrmW4hr34iCRL+HcQ7g8y
dSuxdT3iKLjtaUGt8fU+iWx8nEtgIVVcW4fBmO/BuPPWF58tBuOK8EfaFpF2n8YOghEII0GZ9Ouy
GFakLnobm3TLld7JeytbqAht/y0nkhhdc3JcBs+fb99YzE7vbx8RtotAQ0cf9d4MScAm7Z7A5vb7
qSD4NTqOU3sGW/T23fCXVcG945WAtloFnTDewZiyD0tZ1FK13zspAssg31M+OP/5xt75hr5/rZSa
dBykJsEU3juyqE0D3euELrZuRvykqopHinC0MQX0/9BdimXD/vsV/63977/g/v3Xtsj/lxwryzP/
55vi67fiLSfA4Ov3Xfrhy9/+QuQRP7613d/+ornYdl1sZg4BYR4QPwkg+B9+FaLFdNIcdLy2gloz
qZb/syH2cLK4RHaQmmQvQQNLYkZb9l30t7/w+/AvYlaxLQcj8ILC/+/jwD/eRk4S/9SLYL7jE7MZ
p55vLX8wtLGkc+c/zhkFI6u1PWX7dRdFVL5t486kCbmfZ4cuglTmJQbI7jDMk2kBsWO98CrHOQuc
+ReWhszd7Ft7DcNk8HEoo7nsQgrhueq0jdfH+g5qRA0zX8i1S7Dm4Ycv+jdzi7UM8h9fTu5eGqaL
4wazyHL/P989ezgBWd2z/Ix8mmsEnPHJI1cwWRI5YpqK4qVM2FlMU8Ju3cVccaTUxbm5MsSS0BqL
Hbzlgo5kvGXut31lk3BRk152bIsKa6zTv7ZReStMp352dVtfdXHhvQaZq2/gySdAYMDqrms1qV1t
RcMp8vRpE8wdSRuIXPyuiErqAHm8L0uNjpmrLSAeaW5rsLinBnjp31/Rf/o4f/0+OCoR6qjbWKTI
uXr3fYhGz8s+Sy1fsuLcZ1VMB5baKsxuD7/cFFvpc63PsH36Zvhoovx1JDnMkVjWicljOX0fP1Zk
RR7KvjX8fuQPUL0ePb6ZlC0Zq21VBdvMbYishbGDi2941FRK98yoPv95SLyfFjkiEBbmgrUmZMk0
3q+BZVQBeFey88cBVbrWLPaOMfumufLRNvP5wPcQr/58yffLLpdEmoJemHkYH+Dyrv74CtENpglQ
u50vR0D2pkO8fd3cYj786EK/Pl0uRK66dIQwADi8s5YV1QBPb3YQ3ibZRJNXzOUuKAVW5tq00Xw2
ULIaiboVjOgHLOn3/H7mCeypTAYmpizTsd5HQQU82RARQcfusSt3eUUPjUpVupFt6JLc09xXRRCs
FIKD1pgfi4CM2z9/y7/78MsXjb+AL+GXb7nVQicNBtzmpQie9aB8U7XznFgIVusRUGxnbJEP3P/5
mj/btBjIHq8RQRP4AtgBEBT085ONtXHUCw7YfjW24oD/ooU6LauHP1/l1/EjDY/J3DClAHH/Ptql
B1HWwo9qfJeN7WZCVMiE1dHuTtkO//lSv3mMXAvPAeYzTuHMFT9/ImjV1HrB9yyHgBOnx4faEF/B
jCTrWKenNieNX+tTtgcLszG79umDy//6dpJFRZmH5ZB4WynefaGtPS9xA1y+s8wvKPUudPorrt69
WmG/NxDQl+y1QD44myRy73TNozqP617MlCliJXZ1yDa+l2m8xoL253v7zVP46dbevVwdxAPcGNya
K7yjWXjXnt194tHs/3yZ945zxhRfgUsym2kxPTFf/vwEHI3TeAJbjFQJded27U6W1mNmNc0KArmP
Knwb6dFZjpyWTcA3q1Fhl/7zPfw6rJdEMOppDGybmLVlJv9hRw6IlJJRrxYEfV36rg35Z6ys+oNP
+n7j/P2DEla1QEQoCOrv1iKIU2zP8Q76aeI+hJN732XdY8Fq2xBt/+cP9LthxQuEZmhBpvxy8CGK
y9NrQZPHmqtmP4fuMwAwBF19ZO+GxR4QS3P64Ev83cezlp2dgR8WY/G75+jRCnHgxjW+XfX34dLU
ImD0U2fTpomsL3/+fL97belXOC5cba5ku+9eW9xSswl6vfGJ+8s2uVartZBlvg4nmMlRlSD26OIB
kLF8LlEk6XVlfvA0fztucebyaQmpJc7g3fvR0xTB71g3fuPYZ/T+xikm9XVLCWijpv4r4BaYREYC
6Tsud+xbb+Oh0T74zn97ExSKmf911gH9ff5W6oG1MqMCz4oqny1Lv50M8zwZ3X1lVI9s7SjmOfOq
FnimPA5g5dsHz2GZn37eb0q8zksmCnssWA3vnsOQw3AOWwQm5IjAoBq0Cy/Vy10aJJHfYVBo7ZZE
ojiliYiBRHldoEGQEdEG2r7fdchRiwktNvrYVVBrHMXpNWPEhHXz5xv9dXBSyQMhxI6EmySC4uc3
XJeFS0yYbrBw2Q9xb8ljgsnHlfRT50EbP1hVfp06WUoQqnxnGXHUf/ettKPp0HvMDJ88tOFLmsZ3
wiqtb4P20fb2e4DSz98/LzkX04lUMcX3jPYfZ66EFlaqUnq4Rg2cMKueZysFGlS01ypkXxkHoORC
tNvbOgd4Fpoe1kB93Fd5tsGSm68Kl1JzEqFcKlL3tXPksO9Gyt5VkZvU/9lMGFF00ww8HzvL5Yoy
fLOpuolGIuUyyCufw674IBrp/bMi2IYzPJ+FV5tR9X42HskFAMpZz37PAcoXIpc3YFDFSs52gHy0
+Ghefj/7//165JJw8uQg+T72HeZYMuhVQyWT3fmpTHRxQ1fO+WAEvp+Sl6uQOyIloW0EALvLm/TD
GpPZRK3HiPV8E6L2Zq6iT7MiKt2uIKPqvtcRefTnIf/+1eSCC3kBOaOhWxxAlhv64YKqGiOSJ1ME
sqEbPsM6NNHP1HR2jM9GhkYKnCYwIIKhP7juLwWi5cLsia1lk2h7zI4/X1gkckn6kMrPaow7FauQ
WVr3QedSZRxb62gOlZ+IBOHKt8iRd4UeXzmyuAjYAc1l/mxiL17RT/j3kA2kI+q0MagdMGh0YZMT
9/NtqSLsMJXjs/ZqUINgn+wDDApQVdVUHf781b/PmVmuRYzm9wMQNVNraSL++N2nk9Z3mRYr5kAk
Lc1chOvQqvBSmkTBcUrwZ9fUN85svOHIJXlyatec/CD2lvaW4YFqaPyobveb4SAX0xG3I9lnfc+T
+mE49LW9uH9T5dMn7rYte5E1bPrKR6XwZlrTc9KH8TqMs2j7wXexTHY/TlEQHVgkOQnSyCSOTbyb
DKnZMJ/Dngfvm37LsC9gjKO3khNtUlDwlwkKjKIvTw5px9shSdHX1nndffnzbTj2b24DigblVgEl
7ZdH0me1NYS9NviwB6wvogpeaOBfjTq6gsDtvqZj79zT2BRIqAwvvG3omu+zbN7kphfdaLI5pGic
LvohLfdIgJGs0pdESqSVzam2VYP2cS5vXK2JripiOMihmY2DB27RL/WseBEgjfYlcIDXrprNXYBU
bNdHQAH6hrZ8TW8NtgfmsomE1awd8styLHY1EThrc6rztTMW5kHZySfaU+7RoBRGsc1Qt11ecpM9
jcuEtMXCNB/r0VK3UzYXKzmmw950WnFZo0pdxUNWXuWYyXaRl7s+AK1kw2YUhVxIS+GcpbV9CfOa
qoijN/KkRiN9SN0yETu89Nb8wcbl1znedkh9XhK/maI8+93miSAVaadEtZJP1Isvko7JA77ZYp9D
HRKNpz7YD/+yX6QWRemD4vBSmOCa7+YkbaoBTfTe6IeFdS9C+4Fn+AlQwWvf0vyIx5AjVbtHteSH
k/ZBBeaXHjsXJ+lKdwzCgkBNvT/hQFVAue9kg1+5YfDYG2Bu89gVCKn04HM8mA6KXlUT7p1p6tYB
gPuUaVZyD3rWPYVu6XwbgJVs8kRppy6HMb8C+GyhDoZGP7NtYjZL9Und6tg61h5di3UH+/pWF62+
qyw0RXaLW/PPr9OvswkGQVhZoMIoCIAd+nmCy8Q0ec048jY1YbF2kd9dN14skewoxo4TBQc5qBBp
mos24M+XZiOwjI6fpxTWFZB5iBb4Dxbtn68eGQHuOExrfhAlRbxNkyJFti/zg1lKeqJV5VQvIPFb
XECwgMkWiEWO00nLrwKRF1+UjOOnsKCPMqoYKVcr1PUcIENbzSjITgnmrWfpREQIVcM3uPnGZRLJ
9oSZNbuUo8HJqQ4KgZMqkt6+61HYb7V4Kq9VLV4Kw7jU3czYk+hjQ+kpl5Cb/GH28jeQDyHvXUfe
O/kIT42bu69T6VXrqiyzM/Q9dciCxt1XwqzhlJDnwY7FQzVoV5fYU1tQEXVP07/KbeugeVmzj2Ri
3pe6i4dn0Cx/Zr2FBdFXYJZ1Y5cEpK5mCtOrVVT1QKzAhK05L8cH6jZwde0Uzz5OfeSodQIE0Sup
L/iVtST25kQZXcSIkq+UNvFzUA7lKUhGsCluO8xvWtprb+yzjft2tMSbUDW6Y8TOrNpGS7c46Yzq
RWXoM+Z6VDdp0mdbCUv4oHdafJUFcroxBsApA/GgK601XerkCbGxEUGVb5HZ4wTQrEH3wpUUs/Cr
oiutTVsX9WUTUk3eQuMJ4LQl6iwqjVSHSCdMOwEJEa8DTTMdDNv4mQtnbO9zZNfoAEO9egHTAuW6
zol7MizNuzRiozq3PWLztImLV2nV0UlEEXG+JXAqL3RM8m4wAA2Ou6TsgFFIVhVl3Rf2MgJLZgOD
OMKju0ec4WLPQTc+WWV9xI+X7M24Tr/o4YBcegIVPKUeMTvGGCFJxa452bTG3CQe6SGAVJE6TdJW
h2CYTFbig8ZBpqJr2H0IIN10A+7TldVK7WhkkfiqOqyVbCRQs65mTryhLzvKXLtYTBJlrtlglR0C
WolTw6F4W5KUxEICL5G9O3EB5B1JWe91T3l+kkYaYvOB7CcnsA4yh0dhy7i/1CcnPkZJKPdZ0863
umZipwIDMKDSGbPpiHklvHEdNi0EJXkXoE8CatyIepPUuKgFPf6uavTHxrOKU+xUwi/HKYC+oBvE
pcRoL1WT1psaRudjmnjDFp+2+wpzv97Pha3qtT2nyPXTKX+KcXyzvBbTOdCQhpsmcVzYXjzzOIqg
Xsez6xuEV9BudjReMiO+TUxVHe3S9bCjDp7fBELdwqW2QK5AXTiTGw5NYCBHbkDJXVmdgak1RDdP
PewcYClTdTsey9RwL8uyIY8vlMbG8TrCX+L/z96Z7ratpVn7VuoGaHBz2uSfBlqiJMu2ZHmMnT+E
4+RwnmdefT/0OanYSsr+Uh8K6EIX6kdXdWBLJvf4vms9CzTLoipy21oYuqmcNWNf7k0rqm6YJo+t
rHRaxsjgFe4Um6bSJL76mPQxO1ROJ7MJ3Yk8iFvCq+Rq8D3nYRDRcD2QsIHNnJdJ+ou9Llg0r2Pq
y7tWhTaVJbG9R7xs7aT0MAdiGf5Chlz2TMQDr85Lo4fCjLXNyzvt69ha4dE29l445NzjmjE/F4UT
DKeSNr9bpxVXP+LZmp1nEOfjhrohbgUdgusRgeKpsDQUDyGkDrvwx0slTleOXg+HNtWGa4QY4Tle
43zdUdhfa7AgVooGNzbpHWs5oC87R2htnMVp9NRbAIsWc5rRUlUa/TSxzCsrrdmMispZaaEVHUKu
qIfMJxWaLItA7RbapEyXDebkXd/IyEfkAitnEeEFyBeWiEkoNVt9Z4X46IAC9HeZUq7Iip1uwj4S
e6gR+paPqKibIkLDYo4wqaoqtKovu2ADRT8468jy5UISankPYbb3HhO0LvsMjdWj1lbROQwy62s/
ZNmyKUm20WURblK7J2QRNCamhwpG7rLnQTzkqsF3FEOX7c28PSXZqTsrk3o7pyRedo5drbPCLM8M
yon7ME7sK2Aas1CtLa9boDyfp6oOP1mjMV5lTnCTwQn5Zk3SYO0JzSU1NLEntyGFmt5l0GKn9iC9
OhDAIUU77grSsxZtUc8apCwq5GURRRXqjy6zrymmFGcTZKW1Ndr8MMcTedch8g2JXXQQSWWkiQ2n
WVb5VyH+KQwGjYNSW8S9yRVRZMKlShsNLhglZYHm3Oo2reXLNXwrn24g7V0MGmU3bYtJvBhVYcDE
Vlcu7dLKl1VU3SXIeJZEilmX+C/zb5FQhk/4yQnoauuuX3di8D7pCuEPpJzlGOLrLn+IqI7LpUU2
bL4KBuyYtVPFwaIPGue8kerXqc0RMUE5a2JzwgdXlvEy9sxdHQ3RJ1KAkk3oSeQrCTESqO3CHgq9
032WsRJjy8ZMnheDv04z3cSNN/Ras9ZewGxBpUyPitFlpYtaxobKa05AXvyJ9UZNwCzryRX90fyP
KdPJ1DZlJhY8r/7OGvTxUCgdVREfqwKqxzzF4FjoZwJ2y9rPs/a8s+jJxMVmSmW/GriePPWO1uw7
KLt3nucU03oQSrD3ckP/pqrhl0J28tJvzOorYVWcE1vyde6GnjWF7uw4HAoxcKqJQR3dTZNG9xCb
IDCVKN46EQFCw9gMtxRMJV6cODlnS00eyQ5w0GxWkKezOmUxS/GV+Tdq3J1z36mXOl7xpVP750kV
XVkm/jCnK50LZWCydqgot1QdbX1lYebINyTw0uYues6g5pARD5ZoG1X0jRvQgfw8RJj272U9PY6h
EahrNmkQc201Hy6MjhdESPEpBSXsYAPaK87hpynuIK4c3Hk21WQeQACTLiVNSF8LckDZ5fRaZwk2
8O2ES5nRR+CZ2MOBMLmgWLycgpzWDzZY5sxt3pENAS0vLU8B+53ZfMcdx5X6wEKakE4h71NzPsdU
iXNu6dhC1ai76oUfrtm6o/Ohmc7VNkVcZgFCRUe9NFO13sgZqgeumOyhIDmdwUssoEqOpxT1U6vJ
T5lHzmpAb6pVJEC4UfvDY0ydmiZuFyTs5gqd1ypVWmtNPhXCb0Ac+ET7BytqkUgi3V8MfcEHmnFw
zxOKv6QlLpU4U+U6tsmdKp2S0zX2odjshpWdajUSOdvatnPRqCqD4ZNlpeFZnfisQBXxKDMb4DyX
TJU8zVcYYxGm9qB823rIoDDncikHO96qur4hhYJY8boHqAAupxiICfGjWyYzxEN/2scFpnTsEtiE
R/3QWL3KzBfGle1hzUcxr+bbYYQJ24RBBmmwGA8atsN0XVVFsB/FnA1Gw/CqIjFvM1lC3U9jdMne
1qINIhrrNAAxu0krjqO95dSIsKx06bDQXZkDpjg7Sc2LqA7La2wczoUt0mdyKkfCuShguVZr2RfD
/A8YlSNYBSqgKBR6YhUoBmTcsLZX9RBXp9yBwEl35XAW9INJPcxv7/g95x2za6ZENnPVXjRPfvpE
KIW5RiDWuzmj9qyNR05kMDs2oJYMzsledKG18Kf7uuAd+l6Juz/dw6ATe8VgbEacMZRWy0692hvW
wWx18MBK8+P9s24pRDGYwbgPPCzIJofBrdrH+p3i5eVFQozZdReKcKs3sXrwW6/cdJrKJScnqsVy
hdrD3aFhOrB8CviRk5ZuysoY76weXFbk5BEYbwtZB8rheik7LUc4mmfmbg7Sxo2TSlSOOcnbsIYh
M0lHluf0SMh6d8g4lAvkzkyedhIAVAg0i9dOACPQJzsxXvaASN1I0aEooNnr3RR6DL/Hx56zUMoG
45oX6Awdu8o/RzLxbzolLrYN8Ix87Xu97buULLorDIKc7CJ16vdl4/X7LtcAt2lKQY7b6LFMEeKT
3rZJpFwkEL7Y7idrNl+jM+VhPxToa9zWmNC5mrx6NTWG67qIzKehS//Aa2waaypZOi8df58WqlJJ
qIIUNaqUsUg2PRTSC0pR8MUnPVqLOIuuQ4AIC9wVziPJcdmnlKhXaBd9uMnnPV+QIwYijiigxVSN
LLyNzG23I8dqY7ALbhWUcJeqlTUcsafwtM61jEquWUDhUF6Mq+B+TMSjjQohpjbtTaTY4bKjFzQ2
07givYqgVlItPSA/sbfqQ12ekoSFgXJMiueR4eWqvjTXnq1gceLUSG8f6gKKQG9UDmbq1xvuCMXF
i5imMSqxiqd0nBMBchVlNg4Sq7LFmRc1BZ2xAJQYdW4o0RhT6ylDox2iVCoT6da9yaFOHwJXjbz+
SY39ap1ovBxEiWelM+5p7Yl7YDpfZRb5912vh1/AJ6rrqfXTZ2wyyDsQ8sZLo8mu+6T1z2ozDy4I
pGNtN9DjBsWogxfo0SPDBRA3DmmHw7KYTIgc81dC/o+5BaR4UwlsM3qV4cTpvGWldOVFZ2ubXudM
1zSFcloWcbnKNNmeqVSvN4PpeGdwE5KNrzSFKzLcdqQVMVnnXEzNz/CTs1gh1a64vyi1s6NAjw+W
PD10IhRdT82GVC1MZ6GkH5JDLV3Epd/cklQPewMyak/IVhqUq7hPNhUlkZ2jUqGtdPNMWH2zmfSK
462vtzxFPTe2/YB82NdHa5ETIf7J0OJ+W0DJwZpXJ4zfrDIBT9kkOqUO+12luV1wC7kzOCPgOEf1
HXBgREhM+6ZgP110dsXpbk6FSqJbvw/BNgiVgC1KElQgxhsM4RZBCn7lhraDtZ4acgvZQXTrTE/R
+Cpz2JnKkkSUd1ovVBU8Dg8NMEcr8yVQSy6BJIN6hNTOaTQU7NmjolrIiypu9i3xCPAOhmXn6N2z
T6d+yQn60YETuR8TYvgWCPYOvuFlSyoj8DMsSKgEll84EsGZ1dT9GlOks9KxFk8zApcEhoehira1
FXzLBGbd3pgvcX2uuURcW6thZsFyWnA2VVNsjRZZfO+V022X8cM6gXXLZhDqlsy8VaTSvOKusqy7
uAMpA0OqU0BDqtQdCCuXyjpXETUX+BwCWhWLAIDVphzi/sKOqPhpRo5d1PYil7yD27HSM1eVMUhn
xZI7ocegKMLiQs/icIXwFvdFIMaVPaq0TsJhl2E/YAVMrr3YJr8ghCs0FA3n3WGjWeodL+Gp8aN7
HtT9aManvVFtxsE678FY7Ep2ZGPVVX5RunjxasINB93hiDKNjrlo5Qh1z1CGg55E9ZlAl6xPBO9I
VkoIN4YJBD4ktPFgT9VwZYTlUCyKLlOuDTOGr+BH2p7oye5b6Fi4BUT2CaeDyBdGXPfLGiPe2qlJ
3BiNBkwhbJpNBLbrmfnkEF/Osj8yWM4tU8e5X1AsAgmlbTLCs9HtWQcvsciJEp3+qRP6rT1p5LWn
abE3EfUtUHl9ClMtdImej9F7iek8q+CWFLzN0zDXxJJcbm5mBKFzEtJxwwif+3yoO5+1erpLIHmt
Em7t7KKYHoox+kpxIp79+XfaoLSIMYNuKZPma+tFa1Y7hpzB5ZrypnYwtU4jIMzB3iMN+0q3W3sf
klTriqKNwEU66d5XxHb2b+znqjdsMdIa2R+SkAz3MWf7jmFbBY22I3Y72askR7tNSSBLrz9gt/Px
BnB28NCb76wBh2Km99apZUbGgyQvD64gPnsa5fuOowHqvmb44vRKcZ1HA10Di6uLN4npjBo3/QNL
p1pmDlB+ADbXpwAY071SRt5uTvj7IvNKYKgKMU4ApiDPiQs97OqlX2YKOwVgwvCuochjUcYZPO3Z
nCQbVCIsvEFckPV9pxociKGWuYXaBk/AiMU5icPRleQdnPt9mZ1nKmwQQiNl/c2xwG+BN41oS4xN
c5pFo38pJbRtkz356xBFyg3Ex/gPr0jHi4GwgMc61ePrplGhIEiVipYsadiPvSkgtMmWhn+tuTHF
mpXuBwye3DddvSptpqJWPfhaPd6KLKzAs8TdXT0Z+RVvF+IqbMXg1PM4+PiRGl3Iyk8w7NvFeZZH
XrLivjOQCD1a55iPfe7njYELdehJQgjyCcKHbHd4kEI6aFW7jeBQU3eMkG7Vhr0ecTIhC+wIuo8t
OJfdGBxasqpv0qqrTivskr1rxz7t0hLgCz0B7kfDNR61wVuD/6LQjiHJfPKnkEIFikpnRYYqr6nl
yBCdQ8+BPIElGBYT+9QkeyxPg2k6t6UFbKOE8LicktS4z0bd/6RwtJH5CCUuLrGGUpxTXJuo3ALe
IdsELl+4qI3U7zHaUkaTg3/DGn9NRW+pGlyJaflzNLkB+EiIN4L30io3g17BZ5P21p9ZbraNg0UE
6lIIhknrJJ8bYD1unQ+SJoRCqiaqMjUgTrGYIXlTa6woa58GNBuWQ5hlLg5Tir42c66Mm/vQLrdM
3fYZDCeg7qTHTh0A+yTd5boAjLTwPZhwJaZTUMF9AbTJNHEIKvkmIHh+BdAQlFYXN9uAKrZrssl+
Uz226MZMtbUxmea3cRDOEtOI7rYc9Kwu4GDSO915SLrdxSwA3VKvh1ngaybkqi6vF0aXpsvAyRLQ
BO1wppdILHh0VPoowdY3rQpfkvJVtyt8FgpNhRcet62zUlvQRViIwJaIzJ9BgnbicTojpQ/RqsVg
GuyrkrLWxcuFewTCeQc0QFzout+5Rg2QVsU2fWpHicm229vnYQ3+17ATGDXaerQbalYl2vaNlmvt
jTBEuukMktEpVsN4RQAdbfSO1Hujb4eVpjfFI44Z+ZQB3X+oRFPfU1ezCGcNybJxIy3Iz9NuqL96
dAnOM7pcGMnnoBtOPBcYm4sD5MNok40+6JAMP1CG2ff9hstL4srbdsssIeNPsCSeD3RGb9stPc0o
ADlaucIeZBCoiCHSFM5dFlOTTorLzBPFjcm3uqPn8o3tiUOLlqoSqZ6emE/WfJzufdsiJY6rfqIm
d6KP8rM6B1cRh0AXUm41H3znX3TgTdZ5hCQ6DlriE46+s0GFyev1GPVmHhl3Y4hxKRh0AA9GEePC
RKhVzysOsVlfA52JVNM0OI/S2tgVdoapSUP0yeGo+kAZ8HPfzJQosQWxGlwHhTjqe+rky/qT9MsV
mP91jdKEftSVxwUTVHtggByEOVbWZFS9/wpfXAtHrxCBCx6JuQtJmtpR/1OaEyO6CcvVlIvkzCFd
FXbg0EWuF8jbItKfkKffjeiJl3YVdVwROKibNAwWDaDzQzLBfgBl9UTpId7RiLT3fWjkW1lisJsU
um3ppOXIZ9W5SVUJmgl4Yl2aHX9UiG8XVLQlJ7WCZUD1tWevKvde1qYLQcRTFvTOJp2Q7cFYRT42
ZemzMuIakEmMR4swXPaFKefabVm3lGOCrdpN3WMViwk4SkokQVTjuXPAhHlh+mhjPcAPGgnreWLu
QDukAG5M/vjt/Sf6k/IOYBzSVfqPaBusn5W7zpijGO2RixaKObp9NW4c1XH2VOLjTZJbVINKSwa3
ra2ELDfx11BYKllWJimG73+Tn4QNCCs0zdEQ+dDCkfbRq+34F+J+1XzVjLp1ZWGvo1eh94eXT/kt
r9P/n5EJz8ZzXpA44QfNf/3aNvUGB/C/w/+PSugfO53+u2q/oJh8ZXT6u83Jck5wJbzob3HjCObd
321OUj1RMQwQgoKvf8644p+yvJq9TILEHpYsE2EEfkWWCj7+L5sT/2QIRARoV0i2kSZ60yNb07s2
p3n9e70goH9C7GwTbYjyXP6ksVfsqBmlEkuXTIv0yqQOZXEO8E97E3XmNhV9umXdphhjK/6ZAOxJ
zHMqs2WhTPFtWBfdmRrSSfIrdUVpLEFfMpTispgpf67AkHlW5V64t5RIXmu9nd10dm3na82qvD+H
/79gYP77QijQN7wzCLHZERD1krO5eKq+tF/fDEl+9i/nnSVOEAPO73oWoZgIw/8+JPknB88d2zwq
Xow0BovM9yEpT2Z3nT07FAxrrvX/GJLWicNwBCDB70LYDtvid4bksVDMJqoTTTfacXRiDmK1t8eM
VqPWDJNt5KiYyptwaGvaq/aYA9gBGK4XjtZSiYi9da+KdpdNdjrC84EuCqQhkFuNIG7KxpW3HcPJ
+ARSlvBF+iHNSwbk9CXWvGTjTcqMzB4ye//qmR/+nDmvXb0vTrLXEworo0BYNutHTZ7Iy37xSl+n
qGCtxtzs3aA1xyc6hNpNbJkj9RxnymcCUHUvCB9fgHoJAZunmmtRNycaBLUjmlxjWwG6CxcKa0LO
vVZwR2gVisM+WOqY09ReCns8tI3eP+iVGGF0k5VzoKk3QaTzJrh5SQVjmXLPw0R1CEQm2PRgoQL9
vrKiKLjwtIwu0Tj3UXoqp2CWxhgmMfeZjxQ6x/Ln+VGwm+FD5HkYaC3fvkjRcjZPrHxwoY543GQC
uWgHVUFpiR3s/cd+rKqdPwp/jETyRk9SdVgvXwstQzLkBe7EwbXkiBkgK9SzWoFWxPHKRqniQQFr
s6uXz/zPivNqI9Pe594s8uwprDgy/dj6Xn7i+0pj48mlWysJVOS/6PPp+y+Pr2WfzNAak1anPtt4
5xPw95VGO8GuL9DO4g5m89T4qR+b3+zykKRns84gXv0tj+/PLlk2XjZSTm/67GY7lgLnoxapo50K
lxQK8QlpXr4cGmPg2B9ViHHiwS6R7k9Lp0pKKnhSvakMw9tyCbfPTack+kWdHryeYPaqpJlFka32
niHSimDRBlNPNzAR6YKtNFhD2uuXHYia1ZSpzTPVYOuOoCdqfX01OI+kc9g7HybJNyX0sQh6JVft
AShLviAbyNqRbgvQ2e4gxsHlXfNgNHB6NNUfJbbCm/cn0/HlxOKxzIdaRMKs9vgK3k6mKvHBXXua
cOuuJHoNa4CbkFewMmu9dAc/y7ew3Ss6mWb6p5zwP1Pq1QSZ97N/vIvv5wPgtyqDkFWFGOj/tq0T
krPr11Ns/g1/zjDoEZwhuXuoNhszKz+v8s8JJgzjhP8Xtzx26r94U3/NL009MfHVE1s4b1QWTq0f
88s4wZOG6wJhtGXM7/53dvK3izI+GzG7bDCC4d2c7UFH40gocZYPaK4OsYIeSlUEIoySgg4N7UWZ
ZSBDK4QIr57WL/bft7eg+TOlZs3udw1VqIUw9O3YLWpbZtQ5+8OEwmdNghy02jJNt+9/ypGO+OVj
EA9TUcAqivT0pezwapcXRZT0QGa6Q0Vv8CKIAOoGKGWSCXp0pNBGCmrN38V9vOWIcWNRSv5AePti
nv5xzuAbaCTzcliTiCtBh+lHytvc7lritgkIIhy4O6Wa4az7AraQ6gDupckI2yRVNe71yPnTssMV
FM91mtxJTucK5sK0qvG8nRMWRCP8c8D//hedgtsHT+rImTR/TznHJYOrY5efrzNvX4g6gQa0hJEd
aIkHa2vGGJmZr2wISzFPJ21Cw+VQmV06erkPQfO69KUe0YaAKjCmrxx5g+dMa/R9pFblWeolA4LI
yDlFFovaoEe5QO7gnEnjFKdwGg+9NfYPAokkglFn5DXAsKFfmn22ouGDZfLnQcDQ5vFTEMNLNhvf
3v5pWQoSsNON5GA6sXFWZmJYyskML9QePzR7hrpsjarfG17arwLC5gAsJYP7/kh8u1bPj9cmcoRK
kqXNl/9j6zuc/Z4CRRQf+qzREESYnyKf7jNNCQ6V8tKZfJKzrSr4aPi9PaTzuSYXVrZOqg3Q5+QL
PuPVBGhU2LEWYINDL8cAhpJA1wVjMIDlBd6rps9DsJH0MBykfly7wL0+8jzOqbWvrq7zV+DKzB9u
4ppmF5/vKq/PfJlw8gzQkHMpoxx1jq8YbllO8hoocb+yPZlsxHiDiuWyBmRJegwknJBsOdFqk5uH
ZX4eo/Nd2x3Mr5gExiBMN1pGTEzSiAdk18vGWFRycj64IPy0QM2XegN9EmROrkvqvGi+enAxTq9+
UDTnsgodeTOaaOebkW32/WFxVJbi4fDbZzsgSzj2OZApbz9GG/Lcz6U9XYZRuh2oqG0GwSC16fy2
sYnqoamGJ70wvoQt/LoJMGbaIrt7/1u8jII3ixQnO9OAOjGXKxiq8+h99ccqcRVkXT5pl5nuqXuz
6C5UmgCPXePYh4bKf7UodWTCWjqHbUZq98U0aZS4bSFJeUzLOH80zR3qmT5fIoZx2pVNtMI2MyvC
YGRkdKdBU857iVF9ntpK56D69533F3vJz2ssxREJMQS/EBsZaLG3X9/PgTeRk6NeBuiPKk5mjzU1
4lVEpWdccvnqqDC2TrSLSObcydCQgB6GziMnD5vu2ghibWGMgfhs9la947LrNYtOH/0d2oTpowk5
f5e3j5r7D4dmbu86jhrjaOPTYNOmNVmWl3qUlteaaTabvvRkTd9WrBXFVyoyMeR5NhbDHRxeHmAq
8hE7kM1SS0x5jfs2o1tVpFFzqUABXgd0e7vFyyP9Vxzwim/ZDdGl3xpYoW+JoP8rAaGC2+/fB9fM
H/3ryLd/SuGK/nfmt2GSvKnIzD/x/aKknTi8Epg8ZC2zXs/Eo+8XJf0Ep5AJy8cy2Wde7lDfL0r2
CbsOtRh75qzMHZkfBzluXvw2CrwaM2+u5PzOQe5oNZkXWBoVrFrc1wAd/VTUmNIOwa7lG26uq+Qr
q9hmkMOuxiJ/JiTqix3aV20JdS7Q4uKs7lofUB696FdP7FfT8e2eM38LejnsddZsNQc8crTfGmhg
pd3bhttytj1v7e7MztJvdRTdwlQmWERBLoHqjEtrflFPaf/RFJuX5h9T7M/Plzzl2cIF92yu175e
zaiZFORXgQdNDar5Lu16JOVGXILUNoOBeKqJLE5dERN1HUuqBUKcUjEXUx336z7JCEJL+9Bc+OiR
C5rMJMpa5ZyFUqGGTZKiyN1/2WT7t+XyWvqrQfTTtHPzNMzC5zfTbv6J79NOnKDTUunBcYrgxc5v
9Pu0EycMd5t7lTrXSpHG/6hPmCdMB06UVCleavocab/XJ8wTihq4sQhpp+to4Fj7jUroT/WJmcj7
Yn3nyEBV9RighNQzCppQwBtrUjR2ka0uh8TQSOAkhIBjfas3oEyLAKSHkQBqXAQ+nCFTYFovY8Kj
4F6o9jf0jWdGNxLckzjFASWDtmEyWx3JFVr2h5Yr4M2duEA9hBSlsl3NgUBIHAtTysIwyZnONy4q
u28vIgoQn4qchvYqoLZ3b7VCu8tKmm9tHk+wK4kk8AaUAFhjqmrufGnmiqy8fSEaQij+M7qPqdNi
dkn/412FGgFctbBsOdj8qMC9/ND3Ea6e2Bz/+A+9wdko+WaEc2PgVIPFnE4St+YfI5zaAVoKB5LI
zA3Q2Y2+D3DjhLYT/8Tgxj/O3ed3BvjL+e/1ijo3TVlKwU3DJGMm8hVer6hJTb8yyoPMDbJygIKL
s+k0GrOhXVjjON2m6D+2ehvL9dCjlA78tv9kcVn8luIsfSoUedqiqABpD+yc3N9BIylXVzYoBPND
B7/6xmhqm4DQyrkNI71cyj5KNi3pGe6AoP1z2dbqbd6H7be6MK98X5ZAT3WVGJWsK8+jTgsu69T0
gGeawZJMeakvtBFLFepmvAmpQ0dhwDrx1cK7/AAHpDpwHQyoHg416FWtThZDw86wmEK9uWF3Ai9n
FskfePYc9HnQWeDvZIZ6L7RS/zpFqQRUQzDXFR0AUJV6QUSANgCKxhCs690ix9m6SJoOia7e1fY2
ydEhero/PVgW5kTVTvJdXqrdZy/lUIwtdyD+1wnkGs4svCSCK4Jt7sTa1yTv/E1JwSBq1UPh9eLO
yuriqx5OzT36THAguq+qpxLY03IAHKS5SSGJhYdpvXXQu6A+VibuEtggyOkYWsyPQRw+vxrJv9jt
5wvK26HBwWYetSyA8FPmE9HroZHFE0UD38lc06odNwS1sFXJQPontsjL906ab7rV/8adw5nz8I8X
khvwu83fLtrn8M1Wyb3nx17JSsLZdL7ycyViQWEb/bFX0qgDn+ZoLBmgs9gQvx9R54KiynGMm6jK
sjEXyr4vJfqJZOslkAvfuAaQwf6dpeTnvVKjzknVc+68aWTdHt1/qtHkQomymhwIHcNbFBKCNyjF
Ws0DNqbBfCaFkvDOwGkukjnOjJleJ5sYVQhjK/uWhKaRz9YgbHhTaROSSfnpqbH94KLp++xislQA
U1NeInrSvKC9BIBzoaeOQXFTc54yLwwPeBemayUkTt63YTnv6jFIF6XdEFhS6xgUlyKlCJQq3ZgB
BCm7+8nOrsJYJU5OTWDhDo3/Twzv/ze1xr/x0J4hDh8N7fswe2aHfGmOU1//26b6lj19DbNv9eud
k0rej/EuGLkvtBjqKH+lMvwY73TAgdVx+UK/8XJb+z7e9RO2Rbazv25er4a7dmLa+sumykyYL3K/
M9zZZ4+WR21G+nBsZRs2DK78b5dHz1EqW+Fm4Ypuzv+FcM8omxXVUNQdQiJR7sfanRHr+n00OhnM
vL62D12T1HdqU4L+1FLYJbnmrQ2zKqONRqnugS0IgDpmnYsiHBuEkYrm39pWarlpr7c3IzaycdUi
EziNau3i1Vv5xXr/k7pw7sIhH9Ao63HoFcf4pdABaWJAcHDJ4QFzTV/uQKkMKlWkB0SV1lQs6lre
1k5juHTYk51e1cZVC0p8MyV4R2rAzgRiikOUGP1ZQtjKsg3ID7B85NpTPZJLUH0ELTy+EfKdDep4
DASEOAbL3Nu3YFdCBS6Pn3rU05Ry9ATmv0/v+ynrlrgPc4zPiO3ff1BHZWeWYD6USrpOawfUsZjP
ba93Rl6SQzw1QYNOF2l3cTTeF3gRF9Q1MU5J4xJxjUUIJT12cCThumiJ9PvgK8wf8WZz5itwakNn
xiCcm/tvv4Isi37EWRa5hNPKlaUTYzMaIsPGDo8kMQO5QwEI8WKwJrL3IqK7Rm1YOiN5uxYy8/Mg
FDqw4fiZmF3yH/BzffCQjtoOLw+JZgNdTNjqJHseU68mmSlkwkkeEvLpbtd2GJLJ5+4aQRkM41SV
46i+tOpwOanDmZZaOM2+coZbREo624ndUdsofrpJ+J9Ta7u6JOrReRypSyrGp2Kg6lgr69C5qcia
ev/p/uLh0i6bW1hy5mEef/USlklGiEjk1kqOjRSTgZuDrVs68dQvOmX6bUoVnHSKhjO9z9TomB33
EGyzM5yWgFYqGsq47u3kXB2LaJN3dLBJ7vB2Wqt/AWQniXTALm/HOO9kT95ELVplYXOXRO/fJR90
jn5+DHwrKk4gfaHj83/fjrEW53yitnwrpxpIaTACbZkXwDxYY3MXsFb9T+yV/yeOgu/fKfF3NmEd
/O0+rPww+1X7mabFj13SOGGMzkc7XdUpib0uXHKJnAVjEi3Hn5XLH6dC+4QSNYx+DOMsmm/kjfaJ
DurPQGjG6ZB99Le2yeMxBCoAHRmb9UyXhUDNwfT1UjlO+I8xyjtubVTF0iCsYpnNNKCJ4O7xj/en
7TweX6+J82fRLQANRr8TgO3Rjkxu3ZR0deTNdHXg4j5BQSTmFSsnqO/f/6SjztdcIOaj4B5xGjco
Mh2DpIYpA+4e8mdNfUCepXPe2fdZOvSuGI14nVJ64WLabeFC04zri4dRDi6ytEMQ+vnnFAClf62g
4V+ZCoFDHoGd3ggVlFhOrEt6ugqiP6cWdyNSuX6xtx9vk/P3Rd9NNQuVKZd9TlmvX0NkV6nZ98Jx
21HHQluXKKB7bC6yn+SiEN6Iz0QzVu8/pZeOx5sXgoSWEQbT2QTi/xPxPOFIn7Rj6rgFSAmYFPmV
X8Jx0pzkCufWDnBARuJPn++IhyLuXBcrY7ScXcc9IEPc55ZF5IZUtgOjiQHz6EsdPAXV213R3Q8K
Nd0QE9KSuh13iUmSD0Ta+NL2CV01oU+QZ3vTV9YVGdDg/wxFX4zBhFHJImjGJJwoNtXA9VJaRqLw
6CZVTu2mfkFCb5F8qisF/0kXfnDGerkEHT0SgIy8iD8LPsdHB0oCGEeJgnEDux1cyFPmUh/jr1mC
1TNEVA4ZwH8AlGQtUTJdqJ5zliBXAaTlW5v3386L8eKnr8I8wUbCV4KG/HZMjHksjbSDsKw6IfL8
Pq1dWlMjykWbHbfEXpMkqrMKcZAFwsCe0zTL0aiWvVl+6jur+uBI89NKQVMBycj3r3PcW3AMqCJx
R4iK8+JC10sftGnlLHVSX3u0YO//9cend3tuYRjcAYgDmIUDR+enmXhj6J1j07AGquX0DXFPhdV9
MANe9GvHzxjKISvzDChmFXz7jFOjGBMBq8lVEg+W5gBOfBiSpQzbXTqLVHzCl8fB1s9wYVJUFhiZ
JOlo0wLHgnlaWygYglzWGzKlrgtdgz+TdPBi5FeddhBsTkK4hbebelA4CgG6pGDAtsvDDd5eTIlj
rYAQ2ZPn1i3LwLmrTHGJbwwampWULneXApNqEC2csMA90Uc0TdJmL0bXFmG7Lf00Rb0CN400qQ3g
vHSFMo94r8R7UlQsoVn/6PtqeQEcAv4HGaY2dn8ktCwpcXjXhSTf2FYpcG7X05LPId8ps9FldFn+
wXP+5VjmIkaZCrArlZGjpT8YkrK34sTBq0J46TgsiWkFTZOZOexc5RZ+AvAllbBuzr7KQvqwoTTE
QmR/dPzYB8fHeTH96aVLnAEWp1+CLo/2POkUbWN7nu1Sy8eKVlPMT1X85Oqz0y+AIJBuBBbugwH9
yw9F6DVna6BMOv5QSA4piwQfmvmHrmkcEnG7ZmFU5W4KK7mg2UVFM3p8fxb9cjmjhWAzgShkcyl6
O76znlJVV0Zs72a7rSlNYcse4k3HM807zJNK3X5GNK4sOqJJRzUOsdCZp3atBB/8+XPr9qeHjmqd
kxC1Apq1R6uZ1xA5UbS+gxGih7uckjPtqZDqA9kT614SVzgR/Lgs/aE68yqUYmXd2CuN6NWCU8mZ
bblKTqrogCP+9P2HZP60+bLWMC6h888XIVjAbx9SHCa+j1Lddp30UZdlcpmM+zHGutdba+pzZIHA
ddkAHtpCyJosb9yR9cJqYYbtKkpNsu7wiFLk6xajVlWLvHBm3y/J8XWQLv+HvfNochtZ1/RfmeXM
AjfgzRaGZBmVkSFbvUFIrW547/Hr58lS950iWKd4dCPuYmJmo4gTraMEE4nML9/vNan2MVHbzou7
1EHHu/KvoXrHoMf0kF674Zh+aGjZ4lUofZ2TxY8c1Ptm9s2UR3LjFlbHnN9nU3pwJlIyNAkTyaHC
0qqXYNdORFQbbGtuvOICVSnrvRU9NlY5e1JRqG5J7B/W64M/FVLqwcfzInwJfJPMZz9ZcStRmhx4
TX98f0LfOiksmvViV6XMczabKsBeXQ6hZfskMIy+NuC9RqoKXiBfEhUjxZfB/jv4Ev/XtnBpor56
Axc93E/fzrVVL3/9n/YW5AjKEpVGlfM3qPafoDT/SVw7/ul7CZXLPyAdWaxoQbm3IBUAQRFZOP+A
0vwnJBXg1booGrnw/wpK92KmfL4X89XhswWwBVwCCf7821PSmmDw0Fb9tXek/ZJZB62hTWsP01/q
Ch9t+oxYv+Mrmv7oInyClUS+4YL/oJWF7VdrixvQqH6gyt3hBKt/MPqfO+j/X16v2qGqxZt/Bx8W
nY9g6HqSiIfuDA0W/8d/FhoEHR2+IbsogAxQHwfgP2iw9h9Qb+AdUz+Cw3IHfr3QcOMXm+vLokIC
8XqhQehhnQG4oJBgn/2VhaZebkriYsVmCFJts6xZ0a9vWEUCCpniOetjTWV5ixV6+vwtmiNsHJxh
9DoSIpPbRWuTE/ske7dkflJJz1R1LoBpOhdeM+m/KRNM2nC1vkc5yBfx4k+4hbn9UGFLYFWf1FCT
92R7PVciejXFHurX97r/FwAYYfn/r9fjLkmT16tQ/O2/F6FiQfiixgBmYCH9XH4sO9goZBZARRad
B1Gb/r3NSUIqaip07JCYo8GBDvafy09Slf9A5IfKj4w9xMtsUb+y/raVmAUOISBEmIfIBwQP+Xz9
Ndin9Iba6cdFa5bbSJq63+jdS9/LrjUeY61cHzOzIAHOsocHKRm1m2yOZ29q1Pxp6Sfg41dT9gbg
sCWsiechXQEjOcj5VIfbilxKoziSJ8ki2yzVbnq96t2OlgAKcGxluHj1riRVJZQa1Q5yKiQEdzXG
TH1WXKkWNjc98SDg5JwlQF0wg7ZCgXBVtZBPUDmGZZsHcRSTwEqc7eH936tuijyGodNArY/IAk0x
B9j5/OPAJIW9OoZHKcxxwDM0TPMKefXwI8bGKuzt/Wz2d7rqrB4WO9OfuGCBPoSGdYM/auphkJDv
CqUZ9nMRlb5ZrtGNTUV2KJGV7/suyYEqxhlvfmneZXWj77jOdF+Kvi5KTFvxddJx+MEkTr2mcxDH
9OvK+uWXgamhIxEaEgrZ819mLL1ajHQjjlJZ3tWD5BtJ+1ApyX1TGm5rlQdoArBFDB9fDK6ZCYAG
9hwDzNa5OcAYCXQ53Kla46qlhSSi2qUpAcfV+Kkn6RDX6b2kAuJIV0JIL187khzUU4DRQpsh9Nuv
92M1jCpt6nv7GJOQeJDsDPe3uumugChvjgLGykkCiYbO2fkoxRxWpp2UNs5Sg+FZpGe5S2fNu/cX
1/ZyI14BNAwNrRziIBRhm2EiraliNVfjE1T55HlQcjPag6uOKCvgmz3ThmvknWanyRGG5FD5jjq1
H2JbbrFxhVTcBBggT2vQ5E00uPVq4kVZOMuaXnnON2YDDhEZAkhNhRXM5hsgRiDvNKsIjyk2a4Ej
9XTql864srW89amxDhEhCoUv2TTiMV5x2ifcrHE2kMIjjSflMFZJfddgveDJpdF7KRiohx1vh5da
3e3XcrbRHjfqJ/xzSH9QuQJJpSF7Uxsnu6UqfySw2w/4DK9PaY/bixmTsL4Mpnbv1PSXhhXDf4pI
ZYfsr/QrlCzPxbLSsCLn4Ro4+Ob8UUSo9BWpWbfzV5KFrA4r84fx+3QLoULxzHb5zgmU7Yk0FDez
fNwNc625aZO1H0oLoh+W9fpHCZuN20GOJJzSsmt7uTg6XtXQFg0ESiTkLZQ37KGCd/J6vg0CWuwB
k7VTpOrR3ZwoMeWLrN3ZIRIO3Noqj22t/dAV3eC/v/A3RdXPkWHBWQT2oJbXNyOTdjGYCezHE5Dk
PXIT85MlpWj3QglLS7P7Wf78uyD5y2gmdSDUFcSvF04MxlTRrIdzdnIwNcWE31r9AbtTL8Stj7Ku
nl2c5LUrB4fAJTaTKzQOQp1F7aBuc1GFwsEmOto+hpSWD3FSW/QTdHyS9LL6zYodC3+48qQNK7YP
4zRe+WIv9nYIDOwnNAWIqYUAv8HNUpjSXZ/U7F/RCBJt5r/HOJV6+ZJda5oLuu7FD+UqSJ9etFZp
fJ+vokb4t+RG4hyxohxWN246cx+hE/w+NkN8aLTp3pps66BMzXfbWZfncMBFu50N3P+tv0a5aHwu
i9WTlqi/kxOwHqRG/0pdZe0w1BlARjAeXKB473I9+yvTneQBq7kGZyncA1NUkgiOwvbOGLTTKi9y
UDvg28tCz4MOqoVzVIU5jN3Wd6sih4GK/aFuDU94tbU3VSFhoFQleNJWhuP1stHfVO0U7QhVJ0q4
TTtP0VfNtxQ8Bt5f/2/MGbQGunCorWlGv8Cer3a6zjJmbaTVfURw4+zUMW+CogghtzfFeruaNrB9
UVyzsXljRQKKQ7uWNc4cLvXnLyo1CGjQatIANK0y7+fR1PARKSUSYcr5ploWw4vWBn9P27Aew2Ya
rnwQbyxJm62GEor7Otq+zVnXG/Ki9XnGOok1GRa02j/VWvSskKR+pTLc8jjEBw+DlgIBcJ4/X8CD
V9PbJllqOkvsHE2CYZ7sQR58LdFkvzO7ylVJadplVjt5k71oHq0JvO5xubiSsXZZKPMQEHy5oCJv
4nq7KVTmopsmyaikI6agut9ibHtf1Eqzz8hJRmOltbfqmmv36pIsh2gG2B1iTM86IM0rurg3Nlte
Or1NDnBhB7B570k26rNR1dYRv/F8r1Oauk5aVeRgGB/7lcS+X17bNCKFzp1VBtdiUyyky4TTe6nZ
x5ZQVbfWynCX2pV8L2HYus/TRX0gy+DH+2NeHLDCnoJbGIeZzEa0raMmTF5XnUv2saMXECxJ+a1F
3H/l0No2I1hWqoBtVc5MJCq0tM4/oN4a8crqp+RUSTWk4bVBYJhpy800mebH0IIDpWjOfBsVDecZ
2QP7WFGl2zrB2bNoMADEqKC+ttTFKjo/ZjhCsYAQ6bbwvQVB9PUZnssl6tSqo7QYyjIwUc7dp+O0
+koW5rRIFnkfaxpk5qRJ/Caxp9tuUqY9yevLldf+xnqny8chALWAeoJb4vmTVNieFVFVJSdk4mQK
53F/cKp6fOTaGv4OP2YMktkq9xXxUQcjJu+8HHG3bMq437+/GC7LGsG6QbiFdQ6LYku6SWf6KHPY
JCcDx2oILX2mfG6UiKtwl8dzJXweSiJGiig+9fZQaVeqDfVyn6Vd4cCXRTomLsubZaLPVRONzjie
wqxZYdaoWjChGfVsvWs8qtPpMEnheGqSHCu3bCWFLHSaT7ZS2qc01Of7gcb279Au6sdMV6NPwyKP
rt3n7W23chaORAw8Ybze+aVJy2swQ8sdl7k9NLm6elmBRWjq4MBTour0UwLAfOSp5pXz63JL0QUm
h25N5PA52y9BqfJ4qRS5ODVVOPt1S0YBQUmmXzXOuO9mGGnvv9LL75uLNYWq0AVxCb+4qpIb2dVW
zCslU9Fty7Xba1KsXzmhLq9jiOCAFBy+b3Gz3OZimk1e5nSTqtNiLjZ8BAP6mqNSI8A+1IgN8pt1
HgKcnqVHaBcw/ZPux5So8h9plic3dl/kOxqhyZE2Xnjl2cTXc/6dc0MHjmcT5/ZzUWVVRS71iIqy
k5pEGFVHVYZ/fqU9y7VUX5nsy+9Hp/8iXCyEhyIa3fMPudWGekaIhKvxUpZPU1vV34clbVy7qKd9
3NnJs6L2Awy91bq2w17uZrrwZNPxisZCg/Th86En6C7dirzjlJiW+iky2CA0a5YCuTcXlQyH6jtx
rJpH5Vj96EPEWJYtYdvbKcovL3BxWSM3APUO6rUtjaCZDGRYulGeJLw2PIK0SDeDHGeVTu12cl1e
mfJLLEaEy0LkR/YjsMYt3dVQizwt1aI8Jdo6n+h5pvuukPu7XutwdbCt8blRJj70Aje4WE3BVuai
IVyjUe+tOV8Pcmhws4m5HZdxId0SM0Flk044wudJ9KGz1cFLTNPAYc5e/LTAitxZhvlOM+v2uW6m
a6Hvl/UtuzhTBwzv0J7Z3uSjKscNtujiUzdP+ecutdqdrGObODatsx/VriWlKbWvVVyisjj/RkAN
4KVqzCN/OpvKo6hsO4nDPD1xWGYYaSvWbRWO8j41frfN761MiDP9zOUOz/fxIS2t5sqiudyl8AwB
JISa94L9blZv16vy5KRFfuJ87H0dNRLZOvV4Za1c7gSMAn2TxQnPz9renemAW6vZWNlJhxgHLjeP
d1laW3tsEf7ukf7Li/ObQ1G54kkHYxZi/vnn2MamNQsP71NeEbzTWaQlaKn2JTVMK3h/g3+jtsJb
E80nRDYae5i/nA/lJJKJy2dWnCbUYjvifaKdNODcbU3aBMlBMlFWDr9JVo3RdL/0T0MGo0kZpjho
cQINnNKZrlyhL98mzR4AA9qMKKIvDF0TVG6tnhY8UdjhnwqGB9NAunZRv/xSBInAxCnSQYKNsPn8
d1tKqCw1XpCn0a6T+9EaTa+2Z2K9q7g4wJ0yfGnWpysL9eK9YkJE3wLyNi0tAM7NoC2Lijw9eznh
RvDnYLTxjlgfNZijrv945b1efJMMhZkPRTNaD2w5xGHz6iomy7Twya1YT0ORk46FjiIATQX+xmud
lJAIWsPaS16szcN9OeCrN0z6NU+hizeJOoSdnI8Stwwk/5tnUEVdaoe6eposiPWlNc5E/6S/aJQn
pJb4DfM7sRJUVNoj578UGAiPdkmrT6PaJgSXKMa9PC+Tj6xr3UWpHR56eI9XvpvzQowKk0YT84rU
VODH+ICcD5op+tQOttN9iQzzXhnS525KJ7eIFWQ7xV/vv8uNMubnYLDdFKRlvFCe+3ywRV/6Qqmj
4Qsm4K1IezIImzDbbI9kx/L6yln2OZosv8FQK3BaRX+MMM4IMou0Xg6Z8Y7giUjknyCCLnsycOKx
22dF33qFnWRBOyzjR8XKHY+7U7q3y8XeN0aHuXvXzVfOCv18XfJboOzovCrBbkAe62z2m4RPTlrD
dTgutVTcFlImBRFr5EOYN4VrN4kaOMtEbpPUFEEVgZLAB+sOY0JLRDdy69hbahLIul4HpZ2OgY2V
K8V3mR2JJi33QzO1Dyxp+zafDTvouyn7JFHABpjQWz4p662bWol0Rw/jrzl15j05XtpJTS1oroTe
/WE7eDu5/dxUAF1WdqvrfXhnRy15GLGhBEku17u5mSzfVMAV33/N51/Lz5mBgyOWlqiCt3YneT9h
Rmtbw3HqYPalZq+59cRQ74+yqbXFMFR5LFru03DIIaufLyaUfsh89VAmQJLwmaaEJ41pKA4UYzX+
ti7Z6BYrSVFNKxmHMLHJkegX+I9znrgq9w8y3YmIaAezRyFk1Vee7nIO0P/QdWVd8N2CmZ0/nB1K
7VKYEw/nEHyrK7Pi0fByrny8mxz3n3NAyxmKLu0f6t7NPlymmGglgyEf7Ska/IU9zNdHsm2GXM8f
aVXzW5UwtgNNI16IeWl+l1WiSVZpEVogmYA0YzC9sLaV3B2M7IE2w3RlJs4vs+IRgc8ExIDCHRhb
WDy83r/1OBnlxJYUIkQNA7tRxfYI/sN9RzFG4gTK+RA2RrwfpOiH3fGZvL9Kzg+qn6NTTNEYo/Et
ek/no9dhRXqhGalHAunICrPm3k0iMMoiXvsrL+NiJwWvomZFMisoJ1x7zocKSQ1vSZ7Vjlwmip0+
KMR2V3npaTV2cwVl+ZWJ3TT2X34bV2iKOI0/hcT3fECNru/MSa8B0Yf610VEDsutVj86SkcMJyiC
ny7FKhr7xGChCvfUtgiJg8qypyxr5yslwVs/H0wBNj/uGhYH5fnTxHJGOhNTc0wmeMoA4AZCBxxy
NWy1yJREpP7Lb5YVD/xt0VPksiC+wFd1gVr2bZQ1JHCwwYd31IWsoYocaATSxbWZFl/r/7kX/Jxp
0WmFoUksANDz+VhGONjFOLCGh66yHleAYX+cpGdzisxg1SfrIZZr+SRbqbXTcoKlG6dVPW6pC0BN
+1mteAvpd23f4QwYSIZCKAbe+1cOpDefkW8MR0foHtBOzp/RzIu4XkNdOU6jqn/UicL5MHWVMAIa
op1Nr3dXpJXlV+OaPr3/JsRMX8wOaiCYUvBr6RidjyxxY4p0EsPY61R1N2XqtGvJPbr55VEAMGTB
7IS2Bzh8PophrWTfJZJ+JD5ccVMbALWL8+zKq37jt7B8BVlDWGnTYDsfxZrj1MGpxTh2YJWBXpWf
W328hgO/sSmhRRIyIQ30CxTsfBBFaivFnhbjqJgxqSmyFB3QOJR3Jvabz78+a8hsEHFAxqVa37yb
JYMSpK0M1ZdxSEY3rUoix4YrJ/4baw/MlvfC6qNZue1UcPUiaqad9WNCobNfI8vaF1VqPE/LlN0t
hLrek8Sb7RFtyFfe109J7Wb1oSOzqcqFSOTi3pdWJjnOmqkflWF24kAOSXmGHN1H30igpNiKOVQ0
T8IW9C5JxvRL20v2R5Cr5pZATvsPSmJUQ7npnJQ4ItJuHRVEDGUnPUeaUT/2dU6Gm1Rau16X6amn
jZWEHjFv6/diwVHRkw05+7b2S6kE5pIUtod7MLgA3dqaoAw12mnNmHIITAqairS222+KoQFBSglR
zOVokzxqkUDJHsR1dBnCmijxtZ5JfGx74w/Cv6zvTjO2mtutJKu5kdEv2n0cJyphV0CZKBUGJBqK
1ZnNXYvtSO4ldit/Q8Ji/ZD0nlDveZ2nA1aDUu9lStUQCBBn3adF75NPmj7UOj28KnwKte5DXGVV
7vXaUso3ba9bfwjvI7dO6m4KKBjJiEnXCMg4VRCIkB5VpXeOkU2OGzrJuHpmqfT3WRMSOId4JGm9
WS6tr8vEsiRgVrVxrUsUyD+LRq0cIshbgy6ftc5vKi1/aKjE9jUUfQsCvr72ZKwZ7anPbDCohg44
EcQNTl2eMYflt7WAHYT5gxTdlJMqEjwJlfyBigawi7KOzbcrTUJZF6gcOSrr1huKac7cykGyDpBV
tZyQaywnB1Uewk8j05/DfS/HY0S48V/OkEuHREurR3FFuWFXVYqbMSrbH1pY2JFLVhRBirNE+Kfb
meHwRc3TufS5l/Rf6madsn2v9MNv9mwbB4LODcU1tNYiKi1f77UZjV1Q11ZPbValY+qufZlRtidL
/NDAi28wlTfIdq31cL3Rx7WmHa2Xy1Nb9HtrmXX1sAgDAVcfQo1At7ldfhsJQ7I8uYiUW1IOK5IU
K6OHlJBGKIlyNWy+qqxH7shK77hroRj47UhCiljAhPlrqhDv+EqSEydH9KB2sus2+xjG6+q4LfmT
9z2WM5k/LqmV+bo5249qX4cetNv4N6UotN6d7dHcRX2ZDh7wdUfK77pWf72/k53jHC9nMCc9VAC6
ZzicvrAIXp330joS42wJGh1ny5e5WqC3YR4i4evI4neJDoiCodST3fvDvlFiG3TawfLpkNG/297K
c6ur5zg0wqNpT8aHJgmbE6nuauaORvtX0+KeH1ZDGkQ08vx6Gsg3zPXwEBWq/mwbSRmodg0JoeHu
xydp32aVllw5GbczQy+RXdyicwm7mIfcHCdDG6paVWb9MTPG5CGLujywx9Ty9LWLUKbrykfKkWuA
81uDGhzIwAfgiKB752eYTF1myySrUe1aqZfC6PeqSF0DOQ4W0srH8sf772FbXoofCSpIj1K8BBQe
5+ONtToss4QxS7g2+9bmZj8TggfvSWkPUIGuHGgbxwvcuUWlwVFG/w/YE2DxfLhGL81FG40RvwjC
0HVzJR0NNutjXCXjIeVkgLfdFYHmJK3fF2l4iLnjkaukqV5ap43f07r2LKICAx68CUpajZ5UFWkQ
J2n3wQktpHzDslw5Dd94KZAWRPXy0lTb0hb0vOuc2EimY6Yu5m7EC/FJiVWFj71UDmozhEE8Eav7
y28Gyz1NiJhoI8OBPp8qkJcp75tyOjpN2xwWW5IOIww/F9bp5Kc9oZO/PJ7gENocPrBfUKKfj4eC
rO+0uJuPUWR+TFK1oQcaGV5WO7eRvrRXRhNP/7q8YCHYyOEBoMQtnive+WhFv8YTCNV8RPc7BHEc
R57pYPvwy7+J3wOYRPUO+PcCNr3a3EYNWnY2N/Ox7BuyCIyluO0n8yPHQX/HFf3ax/vGxyTcnYQy
h1eGIeL5j6Jck60oUecj/muFB89kDgxI0DcE/f4AeKqufE1vzCEgGXwaqjSAvy17sZpHouDXcjlO
th7voChXu8qKlC+/PIecDmRiM5GKaKCf/yiyB0ltLwyi1XvjG/LyJ0cd/4yW+U9rHssrd/2X/tNm
WUDt1diO6CoLY5zzwaLYtuYazsixsJbBV7OUEGBLWoMx7fQ9St34MFFxuZI9JjfjmIRuWGqzb8Vl
5HV5gjepbMR+SY3w/hxsbxYAbg67FVAiTj+clBtMzElyqS0XZThK0TjuajvV/F6S7YNcceS/P9QF
/CDGEoJauFI/LcTOp4CWnJGQjDscB0pwtIWL9LnB//1+qs060LoKqoI2wwB1xsjDVGi5nfWuJt2n
zm96KvH9f+Vx2BdA6mkD0QM9f5xcqSAo6vEIHiA1N6vK0QtBY3ooYn3GBADsCYsADeo9TD01nHGK
HdbGH5SyOyRDOV2hTF1A3S+zg+hIrHhRPGx2qXqsisjqJeBh+NV3RO8uPjmomutAQ/BNdU1cPS7K
PRGGNr7OyfgwJ6Gzb+yUWnaZZA+XzsDCtHbv0MH1bClTH7s1twOjNqSHoSvz2zVXCxLAwdMg/s3+
gNGf22MCc4UgJB70fKXjqguuICTUeG5Zm4N3cIqRxOZoPKo5WvuqcrSHTOeKRUQ5cdSxExLVOLV3
xE4e33+j2luLGVmG2Kc4W8ADz9+ojMifE7rCiw1nbJ973foZUirl8WzJn7RRaItb3djhOrDsO3XO
9hhKfE3SUH0e1ro+VUZqBURJ6Z4eyckeLBjNe6YYAQ5zrWdrkoQWwWHlGnrnD22s78yGOPPKNAp3
deLqi50PtlvwsdF1SlpXidvhToFx6GpWvAa1qU9e3y75k6Sq3b7pluVKXXe5beoQslQa+vS/iKHb
MLMygo4dhYzRo2Ev6W7VCHouMc648n4vZ1lnwwAgFUIFaqzNKEtbyVORmOsxMqrBIwzAInnXKW+a
fpKubBlv/CDcsmFE0MYTJfxmd5JN+AVGL8vHAR7nvlvHZkeGenjlLH3rBxlUw4Kszfa8VZ5HNGW5
iWfKEcKL7Rqonty1dp7IEhqC91fo5TEKPxr2LXks1CHUpucLNNOslv5HA/o+Kgc5UxrPVIrnejFu
TcC/K5N3+R3S2sbim569A8B3sbWD7Cpt2GnHzMwsV4oW2SsWs/0gK+B7YZ/Kh6WSq1Mur9cwljd+
JnQ8ONTQI2msbyd0ldqBO3ysHZ0pwuQt0r8RWyz/kBJn8LGFvebl/cb7oyiBaEynFeDe3hQnnV7a
fR0t2lEuZMWX28TaJzZhNKpkDl/ef4GsiIvdDSNoyiDAI1JoaaOfv0LFnKN2SUPrGNvRXYd83A6S
to/u+wqwCj2Ibn2e077LPD2T7E9VD2vEn5Qxs711MstbRw3hlBNW1XgDRjK9yx3IwD6tsPHncOaK
BGM7kdOvwLXRl9ZCoHHodKVVfE3n/uqlTl2DjRdF6jatTSo12dix5mFFPJmgFOWUBrpEWcEhqmuL
a2NodmtNmfUR+iNnl1o7bken8diTRO4vS1SB9lKqQkmXDnVnVR+tsOgHxAmxgVSlGT/WE7mnXjQx
8a4KLtX55hqrv5mVos031rwov8V683Ey5gy7DrUn7WospPxrqmMSsbeRGvRuxFGa+1W3wKGvE54t
mjvpBjdjrXXjvE98q7a4Dg9y/2ykUPHBXJZRPWDLnn0eKNR/0I6Wnqa5WAfPturwy7JkjsP9XR5j
r4GwdSuTB1zgWzuGlMJyYblG28LJbyH3kxAMpqVw5OS97jaVU9NlSIwBKCUDcvUyc5qfl0YGmDPW
pBYYTpTdDcSGQGessq/KsEjf2R0A4JCB1eynuXlQspV9X61N/DeMKsMu3lHT4nf4QWAxAvc0vGpZ
pa8lFNDPbaNniNrMRC3dnJMTRlC7dl+AbyeY71CnPsnyHN31UpTv2yXqP3Wyvf6uWNLU7jsyqmsm
SW8B3fRpNfc2VE/8EeCjzIHZIcv8Uq5JEz4ak7OGLvBN/CClo5leudS8sZegnRHembCd6BdsaiUF
7LlGQbMey6TzesusD2WW2bseq5ndwnfm0rhSfEtOrxRplwcA9iN0CUCkqRm5yZ9/bU1iVPkcS86x
wU3jgOuHSY14VRtxuV8JuSvAq+iICgH3+Si1vpJrX/XSkfKsv8XHrNurUyV5ttHEQWHo1yrhyw2L
8dCSIvMUF7htluJUEdCc2KN0rG14y2GV4GXYaQ8dIsPdtf3qYrtiKNpdCJ4ccRSIn/7qnqjg4N7O
rSURO29h1egoa6CAaPoy7rhwZwmpj1In+pj2Sf/Y6335V1RHhe8Yk+anZi1dk6Wdsy0FSiIex3JE
1BD91W3nh07fQJmgSsd2NRe/j5vkqWvD5RZNACaMWtjs+PQx2dYjwmbNGpCT1e31a3INE3hrYUH8
5BTmlknfZlPEKKWUJZEaRadJkjJ/0FeAynD4O8f232SzvfxczmAuPcITmWuzWAivZh+Uuk0mqzeP
ahyj79HyOOgWVd2bdT8f3n/Tb/wgk5wC0iyE8uJC8Bca5iJV4eAc03zQb9QI79U6hnT+/igbncvL
LzIFjCIs+OhuCu36619UOFNmjxmKHl2NQ1ceku5uLopuxxa8BKpD48IsYzVYo0lxCYM3fDNepCvt
ww3v/+Uh4NKQRQQZnIpta5mXNm2WaVEbn0LcmPp9Z5XhPbecpdgVJJhHkBfEMamGBTk5zlB/WRHS
1rd8BfYX1ZGQiLw/KWITOr/wCKELshME+qrQVp3PSZM1coS5FaJGq11VD31V1OzUtTYqP5bCRAvq
fOjJMCUqJPrloWnScZbbQIncfLbS+Ei157lk3zxKijn4CT0rD6q643VZ8TXrtD/nSpeC93+tQEXO
fy1GA/i8ITOEsIyQ+PzXptIgm6tQpzfzov2ZQwUWyoauOcZ6LsFgCJtRo4Xg9JVnGomaeVUJS+xK
bXu52pEvw12E+QqBEcLk+UOY1eAkSa8iD5b12Nf7tLvVJdQH7//UN0Cb82E2CNFqQjxJC4ZpnJpO
lUkKh8XWcWc1qvJkSUX+SKxo+4Vg3DZQx371ubFY2AUm8UPdmgj/hqV5XJrUvnIF23BXxRfATsrR
SNNZ5bzavoShC5V1SGTpiENTteOv5R+IL3Wg4cX1fW6uDia9SYnjYdF6pBlhEyet8++S2sxokdPU
V6IpunL5fGuygL3FPgfLU6Ynfv5O2sYJ12ichcRFm/YZkpQgFHWulC+p1y0jLZdSGfe9Pf0Jg9h5
rPXJ9KkT2fNnXfN0m4yF3rGnX94Yub+9dIE4cx02r/PHqsJINekw0QYatckFLi38Ginela/iBd/f
fBbcHEWxwsUAkslmE4gL1I1zgt1jIhXpZ6lZpb/URK2XIGmUXIYjr6REZPact4O2lm4alsNek1PS
lfDrSx1X1TvnyaHd+yzBFrH8riZdSElnOQn6cLauoE1vPS5GA0wM+hbQ6q0hrxKHlllmdnrCMtJ+
WFfac7jORA/s7jgprBBkNEvqPnZxmNwaCwVDvIzFrS5bmZuZercjm6LeyyYaZmNoU8/BF3BwZ4gK
Vz70t1YVmDOuH3TT5MvIycUC6orV2T7WGMC6Ul6Y4KFq86Ajqf8ezeH4I55b/WsV5b3fKT21u4FH
ZwYs1QqvDMS6RgWOA170a1R18Q2y4UKkom0F3GVdiK7WdJD0dHaOfYaU0iin0o90iWzsyomvrOGN
WOPnWBRxL0it8MDdHLuJpGG6OKzhsZbt4iZT24huL27k6CjMoBl6zNuqInTbeFn3XUSU75CH0SO8
gQnFsmnvcbyevFlpJVceUQl2ZRzfFqARH5tBXdycCubLSLjB3nAmGUaEzL9MEmfgWMIRLSry4/sb
6+X2TatMs2F3QXSnO7vZV2s8FGXsU7JTBnniMFmxfatU1bf3BxFzcv5FCqIXtSb+ieirtnNGuLMy
S5OcneJZFWlKheGDew5+S+b6tTL78lCE/ENbhGXAJgAJ93yTUdOkXKQozE61EptuMxDWKqVle98W
VR/IfBsHiZrqviJJyZe0Wb61QnywbW1Q3JjtK4jWwnxEaonpYWF2vhWlUdBpTrg3aI99irBkvPJd
vdwxNrMD3g89zYF4Cyl/s18B3eZRXa7pibLRhPAcJvlvxTw3Kg6m45QJuknzCLeiPhkDRzHhM1l+
M7bdDEFGXwbEPXq9q+cqvp/CJfxsTFYYu6WRFh/ZR2YQUGPNjmMcOs+4SWYfpJl9yCXiFkJbqdbx
R3QVMtL9rCFaDkvy8D51wqbwlKrH8ybquuQb+GYRQ75MWCY9oLvCHJsYHyYks/JP3NpZWWBL6YwF
Sd42KQlKvyitZ/YzOWxOp6Kb4uNVJBgPJCmWSj58lZuohGpD7s41BZu4R22nkxKM/R/SqCjEzxdA
ZxhSzrGYnoxSiXeOUbR+DSr1fcqqOGDsX2XhC/Kc6MixJ8KhhFZ+Pp4UqvTDdClF+GOavtbUiW/j
jOTpeusE6jLPVy7ibxT+tDRFAxBlBTvQlr1ezZK11kra49zRqQA3i+2c4sFaPo/TGDeBRcP/A4J+
hL9FnktQfuQE756xzMNrWbEiTX4z1w7gNqYmtPVFis1mM+RfNJy+kcYTwEp7Q+iS/rmyJ2dXT/Wt
iXjolvrDeEI2ILuVHf3RxHC3E3wxd/LQtjfEoUeBvPCpObMyUTOTNwssmgbptP7Orae44h50sQ1B
cOR4gI3A3Qyz5s0N3IZYPudpjwdCQfWYAG9lqzsVf1fEv+T+9+8brv3LHBkx3h9VvbRkMffdz3BO
fMGFkePZ/whKEIHlefizXT7+2YGH/RONJ/7mv/sf/zb2+7zUpGr+UaHAEP/aNjdNtOyZtH/tsvYz
8Ohnftr/+J+79hvxMP/rte3a3//CK/s/TFJskmDF1kf37x//NcnUSNrkSoPvHgXBzzT1f3wmCeGE
ywPKLPrftFdYlf/4TNr/m7rv2pHc2LL9lYP7ToHeAHcebtCmL+9eiDJdQTLoTTDIr5+VJR11Nbuy
EkfABWaeJLXQGQy3Y5u11/oDoR/a0HEhodkKCvz/hH7t1/MCbCfKKse697EtDb2Fy4wNE6BREYAb
etOsqFHVFDpgWLPsayXSRJ+W6eJP8/QvZIMvKvAidv/1fxaglT/HQo7+mIJCGIFUxa9WRDNmR0Ez
CHI93TxGVofUJFRoVJboLkBhSPtaEyk5RVBpQrwLuLJkEnlgg2aBoNCrh/17KlMj6tnseLYO3RI5
RTTWlluLycaZN/bjDf1pYj8+9tgOAOZruJmoUi6uvWr3VsexeR4g1XeUQZgTgm351raTXQU2ZFFz
aJnV9q2ZQ7baaiJZnsowE3iWis6WiSFp3K0HBgIAzX5haXNjoVLg1mgFK6xGJgKELp5qA4qTzZKH
3K8WiJT3IU2sNRA/guhSnfvGWNpetlf7rkRgVaODp23cccYPGUWVBoqarW0527RQ/NDS9C2x4yut
QbdNDOpou4nXRlwZ/scu/n+6+f97taGONwJKEgjhgNYAfgiJ2k/H/Teq2X3Vvlc5+0v04rM5+PKH
/jQOcOH+AKkHSKYAgUa2+yc16Mf/wcVH2gnZHmTAEEf+m5tRtfGX4MfCAsDGH72qv20D9ML+QLEU
uSpA3eFtIPz8t6X864LCyJ7MJy68DNABfvwSzBBaOHALFrFsblNbH+MmuR/WwC3lpHuYzzQFLN/5
34ZYOBa9ovWtMmMIz76lz/whP6C+m5PRg+T6p+34wvr8aujQCPfrZJasLbllVcyxMVLlt9FFfsbB
/XoiaFk+1sIR/i/bG2g5lExPxuR+dIFbHfbzfRzIN/X+HN5zQb7x1zw+DbRw/XRF2FmtIu8B4ICG
egFUXINWIc5LEqw40dbGul/Xm/hi8DIyrCYPbXr+lBDTswO2AoFFUDiBcra7+cvV/fRVC2sJeDE1
53xK7ls7mgHkjoLqh+MPQe+PXvss7viT0ImpnFv14wn8aaR/X4yFt5MAWqo3FoaV14rX3ojVvM2g
snTf3fKNso5Jd9FxNzNIuV5bN9+fp2V/38eBOuaf0N939HqXyVCpkTJTz/rkXnktwV8CevOnyh0e
QZyv36CPUT+wAE2WxkjYy/cjLxLAvw28uJaO2qqtrByP2uRblCgtme9eq+j7QZbwqd9GWdzMTuMJ
YEw8uTdb+JGkRjRDlAL6CMcBoXMyIFiSXCRfvx/3o7a33NJjqzH68eG9ot/4VycB4guZDcK85F4v
/Lbs+oDSafZHG/FVbSCo00cNEjCWeVkY2VFCdAXV1Q6genCUIvrK3SFFewPlQ+vK4MLZ5Yq+d3rI
rDFhQUi1fZLAeckKZBuKGCmMVBFhqUrv1WQlkVWB4VXhUhoIDdohZXc/g2/VV+aaet/Pcpln+mt1
f85S+3WWiNoAlZfB2AepsEN/QXfiKnWVPSX8DrSJjxqpzoiULHO4v424sBtlRifO1Tm51651G4Ev
kYjuFz4l9gGaBvaDrZ7byeMvfreTC5sQT+DmaRsluQf323MTxaCpcwdfBPkWLP8dMHc+v5hJ7hW+
IFDD0XKvo74DYQsWpQkZKRmjJMxXXZSH+G92kDx1E/vfb8RXBgT6o0fnG5YbhPC/7sNscxllK3xj
u503zr7wsqfvB/joK1yuAkrweBPgq4NPeHGeIXzYaHqbpvcFAVls2HKyY1fVVfvW12QmyFf7r9Av
aW7tx3kDVqlDf69QIvnpU7+Zhl1vB+ZqulCvwbVNane6p17siwzoAGKtpEC5FhdwPS0S/0BW9HEk
xhtq90zxL2WvuRjeQBJCMjJuJlITyB7Qi+eRnCuOLHFwHyfr8wwXZzlPGkXuEym5NwgQyCvulQeJ
zEHjVjlBjcIfr2SdsHVyba+AiZiC2Y2J6qEF9cUkrZs8yQSpRLe5TnyIiXvner+W8ftvn7fY4glq
0KWOLuP7Kcy201pO3O6ORUPIox58Nwxt16FYA9WxTdbahYPK3plHyvjqHnxen8U9KHk9yhwir/eM
1Ft9nTxCDDaCpuBmvGDujRVlntjYHnPvQYDlOe7xUDRrlKHX6HgK2o24LF8unl/FZe6jWcjN3IfB
hXjEIxSdIcYkSLar7tWrbgO+9Xo3boYz13gJQfpz/aA0dKw6wq9ZNrImKoPGlQpqqt7rvXIFSWcz
dF6NQPHKIAsslGFJ7ZvXsz8c0rfe7W+p9/79HfrSdqHmeCSUhKeMT/n1lqoJlSbbzNJ7ME/dqT+k
K/3NTEi/LgufzZ6OXikNOY4zE1/Wff+c+KdRF84FulOYgSa29D4L6oMRSeSi2/Zhsh43567Q2aGO
T/6nyn1bW7UTSxiK7VFEL3awCHGQrko/3sNwnhMdWoJ/f5vZwoNoNAcSWlWZ3uthvBYe8+J97Pae
2EJcxpX24kXyp0d5BVktryXjqrtmHnRR7s/s6tGD+M0yflrfhYdhTUU+WwUmjUsZjmEdzWH+khyS
F2dP14aPQvYO3WfZLt7LsJ3h96N/1Et+Gx1EQ2AaQ2znLOspZV4KpYixBoM/e7mXHSD/vMm9xJPc
1K3fx0cA2LyY1Gt1Q0Fu6e1sVz5bT/9AoPz2FcgxoI4vI2H7G/n64NC60rEGD6uXgqTk4Xr3chek
+4aUHk5c5/JNRV5WuxeLbDoC78QrXF8l/joEUItcrHS3cA+qC6zluiAPZvjUkSwowhvYkCS48pkb
bRMvYKTA760ufB3z4+TljgbXBTnEK7zCbrBxS7f1OqKRHcUQHXm63FnBpgqfLhk5zPi7BgmAcvP0
UCaXEJ/aimB34N7od27suTlxw8m7+BFcPF69+tPBzggQGUFKdgfZNQikN8mGe+b6sNP9p5vE1cg7
w0x3d09eQ27ukCAnr603uYfdTPRVQaKK3OQE4xMl0MhDEK8kv/hYACUw3cTDr3b41Zn8ODxZ+LjL
yivI9X4ib7unGVPwNpLnXx1IS7YoRBNj5QWX67uKjGSH+by1JA1uozf0nOPj0MVIotvBjd23h9i/
e4pXKancCwPPV+5eox/TrdwD1vJ4OsTmBftBCZT/MOfKlcjKIJe7a497u1VPbkJBnqbwaeO+CU/D
Hz0JTEp2Z1hNvOVABnpdeHhCpAafy3GDwg1nzJDtenIFkWR3ujDxK4Wre7h3AX6/J75OesKO//Lq
G74f2sQVa811r/31HuXtcHURCPIY3eJTNTfk7qojF8Dt49xu7/fXm9zdk4vtjOO8jdZo73Ibz19v
1/7V1iZrx3toyCYayHXrrwx/i0FceFrEBYcweX+2vc6FRzpjfcJHneg4cRfU79c2gXnfDWRfEj8y
4EuAbtYd3P21SiI/IW9zYGBBtfVr4oVjIK21NVGDZ7K/nTx2Q8lT4hahiYXzr/CPmqzpce8ycgdu
FA+Uji4EA8n2h+X6a7RibPy14h6/7EflBp6Mw8Zd87DfYiB8p1u7u0Pq+e++tw5/HB0df/+2G9z1
4DvkFgZNJuOFX/rhj9nNosbfDevLyd2hShBwTwl6L2Ik2mn4fnV9h9s94VjtDjfcCyZ38lvv9m53
MMhDZOFGcM8O5dCPes8id7vNJb6cefDIfEA0yUQ2g3+4Yx6pvHeNXD+84SQfr5FF3gvPj27vXP9i
DSZmsg8fsXwFeb+LHkaC1QVV3f552xKb7B+p+zgFwl/7/eXkgQPFBxdDCEwPyTaAPmFdsBUlgRMX
RFjsep0Q6uFXj783uI4HHq3jB936t/i63l/H7vXlw8tINsLrsCAWwc0LOtKubu5k7BiwnVjCS8vL
b2WSR/W+XZfu+py4xAdX23f2bZHyBZmLmeoN7JsF8/IgbR5m72XX4dTcYadwYVeJuwPxB5a+cl9u
wt4vVq9IGzSre5tsj74r95tAc6//mVcIiCkieCR3wcn/64tbg2bRkCSI2sjrciX7NHXjsF5RRvLr
LOiRgBoPZgSa6tLX3BIH7vvXZwmI+PMF/jT84gV2Eicx9bI7+oTq5VO1B7oZdjBMfW0fR+bBDOo1
OzRnYvqvgh2gG1ABB6AO8MzFnOWEpRzFqvS+a9PaT4wYLWgZgg2leS4BsSHlXFeAS7fWuSzfMQJY
ngJwtNuQmz2WGZa9T0VhV6MiYeDRn1fyu/2uP44P6gMiknpnXSBV/afL/R/lqP8fdJna5zx9Lv+F
7v0fz8O/qvd/XR+lmsAL/9r9319KT38Wm/6HVaKODD2ny1DBc87y5/LtK5nl49/8q/xkWH8AJgDH
GSiBjxwzopN/q08pf4D3D9o+x5ZOB/Up/K1/55gN5Q9AhSG3C3cbrSNgHPmZYzYgaIWqFMrP+ElQ
JyFiWCSVv0syLxrYoSZ0VMRADm3RbdOmAI3wguURE8ZBJHND6p6lbmqkKIX0rfYkd0y6tbRcPKSs
BrAvnccABOOmO8ViOuK8nFCe69TnoOK8Yy1vvE/refHn+fxcr1pEjn9/2ZIpKZEypJRsnUW5lhQb
FTyXWyZaeAHI1O9AUYunpXUMv6GWjHTRlF9D7uGWS4kSqDIFMmCKQR2lzzmo4ORcDWKIL3ha1Smh
VdnCz5HRvzrzpce1+nnBfn7pwozI1WAmvcMQzsbos9NaUGvlUl0QCNImr3KuJxsTPEs+nxPoWhqx
nnp9051V/zg1+sKeaHYXOzxpWSQ3qhEArjh6UkrBGNIYqtsmfRF1UCR2kxGtB7UCejwTuI8z0fWv
Nu3nzBfBWVVq6YzeeBbNJUVPYm3y9JLSqltJBgj10J8gX6VaCs613kKO9PvlPoabX632IgzlTgV2
MtTcopoNRTAWg4mKf5nvqlh++36Ehfrfz2kdcwmfAkFgx6GrDYKOiKOZYzPX6AgQrKxuChOs2tkc
g69OZxz8wGivsqCgBG0D3gc2nfcsHwGkl4Tn6KBWclj3UjamHlQpmHEVSYnPYOvV48v91SIcbf2n
L5SkvIIOOmQ30VQsIImeQqvcrjp0ymlOhMpxuR6NnK2p4xSuFZvJDXAV6LdRGsevoPOCy0s7MrW5
FWoQ8lrLo6Lu6/lI1dvU00runMEFbRYyumLqz8AQT+2b+usno3887XPbKKM5hlxd5hiNJ0TGw7K2
rr/ft2NZ/stVWfg5QwI5Iz0bqyjncr5OLDT1JaUtRUZeiw0vGpCdtGkVSp1TeWgXbVdD2xRrXiic
yGJQLlHknvykTYxDxcDPKCWc3fcl1SNaJ0NkZVPvclUpXWBem1AzcskXEKIKjQSSNko3KD7LJ7fR
VYG0dqwGAAeXG50PzUrU0DWtDUy57RSx0anekI5VtTdQPBPoIdqpdLCDkbbaGdTwqdVe2HWILswo
jJhVVMYzSDfq1PImE2BKuZ6s4PvlXlTd/r4mS2q5pkV/pTMJLLeVdUGaN7LHYavdvhz26CgBo237
qPdJ6Y0aqgF2oU1nNnpRHvk58sLiQvVrsPRWryKWmoMgppHppjuCMuEO0k78RwEOGLAlZbmFgps1
Mai214oTdk5PG9KYwpBRHlP66oxFOvk5CxNcC7uuZmBOo7IutO0I/vwjGC0tIoCjLFKV+rq0ae43
gKEA91aNvqQw5uZdIyKuA892Zj9OGIWPJPgno8CP/CHohqwi9BykUXn0KhmfWrel8S0EcjQPZK2N
P8m9RJKxsf25dezQttFi9/0HHK3+F0ZpmSBE35Mu8UzKI3vklqvIkn3kNmw2pWznHtAv1P9+nBNn
e9lQFE82bhZgIBGH8GXYTaaJx95pPFlpbr4f4bhxX81kYV7b3EFnXe2wiPVD5sUAFXkZkxzsoAJh
cy1T/EydlPvvBzt1j5bFCShqJHPRzDQSZacFE1p3L3Ow2eLhgdVhCrChYD1OVpJevw+D3nqmyMoz
N+mDwfeLmS6FPSxrsqep6aUwTZNyDUJGzZUre36cgEbY1YpS+oZWQ3RQSow2jEFSKbDMHKxK4DQw
XuQeHhnpsfDUQ0jj7MspjjWvNaYhSo2xCCS9pJFWoEnFFbpTvzBAmR/0NKlDZ5CT3pXUAq5aUzai
9VJ9EmibH+vp0PSmc06vAyD3E7u5fHlENpQIQcsI1MbTG3RdSkoazHxtGrPkBJ2BdSesM3MLMUye
b3Iq25nXD7GA2p3u5L0LumHgy030d4Bxme0yc8ThS/vYdHNus53IW0i/Kdkkv6IfNn5uilgZPBkY
/0c2dcNjInMkCJK+CkCkKqPa0iYsIejfA4ny2FuAp05l4oDgOE6tC9k+gusrJ0anOCSOAHCahLrr
Bj7ttThXkSjNB2eVT2DbB8hBAZ1IXoC9k8glq4VnwgMOzVKdFS/VtAG0A3WD7LFVWgdq2MWE9U3A
cQfuMsUVZgEJxrJTpftJb9m7Y0uF8HvHqort1Aj6aMBt26RDJuw9mv0V3zCPTRuZUVBUG7QWNYch
G8Fw7SRWY/pJXYLITlS0D9WkMm+0IatSzKya36U4k1BgSwFTjSXQnTVTqV029kwrUjuSvm0hpHQz
dQ7YFBU9hiBfOkwl+oo4CLJIXg3tg+HEI5gZEkyPdI0zo6PW1lpjO80U7Mk9/lCFrNGg5Wv0tks5
KaEzV5DebCzuKuqQPWeyJm60tGAH1vF61ZQ5kO9URTd234JpmeRcq23C8zqZCPizxjTqpi6VvBLa
dEc0CTfCGb0sDxA+R7l9rJnN3FEx2cHMLEdaJ73R/QCoOn8fs9rZtI0FQq+5Bi81fDBQ79kG70Bp
2/YoK5V9DHV5Yygg+dAK+6awZ+yywsb8qizKEpneGowWxEwL80Ga04oRKDSyERg2B/SAFleKB5Ax
lDEIS1Id/JM1K5GHVqkEKnd0hj9kk8kjzWbtbVZm2TN0WczXArjhjgy0msrbppfNV8fgsxQA4S56
L+OqoJdmqpVQPKulKoGow5FjRGVqdaUXRXFH1QqkNCATYXLEmqGpXbDEyUGcs1JfNbxTV0yiEtQ6
wHbjozfQRH5WVOm2MyYHne4SR6t4Wqc89kCQhpURiTxcovUULlk5yGAzstNOvR50SaUeerx05Nin
MvfG2kBW1gGVp9k6zsZoKwBqtDn2FSUee8A9CsUDfU0OpSuazY/OZDRIuTuzCQG8WPTXTW2UJVhu
JykDELju3RHcQqEuwMDm6onTX1IF59odYhuHPe/pu5GUQDzqxiggU6ZkoAGp0I1OLLDARJIDxl7w
8tXZYewV87pPxPDQylLd+5JZ4Rzi6FDwt2hwhkBxm112YGAEXqswnZcKd60hVt5a1/FQl++S1pmv
NuUQcECTjfGjmTTQkykNGBBdCNrx20zq1IyA6sx56XnXJ67RaeWPiurZbVpBCZdQ6JwNXq4LQHrQ
cDEB4qgM5TPaEof9ADqS+0kMQ6CCluHGRKKpI11MIaRrV3HtA5gYK26cqHu7s30qatTx6mFI3wU1
atBi2gY4W4x6TfNJ3PRKQVsisqJ5tnCcGEkKGRRe4KvNAjYmAAzkla098m4QQL3Taj0WcgJikLhV
IDKtNHVki7wiMp0yEfV6bkGmd1DmF+a0dR9NXQZgiUozaRsDj9oRGIXiKm5yAavZA++ioEK1lutY
3qVoolpB7K9HFrO2qju9y7DxgzPZW6WZWe+ztgnAIDCC2ZrG6V5pcH2xkU1kNCMaQEejSpGjZXNG
lBzijFOR5jAU4PuO+HQEsrbCcX4YlZzGwLOP8mtB86YmiNcNtiodMbw0iAjKAFR9uUJqS6GFa+pS
vpucqgeEwmxNwIz6OoNykJXgsYQmARmlWn+Unb545vkIa5t3KvgYnaJJa1BJMpznjvM4hg2HzXRT
cAInRE4SY+sIHffwew/jhMO0rG81ozYYQ93CP+2nDl1LGl3lsTlBW0w7x6tyDI2/8iOOIdkn31MM
RVc00NiLTDa14Qj+0Yhm0xR9P4FFT9TfDr++cPjTWa2gA6SWkSjAVgxVRjmEO6GDjpxOYN2ouuvc
yMdgVoGJQtpBd0WsQdEU/ZjEqdIkAKNP7NnoaiGZXhkkwSsY6DMEb2tuKVAQ7gtP5F0aZYYFQvw6
wys7snndoEFxL7eZ/g9d9GXyV2QjMAj9nEfZMGZbeTZAJpFJqZepOg/SeVL8jlbH2+Z0qwZuaJjH
aN9Uaq6e8Z1PhMhLGgILblzBIDwQocFPPmRcj3dirLMHAOmgPTxCqRTCTzQCI1Jy5HE91zSlnvCo
l9J5kzXlPBn0NIqzrHnLtLE3grQ88iVZY70dtMI0iEGHuCG8KcbbHnRLzz3CFeQjodcgo3ueaRyM
Sx3AYdYsgFYC6VHqyjpP8Qcxb+4Q+bc1AZqXT77ocnqDvkGKwD7JK8eHLK/5KPWCb/IRqrcI0rUY
BkQHZvD7E3pqXRcpo1KvswrGNYmSQajwepJjoqjOe38QIySMRRMbiFPVmuqklOPyLemy6hye7cT1
/ij/fLp7c1uVvakhfnBKs3g0qZj8SWoFyFyy+kxjy6nQbpFZaUVqtY3doYI3qa7IpCIsSvRdJVL6
JrTJOrOIJyZiLpIW1AJ1N3j3gTzjmr6lneBeW8D9Hs2zMioLsMfflsRYGKqyRIN3rok8QiMEgD0j
2h5AtYe8N5TmLM/C8+MKI5suytJpcfYqZzXakMmSqRr/+P6oLAA1Pz9hYcysWuodjgwVbllfrep4
mkKwEycXCuvTy4b2YDVGQve2VMoBqQ3N2GVNYVzO4BxwJxCIRXWcF+H333LiWi4FfMuWpjiYPYsk
uM0EfETMLWSgZascVCjQTM18C8Q8/ywntexyQTbMYtCBrqIB9S/XNKntVlol+VobV1ffz+fECVq2
OKMZsLJEqx2TjJkaNJQBvGNAzpCNyjlx3RMv3QfQ7NNtqydn5gxJbmQVhUo0SP96HeuVM9W6ExfN
WGQe7HhELgBt2lHTgH8Oja43YKF2Nl0+onQ90XMtoSfMlaH++lyXfLTLBtF9lIgadLy9PO5zKu0o
Gq63hWQgmfbRVjkYcHF4fBaUeuq4LcxIKQqhgGq9iiAN19wxO8WETClDZCLl+vyQgvEiIYqcoYtv
GmnKSZvHlUYsVsytGzcS20KgsptIHKfsvbSr6q7SEQiTzuStFGYVZ4DsfATU0gRbPJc5LL5mNFU4
1cV4UaMr9MEChyIjYwv6clVFrQLSFzpoTbQY7mYosw6xmSU1DiIIe2ovQcheU1Lo4Fl3QRzOL9N4
YHflVKDqpJdNNZ9x0U6szJL1zulHVLNylgFnhiRIzmY02nY9iMDBLO9mUBp+aJKcnjlkR0PzhbP2
kT//dIRNZdTqCkJgEVPnH5rWX86z0iF8yfa5xJWws8f8SadAZX5/KU/Z3GMbzWfnUDazKatslKjK
Idkq9jBcylUhY0A7JhA4qoOhS5wgd9hzPFvSA+jiodyM1/ri+/FPGIVljwBT4ryeRcYi0C3Mrpyb
hacMc7qCGmJ6piBzaojjdf60oi1KLjYIZJMIpbhhFUOs0+2LtNpgrHOKLidOyAcA+NMQs12yooYA
TtRrhUboCFlg2Ai2rVulXokGVAwNmoNf/9mSLd0ZsHMhcrdphNgRxKKjbK4cDezUo5DPda2csHTa
wtIlVinmGSFQVCDhdAF4v0TsUgM7KToLw7jn507fR4zw1Wlf2Dq0DRvQ2IN7pMRmuclqqHF3ZhV7
SqXrAWQfpN1gd2zdycNBwcW/sMyi8C2lqu+GUlWeq7HI4UUqP0qEGKSsANq3e/mGjlkZcWJKcR0B
fN2BbIDdz2lqBjO62Y9BcumCZwqssgNlgdQCs1oVyEjVheFzaOMg78HZYVKM1wwpWES4aY/oQ3Ii
XlGNyFYCClNwInvCTIrLEtvrxwwNy1YGsQw2dK3bdVDCnU2IHvdpE1iIQb3v9/7kdV1Y6T6vKyAZ
VEQBdo1wPyurjEx9a7omeAE9iNrbYdKqctRKYxzwJpceadcMrlbkcvT9J5w66wtHsOJm4cyaQqOu
sOiTas3l9axC7UAdZMXlEkNY3lY6P+OQLdCofztkH91en66W1XCp6sGEEuW9Je8syLf7WlzOYEdE
7/gI2HXYm52KqLFTPd0CV3kqkBMsVK6TODVjF9X9WweMdW5XMIhIGK0c6KPQ/a7Q5ycTpZZjiTDz
DDVXoWIMjUs+VefgxCeWainN53Cnk6x0oJElROdraomuVl5O+7kw7vuUpZdoCEvPbMupk/ER3X1a
KJBHgsO6bmikQiQ4AttkF8rgJXyx+MQ34Evka26ybpPkSXI9sqJyZ2jFQhA8PTfbE86XurCzGQMF
lCT3mG0vmd6UtmjkTal85hE+VYn5SD98ml/TtQ4HjRqNqEKRvlWVNKrm8cixjFfYEcLa1EDh+2ox
Z6vWaCwCknbzTIh14gn5gIt/GltWQEXJa7gxspED0jBAKkRmWeqNpXqOYOeEyV2irZF0yvR5ktBj
NU3qgxarYid38WtnzyV3kTs5l29aAOx+XqiFybWnEnAisMFGzAL4A73Q06U2zsVmbPveU6tYDSGl
IgdjThVvzkR6WaoDum3MFC6fWWcoYyC3TzohTT6nlraeDLX0OsuM/+FaLyycRqnWTzae67wts8sY
4guuMqvAnkME8+57E3ZqOxcmLJ3saqj5kEZ9wpwQHN/cTcApdNAH3TjjV51w4z6QU59OTDfmsrDQ
cR5B0KZbWxAPimaJOYFqFE6o11D/YRR0xqgZ1WdGPDGppXSEVGjNDIqTNML29a4pVLbGke1c3ayL
M57UKfDNx5n6NCtN9JTruYMMlSUlN0jBFiGHNMlF3rZovaISSBKail9j3GaFInsSoQ23cQ1qz0Fr
lYMndIX5hiV06OiK3INGx+AiidB7bSvOhU8nLtJSonRwQGiJ4lCK8Ak84M5oMHfKrCmoTFR5rBTi
I98folPjHPfh01rE5lGyh8J+t8pkoJheTJu5cpQAfYtAdBVTfubJP7WvC3fPKUpgxBojRfZ2mFc5
R2+bFDsSSNDz4oxtPWG5P5Ihn6ZSoRrYKzPACZyPsT/3jr6DHsjkf79QpyawMDiKyUWJU19GrZma
BEwChh+DotazJ1Tt/9kQC5vBmqrXhhz4paykqCmBW2Pf1fMBDDrjmef11CQWJoNCK90GVTwmkTj2
oWYVIGZVO19wXpzbhRMHaknCJSXpDFYDp4hoE/d3cSzXfi2YsjLlroYeaNyvvl+sE17JUn4Fn96K
gWlZBJzltdnVe5p1JpSspNzjNYD0YPQ+c65OLJp8/IJP52o28bCME8IIvUQ9QC3TmUDfVkEWIXHO
DHEKQHBkpvk8Rk+hIwkpwSzKMuD4RknEa1mg7zrjpRqOY9e7zbFkoyK94INTHtyYEMBbt4Vt+bll
n/XLT23ecQk+TdVODKQFSoTRSdVAom907L5zwYKgPMVNVddEnbJ2xVUQwgJhMDwXXaU8GUMHODkf
dO21n6Rx7TAD0sIMMQegcTnCCJsqSKB8v+sfAf0XoZa8sCMVCMQQ3gOzqw0NYdksQ0FuQO0+E4Ha
stbvBdKtgB4C1GtWtttpk+OijjwEDh1GoufQ3wB0a9qnObZxzHWopQE6dj9QxQ57AyTBvIiFD+zl
DFq3kfoZzdADz5JNO3bbhhdoYOhm1AR1Cppabd7yiZr3ZmLzsKAaCwbabrCDTch7yfF0kAHvhdx5
Cuizvl+AEy+yrP26Q3ndZGqt4KCg/q+uMkUgTnEy4G7lFsHirL5Lc43YvQVr/PcDQgMcP/3Vki8s
H5CaCbMhSBmNsyMD8DxU9iZtCqj25nDCZk/IAw0NG9qFbo3mxp2SVnxA4h75PV+DNouH8BGQFGgk
wM1M8dIqBKI1eFHHDJSVraE5axTfuKsaUsBbSpGNKrG2LqjLx6cihyoy4dVRZ4/Z3UpNEReQAjnY
NxCztyNozNv2wgBv1wGwJu061xRxMTSm8ZY0YMf0Opnn4BbvUnM3ogydEqfvhsTNNDU+FI4EMl0u
OeMVRWmVe7QGBWwg0VdUScsKugaxij5NBV3pCLtQg1DnYg1KsjrznLlvKNpRAVayJhkI9RTlQ+Er
KaMJmWwrj4ZZoCp4ZM3PPWdSmOVDNEHWiC3ZxQ8TiRxPWIaEdkuhdY8ttImf7d4GkFJqWgf1CDSZ
T/i0OX6GsIK4q+TiqjeTcY32CjvgMb8F+GAi0AerfuhtMkBVeTIlFBY6S91WYymj2UdOdA5JxA7l
eEwvfRsgCbuNMxobrqkN8eABI9P+N3Xn0Rw3sq7p/zLrQQeAhF3MjRigDEmREiRRrjcIWSDhvfv1
84A6cQ8LLFVFn4hZ3O7WoqObTCSQ5jOvwWykjL/qdtPS1gwTkHqmzBGUFnCpP5tdrd9lcVHjsuK0
9VHNCyoVmm6LxEvHsdF8pwrrG6EwGzn2pe073FxxkHMYaH4R9olAWL2YfpZq1Q3vAE7W7xIbIXkP
nYcsBDRkhuZtF9bjfaHhX+hRHc4VEFpRM77uXCX7UVSN+TmbyTwxaE/t0Md+NfnoJFKV3qgj9Tji
KWD70+hM4a5fRudDV3ZT4g9LVH1LsGqDfJ9mCyxsZBFuUaUSvafSQffBIdT6AVhOzzJedIvWJJ33
zGMRjp+RcSujO6kNzodKD+UvBbiTPBZtnkOQzdvwZsJj0PTbpqAVb8xAL1a5igSIg2OGGDhGXW8c
s3QeH8kyCnBLvayTA1mIuYAKzo3pmI6G9IQYMHWpksgwfBPt9ofRkotGdjaqb8coXmxMYDrHk7ob
f4hQI5MPjlZAiVCrSRW3w7KompfOUVbsy9wFsVW3SvFNdoZV+1PfuX+PtnsI0Y0CNzJh3Oi4WBx4
KbKcxwHr6NXfAeuYBL3/BX2MrL0fs2pOD1Sy6i/zIKOvrbrIgzJkyVq5ihNft1rVvRtooZV+jT3e
vhppfd6NUtMxmKe68ba3o8q5IaSj2+U0ip3t+6big3JiG9/cJO4/KGGbTx47wb5LdG2a/LQoVDip
iPy/sUqz/xz29fCKNmODeIDTmIlPB8l9H8lWScHY0gOlne02yTuqy+WxSBTz+2Bhy8NaUCDIhTkC
Xl1ayw99Edo/SszEuaiTfOKVuC26E7IrsE9ta7oDh86tloiTOqweonGS6UEoWfs2Mgt19lHAhl+w
pG7IEYXhRe9h80mdvowXE/xEP6ao8cIs9qjY5B+AQSuGN6Wx883BTBOqtWXUC/SEFZPTmob5ZnFW
4H6ZDhYcZLsLjwDkmnivuKGJhAIFxNdZPuEVP3FqSC91F9QhzGpQYJRkLRCyPpshawul0jAAhCmw
LxenOxhqWD1CkwHiPaj2fSrQUT/Ebt79GAa0KrxFs5fDjEohrR2UZCgmGMghL4aO25OesBpcNCsP
vejGh8FoHenx+7COncLoBo+XRL/rsTAy9kwdqGAVN9kP1x3GfpePWn9oKTR+cY1G5bhKu5k3VA+D
cysMMFGIo5nMgOU7vJqWNHI8ADnmGxVvO1ixTTfe5mJKpOe40nzLrq+BDcYuHhQ5K3nezZEz+uVS
9M0xonL/zTSHByevP0YqDkg71DLdV5OuRD9zfp6VAIAH0aFCvjFyW3wPkRGYdkNSVY2XWLp5GwGp
xxE75nDaIylM17VQTfttNbWpPJTqWumcMhvdoppL1IurHhsORJXpFbRFOu9cN4not+eaVntUZNTP
GGPp2U2Xh29qKew3uRi0R1nSYVxSNS69GgsPlmKSuWADKPiE4K0K4z6jw8ZCr8YwmNTMhGzbVdoX
u3T7cm+2wIvAT9Vv2lDvHiY5fwCkuEIl0L5/VNJFScBSxu2PbLJKCKyAuSDk9mn+d+ZmPFwp01nz
k9Bo7qgq5ouvsWR3c1UqKNhJR0VSpUv7d6DQxnc4S09/R6XRzkenE4q+t1Kz6fysluNMvJm5iIiE
ikpLqozUm4JX4A1uVnybZDM8LmWRv67E6noSqdFSeUUx1nKH/akCZ5eFg8VbOyNrk5Yjdmv4WCPp
KnspjhUktO8xe/cLwUCjezkY4wpoXRuCMhyiBjmMok4L5GJCzLDQTQtvjb6gwEcXt7+nlw1Ze2zF
kYq54gFSu5dDg8PvZOrtu//tDiwMIgXnOBRJ/gmMDo8WK0X16XIQdD7qQtz2NOpKQk7JHhX2Y+Jw
WGlS+26MWfvG5ey6zXG9p6HFTTOkvXulRnE+59DcTZjL0TkV8Tog91H1NgX8+4vc1rq1M/n98pT+
UInEMfN0TqNqtDHi0O7RHqiEFUKouzKP04MltfZbZ9k0nbsh21V529xIIIY7TN2mb1cGP5+ra+4m
plRBhloKlbvjoI2PEX7a/jzEEFjSUfh6pA47fTDlXolY2zqn8m1Wj+orjJedfWWkxU60mXJI1eHr
5cf50+fdJN7Told5NYzWUcVExdMjXISbpWhfuzIuj4AVMz9UZX+ICFKujHg+0dLcTSLOtdmllp5C
jlCS9KMON2gn8omYgwPrFqT+9J+to62gr1aOqtD10T6anQG9OdOz1ahr2FW6TN9efnl/WKpb298l
C6sUYRPnuCwzFRfXepNNM7DWcLGuZMd/GmGTgLcJ5ncKDaOj5SgfukSIIMk0zI/MWb1STPjD53A2
6XedFxl9MoOiv6x1RMja/FU5ldoBJmh51HrnmkTq+aLFC7FRfHmNtoon5Ril8WcS11tFG8EX5/GP
WpbzbWp19hUkzBPe72XWBsX3dHtbTdaoAPHjm7CHpVmXWRTYbjO8obtkYfXdWjfC6kGktknxAO9M
+GUTaXscZVC14PL46Gbur3xsiFlkl94P4aR9THKMI+NRjGi5zvbeiUAsGKUyYz7Q5Xtw0NZez6QV
iG6qDtKmv2pRiwalVti3o5I0fjcj9qbQeTzU2gxk3dWzN9GiyaOwEfPGO4C+aT+P94NSTfvYVvPb
PEtpCWeSW7Uwlj1OZEgBAU/f2T3wCLLPDgxhO19ZaH/oPmnO5kysoywBNpcpx9oq2luNOHNfTlm8
g7jY4uRjJLvCmSHXpqly18pOfRdrGgGZE18VDvjDwehsDsZUj2q9QbHuOIwtCrqOtmRv6AyKxmtg
UByRAq11NLkzVwNh2LZfB33Id9ZkYYtWVgMZxJxquzExzdduQk3au7zH//RUmwNSxFGLrdwY3zRZ
rR0LyZ0EflPfXf7t5/e3rm5+O+K5ijuF7D4TZgBqYrFLZj13BxLfa9CGjcrVf/eL1M2B20PqjUW8
pDcNOs07Pup8qCKK6q6wo+9hAya3TJYRPm297MsijL70FihjjDJQudGX+Q73+swLnSY6LiMmaXnr
hg9h1MsDBQp4mJEblEaWvU278ntjutfUQP/Q5oK9f7qLY3xGij6jx7OECxqbQPX8fEjHw2/q9dLZ
QSOs75NTi/tsNswbV9KO0aVqcG87biA0d3oNLJatFxrueyM2EeppXe2K6OAfjs2tX44TTYuxuLzU
0Knst67VA7CgPurr7gKnrbGNK2XrPxyb7uYCSCM1T/HTtI+xOwdI5pbH1G17z7bM0OMjHpcIJsPl
tfinKW1ugtwZeq0p9fCoNtNwj7Rhi4mBOh7QNYBrCMHj96v7RxIWf5RNf66a/l//cyWW15DzzwIX
/zf/2cjvyHe8/5qvZhw/nzTgb3/8n/+1/ty/5C1QOP4LM23esorNNZbrhG7/krdABP8v9OLQdtER
1lqdsP8tb6HxnwycVFyLzFKoT9LG/5JXVzTjL/STkV4W6GwbEFetfyJvcbpeTIxfeDpVaCYjUQLc
IsCazq0Hwxzs9/Di9F00axYsgRnGSEaKECZdeyVSeQIv/fteZ55Ilq/K8ehZYtWFL/zpyaArwq3z
pRwegc/CsUBTPJN0BfA8AcLe75zR0O/NOo0OKkj0m9I1InisylDg+BjFd0k4dN7USzPxhDMYt0KK
+WdR9V9g5kSjZ2ua8a4x5uxvuqHpMQo15Y2S2ANI2jaXt3MyJF8ng32JwGih7mKrG32EaIo7s4wP
WvjRJmSySX4XakRTnX95tj6C35N8Lthxek/8njpUX9NAqHBVYd7cFxoWbOGcD91jqtuGLx093vWz
+Lw0kGgvj3R64KwjYcbjmKjHmTbc4i2Zwu3UrBGdlT8WtuzoGUTarV1TVQ7tjhvDQNPtVT9G+uHy
qJuU7PewJh5cKraGKoY2m1NfxHFJ+jflj00tEBuRPfJNndvsgMOspE493ZXRmOJJEt8X9vR9ttrp
8fIjbO7J349g4TilGtYqmvoiQYNMhet1nj+KutBfR3Ujj5PTuZTr89elzZTpdoz7SnGiQ6wub9W4
7W/dkYWopmm6T1tT33epMh6trEm/pAaMk9mw8aAvKVHowy+jyasD1kvNQ9bM+pVrYrs+XOzXWRt4
heFtgyfkZn1ESy8E7X3lfaJ+svTIL5U7Pb22NLYbfh0EO3IGwEEaWcHNnTQASEMEJVXeg547WvJn
l1dHToHjlHx8+hT/P26I6mfxvmt+/uwevlb/A4SPxMV74T0MgLwszukerT/4L2V9W/2LNAHzGEvl
7F3hVL+vBXzs/kLZH+kiEN1galYqwH+LHnFfoIeESSqfD3dDPt1/Xwr6X0LFaolfKHQcmWG6/BPN
o/UQ/vchjW6/jW80DUlbx/UXn4HNSmxAh4er19jaEdHhvqv5wQJosUsSCx4nQPA7raURw/UAP89e
zD38jOmQJiDSc6vvjzauBVditU0o+fuZnLVEysrlgFvf5fMer51HU4e9URLQBrE/h0apGV5uTtmj
KLPw5zhn7UjxNH8wjQkmtGna8HYFTtuU2sZlAPyuUcyjHfGYACSAwGJIOmHzlEAuRGxz/H7lIDr3
CgEMrBYdOn7j2whYwAW2Un2WQaZ2LiWqYawem6GsW19mthI4cwypup4r97aQ+fCO0kMJXzuyvkHK
0F+rGER9GCpneoQ1u+BBV2bNz4yw+ohhZ/h21t30lx4O8rtpxMuHuU2r96k+vVNhgf/exn80WThN
nX6/dkzD1jXq2gLrsNPXrsVdg6lkIwNLH5NbhwqmjwuRdrj8uk6PvqdRWLS6LlRMh/lnfYpnDXza
Oo6su4kF12BAOxjaSO+nrl81CU3My0OxgbZr2yWowqAM02/dtdf//myoIZX4CtJXDBTZ/8oo13ld
iIqAsoITXPPD5cHOzUvTsAjlHrYdfbsKxto09D42ZBBXtrgHEdrtiyJxHrS8vVYqO/Oh0EiDls6p
js/DlidBzCXzZWmSIClieRgNgZjdXI+7yxM6OwonA7EnztfYBZ++vTk3VTlZahJkESxn/o9mPznK
NZX9l6MQu6wHEFU+LE62aFpds8ZwWrQkwH8LRYq+7mkIJtfy9k28sq46kz8YdPJr0By0N0WLbjKk
LFAdDJTFUtEzyOMbhTMNELPq2VHOC6x13UMIZNovU0mrh0ryFZzlaen29yPoqMshVafbGKVtHiEx
i8S2hjQJxlj/1VdJcxRYpx7jOBp3xgIrexgaCjelfW3HnXnFmMbYq2+qjsHSatLyfBs4Gep2GQY/
QVP00a6Ps97DpPQaHPLlZsNNU9NsAhoTIT17s1yABuj8JZNArV3hm4P5VZ+LT0pW7OpouiKfde5V
cmHqmqrpmMFuuTRD4sRzC9s06JpM2zdDZ+6XQlW82qninZjc+n4xQBbgmVnuLm+KM3cTAvqY3XCa
6CaKg9ugKu6dYgzbLHCmvxHReDBmsR8l/eNEve1z5THJIE1FoT8h3YGeIa4o7+M5+drQh51m4GWp
vUv7H5cf6uUHJgkwXEyiiBSINTav3hrqWDfLJQ7cTJEfXSVx3yVm2Bwvj7IpOa4LeJVaIJGkG8yn
3gKbQtGhyEGXfb3RUmDCLuIfo9XdjK4mfXQebOD3SvLFamgX4rvl3iR0aA+VgaHW5Sd5+fmt1fqX
Ja1x1tIlPl3Qo2Y0TjgkSRDHwH2rSpDEdip6hogu0AcpjIMpF/kOyMg1MPfLRc7IGJ0xe+GS0W/e
dC40Ja8mFt5EnWdfztLYSasc9m7umm8KmahX3vk6k9PojNyG2AJtcl473k+nM9W1dszNiJmSPMvH
Bf0quSLCK+SZR2Him6GLIvHTuc5vlUweYsqC18h45z47sShQTp3L3uA2OH2GaibxRhkiCWz0w16J
roVJTswCL7hFp2NIi9s+bLr3yYQ3Sxlblu8McvZNEVdX4sKnrOj0bVAnWWssGA5zfpqbWBX9srkb
5rwLsMDmsojLyu4oiuplv+8HTW/2cLIzsIluGb1CUXdvzYOD1lkzlpWPtPlMoSxXhsAIsyLcl2Ge
thCQMNL2Skp3SHS0kzV4cytg06dd6Nw3XaF/KbGMpVoSuY6XT0X32R6M6V2e9E7v4wc5/1SnRf6q
HTd9HHtkuDwnqppf8PWRZLy86l+uPWLidQ/yN5t9C8CUCLcZdD/boFQGZIozQs1WC8EBYGbnzfT5
318e72VAw9VP2Wq1nMMY7El28Vn0JOwBo4N6agPRoF9ixsIkiLUzLymvW9y9WOYMxcHlqJpqU+3a
LHOtr+oZAa02kFzFd0pKkm4nqnW4PKGXx+Qay6jrJQVPj3LY6UKu514CElSYkCpYK1P1SQFFeWWQ
s2/NtrFqs8g5iKVPBwm5rzprKLsgq6S7GztASQrKWR62s9eA92fmsxbW8AxY71x1G9PMSl3pZtJ1
gRHp6IEM4bc0Fteu9XODODr+nVgsCcHBfzofZ+7iDkvuPoBB0YJdHX4OM9qul7/MemluNrYg+CMV
JXomAdkkfB1XvNvZcx+Am8puI3NuEBpSs1ty0Gi/LCL3l9G6doucm9maYYPq4EMhCn06M8tGitBG
PyhI1K70UxN2IX30a1X6M+uBwB+7VrYRniXbpb0qRJjuBAAUxevZBz+k7KCWr6mqWewuv8Un+sDm
NVJtpJpMxoNR7FaLUmD3OIhlaoKknPGOUDN7j26Zdqh6m1aQ3rn30JsmX0lMHHGkXu/HqAaPWqNw
YA329EEfO3GFXX3mJVtESyTHVLoA1W+WD0Ik6ZTjaxQUywKOI7J/on0m9lcmfuYlk0Q4XMrcUrrY
UlG6yogytTG7IC2T6KMyA7P22sjA+jttRjinxURYsBTj3hjUFSI1jnMOBDsx0bAfxihBMa7t2gNs
qE+yV3QOOrfMiytPee4hTQJx6i18ICwTT9ebzGsKAxSwAwAI0w5KXexHuqv4yOvM/8FKIFz491ib
CMm2K3jdcdkHWhM7B3MW0RsjVppDGcfiVp2M+FCCvsNhyFXe2CoWTjk1Cj9LQ+D9WoTP9BJfozhv
6rVr+PhkmaM77Ib1XzYnI7JLcQiEAQWCUqnuk7ytPQEqo9+N4TB+tzRpolQLpoUDs0as/4B6cBNQ
Bqpw2Rg6BEFmMwJvNjtxFfmxjX24H1MC1uEA9J3tdxBzEae0+vYQm4o+emaRaalPmaQKrFK9Kve8
aW/8ng+BICwN0rn18jr9nk6xTChguH0ga9Hu07hJDsO8gopHy/Hs3CwpkCU/E5sKVNi2w13Y3Y3p
setH3UvQydqj7RYdlt5udw10Mk/MOrWjLNMfS0i1P8Yid3aI2ph+3DJTaZq/YjC7gWMMEVLKiX5f
hFNxOyaje3Sk4+zGuEVyWnfV/QRYYgeIffzHVxvHJQLphk7phkx9c0tXqt2TQ6tjoCqt4qP23Xyy
rKb00lXn7fKOfnlsuKrGO3URZLeonW4uhHrqB8Na7DFQmlkc4zb7WYOpuPkPBsFNAOQuf+zthlRE
3TUcTVNAoQ0QiRLbPgW+azofL8M2yl1UQTma6HtQzj1dJnOXlpgNW1MwJO1P2Tl3iT0e1K5WvaGr
hX95Si/PGAYjYiNDW61atxiCcDRMGMfhFOjoWnv1MsyHPFUpgSp1duU4ezpUT28bHBzQ60fjlNHE
FiDmyjkJZzOdgwbBPHTAHXlby1Q/wFHX8T9X6jt3TtuvmrR0uEHAil85YOBhjbVl65K/5JAIZNKA
dTCQu9OPnZ2OvxLhQMS4/FLOLCYNtCwW9UQwuA+sX+hZIDu2NguMSzgQ81j5au/GvtWgW3d5lDN5
EoUBEmRhaGt5Z1vYrHNdsXON97EsSSXRKkwxANVSXKG90Wo6Wp+22twkEdQTz2hb7WvUI6FzAMnc
oodIP/bKJXBm4VGUcwBMkwXaxrZKaMLvbYSslgCXZu3roiDqxKZOggImxS6bEFy98gLWTblZECcD
bla6VBOlzmsGhCcWvpkXNzvSoJN+llnR3Swp1Y99FX4Gu66+77JMHIYJburlhzizAQiyKHThZEwz
Y22cPP/WcYRwAVj6JYB7VB+h/WM3NSq4xQlEx/6DoVhQFC0Nls92r/UL+jsyH5cgtBYqIW6N7UE/
jKgetO2VoTaku/WucYno8GpZ2yJrMeB0Wpl06AWN5kLVyRHHASnkHfrp0as0xeUWQUaDCkQxe7Gc
Ee1zw2Y3iEYiUqtUj2GjXTOJe1mV4GkcIi6KwxqZ6OYiUKrGKWZIssHM6eC12mB+KPM+oc9dtHcp
HChPD7t5z4y+N82gXAkpz31iVMyBRVgrj2cb7Gl9anYJHd1AX7LPXWTZO/QQP7Yiaa6spafYfLug
n4+0eevo9dBZHhUtyK05ewjVBNaxprcruUrrujeLYcWJl4UZPL9RtFoARhxp4r7KrePSOZPrCapw
j1GXGY4344YzeO6AfxvVe7c8KEgafHfkoCKqD2RNvWeH6tBDVSe5R1NJuH5dxVF9ZU4vT+0nwIAg
GQGdQCFlc7OadjwV+A2JoHHS+oDMsHJ04zYPYiPSFDAZSHvtXHVu4P5MevnWpSP4aU5LdfCq2gnT
g9Gby9GWrv0LKRZF5SYblfcpikkfL+8uY3OY6I7lgKbUAcaA8BbqugqeHdpSOta8JGUbAOww/UQT
y3GE6X5lY70cxaYegEW5zngmC/p0FMgvqei6pg8MC0J/I+biYDnz8OXyXLYnMbUzMkyc0zF44nrY
9lgLtxqqsW3GYEIT9D4in/UgHLsfFAnsdE7V5P3l8Z5aCc8XLkwrgia6p4TadDuczbSqTOsEQZMa
hLWwv3cpgT3CSHakeH0+DJGfwQ6uvJIwe/D5HXrnRZkAaCMJ/n+0IlUNv2kj+E3DgNumXfettjOS
wkUTT2s16Dlmj6jvmtfhrNHF1hsNGVmijNqSf7f8NGZV6FEj3Vv07bem0SKkuyv7VYwWECjG2FTR
9EPumQupCKmuSa1pcTosGygnCaBVmqB62i6kB+ZAX7pCxjEeDdi6JrVS6XdmDCkyRpP9QSooankJ
tZzvl1/hE+z89BU6hkkzj5xFozO+PeP6XlPhfbV9AF4RuhPp8nLjjo762qi/K7FQPsBDnr9A9bNu
nULWsLn7rNzRs0hgZRqJe6dC8PiBfOHKlVp6Jd/liRSZ16QlSuMIrmI9MtrqXdzMbXWPb9JyK8O1
h710RvcNMmNVH227c8FAO3yZfHTjQG2s5jHOHFoMUeZYfr80iIQlfVeJB4iMiGuGXd7d5X0n0Ka3
ZpVq5JzKxoOoGNX7XgzGxx7568aL2kQ55imCEWiPZ7AnrUQfH3A+EqUfl3P7sVoSbQFwTZHEpwZv
p35b9EhojE5vvqULWLkIoWsxoiQdNh56GC6IxXYFND13xnXd6OxmeaWMSaaDpTG6D3paRBkU7LZ3
/Kipk/iVY+XhgxItw9sSrX20xyP1b1YYgG81BuDoFVmowrkAzJR5ZHuj46cCqeCjqY/kq+jvlLeF
PpSPMoVLB71yQos8d6sU5GtUmJo3GRX6nPmMIDq6nTF6xGHzUTdIYdCUimf4X4v4HFraBK9SNRvn
eHkBbU8Wok3DEi4VQNIlS90201uElZEc0ftA7a0OsV4qjhWdycM/HmUF9qk66QvQQmN9imenZJXl
JqLkMCcbw0k9IVJln6XmtcTvRfeUyTAMVikUlQh1nsKTZ8OEZZf3odLPQda21Y1qdcs+pfoIR3kZ
j1Bfv5qlBmVyFirOOmTaLaY/V5K1NZve7EeTbbi2L2m8UPI8nWmsIxGK1FZP9xQ8O5yu783Q4kio
InOeRWZ+Uyc2AmDzz8sv+EW/b506JwG5A0E0keVm3LIbbKE4NV2Dto86H2ZE+ynnNayq1q77q+iq
4ZdLEJL6ib1YrysLffSUWldgKYrhI5v2USvGApFmYsP9rM0Niu1Pqo5dp2dXGiTrs7x4R3SlOLfI
AV8YfLfFoC5JbwzBhLKqZxe6epvoSbY3ukm9mSpIa2ZrV1fynjMLnUOSzjL3NT3BrQCPahaT02fW
EPSjlvmjmpDVUby9Mso25OQzUEVUaX0Ao9UJhE8/f6GVnV2ryhiMDoozkLPQaXLkgvhYTjj1BZXk
GNfAuY5/dXD5anQyw/mawdeZ18seo+sIIsngzBOnz5AMfdbAcSWTRw33RptceYxmXb41i+HWzZrw
Me9s/fHK+lt/6eabWgS6lPhpWOjOttepWpkVDpE2B1J1bwzoEsRvr0kcH3Xa+HOt+tx9yKpjte50
QcWpnmm6n4lkd+U5znxmnoNmOxZ8T43m08l3ddNx5kZkO1M33TqxbrxyVde4y/HP8koBOweJOJhp
lVbtSQsavzCRI6hnBeptH7b7HBlBH6zO1drvGstsXhA5LgtvPZvIdzelzqwxpYY/AanR0E+eXca/
HIVqS53I8qbVORVrs2v38DfTr1liOYelRF2gKwhdL7+hM6uDXYB98vqhOMk3B4Vboj+irOl2NPa6
p05F/2YaYnWnmjC7I1FOu0qZq9vLg25ERsgFCV7XExEiAbueLXL6WfDaSCqBYG2A6gSKkejUHlAJ
b4/jooS3YMQKCNXR+1rL+r2hGKrXJBkvgz7Bzog75y35lQ1fFfuHNk7reyMxZw/MaPcKdJFyaPrF
vh2gfH2fXTneihgR3AnPIaiPmnE3qMbHeRHxngOZnIEv73EfK68wfxlRNxjHvcTHgzJnIzy2E82V
Lt3TT8x2WjGLB0MOxRUK4TbOfnoZa2sYuKsD0WST27SGHcIO1pagnZt27wzAzd2qyXdx7k5+os/X
yB7bTHQdz1Bpblgad8QTgPP57Vt39ObTPmTp6f0YpJbd7LI07vZJ3JTHyx/6zPYjEKXaDKichf7U
+nl2AyuRwf0LeTtIwaAhcxIbCIJBvf/no1DPprcMLN2CcnC6miTIyaQ0BzVoTYJZvRjsG2Q/yitX
+YtqxvreLJbuioil1/pUSXs2mWIRROxtrAUhJNMBqMwa7wni6beDVaRfomkaPpluHHd3ITN9V0ao
GPh1Ztr1QUkNtfazslGu9SDPveGnMjDtQJP2zGYnVXhjgiF11QDZV1AkaTP7krP2SsJ5Jp5Ye46E
MNTlAH5vC1SliVWL5GoOUszp9uWAf+IO8pDEFQPp44+iTOJPFG9nHN+jqA6SQfRkZ6m0ib2XVv5N
8xADAXxzim+WE7evUXG3W3hGo+b6hqFEzpVj7eVr4Xmx6HXWJNagd3W6JJIBkh6IVYob6sy1GprO
TpuH7sr1/nLnUu8HlgeLwQQWv42WSfGdxepLPUDecPR76AXkWaK7X9osvkkQt8qvfIezA1ITXm9y
gCTb/cRVFy1zu+iBFTrxzpEhlvaQ5lf+GsorMrumTbRxcF0Pamb4bMDN8qI6oBV1L/SgEDhl2zLZ
OWK5k4Z9T7FYHrSxdG4GpQv3iYugbN5K40ipJt31fVm/oxJS7KJinO/Ktv46pU6yr+lU3BYW9kW4
9Fw+BV4eazwqJCUAe5Qr7G20XxhmAryFR22VXu64XjuvAjHpy7BLrwx19jM8G2qNfp6dBBDlHESI
LB3KXN7taBVQW8oMnI7GGWWiPLkWRp5bzexuC7IWUTKF8dPxImNOyMtyPRDSiG4jqTKrubwGzHgZ
CjztbL6ADaTFsjbHaFihtzOmOovLrC0Up2o7KKw08Q1iksNE8r8HRuZ+uvzVXiZItGPYPSpsq5Vk
thm0ULXBzZ1UBN0ikK7vsl9qZTqP9Lit+xZxI59W6vI1lMo168tz39CG5GW5K/YQTOPpOxWWPrPD
EhFMJmrqnNrzjtbz8trI0U9yZ70/XJ7oufEcDiT27lqG3lYG+8o0eyz4RKB0GYVXU5EP0MYrP4+N
GdpsXl7Jqs5sB5YLOQd0GuDdWxwU1W6JjVS+BCQ5BHHJjHBrL34mVZReGenM6gTQuBqiQ5wjet6U
7UI5TKM0ETtMRK0ei9h+AAB7DUV3ZjqggB2+FIPQqNp8rkJM2ENB2g76PqtviMni3aLTmwlh11+Z
z5kvRRcGsDVpA11JsdltGHFqjVIpC1/K0d90Uyke0tTKD1k/a0eqgNk/P02AwwvYCzoBjP1ianFY
zlRz1SBJFuOAilf/qc76vxVhp6+X1eL38kI8UxZxCWJYgjYcP+g6my03Y6RdmdJSA6tSl2M7us1b
rF9V6LihemC3xofIqXHJypzhYHYN1pJjqlzJAM58Tp4B9o5Y4xb4RKe7r9C6fs65wgOHWv5BDmVP
tzERR0GB9crrPbM8idxUkg0BlAN5ytOhZBV1lgXkNhikHr7CpzKhlNeoV86xFx0Kbsq1fUcu6NL2
Ap11OkxZl04+rBHHbDvVd6GgHDetIkBmEUJQUrP4FdrX4x2C6IYvjE761tgpB1FZ+rG0yvw2E/Kn
UgntZpyr4lBgz7a78t1fFiPWesdKwlqxCS/CZKdJnLlVczWY3T65iewxvjfHZECDRn6Z4HEdAYLJ
uyxD5icqint7rsxjNVECRozN/KTMQMa7xgFCMQAQrxHO3StF0+y6IqWqdCXQObc++GowjwUVLJpm
p28Th5MU4WhTDezOaY5K1efvBttY0/PwGn/ozA209igp0638lxc8KH0xQiszIy2A+0L/m7bDw9Rk
xevOSlrwwK62krZUbgi9+3H5i5ybJDeCtXZGV7D0JowYpd7GybBosDu6kC7o8ndrjuZNlmjD/vJI
L7r86+rkml1bAzr48ycJymcRixN2S8rX14PFqV6XNAGOWOB137gaCpQdES2nRoSfGS2Yv7Wp1D+Y
bTbfCFteOXvOhBicc6S6qq6th+tmxlOMnPzSDHoQ6ShMcty9LkbH2vVUShATd4AcRdr7y1N/Oj5P
Ky3EY/AeQMoALrPU9ZmeTb2CXJ1OoSmCSkNzHrJFnN0bE/wqROKtDHGwMb3LpQXZzUFFTvcc2Zj2
oRyzQtK5mdOgqM1fdBabGPlzqe/dWXU/Wa5ifVMINBUEnSNsPh1ZAYTq7bT4lSQjatW501apHw4I
XHqoTv0/9s6sN24sTdN/pZBXPRes5r4Ak3NBMjaFtpAt2/INIdsy933nr5+HyuyBgyGI4+4GBo1p
VCGrErJ8yMOzfMu7KNHGNAQTo6bSkr9IbTrejtrQ76YRNfwbVauDK7wMzMRmmZdObKbp0Yt7nWbs
FJUN/QmtQLQs99TJKYS+O8JL6uhUIdECEQ2jtNQdpVk2TMMHY3SGQNLvFI+u2Y1kjBIQBhKlHAw0
tGJH19p6cBLU7YR9w1LZaZgWHUUhy77DTtd15NJC4a6WdUBqYokY4ETNEGFCPNI+K0Ivyi7G5Obk
tEHRfS6mEIk4S4l+eFh8Foem9bW52ldZhZ36Bd2YxsqjneF5/hqy/K1FDVgIIZi5cgKndHHkTvSg
LDmqlXuQOXfGVEjXdWhMj1M2tD/VUeyvGtiLrkG77wnjNvw80qGob6UpT/bvr7E3rhgSIRBmXN8S
9J7FbdarsSDIXq9QYs38Ay1EKIiG6e9+e5R5C8uqNtNo5aXLQGbUMl68nnKPopy59WQ93qjamm7W
xavM3HhMRyUR3Qad2u35bhl0OR/EptHvw6YvN6WqWy7OKGt38sXJxyiGYoHKMzQZSsoiZGylQB1E
TzLuh0hPbCNCzXdOcvaloa4dfRfHO30sdv5MTCbsJoI8f6G+j1UFMw3hPjciBbXH4iEWxwabpky4
ahK5cUULZSZTzdeQVW8MPANgSDA4euGmLiJWLcKZKe8V4V6nG30yqqJHCjBtN+GU/jDFQLOjeGpm
dde11fhXGeDsyAP5ThJMrijKMxRhceSVAE8nQUGIzES19n6u6gTbOp+Sm7YWwglh5kmgNyxV3Q1t
wGiv1VjHFuEE7jiFaar6IoULPRWsO7WxrO9YyRmfwqkt7zo0CFTH8uo8/0hhBaHnIsbseSv5vV5v
CX/yTYlKokfyiK3OplLk2DHqesivSl2WMdEtANy4HK/GXSwZTWtbrY6jI+KgRupUcdDtq6nwC9uX
p+He0iw/dLs4CU+6YHWnJGUDOmPeZfdSmVq3lZ8lz1Euobhp1laN81YK3j9GzfZzFIxSZ0PK6F/0
amon5DJr+UUyvMHWxr7Eyqe3jgEeQvUNp2iEbZZUjp8brfcVxwLn4G/rWtNQ2Yzq4cfQasqPtPLF
nzncX7LSqJYLewaTWigxhBCeAy2QD6MWIoUA1bR+idPkIHAycfz7HlQepWEx7IU47q/HyFI/NHiX
85Jhou/LftIRNtZHY9q0VuxvjBR8gl0H2hi4VaO0Pzp8ClB37jt/43ey0m3F2MrqDTXzcC8JCabL
E4YjmmOWtOyNjEq6l8vZVvSFr1hqx5/TWWyCb5NbwutbRVdU99R7CoXRZ9Us68ARPNQjHXwL6y+N
WpflxiLeujfbKdqqVuEfSiuOn5KqVcB+Fq1yG2jQXuyANNZDmTWr/ZWA/SJImFcvVQi6Rnxj6gKL
HVtTMiU0CE9iHfj2YIkC8s9Y9bUqds11gZtCoa8Kx11Wd+mAGJAQOWFVzr4lQ1IUkHzWWzM+CRGN
OK0vi0/QBkenFIRiL499tDMxHt/FOT34IJrkvUIzd5pi6WjUevi7KShkaFIWCjF0cKGBz+fnLzFL
pPN5rdhLTzxHsJFVT3GjoVftuoMK64+etXK1XOaExNIafUqaEIwJ9+F8QBSsLTWK6/wkRXFrK4hr
7zDs0R7jPK3vps4cj2Ksi8x+Ku2QsR4fpDGWn37zfpOpV6ik9nwHrvQLZRRTCEwzi+ST4Xv50RyT
7qjL2N6/P8pFFoT6BOkP0cLM3qY7cf6mMj4NIfou6v2E/o6A/ZONmTZSczls0EAObs0JY3MTM6FN
j0fRytK+vPcYnOuOkqrJTb5kAHOgyQZYNfVeUyv/xlA9Cal3X3A9hAXef83L20cn7CVYAEb1+lHP
X1MLhm4Sq5jXrOGJBHRDxmyMdhnCHJu+yw0qsSjBF55u/SZffFb3IOygIkRTEfL24trLxgB0aVir
95VsVThEGvWzP5Tq1uqt8SrW+97NRi/HlmkS1hbxHJucX3sUwGesO4VgSNvGYtfU8qihZZxq9146
fhrjRv9otHoEqFQLrqQYJ7C8HA+cOYGrq7l1O0jRwdITDH6Cb78/+RQ3SOw4voyLjp5e6HpitZp2
jxBJe6dN5NN20VXyXsRwjcmHhQqpJCUCiKfH94d+a3lT1pw5iZR3gNgsvrvlR0UaKhrQwGlyzDZM
r0Nj8A8YzvR3eWViopdAOY44Wf1VT503jhHKqTBl6MXRdQc8eD66EmQGhhFEj12YoxGShcW+88f6
LusN86uRx6od4Nwc2TxWeQKwk2yGXKtWlDkv6neswF8fYrEMLM9ouykLdJoknegMCHRt/Z4EW2tQ
nIBrH27en/LXq+F83aFhpUM0hGZOMLbEkgwwCfoWZZT7SkwRU0fnMv6i6FH6rHFRPGgFkFWnEc3E
d5qiUb4QT0hYlzYx4tChPAYNAuA4Yji+IWTJtu3rFAlW8KpfCCiAyyG/rDcYErRaYUch/huErxog
CjIiuBJNKHypowrp5pqm7j6RpL52YtCt34eKmOf9N33jkiSKpmsM25GhAWqef98SQX7Bqkz9fhxo
j+e1IODjVFm3Ueq1W/DCsJrGAXgT4D/cAPQjsi2tXTRBta0lWVzrSl5+aJ6GyH6u0yIOt0QR1HLe
d31e6vcA5aoTrs8vbPB+bwSpeezlYa35dpkaMRwrmwo+VzP5y/nLh2AEy1Ab9HtJCpVrLU/xyAi7
4LAyx5cnN7R1YNVobsC4g7l+Pow247M5vIx7tRS0b4DhyezH4CSFsnUnozZr+0IjfFFGof7YJeNw
g9z7sYks4Qd0MUJqOfW1DY7XZuyKcurdo/rtuyLS9qGTSd24gl2Y99Jy6csgOGYKLIfOMmoyEjEs
WnPU73vDnwBD+vKmBqxog6RbE297Y144WOaU9BVUtNxlsV7g4lAoxn3c59POtyxp1yN0ffQHT7El
L4a8n/eWW+HQubLBLwNSQyMcnWMyCNIXBfMsUZopMgL/JI3TsB87wT+0iV8fENDvHV9EOZfGd7YS
KrxxllJEJv6jt8xhDkjmfB3UuhcHBtr0p74OTrKI92jaleUVaV/hIqaMK8LUT9hUeNZJ6aInBW2H
lfe+/LjzE2CHxTVOxW5pTi8qSB3O1oInnBLkAw2l1sYGDKUtX1f276/6y63MUMTeIFM4WmiGnL9s
LKZ4pSH3e4rast4ZfVLtkYySnDgRgse+zdY695efdAbbQKzSuZ21C935ANxwMlbk5aIRobKQCqif
RIdisDJ7THw0WAKMrd9/xUsMBRkNdU+IPjNQBTbi+Tu2IJtpTUvhSfaG4cOoQROwyyBN1BsfY8fW
8bKk+Ah/EmhvLDcGF0KXJ1iXggmEDuT7kWmrctf3tqKGw6nBPuslDXpfdPWxTu8iDFGSlUd+42bj
kQlkAA9yKNFAOX9kU8KcoVKK6BSMhuBmYcBVGqfylykJMLvMBN8tGlPaF1LF05pecYiV0gCErwgf
SKlNfG8jZa+bsbkPpdbYjC3CJ5JXtCejzsKrRhkxiTSGexFbKQsYv4IVYm3We13yiys5NSQ3yjAF
yciDfzvBIvynj4gWJOgkfXnI6riDhLkZR6eUQgH+uNRdw1AlBcc9Ri/kr+9/+jc2Er0TYMBIwhMR
v66MX9K5SsPbpDH96KTNJhDAriJX1mrRsagvrwTBbw8F8hcVujl3XiyyhPJ6Kk1meALAhjdIlEfX
uRikjh/X9cocXt6HzCGzZ80EL41b4HxxYNgu+NVQRydlKv0djA7BbVT1d9XQ5jrAr6PMAe8vcydI
aTVpEaMESmU4rZiAF7SsB1MspS3UmjUd6zcOIvJC4OIznIx24WL+xKHvDLMTo5MxauqHsi0mpxtH
wzHwCL5qseVZOfjeOIgor+uGYiKHSmduEVQElWiqSQcTWQb9t4VY2rh5oQc7PJgaRxtGD6fcUnff
X49vveTcaAYZz0tSYjifU1xd/BbyQ3SamTP7pBQCByEN7JSC8HuuRGvAksucBDA6n5GCDjI4LITz
4QJfEwK16eNTJAmZbSjZsRmED2mp/pQ75WQN0bWaardDmf2uCghrh34POb48a8wCQlwMTLlEkxJO
ea/l2gp9Q9kU6ditzObC7hSQFMNwrFP7R94H+NFiiTaZV3uBSMEKXRNIHbCqms8ZZBrR7mPOLntK
BO0gEp25tKIpg7ZQO33b65AaClEhRqWuV8WXdoDONk197hjeVGsbExe3bdNZE27GWR+vOSW8sQYg
erBr4cTPSp6Lo32I8UfyBGrERp/Ozf6m3IV6HO7iKdKdEdbmyl3yxsFElDiz8Gl1KkDDz78FlMFk
NL2I+lrVPYUUxg9R3b3AjVlTfnrjWAJ2Djd9BhQx5PzivxwY5eBZeI4Y6QmPE3jTeaQ6jWwMKx/9
jX1rzh1jynNzHUdbBCx6Okpq3qrpCe0f+m0ihqU9/DWMxax4kyHl5FZIl27e37eXIIMZAwNwQmbv
guRfTmI6VESfrZ+deqkyHdCV6dZKtfJogjLYVUHen9JBBXCfo9eGTZL2XMhT5lIK0KBUUeTtQqHf
tqWX3VatWd6q02ol8Y3PbBIlz60wyrdwB89nv2/N1Pf1MTtFSRsfTXGi0C72A8zBVTPNNz40X5lK
IR0rKpZLYEfTIOtkQM0/yeg9OVUmxLaY1On2/Tm/oNOyu+FZAkPgQniNGc7fSDR6Cf2lOD9BaFJB
jSvalYdY85ep7F43NP0UGq/XU+R3O8KffFvEcnmDJim1D00rtwVmAltDKF6qIg+3IKgyLFySYdtN
cXjQu+RJjjSY3nIxffeh2TmJAAft/Xd4a6YAKtAiRYCOQGSRSgj9rAvZmTnRtYhHpFLr6GAEa0ST
V0jZeTJI+G6ZJK8zjwdI2PlM+VAAQfpZxSlr1JjlGHXhDv8fBN+ENlUSt1WK8FsQQxV2S7lRPk2j
Xxh2r6reM/0J6dQN8vDoyX7xIZt0/ZuXjXW9tYwqOuWa7H2HUidnVBRn2HWFI3Fhx6aXrmyxt6Zq
LoXPNehXscTzd5isUsExJi5OiponjoSgWmBPdWo9vf9FLkSP5lVFe3BWUYYlSTJyPo5v6cUwNFZ4
UjwPdYX+U97TU4l7WmI1Zf56o7bSJipNDn+tdtqhP9S9eJNPxkr88cbdTD2a7iitFoqm4mK/KkgN
8EFxUtfzAuJXXgyHSFNwHYysemdN/c8xM7at11SPypAlK3CQN2aBGJWsHo8HsG/0m89nQYpLMYKS
l50qpTPgkErDJ7xE0J+AObKLFEmO7UIRI0cT8+AG85VsU+gddkVtEjl6UGmbTFXyFZXON65zjq+Z
NwhpClzQ0hQDvpyP3hAFSkMZ/Oeqjkc4vUC5nka9wwpRKOXctMXR9NGvU8NjVFbKXlVg09mY3Yre
JuRPfUsMieRoCCM4Jk05/OyHmcAaZZ5It08U8Q18f0G9xmznmw8EOqURuty0GJBuOZ/KyEuHBHYp
iWGtVg9KGeiP1CgoJfq0IxCPQm4yd0k9LKw+4VEf+CLFDk1qvJD7sMAVsNS8Nt6WWat+yz1Ruml4
ua2cDRX7bBA6UDp6G0EG9IRcwP4XzWXqfK0Mfn+U4/tOUKHoGIVQP0lhys/gCZo9iq2dt4nVIbrD
3mc03UIp+2IjwYuO3caKxhutJTx0qdYOEHx8E/5Ajfmb03mFoG+VEozuBteo0HfaSkkKdxJLY7am
Veiw+m0gXglTUO8olMipTXyRnXSpUgENV1P1w4QzXPB0aJeRADpNZNyiajTdFz1IjUmb9O85KjGl
7alC9bFtcP1zZDHon8XKUGMHCChmrEUdZ989r8ufmmTS+w3BdLZvTNRYnLj28H8a6Bknjip0Hnii
YRDEq7CP9ZZqbF5UjsT5jmSvZwA+wQtLOzWxVspUev3xRwwJqXRGC8tMO0JGScdBFB1Ku61r8+eo
FnRm318ir952Z0tk3mozyI3KrU4daxHyKYKqhRBlppNexuCIOA+QjMR+WsR6NjQTGMiTQezXTla2
E6ykFx8j0K7bTs6mELNGXYqPNAbx46vzSnmRh8H7qGHy2dJhwQq1mnLcGQUUEXEmRLn3a9FNXuNA
peuP8O5FCK98goewJZ/btL4qP4VmE6Q2ZgUwxVWl0t1olIajPDT4QNdBVTJ0Iiv2CHrvOczkCbPe
hI1TdmWhuF4iJvcSClu0lpoxxhDVCxPPyfMwKzbxUKTfVNRWZTeXzUZ2qWQZmq1aYw9PIzHJ6oyu
UJ7EJh4Pajn4tR23JV7TlpQrvV2pKtWKIWnwVQaT5W+NegTMlSudpW3NtugkW4A20UBcH+HaGEEm
brJ8TF14q1biKCUmaqWvBT+8ws9DUJN+kDhpIunBFQQ/bFu9SAl+ilPjf0bfM/ogBe1gHstKR0Cw
mOkKqiKMGA1HlPT6dAKk1mN6C8dNSadjDGk623BBqk+o2noclq3vP3ulDwm/l2HQVr0RwA4XwJg7
glB6N0Gcxvmt38Ryjz+JJnY7cwR8tp2qPP/w/hqbo/jFEtNn1AmnxwzxWTpOBaEXJWHb1Kc+wtxP
KwrjSpWrUy36ld1p6JSiJ/mtHpQ1O8f5dFuMS43WoHlN+2WWiz4//caIGCyaxupUxAmOay2Cyrkv
o8LoqeWumd1ef/s9Z+o61SMucZKZRUSFt5s0mKrHeIl3bBOKVK2nmCB+02NbZTvWVr6pZeW3E1rC
Bt6RSJOCHL3OxbCy7kvmJHf1KZhp0bNM/AY39jUAxkUMT4fDmPGogJaogCzjuHpK2Z5i2p2k0jgN
bfCcoN513auVvLJa3hiI0GeWSwE3zbqZf/5LquY1qOL4ctuecmSx8fClMTrQ3djGZbUWxr8xFGh3
xJc5AHUKAouzr5eALhA/DieMZ0uHM2HawK80jxDZ4pW3uqzcU7/+daxFqhspOaCldhhOfYywUVPS
E/Qn1MSUWEb3gotwh6OF8UnTuJGLIKpsegD55v0FehHH8gzIf5CLgaewUDw6n1ojTgGRmMZwkhHc
c/Vat66ycVoT67qEYDIMeewcKrNUKCicD6NXUVxqlTCcBlnKd0Kqd8dKGGmIqP14BAlhOqXfRw9m
Ao4omSWJAaa1rlBq5kr889b3fVXWpsRE9rF8kGGMUMctm558XK3soS+1DSiP3I0tXIXen1rprbFm
OCGeyjT35SVGEgUYkDtJNZxqTdnFif+1N83wqSyx5va8ndIGbqz4u3EoD0AdjoCqPzasPrswFOHG
qEYRJrG+Esa/8Uh8AICOtEIpeyzTibBVQnNqreGESGeyQzeyv4t6EI6VTClpJY54ayw2EOkwDlGU
9RZLyyqTblSpepwqrQGZFkfmh6g30I1UkI16f6ovGxCUinS6oLhhQEoDzLJYX2CghMBXpVMPgpe0
TzQycasScmV2Z1nw/MI+KgTHGlIi3XQWNHwUBUm4DusBddyIKZPtydDy+5L7srfH1lOPPmF0NOuo
Qm1ovFTZgADUv02QRO+SkDvXqYb+5zDl8Xcum3Y8pr0wHeD+ciMb+PKFN5PXZ79dHuNFebo5KYRh
y6yevyg4pE7xR308aUquQBUpJjugkPVAO6Fcybre+n50lv+CWVG3XOxZoWs7YYyF8WSN3ehmcZc4
QZrC9h+DVUXXucJ6fi/zWpCp5tYp1TJj8f1QgMvlSWcsrQkNJ2/KAkK/jth5hpa5IgQ3sGMEN4ZV
v+d7XPeyla8cDPMIiycwZi0p9AbIL0ElnU9sYgnaQMw9nuoEyD+KXyKhmY/MqTDxf5GJf0rEPLMJ
L9O1e/QyKAERAltcQ9JvVu5e3Dl07LC0b5PppJHO2Gqaok+l9yVJkcrAg/T7+5J+MWxnyOngfpcK
cyWOYJ1hjOLJgtljhHL5qKRKcxh6aOjvb8s3jn26tTPPiaCLrFNZxCFtWtdTkSTaaQIM8uhhlW5H
lsnWKUtoXXaHfu8hF0BS2JmeIFBqTdaAeV8RA0kqa+PT+49zedfNiHiKvnxfyoFLqmOGhm2VSzNE
eLCewNOpSOma5coJe/kxYQgBLKPCNRdslis5k62wLOVSO1UqXt59V/HKshodpMYscc5tpJUyxBsv
ZVIS0eYoDNXAJdyBAjzqG36lnkSkfOw+o/RV5VazfX/q3ngrbkuQaha3+Nx9P98dbVFXVMhr/ZRV
WnYVw4PZt74S7MgeZqSDKP4uNovjYC5cg4efP9RSWNury2Qa1VE/0UqRnJRodtOKPYVpP7H2TTmu
MbUvdz+8H8BZdGeQvOR/z98vzXzkIKTAOOHXClkUQjpUmEY4+CVlNmnChHTKTGM3CcGP9yf29fuc
nzvcxq9gRIRmVc7A85H1oEFBpGJmccfqf6oqobQvJNVGa4VHprh+KGj6u2FtArgXE/g4RaS79HXV
DfoI460UaIljRcq3muDQRoQ6O5moGG+9xlDt0NCyleX9CpZaPi+wZyQuOLHojC/OyTrG3mtoFeNU
JkK20WEKOUZbR09ejljbbHhtW14fuiRZ43VeZwU5sR9upKYQ3NrQCzuAgO/EPTCj9yfych8ACAGg
MdcraOkskSFex3Ro/uA/4FFQOaPfyE6ESuXaLXF5UcE+50BCf4Ux8Hk5/1wAzHotonv9IFCPPFll
KZB/Dy14EKlo+uccG+WTUVI0cCa6KeY28lEUcsJQknIE/6o+tklf8ruE2w4SVhCa37ChauUrHKz9
fRb51i6IIsBwpgcv2x6K0O+pd9Xl5I6a1ZzGUsNRTM9A19qiFlUq/nBa+glx8emo61mVosYXWBAh
wKADWBax7DaCKN5HltWlT8CgJlQu2rKM7cTQkw2lmvyz1ULj76ogfuB2Tn8Yfqg2e8SosseyUq1o
kxWh/OBNhrElmUmfxTIPKtQ6vAHfa17mBYCBONmcQtOTrMRYdtXNiMyE0lfV1VC0lbfppVI6gGCJ
foSFFGEbniex75ipWpUI1+nFsW6r6GdJSIquuexPn8tc1u+isk0x2pxi5TaVkRvcGQa+NyiBD51v
t4jt0czxiiDZJX3WOUmQ6KyrkvIqwK+hwQm90K4FH9Q2cHS1x88k0mNpZT1clMWpJRDfsxpAfVE2
U86XQzOijmokTfgQNYjQW3ovu0pqNF9qVUDNRemaq8oQlE1e0uSaUJFbCdEujy2Gf63W0deik7mI
HMIJVxrVwwwoi5Uv6RDAWwli3TH6UKf0arT3tEsmu+8QNX1/t81/8dkpgLoqMRLIcVIY5JcX762H
+NS0oAYeaOZUN0NudG4V6NJVRDFsq3mRf0PML6xs8ctwQiMy5/Zm64FJIFs9n20hYV+yn+SHpk3z
a0+jltqnwuCm9NwPJXHbUctjb1tgQ0aTYMo2Zhxn1/B1y5Xr6TVwWbw/uAgkfgF6opqwLH00lSz1
PIv6MAU66LqhNTVhE8lafzeYo3QrRQHVXi8XC8XWVb8FudRpT0qNGQLs0bJDRr/K62NHdtRvuyxT
byurR88pSyexdwsCJaQmC3w1nM7ysm0f+TXIYAR7bOT2Wn8DulSNXDVXrUNMZkNYOqG570pSViBS
Rk08c6IKiD0A6hLBQt9ouMHeXwEXEQEfgaOQf+AUhnLOIjvQm6jqK+KcB4s6LRA0K3VgTU7bouqz
DUYgofv+eBdLfa6gvdbRaK8CpJif55cakI/4Nj6RkfJQ61V8g8WRAg/ZM5PHUsw/xpUoP5V5rz3h
hVivMBUubpZ5ZCQH5z41N/Sy+VQpQl3Lwqg89NWg2okiJA6gm7X7643FTXeLEskcms6V98WEplY6
9HJRKg/h6OdXoZVgmaml0T6NE4OrbPIRAJSjW4mP+1Ub4y9mo4YHpKrXlN4u0j5eF5wCBA8wOAoN
2vOJTgq1jUK/VR4gUIwfxT7L91ZBky9oBP/T+9/0rZn9dahF1EVsl6oqJ+dDalKcHAohdYiQ+s37
o1yc0YCKgNzAVcXXgUrl/BS/rJzQkEQkl1r9IRgxc47FMD0AgVdw6ByzfVsU0pUvKzhtie10M8aS
tHJUXpb5ADRR6wZ/APif+VyEDKHac+3rnvpQqIO5icx0FwZRYqtNeQSZ+9Rl4m09dQeMme86I1wb
fZ7D85MK5A6hO0m1ptNWX8xx1xuC2GSB9jBNw3TTxpJyQlY3uOniZnKrELAovNvqJVbE9GuVJI9Z
Hs5KtlW0FjjOV8LiQYhzZ9YYn4Gi/+LKqK3WmIwqFR7EikTCloyeTjYqLc1dxc/u9RSTWLvMhkJx
TLTufvZ+u284ZOGV9vXoTE0RSm45WdG395fHxcZT58okVC+uFRnc2fL71LEPmhxo2EluR383iNq1
6Y/K3lBzJcdAJx2v0PKt77UY7EwZpViwC3H2XPtKuLYdllsPPhTkOooAVOeIMpcAMcmowkCn2nzK
CrkMXOzii3gjBwTxVlzGmQNrhl6FhiDKdG0VAqjyIi1RcvNVq/li8rueO6DPPoJeayXFnRQzmRtg
vRpuqgmJJltUa51jE7wz+qLZlF17RtIbdpXHwr5KVO17Cavgms5CX8EMDesnk7u0tSHEFL2NaHn3
TW0n9bMlFuF1mYv0FhQSJ8vJM/h/TlrNtbPIj4dPpjI2AJWj9Ih/oIbKVpTJNtFbIbsVqYyAlkkx
DU4zJVlEnYV2ry0NabhmT3UBhJoTKkIGOJtAXC/lgES/yaS+KOMPvhpX8mGYwNzYTeAj9Rh2Zi3b
nPfxSxfLyUdPkGsqd1PcfJCbVtkTfyffQilSgVlTLKZsGFl+4KDISxVDwn7n58o6nM+BXzcIz4rT
CEgCGO/glZapRTJpeZ1GPCs0XZQtYzNpnK4rpV2qiO1OlYP8EEh5upOjKv4wzgqWgC86V+rj2KH+
uSatIi03LGYudF2AnswUE+6/RbSF1G44VqUgfxBwE0E1fU9xeiPpXwOTkkatb2dRl1x/TqXoVpuY
ubzbq0P8mwE2DwGnAsdV5HIgj7yqdvxyeKO3orWaJ4sfkrzVHR0fTkecRn3XEXlfpbVY2kUR9F97
RKKR8lyJOS6QSgS41D+tmSjHrcwJen51NG2jeYaeGh8m+T5MbmrpLqcrayqti2ClOxurqWj0RtGD
3lg4uX0ZYa4pauH42k1KRFqZGzWTbEv+HGXRTkyrlZvt4mp5fT7Akn8/39ISbTD7QYilxPgANHaX
bsxDtzHtYRPYp/fX5vIKncdBroJGBquTet5iHtS+GDAQYh5iW3bQRnE6u3fZQivzfXEUL8dZBHmh
4hVdr/M+oiPZtRO4yEK6m8gGG/LXuvrXMzvw+tU6/nteILviY+R3/q//6yb8TpSd/2z+5/xr/+eP
Lf7UXfGSfWiql5fm5rlY/smzX+Tv/3t897l5PvuXTdaEzXhqX6rx4aXmUvs3U/v5T/7f/vAfL69/
y8exePnzj+85bJb5b/PDPPvj7x8dfvz5x6wo9a+//vV//+z2OeXXnPx7Xv/jX44vL0mY+f/jH4c6
ec5+1Mu/4OW5bv78w9L/CUaIgpgFcpI8c25f9y9//8QEJ0hxgX4INBUWRJZXTfDnH4Ik/ZOmPr8D
xgUU70ycRhTqrx/J/2QN8QuobNGEo8L3x7896P1fJ+Ffn8h/yf/+939kbXoPFKOp//zjdXX/cmCC
hpdx/5k16EHvAnRdHFC4E0RUchV5p3eprXXHyN+H1REttjQ9NJWrY0qAalFG9V710ejdD81eV44o
h9ljpkCpucomt0wQfrQR0cLTqJv2Yu8o+lVlYgSy0SmxqU5duGX9oYt2irATvH0FatdwtPI6lWf4
mRvoKLFdVdlB6a89/dAHG691tMTVm106HAtsD/Kth3bW+DGtQPvcBEfjU/0x/YGo/M/hGfyMejsC
Do6eRvWQemt4znm/vDdDi5wCLR9sLgIVST9hU38dX4zP+dfyq6w72mfxpQts45tUuMa3/Gv+tX3J
AjuO7enbAMDwA0wQb9uOL2MIMoYTz85bV8v3fXRso+96DFi93EXTTa04Y7Qd80MToxSFcOtTIvwk
iMbRIbCH6L4fV46IV1W9d17JXKQnRlLUiufz0XvjS1GdzGQvmkdNeCxkqMz27fRTOJlf2uv04/Qp
flI2QmLHTyRrZedg32CVDpqY8GGLh96zR8S0KlhItsIv/rKp3libq4+5CLv/Hz2murJAlu3//wIL
ZO1UWJJW/v87Fd745qgNEczMQADSnrm290tIlUrIC+mpruzCrDRtFMUTnC6oyXu6G4/NGhdhbbTF
If0fHG0Zsc13AgKjpKyUp5BVWEZElTrlvtohL9w6+m508ER1Ijdy2fSOteGIdyb+ozmhC0PR9V1t
5XgiTr88cn99gGXAmibxVHiIte7UXb9B/xA7oRacqV0niErZ2pfRaa4BUjaq0300n4cfHv4yjyQl
qPvzT6EBMWjHV8UHWEElZMlpBz1P+RZepYODb/TclX5MX/xTQ1dMd3ycfR+FW8Wwm2P4KEL5NOjB
2GQ0+0T8+1/Uwh4MG1OmPgI1BdXPNjZxblOWj+tN1NiN5+gf/evmZ5C6wqNwEz30uLDTrbjy7/2n
6bkYUNRxstve7R581fES59qz2+vqk544RWJfG5Wtf5E+1T+gNdyNn/uj76YPpQ1VMnxA0ICulKjZ
H5UtCip+6UyJk2NAGzl9sJ2eaIsGLuqs4c+An/4svmffi+9VZPf+/F+lsPXbH+KtwrU7u4vwwI5S
PFLnB0aaxDvwxRVSSriPYI7xVT6Gbm3SAbXnuueHZufBfwaycARJvSbFuv6ZF+f7f3/m/4qfee00
WXqQ/2efJosuy1+H2azFiSClTPV5Plt/OanLbpDMYEzUXSH7L72sIqdRhnZj1Jh1IZrmCIq6lm+v
Dbm4HP4zhlxmfX+9JsxIypMAPIEXnL9mrMlxaSmZugPa7wxu7Xz8DOry1mlXagmrAy3C4X/3QPJb
lx5WPiQllPRwb1nMYijngWzWJS4Wnuc5ipn3dmZgnQYQZC+Hw7Cti8HfGxYEKwWRzK1AZcyu9Fiz
q2o0N7M45/9m7zuXHDeyrF9lXgAT8GZ/bMRmJhy9Kdt/EGXhCIAACPv030n27Koa3V8hNCONpJgW
VVVdJItIpLn23HPRn2LI/EGJzosIrU2oCtQ6eDyj0tEHSN5qU56RZNZNiOQkSHMWpDe9rJ5A+3b5
teX91wX6eDuTBcrrVI8RKlZdS6EZjTr0f6EjvKaRlKBuQmftloY5O8UMyqwF5R0RH3o0LSt3UBxB
SxA7M/p1/nTKiAH0Lp1Tuj88ph/HN1nXMDuJ6OOA8Q2w7H1wFp794ATGLJocq635oHumJz+c4RuY
2+65XfdutY5nMoJzSz7ls/qLL7k20W//7iXnO27iBcK2+78DNsWWFlGWi7IAM698KsF0g/Kvp7oh
gAnSz/24ua01zVr8Hltr7l7Vb8XjP32vU2jP9ZjzJgcycIH8v4nUqtvolIzgQXUfHkS63YbkQh4f
b4/HmajEdXGmi/fxOhNxEpo5WAv5dYZFeLj4QAMScRG4oXfxn89+5aO+0NYpDGS/Jj1xBVehATkT
2Har8yYnT08LZguuvdDxJDLpmzO5V4lOcrJBNy5izRr18iQy/93ETOVL1ZtxiQJxt0Au4AD5F6DO
bG850U6K7JSWBRX9aqQ5qJP250W5rUSKHqMGSsZuDX9mQ86M5RoS/mATgEnjdxvL3Ia56tsPY/ln
N8wP9faHDXOlG/twHS0KEYrMsGFaB/xs+qL+4kPJFK5qgZDA7ud4KObW+5oZ+XC9LilrEVlK1b2w
/iXrmbU93YCwQQO4J2JRzKDvAOy4GCTxlJhayk3aInhIS4YSvRPcpTmsxdyJuS7EhwH94SdmdsUm
CYN/dcWmhHPTEzrFNNd6Y7VpjB2SZ7RwRbjFNPBUlUnvCo1SNENlwr+8Sybi8nffJbOTMJGrv8Uk
/CiACGAwGP54IZ/1XWGPkqTS2AFf5zL2pSBfzk7nrr+AOJk9OAkjb6FNalYzc/tI97WtEO943CC/
TwbmLQf64DHvNiHe5yISIOsfWAcfBqVOYsSn5mKCxhqDEl0ktxkUDdX3Gumd6EZ3m4G0LGrxW70o
lvUCB/lBXyPfvUem6AXvPFPBG3D0L45C7gTntfSUR4011PICWnrouGibtwGck31g7+9Q+7/TbXSu
Iorno46Smkz3EUijvWey2L0Qg+LLvhB3h6yp0y8j5w1UQfZIa3a236qlivaBNzuEpgQbtvNbsQ6Y
uruQN4G6fuoadosJ1Am1Hy8kxcen1Hw12dsJ2s6mFVmAINKJnqGqn0O3dtCbFm8G9S592Wlrkq12
JjNszfYtaCiDnjEOnZ2IXTsXIvotNfC0ineAPoHGbrDK72NcUmfawdjwcJnkiv598n5ZNM49Otkt
cD8vKX3R2eqxY/cbk9wjvEXvd4eMuuhVuspJ4YO4FcrYvcdL4Nkn2mKBnCTerixOPPYmOuhsTBab
434PsCoBWpDo9rK2+eMBzOJk+dpv0QrBaWjFavvClg19vZMh+jMCInCW0FcNfwficbti+SojrfOw
bMj65AP+zKAgWEcf1svEr1hpIzq0jVbLfMU/7MwqJ/K7RftQok8DOReko8MiWSV+AzwrReaHNIuE
ouXYTkb4MFkNC2XLL8tHGNAAX3foQoxHSl43j5obbE3y5L035O5O3APy3BORkHIFtk3M8dmumfhg
P6b+xdZJaxf+Y80a1rFx0TnGGtMs0J74IXEHMhAvp16H+5s5Cdw0/M7S+uV0TkmMzw3giahoVF2N
1PYJd4obWDt+4cZku+7Z6OSrzmY7w0Vl9+Kx9m1pgSE6g2NTNmP1zUmKaTXcv0VSzM3PBJNUXcry
AuICPj98UwVrY9vZa3CkIsX9RWIjs0hGF0/DitqKizOQE9EJd6vF4rifmZ55oTUx838KrZ9C6z9T
aE1sx9/zUM7Jh0kA9veUn2CA/IEwR1oLTa441+p3YH9BvQRjBPYd6KaKVUx0uX6s7dZpncZu7NEZ
8TO7653eQe6J8teGRQktebm+j2ek+GuAUjrFU+5LjuSYi5HJVGKaI9sRzezUju2ECXbrGYfWaz2B
6gwGDbPwM4ZFrYHHgMgNNSonv2tYT3Wyapjd2tqitZ9CZjHT5poUpDx+ZwvHAVoUCDWnw7NoYciQ
p4HPDovhBKsG0nSTkIjcPin06YznuYsPo8F9y6i5K6AdD6m7O6jsAsOoJYeCruSGpCtrU74o7khX
0LQ5We1W9486ggIR8U4wH+4KYpHxqrWhpl+XdxpsBcQzDAILENy/ZN+QVz4373xAx3eob7ze4XVu
VLy+viIbuqCJnTqhc3IzGK8qGZzGOdt8WgDKvC3Z4OhOxs4uNwpQ/sRO7ud6G+s5s9YTUz4Gk1ge
VgUi/1i9BrPXUBNffOUVqHK+ksuW8QwnX0Z10dlnP/dN9+z3bLAVR0TqUUYQ5QwrPLbRK8wJ7chJ
8FuO+Hpmo/QcC64ww4mw/Py50kVLUgQzEie2a3rC63i3U9DYHr3MTfFq76Vr+LxolSRuswImjeiM
MEHBBbQaHtCwGP+rW8mt7M6p/dEeGCz9wJaJ7PQ2KgRgTZ9hg+Fm8JAwqtgOcBs6vgYb1hszYHGX
dkOzZWkrW92VHBGBoJPfOmeGVjGwwDVsexMrUzgXKntnSnPgaezII+WN6I8bZV+sSl9eXVwa2SED
XpaiDgTDkRa5FxMC89wu3dzJbKfzL5vLRnREli/wSes9Q8kVjRZoYkfRUwJbmJueaPpDTzAkYRjS
+K7F7ye7YD0+sUU2Gd22KFptsIt9wVQsEXeCAYoufbZp6/gycEMw2vnhQWDAM1bWKnY8C9A5/WbY
Ng6J/dCnIEdyo7ntMysqJgGrn6LiLysqUGz2uaiYOrtBowopyud5cKyGoKhtgGMh8Hsn2Pf/UAwB
zpIMGcFf0R5APQH5IDHRHnACA1ekA1ASOUuczBXoSwuHFZvW9mMQ5DzUcAcaNtoZi7GfDRzCEz25
C5avL+vO1x967GeVBIjDjothC9gBw6kI7dwB/Jz7Fzi9A0XyHx+pbkWykR+iw4WeFpZ/cS8uDp+j
uEBf+dGm8JHUp+b15EDa2Z+LVJBbzMzTJKNRtQkKY7tKdRWEBPiJbig8+XVHuXpsbO1ldFp2hloc
He3h5I+QSujAyRTG5SR/6MCk6rRxTwwwaEhM1T6x2k2cCPMW4t9gEfJCO2AA4eNnaBduuIjtk1O7
pSs9c9mbQrLmkK8JK9zoyP8uAzqFvzfex1C+gNSxco2/g+yVnvknSF7ilPj7iGFt7IwGTMCEt8vM
5e/6+s76jb+jwCNy+PdwcXLiheSVLn7iirFd0trNMO4Y63Jy0GAe31OMLLUz++xgTLjHHFoAXSUw
Ai71AxbhPjIXX+vM5ffDIxfhImGjV/DxOPwnxok7KfAufuXr15brCf53ELab1ssgcrnYNWBAGAgo
xHSX+hlshhX6AsJ+OBFrry1q/3RIDupD4UN8Q7deNvWNtOhY74DDz22uRk4Pz54bMygmYBJr3Byr
oNKIptByjQ2NAfkNliO3uMrogl02ow3pTrl2kbFeocf3Y481EHFKAvtML7SiIgOp2kGjEhIKKYts
YRc7qRPZkc3AJA3jRGAC1DtXXSUUQuUE9uCd3BAqbXAGluG1i4NIAjcoVIy1dbiqjlwepwCnDZQA
6mcPA5PoynTO7xoMi4BGa3DrsYFoO+R2FyE7FkD9uGiuSXPXPCRuzKDmA+i1gMIoGXC2bPCnUA0z
iZSMhShQQcEQ42rUcku/XtUrwz2uS6jKCmps3UGHyhh4RVP2IDkabrrGBNX2Gdueny9QDwL8lDoK
DQGEWnpLy+/IHb9DExODIWP4zGs85HOhchscEIyWVXbDCoS2zraxR8UHrm3ZBKqvJcRA1GCkt14A
PQ+7zEMo3K99ZVGvJFd+UF/0l5oNLyF2Zs3SlblqPR9+dUFH7mgDUQ7zKyNLhHLYenQenNYW1lha
WJ6hC5TaTlj07smm72CGo+/vJ7p/RTqdHm83Twm5ve3IK6y+AAtGGy+51Tdsya09iYzkwEMsNbnh
VynxjwLXsmAegkwUF3x9vbO8iiEMwvg2K+3Os3YhVtjETJWwpwdsLb6kGjPx9spBvMntvGJZYGG4
LOSzFWBpSuyDAWB45IVg9awAvEJ4r3OUReQtsJLcHAfLF3Yd30zIlmMLBTShMJaxHdBOHMJ1tEvY
mdRwC99wJUycstAfBISGche3RTcy0+iAiVnRyOPhPWJbrq3Y2TbcvhcAxydugL2f4wFcG26BC2oF
z1pYQoOBsRsfI8yELLQr/GUaXvrgkUxDOuoZ3Uzbvkae5BqtK2356pPwA8stVH4okEG5+if9A/c9
+IEuNlA+Tuih5bGDCrQbzZGYSqWVBAHbbMKlgd8vvmgrMQk9lfKzq9M1N1O11dl5lkhzCynG8u3V
UoVU43IMFquTO+micUvIO1iv++G2casjyGTXtSsRSDu8D5LQlZZoVOpxyZxAAhfQVVzWwfJFbDPl
KEE84GZYYITcghXrKB/jVfMobbR1ugp9bdPeF25PBPyVZfMQKSKrOwu+AZeFXA6jUxe7SllohtRN
cW51yMKvny3gt3ClkgoekwobFtvGCx0Th4yvEg8wwrZeSnZPo7vOwbsQzm3xN92upbrfLyGZ3dMx
tPkYLx4CtgyBu4sNCza/DdkJNjbi0vfdfeU2rITdGUO+pfh87AIbfekgXhIc4gFKe8RueqoohVld
YXtinbCCkVs/n+DUnJm8hx+H889doMSVfERDsQsRLuXWLX62Dl/pCqFWrjq5aObRdf4vhBmh8ksA
eSoEY+GdYiPCZnDj7YAYp4BPzF1URuNTrg8b/KyQTTysCtmFyYiwqyXExxuY1SIkrOV2cLfO7xtg
IR1jxYO0xlWMhbDd8RKqUAp8h7vhcEu8QYi1x6zxP+/tEb6CBZ9DIfwI8+NqQWBbcFNDzMgJcw4S
xl12DzHnBzSDO4O1wk7IINq4wwvHE4hRnsC44PO5u9P4IqGQ4DhOxlUVXWfGE/CRxmO3FPwIh/n6
cE6L1r1Qy883IsCS+V270NZYLh50J9GTsIcit4OjjuQAttImYKaPr+tWNAFX/apQwYd9n2II3InQ
NiZT8MWVa3ob+MIBinmZ3bZev+SKGcaDwz8BLFf4RG5UwChxchZ73BkccYie4XnXfo3yh5hAD+HB
VyOB0JadlewY9gvfyDGMgs6N4ALC6MAUZCuUjW7Prhc7OaWntwaBahOr2yARUmL9LBZjK19c9N8o
CX3FPsYE8dlWD5HLdzX3kMt7PtvQinB2sNdvuBoSbvh7+bMmrT3+b81PXPnANSf3BiMXbhS8Qbyb
YtvNGISzPvaUw+Cnj/3Tx/6l+Eiacycm4XrUmqJ4tUM0LoHxyxVHDSPviYtJeT0Hypx3XvhoPgAA
fjovP52Xn87LT+flp/PS/9ePi0d5BPQz12WS2ZGELAstLr4BNUBM2ncN2MQzRYBz15gAhP6pa8w7
YZNUwU8n7KcT9tMJg9310wn7452wWSt6kqj6l6xoY0YeT0s0RLFMM6tHpqSj6jXvcfZ54jxfKVue
WOXIMeQfCYIVyO5q1xziGb6pgbjxyFRbRh5DQ6xpRByGx7e/Ro2A0zPZyxuPy6b0rbCI+Ho/LhDe
Rr2krbkdwgZofEF7gB4LFgL+xgMyPObxNc665P7xHO5r9k4nuY6/7p3Opr+umfQPntF/aPoLnJs/
MnhAnciZrEDcOIWQd1ULmp/2wjc/onWI1/GY293d691AnxFUBS07ucMTZ4Zo+hIwwQ7fFR5a5/E+
xKH8kT0fRrIt8daaIqh+I5AtoASLfJtva9fcXe7lnbJR1v1evTnbZwS0SyBHDKSraoSWyG63ewHp
GdkhqnkiO4SixsW4EH1gUhejWzINof7GKRAdjRyJFv4AMGsJ/hfw2cC5jhyCv27JuHg8EWP//n6M
yBFpAIxVYK8x278jB6DgHlIk9tArht5x2KbgLO+WCHyvGhLQ19eEAvuBzB+i/3cVu0NqA3FBjd8w
IJxAhTT8J3+F3/3+DnNxnSN8MlpNXN/BQQX7188zkz+Oon9YmYlvf4pTKzXTRgVWmT+WSPnQL53d
s4I8GMS5QSHOfUtCcujJzbWW3QV4mdgrAvzLCgiaW9TI2OgVw9BZiPC0XYvkipMjeZXYMRITuJcE
Mde7V0BthuusvQP7ktjvc72lrnDS74zqD3cyMap7NBvXehn5AP3L+SF4A8za7RbGMX7S92BX2/c7
dH7KSR8x3oZep6JFQG4ujMRYm0cUB6po65Hwapr+uXjRkeRjArDYCa0DVHhRFA7Ke91uO9I+fr4C
yoTp6lo9AEDV/52NiaGOVmog7A1wNsCnHCNP+8ZToBl9AQcRYSGJ1+grdZs5mXOyQUJ/TI/RGv2W
kbmLkRHiMW2OD/58TNcCu8/mcmLWoxeQqqRnnltBhkqlyEQhFaI4l5UJHBfP5wEQQ2rvijWhF5Tx
S3YBJJB03zkLYJdQMYXMJrKA9TUpA2ZwmmCowMQgR9QhhXlaI2cEqyl3tUeUqM4gj8EFNCNv+Osf
5HICEmojFjB+ni0wMV6epEXeYM0hPwNStjw7wPNDOYBLnR0eOHypRSYuuEPuB3i0y5aj0erbE37y
9DZPMgdIP/N0Oocz8fQ3B9nz/R7TDNl3tzrbocqUfXhTWctSZSV45RF4HrwE8OsaGcyaxaseUbon
fTvaHof8mPQMdY/EL1bRROK0Rt6vda7pNASh+YhPfn+FJVksBX5N3XK8QmsrCxEmQo5E8fvZ7Zav
r4H9/n67esvcwy5PSZ4TnD/IqJjhW4QzeHy3WA2EGo+O85g31/v8e4fIN/LWSBQ0Hv+dZ4F4rBzp
RQTXq2s+GSnbf3F7yZMSiUbN42BQsOUzIl4xCKjX9fj0dreKVxKePYtJRGOIEgjexQIS43imAznT
W5HcZuz29liwzLneIWTi/vU1R+0dl6Kfn4MfW4i/nM1rgeaHfST2edwqDQZaHk5bFQ0pGZBmbusW
HAXmVlikcSXfz1x0TlteK8Q+XPWntvx3acvZ/TCB7P8m+2FOGMuTYP8fd1rmxO4VGfhh4/4Uu38u
sTuxkP5kWn3OUJL/AENpzuiUJ4bSn8XonDP7p2S/f16z3+DRhO9MVXCkckYxDXb0RDpqRRmCdASm
nrn/0gK5sy16z9/mx3oteQB5szcgKewTeUvXISw5YA9YcwsYPY0XMC+8bAFsDwHYB+7dS081twaW
DJxVru6M6wKRmIQAqNeu0yuuIqe8yiC6tWB5xymN9mcXXZmSfVWS/QmeHoo1Z0zZ2dub+Gd/sdu7
Nmz5bvXAcC9JoJ5G8zReivBBY5hZncUgukWx7EDzmwYQGfXeYA/cNOdY2J7BGKfVDdwPOCCply71
K1a0pM2a40ATh5eJtGCvQfcZgnaoJ47b48UDLNkCZOVkawsuP4ccNciQc8AloDxUwZqC8t1FP1hS
SKTTXU1yrMb+3JCbvbmJtfCXujnlh8jvDys3OXeDmIa5DAJiF2ECjSz3d4hr3D3Ajwb2TkQUxHV3
KiIuLb1GJ3fubn9GuYxE4Y/MuBNcbX22hyZHpAzAZHTSMJKt4y+On6/h7G1OdObveJsan9HP7nOi
/9BzL9abCqGa0uZY0nQzIkjjxJBezzz48uxvZPL0uHJD1I/GC3+DkA3YafDK9hlgR7ytoIih8bDC
YH9R3NpXnWwnr3RPX5pedgzRhcD7fPb4iD4b8UQ7joFlFGaPEYPb1lkioPf5x18bRn72+RM3/4Ie
dYVsQHpUaBGNYqCBpnfPvJhMWqlUxM8cCEzN4whNjkQ/MclzpCWHjXMPPnIidqjBLv5eoSofEYtu
pVAJwiEgCj0dRrsiAKeRtrODw+cDn5kXa+r/9rooRCPmJds/onRsP+dg/1hr/HI4p30XzmUfXZQS
F1heUEU8AhUKtixaILaHEKpAbvjOGOF7PyOu6vjERSVbjic05xntZMgb/n/bgevmtiKPaJpFKoJR
oqCNRwgjeOGLihygC1HgdEQc7x2ttwDLe59ZXYXPwierO21OJpxHIREj3ASkyoDBP1jkoUQAmEeL
v6z5My1DCyfId14EtXrkiye4FWGfL9bcubMmYvzPf+6mTUd+7bmb274Tgdv85tt3InT/mtt3Iq5/
r+07ox2nzQx/lXacE8DXSNYH8+1PI4DlH88KElEGWg3xBjmQPR8GnqeCVGt6p7rPEcqTarcAcQ+C
jfeQdfQIE+UW8o6hloInqWYqFySRC4zvBdsvF58kSE/jRS4EpUd9bUbLTYKKohG1sIO9vjJ7bTNb
8XKA7Tmc30IxVQ+yKeA8jxoKoZ6X1TFEL+6SoNdhDWemRE0Xl/Dg1FC8lgWPgKQ7m42I+5DZe4K7
aF1zKSL9m5AMVTkFU+hRxD8Hv3d5qVGCgH3siB76s5AQVSRI0vBAa2LLXgr/J3MSOwPEGi+i+kOG
AS0zkcnsidvRJV74XNiCd3NmciYewVDGYKEMsDLMQCX1gGIaLvGXBVTPALOS/ypC9K+/iNdqGl5b
g2pjPGOQh//NYvEq7B615YrDdURBeG3AFwt/WeJpbjXxShxej8g/7UtJ8NrXR7Tj7wF/MJzCG5SA
AcTPYf5nJDOQMrRlJAdNgmpD2qO8i2fZQbnFfwfcHxVJKAs3UDHQXgss0EkNr9g5sdyv6H1pIUFB
9eCj+XzK/j/66ZftNNFPWShlTZFiO4nwkkryHBK/pIcb9InhpmFNcubwJ/geyezc//LlfmD3CgVz
3RlGz9PTKxhsoMMT8rp/X8TY9WcaYTNkbG5tZzc+t3A/nLr/pI3/Q9oo0/xlFSdKtayCvD1nWMWr
Oc8jFfzBF42bb4lz49+ghgi1RCggvxr9Mdb35vkZnZrJ/v3uDtQDb28muJ9S+MOBzy081NOuFu/v
76glPHr0XUA6li/uQib8PNMjSvRilOicUYeXuyhw4/naZHGM7IHMyLzZu5to9L/W3c0LrYmu/ym0
ZoXWxDX8w4TWrKUw8TF/U0vhh4a2JYkSGtpIsnINTnyQl0Ggx6ehhy6ElkInaBzpAgIeVHcjWTzp
Dpr/LmZk9A8pZ80Pl5zcbiwLFz2RccnIkF570QQrhVmhAcvlWY1QftpKrZslUsXSNMucfARHqiqB
alRNCVpoPXQdiPbLLK+pIJ53WSs/nyP0a8qHytWMtCZW14pzI/6hwfDLiNWJKZclaaoFNQQnmEha
1OECkhPRs6+QYY344AWFvd4ZNCC3TxyUsNiE4Oef0cDXKP93Bt2HIUwMuqwy0C1cxRDgWHMRfQht
XijH6exOhNPC8LrBEDihPayr4/sJWIjPbQCZW0WfjWBiNWV9U6dRiRGsuXf8ul9zQsStA06/C2e1
uV0kZD9zybl5n5odv/28X5nMP7vriT1Rn5tLJwi4a8kpYckBF1ZSxL4Q6igBKyjdEeeFEyOAyYf3
DNugjo+bhhnZ50ATxAwAicHDknDrV0PYH1EOgJTe7z6fqR/Lug/bY6Lae7MVBDnHMO+grZ+5hQmr
DGYnQhrcpH1gbkvBR3QmO06y+KKCWIjTNrqbivshvLDb8264JcCH3vF4DEUh+t3d+/H985HObmS+
5h8Ezm+/kWeXdKJJ/6AlnROTvO3Zx4n648Xk3GmdyPUsTJUuPWMPZmS9W83EeWc+fIpt/nUffm00
8ckpv+IjPmzKpFc0MeigknBaahxgCTQlICah6Tq5v5AVr4KP6WlTAFLVgHIM/Bqg+zqTDcgZOOLp
lWccHu3PT8rcmZ4if/+4My3NGBFTEvnfwoiY0UbXyfuwYr+BNprdJBMZm42xbqD7NzaJSEElFgLI
C2sJGqCmnPqW6wSBfOkZfH5XA4huQAAkdYINsIgusIxH1ObTGctkdkxTafpnGNNEvv6Wh+kf7Sh3
X8/ypP/l5Nf//p+mvlRPp/gp/xtpqren5m/F+9+Ol6dLXF/il/ov0PqSd475rPVlkf6o3yX/q6/9
LgVJM/6ObrNoQ6OjZ7eqm3jpa8NLAd1p/m6qaDlhGmiJK6Hp5S8tL020yRQBuVcsVZZ10eBEKP/b
81KW/o5e7uDG5n10FRP9yX5Nz0uuI34RxJqBfm26JinoiStaSNUrkzNmaL3W6FWgHGpBhqGbhhVV
o8JwLxoJkFAXDXQ17HoijePxw1T9Y398bLbJ7bjJhQ0D04PWagpad0qYmI/aNoNxrdVhpR7Qr6Zg
hREh4mmMkf/5VfinfHMVyUJ9ApjETQVBYQCyv72KlrdJkzUXcT8KylowyrdAEgBCFfpF2r2GapIv
0Mx9Ro98qzkxpZNrTizYoj5V5z4RxX0dBSSLQvDv1BkoR8RwZ57nOvZ+qwm+XkxF41P00kWXOlGf
TGMhZEF7sXCxKO9EZgH1jw5x6cBilDYcM7GLnM8nVPoWm3O9oCZLpqTJiooOqdOyj7aplSq4GPK+
CtODHKj1qgpKP09TPxS6m0odBD+WobNVL2g22mWMyMwA+I6cLKmhaZJkoIuVhYaDEwlcKGjOa10K
eY9LKatGlTexVZzdUugMrysaRED1Ghw6bSEzPcovx9Rp5QaW+DlP7uM49wX/UreX9eej+m7Nwa6q
apgVUzRlNN2eOKwhulBJ51Ns7Ea1Ab6/HgYCABOIoc7G6Jl9ObfHJqhVLAMuqKGBtIxuXqasTde9
avVaN8tR3+WaFdLBjI+VJCyl7Fw652QAM9RFHm9Oed+TqBSo1oFepuvACX8ezr6ca2B7zYpj2BjG
jIL8Tp5gXCiyUyzUFaMd77T1lij3aZdZo7ErRGDdT5oPktkvWdKUNlr4Sm6ki6umGhNvOEnVTEDy
h3Niqbqo6wqkojnlX6lOoVE3La5thPUqM5J3a2iVWynsHYy2vzesZhtdQIA1apVqq4oa+hZCH4Wh
gGu/HYaV1QfyjBP/o31hGchGoauwYZnX6PkHq0mQIV/DUsYynat0J5roF3sJm7dUUB9ztK2f2YXT
yeeddkxT4bJOFvn0fyvtujgI1A5S8GBazZNVyn51FpxWKG/6Xv4SjZfbPgbnaD4GMxLveug/nkkL
6k2RoMYsWUGfhGlCsoujM8pdRumgWsfYKNBqPmRqppBwEYLgCiA6sLo1F6KB3i5Ae/M4Zspczc1V
YXw3BlmFtpWgVrH1vr15NCZW1LGTpUOLMoy1gTYdyrMqO42+0SqKvfBu6E4fe7qA1mL0XNDID0aS
qL9WPF2n4sMwJuLpVMXDKRQwjPBdV53qRWo8tKSsWioYCz2nQUMS8CU+6RUzpIU6FzSaeAbYY3wl
Plx+sgUuRZgF4oDLdyA4kbxQ9tqYjTG6xW07wQtvVenaoni8PYHI6SE/7WpUlbx9LgwnXeS/H8RE
KTVJlpuqKkqHRs/Q2vqxlVERZ1ak7V9ycX/GBqks+H2DOiN8rnDh7/aAInEFrMi6akxUbyuibfsQ
n+SDCurpiKoi7yrXhFTv3XY8BCEoEhUPqoGk3Tqpe1J1X8Zik6uLoXO6042Bvl8qUq7KMWpYdl7E
aKGd0lBfy7L3+RRd7arvRorzokBzQ42p022iCU1VpIp0SCunR5axJVu9Z2ZP0RYbxVcGWIFBUoze
4McWVMov7Xvtazk4JXvYZSfnnLtlsyklIlskR0EeEx3tri5YE9HGIKpErcaTx5mtPQmQfF1WVRIh
ZGAtmmjh/u0JO0dmkAlKKx9SVHyl3vBUyauwJUL+aIC6NKNxSAwvVjF4u0xs1NuN4X7sbnvwXOes
X0cz0u4aBZ7O4cfxTFa7l4ooL4QG4wEteEaHkBobs12HqKiOHd2w0Zw2Sdd16Cs1i3onK28TxZMG
VKA22/BLBkF02mfiUhM9MSYCKrHF+7gjVWHL5cJAo5RKRc2Xe45dHUymD6m5PwWeXhHxgO4/n2+H
qZnKT+3HO5nILku8XBrhgpmNxy8Xy7MM54Rgs/nUDHeKsvv8Wt9ZcJYKAalDTcK/kHR0vP92GVUh
0iwrV6WDdUEXG8XJQLwaeNba+mKg1djnF5vEVLBnJheb3FkHenkjMrDPGyTPFfxPLpUd64h6GrZR
LLSMWPkijVw1XbYtGhJTAfZTPx5iJCbQLiXZts0GlYjiGTztJbjwCqLtxdWYokkXqVFJfG2CLB3j
IzpmlQgXP6gO0L+pvk6iGB1ZBKJ0N7Xije06SuxEZdmwUkKGP45f9IJFwkHOF5/f8ndmyNdbtjQR
ZiBcvqnOh7WpCmo+SIfBtQBsKGkGRsoX5aHTaS07QewCn9gaLI5WZUqrcuaUXgNz35wKPuNQwvgB
bQAD+dvlFbqTaiVnzLgVugkoO0EZODIugbUcJb2GZA/JJtfcogOUute86ET7VzS670x2kUherLvS
iQKnixMiJ3e8XvZEAqRZsn3eMhVn7bQa6zuzIOpR9gCYV1K7eivB8Jg9WMUhFKhUOBGyR+bNKC3F
M0g0zILls72ypm7IdZJhUcEDloEyv0JOPhhW9bm2jDHEJJ9AMjnSFNCQJxHS805HmOhMG2ldho7c
L3IEDjdNSy46UQDxqJ1EZ2LtXub0/rUN9/fT/suAJoo3uLRSVve9dDAHGiMwJd8l6qoDBfAWBcft
aV1etm28bfVFkywlfZGPrBGIfNQqEgHAq5M0ISrkZ8jqgOU5XBfWY1FyEm7NiEYFbZ7rO+PlzIZD
tNee9IAYR+yuYPQdHXCWEylMUh1MJ3jQZaLcSSkJdaK+Q7WYGunusg1sAGtr7RKARjOna6ksUAV/
JbPzQnj9/ARMAv7/OPSmjpAHQhs64hTfbkFZ1EVJFDrpIBytrfaSvKLNq/acycuL6ouSowtOA3G9
qhbaWzWSMCHlFveePcEQtx4AgiqeBIllm8tBsc932U3pa+/VBltOzEj+0Jj0AqXzEh/yVbDMRyLs
wVjsF3PexNR0v+4wS5Rk2LWmaorc2P6ww2TjVFx6CzeBya1AkQ0McUWyjQCC08o9a0RKPSyb8XZB
A68cXgXIKj+fxmvBznRLcSdPRQQDPve083tXW0KmR5F8iF5zIMNuI9C9umnDLJCNdARRmVPnnCwH
QlNLqPggE3NZ3+QHLGjjZ2eWq+SkwrNZX267iJjAownu5yOcNIj7utCajvANjH8ZFsFk01uZUZ11
E3OEbmcAopxIfwP9r+3tJKb17oKimn/xghPhVp2yRtD5zsoruBJEf8vRAkIkA7hjBzKuVXCGwqqb
a9o6e5+TvZCneWBmfC8Et+PLRSbdpnkzb6R98tQ+WXenGfv5OzcOovvDrOqTYIKgZ/+4WngXgHMC
7e2e5Fct4h0h49k899zFJnnucLzoUa3BdRvQSq33lYaGw7YoADEbgKwrHiIjAx7gRGBPFQAriY4q
/D/2vmw5bmPL9lc6zjsciRww3OjTDwBq4iiqipKoF4RMyRgTSCQS49ffBdqnTaJ4WX36+TrscCgk
Kgfs3OPaa4fK22awwPGpc/c1/eTPexXfEZEEQn/h1S2HuPWIvMR93Bzr8RJ55bsOzOv7WamXNLes
jmVQtQ2Ye9NoeqzqfQ3u4CxgqAA/izyo8kuCt/gpZ2/xb0l3Vr5vNZjSSVKsGeM72ME0bSx/W7VH
+JhWvGGPlhtVn/MkwNHFp1hdemjvmTvkVQi1l7wvWff2WclQ8W6W9HP8B/mRTFfxk29vqt/Vtc0D
y9xn8oJvfR7RLzL494IvQP7X2i/pq9avG/rZ8TfUi0YM2fa3cjpVOLvAUG489wzjFui1Cz+rIM6W
1heufNEdZzf+agcrwey133Lm4sj9SWMMYBelGJaWBVNx+linnPnei/sAVUZcb8lorgudaaKHcYpj
chxGxIw6KLurqdn2EhOCUxpk/tPHy53nKVbrrc9VdJWrM6xXTJvS23dyY/pdiRlATjhjOoyMjIxo
81C6UYHg+bF/aDH+cJMVF77wpWOvHtHgcREPPbbh2VcemKxBYN9e2clTVoXS+/e1zOrQq+cj8nr2
4hSrWV7ggYcHXDTtFjMziQgSjGzgm965l7ce6rzeJhkP5KkqA5bcOgzViKiIA/ybgL07i6w61E7Y
2EhpIo0fKrr9+PO8JAnfiN1qp/yt2RdF3Huqxk5LsIybMFE3Kdj3+12OTOFd2h6S+loluwkTMOaA
6V2FBzH2NBDTc8PvuIKPHWeIgGXEFJIJ+nbASKzmrkBLC4jSLRqOmPhT3qBTKJDJriNpKGC4nHC0
ytBpQG0O+n5rX9uYAI1AtXGPsv/58Qnt5a7PTujYjDMkq1H2WaUehJXmXUZxwr66/658cJeBqsM5
aPCPsydWHHyE9vOncgyNE15YerFcHy299he8zCcpwdIp37j+Lh9wCWGHfiYg9vEU0BB6qW3q3Fgs
3/PVaVceQ1Vlw1/fs7ypyYGEY3/V+1vi/HRTPLhb5m/c9oK6ds7UNRalmHnuMOoJgoaEt0KUWiRz
SD7ZR2ThTHPgZNdMQcqQnNmKNPABaiiD6YsFzelHNLvKi62b7mxk4oYtRX+lgdU8SDDng3teRTl4
l6wwdjc0j/gQiM/Dk39LwO7On63v01MCWUzwV5soLQPExyA96j9rtuUYxCND/9bLAqQZWxsO6+Ko
ZuBx8m581QWGf/WanUmuPB0OEgHEhaf0YhPXX5syB/U9yqiLgubbWyj9vKOJscgxmwOsp1G2v+n/
QLfvvHXjex/tfFUEKcBc9vT3DnX9LMLz0V/HK4yB8wPvZH0u6qD0cAG3cPB4uiHenrXbzttnT8mp
uJV4l8EoNpmHAdq7dLru2u3oBY4KEsweGB99a9PxPzrrqiQhq8Oh2855kHkB3SFVNOMyv6YO0vG/
YjAFIUZDVji/4MKfOVcvcvD3DayUrPFbv+1yyHtLH4xCGLHLrL1z+NFItBxYh49f12pIF0zYarWV
kk0tb7IqB/eNJMtBP7v41B6o9xv4jzVaO1ToYfzMrxLjZIEWr3YUTjNG3g+Iq57197wIYGji34tL
GaB3njzy0UvjIsofgLy+FQIiXJIVc24fNUYetUGfhIhLPj74ubOyHFwQx8Vfj4XWGZeqKUpb6tE+
usDRYVINGj/qwPwsf09okMehwYxcNIWroEr2ydeP116hNP+69Fdrr+wFG5mfcom1szbgX9yv5Jen
FhEUX/uvA/pz8qWL3UU4/oRsT2uHydd4mQdd4K6TgFwgCH7PqL++iFW2LfFJPWTjYB+NDGcMxHmQ
IiTgqUrAIf/xuc9DotWdr6xI5c+TJfVsH9up2nsFknl4jRHBoC37xoVVtxC4bC1yO3UX1MrFlVdG
pJBTStBNBIlqIiS4GrRFYAIgJocgQqEBx6gdLxAYMXQxClw+5Zk+e/WpV6ZEFjlnk8DCzvfui36C
jDk/Zi/Iq8D6Yv1KSdhgTvMYwDO5cNfvWezXn3VRM6+ccdHK3HML3LVgnxmG2/RR0uzIHRxIdj/9
4L+6cacYvvR8QZxW2NF/CfdSbieuQFF3pcH90jWsH4iNekiYY8gZC61pq+Od8E00fXe8PujSk66/
Ve4c8Pw5S47T46yuNHtqbDuQ9qehQAUGtViUAmOwKdLQoVPAMh0y2qLCsvn4ot4X/7+3u9I1aazs
3mDlY4wkAA8V7Ex7iO0vKD92zaU077s2fkluMQIoBPKQbz+KKa1lWoOyj5XZNA4YJ9QY2mAqXKAG
N6mygjjbqvTqYuqTLfJ9JoavFl5JQ2PVnupEjVPCbce49D5A2agpopJuPHAg8qDrI9lH81cUQgq6
NZi52gHbHwHB76NBnG06DJvrNimGtBWHabymKIabHc+3zLlx3IeeHxNwFvaHfrgS3e087uL2gsJ+
1yz+fYI1vN+rMttqZQOx4qFBZlpDPpANnfInM+7nFP5OEX0sGecpyUVdOcCMoO3CpXwN0CjtmdeD
gUeWugc2i0DnN63dIf6oIl4eaBe1mAaEYU8k1Hw/tXI7Iga0WeiAo1Fvy+qLkLdleYukGwXbaXY/
zrceDXsrYjTQ6tAMty6iJrf+qslThhFR/WYuv5X8oKsD9fYlmjuL+UZJjHEvm02VI19OkVOxP6fx
TdYeLxz27B2gAMAARXGQHgd7jrvSzVMmstQZ4Qj46raGa8c9jDEySDN7O/lF+wfXPOTqHq9VyutE
Htx8O5coyz6INlBOEBdhpcIhi/xfxgeTgj1tUhkVNOrgq8EJg/NwZ1kbjUR7hbjt2uxUibbRctqM
etu6h+EbRXMqTC8uxIC8pXr4+HgvVdw3D2B1vJUBsMQ8mb7F8ThaNDtEiGELIoQfXmhhCmQPrko0
0KINVj8gi+xSXPwmca+5QEJqyzFwTwQKZ+Ohh7l/dIP+XH/4I8d0O7rpcE1sVzthboettVNqh7NL
CSJDXh01CXgZDu3euIHvhSSNxJ10QzsPcTXai0QSynnrFD9ktzH0Fin2Nos6GqFiq2XQoXelCbIx
KHB938cmUN8Rvmq6LdUcOHHIva0WX5V/8/FdnbtGy1053OeEeMgbrTHN2s5sIG0SuEZ8M9EtSYtg
Np+qRAUGkCB0IfGw7T4lzdW8+N7jlWMuJDPPtNVqAyunFCzBg3Ea+H9evveaR2XuXCd06fUQX3ji
53HtaqW1J6YEAyYKzjaJNwah5TR9s50H6h4aFXT1lR/vC33tZlFdR+0lVhT7TKWtFl95XkSyZowX
mWxAWDKFThn5EIbxili7obpp+4NIt2LcxPFVpnd2fpfonaNDH+S1MIuXUmfnAIzVblYKYNa8suM8
tY+yujbu3kN1otvwY/0TuL0G8IH2kk925qGsFlw9SSB6uJ4pjg+AYzX9bPqD9JLAYV+J/FxNUdM+
dPIbbh2uSzy2h4+F/DzwQf2cEgCbfNcBYvYM+NXScqxmXhylUJiGrLwq4EZmG+PPT7FbgymlnDmC
y+570vjpdbGEX61gQ9S6iIYqIcRu0vHdoGUV8mn6w6M1hmTa1i9tnO/w+aYdk9Nzmmz7eXBvYbFO
c6v1BWfrzLvEIRjCZdvzBHO8NTXKUqp3WWYXR10toAqnGTcjzNbu47s6z4cgHLcdZE6B30B57uX3
X/mSxh2ZlSduemw852ms5Yy5iAYA39qgxFTE9gZQ5RsfWg3wNFROOxTVWX/prOdq6WUXgI+Cp8F3
iLdKkIzaq5MkntKjM6KUWbRJ5DVOHlZd6xy4jmoPsCmfs2GDCF3We8u6aXN6dBv7sRuy+YL0Lq/h
lT3xCCAtjoeqpA/UkE/Wnlwzjo1J4zg5jlgkarLymI6tGxCT/DFobV1wfujqrSzLCe4jJYWKngBY
dOU4Fl4lyOzXOHvPbhyaYeA6M2nYGPoYl0lQKp7tDWV6oyr5oykQSTFSW9ctmb/VPay46l0r4I5q
Nkkpn1EATbpO7JueIdocOQszKBZbDMUhdUR5wetdY4CWzS9VCA+yA7eXrBt3pql2AWQR/mc6ovQx
N0gfarviWz8uDrEpb4Xl2ocqGU3QWBITVxNpbRONGpJqiiZwnfrLVDdFkBF6oMrDOFbv2kknK8pd
MHWLDizOgl36vqt+XzhC5AVmRYFrIUj1i5XHPExxF1M3IcfRse9SSYKh4Xk0eFl7PefxycoK64HK
OUHVfXT3ZaqqTdVSssu94U7kylyPI5KFgJfeTJmcDh2zQxWL2wy47mAiJP0U45xh183wAhzR36Wk
G+4yi+RhLfM5/PgFr7UdTuMAgOU7wBSDaBz/rgIPp8v9TJD22Oc+ZjSmuP3EasEsMFbuRugMQKz8
m+vY3RbM6WkYJwDSuLIACq6Gz6arbryyrAHZKFSWq6KN7/IMKbhkdrYgRg5rbZoHQ90aTtAElpBe
Yc6EpeOIjoiuPz7KuhYCqDTAoj5x8P58d0Ezvz0KGUa/96XyP+dK19dWNjxSuJrSce8EBCmsHYU5
rFm3FzNypWwUw51MAWhhtldclXax6QYrv2JlHiBQrSPAnfKIMpj7l23+W70st9mzrtv6D7PuWnke
/89zDch5lqTmv+7Vr+po9K9f5vaHWv/JZb3//qPolflr/eiH+fHmF5vKZGZ66H7p6fOvtivNf/0n
fhJTqJY/+T/9zf/49fK3nCb165//eK67yix/W5LVFXpTXn7r8POf/wC04dUXW/7+v37z7ofEz335
UXU/THf2E382t0B9/bbAfT2YXA9tEgsl1Z+9Lbbj/AbEs4twC1EeWPChAisITvrPf1g2+428MHsS
H8ofJg0/1dbdy+9R/IXCRnSGn2BiQRP/O60tK58MuAl0YsDSeS4CIY8IZ/Xs84G6hUKr+7EXo/PV
i/kUNhbhO2tKq73xkJBNM8Zu2ragh0wDl6Orgv5wpYMqTVbXG8tqm1uRu/N9wn0MfU3YfA+N6O5a
jyPblc/m91e3++lPk/O6J+atIfpzwzDLmEnC8I+zjouTmWRKpEV7jKd4Rippnjd9rUhU09bf2mV6
qaq9MkV/LYirgTWiHP9bfJJXzkDeis6by0WVoDDzhTf+vSPnKRilhZnfo/e1KHl9ZaoyByQxQxKh
Q/xb8b7c5Mb1AmWBRNUkbZiXQxwiO9vd9EPSbrQpG5SvPMzH9nN3yyfu7nI0TRxYSqf9x1f2NtRd
ToDpIz5sDpDnHCCZld89253Di0maYy4kKiuyg9+fJ+gfZS3GYpfukeS6PVhtd/x43ZUf9bIwbDco
TmHHqWuvEwrWmPdyrkaUauIJFWOLZjuaqOwa3UbdlW+4DgYXOJw6iYe9miwrkrPXRp6n/Qv24L2d
YH26OBPI0p115JQ2ZSoum+4oKtHu87JmN1469zdZ15j9JHj7qfMae2taog+uyM2Ww88LeI2c3oU7
eedjAFmKlL4vBCpfa99S8bGwSaVmlLbrLpzickJs3Q2PDSRo507leNKLY5WBgyK0p0oBMwIlLjPB
g7hv4kNHeu9hKIbyK1Cr9LZEN8cXzyrLO5L47JIjfP7YGNQTpAZuN1zi9Qdk0rXL0hT06DVDduum
jXpOFcqRosra25QNc8hG7ey6eKqOuXJQKukriNg0V/aWgJtpy2pn3uK3s10Fl/7egsG/cKGL8P7t
mC4yxnxE7XAS0cEFS78yj4DCNjypcnbkWct2uUJX0UwzFuY+sggXvt0714HMGJ4Q7DDhhK8eEop1
qU9GTo99wxGWejKDZ+nUKfJARpYZDYG6kae+MoIEdkLIZyqG0d1m3ZSXG19pAFlTO6MY1O7b3bh1
k0Y4sOi+/bVnDfv58W7fRtvLxSw7FLAugMWJM4LoVmgxm9RmGPIyZzvdx/M25b3aEYNiaNPn9Lop
5+mQWV4VSR7bF76LeyboID4RcIPRO7kwza0xth0vVVdy1z8yuxdP5eSM8VUvkxZEbRUnR4NOA4Zy
2lgAaw4elTFoSrR6Rm5eMnBLk1Z8l345VZFRtn+wYyWAnLPG+JHx0n1GiRwjicZWXBfSdtvQKaYe
pWHHG6vQI6n7nGmHo4ScJl6yaQHWuMXyrAsmf8jbg06cWKHE3NRNMMyFDVzl2A9zZDo6Y1p3XSGf
ReORn3q/EaiUJqIxgS674mdT2z4SBAmm48QT+v9DzyvakytSPAVw2cy/CuaACiYZHIo5Shw9Z0HC
TUF2Uz7MwGUrVfZb3ygfo1YGqXZJ79km9HpklsKSSpmFc8nccWP3JcpxU6OzIpo6O223yazza+IO
lgpIrAFLlcS2QQVQ54VGzbxlILWKMymQwlan3NHAJvtdUkTc1szeTprSeNcbnY9Rg1KjdVDodzsM
xOh621CZ3qu28kw40EGQsGqH0o4+FsdVvgXyiMKjjwZfZCBelMqqTpJUvB3yvHOPjhwx8nxOQLXW
ORl6rxT/XgsqPxGNM8+1EEdKWfpzTMtLzS9nDxjRK4qsoD5E6xs0x8qW23WdyrQ27tGSTbGjM8oR
lYXEep8AHiddOlw49Jlywnpw+hAEogsTTcwr5eSqHGlYmnpHC347gqayiESduFvPn5MLyumdoyFM
RkcPAyk8ZlmvloKOzS0xzP5R16kbsFQkW5A9wk9pabKV1C+3H3/Pd4624PaBn3dsuI0vJACv3KJK
jV0Sj55/LGZkdecG8PicFL8qUtILmuS9k/mMuQxXyQls5lsHrOGpzWNJ4uOg7PpABj+JEmXF+x4G
IRp0PF5CNb9F4LxI6gJIwcw2OHwOfPS3C0pVYIqSX1lHXtJ6X7SabfqsLI62h1daObBo4G53UVSt
ZjQSo4vXL1Cs+Ph6VxXcPzcBRDUM2wJmRPPy203EaLtsdW2J45RZUH2NhZL+oWgaAlBvFntxJEbJ
ocpiDjKqmJVIMhgIIajdK5c9zkZkKnBVGYtLG3tb03vZ2AJSQAIOhnBBrbzdGGPSK3LQqx5F1gGT
5ccHFfvVwUZ978iqwr2u+wzZfxaj0m2h4t3X03DXO6lzQQDPHXP4c4jwfYg9giFAJ95uBNqvcerM
K06lkdZznLTZN1H7/L5JmfnZ4TKmyJ5MRoImL8cfFEBNGZIuS1Dw8HzL/gbgSfElNaUJciaSL7mV
AYA0uVZs3xatIo+M4oBoQXFdZF0IiZHtmgBwDlXJWRJmSk3Vv/2GIeNoUEdbDJKP6Et5e6JOKzOq
touPVsrAN+3UKPnNjr1t06rbjkxfesPnLwvPykZ0sOT1UAdb+TMdKx0iZyc++lTvyxpdFVlRfJ4z
ea8NymEfS/Q734uxhZMBIQFFBvcMLmsPLU1bzzqi8bE81sxk9zRO0nCIHYWs5pQc0qa1Ao8AdJNq
AFLYiLiAdfS5hWa+BUoqDbIpBhCUinLv546XB6nfFqGME1Tl0qn1Dq5u502pmvl6crLmGwOi8sIx
3rsziBvkHkBYFy7n228k4TqQzsoSuHkJkGJO/L3P558tKN9KfqmD/VzH4sYY+tA8+HDwodjbtXJW
0WZohXVkQ2LCSrLv6aDS0AUG8eNvcx4fQcFijAgAaJRhsfU8igEsJXJCl/ypThvzvZnq+QcT0wAq
GT4OVjg1AvC6Ko9Rrqtp3yOfaiPtP9hoYweEwTLqQqL/HW8BG3JwavxHcdWrx80rY2dSVcmpdLS7
d616+GSmWYSDdvM9yVtQnzekBLVBpTaeH3v3CEvUhcIgx/W+CS1w98z20Si9+C6I1t5e/5DmudeW
aXryk3I4qNIdNiKb8gvm7Z1VkPD0EVQgQ7S0HL5dpWp16xTNmJ3mwqRRCgcsyrrifyG24BERCOQQ
yUFprkRJ6hqNcDTLT6adm6Cy2qOY2MHUTR/Z3fTrY3F6GWT39uYQe8KEIutlL7Cz5cyvnIOpcqjl
aZWfYLGjKiFVcjOMHVq7nWzS9k6nRtzxsqduFJexzB9mStEBppU9fRqaQZPN7JvpsaTK/9R7Vv07
rRQ/oALcuA3KTE6LOQW0srJQGFfvP9778n5XWxdgeoHQoUV/6dh/u3XH7i1/tof81JL2KgcRJQDG
7WNd8msiyme6pLM/XvD8kSNFgqw75Ax9YGdmTORpMacty0+DN4KuabSSbVx2ZKPi/lJr0HtLIefI
lugV1cC1+1tWIpGss4vToCY/SEfPiQZbi2CyS3VBqt9bysGASoiA4zjQLG+vUdPcEaKFcYb/m0dz
Uyeo5RbWIaV2f+EC3XOPhAusgYygDX3M/NVaY2rnBeOmPhW86R48R9Nvyey5vzsVsZ86e2I/Wd9Z
txjTVgMTLwv3W6otMHfKorCzQHSZ9djXuPYi1wBHDjqpn4sCpdIwsXI5hsrNNYAdaOmAHzgP5iZW
hZ4jiCQDTXabtZg9KWqOd8Rz4CdLo58cSzm/ax076DtnI1CzvTZzcpWjnwTjQYk93FumcQ95Osny
JnH68Ya0SQnYQeKgW1dO2mGRW84Mbb55iq6DeaZOmPkjna5JghpBCOPpPaApg8xhT+PKbHVO0La4
VLyeLMmVG9A4Tb8TNQJPWua1LjeNS2v0eI758Ic9JAxmq+m2uYWMadDXvtMGVqdK4DNQvrrTlmqL
yHY0eFPmpO/R1OcUVhNlud/esMZgfOxkxvGusJtHY8VxvindaboujSLfP34dbFFMq/foQmaRe134
dJyzFkNW8qawtTrJRKKNxoasDmGd9/kIWLNw48gmc04QjXsO5iGNXvF77OjJDptS64e61wM0Bmvc
r/MybylCDYBsqdcAL94vRXZQ0rBDNSXqS5n0QAdiQif6ENJaAQ/GzF3fDF25MR7rHzIn95/bYUQq
l8phAKiau8WvRpAMA2ZkSdFnnRp73LiDyb9lo0Ebw8c3sSJuWBxvmCGk/FE5WFKYZHlyr5Rq7vu5
4azSJ15Q/1lUBmZYAzotA7tXqOnXMluQK2mHbpGJKEV26AIETwJDkt8PuS0x10t6aGgvfantgIx1
/Gy5BfOiWoN+JcgYAbasZHnoNehQw5FUH3IFHz7I5wyda4VVIIdtysRmAZeiujP4AEHTZo5z+Pis
50pYLPRJQGUtRWe+Di5VV+du3PnqREZqbW2/iq9Su382FlOb1Jvca7eQlwLoc42F1DgoFV8Kt+gL
XwVcKIxq4/dtfbKRtY4apeMtldzdED1Mx4+Pd27yEdUtWUSGsj7WWxVddI/ZCbWdN6fELlKQQABp
6I/jpSLo4iK9fTlYZUlX2sslYp238oIEsjAibZrTyIs0aol3n3YWCuJxn4epmT5XDYIM0Rfj5uPT
vRO6oi6FwAIfbslzr/XxZHOVSddtTy3cjh/ERQeJWxM0KLgcUjpb9ieF0XUbB8ovKpzCu0Ou1P+V
pymYMbSMLxj0d7eDJ8MQr77c+eoeTG/gPZaOOY3KHnc8kyeqgTaLRTf8PqkUMk686cGr7QrwMpft
xnnqH2RckCuqsuqCY/vOpxcoJFEU9VBzp2tOEyfnuuIjaU9D09NQNkMakar3L5jEd3SFWMgrFp4f
0GA561irSQAOGbJ+OGVZbt+SpJ+eMbQETrNfcrPJa2cC2N9KwDhV8/ZKYq/TxgZKH21npOvSoCQl
DJFDihr5VNCweIcmScApncbZ/NyVbduhim+xIXSSJnWieaLt9UisSUZejF9ENO1VsddSi+c4M3ZI
jSX9cJ50fhHHtRZzJCEgarhMtrSgYxLiWzHvbK/nSTaNJx8Vth3tW1jNomXNoUnnrUEeZ1extr3B
F3mcQXX3KCuK8YXgbwlSVMW2MsknpCya+mrEJIJtnbb21ZCAbq8YyHghoFhBelDhwF6RyAL3joPu
frDvvN2rP9lOZpQYTyANnL6UzdiHU9kBX5UVpb/RLSCWhUf2c14WoQ1Z+WzNo3Vo0Zx11biJf09T
3zzlojPbj5/sWvct+1reBp4s0FVoeXu7L9V3KcbCVNOpqdIEMJSsv+5oXwKdOl0ix3tvKcgjuNad
Fz909blAgMecytDp1GWNHyoimnBgsdx1LNUXLObaiiynQt0DfVV4cZhmvToVMcSKhXSm02IZQSeS
tqdpACA8yZv+tioL79Z24NR8fJXr/MCyqAcoDTJCAKiBL/LtVdp+04GStceiDTrCEwrsouYLvU+C
fBRp0ksp5jP1hgUh9S6idpAOAeC3ilJBjFCaFvSNJ9n605bBOcE8zwTMKQrkPBEtYrRBLMWEeRTI
h/T2Y6/r7lEx6d8OVaIviPg7d45Piww/0kq49jW7VKd8C2+LkxPSlZjIkXXj5xo5h2AYJMjKNR03
YhymC3e+wsi8vCsgLPCpAQjAP+t35WnOCkCl5pOILet69kHjUvCsieoxMbsW1IAbpq36pHRVbslc
kFOL0luEXJK67gZzCz4Y+1poTh46ZZkDOPznG3j6ddQ4lrigmt+RfxTGUIUA3gL8f2t/di5QBync
ej7pNJNf8rpD+9Wc+Vvdt+rCq35HM8LLgO/MIBpAkqwko7ZHKGBe2ifudvMBVYrpUE4J3YoSkw2S
qSeIMWogKOPCXPDf1lYOjjpKLMCREZS5AcVaOTiAkhDknv355PQTuTKaTp/i3Prx8Us7Px44DKG3
PPg4qFK/pJBe+cPTWEqEuCU5VaqQUY9ffq0IB1kSr4sta9V4pRvZ38nE9Bc8HLbs/7VrhfO9xOqL
t8gEyATfPvKpT5pYZoye1MynyHgW/yxFjLaW1O+oCiTPCh3N80x+VG0Cz9nU3ThEBl24XRgT0Dqh
hkkIOCJ6BkrXMVWPtE3FfkTpH6OqADMDODf375hba8xbqqb5j5EK2YfK8uaj52TdcaitJyHm8pOn
gVzYQgwSGwB5l/3BZ1Ff+8CSzFcmc0HsGLdF9r1LrOygM2AbQo4S4xcziRRctggQ70tMqwR+EpCV
S+wsL8mSN/fkeSjCAH+ChAPKRHzlenllv1TinOIxb0lzXVSUdFEu6vHGBQMdJlH6ZUPvLVQtQFrj
cvkg3SrHlKtYlphHCYbQLhxnWYuANwwQz9hYlQl73vywZAceCTlSL5jnMrOCsQIfUF71I6ZdpYME
Ts4YwCamMclpIGXTf55d3022PjXiavJjDP20hWWyEPmedo9Kitff8arJnz4W0VVzGF64t4BYkSlm
6A3jvlgl90A9O9QDM82jy9L0WikJpkM0+mdhnjhVAg1U15hOlXbNHcKafJ8MpRmCpnPqKeSNZTUY
08vtNNRTygqQM5X9PhkLf1P2wGgHnsCjjzgKHbde46HU7PpFrSLPGtLfOepSZuPpAqOCZ+ROwhiM
CvfFYCPHKJ2Zmy3Gr/ALwfrZs8BTRDP3gsVYiJLXzcyoX6i+SLz6se8bvU1gXdB6yJL0Ks7AxwMp
qTdSeO2eJCk3wSyL5vDxfZ/lsUEn5gNdhoN7iCCBa3v7MHlXdG3nZf2jL4phX9QSM2NdU+wNMQJU
e6I7WEOBsXcehTEul4bn2skfwN8y7S7sZFEBb0R/wdm/FKgAwVjgV2930pMxY1VVj4+THMyTaw9o
hRpNKjCoqvDyEq3GAvWjkSr6bSYzAqPELZL7yqW0R5tQaR4k692QFFP550f6/0jNfyxVi/83E/lW
/6qe0//4hI9U/WozGJu/MZ7LT/6LjZzx3xBIOD5KcBwA7kWn/YuNXPDfXIICHapYAHCjNvE3ZNP9
zQMMCVTlYFV1HJhcyMN/Qzbd36AFQcYM4WT4PxzRf8FVl90kdfUnKzzgq3/9+jUAchXbLQTKCzYe
GTGIFUNj5fIKX9k9k4+2yfJhuh2yLt42qmivzZB3916Pno5CD/1tN5phY9vGC1yXzVddVVcbSooS
1XI02eVCYb54CQgL4SnZWg7PUGYs5VXjENAZpVl3yqQDuHk1f9Fj99hM2Y8hH7tTXGAoLRz2OrCs
Kr3grK8qPjgWslqAmMFGQWNi5tPqwQxNAopqtxpv0e2FcNPvyXfVA5+jZ2v3slGAX0IUedNPHFWE
/0vaeTS3jYTr+hehChnoLTOpQFIOI3uD8jggx0b+9eeBzuKYoEqoubfKi5mNGuz4hTecijLvFz7h
LVT+vzPLJ/AFCKJaAlSDZSO7fjuzNpqLkVFo6tMYtLtXtxyyS1b2UX5oY2WbuVW/03oPUptv6v7r
RB4q1q3r1f+oo5Zfoy6DPk9mjf5EnaP3lMbgJ1aO66DHllvRTzTu03NkxM2pM6SDjqBqRcfe6CDj
B2N0tC1pPgIRy9FzyAUwqbqJekl5Deg2Mb5ATa1WImcdu0uipbO09O13k0EYIOgo29xTmKsyaAat
rPqnFOzOS+LX5bgCTqk0tP9k+UcLA8qDbYKUGih19MP6zjNPvaWdA70UK60bpVyNQxp9c9TIWCrv
zzlrrArnieNILDv1BOevShRTdU46TX+KQPz/yEDRAP0Cnrm3ysFEjKWzhm1cGf458on5klYo5drU
lX5lEwPma8V1E7yHuthboPffBrnTrCHmrLNL3hpdvKG3u4XCv7DjSnZPYK2+17EQbAY0oP66o945
7XMB12kUKjmUCydmImDxWRDfepZfWUo5PqmZ2q+rqqvZfgpn1wo+xWVZn6iIjL+1QFe2wahSA08T
pdqlRZ1+TpMclK+dI8vFXLR4eaIJ0G5oEsZoVRrK3qjH9nNtZKW/oqsSPdsyQnUa0MTWCTL3SmMX
mTh6Vz8GgBX0IoJBhQClhSasUjf97qTV99BqRwK5MI3rlSeDjVmjOtcloQV/xauhCkkHhYcxtstf
bDy8ZU09+a+iA8wR1wZXrz2xVyhTTSv1141YjZ2eR0GPUE2T1696PJioGwwouPOxhrJW8lDuPLsF
1AtIde2MEwgtKJEtlk4aik33OVsbVZT8+njpZsHItEFQ+2N3UH2FgwII7PazpJR13BVEZ1mBQLHi
jfpTPNjpxtMNxAc7ejdwTLrjmLfd13HMy90QWQ6q73H6uvAl08V1e7EB76CVTroE2p9r7vZLIHb7
UVagNKH0ebmpvcRCe3w0WKRImoglSsPeRX6OIqGWq8N3QnYkQnIgpKu4t/JiG9ucpVUz9Pbm4y+7
rZZYE6FMJzKmTkD/06I0dvthtZHUflJ77dWJsx8FxTsYx0G8hqhgoFeqL4WHt8n323D/a6XBYeJv
zHvtCgLbPnAiyrt6+coroO6rCtHbalhrWRtvolKEEP6bX2pjFgdDfS3Fv25mIMpujPGqrySSvIrr
Lx3x2eJM4Btn6gJwuSERKWaLo/RWX5mdrV5lb5TfzD4JdmlUZYePZ/rufQX4TuAChA71e/Bkc0lj
rNisuCl97TqoEsSjTJStLNPgYfRUdzO0kUQ61PheOB4iN0KE36O0y5aC4vv5Z6GhbU7CeXSy5uH5
CKDXl0B9rk0v+r0js2LXmarcOjpnI3Dc51Y4T660o4Pj6QiGidZDMyB+TrF/WeWecEq0GZB49Ezw
uwvzM+Wif58RbAGmOgL18qlrLSYXmr8vkXEieuiJl1xFpnXruKZQGLp9SyEJ3lgXACmvPSfeFmAX
XmINwXTAcdajJI7aLnzJdC/cfQl7Aeoa7x5/5fZLgLP3faoayVVLtWRv+WiGGr3UNu7mubUierFW
ET1YqUmdz/DUpTV6dx7+Gn2Wspp61hh6pCbXvkurlVFIddur8Caxtyy/eGWHqGFWYLGcR9rWU1BO
Is/ZuZHwlzbs3d0AFImN6kDL51jQ4L+dBngSZp/1SnDF4CrAatNyNkWf1XimGPk1i7J84wegvzLF
A5XZfMut+pvMrB2EhPpLJ7G4QMLNeLLHftx1QVIt3Fz354nP06bdjH417/KcyNEowmBDROHV8BuE
iD2nunbGeKD25T9oUcfbU6nNcxTV4sFukVXQ/MJf+IZpS95sFD5hKnDbzBJV1zdO51/vnhtmUWCg
ZnRVTe+5HCz1xfSHfAvT0zvKWtNQhPSCZ7d0isvHW/S9pQFoTM+FtgEiwLOXDcYbSJLRY+DSkjuj
YXsEaQyjSHGCnZ34ycJemGEHubinX0opmzAEGiT19du9MCRRCl0oiq6WSOS69aLuWNqoVPhlah/D
GuBmIRGnSBvIwZ3d1+tqdMN9p8LPoOepnHq1+16CPgcIX2Zbq+0gsWt+uVEjgBtd4Q3fZZDaYGrr
rzYwpJ1vG/5C5+/dOSOKpemrg4q6C+TCUBursAmvetOEWyU2xk2YRK+RlikrLTWXoO7TjNztjQly
7lAI4YmZzZjbq16jjEl0LQPnMyXAdg/NL6D6HfybR+IxF0a/dIPe3e7ApQEs4y5CnD7RzW4XyYrD
MQlUEV4jq0J42dNf1Up6R5xPKGlJoAmhA1Alzl+E+yys/Dnswvoxr5s95AR7q6+kwsz/140Kgnti
nk3NNt7ZaVH+OiGZ77SBknOHaLJ312bufKW+cp14MZvRy6ulGbhfY3rFE6EStWeMT99wcX8NN9L0
rBswx9dMGa1kXXWoYa0Vy9dVoClj9QvJiQvcoh1UXUKvREe0NUSSTiJAFoz7FnZUvdKtQ+sP1hfX
s5IfTLc1LMQbb19xuzU4SVMXEkskoPtvh+2vryQfSMuwG6OrThZwbntt/FK3XXCkHNsgC1MYI3I4
SZ6APnYTIv6+Q8k4h62UAgmCadVZbfOsiST56foltlGd1qLSKO2GdpPMjCf4TyWoJmW4Zomlv368
om/C6LOvN0DEspiUWxx7XlJ1XC8nBcn8a0JdfOWVbrlN9GQ8oLamo/2sGRsyDFrr6Hdu/Djee0Nn
PAy4Tb3aniYOQ6ej/pTTnC5RmNGbiAY8RVE6kT3UdgfglBt3J3162HqlXkupoSjNfYrxkbcxK0QX
89Yy12Tkv/2sU04WivJ2Fn/yLOivJjymTZkon/q41p+DrOrR/u+LQ4eaxq7M7GQ91AJWfxLVe7ch
MVqYm7szj1OcQ+mE4hDshTnsUhli1Xf6UbkMhd+s9FQicG6N4ZK+wTu73CDPosUJL53AfYog/to/
wpcavaXUv0qnHDamVTjYZaEgEvMWbaoGOlURIycmFW38FFHCQnoobM550X0OvGzEKMbNT4lI0Foy
ix+6k35pYuFseGc/20P/zevSYDv66VaVZbcv9drbezo1J7NlScoqXWrYmveTxrU1YVWnhhwsx9tf
46rNAKtdUy6GjJXVWOkJYt1B9PPjpXknXOAeQrzEcicTNIwLb4fxlGLiV9rpJQw5WF7rENX69IUD
Izubsj5HXuDsOg+tdjdVnyDvpQvvzxtt5fbg8AX8QJveFc+CmH2BWoO06gcrvZSt8zks9o71rHjo
Lv4boVhV1s5WOvGDNm5Fh37d0IPzE3tQu09F8MfXkb+NxEIBZUY+n151vojWEJBzIikahbdzMpaJ
p/hqn15GvzYOhkdRTBtCHQnSSUUqztIHNw/Vz21Zplw6EiRHbaPA7rX5RnVrlP36uN10+Rj9UqT0
TkOqpBNZr9kWmh8RcMXuQsB1v1emx4TsRQdqOmna3X6w43RmqcVmemlxidwOnURgWcRLz8j9O8r6
qNxuDAAMbg4hSJD/pT1npBc3aCVmBp2/TjT8eSBRuws3xv1RxuFmCq/RRUWFdr4nghYN3rwT0QXS
h7/Rh9pGhDBNV6Gjo9llqEsr/s5P+7/xaHHOA0czirDlC+NLlLjHEN7jCl2XBxmLQ2Bq28IInjK3
OCUG8p8piEQFyRZ8lJCsd9vyRC/z40M57fjbE0F9f3pFqPK7FPD02+X007qu+qFKwKN58G0sil1m
FOy7vA0Ouh0TI4Yu+Mnas2D29ot53nvDA5OndT0VEUmHb4e3qjZLSquPLqFpjnvbqSpEDUoHX7bu
FCjRZLikG0+diX3TytQacTBgUqWZ4j9mrYwx9Qiz4TTEFRZmKqWJzNP7A+aF/pOoo/Cx1rzPH0/X
fbrhIAAPkBAZi4nFOVu8vLA9w6C2d5Ej1F1WMF3bbQTjFKLg2k+QLJaOcs7dfKkI+s7lSe2Cyg1W
YFPxYA5cd5KsY394wYW64rDr0vCldc2RNqP+S3X98Z9aE8XKqNSJ9h1CzU2sdCFout+4fMG0UyCa
wWKaRx162QN5aMfgIqR8wahQv1SSTn9H33lhlu/q3SDReFjJ6vi1pJhzSY4hiroSBCxD9fkhcgqM
Kt3YeGqUXD44qXwuMmE/B0ilFwi+NIW38SuRrOkjPDcoDy387nfWHKkNomeCCnKvN2nfv956vXPs
sTGG8GKMYurAx/KZfr511d3xNazkobKz9JOaJtFCK/n+piWIof4xBXpQ2O3Z02AbWlk6uowumofy
mALcZC30RULE/fXHak7lBcpiCIrNlTFyaXpjbGTBJar69igiv1tTfiy2o21+ktqwgI16Zw/x4MFV
eEPFwqC8Pe9macddneXRRSkFvqNVvBtGyqoUErrjxyf1PvkjTQYNSXw/gXDmrYlKL7texkl0aTvt
V14Pxlbz9Oqr7yY/k6FWf9GydrYfD/nej2NQGBhATicvz9sfl5dhqndwKC9aZCiPtiG/+sJWDjAM
f3880DtrRqGfPitibyQwc1erIO/bUfI2n8uQVnmR1PbBDvvfjd4VD4OqLN0972RLU82cvUGIwow6
s7AJy1qPWpOunccgc57AkFc7NwjHZ5peFDyscFO6UXsIYmd8pHnnnkpaWK+iwQIphOJRBZ5+qHwL
vrdROf7Ppq77fVP0f4ygj1+iEvGmdIzDBUHxd9afq4oQbwoh0MybLYYelK5nm7lxrioHUb+2iK5K
bj7WDsFmVily04tcLtwU704UmAd659QsqZ/OjuzghUVWNwB6LLwPB9U/1fJz3PwxFP03AdWhxsoi
GRBVQVxBbQWsW38ygTihwS+zdBVb7Rd3RJbcw1IBOYpD1DULd8r9rHCZUBGBbsUxRHvldoviGGQY
Ec/nRc/VS9OIF9mpxnOpu4+mWqUvXVYuGTHf32JTnspxmJILaqqzvVMUclTK0vMvFNKw7BKZu00S
rdl/fCLuGk1kTH8PMy87QEk3wbE4/sUud3pVb2KRnFpLQFt2tVc7GV9Ht96nvvIIEvXfST5g8//5
AbOZtYbQN8JW+Bd2x25C+K6sUKg45SW7BvuRVsRPSiJeU+/k2f4W0uiSrM79pUBYwm6fCPPcr/Ol
7bwyNlsj5/YpDWy/IsYamj+ab+abVP7z8a+di0uTtvBvYupNEpTGXV8vqQ20PHWsyo0yelE1grCk
AOQ3ZKmOZ5yRo+YUVX/IXPyHqRj9TVNL96E27exgSq7iWEO9mTBHPMrBV/9EdWEjsJkodrQq3PJ3
IT1q7M1YfqW+0EHLGvw9NB3o56bZpw+KCIIY2qRTbBzKz9vQhxqW9snwFLmB2OnWED/rblLsvDa1
/zWUMlnXxeC9ouvsPYKMEgtXzXubjxPlTpcxs0J19vZUeUbZiLgIw0sDG+WENtZvl371yYO4Y7S4
nFtOSwEe+tUKecF8Sz9b+1IYxUKF+D5OoclKWk2KDeoKVOjtV9SqScG30oKLxTZcd1H8R4xluIf/
FT+S5ZQbrW5+pUmt/vl4M7wzLgEEkCAHBjWJ4XTn/B0fWf3oZ7L1L34B2S8i0L/mjeu/eIN+UQni
jj101UOGFtiSSsX9g0sfj3IjeRshBa3d25ExdW3Kkp7CRdXp3YER/1NDpd2khg6Zs/RDlNUhRJxE
oXxV+1pcB33Q9xqX0Tmqg2BrSVw+nMI8I5t//XhO3olgJ9UoIODkykAf50FjqGTVVCMS50joPwpq
IeviHx10wKtNpZ6+bvzJruPHxibb7PT01ECkk1AJn4YYQ8aPv+WdG3iquFDqRAVJQDmYzVIl/cq2
InEOq7j/IXL6uBCS4oVd8M5aWARbJLQT8kub94LyJKToO8JCT/Pm3CZBjxSrqPZdW9nhwg965xFD
wpdslRIuF93cYFjPRiO09c47p5TbtrFoo51fokRQOna7KY28XSeFri0M+k7tiAPO7MHqIlKGanA7
jVmph3aF+tVZTYGYrszKtNBJsmMAQuG3eKicVYrExz5pBq7fKNO9TTd6V+QXAiRqS8RM68oRa1kX
ygkbBQwwClf9Ixvz68er/d5lBHKP2gwnUaNEObuMxk4p21FN3TMKTHj26qWN0vQYretKb/7hAvmR
aUbx2Neg0vkq9+iWKsbnTfBz4TumcW4rC0JDfutNg5Sa7DxIFbGiaHXpFZdmzIp/0JhNjiSQEaFY
hRMpDd6NTbJ20G3vi2IOHYquqrZpB8jGSo8cVzFs9T6yHjtlwBsFhPOuL4Icu8FeeUgSPC4//ty7
15PqA9EiJAEkkSbU8O3qahZV85zL5KKWfYPDYUXlv46+iHEUALDFf97CDAdTg3uaYIzAevqcv+7M
mFTB6zzDJ4VuIlCMI04Ciltu3ImeYQeZ3PDoJgv35d1FMA0KE4FLAKoIVKfbQSu2sAOD3L90VGLW
1KZxLEXzYuEZeuvN3yw88i2cyqlQYGOXN2eukrfauaoW4hzLaE+ZhLI2xnwY1zbNUYQOYr/GBlOz
rvmdtA+5cuxj9dy2X/Q8p89SPCh9vPFX5c8+7PZ5Ge2s4osn8EgD0ewJc+Fj73B/hC6caaJeLi8Y
knMTTZSC1LFMc+WMQpm/ddL2xUFlbD/lQUifKfEBXVllM1TixRmkhXpbPAUqHr0rtceXqmpUGJuo
KBw/3o73tw38MJaL1ZqAU5TIbteKjDzGb3DwLw3ddKSRvfDgkyQdK4joamDHB7OgG0zK4D+7ahTt
hcapwlGz2dfAqKBbuNgqiIpJq4fwt0838goabEkm/O7UwEhnnakg0l6kYDPtuL+2sekXVa0Fmv4y
0Jrfpdm/fn2VxpitkrBLlyJsgz92s6/IqQg0OKA0v0wKRLPB4jEmWiSPgwJin6vcPDuYGCFt1BI2
+oVzCmypP0zxrpm7EXrRmoo+ofqv0YTpSqHfuPt4je6zPVx3eeh08mIdxOwcAuCOjZh85cWlMaXY
940ccRlFg/JA6yh8aUb0IqtWfHNByew7JD0xPyp1ZYM+HGtY9um+tEJv7Vml/OwCCfpZlArVYNWr
q3JrIC22GoT7B9CyVi+8ZXfLxodTQqQHQxSPkPzs9jHjYhw11TMvY9Btxz508KHOrzToeC5oAH08
Te8NBnKTWhZByDTg7bKBx/LNpLLMC1oTw6NtZRlEDLqNNQSpgxTBkkTl3S3Hj6P4YkK855SyV27H
qzM2YNo1/LgsqFcFsm8bp1WXbrl3R2EXwr9iJwLbux0lTZGZcBFYvCC/3a/bogSAI4xy4VV6q1Ld
7nkQeprNM6rC6aCydDsMcOkoSZTeuaSa3j6qSt18yWO/2zSys15cA6m5tZGSYaA+rKxQKEYBDcil
s+0UkDE4+DSaQH3Rbi85wQlC7MHg/XHqwXl1B4maXFM1qDNmql2vpoB1nQSUb8jiVBzFW9T3twh8
+88oDcRfwHuD8Ql7KatVT0p/GPzeolSoK6DmhjzGUEFY6TGqXIy2FP5/DZKz+CGC9lColHHXwqv0
CikNPShWpd1qyjpqE31Dg8TjAQSCGRc2JwQlpW0R99rOQx0H/xM/REC+dRJvo/Bs+bv/uDl5qXRu
sAk7y4s4j43JWhCLKIR6McMs3EpwwKu6kCZfhU6hQaNh4TDMaHP0+8DV6+D8CY0IltHWuF3QOrXi
tkay+ay16sl1vmmt8b1u3McwwNgTNIYfnUr3ex4MLx1iKEjPTtJtBwNZHE+sKZhudaM+6F2zVhxE
wf8k5m+awvSKdfrCIbTlZFfTVQ49BZ+nq0GPIo4gXdFIyijapcoXtx3qNe2Ya1OJHXz/rZoom7pb
6I/fJQPTr6T/5wJVp3A452c0BO+d2hXjuUGTNFjplXzs/TL5FY7t548X8N2RoEr8b2OE1u7tfKLi
ErRuYI7nNnKGf2hyP7Czs+NYo67w8UhvlfCbs8iPoqBMkgv5BED+7CIDEah5tijHc271L6E0f8ok
ubo2QMAcAl3YIlVnDvWfEOOzADG2JEouHY9yDN+5cCngq0vcwrcQ+u6LeBSJI+GckRLd/vgYNSt1
UIPxHEinXseNbh6RJgtWTm3iGghcrthCN7b3cAndRyQ96NXYJ5nCWjB6BVNNjWpJaxfus2MU+gaF
iCUDj7tbEpklzQHnCteXjtG83J+rJH9O7mhnZRTR0XJLIsBYXhYWZvqZt9MACo+DzMrQJ4FqeTsN
bSdqSBi6eo7J+3aa3nUxT2diHTti0RWeHe63JhcXIxf6wU7Cfu2NKhg5CCp7OwzQwamLxnlqA+9X
F0yIqDAMWMoYI9RWMdOFbfSGQJl9LZ1DGFA8ieCR58onuAMWmhkozdmxeQVbEYV7xwytXaqNOnro
vUxOwlKGp9BP8NkypbrPKxlc+qwKvnq+UV0SXJz2qVHZ3FJg6bQ+i/FrqES10qpmWAeFFMdRa9J1
S4N9lUOA3beNo6CI6mf8pBzrQ0dN1FVj5uleYKMhslT+jHVpsmfUxjuWludvsnrAuFsk0HC1DjrQ
4IQ7ygj6kX2O30qNz18/YEpL8/F3OoTNvi2M+lM4dO5OCYOrO2jQM51CC793vSrOdZHnOxr6eBu1
1jOv9iN6X2LfwA5duGL1dzYdpBQE5d6Sz3t58bgK1dio+7Od6zxvwqr9q1/HKyQt0Df2SnXTy+Gr
1CLvme67cw5Nc3gAPhheqrF0z0ZB1tmkTrgv8XfZj4bIH+omgNIh/f65AF/yMHix8xs1IWNDwR9x
TaSiEEA124WNfZdBI3g0Bf/8A/lDuWO2r+0+toYg6M6V1WnboCMRYfu2+yrT1N/srp9lHXrpqh7a
ehf3lbaEVJjOzWynmqDyNdNEeRGM7SzgTkt6HFJN27MeRc5XvPjAPTu9e8I5tF4RgAw4VIXll8by
5XepkKU0fbWRmtdhNeOGm49P+VtrffY1ELOAXDlceABvZ5fd4Bt62xS1c4bFFx1VuwTn6o6W82j3
w8voNmrL19XhJo5ag1J7JHFYy5ufWpMMLzQc5Gej9exVSnD4FFWquGI0kz8MRuY8YzKYngNTxDsY
YunKLdR0Q2862tVj1G7tHr2AVAwpzysM9XSdmpV11EPEHwenDD5lRVEsidfcxcwTWhM0PtE5tbS7
1m9u+JQ8K7c5G1pR7aJURmcwN9EeBLC2rsquWqgM3KfBYuoxU4YEYwzu5k2C7K9ErgNgX2h65p41
T5E7p8jG7yQQ/lMoCnluYij4UYVTDLu/3Zv9WK6rxGx/NYGT/wCFV225UXHlHiDNfbzqd2eZAgIN
cPrS4IDuM5UBtyIz86ldFiVNzjbO7WOho8n58Sh3QQRdkynZpldMmoL+y+1BMzQo93o4ijPc+Kc2
15Wvtd6d4DJq//6/DESmSAERJMW8kRqlgZW0gS3OadtkT7ZT5mvHC+S+kHq0/3io++yUHwWYb+q2
vxXJp6n9a0knF6vB1RP3rLRD+ivDH+BKDqp+s6tUnkU0Bo/JEL4aSlJu+jKfAsRUfPLVwVqJMZXf
FUXBBTso7MOQDuirVUr0audKe+hIwtuVQUkRJpAlfn/82Xdv+RtBmNY2+pwaHcPZVw9N4kbYV7ln
DCLghquaXNmoTEyEy7Z7jN1BPClWhn1siWzYx0PflZUZeoJssxGoZ3AUbiesza2ARC8WZ7cZo63a
vTi9g7q261Els4NVPHhL1af3fqzDUZ+KPGD751dahUaNEceKe+Z0xpuxVexNi+DrM8vaUAJL4+DR
pbdUrzCcWqow3aeW/Fxq6DCoQdmofMXtz+2rSARxLt1zHQ7aJzWrOiTT0QccKzd/ittG24XSE7vB
rXDA8V133FiJlq9RkvJ3YV8SNvhl+9hZaMOtykH9DnsImkxoo606jA3WeUMZMHUjjMgmrtXH0VKq
FVKfqK0ieIqM1qBUGytAmGaEyHmo6wArZhgJ/pZNUEM3GpId+t8DOpH92qeYI9eIQ9XIp6Fhs21T
xcSgUyC+C0oyPFSIEJ6CcSzWFiYDiel6Ry8ri2Pkt/UTRhjeOi8701hR4AjXqdvjvdioxuePd9BM
hIfsjqMN5n3SmoPKzPG7ndOowtsCjwTjnCuGtUJ9DC5jmcqnMB0dA7dpPV7XTO0DMf2XskbhI6pt
7OwtkDfEip9ChEK3ATw8eKwNOAEv7eST45nhVtX0JbDC/aXHt4JRmLzOgGy8WeH+dT9ord1gB5bQ
/Uqk9sNzs60xwun2x/Dl41m5f8xoQuACpU7tIf5z9nD3Y1iA+6mNszZeCFYBqXaOg3Vd8XmwtYWQ
6f69YIAJOMqbCVhtfsE6eZ8HRmIZZ9By7bMma2udtr2y+c+/iMeZRaKUDgRnDvSxe5Q6DVMxzuWg
E3+1SNUmafDv5C2ycjyQBx8P986PAstOa5+rHATO3PKx1NKmdE36lKOCdcfKaTxaal7XLKzTPcSQ
Ii2/C8lnhDZBh8zizSGvusYmPzirvv/dwjgEsxAPeVipYvqo2sUDEnN4APdJtY1kal71IP708S+d
SZ2+HSBaIsBEiODBNc2lxZO+HjutHI1zPcbx1kiT7jBmoXupLe8KnGL4BiOPJ8Gq8uSrVtjl2qZq
3wuY3000GE+VHvwTItr9BIOheSiHrt8ptepiHxjnO1F48uJrOYbEiI0cvQSVsLaVD0NirmoffVsp
9QIjkvQhQsz2OQGwnW+xlXFWFQzmTYWg2CnKtHwp9pou2pvAlpfYRA8Ok5gJhzdPkqsAjxMhGvMc
YgayGh2nf0xyQiwjTvSz77jlP5UiLlSkuPHoFABr0Jz228cTf5dqTLKq1LInNAfFlDfBjb8uAyvw
KUqnhnFGLic/NpaFSBP0yocc35hNmtU/aqvOdqCVz3Y5LHksvXMTTRpIbDvyeIArswsi1/Qo7JzC
OCeB9ai3NZbXeaY9NWYFJPnj3/nOUSLzxogEZjPk9HkxWnPCYVCi3D3n3RD+64vse9kG6sIufu8g
sYzEkTywFCbmxtqKXaiKYjCKMdgQbJJOAeHI60dHdGohyejRUVqUiGXm7K3U+40dzZJU7n1ogdcX
oBQOs06oOfeyjCPFcBsE7s4ddpS6OTzrQ5pebarWKNnn6aOIeBLTYkkW7J35hcQw1XuIpyeBmNsH
cKxlaFJtFOc8jbVdIXxti1HJUrz+7ijY03LXs1nBCN+OkmppG1SNJ84KxNNLEqqPhtYn14+3yjs5
EfQwzvdEz5/6JbP012p8IZveRlc/MS50CX3cb4vuZARF8VjYZvli5ObwZDrt18jv1asVpBZCY47c
JWbWHWPHr0+NVS88cPcHFU2pSU4cKYzJl3c6S38d1FIb6BmByzq35vBdaWX9EJXQBz2RI2kbqXW8
NuwOenjEFXRSPNNdeIvu9xWvq2B4A/o88z/rrlSuimCvRlZhevVw6jIUAmVd4roZX0u5qRQ0yCij
LkGb7kNzOAIEVlO/BZGE+cuUBCH6tKXmnJ0xf03iFrgZehZ5F73Quv1hKG27X1h8/e5SJvUmJtf5
iVNfYLb4cYsllqyU8Uxs1mD7bIX7QozhBN+s0Mz0d45baQ9mFOYbuArp1m0sbdOBY1jTuG+WKjHv
/H7oKeQJ3FtQzuZZkaoUHQkq13NTZNZWjXikVm4Ypd9jOisPMhuKc5252i9V+Ar6BZjqjfEGPWWg
RhDIja+misSO7o3ptjTxoS0Mg1KSwbv+n69XHbI630egwsU3J/hGYVqppU5MqZmhfbEFEtpI6S4c
gXuEC8pqbPGJ742tGk/W7RkAdNxEGt2ys48vdbIKAhmsI9ypd+lQPwRxmm2sehy2WaPqO2E0n+RY
NFRSPfFnYZO8syw8lypwO3pHhIOzjNFThoYwVtHO3aDFRz8a82OB6GA5lZCidiUmWy8vGNqNnTXx
PpHOcAlR5W2gD36TfuE+iQIhG3K+irRmyMr06GOAdhLNUlZ9f2sQWqhwzKiQgwGZx/o2DV+pRJp9
HnVl/O1L9JPyVttknrkaDOcQ9NGXRJPj9xzpq4Ut8VY8uQ1vGJv6IcnR1HCeI2uUZkR9XfT2GfH2
FTWRx7o0ilUsUNRSTuP4s0p/lW3/M4/cFQC1Y2Y3J5eCxCobifOgswj32EdPTi1XrfuAq9tK1sFK
Wu1vRVjHjxf0PhBh7yK2AIQWDS7qJrcbKwhysIEI86FEaP7J2rB4ThO/2AizDRZGus+JpuwBBvwU
7kweIbcjqX4klbTojOdCG8xdaaTGrktwipIALrZT4r7++JfdN68YC2UrsDdEmeiRzx5mS0X22qoT
47lC/pcyf4q/LSZaAHIS+6eeCetkI3y86qZ434oRUrS8AN8qy8R9JlC++y4OrVVbhvgO2EtBw53o
GLUeiOLUItggE2Ro9qgp3O75YNT22feeAQUUVbHNh+BnYL4qqbYJ0V1qY/uhzbLH3Er6NXo8q1j/
t7bGq+3LB6kcbBfJo8+K8slXin4l1OdKf8Idwm5B3OKS2IXGpprcwVCB6kHh9vJQ5/tWcZY2+zuR
H7+EKBqxS+z1gIXcrivJ/ZjZ/KPAFnwNKiveKGNVreqoKa6+58YbiVbHa4PePRqnEFBloSwwbO7v
JDIJZLJoGLzlirOdhQiYLvzI1s92F2qPRaKgoii2TWc+aW0J2g/z7I+31ltuMD/g7CqAz4D90BeY
hQQ+NkhV0Ptkw1Z6Mq1qi9PIJrCQD5dyGzcv6LDvTQVIuhruxiFbNwHQSDs/pmX+1VftdTm+9G6x
Vq1T4D3mpreKlOI89Ns6DtZurR8SYw2XHHmi+uXjL3/nIWGu4E1xjUzevHNv11LNnSyIDf1MWt3j
+J7HL37bR2enkNqat4wH3mn9rWUq6l5K09p6oR5u5AgQ/eMvMd+5oCnwcAw4oOS+8yet18PMbYPU
RE5uBHdgPkSusi5S/RKH3VbEL1p0Re8VXdPgUA71kUMEUmDYKla5pWZ0EcFOD5T/4ew8duNG2jV8
RQSYw5bspFagZMlxQzgNWcw5Xf15qH/jbhpN+CwGXnhmqlnxC2947stPo3QGOWnUeLkdawPJOvun
kJ8MZPXKZy0p3sywOlVOfhos9ZPI70xZ4l8JfStu9kPwFPRIq7UidMMIIESb/AxU41ip8wuc+tc0
ryjgtfRBZsn6lHfO46IcQOqyxeG/0sxdqgAaefC7pgsVFsjGl6fILJZktexlv0acSZe49ufANZPP
0jh4HaGPsJ6nGF3/c0OzMZddTfi98hCN/83a51FTvLD3qaaNQ3QoQ1jzMKmLXL7rbO0bEn2ma+Xp
C3oO/pwf2vZjgbaQbJxuL+hfkgfEJWBGkGJytSGGfvkJ6MYgKld3s69HxvwQSSqSB2SLz1kZZAcx
q+kxborhsSuC+ChLdQAYPcnw3huwFZAMOb23+rS7izBH3SIrrJMnAAxEkty0SICZ1+7hQ59oUwki
2B9bccZFTODgNhgnxU5REtYsieJu1n4jEJ0OBHE4juSzOBiLwYzjFG8IE49f+rrZuET+dnHS9IVb
C4qBxsX7AfkjrxlGNdDjFEobsZBybnT1K+FtdBfTpX/pcb05mmYt7bVaBaNGpflsRdqWyuL69af0
gdbgwkRmaq5dFDC9QpdZA98RaslJQSYAjACMrfs5irYCjTXtfymzUNQjp8GwdMUYMQLUBPs2mPzG
nvozclsPs16lZwPa2mOYIJBXDdBk6lyOvoaAaVtQQBkbto/me17hbJfHKa9iqYnu0elV5bsjhdZJ
xdT3RZ5m61ETgbzxrqzb6pQS2NJglxarabT8Lnc0nlnCripn9Ds5O0OrGH3R0vh2I1mlHigMN+WG
ds3R0l8aeYruZUHjPHDEeG5RRD6jjyhc1Y6mp6bORl/JYvtpMKx9V1rtQ51E1Z4M6hiGmIuFeZU8
d630IzQRZtm4av8WeS1uomiKEeQBGLn8jKybdUBsnfYU19kOkYRgB4zH72et85xS3xhsfdaIusiT
6WMBebKuAxuge3ZkVJX2NEodfkySZu2qpv59+65Z71tYP7SLuVPIenjQLr8oiae4BIqa+oEe5X5l
Nx8m4RiPc1L+c+6/DESLdLE+5dG8qtPBfA96XW1S3wql/ORU/a86dc7xIGJvUJKHnNjfrZPsn2Wc
gKvjRodmowNUlt13+X19ESROLGeFLywn/KTNxld1it70Etfs3rG7UxIVweH2lK7XbRkSHoAGa4Z8
4OoBCmBlW9ncFr4U2uYDsj/qQ2tsgaPWkdqCACR/JduAL3rtjCwPWp+h8kGsA/RjH7eTTc21iPeW
manuqKqjK6V9snGM14EGpgv0ORe1B5LBa8CjZech/jVW6eeTMRx5gqUPTal3T3Vsf3dq/YH2uEIN
WpseioASx8Z5WHMDWMs/h19+3h/XvLBiaY6TpvRnuXb77CVIHyVQWUPv7LWh21FUfAuy/qQDdy+6
H4WNEDgylEOdv1ZxS6PsY0XsnrTHuXroLQmzN+2bXdbPTigKr1M+RFjd/PtOIN9CzY2mPQSqq4De
kfO8tCdRUTBGQboNcC23nSLZmJe/bQU6LuQ/PIFcrlcnS5ahSBuRXCKDk4R3qYiYnCT/NNlZ7k5x
Vz9bs74VB/xlTKSLYI9znWOldv3iqtVkNsjiZ/7S3jdBv+pG88GQsp3Qpj3uxl6NtnPX/0Bc4iku
XzPH/lD0ksfjfVaH7FnXomM+bJ2J9e0MLmFBG7E1AfJdV3bHuZi6MlFyPy6Gz61pFVREZPNu1jNU
NapyMy1eTwIIPG5nwiF6MFxsl/uxVOtK8M2dn/Z6/jlJ0/BQV/b8SUwqkCtVwE1P9Xh4Sho1uGt1
50POgf6Yi4poyEJnsA7AmLm4N2gfsjYXd3Fpzd8zx4jebm/Dv6QqC4Cei5f4CPEkU738oYUwAILV
JRLnBC+nxlKDh3bQzMbTzeTL6LTPQd4c6oISn6tIZv6xmnEVKsg3Nt6A9QKR2PJyEtGCSaMWefk7
YlvBoKEBvSjXqJNq0iAdusapjkVp0C1UMG24/eHrejPjEXQsVyU96uvGFIjDKi6gZPmiDxP0vKpy
b7R2/Iiry6G1R+WhGNAV6MQY724PvGZwLhgUGqJg8JYOyrX9rmrNmmT3VucnQjb2Im/UYz8Z0jlo
YHhk7SC9ROEIZahskUiD0vtV8LdgJIThz0HZ7IbM2ZLL+ctuJT8ECAUoik3wnjf9cXsmWj3KGU0b
P2tV80QkG5wNo8p3dOmKr4BtnX2fjl9vz8P6KeStABOzFJ4NJLOuXt92CoeqEGNPIZyU1FYSy5sV
NM9uj7KOYUAqvZNEkDul/7j8/R9fFleGFNdpXfmIZTTgB7PmaCul/DJHjtjot/7tgxb+EOxcAAKs
8eVQZZtWk20HpT8K4oYATAs1oXreeGffWxKXVZGF+gu8gsuVebtWsIIPSjqTy8FTjGPmwZzS/I4A
6iHPDNNTG1Hty8L4UU76eN+jI/fbaaG0axYZdlonMDfoIuylNGs805i/j0RGh0ENhAuFXkNLIEWl
ujSz/ST1+s9/XQn2FWkJhGGwn9QML6enNltrAkARPPVRR50mgbdXmHlzHGrKt7eH+kvSRxCyBJQy
a8+Vf7UUTYakL3CYyofq8b0ly/sg6j7YD0kYHjJhO27KzX3SZInmvT0vWoxts7HxliH+XCZcjpfQ
y6Rq51BUuP7cduysOjfa9ol6p3QYbBHuhTPZn3o7FachKcSpN5rG7yPtoejTcEt8bMXzw+x+sdqg
No4u+ULzuZxuMQlLlPZgPXVoPt/jkFLdiSo8jMEi9SbH+zzmVEeaPpObJ19FZwZ3Ug/9ryXf+FBK
GCgmaRUdpkj9gnnfcCqE0u1vL9P1rYOYKWg42m5LNYNHeTlQf5xNJwzhjEy6eO6d6lc0DAY1F7u+
k42k8LUawKwm8u7L7TGvLN242xiUQioxKgEnf1wNGuZoscMpj58zTQ9fh9CBX2RgeIRpR3tvj3Cv
kVONTpKmtt7YSPkDEuqZl5hziamhUW4lBNfP3vvPwVvuf9EJ2dblHHRACYDk2eJ5kJwfsdp+wS/y
mNqcyLwq+o09uXzbxZ5cvv2Pwa6OIDmzoFxviWe9E/Y91mQBSAG0cm9P8fqTIC4urVyCW4Ly1cuq
9KE6jb14Vlsne7PTgByEVfbqcTRPChnlxmm/vuIpcygAFwljOGko81xd8RivZwIHJqYwNH7Mhp7c
GUlbetEkbT2Tfx1p6d+QovJyXd/whS6Rv3WjeMY8xDbcHO0uNx17bcY+CvOv29O4uujfv4uoF+jf
8qRcexIPCUxOrnjYA0rrlVp80OyleyWQEBwWR9s56D6UCagjyuEwcay9EU4nOZsPZZY8TvMEv4Ki
eEoCQ2DjIqtyCLXwATWZswiTjaD/OppafutCONcXQB7v+dUaIKNnBbHpiOeonFQIILn9YW7VfF/2
6FAUshh2xWQEe70ct/LOv60JjS4DKUey2ZW9Zp7YdZ0PjCwyQ3eVLtbuRRoEbojf9IbK5/r4LBcW
ErDc6ijsW8t99sd9Jc3mZNQCGa5IWJk34NjgSc4wbKz7X0fBUGAhmhIlXrc1gyiR2rgP4+cSXiPN
goQwDCbh4fbu+tsh5WkgPWNrLSaXl99iInIIRXEQz4ETPKX4Fvs1NdlzJQ3jk0BH7e7/M9zC00Xp
AmOXqwcZ4A6mJyVnFJoHQqTmf4SY1d6R7B9qim/l7cHW7wrrRH2cPhmWA0Ril9+G3KpaxqPMNTf2
xuLy/ruSK6S6ung4ppn9HKvNz9sjrjehhtQCE/leYQb1ejliP6tl1OkDbXDdBFecjvUB6c/O7bVq
y5N0VekgQMO1R6fYwQW7wKwvx0p6A0JVrhpANrSD2gSHkSrobrQb6MhDe5aGVtrZkf3DKF7VUD2N
4jHVn/FKi7LnpgZyqJ8VMMxqRDk0nQ9CGlWvtvKPuC4E2A21BzvVUJLatBJeKluXbw83NMAXDs87
wGfZ9n8cnqEU5uiQXvoJRjlunGnDDp1yYtcotndJZZSfYxQDXbNtzSdF7vtzr6DyElvOv/nxLgEA
P4RGmE3qYRAKXK2VUbe1GSeIc7eYJ98vrfnTKAk4rYC3N17C9VG2FgcBYApcTqQhV9U+ZPyNysmk
0cf5F8UmVAMPo1znn29vvvVRvhzl6oOKsCzNOggnypg22HRNxcDBVo6JRlMrCMvj7dHeO4aXC8lb
yzsHNd1CLOE99v5jIRUJ4R27biY/zJWD1ARvpa0GXtJAKozwBDhXw1cpDh865SGPn83hHFcfRPxp
in0jeFDHn6HtG/GzmuRuNnldhe+m+QxMzk/L703yo6nP2fArbENvlhHgOajqL3v+MXdI2eMx4Owp
ubhd8HVAXnxyzo6NnkuL+PeXtnwOxwfh/Bgc/HDNGsb1KZZiz1FeNeNFmt9keU9mKw0vrYNeWHw0
qv+c/m5QPiGb31OOxHzDtaL/JMcrjMzt45O56Az9yMPPg5S4efyTfnoSQWFpvlvid57/l8GQtwOd
MOM8NWdF/Vw6T3YHAkrd5UgJS+C3rfQO3xP39vyvchuCZVBji4oxdXnKB1fnHzEEMUbkUqAHO1qU
naN8Qobf+Nk6Y3hfqVGIPHym3EGX0B8KYH0uurvWlqPLe5h8tQtIKxa0IJE7Ct9XD36WjDZkrmDw
27rEfEA+x+VpMtrvWEhQKIrS3zQB092cGj8VO/Zk5Xs8UenL3Q4gToWVnnbuxfyQNl/s8des/HaU
U2rD55CeOv27BLKimMvHpLgf20NcWJ/1Qn0xsu/WSPcYZQyPst3Ge7gOYIAIk5vS7ODJXVF9DTmK
rMFMNV8V8K+16E2icuoJSDoHPTfyezT7Xc2pjI1hV+1c7b1NBx50MYcD5HAVkitVjsSZMU5+p7NI
sdVUx3FG/DI1gvaoxyDy0B7ulS9CC45tlqevSacZj6JIy+ek6PXHtusCzwQa+88PNmUZ7ALRGwXT
vAJGFkliRGkcyn6DIG2BePVB73Pbo2bmVgsQ7famXl+UmLxwl1D205wFAXr5OMh2FsqTKBgNydvD
VHY5BNhxCwyxao4y2bzSXP2LhCaCx1dHx4KeqyqlCq09k+4CbuT2Diizm6avfZaxB/uIVprhhYoU
YiILOnNWfsRB/tMsSs3N6+YVrdFjnaReP8K512ar3ohc1lf5wqzjVaduQeJ0nQ2KmL9uJ+QNytIY
kPjSpDfDkYQXYGj0SotF++/2vK/jFv6HTD1SpiCRgXVfzjvCG5VJaVz2VQlmdutEzaEPsa3GRn4j
dv7L+YKlz0Nl0Ehc6C2XI82ZPkdSCGzBQu5sFwpgjdB+OzeI5ocwOlJUC34ORvfx9vetqyCsODEH
KCLA1gDAlgn/47HSsgJsUZTO/gA7/FMGSPGe1leB4L4y+TkFbT/KqwHTG3J8XZJ+Fq2EdpWYSq/V
QqAU5HnHHkbqnQkD3pXTusczaki+3f6Z64DV5j3lJqAWsuD6r+IEgbtHPDUm2h1aUEDsapSXvGrM
p1KfhTcII95rfbfV/fzL2lMEAYEM7pps5lpbMkfKrQ4GhRUhY55HxabajR8EUIB+Y5etMIKcO5jm
ICCh3pA+XQs5TtIETMt2wKyosblTetl8Tuv5Y1omM4hLp9V/Tw0aXU6ZvtABcE3sMr+WjjEedXQV
v9Zj8qaFfX3oW0375wgNXopJLsfPI6q5ppCpaVZHzVjWPq2NEG0kQ3LLscw2rre/bcOl0/f+tizr
fLUN06oEOGNUtS+aGVRRGk33NgJ+rgJ18LHVJP0Qj9VeVltxIBAxd8IakALPMZVWEm0PKCs/FJ38
FdrZ7KWLA8uUjOPWj1yemssnHQUscne6hcwEdbnLs2K3HRhssyv8tvsiEPw6q0Fdn/XUGL7kOZCZ
PHQgQQaT8TBjxvPc4r6yl7My+tLJw3nI/tl5Ulsk88A2UFWgg0Z2f/l7rFZFKtyoSz+ClvZRN4by
abbjL9konC9SE1uv/QRuXxL2g1RHqW+bkfldRS8UA8LhcyxqeiaVvOm7vn6qFkEfIIn0S8jPr5+q
rsX8pmvoqKZhVL6JpogOfZ7M+9s3wt9GIXel7gMVA+6wevntHRjutgJm71t2Fj10s0D115zsjd2/
bLvrFcf/FaAAFQCkQ67unTQF5SBXRQURn3wIMmW1r2xj3plSBMh+jP+xQbIsKGNRiyZw1ACyXn7U
YNjlPJZq4eMu1t7LnUwAOFgbfcT1tcY9Q5OXuGWxYrk+amorh2TeZolIRxhCLG9eilFJfzooMN5e
olUfj8+h7LS0sHiyF9mzy89RlTmyUslpfB4yRDw6JTipVnw042Y6FmhC/Cpr9STadvrWj5PwgLl2
XqdqCUrR2lts5Vv6ZCu87PKDluLUEt4gBGVfhTdlCwYjxlfWb6Lh1OmGa8clMl14DQeQmbNE9ops
0F4jDvKucOS93A7Obpa77jPGiwvzU3cKmvXF4DoRujUO6rsP/Le2m2Rtv48HBHF5G43+m53FnYu0
5PTWt4581xSi9uS0rWc30gTwuTTTftye7CU8uNipdHMITxY4Nz1TFvdyrstunFH7nGRfboCv6NEs
kAIsnHOnoBOSZba460FjvhVKKe6ELM3e7eHXa017FLk0GuX6Qny7LsrZaVQ7c5wqfjpmyVtgO6cy
nsdTkGoHkJag3fsmOCL39S0v48Qzit7cWdg5qDN2edM85BtNwNUm5+csjCXa7FgRrFxsQsVsaS5l
ik/zPj2nahg9TND/vldZsJVvrm6iZSj6jZDu2F/I31zOfNBF7WQ4hUJ1oZifJcNqvFGlR357glfh
IaPY2LRSk4EpAZPkchSoBWmEvL3sL+RgL1Xb7KQVyoDe2DT6HK36tTKMfl8huL7x7K04AjSCKOqS
wVJXgyZwXboGLF71ttM2Po7O2MplSfNFwiVkN2aDel+1ynSyIuNzLgNEjIsQ7CRWf/7URfbrZOEp
SzO5xzokDF5TxMZPZY/db1FX38CsP5Oly66SOO15csbMl6KGd5yyzH96uvBNEEhUTyWyWQdtxJZ1
KKVDCUJil+aG9JW2iXqY8Gzd2MqrWJPPpQoLWZV/aJZcBeJpIZwe02s6j1WNLCr1q5014/cZTwpG
AZrToWtlJVtFo+Vqvzy/jLq0aIAS4gq0ctO0ZjvJer3xUfk7guqwmk8GFUCp7IFI7zti60pPPLU4
ZvUbujjuMJxbyBhS/iWMwYZnL2HT7JZrttR1ap0vwYBghFou+mcnKcbLyvleDuohaeNdWjy1kYQD
wgH55qij+6FkpzLQsLJEaEe0nq0n+1Bl+iN0Dx/hnIeJ4UltsYv64RBb8QEm3slKhz083B1qeBnw
hKhG8jOPTqOe75s43S2BYoooYsp/Fhj7ZDy1egjgE7gK+GJ7rxn1Ibfxw+bPcJBxgbYPeip2gXQH
evuYWoqXhD9kfs2oHztVPTbBdMyokSAgVfdRzMMINf72GVunvxQ46I9Z5JVL3fi6JZ2bjUyvqpb9
oJvdUprx38VkEO0250HSptCfmK3jSCy2U820hvvSzAhQJtV5Mq3/JK0q7lIjt3YBLQoPv+pwL8E4
2DW1rT2Svm2JCq80L0CTI/tFqYs9w9V/bbThJHagSKlKicloi1NeiuoBlVaFouEg3etzqDxFcirc
CEi3Mtj6Xq7bYN+kmnKP9fVXIA5+btEiX8RkKm9O4uEQaE7+rGXz1su7viPBGNDip8xL14E+5OXt
Zc56qzUTWKmSasFuysbwMKlW9XJ7/f42ykJaoFlD4Enr+nIUp5SNHmJgB9XPxkqsQAjXlFFouz3K
X546ohkQa0gjLSWx66Cw7vIokLWme8YGyTrTCfuq4oXg1pn6e5Th82l6hu9jf6Qu5yV1g4CNFc+Y
d4eJuGd+lY0YdQVQY2oXhAAtZdInuNlXUU2R1UYdSkn5XDu55mlFMvh2jmp3LkLjIKroOx7F/X4A
4OflBaGXhPSyJ5L29fa8rGd/gXEwH4hcQz+/nhZDhGOM70v+PDvWd0fHoLkM5WLjGVwNogOFx/0C
GSd6zPxxucS504SYfcSSPyO6+QAfkepfMxYbt/EqmFpGQdaQzQ9BiQTgcpRYsE01ZZJ8SS/mfZv2
5b4zi/7klOAgbDuKD50YzDtpsq0j+EBpI0J/10K4eAzwLAMYusiTU56h7nk5vqbOuRYbg/FkDAIx
duxZXWXEraYqonBH5qnD0KJO6DqCCr49oZ4msl+T02uuSNJnrUGqrFGTyUMQ53Pc9wCJQqnHXrG2
1OfRia2TTdv5Pmn6wZ1wfN/f3girB5TsD04Xwl54ziw6wJe/vhizrG1bI/GTrFJ2VJ9y+FQxBaOh
PdaKuDNFJ2+dydXzieAMb/WiJcuSsXKXY9b6WDONtHgyXJS8FjuT5yFGOsQaC/2nJTRxNxbUppV5
Nh7xw8DnMjDLu2YW9nFC3tG7PQOr6JPaJIeAH0NUSP/4qprhoLEflGIu4VrYuK0YQvtcISj8nzRJ
+u72UOsDQeNMxUaXRh1YyetTF42GHiQScIVKypOD1S9wJWQUN0ZZRZ/MGihdWCjLqtJWuZzeDn7D
RK0g9gOryw9xhA9qgnzZAZnz8FOVDeJzUgTRoabttTHy+nZDEAzjUFy34DkuWeTl0Mk4BHpntqXf
Da2xGyO5e8SBIcZ/MD4U+pgcQnidbp1GxZ2Fx0GPWKMX53r/4/Y8r6+ERdyIBxcADUX4a7RYYA06
vZom8w0DnAiSIu2xNSxPiafhpYynCRl0GjyFPiCxHDTqxiysjxRJFRL5gCffRT6uYtJBxSVilofM
h1oTuTmEqaPeGf2OE/gh7hN7nyvxlqfauiYH+IH7x5bJaqixXFekkUOdEfmy1SceLn1PgFruifTK
bNcmevg1lOTsFMkzBP8CyVOXsk/kFmOHHHtoJo95mahe0c4lzUdN/maUHYc+KRPtXktl51/P28Ks
RhIDdjUNV2Dll3sknvPeLsdRftIl9SNd8p6Kk452T9BvPD+rdQCfQRIEvIUyLZzu5TT+US2XMvAS
ZcFAs+RbWfbVwnYyL5CeqOvkU5AFW73k5f938RAs49F5WApQi/r+1eafaz2vafXLT1BPWzeyRuGZ
YZpufNXqulpGQTKaXIfyM9XXy6/KkzRALG6QnyQpQwcbb7g7lRvbpcw+b1S41sETY+lQWd65bFwk
V1djOQoly+ZGfopM9VVbgLWYuySeDiLqt96N/bFv5MegVF+F2bgqOPvKTerQOYYZ3dJ8tH/dPtbv
KtXXM6yDcyCkoLlA6Hj57Vpn12J0KvnJDstpl5tRsEcKJD4rhda5qRw4x1iOktMcyPF/pYkzpgsn
OfrmqLOGcnubOXsMtZpjHVqti/V4fghoVRxNO61OKE3+Gs00OgGflI5yYvwOkqTcVbU6cU1J2r0x
JNmTmIvoe2UG05ca7fZTWqjGfSd006/yVvG4z7Ff1fvqgYfMeVPybtNdZ7m7L2eAJibgHOINGGz4
x1/OgGUVcdypJexCpTN35gB1fOiVlyRWPacYjB1jmrtmqNHt0+zQq2qp2ggY1r1yygp4NRF1gQxa
yq2XPyEwrVgNc7ggai6dNUN66LSw2Ve1Nd5naPWdmyj9Psx9fJ/LaAhiMFnCO4g1vDaSTDykKROq
hbNyxJm2/89sU30XNDUGzSn0+7gMTzVBzjHmyd5XRD/7QRnlh8bOynMltNaTJaT3vXmCUTlPmvmY
B0J37SKTHhRNqfBbzLnrLTSbRP58e/f95YpFGIQ6+aLng2j79X1SjVIZd1UCw2bSpIOOEn1gag1C
G0KpuC5F2z1kklPv6mQ+pcP82lbpLtWwvpX7xrjLYnqwBIFt8Er/09lR1PA7e9A2btf1pcePhANC
WkWMwUNwuTp2CI6qthsJrLhenZspQjIxhbkU22BURB2PbtNr8saLt775qNTSdKLk5fDwXSvvxVgR
lQsfw6/CcH5FM6x+lKN4q8W37O2Lvb+QjzQwmYseCAJoV+8q+s0VH4GAgsz+Vyd92BfjkOzbIa4A
lG56EKxvP4oKCHQRRlHfB9KwfPUf74dtctMa6aT4cVKi7102JjWRbmy+FIMu7augxplAE09To6h3
sRYZXlKgG69KY7NT43R8Bfa2FdqtVnf5SYh5EVtwsdFQufxJeYMGiDWhpIP83Bf+ybw0K7OfWQFM
JdRl8XEKtoTYV2v7PiSIdsR7yHPe9XP/mAUMokdzKgLFn4QRei2yp7t4LIZ/LQGjgkTPchF5pUlE
Ufzyw2QZ2eqEhqiv10p4sOfU/tIh3X7KpEJ7vX2OV8EhkRnD0IliAmGKXZ2QuBxiZIeR0ZPrpHsS
yX3n1BgBOo6UeogLabJHi32vovZ+hiS8MfgaIWMSl7J3l2oQ7ZZrTMSc4GcmzDbzB+TvjkgvBqfE
sGoKEooCcRN7K3k/VPKbbEflvm9SBZeCot9nFMXdcjACLwzNaeNKX4fty48Cdsy8LJTCa866nfQS
D3uU+ULTmzuK2vKuKArnmIS14SY0je56Wf0QGaOXyDGqTSI5BWq6VVZdY8H4GVRHFnkb0ggSictN
oAGpxOBnSP28Uh4nWYSPaG1qe6JsgExKVexSOB07p5OT3Zhj7p0m+UZwtT5fRBWkDiQPVBNWNhnZ
HCY8LT0c8U5/1XUpvGtjVLOkqGx3aHntU63aOtJ/+WpwWgCk4ejImOToS8D3xwFLketsm6xI/anM
a2RYS+dbHUm40bUJpcvBloF3UDmIqZixSZtq34wORYLbh2J9yi9/xFVckVEjSuq6S30pEdKhMqV4
nxZx+PGfR4HcT4+HBi0k/Gt4WNY6ipRkceSrQwTGTlak3ZBDYro9yjsb9fKhoAxDyxDaNiKA1Fwv
Z1RMsl61Ux75oTPseMzdLPmUamIHV+kwGl8c9Tk2zq32SR9yz4p1FxCt66TdbpKwGu6erGBCj1ng
Uyi7rfiuzsmTlp8N/XcX6hjGv6rRx2DEVSIBetkNnt0ANanSE5H5wc6HjxChHuyw/1TW3wo80vZ1
+QO1439fLwiA3CNgG3gIrlnJkH66sBNq6OOpcm9nkopXRLMZ8SwZy/VE2oAIkRJcSALX8TYasyMR
ShX5CcL1p9KYLC+AoXeanOIQSVa4x6Kj9gY7djwLLN0pT1XFBXfRbKzoX3bnwvoC3wx2lmTu6nVo
EPVwOvRF/KGPNZobmA3KS4X09r5ZH364Zeyb5QZArvb6Fiw7pw+FlYd+Ptdvgzw7r1VjtW8SFxUu
KMIixWEDf/jnQQmnQakQ1wPeug7oowYQVWQjLTTLTXo3YxRxD7Ac/5VgPKSJ1O+IRLecTtcfSkrM
RJKqYqcNuf3yfDT6GNEVbnNUVcAHGmZsfJLtud3Z+ajs2Ebhvaiy9Hj7Q99tOC43E6MCTgJoAmIO
lYrLUZ2MPlo11bnfOv5cBJ4S4W9opCiOZW4Bw2AeDh0c7fxtBIMrD2+pRDan74PhrgxOJbUqM3lq
uzuEW1zLfunFN71yPHOaTsl0UjTcaaB/wc3KioM2RG6svSrZoxY9WQ5l4NBoXsxZOUwymPUmReOx
cQXPqiOyQ9BmxwapzF5pdy1ymVaTfM8APu+nFMysXQNYjFrcgoZ6ON2ekiVT+nNGKElQocNt1lqQ
NwAkL2fEmjnb8iCGDzmPw6mS8UWrMIM8SYWs0ZtDQ6G1emufdfrWFfketV0MjdYtYCSC9sXPgVLC
5dC2k0Uzj1L6AaFM1W0RoH3tUuO5VtvwDv8WWmghcx3YWbDXYo632Q36KW5BkmfmhFxWn6m48pri
XAAa8PIkcw4VV6aFeevrnGG7NQafbk/Wqt+HtASZv73IDrKLVlaP4xgmkV6b0gup9wkRlfJcAJfy
yyht9lJp1Cepa3apIZc7aSCAmUbZ3ge6pDzHtnBOY4vDcUdJ3ZxU7MZ7RXud7L7etUWYPGdqrG5s
91WgtyB2IORjTsINSvPj6pAVklN1Vl9rL4ESkiioenOASFB8AWH+TQo6VMgQMfBkNSgew9k23Mp0
gAo4hXU3Z+WvuckcF/Pw+B9fYFB7NPaWLHYhcFAovlz3pJilwilG9SUowmgfm1Kz68Io2CgcXd/X
76NATMHdDAo+TdrLUcYyjfJhXpw0JlEecN/j1FVVe3d7R7yLsPy5iamxgbsC2a29Jw7Xz0KfKanS
ppLxEitOdTBrffJKhF6hQ8vfEQY4D4mW7BM7fTMXiY6p6fZ5H5f7aUTz17Hbel9kY3Jyckc5o7Xy
ucbEx+2i1ygSEUrJ9sfYkMddr+XFmTK7yeVAAoSwSuWpoRLtc92qHpwgM05RVOaeMkvJgdqs4ely
ZiHc2SL6hk21l1e6/mYnZurpiVXtY9lONx6u1WlmIpgFGgrcrYSh73vxjxBSlMPstLgEvhDq7I0D
cu/e5PV3Yk+V/370isdoB8PPL7+1v8VrsPGCLVvmahUWcD24naUaSZJ4udjoLLdqVLfqC3jPEyRO
vbZ2pn5UyBZur/eKK/b+mYAu0KOChw7Q+3IknBftjMOvvpQP9tE8Jk/jobxTDhCt3XCvuPIh87Rj
+anfWy/G0TrLu/wY7iJXOtz+HdfP5/XPUC9/xmh2nejlSn1BJNg1UIJLjW9aeaxVE1Dpxh6/PkmE
ysBaltCLwAQlkatP1rWlmBIhtjYqufFo2eGnJnecjeT774MAnaaqx7t8LXtLPFXVQZqBnRaYKRYi
FntArGLjU5b3/WKfIEsCAoJW/6Jcx+tzOW3GEKHkOpe5b3Yh5s1QrVGDLsKFmB/s0Mr4Rmcge66A
zHlSMm9tnvU3LlDC/xVzqGpf96KpDU/QUBm9khMT8uRULAnWlm/l1ShgvRaQAfa7S3edCp52+Y1Z
SuEnQ3fCp4Cbde4MyveUkk+/3N6B76oYf8zl/8ahBI4ECKUwzvzlOFaNMgbQvgxtRuBHaWt3x6Eo
X9Tc+CXPhoIopSkmN5rQioJKF+ymwewfjVKUe7yUzBNShc2uUqLBlXtFcEW2OxQEwXMOWnTQ5fRI
7nfIYrGTsVf2nPD/uDuv5ciRJF2/yljfoxdarO3MBVKRLCZKyxtYdRULWkZAPv35wO6dZSJzmYd9
d06P2ZTRKCID8BDu/gvng+Zkx1TNvK3XyP1kUGmvPMW6ktSs7kN/zorWEG2sBZu9VlCYII6HsmRW
jRe9nUwqvi3vyoIL6iPkk/hmhExlranuyxb047gmTSJ2cS5VdGhPn+YEFtJBxpyajNCsj3mRJ3d1
R1YnzSLy88b5LOprjtAXAgVQCiBlampMdw1ayEwOk6FJ8tfSMeObcJrdTW7AjnqMk//4Mf5n9FC9
+TMixL/+i69/VPVE/zaWqy//9bp+KN/L9uFBHr/X/7X86r9/9F+nX/Kbf/3l7Xf5/eSLXQl9dHrb
PbTTuweBr9DjmHyG5Sf/b7/5j4fHv/Jhqh/++duPqivl8teQHCt/++tbtz//+ZvHvvAfT//8X98L
vhf82qH7Xqx/+uG7kP/8jYb679xp2SP5/wX2z/4zPPz3d0h0uDiyVsBe/faPsmplzK8Yv3OTNBa7
Unxw6GYwtKi6v76lLywb4FoIE7Iz6r/992c6eez/8xr+UXbFmyoppfjnb49YtP9ZryjXQWpYaAh8
OE5n/vJphEWPAJIhIsKsWn5wi667CVsj/UPr29b1I6MvPye2E3s3nAX57TAPDRa/oxHtvDS1MHmS
U3uToNU8xdCZGplF7wrqle8MaGav08LTP0+Qfj9olgi/gaQydhgw+DW9ikCr1Knfj1G5sabM/Bgp
Y/dKKr3yTtEbA5vicPyohTKdfXcEyh23TvMjVMc9FUH5NhmzDFuO1iQH0c2+ijeDNbt3Be0nTAUk
dhXJMDT3lg2K7G8E7jH50Vai+iVPo/Q02v+fC+9HqNX/Ht9B0j08je/HH/8zwBXN9n6nfLZcf+ju
gIhn//wzwh+/BdQY1C92qYguLsnTX0GuaC7rAqgBZwXlbjIStre/olzRvN+pApCfkBMAZF10w14Q
5muND2o0fDIKyaSUZJZnQkWzlTtRjpz/R5wYCmQnY7WNd6Nh3OWzSxswnJ0mwIsTrkChT/SjusWS
vmx17QCkZAbfhD5Zg0jEHN2joxT1vt7DnyZwHduP0/pjrOLpuGndWhxrocZ/zDPaIC/fMv8/jbyF
AvW/R96b73X3/R/Bw/CPQ5eUD99PonD51b+2Wcv7nU0MxTdu/HQM/icIEUj8HYtw8hBagJQznsag
+jtBwebMf5Q76Lks6fC/g1D7HagMqCEaq9zMiNGXBOHpyUoTA6QHdFhot1SZ0BZbpSODMarKSJuS
njH8FV8aUvlVsiffPHk4f23xT7f009vs4zCUlzWkidFDh2K2ujMU4Vwpuahha8k6/2io6bw1W1kF
bV2WnyOgxJ/ZIfVbQyvUz01s21dQh+ezXBSJXKqyS+cGndLTA4UkvhVWaUXHUp3lQcvcYluMw7vn
53hpELYM7kQkXYuF0OkgserIvNKi+IgsV7hR8N+Cy9BeUwZa7qpPzkZeGPT/JZuDfrT8u3yKJ8mr
Mk8Rl/MkPqrjgJYr5Lzd7M7FVnGLl/Wpl5fGUMA1F9slnHHXuLCsawjrtouPaAF3P7zKVfbQRo2X
Fef/HIbizWLPhqIAWIHTGYFztSavY0ZjX0gMiQvVzxFxupK1rbp2j8OAfef983ZcfPxWSUDSi0qB
fRofI6+qj8KocCuBebKvQv1hECOVVWGD3e86RPG4OGx7uNHwPWzv5bGIFgr1S0rRwMbX9uo9AgQh
hNj4iL16dxe7hbXtZif/9nwwnpYZ/pwt7X8myk7CEbh8/0mYeFNZhCMOp8cmU38OVKCQE63fWnRT
/Qnz9u3zo10Ifbp/xAlbFRiydVGj45m3iWfHx6QzuwMyTMIvxNgcnh/lQuhzZlK4oWhD52+tMhy2
SW/rRZsejXkMD6OHx2xTTA+DGr5Mhomnx+0XQR/SzoX9xFCnT6/IWi2367Q4yjILe3hvvbgJPXGt
m3H2kqBV0dzjjsI5sBwCp8OE0i0y16nZMeYi2dpRkf20oxq5c4xO3yJI/zIJuGVadIOAg/GCNGJv
Pd6kGWCdRJwcwznJtnFaAfMCcbN7/jWdBQOdCUB9vHO0HJby8+msmrwbGjc1i+MIop8ejdFvKsCR
V0Y5X8+Pw5AQQhVBduyMGkDHhtpZWBxrgPl+O1LETvVm/ImAlbePZaS/nub+LbJp4lfdt9XrUO/L
TUUfbP/S6VpLp43KAk0wdq9VrCRgXiotLuOjGZvTLu6Un6GSvExMaHlzTJBMH0AJpxc1k9Nnmgu9
6howB0cvlN0uLNtkOzl289JlvBplNZVKRCEUmik+YinrbWLdHP1ocNsro5wt44UBwOLi3rGgc9bZ
nTeNbq5qVXGkD2tuI3uYvuWx0u2oFblXQGiXhwI9j8ERd6Y1f1Gt3MGtHLU4ToVmvzeMuA99vRnk
p4wK9TVZ/tN6zPKOOMXYAYGALvj4NZdwbkU0VU5doSKcvxnhBtw2o6n7ONpt0LTa5I1K3lgO/ZWr
1flyY1jIsSzqZRdZuwMbGXKLMhqrIyLKim8gh+iLKcte/NIYBQISKg5siIT7aQACFAS2plnVsQHW
Vm96XemKV80swmgDfDe5Vsi98CzJvZamK3kRnnnLi31yfDmpMYser4GjI2gt7MJmzj/lsd2F+8Kd
3SACsf1zUjr7ONZKIvznV/T5tsxlhDs3pcKlYrgePGodE6Km0xwrKbVym43kaX5etulXCLfGtzhX
U23z/JBngcrNh6oKxydEB4ZdPV6dCq5o0Cc+RqMlwObmEVSjNEVxQbOuqDWexQtDcQEh/wAdyHm6
erSKmqSOXVfyCGxQ/2Xi5xTUqtCuQWQuzOixqPuofYa13uoUGKYOAZ0y749zp/WvzCIr9gVVwttI
CcMvzz+8s/fFzYPsZClj0aIFD3caLJWXtaZitd2xdQt6mgsrGo0wZTO7irwxNXnNrfLC1PARIvvi
wqrB3Vie8JPgjCpZY+ouuqOiMyFRe3JbIkO5GevRubK4z9bBMrWl1MDlgCLdug5P6LWjmnXdkduQ
9n1Q83SjRH1xP1qIhAC8qBIfyxd7BwfZumIPiX0J8zhJNZbBF2dogPOPbeTTeVq1AioWcs7rpldG
8+3ojIq5E+5guW/xuG3H/ZKdYirRzBo6Pl6rm3dFW1aV6qc0Fot92tRFv8FXVQy7GUiMjW9am7uV
uoFN0KUBfincRA1zUJVbROdaY2u1aVz5hQHdbmt1ffgJZRaF+/FkmPlNVoOd37a9UqF4qkVtiW5b
jT0omqzauDVVZJZBfFWp9a1NkSfY4Ik0f0YvJcneZF1CNrYI79uvylAkae5HY1ZX77Wk8zJfrXvD
2rc9Zljfk6xHB9HodTN8g3F97L3OUkv8skSr9X7s5Up8X1Zubd5ib9fJtx1Wfs12tqJC+viR5+qN
IQsQd6nZiS9oADrOtqANEt0jDp57/jgakA9sNMbwqs9tt79PtLy+V9Ux/ySlA3wvJTVIPiA2mtxq
FVvU99GYcj2Iabkmr2ORjxOq8bP7TXCf/6zoZA6H2ctkvBf2UEWHORvC7nOeAby+H9MxdW5HN4yU
ajdNYai9TQfNanyU3R0XucpeGfYquM/vhjlp7jYuSje7rUpRNdtw7Nz5pnHoQfkNMrJw89Jed/y+
8kyJ3gKmnJSihtTdh0B43ys9OhvbWm3SL61EFsb3OqdYjAdr290YHbTRbeSFyfcajlPhN6pVxogs
ud6tIqMs3WpCqMKvx0JJQZ+F4o9w0O13chjJyFi/fXKvSrOKd3Vteg+9zN15A+i1TzYJbDztEMbh
VGxnG2fMo1L21rDPZmfQ+BSChbmLuSE6rwtDsSUSX3nn/BFb+C/4SuZ0ERW13GrcHRYLBj6Eilf9
Yc+u+MNuq5rWmszybm+KIcreZm2ij5kfF6r+bSQPih9mxxv0GyWx3OqQhyrIirGPa8ePIzvu9vNo
ZtbesVBsvw1p0Hp7YWWDtnG9zLFinywJ5RhXjZvxTrd0Yd+C6LUUw7dytzN9mPpy2JYShC2kJFXJ
cYgbcF4V9OHkKztHG9Pvc0CI36ZJa8QeLVoj2Seo+Sc7VDCxFBae0gjhT4Y1lq9ca7B58IpFuKe9
KJJXrSjz7GjZitR+DqGYy3qXumlcH7sR1Z9NJVxM6grRhPqtRLIsOVhpWCvf7b6oQHc7Xt5vK12t
clgtiSc3lDLtt5RvYjfeJGTaqm+HTWRhKhfr+NrmddUe5i6U9W2S8csYkLhJvptb2UWbWi4AR4/L
ACSNHuVxf+KYQrK9U+s3dlQOuKsNVJVei7aVmS/7Wne/wBVCVcCn3tOWn2att0O0BGUZfZkgUA+t
P+bRWG9LVS3i7raeM9ugXELdXnyv88aS7zJW+3Sv1Bwrh8wpKDjI2pDAotJ4DOt2O8dD9bOfskb+
oUYxcP1yD0epa1VicbCszE+6TC0CRYVWfxCxYeWfSbkzBEAGFkAv/KZ1u8J7NY7COOQTz+u2tYuJ
HZsi21C9r2XUKNsulV31ZihSb76ReWbmb027tbyN0iSasqDjve7OzqM+uWkj1ME3mCK6FZSKcCh/
jHM5j2/AiDnWFre3yh3xak7K4WFqp6r/lWE30r/zEImWQZqaM5kyNxla/q0S6w+FrmJsy9ZnzfOH
qZzDfvZVJRLIANMybH/kUMHaN2pVlPQ1CYJ0J+oOY6Zi6kCPgWTJ3ynCSJwD3A1jOmhpVxQ3Wqrp
3bFfsHR7KfKo+lUsqiTaJmZ7Ruq1mLjJdhtzGI37MHLMH9rsJN73kHUd7WyhNt3ORqOdrjq+wwO8
c2giaHki3jVtszKtrHpTx5aeb8bQ6W1fd0f7S58r3XDPhueEPvRlDA8UPcqCCtxvu+Mi6ZpbR/Te
pyIuXPZoRVQ/Pa+sdd+Vyjy+8gr8avyxsosBit/gWjuuDoV5E2s9doi4gdbexosLTD2lruJjm5Uq
Lq4SVhmqOlYDgBMDxHw35GnyjVPAaDG0wz1jUytdfIdyhAPXpTGSZKtPbl7smyFX34ydNLyN23Qm
M+0qxfxgyjj+Adk0m6G/sBHdN5qH4qLhsrdv3UF2agABK0d1tMQzBM4MeonbCcX6euPg+ftTDiLU
cOzo5tofo4ka1qjEpv2mHIu5vfEwBNDKzag0mcSbIvamQxvOXnzfjrE6ROAJNWO8T6UTkcBWTmFv
C73VlFsXuuOwUVvAspuyt9vMn2HpSFQVclCXWy6oWjSC5sWfxrcLy3qLdlsaIaHYle9qj2sZm7ma
TSguctJvISkL811XulH7pm3ylCWW6LazTY0BKXV2AlEFXm0MLPB28BwQ5I3d3CTaoIWHwakG/c5p
435xHq3H3C8atf7GQWK/QeFvivxSH4SH8MfYJbucq9s3dBSwlGvwlDN8oRup/NnRELk3x6h3Gj+J
c30+sL8g3S67LOtHzMaTTm7CObTKw9jo0t5UfRyah6zn1rLp+0rVwUlmHXhIzS1r3xhFiFeAm7ag
ABwN5bYce0XsbkUjbfUVZaxhQn+JMsa+ddz019TraXLLjyfvI1PIT6Ktx7b3+3E5fuJ2rLONW2dK
uDFHIGfbLIGNu7XMtlDelUbTeDtnmmrrfYNeN6aKQhNsEygw1OLVWOb1T2u5m9z2femU6L3DJyqJ
BJQktzrLdDg02F9OR00do2pfw8GfDyGV1u6gF33KsoA4XmwKkMPFth3sOrv1pBJ/Quq8NX2jqpz3
SAYmro9eTlMd3C70fiaJhkenaPWBlydDysJtPUffMxtZ05uJa2C5z9NMF74RSWRcnr/yX7yCO5RK
adTBwVjTOo3SqGc9ZK8Z3IxISZQvTRq3OyWcrmE/L47k6ouZlbXI26+q+rY+R70hnQ5X7WLG+ygh
mqzCwBRCu1ZJujjUX5QwKrZrJUhc78d+cu3uOA99xe1PVb+ooTrfJUh+X1HkXDlhUKzgwdH0oR0D
nIJkZpXDCN3uhyjR+6OrNGBFuKalEH/t7A4H9uiodqNe3oy1Y7HhJR6G3nWEBIjTgEcGZaK9bblB
6Vdy4AuJKVTgBWAAdpUC5eoj1erYqNQy+uM0VC0GB4N5Z/aYST8fOZdGAdawKOGAEjt7n3MyA+CS
jDL3eegrTTfuMyqJu+dHuZCS0pqhz0WHjlrCWlQgiUfZTbo1HPWBaglgeOOgtmlz62h586UTIr3S
VDgPHa7pMHAW42HuSe7y/Scp6TCh3qpIdT4OqaVvUl4U54KC8o2GTtJLp7YoXyw2PmgTqvxzOtQk
nLKac1MF4NSSeRZCwGKoccOIt0ozwCXNU2TSrsTGeR5MoglVk2UI0MlaY50ipwgbXYu8Izxqbzqm
YDeSgyLLvL2dDWyXdqKXZf8m9ziMj/mCjL7yARa43WkuTKEeNB4nBwcHiODTWXexrjZalyhH223d
u8GpYfgVComo0LAOxnd9NLepgF17ZdzzcCUBpwsB8okCH6jG03Gt2EKYT6/C40yU7Uo0d3z82OIr
ZYbzUSz6NjSloEjTJl3vBsCq8bOo3PCILcy8n0w93jnLDeP5yDkLUpRDMCWi0EVZwANQfTqXvKdA
onq9gz9xrsIGtjH9MhLQdxBhrqy/swmthlqVhCCHoJowTc7RGTrt2Kil+5oyUXnlFDofBWVCwuFP
IyPq8qcTglZfNCb+I8c6VZzbpusjPyQXurJjnT82Cv5UIoFD0cFGxet0FPCReMHmbRTUCIBspqrQ
yQXNRhkB23npp+ff0YUpwZChLkiXCIDBOs4hUOgZWUsUKHmktq9LuvbFkULrNc2/s3GW2hI71iN1
cQm+00nNs54BztM4wLlQ7xuY5N9KI56vHHPnq/Z0lFUY2A2uV53HNcEo1K/IMIwgs2A3QJMNP6Rp
PnDKYAvy/BM8G5OG1NMnuHpdsz0XXqwUcSD13vX7Utlp4kFxqs53QmveCzeSV0a8FCC0oKjMo/IA
yGR51k82/2yUbrIkEIE7mXm30bOhuFtsKbAas6b4x/PTO3txlCNp+y9QP1gRZ2Kckz6kShapcZAU
jhY4mswcbvlj/ev5YS48RQAzyy4Bvxb9rxUuRcRj4mpJHwdlbEdBWtUVySMOnt0Mx6bQJao0Jvjb
Kwv6wpNcYDpcvhb2NtX40ydJoS9r8QqFBlWG5W1r4V+aIkW/bSrl2g327IawPEfoTAt7GyTZ+rZD
B0PTajnHgUdW5LeKim0T8HZ4lDM8qlavXuZQyI2PAbn2oDS0aG8B9TmdmxMBtbQqPQ7GwnC+RK6l
fc08s3rxxrucIhxUKn0TJriKfhVTzXo0nDjQZr0RN4pV2+Frb5rVeP98gFyKw6UGj8gBtWF6U6fT
6W2zb7NaJkFjGc2tnot5Z0xp+/KlxdZDfkEDVgWNv3potRSxMlUiCQAQRTcemBC8yNPy6OQIuzw/
oUsBQTjgUbNgAmgEnU4obycKeMOQBJbavpO5Rx5YYkYtzO4rvfYvzw92KdCXtgLobdYWGdTpYGkV
O61rTUlQitx8rUZD82MWY7sxJv1at+Tii+JGCrVpeV3rflOZl3llyJz0QjMiqih4MYpPiufE/Yfn
53RxINInWrBsG/RLTueUm0lSGtJMgjAsJeVHxbE/Gergyb8R4gtwg8OYhBC7z9U4pP1mqaRpUFRZ
99mZ7FFucSyB6PvS+YBZ4z7GMuIf8ICn48xNGepzR0AgQdtto3iRhHXc+P2LR+FWuTi/AkLhLa1G
QWZwolwC9tnFou8+b3r1vrCz/Ar66jzeuJ6CRkK0C8Cte6ZVYCKM1VI8CUSUp1/npG/2VlcBRspR
Ir2ykK6NteQST47D1M1dxbWhofeJPr8FjmhuK6EOO+rF0ZXt4TzkoBktivkY8oAweFQxfTJUR78i
jMYxCWRhhJ9yJdRwS05epmq+7NyMsqBEKVwz2jr5KezaMNukSIM+S4Sz0+zB6961AKH6jZfNrnHl
vnlxUrwqUKGQ4zjkT5+fCgPTsTqkWmgpUKCmfr2RWneNVb3snCcJ1aIGz4bAOlrAQmvSo77kF1bH
thD2yUhtEtRBw+3Z6m9a1a3u0fpJ71MlVgLTrADQj8gNhi8+7RmZOyjH8HIPXbN6LZE2lTk1aQCH
GbnIUp/DZNNVafUZDqp5TW9/CbuzCXs8Ts5HjpO1lIkZmfUQK20amJ0h9hTlKKrYtdyYZpbe2Wkn
X2EGpN+0HhWmFy9xJEKWFJLzePnv9IUmfZJ4eRGnQTrlOZQkOEzdoE9XShAXwoYaGZ3iRSp9Yeuc
jmK5I+2QRqZBAlzus62ipAgZaUyiK8v7/JxE0os6x/IYKbGsAyek8h5aI89RMVCNsqVZv0+dCB+k
kDtiTQfrZQp8j8sP6TguvXTCwaiu+f+FM2EGPihJsKh1U3RX+j1e5d6dpD55ZTNe3sQ6RkDNkVOS
7iFYt7pulOWcNqkZJkEWiW7PmoiAHR7rXlc/VanTb9O5v1ZguLBbUlPhf5wBsHfWx/NAPzHH1jIN
rF4z9wX33jtHGRW/NRxxZbe8tAKonnDdgN8DwGqVjbWJJBkb2ce6RObv7bjJXzVSKe4GWarbXrNS
y2/D2rsTmdPvnl8CF2fpMDATpTq/lhIdaeyhlxGmwajZ4puBTBNgczHLmvYohJ4rS+FiiC7WrQsb
FSWs1QkUoyE6oSqf4gnnapuwNuptPGcZfGqtfGWrs/n1+dldDJsn463Cpqhb+iy0YYJimEyqf/lD
1GFcV4xpekfrvbjXsry4klpfeqJYKQM8w3Di3KnUKPN48BBnDXBAmF6FaewOMFi68msYQ0fePj/B
lerPn2vw6Wir0KELQn8+1dNAa0WNCHzZdD7whfBN2qXjoUzLGFQEfckJbqfjC8coP8M4uHazWGmc
/fUxFvIPhXMAd+us1MOwyhsSh5N4GCiPlblT/myymPaGdAwaiH0V9fmmxJLNpglfDW9bSw/fdAk6
fWhkpLdjq8672C6ta5Z8lyIABQHQodxCdNTOTjdf1xWDHWIYF0xaF++yKh3EvtQy+pXUTbvsMJTO
Hxz29RXlgotBYHKD4neXTswq8CiFhmHXAeXpLBHMVWl8mtNQ3TW5rVzZOy6dLmTKC/MPZDagvNMJ
Nq7Shq5k7zDGGYvGsEy39tSr++fj7NIORSoO8OTxarKG2cpKZKXopjSoKNQHamyL9zmt/HvdHIp3
syO9V0ZoyhutCaMrqLyLT3LxiAJESoLurZ6k2WZqLVC6DTIvs3aemBtsCnrjjhr3Nb+95U+tDxkK
2DrWVwtbZY2/5QDrEq7hWTCP7UPhEapSNPODaAz9K5WK6RDH7vS1cqviAdSGuAIru7iGUHKBxkuZ
DHDnEspP7sy5GjV8J8yClpzggCyrhAUxp1680fHiep/h0vDZQekG3NGg/RwL6+tU9ua+djvjfasq
4Fdia5i/vvzFL/ZXSDHTF0K08vRDZdPU0snkiqRWBqWeVtPmfVjP8rs+TD2Fhbz8RpNbvFPQ5r/y
QC7FHCwQJCFUG9Dw+nY2GFnvVSrtN6cKB2cTY0JBRz4FtrFtC3UotwoQ6tHX1MxB0g0ia3dlaV3a
OxBsXOiOaJCQbJ7OXTHCmGRApBjWZGhSAg77CDUlPWqjgoKjGlsHL+6Na/JRl85I4N/QHih4LGv6
dFSvwaRZteo0yEsTayGrMqsFSxErr3vqehhlaNeEKC4tsUdTaIhuFKgeVQKeBF40If4LwCINWqRP
o81QdJW3zUfFCn2UHPJrt51Lj9XUKehQxqRztXaw6JHVLdzc48iKEYHMx6H5Q2QRyEMPwZT9MAze
r5hM69PzgXzxsUK0o7BDFdNe609CtOjsBH5d0OE7Jf05yhFW0IEAHRZuXbc3Ok18fH7IS8+VzBTD
UJIiDajv6ZscZVpNKeTBoBuN8rUTR+O0rdsIP016V9nbvzEYahhAfWlgk7adDpZEKG9NpSS5t9r8
k9XRjdxXY5L/0ToZEj3PD3beJSc3ZTCUFOC20/9b1YNHrxQNeghAVSvyGCVF3kGhb74DIDRvbC3a
YA+pvU1UUW6R+Y230+xQrI6Eg3vNGF8rGS9zW2/cdEw4IcB9UmxY9UyWrkPn4AkPFKjLvoY4EQRZ
FdNF477jBjjy4eXWZaHtG8CA7i0E66/6gyxDnH2ERbZjKUPwqlfvuoF50lgKH6HNhLnxNKGO93Nv
Tdu0STAudRe/UoBzb6QmzXslcTRfjbUOHPswXMsDL+2bIDKoWpOS0VFcVsKT5dxHadwYUZsFqRm7
e/oQMO4xhmledbU77bsu9n6YY5Ef66qyr8XFGTKauFgIpSgpYRx1dg8UbTdFuZLlQVnQDffZtcwv
0k27L4q00haZNSEORo9NlD8Ptaw3edmMFmADSLj750P00i5DNkUVA/IAgbqKiXQo8iybO6QLugmA
ctJSDd+YiQARNU/UJ/eoH4S/FCVXr8mdXxoZGrJOtR9hjrMyqGRepcJ+Fsz8iINHQKnGu06R5ru8
Aynnt+AnN50lp2u93Uv7DWTUpUEDexrBidMXb45eNZmDwslhVfm9NmLhaqpl867XE+dK3nFpjtD/
CDEuZkx1lXYo9hwnIAspjgKm2YejLDeLhuYtOAPllSjiT2nZq3/jTv10zNVNV1guwOa6zAKVytir
YYreAW0rX4XVC22e/8xmqFrSYUOyEgzQ8qCfrKAKkHKjAn4LwqpxRn/AVmU+NGXXoU+pl8hvD53S
XrntXDqf0DwAZ0D/n+r5agMJPQNGy1RnwVCCDvNNOXeKzwqHbIP/2K7qEYh6foVc2ie4UC6XKwzi
rXWNFqUPlD2QSw7GxFJ3YVGb2DGWYXOj65n9anCSWPqCU3KLGPm1VsHF+OFGRVlluW0by/efPOG4
d9So14kfJWrvKjUM7HQERGZ3b5UkFJhFXatzXEyUkRr494ir51t6Tq65Y5oFpQ4DAAMbdSvqJtwB
YGnvHCH77eyUXwt99A667OdDEnf6lQd+KVVDTp2GBVAuINur9UnNVhNghbNAL0rrkHhq7bt22F+p
sVx8rTaehI89VKqOp482n2NjbgqRBXHpZHuL2r4vMtvd4gYU3/eLY0svJ7f2lQn2wPMRdXEDejL0
6q3asUsCFWo0M+hlKb6HD8LHxk2A/qrOQoN4frSLj3MhrC+Lhnbn6o1GiehbU+R5MClz6Phu33Oz
qpthvFbduDQtcNvA1Tx6qggRnj5RXVKQ15IlMXNrrfJT2xrlnuttQUGhVWH1PD+vi8MtNrc029Hk
PXP11Os5SSOXSLXpOPhJmTefgfGLX4oddtdsQC49RHK7pZG2dGoeNZCfLMR8TGOlRHIw4E/XW/xA
YIdVY3wlJi9OadndiHraJ2t+NdwmUUVekgeSnoa6MWNZ6gejjOX7QTiu+BuFcK6CkKjBTKIJsbqc
KoKente1edBVRvZemnL62hpe/AVFD9PdCEoIf6PKRMKGrIAG0JBcdXXZCEutRBRhzgNk/Bzu+EV9
6D0JNB7PV2VTxZP5BoOg6ebFgYKaMZJTSwEeR8DVSpdWmLsGctGBORvh4GMAnNM8BC7tu4rQ3z4/
2Dmt3OU6tTDy0Wrh0F9LRbNjh3arU/1pceLcIrkj7hIzz2+bqZwOdtTqe6mHxX0KELr2rVZttoop
nC+5Jsor0bTMa3XX9mjbEEmokOKVtpq3LUIlZwfNg7Q3x/q2a0MA7mGhQl1ok9n4IMtWfHt+9hfO
K6RqlvI8KFLCagnwJ8ukLaFc9fPAnY466x8anqg3sJ7UXQHJ5TUQ03APhcfpr+wEFxYnZcuF4sja
xGtgldOJuPaqblR5weU8Kds2diQg60F3s93z07tUe2KHg/5KkWdRaFndrQA9O0pVtkUwthNGoFrr
0YCz9Sr/OMuKdBlSUnqT9s0m7a10x7Wh2MZNBCEXwY5jmIvmxi5H5c3zn+rSe166ZthWk7XDeDh9
6HPrhQ0ZdBEA1dB2sumRP1e0qjlABVRvAb/XX58f8NIlweM+S/HPJJE+A3/r4SD7Ymaf4gYUbmQp
vc1c69MtcTEsvDB1k9EAxn6lg6Sh8sQ+qEp2TS79UqyxVXL1pB/DIbA61+gvAWbwWNaUVecPSTN/
d5V8ulHM3nlfW4m9J9yuUfQvZNDeoltIu5m5IOB5+qjHLDeVga5z4BbG9K6LVHt+VVO+bzceNYUt
2jaf4XspE5DULpp8hJGM+dPzD//S2+Y6SCkbHDNN/dUeWg9Q46yRVT1qU2v79VBie2KRHj44bYlz
oTd3VnXlpLj0qBexUvI00Ldn8kdta8R2Ztp5IJS8/6ins3JbqKl5dKa+3spcVW5i4Mf75yd6cdCl
I4yFNJaZ6373OFqT0cqoCBy9r3ZQUPGJmhJ4Dbna3Gj6KL8OmSKvrKVHpPJ60wSnRTGTcggQ9WWv
ebKDKbkMc6lYRYAadPWZYm8Cf8kZPrVzNRxUI2o2LraTMMlmXzHDaGsjBrShpYMy7izjndtWJja+
0I+ffxgXdx5k5Sjsc+WmhLPaecJKSdiz4QuWLoy2XpHeFhDRkGxcMAEbRYO5GhrwHPtkiramLmiC
lpMP4jzcVMjAU/6N0yvn6qVIJC0hk+YKgYbJ6iNN6VQPetwUAW1mZ/DHHug7T6dbaNSJ2nLK9NNV
R9dLK3BpOyzZNP+u6xWarOLQ9nR4k1ONFnHb6LcekJlbcLkNbhNgBjwXN4++GMPIh308XQuQS2GJ
hB/ZL5dB1FpWW0COxWhZ0nUObBN9gu3Q0afze8OA1Qa9aj54U2wdCa5NA0cd+RMK3zb0cZ9NBS09
BUPkVLTTr3gEA+uPrVv9DGVUJ76qD/nP54Pm/Fxk1S0ZztJt1Gk4nsYymjKtmYYA2rpaxfkR8p72
0chbc76yUs+vrTALln4mO+PiDL56JFk6IsGx9NZkQ9Vu4kuLQxA/uDstRwL24cWzgusMmn0JOwZb
hV0zdx7sORvoYW5iEdXEVTMfzChphhdfK3huoCmwTlkuj2vchlGXhVkmdMXdDJKBEVbFFjLXNfWy
5Zg63XA4TRDDJaIhzdOZPH1Jim4IZkt5gQZ4lQD/wrFoC4wk6fwyMeJPhVIW+RbG/0KkV72s//78
4zxfUIz/KNUMVBA9y1WQYOZsAQ1LsgCklfPGg0g770q9V6MvtdLW1CIRT/ghFCfhaJFyMcBTKoxJ
nv8Q54tqOVIfiRDIbiLbevoQmpiORKIMWeAkU77LM1sONOGTKmPFaBOIpwav2LHJ9a/Pj3u+hXGg
AT5YIJ+skfXVyYmSqOKqQlrXjvr/4ey8duQ22jB9RQSYwynZYWakZivb1glhyxJzzrz6fWr+xa6a
bAzRhg7so6muYoUvvCHwkNJawuPU2vl8NnKGx9Vdr/aoC/cmy8XBhhI6bqg73k62QEmwUie+eKNn
y7+UAxfPGozhrGN39J7EPP6zdgZn5zPfmSlQXRp0NFqEftJqUEkKzarvKXqa+uhQ5yV8h4OYFTO+
B5MTw8zNZHvnq965F0Q8SqSILSiQ/9XWSqIsytOFEssiIyhx6PPBwsSx1mrNxUOn//LwtxRNDYGm
5MLDduF2WfHDSEocNEguzVFD7KCQVXexJ+mr3XajT7W925MfvzM/OpDI4wmLcQHuuh2xBEphVk6Q
+Yrayebz0sn1eOxov1Tf4Jc1Dz+3QuMVUhPEQMqt6w7/oie9Mata4WvZUh5kOF3+kDewpSllnXW6
FF8fXk+K8hhto2RFo2aNk0NlKy1sOyv8IDGzp6XTNBfp4/lnYbbt5CE2vSvkeOdggJsARCzQXSrx
9e16SlmkJPHSFz4wcFU6VFNwDSAKunigZE/G0DvvnExR9uB5d15JygNcwFQkgMquMTnUKiLAs0vh
cwGpXyX42//UdTQ/v72ad0dBOQntSGEBs0bnK02o9wk8Mr+cyvIYae3g2dK4FybeOeWsHUQD1k/A
8VY7EsFP7C/qqQSaQT580mPwRu4YG4l6WlQ7Uk+tOivpzju5HRT8KwR1KMEkJiDnbz+bFoVN3LdO
4UeorH+yokX/rCGb8nOJAuNzVvbmnofbdi3hU5DxARIVrKU1qSIphISprJV+b5rSsa/0/hQMnbTT
R7k3LSGwC0lJI9pYow2LUNeTyLQZJbcgyqvZ6Bp5GSAG0VAqXlTt9OgOYVYCxgEERAQcq2+XzIHV
2eic+KY0apeog6SplfPOM7A9Yvx9Xbw+5FVAz1eXZCdJdNmatPbHrEheimDJjkE4DLyzuQrcto2n
P4PQDvaMdLc3pRiW0gkiwVA4173WKgCrOWlO5SMBNVyNMFFeaI1PKBmZTiodHl5IYEbw0jXQMABD
VgsZo6cf4N9Y+405/OirvD/P4eO8WsQH2XnipDkQpte7o0apZHaGsfGTHhNvl9J3/efcUvk7vj2Z
O7uQ0FpYy4M73Qp4zUGhhxkFLV9VIb8MlRW+YDL2S82qwschdw/qvR2OG5gaPtYhAGs2qmszRspD
ly6jH5XhX1NtW54ktx9NY7C9Lpv3KEvb2Pf1vn+NwagLr0mceVcXMuo8E7r5kgleLZArDzPpLj3y
fDvviyGPHJQD6rw+joUz7rXht4eByxJKMb09HlYqOrcXl10A7S/SeuaEoxlc2M0fnbJ8C8FTebUx
XotKrk8Pfk0eNaCOAudCgYHE7HbE3tCgW9SOdEH6HxWWST/iBIokTWHzvi3KoxHD62jCFQqUA+u7
ek8VuYUsXSnSJc5U+YkErYMrHXfLEw++iT4898POiJtzTsGZgO81EVRpNq1WNJ56ucxqMk6kIxbz
MJUSHo9hoFr/NnI0GTtnY/MOMBrvtkiamByx9O1q0oTVQFEI9swwl64+9dJHHd+pnY7zvTkRG6CR
ycHi0ItN/FtFaBobzHJNK/bHaRkPqT0rBzu3pRcpK8ZHgwQmJGhhnHehpb6+VLLISArkdRO/Lqfq
BSRPdpyVUd2ZkPgINxkno6DNKPI5Ap8NoY7bPhgM1OT8nvLKlxLAKLKfcUIxscvDoPhnLOJUztxW
CpXwXa8FWHxZaaM6e0oa9xaWOJZmF8uHLMhqYSNJDsJ0AlNPyTEoj71al+0B1SFjuCSO2f+HzQI8
k3iWe5Syovg1v31Gpx2M3jIGsvkCoLUqy2WMG13RdTuvz71Z8SIIAB2RGC2J23Hwgs9ncDYAajJL
GH30sf1vbKuLpwSxpP+nwcCOUIAjtVvjp4MuUGB0MBgg0IGqAeaLR7jNzaclz+c9WdPtceMScbC2
IMRDKWSDuJTDKY9CCu7DXOnHGG0pRPAX59Gu1eva8XQDBxRvwipCGePQ6cxRogea1w6MLqPpYhSR
tOQHRNr4qpp58vCp42vx3NEnowKirAOvvELBi/pY7tOtEDyg0SqkU5eXqBg+evuDWKFEBomEqxWy
zO3WGJIiiIyG2mWTdUONdJqSSy7Cc+V8sIYqDt26FnWOtwfdPHKsJ2eM70WiyjRXpwwbTl3BXzT0
w1KX/FiW5JOESiC6PE3+tFTtXyracztR5iaKoAlIyi+uMSrVmzZZQoskiUH++noyxceuqfS/Sqce
P/FyJAcpQGlmZ5LbQ8eOFDYUNFxBQK/V6iu7dKZppEGRTtQ+Dtg6tj8kOZy/NNKMWNnbK7qdHb0Q
OjA20D3g72tn1bqU9cgEN+fnkySVnqo2mGCO1SzVSMJZUeLGRl7v2TZsPyNkaxAxAuZNnrWm+yeO
nplm3mW+sxjBC3K/iBxms959Ugkf3S6ZQuQc+1jZeSu2Z15HZoPzTqOPCGkNfkKHsUckkbaDMy5g
Up0EeOZkNQ+HRbAzYZCRa4nO6lqNyyyA4y0WHczUWn52WhT/yoqi/2brRQ0YlRb657e/4Gq70CMm
pdNoKoECRhplfeIX0JCtpJbThTsVZ1zRv7MR+jtEnbUnzLxaQDEUOxKzWRRYuGLW2sIy4Cm5ss35
UiDo/bmJS5OK6hLvxF33RqERg/0Kv5hy2+qQdwuyhUU3TxdZb6mX8P4cE13b8xReC/qKyYgDTZUY
bApk0NUbagTj1JSRMV8Enyf1NCWp1WPhNIjRxjVn5eAMrTV5Vm3Nv8JOrUoXqIv5PiQ51PwRZdm/
lLC0PpVyV0/Htsg11Y21LEChMG4zlh8pF7wlQYQNbpsDh30eZRQvX/QykbpLO3BCvHLM6+xE91kf
z+qsldFJzoLcvEqTNmNWv8jVc6hHQI7qYCT1c2fdCsP3iWm10SWt8Ls/Oji7jV4oNzIrpZO8PcnA
buZnrP3yr2kaWYsbNJU2PbbHX9cOKD9RPxUujtTqEy2qUqEZaMuXui/a5yCrnKOSZ8kJme762OS1
+hghSIxH0Rx4Dy0Zcv11VUbJU0mX8lG5aGOte4pWGUcBbnT7RUt2LsQ7u89WVMIdXm2axOuQh87E
YM7BolzktOvcPgT1sLTh3uspFui3sPV1QoDG6TayBRGzWi2gbkUZ8lWTdsH1QkIjtpmC02jhQR0q
qeSpc/+rSxSzPM0DFLq374t7E4TvRIBlAV7atP01aRzyeMqmS20U+aGQivCjrGbWzg5ZXfFMkLIm
mCsKdzRDKEXehgccBNmckGm4OPr4xYzRdJxs2a2L6GeICIY7B3uZzXZausrJo0UoABS0cG8HlIp+
NJtCUi6JWVRPbVJ8xQVyjxJ3d5BX5SmKJCKsux3EKdu+S8xavYQdEP4eK98T98VyePsLbW90auM4
jqIEhbicttbL67Kq0yR65xdAEEF5GqqlNVzA1dTH0dPeZRPe+VQU0SDFo3YGMHc9Kcvq6mAOBv0y
RY7yV4+Q7rMGLf4FxEJ4qaHmn6Z0Tnbe4jtzBA/LsFBXAFmtxYUkQ2lndGP1C0mx9K9uN8HXBTvz
4oDlRv1YFM5eBNTNacOnkyarvm6zG+OsxE1i6xckjdBSlIz0oFcR7DIUaQ8BTbmdE7aKqf43nmjA
CS0F6iJiF/2WnaW5OYYBBZlLEqTjYQqM3LOmFknjcuhdlI6nj2/vl+0HFBHxq0UEev80Hm/Hi8sY
4iBaGRdiYWvwglmrumdLsovmWXFaq37XwtMBrJ/l6WO2q5T/KSnTXIPTgIOCKMzcDt3JhHjjohiX
uMYVN5jk4B+A0IClwEmdpyacP+mwGb1JGfYkj+4sskCVAs2lAgBLVLsdOaGjHc42onb0U8dDlQQd
+sZz4II2td2imMyHPypVE25qg0aEeB1WPUd0AusKIizVLissXCjk6Tld4sjT8D0e3HqYh19vf9Xt
XcN4aCySCAOgJRW4nSDOspGexZ10YfV1t+sKdEHseq/9sIZ48gUZBgqVmBh9j42g3rRgLZ6a0sWQ
DL/Q0+XQDtXfoyH/MjotdO24+xxHdnuw5Pk6KsaTnUzTTsKzquH87ydAXeGQMlvuvduZghsH8Elk
4/e62UcHcwrM8XNakgygZIzZeuJW6ArkZ9wJouBnryiIGFsy2r479+72HJHd0Ygh5yKtpYt++zsW
Xa2jNE5D36kDx52bvlLo07fV32YFAbdKYC7q0VTvFVm20xcmecJ6FpkmKi2r62KwnIlGaR77pTmb
T5AD2vmoV3klu22kmpixD7L5t6bOhuFWi9Z9LZRa//noXqOVQWFVE40oHuvVMbasRrZiPGb9CC24
S5sqydEo6nFnR2+PLLUkUfrHmYcNt8ZYJZMVpBl4Yb+QVNkdk/GF3pHtOoP0Ao5gr1awPT+MRn0M
OISpk0usDiyXVVcnYZf7uK8Uf6VaoR9tJxmf3l6512zkNpITw7B4SHohR7muu0e4IeiLKpV+nNiL
qbo1q5e6TUNh9Nz3SvyzLHR5OTjFWKGGLWHrML6EKGKMB7tAW8+s5MHyzByTnc+IUjn/YrldKK7i
AD/2klauy8OsOKH2zI1jJTvcjXtLRLWZ15e2gWgd3G74POmtsuid3E+U3vRo/kueVSI4//YSbZ96
AE7CfA/CEXjjTbFyQnZydoLCt7C4wgrSNg9jkJleBQz69PZQmwlR1AO9JXST2V4bRmYfLGZVWEHp
d4oTe+MQSZ6NbvlOM3VzTzAKZ4U9RQ5E/291X5VB0hdKNlYc2Dw+1Y1GKNHMpuQGAQqaLmD44dSb
6oO6tEIgSuhZEC9B12aaqw2taWNmomSCDa7ZLV4r9bBudWU6PryE5Ffkw/jjUbVclyyzfIrTGRsX
fwyUwevaLiTtrOLD26Ns9gRzEbcsnUDeU3Sab3ce/hRGXMcjc0GR/mmZzeSSEdocqPzsNR23QyGQ
9BprwtOF9rZatmlBenpwlspfxtY8t71uHYbQhLYoRQ8/IARAUE+gZ1C9Ewi421lRiUk1xOZrv1cm
9Q++TYoKCm51x6Sep9itxz5A9mZRH41vxbBYPuE0+IokXM1Q7pJCjaqm9hNVg1DXzclxGIPlryCN
8pOTZ9KDbCV2IgMCWiCUJtfaFM/jrhaViKL2ZTurnmxQ2ucoTbtjn1oPtv1eh2IxBfaTjjFVw9sl
nQyl17NGYahYqZ7kBGHBNtb7Y0pt6F2C8OTHtzfm9gZBU4VgiModGR5y07fj6VaVOFKg1T7wZPNY
5kZxyhXpQZDp/2ZFhZAjAOSfEsrtKEbd63E2OLWPYKJ8CG0ld7PRXE6GOlc7cevdCVGGpE2G8ylk
ttuhLCU1xw4LbX8xlOBvkFbjh7abl507fnslsmy/jbL6TLS8wkBCesmHJmJ4sWl1k6claoOzD7jW
fyVj/NGbQ/L1P3wsTFLEXcUnWyd2tVUYCsTuxl9CO3wZhQGIhiXP4yvIdgfEQrKDxsLa+dfQu0CK
GrPxe4RIOcoJhlBRPD98IxKRCGizkB6Ddrh6iwO8YerGZqO3QZJ6OmKXvl2H04ul9NqHt5ftzo2I
+TQNNME75olY7XGAiyHEtaX2w8EJP2fNIj/PSvQunONhJzq6OxI1BeCwAnu7LuXGlO2MorNqxJjl
/mC3duwqUWJ7c0x/4e1J3dnnQoOfexe0jIBv3+5zwphOG/Kk8bsplLy8UouTGmqf/sMgVCJFNYHu
6zqCzWWzN9uoaHxFZPZdju98Nyt7h2kTJ7/uBEJfwRahCLm6z5sB25eqH9hwnNTnusJ2pp4xYSJY
q5/DvNgzLL73lVQBlBFRLNaq4nD/Vq+wYqpaTj8zqziYEuLAuZdOhRR3134wyn5nT9z7UCAHQaMJ
EREKdrejaVBNg3xeGujfWnWOQxm/WgP3sre/1P05/b9R1tiwwIGahsZq47dx3Bwo8xdeneCuVUbh
z7dHujcfOggEMQRmGhiA2/nAQewWCpON30jx8JyMi+6F7RQc/8MoZIh8JLbfBvIcqkWJEKHT+BXS
dodGmX8oOSZH/2EQIZZDN4SIfR2px009SuGYtn6gRpjRjt14jmbj8SCd4JmXj48DQnCD/UV50HZ6
u2x9ABP2d0UbDOdZx9tRPf+H2UCAFRw33vJ1UouZXmcuQd6iFNssi+ukk2y6TVHUe9Kpd3cAsNpX
ThnNELEXfzs/nWN0ELpili2f5wOpgeVisfhwPsudLSALgOzh4/Lm3Y6S9cYUDzrScrj1acegarG/
s4BiPLxo5GhCVAcpKngM6mqUAWy00ZgI2GWD4iVJLB20qn/8hiMYAU8i3DzEf1ejhENiYllkwBrA
GemDGsfyD5hw2sdw6dLniUvo77dnJeKpmySdshLzoc9HuYuq+upxtYuhtCYbMPZiVXL/VEZdLX0e
o7lfLsE4l/WlmILAPMUWBs9PNKK78OEQncohlWC0zUhBgE7fLuuYs+STPlR+2rSUaKMwVH5WGS42
Huww6U8Ehvq9G3D7ipD1MKLQS2bPrAMK3Ulw+5t1jhkRTO8VhaTnJ3AMyxl3PmjLlprne+Xg7ZhC
90qAtqncECmtToLcQxRNgMn54SyP0cGRs9r8I1u0Ifwq6Y2k/V2lSbhTxBB/8/bb3o4pftNvpy9s
x2Gi5tv5XS+r71OKYwczyrs/55QY9O1ttD3o4jrhqqfjriDat/qKtr20uoTGow9jSzpMDSjqrA6r
nQfy3iKyVTEdoVZGzWc1oXhQukFu696ftfRbrre9uyTJ+35Rn/uk3Atu762ecNeixw39WF2n+2Wp
LCkl3d7HKrN9QVDsH5DN89le8LJ+e/E2I4nbix0NB4G2Fk/M7XeSNCp/VTd1vl1W0iFBLRRCkta6
8TI3O0NtvhP3Fi8yaGnh4b7hXuRzXcYm1sB+UKD6lSZOf0i6au+A3ZkQUSAAcGBWAj29upDbehqU
WC0GlE/iWnXDLv53SoMcj2wDx+qHF4/quAlggbNMo3O1J3RMluvRVgdASGYJS72Cq4ojn6NUXo33
7t7UNvflK6IedBzZiLg/VvclcZPRtLk++qo98gz0QA0LD21/s3nCHNOgbTy32DrSqhu+1aR8/U4g
sl1aAlGhxsk7RLFrgx2d8RrgE8u+mWXxcaDU4rVK0J/HxdjTW9hkrlSI2ZgQ9Tjb9F1XwTbgpiWq
x1wD5YtNskKcRXZiJyes4HRfzRrrn0wL4ke7nzTMuJt5k4T0M6nz7Vmww6mmk9tYfm/DjTjTAQqN
M5rsCrZhgzTvKS9tzwNVV+SX2Tt0y+iB3g43jf2Qhl1pQ24eZK+LFNOV1d3bcfvRhEUDTXg4cpy9
ddoiaeibOVqy+FkEtfzQ2B270+pau8C7FuGwnUMujtfNvY8wLH0rmnFQCgRZ93ZSlZIIv51Z87E+
1A9RCeTJnO3mpBqTjItdrXptH9NPpgj81Nbq3luw2Tfw8171s2kGcsus5W3MCAxH3luLj8hbE57s
sWGIVmu77B1trsbAGhlPXYxzccc4vX0ZbE4nQwMaAZtC7Zk0Srudua5EOAQHpYJKuV1Vp2TQIuXk
VFGkHjmpw3Tg2TVsz4imbDlWUqs/KLYjEFMg6Vh9cNfCwmyVMNYmUVSpDLqfLJihGqljf1AiYqlo
bJXPuEnvNVk2nxrYGZgccgX+0Qld3bRdnzvxspgGHCmpeVKlIDWfjdLIaFPyRh7TIsZHdqwtoBF6
p2LEqZMpa8e3V31ziMSPECaGgq1lERrfrroESiKfs9SgwIDwDldS9rIUhrrTW9gcIigAyEeTr1Bj
VYFl3o6St9ViDzbiaGOklC/jbKWHirr/oTd2bS/vDiXarUDnuWSd1QGiU0LSotiBbzidPp86zM5y
L8QJd/H0Hj1Y99H1Q1KYKjX/CIMpId/OzNJqK5+GzvInB4lbM0RquY7jaifp2wRPQtyOZA9kKVWU
jTR2pTo0m1Lb8gfqdFfLbtQfFkCW52rEC9HJC/n727PaLiKbgmwZ3CULyYe7nVU2SNrS9bbjR7Od
QkNBDsGjoZt9NJFde/TG43Wi6C669YLLv/YiaVQjw3W6DXy49AUq69LcHKSqqY5yqxu4V2NSDlRS
snP1qEiRmSF+ry8763tnvjSf6HgK2XfRvLmdb1IZNv0UNk2J5vtTqfT9Ic5L+zhY/fzx7aV95Y7f
3PAa0S81a15n2s5gom/HMrVMsC3G9NoESt25EQ7u1Tnhw2vXVK775mjGXLgH3H3xTGmIFLqT3DSN
fq6GeZaeuBEzcgEjbGFijMKuOtGiZP6KxkvRnKQkHgNXLTozfdcsWjOA23SMX01bG6VbGoMyj9DI
82FwzbpChDpKHa3/1syxzigIojeHpM/67jBnSYlA08xp0t00bKBVwvIqgi+prgfjk5yWdug2XCiS
Oypme54pUAceskK6dk71broqeWeOHwPHDILnpAcu914Zpbq5KGHdNIfWqdDTmIpY154L1SgTTK/1
LgdAl+n5H/Db5uXU6E0weXOyTPmX3oKce25COQyPidq1y0E2yItcOzOnv9F3KRJP1jgQxzjPEQis
Eoi7RzsPJ9sd7UWrP6atOmBU35iG9ISqcDB4nLMxPLGusn5cUuR6PvYFrbvWVeZ5dE4yhq7NHxH+
73biZmRjGhIidd3p10Yaa4wGZWX4mgyNnX+f1L7PP0hxQx04rMI0+DLV+DkNHl7xUfBia3HRfwgm
VZ4/OVrZzmBSYiV8XsZGqdwKearqDMDJIP4l8jQ/Apy1y6e3N932lv+/RowEZlQn135WgxVzwZRa
dY0QhT+2mF65lRq2x0dHgWkPW49aAJoChGa3Ozs32rzK+my8koj3H6tcH45JpO51mbYhCt0lci4N
iqzQhFiNEmh6Ow+SuODNTD1gZVR+aWTUd49FL+Gro7eFY1BUToY/H50dtXHWDkkt9oa2Js6hARE3
GB0lV6lOxslL5lF3I7s2i50sYXvX01lArhWJejp1tHhvV7EuU13uebWuY9pxyIZSzX5lEIK/sfvB
ETWZYlQ7H078ydsriSGZEdOjdAk6/XZILVKxGq219CqlS6me1LYOsmMBJXh4jy7EYj+8G0lzkIRk
k7zidVevS1xSpLFlxBFy5KuP2TArpyB/lPNOOEefH5SMCCn5H2cVcxTTGC6wHQM/1fTuXIGN/FT2
y/Ako3l3xA8aPN+jG4QB+WBCMUR0Albxo6oneoIrTOBDm1PPToJ/BW5QD1rGiWlBpwSlwWv1Kr11
+61ySlCFacbJ1Rl1/aotkelZUmjtfKLtJqQZRPEfogdIBpKf21EAq7cYIebplfxU+z7W9fIt0nBl
0So7P0lyVeykjvZmB1LuoiPOvqCZi2jw7XjFpCwotw3VtRwz451CiD8cAvwQ/qBbFb0wU/nCpTD8
bCdl2qm03RtatCDYKwKzvq7gpFmYT82g19cCNu7wVBUZgroIkiwYFs2aVZ5nREu6l1GBSHde6JTt
sAC2dzN9USSZcIQCegDd83bqWaguVA3M8aqrxfyC1nXg5hRmdj7ovVEQtxfplRhkDWkNUor4ppFN
11d4Z51L8c+pqpY9qaTtTULNgauEkJEjgFz57WQKIGMwgobpmjTFuyiQLC/twgTrHEg1b5+2V5vi
20tLQLvJyEldQAevqzlLrNdaoyXzFc/JpQCJH0afanPuO8/KFrU4DOq42B+qNmzkI/GHUX+YUrNT
3BGqyvh3mEvUz+pxKUI3MXrJPhqBNb43xlAy/nUizGAevmNR5oPVYwoDBX7v6tKTrCxUiHrmKwGQ
qERm8tOkdP3Vtohm3l6a7eFF/4/4krPErqYRcfsRQk0e+gVa3ZWIdmjcFt7wUxGNw78l7dcvkjk2
7entEe98do4fiHf41wK1vcqCtCBtxtRIluuQ9sMLdMXcm6kvHuzFUnbW8c5GdsgiBTcfmR0QNLeT
C5pUCvUuza/yLCtPXbhEHoTXdGcJt0EGAQZXLMr3VEJJvW5HsWJZWyTItNe+HvonNdGrbzAmjaNE
XdB1ULM8ZH0/77RT7k0NCLaQTEeuaJO6CkX4cHI6Bq0g4ldxkXsqNdK9g3PnY3HjUNESKHegBau6
Q9gMfSIlRXGNK8oJDo2MM1ikwhtlLf2gz0v1vUcIIHchjY3noBlfJlkfv+tJmL1k+DS+o3veHMMS
mJup53vqFps1oFgpxJUFZgQy3qvI4u99Dyee1dnqleuQFxQJDLt1ZclSn9/er9tRRAkdaCjoHmqW
6xNCVw6CWYhjfDSD2V3iVDna4O53tupaqZKjRwmdKFXwkQQSdbWLEnLeMlW73s/UfDZdRydw/YnE
Q9++Dxejli9FT0r7REt6hpK3WHZ1ziR7sV/qsAhVL+iTpDviG71M7mSOA+WTZc73hN0220GoKvGM
ssspOoL+vN3qpkKTsG+a3lcltXaTWANnh6iPK6mpurP1tssuaAaU2MD+UyteF0tAEZCAweP26aQ0
3mBF5VlLUufw6McVR5YRxCBCzOZ2Qhliw7gs14M/6S0YE0eNzlRP80ejPcEwFrgckMaUC1+fp982
qqynrQKWXvYXyVReyiHND3I/SztbaHOVv44CG4Q6Ie6UayxzDacNnHzDKOQ4bp8Y//Ta8lTWGM+Y
Qbhn2LrdChSx2Aj0J0STbl2mM8aE5DPTFGrdThC7WgodxGjrkEp3pv3x9le6O5bolQtfKmxNVmej
DFoonMhd+lKRoC7eRLpXSrwbjknB9+2httuOaQlLHVTLgLGuqef45WU9IgyKP3ah6SlyGBzipd7r
Em+eDD4V2F8IxCiQcImvXt0lzcZOXVg8POXKw9gXM/WZXvrcaVB3Gq2sTooZ75HA7k6Nyq0sEsVt
MjyZdtRSOlT8ZZ7bk1ZQE4zSfq9Ed3cUQgo4JOCbeedvT5TSd2EblbriR5qZe31b1O+0Ptwztrg/
ChAaxMkFaWP1LpndNE81eE58rTrDC5Kkfpakdo9hdXcUeN7cQhAoNujK1IiQ6Jxt9l1jod+fcC/X
nbQHBbm7GeBvCeoLGfUajJjPaWEOJBs+LlKLp+bx1ZSDL7ikf0nK6jIUwWNWnbw0bL7/P966jB/J
iYE/Dl8oqbrvRYjVSe+E1cEo+j00uPgKN2G3GAmcAD1vEsONNU+LfHKvz5LiayNmnINqP8Vh8WRF
CIFo9fK1XsrvQR98xO/hQQWJ1zmymjBhKR/Q1RRf9rcbt80ao0ti9gdCCMFZ7YcZjLFTPGWkjI/G
s0xSwKsA15BeUAC/HSrt2BbLwiaJekf1MMq23dLRqEaO3V4ec28/cuECBOcZISJZ3YMyBeeWdq2K
raeDK6GTSy8mLOrz21fgvdvWJLMWMDiy+TU0KZ703pibWvWbwLKP2PD8DIBHHOww3Wuyrw3V+Ewg
gihs09cFUkLT4nbtIHO0VdCXi19oaYR+6QT2aK5ULyut4jxiZ3Htl2i69IMynCqlC07UO6unogtH
yqDWnpLSdnkBiRNHIsdBNAZJ6/bX5IU2G/qiL/5khLNXZA5i20uhPRzYkIiCwRKYHfq3a8Vpej9N
iMyo6hcs6yHshu/GVO/JE2ynwrXIfkR0hwbCRgWTlm9KUUab/VCqpJMSDvig2Z2+s1M2EQfSJWAx
aHcLwjmP8+2CBUHUK5ETWX5cm+9n27gMUDndCPku2s97m2UzJYNuC7LUMCTBBAHJuB3MmZATHZLW
8JHU0g9jrmN7k2t7kpv3RoFWKSCGdHf4RrejAPwdEmcaDN9ojNo11cE56Wm/x4++OwpFW3irwBFA
eNyOYtsNYBx4Aj409xjSsKThcB8Gn98+yHdGEdoU4pFEFoCG2e0oFbALfYEk6odauRwwgleOQydN
h7dH2VwXtOTgwiDTK/DamxB6mp2unaTERiGr7T7XGV2jWEu7H+ii9DtH595QaDtB0OTzCIjm7YTs
GEHnhh/i5/1QuOWiDmdLp8kYO0nzaBeaWQFoEg6oxERkv7dDUTbNUJLK6TRKaXTAfxXtERl98jZf
9mBhdz4ThkeCFUp/nW23Giouyy6XWpqaoYzhax8o/UWxu/nRV19MCPYQvAASHTq1txNqIup9sRYz
IUf/K8YW+lnrHWQH7OnR6qEQbgCZhIUcsSYCB7cDFR06LnGYh1cNtaGjXak/SkTpHs2oCCh4/3g+
hCjVJvXv6zCmbqFQcx6LTxgpRl8lRO0+vb2zNx+GA0J9SiF3s+hQrbvNdHb6eEiX4jrINHGaFhFj
S5XGnU0Np5AVuQmTSGroOZCGUprcksnkgrBQNXvbH5tmLg+Vaocfaiz3Jq+n7aeD2FZL68qC1Nkh
mtMx/BbP5WR/tLC7VF9C9LPGP7JYTovjXNToxJlEwpVHv1T1qyYdgj+UcawWN9I6ermlIg2GqyaD
qT1XhmQ3Lp4HsG7czmwnvJ+RTy7OeLim7SF35jlzS1sOpYOK3c/kpSbB/SnostZ0FTUZ9WMpT6N2
yp2xq0+O0o75OcTocXrpB9usz44V5KcYZTRrdukUTeqnOS+X8U9we/SKzXqyX8I00usn9GSd6Hl0
0vJXxnXyk1hcU07LmNjhe6eI9PgktPL7zp30RY4PYwU059M0kYJ8DFI9is7zqDSUm6R4bt6ro23g
3ECBGcdbpcgmV2sD53uZ95xdYm1HRr0AMws3Lov8sxmBZfWmSldTt0T3uHhPVDI1p1pPlk9y1lp/
pcqYlfzarIoO0yLp322dOsjRnotF/WwOmtE9xXj7qh4sNkl1Ebqo0Wm2gspUjyZgjOrfNu/Tj4Be
FAVFE6LIU9EZuP7mDWZg10RBsu1lbqpxPE8tzlGnNIHh/hSQ6KJlgcbb8HGMleEviYI1sB+edSPz
nEgK9J9UUkPZM5cpm3/hOWepXoKrSucVU161XmYmgfVpIVp0TvWgV4NX5MMynA2lMJKnzrQmlAXy
ch6lC6871Ey90cMPJUsU/+NYY5AeZQqA0am2U+3PyCh0zYOnmFVHZ0xz66OczhnE9SGIPoWj5GRe
ZbaVhIKUXNeHwUpGmY3RD+phnKIIW1Ro6Pq7NB1S5SUfgzkm552d5EMH4Xp+0psiXVw+hgSioLVq
28vRKpg9cAtJ9GuZw872nLDJfwRhW3wyQwzUXIOwsfWqcEw+9bM2yV+ypdcuszxlmDiz0xQHaTVT
Try5MKTygDNsuTx3nZx3ODBQ6/loLHqWHLpIl+KromdSck5Ik8MzgBczOi5SaavHOep6ACbiM/xR
V0qrnqh1qIYnJ8lYnaYyqeQzcJde9ZTUimqX3r0znWkPJbMbxdnyHT1CcxDuJZwnV68DPTvESOZ8
HxSMlw4t8I7KRX9gUg+2VivGocLd3jg2XSubPxWlzmUv0ho1BWriqB9qTY7ND4pctmXqQi5r/0w5
t4pnGmmoAoTLlO5Utrr84+2rcPPymlSUhCo+VGWwouuChTLK45hJZXMN/w93Z7bcNpat6Vdx1D1U
xAycOFURSVKTZZm05SEzbxi0rQRAzDPAq36Nfr1+kv42STkJkCWmEoo47GZGZNimhI09rfFf/yKE
dVXYiXeje5LyJSug9H1+qCNSVyCYwIXCGU+n7J6dR+cR3VXyPJvpSWHcuFUdTtRKVqfPj3JgugqT
SOS4qPNG7PYzaVFB2osG2NksxQ96C6I9o+IQLwfo+RXE5z+eH+1wToCWiGGyctjjWHxdnZhK9mIU
1KtyZsd1Cx+ZEY9Hzii9fH6UwxiyiO7AsUm1oSB86KMSKSIzS4etmrVSGNVjWYpoGpQmDsW1i5Ws
lGPfUi33MvfDMvwh263grvSlBTAiv47zd1Hgx81VkFIse++bgV6O6WK9eHHmAtgHWWmqSXGaBXq1
uxYQLixIxFTFzLcrS5+GdT260xu7eWHDdWq3qEEnP4AOJz9NsLo7jpKrTZtQYQc9J0Wkie9W4Rho
6OozGRztsgEHdeUYZeScOFgHKWJYR4H2w/0OwAVt3pte4LnNoqjxiVKzWtya5reVXNO7zckpPfYj
oBJuYYyVrJReXB0FMpMieFAFUETDgtSbrzOCrGqdGMb7KJGba000q4Px6eH5I3Y4O+xhQgIb50gH
n9ld1Exdq6HgSnuvWgvpypA09W5FFnSqJ5Z2FfjKXeBBmWPntfpiqxJLHKccvk/sGSzM7sBqmaII
1cJ+X6esnwPW7S6nFd0Jq/9AKsBDR+gDX0k03zvosYj3l6a1Idnvs3Kx+mD75upK1hLpa+ECgIKd
Yf35+eU8FKtcWMLoqBOBnOjXaMoJl8xd2PUM6TtC1Wer6Qr7ceyWzam+sUeGwsEju4T1jxzqp10d
h3Vzm1E5C/W2msJL53+GNVO9S2KpPJGbPDoUEWZQi2QMKfXv7pXkpq1du1o5yzynMSdcN0I6uuOU
GFijLDWunl/EfjM1NAVxdJJzolEMzocm3mcv2NcmQTFSWrOeFUi0cEbppkR7rHWgwwhp0dptkpf8
2m2kZ6YyjtVqlH62NHr2gm5MVib037Ln3NARnYxJLbveqVjMgXnP6wHaRhohkkW72e7rWbVUFODy
q5kpyd5ErVcYe6TR3nmKTcpJTynPbKRTGYYjGoeAJFVAlJwTWFPES+2tiavC8tGSeJ0hpkp3TMcb
fb5gTU6s/eFWC73GiRJljIceeRvAu+mH62amlKSEJ6oUr2e0YbW9admuNeeEaXBktG3Viyngxgfh
wjb01jKxs/WMAsn2xvNKQKwLz3tHLdC358/U4Z6JSknCrMJbhpSqJ+fsmMa2YbtoZmhu6QNcjY5+
S8xcmUahpYZX0MGk7STw68ydvHhgku1EkVHjGz7b7r4FpgPkBKTqjPBDMiWkLo1dWaqn5ciOZ3Ka
Bje1MIKfH/RA7EEBjjkESyUKhP+L7/cOi7mGlDuunHYWBa390avWzl0k6TZ0fV71Lg99GOWfH/DI
RhKcxKtFRNDntc+eKmtljjsVMSCLf++YKzhN4AT/vFgU3vXzQx1eBNQGcUo2kli/3c9TGtFCVtdm
2M7ykeXeKSsfFsLQO9Up4dgKopeoF4bN9DDUFmuqI+PStDNt4bZfTN3Lp46sB9ejcrWYljBknwCC
HVlA2kfCIaZwEzipPXVYrI0cGoloNJMD26Ana1JitdLMbpU1pxrnHFlAhoLmRvCpC0Rh93DQiqeK
vTwdzVSnXlxCaa7daOrqxRFRoh/cNkKV5AyRlb0JqWEQuBGE1zO9LrRbv7bbewIgp3gejswFjj/i
rQhikEH97G4d5Tnp6Uye5SZoCT8oGipLm3D6/JHbdELrBHSYjIjuQgCL4Cd52F2y2vQcyTIXo1lF
zlCdLhIV8FxMtAISwbgZfZMaC0h7ASj5Q5u5qX0F9D93HEItiWTftNlI8SfKwm6+tGbTrpdKHQXm
ZTQyS31Ce9DammVKNAomIwPI9Ft/kWXfzYVnFG/j1KuszwTMkhHcYh6ZSlV33dVV61bSC9vDo3TJ
Xog2zaDpWM4+cqKAnS2oolSeaaFnvse3gdffTzyBSpTlr88v6JHbJYoducKiDfeB8ddkIUJkNZJn
QTyiblvWAc2Oqa1T5wSKs/wyC1aKccIUPDwq6EQSy4SQRA+6fpbUKqAva5qIvjGSr1wrlgeOaa3l
J46KONbdk0I0mzJqllGU6yq9Y+8rchX5kDTMbCOuvgV6Xl1xcNWP0ZpgUNtkxleNvt63cjvSTkBZ
DyUI/hFAUhxteCiQI90zWi5UIEMuZxQSjeRdkLXyl9IHsFu3RP6e374jS8lQ5IEJpFL+1IczonAK
KY8ZaqEG9b3KUXnrKaV5+/wohyobi0DgJjE4cS77vFVmAWc1beDVGdHSbBrptX4VNpF13yiZ8+B7
RvDDpnf81fODHk4NRm5Y1cCwUvlJKUN3FWFaDrI4UtQZWRh7YmS+98WyXf3FBrVAQrFLUMKTRu93
SGuTldbGtI6a0dTRe0dnXq66VRv3Rmqewv4eHgvCLoBOEZIY1fy5O6GwMe1EIgk6s0fut2xtF7ej
Mmmvajc/lc87IiVho6MAhPwUdIUIzO5QrkFUVktVfQZ63ZfoaUyB3+rSX0H8dCtr9HucelqdUH1E
UyX5reGu1/k0NdJ4NrJTK7tUvCZpv3peY8NUWmkiw9Voo9WNY1bePG19p522mZT+oOez430wwYk4
NwoUG+GlEY08lxIli4bPchl69hjMSrqg/CnI21Omjliw7g3nglOHB0ccZ4BgU3eW8LNHi9qK1VmW
e3/ERapOTK28TRYUAClevmwr97b1M3qaSSdM2CNHU4DycWUxSQQgrDuwEeTrmlCxMlPt2Hi31iRp
GeiZfOICbHB4vfmRaUcJwMnCOP1wXQUjS7a2Mn1GSZQ1IWiuvw8so5w6q6L4IJt5PhvB4nvd6mU8
ado6mdN2wJvGRnGqT9zhyRVti9HpGJWkI2UhH/aMWJy40oOGwJqZtJ0YE62UJlmTxoS81/7lS2+9
qPwTlxEFKNi2ukMVRuyEC3JpM02yvEuV5hakEsgnPD/KkQkBKcZnJIBFw44+9rZd+0kiWYGOSUTg
ONQ957pS1nTEdjk7zw91qIZMkcXHcBVxuYN8NORuvl0muT6THVOatk5ZfDZkv5o4mUUUULZcKgIb
uV1NGzVITpRzHJ5TxiaTh+DmtBKW7S5mHYwSb6Qw9srz7OmaDhI4O4o3fX6GRxeTfgYU3pK3g6u6
O4pZBXSsySt95q2T8tqhae87F0fsimb0p3yBwxvPhEwBBBetGkCOdYdKM6mhpepIn7VAMuEORUd8
tL0w/+pybKe+qoY/gmxV/rog0uaMHcewTzGYHpusaNDLqSE3eqAvNE9zK86OPkuodHhoJLe6h2vR
+WqE+qmI2ZH7j8qFrI8DChL7oFdJnGlQVSwUYwahT2XeLNaVZI791LCpjjRXK3MS2279Jc69LMR4
bYLqemTnXnpvZDIdp1IAWdEJj+/Y+mMwo8Xw4EVwqLv+mt+aMIBmxkxz8pY4exCSq2w/JXl6qcWG
Ps4X8rfcdq7kOHgx0S9YecqggI3IhKFA5neHXtPypBYdamaYztak8kYLEOlOdu1lRXlilsf2WPCu
oENZfqoAukPlJE4IUrrmrIoaZQymiaYphQFHib/QPj5/dw5hWkwL4hoOFBYI0Z7eWEVNT/bUqU3O
U1FJUyrj6sdVkMLSGErh+kMt5207NtdlMGtr32umVNku/KsiLsqP+So0mmvVV9xTkRIxaFfxCJce
w4soAiHEPo6qipwiT2PXmtWjTHsfV2F134Am+/T83I+Mgo8DgSN8qKJFVG9HDc9JqCEp7ZlZlw2Y
kyiPf690oz0hgI/spqhjoBAKL5vN6sGOjNg1y7UUWmiU0Ad21LYfa12ur2TX0E7MSBgcvXVDDIol
w0aGSLmnJ82VtjbLamTNAquoPle6u7gDXkfO0wxG45G2KL+8eAUhsgEOTPkIkAytJ3kjKU4VYlrW
zDAXwTgpAgr1rOJUQ/RjC7hJ5hFKF3q5t4BllauObfn2zA+j8nJhleVEjs0QQt7RqfZWR47EpmIN
UJCgFutzruq6YzpmGtizvEnbaV0kyQTGu1M0A8dGEd0WwPGxanBhde+3m2VNUxL9mekFvU8KyPWm
K8I8Ny/eHPId0F0LjCx5iJ6sbGQ3InPpO3O0on4dxXU5HqmLU8UtR+YCmIpTwHlDfvRNMwM+YWg2
oIRKajWYlJ7p3/pIyFMxsQMrhnu6IfklbYxx1m+Qaq1q2QxpqTvXQqtcT1uE1vqz7OcRcbGikSxa
SdH7bEq9diJP0lwZUdtrFCC7g8bS8g+wmCvNR5pmglggMJAFE4xzum8LmglpNdYRc795I0hXxik9
bO0p7Z5s/uyXkXQTLAhW3VtWHYOCGJkReRVP18PPGUQm8wLZ4tFw1yhGY7usoeGCXaENvsV07Mzu
YxNKhbHsOMHHdePp9AqSqiJZjclDLei8lEIwc5dkC4A0qiN5MCzQz9Me+4q++l779Bf96K30Ir7J
lFjRLzWYjeq7Bk4rczySiRT/Vmcjbw1nldwad5LmyebMs4M4vfVopLCgDKWGWSpSWpvU3Tpft2O6
YVTJWIKi1M+mDnhB7Ztc0Ivn8YUHD9OIgkNSpCQRqYTouUWVmoHExj+bKUpYXBU5xRahA2r6haOY
AJg3YXxE6yGLV4WhASdJa81KzIypoYbOtAghq39+lAOJKkahfIg6PGEG9Q2+XJJkhcIra2bF5Wpu
0BRpHFaOdheoTXO5qIP81+fHO7hOgtlfJ89L+IZF7CsLW0vtmG/l2ar04qtUgRjXzTT9xbMSVY2Y
skQ3CKAbPQGkUxoygt5CmWWOmU1jc5VcUfcm3elJI93qSnqKq+FwFfFUBScEGGwZ1S5u977/thpJ
pZHl6owuT9qcLnu2O3ZBhH9xFqrkjEclbaOfX0cxg44mJOgGNFpwJwi4bz8E1uZ2kfhqhaGYhaE5
1c0kfdTq1k2ujQghf53qUqNf0dqhMU4EdDakgr2hKf4BNwt6WgTwe0oRoJ/ofGfbszBvyvZ90tjB
d9+M/F8zs/adK9NXyt9pakS+MPAbp4FH0obDpbQX5WNShLl0awc0qBqrRiDZU86kBaRPBe/x2TWs
XLnGLc3WU8/TTEo106ZIflPN0IGurly1+iTxs9K7jIkpZdPS0+PiwV4Yxh8LpTK/UsKqVmOvhQdx
PAIkuKxyEsRXzy/8Rhv3pg9ckbwaVSE4fX2+ZVmS29KAemQGb0AyTsnqzVZ2rWvjVWvr39Sq/RJZ
1bSFvf97Flf5b1pmJKe0RX/zRZgQy5GoEnBy7MfucctcsFbQO9gzaeV713WRyRnZacXxJ23h+yeC
rQeaycLeIjooSOhFvXVvuxe1WkR5ltsz2wFlWOOajamR/d1oQm0cSel1FCkfHAtV8/w6HwgKi3AI
WCDioTj3xsEcMzMc6b63mtdeXP5aS3Ewhs1Y+fL8KAemlxiFmgkZ6BGCvB/e1dM1bb38aDXPK8m/
NkN59C5q1v4VIa5T/tWBjMBxZyBCBYQMCKf1ZYRd5yE0awReAptuEkbzW+M75mRBSX5RVu4J+XA4
MapcRXALDaJAutAbzXGjJnaSxJlndZVMiCCQaQ4S9b0cli9uSUj4A3w2AXImRVRJ6Z7GsGlgyaOH
xXzVxCR50iy8qgJIY57fqcPzwCwgUSQ4QTQSr7E7ikSwLlaiFB2VLYIJdod7G68c+/r5UY4sm/CY
UB7ksQlX9wKPqWvGpl+7Psvmq840ie3kd2tNOe94lUfuaPr8aAdCnKQJOpAZmXAEk9HozklfeLUR
1ujdke6sx3oIs5qdSt+zpLqTVlV8DQzzFO/ikQmio4BqQ0sjdGNvyBJZYaz9wp8Dc09uF3pB6qst
pIDbVSyq356f35E9s0X2BEUsKhE34PE9teiajaONnATSqDh37m3IqT+ttDC+fPkoJF8V9K9gcemv
IjESVyokM5yv5TUwuVCSLmHniE/s1bG5iPQrvJVcK2LS3b1ynZUcQVwQzpXSWlxRn2IsHVdf/f7S
ucANowGTEkTkhIJ7o0h24jsrfcGKJRpYYgjxxk6VnmqEeSjSGUVnUygWg86yf2PX5mitxHkUzeNA
XV+HVHVd2q2/voJwqrjVJKUZp/CH3xVpaJyCwRweeVXwESCQ8EhEQUd3GRe1nAA6dsN5LJtV/VHJ
QmP1ntoYpZlnuJLRp1ZJym9GstBXLyZ633RkUGFRIWtIhEu82t5pzJMgl1d1Hs8D16itSZzYNKKj
ye7LrxjZc5JCGC3sIARG3XECr12Ya8uJ54sKvhYg9uFEDyE/swPDfLFQFJQL6C80F7ytfStQXYUx
sO0inkfJurwiOmLM41URn7D4DuOkgtmBEimobrArwNl0Z+TlK7WUpCCeVyu/vjF8zb9yTWlxjS/m
XSp1YkzDEFwq8XFr0tB46rKyau19hMw7IZ4PdShV+1x18toig9E/PS38rMQpzXie0Grnuk4jYxzW
bnSpStliKvvk0V58HeHuYguJRlOq3Y/vh46mN0m2SuZpVsVTwIcfInpf/I1J4dOirwUjyEEeNlIC
LbDCMplTEeNM1qq9mkT2gpJSZZFchutRfvP8pI5cQaoEwRXjP4Bx7Dsr+BTrrM3MZM5NUSdoJ/XS
I7t9ZQeAHK01kQVwqs7y+UEPxSf0EZg/+EiALwjidY8QYnsByaIgJ1oo9mQBGaY+UTAtrRM7duSE
ENkigk0RFx2a+lhbGdhwo7ejdB4X0egPz4jij6FvRF9yGvxdKon3YmgqlWKUOKFKATTBm9czSywl
q3W1tpI5cHX1raDUvgrqxpqOjFOxyIPUACMhVghHIr0wWHt2eJal4D4dZkYURr3MnSCtJrghVCel
ig+PiReEo89GS+G2XbnFLac2/vX5PTxycAgmU+QFFA0B2g/r5aWSVuv1Kp8j4mL1EnGdKZeqXJfh
WzuWk/QWagPpYxSP9PiEP78pX+44XQI6Q4IU3SEswD6Duut6KzBBpT4PUvpomOgnPYFEFfKDxHkL
/2fq3doJwKh3LgTn2R+J2azN61EdrvKHyFxTdjb2Y2Nt/CEbeZze0aHdbq+LRklzUdMzim6fX6j+
IaQ0gKPAHgl8hfCduoe9rCk9qNZyMK/MKJ9Wa/+tIy3mkeZ8JXf80jiRGAwADkEc4aYd8KwqclzK
5noVzd04l+n4GlT0YB291HthFKibEVICyoSr1JtSHiRKEUZFNqd7oTHRdcm+5qh91u0knoCUKE6o
nP5hF8OB2MPBxrEgRydWeE9XJxrITctq87mXSOZ1oaFiAruSL6moqia11QTXeVtbl1lmOBOlTd0T
UqQvrRieejZsJKwj1Hif9KaqUtlf50kxd6vFgnArBQ/ZYlRdPX9MDkfhHm+YHpCKiOSe7DBy6H/V
tVPOYamx7lOKxcKbJkzrUwbyJi2yf3sUSt1pEEHPC5FSNfpmgpEHUmSXZT0nbkMXHUVdNdZ1bq9H
b+GbXUdXgbVe/abpUip/cDMIJ9ZTypegjwUZUMCVZI3KPCW0oFDiGySO92lVqaP1NXVtq2ZiVTUU
M20F2wwllvZqNS59w1pfO4vQ+Oabo/CTtyBoMA4zd0WnZcuxf23hgqXMZyR9Vo3cWL3QJmKyRA1w
ewFsib6DvWyK6lPq16RRM49t6Xel0txrN14ZJ274QbmSGMVCCkIhwFBc8+4BVVNHsUIvaQmZVrJ8
mTV6oY1TQG/tdC1FsD7ZTUO4SmoKG7Zep3GieaBy+69XumPlV/S5XkHIkhHlGzdw20hTEk1q/ULP
SPRe4CRzbUnsEkTpOXtJatVE49bJvLItbO1QNt9LYUnifnOO//m9+S/nMcYJAGwf5f/+b/7+PU5a
Kh/covfXf8+Sx+ihyB4fi/tl8t/iV3/+aPcX/33vEffK4z+K/k91fonn78afLotl5y+XUeEV7Yfy
MWs/PuZlUGwG4E3FT/7VL988bp7yqU0e//WP73GJ6OJpDlWz/9h9dfvjX//YdFT55/7zd1++X4b8
3qfYfwyW5cFvPC7z4l//kGD+uuDakVMH/0YCWlRP1I+7r5QLQqd4rBanlevP1kQxFYf8mnWxRW9i
LkOcjcuJcMzjcvOdfUGMhTgVcoNw3AhE+NPLdbbpz217E8HJHHtRkf/rH5s8+59ygcwNmpSeStS5
k3oSgcTuIVYIH7X03B09KPIHFWJQZ7q4WkUfWuUuVu5q51YdfUycd22kjmGoDo33SXiZr67WbzV7
nH21/cnafRfYb8voOk7eOkZ+uWjGzh/xNKSrwKfsqo6nqTypVnOzee/kkzKYOtosdCcNnqUxr8p7
u7522stGfZdyCxTt1lijv1YTvx1L5Xi1+Oxmv408mgFO0uu4mRSVBadjMi1SbyKv3urR3PN+l+Tf
jGjWjAgugMKfBcoscmHSoyrVMu5luIQ1wMv2etxqN63zLnAeqmZMaH6czvL0LcjIE7KnhzbYrSiQ
ObYcZXwA5KxHCo063HD0kHv6r3rlePTE1cw7UPy/mw01jIU9jVPpqv6KYNDvTZVyplVdJqdeo6tZ
xGtQcEaiF5AzIBICZ92NjaLcStRcWz/4rvJFLmXrI6XW3l2s3une6lcgfTRF1z6Ho0aaKFZ2rYxE
kZMatA8ku6frSv78vKITiqxzzvCcOF6iyEa8T996iylFdlrVqh8yJRtdlYlnX+Vr7ddCba/DlfFW
RP9vMep3FJovkkv/Udp0JNSz0uss5RL65hm5VFbLoCeW+IWfYsm+EOKIKAxuPVEgtmsrlnCrLwDE
k9qgnw7IPSGwnqSSfiGIrGk6itji/5icf0oleXRBrp+kB6xLUBvb6kuk0sYa6ZwWDFoirwg3QpRY
nT1HJ6cEoNATvfhcBkR6Q7Itd426aB70sNRuvDK3bqO8Ca8NJ4vnSqUmb7VkkVwFMFnNc7Wp7krf
DyZUZFw7DsAdK079d7ZdpJ9kuYnemRGly4bcOBTt5+s7T4b4G/rNfPEudW/gsNQXp9pZibv253SQ
7/R5ARWDKwrdIEmUXsRrpGW6sUD2PpCVdKY0ALUuV5b1fVSvpBNGSfea7UYiNYRjTycfaHG7t74M
c5uy/lJ/UMJAv3Tdxrpd01ztOtKT8C61XeM+KZO2GNvByaanRybJiISThcGO3OuZsq6VQOoRjhYP
umdXl9E6d+6Chaa9c4AbXe4d5Z0W29daB0NxyEQ5InMkqoyV153linNT2VWYfpJqg3r31liGhjvC
0pJPZZE3oIvO1oGPJeolcn30jsEb6Q5lxrDmhEabfsKOvQqd/JZAwJW1Lt5F6egybcIrfGTKE28j
Mm+V9jUdSR/kGBqL1Z2zWIbmo6ZZk0zKb9y6eNuG81HmTqtKuw1p5RcGD9Q2foZ/dqKG5k2Q5Her
0LvLKmdeuIo3LhV5/vy6iZftTgZdL5jHBeCR+rWeXWw17QrKycD/JPu1dGWOcjDNi0gZh20RQ7gi
RVfPj3dwGsHgg/ynxgsiIhGc7y5eUjemv2oz7RN8Ysb1etGsb2wwlHd1uIhuk6a2P/gSHRQVTOYT
J6Sr/bgHjIz/hmlOeQ+uU++EgNxsDNvxNNppGPWlk0SLaU77uhO37SAmIRQaSDSQ47DnCSqf7gTl
REZbSo3yCdqj+GYluf6N5kvra+hFJi2QoSktMvPxwrF1ar4N7zJfuHQw1XClVmHm0Qo2Ui+lFoK/
dPnClSfARs4FMwSWd/AWPQGaNGlQxquF89lbOPFkEcC+bcqSNlkksGTLaqNcVrL7UTIl88PzAysH
K48xi27A9IAdj5xt74zJxAZgBdWzzwXNRjJiH5RwuWOzjj6kefs1U6tPq6ClxY4DjU0bqN+KkTOt
VXojh9qCniLl3K3VfNy28jImYO6XyqMjq8WYMNc3wjdTDb+ySdLL5qQrfpDVJycB7QEnljg6FHcH
iZcE08VZV+3nVFfuF2vjug6SaUxnoNyu71aRNtELOHck7atcbs/R/0NWyp6jdeA+bf28nXO1cSQ+
xX/vh54cFeGlHT7or/ljIuDfMXs2D9q4gs89IFjiMZY/8NiwVLgWosJK+cebII6c3b+r1gWGDeB6
3KrNhzvDQHsrc/jKh87n3/uZ595866UKV1Q4b4OmrhkX4mxztInr7k1duSCmKiLlZIW3n3ObugAu
D5u6cgGURNCa4ErvT12/IM1KjZPwSM5ru9EsQydtXAhbEEuJQKb48MC9uVsXwusXuZjdrnMqzmsJ
hF8ybNvlC64zrE9CT+1NXdMuCIXi3Yj25eKzHeiMLjuez8C56+qFjYFCGfB2imKOe0sgEX4iDU74
h0L8zWc74BmtAdGvgWug2BfkQ6B21Z8WobMGmnkh+k5hsuyOwdndAAoPBi6BjqsPEwhm/596be8Y
CMedUNXGXzuvy7+x2gfdfkmTL8ThxleEZEJ8uiqfMrcLouKiD+zZnf2dRNoG4H8aTC+wc7BnbBwv
TjaXaG/DFflCdCvahgjOU/SJYqhBG9+T9nDTbh54RqJNlN0MmqKuE8ETBdIE444cbbH5mLKg/M5t
5gCjBk5dtbnVKuWhJN02n65ZQzXHBZWTQDjpX7j5bAc8o92nLnrgGqC5yCuBoXuy2bkye5dcFktE
hBbY0k75n90xGGreKNrFprJxw92yN3XJtC7EqSBuvLN6z06pEzIauP2qekGMC8C1cIf3Jm9fEOEj
GU3t8PZzdnMXEdZBgk/CYsGcERZNV5tLGLxbWQg0cPM5O6WuD5X6uC3cZ6D23W2nLdgF2RIqGfDu
N5+z82Y3DB6DNl6+wFIDTC5O0N6Rx84RDOr4sTtRd3ZHfsO/N2zq1gXUQzSRRadtP50lkAwNGx9w
HOrg5/cMeEYaT/C3DFoCLjdJGJGaPKr0FfNCkF1BU4SjIz5nd/e5mwOXQDU46SQcKBHfzrErBKgr
wpshqkHgfTPSOW3/iDzAoP3XsHdp3kcmjgy0+HQNHqwBGP7oHQfiYfs5tyWgd8zAJVDBEoHjglXn
uBQw0Ysivvv0rViiM5MCuyjr3/dqJRWXfdPOQiDx99SApANcAIgHOHln9Z/dJZAFz+XQSwD8Gsih
IDTZfDprIIPQANQBDHgbLj8jASCwIoOmrsuYPqL4D69m8+nef2EUEugVJWZb2Xh2Hv/gDAYzpGaP
iP3OzumGc3EIRQUJEd1dPODsFgAGg4FnQLsAliSa2ez0n2h7sCcCQDdfUBsE/kSQjvE5vyUQlTaD
roGmAhqlm4/gCHma4/4SKBeiDOVnrPf8lgC86cAlkGQsfkHHQs6ys/8E+8HKivpj/v28FN+mfmDQ
xqP38HDoBPGUrOvmMXVxN2jKKkDvT+fizJZAkKQMWgKd6w2uRNT+dfYdrQfejM4KT7GuraF1RtqP
QN3Audukr8nfQjWz3V7RDH7v3puEezGJwfrsvt5esnNaAsEaMXj7MaJVbsF2kt04ACFPXCzcg90F
OD/Rx+4MXAKJhD4xfZJ1O+nf04Cg5S5EfRwVmzsxcXbnwBrqBRHdZYfpV/vk5nSNAAk7EROQKMHW
TOT/m0U/o6swVAEq2wA30aCnKXZkAaFAPsDYdqLgDC/CNjgzwAtU9As8YQIdFNhvP50lQBCQ2B/B
wwQ4U3zOzxIUKcpB4hArCIJ3Mbkni6CzBDQQvhApMCEqtit0dqIARvWBa6CAXBOQPQrUxUJs9nlP
K9L7EnNYOIyC5OTMzCHR3mzQAdAwdwGu0LLjz4DH3uQJh4D/37A1/Fyb81oCyqOHLwE9VOHYOJ4F
JWAGLxEyQt9dgbMLCSm7OPXfF4VCDCDnKPPcWUWs6d4pkAwDMQAQnBTJmR6DDafqoJsAFgJSBCHq
jucG1Iud/X1GRoDghBk0aQP8ngC00qR4u7Fdc1iyAfvSrQuqhj8BImd2/3ewnL9/+MG2iWbahL12
8dBuTAzxz+QtymX/VJHntQSk6gceA826oNKdsIDgQxafrm/M9YctFQTcLiwq/MbzWgIk9NAlQMsL
tMcG77RZg44IVEYAXYkJUZ12phKQcsqBSyDhE+AXQncgaDn25D+GMoERsma7APwZSUDYNQbOWqS9
CfdRX9k99CJCKGMW4wD86R6c16kXBFu80d8XfRIuDjuu0QpzZ9z01kAsDiQtW14icfDPLigq6gEH
rYGiAvTDsHkKhgg3b+/sS9ZomxD/uURnh4rZUOcOWgPZuADlCzd9994DeSVdBAGdcnZzBqszcN9B
v5HpJw9u8KS9DVf1C6pNYTuBlXj72Qx0RjJv04Fh0H4LWDfVibRi6m44c4cBHy7gp3KPrWFxRnOH
ZHzovmPSCgI52Gx+7u/e9mNMXcALu6VSYZHPae7aUF0HvIFIjiCc3nn73aMv0LCC7A7OqnM786+A
+ZAv4HOivyYMWU/3em/fJUh2qPGmpmFXL3RGG68PDXFRvQOadyPrjs7dwvi1dRwAqvw2n7Mz8KlQ
GHjvwTYAa6Oq/Liri+0r8mKw4Z/b0d/lHv6+lScQPWR8R5s2XPtH3gYNAh8Fs96purObO4bZ0G0f
XRAbUuBDfUr1dLS9wDvCgQUP+JNYOLftHx7fGJH0h5jrZ2V218YH82iIOq4nzNP5mfiDqxcNMP2a
QZxbsBGJT9fqwb2ltA/g81Oy6+y0nzlY8VtodkWo9t0cD1ZAJQmG3/+UDTy3WzAY9qUYFDPBOiqw
f5tP180D9mPRwoZS7u23Zwj9toceAuYoZCB2b3f3DeuCCkBBd3yu0X3YJweqAQIZSHlwj6L7iPh0
haAN8FED9QtT/nb/t9bGGdmAoo/iMJ+PCwDwhWDWUdsfPLgw/kWj3HO7+xuo1qC5awL2Cn/FT1x/
N8QvgYcU7ZdpzLa7/WenAQRx7LAlMC9IYWDriZTxnhEosttYB1Ch/Zn6Oy+3FyT60LkbF7Tcs8F7
7gQcR7y7BBv5R+HDVjZsQ0tndPnBHwxcAqKc8IuJ+48c2Zs7hZCkACFwEf+d28UfDHgU6AZyNnRC
OV7sRMoXrYdY+NMmOLOzPxzgQVgDw4+Cll1au2v3YBrTe22T2zu33R985kHxge+D9F1Q6u2feRND
iBbfkHedbZnDTgv/facffgNgPaBa9K68lwhv8gWRkCd/mO/P7NCLTNwgZYdSo7mX3LNzkQEilQOe
T3AwntmcB+cxmbMANVO2ghzfP+3iC6ANINjOVr2JMrxBGw6Gj/5nOHg0wt58uh7O5sLTbQLs+/br
szvzokPcoBXAvyHKRdLqaZO7Jq6sCngD8Y+dI31Gxo3orTNo6pR00EmTqv4n1H5384XEg54LKtOz
je88FRv9fXEPgkeEL8jedCdPQQOXH8+X2pbN5+w8G6CnA/dfINnJ3GDj7cz3nsYDviS+E/wO28/5
hblFMdKgO6Ci2mRBdP5U2dq9/uA8KGyn1cj2EJwhjoOepgOXAGJSCxUAD93O2O9afSLAAR08BtGu
hv6MRKA8HMkzIqMvuEnhMt99etMXjj4NJUSXju0t2Cz3GS2Csis4//tCUNAQatj1ohnl5tP1dSRD
lPWA8yHMfW6Th9l/6PEnkUWiS5SzdOw/SLyEAoDl6dzmTB/jgXPGwdNNGkn2Ktg2V13EOaHbfzoH
SNczOuuihdIgeY9ep4Zfo8dGT9mZhDoxgylv2wHazk7hD1X3kiyTq8GvhcXp2DWXiXRCY4QyfDmA
6y8ckZ9M5hPXC35sOMy9x3yvjdTJH3hCbB4+YEfhvW0ZRRfPn/1PNj8qmkxtH76l8xZ//3en59Tm
iO99KaChe3/t/Gx+8MO7ye+Ptf9PnakencPTP954j9ky++62m19pd7Pa9rqaLKPlj+V+qyuB5Pvz
JQ+6aP28Js899ZqOYVGwjH48PUosoYihDH3w/WPjfY+fniOeuonFDn3sw5JWWm/mrFP2+IbXfnPv
peUjXvv+SIroBjd0pM+RVzz+ePNQLIvH/OlxmwMmKDSHPn3CA7Jl8OaX8DHzvne2leJZgS78jyPw
Mn9payfLzPv27XHZWRosPKpWRO+RE88/doB/aoLDC9jl4n/597vX2ayvIKt7uhH7d+qZO3lwJZ/5
2f+h+/vLH467jLy86G7IK1y1X9aP2belt+o+GEX5H7f4L56gX7LwMfI6hxOlOfSp42XkBMsfj7n7
9KzNrr/CQty3yyhcZp3HvsYLu2V/015BAoyzMnr09t9VVCMNXdzJMvwW/+jumUC/Dn3uQ+a9ebeM
/M5hECT5Qx/MBY+6D32Fg3tDY5E3d+J/D798fHrHjQ4SBu/QV76NfsTRY95d5I0n+gpP7j/1Fa7F
22XSFQ0bLPjQd71rM6dd98UZfvLwBX4vGnGyf9lj52RsMI1DX/tBNPI89uxXOBh3y/XSdw+X5BXu
9btljN7fTn5zkFXiVEPX4n75fRkfXBFBkzv4ydy9OOidZRGoGvzgZfDDq7oGmSycwld48LLt32kR
8x/64PePyTJ4esxm68xX2Lr5Mlt+fwze3ObCeO8eDdG3Zehbz5f+gakCzvEVHozz5yWJhwB9ethG
/YvqsaEv/eBFzjJBbDw9avNkESwZ+uRP7tLre0l0DH+FBy9X3uFKwzL7Go/26q7cB87wCo8tM1+Y
hX0xp7yGRPq8/vZ4ZDkEmGPoFn7xHotoGT49aHM0XkPUzfIii6s3t0WZlcmbf765LOIsLsrdzdwf
TjSLeIWJ7Aa8K6Nl7noZQz790Ts2KIHdV7AhHpJsWQTtMXmjysD/nuZ5tJ/3X3JX770fP4LHN5e0
7n56mNgjugM9+3SkyF96/G7VHlzPj7HmWbWff9zK0P1BSQXT3eAVwiv3y2DZLtmgzAv+z//637kv
/nadtURyeIOb5bc4XD7tWkceimanqgAkDD32n7wwzqR3dD3vSEVRw7dp3Tr0+Q+POAX+03HP/zn1
lnGLv+S9+VBGP5adCJDA1IAiGT6paez/iFnAT0sfN9ILO2Yi6WoAi6+weXfL0ss8/+l1xWmE7AEg
gKjmH7pu86UUeNJ311tKeV4+PW9vjFfY+wc87SNPfgUZ9G6ZFG7PrNkuzUnF9T8XWNr0Kfj/MbKU
OeI0dt3oZ4XmX5SZY0z4qmvEiwTg0KM/zpZrr2MSi6YSQ586wbDsiLjXkJ6TOIjDb90leA2j4fJ7
ufwRdyJVArU5dA2ussfou/vmuvRIFjw9TsgUwf46+OHLwBc28DEbwHwFcXtdEr7rvDXSdvhrP6B7
sfs6R4PmTcMfLFwwp1y2T0/ayG5Lf/rr37eE5o9ZVyEI5tKhu/c5K/svu+m6OvS5Xx6jxzUZmM7G
baBJzz/5f1ANAHMY/SU1IIQqsziRXIi/k2M58TPnkED85Y9+psk8DODupvwXFcQvUUG6suglsASS
sn9gX/jcXiCGSpaBT7wsszjpyoARZBbDXnMbpzyWwgMwOvDZv5T4lcteCE2kBgcuxDb+eeSdt9ZR
T868bNtm4iZ0laWhWpYGal6jTMy0aIgp6ge7kuFlY8z/L3fXstRGkkV/pXbdHTETYQkYzGYiUCHA
BtEMkukY70pStpTtkpKuB7SY6GV/yay8mN0sZ8ePzblZSqybKpcEecdMEB1egN23srLycR/nnIvu
5RPjP4U8fmiv4A/I2q39NwTu4E8pUW9dXKmJNvNtQ0asmcRbiEBOQO/q7QHEM22zcqDCBB7USVLs
oZpSM3DX2EzA5e3g/XCoWiXV4PfqqdzcIAie8U8FHb89qPoTEhJ9byF2vr6EnzGJvWQyzdTQzZJ1
RqAlQv+BUQx8MXqhNl7z236tx3J3dKGKqcrW8qLUsg8sBvA0wYuEpge0ityoau7q6rEvd0tVeY/Q
Mvjq+OklgYJZ/VUXe69wIBz2LPc37pdNGJJOMs0Ay3CTaf2gpv235eUSL26yEp+hWu9kVSKoP0GN
Bjst0zerlkHmcz/WrIUtB/wu4+lW23aiGn2A0TxLFAuWWoR5DjabJb86K/aDkVpGqNH3Jht7UyAR
L56Vd4lmSUErNRQ62nM1TOYcOGTF0ULt/jjz5oB6roQa/RuuPRYugqAWbrWflGMdHWaJF+K2G6+1
LbdDf5HxCwaiceFDXsKyaMxRd6aRlfYKSSTtHjrbPyFdGgGnwnJ/uB7DLf9doXbizNDGQ8s89+Pz
D4kLE2HRfZdHfo0KxK5w6ycGZqN+ORyj6IMYgm3FXayVNZe0/OJsbblYBuV8WJdYII5xa5+6l4R+
08NhGfXKPHGW7KlXWReYo39cdfvdq+vu0e8RLR6VYcL89U/9waCVQaJBkItBHzki8DS/Vt1l3XCF
S6LwLArRXf+UXBsvHYgGaN1aFLw6/uX/vvqrroz/oVJ9z2I7iTMgNqhwRldebCuBYeimUT9Jb/0E
IBHQmlcDZn6iTJMrdlLiPJyh6ORM0Spfj8bLJ+9PIKrGFA6t2sXedD8GHF2YYJtHc6bsvmwEwG55
pFwim8grQ5bX3DzFdavz22w4mzUJ3W8Ne/OlYK+1KSLQrd33/trSecEvYTNDr/BTpHB4uUu28Sts
PnIOgYbMMnbgbKwBbmGV0l98rKTk07x5N5vtqHSiSw4CEfAtOibHxFo+wqnK7tXE3HrlOKLoCQw+
8SLi9bTo04/2TplOQBVgX3BHYLhHisDYzIWW8HXfZSg2cL4KEeFDJ7ebF35WkcQDQ83G94pq/M4Q
XW4kzhNq9livkXZI7DHYbJIZVeeGN6YCt7yPj5EeGTE37a3Ajj7RQ6TJveBYAqh4UsKJz9XCzar1
pCRcNJUhVuNmJeYBRC4+uwcCuyLOTFLw5Wv7aIcutNMSSM2MTQKEBtxUf80l2Hy+vwMm1jscoGAg
YLdIUj5a6iUcOgvvVeYtsFZ7R8AsovVesuB5BtuVPHTA50nh4UEggRc+4HNdTEvfNbGNqUIH3E/N
LZDM7Py1miGhhs81zvVCzRHqe5lv4qMHWy9/U+DxlNnE2bJRkQQMtmfSMeaE2SWJ8NAh98w88fie
ewJbBADKgg9WAs36lQpRSwImg6LwnQcKkbiaLykJN3bfyS4HiazYJag25cRD8knwf6+AbPWCDShM
ufE//4SnHe2TEq3QZegCBlgSpyawQgyy2paIOvo3XnnMCrMGD/g2QUCXsTUBXT6BKb5TY355oNuL
hFldgKnqL2O0jA63/eETVSCZc2n7W4bO8bLacAZiydjwsHEdO1M+Oat2DedqhHUX64J5F+3G0vSW
/jZOZFxQapLxBS0R1fRBOOaXqu0jFzrbAOKryPyMbchKJC002BBIVFRoHXDeFOibfPSQQJPw585M
bm7ZbB8ctHb/sg7ZefpKefiD9k1daAadVjRZRfvN1s5blHt2djc/7uVSa4Q4e42JtQlUHJibIhDR
HRKFkhkVCJA6psjBCmNmWxJ2cSezTSvBYOuAUjUfa3c9kNMjQTKLpwm7NNdhgE/fn1fqphymAHHh
+AL6KIqJALs68F2BW+5IzcwIFW88ZvPzBFYgxARUZjhEYnPNcnOUHhtwkjifeU/Ab3nUVLFA1/nj
HK1+BokafpzcqOhaZWPmbzRCDre8so9+0Yj6CrbiqbVg6MXanSxuCmeGtpEEsbn7K4qNBudeSoSD
OefqU2/A4FFnuvAkAKhbbbDZYqrNDT+uJUhpA2z7E8hvcMtvBTyXE/AE2eEqQQg4gRoNuwY2+w2b
d/b6QoDgUPgnix/+Xaho/N27W6M5uxvtCcLNn6n5gk1FDdz86VfCuR76XgE6AYePFlxOU0zZ5QIn
U8CuHnqzQC3dQndbD1TXSZKjyO9sVaksgc+GHKcpOK0VOr7uMc9PMRBp946dwehwJWLWMypQsenh
Ih35eTeRuQVtqtAcf4tuDxLTQJb93FBL4prrmXs6fyEI54Zp15pEefBCw8VnViWuDGuV3xctifJg
dQz/uaPzPCnZqKlXSeiWvnr4XM7Bo3CW7CRLVJuuEJlwiUOosrqnPH8/99ViNFVp6gFF3wicbks2
zRqzyvaUD51nUOuVl5pFJ1KB+SD1xCQ6V1CxctboG7apm0DwoJH39VlLLYFF1y89aDkIHOGjHRge
paFjd7jR/sM/TTQws4fPFhFymT38az7SnH3W3hGYa4BmtUdQQv4n/AUGyfzeP6Ahfh1u+MNkbYNL
1A+RJ/gEvE10nOTMLWpL1OKgvqo9nx59vsPnoos8DPilzCVoS1ywH9dikLZEzeyjng2T4R0/MSSo
DdUZur6/JYpxHejjDODMMQININjhn+9wuODqjfsQbYL6Hfogo1cy2IE1TM3SKxC8XB72UQY2NBm7
+gp0Q/9PCGaHWTnk8ZnA9wP0HIR4e0J3kmyI68UZtXeh++H5bgfyt6VOeQZXQouMRgvseO5GaN0v
AV+G8heg8gEzzUxLkHbiZIFqcF31QgLSEHurQyJYOzIznM1cmFniFHV267OTEkKGUPT2hcIlgAJg
Foyhs11yN0YinDgFuY/dguhC4Nb283ffe6xj7/tB2T7cLiACdGv7MaZE/poKtjm55oUbpt3aEinr
S4AZC0NsFu4gSdDDKkn2M10UuT1NL9St5ieIhOpd9ZTzcsTD5bZE3XYA1IceJ2M7/IEZQmBg9QvY
/iqhcdEAPmo1PzHWpcnrDsO2BJy7mqhrDawtlPKpaEz1qOpUWFPdlMjwdShRlE+ja51NdO0hD96b
m8/nb+gP/cYnCMRtHUDYvPRyW4KUFYM4BaFdNwXWvZDIHvUT7hW1qV1n6DqFhmoRdcG+QHDCs39t
icxUtTrhwhTTh8+pmi3ciGlW9mSyG3iBXoIncAwTXHOJqlf1AtUtEH1fYdp/WH2JHYhLbIwvVt3m
7pIE+W1oZpWETKjbj0rQl4XGW6m8FM+MCEN+5okaYH8Z5/M6pAA29LNJPy3Pa2ePlitaJ7bRS+MA
jbNau9QHfHNZ7uW+e50QzytcBVU7FZCvk5lhAZ3E0dIBdcOPEwVutj6JDJram1NCTT825G58f6ZA
k55PfqhzPCTcAAuvI947gWhRWq57jgTQPDbGbUbmZUqgzY/1LywSkVBqPwaYllQqXCshC3DUo2y9
hURjV54tESRLBUigxRdrLSokSNVL+zZnRx+b/MtHFTjqEDJmH0VCDhGRJ0PeSgifnCoAp5cr1L5D
b3QE7y91v2Mv0ZJQQzmDlPAQPtXqBdKSKALE0wyyHEja1NxQLQke54W6i+IkrUHNSkCJL7RXrZWA
+Fwnc2CTeOVTwjm+SIBIZF9QYs/SBH9UAB14/A7qRxnqvVzqYoSgpvZyaUlgky6TG2RR6RVqsD8y
QtmpX8PeC58XXFI5BKzrG2hICGZUccKpSpGN+1N0mCMaz1Ezr1IMtGORD4UIfFzOp8xPgaxg+NsN
zCfwINlKRYtvCbugbTozNo7dkRhtCSaLN9iNEdRmLNpP+Ly6SrkclwW6JbCBSySJ15zMtoQUUkz9
UShd5zbt6rj3EF3u70PHcA/UgjeQvZTgli1ZLn3b6hAdFecmi34s0e4B/mKtG7dPEvtvIGb0FuEP
lD03oz1fMPCp0QYNDXxW32Zz1Wv1X7tgf6XtKRvMk/5+eTvYWLRGmJQZXg6zIXB/GfGmE2WQNmR7
U6J/0VWZ+8gIiarC4OE/gBos1OqWhOys+/Fr2c26FfBt0j11CrLfdl3Uvbv06q+Trn2Fb1mjm/v6
3rJOpvf/7C03LOklBmKUIsj8638BAAD//w==</cx:binary>
              </cx:geoCache>
            </cx:geography>
          </cx:layoutPr>
        </cx:series>
        <cx:series layoutId="regionMap" hidden="1" uniqueId="{F39E9572-31A5-4FD5-8E45-D04D5EF0220C}" formatIdx="4">
          <cx:tx>
            <cx:txData>
              <cx:f>'Q11'!$V$6</cx:f>
              <cx:v>no_medals</cx:v>
            </cx:txData>
          </cx:tx>
          <cx:dataId val="4"/>
          <cx:layoutPr>
            <cx:geography cultureLanguage="en-US" cultureRegion="US" attribution="Powered by Bing">
              <cx:geoCache provider="{E9337A44-BEBE-4D9F-B70C-5C5E7DAFC167}">
                <cx:binary>7H3bctvIrvarpHL900M2ySa5as2uCqmD5VOc2M5McsNSbIXn85nPtu/2i/0fLVEWO0ykVDRlXYzW
qkyZ7bbAD2gADaDR/32s//Por5bpmzrww+w/j/Wfb+08j//zxx/Zo70KltlZ4DymURZ9y88eo+CP
6Ns353H1x1O6rJzQ+oPwgvTHo71M81X99n/+i79mraKr6HGZO1H4oVilzcdVVvh59pOx0aE3j1ER
5t10C3/pz7eG7firt29WYe7kzX0Tr/58O/iNt2/+YP/Od9/5xgdZefGEuZwonClUEEWFKNr68/aN
H4VWP64IZ6KgKoog0v5bb5YBZu4l5JmM5dNTusqyN5v/bqcNaN4+dbLIWL+uEXXUGVfPr/PHEM7/
+S/zAC/IPNlBnEVj3xAL+Bcn+Lr8Wh0Tc0E9k2RZ0mRVHIBNtDNFoqokSHi+5vAa60NoGIf7ZSaD
+MsAC/qXv14f9PvUCZ2n5dObZfj05j76urSiHpHfl3mB72CmGq/I/PNHGHCBo8IZr0o8rxBG5H+R
qnGOjP4Rhjmjv8Py6f7+9fn0EDrfnBVYtFoG+xj0zy3Ri2WwdB6X+wgYapGfaUUsUCLSTjbkcaWo
nIlU1DRIyXpc6r97vV4PIGhcOLYTGYHYPmeF4OL69YXgrlo9rcIegd9fn7J2RhVJU4hM1uiqg/Up
SGcy4VVZVV6Ys6ss95Mzjn0/j4G+f8wifzd9feRv4Qw4ceyEq+x48Av0TJNFkadkCDuBJ6BRIrJa
8UAixkEfTGaQH4yx8N+evz78+spfpsURoZfFM4nIPOWJsrZMjH+gnFENnpisiethcGhX8g+gZ5wL
24kMB7bPWfT1z6+P/mVRLZ28R+D31Q68L6KIoibL0OzPn4H8S8oZdJImKVRdjyr9V691/n5yxrHv
5zHQ949Z5C9PwDvTC99aps4RDa5EziiviBqgHYBO5DNJlSklEuOKHULCON4vMxnEXwZYzPX560v7
9LFYPkVpL3O/L+4c1LmoKRSmdgA5p2hwbuAea4SstQzc410tcwAl48hvJzLAb5+zuE+N18f94e5d
//q/j7moncm8KCuSOKrfOU074wW1cy2ltY5h/Eq42zm87bt8mf/c4o8zgJnOsIEZZZnxcPf6zJgu
s/zNfJUGy7DZx5V/brtx5eR2sQyPqf9k+UzsWK5Ko4JBxDNF7l94bW4OImJcDHamMiKwM8Ky/+r+
9dl/X6Teai/jD9/mieoZLA4vC+rQ1RVhdUSRyBLZeAKMqb//v/9NPaf5aUhoHPqXmQzyLwMs8Pcf
Xx/4j0WWHVPcqXRGVSrymrrZPwPgnaCjpiBAI4u8om0sEOPn7idnHP1+HoN9/5hF/uPD6yM/S5fh
408F7dfivRI9gzMF2MkQcoKIpCrCt+2jwPDDdo3+fjrGIe/nMZD3j1nIZycg7O+KLD+uc6ucIVjB
K7w0xByBDAEBJFUVX+KQu5gfQMg46NuJDOrb5yzs705AuW/cj0tkU56ivcHEw5U89tSaJKpir8u1
YTSJI2eyzMtU4jdM4Bllczhd48xg5zM8YYdZ1sz111dC58gHvbnEP71O+H1PmEDhEAGGF1bg+YNN
xo4FELq1QSmsg8z4PVta3ty9g7JYr5cxesa5wUxnmMGMsrw4v3x9XixgEH722r9mDkTsuyUFcdY+
lDrcfssItVIJ6kl44dKuhtpHzDgP1rMY6NcPWcQXJ2APHu7efHJSywnfLDIf+agjxvuQZxCJQgjt
kgnPn8Eq4OAnaQLVBFndxJwYq/xLpI0zY+RPMJwZ+Q2WTZ8Wr78wjHb1aEeZH5VLb7+v+s/tDvV0
2Tr+8ZYoh3Sl+PzpLNOOjuRg2db+sfKcquJZy7WfknGR6OcxctA/Zpmvn8AavVlVb76slt3yPCLy
koBwDc+r4s4+ZIcBgkLOVFGSBKFLlezqxQPJGYd/MJnhwWCMZcTNl9dfhQ8wkT+2yb9mnP713PJn
CRmvJBodYotXDoyV/YI3jdoITdBUqJy1wWK2NNBVKq/yiqpu3brdhXEAPeOLYjuRWRDb5+ximExf
fzFcR2n0+HjEyhUUa0HpqETgx/0FlCWI3fa+H9XAnV34DyBoHP7tRAb+7XMW/mtEzVGIxpjZ7x78
o5Vbf60Ojxb/uwJGyxVHlcy6knF0iNU/i3zpN70Mju3Sfs0iSCJKP2Ts17vyrO7D7BoJNo3d443y
6YZ3xX8vNePCv5nGiP7mKSv4ixMIpXwuLDjCy/I13eCLZXzUjSrilrIkyLKyqQkablQFUTlDLlOm
hAkX7CVjnOWbaQzLN09Zll/cvr6uu43SvLCWR9x3IFdJYWk0RR6aeA5IYwCB4t7KMEbmEFLGUX+Z
yQD/MsBif3sCy+0uKnIb8bF0tez1ze+rOpEiB6USolKh02g8PywFEoiCvQe4wEuIZ+4quQOpGefA
YDLDhMEYy4fLE9gEGstw+XREFlCEhruaFNqHhpn9twadxKsCShHH01T76RlnQj+Pwb9/zEJvvHt9
9XNvL53jbr4RAFZR66YNMcda6MQeZVoCo+gPoWAc7peZDOAvAyzk9ydQfHi9qp1j7i1QY6CJXWlh
V2mwE+VA/AnrgNdo97+hqtlPwjji/TwG7/4xi/b1368v4A/t15XnZPkxfRqEl5CVUkTkBdcqHu7q
DvAUDJEJdtMio+EPo2Uc+t25DPy7QywLHk4gtHT3bGbffUuPWurPERSBaFQkOO4xgB+lh7yqCBLR
pKHUH0rHOAOGsxkWDAdZJnw5AUV/uWyXnn3kdaCeCbyAHJSEosPuM3Q4KT1TlOdlsF4lPKP5DyNp
nBu7cxle7A6xnLg8geXwnMxf+vv3eIeHNjjIPMJLcClFYc0JdpcloQaaF2B+1/tvKKxd1/MgksYZ
sTOV4cPOCMuGdw+vbxju4qVzxISshAAqEOZpzwDo/h2bwCEAIksozxU2uwI2xLGXnHH4N9MY6DdP
WdinJ1AJel6EKEE/ZmhJORNUQUGmdVMBNVRCQle5i5g3Kqa3K2NX9A+gZxz57UQG++1zFv3zExD6
y1XYLPu1//t7XeEMSTQEFcShBUZ5piQKOHMkvbBkF/O9VIwjvpnG4L15yqJ9OX19FXMbHXdrJZMz
IsDRR+HH2qIOYYeoC8hqErKp+WBVzH5yxnHv5zHA949Z5G9P4Oy3kUY4KX9ESZdQ501lVZJ+EMaU
EeVEOY7AhjEPIGQc9O1EBvXtcxb284+vL/AGGgykUXRMs3pGgSmA3XiYTBGgIJ4JsiirPGVimYdQ
8gPgt+/AIr8dYKE3TuEsb1Q6q/wNqhL3w88k9/Y1VviVtFH4dMxVh2JDEXkjHpnTMYX3fOBJpApO
5qyHGSFY7KNmXAI20xj2b56yvF/cvP6yu7dXb/SljcP0RyxxIxJ2b9B5UreN3vVkFfWsQ1sWpY0r
y6B+IDXj2A8mMxwYjLF80E/At33wUuwpVsfzryQNpygRS1XGfVtUFRAFx84ERPmeP2y8aT8941zY
vgjDge1zFv2HE4hw3CCTdvRsDrZ1ggQLpG6r0AeLocvmCDgRo6h9F56e+evDXgfSNM6FwWSGE4Mx
lhuXJ5DXvI78J1R09nD8/l4Dx7i73CXKBEadX0QDZVgCjc2qHUDHOPrbiQzy2+cs6teT17cEN6vc
XqVHLnbuth2SjEirMNxaw+claMaDHlObnTWCTrvbvAOJGYd/MJlhwWCMZcPNCWw/JlGANkiPy/DN
x1VcfPWdxx6Z318H2OXxmiLx5Lv0PiJQ8JR4pCXW3pDQf+laF/0aUeNcGfsbDHPGfoXl0eT96y8V
tEELj6iekPaXuxyc0J8AZyKwfHcSGOFXTRxyZS8Z44zYTGOw3zxl4TZOwEe9q5y8XaumHoDfXws4
FKkiAfEceH2WeYC746p2zaCQ/5Rof0iG8VQPpGmcA4PJDB8GY99x4/z1hf8Oh/WWMQpfjscL5ERl
RegOSw54gIrXM7VbFBReavdhtNJBlPyAAy8vweL/MsKifzd/ffQnqzBYpt7xsEcXAg1nkVRhp6Bl
sA40TVARQWF0zwF0jCO/ncjgvn3Ooj45gQN4dweeMDo87SapOO4uIADFZKBhoiUUAFAR3tGozB9A
yTjwL+/AIP8ywEJ/dwLQT3PbieJjRoZwtgqnUJ+b3QzUDVIPFNFCSPv4OYZDKBmH/mUmA/3LAAv9
9P71dQ1zMnbtn/++5f33GPD3LYKf5YY988MW1s+c8LhJIVQbocmWghrqjcQPk0KoDMAhOJxE3Rw1
ZO3vAfSMr4ftRGY5bJ+zq2G2eP3VcIuGznn05uNRC/C6pqMorVBRw75V9zvWl0MdDA73EAEp0e34
7j75QKLG2TCYzLBiMMay4/YE8kWIYlXLI9YCoAGphpbYgPlF++9wousfLKooh2TipPvJGMe+n8fA
3j9mEb85hV1vhBKwTv6PuPUF6IrG42xbn6Mbbn05FS0hNBl1YtinPX/k3vNdByaMg2gaZ8HuXIYN
u0MsK4wTEP5/Mzavbw/m6Wp1zC5NXWMy9OBFp1FUXO9oHrTgxdFbRSDqJhTBaKD9dIyLfz+PEf3+
MSv28xMQ+xvHWh21SxOOO0GriF30f6tedqDHqSd8kCbrhxGf2LW+B9Azjv12IgP+9jmL/s0JhB4+
RmjBeMyNGApjNJyjQbn15nzfMEeALDKFzKNTSl8XOUT/AHrG0d9OZNDfPmfR/3gK1rf4ekS7i4Mf
6O+Dkq+N3Heu/Y7gc+rzkRtVwUmndYKGOQVi7KFmHPj1LAb19UMWcuPh9TX8OwSdvy4d96jnP7pa
XzR7RR5mDSy0+Q7wyFQiYY/NQB+NY0Keh5E0jv7uXIYHu0MsJ96dQN07epJbTnHMBnE8emDxmrzt
fThUPdA8qB3DdQP9oXIm+nkAPeM82E5kGLB9zqKvT09gHaRWZ/WOmfLiRHS5QnpF2yqYIQOeu2BR
nEuQ14f7n4/C7pred4fQNM6DnakMF3ZGWD50fedeu7eFEflR8PWoFhj5YMT3aRfd39FCHJocITmv
wj5sFgCr/g+gZBz8l3dgsH8ZYKE3TsH6do3G/oGMPKq00Bhc45EKWFviISMElA6LWCK0XwWMOXju
f/ZzgfgBG7r36SayXOiff8eEE7ACcxuHvXsf8Pfj0KhFRLSHqOiIv/4Ms4/old+FgnArx2a4u6Zg
VwXtJWcc+s00BvjNUxb2+QkkfKdWE+f9q/8+7ATVDjxBw6K+gx1kekf34EYOtcuMbU0v6b96HfHZ
S8046ptpDOqbpyzq0xPYbW16xO5v+/9r3XT+vY1gmKPdV8DOKsg7bAl+rnB/jR8SApxdOfRzjv1Z
0QxXA4/SIFwNqJEfpIP3kjO+HPrXYNZD/5hdEB/vXt/7WaS4eemYrR5Rm6hSGWfQ+kNP0DQ7iqjr
eYOrf2S0GNpskhnjewBB4+BvJzLob5+z8C9OYBPQVQmsjhv+oWcCIju4FXOT22J8HzQDwdLAp88N
DA3BIQSN4/8yk2HAywDLgbsTSEDeL53qmKEIMvR3BMLI9/7vG4e3n8eA2z9mob3/6/V1y1VRr4Kv
UZFavYz9vp/Tufa4W4HgEMzagRxGeii2Xqg+RBOEce1yGEnjHNidy3Bhd4jlxNUJxNyulvkBLeyG
Nvxnt3rKKPOUeCqpiDWsPwMl351UQg0WzAAj/Pvp+AH0G/pZ2DePv4P80+sL/6dVuGoLGNfjyX53
zAtZE2xqN6Cz0Z1O9eNgPQ56rz9MTusgksYZsDOV4cHOCMuGTydgYKdZHh3VvsooMZTRawgdEtcq
ZujfoLoHHbVwITIOYqw/Pf83G6399IxzYPsiDP7b5yz60xNAf5Gly9UxOykigSIQXOzZ90wean+E
P5HaktDiZvOB77MbW9hPzjj2/TwG+v4xi/ziBA68LB6P7Nd3FyjgPnVVYq474lBsJeByZ/SyGU8o
HkDJD1DvX4GFvX/+He4nsJ+6L0LnqBd8iajWx05V4pWhI4+KZlgDEXU+mw+Mwa6sH0DIOOzbiQzs
2+cs7PcncJjlnX/kGgacXuxwRQ3/Ro0PS6gQyccHd+706DOOzgH0jKO/ncigv33Ooj85gRDyNS40
io7aP6s7R4R8LWoDN448s6vqzrDA9VRwwmso9oeQMo78y0wG+pcBFvvrE5D8h7SwimOWbHK4yQgX
wiN+IAw1Dgevnyc8ogf8y95rV+UcQMo49NuJDPLb5yzwD59f38G/xh0pzVFVfXdFVNc0VO43r6zQ
49gv3E500R3tGXcIQeP4v8xkGPAywHLg+gQ4cIvriY7bPxFpkm7vhJZCQ6+equuoGXK3a4XPqPtD
KBmH/mUmA/3LAAv97QmcH7pdpUWveH8/qMNB28POogy8r5waSj6noIMobtWUIf5rc4zxXc2zj5wf
YP/8Eizuzw+/w/wENlPrNMIbROvfwCTliC9YadTj8CMm/HOdhQ7Ikv9i0ubfrP0qK/zxm4rYjNm8
wMXlAUzQPgE4PKiHsgiK2wt5SpnVp6G6Tu5uXcV1Rc8fJq50EC3jS3BnKrMOd0bYxTi/f33rj+ZT
Ubg6qvnneOywsc3DyeB+VzFkxPNVngJMEOJPa0b0zF/Hlg6iaZwPO1MZPuyMsHxYTF6fD3edGjzm
ZR3olt91c4SPNTwwwHUDuN4Tkad+SzhE/wBKxrHfTmSQ3z5ncb87gW3HlYNSJ9igLF8dtWkvujeh
u1PXN3mQUUDP2O78NqIgQ9APJmMcemY6wwBmlGXD1eL1xX++inCf6hGNADrp46C2SnH32YABqKhA
URcq1/v7U1kbsJ+QcRZs34ABf/uchX1+Aq7Yv7fYDm/xZXl0CrfYXq2+LsP9rTcP948QicWxmedT
lYOlIcq4XwU9T3HmZm2VmZDUAYSML43tRGZpbJ+zsF/pr6+R3nWhwCMqJE4QEI7C1Vloar3de+8U
FAlKFzXpkkLj6O+nZxz8fh6Dff+Yhf7dCZRT3//f/6ae06x6E/mjPeEviDxOT6oaL+N2eVbkJVEk
stQ7ooxZPoSScdhfZjLAvwyw0N9/PIbU/3ijvC2EmCzz5RRHNvJmp77x56PPL4kOFMzUTfBilEHr
uMbi6c+3QneAAMcj1vzq/sQw6MFcVLedslpm+Z9vEVQB27qDr5QqOHGAK0HevqlWz0PrPqU4hwC9
RXBnDtgXds06/3wr4eLHrrWgguPhuMiFFxHpyrrrYv58K/JdaTdqJmX0oIUjrKpve9rQebyxonCL
xebnN2ER3EZOmGd/vsWXx+vf6ujEN6A4k/C4lg1NkNCKiucx/rj8iD5R+GXh/1VR6LcS7yqGlXnK
je22zocyM5OZWlrORYCmyr4eS5KpJ6HnXPMFte92sBr5ftJ9wYAAJDOx0dKojDt2u2YQDAEx7qm3
RYEaoJR74LKc0/OCSPjWsF6UaZDocdQIpS7lmXMjB5wS6zWXatNWLVVHjziuvaxlGn8KGvrZdOIs
1pNarO6J5ZbtnIt9uZyloTINa5rNf0668D3pKqpXBbAW1yygyhU7lV3sEtpEqFGIGoPSpg7OG94R
6CxzYqnSm4YofzcJKfyZVnMC3slsibOIxFrwLpuaZKbxc2Lg9w1hpLhDjKDfKnqyaijNYmjhPC3z
E1LXRi3LXKBbYSHQcxr5VDXiyJMi3Qst4hqC5WjVxLP5ONpDQNfzckiBpKKOF8f/JI1gZ9x1YRyg
0TRZYNliZUReXbVTrSzUTJeawuNntWC7X101l2eKILnqxPSCNpqFWVma56kW5Py8jgPHvojkqGxm
hJPNxvA53vWnfmUl2lxCrje7JHxVJeu98HqpjoifAHd6SDXad6I3Ko/7AXBQGoHlIdVl63pUyN3K
SGTbDHS7bEPLCGqt1j3RLzlLTyLNtS94Uyq520BqNMnXyyKqrVwvImp+9IhfZdNc8jk6FQVf9XTO
TZx8XRn1S2RSUaJdH33QqHShoV1wVc2hDm+2hYGV5NV6mKnFHZ9G3iwueN4yeJLkgpGSIiLnbssR
+yZua9ud11Ycmzrh26SeZm0qiBMaJmquO5lYkXV8+4c0it8tBxxp65r9I3qsdp1/OxHdUSUQc9Kk
EYkMLZKt9L2fiHFquHYeaXrRVLSdyHETzYJSk5yp0gRqYlDVL2cShx7C52ERl4VuVa560UZm8TWz
q2QmxbVXXSay/9VNXC7Sae2lHyM5T1SDinLJTcKE46RJylUmP21SzZKmBXWD8n1ayaY8T3H62nyo
i6x6UEzZl3W+ULJsQotAtfbJEQzxUI4UAe1esfQI7rhUsHMevrzS+iRsCsU3SsuNXQNrxSr0gOdN
T6/4wHL1yEx8YlSV5E6rhvB/2WopXqV5apmTMqKhaSTEJcoeshSRXZWIFlL0fYHwwDHGDRkMUxIt
rwpVajxdSiNfWQhRlSyqvKndiVZFSfjVJUFq6orphMWlH+SL0Ckid+pWoqk3uXqrhbzp6EJZVwsl
9mujLLlZ5qbpp4IvqvtG1P7WQllc+KZTObocFIJt5EGsTLM0ra+0PKx0J6x1HAoO3zuCVGS6Q/Lw
IlWDfC7yqTtVI5W/j8rwKQzN0BAV/8G3WnrTpKlj63zTuFPOjHxD5qvAMJNq2vCKEQlSfhcrYjVL
/eZbmdBEL+LwS82njTchQRRfVlyamdMglvhzktr+hChpcJmqKSjheH4WJnnrGRAX+8lLubbVywT0
QlQVdZrxtW3rnJPI11rjZ7OmbSyDKEVx0dT1xxanbucWErPnbVzHdwK17rI2FnQLEnHu1257LdV+
kuiqGXqzwErieVxTdcklvmC4lmhfm4EjTEhq0i9QpReZmEoTtHbWzpuIt87lkIQXdRJlemkpnqXX
OYp9DF+2ymDiW0T+K6FWbXgKd9e6iaZnbh4ufKGx5kLOB7PAUdJJ0viFoeRV9TGOyINmJt57EiuJ
LjipoDdc0hhpkM45J7xqLE75Ow1q7ktaSpYNWXWTUOfdvOUv5IpW8oVGvWJVF0nyFOSBIdfZVBUz
b575tX/LqXk9TVQzuIvt/ItDtHrGF+FKrEmSTbWkttRJ7WWirDc8bT9wQup+5VMhbo26zUvZiCvT
/ZblmfKUSKJ8q0kF/SutTXUVp22YGzytSp3mNncjudSZx9k1/A4iBcWCKm14bkdRpct8eMnLmbaI
BRKWhgI+THEHjDhpu9juxK1tRQ+o5Xyo8rxaWG1qLsQoCKJ55UbpTVm6qi4oNJX0VivntKyihZip
dMI1cTgnJbU/iY05t8JWvHQts5pqWiVdWJ7NqXoV+NK8KO1wkZeWf942cQmtL5fRQ5yUj6VnpQWY
FqZLnABIv5JKJBDQSmpnqkPCOznX3ElOfJnqFTwbz2ijyF5qodXMC5uzdSd3XF3N4vwvTlGIAWPu
8NDgAuyOSjg+MkrqVreqVvC5gSC1qieFHwc69aTCxUrywmzm1VRJF3ZWO/PClSS9CJy/LU4W79Q8
Nadc2SRfoVi980oiyRe7ivzbpKwqQ+XNVBcat5wA9MTRA4caHhTsfeJaRK8bhXpTW5XsCd8SN9U5
4pEH2Skr3U4t6HJaY8lqnmAugqTwrhovaa+tVLD1QuY9g9jOtS9zha7ZknYeorLwUiyV0HBqXpon
VfE15tviQSCQWN3KSH1ROTSdlWrmGkEg+Re+Wd0GVfk5L6RyVvNqutAa1ZYNBV7ytCVC9TlqPeeD
VpqmoVWe8EGtJPujlZXcgpRVOGloE87TQNHOs8pO7+tE5rNJoHjSOZyaW/zkfHL50D33lFIu9bDk
lIXliNa9ryj115Kj7t9545vECLPA1QMljm6aUmjPBS/HP7Wd+npqNumTEHmZoyuuG37OvaY8bzji
6wCpOTfTOvX03DeppIth6j94bf1B9N3gfc3R5qvWWrmRNPnXQJJXWpJUnh6LnH0pprx/F6SJd1MQ
t/xWOwkP31d0oytOsrS56XL2eaa29Jy0ItgnepVaTcy6Cg0Tdu4hyNqn1HGKvyUujz4GQlDpki+q
Fw6X1obddiDUwPExcKt2oQSBbXgICmsTJRSCae02uWHJZtZZD6mZW4JtTQV0cj4XCOfUels6VTLN
kjz8RDxVfO/JdqvLSlBfiVFGzwXe9i6IGS+F3Cw/hHntXshZXM+z2FNmVOa8m7Sm/DSu0sYowjT7
ZIaxeeVXKVk0qtt8qs0yv038zHuf5fi2Cr9tTUvR0b2gtPW0rJupYvr+3MoE34AHVv3leGF+46VB
Kc+pFaXyzPQz2s4az0neqzW2Mk5a5akeyJa14p04L/WYh973AueGZthIVDTXphx8KPxXm9Wtv0J3
2fI6UMNw6gQ0vS3cMjDsUlWNjLqubiXNpzjMw4kc5aYeZTX9GzWE2kwysZ51LzEzvTDNKjIy3hU5
3WtkARur8oOVEu9aLm37o1CRdOFGphfpQuDTyJC00lkotcx/SrAxuzIjjl5FCayebdrE0fHVZO47
QTFNZUc5F6Kae0yVcuVoEVmYDlEv4PE3tU5L/KOY0Gi6KVTpRAsd9zxrsA9IkziaelmezupUJfdx
LXCtHhbSE5eJ2pVqB4WNvVZRvncKMmucWHe5uHjIglCYyyVP7+NIJrO8jotF60Xki6IFs0xVYsCS
t8JKjjWIf0PCW1Oy0jmc0PpzXcTtTWwKxY0jW42OZhjZgsZV3OpJ7PFG6Mf1pei0zfs8bZLzMk+k
SYgGFjo0gHjpBKX1UNbxX2WraRecaHGxXilNdBWbEl/otu8puup4l46PXVcLOZmnbhVeSKFYngd1
yXmG6Ucp3A6yiqlU3XFl5c+kTreoZeAaalKr97IgUstIS5/Oq5oIs0CVojusbP+yTdI8M9LUswwV
HrgumWKjJ1wrTZtI5j7lcsPfOJGnfK7FQDm3ElNwpqJpakZj1pKglx42QolQqve8GaWfEosX/+aq
GlpeEd1qJWBjekvDVnX1LCisqVTnkWVgNS9JKd0FqpMZMYxQreTanenV6Zei9K27EsePv1Vt5K0s
LbY/OI7pzWjO0XM1M31VNzM71b1YLYkhtE69oDSPdSe2n3La2gvPk1NQyLu642jxJEpt7zrveEYk
i2v0MoSt8pzYOXfRWVP3XCwRseGTu8iJMuwsJHgXNZJGc7duBUMsayHWxdKxPhCSRjkWluc84WgE
uSQkC7FzDzn5Mead9s4Uy1ya5pXZfKrKmPtgx3DwJ1wbVIIea438d1u5shE0gXdXinLyVxI5jQxU
1Ccb9YnqRBUlaADJzgq9DvnmVo7iDFvtIBYvGtFX33OOh3fPQ7u2DCwsf6JpWPWzom7sq6D0oo8F
5/HCROObpyKSQ0evgyYlM9lJlM/EqhxF54UI/8L9Ux8kwVR43RE115xAWAtdlFM3n2lcUNcXduW6
6ic5CsOZ4BcaLCYqybDaq+6oFJR2GkjVDNtxLYHD2mAgraNE+1A6cdOIkFAa2+eJVcKcmwmJ6blJ
/eYW0uFZV5rTWNXMTVAMO6n4ppRnxKFQOBZRo/Miy7UHwS6CJyLm8XmJzd43K6FwVosqyK/rorVu
g1bwdLUsikRP3bYpoHe0wjRshUauXoThta0UUWjYgvYU8rla6q5YwuWxlOQzLK99FaOP+TnvuJpl
uLUjlfOCl8xmwmc57AaRJDo3OSeGFRNj+8rVhIQzUreQDC+HfzOB5Yk+B4ml1FNBCc0HmqpZMePV
to2NkPhRNSlbQYHsczQhM0sr/ae8EtUHP8m4m7pK8YeLKKEl/mbELU2YLd+Aixl5uqsq1r1XS+aS
b1Wl1huRC+ap6deR4auJ+lA5XhXOi8xXPode6mVGzYl5Phe0RksnDtzy1OAdW1lqbp5OAv8eHiH9
Qh2ujGHKc942+CjzbrjCFi04yXIo62FNbHVGqzT6WMPZhk+iijTQec7mw0mVoKeaHjvEvsK5Uu6m
jGTbNzpz7RtN5VTVhWeG6oOQiLU8bz20gLzkiiLmDK/wNPdLKBb2FZZyyF3wPFfkc7gHRTt3Gzki
U/TODgojt9PUv6zsNneNpKpU2yhSk/+kZp4q6EWNa8GgRjnIKwkVVYTvnsiRgeMBXKpLYUxtXYTf
4lyKfKB8QnP63J1wNTg6VeNCrmZKosI5DqvATg0zyjV45byvfJBiwblpqsqfUs0Ft3yfdzU99uRG
l0kSXnNFrX6205qrJ2ahitOQhvRj1NYXFrXpbcKb5CImLrckthBkei61AMz13YwzqphyemRX9ry0
vPpONlOYhoAKli6kkvZXXLiyrkY0CaZR3aSXRWGJyxrK+yby4/KbhlikhGXERefElnKoPDuVMt0N
Auw5i5RU8dyjeZEbjd26nN6qRSPPQLpIZ7VUxqHBZVzITWJbDrJ1UvPHMQ+EYQfb/u58HTYVSIx0
vd5wi8Vw2594dpmVppDpShJrnNHa2P04VppDdWrxXAvcWtX9ltNEmFiXLku3FXkjr/y0gYkmWm4o
fm7l7yOz5aSpoMpWoItCK+fTSiY2DJqTF58LUvvU4LwquOQbK1YgHWWV6RHEX9IpR3JilHziX1S+
L3FzqBatwU6t8C2dt1st15M8T8zOX/Bkwwn8zF2nr34IwncxNOSEENpG0BFyJ+Pqmw6kncBPEjpK
xGMPrbeRaz2iM1UQGqWZRaumUqwPIKUyeDEWPlh2AYcfBt3TPdoKuZHLnnDt08Z9L/iOBKl1pHpd
dPFj4tioFIhT0YgJ0XTctoALuRni+ESt8jiB15cFiftgmQI2finfai4kMAnKq8pS3bkv1bwzzVtX
juaKn5SZwUkJ9mY/j9F2MdjdUDcORBGiqDgZBXIQNmZijVZMiO2WZYBNVhNPkjK9DLSinlpUzGet
58p7hFMe+TpRxSujBQCKyLsueLtskUItqxyHD3SzkZY5V8efcpq1RpRTbfnzFxv9Jg3ttNHMUIUg
dMGxHQEIrIhzI6sJEDfRbMNpNP4iCezKyLVSWjx/1Sbtc7uGa53AeIziJnUsO2d+/J/7KMD//9vN
2f7Ocwrk5adr5zGNsuhbzv7WYBL+8OaLu6zO4IfvEkx9joVJIQ3vgGQGD8wviRCUH+eXLotq6eR9
MvE5u9RNWGeXcNOCBO6ilxuWIA6lgjPr3BJObjwndxTUsmmoGuwSSJvcEhJIuHwE2VqkkRSkLgQo
rU1uqbssjCDigiY1WtcQGuHC/r0HrEEqbfPzbm4JHaYHIohbErsGCIqi4C4sreswzURFG08ppCAl
8USosjrUrTLSCigrJLZgkTXn/3N3bkuW2uiXf5V5AToQSBxugX3KneesU9aNouyqQiAhcZJAPP0s
0t3/rqrutqfvZibC4XDYrr3ZgKTvW+u3pBiV+WgCyEKc6XUpR5ssaxH0ISQ0y8eQlG6tm67UtYTL
ks2GY8JrBL+B6WKbUjs+dGWSr1AwYR/0a8msICvqB1LzOysTOVSoQyd9xjetv4916+My4GHQlKO0
EMPV7NYbg1nSoWrKyBP09/o5a7J+qaDnTrLMae+2IrN2X3CJSvqih9xUQIaREmql62OUfwOEoKRZ
g4L0Y3gXcBzBcNaTErdj01FdcBqJuqIrbR67CPLVZYm2VJS8nUZXLdpkvso0nw9S+eYh3Ob7bZbZ
/WrC4C7K64ThB460fWq5b17rNWDoE0a/uHMAP2gtGD5WrDn/EKMm0SXb8I965pSVboBd8bzxNXmE
FhPELzzhtf2a2zZgB1Vrld4IvQTsJoMoXB9VMibTwW+OQ0RE9V3IFC1ckQk/9vfoDQwrmIOBV4rQ
ROQe+tcGFb7udkGKQNHZFrKdJEoo8aQFprUirOP53NNm5o/zOMT2sMTdfBPXaabPbQyVdh0GTX9L
at9EBSVz9F3XGStUmrePClZXX3a4yxXaruSFE6Jup7F1CeqADTJv48ZlK/os1kexrf3vAjpMEeoo
pZ9YHS1nxcchKSLf37PYf6GJTqutw20s4hmVEqM3XI3qYyoVd9DqzLars6qoQxuyg22jpeANVXNJ
QzR0xK8Ps8oTNPPLlriKhwM8ojxdjCsgcjb5qTXr+Bduyi922j50kh1lQVmJeRWbiP8yp1Ijcrwi
m61gkDZHFHvJKQo5miqgkajGZQbNsmgMHtEQU0eKFbV+obVOzmyJ+6tuTfrUp6gQtqyH7qyJfg8t
GwK5F+tfuAz05/n/79eaxnsaG+esgRv8ef6ns+ehVNJWdTgETdG2MZePvJmyDE+6hV/V5sliC2h9
ajz30fR53bYQTX8fyfwQD5Or5Kg0LfKJbmOxLmL5nsxJ/T1fWVz2Qa7PQS7pSySkQknZjWQsIbGZ
q4h0Ummhvydtdhcvqbk3GIhHLbreFMtkZYXWKf+G/rJ96vtt/gzzCW5B5DTWKsNhtJWTIPxDx4Lg
m6+5eRpopu67JDcp2rO4t0U44SNKNYoaF8Z5fbKddGEhAgVN/Idp/d9Nlz97uH/cxiTcD5fdAxZx
8otX05I1dYuIbNXKhmE/39F9skPyXoomOvtazRcW1rLUo/CHIRlbdJlz+kWFdnpMg4VcEtfM7zkR
QSWV89cMajJK/VkeIUK6v3jk/+ZSE8SQ994bzx3U1c9PPHdaoKbXttrQh34UeBqHpe23o7FhdMp1
MhxDQtCpYSj9l0bz221CwYk9pbDiJRS7bP7y3fkoss5PeNtg/F/Q8GVn0o55NUOJf5cFjtzHXTQf
XTN1sG+m+WCNceWWw3s023YIZf6Nd3VwS33UHWBlRjerpPKPo6z/Y9257y/T/7PY268SWRpYDTEw
znA/eeHnq8xavXYmEbZSWYvlZFRTZeuJv/TWYu3YPITtKYM8UaBPjyqVcHvgLt7KIZWf8npazq5J
6CeccDJBSIyC+5EHEzoE152TJvPnNVUW9kREngiUwfqPkv6/qrIe+m/6ZcY+8PPdl/7XMuqn0uv/
pWKLEWA2KIpiJJiw9SRFdfLDKN3rt5/gnlI1fb8fjaL/12X6cYeuN3rm333W36kfqFw43GE/3A37
IDCcMoPS6O/Uz/6fIpj58a4FU4INXP6nNMNBHNi1Ap4taqYsjn7EfvaDneCTIpmFTR3BAPyXpVn6
8/v5L7ch+wXXwCvW2MbS9mK7q8DCmJJvHVoTqn0RCI0W5V6mVbRUfij99n6oj6E+QE1BlwI1gvEb
ZQphCopulB6MPKe/y6Sg4SVPnofhMeH3W34CekDVOd0+Zva2Tb82zpTaEzhcvw/0iUDcrt85fkFx
VKclkSVhXxrxku1CzH3a3wzRdUoeTXZL20c3XSX+fg34dWsepvWUZbpU/EqwEkTN/Qg2IPVbieIp
paca+moof0v1mfPnJf/AmgcTfJOjLiy9HzdfTFDttDv26q5rH6m7JOTo+JWZQ6LfrQzgRxkNVdDC
O76IBVos1DQjCsKnsrXPnX8R8bstvATyI9k+O3lJsbxOZ3jnib/Wy2nE5yzHpD+36sTy24TwYlMf
clZFspzXwsiH1Z+S5kjZg8hvyXJo1XXqz6u4iZc77x59WEy8EuJmc6+BOaoJrqw7xi0m+YLH59Sd
x+1TxepzsN7sf5njRj+K9cnKd/0SAj+5dt2dZvcjfRmmF67uWnEOGFwOmHeHRhcoIeRWze3JJzdj
cAZPBTOiJ8eoPw3iJ7zyp5bgf3qv/7Nu7f/CPgxnFf3ZVPDS4wzzH9uwt///723Y33AIMDp6kGw4
6RQQFNakf4x27MuBAQ3wDzshApDd92L6B+SHo0/T/bR4NEfYLA6awD8bsRSHN2BmQEcHKC9mYMv+
m0bsV8ovhT4TY63ej4He27FflIclw+ZgYsDDZ8p1ePnrYNnOaaCTuLR9l5y2Wk4hfFNPxiJ1wWqr
NXGoPWvp+XiYLarlol07/JuIs3w8UNXV0wG+cjYeGiZSWho/cvgJYdr1Vd4tInv+4V7/u+IIv/2n
FRV0FiZMklKoJ7uKEka//IjehxNUfvfdMiyDT/hS15dTvsxhtc6QOooU8rcoEu+3Awni7ZY3bDtl
S0S/8TxS9SvX3ManZOxiW5oMtfBHCN8bqaZId6KSHkwIcXFsv1go+RZGGUlAicTeJCXrU/ilTjGb
HEmzReNLH/C8aOGlmscgrUl8WmGXu4NdKZtOaKIUL9ZtCF0RJUOoSg25sytzhYjtoU06VzXdBgCq
If3wCFwrz0oRBZ5U4dCOrhBhu87F1nJLq4H3wXuR+EGXddfw8TRnTH+P9STiuUiidrhvSDO8ZhE4
tuu8enjC0GinMll03hXprIDPON728Alss9lDM6WRqnoThNEBH3LLx5pGB6UX/7yEfceLeO39axAB
SKnWyVnAJkMN0KxlqJ0BwSyLPyjZNu8AO/bQrlSznATohbgw2Yj7OAZSi2qa12H9jD+NdsD2q1ve
idwkwRPQkN4eRw6/vQyFCZ/bbiDsDhZS54/xPC0SJkG+Y3eAUF9n9Bq2DNykeSG8G79CVeLpi9A6
hhbPWL+dMxu6tWyXdXmFraPUUWSe1GW/1mJ7tDEZ5DEboJ0WbCB1DUGV5E1JZyIAubjZwhVJ03v4
ckP8nG6DayreNvgVcxv1r8YOIr/IhUdPC7RZUxqIVTf9vG3owZ0T69HnfqQl7Jx1uJ9F3PcFXyaK
hr7OIWYDUQuHi0oSYwpI8dtNGg3Nrtar7JOdwPZWzlGuqhiyxUehU54WivaSHhhf9HQJ6mldCtfq
bnhdmq79bnoBUddoWpOvho3rYzpD8S6tM8EKB0/TL2SAqHMDlXbhRw7XJivnzDf+ME22HaoRY0oc
QtB54n3P5PJbZFobFSYKZ4wktYVb1Ujez1jeuY0ewAviw+qV4MMo/D8s3SMMrekwgB7obAGfCu9F
5raEX806YAIZ6JKRo87z9VHnA/y2IV1c8KLonNFLFhAMtplkUFsA4uBDrSdKVGRc18c1CqWn5R9D
cZ5HB5akbR0+omd6Wj+vhjN6FoHfYLsbEa8wSufYiO4rBae5LcUMyQHuRyAbA6+rZyLPP6zCJCuF
ggCzstrytX+FgTJHDwoAAT/+8bpu0cDZJ0ssHnoXSEwNf7x04yK6/Jj1LnTQkDatb4Xcobg4UXIu
2yn7ktLasYo2wYCX3tXsUzTCw7hourRRUfsUnStrJ3SUC5CFRnj6Gsxc3jKVzg8JWYKhUK2gv63B
QudCc/O1lQq8Why1V1Fj1nVTxC52MhjKup9VVWeRO9ed/l7bdaw2HSX1MQk6eZ+qKAVxKGFxHcE2
Wdi4fI6hxodsOeiWhx9XRyymfhkd2q31r2ufpfcGctH73GVyXw5q83lRYX6FBNXEpQ80xFsrbQQu
g3fVaIz6EPI+vwxsMXfMer8UXd23jzG0dVv6NovPNUGruFNC4r1a2UsmVhBnRjRNDRXFzfNTFi3W
Vjk+ASJOnbYR7s+U7uiHbUgJHgQ32qi8riYeNVsp8xq6kGfDUPUk9c/SjIGAeuHYY0I6c0uyHs8g
Duw7u8JrnfjEbny6wtIfM2uKfl5YVbOxefa9kCvuYeYfNm2H23ox8oCS3WM6nt/LdG7vfeS/h+0y
foQUZoATMR60JY7v0cHFdYZ/XGX7YrexvsyDHW/x61XlIAq+rvkCpsQ1/CLBHJW9subUS7y6bu7j
qUqbVt9sFAO6cWJeimDNSGn6vI9L6OgYuS1xYBo3KRRmMyW+W+O7F8zYXV30PE900fbTcArzGjBg
n3biYcmHXB6WYRiPrJ66HPNFsg1AL+BOle3QtbdbDpivzGCU/54JBZRsS5s+qPLB8S9m29GdTkef
bbdXtDRIh9+aJgCEw3noX4ZlSE5hUw9BoQCTyir185xBBG2jg6mT5H5TSl5CuPInzCT2tltkCiCK
1jcRzYaz0inqYQ9+r7aR7Y4DJIIYmlprfsPSCGJMDjPAAtPOZ0CaY1VvgqhizjSNbhqUL+lZdTvl
6yyeGOBH6b4GZqXfEuG+83Ab72pl6mpGNfXe05y/ZqFMPwfZujQVnfrfAJtq0Cq+4eUY8gwMfOpI
1eC9wFfJPL22AHPza6jc8Eyp5xVClmtTjfnSf/PhPH3P2ml4xAy/85sYe1AOk/l3Qub0xQpnq3Eh
gYJqtKW3VtOtr0YVqTLmUfbURz790oFeeWqDpAHUw7vD1NTbR0kWdp0zQTDb9PwuU3L7fQo38hFu
vTxG0zQ/MUjxwDxmiHehN1WX9DUoN/C4mD/SfJzuu0hs7zaQDm3Zy2wvx6axd2eJJFz+ChYWLmqk
glYcWkm03EnPbATH6fydMDx5lXLDYI82lxdbzPRyCCDrjGVeW/U9mxfgge3STx+yMcHaj+kgU2XT
bBvWE76hxWvmaNfTnC2jmWIxBie2m5mJjtPj0rTresRqID/CgHXJcZabu1KmXVr1Ya5OIDzRLA5A
6nRpBjOHT95k03meO/ata2tzswlM7gX2SV6TUpFEbScBv0KUW+Sb7pCjGKMAPvAMsvcuJ34qMkRd
AK+o1GCaq1uWfYoGXDQMbNayqmNrQs8cLIuqgsnBjEURJCtDMbgqQnSfV4br4Bt4XhEel6xuAHgo
nztglmj5XL7Ox2Xl9VaK3jU5lrseczcJ0tyBHY+6EGVJbm97ZmxTST5Cg5qGKAmel7QhU2VcntaH
DOvmBPSUKPLZNJR8tnHq10eb+xCAC6X9iTUohbAGhBAS9eIGcRg319vHBJVSc0s4MiIY/z6ab2pm
8xVPYo7lbd7m06fG0/4JK3LmbmizC9AcVUdbBKrBygWlvv9q/czUKTRpHp2ATFhzTNcYy4fCAaFn
UEddfWrdHBZU5Glfug1AZ7EsDAb9FIeoWilvE/KkBqrQqefOPbIlRQhHCtKfbCzza9fbPDtEKPCg
aOklRO4FfQcmkya5et6zsGzk2p5jXrfPkV2xrtKesu8oju6TriUD7mE0pDcknlaA58mmXZH3+bTi
lWyC7hjwtb0u0sTXbsp6egott7JUiCfRq+lWvP9BmAG4zYNlbAqBOuM17WueFXRbhnuJNRTWx2qe
KBddW0HQz+ErAy6FVu/ida54gFKs0AGFF5RJj8Gu0Lod0M+gWN9QBnwZdT2/KMBOKMGnUd6NxCbf
apICBg+Eh1WFagtsZBLcQ47uP+ekhp7QCoU/zwebkAKu0dJB5nAtjG6vQb1PsDqjgm9N4gsxMbyk
WhvrisU1IHhZt+y4OFIawylK6ygu7MaCW+Co2VBtlgXkBo3PnAAxsc2H3LUTK+tcZ5+WbqyrhlE/
Fotosg9DHIoOF425p4TL219aJ+KbqM+yvsy7FMN3TDQuU8Qm+pD1rb7N9Yr77+GKyDK1bXqbuL2/
gxFC38ezNK8UBMZJgln+TJsYxTxRZv0azWR4ygYjPX6x4PRigyS+6CielkuoQi1hxNnwM59qNRXL
WxMgFFkjQMHyA5yWDDhCvg3b0W2Lyc5ztsBIowEVAVoVvrBiIfx7zJbmGjbhCsI7zS5AnefbfNIG
REygbF91It7iyuZBqPfqbwLOGsXbR0HG7YMl3oKnSOz2kroxnQ4i7+Kr2vG0KAbygozYmj0uGd6w
QitKynCfLBgZ46g01E3nMarHF5TfrkB4C4QhsJ4zEEY0hMIgzIEbL+9yYFmXSQTjoU9TcRFg7NgO
24U7dodBt4Ddz2pXyDHs8JB3RE/ssF4AQ+aJNqz9NtKOfreOBc9d3oyf81XkL7Xn9SHF+orUQtAF
JXvjA8M3VBDD9xt/4wf7HSWcba370ohNxJVuFjWchtGnr2Q0sauSKYSSt/df2ULgWiUmG/wDmBMB
FtvMx0ymu+Oyw5HqjZOMd2TSRVTf+B2jxGKJGBt6ygwo0VzyN/IyCdfHEJXHqc3Hj02a1u9JECXX
aATs2IRxdN669YzqzT/QYIg+sX6nPLthEVdipi0+oDgZT8mOh0ZBPI4F3nZZn1a62su6py2EJ+79
qkh6SmsU8EMYH03HHADgCFgq3wnVTaVfzRu0KrkIMUTzrbtmO946O9B1JTxO2Zb5jsI2Zo0uWH2+
iaWuvybBAB5bkPiQYVLVVb6jtUg+jnGFUxIaU84MSFs5q1k8Y5aEOJjZ7rD0TY4posfbibV+x3rj
nfBdfJt8Mg1AOTvVbQW6BaUt9lEsOzR+5dC68bFrGn1AHs7dLQCJ2U4UOz8HlzGJ1ZW2QXR2PCmR
u+noYSBB9y1r+/jQpNPwkL9hy+wNYW7fcGaxk83UTNOT5lye0p4EEO/qWh2mnKOytCmILnQhISvG
eejrQuVbfFRBh/qaw4su28y0N+EOYsMR/7LV/XqD8mI+S5+Mt8qCZ4PqTB+iblIfXCfccFizEdQ1
w0L/cWkhWYo3EJxE81yOyKMtx1g1eJfwfl54PzbxedVL/htFZPRZT+GMhx9zANbI38xXsigeAOgd
AK/PO8eudqI9JahqME/mEjh338jTspPw6ULVw9T3vb1hCXOPUxpgEIlow3QfbO34FQkd4PbhG3nf
zfHHcUZPSEdL9EnutD6XGpRci6oDoxd52aDoAjQoeI031OQjrcNiWRv7QrMuuKAYhxMjQsbLuK/N
ghURFnAfa0EP0541GHj0SoeB7I5qUwKDno9sWFqwZUHwOVzDFGkR5BhI265XwYP6sqL/KOQc9AfU
KFhbgY4CL9hzEYMX6A3IrP15TGPyfp1TII6YF5g8JDOueU0I+djvNACU4nyFHJXLxxr86GdW60Sh
O5/MO7/yd+MEaEy9xTyWMcDAQZAB8Y9Ru44V6Vs2BEG45REMZ8AfPIz70o0u/6BhwB6wseFy8lMt
t+NaLzRBtxL6alhb9Yx6cDuSt8RKuodX5B5jsW+JFoNsy7rMcqxsvB18E6iT24MwqDyRicn2eMzq
hv4wdeD2sAAOv1kSyEfBkA0ZuTNowbYluovQ+ptTALXwAl5tuRg0SU+dc8c0VdlWpbVXv4F6632J
pTe/ENFdZZx5gIJcnMkeAQLpKs6pgYayoFi3pU5s9m0ELzuV++4FrJpTb1EDJME4n9Y9fpRuzn4a
mPdnY6NpfvSj9Eez55YS9FttptdDJjv12HlxgTsHjzewGOjZnn+ib1Go7S0WBXRhWg7DnpnaRjZ8
QortvkeA7mCg35ZrnDafmlqHz+PYIi+1yQgCWti85hLyflBb6IWIboFhgS0KqcwjZeByDxkjQLWN
PtkUwZJ0t85u8oJ2Up/iPSeG/A+p5J4da/GUZoP4TzUn3K0F4hv6Aq1nrpYp8hcraPA8tViJUPMw
DIX4mey5NYh+dSmwTB1HhCXvONz6W6DOgThE27zzBFOcSlACBLxbymxzH445eeUWld0yGQSGrAzM
NTduhTaHnF0qYtRwSN6Rbl2OQ6SaD5GKLQor3lRzztqbNRfjndxzfBECfRuAWqA6+mu6Z/3YNGEE
Td2kH1SOMMqyTh9mqkVzG2R6/jBRFtwMOptfs7fkIYsRMnhsUUesnzXLEH9zqQ1VNXPbAo0ABQG5
a2lqAhiko/iNkPr08NhsHcRUkHyLqEQ4TO/SLkEFGCMbsBV+V4I4bcLhJGIH4XKIa1Sp+QzkpmiQ
O37vB2rB54keSIhw9BroEP8DGnugNHTp3mHFHd0x0Q1qKbOYmgHGrCEPODQjXQUMaOivM2glURmB
oqoQmVyaA1vJ2t+iMkEADEAippmVpmi68EwziE8CYMEfNu5/NKH/nWLOQGChoARBAhPgZw96MJQv
2DriG9gxf5N1gFvOfqNClt4gbUSN5QaC/ujvUxn0n/5csP8XywH8As4AAchAwDRkv4bjgadMAzHb
l8xM+q7JY7jVnrTVBtG1ashgzyZW9jngknaw1YLw+Odfv0NsP/jve5YbDiqugMb7wpXQX367SJkI
1gRK8hYSIQ5dqFMIiHnT+N85MlbuXQ++IcTMn+MRrIiF/ta2LZ2OYwp187CMFvoMav6hrTxrVnnh
NvDqak3NoxMTURdUVE7D+mg2kAp7bC4O/tiP/j8+vX/lalF3YBM0uEog+LCh/i+GRyAAQXiCpEBE
uExOYhTQwQOto7B0DurcYZbgolAqSXg6QmcwY2pQamhGgnX5QCfZdadtDFZXkTfXJhiCRD3+xX3e
Eb5/cg64zzkeLvYmQdWDdwzX+fM7FseYbFNkm4ukB5914nGQmCsYX1wXFu6nWSzNt1zO8GpaueEm
v7lIucnRyEVDHSUH0dYN5J4UWAvkQwBsfzEIfiGpsFEviRn2JMCBt9ieZt/c9OcrhLAtesQKG+wr
oXL3/Megm6KpXU+kh0Z1j3mDTcekgV5fpWb0yaVep03d54iTrKpAKg8bOEyrRPmgBo3XZVpjvCl8
WIm/ds0QL3UxL3OS/QVD8kbR/HhvccF46gyjCKANBQb285X3LdtULpA+iKjC2xtLr7LPCrFidwg8
BvaXDsFiVS2BAL9SR1FNCkyXor2vfWLElaVxzc5K9Rw+FgKY6ggLbKqrhYGzKtiItF7f7m4QlABE
KRELjz4wxpOxyMeddUT4UtLjgLp5rboOrQZq6SE7BZkB9TdiCHxHx9Q+g0+F1toM8EwQ782CL71A
FORpmUTyLl9jpgDdzb35i9ERgZL46cXLCAW9is0G9oPMQJ79MsA3GBNdClMHoSWxivugydDa2LnZ
eNmgZjIHzQyN76ZxRkOFMEnkr1ue1PIGyWH8M0XT9gD1f2rAK8GiLTVhtD9jEpXtNUx8Ro9dErKg
gLMbTdUgLaybrKvxR6M1M81QpDrEXhrZaNvsS590crtAdWk/QeAP/bs/H2U/T2YIjwOtxzRC95cB
x6n+uruAWECMU8mRPM0WvVfQdSmbVV26sOtvkmaEHhCaBLUEnaODD3LkL/78AvZt536427gC3GTQ
fdgLHlwi2MR9qfkB8d7EyrxukR3YBDYGOiY1oSgitwyawh+WDm5zSi85p+JTExiADkqM+8xK6uh3
JhhiGKpnDUX4PUREN1LQKo9dvNjPusUiWMboay4I5/HhAHKHnpiVCow8mt2m0GwLOld0EQ8OIIeT
7vQXP+7X2wuHHdu4ICQATCfNsCPIzz+OiaQOeTJ/RWcy3EFp0arEzi24eigE+R26SMuLhqTxDU+l
+NKHGnJimo6SH4CP8fiw5HomhQmT/MFDGa2cb9uXaF1nD0+JsJfc+vaaWI05JQTp3JZwb/RYheFC
7po1S0tIwpDNMw9Ysuo19sKAlsemQ5f34zPlaIbKP//FO3Tw0+PELwaqkICHTTFpA1v4+RerwKTA
XhHAindfLYbrgR7CTLt2BipBlxmkJ3fEO2bulKsRJGcGuitqcrQ18xCL9fDnF/SLuY+LwB5ECELt
2yARBBbSfbT/8H51lDZYZ/w+kWI5vxjEpV7aNtdpUVvCh2qNE//eDY7AyUWIujkszGf8NkewtYHa
NCOlt8CobgtSs/y7Flk7H9ouTO7TWMbkaHvZfR8bBquS9UN3Z50e1Eu4ZCv6q93gxETTv0b9xN4x
C70e+xaEUO/e/m3gWA+xPkQmvPS1a1xVB5lUx4kHeEXMPCBo4ya0b2wyMi5Yjxh15Tsy9eUCG7su
+RY3zakz67SnPjTUOoWiXOAjF+rLDrPIjG00DD5MvTmQUUfj+qxTO5yx2w4iw7D90UgybvkBuPje
KEhu1kPcqsFUOu1yetG+3a12hPJvverJ+yn3UISZQe+DLNKYYteaLr9TYZ8QhPGIAnc7dyhfmULq
GFHzxAeFJxZ209uD/a9Iwv/f8hoEk99/zmtc5i/K/8gJAQz6R1wDh/TQfbkK9w1ZsGb9kwpM/gZU
cC+msJ6F6FP3KuYfmFCK0/Qw72OQYP5HngfT1z/2AmN/Q9oWW4UkmFvA4SJg8V9gQvuK+c9yIw1J
EqNTQKWB62OYGvZJ44cxaFg3bDNOW9ldn+XapuGXJN9FzDmKz9jyAQorI+IvahwQuz9/axSFqMoQ
ksXxOvjp9G0Hmx++tRZGJxNC6khlzeohDKfpxlPsbQTpXOn+EFGTfG1SuX6HbUK+smB2mJ3bbPoC
AqaZD0Hmh68AGcbosPGQXSX2z/AV7FP1lHYuft9jfNyiDNkVSuraD7BR2i9dA+YBXlCWATMw2OIF
KWaPxEHTIPoR1c59UQ2SD1Xb5OsNQ3mOPmnJ/RdUiNNQBm0wtLeDzPtCDYn5bZl5MJw2Eq2X2M46
e1wRcxWFb7B75yeTQyaYS0GBZsSI66VdfEqx5wi4jWCqg7KPeAuYxXUph72MXAv2HJiRMZl4tvU3
i9loWk0JNqQ46wh7txRgNYGtjDZoQF/SAYJSPvY707Xu004QI2R215F2y0A2enxCrfpG34foRp8l
QKUFiimQqe7GJrzFdjcZ0t+nzkKUeQiiqcNnamGiG4tU6GM9xZuv3ubAcOvxTUo6d4fcWpcdG2TB
RaWXNniYXJu/rELvF1ePGyaxevuKvWlaUiAcET5MDLmPxVi45kL5vdNus/XEpKIDlv0ofiEagqCC
OYldTP43eWeyHDeybdlfeR9QuObogSkQfbCJUEdRE5ha9IADjv7r3wrq1k0pMkna1ajMasJMoyQ0
DuC4+zl7rwM+KTRmT6hQAcYRN4q6XhzYudWtZCt7a1fLavZDB0bYQ4oQyN3MZe/vpiU2PyqZjh9s
BC/JyiOpJtFGmvaxQuAU4w3NvHRd+Z4CEHAJlR1f2w7pgEcOFuBUhorB6qyQcjK+PEXRdOVLireZ
1/Mw7Mjl7sQYafmNVyYGiiMrrdQjK93Lo/K9qNvj0zCW3c+/n2eaF1O8sF3vJu1az7pxIyf/ONm1
uWIBMsldN7MYRaivtEdNtc47XHV5H2gWkK9PlFHyY6VrdRnglQeo01n4Eu3Zt8k7M1lsCn+KShYN
fR/dZpURFZu27FRDYrtF+5mOasbVQilUB0wh8N8SVniZKca65nppZy65qrpYbp3SQ1RazCwUAhdP
twhavhFQDk8PNyOpu4TSaWv/WEM/emXVBYzmahVycUNewHnwvE3If4Zxtag0rDKnckAxUkadWt7L
EdX8nmStZPCjzO/RR6kM/kU0UzzEdl+zYh8jHYmuZVXNMQMv0B6owBftxhxaLMmRcvF/DVRglj25
DyozRNVvLEH1CFNF3BZh3SJE22SFO4tHr6iFuZM+6ZoD2sKyXtlmJqu1e9nw5HkemUeWDfBcMmnI
hzju52/akJlNuJDWQ1MgqAxErho+DnmWDJvRQhkYUmAZ21M2C/kWREgO3YsaiHNAStWVrBCKCFoW
Io2PsHCWmL2UcwkzEPP6LLh4K00S+ib3UGUpj6nJEU6EyEM1k+98zscsnHIEXSudbLh7TIbBaUmG
uQVoGaNtrXHfReVUvlF+GhmrOh74tvW+P2eJrt8bcUw1Hk28eCxLca81U6JAMMTjrUwVPqrWwV7l
YKP5WFalsgK7VlZ9irDVlJuCsp/2VrHbN6E4YC6+EURbgxxpNmVbPdHzx1GvnIdJaNGaQOVYaCZL
BFfSa+9F5Y1fELylKrBtJAyrKF240XoEQUGOBRvGFwz45bi2GnCYQWEmCQgkDXMUyfHS0Hcihy0X
tGbir3qtlHZAIQHuB3F7ZHVFBBmi3LU3ZlWYEu5N3K1jaXXrhZBDrhIYQ9Of0nkehrdoVzhn5CCp
E3adhE4zz3DHlGlh8Z/c5ZClXX2XK6VZB7a56TvXqvV0k2HIqNazirKvouwaL4DDY6frXCsMZ0t5
HdBds8DRlMFcYkjZLoNB1iFcvMWM7tuMfc03z2wn3TzAhciqJbDiRcjDLPqy3nSW6suwb9JMnUpR
y0cxZPxvrjFdsRxvSDV0aWGk7HRd1G33nHpuMkSUQMbWaBOi9pQr3cxPmOy6fBvN5cRuy5gqAIBd
Z/J+6XYp1HlqqBjJoJ7rqh9Xo2GY40k0fZW9L6WRFDc2rz1voZNf/ja7GdWbAtnk0y+9RU+H3eQb
bFBImXHkaJkIWauWFKwy2dvFcB4CVtL2gIqQOlm/t/PIdT7BFYnn1RyXjtpI10m0h7ZJGLUlGXib
4b7IR5bUjrnWGqqqwTz23HVFCMxC4IXeuZIVM0/PvKseZ3uyqlVEsW7Fl1Lbq9Fz4ZD1M9VwUsxY
TamEteAkaxcNxfuhaPlUhJxm5HF9XWQfEEy2+Wl0LFm+69IaHkCLhplX+ik0Zj7pQeBXmXqXWhjZ
KNhkrCWaGW/lVxqNZu7KmXolthWez++d0lLqWLr/pjNqaT+SgFuCrK8vBSJdP+S5TjY6XrwPZmbl
VAxJuryLmxQxTq+LW0BtuwS3fyNgkRAow6Rps5UxzOhxKH+i0qV4b3SfendutxSyN0tsvzfnfNjZ
MY+qo2pvNgVl/qF3Tz4s6BMMKy3socaIwKECfTQpOX1A39G36xxck4u7tXqHcPZHU0esAuoUOIUo
On3fL0OF+ijtGf3UvCNZ1gHe8IHlVDqBsEiN+ptRRuSWqKacUaft8iltN25sPzDzsz2nVrbqF/2D
9OrvJc/5FtdZs0osHYvCqLZzI6O9W/Vfqq68p6vGRTxCXl5E2luNxRhGPXdeUTLIT/7cBJ3mNYd2
9leNNgH26LYSQMdGUTkDwTO6t9BpQW8OsElw/Wpzqq99paeB09d3blURWD3PlVPQx+kd4M4PXklN
1VoWFCRGt6YEEbEdSuVHHc12iBqhsnDKkYALhR4f+sXbOiJpDp3TrlqQavvZbzZFG90shofCxGIu
MPvlGNeq2JT2AlQl8tONaKacIkJ3RGdDEOuzN8xgI7JJPtnYKhFgEEZZkW0IVfbD4s7vTChNQVdW
YpcoA4M+xc29Jcx93CGYSGu069HwSS4aabaK5U/ToEWhRyKQqHxEkOdTOo/RsvepQ/3bW5k1Un3D
/IbZca/pxa5K0ZBIVc6PUQ5uOIwSnlIyChEMotpQO74hg/QOvs2GNf8StP5MXmdqO+QcXgl+aU4z
igTjkoBvGUzvTNlWs8niNbdWjCI4r/y7PrLPQg5jmJS8TJHfPwyDexYUA4NepTfUgXaDV6nAz+M7
I40I3JMPycbKtrGE6mjmVKzmuTjZWkLFRAE+cdj0HnwttxumSSYqdOTpXpP+l2y46KAt1vVVaA2O
wOhLfAz4tsaz7006W35vWdtjcUb6oWWruBM4djrVDeHkzdXnEcH2gqvcJWePFL1Ypwg8iyBrKHJL
pxi3g17Zu7FysveziMaSS409hrqFnhBYTvzRnxe4MOlCjkHT+1SuEqPPD200yXdV5+qfKfnHn3xN
SicEvIdAU5/lDZFjvm+VrFZ1gUwN17N+sJa8+pxEqoUxlczLqi+zvFvPkjGbUPLErp3vYieHQ9tm
pszWfWN475TstSxIsjFBXb5Y2lqNfr2OmC9ukzgviI3xEq/ENKjHKen0XSsS95N0jGaNbDc95+wb
mSZYuW+caXbue93/LOymWHuxZlH7gvCcb3U9rp0vdu53OtRO/hme95g6ecliQQSuNwCydOCzjl3v
hPGiJfckXqcffpMa6CjqvMH/oaUPtoeVP2dD44QNcNp41eu2EkEO6Shdw85ChqKciK2RIYoZKAhL
ugcov91dmcYjlVwjEd6mErk4x2U3wYcS2EwDg2X3Ks6ABJVL4rDkkq0Lf7EyAzW0yT0ZNrWNjNH9
4osh3y1iFAcvR5mKGM9ct6rrgGcmWRE6MJ+YFrOJbVtaUMMUDiBZ3tSzixK5CoDwwMdVWt7ckpdP
wyIZIGcC9JMbu82bt00zLzuD304hVCJ9L9LJQJuscmb9OB6+YhGYt6gJ9I+N1M2CkFgUS1hZU9Ig
MuqTXVxn1kfVYxPJyx5dZTxoPkrBJhUf3NHfNtROg7Rsul1kteVelGLKglYj5tQqskObWv2tniGd
i4GcvvUm9yEtWrFSakBGSwZql/eyukuBHYdd5WwVcXGLGZ4ydGtqOpqByFgzxVZhA2gvXJpp3Pos
2s+g09KdRQDddY2R7WElUChg4U44TO1AMh0e3UZrt1Vv+ix2imHftX0FrCV3zgNr7XPf9iMi8sY5
drb9YxIkpmVxCcKNN0R9UPRY4rLShQPs17F+m+W9ODiqX+4SIy3KleZnqVjHUVl+bTylynWmBgrb
eIzvlsnf9NSgty72PbRXCwkq1oFd7r7ptJYVVuxk0RaCXbdC36J9QUOUfBStaklV+LLYu/Roj7DM
6f5qkgDCQHgV4dJSoVJuKcJJjsl35lSlBx5MqK07Tu1hTthUUFf2Q3McraCc7fFM6OnTgEnI3oLO
RsrnJW2/W/QBEYS29DC2VdquOtPNAoAAE3SBXNtk1Nffd6apDSH7wXmXQQE8djEksdIYzUefjU79
3UKjK9DWOn5/HJylu8+xNH2Q8D6tDc4sajFAfSQSPTfq3npDg8+9BQpr9cXwhlySwD+sueNWRDBr
Em8iN6iKnmA9W0tdIW1U07tR6AMKFNKaP5xS8Epn5Wx8ihF4kM+lIBKK2TfxbrRy3PRaoafhMArc
m+AYepDLnrcCJZGHDSmSL3I0ZLZBsDMkaAmN6d4Z0dYc8thLW/QMdjEGE8Je96gW+1x0S2IHU+7X
7bZFhndAfFW+wyVnhUlRqkOfm9OhKgvwd7WXrQs3+wqpR0fz2OnDjV37mhZyquasTfN4yGyqn35r
Fmsj7aogF3nM3jUedfyPigqXiekKHjxF58BI5+wifIIbtR5Y7sT3CY8fRpsEhz5nJOggWqExN62m
TLdG7xqriDdzZ7r2ZzXU85vU6Yp8M44oLVcsxaiVd7hFR7TD+45IfdMnPbWmIf0QOUl6JKojkysX
+264YHZboubW92CcDb0d3VpE8Xt7hEFveKnGGiBO39sjdi7MZ8m6no3kdiC5tlKZaX31+kU+2I5Q
N1NbDGdgJfkWRMj7zCyavZiRAdt2Wb1vEd9uQBDDLBKo8TSrqpE9G228IQbJVY7PocBnRA1PYru4
xfTCRA2Wp17XacpCf+Ft7t2R4NQANR4mZ2tX6PpYejRJS5YmUv3RZkO5TuZmWJE7g/OXMuVv4fsO
e1ENZncjUDttLnnOg1c5XR7yyWi7phzrjdlemM9AqSUnTVkhYnlAO2VC3vvgKM8Ko4p9dxbz1fZ2
ZzCJL+Q4RhPZc1Rww3mnxye4Jc6mtMhmUXN1P8TRvPzIfM1tg06I5b4U7T0bSOWHDVe79ovBQsRZ
0CgA1gl68E7r/WOUsVbUHIQdRwzDGROOZ/G0JPyXtF3edC2a8Q4jjb8tRrRKjouCmxxMjIAQSxQB
jFpCbJIawS7WFyMaptadFurWWReOUZF+a8gdrsvekhukXVa7GUst6eBLO+YQwsm8vJBsM4+jO5Jn
kWwtb7SucveQ8umo4BQDbH4+eSq/cFCoo7+dx3k5FEo5OXpzhR4/7a15LebMwFLEBgPBcwsNbZ3V
Il9Nhhk/mHHePNpFjIWotVD8mD0FNFAWe8zk6aGSwuSFVEX5rh+VTt6smig5QO70f9iEondCuN/L
eGLWHWIWwYmhBjPkyfvAF0khPMwxKsDAQJn4lfSsuzIxFrFi7wr2n1OC22bocnlEeZvvVZsOG61N
mjKAxRivmwYwvZZm6QjQtwP3P1nQZVO9XBlUZC+CPXOl2b16YHIr92pszbt+mbpdq5EFDQTvDOXk
sSre+lmc3xaoDd+VzpzfWfPUBAMuPEbfO7o8lkOUtfmmMedJX5NmQ2/tEOOZKESefSsU8rihoHr7
dUa//rkowThe/FlfaDCCCNKWcpuhxt4je0rtNZaLS94yp8ELc3E8nkEmuyXFTLec9v2g228Xd8SI
JeGYP3QDDz2siWM3Yw5WKGA3nbIJZDF1RFouis1SdL5Y9TniRqPBgRvOHZTizGBPtI5yw/lU6DFM
TXI25EWNRSImDeaswzVv5Iu+KTrlfhmlNzY3uT0uLiXCZTJBOyfV56Kam89CK5f3k0AyFky1hnK7
G1mXMnrovW5HzPxxOOR5aR3zfB43ZeZhNHQkix/mULEgQ7TzHyzOFC+qmxgUllItvTWUiPsVfuL2
Hq6p/kh2SlCYs8f46KZm9NCU7jvmb6jOAoXYtxH1aBJKlPg2b9asPueoMQ7jU0IYGBL5h5+u41LI
6ivzwpDsR01zz56pD7ho4Oq+T/OeapuRmNnFLmLVuyVpgDZ2qRwOmrc060QX47u001w4vHbL+tHX
k4deesUhK/SS1geRHX9GZEBiwdbQaddBNGjkGiaU5cW+N73qYXCM0oYWpJNd01Bezlh+kwmgsYsN
J/A7k3z2lHr8hKqZkqZIUBWFXamnnyaruEgo+ppMRIJagPn/KQlstLYuD5Hy8U/WY9J+5V+z6LcH
lho69etHEObRsVIygn6jZbnM4YhfyPbSZooCvNng7C+ka7Gyn1WxtlRpvfd0IG3MTPw1vkmTl9dH
Jh/EZkmd4Ofvs6e8k33JnRhpae49Lz7EMSbcwM8co9in+GvLIshBKWMOcSKUXxeaUg+wulDGlKc4
WQdZ39OXgMEwqBagFU8WByU1CpnRNQI5j6SdTFdqy8aFwwS+ccIicXKeKhdPCrrqyVUj6aM5haMX
8VPPSqM8Uq0S9XvTqJThsf01i/etPpOZaTvpdbsu6ZmFtIxCQAHppzHzW2X7RvOlxIhrrsuIDOu/
Uznkrxgkg+Yc1ErKNi1uEhL3Nk0f3KheI+gfs50YNYGy1O6z6TxFjXwEc84BDDtj+H7mdpD1clWa
llDiHpXgGWCx4uYc8wlYXo9NvlZ2rDtbxEc4KFDs+gxUn7fcUocphp88JzKvUlZUSXRMyQGJNr08
Nm1TqsfC1flNLPFLvRfoBqYz4TLOtgo3fn6rWS0vZcJ2Pb8t58kCcwvdus/vdELPRe2Z9w8s/FX3
oXJwt7zX8YfJzViDbmJCi6PuAmF10dBihuEIauFC27G2kSc93Srisd7ZkwbUmrAquzlkSlfVXdYq
IsrANUxHDyMsRHzHJG2H+iGywlGTFVZwp+YWJ/wPRmAYPei1UbbxNu1tMNHKKm+QY3dB207WB1QK
BrtUL9uVMKxznH7lOysaRif4P8LAujyR5KcUHtlwRcUcISwimynvrbHS6z0SQPvxl5Lq6WdR8le0
3O/iH+QoF2WfRxcNYMIO3+GVpisbY8MXKTDmxDCb+2oyU518yuBMAUyeNt2YGHq7V0QTV4ojTsq/
pfWcg0yBvj7iWgPDYpoOTSyeAsfV5CPZu0GEEW/D95bt3crAtHOwZoWjyBs09MNFX2naZibVgqgh
b87FWGb4cAaEn5lR9VTs6Nowm439qRlx4q3sZGRr3CxU8Oi9YVYVGxeMb5ajDW8ROiUbgLv6oavp
prDyHXwBr2h8LtWWX8q/l9uDi+NYsAQFyMjrMV00Q+pMH5BJyWzybtftPk5A6CnTnk7taI23pgtX
HtJj84q86W9PE+8ZKjEThROiFIrQvxeeGz61Ia1mGnFkBgvLvECBp8XJd2RDbCB8as/ZK8/yqa/P
7zfLotXzXftSikdQdSVbbKtU9QDAFUGiAFZjoQcJbM0/AAu2aSEV+d5NmTfuPX0d5KHyWh/x8KTo
tENXI20DTH/UgyQxkT+9/GJfzvv7dSFXhPPDmwalyLjWwVQNaPiGCT2g2cB08spyOmVPQqpWZKwN
Xj7Zdemd5w1+yCW/CbiPr+nqK/LnCDSBwhs+gGwFsVBgMAv9Kf43tPNZJev1TemGS53N1UmSCoO+
yhf91S8l/pkuSxnfVM3Hqci2C3JFxRoH8sVVWsI5e+W2rl9kTgc6CRUR2gjqAP5F5/DL6WAMpRXx
CFnL08STTim1h3kmCbT1oos9u1DzJQnFxEBmeWGNtXp5XPWntjq/PkZqnQI5h2HZiCmcn3/+yyWk
o4FmmLpQwPq+AZCGCFVb04sDgxI+9vieNYeFiFPFkmpBovLHaClqzF5xg8+pdwHUrnoRkzHpKCre
KUQSURDBekZ9BegDuYKXpVkYdaZFywAaJZBk64gfoChGlPTdQiV6wi3msiFO5poEcIUCaIbcKHYy
llqyQjJF7P9ZlrGHjomWQsJlDWohBrs3yE0jKWB1S/sNbVKfvHi20mPFQta4oxLhyJUGtxcfS9GJ
7lSMEw8RD6dev2dvwYRK5YbqYJNNTLrdcFHPo+dn5FUfVeUG2C7/748RPwFo48fP4TscG9obnWOf
+n3QIDTGyjSabh9YRDx9Owr7MhNn8NdDYyi5eDrppdvO7HiUxLX4c0xLnmiTZrp3KFtFItjqXMBT
Xu7/EGbCBM4Yp6wBIsoMCBycKHqo/AvZpk2S5MPSdjhFtLljMjUsLsGmVYe5Nsi/FzdpK5nQC3dg
EdJ52rTsEuwk/Xe7sFhF134CJmWCetjt53pgule97ZOcwLOtr+rFS8tNbXocBx1YVuG7aKBsWT5L
KnR+CStOLC4MFHmadAuom7GMqOYsO8S6WrfvyokJGl59Sj3vaT1ioz1JD1NtadMmNTtSqaqaJrHr
9FGUx8kdSyfo0ob0Na5j2ayHpyP0qcVJego02apWYwOtAbSkv6O29zQILjftUgZveWlqLnZhjZ+F
I8021Ak7knxU2GAo3sgpItM8+pvU9t0Hw2x5azJBnWPWcOBGXVeV60jmEVV9zftM44JblVXUFpwq
m+/QB7GBBEI9a4efq7RpzACDddlgBSiNy5VFZvMHfVSM8xznugV53bXsVVSinjywbapem/auVE+G
7hAqWEL5hF3bobHE79GCLke5NPXKoClairAjpqZ45h6JU54VaSLUm+Tup6rj5SBxHXx1mExMs8gd
TYPlxPVqwhjZH0beSL27uFgQYjrF4Bdhd/uKQv8SXH8LRT6yMiY7H6qvLlBc/H5/5FWtoYMLElim
5n5IfL38ngmzbXZJ5tvlhSDPxhX4i/CO0aLXHzs+ih8v3+rfhhjFLq2scTPgEvCM6yZ7iz8bWoUD
BwUNgsv6SaqYwieFloUowrTnbyX06OiVaeB6VcEdoxBCnIVg4mIHubpxanCJb5A2DSrLy45g1WlB
pxWXcndRtY/0twQP8fJ9/m2e4z7RT6BiQ6+HPOFKQDdeIPtlThkYkbQP5i0aJZBKEwApps/1y+e6
fn0MLBdsNTyBTg9b4PWaqUK04tNSpwliei7RuNCRuXauO7lUX14+0T89PJuRBImC/gSV8+/vT4LJ
mO4/7gLPqs6/4A9A+m4lBb/wh1oGbutN334KOp7O+/+zctS4DN7zylGaOHz++rn+VTv69C/+jZR0
vH85LGY81KGOIy5a9f9A5hxgkw4FYEIJsIWL3eo/6lHd+JfJa45Lgj/DCXbRX/5bPUpLZw53aefM
58l63zf+G/Xokx3pr0BzObShE2hwAUEshnp5pSmfU2FpJBGMFUov7duCf+4ub8dOHgfZil3OvLiq
HZf6s7QcgGjiEfdAdqS461JqWRo2jbHTrGav1n0oZQOFKc2ZwgU73cUnqKoktKRq38b60G6sKvLJ
jwA53umJryh5047mB9WodA9QIrLRSdehm5TpesiQXt12pOnzFp8jso7l0bPYuQe2j/JgLRSuUy8x
dwh9SjukjRAg6HFA/r/KYmbnEO5YvJkwHB5+ebavbmEvw2ViFTcZDMDtNmP2+3eFixU0E9nnldYX
h9qrxnAcnA+0pZpCmqrJnzrb/+prepbT+hvN9X6Ad9q33/8H7Kv6n01fffuMFKa6JsD+PwhwfBIY
Pv953V1aK//PsW6/f/71E3v6Vz8/Md0U/8LbwibfEQaOtguZ9SfGEecYGEf2Lxc4K56JS3/d/yvP
Nv/FB+RevIYGs+yvFEcTiiNSbrj3ZA0I1MZ/94H9NpEjd7PoH40B6EolCSMEVXI8xW98t8zoHRTr
28RbxCuNMn6fT/46+tUs6TqRELD2tHOV2Y+oSNEtF8vm5Vf9uWNfZuhfdkHsLC+ZhjJ+E1XZvV9K
b6VY1//hwS+T8S8HZ3PVNaUxROeqyC56B2NfxfXwX82yf43K5Y5+PfigCjuFEv1Gjejh2UEfNdZx
ryxQfl8u/HXwqxnVtxdLdloRv7E0HXv1qNUk84W/os+nsf+zkb8KLiNnoLEpp8BuPB3rMd+4hYhe
0e4/91ivljmepAVxnHnReSmceBVZ1oepE3xz//k0/yE6Pjc2V5OIimiRA4TOP7tDzaa2pUGcrV+0
XwCbXj7D71mC/4z+k3H4l0fb1dO0VGTBzrErl9tilHLX2koPJzvt7qecFhOV3n/RhJtvXz7hM8N1
cYP8+i4VHnirrii9c9b3bJ4LqG2RNb/yLj138KvPl7UvzH8yEWcRwwoo8EbQ9/Dh5Qu/8lL/NVRX
32/uobh3yZOdsXJT9cR0BRLMo7bYffCW9zVa/+Zi673PG/r0Vk6Aa6nov2Lkc7sNP2v/ayReW9Vf
ZWH/upir772pdVyrjhrOfdSQqB5RRB618s2Y3aJhQLn9ZaL59kQzw8HYDwiu6KAJ3xaHRnOIxE0J
B+zf/2kG+/J3MEnQ7tvdlNpMz8cfwF1eeSRPFve/FkR/XelV8KA5KSJstNlnOoLtTfPLfGl1zYiY
07Gla9w4B2VJx9jWWy3NRsPsZyDvc+muLCof3WgTvvz4mGV+3QH+dR1XcYZtZaa1xlyeRTmTgvYD
3JVUrmiM5jBCS8ggjN7HSJ6jeEMnyYDxoc2KSw09ox1yZOHe7LodfznPL9LFoBevjNCTOfyfRuhy
xb98g+Xs5mmvyfRMB6YM5bq7Hyfx0WtoJYcCny6pIqT1GkYkSZNlaE8kDIbqHNnZh8Frb5RofqTS
v0ll+dE30zfGrN32fvqR/Ox7TfXf275czTotZJUR4io/erp260JADhC8I5A339PX7UteitWIfAPf
7/SJvMM6KRpUqMkRn3+YRjSm97JDsix3Tje9ZV1wECLa9r171BJwGpo4XEYsxVcwJ/OdGvrtYung
/9SntGpuK6mLwDSanT+0W4zX5xR9D2tPb2MX6Wouig+jNm6KKactFyXPjl7nRoHTKJUH16i3amjA
Lg13pCXeYN9GKJZX4dxHp7lx/jAKXsVwHcJRY3d5czKGi+FrmugZOvfJti+M8laoyrpPFhiiGGNe
eebPBarrwD4tTP1zxj20kr6GLX0Oyz+brMVVejkj2Wr5pSFPsDk++ktH4xcpH1/+iJ65bHEVvK2a
/bwjzebU0K2RXXZ053npm5eP/cxcJ65i96DRS1i6dnPCHKtUME92cs6KNrvPGgd288snee4GrmI4
VK8ZUu2sTvPon3s6KWcifyXD9NyhryKy26IoUY0LwbqhsTMJ7Dd95lurl6/7ucG5nPSXEKHZk6dl
JiXnwffGULMpQSO1FIiDAFe/fIrnrv8qPk4Y+2Tj6O2p0+bTommQFh3S3n92cOP36++x0aOpWdrT
CIgq8O243Y1tnvzZmkJcfb6TN2UIqQp1ohn7ows/yHHi73924Vcfaumj2RJJ3550dAchsqsTRbvX
DOj/POSWf/Wpuh59cwaKoaci0i0UugtdvEr3j77VvzWGgcBS1ZbfNad88r+S6/cxOYhX1kLPXfjV
t1oYLf7AOu1OpfK2VUtiT+lN+Uowfu7gf/tGqRrnHgc3/GgjlbGgLlPz6k+eJ5nJ31/EyJ5aBEoe
UaZpk91A+XWVRTjhXj765cH9fSZHuvn70WkZgjApBarl9xaM6aVGa5W/bWBo6MXyA0vcoeoKIKJZ
Ff/sLfFsUfG5wbr6apXjzIvIL4Ml8x+8Txd0xGu4i+eOffXR0vYpzsFxtyejheUOIZUCmmXtXh6q
Z9ZjNIP4faw6I4U4KzV5Gjq3+lzRdepxgUkXFEPkrdFji03OaxYWVWPceQjR0AjOUR3mtv6GJQMy
h8GONthH+vfT4ph3hYA5UNFMfaXhLQ96JPU37dx/yx3Me86gO3/4Al0FhC4v3QlAUneSnvc9ngQd
aIfulWP/82aMzvK/D0nUl1HrdyUPEwQV2pLWDcDlfhAUR52xaG/gsfbrQgq1f/kZPPOAvavpfOnG
0q+0pjtNhcDhIUA8XOqHf3bwqxhBNTiqMGYz1c5OFGqt2wU0805fOfo/T4iWdxUkdFNrlgK678n2
Etyni10erbErV6rX9T+a0C3vKlT0GR41qHftKdGQYHY4iNcu/clfCRXPjf3l97/M6Jd+aoBFPXVy
AQ0hrVXfnBk44Mtjr18+on8IRN5VWPAmbYa42TYnnyT1Hr873TDG9KuLTginnFzWGZRTlHJJfjsr
ww+RWzdrZJ3+Kxfw3N1dhQ54KkRZp21PS6negDc/9pX/4+V7e+7QV3GD5qpWi8G7O9Wu9VUK65tQ
w7eXD+1cLu+fhu3q4x6jyewjxPsnehj2e72ZHZqCVwiFO81IA6B2w0pmNFHIM/eBZuN0+W50aNAE
qwMygz50kqLa+kuUr7Gw9G/dstJusVRGm9Eva3Y3s0bHTczqsoRwXmNH2y6GU6wRJiO6Tux3cOnx
f4FuXmmlZ6xxUzTg8lD9ENXRrlIf3OGJUyt/Gk1AKBhqLLqDnr3ZlntoAvDjHZCFmk+jTdOJ1Ko0
Fu9j7l+cc/RF2+CYNN5iXu8+Rvk4H/TGlquxpIUJiIGv/aUJmxhdEG+YfOAiUEfzXEdsR8f/6FI0
X4+GBy+hHVC/T8OXiV4PIY6BP5xt3KsPQo1aMc/QPU9U+PPVPOe41LrylUj3zMR8XbZzEvh2Qz7I
01MHVWT4LoTe6rvruOQcvAo3RCYjaKQZO4+lTuJXFqbPRCn3KqBjyLJULBx5IpQnexVVaIr9stlP
xvDKGZ75GtyrEI7AssgdT8hThC9TK3WPBia4Ll75Hv75c7iuGee0K0RMY8kTqfg+TPwWIKyPdn9K
tHmvz1r+ytN57iaugvm05KVEGqBOSjb3OFk/iap+9/ItPPcEroL4lOYlSJSxOdHBxHz0WrN8U4ml
XmMqEKuXT/Hc1V/FunlpUICmszyJRNyMcqZ1iffw8qGfu/qrWNdirkLcyRqpxXd87HqJFrJ3xK3N
5viVZ/zcKa5CXm8aOYS2zjkZqfBvpNIGjD+tpAmDN/1RhvyJ2PPrVNfDY57b2XBOjtSdAMvF+8wf
XwHgPTP417qRxXWadJAcWyta+hdl7a1Uf5bZt5yrFQwegT5G1eacsEu2eN3+bDOMFuT3qd/NPW22
rdw5FUO3L/3xc2z6f7Zmca5edyhrTtMq4Zzc1NdCN6K5fDaq/JV35bnBvvz+lzVL62tLNCMxOTU4
ELC6TlY4YwZ6+V1/7uBXSxZznIbGLkoHE3SdrZDS3UUz/U9ePvjlkf3DxP404f965VPzv5yd127c
yLZAv4gAyWJ8ZeikltTKkl8IyZaZM4vp6+9qAxfXtzG2AT0djGYO1U2RVbt2WAtmet9YJ3rXm5sp
opCCpyDdSRdnonCNyWvtSQn+/sv+8EpZF28tsDkg+6MwTw7aL9+FlO1BI1VurHGuNn//FX+6WRdv
reK6uQ5LxjxBZPcnq31WdPfzS5c2L/asOJ0WvekW/siMjiGs6bXNbDKG+LWrX+xXjjUkecYk4Gla
4KFrTvUwJtrXthHz8n1NXLUVqdWdgJN7GtQpMubG698/t36+s//xBF12GEHcdBIMK9Zpzo7MuW9V
PCvFvIEiESVR0DfXM8MYqrady09dfBTiRTXWK2Ht7XODH//Ugp7ON2v0j3XvV73svz7PxZtuJHO9
5MwRnxyI99bMFPZcBAjeADrrezU6Uqgw5K3dZvt8vKkqBrMYPpatsZ1bks3nIkaLUunvN+cPT6N5
/vlvb9eEfXq1rKI+ERxsGPAX3tJl8osXv1gXKlAHDUdJoBGOeW3X7WHSlX+txH8oo4Fe+v+fPIEk
PKmpU54cOUyQOTO5L5v4neR8umlWQQ4UvMx+TpuPJBofDa15birVuZ+X9Sw0ozu5jM9K4jymtcai
blWPWhpAHZtuR82I786aB78fHHtXQ7JJexCD5cy0cWtei5ah1K/d/ov15kzcMWXUVSdFTX7qOgP2
Lh66f1z8vCn913N2sdKsaJtb7NXlqZ2L63oZ6IjgYAd+qXzX4+lrb65xseZMVJDo8pmKkx3P71LG
H9b0/KV786s1/bdHc7X7WrTKWDJB60IQzU5ZBMf879fW/7DQX1K1U4SDbbLOxUlSs9wn86o9NKLO
rnVG8L2mSOM97FlwpYw/Mw8fK/NNBRTlfpWi8/upKTYTfL7AwZ/wkaT1eHREpW7ilNThwEmQXgjt
0dRnfRMN0+fMoH8bTPVkIXbi1FIyRPn3r/GHt9e4CEfiYo0GWY3cfLCtkJG3nCi+ttpfzpVgzqpE
0cXAmIBB0O32DK30Hwvynz71xZpDYyAn12LIT7lTfbqN+6pZ/1ha/3TliwVHnQAWqrLOTnFnorbs
LQa/lf6LN/tiwTFpEKV7dEpPpZzKUItbLVgkQ1T/+FOeX/n/eFsvoZUCBlyzajOXt/GrjIyPTiTH
7iq5p+RemvSQZCPOy3dx3tpBkdvatjRcTvb7c9kk11bG3ZkCTybyB8/IsDbmeTyY5sJoSvxae+A9
9dfk8QxlcZoXGhuIkVFE6w8R+Jie7CS/acBFwU9NRr9//VoNofU/vt4fvt3FWjSpip5BgC9O86p+
IMXyexUJ3ZeuLS6WIKrRWoZeIT91Y02tfN7Uqf61v/lZh/z79phC/bHg9+SnqI2Ptd7fNvJr66a4
iHhEPIEmWpF12DEpHzCPYTwXT1+7IRfLQsECkyymVZ5Max8Zp/aL+/kvzPtvK3JNv7k2WXN+EmMB
L4e2sn0jO3vztU99sSzk6G5KDpxcvW6v40i+kpd7+dqlL9aFqob7UXZGeVLXHMS4zJutUuRV8LWr
XywMiVk71jzq+Wl1uzqAnXxjRDhxv3bxiwjhPAmuWK3MTksRv2hWAk90ll88FYqLtzJaJ0dM61yd
lgaKedwBu7Drr/059Yu3MmegCKhZm580fH/hODlEXG6k7750Wy57SdFI0iempeXJaI2XMqs+qoaj
/t+vrV3AvP+34cjQL17OKG7yXKJFOam6smUhPvLam9Yza63ZOpjhOpAK+37GyTUF8zqEyfBikYvV
F51JtDVYDI7YpXIXj2sowJt1ZelN/Q+RP3KFgsSwKMwjsE/PwqgkLLkj9+sZ5bIX2hGBNFNUPKT1
S83pEwKeJ3LVGwbGu9YTC3gD46uW+xHvI0t1b09eo2ZbfrLyWCiTumf/AGy+ryxkw7Xtd8M1/1LP
DQIEgaV0+XCiH6rzpAHCM4xbDrtHNgOxOj86bG8WE3UDedXEwwGM/ys5bwv4oz0tMUAdPrb28MBw
n4eQrEib+6zc53wfJfkEbcrf9zsDY79+D5fUyAUrES1q2TX/GfYBPFJ7U4OoUpLChQt1vo0AG9RO
bAeoxvz6pu/9crzhu2XRpxwbxp+P7GYjiMmogM2XqgF4YQghkO3UjRvF/OPmvMcttuaVY3Fba/IK
pswLTfU+u5xuYr2GcsOxRqOFHkvHC58hJr8SF+VO1167Xmecy3xLjfIqqoawBGcDOC9cY9gZw7Vu
HW0KSAnCbYsMquwL/ARaOK86XW9yd76F2qwirEVVtJGdFfDJh+Etq0wmhJarSkW0kdA+CMmm2Z+/
oy5fndy6JgmAXU8N2i8mFX4dkn5bmfHC5RMzwtmpR0LiYUn5FvfWP16H80P/H4HJrxD6t2vHST9C
vOAYYQ/Tow2BhwqUHELBzL2Xdsngp7iM//G7/hDA/bI3/Pa7nLqzupGekFOexMfRrJ/g9F39/a3+
06Uv9oA2bxtwQj10HARTjPIjKTeYMPziB7/YAxqogFZ8PupSsXktpxlUUfmPHOzFqPf/rUYXWwCK
R8U0J5GeMKvT4Zb4EP0OvGCJRPeJvZaIp8/vJh69MdnBBbnRhue/37M//ekv9odixiAxZ1F2ckTx
k5qXcorcvgFf4+Q/BVOTN45c/tXf9aevednP3C2RYTWrlZ4cw22vJtc076o+wtEbpaQ/pDJfVwwL
+3HWSt+IpAu+AGjpHu+d41e8+PsULPg/tpc/fPHLVmcbtWHRFWV1QvrcXDMPUdwMvVO8MhqEIdZY
4lBmRf+1Z+eX9+f3hx5ArrUuWXUy5+m9xQdXLvH73/+A5zj1P97dX529v126GMRaYijMTlqcm6zP
dgzIcnT9bBDpXs07d6e4BWwSTf+X1uYPr5l2kdwCoLFEzpwXJ73KRp8GF6qNsED//nX+dPHzz3/7
Osy9gr6hWHrKp/qtqpr3UtW/fe3SF8uDSJi0dqDRndp8ecYz+o185z8epj996ou1YZFKPmSGnp0G
W32O+uyl7UD/fO1jX6wNdYYWSK214gSO4yUCz1u0wz8COP381f/r4bl4+7XIqRFNGemps/XyMEMC
91SzNB77ZbGxXZ1BzkrlUF0GVqeHxbTcYWmBg8s0bhYkMtW2dZ0wFpwpsBHhr4XTXKdhGrttQFIB
wGcZG54xxtYm50sEk45KJ0iiNvrHF/h1dP6PL3DZT9uBj5+0xk1OcoazZ+Yb2MAe7h+/yiFfV3fE
MwsNFfyP2gP7GqknEGpN1gvCqTAzT+eIamWQiF29X096/tiUh2xmHj7Lt/yMQ/VglWFulyHRWtIZ
4Tl0GB2sQERbqfhW5veyP2PnqMn3Bl7XH6p8HeU/9oU/PFaXHb1WaauNmfHtCHzTZYur+++PlG7/
6lr6rxt3Ef92gA4nsqPZqUAs9rCkjdyQPF1BuEzODnaAFTrwn0LmddUQJWq8rRRdoZscfMGWSd/J
p906IsKB0emaQ6T7tFmUz7mekK9QeiP2qh58Wgor7Qb5NUnv2sLeaaNdExKZF4W18WauzfyI7Uhj
NsMcdtWIcROI56BthgatwDRUvd/FpX5Qu4ZIhNH8cZPQc8hfyFCenNq9x+AcmLN2mwyg38QMeb5A
4OQN61L4dtF0np00yPHAUdSwn0F4oeARRyVxoSUsS70Bai6ejLNJFNFvHooCTrYip+wdSaj1OdZj
85k0WX+7ijr30hxersvM5oYWbhOAmiZfoi6NQ94Q22tnuyK57Og+qnn1GNHEv7Ea+KICwUJQC3Hn
aOZHlogljDRokaZVdLtsSOYDfXZAkyo9OzJMFG/ztn1PnQ4f7TQa145RfhpCj58ROb65dVOANDPM
K0Pvo+0E5Xljqg1+hTKj8aMS03iLN3XYTsMsd4slraCgQYXB1NQ+GH0vwJ3bRKrTqsDYSp8LYBE3
mdJkDJtH7TNnIrsiPd1Y70arGbfZ0N2xXUO2T4zd0hpxyLUrT1OHZZMvUuM/oCo9AWjwswYyBtra
+DaCKnoLDE1wCB/gMKXZt2luynDJWUaW0l13I0zPoFM0WKNq3wPWtnlPG+MnjUPG1tHj6pbL0unR
KU+yoKE6R3FnABiT3KoxhcW8ppFKNdlSPrLB1QOBhCqI+3TYCa1VvHgVcpOWgDJhkYw7ENDaPjM0
/jpzV8eePiwxWMjC3lqinN/UyUSq3BruPgNytEV9rJ4tE+gsUCaHameZJ8WR1UdSxULzexqCNgif
skNknVlJqk5UZi/LY1EB0fdUJSG/L9zFwMNsORB7WFtpH4O2jKWEDqR+OIvfcJ1anuuKqfBN5O1H
lz30rhuM+BPSRx0CBxUfRmxATRLIkz7yUcIxVcwu1KQKMD7SnWCBoXVTO7NAraGKl9LsRe73SjS8
Z4Ww99XUxGG/FIufJaoJFVGO/U/IQjyh4BgP8O+L9xQ8o28snC7lmC/UipV8K9sFFKgVZz4G9SIk
g2t5jtm4KJkkvMO16Jt9hw7+PTI789BMNuyoumhm3ojBOKBf2I8dAFfwmQudbHCuEGu3wnf1ZN91
gNTL2Zp2gOVXRmVc924pkupQoX9+w1IhrjXwtKWnLQBDJC8moWcR7xc4J3dJ37hhzG6yVfGctWE2
2OWzBlf5aAIt29bpiPzPKhbbc+1CfGJuKC0/E6rc0GDSX3WSdA2J01S7SRI3j3ZgtNHbN+qcX60C
ZRtZ0kzbO1Kvbh18DW6ouzq9owBMn6fKzLYlEzVPQz8aPdNb7ZkODMA2hE+BDrpuUyZoVug1+zWB
mOq1Xbk+LC4vztxO64/eXJlYcYpmsYLBnFV8vlnNEILjlCBDLEdh+8Ec1N8JYG/yDLsfvmeKHZ0v
ZMpn6eYktZhO/9l0CotHJrWZbjNdyDtYpFY46nq5hgUe7kAa7aRQnQA3jXQFHkqyMjoYyeam1ctx
uw61CM1GMl1l2H0ZrLFeIZHQV2oWfJsqgc3c9aJBjeAw7bMk4liu/XDV9poSlnVHEhMtLq4KKDeB
ZcMjdKtJ3qkkCIM5s9SwH+hqy8fJRRUuInLYHV0ZuV1/ZsOwvgO3RKqxrJFXTikOidaPapF6a3Vs
Jr2ucaLRVFadbWHelCs2DGKpB3g5p2CxXLhAqTkZoBJRAwQ6tbQPZ2yZZIK1cxKxBrCDpcIImC1g
lq6BWC3MHklwDEMd+GgXSlMaoYK8Miy0ZEVXHRO/9pPuN8lQeE4K1D8wsn6wbrS+1v0z5e4bokz5
Msl1Osa04u5aW85AjSInfxhbN7pLhnQka9KBHTchNgcSnwoC77N9FTWROntlRs0GK45JX1kxeFpq
ae9iMYePpbRJXlRaezM4bUSoHpcHY56rPbY6MghaZfttzXvUm21zlh5bt9aS9rOXWzXhzUJdvoLN
e8Dsi0dcH40QM2z1pLRdtUsMM71pFq38mSUgCdR5vnX6iLgl7cUt30pAwZ+nzyhalruRJmcfqdL4
UWaGs1mXUXkxEIjuJ9mIN1lqBU+XjBHagdthrtzy4kz9pqVns4h9m2Sl4WfYPPAs4Og0lrFl/lVO
m7SIHuCOCr80CmDOfbUGI9jAwHKchidvloGU5vtq4I/A4S58R5+LTVFRw3ASZQ0Y4CyvaZMbbvGs
9F4PnSEcR2Hzjq7EXFpZhoWA8CcYnfCaJDHDThDbtbkCeaigRTOB7edL2/YVolYsJ/w8Fu8NUF0F
eYnGaLo/sWXcEc98VytL9TKztvjvXOWayfluX9IdG2CAdAhaZ3pd9I3bFvsl6dJtCenYc+Ih3nRo
arYOaMo3aDTV1gHgdNMp0QhwulHvJ6uA7zpIaFGw5OnqVXOxTSdZ8fu7nCe0UgHyN/DuN0DNEJ3n
SLJ2MKV0kJ5yVPfRqlY0ci7dRkprQiLmWvD3nLdulN9rqcTbZdGjsKhztjFi91CUqRIUAgp21czl
IUfDdmb/zVGo6/OAc10mTMjVmGZq3XQ3YxV/ji7m8hituwGquhpTPy2VomRyMu0ecYo2LFalESSa
G/mo+HIg7fWyZTEih2cgFumqnj//eTYzBWp+AJBqwxafmBoFzOjux6IVR3rX7o0UwqiRmq2HECDy
BAPMdDq0n+fI9oZBXenZEPFVL7GH2PQcg5NErcdD0Cdd5ilqLv3UbMytAgty32CG8O2ad7qUWXXG
0duHsoYFG1WWclUo7muyZtYeGJhyLJvpKVZH3Vfp9t2PrSbe0KLEAYaTn90y2rt8qJ9t6JeeQSBH
6jSnP6RbTeXJQJr2TgZU9bvGrDYV4dxLiWdiY3agKZNlk5iOfOv5gH5vaGDsFVPbOXUbPVly6mBR
xRk29fjJrZYHFpMpGPAaP7Wrmnx30jzfL+a87hEKtxvhsGrzxtY4hR1Y/wYypK0oencL8w8FxQij
2VNmoR+raaw3wKXjcBYjk8JuN/iu0B7WVRIouszGNr2Nfqq046sms2B5upU4QFVbKm/oKscjfJg/
3bLQbX8CKXe+ZUADIEjPEcNqTJI3RgGDjciLMxSiOl9OcDtb3MNHq52JfmGZyNPqzM5j3XVSerEO
pjjRVW1jQR25GtcG0YKhP2bj+IwKK8LJYTLbusZqsCh6eZ/lNZEG/SJhNgn3tos6+aka+XSI3fSn
5TZqKJpUf1qtWgGMHQHWBZyp7RJrbejsz+zrotZoaY5UMu+1TJZj1HKk8PGbtuc9u/VqOS4ea2XE
jVGqQAVapYQspdVbXg3r6APPygPVSIGqpvnZUuE6G5n2N0sb21frUqffDKvOtgw5YyopyyIAMrbs
Zqf8SQ6f843sk6ucdfdKMmECZcVSA7RGn4UJc502jBlXcZHcLELnzdeI+Bp97Og61ZYN7O7VbwHm
MACRA7fSrGIHZZJl0UgMqraTLMh+rd+TaF0WH748tDsFGHmYmwPLKGiobuN2qnFW883pSsF78Mqk
eS3VyDlmlUZ0SBDDaG7+vW7HddMsdRvqeQzyiBINnVyjsTJZXoFqrDtXv5rONp/MKZswPs/21vYy
h0qafxrqZN0J0S2hJEG7mXEH4a/plfLRbYySEYiSzDqf+4dsyhFyb6x4mZ7Zm7lrYBmvRrlvC9sl
3pXVBoAnbe7D1LyhHRTfmtR0fGGvUEjJjntdlM47ZuuQeo2T3JZN1B+nVIt32bhW1xI4364bxtzX
YA17Iz3xfmZJTC6jMJ46yFFYhbrR72kFgIbMIwWSiza+hOVNHdqCwwAa9bpmu8mUpWOVquObXALL
QU/q+FQd7L0lmurZwXdG3GCpR+TELKd9avlLSkRsnWk6c1V0N1oSD5xgqZ21Rj+ExlyjEuwMsH+2
zB+yhU9A5tzeM0KTwCp2FPelH846vHms3sp+MGCz1bHz3A72kCENR8PtmOpw3UXTelsQfOCjso2f
K3mFFar0GUcv5qh/HBdV9x11tn7EUa7tat3u/BwyEp1kdkJrQgJOz7ReURU6/qjCnzBc5acBQGkD
EEZs9DkyWFNdWwYtU9OPbsyulxRxeRUb0rpaalULmtrNrtCOVTu+3rqZEJlQJBqsgwo2ehM1lf5R
z9lLVzHy1XFi4HiTabfT2sMLNI1q2Jlp/5MWg3czN8caHVaRhO3q/phw+ISlluAu0TW5Q5NRhiDq
uVEIqW44Ca+0wTNSmXetuVlyVihH9sstUMcYwcxc+xM0o3uOUu49MLbUTzIcvlKZ0gAuo+Uz9WAF
FcIGqlCrjlvMZgLDcOrr6nwmMXXpht1cqXtFdaxQKGkHsehMANMW86FwONKzCnHIW5QRdzBP333T
10kYMeBAx89o8yZY4qESLaBKjpyqL7qaiTUU4r5DU95m0DRjM0Y8Vror2ucMmCGRicMJKUl/xvEy
wJlvcg+vuBYwpVRswClVYNvluK1HSwunjMngCreLF49zczPqXdqzJDc/4Wamr0WexldslPZT3Q75
XjH183G9NTwNrMB2jfFRo4Dn9LjKep/oznJTuwVK6mI1tsI1l5uIq25ndQT1mNttoDm0QUYrrOVG
LrXHqNF0R42Wm18nyq4f9fXH0goLfQ0ltrLBpJkulH/GqvxeFqlyB/hfCZuutp6ctYx2DeH3VUv2
13NWDhNzGS2eM69EHcJJN0bGjBTDsuZjicLiei2M6G7ssEePJvMPJeEJUX6RpNeYx+D/w9bfGPQ3
7WMA6owDmuMTM82cKjhp7Edj7EKrnV4nw2Ksrof5qna2Q6HS7neItxZceam8iigpeOli2zfWRIVV
tpVz3auyOg6zOTFw4y6SIDMed4tGy0FVGj3PRVVttY6UlRWP6atecpsq27RPZD8M2AbyW5QazPY1
VvnWWGAoq66870bjFuMZUpklKQIHwdNNzzieZ9eTfrKS9lQ7OCzA8s7GQa0TiYU9PvtLZltJNlj4
nq0aFcpqp6+OrH1dzYZAHdZPTmCvRRK95WgPfmJsx/Yg7SC1Z0D8s9QBUbaY/wpr/qZGtbl3GAMP
83ZBUKGXjj+wzz1SjY6DgUTOpk8BhtfJPDIUNKbHxVQYQ1J4lWNrwLCESxaBB7YGnQYJdr9PxDk6
qTI8YNrAOVaKPj2Q6LrL6cIjV7JWYZrjsKj1AVY1ahckTwkoi0IW5mOnd/qhrlitjGraoTmQ99o6
K5si/WhUzqMOLZXb3FhOHI/sHQfv0bfPeCJZ1C9ZEt8a5ciT3PUTpzNrfhl61f6R9+TAeOca5z6n
8nylZ4p+nxgp85VCls9dFxunaOiQPIl29samy0IkrnS555p1IHGi3aQmB+RatSN6j1z0ReuNSIyr
yKCO70RFHeSzHm9y7PNXUZKnwQSm5akk3XANDi76kcmMPJICuGocFnC2SX+d19kT9ywNCqP5gYCu
JZ3kynAqLQrS9fC8DM4DAdkJlgDHZk1/T93iESBttqeZ14ZHOyG/i0xkGGvEVjNPZCEWccNZZUC9
0F6XrC/RBGd1ndZijwCq1jz4xNm1TJX+iCQB1Lao5tNQOMs3exbnIKPTIJCmix/NXdDW5gaxyNGV
meHllWIfMjRG/H/MxVvlYm0In/AVJSnJblcmz5qLzC5zjkOhi3AYrFfLNJ8Mw5yfBY/rLtXq7miV
ifVIqj/dKFUybK0hxWdZRg5/TtimUm7r3il/SFznqdfZEzxUodaHxCqszVQNKnA67BwcBsA9LtaM
yaai/cQzS1qyMRzcKULxsGw6oajSbqsASDkoooc4wHk+QGMZb0hgNYGauMau7Bq4JB0uBMPBA2W3
ZRIWxEGBhZQhqAb8IFo7ly9t4loHqVPvlYmJnabKbla9Xzzbzjg0qPFBbfqg7vqEfVSbNhXTeEcs
Dsrdih/lSWTcdf7SLna9qg2lC/mYkPXWdjROiqbJ6+WU8MAqTpBEA9/NoSazXRu9T4R/y7plBS2b
53W7Glcyqo+2lmrHJm5prqhGRIVaqdxGYnkflzzxy4YgxbRVpCtzWaDDyfHfNut365yFotvvwe6k
6zdDZnu204mAulIKbqP7rnXtq5Kc2xLV9GacafWj3AG+s9Pu5qK80kUEnyAWz2tpg21pXK/V7WM7
MSyk9/LYdeCROx4Tr+/1Y18b2J/csQ/zUfsu2NraufE572UEjKPC2UB+G8mmCGJQbY7uDBPBrVzL
ZaciN3iBKa/QEVEltw0Hiv201PoVUDnTHxAG+5brMonWJAd71XFnUdPVtW0rzK1G1tPW2qcEVdwJ
4V7N0qI6h9YdkK9AJ09n5HFUGUa2ZUcNcguVpGq5+zRBIJ8kOqttztOsmlN/R4Np9l2Tg2c06hNP
BFugkqZ+ZA62p+nqbhqgZMGsIdbbWSOAYDV+70V0aIv6pi2tzCuV+Spd7/rVCmx13qYJqNDRnuj2
MJU4cEwLcKOh71p9LX1bcT04yOe475X24AeRVm6A/vKgLuX9uEYHx1HyHQhXaOyEmXdFvoatcK8G
NrhhcDYLvcFxtY7hyjPvJWV3i3Xh2CmVfrBL+UTx9ARb50qL5ru+569fGRHTArlp+GWxTrtxnE4x
rVBenaUyWMy0OuWIqjbTvI4PTmyREU/X17jSm02qvHdN9r4K8voGtAN0ExRGWmS8zGza6caxO9x5
5Xqol3HcJUmExS3jUUkI01qY50XzLGX2WFDz6gb7qUBh2p49L7NSvdl5+xn3BZ3UbBZRVWjnqcxj
ykav2Kl2jUbgnhKLv5brnd6p5V7XuzIYdIppa4u1HA3J86zIn9kodsKi+7VxZw5A3T3pgnybWZMT
OGuVoLYdj5zpjsWE9rxaNUyu7JwYjhPf7t38OsHbe2MnfHxtWkMjU69aOplZevB+mVXiPqxIOOkj
4p5p1B/mCG7HOhhoQlszBG30YEo0ujKNwEa5ZeB2ZJKmpNmlOR7YQQdHXeVVcbbgDS843pbQSCLo
Bn1yzFt1Z6vrK1NVaohMewqJ8eRujjE7jTDw4V7P101D8642f3TGsCOQVDydg/xaZN+tzh0PK04R
8mDdzpmrbdWkb1mLgLKrrvAg8fQOSfMYaQK6+A/T1F9qFWW0GgfdjP4kDTDzUEJw8/Qqywa6gknN
c66Z1GnFldSnL5WFs2ZiuXC1fNOJ9HWKBvvKmJ3x4KAo/NTjVlyXen1PLhfXWSceczLsXjeth37o
BjpUGYNWtEnxdXt6S7H6eK0YrnOcj4U5nIylPvR1/Ebus/ZS992tahJgeLNom0dgpJVHteVI3aWa
tk86He2UuM4jXJFjynDLKPVbHe+kH3dad16bsn0rmdVw15cS1D7U1Ga70NhSwbXyJbU03zYaBIqV
bhzWNd7E8QNQkytNOWkT59rZ+cZyfx2Jz6kvUIetGtGeXIfr2S7IvhbzZ2y4cptgwcAvp/zMhbLT
dKvdM6Oy58hT7en0yii1yOJjiupCOYza4phbxmMyEtlrbHcBfWEFFe3CzAnkBUZJWTw1iruwr8Bw
Z8m0Z5deNrv71uvTj16hNEWVU9wl+vgUnV9Vyy1qigg2xzetMQhWFFR0VKtJ0I5R+pkzwK608mbp
OKLjMm3oyh7zR/L7n0qhNDuFqVL8PnpQ5M2dOnP81U1MOSljmomKmUOM1hupcStAhvGzL9x7i/ZB
Ddos/q1i8ElqtqGI6nLbRh/pOHPikXWgzF1P+jF/wTzg+EZRXlfukf5xFYMLsseed1YZ+9izF/Ne
ocQ1Fs2nJP5TdRhndqS1RLIVPXILmqVaNTYKLesoihpvNK2rQqroejhcrVNSMKJTXo3conGRvq0C
tZXqFXaxBm2zOu6yQn04b2d6O19JtatuZ2u+Z1QmTMSwtQ35YrsphhZ7cH9A+tyqFhtexEGImvj3
uNTsYJqWzyzvPbU0SUg7NdajnoG1BRSaUpycLr5XW47cjahsipLzVWZFmxH1YrhEqGEaJQLnUyXX
ZqpnW1cfnqe+s/3Fqq6pcRYsQ5RJMLXjMiCgJjvzURc0w0n21pWqhYw7h1x09kaqi9yYhYMWwQI/
l0hIFOFZ9ViFFkIp1p7yQZnzRxjZ3J/+RiDjTqPm28Dz6fft8Oj0mRkmlVyZNl2/tZr7UaT5N93t
P6gxrqHi6JjHq7kK2GAsX8nqB7nqx0z9oRmdTZrUzHYGXdVHOeWFt8aD6Su4hZ9mgvVQ9MlBg44X
VA5FjUwR7f3SmmbQDPWuTAeOTkk6UnomLx5llI0UrS1+pHNn+k2hvjSjMgQKvHy/XcrSN1ea01rB
BmXrVXMvEw5O8RDZnCWX7oVT4D0Ww3ULop4WT3vOWZUWY+dESuen9tj4qqHlO0uOz2at9DdqlEbh
6qCgVsxq2OCgmB8Ko82f0R+QGDaS/gE7Mo96Ek/XVP6sUJkd68GWuHubWr61ibEQfzhn3V9Sr6cZ
pc81RxvjoVRS9ZGdQNzb2I8hN813EcUCiD+ds9F1tLD8YexXdR3brV32FfeatTxSJ3HfNtUU/gpV
3TaPRcCkjzw2bIFHPB10E/ZL/SiW2ghNM7uvHQk6BSCtx6mkClZNuneTtTpXeluxkkCi8lIjfWeU
tdqWBMm+tU6gDDTKWHQg6FsqC8ikWzPerW35uLQpai9NjHdFZyKpnf+HuzNZjhvZ0vSrtNUeaRgc
06IWFYEYSAYpjqLEDYyD5IBjnoen7y+UdfNKuDcrLWHWZt1tlquUBAYRftz9/Ocf8mTjd/j1RQXg
t0zxW9Ca656rwZVTuvFWQ7dwLLQwCRKjC1EhleNxJtFwNli9E/FTO6e25Bd2bCI4uuZlmPHe3BQt
IxUf6W5g24W50x1ZXRlJKS600TR3cUfsLEYMV2lmNttcmf5NKn0TJDDsEJ0gnXuMDJGfTHOO8SfB
ldJNpjuzc2EBJDqCO8tQuDTaioMyxDMvVdYniAnjXVRpZ/aN/t1q+b6S3LYehZWnga2RiY4RzRyM
mfZcjcwGCOyr6SYY0g9++HD26QdaYeMkFYxBcUUJknMOvqA94ZoBsDSicWYBqXMghJ0eO7OrjkYP
ZgC66BCJ6Xnz1RjxEvvJJiUoHFjJ0GSkGQiOeCJpRfyYJ810WdhaGaSDPdwO7hlyEIO7bcI05yKl
xZ+HDmfMeWr8O3MYHkEX9E3NGF2wn4fEq/axfzPOnjyZbZvtwzGFTzAM9aGPq/mOXEsTt3Abn6zS
isPrETP8C2eMrdeKvO9gDn3zFCsTcn5LrBpI/PlQsKPo0Ma0IgkztgNTX4vvrCQeLxZhDAwbeptq
cLKPsBFYA5EywgURHokJQ3zWw7ehCpMLB+//i7Zq5ovB7MQJO+nZxhhQZe/EN8lP/OWSfNNKnz87
fYt7U9oW15PT6Pdu0aYvIjGtS2IN6U6jsHwW3mC9MSRz4MCE2V4xydtC7+KsADEVQTxP0TXIp9yO
Upo3P3KIbEvPQJAdwNQYBezJJPrjwBQs2pWxi3wuaZqLukuB86beOzCFtp7rTDdue76UC1IL26ua
281jwk3+3q9U/SF7c3JRzsdWQOZwex62wcc3oLjELdQZY6i0YNa66HYENPuOx3t2MGbg1u0YFkO/
7cME4DsNfZKuVZJiF1NpIPltF9LPsc1Ar1Z71UFL2Bhd4V7OfaJuxtKdP6w5b6mRGjfPvuxea72i
vyhy/5hMOjtjEhcHKUPxjVXfnchyzfbwFz3ySttm61kseKZM5GiDR9v2V7J8ouu69vJ90s+0+EaB
3e6GCa1AplW0Y3SYXKJWNkPkNMFEXO9psMbots2lcXLJWQmy2CWmWLR7RSR1xl219Q4VvyfcnHMK
japG77UTTnY0GoDruOvOdgPZbGgA1Kb54jhjyXUvL6ZvYQo3lGkhw1JC+V57AnovdN1yH90qJXGK
PJMhMM1mZF7DxstAGowPNMAhDFAJHxiw8KrvipVrqLy5US5fJrQ44b3azFrvGIrmr2bsDN8Lv/c2
SoUAbKZn37a1y0ZfjfL76IjkPm4zN3A7i7FfGA6XfkTppXXBJMewFMmqXHMlx/0pFQ0KnGm4Sh2r
vkgdAXViTJzqeS44fPz0LZKubM7ITXrUzAqb+qrGntUX4TFxk90Ay30XjlMBqqShGygGD6W7F90w
F/uclJycfiJYJXr4kPqqfJrrSSLTANUodlmTOe9CDkBLGk+Xw5hekmUQ4ync1nvTSIxTbrfEIw+M
g9wUGk8I2v2qa768Kd2eMVMS11vGvu6njiSkXVPVX7W2ruqNokNhT4xm+5vI0h55GziLUv05Kih2
7waDO5ocZJsQUhMTSQItb981ZvTQNCUUgViDLODzt2nW2OrPxO19M2bz3ur5OFoni4sSvWoQebZJ
tnpFq+4W1lXuhdGrShhC6lH6LItc2+TsBNoWUzA7Diojr15c6RTPA+9k59ojpwP6YozVoABNPbSa
TazlyaGKmtchqSWj0Pol9tzxgHa6uU2qodlyBTePJs6VN6lwrM9u0jZHEU8ZUzgLaGosuek39kR/
Q8q8XoTtzu1TmB5EM2+zuYStJiPm4QaXWXJWX0x7IvhQHwhOCj2P1tlzd66arCBXRgIbn3nx7A/j
3vc05sWD3143c+IwMGE2JEMsmI3BajcVg5uPMoRfN6SVv+0g/mziFE3L7HvRwQpHgC6dFFcS7vts
Qya2PJiWYFHGuR04jf/Zjj0qgfM5/RpZNdG+o/futHp9MgfJptDkOieLmT6x5/e7yDkHMD7qmEA9
iKkEKqgL6yLsiLgSkZtcTWBkp9xkat7mvbYF6PmeZU6GEVWbnQh1rrjeKjw5h6F9GOBnMle3h8/2
GCoGnDrzDSzCESSTsQSeVjTXpNtOgRGadIIhpe+k2PCZOFN9skX9leXvXszlNAZ0bNlxzBr9a+KF
PTniA+NkF+5S00r9SdUaTM6kvOc6Vm6nwcx4f5H2abCbMTCJrwlgqBk0fmnCmBEybBy28QZDS/pq
2fDrKyidtZhfOjnMEIIci7Ko850bFcWu9Wr6tbL0byD9q33rcpvWmG5vQyf9iLzSO/Q+oFUU6dnR
0ntYEU7XXDkcQwWTtsG86otBncpRmPexOYmLsRjDg6WFX8KwNQ9jlGinMerM15B4OuwU2umUuL19
ESHTPghyvS4S0gIPZdHL+2QEF9j0g63dxFU/bEVv9e9tpkghi3Lx4JMgjd9wP8OvieLy4IYzY/y6
f/esDhIx3f6tTNVUMln2jJMtXbUlltNEmmWISwHZpwyyhhwVAsNGvsKOPiL1/fekM/KrtBHOLT6d
EPMT7UsnJ8K6KsaSpjCzXRUCOGlu317qiPcOoH7Tzay0LpBZnm/buZ2/WDJygyhzLeJXp+Yhq/36
sRoyYp1rS1xgyWkGA2fD13jI9zDeNn1d9EAn5JLEsCw0vbsHSAcGbyyx6bS6+hSORrKLTceUGwba
PLsoCLXNIrZDw/zEAOhDMq/biZ7k5DKqYAJnFwzCg8Gboo2Ym/yynDFAiga9f+zTqdpp/RQ/xjOk
MVea3bsHRgXoNteX1VSSXXwO3gTUYALBHaLY2AR38k+bS5sz94iz83sEi5L32fYHJ4zT1xlfvKdB
JO2ejSE81V0fXeXQPzGcsPydMyN7mIykfTXgVbxoovEcKqcJA4IvP3f8VgferrgPZVE/kB9UkWtb
d/GOUOwqCMeG6COt2k15Fl4ZPVZjZmtODwglJzzkhBW4U5rf1UYJFYpEbjiklac+Sd+zj9ihcfeu
je4S4gL55HZVBGqc2qA3K/+6YSj1TKtMhxkJK3vXSDd1tmFJH1QqF2i7M9uTMvrpEx30k2tl0wEz
VRv7YNlVJ2kMTyVBRluzmqttb3mvfWybVzV+2LBgAJYZPCaMImFFoja8x0PnxVbFuxdKBRQQg69i
1gBs4ZTDd92cGf0kWTexqeZtQK+as+HTY+DWp7+ZbmgdssJWF4Iwa6RtjAzDjSmlVW1jYnhrbOD5
3ynBf8fJlsnRsxz3RovyF22Y4IDOeNQdHT8uTlk8wYvyUDq6ZaOYLJc581f7zkqc+NYIyVav3bi+
m5p5fIxdTOpKpnVI7piYR1kyHBKlvaSjp7YwseyjXTI6Sc7ekQdcE+VV6tlRwFDUCizJ5oDpaF/d
wF9+mjS7ONSiTC9yfDO3fT4j5J7trzbUlas4660vtgcdRUU92aRj+NlJx7cY874gyTKxgxCBGLBg
SdWhFd4XiXfU7ZthhnDhxOWL5mTxTeXV+b1dOxyUXh1AXjHmWEM3GM141MN6l8wuNk6qfZrTMgbJ
t96I4G22nO7flefsW/sgqzvdatobsy2aGwd14tw5che6sBM9GfnXejq9NYaRB0bZA/Y2yuPs6nJO
W3C7NHNpcfLM8t79Cie2TevCpopm4ewmS2/2Y1zhywdOsSP8Wts0Pmw8lFZf+qZIt9z+Md3RQ1cL
IP06Dw5b4CezSaLbCgbEVxUX83dzKvJHU4eI4badcQ+xI2Ej6nLwds3daLJXz7bWkDAP72/meqxN
AaR7WJqaeQw7rbzUfDrAXW6b6V2bjnCJwGwrxn6hW735JvpY6DrlroSEdTQYwcLTjjHLLoSEHpwa
W3iwHB9DIQ4T2lRGXFp5GwHNXYy+GR+nImQ5R0ZzwhecKyWBBGEzkAGdDubIqCtk7C7l8NBBvDtA
9uLEGtJw58NKfKz0Ig241U/HMlRya4C1n6KYxHdoEyA+PQ2Owzxl88OkNtSAJaSfkDU4Wm9eGwK0
uYYGjJjMmv9pGLmID1L5BzL6uo+KGSvt+AzRyezJZiYa9nPliAL+YQ0Wsu10XwW2U5kHVASk1kUe
+bHblN7imvRxAiAQXMawbRz7LnZbzko8Hlq6ie8NMP5NJ0jODKTTe9/d3IOi1sHbCZmIHsJsdm7I
ZQX6ieP8YcjI4UUvByrZqunNh5l6WWjICcsE+LC3keOEqldPPcQpAKl+uGrrEiJE6BfO3qwx2DII
B+IXgQGsTX5NCmJrAMUr6AYyde9dPYNSovXmRo2w+bip6IfSrL4APkYH0FMeKqGQz1H/gadI9ubr
Y3tDDx4+ZeBaB7+ai8tiTkbOs5impGSB1rEzHemIzK1hZfWlTxp90NEYfZ7jmfiGpm85hwzMNCNH
XjpF0lz29YAYwFXneDfT7g9eksmbPMz9174H1audJty52Vgfo4TbTNEXI+EVTDgu56E3j0g2ei6v
DvcZnxYtmuBQjomcybAXXvW1tsW8G9kLN46Kx5MbI1TkRuRER5vrA4EJTDctI4ZpFNntt9bUxngr
mqL4Alyd3Y8NtI8iJkC9wv5o51rMemdDxg9t3g2nsYNMiakompmMnsRqe58ZWOrcu0b0EOlVeNBz
xTwuI77ehuu/TTgMPasOjzBmi0M+hMZFW7owuIS01KaQjniwpFedJhhzrP062VbUEdiO7VPqTLQi
wnJ3mMQ7mwEL4WeKXN2EAvIpTXL2ufVxHNiYgzOB33hNtPM7a/hkVqF8kfz5Vnk9XbHi8CzKEBuP
Ke4ujcxTuwaL4F3pyzLAe1JuUxtUQ+LMhqMVey54/YMNtT3AP5M5ooyrt4bIDPoBNRwlxO2toU3d
VW/MqNfjIbnIfa/Zx7M/fnftkFrwOUEPHD8E1HOUM1wdSNPQmh5NSqNmuUOOw77cxESQ2XJ6bjyk
7+DD77PedbveglmpW3KKtvi2a0fhVC+RWTG2hGC0g7hDJAKklAGNCPkb4KRIPNxq/BjsudzIhPFn
5/ZRoIY4OlRU4I2uZtRGnd5+YWSc7ooERehMs3qhT55zmZaegkkQ5i9Jkn7tSW0+EvsTQ29G1BEW
01dNK2akMcKGG95o2xI+732CggEJfUopT7ZrJ7BHCKtxZEc5iMr7XWv6t2LUHouM/5Z5aL9kqB2+
FTev2bdm+Zf+LwxNO7uQ/xHMFLy2r//rWw4ENp0//3/+x6H+lr9+oJr9/X9efPznf5z/wT8SCY3f
LJe4cFIhHdvgdoJE8/e8NBzHfyPbS5DQ7pqubhNJ+EdgGomEtkkYGoGkOsUmXGRyPyUSejzLJzfZ
Ekzsrb+TSPirSZVtE+NmsVvyEQGbTe4iv8peJ5Koc0pcBZbSFL10Bdxt9M3RHrmL//RWbn/X9v2c
R//DOOOfkr/ffxYf17T5pYFy9MXPMoosMkZibZFoQnlPu/PAH2F24Df02An2I2YCky/C2moaZHmb
xlYa5HIqA28a+42wUQclbQWON0dXZpKjLUAmsp+k1h2GrNhn7MZBifB4A3sPxZ3HjAagVEBSK2FW
RsjVUr+Yr0GtrLv/+Vf7VQP94zcTjmNbpgkw5JlLpzLUSIxHQ378rBnpviU1b2uMTbEzbTIULU0I
gu592L0djJL/+Sf/qtD8x09GnXxeYqTlnv/8J9mywyi+9YmOC7i/yR3IAfMA/S+Ts364kiy+Ops4
TVL/TOHYmOb/+mOKwTfizvdjaECq5xaK+A/pADNl2LYMZ7Laqgk4huu0NQwZvrfcd76if+UEgKm6
NRKNAQpkfXdKuJFkGY4jdlpY3yErxneMYs/iPjHUXRDDmPU3oJLqagTmf1H16J47f6J5sZyzrqwq
aS9giI/PP17j39qz/n+PfjR1VNZ/vo3dF9lrHv+yjf34F7/vY6b/GzbwHmGcrG4bm8w/tjFT/43u
HIMbtinTda3zEvxH7KPHHwnHcPGTR7fGKv1jFxPWb45B1D1ALhmfzD2Mv7WL/XDL+ucCJTaAz+Ca
ju2YbKUQ2ReCcq9ACD+7UJfLUM7VFb5lzJzLUhjWEc6WM9/26F8mm1nNLLP7knWW3qSjUNxfazWE
QxtAbE2Mj4hsseyiBapXx9boDR8E8Kz88SVYU8AFHFvPtNY1HGe8xvZfxymFEuek0qg+ubMVGadJ
H2ft2KpsTNV5XCsxRktpVK6LDP4vM7EsLYqTnQgJLMs04tir8mwX2RcFdG5ziBrmx8V0xZQvv7MQ
CswXcZeIZ5I72dVG2mHJnjdkn9ywqRB/SXespk2Vs72+2S3DQIQXFne3U+gm9aAHkYWPzJM+WWlI
L6lP5SFCVEb3FuPxv6nCEGmLxwhLBL4e5V9FlIXczdO+H4/5eavbtAqm725yCJPczp3VJsE8VuTa
KW0+y35QNCY0UZ4m95mDLTWMCbdg+22aQTLS9v3rzBqzhzKJudfUVTOc9HRgpp/EfYTJUOXFL6j0
2vuJMAuMrJGbGVso0tYet1DH22WDVgsYvkkcBVbqGdOGy1bf0fISBZ/in1EMXxCeMLC1Yjr8XSoh
gmzsDm4flM5OfAM9nj4nkRdIQu2zAHwCJ8VGOncpslxEM5lLg9PisLJFTyk/oOomiDFC7T5LdTBi
oP/mNUzZ2fyCO6pPFZyiVszPIA9c5KotDF5ZXppZaELsUVF7RcBZZQWaWadPkZX0F2XppddjpbVn
jjKTLSNvuzdpzcxg4zHd9pmVvut2bshNleXZCOVI+Z9cEk1Im5vwgmRr7+wrXY3qJW1qVo2rxnAk
LWAu+XWG0fsu486E5a7JsdqYtZZGB1pnqMAWZMQHjkVoQ5CAygN3ikHByrJy3g3r9HpGIGTQEEeQ
KqIeHuGmtPVO21fyzPiwzWTAFKWR0w4UDLsF+G4AJzlwF3GQndVtCUJr78f2rCqF1VE8d201D3yz
CXp+okn6LdqKGHoeLvvGZiQn44Zm5fxRR6+b917U1495Fccfnhnb7TnXrn8eojiqgra0pseucYCr
ozpkwjhUFZfrKYYruGkg93z4NEBPNXf6KDDDkUC4EPQV/dMwld+ZmyOLJDZF3eWaD/YuuQrfMRxX
LgZDArqm1ziEm4RTn34d+p6LAn7MfAGmRiRG1irGO7nU4o8QDvJ0wpx4MDd+bDl3BpOLJ9+DAbHt
HRUeNDti5NQDrwY1XcrnGOsAOElTHN3rHrSbna5V6lMq3bAGCq3ztyzSGFoxHUFs1KTuyBt3e3Se
rrAe41QV9/Cw6fnRyZoXCSnzw9buRfOsEanbntyqm449aTsAddBtruMstYtt2lRqZCzZ1foO4Bz1
imBO9snTytDfqzZJ+o05DWV3aVZi5O7PoOWDTnj4Vlg15N8cEF/e2iU+dvSO+gR40bKbvc2hzYpu
bDN/kXwGJLJOZ80nbc5gsIyTBp4QWVny7slMjHtAyrPYnKHQUzv2mbs1zfw8EeyLGly5N5Inw9Gm
MGizLnsefas3tvWsvPc6n/Jbb0gZ6ac2ub2gPsLiLtdFYb6FFaLxw0NB8BsUQRyieoJo9MHT070W
mtjauiPEWXICii+OlG1z2Xp9m20rlCwnkm5Hb1/axjxvS2IvInTpoe7tW4er5gZPAhofT2E4vWEs
6T2h7MQ5S6ZThrWB0Wc359r1kdzRw4ejMgVCtFHdguZaSMyRmt6FqZbVW+gE1W3VVvKLA74WQTbx
fXnkh/aIqXRBxGcTWeYEK0rAH+7R6IP+mhZqHlGFKS4zg4WR2sAuF1SUtEAX7Kl07w4EUeIXVtoM
TWTV3DmzcWZFhYWD6DkiK3sLBRG5gAEj4bIUBZHYlPX8jru791SYXfttzjyyW12TFrnxZfLSqB5T
AKNwmG/ywvnszqDB4Yfjkjw0NAJdUJuirIPZNxg0WUk5PQxdggqdQQUUH25ySCoUcyFa3RpIeGP6
OQN5CwmCCpLIzz/zreF0Yssi/PB6ZcPeB1aX29pia926fErUJXl91cWI4/E8nnF4agdPRYeySfR7
OefIwb3MwtujVKK7mAaSHgPHnPp7y43GYUPmYjNvbJS6D6neyU8kCND2lmBgEayIpvbQHRfzJ9EM
vh7AlRs4YmFrfqRAdJexC7S3IdDEGLmdT223neasveN2ANGJE9b9UuWj9dVwWmlt7Zau5CymoZ3w
Zl88Ex1l3CPhgFhuNhCwNjCL3ONg5LBPSoU4P4Cpht9MpDlpxehXE/FWzy0msa6oAXkF0l9G3zjZ
56hGBL0Auq7TJNPSIscFwYKW8HG2teGZXVBIs/ncici8g2btaXvOMHr8yYqNJw6qIrkErjE55Wpc
AGFSWRralSTEiIO5j75pOH/LfSFR0geEcXf8RdN3v8xe32XgoEJj7uzP+AZmHqsmq8phClzmt9/R
pqOVjBhOwE2dO5B4kNfunWeE6U63dPOrFBHgHlJdC1Oe0qS+MAW7JJolqjDFi9wwwI87fuBGH4Us
eb6RneDKQHMw580V4m/SZqGtlu42mtg0N52Bi9Nsj+qmggeEJLaoUBu2qN1mSBJ5e2fkopgus8To
DyptoMJMZBkAOXkT+mkEvMDLnjLrEYJ8mHwxGKPGgWbY0Hi7qfM3oTu38TZrNTbwyfbdZ7voZmSe
iNKfisQ35gPS59ne5K02d/tmGGt4qVMTiZ0AJZ42Y8lP2iaRKqCTiClH3US7nG0diqYJuDrZj06M
IgkmM+9/O6rIR5NhIR1xyy4WJ0QmctzZrmN2O7vWGF4PDn3+home+dZpY25wowi91yaR8gXvFKO6
TGy3cTnd0xbmktdo9yniCMyLPADJjWoBxfZGgmyeYVDf3UWRVstLeFyae5GhsOtP9eydS2liClhy
JKiTMQkx4ofS25AkvXoCpJ96436YJuve8a3kZXAzYrhMgP+Djf+F2sNuw4EsLgtWawpexDVDz5sc
d2kv4lI7tJD9rrmfemJv4dnqnOa4R5FgoaqFN6jQ+r65YwSzjgMFE5OH2cfsAe7uaOjuScqmjz5z
PVbpgejjfDiZMBv9SzFrRXEP/tyg5O/0wbioBi9s9pEyjPDdjgmG3NtAmh5EuNyvTrYVTuLemkLL
3LaGPpt/KzuPjkIY5vmLoasXhmE7i846VKbmlAoaccYfX4saMQ7Zd9n7Tz3WvwFFjHNj8kvjIgzP
Ri9q02wJftwZWvipgWfknDdcDZOgFCOKRD9OxwfDxa8DuwVdobg2zPLklIViyGtxMdRrcqBCRlmP
/8c64PJb/tDW376116/l/wPo3Tn+7M/b3v+q5Rm3y39pfM//5L/xO5tGVRi6D1IH9KEzXfkDv3Ot
32zbI+2N/8lXZzu4m/1354uj4m80tULXDV13dQ8vhj9aX5hWv+m26zq+69pAQSyxv9P7ntfhPxfQ
79aNrmFbZ2u1nxYOXD1GU2GU7mTaPUNOegu7v7Bm/LMn0+r//OTUlnorOp7McGbDVAKtj/cXBmB/
9mje88+PhqvXimq0kt3ku7e6peEChlThp+/v35TUnz17AQGUHezgEKvnHVeq+brAI59kVjh+q56+
9BwOgUSaNMafxuihDMHOiuvduicvdoBC0dpNHiwI5GooNVDLQ7yf/Id1T1/4rZlhPQ+4kKU7LDLc
bSzUjIhN/A6f/a2cUdbg0hvWnSIYmJwAuy5LnCPz/ddBT7yV72UBF89eE4vK1VPI5DCd5XyKa3lc
91LOS+in2rGhg3qt3mI0xTy1eU3jdZVjLmqSrw1+kbAZyMrGvGnsvHu3VKyP23Ufe1GYIfwvbEq7
dNdN1kVbT4/cFVY+elGYbjVA6sVMbKe8bryCF2pch552s+5zLyoTbZzokCsmu8h8r0qJ/tleV/NL
Y9fQccLRVSZfJLYsDkDLBh+XNeb/rO6lU2vcN0kjCvibcQlPyewltBACaFe9E6Y4vyxB5kQ4YMct
w82O9haTqA8LNc6qZxuLmtfRu5cNjSFeWlP6PnNXvWjg1K+IFzi/FufXTy5SkYxF36Q7+8tcbhEb
rPvQi3KnbzDxuuGxeBLkyLoqtRWzsW4vMRYFj0uAU7k5K1CO6lBLuoEME4SVn3zxVYJttWUV15hW
nUnA6RjTX3tdtfJ1m7++bsiOUEjPxmien7JZefGWMdAaj9fzd7koe+xmkIY0c7qDg5lBziL8aXLb
duVHX9Q9TU+XzQVPL9Wp6R6LckUoHJ96ab4qTJGrWZtSeIP9dRbSkkD3+lvX/z+uVf9ifWoBhvqz
UDtPWBcFLK3XqLCtFU7A5w++KMwKa8aGkFa1U46TvNSOTgif30DCXVVC+qIy50yPEXY4ahc28R5N
DuaZhjYe1j18UZ9pgfGm1HkxJmy8ILTz5Ng77crzR18UKAEuepurLAxqWLq6wHnsr+J7z0/4N/dk
fVE/WDApEHEv3nklFv9j+RIZalhX+fqifDDDdyu0QWqHxBNNW90cMzcrg3UvfFE9be+2E2IN3JgG
eZlZNgipSu7WPBtI8tdNpfeiPDNtPrjisbqVP+GVc7vu0YvrLBCa63s5j66h8160louL7rgmyMU1
hL8ooCSdIsw7eHgWqQ16wlqs/NSL0sHoFQUqZ85uQgMQmWywjgtBf90rWZROo4p60p2IZVJpYttE
5FVgEPO07uGLyklDjYAVUJudo1IBpGL4k/0Ve5iiXHV7E/7ieHPRZJ29KjE9gZfqabhRW6v2K0QZ
v67CydW6MbR4cqFNl60sCdpo5sd1r2VRmuU5ta9352insuFN07pTyIhj1WUZ06ZfPzfszQ46poUh
tzU690ofnyCnmCuCxljiP4yzf+pNwvNAzPLhiEsjus4JKjrF+tCsOjmFtyhO32w1nOhwMymHb7W8
8PJVDZXwFnXZWFFa9ZLnhgOCbl8LCBJat/y8RWXmbUpLaSTRbsjxsEoRJ627/Igl98mUwlBTBeWI
rEemLDlWExPzpVXrz1uUZVgmfOzWjnZxm+Q7SMZEu2PAse7hi5LMcc1iFsDDcXLwkVsjWll1ZYOa
9uvS1vRSKWmJiNU3epu6NHzgAmNNgsN5bS+KUle6XQ4eTycG6UQB3TEyM1e+8EVRttjKa0z9o90o
XzmUE3jJ+IWset/LxPbUi42hy84rJTULSPPt5wYVxrraWYa1D30Mi1rycFBfLGEPZrGuD/xBIvwZ
5uhs2O8zgl7qBlsGX8cH00nUuk3QXdSlgZNeG/W878yrsLLFDpXwZG1N9icr5cwc+vmjK7IQFF5I
0Y7hX8bIF+5fOcb9qruscBfFafd9148eTy/04SZNhm/VrDkr18qiNlWIq4YZsRUy7sHhVohdMjfh
ype+KE8hvaGvIifaQe1XgYcj/tbIqmjd0eMuytOsZSexForYrsrtXN465Zd19bOozZpJdAstKNpZ
MVZLavD7u37wvHVPdxaXWWZ7pUqis5fiNG+iNNxIb901eZkjL4shHxKc8HYKhuxUH9P5LzM5Wcf/
2pX8S4o8iUT+gJ8N1aMVJFJbb+PZWHjV2/6XJHlXn1LtfK4lQ20ExDWibxn/KjLqXCL/7oMvCrOs
yGsqCtgURYcMu597PLa9lXv4cuaGfBoTOK3i4e2J3JGsX3ftOQ9qft5NYBF0bT+jEmqL6VSm6TWe
WOve9aIgdbwYRs9v+cQp4rlNs+6AdxaVmIsB19+m5vbgjReO0V5ZYRSs+8SLWvSrNvci5Gg7a3Yu
s+HamuIVMWjs2cuMeNIrSMkVHDdVpNR9ZDVPeZcn6/Ym2/v1Kxwz3LqwcD+/aPFQe9dlFa7bPpYB
8aOw3LYWHGRiepRk1UbrFp29PCBTDFPrhjKEu/U+GShzZmvl1dVeVGFLIhx+Hyy7EReQQ5hM1dYa
IJeuWiLL5PZMpkmDkop3XaAqms0iDLxOW3eE2YtatNAOYxONFUchSdlyvdI4RXgQ/lXE0J/sT8vs
9tQn5U/5PL6rZm/TR+OhlZq18rMvyrKUre5VBfdXG03y8xwWHeost7PHlRW0qE2p6wneVyV3h1Td
JRBAlTcdV32nS4lC0ePs0TfUT5Zhbp5iRRdnyToEHEXLr8VZVA5uZMO5OLODiz3SNJYrkqjYU5Zh
6pPCtkqYFKeVe8ckn6uDbmERvu6dLCo0ybC4wdAj2k2tWU57F9ZMs3FVN65cjMuk81rPJro0fkCt
ifkqSbsPVZnift2nX1xiO3TvljkQCyZwtHEbzP/WzbqFWJRoF6YmEU+8dFK1IHmGzdbxM33d5iIW
J6ZbQQEeScyCQFZg0AsHOV53q1/GnKee2QJlsm1Bm7pNcSDe44P2VyqmP9lXxKI0XTwCTexJ3V3v
t/2JPKT8VDHvWXeNWOaMw/OUSdbOzj4+M47qHiPqacA3ctVKWUaNE0SlOIpaZy/7MjsQ4TBfhK2c
1r32Zdy465Z4YbUxO2GI1ZHlQhfH6mlc+dmXNap58zT4NUF+ftMdazkb+5E2f92Gvowd18MMr+O8
cvZeV2Y3vk3CcjphcrnuvS8qNLfDeArDMykUC7KNbTX47kbGXy338xv4NzfxJQEo56DLbU05+0wV
6t2dx/mWmB087qtK7Y0ydtZtwdaiYKFLj22pu/b+f7N3Xj2OI+mC/UUc0AXNKylRUqbSZ1Vl1QtR
libogp789Xs0Fwt0886gsXxeoJ+6u1QUFfYz51DEbtyze1M4nyXxYd872myp9ZKa1OzTDl76TvWi
bGVdZAE4ZN+nb2YtPB16bdcGDAJY8xehqflcpO78vOvTtzVBmedbLkIC+NN00mN76PGr2sOw771v
KwOReUG8hWsVVYuZnzWZWs+j6vt9V9uth9wtS783e0ZPLfHYVLosHyZTaPsOMtvCIK2C+Ki7vJky
H4DvN45aH/ReaDsfXvz9vKHjjdEWjY/3TAM9jYbyoPSSfUVqZJP//ukuQFYP/AY/q0pflDaX12b0
pn03u/9VImQROcwTflWZldmd1Yn5HOu0f+0bkZu5Sg8nvV0J65mwZ/Uu6spE7wDOdN+nb+ZqNtJb
Pye8mLkfykOsu/V54NS3c8xs5iowXsA3t9USxlcfzRNurNZZnX271LZSqLTwQIL1EBFNYelp9gob
naou94XNt6VCNvV6OeRl1plcmlE3Wv2xs8udA3Jbz5NNBOSHVOPZBbqfXoc/MjhiX9EavZN/H+4O
3s8up/4/EoJeF45jXriai4x2jZmttHleldN5g85kyrrhKRVJclgto963w27reqDdeBQjTU7UTtWr
0oR9N1S2s+/KZGyPwVJWjTmNTqT3NZKIxr9YfV7v/PDNTE0osU/11RMRVgvnkFgSaLSm7auFpUD9
77+pNcAml86Mu63S02/KLqxT7jbZvpTcv2va/5KilHbeWkUJSs/oPe1UxrZ7py3odfctM9vynirV
fNp/OrYm+t3wNtFwRadcuW+qbgt8YqdfCqPyRWTmpR6W1QKpb6WVb9dw31b4jHHT5LSSIY6QpfYW
U2gKVcnz/8lk/19uIdsKH88d7BlYHOOd1PZ9XmWYFst53Hca3gIazMIHKyaZTQogGxgziYoDudU/
jPjb5vwfzqvbEh/adLK6pIY4QgnYBXOnunsp5hEcJm3M+97+ZsZiqCrxnbCU0duxfDSG3r7Q6rRk
/zAw/9s32MzZjPAEmXm+ARbr6rGF0Qt1vGLwK7eZ/+Hv+G+/8Gbmpo3jMWgcEVnN7FwQeyYfbOPT
z30vaLPHYlusAEobInK8ITs3RuaeOohLu16/ta0qghSWAWuyRbSuXn6aW2i0/gj9fM+zW/4myITh
tsLkIUTkge/jEhi7J+oCil3xZWtbWQRsf+CCydAB0eoc7c7McIIB+d337Js9VqT0AdM0jnbMSadj
VS3gmCQU0H2fvjkOw+sA2LtyA9e6pDzXGfD4VTTrrsO25d9G6l9W+/TWx4Kt040WOKhAjzXvDPBm
XyIMvsTfP93o4ylLck59el82v+amc+6npFre972ZzYwFaRaPgLIFTBYw4yZwVvx+mbvrxGrdqD9/
fTOjrlj4NE7beT8uBcR6t/3dJDXqtH1Pv5mtNMy3k1j4/A7rqk0fquue4tHW9q01OGb//vyz1sgK
vpuIKMfov3ggrq5rUY//sN67fMr/Xu+tba0Rla5j5txGJYpwmoALMnCh79f+U2mB0UbXvgYDqcpk
3yTYliCNZChy05VuZJEOPkAFbh7rych3XfUpF//7q+LStnpVTIAuKRSQhdxGqEG4etcx1tpWIjnz
BAiw4ZCMH3H6xK5+416u9tuuYbQtRRIMmMWeOU91+jTek1WEZdr2+8oDLW8zgSG7tHJOhBM5VMgY
YdXWHRaBrEV6tO/xN3PYIOleJCw9kSrN9fPgxfaf1vf2xXCsbUmSrCwAEPSBRtM4z29jZRu0jyfF
P8yB2xr5n+bAZgYjvTGlq4Hh7IAhP4/aQhs8/Jd9O+K2LMnThZZqVedGfj/V8SX2jPqtZ6Bq+4bl
tjJJo7ur0c3SjwRuMHqpO7ALC+edXb+re1s3/rKv5MqmgRgXaNR1ufVYFqV+9Tvpfuz79M2ERULl
VWnq+ZGHlvGgoYr4lLTNtCs2R5Tv78/e6bREGoPlR66t8kuzpHA/m3nct9hsy5OquF4HT3N8BJp4
AxC4lD/TxKp/73szmwm70Bfggw/gvUPk+ExBGI3mOcWbr/s+fjNdHTcFCu4ufqRJU/UHsRbwgXzY
O7sCaNa2SAnZQDenXh1HCymZh1r2fqDrrbVzyG8mrLCGqTerKo4K+DsnBfT9AJ2437ehbyuV6kz4
tU3fcGRJFGFDqWvnpkegtOvNb6uVYBrgVPc4bxOOLu6nPrXuKE7p901XZzNdoSFZHijuOEobzsYO
KP1HKKP2vpoDa1u0lKVI0QACxZGqdf2IrDH/Dg2p/7Hv1Wzma2t1SzKYFSQNXAyBM+ZmJEbyj/s+
/bb6/2Ulc2e/jglYaBDPSwgdFtjfBo7Xr32fvpmvayOxK/elFsWQ32H2GvFp6jVj58+6ma5lpbV5
B+ArQrFXwHVZ5LNrSevnvmffnJAXKNjzLcmGW7MwH1JDU+9c0Ytw36dvJiti+7J3hkWLRjXOH+ac
yLsYUd6uQJG1LWey3bwx5dDEUbUC17+hbBHX17viRNa2nCkuJ0N1NUoJF/vP0VjmOJhX5OG7Xsy2
pAnmbYUOEJquPYrmSM0/DB+z3Vd8ZG0Lm8zYGhKxCg11RJGsuNcb9WbFTrNzDd4WNyU4q7oisbTI
cKVFwcc0NUZoDpm+b0Jty5tyl1Ogsnl+TD7OgRBy/MUCZ71vQm3rmyQS+rlLWWqGpVX36bLAtsct
uW+p2ZY3sU+bLr5AVuFlKC4YVu3P0pnKf7oR3k5H/+G8KjbztWm4qS31pMFmG0QSxnjIT3S5DZEE
cANzr8bktG/yis3kpYTNKyCHadHSIb6vE8ukwQhw/a4ZsC13ympHL7JkZUm2ZutOtxMgf9zR9x3/
tvVOGbVUvlYmyalD24WOlTnyqSYw0u472G+rnlK/XvrZ09UJIn4cCUtM57zpdq4O9uZo3GumXZdu
3Z1qmRSHYRllFax1tv7Z9+o3e609CLTbNKCfXB9TdJ+K7lCmMt+3tG2BtzkAdSczS+1kD5wu07qY
TirHW7fv2a2/7+Rx6kN+tER8EksFU8zMNec3QvhkX8BoW/uk03SQdrJPztIEJXZoKtLijmznvaN+
M31HXLp1jIHyDGtND0YTiWDfyGTnqNzMWCBN4Ol1sz13Q29rB6jmDTCRtNzXvmxti6DkAMJfDp46
T1K0YePxq1bwSvYNnG0RlBKeo8cyEecmh/pB/UDzIq1+2hc+3hZB1XKYGJezds5U82WZRPW7cKfu
665RaW0mLOqMfCqzsrmMll18E0be/Gr66p+KN51/Lyv/YdXfVkHhR0VoZA7NJV16K8EJbM+xcXJx
UInqupjpgBYoLzuUxw3se/tBgiv0TqYBfOs3Ghz9lqCr8jaDzdjVDa7vVFu1/kGz3WqE4igXy41c
R0vzH6qaYP65pj4vSD+X0jHvUOVK0NwWNkI9yjN4+j+02WroC8MxMhlf3dsfmTlAYjR8dealLe5g
X2blg5u6eXUnEq9Jvg7VoGDCNnU3t2+6UkPRhHLpe3TjfIk4+aGZE2DqQALpy39pk9YjL55RIyWf
YiRUCrw40j4GHUbR+Kk27Hy+lv28OhAwjdGDwWqXMn5tkOE4DzV521U75NSM5q8wOYHTBdOc6KCq
lwbZ4+eibWGw0nNQNRcfTJoIkn6Ew3oY9aJASOKmw6oua2v7NA3oWqo+zAY38KNXG77Kwqm1nf6K
uc5UeOABvHq/SrsxFPZpofSPsi9GUz+MRplx+8LDhVwblWqa4Mu2ek8uw2XkMxVCWOXZxo8Vjm2q
gslTeYaFAjamXmIHntGxBb7JUbEltBOPzRFHZVw/5kvVi5c2gbKo8JFrmol/B4CgWI6Jx1b0lOP2
yx99cx2Ls8/dpOELxVD6or4zuHeunpcVLzmg4smEnQbJ75QKHJQP3WAVqsDeRp0BSDhh9gVeCBcT
aCDmNWnOKQRy7Wtp9UtXBRlVhW4ajHNZzShkxCwmTMteM3XDgXpGq0WyhzXUsu6XvIAm6urG0q9I
cytkiieoUkXShWrtNEEyBOkcGl+D3EbzfbS6afo0ZKaXflKxUCMWnAbeDV4Nx4R6HyI9tdKLM9TC
+YaDqMj/9DrwcpRhibaaVTA6Gn8sdPDFzud85lsZp6WMu0JDNFjGhg6c1eXvPVY+ZXI3Xmk9eH/0
LkmRaGS5wgkbKODO2oe29oPIwzZdrfUneKVF+2XrblEe6KKAFpzmjV8erWZSc3VfLfI2wVzVp+pI
P3mNxTyt6tGf7+2stow2ynXX6aujhoUF5yt8XhCqBxfxCQZu4g3Dq1cm4JUPPcJa7J5D8tWBgAwR
t+s9FeitzjBvlZv1P42Od/RL5Z3ZoFiqSmO5q/SqdK80sXfmq4fKjl5t7o3FS+k42d1kSP3ZN/3C
/oXtEnEUiK/1p7mC+scS5oL9MZL13ZbGlPxKHMeyT4nrp/hUEvSSCi9pUffyOvVysachBNDry+QD
lqhdywd7RVmb3UGcmTOEQtJv0y8dqwMqwzafXajQZuxM9V2RJ/iKDpRCJrlChAdO+ouj6d36ewZW
2nzCoKe5OYpGgsh6gAqxX19SI2Y7PhTsDEYVFpMr8zVg9dBmhWOaNGMTjeTxWxP9+gjh6kSrI7YX
XIfxrP7QHNYsU5BATekbSsiBp3iIVBfPHIHs5rn6mlU91QsRrFG8rCEEITnWMEz9Acb9qtlK57Uv
IK4+EEcs/mtrVpPz1Vq0PgE3PJatzbNN42T/KfrWql+yFADmx1yXEMkDe7ab4THWc3P+PiFJKkC1
LXqTnYpYjC0EKtVAigpQI5WZEU2J41ImIJfWkuZV4g2B+4y4UVkjZqbYoo6gMLXO+JiHadGPri0d
+8+gcQkrLph8/RoirSTQHxm62bWPaswHtHgym8cVWi79m28pZAb9Bz/rMMWBN0MBLQO2hsl/Hqoe
1QUWFWpS+DNuNU8/cqsGjE6t/axjZUcBOpvDSarmxpe2qddMnpzU0tTB7MWqX/TM7tkvXIRECeby
Kf61yGJMX6RbTMNTHSthnng3if0TxUkJmzX3hJd8YqMfkGQXN2HPGKRdWU0XT9mrmqln9yaY1+SH
yIHDGx0rE8XPUAzJJ9s36v6st2Y3fXTFZFdaqEQGAvpY9Gj9prCZZn18GRTrDL6itLjBc3T4toZL
PdkhKfA5wqiG5v7ipnYPIb1YUH1j10Xd+UWLB2etXzjb5whQW+E7eXO/uM3qHieja+Z7Mn2a0APw
yd1wolzbQOYQExtDf1Tq9QLjHWw97F189SCCD6lCPgZnPoXac8OwJ+kTMtSWJTuOZ/s78LGiKg/r
iFcJkXLptoDSK+De85fOc/3uqYQ2XlenVM9T6Z0qY2w9/Wgkhpbdm3Wld8vT5I3SrEJwuGayPljr
ym8VKANbMgUE/aLH+qE2tTIvD4DgXTyBqrldroN+tbTmpem9jmlHZ+ZiquM6EeSDT9+KpPKeCjUl
X2OtFhwJ5rY3598G332NA9cy8/GXPU0+RWlzZ1RTUMBK7c+2iQs4TDS8Pwr3Wz95r/pgULqa+F02
+kglFq70fzLwqouKGjJH/idWQN3MAtjHvhbppjMMzql1Ggy76OhTc/mxqLVp72MElvpdrtx1eq+K
tRsfbH2pMZnC5swErkh+In3Ehcp8XNNP89QxQEKz612jDS1h9VkNm9Ys58+s6rjkBndxAdrmgOHd
E94uK/0NR79q31tvsOrkZNdW6hkhOiblX4WuvAR8NgqCEfCq0dSYx6o50/2DPxpVg3BOY3V6nTSo
w1BybWVXz5YzOcMl9ufeeVl11PYJzJJMrHlo9n1SdWjpM+S3mpFYVHlwJB0mSLZJTVuRC4e+ePPx
xCHiqwVqqW/aPI3J7wZTbgdHWC+nYQlGsvH5V1zHkGJwZWLV/mKMfm6lgWprLjBBDMZdqwPI60h+
j91aNZL5tnAgFMFY2Et+L5yxdV5Jzlr+W4alsOj5JUxDEYR1VFYR/vIcPs/B49XceTYK78/FOojq
p2tmjbkEdmXNhgoKvzWcnxlk6XEOEPsWGXrDBA48vb4aZx9AvSJWl7JL8xgZkkVV+eeuUBmG6mzU
U2DrysEyEDMQMzc5oVKtXTPMwHbmrIOj0Az6OmDADJygWq7FAWj1Jr6k6dDxBuUyG1fOHLb32SpY
G6NmNW6or2oFEfex1CigolmhGpWY2ksr/lquft298CiCRS4eirK7n/S6M5+d0vY0hFMzSHsXR1kd
ar7sjSLMYe8hAIztub0gySnMaLX5fThwj7X/qYd+3dLyCIr/a7y6rRwwrWsW1jAj1Wv7AYy3pr/o
S07xWdAof5XQdhNHFBlLLA6Gm7CwTnJk0PNYlRVHEjuz5dHyu8T93YGMR47e6MLn/y+xuNhnUbJL
fVmX2HXv5tyrxUdisJ78XGte2ItsezE+pXVpjY/4K/v0jlIol3Y7rs+TdwcDv+3/GM1awb9H8SyG
YByMtD7Ho5UPH7IBu/FmUZSYvo6TZg11UNOojKQh66Q6k49NJyPAi+TWn1udnOkvSOZGZRytdpyd
Cfy2dKd36SuTA/2YTI24LKi+MvdcJnlB42mWakMZGHEziN/GIHPB/irxj00sIrwfInKZ4B3M2k0s
wHxW6n5ey2L9rlO897Jw1RJXKPkt7c39oD/PIKONCLtE5n/Ksiwf8W4vdiseNOlL+dWELpU/SYIQ
ZtTmzMPvSaeYk6EUsS/oyjJ8ix5Kw/4NvF3zXxYIATOXp0nTxbnSAfUA+re8/r0uzD79gQXP4+uz
1MvlyZ2qomS2FUtfPSTakg+4MdOp+rBmjpHYbB1Xv6APadS11dPZOiHGkPJdiAanZTDKxSzPBdh1
xSrQWZ8HqrGapyHGeHDCtKdpKhj1ytPe0wbjw2807NNwYudTM1oPczECtkWXUWnkZnfQ+zHXr609
xP5n5JqFzZrtieaAGMhrPs2VTTySt7wyCbrV7WkqwDK5jC9aN/WEngeJpeg4CqXJwwil333Vkm42
79AV2u45X6eioBVh9otHq1jlilB6ZfV5n/1lFmFdtUPNbpPEKJ2cvBvudR1J+SusvRLfQVy5RZ8c
PRD29ithONFF+TxKVsLJhrYW2asrEAd2N3Gz3nQj6G5alO3pCKghra4cPt3xzvUSw0G3PSRJlIO1
pjl6rZz4iKAv57LrZoa6xqPUbzDSoc5udk8cF9SCGDg6kLP1g3cwue8WjyPFV91lSFdyrE5a1GUS
DDyhc8YTlTmPs/A861rqpEQOwtHyhoel/QvifuKt+n3cOrL+mTil130MrqGMJ6PgFM0FjhYl5ylp
Otke265vx6szmU5zsWPVs+Ybw6hfMljz85UOUggUGAV72/8m66yZIw/7SvUumcVgHfLVUKfW4lLz
5IydDYEerqibjkSMTL98KGRlrmgUedFVEUIpxyN7EUtia+uBcr6sysJYW1wf6qbpaFawL8ixSaKJ
UhlandvJBcA7/T+kWnCUl+SNv+37/E1oT5kx82ps00sx6+qe9Lr+KKt6XwOAtW2SwoOCxk+a60XU
aRdMnaHeF6+JX/Y9+yau54q1VZVVTxflZMadCYT9y+3E/A+JLrjT/zHqb20Ce7mwZJ1oqbzUaSxQ
w9rOClPRsNv4IqhFonUN4GJy6B1TY9gvJXWMOkzt35kvuWvldSIeMwZST8CUo9c6h3bjt0ug2e1i
sREh8tIO9lB6/A9dYyfxyVS13wS5bEw3iC2hJ49UNmfjXTJmRsqw7siJ5UO2/BMI5xYo+w8Brm2j
FsXSS5/k83TxMf9O0dj6/XzuYmP6U+u9IdGfluqfEjS38fqf/i6Pf/+XZPCMXkcbu6W7jHDvtLsi
q31NHKzM0GsA8ithmEDEqy0ORBOA44cpxDWMItzJNATZy6ovATvG1B0N0WttNBdx1579Eq3e1Rlj
TYZNRcfccLR7qfkDAYG2qLrHzCwcDmR93wxeDy2565r2iYLBaXgEEZByeehST93d6stq7eDG6DrM
Y4bbW4pjMdc5lrU2XSZWTNYd8ySdxJxPY9Ia03tZd+Q2gsIZyxQlESokXXKb5f6+nJQlDAIxak06
1CfxgoXaRNteHstEm7vxzvZmf3wsPVyT8lFO3YRt9d9T4v+b2/6ikzQNsvL/HWH/Rk3m76267fZH
/gdhbzj/wuuIEcaFNW/79q1J5n8MlIaFm1KAmDMt4Hu2dWv9+b/qNudfnus4rofX0CUV91d1m/gX
J3QBvZR/LMxr5v8Lvh6U/t+XHaRsmEM83ebv93k+17n997/OmK4YnXkQWVhrmvw8FG78c+BchHGG
C0MVsPshbO6QRmaRkafqVU9hmp8E94I+8I2Ze0/K7Qgb/JCm59QTvXFkOLZPbeqWpIiGyvnRJRSD
hZq7ao+NkY7LWS/ixDwMTYci2bPMEsOQAV88tHFLByWW+7su57AxmNaJxYwZUZH//JR4Pa1LHKj6
NJrK2xFMjJn36jpd/kbVqU+8ks4YTj5Kn/mY2cmcoKxy74FL82wdMmTHeRhDkOiRPyHaDeRcTt1B
WrF8GpJOK4KOLmH4DA5ejIA6KuOxbjTXOZgDkejYowyE1V8k9xOhdcV1zzO/G/mIViSpuEGEWuXX
+kUZdlaFcfJvAAaC+TZc7NS/2n3cXi3HK69y5nQXSL7lEmZUOyVBDEggpwKhqzF6D6NlPonkpuQq
tELzeGJX0pHXVv1HnhAbwCfjQMNWeFzGg1pzai9WW71aJL6LQA26jrxikeNHTJitPHYY1T/KRNhf
XSMRn91knr5R+w5S28lGIuuc6TlRt1aqRU1dpwQQ0MFYjR9m49ChJRnRRa/nxi6CvvG9Ouxr77Of
dPc1CFCLSxBn1SzyNT1QjYYU76Ocn1u7uI8p3o+X5JD69pmnoMk7VHYGCLvN0HMfiMlEuDa+Q0J9
0Y1rPXIW9tYv2Oqds1mv/eOaI/wgNk1TbNibJSdHBNOrZn7y4swMRTmEhOSfiF2EahkeWKxP6Eif
5mF412P/LtWMz0X3O2+mZ5V8Lpzst636ME/0j2yoruWYcXn0nob+9orxpGTxxRg1nfOqdSIm+aGI
bwUVVpxpOaHofUFVEjiT1wWWX51UuYQGHLrJvatnqdDczcHsmBGByjTw4vTUy+a6emV7Mi15MHpf
HfNbxoQshPnuo7F4c4q1/pnr3cWaGXMecvFD6haguQgkv8eji3fV5kY86e6bFFkzhk3PnAs4WRPH
Mxbtg9wS12w1/DFl++B4+TNn2ua+El0ejqzy793iha0royEe7tJkbB/dkRRL4gbJqC69f23N7NBN
7att6sfMWg9cdr/4xnd9ecSKHUqffEsTTvoXxyAaFS9fCmkfiYeeAcUFZvy8mEVAWiOgpB0Bktm/
OWUX3i59vs6xQq8JPn1z7PElXvs3y50iuuTDBu+aahDzlfNhyh8LWmw8X4W6mzwRGg5ZJw+2P0ey
V1HmOfdeqtOD2hNvzO/x6xEGR4uXi6tHUNtnsyv06sy5iX2YZ7Gb9lz39dugfUqLn+YQ31tuHibL
h8lZO/DVTxdnlp7dZ3ERYZ4M/fmMa/Bn6iD6SQD/Lb1GxqMbv6Y2x3ZUhG76hnL1ncB/feKAAMDU
/85Qux/LhRnBSV0oszxo8mXy7SHMWvXuqmIM4S+ZARGIEKzOSwl1N3Yqro/OxEJVfRABuRLPDnAn
+bi+86jsG/PSO81hrNaTrfXzAXY5+QDxhMjt5MTTbzEsac3CapovWSumg2lBGqoT+ZzZHqzP4koY
9mHVrfgUC1kcGI5lhPFP3s/FML/OfDS5ta8uWj00TePDkjuP1iq/IPI81SMCQdfUTp0cLmL13kAV
hiPyH0TFoJKedCpy/GKN6LAIa5ilAcj5R4o6sMx7QWesQ4BSUmSBpYqqwl5IxalynTtJvClaY6Zr
94Fl7psqZ+5dZf5WTepkL/7BLq2Xxs2e9PIqMv2aEPZsxuJ9rt1H/GZ4s+VCkC1sVPvm5uMrPSMX
2+uPRvesLd0aZsnrdLMsKXmH7mIcK/agbmjfCnd9SFj0tST5vFjtqznd+VPLUdP9RAoeDfvMZYY0
XX+aJ2mR3prme5wWbg28nFKSwMizpzVX15VLdiGWs03qsp7QG6uXlOay2tGuolyP3I8L84wi7Tql
nhvKuszCriIdMCbuARNCoOe9e6ypgpMB3Awfs+HYmlGuGu9gNRyoCSig8cytaDDjP90sLrknz9nk
xvdV5bffS+HIg47v3G3Ukzs6KJy0VYZyHDE6lj5yMM8SdBclEjO5g1luOs15e1r75toXNoG1PGBf
XfsnTI3XLv7ZFvrVQMPmVXVEDvQoJWs9cJB2KMMsNU+rHH4o4i364jzjuSJlsEYEyiPRFKy8P1bz
4q/VkzujMyQV1T3rpXmY9HvbGwPH6uitTM9+XcYycDQ7/W6tPck1bWprhG7dk4zxXhUIMxd9+p41
3dV27Y+1awN7HT5Ii9wPi8Qbaq+HBXz30mcRfAXW1rmN3BL9VHUcEud9sgvzC3fHJDTdq8aNOJPN
UzncFtvaKj8RbP/qrS0xceenckkL6/2PtR0iLjH1j9ZeDp37eaSG7STQQHtY27rY83AR4s4qIHbF
bf2Bw2s6dJn+vKyJc1jWZ9+4lFTcdzoo96k+gAgMe707em55tsqVVTD7njntdzO2+cG7p9UzH0xu
NIrF3DBQp/WOjZg0uQLkRBBL01PiUlM7+qHQs49Wc/m95DWZlPGiwXKnCpwCU2Txs+uLx7XNW5Jg
Ij9qPYX/AIB8+6aCFcxU1PHjWpwX66NDM3jfrsDpJvEwu+0fyt6u0ljlgUAoWbCMGNl0rm97qXyu
C+/JaL/YpL7ZHz/7rneX1GWweov/0sfPXuJ+mXN5Ub4fQfMP5vmHZ2QdMrj5XiGazsUQktjgspHd
5X7yng9kPEzSWSVJ2cFG8MbBTwVLNZES1L/4vvWzxUCb5c0ZANvj0BsknZlJdX+Ri8eItuiu9Idb
KtILhcgeaFC/mxr5TCTaUUGVIfpdjHfhEPVu42mh7duuD14nrokVXyyX/QAD3NqeOW6ljznfzdEP
WDRPgzHqz0nLPm8NQWYc1/xXHRcOmzUd3k6NsbFkzZ2/kzQl6MwXXN5IW0ZKilDJbxZx1oNXfW3I
/o3+8uo5QN2Wb2QWgmydCZGPL1kHsd2uw0p+FdXIec0M8jlD61uFY3otUBpmThXq3tkRxi/Cb2eT
BZ6b5bWoOdCWCe8kZ6cToWd6odtZkSAEL0rjaJAWyrX52R/EscfvaYHO7T2Hfbn+7NQVFqiva/Ml
zTviUG1WPmUaGffUxGZnR8mCIY+Ac1EsROe0+nEqB9cLR7s3+cmcOy8lCG6XXXLOTHXJKV1YKIXw
lvvMcz9aJd4mU4+/iIb9OM3PnEqQyxqcSI2wcDRqAqk74EJgd8uhrMaoSX6Npn1Yl4GCvv6gI6q7
ba6ztUQY7cJ5rY8VIhXdcRiePXudvn4yDPe4Wokdee3LxLn7JcsX5zBmhMXXRgREkJOgV9ZDI83P
o/qt2clpqZ9G/b5s+iN29YNfENPJ7ahofnjzfHTSqzt+n2ssVt4h7gTDyziVDoyy3yRfL7J86pr0
TvT1facXycdYpadunCEL4Sq106CkWoBF3zz2tv1W+By2+uTi9N3JIJ3526Zx5Tj0zYFcyZHeA4uf
uaCCpE6OVsINgzIpUngjUI+u+LCUwRm4es5QGlTK7D9nRLMvNISGPnzYlkcIUiykVEwQZaeg5w0B
JSenQ0WgfXL7sJy1MAXGd6pz8d3t8Ab7lCiE1byE/uT+6pCNLpr+LgZ2uZVyNTyHPbs41TWm22PN
RDgZrG73I8NHOpvWr34Yp5eK2DOi9mCJbUzV8Z3t/ra95Ztq76yFM7nUka/c5176ABztnC2DeKnm
IdTXe9zAv0uXEwwhipmqCOIYbJnUQHRk8MKBGRTH69m0V6o91FG1+fF23jEdwkrOSls5Vdoqf89m
fihRXtL5x1TA+/k/1J1Jc93IkqX/Slnt8QyBACIAs65eXNyBsyhS5EtxAyMlJeYpMOPX1wdSryvJ
rJKsF73oXCRNHC6AQISHx/FzjmfyOkvMSTfBqSu802h+xHZ18NAgqugbLRw/9XI6xnKiBuOG2VCE
cV1dxro4Knp/Zkl1FONdR3GhvONeAyqRWVgm3qNi0+Gs+hnElOOZCGunus5KZzf4+syN8+M6/gll
CUh1+WI6dT3G9pVPsLxxy+FEz8H9MJlbkdVhVmbtzqcnSJFIue+E9RmN8LMYrB3qE7n3jMidnRzT
njaqgj64ltmtkXUv6VrZaAoVs/c045F8Fmf6bG4pWoHd9LR+tj4FeiD1oU2myP4o9F3hj3s8J0KR
e3u9Yf+2V5hnCY+s1f4t0HRY5hciM7cRzi6HcdXS3hVlXF1Uhdn7cXUtG7OrkyEOhVo4iZs/11hs
JC427X3pLdC+cvsmIv2puv2UktcXDf29s2touCEtwA8tHU9PI6XmXeposcuG6QmBVvzFqczZSqpY
ciyO7Wcq0oQBWdC0mmotvZJJf2T1xWGll5w/FoMn+SRsqk0ghoXDKZDTzRV9r8WpT9Oz1Bu6s8Dr
xp3xivuSckt7UBYL2OeQGrqz2K+lKY64V9OgNVi+65wmLHUTmQs6xfaXjh5kWMS19cPCaf6QCuuK
lvDf2i46bb4OWyH6FEzY1yk/WfZtG19mMnI3+hiNQpucQOO385XltwcNMEdB5ijUNO6GWV5uVAZ3
CPZ5518PrvlntSxnJdzbxa/T3domMbucFTo0JIOvcNKtY+0X0QYHujSHS0Y71cocgDHz21ZmCoYA
2fq005oKD7V3o06Lf9VHLuQTNYQOeapb2eo8pQbfnQZ8BQ7Un3ZBfa6W4c81Pd/e3XBc/YYPydyU
BMYxGQbKpDzzYxIEuP71hd99Tdt2nHbpEPV/Ro4bOWfLNGXZjq4IaIEC4UF2yHL0avBwULDurHmw
yL7WgD9CakYhOKcB6aehLjlLUeEqef5KlFCCizq4sYc+MAQLMV8PDpYE5yU56x9RJOb4LPZgqp2g
nG8MjbZtPo10b7H29BMSV3RJYPfpWa0pJA7RWIdZLPo2CHzOBbCWGFDIc8Ef08rJ4kS50hpDU/t0
tM3cFSpY0thmy/yG2jl0Ck5g2Ca+c1uBoHE7ls5tHjMfvv8/wyr/P+ux6Ww87P8ZoUSy3P/4/m/3
/XP/owOXpDjQL+ff/+PfX//uZ6dNpf4RaCmVp32pAhr+gEb+xCm18w9POIGNoZrnuWqTkv/EKbX4
h/Sw3VDS8QFB/k+TTeH/IwASF0EgiCWBxt/sf/+vd/0Muw///rdqKG9rKFndf/z7q5fef4H52xWF
YwdKSEdv3T4/erHRntzQSDr3fqC+6ofg4DRuYxWh3Yzp+uh5Q5M/4/ZL3bFqF1L7PWQWL5lDq47s
l5hTJSSi2plzfRHAhRz2eWBVbMCwerprtqrGWnbUPr3mxcv7bCYjV4ptK4y1dsUPPdN66a5IZl08
+1Rco2+ylK26iRVcY7krSZW5FbfxTPkpwRF+qiAheQZz13ryyvJK6KXllmOMX5dLp5RV9qfVjTV/
85dXSo6+sO/9dZDe6/xdFdhgyMBHbqB4fc5HfxcNH3XAmt7/wZGlytqzvqRV3Fnhjp3RZ2sX96C4
a9oU6Z+FDYT2O1uQDeD+S8GF62stNzwaCTpvipt5DyNzpvU7Zav0eyZymRMzamg5yS4IHAtDRDNP
ZOZ7xO/0sKY0ZZHO3AK3LZ0TCmLCJC96lVTbXlC30gjMIP2Wn/16jN4XoFxtSwlLhCmkBDwypuX7
e6QpMj0NjLS+K0iJtrOPVx3r9ghtDc7mrsKjUz3lnh39rgPbh3ezXRfkXzuOZzuBT0/r99dthqXW
tSX97/HCnFOU/Zui+yMhnAP+TvSUTD9VUdL3/S5Jasf5XS+EzUjiL8uHy2uafdBNhOaXvsMaen/5
GJTcsumY893ShW7prj7ZyntmIVn9eb2murghg67FtczBUu/zzrZXcrokLRiUX7+A97UGXgDQNJ1e
YBV5itH4WKftVWpnS16R+IEreOZUt00ZLQcrKrtgYQc1FLvfKlTvgslf18XfH97XvnKV59uBDcX4
Q3U10Qkd6hbbfIfOzio/LkKtIudojce7i8F75Kon6A2O05LG0jb4qbYXKpSHMa3t5nf9NF5Ny969
Cvp8uKySDeclnPof7gYfi8wL4Fm+JKnRpXWGzfe2IMqZujX7NqccsqS0hO3X7GYKR9wVMFky3JeN
ypawsoSp7oMyKU21b73aOHeA2VX38uvXtBVJ/3qXQkgKQrbrCU0Mlx8bAcAh9Y3drvMLvEDDJLAH
iBfuwZ4nCbVwNnK07lFnttuiwftg+5I28e8K4n8bLEGHY1dJGzqoK11C2/t567fw+5ZO1S9V4eFp
GWZEr3XajYvdLx6e/B5xv4sHkz+XmVcRUU1TGg41vpVZcAXbhGi7Rf4l4a+qdC3GS3fO6av+m7Dy
6l74frwYJO1sBR+mOLjF+xudJVzkoFrlSxdBySgPWd81xXDbrn3aVNRnF6Ahyl/lyM/qpS3rZe/n
62LdTw0nhi7AbzwGTqH4fFlyHiRP2lKhqA8Hz7aKO1UG8VqGjgxmQqJDaxZRXdhrQHkozFPImO1v
lumrQd1fH8hRwg9UAPEa7ZzHZH3/QMzMqh2rsXnSHmdgL2xs32MqRtEQBCYUq6bTD2S+t+hZDC4/
G17DSSOgXMMHnHqp2uMwyd8v6FeB3PubkyQjXiCgSW6B5MO0yOe8K6Okbp4awypqD7LLfffaEYlc
LmU3LAxHEI3F+kjBfFk07FyatichAX9Sd5TlIuvMlCibHo01dOrGT9WWIMzuWKJMygdvez11JwOm
0DJqb7xrDCn24+akMOU7NCTbppUy+rygeiMCc95eDJmIX84z745egQtfutWOe3/feND5j0pja+4A
+8cpCUb7evnAh1M27fx6zviImuSBO0+tassN+sYr82dcY6q2wcXLiPHeldTFrozJIwPYQ7Wp5MAS
ga/HLpvr1wqDHBeoEyJDeYBNRZ4xtlVNivLr2PAxhDtKaltr4UuXWvFr0fqv5WIZLVUsgqZ4WkXZ
wQCdHVs34DN1VhfnOB9OBIpfX/FjNHI0scgR7NuCNONvV+yM3SVTKaevEmoqk3Ea3C38OR12Q+1R
jS1KkSiTK5Nwcoa+i681gYV5+uvb+MDPIculIu9oNi7PsR2XLPn9oljlOLRWoMrH0sUaQe76evCs
H3WbtESjJO/gSJpI1+ntCBmeiNMkHqgRRWsH3YGv9URRsXfi9rKIfHU/S1NQOe4mocY7jBztFKL7
OteXTCI7oYzmRmmzcyFJbos9sZmH9ZiQXZxHGfYVrHys3uQnh/2+2QgsRs6/68/0Ma75kg2KdIOn
5mklZ4L3T5yrKKFu0+mHcaAvenDwjHFIYke6v047lyTLPUvENDNt5zyQfEFotc1eSzXblJZDNjnR
fTSr7ZsOAoTSnMErlluIRBxkiyNls6ZLT6u35Ky6iKo+ExYH4JLVCfuOZfSbl7hxtf4SPLDT8n22
TaIab1CAU7x/pFZW9MTNKurIGHSwtnrom9xADxF2W7qv69ix7YV7ixI4qn1IrNxCiqEklT9jIE4a
L2Z8wVqsvgEvnosg0y41nGIbh5ZDt7qJWs7Dlyk9WPiYJS5Vd8wtTePGxjcIoMKF/YLH/c2jfcgy
ebRASLghLBXbg2fy4dH6ORe6GOrlQcbjFql6Q2OIu7VY0/pbb/vICCiy1O36qLHiILjR+0jwQmZV
FpjGr6USfXwMpDVMD2SphuGYdCaZfXJciSZVagVMMViXzRbdBsImkDKKMCfsyUi4YNpHNv/ijCUY
ijJ2GYoe8rRF+zO0ICwJaE8Z/3obny0U5s+/HoQP0Qm+DOQ/Mm3P59hp/y3VBUNy1aJa68tY6pro
8JbeOokPITXkZJnE1e/CwodDxXZJF5KcY3MIhuHz8eBlZ9DGVTPrL92AROe5R/fIhGLvZ3zcDLaK
RxXJqudupwq5MODFGFWkLAQ9Rmkyc9HfQmHxo+wY9VTW7jiFOOOdKWp+ay4tFn4/V2xUP19bTGWM
oZwLv2KtsIq21xHn8/YirCwVfAmWLBjvbKRK3ImX5+xNuaLE9Lsz51v30XfLCc6MB4HIQWUk/n6i
Ih3sLKSXy5ckWRS9v/ohl01IG8oou1EgfmahHRF6Dx+toxNkyc6YNm0v7GKQMwgq2Y51aeLScq+j
MtEybKd6jr/ZaWGfTdHgqj2alrr47mbFau7KWpXmeVoB6j+5o7Dnde9neMk2UEsk6oHjNHn+eGPa
JEK0qEq7FFfS3gDLqjKBCDOMs2H91LMPa2aXVKNx5zCeqa5uhTUzLRS/LC9zs2MAn9eFp9Evbhza
s8Bn+9QEE4o18rco7s/7RJOZhXotpnXlWMtUbM7nfImGXds1+LqPgY6Bj0trXr9MqnbSx8EtsO1H
+UZpZeF8Wi9wDfoOjUnqTHkYewXCcUf2eyx4pvUyCiob94dJgKvHVgch4tBQb3YfFm+Mc+sBqtE8
f5n7WfbXVtdX1h07hh6+e0Yp87DqMUYiBqNHJN3ngBpGforodz8f19r1S5DIvJZOEmqzIlN9EegO
qu+J0yDw2DNVlvZHMPQT3UTzAjZtdtYD+Xn+nnOAV6gTljK5ugmEtvL8BKndoc/Sj8SvZM8oz0L6
xr1eZT0ypVdhqMZ8lgplkI31pts0+nwIojQprioP/kx8wFWjn8arCaFwmh4jF/GLdxdVjmzPVeYm
sX9krigqy8242mzrBV3Yp2AXW67aPAgis2bLOX3UrSQ9TSm0rxoKy4Qkdj8iwvP+qC18S7tzJsdE
bW2SpC3iBlg740P6Rfqz+lQ4WvOlf/umlaYFP6PLp8vlcMVw25d1aFHrXmTKUCA8E7NlaQ0sjG+p
Ps1VJsoCmi5qiQlc38LmiGIlBFL5PEeLsoMw8xLaW3xapmZq9G0WWdm0afqk5TTn+UAha/yktmY7
wY4y7IZJaFDTJIeuFUXWeum6RcdIWTA8RXlN1G4T79KSkdHFlaDruChus2xCO0KvSQJBfKhT5LYm
JGRtt7SMVmE7BxvGWdru7SbPjE/Zy7agpTixU3G9Ell+8DDEftuGhnMwI7shwuwg1BuS7UO4f1KW
XdsGW07vJh1PHzaJqHCizpJpGzFZ9Dlf6E/XW9S69Bby3bGPoUoEU48pyGGtyDdOoM4gzbvm7VET
VIYMX5tp/mMv6SKuViQwsu7hlm2vRzRu4nj/FMW8jXPl4vbeYypnGV6FVeWYJP9oWw407dGklDV1
OPng0W2Y+olH5yymPPr0xz6rhrRivCycTk6IwF1wb5j32y2nvOlmvVfMLK4g+VH7Ellw4fu9Mtb2
5r3F4ntFUG5DM46CX2WL9RHROWdj1XHZ8OfzGCNl+wLgtlFEvLmpFTQuVLUydKcAAIjCUULN+vBz
9kRrR1c42CPW9nBRv7wOxsCsMeHPHDfA72f7F/0K8mtpp4YC1NtQW2+//q9Bfvs9kAInv9ZOg+Ii
FJWVjC95qprUnNJKLjx066wz14odGaf2PQfwuEa99/ai6nXsmWqcvAdaFFf0s46Q0eQwfNSnoBxq
Rml0yoJfcRowNrglgYwQ/+V4ifK6Yzym+WaBKLN9Cd5GEDcS6Hf79u2ZEifljIbWv8Jf4GwZ/O10
br+92rfpQW0POvVBuSl/cfB0sT38rJaEeRoLmtCQSLgY48KsrOlzkTzgmu8O/QVPKrfhfZtI67AM
3CUPuX0K9NKOv5OelswuyPLbrb8NqLVOK/+oC4k73AFdEAL789Xx9Nyc4g3Rsg9TOiCtvqJ1xIZ8
dBPvNx21074IFVdMn446zPbwZiTZ/dSBZW8fiLqfL3CDoGCGRWVvywH2/nb/FfSAZHoYiriI02MV
+3xu0krEgmd5t2hBy8G3uZJmXdDr088hDzL4VfZhTmXOh7AD1Fw8a9KcfX4U7arsBzK3jFJj01o9
ShF07xEX97Kk5sjUo6rrzwsAAyAbXlMynOs63pbzwP7K93AvUJl/zEkW5+UCgRrk9DPoF3ZZhkXg
FiVs0C4GNhSBGPj9pG87vpA0esVN2Q78fyknQDTPngRQUQuWjyIn7yNAgclkXF2ggRwfVRXNnAIQ
pm5zHxodbI/jLFuHCOObpBj8Q1GyxZaH2cJvojv3Araq+aut0JBtNrB1nednP+HkrC8SAxclKTjv
flvczpUSn5GE4TjJ1zXT1n7BgHXRlEfrI9LPeuofWjklkzrr3x59htTKEMlmXimRI4GfOu+gVlsQ
5XrjbsMn5mabNeBV2xR/w0/9Lp8YATE42/NSAYWwujNMcH6/TYFCrV1arODKgevkVbADslhUSTFX
GH5DLWI7w44UTZlXbyDLKigMR8ehak3knMdRi9fXbn2D3iKO5aCGrefm4KURtWT1VJacnSqqhQAT
3iU6+W099e6UAsJDr+sJlVJF1G1vkEUEDDNnvW3whlRuUIEz+DlYPPzlmD83uPPPzdeJ9CyyLibE
Dya9CWS2gZT1wHZ3rfNIqv4zkqhyiQ5zlFlLclSQOIpuD3QhoHJpQCD15MZScCRnM0R9uwnuV55K
VZSEPSrJ0TbdjGNQtO/fRjLra5BomdqpHC+oHKLc/Uxlc7LuDck0qMLatIF6It4yv6ypWRmBzLW3
Z4iayiL4c7zcUKoCxfGGBQRlPTVPKliSVry4c6GKG1SvzRIdXafueuvPKRXZHFEYDyQUDyjheWuF
fiG0eQSRRFf2xY5bKNdh5C0yme8mTW7Tfg+grrTOV4hkQBMn1KBjGYSWs3b54wpX04WAzu4wc9iH
DUZOqbUXDGJglpdZ4IQj30RIvENdSP65//kkb++ybTIAYlhR2BDwWK/hpkAgy3QLlniLJmT/2+JN
u3L7jeoVvY8yZ/ueJ2zaaYVLDMEUuroEnSgPnNy32kZaRA1LOSZbjG7WfhHwulio26oMyu0nP6cs
OSWRKPAo9my0jg0P38KpFYcG7xepd8LBqeIWwXs81bvJpt3Hk7tgHuOcT221rXJ0NRsc2FEn4otL
Wtaft6vN/HZt6g834JbbnUMe5U9/XgieG1tay1Sx7t9ObFWarTrfZVUzuJ/zt4BFA7/tk1tfbGC0
VbQbCNkZZVx3X8ZlW0fwI9Vg3Q+p1/DM/SaZHi9SOs0zHgnaXutej8V2W8PrgrPqnH1kh8Hatsgb
Zysz7qtp3uakjlYHyzUvgd5ZHpKsYDVi2boNCDjwFvRypNN8rgtnJLtMUHRr/zfA14cDPVgO8YEZ
7BDclPgbrJz01BDAq537pK4Vd61j5AT3ZqoJsy3yLm6iGAFe0D2k7Xbvvz5LbzjqX8522+XVVjhB
MuIJrv8BZzXDXFtTp4Gq3kIjtg7buuIcwEr69aU+FGlYTba2ba4FZMX/P2pQJj9vYc6L6l9zxM7n
ug6h07juJx1QsyIiq2R7qUOa8YZr17i8sp/B8df38h5C8BCdgwoJj4enHM48d94jRKikHeDbLL4P
qKrhQeOJLR/vMGxASFyTOv9unP9+QScIAA4USiDAxeADrpgnxhbYL0d38M3ZKOKcHf9cLzlT7efK
/vUDvjaI+a8Xuz0h2K3tYTMA4ZVy1IcLzgU6z6ov1N3PiDEl6wbaLwrjAO84u50/HrMmWs3nYZJL
ti+HaovnCMCte6tDPPe7PjmvLZTe3RFHKazKKY0G8HAp1b0f8yWwkRAtsoUl9bqoJvI61viMbJm4
nvrw7dpj4g4LKxN13rYjtlay3UjWyHZYw7HlZA+XUta4d8yEliUk1Lf8OusjEjfpIjlPhtNbPQuh
+RZmfz2sH18jL861JXbQHpCsQL71/hnYd9vema3xBlObLTKtr4lQ0+H88HlBauj+xuvsv7ueZ/Mi
t/+UUh/GTM9kIwi7hpuf294cJzBm7ZrIWu8wn4j/r6A1xGYCBTfIIoGbpfq3cCCnCCR6TLObt22J
JHl7GzovWBdV124bxq8H9H382YRxlJ9cViB8FBdE8wOeOS3rnJrVy2HRWQaSri5pXvykDAvmd0vw
75fi1flU8HyXk77+GOrKyCkXmFfx2VsqMnqgI8wjSEx8+fVTfait8ekwNAKK8Ywi5wAi6/t5Utl9
EiE5D75hHkT69rasHJVvqaKR5XacxPSlKkO7dA0KXYhsVDp2BakonDBUXvohm2yC4G/u640i8pdV
CIbJEMDPdl4JA/7HMqZtUy/C0qk7mdWxk+7g0B+IVzzYuNPVf+IvQqE9rLsYzDdATrFyit31XtyL
8pIsoqvhJtZ5AyJ15bhgIvZtGdFwrD5byFm8+iaaU5oq01LKoRT2FX+zkuOZyRx8kA5lMaxOH9q1
rbpy7xuY8sUV3iO1VLfBW50xVxyS5KcIQ6x2vs7jZAyg8gwjmmywmgwKyRkHIJ2WeziiDVPkZ+Kk
Lf4M4u5busPJwWcTU6/h9e0IlL+O5oQ1FTGBI+uWnkwjpjrWWe34nF8qZ2C4Sf3UoG8wx92STLpd
bLtSQ9GW92Y3vljTXd71JZ3GMeAIUNqqRhdYRvwLimnZzrEje0uwXjM7Kn4T47u2/pZc6HYE8eLM
kyvngNMflyyRCZHB2FRRUlp4zGXHOY86Q5EVD5J0PJA3aumxVTvPlG1tIEU3GvDf5e18GExLJ9t9
kg8lcDDIkKb6Aae2x78dvVYdT1jRtbQO8ZzbYJMTToe4Va7XfvGWYFzrL9RBtkobuSnOPTd131Hc
+JLCM3TjPfMcmsMxMa0QUHIFyfCfeO60nX/h0VHDeRIezls+hNspaj5XQUBrvkNWdZbNCZ2ANsOo
7RFFO4cKsw3l7yETr8jWbQvEZMQ7Djs6H+nkEk1XNJ/t6VdCmXxKOeXDDKVemyZ2d3JtXDNeFM2y
lmQfuRwEql2J4Mj8UYEIWcPOfysF/oyRLXX6WF35JftJdqySQjkD2f1r/gcgv+Wv+O9tm+Hb1Che
s1TcI3KOkiaAqdOgMbVVif9aF9ea23ByCMJTjrzjC5tL7d83VWAVR1xMYm+HK+B07y2pl6F4nKJT
6o7yLLXlel4aTIlBWOo7bZSDGaKX3GD+Vthg2aP5EjGp4TF7dbdj9SUvmWmKP/C5qvdzIBBp+IXs
TxzCgbqcyrv0G/upzlmO1dQoFPxps9dugglFayNiz/TsHrI6HZA4Fb19YOb2B6j5smDGKrobNMM9
DinNpXGt+LIcu/7gdUDjEGTis7GGM5sEk/9ZN0kL36BJv6ddG0Fmxgtpcatqj9NKe+GvTnlcoorq
dNV4yEVzny7nblbp48RHnvucE18Mbi4n+BjRd0wmihNK2GKFVJ15xwTd4H2DB+C6K4COup2FTdPD
NK/+c2FVHhDDUH6ZfLzvbae3L1w7SNIdimWJsNZbj6bvqh/0UYw+A2qm8Kh6GXwXlKA4Z4lG3I1O
lqTHZqkspGRlf9ehjzjfQsG+W+aBRqA4r++8ckJtqwME+3+koxMs5zAjhm+d42biUA9Nz/ErLROc
mXAU/+H3nkYEGFnmogygSexd0Wef6Q+Xc34r60uP1l4tquGkfrazrrmatWtfdkpsMzRC1snZaJwu
ZtLsa1vn4zmovHWR5jJx9j7R77uYJokz8OoLxCDwHb9OTTv9aC1rhl4s1mf6duDSGUQNtMZ17Zi5
SYFsCyaXGfbNOuXzhRriNt7ZgtaDi9AEYo56KERlIbEGsIvmwsytOTrN4Fx6BRI5EOhHb1q+2UMU
3biC5UPP+n4P5Gmnu3guR7338Fs6uLqvbprENV8X2m5gfUjZHUOmIYebkYc6jb0GdrN0n6mY1zvp
wMSuATB2jl32n2dR5Z87vE7RteGU9dAmS/uHmRvI++08zGEkDAKjjPujEkw/hZyFNycr3HF/wuaw
S4oQ56fsOSsbNLGxXT5WNUz/phnFZ/o7+OeNY/xwMDbSh7RynztfzVcZdYiRcghyTcAoLBoGrO5o
ShBfKd+CrlyIPHhGmmXbe5+8Mdt5WdfeYvGVHwn0SoVBuuoz5OfJLfwhOCdTYh6waGugmM/ilDWj
eqbnzsNEYvmwtiW057bBOy5ry/jHwoCckl4PA4oSe7nvTYAtpnFbKsl53O/sZBzPFUZfp5b8WOxi
3QUPQdUHL3Ju5JfMRPXLuI7rj4EJvh917Vy7EB5ONjvFvsUV7568F1n4VI1Xlunyp9XGVA5jzAjG
GDD3zSZCYS+jTxAbZYoFFp258MOhYBQ2XZWdcE03D3DOJPc/OhfCruQxQ+D3FbywvQ2qxJyJpQju
y9Ksl3GXtYdZE3I5npfpTeXa/YUZ3Om26iKDwZrvfsNPg+DgtMt44y4InOB0Tp+E7IfL2ejpPJ1m
nEnw5axOEZ5c2OgpmJ/AMcH5apnoKooS83ndLEJ9IJ2vKOl7zHOS+IzFpq9XYfVwq1R6LILIu6Ly
LmQIs73Y06y8ksx3Ux2x5Kpvc0oDt/FcN20IY8U+mglbyKbf2mZE3rpemcAdUAVTuo6tsv4SyzUo
idnlfJA6988EtchwbFb3kz/GkoqBsb5bkQM37mrBlygNQqxxycH3egBq969yT466P9i1wcsJ07Qm
upqsJkbWJYoby12qR5wkn/mbGAA6FY9dSQaTDTq7mYMMWqjXCES3deM8DRgVTmGRTPY1FKThIXXG
sT0lDmYMYZAIfelGtfGPgY1R2EWZ+A3a385dd3iETHtU2SV2lOtmPIYdWnVTW/AQLhf6JDLWyp56
c9UiEECFMeMwcl65bflJzq71WeOZ2oT4kib1IQkac5fFKapRStFLclmmeBntLVN5MDXRCFgnPXbd
erf42EMlpy31sPdBO9cFFqRjU0/0g8jBCkyBNyOZyybaj8ZrUJysC+Ug4i+TXuslrO1CXUEjjAS6
ElLEyx6AoH/E9HH1DXHENL2HxsiOK+hOZ2Ov9IXnzHaVfVlxQHbG3TK3djBcOAQ7+9x3qVScsOyq
zD4ZO2+4D6wYs8HJiXGx2xkrios8tNCa36cSNs/OSdzic70Iaz1NHIAzJOmtY19NQTZXoWOoL1zr
gnC6h7i37msQt4vMQbyiaI9w0VvL3GWfClzRg1Uy/JU9l3vwoxJXt93SOF75abNBxtt1UZkqHIB/
7FwOtU/ZNRwEDmEHVwxFcpUnVI1xqwB+DlecLqudLBcKUliZ5mdV6nr1IZ686TpPgW/3yA7nMyR1
wt8r304Qo6nMCAzATEOZdPA0OvWJqrzqnf7G8oJZh+XmLbjDPk8CEYIlPiLbMN/HgNREmmZxTniX
C3mIx8QZMFhQc4KQBM4AFDlkLom6Wyy31iRmg79gBUsk7fmF2rbSOf1GEGp9dUgaNEde3Io5OOSl
Fjo5NM5ce961sEY1PFBkLqOzrPXd53gcn9Y1iR/ipHmKg8bLdhwTyvsJzskh8iNzstk8bIKEMpTl
9HpZYDtwY2Q6HMcEXWzTNmuz09BHm11ZeuW9qQq1N0YtaMBSl/g69uU3PMvWo64LyovxHCExZF8J
xdxN7X5ls3FvMROQ9xpik9mnIxgU84EJs4OnN33HRj//3LRVh2BYo+ft6gqTgbbD7Azr6jE6B83G
VAFLg+C8rPFicqq2oFdD5N1XuS0OQZ/Ul3nkWddOPruXTkMxtY47iuoBx6K940TjczXo4bTODjYG
OL5gPmwHY9sdGqHqG3iNU3/eGCxdg26yZ2SqcRa6qhsbnFfKCG4rRM3hvFM83GEBfL9fI5N+j6jH
t6eMut/esCgnvDpzc8Muz+afKowC0oz8gluI7th10uOABQ1iwiZ5zNJYPIEIzkfIRMGptoPyqBud
3VqZbcKxVMkfOBE/FBkMtZiD21E7Ufa1nhyUjp6s66/SRsk1OBLpNz57mR+mgLYXmIHw0LEN8o5n
bcghXH7C8XS4GCeRfssTqZ/yKBZ/5EJOVzhuQpxo2vpcAmU/UhRw8i2mzc1OZnZ7rSKMX3IYB9M2
Cd1vWARzEFuqctu1Z6d7qUffSg+YflCgBeSu1XnlVfiDdiade2pgK4Z8rZ4yEUrMyCq062nmXRdN
57wkSdLnOwdHa0S3hU4ww+BzQ2A55kSy4HVYqsHRtFWAYIpzLtv3RdnU/T/p96KSMG+ktJ/YeCez
Cyx/Gs+sPlf7vsk2Z3rPedj4DEexjjhIpovVfPK8OXsZRr9he+DkeayHCJZWHXnyipKiuWxoslXs
TExKczV3Q/OSIzTHcgD4c8Ras5i/9f3CWmFRck4bGtDV7yPVtHFHpXA8VNkoLwDPcWqcUky+zzY6
6w8Xamt0LHXSX7oL57edRTrS74uoxTXbaku4yPY6eo89LYm+6macw7xD7F/QRNW+GSYt7qn60UWL
UjWDpfopKU4TSdUF0Q8R+NwmiALbOSD1hF2CIlkmk7DCIdoYgktp0xPHNON/cnZmy3Ejybb9l35H
WwAITGanXzKRSCYHiaIkitQLTAOFeZ7x9XeBVXaLCfJkHraZuq2rS1IQiECEh/v2tel8QCnDItrK
MAMHmPRe0JuUeLJkGycEafVuucb2UGTwQyam1jGAfADLmycftUKF28OtAhvLDYu3mMttrXZBOu0V
aHm5/Gh2um/T+1ZF+o8UOatCi7Zij7HvUcjDFOkmCQuzcLbctiE5b7o5BD1IT/UgjMkNqavZ6aZD
ZQ5AIO8nP0uuJtsnpbNtOi5g5W3ak7WiNxj5udN5dVdW0UMQJLIIoJuImvIOXUI6bPd+rAqz9QJi
tRwoYadkf7BeHntjF6LLyuiEragBfvaFRk1oXyLganO3niSmQbdxhyGMcS8VZFxg/buO2gRt5zWP
/5QpDlCBumzifHKdMhzBbNaGFn7+K4mslEshBHOzJWWrAQ8trxyHFiJKwezj5C8WdrT1O5C+GM09
eu+Z761SGyd67DDPUsJNbpOAU7jZ+vFgckSwHbf3eEfrFX2OBJTjBxE7YpJbyEldlexnqm7MFkce
EPCfOoT1PnMNmuKn/ErveLx5ExWoP5otYhw98z/rrVFG5s5EQBvpl6LrgKSij4paYhzuDgEE4dKG
NIB8sHAT1FE34CInQvfSYcecnIggypb7qLWyaSrJDvdkeKMtUq8ObvQuyAE1p7tyQAnkkDvIC/t6
JvQDnKKkJj3qbe87ZQdnr3IkDJgZLjr1yOy+tLv0q4Lqp4X1QlMc/BW+nR0qmOy3yBOiLFT5IYzv
Aqh56ML3yK1xM+O294lGpm56Vv9fAp/vbw1Uuxfkp6PrQvj6NtHM7iZWpynblXqGiKx3KFCXSvo5
dsbBOlSEcHAo4ZpD98yHJN/XrUBdOcLdB3wP//h3OeOiwdYq6WE3OUc7t9Xn6a6JlGEkQFDSHREo
N0Q/Lg1jX5uyzVw/s8efyuyPU7lRF+zEnZ1EdCEPUZ7/qiHE1psm7rka5LPScxupYzXcEU7UzUUX
Gkn/G5jcknEhooZEPQMx9ugfA4bnZZ1qIxrSKgfglZBFsZOTaC7UprAeUwjEJCwtXwuKLQnFyOCG
ak3NgqPDElITdLU/IMlAzrGpS9R/W7QmOEHknaqhdyK59SHg5g1bpSIOvxkpBI6bQafF10rM9BJ8
KTB3BOE0faD5KzMkJdrUNSAcDIdSmdKGe/opmBhrDJSNjubvoirTKt7S8yp/zggpWBu+86lTRMFz
zqVnquV4OzHZrnR82wGBWAxPCqIqkodQXq8VtuHmO5fLIfxkxVm9RF26Fl0QwZiXtbSM6CdbpD7t
9V7Gd8Wg+zfIN2HuQ9ctwTzNIzI6cMSbZJ6jcVNGYvhqj0Z3O+BXwSPQXkfV2sLkbGBN00SRGM6d
SvrQcp0Y+qRK0iJyBzQ73wZd0t9oJI28wKOF9tmhNj5XfgDlRcvFg1k36sax0EeGdTrTOdDMsJxt
Y/qg0qQW0TDf9DSbpTnCfQdyd38ITKAtSNhnZKoYUYz8uE66SDa4DYM8tCbNo3JF/VfoNDy6Qa/3
bL0KfRjRpi0tZI960FQEBfnU3Ohd2V0HmtrbrjCC0vIQaJRfhtFqUUO3OU+JSsH6LusQoHxGAP5x
Yf7nm8aWC55cmbCMNxPfQSaTVFgMcKDHKMJIl9zOGRmADe3qNFQnPcI/VxdZtAMqz58JDGR+yFky
kEp6+WfAB2yn+c24HVpjerTYLfqrsc3r0k2r3r5rjBo+fIshRsWFICILhGHsjZ762pUdpomFfMmn
vb5WfedKUULt55RGySW2zc0tGsJ4izZN+0G3TpdT/7AcYG4AuMDdQHee3G6Y4maT1jQ977owwpmD
zhk9vYpVbcIPGxTBveKDFvpA5gogEQIT2FK0kquPkYMSY5MhEPlQoHzBDmAwJi4Fjka3ReULA7wj
IL4viTHiwsG5SVRHfO6Gel3Zy3szPw76QBpa1wr/Ay5f+kOF+iPY9F36qDdZ8VC3BWCKKCf3iNIT
AVfQs+TT+jFQFix/0oClUBZ7z7qj7agh7/I9DzrlUGP1kbp1lFgf264tLlsDhxRu5Mk1eQHrQvGF
fU/GGDZGkAfmz1Kb9d0oRXPX1xMglKZotW3c28MSrYkMSU9OisdqGvui0cMc3An8aqCzkTPuc0Pr
0zu6eCO3Jrnl1ix1ua10A+IXTuD4cRQhmsVBfQj9aXxwfCgzZdMJWjqNZJfZKXQlNI+uNGT71Sbc
36vSV38WKOMfBH8E1ufIi6MV4YFeIPtmRHywL/uWr87ufiCcbm/LTkx4KbSFUPkO5lsnUCCT16rM
9pwHdc41o9Fd0I1XZNGU66HS6m8xyQ7XHrmoVPQ6z6DZ1eJesVP5OQ6B8W0lWf1DWeYqJToUoImu
/5qwXKrrXVKSD6p/ckAlWe9Sm6e76oEbbZGVd7VsCml8bKEvsss3NuC0xSuEjhXEC+MUZxW1Bgqh
xUc5IfGZ9oNGD4nm6oUY2/CwmFDE8wGB+dR+9aNxMH4ZOeYeF3FhZ63c+rIWreLavSGHms0rQWVD
rQ3dRuyoEXAdBIHqTNhoiyna1olZi/HQTSNZzA2eLYYnZT7Y3808b9lUqjJJx5R9zAiF4RLnoZ+A
cWQGAUIbifYLmTRhPGqviR5tPhrk9WC/pj4siydRQTZuXAqtCAh3TTlMSUglNcL5tHXLwF/E7azB
ijIIrvWzqD71sLu5wkT6aNb1fWEPfh+7FIht7n20MkXADOO4aLrCbQbTNlUI1HrXVD+7ZO5VwI1x
UEbTFlNeQrLNXIbsDBc+7Zuxg53DtDyJNAPhpPswGHur+oYrxwwNMPLthH+HRt8yxyulbbgwX8VT
s/CGRuHYVu+dLs8dV3upGlrU6emddai/ogJf27lHxkRrUhBZv5OiXHqbAG8vwo8scVImXCkoS50p
VB6rT5YRaeOmWLn0DlPyXRADLxu9SM7ZraBf4in7a8T+L1UNplQ1pfkGd40OEVwPyJ2WD2hP0NKe
H/ldbNn9U/HhR/bU/M/yp34VJf03Qdg+swP++acvRcavk7/lJgI61RR/2vXvOvp7gRL8/dO5P9of
R/+we4YmfOqe6unuqenSv36G4KlYfuf/9V/+jV74MpVP//nXrwLp1fK3BcS9R1QGob9YG8vf//ef
W97Ef/5111Hlo3b/9A/GYfkDf2McUJb926EX3zDpkBfCsmmA+hvj4PzbRNTi2Ii3qOPbi6Pq3xgH
W/03lixcGEypQXmwl7mmXNuG//mXVP+t2uhAhIEUCZ7D+3CzxvEylsu3TOsmlUGN4qCqGvx0LxeV
rxchPgl0QVMDlAEiRxGZ26CL6+5hlC3lC870EtppUaHKvBWinc07gG0gadB8O9NtjTqRToBQp7c6
IxZis7wgFCP9AKQfgBcgGfEpKZziPgwiG9fJjOZvqmKIInYFXFfzkwwN3/cUMich4XCe06uwzY2l
P8drkome4e1SS67ZrLTuzpgpgNO6oohbspzNL4eNcrotFSe+1MpRRXfSULJGhkwz1B5cKQ0TvqTl
AHFsCzwVXBoJnYFDCNRsmd4Ygz9QJY4i8pmDpLWaaJc6+cbE0hJoPuRGsPySK5KI+zL1hIbM/IAC
dU6lZzYTrypVnCpXNwjoAxBcL5bR7V+F/ped8m/NjbH0/NHNA6pFW81NpeS9xjvDL0bBraKGH1PX
DRNSOqhK1fpvdPT/2pi/EkIsa8GgVU3Sqbb8IuezWgtR0LDkyI7CPotnudFwV23c2Azk8JMMqgZp
qY2q8Iqs25T+mp1G/dKzyzxMQ8MSwEtrHM68gZUMzQSXDQOFazCNz0ju9NVPhLJ5Ru5J0wEXIlS+
Ljdv5A8F2FkU1MiO9laMsfTOTp0GKHCFNdqOLofg3I/x/Kb/EWLAO5HC4UOho0o3AEas7YlNk6qN
kmKNtwl9dFpuEfmF9jHJE/pDkrAdhCd9xQeOi5QN2Gdg6k9IyCoEygrwiCQh8vpBE2Dj3LPkbXhq
6djTV05RS0aCLkdFyQ+40fnJDuP5JPs0+HiN/DL6sSmNLfVV3Gq2p9fWscBmeSI+d/pm0fSAv6Dv
8niuBbyxCSZlGW5o0Ci+zzTbZoDc9DR2Tw+0qGeOX53BIBLsjGXRCPi86F7QrI1c91kjXCc3oTVi
A6L0CHpvZDYm7TbPxuWsNxCbnHm89adD7yUfji4Qfml0Ka8BH5k9VGVuhn4A5iogU5iUk4fK2nfr
2Kkv3vmESIaQZPDRIN8TSBCPX2WgE41oVFGI/cx0xAEETzH/osUx1b6cqtbQrtoOpLBz5ts4DgeY
QRpO6HjS+EaIQ9Q1EqD1e6TnDRop6tYzQY7aJOh74gqHLWBV9+pUN16bmSUn1/8nFf0fNqVlWDzp
IMegmIIytPokERUMU6FJEIFSzHO1VY0BWJVtk7nB5lb+Oj3aIik7Wj2Qkw1VAkphWE691bu12kTr
59mKgZ0qSQe/srT2YLT1veKnzm2Dc+YuM/X5MuQFn1lC2rPw63hwg7eL6I3uekd31hPr+0mlRZXO
+mnI1+UBZQLZ5Hd0Jcx0GRu2RHW1xKLG3jZmC41DQlgMcpTmLjC4SYlgxt/IpjXVEB0WhZBba4z7
nAqi3phbkXep9rEaFTAom5Q8cjxunG4u5k8Dtp3F3meCs0/FDAUHOb86EXd3oCWmu7IV5gz22VTM
T7MPcWkB65V4IovGTBaXmgHc7dcq6pUetB9eBF8HOfQ2fSmTHeMgOESa/BDlQq1QAWUmHZdkhACx
g4IMrKtEWHiubQd1sH36oqk0fkBYAzF8tNEmTF4wR9rcUSrLI+1brBSt2R8cGeDIuaEa7qRfwxlv
0k04BrM6unRWyRoZwzzODx1ikZRMhYF6RCZlYEpKe12oIBBI0yG+agOhhx/q3qYAbk50Vl7wdwBo
8UJlLHzc+hg5/pnmYetfIyGvUxojVYetoxGmYhcf8D+14+zAyrXGwS1HY3Tcdu4z8lwkUBWQnB3V
EfwdKi0b9dtMHatJ/qFbLh9qUlFZqkRuoefOhAIKN8LQIuvpTyBlse2Z8gNKE8V+chRqxF+1ekim
P4lplBalqSK0yp+KUUJYj0JkTlsuP3Tc7RxMjZon4huLbrJpDuMnx0nT/JI+QSKTDRTmSrvGyK2E
soo5d1i4lgrSZZfIloT7Rg7ckrYaNbr0m9RmDOtqUy0G6qrwRy6GYMiwtQzKtj/QOasoH0wavjiD
Fgpr8znMo4kmEq4If7K4tJ27oFaGkKpSifnTQyOtIORkT0WfkqEYJ3FDbBhpdxO6MP2qH6em8PRO
A1sO1jgyLtHWECS5UW4E49eprIFcOLhmQKiXdG/BZEytbVRy/zcuQwtXt0hkqrMrgG/ZCjFSgMvf
TztX/JE4kynjsp3ahUz2g9roeXvdVBraxX2Z0zhZus6QgDnd2IEBM5arnL4VJMKuuC72+n5ssiQ9
DCXnCiaNVht1dnAJuMOwQAzGjoy/IGDNuvs5zIGibqFiivAw6jSjsnRtFevchNaAUm6gKiEhQXlB
89g3jXu+uCx6Kh6QtR0fU0JafFKjGDadxPVJ33QDbeBuIJVscGt9kvEBvkMJC5/MlxlsRwVJ3q1t
TrxZ8InVLH+SHlKjA5MbljtyHa2gKaJOtEstgfcEm3wY4++jFgvbM6qi6j6UWlHm1/Nkq9ONmXUD
Dq1UxHskXtpQWbRfi368Blylhnubok8AZB9PznsLY/eku+mR39jNbhjCAmYzi0OOBzKaOG7+TGuM
okg0cC8HJU7SaJw4jIcWZK49+k74dcljRhem5H7fXWYggMxDn9AMG3g2NoO19rGegKuAQc5aq/hU
2PbYKG7a6OwUwDdVmT4CQdRa7uKZvdB5FVXcZ1YnuitUKcV4UGq6XG5Ir7V3oFGk/IU7qJWeOxCP
Iw3uUaiT2Wy5xSxkPGutlvVz+nMV27e8CmUFIJikOZBcq9wRtdQGHkB/5oB4PZ6mq5ZAWa5yQ8PN
8vjcj4WOUmDhrCf+EF7kYdFcFBawfVtnk55n/Zye/fgsXJ4PPKAqESlbLDjwZcfjYc/W9+1AnY+2
c3vLaqQoHPbosFq/ubY7W91A/raB5enFmRhudTN4HnppvgA1z+apodY/HroriCtSbeaaRsEpREUS
Ubqe8OLBeCysvgmznw6pxuRsy7qmDYQqbwZkPcZNFlyyenk6KHgVuxK9YpDiIDYzEfjLJfh7EVLS
k6lE9hD7f8Ip0C9j6hMHw4rOcXWOp5f4yuLvNug4McDrGDCXjkfxlY5s9pjWfxIO3BIqMu65+yIl
rtzn0oYp29W4bJ4J6tYXnkXyTgSJEgPIDrex1RzTFojY1mr9PzRI2v0WS9ocuZ0m4ARwUx+AKUdU
Yul/bHHt5Xe3SxZRTA+nX/DrR9cs2tENwh9BeLl2b6e5v1qoUUvgE/pcy/blGNQ4fOSprdc3FbfE
INvoFV3VZz6p9RIHmkgjg2Oxc2l8zcYy8y9mlvbnSdMqKDYAfk1sUslHtntb69S7nN0RLHNDnnbG
atvctpgd6Benn/v41rAscyHN50QbLTk22cjj4RUtMDtpRJY3Oaq4WBrTLgNtCD/4eAFkZ2b6jbFI
72jsEWRzDGmtZhr066wj17M8YmznOiDS2oyGkdyClRt3730sOuCW5cRahti5BqKkneiHyagUbwgD
KyQdHqdXQaFUEcUjjApOD3Z8LXneKjhgzaX5hgQoe9bxO5w0Gm6NPAhwVKztQ1wnEPMldXet7OCo
2zB4N0Ws6Ge2hDdGJRPLtcQCe6JxPzkeNbAbgl9dKpCu0/YT8MDhYAL2ddGlaZ/x7Em2CJ6M+swc
rhq3eFiTDg3BzUHSKKXRsnI8rJ1bhCGaE+0LiyblfRb3A4G9NhW4NaiZiR4wQN8Gnw3PzF1KNQnR
yyQs2A0UdRGann71r5YUCRLJw2ukKySn0mpJBV3vB6VJVNXFqoIxM14P6X3fUcOFjhS1733lzxsV
F16MqiiqrBPgcR2qLXXLam/DUKq9KEGXAzeWCtiU0DGCwvB3Z1JnO7NFHO9NvHKLw92kTWeB+3A3
W7aQF1uE7KtiMUlv9uipxedY14Y7kdMHgVtwp2zI4JjnRjzek59HBC9DFooDUGczXK1okaiwqAj/
9sGg7hAkBB9zJbb2eJeU31jUD6jR8ztwzhhNEs59Oj2n6x2RaST1xedEYo7Nad2LOJZUXirIgxD4
uXQmKTqoJCqaL6lEaDnkDV7mSmm5+EWMZ+Z38UF7cfdenhsiKCcsoRRJL7pAj9+0v+g7wx7CVN8F
8z6yW6x7xsz5Vc/9eJgiqmfzgGYc9Q3irr4bLszENPcAaRzXWjTNWtf3LvqpsjmzBF6tc5YRRRem
UichByD5+AcrSpPDoa2pslSI1xyjK/d0Qf7os/7czvnq7TMSJto0vZHClwDKjkcyogrABrX6fQoQ
fDvmmricwwbfjNhQHlslbK7pZgHybcENeu+mzdBw3pYEPYOD/DgeuqAjtJZLSz1ZNWI8YCDw29Lg
h8O7/X16jT1/M/8kOphp26aaJRyQB47Q7PVMS6UZoxiy0Z430Ow6iAMbQevMPs9sbEhSswGd4QOM
s6sAZfQEWL6Jza0tavG5nCf8hdIKNxOt3AZc1LZOAhIHI/XwCQjAuV3neEaItmlMJQSl4Ef2i3Nz
lRNvs6xiIDt2DVzI1ctUGeX8XcGWjQ0gwDYOcWQDglWYBa1j0yDOzMp6eLZWmL3gJJbjlCbP1TeR
DGAEUvxHvQHp7SFXyvyTUfU/Ekz09mQQ0i1kRIeOqKj1Ts/R8QHHGbMMjMWAXDowaUFfRUZG1owJ
EmDhgcDOf6dKMmR4lFH43Wa6VWL2Js3+PqJo9PX0uMfb7TLucqGiaoUYzWJpLJvji+1W1bBCtepJ
eB3iij2pdw2oxKjt0xDEBSLY9PBfjMcc82FzuSLrdzxeOekjyR4S6oZvNVfWbA83uJWhBJvjn6E6
ijPb61uPpy1ZcAjd1MDM1Vai6GUN2qQSnoko7SMEZG5tbdgZm47LOGk3Ey+D9z+gRroWoJjJ8tWX
FfbihRatjo0h0bs3SBEgLsZwcSJtuIPZE4MdlsXV6fGWFfnPt/3XBDJvKuGsxja+ThOnUumbEbmv
Z8go2ACcovGQ/8ftzcn+L4bSl5755axaUAnHj2YbOuGzRp1/9vNw10wT/hAFcLcdxlNoo9//XOyO
EH7ZvkzxDAd98R5bdQgmaUeqFw+jgTg3tK/Nqi43aHX6u/cOxQG4fHrEtRyE1mpNZoNpzkNsCE8D
IrdzQuyYheFXXxOarN8VPS+zBb0PSQEXffq7X8UarQP9PoZF5SVmU+4M2Um3DlBtw8UZPWEsbSCD
k5zZW14vEWDcEpUKPnO6qRqr5+tMVLY92gIP4w0LBJsviy+jpCvtQFyUnTvYXm+hps3XzYZCpM6G
tPrkNKdL+rBf7CYtpas+qlAhpw0+BHbcbsZ66Y9NQw25OllQe/qCHGTUozMP/HozJYOwVLt5XkAX
68yNkQBhm/tO9bRZwTRtzMZtTqeER28JGYzYMneYnKfvn9rlpsdmA5ySjvPVyQWZMNOMgUEr04p2
SwoAzxGSrVNkqTtUigZYh6l+9ydJHoMPnwQVp6ZYkyV4uQhs1VH3oth86EU6eOqUSzp/7Obj6Y/k
rXe6BEosX+olKGKOP36licZOR/biCZ1gXMvT7sC9iRgxTeZ9r+C8pyul4Z4e9I2Vizk8chgHWIXJ
7f14UIhK8IdnjLswxw7d1oQk3lVzckG7hbE7PdTrk4IpExQUMA/mvFivmUgnkauYk+pFWbboaxT9
w2BFwzXYrPAu1bLkzHhvPBorlLjPshaFiLF6n5lZ9MoQM55WwK1UaUG6RZf/O6nG9uL0ky0v6fiE
IAIksjN5OMfU1qEFtaMhSbpp9konah8EJlZojtM8PnOyvx6GzANZOyppJhGFs5orZ24yLHMD1WtE
SCMmp7ytb7VC07+dfpzX+wt5FXQ1BEkkkTgbjteETduG0sRS9URqsybYiOBQFdVvEWbltveRGZPf
okfWqc4laF8vkUWwA5sH5C+KH3N1UZxtpU2Ldla9Xg4K1if6H5vawLXSa4+zX5nu6ed8azQykxQo
2b1tQorj58y5N6gBFSFv1POKG5fVBbt2zmqaaFLrsooW3d77Rlyy69JcGCakBw0CwuMRfaXyiyyY
W8pjDvh2R32i9eZyNEtwt2YwvPOAZzSOdRJjSF8QR8nV28QUqQep6rS7TukxcSYm3NMTSqt9lgKZ
fWdU9jwYka5O7tHhvr16mQZX1SJsGYymrHCvlY5wk6yrLuc+GLcCYuSZb+44p7Bklnk49uVFFkaW
GTueoyjQRvXh971sd6PaGoc8KKdPnZP6hjt1WXzFeM0NuB//oDWm8cD/qt65uyzjq8RorB9s0F8t
1SYhdBogP2OglY5b8qmxN1Hf3SRtPZ9ZNeuNjDs6kTX/IZ5ZEBGrjQzDeyyCBr3cDY05PfaY5dGy
XXVNfGlGmEyeXqJvDQajjAOPDBhf4urj19GtoYeXhEllHl+hCc13TkGFFIhp+f7nIt24pCIMFidG
E8dTOOrgkCtTlrtZDSscABBti43ig2PBaKjKv7/7wTio+fg4exjNXn0NSWf6yMH49pDvhx63JPs+
qZyYxrdcfj491PokZ8I4DRDPsC4W+NfqW4gt1JaVT9905rftpdmYB64WcgcOjWvRpMfbssRV8vSY
6rIKXh5CDErikriXDBvLZb230ERLgTotmp1VOvkt0GcaV0Ozbi/mgfqun6jqlYWRtIcOTvhbUnXT
DmNDMAPhrGSf0lxS7MPVcz6zL7zxLoBHkjjnHszR+Cr95iRtTtdsu9OkmXv5iMcHPJACD070ORfQ
ryOvLmXwTqmv4BVwGpPhJF/PLqGvpqCFB6ajFAH/0hvQLRZ3T1kb+hbN1nwQbU3SQT3nifTq01nG
XMSGzAQ3AbHe3UHZjWFSDLQMpcmfSO8cryFeOBSlaM4sZrme7GUo+Gp4RywF1HXEodPIA5M+GnaD
hNVjoEz4ir/vdHd6Tb01Ctd6vk9hwOxblwmjea5mSBHDrpGK/BBbdbkVwh/OfC1vvTYubERPy+0Q
fd/xNoDHSatpHaQeS6/6S+gz0ENDWh02jVKdu6i9Wo28N2cpcvBVoklaBMMvcwcArDu9Kmkt1io8
JoEQ0zeLTgdH7MgHCTyYXkpP4nv3uWXnXoR0y+NxQ1zirRcX7cgHCqPGHYPCJnRFIecP7DzTTtWy
yjs9Y288H/UbdgGWPWXddUijlTQjdTZZ3EGb9N9o4McM7+Dc345l1H4ppBj3+OBmP0+P+sYMPisg
kZotmbVXRceQ5kEd7sIuMvAo7Qr1ukO2Ql5NTp/+m5EkwD80/MszHr9KmeVktA2dTywSwcWMDee2
cgDOZ5TOz2xc6yiYHYSH+meo1Q5i+aHiy3wadradlNcwtfE17UtMLM1Eb1GC+eGt0tO8rtTFcCa2
WenmCG6WsdGmI4okTc+yOX5McMeRVXbzsGtbWsYE0fCB/vrwNrXGEVUxKIYC96fGuCtMKA0bE9/r
WwGo+aNo6uaKMyI+TGB0XOj6DUXgkuI3t1hxDnL4xv5AlZ0jjrPbpMK//PsXCxvMNyILEow7tW3/
qHk6fenxXTmzPayj9OVdcJKi2kCryV18OfdeDDKbaULGhilvevAUJRsvrsu+fm33ob4DvqaeyTK8
CiyX8eBxkGTgXoDP3PF4qKnKNEt7xquk5kE1ocDcycgj70QjlN01HvtHsG0GFP9pOeb70yv8rS8Y
OiASHFQTzPxq+E7OSbd0NO0qc0xv1Ertxb6BvXtjFfVsY62Udh9bozXkzelx33zN3ClRTSyVsrVY
Y3GgAI3Hkkv1tHO5zNpXTWtpLlYqtdsn9rk6wBtr3EQewarjM9a5Cq2+r75BzDibar8rqwqbjRDe
xxNJTuML7RBjuwFGgNkz8tvffTwA/6aLpnIVIasnyCY0aoqwbOmt8PG07sUYFRuk0YUb2KP94/SL
eb25sRi4H5J1Yj5QzKzWQwEjwpCgB7Se+2g5J6W6M2rMBbcqmRX/TPj9ehqWEIKyITkgfMCs5ad5
sdr52HSzRNm20xNBxz3x2CMNGuwyPo18NCirZzbUt8aTlCfBQPEJE4ofj6eWKR5ys90jm0/6AU3U
5KdfizTq6F2lYRktFvNUnBn0jVcKlZH7PbnnhUe7OoVbSTW9E3G3a+C872cqa99EgM6axmo6f09P
3+s9yoY2zC9USCy4NfsW8dxkTyKddmHYNU9aL3Wkwtbw7fQoK33XsmMfD7N6jw19hoMZYS0P2dpw
G6sNH9RaYMSdEhz/qfTGUm5UvVD9zaQF4imY0/GTAOb1uYoav3NP/zSv3i9Bjs41569+NxKhx5Oa
cqvTaa/UPdVvQjdD63RRhD49qtwvd6eHerV+SObbaOqI7DmviKuOhwLGNvtJUhteEfUdeAcVTEGG
2EtMFebuU9KNZ87GNwZUBY6+XOBozib7fTwgpkw0ecEB9mwwtNeCKb/Xbfp5bIxwb8LOUsYzccCr
84DgjToa/0XuTeXNHg/IfS1t8ynWPMyji49aFJh3Qk/0PwH9lXQrogYlFScomlwCzhDZBeCCc3eo
V6HIMjqQMfZLZynbrhYXcR4496THNScPq8ec0uUHHF27B9G00KYgagYujcKgggC7nVnYr5cS71Jz
uIuRQ+XzWQVc4EM6DNvolaeQsvQzGU6zgxfcHYJsks6ZxfTq7OM5abl3BIIgTFPWnS7gAlIgZKXm
9VgkuBGS4zve6J9sCiLXoKXuIh2Azp9ewG89IJUCvkp0XfAIVu/WKEU5cAppHp2aylUyKc3gVuBp
MdkJ6P4+c8q+sZgQf+Jg91wvfZVuH3VHoSW51T3urJErtWm8gpUK60zVy896OdSeCJL0pqdpbYO/
TfF0+mFfbYYsFBSotF9RySBgW17Gi9MliGd/7spU9WYzyS79zvIPsxO3Z6ZxJeriNRI+sFiZRqpD
yNhWm4LgngNktZeeMgr/G/iW4dDAr3posGWDHdSBK6HpC97RLp1xk9kWk9Z/J9dsnfNZfON5Ac3j
kUv5dklnrX4QAyVCU1IRg/0UGPcVGrNDj+3QmcLN6y1pkRexOzzXAKlwHb9Vsx7tNudS5qV19Edq
tBRthMPMohPPrvGNOCd8fOOpODm5K5J+JFJdfyZ6YgY9FxPpESj8CjElcA3FPletWX7oo3QSE0c4
4JAzW/q0tdW2B+Qo9Oe2kZ6cDCDIVQHdM8ubC0drk/3pVfnq/ZFcoBuXZ0HYSCy4bAsvViX4Cm51
9Ch68GTNfhMECIJMzD9voa58whqyd0+P9+rRGI9F6aAB5xihNLQaz9Ig7MyQO0jX+F8FajgXsX/e
uLIGeHnm+Hi1pzGYZSAmfE6mIro+HkwBUFg0cQwmRMunz7PTNlgRzoiR9Tm85GJG+b2Y5zNBzxuD
LhljaXBuUQJY971mi4/UkPGESDrL67J3xJVZWMae7RU8kdNMbmvQDnv6ta4GJd1GiydLkoQUk0i+
4/hJG+TdyjwK87GMoj8xjKIr+Dlzss1owXOtsW/vUxLd74uX/xoUy52l2xY/mnWqFeBBKkXWmY/9
OIgLKUIN6uY8j3fk0uXGNpLgnfHAXyOSd2OlPvMLVl+7ExQBDp+58Uj39Fzv8gmAKDkya94kuMR8
QO+CpE+PDaLp0rKKraDX5Yy3xCoeeP4ReFTUupRRyZ+vDmVSWK1IGx5a4Hmwb9O+uSTcLrajVSGI
SRIV4oieu9No5Geir1Ufr/U8NNcE8jysLiSNy7f84lvt9Km3AdvZj9HoJ8MNYDKh34WpNOaNnRha
txvzETJfowKHmszO1nd9OcG1i3H9+1AAswsP9DgpF73pd/OfOgBEjoi6NfPIaxpLHX8hm2ghg+XY
Wd1hlePY23IQ1vWQxcg5Ti/Y1b7Dsyw0CJ3CPsehRk36+FmqGnQJIEVeY6l1m9joWiwUR5mC/XWS
5IPa+ed6hlfH/18j8k0Sty79LusSP33gdDFB53nsB6XbzlJpH0alnbw2zLJLemBVsDFi2lM841tt
6/B9Wobn4ens4cbF1ZLvZRXriEJp8Tr1zUenD4FW20XrBqEzekE4zt7pd7u+EC1jAQVFoIANCnWy
ddomLCUN2GNpPpqwoKJNZ3QjNSSVHt+Cmg9+czDJtq3o1BvLKXLnouVz22kDHmG4HZVFsD/987ze
nJbJ5sJA4ZDwZ71uafmQfTqp5mNFrPGJHvKKAteEYWFYqgC1IrG3UvosTw+6Omj+ege8cPqqEHQQ
Qx8vsNFWACOUrfnok9/em5hg/sR5CEpj4xfyTEXg7bGgZBA600m9tpaYfODGmHqbj2qhxfegmmBE
aFN8aIoiPzO3r7efZW6XGwmCV2rZq42+coxcgcBnPqYmcDXqiNYGzgEM1qQ4wIgHqzZ3mafBdjmz
ft8eGGI6kiOcttbPGGLXosneMB+VgZzvGPX5hYV74YbmEuBjXbHrh/qHb6jZmf12JeRedj0Cdgal
I4OqPRW244k0evyXZFil3+VoWCVOvKGjbnQ7UL/qooP+j6O8bXgTjt7Swwm9slzWVqLSH1oO2ZVE
58+CH0o12ze9Hu90pe31M0f+Gx8cqWLhkFDhAycgXZ1LUdEWpHtH/TuJse++nyae0cfhomXAMSag
CAbRHzJlA2IWtio62zFwoHyDfXjvoid/Sg8FcQcFenOdom8j0XRh2NuPpKnDS7Xtx9um6pUf02Ao
2ZmHfv1VI+VdZK6s+EUOsNrQuJqXyHwi/zHJ0/YK2G998EMjBrAplPtZRfDdjPW5r/r1sUFQRW6F
azeFMYKA48UQz/+Ps/NYjhvJ1vATIQJI+C3KkSxKpCSqxdYGQVIUkPDePf39wF5cFaqiEJrpme6F
YjoLaY/5TWBjf9fJn5XQla91FLv/tr5NSdJHP4hCZTv8uj6jlwakHDh3Vyyw/0toBSr60I4MNfqJ
+PP4Q6CFu3NhtB2UWBuf20Z9vT6cdn6VAJinmm8ARhM2VZbTDyySiOYD6sA/cfsrrG95GgNM1wAA
qMckRDZfKSJUVRPxqyZ+PmLwEjboIDbaoQixa+0QPo/g18o22Zt9E3XPRVZPK1NyYeHJ5kjr8J2h
PLuMgEZ3GHXp186/6EaSPZsEXlghw40v4v7NSFsHV8KIB+b6zFyYmBksB9CT7pODNdjpxCiA4hDo
thhVnyT6yLG4n1xkSlUlos1yfazzu469RWwHEIpMhQbsYqyEBn6oT9FP1ZaoIdZ5d0grFLGy0g6O
Vqi2X0ethS8Q18PK9X7+lXO7F+MqagQ6DZDl8qMEXPc4TyJmnUPb1qI42/R1FuIPlxrhym1xYbMx
GlV1QEpUDGgHLL4zi+wW+Zv4Zz4zKzZZU1IQKAw0ilFotrNmZzQ5ArZBgpryLoE+YL9gfD48FEY1
+J4pfPW32laOfRyLrqTKm7hO9BQ3Nfv0+oKcTQtdGWq1NuavFBR4AU9/qKQ5Ba20CV/BhbnpJm+R
TyBKxjHSAeXxdH2ws9WfIxVaDjOKmdbXkok9xZgE9JEbvqbCj+87FK4PDpLgB4Xp8bpc0b9XlrzX
624N7np214D7A6NpEp/SR6XbcPqVYTYkeFKZ2kvE+/CSiWQ6dl0xfEFndHiJrNheOVKXxwPTSBxO
ZWpJRmsym0r1EIsXv06zG5G4yo9uyJJd1rZx6QWamqyQsi4N6LKIdC3Jic7aibaf9FL6g/EyqoXz
AhHLesySHE2rWmKV2hlrzX9tvhT+KKTAcMFo0IHciPgKW9yel/qPjGnSaI63plDeMH5oET7qy4aM
R4TytvJdiZIw3rDda4K7s6mgQ1E0+VdZW03zLdPHMtjD1su5WrNYRGu9JuLx5W+beWkf1FYd1N5Z
XFOrgIEaTFDeEBAKFQSg0I4nkqqTWmLDM2SO6d87DQWfAMXH6cHA5UP1+FOSO2X2//6M2nVK2QQa
53bQMJv53BRI1XuZbSCaW2UYgt4OcOAAd2VDpt6RIWvmzUQxUN5Uo6Z2e3DzqfLc+O2gb7Ai0pOd
Q33/TSdWQFipaIjO+06T2dc4SWv0yBVDoRi/swqkQUsPOnX03UG7Ynx2cSP5F3yHStPUkMa/5CcR
EltYFbe7CFnOcIO/aPIaNo0tPeRfnR9KgczHLHEWUDJAsCN8RO+SUkVT6PxfN6ZKMuJvHSTD+9s8
sEz51Y6i9qvfVP6AR7effgNjhHWOMmHrvB0jmzoS2tvFcRSNeELcq9F+jik+zB7etGn00HXRcLTs
AFnXiQppsrPAm6Tfa2NQMXkYapQevYk+Ub+lahPdu8XgO3dG4OgtNplKBZoswYXDE7LATBHl27B8
r1NfJZsotWrYWpPIv0Zxj+wYEvRxcu/M7R6Wz/W/m3ZbZ/sam1YsOazY+DGi+KtsJW4A9cEfA+Xe
T5H838ieLvOTVY6h2u8A5xWg/ywfJE14k+NW4uwHiLHPE9L5Bhr3NGbBcqMzt3dLRf9tSH/KU8/K
HRdtSqvHI2oN0Xp2LdIYBwMwB3sQo7mmTs+S5uIXlRbq+MYV0RzCpG/30miC/ZxVo+2i21s42djB
yz5eSQHORkZhEEgA3HrA5MjJLR7F3NLbKh0745fVqykGQ7gbB1uY/9oXPEny71VHUS/wbODL7qEJ
kRNZw9eelQ4IPCioA/miG4WmwuIawWJFmmmaBb+bcbCCL2iEOs8KmrgEYmn10IdZFNFKQGI+Ctv0
O6/TuPJSn4VciGZQO/jAZpOCLec+mUpcDBD/fyW81yCzpjimFdnsTtMp9mclmwpnY9Zu4f7lCzFT
euY4D1NU/mMsK3yJUzZDUanW66go1r6cxhI7JKc4oOwwfHXNEpWD62+vsbgU6RcIKnsQvShwac6S
ko6B+YQGyuC+oqOKSYc9ovCjzG/0CtBkGVBQBKLLRRvTNufMctnVUxWlmHhl3VcqRdIzhrp7MvMg
fRdFa2p/PYnQved4kugFTKSYX8U/HiExGv4oRe+/qnk+3UT11NzVslQ3hE/jpuxQyr4+h8sWkDV/
HImZTo+fw0IYczpg4sgkkW7uvrqJibY4gtwPvlOM207F/2NUpY1fUUHNIAX8eQsk7wUuuHKz8iPm
Qf58ej9+BHogxFHsXNjYpz+i6rQCpHPivuLjLqotmkSOJ4nwvodNN971o2PsQiuK3/oh8N8FJuMP
iYmMM65pSApd/y3L++O/n0I3BTkQGA6zhumfC5BkrTpMTee+Fq7TWrdu181OCu3kBJ6LMyN3CV73
d6g0R1+0dgy+XB/9fEvPGiT/P/piIswBNEA7af5r2c8ujrUzBhss41eXfRlcfXwluANuyLkGsWRo
jboYejocTDh6ft/wqNb21tSYB57G/mhJd/q7ztvHLrPmNHyWGgFEtHgPUFG3RtcdnVcUoPUnRMmc
rTuOPcYYrvGzKSu5sq0vHVmgvUTGHFoLic/TVezAZIGoDNzXJKjMRzFUwb9Z6Ay3kxEl8co1dGku
6b1TaoCdRWdssWNiJPbtSkjGCjt7OOAalBxzXTo4xCGZioROYurf/3qbCBXVGJhg4CVBoJ1+Hrzo
3lGi3H9VfKxHNjW2WcEem49+XPm2C6eBgeZFA2cH02CR9BUphQyjmPzXWi1wXMp892XCNWJnyda/
EWhlbbA+r56iqKoP1z/xwgrOWYYJSpYWFdWb009ECHSSqJK7rxp+dy5+ClOEO45hTDt16NJpJWpY
vpmcB2C4JPAmNVkyjkXUYEnRKIkWKK+QiLGqoiA7AmsWVvjm45FBFNGkXqC7/vP1j7ywdbjkIf1Q
GWOXntWdQ8OiwmwyvX4VvMVNjmVHjeSEMkhlZ8ZtubKcl8aD/D077VIzgJl2Oqk0A6tEU0flVbEq
5Q4Zem3b5WJMdoojo3uDWVizHL60jChL0lcgT6XDvVhG2k6ROxu2vQYljltbB4+ADUKxUbbJwmit
hXvh9mQsMqUZ1U8St1jFxEQhtwg7/zUzIDftkN0rnzVtmNSV2+XSbiHuIN+HQsB2WZx4t6tKPZ5s
/9VOg/Z2Ev24i5NY3oGV8+/tckpuq3HyVx7JS4OCbpyTP6BcZ9RlSIS5G9dt8KaQKWyMpAIB6mfW
TRhq5U1btManQsjocH2Dng8KU3LuTAP6R0R3CQBE0V6VvmoFby3ezPomNVHYaUH4NMjlBeV9JioX
8orwje31cc9XcmZoEgFR14Kgs8RyUbGu8BS3ORNxo1deyUIQklAy+n19nPPtyQUKyo7pdNk5y7q0
1UbWbB4dvuGB497rI0YYUW9bXw2hrGGmLg2FjCxQdaiT9JoWT3saSLwHsONgqD69HxURPYVpVxJP
5slfXysWp5yLBdAJIcwyMA7KOqwBOPBVrp59SpVauQV+zVHownsnRO/y+iRe2CQgz3gcuEO5y5Zc
DZyP7bSVrXxDmcrcSrSPn10FSn2KafGxV3ThIU64Jkm4TLOYRDooEHhoXVDmW36jabpVZuC++qYC
wj3oFF22uFzoeJvF+mcqzM0uVwbxT0ihbOfGSHFd/+ZLq0loMZfC2DYU4U5vUl+Wo10izvdGda67
5ZnEHM/Okq/21Mnb60OdX9qET1Sywb1xFtitp0OZOe4Yk1Wmb/WQ6OUOz5k8fgTIpIjvVKiaL0Eh
LCdc+b5Lg1IL46CRTBLaLF6KtIjjrCMHecNPLjioQe5+oS6k349DFt7Aj/tLtChfaFEnIHE2wefy
j0WgkbnWVBmkN296ZZueqQrZe0VfN9se/NTviDLxyot/voDzK0hDikLfrM8wRz5/JFqA0SKMZYbk
TR3FhBxEYH/vJJIotdZNYmUyL4xFTod6B4iC+bVfjEUYgaBhX8Rv6ILq0xOOiKT/vuunyi3GAPnT
9f1yNtqcx2kwKD+K32dT6VQiKHq8zN4GNDp/NgmMOo0AlcdX0bv/YSwyMxASc6mDYtjpLGJXUFjq
JNs3XUWFqFGtxN/xJurbvlZwT7r+YWf3DEk4tdk5M6O2Qp54OhjKrWNV+mJ4c4e6vtd9PAkg9JsP
Qxfddm60kyKLV87e/PtPElPsTswZTkwBQKXXtvi+vHD8LAki8abG+JFsGzsr8TCnVriS952vGeV8
mkhc1tBJoLWcfpobd5BmUCx4a+hR9N4grOAuHPyu2STo5qxsx3meTj9qTrGRJIHVwWu0RNprtamE
GhzsX4nZArIPM/M7pINogwowepCKzDaY27q7IBbZr+sreFZtQDnQQpeR445JBjyheYn/OHX6YCFY
jIbeb0qm1ous0uJIZjV+LSPDv0O8t/9VqK3yhKbBcAc5yvlHpGO/MtdLAi4VKnMWlQUGD9YTpIB+
+iNkpgx+PpnNO8TgCt1lK0Lw15Q4HlEXw8ftLpGq9qy4+mR8V4wUU3R71LWbtDcrvBhxh3hBq92P
bhNVy9WVt/QMwUC0NQvwGSZ3Ls/K8sfpErBnk5jivXRi/Wtn+PqLAtLqmYp3lW6SWfNvoHoE60iY
xzLKOhtZOEV7nLQAb1FjMLp/qikefqiWCpFxZfnEYufMPw69E0iZc1gBUvd05rTKSZpOm8S7WjXu
J1wwgmfNVBLcIGpHf8CAXEHvsSld2+sp16ce3Ylwtiks+pvGCPtwGyI2bq6s5/Kpmn8UiTCRAFnN
rJV3+qPsjjixQx/9fcIz6d3Esu+3mVBVNVi1ryKOrbVZmPfHn+eH+ibh8AcsG7MM2AanAw6OKdNQ
G+z3KK9mM9o+axACttESKcM6eMjrIlPvbXwqPSOJWgfjZkV89TOj83JdS39lI/HMPhRN+ncGFDPW
gdLvnKyTAJmALBYz4ST5jPjX/F9xa77gCovZPNYMCLfYWXGTRtX79e2wvI8Zjt66ToxA2xuY5eLS
8t22LttcBO8Bj4A3qTENEaVUjlWBbmCvZ92d0TvhyuwvL6+PQaHsU+G34dEvg013bMKiQ772HTBu
vGn00DjQ8nI3gZlrj61baIfBrLXbOsBu4/rnnu8zYAxwO2bYLFCpJV6mn8LSNPHgeh+1qMfKHcuf
MJL60WiHeDs44c314c5mF5i1oc8gMV47GPmLCIxISZUyiiJU9fsaDeIuz94GvR3rjdulvUddSx88
+G5reaa53N0zVJ3wh5XVgSUvC8KaNuEg5Mj4vUo4OmU2k/XcysecxeLd217/yLM5ZTBamyroFZaT
EOL0KBWVLTBBaON3oBVy9MqkyRWIjVQ/Mtkou94a0Tm7PuSF76OOP0uOgQsilljcYZi/YE9cdOm7
id3OTeU7zjGdMvgVEgjr/zIUANxZx2K+ME6/bjIco4jVIn0PEyF3qaspyJgLXJbtmALBynddmEqk
k4j6yDBRFXQW+4UqJFK4SpW9g14MNzIe9JuWZtRhHDvlMc2ntWLLxfHgpoF8oQZypqQJ2THWIk3m
7zhYB1ghF3nZ3KpiMI8BhreKVxSGvgKdPDv7YF3m0zBfN+BDl0uHb3JfKrGdvltRNEA4KHFzzrGu
r1o8uT21Fs19aZjxftZ5WguaLmwbnhcd0sgctqCMdbqWI8TMCJ5R9h62Q555YFjym7rsI0mnO7Ue
r2+cC3PLYKQl3OPE8ksBqSzTZZrodf4+ZbG+yw2r3QEpHA6drwebfsRz538Yj5dzJqtQ/FxObCpE
GxbpkL+3VWTdUJCIt9NUpY88XNlNzTO/0g44n0zM3vAu4L+kctpSW7QcZueqVIvfJ7tXv5ZBW24p
MI+PFPLXsOPnISdBFF5fJM5wSillLc4FxFmsuC2RvAf4yTpeNolkbyWO9cOtkTB2xinflphCgpzq
9Aerxzyj7qZypYV4vqD8iFl7DDFMlYVdhJxUJUc1GnMOpz1FBzPOo01uZPoveyiQcHPzv0XrMBLy
VcBhZ7IcilmLe9XX265olCl7r0fjpW7L5ibQebiKyd7iuRvtr2+f8+UEGkYnlrIk5nfqUr+qFV0b
67gIvOux4X+W6qTs48iVt4bevf/9SCAJCTto7gMsXkQ4EkXesVGq7t3vRXE/CTfc9V0g9ym6RIfr
Qy3eX2BdKCWAjgXCoMFAcufL6I9UZZzqxI6UVPwOstw4FFotdlTVgn+KAJmg1DGDrR+q9Rpp5eKo
M6SMe04nwJ430h+j9gA1+yZstN8QHgxj1zil+KcxmvYAQkd/0wuR/Gir2QDj+scu9uf8sRRDaPGQ
zPP8L/NPOrMgohE5/z2KEeqzlfn610DPwi940/uaF8XVGrdrfmb/CKL/G9HmXNLu5g5YlkOtQbcz
EWT6b4wPEmwY8+kfEdnKSpXn4nfNX0WMgSjAEp6XNhQms0zTfzfgeG61RAEm2StRh9dPpoQbKN5a
+3e4NT7sozrPE0WKSby9eCicoR1wTjL03zDxsMyd/54eShzotoFsAUlNBBzXF29x/P4bkdsb7gJV
QnLb0z1TlBjBcsEZv4Egyl3tRtatDNtur3SGsrs+1Pl8kmzRB6BNxl+05U6HantXwvY2QoiTwViN
IMQmGL81bnNkNSnUCb19/esRZ4EPlXcJ6Ab/Ox1RC5y8N0HOYMIW1e5d67hfIrJedxtVhkrrM23j
lZj0/AhCAWQeeeZ58M+EPUY/ypXY6CCH4vylKp9aiCgbgTvw7zpB4ddUZPCig4bLXq5/6fwQnZ6I
2VgB6A45LFIASyCxG5uhhRN2EnigPtVPwdCGt+aoONiPFMEPzBK1x04MNuy12jhaeCv8nQknXCfg
F4hizS/lrMCwDFcb4XZWo+Y40MWwu29wmPIfmGXpRUa+xhA5O/4fyrgQUxiHspe+OCVFlveKUttd
QL9lxMmbqXW3XZEGa9p1Z6vJQJBs2D/QqDiP85//caHaPfbsFcIj7Fg/neIdhoGG2CaNnAo84XhC
PRB1TXDXir7IV26fDxDuyZIyOHHcXDmkT8E9dzo4SphhX0w6Wwm/dW3c45wRimOYFMGjTHVz8BLH
blSw4YANt1g5qe6d5vvyGRbSlG/KKLAyr8SCtPEEKuhkgYNGrIJJKuh+4xEfWZlv8B5qDEyhByvf
Vb3ryxcT0THli1UVYXZnRkhKenkrQRvidDgSF2tDVpWF58MNlcPG0APntZN99hymoYGJ0WRXertD
iNHBXIki0ARfCPd4+Xx9t19YF/j1NMJgwsCQXl5aVJRLPRl0vOEtN61vM3wzP+kGpu4heoY/SQSH
5xq7jTVmwCKFoM2AqjV3GCec9Jo04nRFOjNPfKNOBUaZUIjq277Mx2rTd7WuHZOis5M7uFL9EVun
It2VNEHW8oizGxQKDDVX8iU2IyIKiwjGguYFvafHP7sBcYapmNFhFVqC5Vc3uZu1r5YRrFHEzz6a
MVFmQsKOyGku+55+NEjxQas7hTENM/+VdxW+HrNLYihQ8Mev3TiYoPv31jBZKyfgwtcSdSNUxNM7
0zEWyTbpUWy6saA9hbv2jd0EZXwTCDEFXxtUI4z7nCg4XYm1z3YWPXKKURS3mWYusvk3/XHitcBo
o5ZCYQQC1zC8xo6tZqNVppZ6aR8UGwUP5U8VABZ/5eH4qK+dHHcyGjCQM7MPJAmU39ORR7vL3VTX
oZg0atdkdwPpZF1tCoQ6kx9NmdDJzo1Wa26cITZks7Ed4Dv3gyWz9pOd9TzhezLqSeyr2IkfWox4
Q0+rBDD0VEnbYuu4jXEICVbh8RX1NOOlZRpEHlTewP4VxonVbg3CY/XW1klWw41Jz84/ug2nWeCW
aOMuHDcYiOyMNFXlZyumyLJNzLoqtgkgx2AlqlwGJsChaFey6/gbIOAlFjcmflbJe8SP3m23pvju
JuiwjN/+7iJZDrKY9LjtGx1dUvFD/6Z4vuLh+Ccf3JU9tdzHy0EWSWQTWglV9kD8IHXzdG0TKHeV
vHXW7F6WySqdLWivEOXgIdDCs5eZVAPU3Z4yRAi0uAoeNaFUG0Pq1ZYUmmc4VNRdnk4QSzQj37e0
3O6qDJzZ9QldrNrHb0CsgiQACM1M4TzdxWrWBwB4C1QX0tDclWrX4TkwJTSKMG2+PtQiCvgYak44
5gIn8fLSxqloFeFXeEfuhe/Gn/phDI5ThKXq9VEWF8J/o5ABzMKrRDlLHqAyuJlj1YiplHlo7EPp
R5sYT6e9wiN6DKzUOGKouCa8f2kWP9SjMesC1boEPlm84NJ2WMmBld60SZbc4Rch8afCVfP69y02
58f38Z7xsgHQcQCwnS6Y46eqW3PHoCIVqVsQ/spGs6N6K4tS3rNp16ToL80nOi1z4gbIn5v0dDzd
x/FxtqzZVxDrHkSTz6wRzd/1McwE3c8Hr7Xiv6wx/PeR3CQk5JwLZFVOB03FaEUlZnX73iEAKpu4
4vkCpKPiJrv/6/k0ZgQ/NQ36O/BuTofCQGwQXRWKvZkoY+5RQBqxeAI8+C/Wx8Y2MO1qpR52YUYZ
keGwdEOjcSkjmVrR1JfArPd9EAzboIomrMaEfcDQt7oXY/hz5NG5uf6VFzYo25KxeLLmbujimIfg
1KyWVUZcJQk2VmdE+97mobaidA3LOa/NH+/ivHZ8F/2omcs1M59PJ7RQB0PErq/udXyV97Fe5Fte
rHyrF0k1e+lO+9qZip3v92vR/6WP5B6dC/3gSujcnI4M4WnMZJtiMiL9dIu5T+PVRo70meusCSlc
OIUz6RxSAjQAop3FE+G2TmPpMdYpURHgL1IO0yZqu/RBhDX9UaVZ0x699Gmg9udIB0cIxjz9tLm7
F7TU/PfBvHGskfajb/jpDY4Dv/5+p8woPLp9PExg8k5HilD3tdU446PCMRO/yNda64tGDqJ5FFCm
5+ujnc8jInU8PzxAVN4QNT4djbqz0GOXi7oABrlXDDcG2CExWRxlcqcm6IJfH+98HskPucsIULhb
gHSejtcg6j9R5jb2baiaN0aCzUAopvKn5fjh1+tDXXje57HAAbEXwV8secmtZWUo87UGobZdmM3G
6u0EFZNA2lV56IY6CvZmg5P0Z6uicZ1uhlak3VPhYF1+Q07jB7fXf9D5vUMpYYbLUiBCD3uJ8ipQ
WS8pdiDUGvi+WXo8iHHwOljGlG7NsQvSHfq2eCnZnYy1lbEvrDNdIxA9COTM/mLzn/8RptNmLTQQ
LuY+iMm/eUEccZeFwtljyF1ubBzANtc/9vwW+rhggVfQU4HJs1joRE49EUjm7ts6j/ft2Mln3+my
W6jC6i4qlfpTqvu+B+Y1X7nel4gTLkCiANCKNMu4AVE1Of3W0G70NGsHbJXCQoUMHbD2XYkXT0RY
D7dVH45phku0NDPrXh0G9UvZFfkhn4b+ybDLgd7hJFY24/n8w/+gazXLoUEEWcIKO0zYAZvkREVG
Hh5NUbe7eKyyYwjx6HNhOl+uz/6l4UD2UdyalZCgBZ5OAYw9XrkWoV4Fad5vpUhisYmcLi4Ap3XT
rkwMNzlcH/L8ZM+YVORAaIMQSi8lEVlMh6JLoO/1OMxqD6AvVuc1gLt9B0FxzfxhyR9mkUGhzs1s
ahfcyEsII/xhQrOAB7WuZbU1nGLwrLoVX4dmyqDydM3WnKBl09lLX7k8n6lE2Zt0QOPczK185dvP
I+s546JsDwhw1hedT/4fpyuNHW1oyR33RZA2SBS5Y7zBhjVc44+dLyvjsKvRnqPJRv3wdBx6rl2X
hMhOymwMn1I0EI5WoqVHAL/I3SfO6/UlvfBZSJZ88Cpnk+6l6UUdW1kQGpg8xQNzHKKm99kJc/Xx
+igXNg5fw4swy9xh7bvYq4XTBMWUqUhNJpHx1Axhknpu3PfHNoOf5l0f7PwOBh3Ao8pJpF7BZJ7O
4FjGI70EH+HOOgxfQsU1XygQB9MtOq1KveOZGJSDrIy4WLkPL3wlMqFchzzpsxeSOB240exmDtbm
jGhqj2ZoVCiG0CvEt1dRv1//yAvbhLE+mtkzxnfZj3Q0tPuAphl72NDpXchluY30At03jQ5eaMdr
AloXx5tl2VlGDv/yUa8da3BauJx7K4aIkUROcmcTq9w6ZWxsBZDi3f/wfaTts+rQTPxdLCIRbWVV
zWjs9TSydi5NtH0e+/aGEki9RfKpWXtR5sU5Cal5rzncxC20W2bHzNPF0+Mx1J3SQcWoomC7L7LG
/qbIAao91OJ6pzpotHkYQRgBKjAQgbd2UsOiGpFnVzMN56Ri9co520/8JHpDXLjsqrm4evqTJlyg
KhPjs31G9oe2vRh32YBxQmKPay2as+VlKL4acDpqDbMsyelQYVSB1qFntEcNvfgcFO1wCKch3DWz
9lxH8Xelw3Z27TDezH8DGAV8FUj86Xim9H0lxyVh34gKu986RXvem0at+UtawcctQIoEtYFuOpiv
xYfFRkpg2MXiwNGM9s1gRIcRCaEdN/mP6zv27JNACs6YhBnsRbC99LRG8qy2AjSZDjr2kt/YNOYd
ZoHhSjP0fBT+1ZR/5wtGnZ1VTydOTrbAY602DxpSKOkOCoyg9O4PyVA7K/fo2faj+UnLleM397JR
QzodatIToxnyxpllEuI3hJ+tGz8bi60Wq/0ax/9s/80AahByMzFiRnctPiuxKSfneukcZGyg6wwa
Fs6yot/7enNMVMVfqaKfz+LM/uCinokm9CUXu6KLW1CsVeEcDGscdgiSTke/NNZY2B/g6z/vFJzd
Z3vB2fyWYhmCNqcz2Fk2llyok2179AosypxVklW3GI6jhuJGhQg6iNCm3X/ihDClAn9Fn45vHup3
eARaiddQ6nd5Q2o78foK5YdNEkPw8oKhHqu9hiPez7I1gcMVQfWNxpjzAAJKfzT92EiIh5PxO1ZW
7dGPLfGtHxDM8oI2c7QNGG4hvT4KzDfEo4p2g/u2+mlw1OEl7IWTbkskW48NXC5ja4sxpspcCXe6
o4TF/RcbRSNQOhl93bPsSv0S9AL3RFfgpPxZzbumu4fBpA87YE/WL5e2RLoRoRE++VXSv6RiCrEv
sKmN3Ae14Zcelw94Gt9sgs953fXNvk1tpdtbZimnLV36NN/bRpAiihOrkb2zekAGjw6g2F99m6fZ
Ael1h/6ar2leZw5T/0sPMDbeBgOncdcbuuxbOm4mGk6bKqGov02MaEiLuxbSL0GchUq8Z1D2tsKD
RqtP1+kkBZWfIQoTt+lDVidBuAuqwPTfdQMdkB2BR2VspCr19LYphsnZOGFaavVGGkpVMoVGS/GA
cFSWe5Tx3NT1VAdVYWWPykw03OZZMwzvaVGaJdU33e24jtpx/NH5NjRID35N5R5qpcPB9fodNR+j
kw1JeYOTNjeJaeJS4jzdkOgNTxp8zmAngyhHAg81yhQ/h8RDZW3ag1J1vCBH4CtTMnqfUCdWxl8e
cwJ6AkCOBVcKBZal8W431fkI4ija+daQ3zV2/eJ3bba3HKXc2yJf05L6sNj683vJ/bm5eNRAisFQ
WPZL0MgKkym0o7tATwt/37sCBZNpqIS5yzNTN7ZTmMr+1hCFMG/tunSaXQ0A+wjDtXXh7oPZONhG
JKd955eqvyvLSnW8tDTG0Qtq6aDdVYd26AG1GNRPeavG/jcQz5iY6hmh7edxCNQ72il66aVgTEuO
spF+SQnDux9NYGv5TpS9aLaWHVO1MPUYNEKFBJK6QVFI8x/SLs/rLRKTGUI9dkAkRBcjq/6t8Qix
9zJWQsTSscR9KkTfxA8xtnL3mlKUtFS4Ul7VTnbGrirBd3x2q1DTD32jhtqNiET8WzOi2Mw8tSTF
8rg1Ivext0WBrF8X/MtKpdYG5tb0KdJq2X1Comna9T38uG+Ap2P1yG8d5GtsIqz8TxApwXTfTGOt
H3y9tPMDYEQbH6QsxgT8xooBeNEwrftHOWSZcxgVN0/weh/0T26ujfKXPkHrJ5/FDyKmCeMaOxOl
asWLWnTiw41lYmnsWVpUwUKIIbmI55LO51Dc9JLu9o1TJpM8oFEUaHioBK7deLK3JvNOkJsq0CXc
MnjUx0gdvlm0tn41hHXakZqZFhyKoXCBMjgiSWGQlcBBjcpyuufrB4/UbXH0aJTQhprLAtDvZ0TI
6dGrQ9kLrrz8jk64VtabklqOvcfSmwMfKnkeNB4MTLfaO3ZqPSWDP/x2A66FxyJD7c+Lc/y7vBpZ
hNxrKO+0N5OdyVfVycLPQc5DvkuhtnQbxEMLYyc5EIHuIZWId3YTDaNAFzkU2QN7vI82WaqKyitG
dCJZL0iJj50S9MUXTM+UdG86qZ/vYIGacpOVmV6Bp+hVVd53la3FXjOqU95uVHR3hn2OaHH8SUkj
KXdZmTqdRHcyD50fxlgb07+WMjnms6iS/NWpQ93etIbW1reODADltJGqj86G+0Akn93R75x3CU2q
4CKy6mj83FhJrt2NbdzuUkCm0d5F4g5NS3B+utzYuPXUP2nt2ZsxKfzU60LUoe6iKTSLlPvMHDEc
8ctSbuXU5ZOnhTRw9xFlwM+GyN36MzC2zP/XstLO8tByRlxHtnY+7qOA0/3JT+D87WYSXrPxpR7d
+XWltLyfKYymLz06Ta0nEDax96YEDxKbVGK+VH2f3YxuOMQbpFBa9XbMFMc/InvsflHMNHRiz6mG
HsKBENWobMLKbqLvsbDFM+Bgvx03fcXpyzewPsJqmyZNqm5VwPvj1k+K2NzauWMqGxobYW5tasFb
52WoyDmY1UC1ntCDBIjfe9AjpfqgZqFvv9mTrgA9GvU83TXosfWqhwNTlHwhcDH/Gcqsjp8oPE9b
JdMiB3iLE7xVSaJ9Ldqg026ZfnXclvYQPTecn+BGhyExA5hsu1S2vjmJg65GEfwkK4fsWQyB/uzX
ujS90G/llqdTLw+yzqbxJQMoqz3UaBuOL4Vb6yyTJobk8xCHyCRjGzk8BS0og41Qm36LyRd92aZL
spsgF3m4HfsiYB/7MjTxUHf8SHhJb2bJ90wZ/Z+GUjT6g2w04HMy6tVwb9VFemP2yiiegAiP8r7u
HZe6UdHl8snX6zQShz7B+/bWrdj9rVdJmPHllvpPnO4mo8/Gp0kbzHeDP8S2wZhQCPN0qfEAeW6E
0OIhC3jmboJSC31rNxpVbWyiCGmjF3uiffOj931DITiHET8cQ/RFjLtwCh17n2mxfl8pdt3fjAUi
3Z9Ct7T14+QrqQaSKio6utJhDKRmcgZ3J/JWJL/on3XukX+XSbAKHrnYqXZpH1prDJICKGQ4oDge
KHLa5DOawtPjui5+/h9l57Ubt5JF0S8iwBxeyU7qVmrJQfYL4SvbzJmsIvn1s6h5sdiGGh5gMBc2
5jZDseqcfXYQGqygbdehhFRDBgGvoq6TbhMXcx+dlcFov5hag0VuCX902k9SN6vAq+PkNCDCme5a
SMNYt+WcLtu815QbMA2F4k8Iamh/aDwPx/JJLYeduoQLjgDwRfwCqSOv7lJZDJ+b0tOV39RgRgnt
LqzqIxpvqfljqmo/IzVOlSsgzLrEwKpsmfcz/iaAYyFDvd9nUxPytNJ06hFDujzfa3OIMCRzGM2N
GJ13mhb0Q6soz9f29/X2zs+CjVDSQNjGJGzV0EYTHIN4rK1jRrlYnt12br0pABhpXw09ju17qxUo
RrIEzsFWwVFtxDO2YDczR8WaH72x55Nx8bD7bU3TjGq6KkU/+KG1OPXNStj9J+HTZ9LvJabwZN5r
7q3pOY2+KcQwiOwKuPw2TX9XOTFQWSbgYLBL56yuOiSTjiwbma8fXa2LyFE2qiG/0QfNaze4/2eU
zVWX/MjLyv1sllYDtatwaufRNSeDTgBXqfBWKaNEXVobzWz8igF0+ESTlZKzGkW64VO5F8ZWIbhV
+9plfXo0q1qznksTkz7X6rXe1xKPJHi7HoprYTRvPIj3twcDe8HpIRdDmlsHU3o9jLYwMsRREldS
7/JSVe8Gm0667tvyIZ3UzNv20J4S34vGEHdDtfvWTmVlbKYy7o+KO30zme38IqgGsSYuF+KzOYif
Liz6a3HPF4UDqAy0Nh0aK6c2wOb7BW0ycG2dbpJHtFtTjZS57tLKj9KaWbQ/sqC6AK8Z9d5R5Vjt
lnSa/ObjxX35SeHURsFIWfqGCCx//wf0bQ4xY9DQVo89mOdnhlg9JGyBNcSQcuSMUUHt+vEvautG
BeMC8vgwg0AdBLtvjT1wq33tKqV9hOeRqrAv6grupKC5ODm1kbr35KUVaoBSwT0qOlDI5LeT7syB
NjhZqPt4FnrOGRH4XPhImXKBo5LtpsRIWbiPjXJI9IAKNr+3+af6vs2ZUV25hzUMTdoq1gvA3W+Q
NyjA+6eGmZ6ToSh0j1HnypuagugBHN67bRuErkMrMYsnWfMakHL5q4Cwb8ZAC0jrrr9bzxgQ9A/A
vzViC2vfpq0nD5V0hPsY5VMef8o8o3dvXS3Rr82Z31biu4+Kqdfi+c9t0FqiYn1/xyirFLChujh1
merdutLFGKUnMjQ6J4xFH5WmkbWfNgZ+UFpXW/pDnDWdtTOjKSx9LBxUceDlJfdTmoq29KemtfL9
WOj5yxjpRDMaaU0eIP1N+bvjHo1dnYW1d0USd7HyUIlD7ITZwMpbFFzvbyLqunjQ1VI5Ovawmzyo
6dLqp1+cJdYjZ2G0nbR4QJJsWb8maw6vwHvGxdfuIVKDlEO3wHly4Z+ji6Qu53HOTmI2Gm0Te5G8
zfvGBq2h9Ciw/s8gzI2odJtnB7i04eS3ukddzNYYhHVWYAWLcjfa6g4FbhiIuQiL/1xUG3eTE7rV
LptpOYMKKwukNjHcNOSh7NHt5JuDq/ePkjS52wmi5+iPphkqW6HW5LD4JbkWP01LMelEx8kmOqPX
7H6bNEYcnZhYefoJXr90/anLagU1L61yimBJ2m4AZOWh67bQ4ZOPh8m2ur+yXywf0/ulx2uDrQXS
C1GU/3n/1ko5ewBjanqSdjTOvoGq+ah1s7wHQa/24ADpyWM27qta9LMeXe1I1Gf/4+OLWK+cRaxF
Ew/pHyMU2Eura/CqOolCexCnsmUSdJOH1CI+37iWHpnpgW0aRmqrG1NrpbFTrEpNTmZSqfnuny+D
iThyapONwIWG8P5RjPMsNTeP+1PmQDNH8euMwVCr2hhYelxofuwm/daKMuVOjEXu4/FZXVnEb7DK
n2+DJ4ExCyR9Dq6F87h6Eq0XA8klcXOS4Ry5+7j3+tnvhNu6N3M/wJmFXC+aW1qs9j+zgba9LWyz
us/6cWgx+RONc2zyKCJGSECu3Q1tItpNi+gw6yEC6xN8X6EO6S4l0uy2mtVyJPsCxuNRyMo9lWYY
jr7i5PWx86JW0hxBz7d3+EAq+1DBoPbKrGoNlHO7TOGXG+VwheS5au2lphtzhLzspLj266i6itik
cfY1bvravFLdXszEl98CP4BgwPtl7rf6rTTt3TyhvzuRo/M6Egdr+mFeJNYWC/hkXw9go37SGk61
a8u++CxD7CLmpBi+gcgJyPnXv711dbCI95musPRhnVCirCrFCUBTtlPanhSYr0nQ90hQyjJr+kC1
gDADvUtm78rZ+sY0eL/CFpsoqhLWN5vHutxmO7HVsemHU7JQB062ldfGAee9Thxk1uvCN6umEMmp
U5VIeZ6I8q0fGlOdN9mU9/kLznmyePEAOh6S2FOibYlO6JRSyeqtn+mwaG8de87DfQpw3/uzHTnJ
psyylLQtDMM5rowykdY9sZOZPCP84bylpe1fFIQ9SkoSSqFXgRDs0mA25ujeqxYJVVfW3QWmxKOH
YoW1OlSlhcG5Wgy1DBWzjER1ws6+v59iS42gnHR1ftAYTrp+H2ZatGmtrpn9cujr17khJXinpUiE
ArdjfR6RkqibBK5HEtSpHX9BSVNNh3HWlHRTT7pxI6xwuJYj8uYgsnp9WA/RYSzZk0zlVt1SXzL7
j2XVnhyHxfvQVRzqd0kMMKxpU5Wfmkyz7tW5tcK9omOj+4DyLuuCwbCzcTeWWeJ8/XjT/Mt3BZ0F
oBgGD0NnsOL3u6beqpObQYRg1zTq02gL2JM4sz9qWvUwNG78KFECPVLe6zetZTWpr9ajUS8k1vFr
1EKXvLLC//JVIVfFTQEm6cLbW73aMS5CKYfcOHVgyEA9sy19Ryvnvdkw6p9VJtBXfvGCSwfRcmHM
MiZdRAZ80O8fQTWIXAsVtT8ZKICR8NROOQZGXyTqhpdZ1KXfmlLvnjRECD1ekCCsGwW4CLpNlhvW
lTdy+QC4fS7C5qXQUq+vRjpmGKm13Z6szrGTm3xm/rVRI1PY/yF1T+pNVxWmcvPxMlie6h/rkgoB
rhF84eWLQtWzzoAgw31ks7SZDtgTBnvaNMyflKnpLSqKpL2mXPrLrzGFcZie02JTs6xKTcKKS7YG
Z5EEaHO5nXM8WVHQesPRKPL098e3thp5cmsaUgi45Yxz+ejePoA/mrhssoVVZ7O5nfu5BTZkLMJE
UjGuAN2X98TSgf9CD4JcCEr1+0VUe9bohBDrtwkOGfJOaEQXfJUD8+zDZLpheAV3WTfyy3iHpgNB
69LFo5Rd6uk/bmtSyXMLrdRGeohoBhMA0gcyusMhdOnz2PnkXiqRiG4KjRqsDTCiHcTGG8L8P2Vh
u2wZ8sSZH0pWltgWJvrbZtOWpFQHwqzJbMUZo6lT3xVKpWv7j9/Jeh/k6pnlv5kKmIuR3Zt31Z9X
L4CvHXO2z51nYw7BRpCCI5pegTY3vpsru/iuDKiI5jB17QMaz/ypqGv5Upt62l2p2pY388faX65l
8dKDVQC/j7H4qm4cJtUqq9KMn8rI6TQ/MiM7iPNR+y7b2HmOx9EBcPTyK0SQ1WfOry5qDv7DF8dg
ZD0WKdOeGkEKcXZlGf4Mh7j4FCruPP+nlCT/bHJhyumK9OgvT53fdDH01PCv4BBabXRlAbEGdF49
T7wb76YeYWGfarMq3cIvw1x3Af6LzN6HXVRUJE6Ndl5/Uzjp583kyagljqJXxTX7l1X7sDyJxahs
2exQZNhraWs9m2E+io5w9Gze9k4+2QGL40bqqWkFI7lAR7Jb2IkAwEvjEMOBaq8Vl8sr/mMJsPvh
4sO5jIfQ4ty89rHLHNwvsynUzmWjRYmv1yKx922tzMoLgSDq49yXstwmrWhF0MVTF38O4YIUxxIx
gpodjTirNB9auVVsIjTK6rXx9dt8+v0FslGA7DI8pkXnQt9/7W3VEjem9jaMg0ab0yN6Cw8tcNGQ
aOjLWC2UW7Od8HsGZvfi0teG2dGCtAWrOauu9MSuhQfAzAkelckRVxp5+ayXRtSdQkJfbuaKU/d3
CyEEkXajgPzD3UMnvCvSSIZ+OxACAtxXhno4BprZ9s/FSAYYU/ypTtxNXtd4CW/0SNEOWjFZcjdq
k1c8hF5ZZzvFi3DcHmpXTGe3aW3AEAVnim0rqIW2aR5ZyrEKE6sNECrKT5ZA0bnNBQkxehAXU9rf
M6DXzXOd6RHz51xJJQk+3ThZeAU0YF92HNbDQR+JdFQQRitPXFX+AubEWF/yQkl2IQKIClnNpuI4
NOM9PH2zeAyrEhXttXJi+YpW7wprFtpgrAlB49edSq1U8OLMXjvLRorbEnNO8IZpwqc6JQ4wwMd6
iefD5VmSwjmEG32UDVP1eJmoESL96eOtdoWrsLRRxTF0obLDj1xbS7r6SppYYpjNUz+HD5L4toMH
8hzIvAPoKMPst2uW4UETYXVlt/nrDwMBgonxibOfvF+yijRrPSvr9mn0zPjAqKzwnRJSHX9cPKbu
pLx0dAyF35JLfvj4ntcV3XLTbK40SRDSHKyeVp9LXOesBeJ9nmrpxN6ma0TqgR/DkA3Q1mSB3Ye5
8SkRmhPMap08ScJMv+Zeei2s8PIZQC7kYnTIjIBra7a+wqC0xQNieBocVjpJsLqv5cV0W4ip3atm
k/xIVRKO8t5Wvnz8CFaHGk8AFOSNvwZ2Dr951Wjktc5gtUC872rhmO5yS8TTbZK2qbkhJnZCBor9
ol/VlXd1M327q/cfAPeKPRI6TAPu8zr4Qk3g5LVelz/JZVADWG00+dK9TKqWA8ssjMcKo73CJ0lP
xfTbM8v5eRwt2q1+8ow03iTKmMpbqQiGCjRDMjwTUxWNv0doTFP6a0KmKO8mqClMMtNCxvs+0j3C
kD0Z5rdjPcSN78aZPvl2PY4x08RWY0idle2pkhHJX3nHV7jtBWOawk31KShUdUTryIAfNlqi4R2h
O6Fo78IZJ4MdaG0ldkAqSpr6YZMN3ScKs+rRNqb5e8gOGJ6tqmns/QjZo9zCtp49xBBq2u07JzGb
YO5tgilje1Cd17lHwEBeqlaHR/ygczaHvpX8f404tR9DNypuy5TB634qPKsLKl3RBx4VD6w/tn3T
ETQKWDpsHIFmPSg63YYZwNiqeYbEnnaPZej2xUmOVmoEOvxipqmVJUKtDOKySJgGj8WY7Zx2dJ/Q
hziV78Rh+zWD1EAT2qXz+M2yC+v70s+7UM6G7hHKTWnvh0QUKWPONsZZQQrZQmFV5cEtSkV+kebU
HrJkTOFR2Uar3EpJiee7tZzirZ0y9uWYKgU0jsDTOjP92UqmqhuREQFY7qOpMZvvrowc+3GRK82P
kJ0V7QZCoNXhreM50bajIjICqjhjbg5kmqh3KTtw2uxmObfmpsW9xQ1mZ+KTHqva6L+1tiarWwSg
+UmrIAL+Qm3mPpaykF/0ahpdX4fAUG7wZKq9jV5AelBFruebOY+8A3wkmqRALZhCBl4cw1lAMOYe
4yYJp70l3ep75VXMg6U7p19pK3MP142FxmPnRtkE+BJAdNjD2FPTlwodv7ev57qeiClp4NS1ldt5
iFasOAzaScp02Fpm6+U3kzHmJINppfivyYso2+AiV9UTm6ZwP3c0nsbtEBWDg7AsVhq/ItXGKQ5N
nuq4htumOGlO4ZjP/aQZcAUmMLtkYxaePT2wEPLiR6dT5tyHo17JG8XyZgyyFSWt986g9AWUQ5kV
J1CG3vqEACUSt3OjWp0v8Bp8neeJhLFR1iTLSx3bqoxZbdLEGJKQhLUlb6beF440tU8KbJo52tkY
/d9AeCp7fbcUNVRUhaN+HpXaZa6o2XWIhia0ql3qwugo7ouqkASCWDHobUBGR3cWZpXmj/o8TJY/
ZIUSXuG+X26SCFuYmVOEg9+B5r0/ouD4wgKxk/4J0ou+gQDnbtM6Vm8ntYrJ0xqyY83M4l8PZD66
pa9HvLqgp+tEY8Bp2Btot4i3Y9BSFHnyyU3d6tVzOkDqiu9ZO4Fkhw9lj1nmFR7i5YFkWahY6TiY
L4L2rADqwlU7Y44N68xinjXNHzCZMghw4wNF85nYmEKEUyHuYQ2i5dp0SZZccyP9y+GMNZgGF5L8
iUUJujqc7a6YU3tMkqdyVCmNsCnKHjrmUjdm0YTPhlDNg2VMycHuZ+eMA1a3VfpEudKBrtovzkc+
SvJuFtI6Z/M692ZM2zH3tKp4yi3cA6Mg65Mp2vN94csUQWNVbyyttf/RTO/tV/FEWxJMQLH/z5X7
o+3NC7BbM5/rJ0dV43OlOfGvPiznA9z6/EHtmLP8ezFKGjtW4IsKluZ27ceId9+ipiirp86JypIM
wzEbt9C9TL8lZdLZkM7uuvdTI7+UkZLumSvjfxlTzd216HgePy5KLlefrTKYAfth8QHKLN/jH7df
Y1mPra5WP8m2yr93fd3cFhN+sNg916eMAc4YFBG7ghyV4cpX95dPnZoE1T+wAvm2F/WQwymdj031
ZAxdei8GQ90QIDX8GAGX/Sm36G3TPn36+H4vF5lFAcSjB+XSDDyC3t9vrjVKW011+iQGeJh1knIK
KpJwZX9M6h2jIhiGH//i232sai8Dr08NOSzby8UHLu2WaqGrzHOWzNBbS6UyQDNIdRC45WSZhvjZ
ynckLzGK6xsT6zo/DGOv/8puoNS3tdss53GPA/hxMHMjvQej4FAOQ31+5sohz7O5FHPsK9VkeD8n
8jqg6GbTiH+UFhaT0flD0lLL/evGhbkAxAg2aZP3B5f0/aNEYoI9qyvS58JJ83njdVZzUKA87rVa
qAfHSyqMY4GIoA2WTnPlqa4QChbrgumxa1FRMN9bexpmaS+NYqzzZ9OK5a5TVJYMlRL62rwJylZk
h1LJjAcDRuJRSVLt+eOXusbol9+nc6OL4PNZtDbLOvvju3EInYSt3KpPfC1yyWHNvYoSWli/Rk8k
Z3Ar029mHIL2aWOXn4Y6znMfRx3nMwSDgslhYf1re8He5XD2gUYsAipzvbIZtzdKjpI4zZL8yUC2
cCBeeg6hdZvWIc1EeCtmvIA+fhAX3xN+xHy6GKEhMNfBP98/hxkieQgSbj41oRK6p0kYxW3YFJDJ
q8bLDhKi6uvHv7hCdXnyi90yj5fRI5Kg9YQzVqgJhjGanoZRKT51jVI9OYmWkkNKdf3xT13sUBSU
OBXQqi9jGOYn728uImsV8zQveq7juv1aSf2bTFz7VNLeF/4QDtnWJoX9X5t0fhSBKk0qUnKMc1bv
sWXIB8utCckfNqITPZsbqFpTUeaF1r3dOM6pKSn7cLabxBUA9PLR8suI9RnsAoixut/f76yP1Zjl
Q/xcgc0ckFrBhdUWQ7GwRaN25RxkoMO/7t3GiAkdyxV2FePjZe2+/7mKxUwPlThPlB9Ne4Y4gYFd
1RG7LVFZFmb3S3UQ7H+aUdYSNBBpBbAjJXhKuu0wwnReDtnY7/peQ7eh18pPt2myZNclSfEoXa8I
dwY8kNYnKjeB4AvKFB9JXuiM3NdUp3f9jpTjjkl9HDbEf1giwZEJWcaNlFo1PFKNa8Orlrhefp9Z
bqPSZWWEVzz0y+Tb7xVEroeBUPaEkYzTfKmLpPjcEBifw4JL7AUqF9G8jQa1edXYELJNZadtFExp
ZwjfZpe+79oBYQuFtQqZKC7bX25nToU/DV3d31l9p3xL4TgP9xAguy9xWykvGKp3r/msGekW5dX8
aFtFaAaRiK3+VjUG68kci/kVwjDNZ9GWmp8JoOUAkU+VE7uph4OfT1F8Jw09wQ9Bzaf0SFhB9TRg
V9bflGU3Wxti44ag9hIYbRHDp9InIo+gNdNzZbFVsZKLDs40qQHJcmPzpRk1xdsPUVf/lqmb8VXk
yFT3uavK+Lmkc1d+tTqW2o8QuNMNZSVZxZaXVuopBGa5jVIjV8hvVvrf/BfqOkWmfPVsIQ1i57F4
9QFtxGdFTo3+tWrr8th2nAtHRFqGu01kOKSbKdaGbwZnerVFwYUfAABeJ6A7w+32axjXFM78Odna
Q2tBE9azqrLvJ0JmmZ6qzLkeXbqlceeqOAbeEmasJ5+tLi2aTUi3NxIcFBn5YcSLDcwgXnI5LLOy
Dm1VFhr8emQL/lANKV57SVEMd80EdhIQuqmJL47VZOERsyihi+2shwnJBvRbXv0dZ24hfKuJyi8D
ArZsM0Vi2IvJjY3nsVroFIaet1BLKEVjn/p0MvwYV+QlZC+cR4KjK/cF8N6zX5sWhuwGc5H+cxOZ
Xhr0+O2mJ8LRymoz9dpk3hYu+r8bePjJjyEyCPGtokShlRfYSVe4c8r0NeKY+hpB2/te5GXR+opa
lztIWJ51nyaRe9e3CD22TShD5wX4u8K0rrcnhyDtGoWaw/onLRxRVYJ6bLB+svn33Xmw5Hg/KJBD
N7CMGRoMbG6DX9g9U7GE0IyXHNmb+pj1sx1OvpPY9pMbAvrDNStAnFrhqQeaQXYRMIFMNoOf9nEz
bbssaRLS0I2R6GvSnp3PlRhNDztNh1QFn0vFnm5jF4yQAitWSmM3CplXfthBjDrUCYuN7yYrxq3j
dFwR3BDDukvjtn9pSzm8LqS3n7nG4g4kr3a87YTXfS+xwEpuy1CkFblrZY3vw2Tbvpmko3OTdYVV
3KhjqAiqsTJ5sYayK36GrdubQAKDbgf6kOqvDWrW8JDVg1f62N9W+UbWE7QOLWYuSFY7SibADVmY
Z9j4tR1kRiv717CbRHYUfRPNz+lg5dqhbCY8q5hnKdm+ycbC8vW+RknBekT/4HJaHLC3GhkvVm2G
SUYsMhyMkqQOVBjyYgN1yhjZG5wo3qjCDc0bJR7S6Og4JJrwBPV08t200EMQvDzRNn3YmvfOPDpT
ukkrK0l2lKs2QKGZ1y8ohcn1GqwQTamPHsCYsdQyjWmrpHq8KykgrM+9EQ7DnQiB04JCc8sWTqU9
VL4Z6fYXGTaIwEKzbe8GnupgbZoJ5v/JqGNt3ukCkMI3FS0tdqNl1du00xkjZHhM9gEc99R+8mzo
ETmCiNi0g7HJcJzSMOQk8hOp35Z/gd7sbTSwv7Ipkb/mtC4/G5rWDQfh8YLuw35yRiQU6txhlkPC
HLpSq/tRC0OHAWIkjqCWanM9mIzaiI9Tr+IWDFSYj84GAVil7xUEZO45rsf2dyW9VPGdvFJ+KQj1
BSIGYrK3jRE617xv1gxlSiLXcTBvogBcFOyW8f4gdeq6hzAjmmc3iuPxppOlexM32AtsMkxJ+ty3
6s7+HWVe8gDYpShIEPka8T9uGT8N0P+2iPozK8gTVtLWaszil+a0hHPEMqz7wCJMWN2nSStvnSkp
rkWLX1ZZi9s75SPFDlSHNUMvsh1YQlrcPhdYjNWcV4O3HXPN9RVbFcrWtGOxSYj6za8UIJctBAUr
bHJAeYaMF0Mhr1UVHlxfPxuoCjnavbYq9v3gQqKfxz5mx+17qQeJmOSLJK5VYu+dRdc84S8LaEpn
feHQofFjQrB6dw1AbC4rrXqe0YP8h1VsDPsplsjT4koJkFWpN/9a1CKopttf7PyhF6/JLKYhTZ4m
6UmwAaLbLrbSeqOabvk4WlP3JCAlIm6uBnnlaV/eJz8LfcYGakP2qy5//0fDNLf48naRNJ4I/KV0
m+N4x5Hi3mf5XNzbdvX873dJLwQkjAfVZdMNvXUqDb0znuBBdt/HKbV8Ij6GYIQ8NAWDVXaHplHz
f0VTmOHjSesBpC02Z2tHuqqGtpSKOH+2BtoRP/IaTEOqQjygz+0Rz0+14vdM19ANdu41t57L9QyL
DeYYHC2ghgv6SVKohFEXwn0aZI2KChYrFG3dS4LWsOJuM+BKe+hmwMWgRon0VUpMoq+85L9cAixI
HCFoChc3jaXi/+MlQxloR+Iiyud+zBR/khkOi1IrDcePGq9mRD6XfqRK56X0FE9gIGCJK24Kl8uM
rXAJKsXCAd3GunsCyVVF1jjdM22OsWeoKHuMmjTzaEZp+dTpbfn544V28YPewjklTILgCg9YaQXf
NmqXKtC59WdtMJO7RqJQlIlpHZnsNEfUIdeiFS6xWoBD+BAWoM4CXq55B06Fqyv6y/DZqrD6ZoJk
9xxUHsQRf1CUqNrJKrE/k0TgfDLtAaq7bsjqQYFQeM045RIEWS6F+2YT4btGovD+dTsWOscmFeGz
WQ4SdxyzvHfJYcGNoESGo+VlstO1UtnISA2/5XqYB4nWGt/jadCeapeAjyvL7y8XRJYWZwmH4ULl
cVYd5WQwBnLZ3z5pOCTcqoxCvg05doNBYqGVwiOrSzYNTCbgMX2ejlGk0ZBkHl+Dpdfqf72or9mU
XXwR2CJZizXt27u6CKjJQs9rWi3OmcCo7eh3juL+6Ltcfjfj2bpls3iZrM44INdXb7Kksq4FYq2X
Jz6EEGYZvS9LBf3c6hV5xAlZ+ZC3Z6VJ6viIpKXNH526dLsDOi8sa7EqRBH48TexPtH5Ub4KJHtI
H5mrrO1xy6hMijR33ccMg42ffU/XvO/4U32vq5wBW3ss2mFnyKJpr2z7azib/Q9bKzhj2C+C0K83
IHVooawpAPnQWLz/wr6w7+pq1sxtqnvS21pzqnzLsXgwg87upvjK0bpmc+F1iMwKsy80lxAAIXe8
/yBg7LUtCuvoXJXN+GPUFaS45VzUgdHl2TdUWP3eMyPl7FXY3I74fHyuBzH7LgX4NezqYp/gWhbL
Szw24U0vUPf7a1EarPDhOuRnrUim42KWt6WLSg8hplInQ4ta2x88LwqxI+mKfejO2RfRzqFx+Hgt
/OU6FptpD4cljiV0dKszIU00Y5CAxedJqOVNO03FvdmO5AAPUJReMUPXfjjm2D0bpav8AqCM0Btb
Vzbpy2Vhg2vBJGbPBJxb89m8DJV/mgvrTHJSWAV2OaQVughT/dyqvTmRXDmUQ2AiU7J9AnGJl//4
IVx+EByGiDuxUVjiP9d5OAPGpunYqOMZ+43inGljsZudwQv0sKz2uSGVGx7Rtbp6ebB/wmuU0q6G
LSU5CORwqGt8PlQsY8ncGM5dPw+eb4clce4yt5QbkJ1rWfIX+ww/w7Ol+FHxN8FU5f1qS2ANtE2h
aWdXzQdiH4Bw/SVe6HcyquEuItIu+PiRrjfW5b5MKB0wxgzGD+sExa4YO5kizT2b8+wdRjGXd3Y8
JtM9tAtxwzrOvjDJtrZguA5f2JzH7pWX+rdbZlen0IGtjthm9YGZ1aQREdqo5xnbq3AH5iWm+2jA
8DwsE027yRnh5VfG4xcLmbuGwM/Tw79Dp+VbPWb4JUWXTerZioYEZ5Z+7g5AK4MZqK5wSPAOs+IF
RDAsArMK45///MyXs4QtHbCFwnp1x3bf8M2UrXHmTKsIRDXi9mu9GPlmPSZDB06vdF/GoFRIBpwg
ROR2ZYO9WNLkkS6DOxw4+YrhWr+/fYYNtTopun6emf/0GzOpFfMm03Bta70wSq4ssXXkw1LN0ZOx
cenc9iKne/9zXVxiPYVA81ymuP5tmkZY6Az6ypS3UBH6aj90GW4fRRj3BmpIG1pmZWWj8h9kEsMA
sRaCnMYSnlmUeAm2tJ7Ic8MXZgx5KWjMuitOfTeptYNLqBXvmJWlVlClFl1S7QyuX+tdvEXRjZuN
P9swWvOAVhU2ruhiIPGkrgXeG6ObWJvRWor+3jP7h0SMaX9lNKAZ3Ou73YRnQU2Nv+5S0NDerJ6F
SPqKaZJ9zqcRyElU5xQDKhI4Qny5qiGknI+T3DkNSV1tu7GXe7O2yx+DG08vmMeIPdxR9dpFLS9g
dVELT5kKAwvrxdXs/UXFpi6sGNeas1YCdu8TJWq9WxRTxaAFuVsqex54DcqI84S3rXu9UPYRu1jy
lGp1ec3t4WKTR7SDCx58YBoCcm9WWyDct7idx2o+EwIa5/ijxOEmmcZJBI5WW1tkzpKstdDYfPxR
/u1nUTov2QDUPO665kAk5eD3UmlnB6MV60axW0Jd8yoGtW4a0nRvO2hRu67p+yuDqr98jJxn7ALL
iUbHufz9n81ei4YTXp96hoyW/bZbd97EraILyEOe2ly5y7WOc/kWYS/yg/S3VPbr04zDrvTmWajn
EM3ItwiO0BAM9GUlQF8eb2AKzOkJ+r7cxEPt6NsmkgwstDJtbzQ4xrdu60ziEX8c+0XomaH7jTLb
jj9Grbpp7T6dtrJmGvE8QNCOA9xpEmeDl1FzSFAzE+6c1aW3MWWSIx5pxcJ9J6ww8XHq9Ipr8qc1
ZQCaMksaeurijgYLfx0ZoKdZ1Eij7k+lxI7yLgo7kPFZpBjsI8xIwsc6M4E1mY8XRRDms/1ao9CS
t3gAx/eeMmNjRYp586Xk2jLfG0S8G6w0V4/q6OXKHskRHOsKIrc81UYuvqd6m+bbZFKUXThlRnml
H1jXxW/3QwFIfA67CKqu1VLJ0ryadejoKEXzrPvUe432kOZ2w5yGGVPqZ2E6J0dgZPHQlt1Qng2Q
t8EnrjyNv6AgL6/oS1bFA2c2NToypDdKLLPW5Zv6Y+lSgntxw6zzNuMptxka4DmbAzXTOmNjO0wC
VZ/PqvqiJ3YpN3JCE+inylwYV47zC5sCLuStK0P8QdfC7vH+Qjqr/R9l57HcOJZt0S9CBLyZAnQS
mVJSJt0EkcrOgncXF/br34LepAgqxKiOjupBdzRE4Npz9l7bm0fLTk9paI5NF5Cc1g4/KgsNZkCX
KQNcODmC5kHS0qP2y7a3nc1cavI0oSGXx8EV0opROIL90dhRKo5fvtJ5mtCCyihU96+ZRCN8LjQ8
J6cWUw54JqrKwA7RO984HqxWIhUpiItjB3k3Fw42ztVbjUHODTIK9RPFra79rlZackdXdtA2FKfr
tAtwRoTWbhZ4N14/XwTfQcr/2gnen73k2iBiY+bwB1y+SLX3oEl2ZOcBojNHhP3ISUPAYAlGeCCG
xVC8pDV59fwtAMLw0LVZ3idBHg6ibf0m0+UYqFoaQn6VdvQDgzf+1baPXGuXoAJmM7dkdiw6FY2u
DrUPHSoKcZXqVl4oRxRjzU/d7aonNJugErLCk+KkhIm69Jv0qQh9U2R09RJZtH7cjWMTaF5pPMrR
BQCdd+kUnSAQiXs3Bvy2BQoZycDokYzSnGIU/ijabip3Re6OXwBccmuQWd9Eu0jT6vEVk0fyTfYo
ajcSeN8fxUF5cqpaM8Zw0lbuHzcp4JcUhej/V4R0L3zOPC1XHTT2xb7yuH/tbUepj2TMw+2Uhc59
PcM3fYCohjPCCVN0yj40vsQ91dTrsTG31JaJ2rUm70jRSWn2Q+Nod1ntVQk/0Oyn7Y0vzAe8/MCU
u5Y0OY5+CwRodbUuBsqeejfHJ8A39bChJdIdTJVGzx6W+HyQ2ah9//yJ15MTbRoPpIy8uDCvxjMd
UIc9N41PTZWY3f+8ftB/wV53+33u6WSNZSnRVAHdzFJ3fIrpTgBACZYjftzUogFpl3DBYvjCM312
TY3usyzRpv0cVda4MdNKt8Fyecm3SamH5MEiDNM5dIiKjBur3focu0wOZP8mvE02RM6zq2NSoU4W
OGAlPumilundINOy1uBPALb2vbZO72J9CJN7r+kqD4V4WsU69wcrHd27khzc3ucEIPVt5coqbQFM
6up3K2m8R4taN8BvU88RO5BwFmUPQKinl6YGN7MVnpnvPIMV/h6ka/aczYlW7pkuKi52yxZzthnb
bJz8UUnhNQZaEuoYA1ozf99cHVdSpfNScLOff9fVHYq3gfmCci33CNpNLJuXS0WnjVMTSc87OgjP
/9auYyEyTcDeaWb4VVX4Un5Pk4QCTVx6tz7F6hj9/nDsZjhgaMDwVVYP95wpmiEzu8eBSxqbsEwH
HAWtnZZvTkw65yvXqdyBRuZpvykXWclrC0LAfrPcISFCAgJTH9iKrv0G/SKl8EvNmR4NZPq9dq+l
2ZS+UgZEqkL4ZN53YxBbtfKNCTrDabLCInoIG+IlN0Ao3XbYzPi9drghMu9bpMXeoxuSZ8mIZoET
FAxgG3Ge86oHgLMVUdajaN5GbUQ6ceOm9f7OL2f30hhiquH1o4uxfi2zlTITa9U6jl1dVPANoCJ6
D5rVdFvkLE27M7jV760iLbN9bCnFD1NhnaRv7FrNXIOeQs7/txGxndyrdNASv5QKpT5PNBgCUgpg
5c4BmaBvtJoyTBoUIlW7p1G4jVS2Fb1PTh8l/jNsekXORmu5qdns0f9HxQY3nmf/sgou9c9aM7rV
FzdLonbjtGnLF7TcCVDnmCbmnTBwij7T6CyNrxnQ5/4kMdwi8YjHuQ4GLZmsrYkKg4tAUesaYhR3
LveCGL/hGWAmr9V0eucsCrgRD56TpU8lykmkCaM9iRpKQt2E3ysyQiM2K6oL0xaMo5n+sEMD0EXL
zFFeUZBS3pPlmAJ0bvBNhCbKHFBh3gSxsFRq8U+SZC5Qw5rr0rfPp9b7jXj9HR2aE9h2SY1A3Hw5
t5JctQCndEvc5tJTtTPh/uaoGuV/5lYv8z+am5aEY2rhvIULPSXbKV4srr3DBNh0jhZHwhfh1Opf
OGRn2qN4V2WnQhqvERz+hUJXQMz7VSVW7zxHccY2a6lDY7Cjz3H/oybXO/7TxL3YlriUQm/rNa3p
BZ5M2fndaB6fPcpUCT4JZAR1zLHzxkXlg9WFv4m8dBtFvQvC4PIN4CFyc7fwpqONHrLFTuR1Xw3F
NLovzDldPZqix0jg9V3SfkmlOifDjT/g+hRmOPgoaaZTDLKuHBQ0fkba3b127GyK7V8yqUZfhNlJ
EAJ5qFJOSEk/PcJTnsXu86+/nOIvPz6HL/wTHANpgaJtv/zpcV5Rku+q9ASqcsgw9yvledRzEutU
q3ZurKRrtz0rKcVtgAWY2UzG27oUJi1VGBJr/VGLil5wDXIjIzqEeQYDmfW7rH50DUEIwWAMdRYA
kVIsFkJF0XaFKnW33eTd1A7HZkrHvUvAl+mrc5T257Iuc/2O4ToUOYDfUkY3XtP1B2JULIh5GuIE
PKwxAaqWuWmc9MoRR6Sr7aEZqvgwZ4KgniocDmwGVv9N61gvbzz4g++Dt4VXBbqPf66NB3SIqlGR
aXJy47QbkVVSN3hVuwg+N7qh0epvtYOv5wIdeGBEnKBwXLKsXw4IFEZdE6dJepKpV5k7jmuDuek5
PodfOUm7yaOrhlqNgLON3zoShNrz5wNymWurAbkQzHQGCkAgSniXz+d25aRwF7xj05Xp/RguF36W
VfXc0Tz5oufh3N84W7yXIS4fSWLFQlEAh8TcXsMC6RHndaFGDjddzQEuNdJ2OGPTE+1RUSvR/Mgj
mbRBNgoUqTFYOuQ1pRW7X7VoKn7akRaFoKp7oNrPOFKhu+rqVNi3GqUfHG0tAOrohWheQ8hYV3JV
ZXBqzxbRqfFCzo3+pPTZ/KcfZPegTFBQfFEkeGCypXWf5XH96EKEXBDMMtQe47KWZbTDR6TIky2x
CPi2XsTKg1fmNnKDCSvdQRkN600JNUUkm45vUO4ip+ijG5WF67lE4DKris7gRUazhriXXVPPLb3t
UzVq2n0apaiEejWJlUMS5wipfcVgV9zi1CzrW67ydwrF6ltb7HPceBetAa61y+EVV7FwNSVxjkOa
jj8sF6kfid52ieLYqYeI1WOWqkv0jwxDe4PP1wU/p8Jk9gEJhW3Qo1GZnieg1oLduyuL37OJGvA1
pbM6fyNLoUPkqCRe9bNpJuNg2VkfhUBX4+UaLyPQWlvPpVwTjHNRIi52nKbdtoOnjKdGwwTyRzRK
nYjHeIjbVmxjpU/LyJ/qrKLXNPR26ZxGg/7vS0/mwR2kuNrctQX0PJ9Fe5FNExnW+lBJy99M045b
DPZEm0DzUfk1GGo05rvabQ1Wr8+n7VV1hnmz1PkXMwPC8PUC6aROjbSvocZhz+oQZK5OBIfQleJ7
FAHiDBBJwYTaaTUypvukcsrfaaWZSnf3+Z/xwdhCObS00Gjy0O1YNRsyYNNLLSA6uayWxUbxWm4G
bjyraKpbc9jPre1uMmGBgP7PD8YCx3hG5oE4bH3VhZLJVSQi9AJtQZdxhCe6QfRxxZ+gCDSFRZGe
MMXcuhetA+3ZURfmCh01VgWTVLtlOf1XVcyJC06xfTgfF1W34wQi7W2xm+Cd5n6Vu/1fdazT0O+B
xnv3oenOX4QsS7kN28FU0LObAJWHJHWPaTq5255TnrOU87RwN3tA2fH1ewXIbxUu5/cwywCBtW0x
tV84uGruIaQMMR1jb0rtYz9ZvfydT0QOPCgO7KunuTGz3/3YUC1RmgEcjBVC0x629BfA629aMwvL
fgOZ6hby9n2TupzlC5WXAy17GF5mfTUMlqaBY5Sqh5i6SjFA08UXG0Nm5fTUAKn5xozliACUw3vh
XlD9BHTeu+MGA/DcIo2mQVHuyzJV/oeEFlrt50Plg7+O5cegoAlrerFRrAuIPXqDOHRxAefdjE8P
oMUQ35lawh3DmzPX2Uda1X4Z4s4OX/V6LDhgExaSNBCJMBq+ePh/jQ2Aq8T83U+1SMz/PJip+3LU
waaFT4x5dDmopENVd8S7euqtIb1X3RSrhRDUVqI7UzJQ9mQ0k0lrIrEuxY0z4vX+v1wnbaR4+oK8
WKtBhknOWQ/DnhyK1v2HHBoknA5R9YgOOvRJdp2YN45Y15Vu4jYp5XIAd5fQhLWFRnfSWk9DvThZ
Ix77Y5eHiX3wwsHdi6Q84yqZ/8lgp/mAg6cXWwxImpvBq84q0MD6xgK21gW/v3JqeByS8VleV5cR
q7q1nrfylM69MiUBCmi131Bmc0fIMdaomV8tuGaPHVxcJYBRb+Xnbm56cnXoMuLI8AfMtzGxDSoC
xuemGnrThnsQSuW1zRUzPLMKKfFdCy6sPiz85/jrjCjNvnVktq++JIswWnEYwos7ihPs5SjK2TQL
o0naU1S6WforNYy4fEIY7MKZpzd7byJMrsCVs16CUwVTiKEhT4ZvIhqyXWIrRHawdWnARhRK4SUQ
Z4o/AWuq8zPEn18+o7Yvn1TadZAo8jn8FWa9E/kNDvp8U9WF+5o43Gz8RptY7ul8hs5eK3OcCwA7
msTMNxD1zeHeqrIEN2AcjguqIOV4IDeS8KfiEHZh4UJG0K3ol02iUr8xlUy1tjR1KzA4YczVdtZb
snosq+yKh8jKDY9es2f+CodUU+7lqNvtk5KP9nIus7E54AdyEbRqenKQlkjof2bIM+46xmXja4Mp
pV+rdJ632kw75c4GZhoe4lGDGGjlOsc6mKYOgeySxtpvO6Ph/p4yXEe1T3A7XoXczly0cu3g5sp3
Gy48kIDYEHCSP1/FrnZaSE/LFY5TM4IKa92OsaCOW2TJRCfFLrXuLbZ6PG8hDs974pIUCGkxp45F
gnFr9by6oPBglnYaBg5lZRaJy2El45o+iIsMepoXyXVlKfGhtQe9+YcchqS9Txqtdg4CLncVTCwl
b9ZQ2j/nvMmIaVLHzJt+RhY3KDqDKV1FlpekKru7zCbN4D4yNWJpfQnq+i1mC7kVg7hWOzK9ERvT
UnuXsdMpXMkT9DGbjUIv05OnUPzYa+nkbIzJwqFhiPBEpwYoO+nCZGOH+ZDvCwoocWCmmuFTC3PI
w4CjfqP4cL3+8TdxesNYzYID0Gy13APCUKXIi+LEmJcTeS+mmaI3roRzaiMMRwG5LOzTZIcYuzZq
xFvphN5PjGGkcCpGNXTfPh9a1wsHJ7ilR03Hb0GrrGoSkXQ4xSAaPXGImFXfo7u4dfJMcyg0O+6d
anN8/vyJ7wbUiwPDOwVwwWajhaJlsdqSc04MedZVhA5kbh1DCW7IKyLxQ80QA5KvGFC5TDBwVmYu
4j6YuoH3sHGBrCGnKCKl6b9qGDHKI6ftCCIq4QAewGaTesXgu1U0F/GNeXA1DVy6zDQi8UviyOTc
fTkNoI3SpusG6+SMoN26rHKe3VxOwtcxWj7jXcf1ViAufiz72LnRAjWX//OL1+Uu+IWlQcHpCubI
6nURbQ69Gx/xiVHjltmd0mr1N2mqFWk6gxsRUSIdI6bPX9aYT/StlbSpFfrjJIizcbDVYePkKoqt
kXab6sfkgLzF0p2qL3U+ZOK8MH+mPY7GHLYGSVh6IMAin4emH6kzwww34sBVvG7OYO1kyfSsqorp
/sk0kf01szIh5UlP+izQCmOKA502+kuCWWv0J+ByzjY0HfyHxAxJ71iqY6UT7dW3HhYiFOcJah5T
b6x0wzKjaJtJVcvop95V4jSkMRIFP0eYaHRBRNTDeTQ0zL43RuN6bWV5YGnQIGo4tByAy11+Wxp/
VGQbtbwfRV9ZKIok00CbHXWPJLp7wqhKrJa15Cpx6zpOVlfssPdVB7UmrYr1Wu4nU2j3pha7T2k5
QFy3CRLzyZG7df+4+ktNlX8tdw+OapxlV4txDB46xT4u7vHNWwc3z5P/VdS4DxOOpW2tq9Vjnv1H
Jhdr4KJdsWgqglrl+atnUjmohrBVhvu8gVmQjHUfhKpeBvj7h4PGmcRPDKe/MeSXNeffI95FFY06
mgIt1TE2nVVZqk5r3Ndu0x1Kcy5eLAeOoB/TM5B+q1LIvzEC1ivg+9NYi0iCpxiMNv5yADjSU4go
V7tDTTAj5a8yUf0OZlW9mbQxZoB6UKv+46F/eeZSGEHSwKgjL+TymZHeD01DaswB9b31HSqTmDe1
G2Xlg4k0jbgrReQvheSgdePBH71atkNuaYhMFk3Y5YNhL3hk3WvdoZKt2DiDVc07DN9J6yOicG4F
XFy9WmqwdFOXhIalPbyGQAgbFVLJlfeuMMd4M2Z2uvUK0Epkf7+JmlP+53P5veJwMXB4HnYLHogS
aglDvfx1XeENOEZn+yDAZufkLTVT1KFbXuT2X3GSmUPgdLM9P9rJVN+LTKntU05oSf21KQTX7WbW
ol+kpegJcC5FgasmDfQiKR5AZaPbqfXT1XL1d8OKNm71CdTTxh6q9KVMcalt2fA875C4pX4GIQbq
MisBBpxK4dnDwUvyIn71phmA1q6UIV7tLQPODP8kUWFpv2O6wSwegLblPASN2sn8j6D6hNm9iSwM
yEVqNTHUyooKXlkmoQxMdLV/VKis8VGF3pbviH5xou8Zt93urkWQtWnISovuiKDrm8AwJ4v1nFVW
Pw0cg7eli3ArEI2BRFIfnL5q0DsYGvefMsY9Xk5RiVDZ6Xvx4qReVv39/GN9MDaoCnpUjjyOl+o6
RVbRTG5CsADupirS5hc9TjVEZIX6dxjF3D3kU6bfmOhXY59u9gKNoHzDgcZaw++9pOewZ+XJXSa0
/AH5qCZ2CBXVX0oik2r7+c9bHxkIVvn/7oUBqZtjw2qGF1UlKR9MCHyI5zQoKVA1BI0/btyQUFN0
mPW2bEFb+Z5S3PK0fPBD0RctPE/AI1yxV8cVKxncsMAAzSQfQ4QXunofabXxhQHT//n8Z64PJ/zM
xZjpornmfAIz8nLG5YTKcVUT9oF9ZPAbvUqJIiHRLL3x7T54joukmY4dQk4EtqufpHktaOcqcQ8R
tATze6/2g3VfCFPtbq2QV7ssKBNQG3j0CCtgKVmtkEmiE2xBXM8B/Xj4SAt2eFIjF4xGUdYzobU5
LTNv6PMbrZjVeHmXbzI0KQQBOeYev3qsxo29E/1onOvUi7Z5RqKnbTQEmArDqA+45vPS5zbj/KOU
sXn4/COuT+TvD6cguuhGsSURxHr5FU1QgFnbhvpZ84BpYQT3srAJWnfuxd0E+9V4bvt02I9ObRC9
pVjlFw9Tbk64sKUeo3h2p21kycGihE504pe07YfHLCtdffP5H7paM97/To/uEXdRVIGUrC7/Ti0i
xIewd+0sJkf9ppdhmgZZO3YBi3VeboQrkufPn3j9WShu0wFaNukFUrV6IlU4FcGD0M9ElM3RY1dO
7WusK/m0GZ1ek/jFVO0n+OA4ujOc1vz2+dOX/epf+xm/F6cobUH+udTX18WySfZGTSdAP3cL/bwd
NeuPE1p9oJQA5xQiPDfYVb1dm9OrbxV7vjEurl835VxKy9yjF4LVe2T2v+rd/EoTvfhsnKOaGJq+
qonEtAr91QMErAW1a8r5xqq5WrnefzD/gFvE5R30zWogwoTsPMLmzXNIPM8YZI7ZvypVSunBTBr9
6+dvdzXT//9hNF8xXfGSudddjiai+1S9rUvrLCcqxA+jI5V/wENAN7YNdfxCrlzMGUz+d48GXGxX
498ODjh3/Rt5palSMNbOdCuyN0VBDBFQynHuTRCV//HO8P4b0dAudCbNWwhUl79Rhz4xSJRvZzpG
nG7TUVHOdh+qj0A1UejFuLs2VduNN9qO16Y2xuzi2l9k/jZH69X2p8eJLfQqNM91NHsEJZjIrEXX
OXVgJca4Kcui/V8LVwbTuUIa7WxFW/xe+s/Pv/DHfwbpXAvxi/VcW31ipYJ9NCqOee4NRYN9ZmQ7
G8ozfLGoVI6ajO17O53qP1OcuA+IlUKMpsktA8K65rN8BCQY7I4a09Smo3z5EchGl1XDTspHaLvm
TpsA/OyhZkSob6IEgmaPMOvrnI12ic8lg83iDcO8LChxfsCX3Ew3NpsPJjZwOPZresOARNc2fFOY
ZZ6JzDw3RYYgTCTxDui2vk0dLzvJsBY31u3raQ0CjlMQ8HKeSifm8gXEKQ4eUnfDr3OD14CUnaL+
rubo2ktqFOLGGnK9aHISYX6ZoOc5l6x3Ui/MYqXW6+ysjXXZPUqRzsZ+bId+Y9hKTPilm/TOpoyb
5qdNbtAPT+0BW924ilyvLbSFuI2weFPnuzKhS8qMSmVN1bnq2uKNv6cL0mEwRJBVhTvvwzDSj1lI
ss/nA/7qw7JOM9oXdCYlI1znly9aY1PqowGqA/qJsdzRkfXxUsMFlXW7q2l53/iZ188DHoFmdpGU
I2tdV1grIP4T0tDwXGVjHN5JoytfzBqRGVSkqJXbzBzn/9azQsDOI3mhSw2EFXR9sC7B/oNicr1z
a8m6u6s8K9k3uUNacG2V47BXZ9vMbrzWdSX5/aGLa5q7LCPrylwT27RM8qqInnJNj0j3IcZM/ADI
5M4vYzua6Ua0HFHv9cbLv1BAwEo8ecTMLozuYrxrZCOabT/YsXJjYl2NddBFZEBwiVrMrNd+v3iy
avxk3rlwZPeaCYKyYDu54IW40puPfZNxW6W3mZ/Lvii5fDvJDYvZByMACzuCLRUDMc2J1QGp14qm
MqYpeuqJ37rXo0T/GVaANV0poizItDy61TC9OpLxm6FnLBxe5LBQQy/H+BgSBgDnwzvDUp+VY2Xk
xV1euy6zeSToO3Pn2tzECcaegDIBbabPp9jVWmZCCYDowF1nCaFar5251iOlB6z1FKP1SXdD5uT7
ts6ieG/RProxv65/K8m3y+9c5DsWffbL39obMinDocmeUkWRdzXS65fZaoxfmPR+eCDidlA10ajD
HALK8/nvvN47l28KOJRzGMohc/1sowK/6wAJfUph4HwD+WvuyftS7+SgiJ92bFWg6xAtyFBBnTOU
yT8jkKobk/2DibewgKmW4Qlf+JmrA2FpE+UDhN05Gy25ooK2sJTPyRgp1iMNAdAAANM5vSRY6Jeo
2FEJD6ZSZqOvNUNaEtAU6ycx6PN8Y9i/36EvjuYmQA+kBVgg3qvzqz29lJVe9m7mcYpja98St201
G+B7Tu/nQp0INid3OCQ3OlK7o2u3SROQntNuY0Rl0cElpwW0VzqEaQCoIwU2V43Fd3LNXOMeF49i
Uh2fIOKmtAR2neON/1CI7r9KiPLzE8mA9RDQnGrqbYxh4e3Gl1/qq+vfBiPGI1CV0iRRHJejLk2z
WXNkzwyzXUVsk8hwAhs2L5UkR2KRTyLQ/5oJtQHAzDGfdDwbjshOjtrfSqO42kd5zfwhCAZtE1rD
uubdse04NkbpMzIuiyZxbkTfIlsTzrZVh6j3C9dFshXZIn3+/CV88GA2NSpUuN+4i6wLDjZc/Cpk
CTp7ltDIaMG88YNWQNbvQYQTtZbN/Uscxcp8Y9pdLy+cyFR6TXR8Sa9fF6lYCEjOzcfoSUpLK+Dh
a02AULrRSGQd0xuF9uuT6ZK4AbeVMgeXPHV9w3NrBEo9LPGnLs+jvyhz2mwv+9SQj4MyeNZ2Ag20
hMDYCBkLVKjVMyA1pd4YWtYYm1ZtlBvz6qNVh+vKsp29CxnWFwcliqTZ9Hb8lAyl81qzmz90lYoV
SzNAnII8b3y6h+NdUZghNhmlH1HdxXL/+dd/p4qtpsA7EWNx1VIgW0uBkeXCapKRdx6UrqzvzESZ
XZ9IBp1QIKyK87ZIqh6SXpIJ4Im9Y/2IrBbYYW3maXcYK6UMX0NjkqGvmDmJxIisY1TUjfOoE5v1
FV9UXPg5ZawmCKexfJ7IU7ACEtkt+QCRa0r8ziyiL3MU53+djoMHxe7SOAkPrusuyow0eXbVpIsD
lBsumEYLdBYdhAykNOjj0L7XNJFvrQ4R5C6ulWQKwga1xd6qpLLvchdiuhVC3Merq4beBuhNlfxJ
tbihdN6RspOlk5EGbc+4J1ykbQmitLQ29hc9Jaodb0hVn/Nt+RV5eD+dJEa5YdNVStzcq9qsGr8N
Kzen+1aa+rQdSeUiOCN2K/SBSTM/Evhp/Kq9UsOxk6XJ6+cf7/1Wt/54sK/ZOcC34TNYnYL7rsot
vbHDszTL6X9TOTTzPnYV20aW1iVmUJHagGdkwiLoF61bdG86W1lERLpX5LuslaL3Rd/IBxM4a+T3
btX9gUHZJEEWVm1940Dx3nNZ/bmLEEDjzs99gT/5crlNyhEnR+Qp53gui36DTxOPURWFk8qzrTg+
9nqfN4+RbFV3ryCsEsTyDNxk2iLsTb+GisqlSgxG3/jK2KnmlqHd0Vpq08ifB0N7m0OVcWDkav1b
G9Ls2SnU1NxC+FTHjSahjm2xHxePVk2W+1ZB6MKD2wIrG8BQvWGU95nJf4Blucsb3pdfx/3UbCUS
hlvzfznRrF8Gnl/uiAgtl73/8mWoFGRIN/LCM61sQ/3NRkfUiI+lMY5oUU21+aOkOUZM8DCV6gPW
X+/eS1SluscGpQ5WEPYEpVZUfW7dYa8Puug2SMhCo8fSzE3g8g+zpWNW9mSUTxkddPFoiHj+mWJW
SR5QG1sH3DztjX34+olUYym7cbCnAYsn4fKJ8WjIusq84gkzla4S4kPfdSqcXvhRO9Fiqm7paj96
IBQglju6k9Sil//+X/U+9FIU+8O2firswT2wAxLIMnW0mWvkTtpebcO6PXw+V6+3WUrpSGnZxz+q
POeRUniz1tVPcMRbyzeJRG9zY9aCrijTwOgKYIuC5taNx17fmzjfLG0nqn7wy9fHigKfh2slTvk0
eE3oPCTgl6sg9cbmf8QSYUOmBT97oJOXzu9MMrKNIkzvRHdjs//ghTPjub3RgoGN563GVO/0iS44
wTyBASOapkXuxnoY/7RNfNZVU9U3jtMfPA+bK60auJ703tZ3FzlGgwLJSTxVhATtiyr85ZWIu/Ak
tXuSCuOnzz/uB5s5P41WLMMG0uBVZGYJdGiYJqN5Cskj0HbpFOOkcaGRhxySjWknOG/EW844mn7s
qSezKfVVnjxhj5LZjavyR78dWw/L47vgaR12qoJBISmiF09RGA77SJ/rk5FpxoyNs3okNxc98Oe/
/r27fbmULQY/zpDMYshaayIHHSsTeEGHDjMxicfEKGy9USAbvcNcO9TSU9EJl1SGiEerJAkhNMRG
+qiCCSx9zruDDPS0ceFkq6ViwHTXHLzoECuJIjQzrtiNYRKtG5VqGajdjDyiYxmJMXp1BqzvKut3
sVCxEw4uzGkEmFVrffVG51bO+QdzeFFO0HBHQcx0Wo60/1o2PDNVjNGW+VMjuvxFjXN7h4kZQ0Bq
DPd1PWd37Ht3n7/cDy6GtEMWZwlHRRuP22rTLLBUlyKcnScTrOcTnxM1gz4av5pB6HtbadPvdJTl
LvY63nQU2fV9o2mKHoQomQqSC7XpP88tukQ68TzsWQs7c3lL/3oLkycTpwUB+RQlWkb88kQycUH0
1oi61NVPdQbI7sbJ4XpIL+VkHDY0MFBVX/lrknrI0j5znnKMKwqAdfitvITpNUlBdeDpFOONo9X1
7YQnGmQjLgW/hY97+SMHIlMQvvHELJznn3EizSCf58T2RVP2288/MZYK/t8uJhDgZqiMy/7HssXv
vHxaaGUNh7zYY5V25u53bErwHtjvkRW/UYZpx3YXYWrtQVbKRCetb8hgUkdxF5mvzOzc+wFOTmlV
nxnVTEewowopCmGb5gersnP1L/OttWHepL27qTLEdL+lHpL7aYUzyrSUTF9xwOQe3Y8qMYQoRiXn
LXDq4506Alx4iaQRmQ8LhjnzawvnGi9CSzvjNwUq3BD3o15PnPN7ynf5BoGVMt2TzqF/0aOitboA
YpMKfd+0Op0b5eTprwp3NDaCOh5fuOP2MyGIJvmbVmGEO1JxyILG1dllvpKGznenN/qH5UCfHQTa
lJ01jLHcNCmV383AfMwh/6CM9CNFHeMpGMgsVF/xfErVzzhyhkE9iPnsKo3nbHPL699ik3DLjWtV
6mMhB/VZGy1tsn2rNPvwLk2rOjzZceQimk0061y4YVtCA8y171aZtRNicC38mlYjHsYCm7zYVIbU
/3IetYxvJdOwOlaRRVYrTrrmbY5r8Vt0lM/2naq1R+azAkMGbMTsZ1k1JS+iouFqkKv+g1TI5pyY
UTMF9JHCpyKjIAVcNcuCoqdMt6mavD2CVK3SIGlG58kG4P8tjIb+JXOy8E+feVruU30vi7tej6If
Neq8v5QmtXALw7qJnrHTz0ZQZNwD/ByGgxGQ2CPzh9Low+EhVYfqDeoNt6hJSyn/NoYXQ//PyR6B
5aGTwjVRL6w3ideqEtB82b7NeEXcY6zFaUNenUsIEflhXrzjkhiZX9w5lN4ZHQKBAIpa2EdXn4ZX
yp1VusOOXR45prleIGwCO9gVYkgsUzI1Z3supdziUIqkn6Z2Tag9Z3PnySFyzPFVwDa/LMepfne1
PmQP/Kh4M0+9221nBPT3qJwL3TcHtRueJxe33GaeiazfijBr/tYhPEyOe+owB1XodPlrR/dQJy6h
AoFv9q3mvJDTHb4NJtfbZzy5Y3901UxpAqfuwngfF6TWUpCZerEJm2qagxqnpykxFliSYU637beQ
tEOCluZhsU0JiVymV0QccJJIbdx0tNuJ1htjjbuYV0PBThaBYpCqDbRxW++1H31J5sFPrW5M/TGC
Wt09G7z+H1Rwqv7NjB3SNH1SCPTqLo7y4aT2mqh+RQMy3TOt2BlQ1SCITSRlvHX+dG2UDv+0cWLa
Dy0MzHlXQDiY/Np25X2lJt7oL8YNg08ErdTKWu+xNkNhHbNIqCPelR6z3SQI3g6GaeDWtAnJDHlA
lmUV9/wP860kZmO0A+iKlCdzzkoL9JmzwsENuXF+K6wsJjZQreVdPjcDZ00pp9nPUT+qvhUVs7OZ
ZrNxnuDoRRXfN2vdjVKobR9I0QyPYp5n7Y7rj7K3+9Ty9jhP0aTJyCbBJemmpN+VniQfUW/yCQAx
TIvozp5Rob30Zu2JB35vWL2m2DO5TeYCNp7W6Pb/UXYey3EjWRT9IkTAmy3KV9GTklraIGRI2ASQ
QMJ+/RxoNmKVghWaiVl1D7Pg0rx377kPOCNiY2MLJV6VRoTMlaXyYsPAqo2MYxE10HanCf5+Xrco
l9RkUU8Ia0znMQI+muMSiaDB9ZgajvaMPWsXFVF+TdBwsXzRqELvCzOM7TaC3+Wf/7FGI0KL/Z4D
3pNblNqvvIpfFCWLdG0SA9Ze2f5dLM4OgHOOiXT/lvPbeWaibpPBhEXFB1HRV9uqnsWPhKONDKPJ
cZ5M1UxXNriXu20aEg4td64M0zwiivdXN1NZAhlmEikD5XkDHFS/S8eq/IU7xLgzmnY86m5r7YzZ
6acVBKpIhmNv//fxqn1+sqLJjWSF2iWzOqXxCzk1XU6Ba0g8m5NVmaFV0wUzuir9oVVFtm30jKPU
THbdSFjKAMGxEd0/t6RwM5AnRO0af1lw4agTFeJPksSKZzy5MtrqmTm+akVHlyJvWHiP5JCaV86T
l4VUB7YgG1KumAMt5533954cOthazBJPrZVWYeEQ95J5Mr6VrWRvENRGfTeQK+6vp7Zof9RVVIaU
uydUZTbF3n/dF/J9Lbh1zjpsRjHavf8xoNKoGJrl+OQP4DKnzFAruAYKgIOjvMdAaddc5n/5rugB
cr5DK4Sq4Fzni2Lam4vOmp6cusAFLRNnL6x8+DypKrpmzT+fPJYXjAY/5ZCFJIk3//3FuZmvRbEf
V8+d05jxOrBUAD9SEsgZeJm6SbqmeaABKV4/fq99/uyfe1GGteEE087HB0VX5Gx7nww1PLjGrJ99
rGLRfVSWvE98iO2X2UriXR33VbwWJeetW4sgoS8fj35+g5fRlzAKPmzkb/R8zy/aifoa/OIzRSAo
8aKsvEfAY/3BbXtiaj4e7HzmIrOPEhfSUXbkIOKts02+N+eZ5WKAejYHpY8EOWHIR7dIyih9NPOH
HddJcmXIi3YarXyO5QQGYoIFlH9eA0VlOUALCOSL0Cygz+GC5LLIQCo9WES5FPEedeRgfK70kb06
+/k5WCOYsX5UsUnrs/FjY1pBy/Lg5iQ6RK54zPxsi9bWvHGsyGWBtWKtXSUCQBwn7D7YQr8CxV9Z
xD7/0rV4/DKhLP9awJ5znz++oZevLBcH7IaD06I7PvczBA5/0vRL9dKR9vi2aBVvGs4HL7kap5U2
tu4pnYfs88eDXog6GZAO0uJXp9oDkmJ5o/9Y7EQX+/Xsl9ULyePAkUQD3WrVeWl8ip3Ocw4JOd5r
4ikF5uypcbyjb9TEPrVaY+0gbvc1BuBuqnccZ8d9MLHL2ZuTpsanj3/nsti//7AWNioTFbtbsIjn
xfrUQRCTy9Z8npqyhpRMrUTtLExiVybFy0+IcQJuK2dwSo3nKFxDVTH1Zst87mWbTdty9n45KM7S
ldHrNDn+/aKYDLkejrB8vOffq8hru4Ws9qyVGqlVeVwmB4+8rOnKuvO3i/pznLMTMhL2rBh0wjU4
C0gfqwo6hBA6yhSt6fogJPv4sv42HGxr3UJSiDPnvDlHbJNXj/5sPad0v9my1enJcdLip57k5bXa
6OV7QeEbZfky7zLkufwgzUrlJanJSSPKh6+DVkdu2FPV/PSvl0RVfzHhLN8nXoSz5URKHbQrPeSX
eJQGebCdmlk26bWt0qwxf3w82MUismBYFtYPjV2dLcrZzOqCJDV8EhhfrCrvmnUiyuAHBz+I5H5n
TzeoxNIXJ83qtxkz1nDlA7iYhZbBESDiI6bry3r9fj5ALGDNOfWIF05NZAYGeKkt/H1+EGZRXEQ7
VeflwYjc+fDvFw1cgB0wYrjF8vp+XPwwOBJxmb4kqolo5ZD5sym9Ln6ZiVB+qSD5UpvodDcNbUe6
/7yYIWCgjIJiDNQdmtuz0T1S7jSrlripMoql1pDjXRtL7bvdyvrQJe21mtzFJ7KMx9aalxZxL5Sj
91eLtjNKBLLCF9DKvnZMBkPU27GLCtQzIDGC9cc39+IrASi2SK8WbhXJGueQL9MFwcnWiwzQJlaC
yomwfwVzfS2E64IuTTN+UdstG0s8ktb5ltK2k4J1Vkwvfkp55Buh4BacXenH5Nw1fXfrFlTS9mbn
BtHGonFFjXVwpZS70gmmY+GlThEW7tDO+yh1FBhWpwaBQuZuOySceqdmPkpXFs2L7yf1vtL1xiBe
TOvEKu9nUlah23CqD1XJiV7t8OZDESCeziXyvsm+J2kLn+HjO3vxIKGosmJ47OgXkcR5r6RhJ+cp
qAMvs6t5qDFG7z+D5MmddLtrGI7LobD0U04ltghzPxjv9+/MMJsxRrykeYGsrV6SJA/M1ZC2T2T7
Od3248u63Gn9BtRjSiL5hLPRb5LEH9sC9LYpR0ezeekWK9ouGtti7w12YK1gnKjmLdBV1i76ltnZ
JVZXP6P4n6mbzyPFDiNqBZSHcp6Tcq23nvY46UKaK0+2I6KBPraJHbTj+WcW+3QiWrcz3xx2a3t6
B1O91dQS2plpSSvvJf4acUXPcjG/LnEXYHAWwwTb5HOWCp94k6eu6F4Mr+3h+RGWAs++7h5Gs6m+
TKZXb2xSsXcZVecrr8vFpnl5eriI+RKpkF/s0I1AyDgijvGlTqjlgRKsaZwTNWt3qybVZbsTSTxf
C2C4mNKXr5HmIcYhPlCEUu9fnE6yqfRwLL8Y0ujGHaitEk1KnZG2wHZtuCsJl9kWbf7PSwnj0j4E
rMBuADPO2QvbNE6cplbTv5gWmeIhT1U/JtZ88PHnfO05HxOL7JrXKioXn8myO8T9RbtW99jBnW12
+mRsMgXW6KXsqGkS6YWMIwx6rRDbaPCKevPxl3Jxpqdn6SEeAY/H4sG0fnaVaI1QtZVT8mlCq35K
Ja1oIxmyGyp9t2lT7Vw7Ne4XxukdhTpn33HJd7IZ2itv1tlls3SBuGL1os+F3JmK2fuHDCQlcZya
Frgn2FZsvYlD6ra3ova21wAWPn181X8bzaafRDoTGxREAO9HA0QoYBxHGulXfqYwwaBpRZHVJHeT
6L7961g0/skpcZGQ/z5zvh/Lk44syLcNAC7r7c9hFNGmA35OMI436Q//OhYJltzCxYTAiOeHWhEX
mh97Q3L0IwfUbz868MPhKjdrVfsouT4e7Ww24Jlh/2TTg8eaLwSJ4vsrW8CJLlT06FAXgb0vgql9
0LNJrskZ8temKdorURN/GY/lCjkyFYffp77345Ua03BmJ+4B9Fwf+vjW971ewalRsgl2GYHf13YE
fx+Rrj4nKkQqztkVGiaW7rmbnUMpnc+pL40Hluz2iON0WDXO0O8+vqHLS/7HKXG5odQ0USIDFlg8
HWfD5Sru4JkR35GjBlmDKrJDzdGrjdXlRhjp2rRPhZrRTgXFLgossf14+PO54Pf4TOvcXvwyVNbO
tpHChdWmqcI/kMGbfE18WZzictS/UkoQX/1eU3QUAzNfWU7p3whbn3YRwtKjmG39yk85W+P+/0vo
vlKHchd+pvn+UTsWTeWRGvahhM68drp5+glNw9s24BDvKfXlqLMACu9zqK6vH9+Fy7kBAy6QdJac
AAnUOUttpi3RspFzDxqG8COaP9LFE5E+e5W85itenuf582Y95anry2P3z6YhgYuHgxFD1aVdb4cu
rdYsdkTekuKxcyd0/h9f2tlK+vuu4o/jvqIZ5JiwXPofuyKwa42TTwavszHZFiXMrD35xJWujFZv
1s1EV3jFXW2uDHt5mXR9SeSj8rDoys79OkhxAJ5Eo33w0iT5j2aVCN25G7ej1eoreJnGlePC5WWC
Y2BPi4GCXS0V5veXGcy0urR4sA59YZNrPaTmOrAT9RRFZeSEknPgg9aZtJc+vruXLw7DcpinJ8CV
opl/P2xcRvoy69pMh326M2LpHPyWnSCJh+7jx0P97QpR+fiUlFi93PPPg6Nt1PZK2IdJNvpbS8fy
S5RREiLk3p3HkOLcfEvyaDX+652lHMIBGxgl27Al6Oj9JcJYlBH8/+DgoqO6lSbMoFWpBc6NEpNx
oyGBXTW+m+4/vtqL92cZlUPZImXD7HZ+tR6qoVZ0vY8NyvYeYk9BSDKxR323bRBSocht/8qIF48S
BoTOy8q4zD9M/O+vcySSOPJH0zlk3mSSklKKZJ9OehQmRa1XVwajQMefez8PQEf843Ge7fno5Zgk
vrSAM11reBIOhpBD3bhAYDAeDUE4NkEehEjBG+cOWW+t//BE0uK4sjx10Mt+jGC9pw5Qgt4cAHyg
snCblTlTNQWZz9E5bMtMTBvhqObJK83qu1879tc4W/TMlj7pLyzgY7sywQ9ruJ/jgX5r7FTdg26J
SGzmPhLyiwkTbboZhNb4D30F2XbjJUHt7O1Jls16sqPI/A9Rf9qvbJ938ziblVdsrb7Tq3Xf1HP/
GemfaT2zwBmErQhyIEIdBZEIy7yIPlUIwogGLUn72VSGEX8uK0OL16ZIu7vaKkvOZVzwXZ+6Rv2A
+Ns7aNk40gFO3cLbpL0tnws2YN89U3jPyo5mgvGsQNsPTWy9mQSg/NCdvtVWOPnKCsG6lmZhXcCe
DBVB7gd+po2Squ5yuQEkm3bHuGuTh2EWpnvnuwIqQ4MF/t5L9fgJC0v+tWTDCCqF2xd6dhMcs8hR
ycoiWaBaASj0xSfDKBFfD/lg/wcwtKFoaRiz3MRTpKyd35V018Wo/WykXZibQZOOsZ4tEAMh/7/u
BArcB9kpmiBE51bUp9SbgqgIk9zqb70+QDSRQQp0b/2IfviKMqlGJJSbmO5tkg3c1hnO/3Mnmzja
iT5PbhuSmJtQ9+vhZx475M4ieekgpMTaz8wzSGxB+1V8jYsM6hIKgkbqj1pRg1V2ClEUDxwKbe1H
bsn52IrYD34MQS6y7ZiYUqz7XkNcOsh6DI5a3eo31AZRKbTTJBGiqXEEiuNg87gvPSJlQmHWhb01
3IoVttGNauckiM7useCjBOxljwodzVOc7waoxeMq9eNU/1kbfVbf6h4w/42kq+O+tUEaJyuHTKzu
vhLKmjexJZw34KeQ7pg3mhuvhUVLj0W1hnMfOSM6Od+dq3zrgQVbQ2eJus960YyTsbKVZd8oj/Zx
F1JZlwPxLNOovQoZzI82EUvzdzoK1VRuRNSJH1AiMvXVnCLtez0ovh6JhwbZch1NVUHgjpph2BC3
Sw05rpquUnRhEj1+lonlletcm/ri5E1lRZZ87upTzqyd5vpKoVZpQ2rNufbM14iUszCr/jhgbAHW
nrSN9zNXpuZR2++9Zks2lJqCkAU8+ZJnGoXxHJHe0spSzk+ddG+5L9QAaIycL/R6mNeeldvP1n4E
fvqAONPwjm6r1XJVpVPx2shU2vRLaqltiGKVPb+tLdQXIIeDOhKcLPZerhLoYJNT+ae4qga5L2cD
9zsL4lCHNbTr6VR00m5/UQ9L21+9Ztf1Q5LXtGJWpB709d5XTuWsbNE1h5I0B+pnUz9MIfhmKNJa
MOiQ0pTm1DfUBeziPh/GAj+1ZU2/4NcG47pImbYBUk6phoQfUPSGO2u2D7SEbX8NNs/40jRD+ZA6
mutv48Yfq3AyKyclKy7P+DDauXsuXZJYgWFWQRMmddvFt+0SwwQMSAFTNJC+mzTUKXQghNG9W5qx
yJXdvkqDQwZm4FMJftoNBy/mXwisoQ07z43RoVW8KlsI3sWxsUnew9zgmiehLQEIolQFwiCaT/mm
iLoxW09K6p8DMWvNeiBYCe5YOnYUEb1UHHyrIT5SkZpGjWWeQTGTFGnaO0lIgH0jZex+K8Xo34OH
oTva2l2H7qaw+2zj9dyHH82QjTH9iy7uV2NfjZBfgVWCb3fHyAobqlnxtnaaLiZrskmHVYyoiUA8
Dv+vGi3wt6GIgx8j0sQXt7Gks1rOuBUKp2D81XcZs48F+fKUqTh5mt0KfHwfDEwcRZIEnzWtt4qD
meiZ3MF0mg8Zrym9tqiKvoxxIdFA+136bcw9/daTGFDW2lx3t4mZ+/Eqmaeu3/idNh6CoK3+KzTE
x+EwmbWHrlpTeOMC663RzBZYp9tKuYlETQmqG730FzkjJZXUyquCJWOzYBICSK8loAjseTsj0Ap2
5CHDNlFNrxkrrCQ8pLlV+X2SkKEJkMacHk1yVRJ0Yk5X3AdJPn5GA1k8ZmmUzlstcGV1b2dSsx8t
W6NpGLJpjtrDCFj9TU1L6lVj5TJ/LMbZOU1qIHpW06byWx2p8aueSCffYq0OzC142uYmWZp5RPIq
+66dctcIh87FCdcvBaidNGb3xisR9YYeMpeXghrwK2Q+Qx7G2RuAaMmWp2KDv+fwbfjFqoP3IFYW
+VLFVlYxJ+VI1SXirQiG997qublhDhj61oykbbPg2OK2dwb30xDVOvZS6QRHGuOxs3ZbOxOHJpJD
e7A4/akN+YqdvmmqQCOcKeuQJhZZK2+stC8w/btp0q7TivzEldPSpQzdVDnDrUPIyv3AyVeuM71s
dUqqYhHMWW56UwRxMG79qnStGxsv4q+siVAxJvC8iRMYhMpCUBXtky9sDwWsnxbZhsN/99r5ov6q
LNhfGyq3as+pVqfdIyhahlHi5I8ijeoOgble9KGh5R3ehoCHtcPu0D2hgiNeii2gcT9Vtcc+i4Di
r0FuevN9Wdg+CtSM3L3Q4NxShmPLFoYVp6zgvxLco4V2biiPaSgwfnp2Wg6w9wd1qzS/+a7F+pDf
WPrQvhqCmlI4VyQCPOuiwKfUN6X/xXJa2a6MQfSvmWaM+aEjCLHcm0YdxSf+DStY1VqbeGFrJt29
P2KWOPlJO/zy+hifZOJKR302KpXXm7htdEqvhbCMPd7VJa9pnmBeprahzF06++rJSbos5QI5F65b
K/J9Yg6jJqKGYtZ3U1ejGU+a3MhCxT7YeoUmodKdP5tRvpa122+CqkXmU6GjfO1ZT9S28kcI40M8
ovB08sEFthl78X+B3aL+o71hZmve5z5YObFr+6GJ/S85jJWYsp2m+5MXNp0u01NnTKVNAdWKyn2R
D8kGyboT7QqvtT6niZyrjSI3iGC1bmJfFgTz9Az5eZS7dGQbuSFd1aXwxD4NnJw2Ot5eBEH+pKXa
YG1jlJD+qp49/yGLDTQTJbL42zqwqvjYGhL5tDUZdr7v8th/TYISnxxM/d7dirHMqpVIkkiyvvpm
s87rjqceVEmpjvimcK45ODuSLxKJUINXssMxVCJuXLsTGzzU+eg69gW4CHbttWuI2wgkdLSTdURM
YFpFaXbIwWLwIQ74P0Iqj9CbyylFMAZiPqmeXNsxhmPCS4+AuZTRizcnWhOaWmx0MKiD6hepRznm
EYetoOOx2hwHExp0NxR8AHkepSe9wO1BmialVqy1elds2iDGW9GiGp4ROs9s6QoJaD20SYomTdTr
eOnXbjr2+vJSZ4LKfhxvSttPdHzolWc84F/KW/xoIpWhHiiwWJOT5Kd8nEd/Pc5tfu9WZtWchDDV
ugWnJUizqRTfb1vPo3pxVBe0a9pe/AJvdsSnUpC6+aLXRjSsMJwpPgATa+J2aLSKNGWrTYwDp/vO
yMOxqtV4b+LqyQ+mM4kgbCvIB0zgSb2NVd8McYjGHvnHAn1kl+2ZcOTBy0Ttl8pvxoZKh9/Ha6Mv
smpbEKocbFrZaY85xXXrm5/wl8Mak1K0wrjpausadJ72oGrbYGvAzFWv/aZmWNmZoroFhNuyTRGF
9iSreXjxm6BAIiA7lYOQBcioNYr522dzCtxJU2V1Q2/JzA+23aOEN4KKJ1cZw9TdwXf0ghUigHq4
tVvBdoZCY6Y9sLNm6+XEsvSeSZnRvmKltqJv8yCbOwU4Xu20FmzaFVvi36oK9JaoQ1FE5gR8VsBw
cmoxnYrtA7rh49wjxDIRyq6iTrO3upjeFqPs7srRfvmb50df0PwBCGtQqPgu3p+0BzAokrA960CH
wstuLLyY1lqwgYdMnY1DukTuErNrJI00j1HCNBTWQ2/uc0drzC15VjB5XfYkn9CExMkmZgr3Quq5
6S+6DDwF14iTG71BMLcG2+G+2EFnlzcQ8Y2fFNjKrTklU3LrOTkPT9H51NZd3wGoajUOm0+1l6Xm
yRwHMQJYAI6+meyi52a0ebYq9Kq894eeSTHUyIgbv+U1Noewmn37jWZLZB8MkfifdBB7000lR+eL
q0B1hCVLyBtONA6BgRtp6VbZs1Zw+vKRmvCNSkLV08aHHZwPqtjaVYGDSsFN8ndkM9bqmHrk3R3A
OelqS3loPk3uYJZbgzRAY5NMbv5pCvwu+VRr0STWHAkBJNodfmpWBxVd6TksNZ93TxAwDp4gVA80
OCiVnL011NTaAWRectSC0n4aWmu+yUVq0hqfi5Eydez9RCHZ7JKxe/n45bms0uCYQX9ERQqdDpKT
9+9OzMmebLMqOwbKPfqeiF5h+C+StyG9Zl++KEGBsMXztGjMkCLY57oqEoxGHf+HexhT2n6T4tsD
KDut6kZgGIiKK/f0L5V4xqN6SVMMhS9a0PeXRqu+phcQOQe3DtK9mc7ZgzYPZGsXjTt9NhtSmDxe
lJOZduSK9pHHHrDra/uo4+F//fg2Xzxg9DREWfCQweOj9TrrCrAtNANVoqUjEbLfN3Vn4l4gKA0F
KaJEwaz/re3MH1kSRd7634eGh8HzhQjhoDV/fxuMOq5oF+ruwYqXfR3Hly1bhWYb0CdhqxqV3X8e
t+nk5Vq//Xjovz0C2gCQkgngQSj6Oyfnj2K5ZaP7EN7kHmiJQMsrpeWFTA3RQiDQuhV1EbKMB8or
RmgoANshjEZwuIpV8w7ecTFemZ3/8goCg+S/C6uRluLZ225ZXt3HsGMO09y3u3ooA7nWRk0/dmNR
p1TSsvGaOe0vT37hTwK/QmdNYfusKdsGEPvzanAO8MDNNSCGeDc4QILxkiRH05jGXdsQImXNtnj6
+O7/ZSlCF4eck2/bspmv3z/41hgJJxjpVARK+dsiirPvVF57gtYD7dCRTLrEZMzi3183Ou+03pdP
j49uuR9/PnJTRPFSPyPKBJLC96IIrGTbm5jVBtMbqjXllHhlY+eCQjzNwTWFzN9u99J54j8G4N7z
4SdtnJUHePQQ5Jj+SthrJ3+chgc5KK9ctUkT/YzTqt2X7OLFlYX4sgQNJgphB6IYNHtogd5feond
r6DAQW+1o9IQZpJJacVBnXTVoB3KLMzQe69GkxOTm/buLTzp4p/7J3zJmAtoW2MWD87nvKrrraBN
fOcAotBErSvjA3Khm9wr5ysKmstve4E9kXUAuRUIrXlOTGy9AVLkzLzSUdPtt1YJv5gV0qdwJhK7
kDe9KLDrNESyedtA5pl8DKi1J1tU4/7N0Bv9tdbcRWQgUZABMZY4axddDZP++wfggr41SJ70D0kt
nZ3ZsIkPbXb9O7cI5tOIoikjY3mcH7xCquLU6aQUnOwSe8VJgLVYw7GmYpEbabPRRIt8/h8/SJr8
vJRM/8yH6OXPWpWB37IE+112LOqeeqybYbvmLLA2Ys98ne1q04Mpa64MevFBMChtQ7w+qDTQrp5N
/3Nrt/Qf8vzoCENLwsaNzbvGy+UpieNiPrRFanTUUKYs2cc6TsF/nQ4YnvYPvDGDIFOCMd4/EkeX
JmuuTV7VgOdVlUjHw5bGG+WlwpD7DE8lshFMCzjt3P754xt+ee34vn9vxqGEoN092xjz5AdzphN9
iOKGCBqzhpNkwkFbxW08HDFBVofGVYNcSb3T3z4e+yJVlUUP9hxsNXbeCJ/OZwOLY9FUiyk96GQT
fiLRuyl3uqFGTl4Z7WrkjEF9M5YSjUmbCBV9HkzSTdZ11wuLQgLpzWtbVX0Zr2bCGYvvhj/W5on0
qFjf5aKx9m6Xj/99/KMv1sdltVhUU/TtFkvQ2QdUl4NG7c+u2TLh4KVI8d9E7srWdJpf/RjY13If
LzefDOdwfzi98L9z3ZTRj7RnpVsfihjIvU1h9U3Bt9iq0mizKw30i9VwuTQ6SQtlYmF+nl2aXpE5
N1ZIeWMbwWTeodnCJmm55D8aY5puBr/XX9J06q9sOS7nSe4oaiIar8hEmfHPVoWFtMDM2BuHJhD9
eKSqam6UVfa3KVuvrzLh2NoA3McgHRQiCrNKa1+bqqfgjLYhviL/ubjjuP3Qh8EyoeoPrPLsLtST
RqFFSetggKj5gvt1uLet2AoOIrD78t/cmzoIOoTNvExYG9Gqnl85wRyDU1ZIcShuoXQkirsx9ikv
nn/QTCQLRHU0mMsnLKfFFazwxYvsM8uCa8a+iTeJX/B+2lkwumnJIfcwu2Nhhibfzq1V0puqzP7e
rb3bj7+by9vKcEgWDOKIOcKd73NjsoBHamr9ocH0va7VlD1gYMx241Bc219dvMdcGe10RKsoJRBy
ne0nHRuPezqX/cFM9WwnbDPaZMDGViKm1Eksj3knjFj985NcFI7085f7iUl1+VF/bOqQgngKQXJ/
CLpy8NdJ6Rb9qi8wQ4U0Lu1iH89SvmZSjMXh4zt7MYWjVmf2BG24KEjZ27wfuaZa4wFPnA9IyKIv
9hybj5RrTWdjRb3eHqfUI6GNYC6AHbCgYDt8PPzl3f6t4+J4DCYXvODZ8tUJ0WicTuwD2YcBBnvd
S8LCLqqjGnJzk7fiVRrQ5T4e9PJtQuu4EGHYPTts485mjHTMtWxiLT1UaZ0fC8PprRVxd16z0qgv
RfuPR7v4VAg4x6ADe3sxnF1YMocgoSFgeM2plvUgIDbUdLDiOKF/6JbDK5Vd7vA/D4nxd1HooZxF
NXv2OqUlGU9+MagTEj2DTudQ0HsrMjYI6NrH+FjHUl25yuWevauwBFSLIOzgTVgs5edbQ2JJyogX
qTvppJsbu0SBwT3Uiobh68fXdpEjSrEIwRQTHm4SBjzf5TW0/t0sw/UPkaeqD6nWuuUqpXSb/orb
0X32nXacgtVMYQ6AB7aarzrvr7iln5I90KUd0p9V6Q1uSMi4d02PffmwvWXu53TGmZRoe+v95wT7
AU5b3OmnWlCcDE0M0KGJjuDRJxJtL9rpShHm4vNFY4/KaWHmG4hzzrlVJCMCyB0DmrfFOHrH1pvt
O1Lc3kbDSHZx5BrdYyYtfZ/1Q7b7+EFcfEUBufaYpziL/pb5L//8jzkLAbajBIFnJ1Ite7cLhWUh
U3bGyBU35JklV/bZly/YcqmIailwIew6P23PyiKjLiqrk+VXjf1Z8yq92IoC+8qVN/nylnKytshJ
oteGcf0cF4BJir6sq9Wngh1NOm1Av/ULZ7rLvwhn8seDhvCqgfOsif6nG9nV14/v6/n4xEgswAJM
cAjKUC8vr9gf97VPY71hKUxOsHXFVys3bQIdHZDw5kLsiJoq+47ved7ZWl/E64/HPp+Of4+9VBdY
/xZz4dkJKh+lRvgIY1esrmHaAJGkBUJH0avn/9Qgys9j0oxfPh70/JtZBuUN5lCJnJhjxNmKy8ee
+VPRpKc04rMPUzRNT/YgSYFSI5meGf31+MoEeU5oYJ1dIAFktGJiYOE9x60ieTRJWJmzE+mpyQbM
T3QA7qweLC9Va3d0iz08/HrVkdVsrBqFYM3DUXXlbv/lSS+1BMTwJGLyZp9NFhm6FtnSrTrhW7e+
BPTp7jXgwye/txGoOVE2HgNPG9YOBJYrX9PvhfXP+Xq5ARxEEIOy2cG0crbutyh4DEBl2Smhm0i2
AR1gDOYxzaywJNnnU1Og56L31pC/O9fzfMCvqEWrPNZonKuhJyyrMadtN6GuQrVvrcEwufsawfaJ
VkL2vW+Tqwju36XUsx+N65+PgleT3cr5WbsrOXC6TTkfmyHI7twRNO5aG5CuhlD0oCGlqgTaTNhh
tkLWUowPWRbHb21nLQEHWQ7GtmFBeSlN2b4i6xo+WWMaF3stM10tNF0Wi5sA1WL6FT9LMW6joEqj
G2HFhNv3NJtv0NuI+HMi7eR1TPU82HilO3wGhN3322gym/1EOxfVdx1rb0kdjQbUCStKJjo1WS3v
aVB0N3gRm7kMqd6V2bptu659mejR59tRyhrcJ9wG3dxhMLANnoTuiO+iksaGWVVLvslZTu1dZQad
5K1ECrMij9Z66EbIJp8q5cRtqE1GF6uNsFpH39tWWb0mQI7vjWTuvpWj4ZakmJn9p5j2E8SjOR3f
1GDUGorOJpeH3LU4KQZMeX1o2yo9aTJy7E1XeMO2ihwqTTMJTFvTSvzoGAQNYaljYRD0gLCmL14q
RC/ZfWMofdhbYCHucOgssgSvA0QxOLMCvVvR6VmBxvK0TdrIXNw2RR4dbHiDYxhkruweJ1eOxsqo
6GizG0QOB1ysbeO19Eh1B4JNPWCd6mL4NKhIlPeYf+JqVZUzYY+637unCftqtHK6jqJwkM7qkNdt
pcKpgpOkiHbtQ5hI/jesr2TLmqYc83VGx7Nbx2TUfgW+aethNihAWo6XjD86wOddmCIde/UHyBR3
fW4Rbq8K03wKuqmJ70oiO6fbmnkCL3YvhbfK5xGdipiUdXIzeKgh4Lym3aT0CL7hzGwfh2TOlwxj
b2p3c5x6yYoefgLgqLOCrTcA3NsZkc0rgvR+As7kt/mW9j/UM3C0prkikNnXt9KaG7EfhNTjDTsb
UuKMUqpf/RTLn7peO9mmpydfPNheVOc3sx/Zxk7rHWncBpG0qMt0rv957py5PgQ9UhfHc4buMZ0L
y7ihilj89Mak00NgE3ROdllft7xrHAif/ZgAytdOjnF9qlWg0AR2lviGvMOP31A9JPmjMwhvfHPo
9OWbEq9gBIuMEOO9Fcua6OguLxEoUJ3aDZw8OKWO1vTQWZlIN7YlY3WYgjGGTRXPqEQF30C9Bn3b
tusoGolxaytmycNo95TZUR3oxhMfrmY9/4+zM+ttG8na8C8iwH25FUnJlu1sjqUkN0S2Lu5bcf/1
38N8NxFlWMgMeoDpTmNKtfDUqXPeJZpy4BvOECOInxuj+ZN27JgHYlgRT1lSmvpu6fOuewEIpZ/d
mLD3QY5pF8oqV7XPSdyDNYs0NIqDGRSy/SWdo5GnNAZMtoerwmL+0mwWCbtiU219J1uKj6vu3kuR
izgL+li1XijFTdkLUsFq/lKaziR3OZVPeV+JBKnNQSh5q6AwXY0ajBmwcEOQjYtXfidcy+/0CZdv
pZaqv1TMBBKcv4HefOtkhtSu2kr3gAawpwWZETXDIdLGqAeagCVsMFkgsCEtDPyLpteJ9qhJajE7
BJXUTwh1r+XBqbMeR7WAtoZXFzL5+L9E5UPT4jjsm4PA23eRhuanjgqrF3Zn/36SDaXtRm2X4qtC
JwUgKE6GfB/W0HQ+30NbP9JDjfpQbXDE8tXJpvamd3F8xE+P28TgYvgOv7cWO1D4drdDWcx70Hpz
asOlGh1rH5W1VQE7HrMprNIl+iKTeWx9Cpuyom3lVV8GKKuNjzBt+2X2aj7aiPfs2UiE9zXtkZF6
cnSMrdUY/b6j0kbRwatMRfUHIfvijooRgke7nCLusV70JDuAMCW7KWrMYCY/xVkAyCdq6p+0uJzN
Y4XraXyvI7p731hLX32saWHX+g7NulgLgFImT56Z9fOx52I/KlTbtQABzNIOV0z8ycvBYwakaoiI
RVIbFSJyZXyNC5RxDrUHGvrAiy11AhdwiurH02oPYmsSLZ3dDKYDAWlvKKtnr+B6O5tJrpcf6l46
8oipGjChtNbrAs7u3Cp3VVyL35G0NGjBxO3BDLtCM6cAwVLgxzNQSMwy6cO7Xzyhe2fcaZPFV+ei
cLBNRywjAIZrYyMvANDfA2d3x7skNnGFAqbdgZ9Ke2o/7+eui6p3MrWH8YHS1wKGugCZARyrSkrZ
fR3VuE7uR2QMHnPXy7LHYminY4H8qPpp8CbzyHsJNT9sw5Q+mO2u1simh+be0BB3D3jf68V9PQxd
6o9YlHqBxbvlecLv7MVE2tG8a6vZic8RKen4YQWTfSWAVD86I1aeFsiv+TGeYVF/sahyjGGMWqCK
Tr9SaIGLOF32GfSW1hx7F2G8Bue4JFRTS2jfeTooCILqTfW4smLuYbjjuFnkdoVqni1r3QIDBO9U
woFMlvow9fVS8yVPZtY9LkjdOe+Wrhzb370dO7/jvKqqPVUws7tT0Y77hZgseGCEOWxQBpGZ0grW
aABXwYqjANTEy+KwWEXb/qBSOtaB7ebmb6/ip/jejO7eHoy4ZgaTLSztZx3bWvnoLUgkg7sHlJ2f
0fWr03t8JLX4v6iPdBMlyag8Tzm0tzuRIELgu3kx3CGCabr3hpJYp1yjNtmHxaxSE6ACHD841jxZ
YVu2inE3K05jQnY39fwBi/vxe+IkQxeklqIqD3GDrMCD2Tu58DHKMp3HaHDVA5IVPMKqEtHeF3VS
vcNMWwfRLRU7oj1KH1X5QxAnhF9WDVZfjoMmgz+BKbEPOfeptl+300YtKPKSnewQxK9MYHJwLah6
vSNCiSRQhajCeMAd4X61OMqQY44lugW1pqg1nHK3OClGCiqzVnoz2helwYXfNEicgarRx0BPSj0+
OAsShXtyxAFAIhKH6W7QkDt8Kmew0r4yirYPNZGLPrC7zjpP3jgLv+ZHVuiINk4ajpWX/2jmZqVx
ewPAxS7Jnb1rxgNpjFtFZGheA2rXULwXXcyO/OGkVaJk5NRq/59TOUDFqi6FnjioCfXDIdbd9Kk1
F03vdnaxpE9ZWefW/ey4SZBHRWKFyjIZaFsapT3vtNGRll/WtRGFpMAz6Dcns02Qp4qTfMOZOyfX
jcfpfUYJFR8EYJF9kJTu4L6jHiPj94VTItE4o5N4KHBrJ6Wjo+UdlE46JdDJSsxA5xqMJmHo1F6G
vNAOJKfzAT5PVj+1CRWTT1SQ0hPSaUt5N3kt4qVkGHoTjEjLfVGqAYw7go15ofsDLfP6Dr1X7L3a
JLeUED4a6P3GAqY2lNY0+COSBxP8WGBl5S5vYmX8qSeVGHdOXRlmyOEGpObqxUxhklq2T8Ap7G9Z
ZmZtiIHCmBGpKO0Fk+4gd9EkmNCLTpHCb0ZDPiWGLe13Tg0HzdupwIXrhwrLbPT4FXDBfkxehpO5
kmqgrXMT6Wl1dL3yCaR53VJ4jZQm9SuS4+JxRGw+5czmCiALoNZrxk2R/yO2FL1F8mg2irNifpFO
Se2imAFRt/Lz1JZWFmgVcjZh4tj4dxgTDmj2kirzz3FBgS+AljLeN2rWgrZDxMN7ElG+QFk3uAn0
D7U3yo+LKvrsEXqF10ItkF4rSphESHI8LoUWf7MVK27vo96biVtURvRPittliLYaa+4JE1WKUCIH
E6PB5eaKs/MqJCXpBS2xsedG7VGYTemJBJ3MSxGUYsyRmkfE6inGiO0HQPya9nrnOfFByfLhLjG8
qUYrO8uyXQcMR30cl1ExfLD+SRtoFKeKfZGQr/k4kEWfGRrr1K6Zl+qYNK09HjhEjQV9KZ1UP5Ke
kb2fc7koB0tqBRXDOm58HRE1793QJ6RLZhyX2qlYVsxoPpdxdoyjFhGAKeulDAHY1ne2yBM1RBaL
B54GKhhHiQzwZWBVlUqnmVaQEiU7q/GaikjWeKU/KKlTkIp02fjDVUhIdnnnWlMoPC9XA8hlVr2z
IK7N9+Qjene3rITqpfHsFplAxYlAwNJLxGVpVbtbn4y4gSYQD6xMy9yn0hPmErLK8JNj3PyGXVcv
9ufC1sk+Vx6KeJBzIRvYRjbcpr6boP3kxZQQrCoRjrm7xJ9ReI32Hlm+KIN+9NqTE+lDemzMKvms
JbMzh/kMN7bbdSm0951e92kVTkmJ+OnQ9m1+J4eGf77Whd0HCk1KQbLTAusHXNtbqJJPGej3IrGt
r9Eyg/OM9EVxQ7ChZM44idQTQsnd0qGazb2h+XFGjKh2CUYi2eOU2I58Umy9enL1qdDvhMQgji8Z
TifW5cjhjrsxnlT2rZgzfxja6IvtAv/Z2fDPAhRyLFYSdEnj1+NUOkeBSJwTIoM8fJt7s2MOhj7J
kAwkYvUBXNsnHLxr8LH2OGRHrnQ3ROV8KQOExLzfLREki0BB2F37s8uq9GuD1O10KvIKSp4awTEs
x8T4CQ+kmZ8cCZr1MGql+IZKxjAfVWyLZsxrqqz7KKO2OxZmq1VBPBbGeJd1ur7XavQ3QAvHTXIs
KkfgnDJnS5kehsWLrUBgLchFZiQ9WAiqgYr7GSeUoT2OvL++N4vQ/qsT9HR2uYvZ48Ho2duJi6wI
vclSl6DsDUwNdrWRNE28qxcJDYj8HBikLuH57QRw74+aPmXqHkBovhxLKszd3lmqegp41FijDxak
epmLBtAo2Arbg0PZZERS1VrMs4P9+hTOQ6TVoQbwXAsaI9H9noZ8cUaYfvH2BTa69rMOdlm+NErX
2EGyYOoTiMWKzf3sJK6zMxNrcX0UzbXlWyTtaXrHJTx2AZG7sO4HitO8fC0VhFmD8vdEwEwdHTzO
kmdHs+PnwxUhiglfpNSKD1gS2xLdZLDduwWcSWzuMMAsSqQ5hTaSJNpLF/LQUasdiaA5PvVZKz/C
E5HpwbZL3TqsPIPjaAO42ml5AW3HShetOSwaEpigPrAuecr4eL63CYEiMLwodfdpM6QzJIImyZIw
MuJieufZTeecuGg15wW5eNL9HYCi9rsWWTL90EAW1h5dSc3Vx4m6WZ4gPmngv+e5UEPDabwfRFbu
sbKa4hrTbbLJndrMQLVbCSsmzHulSfZTKtSzBLKp+m0fA6CO8IEH7TqP4rct0k7lHWcrndiZWhIp
5Y0q43VN17BMVDrpE7j8D3etQv5VT261JeOMqe2DhnDU8D61NUGwdHMw/fAp60PrUI/4VHBy/9FS
hCIrKAekfC1g0eCXtpx620ilm2ZV/mBUarlHmJ5ApChwQHdOknYHiVj4cEQpyDZulXfX9vNloZAO
LqoHQAJo8nnaprrZodGcC52RQYWQwvHSzhXqXrVOT1wIFUaWU/wQUwaBQ0fFYWe3uu33FFl+aYMo
bjSvrxAKNP8MmoDA5kBG0sbddEqkM1mjaSnZQ+ECv+C6X5YjJcO8ogpS1y8N+OPuYc5amlYwP76l
TkxJAPgKNDoNFsbb1farojPBg7/IzMm5LG3rvqFMcx57eicek8HKT3q+pPdSQ2iBKJZD/slqxCU7
B2IFmvHh20NfFfoNMFKgNOlMorvnbpVbGz7Q3gSFcnTwXv2i9220V0wD5odpDA+QL29Z1V9NlYOP
xB54FDwxoGptuhl4aImlNObsOMZN5cfjaL23kMZ/WviNHIG1FjV2Zz7G+NaOry2Li/PHyKsey+rb
B8d3q8ky2TyMW9PLj3IC0R5ms9umHw2rnycYmH9gDL3AyW8GE+O78VRiqDaT4eydEtWUWW3hB9lz
P3thmw2ld06VSV0OGdHJ3Ft2nsYYh4nZvM9dlOyQOtdx3nt7q7YNEhrHbJJDjkBbBnjJnz//K2qU
U1EAO8nSFynkEpqwWYudGUvCPMws7vsamu8jVZkaRE2dTXgT4IZFkLeld+PUbOLXn19C/3xlj4B3
4ddcxq/1dYwzwpS+GEgTZkGMgt9hTJb4oNVL+8UbZiNEqfQWzvVPiPhrCxkWOAZiaFiX8bU4W2CE
7NplSCYnf8nKpH6PTEUGFV8tjPt2rJZ0F63k/F0cD029M7kzD60L6sXFIY5Kbg3dE7kqfGRu7Mrm
C1p/FAVzlMWJp0i/bPtzaeRpoyqIGXVRxt0O1nAfONLo4eFJJGF2cdM75IUQfERQl3PbUDhOdYi8
eaV8dqcm/dUQ538WEH7KnRGDofT1PO4PcszHGwihbZ+e3+qssuMsIBU03f6D3/vrBJGCWHJp4vmZ
j6QpSQoR1sLADBrmDrMwOe7odKJgBwxUw2SN96DiY3SY/2cOSvGFvZHzw1xX1alPNf1fLWLW34Zr
KCBRQrOrmWuz+eK3Ac0zem96JuWVD8C0vU+6tBJ115R1cW+xorfgcdc7x4jGegcTjWz+czliaXpy
KJV+es6TCJZW1sfRo8f7BpkBqmjJrp6M/B+Vof7sANMzV5QYYLStI3CfDYU+ONP0nFAD/eTY7vwl
g8V11uYsDfjozf/ePp6bePtnPACF7DfNc5t7/3KOq9NVxz5Oz+ZiwcMvZQUIN59f9NpRGvTBFVK+
yJMfeAzWN9DSrw0N0mHtDqIqhnT15dD2hPYFKeL8jLS7vOtdxVqlqayfVa3KfdZb5r06CPelKM3u
5e1Jr5O6jBOr4qeJFTE9mRXfsxm50EC6S0bmWs8+Ii/QtFgOUVtVhG7cgIm9MhateehmiMmbQCzX
UPnXsRV1482FOS/PWa/JL9rkdg+rGFaPRgSyvTdaxK+cWAYDXUvbAW2krdodnbwhA3Q8P+PWhT1A
RxqsYfbZ9wCM1R6ljqxBUe3txXx1TGgFHmgph/9uvpKxGxRv4u35TPD4iarWWPuuND1lX2WtiUJS
J+vuRnr82ppaKIABazcQRLI3a6pROTIQGGaaaG4+13r1vpSZccrn+cfbc7u+x/gq/hpoPcJ/bR4M
zBUTvMzPhOeVwZ9iONyi3NP2hfMSYXl0B63S+vn2oFcLClKEzB/UJHyNFWF3OajV5IubJ8702WoT
Ht5ePFJMiTLPavZJBUoH3SBImzd28Q/T7O9vAiUtgHVr6NdWONQW2CCbetFyx6lfQAQbSN8tiJ2H
k5eTPSR1WnyoGtTg74We6ndNTOtj7y6Npt6Xut57BxEbsjku2tmx6/Ys4sX5YDal3MM9Xx6bUfeb
zvJzZ4Dei8BO3PvFZM/qYW6MTOElbyHzTd3YQ2wGs6T4WZjRdNdFoml9O5alvRN1ih4L6BvjgyFi
Wh4YfLanIUENA7P2efySerER/aKIIZbvZTrVv6phdh8nfYD0jgVmLGFK6252Y9G2rwSeZjxUYBIB
5SKCAh673CqzHpxoBqz90vJUgLwjUshcejdP0UFrIXUBK7BooKTULX7QzKPsnVujg9KORZmqnUss
Iv/t7BDWKL3Yq2i6CX78ygC0rmPpuFH3opWjZwKuqPCejUoF4xReMFlQyHa88TFeZV3rmECB1hcT
WCCgKZeLICi8N2NVDS9jqfXjLuGh3fspEhkl5aJlNENHy4ZfHsbMrt+4Un0S3jhOSGYMJma/2lK1
YJXwSy1urMU2Sqy/ywLXzkdEqAd4ePm7php2hRGN9YvTDcWTWProDmCRWNYLjZLCPy88HFWPWxQz
Och9m8uMGoGNwSfVGNOKjR9R1Ls/TWGMIqBFMiIl4LhjceP0bYMT8wPGt0KBeBMiaKBfzk8aHQAF
p+lflIJWcOuVzQk4nrqXMh9/tkTE6iFHV2a8Ad5fY95FoABgtz6IGd3+Ywh0OWyBiCH9NlP5bKB2
Kg96Zzvvjd6VXzUnRUCtIOgTrkqnekiXtLq1qX8e3pfDc7BBTVLBA3btbDGFbYTYAdVz5zPqSrQ/
rMnNp69LKmYrsFrb6V6kgQOYW4wWR66KXlzNUKy7eY7RQNLNLvteCCPxDqNJlD3QzpXP7pyi2pLp
UpPhYg74xHbzaJYBzRY9xQqjLW0e+b3b3plRMykjbweoa9MBE+oE0DW2rgjkaJk29sFUU99A9kD1
Xtx5xaIvUdlC6xFaGirmEGeHrOIkAPLvmz4cRaRjcp8nSvc0TbE3vqer4P3mGefWv8d0ns3nGVOO
+qOF8AHjDu0MQXinovrePtmR6rm//vEQc37BadlgYAH3kUBcbm2i9k7jLsL7jBIFuhQO8jOf8cMr
Hmo9qe0QI4zqltbr1SHGmhfoMceJZyuvis1VDmCgQryCYuhUJg1ohzQ233dzmdPzFLZYlX3ojHzS
hFZF+7cn++rIfKvUNyhz6VsOMKIgC/XqoXzh1hv5UqhKqp3ev3dKTUX7ecbOII9uoxjXQPD3+bXg
fIBTR6oEuDeK+ptA4WSSi5jbb22JIEjcSs06I4LheMcG5wlnT1luHHAnXbBkTBX1ARsSpfJ7ZFDi
I4ZRdnL03IraqTok3feC7vSt5Gq7LhS8/tCxCS6Gwa/d3GlRnKqVgUndS5/ZrbkDUFN/RxiyrcJo
NqfvkzVHzw06AErw9n5sw/WfcSHdr8wGXu9bekrcDoBXplKcFCuqweNU6DW0g/sxGeIqfHuoq0rJ
/48FKJ1LCwL61qt5HjVwBpqivLRTLR862dXfhwhXPSXRNb/WmsQIC7fwLF/iMp/e8zaw7zvLkd6N
fH0bS9ffsfKfDR1KEHf25vRnJh18jJOjl3mYXONuwTfxSy6Lkl7qiOqNuYKB/FL0i/5YJFyV/3hp
cVfpzP+PZxDE1T/6kX+lt4vmZrUDAfQ0RaqawqdA9GeoovGc0rqGoEsn7sbKX094HZHAzXVMpWZb
ThQ6sUdB+OqE+FN/NDOrDsZiHN8VOdz3XWtwO6vCnitYkbY8vL3rmwIfbnIe71xWGdYjjORtgTkB
QoPsRZedGpGrB1WO6mOV9xGAgC61wGmNQ9ilhvUeN8Q2pDZe3tjs6wP+hydkkmLzGASEfxlds3iO
XPCf2UkM8/igaJVzsACuh1lvKreuydfWmbO9Po7IAlF7uBxLOrRLIi3JT9NSl/shtoqv0jHHnQK7
7ADxbvlK6RW3+i7Pbr1Br+PHKmxvQ5VclTvg6lwO3TejQhvay07uYoP2b730WY37JmxAxxwX6TXn
SKEf8/bebt9M7C3lW9A1DuY6K23yctBpKmjbSIrjKGjBpgXBhBhwoqG14CdJmk07IFbaLXrDKzNd
H/Y0ydFzIMvcVDkVDY2pNqmKE5g/+9j1S/eZk7WQzeKjwJPHsL90iyL+/RghpuOxsFRr8L7dxOe0
86KlN5byBNLiSKNPGP5IdSXUxwi1q7eX9ZVPhvIMstWU1lbhgu2RXfhYUc4tTlUUDd+KaPJCzUTL
Bufk+h4db/2hpi71Fa8s7QkC961dfX14QEd/2NrUkS93lcUXyOXY7Go/FdPD1LduuYNKQhW36Cvn
UzPDl4+1iG5hzIM1aHDfsG/EyNc2mbIGwtYqdDug95e/oUsmqtVRVp4iuIQn/g0ZZA7Sqd2komzq
pbPYTUol/7E2tp5nRItIcm2s3zlil6PWReK1Y52Up2W2xZ3tTaodInctD1UtbeFPVdf4aunB2Gl4
YL296a99Szyd/thvAdHZHmterGnGx1qenBm8lj8CtwVpIqffEdJTeVgt6PLeONNXD2nqkPR9HD5d
ihAro+RyvvEAxNxJjPRcK/rcU1puYYomYxeHnYUgDqjFHCCh0JR300CmcCCBto5OC6sMlJGa5jfe
ONcJwvp7YEfzbEQUBTby5e/RrRgj3i5OznMkDKCO1ThEBxSCqYx4Zg0iM+YdNIVeVidOqE5dWgct
jrq9n1ANc29syNVnQBRFV31NVPS1n7JZnFlNInfQDUGemHY/ZxANj/GI4+uhTye0Ujqp4pBSAoOy
/N7W0/S+dMCGvH0oXv0NVINVHj3Yemw3yJhxSadpn5xbaS3BCM/jTqmT/HuWDd9HdXFeEqNAAbWM
4sUXTRbfiO9XXyFLQEeLa5tvgg7o5j6rxnqsLJQOz6UqnJDvpUnpDUdtMHSd91WjZf+IhFpyIyW9
Km1A6qKXtOYMSMTSltwEoAr70UWmrXJCgy8LKlzpVT+pecblupe8FObkIHPczCsgpns0gRzcdXOG
c6hQx/cjB/NGLfm1TaA9vpbq+UXcOJencuJBApPGEWdjQipkF5eQKqa5WlSURlJ1ZxSz8yiirL2r
ZrcK+G6XG6fgKq1gPdbexNom4n24fXxr1krDtRckge1EfAbF451Wda7H3DHzF1sxbdR8kib/OS3Z
eHr7AF5FJYbGmNbms+QJRJfzcu6gd7GBtjgB2iSrO9SQJDvRUExqkvloDbV7eHu8V04cz1F6VtRE
XRrf6+/5Kzc2lkQbQHgkZzKs8blX846nmK76dmKpwWJF5odYcBreHvSVSXK2TSCIvA6pbazr/9eg
mZuhaD3q6dlD9Pc9zG/CSqPZSJtL7KqVW+ys1+aIARKSAKwt18z6538NN/M0sGGVZTSrhYu2qLL4
OlUHeKExOpu2ABFs6Ll3I7ha/L9evIBhSnKXr512LNGubnWlHmGlT252Lg3c3dQyRlqtX1S4Mxn1
lrcX9LUZes6aiIJg0MgQL2do9pKQCmvgNDjYq08Uq59rbUYKfEkdMHdWxqNWjT++PegrX4muo6tB
bwA1Aprgl4Musa0Y6lAoJ6VXvHonvDQ7G2PpBCK3hoBs3Rj8Euzng5Pazo0v9JWblFyUKqwNWITi
9Lahh8CDqqeWHZ1EhV3fTody08J7avUYmWctAoFq452YI72OUm5Udn6NhShlWPjXu6zLx8Pba3G1
2ZTI6cnzvmUT1gz9ci1iEse5Bvd/QgxcvbdnC9RnIgfVDfIO4MGN7b76ftbROFc8QNZzvfWRaHVd
ZLJX45OrJF4YDYV6aKLs2JeoxSDGPXvPb8/u1nibmznSm6mboE2eepElvxcnkvHOaYaxQM/X/pHk
otP/hxmimcZLEnwMmcnmbGFUVKPbY8anpKm/C6WHm9Q52WcJXI0JlsmXf5/g2tuzwINR3t922mgK
pynlxvSkdjL5BBq0OBaOaPdKRNfcJyF00/u3R7w+MDwfNQpjq6UojrObOJ/YYqQMV6cnW+2xnPAG
DUyiSuljqAv11mpehQfY4jwcWU64vJq6rQG6yDpq1FzTk5sS6xSg/tGxHJyuDqa2mJfAdSLjXosB
W+/fnuX1wWHgtflOTYJQsRVH0WY9s6RtJad4AlXmz7WXK4FiJpkWgsmXL9DM4Pe9PeZVWFonSzsR
k3U+EOC6l58iFAYURKM+O3VdV71ECeQYoMOe985RJvdztOTzr8hoCwwL8ji7ZUF1nVFT5aJjS6EV
/hG5w2Zfqy5JTCUzshPJTfStaF2ktIvYEAeliKwf6AEmiGs0kw6dO+btLmc5hZAImn+OR/wMG9Hu
NbEHL7FJJCM8KQuYWemJxtQyhG1qZSJUs3GmSac4n99e8at8bZ0z+eqaQaIztj1ekK1n6dVKBttF
RXvYKyf5o52p27rcl/vEo2SwA7JXfytLAeYd1kZ2evsXvHLOeDv/SdhXPdNtgbFI4sXNFmpOKBH0
+sd6qeNDJmgN+TgjiL265Ln2r0nqWs7kCqIxznd11XbTaGpMimFlp6XpWxk0wqN+bbt19axAULuD
Uuv9hGzT9Ye0N0THbRDFN3BMr3zWNLOpJQIVQkV2m6bmuEooFtYIJ2CarrKrNSd/Glpl+KlSVvZC
mhGje4ZjWt34qtfa/UVmw9RdYjJ3L0BCuiiXXxh0TxK4NspPhZmmMkzLQZ/vwE8WN3b1lfnRcuVl
QjkC/YXtubJ7EPZFIcqTl0jji9W5MAHhqPsS7tBnlkO8n2Ag37h5rh9DIOs4xzz/sNOh9LS57Bpt
wsAnSosTBr2T+J5FZp0fkA7tKUAphngmlWzNQOVa73+ovYn+goa+Wwszd+jvUVjvllBpxvTWo+iV
CwPBHFgT9EN5G22zLeTBNYEqWHHSjCaOwxp20Y62iDs8IP/dTjcy9FdGQxAYLWuWH5LEtulamUAd
+podhdHWNx8BnqNqSc3TyX5ZMPqSGzH7teF4/JPJgAaHDbmJ2fTE2kptQdRBcRtgkxu8sXzqXfI/
BZ+yr28Hi1eOL+vH2QXHg+jD1p1Kkz3uMXhQQMSwjOUQRzgJHaO0zF7eHufVSRmrkRqqEGRpm4OE
dEOVEhqq01xn9VfNg+aELD1d8kobbkTgV+48xBSo3+DzjPDZ9nCgMIqGD/ITJ9tdegyktGZ4gCKm
3eUL5k6ltLXPKFyn+3wx+huycq+EXu4Z5HN5uNLf2fazSkDqRmzM5UltCswMTLvl/GeRc5AQWp/7
Lr1lnv1KVCDaraeE7Jfm/CbVnmbAoUbuVCdHFfonT9h5IHmFoUOWZ09xVDcipB8FlPPt3Xxtnmj4
gTXheU9EWnf7r0ek1jVdMhtNfUJRofFxSEjC2siqwJglIH3UpQ//OB77CRZdp70ATpu/uRwvn2Ev
NXOunUxaww+YA0jALSadd3i+EFMlTNFb/cKrA8so67dOCYqiDWJWl0MqpkuZHQeKk0BJdR/ns3yf
xR1OBMUkAVO/Pb/rTImGIE0bUJFo0yMRuLlFcqOrgHlr+inVZvnslM34wR3hse2LAggSkoG11dwN
mgZbNldyDLEa5x60wC1ZrKvjtPYlCQVUwMgfSN0uJ23QdkQuQTNOmJupd9BPpzO2R5AO3KHEgNA6
YFaW3rJ0vEIgkytR5YF2QTt0FQvbTL7Mx2oWmamf8JHKz2k8IBiIRuyHfpY6zKppan6ok4Ejndot
57Ju02ASDlZlWCTist2gVTC38fT77S25OuL8KIoytGgxJ6RSsvlRVZZJVe0t46SUefJjkEke4Wox
ejr840gUd23SAv54e8zrM8eYaN6hJwW6DGWjy+XveKyn1WQbp7p0ne8p9nzvGtQW4I/Fevj2UFdx
f53eyhsArr8KK60/5a8vGKLisl6g5mmYRrPzkVsp86AdlVvqY6+dqLV2S0gkOTS31VTh9qrZzMLC
GC2vH2nrm9/EgFuIFJr8ZWH7ke96w7h1Bby2eUiNgoUC0ICb8GYhbWWeqoxfdOp6NbN3vTXAPUwk
uiz0150vU+8h7fP2gr62d6uSHNkZsf8Khtt2DW0M0RonaAjmoyIcsznk44Q+RjW4t3Qor3ePjgkT
I0sgODHa5e5V+OoqRZYapzYxdOWdg1KGEXatVO2fb8/q6i7l1QQ4gx2kVYOo5+YrgJkKYGaxMCw2
VASKzW59j3tZpH6KiWX70kXhPBgNWB5I2Dr5jUN6fXgYnbiIaP+aCW09hKka1mXc29apTjT04ZUa
ua+xae7QEGoDAQVT2Xn23OzfnvP14bkcVb9c3DxrkjzXFUZV5+E5RvHlvoIPBS9Dt/5L4UnfuNxe
W2OyWMItabqHRt/leC0qByPuhfYJzfY8zF09DiklJrvGFvIJYZLGTyMEm7GA6f+HmTJXigMotnLZ
rcfsryCQDgI/nX6xT+hX4cCZm2rix+Ui27DyEHeLZ4Ebzr8v7trZolZHentVYh8mB5vFNrdPTZ6Z
d7DQotDssbIMgBTa4GMzu/nx9oivHSKajCoZId09vpvLSSozEMUMi65TV9vueWgnvdhPCfY7fip0
yNNaUdHU7SRKw7d4QK8PzbCgJjXO//rnf63vxIwaC5WrE2j8GLOkqMW7sKV72LaavMehiZUHo3/L
cXaNbhdPUggOlFvWYhMax1hwXw6bzbNbphgrnpH0UO8spH4mYG7Vb5eWWrfLc5jAQIWdALESgSKb
/a/nGRAhdeiVzudC7tzOuh86FeKxUp/7ROgIMsnurCVaH/LPIr9G1ftFa2fjwSna+MbIV+u98h8c
MLm0NljwLXTBqCZLIsTXnFORlig0aGbYjEN1MMYkQYOlFsekyNsbl/Yrqw2yCWwQUoxAbbfthqau
XUh3sj3HLZydthLNI5KA7QH5JzfEzUkLMbavQ2xBm0/m2Ck3vuHr1JHu+dodXK2UzXXbL3e7LoXl
lSidnW0UOHoUHxTvtw0qd3mvGvNiHhySJWxTbUuRpC5JWd4peJ7b9xluozfi9dUdyE9hx+ExrRAC
a6tyWk+ZyQZk8gxjCuNTsRiYTc7J91QbrRsVJ/3qClzHorkArIy6HrDFy2mLNkWqTJrtGZpl7fmC
tPZ5Hp1eCzG9k4/t3CsiJJmN0FpK4xLzplV3rsHkh/JTnECNNCcllTgN5pTuiX1QS3BOEjjXporz
wYgtJdojq2gjJl2n3eJ7fbUkO/RZe/S0YO47flxly3MuoYz+Y8RiapRcuG3BGK0e2ZdTW3IEKDrM
Ac46sqnBUq0GbLbXBgnmbfddX78jr6tvUGGvLj3GdGFuIjvDR0TsuBwTSCRATEd0Z9xGHea6WqpP
9JKWBTk81a3/vTa8Drgi9VfOApjyTZACW+S1kTV0Z7RazHMtaT4S/JW9cFTlSMEQsMvQN2mopUtZ
+LFr9KiLYJf8z0vNjGmDrs0Aj07z5bQHJDyqSa37M7im+P3/cXZevW0j7d/+RATYyylVbFl2nGJH
Sk6ILVn2Xoef/r3GD14gogQR+QPBHmQXOxpOu8uv8Et/9FkcPgzmlO/UvtEfg05fA3NdvfcIlluA
Orifkba2ljifKUzgjk1mf8pqlLo3JWcaDImFwEwvVPNpdHL3wdBx9vOpOZ3vz/eD5nb5NshqD7kW
f7Avs5brrFctlPMhO1Gdjt7HVM0f3anpnU1dhAV04boVe2yE0cTq8mh8njSv+Rl1iFcpDdpfh77V
enhzg1L+O6L0/prgV7XvkXF5RMI49I3qc1TuVUX3HhN4fQ9xD9R7JYK4vm+ZAQkL4HGueC69yyVL
hTo0OKpkJysVyY8ObtZzh5Sb7pvIZOyUTMu2Wk9jAU5w5NezoR/uf8IbJwXmCz0VShIAyZesD68L
2jJUy/xUuUb0uUZV7VOkYKGKWSEaRmHlrNSU9Bv7RUejwWHBkBnWl0vWZ2mGYb1WnGiiN8+t7qSP
2GEMKF3O84BbnFm+el4YvdW6k/d+MAhV2RTINn1Joa1+yhBe+ibmZurRiTOhG89O/Z1S/bwFe+9t
M8vutgAWlS/0MNPeL9usTzeTNQePjaHn3wwYYhtHzOiR5gbvW5zX5nOaRmRS9z+rLsPcxc6U7T/S
X9jI9MgWR3FSPGRbKz0/eeCQ8avBYhYLAbspC7+z2vEnWCkP3f0UQR36dEa4w0Q7rQ6Sw2/ssW1x
u00+VPHf7VwpZ2+OzGYPMc20/Kmi5iGBMiL2M47ZE3AddKMcPbJfKj0rlM39mSw2qNQsNgH84nMF
TQwUySKqBlUNXrM2gydwCPWeXri2JQEvERU1YD21tbMdELF6QOwDfdWhi3f3h1/sz4/hKR/A7MXd
AzLxIp1IgqwFR+8hgmmkxUNZ4C6TajlFBNeNCH+jP+T9U3ikT8xRQJGHWhlh1+V5rObAaQplzp4E
yj02sKhRt7/iZ+yqUovYaf/JER+GyJclq2ziRbz3MbSkQ/Fy0dojh1kOLdKg7MIMofxc/YRSRB5v
DFAN7wpaXskGS/r/QjUSKx94Cbf4GJZMgnwJ8J8G2Ppy2DxwbXqZgra4qgrDN8a0fHBFkXyNyrFA
Vgly4IPdODEEx053P6X5APWsoor/j90gYH1/uW/+GpRTQFsA2LXVZQnY0vFqkrDrp65VItxFpjzY
DX1mvJkK2to+dn66lK3y5u+0PBOuybFqkw2GzXPySvW4W7muFrfVx8eh50zRhVomr/ti+9nV2A9q
ruZPXT7+iu122M1Fg7BVGRgUYuja+I6O3KUa6ShQ3f8U8ob47QaRQ8PxlnREiloyMLxclwzLPLVB
B+5JiaiW2pFWCp8uzd8mF/b7/aE+SnHLsai7IzpBuRa09GKaKD0V/dCnJVL+UX4wjAwme5G18RdI
Z2X51k5N+UOMluJ+6we7ezcUo0TpCbOZBw/VI1D5VaeFZ6Wjxno0yfn1LSi70vLBANe/Rntw3nsj
SrW9ipCE+Hb/x9/6TsSX1LYJQXjG5AX2W1qa1XM3xGlbPY1CE29tHX5PRNO/GIEdrFyFN0ciquSV
dkmPllElosK1qxRh9RQqqr6f7dBBc5Y8aZdX4ZiuZEI3dh5XELPiIoBjswQCeXAgMaPXqid83sHs
oh83TgfMNMJPo9JoCFUPRv4Nxr+JEsicu+PKxr8xVzwPqJ1TM3bt69q5mszUqtLqqavz5LWPcvtz
O7fjD00djcf7C3g9UwbSCCFRGAFrsMTwKWUzmK0ohieCZSSGO8w7lUKxDrzY2Yui2NELlfL3Xg/X
qrmLpAtYJEhMDpkHyYT+65InVheD6gTocqLe68bPee/gpCaz4pVPeXWvU0KFLEdpiutVCjZcbtDO
je1YV5v+aXYybTd1GNYXYTM/qIpQNl3TtI9TWJ/uf9OrV1sSa2kyuTDO8EpbNiFs8lansq3qqdHB
Xm/cLqt3JeKnb+qEmSLKYaXzuawaC6HmIESZK22y7t/7P+HGtEF4QZYiEZOuY4t3pUXJMtKh0Rzo
bjioUI8VrvH6PB8Td8QjpaTa42d9MazsputFtanVOBA+NLyUrrD/apEm1ojc1lOJgXzka4OSfjE6
dNzvz+76oWLv0FuilEtNV3J3LldViSvQR3hnP0UevjDvI+h/lLTAh5Tfm9nTJl/ESYwQthdryiF1
9aLbjwiEhb7rZkXZPVY9hrlf7/+o61WXLk4S8A3i14PQf/mbGuCBA4J6w1PWUySjHFjj3m2m04Fb
pjD8wJvSX0ESjDvMYqqD0eHvcf8HXH98foBEj0gGpucs02ClR/a2t7LxSVND419DKEbvK5k5//GJ
otoK1k1WZySeWgaNv1/59tiItnKGpwF9yR+ZkX2nXuLuwDJWzxDUxkepn7oamcgNe/FI0tQEu01M
AnyEJH+x4nHVobhq69OTYNd+xkGvqjYshtr7Wi1lH4Eyjm+x0xko/3WTTcCoBfW+wO9LbNG7oHo4
sV3jT1asRGD0SAkI5rPJ2hjWmBDqpW3rbHMNJuMG2VHkDyFLB1gAYJptEoa1WHA6TgMXLU3AI015
px07TS0CXC4nd8j9aA6yVwinUfUtdUHFUXIX4KGdoevfQs8u+F8h9FV9Q7e3QbKUKqL5Ztql0r9y
oNzHIhap9lPDXMH7NQ9aS96kGFBz+ngY7WfJ5dJ8CkiN7Q8a5W4Stgi+KYKXHZtMKbsTchfV96Dq
veqptkrjL8ggLTzIvKiF7nM/aMUWOr5tbaoaN0Bap332UE1VV5yIQZVfBULR3qO0s0SRks9S+pAN
UTAc8um/qJy8Z7PApcxn73UuMubO7D0MgHTcTWhpw7M3xXrjYwLSvJuJSN/SgUI5NuGBh+r/0IJa
DlCCnB5K3HPfFIhSfC8cDEx/RpMeLxbsnKLTrE+BDqjLTKZfaRJHNVVeqgvIR6K7fzCxcvora60R
Gf3GMZQX1LOHbwmirPUPWqnD5wDn8mBLklbp/uDM4fxaAbivfUNvnPGzDutC8SmixN8C1N/STWgH
Wboz66p2D1rdYSFZJzlGc208RvihWHHe/MdHQt23pnFUbPrEpXaGv4H7M8iyvlyJbj5Sm8X+pm0C
4Jt4A2KetShFzKjg2sSazZNrjOr3yMU13o8DhEj9JAekpaMSLzZKkpvdCyCNSQ82iNjIDVb16mtm
eSHuIEHXT3iAUujc5x2zPyTRjNCNb5PSoNnsGdW8dhHLOHj5s/m1cHLpOgFVXDyvqRuHFAni9slB
s2tr4/A6+LmelOjU9z0gUWf6ihJeiRlVk39qcaaE9qNrT13auD+B2M1rKLOryIlWtOfy1PMAwTHx
Fu/egN5M3ul2g/g7ZutJYKL0KJQRaahQEyuP3bJcTghDzEv5S85ftvYXSQIkXQTynaJ94nizULw/
04ioIgBFmtjD51xD2b1xSZqdrMy/RlMd7YMMvNHK3rkxZ1QXwDtw8ZOzLFNXj8SxH4IW575W2A+Y
LAwvedPGu8wotZWhrgoC9AcYyaE1QRwOO+Hy7tcBGxNyjOZT3uj1lywtcszHQ8HNkJVRrW2GKqrO
91+1q0gGtgd5BR8Z/Dj1geVzUxVON9Z6/WRqkfWlTPLyAOJaedHLfP6lKCHq9OBe1/b1ooKk0uCT
NnoSiCph5EvgVzIUeuF1wjxiekP1FJ11+yesnQG5WRsSHbbrbbi3YqttNgS34u8xQcJlK+ZOiaV9
iLry5l59dxvtLwdYO8g6koIl93zOupaoyrGOLY2Qw0zCsu8yU9lqeq9s9GlYA7bLY3txrAHwuWBQ
wWPRNSeouFznebDBATSReWwGy9rxHoz/JJneaPsZ48SSIn6bfAkjhJ1eijxFI+kPl1yOjhUaUiI8
flB8Lkc3RRtNGsY1x8DiEPdolcHnb8ZjY1nom6Nim382vVJR9/eHvfGRXSmziDQNST8aG5fDWvVk
uEPv6kfMJ7xNrrlx8z0jUPwni8JC/Z7YSAbeH/EqZJQKEmDfoA7Irt8SMSkiPGsVL9COTiz0725l
FXtt1vQHhDyMf3CK9PDIwVkH7WRTfzAp9VUrSOcb6wy9ib4u5Eju7yW9JhxboEm6oR0b0P3nfOqN
b0oDlQADPOUxzSf1kNlh/VKpkjB8f+5XtxYYLdYXeU+YKNTcFuda77ucv/S0Yyo60fq4kM5veuOh
tR0imrrS4ru+qhkNxBCiAowHlnOxoen5jSX0b+3IYZXqtwq6CdC9dT8ixt0W3GuPcK2KXzXS899w
sNTHw6RPyR9/7stfsZizOQBWRyVDO9ZNEJ6s0ubKrJzZwAYmmOYfKP+amyoPwwbSVxGWK+/VrS+O
ogLActThAOguvoHIUbcvJr741Ac0aVDQx9VFB5xHp8CJV5b3emehPgkaDwS9TIKXQOcwt3PVrm39
GKljahx71cUkpMzDA46CdoyHg9n9EyjpHL9kQdkXK+t9fZSp2Vk6KBgWm66nPHi/5ShGEokSq0/7
qMwBxkshauRiK/pYvDqVE2/pDVgrjPubI0poCOB9yV9YXB6uNfZeSe30aBR5tcvwGG99VS20L5XX
2LtB0fU/X03ye0pMvMhS6Vu+m79N0ezRLUDC1TnWGhRLYx6NfJcDEFbxJOrqlcFurCacbegChHgU
bZaC4raiWhjKO/oxhTj4Ohmp/Q2h9/lJH+baT9ViRPHPSuNtWQXOSup3tWtl/wboLHENNoBXBZxx
QEu+yWfkwMrQbPdqOqlExulclVAhEQlc2bdX60jlmx3LhYB+LWCIRTFWxeaJ0EatmWlaSaei+ID2
TnqMQWMfMgSG/vTLAh3kGqSPCimbfvliPLtJkJTD6etoWYmyr2pOZuXF3SaiXbjTylQ7pUoUv2vZ
YHz5wwuYkYkkDMgI0hbZXGwgb1CswdJFc+ySTv+i2rPxmoIE3CQ4SVT+/bGugjjGAsBjcfMC5gEG
fblZo5yb3YvN5tibWBNZYZc+NbzmmNYM4AI0ckFfT+q1Ku6NtQTKzv6hYAyUx1iMGsawXIpw0o9t
3lnhph1j5a2pLe/bgIPBDu2kfmXzXD8zAFaQVKF3wlUAzXxxxc5R7NoKmJijEpjZV2wXguYfW00c
jS1rF5T5fDs2k++BJQV1cqA9BzR4gsijLhWXq6KC10fHIAVCAYQshe728tdg68TRilxxbPTS2au5
NBsNxT+EbWv37XVBDs4wDRpqydy7Eu99ucBll/dR42jzMaSGkB/02SY5H9SgftDHgsou4uLuuJ0M
1BdqVGGaN3UmnMGnpTSFAN2TVMn7/S13dWXxixDggAgq5SWhDV7+osrMgDrjinWspi5ExsfW2mwT
xKRIR0y4UOlDCtuNN2FUxN1DQebtvt3/Add7nouSW4s2JsCUK1i0yF0R0jybjiYmGODRQZ1s6GJk
9uNcx7q5jzFyHn/CvjJWiwmLrJxHDw4aPWwytY9unnE5dy6sziJfCF97VF/nY+awBM4x7Vuw8L6C
ISIKLPlYhulfU1+k/S4M5zJBJS9LvW9agsK4t60sq8Mzgqk52sqNvtwsLImUgJAKkEAfkJ5cvM6T
HAKh1vE17IRnts9ToZA4AqXqWufRLRWEDFUjj0xK81Noa7s5oMCb+XPt1OVB6aIOaBp3xrx2fBdb
hq/FliFA4sYgaLgCOwZz4SGr5eGDSSFP+CMl7PYxAjHRbBsbkb9BWOLF0rBN3VeD0PM/TDrl+BQ3
P7J4wvErdbOW7qrGd9Gfa9eoHnKWweYxAMr7z1A44YNeDVO290SWprmfaWNRHVDHUgUaycG0QVsm
yFbuM3lGfksDP34Q2QkMfJ5DnWN9uY+KLFWCSEmM5wy/t8cOLonwI6y81p4HueCX48D+oVOC5j63
yNWjm3WesNsMuIuTKZgHYjo3pT7qCo6zyQpsondDXpT2pojnLvcBkAB1qqcWKOL9E7u4L5kuP0P2
Lqg43PAb72ls10apuM+phaOUnyv8aL+p0RuAewt5cWW46+3GcPQuQDjSYoSJefl1vcyC7DnZ7nNv
6tPeTYVWHkwlwJe1jNJNncXT1lE0e6u26ButrOytsWG20t+kmIPgmXw6f4se477Oq2nI3GeFTB/F
H0pX9KGCUT+AKg6Vx4S8z/OjWBTfIE4ik3T/Sy/uRvmlwRkgak4bgaBu2TaGbpUMgoT0WWlRdTOh
cWy5saz9rGAM0AihPLZRvBYO3JgzPBVUxulz8jQsxQg0LnwrVTvvmXQ8qbeZkWB4SSNJbG0zTo5h
O+I3BMT6i9GMmr5yuG/NmGwXMxjAilQmr2KRAfkqik3PHNNq5wxe9iiSwHixVe3UFtGwo4Lu7u9/
5SWyAArAh+M54YhsnLPal6uM8U44zbMQL2oaGslWJGbr/g1aT3srLRPt69AaPKlzNwz2W6GmIjxP
TUWHkj5M/Dl3M+sblqhZ9hVwmDltMisUluOLySnCU2f3QVP5szpr/cZTK/GAJ8m8Rg5cnkjZmeZG
kPoyHww6eUH9tk2bwVVKt9OMZ7zryp3wEi3ZGF7jvfRqLJSV87hcIgoxtFpIb+AY8bGWTUVVz2e9
oCR2DDFY3GltggO6Vo5PdjLMOBYn2td+sNbKIFdXHxMjYgL6YWJYA8zlcoZTNGeVqQAf651EC329
0lrnjd6t1qsbJ0F75q3LDbWjKRVMNLuyMUI5btNKotMKbHd5PJi0ZArLvipGIxzQy19SehPmg9T5
XwROfxhje8o8b6tSGwd7ryhifKhqZ2wfRYGN2E8EfT084+7v14/G+O/vgOR2oTFN1EamQI1isV/R
EClwXq7VZw/5znDLIlchqqbgif2krx1lG4RzekyEqoYH6rbaezPCqKPba7TQwsYSAzZjg9L9mHxq
Aq6Amv5X6cwbFM68IEAKP576xyKo9eIV7zR72jCg3b5VYRTZu0wzsLmlfhQZX/JgnK2HaRqms1Vp
/XRwgl5VN0nb9MNDaOXlsAvNyIg2na6Gry0hfrQHnNzxF5mH/IRrzIC5kTMbdLWmQZe7W3z6is4n
f1BMjF4RJOTntNNbRcbZVT4NxTTdKkDe8cYcwPS2O3McM+0LOOXp0IReOL1qRqujLAor2NyO2CU6
P5Jxnt/UCOSar0U5JJj763F1IKC9cU9/pFBUY53FI4EhpxOhhho9oz+tantLH+rXsDaUTy1OhVsr
z+vykWByrSq6SNs4fdxVcguaMLUgy8uN+tuhN+ZwzFur8p5do543pZK2h7aQyPVCTPaXFE/CP+yg
MCIBH5ULeQFLhZHF1i88xDsQj/Ke+8JytwESzl/6zhq3RJz4/97/qFfRL4Mhk40TDZNDo3F5zaQT
7bG2qaIXcG+z9phaMWg2cNGq4c+0NgU1ObV0t3UiOmlA6WBk7XRCTbexFUVHeYqzlZN//cH5RSCd
aCPLb7Bk2bSBS/sbftZL4TbW3wL3+HdSdFrtrTTR0jpnrb1wda3LT8C1Bx2apiHsyssVJtqbYrh6
4UtpGd1RZ9g9Lc34yR4na+XdvRoKFTT4WlD+pJ4t2crlUH00BORZtv7cgGn81Ovx9EmpmxiTUlgl
91d2eZUjEEYpjr4BaTDNuGW0PIgm7AE02cfMi2tl17W1txu6wLJ9YXO8faXqvAPqtggVm9H0wyuE
8/n+L5Df7eL+JKSSor1UXDk69pKCMI1NX9VN1r+okWOX2wwt++w5rEUu/ro/0Idg4nIkRNE8pO1k
TdBarGAdQq5LcYInHQJAvmlnw3meRkw0tlUeGJ9FiT6MXwutikjiUNjYhKOeK3veXWrgPgxoW3nT
ekDVL/gVaeQWWT9ilWiWeHC7iUWPHr9W2/veka9jWwWg5XsQesbgrASiV1ufL4ZIKqJpFP1AOi/m
oTVNT2kWciTVke6pbx3tFSkh7SlAY/S/vlHWMDo3xuNxk/wQbhqaqIvtqA2t1miYkrz0w1xuMjPI
/+Kl0oWfGvnnvCrtlSv8avtTiYZZICFJULMJfC+3f6sk1kA42r24MzqTbWwHvDV2Ov9FKtq/3d8U
V8+FHIvnAkQfZ5vO6eVY4GC8BEWv7kWtG/1FSyZl77lJcNTCWt+3vTX9p0eTWFnAq0FpR4P0B+rD
tc2YiyRqdHCwx+QYIUdnlsQqJPlsfUwftL4CXwfEx9kMaZn+vD/Vq4MmRyVqQ4CE0hLN6cupBqLU
sdTu1JdKm0EUKlYsfoAyjA73h7laPZBTxETsFukTxAV9OUxFj8zEfkJ7cRoXk1i9MPMj8av9RR8d
bXd/rKudyVhyQ3KamRU1vMuxYLdNaoz378sUm8UTZ0DfY7kyP1kxYkjY7hTV9/sD3pqcrBnixgGK
jMTscsBKjamDJQPW06hcqT67F/H2GaDVAYWTcW2ffOCDL24sUnpeAp54PhCIyMVJh8cKz05Y6ac5
CE13mzSUh7eTl/S0ezUotXNdGx6CzFbzvazs9AwACOHgEE0Iyy89vDgQ5vXwAAmn7qsBUqna5Das
JRWG9+hTZ3OUn2j9Oy1sE1yW/mmnnK0oGicbfhK4BXmxz/oKC+Qh6/PvYzq6X5vJIEZUcwH+H7fr
uDoBilUwbrj/nT/knC5nrlsS0y95JHztZWAfIGgBniHUXuzUVluPHKJxZ2ygSNfELjQiNz5auP28
UmsLsZ8MQ/NzYlS4vCcmsT8d0jbvn+A6V/ohjSeXUlNiOZOf52kL0xv5LQ+/CV1Pv5cjkmzFrqGL
Pj7nGXIQ7Uag5ttAWI71sv9atny+H0TCWrwN2m5SVm67JYoKNXU5UzlL0kVU6hbZVI0kWlNmYwpL
OG6anaknBggpUPIbvR6dR/r6pdhSM7c+gTRMJB1Tcw65EQZvoVWKL+1ojn+RbUG3sAMvS7dJPtt7
XVWyDabH/91fl8XN9fFbibUIfzjhXM/65f4f0BJDsbSpTnamKWdR5sMnZFRxgwc1tYuCNn2srCBf
2QzLDsX/RuXCovwKC4zu7OWok56iDBhZ5Yn+UnaYiOYfB5ysj1I34Fk1ivl7StUWXzLVeprCLN/E
AoPtP565fAHh2gCRIs1bPBTdlKulCiXy1AD/85GpRC9xdLMfRl9NnwxDdFvezmClQSuzht9OgZw4
mT1/qDFSjF+iOzQzIwOvjfY0lHazG2m4s8alOESR/h6Jfj5YGGb6RS6GlRdK3mOXAzMg9EiIXDB9
mPflF/fwyO61thxPfNzx0LVGeOCqVXZTpf6VV2678mZcz1OWEmXLR6fr4y2bPgD1uUKLaTh5I1hc
x4amUwt32pZOZGxDI0u+tBggfxm9fq2muMxs+MQEUgzOXUM5gxrq5UxhLWjZFHfiVAXe8NTjKE4B
0/ToKGbauxqo6b7K0hzaUE1MnCiu2LYwvB4nRV9LshZvy/9+CREd0hCUjmhRXP6SaJrrvBy76RRM
Qv/VER09WkaTnNq6tlaWdxkKf4wlVQrIkJEdJe65HCsdYsXOrFacvGHyKCDE8wz3cUAlcZPOjhv5
WQUkkw5fEXt+bFXz3/2gYTLRDXRjDlHpRe+EhF6+6YOkfjUqdBi3cTUZylOaj/lPy0Jj0U90rTB9
lrQLN2MfWO/3T+St74WKD3ACWYUHwX85B9cVNdULazrxTWlDigqADDatonpAJatZCZ6uD4QjRfHJ
kmSXiir05WDRUJdzB23z5DhxgPhLE6S7OZ/xtBycDuucWnfHNbaJPGSXh5CcjHeBeOoDMrE4hFY4
ZABYe+2U4y640Q1l2JLXhsJXheoeoybSHooaDc0u1eeQIk46raRmNyYNKoRyu/zCiNctwo8MGTsb
tVv9NJIJ7RLdLp/zXKj+WKn2f3FcDl/vr+j160IvlqQGFRgW9IoupQdNPUdoiZyUzg12tpPmm5ZB
d7bWeHslrMKtGyH/fn/Qm5P8gDKAUrTpblyuLHkNwsngNU4Vr+9DUGjZIe/z7pM1d9WuYDutnL3r
bQtaQ/ZX2bmYC1w9JJ2nZDME3lNIU+wMRaprfSPstS9iGiztz9J7zjkbVvZz5baVYMzF5ObZaIq0
NU5O0WgRFBKPut2I9EDjc+9T1C87ct7QHJN6h9WB8zmPFeePPWM8SieEckgsAmrgFF3+CBqrFSpC
hn0CpKLFvomq+4MAO7qxwlIVft/mSDpYq5IOV48Kw7oORXENlQFCB7kQv5XkcgXJUwtCy6mYIUXY
JPG0azFN3CaJYp0cxLCOTquLBxcfxsc/3FOeHJU+AJBMYvdlgseJVpTImK0T6tTJT8zukidPBM4X
s9KL3RhjT/R/GA+oEXp9tAMoblxO1RWTK3jErZOZmAXXtkOvCnBKEn9yhzJ6aLBXXZnh1VFlhgQl
ZA8UO4FhLsIh5HXgqnBWT5OijO9FVUKmxTtgr2gNXaqoGN4bMHNr1PIbo6J6IEmbuJRQKpJn+bcl
TfN5zMAsKycRO+9eFAabUtP6bS6rEdJ86Feudu0arvrqwHIFk2TSYseFgvt4sY/oKWTYGOrKCfJG
/lfV2byDRl29D4PjvN9fx+stK4eioCvri1yEi7vITVWTFG9UToEdq8dqjKoHY4rMc2PgKDWaJplY
N5BxIv23RkK4OTR9bGB5UsVnmYWUQ9VrUxyFZwMtQvE1i1vzq2fleMtmMIZqBGYUa695OfycYoSm
tHJRXd3CsmT/AXLlspKvzeXKijqRJOAmOptJVf7nFqJ/mian/gJDV7UIvtw1n5ObAwKuhfEo6/VL
xUlz8pTRq/ToPEVhHvmDjhoI1KIfiFsWvqJm1sqBubGLpLQlI1HthnqyiFayrjHyOTS8k6jisCVu
IpjYKD1ucH5ucgWtfM9bw2FXgp7kBwJyWVUdbGwcheEE9GmNdGfVNFt9VQ/UR70Zs/pPn1DMEykM
UozkdF5DLrLKxbMzmOnEokesPfbTYO67DlHRjYUWirW126o+3D8pN+bHkCRGhGIStKtf7pcqtSsC
2Dg8V1YP4d+IBuVbk5XTBFyq/vf+WDe2CqqUcCvwsKNwtuSqRHTnDQcth3OTetWWjmf6CiwufehE
l+wBhP/6PwzHd6TGa5JwLhs7CsoEluDaPtf9nKAUmXTmk5403T7UrFmBtAdh5/8yorSXBUdCUWtx
+BBS7BstyaJzppdpt2nCPB6e2qRw9G0zF0mK90uK1879QW+tIEVlme7wdXktL1dwiExlTumPnpQk
U9SXGrfNYoP/l+j20JSttSf5xtPB5fYBkUKe4QpIAT61jXIvj86Y6dLypJmjFPvG65WHOZnq6gUF
ppcUh5IVEsz1LHVOBc8yZ//D3OxyllrexGTPeXx2Gx3vAQC51qZsJl5qTawdw5tjcXcDOqZGeVWn
10stxYOojs9hEekHENXGHux8/4LyRrly4m8PBflCZTBUFBa3WdO5pjCqhmmhrl1up1LVd9gs2F88
NWj//C7jG3JV///B5NP126uvjpWr1KobnatkHGu/dAbR+aFuJ8qjmxRr3YfrjcJotDqlVwLBzZJ8
3yha7ykGU6u8wRSbPnQRAMpx9sbC3C0/zSifHAuui7c/PQ4fmE9uGYkuuiIBanUYyf5yfKa8HD9q
We+dgV9CW4qUcs0x/cbqUfAg04LmT3Vn+ThUNmzDMdLjc8+03r3KACcTOFIzoszMP013eBMoXHN5
crPIxsPl4tW6mPJmnKOzyA3zGWMp5SXrRn0zinYtk7s1LaBKDmmGtN1ZqmQjv5NRGlWi8xxNOWet
bU3MsvuxDTc8DE60coFdPwtSgQuyCAK0SNUtN0rCvux1O03ODWIRn+2xfB8jW4GY0mtv8dj3X+9v
kOsA7XK4RYwv7DKyEF6IzsU4A3cC/pjz+Iyj99Nt7frVCyE8vbVjBfEs5Qft7o++MtllRqPEuOx5
bZic7SEeqAfogx8QPX1WxmbG7cDMV7bNrfG4NnnhOfkUb+W//+3MF0EAY5P37+w17nhMvUT5FrrO
gPugsP5q6FOsVd9uDgjHCPag7O4s2Yplp5cFz0d8HoQXfFMnvXgp7bDadO6cHUCG939Gq0LjC+Y6
JDqaZMilUL6/nKBn9kY9gB88mxSUDb+FNK++9CKqx13R68X86PW16hzHeJqTDc3ENQnlW/NFKEgK
NoN8B8V6Of6gOF0YACo4u5U50mmtiJ+EU5/yQi3/5WustTluHU7ksSSAWmPYJTszy5TYiNogPmdV
M3zNxp5ahwGE8WCHc7EmPHtzMPyi+MZUseGnX06Opu4AU0yNzqUStP1r0w31QS8rUX2aQFCuFOmv
S8jgr6FrwQnk0aAkttireB5oIzjc5JzTRAtokKPPt5mm2AI55c2dj1hL9tMFebTRo7Hlb/Mx9ntd
S58nErGVwPjG8yU5ZHDlAIVfy2EVRZENQ1ZxcLTStl6N0JvoCEaBtx8DdjbyJn0UP1JaA7N1/4q4
NkvhO0hKNzg8XSqgylX57cwGXR4bWd+l56TQg2RbB514N+2g2dht6pm+yb3PPzVBebmNy+pUjHVB
7NBZ3icx98NLp1drrAK50BclVH4SUF8OLhGEbDBc/iSjyh3oXUFyLnIrF5shoQzmmxzsh/tzv3Ga
MAl1aPGQe1MqWIwTTsg5WMAiz7pZTSToKkLy89xmiLcIKN993Tpf7o944zngViTxoCtkoj23iNn1
lOcd/fj8nIV5cBSCvi4GrTMqFYE+/xvXnvK1DbQW1pnrrJgZ3pisRDxyOXOWJaLg8qOmdlSk04w2
pzEU57pVO7HR7LjG6k8p0P+yV+/mG6tIb5QytBTrose3gBQM6kA3F/TxWU/yftyVNaxXH8UQu1vZ
wjdmhn4aJQFEUUn4lkn6lGkhUMoqP1epqYZ+CnRyazaxxGRaNe6idrsmTnDr8oAtTokJwAvAxSVL
sU8Mq0GRLD83caDvG4fmtWhn/RfVxfCpM4v4keJbt6HtbVob2ZcDKzon+0RTxPv9HXXj5nCp8RM/
kVWDblgc36HWw1mwtueo0T2FUmmSbGJEBYE5tM45Vh08FI1U3d0fdfnJwe7Cj+TmJNdVod4uTg7a
471DtVScYjNsHwT/zSGJe+7Oahx+OakX/qkCuxwQ2Qt6bNxRBEKLAedm4C1ipvTVDPc4JWF3KMe5
mXz6Lf2zNnnxH0b2ckAyedk/kXngUm4EFF2Y4/+jnwzEt4vHCMWIX2geKe22Tee1zp5cpN8vPDkY
fT2iPwrQAHPl5/7tDs6oDDYY3qmnYE6zZEshNW+/Kp4TRlujLrJ55Ra6tXrSpUmmeXSMlyF3r7ud
kYF4PVWi6bQXjBPz7Bk1D+P7nIRiVwvRrMRNcnmWE+SppeaD3Bcv+2L56iHSvKnACAXy4exHNl2N
RrWK4ziQIW7KmQxehWf1g6rN/NDHHnLX9zfs8pjIL4zgAtVnGTcRXlx+4dqqqmqoEu0EU8XKfb3X
ja/opmWPs9RZ9AelTz4Pppd9uz/s8g7837DkpXBfZDNlcTrDubeGuRPaSa1rrfCrglzLx0nF3N4f
58aKmggcyCyUeOaKPiVy6BZxFaun2RnN9sHq2mbY9sipxw9xoqtvgz7af+o4wdxk80IKeFK2QMTj
8pMqXY57tFfqJ9SUTfOhDMteyX0liZ32oJnR0PiU5Urlx/2ZXsFKGJbvCeIAd22+qbGoKxgzYub/
j7Tz2pHb2Nr2FRFgDqfsNLlnJFk90gkhWTIzizld/feUDn6o2Y0mZv8wIHhvG64mWbVqhTcY3WCc
kmYWr5Fq5lsVNaoC3Ew18LcRcHYTimE/mdGuHgdIiXptr2SPVw4sw/E/7X7JK1pup8RotC6tOpO+
sJPVm8a1g3s1YqDlW5m9RhRfJg3yicGKuwwCAf3i6nP+ovEzGiuMa41TGkyz96BqSrUt4Rq3Xloj
NGh59G4awxFPleesNRmvbGACBEcGeAdQ8qXKUVzmXsmg2jz1k9HlW+gCibnz2nBNdu3KBubuhhP5
Rz0eV4LzZywyvaJ6MUzAQlbt4XiQRAc8agPzfZjm5Bvzscq7u72Trr5WycNjdE2kX4L/61RhFh4H
PNowhNOhCUsgoy0cINMPDEN5amcv07b9aAbv2TCvQViuREQEuCSAmk4c44VFQIItVTB1GLlfUDD9
UQLbqg9jkevpHp3/4WFUhmK6b3pv+GS1IcVAYqES9PFbHHlTKg66jsTEZcEFz6fsgbFqJ6gfSfo4
KXCCfKTrSu+Yo02gPRW6i7Dj7dd+9cHp1SEkgQgcpLPzLx2HkHvQUdVPZR3p6YsSjPm2UbG13RlZ
PzibMI5nmQAXwtpa/MuS1BJp77d/xLXtxuDj//0I/fxHKDraa7NW6qdK1dojiKr8W057ZGcXVoNP
Qm6sPPSV64coQf4iFSZIGRf3QOUg2hdiw3XSFZAY3MpZj0jepH9JWoaEu7LNZlTVzDj86BRfxg7u
E9JjmvZwEhZZfztlrav1qXGKRN38iJB2Dp6jXFWUfQxqNN8HU+J+1yXj7OMvmGueYt4A+keKuHjB
QwOwvjSNEz3mZgex19sHYDEzX7fneDdb45of0bU37LCNZUn/x6HgfEE01BnR1Y15coXWPKXe0D8L
RyRwbKrUxTG5KCKoAfSt1ozgri6M5gQIQ6n9uszdUiyJC6cWxkkZhLaPsaL0hyGtnz11gMNcxoHA
WHTSo2zlyr+6Lq6IIAfof3GIzx84N8deM8PaONnCaF7GqRs/9XnPwEevKnRLmMqOyNyiJLxGPrl2
94GDkSUk4QtE6fnCBRbBoqw0AyuDau635dRb4z4Ly0HxMTTPi5UgdfU5pc4FYD9KHHVxdKw2Cwfg
PubJ7qLslJbK/ArP1A38Qp9LDmsdGTsRMYc6fHwHc+tBWSZCSvTY+WPOehoJgJrmqcT8+KAkbRJu
TK/pbD+OvQKFiYxmzub2mteeFSEHkinuc1CcMnb+XQcU5jRadW6e1Nh8actQP7VVZxwoKC053QZA
bijTt9trXrvhqWVpP6GyR3a+WFMBjGZEpMOnqS6ScA9ALdsHLa4L+9vrXNs2VKrAQCgZJafh/NlQ
MMSGt3cANVWK8xsbKT3bzEMPVNSc1HZcWU3+6kXBIQscsGH0HgAALk5HGOAartmNfYJmGzzqZSfy
rRjFc1XX70qZZAeNqOg+IFSs+3kQlCvLX/mQRCJ4AFxx9MGXuswAiHA0coR9aqZxtA9KH9ghqo3m
cKqLca7v0CWBZmfm8bTm137lwdmz2B+DxEMeajklCpLBsWHbs7JlDlKo2NgGiR63flsG/5Fl2Ikf
hjotrmEUmFSMIjbVj0cmqZ5LGxMEJOXIYkclKPULM1edk4CteuhzDdtCZWS4EXnWjLjtiLgSc9Q1
CYkrdzqjKimTSWrBcGexrOYy6UOL1DlVg6HGu8oy0t7XKu8/JQk73S/twVj5ytfetYRvycCPq8KS
8TcZs8pnjp1Tpwxh122yMYl+ll2SR1u17wJlbxRToxw8cxZYL9eO/qXm/1mTtLj23LSyJVJQIhOX
F8Go65M6Ie50Suq89ud2sH2lGqPat5LgEwbJ0Rp5+trm/nvBRfKEb06rZFNgn9ROEcmuBTTyKR49
tb8LgJtsXQRYC19LQqXafTiEUMIzKQRmCLzWW3QUa70Zx6yo+MJFVJZ4Zzeo7HVgHTZm2HYrVNUr
cRH0LDNlAJ+SzrKIV4Y+oq5tBtYpTGsz8PGbjk2/cPtxpTNxJS7CTTVAjiHfCX5kEamQakakBt75
CevPakYmAqXGt2gssQWKR2OqTx9/hxK8AWlF2g0sd4upZjCEZsM6iQnd3Ic4cp1mE5Q2k8+kKtwV
dbwrNZZstsCG4EYDQbV4iY4ZJiqh3jrZBcymTRwDa6pwxPxU5zj9WV6nHnPunU+oII4rUejq0sDt
IZnR8rmQuLGLjAbBYJunkesWKLuhNvdmahbJvQ7iqH7QEQSDAB9N8S+F//1BPYk/3ong3JGU5Q8M
p+Uh+usqxxGjb9K2dU5GhIg2zkPJd7WvzM1UOfUK4PvyPIKmwjqE7cN1Q0p4vpSOhchgxhqNGDWs
h40imvIX2jn2tM8yw+p2rhrD7FargnHs7c10GXp0mj+8YWiDXLbLz+sqY9cOFBKnorBDKWEX5luk
0Ez9szSzuJutNur/u73k5XFhSdSTOJVSX2XZu9SMvAoHqwekW+XdU6iYcb6pKGI3qhJHa+PlyxgA
BBs7dgRqgZVc5EaqN0Piz2L7pPci/ldzJq3Zh5lXrclBXXuPiHKg1SIBayS6519w1FvNDhGdP1nu
XBf7NHXieZtMjmIdbEM429QOxjXJliu7BrwL7VAwnFxiywa32zl2Y6W1d2LkalT7phJMpZIqsSVU
pwkeS7d3f8NSrtZ6lZe3JmUw/RbqYWl+s9Tk4iVODHUBjQZCWN4G5fVwHzPejPduExo/8sadt9Og
zfFGUaPO3KIVm641Ia688L9/w3I2VekN8t1hGL8Xlpoew6aNk11a4qm6dTsU181pboMPh0JZ/QNu
l513nDIW39gd3Lbr0Up758qZo0dMjHpjU8Veavg2RuUoByZl7SdT3n4NkrZbCfuX0VCujjCIifgE
HQj5Qv4ORxOVs6DF8a4HlvZlohEQbEgn7C91awK6GYvklRRVYBqQGyuB+MqJ5bSSIdH+p5SyF+HJ
qBo7y0xbOY20Yx5NBXZ4njrK5xZA0OF2cLj2WaWlFxkC6gQXEjcZNNG5GNPwHS2Z2kelJXz1kmDa
dnP2WR8968vt5a4cIVuOFKSICIzfpc80QBgVl6xUOWVFhHUr+kTjtMt5+fHOxBR9DP16AowWOqO9
Msy9Epgkx55lkX6kNl6kYE0XoilpB9F7F5STvU/7IXQOrRNb/8MLpfuLoCZVMO0V+Tv+2ja9USai
iqz4XcMC98AlM6KhCVcrc+e+OcSWQo/99ju99gm5UhiGMV6V8jznK9Z5H3vJaMTvLazFYR+DECgO
3lRb0R00Aqe+z9Eyfru95rXvyHSIBJ6BLmXL4nDkaYB+vglUWG8RlxhmddzkCvYclmi9N7uz6l1j
5muGw9eOBc1fumO8XQbzi0WVGX6JXrnhewQNdvQTouG9Hhv5W1PDWbz9gFfXwuOdOh+EHY3285ea
0J9TgBUBm8+G6lVN1XIToHzjbUU3qMXKnrm2N0m7+HqQPoDNL/tDDuqODgJI76ne5j9ULRXhoc3i
qth+/KGAiZCj8/agH8iQ99febKK5bow0905Z7PR7/MucYGO0bWjcW9PcOF8+vhpbg1kB7rakzYt9
aViIPGiK6p16d1CRFm2kPa/ZqkW8axIj+nV7tWvvkGKWCTuPBiJE/vO/nm0MSifKyDROFvP9F1Sk
wACBiqrT3e11rl0LXMR/EFeEzaVIiORvuWmXBSfGHlZ+54VO/MykxH2eNXCsCLa5RQ8UCmHEHyEV
Xr2y/LVUgO4IZStdW0TpFy9VVXsXZkylnNLZc5kdGhjvIQcgHkXTw0wfvWrPK44PmLOkzS4vmuKf
289/7eRLaUD2qVRJuegZhFFaBgkRPOrK4DmA2PacUrM8FdacMX3A+K6pc2PlNF4ZYWJdAU4SCQy4
HgghnX9ds9CwYg1i76SFU50+C1EHfoOzp3HAdsbE/bAI8tD1EYPT9UcGZvlLYOEa/V4gWvH79gvQ
5Gk8b5TRIgNWTP1AOUgH8Py3hLRd+9ITwSnPMHvxa173Haz5MkA+Qmsf1N4LD6GWtniuTtZBARSc
byhLtV3A2GzaZE6VbiurWCPeXLsGsJbitOFJBzhrEUTCRrdmhoABnCqRm9uxyarhvkzVGI73FHZ3
Cg6x97dfxdUlOeJ4SbMTmAmevwnUhLtQF6ZzGtsZGTjFqNpnft7g7gxzNEjNotz6envJPySUxdsH
t/MHewd+lVrqfM0SSY8iHzobG/TS1U6R6uFkzM5QtD395brxIVnohi8SJa83UdSH6JYa6rd0HoO3
wFPRE05FVNx7VTAW74bSYT9z+xdeCRD8LMlso4YnB1jcUrEjvMCwwoA5TplUvjflnbeZqKNPba8r
CY6QupXvLCNzrVerbIwPVvGQMWm+y9SR74FQ7vKAorjTDGmJDOOURtVnM7Er1U8VVburPBCo+6yi
5L0LHKmyDGfDnve3H18GoL++j1ye8Tf6vIh8oFSzBDRjbOWGpFjBMypSAh87vQuGTS9tQRjg4tZy
e7XFy2Y1IpCcgEtkoJxNnu+GSnOkkY/Qn0sRF5upy6KdY0b53gNUcWe5qbj3OKRbWEz1SnGyDEly
admrIBMxWBopoPOl7W5qwi6a9We7DZPHeqxi2iSRvWkTz3B8kBX5tixb/bmtVOPOntzWx7qiWWua
LI4gv0K2ifgLMAv8omUwKiI1MbukN58C3DmOTYeERBCTfgWpmDY6jmNrTOtF/Ie3SdNUYj8lMkmH
E3D+2L1HrSumlksvT+ffVZ18G6QFcDpSHuVZa26SOXHvbn/liz0FzAFqPiNDcKdQRhZrxq2rhGCq
k+dBKPFj2I32T6+zv8eel6+0MC9epwRUyAeDzMSrXY52JiMw1XpQ0+c5FQkuzlpQVlujGCYblZyw
+w5Js13DE197OkPyOEg25Z0i//lfmUtX9k3N9CV9zpK2uJ/DTsE/aAD0hfdb+OXjb1LytGCKwzYA
pne+Vh+5TRMldvo8BmhWuaGm/TDATfw0irhfy5SuPRf0G5SC6Znw7RZnU7B6HppaytkskS6qLeYq
rtrdA+lMVoq7a5+N1BnBO6KPRB+ePxbQKUJykGcEnVJu+059jockOVgJTi27JNTaNXPoy2NAtCHi
sCbNPG3pQWwYCYlfw0eL6Zp+teLE/eoGbhNgtJe0nH4xIzcA1GlNKusy7LBDOYIA8OlGA4SRr+Kv
3TKpGS1K1+ELen30o7BSc9dnDTBhrPjafTlNzndb8bR4kyfm/J3W//hVxz57d3sfLdJQogC/AgwM
EzMaNAC7zn9Fl1lWP80xL7xTx1eVN29F1a80HHv1vnZF7VPJzMYW95xwg8rqmlr0xfcGxEaXXDbh
8F6/GGvMDqxmNxumo9lmon9EntVsd4DLkspCb1bNQiJ+bwXuytW+lLCStS6jQqTsWBV8yB+Q818v
v23jyqwBTRydNK5c2y8qJf1sGBWCRZuqLnvRk/NEmL209Ow+adLk7VEEFjQJW8ltbTMFbvILl0rR
+n0vBs/ygUE6w4OTW9n05ASxbvq0L7qft7/WMmXld/+pV2C+AiwBtrRoKA1OicZ0X3UvMfajWzFN
HZ4LUS98UiHD3YgG00WnUYLHyNOUz3EqvEPi6WW7GXBbUTeqKaIvbdCGK7tomczBoYZGIacq5Eug
9NzFZqbb7QVC6fuXPp46TD+LLIs2WavYx7CM23bXm239DypoUTP57ohnaFvaZkNuW7vJBtRVOb6l
FpzJjRrrXnLUxkTRViLmxU6XTUA4JkCfwIxDbj3f6bHoTKG2SfqiTmPpbiJDRymzs5KXvMGFeiuS
oTH3XtC5eMG7Qd0cbAS81gAkF9HGJsfBfxIpCjD0VLnnP8K1xIBwQN2+2DkImQ5K408rqdRm53oF
vUmR9tvCdObT7W1z+ej0sZARZe4FJODCCqK1urruFbt9AQjV7ccq6O/tKRltv8UBwIn1jbDyZKtM
pftW2k6/EtOvrM7EAioLmFWSmyWhUgT2MHaq172EnormbTuo3d5yrEE/0OFSwx8wx9tX6rSSSVWf
jVLJClHelT7XRaD5A+UErSoBAs7FSEyE9MS5AdoXXbGDvatEJPSaO/1yGy3YVLpSf7v9yq+sJ62x
AAOg0AP6bHEgaoe+K82o5NhQWYf+OIFw23hFWr5qeSZ+28j0pIfbS14GB25oBlGcQTJInnKRf0xu
IpCi74pjSJrr+pMIphBgUtIrBpprXYAXt21ENceuzE11l4+K3e1JfetS+B0wq6+WDk3yyUg7I8aR
1awidVwJFPInnBUVTK9pOgDLA9GLHZ7cK3/F3UkMkadXQ3zUmynPX8ZmCkEz1V3wNUVEbA2mfbnz
kBLiLXOxsP/o/p2vxvKJNQ5VefScYsKmWhki/mSsDavqc9W631BHNnykGOyHqYrVNcGAPwb2i6dl
0kPlxrGDYbacEdZJXiewQaOjwCD2mPajYWwggYv4dbSDCjTiaE7d1wh8RbF1ujQpX6I+NTO/Irh/
a+p0CpCWs9yvBLQ63HRz4IX4q1GO7TM1pwJppskCpuuWTK7KMcGT13KEPh7cVBd0/62CLHRmyO83
qjDMl4J9/ow8Z/KWe7DG/S6Oizfoorp3qKyhq7fOGM/jtqmQFdgFwsjykJF8g+UmNGXm2E2gfE5E
rCdvUei0Pz00O6IvmMBBXQ5Dj50zo/dAHKlS/UumOMFXnLg848GexynZOZkTZL+BijTlY0of3fin
iFWIWJ6R1cbWisww2EIj6quHvDWzgUGgLHyAHlTlHka2NT4A76nNxwqmwbfRaMp4Y43O3Nwr2Agb
932STPWRLQQQcexn+neD8DIQN0rYOLA31TJS9rfP25XdRbmKqiQzbrCeF2mxil1mVCTx0Wrb4WGq
xfhFx/7vKaCtyOkzm+q3klbWhAqqFudss2ytMXv5C6CwAHuhhOMXgJs73980sztON1kMIqfdp1rJ
oi9RlLfb2lGhdTYZvm2xopovZlwGe5Cya2iny/U5xUAcUB1gF3lLjnVWOzPK6XpAjw4U4j4RHpAy
DxGrbKO7qaQoefVsm++J21XPHQJJ2dZjxJmu3Ox/GtDn54yCixjL75A0geVIM7PsaRaeHh/jYp4d
H1PTWP3s1kbzNAx94/qanudP3MvOe4F37AOiGdk7dNvQ/TRz+dunLCnL5IsWMF/5ZmUosT8mWaNY
a9YXl3eCS7EmZaLJOpkHLsJRU6GTglhCddSwZXqY9ASmaZRzNfkK7S0FgTNV/Ht7jy7ZeiRmLhNI
JgR0mGF0LdeMc0yNPK8vjn0za8NOUYfiS+w2Rb0TvWTUZpGFK7mfak2c/DNHnpFv9EIZngctqXDM
VIwwtb7d/k1/LvyzzyXTRN4BXWDJmF/2eqy5QFRhyLXXWtSZ91IGUde+ThTx+lOoJs2w7ZvIs/2s
ML3obbJGS3l20nLCj0oVvYT3JlH2BQE8MWzUtsesRK+UNt319VSkX3HMGMpDm0+D92UsuyncCZTZ
X2pkmcZPKJDm474MjFBdSXL+6CkuHoouPspt3Gv8sbzwjapL3a4wjVe81ed7dQrnf91OFMZnRw/C
g9FWXnKKq4pz6UVD7D14KAJk92bbtSfDrkS2jXBBfLJN+ESnOouqJ2egXXHAza5TnrQi7fN/PCuO
p0+5Q/dxUxdOfsoCPe5XWjRLUrSEYcGI4EDRGuKGXJIUInsoEifPuqPaoDYHedMQiLiqQoSf+qFx
Yj+fFS+6y2NrwN896yq/BRH3eQ7N0NilTBT4t0e7LVdKtotYw29BMxv3RoAv0rbiPNbFUdJ3Rd6P
xyIXjnaHWl34MseVeAigOmzSIsu/geaNIb46/fhlHtx4JXW5OL38ANYGD01b9jLI9EEi9MHxxqPZ
4efoY99i/srtOrY2gwZ6QG2jYeWRL1sEDMFkswyAHKgJBHnOn9mIGP6auCkdVYjqP9Whf5jmMNlL
MxM/oSz3/NFNkTrTnEC8NhS6z7RO1lC1l7Wy/BUM+2WrkFmRt3jz46hXRktRcoQMhc5tV1Vmu1WK
UX9QoAmFm14ptPFe7dGyFuhAFY/G6Cbx7PdVboxS2gMO4KjMRvJs2W1vbpWhgXuteRkt9MFq4G1Z
k7bmFHsZ+PjV9FHhplIxEwAXybAGCQPQyUQrtSnxGM30/if3Rz7vRKfPL0E7/+vwI1PQqrWzUxoF
Ia5kKN4UYaNDfTvgXe4cwMBoDpF1g1BDGfX8M5oQhbsylS+wNJ19lLi/TPQqvqi4D7+kWVN6H+2l
g6MHbQJ7F0YkQ7NFT2eOJbmqdacj4bzGDqCZX8vGNQ9urIefo262/Hn0OB9OV1vvtx/1or6VcHpJ
NwUUTFftz47+K7+nZV/Txu7t49z07dc+SJsYcfJQc3YBI+RXo8n+i4XXfb296pUXjOozNEEp6ia1
Q89fMM6fo1c2lnN04S/1Pmi4dN879vwtb5vkuavi/26vd1HF0D4go5f8OSnlv8StNk5fN4MSWcd5
BpuRV/r4pWvrbiMN7VdiwGXYO19q8WizndaKKxLraBc5hnxuVGMWo4LO2EZVNOwR5YsPqZdnu9EY
kyPc/DUG5mVyhW8tbUL69uDlSGAWLYtQoCadMHA7jogapvdmXpbNXR3Uc+p3XlXfobgMEsZO3Pzf
oh0EbA1QNfN91lbmS8/k6Kcx98lbhZFVt8G1Nd4XaTStTU8u950hAXWomFMAY3cjd8hf+07ptXIk
CdWPpTIgbK6O3Va16+ELEiLoienKnB0CBqvio1MG7K+k7J0UcaIft5yh2J4x1gkZ+hG7ZHUTuE65
aSLTeRN0Wu9oNIT3tzfeH9L0WZaBBAAKsYC88HXnP7J4Tq+JR7OESnKciKvaISWtMPwgzWzNL1Ww
Jw9RqyLx7Kr2eK91AzjYNmw8hRsZVsamh1GvbJLYCvpDyl17pIoahydj7hScsCZT/V3qsTsdnLZo
7zpNnQIAXKJK/codHZFvAl1NtkI3Mm8HhGewDl2rYd6lx2mv0Ucy3dTX82KStBJnDreNrljpm9VZ
5gGOf4cQlKoMn2kI1sV34KT6V9OYFSKDZAX5fVwO91HbT8FDDf7rPUdr5S3umi54GiiThV/jMo6U
dDG01u/bb/XyOKMDAAKK9iCDB/A055vHahrRiVpzji3zsmgb5Fag7Aro30w9uy5YYzr90TBefkRy
GdogdKGlQdP5esB0FPD7qnXUOixhN4Ywyf5SRhN+rVrqwamcZj5oU9zlPuV/L3ZGT7i+B4+m3EWx
o7ffBwF0HPGzGbaBnP1uO3Aymh97ON0hyZFqtPWanLzt9ou69stJbiVaAl83LpbFm8pLKDzhkLbH
IAR051S5Hm31uTGPDh1T60todsoGTLai/5enXbpLGV+5r1rVFpVvFyhh72JAH4e6pFkAwrUTfeqr
oBm6H4onxKbR3SL7zBsP57Xx8mUYleRqrCER7cAveKmGHqZxZ1eYghw5Esh/xSLy1cIxHhohSr/2
FG9bjNV3r0c9nzvkw6NWqlI2lwPIGVrdRXTCt8kt0qFrjxM355vmBdF3ASoVYeXYPMxTV3+tm75f
46/LbbTYZgCMgBAA0SQJWt7FSpspM4q/4tiMmGBskV8Ltk7pGnfl2ATb0a2b9p7wmN/locAc7fZW
ubySKSEYCXA50nB2l4sLU1ixa2X1MYfffqdWkK02qhuQt9KGfC9CNf1xe8ErNwDsVy4pC01QELCL
rYmskrDzKemPogJKtR0DMWpSFz1E5j8aNlFfhpQKefrP7WWvvGT6HpJAiNsHlDf5s/66eFp4oLMb
dcPRpVDK3vkBOH46DsaB2yFsyuZXTd/Fei5mqxCfnWBqV2LX1fWhz+g8IAOOZZrb1UpBGia6o4u/
QwoQBL/mzphAw05eHWTsOBvWtTKhkXEQiqWuTX6uvXYJUeELM8rk9j1/fmPAPDPT0v6Y4HlSgQpM
Yndvun3wZhRI7qH7qdD9HpV4pbFxZX/JJJMuAsEI9sDiczPo8vpy8njuGXSUPsSQDCMMT37qQUw0
HTCWWdnRV4IfNB4gBXJmyjW8FDQp7NSo2L3DcXSdeHwoRqP4jxifGdvUsdPmEQ3+9FcqR4gHLfOC
f4fa6ZVtXY19sNGV3jYfjUFPlYNS1Ao2q6GdlvTHHDv3kTvtAIqaboIIeR/bu9t79E9WcB4JJAGJ
RhCdcArYZZ9u0BNdiKmYj4kWD286/ENjW6L1xSzfCMqnMUyT1yikPb2ZUXaOdopNgrud+76tH5so
igXDUMTZfIGjCpA3vFErf/KYCW9Qmiq9uxL6QOPTni2Nx0ITevpednY6bEQ2Ov+pc6udYL1z/mL6
0N7BEAMCocMcYjZ9+0EvNwWMFQQ7pMmkxCwtCq0xc7TScBRUDQw1uau5lP4JqT6fc1igW05Fv5KO
XSkyGWfgGIZsv+Sb2otKq9Xw7vbUuj9qbpVmsz/rtA/9Vmht0GyiLh4eOTqRt7MQuE22emHhhmrF
lXFC+raL3zR7tn9+9BVIbybCH70+ibRcnEclR0R/bMz5qHuRZvgdBqp4ZXnxQ085vEcUGQPA2yte
RgBWlFJKFLZAN5aNr3osvXlQhvnYmnXiD2amP4Sj8iVwS+KRUDv134LAc7i96OWXpi8iRVO4TOk8
LznOwu1zt4Z8eRQ6XlNFkZp+OsKrcTP1bhid+svt5S4zxPPlFtEGQxj8A4NBPfYT0uuwXNrv6CK/
58mkr9wnl4mKBKPSZqGOpYhf5qKpa45aVpfqscynZu/0Q+DsaTVZ2c+mkU4qqd6gbQCSDVlGMadu
uonHdPQ+yMykqKFvgMiRVB6AormsqLs495wpCqyjo0317DOa14H9hequwZlt5RRd+ZYy8SaSg8Qj
wsqX/9cVakZuJQoEJI5Nn80HEBQTootWho9v3dj3lDi5tr/9Oa+tyH3pgANgA5Hzn68YBbWJv/Ko
HbVKgYDppNHBG80x24R5F27noVlLTq7sH9mJklJnIH4Y/J8vWIeN1oDO0o9FP4/zzsyt3n1VM9PD
GkfXA3OlLJVx7jzek/VJlpmUWwFku3ijWMHpXl972lHEBJhcQWflgMtira80vS+TDwkeZJhB3iEL
mgUaRYnKGYxQqh+HVnQbrTGZ+2TWsM+xlN5QRKn3qA8lW3xZaRt/+BNyQqifpOMQUtuLT9iHhjFW
dGKPaValDxFiRvdGANCkgxq5RUtoFSUqn2X5TuE/wGslZ2GzLj5hXNFLxN1Qx5u5MDdjlIwHgSTG
U5GF0ZMWJN7Gw934DZsR/RlFfG8T1920Q39r1SnhSsCVQjo0ZcCyQDORIeSv80JNXRUGTnJHbuDs
81xr6a+CZP/OJOwOfqHl5rzVFN1VVs7ptU1MMxqpRdlmu2grdkM5xVLL7ciQ1zh4g9vHviIjkG0E
zso1dnUtC2IEPUzasssSmX6TmcKQVI+WqPrvVaLUn/FDBP/ca1a4coFdXUvCJihtgaIt+9sCjYRI
H3mu0sjHX30QYrVLCdubP0TnYlR/e+Ne+3pSqRO3OlVS2Bb7SEtMb65pnB6Rp/HuEKVHtC0pmr3X
qPM3ZvswEus5/uf2otceEUAI8J8/W3jZpxKl2XVdPWvHGMH2N/wg1Idcr/AdZM7CwPR/WEwOLVAO
oD+63J9t45ZTwFzjKNI5KR9VZB93hqsg6hsrmbXyOq+EchoxwOGw9gFWdVFnDm6H5FBCKLetxNum
SC+p1NWe/r2qBmXbIf79QV0peTfSW5dhj/SDT7gIPXOUR6ZQMuPoKG61hSZgFPCG3WQrdR98rTac
PVtaW4GpX/mEoMZoVHFBMklYzr8mp+6GbjaJP3Gpf+PazrQftE6aOy450/woWgocEY5+THzAxYJs
kD/mrxDjUgx482TTTo3r7H4o+t9lA7+izWiIsz9TY83M58qpYEGpus+RIIFdnArHLcoxpoV1tI1S
7f7tpfrbHS1HqzuwpwO63Tq2ptsWQfl5RZ/z2tLkHg7ev+D5ebPnzxpnVoLYRWIcFUcpXwFr5enB
MabcPYBRS79TEA3wW/Phf8l7bLRqUEakR0KDffGS7TBti4gYfpwVO93WjZN3Oy2eg+c5dKuj2mWi
XunfXdtD0ltNSslKMZHFo4Y4KalGY+hHusTKa4zbjrOtRJ+k+9Se83TlxV6pjmxHHkkJzgCYsZx7
jVoJaQue8OtcU/y5kZfbWydv6RIUyvxAghbvey1FM6zN2wfFcML4JSqV8IH2ifbpdky6xMZhTkXi
RdkuaQdwD86/smtkYQovOXuNQ5tvLfrWMP24GONPop7HR26V9r5JphJFe3uAH26NqNSVY/0LmCQt
ahxfxAZ6+5oU+2UGRUuZPoYUS+LMLSdJWg32zbHa+jWA+pH6cVCSVoDNegLwQ/tXH5TPKVAqP57w
l1+59/7ExvOUhs1H8SoZPpy6paENoLU0wjWrZdOXv5FnBnAfWdYTCjPOIdLS/FNRF/2u1WPTt7uw
fhispF8JNJeHz9WhkDNikpzuC/VfOuFYHhfu+EpCk3SbMQbyNtINeUMVIvF8V4eB2FSqvubQcnlt
sB/pxYJeYqIF2eB8OxSoDvaJVw6vU2D0v2fXa++hADXKP6D1uYItM3TCD99UAEppVpGU459w0aA0
pxybojZyj3moHaI61XW/aRMBgSx3P+VzFfy4veUvD7ssIzELQ6uOO+DP6fwrhkdzPLToKjuYCbTi
d9/3Fu1QOzgNeJB/vr3U5enC1Rc8D/mTdGdlK5+/TjMPuWyLtH7B22q+78yxuO8q4aQ7b8iDBzML
hmMfdeoualOj3lTITf5jGW0kUCnX4vfImMS/caqJdmWHX9RBECyAmhoMaYG0gFM7/1l6HVQtCJf6
Je/06jck3hFqE6MLcXf7+S92k7Rnoo5Ex0SK2C+pxK0XF6YWdNMLJA53OJhFxIkxW0p0qwmL3+Fs
2/v/vxUXLzxI7NacEG196SBmNBvFNbO7IGybpxj4yyGO9cPt9ZabSdpEMPABTwCGnF28uKsqu1Hg
MMX5c1mY6T3XsvEsjOCoRemHmYB/lkLwF4kU/qBref7RsiqfirDM8+fYCRhpmVgMg+jLxDuYWSzO
3db+oSHfNm1SDcmU24+5DEdybSYl0NzpZwPt1M7X7hpr1IfOzZ7HkRFUnFU2rL/c9UO700o0qVzj
d4H287fbqy62j+SWAl6UybKc6BKNzlcd5yl1GyUL36exsZ6RWOy2du0WGzP5P87ObDduJOvWT0SA
83Cbo6S0bMsjyzeEq2yTDM7z8PTnC/UBfiVFJCE3Gl1AueGdwYjYsYe114Ijhts2bQ2qycfuheP/
n0EwDDwitMyBJF4bdBqtVfVRDb53KERk/5p52fug6YK7aqpU71EgE5d9QmXQsj9q0FN5+2oOtygM
Fp/6+TfItgHxpaQreVVNp1fWB/OsfI/FHESHKvdUUp8KAPqvIUHdBUiXXQVAg8K6PN7+3suH73+2
+dBcWLrotMiu16/RxtZ7WO59Mfb90e1CsS/VwDoVUaB4d46VOH8qosX3jZnXZzVvI3Gc7VrZ+Bmr
X+DFr1gc9L5phqZvUDycjKIZ7lKjHEHPxsZcP9lxPP4eZlPAxiFqc0u7Uq5vuf80yrhbsjn3auoq
DTJ0tBJD+c5AGUrh5WQaT01J+kKcgUzg7a+9CHGePzawPY43cxBMXcnP8OIdsmJLrepwiHyAyrX6
SdVzXdmNGvKyB0Ke8GI2rZv8JkgeznmZN1uea+1y2QQ5kikWps/lfJ8zw3Rf1FXoBzXih16ZiQ9z
nlf/JB4zAIR1ub0RZK9dLsY+eHZoRprc7Ov1GsrkhUPhhOhjDO5wmGkeHEHMCePQ4kPp95qKMx56
4U5i3xYMdO0pXyvVRvC9tsXoCNETlAgl3r7rXzFXZacVcxn6DiSnd4PhBQdjaqxDZQMKv73B66Yk
IIqknjxK/vmLDVasFPuzFfraOCTfal0S4+ge00Va2ztbieKaMR5bgnmG96hwLjy0oeEj7RZBXXQ7
x0cqm2aK3n1VouauxZb+tqT7+ewi1A5km+CBfGnxFQkehrlxq+B7VNUaKJrEiKbToDThfGTUd3BO
t7/k2lkFBU+C/zygtuRC05t2DAtJqmRV0FkOjp4ckrJ0P07REO7CYNri+V37mDIbkkIfEBQupwmp
5oVpr5bKd5PAcFd6Dlx5aR/mXzwzSreEY1buhUuK70k6A5a37EyZNVydCsKI30GmRHvWOT9ogNnu
u7m8a6be+5IbsXMyEmVIdm6BtPjGvVxZLLEpjkgmXPxjsZclLTcAWk3ot9ok7ppuai9dBNSDOSfi
itsbuUx95cHBGMV3+hnABJfKUhZFIJLaTuGFLer8vRMqzq+ozOv4wP+/OmaDqOP9nKiUULt5Vot9
5UoQXw72pz9UTflmeTr5g0ChMvwm+3TAUa4vaRCO2ZimGker1IYzkxsUrbIIbtZybLsHjW+wBT9Z
22/2mnoqAwbOq++dJbFSN5GV+abe/wmdbM4OVHU9Y9/g++6cWYk/BIwEHYPAcO9qY8v82nZLlj1Z
rKMG8ZyyvPBKoZ6ZWhoHSDBZwviRugPc2dFs/sxx/L9u7/aqKcq5TP6rku5S/vkLU7YTdo3h1cLv
4kgJ9iqUPfkOVtah3I1qWm3kkSvvKTkGPW6Nx5vG2SJ1NfVRjC0jEH46d0b9qSitTP1oC7scvlI4
drz97PV99l+gac25tqj5PN1e7YqTcnnHeVBlbZfO9/VqS4DVQZi6wi9DcwJ0Aa/xH5Jb84tjNFZ/
yuwx2gJQr35gCZSTzReq5ot4FcI7NjhRhG/m9jTu7dFyUiI22oUfAjFqP24vcM2arMrZ1JUl4H1h
LWjH2hjjKkEpbAwyegFVODsfsszN9H/jYTDf/sbA8kOuroIPk3Qv198z7TLwSaoj/MJEnmw34CXz
Q9sU813lFNEWimV9cf9nTe7ui7Ma6Mxpa2EsfKOF9uNpquY6uADJtn65bbTFrbBmDFCWlJiDzYHw
4NqYBcDe7BW0hPMyCdpPo0iFu587xGifdAbGrQ2vu3YzJEyZUWN8zivMGZXFQpnqKfZ1xeiznVWS
OOk56KhdZlD1O4eD6xUGENW++QUX8ND+xc2gF8mRkRg/lDOul1sCEyjC0kn8pqmdn40zOWdNDMmx
UBrjKQb8uvXMrH5fWC0lgR8KAUu2jNa0u1gHlO0PWq3OBy+Bm2Cnw5U07DO12uy5rpqjmQDHidQ5
Xb4hfRn1bQkNtW9HBpO0Ta3Nyb5RnWzfukO9ITMkP9YiR6HVIUsNTPBSxVoEelPQNnmbitT3usGt
LuoUz8ZlYHRkI3pdcWcek2i0Uhl3YvMW7tRwvLCvKyPzg2y005MWm5YYd/FQTyerUub5oXBSc4tR
ZdUoPLCwPOqQOCwDr8GInKqXwpPdGOSwnY2AhHZKNw7NoS0Swz5pcOFuSUuubB/KrbRUYT2jC7BM
TEJ4Cy29UhNfseoIVhqNiqtZk3MHZcwAbs5sz21HurpK3qpnbiWij8WnnfR6DOemSHyrmoZ/vHy8
m0LdKPcoaGQtNfWh3Ur25NuzPDT056imsKMggxZvkwbYXUwQ4PhzVuSfzBlvS015tru9VeFlH2nR
g5pX1c7J3v4qQyYMASvc7DyNyybyzMSbi5ZC6lNLz6qTVUJU4yRNZjymM6rx+2jUjbjbhWWguvta
yXr32+2Pvba7ACJk+uBJSn755y8cOxxxPXQpdubrWVL8cntPebR7ww72DMCP57fbgnqIhEFGICAw
r215Ciy9cVCjpRlW1rtYy/OvpEZBsBNq+/O2qTU3ICkz6A3SXiGcvDalmC2hCDz3fh6E2njIptYJ
j8yMbSkJrH0+EGVAtwiODVzOtZ2itvXBbJ3cDyPX+pdmuYuIZJdDC5KjfXt7Tau2JAqdmgh1P3Px
TkCuZSPE7WW+21jpHew+xUeUnB1nxwnbmt5btYX3BANOh+dVvhx2UOwxlpr6VYLa1X2SDM25zXER
Z43h9S+3F7Z2/XTiNGJhj2O4LN3CNRAh+IkaadILG6EP1dq5TKV8SAZITXbdOP6uTWO8v210dYXg
YMB0Eu/Du3W9c0w7zEWXcvDrpDHfpW3a/Zqsup8OVgve+XDb2JpLozgMERZ5GmM/y62TKDFN5eSL
NE+dc50b2bSLtRrIiDrrIXLfOTP5p9tG11ZIkk6jDGZZOXZyvUIPimUlNlFcddW6iHejB3y2MCb3
UobOFp5i1ZacF4e0gpqAubBF+c/WgznIfM8a6HvbzJ4dC2tARUozoq0O5NrXfGYZZGmSnGZhLDad
2LVTG/pGKu/ZCWKjNANqXNdHLasj94Gc+I2NP5mYMwYPWvX/m1ycFhcAd4kEW+5nDewn7+LU6H8g
UFVXe7dSu09DRZfq9u6tLlLyTOGUaQ8tESqiavtmSNvCt1VkuJhsH98HSqyJXY9++/2kifzzXxgk
UcKJSVImc9H1suZmLjUvK/zIibLzwHbubDtW911WNxeep3nDna0u8IW9xS4OVpilZpgX/lDx7LFC
NpHSo/mb2Dv/mWqlu1HblJds+cpTtqfaCBQHSOXCV08NxyVs6sJ31KzODrU96szdFW61ERqu3QUi
BMkxDo0P/7y+d+XYeV1IAQd94a76J9UM5a4Js+Kpnby3ATafT6WE+xJAoKnDe3dtaW7lFE3eFz46
gEI/pgBDflZptBkCrm2V5CeUVH6oe71qe4e5EMjVFL5w6vApK6rgs5ib7o4pvk95VRsbQdGWucVG
DcCGwaiKwq9dKbjXZ7m3K3JNKaj/62F5sJ3mL1JOJq3ANMjTz94tQhPiZm/udDP3a9JS8+AIxzjZ
QVZXn61aT7Z45NZOIjUJWNkYjZdiK9f7FqEgloTRUMBFbzkfhdLFEOZVpbXxxK0ktoTmBJd0JPEk
yzxvGPskaCYr9zsY74OLq0dqd05LuzqXZC7vWgvRin0dRIXKoFG5xdm8tosvrS/ePNVpZLjiEhrN
hvoUFknYnLJMK7xdAh2CevBKBJduu7C17yo/qES3yubgwoXltQ3BkdByf+wyMZx1RRuqU96rW1DF
dTtkfswGwoa6bARWbUZBn1TBh3xWKf/zYm0oP3qUf95I/fJ8wSXzC0THknh1qWMrnHEq5rjjJlRx
ppyjrH4wR2ic0tx5HxVFsKUcuLpnkicDVA1cX0uHUpdzoJAFFr45Bn21S4egOExhOt/VVdvZ+8jy
trBlq2cUtAWDC4AUadddX4W8MpKyapTCV5ShfnCLudnnAMP+zLQFz9zW5gl1sPR+1Hn5bh+WtajT
emF5ceXrNh+MIU1Kf26Ee1TGYbpLlSbbJU0enWf0Kb97ZaAc/sIomFOJs6e2vfQzkPaUYZQ2hQ/H
GjxHSh24u3JgAFoQyhxU3Hi3dwdz60laPbAOSuIIqQC1sRYJbpkMJZ3yEIfj0js5K13iuEcJstt4
+la/6Qs7i930ZpWKhLAJWobqyORs/B9qgZpktaIpf4yhJH9MwrZ9d/ujrj24sJDzPtmEn2AGr89Q
DBsakEGZP8yZMp4FXHbqqTLG0ngHG6s1bbjVVXMGNJyyck/KsghcyBqabqy9xIdjRVf+RbSqSx7V
zirtfie7xeKf28tb2zwYw1T6L4yAgMu6Xl5rjry9UZszpVRTqNO0lICwqj17SxB27fbTH5AjYBRd
YSC8NmRrlVUgVp36TlLE/7aFHs53BSOK+alkKouxP8vo7m6vbdWkzPwo9tL1Nhdrm/XJUCevzXwU
uLLog2cBpv/TMwjXPIQtuhH7FJa2eiO+WOLOnt0qKwSLwRDua9FQeuiVo8aOgv7fHFo/mxmY8Ilo
KtN+a2ZfzIfMTFP93PXQqX5Ih1RzYButW8OCY88com7nFAyLneuqieJ3E8He19tfZe2EkZeC9pb6
wxTBrzeiae2wqyAX9s0ynD/nzEz2u0mk032Yed7n27bWrix9IbBL7AL1ksVpJvtt89hQUr9j1rM+
qFFUDp/11hTBTqUSv/cS8cN158zesLt2qgG/cYVY4GuABZQNLVEIl7avu9T7xpB0q8R7TR3rLZjh
2hmTIRBUxXKUdVniyse6VUQ5ZX4Ds1Zw0ONg+oOusgptcJD/sBptOt/+pGtLk5wy1DQgYHpV8HbS
ArjyFHOolawdn6J2rtNzXbj5sL9taO2cyMtj2BKR+wozwgtmzUlOVtomqRHteq2OuztXnbrm1ETT
4G68mKsfElpKriooFUCb18cyK3vk320gdXk7jucYKrCLO6PCtovb2HH2IhrH4G8+JTrgsvlOKWup
M1QnAMtUXcl9TSB1dpyLgG6ICcb99+0vubo0xLtkQMeZXNbWkqyEe7gl+bWVNqb900WIrcaQrw57
vR0j+yAA8G1p5ckIY5mQyo8pSfzlGMri6mWJUSQTdG3+6KAWYqki73aBPTcHZ3anZN/T/3sH3C64
y0RSfqSuWv57e9Vrd580hGIsySqZ6mJDEVHCu9Mx8FXE4+Nd0KpaybBvGzI6VQK3Uhu7gpgzduxv
tw2vfW4gzSwcBDBubhF7iQltaEHy77uFoh4J1uG9tvvWsw80g5uvDQi2eSNIWF0rARfSkpJ5Zxmz
q2Vp9E6rZH6bO4M4JR7jsQ+KUnb1T0XMEZSKdYug1A4Ku2QryF23jSeQWDY8wuI7V2lpDRJ86s8G
FYHQEplzQYBEonPcNP9ndKPG2PUGSLqNbtiag6CpQM+fQfPXQyqqPTX2pDRU3AWUloh+J814cW0c
3ycGdUS0VaJeA7CA6GKIC+AT13Y5xFU20Dm7iaDuXg/aN2uM7s1Bp+qudmP4LnLq5Ect+uhBqE79
TU9yxFksPfusdZP1dPuEvf7kvJ9Uz/jodP55YK59lRaPhTMDGvSVoKlOqaE4F7fNRMQYEvyZuxJM
CSMC3th8vG339cnG7jNpNM8N4xGLgKYHfRH3jhv5htOXZz01A3Hk4lrtPo27WW51mWzEoyu4VGmT
oRkag3JIZeFH1HmEyAqiSDLtNnF2vTOndzpF0eGrpxh1vaO1ZDsPY+w16WkKkl+kCY0X7nQxlltj
iq9dGj+FBAAhb5oGrwYwHYfheqtzYl9UZDYzkzK/yyGe44esAqt8DEZ7bM8K6vRkCErm7q02MZ3z
7S1YOYT8CKgVGA+hZPuasp3SQG5lNPQdQQQLSXfR/pcbnbUrk8Y+OjGyBYhpAlrjEE9+bA/8yzSE
ypwspdnkEHodDUheT8nyAi8moGF5R1902Ep9biEsHSN/Hl0bAgyz1LITtTxoDG+ve9WQxNvT2Kcs
vrx7xaSCW9LCyK8i5nohMk7i4ZQ6ab2Fq9kwtHw2ar22rUpUGDK86i6mSAFPM8Q95cZGrt0lUDsw
5UlsPQ7l+su5taomiTvGfpPAIbej0qWqZxPur+FU2Uz6w4KoVlsirzJZvH6UOTUMoTKxw1AfzJ3X
RitatUoe6rEfwjcSXZhZHv/1tDR8Pxb5mJ5BVUTjzhjm/pxPlZ1s7OHq2WUhBARyitJektzqsdVp
RlUh5th3xTfHiIZ3fdSG1mkMqQ/t0iaCkTsshD0fBdVac6eN/WDnjDq42u+8VNvqcPtUvX5C+B5E
RIbsPPJf6WhfHN/WVEUQeKXwxWDl31J1rum1IEF3tDPu0W1bawcLkndYUiky4dIWVyVqSq3RZpH4
LTNI4yPsLzpU5HU9elvFn3VLUgxDipG+BlrGcEy2UcOqQtOeDiXI2fYPwhPlVldl7fMRK1O/A1rA
/y5qEyLVm8pREsA9evpeHaPiH6Vv/5vmyQk3js7akiQtMjEsF4FKyPVGpQFEdxmyzj4/Y0iPsMB2
8JjTF2g2kGdrPh4SQURfeHCAhSyem8wGB5/D+e7HUeRMn7xiSOOf8FXFYocGYxm/T9yoDxhCVKvu
3Ctt+KEd7GCLtGftgX/5KxYPvGr0SD9klfDbtlHvejeFgDAjcD60Q20+WKmlX0BWdP1GyrVmVjoH
KWgErnAJ2BA0ca2ujITvREOeHMIwNO/h51G/gLNCfG7u4K94x7TsvEUbv3aQoGwHcyQJel71DOJu
QBS+0oUfg4+/AKYkftEdhKkkn729BSlftUYd/bkEARx3EbF60cRc/DAKH16y9FhNo/fZi8uJEt4Y
f7596deOE94dzJbE59Nfuj63RZ9XplUmgkGtCOJIhAjKdsfUqRD7sAktfd84BiDcMknSeBcy97pX
tch0P93+FWsLhpVEJiSkJOD2r39FrXXd3DOB57sBrEt7dYy18qnI4sHZGX2Bxu1tc2tPG5TQ9K6f
Z9eXr4zOTFo7pDyhJYWe372lfhs6VBYEpIxfwXSLDXPrq/s/c9J3vHDiYWVO2pxlqNnaRlIf0apz
vKdynoFXkNzGW6/Y2iV5LilJ1LiMea7NZU3r6rVWhL6NeE76LtPVoIFaEh2d+FwLT/nhBNVgHSOl
tsvT7Q+7ulJKFAA6eD9elc54BqeRsSjg+pY9fEJkSSq2KGV6cHM4JW/bWt1ExqAZOJTTCa8Ks9MA
9rbGVlRpwx4xNetSlZ26A6YfHSJndN7cwJbjFirYbYaBoVNZeHjFjCfY5JTQn00zHw9RZofeQZm7
cMPBr31DgnfK6RQmeE8WDt4ZWvD2Sif8pq3iD6KuM1l0UZKs2re63ukby1r7jJReQBaCwAWwtbh6
XtZnQVcRro/0nxCBmk3rpzIVxtF1B/FtHo3Nt2N1gc+ARpcnmcj8+nwaCcVQG5CIn2dhf0r7yCv3
SlK00I/CBnS4fUpWjdFYll01HszlIBsyBWEBsWPkR7pRZ0d4FYtpp8Np0kKMB1vVbWurHxMIFcJw
Ujdpida0G2Tq69iJ/IEWxSOSDeWjBmLzAApHWPtYjYkV326R8iPIJslxT9Z7/TE1pnMm0ZHfQPmb
Q/LT/rHqIHnKq244akMfbXzOtQW+MLd8mWrbVroC6mi/QBTrkM8jaRycGEfy4/jPTDXh998sT87C
WUC0XzUou5HBfoSQ2D7oGn8BhHu0Jht5vbyzp11QWv1fuGrag1SNCRal2OX156zsIK40Ggt+b+fa
tC+VavrSJG3gnYn0jfvbi1tLdrgClpzCh0lkWTnQoaIaBioWfqpV6lGn5ndXArO/2JHqKTvXaAqI
u1VvNyMB9PO26bV9pPjJIDEz9sSti2OD+F2qoi6W+FNr/JMqoyp2dtgkF1Mb0UwN1fT7bXtrbxK1
Tj4sHoZa68JekmSNlSsj4xmOXf2mtNrmh6xI8mNvF8Yd4ax35wW1Ph9vm127/ZS8+I+k8n01Mw07
C5NtTgeQshv1+3GgELWvbYaYclEq2cbdWDVGmiElmRm6X/LFtU4RN6EapaDU+sZnApobYjl9d6wd
sxtPf7EysKhkAoBmgBBfH9RUjfNWWCmSOCGjEhCrZk+uktIwaqzobwKKZ/wdkBnQ/csJx2wMs7mH
scwfla6a7xxUgn7aZZR/hNTI2rUTKgk7vQ/1rYnnxSGVUEZuIFU1ziipzhL4lBCaeqUSUS9qZ/Wi
F+53zWwipCvmd0NWJhuR8OKI/s+awwsvCdqASC8ewkQo4ECsNnu01QGV2RD+ZX03obcTHEstrPcN
o1MPc2Ub3ca5eW2YWTe2kFIpB5+houutrKIgjRNzzB5FEE0PoSi+dnzmhpGXQLuLk5EgoEzHt7V+
WS11QrragDjAtkDHdG00Y4I0sPIwfwxddwL6lxpec0pjc8SrW4GB1t/QFBtv1dpCgcvBTAXbBkDc
xUL7Kgx0wcF9xPdqJyNtvDvVQGQrRGjtYzPZ6R6q+S2ji1v5vFCoYpjtJsUheFsYDaN+YoinzB+r
yWiOfTxr5jEMu/lRgP7Ymqo2+WovyldUXWlvGCYdXS4K0gaLW9lUcQC0xPKOoQa+RdKkBwznZuq4
lX8vrwaGPHDTFPqpDPG4LlZVGVqQ9lnjHaMAwpZgMs1PKI/3Oynp9aF122LjXVy1R7QmaZstssSF
vUHomjKUjncURemcmpyTmZOXHQHxjHsGujfMLTfteXny1ZeZPhWixenU8GdupOjeMXXL6kestNWx
bO34TNl4a+Z+ZctAq7EutE8I2pblVK2xGI6sTcQRssI6FKHe7nO9feOkCQeDRilNRllUBHe47HBa
1SACIx+944hc+S40C/toRggo6FqenWwFMq+CqfUzHDz68fZD8Xp9WJbvBNQRvL1Lzk20CTM9sHvv
2AvDO9na0KHYF25NDW1ZWRx8PfTATHStd8SPaRf6bfYpstEVuL2W16dQrkWePzI+IAXy2LxIpJNB
M8rcqL0jRLBSWnEwqVgw3O9abXeM28bb3ba3tiqJMaIqIdtpS2YZJtyq2kQg79jMjjjFM9ksxT39
dNvK2qokvteifYTUwNKKGqhl3Wahe6xn175LGKyLdrWeO/TbjYnIGizKW9eF4A+QerBomtS2W6JO
VGcOurHVktPcu8Vja0/VIzPQ4nB7Xa8uMZEC0hew0eCqOPKL3QoTzW6NBOmratarvWrzho51Lo7g
f7Z4aV7pn0l9L9wtrxl8IRCjLc6fYpeK0ugoCDVhJb6mdEnPltcp8z7TdOeHmXXtR/x/fDQaN4rg
+raCD63d2L/DrOnQHoJ51dw4q8vHTv4ipiNAcvGNoXBfrL6cU8QFgiE5eVGT3WdGkz+MxEwH2h8w
yNuz9jBB8b2RzK998pdG5VF7eUHisKhL+GFOkNnWp1arg0OgAO/vBQrdb99dKvdk1FCISPLya1NW
zddVIkyZURHDQYPMKSrc7ZRTDRb5FvvP2sIsHjyp+EJzc0k12QVJpxhditBHEzNeTabg2lQi3cY+
AZqvtlgQX11JNk+mZZKYnn7Ikh69R2BkarM8OTGcHL9XIQpjUggOFgH7wikTzhuhRJo8LIB6WBms
izyx0hG92DcwCUFv6rwCk1npsJMO4xFejfxQhURlt/dtkXRKUwwSMNhCCCbBS4ubokemHuZeHxzN
3Andrz2zs9mdlURFfW+mtHX3KUIjeoc0uoXMT18NKI/d/gUre0mCJOGinB8ai4tAW9VaI3REpxz1
YLB+BbUttMOYGeXHwIqLYsMJrewkhTSWqQJOBYC2SOjVcGY6qFWJJJJiBOCSxwjstI5Ev4tuGDy4
yuq53IA4vv7GXAzyQAIYgMYMnV1vZ54mcAS5st8/ZM5ez+b2UA56d5oZjfnIme0ObVhHUImU4cZy
l5YlUcrzLZFdQybqF3FaG9joQoFzuWRIOcxnqSHxI/aM5j0zW0zXoXLZeHtbz+qLSCI4E9+2s7L9
LcejaesxuQgW4nrdtXBCJ0AY9KJmrlvvkZys/kPDxDj2tFU3/Kv8u16G2s+2AAGjyU7zApnRa1sQ
rjUUFaL+Eja9Hh3rHuoQmISn6j41Yr09eFUixCfXDof7VuSh846QwQvPtxe8dPL8CNBMYNZwgKSq
yzjViJQ0STwxXJhyKO4CTw+fPDG5n0TZeE8AQ9qTlenep9tGl0caS0y9k7/JwyWnZq5X3vJrZqcE
ShRV4DV/M6tNMefkMerUHhWhze3PHDcSva3cTkXs2qr8VS9clJtEhg5R83AZajEn37TZSa3DANjR
+m7azPbuSauHL7dXuvQU0iYQEngLZJeYRPXapqoUVq836XTJlWZ2j3AN9f0BJbRE27lxM2zpJ6x8
WKArRHvPsmJk+9fm+pKaZj540wXFNfvcW234NTF5t/tJj8p9N4l4K0R6fX6AQNNKgEXQJhpbOmNF
U73KjeL5os14ip2ltaC1qqbV7tVQVey7nufgfQs1wEaPYQl0kLtJQAbakqQHnNSy149kQm0F8TRc
2lBTvrp10HW7OIsd7VDP+UfdrRzGywAGfgyawBan2oy0r4ECg8s9wMF2S4DytdcicsNzaDCrUwZd
jhB4vdkWeR+Nl0p04T8MB4cPSaH+7oZC+cylcj5Aeiw+8VxtVZheOxEZMsqOIzwuUhDmesdn0WVN
pVTDJRjz8aTHRngIwTF/AzGmvcujSDwN9LYfzWBuPiiaDb/X7QO+unDgtVDd4crglri2H/SAhi2H
baCu1X+GYt6rYc7t4bKA38Ke91EYp98qo0p/gyUsvt02vnL4aNPRMiBCB+e+pLuKYMvsgpHFp9Gs
HNGfSR5rb9SZ+Z769jBYbYPsn1pvpParVkniJFmPRLwv3ogRjiLoHpzhEhVRfJxMZ7o46BEcdDUp
a4rebX7GZ24pfi1RevLAQ9ctqa1N+US9KkBramS16CYCS4Cyf5IjcKCo4gKqzsj7mAVjfOyLMTxZ
ifVBkZGfhvDc+S8+ONgBnizyWBKj692mFYbXhPr+okRB/9OD4SqK1IjKOy2+T0EUV59aJfJOt43K
0PH6nWThgKplHiKFdxZGoWBpZ611Rx782j4rEHGUO8gxg1+3zaxtK2ElbVhoCPi8i21lLl3yTqeQ
cjdjjfdyJgjhVEUt96MeO+HeaBLtw4SicLkRB6y8EbKc6Ep/BmHw8gqbUzoGSZxxip2yPAVZG3wc
qvpL3mT5xsldu6zYseHSoVwLqvB6+0gR1U5v+vFSIqDypamm6ateJO6dEqb6cHKcqfsQ6rVH7sXI
8IbDXlklbz0ja/DS4SqXuxjMKFpSs50uOozsOy7QcNF7UdQPxqxpW2riK16R6iwOgckGalbO4qk3
otSdw7iZLlrd6+QgpXGIzFa/J8UGUhRnv3TVNf7Yo/hiGqL8780H6bkIDq84NHQwkF5/ZZskfu41
Z76YfTAFJ2JK5sl2cVkF4X6cOi96l/dxpx4cgK1bfCIrOwyzLkAYOlVSHWsRWXWGYBgxGXmOEalR
dgjHRfM7c55i0MsutYVaIDOttopa7UTc51vzpq9Ue3FSuEUGMcmq0TRdfvjOTIIhrRV22XN7LOWe
pRxCg0nhx1yP53w/KFNaRPsKoGC+h+AsVO/zWRPlgQKErUM7K6LqaEry+R9qnsbVJYnT4tDpg6P2
G0/Xil+BjBiYAkrdADaXEcQsuQ9jQx8vaj1MvmsG5t5RK/HG/rb02/RjmRsyuHfEgYvj0CPNZmlR
Nl0oLQjnqM1qdjQNZvyZ1chEfh6tTt3I3laOPwMhUiyeZh6JuTwlLyJdKIZLIfRpvniUhZBhrPv+
/Swc9X0OrfWHttXCHDEEx6juk8gefsa1iozI7Uuwct3pWEIcAiiDCsSyj2Ayc6+0llD5CT3TRGrS
xV8CJAArmPv6NH1j1Uh+YzwncS8YLLTxFk+EYAQQtG+mXlK7mB5Lo0MlepLElPd5mGVb4KuVl4J8
TbKUPFtbKoehyRCnAcRqF9cIh7NwzfFTDKfwN9Xo1LvRHftd5yXTRvaytqcQAxJigxqkNbtwabyY
Y6FlkXoRSGbsm9ozH5pyinZaqWdHoG8QBgI8flLcuPwQGFW48QivrRmKHSl99Vy8XpiPBicCyKtp
F4qQzn9ZNzvv6AxFD2mpacWeCDsqDvYkpTZunyP59y4ef4qvFHyQLpAThovb4yp6FCZ1r13s0hiC
GB6HOe3e17zUsAEErtKae7104uDPbbNrfhROK14PHAMv5cLsaKh5rCtczEhJjAMcNMZnd1LrvaYw
ywW9uDjWI91FIx3TjZGbtTiP1huXlgYjBftlF9dS6XaIoZkvPeWreN/Jq9NQF6g150vqJZ3YiZ7R
8H9aOJaid/TOATQmzLfDNhhob9Yfk3eYRiAtHySqYCBaVJ/M3OQC9eV8ifIa9cwEETIGj6LdpJbD
YRrqdjeofX2Gn9K77wS0KEFhqrvGiLZwO2sJH7A8SXMo69EA2K6dGtT7oXAtfkmu9NXPqbPLn2My
KvumCeO7eBqNg6PYBaiTrqaKPsdT8eC1lFG0IeRG3j4eK7cB1B6JNqACCBeXmNOIF1C4g84ewQx2
Z1GZO+Jt5uEAA2T5Xk9UZuTzPKo2LuHKqQSCgpd7xvC9hmhHdpHTXZ8uk6c0KiPFxdTvEyo74bGw
3dyC07tBz9ANxvIgTI2q4ca6V7w6NUh6PDSjIflZZvuGQuWugxLxEk2qeSqDudrVLvOjbuZob49V
pXAJ7W7o0dCDXNxAsxjrntYfbxhSvpepEQyecSPL3YDDe9QblEx3zSSSDIIHw6jOtzd49RaCKeAa
EsTR1lo8oUpemI2iauyw1sf73pys95qWJMXORUj+YVSK6sAgQvnBykxS7JHa+s6qCibDbv+OtQ8u
hVXJ98B0gbC6PvSpWlSa1chDb2qI7OVTfAjLSUeOPlY2lrwSDlHKoZgiacCJivRrUwZCNB1TUeqF
ZEt/quy0Oeqxpj3dXtDKM3ZlZeFPwqoGltFipbVT7Xs7poGfO7p70moXbkatcz87eZDeg7GqDwaa
HN9vm19eXKaAOaL8hc8kTjjq60USCcbW6M7TJakD79F10spPqlF8V6csFrwkupfvYFU2N+KT5arR
t0Lvh84IaQXiF8vmT0bPp9Zh37wAo5zBpYPU8XZGXE3nJGvL7jDZcUmhtaw+V63b14c0ofq1MRyz
PEryN8jwk4ELsulXPsvThsabEs25TK7oGXOgZ2oetFqA8kiTxnkj5IrYk26mC2kQqAEq+ctcM/Ug
jGaGz7mERPxfs0xU+6wJsos9e8PThLArg3TuFtn7Mlp4NkqVl2/NNttLvxy6nSjNPHcvCfijvVe6
E+iutnU+F2ZSv4eX02mObz1QjD7D+guimu0l2L8+UFXZsHVR6V6mgJFrtWu7p2hU64vVKU18qJWm
+Aybfz5vvASvzzFmn4c1KbkhDrowm3RWYZlp5F5CoVv3mtEhok0M6j11Uacfsnxy9lPgjFvuaOkj
+L4SbCXbwlKdYAmiKYzU/n+cfUdz3bjW7S9iFXOYMpygo2TLlmVPWI4gSIIASCL++rfON2rbKqvu
m9xJ920ekQh7r70CvOMrrCGRK5jOFENVtSxPkZXz79f6ymLFgzAeADUeKQF/9rHpqvqdwO77wgoA
MDBPVwfZZ/GZQXb8xpHw6qNAjsChgLCOv0yfNi5TWpmxvGReDXfbmsXQp0nRmJjwNxbLa4/CfYbG
GNPDEjLL3xfLBpFXAd1jdREqk3dROJsDaFDZJ6OLtxLeXtkJ+Fuu898rPwIDnt8fhaawgtU9qy4q
IPph9QW2H0y4L6Ynw+MmbHX+9wd7bWXAAwTMcaDLVxbI78+zEYfHW7FGl5FOO4j/fvrex4N+4wW+
tuxBo8TQFwDUlQ/7+1Og2wHNBFXdpSw4EsUd2zYwTYo9OwuIeftjkvXLUSe0fIuecf0y/21Drgv/
asV35Zv8H0z3+4OLfgM7VE3JRcR75GvkJ7qbFFFnpy0Lor4BATE+sjx0twpJ3UHTZ+xNDuufxd//
/QTEFkE3BiefvzohvmDtVCSPL0bJFEqxtODtOvP5sDKr4fqUzwJVwkhnxMHPmC/9+/u+9uaLq/Uh
AFKQoP8UBxscBzJNSXIphg0xgVasJ71gg9BgWJ8cDcp6QxDwG83fa4vqerJe/2io8f/cL+DeBICz
huiSwDa+pRjbfaM7l5///af9VevhzSLyC9BydmXNouj7/eOGCy8H0Objy7JU482CIU2X7xsC1YI9
7jBjL0BtC8S9JAhhn3fnebvR6i0j5VdeMMIQU7xirDG4Q13Pjv9gNnEG2zLPquhis1SnpEN89pY2
MDBhUcNsYqe905hfkbiB4g17pPn3S3hldSEhHLgwht9Z/pfkiiZa6XwL04syhNxRVkYfCN+LwwC7
qr1x3rKfSbEEbVmqt1DpV44qYApXcB+n4vVD/P6X4z7hm5tkeqEUgoET7OpU1mzQ2Lwkm83E0Mnd
hDF54yh55SyGHQy+ObgxeGz5B/unJ7IKDXyKLhY2XV2f+e09dA4lhNBJfvr3u33l8EAfg17mKvy8
gu+//4GwUyDCCBFfgmRc+GFfY5O3eiUizUCwhT1lM6ChyB5MGiz0SSII+rwYUYn/fTfBPwQfF68a
H/rP94wgiRXVURUjGrmaq3qn6dyVhUj9G0vple8Jwwx8SaSewmj+z+1UOhOXW0qTy04r8osDkFpr
n8mtI1tpajXotwTFr2ydK7kfkCfGcfgD/lhAvoQ/Eo+X5KJN6L/OZsIYcPPvqBblEexic+vHir0B
x732R2K/hLjGrw/+k++UxlohFHhILvOGPO3S6BR8I3Bio0ylHRrjt0jgrz4PA16sIDTgwD9+X0Nw
VUP1qmGVSseUtkWfWoix1qWBEed8RAGjzv9es6+cBwA3IBfG44AkV9ff85/jaMJNMCov8svc6xi2
NsCMK/t5GFypOoROR5ac+q3CsBfm80NgDwbOmW+RPF85mIH6g19VQVV7NTK7fvj//AiYkXAx7HN+
KWVaCtFELBrER8NUgRJjpTK8zcZR67jbq3EZP4A4Aie/Zou5U/Xc2+mt8vfvl4K2CRFgaG6A/P5l
b2krpGw4LvPLAoR97gjf1M00ZrohSTq9m+DC9K7cpuq5TJb/j+sfzwa9GwMlICIgzP/+LqzykAhh
cV3M7LVtcJfA9ZEoPhVNEHKhb025U90AfotIvYHr/vPfC+Lv8xKLHWY4uJkw94aL1+/P9/HOIxr0
6QXR5jyt/cLMUTOfj7UMk/mNo+rvE/P6sKvXJIiw4FNcf8x/P/wY4yZMl+xSLNR15Tgsh0kOxSkx
2xMKkP65QrrSw5IMy9ErPS5vnGCvPh7vGHBneoWg/njXVFGRIVwpveB57haMNEzSWNa/N0MErwfX
i/tBgQ7bmmIWtk43dMBvlFuvvm2YFF/fAk7qP2dTFZzDisIXuI4zxj64cH6/xYafqbVvbfTXngRx
KSofUFdQvf+x0VfPR5kPZXoJ5HBCkkP/ndA0PKTaDv8jogd+yJUxAQNKhI/gy/5xhOG6lQv8hDJQ
VapNPMJ1CU5aB7AGmH1kg0JWY4t44uoFfM6QXDw8eJ//9yV8zejB5YdIxr+iwWgyjXMm8+wyeZNc
1nmz78NBqnqQyHX696P+rlyvAz8wujEzucbOXf/5fxbw5KZEcV1ll4DAA62BzhvUbZIny6d/P+fv
awHGl0B0gIvjVv/rTvcIqhCpkMUF/fJwiEr7Dp7MeqinPkxq3vu3gKzXVguwM5gO4PgDwvPHxiQC
d6FUeF6famfrbUvQDe1mWU65XsQbC+a6zX5vuvDHQRR8BQFwCf05OQ2kKCTanOLCyzl/hljdrJcK
qSrshyttun6NDXzL67XfefrG7ffaa8UBAwPG6yAdUP/vn6/clcnCqc8va4iReV1mQdkInmVNwOZx
qiM+ffvfvyNKJZyvGJVij1xvnv+slzWRcclJmV9gVCT2Uzkn81qn+0we9Moq00Eu9RZW9trbBbEG
ywdlN+hMf3xKLXWZaBfkqPiFfJR60aehkPlDJtR88pSEWzOXdHkLF3ztDsV5hno4QVXxV2AMzs0J
VohYQcWaimYHKxIN6zrNtyMVYxtlu3OdgRfNk1Xh/xj8gGsbiAi4kUjtQOmGy/T3txxzJHTRgZaX
pQ9UM/g56Cgb6MHIEPl5yCZ8Yxm9slsgnyjhSnB1xf2r8FdxyLcoxPMA6mZnEPTKW7gysS8mKaM3
0N1XVixWz9Uh8Ppm/0J3C4smNpUOyFwukg4ZdbBF7CEJ8XOkoS4q3hIWvfo8II8oz+A1hpHU769y
1HOfFz0AyGXXErrkoLr3ORPffOi2ezbpt2jhr71KYMlwJkugyIHU7ffn0UIjljtwOQiWy9Judsdt
PIL4aRMXvEXv/2vUiPLuand4re0hp4Pn9e8PGxcmtrki1QUm5tlhZzT4wMoR4auLdIcxW9cmDZIJ
p2zhdBvB95PURZ9FnwDKJm/Qpv7eLvgp14nf1ZkJ45c/DoacosbGHKTCdQV7W4iPhk+LyyLdebrP
5zxyyXOaSsIP8ExYvv77UPrT5/ha5kLUBRY+AiLAMU3+uMXitSQxYmery+zjEBLbZdlqU1Tb1y2k
eq5tyvQ5rZjqgp4Hqs54gSTBrNrTuXWpLj8tyPp5KILyrX2MY+qP9QeHNRTDaE2uewszqz/7ISKF
mPgawJMyikEQ4tk0JQ3gsX1vhomwpM5ZH86tdq54t2Zo9Ot9dRbTQ4VYPLhKmXVps6BSHxEsnCWd
GsADaKpEoa9KZp6tbR7BBqqHn0fWeVhTJY21KQJ5YUdlW+hOnH++znlOkZiDoDFZPyaugStpbPdm
HCsY1zQsjedINRYmUkTVxrNo9I3eNO3vRx8u0ydMu1b9lYSxpIclR41wgn5lHLZajHnWPwcqXve4
7llSWNjDzIEjSOEp19X81Pz6kk+50ybI4bvKjPmQpiuhdxbpz+owIP45/AxogbsHQflCz4lIg+ol
M0NRnvrQYYhYb7gCIl1XUvfbkUMbiPCp2JOK3Yh11jCpHklOznkoUuTH6LKPHrNSgvE6CaVFM1Bi
c19n0GUJOAaGeEN+mvxPRUM3qzpK/SjObo2h3apcudLjRoxkt64UOn0YCAz9L8hUTukxTre5hE10
DPetGlJndpKiCufzAsWp/QhqhmXNEs1r38WVy1OY+a1uOtESUG+XIADD1XB7yLJDsG592SFaIWIN
xj9EIqGFxNs7o6LY/4CBUJzcBSZDfDNkwDPStarMsfU+sJDW1brEPPJR5fngf2TBOtFDiciS4W5X
yE042CkI93cFWWZ/nHL4M7eQ8l/VVBGDiOACdpsm9gz6q6+adZ5t+YJERm5/YqxtIziu5+gMb+Yc
DsDfEZCwcNGa3TiadQZ667ThEuGwWx0lXs5zXQ4LGVgNdlai4sZixnZ1SObQbH2MFWztkNDcBzu/
q2Yn+ha5YTvd6znhJBjhVARnq1ufLxivBdzu5hRDNIR/zc+UC9pgIpQP9K73e7He0QASNASa5i6Z
o5bKJfIni3kWIphX8EGDe5JcB+5Nsk85GRphWC4/OW6j+Wa0edoflmQG4a/zKhjJKbMww5AdaukV
7iaAWcvd1JGTZjDQCHsw61q2YpOyetl6kd8sVQExsceQhJ9hgL9Vj5GgyZg3kUKA7r3uCdl+kN5P
tIG3x7hF3ZAztW0NorFB+kkrmU9wW+4DHEyVMXjFDeYSAwyXIz5gXteqzEdLl43e+m4JwEitrQqq
4msAN6IrPzHid6t2I6/7aNqr+io3Ys/TFljV7ULA96ZCnwuAm61iegYmUwawT+93cfASw724SeIh
j+8LjDh92+stjW9Vlsvs7MoCrVQ7cxBIjrHrmfzSMwwJbhaWl/7JzFraoQncpqJ6NH4iPwRdFWg9
YdTTCvXsKEMfNnEQ5tsR8vsFrKeg4Eiv8d6HPc6qUhFxGkNZqDOkYeN8Z8Mtdo9b5rbNgO1K+upi
V5L5mvGxSH9MPEZ0eB2ORo81TargSkfVRdj/6FMWuK+J4GJ9hvOnFTcrbA2n94QS+LlAikPgtQXU
KQXuDvuvWlY+rR77NVThzQBFpb+MQb7F8XngruhFvXEMD9qY7HDYOLAsB18C5sUs/zIkMiDfqdJr
BoYQRpfdEKtRHSchQnmIlY7JDT7uKr4LWE2sd8jaDVxY5+kUYi/AA2kw3xRZJn+ANKwc5zpSmdYn
YmBIgWum3KPvwPdDQmqYPYbufdCv+JeSkvbTaY0d/O0moHXkQWxS6ftokIE+h2Jj9hkLpMibxFip
mnxNN3HUeWTlaYh1OJzcLq7LfVmt/uZ4UYz+su4Eo6dcz9F43ndukGPrqNA4pESAgVBMVhp91SAw
bOexlIs62D3s7ddF4EJpSpCR4K2a8/JqgZmQ9WpUbUS5bc++4ilsfnuZQrkRkiENv0AWKrKbZXDO
7YfZwmzqBR5QsH8wJS6F6IBrh6ljJfJKbAjbAqWzGyC42ItG+HHkzdgbI064A6X8AGMMvr2AKRc6
3uUKrsZfrMPywWVht6VAkwP+kniIEWfvzlMJCtp9kQ/ANiG/h4U45r52qRpYieb8zEJFgzOeXeRP
3jhDPw4Eu/ocokO1JxHEFBTzLOOO1nNa0Vu95/2OznQr569ZHuTmojAHuRrm7pPLnjEBmOYXNwuT
x0iTxZ45sQxUBY5Lc9qi4yQzp0ztgGnnRwXKz/4eGHPKW1TsHNjkKjKRixo0NXQrlQRR8NEB1166
ZSxBPKhZxniJ3FFOEZYkUEXfyRG54N2kyyDZazCWCW0ZJNdBswRlvql6tyhDawVjEX4anFpxWUjQ
dxt82xgWHIym+YkgScTX1ySU6lItIR+6Ca5jw+cs55W7SXK7pqazCSvMDYjvZfVZbTqg74muYgXz
002tyWldi76q7bZDUVTPMhexbEPsU0S3IyfiowrBGL5VPu2Do/YLpUMHxjAtBHwic+q/TpsR869t
lSF+IQfSXT0iFkb6Zz4O6TQ2Ah2zb1zKkPzW2HTHN0WGWWUf/F4l7oAcEkyXviWB1zJtcE/a/qmH
bcEBMShyB71ss8NxgS4xvifUDfyC2RkEri00Hz18eqLrG5nBoPyBU2mx3c7Z3MLXAKJMF3v4Ri/e
z/JxlAE+lTNILmxArwmzOhBV9mseJvpUrOugcXMjDulGKb2hPiNWXSbr+u+SbpjCB0jNk50bikA0
yCLOPmdjWdJ7IZZyOs5buS5HtUwowEN4YEDnDA+fA4SdiPVToo+BhyKAtcJvVdFyb9Y+K/A00J2P
jm99VAu96x+0VPB2LktCv6xJT57XxIWgNZJCRwfK1PyUJKTPHuzszdiBBKLgqjPtIa+OELuk00G5
QqpbO7GVnKJAgbkpKa7RGzYv5skmSW8fpSyD6nO/TBGtoRnO36cAkIP3AbwkzXfJEI4R8UgnDcq+
/tH5DJ/TJjqLLmHI1I8JAripmVORPm07Tx4RgOzTulriSl7gITi17ioEOoc8hDOHKOw+tizac1TC
cMZEaYeASNs44iJ+xGlLspOIN5siFDbZngSmABSXAl7Tz5Wncm2KCO6ybZn3irQ8FcNTr7Egm6gI
2BPlUvyYynLvj3GluPviWZHMP5yHy2fjiinHah5EFNoW9p9I7BkMJpdfUGCq6l0wSW6e9xgOc2Du
EstOHrY5sMpkwchuUScJINnbhGJmxWUuUa/3sniH642GNwbDybStSpeqGna+ZXigWK6e1QkZi189
uFtoziq0h0cC7oo4yhHVcmMc7ydwAnSqHuMVI8RbFQljXtIAY6tacGWWDvETpDpNHEMDFFGekOOo
cpJkrWRxjuWTJbbo9nQoEJzlENBTRTgGb7VWIT1GKQlyivKuynmtdBa+n6fZ/hzDhek2wy/5MCVB
tXe4wtK4zkut3YPvXVShi0pRJiB13buKth7mBqLJZimndnIa/vYYL7OhHWWE3OmgJIU4cejLq8+4
PlnWjbilgiOGadb3tQ/DNWgNhyAMs+qSLccpKbf+flinhHyairVYOiPCLTmOJg1544YsWw9wraHm
bnOrwkRJLBv/CtREzV1QTLjiSILj7LMcPY/PVw4ghUjB2OpEEpPwT0mq8yPSm1dQf1jiFKvZZKeh
q0xOzSM6i8K0qBnLEVRNGflzLCAcRbcIy+Spv4S8HAm2dTIWNzhBQHWts7Vc82acpDoQUPl1m5uK
CbzReMfsO7asb5GnY4oGUrtBHj2EWnudlmRin/gaJvrAwkT4tlBWuXYqeY+0G8TOhGeL5Li8i+cV
/p2jmCBHTKaMuA/erEWIVLuZu2bhcAIPsYVQYpET+ipn9w8eKCqIFGBoVwbU3i3amaqDMSczvWS9
LSL5GOgEV61pkJYYxQDmc8wjZl2GN8U+R2nbS7mVFi3xQAoUsJCd30qvI/hx4SiC+19qxU+6T4mE
YDB27i5nsKO/R++8pN8GfFHWKnj9Y73paEcPR1I8aqsW0Ewjq/In14N92o5KoQmysN96KUGSx95b
g+TFpQm150j2M4Y18WCSc0TUvt6IGHH0zVC6aalpuFVPcDzMPiL2233JUMuGtZUappKLcqKENiVy
c4ddnKzNlDtSfkVmXDg2gcLMBYrU2cNLXEzJOfFz+o6h3wJQskWVPLslQESYjJYkr2Ec4spWrHzb
a2oD2I32ZWVZG1hny4YLrh/UFIEmFA0WzIZ57OP9MvHU4TyARKwegU+OrYuSdaj5Ndj3ZOlEkmbg
In0B4lHRA6flnjSEiUU2EtY6ohu9AIcrKYciRWjtNCz1UrLcIc6P4ZrzDDrZbVvCvE7jvfxV6Y18
XgbYiddFOuS/wrUi33JfeNaYEVZUSbWKCP+od3dZcGUmhHOmC9Qc1Rh0okrJXMeCZC8GA+Ffg9VM
NwNSOlyTV5p9mZDijtaJ4hhoQRrn6H7EuPRnP4YK2a8cDOI4mWkGxicQlXZPKap9ZMOnUZ3Aa+Fb
ZgMj6wlDZltLOFx8yFc0JzWNbT52dpqLAAy5Yp4aA/UoNLdGTaINgn0LcJYW6t1i2Fo1PVCM20DD
/K7WTEVbJ1NH4IyOIjOok81djb5T16uGxyujNfNqiRqK5mRoDF+rooa/4vCw2NCtdQ4jQn/U6EEe
8mm4Us77zOoDxPWIrUZdsN8i7QrqW5sq/wIhMPo+00sPdEBaGFwT2IR8UPHIeWOKdPqO9oxDJRys
bj3Z69671UjYiJpIUoo4NF1BSVy5LXosEz/BHiGs9GOQppNqqXMIWF9Al7o1cKO5g2xiFk2FAxKm
hWQTv+JtzMOuRzyUgLVSwI87wxndgi01bk0B739clhbuqvVM0BbXga0wOfXVAk/VLV/jXwFFzHIT
bbBRabDK5rXR8Hh9n+KXRR24XmTo9tBZ3w7UwVJvAmhR1BNV7INYYmvq0grcDsOGgr4lOY2+syS0
ulU8isZ2BPCI30LGHFcziFSPKrFIy1ryYPjK432ZIOudwqBGQwu2e6Zm06Ki3MnBozm5A9UKKCjs
bTM0dBaKhw7mVbmGS+sEyUhZ7Pknw9Fk7yWxBH1vvj9jTr5kdZL5JMbp7BMLr7wQ/EozghrY2w1W
ZdW24wOPW4kCp/QDeoIoGVWPd3yt4GIkCAwt3/MfRXCVqLLY0SaeComEDod9E0bP07CV1842+ybo
GH2xU2naanWw1Qn7ZbxXGmALTpO+/CCJW+lhTXJcuAMYP7KW4N0AA+E+eYFZaTRDSpEJtOXADk7Y
ZkuCg1JGrN7MZpN6TGRatEvsHcF/27AO5kwCKv8ETnU1iEuDaSNP+Iy3g2ui3mwU9dDBsRSa3sXl
qEELJE5cCfW5qXs5aehQSaRlXYgxJjAQ5Iy10VKG9znd9hCXcwhzSFCmq7gh+Vj9SBNOoWXDwfdC
4yGjdd4X8FwsVs3fof7ZYVedIN2zdjkyiesY1YB5B/JiD4KAw8+S2LkSyEoyw0V0dwGKHiGkaQo6
2/Qh78HoxRuJ4gPU/UC4IhZmfZvRhX5DxRBDeSNV8MPwbco6O6/504JLmTVcDQL9dVgOv8Jx53sH
+Ml9YTFXvGUKXVu9D1CmNR7ZJ9sTiMuEPQzFbrd7HibyptA5faLjWqqaD9F4p3BJLwdfguZ7M+8S
P3JRRcQxXVC96MjCesRsmn1sRivmDMV9gsljijr+NAFMLBoYrkOHB0F43tdYW543DIDEcACdbeaH
FLiTOwA/RNPCEbxaI8fT417nuh+aFHbRe0MyaHg7FBfreJmBM9MuxESl+hBq3wPXzM2MRhE2zM4E
tOwk/C7R84udTV2swvFdToM0PMfYMaaBMHZR3+cgBDOaz2uqbiMJiP/cK2gQTj31CAmtUAuIFpG3
65NI/AjYBS5NIFkssQQqjC55b6TbCvToIk7vHKbpUW0XeDyAa51n8ZHYDVkQTqsB/8pepOSMWsSG
TckCb+swgUNGg4EpZk3RgvCkk7BwiGtKmkGnsw8p/umsjBZIGzKO3QWBX/ZWpyl2cIyIq/AUjiAB
0lXk0xFW6OOIMQg4Rw0kj2HVoCPXtMaAfdiOTKoF7Ve1muylyMZCH4oNeFAz72pkNeDQff8uqM0w
UAjQezYjKQvWLmUGD83alwstsQBCHl3h4P8rmpT/4NHTTO9KH5tn0NeoaITI8ahlRwzG3TACXT8u
RAVPOxDeuJYrWykmUJoXvNE+iCDG4n3+K40FLrgF7i+slrRCC7wg6Rr7HtSeoDPoimzj4y0+i2qX
8riAdvFMwLlkjSaQc8s44/7QZ2p9Xqdq2muHlTa2M/o9Bu8RDHQ63PSADBO+DUWXFqx4YMh7wQYe
zB4epnzGaYfjXnRFRYOpwWjBvY9lUL6EJCjHm5J4FT3GUjLUNzGKtw7q5G2tcavI5O6K2koEADrv
zwUIWe8pNBtba7YBlNGJYVMeIq9hN44trUxTDeh9zxCh9I8y3InslMii97hzK9L2LFxeNqMyWfur
bcuFIgE07ZZUovWpTJK8n4GW0logIfjbVCAxA/k1OAQgoFYCcAQl+IdEDHHSqDyVZ+QtetWQlKlf
+PbBT6WqRdQT6oFf8LtEc7Pw0c91uKYWswhJ6NU3CjOEQzXOZOz2SVekGxfDy2Yutvk7T7zYOgHH
E9y/3ul7vmfJt/Ta+NSbR/twRDPACAbFM79ZSvTarSuHuG+N0OozZTz/mmMe+KuPKP9KqgCOgH0f
rFEd+jS2HS4XVFXjxgCGbQyGLLcTEpc6RARuvJ2AB+BvRldXi2xyD7PeVtbso8ve4dsWDps5XZ5T
WfAJjifD1dl20NkzQ7MTNaXwKkX5mheqwW9j/ECmRQM33EpcXz1MOpaap36wncIJfXfdlR9hgNWv
TQm1Get6jDL8IQfQ8yRtcXVJyMzHFSlCtqUT8/LkYquewGNZhjZdd/8oN9xwXblw5S8UoLDr0Gbh
c1EYOFQN0wFGQTHy8Qheu07HJocTwtrsvUxMIwCRLN2KLJ+9rhSYZHVm5wGtGgyK8Z6HJaeN31N/
z9SV7sVQ+1p81LGSgAo2WrTFKst2nDVMd3IYMB6AJcTkkIab/R7hTs874hg5a9iETe1iMRzBYG6D
J47pB6AfY8qHg0oXvMEFvrW85pIOT4rnwNSxdpcXHlmLWsnkZmoYTB5FvSu+PHpJpWzh6T1+xKg9
pA2m3P5nr9EYtWSe16wREy2fLJeyOEov+y8VD+YbE6y7uiV5OpxpNmw5yvvIfBwzs8fNCGaFxWhp
X1wLXRHSt3c6jOfJy6I6lD0MmpsMk6MAnd0+3ABrMXudYXR7I1NwxOt49atpdLgNF7CQprWZ87gX
7YSL5gbdsITjQLEme8s2ZL40qwPhpJGrGK6oW8VDaAiAawJC1Ryj3IlcQ0KkJx83GDXJLsPcCfUY
KrGxnUiwP6Ge5rrWCfIsazNMMQTfkJz/SvoSEuEp5v4Of7gf7rIsGMwNdRqtfswy8rWED1NQrxog
dHON5b1DYPWIsxuR2Z+FK4Ggl9Qi+GyUs3rxqwv62rFS9o0CNuEOBOK559BC4xliKve5H/LgY0rC
/ityA7YSdc8ErNr5CkJdwK9TDYUwD2/WhHDEUEZDdklQk+omSd3y0a+k/2VxArsaTfT0kEJHmtTA
/bmqLYxWo4aEUfB5tAE8zqcKLWADGrUfuwDpaJjvJdzGNeuXcm6YCq4EvSkG/DSJCh5HOsdCbI2G
irBLd09R6jmR5XWuBNx5eEUK2kJCrra2TEoME9EaY3/YcTWYjATZwmpInqRuzZqhFwjXwSU3mZJB
1Gi1ASESqV4eC6RoQXFrd2R7wUaM/RhttYCT1DP7UmhhyMFlVaBb4EW6PwdkXeL7AOTR+UBygL24
rmlxC2NsEwPCYfQlUvAwROEbcwa0AH0i8hWk04conSNIu/IQN6XQEfZGIZ1E3eks/ZQILL9DMQy7
rLlfhp+lLD3MxKOd4j9LiiFtA4xL8f9nsSlPFB1NeVDZAATNRjQ5VukwD8dgxnDhuIpF6PsdatKi
jhcDEBBzD40+eUUl20E5JMsG1exI0b/hjD6A99WbUx/tSqIOiaMPoy0GfwR2jUJ2Y4OZ2gLeNfaB
QhCMnTMzwLbXhf4eSqcVzvWzWSNcEkgUn7HhEfsGJLDyxtQkz4040n2LOzakcj9woRAq7lQpphoI
QhWe8nTOPuFMxeJESMSE1Tcb4uokV1mACx5FCWTpq7uIad2BUJpgd3UAxIrWO6Z8wOnJaEe4CO5l
1Zgwp7KJxwH1Y4Vmea77pYLpHgcy/SnGbu1bu8ZInuBWIcoLSw//K0k03bBxq548D7CdQXkD+qgX
fxVwpXb86jDCQVWzgLbQDcTF0WmMVudR1WX914RVMKVN7Kx8GxbBcFPAfefTPgxgMUflij4B7JJq
7sbc7AJlPSgX4LmFMOCetKZBg8lC9gxx7qgb2BdMvlUqTl8WSSzMbWRS3sGgEYV7GJn1FvMLTo4Y
GkbspiyyfroLmNvIB6jMZHAC2QRXfvT/ODqz5bhxJIp+ESK4gNsri8VatEuWbOmFYbtl7iBIguvX
z6l5mZiIbrtLJRLIzHvuzV3OCP/a3j6jcurRxFoiF+68vqzMT56I0YkHzxCcUVE5MJvPnKVi070/
I/i5rVsdy0IHHPdBOYdpvmSIXMJzX6MhK5zjuirBv137pUU0dN5RoFu4UR9ugN32uDCAaT94DYu2
jrNocbaHRtlV+7Zw539kudNub8QH8pUTiRW2R5eshz9ycMc25WOxopMVBZn7NBocfZ/1apv+IQPr
nk6LU4zHcKa6P3eq5UrUO1EpsRyk/7V2riFGuuWlO3ckrrtna9HKepPgC3uyba0cj2PoDxzK5MZs
HINmf7HKtt1YGDijG8W7PRTeSTG4suNeIejcb5rJQywpWQ2rl1b+t2byvdOUE/vkXRwU9eBXEwCk
4FiK5vVZr4Zf6NqHjmFeWnndWzUWoj3ss9tXd6w+i9xUs3Ehet5nfxap8btZH0lRbLu7ImSVXew6
SKhnb1fWjNTslubQKbl090XZ4Hq9fUnLnYp2z/+xEFW/Pto8YTm1DGKe97Z7I8szjqCPQ18dZUlj
TDHJnqWHetXbX7W13Fsz1855CJ3sY2HuhPVoXtHCUN7DIO6nYZiTrM6HP9OM7HdEG6u/dgCh4sg+
tSZKZn9T+I1N0TzOnr+1l1xM04Fx0HzoreKFhnrgTKufuG8+Mj/MDpE/DH+aZRounGjeL1b3SjpK
dnB+7XjuxKO9SJrdEQcAb0z4m1Wt+iNYvJ81KR1EjzX6PZ/DMuYR6WO3nTi4Ell36lQOefNhm1X6
qaUbw6igWL8CuUYRd1WTTf81rl0/+hZb0qE3On+KZd/v4jpFZdgd4HKYhVbDQHCNmb3oe58MUgVu
8vKc917ERsOVwVWW5cHf3pW5TLn9I/naBZt20oJqbU3aKq+JXrRqP/bm0nfO7AbbT4jm7h3zLuZ6
smtfHVDUlPlGqGJRFvNf6ZBuPoJGcN7IyhyHUFdzuqjOrKlbRs7+VLXkBhUeESFHFH91tLyCSDbs
Y14S0pUg5ASV97tSBWOAcLodL3m+ZX+QsfXvsNqeAM0jldQBiyLiaYgUl6eDvS4ehYIwE70THIfc
MBwd2Ts+Jfti5hP7jeVw8I3VGlbEckfFBTtTrYRHJ+piTtehoZCktTDrPlu8tpJmgYUT08ucLeNl
LHH40jRF9RcFQvsI6WrRgvmDdx54Jl26scmFzdR5HaZNUxb/SOvyGXXTzX265CnZtGfh9rfLcSsc
lkyX30HBL8Xz9sK84DcNYvC5ukB8m9Rj5a1Bk7JJa3B/9Vuovhe91gybLcNkOjDF9pPk3Jz2YL8N
gDzbEvd1Gw3Rrw0CyH2sXDX/KvZhUkwa21Wcs2ZqKsCcIVo4VqBX4t0TS5C0veDtD42DXjhAE5/c
bA+ytLeCcnjoRbP4yH2F912EnfUfSGw+xrjxLet1oyrCvuOWS/W2NRbWyTacw2/WIfLmZGtVH5Va
x+LkLQHK60ARdg9SVV9hrGzyTnJoDsnvSqBjrOPReHWnX3kEaQB1u9Z2ahlrXA6lX/XDcaH47RNM
SZ35NrqYZlgch8tGcP7bZxsfEyPNniFb4qKWzPfbsPY2/7k+Ah/ngs5PZRWyqp2uxRTU6Mob08L2
8uUAIKQidWhAQOokC2x2KjTRSgk/7D6fys/o/poA7Cydok3Sa9Nz6JupehyTvai1ONiVrX/6DRBN
vJRyIl+k36swnqc8A26IXKajLkEXEcWN5DIIRRGM8QDrDwy2+HV5zQc7WuNVa+9bmFmNj5uYKe7k
TkokKAp7gGpiSf+yGsx0h1EOq2H7WA4+s4RAq8mmTCPibKv0dG32fXPSW2fA8MviKfIXJu4xt67M
jmbj9oqjNWDxXK73/ojsAPkRmSoCOZJTSeEoGKTcdixBvFTQRTTSW4+UoVmAOlz9rtj9c4DnzyTG
G/Lt0uS1LI4lP4yXzqsMZ0QfTxWxryrvoVir5kUX6/CThiaj4RaWes0z27tw1xgrifappxPd1W1U
PzXiMrR73sY4rbvqmJWDet2Qcf9U6xY9Su3qhTpmKP8ZSkoGziiw3SGfEPQZdO+zcw42l9oLvO2p
srb52xJlPccr8Jwbt33U3lVdZS49g0YSWNC6bpWpzZLmtnG+adpbwEPXaX90QVtXydDbSG/1mDd2
DMVlBQc7NOtnU7Trhft+v2PBp4W2KYu8STidXvLd4v8hnSxYqoUdJk3YbMQwLwVffJBZ4Gy+3S1e
jPyxRUcTyuHqVM3yIUmJ9w5dlnXrsVy25rqizHVXEkcbSSK3mDxMjX317ORLPd/NrEv8VyowyhhX
Ptm0DgKYy3Jje/jYnM5PR1w+0AQOyZqpoqK+BV2VFa2J6MeAkUmdNbHZI4pxZy31uxdW7TfnIQBI
nTfFsxVaxfF21e9JOLlh9h2CBKZhmCG0VrbXQIv02fCRkYKBGEthHJK2n3lNUreKs4CbnJBCpwAg
4qVpJBfaunFHrHJYJtY24I4FxsiXdIbZv4/2lfuFaXUzHkg73ssjiAeysehm07zWla0+ZcuE4rBI
u3UvtdWY5j7o8hZVy5m03pKycApENPjKI9qPaU4jPyfIqfG8NmbapBT6PY/x0RuKUieN30v0Bbei
aVh3UrBPPW2EejTRZC2XjGERIinLU/t+q15H5PL6aIq8at6arMbPVPFxqR1afkSWEyGAsITUkmdT
ZqbmF0Ha5ZVdNJ05eHstmS8KKIX7MadVSrj/cvu0EztHt+0tAmShVQ7zPl801rkGuqf330isORiH
uJzYVI2akiYw5r+1rvOMDx2yEJQxP7juRPPzxw+6wkmQiL3iEDXCtQ6NlQW/PW8ljGFFuE7WvMds
39VRkQYsIr9v5DL85VsV35betD72NKHW2VVBgHQGQok6leUUoUHlDBOEYdWNf0Cs6dgByJ0H9rrv
P0Zep+5QZmK+26jF16OtKusPuebL/UbeVnFahBW+LphNZOw0zTSc/WmnmvVaUzsHXpSqwbRLWuHB
bWeCsQwUKZOsPusoFDpimmgQsuBj9zbGNsaZ3egsdaaz57GReXnZADr8QyDnpSW1KnAn1geWnpOW
QltcABPbRJN+J1cX1byJrNPm+2h8g92MjztxQf2htrOx4wmFzvfizAoW5IIhiuaTzNY1Oy/OAPFk
KhZQezqkIKmrsHIvNEFY2Sbedu/AWbkIjOyM/9K9qdxHckMBRGxHl3ZijTvDVYaxUxDn3mppanG1
Fj+LsgzF104DlZ86hmLNgSe0m21Wr2m1XLggvTmBUWWet4IeBQlLZyGyJdlUQToFzDwPy+L5y3kh
76c9+LWzc2VDyeU805rrpPNb63cE1PpdecZp+AjZ6J1smpDg9ie5m6uN1/ENLbWaDoPIQv5kn3NS
A9pYr2XuLwDKWKCqWAq0lTUY219VBlv2QGxuXqTuotafdW2G8rCUle+mkt4MmYadxNNpmoaVIyAK
avsyCu7rU12SuHvPDjstUvqvgM2yyFnBiRqLKWbFEM8642ERIumXebhzzcRSB5VxDoRhzdcrRP/f
3Pj+dApLk0kqkLLeOXCEHO79lV/eoe3L+cW00JzMhbzBjaPhhtkLZF2Vetle5U9745oo8SdXTqnP
HRH8cwIdfGCJzdZ0RcMMrlUUjn9c3mvmH63DRE77LMeKLQa25OS1ObTKPqj2QPE0PNjaqu4qe5Rp
LeblIdKFTbgAV8JjxyaDdxBJ1tzvDZYGoMBwdB8AfJHJxOC6LzqQe34YerJLryxhlT+8oY+eWtlv
dYLW37KzcfbUGyZAt73LwT9mZsuFhT4WZuI8RT1jFX/tHOsYIDnS08jqY5tys7+3VefX552f+BFL
aE2Qmw8QcxK1o+/xA4G69DMOiRsnUvVc2zh1udT93E+gPJc8louR1Lq7R2McuCN2cyGJ5oBMlC1K
UpQZpmhEoR4IRc3/kRAZbacAz9GWVNE+/IWKhQUumG0bpA25pwte7KNdFtmVOFyjj7O7lu/b6POs
3dTM123L6dsRVW/4eF4Y62DmsvxcBWPf2OceBnTNvpp2DO4RqtcXUJTtPzxRAT4DxtxMaIBcSS8p
6ra7n0sJ96KWWR6n0qs+Jm0zhlm4CRML6HaLNcrOK5zM9HedISdpDKrg2fVvi7JVQUTZbaav76Z8
Da9j0UU/OiTjRzbDNN9jNNFNjYU016qvvefSmeenbrCnX5Z2I4qOaF6eej4cg37tNT+rnqJ+N960
xkYP8rvdeVPBtsh6q3OvvWv73aLuwoaXyMhaH/rWQkrkLmm9gK2yw976+197YvCu5xucb7z2lwnp
fraqoa5pkLyc3LcOfSjX421wfCwnv0/rVenTbgfqW6+NezGZ51/GyVLvoz3ad7kcBTKqpCXylC6S
qEPq80bnAYByOtJHLy+gp/8Vas75PvgwqiKZSDQ2lQXJTJAsbbafmyL6jf+OiI/qpj/p/mQF2jzB
wfnvtxf6VDtIemLlYy+7LM/Kzc0pVOF9rhmAO3KTMVG+CMxe33wC8kaPaL9pFDUvqgkd5E3u2kMX
ybSat/EuJ+tBWdMXhMJ3Oy2gCGq760AUY/4pa0ddf70f9dj9yAaCMw+lhsRZ3kstaK9I+5wOJtRz
l0DK+e/hbQfW0QtG96DoNR+8wg9gxLUZ/vP93fHT2m6Ch31s+ssy+mPO6HfoIeHDDniknB/xrfN0
MzOA9g7VNKZ7N3fTsajqjTAbbQcHP6y9X8bZxcuOAfRjCDGFFF0+PHVC5f8t8OKUVqQ4/PZbaf2c
aCi+xCDkDyVa+wk1u3u2xqa99rlYxsQqajfNuSvu7W5ujxGD6DtUfarkaXPafx2YJaBNtxZxKLV/
nCCH0N+d6HEz3o00ms2ROWvzZdewUXET2dW1QS8+hTDSCGakrX/4agt/G279q4Nc+i9qIY6CRxud
pIfln5hZU+f0KaTE+kBqpXrPbUMVH/b9HaMybOttvus3JzPWbw/nyZEyAPF27pnXRbvzKQYJKrrX
znEaB/ke8q6c62UukTNmBpll/ZZzbz/bgctfJYbA+VNGN9PF6uXwft525cxtUA8dNYK6R6WdIq4F
H1G+t/eUyKzw5ewKnu1aNj+5nAOku8y5WoLQTyCILevYSVdap3UJmztLQWYDDgmFvGK36x9XiuJl
9fHlNGUlHgNVr697NThr7I69k87aKb/EnLmf5TL0K4aLYbtQrIkZ64jM3sgOaD9X4nyAhm1Zfg9F
5vL351nJaKSfnS8GAuYVQ5KGVtl8nrm1a/h7KgTyZwhwlghQY+fRxW6lYBYZYWDiGCG0ZgtzbAPz
wvuWd/hjtGrL49L17gMwpb4z4JF3DgBHbAK1P63khhUH8DxbJN6iACHDgqOuoY88MirsniNdbyj6
TBDfs3wsX2pEb9BSS6yMm/Mu/5q2TE34rUCIzC66/4ppzJMRNC6MfeNFNA1eyVYKuyq2HmJQeg8R
ZeSjFgZbko//6y+6CgSiK8P9vVMRnv4IhxfGMf/mxLrmQjh/KK9aNmxBi5rLrmV2E1Z2p+jPFCW2
fHGNVTpXujEmRXskxPTdtf1ixczYrA+36EcfbBxH+2c2A8Of6z5f2r/zJIPpZPAf1l91s7UWDV+Y
DUf6lt07hJOof0BCeg1wSq3s9ghnwhLmfmz0TjOlfJskol0P2HLWXdVexw+31M4Vu0e9Xeg1DCDf
bSsnnh+GDSQo9diyNE5blsaGr0O/NeZd+AW83QEFv9zTMuiz4Nmw/9x5yFvg6KPn5eEFT8z+H/HY
ZXsotnYqzgW9QPesWoqGFC5oXa20GOw23B874feBTkf6jCo/jQGzujIO+1nPmPEivZVvfQ+XO3Pv
mT38VEgP/tEry878mNz2hns0rt42XAse3PJ4cgeojhIX3c4m0W5DezgCyoZgDGbPelzDApTCum86
KEY2zyHJ0N12VuWMGsYbcak/rKB2a564i1/YjwqlKTw77Wgyvk/EnP4vh5zDMHXZe3s2FydjZcfP
dtxncQJFK80UhzMsr0sBn02szbLCMdxGVpHRM1tpEJZL/mMSARdzOBE7+QgWM0zMNEbXqlkOioXg
3bebSV1mnHYBogh191WCDES0tOuyHGTuZOSfN4CZxxLqr74vZGCyhJ+7HC1UNCdcf/EbKcDw/WX9
PWG4tX5sAyfl1xhY7Up/wO5s+p58zFvrk4Bsh+SZncq1fvEnYw+PGkXXuWCl7pwTCRoDpLwcEGd4
EmqNMWpt2vLR12h6QJGj5R4l0k1warpMmX++r+oRpQYC+Q1XQ6Z+du5ko0MvjsOExF176tW51Hb5
uLa4YBmcs2PGOZQYkbLTvvorKhtNGleHawlD4dtCnyZ5SNzRnQW5ke34PUK3TIXjlu6vwpSBeEDx
3Pj1DqMYt8cMiSv8gbMFg4Glio68272LqucGdDiAg1RudsZNGWQx6fLbfmk3DHpPY1SOGWp/4NJf
7IL/aBHzbYX5WYTTtm6HklmZVCnT3K58Ia3Hq57Y5sGBvIcWSIXytccMiA1mw/AkiplRSJyLvs6j
g0G38LwTP2AUnG0rqCGVcSZPzQUr+4R6HAxI6bG/dHlOsBMdtPfLasLJ/i0rP8Mkshg8K0ecxTpD
8sQMdYsOyoZoOnU5RdBR8wkdO2nMKM3J3dix6V4420Oq7KkcmBUpR7vul7YEj0gw1sIRbIQO6L1j
gXern8nOyqhf8dl46302M7mNOelEl2T8OoMJ+u82DDm4Qml4DEbymf1RWZ3bP3sQQ9VTZofo4j1D
iuEfzGebX2XIX4NbqQDdjl1mKPlVG3+ZTzCMS/abRO5l+Df0nTdelMPA9gjlW2Q8s/nWn6ZgWtp7
khZExLS9ivTZ9Kua74TKsiyxA4DQQ7RIV37hOpXVkRj9ZXmu4JlEOjIRxNOqsGHHWxAyIsONjIJd
KJpypoF5vx9F7mifh9QhdSex6mJxErtqePbTkIl3/pOa0fQK/VusrnX1or6clpTrxUFAGMqgFHcs
up1DTgFWQSBs16Ssc334Cr6domddGno7NQ13Us6RRnQdTSWTPpBiM0xLzGa/iRX5AZWJpvzN3/GJ
AN/a7vwg6k0FJ69BE3pf1paNbRgb+Oc3eRiuYB3wfd0tYELzDUveqgNLAvv+E7dxtVzyznY9Tjlc
rR3JdF6FuSHSpjpufCnTds48cmzfur5DXnDcTlZ3XaYtOGE3t1AAjiFT4f7JBFVVfWm7ynlV6fWd
vUm6AKtsllIAtY5Jp8rutL4obEbtcGr4Sjb94Rvm9Z8W3hVnY0jLa//chd7Y+O9O5uJvjguWM/iJ
XU5hSUeV9014VTpX/2ZOkuggmrmKUi83MwZm2HxrP2WrWy/3RJRjhd3pqObnAC8pzlZyaV6CZbZp
iNy6XQ9LQ6wPb8boOuOfjuR1G7eih8jgp2XHDpGnKeqGuj0wERXVfeDVQn4Ge8cuUJYcTSpV2mOh
Q6w5igsLuzoWvEvvyyi7bwPfZibRsFJPXgXe6+bocl5y0MI1RncbAkB3AV2YELB7R3UPvaPr+hpw
zyLmLIgdXQxGsEQ8TPtip75iMntu3JVNi/hj3CH/6Yo6787MKCPhnGd70679PrAhfvtbBG5X/FQ1
SV4uPCoOWhOjO+4jNBO7q1Q8j7UPHVQZGKGVDQ3F0ZuZLzi0kctorqMbMag6Lmxz0vfK2BhuyEiq
g/EwkpFavqgQoVrFTbh2QMdIgk28iaGMfg+EBo45w3lRlAXhgWRmp3Ko5OIcCez33fkp9Ca1X3BY
a/UHfwSCBz+FK160Zup5b4fA1EWiRU6/1i7rlL1i3DYsHFiYWmQxXmEA585hN/Ydz5dbIxntuZdj
Fs3EehqoYP/zdr83V2kywijE7E8oJkEf6bfdKqLhVyHACiTnWh3pK4KQEYwkEci6AfeHzOhzar6n
IinCBbmTgqf3D2se1vWJZl1jg2i8tvnbECRWPPuEXrT/oCb74p+73HZ6slqeeHIId2C2jTqttHqM
W72HhxMPoZsIJ289xrHlnH/gcWiqywSm2j358AjFS2Pju0r3SgbqsmyVoRDaSYBqLm7ZebTMAa5C
LJ7h7llIyKB2v2dluJOI2jMUPvMy6nZOG21EhXfcRNt8KjzLzrukmtEKztg4EeWz29a2O2uqfXXs
28H+3lTT1C9g+t44w6jy7l1beK5r5TAopVTHDvyrm6Iw+wulPi0ibiaI6qSHCgvCxM90oP9Ya53t
23nL82D68BR5FiouHIKd4pzUEjJe0HQY5IdzXntE+Xoh/dbqrH6Q9G0+z6lGeu0/24FhO+5Iy15/
glzMCrMF94/9wwWx4WYSsuyGREnws0ftbCGq12Zb+ckiHAwaRupFMEuy6yzl8udgnRmeo1aFvUBi
nA3qZ9o41Q0cQyJ1EdSt1bnYzjpUp4x6aTp3AeV+RQVY1eJzZ9QB2VqWVvRTTh0BDgfGk5lZ4ymQ
VfMfJX4OuEv8LF2Lhx6b3W+uCXpSOhi2viIBTe6hgt2m4EJDVc85ANb2kcOAkVkhuK6TLhS+/Mv9
0lunBY8ZUatZyUB7LggEKGO397I+LaPS6R+xXYryGJpNy/+ywArm8SCtVi5pRXpXRUkCv7zyAXN/
+M3wiqXBkuSr6mALyUQoxnmHF3fzGgfOOy8FeQJTiKIhrNkQLDeqWbOEOlOjd6uZc/0ugnkFuvem
smpTM5ig+GcyjjOI0Xxtlh/Yr8PtxBlPrjkN0JoTOE59aN88ZBgbgQXpSxxbu+rPtqtssRLdzNQS
0zDzgvhq3oIf5N4v1T2wDa7uar7xAUMwle257CYLBoVdG6Q1mLF2tx/SRLO8SRW+vsNWTEslgmqr
VmpIfFxfZIsMw6n38KGdTbQ2neFJ1mJ9I2ICBS/V28hgZvNmXEYnRdVTJGxVdewtFQuE8akOcxpe
ftWLd2q9yYemBGRyXHxl45oByHdbjtFuyZzGu+d737fHaS1cnUozz9EfPKmcWIkVGsNulLx0th+a
7bef0GDyU0t75RbTwEXlfTV5DAOPYKYkM3jOZBd3tqMEBjCe82qAHzHMoBIWFzX7vSkGZ/xJ9Tn2
P50FOzY7g7mqlvvGEhhAKcSCIdkmzOPNheddjWGyUVXhqp0DLlBBHzWb8IdV47UIT72opxx6NKt2
FlM1iszwUEfrmPb1uJk3x23NsgCXLoWSiA8aepOdPbBG43nEJVYZYov2qXuyA95sxZh/3HmE9VAV
6xsMviied9rn7auGUBG/PZLm1j91zsLGS8fBWu6QppYd/eZr7bbTNvjwUJgn1ypPrFabFdyuD2mp
LRYg7H/JL8PqRLE2S4c3NYhgxBHDilK4sWcMAwCew34WfUwGhhQR6iOUNrc3F67f3+9EGI/DkXFj
0Cn4hnH23USSG9FWZzm7unpnt0IHWQ7t4K3/RXs+bH8ZCVjmL8Kd77xOOFiDf8VUL863tfbjXMeI
orJxHhpI6mU8Zpaa1am3ypH3e1yiOQi5pPLFeIm9diRKHIJ+0LhbGsuUzalh3k8sg4On/YzaXsrT
OucqfOlyclHuiDjtzWutdOg9Dr3I1OuAxFr96jvQrrRY9kg/WqhxfuwKWbGDh/6+/O0x/M8uHvg0
9wi3qJ3MLNEuD1YhWc1oIwHJ9535v/9qbdSspJ+46vY3oHHfr/MWusMNodxY2DVwhSB4du4s27ss
t/bmp+c1XvSKpw3/Pm1y7ajE1pzI5yirfPvcM+GSx6DjBLozPBf9ifAnF9JHW4QIhwX7KZJtxXN+
3creWm4hAzs9iEcsw8qhtPXSfYbL2eXZt4l8KvlS3GkypyGM4GaQvZcdJ4+3BeV15gHz/QQTQdBe
kKV6ZyeHWjLZmfK9FMcW8cYz3LnQZH3C9o4C/KvzQjH8IS+mbabDgnmSdP6tF6u804utVpHs6Fj/
79RW7MjwvhU+TNzAu1dtMbSmK74Xl3JEs1vSz9YTGOVSPno91hvWXO9ukebNmHtnIxldFcRQ0Ftc
x3XH5IVPvZtueKqPEfuB35q10RTbrQYJWPLeueDEVjJVu2gNxUe7EwLQ4WALH6jBlP0845rbhiN2
fMIlHE7W6cFUva/Sol8nT0OSRJb/m1K9IFcMFzAt2dj6ij4TRga9GupKfNJAeCtPNPDSepAStH1M
QC9z0rtLjBxzdR+tRanozVVt3E/BrEq+9DUH1qVYkTjuFCwwJkHurJmkktq2k1H5YcEsscpVdZ1Q
Sisyi3YOM4JZembcxMX0RbrzB6OXufC34TQSeTX+GABIbudb5wb+R7vRvX8TnBDq98lXDWauzFkD
7HcKCfUDQ41FkokPS/sxd5E7pD3tc/cJMrBlcHiklZR/F23N+gXwUVDIYVHkNYa+cOYXsZFkjI5m
F3sCbtm0L2E73RAWu7cp/4dwwjE5+80igjjq+qz374uuAa4fcrCOdDfVPJ02Yl7KoyT0wiOjYYC/
uK/zABdwJNe1feuk1NGTrnfUx8VM/KxLSPVmJyx1m5ZfS8HXq6l9PM7eU1sxZro2zMbro8d3H0WH
es0jecqDcPgcb2EAeDyjDZRkdu3ldzgZ0hyvzPoQnOjlSHWhnmaJ4H2gcQJ+ZaEsmc3T42lqfgfd
ofrYSSdYqNiAZ2sKex+iE24tw0gIK6HFZ0O2qfmBNGXUO5ox+mjcTWOxPEAiLPvtP8wItVsinCeO
Mky0SztS2/BkF0NeB8ct6myG0JlxWRUCzoqnZVaWi6e9d8z2yL3ZIUoJg78D3LKrx7lAbC8kPUFV
e2MLP+yCEVTMtcrHLJK9OGAINcPvdRt3fYbb7spDXvoEIISUO5BGZb4QCMrumcnzwpihQIPQ0kfh
OjzIwm2i91V3EVSv1KElY46voqf/cMjqiRmNrR5emLDnI4e4TJMSD1z4viuc9lgty4xj7VjaFZuU
Bq8z2Mm7PhAYzLzcVnvSWVkTysfcdqg8LrXs2d3s952z6WcYnKnwXmmsXHZXs5U1kD+qyHKXyzo0
BFAzsWUInbdbFDBnqko3JSTPcl6aVpXmxduYgL8bshPsX1aICJpmBJU0d3iJyXOdrbkLs9gvvMwn
WiHQ4eMymbq91uXYYRHNS8lWl1OxyYVlioNL8n4ForsVkLbdbWMp2rhTtbT2nmoq89VFk+bLKGz7
uoSRKJ9wxGlawaGjlEkUphB1ErNGII6BEzH5JYQuAQKg3BXkFLRQGAUmj3oIaFuxFWTDfkQBZoYa
wvDTh4nSl8ORTKc5emKy25ZnThsUKeZ9wgk/O03V+2sbeoepId8e3D9GRCZiuIBt+T6JjXI5xsYO
2kUcI8NlJKHA4iPTelWXGfOpTCruqb46lLlinhmwhMl5bTJIJXMIVJXvn4YoDILh2BHVwSsAfWc8
Wq5U03yMehhTwMCisp0jYUFQc601h+PzjirF/B9oJQJBExO5l8GWA5uTTNGUZ6c0pi0ebrE3w7EZ
9g2SaaQNU081QwGrvEy3uqykkMAUqJJpNh2MEuymP4X5lSEVvd+jXiLsChD3npn+0Qnjljyg+tzI
K+VXzfo2LDaRYCkb2W11R9e/Wd/72Ee9yyq/oXBE6si1nlgYNHV8o/uOBpHg1822l0YXVvtKwEvo
L5dgd6VurrhOTPWIQadKO5rv/3F0HkuO41oQ/SJGkCBBkFt5qbztqt4wyvTQgga04Ne/o7ebmIju
GUk0uDczT5b/2KKzYUK2woQ3EEMFJiK88dWbw5HxtR3mn4WAGO/LdJ2f2UtE6ug2Tf6bpfhRN+si
R1+xdXV7R29WHl/+wRnj9U/ATfGbTCCbaBACL7ZhpPRvymAx838c773HNKhzBM0xi72dHIkrEYDq
xMPSs6M6VE6SlWcnEvVBVzbzSWou/dPkXW0dGJcn9ddjpdpAGplByuAcwlg5E1guXgzEwfo+4y1c
fk/kOl2PqTzOJpZOovfnN56zKvI3btiE9t1MlhPGhlHJqw4Nq7mrLVWM633fkk8ksbiaaesZr2fw
CabrRBA0kvZm8kC4abMO85JYyJjju8Y2f+h5xYPGUGmvnnjxuN9VleEAJ/TjX2apsuaI25nBfAIN
JrhGGyba7VgKEvAZGbCEZU+OtO5ru4odml39bxI1DHyFTeoV446P0QEMqvjodUTNRtXgOzvJse3K
SxHVvgf9PNZiX/d9Md7mOBm7J0klmv8HA+4Q/El1MIqHJGKZcePQcWpuckwHUGKqUAvzhxVmIM/w
sapL23cL6/awjmO8N2Bej3GSAdLlwzrluaiSZMCUmjah/41Trzbu1hSA4c54clRxyPyV7FboubFz
3+fVxLJbWyaeDZJvtL5npdTzHUYioBDz/2nxcLazxwCrKMSJaojXS6ydcPh0eFtGA8dFlppsVeqM
/wb9N96I5Q3e1oQFBakOSWHqUq5A7pWn0mXXunJ2GPK8Zgkba7Xs+eGWWBORwDWBvNdUOi63MlhL
7F/g2NiQYtNN6umPz8I0wH0Wsb73yt4JbjhGhe5NihdvvHGIQwX4RMumHP8EUnbOxY1x6bN+l4vA
BRf3kzkJdvjyy4k7cHAUKMj5PJQlqdM2bsoHTKdLzYnLV+Xek4YDA+eamadKNK8hjBcgMiWe9zDm
OZV7/M1MNRiUC70E7T6q6iU8VGypgxcBBJEQYUHAtd3hExm+GJqXeRcxhRMoLWb7sjhFwQZVzD6w
pRSr5L3o5rW5hjTCR6rIp2lf6TSd9z0SZPE4J3Ps71ze6Nm9rew1jDAXf3PyOvcp1kQSeR72531Y
SfvcFXisb30HINfNwiMSTas04lKRZeKIzKGDVfmqiEw9saQjzQmxyfWPnSA5jfGcjfmj8cvkXPHI
I5o04pJ/4N2T95uIB1l0utpfgg24idbjSogIjgVjGBJwUvk8PGCeLf2fGb5ESnI0oO7HwdlqDaGu
qesxHYNKyzpAxUGFucRsY2ZsyU6s5dRLQUlfGDvvae+loCB1Gfd5Ms4BUNptYdxhgmThODHn68b7
j+dphTmpI0Sn60uaY2YNjgTJsnHnsQ1b9/1i04C1ptDf0WJF22+XqGs+YXoSJM7VqKNr1+HgxFyk
bDBIixF0bTE2ttl0oYSx4kdPBOiU4yprFUJybzKnOa2LW9knIB6kqZite/tmMyzGkGnqIrAPTVP6
/3W+3/wjE+rKYyyj9N5POGLui3zkVOXWzCiMyoyE2MN7GpZJheXDh8TGOh1SDltnleYQpIfEqQBQ
rLnP/xtUhevOWodDeUjwsDxjiy8Ib5EivgUh2JAex7PtHfgc/jNRr/rL80SZnwp+HH2ojJHsFCA0
2o3ikOJc+MuXQ+GoNX9p5fL/SBfHsUviUgi7A3mAI4ihlRuXvVKIWDFnP34VTq+KJ9yPI4LI3ubd
oMz90LjdG5+oDz5TXfbjt8xYAbHUHsr65OWTac5ZZRBGu6ZNkz0iMnyUNO7JJXiWMDyqSFPuW2gT
WNCzXI9PAku7PTmspkGZeFWZ3nJp1d/UIVfhYTV58jyyCvR3bcDpeq8xRk1cBUQvWRfILNqBQ8Va
ndIwgpvF9K5bf9lykOmWi5tTUc5o2O0FdQzld1lXQKVYbCV9RUC6lqIQO9dBJtxEMb5KEmddNYUn
0MQpAI6o4FhImqDlRrJ7msaadosS0+ndMrEj/+vkQbucRQcy5NF108ReKVEUrGLlbisFtKHzOGCu
HYbWTeH2KHCbmNxdsR/L3MGBBhZO3qduP/xjX+fI3xGy6Yfpvbx4QQbGCaJQm+/RBwHHRusszmhl
vOXTzrXOiS1n9MvqqbrEDsQuUhlB1u4DpdQTHvGhOIT9DJyF/KcHexk8sAYgQJn0tjJg7AC1EKbG
R0te48En5coaMOly4APl6pDik0MrthNSf/dGdtQcE5beliNWCV4DSGHr3idwc4pzE0sMxomfrvLS
xdz+yPBe9JC6U91shwV95cLGcKo4UbVg+qbGw+bY8qLZEfMcWmAEdr4XuDOnbQMCzMM2FamXmXGs
PRgumP8cYKpXEkFjmVHxprqHuEx0csz6yD3rtuqCW1aW5Cv78op9YbTKXktWPjD/mBbEFghrdLQI
jKz3ZeWRAHeoMLzratU9uBQkV1vqwOrfmQsHTXaiRDxki0dxBPq6Q2mJRrjdeHnthWxEMIPsylqV
9BhPca9OnAQQRqe5dLGcIR/RbTWv5pmnAWbeNc/6ZQfLaMVrifDsx0c7dOt9rWT7OCRzUB3DqyAe
ItqoY7i0PcTWmGxAftNQ2RX4h5ofqjwhg6QMycxa3r5zeqnMJWpZu3jvXuvIodsTLsywApA00X/n
MfSK27Invnvk1KYHCljD5NeisN0koxe1x2EuoN35BA8+MnzhCKXMzO8hXA9GP45PdGSEvCec0wJU
ePiaKqI0R06aa71LC8mjkLU8kfC0DAW3GGfn4CaFY+juVxZd9gsUCpr+t+2amii1m+isAjjYJi61
qMRyoxSPRBfduPxJpV9R3lreNKrjkYE/hCd4/uSNViNnelnupXiJmixZrMXHnKb6verj9dT03ph+
VO6agFUUAJKmQ25sbUha4NTdjXMIkKIXnudvhD/F9xB2R9SkDpfIARsumpHjOGCFIo/7DRe2oU2J
xGlJWJrX14q9fhnGjxx87QIlqFnKnQ8wLN6j+0PtNbMAn8MVcnGJY5rTRHflfWRzteyUthOFMtk0
5t4zVSRT+bt0XYeCkEQtEB9gM57/BxMVFQh7wWjUnIVRoKaGuok/O5SXeM9Kji14XrViPLV6ICYe
Jel4IYgmo5/Ign344Blvs1ugE2a3xPjGUVPG5ZzzVbIY0RG8aOwZ+a8oQ4qneYtKi/7QzQ/M8Ev9
WsGc+68fyf+RS24r8ANCrjwm+7ov9a7LZzzFJIRsehtgBWWdU8wgP4TGpHMWQOXhnuTaVse5jBd5
sI2p7EsuKAxFSI2j9tLBNc1wCYmkO0ZGS5K2LWvdTbFiqWUXDP+1ZCWJonFq52zBjxUBl0ix0hcH
/DpMm2peqqcQSbzd5YMo28OSiREgSlXy7kyjeB7vlrZoLy3XOlkztTpH3V7L9Ma6c5+SrnCifeHL
8XbtVg8f+MqdfVPhLCUx3XTjufCJ4u9SMZYEAGyOLTRJPCTQDd1fLUbDQfW3CyF0JqjVMbd12pGh
qycObK/G4c14FBODzEZZWci/eiBxtSlZ+P/yik0fo54E/pHoWPHkzE4AB+EqFrF3NovB0YQG72zg
eKBNzd4i/6rwmljhWmFyJ2UIbaUjabqzXpc9GgAF/PlpSv/0lMnNO3IVXvWXPfvobzAGrvdQjYZ0
y/ZI4TdlcweXq5JYyGMlAky9AxGjg0cgu91GdnL+hr0zLFgrPEa4sQDpRux++F7sRGDrimvAkBTS
4UaD3HQPy55Z2aMl8G1p1AAExPOxWkExnv+GbFbzh6pw05HIsgPckEemNsNjY4wg9E7uqDhmbsg5
dnQm4ggUe9XoCCtVI2bpiREsMSBp4nY6P5rGb8e7jpPueOrKOf2eCh7CbFbd5TW10+zvR7uCc8pR
77odCyHONNC03W5b0QhzAhw+sa3PivE1TnMZHrQ/z+NhLubuJ4s5aF+H4uG5LhwJoHrEnAdxJ/Qh
62CjnckSr8GfCpN/tS9L65ebJSu4iIOKF/+GSX7+iNNW1buqrv1iB/RhQutqRXSs1yYnENjmtzq1
1dsAcgKTZF2XfzEaptVNCwv33RNwdG7AF/lP6PzVO4idFTVPpP0liqaRhDlGHMxvq50JUybL6lf3
2NOifyiqqToHYN/mCya7pruPQ1mfx77FUwowIn4jeA1UfaqIVWO8Klp7H+iUiH1eIsFl01T4e0SF
cY+v0JIP68aKlQ4lUO0V25Vg7gVkFP8Lp0nb+RAwz0+HopUoD4mAx31oKSxItkAo4kuZYGTZkVMs
51M5+eEZQOJwBGE4ED6Ysxjn9szh5J5spXb3eWMdUt0tXRaE4TClC+y2x9zPaM4ZsNox+a225NlT
Kjc8ACZb37ykEM5d1iBWXRHohkwipABu4ARc9jzkn+ivLpesbadY3VdhkTjPSFOoR9EizXBxw87v
z0uXVuaQYwR3NoUTx3+XLgFFUXHiA767COJYYb+k7ol0JNNvXCOIvHZlJBHdnUXJD8LmRcTbo8cw
4ZZQm3f9qLykwUJuCxZEvlXohquqa71rE8jaQMfTYfz0RMy4sUn6bHib6ARj9+sNZjcOjsqfq6tZ
eDPUsdM9lIYOqeNQUVZ4JhLq2ONQuApM2NRh3Fm7knm279ldbFd8dgyO9F2Z23GK6vqnh3jwMA9M
3beJARmLBRWfPouYAEz4ZuiLsL5lww9YDM7d1OGacHn4z5YE5K5Z1+KpDFT1k/AZX/qCYYeMP18k
S8tpegUPOhgWjtWK/qss0H2Y58gDrcQP7re1YhWetmW9y9UatafQ4tnisVbG3sWoWF2W3vrvMsr1
PfXFgHU8LG3vmSsgcgVKQCplibm8WI5P8F8ImPd3mCbRzNMFAyeh9NFrdl7m1OprnWnLuNA+GGXH
vGcmZ8pkN7xr4dcRInagIoJF4XFTDEQztiKA7bpR4HDe0G75gQtbJzwXsmkZDpwuq2hXyskHbNw4
xUcvw/kNjDk7xBbk2zteiaS8pdrO6T/DVFGW506ZObCzqNx7AMzyrvaRG1Aq8+LHuml9m5nKFP96
4buGjhbW0hz0I2inlDwgWnEeBl45TXZA4ZqDtfuYicYRZdH8bies+8XbQGlC+TYMa3cXof7qr0gG
snvEDzX/N0DtK7aVt3p/OU219QVGtdF4Iebyu5VO+ah7t8SgFwrIcrZ0Y4zr3mDnOyFdskRMNGxO
htg15inOJGKj4te+tVOR/4x+4jrfLlFZAovKWHXgskiYZRi/qp0nFLkgJMLgtPSsAs7QbqbgCR1O
uc965STCw1c3crmp3ExET4rcvL/D0b+UF6/Rw+/kxW57HOe4am4ojKyQcnKJPFnP+M42XdQtE8s7
27u7WYRslzaDdNbupWoDHT/ivxUL/8na/deUeRxchIyE+0GedXxuhiqZL32uJ0UkwvN6eK94cx+Z
TarktSWfkGwnfOvL3oCHfV6wAzZIDmN/jgt27i8NgF66NvxRHsu6hwfO+R7iEvGEAmfEJza1UN5F
kHfzzRTh96RVjNKFUxnjvCR5V8TloXcjTGEx8sw2gBO9BzpOJeeYB47/aGZaBm8TKwasV105LltU
MNaKeo6Xp8ymlHpxdB+mrfVz+VkuxmvSbZN6et7oNtH4syXcOzwqXUbSh0MBSEST+P+ChpXBnYvz
6g/EvcI9JggTCoqQGJ7lzEtqF2aNWCkXaYvhVwJHQ+qL2czApuXL3mt+Z8w1fe6xWln7Ru7yApn5
NutY7Ampx+BDDd3of0ecPs89BQmsAWmpKX/8wPr9loNOQ8yAOwI7RDLEF1YNHmP9qtvbfKByckcs
LoGz2jBVbTMXPWsDNc981oGXodc3RkqSxKr7jssaSIRZA5OjSA2Y/8H5rr9O4jNBgIUOfldNWuMu
nUeLyBWVCRpAw0jT9aNgVGMUbjY0enBcg8SLa2AylcPUWk/Q6cBwKq6lKqj6B7pWWNgg3KZqK8vZ
QjLt6Xk0mM8NpKSSnhHGrOYKHcQMdcIOkbAUG3FMeDn8PaSnNuy3dNfWHRscT7xxYg8h8fs1ZLGy
hMziZ3LcCF5L/3kWUzl0XNP8UBiQUlrBSMGjOGFPt3GnZHgk9Tny9uYFmQGOjObXGZvJD8h3aA1x
Ps2W0cGFD0buGaeztHI5eRyOlw17GNKeHdympx77Kl7BCobKpsMx5O9gQo6fWbnCFC3ZXFG1Euiw
uMtXBTpDkVTA1iun5mPtEdyv9iIFXGrWz9VqxyNXDEAemAfOU4dnJuHAVnQXP45dYpXSEdCCyzH4
z49d1hqO71eH3JbON/Z6XF7SxMXDuLQ85BJQXi3b38q847QAEKsKusjYhYp+W7bXnbFH2OEaF4Ef
uov9Rby3InNfej019R5BGv91OWrBLzFNyy+LEv0mCQJKkFxINRuh/ZEGHjYnZCcg72kwcKEkpqrX
z6bsqu81FBk0UUQayvJ0QKotGYaEzV0ZhmzQ2a1uPD/Sz9mscCFVM4ZbPtoU/liYqid+tNBuMyge
HTm4PHcObha29IPbq9lWl1n72OlWpAQ8cxYOWN2GbOvbGBAvjbFrtfUYz17HOuweeXVWAAolT3Ty
jDXF9iGu63ftznjml6xZ/4w6xATInamzrZrC6CH3Jg4KTNojwUjh2GozegKTKKTNBt5OQsjukJB8
ibZ0OmuPCaFgA473v32ferF+wRAoFIFN3NMpgiFweTll/13nY5D1q7u8KFVKcG6YrTjG8X1zZkvZ
fdqamo+gGR1ybpacskujxkMn1AJrF15vtLnaLY/UztQxGVtDuL1gG5JvC+7nM3y7qLvYCjl4k8G1
IC+bRfhbZ3Ivn7MoZ0zwIGCfplKgK1V1Ev1UhGlhmIQEfw+qDaN3z2oW5xVn2Gd2nPwjTtZrgU3e
c2M6w9iq/dooWB891L11L6KkespTL/tqxyt5kMSdc6h57WRb0/ZcXdBwkvvQ0+SJOT0gFvJF8Da2
ScxhWqXx0myX/DqK6LrmlFSJsEn3zeT3LP2KvMNMQXfYG+5S1HaCMNcoto3NefKwhuwGjAb/nNVJ
/9EEZARKfiTOSajXPxPPwXEb95X6WBbHZIhOef5GOHj+qLQUETGwYHyIgCW528afYe9NLm+tTc4o
+xL3XsICNxxhByFhM/T7BZZ1FhHYEMlVlfJSqL75E1u2WpeEL+8HGyEcEWByjPhrmamLwsaaH6oG
OgImgGHc12OiHkJpnXHfS53dCr3wSPaXpMhgdcj2Yerr6Mfm3C4HAhmxs6FDSeg98EgExgmZgj00
6i91BCFz6NouiE6jXGZ/J6UBsooY5f16mfJw9AWL7E/52CdPpfbBYkwY/LPdAru42TbNMEOlMrkb
VJvZF4KLxZ2DC4kz5ytm/RRzBl/Ke75LdOueSsgz0hefgBRQOh5q2pyYsfqlvWkK9t27KPYt/4ZV
/4ufIKZ1GyQejzMjoH7C7gSpyaewANLerZ85CSCFFubWnwJ3lDpEPbB+okDsTMxjZbDGbmhU4u6t
1w7oBCpzGt2kMo++XWEwffuN6f6bJ5wHVIQ080Dx5wDY82f1IKMEG+21Jrq/0gFwo3FZNZjeWFH7
OPlxdNTiOMP2Hj8qMgCGMDINCwtkIpxL9Msk+QlvdcsuARPDNNAE63LU/VDSsqM/WKZIeQKXiqSJ
ogZ/GCWbV06XRcsJvZnQVTMZeyooRuBsqMqM8q6YTLbM/O4rN6GJ9lHmVUCWuzD7bnkwfSkwwuj2
QxNnTNgZa7ulHkisGvaTv3Hchmuy1VmnhuayGt+PziyCW/K2MbZavn4jzRjcTryI9D/qeSxT7dCL
+loJZa6jDBg3zUjRxmP8V3kYxnYsZVNJyAxJ5ijaOrv1Nbbj7fUwB7G/WoijWUIAJDor0xfbNWfn
MFaZR+bfT+YvNOkA64HX1sutBXAeg44XdMvz5TZ6xjYEs3XqniUpiy4k2aPo+sg5uhNkTtnRnMfV
mLfSLfhz1FHY9iFfWIhsVOVEX3EC1YpTGRmDTY3nunyc07KnkaVMym/FyjU+jWqI3hwTzRa/YUic
xtfN+F9nAzJiGnokP4wDmpeWaKb6PZy+yBzjvmtesS0auRk59oKtqJWmKyc1i3obaDh8nWF3Yybw
496evMWHa51SqmOPMcHqdi+b2tW7QQ3+PZrPOPAoYO8abchrld3N7Jl8+E6RWd1/Dn51wVuir+Dt
EPw+zv4SPqYzG9c/bT4jOxe+287npow0gXDQaU21ZZmVV18jeufQ7+qMvDFnCpsSx914pP6cW4Yb
bi5c0up3GgcQgHwUp7rN69WPAbP0Ejk5KTp500dYMClVypNiMwSypVoKqlMvHqLkegxsKQBYAXJm
IU44vywLLCDzbLfIbhlwLqwhetm3bpUYqN2i9OcHHi2Z/icRus0pYHFL8cfIVn8DRSitX8i3N/bZ
K0L7bLGwsqpapogbvAmhF3Kt5jNU+LUQLyvb94zXeDxlb7Cd4+VP1hdTc+t6gxB3GVXgPO6KIgCm
QF4guRnx8lFvpInD7VVIPIn0cfl/AaowD2wSCohHbVGaXUuVN0dVicKyYdee9A/RaKw9dVVjbni9
86ohbzdPv6zEqDeS+I8wHdgEg9lYC/OW2qJWd3MpY7lzR/6P/1Rj0QQfpEo99aRgu/JtY0lm7Qop
C/MQzVjjAw/xhqN1C5tuj1aUuId5HNMjp/FcbatZILRz+Y3NRuPk7b/whLMIhXOE5zGxM8s7oD1A
JNNqmbo30lKAMNLIJOM9kkAj983Ijv1zXLlHKn4zOL4HPA1V/gRvDIUkCMfqHdNkF26Gzs4PWT9D
OKrXacUiCs9VnfxKtssNom4n3pu+XaedIw01kBt0bzLdc+J6xX+IBYt/NmQuhseeArz2vfFDLhN2
Kaw9JI5sLvrfGV0XP5HS2DFWr1fQREe89tRkzth1GEpq6hWA0QdEZ5CP2hsmUsYujdMneKKdwkRv
PrAukq9YMZLPSISZ+wzbcAL/xZR7AUpj1P2IA6W/rZBrj+w+6hoXPuaFM9ESID6rx1byGxinRM3B
+Cyccz45YfHKgRGjPGD+yrjTVhcEWV4jZerglRCYD06QPRwRPoyQzrYHYEFgkEiyC+schsBrjhci
PHLcd09YI6roFfGPTi4PX2W+a0MrHmedZ/YkgR/cznPqvSZxSQDRIS2wL8c6v8jaZfeGZpGCV8k1
h6V44NLfLv5U3S7dNVESjmhnT9pBS78M5G9I9RIXIWswWeg82AoH57ziicxIMbqwCR/8PqU50l/7
2d4jI2HVpOE79/+WHqrtJ/dUIfcYPbF8MKlIXuFjhYfzL83xGC8VKwW63CplJk1pvWVjwSFXkYrY
qIB380Ww5Oru6gb1nmRYMtx1sRPjCHSB8CkSaTHxVIN8TwIBrHQWowcPmKXufD/uXjE51V/MsCr5
ivmYX6Pq2WiWQpQoKfla/0fOzUTsyyqBhrQsS5adlybNnnBhr+luAH/Qb0cwr9BLkA/u2PYahDl+
pbzadqK4Po4kaa5t52ixk0XQ6efEtr13CFbNnDoseFfBp8yrpf/LVQ8y0jI6lHHNokBGGUpEPS3g
PBLdxbsAUYmrLs/nZjfxPnbeJSvd8GMYnLeUxA1hisY5BopXRVDzDW8ohhDRHQ0v68Tqxm94rRsC
RoIja9w6xX0TLCsh46HMkSdNh6IWWbXcDoKaao5poMwp4Yj12K7EF6Lmrqlc82Y7015xbqvnPhZs
i507AyI9eIScXwbHkbvdHCPLHffeCI5Xm8GDNwd0Lp7KYzHI+DPLIvUvwkLMgWCNp99Sh5qyh35s
QRIAdH8xQ6gp36R7p8aOUy/vzLV4Omw+ebdBjVWKhq854zDSEdU6JWwwSV5TV5KdvVYCF8IhQYx0
zWlfOOZEML4UxgX7cmUc2IcY0ymo0w5Rd69tnubbEGdhcazcLqfqU3c/VVy5DXO202KcdOLZP6Uc
1pq9xOR/28XI+js26+7MUrEVM4hV0t74nMvqYbKdREGClOK+Q8SBSgetmhFwUlqst8taAOv1/Lgd
Tzrs2+5gXZbumHM6UW1pffWcU0l2mwHdL2B0iRCH55ZqRpeNoCLltEuQwZ4k50iIorCP+x7z6phz
HVqntn+C/7fNFN2SE7UV1L7dYbFfzpyEguxOiKb9YDLV/VF4oQSK0I8A2lOR9TtiWi2pHAhqBz+s
54OjKAnZ0KVrl4PuY5OfdY7nHRKKF7Px5KZhyxfOajkm6Ev63uOEsN5IGU5yPyRKXHs+8qloTkJm
wWMyTkH7KXNqpCkPsf14RM1V7wklYtDYKvROUtkRUDbA8tQV5MIZZsYlIWAcKE5UQdiFHLfjLA3b
p8B61TkIq9wBc+v368FjOdY+htPa/4vxvSJhWBt5+qZvUrsbxZWFzXZp3U0Oy/obtrXIG05DwOFx
As9P8Q2Bi8dKRG1+8DhwXJtMmiL46DDNEz5fcufL813ybSg9gd7jxhv9fDsBn6hOyA/r8yrSLl6O
gjhSwAGbiL7g55h9lHl/dZwbLE34Q7ROOGqmoYMOC1OP2KcpiwOPE+cRB2PrbZuBqHVMu18Z6n0U
Bmra1hmSAu5q4zOZjvX41/ZReSMXjFrbmN17fAxHP+ygJ8H2CTlKKk64W6tDwxucOIA6M0x7C97+
kBfBXIMrRhJZwQ6s6JlhFuN9rcOldP5keBBvzFipZRvCy7EHmgQpQu0cfAOcKDkJAzZahz8roSB9
wIoHInkYQRThH26eeMC5L1SEJOuT6RQHPLTNpuastJA5q9org1lK7QBCqIYPiuswdXj4iHDE1slb
ghPuL2KiKPgNFxYYmKOEf2p0pB+8Lmi+mvpKD1k7mMldHFv/tnB6Xv7DKha4SkXj3ujWs+O3dvO4
fXIJMB44MLfM9FaG9avXapleFEJ3dXFZlB2D3DdYKpZauE8t8iGeDy8UX4F3vVLySMz0/jWygYPi
R8Q8LfDDeR9STZJwMhk9lt+el7a7tU2hfFMUSXkQGoKfvdhlSoKdxg6hdgu/Qrm/slQDHvFUeR6Y
oGzNm34wxbOx7uQeg5ECzg0cDJYs6GqANCbhEtRhZz46yRExOUQ47NNEyWMyteNVDOn99TnIzPJL
00X4r+NIdAsVMsOgIGivPvZGTesbZnJOG9Jbkl8ztulwZzwneeSBAyEL4/IAVswH3brxB0755/93
hHy4s+UFiQfeJOJnUCndz25HoGQPqZwnp26z2vlyepK9QpgyeiizXL4T9mjcT8TVOnqea56TWCl5
FboUKa+t3HrSXYdPf5lcB9Xoan3YZVkXJbhBiC5vZiYAHPI6a805B8yrXvHoBKCxEEWdz34NghtQ
V9YAECw84lJxOUIhH6UPP93lX4BTlYR1oFjVl9lT6bwLOPLcYvXr0zt+ouqTSGdJ6Ubfqom6h6a/
G3uQnjBu22m6GbyMUrlN5uuUG5qfvP5K2QuFH0Hb94LBoS6p6GLliledmYifZeT35YQHUivg2aPp
4Y704NwS/gMbMxBk+QvrII54BrjJdDYmWupTpfDrHgLFA/eSccKTJ9eXyV3FJLk+Bu2K6aNX65JS
GJKJ9MwUjBt74yJUJpfu2sX9iKdgXY9uLlv3YfSBkGtgaVgBPA3XylTdyCm15tOSfyxjIZ9qvzSX
a0h23TdXgQBYhv8YArL6Jyy7tN2ESwq3ML3iOxKA3oVYcIgI10Rp2r+W09xPP4Oj+3rA+GWUfW6i
rHL2Zl6uF7oQIaMDJ6nXVJQ0Q29mLqQvFDlHfF4dDv4eGmLiP3pzPsbnuGVYu9NahZeVagt5i7uS
rWDELT78YYk5Vse48p1lm/XxAA3Gmn4HOqUa9j1LC96m0TUGu63CIFy+bJL08Im5fJdh3cZqnd8c
QN7+gwTrhfxMvzTr/l1rHULw15ntDle76e7ZJYb9oWGowIWRVQzuGBrL5Wuw9chi0bTzTzG3iX2U
09IR3h6mmOIcnrdE2+Qspyc2KZ6H/+7qr+KVk93DwFSaDRwLNcR8SrW2Qtq5fqKws6+O2YSguJ3p
ELm4egjpu5gHnqJlXrTNDnyferhGchmX6GcMNuHiaeexppPMbqTfU7UydPAXD+5MHBwCGIXwu1k6
6QsdIMK74PBVfIwxnfTBgBF4XToA+1sI6or+lGXKkN+WSaXqoHPPudCkhGdFFFB59kihnKbaIfK6
bUG1JymcAmsTBR1F4WkLRTh1zW4FoxMefLZu325c2AQ5Iu7vWQddzZnQaHcpaeyVb2OB10fwgxPI
nI3gwVhY6PrAAgaJHcr4lXwm6JHcqgHWuN+1i6GJxm/nHUvd5jEtyGNvu6RnUsDhbuhFuDYEWw/g
3DYanMlF1Rvkj2r12LwNJL/FA5KvK7ZdmHpYPwEW3uE7LG8MtMV1uxYEy2hJ08V8oWiv+OeBBkoP
KeizG1+ZPIV74HfLW110DvbmIXb+x9F5LceNa1H0i1gFgvm1c1CWrOAXljS2mRNIECC//q6+b1NT
47HUTQIn7L32tSRVKbwrhLcml6IIuhpglm//JrLXxQdH2fzcJEXUXdjV4pXdRCzInsvEtTdSsTBM
EuMZDalHqCVB5ranuTCsTBlEuZQ5rp5w0JJjPe3TLu8+MSGu9SPfZtte8NAR1LYU4NDO7BAxFfCY
e8ufkpKHO0OHY7PF1ydJKpCMsHdcNOznnT41xHS3RBJRUKd1QPpIha69x38fb1yNtyoGnCsQ2Rbd
pQYmDcKHadgpGoiggCXIMGun0UKRgM7C9GVFGRid2BKG9lc9RZhQRsgNJ+WrKtsiZb9lUBKE071M
GfqdMDGN8xpbrJUcbyz7nhgf+M9Ox1zgKeMTIi49Txnx+BhYj5FTIlLt2Xh9dw2Rw5veKI22IPLt
0Vma4p69vfSPJSfIxQhrcqQhwDgfEj/QJKdwAJce3tcgbh8xzopjSKoNyMquVeNhyRH0v7KuzN4I
Um37U1vFztE0E2kkYojVpYqZNz5b1p3lNzZ5DecuDtfijyodAlHhgvLgsyD1ho8ZycYlcgZBZqbF
tT4PTtbcmRVX7saqyoNzHGGs38a4nvvLoqFjswVLgvoQacdC2lmIb+DfGMg6Lr/nziHjganEzDaN
XJUge5xB4NkLJB+A7Dm0z3/ADzVaJvZ6L3z/Ob9fHBXRvvJAEaAnmGr9Uddph586YmcoyShmAsm+
pd1zHSr/OHHr4Mwh2MndqKUGRIrVQt81LbuqJ6FwQTG7wD9MImrR7c1Qwh1kAbJS/oLxJdXSjOm6
T40BnRswkonufGimT/lMht22z/PqY2ri0jvExM4XpKuvwePSulO6x6c0BLgVbxDulVXOMyIaFhzM
dD3kEKWb/MaEBPAGkMg0PHQMxaMNupr+N0y6nMlTeiMdlpRyLMZmHDROWJcE9pW0eJtgAZPwnBiB
llCKsn/uqMrEiUZBfgSjdlkPl7E5kT/ark9WoM5Cg4YWGzf1Kq6ojgges6qPk5c8amK1X2WpGAtP
8h8TUUN7x5P3h5LaXBCKokAWnMWgUWYl/t3EzyRQEqvoXYaw188xPKNg6zgG+Q/qNHyjC8FfNzr2
QEaRruo/7ligYN9S2cUHkC1++qbjMb+4IC7rv/iXPPhz2F8lSr5iHAASGibzBHZ7VsxHDX/Cvvs0
s+JP6npDcYrROzEUxMAMMt9t3+Y0QD+z+kWG/zcbyALdsS6bpytAjBiyPHai/QqNH6tC6y+vIyAQ
Kq0kX5IvsgAjCDsSMCBkkzZ/IGRh4ZVePMRHuRPJAmylLUhiLNCSXtO4KP+NUYjGLAR/NjGUiUsX
k8ItaxPzOkVRNKvs1ap1vjMLy+JtRyhtuhVTsxCZiNHsUXLXjG9BG6fdZhymtji2s+ODhEhs9sBK
jV9cKk24Xut28ppMMAE3Kl3xDBgUrJxTiF1+qLB1xl/sM3ffKE0G4imqoX2c9OgMx87HpX8kpuBW
GTos2s9DM1Qnq1D4b5c6WjH1Za66Apa1P6h7mpoACSqth6XQfrrLxy6GXazRv++AIQbYUUNgB4js
iXA4CRUvGXEEfko2n9tU6T/GRRwZsEJ0sqNjdr7RRdM95p0A5Zj6vm7eqyVdWTMFWNdf6etBpzoR
LeMWhQTaMVlG8kSEnl4O4dqF/cXUedDdUepZ/kPpBP9g7E0Qq0YZHdMkjgk4DBv0txl2+uFMniCu
uQXWWMoonQ/sPZ4K7w3sesyGOMRXBZcmk/A2SoSCKy4MdWK60U+fWdxHUXj1KJOXr3a1yjlbojjv
x7DBisSk0X8PEbGE22L0idqCYbASwmCcbkQCGOY9okCyMAEBiESFR96f3D+apILdVyLaeRsV8WQn
EOg5PDpVanmLNvAhwoqRgR6LOpp2OVe0hm6iKwezg9U325CI974alkdQQtJHHZuMt74LO/Vell46
H2AckBODAh8udzeLWG0Il4VJyoWr74izvAGtUOfSmyzWAdLkleuONYJWu8Qs6mM2ZDpRwyBI2zPB
wn0QR1L/gqU7kTtJG/ClVccyuUdMzLEOaU0g5Ce2apPSziRELI/TC0grsinoSR1sa0L2FzWaUN0J
muEbbXGKzNEV7fDAa5qv16Wa/d+lU9G1k9IxrndVuYjvkWCifpuuffRrNFVLV46Xn2RSTtJ8i3+6
WVjw0w7sYTiGv2iOM3IUSs8ZSBgRyYOtxBTfj7Xhggab4f7KzZA8MKmuCu68vGZO3hpz18qOcCi4
KfNBraDR7itTFI/WNXG2HTpF1p5T6ja/cPFUjw1tK1GQbpTE95YxK1Ztb/L+ldA3jm60VOj1YUge
mII44QUipuWwkGn+xGUmzIZFdujuzVqgwcw7YHMSJQyP0zA4n9j55X9xPRCviVN5OBIHVP/tpdP9
tBPhaYiQUgbxdLJl2UKdzdyngPxKCEO+dJBiwtejGZYLU4rt6E7o0FN3ZK2behPJrR3T27uZMDe5
5aWGAjX1K3K+TcTDu+yydQn0tveh9uxc41SHjkGet236wvOf2aJXem+Jcrqt4GeV7tcV1DdqVafp
7ykaSP3bzCQavvLAtCQfMr2ki/LS6T2sOkoxURIrheU7QTXqzrwU+zZGlL6DfoBTfMTl+9eXc/yr
oqwlndnm/Q90SdQi0ppF3/emk8OHx8ZvH6laB4wMHRYnMNynDyI9ADSFaBkfRZ+jWierGcUOaK2P
hiyoZIv1AnJEwWkfsKmap0vQxFbsKumxIKnIcX5afIbdp7Gc7HQ2YxG/gDRgbuAztUj40TWJwwWf
OXlL4HQ2BFTQ5bdJSoYijtA8PsVDECHlkbguz0SFI0YGQiaJ+iNC8t2jh3B+0BincLmMUvc2MFn2
7M0Rmmrmdp8IfRD8BAG2yj2Tp5wle1b77fgRdGmynunW9AxftEtAq8fpKk6KT5r5N2mA4kZNCuoX
kjiWx0VHtCk5hrMzHresOfQkZnYPrLriKyTegIcuxLQDcqGDO72SW1NfG9Bs7jFV/+ez2zgGT9oB
w5/IyNona+qrY+GD9fiNSl8+GktRuHOJxNBbqSB3UX0twDa2CEBywkqs6aNabXqIA9URn+CMETJw
XMnl5bs1OQTe+jxLL2L6W5nxuYHfxsR4CvBwvQeCXIDvBkRFeE3gzAITS6JMu/1TnPtoqnf8be3i
cF1XLqMLZp4ey1AuRAMDKa6JPl7hDPBgFzOzfRdxzStIBdMdjDXxM4Wl3+2n1bbXfqzFvAtcH+96
t1KQfNIW5dmRrcHMKLyS4yXxoObtKDa8ZF9P4firXTTtQZ8LA3VoKYJTFzFz3kslwz+YhDWHo+b6
2PRtKz/KWcZX0JPlZ9wRcrEhokWTl6fC4btTgo566IhbIAoXxcwmYEFGh+NOwRNizpS0vKgb4/2k
xrbD9NhVZw+RjT4tXWf9I+MZkoMoIVnc2gql9ZHEhu5rJcPT+RRiIWvdgYpX08+k84n0UvuUYPJF
YOEMVfftOMh0twnYA2rYsENKSAifw+gjV433G5btWp0nAgXuRwArdiPTZfoH1aIMd6vvYZddQxzd
J3IoTLhnetY1l9msN+sCACZkq6TAJaz3MLKjdQvG/yI3C37yfsDqHTtTvWKvI/45n1u8ErhU6/yc
t67zjLtdYUqLkVzckc+Qiiv1eYoUepGDCY4dIVrZmZDeetfoFLnGFvJR2pySBCDJ1XgLGBp4BAjZ
fAbaWzqaJr+yuV2e04KH9ISdc+FuDnMSP1XAFYqkD47OgcoeedwamSF4xRZHbGeT6dzbYz/CRoBQ
1RjQGD5JTJDV6FyKkfk5RHRP58U+muqQ9Aw4RYu9tRD4S8CUqPUzmbUJzo6ox+K/qqqwKDqNkoSv
gONHy7ehflyp7PlzcPYObFgr5e5KDB3enpgo8vfCzqehbWjnVkAQ2ANJjuJ/vMNYhWQfQMS0p9pP
/mpkpBPy44FFUOfTLmwC2n7mOKrOPjKvZaT5GLKGSV/Ji8NnCaQxwbjJS4IQ5rrUY+/9pQpZy8PM
BfW3Iwvnq58I0T4n8QDNyrCgWRE2SLYmPIFtcsFeoS6kEmTppR9G93VKwobXkm2Fe6jxU5kL2RH2
H6nM4r+WKVB9e2HqeI/5JmQJOsX9ulMCQjdaQmd8ANdmnF9yxgqVLgVTBuaNlUejnBVItpiOVfqt
ATAj7tOMWfafviIu4LggSeQzBWPlf/IAYr7YjpCe0lPOly9/VDgJ97wUqPmYb/XWqU9R5IkK86r0
/9FEDwj4LV/RJbUhSbI7x/Un9JE+U7g/TlBSgMe8e4QlpKMSZwhYGIodpLzpyV14KC8pblcsHRLx
KCeShEafBsLvI5JckVtvw5RRrt5JCy0WdAqcEzZxnhNwjWmPS0ikuRPe94CZnSt3Xr7uswT4+h7s
Rhi+uO7A3hm7y1wcxMxP/IA6GnGWGQN1Dh0n9M5rFNTM5PwQq9YMqcujl3GC4ZANUf3Ac5qScDYz
pQd6XAGgiaYm3BfQsXw+UpbJ9iJyRHjMiIM4+tXgcQAUV6vIY0Hc6U9R9PJ7QDuTvI24EwHjsyC8
JGbUpO2GZfTCOe+QcLYYRq2wCdq7ufcJ4hzWBq0+BJvkNLKkItfenbyrBhtsj5SYNNu9E8dMF/G1
NLsgtn5wQGIQ1R9eyerjnBtK8rckB2Gy0VOWh/dETSCChisdFqgLyibMXxnJBjTvFYOC8DgNULwZ
7TY3MEUSwGcFnR6xu9mtmUPPuokGUk1fEVj5zcMKp6o4MElLf9oOSCmeReRoh2YiI3PbuIaFFC0S
OX426u2ns872M49M6Jz6oI/8e2ZqePmQUlY7BaTkT6t7HzljWHrwXEfXdTYN3m6DtjBk0LSiVag2
yyzwzJdaW7NvCL5JyLXy+/Y0OeRY7gMVk+kqgLA45y6clb5wM7nzKfbovl5w0sw3b2FDqztlMNmL
hGX9ZsVpQCiZL4jbiUUa/KZ44EQZWyqxo1wYWGxSBA1Ia2vijI5N4hMzj8ET1KmcAvOE9jquf0WM
7W4Rwlpe+QUWj5MRuciuShMIm54Hozep+6X+SjCqLxAG+mJ2XsKxReZSaCAruHzRa7wD7A1BCeLc
QXFvkAeEe6XLsbimZDojwnX8vLouvfHbrzUkt++bH0ql330gh8j9bkd2pyfc6Fly6LzRe5hi+hcs
33nmbOcKqMWF+2aFPkkJyN/phq3zUsKqYjyz9sM6vZpOdBXqbw1x4KLhk4UHHTACu7CZ0Mt3Lqv5
80YyBTVj1pm5Y5qKHZiG3Gdk4zZZfsZFHTkQgPsIFeiUzeLqKBHGW0v6YH8X1jPJigkjOAbIhZ+1
hvAzzk4wFpDn8q1bqfjhtnVBtVQWDWRJDdBrg7A3upYyzcgQh2iD7J30cHpixFAAXm/dSzevUXm0
cVP6e9JveHnCEcgL5EQehFfmzDFsoSXhbAdf4pitzdCsoXVNfG6xbsrS/7CwzMlzr7h57yq7hnw+
IX82eSxDvYxvZOGp8jlEn3NT52g3pWogJwf3MsvMcwv3ChQfZD689eVShBCtMCUfIptI2gXI9T2y
viJNj12YA+vfuJbPCQtFAUV13TXWU5KA8MhvP2h07bMIvdYFRFvgQ2BAFl4EiySHJt7xEcZHlXwl
fXslq8vUgDv2WBebeCc5VnHUFH131OEwRL/8pKCrZBm5HrBh43IYYP5MyL7Z1LB9Mmzxi0hGvzhe
UYPjHA55n1SkiUOEtPV7nCP5Jwcnh66IoxIOacK4CJmFEB85g1ciKVEMEk0u+uC3LSpSqylFSIan
yyRoMu0J4oFtwnX5hAqIJC/Pbb3HYQkDEtWgjVMvdmPEObYZUgg+2M4VvAdZJYXYL8iabqEnYSCO
K4DWNxbN7FFaNNXVMWSkgQws+38kMtA+XCFaSXHxrUxK6PMhIQKqoZJhQTiRUDop6/9GhQKthI0Z
HsMlZi4PaXUI6mvSqODgMaQg1mWoQ7ujdJScrGTRoSwPS8vSTWuEXpw/PVx23BEMn7me0y1Ujexv
MYmBwMVuBi2drN4fXZDCl9Vp8UMPBNYCDeIf6LFkO7h4xM9ew6hsQwB56fxwDiPlT0cewj1FItGf
teNGSMpq6IN3XefDo/M9PbSnwqKKRQQHqPwhp93+3TCrKneRiso30fuPVtukflSllXdRpCu7XVTg
kRGzRGAck8UR3mkIrQ/qg3UgM3GwDwVHBFrNV/r0KTywW11JM1g1ZU5dLyWVaDNSX0H5W02L/bKh
f4RShAAQgn1bPUe9nIt7LdfqP3ftfHffNFgbNL+ZQ9uzpX9ff6oFDeGxWb3eblGnEr2daXrCi8vo
b9y2kVv2G6cKOyQPbSM+1FyZj8EdouHQxMZN9qp0He/aZUn6yTMxD0c4pkH2MdcAubeRMzIgj6Il
vG8WeopdjN6PmGjbZ8Q8DalcuGFT+ZbEhnC6PpnW+V0NBgSnSQJx15Fw0uwAlZAMyuDLs7vO9fP3
dhE4r7wKTAZWI/aLyc4m6O22wo5jc4+3pKOibVtUO4u7iKtYAsKqe5ynwDHiTAvUbmVD7fcmcP6J
lxkLVnElIK1vfzM2n+BCqxyr1MKTaNP6hc43+wS/x3ANKxYzLR2lmb8NMuHgRcwa1L7NbiRmAJFd
F8KR26q8c6a7tY10v13oe4rXORgUh5iNgmSXIDHDSDgz5gNrhifFIjNWQ1r7HOpa4I0bHc3PeNOY
YEphwAoKigd8dsfs2HYj7te+bvoEZjpspp41xpCVzM7KHv/O0BuGk20RaoS+xold5OHY8Ggq6tFz
O3HMCTQx6z2u45yF7OBgt1dPsi8G90Dn1XfvSytWkrs8r5+SQ1WkIz7yMMejPIZ4nF+a3td8sJDl
gE4gMta4LVlmJ8tFrcgYD5a4nOZ+iNswvCuLifPx6mZ+R7IKSu14BmfHOefDPegDfWQtr/UPeygb
fKZsSMt3lTdomYlAgZWwdUdCbXel6tf2TjCsR03WMMEFExanE7ioIcIdPzNCr49uyx9/zWv8TiDW
WFUg1O114FxKzZz6uIomL56GGq3mhoZ/4D9qjMmB2GXkBaB5n9Xd5NrafpVZJwlgcxafmAZRt9uk
98crWTT++irgzHmXfq6BQznuMkdnTSNsNwUlKPGh5FEwY2jDhXLXH8AwHQ3rg//ofwzegCpyEZlR
RKKk4pJuoQBlYIPopKCHXhQrVb1NtSdX+mOQ2jsXwickhFCYdjd1aIh3iXR0/SJKMv/UZggJz71X
CxcXcq8JYNM964dQv5TSG9t7CqllfA8M3S+zzSrLdoFjcQ16CHFhl4Td9N8UeGv+gGte3rWuVm/I
vEVz8gYJHSzEDCIYGHTE2SwelWDdSmZBndsKNkHFMN2VVsNBrk1q0ZoM840I1gGK+mpL1LHYgKr4
p+L9MnvAomFNJAsl52bKAYkhRRUJBHS+GD86ekOCqrsAxRuelmQdWbeRmFlvUWwRhgqqGTdSQhlI
gGwEtI9VuzH9ve0kbXo7AJMmateiHawIXUnO1eTr+NNlbPvRofxF84II5z6vy2J9cOZZNL9BjKji
icQDTgI2/GZFDq7qJHrV9GnDDtaC+e5Gh5K9C6hMTujh00+0wf0ZWhmqe3RxgpeedupubgZUjNOt
UCPWkYnTGwuHIboC1MVXIBBfulszWNeeNLoCuR8adwqfch5eDGE1hI8HR5PpsLNcez+xQk5/lGGg
cxyQDBc3yo3Dcue2fZ1ceKJJp4Dwd8tnMP0Xm5Fa7YKQXgCSyLhcLN+32JqAwfLdgK4A1Qbs2emq
+j5b9SnQq9v8WYN4cS78DVHzWriDfSL51Yo7R4rgg8rQb2rSm20JbhM6A9qSbV+OsfthG98u1ZHv
ospYRGMfDJgsEnH6u889nR5qLyrfC1apxKxVvHzY9m4A9VcWlknO+jtpp19pmWUKi71UmChB4dXu
IaBCq+9ZP6fpb17e1QOGy0If7cKQZ2JHh3nz7U+NIS4Zf5OKGjAAsiy/pwpg5+2spAMqAylvrJMq
iOROxjWDPV2nIxpKXRT+8Gr4x/pcBZzCnKFMnv23bp3sJU9KEAwDdwvpNmWHRbkPYcYDCQ5uj1pV
ht+0Yf740WAsvfCEGVT0c4wzS/YhjSCJ6j6U3wwI8Q8+rMA/RXFJRn0O2b7/qNmc9CRO8a1j5l9c
hGYDiMGDRCX+ERAX/4CUgahAWFejOZA0JidEFmlvGYVEzcSIKvbfQUSGRLbVs+P9QqPvd0eD8Mg9
VzcCEOUUGUYvYYCfR5tprk818PN8XwZuj+8TcdzV5H2WEKWEy2LvuTj/KF2c9Cx6i8doXMvqh5dc
/TbY3KHJhsL7ZH9ELt0CFTE55qEktJktWv/ZRqlLhO08Zu/r0OgnMFNMrjvcDsjbCJbG4dH5c/tD
VZaYv5Xjcb/0AbGYu0yrwl4wlzQvbaLjfzn4EUMmuzQxYtgYMlaZT221RRpu1/fI+vI8ko/mbR2P
reV2YiLbs8LhKjqyUE2RArcaSkrRBv5rF6ulwm0FkUq59a1i6t3GY3Fxi1RHc15axoXEjJ7jaUZW
0/Rz0xyKyYZqZ6jMiIKEyE6iMEJj8n5tz9o4T7IOiYwqmF2Cp0TMSG3mKhJKtDxoYsqdfRUEwb2s
HI3mY/XKR64XNvFzIiUseRUFLO47Gw7RtnA4nQ6kqNj4mNroxgYHrl1OH2l1ow3VKs4Uuh2BEXPM
zPhduQXYtRiAEIZf0hBm/Acjc1PpNW8twhzecwo5f2MwqkCNxR4txxejE+QAG7T2q7yfsRL/WwtQ
4VtlfKfaNguzHIgIZOE0UN2yV1d6OKt45pd3NntU0DAA6caZQ4zwSQu3Q8IbGefvWA7F1W+6pLp0
a9bnJyfM2vu2Ijgb098wz3Jji9Uju9tnqrObMZR9WRxy2aUIIfK9UzmUVy1UW94stEl3b0iOEP8t
gSR5Cp9uCnLHkeqTxwYud4ZJYdgyPw7AG4Vl9u65mGuOQyNRWp4Bezf2a8YbgHzVBkl91EzOXiAE
xn9mZHzo8OfG9b9MOml7T8wPUZ7oYwE2w+LvCAGbMOFv4lz2bBrd9j9cFvE9UbkIGDxcHq+RkeQP
o5nwxWPsMPQazu4qVvabAFj0Q+sGE7kxQjXuU7DawjsG3EYJUnDHr1R/0HNVmwEROqkJGngYAkIq
+DaIxXJNqPwikGRu5M8biNCVQ7PCCp914SDiP7iiYp8fgvznE3qcOSLuGGnupilGxg/4GQ04HDEu
2KULdwRk3y4hFCmfbgnHXYPbhcrT3iU9ydwH34j4Alki/ZkjkJo7Xbte/0kdOZdk2nNWfEsgGe9g
TDSxIFn7N1KzOba+9d6xZER/c25koi5cOgI84iRzEXT+kKAtMDs5wMLDmGK7f/TX83KyogTX1xMA
8o4mm0MfQx238ZAKNiHRIJnS5CYM0iuY4PU3qpT1G1um9xusMb+MjFnrMMHDUneIkBDdonQw3RWE
uaynVVMybPGTYF1KKAU/iYh2Vz75JLEnkjj0zSlIc/7I3LgMn1BPtQKZCxXXcB8UMlzvoBU6yw63
YISfnAgV2H/ujbulWrok3u0IMKBCV9X8DH1oxnMPoAm2QeSV9TWFZ+UAZCYW5SUQ/Klyk6LKZBiM
1p7jE2SEew/AtcJWOKvoZe0nUjaQ6RckWGt8bbwNJCIXXKG/vF44fzDCu94pgk8mnm0+pdzeqAkI
TcGX1u2U1zTlw03d/ou3hDyZsayXLRicUrKKXaqTdIcKZHWVEs/1H14WxJ9TKv2TJhaFBWnp27sw
KUf/XBLKCZONmh+aPZYj0lWKhLV99+7UZUMjVtA1k2WLIX7vzQ1hO76e5QR3LTf9b6ukinbe4E7r
kcVttVxi5lrs3iEut3/QESd8ECXvd/fVhIAEj/gKPHO4hQMt70HlzNO2rG7sT+AWpImw1hrS5MUr
ec+pXP0Qzxj2fiBLxKhtVdWTVrsp0apsROeQnZtllFOXMGnGARAvmvP0cLvOgcHUJGlJf7qpWz1X
vrWsy3K2oMvYbj2C1uV2JaBzfq2p5PMDHC3x0mWgNzfi9i0z2Gym4oi9p0oYcXScqHU2GZREphF3
QsTNidhJsipokdbhBLgHoUBJaf9VLhFmhoST9jSjcuX3RX72BJAmTH9gjxV4Z7JwoORJFXmArJeW
e/YXJFekeeDAvpwDSF0xR+4vIxdEd9p32Zfa0FOQGidn2QvpDd5Tvswrtw1OfsRA6KffplwuOBHX
YrifBddzInuTHHLfZTLFQrZdUfrWPnm3aD7UC/2EwsSLj+hv3AzecCVjwJBVYAt9x3vfROhyRf+G
MIPgb/Qc9C/KqUwKkHDR+V53QfBYsidc4WdiGC3UsP50vO8Z3ZWGa8xYPnBxbbLoA4QC0zaFmoDz
laiC6ITnhh04IBmYewPtH5IrL5Hl0ePUac8jXdi8V5CWW31geVLIPd+ri9k9NzG7pVp7635gvpOM
O9WxaQmPqDomzkdRgKR0X2RV0uUNKnCc49R5izoGcuRTkAW7BB7FDH1I6Szil/YDU9NsOSgResHM
aSeKIo3+WvguKSlQpHYgNBsA57VwsNFYGTvyijFZrV8QLi7LQ9ljr+JZBmPb6bnnMiUp4Z5lqGYg
qjndjgASgm+WHBIhLH31dBxakPNnJJMorIoKosI2wKnxdjOC5dzPzoBNop3H+9KhwCXbcWG341g5
MRvOJqrGqZaI/Qg5yHAKoWeYLsbhwthhguHoJG+tzS4h+bfA6sc4e2SqDgPI4NMx+yj2V/trLicy
UygbcvB0GamUn3El6vskg2NAIjPOGQzbSMEnz98yLOU4T50h/vERlEDEG9Dw7kbm5YwY2lw/r9lI
wgmTh/hC8gbpi32VZle3cuLkfRBan2oyQKpNGM9II0gCW1CTMZa/aQOMWn3RHmF2SnPH9jWPXoAf
QfBlSh8/NK4gqKrDm/Z3JeVy2iGgNP5W3GwKp7DJLUyjIKELd5CuGnRVnn/q8wWKqw5IG6AAauP4
QP2izWNPKtK+pkGP9hkgDu9ujBM17BVBJv5m1uAIDlUpqbhm8tTKswWL9nfILAo77IiANskF/KdW
8uNOeRiB9YbYQqLKieVTsZ6H2QAkLEoKdt5kn2B1MFkqO05sbljpRgNX9EOPniTy+DbGfj5V1Tj+
Hks7BSiayHu+pXyDc+DeVnos+ju8s0M8n0LS+MZLJWTtouPhOv10hx73QWNgDiHJGhq+GiMtm80B
z+IWoTsAR0Ub8z1EfTWjOFiGZUaYCd7lKxV1dwQn1oh3HzF49QK/I1UPFhDWyrlPbWEszMXwFpRa
pNjsJKtnZosrpAX0aniGNwODtvI1bCLUBxG52jGL+5yKuKR2x6dUZWP4gGeCHCA2ADdGy0q40LLt
5MiWoarm8eZbaSoy7YqKgaKbBOHzUpA7cIrymDNrE9bMzkmym4i6QaXL8c9mvF5YzaZ7v45b2iie
Sj8tDzIn5BI+iwY3/FI1wk1uABZntC8JEn1kFkPQN9OmIsJyyQ40GLU/7NalS34HTl3lu8F11vFX
T3JbtatRJD9gObOvhZOWZoPflUGPpYuPtyPk4vuWgeRLoyiU2U2O5uLFHirNAOP+S+ZkBd2MIaT9
QGhmeY4QTS/HHlKt/+XQrZdktKD+KbezU2bg/daihks5zuP6tfoGIe6Wl7sGpCuk6VHPwiH7mQrd
3PKvEhMODx7jLe5DBqBo2OOgqlPWpUhKl2nTpD16FhEV8Nj8nBHxg46Ql1xjKHJsBJsUfeSOuy7w
D2R0OzFpFsSTdw8cgKmPqDML2D9ipAestVUcSz754lEGWQYwFTTQHf1bp+VGsnCE3I6Oraj/iz1U
aJyWnMvo8MnaAqBWEd2IJJE6IHfunMHK5V63WdD/YRhomd6krggxr3eycI8t+CNUejWGdgzykJ/X
eNojv6+y786NE7n3bW6zqwS1okm2dG2erp+W6+pPjhrOUkaNon4m3AU/wq5HIWIpdsfafSiL5Oad
ovl9Vw0+vRf2jp7/2XuTA8RD+rNb3HViVcHeWnAue+TClf7r00P4KUvVHDaGmrl8gwf2tkGDlrFL
4dhS6Xj5Y0w8uouiqSgVZrt6mdUDbs652nMO1u0jgCgfLSGIu+yuCJBuPCmXBvsntSPcp707+jZl
eYysM8crz5Im/C+gnJA36W9af3rcbHg8NFOsSyJgLn8uWPOQwDdjLwr2bh27ImNY7fU7iWk72VPk
w77h/whu+Duxeg2zNx97A0tFVixFdOxYLc8/ox+7Cmdu3jsH06nQPcbDRM28ggXMIRFFZGzsRhRh
CeFXcWoEpumGEmsrHTJU2HPnUXeHCjzJCFcrVp+FC6qWOTuPrgoE3K4hNMtPR2xwdJz9kBUpRF6c
yV9VSd2M8FLm2W72u35BXGmS5s5Wg+zITc/poOcUBsiPawI4NoZR1ITwgUsgfYT5we2AZ89llZXk
Aupu28/YT8cClGU090BdADPHvTyu5arsAwzayGfiBiEHwY+wyS/LyKPej02yREeNx2Y89GizS7tt
gqkh8R7SjXglO4hkTYZTUp2F14/kChd+VXPmYenxAJh06czgGdSkE5EcbunNMFOssgAkiBgITX5C
fQMNFx7DAarg0FanBsiD32HA4DAkPW2OXN5aooNKsVnYjfdf1TRN4Vs4IJQlb0mFxBKZiNTLbVea
3BuxktPRsj9mEpb0u6jEWsK/ZFvx0+qlare47UazsVkq/K8qzlWZX3lvIg9bdIUuv8NLADJ/Q1wI
pzQjYUGGXyZUCrUsBBG3icshhIKpfPIaWIdZAE/wivAW0DH3/DKKi/vTMvvw7thXVOJv+D/SzmS3
ciXLsr8SiHESRSPNSGOhsga3v+o7l658QkhyiX3f8+trMYFCuSsFOfAqBjEIf/Hol43ZsXP2XjtH
WY8UdzTAFyOWlpowiYRuKNRi0swdE9k82EZXHuwy6GwkhhMjhbPModN6GKSOFrejabOqExVC5hXm
GTR4LT3/tULK8TOljut/oW+g7UeEkaU70lAqKCkSQkvDljcMxl1LCAanKjnw0ktROY6D/5u5+qUL
elzeaBuCTgdTF6ATTtAi7O46yq/KO6Ob3QCKW+P6jMDv5Nh90+jKhRg0xFfACYtB7woga1W1xfdr
ZSAWc9M19RpsPj7pieyDAfW6jud+l+Sxmz771AH9uebNa/dDXpNNkQVeNDBGzxvv0I+iHfalKUjg
MxoJroi2BUbXQUwT6UoLZfRIu7/tkQGH6DjrJrPAgw1ak6geQPvaZp0zHlPOVqhBuUnZJkOvxiAZ
tQINsziN7lDKVvT5VZ+QbFRxbFhP+CDKTZ5T82+MwWspjehfcFoLc9LpUE5bq8ae2vBAw0ZNB5fJ
n7lhpGU+WLxA3sEkVPmVVZ4mYxY78qKwW0JsrXp+qlLT6rZmluQDtvAG95bELEJPSfmoCHAb0Bct
x7A/EhHlvzeFTZxyqXzdvCMPUeqFo40oeSQo4NYOMhZ1IFy5Gm5RzxF70402dIUibjJ3R18PBnJS
Nca6IFqNcZ/dGz3DPFakZlPi6RswmsxaviZ6KM7RhsQA9ZKZU5SgaqcgStWIySOwMLNpkKQYxqsk
Om+auvDOgS70BW7mFB1bQIi9tWU0RanmBgGRJW4c8WK5RhGj3ixGNbMoQm5EyqvDk9EW0XzIQDY2
vNsi989ZBZBJtb1u30Kmjg9mao6MfHGcoZQXBfVwLpF/0JuiTqApzoFtpRNdqNWIXQ6oxOTwDRgg
T4lX8hzvpwASoG4mm0JkS3XjIEDhgBKekS7j9tdIxePo2HiqNc/dMZ3UlmSI8EfTS61R/3IGvIRf
Xj3GGnHli5MHdOVyBU5r4yvmArsyEcbPQKv0vcVRnvM0RPOjM+YJSxWZf9l6QOn1CiwGiz85vIwQ
Sn/J3+wds7rDkpxZx5nktrc0cMoClBOEcfR85RyRGBgMFmO+eDhvoG++tz0aMGiknjffkpsVXhcQ
n6a9n2WqWjPhXcJrCtMtti5pzoTM1G5+QGUcyo0oC6+iB4rI8ba1mDXt2ppYquu5pbN/z7SKFA7u
T1iw3BKPtGJgoPYckaDlhU3yCELB/lBFFB+QVIO5x7gVPciqC6qz2LFBX5CzAxfd0YZ5NQU9zl+i
RbO73pR9scucSWgSljxJlB6o22olnai5r/IxoTnNYrSLETfnex0VwbWWjLYPvU23i9id1MOW2hMV
uTWaygEeJUPfXNkuDejrMM8GB9R4JzE3NK2mIRPExtoRERYEMgCke6THMh5dQ+D07gZXckzIA8w9
ZEBXV3B5idsxHBfHqUA8REgt1hhiKDzH2Oe1TypGglIgofssa6J66og5NMGixk2hR6CEcG1ie4Uo
LUCVidNpWa0xte0qh8/4xQ8wsm1c31B36I6A1nf5ENxWmRn/kkZsXuS0yWnE/Reky/AUsv1knpcF
Ee89osRsamGwtzGtNHC8+YUCU4E+rG3MRSc9+h4ZSODMkgVa2J7DGnCRmzUzu42TZMObENTALkkG
UDbcIjr2RBEsfSbcf0gBe0k2lzFn7cZ0ymo6R9selBeI07BEjHH4TNU3OYR4lcFDh9dDnQ0qJPEK
Z0PylBtt+RoTHv8rhrIpzpYk5wejRnK5ZsqYn1X8pGgTYiWnXSPI23goROM9Bqyjd2pMyhT9F4uv
iQa/Nh8ykLrlkTSefsfcj7usfZcgQrtUw9pFfN5Q3ACOHYE/+6+0rWzkHFDK0r2pYts6mJWO3mbT
nH9phkskLnZzvPcg2OLKM1JTHyj1JsaUHr+ehGozwKrKp+NxyDUHd5Mh/iDaK1DNRQtIUDId502h
b1IoyJ0yoWdGAtN8NnS9C38Lof0lUqs2OPIEbaDNAu3zJjdVwqCj9DjRjUbiA+lu00act3gYo1Vn
j/iq2Hnzq6mOhh57wiCgElki39gzdJ2Lea6rx04n3QmfIzgdz9BJsnUD6sh114rlhBgF5c+KZhDM
k4gm23Nu9M2vejYx3nvtQBgSYpHY0eeplTv9K8472rPAh53XYJj4KDtLVuOK4Z75Tuzp9M6kNe8u
qtlHjrlycj94E0h4Ejh1c2MfdETS96oAuMNqihre2iEj1/llV2mV7xqOdfbaditV38vMZxBOrJ23
Qx7YkfFBlOvy0dbtwxBAYdkyRl1QgogoCEiibidBDf4Lp904D20cRwjd1kMrMUwEYWg9O4yD1UVD
Gtj4kOOeBmpjhxmxvYiWMDsbPVgf2zfEUXdeSpxLUlMWO62v8nNkZWSEApwo3mJjphsdUdjf60Im
J5xkwasPB2/Y5hN7N2oOj5Np27s42yNZX/slVeI6CHuo6UVbB8+gtbEfgW1yGM0VfkUzKGCIh+hR
AfZB19htlGuThUVQVZqtE4nLn4B7dwkllIa8Q/zDwNGJCGIeiefWN5lw7F8AA3pA57K2X9IQPckB
uwUnYrtA7EPY1+RuHeKM8msb20jC/h2ZyZUwMepdDVGtFgoq/ANMVBp3+SZVej5CXR9BFGYjyEQz
80p7E40Cv0s5JI2kmq860JjoC9tD1RcjYDNoGmIvPBSC/K0ywotaUCSbEFuxucLdobvboebIs9I1
VtWzolHxIe84JZxPVVgBCK/pAKxmDkBqGxpd7O5Yu6cjRwqJGJgoV8e4GiQ2DPdg+hx6thhM7f6J
tmhoXmclc4QPbDX4tLedWwIb3fWIqaPgkuEfIdJ7Bg12025jF08p5w+rVzH3OQnujdFUETAmz+/q
i7xT9g8WcdfdqjCMm/XkpsFzg2Oi+TVP+Kvlll5uK9bOgHebwG5pZy9VmDrnXYt9AHsJUoKMECg0
xptkkl11iRBvanbdMBUICpHEGONGUYn5vO2WgQuy8mnd3THjxRGhYOVWq2RKLQ9Gg2vVTw6c12KP
C7csriacoQa2SR/e8xoEVx7ekPwVWXS+Z5o2qG4mxMMMTqE64C8nEQfqmJOuE0POw/nAwhgdZhZo
dF7EBgZ4kBEZHdGPtBwmpdsvQQOOx6KB5S1dz8ocf4SzV0vcvk1W75AViWwrUCTeqQCT2cbNyA+i
nWKkP2ISAqxLv3QoXmlIIDels1/LH3TlunePD5haWaueSMDRYVvG++OYTAMJrl3z1izLv1tU2d4p
Ve8eSkFrmakWCJsDwx0r+EW8F2JIcIXS2RVliNDbxeAbHkjQmWwG57I283MVdm33iw3eii6BQnC/
Ygx7C0SnkPfWUq/foYQI/HsoU8tEcZolcIJ04rXeLY7xcDfMoL7Y4wJtHaQKEF1SxXZP7hRO0T4I
MP2vqmbEVMaJHMk6Z3mTxkooOLw4lIyQaZxUZ+tYU/OucxRK4k5xqGe2kBGlHl+HGoMqOwAIqWSG
7ExRBPUReIPWSgMmKqcbqh6LXAANFeoSuKN6bwB0TBe0MXTz0AuT0Dd64hUCItdwj1kCJOl2iCh9
TyWOCedgBzSHkFDlA9bzcO5XU6CM7ikMlS7OigFB7ZrOamkSb1XV3rVdjI25pVFpsjcQT1l8WIKR
4A75moJxGuYhLVAbjuc9+vY+PfbhQMuMfoyH9ClA2ilvbQSozx1+MPuyJrW43QmfAgOGgoXdZ0p4
XLue5PaFFlGPQ7XG3BeSoF3XiE7e6JDg+yYlQF4gBhwFsHiiDJClGn4ZPpSZnl6oK6b+tvIIcCai
aBBqjwLOwjJklFJnK7TmeXkZBHkTn5PW4MZXZcHwZ+MBMGRkjdcjp7kDtNvGsIkNEAC/ZUNXpQGu
4TChxyorj6gA3GrNRYHypa1vx0z58UOX9BH6fh4Li9YUM4xnm/F84yZyhFvXD5w0BqJHAxFkTKCM
uSWIopJ+6zyVGFRGIBYdnnX+RNveU6u9qfkVexyjDxihOnXotRLRE1ueMG7omA/+nQziqjlQxpAs
OIyujWfcFmwpmWpkfjOizQ63y8xHHEyF523rRCi3OFMzzmbWZJJB4kvs5n6mKE4pcxpiZiFdGDWi
I7mjNz1QYVuEGemzMsBws3VU1GRvAAngWoyhG50qOQTHUWJjoaFkkYuFaKT/YTl0OhDNVcN4FH2M
J0wGg/Pmk7ferGsa06QPJQabqOv11hWtcKJIkph3dbPsYM7SdXWePAu0EA1vOFEMAAuwNMiEgG/m
jagPc292C62qwlBlesg9GdlMSQlUQIMirXM9n/kuViZ6XiPMyKrXZgUgcCCPp6EvFKyTFoFKnerx
p5FH6e0UemGIcSpUKDaRYkNuhon3NJbsj1gi6+CHGcJ8oTs/GJcGJgecSg0f1BpBHtU8ojXZLxG8
0SN66/YjGkrUSAYSfCbKZaT4v0DIoKFuRCDLKQB/YbzGgqxQE/vMkPH6bZTfYYVE/o00OR9m/ZQ4
SVxsKuT2J3T9DPciZxzImcVn+IymxiIwiCyVo6OIr9v2NMYf23mZ8TRWNl3VvKSXMA1pbKZJobsn
sKLpyzxbzYJUG3xjHbqdfQsqaLgbLL99JrMy/7Aambz65M2eWdbQAXEsEeavRjZzbG5Ii15ojqK8
qqeqLrc1HAZj62VpfPK6HASeQP/8HOFTuzfQxofIm5GfbAYsi1dZSGDWyqsL9FdA3Oq3JqFaYc5u
JbdYae1Hz7StjySK/iutqevc9ayzGnV251Qm5EuREA2I+pjpXZCLjSMs1sUR6WmyYYqcnWuUmZCP
iDmuVigYYSoP4EpzFr0K/+IkK9KLsEcyyIh91jVSURgcZdrBJGTJmPV2jidsFFWIeG2lG5MTAac9
I8XRJ4uPWpaNsyZNs36nziqirTXkbkQBk0PtjHPLPW8RHZo4qSSTcF2U/NaKcJuIY4XrpWeOnbYY
i1ivOsKiEK5qE40KesXY7/csBtn70Ffy1RhYbxcgeGacdaVTvbmM+Dw0fFlO8qtHQ34bGJCvtt0s
q6vWFvqePSdwDiTxEd8woZsFhpFzn1Yd6yqnNyNy62NNCxS8Xx+k93XVEEppsV+T6FswtN0KRi4f
sumMhwFF8GGuSusapvJC1wHL1DAzS0IEJ2zt68GLrWwf+QEmtClM9Xmdzt6PHApGt+7gOKBuLAps
I5FFkYIKBHuvx0TwxkA0Ux2HTFt3fd+Gt5Uv2AsDSYAW0IFgvBJNnwPmQEpur0LgZOeY+uZXs6c6
X4c2WdcrZ+QUzoRV4KiV/Tg+DuYEJ5PDKHNPZtY16mw7pyccetlRIXbq112t2lvGatVDHEzFZZwT
j7VCM0PjTDVuc5tCfaRNE7jjh0hitCNMwpy9nbRpsWtN8sl3hkEC/RrdOQGWuhrnn9inqntd9wEi
EnPxBre9yLMddROJ5nz3Rb82Dcqpba6ieVgPkQZvhZjOXNHjS27ixAxfsT259IiGQkUbPIzxncfB
1qVq9LOXzjbcNy9u+3jDm0BGVsmR7M6D9sNfQ+Dj2TJEqM69xaawnoPMoNM2l8mP2pvQqWTGoC6C
UuTWzqNyqlZuE7OABjWNJGKDWFdXHnCyUz2OLuZjh+dP1eDzarChIRBibYDN3pWRuCELkXUKIJd4
CZgT8VIVndw3U5ueVGelJ8At+XPb2ggrhTnJCwYO8YOfO7Cg25x2/bHP4myfjtD+NiNz7WdkOJyQ
fLdCyj/MiKCoHWLKXtcqIG9aqM3DA5QHhuMN9tb+KHOOz9pH8A3eaWLOVfMxgmcqS8oBgm0QWQnX
hGbM2ZE8yWR238hyrwcwZqo+ZZw2723HIHQZA4jGDlTZtxNuoXFr4MT6mYZhfz1oTHqU15aiaOsz
OS9CLLpgIOXSH4aJ0muFddREExkE3rCh29PEWxMREELOhj7wqum8Bb/OtIVuTuGKR833y0DdyRPQ
4wOH3VVQB127pjnUl8zFUQJsEU7AeybXOHlSBH+ZqzkZiDVP6kaDletDkiGqxucIFoANk7uMpfJK
u3NwjjCmHDfw7+PgOW5C+yNC6uSs0HA1tNfTFhNGFhYvEaiGczMaFvj/IKATc+oINMEqU/4E91dM
1zRra+gfKLYuw3G0sqOIR0gmQDsyUEVWBdkz5uBSHPI6XoSXMCjgPlW1GWwN0Mv9OahKhomyRuFJ
s0Koq77KjPcOMfZeLX91eK3BgHWORNM3Z8oE6vduEbDbvVokr0kNk9CLy+o+GTP31aubgV2UNRCf
KiyQ7WRaEqoSrdAL2UkwmxzQQPVooGnpntRDuHHsk9Wwqi0rG4k+ACCHPBQbIRydKt2TWFzgEKoC
PzyosoA0ogeq920If0yxqKvhwybBKNgKjkItU+zGWEwJZXPEyilOqmppGRs9W97agO7CtMMBAYQN
Jp8kIqeYfDkrgRS6Mr0G/xHg3PJHC1UQ4BiT8wtmwoyxTLPnbGeKIX9KCceNoesX/iNCfWydfjDY
+7JlcMnDwU8uyCVcMjNHvfirc85uVpk912mWh+cUEPKa51+hCi/j8BULcvEj0xnt59KXQXYWQNig
MW+YdAgiRknNru51ce+TkEP5nATqUuJyAr8zOsNzELTs0sw4ZL0JhRW4294hx35lWlmJroeO9WZg
0qVXfYxDEqF+U1/bHHzx5iujeuVLJw/DcfziY8T1Q54sEguEqrKLX7SHg9ruOEnucjOEA4Uzr731
iBui1RgX+REBe9nTf3KJHVuKTpod7mg9pUDmmYcwK168zMTQgKvU+TENwqX93yToBTtMwuQVMH9l
N6pC1La2PfKWEjCTX40At98COEWE3cxVVK3DNgkeG+SkIx9u3l7pIhsNhhh8rCsr6XCvpHbdknDg
+e+84LRzIA3nNNdj856VMbsP5rzON6ptpp8C68UtA4dWrWmvV6C+4WFd+XO7vDFk1j257jQcSaqV
5npuPHPhUfnAM0TQJwFgknE+CaTOl7gBMVaYHSANbp9J281VfYlOn7DpAapoCOORm8FpfxoF7C6T
wSpFS2KoYpN6hn0peBvJaokyfU76N1YlHqdVbOzaZnQ4jTbFWEvApLk2htpihk11ghVIzN6wrRPD
qbeItLn7LEPuYyojerYh4h76HlVpH3j/+WllJqonx9Ic37Kxp4/RIni+nbLFKkVxqzc5eP14afRg
i60oafENpZJjWYdp4FDjuiGwJer7H4Qa5vccvPvXMYwTbEUNMTkGrYZyndOzzFYhkeLmOpgzsbda
wg6pVxfzbm3nySOS9fqxgbwXszkuTobImJhYe8C84THEBHrZfeR+sKhod4P3JNbbIW2HlxAq1tNc
Mn9dOTZd3C1xcZFzqDTGsn1AzXrd6I6jF+rwGO3XkEaPtsS9AIqTYPqzsDHyO3SFIVodDPL4tPx8
fA5Laq11mNOp3MBqFEdWLg70DSKUdGMgFxgOWAmCK8xcTLVsOh9QGSO2HZLJMhWv8Ro6Hh78KGAP
YNQNJD0ohtcsZeKzwxnVbAXRAUwJK8Q2tDvr2tgwxe/DO/rLAeVWWRibESekedWOsRg3Xp6iM5s0
Y9pjS8LoA37e5gAw0GQ8OCN3ZFzLiJURthV327ibfdALvBL2BhKP/dwZLdzImgTK9hhqzOy75XVR
3F6+oi3TbJgbHEChVaIbrMnkMlyn2hnYnjlAEQc+wRIkdXwsKsqrVEvYEFoSboBIidxXJquNCQLR
K4a9FkPVrSk+2TqwKVd3Llllwa4SzvizicaF+FJbGIYZuUoUDMg9iO1qu+KFXqsEW2BhQ1kZyI1/
xABtoMQIMvRWVY74ciOTBBaPaUaIQ2qI2mDqokK8tCWQ6TVLuHU9wxtCJqMGsqN6NFsEsbaSxVt7
C1a2CZNhPooxjppdnjnpk56mUK1KKFsIMKgX0kPblB4p0jj5/D1ZXRxD6B6CKq052nzEXYwH0mpR
cx0zw22gFVLK0HuUg/QPAa0SrO0j+dfwhtLLeeqlwfYS9PmD4xJ/ssE24XtXMevzzy4cQmZFRaXF
psr9geMreb6vNAZgjXRjU9JUYpZn38KGKesNfsv4Jkpqe0DWwB9uMCzPfBdYScjc1hQ5G1sZ4WmW
GarvILKDm7TP7XZLupPc965JptKoku6Sem+M9hZHymgl2YhMvv4Omk5jJOINwFP8IjpYL+u6NPL6
AU67vs3MjsniMFu1uVcdylB0yzWHO2YIEfxuCFT0eKwqfsF2mr9jLhfFOjV9PBtET4p5a0gnNHB0
4e5gWY8MeiqcUyDtUdyFpF72GzbMmkoGstepTzSgvrprnRfpzLrGG2MLhJhBuKRTO11/8DslEUIS
YZfvNBXvu00DMtjE6MgpMLG13GAXYsNVBWM7TFjtu6ZFU9OSsFxgSrji/H1v4roHS6GyRxRDjO7K
ppVbGiooQujocZBLIS080G8rLyqacnis0jofHjKAhu4KQQ7TFrQ5pCojY7ZoS8ZuvOD6iR4NMhUd
GlNlLm9xNgG9p93a/ZpRVsXbpkZisRHoNU4Jq/uvnOXofgJBG61z5cxbzZETPn4RqEe7i/NzsyHJ
ZCMLmym6rYqfmWsjo4EhVd4ANguvZ1tLjAZdOn3QpR3fTewsz5ST5Zmm3xpvShB/UKtkm21TaKOP
IQ/4jiEVSqGko7UfhQXg+srLJZrybOm0eWXXjAxxMmKnMPMkV3xhMI2odfuhBPlOtHP3i+KLHiof
ZRmnt4hmQgeNqi56i1YEy/NGhFPHImJaqvfuPbxo+a4Ne8ddWWIaEuw2ten6/SrTzKG79SzGqb2I
EqtgvozQqvlJDgC3yU2YMdPgbiLTPgZw+jtGN8VUoTyircycPZ8tOl5rYWRMgCPezyVGo7WjfUtc
4MisezL5UioReIlk10MLe1wwHTap7xX4kDbx7PHGQjaDl0KxglU3vuVaDG9gCzjkr8VO2gWPliPM
TK87njkO0CpWgP9hZIGxvI8JhQaSP5Rud050nSd3sptitXcINMzf8LRaLrwIq2wGGIxl4WwBOwBJ
PLM9yKzU/4HogM6HqXBw8dL0HNvLUHdukx+0R+aSc45fnwHENgp1xA0Z7RLizrZJcEfILSjCEYxK
SG7dyqS/by6nB074ePpGSjXPmG9SOP3ZHsk3ozsQniySmWzZ8NmhGvcsJj/QWI8iL0idQOxE4CpG
q4UFNgBqj0kfnwHmkAy8DkMs6yAXLJYf3D/hU+xBGFvFNbpUKosoF3hoHWVzPqfW20giS68U0nry
7mukImnD+rTCf238rGm4fThS1o/0cutmHYMaoKDKCGpZt5Gvnhhqk+DTFZZAg6cIPd9EBQaajRno
1F73vVN/LJJhMgAGGS/Yk1rhw0fKTtZ5YoMcBUAuOY6N04d2MFoThJ2NTISQ9VP5YGlItviwzAOS
QkvRgijry7Iz1LSC9u29uukw7SC9050nUqNFedS1dNFcaaOKG7o2eh6R6P8MCMqLtmNu5/SdOKyR
OMZcTB34ezB714Y05wOGKap8AMEUZeVYgXAPZtVJ/tvQlzIrAX9zrnMRAc0tjsPRoVpdQwD16y3E
IwLiC0WqSNTn3onOOvIVrLCZc+YwwkdS2SQIIL02M+5MR9KfUXZcfYQ0Yad1NivVneu4tu6p+VBu
BR6F8Wo2SQ7dDhLNy0opwErSNO34SPYJfpIyZ6CyxvyI+iiyNBnutjTc6qxdXpFNjG3G2JvDOEcQ
pATiXd+P3WBNgFkM8kPM+ofDiZZhKjoKi+y83sIIhvaTLJEqIU19mNCHjYyxqOEsmj5liQGc5YH8
Mw7BCLyhEeQEh3RhrZ1DU+ftWew3gbOJemvo11r5NCPAr/BPw9VRqzgv/FeURM2ThyqUIhWTxbsS
lf0LQFjPa+JMvNml1QKLH+HWrqIWeOkGa5t88ky6v7ucLvUtgjH6S/y25NChsb8FsTS+qtwuLy2H
QNtdxAzH3xJVI71tQwgbO6a9oI3smrn1RloYj9eq4gGTz+DU6ZpUDbpqsFw9cwVpC2aB7v2JYWkc
/8rTnGzWvMmNK6BOKew316zP8iSHr+w6utpnEQGORw/L/bnZ1snJDVmQyQgFJLiBd4AGEXUz+iXR
OtJd+XOUPaHxEPj8gHG9hlEyvQ0QjDlfozZpVmoKomhFY5izD8dhoLPcDnb+hp7oDye0hmdrbosb
X/Gg6C/mNCJyA249EWI2uNxpMF/iTOWM6bvoLhFLhzXK7KkHsq553ySZc9jvRro2nPYwEVC8Yghw
gyF+MQugrSKJejwLBiAHfE9z9ORNwnU2IVpCb1cyoC5XFARMCoAqK0x6gs0awPkQAoogYAvnL/Y5
ktvc4Y3D30RMcjW25zxHTuWx8KPl1EU3btWxFHFmLy2lF6aC+6w8udiS5wwaDWevHDkceRTXHLHG
YoOfQHUHOpN1te4coW7A+Iwv+Bfrl5gTyxuz3KDjwDePpxRv8R3zz/YEtru+H2GUQxkKBXgdYTv8
YiCQ3Ij/wPmG+pJKf1vBJy0PlemGgDVqryeDqysZBJ1F6PqJp3LwEVjbf//rf/zv//U2/s/gvbgp
0okx+7/yLrsporxt/vPf8t//Yqqw/K/HX//5b9dWpimV9FBVujQ80aDy528vd1Ee8A+L/wjNKGzq
hkFzaWftZQ8Kv/TD/ub7izh/XkRxQDA96WlhSeXZjuP+eRF6hi5zUjc5EZlaP8tC6yuX/WI/R/YA
b1YQb/WXn7X8G3/7Wf/tivrPK846Uho8RXJqCnO6Yf0jI9Sogtva13JtTzOOAUg04f7737n8W//b
VR2brBiboZewP12VZkGvO0CpJ89129tUxc69beeGsSWNLMJDNiET1Klj7qlW8W5/f/Evb7Jrw4K2
XN4D+elJImOh5YF+9RQ39XSxONr0LYWcfwEr1s+PZV0PmKe+v+aXt1lbHKBg27u2u/ydfnt7REay
sNOa6YnULszZMx3HXwxxo+d+xgo3hWLY5YMgcOf7y35xn4XJJcm6Nj2PQPg/L9sjbStVFSUnpxrv
Mp9Wdq8TdEHUmGgGRk7BT4lYhE8IeFNv/f3FP30xy6vFxTVjVI01UNjiz4tP1sRgM2+SU2pVlL4F
npozRN9pd/j+Ol/cW2FKBzeKa/FDHe/P6zg1B1wuw480SNUxjJCdhC2QVs7Qt48DTMl9TsjD8/dX
VfxbP73CApEp5aHjSon348+raubbo5+78YmXfAGdYgOdCCsoY4SORVuGl99f7subyefCKytxg7jL
X+e3FwhbBZFARsnKUAfMW0WsnkI7hLb1/WW++DaE6ZkO2nbN8qM+vzBibkYYGunJL0YcpiT41ES4
M61z2eBQbFWh5e++v+RXj0+YvJ74A9D4quXPf/tlxqLnrdE9naJBWtHdoBPqR4MrTdtgKGXxU1eB
2cMM5Th+9v2lv7qp5DrxgbCou2g1/rx00MC+B8XNry0nJgMxoN8KuG7Q/4M39PfrfHpDdZ/MWkQK
TwoSPyzlVXCPyK7akriGuSGMIPoWQfT6D34c7TXLAepssWf9+eNEqWf603Z6cr2i7a+TpLL6Wwfx
1OafXMf2HDSymvv46Sbi+XOzEavxaeTAB2q8MefgrqhRXP7lRfnyaTmCeYq2QbN9/kGoAZAxdXl2
QvKs9glxKsEWhCqBj9//oC9fSM8yGb2awtXWp6eVpsqnwRfmJwff1g9KllBsbdP2IP/FjcuZUtmN
QLcXUx9/f+Wvvj7sO//3yrb55yNjDcMBggrvBK7cvBZuCs2RpUdgcwFF/Nq0dNa+v+JXv9UyLXBB
6OUtPoM/rwhCKya1sslPcYeM2KfIuWzrMbs1QSmDiiwYn9KkSv5y1a/WTotXErmB4+A//nTVqJJz
OTR5fiLExUPjb87lK9TD8uSSFPH2/S/86p7+fq1PryfD5GLEVsfTjOz20TPaBeNVkYU8Ylm+7XG4
3/3/XfDT6+Mh3jftPs5PmU5rfpzhRPkWN1N5LxpLPlc5Htp/8N6weoE9pkXCUfbT/QxJrbRKwvVO
xZDKPcM61V7qmCi99ZxqBa/NjZ3q/Puf+dXXaGkh2XYtoeTnrwQxOobbuktPjJ+bal37xNluR8bl
f7mdX76h/+86n78JlceViHWaQkINX5j9ThgrQvs20onSD4TODtGR0GD3bwXbl6/ob5f9tHq20EXC
3m3SUw8dS9CvyXyUUBVjxn3ojzL6y9r21eXY/rT2XGHxKD+9NGELxGOOogy5oOnvEpxZRyrDAKR1
Fj18/+C+uqG24GtXjnZMIkf+/OTZDssAYy3lryXHt8XtcJbbiB1WqQ72nI8PnOy7vzzErz5Clhdl
Kv5jocb485pOxshAhWyAA/Mndw1uqTziq3LPSQcLaFnmVX3x/a8Uy1r5uT6zbdyRqGYsz9LWn5ec
ACS2jiHZlnQbvrgoHeq+Pxp9gQwE7dbSkMIqSwdqZE5p6LLdqWGJ8vz+r/Hlc3WQiUHp9Fytlj//
rbiZvbZWma3jkxEA4lgB7OjO4flg/ubEQZf3+6t9+Wg1xbASDBF5tn9eTcUGEYhTGJ98xNBHbMgl
cn5szXdORs+xTCv9NHqm/MsK+9VKYMMwXeo3aWPp/vOqEkjb0v9dKuHQxL4w9c2moXc5br7/dV/d
SwoZKmCNB0uJTy9uiq8cZUufnCTxQ+fd6JfdbkzmSqCFqPy/LG9fX0zxNWrLWsrhP39UXwwEbHhT
fIKfKl8ATxtnZhE4wGHNbvv97/rq45C2Y9JZYObgyU+Xau0JVZdh89SEqUmtZ9S0HsNquiFhBAE/
lsTqL0/sq/eEBppUcBW0aZufPscqK8zMxRB86toaPHRYjMPr1Dg0djob+zKRgfVY7+kAQYH+/rd+
dVv5HPDyS47epvmpwtGNX7EhCop9ZgQki0al2M65soeNhi/xl4uJL6+mLLoixErzhn76neyIfj6h
NTshqK3XJW35B0u4UEXcyt4b2Lc2LAIdHnNnGu4l2Ga4k6GjbxpsiedMKhWMJULdGKbRXX5MjMo5
fn87xPI3+LxKUWcubR9aSpTQf75mZL0WKRGr6QnHPtJweBGHzKjn9wRLPIo5kSATVvZt75GQCW9U
tISicO6zdiH5G9//Xb76jDk+ey4fl0NH7tOjaYfBFDDT41NaEBwJwtAEhVIMZhP+g73u9wt9fiqx
NTZJWXCUzczm51zChdlYvRDi2BVo3f/ydS2rz+c77P4fzs5sR24cWNNPJEDURuk219rtqrKdad8I
trtb+77r6eeTZ+acSpWQQhnoRl8U0EyKZDAY8S9sXQlMQjMh8l9+YbUyQYXaBVUIOlHZFmiuAtqp
tCSNJhTmKAdiJAosPHhC+qjaXv+mS4MjWDRdedPzVpsO4pvwb+lUSHC2sk8StSqw2iGM+M/4SRjK
K2K+Q3gs6LGGj6i8RvUXXwKjO17/AQsngPSe/U/tCT6OmM2+yTu/rPhdJ1NDEwud27ixbozaTL8B
2vL1j0+X8A+cgJuOssj8PR23KEpQQnNg/zTlKzKbiL2JAk2TgwnHINjJtEJTJ/W68kEpwQf+xf2n
SXIMEg16wpTkLz+31kNZjArDOQlw/fZUIye00jIonOdB4JLjGuCmX0x8BdOVu2kp1KB/oxmWBDdE
W212kCc8WhHSazlZrUVnr200QYjxRudzngBrPlCl9tIX+EqgHG2nU05kz5A0VKz69orrIBOu123X
P3hoBOFtkg+N/jj0sCfO1zfE8g+1p+jLOSfazbakTnMSVqvmnhw0nrIjFTrcsFWzHT6jIKIiqDLQ
hhOtTc/OrvuxuXXVCWziB0FPrz5vTffoFVxX2GY7kTyyG+yjiNVwJX9b2rhUgxxuX43Ta86+ZwkV
snNz1T51CjxRAxbYQ4DpxW8kW5rx42mTRirMivyJwfPaWoQGp6fi3X3SW0SXabyNdCnzohP3Spt6
BVqmVecb27wRTvDp+nJM05hFp+l0mpxM3eAhPJsm9hC9RgbinEDQo+PQ1DhcdLHgxW+koG4+VaWZ
/Ye+QPyjykX80qN0Ht5c/wkLyQDFIZNvDZ0HCYVZOI5pf0JJd50TeDq6wqjUwGbOM+Nr444QcbQ2
tH+gFB6Zt9fHXUh7yIoR0TJ1nUMzT1bx6m4gFQr3BBunA93CnZtOonWobXtjFByRJw7SlblO4W7+
udE2FoKrwKbzMEu1RiNCXyZ33VOEkHNwl7d09cIo0xw8BiHgwqNsSjpasLbRfPPb79dnvLSnMfCj
CeBQpRbmbHTU2FIBK005hYmiDTs4fTEQXs0u9PCmNepyWLn6xPQ/nE0X4SC+sqVbBER7dta7lt2D
vbtLqbgSFdgFW96ObpSJb17Yqy9tkQ2vYT1MBgFBAY6v18IbW0kRXEywL+bTpJm6V2xXXSlmL6U9
ZDyUmFWh6+8vZbxRsLnKdeVkovLxzSvH9jHi29DMRTAy3LVVmyAKWFtIIKYxtFYa7c7n2EcxCjGl
6XNdX5iFrchFrMrp8SKozszuDVdSpsL7UjnFLi0DHoVmaPw7xgHoPKpS5Y7EvddWtv/CVuQVLnRU
bWhBQUi9vKsSaal4PnrOqSmkfpdhVI+ZLrba9s6xighgHOZa1ZHih+cCNQ1i99v1OS+ke0yXOiqV
b1UYxrRZ36QmIsYrDwiIPCldlOB/6uSwnIcWhNb1cZa+LV0LE3EsOvG6NgsvAqxgARnDOcVBAlIr
HYT6IP0WJ5AKMVbMBrK2fb4+5EJE04kpVG8Yl9r3bGq9aJ3Mx0PhBHqrug87vfOPdaBFAPCwONwC
16KpnXkdUef6wItz/dM7QUuA6DKt+ZtvajaAZpyuc04VstZ3Se4WALE0NJKlKuXXVniIHfzFiJTe
CWe6EJY920UtDfMBFQ33hNqyc6dgwvgd4i6cHYq2qB9jsyoO10dcCGLcVDzBp74Xl8ZsPcsmAybs
1s4pIpgePGSu7yMt+BKVffP1+khLO5RMksjFkdTMP5nMm68JIqCoyeDs01Aa6HWVNULYHkpXxl+s
GsRYUMUqncp3URLhUOrsiWKfjKKqjwbocuSeGyt80RWUYQ9ppogf12e29A05EMAw/jRl51eu1Ysm
gK/APpm0+KAX0UPcYjWK1knRYmG1UstY2pamcPiM1BenStTltux9Pwix86b4A4wO+GY2wgPGAG4T
wrTYIWftyZVtubR0XOsWMBBSTbKKyxFDVKKR3w6ck82O3Jt0aibMExqYf7F0b8fRLsfR26LX43Z0
TohIdS+xg9PeIdPhvaAMNMk22Fqd/PPhtZtaLrZj8jEFidvlkGKwW9xOdPukaNpPw42c06iPpzIq
rOfrAy1VMBnJljxFub4R5r8cKUl71ENQBz85Ng6WSV2qj5hOsVamUqZHNFlwmTUd+L2ZEtgnswPO
r1V5/O/1n7GweQxKAqQsJpmonFdsat5zWEz1bJ4aFXw9tMTXDhPJLeMlTwLb1ZVpL5wNXspUSynX
qJAIZxEt85FAalxHOSHkTxY+2t5z5PoCFR0NUtD1uS1s0yn5NE1e4dgBqrOxnKhwk1Qz3JMypgi4
4zo2YNQbTGXT6wMtfEQTFzxBtY2sk2LE5VKiHYjnWSiUk2FXgH4RsgdKWiamUt3g5pdWX0UI6nvl
bbGQYRA3pjOvAxmgv3c5KBwj1yvr0aMrhC/Wq5969l5oPRYpZodQ/g63FM1/zH0vwBa7L9Y2zlKS
x/gS6AedYRDIs/2L0adVFr3rneHZiPagsZEcKAnt5IAAxPBZmJ52S20iAAKa4kEU9XH6He41ataw
0XGW+Pga8FPoHjtki6oxO7gWEBEtlYp3hu0CUVEgW0tnNUX0IgKyH5qj+HJ9QG1p1bmayR6pAcGe
mP7+5gIDdZcjYiVZAFtBgJjiiHlOeAkVN0MnfInWIU6W3meQozoW5nkeGuc2btsRtzaMnQ4qkp/h
jYeFC0II9iiCJ4RV0b7taImVB8cy0IwSieFhKDCSAnSnnmv0MbQrRXyyq4nlxfWiRiBG4w40rJsb
cp+D6/Ae0CGry1/XZ7sUrixyaNMi5QLSZc1i8aBkiNQ2oXfuSpJlH0/DF8uzjHBvYBll7K0InSxY
Au550O2D54NiPJgZUJmP59XAZHSVMgZCH6QNlx/dQ/2r6oxGOeHK7soIQGrh9J8SMaRf+jaVz4mQ
yW0fW/KhxSdqf/0jLAUv3lrIPCJryMafbfmiAmwfOHwDVPCrb26AdhGOdmm1iSi5row1/b9mjztg
VZI8U1Ju4yV1OVE0MBAxMAf3hIYG71WEJtwSJQ6Em9Cf7h4xa4Tlb8KOrtBG79Rugxq+Ea4cqoVU
m3Yz0ZMoqtEbmBWNda1qyqGeXphotGFgi9OX9+qmvvrChRJ3uwZO/uNQm33y38e/NLnF1A3iA1Db
vJy9JxPISbJ2Ty4id3urgj+Mqy1UPNU3x+P1sf5gO999agdgFF0EYNfzKk1RmKCrIQ2dYjU4gz8O
PrnIztwGeeI+qAoYUnSHwv6zEhqZd8DAQ4NJacIMw6sR+DZk0bLPV+pjS29706ZsQx+MjvE7pFaK
X6zAsIxigmUHDw0udZ+13LGO9iAwaHSV9FXiU4GziIXATWLq36wYZ9aqVEZCARJjm6D3Mmflnlva
DiyKRSmDpivZ7eWqNA5VjKa13VOuJeiEW+C+1ZsM93p1g7tELjYqcpBICxEJri/R8sCOSZeAxNqY
I0o86RQix3f6FMQ2LEZZ9c0n1Z+s6jx6CttRAQK2x4AbN+vrAy/FeBtYnomxrgmgZfphb2O835ke
MonOSY8QuLRRZ9qoDRskDcUtKvPdyrIvDofwKnnhpGI0fxOpYwbZu/bZ9k6ZfLV6qrKbPFS0bS8R
crnjJg7ap+szXIozBFIyeTrLoMlmRxyxiS53woY1bXGw3gSuhVksAhnRU05/EGJhYSRw4qIm/loa
VXow/Np+vf4TlsIqs0U+mNwJAfMpj3vzkTN4aVXZW84pwPnipiVpq1F0lf80od9mu+tjLWVN07VB
wkLRwpzXgoKI8r7VM10TeZgb2IzQk7iU+38SFWyNwP5bebbGGmluOwd6uhJqFmZKdRIACCVKi0tk
doAqAVqhRBT9VE/MtF7LZXE0u/pnqxRFsDLTxbGoPDggBCmIqrOvmkQjyly4FpzHpAxuI6R4ELzE
6fNgmkZXrESGhY07tRzIQGjBUXqd/v5mCZtW7XHVCYJzW9jh84RH2wxuEj+2EPPwFcvWmuoLu/ZP
VxXoBeSed/AP6HghdNAiODd6pMOzDoMeQeyyLuMHyxv+iPkN1i81GY07SAi+f9+rDX661/fS0hee
KjNTAQOJ+nfQSGzLIyxAABEoU58dJFz2pQP9eTYqVV+JDH+aW7NLyno72Gzr1C3MpKbXgjOifs7v
AICyekxC0RzLAdV+Um7EJzZc5eiXmLzFX+usRbh+08Mtg+gBLYhStG5aP20lG7UtDOGhXNkDi5+D
xeB6AMHhWPrlHtAjA4y/zy8cVKNH5an0beOY6DWy5VTEEXG6/vUXtxzAd5XIRU9Snw2HPZ8J6s5h
uBJm9iHWcL869ChiI1oJ6sd/MKzm1/UhlxfBsdAGl3RTSP0vp+j6vucBSfHOqeYAs9pAVrNe8OQZ
kDVAHTu7aVVUhG5rVI4e0sSxcOZxZCT9TYN27K1KzjBu8YcEmYRtVv6P3RidWAE9L60CNZnpwqKC
R9Xw8iemzB/nV4DrProPIYpgBmYSmB7cKCXaQCtrsDjY1AwG5jnBkmbfA8VpmVSWEpwF9qDep2pU
6vow4rZaH0cU5f67/vmniDU/AlM3QZ8yUfBms8u4aM1B4nMQnpMi9eOdWQFefEGsblwL00sZIV1J
8nzekgIQzWwkIOomqi4JQqOFggRoRN37J5oR0Nc0fJeLLfAnRCc0ELRUnsP+1tXDfA+4NcMP0ixu
0LNvD9fnvrTbTRDY3FhUjXh2Xy5rXOeNr3dqeLZ/hEHZ3pmpUjwJ1w9c/CmMai2eLz73KJaa/288
c1brrozK05HJCM6GEYr2FruvJjk0eg/pXLX8+4Jqi/sZew1va1k19kS8QCDCJ36R+X8RZS2AqNT8
gb2x/pczn+4SMhf00bQ0KYYNLrrhbkxb/R+Tbur241+Zuq1hUUdVycFm+3msO2eEpxrC4zFxH6h6
mWBT2YDx26htgV8CKZG6khMsZCQUUrlFdIpHU2i5nF+PB5gmsiQ4J7wt00fH7aP6KFBcfESm1YsO
QdF5w7HJ0dzEraVPkb7/i0lbYLYAi9K5nCOD4Is02hAR1EYL6ARmMQr0VNXnt+6D1pvsXunFuCuD
LkUOAKrCpgBK9VOf/v4mYVAUq3FVjvNZz5T2W5cPmELHDhdT0ibn6/NbGoraC4mdSc4n5p3okjQa
HGHln330x8I7C9m/PZ4V+iFJs0a9uT7YUlkMaAwPBvhnPN//HKw3E+v6vIF8RS0w0ah+UMHJuBxS
XR3v/DpGvoF+BI0/dIgU9UjnDNMHyL85sEAT2nJYMYuVzGEpcrCjdVjIQPIwL7n80oHepDJzBw99
QUXeeSN5UVMYMtjnA2ojO9owyefr32DasfM4TYGE80Ouy9CzJ0Vel+iol6V3TrSoNJF67pBFH1DW
yx5yxfS2hWK38Q7xh65YiRXLI9Mb/L8j/ynZvfn4qhupOJPabGXbbvQ9jV2zfYE57YBg7xX5mDgJ
OC2HFCjd/8WcbWmSaAORAthy+ZUNbGYUrhPvPMBjegZw6N7ZFXKfP1v+tGmB/dh3clSLfz8+7B+I
55SSaFLOFlcAXKQEWfuAc0V9aJEf2wQE7hsf2Y1vbd71NUoOYTT+xWxtOoQcKEh52vwVhbiu2fQe
xdYMq4FXF8uc1wpLv7tCRYjtECUYLm28WMGg7/p0l8oiRAvu9SlIg3KazvqbBUY+yeS+DZRTo4pu
uLdROr9FVQItHU+tJ3tI2PexHZTyHoQtnslS7pSCzbAVZTOiSKDm2tcaZLX3F1kXPRw64ex7jQrp
5e/SkU2a4GHeue59iHRcrBDFU88Nz22JL8JK8Fw60pTkdAmcZ4ozs9EsVGPYx4Z39mL06bZZK/t2
V5TQh2Qrml2MxtPfLLjBzuaFDu/bmlKzN9+dAhPEJTUOzpPtzks/4nhrB3n/n5ZELbrBvOB3qoLi
3vXlXpynQRUUdOUUwWe7GymHAJls3z+HYzCe6eU06ufOKfTxxQXXVO4MVGzXWu7TDpoHLzJaai8U
CbgOZ98WjSM0i802OKNqUn0vw2oSuBztfCv1xG5WFnIpXvFaZiiDbJP74vKzZlqSBiXcQTi0foWc
CI4tz7wUsJbIer2MD7GMUBwpgwz1rI9/2gkLTNWF8gBlxsuR9TGseaRx//ooDP1sI99+QBKrRb9d
838UAw2ElbVc+q4UWLkUJ6Aqy3k5oKvEGvoNun/GjwHgtYbdjXoXVWZe71GqCYMVDNJCVkUzE8l+
HoZU7OfdKUTL8kkTiOcyT/PqocIZKycceAMKa8lYDU9NE+FJIuNJXinAgTU/XP/AC/OVYA4nhiEt
Kdrhl/PV0YfORty6zoieabtcy3kv1Kb9zwDM8fX6UAvHhPcQW2iCdUOHmd09uCQht2Qk4bk3Ukxp
x9EQ+Z1C/Qc3Q7sH/9k56fAXVy3VBMuZWJSUgudn02rwLkkrI+CJ1Iqd45S+gyqjkP8hMWfel14c
H10B0HVlG02BZnY8ef7wNqM/T+44Z6NIlH5aBbfXE8hazM/AA5ftM+YcXbQS0ReOJrQCCwyHxRsI
pujl+g2Wq1le2QN2NvCU38axxOoionTr7myktePnKtOtakuvHnj/x9eTczlxmygzCHsWbA1fw1Nm
iIFXeF32YEFsOLRhXuMlYGi7WijDShRa+qbgRybaDQ9MDs3lVCFqFTHOXIAMWlSFb4UZgZKVedyt
AFWWyicoJACuoK2j85SdPeWQG0sVB/m9E4DE7jZEkR3FPqW7HeSgbNH8ib5oCQpMR6/M0EzulH8o
76Bv41m1hUSfaSEkNsq6wDZWb1f21VK8gOiog4EgxX5X6C+SEUn7prJPwIUc9a7Ak9S70WTdNV9C
zCCUTaEYzQsgCr04GiILvNuPrzl5AxU4mFb8d7bmsm1NlP6Ay8oiwW7Gr4bdAGbvMPSWucXX5S+Y
wXIi5MPRAadozwHtmKv7Oo5m7qmCXv5LzXUtw/vLwv1hF+SjEqDNScX4vh+x4X6+PtWl7QZegWt9
unnADV5uNxeFaroBiXJyJZCsra4UTYvCvqx+/8U43HEw1yYEyByP6+KSlCA+Su9mDPqbKC9lvDUo
yq2hP5YiPb1VVBuoTUkxLwpmaAgjsgEeEcnDeosCV3KvqwhAwggMvl6f0vJQFB9JNHlizvtDaVIr
aD0zlK5E0U2bqL8it+y+5hV36V+MBKYBCBQJLaWXy0XSkMjC3DdwT0ng17sozbDEzVv1gT3srlzV
S5Oiykb1YVqqd0oGRWS2Y0KL9yQC5MiHpEpwkw9wyd14udOt3JVLYZ0sBLgqb1P4sdOPeZPIIold
6UgfKyfL9zC1CtQOm3mZtyPeC9it3zq0+MY7Rx+zlaWbYtv84nKmeO6opM/GvMqix9RgTRDBZx4n
5U/OR/4aS/VX3mjOgwh9F014a5LjD/LioY7qciUdWZi3rZKPoPpBLeBdj1txIcTWXssDJXHSV6VK
+mE7tE5+r5lt/MMqnOC1dFCcXAmrC6kJzzUulqljzFU6KwVEKCIOnh3551ja6fekwULH7irT3VhK
ZLyQNYQrwWVxQLbsFMJ5E8/3bY08epubIXkt7jzfkN12P/eV9yqSJhJcJLG3MsH3wQwMFIXJCerO
iHOcdzFp+WZocZ0GyjgvCD1yX5GE6T+vH8d3ywd3hJUDg8HTkdblNO0321YP1SRVMMk9V+ATXp1U
2PWm7WXub+Sg12jc6XaAMKf5YbGM2biz1ACZjrAX2FecIXhzKbjSfEY5MTsmFHVwdQpUtOUH96N3
4TQoFRwhHMIBEPrLycY9G9PHSeXcspo7nn7GLipR98VES3tBVzP7aKxjPJ6XwJogzE4x/HI8AQmS
6ij6FBYk9haiRK6rGxxnc+VTAMgn/uhRnIabSoMUx2xu3lm6jj9HpskuKtBqt9Gj8btsh7lQekOt
rDxmuWFt8QyWK+fi/Qbi+PN6Jz6D9wSdcznHoc/yxDD77DwVUG57zbmP3ACxY6ujwp0UobIJ/a5c
gSi+i+w6g/KKtnj2EW3N2a7t3Kz0EYvNzgLfKLnzqVG9xEOoDruiXn0FLQ4GYJelhOpBg/1yhsjJ
D8h9xPm5IN/51mRZ/ixzkCgojav9RzPmaWJvxppla21gl502pPk5HnCO2SOXjvIvQEPkUa+f+3fh
bBpogtyRqPEB569IbcxDWlEd0il5bj93EQKwGF5HW1d6GrqjdrOSoi9tE2joNlU9HgMAoC8/Ys9t
UAJXTM81j6Pbms1xi9r80G2wNDXvZVYpz0VQ769P8l3uzSTfDjrbJsIM8O7Uw+yclNn4wM5Q8JgN
epzCbRxmvjVF7P3ycebctDhErQTWpV2D5hB4QoB9uiXnz3QE23oEGzKABGkFdiq2213fItq9o53d
n65P9N1lMU2UdBv5v0kqYy4q5tqxBL1eZ2ecAIrnCHdoBNizNPV218dZ/KBQ8KHiS2hY88OuKbpU
xqpJz+NAS9JJcLPynPHfUnV/9ZlUB2RhTZ9WWp7GK6H7XZbzZ4b/f2R6aJf7pxhbzcPRLz0jaG9/
y22KZ9YI2FVrPNw7mtb5Mup5j2seLmDuBJRWvlyf+tKBEdCeeEexe1FyvPwBRoPie44B4xkgxL2m
5caThts1Lgv4Jra9lv64PtzCeQFbg3okMZWm4bzMlDsEbc4+UkeZUW9ytU/w5rQpShI8oi8ok9oP
HT4Qh+ujLkwSYh0vAMaGPzsvG0bImaROY6dnoPryPlAz9wi7Lr2D9YjLYoQmSPHRNAfIEhcxyGqQ
FpI75PKzFnlXVlPmeE7zOtr3fqkVNyVyu/WHr+LLcWbxJ0OkpUdLNj2je+3iBATR/Ng2rYZ3SE3x
4/pnXNisPLZZNxYDNO88V2ySgIQgyJJzpeeFgNTtNLeiKavfE4r6XEQh3GScCniMbcrJXOYlxLXS
OV7/EYtracKDIvvgdp4XYsumEAHFX9YSLXdKS9F49GrXviEhQRi0BjN/fbyFgAf2zBag3xjzXbLT
CAW6c6un5zzCfUSpiXKbis7rzTg6abqybRYnB44XSUMVBts8k9MwgnFN18sIREGD31U2vtBHV2/L
yhdPGG56K8dxcXK8sCYMGidkrgokpIe97cjksqgtH/rGUKpN3nR+ulOC3tFXjuHS4Ud8kvIgrR/6
ytPs3yTlVq7JMq6C7MzpwIw3xPRldKX6LOym+cylPu5dvZL/fXz9kP0DAYOYB8WbWfboWWoaYQzP
CTGE/ejkAutsxPp/pDJZkwxZWj34FJDn6TGpBJrL+YkMLexuwFSorpFUf0j0MFDuMgzEhkdy5N79
oTYK3cWVPbP4VaGtgumiGMm/l6PiNkC5GubOOcxV9QvoMVs/1mof/RKFZn8p3OgxU31Uqa9/1oUr
UyAATBz/U1uZl3tlbQCT1KvkrLpV8NXBAHVTN1pu7+wuEJigpqbjb/zB1rIbH89sfyXPW5w0TDB0
AiZlpzm7gl5P5goF1a44RnrddXFCap3CtTdKXYp944/oa8ctgtrXZ720wiakmT+8SGLPLKyjXFD7
GPoSDLoyAcVkj1vuyPwmLCZNdzAyfzHNicwAhItwxzv2cm1hs+kpdoio9Qkt/o5TRrErISh/HtW6
vTVrUKTbSPPyFYjz0tqyhyf5B/oUdGUuR7UV1dVBp6IVprlIaQ8IA5EGeSeh4uPYd42yb3Sj/h3V
fvR6/fsuLStptE21zuI/6mwvY0eDNWWFSlnR1vIRlXSs5PA9SDZ5ng87rUzynWPma+JoC/ca0WXC
AzAqTVtxOd+yVVHwCDzmS7J3Y+pW99JhDLxLB9iUu6DK8X6JMGbGSMxxzRe/bOWv6/Oe9s1FsWuS
lwUWADyTDU3H7/IXjFErVLfgF6TaaId3QZv4n+if2P3h+jgL8Z5xpncKXQvxDmyjhb5RFhKtoQJP
FPzX4qFpbsuxjDJM4rBCuPmL4WAvUk6e9A3mIDxqMBrleCs8o3vBTsrgbmkPlmu4IzyzLEbR7+NR
iX37vwPOgv3YjRbvZeS7GyItHkNSwVlVcapTXvIIxD0Oh7k+SH9FRTeugHgWQgNDA6WhjTpRcGZH
VZaZFkUSYSXdw6FoYzX42R8wCmm+FU7n/BMhar+yaRYOCyNOQGqk9IDJz0ZEpryvDbxTz2VR+p9U
3ZfgtHoMV7GGKv9LldbBO8zCUuf6oi6dlrfDzr5x02IpKAwlOjte+TPLM3mfGnWEfU3WFj9zt7wH
SvQJK7PmDnvWrNhfH33xM1OOBlaBkhmJ0uVJqdJBc7WaFR7b3DuDN7wvEm/4WavGAFdddh/Pr3ku
ANzhicY/8x2MZnekhF0Un62m/lWVGXZUuifOSivMNa3phagLso+CPmpjaHPNHymiadzUUX1E4GP1
zi3y5E4v3b7ZVIrXHIM6qPEi9t3JFPnjGOgp/LwZerakTmFHAQLM8VmUIRQWWThy7yiGeapJA1e+
6NKu5Z4EDQ6Mg4g3u0LBoNP7j4zwnCVNiw/LqNXtnVbELS6CinR2kaLhmdYW2EzdXN86S8GPQhdt
PDgQYEdnWydtPKeOFZDeIFqH+96E+mVDBvhtNFWzkicsDkUOyCvwD+hrNpSLLHgjfCU8Azsub+1i
rG7bDLZljJz4y1/MijYqU4ICxQ12eSCUbDCjATvQMz684dHGj3DTR43xFEgukr8YCvvmSSSRIv6c
sCBHNq6YzBHKscCfsY0G42D5BmZUfiyzfiXOLJ0HVF/+Z7TZRqmHqEf/EW1EDU88TOJyoF2Pwu2M
bRBjElBgtORu0BCWx9ys0pUU6D2emyMBPBAlEZQN2C+zzzrioK56LaMnDQkh/utdjIynpnVoKUDJ
kuCqe+2BMpz5mmAcjisIyP67GIPxNd7G0l5CmYyQB5eYN8wsN9CKZsAHMkzOSVd1h9aP5D2N+XJv
mRhRbz6+wmDY0YiBMcxJmQUCPKxhWAkl5krB8yFImlBs86ACSF3UtJ6vD7b0jcHhGJMYJYKfNDAu
t25sVrkypFl4pm9aD4B+RdTtB3Vs9m1c4v2rW6LpthWWs8OdwNztycHPLd+B+iqer/+UhaDE+5DY
iwMGtglzgKDnhH5fxajLBVksH9Kg052tVLqN6f52k2ha80Rb298LNxnNbxwLEY+ZsGyzb00nzMLG
FYBXAer0lwk0Txwk9rzyexeWBaIAgZ1GH7896fKBkEGqesrwZylDrWXIro59cLabNLxzxz7D2trp
+hsoneqT16rKh7W4QfhMT1OT4SaZnFkkRM5BxTcUXKcyKHIDQde+xfsz/gxN1N5aodetDbiQSoOZ
YSFJEZDNmDen9K7OVNkyYChCa9vUWp/tI9EJdeVTLm0ZpKl5APPo5kKbbd5KeFbvCZtP2SrRsxZW
2I0nmdF59x0tTu9Y5Da1RRd9if6jI3NiaE1N+DXKRKAaLo9NEICW0AS0nrRzeFi31M199Jv0PAbK
G3lokeAeXm5NJ5X/fPCYTPuGa40nGuqOOJpcjoz6kIrWsNOcPUF7fCtx5GroTFs+9OnA6vWtSMf6
MLRiLVS8i4EMPFWNAKUAUaS6cjlwmNp2kPVJhyJ+XT5mWXvnNQgR4z6fdB8tiU1J5STJS5ND0Gyc
bViMpXC3dnx5joxqOGFR2b8E+FhtnXZYkwV6PyuGoiVMxAHgwCm5nFVRdmbfilCeG1qf3T5TwAPs
dd/s75MU57nra/cu3EzTogpG1gzuBtzU5WB5qJNRhUb83YYRvvcqb/zP6Kzh5Fdq9nXaZ2v57LsD
Mk1Oo6hGtR9641zDfcz1uCrrKP3e+WayN8qq9DHrcpL72MnHH6iQ9bdobTp/MU3e8cDSsFGCBjVb
PtetrbSHDP69cEprl6aqom6gn8QbxACSG4x3a/FXI5r4pbBKKJ3OWjg5JzGkGR5/T/Kx2/Tweh8T
2XiPPr6Khzyzu5Xx3uVFfFfyZntSuZg0dGczHHQr75TeTr73UIL2QxMo+1o1+690W5oDbrF+sUmi
PuTh4Lgf9DDiwuAVD6sWPDJx/d2TM0lDH7fmIXzNRYnz5rit19yL5nwgUhxyLkoUXIuQCUl6Lvcp
Eh5KY1W6+Cn6YjhkZV5/p9T3QxtGFVKy7n/P+0o5RHZUf6XuUD2ETfUMHKr+cv24/JEDelOS4XcA
9/sjSDgBHIm3l78jzWqQIupY/DC12FLyja7EfXuPrXOD2HrjIDK1yeAUBHt0J1SYElHo6dVGulXY
fRpjYzRuvMbOmt91XWvjLqkd+5vErO+XjAB2wXDBiRz9/SADyAC21Wmfys6q/gWra57wTFarjTCS
9knPrSb4vTK1Ka5cTg03NZAxEOimUDePO7VVd3ngiuBH3wF3fgLpUP/ASxdnatJesPWDVL19hEy0
eRPohaHvC6tXY32fBmk83g9qLsRnGSh+vBl92fm7IQ29AXZnMOZHZcgi90kAqc5uQ4+iBx6Z6Ovc
5omWiOco4o/SanVzBTkxi27c9QAnOPATuXySrJyKFm9aCyOAPlfKYvgJ1Dh70RonaDaOwFuh1hw0
SNJ2hSRG+jP/iCiXApwA6keBlORxHk+DLlViyHg/zDjIzaNSDTzENgDjC+tOKJ1mPEgAMeKxbCCN
OSgbDXvTzUSKZ7c0kkMZevYP1fcVsXOdIQk3AL9ae1sEVu4fQsUv05cEr81o02Wj98lsYH08mHat
41VfO1169O1CpKfKcF3v3jA8PSs+FVk1qPUjHrTJ0dDprryMIXqSN1HW4ESJI4GSYydslH17pA9T
3qlhmlT4C/ci+DwKr3tMrVKzN1Jpwl9W5eOwmBnl+MVIUbzZVUrLaYxlXBzCYejbGyxAI/eYha1W
bfvYy3COi4swPDS50zd3vT2W1N46fXCtp6xN4t8RBbF2IzW3LPZSx7bw52AMaMlXUSzDbZxEprfp
keE0woMVd27wCgMk/u4MfLL7lBa53BZmEoePeYFUd0OZwKApv6nNwlTu9cKVPySJkb/XCyf+VJRj
UyOogOf50UQ4zdtXzhAbtz02s/mu1kBM7se27PI99rZxvanj3nlBWVXLN2pnVs4RjF7kbgYTYvq2
9yod1+JcH+oDbJ4muC0VKjToGIzKS8U15t5k6AwkG4BXvf/FKbrc3qfC8u1d1YBrfUhVNY9R27YS
p92jn6EGW1C4vbxvjUxI2gZoym2Lwg0hBg29/U2nQGrdy0Fzii+8m4zmyczM1KD7P0Z3WoNqwGvu
c1ofyrTsn1SzbJpNbPqBg0ztWHq3Rav1DldfWZh7Q89EclQaR4aPaqRF1lMe1Ba4XlT1x5sqsENn
U9s++PVkTKHjG71yHzS04ratGnbpDw89tGbbc8H/sq1KDtvCyvLPBM7pq4WGh7IPwunDvY6SRPwk
s278xxtrH5nsOpM5TsaIlSD1EKulK7VN3gadveW2soajh29M8jR2qiLijR4RVvOdkiAY8GiQkrhf
cLkRzW1ReI54NNRSSW9dTLD7bKs3RZp88ZJE8Q49iof+T9FaRfqpUmVcZ7uqjl1t37lajvKTTAI1
/OYqfuNrm05UMtO2SRck5qsK6NC6TzLAVbeyyLyMdhHvhi1Hr6m/qLaipd5BG3U997ZdoMh20yWW
4d51ndVjVFIGXlTC5W5jO6w3OIkg7li6WuTvNGtwqanjqXTOB99Tv/peqb6MtAW9TdmCD7wNCMri
gNq/9q+LXdi9IdAF2MENx+RUa0tV/zL6ytD9FHquA0Rp1Sb82qE0/mQoul88mA230obYhGaybXuY
uRZu5/Rbz9Tqctc6FrCcTssS9QWT5PDfBpCr+aSqvIgGanrWplfCZNxiDWseRxSexUYtpfXLGlP9
VCB+IdjePjbd1jBic+zmehdDAJVVtcnQEvK2WuHhhFrIKqvQt7IRkjCSvAdqNAYCxdyx+W3jwp1s
q0hJPldAFu2Nb2X2/yHtvHrjxtJ1/VcGfc/ZzGFj91yQFVTKlq3kG0KWbWZyMYdffx6qZ59RsYSq
o9MYoDGGbC1ycYUvvGE4y2mzjG5XBz4+wFZeZOclblT1Rg6bcDdpqaasqgbbdNcZm7FB/06KW3lN
OFVkK8Rp7ZtOmqTSrXUzV1a6bxThVtNjVcdX2cDyeFPBFk12HZylGhQC/o3GMzIk2avf6ezrtE3r
cIUebaffwMRr2vO0Qor2EjH6uMs2sTzp5nlU+eGjkcZjvUonzQjR6VcxKLfKwPgG6TzuV9I0WjjS
ovbYFYFb2mTQnopk9k2gJ37zlDpgljwaRGqMOaA8v10hOmlFV18VG+5/dVqLliPqS9Gp3Znc5yrp
WgWLxMuGMJsu6j712xvI18gjpLBznyraRr+52PTgPsjHcTMoaEi9NpYZqJ5RT4C8EPlP660hpvxW
dhLH8Aqzio21Nuit2Iw0mzpPmKU+bCTammC3E0ww3TEB83iW0h8JV7mvW49YwUbjRd/MTGM7NfR2
1zbO7IAKC9ntp6bJL6sEtNdamNFg7nKlZz1D1lZNlw5iUd3pUR6JLSimzlz7cg4avRaWpFx2Hdp4
yqpGGEr5MWaIQV3LUEyR+zOGOFUvg7mECg4gYD4d7ozW88ljxGMb96KItpDUMYRepSKcMu94HLRo
ZNDym62QALJQ7aIOtdS5p23ut86YTC9xYNTdWRE06bcSgen2xtd89rjNNYKFNq84bIqm0YSb5a39
SVGc+Smo7RGxUCdBmGXJ88PmQMEJ21RefC3FOJlD/0lpnCSHXHJKgvIgSGIosnZq3/A0yaX1/SAJ
2kIcBo1QXzgV86d6bIILK4yq742Yxm4rFCs55W2yyFV4OZPqKGBg5BfJ4JcFgwRBqoSQNvzhpHpo
uJIl+muly5TLRkKMLBCYCViFwDxhaBRx4vMusuu5o0tdkTLFWzZoLKF1udHTE6qk+EfTiKH0ktGM
njOKUStzSNNT2cI8dXshtQ1E+K0bB0QIpvWimFdXgW3QmYpfgrCR7mLYUM0Vd0dRrBSYDPbKCCjh
bnOjM5ybLIP6vS7lpuzWVTARlCVaDKcANlm584Hjf9PBAXcUeBun++33oY3GMzT9NnropVCWNzBM
MnkXOVX9s8xNM+XctLPiYgLe2J0R6+XaCZTrwcKBqI+gCEkZm5E0d1Fx6uLBrBGQMl4mTSXx4zZX
gttEDauLXuoqFm3ZFtX6+O48+HyMOVPXZ87kLO+2yL+qNrdHlVLvy3xrtS7MiD46byWKJm7hBO0p
7VtjmRQxORRF5oo//FeWzuIdgx6R0SmM5JchxgRtI4SSt7eDVGOLbpDC9GujUib4PHw9Y5Wrqf0d
XEanerRl4EmNUhoNqRvD5Uy/hiVSd+YWDulUXasib5UznLVN527CSlxgjj4bK+eu0LRQ/IpG4RuE
5x28hAGhbUwn7wU3WbD2EeHIrh07zTJPBbSYrNVWVZ5RdOwV19TLEtSkoH9GeiPi+rzIwin8plfC
qG6DXC1ajNu1oS1W4LvlwJOwDpdsD3FMP95lOnBSt4h8Fa9j6JrS2lITI+68xuwUa4MGMHbn3qDX
Fko5HBaUxtdZZ3Szk3nR5LTP/Fh09Z0+cYU9On6Q5T+ssDLqT1atOKtmiiCJnQwhhqrV4shCeziO
+qofn+kUBOtoyjErCiP72pq0H7g7Sic6XMsrwYT3RmoMi4sSqkoza/+EbKpwUPqwkZ+lglxhY45J
sBmlRL2VUyMNtrI9dSvVTrXYTUKtDNzaLBL9xMJfbjaeAT1ejmiKHzTalhqifSBLQerk6nNgBppn
2UnyLe+L0KV2rxNyQGJzj++0g5LL24hsbHATKAdQE9h/60QorVHGtfps6UQVUQNtPw2raNMXvu9K
vTltUeZQvDxqHqRIii+UVg88u0xPael/8ObMPJsesQpKTG8p97skPjPCjA2eas9+E0U7Gc7VWu+q
8QuQK/mibdr+7MSLH+x5UPRUd7igZi1Tbov9F69Gq+2N3tSfx9ipf1pNal475D3mBUQaS3ajNrad
VdMkU7rF+Usixa2kat2qnZhWfg8ybQPKwj9RyljUTWmT8FAouMJgoFKrLykFAe47LSQ3/RkAUOip
KCut7aJsZXfq8v57VqBCsJkqzZcfT8zGsqIxD0zvEqINt+ahaGidjCDbOBmfw9D2H0CXVNkKCUtx
VoaN5qzDIhynVeLH4XPiFNUjfdN4DeVWVj5527w9B+MDU6ImTTVw/6voTlTERj8Yz23d2bdxpVqe
74RmQxBYWgSddpG02+PvvphzemIERdDykWSj8AgzbX9I0xogTKHF96h9Dc6sO/nruHNOVIwWR8vB
EIv7Bf1KQ6hprD7yOuGl0rgSljevwbfmXr07/jKLoOtgpHnVv9tG5aCGllwxknKTnBPrG2vjKjwH
7nV8mFNztjg1VCuOi6JnzvyrfBWv5K8w4W//3hCL/YkDeuNLfqQ+ml7p6SvfDdfS5vgQbyipd5Hb
wWwtVlsExBE0O69RvpTX5XYTIc3ttvcYwJo/I8mNnpxdsJJ2JKSGOHHwvpkjHBt7PhDffaksQtuw
6Xm/ONhW+lnte2N2K9ezA6uBeK3LrXNt2OtA2yma5EpG6YIFl+SLqd7wzKuek8H8RgpY659sTR3M
yvzx3z2ZDOgoTgfWUGj9yPovdf7cVl+Pz/yHGwKOFnqBAM859vaHUMNW7dnprJ/E/ZadK9+d78Eq
2BQnDvkPl+m7YRa7oRjjyAkThil+J2fF6/gk7cbt8Tc5NcRiJ0imaLQsYwm162A9L1OMGlZ/b4jF
TkBjjupfOg9xLi6Dc3VX7pJTO2Ge8IPV+G6mFjuhCnVhVYhpcG7kjttdZqMLqrv6ISp8UL3kp/zj
773TYvXXgSNLTcbqL35PF9KDdp5vT338pYLGX+v43Tst1rGVKKGQaFo9+t/Fpbotvpu3fewO5121
aR7Ce31ym6fwBPjr1HJYBpFJMVRhxJjj6MGbL1eS8Jxv5v3fm715e73bobkIUupIzF6/Hs7+WnTa
7vgQ8wc4XBBERnNnk8rEYl2D4JuyukjUR6s6L6Svtv7V6CdX65//3jCLtY2PsI+cCsOIcO0Y2zg5
F8KLTmqULpc3Vhc0BKGdmWAXkJxbnDeNVbVDlcrTs1PbYe4q0dB+8W2VygeNjFDfFHlB/YN4OzqT
AAPlq4SK0O8oqXTFC4BavHzurWcMIngY0mnCTzSAF+fS2A+VFje+8mwnKfByechvKklIKwN/MLe1
puFE/DHP4vuPyXgwG6kzAaOgRrEMK8nneJzECb8H2I3rrh9HKaxR3xpPHOvzKbE/DrWCmSVG+EaV
adkOx4eatp+u+s9drdol2vOO3MrnbSFNtuJZoqg/iQgmRLYYij44lS3MDN8u2XcbIQ1CKwqqVHzX
yszAsFjNZc+WQMtaxgTFMG7EqdLEcoPPAH3keOBGoFSFk+1i6zUI8chTpEUvtSpFF1OYRDcmnIkr
2ib2DSpWxWWa+86JqPjg+83449lgDDIh+jNL+5pMS+VBor1DnVC11+WAWSnAA9U7vioPvh5dd4Jg
ZhSTeAggi00iCZuGbqbkL5WEBZ5Ho6/46syUze0k9dmJG+fwlWxYFzMSDQoPFZ7FYLYA4gCwLnsR
Zt5eVtBCvuR4S5yYuGU4zGRRsZqTecDGRPeLU0z2p76WqDXdKwr9aSGZxlVnRcqZNerNqovMMfb0
IMEXN87Et+OzuUQ4UtHFwRzJApJqMjaSq/1D2pDTpJTCwL4vQ64Et0gGu3qxBrnVr/IibKmd29Xs
ilJiZ5N/o+aFTrZropkt/UpS/tqJCX+rX+xtTnTAIODNGvfwGUFZ7D8PV6FP61cPHhqJ7krs+Ult
5VujbbrgSzYFlnVRNbmurAzNrmovoNXiuLLOyvtaoYAnfsEPbEeMEcnPk8Y1w5zOguuktVmfZ2pt
iFVuKU2XeWNAe/xs1OtYPwWbPNh8pGowSUja+Q9MycWiKVMHyESf6PcjKlPXlFBoW3SUXh/1wVeG
TW+kyk+5l+Tyk3gmviXFCZCx7EEZtuQSh1uxgkPbzOx7yiWxB/TJdxFEts5pZWs7fzLLKx0j9d3x
FTR/kP0PxqaHicUrk5lSmdr/YL7ad+kkav8+rEMjWFVIV6dQdWrNOKPFbVvbtEdLchdlnZxvMCzN
/ZXaF6N54lg43EPQH0Dg4QvIlkTEdP8xujkP061AujenoJ6u20YOqhUUZ1PbhU3pIDpS9WWx7ntD
WOtA1oX05fg8HJxLTCXAZAsnoze05WIe5FjoRiSrxcOUIIVGEzIeho1R+miH5q0ZnDqZDoZjrmHF
s8KgSiGLs9gndlBZwHms5CHF8xfYap0jXi/FAmGAhHk/cUwczC72W9TeCLHeMI5v6urvbrA+GarA
CFvpHjzr+CVtNVztUy3fiiTo0dI029WYxsNKzyHMHp/WwwPKQYpnBufN/0MddbGbhlw2/EpPqwct
rKTrKnOcS72LnetibA2Pl9YvtCRTvyi+Hl7rSvhbVZpse/wZDjY0V9qsJIdIPWx5rFf315ZjZIku
BSXhOLdN7Eoi7dZ+O9dYWU75uV4GzxFAnPXxUZdzTg9xFg+fYee0NmAT7Y9q6P0cU7TGQyWK/LYO
2uJLn/V694UW5fS7R8nOXGXGVMbXfjj5p3RMD0af23CkvozPvGM8sD86Hdgy6ex+eDALy7700yhv
f9RCdVIv0uJKdoFpD9mWC6rfFiPF989+dupq3O1EnwjHzVfUYs79LhjMyIzGh570SPHCWLXP88Ru
k3OtA+bmFk06XufgYb7GZW2e590Y/dAKf/ik6TVsnNlgFLAtfKeZEr7Y1pKh9M7YlvJDWTfYcRAm
iGrbq01a7RoHTynMgzJxor46/873RyriU0CYwWxBXAYBt+TUtkMGmgRIwAPGZPaq0TvnZiqdVztL
pFUH8fXE0blc3rPW1cy1JBa2UE1ZCgcmBnL1dS2qBzR5qfx1TX811dG0kRwnUN1SqAT/YVb/PL68
5w+4/5LQKWa1QGw3ZrPBxb4OEkMTFsHUA2rmrbYaByN+NPRRy06spI/GYfNQRGcwejSLhZy1PeLR
kaNxUHZSdD4hW2t5mVpVp4R9lieyNjO9Z91dIjUOyqUOXQ0SS0vTVnkIkgH/OMXntqFB6IZomH/2
aJiHIq6nKaBhU7iUuHHaONeBcSoPNFKLS21CHLvtdd9NDJaonMjxqkGY4UfaOacQCYdLE2jvjHTH
sIJvpi2+mgJhNa1bVX4Anm1t8rSyUNYk5LBdPFDMb1oLUPP4OvlgRBqUs7jO3CgnTt0/iPokl5O6
k4MHK0zqjW9azcZRcgchoRDctFVOJxpsB7sBlPssZ8pXROOXqHh/vCCXu2zM2+khLtQUKx4KS/hK
hZ7MHtkFmWyuRdE+HX/HgzWKoJ6MhCC63xZI3mVDDVOuPLSrfHpICke6SVJN32j1WJxYNR+OggAD
RBfU9AgW99/MD0BPtJASHhxlaFYjgqhAG8PhRDzIoy93NqUCFih8vze9qWWzzujyqbXAHd/7UiU1
F341QokywX8mPwazjGrZDRMZfU1Xg6nrxC4iFOgVTFVnZHPnGS7Zz9GP6/HM7BH+R2M5DeHRoVch
ag8TdNX5QTPEGhPXGbD1ekJ/CccDTwrNvnJcHc1XKXazwTQnT5t6P7uptaKNfTT86sbcViJsKXXF
s+qR149VaCQrH+rYOHiDZYnsIhA++AR8bDVqv9saMVUAUDGi+Cb1dhto4g4EWRnWrl8YSEt5UP67
CcxfqovOOGuhGQIGGgu1VEw3BPyQWNQm28hwu16rsksnBgl3ndJSrvpVksVDmayNsraTC7wRw+Ip
itWi+JqXwF7iHRByPc693pR90Jsj/sJB6AoFv2uUK9oqKyUXQaQUEBxGVR3ZjtSYWLb0RlnuqG0o
8eMUq7Dm3dAX5K7u1IvQbMmXqFicZbIxTjfYBTcVLmm5nfyWNUIOQa5ZdtKNb4wthU9IEfGmAoAb
vfqRmefrCFSachbDkLD4TQPf8LznBvE3pN9m/LsYmkTelGHa955RTp35oE1OVbqakajZZoiKSb61
AyznLtUgNSLQcppok8BNtRCPOEApEJZcS8ec7rpR/BSu4tDCHj1Lk8iSzoJAa7o7vUqD7BmndChT
zuCkxm1SgQV7lmVKLYOnxJlSTp5sxbpWsUjyAkcBHMt+0Z1DXrEo1SFa+6nWGxsjAEm2dZxcklej
Wg/1V9FLdb4diXXDraAyP+5Ck3hvJQbNj1ddHgb1yrKlQPd6v0dPuQ00POWAgzm9V5Ua8E7d70R1
DpnFtL8mttTaT6M/OtXkxR2iQetBSovAi6o2NLZRKWchsEjT7jbEY1PiGXYNjS+d7KpzR343NuqK
PASJ50QgoyJXD4veGl3V7O2kYrED1V13pVkC/4dL0Yy3UihJ0zk9qaC56btWjZ6BP+vGtvdtq7mf
ulSDjx6kQ+9mKcI6L0EMin8N5qrNcoK6eoaIU36r5W+hXsami+xzaNpr3UIliqCr0LWNaUJqv5KA
ihoUJsxOtjGrrfFuyl09HcFwubhg4WKkIZRRfeMR7H43kLamiJB0uDqCDx6yu6KRJvGrJNlPAPIV
unE72kppyF4ETkkBH9pbwHZYfoD7ykkfC08kljHmnpwqVU0/nKg4Q6U81yIQ5xMgrWuhhxYszTTy
O/97ySMBAJSAcPvGKkXX3PnRl7k/vOjdMKDGEiCDMOIYw0FwFSd+FuxqBRlA0ysEFgUzWlXOlW92
FgJV1G0rJgyK8iCeDLeyjJabVckDSTnruqDKf+a6UUTNWaLGzMdKLUmJfk5Ka0frPLQC58fx++Lg
TkRi+S8KEekY9dJFTMPLxEDJU+mbkta57Wpypmse/izDlZlGHDhyLqIT1+IyuqHLP+to0n+GXMfS
XVz8Y6WNfVlJ2TNGuSVCGRRwk00rRdrwCvXCOKWJtEw/9Dku1BgM8Ciww7es8F3CiRknlTIkup7R
sHQcr/VFFf5KBi23L5Kq48xRk9jqcj781NTbUDUG5fn4HB+88JudI/oyAG5m9an5lnv3BIYlC2zg
4vRRAA9/dEIt/Anbu/6i6iW0gU+PBV+JsiaZjgzEYXEzazWEibGx4sc2ja2zQmBVtqIy3XRumJWY
kx0f7WBuQQ+RTFP4xkSBatti9aj6KIEQb5NHpS9AZTuQCe9gwDW3wM6zLcQH9ZkwN8HiwEqLx+Nj
v6Xr78P+mQ6AbRFqKzMLBkDi/rRGuiFBz8yaxzHs/W/CjKlfbOpgEAKGppTr7ToNIM97sHTU16Ia
gyGDjyIwD/XUSR+UL53lS8OJAuxba2H/qRC/BG86c8dmNvBiSmp040D3VvJDNDtmRNvQyGUoD7lN
ZHLLmTUM6aYZqTFQ0Ykni4piHFb2U4BEV+GVdZfWhVf7uKkwnWVuB2eUBXMzWAH15ozRRC+nn92P
5MTU9SF+obBtQQTdn0cMj8ZZ1VN9GmqlMLeYJCbqWS8cIiEipPBUxnFQhiE2VYkciYoRVqAOMi+q
d9shKlmJ0WjIT1k86do1BXh1WPm2VotNNJQZFsZ9wPGwVVWpiRXX4ggKbgNh9NqmMixYLsfX0cEa
Rk+fYBnFtNlDjkfaf5yhlNWgwfLqqa59a62kyQBJpOi2RqzUKxWfjI0/GaU3SEl+oku1PHtnSfOZ
9DdrDM6AzEWxno8vRYJb4Ym0jHiziRHc2c61MSRBMkl77sALZp8sCDAmsTT/4WsjArDM0LOmr6eM
+PfJmqxkB+sr2pm1I90Bs413Zqumn0S1MN5suMWZz1lE7WMxu6jnVDjxDTU478IHV2l22QOybX61
aspCrdx6Mir4hpmvnxC1ODh0dfIganwUNJlc9uP+Z+3p5s7n/fBkRKDczsvYkfKrMMqneGXlMTSz
46vog1U932uzbrOCQDUQu/3xcvpkWd/11VMfx1F2bxT4rq/q0s6LC3kM9PicMgHiqsVgEGtkWdMM
qxDIc+TZRZScqlQcriwO47mGQBWGWvJSJi9LMjtMuj58IkdUVqNh+rtau64szQsobJ0df/XDmSbF
QI2b+jHBCyPuv/ngq0Do6tF5QpC3vC9Er9zGwmxTwqspuDs+1gGCiS+JbynYZSppCEEt38w388Yx
20p6ypo8ILmyDOg6kYeehUNDtBBpNn4pCPAzjG5bWYJq1jrpgyjp6l0KTQqChj6QahcNTWGt0JWN
IBeRL7H4CdPzDNTa+NSCQjbuw8Huvx5/+IOJMrilqHuDuMYgHZzv/kQ1AZQ1K5eVR/o4VnjOeiif
bbLB8EKBrCatPjsaEEc4ECgMvXUx5qd5d8xqWSXXZpiZj8hXGY8w5kCUmZKxLqGtnFj889reu/Ng
deBURSEALafZoGN/qNEYIa35JhJK4GTnNCxYRcgAnWVpOeHCXutuzKfccd/G62DSPynRjigF1ThQ
tMBbqT8iFLE/fGsAGEqi0n7EVBpAw9Q6ebJJgyYkBQ9k55Qa5MHmgkzMqUYVH/Am1cDFxLaahFWT
KkuvttHioNdNmhe3QXDOFNTrMsnjExCb5XisGox+aFPTf6eKu8SOJRGcWSTS1R+dat7adhecV7j3
fuuL7JFU6BTZ92A0mhJzqR6qL9bZ+AnsT6ao+yahmTC8Wo1M232qZIh2VuFEW9USkViPkPxPlQKX
ZR6QKgj10YKnV8spulS8SLum6ttkkl8dx89vkX/KL9oYdf/jG+KDN6MsjVwRBxW+X8s+AHyuKNft
Qn6VWr97gJ2CNrtTp6ti1OPUVaVT9ovL7Y4Di6wgkoDfJ6wu/s/+TLYQkolF/eQVlrTslk6YrjtM
GN0uLqdPRhIMhVmqRpOF64cgZrEkqUAxt1XavOaDWW1ltBm2ZCNXgsjxahzy7pNJBrkUqsg0pYn+
ZY2S//6bEb3G5Yigz4+h7xOMcO1mE+hB6pmFmX/yckGbie/NTM6lfSKJxXLEoExPmNzhtbbaAiJ4
Nu0iSQ0uQ3iYD59cH3wodLDgQnBxEqks4lJfwGbVJqN9HRsnRTSoPrcDrGYgljThWRWYJ66yOfJ5
f2giwMT2As1DIZrLc7nocZIBnuBEw2tgCesJR2EMHpRB7mHOttaQr1tqVjDlQR190o8S6SfYD2ja
82+JAcG77X8+vRfyONl59uoU3HIukZvvTqS/3tBBOz2xVg52HSPRV0CMGM3leXHuD1aZZQczzRg5
T0znLEB7+bfVttOjnfrGfRsUp86vA5yxMVsIGjORZnauOng7althqvi+9AOhP3uA3J/m0w4lPEQg
PDut/Lz2rGlMhLqeqjrtdwIHYOHlZVSEuxFB6k52u4jF6IrWbrJV00Vx3riA9PO4uSBEV1RXkSNZ
at081/xMcVtcsC0QNWnkSFCbqpbOiV6Govv2ufU5Q0FmayfiB6om+tLTXq6VLBvNPPg9+sp4h1xB
epY6Y7keVDN5NhR8GI6Ptzy/IJtSqyCIpoEIbXQZusutkHy1rLTvfgE/CkTI4EKkT7bIvlmnsubl
DYDjCQk8atI4EoAOWFoBFRF7QCcH/gFNuTN/CRmR5dYNxqCV0lUbUD3YBBMmphs1NrgNvS4C/zi4
UclVjVxR0w156mVSFGvxqgbOpV9Ojl61LsevnZ5a0geVB8x2ZvIEGT5SKUA0Fic7N2fYpb5IX1vM
WPpfagmTDQHdLukhAlPElRA2quXkVxdIkNoRLm2CLwEUSCqOCWFrsM257rNTccniQJlJmXPJYZ5A
SJmczfs7zfB1yfeF0twVkjSsVK1zNmPapLuhyFsvqSOL4lborI8vkmXe8zYqXFeMVQj9kepajJoF
VeybqdHcIZeTekY+lAACnfK8UKl6VEbfXRBAdJsyl1E+QCXzHJ7VKUz64oyZnwGYEoEnqEF2yJL9
2qK/Ufi6U96JPhGx19i+gpNnO9pbC2X+6yaIeLTj7/3BZFPOQ8wOqNDcQl2EvEB4ezEUSnmXtKN2
m+PsvZW6ZMBZymlQKuDImXxd3f5/DAogkpYbSAbqJ/tfWELfQTRZX91lcZLvYMemW5kS6pUU5Vju
zoV+qYj7E194cQy8Te7sO8iigp8HKGp/0NKwBWWXpr4rkhyhNVrfHszAaaWXmXTisv/oOxJNIDMH
fplreH6UdylLGksV3Q21ugsLycx3LTUDAicRddId9HjD2ipwccvPlb/Qn+B047qfsYKAn5awxUmL
g4F+R3HXt7G2Y3ulZ40j0ybxh+TEolmccn8NNd/2jEjly1l8Pxm2pdrLeXEXpVFwJTlKt26L8FQ0
vcjG3kaZDSP4cnMsIy9GaZSI06UU+d1QjOFVW9SvUyYNX4GxhavAQUwTUZFmK8K4PAMi+f34El2u
lnk2qQjrENEhsNJo3/+EsRRYcRfo0Z00OfEXrmHJc4qpOzciwrfjQ30wmzNQcL7pZ1SXvogsaC0N
qWRkxZ3UtRpto6G5UVMneTk+ygezOeM9KDiAaDXQy9t/IbR6fLmOJHGXKDZN41CuvNj3zZWGbN66
a/XyrBt1GtDlzIyGwn3KXHu5J9CsQoKfLcGO4MpZ3vppmfQazM3mDpobwte+oP8sa5GcrkZNFd9z
I/BPXcbzjn4XmbKAZuQnSTVKBkAYlgBI8BoiCUu1vet6SboI+2AI1v0k1T8B9GBHBHZYuc79pn1F
b6LfZfSuXlsnzF6VqB5+pLxG9Fck8l+vw38Hv4rbv8au//U//Pm1ECN6MmGz+OO/bsSv/GtT/frV
XL2I/5n/6f/9q/v/8F9X0WtV1MXvZvm39v4Rv//f469empe9P6xzBKbHL+2varz7Vbdp8zYATzr/
zf/XH/7j19tv+TaKX3/+8QoBvZl/WxAV+R///tHu559/zMqE//X+1//7Z9cvGf/Ma3+wWv/6Rf/7
t3+91M2ff0iW/k8gM4RM3LkUGwiu//hH/+vtR7b+T7QvqPpwURAFsEX++EdeVE345x+q9k/EQoFC
z3g/2K8zhKku2vlHivNPmBkIoVAaRn4XLcH/fay97/Of7/UPVFJuiyhv6j//2N+amFfxm5DYBosO
yJES/3x7vjvIixIecd00HaAHe9xUmkJBKEQZ7t1k/HvU96PsnzV/jYIJIPc+969CrWt/FCGhuoRw
CJwW0WnuUBaJpyphvIokGLx/b6jFJRijLQZnKOu29BpfjUbBztr2dS+oklPeqvvnzdtLofsJtobQ
Erzgkipj2xg5s4fabVFIwWr2jr3Muh5lAhwoxLZzHLHNarnekPnUz71TnTKT/ODT0QVCy5KKARnb
8tMpauU7qdS3W5oBpitLoGosXys+/+lmkQ2OVepnrOF5Ft4tkFqE2AsnZbtVBEfMFJfReZCpkls1
J+HcH70QDR7WIUkhkqCLSA3tHlua5LzdIkdOQKjR5PFDR/vriNo7od6vxQ9GIfZkMdJB4kpamlrk
WisC7L+brSr7zk2KOv9XrudTlkkfjYJAPzKqGuwOWCv709ZaPY6TQuf2thv9YiwG/8vo1KdYB/OV
9p/z/20J8l3w8+J8QDp+WWMvGtXui15ttoGaV7tS0WEWlbK9I5mwzgNa+14LXX+FsM4pS4uP3g+7
pFkJgzsICsL++8mxZFHXb5pt246tJxW6WPeQVj69meFhoUHN/TYLES2TTWuSi6jMVLHNfaWgI1NK
l8oQmR5Qn8+ZXM5TSezAYUgHT2dHL9ME3zFGucbTblsqmXWOQYaFbrJZXZeWke8+e0QRUlKNmzMh
2l1LdGOTdyEURmSp0Pq0VnldZV4hqfFGmtRTmebhZ9ofahF5aeUAWjtLGaqptbNCT4yLAVWUEy90
apTFJUItqhWikvCT5bpC4FJXrqIi+Jxty19fCMQyQFuKz+CkFydRlMVjVgYB7zIF45kRgs1xJCNa
xXIWrY5/oQ9f6D9DLU+izg8bvw54IX+07J0VGNPWjNRfxweZt8j+5uXbvBtkcSmarYZm5OQUW4Eo
5jb0W8sNe4Q367prTpx5+6Hpv6cO4Vpw9WxXmn+L3Sor/ujLdrGNa2qXQZMhoSo32Says1dOw/RE
dvjh9JE7cS7QSdaX7fIwkKYYFlCxTdFj3UhNiCu3ZJ0S4TkcBXVVGtWzFgcx97KKAl7RyrMMolgS
Ng/t7DMqHL3ffPIj0cIkeKOAPrfGuar3Z65oYhUXANJ3JOg6z1TC5qcGt2gDNgls6PGxDl7obSxI
sLOhMMWqRTrIbeUXRIrpVnTm8OIHfudC80To7vgwi84sq4Fx6LTDJKI9cIgkK+hQZAAvKUlg6X0t
mU50mY91v+4TI7ucqry9QSZ0uJK0vrws00S9SRwb+d+WjrynSHZB5SycrizQkgQcQ3zBDVB/zbVR
nEhvDlbt/JxMOvkxLViSnP25RwUqMnCYSbdt0DrfQScY14pZlFuAmNZKjrtTdLIP5t+B+MJSgoBB
c2txwOhq1OUg3NOtqkgPo9xrq1S2htXx2f9okLn3zkhgv6mA779UMuW+kUAD3CZ+Wm2sDLU13+hO
GQC/XVd7hwt9fq5MQAWQkLBiWhz8adlqFL6lZFvzmV5EGmroukharrp01oQr6lggwNhXspdP2fCE
5pezLan2fuMkh76g1uKrjWP4ZT+WFpaBTIRbSh09pKyrpzWmcMUGIUSlAA3ciS+fnSJKStD56DXO
DLRlVKNq41RwiVC/TkfbzQCKnlXSaJ/Y2QexE1xI+D1UIgHFzZnZ/oeQ0Hlo7bJNtn4l/OdR4ClS
9CPCWp0ZXVRdVV36/fjLmsLm6/HXWwDP5v03V8wIpfk2JoyOxRKYKTCSbTbx1grDeECbPda+GhM6
doWoxsjrW8vqXJrnwxdMthOU0sRYJp6ok2C6FLbDtvOb2vkOa7f8HoQmKPYEIC4o8ePPebj9yC2I
7ygkzjgIe3FptEam9EMQJVvcyxCCTePvRphrbo6SszdO2ufIZ3/NCg0saB8U3ea6/f73SJ2gcCp5
irdJ62telhvN2phTD89sIn9rJkL/3iaJCUDbzO+Pv+nhnlTnhUAoNjOxOeX3hw7VCm3VsI23g28W
6yZsTI8mcXKiCva2tff35Ay6gB5MtA6b5u1cfpdK5VFh9lGVxlsEbascvUJldEFZDXd1PejnVlRp
5+OohPdTGPoe+tr6ri87XweA/n9IO68dyW1oXb/QEaAcbqUqqcNE2zPe9o3gmfEo50g9/fnY2MCZ
UgkttI8BGw6AWRTJxcW1/jCuj1AUvbde02AUqKSCTZOxAjmN22kDy9e0BuHUaKioojaLApo9m862
0cHHpRZGyZZaBdf13vu8Rzx6m0D9R1OqrNdEr9qrBsn7ZLOejbJbQi2LxdRyXUSLcKprwX3u63Vx
Kst0l7PxycBrUSuhAUYAl//9lyXEHrpzJ2GmESb1H91aNX5PUXmoULu1YHanTjcNQdsJ9Ixh9Gd/
lI2Kk02jN2no5rYUx7QbCNG5p//QOVQ/29XJ3MubNzMPdbpe1I1IvvZ9+LHJFC2J3TTKp0U8VJu7
fTKhrV5fH+XoQ4ApYCuD1+bJvothBdIASZ5tWQQkbnmyvK7zFW9CKUXXzzAM8vWwPzYQvCF2AMmW
GOLbby4trvTCHdOI6srPNXc+DpmJjerofAGzEeau/u31qe2ahjISQbQDNUSxCuAy8LXdgK42b/1a
p5EydkVUTZlI/AxuxaXjCf8RvYYlUnp7fF5ztfE3K5F+GkaK9wBZ0us/5f4rc3Kk6CP6EPQJ9zg0
TW9U4RUZrBT49n/Y+I5dUncdfQNXtZNgcB/tb4faveEaiZ3IZ4bSSatDx6uKB0ubRLRmXvLOnjrz
/3O83e2imfD7upjxVAEGDPl240dWFGtAm3v10QE5c3mWydvtLnqBGSAAA2Gfr7kLEDm5Ds0iqc6d
xtpDV6Af4WdItKQ4yc7ae6Xui2Bx2vqCV4v7V5nH2s/X1/JoW/GJ6dRz12A7tcdrpUaBZ7fGPk46
vfsMjqr56lCZhucQG88Lq3ztnKqMSmEWT17SxdfJTb3Cb+eT1/rRpsJEBOrqS31qr7aRrvA4krJP
o3XRqONx7IJpnno/sUv1JBYdDiV1RkAKSF8Yuel+DZfrTBuwSdKo760iwD288Ash3KDUW3FyARzt
X+AI9F6kzxQFxNuhxiZfXYh4OFxhX/FkpOtyrXorvuIgovgiLfPw9eW8v3AoufKIAuJBaOJGuB0P
Y3LF6zIjiYotbZ7rftZ+qk5dn+A172Mfo5AzUGWWjda98mu30kYeOhWN1yae/2xLRfchiGmh7mCg
uvIuu7R9flbyPZwaO5Tk4MV7bhcKEmqNpJp1EpWG2v6+NdPyOdWMN8qcvoRZ6DZAZSi6kc2+nJdf
NgeyvzAsFDQG8aWpPhdIaHxPCAtPIjfiD/rSOU+DcNKrWest9TEokXPtrJ9o+1aoc9enUBEZAPYB
AvlxmvZg5nDx2Ef9DlcFPa/41IbXfCzI4L7W6aZwgw5d4OWF8Zvq1lbvW8Lo/m1yzbiqlTAfUB7F
/UNPkkejLtKzu+9oKcAf81RHbl3WW293WaVqC9q2HTqMrWf8q6r1HADMx/vg9c28w4b871rgeSz1
fWVxYDeOWAwx2GOaRBNdqW+N3npXqGXts1dt1nM72c0jbMb00UsG5dpWbft5W8V6like/wqgRZDc
pbDbvjTPXvCm2FGU0BD5ho9cbwY5kBiI7eUQdAjLUAL2isu45fkHZAtwa8685n9e/xQHX5ySgwas
ljIZ74Hdl5gdQlZrukpYqU7xWYGkfnW9on/77UcDj9CK5huT3SMY5bFL7XpRwEqhXjyuw/ssrUKU
EVbil/f761OSP3m3s0Hi8yYHYSCRdrvzbGStgZX3qIRgNKeQJ6lzJZ+wPlklzDqifvHb6+MdfUK6
HoCTHck02zfCUw+LpqmcmJzhbZcF+8xAyZziBGx9OAqdUwtZYKkgt0sgpnohcYJfEAI3xUfNzskF
4/WsXHMQgOH78Py1+QMyw65KQJMj3Xo4kOHcW/mnRLjV1Rvk2VeTIZiabnmmw52dTE3+9LsF+2XQ
3cMsKQXU5o3XCxR08/3YLuNzh9JEhFG4+c0xlvhhAF0exW3shG9eOkQXAMshk0yVfd/tK+BEr3OW
KKGXpDCcZ6I+jtZb9PooB2mBxJC/UKlYwT16KCtsbbH61Qu1CtOftd+SwGo8HeV3LQ9eH+pgl0hl
Aps2GS0DYvttAJ1jHAqWtPfCNJ3dLy6s4ue+HZeTlOoFerRbMdJKZBYotvE03Ld0dOBP/daXXmj3
xhqigpdWV7DXjV9nq/rd0JY6ROkw+2HngByD1ZqT7405aR/0TS0wEynmi+DO/TRAWUBKenN6HD4I
hMEwb+37tLbci5im5QSL/oLo3f9qkOhSee3lJbf7OCqPmtiJMy+0irL9YJbLEGO+Y/Sw8d1qqqqH
XJlS4VPNFAChNnP2cQLPvhdKU/yGMH/8KRWOnvmjpm7YL7DkrW+bjVEHYkmm5NPrK3mwaWTqLKtR
lPvv5A27wptsRZvcUJlrDYVvL/PFopRXp+/f5jf8chv+OtS+7aguXmL34+qG7pCtH7kmhkddX5f3
3brFJ2twMqt9E0PMSxzjHuqGaeEOf9RFrz449E7eden0NpTw/84KABammeAV1L1u6tQUSe7RHQ4n
te+ni9HmKWhTo/d+i93qDAx1cO7AzNOTpqHKZbqv+ihUfOZV9G44ohOBToe7Xb3FOUvajkdxJHFc
ygp5uzsAQyBT5D17gso9znr1oPhtWp/B9I7yEibz/4bZNQYK19rUFTet0Ji77muH63Q0oTz3TmvV
n/mYaP8YsTVRE8isQJ3sCvNZezjTQT6cKjkgIDoZl/d5yeIAlTfVge3fV4DXLUP4sVist4dLqXhJ
smloYAL3jN9t8wotK1p2PtjEiH9K+apVcpL9HM6F3ADQGrj1O21UV+QinhFhCCmS/0zXLgm1uptP
ukeHJ4uHtuyA8FAzdzf3RBGH9ybbPevwncfSsMSnxrWioY3PSm5nQ+3u66avsFa2OcToplfPGll2
NJoL4h9rW13eHgXBKcjLk6cTZ+v2PtPtOZWgHzdEHal5ECMOK6uos4u3jGdadEerJPWmJP6V5ts+
9UF8zqO2yRFuVNUmg8NLh6xDP3l6HCRYL1JzSGgB7b3TQYXkgRnvnLNMy2w9dSLLnkrQag8w2ww/
093+Gf2V9s/Xv+LhoGT4wJqgKsEkuv2K86Qp9QxbKcxn3BZlB+zqxebyjJ/W9pGy8UirwchOQv1B
Gu56NqRSjhV0333O3/YeHm2CXd/mGB5WCyx53VXaq1VOznsnNcq353IY2MvyPtV9uF9yfX95X8+F
tbXqyFkem76+TBkyNVazdG9fP+rgUCxBDwIu2Osc8/BQhToziqYW8xWbGPdS86a4aC0kir4Yuy+d
N51d0AetFJ5nJKp8SqnovN+beVO1/cyXDkkY8orWpD581pOsbkIbh6a/ppIYabZG/SkZWjtsM9lR
W/Blfq6LRH9UyFtOPsNBCJDaABIyTp8eNdLbj22okykEPLzQa+LsUompDzA37EJstv/LumKvDl0c
1B/mILuszQSk2UOMdsK26LPP82KlvpnM7klKe3D6qduRm9PugKe4l9CzFaxlBgJQODrs0UnNq0s2
Denb7xtonpSZSOgkDX4XpJNpG3IcRpkLKPUwd6Z/kASrT54bR1OxkVrjSSMpq/u1KZwZp9MKA6ls
yLerIUrX77Hv+w9TkSBsiXqRb2gZc345bq636VlZLk5oeH0feHrj+ouL5ejrketon4FGQZvddKDS
qPt9pillb6eDEw6DcB8WJdHQfUqrz1C9+8vbh+INCE1Adu844rcT2pIauSyROmHv1PbFTuzsqvAK
CetUPVPBP5qVC30UPRYAH2yE26GKVJudbUVcEMRCe9nKEU90eFeXBHXvk2U6KsPTRiKbo+sJzmZf
KNa0HJy1FDLUeusxK5QCCyvlSpH6fxxlRDsqcb7UnjsF8KCIGYP+9zJ2397+ZXnKSFY6MkN0nG+n
Gy9ZXBT0AoleUx02FopyqM3W1x43uZNFlKnp7okncyCpw0CIdu6oFzB+i0oVdoiOq/KcNBYKPwni
dpiXa++tTK/9dam7K5j0+bPbDcl/uIO4X1HQ5flNir4/394IB7HS7LB0UR50zHoMZmLlSfC9X1MP
u3Bir7xWkc3Vdwl6o2BTnSGJFioNJgJLncW1D13A+aFonf5sbZp5Qa3avvZN3nxBNXMOkbYdPpn5
pp/JOt0FG34KQROoDOglmnfyv/8SBrZO09dinexwdNXq2bSz8smez0yxXsymbpaV6hpkE+qUPN+5
bXYJDIw2xZjBtYem3Uy4RneT1vlLXwG/VOdpDd1aEz9ioyCb6rAyXqkmLOkH4W2t4ztGWvb+Ymba
ehnRJlijeVS9OZqtof6J0lxhoZ/ncKv2cQsncILY4i9CK+bf115XvzgDbbvrjI6U6deWhh6XAkrl
JMztEzRkFGgJyCteKhHfkZMSZBRat5uxBHe75v3AayGoEWYy2a2b+tDOpBVqriv/vu1cvoxKkUiS
iADa7WGSrZWgKo1SfGT33XDNizK52CMs47ofhuvrQ8k4/esCMhRRiMuIqv4Ld+d2m8C4iC3IkDNY
kMoLZ1NPP22b6WDrrSuf0tZUwyIx3X/GzS1OWHT7T0tVlJwJfwPQxcSevY6clyqppdfbDD7AFD+p
y/7YUD27VH3SPRQ2MlbrNqz/vD7bfXx/GZPKMymiHHgvXJ46ou71meVE01tHZ2TNfTVt3AB4nTiJ
7/ssW3ISUYiSrFrAro6xCwW4vymJUdtdFHONhqXG1CYsCi/UBTA3wzng5HPuA6wcj1I+WxWeN5y6
3bWvZ42o5nnqorU2hgjL9e1xxlV19aesWK9aKn19CPWPK/f2My321DyZ8D7gvPwAHoLYBdMjvNNd
QEy1dOH1dpEYBwcdRy44v1JXZFVfX8P7fcPtIaUQJLedU7nLPNwJiRUibxt5bpbUQVvr8/fVRoMf
L+I6e3Q1BJ0rcKTR68Pebx2Gpe4u2VBc23uWjRnjYGHTkomKufy7dN086Nvuj01zzjhKB9+RchGE
K8lRVEFN3p5Io3UXpdNEE62k1I8VjvK+SBTx8ObpQLYEziq74TxddhfihtaU3c59E+Ensfy5GLHy
SO5dX9RaQcPx9bHuZwStDCIi84FGAbrtdkabVvReLPI6SpVq8E1n0HyKMeXl9VHuDxyYPaiHvDjI
L+74NGoj1IwiQhV1yZRfPG00A5pr0YJ/fDAo8Zm/39GkePlQ8ePdRy6v305qzfu2qHnpRUozewGg
oSRECO4MCnwwKR6uCNAgHSAJevtl0op8q1KriSa7+NOupHBQgRPeWCH/r+jzySc8mBOLjPgGMpsy
A96lv3AcHYvMrIn6Vd0+oycrwsVT3wqrlQ8sqOFAmyyp37MXtzRjxZq1Tmuiri3Nd0uprV+NRj0T
mrw/r4xCRQB9NQhjxODb9SlFLZC3MaEabGocwoCiTK/NZrRWxvD2/Q2KEqgb4Zf61D7VQoelKwpF
baK5RUBCBf9Hn37awtf399HisLsBsOg8iKFr305IoZBtlWsJTWNZtEBvtxHCgXLWeDvacC5POrqz
gDEBKd2O4q0NUaD16mgpOvd/UjFo10l49rXw5iLonS4+SbCOZvXCS+PWoD6/x6IiWV8Vnb7V0ZTT
tXIdJQ2qVPkPh5WNIM3EkOGiibqLQOvULnq9lDjogS261kMJbh9viZMb8GDL0RCCMAFRgMt4b4GD
bn3Sa5mB6NAyVw88MqrrxmcDcDp6J0PdtQI4RDwc0Q2k/ig9OnYzakskEZWcW4IK7ei7uQtI2fiT
Xu23Pi1/VuX8nE71743wntusP2kLH6yZvDpA7DK4JGTe7pGlj7HV8bg7vCkRQa7NLYjT+myKR1+T
ShhsZB7HFrfu7Sg6YXGIzYZRmgFAMGIEYT6UnzNEKy6vn6z71InivyXZpST4wK53I3lbZyuQIZoI
GHoaxt1k+e5gTFGMtcgHY8P0uQHf8QDsM/kN4frh5Co++pz09Ol2SPEh+h23E5UWIG03ZU2EZpoI
ekW3Qpqh48mOOTjYdCC4gsHi4miyv69INNBcn2EppaM1fMo3BZB3tpkdL5kC34u6UOeTEe8TNYRm
KTFDl4QpdyeyV2gV9s/E4agcRPfM+5DXX9KY73st31IfkWrdB2DQ9SfR+PBo8KqROnsIJYOb3X3P
NRlqJU4JYetGc2rKlC+oZBdY/Orm97UxM3+aUuPTmNX9k06m+HUC5XPyIw7mjt6ZhIOQLNJ/lKvx
y+s7M6tFm1SvirTRU57yNS/fmyo178Ea4Y/m+vweRMBbMQbEBDB68nZAZJDwvYsJEN5RxWvJgHqQ
Yw+iSD3fUZLx7dvVIseX5CSpFHkHmiBauxa2dJHaieTzlrbjRaGycH39TMp75td3qZyLfJrKvSrX
cfd8Sh2nnupyqSL8EbKPzdbqH+Gr1pd1GNMLwmuLn3epgp7+lJxEg4O4gzI1bws2EO/iPVZ0rCY9
N/quiqpW73yVh5JfGKIJN11dTt5sL63uu1nycOL0wzchGbrdJvxbwENLW0WKbX/X2vqdpYzvx8y7
5GX/SR/nB3upsJib3MdOdJdCya+dkTzgyfTn61/7IARJcXWCrSsBB/vyt153ST1yaUXT1BMBq7ry
x6LYTnbOwZeFbsxrX76kgD/v4mxhuXWrJbjFY9bQP8QLkbRe5j8VpRIna3gQ7PigvDokzpki+O67
jqJU6qIGxLzWSIsMzuReQLH4IlvR3H9zS5y9Kol0bFYSDPKYXZJuxKs2ja1TRFnfqpeyq/u/zHnZ
TuSJD0KKfERBXOHSxRxmd01UTrJkhlYUkeUV69/pqg9Xsc2936y591R2s/aEjA5S2K/vjJ1FsMQS
0XglkAOd4CiScNxu0RRRnjqFtxEBSW0WX5mKMqpg7Dw4pT1GeZ4s17gS+udNq7QLnARazkpfhstg
0qu13DJIcDOJrLhzTrKQu94bv4zbjJ6vfHnLVsftLxMKeoAgXYuokf4juRI7WEXVCdAf751r4kwW
Z1moq8lHJ63e5fXyATl7HVm+9cfrn+jg8ID5oE5IgknivMdc5X1tzlYHP02xR+1pGrwuFGKaTwLi
4SgAb2ntsQe4Tm9nS6lxnaxaySOzWwYQ0Xb/FI/W99encnBCITTKpQYNLcVibgcZ6tJtTWHnUQza
7rKm6RZ4AxypyZtORjo4obR02Mh0KTk8e9C1sQK/3XKRR/aK80iSEeLQq2f1SP63P7ekOHsP3tXm
2S7QpdAFJSPgb/YdiAFXzHLOYL25W5Y8WQbWLH6VKNnvy5hYUYs01EVZs/4ylK7nr0Kkz71o8mCz
s+pk5x4tpXTQ4pmAixXFstuvLJOlVYurPNLUub9uDbp+CuDKE8j+0VpSmUdrjrYHRkG74+E6aVKm
jZrDvG2ScKrm7uKBqLkIs1ZPQtP9hF4KuFQOvJcS5C4AqiI1FyfGvwEOlvJoxuu3YTHVx5O9KR+4
t5cloyAxLC9mmtv7CdVdbHhTnVZRW6PwgX9Sm3WfTXI5cYVnFg9YZTVjfMVVyk38ZW6HzudK1T+m
IOrByMbL9o3ybzkHA8hxnZoQDbFLaq79Z3UohpXg0bTfrMZJfhQplGKw/lU8Pm82nq4Xj3TVDirg
9j/W0cj+WKp+fRRNJa6zqvcfi3zpDV/RjMEMaWrUVbQ4YkvgR5Vz86AQAb+q47Bg6WSJPmBg74Ik
p/F3ZwA4QZHAqK6t3an/ZNj6/KugjS0uzrisRuD2nvot7fCluo7lFD+YirV1V71tqs2fCwf0pm4m
jW/WvZOdBJyDPJrvzdOLUCChuPtCq1C7PB91A4Z43m5/zr1n/9XlFlp+mtJ/bqtUe69VphsCUdSf
ECmPL5pbvLUhSyYrvY9ZccmOpl53e1R4gpa6yC2uHKxVw1WfN39trcEfTefsuXK0ieXGoqHFgPpe
9WBaUH8fPFQP9M5Or42Iiwtv8Lc/9jwK9fTNETeA4L/3qfZaw6o7ry+jtIiNBwsDgA8l1LqTs380
F/JJaLVSkYkm/e1nw7CZT7otkLja5g91hk8Rx5Vykr3eBxiEY34ZZLc2qS6ytBAMUqB36w+5W0Rt
ZqcBvfMzktPhUDwk6RhR3b3jH9bJNjVOP5fRnKgDBLEuDmMAq/60ivFkVvcXE7MCrfNS06VJsQub
G2gdodolC9S39dPQjjp82qZSg3LCvs0v6/WM9HKf2DEidzoFHfmk2qePeYxDZJ8zotUNxnuHqn9g
icW59G6jB1KcJZwREQ5OoulBMIVqzWiyjYIKxO0OKYqcWiYC45E9Z8vT3BgYn0HQ4BIWZw2bg80I
wYQNz3uODvGeTeOuy7zVtVdEIquW92Wl2/8UnaO8vQpLF1o2waQJPKSx3SXkDBX4wN5gGEtfPuhD
M/yF9mB1cgsdLBYniiyCtwXUyT0caagq8n+oJFHelEmQtp322GWqtgbQqrX3C4bpl7nHtPb11Toc
FSNRCRMB2L/P/WFFTrboRBElsNPCzjS6QBvX/IMd43fX4BXy1d48K3p90KN1Y440gF6c4ffrhlWK
LgtTRTS22vyQeWPsd072VoEyIjzS6VJ9GFgIl/ouivApTW1oxiJati55t7ZxWfmNNTcnEVEe213y
cDOMnOwvBRkxpra5Ir4XWaOLbQ15roPMcvUdXZki9LLBjkr8XpRAVKn7ZIzxmUHrwQoiiEsbGGAe
79899muodRGnXZxHW22OH2ZEvoIVr0ME1Cf9Mg9m/6hUVfL19RU8eCLRRaR2yisONTES+ttZZ4Oo
8rbr0LKw5qy7ctF4H7K2d8I0HoyfCwLA3+dexcC1hjGoq/n6gIOfHtmwHN+r6Jie7KiDME4TEHAM
YuRk43vkPy5Cpb4qbY4qv7Zgp5mX11po6qXD4OzknB5sXjQJpbIJmxeI7i4aVG4s9HLlUUZWgRZ7
itNlnU9nOdLRhDBKpnZMQioBhLff18zUHoNdVjUuUhjd29aGtZq77w1rOesEHk5INmzJf3m87J9m
TqPGWmcxVNp5fye2Wz+pWXpG+DrapQAjIBRzB4LV2h3GaU0hvbh6HhlunAEb79ZrW4vknZkKJUgT
234E8nn2MjuaGVViMi7K8HSid8lKHlcN/is8VNo5XnzN1Zff1rnpvrx+Fg7uddqBXLIvRVJcQ26X
Cmkz1LUrHpyOlS0fiyTpP9XI8gbosHpjMMaGdRJxjqblwWSlmwZvGjThbkDRtSP2jBROtAaTLsUc
QkWoZ8qER1k6L0nEzfh0oHH31YdSUavZLOY88sp5eVLTZX1cKi17Z2Cy9wkzm0QmMuUjiPLsnwHv
rDBJKyxjX/+4B+eATyvduqTbDOiM27kO+QDaeUuIM+5mfvWUPPM7FeGKPp7P6BQHn5XDhnWQFE8w
2aq3Q03LtKxuJbKobtT6Hy8z2Z2DV19en9DRKGRjNM8wI0MNaNdsxW8TDLcoEItRtL+7CmCm0aFU
8PogR18NqIekJXExUKq8nQqVZeocdZpFa5EoAWW9Oag1W/iVbown8zkcinwP+zyKAXd8mmpbartv
nTTSUuWvDvnyS7bonxTUvP/DTgDhwTtderhRabmdE7dfOwsHYZrGsZOgEYN6NdYs9bX4zbwQMgeo
Oy+lN/rhd3osJoorCCvoaOCYHfW/HgirqSTu9fVFOkgcEJ+i3OrQd5fw1dsJ5b01VzqQv4g+ILIR
sCfiLETu2h6urOl6XYTtiCAGALP5SwnJg8e4Yp1wiO6CF28fKh+ysyM5sfu3qYSQjpieU/wbq+Zj
NudDMAPe9ckUHazh6vikUn+3/eV4gO1laVVysHYh2Ru1HsmrOo9mx6lCT10m38WS4mT/H4xCP4Ch
6JPJKvNu/5s2qro8uLNI85bvnTLNF1Xr45MC9gvD7ybzI02l5se7gDoj6CPZafol81PXnhJy1mWR
Qi2hpQcwgAlRkLsr08H4zc284oO95PFFN3slcnJtwsS616v3jo7MYDIMRRV42jyF25AMftmh+tob
y3pdAROGpaUolz5LrSDtpk0JHKPDBVlk9kkid3d85Rw8WYYhi0MAefelKpQle6zIswjv6mG4dF1t
kiW7GO76Kwnt5fUtr9813zSoyhwoWuIOTeM9q8XMzCJPlAVlFl1H4yERXX51cfFen7Cvd+OnwZGg
27LHCmiJ1+5Hv4nkg9csDco1olF86abxBGm7/pHahhI1QsdIdUis5n1WO/OHtDCT6zTF2ftmWxxQ
rVPtz4gHBrWxmY/jmLtRPav9Q7WYxmMXK/+Aqj7j09/vPaaItAN0SqhXRPnbXZFp+CuDjEDMqSmt
D6IYcr8w2+zkHO2sheie8CWlywiIcAgZcCZvh8HqPdHKfEqjWM88f9r0UG3139JuBPjufR0m/dl0
4k8o8ZW+WZkhr+JHzyxnP8Y4I63FJ5y4/sBQ2vEXdVH9funDrpwMXyDX0xjrSenj/pvIipTkppBg
AjzcnRTY355i0mwMzXoWs183ZtVhBD6d+QzeRzPGkQ8AACSwO/cpS4LZYo2AgRtW8Wb8njl5/a2h
7F/Rqy+r3zaquCcb+mhiktZBcxM0GH/erkIxOGs/cTWEsTcrj17Ou8tY0/KtCR+4OYl2kNw62T3e
bSnLy2Al0uyA4tAvj+Y0ZheptPdf5gJWhARdVgP2nHDbaMatrZhLPuLVkajd4rdVkZ08n+4DDkkW
eGL5bCTj3hMTU1dv8CaCGTJ2bXexu9Sf3ebfGoDKyXQO9oLM5gDoIXJGuXJ3QEZ80Jt0cO0QkyPx
vHQlT3DD4e0xW8uXTthn5/54PO4aiT8EAb672TLTGquOLCusYPf8vUwIbdoVIlAjwpvXpdGsk8h9
sPUkEQ9AKvc2HPTdmdqKetTQ9bJDVx/15zi18is1ozV8PWIfLhepEDhRyGtIh99ucMj7HvJlclYG
6KEUTMrDYIgVjSD7jFB/9AG5iwicEukGXOl2KEO4SA8aGxQXqr9P29YZH+eVfsf2zurz9mQb3n89
KR+IDBCddYLoHpk1ZlbTGHGGjbMubD/texZqUYyTFO/+68k2HC1ViqFcdi/X4S8ZQpNb28oweuh2
3rfNLrQAm0Yv7KGcnNTxjuYjtdfIjnkUgpK//XhjN5dEBF0Pe08pAcpb06VKyvjNgYj5AH6lJ80y
cb3djiKMBE/AxNBpQ+e5nxWT9kUZtOmPt+45YEC0Z0CtUQyFB3o7iocEZdrEix62AvlDtGiyMG8t
9fdBt+KToQ4+G3enJNmCP5CGlbdDbaa0c3NXnby7exxm03qeKudMCPBwEBYHkD/OqfQ1bgdZu1hF
ophB7LIWVPsd9ylblLMu031JTmYd7GhSDwmr2FdV67lE47WqtBA/xf6PPh1LhFZUZCU/KyaJ/Sct
XobBL9S2gKcW1y2ugnCrk8dmGzaEpjZkP6+bbc1ngfF++mRBL/BAAJ2Sf3A7fTXB6DuDWxGaiV38
WwK6pP+vdied4vvoQdkcK3cqMSwmoMPbUbxKVEOJvz0fmf6a6wpk5pPy3Zx2bWBVZX9ysg+Hg85J
Z1pqme+VtKFmwXSpEjXkwGyPdWvqYWajzZTMVeqvanWmy3r3ESUHhwSA3Ib7E7z+7fTmODN7szat
0JxtzwfSX1/VzTxTM7ybFaMAE+VW5mkG23AXRVp1Q4Bucq1wENkPcx6doB+EiXzA+F3B3urk7Xk0
J4oUPAVwiaXssjt8a5vlQ9erVri2ZhmgQt9eE88oTyL90ZzAnZF0Ap2mQCF/xS8xuIOpmLWKaYZe
aifR6tEFwCd5eRxaB9iomZ7JcN6Jz78Qb12iFygU3lT7rls20baZ0EsN8y6mk9hu8xjjHzKUfbB1
JnAA02zblNK0jr77sJW65Xd9snzFjMPKL0jPNW1gzLo+BW66jNq1bDTF4OLoMArHfAtQdrm04qzJ
JUP3zWOW1gEPF7DsEEJozu9O6ZSTSeVaZ4Z9Uq5/1oAurqJW8BZrobKhm+S+W4ENnDyh72PWy6io
DFMBkWTS3YUyre6mOgnvk2RLyw+NmL1nD7GPZ7d054e0wz7CL+xmuVhJq9R8A9sNKQQ2H8wmj7/N
hj09vH71HGxJChvg0SBOSzHn3TFL0HmYzRyivlen5geBipCvlmJ46zXKrKVHARBXmZ7uIyLlshF7
mRF1jNEU78yltaliOfrbjxcQC+4DTSpxU8W93fi9oWeIfxRmKDDhCKwZBezJZIe9/sWO9g0qCoAU
5YMUreTbUfRaLRxjcY0QY4cmDiq3XC+aB1HK723RP/AkMh+p6L259StL3xDMIMU40oN2HzsKR2il
Qf6m0Ej0ASNA2B29/uQTHkzO1elhE+GJhgTe28kttTmp3aTqoSmVvT2Nca6IrWmXeOE+9zOCog8y
Yfz6+jeVYXZ3FlE/YIeASiKj3gv/2aI00dsUJAzamviTWMs/8mV1rlqLjajmxdO1cWP1c+yKn68P
LBfrfmDZLIH9IVU5b+fbaQ665cQesuJpuI5zNX0o0KZ/FJOtnZy0++oZBSC0AeQLhpiDesXtWEU/
Ze00CS2sMxWedZ+2ZYAC28Cs11YpLjElt++pmVsXENvulSb1dLVzJzcDc2vGK5Jy/RPYje2Si7YP
BSH3qUxSbF+cEaVfhYaZNzXZc8cB8VOhV8GUae1wUpQ+iBf0XAHoEjNo3u8ZZx7iXCpLo4We1dsP
ylrkQUzP5OSMHY6CgojOCJJHsvtUQ2WqFFBGLVTs/mM/xM6nMc61k00n/ye7ted2lJGfEbgGdnd/
M1DLXNVJCzNlI+Bm8zevrXTUxuZHMfBMf32nHU6JdNChIUghYI8LrzMjneKh1cIRDxRfHQ3nsdjw
pnp9lBeHuP2kqK5zGRMGKeXvJlVjC9SXa6uGam3VVgA5uv8LTzEqghRC3G9KUaVfm1TPs2A1kHGj
lLguQ1hilrz4ST6psCJdbfjZGWvc+j2Kn/8azrD9s8T9XPirW2TmFTZEnwVKb1pl0AOxziJ0/Li3
SnPaWrS2Pfsfq2o972IaAkkz/gLvtjG0OSP/jo3az3Kz/rtaYveHR1PvX43n7x+z6S5f1lHJTBA7
hvkXrg3F6kPwtv40kwH2AAyYUfNVCHsAW3UX9FppJuoaVKjc/uYWs+oGuJnQGYHa2fxeZkvxV9J3
axIYZqXPwaw2Wx9orbvWki9Tjj4/XFjX/+M2jpO6Q62FM5bvtm8n4IN9tXHrbydLc7fdYLFTKEUP
C6oZneHb429jsjK7eilCQaWJW36ckFZs3IHKiXVG+LrfbDLNkGxkk7793U048fxatLwVYdbMfZBM
pvcxXdLyx1tnBBCY24IKGpkDVPHbGXlu2W4gudSQd6Zz1dey9Vcla3G7Ws8kqe7pHTyLKfxCQZDS
yXiJ3I6lWlNfDFu3hSkvuy7gEbs9UoOoSSSqKusf1z7HG7kw0ny6lFNif8VJpf2mN0v1PGHQPAWi
XCj5mkXdfH/zV5CKVXST0G3i6O1O3Lp2bd7AwwJ82ukB/uikkKRCvt52Z92E+9uKxEO6mgAYYm33
8l9E88TrrXQL+1hbrkj/mqGiugsAyPnsg98nAgwlqxFcyxJdvXtdTuqojG5jCXREYx7RWhe3n7XN
FABkzUT5hBIZnkKJMBDlev1z3m9dyizI4NH5REQD9NntQlujVaaxuXJMFm97Kpr4p2ct6kmaw67h
f3MbJxmG7jpqzfBMoE/fDtNuWMaumjeEcbMU3kPnjUK5Vqa2FVcjFuvf5v+l7suaI7fRbP+Kw8/D
Hu7LjemOuCBzUUqZ2lVSvTAklQSCAAmCAAiSv/6edLunXeWe9vjxRtgVVsmpVHIBP5w1URBD+5JG
kqSmSJ8mlrc+joNLISVWuq6rRs4iqKaka0OCFF8vJsxEipEgcEGzmYshCTeYZOZ40ySzepiLVTal
q9ncQnCNkIk9ehABwClUKastFRrm+gShypte1Eu0X10z8HLWwI4JHmGId0EBQktLVgPFOw1dh1aX
ZRVZW3ZJSJ/VMuVeOeRTk1dFP+RX0NTReJ9SBWlsNsqCDNyFD761ipLJdR5Gqrql02ZKx45vatqx
2xSS6A70Ec1N+UtKfVVbn54/9Oh4ec6SPZO2QS2qKFjSgYR12D2zxdT3MB6I2ymn6TdVW+8eEjuf
I8FtCO4zFQRfbGRzj8xjLiy6qSQAA6VlkkLlHLpjLIIQ8udkLq57iyp5UvCsTcplkdm81Y0SSGbO
vFVedYg9Akm8SjhzJuZZCgoxx+5SDXnBTthMdv52nQJzAyBew8CyNv6jmnLBSj5EE0eGx9p1ZGVJ
VxMWITdkp9Kh6WBJC+u2ArkZ3MVuZNHGiVAP+64Z7VOUNNErmF2DtJGzhJ2N6XRKPa8RJKe4ax5r
NuhL1qzhulFx4Zqzy01GOyOHvi9zn6dVm89dTuKExp/FWKcJ0nySBUK5uKERKs+W4HpyWGIJZ85/
QrFMPG4xVdFig0tlvBXSmyQKAgJ0QQVraADypE1hSLa03l4r0KkECZVejefWurxwzRUOWu7hPm2s
t6AabNDYXE7FgHuYMXBjRR3Z97xO4jfPpgZJH13GDite/TZRteDMjDkmULdyfQW4Z422g56ih2kq
hMVU6TcGdz11RZmGc5iiNcw2n30k46swcewGRChiKTyRsxuB2foup0pgyC2yfqqMykFB+G0wvI+r
QymTzYTDR/N0LUssdg456TaaDrLhyRuHxgFMHZBMfLKuWOMNbenyOYw8uQ/dlGbIiQ8DUGomXVzl
MmxbSjTAAkJFn0+DRUrmdt1DNKS7sjbUv5lSD6b7FPoDPDscZRsJf/5Fl+czZDwtGz5DmdRfEV2k
XvocdkmiscW71UDvozIssC+GOyEYjzq9ziZ6pdhQP7hBeZ/Y/WleqsnqvkSKbPbh4IJ4aVsbBrux
EPGyDaeo6y5FGuNgO9aO77BaJT1a95q82Ya24YyM+dSeesiF2zKLl/x1UGr6YICLbnFwangfcA3N
pY8g1w9ZNDYr4Zj3euJQBfqKIH37sCzOH3YS6c/426yYTBV1QSRLi1jqmqwDbx+AhTJR+iDrAtIj
JeBNFwBuNgtKN5PKLjUuEC6S+hkvYxCpWZcSTl3blCxR2QYqxhSbjMTL7oy3IAIvaXlOokCbGxEN
SBtDTWiGq1I35yR6VuAU6D5rBhJBW3tZuLBWFzWy1act7qjiOqVxjsqzeQHRHwdypESnIRhShiS/
jADncw8Y7taR4Ay6FhNhEF3mMl3uoq71S9dGcBk7f4kPai0CXLNBk7uDDt0Amy72c6ZESiztCD6g
Q/NdlupLL0nZbZ2aua94LxK0w0x+fF83dXebNkqnOIUyQDFZaoJ9AgbjRhYpbEwZWB8MjMjhURsd
ozjBK0wPNZ9lVysSXR9UHAbrNs2GRB16dOepUrMJmcGLLtaiZBNvrs5dNLg2YpfOW4m7bdqus5H9
brLt0AOZ6/N+z4dxggaGdRCwzlI/C1ASumxAke7ymsZYcIce4fSddslVbkf4y0WogpMPyVZauq61
x0BpBJR1aHHcoZcTq2iPekB2QMEzNWhNaVywS9IJa6aC7eVh5K14b0LP0V3C8pluzdT2bCeQxIWd
HSb1aMcSV2DqHhosTS1lw1e8wQwMtsF4Ai9tEdyjzoODXh89TAIjJrEeMlxv4SXC5cMva4fy091o
p8zfo602bEiCs8hxYhgMQ3PRzQmJbJ1LAqOmee5y5iN3ofXh9OmzeH1G3zYq29bOhLd5yMVFZKFe
IMwpOZMoQpzAps0o0/sai7FfhdRmHuLhZHZPEWeekgLPrOOImy47ZNng+Qg8j4UgYduLD8HsiNQx
RB69gL4fLyXCaGsIx4IRmOyQYWexrMNyUxerN6Hbpu+who91MpOsbeEDb724x2lGwPaFmOuESOxv
dlZlfrlScwUPlb6ZnJfgWYRZriUh2sv0NhmGCYcA8RUoMaPnwk0w3PYmZjNtCaRr9EUnXmfLZJyg
5ge/1h58mwzfJPBCbEkTm7SkjX1M2JiDvaESbY8puF4WFRA6pJJVy5J5V7ZDVikQoqR5iWKTHtdF
ObbDQhnN1eCFeJ41QeuRrGjR+Gi7WGG9VO18k9hWv3SyFrKMZMYWrKUJh/PLBUNdrRCdcCKdS6YK
N4woNrSbzOsKLmWHfOwlP7iG8b0a8eio2gxD6itPeLpuGHc0uGh6r/ma+VM8VIObAluCZWN7mbZ2
Y2Ymt5oNMJLFEVdB2S9Dd4Vj2WJnyaSWJVs9OpQhgvdOq4B39i1eZqDFlpv0YRiT6KMpUth1Uy2c
vxEmR8B9jw9rSRvgcU38fMTyYGSqr/k4qg+j8KDbIRkR8rNI1wu2q1h29Qd1NsdTyQfI3Nf+8iWI
5u5jWoMQ04Eal/iBT557N+O3RmyDtlu/oVU6f5nF2mOiGwBlz7WB1CSEJiIn3pSlqsJ5S8DlouXy
VtncvBsrpi8SAd2CKBiQn9icTd+wP8F4N6TB4MgSaox3MSIPxf15PLlt7OI1u0k0yLMsUOU1EdgT
YC4ZE2NdiUSPuSnXeYVhyC/Y9DCOYfZlyBPzzHOm7Ql5Bf07bMw8LXMdZCPpam88ZbNmn4npw+cw
igfsDeO6/sTChkezDmMASaiE7SjBz+nvbNwHj9zvsvtJLT5UPZ2HeHnIGISqZixzXoW7URQXmKLS
ecNlMF+kKy4nSILPVw+H5wHRKQ3srzk12S2qwLggczM0sIIi8evWlyKilfNM/zLUPPngMBdiiG6n
4tFLwiZCJEHSfei68K77cemPrQvmDZsCvmz6YOzOTQzMvnadVO+LMvCXdXU9rA8O9jpcEmxu7qUr
MLRnlAcZ2hfheiRTjXREfAa+wN3cS/6IA8anw4SYl6dGekzAnSG94bSqMfCqyQfaWmVY7wcCEA4P
pJazJNsNQQAQFiERNKkENSHDRkV37bXv0kU+aoZFo9RjFK8Vn33oNrESmFukoo9D2RfZYkiHS/XU
j6N/C399ipoM32F5w+TVL2QArNuRoEHhK8ltWyyEF0gxJGAUE7oPC3TUobtuHhkBOz3YDTc5fUL7
bfFNgjCDBDCbm5UYCPnuuUpR6WNS3/vaoU5lxSQtmjsX4ilKGAO2No9xvZKwgeSHzJJKSbwapxO3
Y0/7Q2KCuUHpxRSdOqT9hjudWvY5m95iZx3yuiraucvgV5vPe482CkyJyovBliMCQr2DQ5kWQ8JE
3jy0mZhirH+LNz+hjniZ9kW+mmXTYReIbkc/VWDXUZiKx0wRegng2NQO27ReWb9XMCdchaMxS8Wj
Ftj3Kgq+rVkoNVLxouTzXBmNUdT1eXIhrZy/QTWaDYcujuhItJfVAJtC2pUcnonnKJK4k7jJ8CCR
o531dYgC4m5PRyuKcnQJ41Uwr/NTHxn7WkNPSUtup0aXoTPDKyvYSEvILbP3vl3R4Wr7fk1JLnD+
SoZO7oTEnhm/GB9MH3RfXf4qpEV2IIyxQNC6LqFXyJBX3sY3adBuIj00aKnDkzkiMzTutBJp69PK
W+mEw7Oyc9gg5Wu3m8IO9oswm1qGkhXkkuzSTCBbw6UWEDJtZeROCMHo3c2ks/TRy5CDUwbOYNX2
fZbtJxNZTfw6Bw6HIFyk78HsskD8CmSvTOik/L3SIgpfBJpP7MnTeshLZC71x2ahSl4UfGlOHeaE
lFjexz3BPtS8IEPI3IwB+tTJvMqkLQsPw2iJOxveuzUJbV322GZIDCxgxUmulhZTeyv4PeKjRETs
1Bdo+NRWO5IiNboHoVJotzM43fmOFajtKHPaTM1l2EfFconJCLUQ2RDkF0INPqR1PQJiS9Fm470I
uP3sOVbEyvFF3TnQXbed5Zj5W4rt4WVba4G1AxYJ9I0N0jRX3uCNM8mXcZhQdtlxRHyzGXfc3Dg5
EkQJxa/wteum4mky3MwzClP2HsaAHeegQzdy8uuvC8eRrkaMdrzMjfJvB6swNEbOl+1mspM3ng9N
Zm+BqMuiMtwaTfK1UBFp+wgHzkQhHTBP+tJihplxIQHjAacPJV8SXHKGhefQTKORmEDo8CXzfMMu
OFxIL7mPyIRqXem4Vl3Ro11cuAWhjZigzM5Y4LlIQa7RFGqWbP7oELxw0FOCzeu0ogCMwOiGJCF/
UF2N5SrvJgKfPj1qGFBv8mZIb0Mvx5IdKNr5myVXdUimFNMzgOGWZwBKWFPgvSwfyqLJCyACq/Pf
82lEVlw4zOabakGi7WF3q7dyXou6Snvdv1sdjX71H1EzyQFdaG7LzxtiyUMMj8qb/aT8jyHFll11
UBWAcMgwshsXPWQDkCeaICGuRCwuusKQDVE0BLA6jXHeInGP37n402GcGdAhsOg5hNWAHn+kxAI2
LTJa+nk7TvERUZopnsYaiPGfxr2yDFo6RB2nMOQDUPwekGoX601D4LutDzspxL9wPfX+8kcp+7/n
PNBVjE5F2OdAleKC+/5dsObqhiIHHmVQtj12bdPdjF0hDkGdRFsl8+gP8hn+Bd99FvtDC3vOTkC+
2g844spUtCYJdVsXo+QvwX3cjROebtH85CH7hOS9ikuFDGeSrBjeu/a2TTFFj3+2ADGBbyg6W/ei
M3sFdd/3H3w0E57oNDTIHmrd3g2obOoRcvCnTyLeBWE5kCnjEwc/5irwEJ4aGjmzhUcTluox0xgP
UB7z7yHS38HACMsEaQUZvn8WMPyoWwUuJpikE2LGazcdW4EGGaCxyQ7jtCj//Vv9Do1FqTXEpOCG
zsmcQLm/P2xmNgNdJ9Ftlcl0OTY9u9Ezc39AJJwh8u/BWJhpoJNCCB4QWeQjfP8u+OXjTuO84OQI
8DoTRr20fZ/rCXib9wKzGaTdf6Qn/91BRKyXn5+NcjAMAUD94X4TFlWPxk9wqvqWl0HXelUGKVyJ
iP4/7cqDzQDXBUYR3AIYaH44iOGqk7VOzLKNUVRDGLYquxXp3H9wVfzuVP3yLnB5wJsBLvvHeibR
dr2zsQJiP3jrBvPzStZA/ulIr/O74N9zrzoYph8lTLTLXBaYfgHxMKckAYq1ZQb1jqv2fo19/s/3
+f/QD3nz9wtA/+2/8PW7HJYRxbzmhy//dj19jMaOHz8dXwf909b2314Nk/1/nX/If7/o+x/xtyN7
R0Gf/DQ//l/fvQjv9OtvUr2a1+++2KCi1yy39mNc7j5gCDK/vAF+5/P/+b/95k8fv/yUh2X4+OvP
77A+mvNPo/jlf/71Wxff/vozZCq/uSHPP//Xb55eO7zuxOjHyF5/94qPV23w4vgvEBhiKYDiFicl
PIuJ3Mf5OyG+keNvsdABCkT/Z/jzT73EvhYviv4CbQc4SMQjQF0P6fvPP2lpz9+K/wJrDKLSz9nC
WK5BUv/8j0/+3dn659n7qbfdjWS90X/9+e+dT/+8rREYhoAtZGgjdASiHzx3flhzM5R8x62tcUMD
YJ13i4/sPhKhALu4WIW/5KcBMUWw3UyMN0drMgPY0ohRX7QUTDNCodM+LYEyjw+Z7ZmuwGBQd13I
pEGnQ8IUeuqoVX5+GEzQtwWJQXMDwZhD7kdVoAdEI6rO99gWO9Gx3WcLtBXl4LcyPca9dn65UOlJ
QhEVgwk+1ctZ8dLkYzl7gewJXPbxTLSQHDI0zaNjnDTe19VjwPCVdb4ApJUtR1gm6Vfesqgtoy5c
YDyECj4gsothwY1RAi0Iz2k2IHDGgG2IuetQI1WfKfjItcVYLelsFGnazBliWKOibTSlMt2kPhtk
6SmeLnts7MRzkfHwFDexRIINFfR6XE3x2gR58iypyb8NyNUeS70k0Bc0I4ijs+EkSJ/rEG/5hQbK
JMCQ3Nwd4ecuuoObkOKELUpYZ5U9Zz1dxJDryvtoxSO4WofVhRuerQAisyFD2RvCT+oGoV82f5JS
R8F9Ihu7HhPYBa+KtM5nnD1PANME+rAiRq1W+lrr2hcXYQsEBDBHyC+RhYiyc8SQzs89oobsVhUQ
/WkyzX0NYUI7xVtXoP1kr+tmjM75JC0oMqbVGxAAGZBV5dk7elbrpvTDJX5yXWJefCxBySYQHCVu
oH0VwiT6/B28ghyr1jGEfI0rT1zpB9254QCZiz7JczpetkkC3QNIjAVbzvbsPuQx04L4SzrBTWU7
hIXMAX6tXaLTGeOxsnpvpOd9ayYMrgj8ZOwyqHVz5xmmP/HIfjSMDpw0OvDDEoDUMBDR5uzeOiSq
4wBxtRWIaY5Kbx1Hj6RAkb+EEuAjPFN4IoHXSRIALxM4xQnjO/i+RqwDmURaeKQOnQ6Jmbv5ee5h
4yxnZfv3EKqJscwjA14Mcub1Vok0we8WBKzbhhGUDIhamRANdi6U+WjCrn6vXddfwxsXvDF/bcVW
Uzk7YjMFniZFjQHHn8x9PTvoFfGhBxt3tV8DBGFLAUIUQPD6CrJwuJ6i5Iwpq3FeCZ9kbiofUGlB
8kZhuGsgyJOH0IyRJswPJStpoiOHTahbfBKyNVifBaf1OyI+Y6AqnQz7yyS3FN5C2w36vqdh3FRZ
XTBGJhPym6BNwjvgdvwq8FYDDnbk/jewJeG6pZAjwxqH3rHnNqHprQFt+wxxh4AjDs0z7AJ7UiMv
Gie6ayUkCErA0ginMHBNYf8CEOUj1ItPSTKq3Mc33YpkK5UvGFsjCRQATbTi0TUUGHCEp6t9POeW
vCBsGeenEC2aLBaDAbgCI4VFD7NYGKBBc0aTbRPBDkGQnq6ORd52jz4ATbqps3Z5WtHT3FxPnR6h
ZEhTy+/GOR5rSAi8FJIwOMH3KJJQbpciTsBs6AhWAji5G5fSKhnTKkIZC24olY4otWAxbIxF3cFe
yS0iQrCntdFQAcfrumqY2sZHSwptLKGSnz9dwTxZebGEfAAAGDtqD6ggkZCvcbCNOcDffIzqdAts
eXrx/Ey+nDFjC2DYO2+YVUhdhakzwtBmUQGIP6mZSZqBJhNIiXvTiFG9HGYEVRJaJGhr4AuQU1CY
cXSHC3YONkvdiYLQOG7chi3APiuG5hm/GnDDYQ8drcZBYGbPBaRp3roN0Pyhua4bv7kYueWYccKM
3oFJh2hnrldUGYUKa7KKcQpyYGsdgumU7o71CrTvEkzEuVpsaandxHj6WLDESdtt87ozxSZFWudX
hm1ujKYHOveACYvsTtceILJkSJu0EgZPOlzWM3thzGcAunSPdjRIfdkDjADY1691JA81Kkf0htMc
eAiNBwDRWE19H5QVko/IoiDoJ8brUE00B8JT2CNIpgmybLsnYA11j8Qy4HlE4Y+l9Gd/eIJcoPDK
0Z6DaCeGPIBS9F3y0piG01Kc+8lGwHvNRgUDSDdsf+Jvc8F8RfCUb1/ypE79/iJ2OnHuqQZRHo4k
bcbgmzNdf7LrCjwcRFZ2kcCjixZiFvLPdg7FKZnT5DH02PoibDi+Nx7WwnKRMv0WaAvWeUFQ0NMs
zyBlpEf5GdMEVtc1k5ciWNevLAjtsUDaBujoWkYQIagWWzulBAMVpGRwt5g1+AIZOOjtLpO8IEga
zp5rFWFvht7Y9Y5DnfeJ+r7pgMwbxsALxGbnRLvaspmy4hpJFGwhLSqvEjKNIXR7Psw0EwFeHlwk
NsM1gzyyFEsjbhoGX6SbItwoU/qApAAohPlYo0hO1LFBsxvgFVuBwHVQGCTcPwKDbd717IHrhMwn
gjZNiCW/pdEaCDB9aRSdtMEWqYQj0mGzPrd9V6CSAeBM9MoL3zR44WoCe3kGIGf0wUDnAJgkBd9w
RUG08auUelOLJwt6aPsHuJANr1wOgVyV8Wyu95Z7o+9IAQQmuFi8RPi346LyAEQxQNYKTgMENvA0
Go65VLm47JHOM5JsbYP3LKfOfQsWoHdQg9TCq7ACQ/sAyN6CL3JITTu/cllLsTTRG0WIjCsjH7YS
uOHTuDYV8C/oXEBX+vUFovts8yVdjRdvtKf79sEsUy8rUUMQuq+ZQ5kYSbHKBxCkLDgwhQnPKoRV
T/VXG8caMg7XF/EeCG2eSQJBATR/WLhEofrtmECu/aGAV4/Egy/P3yE603NrNWEjAtwwyZGPd1Uw
Uy+fpph9ftJYIMatidDTeWScyvFY+0jiumjAkq/JpsNsMbtq9XtfbBs32OyScliIoaWlkl6FUyzo
mxy9sagaM/s4TW3SgTeOkeazCSHVdPu5tnE0k26mUfzNziBwDpRPC79BSKS/liMGaW/Xa2X8Qz0s
kyr9BdfuXigPrVXKhyQGsOQqoxIWPxY8aR9tcjt6JrcILuRkfgTr3+coXIJyQpE2VCp7KVwQPAMB
nMNdl9v6ExZisIs9b9MFqwSHoKODTBis4oqLuTrrlQ2sdlNm9r0Y+XKBY86hdfMnpst0bJW5RmeD
Ly6bNrQfHgboYz7X2VeYhn20peWI5dgGaEIKdxE0IssGNVt9WK5ZUK8lBDpgN9Y1YzkO2iRPQ64h
V1pAQwwlnBuUXnn4YKLMPMiBSI4heyZQ+qs3rAnMbpNJ57jUA5DUJTCRKb82mT2rWHIRyU2MsUNh
WgNcgud7qCB1Rs0xdKc+x+xesB7zN4cjcpPaUIEf6RHyV6HzAJFxbJkMHH+gL4HQQjYUkLpIsOoN
eG4+xgUDDolbVT1IFFU0W7tkJgGu72Lw53Uwp5shY+3dMC4QroQp9v5iSm2Hfqx4uTRDDRWCxkht
KgkemoIiAKtMtALjTcaiS/ND0FAc4jHzmy9eMGQgI1PK/dJEY4tGq8RCzzEp7jc3kR2pvegTyWaM
t4uVl7ET4DmWpl5kuTpoKvaFk0NWclAJMZkscHUUUo9pQ6TI0XLGC7kg9TcavQZAcjbByysD51We
j7NAsiblySaWa96UyLPuReVb1dSliSGVJO2w9LakTi9ZBRmHW8BAIBti8laBKVo38oMODFyuqnvV
vg1iiJexUsAG8UwGJbtWa4owsRXYXDbltoS5OEUpt5yMhbhzBb8STIhLM0UCkURCYVQk/Rx59WZZ
IhOWndJg8VI8ROstpHYtiMexm9svWeJmUAIdmItJloBeIv2I0bONMCAAQUev9C/b5T+FIfyPeMB3
GML18NHfm/HjwwBq+P8BOThDL//5j/3575CD4+v7q/zp/v/efYcdnF/zK3YAHACWN2AE2Mai8/OM
N/8dO4B75i9AdqCxhZMLMYNnW/Kv2EEY/iU8u9fOYfwIlIf75b+xA3wLSCT8DXAFQKx19hf/43f7
X2AHP8h9PbwLzBIQufwAGVA+54MqUBydTfGmLk5cRo9zdIRgC+KpmzrZhK7+YqetuzT9FS+il98c
o19/j99iFr+ksfwTsvjn+/6ABvpNrA1yDqfLadmu9iCCe9/JU08fgQfsfeh6rxMzvtZiOJdmVghB
2Gfy4PkbG98pgyU/LH2Rl+n6cV6creg3xXJeJK8dFBtAvvdZgXoo/mIxb/T00sbQmMxv//53h0/m
Oxj1n7/8Ger8jeEvK+zUYYCaQBVdzP5Hm7wJ9jWINjEWj7Z/SeatGt774DObT9N7kO4bWq3uBtJD
LHqnYrlxgA0ycfJe2Bu+6paeyHW/hldBeHU03kF19xl/RGsNGc/7yQMUZdgN9Zpu5oP8qj55vFRI
qWou5B4p9Mf+qwZKQOItwui2427Z15ukwsy/sZu5WiuPJFcrAXKzoZu8go+gbCsEyl175A2iPqI3
NXbPV+1VuGAhg0b1C2xKZRZuQ/GALMq52bdQkgUv6XAS4rGfD2CmsuiRq7MgDMrNL8XMCNdgzqHh
W8DO21JP1/6wzel2iqpFHL7qlMgDVyRh10ghVXfwGmZ6j7AoEGxGbhPtb+v6ZJYC5D2BakdFt3zB
lrGC2ytL9wJwVPQ49cSMSGmHcgyW7XY8xOrKdafYPKn+wJd9lOyDYZ82+yDez9ONstc5PQRq508X
0fQtlUsVeiA/953ccvyzDAgYuGsc1K9tKbE13fvxZnhrKvuoEfnO7xoALUcBNyzp4o0oquQOTS5U
kmEzD6V58uJjqjH0LlU8XhfjFv8EUFJWAfTIkCUS9uJSKI8cmV7jd/8duSemLXtQaGkOiAuSoCCt
8NNwwQR3c1bW2LIARknfZX2dv8WNeOl3wP2h0rvw5r27Z88zqBSoT7+4lBKfnnS9W/SD7lS5Bj3h
TlV1jKcSTrt3ZLYK5CUiEMuFvULrAJ3zuBNJheMEmXRWwVLWpnD4Vo3YR9ll31fR04o/ik3Ybrtq
QaXr8mSRpRohXig9GIS9TFu1DbfTRl9EG3EQj8U+PCTbYpts/U1RpXWJOlv+1rM/sFz/4jv6V8vD
GXv/zR02p0HXmLywl969uKkP6hDsm+volByjQ3+aT/2hPwY3f+QWDr6nRf55P/9A0rUzlCM+PDWX
/ZV9UqfxZr6XX5t7aPU27Wk8dS/LPYplj/lJ/oEs/n98R6zrv/184ZIJ6M1zexlcY5g9pE/rhdo1
1/yYXuXXyUGc/Kt0H37JT9HDv1+0QLmcfbb/6pjiMfPb95yEs8EcJPYyulaqRKcYpE1np8EX5Goe
oCQ6iIcZ+4eJdE/LAdGw+3Szbvket8Bh3NoD/m47VtGFPvRXxXu0na7GG3M9bNllf4NtYiK2Qu+b
+miQQB8QjwHQJLSCXC522xAx+eGG8hIWW+YDlCgzU6pu04RVU2P2IuERQ6R9g27T3bK5EiEpLGCD
yrZluwk2KVkzOIrKq5Pc3mYa2kGMmReJKZPn4SrcQTKv5isz3fqQE6jtYCC93Af6gGAnd1nrK2A0
WQTxOlk+l77y8LGf+IIv5q5coVyD4eAzlWWDHfGuu/WPQKqSnuSv6k6dissHvUPHUNODeylDWfKj
2WvspgSxz5DRLjcLYMItXBkQoVq85QXe4HqVJCDFBorBHMDKLm4rL4CGGJgPkIa9pUhU2anuYNVH
gdVXDp/FM9fvYngx0VPYf1L/Ysz2ebuf38Oju/ReOBQKbYUG3hZh4oeB7i0ClT78t/YYXbBPDQmM
qMZ3+ra+IJNqaqvZI93bfOPfPjGFRety5l8nzKZdNQIHTff4DytQTUtqsffT838MZoMLQn9mlqzv
7LRs2J7u1VOkbov4/ByJIDAhxV5fLpcciucv6Z1/59+Ki+YheoYgirBtg1tSHOUekzpuIlN9G8uw
Sre8otfFDY5+4LA8bhFXiQCjCdcKOpSx9jJiLqJKbPmu3ydHFAqQuFy34S2mZ1fmm4ioDT9B5OuX
w9W0nbfFtf/Z3FzSCubfklU4UcTh7SHjvhDPalNc26dU4OIjQdVGJN64Ix56F9mm3jKSH/AR/x91
57VcN5J16VeZBxhUwJtbmGN4Dr3nDUIUJQAJm/DA08+H6pmeEtUjxn/xX0x0dUdHieIxADJ37r3W
t5qj56eohbn5Q3bu1G+el2vtKnnrYAV7NBpYk586noPkoWLqURe1r9rBUr2rP7yTvGte21duAsk/
eWQK2txh2x1cLzCRqwdWhI7MCpKf6q6qouyxOCGW3bnj0a32/YOFjim91uTi14+W4/NX+QWIeAca
4nfqcu8WO+NWvXER7VR3lrsz7tSjctt+E1fWrXzRbpdr96xErNCRcdYjGeTBEoKHDVf/wQ6SQ32n
vDg767x9mQBPg/jirT96/LTYyaAKq126yy+doPFftcDeDQ/wkfZptBzk7nUOvs+Ru1vO+Yegcfza
f8NOcBXfDy+Y2ejxWkj3bvILjCzbbzN97WK9YM8K0WKSifktx36RhaICJBfqc9BNkfau9T6BnFEO
UtA+jXQ3GygPbPyq5GxLeeHbyx333cwenEUVahJuL9/bVbvxxNNmfgjCYV5U1OXVybWngEox0Ko1
aAqfGO775tKOw3EhRNAvQyBtZ57EdV+eyzRqUtIQzlakXCW3mfJUvzm7/owCax4CWrLTz0kGjXdc
uPF1JOn7ztjhacTlPXs7fQuiC/I3vA8H8wK6AtUS1Nhn7dk4mFF/NMlWIxDsqO2Gq/U4XMkr+6J8
Uk7rzXQ7fgeyMLeHLg1aGfJEdgutmJ0uAzTN4rsgHPhWt/2EQRoyynSPVS0pjplKi9HPxjAj9iU/
DeRPD2E331rGoe1OK84aw1/VQOqkBli+U4T6ehMvVzMYlT293Gm+aJ6r+/yUnPpzl1/U9C2118Z5
9/I3W3l2XkBuv3aqc5C9H2cqExxO1g/YOhThVyISj8VtMfcPRKe8O1XNjCuoXV9Xt5VyOohLsAwU
qMBGbMzRC1NFIJF++qG8jA/jjfc8Fk0Z1FK+1Xp3dryd3eihkuslH4YLjx3pR/nDfXXu9Bv1Zrku
V+J8qfcKP/7ef0te+7vxFhfVdFNM/V61R+yMEKWbELdEX+vRIOWh6IM4e0uAy1eajyyPcUhP6nr2
CHE6zY9FFWaUUO1dpSRBf+/+6D9MhOijz3AmH8/DVX9tvtr3FDnD8mIq9tHpU7+bdTjA5GmyRsyO
v3zLsmsylZPx6OmHItmZd/WHiE9jdUBK3ty7T+r4nncfi3ZUXsqn/sW8VbnjRgaSiCEpbm0ke+/6
EBoOR3XSw/kKywA9ZzM+0RuPq11Gd5ge6Uz1SXffGedzQymc2Mml130YXsDo52+hdlR2gTSO6SPi
7KiWjEmezdC5tGipLX7Gss0iawWgIG3vDgJPFZ+M/kZqu8a4HpQ9J6P2RPWMYcw+m4f8Wt4TM5D6
6ZNFqEFLsFOA2B02ULOEqIH6hlIvWlBCi2CmEE0ik5TyfEfq42RG8/i4Ev+4zwL1ld2NjxafzdC7
jb8nH2nHuIZf21Q3S/lqM71Jh12xBMpyZJKIvLFCPJZG+BxwNpsaTWrfNPzyR7mN6PaWdrd6t1Z/
QtvCOsc1FT9H5LY3+rm/Xbj3mkPafjOMUxGfS/PdM/2YA6B17NwLznZa+5i1pCYzfvGmQ94HBc3C
JhRzENchwj1DnObiXUuFT0KvP9CCZpyd5k/l3Pn2/JHFD2ybDgVMv1OulyfWxlssNB1PvXIyhisL
FMGtGWV3+Tfrunkx6rfihXjI+jm7r6+NxxinhNY/Mc6oj/CF7rS3G9akqA+axyysZYTE1EfpF6QY
h+pDlUdMJS2Uq6jmutD0Du4EONGAjjiFi/Y8iOqUaJqvjmOgHhd2vf0a5TctmM7lsLwn9a1+b3lR
iVQ05XgyVQ/DfcpvIy/zWbtUH+QNw/hmDdYl4tSBMJ3D5Xw7fcf/jeCdm06CqyiOK/37YNhxQ+bf
68g6iyEwn50Hd9fdFFYg9nWMfzxAH53f928uWhl1B0Pda06O+dA2JzqJHs3tMhrCvDuIQxnKd+id
xaPD7nwa7qtbIl8QAFxyhyf0lqnDaKW9Zz/FeX5Nc78yffsxPefP8RXzfQXFrRVoCcgOf/2Qzx41
WRLgCaCw0XVkx35hBJLtO/XbnXrHZXbVQFeD/5khhRR1nCNPigU5XixG6mAcmE/dKi92YD7S9WcH
yH/YhCcPgaZeie5SoasXX7Qcl7ruSZ9DGmbNboNipWMVMQMiCmHfMBE2lVdNfhuKIpqG8hIDWcRx
2tNeJixoc/3z7/L7v6E9dvVtzKqf9f8HjTH3j32x3be2/vE/jl3xrfro/tkb2/7av1pjiv0XUjeC
a/BvgrJD7fR/WmOK8xema7QzAPTAA8Ij/3drzNb/glEMf9dyCfix6JH9uzVma/yRqW4wS2LNVLRm
/6XW2K/nJcsEDwcohSHoJl7TUeX9em4StMI1c6BGyZysu+1Q2B7NNnmI3Z5HbFzio9dmXaQz1KPK
Uay97orsSsSFfpGJvKLdP4Uuw0yMUsRfr1l65U5Of1aVPr+dNefmz+c7Y2vY/d/T3b/eLd+Lw3CO
ViNAr1/f7cQMWdRKZQRzrHVPcVXgxGjq1n1oDPB9fm02PBGMbXS9mWpaZYO8Q+pczn4PP/jYZ1nX
Icoxyp1giE5XBck4PiA6NZ43UC5b2TpgyVqUH/ks+itVlv2VkA7P1mJSjaE/Wm9TW1fCoV6t+wYz
HZlRc9qroBes/rtt5c6bJHzqJZV4oBjMKWgM9FgNssLBp1aRz/vm5WX9Fc3n00l7+174L8hRSGpo
i0370+m3nyC/WCV9w6R2OFx63TnN6/E8apupLZ0ojtIm45xSuxNnqkRHsdLh4rtrGocdHdkUbC1+
IEJHlWpRRbFzm8nKKxFGWfRMiDXx/3wl/47V+PVKWmi5eLP/Ms07n94x/NnO7WCawWxOlPu+iouj
SsL5976Avue3mZWCNG7ix8xKLAQJA64IgqbaHYQdzlgY0XHoTYwXn1Rp9E8x2K+MJLGckr3fBDRj
Q6E5MwOZg3ZdNErxkRaq5XhY7CZjFm+ryBkObnPMqNc1x/WtftIw5BB48cGLQXxHPMRBmSmjGwxL
vxThLJfpMVG95mKwlXU/ymSJYgV5PjOrJZ/DyUkfnGqKXwZDE8Fop+UdapDm24AuFKHTKvRw9Zrh
UM0J2yg2buU11Yf2sGhu99EVjYIWp0j5GHXZUsistkdchaPQUHWaaxLNNjFGr2W3f74S28r06Zmy
YDMA/+M/25P1SS6ryLJtY5Uj/GRQgLUkHFc4A/hyjGLLmpgRieQRltvUVypq5UpLvJ0z0KoWk8E2
qyhcmU4NRrMdbxC/OGaEllB7kGOCiqdwDXmNtR3Zl43pjDPGlIhL2tk0D+UatxRTWrNcDnF9aNKq
nRj5ZVwu1YxHaAVDEkzaeF7iLk/pwQwmfwlpVICzvIjSNGdZrpThiSi3td/lOfV93SXpJVlyiPWg
JYr73gZqg5RjaZlFC9oR3YhYhQ+1LF1gTspydiTilMZsBHDspY6M1ACMj70myDu9PClJ2V06A9NL
WsY6Ri4MBQxKp/QCB+N2hJj7Ig/Xgn5tigBoG99lxk2m29dKh4SNqNwhPcj8VkdZyFRwTcFMQ7at
mth5tpfS6nasHOl9684t3ZNMOcGIGMpAQwwlZke82rKYz2ZpFHf6SjjhF3rsX1uCfy8brPygOwGQ
qcivPi2nhb7mtqoxYKNAyJiEtuo5BzdzJRFX79fJsEPXKrr3GvbBV0r+T/ribcWCjwhOxjB0xjuf
yXWwAFDJTALVEJl51KjN/Cpc+rWtpZ86l+LO7Ae5Z45f8giiT/GwqerZkF4qnjQjr+FWmTq1+qJl
qW+tyU/LEjnj1kYg5pODVfx1g9FmE49ssWiBR6ZrlBJmtxdN13LA3JpHYlp3RmPYnGta9JojEAB8
kcVjUseUv2lnoPIc1f3QooUwykQcF2nAORgVOLmpU4codmg4FJXxnaJABrLDBvznp9n5dWrz9yW1
efsQvJmaMZH79DQvg1m2yHq0IFZMcbYrgQw11vSlOsS5do/Qse8CIVrvRS1KpQ9ETkZi0/xMSzSk
fm5hr/SdCZ2LXwBi5X/LUr02c02KHVixJNKzdt6hZRPIuhZnDSZmad1W9suo1bQhIrm8u8K9vXXs
lyay+DKfC3StAc43jvS1FvPMNGpzqttl+dBVwgv9dF6nU9cq1yKerle7VZBW2k72oPc2rnta1+11
ycP9ipgB8H8mmvlyWGldTeUwcywy4zt0NPNVCQjtnKuLb7JiMWlPtJNigwTwlclzT3hlTBFQF2S7
zhXroc1ZrkyjW15Qz6X36E60lxKB0exnesqxZVX0fI/aBBmcIGw1Vox2RE7JrEQDERXGf28f47IF
sf75Cv6nvRyZDWsx8Mut1vmk74ckWeWk2mroeTnU6QMjH2eyG3YQGCPdZpyw1g4l2CLVkzGv2UFT
U7rOySr32TDUu6JUvyEdFLtUkpDdliZqrsKiF9gsffjn9/p3WNOnxwWfEdu05+iWan3GW3fJuBhD
qrJ3jGX+LKXhngiNxklqcogXtr3jLjJogCADGMCH0j2SrxIGzYXnTmKvr6D3CxUmRq+AhqjINTv2
wyhPq4aQhVQNNCWpCWx8tcJuBcaV2DjpMfwqEQc36xWJqLjqS5usAGcoD60ila8uxm/L1EZH2pLd
eG0sR59jApQsw5kvJz6glus3NUbBoCYb4Vmfe+8M6saJoDRgejNDNAcj00KEJyNvHgU0anL7Q2VP
++oZ/xyYiwge4wc8cRYoBPakF/y6SDVuGVeqXWo0DU1xg8txjJSl5WjojMfc1TAdt5Xn9+6LrbJN
aubFPEze7s+XfnuNX6483nIVHBigLhCc8Il/fQ9ZJvoZRA2t62b6bmWmfRi9UduVerJ+sSZvCoHf
Xgr+PDU/KMntmPLrS80dcBrcnVoAXa64GUvHe+KD0Xt0HO6hIVbesnXjsfSV1dx0etW91Y6RPKF/
TdownmkvjgizT2hRGfs7XqG95/Vw8NY+YZpZmCPzl0VFVFkWK+GBBj2NejRyhhGslZe6TTmE4tiE
X7d4yNHzuv1WkfqCkVHN5IWTeLMbwVL6gnH6d9bCpy8YMdYWJ75xOm3X+PVTc2Qb1ayS8EkoecJq
XsoAwnF1ZrC2Pg6LaUZGgsWXTSkR9Hkm87oeTaeE2iz5UUsArIC3s7dFn/xEeQ4r11405Z2s8u5e
U5qTiivuoWwrhmRFM9aWv6B9+ybN1X2iXrB2o5LUvY8KnnLbGhHparGrRWKyTd+TDGFNrfECkRLZ
ZZRr8zG1yNhVr8xe8ca6L8WUuydD0Z33qYeK4Tck6JxziTmaFvFgn5zBqpFG0ejU1p6ObFk5g+nr
7it0veKlmbWqiLz6kePYqO2blGQYUxO8ksr4P+307F93839D5+L/N2HP9mD+v3U9x/bH1rr4Z+di
+wv/u3Nh/UVrgkgBiG2sgpCzWQT+pepRNPUvG1OPyxJkM4XF8/bv3oVl/UUnAZMrCHVKS1bNf/cu
LO0vqM5saxTdtC+2P/ovyHo2Fc0/nxDboXuyBYbjBYIN/xmVpyVO13V4rZkg6K+2Zq07r6G5LtZS
oanOo/CPb+bmX7/4n2qez2BqTqvwD22DwxK4XgRNn8baObnoc5Xyel1FSh1og5VmuJ6gHPD0atfb
Y79HnIyt2rDaME1tC+cArW7Rm/Wx6arlop/mu9lq8ousGLRQGfQ8wm5ZiS9qwM9LM+/TUhEV4n7c
qNDW9r39Q17gefW6VqJoaOm0b7LmrJIaEnzQIuUXuTS/XwHEqawGKhea7Cv90ytpA76UlVCVYPRS
uZ/m2d7rwnUiXBOMpmbP+uKTfW7/ICID/MSNo3F30fL4tBNkepGRAFUzfIU+FyzIHOmAVzifiDu+
HCYaB6BOvsIk/ocPCSCRV6PmsqkAPh+SRAEZ36RDUhkOefBFiSC0y/OwHRZ5MGrl559vs9+OINuH
5BbZ8vowF6vqVpL84/L1XZsYCNq3USIRdH6X5eNjquWQTsnV614EtQppx4Om3BvIJr0wXlv7Xhau
9eGoNe6HyWhQgCdLC+Me+IblRKkyMArhM6xzKLRMeew8DfX9VKlvMrMqBiX66t6Lstbk4c8f5j99
d9wgUNyBAQDK227Vf3yWNpMapWezpamq7hlCSb4vu3k9l0leQ04A+fbn1/v91icrhAPldoP8nWD2
6+tZAv0rTKkNdZ7Jk1LHzlEvBOMj2f0XbbisBngagQoTdwj5kcjDX18KmPXskmzcQF9kGM95Thww
gX0VwvtbrYdMGee3aoAG54hCAfTry9C6UfSi5WU4782RaJguaCJ23+fR0IDkZNTBeUyjIbVw6RY1
ljVo5X6vx/YXaqXfnj0KTW4tk4cPLSVu/1/fSOJwMBsg8TLyBXzjjtygQAmtUzG36LKymRMvFoTj
n6/n9kD/ssTzotg+gXYhISVl79NZyIEmIjFt10FVbIZInn4/looeEHlHK0cnkGBUezcsMrp/f37l
//TFE23CIkpTEPaU++nzaktpwM/k86ZAAHxAyFQ7ItX9WCn1c6skHAk8Xb+iUaafhrGeQxeEGD0k
hjF/fif/6YvnHsNxsiEWNPNTp1SjwO3zGlNZXiLDVzLQlSJj+NkxjU8ST7lYVbf94rn9/Xun6rRV
hLzwpdncPxWfdgUroJJdEjhW0eyXkUn/ionoooIkGcROzYCzNlaGTUn1xRX/D9+7RR379zwEdweS
4V/vsz4GfDulKJZqGxqpVzKo6weNDN8qyZ7mvs3DJceE1ysMYmEOtVFCyyMcWv2rEMTf1hKXN8KR
A+2yxvjmc0TJLNy8bEuX6DyP8VtbTTN1sKR7MrnlF/vatlb8epuTU6zRvof/iKv/M7GgmLAc9paD
/qpyQZ8VBVWu8WUi7e+vwl3E42RyWqf88j59s4uWpiYuFuiBqtru9azM7mbMJV/crr9/bTTOyITC
TsUcggPbp+unTbObrPArmS24wZiW+T41EaSpY6V/sdr//mSwp+BXR92Nz5yC8teXioUc08HgpZQ2
VYdoakxl12euHZXCHgNvHWgiF0mXf9G7/P3hYEOjR0h0DdMz1/1U9WSyxbCkYzjoHCXfLZZiMJmP
K6Yt03JG+I3bE4c8nN+vVkOmhZ9vFLotdGq36gcLvPU5EGu1bJjABSRfOFTdRQymCSmf1Ac0iiqZ
KLnWZft6UIlt7IY5OdpGYbzg/vZOtUwGrgGdZHEFExSJhwBslPmmWzVjoCt2dqGIxEYa59gUHZJg
xx9GKa0XOZhKeUxM2upptzlB51w3O45kbX6R06IxonbRqieeP3xVqeWm8z4l7Q+fiWlZl1UOWyFy
ql6/aIw2uRXk/EH4cjhUB6abuoVf6xpIUnepxd0M8P26oeX2DZssrf5GK5hgLwwgacqBwLzrV4t7
yIAXsUZ63ddFMKqzTnsft90TJp++jeoGzKiv1RmaXvaT1LfbxuNsL2JpHcyhUb5DTLaeqNhBzFNK
yReo491NPnQWqjcHsJUjVfN2FeoEbWlKiGujzrDO2VwWr3XdA6eELSnf46J1Uep45CeUaeKFk2Fs
skQnBu07D9Y8hNMUq98ZqeivZjkpxY0EQYcoeenoAE91Tmz3VM3d5sBa4aQBTN7WdLsFVzQSMIFI
QLOgctdSaDLChonnsWqm9NKpHP2xLRtnQQg4oiSsaWggUK0MOHawsiDULoXlXiq6mBd/BRmKdqdI
3OwwjI3i4IfNsxZxX7zp9TtneJx0LBLoOlIFjWqfma+gDFygzo3KhGTpmtHCwTO2bzgGoZahSeo4
vsyeiPBLQodcwdSn9Ew1dqM1lc0VXvmOb0KvSJpgJZ/og1Ur8UGd0fcT2YgdPAG6PEkR6Q30VrSj
dlYGkmr1CW/9mLCPClGGduPhuS2n2uD/m2r17DUgBMLWA+FSVB64am7wCWhsNaxTAMvAOPflMKDU
V8X83DaT6aH38oDeGYs6vU7jyl3UQpj75jTYjdCc9PImtbqNPO31jbv6A+7odGeacr1aUqbPINVS
DhNimIt9Otgkg0KjRqk39nU3hPaSxKj81wW1oZi6LoDZiuwXv792Aw8BJHA+9lAk4hjeGc3PbLrM
piL/Oa6NJEVAG+mL29Z0Y68q8555hH+JyiVPrvSiwtexcF9PuwS8IALFXhbXZEkYj0xCIG0vrt4c
09JAdZR06uCX4+SNOwCzkwin3rHfUxUoa96YFseAdqDBs1hV9uGMg7b6idb1rzlmwA6B/Fz3O6M1
sjGwM4v8XFWBl4dmSM7HgX4yxvtlttB6CleZyXNI1Z985ZRamFQtLF3LpP0kvmHT+Rmjgsh2KLA5
rM7aMtHJDXsIYIkoJ7TuGgw1Eyp4OFfqugZlii3b18eKpzyleXhmco41YmRa1mEgx5Qe4K02ZTAk
KAnCDa2DRQS4QhJVSgGNoOub5V0Y1mT4dH2zm15xcYr3Qwf0IutKLK42gN8XXRnzDbJYgDWDTIHf
u5AAorJReh+DNvBm4zRTHqo+X27LiaPDfkRAsEE4y0OjqvHd9jybe3upJMaMbsS1bjbeM2Ht2PKY
rUOQGJZqygKYAlg4lqb0fngkxqGbHdTpJBGkIyFzF9300xTKM053naZBlyT1fUanGzXfUNeI0KB1
nnPs4AtdAbWw/cVu7Vss76wG9lzlsJKw2D3q/Qq4URDs8kHYRv/Wcxau99PYWf0x5pEOtURNLbyD
I6eE3lkQNgtanXc2PswmSPpqHnYTLlGdsawzMludZgwkaSfja0AVJn3SBv0HU/JUlb5tbcuzltKn
T52Y3PO5SIBLTJvYYolVVOiLPrx5qyPB6fYTimFtUsyXJa11AiHz0mqjEhN45QMIkJf90jqZX61d
/iN1Uu+SJ7F5S2GhfbeF3pGX0tWAABrNmQr08eV4mkeGsydOYem16soij1S7aqFYTIn1sVpKyyAI
UvDbkLcIx9LOY17ab8O2sUqWDYetqZfa4KLqTDm+57vRBhURwGyZ3Z9czqm6m/rcIojIhKQd5qWJ
6qrrEx15ZAI0CohhG85W6Tx2ilK8ramjrmGqaDOjY5wG6kVN9wuJXo8/2O9LMb1w9sOSIp3Vul4J
48EU3jhlfYgB/QPHVJcRBm1qdGjIvHZTSboTU94mtr6PrieKCKwzcjIMy7EegjQe3WAiW2Ti2S4T
5+iWdWuxiSlwUGd1UY7YHZfZh9iNLEJqNWzutFGgIsdirc7CZjIa0R7DTSudFNvp6KzwmzpZKcpe
N2sElDkj8VC2WaH43hLHjwt9ly6YK9hp5AMYxTObVs/KO1lN1BSiQILXxOu7nVddGnGHLvcl0U58
G2XL9r1oY5PsVpvkY6SjKhyJoS+8TV1t00NmNCSNIGdQI8OlAp1Rxp29IrzLnXco6zh0FW1CTxib
E8u6lrbr6nNt9XNtpzoImmL7CPRE2idpSvSAiGkQ4GZpPNcbH5KHMhl7EAj4S18Me0VHYZgF03Zz
cYyf5RijPdVJP1Don2zI/kEpqlfGb4oIcsIrv5O2laZn8q6bt1EbZBmuyWLemSsfAZqHIc7UVu0c
6PGICV466g8bAVLoqBRQmGDH+GcykvrCuEUfhqgAe/zccpJOUYYaDeh7nErnzB2MD2Od+qggsOCt
BBADdGKGiL3mRntT5Apy7XoWLVtd8erYynzjZkpKGyOLgfmQK9RHLDD5rhQtG4tqoHZ3kvqYAXnw
PafGaS+NCmYFBKLhR90AWLCs1HxQanM66Y7Mkk1ljdiCLnv3iom3RGyblmScxtD9LsGzgrsVqzU9
TytBLwFfnHpZzw6uOU24wyaGXr/NyIrgL8s1f4jrCuSD0Fs3C5hpI4Mxi16epeWIF9OK6Vbgwu92
usxxkvRVjrggGTkQkTyQ8WCpeTFc4O2GdFAP9J5Cd/uZgE13+RkPJalJ4OYbDQWOLOlliFG7hxrN
TF2Wy/osaxvMSDdby5WopYfDI585qQ7cQmi3+tlr72ZzqnCxxLXzIKeGlVmf0Rrhk0mBDAVEY3Te
TlRxP4f0xOJvg260Hx15FA9EpakgdrSBPHrITt1jmW6NnbhrrRduWuchbabmgn0uQWZVOrMC3NUt
q5ByUJJQpGa2w0ipzqD8Tm6v+aou+3QXi6aJI6EV0Dm9tMiQNhVufZSdOmd7RShYlRCX6C/K4rAh
2qXSoBRV1hwFd6OnZz1VDXSqVq6/0yBoIAWrbeZFmVeKd+nOnQVWheiUQDKnpelbyuxkQscqorYo
vDsVfKh3MDu9TlC/W919H/MXA89Lp0fQBgK3zQhrpTMFTjAUWHeceLyPplSXB83pF5gJIlNnv1Lh
b4MlddaFw4cav8bFOKJgVrfpjVEoegLqeKpuu4zcgLBwStwvQk1xY6WdiRrBBeyAkiNhfXeh8D9m
lY1gfk4X6rRebDEiOoWAhBPgKTetSCjRbKlXxxGMsPANRck/zFyl4IPz29wuWqwjqNX08aJpG+g/
zjC6OGUMK/P26Ga2Mo1IKPw1BmmvYeU1641QyLKiOnCaDzLNoJbWSPMyRPgdGvQmge/hJrZ9sOti
s2C5emSyk8CfJ5zkUNOC4MoMw3gzL+mmvR07ZoH13Jl5qOrdcq3YE6qBRachc4v4BYZNvKaAP1q4
3z9MSsQfHUnqjt+4OjJnM5F0zecSRIyfQfXqQmuq0+lQ59NMMkCfzZFdFIwanEEOr23rLJhLRsDc
fsxi+kNCAAtHcyCyohE57kbXKTMlqksts3dw+VMnTKqYGYWVVyifQB1V3EttXH8bKYZiPFE5R2PP
YGVGlKhNbVCgT7kUEi7ZDhX/zDpAReiDJZhRv2vtDDxo3VpwyqKqt2a2gYkdiCtGQOwtA4wCgZwZ
TlL2lw4IENxYHhosP8dEmhvs91Tl/DR0fwtPKlqK8QeZDYbg2GPhijO0kks4t2t7mOsJIRSsrjhD
X+OAxxntcX4Qbjmd3bbOEVlT6x9zrYGPMnJQPgKZ4obDS23eDeOMsoCZyPOogW2hoi8rg+pezm+x
rpe+TltL7sAsEyW6iEbfdZbsWw5wbNVRo5jzbezAd/Z7O3ceiGrA3DLXrlbT7BrWmEn/xAkImaVn
Bwp1QR2oYpzvzKViZVszU7tJkIX+6LWesl7GKPVbsjp+ekbffc/TxJ0Rbq/Nq1UJRp0p8F2aWkCP
W2wmJDncDl2J3axdMidwwbLB7/ZAIwZZ62kUVGrHk5OAUs6jlD03DStDqKhs4NI9d31rzie9nZlF
Qc82rrSiIk1NNWiHB4WjyMOK2obtndveBkHnmHHUUfNiRsnKcje5LRZGD/b77Cvz0j6R9OKNIRdf
uy5aDYyuNbYj3udOrGGjdtYFBEDbDHQxpnzwykvPHsgvjQgjGys3vw6vxgTz7gE9ke2GZT/n32Wh
eXhuqv7cN/VEzIxsbaggoilw9bWI+5NY+SFQwm/uFSvOL8jYmRzSKEaduDcq18s12daUCY28FlEn
bQeV3DXx7MjG3evS6V4JhsGlSd56duyNbv7wPBLj9uCYB0z2rpJhVG80WgqeYSXvUKBULlhdVRjt
0xVJMcCbHveeNuWRE698oVJTHI7KUhWBmffENPCeEpxT7uAREqEaithBrHAPqSljbJaWmX9beYqt
cFGG8lwoCd92mo7ZlW6O5k8B+f9Hl+ntyc0cZzxQvHGCmycve9JXBy5SlbBeQI3Cs4AWUlwvFAse
yUVd0QWVrEBUAbNEbCls86fMO6LJTKefk9elskzaz4i7zXDsWvWC3gRIqLZOVgD8wL3xbuViOSJU
yU2OjDaRwaSeNTNuo07APomNogj7CTkNri43c+H0tcppRi7Bp0pSwdoD4agBpcN2SQnXfO/1VMjQ
qpPpKjfy9W3uezxa2aK8yblU3tD00Psz51pnV1+8yrhI0AZtWDTwmIEyNa28yMWAEJITY/OtrfrY
2Z7/RQ+avk6KYGjKxL0ytUq9rzLhLNHoTrjr6f+rH/3s4tLove2YXBtpfFd0XQ22SiuQ6OWtJh6t
fjJfOh7i+Vj20vyxZNN6J01XTwIydEBOtR1KIm4+bZMWW1tsSCI5gfgFbZlTziLMv0ZN+mioVunt
M5NQmdCAu06HhqcAF5LGiwWTuZADNRmje/aqPOMbH9P0aLS6vdlhU0lJWg3Gu2MLxhZ6bXbV0aH7
O4ZO04qLLq8G+P1EVJESUaMPp70wq05Y9bA2d85Eyw0rvWCgU3g26ZvCHnC4lgR/M/xKFcZ55WLt
Zb+ig3e69ho6Ps1pNW9gtiyFXZm7EpIPk5NSbz+yhULTXyn2BAQidbgt10RJoU/k+QsTH06m2dR7
xhHdEN2/uCadLlIHvFwXqegoJX2z5XzpW51mSarDMptC/tTtrydRW++ZxpgGl+1C7KhaDeJZT/sK
g/Bqtk5ol3FBGGSyYA1sAWTme41G30+mZu6ZEA5OnTzW5Ttb3HzuNMRc4daSTCk4Jtxd0GT+F3tn
shw3kmXRf8l1Iw3zsOhNBAIxkRRnUtrARA2YJ4dj/Po+YGZnkUGWaKp1bSrNSqlEAHAAz9+799zQ
8pl4WZsI1nXpm7IqEI2RG+asE7BSl43IqWyiVHebA/2T9MiGYiI1qmNDicLStOczgGODsYbzUwDP
RBku114N/In0iN7TshtSC9IyGDrFXGu9066ENOAjoWXrFtRQD0rOnvT+ie8veCSEcPH5mIWRtS+q
1Cn3YPssKiAHHe8mjpZFmdrQNPMqHR//xypKTS2lws2li3hZ9818PRBfcfE/ZZhNs11g2ASTqS+w
ndjZiZweSfCb4yNQqYhsmSpbcLN1e+nXvxjB2g2Bp/OAyzjOFJNmQVeeKYqBETN1soumUMKbMLU/
wo+/neJwVCjFWEvsxaXinPTIezuJ2qjDn533A65ja0IRP6S52AqzSTeqkod7TW+SIKcV7CflqAdo
yUP2L5b5u/MIfgkjS5U5lsmswD4ZZSmW21Zg8WvCTTpMK02nbSdCim5sVc4fjEjfDFiWQ7lMBiDi
MYU+nRiR0NPDIOA9h0rcOIzoE5CDu9b21zf03aN4SF/gaDPEefbIvLihLfonrXGo9I1ImzeYV5Qb
kkfEB9KOt0ehEEV+yoCDu8dr6fWyoXdIF3aZvHbNXAWlEaJtX4YO+m/fHsZsyxWDpG7ruJ1eH6eM
89AYYhIdRv6lXbOcCLk0tAjllHxwqDfjomV4gqabkSbeE07t9aGmLKTrARQOaK8dHeYZ5Ani7fSo
OQX9VOi3m84Rzgdz5PcmNgYNao0hMjO3hXH08vEzCoIXNT4GdLjZxHU9BfqQNvZWWOVTE2qT3zJi
XYeZk38wHAOvfDJU5HRRQTi2QY4oAb4nd1BVwqWtCKXB6PWBXKd8yDGUi1ru9YpMolo1zgDD0Saz
U7SNteiOFYMZ/NiQOv3noKRfr9s3wmZeQbCejIUwbYHxPx1eWW3ByEZwKVQnq6+zlkA0vaevBqPx
R9cP/Rn5le26xZmzmiE0YrkV+c4z23Gdxcsmrk/qoI7wYTuV01yq2Eeu7RCPZYXe/IOX5pvVj+by
+dlydJRs+PBe3zUNqDoOuK7Cyz+Ot7k3xv4ES2736yvy3lEwbPGE4eLD8XSyNqxwbGu7LiCXFbp7
XlbO45gq9dV/cBCw3pwFYi10tK9PpScOWFM7QNaukZm7QWuQ0M6V+9FqW1bT6xE2mj70SraLSA5M
+Mm5dMYo+qIMS4ainXlhQIMOel4wZ5TZRKkxDVhpnlADuzXjq07VyWxqO6ziuoUrKk5h15E7SrQk
dMy7yurdr7++CNp7lxpyua7zTJiqfmpy0vsx0UkuqfBXWz/VJGo+d3VzbRP/eTQ8qrG8XSB6Vkcn
BCR9d47RrtxoTjdc2NGE69cc6Zxq6fDw69/15u3AOkPJjQnJURH6qCf6FuEh5KXdXq1hfBcB3FYa
W5j2fNCA2WEmtjECzBpok/f918d9526Zy5JYdJq0Ot2TdwObEEjuGosisyk/+9Clfgxpuw4q8XS/
PpR26khZVoRmLXJPqN/IxU9KARq8UAIb0oOarGCmWueqX+STsQGea2zkBOywjxLvompL58LyZvwx
ROV98Dw/6/RPlqeJnAc5NfJBXkMn7/7cA19IgVpiU9PDNcpLfZMj8Vk5ags/gNu+16bRO9DWGb/W
itS/GN74U0hbQ+pD16jRFfhF5Hpv4qZxLtGdAnzQiwYAAyTGVYTVWmPmU4863rTUoo1BACENLHAK
v76a7ywYtP861il3CQs9vXH0Uye11jo0HLh2f1hR4l6Dsy42liRhbXZC5UFjxnI+Guxvfn3k5Tad
XEHL0ZaCABGkBbDv9XskNlVZqzRU1gVHfhrcUN2qiF+vEeyo183kffRovPPE2sivEJBYaAcRgb0+
HhYilBTgxdc5IsJr9Gzdp6nEKvLrs3rnQcBsQyYJQjqEMafvBbQcSap5TGBLbuyNWhoNb6wo+eRm
tfaBov+EQojblQLAQX+zKFYIDjoNuxilZfKGEcVaSC1e40LO2YdMULKQ2q9jGTGzG1SNpr7Ks5Lo
9VYMxb2WhGdUKuFR75sPXj5vr7Cj8cqhOHguvMyTL0OdN6BH+wJfgaKlW5C6EGiQeHzw6L1dN6hz
EKxQQ/IaQBj0+j56ejTlBs/QOsrH5AELtOVj+hp2JVJduAk0Tn73jnI8CzEVslPE5/rJK9VUMhVd
F8cz9RKvF9EMAZ34MIgrTKr/waEWJzpHJIvlVKmb0BLNm7GGWdt1Ym8tSqQ5c8c9IajpB4d6514t
YjQk9YscElncyVXMmGg5OSumJ6wnsArb3EKk/sju9O69wlfPMkVOxejz9VFcLVazkTSjdciAkdtk
iWNJP2gtR5PxHKboDwqgt08fV+7F8U4+Q87YqCS+NZyV6Oabxnb7FYpynGsj6L/fv1cG3zo+tMTM
OPbJ60R4bTgA2GUZ1oL8bNPBTkQ6yJHgb/MDCeN7Z7Ukb7HtXKJPFhbqy5I/0gf8K6RhMDKV5r6X
WbgyxkK7qFSp+L8+qxOE4PJOQQfPrsLFe2cvMNXXxyqsksmxRFNQarr21NgViliTvLXa1o00ILHC
XkM27u4yfWbM3YopWMr9SztuwnVqEdW2KpvQ9SUic2YjsobuhHD8g0fy7eJdfiSLSkO85kGDff0j
VUndWHe8ZO0RhuOokd8W0WL+4EXz9rJD2MD1gJ2YohqD3Ouj0LRHpN07pO6iw9gSxZzvm8aGQ5ZZ
zQeHerOTdHG86NS7fIeXbevJYqqSzs6xIOTMZ+cy8xmpOPdkzHgMwomEXqm5A5Wyd6ffr2Jdkxkd
30X+ibby5LiECZB4UVg06+sci24ZRS39fU3uei08cuGra25+e2CpzxcwyfvjlDnVtrbBrtO5Bk+P
XrD6nsceHbNfL8S3Fx+xs23z6+hL0Gk++WWRJ8eaHEFEDrrb3ShqVJ13Kt0D4uE+ksS/vfgeGzLW
Ejp/Lr5zcp+bIlPZyEP8zxXP+6LrmbvqGVjDX1BNxQ8dQWt9iqcPnrS3a9hbKnW+YLwdVdpJr1dX
WjOiaWoUydCr2jswGtO1KzArf/CaWn786yqLqs4g2UUlFEvXTs0mtRValQt8ZG3Qaz3MI2lvRkfL
E2EZaFWEaowQ+8Ed9gotWnJCmI//+ka+c560YyiTAYmo7H6XP3/RXcraWfP0gm4dNbSHBa9LN1k8
Rje/Pso7y4Uy0mEMQSkJE2f58xdH4QUpECQAjSVEt78G/X+FAaJ4tHK+M78+0nvn4+E+0TDu8IW2
T16QEwzyBC4SWg/VAxpWF/2TA8Lj9tdH0d47IQ+fAjJ9qjz91LQ9VzWOnByg56iIbpPqZJSSCgsB
wplCSHtE7m5IlYanq0smTfkEddImAtpq3W2NvClgPo5WMJ3kWsNO8h8sKpbVsvtysey+SU3sZEjF
hWdcSWJClJBMrbGYV/68oCDp9Zvsw21obk4KlFRt7A9eW29uAZeFRcMbGV8TN+Lk3cCLUYSdZYSr
NO2zu1jxIDW2YfHBSb7d4lNWUxvRgVj8GhSbr9dUpgx5y8d44QBa+oT8Oo636RCi0cOuCyMty1zY
XCRHRRrytE0REzqkxf02Q4m3UZJOboSSO3cx8xf/eXX81136B1uHFw/KG2z8TVV8zV8Hzj3/jb/8
pYsbdGnHLh1znk3u2v/bS031T9gg7NMp1qhsuK3/uEs1jT9yYZZws9GzMNf4x12qaPC0eO0x4ecR
BDBCRNxv2EtfL1uHt7BDQWXzDsb+geT6ZNmimh9aV3N1VEOTeEoGYH9EaBXxBy+opRr81xv/78Mw
n+H5wFRAb+r1siXTqg3D2YQZmqftmeK20V4MUvN7Nao3sTM5H7x6cd29OqKrLVMDB6MJTyI2Q5oI
r48YZnIeQkIgVo1XpapEQzDNI+KcskCIFBeTIhX6Ig2cpdVQ1CmCQFKlmwPappAcPVN6VcMLpCCD
XJhl4R5MqCkewmnUnO42c2MqhTXj2WzGFyqVECgdtIBBWn7iehEsVcWEsRP6I69GSF5ZlAvSMIZa
6XoBalVLmekjITG1Hllx5yAbRbGdOMMRUeY0fNO0uocZP2JbgjlYMGn2EPuoxtjrfk7CxQIlcemf
GZ9FWTD59ZsEQSLBa6qqoCi3WsapzYrPnyNAHnuJW3i7scwjYD54SY3w0ZoGOd87OBfhCY8tDIad
FAn/Hvv2VgX9aDY20hUiYB0AWWVmkJfEN7mcIAOBayJyYK0yUotAP1dOBgPJskZCjl11QLiSzxRR
viqgDOibeMydAXFaQoyPteK3ePraVUwDRooZi870Mxzz7mLSyBVx5Qogp4ei6xXmnxknjjw+qURx
REOz6DXzxt5HqZcluASJ6oTJSj8H9G+kFu2eQnYC50Jshl79nFIpbrVClvpeSe1kYbrPOsmBjQGf
tMR24DF3LVz91tTaGuE34e1805jUpd+rCMPbmgR4tNJccwWyFhMkEdRh7cXfBjzSxo+ymk0QZywz
DdkkodTFEWmupvgzFZ1hItk3e/cpox+eBdCeEMjx7Z8QasMjsplso4XXiovEHJxFgZSFIVKEsS+u
6xnNzcF2SoXokELta8CpTdQo+Zkxll13U0dCtc/zuiub6ykFduBnSp6pFzTzB+NYYVrCN2Mlypis
8wxJ1GqeUdptCrdFNbqa9KFfYJ44R6sgab3QPtoyauxP0Lrqjt1iUdbVUUkrD/xmYllS0jLMVIFf
A9EnXNGhs2ucFVHSU7TlqQ6nBNZs7lRBJMZ2/uz1ho7HQmRmB/4xQ5+wlsI1s/MGUpB3aVQYVi5E
JNGvKtSAxY1C3j3gTppj2q0pWhuxlu6Wyn4xnu8m3GQrC5fEOtZkhi6+NxderD2EeXmR9G6RnPfJ
RLrEbExWvW9Gh+Sy8z5CY0vlLFSvIaVhSNR867pzPe2bwjLsA1GN83QxzSbMyc6pbc0f2q4HTWtF
8xzn/tw0Q6ptE9HilKm12hafvaZth6uoV8PcgG8myv4G/Y/JrAk3QZWCP+ry7AtZ7oU8IsfP3Ls0
ooTi7TNrIZl7yHAawMcENOkE4cSdWSwz8n60WvrRLSaPqr8xC1MR9c3kSYNOMe+sSoSE8OhR3l2F
ioc66EhtPgn3aZbkUs77Uo9DcYsV1lSmm6YaoXeQocUewa5EDSgw7Z0oRUU0q3HtVx724I1DSDDG
AiftB3T6aPxspH/1AK+54lXqfbJcsrt1xEkiQ12vFB566TZTIyitirGon0UTiq0DoEf95Dmpkh5m
Bb31xmilG/oockJlNxK02fgiVRK8WIra1XubF4d2p2RKY23LPIFu2iGJNg8Zlf6xjNSK3aXJ7Vg5
9OhCRB+mPrn+FM5SwW8z188RWEYa9aQIinZEljozPhXpZ3LAJuERQOL1UX7lla4YwvOoL8JYiSAd
O3H3Qf31+nPJVwWxHfZk+iuYOsCVnGyQbOBckrosZr9iRWj/i66CqmzPycOLCuLyry/jSwzDu8dh
H6YzVGU4tzApXm4d+O4jOaVwQ6GDk2ZF1FB/k1ZgpH59mNef5b8/ksyx4KzwtWQ68/owTspm2wk5
DFAhz97PxXhs1GaPEFicoc7r9Q9aCst/719lwHL52DoszfVlOLqk5r4+HlJlcHk2snEDnQJqQtJC
V7NVVX7paK0fFZHKEGpSv2ZhPXxw517vXZ4PTU2wBPfQm6ZCPrlzFeYEO8xYY9IK8006ZHkgUfEH
qgrc89dX9b1DwdlxdETEfKCfxzQv9n1mqtiekByqzxwNbVnhnAFWis8w7EUfnNXbC7qcDbs+Wnl4
9Z/5Oi8O1U1T3joGHEBzmNuGT1zNGYWF9WiaqCrdSvCpm9J41xvkkT+f5X/r/T+0ZVf173EyZ4mM
u6/l64r/+e/8VfHr9p+gA6jIHHQ4DBgXctVfQBmdih+jPc3ghXaAApE/+TsmyrL/xEzMbAbvO30J
xEz/VPwW6dNsKtlALIjc5T/3G/X+s/7jX48g0hDKb5NCfHkE+AnP+oUXK8YMwchFtVX7jkM141Ne
mOQjlKb+VUGylflV0U8PeR33t2Ic0Ti2BMPMiZMFc0IK2gZ/tdP6mSWLY9+mRb2Z2wIVO4QQV9no
PfarDYKo3rsso3Rqj+OoKZPPZ328f3HJ33lBIpx59S6hO2VyCgwLaHbTKtSfXcQvTsRteVXPCpJd
5tuxt5ujJu627hyb86EZ4K2uHBwZ3xkCe0cHQeGPpGZETXTFgI0CkkJEeoaTUKhh8mtiv9fr6E4W
Irm0Q/zD67nq8uNI7yr1UZ/Ka5Wa3lppSAPIi7ImNwsakqvjtYILONopjj02u1aXE7sJSnDwvENE
bt/UVPkj8ZnqAYkvyHq3JVaOb1g66JceQth7c0pGTBatilg7nhsBVr6S+bfajYseAjvRfRgYsS5h
QMEnBDFWokEkZdRF5xjZqbUp8elTqaHRjNd8otHK97wDHaS8eIaQVUf1ZYxxbRnCZZBjWqd3a6KL
w6FZIaLsz0ZHule2myeoCx0EDRg4cDis+6ol0hkzk9bubC9ShqBzB3FWds3kHiz68fVWa/WZ/ZyT
19+R+jaHZvasYyrYQWQoHcQ+t3rxOXVSYa6SNDK4SApyaFKOtdJBle/Nu0Z00WdrHuRlH0sDBv2o
k6NQuG5/4c5Op62weA8xoU+zYpNU7UCqr4uQvYYyRR15FiGwrCLpQZ/2Xjl/D6UQclXEg4FwmFEI
J5EPt/SrenSkRqz/iPQGAF+c4S5CxZleaLFM9U/VWOpnzWAPS7ZLtUSJ8osLgzJ7TScUh5WlDhhN
jcgYrh07kgRxtcVE2gRi2k9qkWC81oaZUq9CggQfBNjMmdtaoA2Jb3Ur3y06xo2aMK173Jnut2QI
JzBlSgwENwWypK2rkvW51igq+XURXW/aOBpRColYXLVeKUbcdvEgfaVUESTPKd5p5I2uhwskT3tx
bESK1rQeWc0e/DKiOEhBbANWopqvcpLFmQVBc/2K4zN2NrT3vM+TLUlZyc2ZnJuyz6pwE1EHRv6Q
WuaNLvstHGYYcUo26UiRxmGgRRtS6JBlEU9VoE4QStjxTjm2vRwl6iAya6tQ9FN3E5AMiGcOhwfX
NMWwgS/RXXoN0YhgVaR8gELpXmtQHYdbA+3WY5pXjr2i9Tt8MZueRIBYgZS6qkvR6Xi+SzsmxXVU
25VXAfFUmk771imxRIEYl9OuqCvX3UJazX+W1iTPCyerbm29B20LGoHHgQ/0KuchPqqhGJ4wstsH
qwByvY3cigRG1/0sUTy2uzmewttJNtzsWGH1ETMpCfRRyRpBwdLOPN9K3x70OrVVv1XrUGwcp9Se
pg7v1lZpG/fRwzsjdzGmN+zfdV0QQsuGKFmYfs5GthmgzTSMKwf0bYiJgDRgx8BCrRnTHsSXwU6v
bUZeUkjyf7ZdrqX7nuvtu5BCkqBTHKltWrLkXfbWgsJT4d1NZIuqh/WqrZqWutiL2nAjTHi2upW1
Dxa7Wrg9uRoeor5sABOpOCVWnYHC2O/zZbTCF0m/lQrZ1mxPhq7zyzmaWYi4sFF/DM70lIV6VW5C
vFYpOIzoqjK0FiMsxyMNisoedw+u7GqDlM0kVhgX0+TPrpAPGa9Wb53piSnJMiYBfa1YsWOTU4Re
9qg6RbGBqeMd2E3imImpzx6SCUcsFNacxOFxZL+2qvGhXcceBrm11iVjtIapXZZHT53qBl+1XPoI
jUd3YiR410InZ3T6StgjEQAQrxL8KqFmRkFcwPqGcEOcfWBnNSaPsgMlGMhMK5LAs2R0kYiZYEJF
mCFXyBkc96yg0UCqjciHr7ou4lsXRCJTyDyzv+udZ44btccgdkZq7FB8txMwqTHPuL1y51DqHMxA
3p4L3ZsPipKwWWxTuzD9Wi+nYzToLmE2rjp+zdxMO4exXOMoCgfzG5N9kiFY1XI1hR6vrCqBPb3q
SAe+8RJbHocmn+7iCUMDi7wtr6q2cj85caZf6ajtfgq30p+GvhwFuGggRxiyO6I2wrZl59V6mQ6N
VjF4/GUobbHJeXEToUVK+6e0wJq8rgZrSX1gdeHVDSPtzK1l+xXoLSDQEn9ktXKNiTwTUSM2WifS
kXeJ6YABoAFgsdh7xyLBUFGIvamGpGsCl+ntlyZW2SdPIsXppscZ5q9wsLJvsUXnCNmjC0qeQBbm
CEwKzFvMV/zbxLT3ZD510xJCzPNxaRsI+9mnE/S+aobJxbely85Am2Shpo9YYngSB7TveYfjDSSm
aWVnuqi8y0FIeTsWagxmUg7h5SQaLcW3Fef6WmtK8bdW8L/l8R9LK/XfV8erTnTl9+QlbHH5C3+V
xob65zKbQTvJN+ZZpfhPaez9ydfIpT1sLdhBUGP/lMYKMRH8f/wxvVyVZvmL2lgx/1w2k0uwKuNK
5Aj6b3XDmXC/qiottDT8MEpwl/+FBPY8f3lRVaaiSxTVqO8nmthXbUMotqcMq0xJ1MPYYoKacvMQ
2zJdrF+swM+Guy0quTb0MehktrGtm964GYlwAazkw9P31noyrWeaKUO/9D3Bu9zU0xioojhUxbGR
4VlF72llj5H2YEQHQ7/WlK+5JDpQhhtD2NLnm0IIlva97jVfzsdG35WOsbbaJ6URxw571b7khe87
msBYStsoEPAT6JdtHAQ6ISlbKIh+hKJclbg73a5N1plrVKnfhamyFoRDNTz4OdGRZtvtczPF8wuQ
Ib0YXXFtzdf058g9siOya8Ac9MOh6ZUDWJuVohB91DeEU2bQHQq5ZJ8DB1e1GSAzPtg46behaHaK
7LaCTCmnBTFiqUf8lzhLv/ROL/xoaOe14ik+3OTvVeHybKbng3leqUuQxN6Axy8iFZSDhwR6NrpD
2/P7Wxq1ICC0MvLjAYRO6qwpGYIhcf2uxRKok8otfyq46N3iZxeT6jpX20rcYfmNDUC4NjT8YfbQ
EWgXUmuIiehkvG3Bm6dZd55Z9t08YpKlQZvSgicF1bO4KqW1skwiF7v4R9wOK7YnNJ8Hscqc9D4d
mqBJ8DiVAPImMry1Ca8/ZNjmXE0W41EaHZTiTCdpbbQebZuwaU9XPs/FU+qNvuKcD16174fM2Bg1
gp2Vpj+F3Vxuc1LBjyg+2ouOQs0orftO6xEpWWvsUnz9ljTvgqLRIk5osH0nCu+ByvpaYtF4tx7s
ZN5W7XBBP53IEBOa0mTNl56c423iHssKpo7i7fNI8S1s20sHWltowca5QZTw1A+BOUD60cYNexN6
yx0OpO5HExIWNVfiMNrlRq3qvcEibWLxU0PT7rnF1vSKddiRkt7QIK8B4/LZH+mwz0sN6Z4zAjoM
sLKaJUyLlgwfMUH8lUO6G1+Rtcf0QeuXOKrGlyUxwJ264S6vEY2zCRj8UVAgdgqfTnLzsquOKcgq
9ohOQh/kutNWqd2NbiafQifdOFkfFL12xXxorbo3ZjKsaPcQIEKEvdKeu6axJ/piTd9yp2Peo/94
SHpznZJnqCRB2X5rq9sWtKR6D8iAZJRxP9E8qszQu9Q8nG6M7tYZisIJR13twklJGSp0X8Y6Wdnl
VUdLGpMY61QlqMuuIfsKZinxtBvV4bobra02V59MGACWShAF9E3CJ5jeuOr1UD2EiXKgZF6lxL6a
ce8jgG0DFXutZBMFEIduwREf7MYZfirzQ6I+Lv6HvA6bK2gMfl3Fkv0TuZ3KWTnupYUVAeZLgUwq
kN2VxsdVVYkmlofRHG66Jt3P7VXFw5/0Qvp2CmBjLHYJ1tfQ+cS+fpOQENvhLaShTRx79iSxEMcD
BLJwxNWe1BvBlJmJ0N6oASFnymWVfYZs8TOMGETQC+v62zFMHkOLp8HFzD1qTyURVHTnV8Ta+AKy
zTQ+SfLoMI0xt+ZJQzILwAHwvn4Hp2PV8JjXqsamelhjpgiVn2W2pHhaUImue1vfyvQqTUNeERc9
DvkjA5ZHK8lZ2giiteiJQQYVBdnptlX5jaNuLCU7KzBHzukhLnSssTFO9ik+uOZwCcQT0zxoEknE
DpAKhwFpuutBPOXT0Pt0hscghpZozeGqG8GjQJohAUPOD5771VMgSbNjUuMyqDR1w7rzcPb126ap
Qn68yRZNaSCpOEX/0xHzYXaVs3m8UeN9LLdqZ7pXplHftowR40h8rk1ni8Rol2nsZ6qitPd5hcwc
u6E3n7nsLH3djC+ElcgLxgIUxU2SP+GgulR0sl0cr7kEVPAFUfUaetiVSjW8Mmz1c8u3RpTZ+EUM
CaqJ0tPOoqzdEGmy9Qy0U+igGoL84k9FYV3pwmZoZlHfD0NyFGl2IcJi+uKl6lpttD34kXPc9H5t
CZvw1qS/qKq6B1E2pIdM74IGsOKuMclOqJIS50vUXjdFrK0nIbl2iD73zUArlQ1xb50ZBEA+2CJp
t5GXizujJCUg4SOr2kr7AwyU/qARXbITI46+Hq/F2qr07FGUhHCbRX0ILXVcyAC+DHMyPVtylltS
FFacYGBW/c5s3G84EaKjAoR2D5q0hnboJSg3OlLMe2hhoeVKcBNzkoEAnSi/sbMmUrLge/chhlGb
xIOzivA0twNeefIUcEwOV1bu8UTG5xCR7kIl3ED6RO5cRURGu9q9N3HthHndJgA9MzFjUEHhlM+6
n6rmQxmrYYkCf6yDUR6jqP5pqqO7cqDhPmmMfQ7s69R55drLkI5NAa5yqMRw2hmgLz2VO90KD1nf
HScz3o3e/EAzBJrB+C2RmetzBmagJ+N6suw9QTt7TbqJD9+PVx6G26ZMNiYfJfRYpGXYMk8CeEa+
bOIHtRweUZo81HpN+C8trKoEplQ0l0UtAqVqH4QzbGMhsNnqo/DR87lBVDa7Kvo0gtbJ+fa34OP4
vKxqlfg924J7iRZb2RXsrOJUcjETRe5mmjv93B3laLs/C9cTx7wuW1+tZHlfhwrJphMAWFouxkbr
lBboFm4Hvquwa+TWtFt5JRlQ+YXZmp9yWpvEHidAt3xVht1taVYxFvck+mKbTWzxlhWMxevYnAjT
tC1yragagFyTblAvc0RCooA11ZOztiG3XJahSUGEhOG8HDJnyybXZE6dJcWqHuPuPqxtM97b0qyv
QtSJIJaMlI//xMZ/l7WJXGdDuc0AMggAKBHSTbxngDlKgvBKMBGVd3CUmorS6QaPyVibFSSt8xzR
ylKcI091+ylDofnZnNi5e/jLiMrBXcwrrLW+lCrtBD93Z2I+PUbUdqN0jxWLYdN3Uqo+ElgNA7pX
03ogJcM5uL3MUf+bDrViJve8Ey2SI6MpyOaYMaDUATO42bQt6AgcpRFFV/rAh0NqU3muyJmJt/lN
eLcZUgWL8uK+K7NpL82hDqZMI203tg0m1eFwo7Tx+Bl3fXthg8eksQTaxks9Z+O2rX1VzZNLfOZY
XfFTwn2SjtdOHtL9Sy3eUqkg3Vnz9qmXM/8tOvzT/ID5WzfoyZY4tD1MqRz/kBte8jFWgzY2WkIk
DfJsB/WY1YjuO9AMpJmr5T2ZNNWZNUibRw+SUDe5HK+cp8iv2hq9rhFvDDON71onGc6Sutl6Wo3I
gsYMGOwgNcjgApfeHNSyFASvZ3doOR4YvIeA0CP2+jbGhlTQmEm1L049V4co15ONoBl1C96m+lqA
aLwHPBZuKkz3u1alUs7BDPphN4UBk077zsGRHihDpe88uppr5s9Kxu2itppcJQ68LLry8PGv4JCE
56ZocDEafXpt5va3pCIhsZQPQ58EiXs1N+3nOLptiO/YqGGfnWdxvR/SpKKE05xdaA37MArjT/Bx
SD8e+tuEfLcV9umOZxTGhTkCVIJhuJ7V5lxhh74pQvhH9KtoEybJDybjyrpMIJkYmXOmN+ONqMY1
5r/n2nDnZFxc8BPtWRJRsOfJN3o7oMRT+1HrnPu0h/UmRhn0qXUJCas92L15lmY/c+6lT/bXdZi2
8lJN+RKHaVL6IlHAx0fzg6XoDyUSE1zyuN8l/spIJwuakfB17uKOVKPj5MFhy43hCtzvA5yoS2m0
BIW2HbsDIikjrSQWs2nvpt78XC37Fp1NSuRkBzzaMNVhVdr2kJ339sg2hK5ruaLDM/qxw0KxvYNL
9+SGlylFsdDmoFKKCcpAZwVC0e+jZBTnRWLqewktLb10vBZ7Kev2R2oRqQzAIdyTHeEQBKa452DJ
cG0ohEPs+ciCbBKhNwQ89O050CgyTJESbTGtEGteYBbmySg8Pxmb0o8EbCu/ygu4QA3z0pW9xPg0
5EdsCpnM7KNcwM3TTP4u16QV3/thJGkoryv8aKxvmttV/NRKsosnIz7Uk9K2ZxK7BYQTM+pWgGl2
tYKSMahxmCRHux1X5ryzjHp+VNQ52zQELhOx8SNVce50zZIUC/ys1uzPbIpRDMzj16jK+/WgRN7+
vwNHOe2//+8fi0nq33dUyGWviqfX48blb/zVUlFsxo20sTSGg7QvmOQzKPs7v8LV/mTKrnuwu3UU
iM9/9Pe8UbP+hOmL2FtfaF8ovflbAG1k/L9/0FNBYcof2fB3yYmkK/M7E8fTjBf6d5CYYaktE2ps
RM9KvRctFavXyZSJqyJoN6Y8K+6ra3lmPUbXWjAH4Xb02UwG2QUbz/FM7FEK7+HvEM/dfBHXZOn2
P7NbntVifWAg5vebyb8b/Juzmmh6b6uu6hVd1X1CkDxquRXh2MUcIHMKsu8vLvk788ZTX/ffZ4Fg
7vksEDG+li4MDHudauAs8sduU/ti34IApjuw0i9BcIz3dpBuaEfsi6N5/cGhX6s0OPJyAV3NXsa2
2JtP1ept4k2RZjbs1rZzQIKcsc4f3fPi3tW22TFbF/vZxSDhz+VF+QEf4Z0j4zLhuDCoVNzbS7fs
xa1bRjI5HaMiUD01gNp9NozOVovHi7zXPjjLN4diFo3Px1F1BrqsypPrG7b07dXMSgIHxFkdwy/K
2TKlO3JPN7++nq8Hx1zNkyMtv+TFSdmDmpgzu6WgN64H8yYf73793z+NUOEAGjYlgycI2SkheycH
oJOdMEkWGbuNNG4eAAvbeiBLVs+DmylFc4EDo7ICS5nD5mdRu6N9Y7eWV+8zIEjjfQ0pHcKeAw3w
/5g7k+W4tSzL/kpYzREGXPRlWTVwB9ydzr7TEzmBSSSFHrjoLpqvrwW9V5Gi64WYGqRZmsUgFEES
Djhud87ea3fnkvw6dagnJKJba+4t9amENERFSzFJ3/z6g6+P+D+lAeuDwcGMERVhAJEcKA7ePxh9
qjVpz2W2S9XjXN44GRFf8uLX1/j54TN+qOCuUmjwFKfZtsVEvIHquAZFT2gYR5sM9l9f4dSKvd4G
8yAKB8LMyLs7zXscXLq60xKlu8juXyX5IASVotOMjmOkHiEUbFYmWGNFtFM/eIdPfC1/XRk33Hpl
4oHWm//hzdJbx10lgunOuYzv5svopj+mN9P+I9PwqR/ur+tAR2Fa94R5Oixtej5ZjZJ2Z26eQRJd
UHTd0rMPIIWS+R4/+HtyXLYfPFbx89uxVseR06JIIy3gZIBWvht1lV9kO2tfnNVX9qE/AMY+ZlfO
QTv7CAJ/IlP5/i46eLnA2aBtArFzMvPQQwT27Zrpbtw6e+uoXddX7Zm1nTZvfTjuVKjCZUsHaUMX
apOExQc3+92sdzIUuDzZktRWMe+cOpQoS7qRSEng4mB3bLjZ6Tw6c87wEB7UQQvxdtzZd2CPgWeo
DRVssNZv2Zv2at54V86Ve+afgTcI9HP3zP5zF/Qy/e/4rf67hehvRumPH+10OR1ljB6h48lMMemw
Ycz73R16Yw+NHuWAauHyE1W5gfBZ3mOfwxDz6xfhNA7x+9tHO2btkqBONE+BHm4Fw9WMxnRHBepg
7qik7ryj2I4HkGpX2mftc3reX9OR5j/WTXRN4eFcO9OD8aJ+qG/ao3WAkPrBmP95VkH7tk5b6IBg
0Z1+XUhgpetnQ7IDj1sll7hW27vMcLPpg5S+n6/DGkiWOEpCphZMiu8HeA3RKREk7u7SGmA6BxYx
wEnjNZ3CXz/kn79kJiIb1xgrrzBQcry/0NiJphxH8kjT2HpxyoGMCcbKloDyj9A9P627NNRogxmo
FYlURZb5/kpI5rXK4xwQojHfU0sPhX+s8B1SdftgdvxuSn83qNZLoX1HFMl+kLib95dKjJIWSzdo
ob3J7+ar/lr72t/b52SzHv3Qu85vqrC5Xh5pFVTP+lfvg/f21Dpl22jGYCDA6UCaR/DUyZ1K9qaa
GNco7J08a8+iIyKHwGf7JHbyqgzk9vXX3+Hpy4JLh34l2R0wT7DrnJopIf4vy7yOE4LHwzYFvPKR
Mfr0u+MKMB1MOqYI4EzUwicPdEgEyctzuqNGufVuikN9+M1bsPij7EYAGlAW5mV8f4FYuGbjArwL
Y0wctJsWf2P1o/zgZT99UC5W9XW55F1ng0vu0vuraGSUAycpDYiSS7wzmyY5z720/817wcbMN885
hM0BgBbjxDkHgBjHjJmTyNBo8jJzjeguRvC1/70nxsJIo3ql75jWGuh08pX4xdipfq7LsMo6JESy
BVrttVHw+1dB8bia77krWuPvn5hsFjW1fVWGEyxXmifdKvkTva5/NDuczkPr7aDZtsFGYsjma3p/
oX70/TgSLbejapeuZAP8AWg6/GXd+mh8Ilzmr/04QZDQbTBQ2Bgij2WwnmxA6dalGJdSMLzw6a/M
mBSQ5Nrpqn6mWt1QcSZ0F7gk2QLS4n20iQPugsnWSswkfTY+FEucL0EBP1Pf5ba+UCSJkw6HlW/G
M2q+0fkGV9m8ZotqnNlV0ev7WHXGV5MaKsD3OdZvMseU9VrzWetRXiJ3mDAXgu1BxdFAbTjKbora
gsTZD4IeeJpgXN4ks7IfnDahQYoA0jjE5TIW582i+X0ADdSGcwx8p2QTOnQRaNNUX9CkEntLohnF
rUAUejN9yhozcrYl2eTTvenEWJTp4icDTWni2vGnweF3AfNSc+KD5Oq2A9UvUAM2GWx1Z5joJlr+
9TKk4wMFXD6o9Hzki8lk8REn1RZfcLu1NLs9vGhbHEfdnTPE9mUD3roLgVlTE1bSNVDUDphM9zxM
ynCpU0TXYA2o1vPtVVRGTRwjQY/zgh6kLtWrGUsTDSvOrytHDqoK1WhRCnKr1Lkla4H4wiVb6DXa
CXkgsFdVfVXxoQClcg78I2pMjE5pEps9SE69IaG97eW4o6BWdvy046CW6+2U+ZP6VQWoe8wvyH60
bzzp0btN5p6W18JYJBrDElpBD6ip5HHGMlHQ5Y9jNKGDDmzckQ5eKscf5XNjzmUqDoR703iNIRl8
EwAHAVETiVNvBnfo4TVlHZWtmFbLuC0NLDboWklEYzbXopt8QTuFcbGN0vSscJUfZ4BsZPMlEzP0
/QrfWRq6mj8DEhWm9DfGMk/Uu2uvAyDt9x0OGJWRIJDZtRuCJUcC4bdqekoAXWsofBEEB5lvsoXz
spoIFHOo6cJDI6UNrWvIPWQ1Ir6iRjpHG1GW7WMsQcfRox7M5ULNEBI24xDJ9IA0OfJCG7MRMckV
b+CmaXK5s41a7OcS/TCqZGoPaEFXVOvoV3HDaFrMP1yjqj4ZWO5eUarZX2hFudiIemJ2t71dc6Zy
mXsOo5ka94zpxT60OAYJz+Wnv5QOEP8t2cXey5DC7gfI69LqNNSCfpV+ioGDx5/TTZn3YJI70a3q
zglx4FlfYQTcxaap2VT0qQtvBl6nOZhdiPYBUurmybfridcbvKmG9gEh+GMDYa3cYIoq6cJSuawO
opF0XsaB2W2DWLX2gkQo/1wW0UyjyVH6sAXx2y4oHSpSNWw+KeD2vpj2sTa1ydkUc1Sm42nqL8jc
0zjUm0K7180eTGxHGIwWiNq1p41D6BIKwSXxoNk7DZXPnqSLYp+aWS63UT3nArmyMvArZp7+lIsa
36jmTu6jGFP1JO1MxkGsWXpIpHiutiVNqD3xL8OV5866zWAt7Qu7tLMBaHzfPw6mUHckCaAFWirH
HzZNqU/dvrGy/rzTJDhyTJ/6m5gGuuSj27lXmeSwH5iaT9Ms1pppuk+mQcMzRySVnZw1CeZLQnnS
7FvOtlcPRW6NaIYG3GdBAyJ7DgwFXjm0B3sWQT3FpYEOHSQ3Wj4EA4EPe18GUVkep15M93ZlaLei
U2MZqLTXRKhqzX4DkGH5ZxL/TXvw/N5BsRfTGsP/a4CgK3pR4Fqr0g7WPuZNynrIDK5El8pk61OL
B1FedWOCXA9C9CYBw9FtDN2t7GAoWt50DbJAC1mubZbQg2ER76mYxSLoM0hMED1VQrw1ClQttBKZ
DWcu9fh9F8scRZVIaYybiZ8+0/ClKeJb2lJe0Rco7wtGVI7KoZmXLfL3ARGKanom07okKdVTEv3M
Al+A/g+JUV/iYbDscCqtwjwf1ogYWs3GxC5TJt7biICNoZZ17RBkWeNk2xXZrba22bTxDmImyoFO
EkyjzT7OY+CR8gI2vjBA23gFV/ZA5aP4VdF4OaoopRQ/kZh1NcQeHmJrdcwGg2fKCHGGn3bcurA+
Y2kV9tYch/Rbk2mJEzLSI0yPvRHnZxaiyzjIcNyu8ySBIds5xiVK41Lv3uSMXXZDPgPSLpuMnZsi
QYADmBxxzwabV+qQrTZHr9Dn10gllkcMDNZoe4EDBF6QReExtVbpELPsWRVBStnkYrEUs44nm36r
hEOMP5N8udKvn0hB7M1NYhqTQvMaw0cnhpN4ClUI95wJRfFiyLJHFKIhlm1IiIEYr55iiIx1mJUe
zLvEzvohQP9CH7ur2/QzWn4mHnTW9StaqrhiWaPtf0zoMC9brAC6e1gRStmWQ4F1u6rwHhZfoUNZ
OAC+Zn41nBNzRAiLlvFGAY8g6ZuVoByv8VCUyVaK0XxdZL7I/cjhtNlmET5EtFeA6zcwTdKHRukN
PZHWNC0UI92Yb0yI11/gGblvs+tHGIfHhPZUJ+MJhL9q2UC4yTTv8Z7zP4/Eh38lfM1z6J2v25LO
mNG/mP04M3s5cubVKjvDCIuaoYu/m+ycZGs6SnvqXQNhiuxI1N0lBLo/azUhC6sJG8Itb1z2uUeZ
rzY6CH8HhnmbPaupZv5pmoWdFXci35QjUeEvIwjhA2ZE2nwNZGcrtHVb/+Yogd/MHa1WbDuKoOhz
9aV/agnsGgJNg/K/4QA9fMLtjOyg9MzFCmiQtvf0wzojdAgVuI8IW9FJVbGmBTo985zLbvELuQvr
4HA7sgYIIk7n10yfUAd0mo4KEYFZUcmrNlWTt2f1xeYwUKf50sKeWrYmQ+psaLPBJhte2n8UJD4N
BBj1iDL6cva3busvd7MbV+DMRsN5rfpkfEntkQQeO+/bipQOO7qriyni/Y5G9yF1iKvSY9Oju2pg
e9pZXVqJwxK1Kl6QOFLrvWj8ZHimodg1t9Wgu98WKgJJiN+6xKxPwBASCKUMY4P2x+z2RNnXZliP
pnXhNw37QdECYEeNAGYp1CkrPPq9J5e9qcX253zoOQ7rdZckOzBXkb0ByjSPGxO/w7yxOne6KRTx
hlvCnZqXGJdCH0gNWltgT6b41mAg4V1E/0xK8hghF9TBk1wMhp35SB1K6q9jYTPFNabfnxdcGO83
+4gAfhY9UbVI39yNcQ412CYY41vkSfQ9yVDRy4ajNe8Ki82QvmbQ4Ayby0/gUwfjJp3XEKdDNI9t
861vUm1+pIptztmWjZF+xMWivSyl0dd0tM1ejcHCtn/ca8JZBujIxNg8ccKRzlUSNXK8VJXuySuz
jKP8VvWD0x+6pBfjPieNxNwQ7DV+TlKK8SHxBzQO8E1X875pPeK8spyxt80KGJU4GjKSrfI0d9Nb
T0PrvyF7QNdpNBgzmTpllJeBMOPkhSKu9zZNC2tSPNUJ3g5wTNan3sX2tC1dS3+y+LjxGc6HRb80
G2hCoFUnWvzb2Y8LDcdDJ/juIdI000UKx8m3tyXL9cVCSYkteZGVyg9dlZICF9DXzw0Un17k+WHu
pPNXJSbUB0s/LISfxdYnzIam3OcccVBUkZmtXWYZM+3BR8febpm67VV4YbDOQ+LxekF5JdWGdI+s
I04vpJwNSEodEwiq13jJ7llbkRc4xVLEeyGXMr5WSpnjQbNIn9iwxycopB1sZ9nZU6rGo+PXzOUG
QoXxaHVNW+1dGaEJSdBBFsyqkf/Qe8OSfsZsMn/WwHH4+2is3OU4VZr+4s9Z2mxKwibHgxMpKybs
ym5Vt7ETYiT22RLr6VlD0ybZDSVMB1I7ptm4pd6l3CtR5Y0fKqExi+gkgADtIFkHtXNVGNZdVuok
XCo4O26JbJl2u4jzatq3LfucYxWJqDhmxmKkQQU7wbq28qkU+yaD/XnvOnOm/6GWtrMCv0PXgZA4
z3P7zGNz6DylOl9LAFLfcTZYX/z+stMHZl/cBl37xW/GnpBO6gz5JncIztsVggb6TVvMCTmevMdj
SCQ31C5/KCZy3cYqaoJsERo7yRKhzLbSnI6hY3YEfBqO0XY8SIj7HPNkhe0/m2cVMo946dMwRAWq
yL6ehzt6/nZxgeip9mhnEJu5JUiptgLHrNz7Sm+XO+UP3s2EELvel47evtiluwxHW1H5uK0zc/yD
jFRf2zMb+OOm99saKgGaIgOSWa30sHGnhRUPO8z4JMbZig852SRjWJUDPvTYigzjrs/T6rmsRWrs
BUSnb0a6yOJoLZyPrjqdrypw+Tr1o5uLEhB428bGtXLbfDlTZVuzq9a9LndZUO1pLgNNJjysHrQr
abLVgGPOSRKYGpD7rVfTBBpwRCm8pqORgSnH83rRUg2Wn0VURqIrltl4phhy5ZgtYQem1vGyoVqM
49AYvcS+rosUrR+6PGC2RUqxdWsNaWp4FMnrdYujR0ZJROFSDhHq+8KzPtWWztKIlFZ9tSLnO1TB
+xRpWF6CtHHUo97ZrroHklGVYPhG7U3CbS12C+KSF4EPljM34a3HgnSzfG/GQB/RQkoyELIkfut1
a2wD4mYL87XsahV9ases/Dw3+AGDZUnlpZ8u6GztGl05SR8jJxWL8sGrN/dTdlbqVfpNdAvuuyqR
dv1Z1Do5BzZZSdV5Dcv+SWMv5Z9NTV0BtFhAgXEWAeV3XkGZYEQbQ/5oEb/hIUsTY3tD5Sd5LNDn
1UcDPjtmgrLPkPPrSB2bamn+UDLqFYjRrCEzyNabKIAjhDJSIcnRODxb07gB8MDG03FgFRzWGaq8
7pXDGitaORrbslWcIgj7nC6KkukD2V9h08RmdeHecMXhB0WL/piUzAhbjT9+D3KCtT7J7a6/tAyE
5vdT11fpjQ56QxyzZem7C0WYXIxu2mn8+IJgo/orQQ1oDUUvFenIFUcGkAIIslZR24ISVzjJbcl5
od9Ubo2Dk5wX1GYUv0kKUzbynBDhlYddiaww1pW6scRljlzbOE9jDqsv7M9y/zA3pCBuWyVVfzEb
dnUzFImntjLOHU5yizNAdxvmtnpBXercOI4oo31GnEvD5kMY36i7YBJuvK5v95aXJckmo/GvIxYC
7B2aLLPIrwezQorYm0AQy8acksu6GRSgJBPX5aFny5kAnWC/sokRI+OYciMdxTknz5tZ1O1yUQyJ
TiCO0kgaeXKTWD7MCUE+BxVrHK5mhqq9mWdb745u3EcjvA9JoHAhcIVu2a0T2elJSLbbCWchKW9Z
jAh6bVE/g/lQKNM09hXE7QzmpzHJlidnzXUbFYqkM8/NsI3Z+swA0+JMGw8kQCEBl32+FDfzVFmM
ABO1mbLh51B0SPCUWvmauM5Dn4sg0hyxbIg/VfoZac4JNkDUSi+1DzKCAJsyvoTBYeabLqqMORwa
0WcH3M/IyVrNfSaODF5+FoHTsRItnwKMztl+STRwJ9aQM/JI8vE8TIqyq/YtZ/cj3NGpJ6imT26I
TE3yja2q5bj6cFdXSsUXxCGD47LkWa8W4Y5yHtku7UOKbZY9WIMEk3101z3HVWffW8RQ3pNftvDB
jckjldHvjImD36i+SEtOX801NTRIqFFiTiXs/gxYPR6IxWAQhUZUN4/S1fQnM+K7Czth45aRamr4
YegorC2z6p1dSyqsIiuswIgyySZrN8KbjRvTrVB2aVnDqtjNjbwfm9q7beOkvJ4qavibttfzzwRG
6RPvN0GYlI6TrkOoHrk30syqaTOZbnzXNq6bBXWiza9VAdJvU42xc5kPOrt9114o6bmV41ylRdTb
e+UgVCWSC1nupitRVuBNadub0Vas5cBv6UEuk/YtjUvOUl5ixmS4wWkSgeOuAB0j1zE6Zh6djLOo
hX0a2gTrcL5PKBBwHIqpzHRQeCZAWdCwjgwfouz448wsXWW56ZZik3VhDx1CvVwvZInHY5aYJJzU
xQmKtJJzRBNn5Gexa8iYpvwEIUYyPhulCaO6qer4gEMIqF7XCuu+jhz3GcOMWwdTtuY+s+9pvrkg
Fsneq5aKqF6BTHED/jB+y5TVvYDWaWVYkn/8zUEATJXaGMvHXvrTE67H8tpvCnTd2mj315PA5b2u
T91b1ZrakxoIlQ3yOptxY8eOfYvt03i0ZU/enGaU7rBpBYnhrNTawPRAVKm+sYoxmc+daK4/91Rc
9SA1Cv2Y5lGTgmmK2KuJKPJemtFSVFPTdDl3mgZVjQ8C4ViYna2triF2TD0qWCtkwWb3gbnK/7ym
bFJp9rviGV19up5dK5Ziw2k9H6TAgFm9iNv6pZuJ3Nuy98KM5BE3MsOKotS1cR2nMfguZzSf7qSq
r8VY456GmpZtySqmUGIWpMiHy1xVt3OqExk1wf0UQctJOw2ITGQPrQ9YrLajwbx69GtV3guX+gXR
UCz4jZ64Dxl8p4dhAKeFOQwGwsDe0gimxeSUaPYY9igkF+o1SUASaQ1S7opv+EuSCmqB7PSye6OM
IOObjXV02jjeNWaVDBhf6BCBX/Aj7OKRM/7hsqWLOOJmUAY8z3/qqUB8k9HYHYQgWyikstz3WxyL
GjnOsx+KZBc7zuBsTV+O1zUnsoclUcU1dbboorcJMNs0SaGeBab7bueySh4XfOGvsLgKN0SUZNbn
ViaZZJY6Wx5ar9fP48ozLrVRlwSKacXyqiUeg4gSbfc5BqHzVA8jOOlJy+Yvfk5oI4dJl25IatnZ
Bcd5hPwuFWYiEs1iRKPgL90Xg842gxaW7DefsgV/jfDvx0kRIrnJaW0N8D50/6vVKwYe4458xokp
kiRs2dXPFj7mZWuMEE03VCkSgwlwdO/NgUMsq5ocLkstQYdrFWwmNrpyHQgB8ApIhemRuxZTV7Gf
Vm356umN+wk+CdatQc3lQ6p3FeHP1DMCw5rKDqgo8DyIVhle/inqyiSorF5fPXppdEXUcmdvLMlO
mLiyyn/2k9Wko3kR9QxzMZo7Ehnl15j9k9xQ71jLFFpWvS1mOz26s99+tsepYmRayRt1SqY4bCM+
nnjfai8yfaleSvq31cauIU5srMowzzJDZU1I5mv6mCXdgPGlFu6dFWecgwlYhYVq9mjYglj3CmMH
JI+kudYZXRfGwGiSMNwAc6Qkxh5hO0jLep2RMC9bV/rl60K5g7E6uovYYk6PWc090vG2GCtMhlKU
dy9QgifB51P1pVvAh9oQPMsSteQLut1FGADdmihFn6PlPJwws/yKHU7OWq5BHWPMwUS4GRuDXVHe
Y4Pf9G3p37q1Xz4uumwsgkyN6Os00FfE3y0KmGbUqDilwV68nrEePlli3ZSxnA3kK2bGaMM68Y1O
kIOYoFurJ/LJtx6HtGbtkSXIyoHFgTuxqOWFhjFESziKmtj7aYDJhlVgqLjnKLXxifAQCTUnVm3e
+nkHscEsI+UEkzN3WNCUTNKQnmM0HPolEh3ZkRxHLpn9HfGBlET81PJEGeDS80bqBKfHw1D8TsQV
092yjbIpQul64ZTvs8w+W5pryyDNznp0CBEQc7+jr48P0Ati399qdhcOxjkFuStDVEFDMgxlP/rQ
gR0PO1udKWqbLebB0rtctPyDvulP3XNatD4ddJOYA15RxLrvPq8qCMciwqoME2E3jxqtrquiipff
voqp09m2IPOD1cTB/f4qjdcrEiT6IlzqBnokfpQry8Vz++u+9qmgweVES4IkD9+xBYWU9bv5QUCX
da4ljMXOQrsvlgd9bNUlxQiiwdlghl5uj7+p5/l+vVUuiBxRt3BxvL+e21OmYZ+VhdJsqRHMGVtX
lG8fvFJ/e1cIK/lNtC/oqt9fZaCxi9THysKq19GOwUc8WDbbVouizEEifP1AHbC+oT+20VfImsFN
od/mxbBOAw5muRS2m5trJinz2mRZV/rosIHn4MChW7smjuw3yehIXLgv3gt9JcVDYD65xSwVRTLQ
wAvqOo0OeCMoZPdkNpuYZj64u9PxiZqG+wM/wzJF6I5zon3QCDJ2HHwXgSb8ams1kv5+TGlrwgn6
wRd3OrQ8nTSKVZMCQ5agu9NLMXk5c8/tBho5t2qTtJ4TtI3BIenXr/3fXQdqtcPryACAR/7+BSEn
qI4hmIBCHU3zYLtsK9Zc8g8EMD+/FqaFkAewMOkanIRPhrCcyeGqEBQFdBjMO6Z1l82bJspdniT5
81BUtEXMYdJ/+yESkcgUhRGBpAjvuyzrxzFdeEY0ztSoKqeWO2o0xlljy2T3u48QrRyycXeFYqMu
PnmEacZS4y65hQGmVUdCtlFAju3vzhfflWvrFAgumT6qeaIhsqc8EYWfkUCLOIfzvK62RdZOH2iI
TueLFRpIpCRpK7zhqG3N969D2nN0GnppBk67THRGImOHBQCELgmPQUnG9Ae6759fP67HbOsyV7iC
FLX317PHxh6pdpqBQSY8diZf3bn1NL39+hv6+fXDZbLK/uDYrSvs+il+eA+WGtU3FU6T0q0jrlPb
NfeD3XQPUeVqN0tOqynxPDaHv77qz7PFKlFlqnDRSjPBnzxLf4CIpIrEZC40lo0fU52NLIxjlZLz
n5f67yC+qLe2H9q3f1x+kd0/dvBSvhBqXP3HeqmXWs5tGif9/33/z+7PfyMSXgHk7/7BupH28+3w
1s53b2Ch+NU/5cTrT/5X/89/vH3/Kw809v7P/3qph6pf/1rMx/oR5YIQ5Ifnv/79v37v6kvJ712X
X37+8T99SrYPFZGJFGQ9YkjKrKy1f9qUVtniX64k0IkMY/D2uCfAkDFb/MuVZDj/xLfH0sKErDPn
ogj//7f5l2qaJ/RvVdTfsw3/c41kkrUdJsI1MwEps8HS//5tTHs3zcrMI3VX82AF+o5t5jstTnVM
qnQfbhRmuv5MKU81l1o1+dUmHyYPflFdexU165ZtOfmn8pvEJJlvdE1GV5mgnIsgYwCNALegBZ89
GODhKtyqLxT8xpm+nZJ6EPkkb53bOSn3lAp8+16j5PZJpwaM+VVSC9hQKqysgECZETSM3ui3PSjc
zxWyp4ESipdTU0HZMtGhi3mPrVqK/GAYrV2cZ4RzC0hM7fRUlr6BJXtq15Od766n9KZpOZrYmlNQ
cTfqYcd+nCZg4mXRvmwAT9F0lstybM3WEBhOaCCHPi0izqR2kea7Dmui+eBztDyf+jxxN1ZsZvz3
KfNIKo5nDnPgpG0DTdGwHJayphhoUbHRjm4dCQodY2Leo4aR9ZZ6AS1qw/0o0/W7/vzdV8veEZsZ
WCDdsFfr1PuvtoiohlAtsAJaHLI6qEGzG2QAZbm2nwrnFtycH0SoBtF+JO6VjiEXHl+R0ugxRteD
d2hWH8yw72d0ujTrFhOXnsHkylR0uq81ChnDJfTZkQ25eWVozhTUlJoPWULpUZBN9MFq+DfXo9/J
fgwuEiQjc52Lf5hrxwgumVgoBZYguXYDZPcn8r8pXPV192KIrP1gxXo/y673xyDSuRpnJi53qnod
ZJevNkQvoIQ1ASSPaRSCfoCgERUf3Nr7xeqvSzGNCAtcKg/zZAnuar/jQMTmVpszL6y0qYaoKEEO
/TBv/TVh/HsAM5dZKYj0VXWdGE2Wx/UJ//AECQqnBhOnLtos4YUx/JtdEiMo/fVV2Efyd354WS1B
qxG0K6p4XODcz8nt5ONkjQR3W9sePSZNYQc56xQYMdE7R2X2afM4oA61n2i0G9oeQWz6La7ArodR
Rmk3ognU2haNLQQ4zEJJPk3XePYS3JT9aEVPGaR2uYlFnZPYRAVNIA8SJbC9bNTj6pDbtfbmZ05T
XvqxqanDAJ75D2vU+nntP/MCkWbptfGmwnkB3ajtSmO79PZgbonnWcqnBF8i/uLEX+ZyR6QPEUkb
UdlttjM1s7gfTY05oldtXgVZISQx8+A4rNtKa2BdliNJvNCMSsADwYLAtqWoOZhjtLU15Ehi09GX
Zp8Fz9g16q1eJvZ8zCNtsrc0W9zioOGxR5AJ0q8GsuOo8spYyCIPemfIKoSDdBmjc4ST9HfQp+U6
hkKjz3bKTWVRrU2rOboole6kod2opbiKKBY5jw6VB7X1IFHZX9u8q4oQaQdYAJSGXXWuk+b3mbR5
rQv8hYyszxM73xd0o8WtnUO1A+feGGl/Q2SWlmHWS7L21pxp3zzAOJPQodK8Ti+XnPj3TUfuaTFs
gV07Kd3hVeO/gxMwr1UOUtQvFjKScrzlqDnvaHQ0kvppm6RXy1Bp4nzJpmH+ahcRFR2UG41/rQaK
wkFTem2y44oe6TygiLxgoR74dc6L4hJbNuqRRIHLo4uTdfIVpXXO2SbrY2842IjPIMtCfYWK4dFN
1CgoFL77mDPianifA9rMOl3QWlitWfaPXTLU1r1a8IR+KgBsVGEXexOWt7JQlAk9pI/XRbNUsUb+
alNEn2mPmM6RzTWoVsAJRvXMd5HExSHpRxeBZ+PaSnwR8eBq/V4aROS9xB4BEuMWweCYbyvPTxE2
xqaiyov0FDipYgHtK0fTOM2MOT2A1FLVeQFqClxGO3TzIUeJWxxbv3H3XUJHfy/hZg7QOygxswh0
0kOhM1Ad7gmNB9TJ56b0VoEX3TXtMoiD9PP6aUZcjN6aLhKtaKI/pkAfa1rOBTjdKEwBaTDExplS
rTu2UX/0cGvGYQFfGLSaTkATxFpvfvTQt10AXC6oLplofjYFt+qH/arC3dij1Z4tmSs5yLRTh7cq
qqwWUKghEtoOJvWoqZo1ymaEauKTSRKoMo6k8n1hWs0U73TUgPMhERIWb5+Kar/qJ55TwOtyB6aF
FokmRCZ3TZO6zplTNgk9lmVw9KMwbNPZ9BR1OBa6XnUpcmTN1whuWvsBpKnQDjXlTSic6Guv4PS4
kvkIUUnQllH8QNpFb4FX1lhcPNYZchyMITPL5XK2WlloQYdGu+QjLw5fLp8c1TQ0uhJcUYo25ooa
NjFf5dSmwj+A8iyYgdCjtNY+phcDnevYmKIRqMuGCoL1ju5600FOo8Nt7RGGgzn54FR+YhjiGGlg
96Y0Qw4d2wnzlFbPFILONo9GDszZwA7Qc/LIumpbs8nDAcOZ/DSV2ricCaeS6R7qs3juGSb+RVU3
NIcbLAjGvqkgyKFgd2b/KskgNTz+egk5WXq/e/BIJcCjw4rIqf6kHFJVKHHSNksgn1TWtT8Rxosi
B4UYIp8Plt7vFpl3i9Xq9+OE+H2hZxN+slixm5RMDG4CflZVO7NYsAd44xhYorYhJvrpnVwFqKkn
4qvI0/Swnny0LCuC5Nc3fbK/WW+ac/F6iPAcDgSnMQx+o3cmcqw0ENbs4j81i/irxXxIezTSXZ/G
aGQ5H7wOJxsP3ga2AQbixrVaCG7y5CSZ0W+2NMsaA6MZ55VMR/cayWT46zv7+SpsEk1cp2ypOCef
hh8q/NGJVMYc1AS1hLHEV6B8QE+/fRWxWu1XGDx7UvNkd9PU7HuKMp3xn/T6LQoocTZqnfvy66u8
P/EzftasYY5qZGLzcnK993sosxPj1BQFpEkCYkKbXsvWlrRG/NpnhfBi2CqIPf78mv47TuHyrbrv
27e3nmP4+8P2/8iz92pk//eUkM1b8YXF7MfD+voLf3FXxT9dR9g6O1l258xkvHZ/Hr6F+U+8rFS0
KP0w2WHD+9dhnEgCXKHGGtSBd25lsv7rME6oGUVR7OB46eg6cNb6ncO4oFL3fhuMPpxNO1dhWJGU
hrHt/avCax/T1RMcxzklWmHaFv7OmFivi2FxDzErNLsSd2+jLg3aQfPOECz9P47OY7lOZo2iT0QV
OUwPcHJUsCVPKMnWTxObJsPT33Xu1BPJArq/sPfat3FSGaJxAopPilSZXW3Xf5S+0sbhx4BQ6bAr
XLRDsM4okRqyn7DABlSF+qNGWbKvfFm+oqnw4nKy0fKO7RGqHnVPrg20160Xcyd1XO/AJqkzu6Nf
tzu3Wud3zjamwSsMpMTFgEa8VBhMmQtwLp8Bk+Xrdumzhk69b7jSPFTdwnOqx7ym036sGoB+3SNN
OLNHStQoSbtbXa6/UCDaEdpx/WzQu0VKY6GuI2GLda/f+qppdnjT0MMsU3eqENuEDea8reQJoYtJ
pxPf879J1H4svfoN9Q7W1nK6mHrd3fNRUzs7TT2K5VYen1DwgyUGC8SlVdDwVvLEO5JGLaMGFEcl
rMGky/amzJCZ6WI4PbU+JaRTZMg+PqGdnBJSXFpr1cJAmIQItSr/hYRVbfR1Wt9KJd1TxkxkU1Ag
RlhM58NoPQGd43q2nWz4rx/8fY/S7aVOx6Pt9gopu9FtcM+dc7U64SzNs+Uay/Gpy4UC0yqs7pPX
x2Ph/6jGJPSg9sYmHCSDw0DU87tCLgiuuz31Xie3Qdu6x5XArn2yBl+gNm51l46hZRfmdqxxMoDm
UjdRtxhvZkduJmdaMfOgzO6N9j5bkLM0j3W3TjFiz5BdS6sMDuQ59JHoAFFivAz22TocrDIZoLgN
6HMkfCUkpA4igrIJVZ+dstZgMa20uEEUKZHZ4wML4KxjjlmRKr8tad7fc2h3fwydtXqWKgrhSSUn
ZigNwVqJQJvljzsmFF/oqiKUixvIY+e0NCKbkKWiYLc/8xydpjtPAvOT4Z6FdI5pXf12NeRKzSfP
AiU3EKe8Nd5Zv4NLx8MEfVGDpAktILX3I732rYLqFRqtse4Tq1KxDjbzVs9orTaSCpDPInADPk+7
+9WT9IawFUPYscwmdcqIA31nYo2iT4UJn9au6G2Mok1yats2j7wVpNnKSjQfzN1I3A5WOyP0le3v
uzrzbx3ZCn9zjb2zZmHH6NIBUhC5UVt0mLmBOJ3AUGlq/dnQZ+vYOYoFM5IbL5aGl8b4n5hrTDBU
C69gU58biJT5JjprzC5A59xH2XeIKgLh/gM7ew2qPh7ybieRDkR1qRlR45tjpDu5HqEXdmNSDqp3
W8J3rmTafvTcwdAOgc3jkV0g1zZZmIwC4TXLErh+AzLNYQCvtzr9fOflPnudObxiPCQdQ4JIjAMy
Dkzo62GX9/s+BzKJETky5JLs6J5lgkMYq+I4lM5xSGh0i5XyrZzgKqYzQj+iR0Ix5v3R8r48V3mn
cVT63suKDPVpO1/adgA2v1C1bT27qaPBwFAZuKv2yMxuoPuG9erjFEcAP5MNkNHhiuVzxVKwsUx/
FxRVckhHLy5q5psUPy8ush7MLOhaqsCB1IpWaLuwd9nV+ZyeM3QUMZi34KgSFDHkGxnOVcJofDEF
x4XAQHGXGJM8k8PB0TGmZ652zUXwXzNCTGsQA45Z8QfAoXXBxrxZOD8uujc5+84Tz58LARQZB3x5
reLN1Wd0M/Y4DLexcuU5d2oCFuYMpKuqYOHiegqCTl2F75Tvhjf6oWYgdZqT3kMW00x0fV4TK8a1
O8vqDBT4jrfTuW+aDduiIh6rnm4EBiFqU2ihdo4RAiUicoxNLfF/2u1Ybsuk++qwdZpTRU6wcauC
6nNZhoNYyYrgnkhb7zg3epzXbmgEY2wPHlcY7szADXNcmtUsADi4mD7d7hvVGxYnj187OyfoVwfb
vJazfwcnSrIK+OVxeDI8HtC5Fc2p1sLBxSkKsHRCKOMgMhk+q0xDYft7ssUr1D52UMvDRrjxVy7E
9pW+5tAbN5s5KO8pFihjgtBHQvXE4RQug/1PzxvULN9j7l8WItMR4veIK8HGiocnLJLdpLTObJHR
YpVykaFlDj36XXzfwSzLw+JOwVuT+gC7Z4aouvOeNPO0c2hu+GVJukEuaM67haHKaTTwTZM2l8a9
Lv7jDcO24OSFGTkYNK+aplexSXjEJult+lm+IO03GqgE40ab3Ay8LThH+c272SGTRRmnpe4vxN5h
IDS6Kd2XaNEvplpKNtu+QyD6QmCMNyn/hVSQ9IuYAOOX62fcVdCDAYW2FcIT3ALZZbYMsBOo8i/o
xoyPPrcIrlusb+EtaZgS1MDsx8LrOQjenGCiZrBm+H0d9oq95g6czoU+YWlstWWv6lK9TXUdXDEU
N7euyzktRCHxJLgu7M+mUrxzz3+jkf2R7UTfRNxaC7s63fSke9yL3PkwtW45VC52HM4DIPOOibwL
c4JM52y/CCRqbtkOj7Zt1rjTM1Q82vp3XWd0Vj4W/RAWaXUWRpf9mTj6t9LykTLiEUv8/jupsUET
ItMhYAW9bTKxOaR+o7bof9pYc93qexxFAMJQI8VQZz5Y0HJTSDn6AZowfMDW8V8Eq41ryXInxGjk
7kc9o80Tn6jp+sPcrJ+1U+3LuW/5IAZwo+3ihBPpkW8Yb/RDXwTlfkD4t4XjKH9XlXTCksuZhy7Y
sWDlydDnr8kB74R/noUexFgDUmz7rbYlFqTf8AalcVP36zlF6b4j9qnmi8K9GzDsIx4Sz/YwTO7G
DnD758Q15U7T7vtKlr8h6mwKJ+AdgmHvLV8ZlqXPOsjarQ1/60gOBpYpH1lj2IkAU6TVpXsE2cAi
LP9R9J7YMvosWFh2Iqbsoucv62w3IPP8VRno07Dm1hs8r34MPzuJOtVUO2JDImIDKPHaS4fzlldQ
G6LJduCoLvlm7cU7wJSIvSXhjRX5GOMrQZ6bTCeUpB/vjJXimUyUe2ok2YGH+IyfskWEdAsgur68
rai4f0MRDwmAXXZBKfO/vkKoXDlDfexqMd5l59/cBQdnXjiE2lZZ/50Ty3NdO4Oh7aQbZew0mMcY
wN17gmd/e5rtvFtsbW5uUxFXZVhYFIm8x/CbyreSv+I5QLQWZfgANnL0igjpHnsuczKL0AlGykuB
N2NM5n9F4oP697Utzj9cM6IkjzKp/qZPm76JBNYJGjSQ07UNAPnNT/PARFSCu5c+L6nTNC8YUQ52
sXzIFEjzYJGfquPwcn3wsPbRzP2PbJ5/Tw4YSke/kqJKcTeTW+tiCWNAhWoXEjKJIMEOJ+64JxLy
V+468bJiYxnV8JiGlbqt6tAKBEdj0SM/wfYMRXXcrevw4jduXDjltptwBdR/9cGLOgFatkanyy/T
/qk0/88gk4PAr7Nh1PpOGul/yJq3MNAF4y1405N/tZoclGqnXepx3ll+j5cKML9M47WWr7kGWJWY
55AkW8yB5ks6pdXPOJUuNmtvPqphcM5NAf9+FW6OvVvIa8eAkRPejvIMvtKYM8fWUo8iyRPdBVc3
2ca6e/NS/ROhjBZid2KNZ8N5xgIIwnXKgMSk4KazVm06g1NsRVnAhSyPZKXvqlXpmN6XezkrQn3K
g9dkca3XAXV8x2QVlfLF631rPzaZcW/qLN8zAizu84p3K52uSJzPVhoYn8Y0yj+9Y1/Tec6Yis7m
jjE/zoGsngD4WukL6zj9a1pafDNFHsS5PvxYQlNxPbM97UQ6REY7EOabeNMNR/MSBznwETADFjxy
FHb+8JjLntzSJje+vKxsthRQ4ifPMuyrs55/12t3nWtcBMrj0xlHUNZ5/Q7bdwtPALO52Bm1CLHO
Atol/Qy3FzR6ZAjXylP/3NpoYgtH0bVeuUktHe13XYz44hz3R4BOwCUtAxTQznZSlndZZEnog90o
5+SYiXXMavmToEiP1mUxL+BH3juzPWWJzRB96L7zfOmP1VBasYEaYIez9IKPIf0Kch/BZE+KPXxv
m/jXhNlKXC5u9YUCqzvhsgZb6K9xYWVTTOlphmNRitvcedvJq1yCOqRPbG5r7ztHXlxvnV6XpX24
PmgwvAEP6QhyPMSHV/YXt8XrDJ7/2xHsobEKxpMW7LE1HbneiPfQh+zYcgNfIFU0B46j7CRgsrDa
7d1Ir3R3M+flOemo3BDFrjt7NDj+ct/6nbSkRFe2dL9qZWEKto3IIlhttbQoHwOPDr6PpVowxju/
qqonj4HC2J6sfemQuT20wR7AvLkrHT7qKbBHYBlIo6f0fVRskmd/eZhl9u3aCfkTlV/s3LH5GqWx
SQbnx3eKr34Cy97gZHjLClNn300Z3TUcRQnbDXuQXGxZNZ91t3A3qijvGudkwuAQSb+1J35lREJd
aeOWaby7z8zmyJz37tRu+dXPo4siP0fUbLPOrzS+vzR1GNyvY7HPJsd6Q4nCWttp/a1r9acWiD9R
hKqHS2HoIYGRADEINvFUdYKBk19tbKZx4JEKnGN+O+FEfg0K2hon6YKN9Jo/PmvsPRJqd18ERHtU
fVBykxicrcF6t7Tq3SFQLx7t5pIt3hjx/zlamfo1kE4dttrY7pluyCLMaOpOZAbSWlHjw1FZbTLn
+Dw3gdXmkAn0imK5st8Z5pXvwDY6yi9TOyAh7H5D26nPmuc8/SIjCz2v6h/9gMEkQsueAKMEVLPJ
cGQCtnY6YtNNzDRNigIYWXI0CUoO/H3jWXLN/wT4rfZLjy/E1bOFBAb3XXl1s0dzXH0n0mjfCjxA
sVqz+gc/uXsc7aXeerNdRAtqzbCykIIHCdx6y7QSzhyUG9Ktiw9V5sFngwH9ixE2lr7M+cnNQT8U
oHMYB3lqi7mZmYrP2ERUPispocs9iV7Dzpu5deQkmqPuE29HynMRr9W6fjO71naKhX3oLA1706TU
mhcezRhhWW7I68pEqC/uPIbDoDSCNEfv1UbxybLVFg9S0ayX3vKyNmo18jT6caaVegahUTZiObed
4W6NqrnTjftnWevkkwS9d5oxWIUlGzuiega8/vkMsXLuKECkXCNNNERhry32a484SmyG+tvoG9kl
Kc0kqjSvuORmFkHUQo6NU+WYJ6kv+JHV+KFGHkM/B8vB1qV+ADHympVqlw28LemI0c9P3YZvB9v6
pmY3fRpq84apgAt7ZFcd915Oyou+9LTNap2+bU81O0qYZ7qQLvZea+Qvg1g/LL26pNOgrhhy/NhC
MBKp1GPsK3vjHxnSbCiIi5muqIExgRR1Uj81j135OpfzN/EhaxhUKn0tO6uMUnToRgSI6tPQ0KtA
+2CGYNJbP3t6tQMWW2H3kwszwo4RDPB577rY0orMIv00AZxTbnujGdHgXAJC9Dapo1ktwfW5+ZmA
Otqnbj9yQjX83ezskwwJpOiJ/p045AOAB1En6k3CPO01++qb8lUky6c2tecgSUB8OSMBCiPb8dRd
jlptrZFOJC+l6Ij2Rah0PS6V7+1HsiRxHWkWCLXZ8LFiaSjC1VSmwYZdOnZUVP+R8YTczAuTi37U
kaKQQvrbGgyxrzOwKwZe5lPLy31KepHditSeX7JcWL/9Ur+1qsEj2zUJB7NaWff7nc5IMiXbQXOa
pNs0iXme9HXkLST+HIWwQ09Xi4eUOFH01UoQ82hPXARqAcoztNBy6n+Y0iQRGffr0daEuYehAphI
m05ubmk7XZnGbam8q08Zqmp/i1933qAdTN6aWv4nKdOg3FMnkLBRrJs2EM6uXc08HhY2wgwVidbS
O+3QGjS+/59OYzO0VIhNug7nLmniJTBoJGcsapPMdkXtsP3Nen86Q9/dJhARQiaDELL4P5MiEmVF
aYcqsDI+g2Z+LfHenLs5MbdELaaH1SwnwOZB+enmEK96a923CChO1YS6ktL37urGFVVT+dY4Hf1S
kzE+aSb/4DolhefsWZfEVdbJtBOuz7nTj30P1ikDUnGTC4UkTaiJpZ7gi9xMGX7a7X7Q1p7gD+lt
ncTjAVfjF5KTfwA2PkuRUeHWOmZb9WmUlsae2eVrIqUO/ZjBXKJLOneXj4MKy6J0cVKIPzNAFzN5
0/C0J+sRYyZOSsPuuItX42HPEucvkh/0HlhNFAmhlsGiqjPUI8h6xtL9Tbn1RV+b2xRQCS96Gtuq
pyRi1BIozeTcaoYY4uQvXml6R+E8qlEDzRXoHzRmx2CiCPecCCYOSdOGxMDHECPqAu21rp6k/Fml
/xKXJ+GX7rYWdrBZ19bcTJzhxLYEx360X3SnsZCUFP8JQenH0L3+VYkGMZmOI9FdMZVhev026jzB
Z1G8sOIc47ZMpt9uaxbX3lR6CdOBuMuxSiPXEJ8N85SpsV80v8Y4cpRafkKRt/MICflPmXLLcCR8
JlziLcMwsoru5GEXp69vxqvbE+Tl6F51tNo2XH3SW0UrN+BEtVANy+uyEqW2pMuH3ToCg2H9H2b9
rSRSc5c1XnkuF5M4xcnfTcyj91leq9Pc1FqMZ+W4eMtwwV4/7bG0cagMaX1CiffpYb//ZzLmnJL1
3WC4/ZYiQHteoZZxmqrum96cMKecQQEaFi6TJTO2ygHzSAGM6H3M7PszM4C8oox9IXQnp17O3aAX
LdPbvPlLH6zhR/L67KZnK2dOuxhWd+kXXW67sV0IQvLgYFA9DoaKl2YU1bfr10UXSlIHsLxKQFMh
sYs+HJRlRUaTkgs0hxm6yF1iORptATyRJFwV+b9uH9hXmadacUz8PB9iIiP8T2O0OiiwTDT/zgEG
P2hSbfbdYzI9ml0Kr1gzBLFdhErFZBP3LJCXKrTX+U+fEpLMu/Jb9+RAgDlH3NHXkKxL6FbFIM6c
GQzbEIuedXqT19pT4GdmS4eRUeh8rH1wRS1SvU51IU7r/yN6tcARsSYSPRoTyNMWrAs6nSI3toNc
vHtg0Of5eipOWO3yXeMSZEXsYOSI3E83WmY/hlU7OZ79B05LyUiFzCYcEZvG8naL96+3+ZZmQzIM
W34GlKW/B2bKN6+zk41GoCiPv/a2DYCZjbvUJIwsaCET+IDh2nKgBaLxw6VJxU7vpj9T4Dx6vGYH
pA0yRq+TvgTaM6GNzgblJhPOei3ekySnGml6b5uwJjMpwTheJ7zOmJEKrz62BKsdx4JWz0gJJlM5
CWKGteAwLvPdbLLoKCtG3HmfYFPK1YuhQJEU4mHMevB3HLv5q3tmJMMiAA+Vo87aLCsZr27NJ2dO
/Urocp0Mj2pY7tDJODcATIRF4V6Xnshf1H98xdMzgLnQzJ2VreLQpfk7Dc47L6kZtkZJYLL+KXCm
eX76NvjrAavug5xj6z+mXqoHQmHoka74gkQNtnPQKl4LGDZvPsbAAxvsf+kEQq4cyeLZTBaoeDvj
f5UQFzh7zTWfnR975TomEce6tex4bBdU1dToTKCTVacqWHijB99Z/zB2r2MDZQ3vdjFESLxqoHTa
Exkl2NkUhrMfWkkMSDdDPXn69zL50iIQTmB4zBZ6hA3nvYWHlNjuZhZ2XK1evkMcQkgQOj333lcT
+XZJNWxdqCyfjMGL0J+fjPjZcz8CTbqcMXry31CUpId3lfaBiTnhQuE+X1DJZvVLoYbyg71bjeeP
+qET9QXozH9r04Zs7P4ajXRiy6+zT73M/zCbH3aNrMFGeHfudcJOtM2qiA4jjZfsbyQq+0TSSENP
DHb0/m+BwfgfqU6/kZn/j/uvjLMmAXi1xqWf1JfccpYT4/c5bvWufbXdwrw8n2DvgYJxnhrjXpUv
ug6JYAATtZlAMfpTmZibVCtJfkZpvvGT9VblTb1rug6D54jybk3HQwcSc4Ni6O9oe+/uXB8ngSxK
K/YpPIRNKcg660uUZ6pqf/msh+KCPzY1c662VpCwnFXa3bPxEfNB2NXNnKuRXjvbOxXmwdS2ls3a
+tOfbtK9V8Pq9V94et1N2hNfYtIhvNRVQXhtUQBB9Flu2KYQZ3aN4kUtUAwNdlQP3bSGc9eTtSTH
AEaRDLY1kZ2EXT95ZjUAlLeOSjGqVBJEMx7kgw+O4bUH+LblvRv6jZUvcwgzftlivW7wQBIWji+r
OKWu6pGhm3+5LZ9wmokLvmWbCYOB+Ucgk12vslfL19yTVTlbzW2LM9HtJM3jirwEZfcrXZ/jN7OJ
Olf9mEZ/MMqVy77KmvdW+JcetUzkSwoYp49MPKMyAZvhmF+D61pxS9xNlafg9lJd/q3B/AHAtMow
Hcoyqj2awb7RJcGHQX3FUu+cICi2UYPL3K7Sl4RfnGyyIFyK5xKL1Hgz0lke01/W9on4NsElnYdM
aX73OGfZZnncX1Z/wS1qHyEmTvtGLpE29/UbfWEX2pNJABEKN+Am95oAxNjP2A+kQYfhhnYKtgbr
KrHC+WxnrjgrYbhbDTE9Ui24YhKaJG3+6w5mhvK+7pOHK3HwNmSnwwuTn4Wr/dOg0vFfI15HDtBA
wPEFF7MGHsgg3bRZEqv5AmKVYLBl+tUPw08/EVMna5r0rqQnkPID9crCtc8o1sRRfwcuE4KNPAYJ
KBuSnsbOQK/HzDiUynxT4snvyU9KuQSDG/m0PuAwuVcufRmvZmuFxOlEopjOqkO5mxmcp0nb4R+o
0oNJ5lPkkRcPPpaFRKsx5tas7kBqD83Z8AhGtzhmnTxDr7imys0umeforEWrot40irHHNKHfh1v1
PrIt2aeTlt8SVWuRhy2abqpoGYvWFjnLM0PlgP5ozhbMA2qX8oUe+Avd/AkWG5pARrtQyDOzCgia
Z/dns6XZTyh6CQXJh39L3tNPz2n/UgRrQ9E6OkucS7gTgwku1amlt24mI0emtXp/HCaCJ4NwDGYa
7haUA5BH+8Rk2wpFRvXhy9Z+9aUAbjHOWCZ76cKvIvrbF0N+VZnRUyF1Rbhqes4MHLarrhj+4vNJ
901l3FVNihxcaVJZHGDtAcZ1HiK+CRxIdv/tGIW9R/v8SVx0GRcJnkjXAxw3uSwcq9qsDrYsiXg3
zPSU4FIwALPuasGEsvA/u6YnXXrG/k74e9wXyRCrjFO2WDSLIMSS81/sU9H+60yPv8gS9rOCAlO+
eO6wwTzBhC0U5vJmKT5x9N8bw4Wh2XwYPKCMkDUYohcH12vYGB9lw0DZV68gqnBwLLyfGkwQh/Fv
DzvFnPLtZDJeVQRgAnNyRzJtZ1Kq5DjK0Aym33yux0nvXwkPA3nWmIeic5/42VhfyFuD15vzHZEN
Hzdmv5sngsaxz8SMFeO6L0jSqSxGCdxjXcMpvQ7EHlfmocF7mWnGN7iX0ORLyX22g6nO+0lkKajy
WBlMTFd+c9Gr3QoFXQQj6l3rQDvAfEE7CmDdLKArhvtsCJNyZ1BoHlZpGzdUnuhqh0pm79Kbwelo
0HTLUuohk9L7SLe8K4pyvgoiks2pGfa5w3qIuRJ/Q11/XydtJ6Cb3EF2kL46+BxXti9u5qBk1AQg
LhHfLJHZDzqOEIZRBXPFizGZfzyU4RtNGsWBb8MuCDEj6dBCzRD2WZ4cegKOt5K4plDvuu/ZdbQd
R+NtrTMTO4I7cW/b773P5qTJRPnBbYFKoJZrSCcTkJJYfJLUTmogGIi41Js18jr9x6/t5ZZ5jRlm
czfQPSLLsw3AzABf3N9gqfiASxZ7DNPpuXaYKElX9ujBrU+LFkXKeheYLZHqHHc+EwhrahDceSzW
F1gCHIuxI4194qnIdnGuGn72j74lbpXcedYS7NOsOxqNp/BXA3lIs2FEwp7kJrPKBGAlgzGAMcbB
ykxW01OUy4EOym+CqETdbLfFXSJ9Rtrws6hgK+winEZXcNRmKxly1sWD0ewnFERdJ16RoTg7VLz1
Sk09XlzX3oIKigNpvniGZjw6ujq6G/+lKP0PzS5ILpsZyybwQByDfU0OtZiWJ7jzJLRbQ6PwaRnI
r0myb/3dYNdIbuwuM68TA5/nGoat/BB5SL6a/yzaOnaI1ezvRwincFYX+1CQXzo4gtH/HGTyuQF+
ZxV+6lK2+KbBtZZbyxALIubOgVa+BlNSnYbEUSEqUXqloaQ3I6iXKkYwvyhPKS2+zJNQz0E/zdnN
y9TLqmW/GmLT5i7d+a17z2zvBRAnOnumfqFOoHWUGsFrair2VT3oKiMPKlZsYj3VtkLopPO8NsCR
9f88w0erb2he+9uQoop1QxCaSoxE/l7j5kIrKkSab9lED8G18hl7r8rC/Q23DvHXQ3ZpmCzdtmoG
JjIGt16g8xCn3FllTAlKSrlwdKbQnpLC3hhmIHb+yBcZraZa3begXWqoQJ04QL/U3+dszoFPleRK
RPxwPmdHJv6LU8IRrXUXxnS/ykfhV+mRShLtWWA9h1g65xI4zPRHeAl6PXi0S7tGKOlNSNpFGY3K
rmLvOdk0EBngE6Mg0uzx6hDAF3a6cfNkyyHa8KmCF4wAtrwWjfs8Yq0+RMqagvdN24tA7hh7GGcZ
JOW/EceJqHT73+jHaAmsYT3ItkofyxOt57N2yD3SJ2T/o3cQqomZ3NiavxCtgmuuWi0LbjgALt/N
tdDsGn1XGc7bIsVd5xia++mR88KFImmPTSmv+mzevEK+Pweg2w7vygG5bwCHVy+3CKwToICEyXYy
C96XmdRUb9aubWFyKLiMGAZWeWzQ2xd0Zuwz13hm3r6RaN7tdL35BbmK7nM3PK5WJA3rxdCWmLko
bHi9fINX1ux0R75KDdyGQAwNhpzwRtNSzLieCFDucCZmleq0a9MRe66JYIDjxssSCbl8V9qcRw2E
lFA5A34TwWgt79V59KhXa0UEYEra5mbyFvlCPemevEEfuH1q7WxUfN0lqYp8UmO6bWxlbmWdpyFk
gFfgCmy2dEbN+ENigGUqHAQQyNFkVN/AOn1Vox3wSU1IngzoKqSqAJtfLXO7ZPORukSdmkZqu7aQ
/Zm/iLfJrLICASxgUq2Nf64zKj54oR+NC8wyt8n11ZJOQm+d0Amu7bpjXedfs079jGwTsGWmUzzO
WXbXxs7cOJzPMQv4uAuSv1U9UNOJNKrRbe21kXjGanxWrjZVGQOa5Azv/g+b126PqJPr09OsSLPG
ANaQnu6n1WU4v07pfWAgC8jdcKJiYOGSSFsnqdlpQ9ds5reOquXIz3oH0edEq1i0W7H4YFGZIiX3
VbPb2Mk5H1oYsVvXG4s3Kn1SfJkdb0zGOnfcQO1DyRKIIx48nmpiw7zRyWbVzfUSNCD/Qncoszjw
E+dguw2lEUTKXW4MA7v/Kn9YpWOecO9PlwaZ5pO2ZrLOomskAdlVLUzoZXlU4NH+TZXT0D/nif+G
R+dOGbkSlNlDQaNg7NmS6rBPm48F40ofFyjbyqhcSj3S2Aqzr2AJivcEJNvYOiSIW239H7ZVof40
uGK0sEQV/J85KodDDS3XRkApM2gCbKS8QszGqQOVSX3UdJe2F4Sd9stT9lHykvqbTFrpHbb6+mjM
mrGMb7sUY/CmAoElRUALrwMXOa1lZhQysB6xZHBEI15tFeyPxtvyPbfREKx/G2fpdw7gpk1beYg2
SLAtX2yRd3sHvt+w+nezLrfCo1/JMJc/BsxSEcpX/WS3LMjI+q5H61DYkxHQTSIIAdndRsCZToll
vjUyKG+CCO0tzLrzhMH3YYzkY+fl8AVv8GZrdDi5zZq48k11rIpK288Je2pwm9R6KWMzAeSB08j7
7OVqXIw+O6SahHPtG3crn5f9KGVs1d6t9pm9e+OHoKZNgiEmVmLb9eNJ5+lkufqSQfo7b9lhC6Jo
mQScExds5FDGOunB7LQYZOSz22+MUSsIEM4kQeyulR7hh46hNzsZTQ6x92uXYl3rhb2jCvJjt5ys
U5o7/EwkvM+lEcCrbtkSQJqswKS9LVYxKu2UEihgCXgcIe2/KMEGFCBQYnx1Xg4mHOjk+AuctXfB
2ZN/9UVOf7T0AfwNKynj1oKK2VPcCjQjbXLGYNt/UIA9LF8NjIDn1N9raTfuiGsFbFQ9qWY0DT9u
BTedCfeLtDBNMtC4CVP/kY7JKpqMKtDIei63vKTXJ1akm1pkfPZZk+1rUjvfRCVyRdc2fSOJIvYW
vpi2nUEJvrsmy+ENIu5rkWcg/8h6Rqtb5bu8cmLofVzaqOxdkMD+XPpfZeuxGYAW1YbtWltfrdZW
n4DQCLNMwYCxYB5tmrzyYE21E5tmPd9lbdyGCQR9FDCBPLsTo2eQ9n76KdbnW1pK91fxP+rOa8lO
ZE3bNzTsABJIOF2uWGVVkkruhFBLarz3XP08qOOfqUWxF6H9H027k+pQFmk/85rexBF8yJIzFZOc
GBRDbI83UfbNUxqo+ksaw8OIgxC0T9kGdzJwDLoLmncSiqJ/pcz6XqUZdCsTjgcJgvIzbU0F6HOY
Oy9pwTZB8DC91Qs7cgczcyBViukLumqUPWga/wJCkT8Y6Rh9DMHL0pdQlDMW48xHoX3vTP1H4RD9
2tg7P+le9rVNWuOBdGX8DNXHc8FQV89YrtQI81t098kRzm1Rlk+qWhjvgNfrd7oVRfc1k/vErUzz
okoSKtisZFxl/VlGcfxXUzlAgoFmOIMWsQZU+WZR8PtMn4LHVBnTo59Wh9Hyo2NVaY6bN476GWn6
v6Kga+66nnozwsjteWDCHyNzdBDSNp7Txse5OS4TMYs8orIc5sEHzuueNmlGZmmpZ+DR93Ha/52Z
/Xlq/OZuRBYbWEkXjW7SFlV3hKf7q8+AgGE4kFFkGk+511YHE21XRXbNsYYV/+y0BZj+uAl5sbTk
WXYjtUXV1k5I2jlUrMvR+hDl/ME9qIN9gjL4QZfxZ7Ca5rfGiOPxUNTRoUaP+afkgsMZBQQyqTTH
iyI/Rap60oobhBH1x6IncNVE9FfuI1lb9YZ9ayFLWCeh17gUoNJTrrTyAxmYftQsvzvlEbMThsU3
bJxJxZWQY2Pb6qFIx5dcEchrUB7aI/9xRgU3f6QeZNwJMh+wBZz9EaFQGYDIpHuMrJitZx8kiuoo
GSTW6Na99Q0FIeceFYKRymiWvaQJriSTD2tggohI2g32RGLMw6/Q/cotMe47Pf1E6ZQi8JSp+onK
HlisdgQ6IjzkBDOhTKe+VoHdp9ANXfTGKb8Mos6OwMVSV3SdSUddozslJ/mV3IOWcWOdNdHeNaUO
0KrwjNa1VNO70+LSuJGNEp9DElmqH5p3HlMj2rda251KJ7oz4dk86jkS6tgGpajrQjbNUEUoVMo6
UINR3I4C+503NRo4E6nccCJQeXcm7yOaMt4PmK1wRjG8cQkXEnea7AgDD1DXKgHXd0CAQCF1ar2S
qjpxnzbelwCmjmaFSU/ia587z/JvhO4A5+2pMnJvq/43aiYERlalfkjp3uP/gc5qbVn1+6R2bvHM
yfHyHh5wP/qBhnOLxGMW3dMNdSB59gLLkiIuEGUm3xGysuAud9MRNYhp3w3xDzPpPxUheXDrIwzR
l+0ZhdjBbRSjPQ6TqZ3yevyIwtr4aQiUJyDYFKSl84JcPzzZXP3awZ9Gl8H096E6o4dL52xleNgm
xgcEQmoATXV24AWsEbVsJ2rr5gvSDP4NlEf12JX5e51n+rmv4/omVQzvqAXYxQrFylX4q6kFdT3p
X/SseAZuYOLQ4dTAZucW7Eg1Vo1GB1ed+JEWwrFHgfVj+XtzZJn5XgDb2IX1OB3zgEgNviy90YhK
466xbWU/jXUPA1LdKyrpa1hZB6fFAAl5tuYMiDN0ibW5dqzJ/gQVy+AtKynn5Urpln1oI44KGR58
O0QSRTFduPLmfdCwJ20ffgGQ26Yll6xE9gMAjXTD2PjqIxS97/L4ARax+tjCBt4HGJgyL/p4k/L2
nKAIahjEENGACyEtb1ruGzC4A1xVRInhVbUdOa5Vq4gva8W7Xi/FU20DtccZi9690gztJ3DjvVt1
xXBP6FXRUUOlvwvm2pAm9mzqp6KGcqvhZEVdaY61/HS4cSbR31t1ND7+Zq/9EY/v6RpD70Ir5yH8
UVE7+bv5P8DjM+DR/XseH7XN5NdrFt/8v//D4gOG/S/IlI5hYroJD/gfBp9CJ/RfEHSQ7RQW9Dk8
fP+Hwgd57V/8ROC/DXnb0vlf/4fDp8DvMzVyc8TibNTHZkbrQkHnqqLOBYMPYAQ3PXpslGx0aSFU
sJAcERJ/CPSJpzstMOsM9d3cSp6byk48ziCI4hcKE/lfr2ZmRaRDmwnH/0tIhvqLICGmgZYpaVfg
h8uXX6h0DKYP9zyxb+Xuyd+9/3z/+OE53uDKXlIT346x+DBnBFoHKN++jXdfvn30d/febsNlW5up
w9c+Y8F+HAFbl5PDEPXx+cvDx3fR4d20/6rutj5lYY389lvmb32lalIaVUKXnYHunJ12+Bgc+Bg6
If9QcP+tuNLCK/3NMOaC+As1UCOOZllm8nxBnRE5QNQUTuS8xMHVHoLZwYEIQjcOZKIKYWTW9PDq
ZI9KOCiX25gGQ1u0h+vbZWMll9Ixxvj/pnk6PT05+5tHrvX/zyH0xQSDp+u8hC9Pd9+C/cdm96jv
tqb3kvEP851UQejomYF6w0V7KaRW+N5EgxE2Sy6N/qjEXnCwQipUpa/IDd2iSwb3P0Mhj4mVJZVF
IY35V3m1X9C20ofEKZsbSkj5R9+0b7NpiFxUROLb3pkpGTHh6fVVms/sq8Ng6DOfH0oyAqBIZqJ9
fzlmjNjJFFswSeiF1adJhdBhQolC/ULPblNdhjfXxxPL+ZwH1HQxXyZY7hq/BWFffaSHXLpe6ToD
ouCNgLJhHY2ssnhOY3loi36mWZY0YaGwHWlmyDvKN4Vbawgqx45fnrDH6b8XhYpQMrq6s5xLhhBS
GAJ8b9GDobfpRe8VK0XG3EydB+n5tF9Sqs1+hfBIMRD6h6Bqz4ajpXdKFFNDwKgXB7ayPKG6AzJE
qsHRigW0G5miS9vRBb4+B5eqA1zZs2inhL+oUheyEaK5nPO8oSWdtsBiIRirJydJUHnJ++5PRzGl
hbAbRHKhCgQ1ltecYtJRUFFSAs+O0JjpdaeKpG9jlDfL6Wgquh1IQBqwc3mYLr9lqpSYOCo1INE4
1SfoLcptgsDhh9aSmnt92laGQiAYX1xeZZ5ZczFtegyTLEAT5DTivnGIGfllhE94tCejff/nQ6Ht
i9UP+RP9s8WpyFPKgqEg4Jw03zzKsp8wGgMUFuiBs3F9v9kMDlIXPKuGYLnw/11MYER3pgDWTFCJ
JsCRVk9/aBLaz9c/aHm1EPo6KkKkaHWx8zjql8vk1W2IIp7TutLT9L+zQqPOVyVG+HfiOVxrUy2L
Dw6KWMnGDT1vstfXi0GcgxClCVYLi22xlPBU9UAtG6Pzbnzfzw3apUn1BQusPj5lahh+bkxZfQ2J
tdCw1mp9631YXm7cboRiiNbahkC+RF3smBRgfNEZdeIiogNobfJzoEVDnUu4J1WsvsejErTWn820
wVU6HzkiQPy9MUG+nGkbTR2EbBTrhpyJ5AS0FRXyHhPdSoq7yab1gwrkn7ktc5sgLMKjwV9cLDr1
7ctBzdSbUqQecjfNsAoJ6Eg80FMKH65/2vIA/h7FIYoVKMKgzLI4FZql+SMHMHfLpk7vkPVH5TjB
pC2uB+UPTwVD6SpvBJOJDaa+DB58ULbjYPNBFhZyh552JbpJU3f84w/SNV5bonHbktR1LqctystB
Qmss3D7Tc4KkekLC33eMQD+UJffQ058Ox5tuslga0sC0LOer4NXTB63GG2K9GdxeNcDjmSJAByIN
4eD0yT/53L8NCpe3isGBI0432Ye86uiKXA410cMnm6bSo3pe9Wh6SUU7xhk2Qum1UdAeR3FYNVBX
UvXLURQUP30J6svV0lE5NX1YuUqZ/XV91lYGAQ/Mc+FgJk+yMx/yV7NWN2w2R4lm5BLguKjP6axF
YdD+fX2YN3cFs4ViiwksE/kcxC4uh8npk5WGluDLxp58km3p3etqVT4UI0LN9TiMP66PtwiP2QV4
Z7M61PclFKClVK5molLZjvngWjiZPWMvNFcH44ryeYoaidPHh6bA9AypUOvcCBiD14d/e5alRANG
SN4F8selRmbMfSnx6O3d2qQuiXMxGLA+QOM0Ka0t0ayVFUT1aDa050pE+X2ZB41qmmCh27uwI2J6
Z3Ca9w42dGLj6l37JsSo0SuXKrt/qYvpFbWIUBQY3WE0su/MKP1CO6sxTssZLD9fn8FlOmwQxTF7
s8gPr6qG/PvljqmBGYagEBR8nnphn4LEKu136JLlnxDgUx6nKUvrr1Hq2B97z7bfZxUc8SMONQja
AWVwoo3bWXuzg+Goo5+mq7BabdZ0XoZXB8UfrMiIelVFwAeVWKg0Q+fcKDKTyYlyvFEdymYErhzq
BL0IcBDLoUUOmQ+nNL2QN7EHKvCElr0ywLSbouQQRI3ySUMQ8Z0+ZCI6XJ+/NweAX5fCN1mHxiv9
ZvoGjNMwt55GN5Ka/Jl5ikq3TUfXJKh0E2YeyAonteuHVvbyqKtjv3EbL0MidgivL6Rqx2L1rGVi
J5uWdmdaju5IAREZTQeLXAjJNwJ77y8YJ4b3YLnDjU3zZosyKJUbMVP5VZvL5nKNpnZqBj1DxCAM
o+5b7FBrRV2zzr1dh1XIlo3E6mgacqqEf5bmOPPPX+2Ioo+HqsNS1c0gWtOxmXU2/LqUe51G3Mb2
W5vOWXKaSIujZy/jHo6917cNhy9p4EK0pFxc02PYug5CPYgk6cNxoJ+wpRz7O7S5iDDnGeV14P3+
rWS9iPECTQSTBPPnTnlTQcUKElBdjfDeCcTyMCPFnTwZu1NR0LeZsQlPxmAdUWSKAVtUeA8NsL80
0pYE91u/2XIBWDuThIEI55kqhbPlrCihVJJejVR3NBpzH2TU6JPWV/qd0jTVnVCTrcxlbRnwUJOm
TQg11y0ul9yTUWirfaq6cKhgCKSZ81DSyn8BHuIfW3DjiElZyoaxx+qgXIQUN5EsJN64HFRNRKeY
gT65ZQKdHoujGUnR6eUH2sXBezROEL+Jipyy/fUrZGV/U7wQQp9jfIq0i8rXUKLFbDWhChXYweE6
DvCbgpLQ2T8tFvfz9cFWPlIQk6KdZiCcZotF9KsgrojLkkTuM1YVdlEDDMQMrfYROx5aXFaDwEHR
1n8ayM3vGBEj4n6mhubT4u1EXyFPRGVNrkpdFCyiZpTlHqEmOMvXP+/NI/17IG7jeSJx/VisoR0E
QiRUlF3svdoDCVWMuIjabqzY2iiz4jwfhbI8wJDFTik9OeBErLnNVOXdwcS4Vj1o0kzTjYGWVV5e
ZxPxTMppKrrc5EWLmxaEgKN4saK5ZaWqwxH+blsCRwXUtRf+PH1ggNOPdeOjo91PGAbsigqi1F4J
oN/umx7o/A4E04wQtkOz2vj11uaBCB1cHbsXRcjFPHiOh4gp/uhuhJIBeD4kQ+oTHOZpq7ywdkRe
D7RYVnLVxBsFA0ElyXw6t6Wi7gqEIt9rVUkT+fomepPuc8UZPNcWzzlB2PJAlmXT5j0cSxcwgtz7
uGB+tqJGP9fDkH5IgRQ+hYCrDk4qkJ+5PvRKOIEqNnJOOqYXqrMUYR+hLo6J5C4YUyf7aNpTo0JW
dYb3vAswdROQB/e+4o23OGYU+7FLUOO4/husrCnpHd+O8xB5yjJRkXrelg49P9dKEb3Hd7eu+1v0
Jwrn/o8HYmeTf5KLG+jcL551RFEQtI4b6aq+iQZAUgyHemzSjXLbytNFhkKExNuqzl2fy6Nai7Zv
kIqRLuL9FrV7WtrOoevD9AcXUYB0z+QZX65/2MpmlXOZiOidPYuE5uWQepwHM1pbYmnUo1sB3u8o
xnHm/dbeRv6z8nUOryRX3RwzU8G8HIrIyNaSRjMoQzfNtxS0wzvITQq0vTIF1lABJm83Yr9lP2i+
khD+ZINa1EtRm12MaeZVMYLENdxUn0p5ouWtw2rB7fxdpQXIRfRZ8R5tyfZvoxGQTa0p1J7zLrHy
w/Vp1n57Ui2CJrJpyo3ECRozvbgcKcKbqQonxu2a1on28UA0cmq0pnxWVN+wHjWVjviNbc7szLBF
3RGgk27+aHxEewFsNVbECco682iFdvwJz1mg/ijckWPhHzhW8McASx27SDSfMsRvWrTMPTQS/M6I
kr2aTd6HXNeSz5oSpo9qMNTlFzHFlXCdWBueUksCIbVrYVrQR6fUQpkPacmTkoAK2I+6gk4CGiqN
vZ+MyoDPiYBctDftVPtZVV3zNwFomd8HOmCqfYJU0qdSCVLUC9JGIhSX1Pl7s4X6totqBanfoq5l
d8z1xvjROXY/Ao/wUGMoM40p6UfF+YJumESQwhiAmcVmp9gn9Bqcfq900VDt01h4T/SHuvx9JGwT
8hC4VAD31ODMk4hKPMEMkkBtl5b27AuYGcM3rQmU5ikK2+qh67FC2VkgH75FBQH6PqHW9b32ctUG
8RKifVw55vip6Yr2Izal6EkKMEUfRRgpv0b8U2enE6O8qTvRP1tOAq8BFXv43vj2OePBi8nsCMMH
UzwnGvabhw5Rj+cKGt0Iw7QB2l8XGijxzPd+BFkzQPKOvOKxUb0OBE+Xdy85skjeE6wRXg/TitTy
mADlfmyR7KmR2ov12Sm2V6pjb2bpN7DvQtyI2k5ehh7Oz9Er+/anoXYjCl/8GfEO3VEcYk1PxaTF
1+CaibKAZRSkjZqBLB5mWH6OeD6vIaQyyAj8Qqc69XGKDjOy0mckT/MWylAJksjqIHHs7USo3hnC
6tgBU1R7GOKig1yNC4juxhVgSCi4MPuQtUwBHfllr84GZrH4kZs+MmWxhhPJPpZVl8J8LpLvQ9rC
aSOxOI8ytiPENnQ46qYOquZU4cAKYVzN/4JXlwK7qdoE+LSnKtkRUQzli+KryNTGdVI9F4QRRBGt
yq/BPvPhPDcwftDD6Gt2CO6Phz4ZUpSneST//q8uHnrQ8yWmZEo9/9Ej1U9Mp9Hs3yivrrzTv52h
EL/WqGAY889fJYaRKJwStLbhIgMEZ7BSEwhJ8TAEXyp/6FskO6rMrRThE9N26OxuXEArLyX22hSR
qbdpkmDwcvhUoLPfq4XuNlyTjxUdi0OaYA5w/Zqbr9PlJccdx/eRHtLGWXzkAPBI5CLVXb3GHHSE
LZbw8ttqi/K9ygua7FHZlbMEIVCX60OvvS48z/TFsDaZX9HLD0T0yJ9DBd0dk6hE2iU0x5taqNN7
BOAk1BTr6/Xx3n4qsDg6idR9yDbxjLwczyu8DHo/0lCTl8KdDDpFDfdO2RftHUIMIMyV2pyGE+DV
TavKt1tJYlPJyNQQ6Zct32yaTlpYwmI4F8jrOse8keIvP4whCZYq9u5oa8qsPbag3XtYU4GzlXuu
lOEo3NKqm5MWcrNl4tKMgWWMVgSzLbQC3+2wci3B2UG5xv+JOPvYkNJpMDlD/B/pA0DR7IxKpNz/
avOCCEa25RH6NoyhlUdNC7QAITDb4HI1YiVEUAP/pnMJJRXp3rpy7vB2Mm/RE7O/X1/5tzuNsTjL
IKBhl5DqXI5V+CaG2moSnyH7QZ0SIK5tTYfEb/TOybTxfbk+3tudRs4CZIApp3JtyMXR7dDCsKF2
2qATI9wxTOgAljmlD/CtNexmYg2RE1FvnOSVCZ0LhFJiUsZOW6be+KeDzTAFTHA4PbOkcL3DlnI6
+q2qbnzf26tJwlQi/KRtor5tnGDebsnGrIEqm4V+AlwZ3zbRuNU1X1k1SXPG0SnX0slexl+aN5Es
FLM6qxopPCGe8qEO+u4Y9mrPKdWCjSqCrrMNLu9CInn6afQGOSpU4y+3SYRddz+QtVEb1vOE0pfN
9Uc9QyCf0pfiOS+z3jrDu4ZD3Wue591EiIw9gcmX70IFdSfEBQZai5FXKR89BHt9xJNEmiB9ZUDg
xRtmam/qwmyeIxVBykeZjQYW3qPzMvmEQqfrm3BlPwAEINujdYdA2rKbHY46oaXZeO6g6oMGDsRD
r3w2kZSITGAb+efbD2NiIA48WtZcyrucPPTqMGUD+eMWZWuPOzvLUuVI1bj6aCQpuljXP25lBwI4
4iLSdCh/3KuXo5WjViky0Dy3SWvCS7+zvrZWWm1gjdZHMXgqNKqnvFWXozgVIyTJiHssXHeCkVhE
7Ys6ACDeGGjlfcAvRae7yjsxX4iXA8XS6ErLKDx3kqGcQBjDNTc96JxV3SL/X+H9fkQUNrgPR7Rj
NuZybaPM5QDSV7Y9HmOXgyc0+2a2meeqcJo/kvk3+pc4EjifIxNTfLy+cGuDURokySOHBTC2qEb6
te33ztAprlI1qN2VEQTPvCzVc6c54cYJWLlA2PjUd+nzEmW8gd0MGF4Z2qi4fgJ7NemaBuKd3p+w
mfwLJnK3cSuu3Po0K8B9Ukmj4btsJ5tqg4hdqikurXGY3WpZIRxlJfd1jCIj3lqzplhqbeyceXEW
dxaDcmrx2cZpZ/m0NV3QDLzdiqsXqaXu/FQNvH1carV5RNkbAqWV9jhMCEROvyu6Z9/odT0af1za
lhRaQP/x1dSWlmXEOBus1LRaBUr3kGpukHsAwzrf7HsceTqEbHE89aF8eGP14fp2WjuhOKMb/1ST
wM5c7l2OYtC1SNO4OHpZd2mEvqxPOrvxfWuj2JxN+l+Eq5RML0eplWJCPDNnZeMxkDv4X1Ars9ap
5cZAazvW/h2g0fqmQbH4HKtzjNj0Aj5HUk2KnKbYO2H30/CpuVZ+ugW+XTuMHAtzjoroPS+Hw+wi
SgphOyBiEPU2BMYAg2wseDG4zV1fqJXDQQ997r3OzlVvDodtIhSgt4nntnEDPKy1o/ZZDVIDJGPa
opKTGQWfh+qJ8+eXAPepw98mkC7jzSWQs/WRhnLc1msal7Jsspu0yXpJOuozFFuz4/UPXZlT5pL3
VtIj0N/EtVhUWMmcTLrIjg473YPyNQa2oPhY1xsX98q2pMnCNaqCsKfIubi4aeVnQktKxy0iM3xM
9Cy4ba0uuvnzDyIEozAHdJG9v9j8PtCAHkISURH6Fnc2hhFHv4Qq7/gYMVwfauGTCkSLoh8BC4QC
rjSbnXJ50PSkqLQeyVT4RjUMdeorp2HUYWlXquXvVc+Av9t4qIP7LSi9uoOmjafuZ0xf/BtkUO2N
+ufKs+yQK3Khzaf/TdqWUNhIq2F+/+vit/BpXtzgPNLd+tTR0Brx0aOqLCI+HrRyYy7W9pEQNApA
OpPbL+/UEPiYbFPGptdSRfe9NQCHQpgDVK6lDEO3sZdWhyNH5drhAn+TjEP2LtpMmESLilOcA2vA
zpTl6t/1xWj6G4OtXHOOaRPV89/ZhGv+ZV5VVlAYdHoUnB3CHaDU2jCgUiN0sfMAX8C9U52N8VaK
ykSmdAYBKev8vYyFLQUF8wwNPrdGhQr/o0YX6b7V0U07jp6KmD+CTH50R5kfQdvUr7v8GGRIFlMP
HcZk40D9TrYXbza/CrUIwa7iUVmcqKg3aiOyDc+tI2SQoIXSdbut8jQPnqq8otwaJJHtHRHj64aD
ksTxHXpVwy9rtNovyPJhAYLsmuXv7CFE6qbytTS9UZtW3o6U1XHk8LDrOV4/mWsrNkcXv0vzc2fy
csUyL/QHdQo81Imq6leBmulXFaefr+DlEizbos7UN/b/27NHKkanfE4qSGmXVwFq4B4iKKkNKGDq
cYqqO+0r6o4ljjiGSKCmFmEVo2laGB+munb0jS3z9jxgeU+LjKdDnfPcRYLRmjV6UV5sE1cJGOlB
bhjZiSAoeFdOojE3pvftTT6PZoB4BGvDjbMYLQD+2+J2Kt3S923kL5Ls3DaQiK8v4uo38VSAWqPi
wsa7XMQ68SsrzmtGiYPkpE2dgR5YFpwAJw4be3z1g8iDYECBSQT9eDlUMOZtAFhZuokHksaBJOAW
OiKX/8EHEUtQPaS0Q2h2OQpIW3WqR0u6gawyBF+1cl+hBnaWCvKL/8FQ5NNUJLUZlbRYIV34ZjgU
PfV+7guceJEIKpxggHmZa//JV+E3R9PJ5g1c7vwMaWZeJFW6UzB81kAMgcbu6xv82fuN9+3tqZ5h
VhLbTAEGhLLg5fyFJlDDyRok6K68OYcaaslqisIR3vI6hCextc1XxgNJDKITLCCYsmWBxQsE3Fea
BW6W4+6K/AK+MslUHzNR4+GKhc/Goq2NR8g5e3Lq/LMkQ2QozxA9NNwhKF2/a+l3P5O8lfW9l3bm
D9VDbXsjHVs5YhAhQHCC2ptZUYsj5vdNFbdKYbuB0qKMlqPDQhtfHsZiLDYuyLWhWDgiBOJNjTNw
uXiyyRtAZMJ2p2yybwOzqdG15sHAcrDbGGrlNFM65CDPcdAcB14OFTulsBpeHujplGqbCofAocKu
5foRW1utV6P8fsRfRQVCiwDzjrXtcjRAYDr6SONv7D6Odti4Q2pZG5fu6nhg9C2uD6q1S4RATwyH
+HTFWuVThktb7jyjmj/ufIQWToYRoRp6/QNXV4yqqeOwMagpLS5Fxe4khb7cdiUyDEdZOyivgsqj
1YUW4PWh5hW5DDGoBM+qNDzYlIKdxVAtEj1EBRlzWan6vinoTsUGOzJOJ9QJe6G6hU0LGm8+BIWj
Sv95ffiVQJ7xwShQCgFhR9PlcsegAxOj0sTc9jIykKDW/PiXU06tgRW2jWZWqlt1/m5EN6NHgEyX
JVGQqD+kll7fFtTJaDn3QZRuzMpKTMFdAMwTsgvAqmXglVVj1FaDkBSfsE7YARrQHqLKk9/btqz7
Pb3nWQVCdO3fWmnSB74+KcbKmtDqgu1CnQ064bw9Xu3vdMZHo8rgQNfAqX1IrHAPl1g5Xx9lbZOx
uQTgMfiR/AGXowS+xBtSofcg43J8rNosOkbdaB/sofhxfaSVqHpmaPNS/aYtkTRcDtVwpCaqPLYL
7qF76rHYwF+dZoe1R/DF+mpk9Sxa4Pj9WcUCFZ+bnpYvehUb98bKvMKTtO25sUdW8SZUE/iIeDmy
gZkTxI9tXOB7OWZ/jM+fDZZ5TGhZOUAMlzd7ZWHT2c/yLF6Gz9HvEglQ7NFGFfL6tM6ztji6Mzod
ngWthrnmdDmrQerP4AofEVOsQLxDUisCj5Okij8liWeFt32UlA9Ca9StCv7KfaiT4vN1kDnftj/G
ivZ7hqSLayWxdt8w27cDsnUPhl81+2y0rZvrH7q6f2bQIfg+ZpXm8+WXylwnRow1SiWG6L7i31g8
WHWA7YSggRD0HjKRITEqnFfnpo6j9NRrzdbmWftoegjsHzQCDH1ZQxmMZsKhg1ZWW5nx1yHKa+fG
kmmEjnpGwI5UbI2+3PUPXzmihOBoJtB1511dPjzUPnqROjx0diNb5JaCcCdyvMeiasz/g6EYi/rN
fA0TJV9OMXJS6PGaAW8caIaXJHSMXyhGT+YuSE2/3Ni5K9crgNX/HWw+qK8uOFXtMcYcyWKQKFeN
PSrz8dcWGaDzAIYsw53Y196B+LAlzl9eMrjXZ3XtGiDdmLv7Bgu6vI10GpCGMyqobOl9/hii1HkP
XUDfCJnX1o7q3nzR6HNlZv7562+MiSeKduR6Hc3qaIjQ3w+jZRyDEmfhP/8gyqX0kUGLvqXOGIE/
TbNVDQYnUXmOvSk82JnI/4NRwGHOKfbczX2DDGgiiHZZbLlBkgY3Eypdhyksi419uMK7sfW5N0hY
rM7I+8VGpIqNG6OVYqaHOwOEO61+PwrFQULHoLBnxDjOYQx5U+hDeJgNY5DaV+U9CDI6lwZu16rS
azspy+oRYXA0eqbI3FjZtXuXYiHNXzIvBEgWv6HXzaFiAPfVQX99r+aonGqHI7Z96nHQMBe+vrir
l9/r4RaHBUIlvp++b7lF12nf8RoVPzmqXYr5Q9Vb+7QyYjcqAiwO+8QobkHQdMbR8aZyCxuytqOh
GHGZzZ1ioqLLHZ2j+mUVVme5Sh81X5xAC/eAuPyn2MyCjV2wdkRtglJ6VRBSgGNcDsXKBxaCwBJu
p4LAeK0i7hsAfLw+tWtXOtV+h2oVVfg3YTZYajSNuGbcIBjlOaht/SBAbFHmyLN3pdEFG02blY0j
2ACobpNIaG+qxDDfiqZwPIuwfmrv8GF2jtWUKo/MAArsppkBYkUz/vpHrqwa/W9BaA39l0LZoo+q
xw4GWgqDiibB1Scr9EPfo92kt7g9Xx9qZT4hIoCemRsoHN7lTg0mRNrLgFULC2dvaUZ46Ircvwls
5D1h8jWH6+Otftqr8eafv7piE7Wdoi6KJB5YIX5xoa4/yhyXC2coo403Y3UoWhqC2hFzudz7xSCT
FtCt5aZFlO58cK9Pfan0L7nlbXzU2iTy2M8UXaDiROeXH4WuWV2C7vLPeEZ1Ow+P8mNV283d1KOp
FoHB3giu5lO7iCIFGBaol2hAzJzSy/G6MEX9TjT+WVRSJufG67KXKNNmK+9c9N9sCyfm4ywi4e/o
9et3TYy7y/V1XDntlDaAaNCgIqBdVueaYFB5f20fycRaQ9mV5I83qNw47StBB1cXlGRUQmZAyGK3
mHqCx0UpfIKMprhHLAQNb3uSD7KyrHvfa3LnwAw1GB42jv/++hcuVYVogNDKm1n44FCwfpHzqr/a
qg35POLEWXAOMC0uiQQAX9MSSm3jvq17cMYathzafijIJpGMqQPv1kw62p2dkhY53u6tcVMNljFh
wZJUEy7LkWxvesW244NpFxVyDOiIIibcG+UWj2Bt4kyINczd/O+yftQCJReF6YCOoIyLvJuu4NvT
BsE7HI+bW0cFsWTHmBpJvOKO1+dt7djxCNBumtFdb1qKnsy9xMZX28WyE/XQdpqtWM0BLc+h39iE
a+cApNAsx0AU9TbH4NCpaTaF56wNYuemBPYx7YE7J803C/Xbb3YntK/4fgBDCQPDvkcvNHE2SLRr
n4sUmT7nc3R8lu0ukThNZYRtcLa1YZY9rrzjKP0f9RhMG7fMylNkUDWm+Dh3utGaudyPURz5qjGG
oGucorV2yKrClQrxx5v2QQpCctdZTtMfQ/Dm0cY5XLngqPeQQFHdmHFgi6H1nrqo6GrFFdSv24e0
s3GcrLqcnB/jJfN9bQRtufEyrUyswaU641pnisay1jGg81o4Uay4AKVfkrLJXtQkfUkbu9tYwbV5
ZTYJAAEUoQcw//zVOU+kicChnntuklQo2KuIk2L3IrrbspcdXiDgCzKgE/gFbSzo2hdCaSQNYDnp
PCyejVHVGnwnejrQSRPYh3j2jNlB6IvETg7VtBECr1wJAAZZPcGzwbWwqB3JVkl4Sug5V0Oh+zfY
fsJJtcfObtw8MqsceS8br2GZ+B8ytIzHjS20OjwVbXXOi+ElLrZQrHQBx9X2QGnoyovmpJB6fFlj
b10TZgz3LXTe3DXsKK/OGH12yqfr19LKXTHL4FC9pxfHGVp8PlpHuYZ1eHCOEFbvfkKqaILbnP3X
YTbQw34obBllcCAwfNvhhlEVSGPWyApf/zXW1pzZBwthqTTqlocYNFw5xgWYJgV7hrvEbqOdnbTw
hRCa3ThAK8Rw27DpCoPqo7FFo/NyY+eZncSTIhXEdS3FR51d+OoJDRNs7LtRGOdc5gUsxFbB6OAU
WGpaf3ZSPxr2qu4n8lR2aRXdSEiTt+agKO1dryjj49DS39nYmquTMudL4CHQdFxGambaF6pT+QqQ
6n62gypi/5vSdZWx9+IK0aTrS7B2mbEJ6T9zmULAWBy7NPYQ0opBKQaZRWJklujfGwjhirMvCv97
yPkZT9eHXImWeBFBjOvkntSEFlcMMQ6iB+h9nI1RS091IfPT1OM5fH0Uff7NF3EhgYrlqA6or7kM
frngOE2EQ465xBnnkSD9WfqxFt7VpoZgcaVPOKWGQvedW3TNs+GmVeWknPE/MKG4gOCKzr4ukuhz
aaA+j9a1qPo7L+vaxwAt7GbfiK4w93jyyRE2h9WOt3oki+p9SLZu/VKIwhqMCjAA2E/wILbEWlY4
DtA8OTRAdekGvzm+vaENMSjX8Kw4iXDOmjXhOKPMeJddOY6O/9BiaYV2roesClLWNTOcmkaNSLNQ
ksfCQdh+YxutrSm1Is4y+qikaYvTZWlKrfZidg2RXnEOS2yMgwRM3/U1XTkaxDWAlAGu08taFi7K
EruKyrLDcyrN6FYlHH4XNxNWo2Gmfb0+1OoHIWLEPxYXxvI5mtKoCquJKUb2f7gZQF9g3oN50fVR
Vl7b+c/mmMOZIUJc7NFELbE0JY89Ny3gbpxlymTXV4AJ8gLSWGHozYOv4SlyfdT1b2MSEdMi313e
MMnUiaxsOIC6r6Ho7YyGEh3y0k425nDllYOBMxMMkJ6A1zD//FUs4fV2nVt+Ep1jPyAl4hspUoZS
F8UOezQP+WKsSotHqv7dC9Ir0Z+josl3+EATYj3aU8uLxi+n/+bsvHbkNtZ2fUUEmMMpO3I0GmkU
LZ0Qy5ZNsphzuPr/qdknGjZ3EyMswwaWAFWz4hfeUOFbjmiLOTekZR7ucnVeV09Fo4bXouvi6/15
3bhL+VQEh2CKUBxZv+oIP0QVldQ4yK1OnBewwVdzqYwj7jfI7E9iTz1hYzzqmegOAzKgsbu+4YB2
OTAR6ijI07Y6ZbGw/FEkxQX5pumq1sUfvEyIC8PpdQGZ3rb1HGNE7TesomAeGvAgXVbhaTxhEaOH
ewyVjZPOULyAJgADBOxWzxJXtxjjOo1wp0w80HL4D9RqpQXI5jfB/VXbHIpyLVtVAlHWQQiSqlpW
6mSHwwjldBFt9i6sI/dByftxh3ezcdwR3qQmKMUHacquXr6l1PJx6NM4WBACLt4NbWg0yNznliH9
3KEZz7EQ4V9W3i3x9/tfuQHFo8sGuIymLDHfzebUrLTWLbrTQbkg+HQBRAKbc3K98lcbd/q7dCLw
PPdLHRpHmuYzasAA4OwzTlBxdrBF388HxajM70Mridh13zuPvc3/cbItkTxFqmXG3+7/5K2FAWev
wfKi+kAF8PX1kUJQAtWC4edYI1Mfwd67UgXKHsh89vQFt2rUFDgQy5It/FsKkWICh6Cp60kss/6U
NLVJIFziUKRHuMHUcXwa83Y61WGSHOsmVg91l+wpJG9cl0ig0DUn9ONFWF9XbeuOjVAb2Xethv/K
choeEMowj/gdm4fZTMZPrpX/G4p62NkbG+8B2R71CYCjpHzrtvISWyWCuTR80yHsruiD2B+dadyT
HtlCShCxeJwzNM9veVPTXPXGpELbI9yW7pgtvgHHOUFx/6znRvMDGIz43uXK8N3C1wiciogLcs24
LMuzssSpfXG6xYt3otGNS5SiHTx0DVEd5l+mSr89UpmWtTGdewCzTZPi3hkt/9letKCLNMd+NWML
eX9Xb6wyMDQmmhVG1PkGLzg6Efov9LrGhr6LZ//naMmHuLHf15H9vdGM/5UFcJX7Y27cO5J96vAO
Awy+yXbbEWZAk06gkCOj/NGG+XxQXdQEo8mhTLtUv9TUNnfuuo3Ty9ElseDgSl7eal5tI487Ql8Y
F574QaUJdzjUp1DVWZrj/a+Tf9Mq0CcUlIhumtu0ClZBlN1YNmrRJo3tBG923BTwlvRxNa4mH1sL
0/VLu7MGrPO0GnuupQ0PXt4ob4fDEYczuywp7bP1ZVU2mTIkNQUFrVL0HKd01X5qHSuEHWR3dfn2
QJjmM5kNY0L4WgfCVjsBaTUploxJn4FEKaNvDW7ph8QY6j/5sN+GkpfHb+djSBSs5/MhvCatKC44
P/4wKjGeZzxK/uAkUtCBMYcCEkTH1euYIxChi7CHOJPjPoQ7mfq4NFwO7lx2mNK05uX+vtnaoTAq
uYs8CXNdh2uVYVBMy+rwaqgpSnioPKv9SW+7/F9DW/Q9hObWGSQ3ImOjMXLbO0sKtVbbzobwYVvY
J3VTkosnD6xIetTnuaLAInQt9lGgSPZa0lsfShgOOJlLXrYjXy+hZ0z2iLsdx9/FL1eaSTwVZa4e
jNKsT2+fUyp4tJUdQF43mCxlSmxcpCA/1WW0nHv6rIfWjNSrhsX8zrHf+irwwVRIwIWCVlode2zo
1GqidX5NyzH7mKtaxNmbncOA+fEejWPriiFwoi0o2603kfboeEW6qDQGK7N3PtbIJgR9aKrP4PNR
DtC6sX1PmtUGsEvHHyOtmb38euvVAEtpSfVjGcStYqHITJUFC0ASwzgM1UCvw6I/L5RN/lWzKPwP
l72hPUZjZnwnWsj28HxbU+29iFdQ2OcXrDcQPTzaDp5zdfI5/9Dl9nSuXHyMKe5Y39++gSg/AuOB
6AgCV/6U364bp6zjxKLhey37ITw3wsAvdEjSB7XV/wCjDaGS+j0DsabrK9vQZ3IrhaFaz10e8a1E
LgaQG+4+eGQPKbao9z9tYxMxeRJMAw7stjkSWaLok8V1rxL9i5+fYS1fa1CMDZWoMvoxWymvV1Mg
rEQSUT7Mepv8e/8XyLt69VICSuBJ5paV9KfVkZmjrlmMEuCQXlnOocF6+zggon+6P8rGbqFXSJ+S
2iWcp3W7zXDRQtRj4Nr95DrnsTZjWAT6dBFNau8ENi+h6fqLKDcRuFHbvdWfiHO3Ly2cy65Dr6bD
1RqT1ChwirK0v1EOG73vWpWFGEL0fdb8Gymd9bhMZvKkVaFRfVtMFHlO5lA549OIaNF0Hrt6zr4p
4+A0QdrNjoaqUxnl73Mtzj+XFX0XH1bQ8mQPLe7P89iky+NQaepnGsBdc1LQD+8vyxzOvzyB49sh
CVvdOOvjXB97MKHFYZy7OAnKDB8BWXbW0HOCZxw/zGPoN17m/aU54zw9o87n4dxnJKZ2LZI2+6zh
9Gj7Lczx4ai3Xvlfa/YZIOeqrbqDwDAdoTs76f6n4HgfIpXWs5Xcuo0/2ak7T35lp2YRZN1QD/QZ
zAqPbPzZq4OKvzwAJJU22UnLKxwM3co1n4Q3i/Q7QnmGurM3NqJtCH4k25wCNuD6eM/NsIhenjmq
WsphHEUVKIZADauwlmDATOvtgRLjSaATyka3UiEJIWhoYa7HzlCxYMbk46GrAF4NqrdztrZ2PXcg
PCrInUgcyD//7eLqBmRekJuNgtgy0/Ls9EUUYeQWue1ZT3CU3dn5G+EEL5/0cIC7RbN1fZRrwA7k
zsq1Bxh05nmMvljz1PoCDeejME3zSOV43Bl08xv5W6WiLNim9cmu7QZbGBUKfjGMbcDihU8Iadkf
YDt3p/uXyNZlCQkdlVyEoWjUrR681pnMeWwb+hIAVgY6QnpE0cJqEhvpnka4RyObS/OQZKr5AN0K
RTYRO0Z9vf8rtj4Y3JFsucI7vnn34afnECWoFlbxGH0FLYsJ8dK433JFb3d26ssjur7K2KXUzkHM
gk1efXGeNI7RIbF9bQgE58+9V5Q/6Yc6GCFmiRmfMyyN53OPeWf2bkkU8Rh1NNB80af2Xymi/E95
VnldgKWwUhxRTsOBXcXGfICCpJjiOYlsr8Dl3nISX4n75mudFal7GNtORYKsSxWsuOmN/A/shvhG
qFooZxjZGCR7Thb7Iyon75ooTP6AbSYV5z3pVwEsc72PJ2pyimbrCtI3+dc0NbxLNdvoMKuTsbOW
G4+fFOJgHPS2eYLliXp1QIXuodrAiUm7DIn7nLu3rJKdZdyqJFFqptVIY4bbYJ2alVVlek1usoyJ
OT3WpYE2Bs7s/uBpTLEoTPPvCkL+abLTv8YhTlAt0v69v2s3Lll+AlUkQLsbkjFaTyGz8BSOKZIA
V8VMs9Evk2o5ARTSzlpaRDuggY1jwrVHgZ/H3pTo69dT2y52Omb4EV9T4O1+EQ7ZwfSU5NIrvL33
v21zFYmBufZe6mSrU1IvkyGs3lCuFq4/VyS+5uvoNdYO0HFrFBJrCeiS0qrrolBS1FjFjKFybSNz
xqsFYLzegeG9/y2be0WC5FBTpaROAPN63kpXwY99poCvho0TeFBir8VkmB8Gm8o3dp7Lf/SsVds3
B/xtjRzHzSMIMPv5/s/YeEpQVXFRxONGp4axekomb8yxGEoo66dTfJ1hmR6GvhEnQlPkn72pv9A2
3NP82xpUYpWAH4Ath43x+tNrOlO5GY10ueMIAXZVCR8MrS3eZ0h54qBQ1J/0vu52KgwbjwrSMWxQ
LgLp7LG6Apq2TuxpQt0kipPqm4ZC6SnqakCKi5EcJ3yg302w1Q/xxMupFX/CwJB4E5yxSHBuqzYq
QlVSoI1zSZPzfdFVxVHzqn9xYEfkEtLtm48KdQ3AHeDQYeLdtL+E1mmVrrfhNV4c/YtjzLGku847
Z/8mM5UsCKBYpgQ68488Sr9dq7Ned3VHV+PqVa373AxN9aH39PaIwbTzVOeGAwmvApQIfunNiQZD
QyqRgo6Uk4npXw+NZ1ooMHXor9MQ96q/2PjZt+GyzL5TWOEeT/72tEr9cJJvWlK0a2lLvB4uml1z
gWQ7XgWmu6OfWxlajkx82T3F7mAqR62iEHpYiiqd4RtWme5n+lgQU1sW1tn3D+3GtJMge/QsOT1S
ref1jxGis9VIFAPfXqAvmwLcx12b2fgu6t79y1Xr3jxHreGMNJUskok3D09FWT4whEe8pqtruF+Q
VB3p8F8JW4wDvssyRlvs1i/SZHjEejk9VlnmPOh9/v3tI0N0lpklb/lNs8LDNokiSzPyAITNIXWr
7J1amPXkm3kxXrQlct81Td0fgVaHwf2hXyxTXoVoiD6BbSTgpkVEuLLaAciUYQTi4dMrFmd4SBs8
v49zEepHfYiXy6S1ymMleuOHN/cDXaOkPQsV4+LabhfZw2x8JPHif/qw2JP+ublNpRoVDz7/Ajlk
GzIi+O0QlgbE6Fjow7UfFfubW6CDVVSLc4GDsHxpvNj42pv4Md+fjpswg+KbRTEDxjmJDw/y60Er
wDWR1er9tcoqVT2hcZldWydOPoxeqTRnyIrmnm/dzbss630mKmd0bCSff73rEXXXRVQNV68g77X0
ZD6plMFP9z9scxSwQyhi8FjcQMW6tjGLMGyHa9P01t+I/lcfKC8YfzAKORqvEHgB2SN5PX21mblF
k1C0aEbXQrF5KvHl8fY6BVvfQsPeUUHJIh+xhr21s2VW8zAOV7NT5kPVzDH2afGu0Iu8alcng342
/lUAujRi+VUkU9VUKmy0Bq7m6LiXXi+j5liEtvZRRLWVHCvA8Z5PAcR6WpKy/IjZZ+kekcDCW2Gu
Mnfv6bvZmrA3wJEgZU5AQ0dB3p6/nwcHDr+j1YsUJ0h13yiouqBCrpaxb3ulrtD4nuZfb9w1ckzK
a9jHQfO8abJ1VRkPLQCwq0J4+rE3u/Ypr8JxZ9dsfhlkWZgwvOs8SK+/DB9Ky0J0dSGEQbu3NPFw
FH1Sf6J9q1+0JPb2qPw3Dw39cI4afTWCNKKm1SmPJoS4WfX5umSmOHnA2R6dohGfJyOu/EmLnIuu
lfU16pLorR1EOTK9BP7HG0Mt+fWn2gnNIFAg6lVR6ups5kbybM70EmxP6fYuFvl3vdq/cizeM1ZP
gmLXyaFrwNXsKmW5Am02T03ozY9dY8efx8bM99iOt4EEgyF9B8+I4JcIZnVbT3QI0Z7DH2fMlPq7
MerxO+JRNznnYzN4/mAiROZ3rdX9M0ae+eQO3vRBCCqCOzHEzd1Am0ZKfnE3QOeiZfN6gt2oqwa8
T5arXuvFR8ga3RkkGILRbz0YGtpGZPi6zr9hrrweZsi70hIOW5YNFgo/qlG+OHhaNO3l3lvf8/tA
q9ch1fRcqTNjuWq5Yr4TzVCf8jR7M+qKWfttlBfc6W93CyajxIdiXq6QjVs/LobluTLFP6G+DEdE
6KedSOvmaZfDYaIlOT+SVSo/+rfhmgW9xxiZiCuiWMupxDUlSExzuoxiqf1CagCNOUXhP1iy3wZd
zWRRzJq1mMNyda1Ju6A8lD9E9ajv7L/bQ6dRIOHcyYIwm3B1taT465j2wjnA6Hr+GOtzfeocgTUz
VIedoW63BgE7Eh1QMZGRuVFEVxQRd605GNdCSeOjGYPgMft2j/p2+0FyFHmkqTjDMV7dWLJiCeYQ
wX7squuDPmfjYTSm6nPSU32/v0K37wCAFTYGDAKgozeprDD1LEwT1bjOUKd9F2vn07y07qnL8+Q4
gsb9fn+8220ofTAJvCVnAkaT/nobduzuDLI7ZiVeNlxwFKt/lqVAwDeqouQkMry4faCs6k4hZmtG
ZZ8AWUBWj/rS62FLKMIOOhHmFSBnfASpNxwyjWZ5qRjqzp7fmlFqMRJOwbQCwXo9VBHNolbxKrvW
WVoHcdenX6PaXh4XLEz+9WZKtjv3ojxEr98csGYETbwGvDw3mssWCrpJFcP+HPFF+x8C8U79ANkb
QoJR5SWyyBgVWJesyTHoo9IfFKZe/nN/VTemV/ZziZIIJ4h0Vy9RqI9tViUFAlwhlrq95+D+mIba
yXXFm3XS6IlwOti0RIe3jd15julSRdDil9KIL5Di7OPC3Jzuf9DGIkKN4VAAUKWWvsaNQgG18oFr
lGildmjNWUhpVFZ/hDhaXTDXwNb0/oCri4VOLA8b2iXEmCB/KIC83jUOKICCDlMWUFlxH60QzerO
jPfyu41RoEDzsoAgAWC8zvazpsfHtM0y+Dpp8YQPZXNcSneP5Lk64/JbdPzzKOPo8DxvmnOOWadp
BfQzMLWi97M+1U6IWvztDNpS+eaM9owfgYTYmcHVMXgZFUAMSR01ZPq4q4i27zoNlkWTBaOVFF8w
p2kfhhDnVsSHRen5ZVpLGnGfgBpHcsf4mLr00/7kN8CKZm9KDsMaeqkY5jzxqGYBEs7uJ8sg4MLq
yvHrKBQHO1ma94ri1b49i/yvzGyqr/c30dbEk+vQziOZJt+Uf/7bG19ltH6HsikD2szIXM6j8SN0
7NonPusOuqIX7yGHceu9eVQDSj3yAfTpUeFZbd1lbKbWm+syWCCbPUedql9qe2q/terkvhdV+m8C
BuOv+2NubGT2Fx17hybXbfVGK4usW5qhCLyyNj7UpVL7saJm1/ujbGwp4Ac8wDq1GhD3qzoNSk0A
5GqlCJDfdX+6tRDpaazHtLoS2aB2letRUWJtFAnbT0sPeZOqDZvk+f6vkPP32/0uNzY4Nkr7RPq0
sdatrbFzvR5f5zKQxYS/QnP4Zy5my1eSXv9yf6StWX0BHRIhcpGvX8lYqxYsC/MyqMOwO3tZZJ0X
Y0ov90fZ/B7uuJengtKynPXfdmncJnFjNksRtILUkxZk45dG6JCpKG+EO71MHfYelBQg+khL7NdD
tZZVigIrtMBxJv3baGQwQnuFs/seRWAZAevlYAeRiEV1pBBp5W8/GpRmqGSAz3Uo16/uJHRiQNIm
XRUsfaoc236YA4wZ+9NYmvkREW8inqkzdmKdjVUEhOQYKlV0Kea/mt9RlBGGXkMZjJFqnI2wL31v
Gvc8GTdWEVYMPRDZxwc/t/o0A3V+cv2wCGItM/00qapLZeio0CnKcLq/YdY8NbmMjEVBxCSplsv5
ehnTjNq9qnDa2zpupovRhHXr44aTf8xGfOjOFcDzx8huhvk4oIeTPuow9pRTMzv1iFWvV+yJBW5N
Mdo8OMdDj9Nv5B2nPI76RZv5+GEq/qn1sYMMj2noTs62OQzvJwgrCm83uqb91KY18U4ZpHXbPEdj
6gS40CrH+9O7qsy8zC5/PYhE2Qe5IdvXSaY3k1cXgTV4qeEXFDPto5H3Qjt3UTw+mHOM3LQYFHEp
dSQgd1Z34yM9k3SAejgUJDbs68X1MHmLlHZpgqm2jS+KVY4PmtfrO1O5tYcQYSYgl+ITlElXw9Bp
GMlL8iaIFFP96ilN+KFqVOeiNFp7qFJTOVTY5x2GYenOODh6Bz2d6i+Wkqc7KeTGwaFHC2GanqVG
OrK6k5Kpb/QujpoAFEjxNNhW8Z0yUY2KYjTs3LRbUwvmhGwVJAH/yJ/y200rqmSZNGHXQU9P6zQU
kOfYQ29swUqwEsG41IGCdELkt7oJoDuHCplyGqhOgXprxk7ja0Zv4IzyfKpSBLr9GOnh+EZz4ZeR
iXQkNgES8A1YPisIhUQNMZB6ZfTJ6OB9Q0/td4jUN7PI9wEe4gGhGEtcuVqw0Gu6wtVSAYfM6f0C
2qNfzPXeWb/doHIYugWwXw0S1PUGzbMoIUINkyAaas74nENC8K0m96qnIc3H8Ksed4v6MI56a5wH
dUgAs+dWoZzoACypSwdRCD24fzWs5VpeZli2RSUhlwRlHduFVdHqTtyKoKhmY+LdUgkfZzPK6Y1O
bLiTmodzUDXl4vixK7x/DKLf0Icfpop3YZzIRlaXpr7aYMrpT7bR/tBmyElnHOXiL21TpQWCSGmy
x1S5OWRMJioQYNAhjBJirNbM7IcixswpDVCBmd4Ju0iCqcywqMxyb+e53RyK4AI0NRIiN/eX4tEk
zr0lDWAjpdeljXV/KlPnmizZ1/ursTWS9KMn+QWoesO3jfISCFvUCQ5abvud0XRBFk4GwgqZcro/
1NrZ62XhobuSxslCFLfm66tjQLE4wkUsDYg19V+lSZ8M6prhfVVgdM34Hmf5z5o1+CmEmooHG9at
62tRr/6A5NZkh7rpTcOvCXv691Y1WM9d1lnKyckSpzxMulv8rYahqflDOxnfShdDVl/PctCmY2TM
e1+zOXEvlXnQRbd3v16D5KfhLgJnxKUMDLHwa7WpDwONlZ2Ib+uyIIVHrBvCN2d5FapgcxkX4JZF
YCa4AC/9nDwC3YrO95dnaxSebHBu0qiMktHr1QGQ23mZ44jAFp57FDGyR2Uy28e3j8LJ520G6HJr
YYCB7UIxv08CK5+tI55zxhne4Rs9WeRO4wYH+yHBrpK18/pbEvgqcYmhZTCmevRxclHltuw+f/sl
zijEkQDKQemvm8yzYo+F0UeMos7NCR5SekYn3tiJMjY2Gn0QKmBStJ2IdXXtNIpXUv1LuQuKenZO
TpS2KC9Orlv4doWDz842uIncmDrJJpHEVmKo9fue5jESjN0iAuAh87Uf3AISSQYrz8Mr+PukxYiC
q8L4n5qJvcxK7rBXSakcmsTbern2btTS2tixZUFFBKXXGMfGiGoF5pO2GNcJE9v3WjyN3wqgbv+h
Xuz8qlXr1/29uTW+lGy2SMxheK9PgB1aaVE0XhoMRV7OZ6I+t4E9nPVuYHtpGuEgWDfPLfC7/sSN
hdmBsbhpuRNgyfVczwLis4AWEBS8DZ0zJEINLFjSIFaH/GJMLRexCXTrU6eJ4nOcikR/qM12r8S8
sc0MSrWkH0SS7LLVNkMQfUT91sKbdLSM+RC6RW35CdVvsLfQGN7+wJFEctHIkhJ5+zq+MxzQGFZR
BGU9qrqvYY/9qXbr6NdkzPZeSLcxo68G01/fBqkZ1pbVhGTsfZq/U1wRHdHpV/1WfFWE+lcZWuXO
IVqVeuX9gzwArRaUcLlS14eoT7qx9iozDSwUowc/zcT4pS1QG8aGOlFdqaSUT+/v7941h/llUJr7
lmz0UxxYI13LFjnPAbv7IHfr5Rmd9wjpsWm+onWHk7RdjOcB7+TjJGwNb81yOIB/aE7Ej83f7Vzs
0V+2Jp2HEVw6VmpAolZ1LnZPMrW6S2BhCT5YHfqHyXOrxz6KxTEkbwIunmJ1fH8SNh4xeVESVlOy
ReV29Yih45QWtlKmAcboy3NXAgCrVcX9+/4oW8tLJwYKoRRIsdfROxI92Kp3BDJL7CrnAnvqM4oE
9ecG9MGnFK/0nUdz62xyRjiWnBeO+uo5szvC89ZTmEuDevOwTOXJinosaux8T5x/eyjicuqgPDrr
JoU62RPGGXka2I1u+VY9/V2Z2nKYPWvPYGVzqaC9ABKkw3pzBYg2UZQM0H4Q96J4VB1lfAipre2U
WzeeM6koShQtWWU3wsqe2rS9M5Jo4Wy/DB+KsI0mf/KSpT4lqPI3WDFHhn70wql2Hoq4jP+7v1XW
2l7yVKLbwU2AIBKx1TprWMzWcdqFUD4tXMQcQY6r10hBayBQliYd/zK0xMm+F3WJt7NLUX30E2VG
fd7vPKf8OifCNo+iEk17WCxhFqcCO0377FWetmc+trEg/FIPcgBvwC3/CZxxYcQNZ6dtyWrSLMnf
UdzYOTpbg7CPaQvTy2SY1VYeQpPqL+jqIKF9fyGxSX1rmaudesjGAZW5JZsY/Dq10tVjhoJQMUhZ
0MAaG+eTFs7Jh9aakv/NlZt9rYnV9+wCtgaUWknUC146lqv3zAHRqMT5EAVKWdbHLkFLs5ui+b2r
LD8Mmt+n+7vqJbRcBQlE6vRGQbrKDH9VeapC7DrGcoiDLq/LZ8NeYtOHyhdbR3rexWdtDIfyvRuq
NlxBOp7XsV8GyvvmOD/Y86JbZ6NPXXEsZMvtf0LkRg4uQMTz0e7ywfDVOY3CQyeKyTz0k65lfqQZ
cXSyvcRIqWq7BnUYOD6KX+RCUw5lE6UI6EoJnnOm5uXZc4TSPNSha3R+M2XCOObCaehag790zo02
lcnb70gK4gQUvH/kl+sZKfXCdKGxoiEzm/NpdDFQgmxjHMOunXeG2lpsuqrE4hxrWaB6HU9k/NFI
eRV+wOTNQVjoxZeuK7OfcBfVQ5Iq+p/sLmqZCIGgGcXDvtrOIbwKM49wdh213jlGpfEUaSb5JnZs
D8ui7Ekfbp1RGp7U+rm8pCvV6+9b8lTtAe9gJKuq7TExrOhYYc6zczNvvDTgpJGikh3q2+60ig55
VHu2ctX0ToXaVWvv2rxpPyEIkn6+f1y2Puj3oeSC/lazhCCGOrOLjFKLZ93BVNL84pSIUf3BKDAN
KAoAmUBE6fUotr1M8SAZM1HWNH5KXfxCF2/PCHTjQaNpCOgQ6TfJZF5doFkSTxk+DlEQOgaGIKmm
nKCDJ2dotfpDbjfxJXIz9Rhl3Hn3v29r23svqDwTzgbaoK+/r1c7Hd4RJ6yf5uTQcuQv5ZBpvpfy
ueOQW4f7421EkJQucYyUWiIE06td70ELIw91kCwzZ+XZbDX3nFL+O88RDnNoqGQQZ+c9QODmoNLs
ga4Q/1nXqDqarZmw3DgYNT08peMyHPomtgIkaZzjUFrd1aOmuhO1bhwF5J1wxEQPDo6qJ/fvb/vT
ae06VJQWvRu30J6q1O5Idp3+mzJ4xvn+pG4OBY8KdC7PPEf89VC4NtqDm/H+Fkninns7zPxcyaMn
tx5+/cFI5HhAyHmArTWhSRRebuUVimyuVdf9QUswUKDBVuY/crwx97DHa+CqjLMg+BDgcfZ4g2/0
A6Yorro0joO26/tH01XSs4PnveG7bmR/bkfU/E5Wviz5wQxb86dZGvVjveT5Xnv2//NDZPOLw0Jr
cbVto6p26jJDjTzRauMYa3V6wfirP496hZ/p4CnkgPXAVGile0A1i1sp7JvT/cnfOKvyduCNgj1H
Eqa/XmZYPcVoTeixt2mPlJpwfuWG3iLplFoUVmznDzawQdOPyi5Afip7r4fLytHUw1L6ycv63rGc
+gR6Yhf/3YGP3hOm3LjN2U30uagiU7BeNzWmcsHlpayUa5KP4wFmXvMwp6oa3J/BrYMiwYtSnRVc
8PoRnPPa7q0M8u9UJe1wtMBrXecUWpc/dInx4/5gm8tFHoT+jhQ7W7e74lG1y1KHcRgPQ20diq5k
5UKNLogoteO4kBfsrNjWiFAQENyi0GXeGGlVpjPxtsBhh4mATr5r5j0wBhGFT5liz93RynJH3bnQ
txaOwggtfAkKvYGg1pVCopb1USASwTHMTQ+SgL03ytYNTlhGXEHl4baOHcItorVHKN4USg8Qw8ZB
+NJAWDujMt+96+hCYD5uxNbl/hpubBjZakZfE8YfZKdVVOiNFJfiQmVbWkJ7iOMyOaXG6PghsIGd
xVv7+MjLzpbABdmKgtVsy9X97cFA9XuZPTEkwRBHuXrR87Crj3mRhcuhH/VG+RaOVm2fjVzPk2th
W0p9CIsWZIy+hEBjVKG6n1U3po8apUZ5Tft8+JrlrbDPwgotdSdw2JqZ33/t6kZslFlkXZujLQJw
5GjOA+J1Y6f7WGq+0eD+/00MeDEdtXbcmtaJX9YK+nf0qKn/LMMXdVrKQ1nQOjaUtv5Q9pV5bLuu
31l5ubKrZEySpIggwVaT7a+SP6SXm7psiBmcwhPP3ajNvq1o8aHHTvvg2plyRAPD/MHyqMeh9/Ln
+xtv4yiDypHCDNQa5TP4ejMMZWx3o4jiwNYLozhGTUbj1LW6XL9EE8Yc/qw6/V4OtBGGkh4AgiLQ
JStZ5/E5gmQAMXFT8BQ9eaf1ZXu2xjH1FyXT2ESUWDUsAIEKxm+k3rwsMcEZURI9F4rkq8+dokqk
OhjMQKlC+0PpqBUNv1g76KJxdhZ2a2Yh3aB5KMF4tEVez6wz22D1ctkLEaEM6WtDu+R2ql/sispl
pNbLzknZmlW4FGRFwA8gpawGFH0uDBCCIoijIfo+tmkF4KoWp8bSZuchaXuv9LkyvTPZu5LvDP7y
t6/2MW6lBNrkfIBd16Uqq9dCuto1M9vHooc4qpj1MYPHET8YiJ40p0iUA/3OIYqPRkfKSxckVnW/
MdzigxK349eoUYDFppHeFh+gnDbWoYq08MEx+i59DsOke/Yat3mPJi9+qFXlVsu5ca2y2DkRGw8N
dFNoTNyQ2CiuN+fUxLWJFGkc1JWYPmAyqkV+jwXV+f7B2xrGo2dCfkLD6KbKBO0pRYEwi4NiUOZH
t0dUqTCdPRHQjdsT6VgkM9iCaCmv40m7tZbeHu08qCxYL0cDBgq62EoFQs6kLPzz/jfpG1vQRYML
gA/NUxBUq2dswOSpSmWzJDRaNzqHbTUNPggt/XOSm2N/sOOqiHy2aadfZn2uhI8+pwfDup3m7Geu
W2I58x1JdpzF3P8y0HxbDuakN9nVKR3+gilXUKDvPTdsL+USTc8j1Izxg6nG0fi5s+0oPZgFfh6H
vg4j5QFF25oXa+izd2bUF88wm5Z6ZyE3phgmHyI6QO8osqz3C0Ioee/0Rk60XOTLIayH8WJEZlwF
veDfO2HQmqotbzA8UgH/wPiBj7oebsmKbsDdjylOBs09oHOVaYc+V5vcL6ws6g+x3uU/O8wTq0cV
6rh6qSJFjL4dORSYwJW2rq8MjdZTnzfQZRyXvKqP9/fB1pTAiAPXT0yPEMbqli1ULV+mAbx9IVzW
X636szLNrW9l2Ru1Ll+mA9IosE94ZCC+V0N1ZhnHOLpkAUKp2hkxtO6fMA+LQ68vxX9v/yrUo+F6
yO4q/aHXF3oku9sVEjCB2pXueU4N+9ihc3Kw0+LL/ZG2jhHvEwA5yrNI6q6KJWOY9unS5llANeZn
lifuyUN90lcRTXk2vXE4YOWSHketEjupxMal9OL+Ix1kAcGtg5GwsyI1t5jNsuyqkzHPzvsZ8Nfb
+7dSFYaqDEJfqIasbomsNbOibVq2B3Zt1yVVqlM84fel9NqesruMDlevEkNRj+RlAqK0DumSTg1z
TRV8kBvFD3E+FofGJiNL+lnjAVLiAxT/8uv95dvY/h4ICHYIcIRbvHPYSQOUAepMMjctYKg2fCc0
DNtKJ9kBkWxsFMkzxECJGONWZ6dLdK/hNk6DcVKGJfB05HofYi7T6lAbE+yORZTT9DQANbU/R5Gr
h3vX0UaUI7sxXMo8MLewh25ucjUqVQg8qpn8EyrU7PGSjsUXzc6y2m8dO/+CWBeVWqT/hP1JmSuI
Ng0Rr+33lpl80Ds8vC8DigzvwHhhLFuNUWT6WQi99nR/XTY2A0kPjUleRJjB66JS4phDL1K6aRUh
2SXXJ9sv1XS5lpaxHLKc+D5MpmGH7L25RIA0ySapL9FleH1ruFU5qqEzpEHvZMYPzSuzr3NZjOTl
ZnwRbZc+5swvz5tqBfc/d6uYRITBKeY5JmNeD031aC4wg0wD3ZljbLxzqNg+TJVFHDKk2OsjL02W
IShSVsVhGP6PsvNYjhvZuvUTIQLeTAFUFT0pik6cICiRhMuEBzITT3+/OqPbpztOxz/pgVqhcsid
e6+9TOt4xNzFHhLtbbQe//eb+aczgQTgTB2nOWRR+devYek8ZucoELhPhmOcMt+7b3Xpj+foFnvR
//JL/0MdQyWDSAYs9tz+nN/N/zfiMmXLqh+4gKD+RcgcZowY8ZfL/++fiX4XNOIsX/ubD1FJvwJw
uPIqwol+QKL10so23aHkXvyXD/RPx4xmFEAbGfYZEv3rByJ9sB2tJUTBFhTtaZYyqjNPV9GrblXl
sS9Yu+f/64dDhQuPCD4VzRydzV9fEVNgRPtJIy9dgXl7GvukG2K9OCxB2u9Ewf/vV/sHUIJOmO0n
wHJIOftvYUrnAwNaBXUk3mJcxde+wUu6k0H7Qqg4k4wv53jMFgSCw4+kV1WZFkUCfdxMgWVOIRex
AR8ut+LQqbCpDuHoq+4wdu5SYGjkjf7/+QfBsRhrpnPXgbjtv6c7d8bXpMPm8xI5+XSoEx1cYadC
LHLstvdLsuz/8noBX/dfLzJUwmwn4eggHfpbmAd8ugHcpW8uC6yDM9qOKWtiYh06b4su/uW3ON+/
//1adB8ApIBRyDz+637GOYy8NGcRlxQVM+fVumHIHp5tqVNcJOynnrH9VyHmsT/t0VSvmUGuoVM0
qk2JVnoc2nRcZBVew0rXV0KXySckpmnFCFbb6BhKpcocqWuo8q1R3Mb/8v7dv79/FiL/8deEJsoy
9a+PbrTjgRuNEKjqyJkeCuC236qgr0Pq6e5hNhWB/8XgmKCCkgkVqI385qdsW2luwk7gkVyhp6n/
pen5+wnGpobnG2IMwNvfvMr5PleS5s5XtdMPT05thamnkuSwyc15Hlb9+r+/hH94uTNyT8Glx/q7
53xt2UqJrRYo55hHKlzL79Zmh9CUhIA6/t78m2rm75crR5euGEJA/A9cmcanxFttAPenXupHVcHJ
1rZtEO/7MdGgZr3A7rz5l/7n73UeTjOG7MQS0bCyU//rL40aoEfD1m6XQ2uPhz2exdlnOvqXi/R8
xP7+SLEyZaily0E/99+br1DWhb21Irmcy8mrjiEqlvKuM1FwSBxjValUhJtnqtLRL2dR/XyoAj1H
ObYJm0llbG2fhLB07lmWFr4tOijvh0JU8i4YZ7LUJkdu4w2qkmXOVKdNz5p5qkooPW45nwpTYHY2
loveHmbViTCtd3LGM90WgvTh1ZYTjvdR8jHZwnrzx0A+SG7ZEhjPLd7isqz2NBS0VTm0Q+t7x9nM
5N2+9XeOLJcPY7SQN8mu9Z/A2bYGaUSwdZnXouvI+CiVSHHcwzMQwtj8cj7CVaqBRYPjuASVyfYk
Mu0DTmXiye5k+xY1bv/m6L2ZTpUr5pcqBtc+OPW+76mYlCINaC3a9guLmKq/XMGGrDRORKXSISDT
9acquoUAEbSRrX9SKmR1klirGT7K2gMjNGYMHi27j3/XKhmDQ00frk4uyWwtNgrtMt20FqvSG4lc
qszXQIv2epWWsa8hjXve700ktZVirqT2P1S0FretUbjQ1Z29K7I6MeJWuqHFjTdNg/MgumL8KQOr
KDfUIjqxP3c9Jt2F5Y7Ku228nt0sUcDadinNkdWJ6ZJMbYipn25crWEGD6vT9Lte8MlmoQuvGeDN
qTX7OGfrOSvnQoM4bRci3sRnVbjrGwtjOhUJneF5tbHgvtCCv5DCslRd3izG1SkOixHBQXDuB7Lw
KjVmEIjK77gbPD9D79js6dpJ8d6bUiHulqViaTHG8SPGxo6AESar1zEohhGJ2SR+LTi6isyNZ3py
w2WXwHGDuHcgfESOKWweZ0/lLqDqiKlL4FyhmP8sSuzXMseB7AEdvzRlDk8tETlwr34pTOXc0cYs
vyARLd2hGuZ2OmyiVFM6kXW3piF2/yKLE6x+synY52/OeJBjNtj+MHPS1WltlvDG6tYYql3E4lH2
TutkTCJt1hRDuGZbUtU/rHnC9jfAT3lNkfmv120Ti56wzX56KcdWXDeB152sTg6/jRfK5OS2xhny
mdwMkSWYEP+olz5sUqtzN53x+LcNMYk4uqTTHkRfzuYVbztJeVd9o2t9QFVDNlhnC0/ki809c1ON
o4u4pB38qwq8uk/tQc3Xa90YmLtRWfxwdrt+S7hCBbbqdfmzb4vmyQ7G/b2ymnnPgrpyTNa4RfmH
JKTKSmt3E3XWorIsU4sYMpMXbdTFF4Oz6BfPHb2HZBDemtZ92b7odg+ek9JfVbaPJrxbJczSvKpj
9af3LeOm69aDX05x3FcouFYP6f88NBh4R7K286rfzJom/b5Z/PmaHJp4nQqSJvrmHoPW0uGT1dHY
5OvcB2Pumbk2f5DtcZTnpA6qvGf/Jy6sZfRvJCuz+72oklyiUMfJhNBJk0I79Pds2ZD/5j3LPZlK
vPsyKWb1aHnhNOdmUe69X3qC/wTdlMthj2WmdxVUmUzW7q1uJ/FNbK6HbLgbHH5dU0YLT2HXPYyG
VPssMPX6WpViLrNRl3JPyT/hgGyTXnCGDrrxdxsQepUWFDOZzyTUFselCsOX0G7U9xzG4sXr1lYf
lnBbgiyZw+ohGKywPMEnRwhkunEt80pMwQpFCyAwp+FPHLqcsphTVVruyZ9bWR69niVSupXzdKtb
126pdFI9F64L+NX59M1pHzXen9quy+pgJgyjjm1rYqAdti+/vL1rqjwGKiOuFRO459mqijWTdRi8
gu9Ny6GxyqlP0WXu3xZ73rOMTcd7ujuWeSV4u5uypLTkxeQzVGdqbB3MJvBlbfOQZyZJHWvoHtC4
NW8QLOCAbfOy6TRJ7OW9LIuR8KSutz/Ii1heBVwLLAxmt30XgQnHQ4mtX5gmasH3Map5rayp67PG
ArVZkDZFPXyrGgpRPgVhIw/bpqMoG2Nb3LvIAX44qBJ0tuiqWghdq7wXlNxgkHa9xsNzsdjhAiNt
6z72M8GE4+hY02EvO6IT3YikQd+Ri52T9LZMWRxV+mVApUNrSmRtQNpTR0R1i7cmfiikGDjpPrkY
ZwLa4vEbdvseHWJLRXBwIgv6AjxVTFR9/AMve7sIitPcD2fFX+TXfCmuBvHPgrZ1rawbXEceGmW5
L8AD/YjZq4Kgt/a99znLJLlFfYTcMDJoXNJR9mtHtqUwPzy9DTdBW81R6pcT5CauyPbeuJN59vt2
f+7FyLOKUVj4HRf0cYd+p52mdrTulW5aPF/FVMbj0dfE1qXJsC4GWiV2oKnVSF/ceOPmX9blWn2U
PWWBdMSqajPTbOPz7HtVe2w2RC4bMH9/hRXPPrL+8edLPczOB+GDDfEYA//Citt7TZlf7fLQTZH6
Hrbdw1IbYQ9ospwpg/bcJ7eIHIoyN6uJTo7bzWPmFUHYZXh+Ll9BV4gg3Qe7qo6NWSLJKSuTb0Tc
ExGyVBMr3Xtuy0xCA6wIc62JAmUHLb/XOtx2eouqB4vuhW9SB1rBkjnlVIrUUV1yX5UVpim2CXRm
BOFWqe+Nzdsm1uqrH1y15UUkYwOqbYU/Ss/uOf+B5XdsnERAg4GrKQQlLtZ25HdO/bWb7/fYXefM
0DI/FhZyuONM7b9cQ10kuZYFzfHATeSCFZo1hk5d43yLVI9bNwyL6dX1e3eHhFO2T5PZE3Hoegiw
KWlS8f2A38CWR7rgmezdRc8XLWq1L6+zuofW6gjUCaQvVVbG8dBmqkk2nZv2XLXYYpgfuuzr8KJx
m/oWqyriK2bi+uBzBNP20JIgYU6mR+R/pErYDzGJ8JqmwDGHfpVDcscI3/wg3oLZd/LHSOZdYKC6
GetMl+C+MVTkvRTDwa5tsaRDaXPtkNhWRRjiCLu+saxy6NNl6sWQKcQW3I+bHjiiVPuvbl+aB+zS
mP4dvyIzllSS3b3Yl05/Js5anuawCxLOy6Kf+tD015XxlifbllyDWO6zf+jGeSzS3qXCZuRJSHyG
fZvL32pbbFLiCN5BOKnwl4gbTpi9T95V0ch44RMAfabFRFHOHKEG8vOsauvT0u3DW2a5WqcRBrZD
7jfeah/2tnfdTFcjdXHydBDkkHSgEQncGVyOSBLfQwIimSMqqqJNLWWKjsevsm5mTClkOozzxv+s
t+S+F+ztuGciUoULlSh12hZ2huzPBI1XQ2rA1+AGa40ynyYWOqUkqFTMLs9KYdb2k/xbXWCVXDk/
pRzKZytYk7dotrnkS0FNXxtink6qqorpOJGSiTVR6DoTCPVg9aTY6NDige8sVihh179tib0NIHft
ekHua9VdCF17T3Jahcf84dReOkwunMZknZzuaI+WD6E7gKORs9XA/NBWXXHvx+dI5cpnUwwXKcDq
kglLENZp3EodK1Y1Cx5kFt7hGnnZmlph0P5e3W6fLjq/sh6ltDEpmiGqPztngkgWTBiopU0IfTyF
HeFedNLS7O9wgCV6TKv1Z1IPo521S7y9z7ZT3lRkyZisnTwxXjAnO02GpIKbxGLYaWkPpX83+UXH
bjCunCtlLEedJLS7ORWxWp+wSQl413YgCPoyof3eDk1zpcJCtVkXYVaaLeOgX0dIe0taOXOoCAL2
tM6qddqWFBuYYiBxXLXVwVlpxLOkY7LJeVSdLmOVNP2pWn/DrSipoybllrHsW8eCCHLNcBCJ1MU2
jVFqc+XjWNf9nGL94/5Bdh7QgiQdZtXROMiDajoeMp+gFpVi+DE+lFAa+xTngeK3tzrLyz7ISeea
5qPjezpPApPUcso30y4A57Fup7RgaQn7Zhzrn3OzJ/cIFrj/99BM6jjTJvlpMybln2X0ig/Wno7M
gni0tyws/IGXxUb4rmeP9Dn5AR12ZYePEsPAKe2sqb0rB5sFrOkC/UGgEM7wiYMOOvP7YVa5ofP6
7QfO9Hp2GLOOin7kzdqd9RvXPtmiIV3jc5GWZklbupcPKTY+njubDXQZHcBdwT5GHV1L1H8Y0fS3
GEQ1sxAQPKK+HKaWaWIbVdpUPkW40AFvWCkH0xbBjCFnIKbCW25hNAR+1naD+EN41PTHLxNuDeFj
8JaO1bzX+dJY/pu/Mptlvo7UGwMthYyCBU8ypjzftKX068w49VbltHnD+fuRWIosuzDvgQ7HISW+
h9kycHfvHaEonY9Vb4vO2yARE/qlrX+ri1p9BquEytFIRqcUcop1T8ceML6uoyhO2ygdla7rovmZ
RTDWB4LmZ8QL8CwXbkVtfskaE7p0iSbbyrjgm6uCMBSqzdSa35Yq6+ve1XPzo3OgAvWWDF8qhOLt
cVAmQYzQD4l3jQF6PeTxLMtTXExLm9N3DhBYHLMNJ7lhz5DqyXglfXbRd9BO3JXJWfoux1pqkdlF
eAaMZck1TjLL9EVobtymyuw1MyDYnzicL+333fL1koZQg9qcGl3c6dGrv8Nw8Zs8mC3xuLl23eXn
h/q6J0uFxn0M7TFDV+AS6dBEAG3zAntO0T3+jE24TtmslLYzKCEW15/Vrp9tsaNJS6y9D1KGXH3R
NcnopLRW03MZm1hnUYMDRWpNk/UhuDR+Fzrs31uv3HFdFslK7Q/6gIk4pOtyfO3ElL/BSrJGDPOr
EVFQE6ujp+jIvW9+NnZff0CTGX/gvyTfp3B3opPenHHJEszgy3QOzcCNIbu1z6pdRpR/CR04lUw4
DMdt5X+s67TceTWvm9YkgnzqoZWCqXtXBT4CjcdVw10dZPao1YPg/z2K2kqsUygd86uQMnkstqVJ
8sKCeMVJGCduZh8AP/2PRCitoDVcbk2xV5klVg86WLwHbq5UVz+39L6nRMbJu9pDnzqedE1AvcOm
Ph2GIvnC82dsU5rBaTokU+GLI74IcZN5cUVBNYWSr3SNzo3CP31N/SFwSGOPnHk+9vYYf+iiMe++
cperwDl71BHdaj4p1zwr8RLwgolcO6okjMEydYAAPhcTxPdrtI97hnls/Zv+KPFTE1vdFaKMJQKl
WGEcgAeMxWU17OBI82jv6tQkqgGytxtuj3CfooSB1pOnhslcX0xkjFmI4gPLOVSzmG/hrRiT1Utc
91xMIxBUZ5X8+s24TiKd3U5wnXlGxdfWoOzntZrWeyTfNEO7L6sbmmbGNVOJsoMlMW8EUm8ugF29
Wx59IUw/kVYD/vsHGbjlD5vckIvOdftHtc8z+QcJsTNp4cS6z1VRRUO6x5vqMIiI4zqrKsPpWJFU
AJdtrjnEfiV+75uTvNvWMjXk7iUOC9lxT9Z0i41bpkMMSJ6t6+A9efbWvzdLogk5nWKlAJ/nwb5k
blwVHaua6ox0O9vJKoDlMg1ibFdLf2DeCLexurOtRIwZHV1lHREmsu1ABxk8NlXodLlwV7x0PQAu
k/pOiOFJE+n+MxQbMX3lFu3c9Uk8v7SNLh6V9ooiZ8ngfs18mrs2cdETRo6If+h60bxH2ZzVyG70
XkDJkmnbMJSlcwGonfpTUn4s2DmWmezHgRumrOLxMDC1f7meiqscG/Gea2XZvD0NBg9ZaA+x+K7w
JHfqCEAzH52zwu5q2cft3hKNrOADLsnDEE4rBdqyd4CNaPKW3AJt7Q570Fs8DGy8ndSWu3vVr33o
84aL8A0vF9RssdjkD8t3qlviQXQIoqf718iss5/ZYa2fVOOWfF+lCa+sqbeiK+jHscNiaS01Jrdl
FF6RY66/B7zZiH2AP/c9+AZYpvRt7KwldBT6lUWsn0Og1ik1S+ve0JmZ9STPUr80qcF4Mt0N+n6i
jX3vknDFp4Zl/HNCXFzFQD43PX6Qa/xObp142shW4KrQ2KTCg4yZxdq93x6SpG8qJu3edQ6+3GWI
pCqyf7IQtKbLbmG2TpPCDe9EUHhXGA0nbhpv5fquy0D+poNzvz1p2AVU5AgTTjd4GPkMRdRWdGy7
M52Krrav0ZAOE8Tqotd5rMrho/ZWE7NCS8oZE4cknA/LXk4vG1ibS/NetsOBXgBoMVr3GsNoWY3f
wh7tmR1QIf9sU0n5FGC2ca7i3uLk7Vo+zK1TfcPQYcZ2x3V72p1Z3xu/Ur94PrzHkBC63xUoZ5vq
GXYo1pjF+C7xi7gty750T3u7lR+GjjHOpsawB0wihrF0b93+tVRb92tvHftt65zh54RX0Jsl5yk8
KfiD9+j1o4+6LosBW0TTNvkIAtflu+XoE7w0WIU0me7XDgv814yJ0ZvotNQZVkcMrnSq7qc04Pw5
TlIhz9zKIVljr8U4z3bap9AvsM9r3QJSic/9b6cJ1sxJaqRIpiywtdanZAJhoW3plxcW1+6PJkr6
n2tQ9dfOWEftxSJtu8pbvEH8THGZ6HSpPJsUFJecxNQov3wqrNGU7OHc5lUllUXZ1IoIh76fgq/O
igxwKiuft71ecdysRD34QNutPRzY+airIVQ6gvUQLS9O6VYjRa30olOHhXSc8lxCeebTYTVgVvuG
QkR5q4u+YPM6ONs3VEKqim0q8iNZLvXWke/rvO3jMX8yQ6SZFxamnEtv0CpITc8eMR2SVscprcf2
PqIa6FJkLzFYXEMvmwq2Al06DrVPsMlChUklBOyalcnKg+WVrviaARjAsx0bMuY0e93Rh1voZP5C
6Hpuqgk5LjIRSuNoCUbifcBVJQ0ACk3eg56WUEmEeFjbkcjqSsmw587tkyQrm3G6Ui72brzFZmty
SYD5LdE3SZgR1mS/FHoKv2fWFz+7cqPHWFqezxWm7wROGPQ+5Wm2EvL6RPfqLpiVp7qO6udt9Tbv
mSAX/3GESjZ0x3hg6f3Kznr+WkfXosbP8Uoy6mnmrgtO5AEMt62brMwzo5xunBo+xwUGfJs8mK0v
3ldqxyWdoZbHZoBDkYlw6T/9umjwTS9EPOHfGgI9E3WXMDr32/o8zqoCZaVmV6ctWtbbZFnQgpMC
v31XozpPbAyIPwLTDg+mdqIOp4PJUzT/jbxVg+M+tJu268OIQKtO4342340Mveu+isxTMDjtq+Qp
DXA6HtWD0d700Tdj+NKxaAdBq0PGzc5r1mcB3bq/icjNmZiIhGKsHF2a5006DZDQtgXMEhTSerwb
QFcn50L0sbe1gDCBCTygfdv0iw2bKXJlCFgwzeWBrUAX0eU0hs7dhhjcHqrJKZi5HK++Gsj/4487
YtRSK9aOnU/U1+fGar2HGOSUdgMqzpfCBOh1bWfrbeK9OGmHh79hLzQ7yBOZ1j+jxfNZrzAiexmM
g+ZqAdMa8moezjggVeYOY1nRo8Jy1XhoCt4OWw0dXiGN6PyjXSEQ+hQOauXUZ/m94DpXbHQyCQ0l
jlxM9BQHaGgLHm5FWBd3gfZtnW1GJj87NerxwsWq15w2icvrGVywhwtXMcQdAlfq7SC8rnztLHiy
wBcTkA4xilWY2di+Nnllqn25tsOyKQ7a26Mk77owXtJ6HiKV91AxYtqSpXtEsWEaFvNmhIodKb6I
NpnUT4CIfs6aRNjxZ2WLgK1gXE321bw6e5BG3J5VNg8e7dkSF6LlMNGmn1gMEYYwrwwOYziMMh+l
HA34KdKNg+d0NgNgXdq4cSUGgseRuFjtPJCGs0Hd5I57dU0RA/53wdnVcfA9aR9C2eiXLVqXJFde
tKBgDlllpT7ki/2en290syVk45YvWzxcc2nLt21S3kXSiPFPyw1WXWwwc9tjrIxsjuE4Jvdym2Wb
c1iAEBo3GivGjLBNDr2DWjSt14AGsQZgH47n69G5LFXdR7cNg8KfQviE142b96tfKtPnjXC6LtW4
s/RZItCq4Dq3O99B59PZpMBhS3hyosFdHkxQr/sboIeeb3cg8PDg08ZUaSFU+YWKrzQnh9WdvJZE
HjESrFUkX3o8SN2jM2KFkQMK+uMl1OKmPG7RVPV3vhkKnZZqj7pLBZw+MYn6JIVzLmiCQaNrcyU9
f3beKFtMNMmACqFOazWtYSpq7uA7bYs6eLASjE+81EqMXg6IR8UTXVURXtpa9tN9754JYm0cGDeX
dr9/9jVQ4Md6Fm+eFh60hSNvs7irats5eJS85lCX6P2ybSEynarbSec4xuXKbMrzwyrVUZi41VgH
L/zNvvCvcKMKl+vk3HQ/kxsS6z+NsNaZE0zxSVvGR76vuZ71Hd6rK6Wtt5sJr17hebeR1mF9xbQr
2wx5RAOQrlSFc2jBjR/+6cNgSE5A+bLMRDyzH6mCMtkO7CaSl8okFlzAcXf/eMaf9aMownk99Kpt
E7aq3TLfKn/Dt0A6fe2e1GBGdYvBrOWcrKZmqWeRptIfqXPjt/asySYXusC2YWEXehS7oz6HsgEH
aQujFc1L4nxv/OPbDRDc2B49QMzlOaqoQSezdwyPfD/OfW+jPssGFAp0uNjweJmDvchy41pdfbEO
GwF72PWsNw6pitMnF0usMjZPnfNgFWPsZVU8JNaDTwM3YNawr9tdUqiYFSXnX/1w+nVSt2DVkf/m
YAgSHWY9+2xaeuOqq8bEarnlDDhLxpQ54NO5cCByv0cln27bHNh/HPbcUx7XQPOXnhJiuATWxV0A
/j2XyIIeYaZucVlcTMEyVHkQ1mo+uSt0ohTlinGfBPDQnMpW2YA7NlB6Npped7ddNHMXCObYOVdT
B0Fd410jU4ETtEghStjXtrM1gE61N5nMHfxkYTTCIPUqAXj73AfDjhlu+rwcGFwL71iOBU6AJfVi
u+mSkeeIFfeu84XWp//ZnMUT3FU1tjh61auV90RKt7zNtWiSA5yAUGdFv2zvbrtvfpYgjN5THrgl
vChF1CzHud1DpoiEvPqD223dkk0+2bX5TEKhORQ4zLl5tfijeW1j6dosK/01fArmwYmuEnarDIn4
Gmae1fHGSb5bnqdRFyhciKnusw2Rqc5msp33vBbbRvjtYpZFX519vU2ud79uDqhqXD5WuKOnqaxJ
9XeJ6oJH/nEuyJ4P9zIvanbyfVkT7C3Y638ySc13mCCV5oIlX/XqF+friGTx2L6xK22r45AoOotA
0W+ysbNo86qwlMNVUy7ci21l7WEOA2Rn+71E3mAyYNTRuyLDyP/pM97CvmsWDO5SwMq2Y2wo1v2l
NzbZggQvxgXrhY7Nb5+sRXG0N9sfnllEzPwwWyPLa4AMWABzvSxgzOy3woPQFUREeGczq+xSONsL
MHxVHndd4DaKUiIc84HsH3jeQbzou26NrNsAekV8CZwQDqk12LVzHYB9PK9bEQCWVhDC2KHOFhVs
SjqgOb/1SUiKYB5mwnhY48+uHEDoHFlUxyUqQ5k2NdPk1bAHeAKTCug8gswyYrgmQewyhxYaSX6K
5r3ynX7Pe7XXRSbDfZiJyuv9Om86+Du/BinpfD3WU00aeaITF1Nfz/Z90qKhPMpNxvatjd8dFXwD
MmCnyZ6ErgdpgBccaCEw9RGFCpcTD+NODPs0I+2pGgHI68D8te68Avr5j+DsyPHaLlVVsQze2NYe
hqZg7vVhXgc/h7C2t3zdMBj+bJYiHlkWUEcF/Tn4DeCszYM+2gxhJ38CsrzbXaepcwviq3dYApUs
F13pz+sxgR9Y/VwnPdFOoIrrjtrCSXwQm+kvFGnMTxI/6uuJiOspd+tlZ6sIzyP3KifobiKv6YdL
bjkJ01DXQCT1MrMonGpvI73eq+UbeFcRZvUYFxWxMMH6LfclrDEIEKt/OZQTpkwbUpDPYXDme8Xy
6w1tu/4PbmKzCFgW4x2Bii2XmCHggSeC22JDdJsfjbk7NFaBlxAtscYEmaUX7ALv2HVYBz7hXQNl
PSKL8KtZZ71fdRRBdbBUHcMCoeThgz+wtlEcN/cR/kXf25lsgb+/eqFEc0Jx2spsYo8d5W4Xhdtx
9FnTIyvT1jr2abQ3LfHftr1tw22JrfiGXTEQzQ2c13o7hk0/vi8T3CgwqrUGWUzsDvsMrD0LKmJJ
HPvs7gj0xbZPr0wTcrufgqS6QVU8ladqMpt37AGJQQm2lr3tnOxOB82m8woC7NqW5HG1xLB7wglQ
cB5tP0oDVGky1Zanbmt29smpVhSTzJlZGWaB1K4hXGtimlutuV6PXTsOpwWyVZl5BFVVNy5LM5kX
K4rhixiDLFi4pmtNTtTyOmS9a5w9X8qgXzN2DNzYXPO1x17bX63MBFF5q4kbwki9UzHIXtJWdwsU
TphE1RrwwWpnP4S1s3gnk3TTr6abyrsN1TJcmJr37WAILI87c9RLVY3hneF9d1lSxCvTd1n3r0oL
9wMThPbRD8TwXhaOhHmx7f7+cGbexLeOtwG6wl2aMbEB9B6I84v7PVU4yL7XbTBUqbfEYgYCsYim
K+cw2U+7trovp+ZgH4Uulu5IDmIQnDiMS3xwq2gTR5wjIEktvTHDybXCVp9CGAVzNtdlFBwRBM3F
07YyLOeT758vhO7/UXZmvXEq2x7/QhcJKKDgtbvpybPjJHZekJ3sMFMUUEyf/v76PFydeFuxro50
Xrb2xg01rPWf1mB/5z/mdNcDBavzyszZyD8oZTnuTmXTmu3bMOij/VIwzOTRJGP+1Ss8tm6uuuSl
DKMeBGP2xA/oHnRcBbFhX4YFwDCe08n/0aVYSDaaBg+umKKFLc/B9K0Hc8u2Sdbp3xNjf+tdDjd0
CyJYIqsJBnlPNECHuCH0x2IPuz6zk9wssTe2UDl6I2XshrDANAAZr+3ma6bm6GuxBO1vVMNedeMt
do54ucb54I6qqrdSZWBsvp23eNo0f9mXwdcqOyLdYrbhPIJcPxl5IS2otM1DMOnlzUGLUxM2GdKz
hpbSvyDoivyaoYhc+EkQ9N6VWIa+f57QS8p9wlwu79BlnC9n1wLiPaRrL8xO92JEM+NONRbUhMam
AFKaTyaXwxeieVmilhW0P2q8bG8TyusHKyLJedukhMywI5kmzeBc4gJ2mR6ZMtKuie1d1FmCqaVo
YptD0o7j4zqMNf101xIKM8DQRzs3XOCOUqsagOuynFkBbUt7i5hjWvojQiYz7axR2/dYjEDLVKY7
ckXpd7N9TTv4jxrDGXJqkZDRXcrS+1k2c5duhDuvLijmOOsToj9eAoVEu+kZEVLvRTY42S6YB++F
/gLJACDaUn8zapi4wc3IncQgWljtDd4QRT5y6/ZZbABhi5tSFfm3bCqrcqdV5NhxKU2nnqVOmoCP
JmBRBFNyh6PtDN5EslBtvw3JhHAHMb6/Iqmaxrd+sFbSFHRuhiNKIUYmSN9nmno4MY1nJ93Sv7Op
h6dflTZgLEZAz20nu8dBXDVWplB4dUG+z7yCbNmIzD3S+UTbfptckq733dQxQZczqRQx/1/Bm9DC
NVzLDuu51/Uw4UfN12cnK5LmQMIv2WfI9rwhTliowL4o7b8WVWrLGx0kKVqFdHDSeM4GMHQ7soLz
YpkWsCiTuoLD6S4VKqGY/pZRcAhGUozngKupnaBIgoBpTk3FSJjd2ITpvEP7lmXITFpgrLFNB6bn
tiHooKOk9W1pajopXteLbYUM1jUtNjKYfejf3Txm0ERoLW1EEJzQDPpM+cq71VSyO+aQ669rnwOf
SbDjkTouLSk08kw/jWMejac5m51/gj4LkrgD/34o1h6REVdlhrOilcGFnqxNjC07wFIyZ94OPtF/
0shpghhLQ/IPWYRocy4hOvdr4NbFIUpqW545PsdyR7ktXK6IVtMR+6uNhoh+PtunlI3hwefD/7Z5
X5r6dpD5oUKoXL32HUn5G0oOOOlNLhv3CC2QnnHGW+aEqTQqLzqYtd0G9Ux/7wJB6kcVgKZv3CYE
5OuL0JmvODeLaetHbRiHF+/YZoBRcI4+wa31gcYow+2Xlll1Rrlczogy/R5jugRp27PCm/LGQWBa
swNBOWIM+8m56ZbuJhv4/Ps1MPYXyLPxMQpF9MNtXFjvrOd2tMGnbRYPQkX7d95FVrkZIDazHUSQ
I/ZlNENugMJXKMJmgHCj8+5RTp497ZiaM2PpNE0bbgaEcxPC5X5yY1D3EtLPyV3042D0+VXJTJMO
u5wzpBD54FrPshHKus4FhcAu0tDAW88uiatzM9daH9BsgLwNOomC3VTZ/k2FBix7XBTZRgVzrOve
bFGl5DfVMDvNnVinDpKvX7LoIKw8vyTp986jjQ+TcD4rd+cHHakU87DdDv/MaiimqxkMWN1RkiyX
TIMwoR5ubGUfoF4pR7xg0O49yJQaYotOuuV0DYvvqp9KbyMS1++eVvBfyqkyBRumCJ+t747W1ni9
VA7s3Iq5xL8F/qrGPdMEfO+rpapV7JB1zUDHQS7CS5cy4d1AtJTtegrbfFNOxWDxmtrovqBBA76G
GLWPCJqjF4H6u9gPxmPdRFE1I2UUYvlpxmjhDiw11HOKkoZFlQzpb6vtovER6TjEqwet2t17Wbig
IgUsmu5XYcYfCGrLDkkryr2NHtegPngDYqg4HSKrJ9V56futmuV4v5rCHSlkE/UyUAil+E+U9bK0
FsVi5bu4miJRj9NTiA9k+BkACiMl96YBc4xa2/nLyuAQ+34AMEIy4RrP08d8GrmgUhRxD65cPA8c
xI++N05lv+qok98ESn1z6fP0S51WRfTFTQrE4+5aF9H1ZLdpdT+v4oJYhXmoDy6yWzS+gttq27qQ
vQ9rDrJ03XVaR9dOK+EXvGEsv/j4TINbazBucaACStzYLSFSmFQUjRY4l5V0dLZBms/XhQ8eFU8m
GH9GXLXjts/alqO6V3bDIFhNq584Tg/2T/7bXYEmsd4EeWuQXzR0wvcLAJLakfXVJBsqjZrZre1a
jRtksR3pmIykA7ufL2kG9F0jVUu7Mve4oxi7TKhbk2Eru0UBhSnXiG3Keye6yuhJUV0EYbu1OXAv
JSy+wZ1a4L4B9tFQnhO2YLRdcjDMbanrUFG/tLrZEoPMXxhGrd39XudCuNlFH22WuItc3906wOIv
eTlV0wYPqHBjIzPp3fSd4jt6PeHNN+RaIKFuI7ftnyow2nW/MKPkshojQDmcGUW1XYO+qfYeUpUF
KSbdTUGSB5oo7msuwTHwn50WoGlLpevUh9Lq2+5qGsv8yenaut+OfbFYOzOj0oWRFWiWPfDru5UJ
HNaeYee1iJs2Tdvz5Ogiu/LCdqRSFSMaTV4N9WeTT8ttQ2gCEV+6UqSrzoUqaDr7pqf0jpYzfpCi
esbxLI8khppHLTLkQ7Nu29fJl9VvuMjwiek0QOLGTZDfMwD1xrX98q7C+Xw/NWro4hmmAoWnWdzH
ikIYzhu6+9EbuYTgNIlAojaaumGbVC7yZ9v0435qehFdA1M6cmfCrP/BbtBcpUAAUOPOxFQHRRX6
UofjiFli6ZDDLakf/k7nyE3jIu/LeYswrm+PUabF79pC3hoHFaIKGklm7hGdq4s2gI8u5zeDBeD7
3HNHXDjtoN97qy7tO2fhnN9CY7jdSeQmWQ8lkvUXVFKYINylDp8cJh93dy0ivQHISjoTOEuYqDsT
LhzSfTgSYzfOof+a5WUhD0AdsGUq7fOzkEuEqYEE++rIpT4gPZWpHUtfdnWMphXxXI8H82qlslxQ
2hEweK6dyHlQQ6+OSaMQNLk64Uct+ZRQyCjbO4ey5pQVnepfxtpy7b3MCs53+nYOWf5ImqQyrwL9
6nChfJ2zoO+2GfE4Irb9TITHOqfAj3FDeS1VTuOTDZWkSuJ7aVGWFcFU/5yr0HxfFkubsyXt6VQO
6eg9hsMaLh7Ecr7+stsJW4/XuFABE1liLx3qfP9q5eDaITAvGly5rY72q/Hpv8Bu56zeO9bs5FgY
JnOfWVbzi8QP+uHFtrsfKq8KtUeqhV65GEegfdW0yqc+b+zvjE7rsyd8ONNXOhQ8dXO4RLtl5d5E
NSFs3DUd9/BCqf7GqMNp3lnKcJAxIBt5li1C5M81LeZtgebyK6EC0G2ezvRPiVZt2IRl1F5JoZii
HSYGMKdfy/wK6IP1Q+Lt3G/DzPV/MDi8+LbkYS43PYRJtukWZB54r/N13HhVlqPDupCH1yGzZ+bY
SXrqSjk4KMUxXSPlmITlgqD0C+lfA0kaT95ap/AW6CR+SoPb+STHacVHba9Bt5cuQvFtYs9CHwRl
WnLh9aN8O0JkxNrKqL5IsFc/czZidh4abGuAia5b7axJcMAaS3nAVfyg4rquoTRQ8mu0JSgKEdA3
Lg1BXPWh1cdtlM63JCdNwdvKmyRnhYrRvmqlV+OSKow77rM8MiIOJrGUx0rOnuZ9+ZwR1VoNOH7G
bM53tDXk129mCsmemSdwIYD0rfpB9hamLz6FyHdwoxfBUWtHb3aL8mqDcrzKb1e7r3RsBSHaLioS
z+Pleg1nc6PHxOw7zDL9MbQA3aFyV1Sz3eCAMfdoX/sdE0VUhOJmQeKbU35j3EsZIxaT6O0ibcmG
21JO7Y2UQ5/uZDak8joQi/MmZrKLYVbHyTsALM3Loc+jqX0te9m723xEI3++qMXaHWMxwECA+MJx
F1gpLi9KizA89s5UFDerdtRPmuPlkfOszA84afIbqw9Me5jmNPevEIlHT8RT5T+bwSyEnKFy9pAF
Nx3jv1STZ7SURHhvajlyNaOqanK6EmSnW8wG2JGgb1NAJkWbuCcxjXF+OhdczQjx/JWh2uPg3WOs
cvJ94g7FNTHM6xD3lLrlbU+HsW+MIHcrsnTHackIxN8M8fGKM8LD8TnykvzWo9OYd8gRh3/SwJbP
rcB2dRtGU6eOa2cPD7KaRflig0CsX9d0nOpjOCzpwBrFRbJrpB4jSoRS9qcildwtHH7O19kh9XZb
eRWnHMU+xy43oCFXlK6pJ43WabyDNRnP2uFVaB4BsPPfyhqtny0yPvo6A5uIdNDUr1bdUCFKh9kF
RzijII/9rCopn4o5i5mseqG8QpEjUKKave5AFJqdtpHp4m0XpReXjrR8UPtVvjVzBnnnjDiFqF50
ue7mBpdpXMkcPeFIDJs4BhYKkkNhVvdFGhRVOwdhdnWwA5m8BRN/amcSQ+IRfNwdrhGkVmZGFnNJ
w0HLM9TNMpx8sO99GSyzRvHAWqoxxDXd96wYLRea55JA2Al/mg8a7FNzKNThKx5i8YC8wn3jVB+D
i5aqTPeAjTr74mS2adH2c0cPD1k5KRgcVKZJXNTzMnH9+Hl5dNzUpc4OFppLZO6N2lnA489KZ545
iIVWC04rVfVN5jJEBW9fosy9nfltvxv1Ml6XY9mgN0UcSeskYAJvMF4oG1lsvkL+16JlsqQ35GY+
Wg7w9gaE1Tm6bRXY6Lxm3D2YNvpiRyBQc+UXjfbumDmRdfvAusAw/Rjl9/xBzQ90xryfzQpPRr22
OBmQApOW2y8imSE9zDoOyHyJtMcVM6mlPxdSRXUc2SjUSvx2aPEJKw8PnHH2eLQyBKyII6Ke0xGw
/AmB+kL97Gs3vUk70wy3U7SuBh+kXFEv2NghoC4GPC+9wWp/qLskkY/8UQ34LdadZDsltviaKIjd
bevktLsyy6IEMV7DYRxlSAYX22A7H5EPXCeu5ct9g+nhqixZ9A/SJjnpSJ+OQJ8eCxFdoB0rea7K
2YCHNmr67SNEWE+0Xd18sKB5xRm5PIVm0JRij9S9YiEVeXljlDOhTkUj/4R7CvUX61RVjxSf0U8k
jyW+YZkavcXS5dKxEhCaPQU6S1/RGcll3xLl6dNJMJsPx5Yn3b2u/9N2kpQn2Hdg7j/dqe2mDXra
4gaMqMvPTHqox+1cl/3v2c1AuQGD0P1rQgNZQLrha+cU7uve9k27nhVbOd1VXp7f52ld4NCQbOVv
3M4NXgCUAelNhlo6PCMsz8XOlNhREUtC4+6SZdBXdSWKZAuCF37XhE6VB7yDVDKmLov2JDunzM6O
myumazIYAoMOFBPpmYw+B5tN4L23XeX17fdJlewy1y0ItSQujTEIfmMPQwzaHVZ3CHVJ2w/mBXfK
4rbpHaPjFLfuWM0xJICXxHUxAXG3lgi/MlddoUjRy5TcsMmQWFyauS926jnmWK0hlUsiQ46IwMeo
FGD2DXe903P1R6JVwbWZJbYDCQzA4etM8mYqg/U573z0cj2gfLStRQLrFpU2PY1bjMt9zXN4KzgV
cjZwSydSurLJtzbyAT8WTN6Y4lrgC4wbxwOhUCm43sZ0KK22Qep65QE5Thnu3TysvcNsQZaSydV0
BzvMkdfqfhH50QuS3NuPeSYu+jG/uBuGKVFo3MqgvVvrLm8e2L8qOCWONc0njBTAxZVn7jKJk3ar
2mxEMMpLpBYnvsq1W8fckBA0h+eo7ZrbdMHQfooWUkeQv5QrPUS+hKhfkuL3itO1O0Fv0j4BSUW5
fV9bfthuiFgrPVZbsVa7esh8teugUd/6Gio/lr2luq2WYEiUWGv60OMLmF/1IODIciq2Mk4QhwSH
doTtOrZjJ6kcGY/wW3BF4vGQzGfa2YFbNIfReON0PziqDDD3Vcs3OZHjzyOCOsSwILqrUM2pfbAH
dK8bs6bQE0Q+cLA3KX5FcCjNzVOXSGE2cxk4/KFJAe8BOFchV7at4FeUybTbpu6c5duwW7QT10Ra
n+aI43OL2pKYU391g477a+76r/2YrgE8FdOVFEUTpXWXmuVrXybhQwrF41A6IOnf2d7ATG8HYRJ6
Z5Vhe26Ib8bVUfn9tPETqV+hQqDtoyYS9LBehtSQl5ODWVAXlkfE5E4Zu0KuQDWB8XJYMEzFMfE5
qdw7HeD/aUFKA2jVID+lBCvtHjAQed1Oyym3tkXZc7clJD96p3lFUH705zr8BeeAGQs4qEhjMetZ
xKuql6/sYuhEzJjLJnQW5RxEQxYtgQqj96TRH6prFU3LcE61P35jg18m9I0mjetIqV9iEMtv5Lo5
DjJtLWjCQornwKD45NII8T+1BXi7HakBxhtTXXSw5n7ttnOaJGvcCUH/xHK/V2ikfkOiRzs0gBcv
Esh097wu41rwxwXUwhPtBtaSMdV3kFSa8nBG83Kicp9C6vKuCzcqWTn1RETEwxbrTaNihnj46F80
p9FuzoiF31DULt/HyB++CO30L3Mtl2NFTFF+1uDUV5KktIuJdcJ8UzFIBR2vJP8fTCsprjUauGc3
68KG0lI5LTJsDm6WvNRzTKZVAqLJuBV5DCcrLHeLyLAGRRPJG1mI2OHQIvQj0sHSIYqEMG3uGRSm
X4i7zR7zpbReHNNA7NSS2+SabKxKxACVo79F+B5ey2LGSMLEHQ8hlM1QP1FKBBJ14k7HCwkKtYfo
Hlwdhd1N783tm8344yk2s0cQAYEKeMZlqNLgMDO/IwIRRHL0OCxBRIPH3bOhWYq+9WjxcnwziQmI
GUr8Jx81cwFF485Psl7198ArGTslHJW9Dpx6c1yBP79pC8XXBpFxOh9IpbdfWRIkh9Km2PRFcprv
CJjwLol5q+8xR6Qry7iPTN/fM+elQ1QtVudnoNeGbgQertkpSZr2Ll1l+yUn/UfEujXpfU6E1C8u
cxnsLFMtLo20I1DWNlX11sDUzUjQtaSvWScPlZ0oobS6USEnWgXF/NriWUUbG5b+Ubo0Z9sM3T3g
kUsG8yboyKfYuk4Go+HNaURGRU6c0QBBYw5lqsaEa34KnpnEPuFvEbV/l8qUXsgpIvE8JtJ1D0bJ
+aHIq7S6ChCu/A7kmD/3Vstertlb/4FIV7Mj8a6WW6KRsm9SqWI86nzFryFTGR2tSLjTLf4w5nyN
0WzQU7q5WM5hgOqU4nEEDVElM0w35TAHL8s0IxOYTTQkhxJa+srBtJfvW6an2JRG/QU2xhDpHVZr
Xa6NHiZzcrHgRbugpGnFcThF8gqWtK/ZhJq/wjIKIBqfZlHCgZIpsfOdoWhvmzQh4oLVa38tOS2a
A5ItZj1Zolz6xzIwxX3ZL+tPB7fDaXZwVV54cgbSD6PSKVPjF3/FnBQCWEdJELlbr6UKODWB9myk
KBaZc16elenBJ5sBUt73VLqbPerLA4h85vyY+3l6Ut5o9XtMjcHNOqR1dwiIhHjJDZ0F8GpbPyLo
bKbN5PPiWAYkFWy5MUnbmJJgfVSV8ZcNQMKCerezyGFLnQA1i7EWWh66/SU9pmCUsWvPMPxFXjse
hcuofw1uSJMwIC0YNsMUzB7dzpo81KYW1l5gIPhpV5UITt7kin/M2vo10Epg3ydrWSO5V6F5voyQ
RiyC8Z9SwWsi/7witGTUO6khdw3ZVUiZIZPMeWlHf91jNm/uQwBwbg0SSF8nDPSA5qHfv0ZBnVkn
A7z2ReNPKDZYovPbARVxAQfUevcOUDirbBFwAe6i8uQG/2GOz7Psorveqar5gC+TIbzuhZFBQaO/
WM4AMGU3bpTF/lBpto/VDeYumtI5jZepYpRYT/K7OnI8UXFFtcNAX5ZjxeigOSwr1pMkSyRv0I5k
KewYJ9EQikPrej76nf8gRPXFGQq2wTW1XfB3X/lqHllxNSomCqcMJoYMF4M00IGzeiu7LLoruN5I
h+Ei+RFg7+rOeZakbmzNEvwBQGISsSRjJN9hvZWPbrI6SN5Fm9WMq+jk/ZBpTvneUORZtcYdSyQO
uj2ACwi5DXxCKnZrmbTga24r9za8FBqnJhP+1sC9gD/atnqkSKOQm5TtYHXrOaYOqy+Wu8rhDN2M
CzTa5Bf5pYTuwJvXMShAxlSebfMZHfBmTBimdCVau+ovdhRKyTd6GilJBPHdO94zd4nv20wMw0+/
PHjkcX1PlO4JX8gEOvw15wTZk9o1dGebDuYxnWSJDd9vcyRCGKrGjSqQo98AOwCEpar3viVhmdwP
6Zrc2DA1yZWnglVuydywpjiKJqferIsTLFdt6pGfNg92/Zvpg+2LlZnk24J4dD2VJHL9hvzIGWjW
IIHYgCqOpILrDGzMSaL6mnhoDl3hjdkbeUaZPBAqx7DEZamWgPaHWISTJVt9l2TaAYEPaLxiv4Pq
4zNkDT4mP0jEUVqI6PHjBytqxk53cBAqdHZeU+ttybBB/wgtBlWBOqZIdt4qQ8RrKJ2ZvVFWpnnE
82Dul8KMD6JWPcc0gvYeNX42f++8S3+Cf2Q8k8WAbCwsazldccYl9hdWI0aKYBHNiGTN9504TQBL
MIKiX9vQmF6C9+1hukrCGa2kb/mkZULe1dsgTB073ZSMWPpHw7BfJGs4jTeA9uOLcUIU4PQp3WM2
tEj2ScO5Uqik/DhZoODIbUrxoyUizX+l2jjzDsk40S+XzAx3syL5SPY+uMtAYICIvvuJm30jql19
KeecjZN7zXBcAmXb0DCZd4VBJ3U3BYuG6H/qnSL2S0GqxJLb0UFFhbiGlR0apnEDc981pkKTA1Dt
Pw1ROPab1oiOjYD8JwFOSLkxPcrH/nZNch1tUsKq/G3vNBcXd0pdE1upUzwHfaHXvYZoMff8qfNj
x+VEML+lIxDUwBdDvGI3QE/J3RXwunwYztpb+29EPsH+VFXY/uyjUXYbJw1CrorK4NxAxIFmxOsG
lIDpZTjCthBJnR86e0bpQygOoztAg0R/665R/gTUH/i3LMSKzFA3MEnsaJ87DfAf6jw1qK0BLX2d
xnY5kQjDvzrqmPhjcgsKuRKFh5+RkH/eLZ4r4COAV6IdZLHrxmko9j2RthkNVjbeuu5oX0IEwuxm
XYUVfkkTb3mqL5sReKKgy21VFDzZKECIN/Db8irtwkqQsBP1zyOk53yo8djf1lwIjFNrGAubQjsp
rgYz/RiIhv6HxATv2rNqj2gjGSbhNvUQUZ9xstkkOLdqPpFO5J+7jpGLG4wtqCJWKivWK32+/8MB
EP3uoNCkbEJzBKCJfVN+CdxKtPHYjQFJN1zI2x6T0YkgilEf+GdZuemnGfNN5QatvRM4i+p96Jnl
RyUnkO11zKJ059IB1z8AZcMYi+8F0hEddTPtnSWOCArNeRQjOJIVap+6RPrRK+yZW2HCd7LL/UA6
NH6JahJPJLHZX+berX5arJOXvp7VTealy8U2knCC+snS/MSob18cyg5wWUSI3T9ZbTHMDv4lmDcL
99dVxEpfriqvru6tsij97YouuNj4EqnBM8kYKW435hDjTiOeGdx+pVPknoFs3g1zOz3ORbEOjwq6
Dt9U1A3fajBJpKEE0T+jsJjCA/IxoVEBNZyUDIWU/kZrGs/jZCur/wExbjdbd8p1ew2uoc6K+mo9
dMhi3DizUwtLAxIuQnrqOXugDnF/OGlC9dmsyEbQbA9o4Fa70ANxOkx+2Gh4JQWsLNrisK7RgqOs
qSie28COWHNZ41EmcwDO+5oWjlNA9U57FzVeeYuZpiuup7bykQLZNaKrMhUNauHCS2MfLLmlhBwv
PKgmhfGBFDSs676Th80JlUwgtuiyklcSuNLivjV+V+wZheE2cedGE6LM0NW3DHDWeuPkNn81RhvX
Pbsh8m9U2mF1qJy6ys4ApIq6jfFEI6qsfrGfh7C1ftGNN7zdScmHJag9pJdL0QUbYiNN/kUj/dqL
dF5MXLkzHf/qjj0CWJGoPaq64t4h6YioKKXa9TbXWjB2FqsNA+BQ36b17f+gDAysIR+mUxCO2Zl4
zlbejG6eRJtVLrOz+x83EZ2HKLY+rcnIpCynbtqGyB2vqeKJVOB5jwrdVvynVkQJqmiXY9stjYwr
w421GD4cxoly+iTd84Mg0YACh3hN0l3pUS7//L+icSE/F4ie1pwIjLa3jq8EuhD0uy595mfh0Jeg
zXdBooSEgLEGRFHyv3dBosUlLRRHjzkZYhJ2CaFHcR644e1COMwWhEj+sJKVfiKiDoTTRnumqMYx
Ahbik/TNj4IipWB0PLSQZCzTu0hQiyUNXGabUy/XYW/IwyQmOx8Pfw/d/CADM5CEw4WuuEx1EO/i
KK0UGHehDTmZpPvCB0y/CxTmF27ROoEf0ETpCkP23x/qfPiWCcB30DMzPOj9TJMGC+SUADqepnF0
7pExhAfPdaytByGzp+oiuQh9TVz3wbprp1JvGG4abdtJfTaU96OlRWzX//0hl0zS/1papC11sgt4
yWNdk76HzCoMnfwKu+j4yYjWDz8ncg0GQl2C3f+V8BrMQSW9zpwC+OODCIV/GxAb90lm9YdPkZ7k
bQmBsO3d5xzRpxgHhejJZTor6JTnH9XU+fHfv9+Hi+a/nvIuGVsMaYAKazanFlP0iQkVaRzCDn0n
ias5Fx1CSmq+8ZP98MGnYuSPzRBTx5bMFX730xggHwE0euYkyUOM/XYZbk05JYS3Yfv7++/74C2i
BUVVEyBXIq3+XQC6IWwJPUhhTgyqc/HPDkG4RyoJef7/fY7LarAF028comjfHzZZw3GOiIXVV/Ti
Vq0uUtF1Tj9ZE//O1eUplJHCk3gk/5U4S1gjunCflZcQt7gPlXa/JtFszec1L9wTOGDifjKa/fL9
/zxEmUfFSEnOLkmA/Pu17jLqRJJH1J8oEcy3zKfNsIqqjOcmSIlUvmT9l4Ei/S1x3U+Cb/8zqOPd
syVDE6KAzHHmrcrLt/3vHQ3rghEsX0/DaAXOqUToS/SSZ0U0wG3jqtMo0R2eOkM9doQVCDRtiuOf
jcGdsC/tSNNXJXiK4ejJbfErudRbLBGJf2yw0yIiqMkBhWkNo/RcSx8WvkXevamw5Ncx46BQyNZk
nqAUrFbvSXaraD85Pv+9PEm55mLwUMx4zK55N33QiSqV57m7nLKwDJ4IikLHsGb2w98X57/32+Up
l/XCCc1wpHf7rSut0oPTWKCqiBnIrGnYWmPmnqZ27Q9/f9SHPygKojDyiFAklunPb2ZjVV3DVPIo
5mXHpQcye5EOfrKrP/pBDLlggpwIvACg/c+nECAVdV3kMWQQMdF26X2iD1aaOjwLn00b/GADgGza
YKt0PRJW7s9HoW1u8C2G8ymlQVKbqp7IhzLTJdKIAEM3uyZmNXudIoPs1q2sJfvkYLn8999tgpDH
O57Esgov8O4AA00tauPp+QRcYgEh1vC1akKmB+JwpbVd7AKhPhtC/sH7DUEAfSaVccwwufnPH90m
bV7IoVtOhZUz0iOYqlh2ZooFsTf//0/Joy5zEjwmeDBI8s9HpUFBiHzJ2iy8+dlzZ4O7C643EF79
yZM+fJP/9aR3i2bQFhEypl5OA0XoI9qt4LaJ1II1xh1PmpQTONkw2P99P3z40Ag2UTBIx6bi+PPn
4YejgQ4xdPSIN97YMenPuqV5CRvXuakd474uMK9vf3/oR5/P487zeKleaL/PC8e2lkLqlNMpxeNy
1jUeK8vD8QBE3X3yUj96VBi4Hlq8yHFJJPzz95E9TYs6tfNp8ggFnzyN+Sgf/zHzFH1yE33wJhFP
2D60B3cBM6j+fJJePNWMTjCdin4c7kkRFfuF4SFfoXb1dZikyBdz++ffX+SHz2RUEJ4z7kCUmX8+
M19AFJ0LPToiC65hffvqqiJifpfPBCeREWAT/7OgJveOf3/wvy964TjcB8yjtYPLgI8/H4wWrinJ
RdJcen6GfRqyvWIGxi9VG/WPIKQk/eQ7/vvc5oGe7XPPMugjeD80q2PjTZnba7LsrZ6ekSy5usz7
T77hx0+hpKV4djm7360Wp29Id5wHfarVjHwkQrb/EBWB+8mP+fei5McwizbkanX//dkcoFNvTIbu
1E3kmaHe6ddDAJ447TLSi3///VN98LDgcnszlYtIXz9896lgtxap82w4EbhjXQ2MH9xnc1LfLnb7
2cClyxL/8y4QRHBSDQXOZajC+8lc0eT7EApJf2rbXg+/yGumi3LNUt0SUIhqeoR8HM+YfJJ7JhhV
dLoOV/3ff+4Hn5AQJLYfdzvD4N63JSRArkkJpHryk8xc24NB7oLf6Nvfn/LRS6VaiejmmB/kv7/1
wnxVjJdS5pTVbrZP1voV524dSw+18d+f9MFOu+xthn3/L2lnshu30oTZJyJAJudtTSpqsCVLlocN
YcvXnOfk+PR96F60xSKK8N8rG/cCziKZQ2TEF+ezubyK5fNQXOhDbbBrz4on9aYdnCAmhw0Mmppz
196AXJX/bjnNnRAjX5UrEEff8kwoC8wUdNAEnlorwyOnAVQha3LvBI25p+tP9yeAXEwZDnDOHZb0
rF+dd7i/Ymg6/UJ0MECRDHo/s9vZsK6mYk57zo6uCuO2MeviP1pj+x+YEYgj+6D6IsB8b+xnK9+T
CSMEFiQ6cdvyRELZPIhKzLoFNL0vsGspUzpRo5zHDHn99Wde+aKuDnCY7QxXJI7B949s21lqtVHU
ehHqrjulL83PftVmNPw1JIrAQOIRc/jXIQ0E5GydBgIVjIQWewBKnTxPo7jxsJiA5GBaR2qvzUEF
e77PezrWrw93uQYZDhNGzFVUyoj2IpKZetJdoXRqL9TC1gN4UdwoPOvGKJffjFEIe2fDMpVc3eI9
puiKDb/3ay+S7vQB3I5zkwYu4uoZ9XL9gZZD8aVU2yJXx8lj4Zq1OBeUyoDc3yoU0Ouuum0KvUGp
ahenwIz+NWD5MxSLXXdgDroXlo0UYFCR1anq4SSSnwlavtI42M9dWcHG+1t+peVI8zz9a+lpAByS
RBYYVIRlf+pb3zoYCviO669ueSbMo9BCo3JN17h1Le8nXTxqnBSt5mlEIxBXTetV113bI2a3j53U
4iNUSPcBz5TmOMA43FhsKw+JU5fO2taIU7iKvX/IBKtkvItARgpEF7e54rTnaG42uP6QyyXNQxIO
2QheaHR0SOS8HwWYl2VE7Cxenpj0pmf0oUZgPPGRiVB1Ywfzj84+83j/N0YRzEnacN6P104K0ZCv
qB6FQbXbZ1MSf61rGx7d9edamfe8OeIgB5WMenESdKh9RiW3BN0reLjSNR1PMJYkiVx6bOAbbAy3
8rFQnvICSYe5tIMtDgOzqNCN03/AtdmkCamK43s+ru1dfyh9fjt/nzm8PTZ6rh1CtTHCW24cQlox
l1lUeKz4xn2NijwkwWEUzUtVKmjAHNzdInIqQXjKjWbE/aISguN2gpKJfrUTeyWINIAnTmtHp8BV
6zNzW2v2teOicK6mcMQFgW2VtnTqeU9FnUvlAFDHepzQ6pC6SRXdOFl9ErnfADOPzfewFB36a/oJ
BEUxjE5uB19N2j0EmTzc49Kjoh1H8TlunL9rH9jBqU1TqXnYJCzeT6QhEHBnoJZ6oerE3kS/4S5W
0oJkAs1m11/7yhohbcprx8p9JZUUx4As4MlPYLPC7ouNg41HO1p/aI22/G8Yuw235fmMWXxkndKB
zkKZ8yPLC4NT920+qQyHTR9coSnIfmM06XwOcKrYA78VH2F74Pyc4Vdy/UH/BH8XQ5tcVbixkAZd
nrZZGsRNVSG3IrcbmHdlbkRf0UO4nzrFMWevVQemXdgGH6dWqb6KrK1O6Pqtl8ovxJceEsLHjpTh
8fqvWvnSf/K/KNR5KRfp+mzQtCBKDGxQadA+B7VsbuF+FJ9R0MUbL2B9KEpbVF+tOa/3flK5xgTK
QLH40lKFGVnUqHXMKH8oFAQm/8NTzVl6QRKI/X1xMGedqPBV57QEZELvEpBseUiVMPxEx7l8vD7W
ygTW5/uTRYrbwGh68VjVSAgSN87koQ+YkteA2O7zgJjgoU2BAr0JMSobh9fqiHQyzpknnT8WI4ZK
FgVakk+e1pc2PfYgJVG94fTSBuRh02DLmXqZTmBj5JzUTaoERG0X97emU0q7SuToJWEgDoOg67Er
UVIhz8hQigZvqqtb/xh5/xmTOclGTMRD+XExWUJ0nFlgsgHndvEJcQj9nEiAb4o+jf4/h5qPn78C
HllQvw46Z/Qm4cTRMcd84ClL0AbtlFQV48bUXH2ZJtaytqXjabiMCUAFW06IDMRzm1676wH837RG
mv6exfPnYCrLV7i45cYcXVt6gi4ugxo2ZaXl0TaL8sq+JVtp0nT0YQAweCPLOgKHRA/39eWwtsGS
tncYzHAse7nK46amzzt3B9r0BUWKoKjOtClqtEsmkL96oh9ssXApRYC7kaXZGnleNn9/R+CnsTLm
PCTKxH2V2aif3BGo6JC7Z2PQ2l9d2KApqK0i3xhaWxt7ruGy2LC2dZbHSmWWHQX4hK/a1XXBSS79
DkXjGHUHMMGxs8dqJBwOOdeifm8hMfZG+lpjEPy+ewtHy9F2Kg0A4d7JjQDENd3R0NXGwXd2tVk1
mBVNoqcvuof7c7z+wdbmBlkggh/qEsZFJJ6Fma+N4M68KnXSU+8q9gF0QEr0qDobc39t4yKgUAVx
HPvW8r6kdiCejX6avK6uxlNQhM0Zu5zioAbjdB+GxXhz/dHW1hqoQMqABPkmqd73MwI5sB4EwF+9
zvVdcTJavX1A2+IHj51eCMfL/JkqoSWN/HR94D/1ouVZj2KE9gOOeiLlxchWwDmnArjwCmUQJWyJ
yPhRu7jAeNKunPrGQAfhnHDqSqJjXychdIOK9hd0loP5tQebkH+k6yQRoOUj2pn8wuidQzlGoOId
8ALJqaH3Wz0XVRd/ziChzawcv2xp4Ajr4BYN/vQ5rjoVjdJoWkhIUa8Z32VAO/aeniT5Nslpghfh
IBE60D1TvYx9bKNodqoBVX4L8e4Oao6Ob9D1F7MyA8jWwghzOU2Ishfb+hDnsP7m3YH1MmPMSi1V
7uIk7L8jt43TU9O2UXX69zE1mxQZeX5S/su4q8RTIuykQga+oLf+UJX5yLRjZzgiePU1mlU7kh7/
y5hUoA3T1UnpLgKQOiA7PNSMORq2z0fQEDRL9oaTqQzDc6e6GxNuPqMW8w3BBUelqpN+p67xfqYD
KNQ7Hwi9F2R4N+x8iY3N3gTcvSWcWVlSBrlpkyuSZREXLD6gCyGWxrNs8AxoDyGECVVTYPtkuJXC
ak3A/IfTdB83Y/zj+htd2aYMA8Qy8TN/UBR+/4RTHzeWalLbE2DGsYewotE9Ytmjd8dOmGKjfLk2
T5mjmmlo4G7Ix70fzcgGmLU0UnmVnFrYRhIQqBEpYjjYcoJXYgEw39iHV44QShgmU5TLK0mexZRx
ijCQelhNKJKgaj7IZG4PtsLEQvKY/YCQ+WDntj7sc0f6G2f2PDuWs4dy6Rz+ayaewIuhoaHlasP1
1GNPqc5s/ukxkwj0aseIPRxljbOFbdUhr2Nl2pVdVW+87bVva7lcrjEq0MndLWYvKeCM4FxjV5D5
k4OVkIfhwc8JF5ab65NIWxvJhiE+535c4q/5//8VIyQaVK08qPiuhEniYxibJFVpPFDyA5QeKiI7
d8rKB91u6Q3G8yX/XjVVfkak5byqWa6jQqSz8SeroLJuI3Qr0gOtTB7p+u9cWc4cV7iGGIIoivTY
+5+JRkXabjZMnhHSuylaCQm8oQt5Y5R5sS6+O/0ydNeTVyTLvYxaFKHhIAgW0tM49dMbv8va8g7Z
dXDb4g9Eo3LX1zp9NVp8Z2PECe0pyKdv5HEL3EmHhNYWBPT5jWpHiP5tGop/NSrKbkjKQsfkZBK2
3EMUg+YHr4cWE66YWH352Ui7R+y6sf3TUhqgtiChVXHH/TAdz05TYbpsGXbSAzLNbCjBpRz5SFFS
AuCXbNb33TjGPwcjLJ+MKAh+i9LK5MHvtYDuXR8Dtj1mpRjVQMqvb3WodMEhU6wxxyGnF7e62mT5
t+tv8kJOyHXFInuvzTdBapHLS2AKMBZYQmByjW4j8UZUUPb/tcB+vtBfHTaPqtEY3HmjzurvqnaA
GJrzYcI9ibTxt41IPNs4gFYmOhl9lhL5OYLSZTXB0QBcppVmeHqB6n0XmNpnbvnGI96Dw/P1h1/Z
K7kTUu9yuI/y6PPG9teaUt0674vSxFtTYW8B5SYr4zaW0vitwXOKPlNlCP/9PkMWhRQkKhpGXO6V
wRSJCPK/Dgwis6wzUYMbnXqBBc3X0dDsrWLbvNwW68RBFGTCz5sv+ssIImxGaouTpnuZTgu3TtPC
TW3hAAB4PfuCers/ZWr5dP2trhwHTCdyx5ZBKUNbaoW4OdqdzEODoraN/BTOkcBZ3Mn6x7pyCZ6r
jixVMCV3dEAHW3rnlf0HP3q0jih32JHdxSfts4mWe+wWEaUC6KbTCXoWRPV/3+U4xxEGUiilj2Qp
lOsjrFOSMbe8pDV7rCltXLZDbcvufmUlOLMgaFZsUsFfJsVjabq+QTzmDdDvDy4oL5zWpHLUCwqH
17/ZRdmSbYAroAmpynU13t78Xv9aCsjwadzFodmrO5vmcisz7w1HRsdIMaezPdojieJMfjXaTj+E
ihMfJmxPNt7qynKcBSd8OfK2/JLFb7BoQQApFdueSdfRlzQ2JUxzzT8VTm9+wSY82KoLrz01mmJj
TusJtLHO/Iv+emqnSa2SXh9rDnZz/OxNumWmnA5N1ywPlJKw7Rtxx0n6AQhrEPV4M072xn63+tQO
QT4RIj9muVySUR2HMFVtyJyucUpoyt1jlgOuCkXBodDteOvGv7JEXJWctWDLn+XbCwkkfe+pFfut
7dHyFDvwQdwEUK2RH6SDs4ldGrPrtRN9QvcAN8pRG1ztSfePZlzvOjK+B/Dzzk0Egub1+iRc+2Gk
PQ1spASQGHURO2gFBPpeVUzWrmN8solwd2bbBRvPv7Il8qb/3yiLHcKEj4QXeoTbRQLplVPvO7b0
4svQGz86+L+3TS/1jSj1T51nsQ1zzlCwprBLH427mNmQ6YnYHQ7Zss5aZVfaSlufinwocUPBEHgn
cXGhTSeFGfAxB2dBq1IJX+hBxCCF7xNVdt9gtY5nTG787luUKgZ2DyKHvzMCSoERglALwiLdusG+
7vvkk2/1mBklorP2pEfnZnklHV4p4SgYIAZBY2LOZzb2IUKwchMmEgSbjvMvDYdQ/HGMqWPNP2BM
YvqfHH9AllToc1oxQIkfHJoetAOMXdPYquCuLkidTB/tqPQ3qIZ4vyBt2FhgpBuLTFgxuqc4Jna7
qStbDc9aguXrrqkNV9lpY2SfNasd4S8IxK/0Y4W+dXN9Oq5sv3Nlh9lIBwla7MU6caNWm01fLG+i
0HCMrQB3tFjg7eVm6sYesHJkMhSJ8VlpPhcM3z92YiZ0GTmCUyuIwl8JLU5gi0vsCYN6fKDvbTi3
YAhuqeibW5E0//JyZs6iBrJnbArUXhcjZ5A/43GyvGaC/ZabotsbQ7RVKlt7lZRAuSQSZOH6tZj/
0BfHJHJs0+unAa/EQMvY2WL9C5zaz//+0djZ6GhwUEsRQL5/HswysIjRM05mF7vnJImKHyhu9YdI
oqa4PtTaRkKqGD/pOValDvh+KCUHMFiWzI9ssPXbwFSqFyvLxH3EnfteDNDWbaveiK3WXqTL5Yr0
DIuDLfD9mEEMcy3GjNSz9aC1jwpBWLaPzK48gleJN+4G64NxLUCMTdAqFovRqN0qw73H9CLMzNkZ
ihlfrsVnCE/GxgK4HIpbq0rASD8e4bG+mIZjFJmJ0bEpuyKd7qp6hFbtm9NzOYVbqdz5Fb2f8fMF
WceTgnwuocZiKHAPCZuqMD2TNnuaoznkM5iHp+uTw7pc0tq8jSHRnXVnF7k7twv9ULSx7vWBWbk3
A0UL8WS2RR/e4fucp7jyue3dPK9+5bhUAC/mWIUV1iQvOBiqL66BrHBfZ3EFtUqLBVVzaG021Fes
1LBaaKRWH2JfOq+DbdF6roUi/z3R2vDclcjzT35hGSQoB99/s1JaGXeKGQafaRQrsnsHGJqzi1tS
jzt6LBRt73S+9Za2ianfRDAC32wT1AKQbMX8D6Ne/a3Gt+8jtqrOTwlct9hzg+1G2tJFie9hZTc3
oVu29gutZmS4kmmquk/NkMb5XYJBw9OUm31y8rty+oWBYp2d/QJ2/2HsUQRB06zES09zPBKkCpHv
HmFXrp1IyWH8YqR5r+8CKAFvaeKH3bEYYwkohID5ISkVCw+9rJLqLTaMIAE1NVN3rT3T1FNLb62N
Y3zldKLuzhFuz/dFEhyLBRFJVcU0IdE9omAMGqFcucFPtQo5DUm0RQ6Ns0mMlWVouSkcdLKaAM8B
RAJWcEq33giX/sTDi5mMaIY7pMZM1uzlXbKTXQ8pUqUokYXPDk7MID5iYGSwrIf6wRltecTbGexF
TNmqUAz3EBphDG5I16kvKYCDyCi/XJ/32vwOlj+KJDldWVwkKL4uNuApK0BKpoXwjHRsE5AhjpLf
RzksDqaaG3yxJ/Qr5yGPoLE0QM/jfeaqk3JLX45Mb7MyG+KTEWX4U278sHk7Xv4wCspE+Qi8SVMu
fhilLzSmYwGqKiyKDiKZX8bHdOwr92F01fbHpLjJuOuaxCn2oBxVvAAoYuGzYuAh9ioyOahnBc6T
ftBxyS1BQkj5g9L8+LGMtO7X9V+7skkJND3OrKgm9FhehUyMPbFDrXUK5Zn6nOBWOuxHHYjjxltx
L18KyXdUxch+Gc1anGFdSxOWE6q6p/a5+y3tAswbEHB+1IlT4dpgVZOBd+6BDw1NCvCowkZB2xAF
XJ6jHC0o/gGPkDpEJ8hv/OsSptD3DSKoYkPmL898UgdSbCZAjUCLD8Daju45RRK5cQ9Ye8WcAlR0
EMZraJ/fDxuVEJwaOZH4mjqB/W4W33JrEBuLdOVgE4aOFABzLZ0a9uIF+yld/PSjGB4VACziIaa4
b61bBk8G6uj49M+zhlsGcSTJaPrOlvsTIX035ACxvaLMTG/EDORpknGwkfNeeXHcHG3yu9RdETos
HqnqnTyGnqt7xJTBra+Ct6GRq/pw/Vnmf2WxXFFtoNQTLmlergPvP08+SdvX+6r38sj33d9uL6zk
QE+BAfmyYQE+5NSrN8ZcmYkGfQw0GRMZXNbC88kaHLug9Uur9OZ7r87KFFAjOxvEzqGEG3g/Frj4
XX9QfX6SxZNiUmCS+aD3hGzdvEb/mv+NjmV1NOid1yXYmTxkokInB5afuglSpvqR14OLFTajcobH
BtS3oX2Zx8BswnIGxNOX05chriFRlsXaIYCmGHwc6Cz+3EcTNa5ZpPFgp1WOZ0ESltpLGBDv7BDi
z37LCRvuDx1jleRbydXqhyJDrTgnbBgNIi4R2ac+TYDEZoTWwafU6TJrFxbbjZlr7545hSaT3I/K
l3//FuzQ1W2jktKLY3189jFzwSQEqCBSFilOA7lrbFG0qv90/e2vTLO5LIdSn9ocPbfz+v3r5Yd5
BbzNQLuu0UD1mAaQz2EC2XvaXZ0nNiu5seHOu8ryY5OgpA7J7XZuEH0/HvmvlugZETmWquZTn2vN
G9CucA8xAehoLac3RDbVHvJTvjHPVpYtF0v2IJN7A296Mc3MUjSlX1P/bI0GBBqAsRszMIeb6+9T
W3mhjMAqmncHeGGL8LqanLivSov+tKgFVyJNX23OVqwJzyp7K2DCFsm0w6hIUQ4pCKLpzmyYE88t
BqTJDjdlX/6qA8wBTmx0HWAzUQs0P4XSfxZYURsbv3dl2rFbUlOb+5Yum4mwFsG3uI4p4IF6oDRs
lY9jmgLe76SetLuo9lOvGGTqHq6/p7Vx2aLREiB3FmIpKCljHWgMgH9PKezynLYyejLqAj/gLtE+
ckw2wFjr6PX6oCvf5k9inLTf3Bq5rO133QBNfe4d1J2phI6o4uzkdM5xaItXH38p7/pwKzMOjz8K
s5yvKhXpxZKu80Q1OmwrvaZpwX7YnYsFg1GmW9KMlRoWWngSNYQymGiwUbxfVJNZUQrEwNIz0UFP
hz7Qox856aUZ65uPWCKHteFpsHs7ZBpJ9KzCWhc3nVGZmJ4LY/xx/blXvq1NSKPzmQjeEB6+/zmD
nyuwZNXGi7DXxMo7jeynknl8I1tR3CUgxsRRS8Pi37Msc6TIstDnb3tR7JmSRI2oR9BN2AEB932c
E9MkaM4dYcHx+iOuxI1gl0l+cLEly7K8eozuyEU1KhuvmEJtbwaWtqtq1d2rcSRPg176N5qvylPE
WjqFGOm9XB9+7SbGpKKUxF5KgmIp5ogndO2RKKUHNmPyD8JuwRHlWBQ8RoCq6VC3gWChUmK2H/Uo
NUixxlrwRQ2h/m7s6CsRnk0MSQRLryBKhMW+OnDFBvNI186QtOPBQp9j7QxlaOtD0xX1Vn19ZQmz
g9O9wLpChrY8JrnsItuSDX1dfYFaT4btmWtWu3PxzzmAx8837rxrT2ezQZLJ4GsTKb+fyyGubKXu
xtID0kzDdlXr+AgN+Rh8w4+jER+vf9eV05GCLNczDiqm1nI0ivklBMVa0knWyn2raAD5Ta3w2lhT
TvYAHXjQbPOpggS1sR+bggd5fzCTa5nDZh5zLtAuPiPSltgvUpqH6O5LWKodoTomD2027chhqNS/
aBv5MKVO/+zGISaKheGMXwB/K/0B/Z5Pit1xfOsYTJPjQIEuVeyiHL8HntfLBoOHqRqi3Yh/gnaA
BFXWx6ZPAdc1AUKZGycphpmgPkEDDXRf+525+M7AcwxGe2f7pf2slY2S7iY4Zh/8VjN/J7amhCdz
oGTg6SRMXorAhwLc1XmLyKNpn90e+MTJpUkDBKA0FZ2PN2JM2dm920H8sxKEvBiRHUw6EiHrhH7/
uwiB23k07El7j+eLmR9qOJP+XrMiXOJ2ZgZweR9UoWVuTLPLD89SRsdJrkzjTrZUt1jxSJMfGDYP
bnZpPM8QBvc31lpteAMbHSVJmNX0mcTst/6OkE1syd7WfwBxEWkLVbuQ91VBiJ2brXAeW4aMP00N
uhoIxU31EBDN3VAwij8g7Gg+jnSTfr0+6y/XNPHSXO8g/mBT+7PZ/RWDRg2FtinRJ3jLnAmqDWNU
xURu1wNQOY09YdH18S7XNAEHQSCvmusOpJn3azpN7LDC6YceA6PJjxH08qNZq//Jru3310e6PAnf
jzQvur+ebBAij3CsoPevNcfDZMgJ86WuOuHWl5xg0+ZM4LG6uT7oZdjBoKxiRyOeJxW1iEBlPNKL
HvJ4wieD2ke6c9sNSb0R3FAfvtwxiKL/JKwp3l5s/Hk29pL8yVwyj/P+Ve9A3X53qyLRf5Q2DRV3
qhGK/oZOM4zUZVTDFvdhXIOIT+ErHo1GuJVHqJKQkkK4Fu9Ka5TTASNegd1vkU3mTtdkWe1STMFm
eF5Zxnexm5IRD6ykbGHvoKs9sNG0ldeURto9EltMAva/0/0qDZ+u2DCqJNzp0J8U0P8a1phVMtjd
oQob9lat0STU79THXzjAya6jg2bU20cltIlCEXSHwwtyIOWzFcVwMYM0aIM7s3MwlMNgPvjtW3Zi
H4wSUu2haiPKjoYVNruphzq4nzC+jm9I+pcfKGdH6XHOLk0gWyLro0GhJAQ5IvO3giDxZJi+9uQg
fH+s+fF3ondxLQ3CQMWpEoOw5jBNpCJgccdxdU8zs0nWGd77qyY1J9mH+I8NPJ4UH3qpTfHXZsKa
bkdaXJJm94kFOB6zuvzuxK1T/5RpQVIU3Jcb3plQA8cPk6rEr3IcQ/9QVU1fnMCdujedyHX5hiFO
9Aw0NEtuLAsy9NnBtKt4VAuWzFtOTqDmeZUywJLRalBxyUk8w/GH49X0bZwey6Fsi8e4oi1trw6m
E/0QDenR28apOVoUXoy+17JaQDQ08849A/33I4/FCzlkwmqDDvJSAp5Pam28xR7WcfZ5SPvdx1Qi
yUITnWMg4eD34X+zyti6lVLg4UVmnNy+Trr3q2LWTUc+XEuGl3QqhXtw6HzRP/pRbJRHOh6yZG/D
bnZe+wDx4P1UoSB8teBvFz+CJFG0nbBredZr2Gvk+lV72BkxhNB7RfpBvxuGluhqol5t3NVTZMTn
ICtq7lMNKvIdQGBFwwV7tCL8tqeqOQFL5NRLnZoCgBqbevmlayK7/9KYSiN2aSXEj6DSw+auiHJ8
P4ImBGY0sP+q5xGn0AEnkTmcc6VefDRNi22SxktbPWFHoQJztIDzDhkC3wMfIq8Pklx8BHzW0oz4
KGs80lHiTemtWuB7vJ9KU3zHVs+HqIt5HkrZVI5PWGjhq+cEGFK5IJt1/moND0WWjBVYzTxs9wnq
ip++X1vkhpIsLu9yxx1+uY0dcUb1JZ+dRNWAHXpom4pnS9oUdin+rBEOo8Q4xxRPCGvHDQIrPo5m
ke6bzpEaZtqO/rM2EUEcKftQ3sc7FN5SFsomOwSiVqNDPihRdtayVstu8foB1R+VbvxaYFx8Z+Hl
RkXc8dMn1ZSWeXRidOq39PR0423palFzsifb99iDk/4jN4noAZ8RtbhJe0vWeyy7WVh2OFJZHMIx
C+5VTfb6OU3V/jmFuvRG4zuOukYKfHQ/mVYbHvq+CzDOKZUY4qNVt8nebwCE3uA1MD2MtVPd8dZ4
6ZSvqWNV1J+y3eiouXacYheDR5QoVvs6qLK2f9Hq0WI/27RYfXEu+BhV14KzdzTz2TAPPQgtXBxZ
v3KcPbS3Qajd6xDJ/FFLhfbZpEUmuInCNPL6ocm0w1hga4ZmsarrG/4J3escbl67ojap1wAJ2gpe
V+ox5Crn8uV8v3Yv0q9OUppRnEaO58soqIjmQudkZML4YQCPe06MUf9emmb6UJd6/RBFgXNqAmH1
O7s2w+9Blw/+ETdQ+PRYDGgbd9KVGANcEHABGv7FZZ1fsSLhDK1Cm7rvV3umfXkaXHe4y9V6vFO7
3Pz3kx/4HwuP7Df6aDH/nr9OfhlgZidL3kXMvfCpxkNj2HGKpWefuRzu8shyX8bCb1//+exHO6px
ITXJJV7U5PEXAo+bjLbnAqQ4cEnt7n2Kdqfro1zefnmFJO/QvJPn0palgxZhsnR9zfaUVHfTHZdC
HyvpuNc/5HjMv9ZVmN8ZZtnd4yfYf5rqqXq7/gNWIjjgVhYJD0FfiL5MwcPvi4WsebsYx8hDoyNC
LAPksQPOWOfrQ61NHB0BIqHxfL9dKg5U2lHVoRU8K8mxnY9ZN1cyDgUQ8+4HjfanrYvYZVQ1J+At
kofABy6iNxE3DZYFuu1pIvxhBFZ1O6Wu9Sn1J3XjyVbiRJelSh0XaQrZqflK8NcUpT4uErYThHdB
yOUo7bUPZtePn66/v8sQGFQE9Qt8OmmpggrzfhR/tETVaYPjmY2i3sVxoOAxGtq8RFmeqQgU+14w
e64Pejk/aBWf9fFzU8TclvF+UGvC9DzpSOgJHJOAMWLoQAHZRJDeacf/ZShqtswQanjLtYBhR+Wr
fU2aa8SpHg6kvgsNc7zJYj/cWHaXH4yUEzolaqKs7QvVLYZeUUhg53hViLh+FqM/EPVWGzmIywnP
KJQCQNOg1CPL8v7dTSnKmrg3bI+d3FePKDaDdKcHpo0VlILZOiBLSN3//hJd1PdkS8lGc4q8H1ON
G1YD9m3ATMUcU7EKtD0HsbK3ZNVv3LUvdy80yxZsUdBAICOXJcmmaUKJg47ptbNdwQ4UTBCee8zZ
0b32aJkPw6A7eIsT2eGsiwTwQMVvqDfW+Z+EyiLh8kcew3nJPKXc9v6ZM9suAHk5ltdXTqDssXEy
P1CnNY09tQn3hWaE+DftgCbOjMjGy93csFHvm7rPLVw+0CnuKCfY5Qn+q1LcWH7Xa4euDOLk1Dkt
Bg+YOdfOIXCtsn7sMylaLhRjkD8HCu0bD+M0gWaht3A23iKjitMBRJx+jzzB8bqpHikBxYn+hpKl
FRu79+U8Js8BaYstx6V7Zam5q4puGmFg2Z6s8vgc4uR5N6l5u/GCLz8z1BFa68ir0LB48X5dN+pK
V2EjLWA/f2rHOvmGJWdR7nQhNR0rTTu8zTP8EHairoobPOKqL9dn9R+U1/tPrKNPmXPzcy78QnKh
NlFc+xD9PL23c3FAd2Llz31S1u2dk5Mi3aOrdrN9yhXppcPKtMEySsUamq79SH4L4cn2B6lgR3Wm
mQ2vMBV2a3VXxb2tH0elx6BIw0tyqyX68vPwTSg8k4ec68DL9ZFOtlIyaQxPFtp0jGItw0UM84zr
L2dli55nM8An8l4s+/lX/HX69Lh9unXkml4+uy3LhCLBroyY4VOVii1m0byWFh9Ch8/HrknaeO4p
eD9YjPeKDFS6IhTuxPvWHcav3dTbMUYr4fhoEKRW+za01ftIl5tIi5X3qfOEFGZUsiW80veD62oX
6ImFyL6ySdsFo5Xs5WhuHQ4rjcsIO8Gl0SsL7AFp+/th4KE0dl21jgepVj7Qi8fjjZilPzVCgUfH
vWRUSKypUlTc0lkUtL4k3AqSXNF7mvzVQMPY3pp+0MCFqo3Ma8AqKWKt2AFXkBkeOlOOdQg5/fTo
JHF9W0p03XsMU6OHilo6KuSkrb9ZHREHvlKh03YHm9NfPdKI5745moS0hS+u/sHNuOVz/RNKsYfd
gwu3PuVQbjGMcP95r5kx+HNCE/U5KbHlLttlPv8xdjynbdIjxtX6WUeG8+/nF+BHaiAcLGRPxSLI
KVzVt4KB20VET/5+kHaCy0COp1I1bp1ea7OJdiaAYuoftsciedmJlFMUR0viw0Y9kAM3DyHB+kZ2
b211/j3K4oFI6MWVYSS8NhFNqHbK7BQMfvcSYya0MdRKgEgUClJj1mATeSy+kN9HaZkEoeO1qtZj
uzxiLsnejcMluaF7t6JYT5u8vREhrkQ5tC+xHGd9uyOWHUz+JLEe00heGiEGNGY69Se1xyeSgsJw
rHFRery+3a19Nso6NhZizK8LWWCm1kNn9L3tJbzLDxPO2nvEZ85GaLP2LucSHDsroRvz+P0e4KYo
hqIOGBsZSPdbgbm3i10neRX8zm7Lplc8zKO6Lab4ymShv86Y++wISi8ODIcUX1oTSXjpgM1HVCqB
h8EbPnFu6GxE2yufjd2bQhyXXHrPlrcJdnd0ernqQpoKc+6ciSneFF0ZPlDlSR9op8w2xHkrlVZE
cuB/Ee1zclD0ff9KB4wdAjwIfY/sb/AAW8v+hVBS/0J+yn0Z0D8e8kSyIU6Je0hEZj1VceEPG5H/
ZSyD+AccN5QPC9HE8vwimC2gwRXBbWGRWsfvPe7vpngcYJTAJ3gNCahc/KrCJNy7Ig8I0rW8jDY2
uZV3P5Nv8JAieoN0uXgTdpjRRo0C25OaOo07V1WyERWoMv7OJ58tNbTCYmP3Xjm3SdkImF8ICkB+
LeazYQIPDQdXwT9nirwB/cZjgU/evovG+hyF1bDL3XDaddwobv55vdLTPqsy6X3RLz57H2Rm6U4k
L01b2o+9hYeam7vpxnr9s7ktAhMgbcCSuK3OUeLi0I7pIg0mt1JwOxhUDZd1aFSdhtPnLunRGOzQ
cqv/qYqdPMb0RGNo5Y7RRxWj0R9Cm8zpJQuT2N9ZBIchtyZzGj4UUVZkO/TlYGVLrbK0vat0EleW
QIm0k5Sa7ePVFKt4B7WBS6ITY/np2NHJet/QWAmrpE21nu6mFG+w0BodjNTHqE/uu5Q6w65DtG6e
yyDQXmhjcPuzhrqa2kbQ6Z+avvG/wOiJPsk6T8UhwZa7OVJKCeXNSBPs0wT7Co14P7t/S+7uyNTH
ysByNpndhbvIGJ6thN79fQJ+b8AyvdU+4jZhYVVmZumnLg8z64Bjav7SEa3h7uiURBrSV3CrMiNk
pft6yGrkmJW0m0PWuWW2l1jQWTsZaDjNmdSHPnHMdEj7wa20u7AdKmo5xZA/mUWIWxM+DBiHO3k6
iMc8BjeEZFzHLDVOnPE25zL6OzOl+N0GCLzLkXd87IM2+w6QMnF3A+nsZq9SuP5Jo7H+UmdR9pOS
pv+trYP6zUnxXbiN23j6TGMVhngOj1qD3Wide/po6eKKbSU9YRXGnc8nP4QlJkCplL622DE+Z4pt
hRtn78rOPUff/4ez89qR29jW8BMRYA63DN3TPdJIGklWuCGUzJwzn/58pYsDD5toYvbeMGzYhqtJ
Vq1a4Q8AsBg8Cwr4y+C2DHanKcMgwTVPviyzajIdaBU70PUyObgA95ZCQxqBDPJwsqRNRtFgbszP
IFGRy3L+gPRK9b7EYeua4O16cEns3LUC0qjS/IEccHPXMuBLQwzk7EvPxOQhw+DzaUkxy7ofIXbC
oS2oEIZA+VHJbt6diakUpvWWfcGtRPrKB2we48SRE2gqmk3JVNnV6N9fcu/BwKGA/AFVJZO8bD5X
2kUpAz4K9AXJDckax7e5CnH1/ip7X4rcj/dGe1B0tV6uYseT0iTgxS9Tp6x+Nhazrw/TL+Bk2cH2
230eIiyEdUHI1cS1958aUDel3DRjnsfCivoB70nMTevwaB6+/zz/v4q+eR4JFmiZlwDRaHbmXoby
xZnBUeL1EGAf7r+6vQfivqLtL4Ru0Dh4+UB429sZRn70sRQc6jvaXb87yUp/vnoV7l9hhSeYaTf9
E7yP7VxqY+cSdWMRaEO1nJSqKl9/iiAQylxKYOpIKTevLUX7ocDgzsERILEVKrQpdB5wlJ76g5e2
832omGgyCblSIUXx8qX18hoWRdcys6iH4VM2pQAFVA3lNKboTXSQxOwtprPTwFeB6brhI6jhSPul
p7CBjBH6UOxB4Xbj7OIoduQHt5O8OECB8UZjRGFR6b58rsgsyVxUZjE57Q/Jw9uT+XiY2anmLpVU
9wACRvtnGeOEp1B3f7i/SXbCE+rIfDpKHFKnbayINdSripW+O8bVhSstEm6gU1zrUGzr5ROaJtHB
Z9x7XNCIcHAZCfH/zd5fc3qtKeCMC2oQ2S9wv5jdjl24+oz78icpB4MJI0N+6sYWbbz7D7v3VaFJ
MCBFZIqO/3ZtlMmSQVRXwHvXa2+OBqmO0VpvgX/o6kF83Dnk0Ls0fE6oCNDT2izWEUDC1aosUHmR
GbSaUzzZhZofrHL7SEhSMDVhgCF6pNvXOWoDxopdF14c4A4PIBs6d+ji6t1sHXp/7HDWUDNGe8yA
pePQGN88EQBThSl1HF7KhkaPT5W+xL5oGyW0MTT7MyVFO3mYxpqT3/VFN3tVgeO5q9d6iSWurpMf
BtbcmUcw29s9JX4YTWK4GHDWtgogMupCZlcmIj9Zo+hE3zP7ibiofsJ9WKmR2Ot63VOXqE3cvMIS
Nbi/rXaXF0AqJhME2+0Zmu0Ksw1ZCS/JMBiFh1n2MiJtBPrTlaKuehwnWfsCLjJPgn5C1ezVGYYu
k+bRGEGvm3C1CSBViyEmPhshouCwfnTJcfxSrsegDB3tuYiyo1HdTq3LhUJdbSMdQ727LbfatmmY
rFbhRdbwTh/1HjopUgfmeRnwOR2UXg4MJcUBpLan93gXYy2pT/Xz/Ze+t/EpuECQ0DC1buZPuCyM
Xee00iWeJ81bnBnmbN6XgVpaxsEZuz3J4gKlZUrMEDz2zQu2ss6MqqmSLuqMPYWeUk9baqH9D7uI
GTUaaVw8Qqb85T1grf1Ql6Ut3mq6nGQlx8KxL9NgzpCRGrBN8fNs0vzEQsDx/qsU/+WX1SX3Nw4R
QkgTxNS2yRUPEPPCVQ8vaP6aXmNq+ttoaErPlqXyncQE4uh23VHK1qF9i7PKmrfTXlzfdEy+euey
Ag8RdVuRqd9RB4uaZ2NczeJUFkP5xep77XM3lnruWbjZW14Z2kmFN3XV/jtC3fugVR3dnfsvYy/K
gYcEVC1ELUByi9P+n2zTyOw1l9saSEZuZMVpnLLso2ymKkKtKPN9mRZZqU9wx8vvsuREuossfvlB
Syy19afBSlevkWolO9iCt50dIKikI5w6Q/SZNj+qy4QUSmtZlzSRn5eheFMhQX5OnM64LpGSB6QH
v/HXXv0ob/Kv99/IbbeQ98D/qGFQi7jxAjRLNdbMgm5hpJhvhzLzs7j1ACLlT3kVA3tDafPh/oo7
Zxt0EJ63XJs20xDt5SeIojGTtKZxLk4YAwB35DGIc0X+XSvL69ENdHZJKrnOUDTmBnm51FAv8L2Y
nF4Sq1A9TWoHH8pXf/D5dh8IpomYNCK6tU08skQjSaUFcwGmh5EphR8VBlTDj+ukUWy8/u0Z0Nz5
zzApJC1/+UgIUKl6OFNCRyagQrCnpY8ejoHHc3hUA4ptt4kcgLEJWNx7DDC3YxO5grVuS4NzKQxj
SB76EQqZG87YYrgYTs2VJ5sJSHR1tKOPMnaPR4d1J3KxPmkWNQF/2gJ86H3YpFjEEdmWVt+GGBCs
Wt/4lTXmHqS1I23vnZsAIDgPbDGwhc6yidHwT1VlEcX80BnTW4ohHUX95GjmufdUNFsgaZGQc8Ft
7ptllJgDUJhcosUxk6sRKdXHItEIw3JthUOA0tDrse5EYZthLpIEO8iKCTvJTo2o4qxJ+6PKXfum
LtbwLZ24/IjauXcW0JZFDobGC2Ymm3e4SMXgTOzRy1zLE9KuaB239CQ9GWHjg+7szlJMB1HsZrwv
NEE3S8krCBhtMbVLbKlxHKwTkw9aZob0bx13WRHcP3d7NwetWWhWInAhrbFZLmuUdVqRLbqA7Gz+
nQoNJTBwx3Lmpjk18nlZq2p+1tppRWk/alGHGR3Y036WqS1d2A42azDLtZwf3O87u9YGGEMLir1E
t2YT41A/abIigsKf61L7ZZWjL7NRSs/3n35nEUeUdZRvKFPdTMrkONQUvJrNi1KrkafQKbxIC+j+
+6vcHg3R0AKNA46d+3mbenZhowy6AC4OdlV/kMzBWfDrSkzAL2v6I1ki/SCY3kY4FhT6qTRSDLQv
NmcxS/lHnYLYHjy+8ENv6sVpTpz6YwU0yF2XePwK16j0nNToDpr+u48qLnx6eECzt2G8U8JeS+XR
AuQ+L2dQYzXDJM30VAi3TCK116sioNxuMOTk3mAQfhN1Msdkwt8Ayw3H+VzNofLQjpP16qsdrR/R
jFIRIyYH3OzFQUVlkx6RdYG8DM9L1qI3Zbv+dNSxev37Q7GURpHY9UzcN9egbg1jpk4gMlHMVp/U
wQEW3XdozraSclrlxDjoUt6mSUwaIdIgmsfEGLXdl9dua41pbMK8AkKA8HlqJm0wozThjVI4X6VU
XzxUe17rWK6DGxKsbJPbiGt4O/EDmOGoa1czU20d008qrEHYUHUg1N8/3z96twcc1CLwBTFhc6hT
Nl1YwD4D68/hw2wm8Yexm9qLXSvTkaXWbcwWy3DFIrfGS9yyghetR+ASbt9DZetS7UmKUvlQEvHf
ldXsaASwuxh9LyC04oRv9ZGRR9YJjUX4sMhmfu6GGi8mswkfYqU5Qnr/nXu+yJXQrGSsT05Cs9y4
oa8pGJ3ZhdnGV2mxwWXGyHNYgTxkCCG1i97/Wop6mv0K1XXTldscLaLB6Msf5eqkZRBZRol6/zw3
X0qjKv5MJU2n07AOS0WnIa9+xqybnNRmakJPNwYr99K1Ae88a7ZkvdMivpnqRhFetW6+prqF0FEy
5F5VVsjrFirSaP46ZFHoc5kuX7QmbP5MS5aCJwTYNSAfBaCDyL6gaywYrR6x3sIqMVvYbOVg9aNX
T2HzzpBWWlzFGsX4VK5a8WUtJxSy1rYc/13TqH0AV2Qoflw6Ci7t05BD+JDX7HlebWgwr9yw4oUL
Ax0ms3QatzUTDMSiDHE/uoZzF/mMespLqQJwuL/KzRYCZMsJ5AxScQEW3YQZOZaQKOhn6dKBCfus
y7Xm56syPMUhd/r9pW5O4N+l/qpFsNINXNmOkYEwDNAZVtslgTa26uNaFkcggt1VuAfoJ4m2wDan
X/NhMNH3oJk25c4ZCUkpKOGvHTzLze2GXAvyJULkE6LFTde7Xp02HW0jvDBcVIPQ6nNPkdTka+gM
6VVv5+TI12DnO9HlRjRXAN+40DcXD6OwzlzxJ75i6o1ebSdb5xAsnhvH41FVdAvo5OGwmWdKwRRT
6N6/vAoqZVEbYJnSZY3D5jOVpdb7opn2RunTdXRpboyjn+RDPkF1XCeOSmz2V+wCo+dUTedntZzl
j7Oh9TFudLM0uFWlpnbAwS1/Mnpuj0ZfO5+cqITOioi3fI7Nu1FWM517qGwXqyjTD3I7JN8hV8oH
skHa3idgCaYdjEGB52xuSCXKpLwxHYhVtpQwhI+jyeFO1igxlhau3EM2zvbqdmGCPuuC45X0EDG0
xx9c6e0fReJo8QetjKQRtffR+IoLEIypGKko7SErs3ZxmT/2VjDJBM/HEcWezDNio40/KOGcGYjF
FGaKhqzaG2cpSaTOg3WQ/ShnfVy8bjTAKyKLWRLhkBfUAsMamuYUa+jT0eqWwVqAM1r/pQvcwH0L
Q/XIHXrvK5BqqvxBXYTM9MtdIxmpYuBcQB831WOCbbNctbCBUHo/iux9BQGrRj0IpfObKDJ26mSU
QxleGl0qfw2GFr+tlXzWXRPx+ldjvjgJAMzE1YoQp7MtiZQRkQ/a8+ElT8cM2uGquoaaF29A0o3B
/ee6ydTFUlBh6FTRM7yZeqOiPoRayHRiSWbdm0x0H4ost4NFXsc3HY2ts1Rio9PMpvnn/so3zTlW
FgJ0BBcauDf94TFGqVKyJ+fSOEAU3XrJjIekoC2AcGPjSTZ6jKqZA68rjDUAhV8dZJ57Gwe0BIU7
olCEnM3GmZRV5jrtnItRhvF1is3VQw2gON1/yr33C4JBpmmL9AAMuZfbE7HMdTRCybnoVovEHaqN
4zk34vyb4PI9SNL0o52szgOU9+qOAe+XiZO4jphykBu+XFmqAG/hsh1ejGnVznWryecZlBPo4rp8
bceA/J2zzMlglkbvRbzq/zR/O31E4U/s19BuszelKpePZTNYp7YejyrLna/GVgURIpSMb9t0i2jR
obkSXZET7/5ptEgwPovxQL5v56tBqxJ1CeNlaoXNuzMr2ByzjgCdNtrZv5E6TudyhGEb1O3kfF+V
QiOuGWV8LrI6PNgxe08oiDp/4bpiUvTyZVqZZNs9U7BrXQ3GGf69NvmyDuPKv78zxTO8zKwBOtML
oEBnJkWv+uU6Tr9mJWOD6LrC7gvAmT+sxRg4ST8/4Gdy5Km980YFVQ2aKK0OdvPmjS7akuhqHCXX
WKubIM8t51QPi4mhjpl+1hq1uah20X7t4QgdbM6bClPwkGCocPwIcwz9Xj7nnFUOIpRtcs1NMH6z
MhrnPs+zTzBmtcd8bf+FHx8eNFz+RujNywXMiQAXDhUMprYRfClMYIZWnl+hJtRhQG9ZQkLIrqLO
tSZ7mIO+q4r01CdppT2Es9KN1wJEG7C1MY6+5Hj5zu6CStwvmPyq4Y56UtYBbf/1OVedwXDzrup6
VxvZpm6nS9FZkWZTc1unNWzCmCG/m2NNya/taPb1tYvbsHcrq8cwPUH98rddLHAJJCe5jPXQqm5d
OckT2Nroq4nn7tcwkqd/k0jGoitqwHq5ce+ov8Bb5N9KnAqiwEQMKH4yDLx4+8zQnxnQrk8WGxay
/iqbi4fQcvPp/n7d/Y6ce+pbEKs3/d3GKZVhytEsoEfO3KtYlV5xC9WZDLcroto8TwvGbd4MJ1g7
OJI7VxVFNQvjmUqP4i875D/xDb2WBB3zIr6m1pD353zMInCMXaQbz1XWtW/Z8NNPCbz0O9LiQX2D
titzrfuPf9snZR//3VMiHyc4be6rRNHyYdKS5LqkWZ99yA2ubfCMTOwhkhCW3AFF1dWTcE7+CUN9
fj/jVST7cHy72FMaa/y4jloqHVQkt2NtfhbqhuDukf6DIrMJV+Y8hVHXEyqrsuvGgIW62hubGmbL
zBBScZ1CSYyzoox173VLY+Su0Zl66dq5rhxUlXvfCUgxglIak5wbpIo+AJigHRBdVVh4vhhzBmm9
hE95DsYqLEy8WaWy9JMZwmHG0PjX/U8kHnV76AEsMvdD7/G2gAmXsZpap4iupd42ri0txpuQpPrg
HOxkoqiL42ICSo1NuZ2rLzYVIEQrVomoNIE9oYnCKqepWY9C5/5SYnjKaBe09iZ5oQztrNDJuCIy
1Qn6YdY/aKky+WhYNAd56P5SNNt5LDi42/q5jgaymDSKrmkx9bhaybpflOvqDuNwNBXe3bKUs7ht
YX8pwEYvb4R2yuOywvrwkpeZ+YjuTBlIoWZ80qSye5qTCoUwucw9GYXQUz8rML20MP/n/l7ZPc4g
/gWFUjACt9Vug6tYEiskMoOyWN8YcybkwE1bv+vkPEXJBLvY4jxneix0vwlvbzHTqFa/irTpW6Ur
kuOqZqkdmVHvBVl2sHClwGbpBp4qZ8VqEUWiK3fb+BMd9hkoex7Jn62w7x6R1IRRq06YwN1/G3/7
k5ujg2gUlQj5OD7kuvbyk+A3OTJBlJIrUxcE6BtcU35W4NJ/VPMifyvVoXkeFysvn9V0rFAuaeRB
dmH7pejr5C1FqdP31jMKOOnnFRnd3C2sVfqBL+BYeuU6KJ+02lliNymbZnRlbZJ0DxUbZfBtM17o
Kkh1exorXYXz7XCxNlPdwcYbUusjhgi5cdXg/uEzFbd41sZr3H1nfFHmjwWGh7+x+x2p/HOrDnCD
+wtVR+bGQwEoBra+5OlzujTNbylNqsmr4AEAkEfvBG2kIk61ICursCMyLtWPzlYqxUW9vkGXLdWK
95SGUvW1s43qEYBop32M1jkLCr1bu8emm9NfTZwbf5Ionn4ffJDbUPbie2yOSB0t9pJp7M7JyH6o
Y2IFS2s1Xqln68OrV4J0D2QdFicDzm2MGRYKp4k86LrogN6MEdOuchotv0xm4/39pcSP3mwyMdcQ
PpmMh6xtmVJ2DQLMUp9cx8qpHvsVZQSzaiv//io7kQz1T2oh5l4IWG8vRAsQLH4Dc3qlJT58QYss
eSqdMDmVWOccpJm32qQAJUkyQbYAJuCvNgGa7ix6vkaUXifJaX50k7x+X2AW/iOj/fJxqPvp3dTW
xQ+lGZP6IZHjCZOlSRvqYNLt8Pv9594JHdy7vFnKeqQ1tpOj2ABhPDbkJ2Df2ie7X9EgwpflxMTX
CowqVb86Rm4efNKdIsa2accQNUCo3gh6tE4ulU2lxNcGra0AMgLkDgSQn6Kh7T0MTKLP/8NDikEc
bcodrhjCXMMa8ZTXNEnoMQm18o+RUlr8ZZ6E35j+z6ur04XSDiLk3t61ka9kBgJo5AZxQyxE2omZ
7TWm3E1crbRXrKhj+/n+891izNhR1CsCl27gPLO9hxc8yXtLXeJrG4dQlAEIjp9kPUe0uw91ZM/q
KH8vwcH81ZThfOnGOkdqrcOZNZiKqfH6Xk6VU7OOzcGH3jtVgpsIkYHNfjMnjFSoEu0Qk/2rSvY0
SdZ0nkLbeZOt2dEsbedVC8E9ikXyENGdenkX5fFollXdxFc1HuXvVqtqp36FBXn/Te8cFweBWXgM
BAsMwzZHFwPrxlkdPbo2KhfOrK1+MoTeIqeLF2ZQrgYULF4fmYBzcM3S8qPFvg2101yiutljY1oa
ee7rZiSfTYWBvImQy0FU3zmXYGsRnsdzgRW3zQXExFJJzqfkWi+d9Dim9vC0Jqm0eDlZf38qpUod
Dk7IToeBolAIFAv0D0Pll5+tBtGrRAonRNby9m1D5v2xs+zlEVlR+Ron8fBomJ0tMeFLpSG4/zF3
dqc4NMyzxNG5mc+P6mpahWzSRqy14qxbybexkar3atP8ub/Q3t7EVQJuCuh1oACbvblkoIxGcTwr
tIbfARf6IQM3OCij9hYh6QetjLgHXcTNm8RUZtJWGhFXpcNkZ0ZBNA5iTW+PaKB7R4DLQABgQKHd
bBLJUMok7nmYoR8/NrShz8yurZPe50kLkVGuvaSFW32wT/a+FbUqSDHmjrc4bLNEiQWbPiKJpIfv
23oqPFvBF8asliMD57/RcpNxCP47rTxoWATWTc0OY0PrIrPOr5B45/CkDl2TvkMmf/i31Q2UH6GP
oNA295Hua/QbLZcZRv++Rm0C8Owaf0vTETVJKwnrHx1QoV9yFA0fy7xHc7EojbpxJ6e2jpLx289v
MJcR2QRyxcAy1JcHiSOkd0ux5Ndas/EhGkIlQGu4Pmgc7K0i5may6JDdzm1sZyDZtSI6ZFOZ+Cm6
KMHSZPWrDybbWKNrw6eGyH0TFIZ4jvu+QZJxNfMTGz4/t61SX7IWtsVrjybDGugkYgjM0OamoGvt
VO2mKb1aElj6Ou/qoK2KIwGp2zMDd4oOEMdFodm+nQYWSz8UUZ+mV7lH/9VV+2btPfQxrHdhz2TW
VetZaYMRyMkRFONvDfZyMzORIi0QcyJIkttZsEkxhbJkUlzBB2kiEelU2xvVoZ39GluQ2E2VVXcm
iqyo6s70Y03TleRZ/lHn6vC5RB509Kd0gFLJbWoybBq74ldT9AomUk2EpmEMJiB641RJDPgVmPgf
2pDzOwP9VNODFKG/0504eW4UE72URnVakBRVoc3+2is5nn99b5sBWqUakPI4Upcz36tcvCRfUW43
wtHOYTB3egtDWyl6z26FNEveFXriVbWs/7NqFXTp0TEIOWm1UADqeWsjJmTwt+/vldsYxKs0yNvp
naFkuJ0vAIsHT6mpXI9ln55zLL4Dtaozr7Iy5yCY720YwbWH/wtW50Ygpw6XeJK0ObnOCJy6IFbN
n3rWgvO1xvYjnBTs2ebu1VhcLkHmscRYunAoQW9CyDj0itZkpMkgR5SHboHwIlcOfnCzKvnAOZuD
s3fb+AOuQkFnUtyBab7p6HRtj9JRmV4VuzJyP8li/VfamqEiyIAZSrHcQCdrccopAPFi/VKjBpny
+9/0Nv8QZhukOxim7QlvpXEmdeFI/lGnZeiN4RJ9ohedP3bLVLwxe7m56Go7ICvD7z9Ye28/UW4y
5uC13yLKW4BYizqxdpnnjifwj0JDWUcVNz9q+O7FbeF0ZlKH0InfvupMaihxCvZTiIhwMNtl/VA5
RX8Qt2/zR+S1SaZQPaEjhLLTyzsoX7SVc2tmV1UqvCovinNI/92VG6RdgF0c5OLKzvvDc0gUrTzS
rRRGlOaZZFRgaCJ1UFEGWCLzIQX99smOyy4MRDSYfSPq4B3bI90ct20y6c1YgCpqkyT3Sgnfwgdz
QjbMCyGqP6ZydCSW8hdWt4m/dJbFBAsIKBfn5p3MEREPXTPusghngPMK/AUkDBMBbJl65MHfKKgL
ykEz1MO7KJz13gPnNVZBMtT5Jxn/xX/xAS7WR1NOqouhyr2QtW51HIqT1ApMKHapL4+JDQExl+vq
ktP/kq745OSjZ9vCDypEiGUOitDsMrCZ6dgdbOOdvQXQCEUQS5Se6FO+/OomnYxkGfgMCmogn/RC
d1wNHekDDca/F9X2RTJexakTpgOIyc2LXLWk5h4HaOTY7bxcEzxUFLcymY8BzZPK9hFAJ5rbQ9IY
ygejrnTJ0zLGF25nCCqbCiyvQM1rmUIvteTyYxitOqIeMNJndx7knpZupw8IG4525arYHhQnZwCc
6KVRmbdeNC/2W+oRIIyLWct4Qs3xaHjzqJrfi2HVno1qmTRXAR6XuHIXJ2mQqbNt+tEgGZ3f5dC5
AmVoTNWfRka7dFis+Z+q1QrdG6cleqgqY+rdIlHk702dhH+KOjSfFHPBwcECEPspmXLtJ/R55BH7
0qmdx7BEuNmtaXqGpyVbx2/tGheSSwBHZSGPpHQKigEy7RsrojPoVtMktb6Dh/JnsispO62YjF2W
LJd/22FpTa6kt/3PohkXzi64zQgdFBTRXboaifI21Zv5H6XFcv1kQ343yAkW7ajU3emMUcEAz+Ip
aLDf3LCLGeNChA74pe1mZJnpk/qp3kZeJBfzO9EjfHK6tGJa1pdvC6kf/J75iWdZg3oQyf5W1dvd
BtJJFFNguG7B95GqFdm02BcESzQ9cKIxrv0m7Zr2aXXmhlOlxkn0mDnOlJ6LnswAdXspSx66dG4N
t++dyTkD0QqXk6ZN6M8XFrIqGRrIhmvQlrffMDJZhj+y0ia9h0gSLe+C7fJZHowux/p1jZGLj1q4
PbM0ytVzPdhjfar6bPpZ5BbWAGieK9Vb216dt+a6mLrfxmb7PjWk9Ktd4+wKEUPPCv61ueOX98Wy
eFJnTakroSTwLalWOTsVltwDFV8SipI11ovpGUI5h2VBFL28jstQXacuGfATJrjMfu4syjtZW7GK
sxz22UEg2Ul6KCwErIcjTlIgrpf/DGzHBuGcda6ciypjj9uoReO4PfWVPynsASnrGj8myz1YdW/T
sSziFPDKGS5tR3NhJcC6rWRfYqQJ3NQEuTFlReUn9cAka6hyzy660Os7UlFZradHFLfas9YtR/Da
nVyEq5lShN8Cy/cGQ4K+esrYgx8Crcyfmmx9ktS5D5hDGU/9IM8o2hfWyTCOmsA7F6kqdC0QgpSF
AukmgltgBhytFptddspT2KWylzaOfhIyjef7+dZOq5JLinkhXRA+9U2bYi4Zs+p4AFzsbO4/IKqD
329qg792O21l/msW2fohTUbk9q1GZooJGWxIPg2TtH7XVIQTGoQZYTq5URLK5avRZWD+yWAEO5Iq
+qZRM2O3MgkZEVtq8yBLivWqzVNxsMrePhdTM+IbBJEbjBf/oCgWCPb4GqYSgy1As5+WzGnF7TE4
13nILKyYjTg5ygKVnYxbsBqYsxsgX2/Qc6DyJ6tvYukShXk3B1obCcHEwjHArfCPdND5fY0mtDEu
P2cjmf8Qi/pn9g2D1TJbFAx7Y613AlMJjeaBTDNT/dCqxy8LIDMGeVYqney5ZXafUo8+H2yd3V8v
KllSbeDU2xkNreRJUSO46fVKpAJDyjzbSPMOgIBS6G8WDQsLiJ/Rqa4U+XEOI7V1qYkNDy6Y/jTh
k+J10ii9c7RZOq32IH+Mlm56AIcifdX0bj7HuXSk57OTEiOWx41G3QwEdVv5D85qdU4M3Jg4kl/S
tYjPU60Xf9J5zj4lhaQcvKSdoww5Rqgw0Tm5bTXGWQOfpGc9qFP5rxx2SeNV49C+j7j0j1gHu4vR
DLcwwEaNYdua7hHux7TOlC7LPKQ+7SccWtBofkCGzTjd//g7SSY8dUKjQGfdyjhWaL8hEMNzMUSe
PWVFu7laDO2gIt37WgLfzI7mcfhuL28gnpB0Ki6pD3JgJ3Wz5oFOe+gckQj5caUe4ev2XiC3HR1w
6Gg7vVRoKC3WIOFlLszBN8isAgkDdRcljdc3UInsQgCMSYyCDfemqamHoTXnkXi0ZOnfwEqVkV22
MfzKx+Qgvu0+FSBdWneCI3YDC+gnRqxDJl30ekzeDpIzX+hYdt8LJbbc+9viaKnNB8NoRonnKOV4
IchysmSbtho84s9RmLxa1Z6uOteCyR9MSsE1vNwbFvi/CYpveEmx44ndYdFaD6OX6WG2CCL3H2vn
hqAlggqCKKaZnYlI+J9MSGp7NQVPAtc8G6Kg09f0KS7G1LeM9XszxH/0TpkOLuadN/nfJe1NDjCV
q5HNxupcFDOBGoaz3fyxQjd1JDntjuADe89HqwC8yl+k8zblagS8Rsbr41LbZvkk4U7zmDWd/lia
HcqzUzRxCa7WQU9t7wmFNYbouNBT24JZ+Ztr3w2hjb+qnF3NeKDvWq3qKTKm6mBb7sQRfDCFqBaD
LTRuN9tywbtV6XpSymqUen9FktGftB7TPD1JPMp0M7i/X/bWE4KsAr+GacB2/gszOBzGEmWHbBjT
U9JP6++pM77pfa9eE3N0DmrxnTdJdUaXhxEo6eqWa54oSSnlrcCZxDF6xAaOFQWmO2dkJY+8RnaX
4lv9vT9vObRzlcBZhGlwJfhOb7TSWJ7o+JjvBxue0f2XuAPuMtBAQ6wLFQ7G6dtZgGHmOJ6ZoVAe
dZTTvBSSV8+l7s9gMs6SYi0UIiukWshpT61W9/8UU1Z6qlJLj1FEt/v+z9l7cka+JpgF9tLNFEpr
WL9yVIhVKJ4GC+S3B3I6KYjo0h4gUnaOI9oz7Bxx7XH9qS/DzdiO4WSN8PrwQVve1F0VPSiJJJ/a
NcqDtjPez1KVHgBPxBHYFNggAriHGNXTO7U2ot1yV+SI2i/SJe3KKHCWMvvAHKI90CrefYn/WWXz
ZLVcVCbeD9JlNNOEehxLSzd1msRFExrg0v0vtldJgs2H98rXEk7emytiCHPhZ0h7EYqH9QNDdOMy
IUPhjyHsAFJRR3vf4Nb22Iez84/SZLrlJasGjKwJX81wp7qAbCEmFZQZN7W01lK8pxqpWb3I+bU3
rfzqRM6RocTu60XeTkjXQNvfVqySnFpRWtTRtdOM+WrnAGhsI+6fHKf4HwZ1vFPoAKRJgiu9ebcT
aMK0aQDQ2nMM/FJ1yod8LD7e/4K7B0EovtF+oCm/vSIQIXBaOwQWHeLA4S7WghOImeEymCKBO+ZJ
5w1ZfGDDtfcO/wZuoDtcT1uNEIBJymwhjnvVl6ijN6hWGMPyNrMQwvD9x9tdSghKEN/407YYqQif
OdplaEfDvvOWJcNoo5OLS4h020G+Lj7H9ngD6ECgG/LILaib6VlbyQ21GuKs+XkYbBm5lSE7IaCa
+sUwpd8owIzPfTT/D+1ogIkmyScoFsHkeBnMphnxHISiieJx7Zwr5LZ8KxmWg+HDXviiwKJdQjot
5mYvV0GdX5kMm6MO6BgdkFaSL5mqZgd3gLK3ISkchQoBTlsw/l4uYw0Ko1YHuTKpNdbIRZ6qAUHb
j4vimthTtQ+htWp/GI4xRG1XZa79tlvG9lzkqyH6VvNYu0wBese3HAsordgbsVvla/FbLte2C2hv
qkdjoL1tJgSUqWvopJDCvvzRqrrGM2Zs0qUc5eW62m3+yylVLTCtWfkfDqwFbJ8JHoKEN0hCNLLa
Sa5zGhpVYfsCQuUmpjyc674cT1m2lG5RVekBz2zvo/x19UO3jS69vdlhoBqduJWBmknhNKL7qGB/
iQlEkBnSB9NeoCpAx/ofjq4gwpuUpzTptp0pR4VDo+JXfrWUSP+YVW3iocLd/lqs9dv9ILFzcp2/
TW9WoSrd7uwiXZW6S4G4SSUqSYwT9PZRSyLlCd87B2tJIyo+mr1er2dgpUeFz86xojYlwNOJpNOz
jVBWircV7q/R1ZgB3rpKK4PXRP1WPnidu+vQA6MTJjAm286FXoVm3HQGDPk2qyd3NCbrNGHZ/vP1
71K4P4Lbk8mvtu8yLlCRWPWRJiYqSVcGzQhaLQBBmfWGVyTne8+JoAhi93FU7u89IK1F8lkHjNtN
a0Zl0GV2IW3WdijGZ4ZZDVST9uhS3st4qIfRLkd8xuIMbsJgiCeKtTTQVeNYyLGuSdPZPkQFoa9b
LyttzKmsraBInSJ0oaVMM93beGJYsmqD5WltqdUHyezekwsSLfgFkJo3zezKniMjrWDeF7q8PHV0
H2ADzEfZ+e6TU+BRLAggKM//MsgZOeKINUSVC8wI5WGmM33FEq3yIxN6h5ZLKljQInoCeTO7TjyM
F7l3Gn+Y7Oag27L7S8TcHcsE4IU3FLvJGKSRQ2tfcgkVE7+IgS/ACTeSxi/N5f84O48euY1uDf8i
Asxhy2b39HBmlGXJ3hCW/LmYM4vh19+HuhsNm2hivBEMWFA1yapTJ7zBsa/IDw0IOKoNbtM6hcq5
RqClvRjADFw/U+wxPfhJOxeAB5Ie2Mpai96okVjAKtvZyqLHbE7ySwtC59lIJ+2yAgf/w9cGj7Yq
XQDev9EELpYqQlgsYZ87any2+iY9K1NzRD7aqa+RTURLmXQCUcPtjTbNZWR0DZ4UdgZ6Km5qcZWq
lgH/aaOgXtKf98PG3vsD9car0+nW37DzPIrpKq9WV14ber/aIgtRlxL3GJnlb7/LVpvGFWK0Eou3
nQP6Ew26VEJBwCyJHjqjSxXftNv6WXaLZZCJxprhZ1a8/HH/EXfuUNJsoiKpCSpLW4xlhZB6jzku
pRIeDA/toLSh68ziKUpdbC+QHwinzjhKTIy1qNxkpR5kEgIDIZ9ya3NzxzXUdkxEye9rpTTPSY3w
0imJ0WFh/lFSjkHiHMIBP2/DT424/Tm0LjZdTgNADhpmxEWvZqYSQEBx5msPTSPzBxjQ1alp23k4
u3E+fpwXTwF30magRLVkmFIfG470b9qLE5P1YimSS4/00XecNzNxguvb/qn2sE4+dJ6UOMwBgLqm
des6J0kIEwcp5d71TshCcxYhS9BHm7jlKHGdNHVNy1mJKwTlJyd7bubauzROSue5iLvqMfYyj/lP
nTzc/+h7oRn4vAs3n/B8o66aWxDIS61BwFvXk/PQGP1DkURHKIK9w+oZ9ELAVa1LrVvvt+ZpVTBf
V0euPqVJ86ultioYVQyfo9rC3qQysoO+4i9k9XZX/b7gZle1NY6JkA5QPHUqm/56V5xWce73YgIc
yH95vjljipQDdvP1CI0vJ2FScv/V7j40LUCiFP1GitfXD42rOBoqcNIIGXXzflK89pIsQj8pjWH5
wquOJqW3IQruDsME8lEXucBfk8bfXrLSdKmM0YvBu0RiHi1NVH9gJJztKD8qgm5Dxaul9M2jVSng
Ii9dJZtdp/yxFMt48lBSOjG7M951zKl5x8WRTNDaYX/9TXmoVbaZkd1qX7H5pg0ZNtNNvumU6rzP
yAMLCQjl7CZRLv3c7qqPmaD75ykd5lO5/WbP45UtDJpU44hCHN8WfllnucukD3FoGEX8Pp6W8tkd
mnp5TAG2Rgc7eO9jck6QPkBb9lYGq5PdqCu42IeZEPk7I+p6nFSi6UNe9enBfb23FFUhar2/iBfb
VuNkitlM2xxgq+3VQZ+6GAwhU3DuMpSv7x+JvaXof2FT5sI2u6G2qW1Zq6KHFZvMifI0a0r+T2fI
PnBmY/pyf6nb00cPjF4DKdgqerftG+VDocxcO8CrqT2VjtvCMkZxyaIxC2iSLOf7y+2kfKy3Wq+t
Bmjkfuvv+e30tV06J2JELxeZRPeLbMvIn5YIJLJSaGc5DDMINNu44MYwB5hcZc81FlanKdOMgzbI
7W1CqwXWAZ0QwOU4o7z+IXY+xrKW/JBo7NMPXmV5J8OmNkWywDmZ02z5SaOA+y6ldWDmsdOtf730
etn89g4QOMotOcxZ2Cyq2oHU6ereOqtWlr0sLvp8ft0uifRpPUMeLrTWCAcMBepwyCP10nEx97y9
xjgKHDu3ATY06F0gfMgRvpEzmAaGWJL6PNRLLCPKsrMfemVJLqmcKPeKvH4yZJcGvZQuH62NH9Jq
VP/D1l+VF3HHo8a9qeE7U8Oqgj0SZr3lnKKyVf/UhqE/2TibHXyHva1Pr2d1xqYtewMpkapoaCFB
osrq5RsyCqV6clGiCZSudj6XdBIOAsju+yWBIVlFchp/1811YMQmOhWWEodROuQXPdbocCVzYfiD
FtlBZUTm2WqJW5Wuxe+thp4t9kPtQf9g76nJZFY8L/krNfbrzYdGvVt2Aqac1qTuX2rb2+/lnJUX
JDW6J5MM7khcbHdB3i/mnOCDbmgcjpamUe4RNzWXrWUVav5pVtLiyRmV+GOOLvRBqrZ36VLoILWA
ugMRdBNhqnjIjBqT27AYUKlwxhGHwXLCpK4c0pnSVkZBm5rGp/uBbfcpQXes+M9fbf7XrzUWZP6p
RG+o9eT051THvV8qcfputCKGtSI56lLv3fKMan7xYqA1bW9ZvWkLtS/dOHQaG+e9EZkYrZB/znZk
ocdfLJgGxtlpplr2y3z+5/7D7u1kFJyQk4dVQjzf9vQsWdGm97CwjJhT4SwoNAQuNQ2loQelt5dL
gWVWqLe6c8EkYHyhXWZ8KuUSOwfl+hopN7mORj8WZh2CYAg/b7613QBlzqdBhDnzbD9HXOFzPSrq
QZKxuwpVJhBug0OzRW+5vGE3d5kVzUlj/ENn7muDHOG3g3e6cyFRp+OaxZifPuJ23xr0PZphtcdR
S2WxfNpEtBGTJelfBrXGw3mmQxCqbux85+TmGdhXBFP9UoIu9fMBzK+vxNHS+rPHZvSxDB3EabHx
G8cJorH6YCjl6itZZZlydKmvd+X2M6ytOoLonulXTp7tJYVGKW6bjXdSxnh5Tqe4cx+SITHVa0qO
U5F66v13UajSChx3Up+0KKv/Fv0QPdtV7hYBuUD1ZuuB1fqcLAqxd4BlN23MEQ5GXloKoDJFjJep
6Y1LDI7+Hz2v1I9TuRyJ4O1tFTIXGopoJKyc7tdhgK3iKBKB51CHkx5aeoTw0AB/9sP9zbLDjUOX
nwQKlBLV4s08DK0fJaYLJsIiT3PXhyAX/x1Htvm1W/SGnVBEKBlCSxJ/64OjTS/KbBRX9IpaeVpg
vnbvjLnKnLNerDUJ1M7pz9ixQQjUrq64V8fK3RZBITl/B+Xv/Ghl2qsP2sSJD2w3bRA9WIric+VG
mIn6zHTc/jqiJuadq6HC682Cgur6C8YT42WckGe4zr07L/5sVtUT6D5P+KPUss/lXOv2ixqnQ00b
dhDtgw5W4i+HfyT7t4/hpgOtbYVz7mpSpDNcmUZ8PniTO1uX/FfHhxHY3E0kc/Qlq5a5h52rzkYI
ett+N3Zdeb2/ys6dxNyQgEm0ojm2jVPSSyrI/8xd6rRSn9p6bJ7sMunCfMmKdzAPv3pVpH2/v+ZO
EUFZRCgBF8I4cTvh7mXd6UXF1kdjoT5NhVk8NsyAA9gjyUEA2Ln8gA5AOGaWjlzwNnRx6ad5swAa
mpvqZ+25km+azZ8x+vDeR8Irh4MkcWc9ODv0DNYLkKH3Gkp/S6DnyBWASgogApExQ55cIQOXJldo
WAnFaKcTVEs1/Xr/fe4tylBiTZkoOG9mgzj05s08yOixTxTtvIz6DydeOt+ea2QZ6+XIDmLn88Hf
4F3CGiWwbrv0jZN0kJOYTwxtNZJvizV687ct81QlRnrwBXfiFmBOOrfck79yw9dvVJhGLdRmxX9U
DeoQKoZ4YAaNg4t05xUi1wkOFmWRFcy9TYBNCNi1zXi1VRmiXBqd7sRne/RiINBeu1Tnuq2EHdz/
bjsv8hdCiFqTdi3YiNePhlms1aEkqDw2o9mgd7gol6xOGQ9S7B68xZ2lmKsAhVi5EAxYNs+Xd3Ma
I1gGYKWR1cWhfH2RtREXpyY/DFz6zidb01yKl1VY7Kb/Df3TVvTFyEMHzeXyLCMNKqa9qJb0LUu2
tp9QRv5sByf5KymKofBNTU4ZNK3c/F+Wpc0LEbdeAqOFtXyuMx1950nE7sWcXe0PuDyufYq9Wvcg
Xg1whJSx735oUlf/MVxhY5ZSpeNnFyetI2fyveciydLp7NPSuWm1mtNAh2BSsrBOvBah+7kOImxE
DiLy3iq/eit0PbBd3R4vk5vImgQ1uGUu+bUekbfxjPmoF7a3CqhGWGEkqKQf673we6ASmkhcQ+Yh
SMD+OYGXdeqq/shY8WiVTTgcGpYZ9S4PEwsogTHZ8UW3G/U/bO41HK28A1Kc7X0CPB8WO+SSsC5U
5TQa9IuYv1UXE3DqQZxYf/DrfBKsAEECIdz/F7Z6/dpAjUxdt6RZqEUiaU9UE+05sgv3k9TsQgTG
aDkXVH+vhpPFB0X67REmy6dt+qtzidXK5gh75IW2OplZuJRmialTovqGKecwVob5oHjZe0pQiwyw
nBVou8WFxQjPlVTdeWjEkNwe4i7thkvrTK445SXk+Z+6I9EqMAsjCvtphnx7PzDurs+cGcIzmSTk
tddvOWmzkUk0b7mvrfLJXEbxjv6p6rudFV+LeErfQWNTLzDKuoOVd18yglZg+ikabjjdve70CThx
Vl5UbTnhD+/+sGB8Ct/V66N9e3s6UATi+GEuw5I3eVA51vnQoeIfJhCx8Zef42eYecPD/Zd5m+HB
GACCRNyC23/jG5Ia5cict4QsjZxeiXLfZBUBGgRd5cuoIbY2cR+92DRejoZGOy3VlayAFgjKdSSX
233UqqIcOiMrwgr5ia9R1U4veZ7a6rlAKexn3FvyY9+VToC6/vCUGYrITlmZV7lvuziK/YdPS9sO
RjUYmlsivQBRnaKnkdPbrL80ceE8xlasB2qWxF/e/sYBS6wo0TUP3Eo+gTLW+8GOixBkeo6usKd+
nKGr+15ed19abygvDijIg6HzTucDcR1Un9ZBABKC2/jQyYbebSGKsJRVfZltgb6EZk0fRjrNweDo
/8zN4D1kbY8gY96VZ3oeR7PgvQ3Nl2an0TdZ65bNuVXGCK0CJwtbGuQPQ+MapxRc70G4331SUAlA
SUGi3E6cFdMVmhpZWTh5bf4Rk1Pp+ao+eamfa3W8oszH+bnqRXx27aSo/LK2x68L7oVH4OTbrHEF
tK4W9gCu3ZtoEeljbw5Y3IX4qWSLXxvO+KPOoH0imzmJc6ll/+UwMz0jKGtAoW9oQO2AjvBAXrBS
iHHOcblcn8aOof8pGyO78Ycskdmp1WVrHRyfvW/7+8rr//8tYaD9jadRl+ahWynLO3Ns7BDj4vag
8727CtUuLQrmdKCfX68y0SAVRRPxaTvPKkNIgBEap4kYvOD+Gd39dIBOEHgC/Hcj6BurI9WGxxUX
mXpzsYx/UKH6gcmXfio9ZJvvL7YTgokGxEF6sGtpqL9+qqFXJ+FkRhpmo66nX5iTZN903DL095nt
RA+YIFSPqjpM1/vL7jwj1D5GWsQFeMHblk9vziZTagu9924AAS0XqoNTlNICS/Sse9LLQR50f257
vwiXIgqJei26gTdi78A6ZZ209JrtcqS77o/NqDfPrtIroGLdSn5aVF0al6ZM8vjfDjWq/lKMoje/
vP3BAcuuooW0928+LmpKesbSSegCiH6B0loFtd5KYHKVeI6d4UgQamduxnMDpEeLGr77DVdIEhAZ
jaA64xoDBllxVAcymc3n1l36h9axsQ2JM+SWZr074ZPTnrDBfcoUof1JWicPPvveblvvXdBVK3hr
e+si0D6YJo2dsIozOpr5YCrFxeq8+Y+mdZNADmb36NWaeLvsIHhn+FLgF1ag1bb3IVBwi7KCqZUQ
URGYS5kHrXvRCuD+iXyWvffBSJ3y4NrbCRgkqZjRrL2B24E0QCEQDNJjVKZGSLfUvfPOW6ojLthO
WsgqKACuEgqrYt7rAxx7euFRKCF2ainJCXJGe1m0OQrmAr/a+3t3bymIeusuWrHJ25Z+CaClchYE
nLxlhP/U9C2OT1nvRSg5S9wj76+2FyKgKEGwocG/ItpfP1ijwDLuYiUNC3XCpS0B3dIDILh6S/Jj
AVf19qhLfUZ7DDAS3YFtjiLSpTKTVk9DvSuaR8bcblCORvdIiZid08jqDnLfvZdJE25tR1Ox3yDi
SkREBl1hPTl2cRiP0XLuUdQJKqSFzvff5O5SKzKTif0O5STXpllJkEgPlYKkpF5K/ZxNnfatx4Pp
4C3e7nkIZfraW0fhkyi32Y1dJzwvracsRJGe/JLK86z30CHvP9BOmsUyJtYy3CA7PSMg+DYbX2cZ
xIVPWMxmD2s5c6494ULrN9wPSIc1Dw5ypr6iTWZgm217cHPeXijrb3Bw+6KyR3Fvk1FOaY+M0ExG
aVkDG4Yofp2kMj+nfO/TWHuT5RPPKx/HL7R15vSIC73++6/rfdZHZxBlWnbsTXtc7YWNuqBLPqJ3
berbdvuUuV17Fsz3TgPIH1/Wy/yxd7Lk4GTufmQOJi00fNvZj69PZq91AxLrBW+/iPvzgmT6Q1ea
xpt37a/GONPSFWgC2+P1KsBJy6TJELGaYiU6Vfyt09hqTiC6VjkIbHuvUkPeknkomesNuHvl0Ste
X7NU1FfX0XH6S29Nte+oiwdvalIvoCjHi9V31hFHa0cghcekztapymD8bCuyrjF7TaGNETaydD5O
lZn+LKQF+nedRMgHWpMYc+Sxkrwweaubq9c7yZmLYAjsqUu+dEsM1gRhxze3dPhZjF0AHJFa3+A8
hCFlqRgWeaGwmxnkVhp9WpCE7AKlbQEN3z/QezsKVgHwcXQYIBhudtQk6tzBKjoNI4SzDR99LPdL
4/bd2+X/eCoOK4DYlWS13VOJw+B9SaqUqn9o5SVFzvGrizCwRK/DnZ6qvqC2h5ycC9QIjeiggtC1
nSOL8hBas0A2b2X0HVPmde8VabgsS5N90ot+Qq/MEIsItFV18Fsx1RIpp1JL0BYb01GfAwMkm+Hr
GsJvfuKadYwnQlpWvpKADAwmq3O7a74s3fd+0msoGUMt0XKcI/tSF/OUXFVVGpG/zGZsHATA22sF
VbaVc0E5xN7d9jYtFG+LqszSsFX1IiyyaQp618qv/WIc7Y/dgA92nGOCkg4tsE2w1SNPazop0zAG
TPW+kqaBUhkqVecZbbZz0iTTi2uNyDlBcPuf28cg8jQsk96+S9EwQo4Ojh5zpk1ESvtkEJaFeCw4
w/7dtEjl5BSFcxD39s4COSo+dEzhyRs3zVTkiOOyd4EtFFkjHy2nVa5ohrlHDYK9r8caiGDy8dDj
2LzRRbqyQm6O6Wqr2UGsJvap62FserlwDljZt5kcDQiQceh8AUO/UdwiaI8QU0aynKXuXzTE4bFr
p2U5SU0Gi+HOwf3vtLtbwEoyNaPPRRdn8wqHbEJ3cXVhyhdD/YEa0CzPvVNK8ynXnFILWprhjZ+j
LJj7XplVzodkKN33atZDYbr/W/ZeM3q8a5uThOim8qBnKxR3Rs49hiQUuGYbhXHqOZcUd7qDx95d
ihqeGS/n5EYx0QRFAhkUWG8FVlAGWq522suIztcJ4xbmvvcfbO+jUlfSOuWD3oJEYmxRVEfJKKl6
qzxNQJqeRAr2wEsi8ycgzCN47+5HBR8C04h6BznqzR2h16ip03LD9SYa9dxH4zB/MnrTrK9oHC/Z
aazoHqBOJb7MZZw25zpqxTWbauOoP7PznhFWXpv/6JmZ5F+vE5OOtzIa6HXRMlmmU6EtuMkAt0qv
shybgytjdy2CK/UBo1gYDq/X0vOBT40PTQi8Wb/aXtqePQc+XaZBQrn/QXfiDqNe+k2swgh9+37F
2JoxNGK2D1qBD0XR1ZdIjY74KHt3ILkOpqJ0Y7gKf33m35p1xjxB24VAEdootZo+gpTTTzyltL8A
NrnvDK2ssOkYI718GipZcxniOzj9jc566p1Raq+/9t6sDmcT6f5r1fZCDcY6HTPNN7QZS1TNRLH6
lFJ5tz7GJtkK4HGdsznXuff2ow0EhmKY2htdlG3mht84E2aUi0PFNrDjbVzNzwuRXTM7tw6O9s5h
YylCJ9cOGNRtrVHIxJD6mORhhbb4i6YMvXtqoSP9mQzKdDHMaNYOjvfexoNTA2mIlBjM97pbfvtM
cb+g1lGQfeNQMb8Mnek+NIroEU0cvINyYif7xsED0Cn5L5jM7cPVc7VIaH1MgVyRfFBKL31c2syu
Hnj55guUOSdkrtlgRQnP8OAb7m16ihjyGFBG5P7ri//tMdGSArpRsHaCjsd5Box57q2kP3jCvZe5
KmNxpRMuuW9fr1IZUov6dZrmNUVj+8CaLPTZlfRfezHTg77C3lYBRwq2nZrplnSFpmaKxH2f49Fm
p+dEj+unSRGfal1WQem444E20N5ywCjW1B1SADvm9aONiA/VI3C6sKwKM+i4bf4QA/RmxZTZQ2FY
RwOsvVdJy5gcDM0oBuubtMVKMqc1zSIPFzTpg0wfo4AtWQalobx9ZIRHAO0gWodw/G8wMNQraKmA
0grVSEZPWi2bcyqKo4Hy7gMh9sDQBJDUjcoh8OphMF3aXP0sHPSFExSPas/0F/R5v96P8LfdVx4I
Kg4EbnruN63CTFago+o8C922Xy4KcZEZWOy+BzpbPHRdlz3mTaS+uQvKoshZkC8TJ28QuiUIvqYR
GYGkIVW2hCa5y+p/7j/Z3i6ElEJfkkyLsdf65L8f4wK7dB3KbGiA4oWC3vqV18wXMcsmULTy4D0e
rbbZg2ZTdlwLKGDLKrGe67z4O22y7EPP0TvV3Zyd7z/c3g4BzEauTpsHnfXNcp4+w6soRRbOEp7B
AOTgpMSwT0XFCbi/1O6TAUoGqodC7E0KiQfvgqAxm9FUFO+SGHp+1TvRn5I0Uc9tPMnL/fX2wi/7
HjY7KONb2p2hL55TujRevEzLL6TydRitqsr3V9l7geROiFtwTd/OuGoTG19vqBCBc6V3tqDhnmc6
lVcx6O1/+FZMGKhQGbeQJG6+lUvLOB9twqFI9eRSRUlsBMq0TGfEn2VxsNje13KQ1GWwQ5fsptla
icVphUEsVGIVkqIWj6fEQchZXZjXOVV3hEDZix+gbkCmQhoEQLf+nt9OGagTmCcl19jsFeXXtug7
HwHd5JLUnfoVfZnlrCfKEWx1Z1GSRG4YKmG+3jbLYh8Wbbb2yXkBXVjlqCb7eW/3p9nuxclWCoyM
h7b7fn/L7K5KjFyVobi4typNiqPDMXWWNOxKbA4TKuiHnBHRJW9j5wmZnvKyLJX29n26CnYym7S0
tVe/qXBq6S2yTlsWnbvs3VAu8adUS7Kg0CfzACy2cySo+2mGwS+itth+St2JTU9GeBJOTqy5l8jO
m/ciAzn5WNmUNgelxc5GJZ6s2A9YkauKxuuNM+HkkRtxRD2e5c5fTdxED3JougcrGZXOZ9Y6Hlw6
e5+PIQQl2iqvfQM75iUupZTYO0KLU05Jgo+IbsbiasS6vJTA40+mig32/T2znu1NQ34tB9ax7q+E
aPP59MYdpI1Fe9iUWv3B0aZ3lLH2JXHw5HTiJnmYRTk9TBh1fbm/8N7HZE3KA6TvbvtSWtkOGcAT
GnEIe6UnvHqQ/i1GWEzStqP/8C1X0Dptf+L2TXtq1kkZUIdPQsOu4v6ERn7dnWqjjmmGVVCqPrgl
F/3BvbRzT3ABcq+j2A5aYZv14TdbrBkvdLh11mJ7Zf7i4r918AH3VkFHjAKLjI8YvvmAqd1Ai+rp
eTeFVQfZvLYba1keRO0d6BnnjZGfA/GHwmr7MKnIxxrpbIB8GknESVL3ffeaWvnQcgzTU4ZqRel3
ZVPWvgYTKBDCtOJgSQCaqI7RH3QY9n/OCk5dSdOrDdrrwwk5oSpAMJJeGGA9hKyKU4l3xrO2lPY3
HMLr7yU65fhGKcU1Z+4WDFnTv4gJ1cj723j/l9BZXdXcdihjsTflnFyNgjrPrPY0T2bybKVKwpa2
cy/sItG/a7XWvMyVNb9HuVl9iVv85HHQ6d/OcwWkoXpsB+bPaB5t3gq2wPZSVvR62yz+maM5Q9WW
dj6iq/rDmCrNf9h6ZF1EfsL+LU5Y5B0QFMsmpdTS5ZPlNNn7GKjCwdndCRQGmb+Gq8MqlrdtYCO+
Yc8C3fQQ8Nl47gz359zF/YVUuT64X3ZiIYx/ggTHaOVtr0ft91RBRu7klCpk/Laq/zbjKp0eC7fL
36mwF2q/i4sSzEuD6cXgTrbycH8n7a1O4xd5V7SaAKxvEhWxuHWX064IFXqvDICB26RNV120doqv
WWPaDy2+A2edQHbwHffeMG1IZvoEYu7W9Zf99tyDENo85wWtbjWbz6mjuEHsRNkDnarqII7szJ8B
DwCPgIpPSNzuUJRciMLdKMJs6fpQVfsWG5GiOBWdmL44aPj7JVZpD06MT6TPkPXtLEEK8PUS4MYh
MG9H/dhGjBh384lnmZ1hqCyXpV/g2fRdEvBlD17szo1OxORnQj2gzbtFg+B3XqHB2EaPZeqhxqRY
8tl14vnUqu0cZMxtz/Goii/399EOY3BlQKLpDHqAsnLbrOzIvCuRcyOouIZM50U4TIXtxS6K89JU
OLxI0GKoVxtZpcEbHu1PqdXHUPAtO5Knyam1b5omsC1w3fFfdYzzJtAzrBhObVMoz1kdiRyetY5A
bYvzlfMgl0l8TLSpN3ET6uunqMoW1UeWQ6SXvu2q72ZbafMDtVSW+wzh+78ZFzXxhWFX+wf2tInJ
R0cxNZhzL3GvpWXPSVBoovpQQg8cggFpyPwn7XGKO7QclvPSD6a4Tk0ltG+63s9f8J7tjpASO8cR
xVioKYx3eZnbqWuGZCIExyQOrTxqHgqcGi5yQAcvV+r0f2nNQGaOyhgyTqJe73/AnV0DHYEGDop1
ZJ7bsWEcaU1bjgy59DquQjwlYW9O8fCRrgf6GFK0CKJmR9j5nYNJ/g6PHlsR0M7b3LrJscwZPNiR
xSDqs7fkapAhl/2t0Y0clZ68fphEKU+dA/5MTtXw5/1n3sli6BashoXAmFbwxOsQVDkyzaCFkqAh
RP7YJU5yUfOlPVAC2VuFTgsgPvIYnBo2Ab4u8Mfy5mwdsclK+Hj4yqDKy+mgvbi/DOOItR0B43Sb
knUL10MMetEal7Lwi1kUf5dxdeRssVOgoG1EwCag/cowX78zserUsPOxeow966V28SNKOkP3OwQT
gmpcjubZu49FMot+DKQdNsnr9YwRpyivJIkue6UOU7fPP0+5PJq17K/iMQf1uIv54/UqCPtbg+Cq
p9+Hyn8gZtU6iSxP9LenFXgdA+vkviML36I3nBQaO0gkxItGsxe+1CrqrcrpoC2PCiD3t+9vVqJb
BK1KBZzy+qniStPTogEzl5fYn7U1iOy4PRQa3ItZsGxgAZOWgUrZrGL3w1A3IJBCUxjKO46TE6SI
uz0vbtahbDk5ARGlPGna9HaR7V/WVPBudJQ4blpIi+LBFcuAjWoLA8y5UrGkW5ThI6zB7/ff5E6y
woR8RQXDyWCUudmFY+waU1sUSSjsWv5ZWWXDkyXdlwmg9MFH2ztgq9I+VGCGSjeu5qknDTfp8XPG
+5M5ROuFvZ7nJ7tc/ujj/tv959pdjG9GP3jd9ttcAcK9qxiZidH3IPoXz0pivxhU91LjzH2eeBcH
s7Kdc7Y+FuICtPBpcm/2SrKYej4aFRI1RTpfSCTmxwUuaXD/qXa+FquQz5K7QbfbppZJn4/TrE0Y
cevJ8n7qcMOxmQY+D914hOLc2fw2GBsyS07YbbJlq3gHYYAShwxaPDNM1SxPA3sZ2mvlKp6Ft6Cd
PrRs0j+8ZrEPQv7ecwIdhbTBTIm6dHN/lUaFbww+Q+E05m0WRGOhfY7SMa0DNdbny/2XuldzgicA
mcKUk6bm9gwouYhKu7HLMEfD8KzNRhRk6pT7qdMrF+no0TXRvC8UivgfW6UHKVmLA3fIDo7izpZd
3djwf+D6YVS4/v/f6ga05puoTWUR5nolHkuUcE4TWPWLVXgkaTI9ylF2vvBKIlwD3Iox2j62rlaK
2SROGY7GpLZIiyTxd3VS9C5wtGgmc0ns910WJ8EMIfGf++9857gA8gM6AlaF8dr2umjckcs8Mouw
K4D48YEj64NQnf5IQ2kn+QOcRt4H8B/jki2HXS+W3lJgaYb5KAXKxBJqLPfxuewA+TVIep+6tiuu
/+Hh6DiC+UHo9KbwFWmNHlqrlaEZqd1TYbbFYzumzUF5vfdo1CSwYGnDgfdZP+9v2wUcqllnylyG
TIasn51c9GukOdmfXl0ZsGkEUk5oD2dHmPW9L7eOlGmMWICPt7q4wFSAL0ZxSVc8G85Z6ySIburj
AVxsJwAw6YFmwEQICYdtfyyi8Q31KK9C1agr1Vc6SSY2OqBkfURiDl3Ndo4CHWmOHs1pDeeVTfRu
elI0qUQchcj2hqvrjN0L4xb5vfO0uAwcA+zkCZPdQQOAOU+V9XB/x+whgPkBMKGYXVIxbIsUM9Iy
to3LGGeZYKcsg5mpPkCx9u8u9lKc+BqrXq6SuBH7TiaKfwws6/9Y4m760fS6m9Jc7oXmK5Cto4Nr
e+dTcGVzhjRQXjuYK8zjERG0+WkCMVVVuPPFMXLzSumjHryGnQhIDsII/FdYumGEKWD4bZpgOclc
UwfWUsln3BEHvNFW33U41wdRaPe1E2qJQmA/bu3IFSsX0IuBfgxe1L/rUtv6QPLfuBfsVmf3kkyq
smAgOGVq0KH5bIdGbrefkVtFxt0ZlFR9XIrMuALCR8/y/pbYe+2UO2s/EF4a7tqvj7dSx2OlTeyI
KrWKn0oyQ25X0PiIRst8O86bN77eAKuP4E33V9HdfCLhQKDASP61ItN7dttBXgy6D1/f/lAMt+Ch
0INcvateP9QEZShKdCsPszmrgllNEsorFOYKfXYOCpJfNe5mFMOofEWbUoXf5tDYbFpznDRF2OdR
+tdYtsvHfsyXyB8zL3vURs98sGnB2L6ZFojvuJV1Hnv6N28+Ph6BhRmbS4V8C1ZJtVLx0soowsbQ
RvMEtXDIAsBuK6pt1tsjndDbbePRrSeFWOu9le33+g1X2SBdNQZe7qxxs8rm/I/Ztv9G6dV48y3H
SowoSUhhwt50xyXXehmhPh/qWGj5lhotj02VHwFwbm85VkGICVlLLHJvAiN98tGQbsJkAgHer+wT
9UoWl/00ANw5vhrbw1mqiMwffLXbSAQeDFsnAh/AvpumUcalnTbphCrhYuefkQLWoTRX3Tt7Nhvx
II1E0y/3j8btvcqKVLM05SEG3OCVnaqlQrPMJBwTgdX22BeBUjvaQYTde53sCmgWKxDiJu8yKoJd
x7w+7JpcXNuq0s5zMbjvEszVLtQC/edVz/PtR5G5PUq5vyo//tikKnFCpaItlLNJWup+FnH0Fm+I
T3QK588t0rb/joxLH7WhzS+oEAq/hjReHnzSvRdMlAOJtI5zyApfn4zaNUfeCdMcWunFQxR70RPZ
y1Ef5Lbxx9QQYiStKhuI8jZsA/CYNbwf0rBWlHl4mBPTuypc3l+EjpjfRe+lqkKAj/NPIHCT4cQo
tf3w9p0ExJBWq85OIu68flB0+0Rf6DHkgUiKR8NQtGBELfeg+bd3QjiagDZpYFnkR69XGXjJQ49D
Tai7YjnNxTR8yFodQXQhfqQ5aJf7D7UX1wjmNk0skMM3ELkSGReseeAPqBrBTWkNA1ua2H3s0R07
2Ch7ZwQbR22FyK312GajyEI32H4O2O44r4PBs8CYI0YKxcSx41VmuRfXpZyHP+4/4Q5Lm7YI7N2V
pMy1vy16h1mpR7Wi4hZWM0UnF6TNaZoi9VmAef3XKrq2P0Ga1x4skc2eT7FoRudmWdz3mG4pzHdK
4f68/5v2zsz6cVcKLlnxtiQtkEB021nGYTcmxo9MuOUHU/4HR9f1mqYNBcYSDPW2GFRcBapGy2zA
tfoodEZ0WDxdzi92qx5p5v+aiL3OCviwaOARAJlX3QA6KYbRnPII7GmW5Li5Iufw3BRjMfuL0XSA
NDKBT5pw0PW6pFyhX7ATLMSPVlQx9BG9+ybteniv9n3xf5ydV3OcSreGfxFV5HALzIxmJFnOQTeU
wzahybHh158HnxtrmBLlb/t6qwfoXr3CG9qwt5vROLkOW54eXb/Y/pJUpuaj4WgwhJHAYo9u71kH
LHPq7qQMan2oO9fM6Sc06dfe8KY5MLqRQYAmF+BbnpZWTrAA2DV8qVH07ET/G59z1eyiYYoU1VYp
FdVpcj0FCIWsvI/akNuPOcrsO3XpjZPKIuxhjD6IhdcRMDZyvRe9kV5gF/UhhuEMBfSlubfGSd25
M2/EINC5gELWT7mtmvRE1HOzgl7MSdUQlV+mp6nXk0dnWfTvpSrHnchwc7112Mk+vaHkNTolmvkO
d7SSo5KYpvZXhDjzu5H25RMSvu7OvXnrcyHMQV1ILbWlSSi1NyKPkSBU16oDAzpNHqCo9zur3Ppe
PA9ixLTatl3uJl60roJ6eZFznt1rg12HlaJrAdyweqeqXyPn1eFbNcNJAFbtcG6ol3dGhSAjNiQg
HJLWmn8KxCaDgQH+nRzyIagVN3twsIp622e7rlU3HhLZROqpdSxPP19/ubLWa0wXDdTJPPpA1hFh
T/EmLbL2W54p/fPrQfPGLgGlRB8Byhev9FpmyG6NGW3llU+gzukRH4eqDwaToXEpOqX129LUdwq4
GxsFZ16qKgYvMOyuA6gwjKWUaV1clkSpAnssjdNqOnN4/bluvUP4BLQn1tbzxqLIVixIiUtaXNrO
pMUdJ+kFp147AJW2p9VxaylyKHDc5Bc0y682CsJXg4fTaHFBiGv5jqVgHAVM5OyvKSS9X68/1o3r
HkUYUDcW41Iu/Ku1RoKzmVk4plb6lD9qcprbICo6/UMa6WnpS12rkEut8p1YfHtZumh4xWkMedZv
+lf7bljpyfUMkLZ1ZTn4A2Gl9scktw6JNBUraJEtu8zq5O357d16t4xhgH0CJCdLvXremVPy/zyi
SQ52mGIw+LE0sD4tpKq/f/3V3lpq7brSWF/piNeZlCIsXYrC4SroSwvJGRTmfac280MxGeAdXl/s
VnDhvgGGC/hmKzsx4ZE8FzaGHOpk2V+6XGoI3Bqdc7bz1jpnS23cadCHHrMyM/dYwbcelB4z/Cxe
qunoxsuPaQKdnc2erMJy4b1Ujbkc1CZtjmnqxjtn/VZ0+Xupq32TD1Me11JjbOwW2bHM3O44cXv8
XowU06Emif591goEGlvBP82/lV3x8tkMpWvqtMSGYNCm36k5Rg95l+6htbhn+DNXd8N60bFdaA3R
i7uK0CihpMwZQE1FdWKZHwvKm6XyocsrEHMHXT3mS9o5fhTpog9Q07GGIEHCn3IZZgneK2VZBI42
KPPJbly7DubYUt9hc2N8cboidnyoNVmLoUAhrVA1885+Oy+i/S3gKGW+67bex1hYZXnn2ehNnAy3
0eJDl5RV5ysodF9yTcPW3StEpAZJKafftlq6WLBUrvpVs0tPD2Ngku/GcYrei9FeusNU6GUd2rpE
wd3L4vFBkV7XHxsvM766pSLH0BRD3ARlbixFmDOn8cLOasbBx0VXUXAaXZY3Ujdq+1xPA2D3SQFz
H3jwXH9aHYXl+4hOGzEjsoV20uu2g/84L/RpRzTngjmtRB70keJIf7Z6ZvILuEVMEeei7N7AOMJq
uMndvCa7qOSPAsVBJK7pLQFNKWP5WcZSfCJKOctT5zkMpnzA/rn1C7VJiRZEpyXfuqxJp3NRm96p
GCGNnBV96uID2byWBYZQ3fwQqbmwD2oRm9hImLFuENdSQwkqI0vfLAAG8hCzp+4/ooe07/Vcpvoh
VpQWYNSUleOnbKbICRfXLMq3S9V0H+qssR/R14sLf7En2b6d7Tqp/by1l6+uJbyfk73MR09iYuUP
KUo/d4pmt86pVJsCicNpHN8MotTF49RN4+RDQI3dkLpyIr0vLBGHSzFCHhXeZC53KuZ4sR+r3HoH
dPqdPNTmwWyDerKxNqzpTXV3Qh21wo/zujHDtvfS+3KeugHnb+F9RYRscoNeltanxrO60ndA67iP
ujJNF6vWphxpYUi/gcpFI+/GpJobdB/cwkzxN+kKze89qFMwfeqpD3MAUs1ZE4mN+RaXReO7Y9z/
akx0/vwoV+wGvzpGzkGHjbx6X/eL9XlQogQEmJWVQT6UqCragiG1PwNzi9+OFJOdX7h2o3wuZavb
QQy/+qLU3fLByFC5f1vis7v45GzZyKb05vEs06b9NM6d1ftm3Rtf6kZftCNKq3b1G09KvQh03DT2
Gkg37krqQvp/jPLIO64r41rIGMofTAxrKIy3IHGjj17juT8LavMPTaf9amU971wnm5C+MjDQgOKC
JNnZSKV3wp2cBgoBfjpzGnQr2K5OlewwK9aP1y+uTcuIDj9yzZSkiGOy1tWFLGnrq9bkFBe70/Nv
rvSKd7HR24COvKz/WiPQeRpEV3HyZvkZwG5WH17/AZtHZeREHUX7kXSVWeJVhJeZ7JZ8ahCObrzq
nUzkjEVjNFG2teL4vyyFeAbYbq6Ua5hENpZl7KkwAaMJwmZRxgv8hNo66kq051O1/urrC4Vsjtkh
EjZbkkKaLKAd3ZKBbzM1v1a7rp/awKTs3x9oFcflhlxFg667inGKuBtofqonY+TYtovMvMB1M+v7
qh+77GzKW5ckBS/Op2DuVnTxy7vY7Gtj9koKKAFV/8FLjek0MiGWJ9uQpK2Nl8qzOZbaoVI1uXcK
b20TrK9pizFuBoVy1fErG9B3tIg4hR3ekUVvtqqvs+65VPr+3+VwQdEADECYF+zaBk9T2qnaJwt9
VF2D9C90QpTby1OHG8nOO/0DPX2xUVbsIlclbxTj2k1do9uKXaHJykQ7y7MpXBum93PrdT8Ws3T/
sxOT+0otXKH7RduWj8JuE/dxNmtDCftEcfNjJPP0mxqVKiPbicL29R22+ebrz8NvDSoCs9HNDsOz
czbxKy0uSdSWAabq3CPdMhlhXnvfx9gxDq4r8yCKyj0G1SbVZGUqBeDlK4YUnc6Xu63S0mSKm6Gg
DInkQTHK4pDX9XiyhLM86Kk17/VXNjtsXZCKb+XvUjVcR0K0h5uoSViwxNb4Us2q5FjV7+Gk5DtN
qj+B5vqjQ6OlMGEQSUtwfet/lV/Y3sxAdB0mkfoSjb4+xUC2pT5ZcWgafcu9GDVu5ZOxrLTKpmzQ
tJ2z9lkXWfVOxcXpo26l5hwuM5T4u3FALdsvU6tL7gyvcT4VXWdPOEHU4hm4QP4t1yPAS7Pk8Q6j
XmnLYWqM5WcpFdQ+6zEyvrUormo53nltq39mzw+9n3WLHN+1CZ26g9PBKmXKBsXeJ+2xaaoB0/vW
xLElfcoBJw2wGM08n6tw7P24wv7lDWFLfGjRgYp8bXanL69vzE2A5WtBHKRnjQQeBEn95Sssy8SW
SYmufcqzHuwl6j9ZqSL+FVi3rkIXjHEmFJxNIFCdDPsrNS8uat7rxLlUeWyLZk/WcosBYxnmU8Qv
ipDtdCjNstzOAZVeFidKT3keTQfyHTWUaTbw/bUoSHLdfErSPsVmzlqek9YxnhDn2qO5bXKd9Ycw
BiTzg0UIDerlW7WnSKWTxdw/FeZ8wI2IYK90zKZVQ4bCVdiTBMed43ArxrAcR8HEgHTDreOkecsK
PKEHEpf/xVYxnjMldh2f+tI5RmZlPkMQyx4jVLn3GHe3Dj2CPiu0G/wBGfDLB2Zr1RyyurzYwzzd
t2o+AjiL8EYbvT3935tLoXJMS5XVNvI2mVJT7q3YJdSoXRqcSgxVBbUAKRZ3J9G58RldlQErsqw0
5ej3v3wqqojYmBHsucydV51mU9SXWjj2QWPUENRNUt2rTlTuLHrj+WgoIQ8DcJIJ0nUy0hqNTWa+
FBe0tvtnA0vKU9oO/eCn+uLsQeu0G9cD/TK0gmiH33C9pHFGBTGyaVrKRr8dLe1st23hV12OOmE6
qz54/ezQisH9PTEqDOsU0J2w1e4ug0VzUsrFOtMF61e5ysWPGnVPzuhGZs24l24QSk0qYMOrC2yV
DtKk5D5JLQf4FAqPBcESlboj3g7VR9yAuq8LAOKjFIhEIbeRz3evx8ib72gdk3Jk14nTVYxsXOAu
LaX2ZdGFfa8O1lscKpDmnAqoUlic7OQyt5ZjrkMzmLHlVtuwtptyYeJUXGpXUz65VYfygFUgPVqP
+WFx5l7uLLhF2dCGhN+C2yQYpe3Qshvr0suLHtBqZNdvwBHFh6KvE4SXLJF9w5xoOuZNXzuBUXrz
x6jPxjNkp2onR7q18Wm5w9GnitoahOpSydvCBGRT2F16X0B/Qrh3bPxeKdLw378ogy1m/GsuBnjs
5cEucnVpXDEVFze3+4MTp94JwZT8zqtj575fWufb6+vdejR6+ybAOBApPOPL9fRE1tNkDxBi46R7
ZiVrCZBeNj9Z49iaO5/z1v5h+3DomDghuHp1YAbcpmM8rARiS9hrC00sJ63Rm1OFMkkwODL5Hx6O
KhtLTFqa7Nr14f/KwnKtFE60YJVQc1JOS1S+Hz0pDymeqJ///TX+vdL65H+tBKpEixfSoUvPkDkE
Fiboe9F3w0B2r2F664tRT+CNtDIireszr3fYwHgaJeHc1ZVfgeN7zLseWynob5/+h6daMaN0QyG4
XScLM8RX3HhBR2Vq2V9Sh8MeVi7xbcKHTdkpddeddpUyr5htg6nBH8Gzq1coaJWpdImyy5DEQzC5
xnyf1O6yk4rcenursiapuXWj8Js6OzV74LAIVS/Gp2xJxEH21nKsl26vxXPrgShwKDeorNbZ4Ms9
MeYe/aSGQV0X58gS0U6+AN7ZQ7DdyK3YCCSvXANMu6+HIDhw25lssBuDsYkwqtolvunO3dka7eSQ
uLRn02bsTiSEe6Hq1qskQ4fDAQ5wSygv7BxUAZcaulxZCmFDne/oQokgl6I6vr4Rb75KbjhQIgxs
N9yFzpa4TCV2fiG9hu4894hqjs4euPHmbUM2BeWLmpj54NV1isB2IjtnLTkibzhkXbbQKFWTD7Ox
ZEeSyzzzEUjqD4ZY6NRNQ4djsVPtkFO2qGHuvJWWAn+Bi2+TsUYDgp4UPzlm4r0eHzI9siW99Mw8
jhlaBIBK3AJasALT3q9Krx1OVVUgaSwElq1U20XhAyUYzuTce02vW5uNmMMvo2eyBWu3Y5yVkc4Q
oAQufT/ZDUMM21HeFmn1Y4qk+t1Dre15ZOSwc3Pc2gCEBooH6rQtv1ePXFsxvDq/SHW0H51+Sr+g
VbKnTXUrq+aWB7wDYQ0nj6vvjxuFXoq6KC5O6sQ/i0HGXz2ln31NwnIHQiR9T4o9e/dbx4hHWkV5
VkDodZDtTTx03B49J6uw1MdCm4vajzynN30gWfqP1w/SrQ+4SsBhDeLS775GSNtt5y5qwWL8GDi1
RjrVJwQjIvLjNjFPiAIlb2SjTiHd6W6n1F4D+FWAX7HK1Jew3On4rNLVf92RSZ3HqHISDxkome8b
TfklZO79xosroQYexnZnlHljz7xY7+prtkmkj946Au9zbcz9Uu/nH96iZ+Hrr/TmMpChIZKQ0mxy
cMI//MbEEBD4K+VRaSAsM8TdyWRuhSYUGFYqJdAPcyOWztdUmVviYzYm+jjeoTREKwm/dju009zW
QsW2U823ysHW/aTt29LHZifNwwLDsX8eR6NYhX4rAF/KTw7K1U2tOqIl+JEzNlXxbFgCG2F3sANQ
p9W/39Z4m+CBQEzGFuR6dKBGZmtkPUqTw1BUn/vKpWtVVtAD89n+HzKD9SOiaLkOKjYA3pHhvjHk
NOJchCY+1I6wnpKsjkJHjs5O2XarHbQ2BQk1NCU4+VepAT4gpWJ3yKpZnTnAPZn14Xch6upHqzb1
g8y06KjlXQOLHxO1AxzK8awb5aD5mNkZO/v3RvxhR2HXC/IMGQrPe3ks566tXUUjSdbtJP4ytLMW
WFPVXvI8ng+vH5XXlwIo9XKpCp/jcfGASSVzlAbVMDQhqlXFG8WgcH59qRuhHN4AUob0YbwVf/Ny
qc7ADbhbE/JEaGCWHPgJMsnSsyd7cWqQRr+bkz3sxDYSgFwCLsh+pYDjBn+5ptTTps/Klla6jLBg
i2LrI3WjuicKvI2jLMNmpAG05uXXJZuRxI61ePQSx9GdD2mcGo/dpJRhpJT2Q9p1e0oCt9bT0TaE
E8ympSP78rF00VTGotH2SZNa87taix71KRFvdGO0wS/hnPP6p7v1GqF8AtRgKLv2gF+uV9rS67sG
omoXjc6HQdHEm17Vmp1VtnsRlyicJxhJGmQ012VUalLL26giXCZS/5+I5kZHMSTy0VDFjlLc9s5l
JQrQlb5NdXNdBwiTedacAJ+DUlL/XDxskwKnV62TG0mGAgiXni2L2Wvq4hi5cwxuvUvWXKkfVDwY
U7x8l+A4oBsbgOoqfJXOnZTaQyrrPSTprR3y1yr61RczoyQpZr1kR1q9+jbWZ3Gsk3k+2trwTQH4
fHp9g9xaDoPF1b2AjHCDgMwGEnNo8mgdz3UflJPiZD4OFvF9ag/dqeP/2REwu/UFmYuS8WrAzTYT
bLsztGiClXhptUb6duIAsUFEAa0/GX1QwG7TlByzbzi7e3tx7I/n38usiZ4TuCj2z1r0b+o78PwD
BVVxmbK5BxvikEH5PXbgWjAyH/lYN0IjiqogUYxouAg5KA+g9nGywg3yC/mc/R2NVdH6riyyAqWq
aNzZ31tmAaxchqmcWFLK1YPg5SZzdWFNDBsg+IEFeR+LShyndow+ImI0PmAavdwB8cLFOsdTpClc
1Ue02QjisXMf88pJdg72nz19/cYA9PCLKIqJxlc/x1JBQ6X9CNsWRn/pD3YRtUEmDPMyFZPb+kNi
lWmI+2ExH5WpqqvQlUiA+qlm5G4ArMksfDdqbTcAzIv1dKz1Sfo2y9rOCfoxw5DMKRawV2ni0uGX
faurO4+wnsrrJ+BOJgchJAAbXQ/A35ly4yZV6tnFxaP2O5g0kY4DEkNwQt32UY+Q9/FylOLmeioR
YW33xGxvnC8Lh00E+leA7KYiwYXXwzBdLy/u2CpPkzr2R83KrVNbzV5AT2hP7/FGcsthNpBfpDCh
k34dITlcShnHOLw0maeeZ4z6gsYyvpjSq5rAmpcFn6S6AoEAW3t80zRW8RkelPzXtw5Cl1O2qvQg
gbG5V6vSxiieaeYZK9mvTWsWb+G/2+vY1bpr67Z4MpYWFJi65Cseyzq/HtQ2CQvzqZUiDCV3FYm/
Hq7wYDZeIdI+ewpckArc2BOzo/GR0YM8FjoepzRP98jXf6LHi52GYvYKoOWCcqAiWlc1mXS9xc3U
zDt7JrqDD4ZuQ1LpJmGKe9OS3mf0pl1UnvIh9e3Wbd6OQ63aPrb1WRIKdL2e6OWpyl3kzUwOl0jE
H0o27xvVRhh1MbvlnuxB36s/NvuTH40qAWrLdHZR3VrD9V/Hg0a1lHmluOexSb5kOMydTCcWxw6u
f9B3ZrOTtd5YjrzYhnAK+H3L6cEVsItWx9Qzco3yfeR0XcCEGAPwOVZ+uE378V83AmRUwAk01Vbl
zuuN4DqxOpoYwJ4rozQYaIloeDBG/auSR+bbAtXKO5Cg/c6VusmGsOTAeBbTVzq3Jj3Ll69UFnUz
Uht5Z8BG89k1GzcwZ+QFpwl1w9efb5OSsBRtOlh2DBMBGl0Ft3GoZBx1ki1nI+QXusjLxXcmGJBf
r6+z/WxQFaAJrWQQXui1JNxocZroVTnnZsrdMDNz5ewMwHuiJU2Pfd1oO9tkE7QRqOKzoajETJl2
6tWu7PXJbQq9c8/WELfvPFH1dw2AirvYqquLJr3RV5yqeuNKxM5no9hrn2/jBzodFDuI0dHX3oBb
GjP31KXXnHNhqNET0g75N8aWA6tapfWMsiGXsuc0cfj6W95uHJZFj4vLggRpk6wPbY9sPByLc+Io
y0mALw7QF/WOiIlnOxvnxgeFoEkSRvOI0cf1xomLGNlBY1Q49uonANr6eUpV54gfdxmOtcw/v/5k
N5Zb3T/Q6wEuzsm/SiOQKyyqVRj9nNntVPjQvbpvkyvSN7IqUOKf5n/GQ4GOgDnHR2Ssv050X57B
uYNARyfAO7tT6X5Qmlr1M0QfvwI7Z7qjtb9ff74bG2ZVnFxLf8Ia++blcgOGf9SqmneO1opugmv7
ZhaD9mQoTuO3njacF9UYjq8vusmk12dEqIBJz8rWvk4VoaEAT1la79wXphefYqzOat8rVtjHAspI
nFFxVJ6tvNS+V0Xb71kVb2MPywPPWGXd1jB09U0RYx0m2yaUtzz0cXYNcRfxkDtdq1ur8NfRZ+Ue
5zCuO+uv+8nNDGOIetc7N21jfmkQEb1UafzPfUeLzcLAxwLUArf/up1axJ2MPQXyrJOWtOGVTj8M
tdjLpm+c7xerXL0xtzXNmD4/qmqz1x0arwY3HBmqT9dh71q/8drACbMnuRP4OtcBO67Y9maMpK7T
L02oDbN+NgY32glYN1fh0wD11ul/X3O/ZFJ7k0JGz3y2WM6aFGDl4+WfjQv5OEyrHOY4ECu4EF5u
AS3WtKJpUXs0svLz0kf5qWi1NGgce9rJWqlA+Vsvczjy9BWTgfgdcfEaMqAXzaTLFM/kbnKdJ6dq
4q8j+hVP2qImmT8YAomhtExN6U9VgcoauBA9/1yOFpT6aBxskJBJAq7XnNI7BD2wXDBpSj4lSp79
FnoMB4QjDdx3ZZKJx9RGPixMskH9qVaJPfhQNfT3Tu8AEi1p62EtmY3mY+IW+ewXJv1nX5DS4uKs
YPDhgLpNA69PR/2Ya32jfyQpL1TfQoNnPKA/7pBo5oWahVWDTWCA8yuzrtmp7Lf2IkqVmkdx8oMy
mdxs3qC5v0xXqDXshZj7RrTSfOvOA7VRFy/e4idTs8xvSHKte6trkYwcpat+r6SX/U4Sw3kHxTeO
wklBcN63sT75z2zz8n2eozl3Kon+T2gkRVU42Q74S3VQhBGM2L58yZSyeu7GofCCybIKN8zHOpqw
wHSSj8KFWRP20O8ORuROw100SPuxGRXZX6ohbfNQ6SLja9bDwaBVb6yYnUQoh2kwZOzbCDEqR6Gl
zUMhpy4NJqGI5xTFqvSuRPdL+k6ntd4RY+ykDFxPacCPpog9wH+R6I0NutU8YXCmNWEke70OzLxo
zPPSIeqEnlP2pUIYvsGCMYHioqTL0PhW17u2b4tkVEIYZc4QZBX/+a5i1U+oFisibCLIwqFN2qby
kWyFDkTPBfxmbsFAMSuajXuncGT7qOjF3L3rYkP9r6wWzQhEg+qCPzbN0rzVIyFOmV1hrxHTs1J8
sC7tz5rvPAbTIqIsaLoSzojpyurd4sjJ8a3Ma9o7Rdeb3ygR5Mm5ZUk+hQ6ZxrdSN/Pe2lmtq0/j
aNOaoTDpHoi1SCiAhKtBYzm58x13lERAkhqL7H0Er7Ta0arYhpR1yr+SEInIW0WMyAUTZaKifOZi
t76NcdR/5lYZ/zVwwTsEdIW5EqnzFqlTJ4vCEBy7NKyBxJsMAalnJ7W8nSx28yzrKsQuMjlGPID7
XwauYhRK5Ci2uIyEXpAy7XABzZPfvZ4GbFYhPNJaYNYOEIip51WqY6eNpkLHSy9zH0/3mtFFB8su
252S+tbd5XIRUyWSmm54PTP3lsTYBV2YYUpD+FALk/shC9to2nMZurUUHQNaNavIGwPyl68NV0Ok
R9McOfhFwUCJWg1YSSpO1I3dDsv9xlIkpdC/6W3dmGyoeldNVtYo5yjrjSBr2uJYN3b8YPSjt4c1
Wr/21dUCTwm7AG5jzE6vr5besjGSAwSOKYY5HOxZFQersvLvShHnDxNGiO1Ojn9jY3D5k6OhOL/O
pK6S0hyqsF6NZXRenE6GBRYVYUNg2utY3lxmnQqtEv5b8a4edHWOXywZGrlnmDeDF3gt9u0u4iC+
PenmT2tsxZ09F0ZY2HF1PzbzDw5nHsaLXd5NtT4EfVuNO8fiRkpO3xqFOqoNQAjXiSMzJTxsltg9
d3aNd0HsJSD7G/XQO271bM62dSKD3cPW3NhPLAomfPXN3TJjI0L4kgPEPg90mcMI7ZDjuMTAAgbF
2QmU2+1EE3sdhJDErOrl62f5KzGeFxdZQavWz1oc54OfxDJKP7cq1OmpTLr0ezVFe5oQ26djOzGV
Z1bAuJXe3ssl4xIuruxG7ZzKyQ1bhDMPkQ7ePSubvQANoP36uLAIxRT/1ofc4Edq9Jxnt2GmlJmj
2xywjLaPuhpHdtAniDb4s6yd36LEjf0o8j5zfdUsHPdoVFGdBcj5O590xnlxSPMvjUI5xXBKwQpJ
7tnKqXxh6F0TJgM+5ljRVvpTCr1eYqxckeGhD2yKo9JN1luvxXH4lJdz/5wD2f5Py0Tx2fLmWD95
dOe9sxpjJ/BgELLMoGAYzYXqSf2X3bdWd8RCY/rqIA4439WoAjmHiE7gtxL3nxTect4tx97I8+Oi
TSPTwLaynPPKGq+PmpfNbmiPiIHcK0NHqhIjtmOGlpmnXqAq04BQBTYw0SGpJFBhjezwuYA0XGGT
UTSZr0MesMLUVXrdb02v/dB1EJ5JNVzgDIj7OVpQRQPNBXThDQf577FNfNKqKvIVz55138xjoX2T
RWVXgOC7HKKKMLIfVtqmUUAWIH7GTMPMY5l63lelduGweHGZ33eaF7WnlkynCnLT7pLjAN/+hyi0
KD8Oluzfa6IeMowP0kr6JaS03K+MwXiYlmVa7o3aS+JHTyjuGETgub5aU2qTxyYO+tOFJ5b7RJ2n
PHSRc+mDUW0xLzeHqPrVY0iLn1+FRGCopZFQ4Gkb9YPr5WIMEJiZTT+TsfHfkhfFs+h74x5zlWo6
6HksO99xsri5y0Sn3uG6qfb+4BVgQKZS+aXbSB+6Wms9z5On3IlRz38Mbdd8bUvsGeA+vEc7pxqi
1LzLI8P7MAtjzg5dTH56WKMhzGW7yEo/WbLxPz5685gZw6K9ReXftg+uPg75O+yvcDEdYT+2YaMr
88cxlbCNinwcT0o2p8bBjIoeXYY69Z6QeVIa+OdTygzFXvpD4epZci4HI6oCUp76Oc8hRftm2lr9
sfMWVdw5dmT+V8naa0KqRgVUW0LmE+bDAoNVCis6Nmpcl4Hem0Malt0QswVURbazP2myex9B41/N
vyujeVBjCge/LzvLCSc1MoSP3yCkc7ko/Z095ot3x2gC4UaJA+xToyQmp8Ge3i9V5D12lal+mBNm
m3d13OepX4x2/okZXD7zNc24PTS968anzjG6Z2gtELtq6Izj91hfJi0svEaj8hCz1ZySFGJAkXat
8Je+qZIg0dx6Ct16LO5kqtVtSBDW3/daYi1vPEV239rK9n44GBIo99jBq/19ksSUF0qcVvdTYifu
Ie6zCbiPNHLNhwzRP7XCyOEyQiNXTrOCohb84sj7hOuanD4gJ8Wr1DN2OOeTIP9UkUL0HxADTbt3
i152cTDk1LYXvooOpH7pv0QolVkns1zqj3XVNkv4eja4ufbIOVc0EaM64DebbNAtkOqGYcbAv0kD
Cd0RMdbBPORpCzd/6ezDWP0zf2ZdkmgC0niV6bomlzkVs0EwDMDsi2k69ik+GXXXJiH9ifbsLE4a
jmY275Tqm6xjXRR04SrYyWDvOkks6+qPKjWkQNlFnwddmO8o7vY0yDY33p9VVn9eoBq0965uvFEz
UryNYygTsikChqFaAAW/eT+Y1Z7g15rVvkgP/yxFg3XV/ELh6eo+p9yhD46O8oVrZUz9aahxO2kF
0EVEFiK/xxgIbFOVH4WRxl//h03zZ2TFXJzux9XaVUobrxuAUOGe5QRd3Tv01015yJ0eUQWZCiXg
IlCfX1/1xssFu8iEknEJ/ZZr4FZRJOhtTKsKRp26Dzku2X7jKNkzAqh7Df1bSzEj4QPiR8THvOq8
Qf3tS7m+3GUxRTDOSG1rRlGGA54U/9qwpA2MCir6B+Sc25GT4UadKXNcLvRSe0rJfO9bhBd2ku5N
8kdyBJxnPXQeUp/bmg9McrkKt6G3BlErVrPx4FrMYtKmNH2PUn6nlti+QBrM6ip9wCSdbuxVLTGp
CVbzPQz9OGNH9Ipq3CO8ugQxTOedF3jj2dZamZdHartVU3bGSIERi8FdETfFXSNKcWjzvj81lVoH
iJPszm03Pb+1eU7gooKm2ASu/DKtBV1h2X06iYvZp/kcNmg7KlhVG/m7QsmW9j9dE+RGiaFPjGVF
Mr8tJbZPYzJrmj/PGdI3FpvrbnBWm+bXj8g2yhHCIWtxNldh5OugEJlJMSYmXsJK7nY4WWnRuy4a
hvf/yyog5PnADN6u9Xw8o6UdIlyanoNehwo622/IWMZfr6+y3UIcjBW3tUqFMXq6CjJWD9GN2wOR
hy6JsE2MYh9N7+RjP8h2B/Z/aykMEgmktPSR7bpaKhIYFgioE5eo17PHWebWu6hYJun3Qk7pztHY
fqPVJ5UeDxNmAKjXABNYsIYXTyid6rZQg8lI0qOhtXvUlBuPxP2zqp5xE6E7fNUUmW2xVHTxMyx1
lWfRlUUolUI/o0E67eyG7UpYk66ISMavKC1cN/XHobGGukQxzrSq5SFq5l+5M+PYnhr/7JS97jgY
vuv9zfjqejpvZtPSIVEqkGqHRDyWdGjhsim+ntR7sJjNQHldioehGQcieYNH6cF0qchBc7tW6DPG
Q+t882CcHnNUNr9UlW1/4pHHc53GkG8VYGg71fqWiLL+AACL9OoYaOPh+zLIjKNjVVXNDTT3TiNP
RZnanm80qlcfnDoqI99gTue8a7Fb/M/ta02Evce0AW/PCImCXLho2vSJ7fixplj/zOvmxzFbAa9D
ANi6YCB25RmdRaPSjDPtUi+2eaIhr5wqHD53Itqt/JT2iM5QFhE2NvTL94Cy00xax4fAehdub6Hl
b+zSFv40AQHxk4gpQNUte5CMW58fwCjIk3VeumEX97gFILeObD5G6dYBmQUi+dTYJ4N6/NQzlfuE
5vUSiCk5acmeb9P2QiOlw2KEFhkw400Qd4wJ07+aPKdRrOoTpmmKHyNl6UeFIYSPfY6609W89Y5B
M8PtAn5C/299G3+1hjAuVP+Ps/PccRtJ2/YREWAOf0lKaqnddju07fUfwh57mHPm0b9X9Qd8aFGE
CM8OsFjszLhUxQpPuEMgdfAbJsMIvg5RKHlY5gRu2o35U18li6h7VDsB+e21wSz//6AEdNeDQs7n
ikxiQiykyk8G+uCPYy2Y5PWuMvrGjQvkAXikuHjhEK/2EBjgurdh9l6GSaUYQm33gxyke4+I+FPW
Abnw0hBinUJHU3zWN6uoRT086YAJ0SBTP+F0mx/bwSg8tLN0xS2n3Dwl0fhdUtq9vsHGbkWnCJwN
ryQQ2ZuEqgZJWc9zeKlTdfgVony1MF6j0NdXweu6aIY59ceqsKx/tLmQm0ckTJM9YPDGIqswU6iN
C/fZG3ELZdBqqNNFiAm4OYPbjMKjLpV7vMeNUaCiCGARF5ByE1d2SzkR6VLrT1AoeHTGKTI8K6ns
vd25OQ5lRHSDHOEVsNoyIDKmzkTbDrZ0rOCnm4UfMhiBO2dgY8sAeMSViBq/KXoy11tGsVNTHXNJ
Oqt9Xnj0aB18vZWFmlGtvrerRPUiNOWfQ5Bjfx/xkB2ar4wboBjrR1s1InmIETe+xGGAVJ0hBQeU
2W2/D5do53bZWEpKshx2xEewdl3DTkJtGFUubzxzES54bkZL+Qk5LtkZZeMOo4rBT2SoV3L29VIu
cR33Uh+El9LGUPKg1KH6x0hNB7WfKWvsI4SVajqXIbnOTm61cZH9PzYWfS4gUmvsWVYMTWmroDS6
kWqZE6WNH89L5U+FFJ3/OiQmDra5XNCVBT+0umJGpY0zcGzIyFcxfqfkDwUYxTA+4m+k/odp8SCI
phqwr5t6ejqkSJ0HVoiaYdjjrJJF5sMMB5W2clyMew6dW4tI04V0CgwypHexid5cnmNjOI0Ut/El
rXncLfSZ/LEODN+Opb1Gz9Z+FEkpWD2LiHVdo7FVpbMzdSEXLoLwifLifJK08d/7X+oWVo0FPEBm
IhZANTSPVhMqncYYTaK2C9lRdUi0tPmIYhTe682oHaakq316vdiQJpJ5COLRQJlz/msgDL9BCCOg
54b8Drfz9aJGsdUnckBkPsp5fc60WjlpI2rqddjOO7tla1E53UKLT+EBuNmZUuzISYGYappF3YM9
JfNpSu14h1W6uarwkEGP0ctCvWU1IwqKdEBhEFzkSlH9qFStY7nki2tBg/d6uc/8EUExr0SExm3m
Pv9YB/pfk5fEqsIGAWyPbNsNFDKe5yEL5SqGSluWx5gCCIDLcnQBvWQ7q7p1KsjjuTvhwwO8Xp33
CBvsqm8bDN2nELuwfrbcZpqaH3O7i3DYHAqWN5A5cqub6KW2tEg34JhfIN0nBxVVNF+bYnjQsfbX
sFXUVQBZcjgoHsBNWdVPhLiY5mRKDse+bz4DnLG+IkyCWIJjRuZOcipWaBWUCTgFw9FDR0dj9cJK
nG5LL5B0kbJuOMqy3LuLoGCrTSKd5KKyf90/9xvLyHgM94pBuzn2stQnoSqjmdNXSx4hPqx27zTS
sWfgWsHO7th48hCPEUMJ4PgNQXfQqxHOgqA80iZPfINYz0chwSkQTkhz/g89TU4I3Fqf789xI2qB
n8KLAB4G4uq6/iUbpVYhHkvkrpbLoVGrmPtNzj5oQyujcZu0NKZ6+UOR5ePfRy0UMhFvhbAiKjWr
8zDlucQpMZBA6MbJN8Io8jFHzA5TvmsQvHXVsEfxQRTijGQPq6umNWeUvDJsxenw6rVrxeZ0qFRl
OiaFacLe19T62JuldVElgFd+OdW9+Vg7Wv/tr1dbhIaUHCmo3j5XlWTEYaZK2BsEffMUSWnrUXuj
15sGf1IVO18Z5xp/mmCZ3R9440pnYBNijNA9v9nKWNNrc2WSNUW56jxBFdefuiqJD/dH2TgwFL+5
0dF44umwxSZ/8/AXYVbzRlG9VWnMfFHkfjyq4Sy0NHZFTjcn9Gao1V2AWehgTbQfL91Umb6jLJlv
yf1e5WjjdAhrYp2MTOgLv3IK30wIhGtUtSKZTscx/wltN3xRoe+cKmKOs54UcQKD0Cjo25p98XJ/
MTduu6uxV+dD1eahkUltL3qaFwdkuSzaTxRPuT0UN2Ztd7bILZde8PUpz1CcEaH9GrFW1kk7txKi
UgA/wwgQQZidky61v1G8wgVw7JGzclsgP748ByEzdzLtnRGWyxOqgfkeCGRrLwnJAkrzaBAjlHK9
lxJ94etjyXfh6Uer36Kr+mSCZahcXRv7L3+/1lDc4bhrBqCh1/vjzXemEDhpDrAGdIWqHwU9tmOU
IKwMyTH2M2X6a6QQK41SiXhXuOpv+pcOCkagU2eq4bFTXSJdb73E0iU/Ck1jp/a4tYPJSIkaSbCt
G39tNaqDMdKw09Ua0BXARYPo4yiVaKZHPZCX0QppYTSxGUw+SKP07/cw0YcounIt3MY84BHmyUBO
8CLHiwlUp/4jz0jdGGrVf0ysJNvZwht7BkEW7Fx4Q7mD1k+KMmr2nIE8vgzN0D2jGqX/W4dj/b9q
kPq9G3VzLMEspaBs3kLMbINuUG8ipNNZxvSuCEzjrABFO/cG9Mr7u3NrKLgeBOQGDYCbl7IIZHoP
Ctdq1A3R+0Ual6MZ5sOXRKrV0/2hNq5VYlxubngsVMzX4VxajKZcBvRpsslInieAwQ8APv7DdyIs
ZeVUmFMb3ymg6Vzbsug51dH/5rarvQ7AztPQt9rOhNSNA0CDj+eWdAZKzPpoS0jIJQEqD5fRXiwJ
8HJlNQdM0XXnOAGxiT2tyZPeg2sGzkotLPNXUOgI/CaNJv/oFpyZSU3KGbymoaRf2nziX4m60cQc
RRpadHyzkP/dGbMBnXMkELby3EbUqkc7DAP7ORk8J3Kk2MdtiA0flrn2B0PrMTnKRoABQdzZIHfu
f8WNDUNjRcT+kKBE2+367gTN1TtTDpEBGdX6AKNrPjgITn6I2vH5/khbq4thJHBAlDRIpMTff3Nx
SnYatA1y5uivqCgbg8c82ZOZnvBoKPFoy3NP68MJLz4s8O6PvPE8AhPmo9LXFxzI1Rx7q2uCXC3x
FBuS/JCwHm6dpuMp6cLOzQt52JnpxskA4Uq7XedFusWc0OueMW0CA92bengoy2D5DrLe2QnHt77c
K19cFPA3YBFqFC1gGONLsMDPSwZ1/CSNCJMhvLsX+W8NRfMb/yIQpOT5609HndAIQ5mCQmOWfh2H
zRGOSOamkPV3vpWI+1aJG11FgYKHZ8VjLtb27S6ZId3LaoA7i55I48nstPq7KiFi5TllEB/zKck/
QjOtwv9wDgSWAD0wArib3nY9KtYSJjbjRgAD4UtN/8uD6X0fWPWn+7txczF5dYAlEUHc1BHoywKI
NYz4YklhgtJcqHuojererJR7QfbWxhdbkFo2FYubR64bX9sfc4z2z5x7JlzZn1mQyZ7hhPM7q6aA
cn9qr6ZI66+Htj+BEXxqtsvqpOElZoLtRAHIGiPjO00H9VsNcvajDKr1m1Hl0ZcpqzHnia0mGlBi
D9R/S7ATn22INbIn95Y0e8Q7eHRaQ12c0SLoZ9du8csbMUDtjn1iDT8Ho7Ur2p71BM1pMurcb9TS
eNSXQt8z0tvosFA7YCLoGfFf6/Ikb8WgoxiTXIreHmh0S/nvirz3V2klzeDpi25T/2nUyV/oEL1o
o90uO4/S1l2CDJAoOwnm6Po8tIY9WU1twexfjPKbZoIsK9Nw2sHSbJ06UE/0tvlyQgH6+tRBEuoG
QyA7pGYuACrG7WmK8xfHmeoHwMKN52CX/HB/s2ydA4quAidOB+sm0V7IPNtAB3wxWNIvKEfKU5Um
0YOadf1OwWTrGNiCT0wIRvFpnR8sIQUKAi7QMYss/bAlXfmptVkaomu2lO/GttjTGtt66hzgOK+A
QxiCq+WMHPw6TEM4dkdN9YEjMXtOjNdUJdm6K1dj91VrpfmQZezd+4t6+yE1ilkQLYH8b4CiWg2i
SllyU3fOmB1wYB4BTdvTwcZa1pt6/Czr3Ih2ds/tdBmUPB46JEpuNwC9pSaCSRI8O6WgKx5USf81
mqnuZUuoYnSUGR/aoDR8FevLnbrQBlqCkTmZQqyansX6dNizoTXxiKWIXlbpdxqumeGO8bLAQsRW
4AAlGb5z0qSID3SONHLvGM7XoG3L9zWeTqrbEsKqXjtk0d7VeyvQQ98LOoJgQmgbkCz0z1WVpJB8
xkisr2A5CnBMyKgHvqEMxR8MxkoDdoGUfGjnrviVhwsBkd6p2v9SQKOLS+cwz3YeudvLhN+Evg1k
X7JKKmrXx1wpp1LKeoJpOe+7B21A3tRs4CTe34O3B5uyAugt5Am2xBmtIqH1XRJuOUFuXAYptSOv
ymJJdXvdyfdcZbY2HykciDyKEUJ163pOvZLHdi9xRadRLD3mmSG7jpxNB5JJ+ZTL2nzsw1J/1JH3
2QlVNudJMgU+GeHSG/McaCcwH3ugVmBSoAMMIKebmmdMUtBcur+kW5MUetpQHkH33dRbaq1NcpiU
xHphlJ8jCCCxVwSOpPt2JhW4wc2B/bUO2uoxWZBs3dk2t/cnrRfCFVT9BB5nHT+HSWgmOl/wUmtz
681ZnH60Qityl3JMTrqaRjtvnrV1i9FVpbqNOIpQ5rn+pkCe5rguhUf1oCVPsdqNJRzgquggWjTI
v2PLmDd8XJgV3lLakFMzOpY/rdRp7YNl91N5hqIxN58Qd4Mxsmg27NlojMf3g7Z09rchHqXuQM0s
yZ8WSy25FXtQNj75nSE9NGY6BSech+PUbYNZcfxIx/7uONVOqx3yAYwrUq5B0bqUKnoNUsFQP43m
kHR4RQUmql+qEjzm6QDVoLQX8xvdaDt05aguBF2m1J+Cqo9kD1zsUEHq78pPmRWjKjpOklYe0F/K
40OzwI9wrayhZhbyLuJooWeDACFp6IwNNP4kJh2XkG4A0WO51c/ahG6TOfwyQN2q/mhMFh3OZsg4
5LE9W17RLljJqkbXwHNrpWL0F7ntYGVMQ2q61WIMqp+1gWkf1T6OFDer5Hzi/EZ6dZES3OCPPWL4
9QNxnPaSF5XcP+XQPSq/ngb5WabDH7t9YA6Rv3Sjon26fwQ2NiFpAeqdogzAnhB75k1iMFV4pKgV
b2qKpZmb02vx5nrU3yf87t9maA1f7o+3sQcxQTBEidNRkWNYgaNypVw6qY6TS1b2quTpzrscRcvM
DeRQ+z0UcvspH+xq5yXdulKENKkQdKNTvd74PQIWPM9gCuYk1HxqV1gvEgOf6rHrdiKFzaGENwuX
JrpO60Pd0ZGvYzMDU+As+ZFbuvEQlQkeWwzS76/kxpdDPIYkBGEG8TKIV+nNlzNg6C95PNC8RclC
c/vGTD6RaZmnbrK7X0Yt76H4xR94nYWgNkI5mEImpZybyLKzlgFgVA3TObcKw5WCsMa2UuK+2LmW
t2YG95xCuCBx3ohiyWZv0ivBPHyRk8Yb6Tn7vVJ3LmXHgQxm3lNL2/pm9N/gslDkJrZY3YtToCOW
bmMVpMlLdcIzqvbLdGg/9TRwD/c/2uZQKH6ROuKLQWno+qOFvKaDXETJxZT74TFEA/2iVFp7mGdT
/w87kSyAJEeDDKusHSOKGShllkysYlHoB6lNdbcOo+YQ6VAW/n5WotJF/9UUJYbVrDrTnLSoQi16
zie0BqVxSh7QSgsCkkzU3O8PtnGDwLlFYo8a0Kvq1vUSxroyo6ohnP00O/W0xbF7F9hy7yJDUZ06
VLLfU8fYA3/cpqz0DGEiaYBnyVrX91aVlciqysRD+aTHv2hL1YdUV2rbbYwJ/3C6FwH9GBOqFTRX
x3wJpd7ZDX5vSblgsvjXUUmma4E+5fXULbnh3eH9vMAysyhJFbX0XnJGpFarqM7eITZj559CCMsN
4v6g8z1sfKqXXJZz4osYUZqdT7FxUEHFC5MoUeCliX39eyYlVwczLlEJn0rU/lCYdJukVF0jatKD
2QV7fIyNBpmwhYBWziaj9iKvFsDhZQKHR8gUqYnqdrMzPdT9YrtJFVl+atTpg2mV1VEPl/CQLktC
sbkPLouNIer9TbhxF+JcT/ETsL4gwq1+iDIYcpzbPJtJlvUPVmDEH51cD473R9mcL2Vkmke0zVFT
XB2shnYnys8YpCS2wFvYuXPEuFrH4R0ZmHawi7PlVPD3yYO8xkA/JWwB8ugU2E/3f8nGvQUAi7Ia
HRB+ynq+6PWVpYVWw2Wap9BHzpDLxEgXDxfxvWrX5qSBrLC8dEFEz/d6V+VtHMQ5NLuLHtTa4Mpl
axswXdXmNzFi9QEGZfJSxr3xYETzuxFlfFK9Qj23Ubsn879x1Yg2IdPmrga4vt7fqklwslTM2mgl
uLVRNjzS3eqfzT7uTyTjzVeqDtPezb0xLAIGcMt4juB0rstjYddRoaOielaKCUPCcrEjxdNQMT02
0JUKDyY78kFtZSPfeP8zb4wMf45uoaiN8WetUBqVFbbm0KXOWTc666hWRXF2Rms6SToU3QStH8xl
ij1dro2zBGRW2K4IZshNNVBDb8SKCgaN8XE4gpHJDuZAjeP+1DZ2MG5ftGSoTlB7XLOsAKjb9AlR
jk6ArvpSnYR+o2vHFgr1398NuPRRhuYuoji2DifCZYmAKnIhVqAu3Elr1OcuTNSdUTYQNUgCMxsB
RmSgdYaOBavRYaqCxitmZaM3drX0KVHslohpDGPJXfrK1J9kkPOCEVXVCM9GbRm+qynsJH8f1vDp
uKEcxCLYtKt9g7ZsYAVyF14CksVjiWrBy5hahhtZy5604Ma8BesYVDIPgAgERFL/Ju4l6s3AvIHy
NgvMVQsnWGbeOUX51ar5UnuJ4tTdoaqW4HMstCG8ImmHD07XaL/vb6jtH0K0yIMEu+Smr2nXQzT0
3NAXNBoCzKTK2MP1VotdCmUBDMZWObZRNXtqrM5+Hk+qqwa6+ef+r7jd1qwGSh2vjE3UjsThersa
dWlUGF9L516u0Hfm9yAUZZuIDhv5zgnanDAbjRuCF5gtp16PVZW5Hg2hIZ1TYVTmaWGdaG5carjC
ZqAnHpAVULtTGclS4lrBYETH3AibCxrI8BrvT3vjkQDsyHwpjEL8QxP1+rcwnJN2hhHSO2sjYNtl
ZX5O0Hl7n4fV8E8iaTEOTov+ac6a+dyXyFwfMAfVNbdYIjS67v+a2+Dw+sesF0aRSZ4XGCNqIRef
IsNC0WtUZutdnVSjl82KjeAQFDLHDp8rdMH+/iogFALYyglEPxFxo+vFqNtK6weU7y4oeqPAoBPh
vyKjf2HeQOiXpZXzfh7K4IiWnxC4k5wLayEVO7fA7UUuoOZEQ9AKLeG1dv0zEp3NGJp9eEkNq3vI
DXOWvCWL235nnNuwkz+bNF7gFmmtrL992VlOJI0KbBJ9gsxlJeAyjbI/LoYZuYiiSR/vf96tMyb8
RCgtOzqv8qpmEaGUtujOxO2WV5LfTtV0apahd5EacXZ4F1tDCV4e4BmmR35/vYSFPYSFPXKnJIYU
uyFNPT+0FwT6CsQ5dqL3zbHAZIIUFP4tr2KMb64OKzGKvCjS8NIlUQsZGFCk0coT2DJjr922OZSg
B9hkpDRRVrdUkQIgmCITvdtMjj4iJqO/5OY4vMfsy/l+/2NtbUKBh7YEXsekHH+9gm0g4b5uJrC3
9GE86FUgHa00y3cic3trGMGOAUpKMEFN5HoYLQ+NMhjn4OzE/RQfrViXu6cZUnr43BlK/y1u0kzx
cmuh+zxUdfczhrmTnFDUK1IvKp3S8Hgg5hgMn5N8yeepTY7hQK3YrbtZ/j01PJ1uFUxlizhQE6f4
vnSZfmqILBZ/WGYql21khv/GetJULm8RLjSRFk+JVzaZNfhdK8FxXCwjjjyVYsu/BUR7UgPDmJ6x
J5oClwpRNn2og5LtLKOH2XmjoxbkjEljWQ+hLde6N0SRWfCkZtoRzY28RtquNxt/6KbJOZDzpwNe
DGCJnmR1sV8SJZ3yd9j4dghVo4h5mPUEm8UWj6yHzCpy8CFWFSUPS2pqP8wMMwA3KPowOKTTkC8n
Kxul9qB0JYqdlVxl9jvC/fkhDNHqdIX2y3tNKsFEz6PUf23sLA/OkdY0v0lvneggyVX6pNZdjcrS
mCOcAx2y6w8dGHJ0n4IYdcgGSYPSbeU2/EzChP5EFOI567YqVm9uUSgz4lFtQ90slvTyJ7X/ONl5
KDbOAWgg0TSVFYMK6Cp2CWLawSr6N+dEH7NH3nXcfLMQyMdCtTnaOd+33Q1yYWEMw1ON7IYjfsyb
8x00TamFRRNfHDOMD/QTJhe98MXPF7k7oDDgF3mGlqAV7Q18m0WAnKECIWppBgTK1TvQq2WvNZYd
XXQ5Tb8mOC98G5UxQYddtbszrsK8xV0Vmjvz3XiFcWMzKNIIPXaoOtfztbUo6OtUp8oble0Hm0V5
QHX+w6jby2Pi6P/Q1pROzTRQiC/7eufi3uiZUs6jvAwxCFgBuiDXozvGouh518cXZEQLB32toTrh
y0Rdqu/gILaNPpQX1CHV1kWQJP8Bzqh/7jWHZBK51tSdlEY7xVE/Pty/Dze2HJUK0Wiyeb9uANRW
HuZL3MigpkpcNHk6yR+TfvInmmI7u3vru+NqyKVLFsCzstpwMfJr6pI0EUpEsQmldOm9zMn/yFpY
uknvOAd6xnud+a3pcQXrCowUAW9aPZhRMufZaENUhLmvHrlAlHOAKNm7RFL2BL+3hkJOlCSS7Fxo
Jlx/4bQDfkaAxbZWaLca9H78oVEGLLGL+XT/o21EOOTDdJKFfKmwfrkeKhgdG3CKziOWzIHmlpkT
vhv7cuhouyfdKYYaJu+cno0haUeKfqTwpaRgfD1kiEsLjnt2iMtYFR3wGDC+0H8Kj06EKFpqTNLO
gdnYLKLJS/MCQtZtaatMtJEKBhLZsaPyRPfT56LJyh/gsk1v4Zp0jXGe/8PNBDiZlRVkKWimq5sp
Aw5umZND7hjXvdcMqvlBmguS56nNPHSXO2+qqr82b+QrKia1ajSsUIo3V4OaSBjag0lMNxklQokh
JUnLCzgQ1n/4hCIaIUYlJwUGd/0JlbAtUXpbpLOGKbVLQyPytKS0faEjdyrjTDrc36UbMRBFcSg9
AklMHXg1XpAGeWJ1k3Ru0qb6YdlF79mpsbdRxJ9y3XYSTGQq73TTqIqtj50UD0tipbZ0ztpCPY1z
X3jlUtheWzbG3x87OoTwc0w2JSn96oTP0+z0mcNQuhqWT6ME4SPXnO9JUtsHvD33VJ22jtyb4daE
0gQMs0l/mNw9cmI3igzlNGtF5xtRph5Ap+2V67dWEjAaj6NB8d9a64x1WtTOVjA551lfRhdhuvKC
bqnu9YPU7WB1t4YS7GPIzkIHf12cmitoHArCl+d2TsVcyupBryZWsYdNfn8XvjayVhuEHSIAaPR3
b+swbcPZSq0IT7hCLR5MpMb7oxkE4Us3IA8YpSVex2PaOOkBG+vkd6P3zeiOlJ4BKvUzJ1LXZnt5
6AoNNe+M5Nn8LMfO0n1Bt1fvDjo+MrKHNH1Q+3m5yMYzpmnqyS5S41uid+XoGWBzHqOsMD9b5WJ8
Qw2V2N00l0x7T1HOCo488+XvKtNyRDUHu3sKyIXCXzaB5+zC+8DZK54AlnmTqkSxb4Fhl91RCmzH
rXQg8i4y/539q12GTj7AYg1/xJiVzG5mjLJ+tptCHr0glofvqZqM/QkhHOMr9TgeKTIUVPK1CPE6
XVLC1B2sdgZ7MFvJvzmlczpH9z/GRsxJGYK/RP7KQyL2xZuYczHNxIwrFJ0jNTUfszEN/FlBaV00
iEg+SJolQCJ/Mii+O2d3Y8dRdIU5BMEeqZn1NdEqBFAyTrz4YRjlceSf8LOopd4zG9On+5PcKoQJ
GAEhLkqajCfetjez7CqpA2emSWcJ876HmdwWipiUzsTX7EApmyWXx2v0msjUP+iF9hPtm/rj/R9x
O1/MXMCn057QacqsC385Toi9UQBJzLvK8UxgvF7QWMsXrUuXnaf69p4X4j2iyYe4MmSp1bWY53ph
hSat6pHG0APRrfSQpXX/7/0JbY1iI85kM8RGlcVYwPBUBeE7po7Ku3Ie9TMqtuoe5ku5vXWRW0KZ
B/CJKQCyq0Cnm2q0iMBZgdaz+48KEJef6TAtpoeMXDZ4QKwpoaOM0X0gm+1ecBdYTnMMLTZeFPMn
5NX4n2RsHMDKcvRlxkbgYWQ7v9xfjFf0xvWlRpmVlhMqfAS3N/VNyjWZahdjdEHAur2U1GpmV+6j
/N9BssMH0gqEBlWoge/mIhzIe/PlS76k46FKJMs3Bks+DlZvfhgicznf/2kbG49uDdIctGvocRir
3RD1SzzhC4OQut0OJxwGmwcjwN6mMJXM//uhYA0A+VXJlxEquz5ntmTTBsuQVemkXvblrMdzoaiD
Q6aluzJyG9sPODpMDJ4RsJzrBn9BWAAijng0hPT9c6CEmrslZcb0FGj9+NNEf7HyJJApoes0Q/sZ
+MswuKB9up8mZY3uXRcifTHp7aADCaPa40+Lo/6qgHjhvmxDlnGRYV2mYxTKHaU9qaxTtx609gvu
jfE3u8nHyNVo8z7M6pRkfhIGiii9lNMPxwCM68tG3z9XAovta+aCqHorKaii5vmETpkSGpUBeUrW
fnb0YCj/ZqXRuANvyL/TWEa22yGsb9KQmJPaU/EOCahGl/HnOlqcPfzOxg4RkEoybKrRtITE339z
PUp0vNI2Qlclt+PBU6elOKjAtj9OWrkH3RGbbXVMRBMeVwQ6DliDrDZj72SGFjikf0uR/FB6LTot
ktF5dq41vmq38rMDG8LHjV5246Kbd/bnbQ4DH5CCA+0+xHhoYF5PVAFxYPcZheFGS2U/b5zOh4Zc
e6HjYCwMLwRYY70nzbM1ZY0IX7i3Iny4PhThaOWphDz4ZZIT+9DQfzl3ZiuwdP0YfCqCYAaUEuTB
KapK6gp13wARvn8ut+5QQVoScTL9Bmqg1xNHKmecnUANUL3uUvadk+Vn2kCB8++Mc4Pyj0OhqXcH
Gh/nDtRk/IC5E4/iQhtdOjSFrj6PaWJ/VZfC+FcfyxE5RWugeL+M0h5yYWu5aEYA3ac2tFGXqXVQ
XFYTnHNzsWuQE+DJEKmOiQErilem28WxasHdWabmoTLDSH5R4la3d5Zs43oBS81OBS4DrlpehQxF
LJMZpQ3hiebM3qia2bNedNVfUzJIkNiOMAYEU3WdkXVparXotUvnuYrl0TckJ/o0hSiCeuVcNuoR
fe3qy/29sPGcsvktyEmQaW6rImFGjJm2XXDWUlw//UaqzFObD7NzAKfjfLZp7r/cH3HjegGuyv4X
6BtoUavN1yoB0PM2DM4NF2JNUH3oNOoFU5bmO7Wz13rs6nohlkdRDBlT0WxaPUBGWgdpPHfSeZxM
6UmPnMxySUYX2YurafrFhlswDgCLBAK5KvL5nCZK/GukdlP4UlE1P9Ho12oXtp3zJzDRj3Z1yVSe
jHQ0nvEHmUa3VepE8RZFnhC+zCW5PTaDVBiXWa2omlktFfQ/Souei6eG40QMEFShg5vB1Hzqxxgv
U3WeAmBvqVq9GHFLUZUkKcoxUyGVPAxDPQBBCPruF+0WpJLUSdK/DMpCc6mpnOJZolN6dqhnkbB0
ku58IiqRHzEvUxRfH3SzfOL6nrqPdKpAWdt9ki9+oGTgvge9Xj7qhNySZxdOCg03L6TmIU4LdOzt
olYiX1IbHXs1XBVPDnTU7COhP4AetZzRimhsZzI8PAKszot7Ve5xv676D7XcNTnVU4vmaZTJLz1c
ks89sk6NK0XS8BRndRUiOsOV7C0T6MYyd+zPmkZCBXB7sN5rYMG+2kpb2gBnEJ3249Kq9WNE1xSc
+5JMi18sy1S7eTPQ7MLcMmy8jnUZ3CXEkcmtiyCyfTsybe6jPMh6HzuapPdhQ8gZgiyLA8FkKjN4
J2ooya6VVsX/YErgy4SkavL1/ma/fWLw/ITibsN0Qz51nbMPTWfY9P6Ms0wx+dBJavw9Q535KOcD
ipKTMR2xJ9iLuzYSHOE0yq4nj4NTvH5joo5kxjAa8zyjLoZKkl7r6Fzp5WzQkwTg75paE/7JGg2v
M6qTNp9EjZo5e4SwlLY7S3B73q9/jLha34QTyBDxcSQLdn+ah36BHeGhNGv1MMm7jnobqw3GGbo2
dS1azGuipWXmHKxR1c8KN6cHvF++9EYZ5bhXLs5x4aA8dRrqYve/8cYEwZUSxHDJiIaJuGLfTBBm
Xhf3+aCdB67NU2DKtY+0AdyMcU9pfmMkEnOgAvyHWa7lX+PORKU8wUKmB7vt152RfOrkSH6seyP6
fn9SN+/Cq6oeQB1DwNh4H1aTGqW4GtTQOVeq9GlhWS/K2H5x2hgNwUUL9x6FreFUGms8CMzwpu2r
FHoJLCnB4hSPmsMSdbpHMKF4ThJonp4ve/abNyspOmsiMyHuBBG5FnnFKSQyAnkBoxdY+UswdAH4
KgmL06pYpD35iZsYRgxGwQ5JBF6jm0IrBoGhkSEreDbSOA4eCnBEhpcVan6oVbPtvWWu8dsbcOcI
uSWj7EPbL8WOWNzWAhPvvbIgDR7e1fdcVNoR2JpaZ5u29VM461Z2GkCb1sT2WfFYcYXuRBav2j5X
ry/TJpzR0Ngn47xJyXRu7xxgj3OOUttsH2qlzRZfo4cGMRiawgCoCs+QQokNOHBOX2i+0g3B77YY
1XNn9ZCXIzsNX6o4GsE3VG3aQq3Pur2a101ox8+kAENbF4Qstf7V8ZXshedHwgi2Bsb4RUW1+Y81
aH+tQC5GQfoQqhjQT6Lu6/PkqLDV8NnA77Wopx9VPptgrGZ6/CEKSS/3z+7WjARNDEgf5Yebw1Rq
zhgs9DPOqJ1MB2Li/jGuYtW/P8rWEULoxIFvI2SG1keI6C7PSVbY1cmYeileOCfqq5UbONRU7w+1
dYBI6sGFQFvhJV3FcebY4rgIgP3cKoUcupYxaN8r3u2PfZ8H3zJQCRF2R2FD6BpMIPhM2ibzTgaw
dYAA6qE8Jmj8TPr6AyqYWmGUNdvnGXygsAOlbAAZrB0SCrmFJJ8xI92b98aHpJTGqSUl0IXi9/WY
M6LmhOaqeSalsf2iyOsHDdH/8/3VfYVcrg4qGRZxCpcTF+K6raY3ii0lMmZvIQSrqvXLpR2bA/FF
8jlHUKA7JCSytq+0ddthHWUi4YnnVtY8o2AKhGaJjbL2cECRjB8NxkjPfYARigtEPAw9WVm6+b2D
LE70PrCi8ntXGp30uPQIY3mzY4W/B13PibGlYjkit+u0nmxgD6YHEiZbPf4VmF21ipadq7EMvnaF
lfy2+zT9jAu2Zvso+8z2g6rjE+SNTT38kK0ZjMmkj+M/Y6eXe+j2jU0vBJCBfghBB2oG119EHgfb
SkeMyyy7aU6KHLbHYtCkY9mlxfH+Z7kJZqiH0JrjlUfVkIdxNVSRzVFjSphwz8TaHmAQx231KPEh
hSwnQ81JmZARO9wf9LZwKUalYkmvk378DQqDEm5aGcgmnpHokY7k5QXpAP2bz6WiKJeYUPL/ODuv
3biZdF3fyuA/5yzmsLBmDsjulqgsOcjWCSHLNjNZJIvx6vdDz+y93AHq7cFgfsCQrSKLFb7whjio
6OndTkNj3S9dXt4qFDTupZ1noT14cEikqdsvHnK8yZl87sR2sJh19Gqg8fN0B8cAF5e1ZIJagK7Y
9VukWMvjHE/NfzLvpBNwVHQS4sPgOTM6R6aN64VKjUZdhkBQHURFYrY3DoSGPsyUrn5rshxB8ffn
/sQpRyiyXhAkBCt5en9ttXrRijYbohBgMq0eT3qbZfKiYLazajtmtXolp8LbSi2enjDq/WMULF+e
8gPBJQvcPFpv+PLOOcr6HsGl1YdCemmgZEV5WbS9QM1KK25ar+y3XT/qO1FY+pkuxam3B5BHP8Yj
JIMQuf/2s2ZnhdakRICu235e5RzuLaNWmXoHtT6tqzaNVnQ+CeQYTI56Fh194nzHEpLrbBWF4QnW
nf9bFM/7zm5UFVForuxd5PK66iFzi0zbyH7RH6ZFVyoyxLb5kS1jwsLLna+NlZjXIDpGDdHkxZgu
JY3MlygyCVIqM40fJtjR4swyOXUEeXDOV17/L1Gg/Qed2xyD64HQtUrb5mXSMwewQDaTh49GPJ65
5E9sObBukNvpOq457MGWc+JpUtqYNEAH1UqnVFo/7Untv76/8k/MPfkTAAFguhRrDue+SrRCVZSa
Cyhf7EuUt7RPySzlTo1MRQ1k88f0L4i99MNWRAeKu0fRf27IVoxt4oVjXkUXHULi2dYp+7Y8kxke
y10wEBhTQwe8RWvil03nb4tq0ZHiiDICl0qTuGYU2my71CB64wVPLaX+4EXz8K3TTcRxuQjkq16k
Jg4unknt2alScZU5Ih3+fAHtPZS+v4Dw9XRwumxczDLbeYdWfPSoYxi8bdRoORO4HVci1gkArcBN
BhqK4GJ/rMaonLYWqhtOZtRfjAm4pxRyru/UnrgsOW0CiBaGz5ZJcSadKFL1VZGfWcQndgwHm0mV
f62KcLHtP4TImiVXREeEz3V7a9oKfLS2jq5Q7T3n5ndqqJVtRocSHeKjML/ql3a2SlZWbcr4ZyeH
fotVufzs2PXH9/fMiZ3JwgWrvxLIObEPwgPNopKWgp0LO6szt2UU109LlzhntGRO7EzGWAGRYJeP
y8OLS+PSaol6kaJaPquJzC5H/JoeUqY6DnKvt7+9/1onroGVgrTy/LkKKUnvfyuZldKJ1coN6w6Y
su+MTfpSTE42fUm0EsiVWXvJ69IW/dNUQNENBjRUz22QU6t2JcXi6IMQALp8Bw+BaLPTNdXohCh/
ji/05qKLFnPizncHo8r8iBQg8SHzVQsNiba9BiOwXM0uVidn9s8RHoNEYy0tcR+vXarD43deIrSv
etUKvYTyZ9y7hq9ZY77NNFSOS1HIx7lflMBCSujMdfzrvj1ICmBLsGdXfRMUAg82jYPljjPGjR26
jnCWrTl15s7LAdb4Im5r/Q6RS9H6BmIQl7VnRB8T6UQfM89Z7uYuj85t4RPBMF41KyKZQ2QlN+4v
i4gUKymKyAr1su0wOuL7+CPEh42NLMpOE63YumW7vL6/GE/sMSQSHZQEAQYfE6Q50AHJN6Udlr39
0ixNdQ0XITlTmTlxZKAoDeYZTjSWQ4c9UNLKAoI3ryZTLO5LdWrQDZ/7+Rt+dXazff+NTg4GSIPu
CwBvjFYO5jGLV4ftmXp0VtZhhXTL1WoQu/G60fzzaJ0KNDhNWtprv+fgk7VqaUeFPVkhVRzQGaWQ
u1m18jM75OQ6JWiFTc61iEjhQdQ8qaUxRnNmhYs5NfnWVasS5Z+yyJ6iRstk0CxadtOndZYHOEIm
d70A2uRX04gjcqWWKDL/+QxD9179RumeH7W0PafuumLOWal6nVwPFJZqf4R3l2/UwTX7M1fbqRUK
ewV4BYC349IitUpzWtzODhXae4GklxTgA1ycSYlOrRpItwBuIRZzlR58ShOXoaGqGYU2PmQ9wxqD
3GzmHeib/j+YPgjq3GcrLgqpy/0FipShsETFUPABcr/wxin0ssnbRHGrnRnq1NyxNDlBf4GmD6PO
JG2VRUAQDVVHKa8GxgPpOJ2zbDtxmaC3shb/6A/g0HhYMvAolbjwwdlyael9l1hpR0G0SDn6iz0j
dawBTf1OjGSjcVQuBWbddZVvDHOkqPX+0jy+zHmSFdy3ysgSbR/MbRfTMXdTzQodQFS3Q54PgkPU
jgdMop3yRp+lfi5/ODXkCn9ad8JaXzpYOTaI1TQmRAx1mGqX8JZWRRgoV7sYC7CryejPVXOPlyrl
AWDpfNRftgwHVzdF9KE03NQJIRAMm6xs4x31JGtbtSAK35/Ok0NRkEA4bi0eH3aXjUk1QEhadlgo
dglrWsWzDcnSXdNl6hmK6DpN+5cxb0XPh2jaIYY9FJIgAqPRjKFaaIjW2arRNOxmObxq6WRu88yh
JJq4EdJZDQYNc3YedLfS4Y7GJ/9b+f22DZp7f1eqmaEkwH+ccMKZCAxE3H7AMUu7VocIL+BGGy8W
o617P8d5KfWNKhnvkK05h1U4NeGcdVTDgKwcp4kDVLnMMmMnVDut3OmQKwLTmItLTadf//63PVEH
W8GFfF3ulpWjuj7L75lbDcIYzrcdArpGQBUBMP2tyJKZpMVVPhYgGC4Uq/Q+tO1kh9NUYXffQ9O8
WQp1vG5do7no0yF7cvp8+vn+o5mOfvw1WN4IyCAniPDw4T42M5dXB/MZRnnsDa+EX8J8HK1CUwJD
MZxmZy42CmYOomX6DaweCVJ6VubZXxXWtN2UYOAp/MpqkOtKc9CA9qMQStWJGys3rfyBiL9Lt03J
r/eHdqpTf3Dy5idYNrf+MVe2jHeNBoL1RqpVpt80Ht3dj1ZKRuD3GLu7V3o9xMCFZrVeviaF11WB
3ZnoximWN2OnAwgvewX004ybwZh740JxjFK7lK4mjcATkW0G6Hv30U8Hm60SxMGEGFtAJzvObrth
bJEohZ4+bQY047mOzLp/Lewky3cg8sFwJSXCdEGsoC8SVG5fyg3xLT2JDnnd+T7J9IHCveJ1hd+1
WXPVz+kY+SmchMlHxh8BO+SQ9Ac3remgtF2D+Eyez1oZ6EbaEXsCj3ZBGk3Dt9aqBztI9aRPNmrT
8y/bNEoekM5r+qs8bbToMo4aVd/iYgduu4u9sfuc90ap2xuH4rjzuoytFu8qs3OirTAAdm8nN52x
hgBDuxTPwDNccTNlqVZdj5k117u2ICX4NtblpAbA2+0hqCbdrLdp1SMQVSP72T6qhVAKdEaX+aVt
rMrcwPQoPkhU6JVv+HbXd3GdG+oGVn1ljWG3dJqQfm/HqnlbzHjVBI1pTDcrNwo0xSCtb06vW9GD
ZndUu1G4a54tuxnyDfLCgMc0mYDCglmtqz5Kaaj+ojuiDhheRfpnaP3JD83oPSIufZpuygay5oUt
WD5PEHDLV1ocTuNTrc8TH3kY7csc6Up3D1lr0vxWw6X7hj6PcWcN9jKiFmVm33vkS8XnJC6K+YJ6
83iDblRdPixcCck2jS0987MhnztfWvZ0hUnOEO3GpR4+IwWje5tZV8YnLbKsa1XNlc/ezP/QLJ5n
7uDUKYN+TqKvNWmd5attlA+bUc4LigieVjme36dOsgTQTOrXkl5uHJimMB5aihzDtY38HoKGM+/o
G2VvzIEwGqy3Es6XT85YyVfZub2+8cqMzoUKXqe/zqO2NC5yJTX6y3Toqx9QrcS4qTAL/1Z6fd74
uWe1hi9IR3eLtNPXFNmQl9LBx9a31QIJrVgZvU9pl6gafa9c6/146KdHRSjEglkm0s73LJpzft/Y
qbYzAXZ6O2QO8XxRSMM300q1EMngaOR4aVmFEo/y+TI3ShHxkGZ6m+H4+l2OrtZsNE1Mn/p4tpMN
Dj3ug41+XDVs7HYynMdJi0ozMNKot3Z016ErtKZIJNlZr6nPRoewXlgUdlxftzAiIiVobenMGwPa
NMC+xAJpVYkVj9iaDvn12CVehCTGaBH59YahPDmmKJ1r6m3yUynp8726cw45ZO76KLnV2kyzP0/Z
nF8SrAKnT+ukA6nbFNMor6c8NqJ7R0/T9jazhFMHKEx613TKZbaNFW++FZ46fRuyhRoYxAFMBzKt
MR9Fkkv1YUGmyeMoRBuGk7Qw3zRaIHkAX9Wbrgy3M4cLGpHdzUQhwPYLnLRiv0b3BRVJoNzyIc0m
kJTR0OCIuEAS8SNDG0CetVn1POLVCOHB7JcRejm1uYdedMWdgq57dDlEIh+2PRWlmEVXzhbyb2n9
JOpKA3c8M2ONtTQfuiavx89a0kfFNuZ4uV96mTnQXRT1xRZuc4+grjSRt+xUDW53LWG1UpaafdSt
F8d3pXQeHITRTPg+KJPdaAKVjUcYfPLL0irsDyN229vWZm3vEu4DwKJt7gaqPTVZgBp4Mwe2gfvW
pkLWcH7G/iqfd7EBnO26XrQUH5h4SuvnROmkdmHCUP+Q9HPl7Pi2rnfHZT/3AW5nw72I6ngKwASO
462YHaBoqMI4cmOk7ZIjFYECoF+kc1f6ZqMmReDUxdDsily3452oCKe54rS+2Bo6gvgEJFq9s0rc
zYI0HkB/DbluvfXmJDW/6vUCAXiyOJ9CHot3xjbMd+aifppAvnzTlD794Tit8VCUaMdAZ6yy72nX
jt/V3LGzjRjizvFHmAXqZuxn8wOV8gxkqraokGRYf89cyF258fp6/uppTfRhsKfuup6q+efk2hNd
42LuPw3k3ZwT1SSlj/th8zzqS4FpbqEs7a4oteqTY3Tiq4i09AO15ATDm7wQW5QvNQwx0sF9sXJq
xhjcVmm+qZDu+Wm79AWuIjUZ6lDrqzrZjEOi3teukjch+s7p3dK7ox3kIMojXw74zAUISiWfEN4W
DkkJqzrIVKcUoQT+mW3oe9vzjaxt6zkBEhRhDtE7qo+I9/RzdOnYoKSFcZQLmfC2RQDZ9K3WQmW4
sK34xiwqkfuwWhJ02mfZbqKh4zyzcmehFCxlxycDHvhY0m+hyynjaQmUKkvfFhEt5pakAi8hU5rd
yxDXmnieJrf8TG9xVKAi1YjyVFbCSYuzkuKE/SyS0MVpoubcMLyXcZjFm4mLjbnlKCrVr/MwNdYu
aiMNr4ZkVs2tbER1pztl+9VAfY9LftTlba+0+hfqCXIJLKPrJ98YyF/8Wuf3XYh6Tu1N003AXnxZ
LMK9cuBKG3DDuqH187ZIkYVA9g1Rc7uuHsclnixK32XRB1GnRiGhpPPFJtnLA0ps0Ue3Qsg2cOem
ax8IIXXulyIVsHa9zKs3s6Isb5UzqJZf95isbFogCuSOjj0bV5PU3WwDV3/WtpNSTOqFPljtZadJ
x9oodTYkN4XuLE/tUDfmBR6SrHFgT9PntgBPGfRSd/ogcb284Is0JNx5CzQXKJKFWR7xgrjDyG2Z
Ly3UQ8n542j5JOOEt6QSOD+VdTpqgWmPaCdOs1EqCZzcaLG/V7Jr2uf3w97jUihYk7U+hsznqs96
kLwOA7vBTHItLJ3SDHMl68eNVHPAjMZMCuTHahRfd0hC32S9ozVnErATqQcyUQhkEWWCUDtM4mGL
qwU3mhZ6hbcGaXH6ABu49IWdndMmOTEU4EVqvSik0w07zPU4kMtCkZzFCFePm5g4KnCiqLucpfhj
xR9eCEF8ijqmRnX5MIOtDTWuk7GxwqozrG2EtvouHsv48f0vd6IGsAqqUbjVqVIddXZrWfZqX49W
CIZYWXyIMOLzxJn0wYjGFqqnGr+9P+CpGQTYSvoGURxC9UG2OphtXY6FByCTuHKrDVK/GSsHJa8i
P6cremJVroLu8DmwLsDF6qCeOg0QBbEdNDl6aq3ZLmhKbyMxR9WljJTuAjU+F58jOVbcjUJLzjlx
HE/t2p5YVySVAbQbDt60zLu0iusaQKiMzZ2jptG1XoCtNb1B3SCmN5+p6VL2PpF7YoJMNRAlFEBz
B9uwJMxfBlfXkRhMlFeBwGGEdwNP4dtLaxRB2/ZqHshqGIbALl118fOu626ayFDBZVW4AG7nGNot
LiaYQ/Pcmfuqd3gg+Rk9jsw3Y3VoNq3KncpVYdRYETWq9zob7YI+2ypRtSmcPMbQ1tTlsxkPyvQ8
Vo2eB8KsrC+DmpscVEqaA2xehI1wc0TQpqIqnuHAXsKoWVopiJsGRGVIBkSqbHPdk9EVvyVaroW5
nvRE9lq7SQSdmRwR3NG9j8CdzE9d47jpVhlK4V5MTZE8tEKdzZdWMyYDIysdnXQCSi0OBAU/FGES
Lrh4UwgPJrMKQS26qKWCJTDKTe2V53X1qi+9umXdZaXWT5dALXQEPtJqcn1IgYodqKqM+o2ZGghq
upmqaBeUkad8MyixZe9Sb9KqDUFQ1SPUYjf1ZTM5hNyxrmfibrA1hDxgMzTZJwedOcV30VhNr+Et
N2LrCFMgOoRNONZcBvSPTyYp/P0ygbEPMlsafSD6bFmC2EBB3rc78A3UfGb1YSrdobgFzm19WCwv
q4PEg7W6HZJYK7eaF9fYfSP8Dqic5oB5KYZ6eZ2mRfscoezDVVwKEd8omtNVPv0t7h6zrEt0VdIy
bS/A8TUPvbdCt1AkKT3iJH1a/yJKjFsdKxw4nhS7E3+OlMWlCxgLZSuHNpWBg2QUtYreyrqgEl73
qBhuyc3APSZ3imyYgyCvZ+NjJeyij/3Ss0fpy7wvmrsySpv2Z7a01bOtpjbpg2XO7nWqufENfMHI
CobFrJnrVI+tC69SXMQn1aLubspR76zLWbHJWWBpl5+9qmhsGBy6xRag//88jL19JcSkexfdrGXw
qst4vpKF1da+SK1ouBjLTFs20naLL30K4Q8NwsFM/GLKjQ+9JbyvZDjZh8lr9OuYHqQS9IlVFjfC
BSDrt3WleJeQ4/vbwpxhWo754mSXKOV3UdDl9Ah2ssiIGUpwyPUGu81e+OxSFamlRnfv8gQ5I/DI
FTJiXRNXIrCHsn41TYzy2H2F92bGZTKyZRZhbomzVFqRcQwzBUkCbQl0ODAWgon18NSrlZnfqAXq
DFAY5+jZLMulRIDfTb8QHjpFYBfW8tGjIv5zWBp12TZxMX3Ml0n0FwpMc4kiubH+zmxK813eDvZT
vMiVrKE6khpQZVV3Yiiamp6nZXwn+l+U23n0+g9jhairP8BuVreFmzY5DJ7ZcS4it0+p9JS4Uuxq
YBo/lMIWM+QWMIL+YJRGiZ+ANT+hdtdUQUJ5UfcNHAzK0BNVe5F2pecFEjHuOlBnL1YDoveyup5S
MGpIbqkpH6uXcI4XrzdqP1GMaJvmIvJ8VbGbfEcyZ5DYYSTNR1WsnTEmPY0NLZque33os4Cew1RC
BhZ0s51ajh+HtHXpbnp69zFra0ffgCiw7UCzSLxoOhWYNuMX9SXuYlO/sJp42kTZIFAeo4GTBDLu
1DBvjWnYlm2r9EE+A2wKJz3GiEAbouyBdNt+KfU+ac/cDscNFfT8oNVTpAbFxQWxXzMtNAjmaLIY
4bJWT+gCdxt9iL1zpdn11+wXoxkGrBb3HWX3IxUYzanIR5rMDAHF9mhDWF1371VZ1bKVx+oHDfXq
fu4q6yJP0BX1PTsT9kof1VFNNLKv78caxwEAuFl0TFXU/ohKD9/ZXfCWdih/hLgb1TdeRGqq6Hp/
RcnPeaS6lyGh6PW+a5b5xfsjH9/E68gr2R7Y1HFTThZNpztdZ4Rdq7uPUz9ppBdzuTN7t7obtUg5
0y47+aar/TMILQRED6MqM0HYcBSNEa5Rnl97st64jZHuiqh+ibzS/kJ2VFKmbIfd+y96HM6hmk4s
t2LMYdkcxt5KNsBHNGw9tIt4Qf3K6jeTnrsUtNT5zFBr9HK4tJDAp8kJFm11KtxfwVQ18iyzYiNs
jGjZFGUX30oOs3t0ubNdbtDtHGzHDt5/vxPbZnWZJFClpA9af53431oNgz13db9kaijNpgm9Pnqz
ZvWcc8GJ1QIDhenDgRHjpcMWrhiSOkVbXw0nTdpN4PZj+Q2HXXmLzLvXbDs3tc6QWU98NlYLrB3+
D3zoEM6a2j3a57GxhHPOCapaSYqCUpXuesUtz4BVjttjq2czIA2PEJg678Fnw3VRH2qr10JsQZbt
0tr6t1VV7AI6m3nVIsYQkNq16A70JPgop545kU7MLQpRNsIXCD4ArTgYPk3ywino1IQDAnDbdgC9
m9tZRES6ZEE/mv/BhgCSskbgv7Q2DqE5ZU4TrJTqEg56qwZiyWsUINMhtKyhOIP/OtbFAzfA4lxR
N0wwx/r+4mwte6ys3lbDMqrZ2aridK+rcn3ja2PSvnkFNjloYhmV8LPMU7KAbG+SkERb7a6XTQ7L
0VEHHJInr/rjvJJHI6FEM3Dtrh9Og9nIzu6JvVAlTa2n1jDmb9owZflmdIX5JjRqJmd26onjgZMe
SBSaZ5ibHDYFmwKCn+3k8DEAWoSD2k2beTHwYrREf7X6HgY9jNX3T4fjbURRc+WPrSmehUje/geo
vWrSrGUxQiuq5VYbK9pJIx0GDz3APx+KkQAVU2jBxPjwhAdCaadRwY2iVVZEY23siwuEYux5m/do
BJyZzONjjyMP1huJOgcTlLT9F0NSHQ84xdXDZQBKT9nQvl2kaZ05Go4/GQA24KfQz8BYgWPbHyXD
j7MpmlhF0UhNb1uLGDfVS/vGmmESD6oqgtkotNf3v9mpV4PrB3wQvy5kZg8GRUIycsxUVUO8Acvr
zmzysPb6c3pxp16N3Qk8keLKiunafzUXBo1uYhgZwh9y73UQDvTXZPeQ57H5sWk8NfLnBJDqmTjg
1LAccmBzWCEObh77w0qOnnRJezXUDKE+KmmGVk1hpbuB/pcZaDnMBKKDbGjOjHsCSAMfhQllM6BL
xqLZH5iFpJsDFKaQyrWzsl9amrJF6y7PiOkDp2nG1oo2HSHoTqQTimCaLMtNXnXOOSeX4z3Jk8DL
oTW/2tAf3jeKhHqilQ0R6Lzku4hadqirnbXVmu4cfOjEUGiUUKBbI4Pjq61ypEzLtTNjNuIuSl15
l2sSsZJK0bd/umh/XSk24Ct8A7la9qcXpllXd3iYhDotgWajRBatMKsutTM78nhzwLdd3WNXPAuH
zcGy1aekSEs8XUJryuobYP7VZh509cxZdiJaJRiAAwmfDfDq4dtQxqwUS5hqaE9cBBBpYNbspjnL
9J2bNWIILNln32aKZ3SRuyo/tzl/ISkPQklcddbCoM45cLRG4GWYfWzPGlEdFUi/QykZ4kpekfPT
dCwEGe08qj5odP0J7Qo65FBEzTfk4bwvni2MNzWfxi8Rjui48tBmvesbqvXBlKxK4iONy5fcGPXh
Vdf67slr6dz7ag+CNjTQNrg3SIhe88S1vgo9TZoNHutKFzid07+0VrZcG10uFWTroHdsxEyx5sxm
PRESgdddL6xVw/jI+cbK3LrLwfmFBp4GlNkmdMmVmJYvqXYAxay/fH/xHm4T2GDu2htQ+egr8mv9
+W8xdFcaeuXa8PL6IWnpmdGkN5UCxacyEeGZoXR+1+9f9he1FlQw2EEA6hw6+2OhJVa61CMnzqGM
Zl8Xad1doTiTfrfkYOgDr53kNWIL+BQocZp8BTg59lfQxhDSk3S79SAb67b+kpnR7Nw1oH+DFhjy
6xThA/+9tQrvRh1lp06+2yS2TaFotNAuHCwt36BZYSX3XTJZNMhb0dfBtNppBXFhRzHMckf9usze
gnEhgqFyNxUqoqi6aNppo3R20QXKSrTysRaDTa0ubRNf9pM6PVuKngCQLW1eSJauG2+SbBTVwziO
3c6a5DDfmVFJ4aJD1dW7NEcvNR4aPc64TuMhR96EoFSEVPPS+KKmHmJfAsmZMepzqfB+ev8LHN5A
fADuAY02DMa0x8zIXy43tZh7QqK+/yxpfqVb3B6L5qbjump2FBj1L2jTI61xZlkf3UEMvYLQV1Y7
ERK4sP1vj0+KbiqKPYSG28Z54CYCA6VkrOMXtc6dIUgwC1GubImYdKhJRfvM7kTMvCwWgPF/PAsE
amwtlS4OKNZ1C/625J0+AwBPoT3sumjY1Kgn+JmW2W+eCXjBFqUITKeLzxzev17wYPHTyQEUBzwO
WPchaBaPAAp9ou7DEUjcQEpue/daSR0OfbcRPbPMnCj8JnNUq7flFMOZaOJG2hslEx3wHC3OzikC
Hm59Bymh9T6hlUUQxH/35yGp0ixFqHIOzar27uNeyUJXHY3N0nT5mc9/eHUxFLO9LgAyAP0IyltA
GCXZHRe6PX12acqyuBIg7S7e/7CnRkEqBkQ70lwofx/UA8rcWyJFH9RwKfpykyw5ROO2OEctObGU
DepWv2x4mLwjfL6FvtPo5hzRKd7nq6i4iiSg222dptc2er660sOsqdPm2lMa+06rqvHMoX28j3kC
amZUC5HGoLm7/+XqsQOiY85q2I9FdAm4Lr1s4N7uUidywtxo56C24+VMYHCU0a4fkToLOxihU9LH
gzjHGNC2K0Z0FXGwBIqjRw6OtAp05mTXV5MaDiJvTNoTlHc1fe5Q4TPV5hpoXSIR+KMNkzix4gCJ
RCLlzLMdMfF/PRuiCvAZuFuOrrEi9pDpSOQSFlqhX9fZaK99I7f55iwY1IBfGcoJYTh6NJtu7U8A
//GWKlSH1kwC0NVxFQAARQ1qFmOV+tCYSv2ylUQXgSJxyfRt9L3awJDkJUGUjPazYXT25LcC1ZlN
rzfdg01SPQUqeI2v2Al3AkntZqBXQiX/dWT3309lkrV+tIYvfiubsvLVWB1/4mCRUvuUTpb6lqQ9
4BdA6h9MBOy/qr0U5zyrDgO8daqgCCAWw2c61gE1bRGlnuyWsLW06E61KuemzGIMNMwl975XAPB+
Yl/ctzunbu2P7+/QE6cgZWdqMCgBUHo9ipUhj+kd+2cJwemm9daZdetnHiNL4Zt56Uwrriq6b7I+
K4KOw7HarEHDcyEnbBs0U1Idf/+B1lx5/1Q2dMQpqM2uARC52f5OUuAQmJ6UaijKuk53DUIOA0pY
WLFpBprRvkxyekEa4K5yM5tGClCXRXQm6z1xECM9T8DN4UVd/vBqmEyliqO5HUNRtxnoBXXeqkoe
fSDwE2eOyBMnB2KfxF8U8wmODxmdZhdFBPfLFC70ZO4bmdNVLhsRjLFQrypO/k2ZZ8W/Jvm/3qb/
jn/UD/+az+6f/8Of3wgf2pSddvDHf94PP1rZtz/+dvsqur9xIHx/lWld/c/6S/7fP9r/Ff+8Td9A
zdQ/5eHf2vtHjPTvJ9m8yte9P2wrmcr5sf/Rzk8/ur6Qvwbgmde/+f/7w7/9+PVbPs7ixz/+eqv7
Sq6/Lebh//r3j8Lv//hLM5jq//r99//7h3evJf/u+nUha+jk6/E/+vHayX/85Tp/53RFgnVtTSD+
s56+44/1J6b991/yRxSRIHZy5rOGq7qVyT/+sqy/A6FAkJm2jm2xq3gGSt7rj0z17wBTKK2S8MMI
IuX+6/8+3N4H+98P+LeqLx9q2jndP/7aXzYELfA0CFwoOAHm4exYf/5byFQlZtlLOSw7ROMSe/W+
yX9owjIwYDUV/VpapXVnpiP4rd8m6d/P8fu4+zvj3+OuD4+aBB2bQ1dpBIyaCGrIsutszNZUgdNo
ay7iUh8L+wxQaT/x+tdQHAIrrZ1o6KgHVy4JWDRJY2QQo3NFxfuzJxe502koA8FWzujE7x/C/x4N
oytKhuxCht2f0LGBoZxBadopDr4suaPF1NQK0HEe17ggeQBm2xBc2PWH92f0xGuitfaLWEW75kit
AdyZUWe1wpd0HZquqAz+7O1y3qbZom27oqvPhCqnxoMlphsUSEG3HBYrSa/tJELjaFcmBfxCdDLA
18btMjzarTtg61oWCA6//477ceA6uVBOKTSRYzK7lBH2J7fDDCJzQT/vhlxmF5nNhe7WmnvxZ6NQ
7yHUhFVE54S9YR5kNCuB0DZbZ9xZbmFvXSGTyybLzvW4DncAoyCYs6LZ0Niign4Q6iVmp1SVPU67
IcIBKwAsnD5nQtCSHs1FPZehMzH/exs6rMfVSA9MGwNBQT1clTLRhBHZ8YR+hEgv7GT6FOuLszNS
/esfz53DpUuZh8LKGrXtfyFhZFUFZ2DaYTVxj25Oe9EkeBr/B4NQLOPcsthk5oFVGSuaSmwnp11E
ecgw8+k6XiL3zLFx6vugAcVscSquULL9N8F7CWC+y5ugJzZciGV5SnWvvini1N69/zrrqv3t49Cs
RrqEJcA6cPjvYe0UFdXRVawC+6wtkeOZLXPwyymnrzfL2psxuXvwV91/DXi2C0ydMkcvdOlM9PzV
qH0y7EyTj3VZkF8AmBVAU5Yos/xBYPL0uS6U6JzDwME9sz4GzUgDyh4NAJbh4Z4CZ+AukwYhSQWL
88WtI5zGKQ10dZBOuSsunSoxXqZBJPafLf1fI3PsU/dkIhCzOziQrYVuRrv0xY5ScYHufWXtsMiY
Qc6p1pkg+NRLrmREmsnoNWDLsz/XeIlWRuWhZdokivNJibv2jTOtD4fIXC4WveyfcuS1/6jo4fx6
v3VLr2BVQl5zvZB+u8EjmkapM7TFroYTVW17yuPPg5eLEFba1G6mWAfb1Ay18eP9VXv0spy/CIuS
LcIIUI+U2CJdhZSrCvCxXiw/KLbT4PpSVV87ih4XOJbUD5VemM/vD3pwAeBVRWmDLthq36BBiV5/
/tvLmqNuOv+HsDNbiltZt/UTKUJdqrlVU1VAYTDYBnyjsA2kupSU6lNPvz/WuTl7n4h9rtZcMT1N
UVXK/JsxvtEBLT1p40Tftzna2szbKrry//3n/I+H///8HKosmnCefEqt//5zyqrAmDZZ6mST5gfd
ePUfB9at30uJ4+x//1H/831kFE4O51coAu8l39Cve/b//pVKiACNZFOPFHb+Xf1/ttVAuv67U5Vj
n/qRk4WF9Rcq4v8JMfMWH80jCZbndSbINbfN0d2uZWNX2Qb2+IsEuw4zEQDANrOwr90ma0nsZIo7
o6RMSCUFY95OFiUh42brZziYKk4YacWv/ix8i0jF6QC+HE5M8NdISAmdfpQcNb0O33q/XW5bJIYy
9aJ9/3AOb6Kt9tbqFya2OUxxWapLjRhZIswbvVtwMZO4b93Dir5LMmqQDDCNOSP83F5CSfpjUg1u
+US6dvDaTMJ6K7CPfwNrIP6FRoTv9mp331u08F4WTnP4VjVCzhiQAFaj1j+IEBiPId7TcpIHsfPk
sVdZMPfmMpOxJzDV+zbyZG5UggSs4huzymNiskCMwanqmu77GByeStdu9eN08lZ5I+ZJiNxz5mrK
CIBs9gt5MbWTWE0c/mjXaYHrG+kd3gORBmFOj7D7F/jSg5uGsWX+eqVxX8vWa+PEdMwNk1jhJEh9
6erbmqPdoEKfSQAIlqUfsKlJHFxgSLpXWSGtQhxot991GAzoM7Xj3UmhN8DRtTiKS4GT3Ut0tB0z
mrqJ0Y601na5QPlHnUyd05N8uYXTj6JpeVwrepcsNuVOhCNEZi8VaDb2S8G/IJwd+Nq59Q6tqE9U
e8PEp3QJBwCsfNrgJb8XShwPAvOPe/LM6M03VjO094iJC++xGQHkYGzcVvrRpp+hTxzdzsm/LQLH
0Nh1Fz9anPejCvop97qufduN6/12cUrNSYTOSjHPnwgCmVc0mamcrXHINJJkZjZ726r7Riha+Dlc
N53IyFv7U1DO3hOOfsLCaYu7z3itB6xSxRe+D5rc/FaEVe/ehL0c6sextvc77bexdWa+Qa3nil29
UfQ53rl3qhqXZ29Z06WVWHRTg3UF8hn6399ocAFDrtPhWZeZshyqNvsAkk8XbSUewD+R903Qot/u
NTJMC7LrntZKL/88q3DsdNNm7VLGiu7dELhleMKs1Thptyz2d15OHSSjPS1DWhQLGtdt0k6YhsER
28mo0QynchuGPtnDYHs4OjbNKWJD85uMCNSP6Bv3KfcLGsMr0+B5OFsVutTc2i37bLsmZCbgiKkn
xXBQ6gRHE+h9WLYYr1zsufK7tYC0yQxTw1veCXzKDVXqXbED8EgLrGSIpkrR/nSKWDAv7Ca7uy0c
w1fuWIDKpUdfz1bOAbVxpHhlaM6FrrBdltvRrom1xLgYmTfomO0dcxJ6CEYoKsf6y57I+IMcUoI9
5d9xXDeRIbsV/qkSu+umukUzelZ7MHc/0EUvUcaIEoq2f6wFsSpz5GxZOY6ETpX4iV43ZK9fvqVy
eXH0MYqfG37HXxUYBomErTHvVjxD3D18zJ24f80x4Tbe+y+sczXd7qikRVpPffBWqL2Yb6TdjpIQ
22B8aTnfvpTn0/ZeFQJerxFtYCVN1QRoxX2cSinDY/9IwmUotlOEBfnFp/K/dtoeTS46F94v2HrI
+BT9GBY2W/VknQS6PY/GWGUu1i9GOX+pT3LhUC6f27pDgXaqqvlWEEIynAQQ4Q/csPwx313Er8FB
OJ9GfcdXYJg8a87CcC7/rHHZP62wJ/iP24KIlLZvKveuIfepS3oVVgZAXzCigB76fT9jU17FjSxi
a833psJzDmSeMypwihG57RAO6haqi76oCJdrbtFNt4BuXbuFXxbgmd3+81WblD71/oG7QTbL6mZu
Xfgk8u59t5BmpQo3d0u/eAz8qf23Nnt5P5uQP6bterUA1TTs58iunT1uqVl8LHZghVcpBN98ZlUE
cFoanw0ZZ8ew5nwWmEIr0xETGI0rGREtMvMql9W648rmHggujo4bcYYf6diJwoHTY3ucxi9nPueR
ml2+ipNlMiSsReKGuyiSDhn46zAKxHIE35SpWGYrq0Tc3VvrXP1VvvdOr7CljOjtB7WBre6qbTh7
7BNLLK+BnwdSP3k9xw+2BLtcMkqX4e0/QxYU4YVVJCFNLe9sM8X3E6UCr8ns+q41FYmrsQJ9nexq
vS282rkulGMcDD0O2PgPioeHCeRC3in13lkd2cV9LyFQze9imY7nzW0+kYudStu9eFX03OqlPzXG
fjUj20y7eZ0VO5vBfRIs/VNb4+U3CATvvfDQLETFTz9qcYcQyJAoSxNfMJo703DS9RWPluGWAyAE
A3Lc5lsf7Dq/QngG0Nin7apGTALh+Mub5zJjBPwowl3mUV0hf5vGPh3WakmN6N10DFWdWLKbbmvD
57R08mQNh7lxRlU+lCpcr5sZjikH5RYc6VSP3ZjZgme+i3r94WlneA8mJHZ5HY39jxGzzK0KWQRM
iu4O2wmm+ClwrGxjufBvOkCY8rvzXftaw7nPR1XMTz6a95OsYvOjcsai4uvNwKvmFzkv62afHaQD
D2Bej19gFH7HTRFevb5YH3aeIJkyX6le5SC3MHG6qH3QhLda1FObqtJtnv13HRBplDhqKewfYzyV
PgbSJoh/4sX8UwiYFUY8BQsrimadfyKIh6hQus9zZPdpM+3uE3ZRAYihMBqcrBc+hdXmfS7rFGTS
k0yU2SJ6TmWj6OBW6pqqX1IY75WTj6M9/i0oZWtMw1NhCLPET0AY6WjnovG6Iu34HyvDdeb+9ibP
vvauVfsJemDF3mniaWAj9cjS181CM+tvODq8vzUuk+3XrAzpG5UqRpkXC4mE6WBr83G4036LkOyj
F+GS95s13xdMALK1V+JllXb1jllZfKCXJFmoRw+RLGX/a2ev8X2Ho7x9PSJ83Wo72G5XuRAkqEfP
fRvsdbmJN9/+xGf4G+Gk9909vO7ZzOZCecRQ33KsT6tRy7WPC52axnktIz2+IJBYUwart4625YaA
Ty4cU/IYvwG6vKl1HKXgkfV3PW+sraPF76hQYnWJvOhz3Xs70aZQSbHXLgnPQN+msJ6yYQGTlEB9
NT+a2B8QVHky93xvO1d6rgE8l+ajBgL2GA2HlTi2dvnBTvcUVNslto+HyDow6TcIRW616Mcog/Af
fJBk1XGN9hayfXAVy5+taIlvgyKz5VSlRFSMCmAYROF82+w2q1zvtBUCAKBbuXm9qTY3xSiqjLDG
5oYwK69MidMYbotD8cg6w37Si8c4cgnirFkKMabDZLt/fb8I0rjcfxVL0DwPUAYpoYbY3Gp785MY
M2K+b0X35jWL82OGvXiFrUqx2uzBYw2j/kcXFtWTDURk4qaIihITswMLgOr2oTqmGtvZzJdKRVtz
9bnTkhCVxu0wueV5hOmUBcey/Mcsi6V85pEztSMullXcNdai8mhdsdJzeZ32A/9w1U4T9Qqk7HgC
TeGMnamSRS3dLeDp6YEicASspqa0GASbwkIFFkGWHkofpN7isfbV+ssfJrxpJK5pnRZBW56LQe9v
WKuiJDL4mXPcphNsicOVD0xzjzhdCdIMExR8rKkIe+HUmKPjduNTOpWxUwKZ2caB58iEp3mlCkzG
jmxMwllcHPkisIojD0lDow/ZpPu9FhTkl7paxD/l9Gt1BzU+8m68gOv0vug5MfEb63W7eioKjqze
l56Kxem8nPGvnvJI99QfUcOVV/WW88Mvre6MQqXjYQlLCOONX+FNjhz7UF8wU7ibiRKuGTjYdF/y
Oyx1UM8PhA71I1uioLNvtlgvNzqY4NLF0Vj+CGbdL9+17Q8P0WR9DIMtMmO0k3tTDGdlEdbJ83rF
y5Dzz5ga50Oj51Rnjbn66WuLlPfVZD9sfv22sPLOxr15qCySxMjwxQxYUZalIQiFEPYVWqBkjIb9
zDlELE1dlzKG7EjBlRgZ729Hs/hzZk9ed96JZjrtXLKEG49jR785cI9r+teusqwMygUHbcDAA+Nd
eANF97476hdpSZ9g2CLVnVfnAcXPbVsO4X1oa3klnGh5Dqwy6s7+QcC3alUJpMbzGDKTTAAAB0/g
jIN9ehxaM1yrxW9yHh73cVRjFOTBEJDGM9oShgUqtWvlT8E3sTtDZuE7x5SIG6qW9pEulZSPdFRD
InuIjYxn9MXa+VgSe2vrh1pZL+Mw9WcvNM4/cDDml/Cakq6EBE4a7wrfpxrMncf5FGbMgYYT78Av
dg2kq3iSjWzSseHoCXVplJ9skSc8jH4+5myehe6G0jA8e6P266QXvTwHdXkd6+ife8AypnW59zuj
XEKnAPMRV1Stl7CyXjozzD8rx1q/RUVkP5Zq6nI8ml7SHvtfYBfqYXCEeiAPd3/nm/WLSdvImemU
RD0NYXldtzi4Vdo7R9AXntiO3IRbZVWp6SXvLQJARLOdNGnV9W+lBGEQj/Z+dtroyzjmOMf3ImS8
lLjeYd/VMoovqOcCGFdUEMD/3ReKh+rH3C6dlYwB03TcZrMc8nos2u0cT7v8Eangy21kVvmtlfCb
0q/K/jc3I3E45JVlEWcplZSiwAjB+7SOfNjtriCFNtCvuHvsMq33uftptb3N2+rObsomsXiWhb+i
rgqKFPWoCoN8gD12LT2x5MHaWD+dzqBXg5wdgWRVaoSJYb9+kbSf2z4Y93Rr1z8wzH4yYfJPsilQ
KBR9nQhPrFnVjdhyN+rIUxS212otNCX6WlBb9pDqEig33D+oi3/g4dw+qrWqLlINL5NYNtKrIMnU
7NRWLtImJN6xo+b4GAh51AlIPzPdj2qHWmOPY/tegnI9MQfu3mQ4+i+zjD0wGrMH7Woso7/hDlC/
GwMAZ8kx286cUApDMlltzSfcKfuh8DiTM9hQH0Etq2RwpHUfhDhabgOQV9810tY1Wd3FvKEgUlTj
FBHfChXj8WSu1pEouBnxs4KEQltBdffbjqQPps60Hy4Ul3tdRObXJlb72XOAcSwMjLacxIQYLiCK
PplF2CzP2IDbgAetix5GU3dlMszeXVF6S3Eqy2OMea0u8dNLtPCv6gOJZ4fNN42PMqT45O1wk2Ka
DZlc++TGuSr59HEd29Fd7c3ufvLF4blZs66dSMwSzL+WSFLq7+CcbqcpDF4AMYR4h0EKwdjbo2XM
pwU1fyLk3nXZeoT6PtyBeZz4grRbRr6guneDxraSwQVtlIJmqf5gl2wqktjG/pEckQDuSwvxjOLJ
cepMAZKBvQRO5V81cahn8T4EGBg3xiggYBYFa9Ymzs0ZbBc/WGdvRxZsxpI5p4d0UDFF09NGEueI
42dWXRoOq6tS0mudTyuyCVc+Jkj6iZhCHSR6L0qZRE2LiK7bV/zDA+WAnWlCs86MFJqBq6AOcJaG
4fBZsCfecKcrBKaSedN9zzL2WhtDG1zXIad6tJr1MfaOxskKvvaP1grEMhEx8dkJ2UO0EtRy+3yN
d0lsYccGGr1q2NEVujXNSVms/o8VieZE+Js+PLAaNeeeARL0ysBmnbNpm+ZryyeOI7kQ4ADDpoSt
Oq5CPmgu8OPc7zYfsLL2ksp9hJxc19tRsvpYOuBoGJbYJvqmWFJ/MnxNeLQ8ThXfyO5mU4sz5UfN
GIbq0RFXEh7HmDlUuHyXXFUWg5idBs/nqN2TLgxbojzwQFl3ujUhKPVxHoZkLPvxR9t+yYuC3WJS
BbY+/rt+eY2Sxa9oPBj9rUy0Pew7GXaW4cFGT6vTfqg5kQgn7VWiK6YVWYPyr6TEWtVvQFnQhuDB
Eca9r4v49AYpXnXsS0y+Q1xbudOSn4vQCVpKir7O3PvxOED5mTz9ECLDVCmQLOK7/TL47HGF2Ang
Fvkm3Dn6xOOOdtZW3X7yLAT++OBj35xN3JQ0fmYKfOjtLAQTU7lY6PtgY2YrwWJ7EAKbuDrh8vBe
TQVtKh0CyxaXQHdwACrs4XWGdIe5Q2Mv5ipm7cxfQzCmG8VwyDVnsrU+SGP2KLUiEPhZFVtWlGmk
JcyrhdqjDB4aeKmjszSt2uTE4HwWLQUTv9b/XjZB5d0ETtAeEMDK7iyK2sZ9uuthSZzeasLHUNTe
mJJgaNq8nnt2UjGe+zlhFBfYSesF5ncYVuInv3P8THpaQ4nlejJI9yoex9uOHCuPEgjiBTO4ofHv
9Kaa/aZtZv/V1iVd/Uwb+7rOVBn5AeYmyNx9CZ6j2jX8VRJpBZAcZzYPssMfkraxu/yq7NFSGdy+
zv9rgNx63yIr3sw9VS94q1pVw8fuLE6Fz2113GRDDudf54EReerSTwDt8xh9+ZmGgDadix6LvHFW
jx/RO+6Nqo/d9z6pUq0JYFVVi+lIyWyHEPMom0C21V084RPhzsQzufW5jdcfv/gqWCPOxCHytpJU
KMLekpe+JyqLA2poezJAm77sHyMu4y1B/CzppoeGlt21O7LZWpY6QY4Su7FvoiVC9dF51PYZCb/D
kQ1gktaT3+NKf7G9bpwT4CFSn2Wj1zBd4r0tMlaGUAwD5npAWpFxr1mDF4uKm8Oa33wGKJ2MdVuF
t9NK+5uuTQcVo2VbXBd3CtO3zgvdyv11hbaHP4WwabzSHa1mVu4hE2o4eHWZK+tYF4XDYBjjzPfX
4Fx6m9e/zIQhUn9UtNZ8/evOvSk9uy/fRrGVx53tf1G29OAM/R/ukcW7c5u+f18dqeGx4SUNE7NZ
LF0YCSNggARGe78PVLXnJpiiLq/GxpMvzA7G4luzRIpitzfxnnceiZSZoO+xkr1hj8+YYJX6o/Gn
wTqHY9SJfNiVF7/V7cQitdGENzBZ8bsSAoFF4HbQ1ctLXTMeSS0fYhzl0wLpw4KApu6AYB7e7aoK
H6JF+NVtPRzgIonGlEU0M7sS/g9PDO3Xm93uH/Mq7KfBH4M+WXHPWteiLfYX14yzf7eti12dC2fv
4qtfM7jhUCvDW0t4e5hX64oYfMJIEzwuRFQ+MfetOI7LnQTdkz0UIFqFjIgC7ftl63JZ9rGbrA6S
mdeCMCm4WWL1l0efmUJzDsLCMqA9YXNC6g3MH0/g1034KtkBIzMUArkv6/Cz3haHiTOzjdg+UUj4
dJrLGvjZyveEKMSx0OH3L++U5vpvKLE3J2Abbn/JyJPe6yILNotXdSmoo11dBh7J+VTsauguW6j3
T8ruyv9CPC0xWaC7t/+G+zIUuRzIP83QdXR93lg7VIgE4yd8bVuFXvsOMqw1FDrGi3NmmRbGA1Wu
JrFWNmEp+/PyOToon7LIMQdkBrGNY1p6eig/0BcR52X13kRURmn8xDeh83z4TR8SIdFbz2R+Ov25
74J1T2chw+nsHgDjUh3ukMuc3oaleQhdVzegPpoMPG2s7ybnOPxksg/vUfmD/9xCymlSx1bLe0ys
i3N3sDmrEqK2rUeonBv3r1LBs08z/Ee4ZV/fm/KQn57drRZSTwAkT0UUBU9W1zj8Z/MUx2/G84r9
kXHq9mwIf4P/EQX6uIv9cJCX1dBDXher9JtTO9t9fMbytvRcKy0gs3xs60g8QGppn3cZrs5p8ow9
U1aO5a/4ayREMz0LOvRieWdGRgd+jOUBkWZkQHIqOC27b0W5SFp5vmlYndrDVycCHJA0T3y7iW0q
xm/UYYpWeYrG7gwELWrOlW2C7boMNTc8WiHxVnmVNdC50srmTqHpPiNaWZ5JXRf/KF2WO9VzuSak
s0lzG41jicdK+uWz1DE3c9wBLSPjTjEl15bfZ9NBdZp3WjY/gSRX5Xl3j5EiZbHhQu0Q/pnmOGrP
G7Rt74PcJ5PK0i6qFCCBqPrMhzfZ3XGmNu43umK2Ijaj2pkH3fFOAnXtpy1ju8yiORaQEIej806j
a68qm9j9OjeNqdv2JJYvc0TgNKyUEv64Wi+EHfBSg0GGh7gS8UDRX89ruD80lr0yWOp1XZ7CqtL9
c7cQBZePELzZfxjC5dM+3sYj1W4nX1UXQQ+KFUvqJOarut71naLNhhg4+wn0waalLV+mNq0mUf+O
92NwslF38W/4JNQudjO3ZT6P7Esoz0pPtTx0RbV9k05gqIFjj7TPuZmZsQkgvx/isGHa9Pz/mii0
cZnvm3nZyV47PG3ndhmq29mwM80829v/kqNZ37HIa9ihTY19p2ofdo7Zdv0GqS6kgV6ZW1MWbuVP
7CRb9y0u2VuzH2jMmY+E7U3BlzbIHSaHIfzQ6bhUcwssh3AbfF2lPmIrX5QKYebwi1Bde/5UJxTD
I4G9ohzKW70LT52PviBHo8aLNJ/3VZZuwlyZqf9mD3TQE3filiwWrhp3w22asPtgzM60hzkKK07L
BvLTHj/7stX2LZL5aLvFS2UjB45CqkPZz8OYS2EtEWCDcqhvv/bfiD5rxqOggJn27Xa4HhcbcfaR
l7M9sHryt8mBH1PZl60FI2JPLmrGEjnnQZlUoqeOQfgUXL11f9mEpEIeB7NfC/pnSYG38ImtUWT6
i4DKzShVUGSTC2cx/YgZvYZJ0fmmyVuCDK2UQ85+LXQB5Ug03SFvFavuv/Bl9ibvYwGtGMnXV/3F
FEbl1YB/+r7ichxOKFgPalHu3icXb36UgDrz8NcY5N7nCOdbnFQxhzm3/+Btj+1Koltir7V23tjV
uj/GhevIswuQQcEh4MdOsmwtbqwDNtBcN2p+Gqlw2JsVyvo4TND5l4aXdNNC2fpFUdJA4OJaJ/O9
FsVPv3dNk/FefzWkR8PhgBvLX9LZK3yTR41rChxmq2+yttoddcOUvmdYGDlVOV0avm8vIdt3k9Tw
FIccUccXVsiGOIlnyimbZyJLXVb8QeduVVYFAizmsQWi/QO4vpi/C21X16KiE7mC32bWdnjoaRJN
0PJ+xwBJ/O4aiBfZVzFZ3OjBZ4WgqSHXE9RkETyLeowfFkhNW966/vQUNbVZGOa0g2AMNjhjyr5x
8NhcB9uPxsHzcC7tWYjb0fKj4mJ9SfIvi954iZQ3BuKXtx3raaGBNjehc2zDQ6Ormhct6eS/ATE0
X6HVm0WZV9geYNJiUUNOOLXDyNWIqE8PiZWhbosxPIdQWvXvQTe2G6SqYyKR46/qp1ckAdPvHWjv
kvI+srCvQzKV82PR4X1T1P4/qWX9AwJ0sLdJA/LYv4qAZzZ3pjD8ZuCo9EkcmJ6JLggdxDICc9+5
WpkE3vQNHT6bfcEEKPfMtvVcf3b4V0c+WYzz0MowgVjkdpRpdf9HWj5q2w7FT5yaFmLYeeUm1bdu
azEWPzSyyNtDlr79u3DKyblapViEYWJXYJX0B6iXgJldhsRXBMbYRP2hUPJXWCoqkSQGHDu3SR2t
E7Al7Il+4riV2u7Kw4AGW/dWLaclDPR0M+zgOW/3hjYvD5ej3C4Bd9qqENr47gd2FTFkW+k1GG/X
1qlvpplxXIqrov7ntRsL0mGUAqnyHozB3Uax9t4IMi6zSresGls9ivD7clSHeA6nbWsTE+AIIsI7
aD5WJBIe6wj6MFDh/LR5tLx3FpzMYMZNb/qCSmUZzgyzRkC3lOhQw4XYbsd9dJcnXLz7G6u/ss3J
YCImbFpXzQjfLv3PqWks6xuPVPtz2lf7ZwmP4zceKfE403tR1q7L8BcxE2aHzQvHLd2EUN9Xj3oA
/p/e2A+AvS6zcGA8QcwWqzP4B87+GYx1Ic98xuFE5rJwt7zb2Yvf1/Tr/MG+LbijsDH+pgxj3tAL
tq5XRp0UTshtdJXwMKtXzI78o0XXh/T6i3qfmqraCdwuRg1IvGndusod3vDgakKrjk49qrDxHnlk
CUNUeKObOLxLTOr2Cts+guhJphpUF+efbg4NyG6pIYP1wm/zgan/q4bNjkTJgbWdRhsg+RQDtddR
U4ccw6bkjrjYUjb0syLgosP8vMdXVNuBk8mma50LRXPxyqABOO/UWM6RBwgK3wOhLPalW9DTGo+F
nXuNmqpTgKzrz6QcbR5LYyicLauzRzctsOQamGuLe9zhJ2vmPIxmygmC7nuWpGZV8mpcl1y31g83
9+5oibJDfjT0d5IRu8psf/WfYJWxtFV+3N3x6ddxapWSe7sptvm9aqZuTHsiVhgC6e4Y0raKB4V0
tK8sIjgZD6bVShUOYEorXjXVHCOsg8/prvbxWSL3rwqk+Av/9U15rLU4Wx3LzLR1l+EhgB8TpCH6
w4i/vmmdzKk3bOD+1ugwtcaIfT5BXfq6ldj/Mjtqy39ROEEqO8TSvISTocof26kgG6Fmq5nWY+3e
y1Jb/yRv2k+0EeJICr9pPx2MQdNp1hGDum0XfGSTMOZbWXax+4AElzk0L6s6V6QnNgmKgKlKICkG
j/tKBUjsbb/9XhhHuFCLpvZpHrYWFm4YkURqes8dviAFosWbZ/zHVXbBt5nd5S++xuhiti+rNTbs
nWhtzWqWAYIavR++P/YOa2K+khzt80aLDar30YvnncFVG32VNC2iwUQH9vqKQ9DqEyse5PS1L50e
ynWZd/RhDV8wFxDXqQp884/8E/E99BqPXMiWdU1tFRQ/MTPWhy/AnZ9L2f354oLdQFbZzcuKPf/P
FvjyI2QG2iWin/1rsdgQ/Aagh0/2Tv7BA7x9i9HhwsOV1Qzc/lmgxLwM7AXBgItUwT+hTG89Ekc2
O0kDftG9+HURfEaqDhR2QDWdWhRSiKCOtacMM251H+wVg/qJoyGmgbSc4hZ4XqN/B5M3Mkwv6k6x
FW1w+NX9xOZcwXLbEkfPhuXxYdnhA1harnE58RrxAsL/QmCChuDK4iQ8MqeZrDUboB3wrPqrhlJf
DuI+wiRuo1AJKe9QFVNkjMdcfbo8wmvCCehNhDcU83BC1xVZN2MP1zs1U8V4Rkl/jUBRG/tS036v
6aCYbN0TN9HjKeiqGGRg6F5LIETbycSl+wi5wv6MnWYmN3c12I5dOfX3GMsPToJjPz6FapqfFiLm
NamZ6r9znS2oKSwsDMnsb9uRz2A+OuQGcz3+WDAc9GUyQQd7H/221tfjawL9WQFAqf7pSFdNrlQJ
0JPY4R20s4qrv6xHFeT9ben3m15SAcMaXBFflfFu7r9mNHOmlq2+14ifYCjXdl/9dJegpDqYSnGc
SbaW7j/UBeQIVsznjhf+RhOcOnunzSn6kKkni5G1TY+tQ5bT95FCr7LM6tRVhPdlVtvORgFlAux+
4fdgFriKIepvyNLbmfxPBSN9JSStRuLCDffcFIUzGrXJL2rc+2PJA8F8j/0bW5tySYXN7B6ZQhG8
DEGhxFscwVq9gpmEdXWsocjDGp1PIkS37WmnoBoCjEN99Ty53XyHVT1ssiYCE5maYUFRZWPYlhfW
foKErDAA33/wPWu+xRVA6wwjF8JVPziYd0A2W0HaCGm3FP1daZ20Rx1Kp1a7skyh1YdoB5FSaxjl
raTg+63b8Dguayzt8ddqD737QIWDD6vmJlP/6sMX/a0aHTHeA88mnfLetBUxEFBs+p34AxZ90ZEJ
uUr2m3DX3TyiZ4/A7PS8ZoR6fXe1ZIR7jz2C6QsSSay5v3eWGdkgpVKEmWYIbAskJw52GSUehd+C
FLbsJJdkI1bOvRN7utpP1xmYvKCKsDr4qU3AR/av9HU93w7eMU1DMu1bsyVy3Lt//0Xdme04jqRZ
+lXmAYYJ7qTdStTiku+7xw3hHgtJ42akcX/6/piZ3R3hVdWBmrmZAQqJTESFSy6RNLP/nPMd9iJD
u28nT741kyRnsKY52+PEBfJYDlhFog4Jiom9MbXv5lIlxa2FMybYjZh1SvLcKVHdoh5Hpv++OyV3
cz2242uWWWZ/NVd23R/x+xXZrhqXGKcp8H7TPsy56b3KJHF+kH1lY9U4XjxFSW0Xqyg5dDUmD2yR
xgYUAqB3nDNNca+4FeXWxlU7RtNCaPTSZNF+4fKdYL0isnwv/BJssaW7AW8m3EZGvwUHvotY+i0+
CE/6IbcUlhqwGa6bb2aXU+Y7bIHQjRaHcAwMW1Ygk0UEEDHylmL9yAauk2vi76DJkyHuXjCyYXxz
ZI4cDvAsS46xDcZ2Uxl8u6wdsuw/vL6UKdalBV5kXKY+CKxGVsOpQvUOky3JtkAfF1t5xL+nIauC
O1wpJWOJxXW+xsx95c6Urmsy36n4gBllJNkuTiuNC9ascg8LaYGrS0XSxOO1d4MheE0zB4uCLDED
7Ju8nVwG0b4aTlBAqnlPWUZQ7ztGJeUpsdBFjjHI4zhSZQ4TFaK/HCNrmrVgQNdLGnaSaRZ6J7zZ
6A9BR2DgjK1Qmdt06byaHN5cYRCye6TLLmlHcYgF9qo3yKvsYDj/zO3RnkszPWPOruwonRuKglyd
LckOfSlcQCXzuOFUwMRzU6Yc1G96s/OdLdUBponRq2v1FTgufJF81aY8T/bYuVgb+1UYJ+c5PnA3
5NajaU+rQFkYAOyMdjHuYlsp/9IyKNC6GdqlIYcasphdNEbbU2zCim6kzJlIQnlnPBuAfhlolU71
GvttQjyf0ykDHJDJ+Z2y4znjJOcwA6ptZZQvWoNSqPC/J/rdkKiEtwBaa/3c1hhEL4UtZ8KLQk2q
oI3NzcJv1E2gEW1kykDcYj9WMqa2R3dC7xurqrrTY231L33iBHZF/MM18OUsMcH7neXmuX7zGSuy
yUO0D2k0cuxCVpuFTQ5X/wjl6XXEdeKzCVT1yki16WV65PqnUmsbm4XoBlpfJru8dkkvFIdhLjAE
GVRmJJiGGD8OkciMtr2QuSqT01wEuDlmtXaHb9Dxw291FtbZS7CWKl/0Puewu4UwMPaVJs5T62YZ
rX7EIaKX/o3eesu+UmYWhlG8ZEGzrHZxXPLsYRM04CKXSzef68RP8hyoTaIr+4bO1WEJccYbcRtV
CxrJQbmlUVwzZWvrSyRLL3vxA2w057WEZb4B9IBjrypFLdalz74sFzMHT6Dp5M38Cp3HZ0iKCVFI
6WyzUAVHDsAIhxm7OJwgLWZFUg24BTcmp6KvRafwDQ45J+ONYPZ7Fr3LIbgb+INzb3LAMoIjW8Mk
wMHkYQ2ID92UJu50iEd2q+pBUKnkdxcE9AEKHxFC7LJ9D2H5ckfmFFal8zlUFtGAxRva/m4wzd5m
lgRzOeieqWlqHCQiIuZq/lrqmtPfnkebb3YndxrSJtyPU8eYjAUMUmMEzzijknEo7NTC9kB9SbEb
ytnHCKrgBLONTRsPP4DWYdLw9LTRA1mNk9Y3cOGm5ayjelpSdMi0A6eb7UYTaMN9HMOEpoEVgIij
LzCIedNt4cAhI5jCexMPDjS/8Uh/17xESdAkzEWLqmw346jDQ1c78rkBfc2zEn7D3egs5Q8KCpt+
48nR+86yNlDkgUj4EixV/EVg0u03Clvxo+xDcZhMa2mPpW3kX6y28V6gbYnXVAN/IxBTaklVVcrW
YEN/1FTsSBJZpFiyutkuFer29s9U0d95+L8D1p+i+J/+81+n7H9J5t+o79VD137/3hHg//8hj79i
ff51Hv/6e5d+b3HsfNO/pPjXv/VXID/4A3AkKELfhOkGeG3Nnv8VyHf+gJnLQ9gkeQ9iUqy8hv8M
5Dt/eOuf8Bddb+V3kQj7O5DvmX8EHhFOYTFOw1Ul/q1Avr3mEX9Kg8LrIghKAQVIAJMfZ34KEVrh
Qg1RjmNFc8x5nDGEw58ivo4fKIbiEOTdugq7utvpIE0P0qW3dmcAXN54o+1wWJz6HaQq+4Q1Sbwt
cqpewGkXI3g3Iyz2XGyUveLvjB+RAVuQ3kyAyUf8jhv8KXe6/hoeHwZAu9BfUZ2f4rMmKJYGIhSW
Srk4e+UMNCwRcABrScok0kXZ3NeTmx5HQ2BWXczfgUn/zOd++hy9kNynD3qDe9z8FBWcKUYo23H1
gceFxOlm5ld4fCmg6vDornMfLB6ancNJ5aFxpJVwjtLEQPlK9EWl5t2wYE50xHLkXeqbZcibG1tM
+jC2jTioULcXJF0td8dpEHpYpYwnOkyMbUY15pvEfe9eubCu/e0c5MveG6lT+OujLpe/7/VfIBw/
sxSsTxHC9bPGkk3kOvBcECzummb8KUJYJYHJGaKJ6WLL1X2upbiGrOZpLKyIB/u0XqbrMVzDRPkU
hsO2V1OH58ON2aWEIn0Rw1i8Bxxg2o05OUKzD0/Gwt4kzCXxzROD+l0nKQHkf7jMiVcKyxceAIoA
QMav73l0XGaOXeVsur4pri0LaTlXy87gF9wJOx/Q0cb41InpASz9csQ+a7JB67yPuRzKm8GZqiKq
aXdis5c2B0bDhbrOctGf3dwan5Y0C78mWs3drl5a4nRzWzZPLkYRZnViPMFB6/dQ0c1b5Im9RIc4
8DU2e6MEzFUpRHlg+81HPnXtFaUf7UtuO/OP2hHGPc7M4hRkot/HsbKvlYE06NYuQaeBM67V5vqs
Jh3chHMV7lYp+yHwBvGN0o2nNg+X57pvqpeapOyzEcCF6C36NHBdNOcs0QI1ibmaTmkK2GaASvQm
L2nsW6R/rWalr2o6RG9au6FWiCqQF6aF8aVnLdNWiPwe/UZfxx3or6imq4qugGJ8cCg6yyOijBfo
TOQDFn7YJmA+exUExiWwBfJM5DevJ6lvhkLsp9ajbQmgoujNNzB5qxAVYtaXk7FGWwy725FLM++s
bB4rFErsERMTrAg3jmTYxbHQHzJzG4uae9sHKsPJuKYxJFcv4WyI/eAP3S3ZgnyH6+fU4Fbg1Maw
7qdn/t+r3y+3xOfHD4lkB2fMShgh9e76nx4/yk+yCQGOUGk4jC12KyUYiumhObCrbn/0k21SH0Qq
xJAZuzFak65mP3jpDBvrTZsPEOqmBl9QZLmDjKjnrAhm1tkR2U4c7KDUxOKC33FAP0GUGPTyuHLW
zhzyuj71ueuN/vONHBLvCGrkVcojzUgqBz/SuEw81GdxnLiCcLsO3614GA9FYjk7k9MhVsIsfvuf
P77PD5T1fbieE3qWIDUPmuDX9zE5Rp0uNIpsByBgjyLj+5VBk0VsuK293Tb+o6us7nff2T++KotF
QMupaZFTBiny66uaVHHZRo8HmIFcOuxSspyvbtAmX/vccXqmOkk1HkB1Vk9MGTmomYyrFH6OPn6j
b88F6STct6anW8cQIbxHxwrPfjNFOeaK5TcBcd9f383P64tlsbqtvFYSWaQA1v3Fz99VO3LG4MxB
jwI9B1uvD2548x/prBzcAHYQH0QaRmwEZ6oqM68+dIN/HlI7wfVThOkWtJtFZtJ+V65b33pZ0V6j
DAY7v7WzAzQIKxrduP2oSFtlRp2dhqFrt4VXvThzY25dC4ZMVun4wfft8oJTnnkICvepNZLRipYw
ng+uWWG1TFT40MYEcOoxoV4RWDbpV6ZC16HJf2zBoKE3aMM9iKS4nFK72zBM5Sw/hzNhgaF/0bYz
7GI3FbeED2hWQaOLN+RVwv1iLumXTATzqfbD8CBriedVJPE+T3LU/ySsvT0mR/+BOZB5NJo0PiAg
oIBnfrsTJjqtblL3zUtHUnW4DTAY01f5OsGwKTaMk5i8z/l4WRkGIfPA16d2tNtbz2v0XUfW7Zub
UN7J4yy/NhWGmgg/9nIq054ziiSszxjGmCIEJucq9ey7WsvxoGxHvfoxXSlJnHjXHDGyW0M69imJ
q3gn2fxd4I+Nd1NNmBH1jNk71L+T9tvl1BZgQLBZJTelGuAo+maiUHXGmhZFFXj10QeL/KEbTsdd
wnSOgGtCYkOuWeTegbpSIT6Tc3Cc7ewSJZ50iBqc5VnMobhV79ZaEtRRQUdDlLxgTtJfU8Pr46yO
p0vZhRehn3X7MvZebTN2zk6TPvtAdzZ2ywhfD9kVcgBjyNKm22msVv6qV1+6WHoPubeIj5LV5kCu
NMS4VdRdEU2Jqmka7fme8QxedWH7tMxFfKXrLrwJhzX1gjh0FQyYk2PSigcdmLemNr6kOpvu5xa9
1JA6HjdqILCZNqByNF3mXPL2geoeFWkZvya5U9+Nox/eFBSUbEb2Qk8xk8ZnttE281/pnM0kv3Bo
GjxYMwSENMznR6K+GGoLpe6xBOfnqQophJQ+J6qRuhzDHW9bX823gzCyk1GF7nHBTv5Y1OEhLoZx
q/ouDKIhZFyhcPIRMobOzxUmdCSzigI5PXVf+A7Hh8LrvsSqyE6oHPbtMGTeJSe1+sQyF7w2jOY3
0vaJkvtlHJWJISOnL77PxmwcyhpTyVYQ3MZGXBX2aWkEIfEUOwQ9B+AQmvT7WjON5kG0dj+tCT41
WI8xeSWiq0tz1ZvsTvHi1MZdxw1zhwySf1R1coVuPO1a5Jiv7MVMwgNivYKYFJ0ct7Tv3ZTg1hK2
/TPugwepiLaUtjYb3KqlRW6dC3nJamAuNk2zzNI9RDm+gOuKOe27xUP/xWCSeiRmZj+RR1Y3JLHq
V7aq6W5x5HypnQShCx0wkGREEMu71fyxqzTMrr1HdRYxe2nZ1DqKNH41Ot/f0xCSfafx1ymjLi2r
q0wzmcpqd7xAZrEPXGPNhzE1X4OmCknm2vh5g3neMtP0D1aezOcgSbpzBj3wRtutd+bcjq8qWF6c
DEMyd/xe+vrA0ij2iYll3ZLy1oYEui3FJKK4sPzDqkW8D5l/rEVhb03F7JfdTB48U+OJHjuISrBB
W7LxObD7xokm7FAREips3MzIu5uxqZOvc173O8cVRAQ0ZlZ8xcNy6JNm2LSejndCdfFRyDlFha8z
1Drf5M7DuXA9NkP1kMrK4LHArPVQsHdgf20yUqU2aQNup8TK2GUVOZTpY+6T8NzQWHsFDiBX27AI
5a5Duf9G1gj3SbuUL2GVTOCMffejj+eecliDB//s7mJthO9icMcr6Tf45P3GumZOJ3ZjIPhmcI8Y
foQNtPJPw1S5W8x7FColFaOYTeZihzsEY0FDFut//TY3M5gMHG7tyeI5RnLRtQ3ugPXeV0rpDXPs
6WjGZnmT0Sgrd8oj678bYsdG3J7or37Cf8LpzqTdNZq83sRy6JjWt7FfauuG0ECm/nolOUr/KnEc
sCDxehvM8JSJBc1YzPreStWGZWS079rM9+tvvUBpx4piXg81ktq2dh14AYlvLperYSjqudd2Wnc0
RuNK9LHxD9lBVf10S9AfT3NDLuRAZZt1HYQqjBasxRfS4+HblyRxt+NkYUMMapsHcdwCaMD01qq9
ZtJMoHLI6GA3C/YoZ1Sjguu1I2DNBjE7jFmVHSYk90vWcfHMixfNPVhQKT/iqUqcW9dvbPQDNiM5
u2BLFfsM3RxcBYHvflOnZfdtIEXBTkZb10pm7fHPt5qLxL1QbYet2B6tR2WW7dFDl78m1NwerTax
rk2TvyYsFmMObwRG546lKmaVubTKSvsb4vTTLTkQ9Cs3n+9bMSMLEIypn2oqthCPE/yZG0Lo023n
8WkBJfWH+4n2v2tqvIwCcchy3yWJ3GTD9DxINq7hxdaeATqXASpLdtDx+oPMqqBMFQLEpefR47cQ
VaCKV/A+hpwAbWC26k30bdcQaAnVva3IBsIbSLpwC4CDC7ZOaYbMen4RXS18G1rRghbZBgQL/l2V
MV9nbeBC4UsqWk5ETMTHZDenY3tste3d1OwT8eNaokxZOEV9puN1tqLAM8QzRXt8dBMTWrwrtv7m
1oF4xkGbNltzCS2fHcXkvReAN14sMVC0W1vTpPZUEw63kpHIjyU0JOmIOtyDFafSSQku0HQiY1Se
qDts2rVmTtxWYjF2lUej7Bi4WOTRpoo9E+h0h646k7ev7sx2cd8Lj1GyN7cXo1EB4Vt0dSeaKT0l
DL6vU6IvVqSHxdoWUxA/OgVix86V3tc67SxnM3KaOjl0Ih9h2ec3gSPVXY8l6wr6B/aTgtBK0Tnt
aSyAfY90R3JSw2cb4XSoiY3FwYelG/g+DqHAYwOd50zOgCA3Zv5vmlIWlg/6wEwhL505ZKei+vLI
JL76Uc31dIXobD6qlGY2lBLfWRAcWivbV2Qn3qifW7cqtHdumPqzgsR55m2ysiGNgNQ2H1BNj0xV
XC68QFEEV9VLcfS7NKbbvHeoWyTdug06WjolAcWKh6bV8mlbcc92AsLE0Zyq4IxiPn13QwLXLjGo
ixYz1MmSg3Uv3Rb3l+bkf4QtkVy5OXc2zIH5ObbdF/aYDwFl3W1qZ1ujUe1Zz6Z1KHpy/g6mdM+Z
9wx/2o+kduptF9QecO4guVETG6kZ08udMc7s0imNPtBzf5dijiMfzVnS8L15px0SQsXAQt8BiblJ
uqE/15AXb3S5TEemCOEXJ63s27KDkgLszLkht1jt3La08P1kMAGgL1zpIo+v/anXd1VKF+VgOC8K
d9nR0WF97VT9uzHE9XPrqQxOcUrVOkjvLCrmLjvSqPac1I3/1k8GDCI3ab+1mUuwYAFVPQqssjRW
j7RltiEFx4baoxQDbpZdd9ellalpRwwZEVpOAJbedvn2nW9Q0fCnzNTNENysi3b3v7M6qUcZuh46
bnjN4SXZ1SOWI3aiTxXbzmw2b8wca2I1cWJzrPYDOuN9SKbZzq2XauCZ3pjqvo37B5qJH9N03iR5
9m6n5tO/P+l+rEv+93l4/cuY+18iZ3/5fx2+1yvWVX/+Uevc/b9gtv9vcGltl8nxv56DP1VZ9/3b
/zqTN/hWlz+Pwv/8i3+Nwq0/qBsJgVCCDV1bOVZc41+jcCP8A/bZerINfItDIFj9/5qF++YfK/Ih
CCnxEByCV2Dhf8JpBX/kBCbWRhCozCP/HTbtn7Tz/z5ieysW18X0wijA8c2QGe6vR+yFgi03zFgk
9vKhvFKb6+3xfHeOfojoOP7mPA9w7Zfz/PpiCPtQxnnnfBT8cp9eLO9SFE4r3dIENTewTOo2QLaa
C40krgzIUAT6xJkTtq6jvE2tZ/pusn1oKPeiMIFJXS9jEv6I89r6MemqPhmZn1zMxP/2E0eAxzAZ
1W7S3FwPy7JMBzx+6tY0Qv/sz7b7WhGCPNRCsW57nYpjNkCz+SWbuuyLb0mipdAG/BenK6qY8Hdl
mxt7mpohalg1mLFljI4O/mi4D2Mue3GTi6qWUbesOZYlmKYYVgi+sguBPcrao9OFr3YfGmQlO3to
WWTnpad4uhTfEWD98dglMGF2ccw8did4fE6HNjdlgPUIFuy2tfR6JBgahR+xKSfvwggwI93bgsPh
Js5YVS8oxwhWP54u85MZGKAXc7bS0Vg606EqGUc/xa6X6Qg4VnLssN7yEoT83phWF2zHQw5fKxdz
OMJU0dvFDmdE/hAX8wYT83BVemEstzTJk7QsShZQzuZuvItJhBDpHBMMwxgV6y02cTpWp3jw7T0B
Ig04gkrYbx0xASwxyp+9gxrqoL1NR0AiF7M0uzHCFwwgKTPm4qEmwH5j22rKdlNV51f4OyFVeWkx
MQlroCNt/Myt3gbHy9SpFWr0tvOyEFDBDvhBjM4P7wrCexTOppI37LFv3bmLadt7WXBOp6AzVYQw
3ap/XOoJdEtJyWqzI1Iu9EWnOvPDtPr5YGKawO8zS/KGVSuD8dzKNnxby1nzLb7VES+bnpMj2qfz
tFht1kAZq7s7/JVOG/W1nz2KLgC4FdhG9XVU3vhtSAm41zTuXLlEX4+484NzD0LFwEM3BAEGnSEE
1mXSCyAKZYA60eW9YCCIZ3HOgsgp0+ZMow/HDnAO9oMqynYfN/aMS2yuiT5rWG/PNSOw27Z2MMOv
TMVjKIcQmlzCiQCi1BC/A26bvtbNGkYUoea8VddMmHDulmuQmt6lXc/sMcUDa8VE2+fqnQl2fvSl
4Tw3Vi/w3odx/Z2gD4ZoNpM+vrkaNX3LhO49YfQDW9eK67uMxfTQkkEnuJMGwU0jKnve0PnLPHzI
hFVvejMJElhKQDq2vRPL99Cw7P6QSqPat+M0XvkcnyE4kG/cM7Oa5IYdUXUVak8QwJ51T4KaoZB3
4ZOKvDImSEv7itv2g84j9tV5yZHgL5mX1eaf47s/8TAZbvOUpf/TxwnOyNhDlfx5CEl5d2e6nW8B
7Itq0zzi/Pj3WLt/vYIDzBqPiuvSEPHrK2id49DOeYVmJSeuTmL5f/kKnx68QvWjU7Lr2xAcpiHu
GHT6/+QVXNMOuK1CO/A+jdWtJdFcLh4h64AsnQvN+Xc9v3/Kmf+9VNHYgU0zRDFeBWBMrX/++U+T
+0SZaeNIpmFFV7vTVdor82HRZfiSJa5hnU3SKRW/WUL1EJawq4q0985WAZ3hHsTGCL+C9PfN1Jcv
U2O5AREUOJ1MZQYTEtMEDuIQe5k5XeIVkmhexYqP/Gl78E8kk3Ve/ctvwNWDs5z+IAZMVAh9mr5z
9JsavwloB16sS7P7For85Nbmuuv7zSutX+jnV7IF6GbThR3Lv/x6SRFNI5hcGNYG9sljHLbyPAQL
++Dyd8Um//yFUPoRM9CAP9fjLUWFka7iXOT2fkSTOpie+jkT4+u/+8kB8kb2D2B3eujNn27CyWfy
OFuzvTF9YmUDuV4Aqm9T5WOjyX/zWr9qJFxnTJHDtUCMf6wlap9eK0P+d01iT5AsposKgxwu3kmR
sdZn4JH/8+/1SY7688X4pUzikszWYDZ/kjhAA2o3nFJ3Q7x4W/jPpoNrBq9kvWnC92C4b5MTxbUO
pfW/eWEsD/9wjbDvEx4qmA1kGIH412tkdMmeUDYOvdT2+kdig4jXcyuKYMvhJbmpRkav23ougm+k
aopT0lXLvTPil+z01LiR26ZZfWShz25k7dIvlvsKuFZaxyk7O683XtVY4iPzGLZsbZbEs7R69YTl
iqvF62X3iGHOeosXLb7EoU+Biw7LhmGW15CchijQk3so+4TYtgNjI3IT1Rpb3M/OpVRLd1FTB8sB
yB+Hj0KNlb8PEnt88lXI0LhtyMEXnKrucVeO+h6IBNSxpIFSeioZtsFwVaP5ATAiu+WUqJcNBepN
vx19YzkR6oDi7WQiu3f6hNMxEiC9j1UPMWkSAE4TOJ9LtOKpH0btA3jsQ2X7J7AazUOzjG19MUFl
38/o1t+yOeluvSrF+2yn1ZGQYrGjwskC/seUk3AqgJCW8a3vXAHq0gNrMB6GbRqEgNHCoTbcqPOD
wNxPTAE+ZGZgnVr6RbHxnNGtb9RaO0LetimvynYe3imer8+k+h3kgsa8Exx2b5ELauRq178Mlxj8
2cB2apsQ/WTY7pk1not6KPeoX2b/kEwFeHzZNNpeaYlMKbShk5H8iIazRDxPg9mVpAT7A3Qx0LJl
HgSMHGQ9PigIw6huWZi/iUWc1lHX0asn8DBh69yxMRQPI0dx52ChYIGAIgTeGxsuOyd4RgeOL41W
kKst4z65VFlejcSXJ3uviVVHEzSDEyHCmWqidsXCuPhSH0fuGviUuT/tK4oA3Mte5NT+2lBevUui
VsVhCX3jWdkLcQ/R93o3+LJ3uapx+d6yeQi2RIKxzvnSV8TMsrq96qnq2BGYl9hYnBYfuYqhevbd
TAxyimfsDyUf5Q3SY3MxxoLFo6rmEUwd146DLVM2PlVkVpmzVykaLxSPnZsVu95OlnPbVX40aTXO
R6CwXMvEohiEQbwWEIepxtrrzgyKUzMOqTx4jHCwiNQZXqqbMU+0/DqYDuJXDCLVOM6ewHyABUu+
65oO6rMz0WBVEIjPmb3XBb6YUniPPnmI7LJzKk36LptLL2qIYX1pFnz5XeT2WuAgZ1U/uJzJGC7L
buWqMSwyLqrWJJNXs798AQbdgoa19QjK0On2DInFA80m+d6b3UEj1dndu1246d5FXz4a89jeTqbw
2T676odtje5RmqW9z6QRkqVo+/ewMcedl2SMCPFOQZqwMD2QfMsaJlRZHw9HPYfGE4KXbW+qkTDg
RlLr+K3uRYgNcSCPZIzV8tI6DsE4wpPLu0gliV0PU/Q+GAfvpFdTI7eu5e8BbHSvvpOG7ytirQIL
0zsHVJrudqDSbucZYJUZ5zTlCenUMt4DnTrWAUWGaHGCfyqqXCjIkbKnxNjhK0jHbcpDbjjkS6HR
AOcXYLDpe9mW1aVVyeWrzPw4PIwl9tMdR2ECwm6ZmuNhMmyJtYQeqac5axOHLLzRHrwyNkBu8hDP
dibdjD9GkktRjpwp7gf8c/7BFKrwziZlYfZNGmSaSReKJxhVr+2WS4/iX5sAajKb29KbRHM0cBPD
M4yr6Y4T5thcIT8V/TNiFaDBqGH8jtmgy5QbmVUGLKbnEb2PZYq+kE329Mj7riJKKMZ3U06Deus4
LW37tRR2C0My9fG9ytk4OzIgqpsabMY2bSmHQ9VY48GOR6s5BIGsv/kgY2fwq3aLGNEa47afDVB9
hcjcDV3Wxn1qBmWyN0WVPS1EO54YsxNIkJXCzGWlSVT34M6bsJufQ+X4yyXoDfPKmJepf2wI8dqY
eKrqtjNkeugdJ/gAR4EDtAfka+/9nBjtDoJI6DwVJCa2FZLsGbRwi1OXfIl10cQWcGng6QtdqNky
q/GBs59cToWJOWiPudp2b4PO1eVrFxOq3LuZ3Wd3vumXOxOEwKnnDGh9KfrUqtCRvca9BUEiLxur
GO44gS0EYJrRjo/kidMoGezk2nIrH+Aoc8HtgsZKwAy3CYmBrIPQumvmyU/e/Zbv9TpwexA2DA6m
cC/7xUqO09jM9nOX14qDlj9O56AdQMTAIEqu5sFykvUY3l6Qva0f0NCF4s7psgJkeQ/zDNypuC0S
irx3E457dZqnski2biBmubG6BLmvj1vd6A1BbZltk9kv9lIXJu4eM1zyMw3E0Gol84v7QXC3HIfc
t/0ja8OqCei6vIZbrUE6JN5LmdikTSRDhxE6xNAdcYCXcALH5XXhARDsIfNUe7S2Wa6clOECedvi
LvE9TcIV1/IhgS1w25E4o2RNpZOF7DMn1h5gK/NXwC3OvUsqnU92wnagufuSLmsBK+F2fnBybXIk
iJ2dL23k2j4sZ0LifnEAhYtv3pJEWGAieuC9vNTjCRYsMD3SZckmwHuBc9GaUKMuYeDTigrKKK7u
saAFilZyOGllCpT3oAXf+0abgK6uGXkn93SO8ewZ1eJij0vveUwDFYOE2xPGjadevtKSLcZrXOty
G+iquW4Uie5LbGkmY6K2aJlz25yiiKLBKtzg3eNdL2Y7s5ia+G1KJY1tPMvpNJhAHeqFrRUhiqL8
YoBo574bQniiM8pqAdQmU8XGyify1A04vQ/DgC1Zjou5Qm2VCfCw6PPLNQPiHbPQMXJ8BRKREmaS
MEhHimZmZGN5ZPDi+J2TPPq35Y7yeexoO4imthDhtW8tsjy3UygqMGehjVkorpILGZv8iJZ4/ytS
CnMIGJb1mtG2c561bW4d8fRnwK+XPq9O5I1lFDZjB2W31Hlyb6HpDhETvhz++QLYrwTKvxeev7CD
UvNjqCs9PJgww4F0yxMOdiIBzGaiMXGOjeml1ymFfPjuiTAkRCVxV/jJPuHuB+7VwxgErTgdJ9qJ
dkXotUtE1CC8zMku6B+Ngd8A0CpztCbDklEQvmWtzWW3CWJdDndDOTbgKQc7J4TvBd11CnLkrWwm
heGu7hWg7mE+l1qtsZpOuKRSApO2qtHXbgHuUAaQamoMBRtdz9al3WlgJnYG6tCcu9q+EoS5RzxX
oviQLK5sDAyRXFS5TxC+zkf/PA2jfytBzt4iI9bh+5gPSfKM3UdFtl6EZEnzg7c4idt9Cvhpt2au
2EwY5psxwYxD+BP6jkQziAYwrv7ZLq2QoUMo650QYwkUXKYhjdWx4WxTRM3pQg1sF/d1rabq5C5G
/FHaUB4t4vjGG8eoHo5cpmbjgYaZlZG5ZGW94bOf3zsZw363gypuPqwWzD+5+dLoUX+ztnzw8pRH
SIdOv+1bkbLXYowbgSy2yohZn9jZTg0YQQ8TNBRbO4/9XHJOKGEenKDcxheGlYFrC93YgIRXqWH1
O5BBDtym+UHYjx00k00SjvnFTJCkxydQzRXu10r4KfbCpTWgszQ5bY1pciQHEt9MmVk8qjU4/NBo
JkOr9YwbAM9uV94sXsek2srFjFbHA3mJnCWJOW7kS3A32rJBUVyQckICXDtOGd51b86coVxqIcHN
FU/cciHxyjw8a6H+g7Qz240dubbtD10CDPZ8JZmdMtWk+r1fCO1G7PueX38Gy7g+UqagROEY5bKN
KlckyWAwYq05x1TWEtzXdxHwZqFIKqYdXTB/uNL9sJL3eHdVdo1THvzG19NtKoTG0lOH0Rd0c2H5
ilvEIhfLHlVe4/WA8DCJWO+fS5J0OYXZsYUUGWxzrUsYgjlm1V7dJsmhSRXZWtEToLkJgVZB2Ivs
cRfBbQh2KQoWjIgNWrdsyCuyJFD7xDuSQUxlV8dVkB+s1ChUOlZ1+RrV0APdLh3LYdXOHb5EwsqG
PXw7OBQsi+GOQxVCg7RR5WiF1Xv6zdcgzt1kzuAskCqOLKxazl1Rg+SkydtwbaQ9PpygxVYql0az
LeMgHO6tUTMpjhlKfAdNp/pVmU0PQ93SN76ZoE8BjIuEE/5TAeAoGl7lvu1rx6Rx1ile3hGh4fpB
CyOLXARMtAVVdPOq9cs4e2xzi/IkqWeduarUMnlVORTDkPAzuvd9qh6l0W9+gkWTx1U4GvMeOFC7
7/VUe4NHAQs50DI5v54HBAy8xm0d3hu+rKCZwI1VOGonTXupD6ZhVWnyeJOYbb5ttL4elrMJiPSg
Mmjsln39u8yj7laS6rzZUXVMfmkkYQBg8r1Wz216jBPRJ9d6Fc4/dMH+3FPaWo05qKIZmKcmfolb
AXdJ5bObuj01eiR+/RxyjOH70wLfUmxPMuraM6B28AlozPKgxijHdjF5KOu20dkz2F3qTWnC/7TB
lURJDw4bvd59KUDLy3JlrjriaMmsyWVrY/dh8DOmuvaIcrrn5fKt0a0A+R6LupGfa8GRNcd0dYs1
D1fRaDSkRUSF/0OpQQPnKCz3lhLViz6CYccygG6ohUP/AuQ3ek8JzGVPPtrjxtbC6cboJ87lrVGP
G9KSajz6qPVup0Kjx64bonkqNH0CuhPSpxWWMq955fTATfGCuNlg/DZw3l8n1NZjfN3IB9iSFj+6
XmCYiLh4J5sbNkCwMIKOZSJAVr3YiBC4SYayU3VN3xj9SMxHlKQHZjTq0UKL1/z06qgqhXikdfvg
52wTdKobTqxG9LQD5E+NN8rV/M5CI64Qxtva2jfCYTexf8dlgtr8pam7MtzwT9NukgUW4mVE/Tic
ZNXflmwmK/wQxW6YTdSkCOcH4cQ1ZxGfGNgfVrWAx8eSGhWW/y50VZSmEUI1fx5XphaCxBRt0XgV
68GzRGDOWuEk+WqE+MV3SiNBKEgqI7+KFGQ8NvwX+CaBkRylyBp/SHWQ3SN/ClwdmME+pVlzGOoF
oasKU9wUlpFt+0lNaEG35kqmoeTmZlrctk0E5yexe3BSHN6dhvMetMUWikjXwfBpTaUxtvHI80JK
UekdAFk5MVelLC1QMktIzgArgJNIlftPlTFam1kokmfUvqD7N7H/hj21DyNQUAFNgl092p3vFMAI
vHzom6ts0sZH/KjxMRSCDsugj76xIiq4hPulS7PXU4d/ABJrbOa+GXN3NHporVWEEbxQfCoWhVZh
XOwW3U8nhrUYELE7Jm5r6Ax+1ycecA90SLU8gdcGVcgxvUEjRZSFGI+SYoUck6v6oHVgTKyS9iEg
uWiDRwWTkEDA7NBy4P/U4NR/TicSoTYJ68fkCD2FX1tOtjdwIyDnG0p/yIVdN27f1vrfAI7Wii99
/rPTG7eNrPjeb4TaX5dzp3vL5vkJhKb5kHUF/AJRYLr5PVt2+TLBDurX0mzJ6R23g9dnxKIIyha+
rtt2FlTZds6kWzEbBk2/pTbIPmC05A0EOnPaRjEGqUMeCP2tiDTBYkxd1KtVDhbrCJH24LB/VVaY
qGTbswUiRjes/SWnredz1Fb97943uhU+gjtNxEHlNiUnKUdIQ3/oel4dU5IVF3O7dtfkuvXXmKhM
QcuGg9cq4fxq57726jfTcE8RjLOkHev5HpgDuMrCajrLyauEI3TYKTTjZho2K9IGogffnuN1rUbm
yha5TzwofWmYBymTYAVatVMRQYaV7kqRMA96TxPVtdQ6OBr1BAoffB6aNp+ZR3AU7usHfyY44BkB
X2DG2UYWpbxrCpr86wRsVtcc5LSMVrAt/rRTB2665jz+F+a/JFaSj3Q0F0O41v163g+1CXyjFTC7
twPAijdTy7SNbBYwRbsimhbnBEMPQPh4s+W+PiIzEbdjyoOzE7lbJXaGiC4jN9bJROvfaEVkV9BG
NEXG9t3MOrlQzWNRdm8mxuXr2VKme623o8OMlZ1VVtBau9I34TFh+m0nv00JsNLYj2/MWu9eZ4zm
5pXcZuTUaEVVXFOTn9ge4kB2RsAHO4IpNUBDemU8czYcrgYLZrSSDGO/Jf+h/VOyqQRQYFuZR+Rh
zUlkkEEUU53yZl9oyJCNpH9u2Qf/AtbNc6gNjo4kQKgA+UKrsNluy5zJrokgye1tXQPzd8Jy7HqH
bWd1HQ4Wqy9bNk0lHmTKn+xMhMKLaJPcwqiyC3T0KgsHFGfyWmIbxukNSjpkW32L0ZjoZLg6OU3a
X0pH9u4mbcxuR5ZAg+uBvf5b0sVQScs+eZOwwJQePB1BzEM8ymsODxC5osq+5bU8JkhsAXBpNqp7
wmx2dt1p+tpuopSkEPbJ9tpkP3RNeBJZH4Ff2phOgvq1jHqolniRSQmyM/8Ftl8HTqSzhnHBzNTP
BkVY6Fxz3Kj3akGz2O9jbWeAD2jX8iAhl65ji20TuVbwaiLycRqnTTUKg+pg1Nd+MFl/KGj+LZTs
6IeLeqwZLeV2AmmIpp9WPKxC008f1FYDwoUl4h113FSyT/DZeFoSgHsUnHScnWmys8MUJwiefVhB
s1M1OoA+iDvTG+aHDOQSUu1nzUdv4fjAzPYCvAklpS4V6k6ZS7nbdLPU9bCTmpr0qczoEsClXQuY
LsjqeB1LIZC6GrhT5bYyuqzHMW1qUpWQcfdrGsz+5NAQ9K+Bl0LrQfOaNBuk8+oBZr+iwj4McO/A
VJ3HmxBDHEKoWgfijv4/+i0ojvduImXRIdYw7ONiCCZzi9Y3ljboVIw3JA4CVRw7J8PDpNFtEA7P
yTEQlfVYLqQTt2NmHzrIaJSyykBOCEpJCJ6qCYdaYurD0ojvFNskPY2afUfpn1vmcEithjeABQNx
WmpVvfWU6eY/LQet9K5n34sJMlLGbY5goMWLqihHdIUGwNAkF4/SstvdBpoqmi1oPbRwLdmTmiQR
BeAbzUMnEp26eSWLv3OkwqzIxQjbH2QWNfhRLTtXNsL4kHLf16NaG1SghbxmbxJda33rz5tUCupj
EyjddkBKwDGqtufb1pejO7Z1w02uNrikTAGKZWpkk7/LGP0/+YSo3pViQm1cerUBUjfAleNGLrJB
26t6Lnmh0fjPuWrJXubntXVANlNMnISpwt93Ci+2GzGJnzOk37B85nABMYsge667KZlW4IaBUc49
VF1EEtRPnU4K4ueophzA2myQhZQCKp4NrTlgc2VhxpZJnBP4JI5x4xuDJf4K0U/1IM1S/ZRmpU5n
jS/WXy1D1J5mMbFGrBXtpsdTs0oNo+UcbDVhti8oFz6006yBqyKAQTlEeme/py0nV/BEnSDVyG+a
YQPMZYK6bQYEPYRzCdAjaO10O+YJ2pdiNMNdniUaYPO8LzZYdaofmT7p12Asy51st+AoVJTgVZwu
eV5/ITxKx0xq6nVs/4lgGNt6LTwanVQORjag+DFyuZBoxwj5L44iu8IzFluhk+c+5o4kzMKX2A+B
TyKm5miG6QFyBqKaJ6qCt32YPvpCTzCiECaNPyRoSp5igYKkHTsOGmW8z8Kp3TaFYSJTgcsOh4NC
yEGGVxysCbeo6quyHdpyB7ggp2XAo77R2irvV8C50QHbftIrTq3MUrCXESkVK6i87UHzfQp8PPGI
+hlHivQWQxLEO0yghYemJfT5kWSp4ISia4WipC63Mj3D+2r56CJnZuYZdgnbyOLt/kmjTwDxyhWQ
l8xUDfSbGNlg5rPy2GRxftubOTtBgGRL54rTGz5LcjY2MTwrgRLX4ng2RCQXXAkBcEEkSrSXBhBF
t3XRQvvQR7VSXPJMrgI7BvuYDVC9iZmL8KiKKo/WdT2nw0sJjYA9oA23Z1OXKh/bOjKLVS/5A606
qjbHcujnfQh6PznmtOe4MqsNYOG0unWMIpIIrtJ4KiTQxab0NDclIs8At4ojZ5SN9ASf2SrHrc2h
TjEUNjq2MV5n5Wy+qORYBF6AH0RZqTl0O+aSv2YfJa/tqSWfZ2wFZgb2idQ0dVHWW3pdTwXhZvRz
UrU1yeuCvrVR0NfjNg2CWHms2IphaVGFIG8QgRrjgYV0aRwFUNxkA4+aYUks11izpOfCH6ttbPJJ
dbIonX7x4CCEmk2c/Ey4bIfwCUV6oCma0lzpE3CAeKLUh6G1sEwEKtiRROAVdwFgDiR0dU2/Q/of
QF8KyrLeBI0+P8b6wudPh3F8aieCMkqQIFDtpuxIFz3+mbd4MrDtZvXOzNoy2YZ1jgps1EmPSpmr
TuZPZo2BtokfcjGBmx/KpJhxNAz2QyazHbhOW0xO923hE4ia4c/hbNxbYlojYcBPsCjiKSSCL4KJ
h4b/HaOSnBK2VxKRR4wQdiHVTptd2LGH+EVSaz09SUYuwvvGzxKcB3agEp0zgbJydKsenvoenrzn
j1H+1AwIoFdys2S+0V2XJDJ1KJuvZ3xW4bEFQkbrCwbfDzUIsl2J+2+rhUioHS1O5+eoUTV0j2Py
QKIIdSXNH3xk/KrRUW3rFPxJcRWNNcjzoZQPLW7E6CbRpVC+RxrMDI+ZW+Ze55O9yzLojlcxXWbO
pGClWeMB5b2h4GxvRDIAZCGEyIA0xDq8sOqyOyswmweVYz/ZZVJfRlckn5YEM4ixOwyKkq9JoA1+
GGyEYKSMPrVGCGUqB5xmeqsS4CpuFzRR7wY1HxdX4bs97qUZC54rNJjLwEYwCqoB8ae7VMc++FLN
8XCTRobMaTxI0pdcRoHgyKJpH1vdqB/xEhOYohmlRLE/Kq6suapDD0qTkjm22iVAoGfOEG5WJQrF
pLLLiJIhyJXfLgkPrkCr/U6mrt73uV7fCZK/VopWzc9lNYXXha5YnkrL3RMEaV4ZlE0I6dDpHBiO
XktTsJkMEl4dgq8hWTtVGpvjfRy3dD7xZyjHOO+UP5oMh8qDtdSvCVm0FIJyIWR54FyJoKX1aG4b
3pddrcfdgZ6b+VOUnbVXEYRTVq+J3rBz2DmboZajjINgpK4VLZaPPcjRjRKRX8lLOGlPfpOywvYd
C5LZVl247TgT07XEAbNVOo1DVpTbLZxWKIIrnebEO58sgXB1cbn4epy+NV1dXyMtDO9gyKEqZFrl
BfRbIq29XEIJ6eQIZrv7SqmUuybqojWBM+ONbMvKq6hbcTBGoa+qkn9URfeezLsIas0KcHXupQoJ
O1NTTMwSDcBfP8hGv1J7IIhXtH7GFypF+ZqdszxjSi7bfa2GwbWpl+az3BFfMdZKd1MOnb2NELcv
QF+l4bwiAgr4NMbIivFp/P/hXfJXfdnYd3HdUalKfX5QYKjrACDfrRp1SCjLFD9TxnLyAq1n6ag2
E0ht3YL964dK9u4H7P0OEZDY4iqwlAbWXcp6vGWTjgI2HGJ5lw5+9hCLZvip5lGQQ94csNsGgV2r
dyRal9CFDZFfxa1mbEebfa6jp2PBjJal7H5C30A7M67iv7Lizz+URqczgjsElxLlyumpmuVWvg7p
AHIvtKz0d4Paobgd7Ej9q/IaYsjGseypoAGJ4wIOdx9AzAGrVZbiHjYxNnpB1Q3HnNLn61Ci7Wln
LW69gIDnp2wGmL0y+s6sVoDQEbkRmtR5WazO+c63SRvGy2iW0podRYkTmh7hNofamz5OEQ75XsqG
g8K+ziaYjlVuXfBJ26P763B+zFl+p1tsciZfYKk3cwFTlUfrs29ZHtzab9hU31LntIKf/VwpvCg1
RN5ZpovgBVkfXHd4GnMC3vK2fyajmGwprPej41eSPu5AnmpUnS0KabziFYdICaIipkbaFU2Dwzqk
pTunbb8yppJIizS5I28jia6SoE3uwy6nLc+j2OuQaZ/otgfNTSQLP6Z+qAZb+p/BYylFvFdDFy/c
c4rUCPUCFCXs0+O1mUscYTnU817M3LDOldg9w5aTqtGZxrD+XQOwylyjaPufeqyzaJHJmN3h9LVx
x9PfSl0K3wWs3UTO7ztGvdemPNv7LGM3HGGM264d6wX5EMWwCHI6Fj0MTduXOK9YbdK7c1fay54+
1dbgMTVzFSp6tiXlozVcy5TlexpnFH7JTiE4ItA1fzfxsemvcI92t0PVo2+EJ6wG61q3sgQWO4F7
JF4aiYLygih5NdaU6xELq7pHWwc6EpITJS6rlos7CWw/zZ2eV4VOP17bvKpvg1rTeTeGfBOzv9kL
P5zf/DoZHuoWIaXTzfpwqO2OWFGAYT5sCJMN1rq0EXk6GPf6HZVr5dlg5/2C5HyiQq+rtB20SrwR
ioxBndfOL+7GEjo5IRS9xRZt0q6GJKrtFxxp9SHX5zEh3xiL5brWsipz61YqyfzpCKdIZRxdcc8N
WrNNEBa1JWx89EwtIz/ShQinB5QEaf3KtgdaOsE74Vavw+S9kWUL97Gt9uEdR3mr34AzUz21gRno
yr1mmyQWgbxcLW1c3akMa6RKjwznnmUgQbkkF3w/pjLb1HOrPJmC3FSfwha2pkn+gbQPT3uv8/0D
dJb6bPj5ci9YoVmnHEHPNGVZzvrYpz/ULAlrBe0adWyJnqlaNgAJhb5DHOEqwi1QxYB8g/KJPCLt
WVNl00tgSvyxFH7KttbGEhhQV1gxp0VBZYpfPILZs5rxhZCYyFhHtkFQKSuujRCLj2HwAubO+hNM
s5Ls8qGgjIQ6sc7JN0pAr+hlIa4nu2ZrI6xheiWrI/6FS1V9q6ye8JQsyS3M64RSuyRpZDXd/MAi
/yy3bZZ4+i+UUAn1cLEDyyxdUk2bKIyz27idsEJgw6SMiE21nLe4J+wjJUxkIEpgRQ99VsvlTQK7
kfTkKdbZsGhD2d9mWjhfhaIff8t8V/+qRRVOuOoV1h3CTZZ5Hlvjq1IK7WGqCDCjyx5F/nbZnpl0
CyktralnG6DBlVzEB7RoOTFlmUUkWKTY7StgFX8fj2FS70Cb+KbXsVADjgf5O2K0UJaVOuipHmTE
uoHQ1YiZcBVN1ZPVDJuPdDiiR57VbtR+QQ4kZ1NNQ5+PCZ/W9opc3MLY0Tsfjy1JnMXm/7XjnHd5
3bOER/j6IW1r/TsAYrV14E1G90mX4+I3uvgwjcHwpsRtRQ1Wli/ASc5VvSaZZOg+FkoKGuITaWgx
iL4JO7AaSnNP6NR1xotrm/Puew3qF0JbepGyRSPUIktLO/EeySWwzmnJLYVR58rSfYQr3C5u6OWW
2t33Q32hdbU1kGRo7EGM4Wz9rHVFn1WmxC5ozhxyYpP9x6Twj98P8cU9s03ZoMqjcj3yqblJV0tp
7BKGUMtjaT7mM0FM3vdDnOvHLZkUWvA1so7/6x8z1wcFfBISGUm1mohWe/AqSXWiZCMjk51D9YI8
2DrTBluyrgm+5vBiBKkrn+9XXpmq7YMXcKYStzBlvSEijdraGuPvzLqK8JN+f2ViedafBevcMkWx
0YigIoda9XnAopyTGp0tATnp7PYUD2VxldebyL6Oo+sgWPW0e40L4uvzJ7bIntGwKTrGZPlUu64E
NDVttHFO0d8v9Nk+b3Gtrr6/sn/k4p+vDPwd4hweF6gfenKfr2w0pQIhCXtokgDcZmVsem/0JIfQ
Yidakbrn+Z7tUnd0K6932xWplR7pbA4bQ6d0QYM5/sr0dK+74BA4fyP4WYIyAOpv09BOp2tJhlhU
G/wsYd+O3XNrHS5ct3L2RBmAOwtkCGcjlofP1y2lAVVqC9tOtVquu/d6T3EVl1qQQ1zxf68b/5pL
h9RFH+P956rRWrqB57vUUt3ywhsklrv96WksYnscN6Yhw176x1f50c0jhjL1rUyQNzPtSFwjbIWO
J8mLIHTW4oZsjWxvOB1P4Cl0Hv5cuunK2Rt8Mvzy3n14g3s5hrcQMzz0DjxuytEy3Xz38xaTtIPt
zMqdaOevy+1vpCxO7uDHnJz3wYnd+MLjX2CKJzfCEixUGFIQsBus9J9/SUPZ3RzJcwW027mVkN2+
eIl1w60X9oZC8KFU4jnu35TmuaGeQkl6F8Xm9feT5GyZwZyCk4dvjGJYAmbk5x8higw3gD1T81Sh
DoSl18nt/QSJxB0kcUfojUcH6ub7Mf+xVHyeAgxqybgSZeiFdAM+D2qkNpLdUNBbAeJXVy/lwCay
0YZjIxUHONSrbjBu6ONS2tZr5LFaezcC1G3U5JBX87YJgmtSou4v/Kovnge/CiYPxpPF4LL89Q8z
oyYmJ1Nwfzl++6sotb3M1l2Ptcrpi2uLiM9gBHeUd1jI01tJX1pL6i9FExe8L18+EBIhDQs0uKpY
Jw/EVGjyBiNS6ypDqQuZ0CYDdqhINLfElnQ1mNrJ7++v/GwXsMyBD0OevBJKPaH7yBmyZuITre7L
IA/o0Xb1sC3CC0v+2ap3MtjJs4eihzB+YDAC6mh1geHCcDRd+JidfVcYhDfL1BWNjxkP8/OjREc7
LaHtpiNPOhl506ZM0GZzhPj+xp2vJbi/TQzgrN+2haX68zCBKbWt1KqgwnTrbsrld8PSKallzdM8
m8Xz94Od3ThLw3dnU0oxTfSB8rLaf5ieil73jR4nNunIP1RtHxsXLuarfz47J6Y/t40V4WT6lzbS
0qBAszbNxa+WksY8mBcu4ex+cQkfh1h+wodLkGKpR8/CEDKSKo6iTjyYrtl5LUKJ72/W+QSwgddA
QOapaBASTyZAmamV1Oqm70iRvBEcSAK1f+aVv7CpPX9ZGcbGbqyoqoEzbrngDxdUtIHSt7PtO6Z4
buN1hh4lR4WDA6B7NYmS+v6izt9TNusCo9pii8Mhd3JRg9SHLdhoStaM6mhRt+v9fpWM2TGx51VP
lvD34509LpPxACkorNP85+lSFEUW5XSh+I5W/IKHfpOO7X0+pY6WB/t/ORI2PF4gLsrmJtrGyQok
LZ3gPDZMJ2zMI39nsQ2AwTtVrFpe2MoXZvrZDoQdkaKayyYetgM20M9PTSZ+qUPtynrXQRZ5EPr7
gNcql+mwm6usf81JBfv++s6m4zKiZjJFwC1r+ul61FVZlgQkqDsFiQ96BIpA/+sDO/7Xo3CEA/Kg
su7hBz25Lkq5kwIWHSHHeDOWP/Tap+51Yb9wNiegVfxjAiYL2OIsdLJK0CwuLez4HHzgqlIo0+or
M32ZuufvL0Usq9mnLQJHAo0dIt1KoL+GfnIy7VtwPQIOEKmmkjjg92+9yqwIHR7VeD+R/+yrQ4tO
nnpu2efbZMLSWNMhXSmxP16YnWfvncVx1aAfsay6bNZPlq0BwJA9QveFk6cNiHPQtFiZpj6q0H13
c0uma6B1+YXdO+/X+S3AwbhYuVGnM09PbnWFGrJXKyyhnuftPe/a21/z39bLH+u1s97tHIf/uF6v
1/w3Z+dsWme32Tj3G/70//9lYD/55dw7G/7yjv+85+/j710tf50/ucsfLv/ylj+5ruO5x6O35Y/9
lrG85U/82+WP5W9Z/tblf3h/9s/H5/2ffemV/K/9nj/+7Jf/C79zf+FtPZ9xqiYDW9FNmCQWOJbP
b6vWUTqmrYrCh0SfpP6tkOPiJwffePx+yp0/ZVVTDd4d3MfIlk8N28GkV3PdohoumHV92eNF1PcZ
4i5yYUr7/fvBvrooXlJNNsgiZtyTi8pUgiyETeWRdBlIyPIOfzUi4+HQK9L2+6HOp5EKONtQZC7M
YAexXPeHbxSR5HG/ZAsSrAgy2X9uqsqjQOhif1jl7W8UCN+Pd77WEXnA0zJ0g541L87n8UKRqKUa
h6Yz91q9l/0s9ZAoFFejlPUXltXzhZyhbFuXbfYrOlvYz0NFjRFoepNgS+ytZCdoNiwBMCRUTgaR
TXQ/javAnPo9MpxnExXOhfX2n1v3eZFCy7dsM1jU1eUL9nn8Xoc0RRQhZXGncH7+51St3iKaciAH
OtGmX+ND9TL377DGX6Cu/AdcbZthD6TPeS492Xn/Y7nB2vSmK+nCW7OsSac/TeWgTcljeWeU5Sl9
eOozCs3YbArL6dSGPgVUAPXSHut8CFXnRVm+Bqainb0wYz8lCMI6Umd7m440tuDq6vupdF6T4jj2
cYiTuVQKqzNF3TN3I5FvCxI4PH0qul2NwNatJnQuqsj/JFJfuUOe3qqdXLnf/4QvXtRl4eG0CpqJ
8/HJL8hS0ja0nl8gaMm5wE0OhVGwy5teU7O68My+GgvFFhgo6rEcxU+OEzgyJtomHI3SNvSEdCXb
11nGbqv5P46zfHs/zI1a6vGEC8ZBYeAN4tpHQRQtSMn0wmbhqxliC0VXQUfz+ZRP3o/KB8LZCVQv
VSGOVRn8js1L8/yL1QZjM9sdQQllmeqfr2UIEzTFKaWEGuGv06ikXitj44R6deFlF8vd//xG8WA+
jHQyE0YQAlZIbqbTaTgco7uZiRf+bSWiSXXy9mpqwt1bg87fkC4N/cUSztDAgk0aAfyXk4uMO3gH
SBhZVsRjFNwitSBsqmruBmUjI2TQokPRX8njpsQTXN+H9QFhVWeviY2fi7fv34d/6s7nt+F/f8vJ
bdDiNgJ9xW3gt0zFJmhvCiJeYcKo+gHDt6FvovEh9fd+3CNIWRnJepoubI2+mFbsDA0FRS/lTfV0
RyB6Qy0giJtOWcuC7lrJ9xq92vcX+sXLaJD4JxYIHCW608JYhyAf9gT9MryG7wqUb7wSfzEpryoj
/PdDLSg5lWUGFDm1mM9zuAqGSisT1XBoyL/00XQsCbtCW/vbT8pLi/b5+8IJAeQczR6+CuZpX0ka
lKqCocQsVqVNVVm/1USB6mD/+Ld3j2E4ECvAdE0h/tnef1hiph5R5qQzjNn2h3DMUPvg/iimFbWH
C9XEr77Cy0nfoF9Cuew/lJUPY9ma1FQloZqQugfTOpZ0WHeBokrDC7FQVbwm/I0TF51I60VT2zFG
XDHztZKiZJhcOh7RDlO88ZwCwTCv/boc/kK6s+cDNi+8RyZCiMwjaZTDTjvTvF2jXEjfJx8bqWfM
kf6sYEq/k+vUvmLKjC3nkaEHKlpjGRxJ36C+W5LmpanxiAgwjOonsuCCxyZq4x80jkmjysfur2/G
7Q5/2Bj/68V+aXv870bg5H1t534YMBISUROQq5glIzG1hTxsZ/ARq6aQx8fvn/wXCwRdbkWwMaNO
ZdIl+zybixzhdmfltoNs0jHUkuiZBNrmAPUERROYKHRVpJ7J91o8ulaIN6nICRojqxjXi1Di4/e/
53xbb9BwBCRgYtSyTf3ko2rXc5xGpuQ7ItfuNWK58qaGR9Bs4zl8tWZxYfd7vjZx3Zh8aGpxbmNK
fr76ICkNSekIQ6xI4TrEjfk+zO18YcqfvcT0dZaDimWrbL2M02uqxjbvYhUmHkciT3RXc8s8taZ/
O3NORjlZliYQWaQHM0o/4TWiH9HBJpnompnyhQVQOe09chJalj/ac3zfKG6dPKQ6tyotneHez7dy
6Ab3pBWirSMMdDXfQJLfBY/2xlr3gzd44cq/KXaXlsXTx3b6A06uNSWATcGBkJK2HjpKQZTapffw
rO91OsTJkQ9zVSaNMZGt41qs9YcQWiwNOe2q2pT7KqaD7JpXbvBDfiUh26vX/+4t+M/gFMSZkxRG
T5f9DGwB4nMG1+J3dZao7fK9JkPvCRnH/22kkzupkj0aNhUjQeZA7IwY11WjI6kDbnvhG3P6Zv/n
mmwBuGs5JJxmiLUhkbwtQfcubiy+MzSS3N56lGHi+/WFizp94ZahNBzDCsoCYVinfWojwcWiZsv8
1Cm44rWuiF1QlOfvb91Z0et0mJO1OkJgUig1w0hb/7p4k0gAv9dgoxwGT79D+ZVd6kEu/8CPm7n/
DAgqhRK2rlMT/bxaFbKeg4udkIObb7H6PkKErvzbxrhwjvvqSVFJBqO7bKXsU+1H13QDomOeVCAd
umAnKzfpsFeKY2f8vHAHl4Xi7II+jHQy++RML7qwXeaEKDdzbe/jFhubilfKVkqaymQbpgXxSOCE
xqb5U+qv3/+AL28oVyiz85FZm09uaEc899zayw2t0VGBDguqFVR4PXj/fpwvJ+SHcU4+spYkpSpK
ZO6otY/1PT486dIp8SRwjYr1Muk/jLFUXz7sqzIxzUOD+NqVj8ZR7ELMBcfmb1Y57dZ4aIFMPvmk
2biRJ3nW6vvLW/7R54/xv7dRPSnsJKNRqmHEbRz7F8RuTjXiVcZSprLvitbKdCOr2+9H/PLBLd14
ARILvcTJF4ivJ6kEhLC6WfFH0ybXEO/h5AXA1b8f58tXQaVbaFLT5J07GSebok7BrZUCYNjW8VsZ
PUrDqilvIc58P9CXF8QOm2xFgxrN6YqfovUneUbhTUilnVG/W3b/mxAtzDKXqjSXRjp552oUlERM
MBLZFra11rIXwAYujoELk+LLLyh1pv9e0skXVK5SlGW+4JIq65pQe0c1arfP46ey0e7rBOG4XLpj
+KiUz3kU3qGuYpM/rwbrh5YW6Kjq1WxErlnFO60PL+z7Lt2EZYPx4WXpUr0y0M0SJFx55DmU2jVB
7bV0//1DXV7rs/eCbhy+8yVXUD2ZPQGmJ0UAvnCtEeDVe48mOd5RdptKd/jz/VBn+/h/Xv8PY508
1hCoM6olxqJM/Kps8tuwXzeu5QWtx3bMwz4H6bn4dUmg89VOTFvUMBzpkPaaJw9ZmwAgWcnygoy3
xKs0re58f2FfPqkPA5w8qUSVyimpGKCi5B5jbGq9tFLXUAK+H+fLJfrDOMtf/zAjTAWko9Exjh79
jLLZ0cVRJL++H+PL1eTDGMu1fhhD0sDNpcsYE2CdOHkF4OEm0N3j7t6qL3TBvrxvpqCZQC2U/M2T
T9sQ9HiXJsaClRQyVOMQZzrKF0b5coZ/GOXkwxbWzUBTkJU/5JU1SAyit16sOiIs/bVmPX5/+778
zHwY7OQLJwfpoMIdT114dj5EnmZVD2tbPIaB2xBbE/34frgLd/C0p4nZkNre9M/m4BWp8VhuQvUx
uNTd/vq7zbYY7hvaQno/nyeFhjENOery3c725rp/lVeBg3UKZsh0lzvNHRSVh857wxB84dv25Yz/
34HNk6+2+B/OzqtHbiTZwr+IAL15Jcu2UztJLb0Qmu4Rvff89fdjX2BUxSKK0O7O7j4s0FGZjIyM
jDhxTp4BjobY3oFSDrqQiFJofQ8vyfH6Ni5GiBMzsyDIjH+cU7LGRQDeBn5qy9+vG7hoO3yGvhML
s9BXKArDww0WRvm32og2846d9U1Vn+Xiuy9zq0g35qqY5+JZPjE6C3wwJtAshMsSiD+3GYBfsvFN
FPg2j5+NYnw0gbbzGVxhdiuyfvQB+MDmeyamry1TuhNDcqh2X69vxKLDnvykWagU4IrXcqaPnDbs
KDC85PmujJ9LYX/dzNIHpeuh08UH3kIt/9xhk7xOwOLrsVPLm2BonWRcQ7IsvqxOTFwcPS1AqdE3
yJcfom1vM7bo7mC73De76ANhy2jtYbVqcOakeuahrg4VjxPeNb+Z7bppbynS9KU9/kbUwrOF3fU9
XPpUpwucuSwTvIxPBiZ72H7vxU0PjMZ40/62KD4djFMrMx91mfrwlIJVDfG/oCFlD2qr/me91h1f
CiR0VBkTAL1MmXDmEHoHk09fsBjIKAweHJq6G8M1gP30R+a51ImRebSCKFGkL4qRIoHAxXuxmPYM
n8zSrsJb5mco41Yr8XHpbju1OPMJkZEg2ISxqENiivqCzBlHjCm96z6idK1xubKHxswhTKtpZaRF
qCVkr1Gz6duvyo/rLvfZyb/YQQZUAPHSmuLonp9bsI9qOTT19NitXg29QO5zkHdGAVVQJkV21JmQ
7VbQ5QSwrt6YOtSLWQGpU7i1gndwjojwdTulH+uVHGIpkjIFQp0LUV8AZbN9tuRG9UXETR2zBSsH
m56nAwSMfwGlgSTr+iYsbfOprdk2l17GXGmFrbwAyG/Izli+q91Kw2vpcJ8amW00KZFnDg1G0gFk
riehi9ZCYUp7T5FX4shSLEadmUIX9SCN6Yzzb0raZ/oVFOQOs51ozKH5/uv6hi1+nBMD01pPUlYx
nAhkEgx4iJEwdOcoDWI67bdM3UoMJ183trSaqRI/jVJJlJ5mq2lMdRCDHhaPrP+Zd+9Ft7JbS1//
9O/PFlP4jWp4kPU4FuVbT6k2vvFa98lK3FjaslMr0/9/smWpoihuEk6rCI8tfIviVpWYTjB54b5c
36/F9TDjCXiQ2xho67mluEsy08y4iQcVdpSKWRx3JxsrcWPxo/wx8pl9nS5Hg7i1YorWcRnfN429
367dvtO2zwMToGwanLiyaRizZUCa3mU9rCOMQB7GymFWKoUb4H85KidWzFm6mxoaHQOZdcjeLkEO
y13rC0vLO8UFSBNaBGA4WwdMfcQXGKAdvWIWRT1SW2CSOOj3kbgx3WNefueERvU+hw8FRWw0TVfO
z/JG/vcD9NkSQ1ihS8gQpnIqjOmm7eqQmbz17fF/cbs/ZmYB2xMDKZOgLHEkxBZN7ob4haml6zYW
DxEgSiY8UGMBsXXu2u6gVHIbUqBJ5W9a+aIFRzFloHQbrtUul255utD/GZrHBDkbYNahHEYVUe7u
u+7rIBxU5liTg5oeri9Knq6XC08/MTYLDSqsqyg2YKxu7HFnvMCWaw+hDUTh8c7+/n107O3ddqvb
B2Wtz7PomyeWZw/1LkMQejCwHDKfMiaZkwcr17i8ZmLm/mHShZbXY0L5Anll9YzcwAPUyHvIKbbF
pjjmztbut95Lt0m/qncew2rXd3fxJX3yKefun5ql7o+MLDvmT+nFe8i+SZu8tsOXf4Wf1aP0dNNs
aIze69vrZlccaD5Vksm9Wk3gZ0dOJonqfRHdmc1dAe1T9DPWH//eGGgQeLZoV1BcnaUWowc7djMF
4z7KEJeQncbQjs2I/K1kOQFjcnWZf7lucjGsMZbDSAHzjzLjpudHUaldBsBjUtMscFyFIcvIViAj
roUvbnHUTCgRYOeAMbB4iOQ7I9rU/X7lF0xxa35sTn/B5HknV5AAH6MUtPwCL3uQ+83obbRul8f3
8J6U+BeMnjx4/xeb1M2mBhhz0PPCpmb5dR1AKY66CmUmlU7zY5A/CuUtbG2Oq0OLnkXQVa758LSZ
86VaIspGYCDAZOizCBGbZpqkOmatVBE+8mgE+dBb3S26qskxRSsF6oox3hdG3jtGGCo8SOSOR6o5
ivyy2ty3TRetnOylNGNqBoJKMej7z5sggByzqJS9xHHL50r5HpeME7jZyoYv3V2nRqbQefKN5XQc
6sT14RMWtqZ/o5tfSJfCbmV/l2LUqZWZL6MoabSCyFJ4Z9hGocBQvxLj19Yx81UXehYxhZ3P0aKn
LqFqiA2oLv01gMLSBcmEPkPYdP5EfZ5sRPCfF3kZAmX0ym+hYT0iwvKg6P0ts4/7Sq5XlrXoA9JU
4Qf9zoDDLLgXlF0ngWlyGxHuwPqtMH8D1lrxgcWv88fIPNXsaSGq3SS0Dj8t3Koi8IeV7y8tRWsm
spgAY0qB3ZvlLpnXuV7qsg6GdovETn4LX4Lb/jbfpbc8boI7CM+5Ksat/uDfaCt50wUmdarHWEyO
ABrmeJufHbMTH0cqojKLCt/IfAcQNhfUXXRfdC/RMdqEezAK12PYoov8ObfzQh2Mk8hu11BhDbFv
Z957IxR2ZH2k+WOx1m1YdI8/puYFO0kdTDhhWRnsi5sgHKHn8jdy360gExYd5I/Tz2/4KAlCbXRZ
UauB1oM4euT6u75piysBggYK0jIYIJo5CKpaGtoNmKjydwW0cORvO+/HdRtLACqDYSGKMVyrRNVZ
lE/0uGzFAvqdzhl31h3iYjfev+XB/+495f9QeFSeTRQuPmSadvTsUydLj9H3679hYZ1nP2E6KCe+
2OiVh8JFDkFPNbjQVrii+AjBSWggNJvGwfa6taUCK7QYgJl4NgCbnfe3RSV2lVZlxXCK2iGEieiN
uYC30BCIcgcyC9uEiE2KH5Wy3sGcvXIUFo79mfnZ7SK2cogcSMlXVXcCrSmgjC3s7YWjiF9EYeW+
XGpInFmb3TJVlWQRIFaohpXnmnLDWG9LWM8M/1ujcLFTgLtz4TW/vsULZ+PM6Ozi0QagtrXMDqPd
m3sdSf7a83Lp+XJmYvKpE5/xFDODEIl1CcKTq+0qaJbQm1LFe819i4RtkMLg+qEkwi70t37w3Q8b
wIhbqjqOEUP2fIumgOj9GIpXs3XXHGwhR2R4CUixZE0+NtdTVYII5eue39bk3xI4qdpf2rjrcnOf
lK8quiOtuoGja3N9z5e67kCzmfdjDpbLcT4YpgRaFqNrR4i9Ef9VfxSwDxyKjeZEr5rT3KKWte2Y
Plhb60Jg5xkP6QDT7PR251U/xH/rVJA5u/1u2Mq/3J/ydny37CTbef+mD/ou+QLlrXIMn9auz+kD
z7JTDCuWqBgM11woYIqQQCEUCYc2VByhAuncfVjvrm/p4tp42kyjtxqJ9+zsxIKo9IqBrkQlK3uj
f5fj3eBVTp/u+3B/3dRCqmYyz/efqdmJKXyq+3qGKehuY2EjNgcr3SONft3K0rk8tTI7NHlfMAU+
CWWY0R4pugrKkusGFj/KyTKmZZ6cStSoMjkPMBDKju59DeD/DlYQzEuZi8WAL+2QCfcL6cC5Dd8v
hRKW2dgxAnHLJJltoowV/RO5m4BxX9hCI8RDZBswwMrilmLpmeXZPSUocc5ICZb94gmVkCwByvIP
xcGRPkW+KWnSrZW3Fk3C9AN+FNQOxdXZYiU48mOlpVFClSZGEsC7l5DdjOqJztAOIT8QBt4PK6Fk
4SvCSPHH6HydohkOUY7RdHzM9EdR+g111HVHWbgEz0zMcvjS9UYFMPqEQnTEwS4NWz96dzBImCsf
7RM3OYsTp5bmzboKHZhOErGk5N2r1hQ3ITzwk7p6hUhMVCubWvldxm+69MJrotDvkt7fSia4G7gm
EO0yNf8YtPpuQMjM07/KLgwN8nvACBEgSqgA08e+076EyPhc36CFgHD2s2e5nxi0Pupt/GxUB4GV
7zrpmwVeMt1eN7P4HRgLA1MIZh9U4flh8lQf3tOhomyvjyraz1byE7YBHaUVVfF5hmhE9jrVJw51
tBL+/pHF7CfjCCSfEBkR/M6td3GRpLUXgNiKXzLxNo1XVnfpyPx9Jt8mE9okQn3+9xPogqE75O/D
1WvDf+GEYrSzxLfre7iALsQMwF0qJfTpsHVuZgJ8aJmGpl8cPJe100U7Udn33kaHH71yv2jjpmht
w7qrneJVQwXJcRBRRhNqLTQuLReqMp20QyWjnyNRaz+XwkFmuQXKEZF+x8jFfmjkNaT05bWoMUQC
uSDEaDTG5lXGOk6lIq4LinAIO7yKcKKJ35Ib986410oH5Y/75CN1ktv4xliJS58ceednGcsGY9M6
Q1sWnePzjR5FNIdzkQDc6froQ+BrSb+ZrtVvB2iVI1uMa7D8dTG2TpAp1VPWxylvlkQqlQ1ag9mj
RGkKwva4CuCUtip9o3SuvEXXogUhrzcJnMBy7GV2XUT+q2s01Ws3Znw7RYzMg+yGa/fx5BgX6wHr
bbIonbRttp6iSWJdDUs67apHbSY3mm0MmY5jCNCsFjLCHWVMih6H7oE8aw3O+Pl+vDDP+0eDJQNO
mHkhRXJjcOYlhz88yj/dX4qd3wnUqC1HPbqb7K2lRH3o4I+2b5Iv6oP/798jT/icf+x/Xn4n2YIA
g18JkTOOFP/29FuXsXf3u5bsrx/PxVNxYmUWSbUob0OtxYpZPUeTTiZjr9LX6zaWjoSB+Dywd6Yj
ycLPHbOpjLDKlXYaAsof5Ua79y1lryMihMCsbQruykG4zOPAMssMyEESBlHRHD5RFYrgSQ1LYvzJ
sUrZlv1f1xe0aIF6M1mWPl0L88jpZkyc+lMKYOg7S3U3Rbky4b24ZScWZqniUIAwQVeH9kH21Lq3
Y/cihrdWVMH//nJ9LZd3HLtlMVHH1Bu1lDlpD2rUJUTJHW4+PjAOIBYH19+mna2Zjr+KNJ/eBPMz
dWJsTixRkNmUKEXxaYpNIt93wz4ptma0Rf9XV9Fy2WTVFxQFMvdgKmssPvLKSufDcK6QQGWpYrx4
qJ5EiAq/Ws6w7fYf8b22ua99KCWM/XfpYHtHpOUYaMmdwUb71em2CcjclRRm6eCdboV8fihElSmr
Ytp3sbgr6Wha6L2tPGiWAuipidkLLfct15Wm6T8kCJseCSiby7ar6Syiz+lU2eG6Jy30nyZX4o6n
XoUzzUtHiMREKqoPpK35rqofxfENmR+z+jIwglf/ayrHWP2ZCx3ILLRkxF+V9tdFRw49BXbotuGC
usDYuMjThw2S6Wh8VI5Ba7+VV6Ll0sEHnT+RoujTJNLs4ItjDuGdPkFkFdg+k3sRqe+VTZy++/yI
MG3NPU74YiBhli6VhSAijcDATAf/v36bDM+SdRCie6/eZiiNWJFdwOlZ8M9K+3DpeJwYnp/NyGi9
um0xzLCahXyU8k+IYsbwtcpvpL/H8POl/ixyfhRDhICkfFpk7mU7ZDTyUb4RULe8vpdrK5ofsQIl
mWEa5vIVxdbHL3F6y0vE1f8R6wNA5xVrSwf6dE2z09YA26sicVoT2CvjZ1XfhN2P6wtauhUsS4EY
hpF5QOgz30CgpyyLuuGydlUgK2XwbwCvkQ2Z+YCAq4fun17JznWbS5s4lekmZm8IVedEID2s+YE1
AfGS6KWuUZVxBPFrJqHlBF/963VbC1sIDYcBia0ExBBO4fOYiKSklAk6ttCW7uEa11/zWkft1AjW
iCynvzQ7ZXCkqnQYedgZ0rzj4okuD1+TUBWkKKYPwYOXPTLM9CBIzNUrD76o7EyN9Pj6+uZ7KcHT
CPG0zDdkL0nvzten5fGgFAHCPUnxT2BBfWt+FEHljMVDGB4N+S9ziE9rqgn9s2zAfzFPIAHvKWja
1PA3mOMBqNsT2gq21LT3Kuw3yuiuOMr8TT6ZMyaCAiinSSjNKXae5Kt0PtFLqSwTrkHJ9putpnQ7
Y3QkN10xNPcSyZyohsnIYcmbyG5n6SRc1m7mIStkq+2vIBORKTR2gpKt+OL8rH1a4TJB2R32iwsQ
bpSjMs8wgOfklfRe5+neRZ29FwxUZMsudaTKXLlblpZFtdYAmA33Fci08/0bm3RoBQnxcSN7TXO0
1wPDkfS1zbsAF5PhSQYz1xNRsApX4/QzTj5TLFN6z4TYd27fEjuyPRsSu/fvztZ5WmuuTB/89Ixh
iVtSBZQBCkbB1rklH9yoiz6C78j7cgOd3n5/V21iG6a766fqc2euGZp5XqfIPcq5ru+gdvfJRV7C
Rx46+pY320ZhkdN/aCHbt29vm3tre/9lZx/7aeH7x3fVvlNtOgHbfKtt3+1HKhA2uZ/9fb99cQ5P
Hx+3a5nf5UE535fZF0BBN/JKj30RDBCaQZMG+5QZny2o/2eDctwKyPnSkSdz5gTZnAZwlSkonXzw
nlKmxAjuNLzW3yDptBML48bsivu+r3dQmKx89ks3hkoXENJ0S1G9+szCT8zljZwi9u1DS9A3N1Uh
IgQ9dLe5LKwArOYR/P+968+yZlEgdgWjNguW5ZuurbhvSMFtowr+laY/KLD56losgdfTNted7WJ5
pJUT9y0TsYRy+h7nuzl6aqWYfRGBcBodHeo7LdJtU1nJxZasUMHhg02IJtiJz63Irm+VXY0sSVfd
acwFymOEju/Kubk4n1x9kkp9ReLSVWGIPTdSREUuKmkXwRTcHDQU2wiFh7/eLZYA5HmK1qBtZyGg
Gb1GiUvWMYJERwl7V0F3K8bG3/vcNFBryaT+tL7n47uqq1WFNDGphGZka6gkN+JdFL9dX8vl5T3d
oX+MzLJJBLYZMYSkyukD9kzyEI2kxqB23N9QPsXub78vX66bvOjm4OTgeGC8IYyq0HHM9q8N8g4h
tz5wNDl48jt5R9/f6UvxXZK8pz5qUVoUvyNwCGFrsQnUaMVDLkKHhZOLoB9U+H0A+M7csAFVF7c+
gx6d2EJP0BnvFujsX4XSSI4EVTsDvunw9fqaF1yfgwVGHp5agB1zEGPfIZ4b6iAYy1AutrqWRQdY
hYKt13Gor5u6QHdQCp7SMKxRY4SlevotJ7HKD01NaispcAZvN0pwSqYIVI7f3Lg9VNG3Ju6RkrxD
OfvWj6etdhL0wvq9noQ7Hi9HoXko3X8N46h1x5UftnA0ybVVnZKZSIY6L2GN5dBFhcpQ/ZhKpgzP
Z0gWZaUVeomepCf30ZAFuqPrJRKigaA39SHLZO2RPqmwFYOycQ/MrHn+TcnNMAACdZUNcm/yU4e2
XLsp2yEXd5LQC7emGKSqI0UIRzpZ18HLVSSF8tYYASpocPSHzUr8vHRpAujEKiiJU/efA3W+56Xm
IgZPpcAJEfFUpA0A+FEHM+604KzldFM0uW2VWz9dMbzgV9ilAEk+jEzGHE82Fj5oshy1O/TNHSXS
KDUJG8+QtiufboqaZ8kI6+NugB6UXFgiHT5fn171lpaUVDhaBq29nDp8AHvD14luhvcZ1IF1sC3c
G8Xbt9k34G29+VKKjt/+yvNbdVJR2/bNF4jdrv+sBYciL0cfZDpUUKrPdh1B8kILkAtFz3qP+K0t
EbauW/h8Tlws/MTE9BNODlPTF1BWVpjI3yHjVlO6DHZ7M7x1//Q/1ggwFwKTBpsn/kPvF9KGWSy2
xqIv4gxbJvP5AzKd1ZdaVu2s2lRrxNxLfgMfGK/R6c1xMSviGbruoT/PFeblB8SlN16kHc1MXNm+
i6SQP0/OBF0h7smdPMsrYldue0EsQxBWiXIHgeC4yTs3d8SxFQ9S4OkrN/OiPShmudAg+b24/KNy
bJkMQWTN8uMbuf7hBfLOIzdUVx6hC9uHDgvNG+YOuUjm+VIQR7Rog4p1DcUDN9Z77QIEF9YYB5aW
M5GJ83oC7oK817nzEQdHn9Q5dOLwp6R9tO1OVz5yfyUFWLZClRxkqD6plZ5bCdBV9JsAsJ8nHuvx
Y8T5vP4xaD+uH6WlPSNUgd1VeOOS1JybCeOa5Na1Aickk94LgZbcJIUa0KQNwmwFMHLR5pr8etKm
IFvn6X5xB4bQc2dGwKC27Hfitz4xrNZO/VB66gcRScgBRUrZFgVZ/KdKO2OXAq34GiNef8cUiWg8
lpAGgPIceSnvUToQkSgUK/ejcsv+dfS9+N0wKu1gmCmimUNrGj/UMJNW2jFL+wXcXSRVESUIsifE
2UnkKRruqU50A6dRh43rI51rZQfLtVZi6NLXPzUzy5dT2Y0gTMMM4nq7oT94tQh2PNqM7rfr33/R
EBMNNI8N4vXn+MzJeiy1kPNRJd9vEgPJmLRX1e+SGRXPFG2U91H3SQyuW1zYQWQNqKUQf6Z25+z4
5CKkVGZOb9zQo6OArqc6hju3DvbXzVyk0BPzIdcPkZvl4XjnH0opZVeta58JRZXRhKpBOVOWbwar
sWwNxsWcWZym+f2/2AT4R7ub5+j83q/d0h08A5tWAHl4i9sec+mpzHg0Jo8Q3F23tnAx0X2fngk0
QADQzo8uzq5nCmAHxdRvRZLEpDWYLfwd1AAOjXZ33drSZ6OyQnYO/smwLl5wrolOo4Y0qjeaN6IG
F6epbeVqJUQsuCPkuRDUoJc3va5ma2q0LhIsIaVTlen7qYgQJrndJX5lp93KbbGwffg7z16AL8TY
uYNUVqgQUPoQbFXUohXfCvcEkX/6tGI8DHlZEN5dsVIfWVie+qn8A1iD//1MWE9Om+CaQsEoAHKj
nXIXFp2TiAJIq+TgdslKzWLN1CxtMUe4aouIwm+UfctNhtAoJOrZm/+3ELUJ4nK6pNk5C0Sx1pQU
O4i1bryq2hp1cGhG9e+jBo8U/k1BG3j8PGcRA7FUS5SG2Tlz00jlg5vlCGSvcWwu5K6qxVtB/0Sl
s7BZ1GjLLAybip5h+L0DfKUpL399jCapAzixJnIsKC/PDeRuHvnASyNH9ztOarLLFKDv7l/X46eX
D7GPMggUHBdkrKJWmb6ge9Rb4uwOgmO44cWbJv1AacEOguHvP87ZqZ188cStAxWVekvn1Cql9RqX
uRLbuQYWs9SHcgXztPCBMEV4UFgUezjbv6DNAuIHpphTOJqD8WWQ1tClayZmqxk0v/VyFxNl3lvP
o1eGlBU97/m6Iyycz7OFzDzNH5DyGy2smB1UrsQelQ7GsyKsvZUWwhx2Jm2mqYt3wSTVlYY4pui2
OkGhvkwiCK3lHkbZ3xZDdK8I5lodZ+nePbE3R3kOpuLHnptxB+bIjlelnzlZ6xm2Jxc/XNfceYG3
90EGX9/NRavA7abCMw+b+Zuziz2t8gKQcGMW39AXyuN/ZQZfUcBNFMlpzBVzSw/QaaD/P3uTD514
vNylRiUU2IMVxRnKwRYqDRyH6HjDCyjUhDqxNmytcHt9mRcTM0TbM7sz91el3BNFH7uSO+4Vf6cW
T4Py2qn7mtVC5Z9VgzMG6a6pjvpauWHRk07WPDsXOqCWxkuwTVcJz9E1W+yFxyEGCQ1J0aglf1+Y
Plvr7ISoTLgmfjatVb7zJGZrK3+nAxe+vqWL5/BkVZNnnXzJMQ+9ppw8Z7Csba/VP7uqQcrWC9EM
WmvbXzbEps9HhZUBTUokDBueG4vr2GsrlVJurQkw8DWlnRfGezrV+gL3NTxkja0Od2kZAHQ8itre
D3+5uu603lubrcSfBVcieYThn8lxhUGBOVZWNLMmjF2QH11pKc/pKIlT90S77bWxRCwJyt1m4oGL
XJlbJE38bdO4IN2bEK5TJTBXPvZnmfG0pPPZGpBUQLNIyLE7s2dBFspNnCRFBj/Orle/8Ltaq7En
BOmEJ23uLWZnzN9mWdrs70Za1QaZTs6Ffd4jkzYaIqpzPIArMFrd1e2kqXTTBe8cLN/7uO5qF1v+
ucb/bPDgPv/8g6G5ml5io7LUJ1lu7KRRoV98D7XozgrlgxKkP2tv+BEyWSA30hFU3spNPY+T818w
e1cSXuBoM/kF2RShe9euqofcr2/1ut9onK0hWA1ZysLGSjz4mITi0Uy9/XzRKHZGzSipmSNAQ6fv
Ba0raaB5LtyTQ1c/+1qbPxWioCU7WcubynY1w/PuJE+NDkaetcquiVXxJrTMbg0ZNL/op81gbhkU
GS8AcrHZL9P7NuszheqhFmp7YTR3gNRX9nvRBK80hTYDYJN5B7zVk2gwBiN1utE7FrLpyG21ue5V
8wD2uYpJt3Jqfl9Om4nNUFhjo6VOniQHuYCWrr8rA9m2/LURsyVLE5k0Coh08VCBP/+SehbGkewB
EwgYwQ87b5NZN1r25Mkrt9yiHaqgk9A8pe35XJEZm2oF1QXfJRFvJfGdodhD1YuxHWrCiqnFI6lO
s0Q4AlWw+btCFpRc9Y2IY28+uN1Xgp8tTiOnESTSX4Tsq97cNtpN0n719ZWn7tJRPLU8u3jaVC4D
v4wzpm7ujeJeSo+yJDia8mD4X6XxcN1JLlohk5fQ2aMQgkq0dTEqEKq+lwxiBsULnG1qJj8P7avV
5lsPUFweMsWkdPeiCEuJYN5UkvvjuvmltdIuncABQKAozZ57TtDUWlP0aeYAHvpGgs0cjbKzQmC/
JVoJgQyv4tq7dHnFILJBUCLNzSV3blPoB8V3PVbcR9prL4s3wiBteqmmL6F7d7oENjSybkQQdJr7
kSBtc33JlwhVdpwiEKVC6FHw5dmFpri+ZLQ1pyWr7hjcrqujSSOkMKeZp4NpbU1rb7k79IxRBOi1
XbQKkZ1uk/mNRlOPf0BigB6YxfrSCtyqQR3A6cKjxIBarQW2Kvz2iQ26cIiHo+re92sDx0tfGrFP
hd4CcPgL/P0YlF7hTxcM6kXhXVSXiU1Sld9bifUyNsGDEbq/2siqV+C4SyGD3sL0MKQjxjVz/rEl
pWQ8Xa5RdSsUGyFPJH8GSLY6W5S8lRrOPA3mJFH6Zch2kqygjjklEicJo5urpWhkYgbdwLtVNXuq
b5s6Ay1fl0eD8awVN1r4ijLuO8mvYfRCirGJ3aaJLLiZSH1eqM7apgxVhAiO3Sz2XfXYWojOQ/Hm
SX+bGX8u9MTyLFkVMp0KlYDlyn3sqLzUaQkDo7fjZb5yhS1FYRbJ5UXxBUX5eVVEGEYAqAnxoR6V
GxWVJm7+O1/wNgqE71Gi2knu7zLzmXo08wn6vhL/Fij1uVjAi4zBTLCLeTUwHYNC9lMWOwo/a+2+
Qrcjr5+rcA0Tt3A+IBgBC0ODalIkm3lPYyZuxZkkzZWam9Jst4Rq8NXSu5DWByFBHNddZUpa9FiT
C3UCaIJinEVCNTeM1BSwGQVHLTsE2o3k7cv4oIJAMA/+uEmM75pwl1o7OfwqpAPoi4NmfGnWdP4W
1w7KBMQ+7OMQ3JyfnEaxel8Y+B0hgpoRalqvhnZvlq4T+bdWrO2un5yFkCCLf6zN2UfafiiCsCD+
p1nr1OJ3no+bvlftfC3kLW0vEr/s7yQCC9r2fFluDEdr04wg2cXayWmlhFbzDMru1leiZwarnq6v
a/GwEHzoPUIoCJhkZq8Se0YBVClzJAs5DSm382oXwXCt5vcp89751g2e3fRbYCIUEbxeN76Qz6Lw
9Mf27CKPWiZ4y0TGduoBtArvJL/eXzcxnYDZtQV3kUYRdhI5App9vp1tlefA7MzMiQVza8IWoYkD
WWBwvG5m6X5mcEuGwEoHM8pI97kdrVG1Vq0ZQKhKK9sHnq/ao5p4TwnkpptW6+O930BlYOgYV7xN
BZ2m7XsDiaGnfRW4bI5tlgwrkXDBl9hcOLX4Lz7u/KjGqGAkg8FjKYuqRnd4BLl3YDjHFO2bmNze
KJXoVhPcMF8xPK12tuvUBknRKE4zfjwv2+lBpDeZVKRO6W3l8qHTi4086ky25JCU/kqqTd2ufYDJ
V66ZnH1owKhW1/aYNMx+U+RfGUF0xD7ZqkL0aCilnfnMSZHZ9HYsi/vYshxmRFfQfBct6Snugzej
zw72Sb2YskkGkrSw4TCVsNe1wDi7CFwSXX2lvlVFOC0iLjz1lxXolLTLvdqUEFymhyB5LE39EGk1
MqLQtuvBrWvqe58JiT5f43JYdlUUxCGkhFEELcBzV22rJvQGi1OXtkyIhTdN9BaiqaBs3Mr7Gqr5
UQ3epEqxZb17lZN4F4YMjIpr0xlLB5PjCFRsglShQ3b+KzgAUhCNJD6BItROoEr9odRAqilVufI0
WrbEOxOgAM/yz9T+JMWSjKqIm6lkEKrywZT8AzMhWz02ViLN0g2BoiCj4qC1eJnMIkAvKkKolUmO
gqFMED0E0UeQZYjfrOVwC54um8yK8fwCLoK5851Lh0AL67DInaxwGXP2AzHZaSID6m0jtF9b2hjf
pUaSDolv5HeVUUl3pl5Kt2qao6EnWd7KDbKwbp66EmBZeMf41xSETraXt1hbhmOZMiU/vAXQOllC
eV8L4tGs9LWlL6WvFqBfACwoOFJnPLeVCTnIZrfJibJ2G9y52Ucj/JbrraG+afK+SPfxWgi9QFpO
R/rU5LT8k+UFYZO1RoTJwZE25XcKIs//RJCcQWrR3AJxsB9vmKB+bBxjk6yEk4WdPTM929nBz0v6
ym0OmuZHITqxHNvl8KVT6pVtXbgmzuxMmdbJEt3EBafaYIcp+Z1QCE5k9Y7QV8cG2UNF8Fcuh6XE
7XRHZwelQ8cLIDI7GtdvY9nbY/7SBc+iwPBsZmfWbuVm1pbOy4QUgwmNmfiLeZgxTEIjVUjdqKwZ
jZOUfV/uq6Iyqy2RQb8pobRSth4wBdhA6vKbmJfyo6BZg3JTG0kLkXIu9Ts9UsrIbqi/eTt1HIYn
eUD62VFGRYkfCbKINnapahwCN+p/RVKf6Y42eMrWHz2ivWd60W1VWHW3kUtfRb9MbzOfDoFQ3sRi
NhFbcToVkDqCkzSi9GHVYnWQK0DUGzGxhGDT+mFqOFXvmg+aUIT0hyQzf1Q8VXwtZCl+08TEFB0B
KgQejxVSE44aSK5s+1kdHhsQAjyHBkTuJMMv+Q1m89AaLoqPsSh4v6QSohuK6eWLUihdvhmaots2
cKT9hKqJkKaKgZ5t6sTz9Z3mF/KNB512Ytd5x6B3UnWav68S2ENzwstoq1KsbqJqFA8Wc8KiXceN
PNoW/U+Kbn1aEIHFoWUIz7cap/CYJcsk+GaHxrB+R14uHRPFCvYUnwb401xfR/ZcyjZGPcBcUGRs
su1V4RBuCuD/jhjVuou0pJr8W+RDc6+PVlaBCw7dZhe4jd/YZRlqvxPLrX9JQT2YTuRV5XtTSelL
FmQjrbViMDe1KVi/Y43tfTYyw3sopR49K7SUMsXu1PFOrcdi25YR4loS2WTaWfCgpq7cw4VWH5O6
CW/GrkuP1E/lo1j35q+iz7vAllMfzqyywsOEslfSG00blOQ+1TJzKwtt4G3KuElvlax170U5F8rD
kEqGt4lkUbhPGnyXRpycvcnl4Ka2izKG6pTDWBSbDuBi9pT3oX+rl4OiOkU+FiOYq6KIbKPNKm3b
Rz5YaL+rHgRtlF7Usg9GuyjaMbFlJZOlx1xr03zbdFLj3Qt1qdz1nVxtFd5W/7TWUOyBNqQafU9Z
X2OwX3x3UCtn4GaK5pCbnQedsqzxniTnVhZ1x5X3fnEvdz+i4IHx+TQ8KNnvctwMyp1urnHMLZnm
sUzpcEI60cWemc7aiS0rIgGqA+2uatsHzfuI5ISBmHwvY27o2l0md7eTDEgFFrpWs5WgtBACYVj5
P9KutLltHdn+IlZxX76CiyTLsi3vyRdWEifcwH3nr3+HvjMJBfERdTOppCZTrpvDBhqNRi+n0SmK
/kZM4mPTU5kgTmkIF9luBYnI9k67bXsVpxLl1Ei3bhvAFeuOWZ4zXR3odcEHwrh7kkC1WmoERC5b
out3RarbUb0f/Wdf4RXjrYmFmNlczoiKYxjbyz0txh5mswwK269VRElLNb+RxKGlJJpKLSWwIi2Y
laUkI1Org4FkW9CV6/LCEWGuMSp0GPGtwxFBifXeLDVHwALPrUiB8rCNtCInyvBRGCCiYRSPHEZO
ZcAESnNECVTcZa6faoUjC/mTMPRubKSuSQV3GHjlritv5QvMWfrFJW0EMab1xsCkLahbUIRo/Nti
Ing66KmCR45nAZJL7Iwdv7AiFZxRSP2gHk/NMG0Zw4l8k1Nys7p2f1DYpyEKdNtu6tvMnloLl6rw
GiXWXZTp6CmknhGouy7gTZOat4N5GqJy00SZFBxUkPIy29UoYx1NPdRS1WK7Fls4Gv6BRtK/d9cU
A/XomopIgIQDcLlDDTIQZhEWcNckkHFq+zhU4VE9G7wI0dorEyXceDbhiMFxY63HqIPxGQMeULGG
Q/ReDomBGPw4ZRpGPVFUAvR6gK8I42SciN6rvk5GOCFf/a5FLxQNguQ2CyTjGNadtQ8DHfOz/SI4
hlEvuJJKO8Qqax20e0nT5w8D1c2SyFUX8kp71mIEC3VjA095U0g6aiVRRxi+6RTT/H7JwyGq3Yk+
hOmT3v3cPrOr1mGhd7OXuDg/cRPJYjTDhf7JHPZW7k7Vq8prJV89pQsUxthGGkLcyqzdlYFwWh8j
ypOECkfRruqFcFKhZ4itzCy3MEDzVyxksboo08S2AqmtjvBqOJGQZi6dvoZKRqTwa5/aMnVSVeI4
7mvnaAnLKHhSZ6lcxYBFYa1bpM/KOO4or81qbQXR7TMTx6GZHHfjpWwNVeqxE/G67ZDYC5TwPgla
jvnmQTCmVMor3JUBINIULbCjH57l5l9ztsGYIhaALDoKnOeU3aUYVSkaHa0bRAPE4jGrhW+BT73U
LziP77VDtIRhtLqNaAVGfsCgJK+g93kDptHoFFuEWq7SvaX6bvsUrTgTc5EPqmqQO0ITE7M7aYl0
S6ohjNeMoZPnzX08GW4zqGjE8R0jHb2/gENlHJhrkObQWJMaT3qptxJepj7SUxg87WKmriMXFRLM
4akQDttoa1cTalx/ozF6UXbDIMQj0CrhfuprIssfaMpqMGQRKe2MZ8bXtg6T43UU8KJTGunNSw1R
k0iewn4Cmv5TNVzL2A39Lxo/Wz1YudqPQS05/tHa3qFYDMwQYKdH4I8FVAYkGoOktKNocLXcL8hE
1YG06KAZQ2O0W739vr2gKwYD4T28zsALMXv6rLaEQ27lRoGkdR4QadDvg0DbyXj3/YVkePiA8R5l
qYbOth2Z42hEOGuZndVuNx3RwkOswQ0rPHukv4L6HdlmnSTFR+h3onAyjeo9F0WSRy8jZusU/n7k
JbjY1fuszjQtkAfj9xy8vFSQTpYao53pWocIQ9bN6Aal5AGhZsBpXWBvRhaHUXvFnN/RM12fIEtO
P8m20MhoY/ga/VXfPso58TBFoyBsCHM7BiXaFQq8B2xTGC2i5FZJUiu3/53SzeIg4wqOO9wimILA
gKBVcUjFcOYOG0AMEBS3GvVv28Z83YZZWzVkl+f8LihjkLC73B2j6IQQlDQoaYz17FnHgOIDOOLa
2xAH4VVLk7dtuM8o9dKJ/RQLzyoMDcCz9aqiMewi9PFjegUSWYnTNQf08uXdF4RN/PGmFSgpjRPt
ndr3tnFZK/UJq8zEnBL2TGarp/I+07s2ADcUtOEWF426S+pRJGKu1Q9mcxPS16HNUUWZf9vG/Xz/
X8qLtC58HAsc4HOz9WzNFj4OqtDGJlJaDbEeC33VU2PcCuHwLtSK7CZoF0e1o/kmxN301vTF6DTx
qNp1Ej0GivK1l4JXxaySOwFu8S7pMOs4CNAMv/2JrBuB2jW0gqMcHiQR8FbYBlHQiNcCcv/gYFGe
m+Ktz963/332OmL//fnnixXI0jpU01BCc7C0wzvJkJ8HeqbpTjOdIuANWb82NpfCzHqwAFPjTJ0K
9HQSnzpiEBKqIMypy5zCmqvQyyzTHINFox5SGGCXv4SR66bDTYGGZ7zUiGq8aslXRUGVwIAs2W0i
v5T9se480T/JCa9W4irvBWwo8Vw4Ob+ZUDJxiZ0hJoax7qBblaUvGEVNfRyaDqmDX4aGwdFuVfe2
BsfW6l/8pPZ868QlR/msSWCUGp8AriRQzIAhglUZQc91c+ig1MZYuFLhJH5JyuimUd1QjpDtv2/B
1tjFOMa6PZQSig28AcT7rSuA/lB9kJH4CPcl2khGn4D60m7iXWc8Z8NTXzmKGNqikNilFnq9qdqj
72PCN4J+iChGZMAY26z+pmYILQqnpviaqj/r6sky71VrF4/iLgB9E7pkafrUGjdZxgsuXL1Z/ln9
P6Iz2hxFhj9lFKKXQeKEOiUD+oiCkYTq/dA6Sougc/yotbwH2cohulhxZtNjuHQC7QHbjV7bg4EE
6/gEpwzKFmBCBo/e+9pczjr2W0plTmAtjhFCwIlZB4DLx4w04wju4ptkwMy0zpYxyVAfP0STl2xf
OboXmIxfFxVNpwtZpxFtQI6/mIgspIi48SjgrkZz/LODiHvBaVXgJTM3nj+Ovp60wBmnwaZWSir/
KaM/LRQAtWfDAH295UyJU4xvfZU4uuTJygd670iv6UROeyKAvaFQTv3wWXAlCIW7bS+vaKTZD5wN
9mLx/TRQtVzC4msBFt+8QVYSMzJTwOHMG+BX+klHiVRUdo3gYYq+5sUxwYDZRsycbACjapQR0Tq3
CmrJy3uzC0hl3Mm1zrvZVvdrfkX9p1WCsYFophXHscY6BpPsCIZtJS9ReCjBNgZSLcw3dFTj0QSP
SBiA2/wNpCLt8KEiXbC9WryvYM6jXPqDkfj4CrEB573/UYL7LsOEh22UlR4VHAgdg47mMi1kbFlh
RWsqMmlAnqk8p7IXVgdFpSSMUoK6v9Z6N/IvIhYc7V34800bcle0vvQVSJCet7/k07Ze2d7FlzAC
5+huVpQaX1J34G8u9y04BbOkPJryjeXD6a0cSZl94HuxfhRFL5juhvFFBcdzEO9bsGjE8Yg2ipsK
JCyYSpNqYKONFDKoDUnpu6FjymZe7La/ecXpm1cP5eSfczGkz+t0odFCQnvD6kcNzITvyJEYxhdB
CUlVq7sB5Dd+NyHi52DIQivxcsKr6oEtw3sR0aYrtrDA7PS8iyaNtLTPSdvUuZMK3YfagPhlW8hr
R3qW8Q8Ssy+B6fuqUgEJMU88DDD5J/QabTjoLa98gIfE3AVyik3zEyAFiuj4uCqnDL30yN62HKf5
irD50xL9kYm9BtSsNI0xhNmJSt8xUQom46/0pmhRHRmdWyF2ZdimQEJ96J0k7mTlJoiOqgU35JVa
70rxapgT/s/Xfjyhd5xU7X1moRivdHP5Fa7maJ239+AzbnN1OOY2WKRtkNT7PMYLRdMxOwt0F/hg
XfDvhrBxjMo4I0iM3rJB8RIZFNfihHQoihws62vi/6gqAQSToHafrM7Jm45jndY1f/FBjN2YQrUc
wAOpkQw0qvlY2JLYkNC6rUMZHL8F2hKPtfjQNzoxImd7MVZUH1XfyEnO9hmz4hk1SeVU6KMUhiJr
QjRdCicf9UINLTiV32siAscAbwV8YvGqLgGcu8jZGbDAqAKIMWMx7EmMmg8nHRsQP/q14OG/9Xe+
P9MkVLjS0P0DhhMMKf0bgWfWLjQSwkyzNAl+qdRWBjoVEqFUgBq9F02Zi1AiB2bNAcfQuz84jANB
FX+MwxQ4cVV/GwJwplvSq9Igojeg3DXXnvygP5hoG7HEzk7V8Kz30j2KUz2tSzg1YeuLv/gW9dJX
QBE8xfAPbHI7Bzu0XVcdRP2UTwaxgntMG6rE9Abz49qUc9Lmf5c5aJg5Na8CzAMIrRi9pujXl6IZ
N4lvdCmwrYaTX1uXbIHA2FOpU8dIzLDKqXUXGG+DcqjTfdK/KcM5zW9AwabKt33O21u2MgsW70Iu
5tCAYAYlrybk0gz0G735gr+jaJLJHqroF21ABQSCJl66efWgon5g7miYw+zMWmoNXq36CElVHefC
V/ep0JA8sziP1nnBrrZsAcMsaCVWIap+ADNg+GTR7zBcwM9cZXjMFWQPWk5U4ap19XMlF3DMSsLL
lhuhwC2VYLBJ6gnxCcynUfCThhYiDW6a4WbEtMYPSZVI2nM8ju0lNdieUhqnVGoozK5SYyilJd53
Sn7qqMk5BTwY6fL0TTRBjItCxkJ7rJFE0N8n/3Hbiq8etN/LCHrnS4g8EkOxHbBrySQQsS/tTuAg
8IRgzFmSN6IGih6YkDDcKeh9GobgBsVH7rYgsxaz6jdnP1CxAk4htCNfChKUGMuMXBn81kpxIwzE
9c2TVDZg5zsKOo/Mbc1Lhg8w0+UgSALC71nohSMQqGah1TF2ppRuuvGXFsp7tJKU+WDrMSrWrXtx
Qs3WAJ8E8xYFYyca9c4cnqx232oflnonKh+58SEoqCZ7sJrMqfPcUfujYHxDEaqdNDInHr9m7i4+
eHb6Fh+cx6DvKGZVihO5vpcx4QxjkpofilVgshpYE8EwmkavQRBnx3CcIlvoxXszRE3K9i6tHVvY
oHliIl7HIFJktslAvbuvYrYXaYYidUPTQsm7Uom3kp+HpNMCpOSyvrdVK34K0Zpu6/0E2udIk3HV
g41NMngHYC3iAm40pF/Q1YGUz+fKLVZGwKZVRoMSv4l+sahItOw9SCgxyhfdPJQDBk0YTwJGYW8v
xIq6XuwHsw4IseF9m2M/whIhEFnHnNW4bLtDkoL5BLxIBQmamNe1PNtE5oxcgDImOkhlM2oEgKaT
myGE1qPtqIoyFyRndhurRFReTINbSD9bqStU+Mqf0TwZTZmXqqfmqOfTB5xMNKGT+iamJowMaAkd
844a99lY/VL19LHSeXnKtSgqdO03sMlEmYIOwwqxyvOj+rntv0jyr8ASncJ8zqtDE4NweToXxrFs
kdzjTSpZMXoXas6sdCi3NQKYgNa11E67Lz34nbuMY1mvKlxwB16gsCur62Xnj0CJccV2Sb2Lxtcc
1SwjIoXmt8pElQOKIdFQkiMxK9pTEjpThsmN4xO6j50k8vLmHXNpShScTtP7toKvW5xPFhxMKwPB
JnN51VlWpMWIk563L8N4pMpBoV4H7uZh2gcjCASPqWon2WEbdi38hjWZyXD+gZUvtS2ZQNZsZXhI
9haCiYmbwK7M5fYN+K+r2jEl087RDRvvpBDdLhTZIMMGBSIZgx0VHlPZkQ0bc89jhCEb81jzvm/e
+KvDAN50uGJzxw8b2c9jxShDAauiq70TjxFmMHbEah9841AnX8aJoyJXU9Y/VWSBxyiikAc0j2os
RxwNe8RwpKgnoeQVxYEKN1GBPognTTuh9zAcME1TPY1GQuLgZzxgnOhZL3jJ9fUzufgeRmX1SU+l
Lp63R3vP2ulQ0cmTYPLa6EVGRX37OqoyginP5Ygv4tjc/8fU/158tqhORXffgD47jQjwgAvtlvqF
p/snH4mvFM+n4sMKf3Cn3LGWHj3XCGLC7iIpidZIlt0sV2bm1yLDTB80DOftl/Kzui46ZG1wg1nY
HP1n9YtFY/YbRCux3pZA68qDIL3E1Y3Wh+ep6lGGEiN2xGN85EnH7GeWTl0cVcCj9eClhvJQ6DVR
TerikXw35OjF2D7fbHCKkY+16WYjU8OIULreSQ1mHz9X9a/S+Bh4TuuV9WJxGOvVmH4UFxlwGkv+
WicxwolxJhyloL9FgKxDmcago5EXL3IRFCBuI3e/hKZIOO9FnrSMMasjc5SkWdpK8GTkMw0Zo75y
MnCbwVe3ERQRc7oNDJBsCyQ4JFLZGrGNYXFKS29IzhjfRPTqLfT32xu4qqALpPlBsnC3egxYySbw
PdoWYnQi1tHLWjKhy71NTBL0vDlAqyuIBjCkx1EXhRGll3Cq0NMG/HXYxxJIkQSW94A0k3zSKW8w
Bg9q/vlCsrhKCrFQAFUY0pOJKv1Yw3TiXj9UGo/YnnUvPrVzIRXjPdaxkGVyg0VUA+uMSGVJhva7
ata8RzbrurE4jDWJ1SDz+7Co7SxwlcnJUFctI/SWQTdK+tyYdto8TKat8UiCeEvJWJXEwG2UV1jK
UsG4FtnKCa1akiAe02caz6RcRXX/kRKVehJoWmCsGbQyzYu5daYGJdHwkxaSLcrBvTkEhyaN3v0s
xQTiuv0Vo0gqsbLb0BRJCNc8Rsw61embigfb9hGZ8ZY+AvM9LN1xJxhZgcavedVRqCpWtql2hIY6
qtE8QXdQs1jU/V9YGvSZzkTRCBOBmOlSeYWcasqQVcAUcxB4ZIar5qMzFZWDK4VTSXV1D88CLsEY
taKdkJtoQq7ttDwq3RGdLWp026dObrygCYxabyH6rLbX9HpKMYPJbHJaojQGk/dwZKSbLLpPEU+l
BephnhKMjmsdNT8F4j6J3RrF/M1pNPdSfxM2j0aEmWvHKCg499jaCV4sgcq8TQQBRDkKxefUWvC1
T+oPXU52xeBzgnKzNWVVCRMmRAUuOIhJ2UGmYC7MlSgHTGy0u0HPvqDx7by9smtXxxKCMXtWoOh+
K88LG9ekVo81Lv9JeJCSV1/89r9BMUqqW41pNBIORjVPIEvPYIP08ILThAzDLjkrt75Bf1aO0dGm
DpFQMCEWDJEtDk4gyGRUOcmNdZC5uXvm5L6adJYMlhnVAk5dUqsIdYegOfCPhZJxtmjtzkVnx28Y
RpYqorlfTjUG2WSnoXrWhfq9zu5y2ng6xqSGaKDmaPeq+7REZE7bBII3MW6A2GZo/QNZ+08Ip9yN
BbmJBHtCFW337xu4YFRmUrnPJla0cF1asAZ+aNMOWEsxaG7jFh3IRu/S5s6SnhuFlxdZPVcLsPnn
i7u+oEEWaBHkiwrFHdDAGKaCXRaVjRdFF0hE6lxVes2tc1ntxfa1lQiVvO3DsL7Gi2+YlWvxDUE2
URCdQGBdJ5b/dVAf0XySNqBywA0GQhJEW0z1vja+/I+4zIEHsU1o9DVwqykhmEYudmeUNpayV6Cj
UqCY0KYXpFMdCZ7BNvTqcVlIzJz/LO2EGPEieFiYFC52N5M+7Drei2Z9ay0YSzhOmJs8+0SLZRV6
sC0IQVvb8iQ6daPh1dS079uCXIVBP29AVD3+F4Rx7HuragxraNCBa92jwryR3yxrVwm3qXqHrhW7
fLPkXd3cmfmPxuIs4qoxWEAz50QoE1XoLEArtEGLikim6BkzQAuCtkrd2heCwZu0vubPgJQNY+jQ
eAgOL8YYaEUWi8EERKF4HrtTYyEZ7flFj+rJEonFvZm7nOVl02yfy/sHkb1dO1Om9ZgBsTN2jezq
+cOYTMTvcicLG6LgtVEXqDn7t8VC/8Ci1lmZx2PC3F6qTlyZSaYNWmXnwm09nBP/lAWHbdFWtRMA
/4FgQxhBm5V52wICg7kImCucnvJiNKunbAHBHIBU8nuBzlJosUiqJHeC8RiGP7flWPcBMaMSdd6Y
6ILq4Mu1EgOJRoIJFOR6v+DvO6ky95VRuLE/oe9b2fX6OcPMeTi+vB7R1ROwgGaM91Sl6RR1cNup
9FoMIbFoR/qoPbT+F6X/Wpc8HshV/V/gzQu+sCgl0h1x380LaoE/ehrQ2yG6RY7abKu7D0p9J7Yl
YpS8PjSemIydToduUMQZVraEV8H/3tESMU1lBPv9V6lL3V4ueO/FVdVBvTO8GVTHIG9/KWmLSmyr
mbCykTx6sjwgx12cIqnYmeZ0F0svkTTuB3AVorA3KuBnN6jdE97ExCJm7e9yvefckaunZW5ARrEp
xiCxdJDqEI1trJkVJvAOOyq3j0OocA7kqvv7GwLs/5cidwUepFMICKVFTPMOj5c42Zmqpwwch3Te
ritXfgHEHEuh1YzUGgy4GCByiHwkLcDUVCTTHpkcd/twrm/jf5cN7feXMskmYsbivI1ds+/0s9m/
NYhYb2P8PwbgDwijK5neTOLYQB4jDRDNA38E2nYSehP5KBnM3MbAvFQ8f+u/IHeEo7hYSOb4Y0pc
W4AmFNKJDXp6AzIpbqHuu7i0QbMy6nulvCsNjgvOW9L55wsbAHLOxIwFgGayYwjoHwh2Rt1x1nQV
BCQR6K/GH7S/XIIoGU0Hc963LDH3Q1Ts1FF3DUmxt7duVeUXMIxhKWV9NGPMJgT3nk7a4nuVY8xw
btoiRgr5AwdsVe0XYIzPJ1mNkVcjwOY86Ujvig41+8G3OufxxPOAZnO62CE9kCq8kQAUZQ9xv5Mg
lGGi2pnDuc7bI8ZH0ApcAEkMRUBJAJ576VMojl5a1k/be7QOg8o4lOcZ4FlmrEVZ5GFaTzBLEijW
emVEHPtpkHltfjwUxlBkSVEFSH1U9tBoe8kKn0H/uIszi/NMXr3JtD/CMKaijQwatKYFG4t3/xTu
VBQWadG+wXOyDJyJ93rlScUYCJBj9mqbAy7I71BHWcgdsmc87lOeTPNHLNQNwZrQ0tFuYqfoBXIq
2QpjdCOk3yJqTm4jJgimlKAjchU6tc/burF6flEsrYLtSQPnCSNfVda00S0f0NoR3vEgoSumcRT0
xUh/E8rUF1CMlDXFQIasAJSktLdKMIJc7nFI0WgjtsH3rqIHJZjcvgAB07aIq1u4wGVMlComQxcn
AnwfaEebuIMevAQDb5rV6h4uUBjbhCnUva/M0pmq09DHAqV7Ergt0QpdVJYbhN62UKsWagHHWKip
7VpLSiEUDdwOgeCu2Cn1V1VvOYvHw2FMlET7zixFiCWjfmqYvcYyQvA5eWrzmOcxznboyqv5LRMa
BS+PAShyUz8ygWWFL1F/CHOioKUtbO2p9wlNnibr1yA+52qz317Lq8bJz7faApgxkIOgU31KARzV
piPGv2ofA3HNATRcMGVlIuzS4qnrRmJ1ptPDWS0635PBciajs0DujEc0nj+MqcjL7GyrFBj/mfVo
DBW8i9jjJn5puqNmnps8RM3Mq65/TSpeqf/qy2RmYkXVHIZAi4xhVaSxKCoKI1Sh8AlMKZjNQCIF
c9+kw5B9GykmUoZ/c58baDwG0ST6ZNkm9AGjTeSognHFA50YoVs3X2rlZ6lzvOX1CMsCh7EAQjvG
ce1DNKM8FNkhjexa+EGrfdqdR2knyYeh+Kjal5KeR9V3OMq1rtVg5kDiFEEPtjZebYWw6XsoV9W4
WnVEZ2ITolg0vyvyG6txYrSilGhsGHiXymy5r0/Tb9xPlsbFpZIFUzl2CYSeJJlQjBbxB96BXQ2t
4JnzH9E+a5IWEGMnNJRKgDCzyBEgRWHsdXiyaLROQCI1tp4+ehSTfLaXlCcZcy4MVBOJtIPaaIKB
rWtfp4rutiHW74w/kjGHQdOjtsZoU5ii/FSBYjXKnw1c/9sg6yfuDwhz9xpokhZG8GJhuk+BwQCH
Gm5mJWNWJjZMHx6b5GYSOKaOt3TMHUx7Mc1aGZCZ7yPFRm/8PPu6LdX6jfFHKuaw6QraYiITTm1Z
UbBunTI/37X6KWp5jaPrQH9cF2aPQO7Vow0K5lE1epR9x4EtZ6bbodA2N9W3baFWTfHCgjC3u2qW
cqPPKqeUe4rGNT95rZGBxlyzNnBEdMluw62KtoCbP2dxsPSilsCIBbgAFI3RnVrYpXmfac42yqoy
LFCYux1EqTotFKB0yXTQtPZDamWOt74tCNKOl4JQMbaKLAJEVFZoYUZZmUIq4YGW3rYoq+d1njIC
SnaQ/LI12KbVyU2cBgjUD/lJUJWTnoqvemU8bsOs51kWOLO8i41pwiJpfQV2QenfkMqSFDeOPEXC
aI/AFSvQ5+11H2PFeJNm12+wBS6jf/Io1HU7zZcISqqqrrzxJ4Xg8ej44AHIErS+Wt/qLPwxT5LB
RDO0pda3BvrpOJZ3dTsXn8HopYJ+dKVvZo+EtjeFWhxrFHWlaNaWBR7l5CzR1fW1gGKUM7W0osfr
q8Jc5A8NilPFeNwVXt2/gbGaYxU5YrG9h0md+JkyvymDygvCyAaWNdqiyrGMq0ZkLj2YxwbMb/FL
5VHVQY+NHkpajju1/olKnSJPnUh0tOalEv9tgfenU7tAY/bKao2kMQbsldh/lasXvTti9E/vh3Zm
HLPCGxteC+fqdbYAZHYsqX1BBWsRxENdcaDbmXCSKplU+V2qYMoG2n84VnLVfv0BtBjjooUhavjl
EIce/aIjIg1T3DxzDjxHKHbqsl+j3CcbIJRIxbMV9dZMb9qRPJU7R6LDXdnH92JT/6iUfrINdXqp
/ekgmD7ih9F9VEmhXVU0dnN08oE8Hu38/ZinJLZAWsz50tnrYQ/MzK45F+5p19xH1BcaMQWpk00V
pPXrYCcip6fRvNjLsYjqmuQm7JqdWiR2AVssxP1haCxeEOiq5HrWupmiEOOV5wm4n4ZsYSCDAszL
7bwno12iW4KotvGO/0GhmHGn1aRxv4jfG1t8xLSTXfOixjY9C7fjbnst1m6D5UfMirP4iAbD4MAL
jKUoJRRI9pKXq7auGBxjuIaC4vL/Hmdr3pAFig8eGxA7QzVicboRkDeihXoXlMlf5eAWOIyfA/LY
uIgNHGREcfeKn7ulUWPUKS8Iv26d0MRkoGkKPLvM8aW6mqOsDeIY+kunT6ROnRb16MboSsNZ1P91
K8infUKrDZh2ZWRj2PxQ0BuDn6jQFIx6o8aI1oDbFDngIXwewlOfgW4yJkKTE3B0bmvHqtlYADPa
EUSWQHMUbNijUe7AQLvreTRkq/fJAoH1ssNUgyuFpRxMuMCTV+igBjX2OWi4t0VZvSTB4oaeCtAL
XhF3GXFsDXkP1cjCR610IxRciPBKVTfqeFf/qrYvoJhV8we5E7NshirPKma36bVI0iD2tgXioTAr
B7Z0sHfOsTpQZ1koDMBoDwq+kW2QVZuO4mYRuq5gfA8DAnJvAf3b2B5JQrIiuh3BCyYG6N+8t6gb
o9+rVDg3v7SmEfPEBxURVgPjTpjDVdAuSRMDkE1GkpP2OD7oz/Wd/OB7ooMBfAS9V90h+AWnblvU
tUO9wGU9G7lKslj6fCNNB9NwNRTOxg9ycGwlcAedt7GuWpA+bf8fIdk8AxiJkw6OMO7KnUUCMMaQ
APYfhLoP6U26K47WRN5EQl9KD4xKDRhUbIHz3Fg7D0txWZPcNEqkq1CfafDa+DiTCbXPZgVmnW/b
sq5mLJdIjFHWUvQV9QGQ5PgIk9zObVbiUcP0Sl/ZV7pXgjO85AV9rzp42BVmDqEJhh25E7DCNclP
aLzPntCuMgQEyY/wrXnxH4+NQkA853zz3YCX3VZ4ysScG3lKIrGLYbEtEnr+s/4Qv9WO4UYusnC7
ABt6jh3TAdn+QXssHYxxI/phV78X0G6wcO3hNlmOaceHvfKl8sSzcIx476Q1026gnxSEljKGgbHU
ORTcdQn4/3GHDXd+NNgj99paM1BLL4vZ9ypL0es94vIAD4o2osYt3fncRoXV594ShdnnimqROs1X
VAqDbg7EoKcitdXwQ2lRS0EFz5LcUnyZxF1vedooutvazRNytmYLz0ZFVheFi4CX8nMvlGi8rUia
8ZKsq4/ppZTse6hJBSVNoE8IP1SmV9e3U/+qCyDbp+91/CLme608lNPjtnDrpviPn8y8i4RiQL13
CuHUUrhJJuPY01+CRN/qUfjYRuItI2P0KzT1ZpkJ+YzxQZNexu6p8X/9TxDsEyhuMQnDCCCMnEy2
HMm2r0zeRDNnG4a3VewzaDKtUGv7edFUjLu58eFotOahku87ze2lj1g65pIj6ulhG5ezgqyLHYRD
J4khYAPtvUIIu5POmvy2jbFu1X7rA+uHamZcozkVuxT1KCbtSoR2hHfT7I+VJn+PzafajPbbiOtW
6g8ic7oxUqaiqg/EqkS/IVzcVMeU1r/AAGmkimGPGFzKSpVhVI/UzxZEbsO7HIRYKG1T8/bHNsrq
2kmqhRZb1LSBo/bSUIioduqpPKOAZHoUyCiefMyTwlBnpwR1MQLn/xses3JpMI1J3MO+J+Vjpd77
iZeMt7H5JfXPg15xlnBV+RbCzT9fWEFDjOJE1AE2gv0sVA9VUpOQx6qzao0WIIypTYKuR3ofIH5f
upiRhomRFmIN5j2KWjhqx9ssxtzqQRbLiQioHOX3Fspz3Gb6Pg5PinwUGk5bz+ra/QkDsMlEo6nH
gvpwVDCXRxv7G8l0opI3YHnd4VygMOqQqXjlo2S0ts1TeF/tpz3y7Yf0hPl/ckyQQ8lJ5CiHzMZY
IE9MCT1hgBCn+v+KQZEJeFxNymhVQa0SHIHux70Cj/cV9Ysf78+yZptO6XS2tjPsyR7fTLe1lZsJ
Ayc8lfMNnw+Wq9DPYh0YJUIceEjrAOvQjiRzUpCyPg7Hetft4+/lj/CsuEnhInEvuduncd0dXeAy
GkUzedTrErhxTkyBINZybPbyh//RKqCFJKInk/I76jruCxTOGy5v2Nv6q2qBP2v84oT6qpokVgR8
7QnzreEC+7c9eOJiII/EfGyP/qN8508k+L4t+OqhXeAyF3us14WmZ9jzuCcR4iPqaRLcmpe25qB8
PkEW0hkJ+hEGBdJF1ffYP2ozb3ZHppLzNp0/dkN5Pq/+BYys1b4SW/MigquJhsZPBW8ISwrBAPJr
CkU8a0TEqHnlwavG6M8SfnIDLFDVbKrCbgRqW3wIvurQZO+HlIzms44YaVR72zt2BYcx9KACUtHH
gbGLVw1BndibfSmYGIMmHrR4tHv5NtBuFem16h5zXrvYFWubLFmYHouQDCboyqioYG4OFSOlu0mA
mX33vnuHnw8/3LunwOHxT18fP8DgegejOmo8QUTHlK0EQqG04YRqhleNnDyPkFuy2xHb3XPy/NaV
JgII07JRdIfIIN5WjJ2VfZnmclBEtnNyTt776Z9fnnfyTgSw+I1f7n/+4C87ciD47X3++eeHLnEz
cntrO/vzef/rvHeO59fz68frfnufr1s74eqIaJ5DXAdRsauRomnZaKqft5Hd27XteV5kf/7a88Jh
n+UTF8dmBkIluaTr6F+FXl3aHrHP0yQdsfjO0XE8x4PQLuG4O2s7DCJ5FOOoCu5+hKsuQSrFStMy
KiM7Icfj69E5ffV2bz9U8uZytvjawZ/FWSAxplTEeCPfCoF0PJ2wbbbLE+XKzAAAVOKSrJiGoqL9
/lKUCGMtYsyUmgEc5/3k/SQ7qIO9d7YV4HPYDbsvSxxGEDQz5GGS/x9pX9rjNg5s+4sEaJf4VZvt
tt3pLb19EdKdtPZd1Pbr32FfvIlN65nIfcmgJ4MAUyqyWCzWcg7kHN/fP56entDS7TxNzsPigFoe
f8Z/QbR/8N3t41ftPn49jg77/TUjTRGzf4nSYuuaa+AfYHAKwBU517wF7UIZdwoshR2X3Y8dltdx
Pei+dV2B+t//s0v1/wpjR/nEr45WKU9Gw4R5sH4neNjgZEKSt/UEokzmXi5E6Rqgsiz4OIw5nYuS
py6ae9IxUUd2AoIdO/bMEUA96Oexf67v7nee9JpM9VxmRLKJdk0PmYWjOfiROUD/dJ6hbeYm7p/N
y+bucHc4+IJNvAyxmPmeKMu9dGgzqDF4M2FW3rFyguBp8+beipzK6nk/laKfq2dFCph6EqaedwSs
Jjzo3QaW+lNkJhfQO7ihztThbNIECRIY3ZmgVy/YbZxbkQSNLcjFToEyB8hLoN8A8/C5KlpalVIG
Pgq2U3vLeR0C6nvB5u6z9j+/XaW7ZWfg5rqBrB//E7Hc8c+0EANdCsQy+8icV+q+Pnf+iOsAbe8e
uG48z8KpcHBTAk0Cv3P88QXQ+m7vA6LdMUFPXOJ0eoKL6TsTc209uPvCLkFcpOr/s7XsGvWO3z9w
cNjhYTcqrlF2WNkP/MSvA/79fZhwnPDLY8f4+nKZ7Lxc+SqDK6FLTdiAB/b0q76/LfD+5/ZmX8G+
Bf/gRmC/RF+gMZPmv4A1nKIoAuRgcNCc20lVAVVWb0HlwAQjovj+BRf54LxA+1v3hrlJ7z4QBTUX
MQ1AUA2iounURqym8Qi+WtvFGmZDE3egMwBnTCCVE+qQzECXffRwfZm/ifnOlOSEcV65B1xQGtsg
D91Xzg9WFgEQnDs4f/CnxZnwM2KRmw99Hai9Ody5D7uHzc73of7X1/1vLMsuYAfp+X6/vffun5/3
91vqfEXe6PwWNY6yk8l9rMEWBQGBgRoZ36ZiZGMBPl0lQzsda/yu5qxq/EXRADHTTCG1Nou1JLuo
LXOBk13ZElPRDLyoQW+L2WDOKdmh1MyLPmbuhIlaB9Bd1KPV8mrMRnqTla2oV2FVHNAWMPtg64r+
nV04uSpbWlntgLczEAjfdTS2S8RXSegookngy2cq0HZh2jKwtw0LExycXtGYyOicgiClBQe16VJQ
ICdl7Cyg09CCWHqNwp9dGUzliwpGM9Od1UfwodoiIrrLZwn3HbwVAmJCpiG+w0xDx1bDICeBVdwB
fE6vj43thOXBguNEaaEcHBsFWEmQqGDOl7Oss4Xg7oRukep8VvEBuhJH7mhHDlhBUeBHlbeUMx+A
F36rGr7g8AmEcjcChjIoRm4htJ9iP61vWrBw53EgDVtpevtfiALgIJh4DA0j59xGY2wA4CcEJ4eA
O1iKNrXq523ioVUoFIG5sP/VxVISvC5lcM+Cpp0LvuyssvSoVXFWyI8FSa/hZekFiYF1ERo7IWCV
BLMkPuHkfKSyPpQNin5uPDfuPHmz8pVHr9dX7DIQYTZJ/grhArq4jcOlNYFAK3eWDLS4UO58SYvo
azGgGG/aqb6NskV+LKc8DfK6Hg89+hsHf6JSssvyxBA9hC7uI+6DuECvidWlTjAz5MYYzpRdMM8D
Pdgzwr01PIL2kiS7hgQJJZ5pHRPDbUWUuJe1v+8PwCSmqlmInvhSi9pn+mIV+AALqdpecQvJ1/Sd
KR8NZG6NxKkkD52KoMidmk/d2An246Kln5PO7Yc067MxNzDhSt7E/e1ihY6afNizN44vsh3kbdC1
giVft7O/CnMrTsasGcoWCmvhe549zECd07+uq7VypcHK/org4uqqkRelZiJAYSO3nyAGLOwfwwIm
KFEFWqQM+/uTQ6MXlYyJaayfls63FX2XCLKgsaget+pIT/ThPDnJNC1rByalx7AUqEX1zWi7FvBl
rda3iMBtsxDs0tf8XT3ObVekzAyDrd603IGCXCe3pnmYyg2AubL+BpQc1zfrchyLs0HOYzeSaaRU
grySOMtr+NU52nb5yD+iXbVLHwBOssmeYJAfon74tb1DNlNF2Qz9VGjVOd87U2vyNqwIGiTr+2T8
FaWgsvjnYUTodiKDT+pSNVOKcYCMJgvBI5SBH2c7gjvi+hKuhTanUjjXrYIMZjQbSCly7UnF5Cjt
PRmVJkcRESuvWSIg48HLpmsqMXlOR9BW6S2JQQwDZih0Txdgn5hfaUIBo7wfw811tVY36EQYd4yV
3DBREIawMRx9M7pP9dlrh4/rQlbX7kQId4JDeEBEhRBi4dpTh2NhBjmY9+RQ5GpXtdFAYgLGTbSq
8C8fu8eI1tzhCkcxwak+p2F0ZqPwDMVvG9W348ccnDtKhSdC6dLWm7Uf8fSrpYLPWFX371d85zlP
HBao74ZEqvEVZXooxl+TcaPlj+E/d0TC7JGQxXtCNdGZ+50tOJFCCO5wM6vAjbPc6plH7Ftp8mwR
FP/aiiK8ZljKpqFfQHyY9RB3YwFa1i6anIG8dSD5RH/2dfu4TLFBFxu1BFDJKEhp8s+UeVRSmTAp
igwSGpo3uQ5KpMreZmoD4if4fzS3VWC89aPMpkfAndS+nKLv+ziZVofRERtYcn9GCblSEBdWEVHd
JY2pZ0e5+kfGmHQKmrgIJIaVUcpN0M1gyfJ1u+j7wzBok7zJC2NCZNLqte7pWhnJ3nUN10wCEMUY
AdWQ2jO/cywnm4WyniLRBCy6jaJ6ZegXCji7bIfOgm69tVALjeKIcTRDQaTP3St1rWiNZGEhmzai
AXqcv/LaEA3wrwoBLyrQ/BlPD9+iEFI9loDQhEdP1QG7EQTpZSwIYFbXi4COi3GuGjrf92gOMW2W
JUHfXa9m3jS9t0qLAT5j9qZmFuzNmjqACgPrFCBsUMfi1ixE3aGZZ3inbC4cu7of8rvrm78qABk7
9CRgRAWtI+eXICapDCnPoYzRgwKQ7tL+838jAIQ+MiBBLDxezgWQKJ0iosc5prqt3yBZcG2QxTjX
ZVyWM3BGGWU3fuPVDQiicyFVqxZNm6YgggaWkJL4BLgNduFhUF4znqN09BoMIAC8lUgCyevL91cw
+/uTszPU0TC3eZZj1Lj8NQwWUHn/eaaO0427oJQut8HWDN0i9Q2oDp42+QDPCmZDcNuuhX3gmwWv
CXqk8dDkNgrUHJadLmDSai0ldOPmc2rxaB9f2iG9IxMGfPQyP8iZKApbO00EcHsKgHlgI3xVs0D5
sQ8HiJ0HM3aVRvMAkfKRV9pzKWrQWzcT3BNsXgV1PL4oJSNZXJpVk7tDrblmeLCqH7N5Gyc7VftT
NVvDuJfUJ2vYXrdOdkb5eJoAhwVXFCp7eL+f24ieVDOCAmhotvGdCh6v8jcgqTo72+gi0KvVG1Ez
VYB7APMTHDXnoppYV6u5gyuXGnI7oj9QGbVDH4lAotb2DIn+/8RwEXveASOlN+HJ51AbHG2c3MJC
8w14wdChKFg9kSwuStfRFqFKA2QN5Zud78vsmNe3VMQkfdngzW55VF1BewymcoVnKomKZO403MYu
HiN/aJe6jUzRhxsjVaw7RdzeZWXuVc0HAO8F759VF2J+z08hKwnKs/M9q/QhthoV5tH0eN51SrsN
o1QEdC0Swr3zU9kqYRkQkowZpgLlJ6sQiVg1c9xVugrIIeUSPHMGquUi4SaZJfqniZJdPc4uGG23
9vjetENw/VCtPUTIiTROIU3GI3+s4BWpsiCQlqmPlCtA5H/ZsfQSDuRWMV6uS1zNpxKAZGOXwBqE
DozzjQLeklQkEkRWcX0/LoWr1MlPy66eS3l2RrCCG6Xi9WUNdDvtVSPoi6Q6RsZr32pFQGbra/33
U7gDGA7pnOcNrh1ijG4j4ejd9o1Pjd7PJ8ENt7LQGHzAfBljvMJLmTPPrlWXpvgmWJzAQtBtUsuL
ja1pFV5kv0uiSXiRNG5bE2r3w1KUOIZ4L5vLzyZ6nSIVdRo8mciNWW6v7+mKcwEsKVot0EKCOTge
tbOrW2NRR4rr27A2yPtR6bfRP9hL412Xs3K3ovMdpVE4TTQF8P2R+tRKSVsMaOkC9QnGNcetId2U
+lbJMd6t4vVcCwqja+uI0XhVZQzyFu7Vc1u1Cwpa4RA3Xb7cTY0bl9Ne9Xc09Ye+E/R+rtiixewD
yHM2wzzhYi9ZMttIrnHndNTeT4grQEgA/nID2PlhZt2Z+r+SGqKhCwItdEFpyK0Qm9NtiSpMEkpw
1emobqhkOz1KGiPO2fU9W7ONEzF8r33bqbXRMzEhnkVpdwT2eFirwaQKPNlaVIKhNLSQgRoNSDzf
f38SQzbEoH29jIiQ6xbUrRF6XJ2+VJv9nOv30tQl93Yya59hY/bBXFZZEIPnJXb02CwbwV20dg2i
LEtQDsResr6qc7uRYlstelvBt6SH2u7A29W7S8hid0fTAkmGQ0M9hTS/rq/1qrmeiOXCaJDNAbI0
VhG/T9J9U+EgxuZzFdsbiSx3jZWCrkzIx8lU4cKyM1W5uNoIp1DrSi0HyNufqfanYaPqu4gcLLKz
9B+k/0mLoAHjhJHuxlDwhFzzB6fLzDlVWSoUax6hbzK9J/L7qAb5wkiMbwzZjUjnJKIkq2iBOb+6
dGGTVCYEVmjbp/lLs/wsQpBbVKk7Fu9KLPCrqz7BNjGWhZgKvULcVUnHfqmiCmbUY9BS6ra9pQUD
UCLBGD92gnT1WgUF2TQN8O+WDVfH31BZNIWDlEA3zaxl5MYTNICMM2i/Ch1jK0r4qUdp7WfxqN6o
svIohYrmjVZvukgAE1zisWiMZU17NBlgThdFbTytOQdFxrpJjVKHZYW2bxn1Xk83aRfYUrZpimVz
/ehcjuDDHZ5I4zN6oBWL+jpBu7BS/qBK6QCYiUFr38N5AX5f98Yi9cpWPWI8sVY81bV2ZvJUpwc4
aal4kC0nvZs8yVNSwYethJz4LlYHR/oM9BO8K9E68P2YWIUJddGsqX/gathd133NRYPwk6DRVwXP
lskdYZKFcSv1zFtliZV5wL8CsdtsjTu1XZokSCbSP/67RDTfoqkRdElIyXAHd2hQMbNLkMQtSZv+
oFGHPJm8ZMdmUBIvjPpOEH2tPOjQJAMKIzQTGoCs4xYRjw9DQiczHuWd5IV0t8BihXjc7KN5T3gq
hPO++rR08hhDyCAR4kx16k6R5IMVBhwpo1MN02ZBJqVMyT3YpxKAxv++vqirt87pPrJ9PrkBddpn
KuJ5BPMEs9nNr4H+NIENqaBZ4mVSj0WMh8TbdZmr1gnHBAvEIQVxxLnIQpaiLG1hOjkwPsKiO4yh
iAhy1TrR+orEKtJSaOg9F6GESragsSZ3x+4g53trepDUDRnvryuy6myQ/DLQFKAQxeIUsSutbcyK
OZuovMs06aaJm8fZTvyI0ts4ar3r4lbXzUJUCawPjQ2BnSsl99HYA6wHzpY23b4zK3IwF/v5upA1
q8ex/k8IZw91iid6PECIYUweAcKGlGZeo/66LmXd7IBEiF4HuFAYwrkuOYLZMs1M2L1e3Lej4gK9
apeM8VYKa7gUfUtrsh+NPxb5X8VZjHENHhLGp9ncuTbRIkzChODhQXHKkjdFMp24VYMhDt2JFpvC
eB+raYMubYFXvuw51YGZxWQin8zAELgWQGWiCvLmCws9yLYqcwfA4l6UPGuzupUk86arn9oo3qO0
4hGM7IeqTtwZFDUpApTeAoRLvNWpjpaez+u7cTlu/v1hSHUDzAadU3zbVBulQ4V25ty1K6kDtFYE
BBujklU3J0n6rIby8maTnOwSjY5blAIzr6VAWnRqtFC4Ub+ETgOW05eyreW7MlTT0JPH3si3YZdR
3anGqb8pJ21CR8Vsap4FMrPfNB2iEeOLxfQ7L1P9Txy2SdDp0zxhJsVUP6yhNXblOGf7ObLp5IZR
uzxQ0ipPNWB638KuYY1xcYfx/6QrDlJJyTGTh0qQo78I3rAyGO1EMxkAJVcaytCyORQd7NSapWQj
mQtoLRqyA35nu9M0YErNth06MzJJglfkxWHX0cWOthS082LyBA1t5wdksmMrXRbMCfX1U1gizaCJ
mg8vTjongbtPR8vU57SICyQsa0S9B5PehKF73bIuPCSToaNejSSbqcO2zrUoZvSzkzGFFsoBbE50
eBusQMt28yhwW98menaRfktCEQ0sCLKG2ZlzSVRLrWgOER1Qd/rsPdaqbgVwX476mOwWt76fXCFP
3+oe6X9lMuM5uTttkAEOJt6M7hToX9l+9G1v2VSH/LbZ9W4UGDvRll28XTglueg2N/rWtAYIlDfR
Q/EzOWS7ya9d+eH6rq0YPXbtP734sNaokxg4BCwoCSyAezhdYECdQRAGiKRw9peWMXLzLL6aPhcv
ug8PauVIGCK9rotgyb5D+NM9itSwz8Gs4qYHUF24MXA0Bj8JLEGB9fJCO98avjuDKnqPchvk6PdK
MGz7fevDL7zmG1HQsXpsTzaHGeWJQotqFYgPIMiUt0voRe0uVH9eX7PLtAgCXlQNgW/GwjQc4XMZ
qDCApGFJkGbN32rpBr7XqwZ/Nh9CK7DJJlO/LDmoLEE26yJo+5bKHpPs/F4gSxoxDU1whxduyDik
k95Jwm2DS6ASZAD+H+pZaLRUCSJ7Pu2v5DTvVMyUuZ1J/QpIWKH9UsmvuPUdK1R8ewhjp5PoBh0O
XrRkH4LVXdlBBksIFnELxSL0aJyvbq2HKQACEGKl1B39Oii31UFL3Xofblm+dWPUTrlRHqOX63JX
lvdMLJeHyNNe0eOaPVa7m2VwJe03+iTAxSx4Nl32lLErEzzbGGOEcjZfdUbSd+hRDUOCfGhBfx7H
8XBEeDB+JRTpCFmnaEY2s3r6sEud3pbTWGOEecDcNICMuxtglbUPeVZ14IuVluJnm+jZXZNL9KMm
0iK43S/zF/hW5DHRsAgsNvOicJIUtcG6T3JXvacYJy98TXViT94tN1UAEB35qdte34SVK+NMILcJ
RmWwtDEEku5ea1LHMv3rAtZ2+VQjLrrt9ai3JQRrgP73QSRVSSiJJDIIALzrctaMGElgE+OFyDtf
DJNIzdDQREF8YpuoftDsttSQSx9aQQvQynrheYyQGcOw6I3mxzLBPdekI8YkXGqPXiIh8BRBW66F
KJjstVElZrOf/CNujBV9HFooos5oMfbV0h+o6nToy2+FFC4rm4NcCeuaUlDNQt7+/OQPsg54shC+
G4D7Q/neTj/6CjBoIqteVelEDHdFDOPYTOmMWGjekMcod1S3erD2+Y/wLnH7LzAxZwDUD4D55zUC
13qZEcM1aAOPEq05eNvbfEuBrmV9mGXQUHk0HvUb3Zf89EO//zBukX8c3Gxnlw7doqHGTXaaO2/T
zRgJHNCKyZx9AnfEMoMkqj2zRS7fTPuYiuBy166PMwHcLqZyMhgM2dA1PrXE6UMncQZH9xLVkWOf
fpiiJOtaoHS6ptx2xkkeAwsMFhrv6LHC2JwXHpaNDv7uGzA13Uub+YU6qfusPfWCEO2y7sptJ/MC
J8GGJOVarqtQtX1Nd+Uusb3hRXeaylGYIbn9Qxb8u4M8W1x2hE4kxugIHfKE+RWgi8uSH03/XPTn
dOJeCqmcmn3BdCrVbGcO6Ra4rdd94/ox/3sI2Iae6NDUcd4sM3RoyiggGhDZphcTE5AiLtJVOcAC
YhN9CrKwnCEaAxLoA8iMMEh0vxgowdu/wLlKwPl6XZ8VX28AWuE/OZwBmiTrZsBUFG4k3YFJEsDQ
EhVZGgt6+PfbqQzO0jIzVDvUoQp3iR7SEFW4wi9RfIrGbb8c1fY+KXcy+QVireuqiZaQMzekz4mU
2MxZ6GDlBEZGI7t1tddEWyVaQt7o4goD3BTqhfajUf9o0TWrZd51XUQyOLObqyUs1B4y2uhhsbfV
6KIjU+Bc1z0ChjkB+ICn+0USkmKOM9LR7es2JMKKeSTZhoDUzEvXkn8CBVJPntv8sQtLJwQiMM2f
JFHksfrUwtQA+oUAPwGaPM7sq64puqGC2dMm0Kz7oQhKJQpQag8LIOEQ8KhPh7wKri/ueoIBw6WY
FDLQfc83sPVGbLYzSxu23uSFu/pjwUh84xBMMkc/DLc+yg+ThBF5gVimDH8uUJ/+Tyy3qamkpVgF
G8+9jYV35RREjtPuJ5e+No/NXvSMXTsOp9K4h59lZsvcKhYylMW21o+YSbU79P0LDh375is6mVxu
qyWFHfdMitG+lrWnL0d7qJ0MWJtTEBav11dwNSQ50ekbXOHEGytSMy2NCmmdE23AKI4tS39YtwiB
UgeQkrWjvkbIF8UPj9oNSJ5SbwRNg4hIZS33y/oM/u8+fo+Hn3xFNdG6D2OYz/LjPQEw7bLt3PiR
+H/UXReEGLSpUTnc70Vzkms+AadV0UFEb4H4h/M7S61klS0jFMxbr21bpJFdS3q4vsJrryg23/2f
EM5GxwVN3+0M3fpg8IwtvUVO8VdxGL3QGTbjlooivNUI7FQgZ6YUQB9qp0CgulHyINxMT9F99Tot
rmI6siNKYq6uIXr0FYTu3wSW59c5xgl00rB4LykRPB/6dDuKnjnrIv7L9vItkNXYpmMywaXpReqg
YXvKIqcbBNc4u6a5Y8f81n9pDy4wHrJMluwEaY8qAZOFfauIov8V74H0Kyu+q2gdNvlugNwaun60
kcDp4IQz6WtC2S0+xqILYGWxzsRwevSx1oPKCmK06BClhyHeGqHA268u1Ykm3BWzqJLdRFlRuJO6
eCPwt+vo6fqhESnBvuDEH0ht1CIfASVQd0F/3RcYAxyjFswVr51MU0UiV8Eb3TYvCjsLOp0xcQQp
aaQ7NSP/BfJXqTlleYvUDORNhrd0YEX+OdGfoWhCkx3DC4M7kc7s5UTHTNKGFMOFiE+HdNMR61Ee
0FlllU6kmX7b5V6KhqbS7jbXl5b5tGtiOZ+X5GmE1zeUXrSHLjzkxnFS3rT2XVsEB+pyD5E4sAA8
xnhwTKRtzvUrurEBNruVgrNKjp2MNreFKTm5HAsSo5friD4O9ITpwO9H0uAizu9p05eziRnDEnPb
9FhPj2MDZDVtJ/cYrL0rR0HxaU0xTLyzoQAdp4Bv85vqAnRFtQW2ALSzKz+z+EHq3q5vkkAE3+Jn
ULMkYQURtUE3rf6qUdPrRCM8K9Eqw2TFeA0Kvpp1AQgVgscWTySMJC2KU3zZtVt8EQdcOprTt471
Lh3Nx8wTgWVeOo9zoZzZz1JtjeMEoY2F2cm080aRJ1+JaSDCZi2LGpqckC4/t7wGFN5x0oQQ4ZdP
Q5C7RZBuyh055LsO7bpuudXKZ2tTu/ejQw7phhxE4+uXvv78CzgnXOiSWcoJvsAanFraGao/aAPu
rOfrZrIiBk04LMEIGh/mys4VxfECOgFNoCD9aZC9NgWW/ERFLXrfbWHnLgNQabAQYqgy5kO/o7cT
TyV3KmmKvEBE6hQP2bMyAFQ/VVykdZzkJtmEXu5okZseBz8KikcijA5XTsOZfM6TNPmidgS1D5fe
LIHi5YH+ptwCfxwQ/vbxt7X59fv6sq5cDGcK8yU+NE61RWpDYPhuKM4ou9nzsFcc4htHOgXKF9o+
HYHIS7eMggdBwxha2lnuk7tTU3mWWgPtw3hASY/pXXM7PKKh3TyYNdJny4a8Ky46TUJXM4QFzTUr
shnEA0r5LNPLlv9kew1pNpUsjGBFeZgD1zN8yGV6Oy5St1PkUMT8t6boqTT2NSfSMstIF0nD4GCZ
NJmj17+mMn9Sozd7Ubdz/3V9WVcsxwa4J9qBUDDDRCS/qmkdh02DjSRV5E7yr2mmjlk/Xhey4tFs
dgTBVYNWJ2BTnms0KVNfWYQiLmXdUA6Kg9Y9QkBbYJVrYkAOhDv1u7/8YpsSuwD7zognNhL9CQIW
+99DeRuJC7QdARwRo4p8l0BCEqkAMjNeYWXnqdYzhoudWDRWt7YlgAhFFyqThVGw89XSrTypRxuF
Nsm+H7ogpx7a+a5vyEpEYOuAALCBJLlSoJ1jUijN0KMtJQyy5TVuR3Bl72qUaZUAs2MoLohQztFo
ic/mfCRuHFRJMKwFrfi6XrxIBYkjzIdo6E5fHFkPZ7cI5fBu0izYuRUjk4bFrMFDZQ/UI2M8AgjZ
Ru8KUl8SGsmQdAWq/Sgh458s3bgbR0l/LsIOrxGwXdTbtNayxRs0BFRyYfbxho65pngDgqtD1470
gHJje9soc0T3tZXod+Zi4uZZ5iVQ+znem2ohv6tzhVGIxO52FAcRzNAKJjgdfdEVkCugMtGCu5yY
X4VcTcGi2/NHIs3GfdWFoISXuuylxiD5Xgf4YWBAxn1tR+a+Lks19oqJDDd6bpqvA/r8Nmo2x2ze
YuxnT4mk8rZK7MFb5LyL3LmVh1+Iu9F5rEZKtaMm7M1pR0BAjWXbL3v0po3hHZFk7Uc6EXtwR6IR
sD6XcbWzjHh+rmkbB1YykMiplB5DEGNmbuJEW0CIaVf17EVg2h2dRY2lHznQw16zZgnvq75L0Ddm
gcyhGKTUs+p5bG8GHXhiSEfHJdjosuoG26hFvkay+Y/aqOBIW8aseEqoWiN9ZshyUHZd8tX1Ta4G
ktWWSAJZFs2QbgNYkKqP/Vu1RGA9GmI7/VCiVvMxVK5PDjratANoppBV781QNO57mTRCehjtgsg8
YlAPE6TnpypBrBpLTYU3f7G4+oS0jdRvllTeJH3tYor1TyqJ8gzqmkPCcA1KdQjw4TA4mUPRNHHU
w+9Jj0hQlYfXyrUWpzjqADu9HfaJaz4at5nfePSu+Ih9G2GYCnYjwc25+hWMaQ44Kd8DtOeaG2Fk
6YwMxdWywIw0h07C+GPlgrSBxPKfCO7K0sZwquweIkgYgLlIPc7uB/LIlqPekdLT7ptdcmgdshN1
GolU48K7usytqh8hN9LQ/JNjlq/cXfeUIglcbqqfFQqUEeYpcb665HZS768LWAulEFIgrkAD8Hdj
+vn29Hh/VGU/I3asVOndGizrrYwjJBEbu0TVhyxdHhSgOYcXKkzwG/RxmKge2q6L322kpbDfpNvX
yTiIJt/WVD+9TrnQII/CaYx0XKcj/SkhpDVjQXF+zWpOBbAPOAl07LbPKrWZUAsY1edMLTcNAbb5
XN+U6v9C0umVyr02SFHCo4BDFxni98wwvZTWXluOaGIRQRWKLm9u0eSKVvUo4fLu5q3S3nR4aovI
qFfiQwxM6IhHMTZhXIzdJ8OsDvBmiEazMiiMKig25iPQxX09VDbXjVMkilu3qZKLbJaQ+w7rZDtG
uzJHW2Lv9fIx/ue5I/CfnGrFLdykWNGQhShUYETQ683EmwE1Xz3rcuOVIBq6rtfaZWABOAVJF8y4
KHwjRRNVA+0IlnCs3aRLnBo8G/qWtJpjTLsxFRnFmqGfiuMMvVMyfS4liJsLVPsHb5a/wsEZ8ufr
Wq0UCWzbRgMr6ktIvIDY8/xADcRo47Ee8Az0qW9tyeMf1JA/ceWAtAY9G9pG3o57sq1fR+KJekvX
DB9BPtK26vcYOfcENelEjdyA7FjqHfR22+gTUZbKv66iQAr/7pwBoWMmM27UNC4dO8aI6oNJg+sy
1nbrRBM+OVIsmEDKZmhi1Ia5GYHfhgKhcgSuKtijizB9/P8Tx52xZNabvMshTtM+c+uzRIRch5MT
py/X5axUIGEdf3eIr3umTWErEnuFJb/Ik4xco7MckDTD5XmwfBS0gLtyawfJh0Asq8bxcT8wfdCB
gt8GcFXPjbKFC2lDilmaATdoYWDu/YGqj8qMNG7ixVXQz+LOhrXzzRokDZYpwCQ150xIrMRjxCZr
tKqs3XrR9hWlj3SsC19pbwcUmSUi6Jpac5XgXjChokwstGidq4lIeNQsNhcqjToFMOadAf5xYLOW
8q62m1cwIIhq6asSWW8/SukgdjI5JU3a612T4aqp5txCP4CSLNtsTJR3NQul2G30Jsw3BUZSBFWB
lbgA8yeYkARMCZ4VfHcvtrjMTIAmgMrU2FX0aIXN5rrNrJxyomDoHpA2CJyBV3e+lhIarm2don9Y
zrLCNxY59sy2m9CJaP35R0kcCTL7kpMQpMLsxBAz5pamRceB2biG9tJn/wwCyUlhHudESt6WgCmd
IEVOPzvF76jXxJ9G5s9oAEhT77pKl9VNThpniYY0tYXFeI6AvYKRSsBD3cmWl+BNTTscOI8adWD1
z0kkGru/2DZOMBcrq2h+kYwCavZ0A7LNKf8zxaLHzMXJ5mRw10yvzZVSMCIjojrj8joWO4zl2mHp
t5YaLKagLf8iT3Iujb9ujLlN6MA2rrB9ifoJ9eQSJDjpblEHdyb7SRJY/vflcuYtOYlc8qe2wYad
tNi8fIdLQL0B1kt96PfEz53k2KHpstPchzn4mW+Gm9ExHEtgPReHm5PP3UYGoCfimhF1SVnvR5YF
GlzB9Xrhtr4loE9ZRbiHDmDucA9UAqCdCsRcwK/QeGeRfd88x7lviZJcIkFM1ZNTZ0x47uO6BlXg
HDTx70XGEBlmRj1qUuf6kbuIGDiVOC9iDmMRTzokydVnBcJly80byxGyFa3vjc2a4oGcJPPFjDnF
KEJuos8l7VCOQoHI1gWv3fXT9VcCd4JnGZjKtgnrW5TUmZMGs3QV8kH6YahQmIwMrxstwW3yHWtf
WvxfmdyJto04Jo0MmUnZvGQq0KiKvARDtq3HQS5P6I8lUaEaDjj+5reE6oWbdUWzN3Okep0ykbQP
lS7dJ50q6dDq9nSQx6l+1/s4f0AOSz8mCTBkHKDlJdti6Xovrc3Wa2hvf+WjHD7TWZ4/ENHGbt1M
ujdjDhdTk70ETgozirZRjxRp0RvIL9g1yY7WEA1Ha56jXSKb03Pa98euTwyVzfBNXkO05HOw53pn
Z8TYLlaHyUS5SV0VKTIkECXDT7XpUa6tYpM1xqM2SWSrV0BSB8rMXYX0smBDV8+ARjDGjFcBRka5
m0cqVaulKvJ3kfKmNw6GEB1Lc/TsMFn+9TNw2VbHDsGJKPYpJ8fNbEdiS1IBz5yqO1NCH4q9rcmb
pKeuYu2zuEbK189FL7k1D42GOgziIMmGgRzOYhs6plKp40zM6AVATwBgVgA6W9Fda5SbOErRK955
XS+/XNd2bV1t1BNRAkBGEWPi58qWwAuks50DV6bDYUcToZFmMJAO9G/kKIOs/Lq4tZv1VBznysLY
MiR5grhMvh/zzu/sn2kvKm6sHf5TIZwXs1qbLNUAIVH1pwQmXOYN+X3TKs7/Ie3KmtvWmewvYhVJ
AFxeQVKUZFu24y32Cyt2Yu77zl8/h56ZLxLEEcuZVOU+5Fapia3R6D59TpJfqZ5mXx7SOZ88pu3r
xQ+NNdSGxORomEx9MZig5tHigCfer97gRWXaxONx/9ji/NVIfmUjN8cGWNCVV8nihM6PobnNAftH
WL9EouhUR7rb0tXfwJNb4fTSrMn1Lc7nkQ1h0cqUkSoeKixaoKJigU4F8NRHiCBe1fY3XesmXR4R
gnKQFANKIkLADBLnPutx0jOCfqhAd+j7wPKVeGjpBoKO3f8aEbuK4x4siRKaq6wyr5+DjG2yynQu
74uVcYjVL62Y0IstYRx1EToBtCrLsbG07vdlK/9HkPyfW0ccyehNeqXVuHUy35EKF0QaPEU/HSM/
y5lr9HrKn/TRMbu1Q7Y0vPkC/587XBxehqKP2kJfDarkE1eA+PXgEmP9H/zFsRX11D0hY5dNeQyv
WI4OYy3qG5vA+/MvU4h2SxkVPZwRkU/CL00aZyOMtNGDP7ly/zQxN4Ycpee7abiR6vcqeArXcABL
pwqtQf+xKtxoVFLzukKnHzzvr7B8DpXIpt2V1O1I/BCztbLl4nIdWRMutUQP55o5rEnSa0g+aAye
+9Wbc47pzyKgIyPCHTYOeeR7aJKwouLea29V8zDIwL7n+zGwa7/hWW71vh0XknV5BZcuseMbex78
0Y1dAE6cTA1ubL3y3GkAFWgYHNreP1T6+Euv038I/EFTDEEzMD2BSV0wZ5LGDMMI/rBTnsH7oGoA
vk2RbRR4xXTJyvWytE2OjQnbhDRkUvMYxkyIgWh3ilHYPXuH4IPN9F3QrNQXlrYJgixQxSIUQJJN
eLV5bVag87etLaIWrq9XPBqYk8Url9b8zeI+ObYinGp0HqH/s8allZsHD8zlmo5W6rsoWTGzFFId
mxHuxrYfppFOMONP2TaBYEXdtbwixqaIVd4CfpkNt7LSrCzY2hTOV8/RZgQhlG/27WxVfTXbT7XZ
q+bj5f2+Nn/CBgx1k9SqAhNtM0DA1oTSemGor0NGr2rlx2Vbi8OZoRXgpJ15agTHkQE/2nS0q60e
OwHQ8H1P2WsVhvyymcUhIen4deWDDkkwUzR5hAolzDA83azBMO/agn4SP0fib3Av21pwF0jKqfMe
h88DC83pClVRSMssriqLGdtbtSqsvjuQcI2Ldl5nYZOfWBEObjbSPFAYyPeTaltMDa/WwrKF7Q0D
SNDOYAD1jNBz1MZwjD0YYHFtAzDEJ4Vu8vZxguQXwFwfQZ3y2vBWMLgL/kiR8UyhCmirZvqe08kz
vUAjftWgqqsjapI9Pmj0Xi8CHmXXzXXBopWy8sLGOLEn3ik+2O08CfakboPO6qjOt0m6m+p4ZVzn
EFkosh0PbJ7uo3ObBZqW1AEMKeWuoAByWo3mxrUTm896v1HLjEMweohcNrW8aQ08AqeVM7Bw1I6/
QBfagfAwYj2YhCprHG8StJCp0HdYY5tdet2eGBE8fOq3eB3N6xdLo+MN6LSITB4O9XVtIiGhR04L
bxIo/UOOrNfKAP8P46APgsYU+jRl4UzEkPED5WQLQQoEjSyPuQR9p/Alow+1lHNP3wFbwKM1xMzi
QTH/WhW2LBTg1B5kDFCwajeKb2eqhcfhRi5dP+dFGm/iaCUeWV7IvwaFPdt7JEulCcOsaojc3ZoD
VAxXHjCLU6kAbTFLnACdToVBjVT3Cr8AumIWVT0MZjDYcjl6DpglU3sws4KjOwXqkgG6uxidNN7R
nPzDOEEWK8+UL6g+nxHYaQ1kIfqpsnw8bz1ftdTpEOS/vu+tj40Ie0ZKwLY5QeHAykoAO+OfierK
nm3qVl+5ly2dM3bABRybEua0kc2q8hKMRxsciA0M0GRiL0HxMDSuOcS8L5wkvgmSdyK7EzSUgJ4k
PITYnv56+UOWfN7xdwj7pwlRK0sqfIeU+lYBFQIZuh55xCNzjVl7aaeiaxpPbQC+lbP6YoyyEQtK
FSMG2njMN6Mqoe13c3k452qU87weWRFCosBEIzhNYCWC2JBS28P4bsj7Tr4CfNBjV52ebjz1Ooxv
FB3Mc68s/vSm9zpY+Yylm+v4K4RrfyxkkLG1CpxP6OgjljMHko8BhqRzrULesvmX04GOI9T+wO0N
YurTCwWFUi+RdNibJrOwk5qhvqOrv1jD1l7J54q28wTj8UoIzBCs46mpJCqDuAgwwYxPdukMNuOo
mEHCPT7EHEUeXjq9E+5BYZV8VttxE15HL38KJ71VD6GtuLjMXoB3uJa3a227i/vr74cR4UpDLrVs
hx4fVhoPYErlZNrFZOXNMp9KMdCCdCwwRLI+v8aEdZ1IDyL6jFRWWj2XMnxEtG3GPZscRS1XLrCl
mO7YlOCLQnT/DxPBcJrakVG3iNW1suCaBcEFpSVIuuIJFvJ05LVS8nitmrR4cxwPQvAu0TCkIe1g
Iox2rLoKqNOnvwIZfIZOC46r+loZvttGhe0JxvS58daEPo54V7VVlo6RMu8CupENp4TO65qJrwrm
2S740hwBgxHg5sIugHQMXg4RdkHOy329qV3TtOuP0H0ZbQg98dQGHpijEpnqvN7mjrRyHy+57P/W
Ivlv88LOkPKUJeM8xLCoLBl+GpGxTvfh9C92EOsbIGsCT6UI+DK0Xo7qEMMch9tQs2n0ruW3TH24
7LGXju38ovhfK4LDllWpR4cQrESgTtKkreaDu2MNnnQOGMW2AOyCzNppKhpSyKnXAsak1bsceXrT
SA+S7FbDwI1nz39uJ05YfhWbdynsU2MDXVZz7aQtmVehnjVTu+EJBcGVU/PJqPmBAqkaSx1ua9D3
D/q9Hryw4UPNHgHTDya71vYGDgW5BSPf5QleOOZz+giUvFABQjuqcMxrHe9PxaS1VcnSb6Mobb9m
3T/YQJMRgEoq3rp4sJ2Or43RhTyaGnKnBUDbysg2TI/vL49j4U4FaTJS9QgdUH0QaankXtHiqgsa
iwUGSJmdaaK8Mj7b0KmHiofGyhW+cMpOzAmuSwvGVA4nmJP6aONJxg2RBl51iOnZsL08sq+rSXAo
gLojuNRAtj3zn5xOX2DQrvLMpLH6fc6DTW95ds4Z2lvtdp+7XWRNPHfeDbvk7EdnBVy3wNJif6R2
fE0smeuv1crgl+b66IPEuxSwS9pPFB80tWAF/DPqgQ2XHVQJ7/ybohr/4UGMCaAqcGcg/ga7/ekE
dD7LqZ7BnoJ+OC5ZKbUx6o/6Z7A1Y/7apzzXeTyuRE1fjVrn8/7XrOB71KpDerKG2efUGWTugw4C
fJUgyN7Ru/B62pqb7iqBgr3pmG9I0af8l7n7VUOwiBPub+r3Qz7ZEKmwPOfyhliKYjEfIGo1Zoqh
MxUavwll1CrxYd6TtCmufbv5aEtugITKBxiPFxz0L1a6W+tJWHIVx2bV02VAt56kTARm/ZpATBXg
xpfLA/vCS57P+N+BCQtN5J51pQ4Lw0dnky11wkN+iH7WT6HlPTDkgLn/QH8WCCcBR7D3gRPzz//n
JwiLnhYx8xM/bazRqnnrNO/KNbXzp7v05uO1uGFu/+JZWGnJNjizxytjZdMtoZVO1laIHkzV91Fb
xRRI25vhFh3SVr5l2tbYffzMXTmCTj2X3uiD8WC6+v3If18e/tLD88T87PeOck9DBRwRDTF8dntr
gOGme1ds9BFx//5DsaC17BCrGvgKR905jnbWyUKT74xzxm0kejgzBhFCOsWN1XpOXWyYGiI7Pvc2
2iiMys2N5O9ROpQjy2gs+S0MnGGtELB4B8/kzmAvkvFXzCCMhV5oeo95nxo8rknDY5lyOGWLli4h
u9y8hQCM3wIllB0m41CsvX+XLhSwXc5Eq+hvksU7UgKtRU5b2O/ZlRHZPsjdQOfUf7t7e57pIzPC
Ge7BvaqigxuuQ4ILK/Nr6N58SFXwQ2m8lVj7S8rv7DQD0QraERU8LSKpa5CBUojNe8m89azGDlzv
3nCS3fBoPCou2XZXICO5yT4f2G9EHRtcJZvaHjlYoV/WTtWyxzz6FGHYVVTrPWihGyiH4th2eAPj
aRptgOWPYHCoLDRouvJm2uu7lQN1htXGhCPmAcUo9AjoWaPzMCpyoNAIk9CM1qQPrqSaVjOLSQ7p
xINwvEWC9VfTEEet1/TDlhw2UuMUC46X+FkpI5EqUpYjjpXq33jyn877cXlwC8E5WiPmqARHBo8p
IXaUR2b2/nxBqsE4guyuyHWwfil+Ell16pcr1978a8J2mvHnKnDMUHY4U+YFjU6Q6TJqupAfBhOt
+VBWhgWpFyDC37piLQs/B1WXrAmOsPKUSvPDGXuV+VaW3KSV5Xm6nWs/4r4GM9YN/TYvNnp5UfOH
KqyMSZXFdkpgdmgW13B4epg4dYV3In2JUoj2pOShbz8Tz7e6eK2otlRsMBFHILZEsRV4L+HKjWjU
NRBgqC0FcovsoILlV1UzTitHhnJM4kgQR6ASiua/WJvzKt6VZCW+XVjXk10khNKRX9YjWtYaK2ma
XVZpm6YmzogO3BgN52PwennPLp4JbFmgPQGHB+Tz9IKrdcXv2z5vcJWgISqurwc5WXkZL82pipZs
NGeAbnXOjJ/a8KN8lGVSNFaej2hOyvnkEW5WhhN7+VWXZXsPDdcSDbd6RflUt9YsDtVXxAKfwJoT
XrpXgG1F/z6ulnOxPRVslKRrq8bKJMMphsaipneVjok7eAMU99QNumM2ev+g5JqVysRN2nEHDWxe
GgWvWHQN8hv0H6FhugV5ofcWZb9iFCtZW1hZnNyModFzqUlQONdXIqGl7BAaFaBqiaQwRWQgREIx
RSe1L+PLlfKn3l8rJleb18Jw2+AOfNxDdqXJDb+8OZYQdCc2hVOveayS5Ro2/TrmIVAHGZEsv3dS
Im3k/HYwb5QEIiEt0Imb9h/SwifGhW0TJJ4KkmAYb3vpqamjvWY81krjREnKB6/kdHxfGe7S0Tue
YvHoZQarh2YebgGsJXJ8IOiNkZDWqK35Gu9Lm1Rb2Y84oUi7NCBSckMJ3vBPP17p5p+Vr5ldjeBy
T8YvvHNRF0t8ecDX6GDoMYfrL8Qws9XBmbzY0b27MvsJsTiexS9l8kcyHlbsL13V4MaC8CXy5CjG
C66QxUpVBmqL+VcfK0S5NHhG9kVVd0zjlb4xY2AN12rzS0/pY5vCc4OGilIMtIPvTR6CbmOE+xHi
NyYE4oaC5/6KZ1pwfifOXrAWjD2RfDBsWETPf2Z1UezMRq1WXM7CpjoxIpxbGvaSn8+wybDzd76P
lnx2X2mhhUrSBuKUK0d2YQJhDWU/MIjAwVFx00SNng4Tbk0zlB1dnSwjfFHC8LHJjc0YIUBQit3l
fTJ/v7BNjy2KmkEI25Soa2fEJvC8oJSApo5vxck/ZPhhBqihOSpQQNBzeolIEG+BpC/AvBKeZCB0
mt5keaWguTx3f00Ix99TSdGrM/ZUjrItEqNcGzYz7CDz7SEILVX6eXnmFncG6IagRKChUizmcSA3
BABZXmJIGe8ksqm92yp00aBMsu/zjM3R1JEtYat3mTlWdQ9b+pTLd2NT3Jihdt9OpltAGI8TVXpQ
IY7IFWSU+VAn452HfI9TsmAP/c3otjHS9Ony8JfemCffJJwMsyv6zgzxTV4aPZO8fkvl4pAk8YfX
P6coAMaeZ/eS57I44hPN8Nj3P1QNdPGXv2MhJDBNpGPx2kVPM/h6T3dW4RPAxEtA63LF7ctfbQNV
sZdUXkPYn1N4YQmO7QhpX+QxSk+uezSv2aDq9B3wEqNTyIJj5cz9Jd2Mdn07ORD0eJCu11iklw7p
sW31dIydCVFoPZ9tq7HLkmiDitAuJf8ylce7TIgX8py1kTEj7uvsgF7xvQJtMG941tvt95cMGXqg
nEwUCc4aU6c6y1Hyg53QtwzZ1f14l6OFbRVQ+uVVzpzbkSHh2FDWDSGBmJ3VGR9y0Lra2CC77OlP
fgAGu+QVFFNbxUBr7NjYaf1Sq91dy8yXAptVyeJDNMp2aK5JiC76qaOPEs5NDizEIAf4KJlxVb+m
CM1qw011QJXR9DOMK+djae8cT7awqJIktVKlYrLbEWWExh46Owc06V9WFKsJJCNaRMRKZC8PWTVE
QE6WhRXoxcbLM86AY4uVlet4efL+Gpr//1FGL480rxujGj0T2W/KpjtQKLXGhmV2O34Qr1+5HJd8
C5jA/zMs4Tqu+qAOgdrFgSAESQAum7UroUHclO3L8zf/0PlG/Y8h8RbOUyiYsxRo5CB8rVGASGQ7
baBqxl7KwNaN+Gro3csWl7KUiDLAeDhTQqCRWriRYw8g0K8+iikdtkM5cAXIkAwUrgnNDzEZLEkr
Ngb73bafLPujohMZjy8uZ6atQcTw8scs7dHjbxFWdWJqGWcpru66j6CVDCiG3ZcksGkYxNvLppaW
9NiUsKQFyxMjojAVg64k6RSQDLS7aAKZ67DGw7IyKrE5eGyLQR3QjWAxRbrJSxRPiLrV9JVS4dL7
/Hghz+go0NSW6x7MQPjFbUP6IuUAz7PGkcDllDSqFSsABfaaO+gob3eRo4cowVIwT/aGc3lyl04n
vDqYZA0IfJ0xzxhy30olwzau/d5K8opr4AOvTXbdN++hAqqbbFq7s5aiMDAgAaQCrrqZx/PUIfQI
+KrAgDclI3kyqzbkdR6BXcfMSrskKojMfGXlsJ73BiHRgsa+/yj3zgt/7ISQiJGSdI4CpHRDM1ef
Xn3vQEe3qX2nre5V+dEgn6a8uTy782114iQEs4Inx0OeGCkBrwKL8o1EXEMbVkZ2tn6zBZS15xQF
sB5i5aLyFZ/UNaimSJ9ZRHGU7imSXCptW2A5k3ANKnB2FmEOApS4ZcHbCeVSYe3YBAVSI0C2SFGQ
EOmtqKFWHb3lUriyL5dm7tiQED/VBcv8WgctIy2yh3bKHkn2bZDxPBbomyKcmYvaYuYxpF5CjA70
HkHz04BHKcGavJJDWlqdYxPzKI+2HZObpEy/lOX7Jwgo6yHUeSizWt9qyrtS+XV5ty0uztGAhE1u
xqZchh4WZ4z3SgU9N73gvYECw5qY+JohYVsPUqS2XYyZi7y9Yjx1yU1V/9CDlat8/lzx8ABaAxo1
VG/mTuTTyRuiyZi0mT7KTwyIY0mvRVGCsSpb8cZLOw2vQXgHeEEwjQpb2gtkNlEdrsGII3olo+eH
+40SPV1em3Ofj92GUgz6ieaCzFkdRm4iPWt7MAFB8+6tLYmroh9Wgg7byADAHILrvn4nPUAUY7Ux
W9/xcaSMwrcSAOxXPmUekTix4AolMxAcXlhkDSKF1qO1PAWp6tRQ9Nt3A49BIFjRHGq8aExDt3wO
ogCzgGeOJisHZPryF5zFTl9z8fcDhGOhmWWS6jMrkgYl6azdxPpVBspqpLn8VHbaPOd4OF02ubRl
j8csnA3m9ZFf+OCKNKthEzbvdejmPbGn5v2ynfMMrjA24WwwvPtDXcHYRgZ14wySVUUPTmO92vuQ
A+VIINl6806m2O37zIlQaU5ItjK/i9fd8WiFo0PjTjX6eYJrsJMBJk4BUaHGn4l9lNr7GNw0Q2vF
6AJrvxvrfw3eBCYEgm8EoLzTI2uQMYgpgd1Aiba+bnIzh4hr9NAYdqS9R519ebLPIgnBnDDXZQ6h
bonCnB9ML9lYOh3V9kULXlWGwFcxPy+bW9xDDEm+ufoHakchPwtWxsg06iKx4tawx9LOi8Mku9G4
BhVeHBb66MFNDfTmGRowCKe8pSHslOnDfCi60kVR0zbKG6NeUZJbNGWC1Z/gLyr/gvMrqjTQqqiE
K5AVS/a3RLJTYN+9XyG5uzx5S1chgJoAJasaYKliW1s4GkPTjhUih8ZpmK0p9118K2u9pSvX9bcB
59gYx8bmjzm6d5UwLvxAh7GsqzMg1BQZ/TW02akt+XaTo2BKeJ3E8VTSVIEp0h/08SOR7uRpTcZr
aeOByxsRHuJ0kEQKq6TUBsiJI2yIAjCruM2tmdC5UCVu/tNojiyppxMXQYZ+MnNY8puGSyTlinfo
utfLW2HJ/R8PRzhHUdlRGSRuiIppyEsocpQhV5irKI/pWPJ6uC3XSveLEwjcJ7KNqK0gnjgdFi4b
v81GUL4OwYHmm0LeheBfX2t2WrMi7Lpx1iUYAFu3wA5tcjBAv03JtA8V9TYJvDUXP6+EcIkbOLFo
3cR44JAEVxsQ1VAiA503KYKFCumv3iy4Via8pZ96Iu2gu6ni+mF7v+2gB62gxbNa+YaFI41PQK8B
2p40vOSEWR2KchyL+RN0+qnqTlfZBdt1eEPK+gc0Tb/v7A2oFaOzA+23eD4KB02th7ye5hdBykDU
FUobVC8eqTZsTSm/Sn1tjeFzIS6cJ5bOSWSwmoiMdZNSDS0hWM1J1pxeMxzgKi+fg3mJxCVUVQqa
gBkyDB2p010JTu1krMgXv+Zb4R9SQFiiZAXatmZD2JM0CWU9LWFj6lFMNt5iXbpG/nRzeSQLO984
HomwNn0YM4IWPFwjUc4JmM7ADk0elGatveeyHXB/n84YOMZVBS1wULunHc/l2yDctVEBJqSVaPGr
U0ZcGuQEIDyO/wBGIbgoFZ1+JanwrJ4qIMt4W40oUAfoBLY9ZQgD2zTyIHfStjQdD6z/u6Af+t1Q
gx7YD0m2pWFrAuql6VBZ64PYnoyyd6cgiDaw1v7J5FgGwjAoszujMb3UiatITq7CYfJ1nqKVuXca
nDp922YkkcGqBkBKnBQqZ9I0vHj9JL9Gfu1fm2Exvg1+onv3cauSV9qOQAgFUlBxtHn6qGwp2m8v
jJF0TdRUtSWjy9yiKDIQmg1+D+D2ULWeW3mN3l2bVSxBPbEG3Yer+H7wUrEOsp5ViURqlufBazEa
Ssgl30szgFfUbusVarbpoyoyV476kmOBFsPM5gvsHjRthGUucA2mCrg+vQzMxMytEL4WFCnP64I6
qfHj8uZdOiLH1mZPexQs+FEbjpEKa3rZ8xb921ITgFxsLRewtHePzQhbqo4hOGCOMKOQ30p6H3s/
uvajzFembin0h6yXrhpoSlfMMw6mymOBSQINoX/5URBbTV1Cb+MggkbDlRS5en5rlneadn95DlfN
zqM/msS+CfwE7wFQwpLfXcd4nv5IAGHROpDVQDWd3taS04SW1O5WDC+snqloKLSCkv9LfPzUsFFO
gOJRZN5bPfyg+dvUQaeB3fvdUwvteM0fHQMPAj9mu6E5TDG7x1W6mwIwsRDdvfwts78WnMbJpwhz
0FRGIjUKPoWiGYSTnNkSg5YlaSCLmsc76CqsLPZCIIWB44aaWx5BHii4XU/zspCmfYrErfaQJ7lj
GEVssdQ7tFL+6bftth7rh4KuqbJ8QZ/EkR4ZFqmWWKrEPfjjU6vLp50nJwh2jBTEkhJtbmStG3qE
QHF0FU21nu/jQPKuZEighFZX1MGnNxJZsppYU9CGnnZ3sjpG2whMxjkHE1UC3r3Wa16DmA3PnY8m
eR7RoNwHfcf2gLUld3KECznz85UHytIWRlQK9jeoS0HQ5qv8crSFI3+qm6ADD4AidR1Uedsb2agZ
vAJ9hUp87FRV/IiMzB1LXLBJowNhaD8vb6Bztm8V+XCgr8FlgeUEI+/pZtZ9pteD2aaWNj6xQt4E
Svps9gArRMmDWQeQc5atROospa64Egx3QLjwhoUPjfpA2+jGUx4HvQAF/pq018LczJ3RYPbHOYOA
jTg3RuYRWskl9J6BCkfMjhpFqE+3yC1xLw+cYpJ5NL4PEN5N6g+vZA+XJ2bpkAOjSYGxVYC+Fa9j
GuiQTwpl6J1L6QshgWvW+rOmrFUmFlw0sP9zVgxpGLwVxHunjwaNldjWYz9xTd10s/xz4KZtsBL5
LSz0nHFEnznFYxgarIKlWumB1jZG4L9BVoOXN/3Z5Xal2OmEZvAn2m68loOPn6DIl0AYGqIwSbgL
/K0MjCb+7buzO2fykdZgQIuiDCTEiHICcSocLKTjGJRAg207ZlYyWJeNLPgMrBycq45bCSldbY63
j46XlJgIcAOgee3Nze3j/OeHy7m1tx5Gvg34drsS+Z4vJjDvaNaaOWFwrkX4Zht0OhlK3EjgPOJK
aA/sTVWfh+bt8rjmzz51hadmBKeP8JGUdQ4zoOXmPT2M6Ai7bOH8Wpkt4N0zqxrIkFQ4nTh00wJm
wGZScNI6o/yUTXacJW4yOd63pVG+/A+elRSAepmI1SRNmzxsBfif2IyauyYLa9QBAQG/PKBzZC3M
HHsTYc4iX2Kd1lSolpfoYSs7EAJKI9jOg8PkfVZ1uBkl6kODCO/1tRze0mSifoXrEpcmnLxwZeY5
WEGgvAQPiydz2N2o6FJEcOQNV1O8VmBa2oFHtsRqctij3ycIYYtMwHQq6KQarkh4Zay9VhbHNPf7
owpoAqcs3BpxoCG3rSHuSJG0UcAzpyebdjwkzVu2Rma9fBEc2RJO8dDRGipasIXHK2LyP7KCmHyr
eblF9fcJCe4QzEszevTx8p5ZGCOeYqah4hhAtFNkqlJNI6x1mmdWn376EBBTM9zMlMvRXjcj5x9s
Ic0waw2YQD4KzlnqqzSDnEwGQnLg86irgmelYFZQg+7o+wVVZW49Q8ihoLMERfjTw100Y6n6Ywlb
tatBkQJshPWg8Kldmb+F+tOpIeHMFWSstGSAoTYFc+/NVLgD+a0aDrR6Mr2FPNwVai6y+pznO6N2
2rX26PNQFebB/gEiPTTrYMSn48yYmfgIRjPLY709Uwo3oWb1cz1UfwAQ2FLJ75i5l9dx4fyd2BTu
NQJvpqYUNtErvDGjjZJ6W53sWbNWUVsbnOBUirJhUTFUKMCTiEMkFYMaeRt/KAy6N7SzQnkTGq+X
B3f+Rj6ZUCqkQnCXj0AJYXCZjpzbvqntib5NNcUjH7wf1e771hCWokUH4QFkwYTlGwe5q5BGx8M/
Dx0yllZcXUvI9MXlsAFhMx+KNQL2pQN/bFFYPFCchlmvyxnUhgu3Hn5JKUigDW0TBilkwdaik0Vr
Kh7OKLcoGgKz0+0JLtQoAA9BZjVDbo+Zzhlkm8Mxt1X/OZPWHulnazf346FzelaIxqX+hdM9CoW8
Xu27tlUklFstCZ1PEL4JNNWK5BsjuseL7fLanUUoszVQK0AdGOHd2fUQhOiuSjxYk8xfaIuzeroS
An1dZCcxkGBBuBS8gDZlHqEeobnTR7hNdptp+4e40r54Dq33jseWxmUbk7v5tg42LGs6XAqaqRAc
qerpunV5rYclaON5JuMlhOxDc6jz52iMUNEGw0m9LfpvS5gLJoXbNkmhYtmp2B7++JagyilnHIRU
aGIqlF+dATEcb+XsnT1+BIPC7IIKv+ky5G35MBwMdUNAwaGE33WVgg3hGvImf0r1ADYCuGTP34C3
k0sgv19TI1jai3hcIVODRCd2o+BH0BNXB2oIO1XxmBDoCa7p2y9P1l8DgtvQ4mac0nw2MDwgI6Eo
98HgfP88HY9B8PYNG0kUNzBhBJBOgyLQRNf22Mo0iVLouRIhqzNPUx1onPrPsvlPe2pu9pyjfJ0K
0YA3qFoHhiKMIao5SB2r6oeq/bg8T+ftBvOmMlCwJCYIDs9im14LNEnrMArtSXV/dnb8nEDh1VXc
eJe59bbcrtg7u+8Fe8Kgyoy1slrAXrdRHpSf3U/V+hGDVNpW7677a/Vat4Fct1eMzh5G9H3HgxR2
NG2mOADADDPpx7ZfMquq7Mm86loroqBT02+DWWAWIEdQk4Jo8bL1xX1igArSNBnygCIFqeLHWqxX
GLHu3ZQpGAK++4b+mtG/vy+cJr/ruqhN8fuQy7Yo6dAWy+XpJlnTR14bh3CkShCpsnF2cTk4XFJl
68lriIDzDvzToYiUohVtpaj3YQJ5Dt2338L76brbfkArLfjMQKOibdJN8VSuTOCqWSGwCD0znIYe
Zk3VGn/cp5+yFfIUEeFV/wpCrnT3ZNopW3tgz/N1tilx+BTIaCDMEF8wrdxKMmpJEp9McICxD9Ud
XeOm/GzsR5BL8/E2wFnwbRCaPMlXa60v58/7eaqPrAuXcmnWwER4OBIjSPgCJ39ueFOhg9SRXPUl
WDkC5x0jX9bYV6pnQYk8T0Mln+YQILouP8tn1UI6/ErbKe7wI/857CsOHM1VLIN24fLZWxzmjCiG
3gT+oAfwNPYwommY+gHDHOKca8wuUGaIDhUBrnlXMDvyDuVa/XNxsDpK+xRARVyi4jO4jr2uLSQM
Nk2hByk7WctLN7tiPxLeX48b8IPd99vBjZxvYxswy8eGBd+q1WVTdjIMx+ahkfmoPFLgFku24sOX
HMGxGcGbYi1RJ1BhRlZf9X6uH/25vGqLseqxBcGlSbrnqR7wnhyZSDTX7osNvWs4969r39a4wZ/q
bebekx27WzsXC9cTQTlTBkOtjkSGyFahDkXApmqE/EX9pKBWU0IPdTeYz5cHuBAAwQougxkqMTOq
ne5KEqUmA2Mq/Bx1MhRPgipG+TpYyeYurBOSFjNXDbKSQKEIDlv2Kp20GbQuIvPJ1O/lYAWX9kU3
c+LBkIFkeI+h6xPU3metmp1SsjrI08C6GmzD8rfmLeGGG9nepuTNJryKneYqvafo6hsscOY83/Uu
O2h4aWQ8vatv4WuuPIceDpObWflOBR/ZU7IyB2czLXziPEdHr7jACBsJgN4A9BSHuL+KNYd43z0O
MIE1xIMbDRNzx+qpic5XFLPqMwhZRddy8oN+m/pi/n3UdDQA88DnJTbESp0MipE+D6yGfCrVQ9/s
e3QU9XYQrgzkbO8LhoS58k0P58KHJq+aT7z39qH+RhNHrlaW5EsbStw2X7EQ2Ox14OUE/5FMSEuS
vMWAbO154LpTXMcOObwVNoAVlu821+G+AzUZSNoP7D75gZ5MGxGAKz3mzlrR7OyMALL+xaYI9R5s
YrFdi6SZnEKROrAU9RNcHy06ly4f9YVJPTEguLK0iRQw38MA028nbxOkuwKI1DXcwjxlwpSi6oa9
x1AWUEFteLoHYy9VPNbMVsqbxKt5pm6bLreMBBUV+/KAFk7UsSmxMVgZzJwoA0wN0x3N3bbed8ZK
QLY0GmRDwL9C0POIatfpaJI8oJCkgDScQj9oAUnjK68u+VxSXWtbW1r+Y0vz6h25h0zVJuCLYCln
qN9mqGKvksifvT2ww45NCLvdzAxZzguK+UJ7MXpSuep4duHUvjuqHAxx1vT78gKdP+n+i7TvWnIc
V7b9IkaQoH+lkylVqbx7YXRVd4MEvQf59Wex7z27JYhXjN43YuZlKkbJBBKJRJq1BImCyVEbPU4p
h8RaCmbGXUdzKze/oYcKoZb2rVvuWjP0ZeJaECnYXytNuCI0iOz2uXRbomTq/rJd7srvYJPVR0fJ
PMkbN9cVXbBEZKph7+hqRHOJWDxsh6FPtEaP3AwZuuRFM3xWr/Qb/CmmCQcLMjB5pMIUgR8hmKIq
GVOfcyNye6+6o47pWHvzmD1yJ3aHgP02POoULnDgDvndb9UfnDu0vYHPGeB/g0O/rut7OSsP5rbT
jxGs1aqzRm8LMwLsIAN2to1JTpA4e9NBc6Ov1g+D3OGVWwA7mDgGCApW7vsFV3YmXrBkzGeFVhti
LVL1l6UByUt3KvZYAAzqup6XVWhBT8GAWVKQqpkgaPRVB6wgd3VA/PS5cLPHdqtsp81L72pB6qi+
5rV39sbed1sUZ1ZwUBbVBUA5gMRw7SKwPvcNljXYhVnaETioPKa6DKGndZyaFWUXPBCqxfNkJ+DX
VMwInkvpYpXExtTFrg4MI+k5XsWTWHCmZwLmDzhxcTVFPi9uIaD9buDkbCfdxTfUt3bR13QnH/UN
dbPI9+2dsru+jZej0NjGU9Uuzk5ckaqH5MYvgPr6rv3uNtOxAV2Hq99Kn9WhiXGvr0XwawsqHJKe
dHmUKZBaJkGT3bfl7+tqXZoFeo9QZYFySGZfhHtxNNhqU1N0nTLSbu2wvbO0qdm1BRppKx6ttY9d
voVQEJhrAjPE7NxbI+gDqrAy6XokRCLVHXx0+2MKrvWGHxOwXNvMr50R7MSvyTNSBtT9KaPKs2Kh
s+8+d4H4AAxQwH9jhlXThG0EtauUoGkQefsYzmb2dtqR3g/OapLgcufOBQmaVhpLUxJDkP6UHtCV
Cx4AlK9v4l3mvpFvElhA1V2JRRds9Fym4NOSLJ/0xoBMNK8+y3vZ1T46rOcv6xi7aNB1sq98ReTS
ciLSlNELaePoiQh+vUlAfjTPnukAc9GYn0fgP7lHC6TMvKIdnHCtUXfRgnBNgsMGoQZuSmED5bE3
mDRFmAQ9qB7bZSBXsH3cHKiOOOqG/abP5m1vuSNIrfl3B5auFQNauETndr2/HyBsbGwbmK828QGZ
owbSdsIkycH63R7efwJ+ac89esNvMJ3go4e7cPKb5FlDP6Er7+/aya1CB30ZK1+0eIZPPkjYdTy2
+GSzGMmF0TeaAkR8QYxQmf4z0x8OLtrxUKu0EMWCe/Lc9zbp1IVdFyZuzI8KyL2bKhjK+440QTn8
uO6WlswKSNOApsdTVL0AfwGrMTowNYiyis5+SHKZz4y1N9OY1NuibwDUNA5fajPymyTm39dlLx5c
oM4ATQOwzAANOFdzoOBTri0spw7fFJq536xNTc83/oUPwusT+QaMsqD98lwCZZWR5gYACICl45sS
Yh+zvQEg8Ftrjm6Pzh0zX6N4W1TqxO8KSjG1i6OyhWeIq3sGnMN2rRN5/oEznf4MrfyFWCDnOoVl
CPrJFBALplWZwDyYLL+OB+5Evb6GjT7nky5EYYwYaPQAJrloWc2UQYpNFQASWWvcxvSnnXZ7Incb
OUp8lvw2dQYAMdsxSbcr5H4lDrhYyFlPlH1hm2ihAW7xuZ6YgFLVoYLwcmRBzPTHpJ9WHoyLS3ki
QggYCeNMLpBWcDsjCcAIuUWjJGYsSv+6nV9mkwVV5kN4EkupOXYp7SCHpQc1ehmiCHxyDw3xkmpv
oEMtld8lEIdel3rhrP4IRcPx3ImAHJOQLMwrO7ObBiBABoIaI0OUzzqMCODxaEUr3DRrogST7HQD
DOsaRKFa5nNgJrFxAGGBfUR37MrL6uJE/9EKL2PgGoHdUHzjJym3AdmPpYTLANBZmwcYAwWn2kud
fenW2pNiWbG/0ua/n2xcTZNGS2cgpVC5NTBjV7KdHaHct4akOtvyxUFT/8oRbB2PVPTQj9BqpNmG
R4MTlwAsafY8euultZbCNaUEq8dwU0XSmUxbav04tW8T86sNh2OzZvYXV4uwVYLVkzxuExIDCq4f
Y9uraJiAx6B9aM3hnZLhrhuH2KWgLr1JDaat7dyi8L84dGJmq8eLSVYyCNfjzpNKj/NvqdnZWewU
zVNa/qYsuH7cLkPCWd2/EsX+/knHzARQIABl9EPzjT3CEsvXH0t/DPLHqnQieOiNfLOWVrssQgpi
Zzd6YqJ0ANqYVc5iXws/jTxpi9z47fCq/co2+RZTbmPn1r/RCaCvnMRF5wnXAvcy9zeKUD8Aw4iL
MIRgi9zaCkjfUfMwa29lVWfXcXEyTqQIrkUibawqM84fqzd6c9Tp6KL1Y5hQcMdIKi18Om4qAKjB
i9r983XhiwflRLYQPeSZ2celBNm01W7GFEJkTKlJ8aaOje11UYsO4ESUsItZmsuspBCVS8NGyqYN
5macKkNbsZECV0J/uS5ube/mv58YDS/DsktziFPsj1J5KADLC9To6zLWVm/++4kMPQVIJkBhsXp1
DH/2kLVAjdhba43Yi6pgiNOUVfDXAAr6XEzTqm1kJTJcJyr9kleX35G2ksBavr8RiGtIFgK4SOQx
qtq+zCyCUERv3xSr2w9DWXvD9DFJzS2q9H4/le+58pzkxdP1NVy87U4EC646bnL85nzbxQA0tZGj
m+BI2hBVFuoYrPSZoa9krxYN8USi4LQz3YpHw5rvV7RFO5yYAbM+eNg/KNXMjSOvLO1s1xfH+684
sSoQ5XIU9fMFy1pQMnb0Rz+CePb6Iq7JEAOhusZ4ygxSqGHXEM6GjjzKa7iOi9Z+oojgp8a01bWu
gZCuK724l3U3RAP2ZCqIGYq1G/wyVT87fQvWjslsmL4YBVVNpYxkxLJVbFtMm7i4Z+EHOO00+tyq
QAkd34iO6en7Mto1ayD3l2MCgnDhYA9DW+TxTP2NKl+i32jklhpvOttixD0F0HR1UHTH6ldum8X7
3Ea3C1JKBOGQ4LGmqjSbIobQHFNiPAKbI4u9gRC/xAh30xhOaeLpn0nBddtZVvZErqAsbyKLG3Ow
NIHSZIzRtWBQJ7RGnxevJsY/lPE1jwCyb73qyRoM5apwwbd1qHeaGFxEQ33SA9P/tsjvTP17ZMyL
zX1nbqrQo/U2XMMwXLTlE50FryPRidpRD7ES8RtmPVSd4ehhFSjm6/XVXfTdJ4IEZyPr8lC3EQRF
ABgb8QKypDzQMCZxXcyKPn/c+8lNxNDBz0t9FsPt0KkG/hapkyMB9V7pOve6rLU9+/P3E2HASALe
fQVhjPxWSp+rbkh3IYZnKkBvjUMgdwFvnB5nZEXwspbA4EE1Gh24f7ouTgQXWUZbkyLibWvUkPrQ
TTgFc6K0sZD8VetiS9IR/73eaTLzNSy0NJlPKQh/U/t1VH+V2er49mL6wP77RYJPBACRNI012O77
8iEy/aE/At0hr6K9PpaOiR7yBixIrW/TlWBqidTORs3tP0shBG5NWmp6jtFwd6o+aqpuWoOgwdo4
GqMGxlE0DkhAkGIPbTaiCI1qI5N3OirsqvykptHe1sNnQGkN1kfeEFfuCMwk2vcmgLMHEm3aQvnV
pLVPKXqkCkV2AEME8mkLUWllPl7f1MXb+EQRISwkhp3oow5F0v6+b3eUfVegz9Bkj/Jxd13UsoP9
u2aCg63DsgdaBURV5KYlT03IMRj1oLRHDW8KyQQ28vN1gcuH/6/A2Z5P7JXWcmpoA6yj1EIHh37b
AKbK4Gsd3f+PA/lXjuhEczCC9/18LtBEa/oVOo6KzKEySFF2SeJmXef16FtRViF9Zys7j20AYiLr
GKnBbOzc7HSuYGmDvYjICIDL+NCE8SbU9gYsHs+Xjn0lyMVw5vb5gWde3fUOYNqvr+/CgxTy0ScK
EHZMygIO81w+2rPVBiD8CMCr1rEbJGWCRL7RYuKFlYXG1NE1i/tadusUU1TNoy6pXhod5TEPrn/I
pRGff4dwnRCprbuowndE7VQGyAgMDuOR7Gl5fQwLBiA9Yo4rMi+NCzJ1E41CSC4jaBA8wDCRBLAQ
KsIx+y7VtrR6TooVLzN/9sX2gvZrRvfBFotJ+n5qgLUzgng0NEoA+dKNrBd+Z6HxRImIZ4eHBjye
K05+Sa253js3OQLdUaypSQARkwcNavHxzqjRDjcGlP+6vl2X4TJukBMZwrnkhk3BE6jhQRW5lgSz
WeUlWdNCMMx4rNKQz5uDFsAeieXxrkrfrysxf6S4OadKCDbXITNgSxJEmPlRwghkGvoGPbTNPyc+
z9dKCGCGGdRtPmYur25V/rMAgWP2YKkrefjlHQEayB/EVFTizg9yNhoDHVPsSEcGp6VB0q5s+fJq
/UeA2D8fAsBvlNETg1T7U13P4PdR+ET6NVyzyysGq4WqFmA4gBIAXMJzPagZg1BuXq2wpyqwpCwN
jncqQ/2nwbr8jepS8nPSyvZ5ClkEbvc0CVdeEWRxKQEThzlV9FmjJnT+CRMziDVOtHXroLirNuGO
furUARJItvPTV93NXePuZvqpPpne8G6B65S59QGtsNet87LvCdqj7c6am3hxP4igf2qlTqAGiUGY
lXoElcz400D9uNyGTnZAw3nu28/SWj1+WfW/MoVozJJ6QK3YUTtfR0b/TP4dX/1cJ2F361ZiCgvx
+5F6qMutgeZh5l1ft0XHcbJss4onIUMW24MEiOrWNaw7Sd9RK3G0fx6L+bM1aOEGs+Kc8BEOW2/F
wIRjkJFVNRBRfuB5yTED2FgrN9TSmSMI1Wc8GORQxXeCnHQcVj7TkvZGurGmpH9KQysCEZrVkS+e
REDKvb56S/cwUrXg4pMV/KsLq4d0QqK2NWZS7RRTht1vagDYpYDVm72ja/zturQlc0PviYzaE1oh
L8AYUNqrBrWDT9F4sckw3MubNSjcRYUwL4EykAmrsIStMieZqZmBG1gh3MsNf0ZbrkGiqn5r7dN1
bS57EWAW6CydIT8w3Xu5XU2JLpOmhXXv7G37Tm5VjxcOfx/uMIUWOeTb2g3BhC71l/zWOI734/ED
8P5be2s6KjoRCv/69yyt7unnCIe5AkzchDIzyNWwiTwskNJ6vS5hgSz4XGPhPMdFppKwhQg10O/C
WxAE37eeuTXvsn33IXn9vrw1nHQDvMZtdsj9dq0/fumAnKoomGtLmgo1HMjXCrxR04MV34WF5BV4
aF3XdEkQOm1hrDgWmHsQzChn2iAXGiyVUDSiVrtMdhozcbK1+dhF74W5jbmFB3lkEReIm1U2AuUS
WeTo0+rBcB1iWmsNrG3pTKBY/h8hgmEYmPOt2lmIBqcS30/DU9q/4iXidEBKu75uSzZ4KkowkIIC
jh7o6igAhQfDTjGvlK3szGLAcKKMYAKgLDRKqYeEQXvP4i2Pj4gVlfKlMbYaey+GlXaApYgeDhlQ
7pimB2eToFDLm7pguo3XdvGcq4kjERVAjj+j8lszP+N/xuOZL5oTaaJyoZ0OyAmhPj9uq/RLKlcy
+YuLB0p7OEcUR0yxaJGoCR1oD3ev928tPajyXVIi32J/mNo7G91q+L5uDovmfRJazX8/uZzzXh4z
aw6tWK/5FRLfcJngtlx7Ta6JmU/ziZjazOxsKCEm1Xca8Mrgrp1m7Z21ZNqnl7NwiqZKpRLNQKyc
D299uZftl+trteRyTn9fsLQpUcqsJ/h9BSgG/e9BjR173PTZWuljyRsQPP8hCzOFF91do6IAT0+G
DcjcU4bI0cm2l3fW0OBBtL2u0tK+nIoSzFmK8lQLK+xLqSK9CZhsNXqrrNj7/5MiGJkEaCnKWkix
5H2m9C7I5QxpLVBaVgWYS8YMZYXmp3MTmzowPbT2rAr5GVaAIiJuG7EV77loAhjy/F8hwgu1puis
ohGExGC4ndTYM0AXkCSKE63BAy1KMkHPC9QvjISJ+C6kRLabKYg0TQ09uOGRccxg+/1ag+pClRRP
OrzrwLYx43b8KVqdnEyejDHgHyake01Mjujm6zwkr6lT7dhGg5HM3B0zfYPSZWA0a+yPSwf2VLZg
fdbYqsUAQkCX5JPb6fX9ZCsrr/Alf6rCm8LFzc2EYrQJGoIoh73MPToULqfLe09rKPFYZ6MNrtDN
XVuHiUes+i3HHNJKoXTJJvFahMGoiKnxNjm3SbT/huYU47YwGSIHCiaP0jpgrmLlgbxkK/NUzMzn
rNhgmT4X06XAW8Wti0sp9AnYiCmgCwFxWtpV8O8H+USQiDJajcUQlXPsrsoATHQU4BQ/5RkQXZDk
yHAirktbts2/eokPbqToixHQIdArBiFKLDspk7cWxyWfmpXDYuDXYCzG5MeuXB3VWAorkIgEjezc
zIyk5Pmaqrky40pbSHsgD6vZj2UZBWpXHaKEeJrysw3XMB+XvP7pQ08QaAKpXmvz2evrAwDbAd/r
Uj3Ot6Qi96xH9bR6X1ne+T4U020gvwGuKcrR8wvpXEWWov+wGcA0DA/0LuGkJ2PuGVzbx0a4STOE
a13LHAIWXZAroyfEk4vVdvHFPZ4HbsyZVwh5FcFtAwYJ0AQNkios6fahjv5/w3JY3QUdGR2eUqcf
7xkGLZTo53X1l87mqWDBlaMYXyHFA8Gc5k4Xb3MwO7d8d13I0sk0YUTKDLCG3LawxHIJDG/DQMgg
mZsp3MgMhGNf+rS2k7NtiDuJrgIVHwySGVNs+k+6QdM6eY5M6L2RgCBoBKhFkm57pdn1SbuN9fHJ
KD9AZ+1ONAd9urInebRCNbOoq43bFy2emLIVE56SRIiEjtnWHQD7hJZSVlAnq/1y7Q5eOpnmXzli
3pPncmOhwwYWk7NHNWZ+pZSfUyh7PaFOWf0c47V2vaVLBEhrGOMA1yO6cgX/qk0ZSA552bphrDLA
R0/Zti7wDmQ8vFfV4pYP/TxHLWEUTyHFyrIu+YUZrAfZT3luqBb8wsizhtVjgRe9/sWG+z77hYFi
3gR8WHG3S+tqYUobbeNoXcW007k7ALegRBOCp7thvZXNjrGPJv5Oyo9O/g4frx+LhfIeuAY14CwC
fFZFKCYoxYa8G+HmsKJIKXd9MKKmNQRKdFT0wFICi2DAnryRtafpYgr3VK4QcfAkUSW5B7uNrAU/
ufsgbZs6sD4fpVer9uPGr19XvMzi7oF7CQY74wWIqWtjSlGNIWCQt1IQkesHAFOpyg+ZvUR8xU6W
jp91IknwZ6k+FFY8S0KcB2wbp5R/DImrhSsB1UIXE7buRI5gJpSbKrdmOXmLTlll2zupk+/VhxYZ
eQ8ceqGrP1+3lhXN/lwhJyEqiML+7xrGyIi0YAgv3grAx9jZmlUubhaeXIBqxBAw6FrOT8CMjd5r
BUfyamO4ylZ5DgCiCpSLo/JJnyaXbar7Eo9LZ/q4ruDSVYTs5H/kzhf1iYJtGkogpx9glc0X7Xc9
vaV2cF3EH9w98Yo4lSGcuF4GCkMiQQZo3YhDXqt96PGdtWu88Kl4VgaAAaqYZtY9+iN1b9A0vzqH
tba6wtlLmSmpwIkENggh98kkB2U2gW/uoZ2s+75aw8e8WFNMY+HaRZ8S6skAhxP2ss9YbVsVKI3C
/H4CPnP10K1hwi2MaM9PTbzOgBrwh6zrfN/MtpLKXgZglfHJj+BZqTZ9ADSUfks3pu0C/9P3B2+u
RmXeWo5gWTbKYbhv50lN8ba1jJorsYWbNtmyzuFPeWC7EWZG54K9K7mVZ/+aDHe6pQGfnOZmtWNq
cX3/yhdvYZnFpapxyO/c8MHcGTWABywPocdm8HeTO0Se4j5dt+FLrKV5T09kCnsac2CfRdoMEFY4
bIeH9958Rx7hK3Grbw7lvcjnfvhW3q5hLV1yCM4gzpgNt1QbBUhThHUrSdGV1kgT0DC+maErx7uq
33K6mYdXCum+7xIPz4Qcaf2k2VzX+sL7CaIFv162XEE3PUQTk++44oPJwuf9I1jIr8u5dOyCIMGx
tzFRwnyCoPKg/qyD6T3bazv1tgb6gK8FQKFco7BfmFU9W1XRhtBBjClgGRLl0dU+iy332HG8pY/9
Fphzt9zF6LibPwCq90XBvOq+XFnZBXs6ly/YU86UUI4NyI920tF+okBDrF6Zlxys55H60xb1hNyt
nskdwJuuL/bl6TmXLHh8JW0H3ipR4k4WgO6Stygvg3YNGnzesDOXf76hYuRYh/HAmgHqTQqIx7rG
aUj52NjcKVr5lSotovPBaQbbva7b5XCLIFdw9Bx6zczo2NZNf5DZFoh3bvxrtB30EJHj4PE9uQEu
mqeuxAmLizrj4ihAdMaYmXDFlUOTyJOGRQ3xbCRsUxev4T8jWM+6AZ/Txj8ATBXdLqmQnEdJHh7H
NvrtoNu/kkk5ttJYbjFUv3JpLyr0V5h4PnpbTVClhbBI/aXL/oSxV6qtHQJ5yUpOhAiHwIyQ7AQo
DkJF6RBqXm8cmNn7eaYGNdk3ij+V32Qt8bfo005kCuYfsckelRAy7ZjkXp2yW70fNSDZFZJfqGSN
lXRtHQXDyOQw52bBYJDqQxTeVz3Yf1ai7zURgs1HNosmk8bYKusLcClgNHDMtQ7Z5YOloQ8A9CQz
4dn8ESdxIliRdW3QoYdu32LAcKpuC81pcfur2zDd6fGzKSFphBcGDSr9iC4VZjikXclpXr7d5iNw
8hXz5p58hZ2r5WgO+Ape72TVIZiRI7VvJj8ifsw6HWMunhH5dr8Wbi0azYncOb48kRvVCG/LBnJH
9kQMlyTbqUQCPl7xIpcZKegHMWjgBa0OUlLCKjdTx/Q8hBxJA0isBj0UA/36IaDHQ0xLoD/QrWTF
kxp1H9UrmdzZTESXDXBe9DjZSMgBeutcx0plsaHKBcyIjneqVIFkbg0FY16mCxHAakGq2LIQzwjX
PPjI9VEhUC+prD1gF70U0K4DVz+NwtzRtTt+0VpmaJj/Iw5JjHONOObdi5GgZTcFJIL5q+SKR9E5
3DyWFgiu89qLiiDLhx0CxuvX0JK5nAoWltKI5WYkFIJzhnepauxoXAOUCyRvdJU8aPZXF2uqIApX
kegDfpBgmpgS510eQ5YFOHenx5yC1U1OrqfeaKBNp+T+/N/rRr1LlHQL4wP/4Nq7fNbn2jcIcSIw
/9s8HfANksnCZ0AQDzeZkQPNaCp6N5dLxRswI7Kh3Br3ZUzqY8brTQvgo5UK9mKsjKcs8mTozwCL
kXB+lCjNkMfCh6Ajyw1br++2zPyW2iDRA6o5hcE9jC32QMHkax5ycc/nHmJAEaG1SJw3IqONMrNR
YQ3iTyvZJOpPW/JTfSXAWfL14FcFzAEGucBPIFwnTOKqVJT1HGfo+84otlGHIYPx67r9Xuaq4Ifm
KvDc1TAnjwUDNtMyViyGMIr0cLE8tF5zU8ocvS1lN+xS8hKqasDaLAQz2vDFy+K9acwH4PzarpKp
L2GrqSveadE1oswkox3tT6uFYOd9KuFiqsH7kDSZH6rhIyqH23aqXCQWvCSMH7Qu83We+XStNXgx
VkcVFDCqsKuZfuncj5AkG3qkDyC6vK8Nvolr7SvFBGzWPk5K6yk0+mWhCRPopz2Q8vvyo2W4hYaa
7Bo9QaAGkDR7JW1zkTDFBmFfLEzWoQUW+MrnnzSaTVW1I5x1zNk+6R8yddykOvjXQn5X5H0QJtWK
5S3Z96lEIW4qezsdxwkSSzZVjopwrZHTj1hvAcayRomxZOWnsgQrV6R24mSArATRtD3Ejlm+lsP2
upEvXUanQoSwqdalqFFsCBnhHxmrnJhuJHsf4iHf+9dFLb2GTkUJBlSkbRcBJSRxG1DlNWjWxYh2
/Bkm1CN45420c8puxScvi0RVFtRy8EaqcNWyoYyT3oB2clhBErqSE7IbbdnpDPsuRHldz46JNK20
t18OUs12OU+YElSeZjqTc7tMw86QSAr/pG3iNw1QT3jGHopbFbjbN5I/uuHOPnBPA7BYdlt6kxM+
v1cugI/38XP4Xv3UVvZ4KabBsPtMM0/QoyWSYUlZrY+RAqeMfBGIqK27mK7GbIvGCkiiuXBB5vmR
c5WLPJvAx9bAJT9oj0pQ7Knf2x53SQDIuyDxysFx19CGl2x33lQgKcxQW2LnRFEid1A0LQIMwxzL
+2zsB1CXoUFN9+K0HIAh2OqPTVOYayzfS8pamCuYq2xzUkpQtsbQ39DKPaagxmOiBm0eIeb+LzyN
peIORY+uBlRpwXTllg95rA8JJqN/SNMdjV5i+8VYa6de1EQF8CuwzC3EvYIHnUw+prhOcUCs+Knr
+ldWg+h3mPzrR38xJJm7A3XbgoVckDuC0TmkMh8RhNq3euQbyc2QB2O9qbt7WfcLxVfxUDIOyhoW
xaJ+J3IFfx1xzCAO0TT7UORnE7ZTq8diddx56R461U7w1IzGE80GrGJkaqVbq+avWejWjrXcJWVu
BnHZKV6V55/Xl3VZLprE0VqN3mrRvelDXqkN2DYwZQ3+hMy66U3DGyfpGEq5kytSYBi/r0tcciXw
IP8rURMeE2Gbxb0Krm5XLahrsTu7W2N/WwxxTkUIJokXnlYZFCIsKwS2AU6WH9F7OryVhgugZZKj
I2QN9GnpnvjDijmjLqIdSzhsoV7qzcR0mEkPFHr9Y8gLlyeDp4I8Ka75vtWygzz88+worokTqeJi
gieFJyCGhqb8OJVH1t2T6LWW7httW1dutcZJtXQWTsUJC2urdpeABxecYQzMyDeRCgDAKLhuH0sW
eSpDOG8FrwuDEsjQkgaj9xiQQJM/MKfq0Rtbf/pv8nOn4oSDh87ZZKxkiDOjHynGiXPu16vz2POP
CO86AwY/Ewcg/EUq7vxqQ0NwWzUIJNxuTNM4UEhPP4C2YHzHoCYM7ELJn3hhJXcmb+vJHWsqHYFz
DjzdAa3Eh6hK05tWt4bRvb7UC9uJ6xyTi+A1QEu0SABs5aC6b/G+RhYKg/L7xuSAj1ibPVs6jRjB
Bd60YSJ8sP9UwU5yPnU61ZgDRqJwGCr9IFnohaKZfpPyAY/K2t6MPRk8xHC3KA2NgBMqpv9CTdS7
wT0JDmK0KQkepzbNpsxSPGZD68nS7gtrq6zBuV9SD6Mz8FSGcDLUvpxyGzlzMDAyN0kmX2sLB7Mi
nhnWoGiXDgRos1FvOLECmj/VdpMMBO654iRoCh1zYFmqxGnlT/PfQceELxPOk2UmVdjMidOa+rb6
OnQ4Q3u6VuFa8OowbgtASoB/R75gNrWTTTb6tEEaAa9KUv9O6ueofrluqku/DyxCTEqipG9eYCwY
Bd7whonfn7BO4wD6CcW/LmHRTlW0XiJSQqB7EZLRqQpbHRASQH66sdstb3yrcFPzQ4tkcDhv+ICU
y8rcw1J+APmmvzJnZ3iybHWEJuXeznEZPtmKM250ByADH8XGvptQc35tDra3hqm0dOjn1mobjK9o
KRURbFJDzVqtmJ9r0iE1AHlFnXytDrlwGWKG76+M+Q18qpYig2uqndWqPAVjUtSbstswfpFNJyFO
txaCLp4+VHTAF4QmRJBCCP4Vw4+m0nA8TzrAvssvPHZ6B2UQF7xaQXywjjIq+NJNG6SbtYarxdVU
gS+NbNn8QhTi+KYZqdGpeKfFyl6L9iX/tOKVt+BSUddQT2QIRlLkidblFA8jEK058Zb65CM8dIG9
iRzjkXrKSoZoWSXwws95KxOc7eebl1VaHEUTVLIU3ArfQ3Y7tisi0JiOHxFvxPk9ja4qvBwu2nRa
xusxiSUgcEpx9YJmRP1Ll5P+VbOyctuVIflMm9zehTGT7syctXuWKZnPVF3bhoUcAZCjbj80Hso/
KlaEW1mhU8AknSL7YBTqpuhpGHBKur0MPgDNmcx8+kjGVnMNylOYB9fk0pEqq/aykXW3bZzCRhrg
CcRNR26b0ZSOdRXy1pExtbxBnyn9QZiS3hpZVz6EZcMPGovb+1SqO2SlotJGJ0Nm8wCoi9SjMvnC
XGkHrGitCQnabzFa3XVxjFuhj+90s9YbL9ZjNmFmA10gTh6ZjeVMxdi8tkaibbBwwyOuFLpT9Erx
7RBvAcyRWdo2KnlRojRV1YdYVecvC9muBxKhR6ouz51Ri5iX28UQVIZeB3I+2Nmmo1W3Ralg2Blh
FlMXE4zqC00naz8YDUejMs/V2A+1FOgwWiZrB1LK4ZYONmdO2chN43RYxGDIUtXTwYL0wRUjk7Z9
l8ZuZ+q9HTCjjzfZZBvvWRuh50CWpWeGKw49nVYIgMtB8yUlUjtQtGlq6sRAAdY8NaUayO/kRHlT
J4KnPuXGTZp1yo8urckvrYjl+8FMmV/USow3JXiHU0/Ki/QtS4yhcqldpD/zUOd7pkrZK1P6flfk
yuTWw5jd4n/vbiPLQoN5aqq3oTQqKMCq0c7ihN2SWK+8upji0qlQFnqzK2I8DDm1mWN3tVqChdtK
hyDMKE03XRmRXUGa9iFhahVgsNhG56qqjntQFQ2fZh/JwDiuUVSypIJuBkzBo5Um1tN7C/zMd2lY
sdIp7DnMsTl9ogAxfyzyySg8Vkblriuq6oNqRoQiu1IPP7Segd0wVcZJ35Mobd8ZSPwCNqXlPuxk
9TnvSjXcaUMSb7uETA/KgFmvLBl1Vwol80E3q3DXKo2O0r2GGr5fdVWoOEaO4omrsWTsN2nT8Ie0
7Mce7dkAzBh0KQPduNRtQ+AuKo7Jq+ILqLXRs4p1iZwqqqUnquhN7uVmD2IHpvEnQlvl0y4xg0FT
W24dVrIc03t99UNPkXkEmbgBTugoiaq3Ykjth9CmQAvLS1XddJKW3VgDR4NG1/MgLZrhmVQjqR0q
1cVv3g/cV9Dx8EyMOMNUoIWispORgpc+RtGjJzUJ2SGLdeC1Urxfn8lIpKAIOzVy5EJOQfwb8uFV
remwC9Ostp18MIyboSThHVVbHOBC1jlOEajCoqzsb4YhkT9G0OQ4JKkwq0N0K8y8sS8wc1sj8eWA
rIfvqjCW4DqMOhk3cTnVe62WkvuRTQBBtzHiv6sw6B3kOkD+Q32KamQpdQ5CZ5b8BAnQ8FJiPmCX
WamNhjYUC4450hg5aMojr6yL+ge1wugO3hCoqXU2fpkZqYJJUyU8IXMeYTIWeHb/Q9qV9diJM9Ff
hAQYMLyy3a33PXlB3ck0+2Z2fv13iDQTrhtdK/keRvMQqevalMvlqlPn2DP4fk9xH+N1Z02A+IOD
P38cEa59OWnU3oah8FBaVe2D4Dy91qoyeZCCKdobEdFxHNIKB8mIWi8kxXjKprn3y9lIv4GxWLK1
Keq8HJKR+0Gm/Wgbod67jE0UzQEFU8E+7dCW1iZq3vZaPXhxUmhe2af6sMNECbMcM9f02baI0lj2
UMZ166pRA2rUumCAr+gVJgjsXiOF19G4JVCMpKlnKGn2ZCYEpdSiGaUZIUxnE3hxtLlyMNyQfkZG
gXHDsazbl7q0Am8irMIsZdDu+yhL/UnLmm8YG2z3GH2i0NDpWo9RVrlk2fSokOZXTenkz0FLTZvS
tLwHTIxeha3VnKhpzgcFjvjc5RIQaZdTyo1SvwGkCbEwwL4g/PjkQJebYGpwk+aWV2MygWHsuHbN
QsRav3Vj6wB945llghGWp/cY1ARvyxSZKwmOqvRP3e/MTFAGF5lY8vNVRifrU50MI0x05qMFXYmO
ufIk6DqKbCz/vrJRpqzHgDAyU7P8rFMvLW/H6uFvvsjvnfqSmIKbrBqwjAqhotZfzfJ7kIOPSlTe
3XqurL8I9+VjRY1CQ4edojvq5DnpBWU70VZxKaFU43IOMJ7v1LlXQ6eh0V8U8+XyXolscHlgkqqk
zyqsoW2OSffKrMc0uL9sQrBNv55kqy9uBQWmexhMqNpblNXwqj+H9CCRxegX6ht4oPM9hUnu0knO
8TDIlWM8ehJYqOVA9IhbXhd8Lrs2wn2MnmQDlVsYMe7zd4hO3cx7yTHczh96u3Oqd3l/edc2X41r
g9yXSTNAVtVlVYOj4G67m/d3/QnQqzuyg/CtfCV65Gwl69CoAHUPFFI1jCieH0zZlNTaahHHphx4
j+HOlO47/TqEuJIhKNWoWyFz/S7gqhVEy0Y2pHgX6DYgrD57aw+3gxeajrFL7gyXOhE0Wd/aI8Yj
dtVn4eCKeNYUew/idmFBYKnZ8N91/Vu4ZUexNKXEDMAVRx7mGPyRs63Qb6r1KgM1iKWDKCidfK33
L3/erUMBiLIF5Du6Q18eswxySKWyIAalZlePuZ0xkaDj5vN8ZYEL5mFXqaG1wAWtbvpeKT8zIN0s
ObANgo5X/MPKsjutFc1GbtZXwNKOgjUQEaCG42JikzSkUZJfn1YFraIN+qdib3bgaAlv44/Leyg0
xp3JuqFJN0owli6SivFB7/0Oh9/U/TgCncVroP1M6k+B0cU5eYdZr5A7lyVLUPzPYRRKBWTPfuZH
lJUd7YfsJt64K54F5pY1fDWHx4auQ5VW42sPmlyD2h/zXo56zyAUlB0+QOt/3do0h9idehf4zQFN
CPMmvBWR8245EHBZ/1nmdtdicxRCVw41xcyvDtlneCX/YC/Jjgoygq9UOCherg1xO1pYaRywCIY0
KMg8li8+KJchMBfa4NP4mV/rD9BEc9gNpj+NG/ZsCqLRZpUCHRYTBUfIaKEEcx74GjzqVK3CB70u
H9pb806DtuWuRprlWE7oJN/Lu+mERzXExl//5tuuLHNxULei0ooWV2rfTN2+RVqs7AyXULv8YUZQ
EGN27Dan+CPZgU5AKAS36cgr61zkizHkUyBxTpz6BXPM4f5WoXb2MrjVUdrFvmgOZet6WcbeoRy6
6G3w7C9xE2WqsSCJy+Amju3B8NtqNzTXgai1tJXRrA1xca+f2AQNE7RhJPbUsTcSHjpZ4DJbwXtt
YvkJq4wmqeGu8RJaZ3oYQboQKuQvUhq02dFPwpyn+YUNoYRqmKYuOEVrOA0ThpQ8SxfAg7cu4VUz
gwfIK00ORtgeLQNIHF0NZnZs49RVytghiepedvStb79OLbhPUuMZGhVQ03YmeadF+5CZtmbcz+mu
tASWNq8EYGkwsarhifRlNjbJct3oc5gK7pNbqni4f/ojWEBUj/wUDcduedrKFp/YqkoV1EUCW73i
mtrNrPn98De5M9TCgZZBaxH8BueexkZDzZQAYLq2ghRCabeiUcpNL/htQOfaZlnRloYZLS2d/rkY
fCM6lcHOEIllb+4UIMwQg9IU/McdGCrHRQ1KD7xd6W4IfalO7UTUndtaCehXMA8KlIP1Bb1UVrMZ
hQOgI1EE5lZgiYzJzkpPSbzLzryFUTHWhjhvlqWEaXm7GGpaaGTnVnosUJD0aNs0d5Rh6oz1HYYL
DQwbykrjGrPuZ0ZMnE4DO8blH7N1stCMW9TlDCCyfl2tq0iUtWQuZxWPBJr6sopBrOghlE8tJu9G
RdChWJbFJyJrU9xlVVRqjWQBppahnZjcD5EIyrRtwQCYHokOdNWXxa4WQ7Isp8nSZmmbXVXekF5w
mDY9BA3qf/8+n9AUlqmwEX+/Ln4mXeKGBSqdFvVILFJe3hqYQ58KaT1QIgCp8BNdcERANhhMmb3h
YnAH2ajk6yHkLFFvBoEcsNbg/A5jL0zLKwwl3Uyo288NtITwnATtIsqWsh0P1r5TbrrAQtFasBdb
yd36B3JODBnybu6WveikV9O4i4wj5Gaj0qnbY13tiQhgubn1q/3gAgD6BUh2YnS3UuA9QCJiG9UE
IoZ9iOLu5ROxFWrWC1t+ycqJCiuB3OGEhSWYWCDPrXQjy4IIsOmnIGKhSMfRXuX9dJAKkCXIwBMm
KlhmFPTcheCm7f36bYJz1ckoNTQwsF8dpj+cKHe6m8IPPfCru8Ztd5Dc4jN+6h5NQU6wWXQwVkvj
7pt+ppFULd8JE2zxTXunSjYaL/ZP+UqFVLiCl3gq+F6bEey3RYu7gOIis0qgM4H4i2Una54a6hfZ
W9ZcSbloumyzg7xaHY9iDIagTSMQvTjZYb4iJ+Kivn5jOZUXH5of8g/VplfTXkf6/zALeqECl7G4
4BlYBhtqFS4TxdUepOxXhpbt/8bx/3MZPsFuiDqNSYCNtIxuV5IBnYcC9EuZwPlF34sLHHWfMk0J
sIcTeJtlDM8VvV2nrtY/Dknm/n9L4qLGVMkqVHKxa2qruUb5nBsQiDEF+/aVyB/Pz7VXcBEDk7da
I6PfA4k360q7H13LDzBOPXxrT4GfHfuHyRa5w3b0/f2tuJsukJWYQj0ydcJkL2O+hjXX03BdGyi8
GW6h7CziX97JbYNA1SMxMqA4zBlUOhBz6VmHFwsodYFNukrv5iNx4tfLZrZzI0vGO1pTLYiocl+s
SqZ0YThCPhJfxfkxGG8zTI+pyqsx7DvANDRbUxwg5cBOrggCyfKnv+QnC3wfjVdwZfE5ZjHOKZqT
MB01x6KLHBld3ijZCRa4bNQlK5yz9AlN9Wix0njAWD3q9uzHx+q1qLzQcNhpOtSPybM02AC3Hy6b
Fq2P+4S9VkySsdw6lrlL6I7lDUZG/yZMrfaQu3bqIp71WYeNMQ+Blkfw7wRHejMQrixwF0w4VFUs
SbCAz2gHUun0oqGvX9PjXz8RRG1BzIpKNj9VkQeWOhftCCSNM+zih8zV/dqZ98YLSGIsp7823mI/
wqVm+s3V82Q3e0F1YGv6d+GB/O8HcD4y6rEJdCt+wOheB671Iz6xwz/plXFIbogtuUZhH0WE1Zvn
e2WSc45SB/9ImWMKoDCTpwQ5kJ3nQ3M1R6XhUDKhLZlND4ApvGMaQeCXwuVyTkPUeGyNGraN66jH
MLVr3Sa+sYvvi1f9mkaOtIOIseLFPhX40ma0oQpFjQQVJUP/MiGbDtDPWr50rIf3uUkw6/80NDVa
1tVV31CnGOV7Nn7M7QtmWCHKJOI9XD4k72mY38GbVtFAX/OlJSvlg8oUrDwHAWjiy3SS91ov6VBy
rsBNYZbK85/HAPgVZBgx74xgzoXXMR6UNuqxYCuylbQC3ON2DkVae1shbm2Ec1/YHuNKg5GI/Igp
cBv7DDlRx56a7uXycjb3b7UczmvHsZ7CvsNLugLZUDcA0QGwlAosCGm/Xba0FTzXa+J8FOmQkQFv
gael9R6G4At5pNS7bGJrgBrvY/Q8MG5qLUMy5y8PDUCKRlqOfU3d+QoitW5+Jf2jH4en7hTtLhvb
Ou/A4KI/CNQBkhfOlqrWdRMPmOgognca+ykFpq0Cykm2B+udSH4dflw2uL2B/xnkZxDMrMMkYwOD
akk8YwTc02j9HMCqy2a2j/TvhWlcMT4dQW4z1YudI+udpyZx1Z/MdHpgOiFgpyQu8y9b3PbB3wvj
MvOq1BWmFosPpr5ReJrmFtkj0QShauvaW30vvrmqF2qZdzWsEPaWo5xfCR5uor+//Pvq1Qvpl3kM
cxnFmRFan6E9JKL0atPjlrQOyFuQO/GFwj5pMkitKEh86CNrJycZX5isARIFNNchntAujQW+sBmH
MNiGAW4TIxV8bStsSwr0AyxaylUcYDQ+8YtwsIcO3OexwAs2929li/MC1cwkXWfYvwhMOxJa/OTl
spttvqyXUfd/V8N1WwpzKjQ2wkKN0avkWLHHMnxgGgT7dh1gbqgiJEcl9AcA8xQMMAnpo5cVfLmr
0EMEw/IvdSvu6giG3FC6AB4oRcqQQCatn561WAJsjiVm6ZZtUKAFPtYPGTXyW3AtpaWzICmvFbCZ
MBuIM9HJ2wwp0AHAXLYM4Q8+T6NqONRNQPCL+scEUpjDsbUEMVlkYjn8q2NBcmuq40xDKpjQm7Qr
7KBIbgom4rPfPBurlXD3GC6XRdcGZpo+a086HUqktsoxGWPDbfTkaFpZZGtJeNLqUlTv2ky/AKn7
bxu5q21glTKpFNv4AAlt/Vb1gm+N3RZ7+UTuoX3nqQ8InnvRC3bzcK6schfQ0Hax3lfLksELKqs+
Sx/LaFdGmDISpNObR/O3pV+l1tU3TJKmN0MGS1Gr2wy0nK0qOPwCL+EDDSUlpayEBYiA2So09ICW
1nIBtk60DC7CWKNSAfuLz9QrL9SEjcfLAWbzg5hERXIIsladTw2LJClGvUY7L0Z5HvrIOTjasmsp
uMPo0WVLm6MKeJ7hnY14hrFmbilppiQZWablwbRnB+TU959ZYJfJjcQypy29gexp/m0Kriv9DoNQ
AutbC0WjY5lbQAHF4FOfQkujOS7RhxjuLV/blQ/zHgo22qH1riaXAlFkXzEHepSSAKawbRcQAVOT
AW7hCWIDQyoSKQCMDVfhO4swNDt+x0jA7ag/kbQRBK6tiAImHjBWYOhaQxfhPHCVJeob5jKeoWqy
M86nPPkYiWnrpRMVpz51G5FG3aZBDZopkH828Lc5g1KFFKVCeRRQmvI0Nd8aE2XQ8SYyB2cOwqc5
n9wQvAiXv+XWwVv02WR4E0aVeM5/inoNLRTMx6cahnjSg9qfpl6UuGwaAfEnYFYYzvzCYGyZY4em
EmptTGv8JpgPdSTvmtDwLq9lM/0HhgS64aBcQQeLy1zZoKZGSpfHYJxdT+x2nlC4Z80NZAc8DGP5
UR3dQbXoYUoWibD3y9a3oguom0y8gQ00JQzu8xnWXBi1tbw9xsKWxqu+/HnZwOYumkuFAecdY6Sc
gVTV6lEmSB9oMO8WzGslyX4IyN5lM8uFzGcpUBr7zwx3YcskM0HDgCxJpSDfUDFGlvtd8giR3P/P
znLYV5eKUipD32F6xwmQw8bA36UAdSpgZxFhHTfP1WpB3O0cm4EBzQPsW6lCDs56B7hIyx5b7baj
blHG+8b8C+QIUjxcA1Ccg94WdzFXQ2fJrEZ4DNPjNL/Jxl5hf4FLthQZYHfQlugqf19KJEGlWkIN
1EoSh46gIMTdLGqBbXn02gh3yYAcP9GiAkYgM3AnG929VTxc9gGRBXLuA4QUOVQrEH1qvbeV8VbP
BJ9i8zEL1AY4uLWFZ4tHb6TyFIcDw6lszFe5BAnCaVIfpe45ie6VwomupWtUwWfRG3rrDK2s8i+1
CLl2BsFBXJAQGAAZVcuoXZluIWItXVyXP6trO1zAg8L0AIp/2FFqo9jF6nTfj69stu6M+UcOohKb
ph+Xv9hWEFpb5H2iSEGNXeIwpTqmdZvcId1DWnuXjYi2j3OLXG3UkAVYVm/t5jSyZ8OuoTIYCV7s
IjOLd64iEMRSBjJSmKnw4szGyc6Nj3bYV7IIuL40UC99Ji5ya5OSURVwBEdHTT+c3ucAH+w6qB7Y
2NlhWjmqriKT+wswB9pNRIE2Nnhev0hEW0mIUaXlOsx6+dgW9KYXCS9tHa+lowXxE9x6CHdcEA/0
chgxNQkTtL6pl7JANdtx1Nl5QjA+XqMcdqSkcAf9bQzf1OovSOyAJTFMAyPW4N7h+fOMvlPyWMUl
IqNbPpS7BPMN8nc93l12yA2vPzPD3YnocIRaSmGmbTG61463rVZ/toUsuBI3jvOZGW43226u+3gh
icma5FoDUR7FtOv9SK1rSGjYmOIQXPUbNyPFux/4CVAKfUVRJIok10mDqz4x6hdNLb2o+4wCsIoN
j3ApTIJ9WLFINH5zjSub3G0sadKg1626hCyXzY8svbdtUsV20grAUpvfDO8E5LXgfQcfyPnprhqW
h/FiaJjKXWdGfj/nx3oOBW8SkRluPWRkIR1kmBnbXW3cJY2fRfvL3rf8Ui58QER30VlA6Q8L4cJh
G9RVkWLk0ekHTKHEnsVQtcJodW63oubq5moWmWwNJW0TLY7zTbNkgiO1mBqjwe2MPRk7JxPVS7aN
6Cb+moYkkh8WaiCZSHvdRNUJ/BLgZpxANaGHgpt/y88UGehdpOLYNp5zJQxHVQo7CYj2RNkFETob
iQbieW1yrd7CqPKIwmlcCr7U1soUcCOYeEkhJvFPuGQw8DCuQpDut6bsWCyvXWr1gx+TWbC8jbsL
nLS/LXERaZ6pgXFSLC+yNFAvaVdFbx3CInJx0xwuu9/WokCSBzjA0lf58hAGkWWQWSmKwNVoeANk
mVgCJWJmCW7jLS+HvCLWBAwjXnGcl9e0g2pzjBKQlRZ2PO007KJ5Mqg9Jf7lBW3t3doSd+9HUj6D
ugoLKiQfvI22QT96y+vJ42UzG8ktJLZ/L2jZ11V6oUiqHOJfYUafb+lg7cqyEgTw7ZVQPNtxlPQv
kylZnlG0RFHRyovPCdxX1ivtvEH/GwcAU++/VrgQF6cKqaOlStxVd2V3mEA4Oe4u79XWPBr0G7EE
DbxN+PjcZlVjn6fyQuuVY5Qv+1ldxQ/T8UlystO41312ig/0iH7uLcj5b4BePt0vVCOiaZAtT1//
CO5QxXludcPyI9rpZtRfpC52ILh4eaUiG9y1xMaB4caFDVPztfBtUMCSLQL0bcU+NOQXEWYIRoEm
7dzzxkxNwSWNOwnMFx9VHl31JD+lJPGzLHP02rRNJRJpJW/lEsugxFKdAwMRn4npGMoa2hDrivsK
XDQ3Ca6NOi/thoWOUXlg7xhEtautiLE2yX2uvlKzsJIRMeqc3gAR56hD/qOvFC+3TL+nuSC4i1bI
fTmNARkdGNjVqaxKp9XG96CSmkPWN29lL3+TrbD0gti6yYFHti87zVbrChMCkJqXFw4X/O/8iyZ9
lNQV1N8dQMh8EscHcGs7Sl94PW33uGxQjUxcECs99D3xgR/1zPBdlsK7LBLEgq8RB9QvoMKDcjpE
mL5MxQwZeBziEUXmrLNAMXCIq++J+WZQ//KCtz34tzdxIUfCPPGYVVjvTJVxJ1eoF4Lis3dzKr2P
ZfBNLpXrSBd1VL4uDl0aTBUt0DVQufCaVuGcq1MlLVfQcMJrjYypPccOCz4vL26rTgk7UJA1lhEm
4AHPv6YG1o8RTFsIdqpxLaeGM2WGa6nWrpaSU55+a838oIO0Qw+nfah3Py6b3zw2S/0QhWtQ5BFy
bt3o+56B4glvpvJHm+Y4KbGvhj0yiXcMwgk8d3NLV8a4u5bochyAahu1MLDJV8ZLOqcHqwl9Xfqb
xwz+3H/L4jZVB21FYjAsa4rAPiSbJ1pQpON0343lbdLKLota25yFsyiiFS7/vrrmC/wkEMPDbpRU
e1AJO4ne2TpoKEBAfT1OkwN8+l2I6UEVgqxB1z7mlXFL46G1pTbb1WlnK5BN+ItP/Dtc8BhQUM9k
bOiW44OGQRb5VugamgvaNXv6uGxp86CuLHGrHygDq2KE1Wvjd43YebbP0PwCSCRYZkV7getuXp4r
a1wIhlQnVK+WdcVgxJSntwDlaSUU+azIChd8oiHVJT1bPEnHAIgHmhQbSbDgE23eJqulLP++chvS
6l2kLBF97to3YrVXUWe4ffCCuUZPM2Ivjt4LDMdc/lqClRnc8w4abEaAacml5g5l3kiFBkO8q6RW
kONsZb4EarkW9DfwXuVB/jRrKt1K8cALqe4PibEHp9Lub1by24R6vn0Y7InHUEJcafrwmNAIaP7o
JZhngZnNw71aCRcrSwKtwXbCSrQpPLCmulb6B6UwgfExBP6w1dIFWlYDSSgmDQEq476NZrWNRCIL
ySfo1cfRnvWHDKzn5IVqb+Psd8GtPtiFBqqLzmtEE7tC69x+RkjLG41hoSoKaaV2b0THyIQE9wly
NVn3AdIgnAIoBPYqIIKDd/ljbgaR1dK5XW7oUHdsKQiUMXimE2c2dmHcuWH+XFi2JmLx2RpQPdtp
7k4Kw6iKcjxpnWi+0XuvAuZf73dzzJC+PRDpIVPdMRFgDzYdacFCLweCfOHtlKxskK0SNqsgOhSs
h5BZ4xWmtOuwxMu7uXm/L7TM4KDSUJrlHKmf9HwKVJQG9KgHJFHxpE7bZXjIzNobcss/TgjBnI9s
BnKtMhg9+Z7rVIaaLmkl3hWENjZLs59tbfWOGhqxPav68+W1bRackX5ighBcDKrM18LC0jIbWYc5
AB+1XZNWV21Tl67ehuMBtLbGrjPIjzauG3s0u9KF/Cp0joP5MTcqkbzZ131GKrzQ9COJQq+ZD6ZD
yUgHRGHmaObgqWMGfoLUjRrNzsi3cNQEMfVr6D63xh3QuVf7JGGw1s7gJ1dVL6N39fjHxczFCFj3
AQlYqsLLj1hdSmqUjiG1Yoyu5sOPYTTGO5P2z2XSloJiz8Zq4Czo1BsEgyo637/UNSkakQZnjiV9
b0A61sWeIaII+HrDkgVGASJkGdAGky8zKt04ZJg1wzE3PrLgMGeQ0jkwCpqS9FSWr+PLZdfcWtIi
zL5USVDX5OmX5VZGGS6cIDI6eZK5183H+c9RUmSBFv1rgsdhVeqgy7SCCVZfZ+G32vCkwv/TVUC1
G8NDCB04Yl/0etS8JSMS9syB4v1R66B1UdPrTFih2IjB6F0vW7XghzCTzqU/bRL2UOXo0QaIH8zi
vervS0gdTb0D5GVUeI0kLS2/y2v7GoNhE8VtzCsQCvAU590SlLLjMoDNJHeU5jE2GQSWDuUgYuIW
2Vn+fXWKqNolIQhBkT9Sp+0ep8Kn8y3TXv+/1SzhaWWlSgbIHZpYjQ6On8jEwL3yqMnAtjxdtrPh
19g1xNyF8RdqIdzlXMcRJDDbZTXZ49DfF/JtLdJV3IikZya4CznSq9myFhMj/QjpQWFuWAKQ9DmL
+nhfE1McHujSA+kEhgIclvM9a0EUKU3L8MZY3YfMepDNTtB12rRg4mmNSjluJx4aR5QkCuIALbWO
OW3yqpE/ziOwAvQWoKiJIgWaJ+cr6KJqasZf7TP63BCfBKWdBrcFxrkvf/UtH17b4d5A6lgA7jqg
eG3kbphldkhBZIt2riZYz9Z+oXmM9i0qvyAD55KVrsVrpDJQW2bWrVr+kw2q4N78VTk+756hKoDC
JNgMwCwEXM75jhkSreSxx2uuusJM1OG7GtrUrb3ge7ObvNyW7Zdr9Uh83cPE6Wy/5ph26I+hi1qB
jWoIcNrvgRcCKQK9qt3lPd6gPcJPw0dcVMuWDgsXkBjmI4upwHOs0yu7GZ/kLrAjsEphjMVm5bVl
fWqL5jfp/DS5l/tmj+7pU6cSV1YYCJZLhK9a9PjdOIuo7UFeBlcNaEL44866LGjAsIknopGdgrk7
sVjZkVr3JxzLaRZBI7bMQYYWpxINBng0twVlCb2AgcLPWDNX3yYagDs0n02qOmWWQcI+mRQNZGld
re8LKcfUqqb11J5HOhxD6Mt6Vjdnpg2ikbKAuqe5kCwnffMcoDZ8p0OhXncvf7ONaIgrGFLpgGmi
vM63FcFdO7dEGjInnveT9ionV0wEito0gfBhyCDDAGCSO+JRrypsprjl+/ERzbwpvUI+fXkVW9cv
BqV+2+CO96SDaBuc6si/2Nv8XcPXBVpX/0eNv3f9fRYyW+9ygc3tZRGEXgszU4R39rpqO61EYcrR
2SEMP2MIZZP3y8v6+o6E00IK9F8T3MUbKLKZ46ODpjPwBmmffja6mxQ3s+WpzV8ksGtT3EeypjCL
tA6mLIhSh8p+iL+jy3d5ORtn42w53EdKu2loFBk26niy48zW6Mtk5ralnIgoSm6E+zNTXDqm0JoF
SgVTQ/lDkY5Z81mNzhDu/nhBSPWhDYJGH0CL/PMimPsAHV7ElgmtCztIZVeax6MZl1ej1P4sYhHh
2ZabwyDivqrhigEU6jz2TzSiY2guVQ2JQZ62kd2BdFdggnDpPLmstlDpz8GFNOww3SAKbcsf5y+e
RaxLgyLKIqjBGccwfCN1M97hI+TV2CDvJdnyqYyZHl33pY48z/GA9zkGe9Snvgr/eI6c6LhVleUX
AMvL9+MK5BAz5rCRHoYfQ2TaaiOqWG34DJ69vyAB0CNBrDrf3KwPx5r0ATqZgadFh1o5jSCcLt4u
+8zmN1yb4R6+oNKQZAkE4I78Uqle+Ew+QCHuonGihRDyuGxsI0adLYnLFcYiUiBNAls9PbARHEv1
rWV6l21slNqWcsFCwocbD+2X5UesEveGzfHMGoBECn30U0x12mFoKQ5tlWnXWikECKEl52Yl1BbH
pB1vADhHM0EZ9GOTd/d9O0+iX7RsIeepuH3BSYEqnw5RXu4XzckAdQRIJjkT6KDRGoKMg2IHXX+i
teEEKttTq7qhJtlNenAd0fA+qgV45o1Qh54/2tU66Lt1DFyc7wmJg0HDKAJetuonMA12bt4EsnTX
WQNQE6PgDt/ov+EL6NBmXWqOKo4IZ61vALBb6o2VEkCUO4f8C4jivagu6299bCQ+Xjy3bTjTG2gK
XiemRKEMnAoO6K/vzO06qKuhCkUUxCegxc9/RaCb0dgHIJUeK2NoQVOVE9kJjVx7kizw/7VpxyAm
OqZFdAKaHIcsTlIAphQQnR0oTdjTSFJQ5bYS1d7NPiQuJMPmDil6nh7leioiL53xl+ymNZqn0ooV
twqqhS2/aCcvnI38WTVa3MJtqTzJrSZ91kVT76xEUl/0IKj3WTvlbhJp81UUaznQEEEQ2SF49e+6
kI0iyPTiY+e7oeFQLJFaQUkI6hTnuyHHVO4nJcbRU2dXwpt8HL8Hs2igVWRleY6szl5gFbleZbAS
k1OUPHaQak1Fal9f4yJWgmsHE0omKpQa910rlpfBbMFGrdvFDJILlCCBjI3QbrkcSb4emnNDfH5g
FW2gUBgaVcw2Sj/C+toi3szsWkSV/LWUBjI4lOkIVRXUhPhHgQQJZWumCFloh+nFbR+7LX3syxsc
lbR0aS4oQ27kcVCeAlEOXiComRNuB9NxUS7ti8wxVZBKqPSu0H+0gJWkCoOoEfFH0WjNZkRAIZIs
r5AFLcpZTHpDGzqKsnI3eZZ5T0K36F4L+hT17511H6NZhvumCQWP7K/eiHgHT6FAWoIvh3/8DJk6
6ZCuRtYVQQdLWaTe01uDaYLt3F4dtKCBBQIgDXN7516fALXMhqVGXwYDxmw+mglg4tNs2eEIGJKn
0mMPKptKJPn31WuwPIvgSxILUA5+DsbUWhoYOYq8Rvs8d49jdQwTMO3ZqfQss70iKu5s9AYwdYmR
yEU7V10whOfL7MquyjE4gIJ8+wzmspE4cuoGsdemNk3eSOaEsGrcmNXu8jncqGGc2eXOYaKCwncw
sU6zaXcxHffDJJqgW376eXTE0lBUwmYCM/Klo8raoVUzKPIsbFVVc6iH/VTny6hUacx/4ZRrU1y+
lZYhgP54lztm2OIJYOxNPbPlPPMvb5poRVy8DxNQTLAIZgKwEFXj3Zi+WXnpBNPPCDIvl21txRPA
p9HYsBBQND6/WTrtTTG0uGkxFms9WIllW/o9Cx47GXUUUZNd3fIHA5HEAo4RQn18MFFqqa8ZWRI8
jK60im1Vj+qML+dJ9X0TvIA8StKuu/B9Kp3c3BM8U6ubiFZATezM/iRrP5lU23n1mM37wnDjQkQ4
u7X169/H+atRNyTVQyQe0FJLZLsHyzW9J81HGwtSnF9tHN5tEU5BxYTyHkIcF3gIMxsl0rETDDdU
Ee+yCYi0ReXIbtP72pjcSCF22hZeViKyZ98rAu5bJ6t/6OSYji+FCW2c0ZGN+zEU3J2bWfj6p3Fu
3qkVAcQKm1DnJ0hXYPM91NJZ4hLrKcl9I3H7dF9KbhbmbvEXjRyQUMA8IOIgFuYfZ3WNKjFK95kz
Q/MQHVQ70JxBBALaCr9rI0uessp10qayCnBI4HZRvrWtrbc7mvskehr0fR7cqiI05te0h5ytafG6
lbm6nvQwnmDO0BPHNGyN3IwgJrBEz84t70UBUobKK7IroKvO7XSTBHq9EtGWpD1IJQ5sfojwbNGU
90xEfrgRN3Bd/hqdAqAfTZBzU+A+SfJYg6k4eTRQFMspSNrL2xBqosTB8P3lKLXxvc6scd9rSNQw
k5aeKLSv5xqqpmCYiiMQ8Kt2rn2HIBTwtYLAuJGAnJnkvlkCrplC72FSZcST284dymtZ5BgbH+zM
CBdu5iFJArZ0rsMht+vsiDwY22pDErCvBZmOuvnFcJ5Q8UdvBFCL8y+WF4mWadOyh9ljPB4GEKgW
BIQIrh56WvEUJ5oT9T+b4mdsXAXznhLmDpphE9k3oZkXH9rQZ0HmKp2HYXJnzDpoyfrIKFLNLqPb
wfrzSxBt8N8/l9saxMeuUGP8fQZ8oAWktMJ2tP4YJNOjPy971wbzKirKK1uL+63OJzMxljwvWUpQ
f5S620ivMfpHVmun0UGePBb7FbmyFE8t71pQEU+FU6sPlv6W5dGuEl1BW+F39WtUmQM0N3IWDLKM
X2NhmwGvCq/13tFT2W76AxT07GB469i40/W7IneH8S9atGv8Ad+sh8oaacYlNQ3qu9F6AlshWLWO
YyS4ADfP1wrmwK1SmgPJamKYKZq3mA1uWO2LuhAc4q24sa7ecHGjAlAa/Cyo3hDz0E//GP2TStB6
PoKArDT9WN4JHGkJsNyljplPPAbRHzSR2nOZW2/N0TgoOt5KDLKUkZ3Fz7T0suA4arM9Wq8EJZUW
KY5gmb++yRe7IKpA2wLEI5gyOHdgmksTC0oD0B+7eenec498EPd/nH3Xrtw40+0TCVAWdUtJnXfO
+0bwtmcrBypLT3+W/OMbq9k6TXgGxlx4Bl0qslgsVlgr/FWgS41Ge0C4Br9CWrw1N+QowuNb2UdM
JWGWBsgcQD3h21WSqmE+YOV/V30IcbNm2w3e9WVd2UWM282UyyDwtoHpcq5dmVnlwCLwr5sschqy
MeVtqFGUzagRufBFsagFZ+W+Xgr8nXdd+ANTBVdgOfgwGz2maVyi1X0/tadYE+TB19Zuodjvx+lC
TicDokLPbLwnpMAhFpJJA61FZ0AkhIvmrLI18hye2wkxImn7jma/9SKOs5V7DKAiaIuaW1ZgCdzd
kpjSlGkJ7A/1zFNdtI7G4mPTR14xT3V3sWDdVq6yM3Hc3QBcMHAtyrC5VP2VMGCBqwpNJY+RA8Fa
imbFRdI486uMFo1HOaSpplvFPzBwQvVqNySuoT4k7fd1W1+5ppG5QtoDTcJ4zeKpdG7slpHarGmC
xDmiKL/tNmA63Y6Hag8q8L3tSC+Ro98FJ4xs3kqfaNLxym18cuFwaO0F7vVvubSc80/hllmWfTNv
LVDwWDXDY+PQ6B3NC8E9f3nWIATFdCQEUVgHOs25vsaUoRI0QF8VJW29dZkEdiXr0ZL215W5dCKQ
o6H3E0UvlKn58CeegkIuI8hRlO8ErArgA2dvah6DCeMhs3onNAQXnDYfrHOnfC6RWz68q2PF9yFR
u/sEb8177T3F+2jbes8/bTq9R48/s9qLnNoBNmHZgCw8OpU0PRRPwWbyNA+pva2owHJ5Ts8/iTPl
VO4LZczmxfa9Kt919qFuPkDcLGRfXylNLSWBt+98W9GjU/b5bMaTbmpI8vo+EHYbP7hRtDjeRDZ4
icqsKn7poRk8hgoJt2ZrJ8/X93wFfe78Kzjjkkcl6HugBYKlsMKrwQsd22u+Upnejy7wSN0Ix+Yo
7UTQv6vLrGO2hQAH17jAGfcru9IyGdnnht3UmFRI1QdifQyGyyqBJ1y16oWk+XQtbpDMiOUqn/Pc
SV+6NhoVmAkq7QFt6ruwf+v0B70RVPdXz+tCIuefiO4Ds0ODRJDlFL03qRbKEXd++R8qUdi7P1UP
vl1MH8J8GOd6hGw5kekYSk27DtihMq3ab19/lKPnwb7FOM11m1nfuz/FFs5w/UCOAzOf9VMAUQf8
SenetL3c9uRe8CJbda9/FOSL4EpQASSmgCRJ94z0pp/ulfH9ujLrx3Ahg7v8FUkqrXYmr6tnFKHC
y5DMbqYadO4RGvtfuphK474TobqsaGYqMHs02gPi6WL2Og61oCNJhNg+PlnKfWq8Z38fcSB7uBDB
OdcIuMNxPyJHleT3jXpfdS+scKbxTm0FbnwlZXkuifOZA0MnEkqEeIi+Jz90pwJtBe1eA6ffBCft
lrLe0Wn444CY564+aDH9/pY/U0H+43f/LXeXIFmKAiDuSTTW84XxEdBqM1IcAiyFai3Vt+Qg/2Ap
TV6LbXrMAWx5GL6HeqMKXhYrp+FMLudfWIskpdVBLvHvU/kpZg4hjg6HHo+7vzfVM1GcY0HvGrFK
E+tM0u9Gejf/CXunKIGA394o7FWJbwK/FWi34svORHJGlEq6DkR6aId0Uq+8T/K2sk+5qNYz/8q1
veMMqBuTehoJFLOVX2P3A2zqvv3Iwsc02vmqwKesagRoxrkHb86hcg9Que3rEEzyqPMgUdChKhfV
TpCetFawW6snfCFHP793kr5TtaSBnGC6Uw3XL587Uawy/wS/bDB4eBAkLdGSwNlD3pCwUH202/sq
ujnlb02UaV4XAOBF4EqiAYp/VmoE2QFrwtg/CBI9M1GfJqMQQJGsikAn5FyZQmMX32SVhIrRQ+nZ
S/0qykcT42vXT83afs+tlv8TwPn3sFHUYcozdA5mDzKK6WpyZ6WPYeNeF7O23UsxnFlVMetwU0GP
sN5P+avFaOwLLGrN0yxFzEu5iGTCoA7CIYEmpHiVog+78IiEBNyY0FQE0rq6K6aB+EybSelMThuS
6L1Sy6ivGdFJb0qnzphgW0QSOGUSBCtFMVeVwVuuIQ9UiugxVzdkocL83xerVTUlcng22gCk8CXS
n7URwOq9YEdWZWDaaZ66RNKPLw0G/pSzZEAJvhjuJMklxUnLvq/b1Ur4OkMB/StiNu+FGmkV1Ile
QkQ53jaEtraro5+rvGHSri2Zm1uiAcA1XwyMcYz3g7ASQwjcuqG7ASyWGrKO4bhhZu2qBZ5coyuZ
J/hnho726/qtGvVCHKdfA1o5IGBBHKlOvbKLrFdLc8dqV4o6Ktf36o9enLPsOwJ4tAmC2uHTjLcM
Lbe6IPBf1QWFuXl2cq4Uc9cYYXaGQRgk5LXyuS9fonCvB2jFe4pjQcQlEGRxEThr+zbLGBy/PO66
7BlRa1o6HfqyTMGAxeqi/dHI4l6HAYioGgUNb44ZvklpQTE47dkipNBVD22jrxsYUZis4S1ORrd9
DNwXmLhGdYzzVcSVW4yyCyLEVY+zEMNZmtLEsRIGEKPKD5L0ziT3uiWvvSRmQAxs8cxGgcD+/KgW
sRnn/twowKbMY1J4JHHiapG6U8L+KPe3Q56jl0TNGc3tWtDtvVISQZbAQI86oORRLOf7/uNciyzS
THBFt8ox2yLl68oSReF2qw3U99BJNghErnBknoucPcnCNcFTtAAAhEh1m++jx+d8H9RUebMd5pbf
yB5sw1vlQfnUHMmtJCr9ur7ca1ajIeyZMaHnP9xqN+AG0KYch20gd0WSUiPe9RJ6vvbXxaydAPRh
zPEDMrOEh4ANm06baoITUChb1f+nG+9GS5R/Xmmxwkr+EcIjvoLYpgUKEYS04GcsAlclN771oVtb
23AU1HPzx9je1qngcK8diKVU/nCPGoq2s9Q6P0ZNQcu/HzKEWhYOAs42ID75/ESldlM5lTgQzSCZ
raNbcb3VMF3OwLCTmABrbmU7E5zCtftSQ+ckEEvRpI7h6nOjHLRJQYkEMv0GhGsU09VxB1xRiYHR
riFbo1dVt6zL6EZqfOT2xkzZ/geD+aO0zvlmFJDrhMxKs+JHZu0Z+WjbzXUR655mIYPbOdZ3QHWc
IEMx92Gt0L4y0Hxynzb3E1LEte8Wkier3nWpa5fOTOwzY6zh8cT3VaapRLQ2hVAdoVSqeQyHzrdT
KqWvai4IrFYP91whRIYfWX55PpUL1yJnWtvZdouSWRW5U5x7gdQwCgZ6xImGaLJ39YgvhHEXw1Tk
qT8wjK/I5f2ou03/khDBjq2unT1zgKOfccZdPNdHCkIrzdMeG8ZyoPZI1CI/8LBGDx4mMENDEFOt
noE/0mzOBJnJGvTAQKEx0p9C8jFV74E9PWS5fJRzglgBUwK6qMnw0igJ5iTnmWzEP2iM5z1lJIeY
WCnKCsAY6YCJowYZg1E6kSj6JwmBqG+FyL/Kcu5hujlwmdVX39cN9GIf8QH4AfDIoQEc05qc0RTj
oJZpgw9QGLKg+J+BqDb2X75Ud951SRcx8m9JaNCDV0Owx/fozRBccaOzyrF1/y1Pu86xWVx6jQbY
WwNcFgBwp5VhjQLfdmFFnFjuwo2BHOdrCsQyIILrnRdZro5DGOY+DURN2xeXAyeLs9i8qkB8I2Ex
o9qiaY4NLQVnfH27/l3ECzyCCvh3MeQ4Ebk1ga7V98cq+bq+URd+5FwLvvROcMFMfoMVC8C3jCAk
ClUkSoK7hnWC2P/izM2S5qIkICOQXOKb8goVzWutDm0SEDhY7QBsPUyT2q+TNjp1lNxnVUnHmgmy
JyKpnOuSzSg0fL2GRcSHPpXd0jyBQoaOCppVwUFebsIm+1tXxik6G+nSNYe9JQO1sHL0DjdpodBI
aZ+SnLmyIaFXSjTmvLqDi3XlbD5qqw58ExCXGiPV/L3ZPbB6dDTR3OyqHDziZ4qvOWnOqQWY51wZ
xxYdvXZxDH3LMbrMk+ApzVyUXFk9xgtRnEogQbY7o2vgp2rQff4wh12UDIBAy53KFEEzrcsCaAVg
cdFtwyNltCrpyyzHATC0ltCx+GGF6YGpaugCAmdX6UJuoTn0OMtJzuYxo2T8n0CNu3sMS2rzTobf
AAPQXi71gxnVxzqQ93n73oTsDqlMCsi3E8tkHJN0f/28r/qUGcePWATILbxjZkNa+CnDLqZS6cZM
o/705Ru+wA+v2spCCreBRaYWbRNDihxGrtR2ezmMN21S0FSYHl29VUG3C3xeC5HNBewIqcu+CjLI
khpP7VI3UYF2nrpq4JaA8SaY8gN5vS6io11dR8NA6IVpCGwn5/3V1mRZ2vfwK6O/GUz0SKEo7ZpS
I0jGr/qvP3L4h88YYlYrk7oK/bA2YsrPOvf6vKUdGJJBGGhUPzGH91/u7oVILnYeCJpWJQ0iU2yY
Hbq4r7vMqdlnrORUNgUOejaFi+OwkKaee8uJlCBGJFhIvaeq/xRIj6Z9EyIqQ0grQsMQLSb39OnN
3NRzGbLMjnmT5AI6ppkQjLzmncMGxU2EyTuRxDmIWNwFSSnNKOOQqABmuzE6N7YDrwfEVICTDazA
lzQa7sCf8+v6KV+NTRaLOlvvQixmGKOOFBA7j+ugD9MNdVEIfdnwOvsxhJK6CkwrjM5wi6nm4Fqw
ohHRiXQKu9eKvTf1ES0xirqLkQfLd5m+mSa8gOIHIocU+FODcbTavVY6VRA51xVePY6Lj+HWuYqy
uhtTKNyZjxmGzJAcBeCOQMjqqi6EcKuaagCv7hk0TpKDVg0eG0U1klW/CQLLGVkO7yA+XW5hq9Km
m+DLsIQKOql1n8o5JejI+A/rtRA0f8jCQBJd88sYE0Jo7mxo0cVOoL0qpsB3XW6KLuOfuZmPzLhA
nCOpUkVNgc8PRwKMEamLtkWrbwrMYl/X5XJbzsVwHkSyokBLNOw9UdUOoH+y741RIxpWuNyacymc
uUvgHW26BsqQSXWz+LVKI8r8r94QjGqvywGGFnjcECXwg7pkKI04NRH76I25VYi+q2yrpFrfbHtT
FQGVXLonKIW5t3kcFJllHstQJclUAigObIIwg3B80jBaYrkhmouN2MPbA6dWYHirm7WQyG1WFmpm
EqQy7jNzurVqTCrZwcN1e1g1uxkc9f8Qb2zOtjtrAMHaCKUkLf3K815/S3TL3/qJ/dejFyBKxFFF
jhUgGBin5ULitAS+hjLqwCROioMa7rpGu9VrlbIPoCBdV+qyDW2WhfFLoL+D8+yiR7qtCzUhmYmw
cXSU9438NFD1oXDKI6CtE7Sh9e+B034pornx3ynI8/v5XC63YQqeZmQ0jcqx6DM5pKfpvvamu27z
oDgp/q6l+bbFX1uYpafPhjc43Vu9lTziGl7lNbv4VXHQTubaTnEq3Mbr37Rf11dGnb/g2hdyJxPD
lFWLaTN84V24DZ/LN0ANOMS1PXzBsfR6YE1NByB0POb0EG412hkCB3QZwpwv0WzzC2c6yaxu2wEf
gIG/qnpTzGekpPXsftRwUwiMeyXcPRfGXUKRrAaFNEGYijka/UYzkPmLqAxE/mrjl08VKhmlwCVd
PpHORXIHauy7OI8imN4Mhae1AB610OtQ0M7fWaIbcG0tUbSQMQ2G84vq9PlaBjLxu0KycKQKOkga
Bh58OnbMmYLObaujiJLisrCAY7WUx5l3Hlk6KDohL09eGmCLyrdZ+YnXn2MXN9KItsR5cqm23es2
u+Z3kQsEDQteDhic5RzHUA5SmKQo4CH68+O9FNk0DTwltGkCkHP5hYhgZNd8Iia30RWO2X7MJcwf
tDBROwKx/cggsEk2ffVpFa+DLziHlwU2LOVCBp+uYoZaqk0l4eaqqqcpn9y2/dEl0aeeoWI5KvdK
qR9LI3Vl0oPKKQB8xhvYVQRn8XJKnfsKzoDiNArxGdC070unNL6Ynz9kQ7FRQO8Vqa9TH+Apc5Kk
aFt1LZDOUkHRb+2wLFeBM6ikUIzMzrEKJkhvWIm5D/1tUk5GfG8N939vRUtRnOMr8q5kVg1VZWQ7
qxLDk5artb+0GtMtTlLvrO6/OJ+lRM7TFYYWW/UEicn4HLPtkDlBkVFAALpN91JbgYd520r++0zr
uWFxLm8AFbE+zVIH66XQAVktirnWjuNSLc7BkUwx6rqEgDqfgMECjmypR00sj8DsUnia5r/mUk6n
3Hi8voFrzm4pl3MDUu2XJeZi4Qa0jhrDk5401Gospwz/idHm//dZmXkdkSOZJzdRpuLsZWpQjE4B
9uQE2XffdEjGoM7uZsrLda3Wfc0fMZyRqMzvFGs+Ac0U7/x6vNEbHcU20TDqWqC81IazCiNqArnW
IEauH3MAzUyWtslLxwIe/nV9/j8u5Y9CnHlozB/jQIKkKiwxtNp4RvRmTq5qbTVwRxub+QlvYNbc
RQciFcie3RUf3Mwseyiv/wYx4dwZGWqlmPSgdvrU6P/JEn3YzsSx+7y0SAvuYL97lEq9fps6nbld
1RYH3Sh7r4ozaXP9U1Ydm6KiyI+OetSvZmNeXCFaaraRVYW1k3W6G8bPJbhX8UrQdc+KBKWC37WA
C60Xsrjryh+MLkpqaG1VrRv1E2RC2BS/MLC5VPZHpo0u1Dw2RrJlqvlhlSGVAcHeDf1J7r4lkm1g
/vtU/mkrIbrwbfR4SNs48h9ZhaGyunBSW9QHIVof7nRJYZmAkwHfLMn/DPm+rzaldCyQxJVFbwGR
JO6A2bauxWEGScQOnMLy8vK5kN8DFnoFaKuv7/qqa1zsBHfKAiSw9LbErufppqlA7euA48/JzZJm
RuRI7ZsSvV6XuBrhAljvX0PjjhuiF8maTBw3w9rGxl5qPVkHViyg0jDS3j7YI/JLoh7Y9eBlIZRz
xTbzo7axsKZa+YBpByobx7R+SyfFq5Vgk1cNbeeU4cNIaGUfklFwuC6b8+ewZZ70QXEY9E/89C1D
14dVN+i0NpQTLjynN9GhH+6m+BbHvKw+CTqHuuFRGRyzf+7tgym/WUIgF3Xdsv58Bbf0ejK2Za/i
K6y7O/MD3Drbyo334B2Qqe40iN5o78r7wvlZ0pB+o1wobxJX2qSe7U4f181g9W5cLAi3IQqbugoe
p3bQGZNQtf9EEiOiWj66rcz2hl67QytsdFh9Sy63gXNyKaAC0S4CqYCwpPkmDOk/n/ZtRP1fIZ6R
4ObAAjTUpMASAMnSXtr9PVAbZwic64vULCnSEF+QVBS8gMCucotyEFwrl3OF51L4BogCCfA4NSBF
3taZ1+7UbUTN/VflZl8G1X6NTuCVb75EiRvt80PnNRR4pR/a40/FiTbFHqAnbuKKD6Fg0/l8VFs3
GunmzyrbxKqB6QayMITq9c5HG7zThJIJzI5J1e7QMJj3jgVgr0PdRmDbA+RF+4+uxLoOwO7R/gJl
c3zsasW+kZuMNDTIbX18mAa/+Si6hJ3Qs+mjTdgy6kcADLSbMYzB+qL2ie0WwGLzmmiQWtqUpQ2M
ipD5gQdkPgaELaPZZVYHIB2LITfLJOVhkFvzCTmICClby9J3fliSt6zu/UNSBWNAgYDfujhYyHtr
/XSLhuR0G0sD+tXyuvBqHwDVqDH5NxnYtFykmIEDnVXNS1qM/cE37RD4c6xIKXrF+hu7rPP7Alx5
P2wkXW+ydioxfogOddDThRmKQ01psbcaDCleymxjkwMYng6RBPybstY+IqAe3hcw8My1h6BENXrK
3anJwmcJGG0U7HPkvkm7EWzgetXW1JwmZdeUxAB+QzOaP2Us4DFkQQ48RauVMcBkl7JGmR0OO0CD
+3tDSq0ezpo1h9a2q1cydeOzQQi7J8MQ3tVykByAzKPsGeBFvLTv5O+IqWAnKCr5o2tUe9/lIX7R
J1W2KUeLjRjIUpp9hZLUIUh0+UH2e2AxokZFXjq5a25CNpqly5ic//InS9r4odn6MzOStlNIVgKB
PEgr/dAC6dqkatjY+QYJLb2lle8bGUpOSTtQFIXUkZJYVR7HoQ4edF8FkmNRpv5tbZvqPZ7rQAsw
Gck+rSrwa1rEAUiVa6uSgI7NLHsn67l+L/tJcwgzTbqx0WDXOKVMYq8y/fHbrE3dKdCn1Wyvu8nf
SfTLUOlfl21z7019Qr4wkXFk1JvoERHhZ+zeJwff/QmW1616V+wj960/WvtxE1JJlB287HDl/AgX
9GRhXdjd7C/J9qtFam0XPgFDc3rIqfoxecSLH4C8Yp2sO/8WTaEhFVFxroYnNiZXTEzGoJeSkz+m
ONZ6kED7ptBpM7IbU5+I57f9jywmP5OqPVk5Ns0oxv31hV/NHCF5gxGQmf0dfX/n8XDENCsrh6x2
UqXe+FoNeiVi/0hCpm8qrcP9YEoIPSUkZ+UU+AKSgnRSUeSCdMN8I19s/+IruBvbaqqCyKh+OahM
3frSsNWl/ZRtWdy71/VdDQ0Wgrj7uAOyo4QSW+20rEXSt006Wsb+yZCljzYiFI2sgjtqNQ4Efj/a
xXVgoVzAKkppYhuDHtdO0x813DsjcSvrSYFvbgI8cNxuuIkt7++1BH/oTGqNYBAP5fNN1ZtRbdMR
MuXqK7dw2xtvZmVQ0r4Zon6adf2Qj8MoJgCeCf8cR8ej3NQVVtSUn4EUqQ1HTPDi1nEJWtYsfRNh
tlxRBArOVsnbi4EnHNpGAXZo8CWLzo6CsmvyGs4oBwp9fAybyCvxSL++jqti0JiKMY/fdD3cuQza
MWOdj3C6mHZVYlNTulGb7+sy5mfOhSoLGdwzCC9ggOeokBFYJdsoVdPtWRL4ggVbO2DAGfxXk1nT
xbPXH0etZQqkdD0Y2hJGe+DY9aoL/GrBU2vdIABZjO4ckMFc4KFFZl7GkgRRRl95U49gG3cIYZPD
6mJvsMYEckZGQ0x/6KUmOm5rO4b5CPAhgGIYEzqcnngjByBLaGrHRjsEuNoiQONgBHt3fc/W/PWM
yvw/FTl3NSl20rIez8lEwtjc6Gpj8o5O6pdYSj8VH4c8BVplI6rTra+sDkQ7NJXNFTQuqDYSvBnA
Q4e4stoBkjpRtp290VVnUh1zGihTqJVlAv+1tqBowbCBWzHPLvx+ay0MRweSHkheoKqtPRqwl2yk
pia4hFZloG0NkP9oKEap/dw4AbE12UUJvVIzODJ1q3blriz/ub5nqzedsZDCHbS4IVXa9JASYRpR
GYECVSSPzB/uap04il91TlZVrt71Ltrsn+0qFw0Ord09yw/gbNMvMXpSZIgymmR8Nwck4abop6SV
O7lFGzEGM64rvHrkF/pyRmpkSof5Aeibh9ume42GtyZ67UTjzysNNEhfgvwSY4TASgfq7Pnm+VmY
KUWL2GVqk1+TTH6BHtkzrIRqdXDq9J9AOaURCNNpq0UHXc0oyZKI5qzugfoYxkB1/VUS5SaKQL3Q
iOKKtZfY4uMI16WYY0IkCnwseT9RFh0nsm0LxzZqJ5ZjtxKRC6/bMSCQwC2CEX1+JkUFOacfzEuR
k5GWuYJxqGKv57mgIWXV+wC4539iOEMedKD8Ex1i4u6tKe/aKXZHfUNSAs5xkKgid1x7101JpBhn
uWOj+CzsIFHOJqchQUoJWo+LZhBNC4sEcTYbhGapK/W8gtZLYtwOQY/wTDSHuLp+aLGcm/rRAcyP
b4JapIyUGsGmj+aXOnnr49tgjN3a/wEqMVxQtMZT7PoCrp5FwLURIC5pyDpzAVlatq2J4X34HmND
GNn29Va3b8ZWBLCwun7oiQU5AhpzcUGdH8YEgd9UJJBjoHd60vchMn+tlHjXtVl1ZAsp3C5lZGa5
n7CAzChPOQiCNkEjfVgNmaiqtg9FEJsCiZfU9nihLe91TuQAyoveLDq80KSfDegLgBCHEhrxmSMp
KDppFDE1CFvk2FPDz4AN1CgsQYvn2h4uP4F7OgxamKZxiE+wWObKobFJ9MdRH+6r9uH68l5sIqgb
QbOBcVx0WIOdhfOoU2mbiQwuWDQP1G6vPrTWtlSZYEUvixOQAm5UTM7JMqiQeHwMswWucaZhqpN0
7ujpN6Gr7jU3P46b1CXuhNaT0B0cWuRg+3Hzrfvj4BBPsKQraI3nH8G5ssgqjUqXR0wwbePWGTbK
l3303fom2hd7+4ZQ9iv556TS5K50yeP1VZ5/+izu5vSfd2ER2CgTCaukgv6GiQYJJGs0EWrA7yW8
JoIzWo1VpCMKtMMwHR5D+ucnuOU+fhoHcjftkJZ6aE7RZ/ZQPDe30xeYcAPdUTz/x3U9Lw4rpydn
ttYEMAlZw0dUGaZH7mN5o2i7LDsVo2jE//KQcqK4tDMa4nJEkBCFSaIPhpGKgZZf2cupe5W+yU5/
bBJAuV3XbnUX8ci1COgUUVPhdjHJh3wkowwUAwWMfa2NovPP6xIuqwmzVgsR/C5GkZxLE0QUaFW6
YzTKto2Lyb6759iiP2UafpvPbxWVbKfykLJw0URPQtpuoi/ztj3GIkr4CzeEz8FbG42VKhor0V97
brdo7rbwbNIwnqkc1P6Q695IvgvkAP9abcxV4MGIf6Nmi1r7uRwjRQNyJNsw3jgqNnaLR1Te2dVE
rdwwA9eyQ3ITyVl4i1oDOJSrImO3fZ8CUXlCoJdmalZs/UoBOyJjLegjTD99UiXCTmo8DCNVMVy3
w7i3EX3WfV/7NC5iCfy+UTSqqF5FxlNqSzGabmvV3Md1jShSShVJBMN/EQvMHOozMTUwakEGwXtB
f8RTu6qgJcDuZW/sc9/R61ra9xgmoxIDB46q9vrWGFuwf3WMCB7Ll64e4sFTqCtgwABMCXc4gbbY
R0kZZOjpUdmmsZLgnYxoLc/96u85eyFq5sQG4KA1s1Gf7+dgx0qco+DqpG03UkvJo31YmqgDotos
sJ01rWa+5pm7V1NBLn4uKi41qejTOgO0SFkfC2KWDyqeX1+k1ADrKrBTFT927mTBNYXHNRARMGoE
J3AubIgaID2VDNeUkz/bd8VucA3FbVOK2C6myanx/E1yCrZzK2fqwRG95eievP4RKwqffQPn+JSk
bfqgxzd08ckwXkPrI8n/w6KeyeAWdUzkoC0IZEz5nd/eVeEmjp6uq3HpTM+Wkp/pqoapbqQJIvRp
3ChKuhvD2v17EWAOx1zADJ0BZP7z3bJ6PWe6DxFSbG0i07rv80SgxWURXEc8s5DBOWxM3KV5I0EG
89LQi++zF3KS9yo6Ew/2NqRoLp5Em7O2ckuRnBHWkRUiJwWR6VRRG7j1naB59fdEG2/mSwmciQXI
zhTSLKE6WU8hoPhRyjYeddek2aZ3a7dzyJ11yB1Z0MRy+b7nVpOzO1TCInsI8VYmD+l95yoIGD+M
o3ofOWRveSnE26/Ka3fjOyIW1YvH+ywZ8wMmeANxA/GlCROzk03EINkskBvIn+P3AmkFY3DNCcie
X9cNc+UiAA0GcJvBnD6nMjjDhHux07ZqcuB/3I0dECKHwEVlcDBd4m9H39yi2f+6xDWnAQWBtAB0
HQKa0POj0MZhYZcFCks5Qj95OGTxj7YWyLgMFiBhIWO220WQW2mVZAMhAMcNdbTvrn6TA5C1iQ7c
nEXhbNOSMU8LjFcQKKu/D+RCSm00BNNVmGv1X+RD+WTOZqFuGKGI6/8a5dU+E8UpFPaqP1QSinOZ
cZTMmGYhnn3o8LCpYh6BjsEmQbJlZQVxtEC2aWCc6bJ8kxqdbdYdeG7L8o5pIMYCDno3bvVS+vut
kjH7ifyAhTy9ymPwBarJrDzBiKLuY4I8AiHQFIHwp/dqnT1et7wVb7UU9TvPvNgvv9QLeWogajQZ
Her8DmX9j+siVowbFqECVsycB+z4NyzoBRHTlRDRd4Gb+dp9AqTMMBFRca75evRAaKitzbVjaHVu
4G1kS32Qjpkz9Zt2eozSoxS/Bio6a1wSAdKVHSe0fMS3ZXrP0ufrOl4WrRE8grZVlVEHMDQE4+fC
wYtoJaGvZ4760KMqSocT2XvJNtmi52Ok48Z+kPCO7Sn4Fl+krQiMfW0XkRWZiQBmpHn+6SNLkoX2
QiNzFCDLZy2ORLS5ruDaJqKgZyiqrZnApuN8otEahW/iaQH+2VdMPE/qgzBUXHkzYg2Rg8OrBpOC
QNM6X0M96kYzU0y8TY1j0rs22pU6OjxEN9NDk1ImbX6oO7a7rpe6dqgBdYlxa4KJa03jhE6lUTQG
g2IgiaDtAXjkDdgNIowBYasyete56ta+LXfarb+rRsDNZ07iWAad26VEH7N2wcrLj5kD3MVpTCZA
RqQ1PsZoqWLTuKNo/HAT2tzHGzwn5XfrMXICPJAi5/aXYCHm3+Y895ls/g4ieaQkOWR378n3eHCV
wGNUv28/fpJf03bYoVax60+mReMHYFyjM8gRZUZ/m+m1T5jNfKF+y0DpWs17UXj2k/beUeZoN8YW
RucMnnTzoD6UgqruZR0NrQ5wSXhHw7Q1DOlwInHZ90E1V4Ga7Rg6o1ffIO91V9decj8IhK2cofmV
jlr83GAB3JBzWWOQFNVUlXCEyU7OJDpNu0gVgSKvuIK5lxkdsya8IWDhzoUQo2ARiigwIaTl28TT
dNFw2No2gY8YQzc4qEgv8yyUvp+HdV5YmKC/rbfhG8bc/ZPaUvnpPnkPPRAOIiFR0+vmuXY0zoTO
53hhG6oUZjnJILR36m2wUyhB/LurPzAcd6Pu1DsjptUmvMmOCryfINJYyU1ieAu+HWkBoCMg/jsX
btnTUPoZyZzG9bfsJt6TQwDcny/1HmHhQ/4aucY++kjeoqd42wiuzxUHZYI7BwV0E1BL+HMuO2NK
pYV+iNgwv/HD24jdWPZ3rwr84IrZoOQKUD14XiR5+Mlm4JLnTZIneDoDVVp/N0XAcyu2jzwDOC2Q
nEPhg0855HXbjAnqX+iDRMNB4qr5HYjVr9vIvAuc+8D7YIYPsxBC4y48Xyk19XWz7+bHnrJVsuee
bAvrTTf3svHog5JSMiuRUa5Gu7iwUF0BTwdwA84lRlk3SmYH5qsGw8xeQKUfdueChYTmwhfQ2qkD
8ckfWdwBkKYEvKEVZOWgArnNbsivcGO67UbdqHdOSMMb+UsWvTRXrOJMJhdSgTVvVHsFMgsvfJa3
Ba7I0AUXMtxyeNvQA7CVr2+hUEvubSvJytDFLdi1LFzAP+XXJHAaOu4BeI7xV/8JI7qHdv/3zBR4
SSyWljOcvlYBSzz+P9Kua0duGMt+kQBJVHxVqFyd84vg7raVqUTFr98jY3ZcxdIWYe8sZh7WQN+6
4iVvPmdW036cpL1WYljdJSx36Cgc3JjfX85IT2XxhZUi73SDDZCFNKzxZSjmmq72SPeYcjTvm8fQ
u/5FFy4eiO0wroFtbgN5CxffWFpH8arJeCxbtAHhbhLtqRpE53YhBWNtuHDgYVcR4+OtOr8IIMWR
JyQpAO8Dd64CIFAAq5givl6REM42qlKxWTBAiB4whwUFZuf/ASETmoB6FF1TlILnijCnidIPxjAA
wz1RYezE6zFUfP1ELh703xIgQ0aRGYOenASGuem4UwEbPlS2BxAty35QMtuVP6+LWfhaiABAIARu
H/CQafO/nzjMoKhL5JHAvm3Qxs7QBu3H1/Cv0wJdhgKYvgPQFIiU+a8lNUWk1zPsII3IPQAcPZ0C
MzUUvENLqpxKUc9VAQxK0AIcCFJIujVkea3E7S0xm/XffzENg+Tz/KKGMjz3DHQDivIG9mfdLtMP
bCBH0+wcNW//QQy4SOExgBkN/HtOzDhJKiYwQYfX1ARTWughE0dKBdd+vgtnzwwOBiDi8IIA3FDg
cc8/mVpUFBV9YyZX1Ve9Dc6xaVyDnNlrsuRhkHpvHv++/vnm331NJPcGJFZZmQMDIxgoUN1C9uPy
RxgwLx1QsctWWr3WY0FcNv9FTiLeNmRuNsHg58XAsjkVRqkzdFQtC2M9KVKTvvT1tFwbk/XQBbkg
RrocG0OVGjkStutVwGShunX+UaOAtEGbA9KzD6p1m/klaC/tdZFgZe05TV8U5T6K3uxQ0Blf0hKo
/BrWqVD4xGDYuVREVX2c1yi2knoXRsCdx1RKvG8GGzA3ggrvwtOE7h7ibPChGwqSonNRKk0zEMlC
FILgbU6CQ5ulLSonv1qb3V+3liVRKgJC2cKkOYFzOhel0aLp9Q7WohsdSDyVsj1a0cgOZVMBwzoc
/+GlwpgUaOXBbDFzWXPyehXM0oGKC1Grhg/KRscy0Y4UFWKWzgpAuYhyUYzRL1I8205HWA96iIWS
ml5qhqYzZfQ+VjAFWoAlbqT07fp3XJZIZt1m784H1pVZd1ldzQx/nf4zG4e1CrKAKayxQGSlq8YQ
AVeL5M0h44lbaYaGFWYEeWUe/5Ijhg3zYTezQjYgKzdqUby08PSDtuWPepwXG5FnVhibh3q0x/rp
EzB/VkXsX/+Gi0KQ/dg60BKRYnE5My1G2ypmHYZU3VbknnW6byiixdNFiz+Rwn25GdEvTeZZniFS
V3IdvLUgQiPTVxjXgkmIJX3QbMWjCP9iofd6fkZkGpNkSka8xN1D1tsuVr2dSPT4LngYVKcxZ4H/
oGPOu34t0cCuKs0Bpax4kfwqx68Buqw0aO6rGDDYgvdiURzm38HmauhA0eB0GocIU8kA23CbqdyZ
6SEj33Vf+cbPsg+3HXm8bhHzWfCehWC1DV3y30jm3Jtby30rNx0ijtS2v6TM8gmNBdWgJXNAeEbQ
8kGYBubO80PCJQLFSIO3FmWcrdxSr+3HD/Q0HAytC/zkkj0gfjLRWppb/nxDK1Yq5HCAcHUTc2MT
AkyYTaNmAvd/Wb6FdzyVwjkPQ4tzaldQiGVa/g1EH2MXDKS+K9RufFakycRKmVGuMbWSoThvNvuk
RK/coXVi36p23z0aua/23fbvTxKf2EbtBnSaNp+it1k50SzSUOCzgzsSl3dD9XxdwuJBEpBY4AFB
jsWzEqihTu2xniXEVRrvOjlXkvVAlCpyklIPfrCoE1VKl0Si8KYh5kGZDyZ0bjsBA4JHo+MRjrP8
rZdfp5Tcl+inu2izrK5rd1kh5Y6Vu3h2POrYQITxSNUmyHowUvrG5IY6ABATr6iIq0XrRuRHl247
pprgqg10jAC3fa6gIoW1OemYbCprto2xZTDF7SHIhs2Ipyyo212q1X8fMc+DVP8VyX3TrjDGgIYQ
Cep5h2mGM1hfLPAy7N9g6pLG//CeIb+cl1OQZKKtcq5hN46dFkp4zxgF+6kpv1G53BUlerKmemQj
QGZz0SrYktXMG4WA3kCnGbzU5yKjahr0xEbIZaIBp03yaszpXivQZ7F0QSluMVTGfZvfTwi8xNI0
k1QvWlhogNYNSXtHg3s1w1WSfg2mI5GbKng01ZVmCl6hxacOFgOb0TBtxI+qRRiXnYAFOVegTUeh
+V0NfKgACF/Xb8VSFITq+v+K4ZGhGmsM1Xa2T7kO/ZC9SGhaVMUqGidHyOu8dGy6iqB1pk7FPhNn
KaEuKYmazTHlEADDJ7C+7ao3AQ48RM5op+vrmi3e99O3hbOS0O4sDGzhtIyW3MT1Q2GZICwo+nWm
hyt1yt6HSX+r89vEiAQecensMAGBjgQCZxTJuDDMrDoahAlsJq2A0Fvq2i+b5Tt0lkVo3EveHTNp
eKpNTIkpPJt0zAgtpgHU6ZhrfC+w6+2Q0RS8m4unhhUfJFFwufig55ctaYccVL+QQc0Ra2/AoE8S
uHrVyUV4w4snhlwfJR48IwbUOhdlFdI49ViWdw3GLGXHbBJmRwSbAFnQtN421lGXNJZj9Gp6ozE9
elAjtd1bbR0J6jSXOiOdw8uCXzKvgPIhjU56vS8RBbjoZPi94YxB4YUMmEyiTdPL6wdBwIBHR3rO
s3hBpOv1ltio9AfNgRofA/DYMrpBqoqJMsFNvzTKc1Gzzif5DjbvSjJoEKWMtdPYvl0gjBKFECIh
nI/tdL2psFeDzlXgh82nLXVOqgsCoSUZMxUW/ClsEu/yuSKx1dUylmiom5a1Z2QdQB+yFZFERZIF
MRi9hkcDvhOuMt+EGRWEC6WCejNtAOkga2szwPsRluFfx7TIO/7IMbm2GJEQz/dgg3INrCFGpbRq
pMEP9L+m9gF6ze/lYjgTuE2Lew0lGx2epjLw1Uagk8tWYWFVraAOawNBmWfhGoMLDYEq6nao9GCs
+/yAwqrGHc5sgPrNWESWb5lumhytIvas+sMoo5WlADVSNEN+GWnN7T5kctASqx8WJxVQ/VESxJBq
ZdlTWdcvagkvLWNGRaaNo0upm4e2f93HLLwTAAlHaActDVQhOY/WkTDJ2iku3MCUVx35zMZ+PSHW
GvV+dV3S/JfO8zgY4h9JvJUEcRE2wwBJzHrWLUC2Yo4g0P1p+NBVhCZ+JepzXg5nWqgSIxs2sQCP
jqrBvRcFuKhSW8KEIHBoHiy397u9sje21AGMyqFzW0/2ZIBXqA/XFb24dr/FzvNwaICi7svZaR8G
Xd4TAPfGlfUao/SpFAYKaqI5zMshK06Oem6kio654zqDnCiPn5vqOW7trTFmXgMQXzK+DpO0Vrv2
sYnRDu0bbD5jNnTMnq8re3Gq3I/gnjLNzJW4lwnwtEZy2waRG2uNn2TaQTLCHTJBX+81r4D462JF
35gr4HSpCvSGCmJTFO4B7OOUgG7IDcE7LVJu/hUnDofEBQs7G1JqFL2gxvBM4hUhb2PwI0v3wSAC
HLm4jNzH5AxWLoy0isxZnuZHgWdELrVf5VFgn4tSENzBNJGvIgk51wopuJyPDBDWlBzkYa2HXt8e
ifJ2/YQu28ezMidiuCMaJ8tU8lmMdpze0EImn4nsSDfxjr0aW3Y/kw07yk/RNvdltjOLxTwMitnm
DLLBPaJxaDbzG4vbV7zUiPHiXf3LNDxTve0Kx8y8ofuBfdzrus5/8+xp42TOD/uJnYSsIeZYQqYy
rNLk14CRMXT47OSGgVjpuqgLHwFR2FgF8AXaEAjwOPWKiJl53eDS69axpsc2OtbaLStfyHQP5MTr
spYM5VQWp1arStPYAg/K1TIMNRh+GXga6GilXnDNRDrN1/Dk88WKFhdGND9kaOQUA/YLi+/YUFcA
NAL/D0H2I6LuFmimcxELcHrbqg7nr1jeFuFPs3uOQdFpy4IPuGQXcHkIi9GMR5LDHVZNM7mXTMBp
z4v3VnZj9LtJxyAh26vl+vpZLT2Ip6K4sxq0bCjaGUk9TbZB8UM2t3r48/8ngjsmWpQaUL8gogdQ
oBrfSeWXeHph8WT+fDI+SrAbLc0DZba5GOtpiUxrT2l00FwFlnGLuqHsXldq0fYQ+SDiAsPPRYxs
AH8MXSjAj2sD8JuTJHQnY/DqftzLGQVlGHlFpCaQuagj1hlUBCbznAYXINgatiLrHojAeVF76exI
mDtGXqY9XtdtWQ5mvQlSQPWiiR4WSj0PaIEnj/bbLHWTESgLUuiWonnvJT+J11wGgwDYRoHgyl3g
HkBKzYSPWHU/mnKPhMchxXpI/a72CPWVQWDsi/fqRN6s+MmDkZc07NUB8tRpU/QOUZHavpvKkYrA
6S+nDefnFrYBXIcZbYXn9a3VuMfLjk8IdLwbJGzKa7opN/Gx3mXPCvpsTrgN7wI/+Gm3m/RThIq7
6MxOxXO3mjRRI9uz+G5V3GB5rkJT5xPD9OvYazZR8dd2OQ+so5eOAgZBy5Q7RjWXlIzFgCYB2W5j
+j07BpM3iqBsL60SUlD4RBkNnxVEYdzhaamujhOQqapkM+gHI3yuB0+yX67b/uWWN6IbzPUgx0aX
ChOB3Gs19so05B1p3HEH4kFfxf82a2VPbtSdvWIATlw3BAijCXhNdyZw7LTG3cdeJUiNLy0VvwL1
Qix3YqJZ5lseAOhPcqXF385qL5o8SXFysAIWdwBdva7v5ft/Loi7Er0VRqquQ92BfIWSk3ee2Xxe
F/H7x56HOecyZmVPrh2GAywmpVBGxop85Rpba0XWKIOuY8yjt6twHbklFi2ogxjBS3x9K68tQBiI
8quFyBL9HSTmWCxB8QSI4+e/QxunoJcHzJmEL/WX4SsYT7w11hj5/Am44k3yqh+V3SiqohP8UV75
U6HcVYx1e4jVWSj7GjFuj2GCTX3AOM22WUkf9c24uf6xl87zVBxnvoqVypHUQVwyHhrll9F9Yc/9
ugjRd+SjoLbEdnMzQcZLubWOppPfS44iY4L81d7Fj+yoHO+vSxQoxW+VDHabMnUWqI5bgC8TeS2J
IrtLV3RmG7p6bhtjXphBkEGE+UheET56pRM/0bUpMIffXYUr5sB3GgdsaiXtOJ/PtsYCxgG4bcoK
o1VPuAt+AUDMdvNs+dQJ1yApi1eiDXX1Mm4515PLrkIjBPHobI69H7jRQbthq+Q995Fd7YeHbsNw
B03cRXkbb29+DXfqrepNfvwZwFBbgdsQfgvObxQyTUjA8FvCl9YnXnRIVhiMpivbTw/JZ/NWvgAe
/eYxOvZushblXgtVnvMvwb18tj7qejqfxLgz/GBtZY69H30FawkzRglgOt+le2sjIlmZvy9//uhY
zN4FBfYLqEMwmo8yUyzwAsXyOmP5vg6Lv+3BwIOdiuBenJAk8jCNENFLHYDXwk2M21K1VFDsXHJR
cE6ypmHMFnXc+eE7edVNkjFWzJwmRa8DYTRHPSU3hyOmSR/6nlkrqqsCR7J0RzEKCXAQjEGjRcG9
bdoYWOBxmPM9JQI1zc2EvkjX+dG0nSchWe3kImKjpZjjRCI/6R1Uujy23ZwdFS9hUflDFX+gw3WY
jC4S3Iali4myB8B7UEC2L5yT2mJ/I5gTCkU39mnIHowZWE2qjKehDx5aufPQ3X6+/q4u3oFToZyp
NHJV1bmMONEMp7uu7D0jt74sgI7Z5scIqsIU08ZjjatRjNK9UTQ36JOtZfNZzgLP1rod1c1VmYYP
13/WgmXNw8iIJmcc24v0t9DD2poSwLzZ0n3cHYEYpoDMxUBCb4nGxhYiZcwvghEcJR+sQ5l8ClIX
iMF+gxWihO4m05ddSp7SlU4Zj6sYib1JwJUs9yPKQtMDBbXEdVWXPNvpAXAmXdG4CYIcB6CwCT3u
+mYAQVARiZpTi8YFTVCoxzgxmrPnd1Wz4ra1BjwJ+fBhMM3RxtCVE2C83k3YCjRFDYmFAwSR5Zyn
6qDvu5hSYHI9yYkFrbL8HY3auetxn0+/KBDKS13k0hZ1OxHGee7KNkK0nSEsAGi8RdNN2mxl2zWi
fcO2ihUJop/FEzsRxz17dVjHel3jU05B4PRd7yc6SERjSZAAiLTi/HQrGbLUBXgOgJWGWYsfM2Wx
/ENJXjtrb0rf161w8Zk70WnW+eQp7wa7BhkXPmGBJjfCVa9i3yHoQrJKhEMkksQ53UaidSzPGb9B
fxUpwOyABtY8UUuEI7N8SoBKxuApIGt4GGMMk2lmooDEqCKag82hGzZkTtSkm+sfbtGbz9RF/xHD
nVKF26abM0dTyVLZC4pY2YxAgvevS1m2hT9SuOOhsSY3VgtljOZgyeaKmG9dvy3Z2pDcynq/Lmz5
hGZ0BKwfIJLg0mx9oJMdSLBvZkmgUkE+aDTgfDCdiKqCQGVRL4wYYC7eQpeNL3NWxqCQwMDXU7Hb
XxsPpHo1B+zUFg8pVVwAu1zXbOlVQllaNlVAi80AA+dWTsmErXgwKrgU4NlpfVODUaUo78furdb+
dggfHw5M5r9hVNGP5dEfKHB2rYSiVlGEir7p6hBxtJrEa1rqd1mYsKfrmi2ZoaUDVEXHmAo2xbgz
62hRaDkDRjOpEz9Xw5sxHFbXRaDSgs/DRa7A2MSGGCZdCVZfOCFJYeWjngLM00Jxa6cnSfRuhmPq
K6yXJydT0/SJBlLvyyQsQB5I8i8GrCi3I0HxWOqD/BSX+QRoToq9bCqxlZXEOgo5lnToSd3dtEzp
qYPmJD5TSdLqa7Dy5i3NBuLqWC14m1d7wTqhAKkjwKT3JwAT9IemssybOrMDN6/yaKN04fAzbo2c
3AyBFm1Dc47Tskk2fhkDA/wiySJ1W2JuyO/DKdtOcmTmHsAo9WCvpRHQnkr0E5x8yHXZAV6NOnrj
MBqmJ0saEKBSo7CBJIDZmRIM9bkGNCKlJNgBlM0GaUQf9X4mG52PTLL71bWDje0zM4li105am7hB
P9HtqABSPVGk/NBkef80c92+YOz+GXsWdxDVbYZihngf5WnqHGbahZtHap6BGEIlq7jrs48WyJzu
pJTZQ4v+6CZsbCV2R7WLHDqgY+xi2qAufc1I+84dc9lYa3pGfAMQuVslo6oPZgAwZZLB3MGSJJ92
dbOVAIa207vO2o7AsOzQcxgin3VSy77SoFXCnZYBWhG/urR2NTPiwq8AGkp2fTSobo7BTpDPWFOA
94LKlZtnGFxyGBnLR62OEwSvKbwXJlBf8rIeHSbZ9mroggIMsSYYhSytkT+GMUGvrwW/iOFpdjg0
rpIEyQoLfknpVmUXPrZTw6zHLBuwBNnpVH2lPcs3pTaUIHOdclBIKsr4LZth6mHVpiz9XEq759HG
mXkKBfLFeqo0yFRrHQvvUlpZOy2s7CdE3vlmZG2Due28CshxwoICwEgBtmltqNKyw6CWJt01aC9o
3oj/v08rOSqcwrYC8NJQNnZYDLHNyWnjEhUe0hfdqqVUe4nzMA3cJqN0J+WyvKnwuQALF07fdVZq
SJhSFQQUwKx70juieN0gs2NL2LCK8IbtmohiXFdi9oH0WaxCapgmHvD5ww3L+uShtoJpi3ktNCun
IVb8ImDxWhsmEFuWmHlxQl3vQ6/MzG7b1alEEaWATr6aiPKLxF2YOE0XI7Do1CFwjHAIDkSSskfZ
LPqf9tTG/mhP6f3YF2wDMBHlZyQNZe8MiTXtU5oEXh7q5L5qFMmNc1TAHQJtV3rVpbIzYfb3I8zt
WMVyXBm+qwlGAm9KgBr0dwGl+a4OMgmdLZll91rf2I9MrcK7HDxK7/3YYI5PTom9njBJTzegT2kO
kZKZcH16DMYblhr3XZnJrddbwBA8MDkrH3SJ0b0KCCFgJyJscvrJRgNQ05ret0LaAus/tbr+kfUU
o18zEYwxmWBry/PET3XFHAUee4EYGSmxoiBZnee0LjDQe9vMdWsGJR5xIzxpKtwBvJSjaXuYNfTh
75716qeW1aAfwbvZOunucwwBzFocdSEW1gJV4PmP4aKURpbLJkxnb5RhaLh7ymmOEeWPYSDe1Ia/
iuqrCvVDFCAQY8zBNJEgtV1Msk6/Bud5AfSYWXSYS/d9skto67UV9WijAsQUJGqBstE05htZ5OVo
5GLT7PW67/o/5M91Csz7zvO3555fkqpENW24LqP+TCMQBYJVidDmo81eCxkgOHVX+MwoQi8DZZ9d
DgL3vBBSYSxsHi/AgjWGVjn1sXBAhsysIJ5Vt3rQfuKq7Dq6o+hVCzS9QDNAV/BU1PxTTiL5Qmon
k7U1+P5KEHXYvpxUPiqb4Epzx+7FiNdDtGtFwBMLcZyiwlmAgZEYGsLtc6GpnGkApocLpPCA+tS/
ANZxMwE83rEpeEPr9EEaf1xXdCGWw4Ij6EKBkoKcVuOCkQjrUFPWQmTcxG6PdbkQ7MiStMXMM0vW
12UtRFdgJgEg7QyginWN+becfFNwPzVaScbGjcgXA4S5kF56yT5OBczf90QAnkFwaVkQgG0yYANJ
Wn5D++AtS9IReVJWedf1mc2ND+SAAoUpRVQ80K3jjkvTEzhvfcJxdY91/xIlr6Fonnnxk/0RYXBz
EtEojaXUQ8RAgO83NF5TCw5FoAQf8tJg0npDhYS2/rS6TWs+/0N3GlsP6H1hxxsvOUYsz4+FTJI+
pqmCqDqOwHPQwstXIOFVlDeqlocuYvdTFDll1YuQGJbuE5aR0OnEKDaoQbgDSkk2yqWsgt2lUZwg
/5RzH9GaFE1+kz0NsqDSsOge4KfAPTqX3LCsc66nlA+jpDK054wP6jHVyW7rV+UG8dO2+AbuwCiQ
t2TtQH/HaqM5ryfzM7IUVE0NmV1jqjxVhZ9Nn5K5R1x03ciXpAASDIvJoDK/3E1uI6R6MoF9JPS2
qd0xAKEKQQjx96N3WNE8kcPdXb20GTB/wfKa5uDnLMxNM2WHAiFqRkVQLkuXCtC4QN8BLOMlNs4g
1b2eRDALhBuHzJoOYyp6yZduFVYz8SrMiTJSyXNTGDvsZzYhTEFqzdDpDGp61RAHLlXRdL9+QL/z
Rf4ZwgwM7hWm0bClyX05JBoVVm5sRCX+8IaUB6uDe7aufM2d9uUqdo3HYGX65jM6785YOPWOCsoP
i8qe/ADO7nu7TrPMnH9A1jjxsKP0ZzoJ3tqlCvs8k/0fLcGGc/5F7b4iQzpBiLQpsazuH3OffYKr
Yp2tjG3xFTw1d/1r/SHauV4Y8iWQC5xLgkwdHXzuJLGz1oLyBt2tpnY+po2ZO/EH2CrD7WMlO+om
B4Wl4Mb9H6r+EckdKAmnqU8DqCq73VbZhK1n3HXMsX3Fld6NjfaQ7NQb6U7eiHq3i9E2YFHxfzMK
McAPzj+yqpdjRFjQuNp6OKjPKB4lXrwONpgoWKsORjXix3rd71+uW/DifTyROv/7idselayt7ETC
0Q53qaw7gSqg0ZsN8PKG/FFrNuATAZPVISsOIaA+0Mjp9skvwJSt7NJRvq9rsugCTj/g/JqeSKLU
aNJYwwfMaye9YW/0EPsSRipX+tresXX6el3e8s37oxhnnGEUxh0bIS7EmJ6h6I5W9U7WP12XcrnN
jGD4VCvOIJEfl6bSQQzz8hvdkYEg/daBe3MbPMqrH80mFqh1uf7BCeReFM0Y4q4zIZB8YZQ3P06y
q/ZO+9Y8hZNHROotxfrzOjSahRg0w2zU+aFpeqEkZgXzwOw+e2vW6jsGWY7Wrb7TRfax5E1NwJbA
ayPARxJzLqpJmsqe8pC5qKk9kMfOw4wjOyRv1jZ6ANc6NtFW7EeytgU+YvFin8rl7DKmBklDNENd
5Sv1oxfqAXAeRYXhAZPZuqveaB8J6J7XM2bgP9gOEOhAJYDKGxZtORMFcUEVFamB+DKRq01DU5Sp
dTaOnhQl0jYqeqg/VWgBlQTUXG5oacnjVMnNc9GbihfkyrApsNp0LOtSLvzrP07D1+bfhdPfxtk1
m6yaYicZ7wLtXDUctoUkWrpZNGWUeYFWg8xunmU8P/FKTmLSWybimklD9Y88KtV7r0abNO/ckmKu
IP9ZlvJ9p0eCJv+ycv8VzGMlwtytJh7x4YNEWfVmtKJKtr7+/ZbN6o9yPKNzZKDmNwK+wO135UH5
blB+gZuUn63ICX8epOP0I/slO0TUFl16z0++Kc+Ky6YiUkoDdGUTlV9YqW5A2rueTEy/mVoIxt4Q
vIrGXVNq79f1XXpuT+VyD0VGasz8yPikuQTY5M9K2pnl83URiw8EKC8Q6Fjgnb0I6qtxsLAlODsQ
10T9Ur81MEkuv12XsmgbJ1I4w29BGZ0W43xu8bdVblvRMPxi1IR2nozkZMb/4bfaaFL1chwiaiK3
UMKtKse8ke8qz/iqVva2FROrL2qEFBNx/bxt9rtydeJ4J4MiDC/gMTr1ReoPqby6/sUWjx4bzNiS
BisJ6IjPr3GNLQJzAG4S0uQCY8eDM1b33SQLOmvLUkwAawHZH8vc3GPR9+AiD3poMTYPRe9X412d
Ch7kRREYz0BegsrFBXZMqFisYz2cXTX+zsVvAmwFJX3zL3Z8IoazMGvK8XdnD14lAB1PnTzYaMaL
nAtSj8XrciKG+2B2JqM0P/vTcdzk5SE1t63kpaIkYP6xF37ijxSNyz0AGUenLIQU1XSn5CDXH5np
2crWGnxlFJjAYrCFqWzUyAC+RC6A3CRA62t9BTCp9ofV+lXnDzuLOmSd7bD86neJA2IyMBcQwdu2
fGVP5HIhggLsGcWoZ7m7fm3eSg/I545F67Ij85nL3kUMmYtHNyONY48K9M+EOzpNbo2BNDFzE+UQ
T7qrJ+k2qb9TqRT0kBeD8hkZ7z+S+OPT0d6x4IdxfKPblivL2OvlqzK+RnSb0gLFhi1L7vPSaULR
jMuygzwRzZVXSa30ptxCSftrxPzEa/SoPOTHNHToBvj7nZtKLsBq94Uni8A/Fm32RLJ6/mB16E2E
jKbMTQGT1z/k7EDal6G9yZPDUIn2rJYmmUFpjEVfQBACQpWHwZaTqOnrCno2Jmjq5F2AJtlu8sc7
cPRt0Gw8Eqxx36oP1x/lxX4EmJQV9HowAwrYt3MlSUGrVJ9gs8zrXvH2O8FjuH2PjvZmuhOIWvye
f0TxRpT0lh0GEzQs3wD6s65u9M/0Z3Ecb4calAbaSr9LV/JH+B45wnrA7Fsunp8T0bwRjT0p2llL
0Mw4tpOvs715Qzfvz4Fb7IWGs2yzJ+I4y1G6iWVYv8dHXYE+ZHPXufGxc0yXPGRA+jcP2TH/FI0w
z1nANRU595rNdA4Uu5XYt72tpX0q39U9QKoxCeRfP8dF9zdXMuc1fzSw5n8/iROQHyc5dvyZG9tY
1NYUp7c/u2h7XchiMHIihHtKU6NmrZ3gwZH0AIw5D+hSXhew9LnmeR9gb4LeA4Te51qkgLbKrRCX
e0K3hgGrfwLKSTEA3a5s1tSsBRPKS0/1qTjOIkJGsKRXQhyQZ51MC1dtfZTKVS5ajF6sfJ0K4sxA
rYckjMGJBspLsk0Kp9rozuAN+15x6j3G6vSPdi9tgJN2P4jut+iTzmd6YhjlYGeoqEM0WO2+MCNQ
OJOX+rav3dala99rq2wdbic/8KkomxFJ5kxStmpG2hxf17Z+5NEuM5/AHNvSTZusrlvNku2ffl3O
LO0WkDSMQRAIy6uKOkW0Vnsh2+WSFBvwTPgvJjsu97+bvLXYHMNW1A+lAiMw+zB7rbVtFjhtspej
Bwl0ASVwCg6J+gSU/SASlPuWPujpL+BiTznowQ80VzFZfpuNj5ggcDDFgqarYyci8KtFbVVsdwJM
ENN3fMXUlNN8sgaEhvF4q0rfVb4iorapSARnmVLddKo0ixgL5Z4mKIAZwYp1IijuRWeKoaT/qjL/
jpMbkHY0L1sKOcxe29mPVvJr1Q+LX0Q/YvbYi0Y3t2+HbnPdKBf8KswEhBIqiBZmX34udRr6DLkK
pCqAmlOUz65tnDx3NOVxCDAs3gruwMJTdiaOe8q6IgZbsYL0h4T1XUWpp7Fk1WFNFsmde12zBS9w
Jop7zCZki1ZvzJlWl/uAXtuFjYj/WaQNZxp1J5lkZBDR5beT8joqj9b0SP8hZYQi4KkAOg12mfl1
kaoHIV0xBwRD/4ghHD3eUiY4lqUy2akMfkFEkVhAWQm/PFqZhx1pzw5zB1ul7wyISWpY+SyevCke
NlU83l8/p6WM60w2Z4Kjqg623kO2rL0lpd+nu6zcFPHLVPlN9BzqG0Yex2rbl54m3xPDuS5+4bU6
k85ZZEoiTasGfN0cPMeR/F0Dgi2NQico5Jei7Pz/nzTeKO0sytI562rtO4X81LoEaMKdI+d7zHJe
F7WUd6HmidBNw3q/dgEzTZJS7awAmukjwuVKOoAW1+lZeFclEdq8wXtBMWrKlAd0u24tLXas9O36
T1h4Os9+AecJitySbCWFtsmAySTL6hUMuNWKayqVCA1o8RhPlOVSEVCR5a1MoWwb6/tIClelpu+I
DfAywAJH+fe/KIbhE3hYgqVg7hjlcIoyqkAxvdpqgzcVGFpcXxexrNAfEdzbksVdFUigkXUVTIQC
p7JMJ9RbD2m3TtKX66KWbyBI8f5XHc71KCoIDAcFwde4Q+MsOCqrBpwu6MTc0czRd9omuxd5VXXx
eZ6nsA0DAxQgBjh3PLYypEoXQyZ7an2gtzpsgwFYKXRiF21en6xzb/DzVelEO+MG/3CA7e7JXSMa
UlmAOID3O/kh3ANQpTDLPsMP0W8z9yXdA+slN1yVedYB61PuuPmRemXlSE/0mWwjQWi/6H5PhPOG
hFnfuNZxymO2qXtXJnsGqmfVj+lDaVSCp26pTHCmKmdTxVCndl/M33xVeoA2WL81g9ttEg+0Hw/M
jxxzFPIBLhsXULmxBQe8Z1Qpzg8aX7fqVTmD+zIMp8GiEZgSMAk9OcnYHTMdwG7Yx1ONECTboZsp
QKdUU6/Vv7BTJ8gLF6/UyS/hTjqKlKGZujmPwvZYf9RmpDkNO9K110cihzq/N1xGDfzeP1pzBxtb
ZVoqI7TWdvRwbGqnu0vu2MZ4QiIFCnqHuPGq/Za8+wRbu9evs0hN7pRltbeZEUG0ZGJqwcAGCku9
um7B4fcz6kWglMuhw4mm3ONRJjS29BLiRul1iHSnrba1uckDoFtpT7ZxB0ANJ64EOi5GXgBBVCzw
hFkXiCvSpBptUUNo0Kb/Q9qX7ciNA1t+kQCJ2l8l5Z61b3a9CK6yrX3f9fX3sGfGpWRyRNgX3UA/
NFAngwoGg8GIc5wJ5Xqq5g1eCQV8iOurSX/+9Yf8QqK/ZJGW63oFtikNSAEeniKQV/R4qTUFYYAP
Ao4VyD5amElhTq/IaloIvWetO7RIha1yC5LUbSiLZK6vYOjrDMI8RHhMPIayHXJ6VHaWDfU6sMa1
LxAZwPgHib1cxcDs+qJdOwWQULHHaAGhWqAslUqsK2FqVeB3Rjp7VK0Yz4JIIv0mfPf74edsk1cM
WrukyO8VNL2ug19tPRi4JFpkAk7aFn7g1yBaDBu8ew0gdr6Nh61B3iLT2jTSN9Nw1wGvnJECEvAM
4dYLXVJ2WTv0KOljkxSuYkBfNXwYMW8j+04vIl24OiwucCAudOmKdVHKpY+hFZTsVWjZvGn2jNdl
VLm+Zfabhbv+ullXJzTIbHHjsNGITdlt2RPanMMhDGrQp1bGiUylowais/faH1FEo28etNubEi1f
GjRWKaQHOjCalqhlYFZowBRDm9kYpynzzd8bg4YqzA6j8Khcce9j26VSiikVNw1KR9fvhSTL1ywQ
WC4bMldwPQQmiCpdGtPVcpLUPs6UUW/QsOXrJ1Q+2q00xXehLN1lDRJSnwxnRZKOllUfJFK8VNV8
U5Ig8KQc7KNNeA9VKQ3s1v2xIC1mZjASE8hqLzqc6EF3EdPoT7XoSAc6FkEMzYSboe7Rm5mAP6mW
jG2pZHs5hCa2IXtlb7vRiAdjDJHL42cw616sBK7d/7XKOBUPUkHBiBdQSGiwFdSm9PEoNWGWp1CO
QW86Qf2I9r/d+jfnuBdAbAUvE2h+Mdl9maUYpisxjuKGCEJ+I+8MgrmRfL+O8t/dmFlNgwouotEZ
LLJXFN5Nqs0xsbEt0Wa2lW4/Ri/70Ti1Z7los95Nn/XbY+9ad/npnNzVTvr6JD2Hx/LdRP61/ks4
UReriiYfcMFTdjCW6LuLq1xBo1EBbtlkk3cv5lTPaPMf93NV0wzAm/z6USlry9EbUcjnLjZ46Ck6
Wr3ZqVQME1ZqpANbi+0f04h0r1SQS4uEzzlBCSZ+wbDHcV7bttEBBtykTpMaoJiMvq8vI+f8oHJl
GkotGM0At8nlRraQmyaZhO9p1I+af9vn31TIHo+PVvNN0/adL+gIuC78YS8s8Zhbcju1lj9FceHO
lVfUt8nkRBDmUbxhPmrSuw1GkOEFDCjrRl6n5RSVSiJgLIxy4zFWJn1pV2WdghFvL7U760HeFC75
DoZ0zC162aHfJZ8/1yF5HrJEZOxUwbKMITock2Um301qcRwD/S6Svv09CqgwUMmE+jk0NJjT36hs
iK+nWeHq6YSy33So6gZzk5GAAOm6uoL1A6kgtj16CcEfw4T71h6S0RoLfLW78Dxu+wNazFzlvThr
n7Ej//UbOoPGuL2syD50c4DWbltP2hu7CFxu9Wm+TR1Q63d/f/Jj1gDvyDLOSlDJMms4xFZYWUqF
TTah9aH5BTb79Y90fROl9iwQ6Am1yKpNs9Q7OQOCqjjpof1G3NmRIbbmGIqXnPvj7P6AooyokYTn
gRpOHFTZMX6A9q5LVBIr6EU2GsQo+VlBeYhshlTkF9SL2dMA1QyiyDIo7pH6XmL4ek38ehwKNz/E
d9bNs/GTHOzb+Sg/JZ5rQTsWVRxXigQJN9cyhCza4Un7PBnL/GQKC0gCImZltZfXhhOgUCrMca7f
pvHZQOr9B4ZG58Vnm/LADOuyR9C4Kyan95ARFq6F0WMn2Zk3xbl+NfbVyT7MgtDx3wXoelW/gJnd
pmMKKy8z2Ed27yOA57v8PCBqbdUnKIL8Ks+gMfT6AEUkcofxhDfpuOk6N/2BwXdHP1Si4Mk7Ipbr
wGxHQ4qNQMYN1G2bjb43n/ACcALV2oY8lYXXbMeN7Wn76hzdJW9uIqJA5oKjCQ5SZ/AyXHUuP0Jg
WIUNERTsTuPUpbusST1leEhCL/d/1YOXFYLLKcejMZ6OWR1cP1T0RDFrn/Z1rdlJW2J+TIYW8uiQ
4aEt7iMrclI86FUiyhiOL5saBrhgH+at0YZ1aZ809XoFfYjCTfJ+dlrrsw+QqqpkEAQh6qyMT9EB
IdSl6LUAAj2XOLmqlH4YyZSQv5aOmNLGG0Cvj4LL4XV9EQcsyPcxwoUFRMbNbM04NAMjGyZszRfr
3Ty3oE5EU/C9HTnQzB7Bwj8fieJIN9Y2ENUueGH2ApvZr1VcT1VXAZu4ze/stT6n9+opqxwLTmqX
7uyqlVO+yG/r0Z23sEuLGYexkgoOkwK1wbNG/1qI+IM5GwDcINCmUBDswIPJfDjSmUkBgc7ClepN
KUMyKoHA5LOC8fpkQ4Ld1Ig+IdegBSBzWpVJYrdlSQFPxq49K2fzNJ/sjfSr8SYvUhz51AgiDNdE
HFTQykaadiWbCJVh9ArI8E2zGI+dPe6gB+YY9m/V/MA90/EVE/RlojkdrpkYaTRBKyTjTsZ8t6HP
qyHBtRQpfLs3g+E2k0SU6lyPhFngrYG0Me4qzLfTOjUsdPzjom3UkbTXNDpE8k2LKkbn1v0LmRxr
vie4EEY/0m7XI7kSZb48K5e/gPmYiT72Y5Vr2BP+LB1VsyN3WqV/rm+B65iJQjs6r0FwizsEwudl
bMnQeQTuj6Z0u+RJziFPd2zHU6vdSfJR036tY9GM4jKOXWIxnw0ihlKB/hU8VXQ/TG2X+048npXo
xo69dSD6hy6BoNu4+HZMJKvVRIF34NvFibyR8N+mbw9mJDrf6OHJwlB1SB0zoiBUYqsTky1P0WjT
uIxbJPjJoSqQeEp0VxXF9u8NWiD9d59epDN6PUcYiVYKN1Xnfab528SON/NgPK7D8AxCZwcUJzDN
AgkuZt3SRKnAlerD56FVZtrBx1hHNzJKL6gGiy6THCxoeGJgEiSAhgFagUvHMywlS9UAWCQuT10X
3M+TsTPrzEH5Ypsk7V5W7xW8QKQV2nHGW6I8gavxHDQ6xoo/6iQRmM673C5/D7vEbQXdm6bD75l1
/63olY1WK0e9zI9xEt43kBZKlckzUa7ApGfojPlf70NkEXgiwC2eICtnqZKHnkwJnrxLSEChc1M5
jBipRF5IIsyQ4FL/ff1DczYIhi1Q0obUOQaB2YxiNoJ6ykAP4+bz6LT6bkp/zL2gu0qEwYQvHXRD
4IkKS7eOcmf2d/kUeNUkaiPjutHCEsZlg6ocZaWBJVqys9rvUnQbpl4oYo0UoTBRMiztrtU62GJM
bh5AR/eA+iOxnv/lq+COjpk/KkHMbAlLmTFe6MOWFHSrira30whihdt1EL4pf0BYLulw7MAeVtNP
L93k2l1m7uPJHTvBvMX1sQJ3RgEbXac2RvrY1L/KTT8eTSyY1KjIWNtDqVbnTitTp08JdCl8dBSK
Xh14DkdfADBJhDQZPT+XESWNzaS2s7x0LSuG9JiNNpJ8Z7fKy/oC0m/NRH0o1oA0FiEfQCwtW5VU
sTKVFXzBIDfTbO4K/2Md4fqcpGUuZFQ2qjago2Bu5uHQdKRWca8wrSjzhj4EZVU4ZBulyd+HKe4Q
F4NMEP+uP9jl2UzdZnHCUBm1TitwNreBl1m3sf8CjjdwXhU52LgE9zRO+Zc+OVPWdJwxYCOgP2YB
Zsu+liUVvlQYWYcifJNV3Y0zcK+YoUdyhKPxUw7SJ98WZXXXK4v+QcorAxplaACzen4z0p3W1pAf
t5HX2981deNjikV770RqJVwglNlRcQMz9NXDReQratcUyFDL7ttofPfrQ9C91uQ454LtfO2NsOgL
iD22miIx9XRAZqDU38wEB5NIwuM6wYeEkQERVRTY8ILNcik1Wj8XLbia0Bp1mtt7I99J4Vsd7Kvh
VJJT0AgKiLyFW8IxflgEedzVHeDScnIn+TBP9c6P3qVx38Yi9W0uFghRMA8CLXFIYl66YT/jzR7x
BEc+pkOteK/p80Oh1hsJLQgQsBRkPNfhibbvYWIPDClox2d3NQjT4qCg5+EwZI5pbgfrxS8365Hj
OrhTDA0HO971NI1lGiri3pqKIUE2X/zSp8cqPocTmMcEpUOezxlo1kPmhrc5sBpdrpuiVFmumhRF
eTD8CGX/h3UzuMEIRwdudv/FP/rhFvGhk6syLyvwEBa5Z5QvxP8MtDs1PmRT4giH9nhegD36B4wJ
Rqjthl2X4kC0Zs2JkoNuPug6SPnlA9iu1u3iuQC0znA5UZH4yuzYZjtYQ66HWLgK+jBpvQNDmgOC
VOcfUGizH05eyLewNEphXeh4pU0xjSA9TCCvIPajZIomUHmehkTlDwizalY1SIi0AJmxOYtDE33O
ylFWRGw/3I+DJ31kxajlghrg0hPysmzMJAKMleinDBSke1QVGkcLxnezM25I4GeCLcRFBLUr1FjR
uKCyb7GhHua67ONs8rOfNJFoTLeSDhKaettit/6huGv4BwrtJ5fG9VreNnFRwB2mfZMcqqF0bB3J
qwCG63ULGGa7Gr5edd0AGD/dGP33Lnwso9d1S7iLhncSEw9alIecyVztGKJwUZqVLiEPfbxt9aNs
+1Bvdg2RBDzXGAQfsCVhRAVtSJdrFmp+OagZjBmaaFtOqhun2bdRmwQ7lftpFjD0/y8iEJhiLSOm
MEmXoXgMJs/NpBhOW/xDKMUd7I85dGEXOJFhpkRJgAOO1IPaWa/5HPzL519AMDsVxeMgx4NL6fbB
ox7dRfbdPAoSOv7n/7KC+fyNZneVTh25QQ9wGJy6ZFcFmRtqhQMG+nVX41zUkal+2cNeYGo7HRrw
yuL0ycPE0YcGNdV5J+nvRmd5EF3c9LPmVUYXu3HR70EF9b9bTzZrMMzY76sA+AivHXnutZ3fiCr+
Ai9nxXFI2keJVQIjrW3PDO9kcNKbooZIgY+zI0mVUQyKTACiYIqi3fTWVidHU1S64voGiArQY4da
j8VyjqvyRNtZgTKUn37uVNOmTx9SHwOiiSif49Rs4RoLLMbVQ2WIRrMHFtkp2+4Y3Ra3xQteufag
CsYsGZKH+25v/vWtnYKC5hSLhQOKPaJCzWxwySkRXuVntdqk2S9TFMHp7768cl5C0IRsESXiIG1V
y4ddRv5q5R+j8iOx3d56sgbiQC38XzbYwiAmxGIQI1XSCgaV0EuKHPI9P9WOeUO17Oyd+nMdje8e
X6vHBFqzl9ICdKIIgBK0CKPOC8fRRf496B+F/rqOdc2Ah6vf8lPRH7NYx6QdG70JASaDBWIju9Gr
5gYb87Y/1vvkYL9I4E7rN+1R2qm7+jHyQCC3/gtEH5Jx0CYIerkqsLRhre/RVNCPbzp0vBX1Oylv
eiIIldwosviQTFhG+18C7VSgkVz7SM0pctD8BHkZ5bBuFT8kfwGxQ1mmGpRoKMS6tsGmBrd2Dk7u
xJkhG9hBRAcjUjhDw70vHEGnBqzsC7bxc1bQxo3pA2y9Onnt7fhgj8+g+wVm50h2jH7y2K3qf7mc
LIwll05U+HMTBglAu6HeZuQBfKQYeNyR5vuQFU42fK4vruAjsq0g8pxUiUzDSw71hMnM3LotH1PJ
FFglWkomxBCp1ec+A4xcfOox5DWOZuej+rgPB3eywbgv2Akis5ggE4D4WRpV4PnTjdneFsUzqZ7W
V47+5DXvYEJLX6VlZVOIeXgapw91EmQ93DLWIpxcdQVbfmDEPQCssX2dJ+lRsWPom4cPATq6JkM/
RfldmQZeLNQ7F0IzgaSGLhcIwwBtaMWrmnXnOA1OpjkdUw062rbsziXmthVjo4+y4HzgxzBk+Rhi
g2Lnf8FgEURzv8tAmY/DKJY0N5U/wemxC7N5q8ygqK/jm7kwBDUhrq8ggcCsOC7NKvuMrs6JNqYx
3XH6sDGqYZMrmjMkonZ87lG0gGE2ttZZtR1PWNM26reZZbn1EN31EOfJ1F+h3QiWkdOihMNo8fLK
Xstw84sgIoId8C6FIAvNHoxDdVPvg94hB5xAx3h0lO/xQfRiz/1+C1zGTHBOqL0cAhcTlU4LXlK7
27WFV8uzQ4q3pBdsdP6qfj0wMzd4kF/PDZHwwOwXrxL6ea23pvDmBuPvAiBeOksr8lBLgUK0TegP
WfilbjR6N6P5yo0i+TBK9gmb/yGujZs+DEWuwouWSyxm+ylSnkNMEXtgJMkuDLyheOjmPao6GxtK
wyFyzcYSmMdbxyUk/UkL87QsKKs0gnlN+juzTlL3e2xfkhCakpLqrQdOnofQyzX0xNCZihfCS6i6
6yHe1NHAmWxBZR9G78Q6+1OxJcSzAtFALDeWLeEYh4QQqFp2DeAqZEQm+B9C4kjWA2QknNk+W8UG
1IedYQiM5LrLwkjWLzF3ZpYq/YToaBp3PYRKEjSsGH/N8Iycc2kdc7CqhRknLepYIFd6T2RXDu8T
EcE376Cj9XkCPiVwmFvMWYpHoi4wKsTHwipu+9J/RL5wWHcJEQRzluaFVFpFC4YTDPac8bKzqRrR
RZEX5TG9A+0O3BQxzcM4OIpKVZRbCBSqnjhK+L2RRyfW3XU7uBv3D8jVZBIKYRhhGxH8zGl6n9vn
yA4PEQq+40cjPcWR8mCBaGQdkrt0aAjFo66JqVJ23CZHS4XlN/g6yfRe2/da6a3/fa4jL/4+82lG
OZ9A7wAHiwxjb9nRXZigYyAopI0//Uvtw8JzLnoU0IuosjxaRthHQ6TAFrz8guTJlMBy3bXHKhS9
n/Gd4Q8Qy6LVmSP0rXQAySWuFOWbXUBGRhTF+Sv3BcLEORl5kxnhposOfIhjp44F0fbuJQoF1zBO
YyVCgI5iObQ1Kdklg4MXb2L1aEd2pwc9dPwHb/wsjkbs+NvskL8FOzCh7yYvOYAz6SjqAObG8gU2
E1xzqWknS4WNE52mCdIQHAMRBstGTK/bI4b10/2A29K6S3LOKgVca5itAcEmhmCY2JpCtjPEfBs6
rtNN1Hta/4Dew7oQi8fzbp7oYNewvAYmtK5afpMJTNqZYaMTUO822pTtpBSynuDNAzPZvtV+oSng
VkcBLZ6Mc6yLuhx4dqJdCr3GkNxE7GJCljHLQz7E6BnSoLEArTOSb5QhsZ0uKVoXmyj35LASKS1y
4gkG0jAdgA4ETCOyzY8k7/LJV/A4lvodJJTnj2ECE8j6B+QM3RBMHdAiOwRmwYnIHCn9rDdG1uGl
ypi0+6xHWxbQ2hPGnKGsNU24Xo/SPepS5klB/uGSOf4RkxQNXEafOFGgZ04cCK5bvMXGxICqQb4H
WsTsQ3Q5ETkbwRUCLbJPvXoCTbWXlAFWfXJ8wxYEbU78gf1fYExQ7fAMLJcGwEbodO1yCJO4xICK
oRROH+tLzTmRgESJPKF0gxdbZq/kFYoVdoO8rp4gTZ6GSP/TKIIm7iQdqinSt1DbU5xmbH61Y/G8
js2zEhOmKubH0HGEzXqZ6OWhb7VoWUcANMNDHnRnH1JRYSeazxXBMDHIUPJpLkyYiG7dmoCzqQuc
QTSoyQnmF+tIt80iP27zqSvGFi+F0my4mAU2iVe26kYTEQPy3fDrezE7Y4pRqGxKPHUFE9SZqaRe
vlPL2pWszB1Emuk854CUBJUFxb0G4jiXRoXtXJN0hFFQXuohrUoiB23R42uRY/5N1vKfUZpMu6Lu
4xe57jLBvZu3pOhmtDB+h6Fqm52Nb8ckyrtRQjvoXNZOPNftvd42kLnSc1BqzyAJXXdH3tJi5Bni
0NgGuMUx4XRu/T7QElhbZZjZ6V7t5tj5eyW4Ae3IOhLvzoEJ1D9QJvP0OheZpkca4ps2UupFHcqN
RfhNbw03If5b0tUHtL1+TiU5TLLoonrNXgiFkOW2Y7b8nNhzENCrh36X3aZ3lD4z2tzn27F1oCWI
ntfkvvnob8BzpquCwM5JBy6gmV2S90ZlRPTxTJ/uFeKS/qFtHklyzlAQVzbriyzCYpw37StlHhtg
BeNwzqliZQzBkL4BN3F4H/f2DrRPgu/Kg1x+VjagNToK7Kgtopssvu+VApKMyp1UQE6+x/zhbJpO
r0sCRkjeLsEOwSi9DnoPi70tW3FllQNtt+jwryG7kv+iRIk3BYKDgmvbAoeJonjFb/pYBY7lD95N
7hU55t2reynZWuQfvhyye9oFDtLl/6NMu4ilptQlnaojYBdl6gZRtgtMp2q9tlb2unayRKOIXMto
Xow1xEnItoL7epnp/z0RdnIQ7asZTDAQEEydKSumWzuzFS+N/JsyHf6e1gFT8Bh6IGDd0vGARwPS
wk61wgRkNCE5LrM7hEBHSfdytfv7XbDEoMYvMOIkV315AMYYmx9tn5z8KHJxI3xCAn3AkCJUD0zv
7yFNG0wUCp4jwWXExJc+Gyprpt3Kg/IsSa4dfDfnQzM8Z3guFBaLeEfUEoyJKEVHfGjuon3KRGdW
2P/U4hj965DmUn+kqGv6wynS/7qznNBmeSRM+A++HbPLyzDq5ZhCSsq8HZX2OLfgKBqM7foycian
gUPoYB+0XgjYxy8/3YyBtKaiSSAZOsdQn4IIj67bECzOukeCTzxxoTIlWVA1Fc3i8RbVwrdD4yi2
A/TBLpEhHYyhkxJ7XcZrqGRFmyx6kc3XzjgG5mOuRmiteV43lhfFqFAnpdpAnYLtPQdTQRA3EtZU
CclTB7KLLiObEEOGELUSnEHcw3eBxXZwWGOI1qcE66olP8MpdzMfNOBo0HupgwiEYsWBtGPlyKV9
B8LP13U7eTkGBE1pi6RC2Z2ZvYFHtL6BPDK6N1JwXfiPNlIqNMs5oJJ081LQ3SMCY/YGFKX1MVYA
1qufdrAjbeql8VtVbUaMM67bRf8U89iF8PllF3PY1nMDUhfak9krryT9AQ6jf/j7eKZHJzAGxTAb
dOmRAUSQrdLG32/s7EkJ+w+SSd6/QEBcCXUSGfqPDEQp16pd4NHOHRIvNXI4gEgXl0N9gx2t/YH4
7/8vgnFeypmcJkjezbsicsvzeEh20331TdsaT4bzo/ytgLi52DQbaycNjnpYN5B+g6tvhJZi1NVB
JoT883INZ7/thxi1YNeUQeKXO1Nje1D2WQfhHaa0b/n/gTBpQt2nqlXTZxDVfqnMQ5Z6ZLYwlKy6
2XiXfa6Dcb1uAcbspgLUu5WeA4yMkqOgRqeJkkjumpngxCEGOJ6uZp/x0BKZpEZ1cwrQfwe6H+i1
pi9K3Aj8m48DwgUEBai3sN8mG0C4p9MuOcsKh52MG84mweCFpyiNqDrG/UI2iioItEga2WuOJMeQ
htYR/my53rTGMY48vf2ll4kj58+q//j3n4jSfWHcAQ0fV9xCNiRT1Ryi4G45vbUockqiIhhv5b4A
MAZ56dVTNVtZagHAGH6YMKIyj6HoyBBhMDsnxCt3k8fAmIytHT+o+i0S7fV14h2ASzOYfVPKnYxX
KEAM/TmMXa05lJ2nNYIwLTKE2TB6jst2pwKlVpttViXbCZ19WVtv1o3hHTyLGyZ7czclApVUGgRI
tW0tJ7RfEjQXJ8Znbv9eR+Ia9FVCMumyLiJqbHcTUmsglT44USrfzYxd2ggSPm45cmkPkw9VGI6c
ygHL1kfzg25JzlDh2A4Vz9CSl15pvdAGJWEPHvAIrEBz2zt5EW3B4H1bV6Pox4gWl8noUzltco1e
37ujdGc/TQ9UbiPRHMV07B20DveTl2/iF+tNRBTOTZyWy8CckJOmN2SKsdijZb8OmNGN5mKbVih2
FeFx1DQHwWsHfggvzP6hBfGicMDs8hB33E6jzaJBdDOOHxUIE4cNCNgmUJwoT+s+9f+x00Ldi+BG
iKB16VR11RZTRfsdMcHlH9JJzbaoGX4zs+AQVyOStbTT3USPnwrbPsrVVG7XfwAnQuPyhNsTzmjM
qLEXUkpGrRbos3KDAhy77edQWPAuVx92Wn+EAOI6Gs9cwIFf2NTpAyj7fptCa8Q2YpQPrFC61RTk
xXqLmlfkthIm/0BDOYXGZpIbRwb57jo2Z/teQDPbN9XqtgE7aelmyg0ozdPqNfcFEJztAgh0x6q0
woyhpMuPmRulH420ASSuHuLOk7RNbG/9/tSqggcCri1EgbibjmqlxXbK9VOi6JGJZeyNPZmOYfEa
ixROubYsIJiEPpWMIPEjQOTRJu5uKlCCSuNmHvd2L8gV6cIzuSIG+76MYVZtrgd7TEp8mDbZZtFx
Kt/HAKMVH+ufn26kKxSMWNEBakNX2Jt0mkl9Q5IZh17qKL1ju/kPddOdieMLTlfeXRocZLi1aybB
cC47IZLgcTqlaoyudjMdg8fpNgLhoHQIDhnQOtGLKycvXaJdNaQWdimHkow3snO4i8/lOdxGN9ZZ
3ga7eafv6p1ooJ4LiLF9GxKGGrqPmIhlJnkdzibMs/XY6fH+2A6CbcTzbnyg/4tw1bmQkMgelQ4I
snTfj2erOWS+t+4N/I+0wGDSLEuazcHvgTE9gHT7Fpqzxs96M239t/Bd2v7DfY+A9w4ESgh+lHHo
MjCA7Y/0M32aDjJ5RJOknbpIwzNBdOVtpAUKW+k3y06VywEXiE771mpuRk55/NbOu/Wl450YSxRm
5TQ/66Qwgi2x7aS55hTjKY23Uvxmq7f5/LAOxnMFytKBSjfmcq9ImK0ONBmgLkIX+VQT1NyMxhnm
MtyYGGgVrB4PyoI7U+Z73FhZephSVWZFtRCGimSP590pfu9Ence8DwQZS0yNYZpexcDtpRuU49Br
TQ6Zmij8WauelW+jBjPGIrIWXqsA6IL+4LCOEGB+mAxoawNX4EbZBpsmdlBUu9f9TbqRzqWo7Ye7
cgs4xiPKJMr0GuSVrtygFb4E6SptExfsWBEIuVw7u7V7EtX0PBqeqmGfNo9xcPh7Z1suG3NjkYo0
sCJ0ObuKDgOK7QQlMcMUuBkvfCLVQ+sXHBp9xcxiSRDU8pH10ef2wWvm9jTJotYl3g7FIzvKV6YG
f2YLnLoV9hkBk7gbViouK6NbTMWOoHIbF1DtCj8sNROsHC9ZAGU0nXsCGwWI2S8/TouL3hDQkkI1
Qry7rxwiPepp4OiT5ES6gHBDBMZ4QqWitS1V6I0v3xRgFJzGYzPH20nZdOZ23SPohmSThqVdjEfQ
VkAroROy/Xgrg267IYXjx5ss8xofguX1vYQr5zok188XS0n9Z3HLrIekn/oW9z/03R6T3P7WgntD
1UJR3wvPSeAjeITS8Y6OHqZLnH7GVTyQcFiM6I0myWtlvtpoNTcPSrQXyo/x1/EPGFuMLNpsKkwC
sDII90OaY1a/29utf4i03JHM+Rcxxs6xJFk0XciNuF9WsgwmoRwPRkwnWArdggrCyxgQZ45ucigh
rH82RbCehPHKzkfQ7amJAyl/hIoGze9Gx1kync0Soimy6sVyeDda32XD9wrrBSnbLm6I0xrDHSmf
g1HDk2rkyF3/L4GTsu+DVRh1uKumTFVK1dLE3hyNYN80yAui9nc114K0gLsr8c5gQXsRSt0sJY3S
oNFelXBSG/Jz4z+16l2d7+afwfS2vtDc/QEtcLTCUa1Ktno52FUvVTPiZxJr7oTyh21icl3UqsS1
ZpEMMAGtSpssrDSgyEbygN/iJmn86IPzLEuLY6uIcg/+ib3AY7xnLuYZoQynG4o4xKnln3P4XoyZ
K3faFq+eN7MyPfvyi9nUrpFWghsLd5MswJkol4xSnyYBzj1Iwpws/SmT/acknLcmVvbvP54to3WA
EgpBiIUJOkGWdL5aAKmozpm5qatzaG7WIbglBjztwRMp5TQIjS8DW1Ti2cMcZZx+1mc3PQeh6YwY
8wq12w4OM8YOiZ8s8G2uw/KO9SUqdahF2MYFd7LNEKhoIyha2TUwHbGOwPlKMAglIrSHy3jJpxtj
gVChfQEfCRtMG8lLouLyFanBRzfqaFdqRX1sHP9Hw6UG9UHsNMrLfAk2TMZstA38X1J+ggfBM6bk
IOWTZ0EbSI0/1y3jbOkLMMb5zTGgalcAy9JjB+3gwXSGQfA+yV29hUGMj6flPKtKj9LMjCavmbyQ
9DHBLHso/Vy3hXPSXdjCHN9DI8lNiX/diIwvoArYmi36jezKqy37ZurUl2DIN4awv1u0hIxzGDOx
+4FOWEl45DXQUJIVoHM/rNvG8fEL25idZVldoJQ1bIOG6SGzKgjXifriRHYw26hDw9aYBrAjHtUT
ZnMwXWTDkFQQhziH9YUl9P8v9lKY28hH6GwEOM2M9my127EmdD85epu5hcAn+OsGelzQQyM/Zq99
baZkut0guIOu1lObUxWJak7/veUziSoM+gPB3vjSUmryUQKEvlX3GGPdaO7o5Cfp5Va+G74HZ/Qt
P6P/5qbc+ZukdpKP7Hci+hG8Q+ziRzBBQ29qi46AoDIUOt3g2Mp51F1wTpmQXgEjQae4eJo1RLD8
UPVlOhM9QruXWqUAalrpTqM+ZNn3cjz34egEoyCICD6kyQQRdYySpqJlV8MonWHaWZLo6s4PH1/G
0F+wcMxCAqVDY1ME3DSswRmDzRDvsgTtfSVkX3aDSClFtHpM4IjwjDnOGQAhdIGp1nm+j4YEgo3e
oL6vRw/+1v4yjYkeQ25ndSYDCaIvU4eqnuLkiqgaSt9m1vYBEz8qLW/aLkKCIU/ojvaM6K3O31vM
0Pbyex57E3F6EWucyCmYWIIxTUwwaLBLVV47/11YqhStG5MzKVUPXaMRf7+1wx/SNOzB9fjWlvp2
/fPw8qbl7rWYZ6/WKMN+ps5dBhqGErdgiWsg/qeCzDu8MXIvJ0ddROnHe+28AGVCRlQbY9YZCMRw
dOsQbeTSUfb5KTogfmjEre6kZ8SQvPXWjeVmA6AqB3u+jmbv6xo2Mh+fANYaAi/K5IOKQoUpfZoY
GlpH4nrHH6SrWnatRBBB7YA01Zi4rAunbP5lXy0QmCUsTLPrZHqW1eBcN/tPPdgGIjY37nm5wGBj
rFU1ca3CN/T0u2E/zcEtWhPGFLz5KjrIBUvGDUlUsMjElAM0sZiQpEiDWWH0HXuYPKgKXmssb2zO
XXRXSrv1j8PdWgskJiTJdtx1iUajRfMo654ub+xSFJH4DvBlDROR1IBExTzAmkFCwtRvJLXd5GSj
lK1TKW5RD06GYTUV7ZavSfa96N1BpO8t+gVMgAKBK3LrFlY2xU9D/cTcy/oqcs+sxSoyAWpO7dnP
Rmph/hoMj7YCQb97v8PG9bIG6nGlaKRB4CA2E6n0Ofe1PIRBAYgsTdn1Z3cIwJsYur3oKUoExWwu
Y6jJ3CnUF1E4kuj3+hZN3/rkqIue1URIzBZTMUc3mA1FGiQ0Sp8iKXSVxjHGz1HUXMGNfqD7R780
GIRRALxMMqp5AgU4fR6QrTephZyd8dHq942oHZy7uxYw7O4iUdoEtFIzmz8wtdYPZ8MXNKhwXXsB
wWyu1uqVzqQ3x8F6Ctvfk3ZYd22RCczW0ePKAHE7VorkEJBKAk/udqr/+38HwuyfSausoafrRHoD
wp8ZSDl2avDtfwXCnu5ZXcct6gS4l+IcislmlnTHjEQcloL1YssGda/GWkPLWIr5EmrvUbBLRQR8
/xVSr1K8r29uMRsFmpVVmlBLTMWx9yCY1e/eyT10ne6V28qL30Bm6qWto3nN+SVonbxyqpO0XV9N
7mZd/AbmIvA/nH3Zjts61+wTCdBIibfUYLu73fOYGyGdZEuURM3z059Szo8vNluwkGAjNztAyqQW
FxfXUFU56EB2lpgP5Buu1b9CGNyti5uU32iYNL6MtepeT7CWM3DyJFC4Hqd2Bayo/B5CxXSuslc1
MbxuUP2WUq+qRGAR8XEZdXObJScRh0Wu4XpE2BloNxoGjdkcQJvrP+Emg0cO8664Ca9rP39Vg4fo
s7l6vYy/GnGcrFpyHm2rkWxe3szR8M0sXxSIQfQ1CTJNQ4GJOCxPU76x0cs/ecmwJGdSxH04OEuQ
05YQUIoZDX1wEzJla3Jr65BITsUmeQ3Ra+Do08GBMOXwtinpsgUhuZS2nk0Vdz7skwb2+Jhnn5uj
Db9JZi5sl3wLTyACLOiMZSQ3jVvstEfO0CZ3jyC0nr3oaO1yzS3f9CB8TN7Im8qGvX7budR7WWTk
xVYWYGPFcvmhyh1l6qLfH+856+5p82jyjctmHQITI0uZE28HyT7azBgqdTkR09yxONmn4QsmfC+b
/bpj+YMh2UZH9HDUHGDwbHrhomV8NIN0DFlZFh+5udWXsnrK0JACOkfQ/CM/de5bqhrKeMJA0GFj
jAksmYx2QV9zryqv4uSgbtXw1zNEKHybaM/G0Jc8ZiRI3ohRTMj0Pjav6NCGifAbDPZZTNybt81W
UW71RJ/ASVdFHWL+dLKxPK5+mNOVUx3iwhVbEvZr9FbQEfuzKuk2AB9G7gwFVqXsnYfJV4/8yii8
7K38VjPtkOySq/TeckP/sqmsmuMJqnQvWGmGLpMcqK1xg35GdXyLlcNliNWrBxN9GgoAII+XX2JD
nelERChqZBhPVvda6jfgCNZHr4l2pj2yOX27DLi6phNAyevXna6khoI1Zc6k3xCExBCTt9CMo05b
ZF1bUNJpnp0yTcYZ/YAdTR/mPHZ5ZF9n48ac96oFnixIOs86jm4TdUAh2c4xoL9wL9Rba2sQZo0N
Fg28fz6U7O8JFGhGujQ3zpGHifVMrRmJb6vSH4tXSEM6/BpjdTy87pvHKQHtUED/6S1tLzOY4CRb
uLHPXclgghh7IEsBDJUpY7yxpm9kyzuu2uMJhrSbBloVTAs1iOW9HhueEJ92+72dfS38WZl+tUVJ
sPrxTuCkXW2UqFXrEEsyzXdr+qHpz4RebybeVt8wUAQE+5iJkpvMGuxMmVXky7drptHtq8843LDB
VUs/AZB2bTBjk5c2AOp2l4orUPxtihqu3SNID4HzeLm6UJk///hgH1BiJ4KjNaYifyzj9opa6MeZ
u8S6ajFGdxupEC3SzUbsLzuMtU8E+hYHPYLg9oCE+jmwPuajRfMRDoM82vYDuhBH/TrdyqCs7aAB
bRADdCzo55V7ZaBCqZRVbCzHS/dCcO5F1gx5eGN3eTErloA+Rwxno5CDtJdcXmigDKBwx8pcFdPv
oE8LVQZez38QhjlDke6Nnlb22BGggOnlvizBXV5lAeR3nhqUaghqNZcXtbJ36AcxQAe1sLZBDuL8
C4FhOTOd0c5cu4v9om5+GO3oEkXdKM2swhhItBsLu8sXFSYbIgfgzHEyt0/K97zH2IxW39NNfqu1
TwTlRww1wthgc5K92ZwIy4yVzA2d3PKdKk0eVRK/z2mU+NzobkRY3qYJeSvQ7Mv6mRzDSBhMbeeK
jWFFD2ljbfG8LY5VisOX4V4Dv8m2CGaHzzdYWKXG5yoWmLyN2QCJjXS+tVpXS68Efb78LVdOG7gS
0ICwMCWqEL04h8oxiB43aSJcTMhgiKKLQjfMcUdrUxripm6Udqsetrbf6Mb9/7IYkIqTXLAWCqU2
tEa4XT/2TE1Is2vLotkYp1ijKSEWBqVx9MAkgA97vjB1bsK6mFD6LeOdrl71tR/TY664otpFmYeE
w65Wr0hZs8b8ETp+bH7E9SHs7vkWV/AagdrZL5G2OE0iHiVjJ9z0tVkeUvVn5VUQhf3V7VJkIA/x
jXUf+47f7cntFrnimiXpaN9aejghlCfzM/W9Dt6NxZKWzv6BFjPLW6IxG+9VF9qnMVu2/7JFrUIu
XI5g/cHJ/f1gOEluxKMdVbkmhDuOAe2uoNSNP98mS3fLrbGutQIX+c0b+X9Y0mvA5KRPiAmsCZT8
It7nfcIa7qrzbTt7hvEwgeGoVvzLC9TXzswpquT/SBglRTNmYEwS6cK9N9rJUdeK5lsYOtPRablx
p4XE+hUOo1MGUds1OcuIGh4iVesfhinLUZTVNWhpK6N6oFpf925TN+i+KI1Oy91ModqPuImIP/AI
V1SLCauRZbpR7sOURy9xbk6ZVykt5kLC3tooPq2tDhazMCTbFubHpAekVaGrxnJgrkqytE3vIbXN
o1c6b8AsVi/7OGhPg0fOAlME+JnOzycdsmrSwK0OKXVtV49a4DSxP4XGxsdaNREIV2ESDi2My4P4
HCeySN8MNe7EYQJpgi+G2PpP6esuZVOoJ2FAeRf6YLhsHzO4QNvtc8yxsCgV8VaF8nc7l7xkQ8Wt
iX5qEH/ITSPzlPSW0UFaxAhAPh0eNA/ce2z0f2hehKb+7iHyjSt7YkrGdIclV8kBGuu+2INT7TBe
T36+61jnP+k31VPu/sNcN2bH//fj5HYTQysGRVl0T2YLYuPGU0cP+JGxuRvsY95v9HuvffxTMMnG
hggOS1l2AgQius4GpVZ/aeB9eewUnn1cPq5f7hv0JSIIhw+EZBUGxSRD0yBYwEVUwABU482emocG
kcvfQ+iWhjZIFbRDSISc25g6Dt1I0wlxV9kRF8Q8ratEW8PXa4X1sy8kObtSzDYRyxciD3Xsa9e6
73g9+joYxhqC/Db0Ve+/y+va+kySo5u4khZVuhhs9Niah1LbhenG1q2RWpytSrqnTasgZTMAw356
5/586L30G8aC7m40937e34dMxMy84YHhR8Hl1W1uqOQarJnWTaUDuvvPfp7f+7tPcJbvwPJ9dS92
o5uW/xA346JaJGtBiGfLN6NeGhiP7nAZZ9Z/Y36vd9ebos6rXwxpAxXDx+A1kjmhOlokfKgRzKrW
tEsHlaFbAuXarfbitVk7MBdRCk6VZTrWkSxDz7pU735bBi/YNJmfUf5DdNmN3sBFTdnPWrNdzUxc
S6T7GbqpUcrvN77eAvHFm54EydLXSzO11WpjMU4o0/lQT31TqTIEFsWsc5Ulyi60zCe1djKmqvx6
tLjyYSfZo9A64oOeUtkw5LVrE5Sb2BLcagQvI8kHOPmQGksgnRi/Ws0f0HhYzXuy1UmxBSM5gbBL
qkErAZMWt2HileGxS/AFtkiq1j8wlMHRiEQQxsnXczdkKW+qVLhRaidBDzGdhCY3yTQ90+4tzrNj
nXVupfK3jihBns0HS3/f+MArGQhinPyE5e9PAklNS+JImPgJduTFz07Jkphl/01+5d/pCnsbvOhJ
m1hzoId+YMnGDbUWxS6ioQuJnO1gtO8cvI8a0ZsWIsvWhJDeK4yNjcWu5j/FVhvz6jJPkCQHaOjQ
giuXGLZuLY+m73HcsXRUWYzkF++GQxkOG1WPLzciaPHx5IMcKpTbMLAmrU2Jpr42lvgVmZGRiXSc
vLoz/6F8g9QKfB369cEM++VATNxsVTXHDqKEm76MqA2os7dhIyvNgVAKVZcRfQdsB/IkDKZGbLNS
EN2pEfhLr8bptXOCer5xQL8OAT/N9uwtSpq1saAzzOWInthlxENIVFJg6lCsLVJPg6spv/fGrREG
le7N5C6u3AmeSHmvdDcD+1qheq04kOJAi61czOr9CSqehX8X73hwtJ//Gpo3S/Z2iW+L64gyy/wV
jg+QflJCNuhPJAQpp69BiLS+s9Jr1DBCEKpUV13nl8NHxv0i2bhV1xyUiWEQQiFvSL9wL9OxQB4l
w/PBUn/NzXtJbJB3O6BW2py6XEXCbK+JcUiDfOH/tWkYxTUBUuNnXrE3dwgfArAt3vRoCd1bwfvA
tMC+44zeKqzZdaBVYYX7Efsgk3IdNl5rfnrIbx3oX7B9+z4hyOhf513IHkovPMb+62VbXbuaLViq
SU1U5b4EiV3aNKNlDgjf8OaD5cz83tmiAVrHAMeZZuBdjBfPuTE03Ck6zHELN5+svW1VR7vQ9orW
bDjHlaQ9gQ9ZEivIocKZnMMMaVZEGUVuZWhyytk8aOpdDy7xq1qthGfUrfrQd3p3JaZWJe4k4vzt
8l6uv+psG2vE0BGMTLr8cdEqNdJkeKTuIUDTsfFzJJ5VB5jzz5mxEWqs7SoEgyEYBDZjaFRId66W
tJ0dpj2eRkNAjW+5YKqyNZ2zdgucYkhbmqKLuorn5dhE3myzVN/rGWjIiwD8OGRr6mOtEwSliT8r
ku4cFI7zOImwIl7jhQm4ioFc9uO92AkWgTah2NkQjs1cZJRvZvfK+jntt2TX1i4hG7SloIIExRKy
nOc21IF4HjlC/IR6xmHo9IQlXbJhJqsf7gRj8SCnnlooIy5xYIQOhiOhRK4d9Cb+tEWzlfT6guQs
tCAwSBVVH5w7aUNjVTFJz/vcnUN7x7XI1W3hpc0cXLb7LzA4dWCIgcGjyc/Af+cLgnA1n0mHg6dU
h6j/UMOd2HKra4Z4CiFFXVVpTEiSA6LCw0sJb2biczR/9CrmdxzIIPj/sKKTNK3ksYwqNRqnXuB6
3TUFPcaj5U98frwMs7qqExjpCHcV2o/bCscLVP9QcLLrmuXKG2meqXIoN+cVl39Nfpqc5p6lw6xH
XJ/NAWjINLTZ+xzZLBYviJ3j8q11/KJQmfNLrQ7Qd2CX17kYgIx8eqokA0HN2FaiHJdM9twUt6S9
G+ejmtzxp8swa9t5CiMZiXCGCiNxWGCYPkWNybLCbUwP+tazuUPUvLGotesG5AfGwvNjgdxVOsZm
P+Z61GN0tn4XKHzHTP9IrsLHKWL/0IABclAVyU8dcQX4a8/PV221BPKhQFKtayfZZfoD+Qem/1OI
3zfbiU/SJ6Ouhmr5QsPbPPzUG0+rXbE1ur3qXf8s5Euqgeup0Q1YSKsWrt41DExnl01gzRVhDgb8
N2QRL/kiWJaWqC1YGkIN48YCRYTAaM5W9XTtw/8unqpIRiNnKp0jOsLRNuhXQR0dBYTdDAoFgdeR
XkZsLHdtnnrJsOGPViOLU0zJk5M81QiSxnCxEWR385s2qkF/ca2KYJjcJrqF9AMa/C/v5cqpXe4P
zAAbKnTb5ZS70kZJjQFGvCgwItYvfL7iVzKhGaf+NLYIzX5X9CQXATC86XGFWCA0k2wcmgtRx+sQ
NRPXdPunwWRCsAmDDK/8uj0Ygbia3fyRZgxUddU9PdBdlzPqEZb4ZuNuvbPXknCnP4dInf+kCME+
pWDt+Y2zI27+HPnpMdwz5RhfG1f8SX28vNebgNKNEw2gTC8SrJ8Thvkk5njRQ7u3ATW+hm52KHc/
NxAXM72w40Q/9yrzIEKjT4E4oA+cKSx1x6skuJ+R7c8h9pxunMy1J+HZlkrHJu6GAdPwwAPp/Y1x
M/cuZSkrWH5nuur34jZib6T2bvGJMUjfwJ1uRCmbWyydoTyuC9IUv39Ac2z0ADZGgh/R1RvKGqGN
2jmDBM/GVM6KXYOdDbkqMPFTuCT5SWBFWZfbPXhBOgvdgWDkIE7PptTvbRK01k8HzO6D9V4iZUSj
GO/RAAl7ltL/jGQ+CmQxu2ZvjjfUfmrVA3Eeoy73lTrzbDCdbs1efT3vy0+lDnLBNoJf2XeqnE7l
LPBTs8bnw6MmPpC+6FW80sdfl21v2ekz04MwD4F6GyJsFQyNchKmodCTaWKSuV1R4C0xmy1Ls7nc
cJpf7oIFhVpL8Qg35xf/BY6vkuQcnRqg9pqvmqJ5GakOVfucvPz9cmyd6JDZM9BMI6ede6MNIT+C
oqEaR98FMrqzHrmXIb6ENljLwqCMwjUadjS5JThvFSND3g+lqfJjMp7aGVJYKAtEEcv5q0X+YeeQ
9Ee6BIPkui0TCxp5OaWzVaNyxOtXS4tunLh+pdFfU7kvj2QcCeQfoHz3pfJQc5DFgOdJuFqG0HN4
NvLWjaxHxTTc2djoTVuiMcnk0OgE/n9tYUtEnePc2/FQ9HTKTHg7B+mn/xTNE/N9N75e/kxrKAQE
p+DZQ0gI4ztHmawBadPCWhJ/40NifIJk4FjmjleReeNy1r64b2weFLuQyVxMG30r51CVGRGR24BC
tcgbu6veQBl+T4u9Yl5rljvOPkGaLRk+Evsa7d1/v04kctC7YaFmDF7Qc3DaQdih7EUOUajCje2d
7RyQlWGozG0ArXgKB7q6yEth7g/8M9K16Bg8K+kEILTCu1PS3Y6R+XB5LesQePCjEUWHLIS0Fr1Q
69gE4bpbTdEBRT/QnfTlj8sYa3axzMChdQHZGjDYne9XFEMi0wzBhzdbnw4SofZHXWHO6691zWET
+CQqLA+Wjl4JCaZL0oGSGrtlXhcVPQrT9sCXtPFNVvzqGYr0zEIlazA0DpS6BPESryECaP4UudjI
b63uGTIxi14esujy6HTLrYQWPWAi8s7zzzELWdV4mwRMvx8dsmdAaP1/OHDi55tWkrawkgE4Wd54
SrWbx29GcTXHOotJyix6W+BVXrnZFhvtikvH2f2DK5m2XtEs6sMF12x9EDy4eU9Zkjl+P5rMNB5V
tIX9tRVCdUWz0CYJHlBkSc9Xmo8hb8cWYqzwXRCQKhhvBxYar+EWfcXKpzsDkiItgpFSzZgA1BiZ
eLK5oR/QfVJcT3X5LYU+z8a6VnaSoksQ3ZiWDc4nuZ2sU8D2pBlwEk2ZvoK62mujrmNgL2CJmh8N
JKNCjPj//V5C6RgZQtzJzpd+pNTWICGTdLlrjAQ81j3rY4/mkE2sNloGV04bPPxvsZzlWpGz2rwf
6sqx4TpQ3blyRB4zoqGKZNhbPH1rH+00WShZB53Ush9SrGhC5pPrzz19MCA1WhsbO7d2c51lJaVL
cgxj1KoFgMI599J0But50Ng+mdySXGkpHtGxWyleAy6Sbr7mxt828C6PWnBB4NMhMrTkTs8ceigL
Q1PuUkynakrq65Ppa3rxeNlAvkTT5zDyHGxodlqmZICJYsT14bfBqJ5MtfBaXdsX5ZaVrKItN+TS
Goe6sPx8HqtRGZwZi8L3UsviWjU/Of8V9Y0XI5y/vLSVGxN6NSjsoeCIt/rvD3ySLNKURkX/JpZm
8PxeEcaNXX2/jLBq9CcIkgOp1KmOBAWCnfRuHvVs1tpHyBgGl2FWF2JZ4B2D3Cy6saRda3k+iR56
s27jRA+qPT4ZfOP9t27sFHrIBE8qCsGzc59bcPxvUVgw9jF8DJdO1+LZRlbKLJnzlOc+1AJt82j/
UiEtlot2d3mBa2cakrNQKFliD10eg8vNpgqtCXJQiXOXIGmYDz9454fqvHGm1zywseikY5kO5ICk
I11bYtB0jibRxLCPmHjyxoKwcEoZpdmudzTGxdYd83UYDgcMer2gZsTG2tDVPd/ZbB7yfDDNHMz+
xpsZjQcCzfZvdmZcl611zLuGuLMZP5PafuTDODArjbVDbQ7qVSiqg2XWRlC2FSpLmvFyedcXZCmi
wCMN7U7gp0URUB5SqUtLG/iEREM9aMxoXHBJR1UAXbMQTYwTfe7iDTte+8zQ2DHsxaNBbkeO+yDd
wEkd5S4y0izsPm07yMvZ5VttcasLO8GRIj+nsmPFKRQk2PuXdrzv84NqYa4Y3bj0qJVBOfzD3Qfy
YlALL6cHFbnzT8xhvEo4xAjNHajHIDutQEGqqbUN613zNqcwy/ae+DOzbZNGc7B9hN4PdsFazLY5
9PmyUawdEXTY4TMt9qrLRTKHN0LQjueuNt6G8VHUUBax91QN2tyPp3/ZuBMw6UPFal00IkvgdUyV
VdW1zncNaJovr+jrMMNyAm0sammoR9eOFMGi3o6KCzQt3apqmBUbbCBIqfWoYg1jctCLMLAGs2ZK
1TErSV0NzXhWfkwxKt5j8rKvBlZZ/1nVFh3ImpUinETawsLdpMspN7j5cEhiPOjy1vYwxIET/l9a
NrtCe8lnVymOpfAu78SaAdkWRo8QfFIT5/7cgEpbadHzk+HbViLZV2pmuqkRj8fCyMi/QGHfEb1T
UPzLV5YJOwpzisUV9XykE9ppRvWZ2MPT5RV9TZYCwwYKhtHQoI5A93xJaLAgQl1eRXNu7ew0fulb
fmz6X1P40xiGgxO3MbM61UXvyJPGR9+CoJin6CrEYDtt48G5FtycHh3J06dN1GDiB0dnQiuF3bk5
qBni4qblL3r/L570z8ExpcdgDzqDIYsAFWkfpbMf04daf67Kw+XdXfXXJyjSwSF0SMfGAgp1DrR8
m8o7zJH1w8blv3YOFpZ5OBw8jlBbOf+EZpT1CRd4hUVG5NHul6pzpA/f7AbcYAoPNEN1nWkrEF07
Cgs9LYXEJt4r8lHgSaGL2obnQRTv06xiSQ3CtS19g9+cD/IVewqzRHYnLrvVQP+oUMAoyP++dKnV
Ywql4W3i95Y9PZkgNwgDCAPlFkPBqRNeqdH+O3zV4E1Ui8BD4PSZ4iIk0IpHR1fa17HT+NKf1lAb
Qyw1TG2K0bxG68L+FNNMH3tSZyUyAZrzlIQJfRgJSCZ7ETYfFf4VNIqgMek9q5xx18ZFlAaRYvYt
qoKgZWNxi8LkQz0g0+Xh0DZgyE8qCCDphpoGQzwauT8Mg9kEdpMRCE/MhtfUdnlfhtUsGE+yOmNd
2dquPVplUKExQUQtmEMas8hREou7kqJYNlS3tG61mREy5j+Vzubvk5qiuMNt9MQy0O3hVTWaqLzk
TRV1rpmUOrlKe9vwdDtSn4aqH5NjZ07kXosFHX1weQ2Rb496dgetlM5Dr3hEWGxixtzM0EwG9hI1
fI1LOtrHWKC5BJQthn2n1aI+xFFtB2PSIzqYzDJRd2ZOIQVOp8R+GZIKhDld12c7rW6LQJhOmQcJ
bRuUhbk5XKPRdfweqnHSucOolBBN1ctsw5OuHcJTE5I8XD0PMzTecTwEyptNeNuFjzaSPk76fPmw
f63dwpWiqrIIi+D9Drmec1ttEtWMtSXBOI13ebEHEXWiBlP1AsZ/VibXoX0wlP1lzNVTeAIpRTSj
0zd2riAjUqOvv9SrGOmJ8iEq54/LOKt7iAIxehPQP4gzf7402lRzn2fAacd6P2Asp6iSl8Qgj2U3
bHyu9W38gyW3KIxTPnBtSQXPZK85n+r00JrcnZzvZunPs9+kD0m9NX608shYxk9RCEGDEyIJmWcK
DXBRjY5zJOnoMarui+FYjz+i+PtUuIkVTDiw/BnnnIGxQi9bVugeT9/b7PPyNn/15Oe/Qj/fZkwY
O2Eb41f0KWZTw6d6Sr1cHd0w9obyLeYubzberV8NCIiGhXYTvPCRfpduqNwCZwWP2xyKcJZbVkpg
cucwhFswK8lX4CBSQ3mUoEwnV5rCoSdlNhe4CQfyZNL+gfdxvW9jekUMVD+Fng5ubOCR1/L6wAvI
/ELwxNkwra/xBRgFEOigSQ7S1F8Kn7OT0pIvmVjeNEfEsvEuFE7ntRNYd+k8IRtrxfrfe4Vl5WSR
xEDkjB9w/k1DDa3uWgpQUb1y+iuNJ2bU+JLKhyK+99MtaEmmeatus/pZT0DNc1BVhFlUmzCk0Zr3
iUbe27gLitrciDxWzioWt5QgUJDADLuc9VAxbBYWUCCCdBMYwsVtTZ8Fog1x5zSuWfuiOYpwq+f8
qy9aMFFGXLYUd69kshD+7GhXw2Qb8atuUmjQ3IbhhIa6X5cP4+oenuBIhzGktJgyG2urm6si+2yF
rw0PlyGWz3Ae3ZwvRbKNGgqg6GHCUtr6YVYLNkIR5jLC1mZJhuDojW3FORaRoikfN8Uh5c6DDVEG
zE9tQK06r5P9WvbzJFQTpZOgxILF5M6dYv9UGsLmETy4IQu1m0ELWdPqG5Brq8OJWoY8IP0I+bhz
SGpU3Tg4yDDrrQndzruJ3+Y9hvW2KALXTOEER55OHeLGmNQYOLGWXxMt91uSeXMWeZc/1haMbNlj
1pudCpgOFHEUY2WxqL1SbJITrOKAUAdTC1BSRvhwvm3o/yu56iDrWvJh9pKxr57LHnzFObQGBq/q
o8w4WJ2jgZapTriPWTuk0JxKueUq732jnvJvziD6a71BRzAbavSK/f1GoDVFw4eFm8bVdP4Dy56W
lKto64wI2sBqkTVuVA2h35Xar79HglP+31bo50i2UZt4NWArnLB/KkLtZ2Obnl1svLLXjsYpinTO
tbyZyynEh7WHN9qCkboA/0H1gOaHWJ0Rib6jiv8P63KQf0JiZImlJMSo5GkZ68h4c+6EQVKp1lWB
LjCUOrMtqZk1J4aZw6UjBvcqYt/zLYQudhsVC1TXGTd1WNzznLiXV7N6z6A4hpcVomsdg47nGHGY
Ju2souxRQdUpqsEKtNfVfdsH4D7W6L1OYtZ2G3Nqa84F24dud2S/EBFKmIpCIdA1ItdtjRGztdbN
5ukgTNMnebvxtb7mDEGYh6z90oAJNLkjy05pVc9cz1FgFGxWvLmPmEY+av2YD1d5/XJ5N1cXdoIm
JQ1tMbSzEECLkUV28p2htkizNKzY4jf8OsYJ5Vpc0AisKYI+TNWffzZlriH3vKxrslQovbSBQYXH
0Q/cNoqb2Jo3TG+gYnCnajyGmR2EybRhOWtrxQ9AVhlNVYv1nP8CIYoyGjEnBCqBJgjFj86JPYHe
d5XyjW+4dsaX9jOQElEksmUOZCWHBCRV0CFOE6N/V6d5qFk4aDaUhxvT+V6QqbmzeDRgOB/VSrwO
ETL+w09wUKY24TrRayVbLIYznBxtaUuHy13vDMHSytveW86NkRyGkTPbrjcc9ZrhohoEpkIT9yOK
NOfb65Bo1JqMQ6DR+T6DelG5F+jHb8D9aI9e1Gxx368E8PiWeKYsNoVqnvQ19aooMdRVLT3lTnVd
TaYDRek6hqqFiXvKQFJk17ZOE26scvX1YoMyQ1VBRodpR+nCtHiPhaY2krF5yAxjwIzNU0XZmH+z
pjue3pXmHSG7uWqDyyd12T45PsT45LKz8D9f5ks1x+7MaCCID5Xvign1VSRL8mjjCbiSAtaWMTak
LCwQ7WGa8fwjEnRj6xZ6UF1bj1k97YrifkweiECKbReTvdrc6Howc9MdEFppH0LdCHtWvipa9dBc
AReBsQdbilGLfpy0geJ2RIEGXJB7rftZmw8W/0GsjQOy4g1Me2kNhAkhYypnSruka22twG0PvWs3
UVvP4HvwEdHw9fJ3WzkWZzjSihIIroDRECsybDChdekPp1TdQUuCNKMfVmhelWm60UW1BSmdRDsf
rGSeASlaREyhF8ePzYS23gIv+x9xvzUwuL6TSJRg/gKDazI54xQ1TqbbuPSTSGFZf1uina7nD1a6
1X+zahxLby8SM+gNk4cT5rCfdFUAqMneLHFUsgBZZzenfjVs0TWvbuEJlBQL5uVI7dEA1KTcqODG
0kXnZ9lVpGMP0xtrS+R2JW6C2vWflUnHzuBGrNJ62UK1CtI4vI6GLbGBr8PiKEyfYkiGKDgV3OyW
3Zu+5eRxgt4AZIyc6arFtOwcIOmC3tGs3LfJHuR9LuEvA30k7f2EjrhGeb58KtbCgbNfI9looqMN
XDXxa8A41dXXmI1kNu1YD5reklzTsGa6GlTNdZz7m6XzNR8Omj0DzI4onyMLJflwhYBKxmkmlEod
/SMFyZJeDbdKFzNHS3cTLdic195Yf8tphhR6uMUruY7voAMac4BwtbKX7S11GriCELbTyMEwejCD
ga64e1FJz0xhoJ0XyVsRfjdJ/W6qG95hzceD9Q6FmiVRg55AafWF0fUEFLjwfMPbkBMv1GtvcpZ5
3+o1pPrBLmx/kdRyptGPrPR9gKhcCCGzWmxyBqy5jtOfIh0zK7TA/tBiI3KKUkXsq/SXER/VKtpv
mNuyJun2PFuzdMBaR6jLAxfhkI1Zh/TVcEDFB8nd4pn0Hdg2d1XfsKS8N7b1spfy4VdocLEsOSrU
5KQ3EVXbtK8otjsyCmaUvkV+GuqD0PwE86VpchdPt0L/h8sNx/1/mIt7O8m/zCZOVlcBs4I+TOXr
HCp3HknEsKszPn7gTT08Xt7hNd/8BxEsZ+eI/Vx3makBcRo7twgr3Nxg6+JPguLRNE/eZbRV9wGy
H7xm0YjgYBLzHC7TNVJ04PRwrRgsErOrqg+WmbHSfnbIZzK4WTExbr4X4V23JWq2brP/g7akcnEz
KlbqTIBuqzEY9AAKTJ4Axw7/hyLSwoyCPwg2wQkqt3bb9YhXkw4kUbzGYVBPrh4ddcgYa8ZVlnj2
7M6bZM+rB+UEU7Ice56zXCuASdARmtpBppouZq+dJFCsa4JO6dAnise17xsfdDmAX07JCa70QXnv
KNDdBm4ueremh7q9tQgcISgHb1BMVZXWC7MgLoJOZ+HmZMXqN0XKGiy/C3OJLH+qNcmUUoGSQ1bU
L92QPPBhcIf4NVO22raWe+3LOk+Qll9ycjLbsc9A0gakIsy8Mo49A0nKUsn/wQGgPxrWA95R8AZJ
21lo/QhtDyQsMgjPo6Mywes+gs/JTfNbqm0Ja65tH171eBShO08Fgcr5opyqFpqi4rGp4H0/hgae
mrErlOoBHbHuZUNZ279TKMk+jVLP0NoAqFhBQjQ1WotlSDZ7JbF2l5F+8zHKn+oUStpD24IMVC8A
VeTXjf5Np/ekvO2gKlz+SMHpOX9TtVct3Ov9W5E+osOLbpGKrvnUkx8gC5vnY0Wa1sEP6IqfQlyp
zs1CZObo94Jvzf0u23ZhrTJdS1+FZkOjCMPzs/1fGr+mOcj8SO+VCgynjIPezDa2dw3xz4XxRSUv
nnkp+uXCwCBJolyD4k4JCxaPrqEek2xrdGrNbP6gwZ+eW2ioVVOil7j/bQjf86LZl8gM2PTXZZNZ
Q0G/L06cjTTTl+E2JSFK2vQhjDO3DhBlfenKGDn0LW6A1eN2AiNFTYYTZ1wzAfP/SLuy5bh1JflF
jOACbq8g2exVrd2SXxi2ZHPfd379JD0z190QohHn3Ac9KaKLAApAoSorE1HkoSvJZoGJeNK3Ta4K
+HU4q4SEMaB+EGgAZSnrF+DA/D8XNO0R5EYBsd1RztF4Hpr3SSfJYLqZkOAZ2kYQT3BeRMB+Igth
oUj7tauuAH1llOdQ1NDLWHrU+tx0cuB3BE64bmHG7XUwg+E9iWMf0CBmiy+1FpS5hocxCrJG78ox
6q/AhXy37JlmYL1RGkEi+Q/ZM2sRjY8AyoDNDqzaqwtdnP91OUhGU4MKIQaNnIbcbtYPaHkANVWv
o86jb9Gu6sUqoaku7TTA6kwz9HSIdnVLQptwvIsBZwqM0VsM81kuFWpZmZ/ZKZA0qVsVtpOqoi5u
jg+gu4Ag+403E1yAeTguKfIJmaSUjmQiTEYrvuUZgVf376FWO2MgCu048TKQv2jVICBt00BSdT1D
jYWEgrqaM/NzE/5EDwXow14N/cFctsrojb0v/WOWc+Rj8Tg2IRsDBCRigGuTeomkZraQEnSYHSiG
gQAwvTK8a6xjTWLB+DibVwerDa7JFWSB/NO1rXkC3fBUYXhF24I0EfFqQrPkM+8ebp9FnFVDpxLY
yNZqDLjN18vlwtHMoZDidMCYps7XQa4XRLtwfFYBJiHgGMBJ/9+ZWz/nwlypNItsrlM4hS8lJJoV
+y4ZzlHwUowDFfai8opAGB2oOEC7CRZklrMpr+p4amUDVcHRzUAGZHc0SRW3VV9ji7b6bilPpSj1
y1u5tdcMewBb4Ytsfaj2+hRlY+kMjdtBNbzIfhXz8yiLWts41/6fnrb/t8Mc72iCGY1awaGkW9sB
oBiD6hKhyuJklYjPhtOqgr5ydMEAC6OpeC+y3hhOTUNi2DKV+4ncSxPgiQMFaLTvBvRBblCXKasN
oEjo8vCt4ddtp+Euo4ldjn5iwPLQMXPtNblhJkY+T3+ctJM/0vq7qW/UAb0F4L1B+auHxJ9gX/Au
lkuTjKNGXTAVrYFVNNrGWRb7Kdckwd3FXcCLUTEnWGRo86gPMCHV0bFeueDQCgLlqxNklb4NQuA/
L52ELf6fWWTF0lQjayurwyya9fjZRGcTrfVZFJ6RUdxXWv8khdbGRtq3I2+tJYqseE/xK+vri/Ji
59ul3c2VjdFG7S6tvTqZ6Fg9Sv1nEL5a0bGsnhTLa7Tnigja+/nOezFuZqPEkqoWM8SxHDRWu1ID
jEkHBQMjOTdG+dJW2WYeH2ct8qUQVM7J06y9KoMIUSqcfObuSDVjLscKk5/Wn1nw0Nej29lOnpyh
2oj+4WLBa/1bK6I05Z5FaHhAPz5BLZwNXOY5lKeCwGqkuEX3ZLb3wbhJCoEj8+4QdBf9vxUWGZ8m
QV9KOqzoBBFSj1hlsyhbVf+uQj5ifL59GHBisZUcX1uptQywNTC7JjbnAoVFHEW29SIVqW9Ur7Mt
PTVyQaXSQMO5SjNdpLkiMMomcwj0AKSxg9GhdMvhRQ8OCVIOkY7s89EMYwpp8tujXA9UJv4D5NBE
7wxgh181KYC6tEO1QfyXKw8VQFBqs5uHf97Wi+apCyPMxtBzIw86DUaW6b5DHiezUQZGRCuKm0SD
YXw/liylNKvVjvUzakZUFgJqidjmOacpwk/ZXrMY6J1nXb2ooZaA1ms4YeaQ7NUuPWvxZoiIJJVo
cTi76irSZcZjq3GQljJMVcF5GX7V45MZPumd4E3F87mVLxTFeQQR6Fe6PjChLlGqgYVQqQSvYZlC
duMlKt+saaJ697FoXoMz47bT8caF0B14HFzxACQwW2uujSxMRliECBSVusCRSHhUlsBVM1HfjsAU
m7NAzSHV63Q1JY1OOqVbSf2m6QtdSuv+9qB4OG3UqPGEskEejZogEzy0oRpUU6iXztw12WcRhOVP
q1Kkt1Ftq6fWVAPQN5ZZeBj1KDtmy2IejVlFuy2QIdEOVM1436lkKRX0NIKKHdySUT24spYPgoiD
c4qikK1Cpww0QSg3MbNf6RMEWWezREyV4SmzMdp7vYSSRhpSrYSqUvN+e2J4G2alNgGHP6JUYjO7
PzT6aqha2Iu6mqYlsBDvEwJIQ7634khwnHHHhrIvivYrdpx9ZUikKXttHdtSN8q3SY1mTzWrU4O2
A3dcIFeVlfEWgxdItvCe0aYC2lGErXjcfHmxRZlWx0hqVo7eGMGrVcjzoxkS5WmJJ1VxtCHr3kdD
S7cqyfXftd7bP+wpGrx26LWETqj57EjR6m94sIQzNbrcerSSVE99qSQjFIjrIYq8ZjDSbzqUcdzc
0FoX6BLld7hoyHcoSqgIQ3HOu3dFzYFESAHYEfmj62MhqIDQHFPI6kKMVSUn1c5c3Xio1AdQo7vR
tG+Jh5LkbVfhLN+VzXU3X8RuxEQ7DLFaiItmKHpmi5vPP9a8qp5ltMtm/A2ioI0Tf1+ZZHbtNI/h
ZJLVZOPJ5aYkfr74aw1WMbeVAk3aameHJ+SZuhoNzQ+V/fpvhmzj0QgaMgSuzG7EZVtlwx99evkE
QaG2e7Q61OUWD7XoAs5w2xovRsVw/2OODTDSuE6rQMGqJnLkaOq2tO/mYdfXjpSDCm3KUcx4reQt
MpO58Tk1RGSf71V/7TOXTQngVG6t0sXhskM/Lom/VYkTys4cv0TadgINXZgIbHKigqshM+fPGCNe
hSwHJKjVh2j4BQks0v++Pa3rIjFR1JUJ5qKuhiFbJohQO1FEcIWqVFY2Osqrdr4Fz0Kzrqx32yLn
UAUHG5gHIFQLaB+LPZFGxR4XDTqXi72fLVceLGo3P+PAN4VrxjOFPAOI0wkh2heGCrvJSTCvepeT
9L0sXH0BSiP1NMhBT4sIUsO5riGWvHYeaAgLvuQ0SAcNYLWFxGWXo4pZHBGbeknyMdTb29PHe+mj
KwRvCZxtCHtYNixlkI1gyKCuSnodXMSFSfqMkoygm6ntQJExtzIQZ5MtF0dDsrrRzRMof7h1OOWC
FCzPPRUDhVUAP5D8Zb9kCCPIAsxQFENz1V0Zlses0Ghgmc7tEXNWEWRcwHkCYIGzhgVgQqDJQltm
CnHelGZLQGX1CYVTO/2piTpHeJsBNGYr5QeeKypL8TQURVSSGIy0kG0LitdqBstYu28mVOAmPy+j
HS6+22PjPXqRKwWy1QYRgInUzfW9YUlNU9XQs4K0wm859RHSUgXyTxDyGKZ0k9rvZfkaaq9JIeDx
4dAPYE7/Gma7L6aqT+VOg2GCtoi6d5dWchP7Xg9+qNC/q0fI0O3t2kenU2yDCPq+Md/i8H0p79pK
EPnwYDRXn8KcrFMHHpnewKdIUuPocN5RAZAod3X5R2K2jtZs1fwYLi4IokLJARNoUPyL3gh0l0JQ
DNqkBpgHmU8wtUALCcRAgWOyvUQ/R5FB5fJdsNi8KwS4PnB34kmJLhFmsVWzU/PAgJUB1Yhxk6k/
gty3VkduNsm8b0DXY5iiLkzO9rk6L9bI5SIyQSMBkQcN8shxND20y0cZv3VAO8wp6r2LaC25p6Ct
gUZpRVoDf3ptDBrrYZP0OJyyBY3ygSkRF509b6VtvkkZAEO3J5RjDbsVTWsqupUgF8NcXnJsIm4v
kxpA6fybVXXDVo0tiIIuVfowBHOzu22Oc97ZiM+h94FjaJUguB5cFA6xVdtp7cjJYtG+ToHmUlRQ
bnVEhMnmjQzFOlDf6mgjBTPbtakY5HY2eEhqR9EqP2oKrxiG3RSbWwhPCk4CThgJmIYBECjC/69w
aBALo+jYwpSVdNvcnPzIbAU7nDdxOiDQf+A3CtbrejRBJMm1oYEGMAETO0V7+ieocNAQv5i/bq8Q
73KEGiBo5XDtgzOT3WE1WBWqqhkhxQo8MpH7A0Ainj0Eu0o2fblr7lK1BktatVEC6/O27XXzXkdS
eJhaGCZYi5CSYBkXa1ubw6VEACD32p0EJkKlfLenR1N9VaEBAroPxDi1qG2Td3+g/ReNxgCbw1/Y
tw6KG30SmUvtqMHsdcHilV22U/JhY9TNaTQiPAFamkurCrvuF3OUCJaWc7qsnoMKCxCxGnDu10vb
9EWn1ZpcO9VoQM90mk0Q0g13qIZEHkkkyKqYvSK4NHnudGGTfQmgjw87YVBqxKxg5jC/ywgMigxt
N7cXlLcHV+Q+ZGGRcACf7/XQchMcF2ag1uj2sn15nD5qKKfqS7OFit7mtinuMoJxH8EUDk08ctj9
3tgZWXRUgctRdQpgOMlA3BCQUiXu3FQGnrav3Xx4TfHgGIbQ/y/NM0O1JsDuwhrm234yPfT3BJTE
42asCEA6sTQ7uEHOUyjNtE7Cn6aeHAOr+Sn4CM7tCKI1DYxkQH4ggc2cEnHWLMBG6LUDHZt7A6yi
SOhAbjiofyizuk8Cze+BGO8jO6Q4swTvd95io3sB9MYEYEiF5WIorGa2GtusHcQIp7GdHqtweZRC
+a1e7PfbA+W574WpP2fYxYU8QzoLoCALprqqd8u5yM/JYESO0RARBIB3tluoBqJOjnkF1fG1C6tz
Z2loKsCNhTo8wpv3kegft0fzJyi+PvcQRgKEYQIWvDJCMsuWd3q8zKlarXQ8NXHl+rDMn326zTIN
va9vUWccjPBlrnbB9FQrn4ldQYXoJFWbfNmahU9moFq9KvRBzTKKRJG+rirIWhFpIdS10PPKnsnt
pIekHGJoHteuCmqXPg+dWf1I7Mfbk8C1A54nMPuunaFs9/xkD9qA0lnllODZ1ZG7T6AQl2l7Imza
5FrCkHDo/yGPXJ3rwnkiqWqCEbTOoHQuQLX2aJK3OThP+Y/bA/rqOCsP4ZpWX+vzKgvjtFdVMyvA
m6sbMwN8ouCeCQKhUCxvMNgJyOArgFh+eUC2vaS3TYTkw1BN2QEvVulUNqrhqgCMhvMokjj7uvHW
1DEqUSC2X1O6jKcqgdxNS4DwuzEDBG29r0Mb2ihNwWnKmzsbdSmkqKEHDYp2ZomqTkvBhoysg7nN
g081e7u9NuthfL3hMIw/pM46WoQQUl//PujEhtnIB+im6K5W0QBSHyQ6KKpOE7Ij/a/b1vijWSmk
/9fa+v8Lh1OUINayFNbiUfcWOTwameneNnE7cvoCKdQyqzb0DmmaUdq2/SbS/Vl2pCn3YwPwCbyG
K1GXEMcTVgY4XDPQzES+nYlarClK7GGCDHvV1iAp2UiL7KZCHg+OFcCT0B5iQM4QE8j4WzCN5QzJ
CVSv9dw1ygm0WRKyh4mjzsm3OTGeh/JVlzI3DR7Q4fIBCuEDmkUaW3NrNRMEMxxwAUZ88THq9Tq2
I5I1wRqD2/aDBMafqvPCMHZT3Ea0s74VfXkYADqwF8nLxtM0zYIThTMZeBAizYF7CJ2CbKeOOiUk
SsqpBveW9Yx3G+TU+qF10jYTBVPrpcbsDwK0GyB2UEsGxT8z7WWlxDHKco1TzqA4GsB9R6tFvq/N
8EM3+nNap6ag2fOr9h5kV1eyHyAfIQUps1tesZvCGs0OFLFH9Tu4B9zY+3hPXOTgvdSJNo2nUnRf
bV/Ao0ofRDVqTj8aWsHRIE3ANYjwhQ0eiSWB4WvsG1SNwe9Jw7vifoFZV/fC0+BorxpIzvzoLn/e
plTa3N67PL9CVzTaPtcEoIXQ99qv0Eg7SVoJBJB6qo4atfbWLnW+lW/lLt2I4Lp8YyhVgVVqfeKx
CbpJC3oSd5hn6al1li3QIdD0zneLB2j5VihjtG4JxpEA2f1rjTn6oswMF8PG0GrP2Id7iUbnzI0B
ZTi/k0Mheklx3q7YGBfm1h10cdKa4PtTlAGDmx9AUIIcHJ2oCbEaP6Ei0AunmHJta72ZL2wZSoKt
2sPWuO+9n9Mh9fu3+g05LzjIdBaFYZwGgGtzTByqkB4FpHVo3VvvzT/MAxjf9+CtIrSi4VPnNy8P
uWhPfn1OXNtk3jQFYLijUsKm9ZBvIxc4G3d2oqNNN1pOa7fzyGbyoRwrbwr/VbAp1iv4i+cAToQE
GN4yJsusMWa21M4NbCsf9mf6YxOcVAeUfRtkB5Z9uRMuJ+fIg27FX3uMp+pxL6fVupzkhCf3GV1b
ToK5rp3QX0KqnoGkcrKT5RSCUIdzc1/ZZVy2G2cbzSmw2zvVxkroz0fdl2Wxu/LHh5I/iLjRac6e
cJmiVhEoKHHC7VW//5WfNDdyJQpBH6fxhh/x7ke07w/QfhKs4zpvX9fxr13Gh+xC0xKSrPJwb+kP
ZBnAD31sfjae4kweqCNfHkRNOVyDQDcAdWQDCcDWOvQOJJvq6jijtByB2j10Re3dHpTGPdYubDDO
MiwgLShiXBerWJx9bL2zspud8+Nb4AYbEExQ807dneKXXwad30c3ouHGjw6xS+7s5xfLuf01nLAA
3CxorEL/MJJmbMJujPXYSlQVO6V8rubHrPBn0e7gvDKQ9kO0B6FJqGWxj8BFt9I6SPUGUiGTC1VD
RYVKenAKRey3HBgNbiXADpCzRXoKFObXh6pUJkqZFgTSj5Ez7+PtQtV3QvUH8OiUYN5266NMTRfC
SSKJaO7VgRATL10NVNywfW05InVftzPw09NmsLbVPfT2HM84S34sC+577mReWFr/f3FxxHIeK/kE
S7U3EAfKnRSdErddgmsC6LEVta2hVYZ538R9NoRjhvWqh5cIbCuBtq3jnSWKXLhmTNnASxBNEiYb
SzQFEtagQWicUDoaxaNabxcQYop6XL8K9wGdiIwSdrOiQsJOZSYstXLSBibUA7qPyR0d6DL7pgc9
5p11jDK6eN0+oncjLbfBydyJmo54uwvvDnBvysjOQI3yerXsOaqm2oRHmlYP+gFr23f2Jh6JYMX4
g/xrR1vv4guvyBcFoNYJduY96naD5lRAxzmKjzPycfRtb9FpJHkYpQeO2AQ0tp7qDiK0xJ/iEnta
K6twGHIJkDBnnxh9EUdKWsJxjFP7A2p/eHQdY89y5w9z02yjH9pCte+NFz7L28ypPmJAuQUTwfUp
vDhWFD5YPFg1rDQkOYBb+IJ8ATfQgxnUFHQrFgAH/2KLXNhhjvA5r625jGAnyLVNBOoneNhLn0Cz
p5wF5SHeFY+6xn+GxBwtcapridXD1Cw1JwO80KNuu2UNtiBleG2Mj6yBdIEiCN648emlVWbXSF2h
LUMDqwvgxA2UMNRfs0LrGu/FkppkV0Yeygpdp6KJc6f+c4kWFfhOsB+ie2StkTNvmgYxf5EUARwJ
rCgAAKOR7Z8vIPgyTKAZkBqAtiVzxuUoP+HdhHJ3AVanGXh78z3JniDKfdtPePOITBQ0aNeLYW0/
vN6YlQp9DuAJWifPqLKpzmQHWYGT/Nl5gwfcBrBxIoucsPvKIrNypjr3NujJWgdNji685H68t1va
Yw63jSaYxdXNmQ1/ZYt5Vgxq2lflaiuuoYFpOiPyercnkHOAXllgAkB1aJcuD2Ghsnd6m1GpRZOA
aMpWd7o1DOaUzqvJ6Bs7ah3ZNx4it/fQg5F5o/s0++bn7fHwIgVoLUC/CXjP1S8Yx1vyNoO8RdLi
ZYJVkSgI0nERTbTxjZOI35r3XEdUt/boAxcFiQvG+6YYWIdQB8+k6ttn2VsOwcZ2qoYmP4A594Xt
Xlx3uDDHuF6tVdqo50WLbhEwwANMoYi4jnmplqsRMR6XBqRYgB9r0SDkjg/Ej0qagDuJKr7l9jbt
PO1hfZJUtDzGv/VnweKJBsh44xSOkMIsYB3EIGtq6e7nsJGd4B4ouqfys3GiX7cNcp5dV6NlHFOa
enmqK0zoaN/HmScVVNXQHRjQQiQwyrME2gPAK6CzhI6VdeQXAYQ2TTjt5bJ15vzQdChkIwX6WcZu
J5LK/oMRZzfbpSXGJ1VJrRdJhSXjlEh03Bu+7p3vz3JFq+1EQz+je4Age8jQ96KCMqfKC2Kqi1Ey
Dro0jal2NmyXDyA9p7YTnFN/8H73JhXBBFdXuDVMxlFBy6RmY1SBMPp7cYzO3VY6SQ/t9p/7x+V4
GH/s+hwStyXGY+MWg1pTnqPICCAwAOsigBYvuMPcmSsrxvpcZBExHbBTsZLW64CWTet0IXJV6O32
pl2zfY825Zt9Up+jx/mQIEmQ/kxFnJe8HNbVBzCDBcaxbewRH2AFI9hS3+ryzpDoXH7os1tAl3v8
IORjae9QxNX0hqKBtrcEt5HKX9W/k8BsSCgx9wB2rpNwSnbzg+ErB8ufDsZO/sx3IL/ywC9BJy/Y
KPuGxhvTB4GCP51t+mruRDLHvMPoYkFYkfc6b3p5nvEtC1qGB+OBlAJ46Z+szhcfXsGYEBxeezIZ
H06buF5iuWmdAWkJhDB+Tvu7CDFMGCErSrax22+Xe9kX7R3uvWVcGGaWupDQ6ttOMLxkzrKT8daV
nQXbtV7P+LiikX97H637/tZAmWWV5LJIofoBr1ZUOqJy0QRUVSCcanu3Da0/dMMQC/q0pLntUwtr
Js/oU3ba4EDi/VqrRp1aJxst+rhtjwPtxIn3dybZkiugXkkylBjZ93Df1vQXbhDs2sVB0OvKUIy3
ROeEaITq9UVSlpIyhAZG2CfbonIbgrrPJtcdRaJV/huq37cHuN4WtyaUCacsHU1aerd6Sk87GUx3
P8Pu/rYJbsh2OYfM3ahPdd7rCmwkR9npfwXP2UH6nlDjTvsXZdGr1WLuxrbTWgJxIPhhD37m11y5
y4SAZ4Gvm8wdmBmkC/93xjbAUzvqvnBzH5CeDh6R7toN5M+26jfyeHsS/2Rzvi7U2uIMAI+is1BR
vc7SzjAxNPvJ2JsH7ZuN7HFL7wfkYgiVN5XzDSenkyG1K29lV3n/F+kmzO3fD2BWcayTNC5irKKy
kiQe+9CLNH9KBBuceyijBCiDgQU9cn9SlBdxFBoATGlBLtCZEhlN3Dm1hX0wq0t/mcmVBgOjAecr
Cz+I7CmTewsDMXzUxZzkMwJk/S6+l9zMy/xxJ+Lv50dNFwaZmesTKwkiGwZ1BBh0Hum3d5W2T/O2
3IrIm/hucmGL3QHQp5KbALZKTwY/m9d7KZWdiZJdh4o9NSgaTe+D+4/qMfQ6FK/SIwRjRXEiZxEh
BQr+V9QB0IzwJ9t2sYhp2gRZrc61Y6B4TVF2dQd9ap3bO4ITSqB5BOR7BFgV3LHMyUXMdOkSm6BE
VDeuZPhN+gZI7gKq9Ko/R6J+YN6QAI5CQd4CMvcL0qfOiLE0EYBoRiYvT0ZXv8xYUkE7MM9TgB5E
KQHFSwJyW+YeHaHys+BBs5IqucHkZm3uhgZt5Ve1g6yQZ01H9MEt9u/bM8m5Ay6tspdqvqSD2vYa
Co3lZ5Xp39RG9ay2ePvHVgCV+juDTEwCFpGiLDMAFMe4oQpR9x3kIpPU2N42w3GLtWNSWaHaK4aa
mcI6CZSkgIqQAwasaFMPJppDIPBDi6I8141tPQakrp/jrNYFhjkXN4BzCPKA2vijund9cXdDFPQW
OiadWN6Fltfb9w3C2+RUp9/bDlTBD7fHyXlwXpljriESYvgmWfm3Zuxy2Uuhk5bUDfKLrgI3vW2M
4/0QYQVLlQHPBOKIOVVCYlc9BJmRzax3Q546GZpCb1vg3KpXFpjhmFmmV1E3YTgV+j+L1GmTR5Kf
ynZybxvizdvlUJiYPBpxJ0DdCqlR+aEdS1qE0A+rD0qZo8X1X6S5r0bF+HxlQASlhI6m0y9Sfc6j
dPJ6qQ4fqsV+kItOFYyNt5FRX0bGygR04AuH2Zz3pJp1mIN4e5HvmvhTWCDgTR8yyzgCwdkM3Bkz
fUOdTvmsLihkQ9FDp2O/HVO0Cj8NIsIRXjFyLYX8xxIzd9CJV9DeA0uzH/j572XTHX4uKMqYnv5I
nsL7yichsn63vYN3elwaZU6PQA3QY57CqJVscxxP8r05uKR35+gxGgTPQ96m+msLCcbrA8PqhwTt
erDVTU/xuLdEdXLegx/n+hrirCyE6D68NhAW5hIoKc715QyxSdnLT6M/IVDV8VrCxT/iAWO7eMDU
guIHzw0v7TJPmDmMJiSEYTcOG7RPfEvAbypL/8rIf65K9mE2lpld5SOuSjw3/RT8H3lW7jVLEmwp
nkOAeXCFhwMcjsac6zkM7AI85ARjMeXfZbYd88elTOnQ0AUFcfnnbe/j+vylNeYUVCOidGkMa2jq
ML7PEDY9pGYmdUDKBgsoOzTNm+Cd950S6o5etOXRRPPhDr1CrSdLWexAK6rdRUluuGPTWR50Rz9v
fyKvUgqwPDp30ekhg7iQcaq41Io5N2Y4Vap6Q/etx+O7j1Q3SezNWH+opk3roYf+K1q/5OHUaTOh
Y42MV/++WPdZ1OwkhexRNTrrcuBWtkh7hDuHlx/IeN8ExVaUxPCBxmnaJPejH24zvNBI5wRb8pTv
ij0axRMfHU23Z4a3nS/tMvHoGJlqHSSoCZTpt46cclFSh+eJl7+/2r8IqkuSkJQQHBcqdpUGzGA3
uGa0T5L7YEC3u6BqytvDl9YYvy+qQUpU9AqBLej73Kx581ddxL/Au/MvbTDebvTWMtYVZgzyDUn6
rCF/k7rq/Hh7XXjpBzQboB0a7WU2mjyYhQmrMZ/yDENZ1NcxNEERtmvALlEio6j7RrsngBPUoqQH
b2yXRpnVaiFCZwU6vHAcXrL0Wc/wWj4JKaS4RzyOdt2Q0ZO7du1dOwUBliWeFwVhk4uNt7jn1o9N
D6vlVacA7EjUHil5FJUtec6BbmNzVRTCU4i9WGKzH3LVwoyOVerFNSpw7fC6FIaAIITn8ZdmmJ1s
5VYgpzX8I+r8pYRyckOHZQFv/0xlOaVEE1zIfE+5GBfjKeCNa0f5j0POnTOlaGJDoxgeE8dcS9yx
lE0n06JzCYIUuxbxz4rmlHEYNUIDtyZjTgP5Ie7f095vRHqFvNjtcj4ZZ5FUs1zkFM4ST9njYKl0
hsxXazbPDWgBgCQSLB8vd2pf2mP2NwACnRVksKc9uWQPyZs3zXaDp3azOPMO9cVNO7u39/o6SUxq
B6St8tqwAI7iL8pIKIzpcRvAopFJv+Zk/FlkRGCCt06Aya8dfitRMJvT1+KMdKMNOBTJ78f0LgP1
riw6sXgLdWlj3RgXR72GILsdCtgwVWc6oN/3UXJiz9hBTWd56HfDPt9k/vSufAaCJeMODiIk0JvT
AbZiBzdYWWilOeIPfYEu2pCC+butaB4EgkSH+tUQoLAg2oWdVY6Q7TeYdbObjQmqZ+aT4Zee8iGd
A+xoJ7yLYmTIXMUFUN2Xd1ZPl5mSN8CA99aH/BG9WptYsKKc5of1YyBYBmABVDnYTFIXm6GxRGUH
+IK+KfHa2OUO9J/MjXKHhtKEhh5x26P2S9mF0GbxE994ER11/Pn4+wmrY1+sOLq65ibWiw5Z/72t
eirQdaKnzdcbCaNEIyF64WSQybBrCwU2BWTT6yirz775bZOBxshkDb9vb8GvvntthvHdFPX2SK5h
JrNpO/yUx10AAl6wDs+ySM6YU19bbeGFg2SZhdLqOqsXs5Yu6bREAWyFU+Jn/edCjEOn/kB+3jFG
6GkaowNwewl57l+dEbvmPJxsvXWXBijzxNpI2f0U/gupjuuPYk490mK7DHLdOXi7eH3aehJQ3vNu
jl3NeFvqrSXfaf3z7Ulf3eP63IPNlR4deTNMBrud5MaeS01Fmim35Ic0N56yxBSEt18v42sTzLC0
KJWmuW46Ry3AS5hAt8yXU1eqwt0s7aNCRPrB3RAXI1rd7GJp297upKiFOS2W6YjuvShr6UJqwai4
3nphhvHW0aiUqQ8wcUaqbMN2UyYonWhr8x4aWHa3F4k7JDBh4JRR0ezEIpfCcYiSoYJjKCgk6rUB
9m0Pzeq3jXBiGMDRZWOV3wYjLCh5rifOKJqsm3KMCBR1EVBEyNQhsI5B9AhdrTxxIoOq6va2UZ77
rZxR6EhFxv8LjaW5TEZt6VisCtRDXaPdZWMjuJl4p9elCSYWlGoQpdQxhiXFiSOhjwm61UiNa9XL
7aHwHOLSDhMCgqMNs1rBTmFC9qo942G9AHIflV4nCfxBZIo582u1VNKWwFSqFi60i6pGBZTbabpj
Fn/cHhWHJBFecbFCq29ebKemSI05lztMHygYaadS69TtiGc76hk9m07uZjR1FG/x99Y5enxJnJfQ
1d3bH8E7QS6/gTlBALcYe7lbPbMvvLzwxqXcjMAj6MpBCl1J+rxtjrfdLs0xG6EGx8ZcWjCHJqdn
SV2Q0kM3ZV0hX3HbENc1V3gHUImYYpZVR0F2Q5P6vnNIvVm0Y0VOVvhjEXkLd/YurDAnlW3HWY6G
086Jc3+0hq0k6TQODlObe5V1H/ab24PiwMzgMRf2mExoUdeVGQwYFeSzrN9mSPM3zZUfNMgt0nCA
RJsjvQICsVXv6k2H/rDw6fYHcJcPIkyAGK+sLOyVNmi6NEUzxislA03D2IHSqNEKkojcg+vCCOOS
4WxE0p9JDQDVk9VvcS+6YDhQnLU9aO1rRflEhXjK9c5bUrCCTAHmsZDOdXlfhO9N6JvTR0w+m+Fs
JHujOoWSn8rP/2L+LuyuQ7/Y8QHYItJo3fHtEroKWNl0ExFR/njbyuoFbOBxOTrmXJGaIR+WAFZA
oEfKX2Q+qkisobAXVgVFa7RXGv+Y5+R6Ppklm8qqtpGdgl+0ezt5j4dT2L7roruas6dXxO8qko5e
jC+ksgOyAEunwkoVrJLU2gZiDzS1zoMSC24BTgoHJi5MMQsVppk6QqcVCQcAKp+UgYKw7rT40gmU
dQ3NdyD8ONjvigCUwzlOUAVDIhQJMRRZ2B6lqpV6LRyTzumqkxVM1GjcBaqXBIzXY+j15f62n3B2
85U5ZpCdNmZgtIW5Sj3m0qOSbBWR1AIH2gxtooshMb44GdVo1TJsNPrj2IJUFnxDpz5zwYroBLGn
DL87smmsg2w9NMNBL+7b+NyGbo+DLRLMLu9JiW+xMLUEPQumznyL0sq6tIDC16nc8E4791jZ8gdx
HuPjcOy20WO/ySUabNNjcWfQffTSJs7tCecEF1cfwGyTIgCptZ7iA6ZgE0wbiE9FNsQe76pIxG4p
HCtz0ULCKM5iHaa00K2Trayjy5R8Rptf6fEj2STfSsWNd+H9SItjT+Pnyv8hQr2IBsvcjZZVTmZt
Y+X73B2JS8AY1uReHH7Xktf/blqZWzEzy7krDIwVrD9DcKiz/Zw9tvNTEIsujnVHMCfr5QKy6FQC
RiSSNLDUqMeGfO9SQUDNwZqgaRC0sngqgI0HWZjrC6IllRoQknWQ6TzrwRk9LlO2qbXNUhzmycXg
tDByFqILoqU/rGPMwNBUjk2hgXQNYGimgBSFLfQ4JpRj7E5zG5xv0wQ+Qj/pbKqOXmaBeyh1QtvY
5tUhHE5SdKiRPIDipHY36m/G+AAUGlUhYj2Gfhq4STl4S0tH+ZAum7FcpTAbRaMz2SVWcOgDiH9a
kze0utMVktNOr2B9Rt/V/5D2ZduRIsm2v9Kr3unLjPtZp84DEMSgUGgITZkvLEklOaMz48DX3426
TmcE4ga3qh+rpJThk7m52ba9X1UIyqSmY6W9ncdXfXlj1bLXBQ7Fg4mpdrjkAWf2KAR2gUsBb48O
mqlJHICEDKCdg4E4AB4QCNmMXsexQ+UVVGHcy5t0xrefmZo420zoQ52oo6lwH5puBbZpZA5DySXM
NfMFzz5rDN2KI93sSFA18XRsEE2SajCWtNTu0sGTJdOulRdJ7LPmEOW1d3lwMzfzaOjf9iaOrYFW
c4g3KF5N0pOMJhZNfWCV6Q3N6rKdpXFNvJoCrpm8MsdxGb6dVqlH1PfMWGtDsM4tsiXDEgJmxiCk
zKEDB+wXzsc0CympAfGhEN04CtjQWb4Nh599fS3x4iZUVn+9pRxJCBUddUjAIlc+vf5TboEWjtHG
UQ3f6fPHHuXlwPQEX9gd4+pPDvuZnclWzBUt0CswKELV+aaLrxPlIWwXXPKMozwzMdmA2qDREMW2
xql9HZJV0C7XF0K02UGAYRQJRrgroADOPaU6aCbjASZLD5rnmg9umwf3PFqIGWbHcWJl3B8nAXur
EMkMZVgZBTc1IF+zbHN5Sy+NY+LxIymgEL6EhSL9yIuV1iPXhTTpf2Rk2kmtG5nGcECAADBiQE22
gkBFZ4n8eWGuppw9JAWuT88wErkB1XGruujfcy+PYy65jBbDf6/6FwvFyXqUZVzUBjhm0FI/XIfm
3uhjR0D2vO41Nw/5PoWEBw8EHuMyeOysVQGJ3Q4aTEHLbUPIa18c63ipTjAu0bfzdPJRk1uEAzJU
UwmzmzaPJDsW/YGxq6S6atm1Eq/aZgFkOONsz+ZgXIeTOYh8ueWROu7JUKzbkNpS+Jyoaz9eqLwu
refkDDcthfIEHc9wHN02ZXGV8ofLy7lkYXJtZAWjpJNhQegvPl+rtbKw7+cSr2dzNfESZpgMaILB
XCWG/ECiKLIBbwDLMu1vu1Za0Zh4XQjlteqesvg/NT5xHgEb0DIgfBwI+SH1SzvAIW9u0uG2Mndd
RMHGcsUldcHq7GZE1gtXP2oO36oOVUlMpktB66TwWD5fhXoEqI9jdaCOfDXv5frj8hrO7UZtVPlB
nhn4J30yw6SDVkhHYa+h7WdaZg8dcmGNwqHUszih6sxBO7U1mVBRg/OgiEO04O4Bwi4Z8HL5q3Xt
Hx/V+/I9W8hDzYCW0Ml8MrSJaya+nkQKh7n2XT6ET9YxPvQfBbXzK6t3tJVrbJ+Mu8XGhBFhOPUm
J1anPMS5BQXtKoFVvE5X4hPQeeNa34LVI7DzJXawhcWbEtQTJYeUfAdbKHS6HJTn0DmJo3uyRFo4
d8mdjmlc2BOXFRgRGmUi2Ek1ujUT/SoQoSMgtHJ5Ly6ZmTjiRglKLa1HM4bsELGLkF1bytrPkB+c
7Qpj4n570lt9MxqRQHxH1uVL9MD3UPm7yl70Y2Ta4YIbnr3zTidv4ofBZiO38bhIFX9ir5Zt/qzB
OyatwnXrADYqfeRX6gPAj/QuefrP5nPin+E3kzIsYVnT3gV5UrXKLuTHyzYWhzdxIG0fQ5t+3Bvm
tQY44E/Frq/CncHdRmBI2cuw625j18htdU2WntsLDsWYOBTc2mbQFbCNujgQU8qNjkK8baLRnq1+
yIAVWAsIvhn4DfQgwDM4UuB+kVOdnwS/T0Oa1wp6bfMQb/ubNNnF0SrRXLT/u2F07Itr7m+aZl30
rlQconi9MN3jS/7cvYwfABA3MNwoTE9fNEM3MJpwHS1rorRj6G2mueH0so21BUdWhAbgwFwN/irN
VwuWrXE2L5menJyMMBICMAB6TvMKkL+6TMEgtInFNoyvJXqTZvuyeMm0dWk9UcNu1RDCkitN/lCU
VxNvFMOWu/iOjrwtTF5p9SoU16TwN0MbO1b+gCyJKr2kWenSPLIrUB3W5c8ukJ26vmGgNdbzjQYV
EM62rY6GQKQvqn01xCjU/CSgJ5Vq3el6T1E3EWhM061R7DKJrwqx5dLaj7YmVP9qADzJ2uzXZXuM
u2tfuzEYt1nEIM3zBwuvWAoaR0QVKXBxw20S3XDVNVUPgMMcNAD8Jkq3Ue/JNeJV/pQC/e1vImtD
6FOW32k1MgL8KunvoOtlKbFLyo1VHEntpbFm5y2EU3cRuzOzvQQCK+uZouA/7OPyKoPUcRFvrew+
jde8evXFA+omnB6tdpOZttVDveuG4/zIUDM3w/dKB3TvRgxea6mrEJTs6Ytc/cisEGqUvo2gKDav
A+LoyiOPjlL2qvWVS9GcjoClNhmmCwRvhb6DsAsN39XMcHT2Q+4PUFSVchDropCitsDpEw/bz4my
R78AX7E31J81lBroXvZvkMZqq0colIhS2EGxbyFgUPMrEHZz2jlx6zF9VcnVVmqKfc36taHeJJqw
5YxA1uQFaCEvDVcpXao7zVTXwHUG1Ca612SUhabEIqnB/NIImhGM4yhba1t6NWhTIJuzr9CGa8u3
2rX1WK6ww47ozluUIvseuSFRDnZsUAMBwg3A17lrKBIja0oV5qN94qoO5BkdflOC99B+Ppp75vLd
OwpHz9VqqTVgpj/x3PLkYJpZb1olLrUveJC/UneFPTyzwk4Rujr31sq6zlfVvt8EW8vN3Wgtdbbs
MnfpJpjxD2cTMLnogrbKaibwGepIRQLTvmtCZtYW4GF45DZuONfax/YL/eOyZ/oeBZ0Pf3LNtXlM
etlCvaxjbpD+zNVVled2oy2Nb/z+if87G9/kppPjVBSWgfpVaqcH3dGuAi/GOAu3Xdcr/6raNM5S
SmmmkHU+tskNlwZglq8J5jR9Kuxgy71CB6ED8o/ua319SNaGIxbC5qVRTqLmRCtBUz5uY4vuNGPt
dwdN2lxesLlb9GQm0Vp4flQC0EubcQkbkcneZGMzyHybR5VdiVdUnFyadK+1UG2QmseQDkO3kgLZ
h7C9i+OlF+YX097/e1FRtDv/FEoTNadjSR7B4B0NbM3j28iND777Fq87d7jHrWajzGJXHrFbR3i1
I9wd5HGPl+fk2yaGPpKuAjL5xfVrTkHnQgr6RFZ9hFF96aloNizgXCvrehG6/219YeiLURjAfbjw
aW6ZJkOSm9DxQOINdHwmt3Nppane5dF8X+GJlcmZVFttSLoKVsrQJmjsQXxmZ9Gab/xjttUcSHVl
KF4t0fsujW1yQjm6EixWRMKRsrs6esgNTyjO5ZGNf+Jsv0wGNjmQyFhKldxgYFIky9skLtJnVdLM
aNVlfXZtNVHyKTVRt5DHnNsd4EcH1QxENYHbmOzSOAJMph0SgXLgWgbZnYyui/JK1V4uD+77k/lr
dL/sTB56g65CFwMYb4cirnOVzjPXbKf+kKjD9uTI7/Mr4zreGk61hIT8/iwbLYMFCVhLbWTxniwd
swYqaBiDpHiLU7e1ZPsZnQkrbV1toxWitCVO3UWDk4VsWNGEZQOD5nW9D5EZXlPHuLN+ChBABzty
WExHfEsMTEY4cayS0XNhBTBYGGCugSQ62FzsEpGax51qiS3ge+H+3NpXZu3kyd7wJGt7GdY6V7kh
6/Y9S+wKDJvO+D4b1uZNhcAocOpX7KZ+s3RvzR5EvAUgRAHgpDwt1fdKlnF1SAWAVYC0thsxZrEM
0/4721UD/zMa56AXMi0imDWxcoppRbDVfDZr2TFX0r7Y5W/+rbWCeNlwSG+ZV4sFHzC/d0DbgdLF
GOpNLw30WDXMJLCLwtK7fgdgvee7yZv6gH5Cp7hp3hbG+e2dOy7mib3JsTQkNamDIANRrAokS13b
wJ864bpyZVeAMAevv4WZ/Y4/mFicBLNW4ydmKmGE5CeDvhPy1B73pBa8dlCfgqDATQ+yJWkbgWbp
ExIWP/OdtF+i2h/D1m+uFm2i4MOkmOkpBrBM8opk2uiMkr2ufJIlEZP5QZ4YmLgAIMtEymr48roz
gfLO7EKPICRM7nkDeGqTU+BdUMovEzvqdaSgA9vvUOQWwYZB5VfRDFs1fSiFFDciF9uYaLYiyiMx
WqT6pHDpgfE9zB/X5ORzJw6kjUFZLavj7WZuzZ/idbAz0wuO+eY+B48meU+9QbjRTtt1jmK6ndO7
x7+MgDn/BDoJ3DRJ78rEwIyByraQf0rNHQkh8fQMobWFHTi7+CPP4JjlwGNuch9ErQEF8gr+a0Ct
i0PqvOvk9cKxmr1V0XakEGhkjBQh57Ffxy08T0ePDJ4mA0R1h+bgGVca6GR+1DZ7MHbQIABG0isX
oqMlu5P3WuSXsRbWsEtDdavnwx5Vaodl/SpYotqan8VfIxz99Mkt0Ea9MdQMlgh9DsMnPVxdnsLx
hEyPKFAugLwAPICgdRKXWFUeMMEKbElmrCskPfxbqBsKvlZ4ckiX4B5zozm1NnGDqZkPQZXAWk+f
G+Zl9RLmacnAZEOYVmh0ymjAJEdd+QPSoZenay54/GIvx+sHQB1rcoIVtdc0sy2F01pvleFm9boK
PXSzULZ0Q82OZORJ/5clMjmoWQfuXyuGpVCTW2jnBcg4x9F1yv5gfuwxVQO4NKld3tJnEXLQFfH6
SW7RzWCQ7OAn1cKO/47YheMAgwsUaXBbI4qdzGzP9EJrOb4n/gQVCdTnASqqwId6AEgJCZFaXnjF
zh0xMEKinxCU30DQTNyHHmo6CYpKOMwH0YS1z7UU3TWrrHIvr+g3O2gJQbuUCpkCCJmi1e38gMVV
Jw2xlSL3gHZryeX+LbhiBP2ro5lYmRwzYnR60CXoZGPxxug/a3obcZfRYcHnLg1mcr5IbvFeUYBe
y4HS3cpV+C61vHjmcfShtFqw4DuWrE22RJrUhMY+ps6PP81+RcMH9I0nzLu8QN8Owjh16N0ZQccq
YoiJBwRlI6FBDxhjwgJtpecmc/U+XKK9nB3LiZXx5yd+NhwrqDlqZE4I8fq0IWuVgyIcstRpvDCe
bx73azw6mNeBMdagrHhuKUvSUFNaWDItqHSrjoSkU/qK5BejN1Kw1Ma5ZG38+cm4Br0JLDLiGbuy
vtL8FgWkHA+HvFVqj2hyb5vCDO2U0uzvbEVoV/3vMCeesolRfkFJH0jN/pinih2ip4UP6wSO6/L+
GP/Q2Q2G+QRUHHKYOtQw4aLOR6hbyP3wEEeLAyRp1tYqy9AsqyKNjjBXHio3Jaj0a8nCTTA3seDj
A5AZ+me4Eiabvwh1hqZxbP66O9DUCcojQyds+hbkvV1GS3DiGRzFOMpf5sZTcrKOGWiRWrmFOSsA
q5VxsHhkZ/LG124N8RiGHjLFPF5wjUtDnJy8NgeDa5LAJqszB+z8aKKzO+OAGoRs3S124s5Ab8ch
Auo3EuQh/T8x13WQcScG+lZp+IjysYa7VdrGnNmRth/FXcB52BHXYosv7fkd9Mvw9OyLwjelHIZb
n+/l8mdEXrP8sZCAlk8GFw12dqpJ276O7cbM1+hydzOjWbcpUhsgCqe08XwAA2Sueaa0pMExDvr7
7v71bZPdXRcV45qE3T0gm6j699x8ibqFEzT+jW82FDRwjrLkeO5PbJRlafplDxtSUJd2T7lkV4GA
lpeZQNar4QcgfMRSHXZ2c50YHX9+sqHb1BrkjuV4nVnZY9SJtRU0bs6FHYaZB+UTp9VRDS1+5HJ4
FRmfWjxcoyKWyJKtgXyKg51Z14Z9CdTSZXcyvw1PPmziuGSTNV2LaMrROtA9S89qs2nbddK/60Zo
c7Fi+bWV7tpme9nu7EJDq32kEkWoNYXxAPsB9UplnI+Ob0AEsFEJ21Q8XxretyTW6C7xXoLPQmP0
N5lRCtFy6MPiULdl7/gtmJCNdlVblmMAao6X3IMeZG5rxXc9ML2Xhzh3k5+anvgwXViQchp9WGO2
u7AotugwWtjK87P4a3QTH8LFqB0RY/Fo3XldqcOFxHauLxUdZiqV57M4cRnC5HjH9xhKUdpQ8t5U
6+Yz3EhOui83fMOJc6seyUgzkzjNZom7Z2mQk/OacxTpEh+DDGMQaFOgF8xqJUCxf3m5Zt3iyU6Z
nFDLrxqrGi9WEm6NwSPZPXD5kOqOGreUN80SdePSqKbnrqZamY1TmihuJa5Nc292f1we0cIGnHaP
RJEvaD6GxxJQctrNYhA5+/eRU4RyJmgB4EvPfRpolhGsDuMQ+E1dHgu6ufz9sz5zTFhCRg6wuGmo
A3XgzEoq+IhaBlFdjEZvJToa+YMJaEVpJldtV71dtjhupW9Xw4nFyR4oUlMuAI9GsNpvzQxiQbeF
tDGyP/x6YbPNrv6JocnqCyqzOOthKCA3DdpSdDRFddVCTDo7GujUagSI9ZEh93x9YjFIka6Ba6AR
uN7SpNvKPWiLAvlFBi1vPcgL6zV6gW+zRzQwU5ORe2CKZ9CbzPezFBnIgGwq/Zkorkm9egl0N7sr
wNSC0Bc6vGilOR+VlPnQ3jUxdcxM3BIplSgpcHeDkppteFACw7Pwgpmdxl8GpznEoM7yMBUwWGRr
oh7KclVnHzJ5UMzt39h9J4Ymr2YmkYKBOQUjk6C4VbuguorjN1Vx6LCA8fuimZgu1Uh8je4yHF48
Tc4nMbV6hkxijZAPtAaOvDN3JlT3TPRJbUIbrdZb41p4h2j349Z3qdO8HKurxk2ujHXhcVSXIwe6
3QtH4nt2G1f1yTfpk9REDorUUjMrsNDfvEgrttM29VV2lzxr1/nVcIieQyjk3sWybdwWV8ztGYLz
hev0exV4/ARkVs1Ryx3vq8kKxGXOtZQ2EHAJHH0HZnMIdKI5ArjHVWTHtxowgcESC9JchHJqc5LE
6BO/LdHxUzlvbADQuHuWb/tb+aVwf3DHgtgram5usNOvMOsbY2HHfa+fTgY8edYJqkV0ZLeE5F22
0UHC5PdOvJYAGxC3xhrP2H1yIN6SXOZsPHE65kloxPC89fMYZqXN4BYrw852MWB2TvW+Lx70G2JL
rnltoVqkLspizLBgnK/x5Naq+0LIvYb51m4Ub4CmyE3nvd2b0LVFpWgn38o31NHWutvb8fOx8RCh
LxUlvtc6J7M+CadaXpfC9PEJ6rWGXhGo+N4PdudJztfR4176kq+tnbai7mUHMz/vloo3PKifRuGs
82PftXpfsRbzbtkRtla1CqBe0b5oAJ5ZXujkV1EP5Ahw2annL9d45+IF7cT6dNWrhBYWgXVf1W29
Xal0qeQ0Z0FX0KtvjlzwiBrOx5eD/RTbGSzzSRI5Qw794EWgyOgZp55TVzB9wOuBaWnKBYs6gYhC
GSYqEJi7xQZOun7Dzrl650+5/cG27KEH8AkdIE9k6ek+d8Ge2p7sG71StEHxYZvGrcOQKwZlDFIH
0lJZYXaf6Ap2CJEhAgnps/N5RMofjU8DDGmgXnsHh5dj3KSv6H8A4iCxIWgIRXon+4EEibCBl1zy
SnPR0an5yUYRRRimZjfOcW8b791LfB2B7TR3WGvLNnHiVw0PjfTmj4XTMeeJLQNkhXD9YIKbkqNF
dRv5hQBemCpPVmKT+MO09m38EKtPkeEG8a5dkqGYvfNOTU4CTivURNBGMAnYUXzXbkA4d8OB7c+3
8UYYtokK7QEtdK2D1t1j9/SFLAke9SUStZlNDSTqCExAjhZP5cm9B6mIFLh08DZ15mOWOTS9yfU1
coqEwEEUN2QpMp1ZYGS20bwD1QbI/dKJPVUF6aSpFKUjF2m77ig413U/avEQSqKF6G3GJUCGAvQu
wOgg3zOlwkrCPGx1uQJjLpU9kvevgy4vRFOzozkxMVlEdOwg1DZgYuT0qrPBrcVN268v786Zsw9R
ZNSVkVKQVVRIJ0eyaCItzGFk0JAKZTHo/j0Se6n/47KdudQrDCExBoZ/5LOnrzqmpBp4QWrwuiq7
DuEhMIatvtZ8m0k2V7Ykuc6D42Wbc2tENNBJQywZOlnT7ce0KI/itgGfPEk97ufbxFoqYc/luTCs
XzYmYdZgBCZPYtiIcwjbyis8v52M53ateWXtgl+SDW5QewH7y83P0CxFlgubHJSk33glc/DUhJSA
jl/rD77/EXbHrPm8PH2zW0M30PAu41B9y83LQPLxvm3BIY+uBKrYTHu3QI2mLzVZz+1zsAv/287E
LQc8NNK0hp0sd2LtoDcHpXYuD+V73RVrRAy0uFu4xXGDj99wkieVrDDpfHncfWl2N0R+vvHj7Kkc
NGg5yTrb9GwY1qWc832mBNuSaj+o6BOXD2yJ1UifnVZjpDRAmQU3/eQSVHSu+UoMkYg26cD5WVGr
ehJZwG6tpMvfe513qhOJ3II8kWnEbltxcgjiwMSlKcUFxNkjvsEfz9Y8trrELhCX7DtSCcsuqckg
fTkMt4yCpiSU8m4dZnWxBzqhfhx5nks7AUQHPQDMCG8Lwaq7QDLjI6EDZCV7FcXOrreeQiqU3A30
sLkL/VjBLi7tTu3A71er0Q3Q/chb+XlPINUEPFQW99mnCCS8nEYayRUD/cCtwgs8nwulUXdq05Bw
IQUxI3ioob0AfaEjCw7QdePNc7KeQqqHnpToSOGmBGmZR8zzKuuA/KHDpiKKrfXaDgHVGzM+QZd5
JL1qB2r0jFvDTQ30IEKpiJc/YxVsMpXY5JmCklq7kJyf2ddAFoN+CTlibLppyTWBsrFcGFhotQ6v
hNDRdN/tOuv58taeuWPPrIzb7WQmwoHwxpBhhVa5OOiBXgZ2QGKtsmUzhD4fr+L7WKZrZvmpk3fi
9rL5mUHiYI0SP+BB/x7SqbKeMZng8AIXswcf81qW+N5n7G/chVhqEC+D4wQbaJJzMjoG1EsEBuug
sW5yuXV7moB2TA8WsgVz1xQkrVE2s2TgGfBWP5/OoVBEa6Wj06PQvkHnIEpUvVm4hdUWx5IhchxY
pjpqAii+CSGjldpw9nB5Tmc8BDJQiJdwHQPzNaVAL9o+Kup8dFYImtrms4QqhG6sOv/zP7MzubvK
jKe5ZpUIMNTEo2axlw3/KUrITtAhWPDAM9kuDAYXPwGh/BiEn89r4Hd5Eo3btMyQM9SOUR6jFctr
xWPHeu+vj+vU1mRcuh/gQdrDlkR3tFwbQX0ts31iLdEmzq2TgiITonrkDNE4fj6mqEUX1sCwV8JA
JXe9ivjZkCrlk5pgOxtMgz9eHtdMPENBa414mqjw1l9NMidHnXdxOKTjzUFTMBRp4j4VS9mymeN8
ZmIc8omJttYL2o8CFwIi9kDbe1Tp3bqt/oZrBFgZeDmELtASmswcA8tO1o/HWS/fyhTcFv4xkj4u
z9Z3dDLBHz4xMtkGKQuMKhq3QWF9FV9A69/FL1zeKsqjhpYhqNPk6GSpDw1d06W9MZNOhnE8fKCU
pYGVaTLCIZASHn8JQ5iVbekbUQF4xQ4xMqKBWwEZe3mwc7cA6HZk0BcA5oNZPV+3tC2kui/HLQ8E
rh/pa6XrfgJYcZWxdq/r3JEHfWto4umy2bkdqeIImMCmmmD8mnjL3GdSbFZYx6ir1rWaHcBy89c9
P+63XyYm0WHSRinaSmDCkMO7Vk7vowBA5XBwL49kbuNjtYCwRgYLjUGT9UICKx6shsMXltQdssED
m82Wpv2CmZnmYQ23JN6LxtidCZqy84UqwHtaqnoG1a5AKTI7oVgwu/QNCCalcWl4bWCYHmmL7kia
vD3kSRK7CcRf8EsSPtIO5bBGY60cVKoddXVh2RA2y1zZKKXeKYMovjWkRLuWkAVdJYOar/NKsNz2
Zbnb+6017PTIT5+7QY2YXVC/eK59mq5IoKS1XZt1uBdVOdxRXeQPVUSHXQvAm4uWTuCr4ijNnjMI
IzIkTfIocvBkSEHIhwTHu2YkrF1lKniFJA5cI+sCKK8LtcBVqVrCS/SOO0aut2ut6GhkqxX6ggHH
vC1bLfRkpfC3Eve3cSapW0syVko+oAMtt3pguXMKqBrtb6gqD2vdkPS9UeDFZQdJk0FTm8dgju1M
njlpp2ubfqiGp740ldQWVpTfagNq5HbSBbVv9xGH0KERtA9d0inrpkjjHxILFadvQhO4I8kH+Ony
vpoNKAjwnmPiHy1L00eoSqWKJxYehzLUv/ahX+SHRpQgSEZG8wm4Lz+yS+Ds3VzqyEEhTcTtLurb
hVM0d1VRPOPw9ME1jOfB+baDKGokcwlfUUP6NOtbRxdHjaz6aiEcnLvmT+1MtjcmUOu7FBkYUrKV
NXgZjd0BuXhxbNslwe+lMU08AwfSsK1jhC8y+tUb2tlB7iTpqlhqqJ61o8gUjYImHoNTV94wkAmq
FcaE3nY3425pXOc6QXP75vJWGb93kgIG+u7XTpmsUYK6Wi4MrBHCr30XW/cxb9aXTcxdE8RUx+5K
TdG+SWMIvOIqHVlYoPwUoP0DpHxyhudCDr2C7C2TM8ePyDY3l0q4c9uCQFLSULD1ZMj7nW8/SoXU
auMUcmWvhk4mMVtFM1uUbFCeWzhxc8t1amuSNkvRdZhaLaYxtwrIh4FB0JNM+aFOivK+opL2d07W
SbA+2fEsLfoqsZBAM6j/Bs4iajPAv6oyIbbIrPvL6zc3ttOXwWTL9yD5A5gb6yfhXKWQKDRB/KA+
+MGfk/h/3rv/Yh/Z7b+2XfU//43/fs9y0OIwVGXP//N/bvIP/o/b5PX9o/rv8R/++xcnv7f+yA6v
6fdfOvs3+ON/GkdH9uvZf6x4jTvrrvko+/uPqknqr7+Pzxx/8//3h//4+PorD33+8ftv71mDWhf+
Ggsz/tufP9r+8ftveI6fTPj49//84TiA3387fvAP9pp8+xcfr1X9+2+SovwTcQhAsoC5gyMVCJLf
/iE+/vUj65+GitMr6ybEe7DRcXh5VtbB778p5j9HpUlgroE3GbHK2JBV1nz9SP0naj0jLt8Efeco
FfHb/479bIl+Ldk/eJPeZoALVb//dn7IUG03UTaS0RuLmBcx4FcO7CR2z3wedn3q35mhpLyYpZY8
NkRLkFaDqLjp6DXp3sBl6y+4lHOv9S+rSK1i52ECENFMjrZFWB8WnN61YIO1CXhhQBwHDpGTZfhz
qKdDO9/3fxqhYAOzoDepaGTiGgvVLwiryV3MdP1Fi0j6VEH8ufXTG12U/R+XjZ2H7v8yhte/rI0d
m2P8fu6sGuIXZaMTzKPPHrhk/KC+CbqMCPSwOgmhiU4FVNC59fOy2fMI9E+zIKTHDkLHKLKD52bj
SBHW0Fh3SqwUV3KnHZlQjH3VkCUHObdiI/P9n4amvRomp2ojC+tOJCWqxJChsuVSip3Lo5nbjCML
L0USBc99fbJiJqvaNAjMu9Qn9B6/BNKWTgzDDrKrktfTKEkc3WSBe9nqhIXpz0lEwyIkJJGyRkXj
fBKTaAj7ICF3FYSmQNdcBoZd1Lru+oEB9mFEI8empP6KW4n1TKIwX4lWQ24sFPomZKbl25rfdLaR
DPpVpDbIhASJgpZWPrLQXf7U2QlC5gxC9KghadPGvqYsG9BKW3cZBOmhTRgP+igiYaGGQMJPVRvo
ba7pS/fwzNJDWRMRN3IIoNOdTk/fBIEeCPWui2plp5YCTx3uL+XQZo0gvoCUJ/zktypcCeL+oG/k
O5qC0ag2StkeWiLWl6cP5MZYyl/h0rjUCJhhAu4YwG6UeM6XGjntqCzzcN8NrWWsSsMQLzQiEGot
Ie6XuSG6alI7USKrcVtVaaKVwoc2s9GApQBMKsvFJ2qXPnOHlLcjxYSe48bmWJJ1OVRW6kZl4O/N
YiAU8nydFDnhQM37GGWB3gb22L8dwJcp2QWUpWvA18P80TLT/LHUU1PYbVeUn2CCqdFRyYiMfjJJ
q1BCGTpQd6hSrj13bQkyz04FP0Ody1j8VFe2CEJBCMXkRokdOQyrkXfJHFZVXXAQ+KtNt2eS0O7y
DnS+Ls/C+NVQorBzdGuIFCfDG31NCk179IXOid1LVLsvtULrPECgwWNYIiNwF0k4h+sY/wMifYgl
AtCNGOKnqYDwwE4KLgMKVeQQ/y6qnKSQ6AjxK0Xt1x96wAvJiZVaemeN2n2WUaRvCa+tyDWEYbQI
+qXgiHmkW7XjKd0qQ0p1xyAVuzKLLEu3GcBhD2BUVCOP8drfctkSkpNXKs/syggKtkJZRgRrnilt
Bnn6Kv4kTAONNpMUlUEOsh6yvSpCZLdD+DGozQQGC21WldJH2YGDzS3hGDbUjCNr5ze6AC8mykI/
uW+GHfpzOkg96gV4KkA4EMRQSqpBMKWFRnHLUlYcshQWnAiyuA88MsFanhGJPBZdz9b463Jgk9wU
P4gkmj0hCdHcQovL2wEE4FeFTNlrQK00sqMo4MraLMdkU1jxyAtjozWdSu+afQg1y3ilIjxNnGDI
hb+WAdnM3dSi0LoOqAAvUSBDPi03TUnyLFIWimuAIvg1VFpkCjQprCRbwaP4La18qwWXgZEdFFOv
8RyPuy7FQyjQhD1EFsfyDjF7NyBWE9o6HtOgPudl/y6LAl1EaWWFK62L1Wcrb8zUHYKoi5CpImBr
zgBXKNwyU/xDFjdqcl0IyEjYqSEy4ZKYiGMdxvW+0DLtU8YO7W9jQxFXKjpsD1mkFYrNG7XX3Zin
A97efQBB47RRUI7nA43rNQfvdQBct69IXmQMCTBautBl5OJKABbatM86Z6gb+b5QUrRRFHIpwDDQ
CtV3W5q1jd2zDvqjTA6sT0G43EAWmJgeGElwbqoCmSJcLiEhbgLNhmjlaw00UTpFf1TjpPop6iI8
WsKC1nwbmb3pqNCreBVFnzzqVmrcxUgZvNEuJa0b6rQq3Yhm8TbrsJuREQq6Q9Hh6K1DrmfbJs2k
zsFY87dQRWnNHoiRvsmyz37gC6pn3lr1/2Xuy7YktbU2X6VfQGcxD5cNxEjOc+UNq5yVJQYBQiCm
p++PPN12FE6C9cdVHx972WmnQqFhS9r7Gywfomv2sZ1EPwMkPt13l+mR6Q0A6HGfu00uAmOUww+A
0cd4g2pRBiNt6mZZYBNFuWYZ2DSJMULDpejz9BMu7GXqRWrRPqlaWn5YGYl+OIVTQe+v0+g7r1Xj
pdcnZb7MTSHXVtAWJT83I51vlmWW+JqB49CvMeN3DjE14pHCTn5EJI6vtVqLC18nkQnNtW6EbncE
G3Hg9vIKFgxlocMNm1DbfC6Ntn1S2LQGe0W+9HVK4CZSg4PoqQkf8Q36alB8Ohrdi9pb0X01gBm4
m3y2Em9UZZbswJcDRKWAd9m1oidTnpQ4YKSUdWswP4sK6vhtRdV0m5mJ+rsTEsoDMcJyDwhrTd0A
B1jSoK6ndXcNp+y+KwcALBOTqFcAY0IqzmwbXdlIU6sGryfQJPdqZGU7DFPL7jOsewdcKM6KjWgM
867ucqKDpUXHZ5UahXFs0y47tCPcNK97RHL+nktRojJiaElEtiD4qIhAVVmgzutbpZknV45AicjD
+3csGg+P+VyOnrRFpz+auXBwFVdq7aYRuJAjOOtxHpAW9a4jcc24vq5ZNlFnmwI71+SQY/Jt/H20
mXZF79muw7EgoLIwHXZUIGxq3RA43ZiwTUtsLVT1xP5dlNI1NqxPx92od3BSMpKqrD1mVNzvWjBV
9mbSKiGB9DLUz3Rq/RAmG64MjiIeeH5WW/hSt8ivNiP1C2sj19zW/YDyMNzrkneZ59mdUrD2k8Sm
+ok7uQGEYZFg6rmI4+4gIxqnASlr1m9I5Rj3XIvjYqOXmqGoL05SK0/VUKUs4EAMJvvK6WmzGc0k
U3yul1nskVgMUyYnR/W96ZlJt8Ac6L/MPkUhgtgi6/cWSMip39tppvljFyn9Xmc8IxvLEfYNq3tq
7xsHkrebQa/K1lfciiQbqKMx3W9zo3pN08buA61x89dIcQa8I+xUNmHkYvkEBCm8zCuMaWUZVmW6
EDTnlg1D4DiygrJvNU8vCutnL7qs2ERaN9FPs7qtfJd2MsGLvImYbw4AIG17Ix9wxDe1ioyplUFg
SkmNGI6fUlpYikpv9Z4Ts+hD7w3DazqmADUdCewdVeAg2uLqwaLNoEXI0+A2I3RokU1MEiM148iz
c33oPIhQ5FCibEcL1D5ZtsDW4m3RQCaMQi65S7DqN3YWSQ1CxmZmoPLNKAQMSYxj3hJRXV0rGrxS
t7UK469dVJc4qSzmDOk+iVBbv1KgnxMfexwF7qY0s7Q/5HWpv9q4mR2suM7boCGWeFNwVeigLjjQ
yDcz24mDlsItF8ZUkXCfchTRCn47qhUDCzAX5v2Yq/a7VnUtUtNuNeB+MjYo5KtZlOEQ0nOGG1MH
USmvqmp8s1HHu8Gr1YHcahZTB9+p9bTCpCDt6+ldm2M4I+CxtlQ2au7jNJIpRKoLOKcI24DkZa13
PfXslKpdIIC/+N1LXcq9FtUMDxNULXfaEJH+Lhn0tN/iGR+PQPz3nOw7Nc0fLaJLZy+GziZ+lTg2
fql2S609ClNR4udoiLLJ0Hl0851wVQCuJQ6RYssaiLthimMYx3ClwalWi8RJPlpnAL02iLtIwwtE
dWtlV7W0MibvZyB+PG1seJ9tJXie2e2QZldlnxXHlpakPfSjIaTvuvlUA4SAQYHlQPlnjYGeqsSx
AOpZFmbpJ6RHEkwzTKYCOjKoV5JbsDuzcFORPu7AUvWbnNPcG0mF11jTjNZtquJ8hSfvyJ6z0U1d
L+5HgrgMcZJ41xPcs3snJk89CAAizK0W9HieAjUajCxJ32TS2uzwdc//HyWirpMPUdbl7+ZsGmpK
Vz024vOzuf7J5//l/4e5KPCQT548/8pF7cuC/q9w+svj/344zUh9/d5/M1KqavwHaRX8ATKOiUc2
3kD/TUiBefkfZKNQgUSyynaAt/s7H6Vp/4EBs2IAfYJklA4nz7/zUfhXE3cDNVlIoAM/6qj/k3zU
nwkNgjWBBxpkQKf34UkeSqFx3sUChww1EZnGo1swXLGCk8H4JiO01Pgs3doOdV5UGhx5Oqv0LFm/
8ARKuLA1Pt/8n2/Yf/o+e1TitjbYWVYroWvj0QMbLWXt3f/ns/WflmcFRkfhSCjEUgkrOm4YDl/Q
zLx0LHdDf62Z8OBuPy/7ChMc+WT4C11FumzEBwnnWhVX9qqv7cLQzxlSpdRGLcE5HkrcGHsNhijQ
wyudcQXZuDD0zjRwJ/1OdKcleJlggPrAwmOa/zw/HjNQ9N8jP9fPImkSDQrnaqga49bQ6dEFSq7N
ybazy72ZtbcyQ8oHTlF6T/dEq+5sSKY54PG6Jr/qXfOWqtGGMCd0quYabztPA7HJAian7/j+fB//
TAr908Up/3ny3UtuOq1dKkrYm+nbECmQyI+DMYORdn5UzXYld7I0wtPEnnyKyiBXEZUYYbV410WK
OuPKrllaGdMHnjRMCyJqVmPH28rLAMaN1W9zZ4XQtLBv5uJUtC/7xlLQ6VzqG66jqAhgivphx7eK
0PZRufIV7GmH/5NW+mcKZjsf4gyaXbJRCU390+pr2K8lsIFMNgPrIs+M8h0jzlEv7UAt2bGEeDNV
5XOOO+CQQRXSmajDEBMmuF5E0U4WqKjZ420FsIdI8LDHPTan0Lo3imvQZwPHwRMv6sS+V1y/1XCB
R1ZUcxhcqMlOUDCFoGgei5d+eOUS6OHeDCN+XQBiSTSQJdr4ZlCKW0lKz6lQZNXwXJL9Tdfjhe+Y
nm4ey1LbsirbqLheQ/9oh8ATJHB+r1Hig5rYDZHvrdsGlvhVaorXJsPGEJYX2b/6MQ3sCCwX4E8d
4yEddUCZxf35Zb60TmYxsOhwcXXGVAmH4rES70Z6pZbEO9/2TB7unwmcxb00bUUuGfaQVWVePgL6
30y3zc72xzrd93BJb2qAU+8SI/alFm95YcKmyAm6JA5x2/JMHWa0jDzpgu6dRh4ztzgOOMvw3E0B
EGhXFtqfpdi/uzlH6hQ1rSQXWM9ti7uf9paR2BPDu5oMfinextHxoPmyMiZf+mPfLOovNMrJxsS2
7EeVQFVKd6LXIVW3tXNnoVYZKTq0aKHGwT6RIMXWMm8B/shxgVeRdbNDyLIFAHF6bUN9JpVXynDj
jcvYo1jwQjVDblWeo4NIyvh+ApbCxMVvE2SONAfi+0dXr5BK+mFibcWSXKm1BvDHbxWNiLaDKp8D
H74KLFTIreTlTutHv7EcnyqPnfpSllCkjz0regJTplRrL18VrlwIgPPKTgRzo07mGHtNgqmm9D6s
y1dW31LT8wiusrHPiYpppaYfxxAswCte6TexwPdUNz0hQBbh3AcSS313hr09ZpBzNgJNTrAd17PG
1x7a9YMKMUVFvUqT+8KivlStTaE1a2ixpU5O+/JkOVhTbs623CFEPXZPDZxm5OP89184wOzZCeAm
KRDhhYajJb5CzWMDBZdE/5VXezVXV+4HC8HDnt38eEdTANNxyDQEJ/ZL2/3U1yCDS+Myi/0ZR6Wi
RskidKHP3O4Hc+XAXRqVWbzjjBcpV9GuhTASSempde9V4uA08d4Qj+eHfmlcZnHPgkx5q9b4kC66
K62btPqw0hWMw8K4WLOSZAlVq7GkgxLGIijAm15zbf+CznwTl6zZXa9yKxA12l4JuRr7eSp2RdRs
rIlwocCzHRAUpCNFDa8U8Zykh1qFhk1pPHUN+KRIaSWkDlSkCAlsHzqRQVgm2bq1eUyMPDA1saWR
vm3HakcgvFuh3hIL65BIWPL29619oyGLWOc/a6PYkOHQmD5vYIhIN+Bxcfpq0HTlTrc0eNOiONls
pLX7fIhsXIoE2erVVrhr+vFLLc9ijYXcmQCVcXqkPKTDlQ5J4/NLaWG9zkmoPI4YqlDWGOY1Mkhd
tlXaeIMibh8B7sTWXPCWuj/9/GRgUMMZiRZlCJXxDnA/YaxshKXezwKEzJMUOw4XgCyBPDC9GtPX
cfg9UOllUE47P0JLfZ9FCsMoGzNJozFk9EOqYVQV/mUNz0NFKnin5TipRbxBrRy5/PPtLkSHuVhL
B9dA2460MbRqvrWQ/RqK+JassdEWhmNOwwHdT9R6guGAXRVg4lu9dFfGY6Hfc0sjmilRqWTuGJbR
Y42SlxHhFg6f9POjsrBU5uqBCihfBthDuOy7DPYKT71yB7qTn+LM1rpf5z9j6RvMdikyibm0++kz
xL4xnu0MNctmTfp7aeCnDz3ZQ0nJhBwkdirwiBX2aLUyMEvtTj8/aTceISzl5GhX/gTVHdph58di
qdnZ1uSNQ5LKNccQyJl42ERr6O2ldmfbsXcFhRAzutsYsdepj7W1cvItTd5sOxKNc1NODYPJ1Cr3
kHmM9RXXrqU+z85rJoekazuMRcEPpA3i8uGiMTZmh7XmogKXTlPn4l0z7qH9dlm7s7Oa5qNLGz71
N97ZD+WaF/LCMMwhoZqLd0hVodksuU5QmRl3l3V3tu2yCpdEUaPdnN73+nvVfV7W7mzHNRlPIstF
QGL2T7gNow554fhOA3Sy5ZS+qwxWIoY6PdzloQdw4UDM9hx0XseItcYYGtajNj42aw/Yhdg5R3bF
STdAMBwDkfJ7uNXfyzpHJowGinAOkBK/cFRmG5A2cZSkJT4lBuxiIMcS5ZvLJnK2/3hbV+1YcyVE
rb0ZDn2/8j5ZWND/0j6Kkwz/17Gg2b404RG2uai/+mz/ScJTWUGlMRzwaICLLb3sfjoHbkLyA0CY
DPGiy4+FsY0ufDTosw3YNbkqx8rtw7wLzGI/kJUVsZA40Wcb0ImL0qlKjMPo/uzEb0Oy3TDJ7UTw
dRNPBq22SXN32ZDPtiQUaVXQdOwR72SkkuSTWvx1vuGpr9+8e+bs0rwCr7vh2JMKwBmaoqDqiGPA
3J5vfWkFzk7DLI9cplDc9XrN8lUGg7wViOpSw7PNmEIDkxc2hr6F55a9j+SFHZ5txaawqiICkie0
bMcbtdvkwg7PsbSDroH/06BhAwSg/CDlCh55YSAmKPdprBa6zFM7xvwVcchA8oSi9srqXlgZcwsX
YdBad6fo4RrCs/GwldpdAXfJ8ytjBpr8O+v4Zf91esjYWkfBzB1DNX2vh/gudoE/k9sBEESwoTcu
8Dwq+PpZDZG4whtsYOrUB6buBmOrE9gIDso+SVbV+af5/WYbTMXJ02FMZFISXaA3dWtDtht1ay5R
hT/KxvBc7Ax47PrSfuhXKUNL8zb9/OTrt2WCT8jZEEYsvqt4eStWgv7StOl/NgwQpxlzhm9iy12q
Zl4Z3cbpmozOUuOz/dzUKF3JabU1uupXLNs6ymNCtJU1MdNS+GdNzHY1g7yNqIXWhxrAiKTtPVnR
bWFJPy7fozoBFAamoBo5aoMMIWcB+F8acD0BrBrgLm57pqZtSzW5KQsSMDgGZ7ZybEAtO79kl6Zs
FhtGSwXwo8MWjhXgNNNDP6w9/hZa/lKpOlkM/WhXDJcVRB2o4JWHwl6JZgvT9bX3Tto1xhJarxna
TaBwUwKdAt1DJR5WxuMrEnyzab6g7yfNVynEpeH0hPO6ZhCPY9ts8BVoFWawibW1cden+m83fVVa
d5O2fxX2k6HtTKiCmIUVFNUv1hlha2wH/mqM+aaGSYkFo1WuWUE6mrAW0g+8fjHJw/nZmw777zo7
/fyks0JJaxd4uiHksBjNkvsacoc5ZF3AbvfOf8LSLM5iCMo9AM7ryhCWgM3AbW5oLovxX2KOJ11n
AA7GiVIMoYLaHh4mFz6tv+jqJ+2OapnRgSNr16FOQoATHixx2VV/DoVPGO/VPsVoD2Vowm61XZnF
pTGeRQhdNUfQFFQEINtCZRH2OezCRNoXbfZkNCqWw82sKofQQtFTePL1olWhzB7BbmuQ2mLmEMKx
QLujYnNZs7Nzn6DmO6iOMYRdEZg3Fzc7PbFOBsFNs6bNqqgP26cxaf/irP4439+FUKTMth83OUiI
oPriwrZPyY/eSQCCXvNuWFgVcz1emfLEjLt+CAlQY7knLrtkTuio08FoB1yNywLN9omHBG512TMH
FLs/mu2jBtyBEs3qV+ZD2l8WfeZEmk4hCQfVALf3+M607XdGirUinblwO5pLEQhL/7+7DmhMoN5/
uDiazUkmONpa44FMmmI1vVegXUgA9jNLwxsadxM7n3VU+FAV3mTRIyF8W5ah68CGG/R2FDi0p0y8
WhUe0w1YAxDkHMoCWlHVoU/7TZF+dIIcTHXYO9HelA9Nd7ScPXehJeE0HjKNG6ZyzxWGP1Q6lIU2
eVN746h4uQI/41iF6cGzUN7Or96lBTY7+hvTBli67YYQdKja8iMRnG93pgzy/248YED9uRaAnk1A
TlT6kAJXY9mPNKagsyjbvHuLyL2S/GLsk+SPVfdqtu8U15/zn/v993HcWfSIe6WJigovbYdsimJv
DCtqKkvtzsJHlnRKYbgEGYefbQnF0ItOE8edBQ/b7TMamVOzv83yKNvt+VGYfv3fVwI8Nv4cfJx4
6sCmWY3SVwuXOTY+WNZH1HUrF6Sl0Zh+fhJM9XyEF6WObpfRCwg+ibGSCp5G87t+zwIIVOELSxNj
j9J24bUKvOUBnjDSB7P40eZrl/Glzmt/dt5ljY4bOJKAarujrRfx4Pygf38Q/EvesbKVuhXGNJf5
DsxmLy1cGN2vFZeWej3bqNngyNzK0OsSAI7y0PHD+V5/5UO+GfM51DBiHJiyRuJyF12pVL/XhiMF
hjoanoC2jgHGAqskgE/blpXpXaKqHlFvVJdskzj20rraAwa9N43hWKBwqUPUsuIyUEpwa4kZEIJX
CqgyxaeE3n/ypKhxUKi136EANFIRsGzNGQYKyN+vnTmm0WjV1oE0HJLRtRWMtNtIbgQOas5d9SuN
wNhDfolSHeVheB8pziY3YVnfx0HWH1oICJjSPvS47dfiBuQvQNKKwDEk5AzYPsPBLqwNJFEA5qFA
qRmBDugW14orq7jqTcMvSwTsjG1c9bk3fukaiGnZm80JHP3aranlt2X2l9K82BI+8T3k+yl0YYm1
1QuxKVp4PxkfIFfGMQGixdo25V0cv0JF1TGqa1gwBxPVzDFB4MOeGO9bhk42pVdC2kXAQtJxnnWe
B6L/yZj0W+UHKzS/VkDWARuUatAvGGBDZNe+4xCP5s+jeWdDVS3K7B04Bh48qIKObUYFyHrHz6mx
yRQ4Jjkvjn6Vla43DG4AmaqN3e2gOOLHqXLnpFCat8hGaKpX5mClmZs4fdeb7K6GxqNerSlYLSz5
uebXaES0rCD7Fbq6jwpZW65Er5mg6N9nkz3bSygqO8zucNfm/Kl0rpxfMFyHoiJ8N8ctV/c0O0Tl
yvZaWJVzWEdi0hiIQrwkIwYHngg2RTurWq1MLsTLObajVYksXQdfRCEqKCY/QRxMht9Mv+LsiZUH
Vx4i/b5h1Hftj5o+lrw7svqRQHPW7MCmtf3WgpgGNHtc4xqPpr3DqkcFXI1YRerBjn2HgzPiPAha
vsRiy0BdsGprm2uqD3ETj7ibnGc7YNA6wOvkRisqgNO6wNCOcfqS2PcF3TWw7OVruMOFBWHNDuHG
sPtoIAoWBPTFIoIq+P35ILjU8OwYjphIREcwjrkLOz0IJT2db3dh9udwaFD61KSaEitOfZWKY5/u
Sb+C1Z3uUd+F7VmXAQ+vzCHHUdmCaUSzXxWFn1wDNmicbltEbAgpHjsnCc5/kYULhTN9wZMDP9Jh
ddJFQx9m0Z1ZP4ns2gCHsGlXvsxS89O8nDTvTCzGtsQZFIE6LEAh48N77Sa+1aUr98KFnTKHNtey
VTI53ViUIjQK6L06h6g+Yula2cp3WFhDc90MDQR16K3ggMZTTZdb1m3OD/1Su7PEgMoSpmcc7Wbw
cI+38Oq5rN1ZEOx0TZqQOUFqLjv0II+aK4/Ahbn8F+iWc6EWgg4hEqqBLQrAp3MQsu8k8mgrk7mw
9udQW0FkazhTubWrXlj1bpAbAaaproAOihSYMkyA47WLxcLwz3GspZVJEDiRouqbwodMxQ5As8ui
jj3bwnIAn9WI6yF0Bh8yLulatXFhrc/FcFWwL4d4qgomTX2tdsMBBDgw9CCGoLCjQozg/ALSpwvz
NyFoDkS1yqRpmYboZutXBQFPRb9y7coflbsR1oTwKdpx969muPuSK072ugEWbH1rQgGiq0YvdQqv
GbaRUMGFrYKOJHC+dv2ej0+8ei6MZjcm4GIWn1l+TZzMI4nYTmJnlrM93/+FLC90Lf6MOqCEFroj
sLOK5o1B76/qIdIPsTuIaWyK+K8UpPXe0rwSRYaK3/Polln3tvOXANWvwlGX5kAdj1mgZVU4Iq9G
XDdo0y28r3HKQ1rmBYqGub0WgReOki8uxUmI7HviCLdBwdHIgq4JIO6XXpSEdeZIROgRpkROhxQV
f8leQoxDruzThb1jTT8/6XPUgBcXV9MCcT6K8o50P87PHIRmv196c2HvsVFiOUI2PBQolmii9KiA
XMh7rt6KAnmygb5TVAQYf783PXDZA9s4Mv6i0ne9GsBIAGEVyQ74Oe7AL/fp8LsDEVpJ3xh4vGAN
AKb2Q+3KgLFNXe1SqKcZJIXEYQt5aXPT2oZnUdXrKYgl/fAZkSsmwji9gmCmyq/NPOTFtTJeMzNs
hs9G7LmxVckPaH8n4x2pYb/NmifIJ5ieQoZrR6UPtnCw0oX6mhkZ3ndHYf0YuluaQevDeW/ElbAC
2sLwvkr8KHY3I683+fjbbh4MyJ818fUIFZTYwAPFAOLd9MFrDWCN7cV6fR03CqBwT/bwlPA7rXuq
uodRykBSUMsfx+IKYpAKucmKPc2veHU7VI+pEVr6cUycIB5pYMdhWqXQj7idBLxH8ZwZIdd/1Qbz
LPWYDNEugemDU/9iTbdRDPvWqerXAaSn2HqFI6dfk3t03ZC/zs/80rxPoehkRbVUh1iugosaiCVp
c5OQC/fA7JCFjoybT6oTYaeBjHI9roXir2r1NzFyjgmtQAaJKZi9QONFW5RFPSLdII7uaU682HyG
c6CevaWvP6KtOV4R+wcxP6JshLTFwXVereTT7PMHCJjcmzCxa7N9bD+qqdiaeJ2WFAS7y4BR/9J4
h1x/xxMVKIyI555phwpd2apT3u2b7z/HllZjoqcpmDHhyEzU2oO42rX9s94fWyXoEd8vWhZzjGkC
bRgp6gb39wr180BTL7sjmbMT2rGKwrD5hBSAiaQdsDY439+FvDOMF/9cxxmzoCEyAWxasFNFWmxc
+2fcbjUcKQXJAqk+9PRDtz+q4cgTVG1qCWGkY14MWyH2dg++bC19W0dxso0gUfOXGG6Q0mCQWW4q
BaymwChuSH2jW2AQbRot9pSIbRLtt+am+yL/JA4/yKK44SKCbNMx64kfOeOWJq038uda3EILoZHX
Nr019RvT3EKT/sKZmjb2yQZ2LTKoeYQ3fVU9ZOqVjQTG+SFdiAxzX6y07dXMoFjBqraxPmSycklY
anYWcHQon5F8ykEoBCq41luEzNVlHZ6FnMFhnEgSoVjyQah609tiBfS6cFP4WnMnQwyBW6p09QDE
h1N6BV7KsfXU9u3KOM/k3/5Onsyxr3ER60psGngKwuJQxHYIl9zEZ4qGrFSzpfonxBn9aHLwMoXu
5RnDdUXJvaRKbxoOnSRK3u0i+XSJclnsNmYp/xHQ9RwkhwEiCc0v/TXWjV8XzdAcNku7KDOgtTQC
ue7ZUaCtXeUW1tSXa8nJBFFHS7gu0C6sbKDeEX9e1t1ZTEkIylVpBnyMZr0K5XghKNkxpq9x0t1S
z62KlOhubkHCZytXax/TS/Obs2Guz90qqeSxRIcbCDPb9ggTlmcn1z1eXGWQOqLt72LAw6IJUkih
GfE9Epl+aoA52j8UzkecmqD1DuD7ardlChYKe+ND+9iBRtkwiFf1z1EORp+66x3VgyDIvgborX0b
tZuxvKPVjrG9VHcj/KT15rar33SqHC6biFnMSDWm6BXHgBnvOj9W3WWhaK6NXA8QGkpGDBfJbmm7
U9a0lxeei8YsERC3eqo2qo46vnHbmUPmZSXyI9DBSQx4hzXxZbtpjtmlnT5IkPEQlrQCdt2QwbGf
LhrvOWq3rEdT4RDQCmW/l3VgX1jlmqN2YVNLxxKiT6GqXMm3bo3vsDDec9Bur+uSjnYLdLt4ssDt
LUrUSJ8l3ZT142UDMosEUIDilkIlcoNNfi1rpGDlynVu4WzRZ7HArIZJmxZ9t/QfFbR+NP1KOO7K
0TI18k08mCN2dbMwnHpqfDQ3EjpFykq7S52e7UeNGxQydLiDmukPy/3NUE4Rdry5bKxnx3gSlWbf
aVgkFdjYkW+sdXppMGa70lZwb7ZLoB6ardHvC767qLtztG7vDkyxJLprRz+pemXQy+rjc7TuSIRw
K00i5jEk4jayurC/0yY6OXycsUcmSMkQ9NRAq6EWuwImXRjeOUh3sEHs1O0UGedddNc+Xza40wI8
6WwiIcA6Wmi0vRKbNcGPpZ5OPz9ptHMNd2TGf3uKtM/5njpLrc5yX1Fd4A0A45IQKvhQ4YQ95Jhb
f3WqhIR1fWTQOSuisLHUbQoptwwiNEmO6mdBUUW84xBD8mqr3JV4YaT3BGC1oriuipecvzEYvHUF
DRJzDCCL9gGw3KaCSIQNCykRwQGuqUef6dqxhuSBmTw7yV0Kxok4mO2NriGFcgupr53kpm+LV9ZW
h1xHejr9AYSIXyijfshg2uFlECbzIQvd+L1ie4TyQ5Tlh7asj3EMdYl+4Nd1c9NpxdFpdk300PdI
qIQx3ddM22m1rD211wB1NWmAxGXAo+Ru7MowIZvB6vYaThSIfXaekcOXpOwOMKTdGRR6r+AtF537
5CaW6UEU19qXOrvsOTDHTpV0TOyoK1EqyoKo9PiaT+lC8JujpyoFq7y38RpImqtae7PsDMoTF4IS
5vApl8oEdtvYndz8JbXHIX86vzyXOj0LfjXPlLRhI9gVw7Z1VKj4vQksqvONf7/0IcD154aqc9EN
pkZxzIDHmEJ3dKXw8X2noRH5Z7siHwRvVYx03O5wE4f43na6RZ3vtDqlHP59OMJ1ddZ6wkQDASWc
Mz3xRnhOQ04XkfZFxKU3Fq0voKUN8cMgz7VAOr+J9caBe83qaAfx0HtoR690ZGn0ZimR1KFqk1oI
9IrzRsqX/LI7iz2HLMFrR3Up0A6hxl9q51aXF82286VUdRI+VVlDx7VD+NS39Hn46/xsfD8Iztw1
roTyqh67CYpCW3o9rKyf72cYDgV/zrBRc7eSkPMO7REuPMhpjw0QMsQC9m8l6k9r5d9rCAZMf36C
2UR61VWgZuiRBccfslXMPmC47Sf1ExveLhqbOTQ/AazU6FMMODtU1xfWKOaA/EyNLCObMKAQeoBI
dP5ML7sqf223k+UBGWNY6CEPH6ZGs8n1Bw5yxflx+D4cOHMHuQrOQ70CBnLYiIPsDZSQAMtP1ygK
CytwjpwHvk/rVYl+FzVAOY8KWGiXdXt2MdDscYhpj+iY2u8VGe8dJj2IXuUro7LUb+3PJZhH8FQp
EqyOarythxu+humZlvB3S3t2DSeQsYY0M2qpsJXyOVBqKApBmzQN8ijzoewcCC3ZiDX+9xK6dQ6p
p7KEfG+NqrAe70aYZjXle49MG8xBdx2rd0be+pCS3HBRISmLqoy8y6LLAtocdq9bZdfVCWJP9oCS
zUpk+Hp8fjN+yvzwSgEyczmCT+HQMJabJis96Zi3BTLqEUuCaoCHGIwxOe5OQ15uFAVW0uTADaBO
imI3OA44Jz/Qgt8Vu8x5yZXbsTxmkDzt25fUkQcKVkoEBGGktn917c+sfszqvTIeZAXxXtvxhfsL
wsqb84v4axt893VmpyV87IZCN8UY6ipyPUcDiPGS55sOEmiKLEKgcIzsMGS3YC/kterX6n2iPZz/
7IUgO+cDpLEJynOK12YeX0sI5kfjodZemRt2zoV11TkrYDAdq8E6ACTkZXzILksvzTkBQqQ1Y7rT
hyzDXNqbdljb8xr+9+32tOc6pVCcL3JWFrjdmq3XSF8r/7K6K6q8OfVHB3Rhru9pe5tBh7uwf7Yx
RdH9CAwJNEHh3pfZXtvuY3rl8B5aZa8d/ESsY6e+YcV6Sk52EHoPagIuI+TWXOVOra9s/aDjV+Rd
ASc6aUJnW+zGUu4IAH6ltYe+676GGFoTH138yayH3oiO3OWhKj5st/USnvlw4vGiHlorxmdp1gfN
fiLCuSnhQ0GNG6TY4W7n7HqF77QEKhDQGG7L4WHstSDjxya669QCqUcriIooUEjkC7KPbDytLA7+
t+NJvbgu3SqgXb1BydkHVT4Q6UOOxEQ+cr+HellLu4eYK1uTvBT8k9sqCtr4J3fXQQSdOWyjRY8F
PUZMC6Mu2fb63QgzM3gKFFUAuVZIvF+X5bE1VD/udL9pfw/k6v9wdiXNkeJs+r/MeYgAseowF/bc
M73bF8Jll8UmQAgQ8OvnyT59k9OuivCluytcTWKl9OpdnoXksAQzUugYx3DPwGpCob1tI5H91tW7
mj0fJiP+YpRfHZbImcaAjSrS9CPlqa7KqBdtWhkMhKoejp46tD0XHTLJMll0SBpqvxWfzwuirmi+
hL6tBpma3pu6Im+LFi3c2MbIqyTPvNtR9bvQN7J4Im0Z6Bwu7nkeLtpxhjS2LO0nmd1VwPD3Pb+z
Oci/OMCQu0dJGUMPIVSVE9rjl2o7iLhDfL4kiW6faTlCkvsoaghKIyz5aokNRuOa6aHtwlMO0QjS
zbAbhg758lGVB6szElhKBx3YD8bchR68Li33Hl0zdIx8OXtJtgzBWNQBxZyOkF0P4eep+u2K4mit
kM8Cm1OZxxUKiJ60A2AxfZO+13MC/HGoeidZc8N3Rx7hIgUaROqhoJEVlda9Tc6SPrD5YSr3U32e
lnjGH4frf9vaVU4yEALKko9ddcQ/G/xzeqDJGK0ixuS0p1FQ5WGJvjlXA3rniSQ9LMLxctNxAg4l
x/zOOfJ+J8jLsAigahCImy+PvMrqw5RvnpdM2euSvRrjV42fuUZSQfqucHlQ19qhLqOyPmTrW0bS
0gZOmAdsOs/1qauPpN4gnQ6gDx8YNAN3GWjMMFMHzg99ESn9jhaQOweTRWjHDFiKMu8ifTmhjxMz
TUCGnoWSv0zwXhy9q12E3/ZvvNw0Y3/IYPdSVXOskyYeBMAVIL3kGk29Zk65dQIgOBi0oz0dlDNA
RDtSHJRq/u7ZD83Shq6sYVYwPsyQLiPoSUAl74A8KRqME2d4YbntVy3g1fPabuxhjie2G1u4vjDh
F/a2bybfwibVoC4+I+poRubD0SGiIiYIRC64fqXrS6sCJBtLrsrKHyVFawQAk3UOPCJD4SVmVvkF
zhT8Mg+0ONvWydXP3AMuOwQgHTMxY8yhnfDu9heDwGHGIndzDRSKafla9VSir7oC6dRgtos63Wvu
q6FIaa+FkI+IIJDaaJgPA4Vbj3e8+4TryRmmPduybv3MLBPTvMs8+PBUvQ/Xv1DHgGSWJpDmyicw
D+V8DKl6oHTxO2lFrnh1+grMVuDPOxYObH6s0UwZW5hwGPfQ5YXlN5xQ6eMI+9Pr2fOYFdJ8Dlzv
WGEFKH8vbABv4PhbdjzFjB+GuBAsBpnZtPcOkP5t/2jButuURTrXGxu8c3cKwTcA0ArmMeYTde4z
8jQW/ZFAepKB70gB6yBmFwNaH3XyjU3ouzTypdfnXwYQfS7V4A6BS6BZ66t2ZtA63M/6MS31OmDm
sOlRMU0VOAh699oCAl/PAsYLuEJqO+y8q3ZTFVvyYRGNT8csnpcx7NcidBs7LpeNrIddV8c5iwcN
LWInaeb7dQIttYyacVfLF2WdRvHkEBD4L1rzjBaq1m1tJDz4GzPlcIx5a/KLwg4SGUX5dpWM5X4J
SH1lngzsGDLesxYzecJiZ0ryPvLaU6nQqHoqi3sLhyWHl4WebTNCdxiOBbBICp3qbW67LYI1BecM
Thbo0OnAXxtRp99NBklK3HyT+Wi6d6sE2LIOawXmmXhuM3A9aYVP2ih2aJs2soSFtloeuWR+KMy3
pt8aGtq1OTxx4BJpg14GlBYUaDX1JrtPm2xMiaSv27T2pWMfxipxIvYQ0UlLkQ71L2PYlnillm0B
lto404CMcDfZxM/KB7Uk2jSGS/YEBJHRGiG1iN91se4Ce1V8zCDZUXWxZcjkPRUvvRfz+aRN25EU
m2G4Q7MHV2i9qI/VMvypLyOiaUm9Yhe9Os27RC2VG7B+XOD1ghBbdhBUKDekBKv60MC/aXFbJF99
ytrF521cL8d2LH3RIHrBEto4G1WbNFCDFXKNM7f0DQbHI/sMMuCmZscVHexapkr77UDDEKAdvcXp
N9D4vPrEXysjGwp9DAS/plmCDo4I13iztjLI5PAw4pKXF17FCztZZjhX+xw0S7dIdDPBZQzsWFAV
nV/UoW6863o6k51tPa7jyYBJbX02a5houRehAcAFAvNo+Rk5TZ4XG5hBQQejxHWo8ueBhX2TYpQE
UYe7YnrUcPf1HpTUYc8S87VH8xafAeoHbdiJMWCpS23XD+9s0nAwLV9N/YaMWVgCWNbq0USRkE2p
244Hr5Z+P/DA8pAXrOJE+qzGhj7WHHMIZC0cZjmQF4Z7ywbh+eh2uxHRqe26oGAsyKlMNGUHBE7E
XQtZ1WaK4Nzhj9091VhcTYdSyQSGLlDIG31axOCRnXM0r3KJ9izGvkX+pS+Hiux4+xtSkZpxrvPt
MN5nHP5e4nVYs4jJMzw7fDUfuuJpLSCJu/ahZ0YD2tZW8Sr5c0niSkFuboxH8Gu8ChGM4XofS1ic
gK6jdARweGqlICoFRVNgE7mhRA2zIgLMz5Q+1G66Dkdht6Eo7KQedy3lR6NTx4oBpwVhoFkr9gKa
YgPw9lqB+8WZXVRGv8FcTuZW3nVCBF2WhcVaJ/nUfcCiJ53HyMUvnVG402Riz5WCMu4FySFCgRcD
bePU74S3flEU4TJooWxlbJAHoH/8hlXB6u0n+xcxNjy7rqt5lhnxJ5whOVS7AUvgoMIotORqPeFZ
SaN3cVN9rLjfOLKXFTm96aEHgU1sIsMWZh6ryg7J8kvDBedADXjsjwt7b5FM61CocPN0xSo3Qga5
vZ5GW48ay7oeAJqPKZP0MIDoZNqfbi9j+JBEDC5acDLZDIvumz3cXLBvyq5Na+NtbrrQqQckAoFx
MAbTz2wCJ6AiNgonmmTa9yKca5AJtasWxrYaD5Uz3pfOl2OdMzjB8TMS0EHKpG9VtFY7ygAvMUTQ
lilEYgJnhO3BOiK+g43CD7Vhh1aZ+9yxD1ZbhbCpOsNCJOXd4suVJ22Ni03UiRSgg9kGjkYbEITn
wcKqjQS0KiuZ7E9FofW3YPAwud2z6R7N+bFbXpAzpJOu3mAGgY83dww+WOClILgp4Lc+li7RmR2V
aMWuznGeXN8gSOdHbEak5Z2YzgWvA0kujZKhZ3c4GEOgIaEanRkgbYWCYE4M9znnMFEcm/3UwL0K
Nkx2Iy491Crz3jhbNq4cNfpSVLurK0ntuRErd4UIM/QiaE0DOXmB4BAJcyx0hOF1siK76b1AFm7g
6hvRI1us8ACORellaFfx6s5Qle7Oy3gSXRN3lTwUbhNwL08BIw80qF94eCiccPCdQigaVnmj8FKz
q/YTBL9hKBSu2rqnDfBjlv1aI6D2kNcxkBSt5GsA0c/JXJ/CmE6qjT3XgQCDaKbI8CFEQ+w6Mvl8
V60qaXA4PXgJCTSeJmTyc5WfPWM+wKflutv0YGg+Hbc9kWLXt+/SzGBGBBMnXYXOIlNXAqWfH2UL
jpO3g1WRDxHqCEp6qG3Bc2sTSBv72deUFWE2PMEbKNVFE0O+fGfSLX6P2njO7TzJl5jOkWnOUQbZ
oclMFu79LidI5dAmqmBplLOwuzKm9yMMfdolHtyTa+LFweprFIDq43gUnRs56o6QJRnQA2p1D16G
TjwX5NJ3fC8GACJ7QFg9FI5dSJwcw7HHASUic55Y3gaw6smQOZYsizzWRsXqgq6qNpMnvlxog/tq
QGhzR3nounuot/gOuYxt8Ytb+XlBpAELshFJsRYB4AucQxd53jfGhOQOcuAGonYh52bDISwzmO2R
ejvYygcQ2PGV04Cz1QKd7KVZdyf7g2IOouNLQX9BmK/zOwh5VkWOKw0VUDEAwo8oDk1gczSOykOf
Z+1ZYIg5NvQ2hJXSQUFjwDXMEGcr6dbHBmxJhovXVveQUYw6D1LlWfug7PlBh373WMMsDpgd1CjS
SGoLH7hqfjUve6qpaFJuDK8IAAWCUWWRyEffKR8MVocuocGyoJ5AIanKNVA4gnPWROP65EqkBNwK
uOOktDRwoVMtaQCC5AiV1QDt/X4+UxO3q2EMobCzp7WvAm7nx9WC95m+0avqTMWXJyzfAoFTmnO4
gp68Ams+z1YwoFhYPHm0lofVPDUq260DiUiH82jvaHZZUZTn+ZDA9wqUYAFDLCuAz0zS5C7sJ6Z9
11pfFlTpodIv2vNgxm5zZMYWmtA+NV5J8TTll4nCxm/YI24Bzd4XB1GirSFGIKFjB9L6jr48aHkZ
ZBkJqrY+Y8yF/KHzMeZNnIVezDJPs4VuhoodLK5im5HPChmqM+V75T4tk8C0ChkD5WjBrH7RmzHl
RdCAGttUCB6Olpg03+qAYslpQUGOBgN02yAODZcuEwo8sMjuUEtgyBs7mbbLnKOJSkO6GCarh9Fd
4U+Dst9dzYSZh8kBAfeqZd/Ofg3HXwIrJNvrggrRjljGqdDyg8LIWOmhBSqYhkwHHkzMJqFGYDSw
OG+z90XrfCdkBQ+8X0NTPGIqc0JXBOINxrbJccPVo3v0rP5BDlkCuB2qhbPXtqcuv5Tz3bUwDTiS
4WIwg1Id6gYDZpccHAXHK2tAeraiLtoxpz92Ga6B9R2yiIHbmD5ptGj13kr0FBVOEfpGwOPWOUbk
0+rXmBA3b20N2vq1k5PfDf17efWss+A61tWhYF9wv0BfiwUSZ01CqH4x32cAIwmmvg79yNz83puw
g5fEhg+WM6JUEeY+r8ywc2Boc+Wp9lHObVj6RT3ezFVfMCP1NemmdndExzEw8NVDSjxhXpo3ru/U
U0C1InbQerMmCwU+zgRsAeDxbGgwZ3PyjclkCrUie3iG/TKC7NeKwDmA8llm7Mi1KWVIWmt4EIxG
BQRyGZCi/po7CSc63GvW5doWMXCPKWu4L0nqiSOGbmDBQNqs+V2IdyqzXaEPiSFw7xjLWeQ8cusv
bU1sbsck28DgM5lzCp/OHi6dnV+ayD9nO7WRPaA2Nsw1ypcVMU83N8KFlaBsw5KzFOZl54a+NcZ4
bNGNsm3TH+GEWzL9uOLVBtBbJawYCveFr1vdfZ4A0WHa73Y5o62xePd2WEWq+OyJt6foClXucZEU
HogSGW4Flvcbsd95tlXotPepGppEWrEEF1mrDhUyuUm+lM2mRRPDGiNbP2TF4A+Axar8VwMh5TJ3
/A6HqS+seF2/ZiQsK6rLGWLcptxXhooEGsQlRJVs0J3QXwNsW5240p57CFuOVXMsEadFDfMEXm9y
OCvWdPWNEnC07tJMc1gVpt+iLl3nkKPSBvZ7zyZv7+ZmypHCcYf5dH7jw7jTs1MHa9K2ObXMCzUx
hgN9t6QF1aziUGJ0oeN9me5g9afNYFUnzRbIjL/gzBkM2RRNAtlfK8Nqmq52c/D1ydCufMzWLKVe
4mHG5cDVp3DrHe+fuiYL6IrcqrV3owdKjY5O7nCtI+2DyJctlQF4AUHvApsOxzmtBrRE8mABTp1W
1r6bEcRp78PzLmph5Ka5BsgPKuDICmZhoWMHICoMV8SEDSgM8F7AVEbm1LewvG+eXHaVpi9PbHEj
3UbUcGhoiyzkncJfHcO8FEFO1F552Ci82rPlOJP6rhTzuZ8bMO0RxEottowimdoMfQBw+xuVVghV
vfvmOhVMUg3fwnYhOtIQrcDTEDec5wG8LEMzLsKiTzZUXdCdeARLN4DW+0Gs9LFq1MaSxmGwpsOS
zYkElFZHZ5toG15Ddh8NyOtfLy0N2XgTuTM8gidtg+uQLPAFJh7SMTYdhuXXfOcN5m4YhleiAEUh
qELHTMWMZGjptjb4wNp9PqLF1gOPZqA5YufkrPcest9+xQUPTQZ3KlK19B867RJO1lDooOxxa8sN
LRpaW0sUf1sza2cDbrDYsC6BlS7MUsGAAvlfZ+HSvs4SoGixHElmhM20byHSMb+a7uxX2YPNXlhP
t2NX7aBt95qviNxUwe55CewSB8R59ibY3RhfYnoW8OewcjdaNZjoDFmUV13EiTrJvoYXp5PfoSgB
OiCcGhTq9CUfrl7hzfusAN112sMi7I1R9VCU0LXKL90BIynMoVAIKQSiqgQOXmF/LZGytMAVe81Q
e7PHGi/3bNl72mku8ZWlMud5oLPH0o1aB2k+HWBT4EGrgrROaNk9zFxWPRD9xYaG26iVcI507WDN
jneiWL86K+n6DlYqGrpvEnUG7YdYoe7P6aPe37lle9GEiGhFto1c0L8WsYSsDzOBhprvYXobS0G3
fUdQm2GHeROFYFDnO8WbkvccjYsM3qX64KKzKVp/gCsp2o5tqFnHstowz4I4kYUN0LcpIRdrPebA
4ntKhS1MGiKzFjXg1Hc2A41lat69K7OxGuOcEgzBxvj6Z5jFxCZmVQL/HjAkuP75yhWFJW20IhlU
hud3oKkNRXOte6CWhAfDaBgpYg1NSeuKx97okGsxxX5AwiDX/OKS0dfsHL1U+2vOWqgLQYpGci9w
BnBanDPojGGFsU61UxxNmB6p9Gz297J1k1n1vsLUOZuvRpPoP9ETK8xQB+hl1EUwLOM9rFzeOwr+
QQ8fVf6WYeQ6f9n9g5t9rCOuSc2NB7tLhIV2MLQ+pu7T7R6Eu+V0wp0ro14d5ryJ5Qhv5vHkeLCA
xl/v1t+ojqPJ7rajHBNJYa3MM3AoqI8EYDeM8JE6iL5M2PLWLJvc3nHCfd7sqfMkdBl16mo9roca
ugalHnk6uJoGCQr4mjb5u8Te79DiNTBjIxR5eIuG8QIuhQHUl5Enhda/FBN5gp9tjeOoErS+7ri3
1bq0chnsaTeLvb7rSDv7eYDQFAiQbJOpNBMiHTUIezZ6nBfoUo1jnBl2rOMgLFjsMf+cKxhbS44T
Voeao3DVfnrLHLSz91SYkJmkbnXvwdncqACm14A/W0tygCBMzCoDufV2UjtcGxts8GTo9U1vIA5U
05eDKNXKLl2NBwbrEviTFgKrvxQjWoyZGy6e9T4ME5ByxYUyxzcn3NF2AzWtFg2kdW3SZvJ46OpW
OK8XGAUZAUW7b56XqDGLPVRbLvCM2StZ7T1nTfOCbDJNT/XGQ1Vn7fOiuRgAcg2DhKMqubrOxqKa
UmuC8wjGFkZ9YOZjtTy35QctP0r1znAFGNA2qfaD+d7C7NodTsw+KucyoWZroBXM0IlEw0TT6qha
P0r5TJfnavyaQbdqlqM1pejhAyaoezE6qGZuR04FmsLhOr7uDQYK5hkDRaNv8IQzIxcPXRmqb7Rh
O6tL1R9Yd7Tqg5EfCuOgLx8zuep532MbhjDOjUdNu0AUtEFoWvUyqDMQkyu1vOQgdkr3ONmn+noD
Poi8ulscFKSCR7WYAizGZ9t+9HbcmYA3Sty4czTDSXYuAkQiDwou+b2DfNdGE77JofHJYKneBSug
KRAI3LoWCjBwZc2tWR+v5eVCz5V26kd0j5qDlpl3q9nvbVxpzMIoMIUsOUZvCezYGUYF1nq21Sbj
XxApBdxiP+ofhsZS08SBUgf4gkvtaS4ee/h3G1u0ChqoRlXqqlMjd8ROOpOGvF22KP9r7/p970bX
PGrFUQ4n24J0Caa9GKYxdC93qto2o2e+litJwC7a1e0bmeneHO8sOUOLudGhRkPfx3Y82XAaDOn0
butPQ27EqLRiRgs4HsLuaoia4Rdi/mVlNLU083CVx6nHi5c/X52kyfioFU8c86Lh3oNRfOdtrXzr
ITVPLfdTU/f2a1NutF5GcrESqR8NfgKVH2ONQCbeBLgpi1gGwR5pPizcCGrEY5UJ7NujWU+Xojq6
Mo8gkJ7UJHt18kuOiKDbEPhBjoiBAQo/r/AbN+k3KGe4YwWjdz9q9UYzUf/o+KAOzkwPQEpG+oiu
pHbfsU/O+AcVbbROdA+/6Z1D1j3pMHqW0gyEC2wvBFhr5OG08CIb4bsQsYPhI5xQCnQB7iuUpFZT
xmqAhc7gjVGfA7eUmyGZHuELCJ1giZnzTh8+CGzKgZvyCVofNRoZNtfDwdDu5+4T9Csh0cvo8JOm
fBxVe++N94au/QXb8e8IIpfeAJRg6iz7UQEoWMtQazC//4v22HfPvUEmlTNvcf/huZ6MBT107o+Q
8S69QSbpRaG39oLnlhhkjqn+U8DkDVywgYUZ6TwgwJYeYtL4iv4CAPuG4OfeCoIxuM/PA9dwKZnO
pizeJm2KDMfAHYuJLLGSuRIBq0nM6W8vm+/rXPod+q+M9iED5b355VTVX97lm+/kVtMLLH+7Lq+/
o7Axmgqrn33V3g06aKqU41UtvhKdHxeMsjAA/zP257v3vQHHeqtDp4JzMIaMcCyj4m+An3+Hhrre
FWP48X5XNEz+z38Z/12YvVdlBPxmXDaNzRPTO6Js97N6/Qv45xuBavcfnsB/foLOBm0qNAUVU7Tr
RDCuQ8I65NgYjk/Gxi11f9bgQWiaG1SMu8K2I4s8Z0uNNPTUUMxWJsRhdEaMrD3q/XQa+F+YGt++
2s2Br6dq1XMGxDFH1xt2seCqp9AeYF23r8ZPzKA3Ykyb4RFoH8s5dJBQd6BioQkXMg6VX6OGQCUE
V8B9xh+I/TP6ruvdhAt8HS2aCRQytTxEzxlOqT/bQjfhQnh8lFIH0nXAaHYhv0fvh3vzJl6otm/d
fsWDrUQbfHj4/Oh9b+V+XFUZlkYdSDaSQDdRhoY/e+4NINHtrUqoosfrLiRkQB/aaIP87NE3xx+O
eKRZRzARm2Gn13Ex/yzS3+r55LATaNi0LDvjY31uP//8sua/4wld9+bsGwWBF/ziIhxbQGcB5jHZ
VzVatE/mtcDguj4V3EQKmF2odp1ZQxikx3xR1fvOesUIQtP2VrktkE10JWyxiLXBJCKu4JQr1s9m
gqysmo/X6Xyh02QyXvTsfRJ3lOiJoz3kbAIgamusDuSHcZi4cffnX+v6Nf5/gKZ7qx3kkjI3CDr+
u1rdL9AqUf0ELwapXs1OvBcdfsU8m3+4RW8CyFLZ3KkFtpJbntY+dr2nP/8O30R7l/zfqGw21tgY
VoFoz/Ztea0V/vzcb6L9re6hY40dtDaxNpPWIhDDhVHL0Fjy4AD+N4HYf+Sr/m39b6LBVOqmLmyc
gZLkwdpcmnavWw/t9DbUFF3GDAPkzWTuZbt367dGnnCtt82z0DQA3SofXUy0ruugFR98eqPafeY+
F+QV9urOgoYtHDXghC6vU0sNMjsMrZ22jlvx28ScFE7YDulwnT8W1ZNdhMAy+x5GNiVNDIgvuSIP
BvdAxsRVZx19RP1XUV5s44Our+g+B1N+Mubz6ly92M68p0et383lsWgBO2gFhoxvHfo7jujPrDGB
iwSCh91BztDrV3jstvezpYcdf5qyrQA+m27ZuPnzt/YNJhzerv93OzgghQ3lCE2iqzYHikEAnzCq
gbbmMqPR7wD8SAObGXDcaMMOlbCF5jtl+Y/k59xbKUg501ZTIHrtZnFgWar+BqX+ZpPfai6Sllm5
BvzAbvzyHrq/3OnfBTXnuvX/I91YCq31JgG4fjM927AXBRQU7bEAqlsWA/NXoh039vHMjNBYHF/X
VzhMYyLB3LCTm7zaoNpXQ2LXC5qGWGxMNVybHFi7vuiFPFGrAdrAuXhNHkJZMDHQXJ4LZ8PWlDMz
yHmxX9BPrsw9hzdLYf6N2f3dWt2E6sGqVbNWBnKCLRQI1M9UaNxbGa1JYprd53hsccQ0rvibYsr1
rf4lBNxqaF3NBirOsWMyG2O5TxAnUqf/4V3o3MTGQqqxF9Ce2xUrNBgiXv4lUf3upW/SI0PjYFx3
eG7OeEAndDoAJlE/8050b9WadNh1cH2EaLnxgenoz6qNW+NOqZFG1jO4Iu5L9uD8+nO0+War3eoq
VQ6T2gSYzlWbRJah/GHFZd/kRo6SbaauK7C+rMe/KX18c6HdyijxEfLwVsaRy1GR9BR4dGCQXB0w
CW8If7YeN0fPKhFQVG3Ou/ZtDJvfP3vodfH/I0qVUGPWCw+brX8RboQuzs8ee5OP8L5wqd4iTwSK
EWMu+vrnx363yjdHjtis1xQhKOHMMXUBAOasC1xpJmb9NwHe7z7i5vRVBNqaHpC40JXHUOL35FxK
GNXT6i/KRd+kurfKRaNe5qZmDIifi9rPbPJprXYe2pkLOYPM87M0/VbAqKwt5cwVlHMJB8w8pQP7
S2z65kzeChERYU3jIg1w6p/Yg/azjX0rQuRYLQa2OkYEtpFt0NQHp/3P2+WbSHqrQuRkDNKb12ql
qNIKICfkV23eRH9++HdLcXMcCYWlMAfb8dqtVdNmMX+4GtfP+48T2S2ljc44lljKeLnixf0/v+83
O8+6OZKQMBAE+mELLOEACh4gXF8BM3cRSxll1vqXD/nm9Fi3B9SpPDaU+BC0Ra+4DswXLKC+TPmz
i8a6OZ2mDb8QJqHp4AhZ+I5lhC3ghn9eoO++0Jt6gdmeUY0evlA7gxoclB/+kjV/89xbVSAPeuJ8
WfDOxA7Vh1Ymf37df2ruf0lubjWBrEHZtKJq3unghC3QBCyBSZvZvoQ6qzZ/rmwC4hG8IgmuxiJC
bdZB4do4wFzqxHcwzqpboLlODvEAAAbNQ+RJ2ZkYevJErY9Ws1wn/bvcIwHAkld1ULPLHym3Im9x
knZFV9ZMDGcK0TALLEhoZM2vKztCq3RAFd5WFFlwc9g7EOyb13pn6QOgmvcS0O7CwfwcarLcfceI
PjJQZTG0+hyMXPK6SdZ63pChjwbo+3lNqK3OvmbLhpb48fjbxjB1eFwNFudgJk38LKHnn1l3HgEy
gRPwUR8hYAd0wa8/L7P9T036b+t8ky+AKmwYyE0VlLsHcG2fsvnRBt5IA4Cy9e7bBeuTvalSSwg1
Nwsd4qHqt4t0MMPYusOCubxKuXtoMiiXA59qQbl8phiVd/7kfV67ElW77V2QiUibXCVIZjOqAANg
+hZQwYRZIOzgp8t6EtVnSd5BfQDD4aHB4LCx0hWz53mMZws4lpVB3jBUgocFcN6F+mjB+4KEUWBJ
6dcAC7vzDB5QahllXGG6sQKUVGNQb3/CNdpRO3N8nWqacE8ldo4mCRDay6+W/CrhVDKrTQlchnEa
6lijwN1gZiuMoO82M/lCmz5QzvhYyebUacNuqTBUmjCpBElZmm3QA1KWAWNSmdCAVU+LBFJ6Oi+A
zDOOlSiPLmZyIKgBIwUVtAKy+9p4J3MBDJiV1rkVzIt21w7AfL4bxuKPKDa7vI2rtXqa4f9dF0/t
OkdtvzOduNUxq4ee42j0oYsfKv60wgpZ2eqigUEuLPzPpJiAkNX00ARgfFyIj2PQOUfoYPlzlzrd
4PfyAgONoCnGyLQ+arG3FzssnSYwlfHcSAGaIjDpeKupMH85kHGH1VRaUKiuq2mM9RXO1uCk8Fze
zaK7or9MW94t0xB6YFKMRAuB20jm4gzctMubqIZAuasZgSqmzQQUPnPrALaSawfbiXzdaCBYWUcY
7IU14OjUrmCU4QUGXsHGRwsgWSYGKNZ1wBgRKwutrN8YmYwn5UDplG4NUD1pNoNTxaPcHdIRs7ah
yKMaYIWqnxPhfA1TFhcFTRtoa5Lc/GgYoNMgaDEMaD2uR05Bwqa+X3rzKhETOBqkffv6WJPPwj0v
oDKgSRqgHQJoKoV/Hg88d9wMuR0sV97hmgFM9FLT7uKt0GTCBMX2NfARNO1Ay+HQYfAr5ohbLwvs
d9di70L+bkxRCJ3RLzt5q9ob9M7If88MbE0DkIQOyHa7DWbrQVdqS6sEHSXMRbPEBt4CH+3PLMaU
zqVOQIFBByyISlg4HJShAy7WAIT5v9SdSXPcSpal/0pZ7vHKATgAR1tlLmIeOA8iqQ2MpCgAjnke
fn1/oXxVKVFPYmeb9aI3aaknMSIYANyv33vOd6r1kM53ncIQVCEbFXKRc8Vk/lCPD4I7EWnUyJAg
6INlFhRIpbJFExrLeoJBQuzL7HsLe3iAe9zE0TIZsZhkKFPnbDPYB4HMwW0j5GxMLUvUvikmgOci
sbEV7ittLyLPJicRzF+Gs7E+i6dxAwUK9OBaJ7dJphAOvPW2WpBQYzYHI8ecTp9o7Lngvbu04QXZ
4sbBdY1xB3y4BT6rcT43RbaJmGYofZdNN41AYB76Sy4GGqujhWPYz9Hb+9zHNCPb5MHIashENl4M
a5cO6jp0/NveOyLfypA9l/FhgGhejhu3ds87FmiveTRSPIEJXtG4WYkSWLOmtIK4xdgE9WwaJeu0
fRwdns8OmQ6JI739BrFxaQkMWJNclc5zhbq1HT+1Y74Vscfs9TpRYDPVDnGQ2SbLLiI78mR+7JND
MV+abGFm/NB0qOL1s+/KXVm6yA3rne8JunP9osDKmTr9whA8dBh+Lt3suki4jUdnodD1C383+eeB
R1xb40GMLpZ9e69M1Jto7FdFEr0JnR7C6DZjvs6zdNoQBwcBlPcgh5wlMl/PbfgQMO1qkQVnfnbu
hp9ViBSeG65FPzeQD7OYEA2VPKJCfdIoPXIidIpkvnIrcZ+hiZ8y7MVjzrqs/c+ZwYoYjUm9TUd3
5bbjsnboPTt18VT37r4XZ4hSI2gxMB6wDkMgdfONHR/b/sWsz+P03BJPahg3umBXHhlKNidk7nC0
JNv+l6mt9k1pbxN9g9ZwPQX5OSeApeS6kQZTJ7dOCZMZG2Dro69tGR4F2c70/PPaOu/rl4qJfDgs
W+D1bgvHMCzXk9o79biovPtWfaa3tNJxv6rcT0721XZve/1EbthKYiUJKTq6/MXDxzCTvGM13nWt
r8qGuJTwVtefsnjDE7UdAl7NSePzMJmuBjLBYuOQDB5aOlZgNLiwVZdMXDDiOdUi0Q2eYHVocrEc
MsQDWaPXnb4JivbY5/g00OK4yLwrtJsulQmHKdf3n4LpRiQ5OlwELGF0F863fIyVQHQkVP9i98FZ
La4NeT/E25aeMFaqMR72qXHwAnrC/nnCCKlExH7CpWST99oV7Dj9W4E3L57STdaNZ62H1c3n+a0e
A9/cjxFT1gZlp8HNmgqBXyZYOAzpTpG2RjxSCg8UajdO9xFB7xdMC+894y0iPDHAEDMc/emibcxV
zNrc1DjDq69y0Nuc0qpF6BLXOSFQ2NnxD5D+uw5dYzlEeN/ir7OV3SQBm1twW2fZKnNC6jxrVfB4
6oK+o9q3XY/oCsN73C7ryNjVXYEq3MereeunKEPzYuO2iKoQBv++5JLOr0rm0/HiuzNQ0UZdUkY9
nd4evWKK6x14TXUdWd2uMapVzGKM03g32NuqnM+U+VSrL2hgF1bqrryiX0Qz3kuMWCUqj1E7OLIv
SRhZzNgihhkDqbGuZHdEVhiP17pM1yXIeTe56nJMq9o6NictYUmByqivlbjivXKZ5neJed0CPpjb
YaUKey2CacVZ9UuGCdVP5k0cQqViaDBdE5i+KTByxvsBn1jcXjmomOyJDCJx34Nm9DCT6OA8jV6R
0jplfxjcG80+pYd8HXKWVJ13rhMUaXTzAyorDGzMGYqEmMQB63RzgBRkLrIqxlK+qbHcD0yna0RB
LAdz/XmujjB/qISwK3vFgzBAX9NKPGFoO+PMqcKbloVrwgkwNhu/Ovedi7petfG1Vcw7ofcT173B
zRWEqIqNYmdb4RJxGnXBISi3Qbq3hmbputFqZjlzPPScmC2URJxtlmupLnMWZVF1C6stWMWRfGIk
sp9ldzNkNxH+M7qwxalVHV+XCOUgZvi1v4kTClC1NVx8arY4i9OL2fjMloEic1jZVE5lfzNp5qTh
RgTnM5tnXd2qWa1Ca2uMi+HGa86rcV4Ep1mLOIbztZXfeeaVk9Rrwo4XkiF53J133mODLzPdjyxr
LuWyY3Inn3Tx8AQSrvscf1bAJhJs/81tMHwS4joKX/r6GOuHAG91zL2Qcf/ZzkUZvvg1XipeWN8V
dXxKvKbWYMFVWPcZaZGvEITqKsKFM3rolglCW3cYEetM3I3pdcFc3SN5AKHtWmXW3rfMjXKDG0K5
14l/JAhDJfWmLJHfW9ZZW0T7nNNPgES8SF2UU1wef2JcUH0qms9ZcNvE92bmHzAJAQS074KxezRE
eUx5pAvvdXbH657sT5IXiHlb5QSfNfSfuuJOtqwQAiNDVBwC1J92zBeAWzo2wlsEXssGm2gv2ASm
6yILiCobF31wMZHeWaJ0q54D86a3ikWNEcP34BfIewdAbRbjlhXJmSzv+3TbjY86mVZFdwBXdgoK
pWxFhSVZGE37POdRtMtrUocXPGR44PExE93Aw/5s6puO8kJw9f17/F3kjrTDcx0cbabC1hXtEsr9
tYWQuJ3PHXkW9+NWKX8FAaQVx4n9I5OfNU6H0f8k1ZtJpJ8bF+uwL248Gd7nmLVjMCMwUFow8Ksu
QBofsQMlnD9D2N5b/qOZAnWYom1mvgbttFYjZQCq8GUtdzLaTkOFk/1oMsRMXc6+zUOiCwzRCbq5
DlM7GIa+uVdGcxQFoTFV1HJmdoPdTHlddM1jBCDb9Ts8WNFW+oAMmBK5eBD7Fp1n1q5DXAeNrO7c
zt/D1L8YcPV7E6rWdJW54NNMjHemvxyI2NGno/hAKYT7v3OvHMz/UXBxctEATwnUph19ZnMs4yFu
ZcAC2RxtMDRVnAGGUzFHrJ5vjJsIuW8ejiuFacJrDrE4s4pPIw00O50wiszLJKAix8thuuqmnMkJ
OV1Pf9rm/a7p96dNyEqrr7FMdzqwl1jOl6rGECFvJ1oIGd0mA0vWnIYrDB8gK/Zxhwza3Y3jodHq
0pMZxtr43LaB5KaICqt2HYVbDXRFNdlNYMptixMmrLuLQNoHuGnbKUI6NRD2Vo+7Waq914ljk3I/
siIpQMyD82S4p7qCBaq5CRH41/Xnvg42Xoa++Y7MnnIKzqbcu02TYWcqlIeAcD7Yzv56CGW/axTi
XOLLwDN9nDAW4ouO6rffv/A3qN1fdSbetQoHs3cHaVXjUXXtPYvZRQCmZ3SpQ23AEGRETdT/KkP0
qd7ANVCDuEvMZcfZMC+TUe1FM3+K1Ffthxd+8PX3H+r0W/3VZ3rXZqxnv0I/74INS+UioQg6SZSH
slj9/uW/seX+6vXfdRhlovq+ShnplcJetbO4H8JDbhFVNHyNjduwMxnM780BpXF7GNgTu0lfpN5F
9WH87jfK3199gnc9SADlhcs9yG9IH2XGYW9NGX6Qao2S7BAMPq4LUiaLy5EchRinc8NelVnsMvlZ
Wx6Ruo5QFWAj/t/1+u13bcsII1icMBg/RsbWHO7n+IP+IrvrX1/K9yBlz83xb7BfHTHfLyoydunG
4UvcIY245fCMOSQ/UgAR5ZEuc6b+efxapYDqzZWYm9uCHWWO5KrCpMZesJZYpUd8C2nO8fe6L5/s
UG4ct9vIWR6isl9HxpNEIV7Y6tIvHoeyX05hvM6yT9XsLYcEN1y5b5qzYPqUt9UKupGPI9ZsL2ut
lxlQkZpGcxVc2eqgWE1Z05ale4bzr6oeEtHRXoNtQ5jQiKGM1b0pMAQl89Irn0CFpAFutkPbQ+QW
K1QgXeZRPGKTN9qHiIVyxHE0Ftmpk7AMjGZxogxUXUlV8ZxEFIsJQl0AGmmLMzRS56077g2Jov9E
6lir9MwXa0yscsauWF1Exb6ZgqVDi9CiDzHa2U4D4ko4FhQtZnpzL8tkAdANj2ox3eu2WNVdtAfH
CmnrybMp2+N9Uh1KWmxELcXh8zx+zYvwWGL0qSL007gYIbRY9tYZznxw1QW5BozIzuY5vqjjmN2Y
up1ddTA1z0q2Ckcc4AN2xnAbbELHhDblcamxvo5PWlrnefHVLqpdqqZV2p3c/Ycyuovr+SkZKH5c
fIOuuebIuSxjdhxsek1+1yfnVnKOUBS4U6A3/vRiZ+Z6EvrGa9/86FVa0aocgMdlHo0PzVkrWdSW
WI75zihvWq9czXb5dWjyXWvMnNmePHlESI7dtT3LbHsNz4SDvFxCVVr0bnY1YyYf8BvV/bgZioAG
UnqG4e1bwngYpU8KYUGUFmTmPiY0iLuTvRKQojdr2kjeMTMvovm8pXqsp/DeMR4mXR/9/M2LcNU6
2Wq0q/WEr6Ab/AsZ2Yc2tF9imw4Ewg1fvBm9jfeYWK3GAVtbErT+oPFtQRfryo0PXyPP5JX2xAdz
kF8Mc6x3e0qV6J5bJhioOnq6hrdjGK0MhYQkwh03f6Rw+MVa/i2a7LtjGLTW3AIiNBzb5D4jZthp
znxsrb9fyX9xxrPebRT+nHNIoZI6FmKnQwLzxumj8+Mv1q13W4QXmrGkszscx+a862/ZAT544V9M
t77Jd7/7PlzfLobco1PegYfogxkyGBA5wo5z8dH2dtpE/mJzeU/Idbw8bZLZ4cLi5CiTlgxBl3bZ
QYMsifV9JLZTrlhn4qUv1fL3V+IXl/k9MzefTeFNp1+rjp5t71QZ4ukDAfD7V//Fl/YelquSKMrm
juscOoIk8uNotRhQgdANX37/Bt+aHX/xnb0n5+qgRUnr2OyA7nRaqfdxHV8kpXwxQ5r0RPPGrKyt
+er1I8fb9CILHlXNkeSUhIfhDsrSqisBh4XTLik50YrixXezfYvfkuHdpu7NtdbpMaea/uAT/+oq
v1P+CncKRVCOjBpxGLoRYwW3OBvS2yR6GsrHcGyhrIVPM0guCfTDT2D6eAZIs3ZhDKi6SqydDWYk
VQhGSs+58aqBwP/+s/3qsXw37WoCbUKXU/QS0R2yiUz0B3//ys7pyf6r6/Suq1NxDjY7yZ3Q5voq
c6ZtlYVrvx32ljttC2xphlkumiJdAa6H8gONIy8++RiETJraYb5Telhq97OpUVIW9oFp0yKI0KTq
ZeG9hJqVO7mtTqAS2pqmSZlBJqjAITzAggobcFrg0vwg2TWqXdvRUxI8J065xh+3K6fkUzGNuwS5
cRpf2Qzzc2JWO/9zEMhl42/zGPTDPL7IUd6QGk2XwP7gW/nV4/FuJZ8SPworkPxHMy1ogqTLEWAw
YW9Mcv/Ur//n6/i/wrfi6p9fcfOP/+LPr0U51XEYte/++I/z+LUumuJr+1+nH/uff/bjD/3j4rnH
+F68/zc//Aiv/Oc7r57b5x/+gK8sbqfr7q2ebvCjp+23l+cznv7l/+lf/sfbt1e5m8q3v//ttejy
9vRqQDTzv/35V/svOENOWrP//P71//zLi+eMnztH8v/6Wvz0E2/PTfv3vxnmH0LQm0eaZbmW6zs2
D+jw9s+/8v4whWV7CmOxZcpvmVB5UbfR3/9mO3/4ppTK96QrfNvjkjVFd/obS/zheUI4QkilLGWy
L//3R/vh8vzrcv1H3mVXRZy3uFzkN9njv54UWme+a0pBRrFjoop33oOQ1eyHRo41vO4kuc4Zc7bs
oiQoA3BL3lUVLbRcU8uEbSbLVTvajk1ow+j6CPLIV9R02LdpbOV0JTo7zDt67WNbl8EZKie38pei
tjuMjSKrv2bjNCdMAvJQtXd6sA1QLGVhFzLYu2AcS1ohdu5BakN44VcPoQWAxcY6bToR8wdmOiPG
eV0YYmzUysr6sFN30ggLSTPW58FjBCFZ+ZkOzE56MjbrLr2awq5zHm3ppMzti9Eurlwvpk8G7Uj4
zzGTFn2QTkSzIyXyzV372QjMDJdwgqUhC4U4hFZjoLfuW0EdPcn6axAZTb3tpNXXtw6ErvLG7wbR
Mt7N0iejKgxv7w0W4xKR9aB7cuWGzzobOiZ9g4XNO3NzGJheqEaxcOYARE4w1NYKaW7F8K3Jq40y
0slbAC7J+01uWeANvb4QjCn6UnsbXzL83rV1ZtPf03ZO56OvOncVEW1QbmOncnaNVKc2vKxalqSw
c8HzpIkRrUblJI+NSqZzOzCBpwxtPX4t3aDpXmV4ImWUOMXNoxk3SK8adoxlouzg1RR2AxhzjMvh
vnREjLC9DPXUJOtYqDl+zgRxcQc7q09NgHKK9KM/yrm+9MrQpyXV80primG/WEe919uHbKrkdT+k
pdpIVY8veL9ZpukYn4oRW4obo3DgvkizR7pgpK0VwG3KvWRZEgJKCe9AYVrGlUnu4mwr57OTx/Ty
sia0VzWCtztAURJyle6p+RMaUVeeFWDQNaULv2BSyWiv+CuGlmFRWF97SwE7SGBI3MYAiDlSQrIU
kGFFfVl78C1oU3b50Oq1l6RNidkzT6NyGSR2DcGnIn6atXuCLCji1D+0dO0YVYrYwtRKl5+CP1dG
vUYRA41pGnHxr7Fbo/bTHUPzTW+m033ZifI88rJAHzKnpMWscZqEl14TY2sOVY5eoS1d83Oquook
A6Jbv4q+hPYiGskDA07Ids9TaVsS4p1IwZoCGtgPg+E4W8KludIilFPICJv45ziNtbOKoyK9Sb0B
sEofGL4FW7g2GLO4cmZA5nqUnlObwJ4TPgD+hcO5tt4WznwCkTilZ5AuMxVqBx7WfIprUdIRTAtf
zkvLCSp739SedwKIJD2XzUIZ0Ky6rtPBWgw9DrhUp5GPt1oyYBgKB0aOrOfhvuLElm0NbSXXUVSU
xorkIlqVFd8J1B3aiZqDvQvWMgtGznVpxoEztWz63UpV48nBGdNsNXMOY4tETUD9R5KwmSoWnnnH
chveyrwDrQERrFaYcINB3iVpIYYtqUNDCkZMdNEqJAaH8Ngh6KyllZmi2WgDnNkjrW3qNDGUScz9
aCRqNY+Z+cy3PAxXY+HKa922AGOGAcwmPE6gJPzixpqMUPVMgVGUezlk0uULz/CaaiUTuIl1XjKS
ia3R3vQYur3F0OUxBI7STGbojODF6l08Fn3DXKA1043V0pvChmQJYa3mTFnlZ2iH+VFIKW3UHmiP
N405gaqVhK0DUYWx+DzXjnOdkbmMMX90Ow9xVTlAV9IhGLRGwuJjlS/xbA9mtFZmDG8urqRjniVt
Tt8DSYoZbrvO8pFPABmTYcO3pQejHM+kZ87z2vX63kORkyu9qUdn4IbPhOcvkcGE6Lp8t5uii6Ev
Oenr1PAmqsvSBVtbet6zkk3SPTQYtFrgGVkF8GuMEmbIwejb9EeEDWTFjU1nL0kb74FuMTK6yMdC
3CaeXZFnlWtXHyLZCrGJlWe99JHNRMKnXVuszfrEjRVZNHDtjJIzeW0nWQQRy2MI0jXzzMi2a6dp
CQhwlG904SWsvyEz575GX5SEnBqd0FfgSESUVNNVpGWnPYihTdwBOJ/jgHlDO+Mus9D9BMWJfRh1
YFhV6oURUeNzzFxzTtzWO3N0ZtQvKgwDLBR+UNfweqe0hixuOCiNv1jtSEr7JJpCvrpJIe4bVU+6
AB6DT3KkdZ4FLCy9Z1XeZR12k9zhUcumjZdULUM6DbFhpydQ6Ct2viRfcojPuqveUd60jfOJ/ZFQ
lL6Du5KaVpCDZLF0PzEPS6ybDPJluyyJYUvW44gkbRUCLJwvdBOZ417qGGHU5Mku3BYd+9nSs20o
KSr26NAkmV2FexEas7l1zMjC5TbpxjmzbRV1MAdClTyezMKIizR1NG2l1KcNZy2iLlJNufR1FrWQ
So2pODaJcDz4MRxf0nwTOIZqn9Wc5XDVQ56wfGX2sUQ60FSTlX/SqR5ta5XNysVnb3Nxy32qTVsw
cw2mAX6D37bRdJ6PgResHY6K/VESXsW035gGdyutLObCzVGNXxSp1NgxRWeXa4IlC4SSa9sVVtAs
CMwuu+Q0/u5ycF22OTpogPCu9dvJMgBB0F1LiWLg1g1Zm6zJ96LzNLMN93PVOlNz3pui7C6HvB6I
KwTRGdQPJZhm56w1Fegjq6sNlw6rbpMrRXBEvvKrwfNICK+Lub8q3dyY7qqgFv1Ti/bkRLiuK4bQ
1EVTvJ+ssELGEsZZXd84gefSPsi90P4KpVYHuPwHI1/D30mDp8B3igqomvLuTMskplu53ryaPZm/
lF4XQDeeq1H3nwenQWCZRwHtWb9MXHmIqQaSuymqI6InSEV8qfI2KHdp0af92ejyGO8DoQcI24ho
hitIdb0DhND33F3SFXl0nEJbZocAoXC+85J8bh8z7nTuQhGH9QO0MweFQJc/uZZtWvduZmravoox
IEAZUca7MIEBsBzGvGfQzcxDYNgf6m5vqiE27tI0LYabwaeXZvD8Vgh4FH20lDFXZPKh2mq4iQSL
/j/bS/8PDj2X5Vt+29Zvb+35c/n/wdHnlDDx65PP9q3OnvPp+5PP6Qf+efAxnT+E7QnfVzzFjqtO
epJ/nnucP5TruJw7QHkKaTqnjIw/jz0OP+SabHLClj433+k08ue5R3p/WJ7jKe90wjD5+X/r3PNj
U9MTnLtcxQHLN13PUY59ak1812abGZUzwILqGUxB6KGocPMhXLSS25cos9GpzznKja/mmH8k0f7R
qvvtnflWLCUcx3Fd+7183UPloI0QNFTTZBCRvEiIl8ptA9izdkn7xx9cv92T8Zq8NVnHRvTdFfrz
APj9gc/8cdJyen/bcqFi2r7luQRsvZvltLIp2XkhT/meR29nxshhn3pQpxzC0b9vJzN9k9aUQxpL
ZnMZt6VZbFu89B80f37sBH77HJ5lKtcSfBhuj3f9KU5GaVVNhl5qPTtHYSfRo7S74dBF1Csf/NI/
Nj6+vZcrhbR86TrSdr/lqXx3tcuBGOHeaPQSBpXs71QA6dNJAm2ct7bFd96TPnr1++/55xvM9izL
kb4lhWmThPLjDdaMHINx4iTLdk7ZDcpmRFKbIlXJYH8Z47YeY1FewPMUL79/47/6XqXrcp0dJGjM
r9+9ce56k0XtuDTyoHYvAEtxqLBHI8XuHqKw+f27/Xw3S3oRtuUrxc0kf7qKU4xILUEln6Spc2yy
5gu1EROqk9TUpnbaGNNcI9Yd8vwDq8NffMGsIDy5Ji0S339v3Su71lZTAuAyYRp97DVaiJAddpWG
+ktWm/4+Od1Xv/9tTxftX72Sb/eR7yGRcaXiikrv3bNDkEbnpnaVLUv6My+OWXCnalaqD97m50so
hcfa6XguP+x+cwl8d7vmdmNR1QN3HjgFCyItYMMEeTd/mfMIKOnvfyfT+umX4uvjbRxHsvaq9wsC
mnCUypaFZFVL/cnrwV2iPhLd1jTjrlmPJUqwVZtGRILqzjYmdL00b5dUu0jcCk7KiyzK6Z7+/mP9
/B14gs6GsEwWLKIB3z0/iRJh0QYTzv2osifAm9m0zFsq+vM4jvx/ey1iwzFZETkj0XF7/2bzJGQ0
hilrIsS4Y1uJeOuENjKeRg7l0+9/sZ/vodPmRstNsTJI+72P1WUF0jwjBSO1zt/anKHiRVaWYfnB
pOXnJ9MzWeVd34QqxG7z7gtsA3OkJxjijBhy0gImI93Ow+Cs0rlCXEnDMnwVxpjdZYHR6w/e++f1
1jO5fWlfsrWy2bxbg1qOH+2IPHsZeRa7WxcjT7BmNw6XrsXZ/rwrLbaef/t79SwpLfT2kH1+emgq
U4VuHsBBjax5vDLmNP3EyqtWv3+Xn1Ydl7YrS4B/WvYs/u+Pq2vn6VnP/MbMREzjSlFanwcIbw5J
3CGel6q8NXl4P5jAvmMhsO6wtnqecu3Tg8q7nr7v7xaEojZ6w+7HbqlSP/KPgQ2TmBwJ3C5NxLwf
8iu9nT5R6QBdtuOGmlI3/BLnGfI20c/+XgsvsanBtTl/cKm/PRs/rIlcaJcK3lZ0l36uZyDW++3U
G9NydspiS1dV91vtOkwWTKtX4Po9fUSIH10FGUqhSc/5vsESzGM8J29YeIHuOUiwi7Wyu490Jd82
gXcfTilwmRadd5+y590X148xLWobNVlravVQtz00Vl+Z7tqd0vh61rkhkLoTPLGkTqQMNOd6tNbT
jI4jp0B8QGSY76zO6z1Gd7118AgXHtay7jzil9J6nFblXLIkJ47ljutad5xLOn+QesFldMfVVObJ
F05gQix7WmHzZhpVO2yGPMOVUxqSAlASod0sRAgPE0OteusznMG7JnC13oxFlZL/YSn+nTVZvre2
RIKPYPK7eBOenq1acJrGqTTyIfyuvRlrM74SdpATohAnEcDRMX31aDEuMbGQmKDGLEKmz3cSoL3s
xyv8AwAvo9FWRyuUaPr6sqciamksJU90VcaLWAAyW//+MXq/OLGqU8f7TD6E6Zv874839JgmI8fw
giCei7TfZAwnMXGuCvcj0tdpt/hxe6PnxetbyNaVb5vOtxnL98+OHru69esIUKiM3ejZsAyfPIVx
ImbGEnFPPmzdRIs+54AIKbJsV7q1r4IYX0kgAsgI9D3tM3cMnQv6jmVOYJIfXc1w99MkOrNHy1gw
+IE1O9B7WbKnBTfwIOZqZfPgEZWUcUKfSe3bWkMGvj8IQOcMbfx5tnrDQBwZlMtmIL0DGkO6jsdS
PA/NtCvGSj+KOgnrhQqS4TaWPUpRCh5Fo1MJokRKCzjsZM4kG1XV9WlJjDdVEchdEHjlVTVbqj+L
40QvS1W49Va3AhBQSy8GUWMX2AfWA28V5RKTROB5GPjSOBnEOhiUdz2UtXOepIRIJYZwN11kiHoV
+NgJt0ZSutsowkwkPawkCxP8xYMdxvtSlvb8zEU3sQK6EOaraCTC07BtkO0NO0+9MdKsvxOYQAhz
7BrA7SQSdu2kr82+tGGP8immtVm5BukCszIOIgPNy4CpuQ7EVN5UErSqRX/47dS9IccpqvDamKnT
mMuw1OM26MLLzi8re8scoibTsGn8r3VpEmFaGobzGPSE6qJjnVHQx/boYVNoYI7X3thdiTiork2n
T/cu98lZXgXOwSBBwK19tant0UY4PomLnPkPMXcYbGPVQYOkmY+LNMyh4+6E6bxFwfTZ0BG9oBYR
z2PNHXUTGcSTFF1HrFwRD6B7B9N+Yphk7gYfOU1OXouTD9ZVLUwUH7P1xdRhvmYAoIaFQkY5LIuJ
YDu/Tn1BZiKS+ilz9THLHOem9E0Iv3B6XbL4NPYD3qz+OpLbpJaFQWm67RW4n4s0KF+9yL2NdaMW
XW0N0xaTwEwDeE5n/F22+akckhxpVkiSRalLcW1paLb6FG1MMLxNY2l+rYeeeszRQPf7eF6Uid3d
eGnZrtMEIkXgZ3Oy4vhWbGWhoRNzI7YrVi0i/ZKOb1AbhgvBFIKr6as2WzPuCYJlHNf0oUJ9F1lB
i84yqNN9Ugs7WmWMPbaWXzoac9SUPjRjiwS7SBycMXkYso0YMG/GtOiustkQ+JzIOehMOZ8z8RoP
HLMZldTxU29HOUmY9W1gp4DlSa2pOnsTiflTTUKi5uRIyoAFtdXI99NIv3BgH0e35hN/Gw34SA1S
qNKqY3Az977zxdL+ySFU0IxfNXY+XpZF0zOJihhDjIkdE7AwzOv4lJrGvLNe9zJk2jWaBhlQEUf4
ltmRRfe3d6L73HHAAvrhbVm11XU3VfGXCKXZPi9QlrXNHbKucOVmEKBr55nB0HPi1SkiOsIkPlPt
4O09uXmN/qUG6f6op9njfpaSMEkLyFOf3Yx+eElPlfFAJY0HHcyXzohyPgnjJ3P+UhP4oEL/C73x
kWCk6TCJ8JxFCpFZ1689+EDVbFYr361A/zXyKQz9fpk61qVpNABxnXKj85nMNNxlkPKJeRjP8zBI
2U2L+xDV/daZkq8dvtaSzETfKV+gHt77Dohc1y3cZUb2zbIJx2fhewSLJeX0Sn13M9rzHbpwsTEa
+h+WCUXAwaKAATarFroJQdsXGAGDRV+bNxX2h2XExntWIGivyU9YWD0E27rQaL9dE9DvxBWa+3GJ
jvWM8hPXCWAwkEautRoKwjKzFmMJHe2UCaEimAfR2GF0I5qLihkJwT8S+ZWB05GEl9z0NXQtwglb
u2RW09o7IyfmIbf1XUg3mVJnpkBwmBXznJB5KfDxhrf0eW20rcVlMoklepSMSjh+A9gl91RvjlrV
lSWbhTadL3RNbaIbQId+aVOnfXRaMz8EPGdnkqHNUubJxiyxyg4jmY5GSd5rYxrLHtbyrTTq9n9T
d147lhtpl30VvQCFIIPBIG+PN+ldmRsiswx90Nunn3VK3RhVSr/q190M0GigW0idTB4y+Jm91ya3
wjyLeTgvAOy2TXBpMqKErFhsCuzCjlQT10s7AGaoGdctdkXQXeBuc6c4D3b70WThCWJ8uE8moj8t
Ahk6l2ERoz6wW4rFadTg6q0GYlpynT9rxBRkTNgsp9NCP9XLYm1M2yMotXeWiu5z6q8VUwrySRTY
5tT/EnlMcDljoyurVt22suIvrYNJZnA4EY3RhEQ2OImMhcoxcIhZSavqi4PDDlSzD6dWliu2At99
i5gZPjv5TnsYAwcIoYTPZfy1CxdzbnJVYBcK8kdXdfnzEtZ8KQ4bx6Gylq2oDFaOnmzFLCKyKRN7
qmYIy8684p745hTEQzg2Q42+nZPrpDD+sanmh9h2D/Y4PBamuur66sG0U/pxmur7JEoUXn00BKBk
v9hzHm3LOJdH9kcO8yzoF14CoJzYjm2Ys6WMuwTnUeo9NPXwINSF/YKG2/NIrimna1mj3VaV+1xm
NBd+AIO9ju7SLD7VlrpapuHeiWsOun64cdzsJtPVE8BdKk6mFodsHL6Xl8hExDtXcWRzbhjSr5xe
rUa8N9DSxHevDS5kfenIcyINqRnAbrISpXBJjBGuipFYoAjhVGlYMg76GLbTvTTc/TtM1tjSL194
0X3SEV5hPcHB5MCp8YzF2Y2IRmxLhNg6gTHPQVd8obOJV27D+mGVOSVBkQz+uBcXt19Fer4BXnbq
mmDZyj74xAGOryAhL3VI2HjbES9x6SETjq3oCoKjuMZZX+HAA53vL/09uHvi0RycJHNG5mnM6g3/
UzgAUyX2LS4RQBtkwUOQbGuR7THBrKWLxhxR0EPmYJOo1CjgCxSscAmXyRbzVSRYMpkGBDtWYdD7
SKchCYosgoFAIuro9ThCnzL1lZeDgQwdr8SsW71Go30eomC6zcKsP6gIaEgqiSK2ZuvDUHkJe6BZ
I9MNiaEtwi1KgX1eZEeRP4U6OoTjvJkH5Ou1Tb5LfK3jdCv8hrexIcN0hCLAYrsuyXKU2yGvvyZD
/AUVyzG6XNvYW56UAJM+L9ANRoWchNAifoK8kl3j5PYmi1Ec1ou3r+KEUME83anGIQyMu0w81srF
61O3e09aLyFd25jicnfcOyqNnfgReJZVGyYaX518OLVJeSYfYt8IQkasiwC8JWcXh+1u0P4dU+Vn
UYRfU0JqVUfKuedukduTPqIfR1XcLi2u7aXIPkFQhZo+Ppc+GvGeN2xb2lt3cN1d5xCmKv38jvlp
vpv6AdpAIUfUajnJyCYJqTj5OgIFlcWk7U2ajhTsHrsuFCGxhOEfEJGwSozcxwoLVTQ2j3VNSoFl
VSQ5KFQ1w6XgscoX0SF71ZO4ynF1O5G+cQvGTd5kEbSJ1iMXWXfy5gutfoBmU+bR2XITc5FAcIE6
Cw6D5QWfE6Y92zC7CN07qTb41O/mOT0vvrnK2FXfDKb8omdFZMaYplelT0VONf3BL+o7zRbstl+8
+KDwq0vh8+pGd9CQhXKQc2g9J3QlT5EfvHmEmI6JxrRdP/jwRFVorbuWASE7t++J9gfaUEnrpvVn
EaQNcnlcwqOuMarI5TrxScFGJIEnXg+fGK+/9p2vSXzV2BON/+SNNmtY29mVJl/20zKlJ7+QT1nk
P8axpRlr1IAtm3sdTUCJHdWA6V0+u6N1ajqSNmIPyUQuNRG8BOvpNgy3LLLvrIy85zYEhZF6sA44
YKEO4QWdGgLbAFJvGJrfJiGigbb00NQE6r6s07es6b3VbMW3ZZVTb3UTnkq/xWps5/dkzHP4M0da
Ca96aYWDh2uuvpZyvLerwD1W/iyfIV8VK2dESp6zuFz3djsRurDcdqgLNpaDeVxF5NVgNsEU4Mc1
0qz+ysmr64QX2KlegIRKup4N76sESS8HxzX33XKeEvauJvfWppg55yhHFo5QgAdJSSiO7ZlDGJdf
LCL6Th3R2GsdJ7d1F96aFsjB0PerqoDNWeE73mQoD7aWO2Zru6nGle3HzrrM7HQlnKXZptIL4ezg
vmUnjjGlPWh/4jjjZEHoo7czzv6rXKULmbwIQHrzXBbWt0XV/p2I2vha+BjeSl2DFkcLgViZKJrc
I7tWEk4msvAYj86exZD1aTB8sJdb+6DQPEH+GO5Nbt2lviGIbn6Jhu6lhMKwHufoqHWz5zTbiC5I
MKBLIiXae5QOkE6q+koSJxooQr4zEAW8vChykFg89IF+KtPJXauluauF+jib4Dbo5aEvhH1sfC6T
5UNOyUlHT6P22V2sZ7Qn4lz75f3oRw+1XT4UPfZBJBSfxFDvpeG5W/BgDjmRRiWm/0YFpwU0i19X
15Mgl6eig+FVvYs7AsWsUu/cvtmP07RljnHMl87mxdKaG1+VDpmVvpmvnEYN23oIjkkR3tuuwfSh
p4yJSXgMqmKH9filINxhQ7bydrJpaqeMzO3R/t5V0+XZrWx0v9oji0vjWc/RWeJUDR1Bz1peEBt2
jpRxU6fj6O2ssWn6daZGAm1oHh9BfMWErZG5U4BPqvBWWGl6CYORtlhuVE4B/eChEUIB0gWk6aps
iK/r1srup6isv7flwOFnNS0lYy1JbXcArjDNSjrXOqGRotCMCK/5yiRHvVgD2bOWiMebTnoROWKT
nl6qMK0ItfKBfwg7sVA9qt65Cysr5GVtD6FHMFeebzukXP6GR8qvNwIs5bbqbUC3cW9f9arTTxBt
4juHqfIGN9ft4oRPAV5emwn/G1ISLFr+K+ddtU7x6MA6H3UDFKR20pMXzSTl2jHy9x1K2u7TxAXi
DmslQurSo+ONh3vlFD0SF77PlmYhja/xDj9Nrr1azAVaMuU4NuEPLf2dEwX3DILNem5QqBSBup3i
nNHHXKbXzmRlBJeFbfim4jS7BW2wLVP0aWkp4Kqk/gZd4ltN/i/BSSGgBpbEnO3l6PJDxBUJi3t3
rRreMg2WwEViqjbeVN6WpjkP/fAhS1pSDWvRPzXa+UQy4ovWJDyK3DAKr2L9lk4KLk8Jpok11XJO
AvSZJK9+iDMs8ysbbceh4Cwh3ke95LOfPxZV9NEpeGC5N/CHZfxNrlXKjc47uaLqq3Gjl6bzGRwQ
GRJFl5iJeGhGqIUoLNoBo1b9kPTytlvKZBNP5E6wXn8rsQ/vI5gwj3FlFcNVj47llb4sQtHR+Hd5
RbDSlPj5Q1Q5THYT1JYk6Sp2CeMDA0q0Rf4pHr3lDl4M7KgmQlzfe5xnKcasPo3JtzaReuQBf23J
hEyo5m8NgTT4+whp2qZmsp5phJm4hix2HucOgy6vxYbEZMs8VSg5r/JlSe+07ueTXoIPizDWybf1
XSTTD5DSSRJ2ieKOdbC8WOhE0ES65Jy1rS+ec5K9ierJ4u0Yd8VzsDBA8JJCPWLn4k8gUx0Tk/SP
U1cHm0l54121YBbzfe19UYMaXsg5l6u8c19qW/jnGC/aLSI26nA1pde5Hw6UEmzRseSLVVrDvAhm
5+yjqkJYrwDCjO1WxDZL/Hb6kur2mq+FDdrYvLLZzjeNqu7RAo6vVcz0iSdmV0xBzazNjYkagbHf
1FVxHEzXY77Ii0MyILEpKzU8y2kO03UTeB8dm2DMmiIaTNdi79ygIDpTOz2e/iLbaswJCaOhlYtA
6iCN56+HafaGdc/eW8zLozcAFCrRfJ0W0Q47HsAMaFcwrLSikGl8svDm8TvS4t2M/HebUysCdnKc
bRJLucnLGTUwUZde+Rg1orA2heM11121MLGSchDPrkI36jgV+dxRkH5iSEJU2uiJac2C3j6jWBL7
wHeYn1lzv467/m5Ga0yL6OXHIUOV1qFTJy27Qew3iKolVVHpzVSMhJVXTm4dy9lLb5rCq05J5Foj
RKi53JWejNYz0rpHLTKF4b+/ArlcbDyp8k/YmeJPpoUHTqrPiFu20uLViYEfBAyOvwGcslkSSGSm
ZD82r0GQxu5V2obulj06EZpp09pfqsukmX6pTjdl2FOo8OxEoMMcpObnclaBv5qpBSkXp7mCglct
/cAACXd4Cbt6ci19j2XVXNK3XG7Iw9w0TCosptY836MCPNWRubOIYSZxsVrigIrbj6rwZJNGVR6H
sAMteRESD2CMcKB967px4OntepTQXrGY5nPKv3P8KIOGd4GddRJ+hGNg84ul85DaEosQbQVrhZe2
6H5sJTxOu77l8Vqljl8JKNAX4OnsZgxS7F7Y+7oOJdFwk/ZKWiAs4I8CDetbVETeXU3DHx30j3VC
U2dteqQ8JcknKEx76EVS+ff5QJF3coNBy13YtVjfy67oPpRezk1lMo//YxommYKfm9jyMwjRFlpO
Z5qxsc+9lPG6dSZ3wmk958WNhK5Gon2fNjvZC3mIh8EL1o2KQ/or5o7Ms5tiFm9FXYg1GGK//NY5
VuvezoPnFlti310k0Zkie6+ORkAEzVT29YGxfEEsYuzBbWF5+SOLXqBb1UMVZCeZhB3cLKaqm8Zy
NrTbe3ux7mcXBT8vxLdC6710xn0wVg/TmI0fy5Txc2B/sQh4L8r2tsmq3dC0BEl2FcdNYNeHgREz
qUmOA3Agts98259iqtp46L/5nViIRx6XT22ebLCBVCukzHDUFmZ3dFzMG7bzSOfTTYBb5pSBy6WJ
x/xbVppW83MTj3AahWexNopae0cXj+VhkCQERs3XJPAPgzV+tmEU3MCQE6ssmHbRENW3/Ij7yMg8
e5JBr15QPKaHXk1vfufy6o4Xfaiptre0UAQG59idTyW/6yolt5yvmDHltm2kYV6XDUGQ7wEylt79
mJOsDZh+4DSYGnxYrTv48cpUM5LnyqsLedVrYd4id4zqdYY41D3V7YigFJk469adPTqAGdM2oaF3
ga34JG919AWllrQn9I19z3QHrGBZ+jN4jjqd4Q5VvgoAIVSJ2cqx9vTZJFaLT9k4pthxwxBQJFF0
i7MuWkvdhv2ATNEpE0tvXQuJQWgWlV3bA3Ge5xESQHnk602Wgz04AODCqeP31rpGNoZmhC0sao5o
3JV1h3idinmKnrp8zolImwRHgTdY/PfMKURAlSiDDjpWi/9rMUCi3CAks88EbbyLlVthDw/9CEJb
k5XA1e1lJlRKjo19Djo0mQd8Bst48AuVVZccvMsxgZ2B8L7B8+rkzm1lWlxnNWudjRj79hL4XZEU
jWKyENDwvMpJyOGUaFrDJs7PducrpplNfRu5DR2Wo7P5pMqCV6Kbtbfcw0u3awbZWVuJUGF8Ib07
2MpmqpJVYMXtobBoA/Oc8cZdJkh4RUeGPXsZX2p4URDmqjbYNCPby4i682aJTHJkF/c90MsHXqk0
WRTg57qR8y2Hd3dOXA+gvZ8fijggrqzuL8oP4ORGqo6QTZIU44Vg79aCDmPXAbWRccdj3Frxqrks
32fyCGk5vF5+hbVq7diZhx9D45BezVgt/ohsOx53CNhBIeUUHemBETS15dB085UhfpKiLuFeUK2s
z7mWDILi3Atu8C9NByfxwQf2QapoQ0y4DUuovxvuZSr3ojXt02WtsusDXtJTg/GOwbBvvtRWNm/7
Rl1hLcjeJviC95YdOPdDm8AGw2ICyNtaouMixGPvGDQ/uGx2yDM8BjkXtb+TI0ee66DdWVHvnBKO
iPo00ZDtnT7/liOx32RBWD86jUNXw0DO5S+Zl5H2r/kc8KU9xqxPPmeJGTcihwPVGZfEe62Qn4vS
4prOSUU1i176aUEIfVhamZyMHU53mk71TnPfrQNHfnDN4oCi9HrnLWeKwOJMd3iXInd+zli0vpCw
XN5ntv4oRwY7o13422Iawvsw7KtpiyfjrmhCwclQ5mvtmOrabxrNsL7zbzNsVASAM85eiTnP2E62
2XBsgi7f+14WvI24APfVMJZwYUx7I0OIC5oJJd23gjYbX067On6xRSjPuurfmszJCZ73jxi+pqt5
qr0Nb4zuJug0/MSItPiCb/tVJ1lCMEjtzNusMZcZaSqHcsc2kTwYEm/hN2npvvUWRiqIcYaoXHgj
3GHZ6M2vtc7ScZWGlkPbnyZgxDCVxu7cfRxzn9eEBADHv+laEv5y20s2QxQYhhRlNsfBZmZldjNS
iuwI5x6+uqpu780St3dW059SklEtVimjPjBQYGqlGsmgyE6VCw6yXOSnuF4IoJ79GurubG5aNxKH
RqMDWPmIK5e13afZvkhRwnsIdSIOniX+HIeev7PikuD1jr02K1gYcmvXx8BcVPAMxxj3tAVuc4mZ
GdrIrBmTECQLYUUJpvsjGI6h8bHgSV8/SmFoB1BU7llIBiz14tDZx7lDz66tXKyj0Sy7xRXEaVhD
86bnVJK1OnzrySAl3KRejvQ0JIKXYZdsZGGJoynK6Vh7FKIqCxReNGZZ4SLU3iXJiPQK4nTvJ0eP
n6oW1twmHOr5GlK2ejDRSOXRwFojD9O/YYDjw70ND4NaDvRvCeCNPltVgtjfVFpPs2e6+4atGOVr
Uu64/5FHBCLd1XkiP7S2unRuoZLHSHEnElBf6ocwQQHgl2l+DJohOFRpHx6wgjChS2Be+qI88cge
M7Aan1DTMdWOmD2K1GugAIIdjSn76WhbCJw9lpqPo3KiG5UlA+9mJ2aO4zm3pDC+ZDgO0M+A/t73
itQVUaItQI4Xr6ExA9CLWueQJWTAh3HW3y3kxlFm5CH3fxx8k2PYfi0y8y1Pzbhu6r5/HVIHPE3p
1peMORSouu35HHZ6LLuntWAlvvZHWBn0wPlp1u3Oz238XCSfurV1mEIzHJUXLUxL1clx8LRLDXkr
KOdPrUMqJUKS56LIvihIxBwmwDRngk+VEVelCmqXcgG9YOhY1ES1B7LRdopuZxWX+oZ00I2ZgVkw
V5muMrrxdrVM8QOjcHPGd/YwUDmTbJp4m7KlnbB61pES2e2pnAQ3q5ppmaPCmuNz29TJLhiG6IzO
g5TQgjMxGANewAUzrHxYHhcBLS3jEN0O3MTrfGyRUolgG/XukxbpW4FebKd8O4LIN26pveznzs4O
jNqx5QXz56q1263PtflmlbyPEjkm7tqT8/Pi47dbVcmIZLCAxQN/evLjk7UUwYewCAsGlnpO+Akb
upw7AJfc+CGNQT/yJlvVyljn3KKtLofRepraqjs5lwQc0PK80uAUHoKLYYn5VXvb1j4DJZ3jTPKK
GHqbNmvMDf2Nn1fM0Bk7z64v9swUaUJou7BPSJR/wSDWaV1UT4nAfZdxqG5NTmg85qERZoyTbmer
gPPG7OU6sj1mwaJgJJjY7dpudYCdvuEtiPHqQYSaTNW5r59VSBNbMKn8aHnWcZ6tUzn3eNIGQBJX
TLHXoms+46sr7rDgBmcvLZKTYyv7UDdW+4yzxj43tfCvyqiuvzI8FufEqiNC/8ywCiWpf1aUilst
fCuEb1OzdWBNxtInMmsiggoc9YgIA/9SM5aY6qdJZts5N8HOcSxFNlumurse18yNn7C2iGj8nyqr
8u9wvnKy28zCnGiZlvUw5+WDcKpXMhLMVZvzOty181AedFV628QFStZNc/cWADBe5YiqVzR3HM+F
c/YmWq/rmTH3QzTGbIaXIgJZPTDqPVkDo8ZLycgGqBy2YX0JJxZ62jMzsU8kGlmEc/EXmAYBFnZo
Y3bYSwEvTlNQQYiZfSJeu+Sy5C4/z5w004GnOnhsyizHB10V0ybWLQm1XQ9AcZ5szoAk77YzcjVg
4DMAAjPxtCWqaT6EDSUmsw+feMlBDFm7YnInzlNjuaeImQqAxb7Wz27kiO+xPwfYi6nJBqxw4rlS
Xns/uq71DKvauW6Mbk5Lt3xISdm7nmix7mWqmlMReuWDVcwFru6okEdP1z3oOGjJwLlYjm2kGejs
xTRfM9rPt4rGUKwGxvjlMfcMp7w3ROT5iqgZ3I3VRc3a8zryUktVmS+zNHG/DZwlfI7rLvsuszBg
p2LxLvB9Ng1dJ7ht2mBIueWTUgAXLkEmOtWs3BWqOIC7SVkramC7PXdtC845WqjZcrWgAaNvHJH8
aps48UUzT1gQcnpMmLO5L+8u5k//iYA3xUIIZRx4JgBSNQM9wICL3dgvLpoKiqfUi06+MeGajtyT
B8cwaBBVAbV0iktWHu40KFAuQ2XPaxsf3TfRpVizHTyrVRVnJ0ca+022ML66YOF8UBKgdiiXqypg
Bxjlg7kuRyv84CzLWwzol408u+9McY6NSUIYs55u5CSyna6sEee3d+mS3fKr64/HTkCKrYP0utT9
p4SbnGniBFQ9KWP4xonyt/WEU3ETVlVRrFFdmVuFYiraIkLj1KPaPtihRY6lkzBZ6mVKfKkTlnub
pFNY+DPBw9QqFvRjy3ehJekvjPGSXVObfavUuI17017nKZbKJgffT2fAuFAGxFLZqFvSRgU7cFHF
0aFpWMvJ/xLoCJEDYso9FPjuQ2rZ0TEoQ3greVc3B8ZRNQ8QQgiaXWs111N0x/VGR4Qe75xNKaH3
ZiTqbcGIs8vimeHxwpdkxR3YJ7YY1jkQS/E0lPSeG68YfZt/aK4X117u/KCSTOVn7IwnzlV2tJrt
MRUUQy/2oy7LoFXBzeeTC92lxzYy1Oj8M7FtOaRZIBc1eN4eiQoNSXQYPCmbjRLjAGmRCDPGf+Rt
mRHQB2vGC+eX/ZB2EWFN6vMglbJ4+V/uPkfpAx1W93ExCcxAgMoUDr4ZV6a1qo+yVxcMdunqj42y
0ArqZi6uu1Cl51FM/B4UfSE7L/rlqBfDxhpAzktGmi3gPupQA0AWtu+vYlvfRYzSXEhUOp4QeLXw
9qEBR5L5Z7ly2Xfu0JT/kdMvGFgnqMqeBw2bQ45hDCUCZ9al6+x0eJxH/J0s6zWL4K5tMMgEdMGH
MQxz7tjJIHDlNJzuAjaSVGPpZMDsdrJ3NlXexda3optZzmAwJOj9h0z1Xxn7nsqC/7z36v0ENvnf
AU/238oLMKR9/6/6f5B44lw4fP+z7++pb7L2t1fz9bf1a/KlbH87tjn/q/2zEfDHv+I/CBRt/26j
gXXxWDDVdfGU/tcKSH7f76AoMIE5uC9w912k7//xAjr27/QWmLYEdibuyotT4r8MFPt3FkfYNRh1
epgJAXv9CwbKz2Jknv5AK1xEjPd974dK+OfbdaaLDuOOZAtnzLqXuUD3aI+wsLzczZD/Jt+HJq1e
pF2+/umioeObo9L82Yr3s8XlP58bXGxTKNOxpvH3/fkxWWbOp8oS8KDdS9XUyuYhbacaoq0Bh/3P
n/Wz6+SPz1K2QAJE8Sac924pLmU/DMMc7XI/yuB1JtGuJdf8F+6Iy2/8f+X2f3wKtkHMETQoMngv
6yZwUBeezacwVC62XQuzWYdU0IzdzWmMp+LKKsMt4dfogYrjP/+FPzszfnw2R45yHZ87Sev3pilF
F7n4fCe7SSm51UzvG2u5LgVKeadJ7G1TkXLyzx/5N1+gJzyNLTVgquKrdyp2qUK4iSKPLpH0OEmN
kFzedFlDYIl/YQH5myvr2ejleRywbdrvfSdBEFfNaFnIBtoquYNmIjbQ7ZJjqHR2ttr5s8rE2V+G
/JB3zMP/+e985/H449ri1b38lRhsHJeH9M93qme1GZ+tLHR/CIvjSi97MddII4fYP1y2MhvpoDxl
l97vkhRZMRQea4Mpe8XI+WOgHH5IJOoX1+TvLr+0bYffzHMd5VyMbX96zSxwgdqylBbYzzzYefWS
rxUwXqTKfb3791cA6hK2c+W6HGLvc0FtlvdJ7ibxjkK2PJdDqN7i0ifTdajVc01FjUYWaBoosGOf
oWxk+SD7kNa4nurdMnQLM7HQ/lUE1jsc3Y8vJghweCn/YiXD6/XzJVCFqKKOsc8OekgPnCwHATCJ
2Qfkx5KBvAKIlE8kG9k3clgoX6qRerEIw/kG+MJ4Gp3R+oBWmp/C9htvWtdb1pExKDqc3tnNRmro
9AVel8Znrh5ZbwXsnHUcxxpt6JTAXvZG9cgsnJLwF1f8r8+zTwGh8TyRaYRN+t3pmOkS8a7i221i
ne3UsPRnjSAGQ0YpJtb1ZSy+I/XyVv5sTdNGut0FjzEPDth+gzK3IbbnupjoBNcVS5wPRdF6Mzuf
KI63tmRB8M+/74+IrZ/PPlhcQmP45S2Ggf3ylvnT3TixzpnLSYWE9IZI9fAC1QiWKVUK1RTnNC7t
hzaP7ZLD1/TXS+r6dyld/rBKkXpdxKHUYdqVrPV7IB3Raszabu2Olz1/5+C9YMtosarxXbTi5TLe
IZOJ7xvi52DalZM+J2gI7pIpyB8S9JER4IwIOFO3CSnG9nWMUgYfvHpIvNCf6OlhmpT2TEjLgoAb
L4j7TJZx8KVzUQ3aPYkg/3x5/vr+YQKHYw6ZsA9tzH33rErW6jgqXeblMhmecwRCe+PX6hfvn7//
FHAVMqCWYFv483fAKoRBLIqabRAxpUfP+62sWH7/85/y13KBPwXTG2chnmeewZ8/hHhk0PJqRMU5
et0GHRbVtyNBb0Qm3yQDmoa+GklLa4zzi1fc33yybYO/wuVEm4rj+udPTtsumBOnDbaDkileDxht
8ZjBaWrAFEb6eYya+IU8M/2Lvxi0wvv3+uWM4famglBS2++OmSb2EitOJUufkj3Yiu4sfJHsM18d
RpkuwHFULViGLfLQxwLh1CwWLExFRcBN6iCUmHxdXcWZmL+yUb+qx6LdgFaZSEQwefMUOql1HmIt
nxasJowBjIkfrMwgHs4t91ZWQXo39Vn4R3FPZf736Lu/vlL/ODihUDCF5+b8+WpOlUQ8WDH+i6tg
2LmjHzxWqn5os44DHk/Qzg/cG0yP8R5e/a+CYf/+kvLAecJHO49h9edPzxbmKa5ogm2ZVf2+axjp
hxYoN2NVep9m9XDLRLBcVSxkNlZa8oa1FVr1XMg7tEnztjb+S6aRuk5xCOgUz+tKC20OdINA7Bgh
rItmpEMS1bdIYkDqi+Y1TxAgd478VY7pj+//57MPU7zLWS1d7Qv9nrNLeoA9QHbT2zpyNP43ibrU
DZJzXHQ2e/2xQVauseQnXegyEaqDI37F8i5s2ujlnx/Ov/1VJCcxDSjCDVe/K1Umk0sJq5xnpGGp
Vom+eR16Mss92bdHf8GEA22ZpZobFau6bZi+zPrKlk338Itf5HKivb8mlMCuChR0i7/cXgHfJgNm
Ql+GurkyvXNcFiWOsE+SKyo02PkuyMRcRldza7lkYEEAtVPApFg71C+e37+50yV3ODeb51Ev+e+O
xVg6YWFR2G3rtpTPET6Ka48n9dzapt7kbqT3OrJfA3ibZ0u39S9oBn9zKAN5sjkt6eFwCL87PMo6
7HSKVGA7BSGGhhZDnSwAtf+43v+qVf/f9eG3w7eGqey330DwtL8RFfX1tYP4+f9DW86l+5+78hVr
XkIsfmrC+YE/enDvd7pvXlcEiwWUsZx1f7B4nN8vBS3maDpp9Kb2JVr+vywe+3fQPHQdyJYkLxvN
Hf5fFk/wuwuUNODodPAxC6g//6L//rnSg2WKezxgZUMboDxJe/HzUSjcdMrrgngz4E4XByoJAGX/
oc/dc8hKfucs7S9O/vcDqj8+kTcoVnoBhOE9GyEpo3KEvqdI03GeXTt7TeJ5lVrpUxv2j07Q3/sV
4P1wlB9QwXwRl8Y8qd7mgv1ZY8ld0+P0VOrCxlvDKv1YyjnftoMXbd3W/0WiB1/PTwcJ5n9gA47v
SvsHoQNV/M+Xp5+j0ANaBVMuGhdykBC+tF6d3cRJgBOC79QwQIjTQ+d3zlPDCPc+S7I9ATPjPl2W
Z7x/6EkjA8FehglqmYZogYn4GzA5eLiAFKsEO1QqQwB4spaf/T64b1y5kd7Cq76PndPi30YoDrZ1
JpFNTC4qTRIChj4ano0ZJfvxgtidMDk4uA/YdETzGyXszTS4emURGcom+NIi2njoyJpj/2lNDw79
+LpvZM1uqmXA55AqO1Z4fUSP9q3R5WeAbpB5lssmso2xWhoP7GusUvu+pru8B6Dn7S7atl1gKhTl
F1cvKQ4uY1exDazuRpMcs4MmGA8bk87yW5hZIJVKN931kTVtussrU/UWThuKa18nj5D28l1cmA9x
5wZH5kUfF7d6VG1DVKLdrfFbZCew/uk+7XETaaRvV4JI9mM6hi/2JWdbTKSWogcFyBlEzYbBF5TM
Jql2CO5a6DTWKRjq52guxMMyVOO2WAaztWE7XGdj7rwFUAX3IYm3fH8BQquyv41EjfJyMAoXmkvW
Z/qVFXhxlwdhcsV+tbc3JpDxPklQ1rIizEjXTfbDPEr0pujtjyoIffqDIHTP/kxWDcKh+LF2jANc
j0TfGqNRh4uWoX4Yk6MFmBwUynOSFXsAwMExWJxXZLvFxr6siBHvYxJFPbW1c3mnlqTZ9t1i8Psh
2E7+D3lnsiS5kXbXd9EebZgcDiy0UARiyHkeKjewrAkz4A7H/PQ6IH9Tk9UttmhayWRcNK1JVmQi
AIf7d+89N+vaW2EB8R1L6HKtUnBFUeDiDF/QTbUQv2zC5GcRZOn3dBafZump1h0rGi03ufasgrp9
WJO6QN0mi0q0BkNi6GCbxylOIadfEB3LUuRZ+a2RMGfd0HqdSNndeSYvr9cMX76rLO8qc9JPubbV
uw4MfMiFjg7M+Q41owIFXtEIctOBsTmwgwChJ4ps2jdSNZddom45OqgPDSfwjPcC606Y1rGpZXlh
bbq/tTgl0c4cUV0FmMcd77kHN8rFEfVFjSy2V7otbpOkVyh5kfgq87U6WHrBOT7MEE5n0r8ChU6K
huWmjqIza1/6onEkUPFQ8ICm1RETEkC95IxHCQ0rwMrdOb2Jk83XwOH13HX1FnaYksfKd8tbMShx
chu/vbVIa31ZNmPEsFkkqsXpDlNHk+JuGbPkREyBA2b0gEdpuMKFR/WcWKYbP1qI4iUZ3n5XUjWJ
gOvtPGv4Ws3iLnC6Zq+q7mD3+GISd7nJJ0TCxfvue8a/jppJnkwbDgemT6vZuUXfP4w1dUweaSuP
mcHJDjBhTESRIB46gCtN7ueM6mf9fZytCDeiH3xJEvNa44w7LxktpCmTCzyOih6hdEraV78ZPle3
VrhZQ/8su+Ct8NziRaeIkoYZy21rnPSGJQhXEsIqclXYHAyOoDtwQdBvKE++hyIbfixWQ2yfe/VB
aaWu8QVW9y5WFLwnGWjmQCwHNy9JTeeNA/lRfRacU05t0fYQn4lS5YtM7zZ33s7PJbE8qufe0QA/
lppIZz30j/2CWzYzwr+qxShROOy7Pp2eLdd/m4X9KsqhDkjzqRS2An2wpd9RFgx9k8GAZ8+XEKqd
CxEW6FsskD9Az8kr0OTJWTnJMOF0cjqoJKqmZQimqnNR4z3cYzrPr2QPdyCWJFbPnlQ816YeAb0a
7Z1trNcnjXbm7nRS5mLXLpq4hxYkB70Z0mqr1fBF9mBDjlUyUJulMwwH5CZ7+7lloMGV7Zqfvhrq
88rR4WA7iSyu2S+ekG5wMeTVd7df3BhibHvlq6mlqtUvoTPIRELIStvjRrqMsYNmLsFdKBs1VsPL
VHTOnjQV84k2FTehV6gHkv/lnU9d9DnFKn2R4s2AOzC438CnUt0rwiF5NnKASTdkI2aJRU23iZ6z
y341zUMKTvnAbQ0LMgK7VhoC17bolqNlU8MDlsA9pgHGrkMtpIiJ+FoHuoOj+7ZL9HbFqssBR22j
IgHPStBlE7Xhcczc4qZUNFfhnhnvuySYoqPTQAvlqTnag7WO3PUThWowuanAK4eMfCq95NdDkv2c
LBO9th0Hdot3/Gc/yvbKHXyUWW0xznJBaqlbNQTqRCiTnr7WqSuIvmN9p4rE/2othjYLb1rPsz8+
ubpJLrNFDpRceP5BMWc9qGj4kdVpdWtmapkDOaFfV9NlJyFzQ4Po743rR0cj6rcO18BuDkgF8zZo
s/OS03SaVpWKoaoSarDxQy/NGLBMLFNDb2pkP7SW2x/K2cIjVoZMkjylt+/Qmr+IFnysoPtxYPAa
1fouM7T+lNPUb/b965A3EK1ElP2gZ9YN1cC8JIeCusmqq6YnJWt1tPqcwrxwXM1tEpWP0OUJB3Ru
cm31kffmse/AAN+gQYfaPy+DONdj2WX7omeCeegJMcG9leG1rjznovSd5CdY5wk4itMyDs/Qqn2M
qK1b/MwNomEugvZKO1X0mhtuUpZs/PbMOwEudJdQX8b5Mbc75mZU7vaXoUeSmlIKfGmJRzqraox/
XBkuxasJ5hs8UXrnBj+JWpFAyto1OgJjul82dDvpLyMxOaQ3XcYoOqxwqJlgHLE7FQuWlIG3mhI+
r6RA3E5gAsi+oeSSsEnOem3bM8Sx5Cqbk+46HefiLbXy9WgU0O2S199VN85bT1Y0zMdQd8UlORr1
1a/yhG7swPyw5k3NxSGzpWbb6WZKl+DkQdd+pBb2oZ8IajZN+jRx8LuAej5Rl2eTBcSYsW/BM+0A
M1BYXrr9OWT5OQwpJViSAuArMoTeXTiFwT7sPf/aD0Jz2URLf1qFvM8TqgGrud0z0yx/CF8nR2GV
NpJ5cwYYmx+HDUmV9lW0x5PKA+gsbYz/bcEWopvzCFf41pmrt3IU+XXmA9BpQIJMtTB7lpfm0h/d
7007tZfG7wGX1d6rGsf+IR1Xitv52NbuvndpH7dr5+ySccJ9bpds37PiQVqjTxRmHB6GjdeCHBGG
t7xJi9dx4OVpvLRlddT6iiMqsJMpvW6iIviReEbdmLlzX/M8jd7CHmudKJZov6YTcUVVNMF9hrvj
fvKWEuE/nSkqDSRuX5o+RmxThboSEQFxLCjvssN5Y9yJxGuIU8L1qu4WjYwNoVUVrN3MQZz62TcW
QCIH6y/oH3FC2r90rSV/grdzoyvMt4Ialx5L5bXnLe8QmansCaLqonCoNm47SP2RTbRVySdWunxf
yzw60PSDFykrfqpuWGNOed/LIfisk/55adXDylnspirDbyrwPgEhZ88tRmnCke5NGdbPik32ZZ1n
7xUY8QCmug36GAuTPRHajqyK3SS+76+TMemRcdV0UYDQ2QtH0WNbieFMZEIc62Wp4xbmxl7qWd2t
9Yp9qQmPadYXhNwIv9i4SZvcv+ebJCm8dHiDbPVIhjPbE3S17/xBUYHWJt+tADK/Mptfi+3mQjz+
WC5EvkhyFHvNC2xXAImJUy/BV9UY9Qy2MCODnVgnEZRHTG1AvPVIIaGpb/Af1Rcp3BbYOTCvPFP7
bEZDFzszlYKFn/lAmsZq7679OXXkdCwU1sAqrcXjNKvvUPdcitNpAis8MEIgz3azIMw6Bd7lWPX2
rRNBFGlwgh9kKj9w45jz3OXznY8FrmCmf0yLcL1qlE8pZWN12fVSCZy1Pgcu04HLqaw4XaTzULWs
kYDlY8m08Fp1Xn2f5fQWEP8CzlNU/aWZ5YCdF4j9W28sG+/TSuJgDr9HfftGEd5XW6+U22oOODsP
uPVucu3xa1pue1/pVU9IDSChqtDlRgV7e25UFw4XuJ5o/GzcIV5glmIxA826oxl2OA86OkeDdcaz
2XqMHIdm2NXFpLj1OGKuSf8zLW1xwNzOcpy3lBKvYGJAslhL3Bn7izY/J+aFF2ONkRLL5PxlmsaI
kKYbfQM4u6KctBCP2CHtIgM8Be78fJzLtqbYwn80Na3tkKYesNZ/bTr7CQNIeukjFdH3yjGyX+RT
nhX92RWe8z7j4z9pjuSYcl/6iATNJPKPutIEuLeVTkZVtUMymE9RJAdqAP0QtEXEaRY5rGyvSdVd
hAu2YOyz0Ljd9rsZ1vqppJkEAo/AxZ6WdxUPX8ybZSWuAeKVhFVCdTw/mR4IJpviS7AQ5UyXY+O0
dxzW3UeAU6cpqJp1R6LgUbQSVAm+1y+tW3JKDtPgNCRldrJB8eJF346as+BXi5wUsAXnJX6+8YiV
lcsU8sAq1RWxm/c1Dx6/wKFLi0tK4usjNxDFTzjAo5ktsD1fTy7sB8M5fC+Tx2gpy5up2YAetFIx
DQheWlmd/bTnS0+C9TpfObmuNqPKkHURfq7/5LWZ9cqee7gevWC5qJs6+SZnzutBWA2XjCDjVZXm
rSsH+GIksRS5vL1EaqSUdw1jS0zqkiQyaRHfU6Dt83HreiaTsjLfuOhHxxxlR8y14iz7Y/UW9W31
OvoECv1fvW1/a1z4/6OzB2jVX80Qca1g5PnjCPG3/+D3GaLr/8PxxTZGtJmrB57LHPn3KaLDP3EZ
pIHyQ/ncGMv/nCL6/0AjIZlrb1ouWE6G0/+cImLgYbRo2/bvXUZ/Z4r4K+jPJg0BFtdhUoaisvl4
/jwns+VKfjrF52ytikIKby3s/lg4aZNQNGzROQfkgJ5QQPYRRY5ZcPDohZjJz7gEyv5w0f6js4eR
HVxiFCXMAkid5Kl/EXdGkgqaMx2VSFW3HNj4FMfQ674lBtLj/90n/TIclC2xFWiqRB3nWvDoR/m+
LLviLoCWc/jrj/p3F5gzesQs34fs6ga/CGYuRA5SKg7vmLUfT2XL0ZnwRRtHOejChuBivPiaHZq7
CAIb03wE2uJ+/vUPsX3GP1WV36/sH3+GX67s6g+mCJApIcvC1/A8EtzQOazH2YHx9tcftf1R//JR
5JHh0TvIF79BWf8g6FM0UHNY534KcbtfkzVsN1xESf4znSJ6YB3tdMt/mExvX9evnwn5WfA4wOzF
3Pbne1hYa0kZFb9ewbeIYVVb04EuGSKwrbFu2VSz7cjIIP71b/pb++KvH4ufTm5ONILOchOQ/vCr
LrTDNeWQO/vaHdu30BmG6zQb1oKh9hQkx9abmel0snGdWIRdFJNXrOyLbunC8WNZ7ZqsXEpZzKG2
g04D5mlW4h/s85jkj1lm3ygqWBhD0qA93suiUv9JoP53dwV1AXI7mPmI46xxf/z5q7JpxxCI4V76
JRCvLs3GU1TV8Fs4SLZf/vpqgfv9128J0YRLtZn3MN788i0BWoowX4cRiMWVAQBGOqqX2XHnD23Y
ZOE2NFeMPPzKgheFInothQbX2SvBeDRfEzp+Uoxw+IVmA1XbwZF87Vh+IONJ9hKCrGi8/jx60mti
3fVIwyQw5613w3F2XPP2ZYTcUdPDjCNpH6UDs69CUDNFqZhP6VCSKP3TVex+dsIJm3uo4eUcs/dg
kBwTZlnixQtJ40glQvdsjUnXxmGhRzhPQ97k910r/emsdDiR0O44NsOSL9ePpp0V6EXKesUNm0RO
47JPrSfgKaTjapGpY+KRmY1NmTC88/RE1DBhTrFj1gIWLbUBypHrwaxtQh0+OjP5uE4OQu96x2SE
wTD2D9AWs344kDKyyniGXflO0jG6HwDW0qzY+epFuLxrbsi9tw+i1KI+Le3QsrpXq4Q4ptJ5L/LK
vZOd0V+4TPQAkW0avmM9lctx8En30xWzWYuNTMWPCdZXBexxTJj8VZX5FviLfINqH7yjyMwOILUi
uFSiX7+RdYJjXTmt9y7oLrntiin94Szu9DC2nWQmxITto/TCLSXerCTzTLr0DwCBSFbVABxeFwPR
ZDe2wfJUQHQZmHC09tNqWWl6CJN2fApLFT6ucuRCVaO7kN6kdBN8qlutZyVaaq3dqsYqPtG6FnEG
MoA/OCvriKGOTNnejqP8FlB0U5zW0sp/9oVPeqzwrfLaT3RNmxSkzjFeF1uOd4IU2aUucsZRNYvU
I+9LSVDQzV05EK2myut1TlJ7PAXW7AeXWdP6NMCE49aFs9bTWJwCLyxeAHa6krmJTwi9KaaSMEEr
uxfj4tLZyTLy1Rnouk93E+PP9ihHEwCECymr2yV5IQZv17Sa/j5OXbSd3YJGRjDyHZOCRu7QCw9d
reeH1LYbmqh5y5B4ZiHz9k7iAVimra/65mVlPh+oSW8RkjK7GAByjP0Hzc8YATEursQNRtAW58Ws
gkfFl0XEaVH2L946mmUfeUvucU4Z4eZRvV7KA9sc81mBlnSutU+AhMqvhlDDytltP0audZvWWSLO
gPgYlnVBGkw35ao4CDQu9UknH8sBE5pa9QGcs2QLaUKPtTmiYpdvrhiziOKl1Wyldr01Dj7a1qqj
01LO4XJDvmqybtxuWJa3GbPreMCPJ/RRNf08/0hMVswXhI34ayflFAx7Zv5z9dXlIfP30VSZW9Ao
9fBqgiQb71zi6Nmd3U0C2ZAH5cpPOTXHeUIigEG45b0Ju0/C3RosLYQnCpz2cw2iAj4INyuH26Ir
AAHbUdffcgtEb7Yi/XTh45mG42tx9mBqkUTrhcky0HNDtOaPawD2K/bw4D41jpv5O3fKwThYKrJv
RtoU0x1eII7dfQ5IZNfqyBrOQQrq6DA6NisIi2YrnDdhedk9FYLTV0cM6/gOjSeXm2coSfRHGwRQ
/vbMW8rGvsncUbsIEE4najJ9iZZnjp4BcDEmRQHwJAVfE0wTYVXp39WltTFJI9tUacWmKfeYvCdW
jYsTtELwXA2CKU40r5I3YMPIf+dlgTvduENZ16fJV9yEg0sHWZwU6RDuJ+psnzVDsexcF86sdpUd
jj3wT/5k0LJz+bYwLGW0sqgQWg7ZoOA4eluNVjKX9Y1vVOmeEcRM+zQIgjQ8R03wyqxmfA7GJrpG
Pc1uENFX+qawkcoNgJVetR1TwKwMsjhIty5X23Bd0RVfMHkkTxQakGti4CHiaXUAa1dz3XzCmoL2
N6FmMOVdHk2mzEs2LO31yDAvRqsZX5MNybL1k8WUSB061/QHMBk3VaZnaHvVJ3WdnJp1EnQH7Otr
bGD37HrCkgfMLvio3AnRF4xwnPUWSaq0q6tnDnpYF8WWONsGX7oMSyCc4HGn4ktKaCr2vSrcmD29
OLc1jm2ri6L3ckADXGX60I29yM85TVloZslNvs70QQKnEQiCdHrDZ7A61N8ZyOuRBai8DIYk3a+A
bhL65fHDzYa5yDIRTLODQ7Ehcjx/PIzSnCjpyuudPwrujTCtKDffevZgXx/JS50Tqd80rIGN0j6H
n6Y24VFuTB6aZAcoxUn1hbP1fJ4QB041EQJCiCI8RWnFqkIt3nJQ/vytidq3kibFc9dmh8XTvAJc
hULxG0hIbkwhIi1ql0vPXG2yhR0XTgJfz3dODHFbYDGhTL460XTReFZyLhv3WzgpQcNL7Xxo+O37
nvAyoV6O+ti8UHbaYrJ3KmnfIIAFb4lZ1bPHqrdnfxk+0MjiHYCvYwOQw88iU8GBJtYrY/S3WSbE
AzW1oo24iNK2OFlu8UbXw/0UAdiuat7STGkd2kSRMdPShz/XLUO0T2zYTU5FTjihRg2EWAYq0nl2
6W/dN61DVrjR+jgVBmXVB629lOSbm1x7e7LDGCbZG9Skpnz7Pcm9Htj4RpRiVkJWPETb3OkF0HlH
PgOe6Qhzbiz1h9/o7KlxEcB2od3jJe2SOXQZuKn7KliCY69HWHfD+oylwrmdiEFCBtbNXRg4l10e
nWsFgz807ddscm+LKLl0u5V4eeHgE+vb9bJN4RP6TFmiwVxnrkIMkJG1F822rEzAnpED7PpaQdH7
yU4x/Co3+C3CUgISEaXctvz1irIIE/AnQNGytzZSX0rw+w0BqKWdeB/zOr3OFnKlS4U51u+yCxAj
65OYvDty5T9sABa7voHiJGgvogP259QAZM+b/o7kSL+nbvE0up7ZQ/H6loQFpgMKOned599lUzq+
z8JYF/6aPZSceBEOiiGFy5SD8VMWcru94QS6mfjbWh09IzvA2jIewJ5yN+kDznCKLgYA05NxqQsg
M9zpBDEFY2EL3eBAoeBD6zOJzWT9kZoxfPIa57IkDb2nSPNU49wG4hbeJMTUeqk+oQBxgLHME5Uj
F5hZYT9n772XPDNvXPYY5a5USxRGZSm5Yt5vzCIcEIzJLT2fILyUPjRGZ1cKdKmVsOsZaFwHITDu
9EQuQYLrOmVgtPZeUoVM6VtCErlv7SPj8i9DakpOaQGriGufB+/tIvvYXpafdpWDRmuW2AzAtPPu
q6o9sXMTt0G6QVVW0PhyuXz4NglUaJeH1Yr6a3jwrLdLe+OzIZ52LPYhALp0egnnHJ5/v1jdqem8
cY7RwIEntDqAVEHgtuF2j3p2qVFP3LJn7/ie4o3mD/Oz5as76FXt5n5h2dMJGHXYIPm5Rml8wLqd
Pi1wmd9Ar7nwvkSuuWp1utGKvIzayJHh7g/UYIIGRTDkeu9wz2nQ/gEO82St+2bHq5RLjzVRxOxP
gubCyYyL78MCa/oeaZwVJ5IaODTVKvtbqiET/+gkfgvZhVbnvU4i70xnX3bp8gb2GfgGFbkD7DsX
NFPAo55lVu7XdYCP0kAplzs/yryvTN8rJAy7MjnCpNf95DJWcH17VAWTLdH3bgnx+XQo0NMOcg2s
0jX1IRqZqZcfyF30AJtmEeMFyAfnFnDOyGW07OS5oGQ5jSuKZh7DhVgr1gOnuGV2asq4I5/4CSvE
4UXAHIr6BSPAluOH25oxckEbrepcHcZeZPdTvIYJO1/YxC1QPVJsBtVa2a8ce58UHL6QdEHID2ZP
uip3bpMx9YcDyt+P/kj+QY1W9lMlDsPhgUgGMhEZzf4EpdHWuwAJDPPn2H6k6DeHSSTuax+J3j0W
g2XegON0XTwvDVdJuh0jqykq5bpXTIOv88qj2pPCCCBfUwafb08fCdUHwhnqV9q+8tc8rblRHbeR
z05IkdGO9jh8P1mQjgjKSdJ9GGUKrhW8kV2eWEQTFOmz+wyijA/+IMl4N6QlQFkp++oDu2ZISW3j
qLPjwtq66F1f/0hcyfCcMqEHsp/TRwhO4gJvz+JxbzcapQPLy1uP2JUjmOr1BMel7dlsr3Leq4lx
GUp5xPg+XweHgtY8evOTiPWogsfKulta6Rp7Sxe8GGURFe24Mcdd5VXToy91+70ca6RkmWrw8vhH
luuh5VCwp2Z65LgygE45lBAZmIyjncHfhAT1AYxYPHtBjQW9pTuo3eejIAVdkoIfYjlYEyvXvFSK
Z7GZvgdD48G2bUxGm2swOo9+JZEZE4Fog1N4eKwmdgfkfmlMOsEVL3lfMsff95nBn5F74fo1qUX7
sGwu9r0WafWatK7+NtIKeld6PnkcHjMF+35I9XNduD0n3yATU6x7eHOxgM3McIlG2oK9TMCmpYeu
5sVRIvwPuo1CaLZoe98sA2yUV25SY9wahdmkTlKKUN68h8FTHIL8HjBAzB5hfQ9XvGe8ZyTatEHK
IY1NB/nLbBKH8gwagr5bw+AXrMSdfhyrDZ5sr02LdM1Smx6qqrG/60TR65ws9gSs102hOk95CzJo
Xha2pOs6AX5dxbJc5x5csViJ2fpSjSGSHJQ0hQcHNAlusHA2JVKONcPMLquQi9wvnKpE0lnlIZuw
SO37KiRDN7q8L7KpSOXecyvxSIFPEe4stvgv9KKjuTsmRLRae5VBWLC9uj8Dbms0NotOXQDiJAW4
9CkoStDQGGXEkjokwIt+Pq5BX/SncnSj5YaS+B70OszFV6sFgbuTCH8Pkn2rA39p6tqDWCejYq3D
ju4Oj9IJJhAgggBelusPaBFDdiKR3rDJH0frMczsGbiXkeACXejKpJZUN70E1qbOSrp+LXbYjX5w
1jyFtzgtpTmHzDLqk5161UPX45zZr7Mhv9KV2Ui/QuYyPh5LwEI7eiNZz6HIY92h4h6yyEx9O+mW
tyQX7WZi4hV1TKvEHY7GScr/MHf9bdr5pxFhRAQXGYxQDdNQBsB/HrEFxApU4kEhqZoZ+6JQxcVi
3BVJnDcENS8DhfU9WS62K6GNh4kDdHurZis9OoGynl1T6hsDccE5/vU07l+mtPxchIpdkn0RcbBf
Q7R5JExZlmkGjWj5MuYFmNi2zVkQYOSxIbPv//bH+SR/mIO7dLg5zi8z8DLVXTDMQR5Hoi4JsSxO
PDJ9OBMB+BmKyPsP8+Dtqv5y1Tci5tY45ks6S3+xRvtuk7q5LXL6mLLEfFLw04WvAFDagw+ae/kA
gIF7WY9ze1hFH/yHSee/GasymWF7zJjFlyQZ/vydN3ZNDqZGXFhYxCkiSjogxIENbw2K2N+8rlII
23UDG08XZZK/mpzHoCjXYfuoGWrZESRgGXvF4MVOH0xn3dCo8Nef929+te2Xcm1MDrQsyl++Rzmg
LYttuO/Kjld6ks1XPPesxBbdnH/zo6hUZLj4W7+gJM3+y0d53iS7LAOF5ab4Z6TNrqYRnA88Aqy/
Ry3+lqr5fxiC+H+siJgb/3+ffPgfVfqjy1nRftDc0C8X3//7f+Pf/120dKAIkFNg5SGtJ6TrIrn8
Llpa4T+I+xPY3EgCPGSIk/9LtfTkP2zqQba/yNtRWoeY+F+qpROCJWAFROvkwbTZ5P4d1RKU658f
cWzGAbldUkIu4IyQgfufH7I8zZKuLvNLwC46LZ872/j+zWhTFzs6YGTdac7jkG0lXIyt100XpxTj
8rznZhLSwiIcTVbv3fJCs7/Uy5R6PYaMQA10c4z4m+r3NuXFIg+Rny9sRO2C/6/7LDb8zwOHUZuz
VA1hfXI/BBjisfmSUTTFWXG2cHDMtBqJzH+ReTXJGPfmMD8BSRJ1jM9BjPG8TqDTGUZLxP6wwUdF
ixOvXacasyN4pvWJl1xJliDK0tug7BW7VNyhLm/TLWo8AhD/nlL3oPHZFnZGx3xmoYUEuR3sR99t
ecnDDiBKPq+UIsiQOg/cb87Y3ywN6DBr7/uN0MUXn7rJOdunWbcGZ+kOQfHqs/WyzaEacUU+WbBG
w5MpfS+90UM9PVeRiszZB9cf3et8iuwDZ5EZ2yoKt32cGNE15zpUYOzzsS+PbjPzsxDfFRwQGsWg
R/cg4eOhRQNmaLSo86yihqqCCgovvgdUk5MDiSuNFSoO20XPBJB+5x5Y9RHkfYBrq4eywR7JaLiG
uE+Ea6crHS8b75mNi/Lty0rk80bUZTvUMdv8WpYOdnWNkF0fdF5nA5ij3s3XTB/pxwCkHi+W43Tm
MnX9AkQYWMZmflqULVOwi/yzY5JaPknBqJwxsYrVwXAdjo2ub216DDY6LUOWY21FC3uaoSyxjHtA
gK1zTVGDogmjHkNEQitodhPkfnWuna0Ol3Vdl0f6LuR6iNpiLPe50b8JDUZPlykzkFstQAid8MH7
5Wnkz2Fo1gcifHAYmCxsM4l5xEk6ak23WEgCbtK1cPYRRdQvAdOch1S0xRdVRpDksiB0X4IVgiIy
qVT3q1Ux88D02F9bSQeOK8NzsAP6SAwxMuC7ENRUMHCCCvyIKVXZvPbhSPOSnan0J7VoRXNaHMne
jTi1b18n+NUAxhUQ/2I7M1XA233h2mYJ48eYtgrrLiAFDCkRKIDDZrCImkuhqux9xibmHvqcIdwB
B0U47Du/zcGONpNJjnY9m28wfEHP4aZpYfFmtXXvoC01oJRSCrDYbEP4nDe7NjBqFXw4EcDmnQ7S
iNYoNo/EfC0sh/swTPSIJXEz4nJYHsiF1xmaNJ1XpJqmTAJ5A2QUMLKczTtVb9bPMmQzvPMwRMAT
lC4taFk9IWekPWRywKkhWzWdNsVjxAR2iDk/wp5t5zn7UnVass/Waz/tbYYb6cGDIvjJUV/qGNah
h8jSsWLuCL53J2E3SXuQ41C9iraUzr5kDpBD+q4wvAWGvo1QuxxRMRJE3FId1zed4KWv/kiL6qrt
A1KLk+odMuvWC+LOxXBaB2pdSNWoPvzMwrGGrmYwSkPzBV7I//g8axNph8oEz3TGFPZdoiZTPYSL
ED0ZT5k0dRxFY49NusOrlHxO4zTOWxlAT40NhzewAN85Vc5gsPgh1n1mFH43qA4W/Pi7MMtLSgxE
1dneOR0wgL0R5g+bc2S52oeWCbfoCRxrJw5ZMiZY8tehLT8yCq+8Zadm1eunMvMk9PexAHxNqdCo
6/SC55PVm/UCjwEsKSxmdTwbZ1mmy5oPqdoYGRO7+14a1u9D0oAQv1RRkKjXpBgD/xT2Thbd5k7T
1/Ho9qJcSOKodnmvJ+E1D2FSQXV3tt5kcHog99TF7Dq9fJM5wtB5W3qpIxpCKy/wE9Lhk36vLR4t
2mxWutl3Sw22eGdl4CWOWdeo5pCHfin3hQL7F3sTIPBtHtIqRkpN+AkA1f3CEMqynkaom4DxncF/
8JNgmO6XuXY+s9WiRWJFTssPwziPDiYcFKJ3h/S4OZJ1HlyCFVO1QhGzcStng5iq21BZy3QaAg9O
Y4TwHB58hk9YGf0pfQrcwXmubGeZyQstJtzPA40P2HyI5uxlqAlnlJTfUA9FYOGaKogpByttAbXw
HSpZdhrBjkFOIxRAs6xVVtz5unxQ1IXVJ6oqppexxUFNcY2vc0rFK1rE1mnkARuw80KzIVpgCGCX
I0USsGwlaSmRaO+Ckjk0VAjUtkL7T5TzhYBDE56LEZLKKdU8PUzmKt2dzJLaFTM/NIJdNTScleny
WldUxzppjwNIA/p5moqyyCxDqM0qdNNY+Hl3tP1pTkkP8OrY09yQpucm87W+kGXrPAsOMH7soPEF
N47xB39H0WbonTyvWn/W4aBxxCad88F9TNtWiPqaxk2dZrRojs7EoEjWVMdHE8Uqk1MtLxYeb4oQ
uY7l7TJSOX1IZBhl9GXlpK8OWeZzrW0ctPge6w6Tr6YenEBB0S2sgFUG5JMoeogoCNeMtESR2d1d
E/S+vQ8o2eJrscfxCX9gj5NW+85Pht94XekkIWNIUtUsh2ZQpOuKLpX3oOSYjROHIRavSd89L7RG
eLHf5M3TWHTBB5kdBmZaBDRD9cUyA0xYG74jOSsnOaQklZHsSXpkB2Yz9iP21ZJUtlvXrG9hN3+l
wwSnsmsl3gOa3uBdDqoJ24PDrio4IGNKc8W+au7utt5L08XuOjqAyyM9559VpEEMHvrQScIEo25Q
Ty9zMXXFqXTa5NsKfY9OvdzACHeixfmf7J1Jc6RIurX/yme9p8yZYRtzhCI0KzVsMGUqxQyOMzjw
6++DqvtaVX59q6z3va0sTREB+Hvec55zFaO7VtfdIJv+BzAP/ekAqaSGJrHQl4oiN5i7e8+lnACH
FRhVDjIhlo/GPaQKe+2+LRWrZkljA9D8uKQrKSKQYhxyN039HY4RTn5zRefijRnb5bCkRCDJewQW
KOoyGuJlaWnBhOY1WNuaCR89e0oxVdQF4nde6gVmEnjxu1nS37apcqXUIVa14SPjO/mrtOapuzFx
9sh7iyyXejASo1Xgj2v1GRbt3GydCuQDqkc/iVOOh7zYyRLBck2zgfa21AhSfzdh+c3wGGC1f0+r
EVJtZ09mfTsTZqF8wjCU+1LZeUtwC5Ghf6CKFAJgSuJBDfkEHKmUHAUSmt6UrMd+79X8GS3XLvpE
ir7ciSRLWZwNyGrtGbpq9hlD2qYmDO9DsrcmMyt4NitrxnpVd9dSCWBGDVvimloeyp9XyKsk5wiW
8b/ogkfiKbGVZXNCz6DhqNZzLjxhE8KSbYPFxJi9BBd2nt9xusLA4sd2T0YhjgJxZJdnezAIJiCt
g2c5rwEpG7Ue3dqK1rnwJGfwkNPzuu1l8C6jxMaJW3eomKSqYNuCmTWGFQ84ffGHQd3AV4RcFkXm
8M6phYbelKnTRZ9xGhzok3oksQp4Meqb+C4vtDVuag/G/cozy7ndYJ6YX7kjYuAbwkTQlEBuYRcN
Bk/i0uZ13dlp4r9g9YO6raVDxTWUCSCSvS2yT5uEkoTNXdLLC6tYfVtgrN16TGs6mJKizK1dEKv0
Mwk5Kez6BlfDCn5DEBxMlw3/ZvYtwZbf0+iOfTQ1axVX00Nd1jlOGHSAD590IgNQrIVc+55UaMxg
YyEt+inP91gtpYQJVXiwgIcFHFo5Q7HPhYH9hTibeplqi04gUKPe0pZUVWjISUMkiyaSnxmgwQWB
6feUb1HrZ+wdTBlszOlG8FYhg0byu7Xwv3P6P5iT/2JO/4yTd54l3Xv1x1mdr/l9VvfxCgeIP45j
o6xZNEP/a1b3xG8uptoQ+3DAHP9lPf4npsAOYBHAmxPuoq8tQs4/B3Ur/A1tB9oFgqX9+z/9B5AC
tMQ/2/74OFooYYgFpo/8x9L7F5dhL2PRugYwYpNo2xkE7M8p4YkjZn3Gh+fRi6tPTZclJ6xc8ckY
ktcc+z53X/K/tLdvTUJ4F3T9ki4Y4qY7vLR8yvq450BVR4Kla4+58hbzSRTjvExJbGgCpMVtTnHe
sG0SdhyC79JQ0KBWGaEI6wfqv6M+XFeNV/PYt8az5AwZP8usK18G6v4uneN/JzPZ3xVVKYhTcIet
Fp47xWCeyNn9eCGw9RC3YhcR7jHi4C7B3OOZKwDb4Pl1HYcYvnStaDbrAt2dwyAN5kPqlOseR/DG
DmR/kgHPJtzV5mnAvQcAT/PMNdJbfwZUR+6aA1baXJcGf7rRkNGO+jc2PaTASseSK3NMFSmv8ty6
VUpDJImbDWcNahUs5e29iqwKUOht0tpXZkJGHn5s0+6GpqNrjsh2j6cmrMxyC5Wt/tYSRGZhvmlZ
P3GnpLiJ/Rz1Q9zJy0VZ6NZNTYJalYxyTVx4N2XHtChKjhvGdAEwph9i5mHsV218LUsNzNsVvvqm
FKsKp8suLd+yX3mzl2MaCnJ+7iSS5MbKLYDxTkE/OfBox103TS71ToFkR8dJEEY2LOnoiCIh/M1Q
KqBXL0YQX9sCrMOY0W9hWYSMaixA+ts0mclDH9rdFV0u31AoeBp4vVNS/QuhvhcOATNetluyi0c2
xpt4kLd11UN/NhtriXKzSFLejsPKe14v5bBmK/YuHQKexTNllxS92g+hXlJYJttjpC66fcB0bylp
1d5K8pEZTrpzk9s4iBP6KHJb66NMOAb6rWnSOpPK6xY6bdRlOCX0nOz8OKaPqp4LGW3RYQjw5D31
qX2aUamcBfrCbfaoOkYlNt21lnfYSebkxA4nLTcQSGiId1GZ4ORmnL/WNNVSnAasAiXDZQTmqLbm
0JXu8Y8d+1FHb6E1xOuULeGSCBu8zeyOWy7rbD06CE8jFcAKSN3SCV70j2Y0+zdZP7B54aZRf4y0
su5alATMpxWQqWBc9dStrpm6r/Qc95tOBmJXOSNuinR6S4fys7LTvTTrUyy7M+Vkm5IMkkeEYJdL
HzOjCs++mUbfWFtj5+gzsA941zRH3y5vuY5SiRXTo+dgX5N9L39aXEw7PtPTeOrzTIJWmHEuuRBy
k7yqHhgAlg4FyMCXGW1pmYiMKD/VQ0Mlh7Az/NScgCcm+mrAtRDXmMNQL5DksvZkWKK8xxnqPxCI
OHuYEitqWIzp1KvhKoo1iU6b/d7iveNok/QewTDscq69w8rkc3ixm2JHHLXdBzxfq3Xqi6TYj9ms
3kVjAJSznbAt13M72tbWSQFj95jj7kRfYEJrWyUvMVsYdvZiqm6xNLCtYwhOjH3nuyx/Y5PeZV9p
BLfCr3137eEFQawKdstg9jlnk8d9DkdaWdIcPZNtxbUUJxzFjOITInT2UoR9H+2pMeNIjJQJjRA3
7rKjyEcKu5L0PhqH93DMw1Pj+Fzp4N7XTY41wWD//oi/S5/IhrZ70Vr2HhqqwnMVaGMN3K3KtwYn
2OPM/CYOTSjfnNloT+HUWFeco5gk/Tzu9MoZi2zfyQhjpaNos901pKa59XUEn6ySHHgklbEutH7v
ChJPdtuxlWzB+xFqpRJ3YJkyj/VwhYeyVyT4TNQd7cW46ShlwX7U++V15jvyhWyYNtcqbPfEy9VG
42A+eHXwaAcsICmwezRg+hVgVeJyHUajeood66aQZMaMITh4LPOrVYL86Yf2C/dXhTXLH860/a2d
hQR/iCd5gdvqMiOQAw/cVSIFWgaUF86pm7LJaP8ZvYn9scuM4Ln9mSIodWUY+sYNk0atljGtZUlk
pQRPSbp7B4kF5i7nOH6CzlG9DnmWPM09DskVdc2vdtjc9QZZnCqRelUq+cSnnArDwb+DPUra3HTu
PGVOgvmsuUSh+xMayYfla47uviGCTZZE4rpgrOJ4Fi/TCpsqqtGtEjIPo6NdHaD73POICk5QHvyN
ip3x0ghZPlbMHAr7cbm1DdGcJdMXH+Oi4qnDxhYTcm/N77XEBYegAlmi37iSdXynGHlWadme8OPh
wsZ4s/VMiqdVPlC+q5TdrA0nhkBPvzjdsdHsbMswU6uo1WeK9i5ilPdRZ1KkpFs0H+KKXhQ9N+h9
zobiWTwjlRfuYIbtaYNfSq2N+IAtiRizkZr922wOFbCRwAChZlU3c2PVxjpbtq4rT6WchtM+LOa1
pyoKpdOMNzKZuWuGVd7WNA2hxEB3zO11xJmZcjUeY+9Tt3DegTEkag/QYnqwyGEzbTOrYqS1+h8D
Onqzc5rQrdaB14hvcx+kJ9oEq+3kZpw0BrTfU0eXebhgyL25Rfn3SSqz8hDnMY2zra2TM+w/thRu
gk6QgQGGO+S33WvuE3NZC1w2wQ5XfHnrUfXmUI8uikuXk/K8EjAqsSyP8hwSnnj141xZ57G1rk2V
Z7e0NIDhqfJNVlQ/qoxs8jBAbKcPpcnXVtV0j3Oai5HhJjx7EZ3bK8EREd/nODHxlFm8zzM/O1mt
HT7aPa5NLK+lx9MRbmbGo7KSw5ieadO8TyMrWAzleB+3cVuGt4ngzdmlEcfVVVToAnNThy8RW2GG
SQ4XOBYXp43wFjKzAWINS/6O3HIQzDwPhPu+Q/3v16zJnW5tiqSKH2Nyqz9xT95FZNaQ0+3On46O
5GTFqN126BQMiaBQGK9pfhjbmpG2DPx3K9WEa/qF3+pwKI2uUb6FAqiT0Z4BHB0cUdDjoib0G0be
IVOpQWtwnxp6RxFb2+wHx6Dn0fTBlBrK+JaWZBfwcxYHPCbWjtLgeFwZXTXAfXJr72awuGgDdrPJ
mAGuq+vg1Gay26X18MyOU+0knBFUUC5QOrLDJsJ/h8Nj5JO2yUcvZ5aT9F87C0Of10Y+j7nAqTt5
YjQ3uD9vcS6cq9qadrJ2o6uIONIO1RL1owr6fNzPEs/XBtlcVKuxTLo10/8kNwMhj6Utcp6PXlCn
J50ltI8gkR+6nnUGijTm1JSarBS5Mstt6xrYg3+JpgFM4owjmem+ktY19N7huwtHhfBg0V5E2QRr
z2s3mS+zu4SAXcuFMJE3tp0rF91yz7vMoR2a3WWCsrAnF/2gRpHGm8FP21MKl3WbZeoJywxgxzlP
fszJdBCUR23E2LbffJQWasfQiL/3rM0OfVCbn7yx8hAXmbdnsUfuoR1D6sxTwj30xj530qdFy7DD
twa344B9iXrpeNCBfuLOHfQnUDDWaXKV3oLDD54SntPYZYVsvU2WY6UfDJE+4Y8s3zQq5tqr7W4f
DXiwVrG0DQoW7OI9IRlJqn0igUZpGiHcujKzrWO6n67NKWZbZc0JCz2+3ImhXu7n0Z2Kc2/73Ckz
wDywBnRWvMzjUH5QDD5MJ5ITTrGvdD+HR5JHxpYqCYp85NzTjTHXff5oevNApMUv+f8C2n6rtdYm
aoJfjF58CSxaHC6JS2cGwMwqtQ8qi6vtENqjhkvVONU1NtRmpF6Y2xXGN7Z1kSYfg64RD/bDCDq4
OzoqpK3IQOOAexuHGgFwKqxmhvXSWdPewuKy7soGTIXB83ltRJpgNbu67xl7LwgFU0yrtObEp9Gr
2BqhG+Wpmh/CAV7RG/BlztdOo47cCTRetRC0zvtcdaZ5wB065WcgKTUgzoxmnB7V3ycv3twVIh0/
cj/Bils0IcdQ/DTuY+ew+tvlve/KrWwoUdlMIzjjxnHaR54jJeoEPSnR1qiLBzO1ivrUoToNy7rE
JMXCQncat5Hq2o8mEWG/01rehFrufTspn4Sa2hc24lSwwUoJnl1r4M6eqaJhdStadSP9Or+KMBZ9
L6uaLdoQds4rebaqw6c1xNRplE3V7UrSa2BG1RIY4yq2E1S7gvFozYH4bpxJGXCQ6zoKNbmlbIbe
jcOVXeUj2AT8j5w7Q2Nwt2WRYceUtUyNHXJORvGV4L3fC51jueapmqzSLs/iQz0jmC1IBs/fNTqj
dq3qQyhRhs6dHeZ703sbh5a+KeABgG2E7BzSDKWHPbjADrqdQJehRHuee1fmlH7uknhM+3OaQMT3
hi72VolKlyu1LMtPFVFGu6vDzCSmXikIQShcHJPi/FANQ3UNLqX+Pk4sGFamkYpnD/Mec9aQkNcQ
To5fNpRusU+zqOIUZ9fE/4U97CJWdtnFZVIDiYPXfCEJSE+80JaZkGwypXEp0tg7sBmPrpUwUvZ7
SVo/VXEypbsp7oa7IjK778ojJCpnO/pEwx12uTl5bHUTUfFpGTnNFkraN4XQVBWPZlNDxTd9mVCS
F2OOHe1G37vaYflnugiccnaJvtBFRMlpl0ZVdukBDbPV4ynNgiRp63EV9RTbrCNw0dkuD1yr2bpR
50RoeVP/PEqp7jG+97hGZ50e7IGbwAsBIhGd6D/ULef6gGVWYrWOQre2LrQdOvdOPpyKGMCBKTnV
rLxmtG6x3BIImKKpb/eI8xOoD7oAx0sVRtQyzIsT1mSf+LwkIkt4eqmRH1tTCA69yTRvcizY8Rkj
G0OQVqMN/UwDgpw2s0qTh6CY6mkzNiyCb2z8EAQLgDjrI2BtfzygnMjukswMabdtnOHINMLMUqee
aetHXCldYyIUERGXlEdZq2X3GjpQBVcUMHlXRPWsbcanlaM6+6W7KaFCB/KxATslnO49xXDVByLd
RI6dcxRKnWt6f7wjSkx7C/mqWQUGQaWC3fqLTzjozBEkOIbMKw/KtJO3AigWhwa6mFeI4dCcCjvK
KHUlEUfCse7wCwY4Nja5VVrnQZqCY84ChbKq9iTCaSbLwPuQjOl1lwi9QYjlLed2sBmraEqufQIi
YDNMw5we0Pydz8QeM/sKsgtxlzAz8kOcNj4b5mjAl9LzMVek1mhavw26dA5z9FjPBVve+WMVfjdY
DYqc+2qTvw26lGfFHsa7AYTilgcQhmHYs3LrD04UbAWFdRtUrIdM1g8i4K0NXUypkXjWhc81aTaP
Ix78FcVlt2zpzkoUd1rE2DMAYgRRNqF8N92D5Ki9Mnz3Esny4AYL1DGKv3U5z73KPTVD+Z1D67uR
NXdhK++xU/wszQzMvfCpnC23NcXyVmJQt+t3oMfm+zArMFdQfNKURAOE7z4bNlcjBU63KqjvArN8
dZXzQJ/ajS4clxYzEIr42zjNJPUNa/cblJsrHfIhU+b87tb1a40LbAOIBS6OXKjY3KpZwrs/KMWz
PgqzYCqg+oZhI34frXxbVzQJhLS3FiE6SoGN2sXVyPKhpYBP0H4UGN20yhmpMcQW0bq0M0It6aMo
FduamVMnn/afmjJYFn/WfZLV31jzn1KXKtgJhxDTOXaaOGV5dTTIJs8HkYnaJU5TEw94AqvJ2oZm
055fwfeUEz/ls91sxazOPKCvIwjnK6KTxHLn8YbIwIG+yHtEnUsNXoqcyhaW3UXjYdlNJjOFC/Up
mnNyxaI9amOwN5GV7XwxXhltdW1zho/yzFvN3mDQdOytvSI5a88oL5XMBCeD+kYMBecSr3stRnve
kYvoIQ+l4dEiP0VcT95w4GrXBppAguNiW/aBtxVd9xRO/q0yw/oG+uO5ZpIS3J9WnAnG5qnpXEBe
nn1e3DonPTDmIto0V0bezNemN15z1sKu5PsH/MzoaB3ZfC/6GVf4LNJofrc983XJE2yJ1h4pD07P
bR3fYsjc69G6HrrJuceaQ5RlaVYHRx3C7GJd3tZGdXCIEq08vPF40QMw/3kpr6yWLbOTTS9hYuyk
5Bfk6b/i4Ar7bdDraDY05AF/PxbFtTLd8Qjh5b52gY4xRFIRSwHwme1ia2/t5T2PmFExSnwHtk4M
02EQnJbW+rqYaT/N2FBZxdgdfae6MY3sYS4LZKRBTjdhPkzfWyc4enH0rbfnt7TuTyUWur2dTzeo
Cc3Kru17k9O7mCXoRihe+7Ji5JOmCz3TMc+J6bQYCFx7LVps4nE6zDfuaMmD9uU+rcthxWOIjxN3
7zVr1/aBHyPxknF5LAP1wVfme1Nw+qVtgVCIpNOB3JQ4eK2p0JqtS2XpnjQX6bxeYpzzynsSHa99
kMhNyBOc0wbCgIh+FsgwOdFTr+Rkyrqw43VNeQz14V0bqOpUJ+wmF3eXCgsG6Xar/YnKi8R2X+JJ
jDsUkJsuCd6IlQJCc99qf9Bb3wyIFIWI3eBzNG55mzLLUq3jdL4OfMB9k9meYyxvb2EygA110mNT
OCfRNQGpobwLb8rYJ3/AvG2RZmycxDi0PSHYAzo/QmlF4Wb1w66spvhQoan3c5KH51SSZaH0BIC5
TKw7lQT2o0dF9pmiNmutpHgOGbO2iUsQps/qhSJlEN/V7aQP1HC3z5CEaBwcJn/rp8rf9VZHCjRK
5pMto5LLczR2/YT4LyzlE+pH0Kh6hHXJsSjJJE+aYWweMoBlO+VgQMd1dOVrnR9janF3fpYR6pWI
bxl+xrx+DMr5zvbtx5hz/qrpG/9qoJz9kE39oeBAajnWntPcpbKx/tOSGm2SlGI1NyS95y35L4aH
R0rswYqF4D2q1DKvGg4pVF/LLYrkFReut8pR5gC7Nc8sa7Nj3qbloezimdElmzeDpIjIhJhBSOBC
wLJY47UkWieepsY7iFbKjYN8dpUnsvlpEFXB3TOSZ2V42gSKzpOqdVdTMh6rsD9qfzy1ZRk9xLKf
znGcQTX2cyrJPCbIiL30iwTKC8cvu6YI45CBXbiQX+lI0Q75GSOh95o2xQ8nmAGkUMm08oPuaTZ1
8rhgVTZJI/OdDtSJ7jq1j5P2Ufkl7Z7KOikUTpkODTo5fGIrxW459vX32Ii/y7bakEjBteeO3SYs
9GfORVLnrNhWBmvRXQrLmTd2mzNOEqeoGEn5rrk1cCn1wNsKWr8XRCthEkB6mTbe/Km7LZS5J63S
HlOn+GDA4QFviL3VlHCmMboF0do1p6e4xLCHWv7kOdJ7jVmr7/js8csHVOKtwyG/UBfwfQ60+6Hd
eZ+M/luUVs9YZo6BafI7N421Hyd5dHLvOObRZYjmnwDKKKlpNKVu5MYhb1mQGI8sxEpW4SyO2W7b
zi5t8nrXjBP1zHVVxxu2a9Gp5zb1zRb9S9a53RbKxDc/yl6ZTj7tub+h7xBv+UKmtkuCczaRobiH
JIA4QqM8ig3f8yHwOgaeiLdOqfndcbgB9Vnj31L0vGtq5zLYQYecYDrWewGg2FtFAjzKLg66AQdc
E3PoG0DIYqr1sQUp5tt09GAdL6UEi97m32isprhlmRasNnHPuJexfnXGHgWGivQkrF8KmG+XkHf5
wxXY/k3DfYGvq9twpfwp4KpmS32D+cEwWDi6NFSz26OfXOSVfZiHhaUVOWost1LzEhAaiVjINzEa
Rpbt6inWpyGuyCHNgT8/4V7HIUkNLIhrHUPZ69djIcOSB18x1DcDqgKOQdedSygBTl132f0wN6O7
7U3VZzsmKZ3cl4blku/rWNcQ0gtOilvHZ46EfxG9zn5aHpS5VafNdHxyc5peuSPQVRE0dnvKsVgV
q97UOJ4v/HV+csNmPnVPBQrtrkTbIhmZd/Ye1QznI+7NjYxTFzQkSN+SnntnRGoliujhwFyFkqQt
/j8Ms26NbTcPdjoVqO5D08prI3AvZVQZP1I+a7dmOyFmoe8oC6BaqCknAHZm17M4VR1+TTM2Prjd
XFfkpUmCATYJYrL3BOE3Qw0ZJYoyBwEhhLU6dNaHa0EU5dJxNmPdgAZmsmENpG9IcQJPBjkPZCEM
9hIzBedvPmFgomn7il1WJso10JdIRYrZyM4do7PlMWzateZMYUM6zKKCLK0El8ppoGptMBsGrq81
9V/zrkcWjXfSGaIXOdMvnxnYH1bsnUfwpBUdtj0uosCJNl/L+/+6GP6B9eCvfAyPPSaGP+cNvr7i
fxMHLqVcNskByi4Izvxv4sD/jegQEapAwDwD84Tx4V8mBv7JMS0T9pLjekDD+Jp/2hhs8Rv4INRp
vtRmfnCt/yRv8GcPg09yiVJ2yGPCJ23jU/vw57RBNnIEJAUK4dcU5VuR6eQ0O3SXs5EfHjRUz82k
ZhaMldBXpqH+rnnhl9gNP56yCNqTAmtpMxC/FjRBDu8aCJvU0TSeeV1Xc/89pTz5ofMRj//wltz+
HpL6v9sV+UsdAktLskc4HgVi4he3RmlEzthqesrsKisexy7z1jXG381CAd7/9Y/6/15UFlf8VTxR
Ic/he/w14aOqUSmatzjkt8xn6EFMMOFQskmbuQtxNReAPILSRMChoJ0b+WQf//pX+DWfx58Li4rP
nOksFCzEuz+/sZiE8UYpwNtzRP/2QYc6aWEVgDLZNMEI4h9k9/DQ+lPxCquLs8dg55RaFqyCdgax
7w8PZJ21rbTC8//Xv9uvCRd+peXjS4cYrVzwAZeX7w90sXSiMX1e7Gxw+9uLZG19MsqmPP31T/ml
UWl5w32XH2QKmMVLL9cvCcWGjXvYmCRXcqNKo5WHU89dUXtX8zooS7z6Y5zeEKTnKAMfR1NhSC0c
/BAk5w9dYga8SzFr3DVNRX6haYba2PLkUwUmlUw8ZG3t63XPt07JOxc+POi4vS5Dn342X3eE/VU+
WfaO8AEP9iaTzo+//vt+CTpaRNWwMUGjcy3uLI7FzeOPryJdJuXE9VWuWLTnOy8XwY6GB3+FQYWu
+i7Rf5N0NP/NDwxdDFVUw3D9WEsE6o8/MA6zXgf1jHiQQDp1l8y77fHc6ok95m9BpB5o8N1nmPDC
2nnVwjuJgHNU0O1ZEV7i5UVsjeFvPufcB/8YiFxehZDXwGMxyM0y8H95k33XEK4x4MlJlJs+oHKV
2zKafs5tHlzhQbTWRcMZ/69f+V8/v5CqPBdJkJeAOzd8vD+/EDOaLs4Kyt3DPKiPiUVjc1W0w+U/
/yk+Oxo+u/S94ID780/pUwIymbXkmwpZYcLt2NbCDvmb1+/f/S08ABzeWBt21K+VpdPoeJR6Lz9l
KOKjSWZ0U4d+8TelNf/mp/B4w8jHEAwXdHnQ/fGj04RVaYwLcT5Pm/fSsfWb2Sjn429esF9rfHiA
LfFNztgm8hv4rOXX+MONZTSZu8zB/aHCnvu8SPAHHDzESPnTM3G+DlLEz208FuIQ07aGLSqffXfL
fTA2No2Whb7uO7u2rjFJY2ftBZ2T13bpdu2h9bIpXo9zVzfHzulgPzCSATawWLcFq5SINzsERuHi
CoN2YJ+J7/C1DmK4PAEGYytoUwZBwK2Nsv7Q4tHJN5WC84eaj9tobmJEbpxSgpm7p7uH5XYY7psq
xSgz8IaQfqFDAoIFbdffO9fMod90S/wHYz37Fc6yOr5BKLcP2JHH4tlw7QlWV+0b7RkHWj/f93Yz
iydaMmNrP/Sqm7c6NNWPcIQ2t6NDZA7WovOy8kC0j4Uue6ylJ4eIv7NqfKtsNl1NnQpxlXYqd41k
CNiTAlbgv4yB3BtrW/Y/kXRvqkblYgsKkuVjNHNCJRLk1uamK9poujgSYAtNjCO6u5s6y0gUmclj
4M1klrCXhebOmMhbrkxnAojYZFbQ7K2uB0NDmIhmEmE3KOi12YKXJIUAkr/Fd3DAHSDULsajYzNJ
Orw+eevOxyD38eZBwhJvNSCtnJoEBx6zzF2j2UHpSspNDLIspt++hGA0eW58143spwEplO71ZKWY
d2JeUtIJsgta3owJdAoKy/DKmJr/VNoeWhhDWU5zH7/9kxoUH4LCce5NeM3GDd8MMGIemR4kZpgV
AGZxPk3bNI/mZyyCk7jgbEy6LYB9QXnCNFa7ySmr6IgXwRInK5jwFgXKzotbDEqN2pm5lTOAZVgb
OFv0xoupwnpa1pglG6NCla+Bjbod4YUqVhxH0/QysQOqwRl4Y3Zt1nPzKsYBIk4ZcKw9KPz12CPZ
bn8MdkP4KbTS4ZCaeTFtYnx2NXJR0R7rOakyXni3IqrczJO5jRzDTNZD4Jdg1ZoCg99gkzvgxOja
NoCt0f6Oyh0YRCk7pDdCZ0kPGWg0C4g9+YA5JNPZSZO3+t7AhQdfzc6O8JPnLIsSv+lIxNVGzX2v
IjyxThnb3ycfQsnBQzpT23IyrO/ByP5w3YqanRRNOIaziUXZXcMIrPwj+m6lTlnUTMMtZiyXK0Vo
uIF4MyNrHTeK6lNB/somG0tByW6YaLbcMgtbeu26OTsoa5ZUR7l24Ix72oxn/7YfWuvVMxopbyOC
OtETbTxuejImGR3j0jJh3skBNEPZAoJat9AevXWqE48eYmpcXjPdGu06J+uE+j36JtmLsK3epjDV
d3RLJHDcLWI0iBW6cbsV7Ew32zlt53lbyRbHw6065SgnORsSNIS5K/YWTa/4SmITA58Sg28fAiBN
yPBTII9p3ObVmVoG8nKYpmlmCIKkRZnoY9IGI0ndfktKJLhqZAuMCZ5kWK3nno0mJQPYVQgskp4a
SXbNtxhfgAoFJNw+BP1g5t5BbkmQ5sbk2SxQIdcyyuUHxC7/YtV2WqP+Cp7D/RhmmKTD1lhXWSCv
PLPxHvmVGLCzFgp7BVkeSHpetPaG6rfmgCkNiIsAiolXAcDWQ2or52jghtYbTxQOFSx0pQOd80tN
PajM401K/mcmQiPDk5XAYL+QsuY0lBHHsI+WkNGD48/8xUNpxx8gUs1rcFx+cyyDesL4FhSt2FCO
0sOpgd0uN7YrdXM7RN3sHV1POvG6csH84v+YUMlLzDLvyg2mK4zC0Fadr2TjMCTFN3Msw3oLbE3t
yfCQgiy+EpFpiDtv7WZ4rKgkgPPoz+bN/JWeZAnW6nUClc9cxRZZ6qR3zBPXZmmfvdAwrqpGEy8Z
3HDxyDZWDvpReewlvvKaRCXIblpfOc7sK9OpRsv45FpoX6Yl8lnLmnCanhsgVv5XKpTSkA7rN7lA
tslfyVE94kdYJzj0UKK+0qXiK2k6St99I9BD/jRJhqDdoXXjEXZbJCusk8RVp6/kqqCLXKznJdCK
mw2tpPnKuRpzQuYVBZb8q/49C2vb8UvGw4kaj9hiNwo1keSsWkK08VeelvB5/RDBq8Z8Z8Lup1ys
Tx/zbgyeWOlEn2XPLndtIBSKM4PUCF43p70GPZzwbvuV43Vzu/w2faV7rbh1e+xJFZqW95UAbrC0
B8RiCAZjGW3PBhd1s0pzgsOe9DQnxmiAKwNCJ1hzKwle566Rd65RVE913jrkV62EPLIlLIkOXVds
yt3Im6YtPHQ7uMMaVIwH8yvXPOlJER7hBbm2K7/Wp+QrBZ0EikYlF1P8D3qZaPgwv+LSJfRMQit5
0xPiz5Y9/CK3Rx68yhUdQAStoW5yG7G+Atj272lsLEJEsyPDz3GQWctl9ZXbBhmLZ935ynN74Ve4
u09R6FfFV+p7lEsCnOoz0uAGVWpEw1mqdP6p5r8hzU9mPAWrrPInrjJE9Zi084j1ODjSGOoiCmBh
RK+6xr762SeOSUi1oWar3LZ56nnl5utg919d6R8WcIf/Ox7zmPz8f6v35L18b/8Yj1m+6HdlyfCt
3wi0WGAiQoyLpiOY2f4FsxC/sYikopmFI/EYcxmP/ykuWf5vTGYcohgslq9Z/ulfGRnxG98G+oTv
oxsIi5P6f5CR+fOxfwG4LAKIA++f8cxD6PrzeRzTGcKGSRyRlVe9dm2NVKk8+TfCzv+Qdl5Lbltb
Gn6hQRVyuCUJguyollrxBiXLEnLOePr5tjxT0wRxiJLHF8enSrYXsePaa/3h8gn4v1Fslecwr3zV
EX/+JusPDPSqtBEcZeD7+74VMrQcXvtEQjqONDOHxogE4JuJWCkmrX6ZrlhsaYpJVO8uY85FCBof
eJgHX6Ug2cVjTZLL5p+F/x8dqRcljH8+jbc9xTkZpwR8gy/DdEHRNpxRpYcTWAVBGfCkiQSBUxwK
fDjIXZVCxg2njQBfpi0Q7RkPISC5OT3TWqmMcyWDodl1afZXpA5OtRtQmdag1LZaRx5qYQoXTo30
gNGepL7rFCNQEZOcpvheByTz2KGu/lxiQnZqmlbaeN8qLNs3T3fxcbxqUTISnqsmBObFo3DAJ6uj
fVN4zSzp7yRVBUmv56G6z+xQ/diZ5OnTgFoYLuf+MSaxQTe6jMEO5B3w/srakhxa+Bn884N01OId
xzZVkoNF2c7EBy2yrarwUE427yjPjl+jkTR1lovp0yQ5JOCzlniBBAtwpMF7kORR/0NzZAbFsOgV
IVBDAQ8e2+WMG6jpgiazcs8CSvw5MvEmAjv6P24n/3FhiS/5PxkpvhSpcpMSqMzfbEygF18KPi2H
OhkARyv7aW9Tv7qTTQm9ykiqN9bw1e7k8EHZm4c/xVf0NMQqeLM7kcVTeZrlocebprrPxnb83CKv
DOesyD/K4yj9rQRoIPzp/iQqlXPqGmxSVdUW+3Mq8XJn3QReYIRyQCY5YueXNNnp9jFwNY7U7k2c
IBhOps12FuMYqFZfKa1SeZFj2XchsEQ3tdk9bUqb7XaoqxPndyideinNBMxMFqecXzo0tpqh8qQW
5cYQA9dGsurn20EuS3ysC4IwT+QbomDK/1xOVpyTSmpxCRzDp3qNAF1yUtuxf85qp36kdGz96dFN
x4FDgFB0d6nWLo6AiMvLMacRtR97eKdq0cOsIxXXSb3LS+6HMaKCfPsDV0bRoXZHNQ36pnCnv/xA
n1MQ2rvNuQ15fZ9NMQVKDSLZv4mCEJ1m6nRofhNH36x5q8vVjEJVKRSLEYdQgZAoip/9mygMoMIJ
SrfhdzXsbZQIoJdF78QbEIZ1p3j4C0xnsxFEEWXGi6OCCJwRFmkBaB7ZWUyRj2pyxarkW3Rt3g+o
p6LvzuOynpVPGSjTBxB3yalSIS6qJOq003Mg2VR/N86RtZmjpq8YYqGgRyP+/M3XqjmYdNVn5oay
KfdN6mjHOTf8jQX5W69v+bmiEqrRNtBVKCCXYWj4m3aj8LmO75QHHLRhqYS9q2bDB7RPXoFkRIjD
YBwoFx4AyDMyHt/GYAQ2V9PwLoCxw0Daal2tfjsHGeOP1qL8O0148+06Uqy+oailN2ndq+SrEiyc
aSuNWgtiq2jfmaxarqHFzaPRqjLlmiBl2eaeJMHyQ6As2FhPKycmjG3yBpMrjg7mIqNpGjsp4mrE
5qsGGdMlwBMTTrW7sbHijcNZ/KeWU8lFTvOHIUMYenHzTEwGhc6u9PqilXZod2QuvTrQAmpcIpwK
TtfIoG3VMnoLt/f/9abBwkrh/NRhNuncfovQPiC5WAfB7plD03+N8W+5y5tA8soO+VCN7Oy+s4bi
Z8MKfhzQPr1Ldc3fmz7QyNu/REzaxRjYsiJI75wPpk6yv/ghEvXyoi2cwlOD6pcsS7FbTn3q+q2v
wcaloHw73NVlL54MBj7qssy5BFjhcvc0vg0jKoW0FusZnrt1XgUqdYsgeYr9djglWeFPLm/e6ePt
uFdrl7gOuQwtMZ2tK15Ibw+H1jCRUhm63Bt4LT2aFrsWFJ6xcTvqV2ehCEMezosL7gc3/2WYkUY9
j+Ap8/BobT9Wtj2dnSntTgj2SfdTWfV7u52Gc5iFoYfZQfpk4TWLjaCgDSElDi6UfwOuoYEznzGY
QM2GeHSDqXBerU7/AtVlgiTJNcjbBZsVCsC7JEG9x4mH9jDWAexJqWt3uTx2B0kyOrB02BYkAWq0
OSCae6p+4T3S++3B1qXI1eDy7YWYj9e2nEkJus5elo4JLHY4idPMufbH06DJNPQVXo/8tUxeJahF
g0rNwAsn7DQymRS9ivuvt4Ms+pAiV5CJYpFu4aoJRmJxhAg1qXSipOFht/AjKKPn0TRhJEcRwu5K
j5t4j5C1Jn3I5dmNgR3sBt/0wi44qhrqIUpeomKGOwEc6q3s4urEEb+MZzPWGwAbeLZdrg+IvH1h
VzPLH4TaeQaBhv+hBp2e6ty+VwJ2gMopoEeKvbHxro7VReTFmAC2ju1ukHMvG6ijd70BFybB6yKj
gfRvJhktzN99V9W5ynn7WR0AceUemkiGm5tVuK8Qrd7dnuWVHY2OL+Z9HKNIgCwf9YlWwmaQxI5u
OsVDoig6aLP/6c+DqBbXvU7hjKR3cWzIklFFMJszr1bs6jB3qrUrYBptzM3aqqAuoXIV8e5StMXc
mBrqVD4WwV5GcnFEcy35EvrI7U/NUDzCWjLvBmg8u6SWUPz48w80yZd0kczLmrW40/skijr0mTOP
JmP0SU/l/CDVg3G6HWXlkuG1amni7UAyvwQGwPOdQPZEmUeb0LzP03x44lQMD0UQ6Qj36OH32/FW
BpQJo/hCQJzxZLF23qRDQoYUxk6cefTDMPNFygkTkEDz4gJiLq1CAAm9xT2Tg7C/HVm8fxbXqU66
zdED2oB32CKyk9ppPxQoCaG1hC5FQ5tr7mZMWrFY/GAyqW5g5fUhQJp7B0VFebgdfmVTXIQXp8Cb
D4d3kZcSSsWeVOGOnhVQmzFbHTeyl5XpBNrAbconUlVbopeS0VfhzsBVk3DpOo1knqeYQhP9AqTE
Da1uNw6U60HlsORAweOQfAlrhcuvmqWRrJomk1fwZ4c8Lr7gdGN8tW0QWg4if7sEQP6zFFrFPhuh
QN0e0+vFpAiMhYoiEIeNai8S/kEL5L4w5RLgSvLMGY2ZYWdJz1UHxQ/gRbZnkclPVhpsnAra9TAj
HUtJj5SCm8y2FocPXHmEGwIfv/EqapvHJKt9rMtj3ZLu6YFpP1WmlxdIjRrby9iFzSPPAAjHw+TL
WKYHo/N5TGnad9bIsWGinvO1bpTeoomlS9+h22Jgjm4kCnxtbNcGLG/hG2ghy/ZeTiQr2pddx7NF
DXwFYMPQt8pRhZ/zKTdwMtKSoPjWBVaEJaFdlrQuh8Z+5p1zUOm+2181WihYroD0/YY1eP3z9pRc
L3MF2SfeX1zvaCvpYsG8WeZDm6F+08eQUx1J/tpwY+MMVm/ZNl7nquAnoUXRu+Xs5zi5jIJIipZJ
VVt4EgUOPxgflMGhL6Tlr/ZU02Vp4HPc/q7rAiMwR1FbJB44Ks7Ly5AVAn/0fuhVAfjszmgA+neT
XIwH9kdw5wisj58MuTtmJcKPda3Gz401bCVp198tfgTXN0mKeKMsFjwtuiJRGz9D7kdk5+iBVnco
BtlnZQzmCdvKQLmXfXv++88/nguQhW5xZAPZWiTPJu5zwWzomddGIOfh9slPXP0S/DrsqsehbZ9o
9tnf/NZqdlbRILtQxbN3+0dcHzUAxniTISnPTUyX43ICHCmsM5RluTlyrXyFTRKdgwhCsjVU8b4L
kGfdUcuP78FjDEc9SayN+Gsr4OIHLFZA0ZDJVHCwvE4bi5eqneOXUTcSN+oH6RAbRnkfmLIF0Rbt
il4vpF2EVPnGMrzeXpeDsNhefjvJlj9pmVdF3fegze33hj43G3f0WhDF4JUvqnv8fXGot8jTmj2i
Q6wyTPuaXqfLqWba6fZ8rkdBdP33jLKwLucTovbQlRAbqJajdAQNXn1X+wjn3o5yXRTCTwLYGgp0
FGAQel8sG613mlq3K9KoOMMcE0GnDyP2fAe6CNJja0T5vurG/l3u85xHSnAmtRuTn7aeai4EKvMJ
bgV02alLDnrSxn+cFFz+uMUYdLBLYwdlBK8CnOnB55leJHyLDrfHQKQWl5kPUQwLISkwtZQSFvMZ
hgPQIIUhyHXcYjStAlNSIdqLQ8rGK/v6XiSSqdN+QU5f44S+nFNEkoKk01NsXGfEtOHjabsQJjvI
rfpba+Vbb4CtcItjCVF7SP91QTgZyiwcRvNg1oF/NvEyPTu+JG0M5Go8Ojz4Z5hkkLgFXFxuiD4N
FdiyDLSxH3yE0aF4aC6YkL2slqp04f9xNsdwAgEnbeUaoSdyGW/wM9MO4MV4ft5JD+kQWG4y6Rjw
2Q0KFz6SH7cXysr3YXVODxligkDYLE6XPG/AXU60lsIoR4DI7ELXNorvszI3iGBnxfF2uAXmU1QD
6O6AKsWzQcM2wRC/502yIAUFNNdCQjPAkCHPxsmvtgS40bbHIsifETeBojiTvEbJQyxVdxEKVlYG
rElJjlIB+5de3yGBtxSZ+SEtyqOGkBCp2AFqdrgx9eKYWOwhysosHEeRRfNhMRW9EEvoSzqIemoh
0E75QdOe6dSjDDS1ziGrAWfdHh2x968imty32FKwcZcHFwp8eEk7ZuJpcj14miWJClWUQMCNH6Hq
m3foDMuUTsxm48gUq/gqsMD7ohKGav/yidYHxYxmyph40wDhQCrjCp18FJ9uf96C5PB78uHUkEmJ
zWTxfxaTb6G1WaDx5LVJbu9TGlpHKw+b57F1rNNQz9EdWLr5e9pGuGYBm3mS+9E5Q0hMEBjo7Sdw
ZsbGl4tJXHw59AYOL1GQpNq4WI+Ng1kb9lSJZxUGmr55S4YjR8oBQ9OtJudqKE4S8B+mRltrEarC
UoviLl+ftHrk5QggH9Sgzc54WHy+PdAr0yn8foBy8EmUfhYXYKZWsm43dsxbBVZwoYFCxVAu3hg6
8XsXQ2coMEJMHvU2r+zF96ANqE84T8ceSOrEs3vF+dDFPXKNuIV5qJqEr7e/amX8HEhBlsluZAEt
eSj01Xveg1qMPytC3TRAxiMk6OnO7vJiY+uvhuLL6HtA6aL3eLlQO6nIRhT2Yy/MQClqRYgdw6Sp
Z7OL9Y378/cKWwyjI4hmIG8wiTKuJgud067rnYgivDK8OtDHBfG28Iyyrw8wgppTLdfyac4noJsV
AtUzEiNnjQbivWaH/ksY6TqyoXb1t4YheoVkpvGzngLQ4GONVUSfoY6T0D/QUim+N5PURHDJ75+T
WfVBwo3OvpmAQN+eqpUFCO0VaD9vNY1qgRjfN6d8J5tJ1QBt8/CYUA9mX5rwSgHR3Y5yfUAL7zDF
BASiCzbcYpkrmd9EaV9GXlEhnVQYOOH2aGh5ox4XnmlKwBo5k463g14vDS4FbmfxVTTGlirC2hS2
fZaGkUe1JTlGGK65CNL+FVlWv7HeV14fvHpI4/7p79vLpHyE+i+HSLx4HUrt3tDZWHlqrXrXFdg1
DihOAS6u2mdjoIMwDI66R30y39gJ1zNJfwZAGE0YjbttCT3pedrhb5NFXg3k6IiHfesaI+L3twf1
N9XjchMQRqe4y4kCC85aZJFdJ4GXcJzQS8HGkQIEkuLWsewfpNkH0V/72gkNqPahzIr8jONS8Dw5
+bcAAsMDMmjabmIR32vTXHkbP0yUdZY/jGmm9GBQdiYvu1zJWEyAQlZVMQeSf5YihJEB5zcnI5tR
H8vz8QkL49bNkBhDtne2TjPSdzvUimbXb0BI3f45a4uPohv+auJs521z+WsMcxz0qjBDL2hM46s/
TfKx5zEEYDYxNjhA17kIs873Uo8mX7vawgYGa6bWGokns7ypmDaYGnV0riYMUcFw6+idBMi2UADZ
KrWtrXveLqC3IblSaFsSttSujXp8thNPjR3JHUdMCTlAscLQ+uHUzuUDAtd4EvsYAZeT6tlgxj/8
8TjzphE8X25RUuPF+WUNXdcB7U/IwitQ8fToTlqBr3ptK8bGBls5xFQuGqCJKk0NmhuXU6ohmGZO
v281VUX4NzTtu6zPMeWwMVlvDGFVj5rFxn5b2dWw4qBc0v+FTLwEDllg8CeEFGMPyqO0rzGoR9GQ
VuXtUVx5iGsIrVMzpU4sA4hYfluOdO1c6bHHxfc0o7D1PGU4JzihHeyhlCB0B0tnOMi+QiKPWNrZ
bLTp0CG/ucuROqXxaUsPtA7ulVIpP93+cStbCfQE1QFwmjrIn0X2Empoh9uILXtzOj0ltl49xHZf
omlX6BvM1rXB5q4QLWiovbIl/vzNZQgavy3NNIs9rTJjoV6a4W6ld83/uBL8R5Sg+MWLo0oVHRaI
e79BrotFSzImzUqZk4phurH3dTPY6VHzM1blZ86tdGNy19at6PQpYPa4GZa9lbZW5dAAS+TxgvSP
M0j7gxZV+Q4yFMp8ViAEA1N9Y92uTRpABZ4oQFFxMl3c+Eh6OUjTO6SceREhA2QGR9Mhu9V6batv
+rsvvRxO3gQo+NJnINziSsJQDbM2FLaAlyofwhZxr7p9IgF98A3V7UP0YYzqjHnpETmdndZb7+Wq
AsDcPMEEOeQBVfehftL98aNV9qfba/caiwtG29EpbnH1OGBfFxvLshJpItlDSp/SJx53aH6b2OLs
EDCHcZMlxnGI6/JpNtTizCcGbufPvQe3DpMZNdiqIay868TP+Y12IlmmEXC5wivoJT06ILEX91Pp
RrKp3I+YFOIunbwLmuH9EBvyATQ4jQFgq/vEbMe7tDfQaa1aNO2E5u/tARIBr+YO5QBetAIkqS82
dw7uQ1bRGffi0tLPwD2cXV7KKMrlsnrGHp7uceiYnws17E/TXP6LpIlJoXAgs3IEquhyPHrLKkK5
Z3qQ7OQxr1T6HsMrcyM3Wf1IiwqFUKvAYVa7jOIXiIH30kQU2ib7kIrnJ9nG0JZqtIFSr/B9tXt5
Fw969tQUurYxxr+/4mqQeWbSWYVhTbZ/GX+Ms0ByMCfwqlTh8RK+dP0shCHOA6Q6iGRupcEiYILN
znnWck4gRyhxWflrjZLprPhHaC2HtlF2mQLUIkogT6Z3rZ7cN2BS9Dz+0SblgxX0DwAXYQKiT18O
v4ypfEA5bF+qkWsYaC8X47tJDp6UHOk+UI2gZpydibQ75jv72VHfjWPyOauKHyJrterqyOP4Dsju
kafcowYhXJnacyL5njyMuwpADsp3vJDsc1KVx0FDDM3s92Xk34+Bc4ffwOPQdkesbs+ZpLwrzews
T8EPKRnuw0F3pU4YSUzqjmAcgmgPtNAxzeJLK2mnHrq9P+ZnX4G0CV3wLDXVh9vrfvV8tFjwonxo
KM5i3QvdyWoY2IjYzEM31EYUeNow4mc4zuvtUGu3Go8v0GqU8XDJXIQaI2funETcn5JieyGCo7ug
S7dA/utRdOJQYiCTWKTfVeLEoNDk2MsDp7obWEk7U1KLf3FD41ZEximYBEDhLldyNWoprKkh9vRO
wYvDl5EOzcb0fHvEViaHjYiXpkNRgeLXYsRKBJLSnCauB05KB2lUIl+U5D72E1sdWfFfWuxMItGh
p6WD/MMSX2f0tR7GGGd6k2mjLScl+l5OCvusFRCt46QsNt4KK7NEfqfxVAVGplHhuxy/jFIfSt18
WUoV/r4buvhpMv0tbPN6FM5JqtWiM7s47ygidJlMFullHWa6aWZgO9Zz596epdUoJiIk/yT+y7Vg
kaWiB8rY5Vgm3JsRNqi897KNqs/qWqDuCNcLBA5ksMsR48aeVU144XSxEhz1NpvwhchL10Ah3r39
Qb+LVVergZe18DtWQfotx62XI0wqoXSg24cbGP2MrNojY9oMp1opw+dOwn3BjYQr0RFoWIvnGEXi
4a7GfyHe1aE/3+PaoFc79kkRHbhZE9Ti1eo1mZ2/DX+eXXxxjU9jBM3bhcAPWC+fnPRRmQA4IHRo
9fpdZ5QqMphm1X4I5KGTkIUd+gHpODMm17cU1Bp0XnY/LNCoxyRyoJ7JaHbkd+z4Snnx1drR3R5W
5Rf8ElCfhzY/tF5l9J21iyBbDftc6U0vLcAX7/26UL/iF2QiClHo2TlDPpV2pmb8AJCC3YeGsO4B
gmf2XFcTImOqYu2bsYtm7Eg14x1i7HEK8FBNv5Wto4rfN40nM8CYBfFWZB32jZ2ZX1B/kN+3ZgEp
y27b+jN+hc1fqMrAtA27sHQO3NnJF7bMmX8z73AFMXRXk1MDNwLMPVrMcXvzq5bE2vuaZ5ABCmpA
tz3vzSHcVYmVoPVpmcULWg/mqcuUMj40c6c8MGbdfFeXcfCxSuzqPFHufZeZYe12E0JlVjGrj9Wg
dEfZmJD+xYZKRtVSRQevLhWqmZZZzZ+1ZrRpLvgSigq3l9vKu0A0r6iV0LSnpLNY2VKt+FWB5b2X
oZTtlY79s9NQSLPr+J1cYzVVNLa+kQitbVkSb4ujBxAzbbrLzVSHWs67kpq61WbSYWyk2Q0jM9yo
aa4dquwiGdEaxEE5wC+jdEHLeNI99gbeeuQyqtF7c2mMR1VBKGMelOp4eyTXzghKqA5IJ0huxrKz
KsuDPDTYhHpaSzXMTlh+ekFBBmHFj7cjrc2ZbYMEBGrBzDmLAcTOeaZYNUYeqvjtEclq+72U40Bo
YUjuVbz0/krN2d84l9bGEzIMsBpqwKSv4ke9eRannYrRbgnaOUdp94712Z+1DN3dIh5/0F+TNxbJ
ymhSJDbAtHBHgUJeZKu131kK/sW8wssQnx0hwYCM7N8z9KOND1t7nRGKJg+V6X8c5i++DLODukkK
HvymXWevfsplIqM+fKiA0uAtUlk7BRiAqzUx0ip+YN7Xatm4wUzyid3TFhtlZXIvfo0YmDfjbGdx
ZcnYfHkjXgs9ApB7I9NxGw4SkMAoCJwdCOUbl+jqYCN3QtEYUDAJ4mXMFgERw6rZ/02XOq5uIOnb
lZNxnK1C2zhvVpaRTufaJjekxMSpcxmKYz9ARzsn5Z2T9AQMXT4G6Nju20pvECemRn97r6yQRWjU
vAm4uE4HO+5GFYCwZ83g9BD4AXoU6FQJa786GDl2ZvQ4pXMR4wSmloO2b1PLcaHNbSRdYlMurnUK
5gAuKClRX7MXm3ZA+MtMFB46gtxx6Ou2pCidf0MQWnZjB9ncttErD0056aSW3dZ2UkX5YxmeSr1B
5ZUiBCyOy3EH9jTmsaVyZsjCfWYs3MKx90NSPbRm93O2TFfH8cBM6k/YcJzBoyBqb+5ZDgepLb+O
SvHFUv1zambPltwjWdq9qrgWbGz6lZtBhz5Ic01UIcEDXf7IHmpUUIkO0WAiK1bHueMmXTFsrPaV
KI6hMA6UOB1BjbyMkgB5l3MpoEcy2cOu69TCSzAW3PiWlYUneMYcz7ZgGrOvLsPIQlC1jHg21xIQ
6qFyMhd96uSUzaN/ph9sPThSXL4v8tR35To0XNWsZS9rol+3d8D1jhONSh59FmcjnZHF5sbku5ks
v6LoF6rFQ2I0xQmPanSAI6f4XlUoJ///4onf8+YAkzs1qNHE94/WFE8HtNUh18xJgKHmZFAGqKsN
pvtv4vjl0tbpO8hgxinIU9pYHCmqw6KhoaIfYUWF70sNFUg0CjB42/l2i53KDNC2e2rQ93kFpxFR
y8Zd6TXyG03Iz/qddqywZEJ035nqnoQs1+7bsBEmFmAqG+RvzcF2wz4GSTJPjYUssmZkKDqiOvXe
L9kuu7SJxniPt1+sPtj1VFUUWDss3sOulptD043a984xCvSGMmTJdjJY5L8xCxu+Q3DOvkRWgeeU
Ap4C7wI9xiiinZv5XIe6WuGONVNyRx/UTvd6wrMX/xNpPk7IrL136Mgg/JRWrX1n536SnXDkxE8n
Yqge+qhNu0OAoj+vFMmYdwq2CeXBHJ25xzYvKNKDbWgllLUMDXNsKaL0ZUysLnKnKfqMgldTurLv
j+ne8iX5y+T3+stoR1W5K/NxTO9pmY32gVb+YPWNckyRIs0OpjOboIHQ4Xrk18cP6I/X+j6ZcrTy
k07WttC2Ky0LUlaBOcWkFsdYbXG6qxKi0MVsOSgYqOdE6zRpJ+n4DiEpjjOlPk21mxTThIeKjpt0
k1iYYarooXZR9GxXfn8XOdKMD3vTVYg+bKHRfhe4F0sTsAV9MQuyq6i+XO4FVOzUNqps59hYqB9X
gbwH3VigkWocitBS9uTB7+E3oqas4YZo068zyo4v0MEvvDcR1fH95h4xpg+sTPePtymkZrpJyGtw
IxnilHyzTa2ymhSfu+hotRg/zJqFA6Ekv+RRoX9GinaL+nt1/ZGrUuRSZPJjTIKXOWvQVnEYVnPk
YduHrwK2gvs5jPtHW6cQOMZ46NR+g2yb8nUs53Yj6RDDfDENIjifKJRpkWpZFnjnMdO6PmwiD05/
iL928M4c8k9Kgn5r2ZW/DL1/d3twVwPS9iVVNuiSy4uzH983uxrQKfNwBPIx0M3bD+YEdcWZqLPq
mLPsOrv944ILoH6ag9zyDDIZ+uIczCW4cWHPV8qdSQYzYI+J18zWmr66TkQUchjuEg0A2rKQiNoR
vIGAT6sCpTwHhkzZVkpDN2ymzh38JNm4rcVQLeaO4g5NChqgXNtL0ms+0rLErEm846ynqoD1S1HJ
fvRN/MBo/KKNp5aGaFtsdW2u0gTxoW8CL46WCmPzEaFLgD5ZJO+yOcBOqm+2kL8rwynEQcEsUowW
7evLbTiaetMjUwhgAT9hT5oTC2+tMXJNeRofE2OT+XedlkBW1onHZhS4hCUMTAoCSUWyL/T8UlVP
Zpdq78tg1O7KgJXa2FF5bqcu9aYeR0AFmU0sPHA0xJ5Jer29R1bG16D9KQRvqQNwf19+eTnGlYQb
Y0hCPP3IDS14ilAbPt8Ooq4sn4soi02BaJFRSzaMYR+3MfQanXivSs1PqjSwc7g+dvRhzk41HuOA
hgQlvgMuPvHeoqO5c/x4j05Z7dJL0w8Dupu+KShUU+hOER2HiBt9lOWXoYnftRlNEwCPO2yb6h3w
h3uKKqbbtG2zsSHWVgzQA9FLBOnBHrwct6ore99Sk9BrGnSmB54wbmLKH4Gl9QdVN7ZIedfPYxYM
+ipCkJfyBorpl/FwBJBw/7ICD+urv5EvVQ/xpGvvEijnh8w33hvalLhgxsIHDuCWypGfHicTnlWP
SePh9nSunKvco0DXQUJwxC31dDE3awuY/oHnlFrsYnsVoBLUzHtfHSh/pKZ+tNN5q0CwsoREBwDN
AQFeg11zOQC8GINMwe/Pi5r2JQ9i9RWBw+yDAkbgVQn1ap93FId3aWn5W6t35XsJTcmFfUqHCDH6
i0ua4s+sTFEUeoNV3AfKHO4S38fpG/ejY2xRQmyTCHL6+GW0Os4p/yW1rLNmVj+oZ/xdGSRdQ9VT
e+9/mUha7tqUdE/qv9P1OAXo5h+aunuEQoF1cVV9t4yicXGSaN2glPa3J25ls0MA5vUrcIai/3n5
IV2HXdnkMIZjrrZHx2qto6Mg1PAvovB4ZJ4AVVjLMj1FziiCXRB4A8/IAytahV+I1N7tKKuTAuaN
lhAECrbF4luSJKGBiPoRYJh5jxwBXjJJqpwzk09rcezbiQraxlJYHUB4G0JlAvzLsrOWyFHmoD0a
eI3u/KhaRXGNIMo2csLrKgGJNLscA3qKwqJXePlpRe3rKIiqDCAqHs96hWRmo8wymq1oy+aBlh6o
piQu8D/pozD23Fd1KrtgN6MPgNOG/dCPOhVv3XjuZ5w56AZi4oXT83wfl4iNjljUpzhpbIrUrY4O
+BIEC6hiU369/N3Y+0V+K8lMSecgWaoicWT24a/b874eBDFAEnJx8i42Y5kUfm1XBJHNpvXweTNc
HKDLw59HIUuGcQF8kVLcIopmtclAT4uJnhGoyCer3nciK7gd5frhxEwLqIwQ+4EyucxQsy7BTNFq
OUkDOf5UDbN+TmW6S+YcIcFDjeYAPgzqxACqeS7HF3RcLBACQCkTkPCnYZz6XZFgvpzkeXXa+HHi
ClvkfBTtZaIIbg391cvpVAMa9QHs8yN3SfcdNJm2CyB+7eVsru5wfYh5SHO3QDLAEcZMoRp25jGO
y2ZrlESgqx8C/UVINNHIXFah57mI8i5ppSPq1s5zEI0PVSDZp1nO9KMRa9lzXg6Iijr+L5pS2S9f
D0gA5n58KdHkfrk9KivLDzk/Mns6JkJwUuQFbx5sgdMMNXK+2NSlE85UZoDbjA+15k+jCPwk2TYQ
KiH6uLjsmkKBYTGj/GSm6riT27g+h2myJahxfYQShfEUJyj7acks1OXJTHJlxtwT+NihLqfpFKHM
t1fVaDyp4Ev2cq6OGzuLEt/VdBKW1gV3Kn0F9Gwuh7CJJq3Gtss/ph1iUpHyUOIO9INekC27uMgO
XgkuGXlYp6i1fZc16XvDt8Ye5WsDb59BnrmES0t+D9BuegEnJnEJy89m7Dgfgl5Pvo0FSDjXAWRL
F2hWs9cw1NQflWZO8760cHrbz30kf+tSJRsPlW5PElWkNtPPYz1KEZ6KGh7Bvp+o3SHV5vg1rlFD
htUYOdMuykIsWS0NzOChUWJnPEQGJpgHvzckVKcltY7BvqTBYz+10UOddf7XccDKm4JP+T0Kuind
JbGweFbByr70Xal/xAQq+5XjBftXXAZVhLylbAy0JY2e5exEvAuk6K9Eb52nCIEj89DkMqF8ytwj
qxy1c1eyhhLIignhfe4x3I7tih2AkG/0XUIAH3sUaYw+Byo2YeY8wXyH/PEJifRy3tUaa8CLQzX3
erXtQAiBa/0x6kr3bEa5A/DSMOvThA3JS4aXrwHqSJUelFqPfFcDvHMKO40etSrJ6bdQsofPeak3
L6muzAhXy82LTfdoHxrZQ9JluD/XdoeLeTWXFFywbscgpjLuOV2s15Ta6EsVxz6K59CTD3XuTPcF
bW/n1Er4xu4S5NCQ5rebUv6rtJIWX67BwZeEN5FRI6eZ8FRAr01qdrjgOAMy+VPwTcln/OM6Reme
4j5MJq82Sknf/1faxojrVCo4ksgK4WKXuvMiJWb+1Mu58TFFpSTDEmDw342V074PwF8Fu9xOQE8r
mYQ+OA/u4KOdmtLLEGXZp9u7X+zuy/OOGhXkcdphiMNc0QeC2kHIHPerY9AgDeqHCDR0Bc7rVmN+
/PNIIHcEAxUNDF72l1uRzKJS6yCjOo7YyH3ZhL/aLqmeZKeJNlLPtW8CIKbKBkk86PRFblDEQRD2
Y0gkngbHKsjq+7n0jX2Dtv/tb7pGwgOvRZkMxRvOTrqzi1CJXWKEywI9lvjSeaE2Z68SVksuZ4N2
4iKZDqHe0OkHYHwIAyTq4QttHa2/v2cxh/wIfgDuJqLVszjkhlIDSjf4zjHDFfqIn3u2M0ZnPBZ6
/lGdunuI0vXO9G00+DG7QzGe4kbnFPe11P4MnG+xNNy3rf81ss17M9TMX105B6cm1sqNW35lXigk
wS3kJStzJC8Ga8QFSZcL1lorNb2Ht+bfaZN1Lvxof3d7XlZuGx2KJjAtmCG03hYvZjvwAW5pqX/E
ZLw44DxBu6+zrAOFbOFcl2rjTgcJ8ufrjuaPUKsSelrg1S5XeOBHQ0wYStNWIH/pWwX/ejUeTvyz
5r8YSlhO1I/YuEg+LzaTpbQ6jp2EcnDM3nURBu8Ahir0JNt546tW1zhZKesbfyRA3YvXj2Mk3YCW
h3Ps6wGYTOFnlusgse82s+q4KTCL88Dl60qG0uOFVeYYsW5e5WLslmscCR3eeGjfCqumy7E1gyiY
qFQ4xzlW0iNFQxrkuOQeo5mGNZq49Ws18jpJjXxrVlcj01ZB7okDhbV7GdmQszCWUsrmLeRuN8/r
aqeHlX0n9UirJtEQfJyKuHbVxFA3Jvk6/wNIZ0E9Mejj0c9bRLYD5FTqAA4ubjCxO5WlQn/D2VKb
WtuVGD2RmhkWq2mJEh4q2jRRPjrHXMLossEl9jtsrwfQddZGQ3z1e3iFgJihqHIlUK2TBFVpojpH
PTKrJ7qGBSs32gIbiVG5Wilg7w0uGYVSo/gVb7JmA8SEQ8JBlBwpp77WmqOmjOmjXMY1lsab2s/i
1FrGU4VuOcgcanNXLPQ6DkdQRs5RysPq2ZkQvQnKtnSLos84ZXr10Le4immNFj7jcb/V51876jhN
eSewVlTjvzk7ryW5jTZN38pewCAG3mxMzAGqCl3t2GRTJEWeIPRT/OESLuFx9fskNyaCha4tLHWi
kIKSsjKR5jOv2aIMMmcVqV4yfGx5072XzsF7M/e0cDCRZaHfBRlMz+Yvt+/Xa2fil0G3ElNTY8Qg
3Ri0oyv5vXPj/NHyyiyCh1d+WAJbwmmW9lHz3D9uD3x1tlRCwWVCDSIrv/y4vTuvElwSH5f+GaIh
sj76lhBnbJ/lYenT+iMSXN9vj3mlokwJxgSqq3pJZBKbczi42F4j5cQJMdK/akH+Qnqe/j3arnYY
LKxNEUpZZThWtolFc1I9SDR7w0TryijuHeVBhDs74kgLzRPvi6PJ9n3n9O47c0WgAB+YMUIl0z23
dgD+h/5wRPvevBcU14Bloq2KHFzFf2oN32VVJq+3Z3d1+yInjt4tuxfo8+WK2vlcp/XEijqVVnSh
Dt7qcegCAnmcEr7jXUVJ0UjSRwwurNAIYrknt3Ll/qG6y+NiU3ClDLW52VO5emRbPC99LftnXc/E
czb7w7P07PKwWlX9rDtj+eT3XhB2SNeHbdpO7zXyuGNlFPrRLTxxXw6zf56QFsMRdoxPmE+5NKFb
PMp0EJU9BsmPprbq4YTkVox4Jw7XpH0cEfc5E0ZyQt9C/+T44xx2DVbvASJ/Jz3p0qNugkaZ+S0H
d8UdG4lBVNMMi9YyXsd0uE+DRRPFRuGLBqqd9u0dntzVM6Yfy5+GkRT3t7/WlSsU5UPkfoE9UPja
BtH6IFpNl+wppy/HZzyOg5OepdZO+HTleCupdzpUKF7Tz9zsibR0shifMAJKRzkmlzNip42RHxOJ
/Wa2FOJoln0Z1Twm0e35XYtlFW4F3U9ubxKTze1dZ8Y4jQ6vLZjc8r5JrXZ8hKhuDgffnfUYFc5m
+Sac3LhvEg4EVk3osonZO8EEmxeMoQb7a5XJ4WPf4IKAj5CmP/l6WleoTHcdEsyZkd2nqzf9NqNJ
sSwUk4l7iSh826golsLXhKbWrMI+TUtEf/DMuQGe3dbH1bSHo+tYyM2RUERaMOyBCK+dIgtEL++d
qvJtsagJWA+c6mqCtBKI7WLGdtg3nTg7RrxzBV/bggC2KBVxAQHmtS4vjKzzPWTwmKiRjUmU+Wjo
JXqi72zBt5Q11pPgXQVADtDhrdr0nJVZ2a2SCE9OUxYZ+ALKELwtAnwzoRp+32M+fuykTD50gbM+
TLHIxDnTBAb3uLLn5ED10hdhPwfZx9ub9CfydfPkq4IZ2CoqShSW1Cv1S4iBf6CWx54Iogl7x1YL
vs05SEN9KE9V4pybungca/EuiKmRJPZrOen/Ksb1uVnKh0Q2H4Z2Ok1NdnD06uNIYbzBibLw5rNm
1CcTKWMtgFafsGEGazzC4ZGhibTMzvpeeUgp+inYAGRN6nGbBCIT7lBAcfAjEiSQrgP4lLIZ7ENn
O09G0PdHTwFDd9ZNbY3tutFfB69Arkwgv7lXxKIXw7q6frR4Q/dHnOXOSwBsoqLoPRdMt+2DkOxd
/gviuvkniOtJht0Q/KVJSlJhO2bLywLZ/HsMtlEe7Xl+zqnO41XqZPlXUzMQuFxQSv0iCqdP8cBC
Q/Ww4Nb+ZxHnxh6b98rDyQrSOkFVEajTNi+YBzTs02rxoz74S4hyfUT6tryvGhBl/ohSs9QLN0wx
bzxZCcyH20t5pUertJkw5aRpwDW7JZiK2Ii9Bj5JlNMPxvivfTTi7k7L5R964tP6NqpIG8THKjBe
U1f7tw1Vxsy6PSneq7vIo3VEfvTz+b48CDi1DUkBGC1ak+CdMaWqfr/yXlZZcgritg+9+MftiV+7
fUDbkw6pKBA40+WI0yDQeiIvjhpjQoOo9L1DnXIF3R7lJ3Jmu1O54fBggF4Mk3l7wjMdJZeB561P
lm+Qdv2oKnGutACIH82izHC8pBne0FC5n4tKnkEcD4fASJ1PfjxDXs08+841kvZuXVXjNqumM63s
9GlBsfERMUIrEthknmc3Fe9Qdf/9hqUSVVeYIAUywVvocpW61dKqrrFwMB7N4pEWnxnp5tSFmJXK
u2DNtedE0+adK+XqpyFGhvEMwwyEy+Wg1MNXlFlWP6Iyk1PBbF3Alq2zEyFcO3YUKmFL0a4kyzMv
R3FX2UgrnvxIGH4dwVpyKYtOQdSudf7JcbLuKVuz4BGrN/+jFK3YGf5aNYQiiBKYQZlAkYcvx4/l
2AZCY/xiyZFaIRwjliyy+xpkxKGP0+CjJ7KJKGBaQ90rqJ67g7nzI66utIJ9geTjddw2P7UmA3o1
Uv3wU9sIl9izzz2SG8fbh+D2KIG+OWoOeMWZyrkfaZbsnoauQjEg0Pp/MhfwcspiGNi+v1lPqjYL
BZaOrWoMWA0MhndMfERc/sFcwLKgd0RIC5Tt8qsJ5WBoDyN7M0sTLmT3Y4Ua4s6lfG1rAsKDLwjP
SWmgXw5i+lWPZDC34ZxW5ovw1+zdGhCIaYufny3hoRkydwg/tLV5CkCb7czxWp5Kr4tfgIIf3NIt
yz/2rKK2UVvmaKQeOlO5XOF5FwPmBq3vf+vdIP/Ttoq5DjFV0tcww+q7oJ2btPYDGWcRhFj3NAku
O1X872Gk5hYGWj36R4BGHr2OykF51FiYR9LWBmp7MoDp6+a2GA9F6zUvKz5xycEa+GuoFa3qpHhB
+cr1mbxagei+3f6o19IUYm36xsRgIPs3mSOojLTBJ5cYpoYeDsTdIXrgVYCiOZ1zcupTbw3OYda9
5ePtka+9e4okTEeROwiGxeWXLkyzdWmo8wqtSfpeYgdxbN3iT0PKj/7gv6beugeKdPk/bh+kX0fc
bGBb+ABcdN4htJRxrS6/C89czzC/Duu0ajtn8lrwjfcGGDBkfeG1bQl7rRyyoRh4ZcWkVX+Wsp5x
QkbX+9R2aFWkRB5PK26q52rRPqduHzxMqFMeZ8vHrNcf/gZd/9sGgZDLedYVuw+kBHjiyxWXgeYP
Gk2QKEH17VxV9vjw/5F1XPmuF6NsTvA6pjJJ1MW6IEpwh5q4HaEK6NJV7Lr3RbJkL5r+D/IpNNh8
EEwUtUi7rcuZsXcnLVDXrFWvE4nAuhxcVdy4vWPfCnixgOjoKI2bnzifzQZy8SU0aqCKFJfM8YMz
BCnxCjbkc2qkpy4x/M8y75do6WJ57OzFwrq0sv+i/zi+GE4sHtJC0w7rAOzi9g+7cmmSCChUKNmz
TlHxcvqoxdr9WKNQk66uDLkkO+U5SaY06M6hLEqaZ5ZmRKNjffF1OX66PfpbEZkASSe1JkgkwMjf
WlaUJCIrzYw4ImUc5SHIk+kZg/mxOWTwN5Dow9/wWPhd8mq0SjtFkfrTMNM073HtWwenRzDDoV+R
oBw1usYnzJhEGuV1JtRZ4HSFhS/snZ995eaDTEturEihACM39483m46WT6riFJjT8zIM5UOrtcPn
QKTIi4zopXgUviK9i90d7s2VoIB2BL1iqOpARra91UI3KJwNiCJQOxr+NvJ5OOAT7e+w76+M8hMC
yUn3lPKtc7kpghzzaXf1vchY8GoNA7+xutCxsZG//fnfnnfopgAtFU+PW25bTtaFJ626G70o7gJx
1LUifU1zmR8ce/buZtKesAzi4vW3B1XNFtBFQGEUKOZycmzHpikMrEvs2OzacPWD5X0dGF9i15RP
dbNW36U3uzvBwZUrnbIhJExVsEBXbNvmwdMoo/6UehHi2ckDBdfudXGoLfiJYaGtSr20NZr4nQzA
nMyzG7xDPqSJapcmZufTvba95vcTBspkHH1qmQrqusUEpYMfJ35nuZEIYnG2MGq+w+G2Pd1e7rcv
J6PAc0WPD1wXNLvL5W6EnWZ4l7kRjnfiLIknjiiJHFHUm0lS6j0R2b3hNlu3s4KuZ1e5ESwg99Dp
jTwFIwhe3Rvio5mNvx+lc/xJ9uioWQhR/vzuv9SiMqFJbdUWN5qtRt7NPT1Y0WjTzvZ5e+EwigrQ
uaMxe9x2mWTnWlg6dG7kxmZxtOJu/jBaiQUET2M8LJGfPBAHhzWb98iFar0uAx8KjWCxefUpCtPw
vvx8ImmCUiyNG4GA1g6LwPNe2qK9x2B83GtFvB2K6QHnYEEhDm0rm41AHocA0omyejLvYeTF9/pc
tPnOpXNlRkoACJsMuvfEdJtQhppBmUC6ciKRasljkeXmeQRGFNWtV+/c1leGglVLo0YhGWFhbR5X
e0gRm6hSeN2ZViOdt7YHnEeCY1Ove6Wgq0MpYTvlVQY8a/Od0i7NOjkFdlQ5WR1pExK4yWROdwY8
wp3NeOXWxhPM1XG9UICALRybRprs09W2I1yw4dkWMeKPaeK809es+GJIQ7+jZLfufLUrnQmWkVNg
w6iGBLWlzOsGSRPu1BY6tiTB7YS03dz4x1h49sMoCokO5mi/Ton5PQ+s7GNhASPECyaL5jUI7tLC
MR5WtESOrrD7KPELETWd1MMeMaMnL54+3771rqzRzyIZ8TLucQidXR4bMpKYJHCl11DaPpcdd0N0
sEGinWUZp+fbg12588g7aT+zNgonrfbGL3cQPbrAR/7JjnBFtx4JPZw7bdFGdA4xQFm0cvpt1D9h
FvAesl2kOUFYXo43iWbiCIPIjVdgm9KA5Vz6ZbYzqys7+idbCUNnJUuxPTxePuZtIzJGcRf71Q3E
ckrE2iP3z3V+ewHVD95cciSyENRpHgEB38JUcSQXlZV7VAUXabzEQZcgSpDthdpXwP6IZ3GLI8JN
M5uW9uW6taU3O0i2mhFmxdqDFvjxa1ckDV0pdEyKMLO1+uS3zXyP+9j8o6zlElWzPd9L9CFeaNE4
j4FLO9TJ2npFdEcI9CmMAu+VLA0HL127A6BI970j0iX63QWiOUw5U9V8OXze5iLrrbbu3cY3o8Kh
yC6a+Lvvy+SfDKKkXBADRRd120Mz2rUcEFE2I/y8RyBydffNTdrqj9tTeXtYsEkmzUNbiiIRfffL
j2CXSZEjRkBpGYW9kD5Melj7njQBGAUq0dme89+VFOdyQPNyQG2C5J3ProfYhdY/LELW1C7T8sdU
F9lD+pTC9TOG8UB65iH1MpCJZXMaIQs1fS1xuoIN7gWvXVe3Jy+jxkkOWd11DQJ7t9fl7XHjZ9JW
U+VjGirbhp+VrS2gPc+LlqxoD+1AINhM+hCCBbB2PvQVSiRjoR1AEZf7iqfkcknwLQrAcGG/nSVI
IUI9k0ejro2D1uZzFFcNlXLku+/1pu6OKDUtx7GwtYNbtdXOHfP24PNDMDdQlVwSui21zw7I0GB8
eBGOZON5itGWt5Zgr3h0pWjNMDAJaAdAmHmDUUqqVXQx7Wu6Dgl0f8hK5yROh7D1W7Irp0H9ZUGy
UeBC9tiAhkYh0jB2vu+1qSpXTdVvBEe3xWXVeUraQ88/ShPPxnM1rQ+WPti/fZMS6CuQMfAFUott
i1FvfKNWhkxR1k/eMV6m5ZxXXnW6vVdViHZ5XzMKJF4khJTgx3b/6IOcYdGYitLmAQL0jflsrN6P
KfVIuk0DxtNUlA8mMcBO6HPtkCiZc1XiVdo96of98tIiKdvHorVZxLXxHvvOiU9dLLAKN6q9oa7d
U9xOhN5ATBEnsS6HwlPB0pqF7zUNc3UcczpahpHluCr3POqO/fuJzM8UjRYRCFpFwLkcz0DputPm
yYtcc6nvzSEToRhTfyd0uDor7nd16tUFvJnVaCwKuD9TWag8/0DXpCENz6pzVk6frLkV729vlJ8U
sTc7RTXiKNUQPm4PeEbdLwUfyMkD1HSqq3Y+xMFggkFe4shMrOR+tUZaSFQiAK9m84OJNySkj0ac
yxk9XgLF/mjovX2v5xaqEeUojr2W/Q0T0Xymk2cA+XXqs9EbzUNfjF9XAb0iMMAmjHE5vFSVZ50g
PSQhWiDJ0UCK/dgb4FCSPK5A+q/p3e0JX1tfqmgEZ4rqo2/70lY7WM2yUlHRpDAjIYo4ouzAeHAC
aD9axh6mVH2w7QJzrSlvTfoASP1fbpuCBqAep74bLX1dobM/BAePdTymeGocksRqwg56zBnNXfc8
EX9FME8wBphk+pLZk39uh9EKtWRdImfFUEcM9nRYdJgkY1caIVr64/OA6c9TwvtI38TvHoLYn8++
O07HYVVgzylZ7r01kAcgYHodBqgJnxsZ44+Ms4fVoVrr1n7IKL5bz9hu5c6duVj5Yz2jLfAfjSH7
JJPSi4oSAmWjrd2DyHn3VpqMX25/nGvX1q9rtdn8jdGm7DEaRF1gtqHsS+uz0zvGSxvn1qG1TPcO
eTnnEACaOtwe+crlD54LIbmAlJcigto2v9xbc1IHdudlXMuj0z4NM9rqhui68+1RrtyOoON40tEz
VXfkJrQCJTsXLuzmaBQ9to/Cac6ZVT/NztztXCNv0yvsuH4ZabPrytJC6lwkXCNJ4hwss5qwxACk
ra1AjjwNy1ypa/KfLCLcCWJgFaRunU00+Bx92+W8Ok4131VBo9EzyH/bwoL8jWo87THVAHK2hcK0
TZPGbigUFnJAoUbXKvTSJvOh15w9zNy17/VT/1adW5RMNvsx1WSWOIbwCDaL9tgG5kfYvvm5q0Ep
3N4ZV9ofzIqLSWF11FBqg/6yAetSDGB2XTfSXMd7Dry0ibq4Lp5sOFjRHMTNN60W/879uQ/dsU0f
Mp9Yb6ikF7ZCl49D5X4XAP53YqL/x8+i/4FO3BXqTj9WQdaXJefCqnT9zjMwzTwufm2ap6zW3dCH
+4UsRTYtL0252jKMnbZ79Ce76Y4tDhhnd6mBnqFz1P5Z9Pq8Vzy9kjJSfVdNTuDBeEltRYMQuOLj
j3wiO3WRnkijpp4f18D7ZgTrS6qBqtINEhgb5luav7eG+Tya6fOkEM9Dkb1fGu3eNarPtdMfFkt/
13naYVoRoL39ed9eL0R7FO54eGDDIA52+XU72o+9WTtrhKB+fI/K23DQ0QHc2URv3zY1Chm68hkm
SVStrF/2kB/rzoAY2Ro5XdqSDYjnuIjfGWPnHjwdqufvzonXiJI1ICR4LW8qOM0QZw5EJTMaTKuN
IBMKSKyd9un2KD/D7s37qdIPGO5ERFQeNpOiSOStnaA87mtaDDJgmJbHwEnGU5/1KH/hRxWVZtec
E5xPwmatpzP2du2RuFicltmaThqWAaeiXPKzJoT9Lhjy9cmdXLDvPK+n3F2NL/8BHcMABe9g195g
eq1X3nQC12KHMKb2kI1XoHFsWar96IMpBPFWhm9Z2yXxCtuNlMbe96Xp6hB9nfGY6zba7vHcHzRr
NO80s1zfp0EF6DLIKH6UpXOmsb/Lu3+7N/k5FKkUsx2m19aHA//decnzwI1ShW3pZImKkZnYd05s
l2EuVgR/fS07lEqfUBfuDzlWI8RzUYRE9mM4SX2IJDTWne2lvuub704xBSg5eScP5uVmDjRQPYJg
IerS+ImQqProFkn7sR8RM250/Yebec25hPIbWSsKlbd33bU1IUujvYdOF0ydzUNtTmORu3nsRqSK
y9HI5hWzomzPH/rteYWvhhIo9SKiUVQZL6c4GPHUUfym0VbjzuvEw/RULeKTDU/jlPfB7yOZGA6X
OPCYHvnZFqKgqBpDJj03GtLYO8WzlR1bEyXt20t3pZHHMHhW2NSiyTy3ol9ll1qGNtFgqopiCJFR
EgdK7l9Wsw2OC3//bVqQ3JDSebCSGt1p/9nXnGM6zJ9v/5C3q4vFPDKTSCHBUEPY9XJ1pdkZbiIm
M5oX8ZVk1Tw4GgToJBA+kLSq39mvb2MFhoMzxvek7I/C2uVwrTPijOxWZmSvmjaEFJCGcBRl+mi6
tf3bjaDLsbbbkzcV1ceCQmCsz0+uO/7tmchp/oP1w3AItWpOH+ZtlxMSdVw40gWZuSxwVP0h0E/W
0tQnT/bkpN6yVxm5toAO5Gu1iAD3bRXS/vJ6Ycm7KMCwEc1e04c1enUvhJHVqXOM+XR7ateGooCn
UyChpk334XKoSi9RlEDbC3hCpZ+GDAiZ3vtYr3lxsTPUtV3oqmlxiUCV3LY/0fWFQI4rBKmmbb9Y
ddM8IPPbnBJggI9xU7U721Dt6strk7eYoggMFUXO3GL8uK6XIs1qprbqlAQnynqnDOtXMr6+PMV6
Wx41WInHWQR7J+DtpcnQJj0CmLjEH1sfSgDnmdklwogwupd3NQ4mYYXBzc6CXh+F84zMEep727LP
2mtLa/iZgZuvYR/6gQoT2gd7/mbXdgg9UFJBZIcgt212SDPIBvlSPptyBYDltaxYdzaYyNit3JnQ
tR0CKIeXl8QJxMrmMCOlbcAsa41IzzsR5snsHmU6mMeEzD/sIRHvpIZX4g/gwQa2ash4OUhOqbn/
ctAUSm+dNGSuhdFn7zUfwSBbT5ywwJPhVLKB0tBCT/zoBrF51lt9vbfNtj3IyusO8dRUOzv27fz5
OeQ+yMgoUbdt6yTuSFNpausRlST3tNT+AIqvwNQN2ugJutVfv3v2L4fbPAuVXhsjVxC+h50PBUpv
s2jivYxgGf9xe6S3O5V4n4OvFGOIy7YXWoeSQllWjKT0Pu6CNp5OwqjaHeuZtzuVViIvD/VWMkiY
aZdf0+8qJHbrYEVsrqvuCcmTqAL+eU/pba/F/BMhf3m5gETDvgD9WGBBtKAuxwqqtkzINvVoGLrY
Okz6HH9bK9Oxju2E8k84al1cHCcRr0RluKo/5gBNmyiRdTo88K9MyanuzFS70+KiGREm1OSHZfat
r6OdW+1hrb31mOLZ965Np6HCQGUFC9y7vUSltsr87tXUhu9OPjaf8ArLjTBuhvVLvsZyCns5QIlM
R82kQ5FPQryk/kQeUBp5a6D/q7EshQT6Onv1J11MBnw3a7K/Od3AHTyrfsvxdz+/Sz4PFIW6gWKu
b64QXJ3ombqjHs1d2d/JOdPJUdP06+1RrshmceeqeiYdC4oiW/WDlOAUKhoa8vGs0ffNpvRdVa0S
AT1UEfInp1m0HJ5D5eRHrMxaKKb+2L8P8sGi5hpby1OmOdNjMcT9S78WMcxAcFZ7iam6wy43DvuG
kpdqrGD3tAVfrJCehGyMnoryjLa826QH+h8+msOTv87Huba1NXQ009fv2lFg1xnHAZDeTrjORB1k
svtjAC70kZJI/JfTyaxU5li9uG/c2CrPXtATI+R9a4FtyLqT03nIhFptk/1Fo3gM7pLMYYAUEdk1
7CycI6Fk+RAza7BXVUgyUxkhEISmPdhdHZ+tniogzGfTfAfNZ33KvM571e0ZBzK97avuGHs4hoWo
laXVAbXJ4WSYiJUcjNgJ5jCv9RF212h2T0veiEMOXxWmcFlUf3VOhblrp2vG14wA5TmrcVw5L+VC
9QaFefPko/1eAxkBqX6Ic/SIwy6V9nwUvjOMT1ZQdmRcVopeSko7kkowZfnbG+ptAAEShwAM1AKI
JnsLbZz0IjPnqlgia3arR8VpPVpTWr6TvQagpQxSyOBd9eIW857w7Nv7kpHBZ1BBJHF4w7TALZU2
cEBrXjr6eDaBpR4tvxp39uKVUcgaLdxVePk8VCsu7zCCTFubcook/ZBPSMmuWB/Ys/vbAFFMK9TZ
V+xLAr/NrWw4rYcwX79GSd1njy4YsUPmlv4/mMuvo2xCh6KFKm5JuUIuaodj2S51FFjwuW7viLcv
DHMB9EGswIKhIHG5YpNfTBrKV6xYUbVhLTMrtItqPSTccDvJ40/Lwc1FAZAOrCB3pkXetkk6WiGt
sV1McB32QHEhnUvxRZJVyQehmSs3gibap27Wk+pRKySs6dSa8JlJ9KXWwtzSfPfUr3b/V9Ok41Pg
22l8Z8dL+ymg7p0eZKPBfWsgBaLl1QZaGMh1wLSvrsx3fQxn9ji2Rr5XRb5yothtqpKgjBfAu12u
X1FgELVQHY0Wv/AflqlPaON0ilirm9Wh8jvtpJULFfk09X77DVKoOgYGY0UQsyViiWrKccTJ+XSJ
rR9FDj2eErL+T0ZRiEEFdvNJFS8nmIDr9bLFXyISIeqsTjkdNSveSy/exomKGEC+9j/IlMtRpC5L
SIw2FIDFSj+vztjfgVMUdzUCQIcyQHju9ra/wrGkwkejRlUxwAtuA9NpdYUc6MVGJcjnR9GbY30w
svVLYsUIb3O4w7khGg4Ww/kMWyp4j4t8c+eBlQwtf6xeZbV293qdjFiB4d2gjTryb1kNpmky27Mt
WyLwJv/b7vX0E/ShaucKerte6vbhNqUCAmxh20l2u8Yb9NaeI2kbUzTJqnhKl8z9GDuzibHv4O4E
1ldAK6qzBecQYUqUH+zNPUFwM8You8xoPgUguPMsecjSLn6YTf2TO1t5hEgJBBI0D8/kHOXBqO3h
OWusT7e/27XfQRdFBd2qU09V83KjtEucu/rcTwBWq+ZPYFsCchDdv/d1k8h/axpFGUACU1mdrHZa
PlSGJz384Ly/Knsq96Qq3l6e5HZK640wUHEhNyHzLDKHrfFTzZueoiW94clBaO5YLsL87dcAuBAl
DV5thSh3Nm+Ol6eYRgmGGscp+TYu2nDsgO/s5BvXlpfqNfUgYgPFLd8sLz5YgTu6YooocP+BqE58
ECPd2mVFMGYWT2vvPMzeZB80c7x3+vxflBv2gHBXUlhSRZIq0ipia0DRl5/YXBxvFEvKti7QUHLY
SXgsmsmLsK02pLZX0wQIrGiuhvLQT0v3EOd4OdRZ0h/KbLR3bgq1sS8fLX4NFSu6O3RfSKsvf03R
UPoYNWeMysy1XpuuWY/TUCc7bMIrOwmNd9TUVM+Tav3mGTFaH3pExyhaa7YI8Sfdx351hzzUNavb
mdGbrouiLKpim5IkJXXd1nKmCUo48XQLna1s8RoNyuyLaKzl366ZpUTMiVzr0EVCeSBkbQbU8vGf
MctysE9wn3NyubYubIB7yVqGQ2JNn2U1GtoDboK5RClBVESwMFk+1L5ev3oo/Pwtxhp7pwpD3HzU
2TI4f7l7ydL2KVbTogbH9aTaHYBzL7+U3lSajW4YJjaAzU5knf7XGWnm70NlYcPXp/4HETvim68V
yb1dT96z3WhNiIwzzaMMmevGHuWjLD1zCfNCD5iU4Z2B34KQTuGU377ItttK/VjKoFRogBspwMDl
j5VNo7nxPLTRZFfeIV1Xj6hlWneiu+0zwSjsJURMKFojH7Vt2seeVAIBeRsBGoMlOpDjiLSpwzhb
vlUASW7P6Q3YUw1HfRdiGRh8hYK7nBTBmN+nCtWEfPF3J3H7aG0JTQxDax4sOYuzvzodmMrW+mDP
qX3WdUxNgzLXzp3T/iuXE6+pmXSnoIbn0c2l91jO+n0waMvePXdl+U26ygrTi443TfnLXyoA2KUj
0WhUp276zlva7MkSafDB7F15b2g1zaHeiiVGFLJ+hY65vOZerYr+CxCV3M4b87B2tfVhDew9VfRr
P40LmHoZ2QVlmM2FUy3YoTtN2UYzLu2w+Kw0Kupkz9bhymEh/GEUeAXUl7YFDK/VcYSJG3yoFyne
oc7ePWMzNR6GrHKem7hyn5GhLU4puro7OegbPCi7BCcBXJTAmwMG3zKv4tJEfA+rk0g45efSrYMw
sXR0WGShDx9nHMLexR38V7uLvzaFizhzMU8733973aIjSc1e9ymkQymiwnL5+fFwdszJs8ZoXHEh
z6TbPbSS0hVKGnvq4leHUo0qpVikgNeXQyGBqmW9j8zaWvg/umKx7pc6++KWzR4P4s26qkm5JAMk
V2QESMNejoRUeF02XjlGbYwPqZ7iyuMVhfXRXWRyaguUWmZU847xJOQfhV6tJ9v6bS4Bv4GkWEVm
AaG8tX1a3ITVNsZgiFYf0IWVlT2PRb93eV5ZU5V6+zbVVx2f5M2a5s4awJuMB5iuVQGOsosPZEjD
Y0nyf7x9p10bCk6Ww7pST6fDermoaQcaz6vdAeiJ4CazE/FQ10v7ME97WnjbE6mWDkgo54JiOWYI
mz25OtY8pQn99tTTq0Oi0WYZfKc4S1yzQ2u1ulfMe/sIkNCeSeYb3zA1NHpSVJp5KmibbSaJX5sl
p0YOUZItA55hlhE6zQCnPkhkaKRrRaE2rdqPXaqSb329cweAZ4Mhm8clDZpzbJLcctycyLLKAntD
e/2jjat8J+m59i2UAbsC2iiojfrzX3sbtDDiFDxppE8gElwU6u9k0ownsMLOzmffXsIgJhTGmliC
K4I2/ibrJZRfBrzl2yjoG/2w2AREwxTvPZg/lT9+DS4ZxqEuRt1Uwd3g5V7OiIIn+IikbiLLHhD9
Bqu6fIsBlq/wtnPjgf56Wx2KwgmSr9ViSiOklp1naGpaU4wMrmsd07ZYSlTyrOKki9S8m6bE6EOn
HWCSNCMU9rCsxQhRjRr7DDwU15VQK71Kg3vbZV96JyYryhH6f1/nFJopr/cOWKtcZt1BuJX/N/8P
/YdjD/2nxraS5JiP3VjRVoUDF7KbuGg6Tf88OH1PWJE7KWBTe9byk1lKp4yC2EG8w6+M4YMzGljr
mvo8GqFmZPVjq60y6qrSObR8hady6DAMpFeQ5IcMWl0TlhyHl94eMfW4fai3YRHLjmCqevsVs/Pt
9R/k9mTnThOJepyPulU0d1MQ4sPUGJm3M5a6izafmPCL8j3JOkAqd/OJ0QhZgGaXTQTEVR7LwIyP
yPgWQGtoUTeeFh/R/Nx73X/qf12OCkXNxXtVVYiI+zZBxNBA8QTanTHDTgMemtmiOJauVMbj4xq8
OK0IBpqCUw7WN+aPUTiU+nfHS/GSXhd4KZm7xN8Q4Vmn0+Jmy7t2KGrnzq77Lo1sE4XbWMZuQWNK
rM1pRjN/uXcDmb0uEHXHUEthcZ+yto/NsMLb4RQHKVppFvn5fNBya8ZHiOTPPNKmhWPvlX0CK5qI
cYi8KckKhCIMHfV59n8RYg42r6fJz6zlXhbz8l23y5Heklvf28rWctGxwmIYe/hD41DjJL+OQc27
4MAyub1zfvZPLxY2IDDjlCDAxxNLBHl5Yqu210ut6QrqHXzOXMvpm5bDsL7P1qYoIZXURWjq0qo4
Q0Xan/u+sXoqZr32bRXIUt3r61j/sIY1A99GqTQcyhKdpiXNPS+M23F4HYAOv+jG2J6Cbu36k23E
rnGH4hXrVI5WMcHmVvYNU7XU5fvb03uTe3MNsVmUFYwFAJAPcDm9NB2svhhkFvX4YUNOGu1hPdqW
1r6Pl0Dz8IrMguZQaCnvhIA1J4/j3ATi0MyQx061bxtUquP6/4aM//l9/t/JD24WsSR11f33f/HP
3+tmAXib9pt//O+X8YfsB/njfz3/9X+YO5PmyJE1u/6VZ7UWSpgHMz0tAARj4kwmmZkbGMlkYnAM
jsHhAH69TlQ/dVelTF3qnTa0TGMwJjjcv+F+58rxH1eq/fE2lV37Py5P8u9/9Nen+J835cfQjd3P
6ddH/eWPeKV/vZP0bXr7y392LULD9UF9DuvjJznp9McL8J4vj/x//eU/Pv94ludVfv7zt49OAWLi
2XLe/G//+tXxxz9/u8yR/vc/P/2/fnf71vBnV8Nb+/H56+M/38bpn79Fv9OFpjrE9bpMk6EQ/e0f
+vPyG8P7HYMFWBn4WlNXoKvLOdZCsi3++Ztn/W5eouCIUoBH1ny51EzIXn7lWr/TIULQQmJAO4+K
32//+4395Vr9x7X7B7WWe8xppvGfv/2y2aIVQ/9AKMjoJO1yTrm/LimBL9iAFsaM/QLf3MNiVduL
y5F2aodmvEZGZv6d3v//eMXLBCUF60vmS80m+uUevdyg0whZI6YQ0SZgpQJEmFpbZtItwyCvPLvc
Hv50Nf71of/8IX/VUl+GBy8xA9pPiqNEcL8EDKDmKP5CmIwXf2vIG+e1yeJxYbYh3uwtSJZcBjsk
Isj0QYXmXxVwWNyEcvfnghTyXctLATp3nOU1mhx4PP/52/vlELqEF6BiLrAWAJhUEX/pJTmdYnCK
blKMO+02Aose/TXNttG/o7zGXrLVGnNdmKV/1/b7VTB4SXvoHdBXsllpaG0ugdafYrZS+ZQuB+b/
2cSNLunYevY5bjNDLNENmEeE5mqMS+gjdyqXg3XuSxX1Se2OhpUMOWCreO0Zx3r0LIyR/mY3/yNi
/NNufnl3BL0Uwqh50rn+VQbnLm7XaJ+mrMy6xY4NGhT3gzsuNMIEcdbQN2VwgHERtilNstXf21Sz
fl62OTMRjTF+J+4pHxjcFcYNhq858FvfiOTfvs0/ejn/8UahDJCiX/hEjI1BqaZn8devsQlLP1o8
vozKy7wjbKhhx6epzkLU5iEwhx9dXW07y42GlyLX7nvfQjKNXYhGd0PY1vSqc++bT3GmpF8xjw8M
oTlJtQLEj1U49P6RHof31SmNHp+rsrDWdJw9600N0TolFRr8JAIyXODCCuUnXUJj2u71GtXLgxuV
1vuWdT5zR3amsjpGX9WK+626cMiNqHOchypqsEl0hsmhId90YWXHVBq7qEd4OywzWiVrq+4LX5fL
Pg9aLO2yXLhjOrG5oV2aJz+YngJU6BYXagnfA0OZdTogMRmPqgaIMK+Y2++nWdLfw5mNEIBIV2I5
UrHmGIvphuOg5GjfrTMetccNoVIWmx1WIHE9eJhp+3R2BjZ8vbzlVPsAkDOIioqksNzyeoVzr0nB
hNix4fCMm1zNKQZy5EpkKo39MIxrntaTQApAQFDeuFvgwvsvx47Cqbnw01hqO09w3sl1knfQ42IT
kkiRTt2W9fs+WqYcWaTdDZzxZbXsV8M035lby8Dg2VD209xrOHIBd6rYw2/wJLMcmDP+f0X9PI8T
cxmjxo5ai6Ja7xQd2Cq2ur5+wbdihMGA/+KPegU9HXuDU0ARV8tCY20L3k1ciOo4kFVYx7lbL/e+
O7FPb9RIzsY8LU1cG4UNYTgc2dIkNd2PcCgEYNEoym7CPHSv/FWueYyHmnMx4mjDdESzBK9LT/Nu
WXN1RDabswZtZSZ6WtqNTAFXqI1y+A9wJ9qI6V1hajRCGmbwzXpgQmgaqOsLPcVWhe7iWblzl+Pi
1BVArovQSnIES/cerF4qzvbUvmLx7MyHzCn8J+kxJ3JEEByicW9y/YBnEs4L85IL1EJDVHq7dpi7
Y8/s8d4Qk3Vy6vANdHXDtJzRiTfMBA37A/kJ+Ykpqh+U5DyQhr5gq8JIasENEWHRrmxa/G02/6zl
tP2wamXGvZrGvVPa84fX2dWNOVTmc0DIuCWIFrAQnreFmFAPDi1prznmvhpfvUE5qTOBPqpLq0m7
xS2SYpzgi04znx/o8MqFD+HEM/nRxAIq4sV5pQFzCioK23E5oattwH8CS6rYx/VofWx5iAHtBEr9
1WphisWWaLWTdHM1gCHylELgAqKV8sqnT+z9bFRu9BOMl7fSUxmxBhjHunnuJEpUGp5BebLwDEvg
jAcpFtpy522jfKpcA58vRDPVq+hMkZZDOOc73dsB2wyX247lKnLMzvKI2HUc2b82vW4nkmvvyd0q
771c1vZuWOwl8fs+i3PVBse+nLrrrsPmMZam151p77GrdL3vzEk3iWq68qvWGxhIceUVelHjswuj
4aYnV9kpS8olabusOGl3hU0fdkr87MYNGnbmiIpA25gjHE0Ncb8MeRjtkYx56VgO26Mp4GJbVQgj
Nx8rXMJHo7hZJ0NFZ8D3IrHm2ppjNYHHGgnxAQSUI57XJieXaW53gviYU22a9FfpBCzWzM+dG/tC
vRpVn9+TBGPuLARpjZFN427GOOZB5LiP8804h2AMIcarjnZzJLsyKdcyKuOiM7araLDJmUvb7q5U
X4WHiiF2+G7aLU+r6te92dfedN3lNU4ArbnictZhOt9iSJAUdQuNHifN99AvnZvKGmhkNUuWPUzW
pouUrAJkdI9+/7GhVjocjE2ph9XxCzMxy8w/e3MUQhSf2mI3r8t2b7RLFXumLjfGw2r2smJkGgmO
3XfMGl1GAjpmXxjRupw+eeeGD0J1jfGAOZSSR1C5W3TgQDay48yt0KR6vNAeWLHc28JlQssWSaR9
vZttU6eVXxiJLSoYoqM3nkiM7udQH2EmP3fkX9diXtcrbUx7W9j7PrA+mnp7lGb0OVry0epwJRf2
+5rnd8Om0UyX96XBLLM3jP2d6wyMj9VjiJpf5eyphfVUS/9mskiaRzDu3lLr09L0/At8awJ3AmVM
pq2dxd38JdNYXPW4JkI0i6rDDN8wpVHsHDnpgpRpmuozk7ANXRR3e9ZggGmynt5nt1/OMy8RcPp0
/m4I+R4pRPUvuPhkZjqZxqFYt2VkfCj0a/LfqS1Pg7eqNWFgRp5VZc0iHsxaJkNnK/ykhXqr+u3K
WlqzvPEboXRqGYV5FZR6qDF8s0WWvxneojAxyELjSZY57beOdPxYVj7CzNppau+QZbkZ3iAH8sJd
5BXjc2eyqWLLavENi2anESFlj23vkA6ikdAxi1AmZmRlqAHa0SbWnbzruc/Qqk7lMu4JNXQSDYtX
UAbWyy02o3ilhpHSwzWjBsuunM1LFc8xqzkFSNuPO/oG88GC+nHb+z3h++q4EsJ21/hFsi6o8jCI
3LZHhscltzBFSyyJkN9968G/RBScCmYBUTRbDDbl9nwFY8X/wj3bX1erueqkNUKcBJlw8rGUbuT9
xgZ0haxobXcz0vYfYQ4Ln+8o2MHBscOUWXLPRT9UVs8BsX0UT7oZXSYJcd7dh9pwHwLj0iCvIvFT
WrnxpafsonaiLtvjWOR5vttcwWB2QIkgyoX9ZfGd8Gthuw162S5CXVJNpdsdp9LJODnmVe8Ls0M8
0s6UXhEWpG3ZD3cdOuPiwGlS34VGtHwD/S4fqV4Np7UxwwcsF1paN9brjEvMidEz+6Zz6vzFXjXN
2cKerO9QHC/wHD+Cu1FbP6vRCb7kahh3Q5epD75Z79tkZeaZC8eK4eNB4WwGG81jWXvDqw9vV8SY
3zg7ZAd1urbD+2IzTb6RyyXCUfIw2mJYYyHxmeTeJwqoXdyyD4qBge/AyktsukV0svoukPDpeZ9C
O217JdwZq0TRtaiDi4XrvSwnHxXkHpcCpMaym2k4y/K1Coj8NumHJ7PJeyuBBsiVVJGzXrmGpwiu
LKGvZ985l3k1n5ps8ONs8/lh6uB9NVWVhJLbTWXqmDlVvnepcXk79i5921nOWa9196hq+q/Jmjs4
ii0LHRNDhvfam6xnUXjtuZms/nYN5MpYaeNOpExtdCV01+4yyye/NJejsc7iO6lpkYyRXh4iTo19
aIZGtgsw2rkrnBYIs6x03HsOGRE5Y/+jtd3surFm6zwMxviFord1qFa3PzXRVNzYusvve1Oc82q8
C7asvZarMu2UBOCUB8axrQbx1c86/caAWfdFEezs69p/QOe5J4hbY0An4941zB6Htrm+HhS0emky
H1tQO7yyekvdbJSDU2+z8erWCD+6ugEON0TTrmKIPBZ9I58dTY7ehU69X9tVJjYG93FZCmuvV3kd
1NLaRfmkbiMRMK7tX8aignpIJrjPseUs450jRHbUwIbYa5nwXEc5neSsjWdCLisdMP85z7rAbjzi
cnPd+6FK+4tgbh1c+2XN+xqal9zOum112irvvZBFQxyiesZDmnkHAn3ei8z57N2LC4kSG8MFmZtd
SsxVXBRjFLfFat+hxOvwUB/bm6Y1fWz48jLYLYVDNL1CpN+U0FdhUEznVQZ+shj4xAqaI3AR1Hpu
3HZ8LjbxM9Lh+KPRkUjzeYkg29l5GAelreOSHsFe5lW9r83JINwv2ij1WwBhRfNjpdp/Rezdnl2f
dkJgX/xBnN75LpxsTXIpc/adcbwFk2XEHXVb1pRfJoWDpsJnUoUVTaY++xWXuBT70RXbgwonZDpu
Acy/n2mo6r4gBGn76EZVI5QsNWzJWPWsA2eorkz23Y+IyPAzwJwyVrPFOYNDxbEZM+OGoVaxX0c3
/IJVM7nTNNX6bNRSIbyvX0JMFmLheU2c1W2ZzJE9vAK7SY0pq04TCLaLdNkntbJmjv66N7EpiHR+
bQyzd4mKTYrBy3adSd/CuCR/4pos6DtLJ6WlM17ho/0SZl6LhcZSH5fVvB+xVt0B34XV0LXrVd0E
exRuyLoYWZdJj4FBOvvdikeSxfbSYITVagAxAmVxjDmM+VyWJVY4hFLHkPiChK51PmrfbK4apR+d
SXorZ0FUvJqlcV/n5XaFQv3TpzF84mpTBedoOeK7uo+kWndDP92u9YKWvoBVZmqjeSJe2w7Y1dZJ
YducpUt5bStvXeMW6F0DaCVQgNbrdT8z3B+bEcd7zu19oPSVXREcf2sCXewpNzuvTRVEN/06E1mh
R4i9druUwWFzjSJ6H6PwyZ6x35MZegApLZVYVt1dSDUHgxsobrXrXC80jH60da1fdRPyFYA2Xo6h
HmKmm9r7uqqbJtGBCJ4yrPyu5iloFDwXk6DGK7KDt21fS6/YrkbXUSRjnsI9Ms+bXT+jcd+YSVfH
cPEXFzCZotEjpplL2G9FF7sBWZPbkyLQUSL4MOv2PZu613pZwh/9OlVn/rC5C0ZV+MesV96Nm8sK
be8wuF9z1bknf+7mW6P21jdhWMO9tuQyxple+wM9/DdXmv6U+OEgb2ZK1m+1a8p7vzKrU+8a7g1u
Z869OzZuYnakF9oqzQcSSu90MeHcI2FCeWJd2L2MkFvHdqjVyWhDfTOVw/LQFfVw25cR/200HT5l
OE9TsxiUNlz9faDz9N7oqYHNS2V677VaBJDSxHqIRCuceKTidUQ2O/KDTGBEcbjrCeu+yGAzf2SG
u+0iFa4/HFb4Xnshas2g03jcF1Z9brJ2ZGhVyf1SkwThWCJ6dgUoXVN6MfgsONWWElAKqPMv0Ji0
2mWdR9C5TdFrt9VWmQSN6X0ylqOmRGV9/wDIr3pxNl4preSsHrIA4Qz2YRRChRg+sn6JDoLxwq9d
p7tT3no/DIYjTtg6jgm9xOCZsP2pnr3yuq/IaGPf2R403eLXwieULVDCodgxCzyaQ/EpJWZBhe0T
Zg3Tnub4eJqbLbqehpYYaRLyOZz78MEMhnZXsWgOUWWaKU0RCL+ympNWTfa+W3Pj0dbtw7LKInU9
9aA62/qoxwWSf9PpGzHrbwipaocDy5zMuFsM+U4/dTb37EhD0iGNmVKyJA8WRLlkh0YZ8usyeH0K
Yc44534lpssXLmNl5jeNhb+aXxtI3cuq8k9Ou2gnXpqGQg5RLLTFEK7gNi0qT/AtCg/TOqzZIxbo
QhxmJ8KafRuWZS/t1f8MtL/tektXNzLvnhonW7qPYlrcuY5n22uth7wJ5pWqDhMVs6gvs4xer61k
GUzrZKmhJzpXuCDtBjYWdwcMbileeqpPOrZ8ab5bkfTXq6zW6ntE4CWwQO2jfTYp+jCQ2u0z0ib3
YUYpb8bQQamdra5rRDYOkFiHYN69VqI80MrOiysqeETH6FL98Oz1c6YTexBreIjaLJqO7UbB5Vra
OaU03AxmO7Z6WI3pgHIrraaQLMvSdb7n5FvLuNORumc7bcVbP+mSMrfwS5SKLFrvq76g3m8LMdf+
TypwQg68j3layV8rVPpebNQulD+nIeSOBQ1J6871GVViY5nH6qoiavkxW07zbJMQoFio1SMTH0t2
Dlxdv0zNUL+QPfU1oV3jft8G4at92YbedotDgF3uS08WO8/T7q3iLiM9r2yvSPulKJvdStZ6k3d0
KI8NtcSVykU23g92lrWnwFZTHzMrUKYXT+zrFo7xCvu7uISbXb0wsBYWJaHmnD8U2LTXMVuCuEzw
lItM2lbWP4FP5KD8wPt6X6womFCvlwN7emHZdb3LASB2hE7W1O9GrXUWM3PjdLeWuTAxL4LBpwxP
YVIcHOwdhniwbR7fblCN92PDKHO8jf1yP28zt7ef++78WJT2ZN8t48jDUZIxriQo5T1nkuV5Zc3m
usVSj3rYiW2yEOLkhTsDVITBGhfzQDCBg8LGXJ/lm1ddfqmOVLax3PjVGDAAYgXqlYaHPuC0XnuP
fmeAoMo8o08cL4OWT5JIzuzhLHRDVF7c5DkNiMRRS1OkXUnrKRlZEGZSEn0GSZULXO8C5VZbbIUX
3+BaV1TR54hx7XizxIYJ/TKVMmFWu0ijrtTBw+aUbtDGYVb6R2cuHYoa0tH3uZcbfDP0YuPG30Sb
AI4y0RUStFFxqtrluSqQzafl5rsMg8wrB8jslot/3PBin9IMA0FgXZ38UbiDhec4Cfc3gPYYjDhO
+2MKavXi2zqiBi7HO3c0rTG2O5x1Ym9bsrhqm0XDHUWocfD8zBqPRe0v4bEbBuq0THR1NNy1N16P
fW3F0MHEPcSGFcHM3NYvDvH762ov223U4U+SyF5G8DenzvvimatZJ0O0BJzNqgjeth5vIYNKOaf0
0oYQeWQwN6/l1CLcChuYVj/nCGBQCkhFicOoXUJ+6s8t9oguR9I1Y8bePvKGQsZlmDFLwzt33uY5
8iZ68VnIil+9cqeWgNXnCFufhmUrv9pbNzyHuTPdWoPI99QZWDKo6YIwnYgfc7ra3ibOTKObOkF4
X+LS4uRNnZZuw61cbY1j75FuElgZhmXfe33QOOe1buuBiU/Pro+GXbYqAdkQcHAD987SgGr8mhRW
E52XdqRUH64GG9skxjqpUV2eVDk5zQm7bg/5CdHCRoedeD/1PWV+vwjxBzxlGv3kIlVykqJT3BUm
iTv3HCO6x3Wc2ep1HRBSrBlfZVcWEatlKv3dWPgMz0TZMjSHbWjELdPDkX3HDJNpU5CwCK3k6jd1
YgQuH4HZj21OfGmQBtp/rHczzIvPRVS2v3NJ827BUNpOKme6nCHOF3myqKH7PnoaJ4Fe+xZSmXGq
0VP14RsiCfF9tfti2VfSqV8AwnAXbLlwXpjyb6k44htOcR0mBNXFZb4Luf0qUoJgebVWMep0xIC9
OpqlbkmsGaJiN2hs4e+Krp48hs4z/AhtJzdv3aH13rOZwnMz9dygKp+4dIW1mMU+0EB+YvTzTBar
NsLH0XGzlkr36sgrEXZEr1VvNNf0MFeZRq7r3rpRz0dTNewoPQ2YdfqZ4e8QteZOWvbSKFjxVjYd
TdtGqtVanbPsTSyDOTEGBAQprBm33nW6XtFQzFJ3u5qPg75h3epgpxq7v2ujiD2PQ5gJuKZdsisS
nKa9ZrpPX4/uFpInBlOwffXdpvsAZeqNKce4vZ498qPlYSxaDETjRtt9so7bijFe2PVf9BTILumb
jj4HE7Th/PhHF2ttrKZBoFG6TtzSBHvvRh3dzlUIinhc7LAleweeE6+RzJ9ENdsXdrrl73xuNqQR
hYpehLsGJfloOD1GgIqtY4htebcro/wT7F2ZOF1OTNchNz8WM+WieJvC6cXzMgZlBzUg/OpE41Hn
7jnq4rZ39XXW2xHjZGMb7T0jpMg/UeVvD/NoczIUfo2Rdd6215llt9lZhFHj/1DBWKz3VTT1+e3g
T9y8XrNs0zXaq547kEIJ07YMZG6HDruT4ZI/O/XRi6ZsS/sBeQsXqBl+Dp3BTAWAf/Eind5cz3oR
dvbN3vytx792yeqjM0IQfDNLU2wvdnaJDkJLB+HOEzMOSCE1iv7JzSqoA4UldtKaIpUAJCzclApQ
mbb+SN0HhwLODJooZXEEpFCSXmqpBOMcASfFu7sV5cY8lh4adU9Vvhofmr60v2yKmfLd2EfI+81u
RJEIUFZ5d4opIKK5vEzD2TyL1rIfVd6Kq4HS4GtQi+0jL83sxtsAaZiZ553Ro2yvrteVRNgjMst8
6w5yRW6DhJ1uzuSHsJkGcdfb5ZDa0jIx/8224JpgjleypalSurLBE0DY6UM0Qc7yYRYCCW7R39PH
rj8tOcw/xy1fSu6qNUu3eu4fy0pW0VmrJmSGtPeH1BCIaBitiaJE59n6GphLeRgruZvsaCpTgXPs
98WNsm8jItIvBqFvGkwshUAUPVKk3PvEtjR0Yybt7JsZh7hjMLfmXYEQPDgUl4kfjEpXALF1J4e0
7KrpwGbgHUirUNtRKuneZSF9NnClmfRCVtVyDvXFm7O5F8DWQgUg1NEZbd1y8lBvJL5lRCdwznQO
4TzfogW1d/46TWGyNBu0AHcB1UojJLP2TV1sT0Vp+CZ9rNZ04xyZyk24ucuhpkL4ZiMsS4Amizvu
IGmkQVETVAbFqD409l3UDWlF0fSeq+sJKzc7AbKFo0AkyhYBOZnu1Rz1KNa7oCnuNuqteVzKkdaq
l69t7FpyzmM4Os3TBiH8J71sNjtrJmMrGtOsEkrKEpp7U9hJMReTjldXuDvi2vakkXABvBNlAY5P
dVxW5HHVXGbHNWKgogpD9Q3QWJ2qXg3X9rblR6uraY5Z2Stufi1nj8f8aRJAefZ2G9Y5r6u2foal
W91KNX+Bb7RyFHZit1LRuqZ/ut4tshAI5VwEdd2kvTQYQtXFVD2rZMhG74SxLG0Xx1DPBSY1byve
EdcWEot7iqks/E337ZXpDaBgvJ61EeUl1NcM3QuDeXWUE1+BqsPM0nWSbDb0VeBLOEBRY/bFewMK
90TjLQnnQQ6o9cphX2x6nNBHMHbmhhdsmiY7RpjvPZlL2ODHRQmUjnUYQNyv3IPNd0a3mkT/3lXr
qmPp6e5my2R0JEGuX+g4NClCM5siW1vQp88Q9yE8jqJz1aruO8Q0TjHN/PwXLcPgttyq9Vske6zr
QppMFQX61xYQFRXdiSO17AYKFo7AX+9KaQpZ8dDUZ8/gJF9bG68EcMlDqg350wjs+eC1cgJki0Qo
+W+FtlYudVaBPGUAP1buZO/42oM18Ur44yrPuhPK2Po4AscFUq3/Duf8V20O0g7wd4yVQU4IbI/p
pYua6U8KmYH9kjGYgj236tmpL/j885ap+UN7Nv02swnuKm0TWf7nkqC/iqT+eFnmCH2kXxiX4Uv4
y8u2qly8bZ1oaLdGEMbYnLhZWlPzZkttYMLFASaWf/Oa1h+ky7/oWBiRBiGEuh1xIGTBX/SFw+hH
EzRMxSHkXqqZ4BToQ5lsXjEKomm4KhatnpdsoolrEVMjhsC+kKY/Gd8sfAwQitU333FiieDngMon
eQ3GRb569uRBezSomNcUZqrOe6fdTAwtPbf62YgadS9ugqhUcD4mPlgra/oIoo4WkIJ3ZHEyR21z
8OqufagoaxhJX2/O7WxJ9SUky9VJMxHWPnQDqtu9bSo5HQrVzGo3VXpdd0JnQZ9ak0d7riIx6t+j
1b0oSAwp2EW56SiVMdP7HJWKDmpfTcbRzFZh0FXSvUwCf96OntP6jwzTXiwNyRXe9aI56wog9LuC
0OrKMQgukz53HTet8oulPPW/bKQGx6QfI+ageI4h9gFQPMcWPW5tkrMtwKvYPYdenvB96umbkF+/
Ilns21RiAPfZtGFJrLEsQbCnY1V+82uwL/uymkPUp5m1ftQhgJPEwGysj8W8jOaumheEAT22aekk
qUSTaHbgXAyqY0YCLFr1x7qZpCCbERSOo2AYztEmOGbCTVc1CiLAw3EedKtIpYwG8jGjbPd5MyKY
6wCfN8AbJxhJnS5qygKWiNi+kc14MbiR4eRatYnt6gK6SUaruez/uDn+S4LT5w59Q/OrcvQvatP/
q770L4/af3YXEef461P9fyhCjTCAh/r5p53kInT9ixL1jKB27v6sRP33P/o3Oapt/Q50DScRXAUc
7DEvzMl/k6Pa5u+0cO3LQX2xrWbX+Xc1quv8zrQvJDUYRKxW7Ej+rEZlKNZHkYzamvInFPP/ghoV
FtZFcf/nPejivMAInYle9oLW+ZWkWlfkQ5tP2cA2++ERcOJGxX/Mj3SdMposo0i7Oi1atD752oGS
ssf6JfDkj7yrGbx2TlSK3iqzjUiNmm0nV4B2QTezbD0UK8sWOA/LDN9GRRHuVPb4ljNXgen4EHcc
NWnIUE1s9PouryCIOG32ooM5zX0TI/KxeTAspzwU5L4JMppklXmUmLl1R5p535grkfFMdYG2yA3y
Hvtp0KcutE5LNeSnwSi+LOX0Sc8erVKp1S373BYb7ZylmRqZL7VoXRglAjK/yKgu6kPh97ft4l0v
gfiK3P3kzk1+zt0eTHujjpZs8t0cievM9lSifPmIRLHZt1Wt0gCV+kFv9S1FKfuYGfUZKM818T91
OtO9KUvvQa0uPrdZSDrnd8kadd1VL6q7CsnQbnZURvd5vG8IKU5uuCRqwCuBOes9alIY8lWzC8W4
D7rASqgEzrEkqF5s/2UaKYQNUTI4I3FAIJMqWvD8dpynPF9uezknkds9mtG6oxt/oOe0G7bhWCJ2
o3R0DM38ejadXViqaw2lYMH8OmswvGmqBrGgfAYZzyP74Es0Nm1SZs7LyiGRWIZJoI8MP2qGLzZY
XG/NjMOEvdUNNdf60irdGZCLdpnDm9H5x2VyHQekvVynIBVtYR+LHr8mmnJH1FhPDaM8DL6g/RCb
g4ZGkLXSePHcYVcVFe3iAO94Wu11KI6Gyg922x96z78p8ZstRbVvg75Lc/bqNBfjWfY5EjSYXQxW
RLFBEBtzNb5aFuoJ0U7EbTOENyi79hh8UgfiwJDZbptRK3e9g0qAXAVB3ge5/zVihhyi81rFwg4S
yTQXvR0eZ9V789KxDLbiUPVzldBMfKvN9TtNvv0a9uPVqtrrrW5ejFEA/lR3veWnYpyfs8aNM7dO
BbhHy6atYE/TbqysfSmpBZIELSkh23tfN/sFod4VQBiOEGyA0Z2WIE1UdyJCOmTW9LjM2KI4/rWD
vM8nW2Ic1zJigdqRWQoYFKyfl6wN8OKqe6CW/qMVoiWlSX9tlH2O6K8/iMWRSWa2u3UTeVKiyUs8
FaUNY70oVpuddPMnSbKYX2CYa/aKXI06tT299ygI5VZ8uLbxsraQ3pzcTdfZ/diC4G0Yp3NuFx+B
SRJjLN6zPQT1h/LLJ2/IjktgXTveeu3QExW0texcBTQ6aVEwPlX51t3QghahXIEX6EQpP7qm4Pyl
6KuHnIi37Jyn/n+xdybbcSPZlv2XHBe0AEM/ReMdnT0pUppgkSKJvu/x9W+DyhdBUkqxYli1Mme5
QpK7AwbDtXvP2UeEl5UiXcV0tkJyE0U9o5MyihuR8BoOUmVjMWg05AU1YGbfqeVKxFbPMEbSQ2R5
L2p9SefDq4LutKuqHUc9zZETmwGUvFOSYeDAigaoKp9oW+8T60lkoeHIbXnNEfcA941GXKiFXtP0
w8Yq2CRShk469LZdBnzENXLth2U2wx5QXr6ppq+qHJ4EYem1ec4FponowMm54f8Q+YwYam57SNzi
G0sUAU0qznITH3VSEwijsOHUknRQ8FwGqsjO60Qp9kajb4yyv6mX9laM+fmgoD5qkBmlpVK7ncyQ
LgB6gI0L8tlSRbeWNHoGnYQ6te9igs8sUZ4OpqXQE4h3+QnyEtv4ahe3kXWbWxO6D7XcINiC5DKq
l0NMXRwuw6kcEMU0ia9p02w7O/Baa/5RzkgbNAzZ9kzoGBJAmPHdJHyFFMsulOjUxmdyMkFLR6CA
9sk4wXxxmoMzKvsYXD+PrpOMiycscaubxYWp87D1S8JTIqoIem1nOKJV92g0v8WmfqVli1uIfIeH
40Jo/R0Sjt4LVL1xg7CxnbxhW8u1s4hUB7dahids6dWWbqzqwOe/7Kfhe16GxpbkvfX+Wbc0pC7t
iskwggTdNfT8AYA52ra8uSyh1uSLVDlCZ8tlbnM3Mk5zWpR8jlyU8a6T7MdRZ17RT+phlIsLtoLJ
4VrfGamyXA8MsFqteGQ8cUSe+2PWxAVt4Xu28z3ytn022IsDC3/NfPoqN/1O9K3sBn2zN8s1xCDm
ciczyR2oXBzeHYiVDQYftYo3Qp7RBtXxo2RIES8wBJGImb0q605nYf3IhjUmhpG5bzfqVzgTJhkc
WecHSXXOcI03E4IUJbRfRg5Dm1mgpS4QvzhTEYd+QvF9LOvw+zTK91aSHRYt3zYlSGhebqkT2uaP
ZRpOyr46j0HcIiWQaMhhfHJsdgbHDAsOo0AWyCy/wKP2NZelZ8yOAgFEt9dm5arDQec0BjQJ27xk
Cn+Kje4iz+qHcuGluiimY1nDGTGlLgr5npPpdGJZI7201NwxMDbW13nr54xvO5O2LmcPd4wp6hNV
PJmJuOB23rJxNbhpql3KKcEdAqtCK9BfmSMsRksicF1GG2/PBg37fnqeQuUa5QYmOWk46ezqjFdH
6mRVt+KTZb9JEs47rYG0utzE0nyZNcnkjK1Vg7NOL4gWO+SVdRmX1OP90iuOTbypA4gf3eoYPrYT
CoTBls5VLf3RCusQrcGuc7Ekp1Q0KZsNsg58dnejpiduR5o3XfHZLyMkyzgXr+Iqv1fUGueBne2G
oUhcyU4rfzEa31KGs3wtu7r+yFjtFp3Mi2Sru3LhhEjj/4Wmri811slgRcs+r1BJ96O81bRh8NSQ
xnsvegUw0TeDI2e/gCqEIzmnw77T5bO0IyuxG2vP7pbJMZWF7aHdjDnyE3rLbsSoVGdO5jKt+h4b
1uOs4G83w95yel2mb5UgFlm+lQH3yUAaFxO5wsEo4ZakD63QohO04ycRx0NX2MMVHFbI40m+VStL
sO7p5FeFeoxXMYMmVSQv9H3lTmU+bIs6il071x9UdaFzEY+nWbHI/mDog5Oq7Ta3yIzRIAMh5U1u
dSvfz3Xxox4MPDR2fFqHk+IqSBnchjQaQy3GjYIXxEv09IYz9FHoQbJlI0NiMGiEyqA78MMSEXIk
N4NXhZzAGs3OHCtD7Nvp2rEGBuPMLbsGLuV5aAI3CsK7caox/s+1ulXRNsMfZ/iZd3K4ifSMfTEk
+qYkuyDFo8Tvtty2KM8KUzwoVVE5zJpJxZgZOanGyaACeFPDmS0xPjWt4sHMuF2xpK2ES0JY45l6
q0s8ZvqBI3WM5WlhF06aTDp82ezcQDrqZ7p124n5yujjb+Myn4o8PrZt8mD2JqpDs+Pb0Kb2BRZq
R+9a1Ztp2btGXVEKBNnsEhSQ+EpoPldqb8DOlWIvSefz1R2v1cmu1+rTugpkh8HSuSTUxBvhmnQT
G7NSyGdjMzmdpnbIXzqGGZJ0nY9M6KfuJBfqgSk0M6BefapMTTkxp/F6qaxbxFc+ZqOXcdFs1+Dg
7mbVpkM2FhlV6i16Xm4gdfBoMWvJcl7hqlVCai1oFQ7MJ71WLtl05vHb3DGX0fC4RPZ4nBuZCWvA
jt9Vgxfj690nWXA1zkNGkZwwZm+SB4iPR0Whx0f+7ugtYjwzaN8gHktArkbtsgHHtktljfd33V+y
+iJnCsRTV5e3jM/3Ca2OJFf9alA7V5uXG5ChTEqz+qZow4rUSvWkFfM9nSYOP0yanWaab0TQHKdE
vQHBdm6ly1WLnYI1nHNbxxsiwGs3UWjj2MNpJwMXC6XpQG9kN4M0ZcqGeUITeIMSKi5T9+eEgkor
+wvyQgB05tKzKGt0fhTDC/oNWk32eah3udNlA0LCMnXFsmYxtURv94vuIUDqUI+hhZLsC0GjsmvD
F+wk/Raznw+68GsiKQVzu1I/1Pl4l1phss3C/Hsvpb7e2HtkA9YRqkq+zelsHtLIYECWZD5Xz2Ev
2pC8eFrV+o6yy1er6L40J3Yduer3Mq2SHSbKYWNIcr9jIIx6Q470faSzXTMK73dz31GNs63SbUdL
Rw7bCFGnOCz6dBvU2smstkiVY/uBoVLpt2sCEaoej4HYoepXjRjRxZu4lzLKFHkmRBP+Ysdg2G07
+zCpcrqxNDn25HG+bzPgNkLWLyI6rf3cJj4mek6haXundvlRlPFX4mlO4sAi3KuEtERMx4Na8TRq
Jalm2Lc3U2OP/K2GMhD1H2boZpNIRuVJDCLnuslQMYAXiCNSwJSxji+bKHlURLScaL1OOrgaukiH
BKc6CcN52GzlpA/cwOA4ajLFVKP8Ior0h05vVAfk1BlCClwoJEtKuHTK9RNH/dI06VUt1plGFesk
Hf+IxrKQal+2ynuh6DEHvxDVD/pKTHV2QfU8fzcG1c3z+JbH9Qe5dOdRvJ4vmlxQlTdPdsVgVlqi
a6P4MavZnaE2+aZR841Gbc0Jtl4w66Sj3+Fy36TponyP0C66FmpVHyDszEKUVDw0VXbEjfigRHTX
A4I/HdBiMn2XCOZXCMiSfGHkxag8MPd5xixxgLARGhG3lmuxVxnH2ZLuk+gypxDsMuUErRHc2bi4
Wbrc5RgSOwbRQWporjQlFzPDk1X6Cw3QYKAEUfeB1l1U9Clp0Dno97VdNKRXhnpuFwnZl/RvHGGi
AJ/bfVXNB62sDyD3aO7B94iDdvEYl5/YMlgBwLj3RRjRNSEuwtF6Y/bpwMa80bXLTr6fxjrYi4pU
Zg65NE/3BqIv7A713YTIzA3qBbmTQRUzn5KCt0r+zspWbTY4k84FWIiSTFCasvupHC+LlPRP0cVn
S1mexK18KuvqaUcJFhnFbYtcIa/0azstvyqjsmujCAaG0u76RfOjaL6hjaA5ld1emFWsUJkQN1mK
MfMz8S0oO8XBv4K0Mu/vk+Qsb+vbJteZd4Pc2wljfmoW7QC1XNtoVGABTlne4PiwKtrYMr4RF6k5
+RP4jrKG+R1Ts8Ngo/JeWhuYGs+xowbxoUMfLAU/VHE3siEOS30ZD3O0HcLs/iQ37NOyyk+HQTnI
U8bhegjOo2ZgJmsFh4LPIbhFdXUjem7N+ljJlouQdYvNmbJOr48mJDzNxEVnxPdL/lD3F3r1oNm4
jqG6eqY0bLqKmkROGPnjUmXwFaAAOGub3nT0AMAVAAMm3nnu6VN0PaumdCKPfed1+pxu6mGg1jdl
xO/aTZlat2orcHHyB5y5aZRduqwlpZ+p5RMqcmRnxXLG/MRdRI9Kpql25OedVegjlWDYGU17g56l
2RTzg57oD2Ztmvt0ekmyaZ/QSUCXfV4D/j7TAaL1pfSk8I3uNBl5mWzdFzWT2b5Ln8qAX2EN83A2
zzqjA81whRGNnlnrFqa3RPiky0Tc8UDZmGnuhTOisDmx8PAZGolivbQltcpTp4LvXvKg2EUsXhoY
5lwyCh1NdMFWaGVyitpKOuitmZwYHfPHSaENMNKI9rRAQluNj+2fd57/79rK59Vzcd01z88dRIT/
B3rLDLr+1Fe+fp5/RM9Z9ty+7S2//qWffWXd+CJgG5BpYawpzJr1V19Z47/IKgCjtbFsCcjdf/WV
JfULLWhY7cjAdZA+xDD81ViWFJm/p8G7gBcA64K//U86y+/bynDaYaADcFLwDpPxZiofB2pzj5IQ
vIvTY37ZEHXQOGEw0kqdp88QavzSNx3sf38UXXLQgWtY6Udo84oyhV9OgYWmK+L5xnFemdln5Jpf
PwWHlAkgjatGivsrb+zNYLIuUaTHNZV7Yqm5x5Or+Wt09M9RCxOQ3+MhfvMpIJAYExD7LbgLH0k1
Mr8hyBoyx7EX7pCPKdQkbbx5s5Z+x2d4T9daLxkzRwRqMn5/BuofEVfgPXH3ZEXkWub8VPfHGt/w
VGhOn/SoHlEjLOaBfjd6uOyo94HX57Kn08AqZVRkmACXkqJQPqX9+fOB/4+///34d/1i+B0Zu6wY
OiYixoeJaBe1eo7MLHSTXAlcZD/XJWXqqjwl4jPTwDS0dEE/uRq/XnQSBdaRM0MVPvJjsN4QFSOn
/wCRc5FYvF8lXGiyaFeXXbvl+IgJx0AaYaXJuEdhKK/d47MiMqYth8doDw6zdlBhWv6fv9crd+/v
0czrxaCahlYBEpOx5EeEXTOK2e5a/CVZgfnGK20MXo0iJE/LiRlwU5HPbNotpUpVxRfMCvcGTjRn
ie3yzmKy4CJoGI9WEjTbxYyw4Fomq9RsQ8sDeNjQDjQD4xvlvnQCjXW5GsTaN0LxTC8FBqgftASz
MVuIRf7JJf/NFYdla7E7AfBdY4bfT/lHCAZ4XWWMjOYyuSrAIlgK2uj9+QKue8wv1w92LkxrxcD0
9+FhWlJ1BsmFv1/S5cXPSgM/XpgbXlVi9MRIa7p//rxf9zwbdhyVMDoWi7v2YfFqGjI//Eo8VVFm
MrEaJEcm78BD8vEZBON3FxCvwSqQ0Dg8fsxaapDgy1VN3KNpLOh5ZAxRPYiJz1bgeoU+XEGDFAse
CsQvsqZ9uIIKvbUokbmCHMGLs3iUp3PT6pBQx5a27SpT3shKrG76Hgc2pnzzPEgUsVmMMXLG0yHA
K2WO+yq97iJm3dHccVTJ7cmNW0nf1SL5Dnkp9spQ6jfIgxafJnBL/T7JfpaoAzGuSAFEZhl7yw6y
T/bAX7dAPJ7rq0lFDSDz294vQXlIy6mPpsjtMnpYsWm1HIHTzDPtTLg941pP0vrTFIb3J6vkN7eO
OSsfrssqZOmPChfRqEYbYmxw6VFHO7semUr2SfnJ2v/NRsqrVxdrksFKOlr/+5vX1TjhOSwABLoD
PmzeWfO0XSYV2tpgG66FlmgTsKl98qG/u6ZMu2UY8roC2PTDh1Z6Jw+8IrFWRBoxIFOSHiUM87ho
RL1rYiW+69U5w1RYxPs/P3q/uai8mykzAHbxOHzMuk55RpZxZsKBNxwldYF/kbNB/8nz8JsH3ObV
aL2+KCikPjzgVsc4STVlNmTEROy/YtqZKEG9CsXOJ8vztUB6++hRwykskdUfzBqBP/X+Boo5oghB
TcKBG9dwzAy+n9DPSMl2xOWFhqa9Ds2u3UgWe//cFDfoDkcYhJbYkh+Ubata7feTwPRRMvb7h5f7
55cDOaoDnwdm9eFG2wFjUFXhyy29Hl2Oy5KfBu38GbnqA5qbnfv1Gvz9Met6e7OIgV5YiJyYMRQR
I2xl7hXkiDQkpWVeHlOyxvetHrRHuRzmmzoLI2ZKKOniPuovQWnoXtcEPybEGdhzNXXf2Eq/keb8
Gx9s+aY1hpevJ1NhMl9XxzTeMPfOfaW3n/+8OH95kVNXUwuLda/m0aeV//53sDEzcKlBRHaW5Vv0
VZ8mI7O/8uDGsheb/WMXMHmh8koJLS/NRHeBjmDw72dqraqNsm8VBlr8/Ty8BKErZuinKGux7JQq
oIYC5qQzlzqzv97utMlN43HEF6kNnAvDIc40TzD8dPQ+HEK3Xmg4/vkHfuBarTdqzRKXCcIzoLYT
V/3+B9ZLkI9mO6/eVoVGMhQbhnV95k+4Cg5UHYgpyYlwgZk2Poec8Sqm4xTbheEHueTmrf4Zp/7j
q389yZAMIKBasjp1W33/hVoBmmlVn1PzlNPXTFdfgLnQEqiX0De0bP5k4/uQFPB6AUzIFIDx4ZYa
v8gW6XFqyHht0xnHyZ0G5ZgaBiqRCf1Xj/WCwSwW94WIArexamS5KTIA1Z4+eSzFWje93zR4JNj0
qWHZfeWPzyWpK816qrAcFSyCT8BReNP1+H0ouftjHxWLNymLfiqytjwBBJW5o10zv81Ly8dmii20
SpSHSuRsH4gdDnGDqSiTNPtmSIeaBoj2DDv7k4TPj5sqR1EofRpgNEz2MkKp97dK0ZnQLgE0sxUp
trEL6UcWKqOT0pT+5C799pMIdOBwi+AJPOD7T4Lxj/C8hq8kScVLnuf1tsLF6tqRLH3ySesD/e4+
KBhdOS4KXhev8bDvP2mumHPSBUdSUeNx/r6fIKFugKuN3hTTNv/z0/fLWleIhTAslt9aSZMU+f7D
lCXqa3ssqWTaRWw1BNuunWnbsvKtDNjEnz/s119mcS5TdI2zPbGKHwNwUB0jSxnZrAIDhBBdp7Lx
lRIDlgwc4xK7+XKiRHjn/vypH2jePF880CsXmKsJhBEI8fvfOBHxyVwLBiduKM+S+5shn07LgdiF
BpF0PB5SU4P0Mx6p6z55qH5ZNTxOwMpJ6sLahPTuw1klm7F/2yOz0ZWR76sBGg0Iwbj3DCjtf/6Z
v1xcPsqgMISeyA9WXneZN++7JKi62lwdH1lYCG9ALepE+Pj8omolL010hs5V/VlW8gfK6XptTRSA
2IRB6rFx2B8qjUHQ3w3oI7rk1LXbus8SD5FJeKhHWpBlCtu/sF0zUavzKuyYdjbk5ylhb++bML39
8wX4dR9dvwt+BfJsTNjtr8DZN1fAiod6mbiHNB4nyROImVGW1KDEjH6s3Cwwq20VDPJ5ZWzygkJT
Lpgryv3pJ19jfT28e36BT9tsR8jrTJb5R0yxPILsh/jFfIPq+oKtpDo1BPEADcctKFHhE3nBwTai
we2JZFLOjaBqtx3iefL9JP3HlKvb12/0jyS4/382QpU1xvE/o17PHvqmf9sDff3zP3ug3JgvnLhB
eeIWYAdcy46f2trX/8Igbo1okoUKAuvvHqj8hYMXTVCOYOyYloyO9u8mKP+RkhZPEaUtYljYpf+I
9ipWlOibhWTxL61fQietkrY7Hab3+xbVUhbhfAsuqB6owqJkcNr2kanfvEPmsMNkiuRdTxfKAlK9
0mdGcjfIUwavM2ev6HIIgMApvyqWG2Cthg/apzhETebZww9pEY//XWXdvPKEhSr+tMpuyvCdiPv1
j/97kX1haaG35t5hR6dw4Bb+XGSS/AX5tUxoMv9b2enYR/5aZooCbJjQ5jXvlw64sq6MtnwFChtf
FN6b9BxkZj3rSfmfLbFVDP5mjVFjsGXy77OCwB3z731YYyQQzLqZvJgxHrBtMWbS0UwKbT7t+xId
TGOS/PdQ4S04U4vcVo5ROyUUfrEdnUlCyV/MSEypo2ZGgDptCr4mBP1+j2AV3II4jmRfiB4VIYM1
/G8g6GkyGfbQPZSSqFVHGiUDno6IwhrIaM2UKdWH/pzjSsA8yI6Y00cc91f5n1ZeqJm2ytzqRq6A
Z9XqN2VstfkHEFIcTEqfBNG2aaHQbMMkjrDeW2m8t5ea5jPueKO+LZSqpKjiKGTcqhJzJzyUkrXR
5hSV0pCV6eQPZmfUGNjKSlF95F6zjRw9kvq9MStDtU1qG58jcZ9KctVqVUOsdjhFaE8ISzrKMF5O
KYFTBvQYsHFlDtDqnSlqm0cpmZZ6Yxld0jthWqbnJWMUZIRmHF8Migb/zZ0Dpcl8u5tUAhBHYAfz
edO3mD0JYDJWABQcdm/poxhVGQEkASRVkrddrTb7mww1OpomUVg2KUGz3BZ47KFCMNvLQScp6AVu
9XbSz+Jiint9A2jBqJ1FRTx7iZNAecLTFgw0fMfiReuQpA65yaszaTQgLF1lZW6tofxFp6cALbLy
8Ekjd3Z2sEK1qW8PyB3oVWaKxaiGVeyMsLSurVTY+lYP7WH2GjYxFU1iGqSrJ3PBmxroi7ydk6Q+
4gWKBk6awM0c+FxS5qIID1/6ALWLg3WVVdDMWdCgr5RQSBqJnbSIrZf6qR2sNkKnCl/DabskJkVB
xr0P7KmFitPWrX2bZE3uDOUcE9KQ5Gj4lyQcDS+s6mBVZwwxLcJEe6ApexLbE9phnkgNCW/Qp9f1
UPLDGFantTuqGaCpVDezMxuh752w8HacpNmAAG3Q22xywMqYt4bag2YYZ1OA3enMaHbVJsyfjNpo
B08smAhwmAdQLoTVhJnfYRU8W+I6fl7wZpmouOLyUhBTrJL/vJSPkErHkzCK8GIGtgSnS81RV/lz
nRX3EzatR1AQ2uKWUW4+iyGO2/282MljaCfRxZwWORJCc0zwX0GWQ3QfSRIqn4oQG8cc+il0kkpD
roq8JtwPKb5G2EpFkpygFQcqwRlkkdwoLaRzAR219+wJe5aXqN24TxaggFnYAC3KseZ2Tg9hB2ti
zGi9UkEvgvRouat1Z2TfVVtKv6EsKzt3ileVJ3Lv5jED/qchlbU6L5FLE/kQUv1gZ5ViyGGgTQWd
xliQ5LEoCV+1k4RxrSZaILvGUnWPzWLZtW9qQ6LAyGRIYU9DpKNCh0oAUVBucHzgESOJPeiYXkwc
AG67Oqgxg6CNfc6w/dYbdL4oPRfYAGQeKICsGF5P+eXSQyvVoJYUXrJkyTP5WultlNkRFFXW/Sr+
yvOrcG7t3mmhGWyRu4N1HmBJPvR9VH9nxdCGlgFolbuCHcXmJwfVwUSOKBx1Co1bYSc1soYSoJOr
6QWwjVwB3aYNgf6MQ05tHSUcjCM5WXjcNVjFwolXB75fAWJvd+Zigo4qzQHTHFER2rawowxVJqrh
baZnRro3kBPZP08Y/60j/7W+9v5zGYk3iL32bR25/vmfb3hV+8LMde1kMmfjdbyaP3++4VXxZc0E
UwjSI0KZevHvMlLVv5BDDrGFNzj9Jaapf73f139vnSzwt0xCQlfL1z+waH0oIdcu1uoC48hLEUGL
zf5Aqy9tDTId4c1AIZYGmJw91soqXy57evtZf93ow3BJQrBytCsteCTAuqERqilgKRMQFI7ZtGIH
crG6TRQ0SGicLd7eulHdt8HKPaNlZ3Y+Fkz0V+ZA5OGmEOmibd5c7oufJe/bSID1gP53Ibz+CtpR
NPm4XjqO19ci5s3BrqnMkeExFHtdmZkpEjLmSC2NzgSZtFfS0GzzxA2T/ts//1i8tWszRlbR+Hy4
ePZEh0fNMLTOyGdHPL38NEfI+fkyLYdqGE5H0s4+OcW/bxj8/KlvP5PK823Xml1UQgC4fqY87ZWg
0tFy4aiua/FJTObrQPHjReVqIvFg4Mi6/dCakBEWxVKVCDcm/2Fw81LkSFohFNVgeQbppptt7SSP
ZjrFJaxkeE1yhyevnxs6s6FxIkmlvkPIQdLgkApaslWk4swd4z7FtC+UB1nPJR3l4YLoKsC0e1Eh
d4JpD3Y3+6Rl9vqYfVwijGnXwC2Lh5AuwPvrpvSFJgoSnN0kwbLkRhWVtzsG8CSY2xN6T4AN2fVB
0ZsT+DX4BvQD8hRM5lKZ8XYc9exkGQflFAUugOMGpjvy1rAeniMNLjZeI2CRvkTGUOUByy57R+H9
gGzv9TeK9edqqUj3wNoCerVAdbAcgE4HNbleJnpe6PzCcWn8gKsI9jvunez12rbrZY7XC078FIVw
9nofRmmsffrFgeIxFwhlR4VnE3lDlGvPc0Kt6i7sHeWBCLISxMnUT6tLq5Q8ZVmmF22qYOODhOwV
Pxq1kbKns9UXoNwLWPtcwZrQCQkZ+CAYxvDGHoIJvAFBTsc2AsqGwnAqYIa0BE16ap1QpVOwQhnr
wkUoPgpAlHjTDGjdS4USJtezDYc3TCaf3o8YDhSAgasYCxLyAmIN0tA6n+4KwkPidfCVdxs77K+i
Mtdu5lQdvkGPl+VjpJh1ewHgfFQ8VLn5VZ515T6a0KZtYKSPC6K41a8wTglVcGXa03Q2ESwWOvqI
Kc23hna+Kq1yCd3ImG0WdgsJfmtkqao7mQbfFZieluMQ6XRzba03yuAR3ZXtGfygX8kJS2qdVCbz
vmUCJAjUAmCgA5GbeflSRLrQ28nQBok4Iriem4OQEfpt+VusEMPsQwGa3l6gLS96e21gi5jcNgjF
SxRMAJvZi9XnMkas4dWck0hsSIf+gSyU8WullKNGYCQ3Ogvr3AJgsNaeE41oDBucFYEYw5tB7y5J
SB5yEAN+EFUgUtOaiaJuNUaNcrCs79t1g0ZrNCG/X7dttEZiB2WCvbxYt/WyFezw1rrZB+u2364v
ABOTwfX/yWe9TruaymmxJduvwsrwp1BG5WlQ+kQIBSYJJW0rA1RUjdS+iTH/ap/sf8ovG6BBCuEa
JApAQOORXtucb/Z6/ItijEwu5SLM80LNn6xkHjzKRJttKD5Cf+KtJMRLhbII4F7rLY1x1OiX4+Ea
ruZl3lEd+39+EayH4HdbJd8JbQZv0XUGh27u/Xf6+8LE4Nw03Kvrj7dSAEL66zXRX69P1sHFdOr1
shHwZP/8Dv8tvv61SpP+UHw95I/lU/zwtvxa/8a/Gyyy+YVkJSH0VTRDMfW/1Zciiy+Y4Hm/KYiF
kCtqf3dXNKovhqo0ZbittNf+Kr7sLwyk0XLpDAmYnJOJ/k+Krw9zB0KiUIbh7MA3j1xO/JJEbddt
vvQC1Geh6+3JBPHGs1FW+PEk8g1Tg+aMkSogw4gEhtTIAeXQ8Pv65mL9pnRS1oLhzdpdv4Rq0qtc
9YACJfeHgqJgwt/Rf8BdGufOqK5YPCnnaI9FbDZ7F3GAfAU1Y3gUxZLNm7kb5V1O3EeJeL6Ib/NU
zz55xK1X5c/b77Tqgeg6obVgoIjG5GNhRdYI6tN03JVoLQl0SazRcEibEJHTkcuB2r0PL/qiNEE4
ZSVitT6yoF4ugc0MTBNNBS5orUYH2rPjJpUkdDbzyCH1ASxo+KKjYER4n+RkXRRdSNufFgr9fq2b
lvtsLvtjQ+vjBzh0SOuFVmFf6qAVgigNrfgKFZzIdkpXtvWpGqTT4Eqdat/P7KzHzGyeNfCQL4gu
iPdeF5J+qeVjEPpxNqmRt8jhOPmzZUnGoUg5yzpljvt4FxNLfibbAzZtXm9K7gAZnsIThWZEvoVF
C3FaAlVcEzuylIMjcI7WhzQTypMJyzlFjxLZ/KRmbmMfzHne+kDNVNx1PW96B6KJIm0gaBe1S1gs
qES6EzWR7vS2nrJaWFg5zPpbqJb96IisX4INAZL4jkD+Uxx0Tdof8yAv76XKAHFgtzaWO52kj+8d
/yiI1LTkGIp0hJOsFK7YZj3sB3uLxAtvrJbL1V7UvO4dzrczbr/amh4ktJi4UwmrK31rzKAjt+a0
tlZiCYpuOGlF5OQ801AFyr55XNpBq4BXdk28Sw1rqo7YsRlDt5WpYjbRG21fE6BXX7To0ml2Bc2a
gJmN4pzw2vk5iNVO207zJN8VMMhW0CWpAl5APPG+IzMrP44EhEGmXAZA7MPQHDWtIWXFKowIELhQ
vhZtEHWbBrrUJSmO6o9Gwwk8S+CevVgd81stSqOUriTEWdwDIREtKDyls9gGnkrASSBabsyi15si
G0e/jBUwCHiZjROhdZjGSOyCozQE+YQZgxtNKrxRoYFJulw0bsNk/bFnZmatBE0pJr2ED11JpD0T
ZnO8qcht4lfLgbTVoXA2W0Gqh4W0tEWHS/xLccNuhr/YDiKMktZkEv7RsfzCxJcKrdNuMG6F4hjP
Bfr/hoqoAhqGfc1th5a0X6uCfO2VYzKvnZaqwW9GwNxZn+fQFVqCVa4rYwIuZWfGSvXKrPml15rl
uEDBIcUAp5bp42ouy72hd4NJozK31Q35TiSi2FOv0wmS5ubY4TDQLycxwNbUphxxqgIcruH7lvqd
FZm1M8vR1yrPNmYyPrOJM6uwpsjv9ap7IG3mOgFzlZgyXg77kUiJYa/SvDkdS/GjCwLXaA59QGgD
BFg0hOCw+MvWbThPL6YBa1W0cuQD0G42eKocuSy8GZ8MJFKeqTilKWjnT3I1kX6zxmhXDjjPw4JI
qmjM0wquWM2+6xn5dGl2wzExu0McKDcl5chMJV1o5DFhGewSLd2oIdhfvGZuI2+qqIq9KL6R7faq
TxOv1Dt/itL8SMbOoaxGEj6LwOBMMBihp4yl8kKSxXRvyfWJUPgFlh7t9PJQ9i03bkBloUj+OHha
x0FmipKjbYyHxkw0Ty1UeHS5roEbDVA9Exm7wphye0zRQ6xhtaXJVZZhBhSaXaEgLDEgNifKQAAY
XNPLaJCuZPBfIFVCr1vsy9LCKl3EMwe8nFZ4Mk3fm1x5jhOrulRKJUSUqd+1eXpay9m5mQe0A8Yu
3WbrnGlqGXUTKb2cFJp2Xoh7fcwu8IDtlnLeNKkiPy3hS83hgURg6N1ZaR3qScWEVAg6kHRx29M+
Y/GlYx5/Bd98y1H4zG6zjbRgD0Xy2Hu9VtUSB7gu9YSB/qSKJr/t8hH2E6jSBthpigHpEoPRbdCo
l3pbEPTQPAxTdwjlpHrhqJf6Cs2Rb4E8AeDTYgHBTlGdecTD0xIFtCXH3fabUL3Kezh2aC+dZZiv
21BqvCywbiTwJcSfEMMX6+X1evoVpZR48ujPpPKmG6DCrqxWL2Efpp6pzVdapWzsmdNbxdEeF3dd
OzWW2L39P+ydSZPctrat/8ub8wb7Zpp99VWqRs2EoVLJYE8QIEESv/596XPjPqukkMJ3/M7gDGzL
dGYSwMbea61vWe+Y1TESSbBsZtkDN7WPM/O+c7lAOH50jRr0xYvbx5wdexPwIpO0QEu9JaoR+834
lXDj21hWd37YOYDo4Yq9efC9Bq1uMo3HvZPrUecZwTJ50I/cCEYcqZkePjmzd1WdIUeyCE+ZzO+0
PyVQsgG/vq5r2W4TRZ4cVf+z0xZHgMW3U9avXxZPIrSVbnDdTdxqO9eol7w1ONduvHHaiuYsRvOI
ZUE9i1uPNH3UOfSFCbH9iDT3c7aI6yR9YJqa4O2Nr2Ugrpsm2WE5DreFBYDqqksul9zzws+Bu1zT
h7d7i8aeoM+OSAhbQE1jir8pJwIVC5AxdXM9J+JunURF7ED2yVuC4Vj6hDRApxDmgO1SIuHLhge3
xAyEPBIpZEUC8HWVQwjz8obJT39c+uQ59+viht7atR/0xLe58hlvoyVSAJod4JctjIPwKEtTHofe
36VNtXwgX7Tj4mkdhjVCP5GLF2HO55K86dO8eXIgbslKfCIa76KT5efWLy6MIY1MxCbeR0RvcLoz
XSH9koY9+i//YXH1fWpacs1SFw/7iY01OJInuwnUSxZXoAu4miW2LvZcZI+D37UbVWZHTpRNQRQc
5liE1PkLIW/rxTToUxBn6xUZ988Zl+QNAfM7vTiEQ4zAmxxP3qsEX2A+2yuHvx2VOWtAUptuSs57
csNvqhwi71Xbkv44+NGTl1TNQcflpVBhSPctKd/WRFyRzguc2M5H14I95zonGHxc9gncuK0skvbo
YyeoN5mrnWlbdv6ND3sHWsNMH0O1IJIHkZeHUMfeNz7gXay4YWeBbznLo+cuEBOlS/rX4Cg4mMHk
u5A+l8u6z4/EV5fHOu4gjriXXqW9qyV27ijHko9+vX73Z3Wlhik/0mq5yUWS3i+kN5xQUF+z/Xb3
pJ0P37IUQsjS5HdpE8mNUd0hiZJtqtULboaDLaA2rCLLGPaxN1CHkoM3nTi81JYc6K2fgN/Qa6rB
TvwF9G23JJ/I17/24pCiqCEntw+o0sQuqNWG6ImnspsvPBIgQ6yFceuvX2Es1pD42ntZ6srfKTnz
rkU58czu2+rN+1B8gzzJiLbYz6CP4l69dBxf2wDa01p1b7Ab1+PohQzFcP7Onb3UrXcnVVZ8ouXE
cUQ1k8hOX7mSZKB2Jc8fMvjXCYgP23504WJTvBpGG13qOr1aXbF3Qk7zua2fkyKNHletyQ3wey1f
moXId9JzFrShnT9U3x3SUmgdOk1eHca2rB5mtRaELrQOQvKWiC7O6DoIjqGeKGWbfgDBEZmE9mIh
ES7EfZt+rpKl/Bz1QOPof+r0To2z81c1rCRNupoV72clGUwTU7aEJoBTh9uOPvBy0VIxUvY0ZSqP
tZsQpB8Rdt2chc72U9qRgZHGC9eAwJk/Cz+F31L1zWs8us33rrHL85A3FReQCWYT+ZD2OpiDlnz3
VYU3rgwI1qZ1JrGOMgFjazQdXCLlpmRNZWMSfhWZQ+WeNvk5P93GwQV41YiekSVNelfW0C+PazDL
i65nVLMJSR4sts04E5HmYFDeJ3y18qZLuob1wkAdr42qEvxUUg+PdTvG6pAQXi0OQ74MX8PFut8q
lydwvCblR0+QIroF6oHeq29bF5CRQ/CrydRdlSn40ZPXNM5tm6WyOYwpN+ajBbz3KKWbPZtxIZa4
zBGk+6Rx+FfET9UIxZwWHaAJHD5QRGRwDgMFIBsVbIk+WEAF3SS1oPHb1MIlm3hKgSkuGPbvs3ol
qZDFQgOH/EJyTaYcBFsHV+mckpMNhOOSvXYpKJEAwUYO711fVLzLY1DYj2EPtejo5oAIvU6SGUre
1/SwopKqd5oicKTN1pUVoQotIWaeXBYQE5UzpTtG/s6jaoLXvAhaRN1Ztpvm8IJEVXK0JZTT+yYa
ijdWOvQ2/NzkbJDQKuzWVWn1Svqko0mxjufjuIr2u8URwDR5xs17y50ENS6NvjbflzZClJt5cw1u
vfac6gSxEThY6RMbDuexruRuEiFqiQn0w27u5pX7aa1Cb99SDL8OWTTpLYCvyrmTVdC84LIo6SIP
BqBTB3eSzN9RV4JSYyLAKB3jrCWuK84/tzP5kzRBMXdHNhUEaYWU2Cgx7KQOZUGaTw3DgJxmeI0K
z1cdEDo1h1wawPvBkpjiIiHCJyM2t/Ync6Mb03W7QhQxOSCj2zoHnXtpuQ8qDMyfIreOHuOhM+6u
6QT3kcEERBVlRUq8AhFodJvxz/tPbimLR/rDzStp+NFnuu4Kw5RBfHAB2c4V3Bmn4ftQkqQJd7DN
v6gAvt929YT6qyHeoCAZtjdfSlBY8S5xo+YzO1Q17l2uN9kWz37IWVYsVCeYh4dvqDTy74DQ2GtV
MLPvZQVhKZuhDb1upxyVgZ8j/b3ctbMQeEZRT30Va70+ZaNCEV8i4OCEFXXU3cei4hIMrYAcPwjy
Dyo1Iy3zhNn3NtFaG3rF8fASVbE6g6yq+qtQEXT5YTDZFXifddm6jTmTbmzsfub50LFWgKz/zquF
y80LEXTSvqEhysT2vVfLKyeDHGbRJ6Ya5SUJfdyZSlwqv+8S0Qz7oUn091NSF+EigmOsve+armfZ
pD8MWp9WxTw9XePPKODbPwxpfvEQ9KkMN2nsooZ9/1EE9dRUlZ0+VUtHiU/L5WOqq/ry9x/lXf/4
/IVxMaQcpn9M9MN7QSqBT8MKR0ef8phxRkYa3d3U4r0kuqY+/f5RP/XWeBazQeywZ4tljFPqx75w
mdTSJU9InzyqVVh0Zc8NEpGEt0ljOT46oZPTLU7AGGHXosJbuLO+BdVKdkdPXUJ+D0MM70/ttZ9/
S6Lhkr+dNZR0731UthpJvkpKfWJpvKYrcQJEFtLV/rbG4rsXnAMHnIF26/+0ZH/VZXw3oT1/6wmx
KqAKWHxIyt+9QP7UejKaEoUwMXMPYKnsTdgu5tLHRUampvYfFLLnvd+P2b4uiNXIJGJvWRT+XRA0
ySWIMIlYZZhvm6Sns+e3gXveiucDXqH6D+38X7wiGTNP1NJnljqDhh9/tsB3EAkjUCGimOhuInI5
cflcR8578e/f+SzNMAmi/g4TFOA/Pmoux3TyUdKdKv6RXeQhlE786U8Wmp9XFgZfnEE0ekmj9uN3
T6lmyCCtsvIkVOAcKEyXXZJyav/+Rz7/W/7ZtWVITLuWGxndZObx6flr/cdkhqyhSKrUkVBng2SD
+GUCTdxHAIzCMnwuuZI/4YBf7n7/1F98toB2Djo0xIos63drDDlP0o6Z6U5AKM3GVWzfbOTdeWDw
uzf4V4+JA0xImBOQ1AXnEdA/Ply/phmGG7c7lUVb7hO/q26maKn/YFf5xVcYktqNKAOMBQ6td4Mk
p/YRNJKCe5rwpB9Ag6xPBPqbi7XKuH/ljI9cJ//3OyK2lfMkLQ5YfFhWf/xoWTr0FKurPvlOwjHJ
dXRToJzc2jkc/7Cyft4G2AiZvsGRQjcYv9cUROiz6Amc+wuN03+P64qebhjqAZx2mDkPBhQPl8Ou
IOLUJyvyD4vt/EHevaBoZ3ABhSxtpnTvXtAFmuIaaZ6e+aHZxbno7lokGuhTx1zeZEQZF39YEj/v
JBneDkzi57xxZkrv3pqISgflw2JO3dhhnQRFe8CwJE8r//R/juj/P//7P5h9/7FWf0rJvvj2vfna
vf1z/vf3n/jPAJDh93+hpDp7l8jBjpEX8xv9t8TaR0sV4P3hDOS9Pw8B/2cGGCf/xQ+BNxarG5mh
2H7/ZwgYk5+d4fvDT8ib/Hd+9r9QYP244tlMqEL4HwJv1h5vmP/j4gO3E7nwZM0eIfGdIiCHdLVh
OTIh0bsMOM+2cWHE/OP7+cVp/OM6OD+TWhEJDLsYY7SfnNRTDIcSdQBQYgBWX828dDDnvIeOZMx7
M7vRHx734yL4z+MwSZA2wbLj+Hk3zRvdMe/rAMZcR1o4MFVJAqFPtiI91vgPK/yXj2KpMTvkaUny
bv/MJ3aXyas1hD/HpaeS0Z6CipFnG7cP/1Qm/Dj1/+/PlVESn3PU8VO9O1VBwfVe6/V63weqvi0C
BR6vboIvQ1W3j6ODjFg1vmSgFk/qhoMz3P/7n5FaCq3/2ULA5/3x1TGum8dL4yhahGl7JQnWIsVU
MUWx0zkg0Qn+8Dv+6rUBqMdwlqbrz4XjGRiMNidQe5vnw4fUDsNNvASG/Ko0vcoIr/lffDweg8cG
SyCj+h8/3tACqo1QAp9v58kuc8iZHmVP24BX7TRnaXP698/DHcfxEGN3CM6ay3+e8HqVZVfOqNdW
RLeHUcTevTs32U3ri+Fu9hn4/P55799V0iHwe3AGnncg5sHvfj4iM4lMqxd648gU72tdVAfkb8Wu
kV35+fePeud8Q5L+7lnviqTMn+OqCwa1n7pOXwBy7OjAa0XSIP0CR4jpVgj/HtOaeQj7zL3KkBud
6kQH/v/iQ5/NKWg1iWZJ3+tNGSCahjRevmRghLs1cbghZ0V5ZRhuvv7+Q5/fj/932v/9mRF3oNNm
08cGE777zMgApaA5NaDQwotQlmR5R9ZbHscVQgjBR/M3elZRu8ddkh9+/+j3O0OIT5Yj52/XLE6w
7N02JL06G9YBpm/7Uu6d25DMj0/OcVp39vH3D/rpM7LTcbidJY1cMSHB/fjOAodtwo4+/n4t/GCL
uTO6k2e/yCZJnGDfZiK5AOsV7Atiz90//JS/eDZfMjU3VyR0qWhhflgvpoyDkp6V2IeNKa8CGkUn
G03LdVqIGnCK9zYX4XghbJf8Yd/76dv1PA7KmPMZFfTZgP/jg0lq6ryB3IK9QesObGvErkBj/nLF
2sLEXncktDoMPEwXk0OcD3/YJ35eTGffH+ogfFzsu9QOPz4f8hXyh1wXe20je6AvakkdHMItutzY
2/sNScBpsDJPjccxPeW609fMzb2NV0AR+7e/P32fAI4wl0fW1PtrtaaidYtxkHvGqcMWWN1bGRJT
O8RFd/SU6XdD1mWH2XPVH97wn3/884Mhi5KZy4XlvS08nxk3556UfFwN5QkQ9h5nTne0RDLeorQO
n5fVfIgtgQW//8Q/7Zo0EnggF0zqMlor71a1iw+K/hYhm0mV6p0DzPjggufcApl2/3AZ+8VnpG3B
+iXEjAMvfVe3zLFTjUat/b4bGEbORYYzKvbNhWzPcY/a9z4QkJw+Eudf/uEN//nJ1J5/96cSRFAs
7B/fsGCe8Ve5M8EhbUQqWe30nxGUvMg1DE4BpMDLkOQucqC77OH33+77Iz70KHU9fk6ESaRtvF/T
sz+gp+I82EeDAiQ7p97etVFwla7BA5HuzsXvH/cuh4bt43zS4i48nwZhjNPhxw9a9ri9hgr/eVB5
Fllq6e0SvxjlJiEO6pQupBbnTiLQjpuquBaWgO3EcYLXcUrVfiibemPCNbyQs9RPENzMCUfQ/Icf
432FHrLGQ26NhA7RnuC+8ON/Y72WZObmEYwD2lE0r5FhhCQinEj6YLC8FGbLZjQe//DNcCXm3/vD
+cU1Oc3SvwsuSsz3gRLouoaRXna8y5Ola7duZJT94gV90PwV1mM73EJL6ZbrdoH6ewVdtAr24HZs
fDRREZCxYWe/Oi4zI5BHXfZWRYymiUHYuRNJ31+mfHLdW6IzQu8xh66VbUOlyVUNhj4KLgGI0LVE
+91FX4y/9t3JFbVF0qRX5Yyotlzh7tukye1lyjylOU2kR8zb1Zd6PDhV07S3jMjSr3qwbfwxhzco
bmQI425HjPGKyFuUoLsrTF+v7hKv/qVTCPNiV828VjpK9puOd52AV3+wHxjgIhgploD3ANgqrMAF
r6d/zofO74egaGDK9FSG9Eu81X2a0jn8XqOtR1bZrZ9WrGJqS6Zwd6YCZ+L53JY4A91HSLpGoqhS
eOe6e1sE83ThFEPmgjpoY8P2Lp3rgV1AHJyx1V/P+mxJwLqaj21GTXGBop38684aPR0ZWq+fpjZ0
H9SQDCAIbJR/WWdy2ph/O5gFzKKS2yVdHMHYBxoxYs48YhqZ5QAieY0SMszCwCEGMYUJtnEN/yxG
Cr8+Kn9FYaFL+EadQnC1J392fEknlNtbhWkRGM2oBKGuulq+Lmlnbqee/IjD7Iy5uTMAkkhfYFw0
Hcqy9RymKxKZH5cG54IIj+jaswSxFPz7aKviMrwlcLz/K4jcsTv6Ks2iizV2kGzwuc+w3Lmw4gRD
0L8Ab22768RzQXlMBYlxlzh4nb3b1plzVFE0CgYoDsQNSN9o4KJxjcOdykV8mzQZfyFW43DOWPa8
CtagIf6+mP0E6FpRpP5hjkElXQJuJJqocFZ94NQP8n1FRSeOKNyXeecBLaz3rl7nqyUUACmcoRLj
BVqfzjDWHMJy0yxej3zG6+Py4K8y/55lDnnr2nXPxINaEbwYOICfgLybp0CqNd+UUlKFw7HF6MKg
Ngd3Epv+Y1OHfrkP1cgoiWIr7NAgBPVTAAOSn0HhJAB7m4+HwJZj/4EertPAqPNF9eBi19v7Ub20
V+B2S0LL/WpM78bepgjUuEDegigPxBVpLuHjAmnS2RQ9xOq9u7p5+ijHTl1LuwzBHqlfzxPUvEKH
rsx0Jg2siBk7qCLqqFAAHN0O7dNxisL8PmyUbk8UDlUPbgKK5tYdNFDaqJXumUITQz4qlmrkhGnc
6tnDefrCgcZ00RY4S4gQyrP7ackxWMdjHDMXaJoAqY/0icyoAHYBH9EcUpSnznkYmq3lAfngYO4L
L6/cB79o2mFPh6N5CH0RO8egd+XBd92u3Tel6ke+DnfK7pntDdk9tx5MN1KXgbyZk2R57KXv1Zdw
MqfrUnkF2U5YVr8tdVnPCCcndKgRw8yLrkQbuV0o2aptVnoJfxkLCdaVxvUAEkXD5ODxDJZ+Rzt1
Wvdt36CQ4rpBgGLHZv5WjT4BjsKm/o3TcPuBZZ4VJ4M7NNuMNnXvRkWcd6VLktDVEDANh3LPbsLN
CbdNgoKr6aJsyxDJUx+ZhSIYHaXuzMHUBBxu0iEZi7tJemW5Z/opi8u6neV40fczy7wATJ4c1s4A
yBTIVWdwV9JjqtpmEUIqNrTn2tShoQYR/K7VSPTqhzAaIhR+jTtWsI2i9HtLiPW0KWPux3us23ip
YwXImrmKQWRKAtLjyKy9BmTtLQcLt7qDnJVM/mFQs5tCmk3IDYJ6bHPkVIV0L9DYVXcMXTu4WDBM
g7vJDaeXxFXQoYQ7zQ9ZJoonIMTxJ2L/uV4ZOOJYgnltTrXX+HDPTI72qlhqCdqFerBEuhCEwz5O
FvSG69KBMzSt4y0kpZfScu7Mc7uN17J7rkUerfsy76r7WFXomfoBhDW+8jGhGTCk7ePSpysb6Bp7
j0nXiW9wC6Q8zz1pmsVqld/rlTKSyY3u14v6zNk6dAJd3VnZYPRFmNXpgUwjoDaxLieOo7QU31uB
2pE8O7cUx2H0kmdmqcW482ev5mqVrnkO6zs3WCWjs2MN0MFx0WN3GU9Ywugv5eOjXPoKR3jhzFdW
h0yl1ypvNNvAIuxxzf2mRUGWOJ+Utvavrg0WoBcVocOEp+cwOvTk41DuCik27aoWZ0P3qC2h0iPE
3QgfpIvN1Kw3/pyjfyii8QHoyiovVpPLPUMLXMoVsrsWVEgFfqVwXP8ytGh/EJnoHKdWAIb+QBgt
C2PWQbRsqc44iVDSr2Y7L15S7KD7osYtYmh5CLcN+i+B/69nfaz+K4BIAvEKnb1GiLwHCKJdBtXN
NFilJeIXAmrwFG3qrLSvwjMO+ifp1gvIvdn2u9pJYsDOAy77rI9NtE/cOi34myuQnRFhGZKLQl8W
ff+GZoVbawCT7pa5j34al7b+OommuNT49FwUR31I2BwH/GtkGuhyjgnFDacgNnpyFZLXPhw0fI7B
k/CRJ59IKbLGQ6AB6GUWXIpp7V6X4xDpPYBbfRN6pX0SyTJ8btbRnTaF1al6XJM5z46SzKoB9Iwn
3uDDpfEROYlXPDNPI6fB9g2qZ/JtNfKoBoKRcZr629qH64WKBSwTgMxBezS9yJ5WXutw11RuFG1G
fe68WKQfOxWb+lueV0hkpDfhRddpXAMbNMu5zg0ofZIwhpuCOTC6wpIxNRdtuKB0nW1WX7qjt3ye
5eozWa0xQVThQrHQ8IO3Owk8zdkbLxXPYgF5wfRuJbityL3v+Qh/Yts7o5zBcbD9LvQOipNNgCmx
5N2UiEunQPYju2RF1eyW6WXfOaO7tcoVDxJSFtrw1IO9B7tHeTegWrU+NJME3W4VKUZEe6QEPocN
aU9HD5JUgjUjCOSV4xFjwCZr/K9AYZph2y4Lu1cTqy4kt9ULuz0GA4OMDC0tkq5JyBXzIJGGc38W
sKevVJNhcBMAlsBKWWRY5kcn4N9I5G8En9Z4S/nShSU0OaF6lLVkySKONoQXPgP96PdEF6ZPCDIG
tcuGfJ0vC+rvt5lClG4QAvanzjHiCcOI7inwm/ajlf0s38755scsHG1wyPSytDfosqszfGkW5dY2
BJ1Q3YphvEaJVl1PI4KkOxOp4bLKUwPFKumQiDEfDeYLC9iZJPx2bU/WaeMGFD0No01jgmVEV27i
7lJBXyi2cSLpLGD2hCxXL2UDtZc0u/ZWGdCzh9TRhd3OsUZlKOcBcQny2Lo4raKaYTgOYdheNDK1
oCraufG2dN/mzw2CwYTckQ5yEyUvlCJizjAlMrlLLa46/IHZStTCJswNktFSNc2Vz30RAJxQLZVN
motTP40Bwj/SDbbFvBTBCZZbz7E+a0iHtefpVyeYvG9yPIdCroJoQltGKtjNU2ezrSHBVeCSSLwn
tyqJ+Y+t4zho3gqWqMVRCJUkFA1hh+AWkFgy9ncGrPSbRaW8sEQzzBmOU8t/XuEXGHmNazW7T02V
uwWdmJr9subpRC9VVg/VgH4JJaLXnXzNwXiSCw7fDVdPntmtfvqGop5EpCVcl28OKBZNrTuw8yXh
DAu+kOjLNkhEeipOFEMlNiCEdBsSmAkPDZEpjbu59fFwILMPvgToz74aDBTjUePGIeJwyjpoknmG
LxovMXpfA9AEAR+F5FiDhN6XKRHHtKpm/0KRjkHZSXRYTjnphQTfJPFEtqcicuXM8xiyg6MhY2/9
qmZWioIYtrC3dqq6SKGbHV3YUiiAwzoa79bUplAK5VjKE1NWhypkxhpQRCV3WGYact2vq+NGu2Hs
64+Gs2vZFQpE2hQucETR/DYkY2QVXmSN97i7XBrXhHufUo8sD6rXjQnqgdTlKXkSi6svk3FRzgE+
Mxc9OCbzoQ8JQ9lPLG3FGKScCHqvHbJvnAhCZZCp5tQ5GhPU5EzTS01TBOFgIs8mDunE5tgjfuIH
5WvlxUzWnr7mYrFPSuGbN5CVTn8ZOp12CekbdPCWpuN6Ck0GIqNqyu41HRqwgQgM22+k90EenEPy
MgnwTQK5q2fmfogtOel2Q+91eKjCpCERNxjtMclGrL0x35Nz7ArhgS/tlorsgqlxdnLGduyscWNP
Jmmdb3ynxm7gC6INVpK7Lwggk12u/bJ+4BZLLCxMdYqjMGaVeY6/VHeOzcyF8tusQ9sn7BWeJYwm
04D+FPlcgsoZyXj/oTZy5O464x8lX5XfA3yNntWOwAV71ytiQdl93fnZVNQJ/PEVQKIhuuXeo/B4
cWJSE7eGOZGL1N7PH6aQdC9gfJyYKBWHwO46YSl9iyVvrwlIquDCM1h7rlu35DURIdsfDV687KNf
+hjDGm5nC8tWnbImGDE7zCMlXQFKrWUJdlQsXmr8hfI8Tg965MiB8+GDsG38BnVxVBaPUTtQMqRl
6T43JAXtzCDIB4V9ZOwxzOEeTOvg6EtdkrAJYJsNsk8RYqJyXsrlMMpCHSaxSMLPl9GP9l6wpIjD
y4CeM2M41LcJOTvDFjeWPVVtrAfWVQjgp8g67zWeMCkdhsJPHlOcCtdlOK7tg9sWKVS1olqo8Hqc
gxvSGoGqBcQvpZdIxaS4YxgVP+EvW2fY3CK4QaSM6ncVPrZjigLsTdDHHXXl4LyGPl5MwMpKwqpx
eq0jJidpRnlbZMm0Xkjpw21iysZXV+q445Xv/FRcIUxMpiObvjXbrlv68NhWcZFh+M7iPd9onj+m
UVWfL6g9SJ+pakN9iKSV6m6KcTh+b8pKnK13E3s1XK+2YMjjE8u1n1oQdRvGonV2MVQJYRVqqKr1
FFncdFscSe4AngczxlH0lNf03WT6FGO7s0+DyT0koum0vqRuPUPj9fL5Iu+7otg4CwXddpnL5Yv1
pXNavIIdCeEkZxLCz+l7WGt7Tf66ZRsJo3K+Lm0Mw0cXftchDe61tyspO5Zr4hGgRDIpmJB2epqp
d5+yDe+06HPngiw7cHkBIbEPZyPOtO05PfRd53CCE381BSVYKvyPB8T5GRE8lZ+IUzcJ5qFD7RDj
Q0Iv3OcYxlG5w39BlHSu65bSLBTo7Sds7TsnWNq/wsbByZWRw3R2aPGTuCoUnPhmiHcxV6yC0B0a
02d5ME5UXgP9OaEdRupyjU+NOIHZeLsgG2f/cs3t8CW1CRXaEhZO/LzYdoq4evsgpCcr0m3FgPoh
WQNRPJIfpP5m45bJjlC4EVcqwcIC69bif+tbFeZImRvk8DQLyFRZvEYEW/6MWq7HqIRVtfQc5hhH
ncw/cFrB1jAwJ7hRjFI8u1RgzhaBuCoI/dOS5VKfY/ZXO6fF0YV0pDcl/nkASoMzK7IdXOxLds0R
BNcNd0iuFvhhTzNxRWLvUXpe1AF/dFdV83RDLyGxtBFy0iq7MIqWHYhBhV0t9Vt/606l5baXOOXX
xdfTbUFRy0Ltg7ijajYI6+hulBUXadXYjQcA+MVrS+7qubcs16oRdbyVZHZd29BBGlfFMv+rZOd9
RfUOXtXRS7hth7zkE4SGiYtNpXrkkdF6abOhfwngXC6IpYv8rVhVb08Q7B3/RHKc4kQh3xtLjxyS
OypEggFiU7bLvVZWLGTP9VLuKvKn1m1NC4S9x6YKFmA16ttKC8yO7YRiO/HQUm5bKrPv0LaTVxdM
311o9UTXYklTqvkuhpjbNHRdrnoaNwWUuii6rgQD5tMY+7a8IDrYfVEcOR9D0+JMxGNdPxP+5r4N
ibf4t3IgUW5vinIMdi5WpfjCNuf0VDmI+FA02IfDSPjMrOmVkZ5lw2/MC4+S48bfGhHEhH9XQ3mc
dMAdtlcU9pgfPXsfz1WItGyt34KhQJDUDY73yvYxDR+ooYv4pPOVuOc4oYDY0Weoed+5jhV7Ynio
RmgNwRjmjjy8CY0GGaKKhyGADpm7j3RAx4Y0BH7o0MbOF83VkAtzlvL/Z98EZDHI0e4mdM0U7LKZ
IkrSMNEYvAKMa7PWTohMiohAOUGv3rlBs9BODNR6iMqWXgO9R6P3svUTrq61NdBBy2T81Aa1gyM7
4DQ+GKyLr1MWckLQwmQaFiFDeaziEO9KrpY53fghwUQbr2pm3tiMi+RVDITjIIapYxIxCjxOLkH4
ZqeC85pdHWUuOZhaGH4qSU99L0l2y7ugvmsCuLVgtEZ8R5XQPkyr1OmCQ1FlE1ifMOYWZWgXf2Gr
w83D+yBu6zoT3xMM0wB2iaSTe/rQ5O0YMvvmo2Tg5JI5wnLYTqFdGT0MK/AYggBYMIYKY9ozTu/3
NT/jFsxWO5y8IeA+FUiM7fvBkBJEvj/2Dq7YyNJp3yVqS+h7/9kpq9Ae4tzMH7qkNSvKHBsrjLwp
jtKkWEgWwj5Oz2GI2/aEU6Y9p4do9qG6q+WLcBl+XWSGTf+Rho3KIHaGMWUPbczwYOwUkQwpxoJO
ddbX/aEG9lwe6YRwc2en8BT1ad8nm8ofcZfE+YTrY+jO2PnKMaY58tKNdy4GdeJzmoyrIe74Q5ZY
m3InkUbvVltoOrdY4bNt6Yh2RGcat7eFnApaUUVkX+jlMD1L3R5Src3pa7g4hj/pENDtCL7s45RN
JgJDH+NjwTqN9loEDqGAa6NJE8Fu3UN8IliGjqSQwVvFhkVTKQnXY26roN8k2A2Oc62GZ74dT24D
pymuJKMqEiGNHa+SnhJoA70tOrIhcJMxs11IU2gb0OBE0DjNhhsfsMJGEty3wVevcuYtaMFPVBYu
pYUdJrIkPUnnvaN85kaTVimke2GRE3i29ZItg08zXY91ud45JYmLh5WkR31gozc9Fhc29WNqyao9
LcZtqWrEmNbE+JRqPPieHD7Tz8WtQicu8nfCwL1fE16X7cyYyhydwW+exmot2lMUieRUoP3BTsj1
73NNNzfc5o6rH+JARf1V1bjihu9+XHZVmjt3ObHrOIw5FPKtrAuX+kUgyd26Og/xmBN5s4Gdw+3L
B2NMzubcgmEcCefGJcXQPcM/2ObhAY8oTqhSiPpDJtqCW0iTzl8LVPSYDrscCl8zB+ZlKVPH7qzV
llOWadBOjqn65Iie6/ZK3yHfC+aQ3Y5wHvK9q3Uu8HLFUTOdRt6PL2pVHtcho7vuZqwsb2GfWf+b
b2TRM9Hq0m9xPfhPoc1Qip57vaRV+QscsEr4wOvXIvieaNVgCOmm4WOsgvQYDymtxCx34NjKpAUH
WVC/lfhwgsDdM8IOCP4J5k+IG8zrMs/0SfIy77HAzJiK28GuTEdkzu6c0wIJ8FE33P+nrGnifd/1
RQ33kgnXsXfa8rKOkzraZsIO6anVa/Qh42ZUsY9Osb4vuCl7tIO0+L/sncd240japu/l32MOXMAs
ZkNSpGxKSmWqumqDk1lVDQ8EgIC9+nmCQHenqDPS9H5qo0oZwoT7zGueKXAvX0XYwQ2UblKnpxm1
bvuB6I+MBf+iIbpznXqIvqb0Jzp4PYk5wqPMw6JlKP3O/067JRSHYqYVeaob1uudMU+YY9qlXzpf
+mlClDTIMhl+re029+/d3EvVH7Bi8LvOrYzqMl3K7gk1Uq0K4VrS+wxT9a5/TYcWKARMC3w9tKL7
216tW6K2SNI4HbCBHG8m5XiP5mSHV2xyztFemJTnNu3/B93+jwa4/xsf/w5zu/9R/fgLBP3flUpX
DWT9+xviVthI7rC3wuAR9K9h2vwbcUv0+m+IbeCgcIyjBSXm0OX/PKAcHXWj5H//j2v9L8w+WAuQ
ZvgBQu3/BcJWi//80kjXVKIQDTSy3DBAugeOwttJEcgFoQnIZC/gYZdlpnyYVDhys+CHRn1HY6T3
YjRJ6EuwodQ98etTFidho6jVxrIbjwMV27naKUy2s25fLmUHc9CNjdiHg+KhN/CjUGQz6WlJR1ow
jyjetjH626a0wu5mbFORlQ8gkfIAvYbFNwr7mbgvSF9M2hRchprITI8G8Tkyuqjt7db6koFwRNgk
E77Fv+KBTkq6326LuhKoiaNLw8mhQWMYYdu+BAS2iHrgC855c7DgvWI+3FZhR51pF1kRnV2ap9SI
XCzuK7ONPpG19zQc5j94BVA5FKW0nr227QFBeQlHpWOB4jB07t8sL66oz8mlGzxUTm1IKRVEzSam
U2n0Y9T8NCaxELmniV1U0zGHWJu+gifT+hijSANeicKhr0LqQNlRRfOBwcnmm8FQMSg+YjGBNGyg
+iBs6d3QO7WvvTLvGAEMLRsfDcGiHB25j2O/BgZcxH3TxFfUgAruKzaBRptXsUGHNzx1MWc7GMSm
jOzhFolqmaNHA4vGf0bVJQ5wYkLb2f+rrXOr/o6RmL67yjD1B5Iim1x6ArtQFoSYCpOyvRBlrOxr
o8sj/wVODGTBg99Qb7fuFmdBX/CUI/nnimMAUwoj2riSmfyrxayoH4+LGuvJJ+3oI9/fN9SN+fym
SQmL7gP4C7yEXNHVH+7drM64WiNQx0BlgJ4ht9A2zeQapwIfEPRMPCzb+ZUUHg6PnWS2aD6BWGoc
0tsh97WPgZafpzcNAeftympzJbwiG9tX4vIJrCEwtWgZb6G4DR5VxaSGjH5lx0s+jzeozy1MctK4
UWXXVhkJ7zO+3VvYFDNQgNQKBKjNAJwyVppvb4cGhrIR/Yu+I0GH6i2qOyb62wfLG2ejxDsbe4/0
NKBhKpNnwy7QMrpH75oG/icYtTPy+817IUkIII/hnYouaKA3wF+hxFT306yXnJg+4a8ovwwte012
ats89dxnTYyKvB2AhbEg60U0FAIOoiqDxdQC2+aO8zFaev1lGHEHAYzQS6GsRz8bZsd4LKdiCH4S
YaEa8jChnJ0/BGVuef8VFoy36WnnA5PlDBSM8/QC9wQmjr1JyPn7BHsfHL03LA6v0e1HvCJPidM1
znBLxtLVU70eq/9Xo07L1DC+N2/Qh5kAXYOpZYG9utyzQbm4fbI48Xev9MDvf+vRufCbo+q8hjGM
SHO4uJ8Oeg24dVuSNplGh2znQ4W2YuV8kfYysSKSNNYrdaCttdD172pLz4vYSFp1aBMkKsLHui9t
W5zAROvtZBySms/0WliilDytxWcXrodlCH9HDzSb5FdZhRmr2E3agv4DhG0sjI4OJwCLjOpK5NEM
tWsS8msIswW3OU8zMvn70JE9+848tD13VHaBXpVGmuo9KTImj8HXVkb8ZjtMucK03Q8SUHgShxKe
BLrDzM+C9VMoSemPBgGQ8lyT2+mNZZJJyTcDWuL68cBw8bMsDVn3E2plXNytLbQ5/4zSoh/nu84h
Qpe72qvM5iebaMUbrrqFnfqKfDSxQWsVdKep6IAy5QBswzIjlFNWgLf3DeRLHPOeM0mvMT1V0o+H
6FnmfeUZ6PefN8jCjxsGb2pUMcnfBypbfLQzV7zv3+j9qsy6LzK7zvNr9LHqTKu2GKwGNljyeX51
lIW+64Csj+cKs3gwXtwBFTZ/X6732RjpaLxgYaPP0Vr4cZLt7dlGhohkaDQ7VOF6yuDhroJl01FM
6Ean+ellymCYto+KdYzjPYp1R53o7kxfy9Ikw2zivBvik0C7TdnfkM/Ug5sKj4LBb2qA9kBc64+A
gW/zBK0eblhRJ+7vbHPu2GOqyI55pb8EWk/rGvhV6/iCVCzwXfZ9HTVxxIoAXtnFujSMgM22rJJr
xANk4N4kTqW8+JZsQ8vfdRE02+C02G5rTVTo+wSQ8N5FeB3CP5WoobXvc8TDmp80xYIqf5Rz14/y
6eObtPVW+5/1q1lVIBYtjgT4oODgLwPxuS9sGjmDc9q2YgQvPWZhlVlM5bqldAglhzpzYRxhQaD7
ku2iKfCDl0kB5ZAnUmYQNzu7bHtkG2o6PfHerGlI+7vSxfWVfWidB01CFouLOMV2BAh60RZTsEva
aHASoD7ZyKDYTifyB1HMfNTHj3kG4v7nMdkjfQ/ir0s4oFUKIXK83egTL0J2ZAnUaw3CZcmxp6fs
WO23hzaadmL60t9feGpEb88PXzX6prZfcdK0a+hRZKUyEDsKdODkkD2xotSITNnL0EZmSTm/QIPP
P4WJrXc82dJuP4mSQhOk8Zwc3H1Bf1ukICTREaM/8KJqYavlq8lrjL+iiCsm776hyGlatKpsap79
nbMGM+vrqdFS4wLrPyzH1HtNve481jDrGDQLMn1+Cncw5pGWCynVcAt9remMJ/Rp4al5uwoZXJX8
tkUe1C5nHtzA9aJHGcEITZjbBqgE1gahip4DrZ8iRraPgfmZ5rHKkt7272PQvd2fpjBGNlFLCZt4
x7GWXhpgFVTTebcid+OIslNpofV0KoVVOR5lpkhvsELiXfMZg/pCq1OTckNmM1wdh4WimzNvR1qW
LgKQochfMGlya/MIEmgmIkdUiWLYfgvTIxruGR2VKaQouwusLLHEnTM7IyfkUqPE6/6XkUaAZDsB
BjUc9M/t90H3kkpbpCCUvwtljzz8MtT6S9E1URc+KDkI+ZWDMKg5O5XZTeOfYRHS+D1NdjAmxp+z
qUySk9Caesc72YgsNcG+ioqBk15rPNP5xpIrc/0HI6BwiitXRqJz9/EyeouwJkGzhdbqC7Dno5uN
4NfbdzuJ0eil3dgv1tw2sbFPh2mJKXLm5BnkOVWUica5sY1RIf5C+wbN8m8f38FF5MgdsI4tTzCx
IXVCv357B0vbWghdNuNLjCQdKnijOU1iPhqhVTLlc5/mEzJEAFYZaytw9ej61Dzm6ROs+fv7CFGq
9TT/G3D8uzdBncktqdXKl/WcsmErcziy8gnBjoruF8MyFnaoFwSrntBQJaXOQT5+HW/LKAyIg549
0rgU/rCLsy8ne5b3qgUC1jEgHbqULe3jEDzHDkUsWpX/xKem7PI7oEa+H3+SRr57A1yYqNOHQgXl
4t3Bscy0tet8kS8JsDcycTYLn6N9AKPNl23zcaoeXsYNnnnD/BpFVInrT94AaQxD/svWjphBCMMI
piPCvGQVl+9gpFBLkzCUL3XST2x/zrrAkqxi9K4LpdjOT0Fetyy3LaAsy7kah/ukjrLRpFQuKA0c
rTzRW3ZumMTpgA05eROFUDlnlhTnZ1o/2CGoT6gWFDPGNvsxmQQtvaSRhpq+USqt++xRRaWqAVj7
Ob4SN0hiUGC7s6tBB31jBEjspzACHcS1YCW0BKHtxmn7NabpwiyWZttn8y3ZKnytnTQiEoBjlpgY
cu7SNTVWYVuyKRseWEyO6XX7zwZm30+6Yjrg7DCIyLr7QUxOiri4ZepDwwJfR3QB1RiKx9EesKb5
Xk1LyxmD7o1LvLWegIigzAqcu5YR52d5VZTcrFvThwYwueiU/WhaxDHWb4YQRf4FWSjgbQ9RIWyO
I9pbPONROIr88r6V5dKmOwUu00yPURBFQ7gb3VziJeoGoDUGFLd6b1YIQNGb/857qTlpgSEx2Edy
+5xbWIRIuIV6jR/HFra+gS7X2ZmHDT/lZ4uN0i8OALWrzys5LCa3khK0cGNFIBZScsS1Ej5MTHPC
r9hr2cDQfJd2v/2BxbJmoiDBqRN74mf9giNnjvloMjFK8ocyATH5AkpNF3XMbEAA9ZqDXkfj1Ui4
QF4g8RtuMZc/zygaizroBRlQcJ4WkhPevLJExBZ6RUCgz2prMgwu506J3bbHhcp7lBydspo1TqAq
XfyJ/jEhBTsjy9fXKa0G3I78CFwCjSzj2VShWPIjSAlFJTjyz5mUpWbekZHVBFe7ADyC6ezjalAk
tkZMJ+wBWiDUrL2/Lo2FAhn7k1o0IsrcRQna0cZ9ucRtSjk97ubGBJ6KwnPyz5LcDCwQ5Hsn7J7d
Qi2Tf9uCNGYU8Bxb6OoTsRZ1R2sBBJ8rXg0XN7vm1sg4lqxdAfichKedOsfsj1FXAqzxwP+l8ksZ
zVM4v7BilnpBmypyI4zAzMJLdSpBF2JJD0ZEWaG8sdb1ZPpK8T7LWJZgrbMB7LqzJ0yjPXGAjpFz
IT9uddK2ZZrbeFseZIWRdOMcTiG6rT9lO5WN3tA7d+gjCGtfr+nMxxv3u90zgF8PM47T1LQJvS9O
UvBO1ujSIPi6nh9Ub4h8HZ5oehbjNHB6uR4EjhHcEyo7QjsEsbY/vod3hwd9FI4NbOsQioIjqO/x
F6WUJvXrbGiN4dkELTU9J2bt5Q9zRWL3SkOUvBOeTlJwrH182fOzvdmwuRh63rBgtayBd8nTyhBI
FylCXl/RowsDMKdlmIYZ5SdbTkjiutOYdA8WakyhubespPHrK9ZiPou7MI/UsnxHpL/twTnIhdG+
KpvCD+QRBW4C1+sOBCRjnSyZRdTHrhaBvTesohnweRJAfXdNZibZeLIlutHWMYbP05OKknZbxSll
65LOoXAiJzE/yQfdt4xIjmkK21CWQgRNKNOgsPT2fWNdh5WqV/RfQzp5Vvsjm1x623+mbdcz3k5t
cVFwWWPPhoAAiq3ryLW7WO0BSrQdgK2OXb5HRU1XDSyzY6DwrzL5hVpCE6D3PkNFo9Pv97oAlK0f
jExhlrW3qrcmbOBCSFtWuPPwGF+aO3TK6FJfJQid1lhN4YlF+FIOXcPLVpWhTyML8cDU/bvxDW8S
d9aSciexBJnZHoDkSzHeTnKc8+LKxH3IDXbWyClENzGxrUkCvozMsE+fJ4lNorym2hIOxtHn9LVs
MLBhD+Z5Jzhv+hyqw4zEm7iTKkIBlGdXqUWLv6Wy9N9Z7OqhcOHxa/Uy7RvwrgSedVMaRnMfPjtu
OgzyH1RX8ukZZlnMWtMxC7s3Lp2CtwFhRVf0P14Dl0uPqrTJFCAX1WH0u/CxRmMdObsyeKbYXyxY
wJ/X+oyAFlMAOs7AFQng2RP+6+uiJ4Jjju/DzEbL5O0UFKhUp6O7uM+ma3BdV3a6pj4ibMWa6SaH
toZfCIvvfXxd66JMGNi65YBFJfo6uuF0Gbdjf4rU77gsz4PF1OcZVVNCG9zCVTaoxEYau0SPzLjC
FxXDpqemIGeDn5clM7ThunEzv72pk6mx5p3dEQf9g3JPMI79J6G9pdfhr/uTbeM5wbCQa5zlDy7q
NuFkln3qOsnzBDKZLBFivp4ILh5RwR/EAFkc4vdbRu33bOion+0rlMmzP8n/emLdLRWJ5Igj0R4o
UJFVEDpQRh0PrfT1i/743V7U9s+u2J5Ww0C3DSfZywpO15jADapSPIkZWo2999JEzyIw/LA09/J8
cKRjE2YHYfc2qB4Mo2JOltx2IvKSj2/m3cS2bQSbPLJE/Z9/2WjQYQL2gNHwXCHTx1oye1cHV47o
fK6FJwIHXFchdvn68XXPFrpvBw3dOrIhHxkxjH0vN1d8BmOSQ5edxm8MdQMOQ5fCgWc2WFXaSuhS
LkD9fgh07Akd8XmLueLO0QeGCsFQjbsRvhKhoYBmwm1v1dFSNp7mNVmTLkrbwxz36RcrTha1HPyp
rAkc3HrMRfrPjx9KvJuJDigKX4+tpeOFy+UaunOyiCEbnrfqeIjxqfcIYVKj01KgQFJeDxSWl+pQ
IeCfx9dpZYMl3HtmoduisP40AF+1YEaN3UDeUtTMY8pVXxfp+hEKqFkPj3FvKsAs0DPcKQQq0XiT
iUqMX8Id6m98VL1z1H6VQfD7fXBQcDKu1mDBHoUumKduors4LUWd8xeS4e73ZAk8QZ0YRkc8Xfmz
KQvn5BmpK2aAWKA0qysYEIgt3fYgoIyXpVaFq35uw7HMg65ILf2sB67rKlwQTzSt65iHg2wNv2JY
ewRU2BCbxrn2XNcvpoQj8NDTsKuxljIkZ8p94dT6/ho04+bxRJ4XlIvayTxwK+MmLk1ZW0TBE9Hw
3h+sNGk/2f0uyya27pnTeUOfwEbX6nJuouIEFsjP1fNQOXqFLjVV8J9FEoWsU8ry+h36VhGpmy7N
xaeb7/vL60WBqhlgQs7zQM+yX+I8Yq00o+Uin7dSpmtXyMngxRJ4XD89txtdEHfcRRFnDPonj38W
I3izNnHQRqZH0HkmoHj3/InSNLcFumnsxTqrytBC0jVSNMAB1IgxWqbwwO0s5GYNJQcG0F5c5sgV
oOCapGLLzQx71HXDng2Zb0YSuD4B/Nqf2cL5uQ6ZS1EnWhM5+ioekGg0xPmq28wq3UL3m0DLq1IA
pII6g7WFqfrMOygLBKzckaOya8BJhuJXGp/skO+2a49aoHbxQWNLa5ZdHMETnp52RyP9aduiSEdc
hnwDDoAJtZqf+Zywh8HkdZgtMxoh0/NYtp8mAJcBKdKFaEgEtO98O9D2gW8nBtBdwI1zMX0rK2XE
As5GyTXGvIdW3YUB8/Hj/exdbRY1U57GF67uWIaU8N5eEL81D6B4H39LXHxenD2iQCRswImpXhEy
1kk4/EDquAR/1KmoARDAXgcmLzepUaC0LmmefbY436FOaA7wCnQ8SG/g/ZHVTQVCQ5j7fIvBrjGh
ZgfwaXbM6WcS/q4B2kjDbnqWRs87KSdTB0jL+ZzhWHNpWSTzqE9eahS8Rg8hjvyhSw09eutGich1
ubz6WWdnEgUCxuJrM0ZAAfZANnXrew1AG2JnVmHn4SzxvPUYU6fT0xx8J1MCxWQiD1QfB8gLYenR
NN1JH7LIPfoxypz3seFLgcK2o5d246dY2YGwT0uyuGFsznWONtTxrOWWFrcX9IZONjFM1qvu4+G+
jAVY9DS+AEcgyodSiXkxvXplpTjM9fbLllmWra+GY50C0EeIWeAZvROS5f3Zdd+emkK3ebTqEHaf
mEgy5S5WmC3nNIjAdT5BmcL68+8qovtSvNIcgZv68SNSb30TLArmDOIrCPSxjmxL14PfTmlE3HGQ
5kh9gg0LpAUeO2h5c5cIKVt00RN3mOrr0oYCY/Azk/kTx9LC8pT2n/4ii6jmF0HB6cPAMWETv6wF
h8FyZv1752aqiADWgIO1TDBEjLLreX94du/wPXCBFtke5UidP/bKxTroziUYzZxbNTqTaR+Q09Af
xdG4cBsB5XHjxepozLR7K+v74XW00mzBNj1bZIZdJAotDvSV9UaNpNcP5k+2/uMoNrHOTgpSd/sG
UU4qsweJd49+POoVmsw+OV3INdcmbEVjo42OosVtofherS9iJCua5t9KUOaQc2x8RkznkS76kM63
ZdZ5Xn9U4STc5s6bOhrIz/AZ9eNXbtPAPPLaHJ2sQ9qVGi4CrzQpND1rWNIJJHqmD7KB+N0DEIvc
kpvQafLoru1dQpcCZXRcurjrxI6aPr+P6fIxYIsu7pk3CWHAEj0Vrofv07EeXJRT9oqwlZJqUowU
BZ8jOtPeH1ER6FtJHWwbwoecMglH0jYGCLBQ2doRYjVV9HVbx6GZexRFq3zsEnnVOIDngWKaKkDL
JUS6DgCak1sLiA14S/r+Fqp0YKKssBhL1BNalB3+8IxJPzJluxFKTWdS5HQOSZcbjDxbvQ4kalHT
aF+nkEGkxMDYlQW2/SpSszuXB6CheQu0FOY1LxFwJ4h/sMyFUxrXeTTHfHNrYEytaZnRbYpKnD9d
A6qgo3OIe8Pv4gdzgBsU71AJoeZ7Qntn6P0v0mymKfmWRHbZta+2lwuujgOO4m1IvxfjfEMXkZl5
k8pGz/cicPXPBmcOXZShpMLHcoUEgb4gZHqYVNaIawO59Pgqtl1cSh6zJoGMeejx+eBPP17PF1sH
nWEX82efAxF9JRpM+ue/hEqN18yWyJL0Gs4y9X+KQjqVUnVofVZ8Y2pd7hxAz+lEExmirUTGdLFN
8ZyAk6aifhqIOVyIPOClkIJsSxFDAmuqeiJIdZRHHX+/YkM2EEmwwsXmpMe0lqpoDeuKhrAn48Z/
NQDLBPE/xohJWu+Q5jLAGmy1WbAqdKMbcy5KbJVCoIc1dA0TmiWuqglQk5tJdibjOND60p2UrtFH
zwbHC82E+uAkIg68lK2fk2VZAYSCj+D3kgFCvLvDiGmyIBu6rWHAlKcnHJ/i0cjpF9LLCEmyyFAc
qvFBNBf8WQmHW68dlLII9bcedpNVhTa/qlsqiFSV00pGPhoMCYocdwUCUGX4rz+c7aIxgj1s6wlP
6aYZ/BkLXbVg93sQjqsCrH4sf6x+2wLG2JFDKY8TkoLDtKsN1he4njWYTOxcp8ZrM2TDAdlBpLE+
Ymmj9nGReNACaYxyCV4GRb8GmvfOWQv9dach73et3vMT4rZZh6lbtNphN2SkCsvGXlfv2KXLOn70
AHq0zDAZDoo2xRapbhiVTHTu0jzBABFWc53Pne7T2HBLODFJp5wWBRW4VGZ6ohgx8+cb1CZaw+Sm
mhwGcethbYAnWxKYEWGYdAkgQyQRWMGdMhsv+72zqH1WV3YnlqK+qXBfIVTfSuchU252QIoatO4/
0fl/m55QjaJTb2OJAF0AXr59qWrd6hg0j8PlS1zUuom6VizMoicGCnh4pvFWkfMT8/NS3Nt4nMvb
lP+Yrj7FeAHW5WIZDoOhtTCC6YuNmRpvtm+wCoDosYblHBzp9BynpclthJWnF1VV+rp98f9SxriE
41AmIyuwaG+jtobU2mXMRNEXP5ZEZAwbcrjlQwEQCIPMQ8puYGJ1XHZONl4Nsq5ZK+GoiNeTVOoZ
TEql4cjbbNU0VD97ohJEQwuLorJjuYZRrrtgEBqJT2P/3DvsDablj74O4nL4mueVPjy3JmPKUe+V
mpMh589SAUqtl9sfhUA2Raww6OOb79BRbqJwHATD9VjFNd3TKwKfoKqPBD1MewhprkZV00zVZ9pS
0Dv7sh0WYZ1IjJXnjrOyvLHxuRHQRMweIp+KhFEdI09k/C3LBRvrxRnw94TjliyvWCgtRPbU+yms
9kWqsa/j3Oor6K4pLE8XEBo4oLDU3wvdSHdgkEjSwy0pR6OFBScvhIc19BS0Afn1rf4Qr5fUQHZ5
l3BOuLYi1i/dMuejGo4pCl9VgE4g6BPKKrTKAbZqBCnoPIdIvEFhgl8xRpM6I0WaMwCSPJ57zEy2
+Ee2R/AFGBN6+Xxv+yGg7LvAwCRlPhUoupCkRFPsYCXSxVOEBABOp2Rwx96GpweVR3TACs0xoZb0
7NCEzl/kCED7Zs0ypjLXkIVUA3P01AajtBz7Ni4Ridjg8bkC5ogvaw/rhfCOYZB3a1okIQXy+AKS
Ip8RlK2X1rfDyHlXH9qhJG2tDZRjxmlnLpTL+rsYOhSX6bJQpyJeDsPvwTU1F2TnIVnAE23F1q0U
3jZDzpbQQaT1/JvMa3SupCbbJAhCBKaC21q7RXhdhZEVzreZ1Z4rm+sN+40VcFuqDTQUvAOvyzVN
zOP0i7O7CGemsiqKlgwpqecI4bMk7w17V2cOQruPwkRQYDgFI0429hHSt0tvYsyRfiupvU0x9zWv
Lw8rt4HAEMGrKe73PjjY1DjaaYGqxAkZoZmqsGI3YwVmcT+G8XM6jDJuEW+qveQmAR1PCCmXHoLz
HZNy4pWahgus7sSJr/GzKyhvkKxls96nJraF7WvrgQhEZXmNlwLMrJoc2Rm8EPNrC11VLre9TAA5
LtZ+QW/JRR3Z0gM2+HZB2wArwfXPbbPvIEQ6/BB7t5JGc/0Y+S2QhhDCOaOPKQFUrMOEuBPTWk26
hbGfYOTJr3gLTp53WHNkv4o09oVDkim2/aMulo6/pZqiR10hfDMBuTxDl7Y+HQ5MQWxeoxa+oPrT
I3wnk+OAx5X5Arkrx6QpEXarqReerZEbtVE3lXMnYqtKFCKFZxLIthjNtPIHfwfn1jLkoZ5NvV7i
dcAmD9UJeK3nQkcoaTvm121f6LL4rlvnWj8s7s04Z10Z3OED6w3xfMDH7ByNbFECdkG6QWUpEMxH
5MvYkI6BaacCZdckc6IX+mPWaN5qJ7/Zu4IzOI6omq1PLMZWVmo3YVLRV1/qutJbErWGXNn72uv7
6mdx3kZGliX7AWc/5lhPBGK+3xcwYGMUqO4gIxbjdPKTGDbJLkVCIL/FCM5t5KGA6jCEXxTpLnNS
DUKPVxZ4DdiDca0/GnBLGaNQMBep+gSQNoBQjQzTq6kWK/eQs1lbgcNg6p7Ghpqzl1mwsXJw6S4G
on4LXcwqxNgFKjRtS8Z4w8HDZtV7j5FD5wHXzzNyE9vbW5TR8cixbMz+ZpEd/n0IJiEkM1b6dqzM
1Y2D8RxnlhGld8qA/thbBJh+1djmVW0V4IzBiIMdRYDLaNOzJggqRvLFjxky8yonzpirq7zvY7+/
/VdjhOIz9x0Fhl6ROdonekGvva8Gyw42IbyxrPmYlt4U/nDz1mZ3svPQ9XbKQyZ62GVd5/NW4VwP
3oBx47rMRgOdLweqI67EVDORc2tTq3iS/BoVD5REzmt5CFIPBB92onoGY0EKS+IG6rl+QCDcJsDr
1iZJNP8FOfUXsAMoVYkiafmuHMJUT/3M5CQ6+inVlBjJNTNN+ptG9CDDg3zSBfh8bkq2gpinZQtZ
C0dtOoQyv/OIw5vqKUJGiMdoLKiL5cNEas7PtnB86wkanpmjSVcPdlYErzNIZ3WTEL8zQtv9lOuZ
Zp/70FNkuNL5uo0XoGJdVbL6zCUDp+Bg6A0b3Q5XU3cyKBPqCJWUsuPDBpJDKKHR2+SKnIPRqSfo
WLWEuV/rsGkMcUwbQLt/x6NJzBOlujeaoGozPU/nymjSxhongY6n3mM68PnMabbn80tm6+dfCCbW
w3hflvicZmgLkVGbV4PvUWvciw56zHjyklIvOjmkNrMh1qyvnwWVh+bnHC74rYCRPS+T7QFVQDuT
WWOWZ4hpUeltoQPu0fzcthj6IywAJ8x0fXU7LiNI7FwZqJTL29927LJHxri8WqEYmBTqAKSRgV5F
Nrqx3P7gAaytngZ0xDkEMSzRy85ae3noPerryKnS5YF+PSDbqtajAMjrHK6uwIi0jXS7K0Y5kp9t
tYkml7qEJKpB98BiKCz8C1E+oZd5VurTvw86fQxsnep83QFRCeGMx36aYYD+qpvni9ufZ53vz7AE
mh4zwOBoG4FicxD9qHGZWzSf2XHC/Mwn/KWe7RX0gsKYvkrWKL1EiyKRHPu+Vwys1NIV+q89wCPL
azpFAOhvMMy1zekWiaUIvM723Nsk2l7GtrKFW2tARbd2YIMJjS/nX6WZbRMOsWyUzk4RiHnZIR5p
ExHGIF4W+/vEBkB3Yw/IYUbHcQ3+ql5gDPkwC0qy9d2kYJUX96It87GHbdJE498U+9kscRiOFDGt
TTXB+8Plm8Sya7UO1RYHzdEcghZSX5USuo4WE/nzV4LDg5oXjl26UgJEJ+DPol4PjR1T0/8DfwWH
wtxStoIvQ+CPXIRZ3VIWwX+xUuHDmGLOSaWschw+sRWF/hK6KeA9SuxuNP1wBsC7f2hILQ/mBJNe
qK0IuEUaodyucnoSbDz5iDQhg2d2Lr8Xfaorgk4b6Ipgt2DPWl6tBSoCiI5/bCUpNN31b8hW6kXZ
p6mugio30sXpjws3l9kEHXuaTLQzSJrI5s7Zxi+Fm6Ro26pStfNlTDlmkFEtfART8Wfl1fyECaVn
TmcjbogAXDZkTna3zruP7+JdLgmgJMQkxqPSxqh4F+Uj30RAxkUn6yFwSqbLtnTyhNlA2nHuxGfT
oCOQal2w5dqDT9bI6OObeVt+J7EFDkBXA5Oqs2z3ZXcHK2QQ+CIaHhIxaaj5NBBlscOc84EFQzO9
FKtRc4I+vvC7scD/D2I3UT4FeFTKLzJqWwUw5kL8o8V64Pothbv8bmsW924DcmKLBYa0DxP373iN
2z++DWDhb1NMJoLlAbSxTDiPdD8vh8Nkq6bpNdhHhc+jEez8LK5cuB+otTbQMdD15UttpaFHijmi
goCcehgk9aO98iE8B8iVfZ36rWX8tHoAhwCs4wDw50bv2IoqQw0ECtkOn2IOAhbQlg2FTNVStw8t
aTYyRqWfJG5Gm93UZeJqLHqtiQBqkyU9wrSG9gR2CqnUjW3BcahzeneQA/3IkIInbn+95p793PCt
Ne4jjYEzcLhYw0kCDcVFM8mQMnyoLdis5QmNoc7+AWmRssoVfsKO/5ovkaAn77tG3+VXSKSS4d01
dsRhgOIqkKgvnK4zYl8LO69E3UjkaZ2dijmsogcEUPV5wPFmoGzGhotEzxc0OQM02hRCokwnUM1L
TFo0QKKcb8yOVhkM/zFKjfwqr9FsgI7SdcFk/DbPwGBrtBVa2J4YxyJm/80dTVNAv6lDlIiPOThO
2z+lgSiYvOjxYGSPL4iai/gqHVCdeQnO5Y8y63UmHtEY8f8ENppkp7iIxsbfJXlFL+/QNmqEarSs
5L7UA1HMRchZM4AhuIib5mGYOr9BedSZk7jag+whir8pgd/27TfOAYREbs0mBPv2zFmKhB2o39o3
UR8UvUTuNJlG82fYGHZw08vWQhQxn6KiT/aSagxFtI0RqM69wjRIegakzaN+zu8HdJB01fOMvt5o
kiT4Or42GFLWpkIluPk5LLXGQ6hcakDrQN+g74A3jKJHMJHNdfhrJQSh3sH0TFAVp1booYNitgcE
HwfoGFlgZK+fLDFQY2/XGA19uKcubBvgnKz7y12GDl/FZiDFzVAnqYORsAzjOvuGvLMP1w72W3SN
62aIeBWU/aoIWwnMz47867GAXnmYkADN72pFM/Qggfneoy+EQpfbW/G3ouhh8YdoiI0Ptl92HeIc
rndr8g56FjMHQpzfkrzURZ3vi1B15qFv+VmCbjdODI9ZjgrArSFBb596apsoRNbp8CNCIjE7Osic
0TSzrfYrqKm0vmokJtL7dgnETK3HszEaJSYvjrUThfLQYDSOv7KaSDAOmD9O1l0YVvKL4YMg2JmU
7BFjLJPxMAZ42aDzHcgD8Wgd3saCsjgSAJV/D8aoCq9GssOAh839l6LqrYeeevFIedmx/8DwIb0t
JtF5sCH97Etbhv2hBQb5OpUTTsGq/eElSfOKS2T+pXCNCT0i5bKTIxljRiXi004C2fG+oTxjByjI
uEsa7jOnRYfpnkK68VeIzNQJnk55QDZsuSJPjfe+6IJrnhULCSNhD8Jqu8bNED2wjl0cwHm4YFUV
ufEuLPwZmTIkiRSSpfV+sIrucUgb+RQhyf4QUzw/5rMSX1VgOKcoNOurOpOakSNEdQemojqZLiL0
1iILjUT1HxBKiK9RqFTfTCnE72h8Jt+jTrXPKDhF9zEw+hvsj1SOZmLnHuq0tsDvjsuVN2UuBdkl
m25MR/V3WhLzsbY762oZ2+wKv0Ib+P2AQDM15/kvGYz5SwNT+6l0TXUL2D75MvoI4FM2zdDUQyMY
jfMifAE9Xtxa6Fo/IcIyuygfIc5A9h/cmSQz3wvRt9/D/8PZee3WcWxp+FUGvu8zncPg+FzsyExR
gZJ10yBpunPO/fTzVVfxjEUD1swABgxK4g7d1VVrrT8hzzhzbGr70cEMyGmHmtOkdIs95ysG69gd
2LhbuuWnup/Kai9mKidrGbWnyEyqm6Cqk71rmP0nOm2ipevWOk9eZd6aVqQdpnVcXzPivp8jN4HK
u4Qa6QfEzHdraDwbKAEusD7MLqzEWe5XU+tv8Xavz0Y8jpfxlIJFhOvCfCDBUBTrdvsD6mfyCdBO
l7yLER4JNF+u69pedqmPN9bJz7PwDzrHx8CthmeD4+1M3RnsMnhhIDUO+2GS6Z9tNuCjNmf+PR5D
3gXm+cTXWMSsHKLCdT770M9g2kzA8uQiVOUTLutOsoNIUd2wNJM97efEc2KSGgBNm0cGK76bCD7q
05zYGqOSFggHGtmlw3byUFUJiDP2H49QUtddtY7pU1xmSb6fzJJpiIOvaliHBhwIJA10faMFbD3l
5TMbKp41Jv/DOjvkCiIqNq3dYmrNt0XzhpMDxH2J/yx2zXm8Zg9IbfqHicOG1qUrzwOuHDt/tspP
LsUz2RVFZWTZXkvGGKNCgn/n8ZRHRfeb4fXlXYxM6KhNxegdwtHTk12UTdERuPhxStG1zEP1NUaX
colLxsvYWY9ujr1TxCzwpOEku1/pFE/YAtUaPl5NFtwwciYmvA5za49qo76josAuER/8cDw0jcmR
HJN1A9Yb1myvJT0NyvdUfwJqm/cTA53Xzq6137Sox/ewbhO73PGp8t/dtXQu0lizr6t1ab6DPWlX
WdqPPFz2fBvZ1nQ1JBib7UrXKQ4Q4ZrfJs6Oa2Nx3C/ILZqHImx0+1DGWX9yl8l9NA1i9Q5hqLWY
yToeDiBwQV61uMDYqxyEGypVX2ocY6dLbpvZGuDAhl19qDP8V/HKhaTgf7MLUj3Mrl0QuXCFrzAP
MA96NTFqWN3uY4UY4TiY4LGn0Qn0j+R9Izsp/SLkC1XsJTRnH2HvaA94+1WvlbWw/QSJdcOkDXt3
Lrx+NWHfQnTEUHwGY3UgJ6z+U2hVEeb1hCzsKnxI1h1Xof5kBKlzSvFsXHdJ2OZYbPrJdxsS0IWn
LfGz3VndpR32HgTKKd4P7mrmOzIXQh5NEPoTQpXmiuD28gAnH5WBnYWHNKmT3/06bvaInf2H1iC0
YOzs6CL313mfj13PoNSMrot1rK+bZLnjg7/AfyhemhWDNzdC7UIiI3t3Y/VH2i0s5nKnDq4yuw/u
GELbxyVx2pPVTBF56MR+HFJHc27senZ3Xq1/h4prX8/ZDJCHD+x5CgwxwuDZPSRtnX/DoSzGT8Cp
ul2R9cGFSH75jBVUjvAiy5I7LdJIREu76iO+iuOFG2jrpc5udp6WJbywee/04I229jH2xxGRSkn4
32lOcUzHgtqP01c5LWm6UHSIa+JDLMtWQ1AMsbUVswYJAdQrhVqyT3AtoIo0gyhh/g7Mj/JVEdHq
ZhTQimQpKkpUN5UAyR/VZCJjQ2GcIqfQfp/FjMHBWRD6HXtULCTJzXk0rcmjB/pNeZXiK8M/cSQF
nuJKNKXeRsdfoZcO5U6vBwbhO8a81Yp3WR81X0MnIAx7J0U7AcaGvkXZD8pwGWBxb7/wbIr50YzX
aA4eU6DOPCzDOK6EaLtRe9GGmlZDZo/qpd7x1LnlXVoQdYB5f+D06XHAeyg+al1rETWjlUKJE5aL
/6ojHQyvsMEwCobSGSWehmcKDrmeXZcP9tSE6bfeiaq+hu3YVclHRGmhYezrOstN/RrUc3bcM2yp
iMSbAWkkot0JU47l2BP/4MOQbbJqB08sYu4eTikH1w6unhhvdzOTtlxy3tIAs7HDYFDpHBCt89fB
Jpxo1rVeAiC5pOhfEc5mQ7/rGTA5v79pVkxM728nx6mjq0XHkHnne1V9DjM893MQgWx1nyjIvOQ4
pNOgnZsGg8oPyumjWEFNK25HVK6PkigX1Jio0YPEXEYvHo3uDzR/Yh6mL5NoF2anEEMT5mgQCO5k
aZzomoC+YykOZkoDvLcDdWi6B6U4URP6ILRzl0AAi8OvvaOWYi4+qeF0DqiDVmcw1yLdr77WLdEZ
QUDNeybbNFJbURxdMiGhaM8wNIbuvpX9quFnNMtBeWKdC2YFQhMBFTaD4EHE8s8QXonOXA3SqwkP
YnxQdRwb+XYbKC77CDXeksClIhY3SQkx8JIuSMzNdMnO9uRMEyMpMdOUnyazfG5eKacPHS0dLy5Z
ev1oiBEiAGBIpgibjz8bl7E3OiMhRFDbEsiyHpemOtN9L615H45VW/3RE1LTptf0xUALu3FyHb2+
WiNsfca9CbBXM5XET4GHXPrgkG9idiJJSc6//cqrBWylE4no7EI4wNwp7Pc0ZO2tOWI7jHI/A+I7
qykg9scCXWviiTlLlCAxfRw6W4xZXN3noitIqDeLmGFpZNId9Ec/QfH1ihFBVMFuD/3SwdI5dtP1
sR8C4KomwAvTv6RZRzK3q3AhgsW0Tis8zbNRtcOCYYS8Vo1tzrN+bD1tNFHRQLrnjknkdjTNlZGG
VmUxkHCJUThrQw00CSDYlk/ZirFxWdXudkc2qNuRt0kNWCN78sUAO6wwfTyMcSBuaEjBkuNIm9l1
3uMwjoAFg8tt1KSgUToLMTF259iY03MxgZ9T+4RZi7OhCNbko9gm83tglpJMGKQ/ncZwG6xQLMdm
YTrxvEjB07B6vVcxIZ7iiGSlqW7sLyiHhMysR9NBhEOS0jmAHjizP6Dz2gCUYSEagLG0BHHchlAr
wgDsINbrXY4MY36ckRF0zwqWq4IEBDh3CwEjd7AzEj7F1DVLBz9yFUPDIFmChUNgWObvKduC/llH
iVqzOwdxWpyACsfxO11b8lQKtey0TyE2ZR/1OB+Qzs5Wy3PYtU1qPxKHleY3iYtJwamlH3Mf5F7S
uwSEIEXaTpg+KqBDaA4gYLwbe6zSHzTIeJiwbE9xI4EBxREZJcxRjIm4ombes1Eo4Fph5uPWvGOu
x5IkVEIgFHCxwCigDBUuHF4/cQCZWp5a5/vkoS95wTSSKQ+pAKLRb3HI5nfUQ7vxNuQUqAt1h9MO
CoWYofc1pIOPxVKFxVNtomjAinUZ5kXfLTbC4GQv9yPFXE63zQkprvg4EBIwdF8KP1j2oVfaNf3g
ho7WwQT4IS9Rm2V1gYV3SLgOa4H2cf7mMVRuno2uirhStvQ4wPyZSyARJ3liZ4EnIMNytsVpL8Kg
+TQWAxX+cAp1gdZPZQR8IPdodcwvXgrbOsgW67VzKpu8IWLA+COFRTPpFXDKljzxYC7kZkGUQchp
EmDTkhr1WW5lCGwFUqLI0Dl5QVBA5ABFR02l9feTJH8UPYFsnGvNBC8mxAiseVbkCeZeGx9sXsST
Wo+IUYZ7xdVtC7g8FW44FAHwbmuqWBxFtmXC2EzsqFhvii8vJbU4d4jjRw1eq9KcK4DV0SxmXJTk
Ruzq2sJzAOQrYDwDT0IxfRzh08WHIFjE7ZLrpbdx84L2lUwTW6KFoR9XfVzwZLiclxLzsn1E9Ckm
m+wxWepihu0UC9tJM6cCDxvdXOwEjAZFzRPlOnvfUgeC4lRy+lTNzsirhJ2+cN0NQaKh4X4oWSaO
6Xy6EVSU3XbC+Z/jQt43xc9SN1sCNRWmDbxu00YbyWMKxfGML7Rg1niVJyo8YYwwP8CGGfiIJZog
DVsFAMqA4nej6rQbOcdes3FoL8Kk7KzhCMe0yvMrxp9+056NDge98kMZuPOMwM0tWPxnyP6ZDgrp
Mc0ZCfOKBYqEObdwtRmgJ8A+JkQiB5W9AAEXrDw8eDc8z27FzooPolitUC6suN7nZV73L3gIVzDa
rdYuSMpydCKMppNhLEIxoKMk48pYhcuDU42BANhwzRIIOKIOi/+5xOnND+525GgYGHPlJAsnogEV
EJdHOfKsMCqlQ0C8JC4gZBdRAdQuRO3HMBsdrpUuxXXy8OLPXeBwS+Cj/UFpfMZqLUk+1CBiVfUF
XH+0J1cVQmA+2pqHLBu711eBXRdFbmN8rdFSHgBR8XW7w9uF1vQQWTEBfwfl76FoZhC3A838Qjze
mgenUT7JahnLB7qMx94Kb6NEw+t336DJrZrvnQGZ7VhhajQuRN5uIK2qdAjNFfc/KTTP6p9x7tmW
16a7iKKqYmlnwehwxVyvS7hWut2KXVdh0orYIel6iazC4TgK7pW6gFmbCk8GZ8oFvaAaWvGEpmEs
SFfJ7Iljtm430WCHYxaXsNVS+K4I1wjQpU9pY5ZLvGlyB2JFgc/biFQO6jYJ3rQcpbxikdOqIhKU
ZELF5lH6EK1DpggZTEojFb2sJjqQxWPZOq3LQ5bBcLfuKoo+DDfLlAxVTlOOYH6PMJsVdn6W5gMj
+hlvDVEa6GEEQ6gv6KFgbbrwtzHi6amOEHfMQMfafs1yV2PiDEe3wLpuK6OVVg/QDlesy1GzEq87
vAlgMNjjThjSsq6haOGDVVsZLE/EMYA06VxrDvMf56BAcKcrhMhuwdMKMkG62JnZPmWZs/FHZGnL
EKblBiJxgbJQtUvHIlNrpq1Nofea8C7hD3tM39nYfCI3+V+CxmMD+0vKMaoy8djMJgmqj36ui4dM
XVecAsSTEliLeAznsBdPrz6xnTi7oIOWpR/mtp6KYi/PNkbpQk+/MIycjp6lr2V1SF0rRUap1ozq
PDCt2BqQDtHYpdr2E6mec6Q9A/4oAjhVbdKC6pfIjBKwGPxDdqRRhcqfkzqNBRIuD3n1TOMxKb87
PXF6aqQ+ZzE8bJQ44/BRz06S5aE2bE3yB/jygg+iHAmLOo1ZBwN5clwyT0qWSQMWu65S/tgL9lRw
IyQvUCrNwEzFkaO27FTu7YOO5MPBS2OjOeUpNDXnIGVoSRza9XmYVmsyLuut+lYcXa22cAC7jhOD
ne84IHDgy8gLLZdcQGXINZJ/ZMLrEyfAxuEzJX/i7W4OpjjcorYTN1+3Z+ZNWHiLVmrtYAJBpxgE
RxbPXI7qhSneoLm7ZQ38jAkjso+y3hFAzNS5ZuSko1GA08n3lvfB6n1x0yUK2vqRoBd7m7ZKldzq
IA8kcyOQlBr1E+MDcYsUeAlbSRzQBkl3PtYhvh05UJXkQ9F0tfj+b44CcS/OfoiZYrmWkuQQS9Cz
xXxBVMzMWvhqykFKfeS+nhkBKB6H5LCSCSduouUA8lFCifCtB9w6xFKX54ArBxrMKDdvunVFP3Dq
rEZce32ZBf1HXEzWikL7ddmSCqMOrndkVqITU8aYI0mD/ARpX3Cl1haSDGpMxhsojsdhFjcDb3wh
jqmYYPNGyrtAcYNU07s6uejMlDXHINkTA4Y5vKZo18Rn2WoYVS0S1IYhwkFogCsS+MIJHfNOPVv0
X1TjGCOJzb/fKjY5tIksnwnm3mE66EWQ2syKe0MzKvgkiq5SaCxbWDKbjG+aTYFHymJXHd34/VJl
2i0aIPqQGB80yjBpyCENExqmGiwYdxuNSOaTIsXJKqqzJ7alQlb6kV0LgX0qd4osHcaa2SjlTahd
GdKODp0M/c8QoXoQm7eUzFvONi2Ta11dOy22SPoiOUb4VKgnTtaac7J53Cj6jfIStfplo/Bs5VMI
7bt5LrOGlt9jIxO3V467CP/ZxmSS16VsQ/Q6GwliHrNOWzv0ifGQ3UE91Ndp3+hzYFD1iHamSlsh
dpSlNpiCYNU68spZpLssgmatQylF7ylOU9jmoow1TLignExyPudY6fZchIawMtk+LAf5ImTgEd5i
j4o3pVhKDG7E/i5bAV/u8upSw6TfRhhMsbjrntsJSa03h7E53/qME0lBcKUrrmFSyzsHRXq0ZSe+
mnrFWlQbEM4oNuefnH/JBkibIQ7c4tVkOMyIB2uqfHWIFJ2ZQLZ7Yxn92ZvFhC8uHjodbAiKHxwg
LhFRxLaHXC0Z8gCGIq4DYtqjJpqqpacXE7W++knH8oF/ou5sJm1YeUzpEuVyUCNMLGIXaMG4iuDi
UbRY4D6okUsdpb1n4mQy66fY1cR5CAq3KVa3hSy15xgS9lw8CLXinjCvpIqlTiSZLLG0rlOk2Xb2
p+62YPuuHmjbi+WecBgsA3f2bLHK8GAQ8hQlnFKno/Q1Un4qioSfNLQpxpFMo7Udr4y6oFY54dQC
bfySvbBjkap9z5sqcR4o5nEjKeeK/FxvNVrE88pTruYpFU0dt28keZFFoFoly51E2VBJQyO1WSl6
chvmojklC05UbpVD0DQMpoJ5T3Vp6r3gM+EvZ/kdBynudvUZyoL4RBDnhaOf4fhxP8OMCzNmTOrT
dlga0WC6khkPsiy+EAGqs96esQLxjeXAjE7I8HPDs3guEcjzgyuafy6fJExjH8eqYzbGrbaQ3vCt
eIiFRc+0DQ7lWMCS3hrZ9hB5KaN/mtLGFmVGq7uCsAlpSryqV5TAO4d+gpCM6XfDVsZB3U2iSMZ8
S8iBmZcSc3l01lYsBVWYjJL6t8pKSvnDCLqXeE3dH/gFsirE+ylljIYbsQci1hNgSwjXxsEKV5jU
5sXk9B6lo+olLWBhfk3WB8bW4g+DgRjyGDeG3Wef2O5EYY5EW1xwX8doAVHbAjDCMBRjYsKvY2ZW
DXSAbWgR55pLgJLfb9YGtuQfyZ65sm1RRNcZbooVkW+R2NyV4Fo9FF6ELuM5YKbL02fj8ciFCaXm
p7MbwYJsy3jxeDIzq2NergYQkhWt/LqCuYuGIyldbdKBO22lqBo563J4jPYw4BbGsupTTMRJDg/L
NRF9KIokMVOYBiLx9D3502TdPGox7G06Sr80jPlqNXCBwpvGLfJhva0xv5qduz5ARkqMSOqsIdno
rwg4qaFOXlaa6cc+g13jnmPTHR0fZzUjGkhF8FBgQ8ppUR+Q2tUvzSs2XETaHjS8D7M7Wm1iidwa
2/Lha4eSyvYP+ObFqE+ddbW8Yx0yHDqvo1cTvcY0yrjtUmja12MDKSo+Bzmd+IclJjvqslzKKn8s
WUZ/OBqw7mPuDsF4Qpq7gmumUOUZx0OduqqmZvim101b3aHaCotzOPL5YFFZ3UK2NqRebXGOHdbJ
Z2Z+8fBhbllbp8IMF/1cV/q0XpPBTMBwlZowgypyKfdOxPYL3cQOqmXXO4EzHPRphv9ldfF01Tqj
S2jlQn9n3JQrtLhDDbmLpC5gPdicJjnG136Sr3pLmnzQ94AlPj5+ycnOJw0zyKTShlsNE5F82fu5
uYQsMSBAghadMpxELnWul5YHWquh+dgPK9HwsJD8tBsx14NYZs/7KsEYLCU1cNWJJIrZH9yDzmNg
HRrf1p2bkArfrHZanI1ecAXzN+ndnTUa+rweRjCr6Z5wmKIlrLeE1RIQrzRdG4Y3VCd0v2aJo2Ku
XyRpSph86LbjfY09d33ZMPG0b4O8q7Rrp0LX9OKzKdcvte66KTNQze6X78UK3yk7xsM82uOuG/AI
ZDKs+96zm2NMrkEA/hpzJ6Jwp+bYtRUBErFEBLThcHDHBKxq7pqwqj2r+u6slFdk8w0z0zblsSUH
h54RRdoNzBjT/QBJhiuza+1gqSzsbDKwKJxBAKEInHTsi0hIFpddMehMUSu5LWuQWHhUFdlaFcqy
xDe3rSipiGv46jNppzmQE6YqCsUkTSrjTOnEJm0cAjNgBjxb+OLcSsGHfJFU4pfsfmJCJl/FMDYT
eizYgCMUlpEWRPDxhPEchCTXbu566sCRI08JkYYwedno0OvDNtvjpCIe/AHdMd/EK1LixDRzXZ0v
4di0un8/E6mr+cesJ6znMUk80SKtBky/1w5TuaoEUhOF6L97NlEczUbD7tb5VVV97ms/LJ+TPnPD
3ydSJ1D+6qNePPR5b1d/SHhTfttFzZ06YcdObiEdcLJMCRNmh1h7kru9Ln/0OMmWY8V0cfCR7WjR
bB3Qlor5RCaJrslWlUR8SRMOB373SXnjDGntn5e5h5oZ6ibOkfeNQXb4ciZDoMc8a3BoJzpsto2p
o6QYMEEnBDZcvw0UHkSouBApxz0CMeYFR6vPCCl5MnMzNbRz1eUJbP+PXsfLe80FVB8jGK9jRJLu
SIBxKCKS0M4nSYT5Kkz7ETH7XOhOfRzapm12kKZMbd/QcVZ39Rw0kJ+WKSLPbSJe7wSRuT05PTHr
56BfoCeh6vSCE+775qdM1xr9rgMoPIxOQ35Ul+e/ZX3iPKL1zy4q0x9eOHz6+uCt+nIMAyeEqLzE
vGnuxf01Q0QMMtqxnl7HhBncBX1d9TFminlX4JZy5afjeERGxoPYM1+2f69x4S4PHQar7Tke8/ml
taGU7fzVnJL91A31cxPVZnuzwAE6QNr1PrWO316ja7Nv8K2yyAGf0ng5mUS+3rnOnD4vVdPcs7vl
3OXUjhnKFdaXuG61Cy9kn4dLv4wXZm5MLfZFUMu/Y/3GrpajkfxKGRJdddx80qjCaiB8OoLreWky
/f6dGfR8hbguhvXRBjpBlnHMxSNN0HwGgsicW5M2r8QrYCIsMwbQbnZtmzAhN9zRPUceld4uAdZy
Lx1nTTJsMf0ohQxmds9kTMNAikxXsN/B7+BR5GQ/LmZi78xUb25xWgEtLj3C3w8pDRK4XVNdekVi
HVLDmm7SMDK++XrlfR+ww3hJ4my4gvlo3U+zwSoL3PAU1KYOfym3r8ypy/x9z9x+3pEo3V4Zhln9
xtnGyTCuXfabRjz6KY547mj1vgyFG38L6YdwVZ/SD6UeFKeeSNqz4+jzycKk47tZmPFjmDju3gmy
5DRpa/gxTuHueBN5vkzCievVSre5K22LLTXR4vEAw65ozlbhJb/PlWZ86vwuno/ZqLcvcF/Jp4HZ
yADQjrWx3tVZxM4SokraNy0qJazakPXm5JPd+cRBd0d9MIviMAalBdFUT8az53rTUxrQi5E/3Ol7
k6BxiCGzfZ0itL11OOOv12iANxgvziejbPIT4cSEUWDscYl8IYIT2U9TeAl3c4iO7EvVJ39YohvE
e51/rKngHohkn343iR8HgB59EHkrrbv2wBexPlnCvfcDSbIIoMExfJ2Mvzm85W1zIhDD9YRxWPGS
a0iGP6f+iHM9v3HyBT7wR8KZ+UT8Txle6NroDl+CBTKTc+tPs0cwJu33SlCw43OH5oxIkhEvnTMu
CBB6MXwGQNXI1R5ik4jrsiIH7rgujIIxlu2L+X7Noqy/NSfEAESs6rVxyRwtM56XBduSdO8Hk+88
RkjvUrLJDZ429haTkTGVHTbwxb2um0XGwc8Dqc/FIVs0N1jJgY9x3EzvE/xDYBL1dDTUg1fQlTnf
83aZDkUZDt7trKc6SHSl6/rNtERAu+WIxvpsLsn6gVzLydvpmdN9SNLArnJcT4hPaiEoQknbpToA
+8WCZV2F9QxY0QFrpH45s+82+iXLILc+pEPurD9zP33HxTeR+QutlWcgSUDW/t6lkEdq7CIYerdE
k4jJlW/EYsCPdY1on5knCyRI9Q8/ISn/mHeF5ZowctRx9sBy1fO8965TYLYRJtOhdhNL2Cn3QlTI
Rz9tavJvJb9a9T+zBAQHvxGDOlWG2wyUws9GTeX0M/Op94IR06BBwkzDAliyLOe9+YBLDYt1W6jf
KL27apjZ8YHk6k0wItGUtwGBBOSc/40Rwvu8Eq5ToAc26QQGJm0Bnwmq9580NK0Lg8+xOShYmvaK
WbTsCWmZR/3jEkH5HeD+9J7+lGeu6KYNqy2Np2bAij/aBw3JDLTPkRcAqDljTrH6M2fO91YRbkCd
ZRJ05DLkBGJ69wn1UEc03Kz2zVSQKRp/tZy2r7NLiMU2cgDUVciLPNLeim8mVwhe/TymAdhfH82U
LnezB+FwOpYRfM3hTWox5eC9JMgJl7Dv0HNg+SkYELeYUOtPf78a34tjIPbajm8SGMnjYOMB/eNF
RsM0iqxU71bNc1I5BSaSXMB7EmVRDSv+QR1JuoXDpf77D+H8aMeK9ZxJOg3lOR0+bq5/sWPtAS4n
JoHLbQpejvBrbLrKb2+DMcjDx2ieNej6PZmRAD8rKB33NZPpbUo+keFeZt/1nrPU2Rkulk7RGPZR
9hRrBhEh1s7tjBGbSH9A/5mc7YWTC+Hupp2ZDDNC21J1MS5UzMLE0EVJQ5sCeJDgId0TTu7Kf6WC
Q0SbijqOkfpz4DoBkgo1IFfeFyyJipccJqKopp3mg45mCOeQFVT0To1JHZDpgunJmvZ9amU1wXe3
qJnID5wEsYY1eqS3QqW1Or+kx09jWvExW5jJn/Wx0eqIbxAPQ3HOJCYb+Z0o/nMzjok/9hyEkvVB
BwDo+6u2iXHaPSKxj/XHv797xl/WEPkb7Bu6Q5sKjP9ec+H5aKYYyCe3ynemll8fXSED+StMO4AU
Cbqa8gAHMjmSdaS/uTL4aMxVeCAykhZDEH3NhB3+yjnAT7IrUV+7gHFafSGZM9InJka+G/7MQO29
C5JLEYFFnIsLkoHB6fvnwSJTD0sZvb1BaVw75QugOzlJJzl+VCFTShRFywPLjyJZgORy245HymL9
Z0/Hj5IW08Oh0iVnxCW1xKNwf6fiG5kPtx4WWzfeqnGaQmsMCys6aJLo8f/S6nk6o03HwkXOE1lu
m5LtT1svDkZ0PqlT3CgjMSWtbNpNOEnIYEKFjzsVmq6feDK+31LZAmD3BT5+VqZn/UU4mY2NMGyc
6pskTj02moK5nvv97f1zD4PoD17QCcet0EDo9rP8jr+8v2Vg/uNsljc25lvvtvQyX+J+oRi4Vl79
ExuCmN7+ECNSGI4ASBrJhvr7p+kvH4DbzDTQxWMXhIvt+ccN2cXXwyXvsLvCQXfbPexN/awOv4gx
mNiXHST1CfhG0nlf//79xRf8H3NUx/QZwVCXCD9QBN9/ORCyebLJRoqW65TNZf3s+wNyobgj87vY
86FbrTu5JulVP1nk5vuqCF0m+2iAAyktH2vu3ffOHGu01qJqr4m6iJvhzrPrankMijZdL5WJXpkZ
lfW1N9qOngrvpI3T1DUeFyQJzRTYjlk0o5dD52HQu+7JbsCL4dSahcBblUsfMxWxw+MUVrCGgB4F
yjhaHC00j0wBqy9WT06b8xOH9feVFbbYLGybw8CBiMpZ9+NtDWl0Zmij6XUfjHCMCfE2kwxNIMdc
1sBFzUYHIFeGkTgL/jXPA6kuI5xOeuPB/clNdt7fZK41t9kXn4qR5Xsl6oTUM6LlTK/lHCrZ0GxZ
2cmh19+vqb++HTsXJT9dt0dA0HtruTSBaB2Mq3MVCV/P5zcSUj5SwPZykv2TN3yXpMk1xgFCd9nE
yPXUCfJ9t5y6LpwFfba5UiimJBnOEbwUmLkbxiBC9sb8mvRxol0YpbuoLu7MgUlPfiK1K9Tba6i0
GZwGZSOhEj6cCPD1jTYyb6wliTrCd2RqR6wkUSMfnHXoc4g6vCrzfUdQWYlqCRdBgKglN4dTXqxd
RTeNQ7ACUkG2yZbEkBXG7AyjgAq8pBC2dn0ctQyy3iZ95SS4ySlOwdBcqhBBz0MiazgQVoQC3ViI
XJFiBOl89IxElHVv1Uo7JqvO8KmB9bUn1wOmeCIdkcZSE7D+6pWiOSLRQoB0LWEtvIlqCqqoFJTP
sR7EV+L54Z3ldehSVzinMJYRFgeKOMuQUyCtatYoO4pcACLPC4qt7uS3mh31u6nV2sU9dwVJHMFl
2qwkoEnERtcnaNwwYibYHicnIvPtg7xYqllR23GKczidnHI0UC4uFQqq9VE5umE4sfH8tulrvNHk
LUtE/cmoW7109CU9h8TVLMZeWuWqTtA3A3ExvWYUSJsyqYIQKgJAJd9eXgH5S6qktks7sR9y6CAj
BGesJ2yqmmke6z+oLv10B903nZ/khBTHvTzpdxGXm0CRAvlvimlFIiCxsDQE7qpJOgpufW15qnms
AveqMOspuEai2Q2fUwIkyabB+MVZg4MsSwJh3VyekGR2BUZV5NVFFsRk20bujXCyeOoHPfH2PU44
bnMc9VrAvYrFLgnUsKm1CBN9DJnHnWugM7aOVZ4RxbHjj7CW6LNUd86KglYi8A+YiRhEdHxbpd0M
nK/euo8yd8qXg3JHUcQBuFOC+qDw1XDAjvgZ+h/suh3JHJl91+pQ9SHtrUO2fpFYo9WAP74WoPlk
acbpGjuPkoOVdZTEL1gLGPbjwDk93JOdW9TmCaWLtjx69gpd5B5Vg+AlOTCuAEIzZ1o7bIzT1ejy
QycNupR1C3F3giiFHH6zAZL8Uq8BCut39MquQedWpxUDLA9DqPWkaHTshmKCvxaI+ccHz896Df2q
tD5RbAjF0FMFXLC4dvKVsbSRPshlPbgzj2y2PbgQdZwGHfzom111hPYmlqFk4IQaRjQXtWbCptyP
0mdTtuoZKUUsTEkZSE0zdXQ8mAlaXA81XETMW5QIQ6li3BS1YHuEgOMMeGvkICgMmIjEvPMyC0Rv
1ykf53IW3C71TeUSg70PQUJBihJ7V8oR+ahnfuBrXxGojtYxGDaQQpkyKdBVPjiSQ6LjLjI/qMv0
RkFKUdFDSJJcIQmvIrkWMglJ9ZeEaoWg2riGs/eQdRvpj3NPdQHjQSptgHOa/lNdmIzdKssZC7xV
pPuMJNC4/ixWI5wyGBFnxbBfZ/IVsI3jygTRodnsjRRLQwGtSjUT+NSr1U7YAzfPKgVYIdwtrqNs
8KjNgUIkXV2PDeF+0xixE986SeWugO1yo0zK0GcTLebK4WHMiDDNGKwFGlmQu0Cz4/WxkXzPSb7e
ZkPTWsvifyFAnLu7C6HPwVciw8tg0KtaTHlr3tb2tut1XAU2eQX5y52SgAbBpvdbAf8qzEqJySRv
7Y3wsJFkFG0lQvq+Po6DK84MdUooEzRJQlbbgyS7KWqgwrUVM6HFX5J1WSLRy/MIvVgCJxgrA6wy
sKClAR72pdYKwrchGXsS/UIRZ1OlE70n2q9Y9sFvmUubMOzfiw2SQnyYFmbiWJDD2OPfW7LpB67Z
aBuyopQEKnWDFGfGxIdiTT6mwL6YOKpjzkaXAhTlr4K0oeYmylyik96di0QdgedNDkyLMgPxjCLO
9HJfqYFLObQGiEtkTsFEdvTqwjB7YUJFnY7T0rdaEpegMiyiTJA/GZLXO8t3l7UbRo+icVAmoRml
EusoY0MVh/FQsvjIohIEPU+mctBxFsZtqvmLftOAtcIkqQHkvrekqsRfI1y/8PpgxKC95ilAsIz+
yiU7RblF1fiiciAqgxnJApQ0+jJFpkx4ujmyYhU1JEA0pRH/QgAPg7owCsrMOmkujrwV2MBGBOqk
osCuJ0FpxsHFzv09ERxhVB5cBoBDdxx0nXTYYy8N6+WyhWsr3k1VAuq4J02ZHeAS9fSALy8h8msZ
7KOG6X+Ml1VhaespBwtgIUgChdqQVeGoFrqEGo1sEbWFwnJRNkBqUh2ikjQoi8NAI2UPcZOUYqka
d5BFlTLfNE1L+EBCZxbcaLKGxK4jhTFOaQrScik5tMz4BxbM2rnx/KnHGKxHLivDOlrplhiadHPV
LjVwpCKvcYO6lSmgMu+w1StSH7JzI4kSs9FCUquUaafUTEAWEBivzlHAp+qkvEyeRxJ61jb5USx3
J1k8tbI8VKIFcOxt+Uk9j5Rltpsll1qeklMiuZKuLEjlkKeTlS1+426EQj+GeYPdKVaRXEk2eWZG
lyl8dh70RPNFTK1czYqumEpDl1QYmwtt0GjhtNx2KHq9S78vmyoBDw1d+7mQN7vapAt9Skwf0Xox
5q8PlqsLJzRrjKJu/BxGY+lUZBGIBLrc9wRdjhZgpPaXWLSWbiQlh1qOa8WEpshxeIWuZiLxsqmm
98ocbekcFOCnJCT3BbKFFAbiNieKalTvgsljUF5w/5sOamr1QZ8Sy8AOVErqXCnfkRdJPWPY5a/t
cPD9ZM3dSzWs0KKpz4x9BOQdu7smHbdhM6dkBgI/shmBP+o4bGGfJt1mrdyBmS3eB9bmzluiHCGf
+tBvBL9ZE2vR4Ehm5aiLrKKHOKGrxt4LH9B4vuuktyN2NfD9jzQhc1UfyNeOuvS3v2/v3s8oAt/0
SGTALMkh0Nx+P6RbHXeukqjMr4q8hoqvlNmKjr5IXylFMv8/vbGFMbDtMJ5hZO5YxH2+G8XlmdU3
frXGV2keN/7zQqfgQU2tiQQlGrHRiFc/ltAr2ea3N/7Pl/m/otfqgxzAdP/6Jz+/VDXk4iju3/34
r/NrdfdUvHb/FL/173/14+/863NV8N/f/pPb5KWtOjSw7//VD6/Lu6tPd3jqn3744ViKYPuH4bVd
Pr7ixN9vn4HvIf7l//Yv/+N1e5XPS/366y8v5P/24tWipCp/UX91+fuvvzCA/NMdEq+v/lJciV9/
uX3Kn9DVMuSVr/bvX3l96np+2wj+YRIo4wGNbBF3DJ2wnOBvguAfhKvYAXWfzpg3cJnXlFXbx7/+
4v3DcoGeMG/DB5z0Dgewoqswvfr1F/0fAjIErQ9g4xACxyL45e27/3AP/+ee/kc5FB+qpOy7X3/5
cSzCCnYB/0ncNG3+7/GSP86EALUwZRnr7mwPa33hY+y3R+IEBRNF48WfLot665+9FVfAAXAEX7X8
d28VhVFczf/N2Znt1o0sWfSLCDDJ5PRK8kySLQ+SPL0QLsnFeUjO5Nf3om432ufI0IFvVRkw4LKS
QzIzMmLH2kveHQjwaTsxkbrS/wDMZ66Sv8p0/eeuDOIT4naKOqgtzu8qyYt69vK4O+iSA2inUc3F
SKPZOfg07GsxGp+1dVDvirFtvhWDzB/fvlNxnkj83/GpZpHIlaDL9S0T91vuei07i+OwjkCY7/F+
9QagAYvIUB2a0aOVVtlhjVT2VBkLbUEUm44YEEBoMdY6vHIl53WR/7sSj5QXFUwXntH5lSjEa/Cb
eb8cmLvcJ7HUf0LMtmBGaZcnrUPF5i92k9zSRNHeeVNVvq+iJPkcTdDDiXZQVCBM7R9yu6rCJEOh
o1NB+rJYuYN7Tu39lRnjy+U6G/oKADoXzPWeX641pwXxzNofvKWNgISN9UDk1feBnc0ODRX58vD2
A/rD/McJjCQ/pRakmsbF80kJTQGuM+CwetEeg3A8NXCjvqXKKa68iwuT1//cHFV+z5Um6zeOj+c3
BzHO8PShZVbo0QxeBBfuE4qFEesDsy6/UaevdnbmyswnMV+u/kwP9z2MkpT/dzWrD4g8x9UvvRKS
TE588nWtVEsjI+0vOwuVEz4TZi9vOEL3e30zU9nR3DJUu2xOo4R6Yr4a/mg6bXnlxl4/Q4f9G791
SkSe611mcunpAgidRt0GgIp8DDvGQGYagf7aRf7br+u8MrE9Qoayza0chWestLYP77cPq9NGj96L
mvmRjtrdIGfSCaKiLTfqXOdDgtuUP2Cvc2U5kfzU/69HvIxqmYg0JCuJbbOQn4/6kp1N3AxYDBd2
ivUeW2oxpPu37+3VKKSmWbJYhVFAeJ55cW8VHcvM9LFF/qdPNzBGvFBIJJ5/P8omFdCZ7+Tfre0J
//YEm6qTw1y5CjvdxnjwABkdyWks/ZUXdeEYyjPbst8UGSywl6bnvRjg/TZOK6Yyy5SuDm7nRtnJ
bLX82et6YwBLaPcPhkg3dWECVRIYnw5t0qQre/QhCmsZaCrp5u85tm199ADG4p3qZtVcu8ZXE3fb
Q9HfGORM2UhfvCZ/u0ZvGRXrn4BwpeG2YLlOdSItLv8BimwdVwTc/prMdmjaWhyij1h8HqtzzF1j
Cm1E+TclXcM3tEiq2546/u3bL2pbDX6fdK5O7QDbeSo2lBAca7v43y5OlFNba8lUHWbHQ2MpIw3V
J7WKLAa9DeXsyhx/tWdt49EtwLwjt2nQ0XE+njf0omx1CyRane4c8IXBaA6Pciy/tDmgaG8AticF
3bxGu29XcTu31qe37/jydbxcAd1WNEsBpkHUcn4FtpWmulJ2dRh7nBY46qAqAHoVsgCKw9tD/eHh
ssPwlRmUs4mlLgKErlBpQx2yPKS2FRBqa35iFA358xY3GeVcebaXm7CrIyghYOOxWiZv8mLhr9ux
cjJjKQ7CycrOB1JYQsQjlY64pVQf6Ux2j3pnm+YuoxH1vxgc2S5vlHIkEJKLwV0X6wtUtsXBlLkW
JtPAkuKW5XRjAGvYucLsOF72beln9oDt6dvP+XK95s4dNlVDbpOLDMDFahNjITHqQhUH2ETWe0Ev
z6aF3nT2HhZEdbp8wWuzvTKPXg0K7RgRiGewzXJcNi/mUSVGN1bmahwyFHZHCnz6fmVevXOn6hcN
SVA74tladm/f6at3zKAIULCtAgiqM4nPJ29EORMXVd04YM/lvmtbNz22pLCPi+Vk9Ba64pAVVf40
4SD+7u2RX302jLzNYxYyZCPsHecjk7PzViwDjAOKIu99T46h8cwqsOABXXmblzsUy6TET5ghKNm6
ljDPR1rTLm6sMTEJa5tkxy4idmU/qyvf5suPOVv5GMa1+Wfz5AY7cvEocUTOZsrf5kHrIgVOI1t9
rRJow2OEWYG0Ov1mKBZ87eAvnJxBE7edAVpMX3v9UOp9cec4Eb4Qbz/lVysGwiKE0mwSNqI9PuPz
ex8sq6692DYO6wAovJuMOCy0yAbcAns3V+mV6fTqUW8hMOs+cQCoZlIN58OtObYLtOEYhzHOB4Rh
i32EjTf87R6D1o3Y13zRENpCXDzpFMgevWGMYqqqBG2aoupC/n9oB0Mee7Rf+7cf4qu7ogZvcvxj
JeQwbMmL8Yh9MO1YZXFoHJEfbaEceqXX6so0ffUpMgoGj4RsOkIOTsnnzy6jb2GwPLs4QKmbn+tV
2O9UV9Y6dE87vbG7uL0hDa6nqHesPHz7DreffTZ3N30Umxc+LB6H3ctQkeh6pEQ8FwerGyOF1tsx
MrT0+GREtTmd8jIGwQTWDMsao9jKd1FTfnz7El7N1O0SXlZAFm+SUxdTp0dAwuojigONv+4nuu7M
ACFiGWwlRTqNJuOvzMrQgDIeGmbu1gZEyls9f9xpY7ta6dbFocTDZx8ZAkwMSuZ74IPFvshy7zjT
0H98+ya3mXL5nFnvbI5SzBr54mD7W3QknRY+otYXh8Xt6JbEv472TRqIrYAigbryRC9Mev/vFv9/
tIvQnNoUl0H/zEFFXq2Cee3E8yDaPOi1pvlS204pbqaxdL/L1HSgjtrDBlQ1k/zKXb9+tZgSb5pt
G+U4OaDtz3+76zEpDaim5XTYWLUl9czAWmzTB/YHITGv/3YNsrfPiEXPZS2y2NkuRjP1ZQE9PR1w
0HL2lZM7h6EU7pUv5vVyzzB8sEgdqfoLzB/Oh6EPM9cyqY0HZGX2GCRk1PayWcZ/YKhpdB2RXiUT
YWXNsYDCkoaCvoKvjUcE58sUEItfm6sz+yU59/bKSvJ6veI8y95qc5xhIbmc2u1QtOhYu/JggML0
3Q7fjjGbtCtby6t4hVPj1iWqEybqREkX26pULiiBhlFo0Y39oW6A8Kyci+TiqKBv7S9CG8SVMV/d
mcNqTyYZSwSL08WlunJWfTVVTTocXOL5b2lkVXedo187Bf5xFOkQnAh7y1puf/7bfM07aAeasQyH
qBlof3GiaG/j2XYlAHr9/NALctSkq3wTO1waXbAKbMp2fTjYYGACzSwUB7rFuGstlnvCi/7DqvLy
b6cGazvdJKx5/IaWp4t4IGJvwVSDxFEvSOCURbWEXi3W8O1l7g8PkNOzQR8EVg7IEi82zMKmV4n/
+kOj2ysVJd1p9pHInM9vD/NqNWUplWSgmYd8g+5lMWMagTy29VgRB7hauGRyCNTWDozCR+3fHur1
HRk6B0zMJS3XNjh3n08JF5OvAta9OlCQ6vYQS+ydXWtP/8UgAJPJp+F5Tcx6Pgit0YUb0xh2mKjA
7dwlid55cTReiZ7+dCssD8T9tIgQUFysj5NVYWihTepQepl3BHjTcVY3zCunmdfvBswXSmScb1G3
8xWd30uSWaOa4PoeMLpxqYGZOfhhZ7wbxlZdmQavb8iE40V4S4BLHuAyuwY+B7MHHCcPFM4Aprf5
/LBoq356++Vsj+Vs696qF5zNOOVLHt/ltpJEFoqz3hkPRTyXCAxc7SkfyuiG7vvpc+pWy5XlYZtR
5+PxWbC2mpyCbcGp4vwB0qjkDMaQsGmCDD7gWOt8tupItr5dC7wQZte7KR07C7CgvObj+vrdnQ39
6mhmLFa1ZMV0oHs82S1F1Ib9IiGAd3MR/u1TBYH4IlnHZobI4GIyYo1ZWSXSbEJru35ngBT5EdNg
/Wuz0Thiajde84V+vepakAF0KTigsO5enrLp0TYWVfQ9KZTVvsEbOYM4wYluZ8Zpf5ulevkOPcK1
c9HLUnT2NknWUPr0GNGTlD8v1g+MctCvYk4A7V+NCGBoBfxW5NV42+YjeoIszpNvtMFWrq/brGvH
GeTZvKcYMz8MZqWSYPbi9TNEcDX41apXQI1Tt46PWH2X5cdFaQvOFEXddkFWj9ZP4BbjNWOmV7lR
Zj0zcqvuSVduGvfzGVmbo5bRU6yOvWa193Jp4mRnFrk1suCWxg29UnRV515CDWDKtQ4wBgX6L9bW
sBfaIww0muv5uTf9iqTYV2Wmhiuz6UK7jPid5kAaMEjZbK8WQ4jzS4xoRpVGHZkn1DhYObTw27ae
4WJ5iNq4/kWqKH4244yIIakyQ/gYDzV5iDhSLL6aGxow6cNHrsfBQKMZ1jCiT4PuLF/rbOlk0OoF
3Ke3PwBwzK8/9K1rkLWY7AENFNvy9lu0kUay0o3KqA6082G67eWtW+4wK+yflfTs3tcaOF4BCghp
7TJtNr4puiB/ycZM/0EIgVGLQ31Y7iodSqofVVmldlJlsR7QNMr60AGSvqMdfkRvunROv9OLBEsB
5BwaWp7JKnKAN0N025hEtIGOCcmm6BaqxiguB9UINBz3RYFnSAPQ8Us2gJIwYuurHnXOEnhdMe7L
ztX2aRtDrndlQcoDALg+Bi3985iDjNJ8yN0GMohVr2kZxJGBExJsjFr4S2aTWq8H+D2+ba2TfLdY
9LkdFWYjDgRCI/0oO334PEBY7wINsN9TB3z6BD8SEghiti67nUescz4h6dPnXYXEefYrIuOPNUf6
IaxrK/4oRZmWO23QB/O2X9r1kCJd3QzKm/LbtJDo98H2ejiwjGM77+usTu4K4eW0oQlplvuoSKPD
2OUmxHVozKUWVFNaaGGly6ILbWc1sndbrrSlGR0rzSM40KSBBCwjK2BpyVNCE+X+BEenlzDmgQu3
/khKKtnJThl0ureQ7IJN+vV9kFV/q1zInwfZpmo9oiHDqly4brcfJsuM9wBM5AP2dh3gYXfOv5jZ
oP3UVGH+MhfASgc8i8bTEvV9fIDAOA+7loopumv6Bx7pGshsxBZWVeyMtHezEE+jotibcEy/adG8
lP868MdlhLhrBSnjpLEVWD0Ql5/QZ1YdxAo6sCc7E9Sf50aY+8EpaFvvZ3hb7+wF47oTq7nXQ2Ks
Z2w82hHXGydDVsJHn3ruMUmHun2OllUttHj3mjzE8Lh6v53Qm4bx3PcfcLgR4z7H8PE96aRF0tuG
6NrvhGrjo74mZfRu7KFFYCHT6DnHqgGyOG4yo+v3Ylg6H5JkinbTXsx7HeeSwQc4Ij7psS16loIy
nf0Rg4ZvFLF1jCE95Dd0Zen3i0ChuEuNzQ2mrcrxPmYLSXy7xAHKj4a+n/Z2DgcyMBoMBA5rShwV
jK5XSaTWcfsc0+f0o9Fr7TkpKqzYo+iRo6NfyRn/lpas5M6WYw5yBY3Xp8GtmF7Kytzal3ptv6va
tdrTv5VPoVHCWjhGqJkeBTo/LK8HiJx+uqT2Z2TZnk3GS0QHaTnzusdP0vP8LHE5WROOLI5vUki9
b3PRujyzpXm3mpmX76Y6wSKAaDKq/BkFWhFO6dCtgdCL+YSzQER1BmP4Bm/oJdao6dfr6scqKW47
LPYemGnZx01l2NESbw2D34yALKFb2eZPcKxRFaKHrYpgpkfqx1zTWOG3tVg+9izUIlg6PbOh92LD
sgOtmNBs4Y7LPob8F4eYs+rYbwjc2gARxejWOiiqzR6rNOsxMQygObTla9+6yGie6LKu8WXWW3mS
cTmoYLJqCce6LpGbDWyipKZaGR0c3LpoD9G3XRBQyfKhhxGYHsDjOnMooAkflary6r6wVxzQaCiS
TJMRF9adAe7LPox2a7c7UUIy2mVY2GweMiVW5bljxmvoVIPS/GltxWPtpOzI2mRiNxnL0tsVlWWM
e2/EGtZf0cl0tFSRPuTpYvvOWRxeUDjTB/ue6Ws4IcyBqfFJBEfWDd/rMt3OFMq/GrXWP5lscY7f
JZbzj5Pm3uR7s73eF4AiSt/LxvYrEHcL4aPqyLWKmV5ff7TN8pcecQ18EnHW7j3eJpAU3NbCvDEz
gGCJ1T6l3AVogTUrSn/oStJ8w7JYxS5HL5wHKs06bJDMcX1YUizpfXAENpTIRFdr2JllWwZZMuhN
2PKdDD5iFf1b0Y+TeZeKOae9cpmw1kqcEVw1m78hwnnouNBIJE1HodssPuIKW8LZR4t2169AzMIZ
lx9cuVpV48VE2up2civis4rOnizAD1jZ7+dU0J/uQ8Az9sma2NyAmyrziFoyij7Uc46CzJgqx4Ez
yUIcmPA5VoigneIT6k3jxmt08dmm3ecJfTouQ31mgCzRiWDy/UQP8wLAXDjdY2mX5vKA7hp3eBcr
1J59oHP/LU0v/sLKbuoB4v8BxVE6j587kjDEb30XJVR7I3MMM4OzV0BuS7yTnduOwdaMkkP9Y2kJ
4hiXJmQQgEj2zpKCk6hUX2OtF3s5HqjsartGbwqxx6Oua/0UPm/po6ks5S6fqVwHnp3Uz11BcmnX
0bkgbmWPg1AwY9vLVMev4J/GwjnOFzlL3Ue91/Wv1EUqZ+8VhSaCOa9L87ZGMZMdHWFVA3BHNx/D
YaQz8L3pDhG4mVgb5DsYZeV6xJFOv9aoahjnEc9LlEb2lR5Z+BHU9y4inmHBcEmPVnlamD/vWd5K
h7JemyACV1JEQa7IyfpUvHqP76ZVBaFHjWdrNU0P1OIB0ci5IdigJY64LUV+IXZO77rvlyaNvTA1
aykCeODOP63m2tW+zLz5Q7U0TRkYiFzVlRBuu9zfYvv/3M5W9KH9VPcMeREXwwlBmqdqeeqtaDhY
djvfaOCfrmQgLsLEl1E2UgLZL53clH2RbrMqz0qkauyTXhAjyGnCjmzMkxOIkmvlzz8MxakMkShN
l5DvL8/uIDwmZ05j+4T5Yrr6wjWdjFXZJcaXhPVvB8B/HIyklEeeEs3Fpbxo3MwaGiwUTpyhkQKD
FzloC73akZVdq3L8cSjuChkO9oZ0Kp9H2otOWXepe/vkGjMUYTnrYWFlNWYG2TUp30W2YHtb+LZS
Y2Cak/S+lNI1CujUqhx5GiInf1yjThxFikfl1p+W7GHAZleOPhfpgv8MaKIetGykRtgvnN8b+2Du
aGRdTnDrvhE97fq8e9So6XZ99u80czLzFqyC3n53fx4UfjJhB4eJy8zL1HpugT7POkW6m9yC2Bp3
SW96uyyZbByQNILbVNen4xDJvxQ3vdwvk5S8iEWqTLyQFX47NeGV2qEhBkc15cwTnL/bQ2E565Ub
fD1jthymvelVJckYd1vJfhsFxbrjIDRdT1W0hTuO0r9vOZkgYQO58h28XkVMVkK5aWdR2fESz4eK
XxpmQeyjbuTUJDPZ7t1+/Pr2C/vD/dgW9bWtpXgT5F7czwI4sDE6iY1d3uB513gGuczG+9D1prqi
ibwskPCGTPgVaP6oRGyZ5osZGekyxxvLHU4j7U83UVyLm4qeyR9t3Ws3c6fNH1HNO4FBW90Osq93
LKQ3PHhlPkAvsvsjxT/rrz8Snq2LmBd1h0Ee9yLBGgPeGwVwtVNp5xoQSk18q2xwj41VGH6xOuvN
YPfFbZG71l9PJGpSZPttb7sA87KEHItq6xpvRhw72tlfFzXcECXVobvqzeHtd/x6IiHeZZCX+iJ6
1G1p+m3ONlWNv5I7yBOwDwJ/lAohcfa1tdTY9pvzXQ/IA2VTFNibhOQyowU6M8obxbfvFWhkYkxZ
A5tGVZ8k6bwn2WWcSNvjBNk4xhONnNHOi/rWl+tQ3+gelo0TrdYHTu7Cx7EFhY81pY/zZK6BvSzJ
HvRKdFgbASzGTlWgwQPaCV1DfPf2w9om4W93sQncN4ER6yUlWYuEzvnDooeQfr15VAcDfHwA3kvc
q64nqKb2fJASDqOfFNN09/aoF6+IbDWaFKrcWw+GS6X/Yh6C7Bk55SFVLzsnDc0y5VgFVfTKbP/D
KC/6fZYUKqHuqwyylcxzbjjdUa8mgSCZo84RyQb+0391N3zoLFvsdpRFiH6Y3+fPsE9RmPRmIk+J
3qtfjcAyDntA79fbo1ymH1+GQVToIS/RWe/lRQA0qaJDUmiZeJhZEoKHAqURrK1p9DcRPXI/cSDX
fiyugy8itpDFB7yJChHIdeEdVs44ZMFCcpIEKxvzv1SIomtb8MXz3i6QRP1WLzTE1v9wMZfm2KUZ
m6zBSQ6ZChsT689qkdXx7efwp1FcapPkfBATI2k6f9pNSX7S3Ta+POnikOS8GVrlcE1p+HoUkFas
lKzeKDmpUZ6Pks2N2yIWNk/t6P5APUCFt6pMRCB/ezMEfZBvUQ9vWLdL/tGKw9dor7F5qrNOfzB6
Lbr3sujaWvWnm6FuzL82UTp1ovObwcqKTl5EbidkAePJgviAnYNhhG/fy+u91SJeRqy4sWcIFS7m
Z9uMbjoCiziVorTuMhHNH62lKziTq+GKsuN13IWei2AZ0R6VDIY7v6E+Ncpp8SKBMGdK3LAFLL6X
szkfpUz6u7yJwGOaQwMTue+q/u/vk/YUpjnqeUKvy4AdeQ6WtDXHnbT31LtqLFQISGS5sRGbBX/9
SAlS3O2cSKrjVRSt552kzUVynytJNFO0kT8mkiRnXovd20P9YY4Qx7qMtv2iZnn+SB0Q4e3axMYJ
FXp2FGNLC7UW/xdzBGqM8cLp2bRWFws/vBDoKLM0T3E1FHtuLgpwEhlD3KSnv/+0Nh4Xl0tZAVbj
xaQ3tAEbJmK0E8BokpaOm1I5jOb924/tD5Oe7Qu17EbF5fx28dgkNqOtVxVMejoc7shBrX4/NcNn
lvFrpcKLrZrlddsp+YY3bKDxqjupSrw57fLeOA32lH1KSRPn/qJbk3ma7TI+erKdH9N61PQrk/CP
44ot/kdl4DD6+czQixUjhro1TriNfW/JifvamB282ftHyqX19dF9+C+eqQn0aFsSOVZdDIjX+4Ax
Z2awj3gd5pwptSnE7Ltmyv9+JGbjdoDa5j3mlOe3Nk5D0WVFap6MZBCflOUBqqid4QO5wL9UZXmc
8CFjUjxELeR41kvl7reo1JkiF0EKmyMuqDOi4rV733mrdmVhfPWutlEQ+fJtMQ7Cq/MbgoSj+qVg
0ie48uE7vqjmY+9o2g7DD9PGeQbWOEfwpPj+9iu7bEMgmOMjIOW+nfg5B+sXTxIzFDwZxqQ+9ePo
jH6OZvzBtarxUZNNO+xyq3NJso4iO/a6FdthiRVdf+smY0y6smppHHj7grY58ltcu12PQZMkzTKc
NUgXXXyXNYucDvugOo2qWAMovenDNJv6FQ3l9jgvR0GvQicoAhEql9vr+O2lanNk2fEy1SfQ4PjR
l2l/XHCF3Ys4eywyPEr++qbYBpxtG9/6Ti8ld+4yQ8KSa3nq+4T+yMYc9oWKxN9+7ygzieEQI0jO
/qZ5/irfvmLxHxnXxTOioYgp4W2yK/bN82eErYPIoiFKjqq3zC8ACKmNJLo+/BrGXP0ihb7WqJZw
Qfepj3SYwUpv7AK4y+XHDuzJt4nI5nGiF/RfXAoE/pnZnLdBlU5ztGOrcrpDYmo43lWVhMNTSZGH
njVS/WkSMeRUKXTzfbdgwB5i5t1tZgJFhVtGkVTBGun4teuqam5MACp50DSShH6eLEbsY67X8tdn
kJig9XMy716clPohtus62rWrMiJ/0ebl5+x0JNPTTsvgglZDpIJ2KlrKk9Qcf4LDWKJbJ1oj4DVC
Yo8tSxjGgadF4tnKnCHfdUPSwJeityXIMqr7/hgV5jeIn4cxTTE+rVqzd/dp4c5VOE2L9RmrGFkE
tFb1pT9jhYEUQWhFqEoITVNmrstnXEZ6JJium0gqG0Wc+8YQU7YYHTne01LrJnuoTQo/FUsvzWBB
bXhaJWmKA/D25HM1oFYICfSSO9DpdbErMLJV/IzKfCpzCwTd6PLHA/0wMdAkRNJFRFtjTzYai75F
3a+iNwcfpGlehRTrHQrTgzLfK0crGl8g61O+nrXNfddV9PBoIpu/rkndf7ISTTo7LcsMdM/xYnl+
I+3mGWPW9VMS1bPr841B6S6dmWpJa1V1GpJmQVlByZGE+LpgBen3ID+PWiKm0U966QXYiRdBmmjz
ezODIIGNFRcdukT3cN2piH33oLlRkqbNZ77JvXKEb9GiIAgJLYp3Wr6UCbisyLmfHc14NBuXvEze
9cNXb7KWbOf2k/E9l1nxK+rRN4RdasU/YjkXNiX9bOp4RhH0sWZ0tK3bAW+iYKTVmLFZMTM/mXrn
RCOb0HisSQ5sexXPRjFxuEOf5sodKo/xA4eUnjkJM4pZ2mdEn7QE1881TgX4culpxkvgkHfUlsx9
ssx1uE0Me2zC2RxW2ydnj+gYeLacYHRNeeRPBdbnB7vF/wpoPYYOVIK1mFyEp6/MKqmWInCz1vjH
qrQ53bXUmjv+Uq94khgVCwp3jbrBR9Ve/cVqytvZbGtYJMJ0f0JrU596j/JLPRYpdkT2nEOrmOlS
3nULqvMQpFjyVY+99Z0wKgoeiRb3n7B4UF9RESBgxNkSiUY8DFguZzj6bTZ4YvkF58QDr9nUnaRi
HucnSmEjnhykgyimQWL0Ar2c4u9JqltPHMpdSo3AtP4VdQIOvuspyVE7TpQZlLbWIchjx/oGrW79
x8gi9YwxT/spNbLxsWQfn/aZllXf8xo+OkBAV/heqmYVxFhsfvXoCLfDZERrFBRaW7b4gCXZLyeP
Y3mopV4at020rl/jItFSCkoSaQl+j+gf4t5zn8p1AgUCrNM92TXF4eM66+tTWrSUkHU117lvmqn8
uKz2/DxVJgV+BEXqach7UnfJJHNfilTd1RXGNjtptvqHBXB4sqMUut5bqdI1TvnUkHZiakWB/eta
PXe0NCSBA1ypOVgTTf1giFEGBY1NrhFNGK1kejsllq91SJNOTuHSrFjHdmuGsi8drjxaeghuo9dk
fi+7hgLikFaGDxvAochHw+fM7xf3g8GMblk/rQ6LRtftVwQpcvmwVKI+mqvXF1uDeoEXEm2ynyjp
Cgy4kSRY+1Xjfm5jJ3WfjFpnL6AmRyZhkW4Jh1kvmCmGpZxyN8aDKnfruNYnb1rqNQQnp8SxtiV3
sa4qeY5N2qt9GdGYGwiLmIP+VVc1gVsmtFMbZmV8MRrFD496y/1kebVkCR9gVvkurDsrTJJq3aN4
YanG+SL5qbpUf5rcvDH81Uvj916MazWtW5ut+6RhV4aETXb426yxh/9N1ymobmVWRbsG8abxJW7y
jtVLrvZXNSFLOFKLUbrv6aP9VXP5NHyPJBVV59Wt/m27Ipp3UNZQWGDvaqX7BUuUFUOBsvrumrO6
VaUYi3CoLYIBuax5F8rKXodQE01RHVt87J+gPaVMPUAS37FdgohlD0BBIf14vXVwykJgOthP611m
L87PZWxrUEuYCu2KwhtS/D5WypEJxW7bx7u1+9kiNMECr7Osxya3tB8ZrYOpP8eWfbTjGOj0ApT/
F3Q5PkJKBMCWpJ4r54geJ/41D6n6NndrhcseIjoqdznQVR+lEfXPPC9aDbpMNX5HR8BN9KjU4pBM
mxAB6CVtvB2dGSqZSMaueShUYhtHkqymFspGK8cQppbWBYY2FVgEVG3rHAAc0+yLEmRFc+dK9YGU
WSHowbc7z4+nZdRPbTujawrqEXfXE6ef3gtsR7lmUC9i0B9sjDPGY4d/QR7mMnafZ4GQ10+rhBer
x+bISbzXtK9ZmXXmAZg7sINsYWMLNLejzozOJ/qcWogWcIVxfsmxmn9FVhwj5FHWXGDR5gD+cakE
R/6KVEcFZFZSF/PtOPlKUsP4ZDTO/I2LWL7JTi6fc6nyf5EReL/GqWCi9ZTnMRtQXIhWu/VusGfA
XUORfNeQSfwroIpBv+q2QvKUppoD9DmLfk1Rlz/mUNs+IVx0P63DjFsFr0Hvb4pGTkcHy5jSJwNJ
psFrIVuEtZbTx5wmprUlajUkdr2Gb49PdsT8oaoBdnead+09q5Tu7Gr8KVAjNVRndwq3kzzsxmF9
7kmldQek0mAsRdVWnl92FRqcCIRbdBjsTCKpmJJm2AvlVfZBLrlxxyccTSFFhSzbUeldnr2xspPD
JOg6CaB+T496H2fAMdx1xChMOs1HZRXpD9xPuMoCuy3keYbKW7+h2jLQLzyluKuy+X/RPMR/oTuT
c7OH3KuCOTbLKdgMJ7CA5ikCaiund/iTDE9tjwSQ21g8DJ/KlucJOrmcA9ObZ+jBpRvp7PMNeLDJ
wGogwuIsIw7cvhaqd4SKFXnoxl/SrurIC3fxJ6XwFPCNvrA/usz9xM9b2AEBSkRCTR3bmyYkJEzH
vQHUfAwXZ8g2dPem5dk0N/f9NOV0D9lW7fpoh9J/B44M+onQdbp1VaLmozt2T/ocP6WZjFOfIIWz
36BneDYScD50MJf6MLKQ6viza9V3uZmiSGSaOe+VJWlUXzIjdUJyb/oQSrCEKjDK0YyCVczpHaQI
kwTiMKwx1+M0QyA3jueXBCziD70t9PerntX/jJo23mmErc/CK0xxHGfAEmFRIwwK6kLMLQXZNaoD
qJ5FBoVW463izlO0oZlpyj52hcG1O14jn+1oNR5iZOLtXskGlFS22Hcj+9yyc1bl3s3RIFAv5tkS
+0hce+J79DnRHhPSoUT4kXnfMBUr05s2r3lbpssOGo6gJFVIHkpMt966wn5ujY5FdtIS7XmJJ3wg
HPK9Vl0W5o3i4DuGKqua6VHDs+/eHOIeWYY0ZErr0ypdf+KFPBEsOLRJxl0j2LwM3uFsx92HVDfH
p0hP6sZ3G6+jqLP2zXsMyxHKyFE5dtArC4nmMCGIC2aFZyHEgKxBgZnJTO2aIltddB1ecpxFlL1D
sGgg90sRLAf4NWdP8Gi171hcFoS8xHXMyp91Je6HynOCYjFutaL/rszpqLIFNAOyYD9uZuyMNKZ7
EnW+5bQfG2vdW9Ld2Sjtl17bLzQ3PUbKXAwEwvjJ+aZq2ZNVMf2kH+V9603D93xo212CopYgkN8V
nXdvEQl8wJzF+I4wtcSRKabYi5tO7X7SkCX5tYrdO1AB1q4du13u1OGa95/MiS0Q+amFQGrMxI5s
BTq1TN00k3OfygKrprncT55UQRnxzQWIwDlEadY71D43wLp3etUj/43KO9Pp0N5GeRFYSHEh1daB
mFLPjxz5wegU0s/cHn+IyFh3zlzFD6WW4MIwOf/D3pnsyI0EW/ZXHnr9WE3SOW4a6AjGmKOUSk0b
QiPneXCSX9+HUj28DGZ0BKRdA12oTZUgeNDpdDc3u3auPOa4XGMp7LqPWme32srRo+PoFsfYbpsN
wGH7sVO6zhMQDVdRnbkfMEpeT6X/TpAI8CJgqreu6ydvxxD/bbX6okRe1A7yjdSt+xjpVzVF+579
ce43p/AJA0X9MpN9zaB7AGj4xdeRgtL7skHTuq4sZW1X9Qb54coJrYMS6vsukw+2PXlW0b1VgzuU
o14cB18DbolJclC1rqKJU75LVRsbvbREBdXrkJjfwQne4Lq2JvZbd3ASJPnxYMzXoRAr5BmklIEj
Rx+n6cbuIQf1Nn5UShps4e662P70XjhMmzS87bAa8loR5RtqohOmTbSmlrwCcqM9scDQPjr2QFZS
C+ztmOkrMeXJjSKyZtNq5Xd75GqhUDe6taHffODE50tAhq1XWy0uuTdbWghYNx28ybJAP/ntHns1
z+BM692CQ6BKH+Ok/FqLZOP4XbR2+9Z4jCrzNgvH71GaTd6o2P3GoqsLM7PqbeYE0Tu1jPSbvmvU
r93sEoU0zvGsKcR9Xrq4hWvFJrKddm1K841Fl5OXKTSWxOnb0BLKTR2X+Vpk4pNGwLoO0WOvygKc
B5eAOy3LmwcVk/Nvtl18ESTzPM1Kzc3EnXxt1uldlfU7h3MWY9RpXHV19Jl6Qn0TVEO2zpx6j3PR
ky7ityM7AxJFuRoq6wBI6CtOX+9E9R4Lz+9ON21boR1LBwCvBfNx1HZG5LytaGlP1eBZBd+JeI8W
iN7iFsOu4EL48ErFpbbKH5WIAcoVvgSfk1B8cg3jc5iKD4Ksp47I349XVhj066Hj/ogU83kc6MSL
DFTM5bNuBN/spgx+BCCx2Xp1K+H8SnwvleOnYUrzN9QUEbwXHwOlHO8RaQ9PRh7aN1pi5rNtyprv
dwdDkdR0QrBuNodaKwnjsmZc+X1ZvRUFYmTdztpjaed7NmhkB2miTlhcGgoXRucHVzr2F1PH2ykL
vCJutyaBz8oow23bltsibD/HkVuuZ6Wcyc3RvyVSLr4bkeV+730nfuLLr1bwbCj/av1Hnyv4dnDF
HXDfp0QHe6SowXDvW7giUClN1HRNcnQTxUj+CfNvBsW+HzDVE+gHB7v4nBtNtG1D7NnWlTM9cqxt
Rebc08+6rwnpO5R6wBYGnDJz/WCHQ+W5zqD9HFzMIl042wD7t6GUD6wVnOme65w8SKW8K4OUyL82
nlsHzrXi2wimykHlx5U3xnAYYsPntMTK/r7TOuuoiUKAUP7MOp88xPJQI+gz7DmpSePQM/GmSuMs
WdUkWjzTbbWjXjWW65W4aK19R6CIqooAa7Ng7D03Ex3WpkUgqMHE1bDVm3yPO1Ruc9JoLhGw2pJv
Uck5rI20IzsW9IRQW47a9GDDxbNwkVNU9eD47MGArsL4rasOaXanNrGOKw6YNA1iUNdY6ie2tcZe
a7UtlEOdFmnzEKZV+6FAgMuEDmVj3ZMujJWtzHK9eTfmYUF+ZCqrQ0cGI93QK0QjMe0tcbejPBeg
wOV/FDSQ2qH8VlM8oZmgUVmYqWuirM7LEoRc6WM0+yx5E/VX4ZSj4IBNY8/oZPTV0MtR2fLX2chJ
l/lb7l+ZsonBekebMG5Qizt5LxFmdoMMd1i5lfk2SeriB52xyrBCHIVJd19oZFFQ1v/IpcWR17bQ
G3Z9Xrbvdcw2vuJDF30Q8GztVVzhvLySZKc/ToG033IM0CUhe6P4Ql5FF2tSKoO1Skjvv2txksyw
mKyC/paJKjkvUpEaa8Mw80cZCt4ZWipjPKQ6nVWe2hVx8EAy1E/Z25L6KQydFq5JGG64+cv0oDdu
x/22KsCPDaRL+zUIuURudfaeb74NcphvYFBo6dAGU+Mja8onHHKj+86yzE2g0vvTZfFwX5HO2Lpq
WX3S6WEq94akxQGjDwVROFp+8vpKS5yJeyBf4FqY43RTh4igSO1OvXwsujD6hv6aPpIxUhNumZim
NJz4UUOw23X5J6UJiNonY/4GxskpP/IercRr286l2UBEPbLYSVRf7dpXxRr7Qjvh1WTEsG6VYgdX
NQpiWIoNpJ1Y/5ySidaV7zkS0h+IjhEK13qF1l3DQPFuskH8eWELt+OHMdQWiTMToE6o07hCk1w3
fEuxeNdWyZiSSgkAwj+Gkx8W67jOy47zK3c5wd3af5fWqfykjbnve3pv6d8zgzTFOvbFWK3HIpWZ
l0L21faRiokAnTlp8raZ7LuAlOuXuMtl94DFbHXEYggrRsV0RnauBsdjhNakUtn9InwipS+UH60r
008iGcWtFgqoz+qgEp/hB1Jqm7r0LZxGLWt6G2Wj8tTXkZutO4kpCkc5rJBVaUfaB6ub7CfXz6t8
q2tp/yb1ETyvslhrPumhVT6X9ZQ9mb6FpQB5eoIz0WJQuyJEnqWUfkpjhUrf1q6oIpleKau8Lt44
BuroucdOp66yLN1OfMhNlWApYQyK78GL6R4mw2qujPK6ZsWtCHEeiAQ6+7DxPi10/GcajWMfqLV6
GJVS63eE7tYbNy4+1kgXNvTFaZtxsPy9DpfnCYFfepRk4rYiN/0rdZ1XRWTaxJEnCWpoyNWoo52W
SOLcKYiMgfE6Na7pqz4eSBrm+GveTmZoX3ns1zUry+TBkV5R79edpTJ3CFMN76yoP5Sk83Yt17hn
yRGyGS2TL780rSs11iWFg1Icb5OXiVBuxnouRbJax/riOtsdnMT1m29aY1hfYOahecvLFJNRbmBu
4WWRMZIY7mNT7qB8B6ugAJa4u1yOerWwqGeB6ZsFb7A1KbieTnRXyd6ucPw86L1RMszQ7Ao9t/5U
eYDSBtyvgwZ6Bv0u5TbYWZvFaGoTM9z0OxDl6a2bU5a6/CyvSr3zKDqwJWS5tgWB4/RZpJNWIo78
6eBXlnZvc+3bV5bony2URFy3gm4rfDO6Uhs8s1LpP0TuBikQXM6SeYGmy6Rd054OTYSZOK5rNClq
cD6QjkxXPooz72qWYAlorDSFvupqTyKlrkXnTIdBz6YfWluK+8Axmisr4twsgnqF8ManN0vKTmfR
8UmW1ZM6HSwjEQ90UlrlKu37cNu1dbHNBFdJNaAn5/K7+6VBPSmK8kAzPAQpn4qsYqmVMsNqxK3G
mg5UrELDk/5IhGnh+/ydbKzkBgX/opvLWcOzKeT4YSRras3XIjchddaIgZKEnMNoNTFu9TpQSOZi
XUhjtTY3W13+tWfmCAENYgygkFwXliqJwbGBxQ8SEbgk42VUEGWLNvVqPOU8FVe9VViie7085qtd
iiL3TEVDnMrrV5fdHlFK/19BVfgQUmFrMLzyMhHP3Pn4Y0759/Jg5x6QTWomN7NDWc5CTlY5lYyI
uNRDLkYAd0XQh3hGKFG7kXaovs3pt3s3jZH25fKwZz4mlPsALOl9nrFXi/MnNNyBHmKbzF2bJje+
iXoix9XzoQDWdmU6zwyF0AXiHLyeWdU4z8ALoYI1pug1K304GG5ebyq3pxtaBHZ3yPI8uaIFOTcW
36ztsOEjRVkqyZxwFA7tvdPBbY3yk26OFFIFyaRVmo7uFSHxmWUC/hfED6p++EpLry5i+NBozI5N
sLCsgIt2Cj3XyZJjwOt0COJI411+aWe2JRqnATNyoM1g2cW223BM4+vNDpj4RbXNjVQl1ZKJt5dH
ObdBwK1CSqmz86EvWWiKe6VAW67xYJh91N8mVu8DrVGU2tuw0D8oVq/eZRHNwYhh8zcuh+kNxV3r
y5ChQlzpIhpufT8aNl3kI6YgZRjsqDuPV970ubkAd0f0b/6Svyx+ZBPlRVkbynQwEKZ5zdQUXtu1
3ZW1e26Uma3LJMwK2SUVBpMLd+hrdzz4k6PvsogqSaUF12TF51atC+8IxaAFjshZNLGFmdb6vV/j
GIhX5l7PDLkdqchw7Udc8uvl/su8f/y9zy8Q/Iv//F//V5L+CaD/ofyRP7X1jx/t3Zfy/wHmvj6L
A//nf3HtXzH3n/Oo/fH9P/53/eXrf2yyqP7S/mhe8vd//fXf/H3T+gcJGw00nI0aF9oZq/ybv29q
/4C+0g12Fp0G4F9wpX/5+7r1D/I3ALBEtjbZiVlC/y9/X9f/IUayiMfmTZ6eB/dP8PuLJcmY7DoI
3VBk4neKeHuxnbpZVqVk2zx+C736bKqHyL8aR85L7kWQ8GsUsHHAO9H8U+xcHEuOwMqjhOno6apZ
r5VCis+kn4t9iKX9LUIrZVXRTeNNbSjepzIurmgJF1/EPDxgN/4hWCbWW7JEUlgVhW+NRCfsT4jb
Zp91rpueqEvnyie+0HP/O5QBZpfInD118aQiBcmhK4PhpRUQuWx6Bw7BXGdxUa0mu4lWvZKTwNOj
P9u/fg87ywN5iUz0Qun2n3VfK2ZKTdOTYeyvMgAG29L3+92LNf7v1/7SQGFxRv0aBfINc4k4Ewnv
4uESXViT45vgDpUwuh2HNP9M3SJdaVFm3KpJ0n27PN7yXjsPyPfCBQS/EexYlyRJt6wKrZO28Fz4
M7P6AceA2NQoVfh6AcoIACrV0CSztx0Q4J9yyj5HxI7bElrr85XfIl6vYX7L3BEyn9DmchE10QiE
MqQdPuv7cgWf1huH6MHPLA+wF1YB0zSuC7+5w7pGO3AVWHVYmX0OYkkbPfnU9eWfc2ZJn/yaxeHt
ZI0aUfqlY0TRM28ymy+qH6hHFQ3OtYjrzBZBSAfejpw62KxlTNkaSYvQt56/nsY9DFXylJaNfgVl
dvZ5mBX6P9kS6VQ+3YdSUlcdqWbeNF/qkSYCcpt2HO4T8sdXVvG1oRZbHkoaZ6BOD4zCDsN1YIcU
hrryrg2aZHP5JZ2dOSJVKFV8LdaynVyowWQ07EgeZft6U9hqdSO5CP7xUkB2w9fBvkYulfjxdOqS
mNpRaTuFZ/qCwD+bxkOfpNnB77rmL4aac+9Uc2GoaUvkVshr8nPkCV4ms/Z9FgfKniwzmqDGr680
nb6eO9I6rDhOphk/t9xrEB3EFKRAU4zSLnchCHPMGOvhyhual9XpwcSrEVic/zoaOBtO52603EEV
BcXVuU/rh9WI+LaZLMR3VqPuKHZqX2O99/eXl8XrBXg66LzTvLjCdINdZTaGlJ7la857B+UL7iKq
3ZIUB1hyeazX0zi/Kq7oLEMwAMuWh6KqBsOsrYY3RjK9HdzqWMGZuEK4e30w0B2M6IXV53Is/Eqc
vXgi7lBp5lMW83IsR/eiKe39DN9bCYnMWGqKeeWydOa1UVwF0kCu06RXcXEQUVi1Q1FrnTeBXSLv
hhR17dtDCXIlH48VIHl6VIPiytl+5r1hAzhPIo1M2AMsNg67CAPhZhgGJa4A2p/X2RFOW+s5Mc41
l1/bmQklA0IuFyty1PHOorsoDKt+RsvwgGrXc42uuyd1ihyvKIdqa4RUgK4825mjllPWJNIkbtF5
kYuHo07RDHoV1V6iomfTmzaHpmBVZrVKpbBXPvI1SqxFbX4pbQOYKS6U7RtXk9WbyK2cP/QM4OAn
uGWO2dJsnLntxR0mavMEYV9be2YqfGc1tKmWb7S2TUaE8UH1tonHzEaQZmkTUnN0VFem48wCY19m
MZPLZkLMxb7Q542uyZDxO5qjSZQrJbXipvXSRvvSxW54qDrEz5ff+avlBVOZEEKf9z3SocT1J9uC
dKQ2tW3TebqWkynqoxzHU4fSUpH/uDzS65c945vJahBf0fpHM8/pUGUrAsdqMuTJuVanXmbr/g61
qHuorVaonqykscPIO95MwPJo7PdD7AOl0R1tHDoj7/KvOfPcwGNsQZqZPLbzq1v4xeaBonNqO51i
XZvRa4BDVvUWiWP4rjKL+Mqh8uqzsmbzAFCAvxLnVGROn3vKndFXzAznULUIkYLH9twaODz7Ie10
wdg5Hy8/2qvdl/G458+t1FBNzSV+06K9jMrebDEWuu63ZJigAbW1crg8yrKfWtgMI+YOdLqp2eWX
rxMykx/hdc1jlYl/ozXU+1ZFUqReq0S6dhwNBE0JhWuECCLcjlWAAiUZoqMsnfYxU5KAmj1WN7fY
/1zDZZ6bAZLfZGxIr6A1X8y4hY5LwXebDxnjoSM8qGE7FWl4JXqc1+vJMQ44mPiHfxmC1O68xF4s
oajzlQAyVuONSVTiNNVPyW2Er6qPx3OHuYCixncNW6oHUVLZm6jNlCuLWJsf5NVPEJTeuCCxbS/z
d0GlJVpBisoLwkTfAI73vcrPizWUUvOmQxywylLavFeBM9jPrFH3sZFdtnES8k06Wsh9Sc3/yrF8
dlpMje2Tjs6ZEHw6LYFe6BRdO74sH0bZxiiR0hNPqdhHcZgle1E0w973GxQxeetuRjo3/Cub2quN
lDdjzWR1IuCZNTqvjxdvpoYooQz2vDRjrXoomY2VlYzJoaOc93NCL84anbQrn/mvFsTTlwGRgcIg
lwlBPnrp+mJ16qDg1SGhIooPRn2fF+2dA7s0V4wVYqg1TbYHQZZ1CMebeNpigXwQ9ve+oRVN4toc
ADwMpofLX+nrmcANhsCPrY6WPfJApzMRutoQqnjAeibFoNvZWfYebWX1OBmEEEo81Q/2aJdfLw/6
esNjSdLNSyxB7hV0xOmgY0Ut3rEK1csbO74ZfybNBuBWBtuH9oLLQ515Po7MuSxJmRuC0PznL950
BrOUGlcyeWZM84nI4m4j8jx/QhdswkCMHPiFxjXrh9crnGMDECv5nfn8WHaJahjM5pXDpEYOsxjq
eXwMpqbZp2OJciuD1r+HXqOKFa0A432rk8u//NSvDy/GNQiYOFgEWYrFBAcljVFtEk2eWnd0/3BT
vvHtovkkazqpLw/1eivFxoyIZOaNMMPLJFoZl3M8No3eQOnye5b70fu8E58uD/L6eQzMQPFKUrGY
mX0XTt9iKTuU/Q6DSLWrnyrNLDdKEYpvSY26+/JQr9cmQ3ELUKHHUDpcNkdLGvQGDZalp3V1erAa
A6WxghWyVzbwNsJodJ3N5RFfz+B8Qs4uB/NZASjm9OFoJBiLTm1Hjw5mdS/qSrnT5Z+a9XEaz6P8
um7RaU5QvRhFDepOlCkfupKAqIwR5E2o2LZ/8SzEx2ABSElRWjwdZep6+kajZvToJRrg9sbWDaXy
4cqaO/OONE4P6mxIWCyIG6ejJJ3ak11zCBT1QT8UBbLOTPGrt9ApQlTNmrhyXJxZfppDPpoMIxVl
+G6n4w1JB+vQZLzMiZQj8nkF/KhBS+QqG4Zrx+O5h6NWCgoAK0wTYsTpYA09gL1FP4Wn+C2th6G6
i9XgJ47qj6yeP0TrzKuCexU3iXmnms+m08E0WvisanRar6orlztTa6zbsOr2l1fFmfmbvyVAItT0
yNMs5q+gLz2khN55tEv8yPzIINgRn1q2pN3fDMQljfspCdrlIldQywuNtm2aD6r8LaqqYC1Jd936
U/fnOxKrAe3UfI7Tdbq46ytORpevT/uG6mrloyhMsVFspXwaykFc2ZF+UcNO44Y5t/3fY+mnL2ky
Qj1wAAx5VWkHt31dYvclbOig64jmzjeibXprmyma1qxhveMbZXMhb3cV/aqNJ8amcNe2j0h81ZpF
P9FIptNMNdvBoSnPsRl+J5W8/FGbvT43G8L49bB/TGzv8rtZ6pTmtQZ0gmCL9UZNR11OWR3GNKcV
vUfFWt2EoWjuOoDMH0ds9jamC9sWIxRcLlExKpD6I38/2kb5F0txnkzQYIBYKHCdzmU3cqEd9Rq6
s6FVu0AnzkXbi0SXLvgrQ535kOc4j0gHEhyh1WLVj21ZAFKUtLWkVXKXI1n119Byy9saug7d86Ky
ruxTZ0ekpGByZVVZMIuFYua8gj5pUSqTNjlEwur2tRsYqCo7X7sTSRk+Xn6nZ44uYJfgDKBAzPW6
5fYxNRiy66P0QreANeeOAK916xr36sxjIVSigoSm4Bd/4/Sdtanhj700JP1BperFMu2OVRLX+0mN
6geloaPx8lOdW6noRhwgImRgmc3FSs1iPbb0op0beOhxD4DpbQFH55gcxcU73B2UL5mQseKBCZFv
otp1vzodQdBffPfEcCQvOQlIOy3B/UFQAC0PxsFTLTTiNarCA7QPO1gLI+xuB/o2HkTu9DejHtIZ
bhUgtmFirKUyYXmcduVjqmcqGUhkDJNTZCjjG9pIe6iAqc+nCBmYOhU1/+7K8Xxmu5/rUTCOiKTQ
fi0XPvcXNSkgHJQOAuQVBMRh72ZSe8wB7H67/K7OrUBWPJ/07Aj4CqDpygBxfJYxR2Htb2gAQ9M7
mMH2L0bhYwZh46jIRhbrXCquM+llPpBJLv09TJviWAK6uLbu5qN9sdHPMk5UoySQqbEvJy4PJcZj
LHQtC6zvkm7zbp1NIdBwCAfuQQV9362ByWrPI2yDfM1uq973jZoeXGH9VKWd7U0iku1In/yjadA9
vxrJctBpoPbvL8/I2Z9KuE+MgjT3FQhniEwADAXzTpIDTUcZYWsS1PE6mHx/J1M8XDutNL5eHvTs
woIrM7v/AiVb2j5VaI37woVmnbXJh7pz9LWqVnTlutMf4m3ms4q0zX+PNG9JL66NzWy3rAJ/QDCb
195sVnMXTqm8kgk5/zwzTdPETQ5p+ukoXWsFPqm4wSscQN110MEviNqJL1N3aby9PHlnvxQH1tns
E0PJdLG44sQHKi/Z1Ohd0LZjgWCsbtTyyiOdG2XOm6KYndP1y+i1sgcODLMZPEPKboNbBSrWchiv
HHTnJu7lKIvvMdHUptIEHZYZ97gn2vR7rx2K8b1R+vKagcqZtDRCtDlFy6LD7m5Z9ZCwFdQ4aCXL
oJNeYDhARZS8kcc+yJwPMIq14yCc+uNQqumzTu/+rQ+44cbIRse6tkPMK2K5Q1A5Y/3jSQ1zbbEu
we8LVzEa6Y2IvtnpQYdkavhh0Ox6F1r5z15EXt5FwTFqm2llAdnejs41kfLZd0yyCLMhAm17SRyK
gQ1hNjBIr3bpTjF7fC8KnESvnCK/BNbLZ+V2Apxv9l5DtnL6ddilAXawYMqbOrBvpixI3iTErvec
tY3j4SjRHmkGwwJgTPKvioOVp4/e9aNOSg/eAimhKx/QuUX38vcsvlajTGyQ3lJ6ju9MtBsyAdQz
yk0xN+79+bdqgJKkHZgrE1Sz00dPEsISSiEcBKOgY9U3Ri8rcZS5PMr8lSwnGKnXnJPktgmK/XSU
upNOb8pQ4ihAI/oqmrLEWMm59vQGtkSGI4NLG4o6NmSqhB8XyZWv+Nw6os6DrfHMvuMoOR2fmm1g
T4FJq07oZseqR38MqL1+e/kpz+TA+VKQWRFL8Y+xrOToVZh0rUPSo8bH7QtC3SDy7KlT3o29a95o
xdBk6yHum3so++E3M3ERYeML1lWHqdWUD5OK1pV8xkTR+PIvO3eGMpuzloD+DSRop88PzEIdEnBB
pDFUsc8CdVypoF0eJ8fJ9rRMYt1iZOa7y4POO8Typc8RJSg8g3vCsoYYBF2kJxm7GR1T0SYKG3qu
i3jdWeYnrVWuRAnn3jDCUgRgxE4UghbbFV4qiHnpeSW73OlHUTktXCqz+4szB6UiLgEsZPRt84f7
4rDu6Ye1s4h5FIO1Cdo8e5zavn66PG/nPhbb0ueqGYV2LPpOB6F7ZgbOURlIbdG891tXu88AMR1z
pW4/+4oBlN4XDV2kUrvyeOfeGFBZcmoYQFCCnSf5xeNRmuvjAnUQHh5KQAayDo9VqWjhBsi4FmLw
miXPl5/17GujfIe1CLK9V60hVaF3Pb9o8CTmP54pEsNT+ugPjRl+xVg8ERo6jMnomFrs7+DfdEfi
6OIBFdDuRTO4R4ow7UEFCHJlpzn38nCVw0sWWcYsLT2dwrQ2LPrik9FzAiHvEyjTzz4eITgwBwqw
M0s/BEokP+a6L/5iKkm24j6BSM+Fqns6Mu3hDbVRhUhFDNH7qChhY2W5caWKc+6Fkc0gE8UdaKZT
no4ypdAFety4vLoJafVyJTwnqRfu3+zYeP7OtbtZbegulmLJ8ZtbJTfSyR20DR3X484ay8q7vPzO
7YuUKwkh0e4waYs5qwJWZG0Mg2cavrxDYp+GG0kTGzAWt7a8eswUz1fTa9D0s9d+l4OIoenCIXt9
Ootl3gatqhFVys5QwZ7llf3ot2PzzOZo7f1+6A8N4s/dVMT9g3TD/JF20s+Xn/1stEkPH1pCLleY
hy+OfgPfCbqd+SpS6WOeoLn9rrfU8gu90tFunHLjO3xx8YkbQrMe0qaNZsMi8zGAYPIXQcjLX7LY
8eLcons5nAjlrbK70fJQ38ZuXV0pkp9ZuqjFORvIFpDUXwYBZtmC0DELAusJtxl86wRGfkNaale0
S2fGIVolbiaTTzywLPmWmaaXWdNqnolx9e2Ai+Wupq5zZc7OLF3KuzolMU5XimKLoyhX86o2RajB
ClBqNk1r/JZlSb6rUeZQ/sObDLOrKthdXjQuC3NxprNcDRJxdPSaVHJPF26sh1Ue0HfqySrU33SJ
HWLjpw3rBNvHdeeP9XGKIeupfjjzI0sa3S+PPz/Vq/GpINBKgFDLXsLcaxqskzAINM8F7fUIwVLZ
2Hk9PtlS+fkXI5EOI1ik9sOCOX1SB9eqIKWn35ONM95URldtpqRSnlTRXjszziwYNDIORxOHID4j
i6EiGZcSD1QNPF4CsdG25FovQv/KXnfu1XFnQ1oxd++S+Vk8UG36dQ1g0QsqGgs9AGrhhxmlJLaW
U1jtWs0pAIGCc7b4nHXFOqCfLL9yOp5R6hA8vfgR8498EWFY4Dqt1o10r8vK/mdSGfVDb+jtBktF
v18XmYEDdicxDVWAGJBLHLSdi7/nez1SbqDIbIrIgdtoBM23y2/77CvAE3aWNc774eJ3SYxx4oIc
Lf2QWYWubkw9ewRFeXmU3yqY0/VL8D37EFCUoCdmqUhR7U66MBE6lBiTDaQN+8iPk9BXhjZ9EmB8
kpTW/53ZO5TH8qEK3xV2WdCQpYUuIuDOz+8DhXrKugWdoexr6Kzmuy6qlQCYkJPfDZC8JBfG3qD3
HDqTeqygmber0Rkc6xDgi1riblrbgTeT/qCuJJX72R/KqF5ltV/QeqqM5k3ih8O4n0BFcadvGz2A
yhOOKA9dDmSc5UZ62rNaGZNd5iOoYqYCulqiekA/osbcpj1NDxokLo1mAUNxGvgMcECx36LJztm4
ox9gjlrSrV5M8NCCfGL8wamg0zm9IYONI2u/PSawjUA50mGRU8NIFCDBkm7VlS5t0mVql8gABpyf
6V7lJsWnup46fZ+bMI22jUZWDchPbNqwqdDa4EvYlM4u1cYkpCAD3Jf2OymwR5SxvYttxU2PTt01
4x4cKCikpKBaddOIJg085DtBsKbN3HrycV/QsWxrpbIqHDeCf0YiHCAopNjkGd/lwXxOnGZ6o5uA
JEmND5NYcflSgMV0EQkjYkMbql6kRx/o9cVuTxF9dVdUSvnRNBsRwNCpj+WI6n8FtrAs1il0kCdc
YEWCvH2slKPSEzStXNwX9yW2rFBV6aobgeT5jg1tR8T9TQoi2F5FfdO8bcwIZoYG7bKCV0o9eZd2
VhJD3vLt29iy65msOenDrokG9YMeZPG4as0E/8Ng5oS5mE1UB/I+sVjbrQ7n0II6UN2Cv8r0LU33
NY6VoqtuXOEjr0vCdAo9t7MLlU7F3q72vaOW3YNu58p7v+z7j/WYgL21JUWDG6fLra8jK/aL5eTy
odby8sbJpozqsyp1qAm1am2TPpbvVOwoi1Vs1PJoFw4NHkhstHatBUULLWgcsiFiiQMjU9vGVfYg
woLhUwevFFbtqAtIcG3bY3PZplnspb0qfmLVCjtEUUW865Va+VlEZFxWdNbEcksfJitWzdPxLTtm
6m6mfMo+AEBLlVUekCvBj3EIPwN1cw4iirIfRVNHj1Ib+vjBD2zjQxJVIFJSZEn6SoZhqHq0Q8L9
KZwMoW7m4lC1lkGTNofMHhv4quYYfch7tU4QSki/eBz0SUk8p6MAhDNwVH83bWwqVkma5yXws7L/
3EahLOFw0yC7sWM8jEMllf1O0y1fX1NFEg9JOLgmdc4h3IbIaZRNm7pTswqNkY+yz7Os2xgJPpIb
u7ZBiurK5D4kQaqANvX5IRGdSVCKeWnpSgFV9b3mvnOfu6L/GtQqRpy6NIGSmk5ifIgQ8wcrxy7h
VCZhTIf3gAQF01F6aZyDqySt6mGZS1SXu4oF5qWZokedbzlYVwGKlDXOmpa2dvwhV1ZanOYH14gM
A/hkLqhG1ZA0V7Wlt9iggu/t8WyO0+ZNp+jUjwd8eA2vUpO89KRj9vGdBT7UXEcYslgrRwlrPE1d
PDAAsIiw9ri/5B91qUIP7fqsAPzqQtrf6mroZKi+ez/Z19ICroOTapd65ORpIolyv0XX5Yr8zTA4
5pMSykrfgqMHxD1KAKOrKUwi6WXd7NDpI8Ed2XBIU6wQ6StvNBzt5A46AVBDKmHWdMz6JgdVk1XS
RfKLKa4N5UkBkaI1X1HJ5YPyRlXkTGRuVYiO6TOeoA6Q1nTwdSpr/5lXtNkBhDW8ntbde1Jf0PrY
it6Zeq2QTavcZmNFVnqM4SOtAtBZbCwKOPPK1p/HUIv5Y7epn20fsBLM70LJrwSKr3JhDlKPGUsy
w0JU9DOLi2KAthFSqmuAowuemC54cRps6gTMpVf0PtFpXlee8JPvv9y6u1ix1wV63JVrsNmUXfP7
evz/W3X/B4nrF2HIq1bdJ/nj+4/8tDmXv/C7OVc3/tHwVCGaJexELDFb4PxuztXUf7D20ua2FvZb
ZAyETP8251ruP5QFSBKR2ptbXua7x7/Nuab5D6q5uc0UuATCQDKN/9VD/Pg7DvrdPh38KP7975f9
lqfJFDSb/ACMBizKO2Tc1KXGq0tFmHP1N9YKhZ1NW3b2mzSxISSHk743rI4PDG1HC/CUJOvji0k6
M/bpTeP32A53F0efJVLUH08jVT0L+IiSEt/zGmB4phvlHSdq5Dmlll/h+JwfCiQHNTOTvMr85y+C
YnAdoaZDVF7TYlB5uHRPwJLJdSiw+6/cn07j3N9PRW1JIBPhAsXt8XQoLUiTmvYkc61FoXGUnTl6
RmWMV27A594bDCQS4HRNv2ZUdFkQxD6alHVJL9m+FaO/7Ue1PEIEqw4+jdbFitBBYCUQg4W//N7m
y9J/R9j/PqFtoMDV52bVZYteV+lWGseVua4UHKNWnVHnBDBpse0xSVwXMrIB+zrdlcj+3Cvkwj/L
YRj3FRnJTWUp0bdx7rTpuCa/PqwrkOr7sk6aw+UHnF/R4gGRasDjEOjK0XcvkplOq4GXyyxjXelj
mOHqDkk55mr6xqqpPBiQar3QSTEpdOrhzi8bsbk8/pklxMKZNwRAI2T1F7fVPApj2t14uf1Qxzek
/lprzctszSvjzLm35XOSYZ/hAKguaDg+Xaq92g1uEMcmncUpACb6clZYIDe3Zc4xXhehs7/8XGde
4XxYYeOM+p39azmvykDdOraNdYKsExI6epxxtP4PZ+e5I7extesrIsAc/jbJ7pnRjLIs238IWbaZ
yWIOV3+emm/j7Gk20YS2ARsGBHt1FSusWusNyzerX4/MZndDybYqBVRU27dF1IJ6gyHwnvDnqflZ
tMK54KXdf0qsXD/YDXuLxSAQhUaJvdwqdkVjxjVvpUziQv/QMTINb8sy1l5A6ndfy1mdUbu2RPKb
mkfaczOqZXB/Vne2o6zV0HbCBMqGFX79FR1eq5miJ6+Kq8pXT2q9Ok6yPLYrqjynxTOKgNfBkdHV
zgHEEn21Z4JBh/PUddR6XsQc60xwnZLtNnGdINNqWOd4npSnXCjDZWg96yx4Ov9S2ej1+MEglthS
8Qgy4eaAXdB4HvTeNX3UyL/jzGFdVlzZA0H6dnDk7I6RIjKyYTSKbkB/FG85Q7UIGK2N6FrfNDiy
9svyrwCj+VKi5v5xLBREplJhmkfXyM4C5vSR/US6YSh7bS7HNDUzRCQtahRJVjwg6pRRovDyMMWf
42BbbsrUrzNKxQpwHEAlMEDb865DUgMUBrHi1uVx2RTDybEyN7QWbHvUpXguolS/TF1jfzHKWg21
zPlbQaD74Njd1Oz/8zuYZ5rInA7Gtr9CmXBEE5XfgU4jyzlKvo1O5dHXxAlgFQ1wwcQqfdPL/sym
sjkrg/rP/a20cyCSo/FDAG2BSdpWfPuhQoA7MU0fI8QmmBUrf2fkQ3K2zRklU6M9Mv7e+8jgAmhl
yQzR2IrfiWr1RtOaWGA1pFs1FSgG0NFGPlRxD06JnWMKaBJdR3iJMuOTP+VNBrTyBletqDR9xMJi
v3ZGV5bElumLPQ3tIy4e9kPjjOIfR0zFh3bE+ez+1O4MFRgmPHGgz4gVbLUtbBM3CK1AkNWORRSM
JMona7XbJ8tLjiCmO0MFDyzrvBLoQx59PVQh+rFCPsT0aSFg9mICo3GQUEb+KenORWzqGKOocZib
Pb5XedKE90e6c3u/DW9vbjm0QCGGLQqP8FYu2VjNzw2eWgff83qpvqbqNl+SXAj6Ff0W+edvvqdq
L5NAPEyEVUHjw9BL+7vjxEZQe2oURrmdH7R2rr/ff+Khr8MNQ1ce9P91PANEejxp3HDukLcXvZji
hzxJS79wsqOr5fr7vYZCuAqWJcgzjeb85kJT9Tiixjn0oSo6PFj0PD6vq/4jpxh37kZVe2d6og7s
YYiDhBz74DS8vk7/E52LjUIOhFKeJ9cDVQbwaGlh9iGVv56TaKG8qKOnOqhWG6bFRLmEMuLBU2gv
qHwhsmrRSnO2rRBtiJVF17I2xLCjfCyqqQjVzsxCDKbyfx03yz8BcpkOPun19fY6UkkW5H6TYjto
7lyPNMqKzM1z0YYKnK9TntbWQyoW21eb1UlPPSVgXNz04RyvwjiY5J3VC6eDJiFVeszlt52SIUr7
pUSoLCz7OPHxhomfe+EhijE6Wqg3q/p4f0/uDRXUkMwFJY55C7twEgwidExbQ00dhA+SznlyrKnx
xWzbz4hro1HeG0r7WWAZepBE7A4VFTzeauSiSNdezzKeVihxJHxatCqzd04FtDzp+/k3gH0S7jYf
Te0Waicf8ayk1/4o7XbH2xx/6qjbVRWbbSiE4Z2rEjlqYSerdoqtVXyrHbtxfQFeNkU02kv+SSrX
+5ih0fxoIL4cauPkFAdfe5Ng/N9Ko4ZCiYHWJp2xzeWTKzO9iRWBGgcjGvaXewYtBo85s/DF8vSc
FoZuP2exYYSuiuV9Nk3G2QUYf3Bo7hxi9HJ1ABzcDSAeN3tbNxSHgqKFfrblLB/TakICaMx+RFnn
/BqI4/UjSF4MelVQ0z1989UVr1KTCRnvsIwd78UEv3EZI9H/fn9Z760t2hmSmUITnBfI9drSuOSS
xa770Gu1Ek16rzgX6qJ9Uwd7oEJc0fq5H3BvAqUgnC2hUwBg9OuAfZQ0Tqo2fTi3RXUeVnV+gjw7
PSL2nFzuh9obG6gl/kJ7SKcYdh2qMWKQ2oPZ4bHVYOqiOtXDWvXLCZ1wDy5H35zvx9sbGrx+cBoM
D7C4PELeXKgdSJSpNuwubNpxOuMS1D8IG7eESI+OkDd7pxEJH2B7qfpJBeU6lDmrFE6SpA/72taD
zlqrr3Xn5h8KM9ZxlqB+n2kFXlP9HB2BUV8Lev998//fVkR0BPINVEFKR5utuArXsRc77UK3tF0g
MKsZzqk++Isz9mddUYav6dJFPxfAhA/0mjz1oY/THHOT2klOCd6VH/oEt8Vyjh33nQ0pBWCjkkSP
pta3vo16k3twS+1kA7y/0H21WQ3sKJluvfkuVOOjRveGLpyqXHtBluZ5Bq3+0cPv7QMCNsMHNVWM
H9BUK0RUZu/o6JIr+nq+0Iym1gUQAnfXG/Z1YWULNcyIo4v+6KmgQWyHY5PhmJAqNS2VZKV7S0On
836IVrGDbhh6rKvMzMUpomq/ZdZq/HZ/pW7eSfIbcnlKs2eyedKF1+P2zZSYQjRj7+QijGjYn1Gz
dk8JtjtPKiIdZ51eNS5mUxkDGSncT2I1o494Rh7pAd4uYnmD0wBBu5Ya9uuPfPMjaNYak1d3lDws
p/GtJvd8Jsq46N2gPDV17T6s+HedtKWtDnbq7vh5LEEgp9xC6UoeHW9Cr1RSHHNQCA3u7EFY3Xrh
2lKNSyNi8a+jrPZjZ0OTn71IJCHVYPMbRqjTwQF1e2B48C843uGNIiCmbg7fxIm0ta6WOjQU4WC8
o2tsWC1DY6FeDtKX/VCcpB7UfPTxNmcTm7mu+4hQ+Wr2fyGGbYVIanS40TmJfbDf9r4rXvAk3/QE
IARs9tuU55aRGaMIEVSHdpDh0Vb4Rm+jhQRU/udars4JyS9sanUMH4/Op9vdTlUHXCyEXxCQNxSw
OcPvJvcSAUMu0d9FduL6qRpDfDNKoBs60iq8Y5WHnLbjO7P6RXTu68aCbQxOFrUb7tRNfoDYfUMP
vhB4SrngQMRIV2/FQfHdaqn1g1bkv54cwt2B50Fi6BBu+1Qdl7FHrRh708xu44e0UUa/6PAT8Xtn
Xt+lsYZg+P3DQ67KzXlG/gOpRx6oOnjd670TGQLn6MiTtqAo3w3c2y9Lhrol7cDoXSYoAY9efqQk
sLdjwZJx20lqAi+7za0z1iJz9TGvQ6fvowvC+PnLbHTxecYL5BNkcueJrrPEvMWwnAFI5+9twCN/
3x/6zi7iwgOMSrFWUhk3P6Jz9crr4r4OW3PU/lq0sbwYDkZputW23+6HkifQZpa5pukB0V6jeLil
KayqJpdp24RjPsT/dLpXPVWRPuMLoqJT1GVrc/BZ92ZYppq8bmSVB12x6++KAWAdL27VhPhujVaA
tX1UQm7Jv0aWQlNYLczxz4azVIQpVaBLh29KDwg9corw/tB3ZhmwAzxpYMVIFW2F8/iTUSmwGww5
u3F3LbyWLtgMKM6IGqqL94PtzjNIbO4YimhcRdejXl2wPSgSNCFYc+tlKEvj42pP1gO/4a9cn70/
7oeTm2P7WQEQ0nQHV+EgVnEdbnbWKB1rxoZf4PKArgf+XjAMPt2PsnMCU9MhhnyXU9/eDAo0q5Ja
oLfCwWvxG++N/CnK0w5vOhIy35j4M2S2hkJcMAbJ/oeVSwLM4UDrCarWZohYCbaJhXxkKIyoey5x
1vTHZIxmvzJBCtpJjUP2/eHunEgkELKNSaGdxbsdbj86dWtEVJYcHLNEXzW+mzjTH4WI/lbRqEPQ
alT0X1+l7EpE8EyKzZZqyrTvTQoBQmlVy4XaH/4+82OZe+57/H2rz8K0jhTadtYoC1Oqjcglytxe
hzJEpwkld8ggjQo/cpTqT1VUKu+0FDxMbNfVQbKwc4UC6ddQWkQkhjr65hLjWzmZ6xadNLISWL2y
J3iOLo6fGokd9HY9PbdaW3PH9Fj3rMviHBSz9n8AkkX0p+U62gzYGp2EO4wfMKxR9WcbFcMznqf4
4VVD+SwAHp2sGYrsUDn171mrf7+/nPamG6oB6HA6qNL05Xq6s6HI1GnoupDkAnAPUMPk1Al60uOo
z0+c9eXlfsDbgssrAod9SoWHK26rhu+UlNgsq8Ajd82dhzQXMKfnWUPCev5aZZXxOCbD7C+ropxm
pcx+WwYl9bPZE0EDgudXCw/8GBq6cLRU2BbwkK+Hj0VYM3hm7wVpM/Uv7ZxZweJG5vn+mG8OQqLw
UOQYBGnFm3mzxiIvr5Z8st3AcIr1nPXwFZqxPWpM3XxKRO64QmmU0jUwEF+5HkvNGHW0GvSg7qf5
5Krzz7aMnIvWWtMJxaj44f6gbm4uaKmSosk9AuoGyuZ1OBE7HG+QtqDCxtUfE7vjm7vgwYce5VFn
cScUyR6CRzLRRsppc/x4c9lTd8Mstoli7C6Fkg49juVx1ftzbeLicn9ktxPJZ8J2gmQEwQMa1dcj
s1rX5UVoGtBt7L8UdHRDwLPi3I4OHZByUg4m8uYAIBLtM/lmp5DCKXQdDm4WxA9n1mm7oOGUVnbz
Psuq/oM6WeML+uHdE8ifMgmiLlkfxrZVzKMtKSNcXdRyrHxGlBItJNMksurt8Q6iWwDLxQ0AYZ+y
82MNbX50c2bzezK6A+Bcs0W1L1txMgSNPgLGxOyXnHjWyuRk5C2Gy/e/gLzEbn4QLyoYXYDAqEFe
/6BJNGsOFcAIMDw3/3QFSrf4Fjcf9bj4vCB78gUYSf9PMmvWr5afpdYQXx8wGWruiD5eBy475Kfo
XEN6rdPlaSqwCm7UuH+XIVJ4ztbOPjh/bmu9BAR3K42aQJfRV7gO6A2rMcyDjRm6YVM2aTXgMghf
tAm9omLoslNnCV6XczTpOBjS6KFaAhqnChRjtX+Mqk6N7/7c72w2fhFQEKmzKx0Mrn8Rsu96WXFK
B/qyZI914whfqIsXssuPnJhu03CJp+Gq5zNTg+cOvI6l66jdxqq7BAbtuTBzkzGc6hxZl9GszqVH
UW9Uxipc1wlBwRGf0GjpjiTUd3Y7GarHQ0fCs26+wKhguTPizhQMjtY81pEGACQy01A0vKunoTii
nu9sd+qJ9OxRtSHb3cKI0q7AKz631AApmx7kQNK8aNhbPnVupfyjdYbRQDbxUHHWbBxzV9LbIy3l
nRG/SlRAtWPuUfC6nvUMFbJZXVnkFMbyJ13t9RNuUeu3Cpj3PxMqI0eqCXtD5sVBiYJyDNSAzSKH
oJd5GUcg7frSzT7nsZE8GcjcWr5iW03rS4Zzc6rqEpncbtW0j/ARhgN24c5v4AnCLYKcEiTXLeM8
ySygAi7Qd8Vds7OKxPF6WtrCvgh7ENYpwqYcGwVklxsdobBiSf6H+5JEA+I5zwSwBdtJMIusBZ7Y
rjCLB/2UDRpG2Fo8h66BDMH9LbyTY0EqlFwxeg7kAtucco7HAii9awbzULVxkIvVCCfW/7OLVBCs
ydz5o5MawJg7uQ954RUmuZZmvV9apw0mq08O9F9vz3OuNRTQgCJKDcHXc+DN+2Gh0qeN9PKgtcbi
JU7t+YHMtgXxvhZPFV7d/pC00s+wOpqK29SL4hR1Xy442mnQBK/Xeg632pq92QrmzkwfnMIanxS2
5QFg9nZHkQZJ8LFcXWhKbM6xdKHHLVLTCtha+hc3bvRL1mC+lxmNGWDDUsS/fEgTjtQVwi4NmBti
vJJ0YJ6N2MYgLMfaMsJD3TBws+FLi/P9xXR7HxBKKsCAR7F1sr3rGURyzFVc3GUDLmQ4EUjKnpYO
W3tkk4+Oxt1pJAPhUELS6oaousZtCrkfv/s6N54xDo/PqYHr2uhCxcNi+kgKe29Vkt+BB6ZtJqsH
1yNT4WWs+MLb3HSN+AoquDizdYXf6132WazwcUrNiC61XWW/nGYwp4j/cv1J9dgtCHE1x6Iyxok5
TbXWH4WRg7xM1Jeq74oHOidHfZndiaUzA5MQNYqbrrrm1hHCg5odeDQ5H+Bzll+92OJ9V0TVo52K
9u/7a+b2sKW2Jjc70B6kR7aKEVkZp1jBEm+ymUA9NtJTsljtM35A5jn2MKJVBmH7buvljz0Nh4Ml
uzdcWqBUujjvqZVstmOPoLKRF0wvFtweetqWcQHXhHhc75lP6wzb8f5w5Ra4TlfR94CIivygRG1t
mwBoA+RmPMLPz6OsfSnoZn9ROtsgf+yjAD6Ac47t+ChH3g3Kk86mMkhvflv3MlagqhZE2QDYpfnk
xUbtS5XJEOU55COVsblMotcPZnbvw8JJlegMXn94A1xvGW3ODA9tUSvo3Khu/UFL23MHOAXVvWS0
/83VuMTVVEtzUDJppZ7M1km+3p/svY8LCpBqKbcod/kmmeiTZcKWTMfzKuqtp3o2xnBFJj0QytoH
w9AfvY724lGP4mXGNUI9fHNKeLNbYOSVUiTWjeWnio01RKuh/kMDXm+curzO/7o/wJ0Dl/IXFQNZ
K5A2BddznBeqqMvBMCB6I+c7JEt6tkh7w9g5svPaGRolA4OSO+UfLhJ5eb65ltHJLgutXp1AgLXO
uupHvVoI46RYw2eNfdTH34kG8BrYNVkJmJtXgtabaHVeKPOaqg5MWXilg0FZwhkMLWjyuQ26PhkP
ko7beJxA8GQA68vawZbw1TZRUtpKGofzohVnhwvaR7lSwfstm/w5GseDJOAVFHp9DGAqTh+M1jul
RHSdrqdTFKO7GioPhrZa9J+zmbo/kckpP5XTqL5XV8P8syzE+DFJsvgxFUOTXyLHS85qmU7PdCNU
eg1V5xdobH0ngeXNe39dya+5/Xm8cNBKQJIVqYbN3vUMheZ4BY0fDwj7gZ0pfH0ppsf7UfZmnZ2C
dA61W5nzX09CV48zhIwlCtJsqi+iq9NHp3S+lo7XPfZK//N+tNtDkK4cFwwCzhi10Em5jmbQ/iNz
7KIgn7FT1sGX+15UGyc1ruZzgjZSCGPrCEx6u0EpC5E38JW54Ng910FNI+uyxF7j0FQLeMVrmfhZ
Hptn0oyjjs3O+JC6QwsFNhz9sa38dj16KyjSjrdxkcxPfew4J9Nu6nAtRH7KJ/zL1to7ull2xmcB
CuH4gSEhUcHX48vmZKbxZqfg7SxQLmo5+PHkDF/Kvu9/TeCJVjxXJs0v/ZW3d6Pe4y5ap2ernlBh
G2DSi8iGr2rDGAiHgnv9bHvpv/dXzN4utbimwabwHORfNtuA5589TVOVotMx1/8Ie2w/TNM6FP5o
WcpFLQ3BbW0uiT+72OOqQ1WHXRXXVTDVC5iFnvvGw3nn2xJPyUsD3Ca8/wO3mtevc0JVBEgtW1Wl
5nk9/XWBw1I8K0k4j0tRn1rNSJ9SXSgfstRSM7+bCnFK51L/uE66eB+1U/rSmVV6aZpOf2mMevng
ZV4MzgKE6qy2ES4zkIY/6EpSYZmsIO5A6kBPs1EOPavkytgcMbITBi1CVrzRZLr+6cIE5FOi3R4O
avWlRhTyUWvyRBKmEr9yQAQl6NBc8kHAQ3fy/qJws0JTGNz3RaXHIdgRcTCbN8cRBx6sQhqDdNT5
p3wDvLl0JGSsmpLV9LPJSR7jKu/G02RSSsy9zvhsqVF5vv/59gKyZ7gF6GLJCs91wAibLmWYFdOn
Hm8+6ElnPIlBnwOnqOpHMSb55X68m80K640woHWpomGEKf/8zQCdZh1MK4JQZabTdG4grgBTAJew
Tsim3Q+1MzTSaaJIbTQAcZu5JPNVstGqTH+cGqs9YU+2/uthHvTFK1E8rmqvOwi4MzaESaR2IX1H
bvBN6qXwDutK0Zj+rAxuCE2rCAy61r5pDsPn+2O7SWyJgO6w1N6S3fFtI9fos5ZKFIQLtWwBVqw8
o7WlKkJROqg1uFMXFOVSf050ZURJrTwCl9/WgYmP6C4bB8YAraLNsknwcAA1lEH4gNITWAhmvPPW
vj0bVt99FopizCF7J+rOqTZpX71uWl5yRzQPcR5N/v2pkKGuNrH8KQB6IFRS0aCvfb2iBAgIzYnh
vsS6V/qN0BzMaqru1zcmWQJLCfkdSs1bxpbaJKOOC4Lpg+Yfz4OHkIQCbvHkitEL8to4ehPujopH
Gm6BtFt4CF+PaoEe4szzYPoG7YRH7BGq56EZi4O5u7mv5dzxWpAAN07Bbc6pTXTc8KUzfc7Z6G/E
MHR/qvqKwgwtE8UHL29+XIAbHfCb93am5PCg2u7CUd/6mmakfUj1OoaPCon9e6dX5XyybKGeV7PR
srA32qOq0H5E9gpVPUrZW4xdq+PUoTnQdppxpb2YQ4RYkglWo7ECUs+iIy++28+HaAO1EnAyFExu
DCZLfLNWvSKejjPdBbpd/0iz0TrfX/q3n48odBjBqiBjhi3U9SIx8ajEUlJyodY4/6C3bhYa2MO/
t2lvVn7lNc6/tdpZBxjC27kk28KoCRkxIJiwza6j8vxhTw9sBRMy4cMQtdkDgjNuKF023lluMR+M
8qbuxSGuIedO2uVwWW+tQmi7l57oPHDTvVmFpjNXj4OnO6GnoalM24/6m+V2J8SvjmhtO8ccoaGV
uPJLgtXbnC1LbCoTUGrDt9B1D1CWdvy5t/SwRXAkWIAlow0ytudykMKppT6fFVsxPqsW6N37X/r2
apFe4JQxaD2xV7fnbT8CdrUzDjlFG/MwaprEV7XeebItZJLuh9r7vCwr6vFkdFKC7/rzdmk8KXqE
aEQ89FbgCGP2W21RHlArGU9a1x8hbXfjWcytpBvLF+kmXmFoE3hRlhMLK4yVkgkc7OIZrXAXfmy3
HLx796YS5AgbE4FwZAA233SwJ5t3AhIOuYuUsqZmRbAkLhm8ph915vdOAcnapuYNDxSww/XQ0k7J
baMiFIphOMqSzAXYQBxBrPYmEOAClUPSWMrCcsBvUqp4WuIkQswQTaTWPUVJYUuVoshvo+wvZ3S0
X74zyKlovrD/2Rb6tlmz9mWSKRPfq5sz7VLkleIrats91U4Vh6MWe+FcaEeswb2TjnsKj0fJFqEd
dT1GTSx0fh1E3VD3RT680c3hRYfi9heHhvWCemNlneZcnX+/vxfkB7rOLaR2Pfx/2F3QtbfMPSRc
Fi8H+uUv6ZIEhTpwYwxNetEUz/vK81bwbKm8QLHF9Ol+5L2PSmmWtIY7Er3YzUc15q6qEUYyfbcQ
zbkz+wbVszq9eHHfn4bOGIP78V6J9duh0uVFugEXcIrDm+S1Kiw1t9WYbdh5E+pCcWXDkowH9+/J
5Zkb6GWhV4iCRHYZ2EZsqaelRDpJncf6dy2qsvnU8JyZfM6OLqPIKxyeT2jbT1iD1uOIFFoxTb4L
IO97l9ravwU1ZryNEDbqHsD45x3MxEqM/qI1K31mxc4/u6lmSg2tCtiGla0DMnbrKA4gDbeZtAQa
US3lMcLi2iLK+jqhZ73CCm9mmEFJbtsnwyv6MI0TCKLNUPmLZzfSwrY8FX11hBV6Pd428w6UjwoN
Cj3sqe3u9QyEaq3IRbIJk5w/FsNEpqu0W/XnVGhd7A8Z1s29Bhj1ZFp5hc5gauhfG22xu9Pap+bv
tWvGtMaTtrEueT9EH610aKKTTjkbRHJbNKufC0c8xqXV4JBDvwXqUVJOR7nIzrFKPxiw06usAY+C
6x2aLWtpJS05naOYuNZ5S/FlwkTzxAN8Ce+v1b1QljSsBfQhkd6bw8DAMEdobEtWD5hLvh/9Ga1b
uTGK/qAou3PuSGrQ/w+1uQwrTHw0M2VUljVo70ZdFL+v8lF04v2XFCfgrPPDbNXr+f4Id8NayCpT
buKQ3SqammaMkErKCAu6bsWpFVa7wJsc6vSkikH87nmpEkZm6x7E3ZlZWqZUt6g2kWls28+J21Uo
NJJqqa1RPuSAoYHsus1zpKs/749wN5IkG5LTSUjj5rjJqUZ565KbLPC5BA08O2fPbFr9ZKGq9/1+
rJ1rmFvxv7E2GcZc1WMVD6TJSVeoX0ZUcP4Ushl9P8ruiFCGooZCwogH1vUGMNXaxU1HoOmhxQ0Q
7sb7PNR69ZTW0RFHai8UPpQ0tCT8CyTcdahsnlN2M5WNQYv7D3HZTqGZdpCliurv+4PaWYikFDQ/
aNvxQtwCTsfSmSc9iXjHLC1gJ0Qszoo7UcsVY3zJs0b7jHqk9cf9oHvfC0ybXBc0snj+Xg8vdQfP
qUe+V7GULMV0dBFEBTF/P8reJPKyJpeA4cU323wvqqWDvTQMrWtb/Y+4rf4Rle58tpv8f1jqDIX8
BNUpClqbr2U4I8DUcTb8OhnTl9pquEn0OBbBukZHVt57gyKTxuGVo5inyyaWkFIRhQfzOdHxTLZU
4Hb9QA2zXpYjCu/eVyKPRs/lVQ55O6xk0SarmTgatS6TptxxcnH66AjhuLcAJWMXnjWzxJq/Xgui
stzJRgoD+dT2r2VGRZoixXo2J7RigMjYJ80ej5wHd0cm66Hk7fLZuZlEG71OU7gD5QnKo8/4X/Pa
igonUoP7K3B/bP+NIz/mm8Rd3jqQ1oljTHC0sDUUJ93E0tNBaRRRDCR1C2F6B5XDvRUC9Q/YCphh
NBo2QaG1xHZRrQTtoJqecO9Ov+djUv8elzkOXfdHuDeTPE2o81ieRfYus9w3I8y0vMsGlaWfZKUV
FFbV+lWsHpk470dhlUhqC9R/Oc9voizuWE663VHcKcf+yWsycPr6oTPF3teSxDKMKcCAsiCvo9Ra
VpVprxs+6KX0Gc2Zwu+LVFqOJSkUYffd5EX//ur0UWXRqesAfMTmbMs9yLReF9rE4i94JQSeJezP
2mi4X+9HuX3kyFoOPgaQMmV5ZXMQduWoJ9jZsdzB+18SYZsPY9q1n5BaFX4MvvVEy9IG74gj9/8Q
GX1MSsmcVjDGrqcUrQgxgSfnw7lYwRiKkX4HzTy8q/umfWzG2v3Apphf6mkZDxbm7S6gkiQrjxJB
CxVLLqk3S4bqZlck7D4IWJN81VjuCfE47aEs0iNLXbnGrxN8GQoQJ/yg16LZdSgtjW0Ee2So2sYN
1ks9P+IKDeas/7ko0RFKbC8c56UnvUwpPG5Vp3oroxe6sr/zcYBrBRgvsNH8P2kQ/b/lQ6kc1HJv
N59F4Yb/DakImcgWE51qSARNMe8XJ+60k2eUHtrs0ZF3+e3mIwq9a3wTZNVmW//KUOUlYxjBl3hd
+p7373RRpizz1XVC4jxt3ADiXBXcX547Q6NthJ6IZDqCj9gsT8CTXg8Tmy+nxBOq4JibeCPHzP0o
O0uRZyceLSwTYmwzYbNx7LIviDKUC/Bap0pOqWl3H9D6yn/5NUOmI+sn/LeUUrfNt4kq1GiX7HQ9
UyMg+TOC8Ym7Bt6KUrpmVoOPIecRJ3lnQeLpJSvFPKRuO34VWuemwGjeT8zhDy2P3Sfpjv1dUdCA
d6Myf7w/nfKjXG83SZQFX0F7iqbmFrvrWCVd2nVBBsxdpo9mNs0hbGPHL0xe00UjqFCUSvk0x0n5
GUntI73G268JLYLEQaVBgwjN1n+0SMZC9RYHUH4ZT3+6dqQ2QQU1LlzrJR5++RQjmCxd8EFxmduS
ActpndVhraACN8h2NeliPrfrYl94pmqX+9N6y31AgQbvCcmdp3aKPsP1MVYpjl7Uw1IGyVSM0H7G
OVTZEqGXDcu7uJ/zZ2tGAmlOLBjByvxsjm778f5vuN2PxKVVJa8ptGO2SAOwM6ifr2jhIMM7P6qp
JsI4XZPz/xBFXraknOR+pvzCb64GnuOs0cIt8Xob+oeUPBcoBSXA+1Fud4XMVCDRyBofo9Kvoxh9
Oyt5RS3N6Kh1G+k6Pur9iBukPS3lSav77uAD7k0eZ5hBqx8nwRvMd2x2aCSDHwjWxmg/91puv4zC
7R5+fVgOIBAAK7qUttxMXpk5SNuuSQVKLjcfkhnuf7HWM1Jnc3nqtfgo3u29wAy+iSen+c3HWmoa
ynBSqsBZlJcCFNR3NFmXB2yKMgib7p+9l3gHm+7my0EopvElYXMU7QDrXYdUo2oQOACWway35mnM
Bs+fTKd9MCXeXEvrI7D+zYlCPIgAlKFcBEN581/Hc5Jq7fpsZKUoSXpOWkHXxwDPwK/sDy68197O
1eEpY+HQ/LpIYE5vUsGZ47FGw7cMunZcPN+c5vh31tL8wVmHEeW6tKzouC2Fv5SDFzbCM36oaYY2
fZur2XO/Jvq3VTeQFF0y1HDzoqSQNI+Ais2q/IHcB7+/LOvvPOu7BxwOlk8UskcU24xmPil1e9Co
3J05ziy6L9ywdEqvZ64SKDzPbKcgLWf7eVKdIbTGpT+7XaccLIqbdSgnjjBgMaTA6BaEMMyOMU88
voPCXv60Jrf6MUXlcqmyPgEr33TZ6JtFeiR8txdVQsIgQfL3Df2v8hJySmMug1rRltBbZwHrwVJO
EVI557JXVMD5uhbe3+J7s0q5RNrK0ZgAnXk9q2uOq2xjKwXPOXTI2kxfgg7tTQqF1RF8ezcU3R7A
ZUgJ8sC7DjWt3eLg5l4GPRCwk5VYjY9NRBQk1L9/9TzmAyKoh7Y7+ABZeroOlbjxZE6uWQT9VLoX
HHmSYLT6MVTyJDkbXhn9dn8Wb+9TGRCwIuZjUuRzC71QZoptOriVQJvjDKsbs/bOwJuLp6FV6ucp
Xrt3yozPhJbl9d+p1+qho2b1wY26s4CIAu4Dxhrth61yi1cCF6wrF4OkMXWCNjXqYJ1NcbKmdHnv
RV6DPLpZHQTd+aocneSE1NW5+LbQlg5L0wFhjTxAwjANIzSIvq6a09GAASVxf5Z3Q1GhQm8YVgd5
2fVXbSpel8tEqLhV40uHG9F5dPXhfWe1xa8fNsB1pKioJDnddOjT0hhNo8J2JsY95FRHq3tWUFLy
66o9qnfcpLhkP1LLDjAvus484a5HhcmQxChFONxEvLbUOLcuAply3xo976dtNTNtWJRTWwlXQE3q
6Fm0N6nAsaVGF08JKhPX4RsyIluN4iJo0fw9jYOCcKtQdV8T0XDQq9+5a8GVgnqQLQIOgc0JvjpZ
0pQWPjKrMarwxlrxpYiQqKqjtnrQSqO43F8ve/uB0inZnw2uhdrL9dCMgSqJnc9FkMe6eCodCzEY
oVdnBH9oo2llecqSrDk4euQgNpcuWuD/Dbq5dNOlXMcWEc1gjoyx5BlYLF+gc9uXusqdx9ww8AjM
HQ3PB1PP/7g/4N3Y1LMAXoCeBid5PWBXm5d+1FeeK3NvvFsrtT+RGVq+itmP31bDj9yrtKdhxlLv
fuC9RUTtWKrhItgK2OQ6sLdUlaukaRGo/Ro/LLx9v0G5jX2OqyMc6G4osrXXa1LqNV2HorRVVAI7
KogE2ie8oZ0v9ehAVR7U6AAevhfJ8ADK8jaRiv2bQTFpswlHLw8A1qX+2q1KOM2gMrPZac/352/v
w/EWg/BOsgcccbMzKgqDma1y3CARWj0uZdY2J68oPzdNq1wMAVeZS1KhDdDO3+5H3ru5KEbScSG8
A19ukwDb6YQ+4WRx0q2KFuheZpybVu0e3cVO/KGdl+TkpO73sUnq9qTLhvpIfe0gVd3bqbTM4VVx
LHBrb8a/RGku6yZ50JuZ9zjoCSJ9ZpX4TVH90PAODmjmHOm53TyhOHclzEQqAvIO3falRKqXY4y5
XNCnkD5nsxs+ofrjHhTU9r4sVBSEi2Qdw95KLPRlvMxJ5+Ucr8P8oTL5nu4yR2duyz+dCNs/v+kd
8X6xEbI4mNS9iwVuHkwuWjrcYZv1i4sjIkZtWQTmqLfCN/t0Cucujx8sK2+/Z71wf7hYwyWn1i0X
v1tdVTn4BXsHPq9HBHylsAdZyfVe7Ye8SRAfzQObS87n+QxEJBmyAMOx2M8q84jqv7dj5Q1K9g6W
mtL+dby0sOmgKsSzMqvw3cVbA62xs3PitcXBjt0bGqQfHv1Uh9i2m1BZOztdWuNDKPDvPHm1a0Pg
j7qHwq6WcOpW82Ad3Q6N81Wqd9I3o7q47eXbZqutURznwThPn+O2G556lUSzAMzzywkdGAxKMvIs
ojmyzUcKKfHlmV0elJkYLpPKZgclP57L/0famfXIbSxR+hcR4L68slhVvaglSy1Zkl8Iy/blvjO5
/fr5Ug8zIosoojWAr1+M21nJjIyM5cQ57WAe2MctVYDEe/AP/Wj5Ym79nteVJsXggohVSabvepcN
jW+KBNqpthuX15mO3r/jlE+nzhPJJbEt8XGoStvX6WNcinGsDrzhrR/ix0iCVFwiM5dbNGGuKo7Z
Lxl+WEnyz1VpjdkptzrzwR4pV/lhUXdfIlGX0cH7ubsuFRaYhl3ABttGr0Bqsu2HNAuMwf5nUpTk
DPbAeScsSuFk2zNaepbxet/z71kU4xvoEUj2vxukvUfzyywa5FRN9CeZEByzi5OO6stsIKXxG0vx
qsGUhxcgT1rfy2UUEX+UY26BNl4sF/FTr2psNEzaI+mp23upA9bAgHmxJbJ/43K6Lu4tYbLUaOqV
P2RMuPfEuEETReoDqLOjVsbeV5SvFhAbMKHgNtdbaxNb6GXecFtK60PsttWJt7y8uH28PN7/iHs7
I1HAOiRS8+a9msvEcJWRneV2IlmJmFlYmiLypyTpXvt8LA+gdPKXrwNZCRIhamYag6xye2imPkeK
UzlpYGtNcxkcpfvQuK1+gIzc+37gXiTbv5xg33bnNb2ixl/UaQCn6eBT+bDPVkarS+Bzzvc/4N6G
fl1K/pRfqosl2q9l3LOUW2Xah6wP0ysE3sNvXGXyKJqQYPmZUzfWq0w8hVqE7g10Ydn07JW9+xK2
cIpawxT+cEoGm+u+qv37W9uxDakwIjlX8Ftc5/WiUVcWKs99EtBF+zcMKd0Ui+EggcHA2RyqR53e
nS/5k2MbZClJP6Qy6+VC+KjcCrwGwNCmuyBiPf3BeNTbJM+gzgZN9rMQRrRPs2JrgK2nF2bcsIpU
x259JQ2rU9PW6V9TrEzvQZkedSR2bJGhBOoKRKLctG0tDP49lxUNaYtTe2L6yzrZcQyZcnpINrK3
FA8ehQXqmbx+GzdVT20WZT0HlodFG6D50F3mkscG7MhRD2vvkZV1TMapiFWIdjcZkxFnzHjjdIN8
DFUUZVvtHy1UTKRZE8mpkkuhGMQJAiRy1Ws0FvoJ3pP8WoqyPI2FLf6+b6t7W5e4BBUzJbXatp5M
JsxHS2kTSNmV5IO25OELTg9mIjU6AkDuPKsOLVK6lbQqJQvi2k47dK/sYqmTAKmU3Decpr1ktQBy
HSftADGRFp6rzFse3rpBXh/AAWCN4BuAy2y9aqzTxnPVjIGrNvHO+iRaP5twCMg0pwcp6u29N2ik
AxBj4p1O8FbjATy/U6tZkgTFNOZ+0jXDGcgaUi0Vs/yeVh9x5NxefPB7srJKsY9NbvM0RoPBifUQ
6i+QxH2l1lucGRlUrm/+gFL3SsrcYK/4tPUHFNlk50yzxwHK4gaywGkDQ1aHwg7aLweOc29DDK+S
mMFUdcvWjnr7nJaaEgVE7AqwN0aTR8r8wf0Nydu8fkpZgaow+h9YIda83hCMo7QFh3gKEKsvP6qt
l15sC7apltzwmvF/8x2E7D92zey+3UB4xKkuEg3JltMmTWHU3Jk8VGMDXmCUXHpPXDqjm/8rlxS1
iDKbD2x/xyCJhuSQg+ygMHuw3imaS2Fn9awXtsUMhqrKT4UqokdPb+arnTPEe3CAt1ec5IFIj/6r
JrlhNjW+vO5hFSqIkLu0Ca8187pQnC76KUxa64lmlflkJCI9CFr2FmVAFR9GZg+12CaSGDKDyHya
poBR+fKsZ8I5Ox0SV5otlHe2HlUfE2TNDgKLW78p0cH/b1H56X8JX1S9BSMBAIJOqB2eqmZxn2lC
jae2z6NP9+11d3+E6bD7czNu5pH7LG/HocZe0cWdf2jaiGyGmyjlJdFnJegKTKmsnDePjpEHMoXI
lacWDbnr5ihNqISqKc6nILMYVqHrNgcTZOSMIqUe9T3LfbubYT1CNFQEZCK/OcVaLB6aWeUUpM7c
nAh1+rMJ9+RpdFLncv+D7jgAUruf9H/0vXiL1mcXhko3VKKego7ezfMCwcK5DQ1mjdI01bQHGHCU
a6ip5UtljOHB2jsujvae7IZRhqEosrEbqNVT0XjLyHs3vna9N3+YGjP9fH+DO8aJhDJjx7AyEWts
yyFETVqJfOsYiNiQxIoiufK810GWzM1BXrJjnGDG6FlKxwbvwCac8ZIsmysP7+mWdOfbbFioSKrl
U2HR78vrtPtTKYb8YNGd/cFyQAlP+lGNB3d9gLOqLJRmELW3vcnz4zJXA5jWu4fUGTv//qeU57F+
LBjjZkac6XTKL1ArrJeyrS7UvJFJfywy+UsBCHcyGZT6RBWvCFIK/weVpd31gG2CxAF8RPVjvd4M
4qIeW+Ihc7bcpyKfkpc4j+rUr6ao+NF4ojhY8NYg2SC9WcnORtK87Th1btyMk7YMgdYijhI1Q/+c
dFN/8BLtrALfnAQYSSIgODHW24rjJTP0RhEBBstcMzCIJ/SJygOnvPPxKNowxwgUB6vcFoyWweiE
xqsaDLExGkTU43ANxyj7qrQieV60NjyoAuxsS85JSZII6lO8s+ttVdZYJTR1ReBVpnqtnUE5x8cD
9rd3jLCVRgSk5HKdLVR5cfWs8exFBL3VJX9EbR8+Ke2c4JlHjXKycP6Ay6Q9OLG9bwn5BGEKFE4y
tVxvLUkUQbxiCTBNhfsDxt/8FDEc8xDPEG6nw3TEdXN7p8nAqDtKak5mA7ZQzc5rGPqqiwEdqAKF
nDhpnloTg6F6ewTj3Tk1+isgm6i3MZG5Rf3MIvWWri8x+XJonprU0K5ZTEpy33PsbIhbDBxMsjqz
p43JL1aqtK7GhqYwz//Q07Y/p2aFuGB8RKl6uxJ4EbDWTNMDkzG3PoNmVez0aUUs4qrtB7NTrc9e
USy6n4yNFx9s63aoUk70/DwlKJJxwZvXE5KtIUE0bwpEElcDLOClxOgviev4cFqQXi10WR5EVMzD
1SKmge5nTix4o8pULU9FMYvMtzuBhEO/KFZ3yry++qK3g/uq2E70bo7N4R8CVw+kXgMB2sNMjdnw
81E3luD+Cd3eK6YAqTDAkyEJM7YwkYHRhsyIkj5IIgo2fjwV1ZeMvlHkF1CV+PCrM4fljQcX65b4
gJic8hBjBfCyYvOb18vD5XZFXPfBwIzX1ylcFAiPB2vRzrUQc39NxGhfTKmve2lHRs/tOTT+pzht
bftLFpvegQ+7vegwbpM8SgwH9OpbbfkpjvJupMUA7XiXPHekyuc5ylGuGrL+OUuc6ODB2VuPpjSw
EXrjGK28nb9EziYy75mW9kRfhaWfCihxz17DCG4MeNIXKGcdPAq3t506N1rkpCV4mJsXtRvoq+QV
gWXiJA1gh5YrWGZH4fLeKtJX0rKl6Y6vXu8KAVBw2qAxg6FMvWuFBO6FnlR7YLG3N11SEkkuQ15s
ApJNdDAsrVZFyMsGke4mZwpv7UczbDJf5RK+GR4ilyJIhaqZTvAWRJDOoNlzryH+R1gMxeli/Ktw
EGMlJp8e7LCK/rx/Gfe2BkkF1EvQXEpS9PUHrGFbY5iJwLg2J/fUwkee+npZwVhm2Pk/b19LRiKY
H9V7ajbrtTqlFhgMRFVzZ8bPPH/hmepT9jIoc3mkL7XjZDAIglWp2kSksNlXO00lniAie1OF+qBM
nuOHelz5NSikx2a2ppNOnn6+v0G5gXXUCpUJwTEs1DwMIMvXGwy1ZvJ6VfroqRGgFZP4tchGIXUE
3NcZjrDHOhycSzcP2rf7K8u/vF0ZwmaARSD96PpuLHTyIm9Zco5RNEKt4VeDeIQHYHR/3F9nz1wI
j+HpkkNp0OOtd+jmjiOSkXXg2UyDgkain9du/WKO9XTwMfccFixDrMPjSnK6WYoOwjwqcwitGZfP
T+GRu9QpLAap2z7b2Th8v7+znbMjloQlRoZ7BgDC9c6WKUsQi5XZaWlpCIUC0RSJVzf+sCzaw9yj
RxzHwvMHYzkiWduxVRl5kXdw7dnxJuYDnqHpRZsRSERLxpSkkcMWkQAWMPRe+UaPsPQnp56u9ze8
c5SrVTff18ijeVlGKg0G1D8IFObzsxZF06n2xBGdy/4GZf1ZMoViNutvy6aVRp1xapMaJZfJtGew
LBVFDcEbjGb6+Oxm2pG0hfyjmyshuwpwFEu+bWsLlHTCaoKQQ4P3L1PhhY7a6H04Lm8HZPOk0oqU
IRUpwpaJNJ9GFd7YhGfOi771eep8yhcnvLSG0I/6Wz+T3u2OKPBR7SaAQgpRfuZfnnCoC8Klr4DI
2J1bfLDiXDwOUWiCHU6q99o0Kf/2c9sHeud0T9BAV5+MMeuXE84h+5QMS/xRD+1/o9gMT8QY3f9o
s1J4za058NxIHDUa9+4TQ3RkZ/S8UffaFEHDaISXsObN1ONFEkvBBZ634Cor8EUBxM3VORLlcqal
rxw8obfWRnUZZ6jiiGl6bK1ttHurzxwH+iq1Tma/cbP6o1qqTAJTq0/+0JbZ1R4Fkz7RwcK3N4pK
jBxeohqK9MMWwDAMBmiRmbpvP9v2Zekb75nEPveXIQzf7BxZSo7wweJMA2nLUG33amhPE94qnZWS
+V1nqAOlHe0PllI1nZ91hv1md8GKMkUEFwIuZss7ripNC2eL4EHtrTFIEs++FOhm+Ineag/3PdOt
6bAULVW4e0CTYzwbOw+FnpolplP0jnnp9SX7L1NK9wMivd25Hpjzs3pmQFU1O0Ln3745rIyPoi9H
3YSyyXplIzKaBsLbKZjrZTp52RS+qwreuDgcYTgos7p9vb/V3QVRWKJrTbELtOp6QYLWZvYSGSW7
TvPsML3n51VanYp20i9xAi74/nryFVu7EBfeUJpX9Cdk8rr5tJGpCTOs8cQFCuhPSWuMT54GBc+M
3FMAQ1P+WoHjuFZDvfjm0v795tVNR5bSDX4AzZFNDhvpeSNoB5L52SYt5SihXusbhYv38tr+lDHa
cWG6rHxJE9GfNb05Aqzt3NDVD9i+tGOjaMXo9EHf0L+jMwJ8pC+Gd501Hc043T4/hBN0rfi9YFlp
PK9PdtIyxyu8UgQoXXcBLJAQm7r9EQhhb0N4Oy4kRUR4YbcGO46WXQ+NCBqbbn0442jmUCACj9zP
6f7h7ZiqbHrSlSBQkezq6w0l/MdaM4UI1AyZ1FAzM78c4Ses50I9xcohjdTe1pgiJGRgZ0R7m4Bs
KNuptmpVBFYWlQ+ugiON+2p5qQFpHmztlpGa2gr5Bpy6tABRotrYRZ8plQBXQkGR8olK3EX72s9m
xflBN8tbfPR/rQtKy3N5nXVG/M8xvDsfXBFD2REmAnYhgBKaOFNcrl6zObTf1RHh/4EL3jMpCgZ0
hXlUKYzLL/bL+0+zjRJQ3guYjEFatiQDflHp1cErtlMoIS5EFYwRf0CA1KbXy0yDG3mNpnPQVd1d
2q5Cj06hhlu3KWK8ZYkSnF6LC/oqE1dWdU8uPLlPDGm1B8eyY3H8EGIHKmxkANsnp5kZvBUw1AWV
yD1UVZPF8mFss0/ksgYTipHz5uyG583m6xL+E6tu+6gxym91kUZjMMWJeHTcgQrlMFBms0LlYG87
jphRARDneAkSxW2DQy0qYHjzOASlbaA4wFTY45IWaYCkSB8wTJgwRaAOD80SL4FRJEdYy53LRWWb
8htryzRuY/DCZng2qVz6K0mkPrm58aNAZOfPoT28WztGS/4G7JHLRe13C8BuYGQp1SSEs7msjbPo
s/rzEjbJAQ3A7n6AllNWRieJHvDaZq0mN2OS0SFop2J5SpdxPMd5olEmVeqDk9uJTijOQH7BhAuw
7m3o1TheWdBzGQLLjosvYunKpzz0jE+anun+UCNBVSba5Be9+fYyFLBuaicUojTAdd7m/jsKFgXG
fAiKvNEChmwIcZsqPc9xbxzECbtOgKkPyQwDgAeHv/6gUBnDsWTR62t7r7moWhFdizKtzlMWv/aV
lf0xWHr/Tk/6IhjsJfOF51ZXQTJ08LX3fADRNCPlTCeDjtw4I024buNW+RhUM4R4fr50dJhULZ++
xqUJRDqe4Qy7/9Dt5A/gn5kYZm6Sbq6xuRvmrNv5ktLG9Zo+occ/GAhQ2c6zOyOnM6E0dlJCOKLu
L7p3TeTB0vqGXZVMef29Z4YHhW4Jvjdpk5/bk/LJmKv0j/ur7F0TAmppQERgzI6vV3FSI7HMFrU7
o4+scxgOlQ9jXfN+0qujmfLdr4jd8I5QKQLKsF7Ki+ZUoOA1BCgaw5mohQzVJmKoznBA/tdPxfAl
V82jnH9vfzxYYCewGJfHa72oWWiWsKtqDKDimDBK0VWBKmz9PVoWR1ILexuksq1inbKtsO3U5e0S
6mM843K0IXYfbatPkk8NhNHWF2OSr1RUQY5r6WN+1AvauxPgTakD4NJ4PTah5bjMptlDrRDUKnT0
EbF7UA+duIhEG8+gCI84OY7W24TtoRZORp2yXlL3aaA2Q3zOm7a6qLPnXqLBOCIR2ztF5lfADvIv
eZzrU5QMQoOYqyFQQK19RVoPRWwRmuKMCnhy0BY5WmtjpsbEwH9GG4w2zKifx9nynsqZAlg1x0eo
/N2lqA7TTIaXiqbheltRbzSQQtLyN+rC+tKLPjnFQ6GeJ8V++9QePV0wGvTZZCq9rURkg6eMlY5t
VkrrXWG0c696S9/f43pc7ruUPccFFxRCiBLtRidhvSseILe09GEIGJ0ytXPJ9xzk3MGRV94zQpIA
rB1CJuDWG9cVZwm1ddMlKjXt5KOp5DZtBCt9qh0z6qAPXo7u995xSZFWph9JWRlxWm/MRRQeipoI
iCwR2kW1hXlpSnTXwknoBwWP3aUkogFx1p3REHq5UakvIYGuOpfnDHHQzxiGoBRgpQdL7R0XeFx6
IlRFSRg3n7ENXR2932QIvHDoHktSuldFOdQm2N0Q6HGbZ5Q27xaeBCfX4sYQBwUVcxPX1C4QurIH
UflJVWcHb9qeHwZX9n/X2pxTb1SGmzpAFuAXyK8ML7nPjjK5f/c5o5yKGjtByjDZb1g9DTp4FQCU
U+aUQeIvqVie1n0jUlwUFY3qv0JrmdmKejc8iAp2v+PPwVs5ygzAZr2MleepKEeMnpnmNH3U8sh8
ciOTSyzCpQnu3+TdxZi8kugMiTrePCstoK4qmmtygqEzQ9+orfhp7ltlvpoaXt7/jdVAAEBHCSsR
8tvrrWlQVqlDlv4EnlTv7XBEDGQynqL8kK1rb198O11mkNC5bU0+1FJHU5iqC+xIpfLjzs4DAiBf
4qFSDoDGe6kBuQcpJCk6Eg+b8MNemtYuE75gjZrVV2WCS8Cp9EwyXifnoe9Vv5yU/LRM+df7H1Pb
844yREaVEbF2bt36a0a2p2TFSJYFf/bybI8IelfWXF1TMUDtLhTrmhfm9EdTD8k3GJPC51ZPk+UE
S3d2ruKqu9ppZPylhqKw3+V2XP4njGH+3/0fuXsOsiWAD4ccZGvM8I7Xqebx/nnqaL2m8QieNlei
f70hPdIq2fscNGWAVQCRlC2I9eewSkZRG4dHqQw9SGnxDxe7m2H11wE7INx1NEa9tzWJZSHSBYoA
yHS9Xl9qCU/JxNOezfCHlXb61ZTc51Xv/k4SyAwhPTOZe8JyuV6KqxvTm2RrdpOiwIDmU/sVFu3B
PiU16iGnt5+ZfCpcCIAY6NqmX1HFcEc7a9iVFblB73VRUOoJ9IEFPAf3l9o7M3BvMu8CpgLCdL2x
YXDiyBwpDg+yYx/paFVPpTmTSUcZAtrekP91f8G9Q6OgSdUAgBYJw8bfDWbTu0aSCvjKTOUxynVI
oMshXrikfXjwSO09u5DNwWtA4UCmJuvNkcw71WyyVjWYw6css3slIB0cnIPz2llHtlgZFmNokVbU
5l1y9G4uCwhqA2s04kermJtzHjbF9/tfbncVQADgbsizblqrzPAUAwLDAkbArqsuQxXrj1Gij971
/2+dja1TwQGLyBMYgMWa/NmdarBacXJQ8LzViaDlD/HZTxung7vNN5BHTAYNwdeg1o14frLzatL8
qs5xS0OTZ9/UPqn+HueqFQ9GlWskIyJmvt4ERvI3Mla6cVZnq3vU1EiJg4Ims/DLJHdwb7rT/9WW
mqb4qhEnr31S5noQ1iXFhVaDwvT90GaldIOzMfhDWBrLSTA5m1FmSM1HtyOVOLdVtnxu57wND0LB
nQsnB/zghSEhoWq2KfGMVseg5IBkb1jCiusWyfzaVpH7oI5e4hud1l3efpqEg9jNTwD5toGQhaXp
1TBABJ0Veh9nozUfQV0YR3H7TjxIZY5RWiJp6mHbwoPeNUU61PKlb1smz3Rg/gRraoAUR39RagKZ
nqzowFJ3fIkco6DtTP2R9G7zACz0Exej51uqkHg8jOmUferqQvMZCDAPjm3v8kniSto9UCAQhK5d
icgpqiB23WOtmUX9q8i+GnSDD0KZvVVkC0ASccrxPWk8vwS4taIPuhKVtOoaVfkGlHRM/ZHieHDf
JvbqjDJqoWEv2bt5Q9frWF6fmZ3u9nBOJ0INbHeK/hhyxMtPZZnY/zTdyPBL03bR+DK2Zf+KRvv8
I7VtRTubWoa8yf3fs7dtojeqOmgbMXiwuRPa1FZLGNO1C8109pdI0x86oatvLzrYkL8B1JKDFAzE
rTfdjOqkhgsi6C7FsO8IDJUP8Mlmkx8iI3oQZ+9dB3mOpA9UxRglXq+VTVGWd4bSBVqnONqLHjkO
wMUhVaqTCY9t9slLFTf3Yfqbftz/lvIvb3rNNtVTHAzNFN6JTUw6d3nbaQjZBrGlIiwy9zkyO2jy
fNC8yD4xhj4fHN7eJaQFykStQzuU2fj1VmNLcU1FGYggcj3zFUdx4FGGyL+29frAbnf3Rmwpp/Up
xG0ZFnJkrc1stPqg6s3+0Rlz+xRa8XAd7Fo8WpLw+P633N0aoF1o38AK0OVYb62lIExQi38xuyF8
jivFQDXH056MWDvqb+xtjZay1D+nfgSAZr3UADFRP0ATEDiTGT/M5ISnuHaSi9OF/Z8K6x+ELLsu
AIQW5N4Efwzxyh/0i6sh8BuhNGXkoaC/cyoG4Xp+P03P9VQukT8W3fSlXMz5H8tBmM83xJReadBG
H20jK49uy953/vW3bG4m9bnOjKjDBwPfBjJ8RjVhCLbgP4mj33gy8HcAXH4SJWyhH3FsDI09MDUD
RZtABKzUgG2m3aVpJ/N833r2vBrkv/ISSsWv7UuvqWMKKxoZcDwr2SnT9fEdpVf12/1V9rro4KMl
+wIFFQmE2hyka7bdpEw4z7Zy7HM6avPFSNwmAObPcLHtju8sI63exSWAvK6xZjxsKKb+0mbCYXaB
UssViHf1uQwt67Enaz6Iwn+C3LcuCXwswGBYPrHxzTOtw5ZYQismGCFr+/+qJXVeTHWep2vJPb7W
dYcYcpE53XDV9az9DAzf+xabRnZBdDf9O6kNrThZs9vVQVuP5cEp7dkerUuSSI1DIpVcf76yhh9I
o/INArV1klMzhu4D0Ezrr46x2gN/snfJJSEAaQIvHfDI9VptKuB5mGYRJMM4vWYIkpxKNwyRA1MW
v0kS8+N929jZG9NMgIbhH2Du7eaO86wuhGtUb4c2qs59M3G1rZQQLtCMyc0OfIpMczbnDDE009z4
FHq021FTEzrXcXAZNUpD1/RtAXd6aY6OPzZ1+QKoV78kmfpdn8buIJfY3adkcKPozvu+xeM4XcV4
aM70ETXJMTD1NL26GcB6dXCPGBZ+xiI3mwRsyOsqBSe27eCSwaTZ0BpudWkkD80sdL90auF7KSLG
Su86Jy3sxo+Rgj9RxgRlAWN+s2wTK9OvZKgXbjcGrra+OwTlFPf0uYTwNCjG7L+F6MpzB8HFgcXu
b5f0DHSGFJ3YKuw6btoAuafkOiya8sEqI+sTE17ukzcijqLGbeYvy+wEBUTxvmPMztlNw6PnYSeY
Ioz6v79hC2p1mc4g94Asvta79tuk0oC2kRR5hc2gfBqnxPvYpUX29oCfQJRGNNeGpGZ7V7vQi5Wi
ACoydMPow6ehP4eMMh2ssuMR5NwC7SkKB1KiZe0RIihY+9xmFQ3Nhs9RnFbpqTF75/0yzuo5jKnK
HJzozqvEZK9soVLHkr399YqqmnQi7FQ+phnPi194rVr5euyZ/73d9/y6ziagYSAwRiqZuiPdjvoy
TkV4bmpQNmMxNgccX7tb0kH0IFVCJriNQOt4yYfFERxVU41nDe69i9kkR9XNPSuEXRXuGEwRCZFN
Mck24KasU45KmMT1kR7KYNeczmJumyDG1T4Us300abXn2YhzKdAxJQ3pw2ZR167g4hQ/q7dV+aTO
0FX3FlJjSCTEB9571xRlkQBos1Ri37zS2gJEou/pUdkVTOclQsmav7i4N8BxeRCVXff6GxYiCYgM
hk1A828scXRhiY4m4iOjMRgvTxc6pYoTfbG7PLv+zlLEYmQooIy381bavLjKLPtvWpdlTPXOVdC4
qXt2KuNoLHvvxBCogked/1GWlo/kL3G12cITrynSWTVV86dolugvBDusd2OphZ/v72rP7mXoLifA
oR/Zvrck7b0jRtk6UlP3MwPS+Z8KzAQHdrG7IUpepLFQv5GkrzfUqwpzJD0PHhU75YJ2R+OPWVs/
jKV69NrsmSCjIwCVYXKAnXFjEREaJJPm8o7XuYguMKkrD3mbZp8XQ7QXSLjCA8exd6WBBLApyVDD
Z1xvrWXQPEKLgGTAnJqgFqr3IY6myXcpcZyT2IgR5F3CH/dPbe97cl7mz4knApbNPbNTpa4nFFAC
dNLczwzxj2h/i/o5HOFLv7/UXkD2y1LbDIRkOWuymhKr6sbFdEniRHmfV45S+zaqmSent4qXySmB
QuLuvOD+4nuHybsJUSmxA+Xxjd0sdZqYtUJRRyoDvZBefsitVg1UfV5eEj0+kljfuwwAuBgkkKUd
IOzrs9RRQ4TzdQT5bapMApnWdFE69e2kTWiokcrJwTE85Tb668OBqH1U+kBEsfaouTWSNdkhadOe
XWKPkniOugOwsfVe4hCGJpS9sMtFzOBx5vmMRHXp962lX4zMQLMjhnj6/nntfkBAanRFgDgBkF0v
mumFnkYdNUFgetm17hGZYOrjqJG2twouGLOn/gjCY2MVIfQehp3kNDGmogYygHrM3IfF+f5e9u4Y
4SqMJADMSYulbf7ihKeFAVtrwPBTGDi/Jmk5+cztzJHvZPbvBFRyBo0xUF4W7QYEC7V+LmyKF07t
WpfUqgqGZ9yjwa6920Qsimc0mFEmAFnvSAq2p7FQmQFS+h4edVMGAlZxrYuseHScKjq4vXv1IaIA
0DESmMCam3eM1p0KyILxSFSRwWMmi3fNlcR+ZypLfB5DkPrGUluXZkkVv8/sEi06M7wu+nwkE7+3
c7rKUrwDAjjaReud9+Mw6rkzkteZlvjXMPP0VABrQdsMkQktSs3vb7cd2MqkTggCxgD/1+upcx2G
hT2wXl4pLwTg2Sls3OSTmzIDcH+pvctAF1TCJKBHuJVKT8LZ9UZG1+Kp9S6R12VfRkRSfyP4gWKK
KAtaQALJzYa0PI8NbWLaqQ51xS+1NApmxSV6VbzfGFdj+oZxNSxHUptsfEjVjjEoO9i7UrsP/dQK
K8Tcw+FzPo/zQatkx0fSL6BHDkQHks5thb3LOkphniQKiy37YqRd6c95PV7gQGsZXXDcEy3YIxLC
vUWhOyR9gpNfig6sbWMIRZK7Wj/CrKCkf+mpazxU7SBObhYpP2xt6a5eKIy3o+xp34EopItN1r/t
mNfAHEa4sMdgUBImtaDQOlVpXZ9I4/5+oz1SKJLDjXIax5SjeOvt2QOC6EkSU2eL8+40dyACKrqr
n+6vcnOh5So8bZwaGCTaPutV4qwpqdXnrDKI8ckGQvO+RAXkQmT4KR6UN9OXy+WgWmC6HGMhd1sv
F+XG2A51UgdV7LpXRRVtoAxmivCqZlzv7+zm2WFghrgAfim8Bw/CNgaZ6VWGVV8HjTeJJ9MrlqCb
0+IZIq2jqFz+qVUZiqUI/GlJwrkrZWLWu1L7qHCKqG7AM4xSJqK2fKe1M6hcFe8hBMrrw8vSPNZU
uf3Rm95M0yeXJyGE35RhMYqL6+ULmLuqpAPlU8BldKZK1nyqCzk7ShwWtGVDm6udjyKUvc+r0RaV
QH3ege2ea7VFMayImkBKGZ06Zs0vlYJsp5GE0eXtJ0l9llyE1egYbh4de+G97SyjDpzFWa5dquNY
bCL1unXmg0fgxqfwKYkcoJGkOi71dtafUkpT2aA46kD1IrWliBZ233WaoZMf1abysTJ66yPzF/GX
+zu8eXvksj+BATKFBAK7Xrbhp7RjpNXBpFUQEcw8eElU9b/xHeW2dEa04aPZ3vXRmiLyXuykHPry
aliKHriJq/n9GHnn39iQRAPgwiiPbvVqo9lRPDNkQ7rq1J+MgktKKc2GSOj+OntWSLEJsCYvHZTo
G/c19pS549ys4e5KirPbpP+bhAcCZfCOGkh7K8kpPPj42BB1/PURQSHsKdRIqoCXxX1wQaf4Teqp
74bUqt/6xmANNKo4IxAOEh26XirizVNGh7KIVSejXw2jenWXiYe0M/PH+99vx/3TA2GgHaNgGGY7
T4kJJAP85GUQVbZo/G7O1fRFJ8B7zOAbTk6149bf374kjQGgXZQHb7vxaL8ZCRtE3rQbk3OChJKf
dtPia+hiX0vXPWqJ713pX9fbhAlTHnKYA8qfltB4rOteOaWTPj+6IjTgY4jja91kRxxG0hq2LwJ1
DIxf48W7USApea6tTm3KQFfK8kxBXD3llFOep8m1JcF24Y+56hBlutHJmGz94Prd7pmpUSkPQgLJ
qLuz2bOTWK1dt7ixEiaxxzxajGDsmfAYorx/VbOxeXR07sv9g729IXJUlSIDSTJTc1tyO08Hp9IM
sDDwb4NORKk8TWQSvg4NxJs9GSbLPxQ04FBiufUNERXxGQZNWzWfrD+7YZr9yQqL16J16oMb8pPE
fn2UEH0ySULjDlwFU8frtVLLzpWFnYG/XPoEKYnOTf1SqbLv+VRWzP8hBHxquiLqT2LSuhfA5by4
GYNmOg9WlHy3wwzmBNcECHvg/W6fDdJqYkO8BYMu7vb2oqXeFJlp8xkUI31NKc+dVKRUvtw/11sf
Qa8JOATE1RQJoIxafwD0IPs8doluUlVnJDxRLD9yBu+zyOpv+ti7B/3DvU2xIJk6tQJA0tLMfikX
LLPdmg01zsC1e/PSMu3dfFBj1z7iLtzblhyXZbITppKb+uY0mOWC4TSMGjfwivVxnvmgSiO/BOL7
vhPKUU3/Z8S5tSTSeDi4gQNhuhurhbVJpeiG1bppHD1O0VS998gHP/cKYzZoMtbmZ2cOmRSEIat7
CYUnvme21wVh5lVf09K1n7s+cp/VoSSVM7xmfKyb2EQkN40+5bWW0LdqDmE30rxvfjS6uLIqC4XD
dszDCcmVDTNpGbbtS8dXvEz92Cx6/mSgqfnec3r1XWnNxrdZU7yDrHLvhMApSAwagR/srWtLmGHV
mtzBIKzuzf+JKfLee0tTnhPX/LMF5HtUTtxbDnARM7a0GiVKeb2cUSZeqLZJF8wIEP1bKtb0IBC3
gOfBcH1RmEdVnR1/+ZOqzMFZEsBsa/lJaZtlPygtJBz68D7uW82nbGo+1u54xCW88x6wlMzwiP7J
uzZ3SjXjXs3QwAF32g7LxW1EfS5V8oOnqOEC50bnBl2UJAcl/du6FWxe6GfwEsFhRsVo4zvbCkXZ
NmMAYEEwFcartAPRroVj66d5FH6JlXr+VKmiCtIxDBtkLb1ueraM2a391ozyI+r021eZnwNbtGzu
ygdiU+8suzB3u0pvA3UU4lsqTFjT3WJ612pjfEnpsn2PnanKL5U+Jp/mMhOX+5505y79H8quq0lO
Xev+IqpIIrxCp8nBk+wXlY/HlhACFBAI/fpv9X35rseuM3XfTtWxTXejsPfaK+CuwgkaA3HFmO28
Av/raKttoNBbW7szbOvfFII1mpJ3/EKXEWurToSnTbn1pKbys+HDX9YaWLmgmJ7fBa7oDw0GdIMk
mb2zO1VF5U4XK7tPY8avQF6QD//+Jf/6KEzcMM8+g5UfOTwzBNEYoUwwfBkRVTwEljcO1L126EDt
/vdH/WXHAvY5u8tUZ3T045R0cgmk+TDd2LkYuTPHEJl1xtVMQO9M5m3Y25R/1vb+ZSf91yPBoPr9
FVYiQ+wSrDwRkVxiUGpAELxM0jH5xUgRtauCeQTJhX/89y/6t9/0/78oyAm/P1WXxSaiiJodq0LY
scJgSDRv4Zr02WdHxV9/0/OGxRD4P15Xvz+KICKlY3De3BlZT6eudvI6LCpCDvXWRS3lK+0+qWL+
tisQIwJwG30pDqgPX07xQsWhg2MpT13X0GmcLuql+9mlnbmH/Hm7LC2pb+GA8Jmy5y+VBtALUElh
/wEtcvahSoa/gbVZZ8yOur44xv1gWvhp/e+NIxRpAGXO5KDzaP3D2bvpwWUFOu8di9X3aZThJksS
CqnmNu//51WCrD6MTgF6peD3ffg+1qopsAWdVUGRJwkjPr1bVyRDwOP2MxbQX05S1EL4WpjtQY78
cYafb0kK6USCDZBlzrY+EfrKOEj/4AUU2csK5lkvfFnHyzEf+2vhQLP79+/6JxfqPLLC84F5oUnG
CfD7Og1VuZTjf7gKDgIpSOnelwXAno6m/GgyYDcJL6o9Q1nUjHNRH1G7fxZb+JetAikluljUJvgM
fziJiXjzc4eg9nxY5aEQ+Xq36hr8ZL/vhlqe/v0b/2W1/gfIhNAcWwUMyd+/MMzPrac9zhwYV/Ar
ORX8eXG2++Qpf9mMeApEWmjhCHrvDxeFdAkvUYngOyEw+OsS90VTZ4O+qUulrnrEHDyilFEoBsNn
B8/flhQqPWjNcRjA7epjteerja8mBi7AEnLiRlW7UWC0xDqxnmxnI8zYknTnQzYdysrLl3//ef/2
MiEzxnDrPF8Dpvn7z5uKXlKVAyYQSRZw5JRvGnXyAba1v+KIp5+ceX850M9id5x34C6iuv3wMsHs
yfnY4VAIWDa+mexoL9Ox724DBgGfbJU/Xymm8HgKJjApqrGPwtipqo1YNBzY6pVuD7wgtB0QnNGA
xUeOMGpXO9ZRxKRSfJB//03/pEOjlgZ5CRgIjIJAQ/3wTjVl1nGm7K4kDLF+PSfdPnWRwUGL1G/Z
xFuan8qwkr2sTFXtt9LKg0V/0x/6iedNPGsjGuH6Mm18xu1uydf5+ycf8vxb/97hgP0LuAKx5wAR
USP9/uargompW+EaajzbrtJwvolcPzVu9iPMr6r5OhSPGPHvaogzeRP7gpy6zHwmoP2zssDHgAAI
qw8QAaYjv38M2EoUijEH66spKy7maPnKLIK7tiWXhwSep3tBw2fw6Z+LHjLts1zk7E0FJc75//9X
QcpCOnWMWkickD8j9lHwS9JIWGfGRzDXYQJZz2YTx3//wf9c+yiAc4ztQPPBJO1jWweSWZlJh8bb
IW+kxTCStX4p6J0VknyCJfwZGVCU6FnRXJztvTEc+fBu3YYtUQ+woaLRnCO3SNMhNJZmddokiq+X
cwcL8iPSIDU66hXcmHYZC/9PMNGS7etMwNglDqS6qZwxQxuB1/h1TQ1yKKJqq16Kci3KXag13SNv
mM2NHWN7Ny2y+qxX/PNF4QUR/GpwkjiPOz9c7aD7TlQKrEwn0BXleGwLqlT0i01cQi+5DE//8ztC
n4I6ArjX2evww2mIsGT882VvdqXIWQEfTFU/BFgdPhmy4rf75GF/nlBgsqFNxGwHpy/+4/dlqHoh
yGZKBJvLeNI3fZpR8nXtV0TWw0NjqG5BhSFrEyGCd95FMkLYJBmcoIcSw3RxkOvZmnozUr2mmCva
ZpqKlDdVPPEbNnRAzt3CKbCUKNxmblgQuFCr+lkryLgbQGuIXaBrVd6D9MifggsqbeISlvMHKgi/
K2nlrtcqitlumlAUNVpyE3a9zMqxBa3QTntQjwgCiykIf+0aOUIQWI6kv9MC/dfWerVu3SHwUaiG
QUHLLodeuqzpJ9iVt7X0MZRhMISrrxDpwgTysTuxHOZIV+5qQZnH3wxIoMgqSGeW7rWp4XmbsZje
Z75P1Ak2ZYjBGBNpSuBkRfUtKLgg/c+dFpgRgGFAwQaAhbnE728IrNOUpwXwbFZ2dcMQxd6ShQ2w
Ta7rvdx4+T+XspAgwUH4PyyJs4zh9+chI6VILDjfuwDs8c3mWu1nOC/djyu85P999f25tdCloluF
kRK6APTGvz8Kzv9MQ+apd+mqhyOtEn5VbgmYV2W/XUGB8lkr/p/Z1+/3DQZ8WFU4/c7XzUfcJ5u3
DIQo0Ho3ShBguqUmvKbCde7Y4y9cj1lG/7Fw4GU7lLGU3cttyod2AmgT2rKgNX2eKr8+477upqbH
VJhe5cYk75PSRje4YfSrm3Nx3/kJOArvWKhuYfWMll8vbL0YIgH/OLRcqW9NX+i4mdOu5rC1q8lL
aTP2RhCt/aQTM9KGFANR+4FJz5oAwcyL4YObWjBl1I8RIaVfYjFGX+cFtDmYSqzVC7ewumlMx+wF
Jroy7LrRmQcmovgnCOgw7lY1FaEptxFV+/ltvKYudy9wfisupe3Tn9uCkJJdkYfuHxR5Ru0Tj1iX
Rkmk9d4FXg0YmAhdPvBF2hekEgVA6xG1Q6sstOVXQ59UzwEyO3Y7Wh6TZsA6VV+C4yu/L2mWz3A4
sCLIXcrikdzTAc7hbY3aCxsPhgGXsqr9SzZzMrdRppe3yAydhUjLdBtwoULDhBP+QYCxkE7Z7xwY
ZgPwDdo/yP6cNJ0n1N2uMGqKGzfCvq5JFuCnhwkoxZOLBHrYEUkhc1vQfBONgxToKrh6Wu+dD9Ge
MUzHPlnfH6/bs1U6yllMz7F3odz4sL5XbDNQhMEE84VRl8lcy2vIRUTZmg3/45OHfWxSzg8rcd+i
goEcBnzJ3zfTPENEsTmSIPM0lq2XrjxU1H3G/PkDVzwPO85RfbiZzlAeyX5/DMbyuYacL24TMfJo
P1bMXwFzonvCcO42Jq39F8qIuyoWbWGaK6t8bWQVR6JNxkR/RneF48e5kv3vTY1PdP6dz6Tsszf4
R8ImLATTzm8lEidG1HZPpZPRgvEeqQ38yYuOvK4Msba5zc9awETDR4GtZAwnWKkIeJyO2s+gGKQR
It7VbNSLR9p7BhLVykGuYOPKd2lt+rKxyhlxoghqAMal5jhtQTSZ6YMios/2k00H3lDf0WTfDwVy
Nuw8sH3Cqbs3i2X405Kfj5xa2qZaq4kdwF4MS4sEyW1sHFnKX2vc6fFYZ0sn9yKqkwecFOW4l7Ov
70xq/beBsvyskKOkO+qJzW+kU+q+crr+vuQRtjinFj/6ygrrW15M+XetFjA9O23dLZXQ1DfMZol7
Mksfnmiqoq/9xIrbEq5iMZRqhq1tQhhcS/Wg+uuoruFD18sRkeC5TqcrwblfrvPYVW+T0fmGDBoz
XFgeLGv7wHV8iE3lv2IWOF9sxgsQRXqaPLm8mkkTuQlejz2b7jBXmsTOs4BEOF1VPYWnRTVlLUtL
cQNBOFYX5mvbU69EeYnIAJR38JXGfGWYqKsaxCQB0Z7hne2O6K9gwdnLLVwxOYzgkSMCpS1huvMN
+wGfMAVJ4NLFjjAIagcEDSkZTetBs3yDWK3y4guMmUiyW3qi0ZhxJDU2pjS92tFl4PdsRNXy6Cpt
vnERwwWaIYTwGUO/sWo8TdevI7wmI9jS+PE9jm0oThPMi0PbR0P15jtmIlQ8lvUtaBHkDbDt9mWR
c3XLK0S/tls01z8CPvwXbxQiG2DCUXydp0QMbRzl9XPs4QewtwWnareNISlBJ6IpfHq7TCHHYGV0
breSsjuXjDxt/QxpUYOwYibA1cl81wzFVtuXaajs+xLJeNuDJq9uwTvDQCLrEnI9BJ32u9rpIWuM
hvoXbMUojna1ncTBDBEMowzcILIDxo3l+zjL7Sc6+RL/tE5dNl/IimyiDTJxv9BZjGbPKx+eCaQs
23OZMaSWIn89sm03mjW6XjdDdFvySojd0pXFAwxcui8OCklyRXr8eg2a6LOWztgOPqRj0Q1H7CP2
aLKlIrIZTZgF7sR5uSa5G+pLwvJpbZfOF35/FuDxZp2FHPejxvij5eO2ZBej9eMbEnCtb3RZRkcu
ZiQHwKiG/9P5kd5Oa6Ulwo5U/EbGdC6bIcvYg1sRsAwFRJrvsCHQG0awLLnPIyLTtuBb9nMxspyb
3EG+03jYtdymvDJYov0ivzBokdMjnKbkVb/QilyXCQVbkm25ii+QjZGTVoi+I6JhYzmmLUGq7PV5
rPhtiHyK/ep78TjSM8bm++CfKDLTKJi+rFDNQPt1aWsPPpbPUqVRhyQ5InEmCM1uixXs7hNdOnUH
bX7xXY1raZC5hgCX9pxPZQ4ws3FLkxksqstcZP09i3KGsjxzqny1PUuPw9qhiSJsyFreFczdOZrK
7iFFpq9urTCThDctproNWqOk2kXz4h/LLDXVDhY01QxPV+W/lBhBjO2ccQqyDqvkhCFrgQcnXnTy
EJmR562oKA9XNl+NvBxCLn5EFL3rhRRs2vaI+OHxQVcwMG3Bbi7rHcVPFprKezguInhifUTk6VnN
m3f9LZzJwTBJYWqjLyFDLVR3FFRNvJlYqIebhRXsF2YWZbkHu3/LDlHuLDmWcou/+xUj3waeJivZ
maTP3tF2oxaaNpEdA3zZi/bsZHgPT5KBtlrRGVydci3B+06FBNyYkzm+jKKpZtiKIVtbEaDduUmx
7GBYDk7mo+JpebeUSf6NdfXanYJSa3EPibCTBz3VfDiMUscPW0/CdjavHO/KleOdIA+IIx6lkwHL
OpXqQqRk+B6fDWZahJK6h3wZKn5EgO3oL7fFj66JpiF5CYOZcTSnnl8u8PgkmFqk0xuAu3yBu9S4
vvQb3M2bNZTzjNg3ZEOvJsN2mSBM0Ych76uHxSSI4vLJXJId2MWh2ksHwk4jO+LxcDtWv4x3xICO
oMcXbMt4aZD0EsmLNaXxD5EHrS6DG5IHpGlkbi/sVFz2sNhTRyWlrfAjTeaRFgWqx9ikRXhYjWBX
EUpUVBYUr4VZmGlflEzJp6iLYosL0Q7fO79MaaO0iv+B6LZLG0q3+cZQLPPd6mHwdQlXKztBDpCT
7kB4XZ8KvwSomBBQaxoL5g898HVe6lYZlMhuhKhkB76cya9qbmZ4ygvlNZhfuj9jZPX2TS9nknid
zPNrPm3zneTJhrvSGBg89o7G6nJKFG5MZIt1X1Fl5siaT+ppassFLObLtVt41+aIAFeoDpLoEmUq
gbYKqz7II0L3JiQj6s7liBPdJljME6FypD7P2YsxGmdhF1z3Dj4vS5tI55JdaNdtaTNlixzvqbaU
X0xhSfWNqGBy8hxQenfXE8YqvMGIJdTIuhzFmQ/Dk7s+JEPdFNlA3X7Dtl5atiQyQ2cwVxD3yrCZ
plg2TIDcmk57UNSCBdph7XY6W9LwnSyn4SWWQtCm15O6s1Fffnf5gD8mCkbgCOTNdqcEJBMtYzip
DqqrRd2AYyBeu0ioB4Wp5Lxf+qT0BxiqrukhzP0sWlxOFK73pYKCZCrWVLRoxc1BKrYBhGApj5ul
8lgdxpL1RiU6LCD2+GS9ThKPTvGsSclbojR9RE43sPOEKfoYRYkbWwaSzXfPRJ1BGhtTGMGrGK9p
i425TfQUl8e1M525VASKiteu61DJlcKRVyviaG4RZ1m+VQHoxy4lUgxNmcIA8+yyxW5g9k6rBkiy
W28Iz13ZBPyroA5OwC/qOY1k46c0A/DBuijfdm6qMIKvVCzQvCOwE/eowTdv2ZD6u9JtAkFfNC7u
0VhVFzZ1a9SOeNo7AksZfI8ZLDpsJjN5yEWKnYjXP29HFeoSEcyCkO8xMPS6ocrQH+AYDAw1bR/z
L2WvbLZXRaZeRVLKoRH5klzXxRLwboYke+FAGWByFvXRCc5EUbVz6ZJnRxzo+ro8uyc0ekvin0AN
CGIpvUM9sFZ0p71E7RRnlNOTr9YuboUm3LSKrETs4GWRvEO7EJ1fCUuwfpOs3/U0q9wB9rnjYzYR
huzQLd0UWDWdDk0KLfs3aGVxefQ2B3U6kchAwFUxTrydmKjWqwynlLiqFuEnbGgLMgqM9MrLMICm
3WyrNvSAfWl0OxRzuMlHm9Jd5Zjcmg6TF1yuZW6AboB4trZycYofHQTMDgoNjdE5eBLID2auWk5d
GiXlIZnG9JWMAISP8P7BTtA+jh/QI3X9vkzGqr7mPaIYm5jK9UZmpO8vZIIbq1FZBw9aivnJl9ia
ZN5zF+LviFoz8YGy1JijkKt+LWOPoRIaCXZPVnRTreawg2tIvSoEqtoNw4M5RsoSK8bqEuV1Bpk6
QNPhCPQqKnYas9MYlu0ZNvDIcekcMLmJeFOcLduQ7oOsbHR0U4FIRZ3aJkfjAcgKqQggghDIU1ok
bNgnWhP8PhZuQ2+WwewHK5RvMI5wvEJVOZJvvU1n3UpEBOFEwtrGfQ4M5dp4rXDOxBbkrRRjqwhQ
Ram3pk9nezN62S+NHsoA7h7UzLB5M1i8bREkyQ45A4zQUFKDTo53D0kXnsyWRq3K/WNFV4w4f4b6
RRSuSlBGmhzjb4TmFOJIixVEQMx4VIVaDDGcTQ/O8zOq5xzVWl4sVaNXlv1QI2zEmhThUfZQRVqJ
p2r0NWYbMEYrG0IWv0DbpwDyD3Up967MerufwDkkDVjqkJYMBC0nCvgaKSQmRIM9SriTXIbMC3wN
WE8lx4H0Q95mUKKEJmRjH1poFn3SZqNb7kngK/imoF/81IwVEm1BV16bSedIJhurscQ9CHeqe4qz
/KsjM64RgXUZmj4U4RrHA2rrbDKoT5Dsm/4ce04fzDDqNxuGaLjO+mWLYDJH/H7lGaxsznIW2oq6
7J/jZdt0u9A1LTBfquorwTbygDeSZK1BL3CAICMtkaiy+BcmNtBeelDakjZfaCZaT1h5lfoOrHEI
ctQNWTfc8Karxg4qN8xId3QtcomKS0U7YSK3tbU1xa+CBFJfETXzF474Ebx9t/g3B3sOhODNkXmf
8hrYVrLk5UUy5UvaVjbL7n2WbCNgPy2vfR9bkDx7rp7yiaHWXJjAa15nJCe1hUb2fGOydJjb0St6
lWr40bUrpKfZrvN8kO3CNP+ywE1YgwdrwIDp6s7xK8XdSndpV6xTA3BzhtmgJ2G/WJ5Pl3CYJz95
2eX9rpsVevIiWRl8eiERm3a2K+a1MX0dPYcxNVNLgBpOx3RACk2RuqFqyFhAYIs/AWhsiNEO2GWY
XBPKxWOCltWq22F55v/g/qPfeSTgzWi8cogNx6E+IOSdzu9Ezy69KYcg7T6r5+Knx7wEgaFBSbTT
qE4b24tO7NZaAHbrEQukcHcP+CMhQybZexKF9IfTDMs4FuJsWQCBgMWspNt+brTjl0zMhYJxCfxh
2gXA2KuJctAukQI/YKPFY4SD0br8GVaR1a8y2QjSLZK54juxeFter0M+P4yu4F/h21bIXbfEtm+A
3tpwGRC09xOJAPNFhbKrRuBoLH8kcR+vuIQ7AAvOVO5LqtaOneYYtMtTRbMVGzD2469hTVex71Gd
9UBDx+zNj3L57koxRS2CTmIFJGaogcTI1fjTWQWnGqKQaNWQJV906ypXPkSGYFQC3+gcBFkKXztc
33S6liiucLhMJj1C4gKi56hZVjbwJOp+SQQL8POdCXfuEdT09xnZRv84YXmPXqof5Q4cKtejpxG4
i7D8ET7n13Pbwz1f9A6lmRQAF52+XUua420gBQ/AULmkmCngJ18PsV7IW6wWTAqKWixzk3VTOWGm
ihDCvfEx+aWLAk3F0p2Hn3BjQPMtOtCdsb7wuYfRri9QpbCuZaiivkReRTOqAx+dNKY0VQNFnMHl
vDjRRD3sLJqMroiytajzX/SgM0S2+8W9RyPTt1J37MfQT/TVb133zaFkBmANL+hnncC0uaUjC88b
ssvx/fIIGleZV1uTscBYm0qkepdo0Lom6Vh6YzY0OpChQtC533zCjguilh/NNs2PW9UBc7HKih4d
tca1aIBCu13EcUO08PdWT1WJZNUmZ5N/wHkNIEH4aP2uonz6pdU6KWiZutK0S8j7sQlw8XuArVf2
hTraX6AlcL9ImLNHjh3006sJPD4J/GRC3x8Dv615VkA7pONibSicdKsmRiOKPPt8q5412sOl4cAc
vieJnfgO/JZS7LUqUIPD9dhivEKCuQeYs0kU2LNYWkxmRvNA0Id2l1kdoBkQ6ZB9NbwY712aLt/r
XvXLtd5ktWJIuZakiXXB1HVneDXu0YPDvdjX67TrrK6nix7zg/cOeP9VjSDI8RLekuUDHMvOXnOY
Pao230IS7yENVNfVHM1P/RqFH/CaHJ+gxy37wziOgI4dJrk3pQ0TQ3BTAddg8Ld621g3ktdh8I7i
2ESwerNuxXK31RK4f5JHoznh/FWHOR941BQpxQnucYlhOBZPUdwOOKgfQoK7GkLnGagk+HgEDk9x
MgEiFWx8TArjtkvgGvmXgDoZ874FLfMexFLdNQzgewDWKP3FMgAtbWUXW6wZEwHAHwaE3jXCbGPS
8iqq5X6bMz+0xkmYn6Ug2d1Jk+ntxOq6r25zDA9/wc4mPE+wanPYgOcamm99dcHosArUabFeH7AF
AAshKcfdWiZGAxvqYh1aWcMit+17kz2TfMLcYkZMxHnyEo3JtebZfMkBYdBmNVDvHjfDgt7Tbiwl
munEY9y5BvVj3Xz3DKrupHew4mNiRzlBiIA1Lkc1gDH6L7qu/nrTS3iXPQ7Sm3hKVmxLSMHnI+rf
5ZKEKbWnTcvoVGwxcxgJFY4ehrWux6NF0fK99h5dbKZCelA008NuyLV4QGZsdJeXKv9iMUXtGqeL
8gEC5uGr7tao2499SVRjoxT/pN+QQd4WZBnRFK45BQjgN9wXBh0jaTOc3v2Oz/TMQLbzOUdy3OZv
qGTFK3cVbsOSRoph01eYYHVGuBNQkeCges2wK/peoM8qt1jBhjEe4ZfRa1QHNel+0GwhtpkX8LP2
evFMYhaT2qGBhH3yDWQb6TNqkuIxl760rZOVv2STSupGlSS6kMs251drASb94gbXneSW8uchAEK6
5vB51AdWzqpDgb+gL8kzRb4GdCt8TwBx404QgKpOc1nRut0w9H+GOxARB+jRJrJzctP8gPEtewBh
SiJSJQEspaakPoJR774S7csb46Me47U+jS/A+RcTZksGG6Ef6v46wSRrbtKl7+6jNMGFbtxixX6c
R/qdgf6nGr0YnIZIbYZKrJIhH5oYNdQXui0Jakc59vO+WKh9DXIED9YoHBUN3BbNM6SM0Q+BBfBj
BrGBt5hW0Le8T8WdnVE2tGHVGSbj8Hg5umCA7vFOjW6/FMwi53AZ5KUcXcQOSWyjywqnXbGHYUo+
7uxS0vHUWxmGtkBuwtCorsBtYy1JrvN8duUeZgUouND/QtSclh0/1CZlU8uNTi4CIHpMFibtjgIz
MdI47lGvFsOyVoDX9TwCOSty3M44YlFiMJD7ahw/G8bEtbgpzVSjJiIhfR/AxvhnymH82vaJTFAI
zDC4qFmHk9rBNL7F4M2WTT1Rc7cOoUt22BlDCVOPDTF/ee22/FgkMmboHHh4nTOyxm2/FVO2myOg
PSghEifacvL56yTB677iSF5KGwOeyc0WbXXS6npI7pZw7i1x+BB+Barp9ESRCnLmlKTJI0H1bBsM
0zDQHWR/uZwrnRYeZNGXUsNXpK0Skd5JtDjjA02H8D6A7lBdTPnonquuY/eFrg4dU7E9+SjhBji7
SYEI5Fufg2hQ1zdzva1vGFZU6gTB1HCFLki/R5LhZEC4Kv5GP0TpfViDrVFQLjOoougB7hTuH4RU
VQGoLUXlADinzCX6zD7j+3OXveyY6qsdDlZWA7ZZnT5N4HoBN1ISXhgb8t/ltZEZx2GZr+J2y6n/
qnFXP2Z4OV0jozn9NVUcpe7ZO+96zurJH/Edp7tcCIXaVXgKjDzD/4s75GadbYhh9xxkLdGDlljm
DVIucihlhwWUQLzYh2ylQPUB6pNvhS9RNqSGdj/AioD70wzTT9GUcOyobzDaBdxXjTmgKUTbkHi3
YYUSHN8ygroJDBNzx0c2xM1UwEIMKe/FzPbTqOenvEZc2JXDSMPuNwktHXrgAnpdVQSFsBCkYH8H
j6RXhy1CY72PV4HLJjWchWMNuP0ZgunsDBgTtCvbgmHTaQNe5ZrZ9hCWcZMwUIxYOeRNL6oK6E+E
uwPXQ8HGfR5GWAyi0kvkoQs9mJD7uHJ1rJtMrxs5LNk8RLcDUGdE2apezuqn4sbwW8+qlZ5W2/Wo
cpBhmW04Rbu0T/dS+gjUk4WB0WluXYfB9NYWNtPuWTutwxFVi2JRI2gGVlPtwd2ET13Koy/p7PMK
RvRpD4ZUw4YC5+C+1MkoHjNW6IU2MTxGJXxEN5095YjbHW/1GPkY6Asunfxk4wIaK0RqpiitxziK
XmM+rMOF8Ksuz39v6KYrDvsK96VIloD6KqpCNf0spy5FPYOBH54xqxpqhsZNEVnR24c1Tk7E9+l6
o3PA55gVqGX8lUXLEqYWg2R0XwejCkZ/0TqUSIyG1ay8siMCcV97hK7M71WCu/M2riZatB6e8/4F
gxYTPw1L0S+ipXUxJF+nSJG4OEiJ6eCJJsuCcbLNQhXeIz+dqTyo4fj3EczZ/ojHGMwR2TmAe8OV
iFyCtyyPYmzupIRrfo2YajrDG78yuYXz0wRqAmAXzFLg+9Dj14GAwrqSnBYSXPRlIOmESsOtimBM
QhezgeE8xxpbioBxUf1T6Kwo/3FF1ZfzscOElPEm94VQFrBTlw9vqsIt816jX6V7X/msu/JdJ+c7
smmYY7cQwcHuGyIYWl55A9nGscuWZbiO0ZbnxwrhGuteAjQPD4XC55+auMKQAO79CO97Zx3z8qng
ceS/0c3j2sCUZKtPBusbX61I+voIQNwtF8m84MrkcYohCjC11VxukYOpc2HLfjnZYUWMyDzKbsVV
6ay4BRWK68O0lm66NCEOYr+QIeu/WdNTjebWVmYPvDOPTwYkk9CIEfXrLou2ocQUAwhLu5F8rN56
7JhHWAQKf203ghYmxLhf97OfYZQAv+ftq2Oe/zQ+JOaiwCHQ73ze068RM1PcsGhZn2G6ydKDj2vk
yU9D5hro6SXylXD95XuYmvXTN2Z7WqLBymp/Ygp/qMW9sdELhu3y7ogWZBeD6rwdwctMniFCArBE
gNbXjasBvjUQ1kT3mKEyuesrEb5tupweoZBOnv6PufNabhxL8/yrdNQ9cuDNxnRfkARJibJUGlXe
INIo4b3HG+1z7Ivt7yiru5MQh9ic2IvpiO7oKmXqAAfHfOZvRtuXLbKkOnTrMggz2gfEiKughHu7
onkS3GYk3A82eh7gmPU6NVae6QWfm9qvlXVnVE23SotifE7VaewJZDtZ3iitWn4bESV/7tt4uJYQ
uk4AxOTmVVsjdk9mZrqSxr7A3zK+0qKoBC3QTDc0gLrEzf1OP+Tsnn41qS2Nm2L0qn2rh318k1j4
Y/Z6Q+vB14oiXXWBWuAPQEucnjyVn6/ppAzvi7ywqJlaSZdtygR0+2YK6PkeI07E97JU1VSjkTTF
F8KwgpGOhgb8IFFM4B4Bs/s+LA0w03HeVc8gjuyjF6dKvPUzz7KOOV7fn0q8LIHq6IPx3cm7eKQC
Y9TjxhuNNFsb/RC7le8MQu0hthBpRkMsWfcDBrg3daP0CHgkZXrVyX2w78Ey57cGdCbsIUKD69up
MgoYyNrRqUF7koJPr8rBDTR2I1kXrRf5FJxrrHu5+DNanqVn6avSsKrPpc/d5A5jCpIjIl/nNo4d
TG/byRv31LJ8fVPbdRocwFFJKaaGYZq4oTe1HyYAArVL7jh+TU0l+IaQvW2v+sAYDik6UN12LMvw
c9X0oJXtIIgemkIPaVqqdg5icZwa+iuNWh3Il8hZkeF3bgW7wV8rqRk0azA+dGBoq9LnbboM14Mi
xXJ1hddozWXVJbq0Kr2peQoC0uGVHOeI51tEOtVGH8bhoYm0rmBKBkNeBZxA08qvrIQTT3GAWvld
zXHuOMVY7xTqmJ9o6YN56GKUqdcsS6rV0RQWB38gxHI7mDsdh5vwIzSmsPwzLjX9vewMXoIlcc+6
UeuxUW+koqrClUwP6Nn3azMhx6tBdOd1FdlbDiM72OKjGmxbuZDatUXbStkmilM/GrU/CdSfod7m
fmU+ILaD6muac4ivpCm2RzcIx/EhBJT7pIVlmR4qx8wD19O7yF+XwA0a1zM836bLQ5CxtSv64aJu
QC2/M1q/oICpGOVWUdMo3baF7lD0IQGk8toM3bodlfZzxt2rrxMFZZxPMCyyaVPKoN4otgWW78qB
EyKQbmn1gfbJmD8r0WSH7qRL9hcrr21tXZbZ0LlsbvQUojRLcXQfake/KuW8ue0GDK7WCCNRWrfT
NLtWc4m6daCQyW0JENSPpdFVL5yhtLXiUBYVIsrZMunnoNjrKsIH+kMUVdM+AkSRUHiVaMoCDIo/
VEFlvFcGdIoPCvfd45QqJvHAZXjmG0QZYHGUlmx0kGRiurkMUpY0Y0tQRfG1iKptOgTGVRctjjIH
36P5iwASMuAI1TmoIM2A8CQppZlOmb0uCgrPVsLXN3IF1FMMmmMYNX8dIkm+8GpvkHli0FcgKKxM
yoji57+g71tf4SbyEKnWMRg+IJucP+VYDOxSmve/PxSGycB00ZPiVpnztdDkUZIxLqx1oYAo0Oyw
2flm3O4CpcwW1EvmeFohnyzc2V9NIRCmm2Hzgr7I2HadvfaiIlvFHm4JsZWGuzGKzFXRTkschjML
RECFsaNG7QxM4OzTxWMxeYBHHJADo3qVTN1wZXOQLkzgubcCywyvVUUN9c0CgeKeWvEQOWvAe3jN
9mC/NU+JN0ln0PCNKmMBSHlmbShYuKsE8pAl6NGfrg0VbHhdQ/xfO2b5NdTleOP3oMvDNl/SCjk3
fyglol/Fwc5qnOFDYciVRSmFzpoKSPUEFMC6TQh7F+bvjYyGWBYOND1WhInYwpyrWxiVQXbIZ5Ia
Kvde1hq34IcVSBaJdN2VdrdWKsNal55MFlcCeEnjQNsBptFFd7F1VcAyT799tMD4Afytc4XCrxEz
88v+I9Oz4Gswx3UFhn4dOmBWgGtp2pJ1yVu8KlwvsURtKnkYQWuzkdQogN2N9+kaOI68aZSQ6qAU
wG7gutki3avyYVUjoEuQ4q4g5cqmimusIfpiSfLz7brCqgWpKYHQ5VB1ZrtTCpSa5gr5vhTEw1c6
LLQ/0egunyHlhUte1HNeh8JrC16vqQnJel7/dIKjqFY8GiFUxyzFvi2s7EtJH3tLCPSNUlm6hoah
b2K/6xdoP2fHFdoebFaBfJ6NawESpwY3Md14X21sOR1pcaIHmDpFsZF8cwRN1X+2yyHaXl5RZwfG
3ZhVBS4Zrs7pC4M7GfQypvvUUP2AAA8qHjjguB0wJ1w1ely6qlICOs3aJW/gs99VmI4IPq4FWeh0
5EwvcRRKB4dVXLcfhnoYPo5aQu21H/r0/vJbvj0xoPyimCwuTC6wuexMqNVR0ZWOI/o19k7ux3Kn
THQbLo9y7o0MUmBYSBwYylyygDzeo+5qceIORgXDOKe71WbpYQRKv3Blvb39WaQqTDHIp5boGJ1O
3hQ7dWkh4rR2AHbdDc3o3enAhP5UEHGQ3SnTvX5F1BAZ7uVXPDeRSOhhmYb7IrRbMQW/HEBSJFMw
bUmFp15NPyeqb6SbxGm0fnN5nDm1VuxDiJgWBFAD+TJtdpnUkoJ3wmg6sA6gFiIhy66LGmVDCyMG
2hoRNvat8b0CL3nXa3aw8Jpv707gNdACLPqb6KrObeLbTqWJSwt67SGyvdYRe19F2AJumj5CHlFu
lkT8zq0cZB+FlqtGoX+u0Rmg3BGN0F7Xdit3W5xjHj0MhjaYqdkLt9rSSLOJRYF0CseSifXNHA5r
qmAYEcXeJi0L/eryNzw7lPBzVdG6QLFstsGpf3l+5enOWpdC/SvqFrima2HxsQiDJT/zc98LbsW/
hprdVkQkZktnyll3gYPYtYr3qE/BzcUP3AC7iQ/l5Vebn5qqQaQjFCDkV4VoYzYe2RB6cG3cur3U
KzuISgMArtHZxiqwQk0buq3lU/PRxqReOMnmk/o6MvpC0A/FtTynOUZqC/1RVVvXrmP7R5rnzlVM
j3irJkq+sAfPDYXooszZjGChoc/OGBPh/mRs5BaSbWf/AH2vr2FQvG+6SlrKK+bfT7wVzDKhL4zO
MLfv6bGSJG2lhj6AV0kbbmnRKB+rtK9WdDPMY2InSwS6+enJcILMi7wM8EY0M2dvpjQtxim207mD
FAKnNO2d8cqvgG5BlzXPeQ7afQtfbn6kiUE5TojcdJEZOrOoNTS6srFyQJw2XdEbVTLifddL9YcK
bvGWqMNwqQrl10Fb2l+CceiffnvJEtbwFcmnNN55tvE7n65bNaaNm45Vs2vibZ4ftdRvH9LANlx6
sznAknzppc+sIZj8DsJoDtKJEKxOP2zXEv0zSOPGVURjx1SlaU0Ma/7wqxDEweVXPPdZBXtft4WG
LovpdLCyBT5CfNbAqdLCtZOa/V1eBfWDp4zBtimBpElFLi98VuXM2lWYV4sFJWMOMlc6T0LLl/24
aACtV+qdSp2XNo1tNl+TJnf2Zdf3761giq+jplYfSQmTT1SRNbeE3Fvin0NvzXPSkFIWzA7Xyz1t
pWBEvhRFn31KcGxCfhAk6nzJD2T1OFBH4JdluHxlY08rVomxrxKp3lemkXy7/C3eZE9iuVvQYmCw
g3aQ34R3NbjGahxaN4BRBo9xsD40Tts99Xmr3YUqpWLV98L3Tk0NOCmH7IAXa7iB++Qd4jCp952V
98524aHEIv+V8/b6UOSmOlKTKM7M9WYqCqWqMEVy48JMD5Tu0q2Fffre8sN4U9TjtM7rxrit5alw
jSQHBM5Hd8sWEXfsWvOFePHcesW9xib0Rm9Cn6v5AP/3vVylTT31QXoAdd5si8bu7smzvsaFb9Gn
GsqF5XpuTFQjCIeRnuUCm91caHjKk9T7jQuvKAI1o3aindVYj9Fod/GKBiAVidTTrYXL5Oy4+A8I
6UugDXOPNYVO+hRQqsP7XDPpQTSZkKNt8TKlIxNAupVkBM3iUl/45GfHRS1RHHzQwOdfPG+CIWyN
rHFlNdH2VhSbJnjkJjp4cMY3XT4qNFagoi0cRWIa5wuN3cathsw2ipAzFYceXHCravBEUODsPoTh
UG/U1jQ+XF7PZ64UvIIgnbOnEaCcqxAAQk2Mxplq16zyyHUQLrqCVAAQo/Z/QHruyCYHdU20oKHg
2moL8d2ZqYXrKWMCqivA/eahCKHDWMVKwFJKIvMQmWDubWyedgSttdtkKuoDZb2kuXPmHGNQKjIE
CoIDP1u/XG7o1zpcY21LH9oaYy7skcJ8bHnh2jL67vf3KGpJqri3cW2W59emXQsZZ9NuXD0ZpUNt
1tVjACQ438owK8O1nDT+dnSs8eHylz03t5R5iPKYWBUr59OrrIFvYQDDb1ypnZrdmCvpvjEK2YWj
az+oAN2hF1bj439jUJ2qh4q6iginTwct0jqUE4PL2oyD/DDo1M4r25C++UUx7ORMvcOcd4wXdsqZ
CIHIgCWsMo8quv6ng45eZJmJ7jVu7qU1hXKtfWow60wAt1cQWC+/4Zm4Ha8MmM+sWuErNA9HGqCH
bdcTg40wkzXIZ9dGP2lPEr3QVQP3e62h/L1t4ql6vjzyGxdTrh6aqRjQCu0tYZt7+p5yNnHrjw6Y
JIoH9DjG8q6kkfkD5sa4DQoNd1WtqIxvduEVMN8BNwMIkVT5OsE4/AMdnf5QqH0WbEBGQTS4/HTn
dhU3NRuLQid5xewjGF0vS5zc3Is2gDcbr3WoR755S3ddXnl+N/yml/brZFD/popLmIb9xulkjIGt
WGVJFhO01L2NBu0DlYrmLlQb9fcvACE4DOAU8zYZN5rToeg3aXUAm8z1AKfviII/ZuzyHQcM6YxT
GfeOmsbu708nfrpI5yHMj6XPbCNBiMtN0N+ta6Q55QMla+/7MBtdxwOcomMfd7w83rnTApk+29GI
72yMpU7f0c7kKe/GrHM73ZP3Q9AqMPDr5gPcSQWOvuLxDZV+IcI7t2YQSMUZBuVMIbx4OmgXBk7v
w0VwKYxra9MpAaclobQBWygJPQNt4UOeOSg0kMW6xufEYWQ+XmFzANO57l1j9OPbwgirT5Wqjzsq
bPGfl+fzzKtRXUdMjvejEGyKn/9S5TImqp/TFPV0MkFwWnZpwUE2YS9KLaBx9OenhajszIA6FG3u
cNqFQh3wdMAs12GuQLJw49L3tpnZv6R6qO4xXwPZDLh7YX2emUoUOREMpkmMIMU8UaIX39I6lnu3
5sxyAQfGO6AROqh0c0mM/I2eFVtdhEF4qiEURn15du6ZAegzMxwGt4mCcW9oSB6UodQ+YmasbMy+
qUlI5ewhbGv5ui7g5Ri1M93Lfet/DlHW/golXEceQav2nXB5sTTDe/K9qr2zSQOvWQ/RPoP8svf9
uFkSOHsVmpuFcfAbSFspQxpvbbMmRcOUEwida1R1DsrIg8BlqINxwPQu+5QDBiGIHQf/2eE6vsrL
ENES0EbSS6PlIWQS1ATqzeW1eeYKo0dAp00h1LHogZ0uFVnK0VatWCqK2UjglVJbSDd1SLoACisU
Pd5PklPDzMy1hQ1/bmSq9ZS26VAgczQ/ZYwWS/nAH9xItr7jYqETr0/NHXR0w1UaNflk1l246mun
XQg0zyxXGiPCtJguHLBP9fSVfVhjWVMog4vIegBCzYxXuA5qrlF2S3beZ05S5LvFOFTHEUeZvaPW
JL7GbTgg+OAJfL/epzvAPgNt4AF85DhVe6tUu4UXPLP9xUmDrwVxgazOq+qjYrRVnMOKL0bkUWRA
tcC90frYT/2QcQKgC1KsLy+jN3PKaia+NES3ggLfPEEBPZArg92O7L6wvquVINupud7vQGMu9RLP
DcWCRd6CIMZ+43BXRElnRhYiGgK3eQ1nL1zFnQ1UiRr3QhxzbihkqjS+oG0aBBanKyVTijGyTWl0
4RFTs08rvUXcuIsCkE594l6eQnGLnxwOyBBSqkR+nSMO7O5sJ9rQawDTorkQgri+A8QNWmCactRb
Lo/zZt8xDmmWsB+RkXqfW1NCaughvqhoO4w4+Zq251+HRoFFEqwxGDR4CAdta147A1jnyyO/2Q1C
aNEkUOYAJxF5Fcv85R40Ywc5A1FRh/1a7pu2LtwakuamaaVxS218/CQrSb+9POiZb2hQv9OEPi15
wdxwK0BvD86rAowJQBwaHGp4zEaKelYD3Pa/M5SGw4F4OSKn0+ViQp9TwEEKxFSDDa5Rg4NCyw6Q
vWP9bNj9x7fhf/kv+cPPdVH/4z/55295MSIXFjSzf/zHffGSPTXVy0tz+6X4T/FX//VHT//iP27D
b1Ve5z+a+Z86+Uv8/r/G33xpvpz8A6QKmEaP7Us1Hl9quECvA/Ck4k/+v/7wby+vvwUJ95e///Et
b7NG/DY/zLM//vrR1fe//wFG55dZF7//rx/efUn5e8f/879JhM/8lZcvdfP3PwzjHX12WGK0FEV5
Uvgl9i9//YTEEOgo3pi041mHf/wty6sm+PsfpD3vuPss4C3kK8T0Fl+uztufP1PeaYjVU4wlZydr
B3/1z5c/+Uz//mx/Q4zoIQ+zpv77H69FuH/vchTFicnwy+T8IhEnPZrF8qo9NWZUI2SeWXEg3SFA
1udre8hqadMNJFRbbZSAw+ppGnmwgB3QaJ6KzMpBqXToRENmQpLSPPinO6nLB9QsJuw6rpRBlVDg
KZHdubYUqQBeagSyvrLLXlBEHJoEm5rzANYmiLeHrLKkbNMGTpasdMrZ9UpJreq7ryPOsE7LVjs2
KHAAZ6wKUJx14tTmJuzbeo8+iwZ3RCue69bMv/mQBL/qWZV/f/2m//+W9//EhSuQef/xz7XxZuEe
0K74+qUJT9a6+Cs/F65E9+gdTh/UFqnw2UBR/7VyKUC9Q0mOOoqoNQAG4Br6a+Xq74S4MH0nCpLC
QE3IRP5z4SrKO3GN8K+xxaMobJi/s3BnsStDiDuD8xMfcZuCx1zJ2AhjjNWQfHoY9V51ccuCltaN
37l+++9lGUMkLxsDzZAMDomso+CgwDLpW1OHHd4qCzfJLA0QT4OUAtkNnQBKd/zf06MWHH6SBt4U
P/QJjP9K0q7hRCQfByNAn0UwLFMlY4GHSrotqJm6RYA7TKg4e2nKPmtRDxilRuq6RJLr/aAl1a6r
9PLK7DX5tqG/e5N1DrphGCv88sn/Og5+3f7K6RX487mp31Kkt0ToYojb6pcrcIg8KGCdFD3IRX2V
ZPIuy4TqCpikDXl//AhM1b+C6dFcN2rnPGRoLmw9oNU7GA/9oa396htKaPXHIvHujOE6VZSXy0/4
WrP69wH1+oQGgQgOGdSASYtnl1iXJ7o+xDxhCvvrqKdF9yOEIQw/zTRckhvjINtA7ie5jNdKy7FV
TvBhQWGvKCgkG3i95T2hRP+Y+Xl9Z2WQ9GOE0la0tgUbMs22Q9gl+xwk/31J5/TGGYjlkJIwN8aA
kufl15nJEnJqc+ZbGrV6Afni2J2FcGEboSIHOPo+1qCkrjpSP301toa+te0UE4IwGPq1EUzH2pA8
5dA18tcSgN59WCtFsw67EfZj4yeIVBXRxpfq5s5AKCfGpaGt1uVUSN9SpPIQFKeKvO4TaSeh2/Ew
WUH7ggeaCs64zaz3hfGkdc5qBK18AzS92aHlAsGqbCqlWXuTFq+lIqFGOmrwmexCI/mxBErEkbo7
LZrUT1M06O+TssZfIMfs1YHcHWSfae9NG0VtXvheJbrVjawJyqDt3IFFVDMkS8LiWW+G3qXo5rXX
SahUC+tFbLRflgvXqEXPyaRpwPYHPTRLpmT0+qgNhfnTpIzKCnE8c9vYxZJr6vz0eTPMLDjWtbQx
7DzInxqg8TspmoJdMlUOoie573GFAa5Tgs+sQORpIj/9mHly9t7R2vfpKD1fXlKzK5wIFgCD6Hdx
FpNmAZo63cO61Q+RNprFcSJhd4W3xV0+GRahdG7ftIoC89Nyql0/BNKa5E/5MTq5dJNyZB3iCnJO
BkbyWi8dc21YYs6ivsNOwELTKmqyei2V2vdBxQxZ1ft96vfslcqsDwrCrntTb3SoJDZ0Pdp9+2Rq
4k+0wYZbfxiLewTkB/x0onxvFLX84CS9cuS/kIHLqPxIIGbvL0/FDNbJVNjI9xKZ0yfBCZj+yelU
DKOpebTEvGOBIkM+TrcR84CM+XqSAeL15rVZIG7VRNuwz5/K1FwvjP9m9QEbB82lAVwhNLPmquCF
GjYmqEL96CFFcW14EuISVn9tJkjwlrAN973shU+hRC2zp4+00uNBXxlICmz499W6V+LkJo7HfqH+
dvaxRA/CJNMSeerptISNQY+sHrRjroyfYJood0YY/B4eSsw9785FLOJSYMXzAuYYxBjr0uU++qGt
7UwIUIOZV1dt1SxU10/LCWIg0lKsz6hjE5VQJzp9G1WOaFvB6zpOERx+Kc8JF9HdCDY1EsYf01wd
Fm5J8QtPzhS4NqJowuuhJwu25nTAKii7NlG05ujrtYuCzv0AeatJze8dbfUqFKLbZrow5pmlDDyX
PhWhEhUTMsbTQaNCjvE27orj4CDdOlVPQnlpqtpdOtRfLYqLqHu5balt5Cj4oarp7vJSfvvOEAZA
NqCLRABIWfp0+NBMdURw+uHYS4G/QYN/fIxDRNMsSMn3daN+5ZHUa91uu6U9PFusNgUi4jpggoCy
WKyvN+gvIQlk6rpoYVvf6xBv7uQiXKeSkl/3wF4jJILGdJUgMu0WXp5vpzj1PumB322NMS73JbIv
X7iO8ofIK9WFGZm5BdLsIIVGEp+1QGArg84/nZK4QwmIk9i8p3NJbmp3xnVa9uo6TWvvaerrlYm1
6arBEmabFM7BqlEMjNH1sOMO1rqVhfuWoGUb5EbOeYR9RSqzjkoUvT9mRTEt1Blmfjw8LhZHRKIC
40+F941iu6QmkSLFk3SfiU65BmO3a28U49bR4Ntl+danF9VL0spLpoVPOFs7NHXB6KFuTelIpjA+
7+56fgbZuG/G+zFrVthimXu15tRPeolCY6IY27ycor1TDgvHrwhWf9mnr+NqJkBvqC4EASJx/zWY
VZIIWk8QTPdaH4boWuS1K1l1vLYce8m5eRY324ICBeSCPg32L/irzrZHO/ZKY4Vm/IA/r8iapZts
kiSXhQ3tBbGNgLrVn5d35My7BZgu9VoiYQAmXC/UrGbrLyXlCuFyTkfAqMCb6L1tUCZD90nSKgV9
jil1fSwAruCLW1djbX7DPNHf5lamXMtThRx8jwK2BzIQm/cUeMrlx3s93/89+6+PJ8gx9HkwtgMu
NjsljSGIMu6v8ZhmzYdciSfXb6twB/HSuWk7zVir/ggjsJWD5ygc+xvPpzIbthjOA4jqD1YS5u40
6BGJfWG6tjmiM1ErdrVCvg59qa6Or9QpW9tRCOM2NIs7NFunW0SwylUz6M+tPSnbWGuHa63uoqXT
+PRQ+vlyFOllcb/xP3OLlLAG2Sz73XRMosRcwwptD1rfx24xDRMagYgjbQEb19eR/bVNqWEEKOs6
Tps+sog+qKNXo5qbTu23y3N+utF4KpH/Ci4epim03ecIK40OAZqGo3KMGpjMht1m+yAr4eykdUbR
Txr+tNO8An0pL0U6b+aDkUH5EWZR1RfGSadbTbYGJFWyXDmGngVrMcAucUBjY+GmP93Q4v2o4IOu
Zq1TP8Oj4XQUr/HNXint6sgR1+0qzfhUwgvYAENYAjSd7uefI4nJNKmWwgial8E0s6JQhiTY0Wgi
H78FsAJG5hyQeUEtaYCsHzjtEiphhpkQgyJMBgBGJmQkdp+X822UfDtug/aI3Fi+NTG1QkEkq1cQ
QpuniMPHBfvTf2xVR3blumvwXkHztzZ1LMf0wd+HUIHhDVj10kkjktCTrfz6YGIPazIuI/NqhmjL
aHXhtUeYcAQgoap8DlW9PXieNl3lIwp7Xox2M3caihtykV1ztUSUDmJ1k1GsCMjCtoluII05RSou
Eii/+PaLnknxukF8e+Gme0Vqzx8XfiOIHgFIYEWeLhM1g/0jgS45VmpvbKeyH5DPM2V/Z5Ud/N+i
vGaTpjvdqvStY7fDsevsOFr16hR8NgPJXvM7KVkqU3Dj0cC9I8tqviK9l+4MJ/QOKZoBL2oWpteA
7rU1Pezw4BSi4aPTko0LA61PFVUvvQ2LO3QJPuPsWn7kYKj0lYQA252WBFx3U1/dYdboHLumsLdB
hF9bqxj1NUIO5SbQMhPKWRpcXT4hXoPh2dxwPHBfibOZJTbbqLY5tKnZBeVR8xDjdMbc23tjqV8b
Ujdem2h23tR4OQPVbh+MfJo+eant/IlgEdIMFQrUNfg3BDxRTTEwzhmdeLwbJRw2wQFlXy8/6mlY
/7obhIEET4mxJveIOAx+ifsigA5gKKXimNAO2TsjwqD40hcIISYGsv7IMl4e7+2WJ5oHusjkENmD
S5iN1yQG2sRecSTNkJ9b1Jtzh8JHhekwcIjGvHKMaol0+fZAo8vLOQ2sFtQ4gJbTMVPLplhT+eUx
H/BhhxSgIsKFQA/bWV64ss5MJ6AgmQDFEQvgTWUPlRVTrxnKTu18JUWRf5dHcb8Ogzi7TtAJ+O3x
HHqEDkc1tUSTKu/pq1koFQTEIPnRrh3pfV/0cHC8YEROuehcBfLWAkXszd1HPG4JDCrEN8rTc642
qmVNFaJof2RfmXv0QVA4CINua4Y1rGZQDauoSPOrSu6W6BWvNaSTPSWqDDoCA68pIdnK6asOZmsW
kcmrho7U/zmU4fC1UPDXRBH3ToXlsKNsK2+h7qsIpYTGNjYK4wqPqt4toNWspEzNN3aXtc+xivLC
gMLPSofcv3LCncmv3QzDZ0nh0vHsutpnuiatS72tPrUoHH1qrREHBCdas5XDrYYCVwhiZ+z3eG61
h3xaAnG/WbHiXWlTUYjVgAzN3xXF6BGqGsvID4RDSemF25TjkwA3Gfe/uSFnQ83Cd6/Fy8KjV3S0
C3lYS0n9XGRoBCe986kJymd1hCB3ecTXwsfsS5KlkNtTRoAHLM/OANSuI0Sl7OTIUpWvB91GiyLB
ZvfZzEtl07ehttasAFnOXn0oK9rTHBH5HeJ/wRr7ucBF55V7ECqYfAWA1pVQRdlJUlNt6YeF26LX
zGNeh9Wh1IZsNRqo0ExS8yLSCoTgJCRshgqZ1NWUT9GhtJGZGOz8uklRo7j8orNkkBeDJy9Of047
auhvSxjSWOS53cZHyE5uw2l4o4zDiCyGXG0z3CU2zqA/BZ3W4LKYYNijDx8vP8Gb40g8AFxY2E+g
pciaTvdM0mONinpWfBwkL6AKLZn6S9rr/ZZgvfkw9mm8uzzgrIDy85VtcHs0ZGgUkQqfjihjKwQm
K0iOqISYGOB6W9yv9kbOrZz1SrX3pVy/y5Cd2xQ6GghhiYiNEQxLZbG3UR5vDl+HLppgfOJ6ePoc
bYUKO4p6ybGKxnDXYp6zi3UrR5/cQy6+rV9Uzwv2qj/YrtfV3oY7mWp6x2fyYuOx8yr4UtHS53i7
renikcLSrKLCAtNu9lC1mtW2hNa6Ehr2Jxi/yWbqzdA1Ykl5vPwhZr2x1w9BNZ7EkHyZ+sncOg7Q
HLUs8oVjAWlmhcpc7MNwH9BvQutFc7sw9a9bDTNIxWaHlbmkbmmJt9cj9o/XYF4iMC5gURCmghyL
hnq90pIcc6BapQrXVNOVJYI9xE8NA2kgB3uPyy+gMxenhwSUMu4a7mswKm9I87oi4UMbUG/EjNYU
VhnhljqnvbRFxZS/GUbk9SpykyR1s4IfpwEG4H2XHzvJfwk7a4/hyqe8RALOCA1/3xrI/OZB6D3i
KFGuJK9VdqahjB9iijz4JKhLdLNzGwggnAF8ig4DrD4xL78EZOgj+XLoZPlRyki5sUh03HhUo2vE
VN8T/023cAjrqJYOVjm9V9O+3XdLiYh451/mhCIOy9SklCNqrySAs6DCx6dBlZq8f1SoG7htM7XY
IMs/EGDH78eqq50PjXSrZV3rIlC1StNuoXI+y4QEfUkTetI6NX2ad3M+kRb5Md08uToWTWeuiwmU
VV5HH7NIWJEUEsY3gb6JzJLSrKZ0699aeD8HB3tFDsyqoJZ2+gEgXyDFbxb10R/C7ziR6TcUwxeN
Rd/MsYh9xRzzksBU5uB406i6qejN9khp1d5peu9vJ7rSKz5HjhsGSgBEUmZ+QDg13zZhgIBd2Peu
FATee7OY4iNyU9MXM8rju8yOhp2mxN7z6BT+n4iThjs4/sEWF4l2i/teu7WbxtgGrTptwxRZWFGw
2Te9TYM88+89r6duiqrqYUCpd2cpwXNnJulOQ1ASdGJQ3ZkxzgeZ10vuGI3OYQLKfBsMGDVZvhW9
7wZLW8m1mmwDFdlmr+z0VRDkn0u06sYDDib1rrP08sbfXv5QrzSrk3VKFs+St/lUVEW4bU6/VNop
ca1hXHlEif6bNiL6rDoS3IbUCY0VOFpV5PR2topCtcdGYiw++0H9Z4zK66pK4vAronQIQxVV8Wgj
yuv6QVBvpQI0bgfe74DUq70Ba9/fG8EoNBEMVPFVz+qRWhzVW63z1E1d+cl+Kid54dVmhx9uwEDH
oAaB2wTvgSzC6ZtpqWThIhnIR3IH7HRR5X7MwsB7+P0JpMUC0hBAFLVVdTaBJkYPSIhVyrFNhk0+
hK4/Wq5EodwMqq2tIG1mm3tp0Hchx17cI0+WZQ9Kusv8j359n2U4pmjjrd0rSPZlSDDukwqRbCHD
24eInbQrNtuq0PqPBjf+wv1w5utTlVVQ23QgOuLQO8sH+rH3JxOvnGOLD87GymN/XaHslq10dUiu
Jg0t0SoZa5/uBR4ZK5U24arC4/pWL2sdz00qO92I0mwR9dO6RHwFV81vHQbvOwM6/HVJO/uxk2kw
4HmbfI+dKthyC3WrUO2EI5dBm1NV+30eOcnC3T0vH/D5RbxGDgkGFIaMNQtelEjHaStQpOMQa+PW
03KcqUccUKdueJimrritpMD5WJtjs9F6bG56azTuerSv1/lIZzjUw20py2O5KgU/aMWRIiSNB2wf
7DBZuEFnMQ3PigwDF7Xo0lA4fO3f/HJfWTFaXb3Tqsccfx8KzWgHVMUU4q6hSgupytmhqBfS70TY
mb1xuiv8sZ8SH4zHERE5HNi6Mtk5gCHcmOV1vLw15vHjz9fivVBe4T9cQqdjDdCH+qkptCPAi3aP
5wMyIaOP/romH8h/V0GVh1eJHfu7UXE+ojCs7h3ZQ50cn9mNqrA75Cj/vWj+9ZkEw4yqLBgxzoXT
Z9Jzh+bdVGnHMOh/EEsXmbrDMfwROd0lZu0scfg5FJcwH5TCEC2t06FiQw5QBi+146CkHyRHxtUF
3ZCNif3zykLsckGp6MyK5wQS9BFRpoEjPjvwhHNgEoBhPDqtln9FJcLBaM6OESvR8Xm0QT08D71q
1ZswyPaTZ0vfbaODbh5mw4RnFynHA2Z7rg6U65OEr9gVivjFlULxk7ZbHv0eqZGgSNQ+6CrRJRZN
6nnts++GlHriFD1hjJdtsPvov2lKoe3BCKFsn6jtVZWFxkJUNA8NxaiQnUFl0QYTgkOzEw82zQR2
Oi2f6lY1r6Kc1lOamegsp9J4XzWgQLJ20L5wLKOamzvV/ZQGgauDfPv5uX4LmPlfoolPEMgX0cn/
E+GbIlH8r+GbD1+SL+0JdlP8+Z/YTSiY71AyJCYRYTtLmT31E3SsaMo7SqvkF6KzwoXLbvoLumm/
A9Ang3amWAjlTSTofyE31XecO6KGqAA0Evmb8zvAzdO6HbxbCi2v0muiXA+5blbl6VThYJNb4/9l
7zyW48a2Nf0qHT1HBbyZAkifSTJFSiQ1QYgqEd5u2P1sd9Yv1h9YFX2KVIXUd9aDjnNCUTJMIGH2
Xutfvzl7admHGtOLNWVg8WeN8OyxWbDkN5aNmRrl5h/X5+6vauyfXEcuxz96ifXAjE5hR1HisjfA
Gn2/kKhExnm5NnVnpii5j2bDDgxFr/bazPDq14d6XzT9fSiWwBVbYuvkgr3rnMaiTfDIrLpzHXn4
3dM6bGeL7vrXRzF+vpRsCognUGIyiOFuvz8MBtPxoBbtcEYTIny1w05VqFbx2SHe49hTUm2tHPvo
Td+BLfR61hLsY5sJZsKmNxGamGibyRS2HRLh2e1YO8iNtbH1IkpMOvptawxqFmDi3D7XaY4jrTkM
ftUvy2dYGOIxH9sJBkyiPDuKsSaltp5FRGk23uCgU7M49/n0nOf18E1f5uyo4Eiw74gpCfVxHkAA
8BWs/Mgo56+e1JT6N0XZv9wC2hp4AIztbBMF9vtrw75X6tqk9ud8coYtSStlGA0Ei/z6FrzfnN5u
NLx53gvGONyAj2NDO1PNWEyuOBPp9YX4H2O4Sdqp2Rl29DthnPNv3wh1KLU4WiNAvPX5/kd5g2vW
jC4mEudooajCxFyPIQxHxjZbgmL4HmfbRidlAmfvJqfmtbrtMPY7wVzD7YfQ7e704VuuZoe0rX+Q
7rpJJhf/vVt4YUzCbpAlrnnJQTIZtBpfXIzPSP+FeESOFmBhdzemR7UPaEYjUq0S9auZPhJlIuqg
qAJFxkFC7E+MiX225iRkw/bNlFbutKThocMb/TaroRDlfeBFZ7z//Dm7LvaPqP+ygH1OKcbQPQbA
6KcIjtfwzV+Cyd4abrzRx4n//IaN0K3b6PtqAEj7HQ/aeN/n/30jLUNfbacwY/3ouYnfbzXWQhNn
EBZtx2+3NrJjFIDVjzSvmXzlWnrWk6zYll5c75J+TB60nITZqlG3VpQoIfRv+1Tj60QUr+rjwfSk
6fp2NH+MmtYFBdmnYTkSGpTRFN9FGeZ51HMnHJqKTZ8YRqCJOQ1oYP4sGqs/kOQynvDGdi4McVq/
IiMx7NqiujdyNKwkB0zcpWrZ6VXzu5Hhm97wP83s39cC71bkJaB20GnfP2h4yKhNNtj92cLLOMR4
It2yBC1H2UgrMCtjfPXWkTjTnhGf7NJ4ikWlHypjRfQmWKSE8ZEZo0FRs7ohChTXxPNHHb2gsrIh
iFhf9jOEiNAZ8nJjmvnvbuYHsPuvL0CzCuCIlJONa31r//GmKENiJb2j9edymcgT7mMCimMIrH2z
mBvhTtWuwCDhRCAffCRteHQyffkN+vwvmw3+aazO7DNMxD463k2VOaq5ng9nBS0NlvRKdgKms3au
RZLBr9egfz2UpQORQUPiS3/YBSozaVshh+HstcwrZ3PRyGTJ1edkGJPw14f60Iv8dWUhR1Dxw65d
ndPeX9nSwDhdHxpxxrUlupSMFkMjK43rBCvwxMUw/DyRbuBMXX5ONJVEigG43Ula63YZanur95m4
0UT/uynVR5cqNncog+yD0BX4FQjh/YmJaan1hh3lrOrKA7Z8+kYkhH3R3CZYjwuiAhWEQqETu26A
n+MTwVQ41OPzvW1kUR4Gu8r2djHJPdHmExEzafX460v38169eh+q6LzeLBc/OqCaUZzY+mI053ru
ayhS5Lng91ocbdlVOwfy7CEj6PysGX31m+fjp30D9SuMJRji1AhQRj/0qm2sagMzrOq05MLd4HDS
hPFAytWvv9/PR0EPRAXJ/zABgYH9/gY0o9eM2Leap1Lt5i38Mi67UynbXx/lp/0WqhE4PHPtdVyn
fWQz2LFKSugyylO5aDsYHwQbSDJMVruNUIH78Xa0/99c/E9agH9c+J+0YXcIK/v6f3xKv9f/bDHe
fupveZht/YH6a7Uo0lno3tRcf/cYiu38sQqGIWnThPDUr95pfzcZmvsH/xR7ZxyO8JbE+vT/dBma
84cLfor/M5ozHTza+e90GW+V1382MZYAwNg3d3pmN9CoP4oiqnQkSDYTJb47tgJNb5hC4jec1Nch
GvpDlRRhSzFwXHTn3lWH+9TIqw1W88mxKCSSMcIg907akbTVE+UwZop7tovkZam74ZiQ7xEQU3PS
yOfwU2X0bmNdU48tfpK/qfHXMvWfXwP4DdiNyS0VH0j5x2VjakwtjXCn3jDx6gJlGURYRumdBXUY
YcZqi5BpvxNkv99QaOqBPjgYSWjroJYJzPtXObaYYFdLFW8i5nah4RWvulN99dRy+s128n7N+PlA
H2r0wZtl6kYFYIlZfCXonRSo0nv4x4P7L13fvx2Db6MSs8LT9RMrtR+MtEqAwjZKo7h+N4kpZD7/
O8eRD4DI21d5w8Jcag4kSNaHr2InjVrLplRCMk29MC6KU116j1Fq7Yh3exq74XMntI2T99qWLIFr
6c6/QdDfr4x/nwAgLZxC9GVAk+9vmk3iotdk+NN4OQmn9ZRfZK/DPx8hTeDR6P1mU/lQY/19PMai
hDNgIQNj6/3xUksaQlZRFGLouQRYg7wkZUyuXAwUFhXOLZw84XeWebWG7HW02/tf39a/YM/3bwby
aIaxq5+5RpX6YcMxqlkxJeHPGzwxj41FlikN7Ma0s9d4aOQV0to1ZVCwK0fiy4g7eTGN7NVIi3ND
EbLm14gwX1LPr1WZbI1EmneD6d5A17mWTnl2FfuGjJpXVcARSIH/aqLCiBGHwV4PLTqE3IqOpSeS
OyJWGx9KNMpTJQ06lV+WyLiioTOQn6X3ltZ+zSP7QbgmakrryjRchKYTf86MCYazlb04DRhIKzsR
rkeb+qjy19OgrhV+jFhvqmugvFm7mkP8EkF28L1BfXYXVHfj+ldWrlv3ajRjbLaG1hQJ0zRb4IyX
EDMVEoW+xofqeagsqryaHbRxKFLCb4iRSjOdhoTB1Ns30zPzsoztcjLbdc1LlXxTwUs6qqTfXdJc
POVVzbdyspnZL4GCOJm7oVL3+gbWx01LekAgLfsZzn312HsEKy89XWWtceWUMmGMn4+Ek1XC2+kR
/IeqLV/swrmZR/fGyvqamMJaXgpSjLeL5T7YkT37rOHygn6PyFXSxwLLiFNCSKsxZOe50ayKkcLi
waEifJ5sY+Pa5OVLvhhfYNbpoeeIp6hMCkbFnIKGRdXn9b5GTnXOesf1i7lIbgcv2hSZowVD44rA
qks1HIlj3JgJUW+mwLN+Xi/y22WcTUKoM7d1Ye3Fy2cnNgh9q7kIC15r20qrvN2SoABwU+fGSwpv
B2ly2bULSq8mSRGmpwR3532zxd/D9WMP4bJQErmdiCvb4+lxrQvbOtXkoYezxIZn4jIkxKBsu5wj
ZdJbLlGM23OrGHlo5a2OgTe/jSq2uLYtXt2pedIT5/B27kXsVNjaOYeqpImvZ/ltGvVXO1Ie2nlo
IKDyuqILMPyxTV7tJZbbPEbNEgtGjLbmjD+GFD9LN1vafT4W1xKy6M6tZ32TGpw3Glq59SLxJLNK
DZlTE5KteTOxu5MINSzMfS9J461B8teuEryCTtU/SYsHQLHSVyU2q129dE/97OSb2bUr9LgQPp2S
m1l1M9urlzYEtmpXcmgJYxg5MzSl/HRUndeXRh35YAhaTRA1/PH6ug9Jzrx6JCxiJCoUDn7ERw+e
6y9l/mqNvGRIJF7SzoaGq130aLptVe+hXD2vcuJQL63BAy9Zt3dppEPOncyrjGhbWzG7IYD4TVVp
04YUNFIpK+9GW4wrzpDQte34hWgxfYOPIceISL3S67OpNE+KwpVanPTREaQNqxM3TJN8Td1LlAey
7JdLQhgBKkDMHa1xfUUd+X2E3h7MrvugSpmHUak8wBiZ/fVPjBhPDVG84PJfkbfoPAhGc5t18e17
Jw9b0T0R4nXt0oaXltRsxIc8+Opq66R1Eb4Zyhz0cKRXkg0DfpMlQzrdfGzSfj7OZeOGpa0YZDuq
vQ/gldwY2Jpi+xBzOx3BrbFg8ISkA2YXVXJOE/GtYLbFi9XbfIMyGRs/lfFWadsh6Ma6/F7K5JCb
LnbFDW+8yLqnzkleRmN46sruqajXa2/WeoDnE4uyw3PikvexkoRei7SV27f3lAS0h7JQ5W7IXPKE
l8ELurqr94078lbEFtdt5CFxR+VhXnIeLsU7ennRbN16yT+NZlZ8IQZ1yQk5zZZd4UU/1IlLq8+G
slFMfipS9WuRl4bPlhl9E5k1Y9rHGxp569LYztrZcMifJp3Tou0QE6kRljPdaj33UsbDfOcaLIIZ
8s1NBxHtYFaxR0wkj3bU9sSGcFOUfZx2blh0yjcMtZI7wy31IGP93g86C35uwTkkdIrXBtXF2STN
dqvFUv+kyXQNJFeW7jQ6CyutkRPi2ieKWtNr45SYa4Oyxypn9jV7WCDELJwELdLVpC/HW4N1cR7G
oCeQ2vajNBOPHRPd2xyzOWy/rG/4OeShqZUinDzhhjpjxacZTsoJ+VqzjVqV1AVAjJ1bRctFIf+b
sLwseRGxQuCeqnzT2nxIgzRb71+mFiUBpVLZ6BO48zi15p9Nk9f7VDMIHYp5WcbC4Q2P4zVoTRch
roXuFpq++jRlxctMSmmzLk4k0KHjYcN2Zz63Gbunt22RuvW6TJ2+IZWxCYS67ot51J3KtdgoXevG
wGYuqBxeg4YFw8DYPdRLqzuZWg9XR0CgGPv0K9mhbvi2RuSpfaOKprpXquwlLpro2MSJ5ve1nm5Z
4tc9pXggV5JmltzscF2PkRJA+q/T16HR7xpjuHS18x1Q/RkDlVO+KAkmSVQJYsbkqq5Kb5uNmF51
aH7xu+SZHIh1p+goiE9Lc1gLebmc5lbNz8vs0KhEbhfWjA2JQhcHPR/vM/J/sb9Xh7CfrflOn9hD
xCTmY9WwrFNRPhFjx9fUVYK+SZD0i7yVX4fUw/cmeUljrl/epa9NzL/W2vWlXQuMt3KBoPinxc5f
WiJe2bMElmPuWP+mUnwPfKyFIglQRE/Z6hpP4nw04zNKWj1GownxtaxVtgM3nCOxaGavU9rpgUyd
NEASmv7muPbKjnpXIMLaIjsESGhVhWDj+75CnZdKDEKLldBxxtskdcK+T46GOV7RrjjgfmhX4ipV
mZvg1R3VF/zmvoAjPGVmsnNy2BulyX4uTYOSLc8CtWuxgmy3BK/dxxPykZjGLcBe4hD16neLVHbf
iJRHZmr3VgPjV3ObbTtbR6RRnzUx/JnpxV6LCV9f69CxiF6bLusRhaVHO24p0wpcSKH45cdy4V2u
IhZuw7EP01q7TykvzfrMWZl5YxAmGSD4VzZlwQop+vx2cRsS9rqUfZPBHlVj4fFKTkIGk4tetmxy
+NSNNDaDov9mXv5TgwrLASCbegWOIHqtD+gS5nGNLVJXCW2dImQscHQEMzhIJ37NGlZPNtbXX5f+
zk9PFIeEkc4UUQeq/8lXHCl71bdRoYTVeqW4OeaByaa8GokXb4SQz4PrHNqMXaUszN0YuTdrOalL
FvTSI+q672kANMmeu9ZM6kQJtN7ljmJgMfKXlXoW4j70NFbuYUlH/AMczA/14rVtuiejodIZJH1N
Zlxnl3XeE3kTMOOnCmLb1xMA/bE3r7pJ6biWm4qkcigpwoXK25nqbBKiYA3AqL2naqNpeavpxq4h
dkZ3H1zBK0LSYUhQvbLXMJQBa7BuGsm/pJF6mnGyeahR/RKDPmWYahBjGsqIbfyvnZGeK14tdKdF
VTaEZmJp7InOC/SpYWEt2YsLnV3B8xZlLexESKvyMmDCFq7lFmTpp9zGoYbiOTrGmSW/vt2+/xao
9lCX/P+j+de7cf3/3VB/96NebbjEx4/6f3CeD0z2j+f8J8jt4X/9V5eny493eNv6I3/hbab5B309
OXeEEq2Q2mqT89dIX7f+YHldGSComcC8/uEjZup/aGC+WPswIAbJWQWGf8/0DXzJUOmCtTEUt9dJ
z38HbXsPPjAQgECKJQNHZ5HnkB/AB8cbhN1gDIEYLnsekuk8Ft6JyB2/nKdv/7gq/4LnICF/t67/
dTBGRuhvVt0p3lTv1/Uc3ndftRYlTa2U8r7M0N4cRaWliT/0NTNlvZl17UIuQ/baga4z5UyMCQ2S
GNy9Ksh4p/sn8QLUeIiaq+K2g3XI4zgTd4h33GqP3VufbC2ZV8qhFaU94xgV9e3edibnAoLQ1rd5
QsSpJdI+vqkS1MzUTt3cnhK8e9utNPUiCcfSjWH8IFwTWw3BNQGubB044CJiDueuWH/I0okANyPL
yHf90Pd3ac+qtx2BIo3j0JQ4GhU0yeXenMyI8Fp9vF3igU/qYf9lgY197rOXu0zbiMZeVULCaU2/
GxMuRTYI4y5DdpkxDp5gHdqd9Bq/5QOCSUdJtPVqoPNwVDN19HtXTZQLEbvoWGyvHsKunyYy8aRK
RNqusjFoP49NalVmWAyAMX4m7ag/6F6FK1yJfRHlbpMSI+EKDauZRNZE12mTgo4Hir+ms0pnnkP7
MMRfpmWQ1UHWo/mYKZnpm2OsvMRZudE05dqMFr5LOmeKnn4OEn1UcEqJNF8XsvUJuoX8P62flEdV
SHJsHoyus0unYWOSWrQaV/XYyM0xRCzrxmucTzHQXKgxZvbomRGjxXUou95Ha/uUDM6DvWTQ23tK
ZkW/5RnXL6LRQQZkdR2ceDtGphqAtRLy5KiHdnGtg1daMP5ikpzBBmLIhQNpwWl7TO3h6C1qGoyz
ztxazX1mObu6bImQt9Igc5TbcZ72ZJ9PKNzNPYACyvd8uupGckrZNsIkU6BHF1OA8nQKsVFz8QPr
/DKN/ozg3podjk6a1h4nLEh8Jqj7Upb6BbveT2aFsGLR42+J0I+LE19wk4Z4JWzkFDIqd1oltmZr
3bljEWbU15ihKTejNmwl2uoFd3IM4ZV9I/ojgihkZ9AzVEcMpN53FyWawlknNESZauz+lp0zLXu5
VLea5Aya2j7X9nhn6ckPnCiCOOm6h24Y7+GOoKBGLYr41S+H6LPRjyfVjPaKmcnN4PUT1y86zLYE
JlIoYgsVZqyTwkVhw2LMs55bGtQ9/F0dr3g7nqtD7MwuDBRJdDE7K30zcdEd70lYVMmj2eE+rnjD
7egudeD0SudDXgs9COuV4v2pKV4N5DLfOGmb7RJL/AAiowRchhFPb8KsAIy6Qm4jErDpKgQGTuWD
naMmsVrvhFYYh4f0rsbEwMfja1VO3czE7fmUa2TRUYRsyyqrQCPqeeXJlj7l4Re9QViTuj3bLWmH
JD0xkeyfONGz7vJVPCpHD9ChVZP6TqbJa1fAryiBUDUPvXtrn6pieLINKPLsyz4cwsRPLfGSdB5J
xfjLbsn1NgNEvUq4dMZF8fSTs/CldZjn0N/Fi6EQlysiecjIij73DVGpi53dGU1t7shevPPKqL/p
MgKEx1buB3KrfSNxfuDWusVfomZmGH9qtJ43ccaTGRdp6ZstsoCh69ygruTZjOF7lKSjBkStv5Iz
A0l89L7IfAl6TVaw+ZvnyCOrLKqsoCuaH3XqYdqu44zkKdbWMhHaz5nij2U6+53rhUWaUNhAPxql
wZ/06UkkarNLFdggZZpA5nYTvxi8W1Nox2QxDnGUn1RSlv3cIwZljK4iH0xftryhulNesyjrKI0t
3Citog9yw/oSu1rO340wrhGu+3WkJ/Sg9lcNzoVu5e5dBONx00Nq3WS18zC3tnPI2mnfWvlBoC4P
YBTsCUPfuFN7WCRHMzoiLPXcTEnx1OQn9F22X5vlZa7aaJcPGXhF7sA0yw526fw5dUkdVuTNKwQM
+aMT5xv82ZAarjwSFovvstDCpnJ13/TmJqhyMiviVt/irTifVdHCwsD091CNynF24cn3eLWKIG5z
9UtSoiUbYDxFcbOhFUgDM4OW6yBqL7vvrcXzXUNjrdME8zy33ZSC4HRnTZpWl/ShVL1QF5Pj21OP
wtHqALfQw4vW3SxL52zsMpkpKdXqhme93pDZ2WmXuaDQ1Sah3KoGKII3JDECraz1jablvo75trDF
0fGUedMRA+Zn3niq2+LYNoYIEMe9GlPOagCbhn0x1olUh+/vhhj6HdxKObbgiyfaq9pPzSjfD/WM
WK5Kr4S1P6PaudSl9tAbpe4TEb7rsBSdAimdx8prjR8kOCs3FV2Ej3Dn4hT1pUoGFOUGRJbCWrau
aF+8JnnQp9r8sQAxhZbd3jrgKNe8XYodeX5bNr8X6dTPfVO3vle2yyFT1H2ko1NAPL7HTk/3s6px
0YjWB4BYAiWc6AWMZz+11utYJ0agj427p61s7sYywznVboxNztySLbIqH+KIHXOAXhYMRWFwobhJ
lTp/rjB58uFwbDwx0dXj76ZbixGaqXaRdfFaVlJsvaGBXrUYN2nOC4VlE37QadVCyCp7GMkW22w3
AHGLWGel66owLqtHiLpm0DTC5cXPqRe84UvkRVVg507hV4ml+FUZLUena05DjO+7SuFK3Fh6yng2
wG5UUuSd7Lnqq+HQqNaTuzSoc2r5NW7Kq8LyFDHJBP7yugvgix4aWHWeVQOVmj4PqT+aLWwpE/fv
JD+6dXpFknlxnereclNjoy2xve595CAkuvkJyDvC6kYtgliqxb1ry2drHnRgXnMX1aBNtaGmexC/
NoSPPFxb0WQnU1cujWi8EMHAc8wbARtJHc62ly2s5raz8aZS+XMyiu/DPNc3mHd+stLVQ9Gh5PFc
4vmQRG+ryUK91NRKUEv7WZLivoVv62z7RAdOLbntrbIYtwZxc0LOPQVLPm1GNTrkvbFxcXIw9eEW
Qe63yZwvPOHm2R5LDK6jYjsUMa49lnczlEgj0AvVkETZHCCXUzI74MtrwqMpT1oO6FpX458ARkB/
2qlIrc43vPybnRu3GA7eZn36QLZBqKnFpUug5sVN8T33VoFgzO6GMjJMpbqXqXXHJP/ay3K36ObT
LAu+LtUFhVwS9Iw0/LlQv/UuJNx6sL7wbWvU3vMLwPtn1ek7P3WmU9lpDx4PYqmr3dEc7DFwMXUK
hy5Ob8uSmPvZ6xg1iPa5ycDAwI71m5qTmQ9ZF1OUmc1SDDu3m5vkmrpZybbiMrkJRnuCZwerPj8w
W6dFz5ei/BSrej5fSjYeLUhz0OWwk5Z1atJStXeKFlWKX2f4uewZiqrVN7wM88cpIxeq9fEBZIc0
Y8+4iMFUKQkNVQuyTvAhplNV4lbtMC3+DQfmPRaydibgDG/xTRgTuPz+fWcSVzqXr0jUoC4BL+DG
ofOveehwb02iOFjSZe6CzIp+F5r5wSN1PTD+cKv7CQ8glngfpc5N14+DQ+4YWSwrTK03iklSQda3
jFBcl5Gd0npOFmQLM/8gs0vue0XNqHKdPRGSoJHfE+047pS2MJ7ydTucSHVRfafs41DmvVuE7rLK
1fNMWqdEZasujdzJfGWpMFpUO0t9GLo6JhBYQRj0647v56tKZ7uK61QLxjo6h/dXta2clWnoDEFf
dsUXYXmg+WqxV0qdXVhZFOfJbnNX3fz6qB8m+m83E5tWCNxYHbv4g3xgQeSK7I1YndTAzvAUDs2q
MT4brWaKbUcqBbo9fVwyv7ZS3qSynOky5gVF9bq+QPn2WlJifn1G72Gvv54uxgprzAhjfpRm76/D
GOMGqOidGgw8zafSqdzTnAvlktGA3ilNo1za2olGiG7K77y9furv30AHkAQIP6tz84dhv4ZHzuAZ
+M8WzhS/jLHbsFxUsotxzsm46+QU27/TQwNo/AO+xcxvRY7x/AVRQPSEXuH91530uXOcyIzDoZDH
0tlX0bAZ6qdfX9O3M/8PSMxRVpISIfAMqF3UjZbx/ijWZEhYQZDDtXtviwb+cFva4U74L1/HY7Wt
n0xfu7JpaG0IiB+4exb97a9PgaN9RDRg8GPQgMCCIFFgoo8nkWe0eE5cRwE2Fyf4Gw8JJqa07XQm
zJ2i+zmZurBQrOOc5LdNaR2anqUXJE/sccnBCk4gdKziBN5AzzJXO544zg5DXWU4RPFQ5EHZM19n
r8yveicT5rNFRs2aPPaNk7PMm83OtIvQwa1WCnsrAA2spb6vC+uIyd0dusTQJjjLVuqbvtP3jL0w
O1TWRBij9htg7KgqF78fXfZrA1wyo0RElAAbnCY+8adyuhuM6KlTI5gC5T3RAN+lUZ7c0U1Cmpeb
wp4eO+yjLWTsHHl8jIbpWRfzszo2j5GhHzOjOimsrmHWZxunoaWctfYwlkSMzor3wNw6LGPuUbTa
rti72pwPqtbeeqPpnITrfs90ZSv7rgimGFRKChSZMAvutaS8aUx7u6TTTjjusTTc0J7pvT316xS1
90lvf0vb6Dzl8X6ZULvVXjCMacdLLp5LjeLQ6B65Kg81SbA+ipwtAtcdNg/HUrGeqNDomuObpFzC
hYFSpcS93zXD47ii+ZlW+fRj29hUdlaifM/ZX7EbK9kkxx+1WT+wTnt+3kuybqZjRIRFwNsJ3SL6
XLlIKV0iWWUigjx1PiWG/mTlCfbm5Rfp1cehNAvfVnPVb2axJeApSBrbz6L8UHc69AbvuZqtQyxZ
RrL2Rl+yxylO19oYQHjaptH4rZy80UcAh3nGdF+gcWxLY4Nd5VfYf3scfqhfubFjIW+FKB6SWDuW
ZluE/SgCaY5w4PEExmJSVvQyWfVs40UXxBnIg02ZFjhqck9B+XnqRRuCyLX4F/AUYUKjXQcFRGHq
b3ujeojxWdy27eq/FnXFd7I1nW2namfo8zupVye7HDa1ihq4NFT0HUp6NqVznD05+lHJPWYwJDct
OAWC2p3SLbVf5f2uKeR5sbB2wRP3qgxGfwOXiMq3z24MV5xohG+VFp6YjR5+qyTmMbObE63p0ZO8
Z8PioLTwmGZro3R2Q1cYGyXW031S5sttXjfnEZuKKBrwFDEz4hJUIpyKkQ5zQO+uGHI5mJ3y2QQd
O5jtoFwBZ17JkJHB2CuPfdF/JUTZCaRCWqtalv1h4G3bpHX63Hv9g11GJU579hwKroXqyB3rQR+Q
uWbBVEyCqqzPClZieIfccl3Dqq5h6qMcDGw5j5Bl6tFv6xmvsY66T9VRh7RLR/pjegHv3xe11L8s
s8z4xOHBI26GvyY93RrrR7dhM2yB2c7d5EUBMdJsdk1fhAX6feg12A8xMn6NdOtYDfGqWaiTTauh
tcJ37eIl3qdJDI+KmD5NSQfNJJGBExlZ4BhAZA1vO424+WR2antU2mQv3WoCi8A2svQuTbZsNANK
hGpsCrjgiKylEkScvT1at6o9Yj4fP4tcx1Kt3XX6vNdKa9fgt9MLi0wKsEZZL7hNareRZ211nhRU
s9/qpj8ykd/osDNG8AmlnbeNqwXVkt8OS/qCEc8mqdV9Wph3s62i6pYn4lQtXysKPErqXetqz4P8
piXa4yCb7OhlvdntzLJQkkfR4VnYT9BOHIP2YOpqDIoH6BpT1zR84ZiTS9vN4Hg7rbR/2MqE0a+J
sRwymMXx0yyVhwiGE/GnQ6N8cyodaK6LpwCqRHVfOKn1aZiyDkiYi+6xNsZ6c9KUsbq22KzfQESb
d4snc2Dh/AsO+IKHf8m/eE5CGIeY56DS9exB8/L2DhD5z17RDnJUImAUhBuT8qoMJEpH7jhboU12
73SQGDxvpq6/c5raDbTZUF9nCUhyTHoYABlETgK7XPVS53QKbs74G98S34pxi8LQXl6aVP1s6aP2
SVVJHAHXdD4PRKVtMmEKXJewWKoyrWBQxZc8uV1NOWs4/UuMw+eRCTXsg0iFwFvEecSMf9HD2O1v
p6Wodm0hDraXnqpRNQOljzBKcaUMJE53MNvsSzqO7QYz/LM7uXf9pJtBRHsUwtUXQRKxv8dDdqxi
zfSpBTTQD0pbyERfemE8tZAS/L7Lc99yCNDp7FY5Gm57I+bpuoz92VwqPL0cp6+/41D1J8bw006L
bI3wEwUQuGwj0C1IvP2zpzJcn/FMVF4KJI+lv/RgnqPspb/U7bPKfO6Ix7DU/MSlPf9Uwv0A6iiL
9BasyvyhMXXYCk20ySZrTW3ECbKyQBTzpJUnPPMyIxQSmQVcJaOAARfdMtI0lQNLazKCxnhaGYrC
tQrMEyLERnFkzl/xAf8+xKpV7j1n0m56rxy2Mxyc0FHKaBsrABZhNgr8KFJ1FsLP8ya5gJ/YfsGv
vkyN69JM3bYmRq6FX9tgusu7nG6IGAQ7LVy9vl2kGJ7itmhvykH73+SdR47dSLumt3I3QIDeABd3
QHNcupNWKU0IKSXRBU2QDDLI1fdz9Peg0UCvoCeFqoKkTJ0kI77vtUWeytCgjwMvFlh5H/6aVBtk
MJHDix7a/FxU9T2OKvRJpn4MS2SI58VzFpkwdxOeyHzxNhvFeBltsSvMHFX73KiNBxnDkQa3SqkY
be55GHGSYkUgxvq6EQxyDI3+YwHQ1qFjxCFmRzSEXZXVevOIXxiOYUk8ZV8Z67fSG1+sSPWY4TgA
0Z75z1K29M4sQfRp4NYC4Kpy9y8lbe7bTgvXlm3Onri6fmrtPInqIHMHaWYjqjikseGH7AcrNngc
k2CECJajJg/S7gKKJOdevDKKEGAi9/BM96l4idqufDc3tW1vUe8WSxzSweEFpn5YCanCWV1KHJxm
frBbt8gikK5jV0cIAp1xTUI711c04d6x2aP15EaqmU+euzlH1gdJJXa9cKBbbnWTnuT5Cd+GzPIZ
jFQXy30X6vUTXsxHf6he4RL3u3FGudKbeQ4+0kThG+f+0xis8kK26VDGPQNeMjZydQ+M2DUKQfA+
kgnIvPvJR/MdGcxjreybbOJM1tmx3vWRCKcglcFaH6RqChM8fQxOFezmn8UrO4KB0X0F3QCq7pn6
PKoxPxY8l7fbc9ndg2Mv4k7bHKIEihYx0Z4jBsIcqf6U8+NCVJW667KfKQhH64HmyNjJ7JWBN1zx
HR/DvJqeO2/M1r21TsESZX0lhjOUiBmvLq0Xat0feEO2JLLUmBlyBdIem5/c/u1J0Sq5lTI8VH3z
cy744cwR8ZTSXq9TO6QUv94YAarNV/Wn8L0X36Z/vsvHi93V96u90u3hqivJ7l+yjvbUqFW8gc2k
izcXMSzMBrVknWpZp6MD9Gs0PIBGsT6Y3YgGaY0utTEUsFfzgwzDa9EYSbVPzYliJpnoRR+1SxWs
LqD04DK4DStyzjpCIuhZ3t9DK393C99OoO1UPHbrm8g72pu8nnu3E50F7cAMgegijCec/T9WhrAm
vk2UzlqjUIWEMc91hQqS0NKdzzryqqta4Vyn/WYBHlaBki28jiJ3HgJluEdj8cxP4Mr5kk8C82CL
8saOsDxK5tcYfpIVGlujggzQMiEozQvOfApdHLnIyqeOFCwdEm+FzedrHMuSJHW4o9/I2G5Be1I8
zR0qTOHqx6YLnVdzNZpY6vA6TKI9eCh4fvjr9HALSSByrCSY0difZcekimrwXUb1x+xVW+zlGBON
3X0KiMxOCI5bCSbaiHsF/y3W8Ufo33o8zZnuNB0G01OvtuVv18gh5WT5XtdLQPAzgSyTuXx2Tc6y
sDfVfVvwHuFJoxYUPOAgxw2x6sTIuhbwXJNd1amb9+GhddQet0tx3fJoRzISPPZmL35PQ6ufbbsJ
UisYMucf2pD3592Tx4YzjykbGrqdD11tfOxd8NwveLiX4VBEKvELijwqIt4SRInDS4USqJtFNpl6
RqCXl/NRGyr8NVNsBoqZI9Lub0MJLbDnUix1lXrceghFfLd4dZxFvG6ut374y9wNR0JdcnVdqAZs
4mHujFTPIs/2jnFebWCFvstlbqYc9PCkXJb2mj9aa52pJToyXw+n3ameoS/jsp+eaA97QuKXUYnz
oly4amCdI7o+dRgDKJVxiv6OTTgoFLfzN3c1cCPrIAHGM+9GnRuHzUIBjJnWSNRGfepUd3li90MX
l6hlhoJ6y2I2qpNf75TqdD8XCyVrY9oPve3i3ukvIEtfUBkugQM4CYrAJXic+3oFnIz9YFhiY5V7
XOrxitnzTqFKjvulfhVdf+/AdLahvVOntzZYHbrEHuDRgmJ8lLM9XrUb3UWU/by4grpvu2N2ICv7
vMj1KvwCvSKrl4SKkDEuIpW0g/mt2mZOycI5azSDJbpuTL+2/VMK+502IO8F5p2Byp3X74G12TH+
JM0HQ9xQvbYk92L/Xrf5e2+USFdt4Z6ran8zaHt5joqSQd91wgwJYx/PW5cfeH3O3hT1SWUXA0Jt
IAE/LyXcK1m04IzWI5pXnRCh+Gn2jIvRQtRo4NX3zpa3mfKYsVf1wMVnxzyTCAw6DNC2vzgHGy6c
MFP7uZiil9zgY5fB3xFLfhLU0XOg/YJOSbKddK+KxDVY0b3uMeo2G18uVLww14TmgGu5R3ee37fn
itkmpqdxR/ZW7BcxVFtWL0V94d3tEDbM0R+nMq7EB/9UuzciQOt+OpN/J9t6vDY92MASfMxcwawU
Domwbn4WEw1dHfSS5RQhL+/4ITeyhme4G2L+6msDz/RAmD711gWFeGQb3S+G8o5FM47xCoxqJyra
gzu5juDd5XChR7eJ3Y0aB7vdpmQaO3EqlL2d8qV4hd2gGHsGh2cIOeSDPxcHszaeq9E7K2NpP4la
KTCZUdSwGQ5/3y5PxxImc1hpezKX15l+kyQspkchpvBt8WpI8WYvUnQZVTYIk4i2dSeQ250+9ESi
Gj0YNGY2JTvVtHWn0Vu8pOzyk93jQtg7/btf3T5eO9KldLP/Mkc7vETY3Amq/i6lCwwUDN9bZ7zu
pHtnxLAbZ2LARNasJQa0ZnhDdfMnrxrErpyxWdc6P1GzdskQzpS7Q41P5RrgHdBQepNM9qG6lJMk
BU2THVV1dRI2/JhmwziQGfoYbBp1MMiD7S6voVZPfEJVuvjtSS/qNCn4ntLz7xy7JAsxl80RUXUG
8PxUL3nPhD1EFCoTu019LUq+8H1T1l/4RpJ2+/5MaMO1tBb3ZDfVpwAHPLL/GlmlRgkbRn+VJlnn
uK7iuhU1rIvYw1PUltxTFUQo/Ve/hgnUnEwbI2bUf5xc9wpSLZNuaJ4mObRx7fL5e4b3ywtqvgS6
+fPuk4ggh+EFx0uYIBkSqaXMu65djo0oqYdgArzgQuh+C0F00sxvIZDkU9m8nMUa3Pe8qg9i0K9N
CdYuQ7Z2NQ2Ptnb5TvZKp6U9vEtpvm9RcC1a3AH0IfONUH2Te8aYYNl6s7zqSQ280ISGPUN7/0Ck
P8WRV98NjiZdwZFbPKrqztKzdmK/EYhWW7tMPG09eUND+SJvTuUZadk4A08PI2IrTcRHFVpuPI+a
0tnbmhN6RrKti8t8nmfbzo2yjdGcuvw/zBDb/bQN76UUr3uAPELWxtu0iG+9W574FL3Y9PiXTVz1
0H0y/J4jyYbL7gGcOOoGB5Ex8oxEOiWNpE2A0eA4Zlq05fC6rOM7jssqNib5XFeCMRXhbS2LB8dc
T6pexlMu6p6wCnXN6VIjU+MhjKaXrhZDPE7ehzu1czIaZZvUZvutMz2QVvFEl9d74EJfDdVycPvt
rHPx0w31e12bR3rgm4Rsmk9/FPUH+ap+vC7moeSDuYctmID02j72ubVjaqbuteq22AJm5Cfu1mcs
sV9SE2haUkGF05ta8ICvu3x6DKhT3bBitDUpCk2f2NLvE8N2wdBAlLR3hDZ/8gv0D2pCPlMUiKH0
zwUXxGYsTB710B9WES38J+BsP5ivy1B+yHL/w8vt3rm9qFNYKJEVucwwWuUgZOFzI5bXgCc3Iq2B
7DaLuPxlPlmqfvI1E6XhjXnsaYM9EE6B+Qs+n8X+UI7VlcWwYiPaHSaW8Lq5rQRiEv0BxjRrZ7/5
jGoqoCRRrenKEeRuUIxirv3M8VuZbUbI49TVP0Ux3SPeW46suYfBNsu07dYy7fRylT4BJGLyHoEQ
XtbQ+5QRWj7hkrLF0YcFJ9399iA0+F5f8RvrCIiOngBGZz869QLFxeqO4w9Pj1+ijLwjG9bOqaiN
xN0LIBnh2CQnlp03X5Cie6nt6IZR37yGrN6ouT2Wtjx/2jxxv5nLPZTXQyGBp5xRtSikdPgSeNs7
Lrgxc4T63jbYZUM2LdPPL2j6auxVXIS9xUCfk41ntmH5WO707pGu8TNUFr7JiS/b5kOehYqQU8+z
4zlAfeUJOSfoFS5NtH6YffHWTyytkWzvfZTyaWU2b+7m5jwQ3Um0/piqOvcS2Fdg0fWhMOXjsIaP
Q+7cmb3hpKWoBKK85Wu+Gf9KJV5Lqh6FCw+IRYKBSS7n1d0vspmYocpbEFNOMqHopy7de/NjdrnV
y9BmYrerOVk3CVRui3RBmB4bYWOkBYkhMTJDhy2YVlgQGjOaTtpAa4IK5Nnee50JGKQH0+leN7l6
XJZFeCqoeWWX7nY+KtvL8lDzTokErflPmqHmT1MCnLl9y4HmXIuopCpx6syXyeWmixu7Mi6bzn+T
NxTQKYe5S7eW8RDMg0iUGWXWmt+hxHMAQLvtxcp3YOyIkPQx8pE7kcCiJzO6K3vhHLvBGJJ1rAi0
NYHHcg/cseKcITrybcqBEoRQBjrCwToYo5HA7w5POU8rWajkJ21TsDByhij6JhoMPlDKTvgX++lW
D5RfV/qrsmEkEu0+95FQWFajsGX5ioo0fFvlXWFyWXJyHmcAUfby5VBFFWcPY1wvf3m+chMHvu8e
hXt0GHvHjaFcd6Iml3G838bypdImyZGt+1PU4XZa9jA/MfKx5pufnc6/JqP3z9Lz3neJ4BQ1loyt
kCTJtqjo0QRwavz1+96g/NhL/9poc6PFUX0ga/hWRT4pLwwQuMJur8wwVBmU2W9KMazMUvJp8BlG
TLe2TxDyxdEyNE6LSQMFbvYPUVgGbyt/fX+eT2upX0ajcs64tQlAd+w/BHLVyWJbbNiluDOWnfM7
RHZlohSJA0t+k2XD0Bf0mVmEd2TR7pcBP4XLDn9AcpjJZu8ymELUkRYTu7J1fZT/JC7gYlOOADkP
HLYIA78qTd67v7CELmhjkLqf25KfVBNwODp1lSkQHVR6zHOjb4apMl10g4H3S5X5o0soLhYnPCRo
przH2ZqHByIwVj6YbYwnDxewti5DKMtHAxgsdYoRhNvZFlSZDa0oSeCN3A2I8ZKuKybUGoN8kmv3
7vcekaWrEEad8r2J5jDumEF8p5BEn/oV/I41W5S7eaRkE0M/oVPGyncjknzW8pZxx/Mvk4d9tbAk
qq8bgl1aExtrM5ykPTzi063Zb326lQiwjwH6nWT2nascYKw4cM5LFxwGjGSPxMji6OxCGWH99dqD
MzADWSAqi8VqG7AQpvSiZwQ9X6Afvy2G/6sd8O/x05HJ0EfvtqS2OYxeDdBzUbyDPzxFlCE9bohs
U7VF8sQZ3yDRdE+6s0w0WXil7dLtb3+ZphxJHWMMrK0c8Mmw0eDK8xwNoBntdy/HS9vh7Ow98dDR
OBbjwvTiwJjPLcbpOMo1gu/1OPbR2+iwpzS7/d1Yl49o7R4Wn6XCZ00CsNgIJNr4vGbkUMW3vFw+
l3VnjQN6121oHqw9eg+c6XXluQ0GtaVA76C3UaY73s6ScbKYfuBzNKG5OjfL16BLZ5c12w23ROb9
B2KVbF6681bnD2oxv7Rjv4wYCAcnx8G6k+8ebXORCGd57NAXkQ2fri7GnGHsY69vXkQ7jRkdIWHC
d/wXsewjbrvpKPLluVnxtHV+Y6Z7qwVfUmQyck7FHt7lI+I0r2Y6a5rlp9MS31wuVkrrwDmXDoTb
rVR2WK5O+aN1ZJmAzVyMLspCQ6R8Z9/gm9/y6c+6sfCyM5VGm7gjkWIzt1Zkb4lRlac+cD/Xvnzp
AwnpVjgp1/NdAXg62dOFhfKk9PjD2ncCsmnnoxVrmmZIV1JxZV2SBjc/NL6JsrN80iADPDVnVpaj
N1Q/gn0aMMdt3Vno4DR7FipNfS4t99zi+j5GZfCKG5oXze7v5nzrDhL5Fdvjjiyjqv+IvPg7eO1f
Q+7X3HOfmMe/USl2Zw3FDcZ2PgpToCsNcoWKzGVq3w1EKwFZgPd0TyHe9Rj2XHt9r9vtmflrju3S
IrJ6u4takboSlNMMetKL6tUP+WBAfZPG3J9st1IP1rwBr7XL8l3aPguBUvLFK4b8lTMKdrpZqybZ
XOvSDCPM/Iy8unKGNnVrA5hfY/brjECJTBiz/3cSdvEeFZS2NbsEoLPnOekUuRtn2mOT3eudzN66
d7siPm1pLWRy0L2jQhexmsGQOm29pDQ0o+Fsyo48VixJt+29Css8yfPgKy9W+dp3AKSU8vp54giP
wGF8Jypbdi/DN8Bftx4cQpf38zwuCL49L6joXHN8nQQFgIxYh4WMcOLfBCpg0oxPeLe3J6z3HBGD
aR2Z6b4mEURPIZ3suwubQ7Pp41xOpGAZ84Q0LawP5qzIuHbNl6qwvZTu2vsdmQEqCCzU6HzcAI31
MA6vFDfUSMpb3jx3jc0G+bMzGL/toQrTzkeYHk3I1LQ39I/lQKGOEUZHpNFHU9NyEVDvhKTW+8IE
OzwuhfsW5OVzHjDEjfsXIKaXWb00st0tA/7GBcDfbf1xguK3QsaeGlNQnLcSW0BdfASbexbR8DoN
3mUdVIJf93ZMmi0Zp2zLzXRna1McBedTjJa+igd33NNIRF/MJhhAKAFBXRv+LoSR/6p3zvKos+UB
63oIYCmNCimd307ErXdgfeH07IqNb6GYu7u1KU+UDGIF38p7zA8yLtBDGz0K2zr3m1M54zDpWQYT
7NFYzo333R+ezC1YE23D8rUKz+foe2QbaEoAvSALdghYt47IgFhJX/NsNow9emZKSGFWFGVnzmsr
IhTTeqFjuvtGZsOXbFrGtR5qMLhvdzfOC69OrIZ31p2vqld2FojAOExCZWLnVgd4V3FR+2McelCd
zKF39YDLwyHZO7HppctMd7zsxpqRtnuw5lwTUQnlO+wRpkapzlvotBk/9wsJBPI89gDkdW48jgtZ
kq7zjbx4P50IBD5UU3HdHbU8GFv9fawoH1yD7TxPtGAPYU0yofK2mFC9F1ydh0iURBZOpU5U1/Cm
mO5hHJog80BL4PxcrtQcvYFa5B25WaQbUPSAupc1klQTIw0tQU2v29KanNfBXT0bh0F1foxsNX8l
B07dfDafiGnokanEtRbWYW38HFWPq3+byvi2TYrvWHlISKFZSMF0AnbDqjzyaWDVDcMa97X5h/CJ
+dVdOowM3cSh3Ng7lDzqkE0z23d8vubQ3nk10manNSLyCfdrVRbOi40HYI6byeO2gb5ORoRWiabU
itbw4QPlOVGVtylkYu7uw4+pHRU0GetqEzWw6JKbUYJgwDltKgXuPIu+JFWukxcfIyN+SCYVpZq3
YLWfm5ba2yoS9lHNJmqWtQEoQVt007urTrDcT2U+AvwOJjI6w3LtI2pMe7k1Oi7FHT/7PTpUQ4Ci
ObTGKXhySomRZd0KOrRXaW1k9pOUAroa0s5wJ8ob2mWqRqUOivctaZp2tJ/wRnvNw+YTkJR1u8Y1
Q7rEkgxSmdWbJnNtz3SD++QC2x8FGaEhtx51LMO8NA4ceYMdqkwZh7afgR1sfTb3FgWUls/WlHnr
UvM0bL7KqMPom6cF+/2fRTHbGHLg+JYzf+h95QXblAUewx1Gm4YXcooYM1ij6vqPTyhq99Fp3vK4
ZYI309mi9/JPKyYufQtF2Gmz3H38NgK3CgjBD8BRPv1Czbd/FjPCS7oTmg382WNu6qRlOCfdRkaf
gP39dpVjw+LUTOb9BP2bE7zQ3usyXMYLxBA/GIvo2+/F2PF9aX+hRKNA6/5LWnO9fa02dU5fGvHJ
B+10ZkVKc3PLi6Dw4LQXDKkvy2r1bmrvbfPgWIQQJFYt+qPGarE9mCoSbhoyrndHfy0cmaEIpmsW
NRaSjZB9qUksKg7MV88ijdTOAzUeFirh6xO3p+Zz3801PzSjvwXXKHSj6K7ZzVB9Z+qr+mRC39kn
ueDojNcoXI3PesJpS6Io3CKv6+ybgA0lIJwx7b3D9AwnTBCJj/kB3RhtbpDBTGejsx8LGqvEMZ9W
680N8qjKMHhY+3ERnTHLeJlU9TD4gVGeI7VOaIewAba/wWRKfSzBZlAZ1b5ixC1XNdATFzbdkl+g
1vGGa7HK8Yn+zaJ9nQzfZ7iCL9bPfQszfZlcVPepkHTmXgoSi+yHNcAnBzYC4ZEPNcBIMzqGSbyX
qb1MW+vyBYrVkegfUIX1UC4BU72JCR3cmlRJ88XyN+9zLsZ1yxypUCw4EwTwsz0aokNMV6+HsPBH
CNGSgmF7lJadqpt29GKqqRzRw4gtZ8VTQ08xgrvYAT4Pdg37yULRvrz4Yvfd01RU/GSgixG7ko3T
B/cB69x5R41LnukmbFZ/PWxLaqCAC+G4RG083VLQjfvGDnz+rDHY7nqz2+2zZ/h98Lj7hGycONYR
R0dWv6ynZp+Qj5p0uxqQmqgB4or23DpBRli+us0ODGM2/vDejUXpQZnRL/cgzSG8q9H3/KbUimQL
rpf+BLGw3qPYpwkBAjLmFkR1shjL/NwO7VQmve4G+ERvm9/3W+9TSVCQQ6JOaSDoL6YdKwbY9WUZ
WuKLrZwwXSpUBTTojbYMdcWlKECeY13OcLPoIzoGIq+oq4Vn0Wp/oRixflU1F0vsLP/kmMxWRuo6
s+d+DN5CzRabWjQ82E1dacw2C0lNxcCnc205ym4w5PDX6YjUOhI3xXG5mhqpWo2g1zmHk29/Mzyc
DKSrBHg8ypUWrbiYQlWfUZWywNd2K1D21fPinYawwtmgfEO/eH5JC4ZGnKvt1djWmNQbe7h0frv+
Lfi6VLYAmwC3lYK9ZXT7JWcthq7Cnem+TeAdEqVW482ZPWzGjjmiwi0PjFl+BVqGtCHV3Cyqs8Kf
9AMNV71E09VzDVCd0q5h5cCwwJj0LSyJ6pA+wSw/20+65ttJILrE2avX0E/r2p2/ettGcz5qJeyH
BanfyRUtRp2dvDUMcF47XxgbGhiZyeTwNHXRXCjUptKQOmgEXAzPxpSgk4d/datbEhYCEo5OC10V
Pod/qne/Qoy/tRY6hanL4T7Gm6h9y7VKAaXkI95mjkiolfd5nnC9ODalDlMv6RavNlIpibEhejfu
wtl48zANFWntOM6JFOvyfgb0vfYmFihyD9sgsRAhyMMctNYbGVVq4Zs1K2wqhjhP+bq9qrK3rkAa
AOaDBK1MRrNr01BUQ3HuLYdXkxzx2QWpAmY7+qrjZJNtsTwhzOo/EdtyhIAsTdj7d3faTg5BZjMt
XgXnI3tUPlBMvjl/cJ84ZeqM+ATnqrGWtM43IwKiQM6tKug8cJ9uPAym39+P1R7Ot2SA/txa/vLp
LyEydnLVuYcIZVrIqOq5cHuikWPd++uP0e/rNvFdKibZRjxvJTHLmh7KzTd/oXNi+h+MHgyDivYn
9DX8NpdTAreLNnvEmMzHZSzzhUYndMdJVGEtT/LVwqlLzXPoxsUOpplxvOjxUHXYx+INW2V98/8t
fjZ0TCMXM2yJ3kBTwjFaTsZPsdfLd4pqkPKGq75idQ7DlElffEAZUtK3WhNqT9NALgrPW7iPjfI5
wy1Tu3k6TH3415yG+XGJsIwxAA9ooiYuTsfaZkIV6jb8vvR6eEMCpR6qAO/yKHkQEhwKPEutLTCr
kszuv06dj+ATASA2PncLf+Z75X6isOPXdjYTxDVk3ypTUowbmJfcKF+icegRI0yBeMvL6d6dac7N
2MWZ1qdZvxG9Xn5GkwTtMoPWRWnSlKL7OZH09KwN0/zlUSV0LxZFyJVvSWA7D9u20VisU/M+gP4I
1b7AnqC2M43BSVE23VKESFc7T2r0/1Zk9Txsm8lUggOZFjbqaz6Qppb4kLyy4CezI81pzcV00tXS
3qsScjJOLlTLIyjMktnrIPkbOeX6wr77RsOqzWHlrgiZZ2+r37Yx7/6ohWYDlPmZDxK3Z/vywthf
XG1uo+cQ3rC5q4MRcbiuImzcZYQRd/THRMKMojC5OXUDWV5l2at7p++jlDSXOkBIZcyPeyUUcvPS
Kr+qIsrRjbhT/16JigVzR9uTQPU1GIAXHLamtY/PyCTC3/y1i2fXyREYzUVv3HvDZL6PKiAdFcUJ
rWIuIWIkeYdwJEQqzG6Kv1edqxDYnGnAICqoANtFTmjyaNfC5UqznZsnV4yb36Ji2cfHmrVizHZ0
0PoogDd4of6ZJvZQLeroOFsEhNlaV9vfeS6Z9njuLTJsfASiLalxoYBy2CbCPi6kc3p/IeiNJ6sQ
NaC+uQB///t9SxVB3mIIkSlqiv0OdVdEFtBsfZk7lrQUeG54KUsVjRjknREQBc3RuTFMzoxKU1CO
k9rhMc5RiR6d3EFuMwW3oJFacvn03NBojjx+mXl7n0TR9egx7c072ybs/jotgIfoHdFdSZYZouoY
uMtbSwH3OvoLMmwsDylKXTe/RkQ1qWfV3p0pfU7dxRURoSgAY5dO3rqyZhRbX5o8t+kwK4+U+RbP
wB/Wi/yhx3mcBpXeDmZBWAuJfOSKqxoqMNiBHGNtNiGuHIN0daSuJDCCk3b1sY3shZAkzLldhi9T
/Fo7tvcUXgFfER3twcHq8aJnEaD3X4TKth87heV/rLzIHGWWkOuxIxeNnDo7KPXrZAc2FJ7TjehJ
JR6RaDUX+/f878Oa573cP0BTxAcvsIcYkVWEVgQxa8DXHFNWt1uKu5P52R/DDpOi4BOZLcAt/jXM
H9CKG4TGEdjSRZG+jma11XWMLhoXAt8bMQNN2+Mra+uii979sCiOuMzdV7uHONVKex+l7zBctkxd
Zlyz0X26lu4wNrohyiV/Lp/LSe+PKKzs53X3izE15+6mWMc9Wj376GSJofJM6WaRUTAijVtZPgcq
spyLM5NKqOQ4fAo4o48yCrAVVOP72KNSHkPZ/LZ2WXAbo6IG4fUf4ACY2CsTzSqusZH+N+Vj1ZX4
6QUNpND66HLovMq6TfD+7Dm7Xdz3MIIxpbbqxWq38TKMbvUIy/llkfyhErOg5yMrFlI3Pnq72fwM
0wY/UNE23CPNONvuySRqb8z+c/uvlUJrjSWTV6tC4J4O7kaNlbolS4b5yBO+gLMsd1Qs4XOPtMdG
GfzzvUW3q+ahm4zJObQ8KaRsdiUw878/ACScN6LHnYvkoO4nffVlwcjlRLfNzVcel9Rq9/wfV2te
/KaJeC4xzltmov2+NOYEXZb5q7k9K6jssTh6prkdZp/29AefoP7mYd5CnR92i1w2T82Rj1Vm4QNq
cskfgu2TC2qdN92cnFHIKCNBxEOWsSs2Y3tel+Y0lJpf/59TAFImpxGVJIFbUVkjdYKGtcHv+e8A
w2ZAiRdI1FKFST4TRUSyopsDkYjK5oshkUUQQ1rldCAIt9lXXjooHJWEnepd84SGEz09egVjRoS2
gqw1l91r2CUI4WOEEgBddIPh/gXdT8J/A+HE4WO+t/PeDHdABE57RZ9GyfGsUCQm+GPt5lB4gRud
otKfx6Pl3/SQKy/qcc+pYEBEyXuB0lk0H0ZbSTowCpDyeELdw1ONTvNPNHKfEkdl2SSELLMfJGpm
kCLeL9/NpCvZq5LKr/hJ0lgtuvth01Z9UoKvHY9G05WpYfTjN54hH2Cz116RaaEVyFQ+okJxyKR3
E9uNitd5Ggn5j+a5uAxVV2GN8CcTn3XV4OaQtr0JKCN00QTFdZ5xLK0KL3qMMNCe3z02kDBjLMJE
qKSPUiowbuN7HSzi4z8/Q/LmOC7FVDTqtHSN6cWSX90n7KvRFyzl4hxBguCETWci0qbyBNFxVjiH
iVmaJiIWpTEGiTL3wkNNyVO6mvjXn9kX8uDo68rEnLC27ZfjA3Jy5m9bm9j7BuTqrbP5VnSjK181
6pz8wmbP4+eOGh4GUVTzMTkRj3wF8tIRodXkqIbq1X5CZ5EL9sSSYA7ARTKnmK7x8UdKd9Fp0pbz
gyk//GxkntWhgYaqwl5zU/MaRfFC/CM4TNF9FBW5VU0vHpfVxejhsPYARVBq3xYvRQ2LjdNsRq00
/7XH6Dv2QU5Ez+OyPsym/vbPtncLjir+9P87iGj6n//+P0Op/q///J//L2OsTIyY/+9aqtefVTf/
1//i7kya21bSrP1XKnoPB2YkFt0LEuAgkpplS9ogZNnGPM/49f3At26VSKnFdu++L6Kjuu4tWykA
iUTm+57znF3I8egfL9mPf1z+7ML6iGk1//2/GfLqF4N9CkUdAm3+glD9iyGvfhEmqTpwpfBLKsrM
lfubIW990TEDA6MHW6VossCtihK9Cf7zPxSLECtjdgorwKH0GXj1+wmePtF///PbwCj12PaKAZXR
51wJNi+GghnkBGtFQQ15KSG4TiQ10cHM9fhWyzSa46nlq9fRECOqEHlwYeSh4s8yanYXOFtgHFCA
zmpOZ82A3LZXXvM2CFfywBvCdydjpc2N8VJtlIoThTohc0mNVNolQ/Es/G74biqyWXAoR2tEsnL1
U1f01nnzWP45fd9enDLbpv/tfP19cTAlFEOTdYvba80X/yYkxTZz3876YUIJbYYvswv616CY0p4o
SR2NgATWf2FnylYiG/TOBsyuLGxtCh8ntCI60vrmL17jH71Qn2a0vX0T/+uqI6GgrX7+4/BS1P9Y
tdmPl1ms/P8AB06Zp9n//AJd5NWPl+ztG/P7L/z1xmj2F8zf8PmpTqtMzTni8i8KnKZ/sTERk5Io
NDJQYAD8633RtC8UQPQ5N0OQRqPN0Rz/fF9U+wv/glxJVZb5A6TX/tH78juN4N9zikkkq+QlM77B
S2MQJ3w8pzqObE2ttmQ80X3eGGraEvXEjpA0REAvm4b6JOohnxAqvSYoZkW2rJMYbAfRy+rNzp+s
flsr2tc+Vcst8dfo38vmqc1Dh7ZfT1h7OD5QW9LuVamys2XeDv260KJhhbR22kN9A2bD2f0aokF5
qI0U7ozWK1Ahk6Hmt1AlIDgru9BSMCshhagVbIS0QE1jqiEsdrmqDy2ynIa9jJmF3sLEMRH/TIzE
yF88UevwcbVaRwOOuEZI7GYDkh5RIKn0r5sIHZZwKAUMKCP5RCfLUMbEovV4kPuyM8tdYQXCnTBV
UieIOJTQnFRBsVZp6jm57xuXSdX3W5JjVR1rBXBYpZmyQ8jPTeEvaWHrZnE4w5iKhu36ZVjTmmHr
WJXqmvOnqaO1roqMWpcs8hufmLAtZQPdv+gn+CecgYLZqemUVuhvK+xg91rdemitaePUerYk+6Lc
GTFOCYnt9VOZDoO1T8oiu8SBK5yYKml3NdQ9gpyx6R+ETBntoNvwxC7pjPJze2DeC82A/P+itX7F
NYQkM9/L5pil5NzgtPUWdAb91F8FbJHA1wPPgapSD50H5obSXmSjdx+8B2Uu926LSHh1tGTpoqBu
x3Y9FYju7GTeSBrWq48SQsW4EBnWTu5Eyi6FSdRQ7DeTwUUBnQnkKEoXL9nI+cVCF0TuroyabLIi
ayo2ogldhJephXm2rBQPFaVBgof2MyP/k8JDkfrLqR8J7+qRw0jLPk4JcwaCR6lukKbXRkX94wzD
pBjLzNPlpwFgjO+y7QnlO5XAX39tWrr3tcG+9ZLo04jNrwPuM3N/bR10SRDftZA6m4UhxgS13WDl
YJjoxmM8kyPBtVGf3wkM6TyStrWuDL1IqBCamnZVA3dHzQNDJsGHXGKjRsYabr1e6L+INSWnXh09
dCEjwoUFm3W4EHpexBFAf93aS1KBVyAsLXuTaNTL6KT00206WVigQp/6BW1G3T7EsogoGk1JtqVB
EZYrdYp0jj75NN4Dh8KGFvZx+12ERRM5PHDrR0B12l4k1iA/VlMzPsAZwxBHoGOe0YaFNoQfRlMg
ipe0RvYqfs380I6Bhronx7YA19ojqMiv4po2pJSXP1ssnJ7b6WkEpaaUybfQUpriONoM5QA5sN5G
QiD1kCwbZV5B0YODmN5NzhCPnbz3hdz0jldl5XxDTDSytL7hR+u6J7ML78BdICSwJYyRolgrMYIK
CWVdARadUPTFFNvpvYztxzFboV+aclYDHDSnkGIkVgIHhLscuGYQVOWSg3Jr3UyFNSQrYsiLr1bl
1z9b7HkaLElpeAyrNL4ViFYWRjVoysbG3YouOO8G3xH8IGtVWtZwZeDu5QwlB4qjjApdcbU1QZit
DY/t0GpuTscrTd2rA8cbo80XFWJbsRrxOy2oA2EI/PN97v+Oxfrpx3veBrzmxViFPq3Z//r9nWYX
5rw0L0f/AIM+bMYb8ofG2591mzR/79/mP/m//R//8fP3T7kfi5//+R/srXib+Wk++4Oj76oJcuR/
/hAfXpIfYffzaPOqzH/lr0+xpX2BxooIVWYzphlvMlYt9QvIElOW1Tka2YQw8q9P8bw9RR3Efpfj
oK6a86brn59iSf5iyfgZ+ZuGzl805wz0vy/+6Djy8eb1hBajW5QFGIXkr/m7z6f9+FMMamgMzbqB
/tTd2uYtmeTZUm5KVgsgY9hQK4T/9v7NDfpgT3mctWPp87ZDQWCtUkacL/Bkv+zZQ0Btiv1yU2ax
g5W7xcejno1E+nAYnaw39uQqMUXc37c7V5pSqZb2AbA2GlCqpbmat6EiM6CLJ0shfMrjb3GygXFW
A5mD/2Av8YghzWZxG/1t+SApS8m6MJPLQnK8HGfHsgH5rixkf0nLAZ/WVDjUROrWwfmTohaZuaIu
TQaxVy5xn6FG7btdMS5IkjcVGAVLkouil/iH9gISgPqmJCFgxYu9ilJnfB1fsROyCkX+SseHbWKq
mHaWvc/8u0lCK91jFnYKEIAd7VDHW37+TN7NA54JX0j4MhZfG+rbxzcLSXMp03mXsahSqZHjidxP
29/hWbyNjQTOC7Le5TiZZ4LjP3pGnCtsmJ98nuEDHw+bZAUAGZ9hIVvSu55ahW4PDpbPL+40tvP3
jLNUlQvTOKoR/H48TFcTLVvq3uQE1rZDjGHBaaJbf+hhfebdq25SdcXWVr2k2dc6ITDmKkU0W0Qr
wfQfl3AuQEzqW+UeuS2RTJX9DQzLMpOvLPVCsXZhdRV2qKdmUGn/NGoPWBcWVvfkt5dD/L3Lzrw/
H16O4ECrc+vU+S06vhzqq9aQWpEM2WCpmFc5KiIriWgv7IF5402ncRY1a8NMllY3OAMSNKO/jgz+
kZksb3KxbourdLaj7JLpZc5ZwVdUwuyFsVbVD6a/T6raLfptXLoBaYjRpa1jGzfQHwxOH9+YLcJz
hK/t9vPnNO/735wLfj8mAYSNYEYmIefz4+ti5+gNyKAmJ+koKWlQ60OSCpwY7urCazvellI/M++V
Y/z/X4uRrcCQgtVHjcE8uZca+vggUw3Ot7p6sMMXpMfeZWDo+96Y5SIl+seQClpusxwi6AjWYvqz
6Prfv8JchSAcldY+132yUOWaV+D3h9XSWhkFT3Wvoe1Nh+wVl6a8/vwWzy/UyS2eU/XmmIX5dbdP
LhcXZTvvTia2Ekg7UM/LwrJWwoPBUtCVWH0+2vzTTkdDqGTyoVKojpxmjo6FBijGYCC10fYoESnV
R/pI99MAuJFUX2PLWkZxjQNQnHnlP1hY+H5S6eVbzEfWOPmuUUCnGU8z0Rki+kk9ztD12FEm/fz6
PhhlBo9xniZbTOG8fTxh9Zaeqs41zjlPwG6zkjA8XRudz0dR5h9zchsNGVYg3zKYwbI1/xpvajBx
qOWZ1soIRbvEFeRz0qENXI2iN6tMg18qugJxAJdmqDD9N/2ZRfqDbwN6MapALJw625X5f38zPHyI
pNHRgzkhfVgRyS9lg9EObcrginrE/26EDjP4zKgfLAYGqZEsAzrtfPV0Z2InNOCMxJ+cPBvidaAq
07K2I1cOX0yvU8DtYdv4/D5/OCKr6u9SHuKZeal4c50xETV+PxSTE+UtvHGlZxEPYAN5ACBwnHPQ
niLbP/NwP3ghDY2EDgpsTCSbOMujQQtS7uumGygWYqesMOcin4bzYOe/ELaema4fjqVbvA+k9cym
w+OxPL2HXRIzlkfEQ49G051TZhe43jnJScqZV/Cj0RiJSit7XFabk9vpNWHiJ0wQJ24fuhGTnw7u
famONItpUJ25jfMrcPqKcA/Z6Zn8Hwvp8aVpsj+oI253Rw37fqkOEkYG6DlnZsj7SyJhxlI0nCO6
rKn2yUrd+shmZJtRvLjTaXQ9gy3+Phqc6tSzwTTv1k5glgaoZl0QgKrzdTq+ohDPBgJDCzK5zuev
jwReVQTn1BfkrzT4qQcp0xajz7I2gzNhLSdFX75IjE2hnfwUi+0SK9vx2PRyilbr1XmDAWW6yh4g
JCfLQe8Tp86pBMmlkxIyRYRDuuJwXUFcrR/KEJ3TH76R/B7QW1B5WLZgZ3ryVL3BN7O6r2Snn5of
IAmxx8n6evTidayisgslurufj/jhpbMdZSNADhERtCePGJUlrpmulR0tbr2FaD2nL+0bswQ9XSKa
AKag3oRtPttB6Jm3Nngf0DBNSWzYmd9kHuloSvNd4dZz+rMJV9Xtk4+LLAn6HVbI0SyeWjdMG8xI
qnQhR6X0tRQkZfsQpxKhiZUtJ/fD0JOrI4sLw8ZdpnfBmU3nu4/AHKKJiQfsJFkhsnryEZCjsQ2p
ysGFtwviDIJgXo2XZTZS0KsQqKvBRVoEvz6/B/q719qmcUGkLc9+rkzP5+q3S7LqI19IQjE6soIZ
Jf3VcUDw/ce8+Mk7s7B7g+LoystcKXABUtrT19S81GOyup6T7mvbblXpGbBQCMxRLxY34ZVxkfQb
v7eBE6CYX7cdHJqfqu4AldHF1kruPEiTiluo29z/Go1PXfAL+3MfH4ZzMF6q8O+eLzvdeeNHZACb
Z4rqR9c2SaYSYfLmc1NtdPlC4vRpGT9GcZ32/qqqnyDaUkS68sb7PNl5glPrvYh3fbFCJ+JgL6z6
r4rfL/zyRm/LRdg8mu26sR5FsYEpUeRYbBajDRZxbWxTIm07B7srhi3Ulr5bmtd+71bNNq9XRr/y
om2i7ZnZWXsj+T9UFG3qTite8uyg96unWS8gu5bptOaNBj0LneDj8JSoq7b51gV3SUKPamO0e5sz
lLHIvxvB4xA+gio0pV9+cDfpWy1aAb23QVfDHsG+Q5oEpG6Yh5sMH9VoXDfVDsG/Uj7k9gbkR5nd
969RtEzD28wDuAIOYelFjvoA2C2TQX5csh1PMHZCIZ1cu3Ase8Ux29B2aLQEXjPkK4QuKP2D5d2h
+hGokvGOT64ktvNWtAqxLwCPA/24QQVYuoOJSo6gBYfgj+5VgSy2NNsrWV2l8XbUF4WBTOgiglE1
vprKNZGRq7CBg/c9Db4PGfbfRYbVc9ro1cpKIcf39KVNGz/Ci2weym0sFqrgMOZ6w67EOG84nr4F
rZaJM1/4d1sY3hfKTZqgtER/RT056NKEhApmsWkKco2ythLt2BJGLny2b12UkH3Iun7mm/jRK0rc
DLtfSjo6trHjaRx7Sl6BdODLy39Z4nAjMSeR03Or4e+q0PFyyM6Xdq5AICE4S5wsBWU4GGj7LOJw
uivADDLOR/WGVkFGiMNrbfIkn9ESju3toP/Q9J816btdvRFFBHB1C44EjiriKZNqbee0gpznTYNv
w173ytrCz6VgpxWPEQiyDJtb9xjcoC71bqUdbqsCTZsb3HBo0WdW1mLaNXv/wjqQJhCYq2DXHBrD
AQyf88Nhrq2NA2yfO4TvkGQxw2WhQ6E9v6GkgCSrVNb+ZUeAYbtJtZWdLrZauiBGLnntmnsR3lEI
Xoy/ppUvu1npqC0oV4eXHucsGpR00dOBko1vBY2FfGN4MHGWiHXFSJtnK0H69x+r6rIg+0ABBO8M
3R0VATGT4t1mWLeT0/UHLXKmjFdkEZQrXVzU9ZOxHJsbb/qWJw+pjsmRt6xTnkWqzwLPiwZ5fVeG
oHzhW2z04kqrKYeZmVOVJBVc5O2GRN14/PH52v9ur8WZkXYjNY65Q8//P55XTd4kFowZnrcZlY4R
dq9GBf1GMvQdhDzP+fPREANoyOBl5ALiZHapZqZ3td6P5G1oWGap4vWlCm2v9hS8ktGZ0d6f6Cj5
UosirV22eGPtk70xjQtJw+E2OqTNQXxPOyIXNKvC0Bkf8OmAroitYYU+DhIYyOlKN64+v9757p28
TWyT2csig+D+/i6LvDnrRLA5gzbmeodpTidKgIxlql2feWs/GoX4berLbJbZMp9eplxPIiYewDFy
9LP9CA/e7s4dwj+YKPxwGt30k+cnd/IdVaGZaHpNiFZqGatkqlBsdVlJpdZDRikm9cyze78Rmsei
WESnxqCwcbIti8ocxmBXjk6Vm8S70HKUKaNx2kG7nDnE1/AZF8G55PjTixQKmyBuIntCqqX8t+O3
AXvSVBpDB+k7658K2LBLWRzU6XtZ0+v6fGqcHjwYimFU9t0a226UXcdDRd2AZbIn3IuWeHuYTdqx
APxT2g9aQCHdAz5aOah9x9Xn455+u+auwCw8oDegsb/8vTN/MyUVadLUofBAfnqstGUKMyBVCKO1
MkJ5rN6RJ0w4nw/57j0UQOpnqDtlYcuclUTH16oFmDdFhym6MArzopWqg9yFjtWP8HPmlGfUOTFK
lzV27S3sDOXM+/H+qRoQ600QmKgriN+b3583lxwmEkLy2MYUkZSUWZFTEksxLauRWkMz2befX+3p
zOViZwmVhl6Kbo95ujmgvESoiBQVjjxc1X3uObKeQXVXgkXRWMGqFeK5yX59Pua7h4otkRfF0nie
Km2rkysszK6Z2Mhmjow3AxlvyTvpGblTwkddAjn/hTY5PDOBf5eG3i5uIPrZ+lB04BBgUQA8eVkQ
rEJSab3UyQVxWSs0Aa7s7UX1YJXaVVtJC7lgx9j7sC1Xwh6XRbGV0z3/0EnXU/8cx6tJ2gCamOTn
oHuIlGIFji2U4e0U+zY/8J9jHrm9zZEXOzvOWP6sXVy3ygM/Y4a2xyuD+ED21pA6+KtSmi4Ubz/l
D5/f3HfTh+u0BIUINnxz6frkOgnh1Y0Rg6EzFtWd1wOcKQu9XRYDHDDDxKD/+XDvFgZqOMycuY1C
tIRun1Qkhr4AKI58wGFD4Iwz2yhAxy+lheomSfJr0rBM13J43WX69f9hZIXh2dxqc7ns+D2ZFIwq
ZDaGzhjFPwOcj67V41cuu0Ba2zK7KMCVRHuok31m4Pd3mEumIEjFnM2Brp6sD60axrVWArpUEnk9
yn5L3dzisDU29hLhh/v5Zb5rRgjuLfdV0efaCzXXk7cFL2BSGM00ODmk6q6qnaoyzU1aD1ujN8dL
NOOrDL7iJY0y3zGTGoazf67m8rs0fvz2UACiH0q1md+FZszxzYbnYqABHwYHsxSmgG2JGNjvHpCP
kB4tLYiSc+X+Id3Iin/fEZc9x2GFWx36SJZsmfDI8FeeHO9mLFL8MoPmbXXGe+PcREfOwewuoDMl
mpVsXtvlloM959A0XrUIPoq8dGCeeeULzRcVJDoxnVhp59FzvI9uh+ltSr724aqxO/bECaAHBtt7
/OigYS/6x/0hHgnMZMrudJCpftgnd6OLFIGh0ugoQ1+GCtAqYaTNLuEgAsNNWfZ41fI2N5zKN25y
cgoWqhEEZxa0dwv33CxHRkAhVWOvJk5rLx6xUwQAt2RXJbCXQtkdkJUV3VdrsAAOVaM7+dLq87n4
fubPZnmBnnPuC7OOHs+CRCRl1FRl68Adx8mPgmSKQh8wCmURXV58PhhNDH7c0aQjWInPwyyRYFi+
UsfD9VlbwfnpG0e+0V7z25mb9tWAMDK6sQ+MA6iFyz9KrxnZlrQzCT+HtEnRpwYiBuMSt85Cfph2
/haUJPzy1LsqjR/8Zzt8IwMwGZdRuRZIf9SGBRsaqvaCHs1iCklL0CK2voXegmwrgQ2g3ubj06Bv
4mAkCJISORNvmaJfZ/cqLwu47+bSBKrRLvQSEB/sFMcuKchQfXDBKVilI+DJtJuhAYzgxNpGCtfo
09JglUib0lh72LSIiGPX7ZF1v8iuSei6boijw694b30DcoUCAZ7VSKozQLxobetr3f+RidWA9ogj
w6XNka7DEj4XtdQ7E76nuanIcLIvC2NVVasKR8Qs79sWeKKUdSYDGiYYeonlsLTXtb/mX+ojECcw
cOux2cK7MPyl2a+i5zq60vwL5akIFzIOsb16OTz2v9Kd+ayupX32s6TOEhuub1z5WO3HfU46Xdut
Yu3BG1+r8qGIX4EOI4OjDKBcF75L5AdpgRLSKFyxP4LDdGaFfvdRmieOSnvKltm20oU7njgSIQh6
6k1MHGzKixqFIT5fijoa7mSyB4KLCRTgMrRU35Hp5m7PTNwP5y3dDSbvXC0/LdKGwFKE2ipY1GTM
YpjZRoqV8JHWUh0JnpZBL6fDRxF7hPP1XZqe+WS8e025fBMpADUfSxcU648vX+GCYaf4TDWpvkgD
nL1m2d7BxKIqkg1nBnu3DrEvp9Bj8G2S5+XoZE0QYWA1Vq01DvI+f4MV7kCFflWMBuqWMXnxGyYD
FJbuzOqgzie4k8WBcRELCb6LglbA8UWmcVhWVY/rLSUVba0AIkC/oaqLLIn0Nat2ugsNbdZAAJXt
4+GqSUzDlbpQWdIjnZyUbZpL4NpumrG0Wav+BHwlLti3qUQXG2SuNKFEfTFsiFbysv5PV2+NLQST
c97h6zIiq+PffkID3Ul2XzqdVO4qg/CceEARyZ6xrXGcD33+rY/OHO/nJ3F8xxhTNajWz90wMr+P
xzTTgvCduinZppXTejKGtUnucFeqOxo5EssqBpjP34T3ExENBbVsm1gVlVPqyVV2XmNTQkESReGD
tBSyK6RiIfpWugQDef/5WO/n4dwLQkY2T0PFnq0iR8emHAcFUOscLv6or0uZapw10BmxJTeyWifz
IXyyLc5Wnw/7/qYy92Ry0FEQmZQ6jeNh7RBDXZ/lGdugrlxgYHeR28DH9NTRxeD0GEd4Sj8f8v2O
UGPCzDVPWuG0HsVJcQMUiwI0O84dZei0BT0guDcdNU2shN42I6CGQlzSgw1Dj920oKIy0QfLTon/
eJm1+TSz9+esauvq6TmuLWJ8XiDiHMAii6EBQJraCcpikjC9srcWJVN4MANnMKabz2/B+4l1PPLJ
XQdY3VoNMBBHJs5nEKh8sfMtTeB8LqS+z8d6/zE5HuvktSmoP1ssZ8h8S+l5FJz3g1ZDBukvSH+a
mr2uRuVKAWtxZtx5X3/8ujIuyypLAVUyFJ/HMyslgtUuWtJUfF8pQNTD7oikzD9zfvvoTrKt54jB
hwJV5Mkr6k9G5BNonjlGqmS4DgCSasRrk8oJHCU4Jzb4YOrawH9QXnJKNXhP1eOLigAb2UQ6ZESJ
J6+hGf/KIQqMUFMOPV+OHL4w/uzLILGsLZ1Hf0MrdPv541Tff53nX8FgAdR020DZePwr+BXNSj6O
mZN3z0Uwl9NJiaRvH5EeUsDqkqsu3OUScRSNrrzooyQtPBoBCPvJN2oA/1UUNpYMAZ2qNUDtRew5
RZDCuZayCBhpdmYVfb+y8Qtb6ixB4ejFbTv+hVvNiDQFWewc8n5VEGaj+HqxMqvYScxxRbmqxxZQ
KWe+UO8mhk5/mZIQYlxK7oZ5socSkpeiQolipzFhWedF9CyRXm3r1jcNt8X/ZTCNjb5KgZFjzfwu
vKl55Z7QG4KCYscOKziwdkxPIyYeqyjWNX3bz2fA+ytDH2lTXzcpdONImyfIm8HQLcmwzGh4DH4F
gKPOoN7Ya4KEHNI7zDMP76PBZsUZe1GMirSpjgfz6jZopISsQuqX8A7NWYvf4ScAFjeE5q/Pr+zd
x0hnraCLwH6M761++naN0oCoTaG1VNI8WFk419nbixciZAkdtjrwPL15ZpVSzo158jGSUpo1HXxb
R3hoHzozXueFCUUO+ORjWwM0nQba2KWyihVAkEpAqEyg2sCpMeBkybdp4nBmDpK+szy4C5lmndGt
vHt7uCeIBajT0DAy5VOh2gC1lfVPDx1OAcQN41m5UpvvZe6tTaJYHIBl12DHijOrzPxYjxZvxD36
XJdn2PkMe7o7HcxKI48cRwkv0jaRpu+Kfbb+/7uN+u9RBNUgzbRQ6lOvnifyqZoKZtjkq6oXwjEJ
SJgOc4S98PEWYD9vav7V96wxb+zYVyC7zxxdW/lBwP3jSDp0EBCJAUSv2KpB8MLCW2zBRpHIqWh3
daVFZ16D44/oX7+p4L1WeRNmb+zJatLmetWDqYmoSpoHzU4vm9LL2Ov60bbgjGtrT0Ho70Nz1M88
fuX4STCySgmdijo9II2w1tNyepD5eks7iHcibDYR+SH4k8ZNVZLCN5JouSbhbI2lnvADxQ8x5AVu
OO5S4tgN8O9+P339/BU96S78/n1MKBe/P+toJ2dH5dvVZ4ik3iIVPXJCoF6OVkI9n6mDVuXadUq8
T048ZWM/orzB6RdTX/58/OPX9Z/DUzTScXewSz5VUIZeK3eETAL0r1E1jONwLw01ZgL5uqwBKtUd
PNvPRzx+Af8ekVOaQdNWe3dQK4bWHGkq8CqQNAb/a7Ku4UhPuUgdIxi1TdlZW82zjL9m3B95gv8/
NR9hTf/EfLRpM/+lGo/sSvPf+Mt7pGKOp700HzmZfSrKyL9twIr5RVHmkwUaNwp8lA/+5T3SxZe5
6mfwEPkDCDv4cf/0HunGF4uOMUvs78MlC9GfOI/4DBvHK6dMn282zNNzn0dC4Hf8fuDJrFuYNVTR
hPTsDWuF+I+AWs6mJlJ4Q3JAhi4Bn4KokRur3iXIEHljpVMJ5yLQVmQwGss4y8FexOkDpzBzZfWT
7rYWjHep7+ETEQW7GqKpdwkU1A6Fhk6pMMwXTYTRNTioAr8p4o4mB6FPtsbT2Bs/Omudtt5LBUXQ
zQvR7khcnq6p0JYXovO0pVplwY5IAcktwloJF74Y7Au2wP714FMrhOSnricQjE1B8i11o2tDsp+j
Ee1JUUz7sB/2kkJ+BJVImB6mVLheq0h0niTtMJgS6blSOSMZswlCp/CsVZJ46TqQ6/iWBU2GR2tH
4t4P8tKVmzp2S5iXX4cOkj97Rx2Wdw2ua1GZoaY6JoSN+0LCX80lSveF0Diu4QPO0Kv63be4HgoA
6bBbsBEb2ka0leByLB/+CVTUaVuQjnPf8ifm21k0vTvMx4RWbgy0KQNEFZhXZCeEEiZEjBIKKhp5
hiv5lCSh0Pap49cGZVMJv9cjXu91ZuUSSalj8TzFVI4kcLhk9ka6RE50R7o8KYawhKR8msNLRKpe
jHJECRYgNCkZkxdKe77ENTmtSUpG4kQWl9fw6AhXoMSGkdKDhqJMCcAdoZACAz7sWzcO7TYKxnSL
IWDcDEXyqmHezZPp0IST6Sa5Pv5KCPxB/yW15TKPovLQTxNY8BvF30RKk2IShWEMyapbAqMBUN22
EW3MoB0fRyWodwPyxReJ3B7FAAtcDM3SD2ttPdfgUjHqd6OfZ9u6M17LEiCzJD0N1rRVLe87brur
uJrW2SBvUiW9xfzOBSRodUoi1q5bvrA/68CECZNPBFkaPD2iXVArNvKAyEpxVD8uXLPsdmokknWr
pPa1njaOoMsKCN0diXcIrXbvY2Wn+j3n/BrVd/YZmwk+xctgS4jyoqBCiYfNELdqJ2dbtpr2pUnx
cMBloI5fR7Xlx2lQtVdkUSb7xARQJsflTV0mcHn6QtyPZZ3esPsyl1kHVVPpemnT6HCC7QrrKm4z
zfV1i9RhyC47gg4sQiRB2lcqdqncdwkLkV2yLYeHqvRjcHRNuG+LxHKrUva2Zp34W9VLxGMn5dqh
72YDMBHRHT7F4iHKqieLqL/FUNSmv2wikMBtZ7K/l03aoTE+bz16BFSDnwjA6dqOyO5OETgtUyN/
6KaqvJQz39+2qleytfIT4OsqRTnNCPdW2b2OSUucxVjxe3nRGHA2BzFr1BjJl7nusdfmvW5CTOx2
Qr08zBXZURM4Vhqhj7fw6oc9zWh5k7RGto8D23yikXvHIZxwujy6C4PsAsIeC5XaZRc9q9rtMHqy
Q2xItu01cZVn9hryU8BpdCRXU8XSf8jQ0LjaYJk7wmDKQ0pPKrTv8iq13Ug3a+Lj4OHp8S8DLNRC
lfrMiTtVXhlwia+8Ut6TTWmuMVwMW22yrNuQ8uViXqEvCpZ9ph/eYOz91qFsKKGHAMFjn+SmLHb7
ngy9TmzMHKeUEpJqnK0T6LcLyey2ItMOXsOrVvevoFzY6hCgPPbQx1O2rh6kLqDzFljp4iaQdHLf
8DhNrR27fggEcxCxufcIudFG5WcJwBe/sn3RjVVKCGXvE0mUFDTX/RJWtHkLqzW8sbMJuY8SJxeg
eyeAxVr+wxhAiCdF3F8baRht5C4r7g25csHNoqI25xQTmkikn486tviqI9HEIIYaV82UKU+jIrNK
CGvXJJK+lPOwWqh6bW8HOrUAC8zwPiBQAcUhmtVtaaQXA/g5I4sEQENoSHKceaTxCCRramc9kATB
jxeYLCjH8AziaFjmcHW5/9lBrUlFiuPE2+jGZC618UetRP1abot0zfs2bEJt+tZ1qBE7gK40FMr2
m2GnTqflHbjovu6Zv3Z3HVXpi+G3PvvbpnCjDkljAwu16vrhAo88Bhb83hRBQBZO6uU4KptG86Vr
ZazHa68kc6BQsqt0EnfCC3axkvOL4YC16vBa8oqnXiOgt2iC0TXVMnwEoEvyNEJ0uHY++mnKIKpF
p05FOXKh4WK5MqW6WQRj6WD1cInq0C4pT2vrsdemA7m7A2hN5K9JQuhqT/q5EYBlSlu5nXPK2gvK
Gy599kXc7kdYtosoKwkTI+RYWXsjPeSgrDm08PUF0LAJcPMtorR47OpRxfRU3JGIIS6y0SKHUeGT
6SNK3eJrrdd5m5JDXla9Q+HnJquB6ivUqH0tW1P2SDZdUcsXzTjp941y2akkGbdTZzpGMoHV1COZ
GAuh7+voCXaYBPbLsyz4bc2t1kjGhpyJwYEq+S0AVUIiS05WbCnb1208ouEJm2LL50HfJKwey9xX
7RWwjxArcJSba7MHRLeUKvI4DMkn2kUjxFdjszwZ7QFuRoZYxXogdWatmY1LlhGQPgUNaB5c2X76
o6IPUtYJn4zAe024F4tWNE9g8fizEUkeFDO9FRQC77GUuv7WF3zzvEg2loDVlPVkB8O+kQs4fp1Z
Pgd51RG2PVWei+lpIvCY5QZ5YrhJJ18DJVxgeciZTYPfrljRv/VlsxppJGIj2k0FGWbxo5/yrYwe
7Sa5NI3kqoR1rg9YnSPwEFRhbk3KjrX2bcjHuywybvz4u43EVLMTwkjt57QiOSk+2JxxLW0b5+2j
2vJd7Wqna/IrVJEbSh04oEXPTBiEK4/khUBsv+29Qb4oM9PxlQF2oFVtiWL4pstSRwKWeYtKpNng
ZganVGnX+QBXtctpDyFpb7qudsNirfX2KjeTCz18HEtj1cokZPVp9hIPyZVcq05SqHe0cB4LGYqT
3l7WjX5V5eV1w4SZeki/TYWIq9am2p0bE+S9YBDhdLyV2LESFDuG0NY9+taK4l8mgb+ZCrWgZccz
Eh2N2zR7FjGBZUEonqW4V+lrM11Ew5ehy4VAq54WIM1kK13xESN2K64919N8YxuVpvrfzJ3HdtzI
uqWfCHfBm0kPEumTZNKT0gSLoiR4EwETAJ6+P9Q53S2ldMl17qinVaxCAgiE+f+9v71XebXLK/3L
DIUlBHw1h9EY3QqPRFPbJRy016KZuFsbECuvMiczeoN+T9w3kv+XK5r4PdXkV1JzYd+YBYu1zBd+
IEFTQY+90Kum0E1ktE1lcl1O2g8wjtfSgdTnahXHWvl9Ar86mTS1sQYQDbzNO3ZfcMs3Virb0Fp+
lifkK3s1/h96GDdinaKjAAyeTK+F0fEeM+ItGWgkuWnNS5Grm9533yksPZScYG7IJvzBxqw51mSf
vVrSuiNml19VmGBcUXVrD3Zp3PkDuWSxOURno1X3IjHu+6jaSSaDFmAuD9Ha9s5Y7SYutNf1uH7D
jJY9BEU8HgiIoXIRmqW/jSD4Xs8FGx5J3l4PNPkrKU/ltT/Q+5ANMZKgMolsn0txzzdFDFzxXRnZ
prYNjaDrUj8MUz5uKOUAEB4oHq0lyShXFkx51DO2sxF6fKpbXLiE83kPneYn+srJp+kJRIr3jcqi
Dz5R5VcRiTi0BFjgxeShCRZ+t06Gism8RphhqBHSrWdBtsM+vAIElIa16xLpMU+bKI/ZXcT4umti
O8jgNW84JPWEFuRf+ii6RwyZfolkcuWx0ncNFqakYQNOmIE4lUbbEO5O9Kad8xuNGnRBrXr7zYKz
uS+Vi/U7MrUD9S6mXlSdTIfxwD/MlDjFHBnII2Tddw27PJlBMZwIwc42hkc+m0n/81irRhKhOLfn
IUrdFeCx8lGbjHzteoLMrZjUXiK14uDAakm8hgzibep5pE4DpCZBLwZwhKTvq9+kMVB2E9EZc/oO
cG8dDmXWhsyTA/GYdb1GWtkfGxI2iDw134xGBd8nvg9cP3F2XxVkrxOhjbnf68j01pMvCaCnreaC
rweuVR1Lgs3xG3m9PEgZG0+Az9DC2IDZYFbLd5MMr23eTqeqicFMVrkRPMmedXgINJeuQecdSb1N
qAuWZBz487TyymEKe37Vs4b3rA6VcLzzmDAlmcrw9rnX2vveVeVqIFFL28OwjkJ4nS8op4117DV2
wVMt+nMWNNM+zscvCeqGak3hN+vIe5jEtUPA7FnmubmRhTftyCAnL6XR5uu8R4xizI3YTYRwfw1U
jX3H7dTRoFHDXGMzExfCRKRBP4ggEaIlB1etIUsNYNVacWyDAK3zwIHYbOcnz8j1FzWYRui0vXqe
2Wk/j1OMIGruJbh3p9wZflXuPZDHYQ3B+l4fnQG0USz0UyT6xY+BPkF6UXtNysACos2MsyBEahlH
8udgoYgRQW5eS6vbpUZ1PwYvwFQJ/OrKZw9c0RtxmdEm94iOjgnN2puEGqB5EO9B1do7wkECAgym
iKSYOGl2nj5aVwhssfW0hn2bps4XEWjOUz0Abhrnig4Q39kL4b6caRx3SZcvx12UNOD3Xc25zhPx
mEni7aSynQM1yJLRWn7pSsZXBBVhklkLK6Qnwbmt/HCSun8iSTaFnBw850aT3/Vg5re6yA1wsumt
Fbc/q7Fja2eV1VWN5O6agznI38HATdhXrwO5dLvBjpOrZsg7xPlqZjqK1cnTWbczFWUDKCwnImh6
zp70GoVPsRDDSDHSt63WqB0ryJwEI1Ih075Rhoxe/b4WMIM6d5MOkbMNIBViwfI8/BtwTj0vWTis
AR4uvztqBvcSDS5hB7blHKIhx/sVB9NeeEO5qyd2u2tCAZxXUwTTXW1k5j0bNeeb5cvuZtT7tGcT
aKmzYE5nJkrs7xr8Y9cqh0NsNWIjogidkPueiH2cNrcC9vQ/vjxxMMV9Uneg1fZEn36bWNOPUHyT
MKibch94rdgGnoD5bapMuwqEo90VZu2QhpoPz5bNUqsRivHOiFzoXlLbl4C1rrSeEDAtm++z0opf
efA4oywv/2FHNlwTYE47AkuLRwirTKwwQldCnx9NUuNDrYjG56Q0gtdKdZxblCm+jENKdBshjF+l
3ftspegahvYgkTjDqiNrtTfWeU3beOhF8b0OMgYCCQ96y7RkzCD8+6nXMS3WnlxFvjUnhChn7sp2
4+7UJXQTNq6vkZLVydbOEZ7Z2v3IppZz3SDjV9uOtZz9P1mi8UiMIcm1Y31fuVV9m3OPpEuxbQyd
eMqvJssmYNkhCuYMEl0/EEkL22fywR9zLk+MaxT31oubZuXNWJgjuwfD1iBzFTYw+UpF6gH0qprX
FpdMNrVwb/TUKJ61xiB0DcX+fdm2nEwNr2hgxflg1sdERI+Jsti6KFF7tza5AT+iPhnXBVtiFjG/
ziCAE/u0Ip/aOyE2Tne12U9NKETik5zomxDqPROGG8HtuYg5PQuz2TiChNLJgL6RAEkGQwecXHl1
d9SbHr8SxQyRn9xc1VrI6T34FgfzbRkJ86nOOVuUlSB7S0ZUazhawQ8XoKgjymBumPhAcFMxJYvK
d24Jn/HfnKQ+DD2h5/pC6y80ZIdInvJjQkk9JKu2uSbJFFUucQ0jfVMv005VYj1KacAsM6H0xkQ6
cBzp4za6oyvVQL8viHquSDnoW8nJfSaMOZByjcpgJ+3rptQJDC5YISPzjrs4oKJ5tV0PqbG9yXqa
ir0rDj4o9qxehsGrUEOYeQSpkb/VwxH2Ux960A0GQHk/+V67dojpdLI5QNaYY/ARJ2KM4PikBUuM
SisT5E5VbojJAg34nBfuXTPNa7NU23TyH229JHsdGpwa96r4gV3JRdGnVm7q3jtzWz9yMhx2RNv+
RPpfrWydwy0Jz8RQ9FZKVWQQ88lNXMLF+9wlEhOSjh6/qzj5YRHXdGWn+d6ZsHVYBvHFE0yAVWoX
z1Qv8lVDTZEELzQWgT/tnDGtdo4fnCp9QbUnzsm3nHe/XfZ0Q0oiie0H7OCh9C1HT5s14Q5iJBau
Sv+BJ1mHwpSW96zAG4Qd9CQzaoCeIvnFaah3mBQrE9vcsok6l8uEhzQAy1WQTWg4DRulJ/s8mlxv
VpOv08zcUtjblIEk92om5EUWJKCYIsS1su7pY0+xc+9URGdQQoE8haKs/W6O3nn2jeuAY3zfBE9V
BE1Iy+zkXnIEROlsvtXStmjeemsigGnogXyt44mziR/zYCdGBUHoqQUG7U4zp62tGhIdYjJlXX8J
y6038B4ebKdGmIDXsXVOYxB/9fy9SPsQCiuYveBxJgemH/wTUberoDfXOdZF6TWn2R8yWjP+U9Q4
90JD8A3xiy2HdrZMa9fX45ueEISXccedOXIUcDew0L+6JIyxb9iOhcfiXt5k0RURCOOqTaOjKuQ9
O9Wb3KY+XJMytKki/4tIHbWep2VOj++HCsOyn2J0bCLzME01gZ1+tE6BHILGBv8jtF2VWXhvJGLf
gCPMqpbCPrDqP4P9IGACjuQwtleZ3twvaNrCPBic+zkjrmsddBAHPGheNDdWzgjOKrUtRmMJAt47
UqqB7SGJMiIU+7bWqnwPCfroBui6Kj1y2C2BLddQ0DrDQhTfE91JmnK5n6xbio5s+9WI8JzVJFLJ
aiIaYFXxaKiBoXoj2r51F8hn67lkIFbjXk6gNRqdCtboOSF1v1vlk52cI6oGehB2QzDgE4FRnokD
2YP4G9X9bBEgLghLdt+UQvAEOJzFPPju1cXOynJSafMfjYyo1dszScmVqd/JloAlLyEyXImFZJn5
8XNQYmyvbTPdN1FfMZZRC3MOeisQklc2bAy31q7dkgmvGEmUw1smwdfMlNj66pgItIOB/UXKZwTw
4RAEZ5whoUiDrSdINhh6hP7FWi54UvshSq8CwN/1gK9aEY/iNsdAGWslXhrjh58ab2zOURoZgpCW
1r/NKys6xM54qgsoDo3o59M42Guw76QcievModrKJP+twqjECeRQKvXSjvJKn14Cs72vBMHMVJi8
jWrZErRW/pKl2S7hmOI2vJSGONwikse071hwR+1JM69TraGdgZRb7086JnS/nNdzVhA7iXS3vCJ+
96Cl/r6Sc3yS/J3qD5YxhsTllfG0rdHzyivgygmbIPvoo5yOiifqDuh6n4S6GVxmFG9+MMyeIn8H
HWtHuNpiq2IL6nJmpD6teyFR6td0U+CZEj//wlREmh4nxIGOBmpQT96n7EhHW62JwoWlbt26zpPf
k4tjfnGmb3n7RKeFwx7HQdaDlnm3nseTJPzTg47qv7a6FnZ4EgzqHfqyWeiqG+LahrjP0Wgwp3Ge
fBk1sr58iAKzTtZ4kwbjY2tP1rontW5j0qgJC9N/HJLA3lajeW97/XQtwLCGygSCN3c/7NE7lnm9
sc3+XHDE26LjyY92Q5uB/Qt8Ud841ZF6bJr2RmTaQYp0GdWEH9pJUHJo7Now8er5yo7kerYIiM16
b5/oHEPNiOlv8u+y2XY3LjlUDffA+W5y45Np9F8rx8KCoMneu7bK7lFXdrz3O2e6opxlF3dW0f1g
CaL64bGTsZP+CrIGiRb5MpN3k3+OMjzQCsk0SZwUPph+aWa8RmD/iWad2zulP3ladZMb+WpJpwvb
xHLP6Ry4B4iVlHB7ssaoDrscawR+aA+m63qO4teus6crHElb9ta06obXBuofrkNv29b1lWnezpKV
1tzlaT7tWzUGW9/Cw2SM3mMys9QE5K9n+rlpnpUcqHCXj7nm0Z/v1mZHuFilG/QG7C3UeugH8z9F
U3OKj6mK1d4hAmRLKTzbl0HTUAKcm2tbH91D3jXXqe5QzG3WiZ7cNxRyKbPgw4E1elfOBQEcysFQ
NLMV06i461az96KSmlJAjHXNEQkOIC2OtmWnNQVZcR1Hp8xEwFwMU8w5JBKQ+Wt5ZwTeK94QMMKY
7teGTINz5UXRMfXyMOEphI7XeNek0h/I6jsnyRYdKY1Sw/9W85+tHJIZd9qAG2LyHAv3ee4Z+4ra
KuIwNEzkD8t97aZsgBiEHqHzczx1K8vVvjjsDQnJSPZsHroNlhyysycDUE0wjFvhszlS3Yag+Ge/
725iNs2Pk1t5LNUZ+1CvvB+z4K1USMjN4Uq5froj/uVlKpAs2/VT7uR7zRn3RuPfzVlsrzu9p2IV
DFT3neOc+HcW27oeD1ZUAFVIOivdlKJ7KkV5W5u+F1pzB+TBTruwzIW6NtrO3Di2Iv5oGH8S/27g
qPHlfq7zb8kUsUN0WK+GnH0VuQhvmf/mzeLOgwJMyYHPSZ+uYe4++ZwUNcrvu5TccFYA29hylj+I
QjiHcjSDMGuI9pGNwBCowVvCAV0c2y4vd0GbvBc+XbyEWoHBShjrD7OfHKqZDnxdshPWJ0ZbRtAY
oUqUeOq1HudXmmeRO1cpegilViVHl2BVSmzRVtXDtBtE5OJehWId29aunucwcSV/Q4IDinN1SGuh
haQt6k9x6RMrq9ybQdfZ3bhNEC4nlCGJjFVbIUcaaLOGKcFikxR3rLTpKmnMBRoi3J2o1I+mp0TR
uxlBj7llbIkEhMcMtGtDuLS8yQvrnGaqO/DTEhxlfkk0cVMeY2Ex36BMWUc9in+rtby9a3Rfo2Ru
thQszLWSQF+0ttyOmvHAx3dLvNni/OHAU8Aw3Yi5o607UwnD1Ta+IreGpqImxUlNipMq9Oy7SyTe
gVh3gmrrmI390NtU8CZzmxrYsx3CNzYkhqRb6SbqIEYHVIPrI4WqwNDUOXad1CI0ysyynuxvICTW
OLZhVSN0ICGDilFaiY2M9e/5mL5oJXs6mWX4IJAbmJaCMUGS8Lrzm9eYltEt4ZnN2qcYde+PdrWh
bAQcWxTaWvm9dm3NNv2KetAxU4wahpnsYerl4+RFX4pe17bkEQfIXplJUDLwwySIpaCtOJxAMqk5
AKe+lCct1uQBxVr2VM+Df9X2jXOQPfVsAxFbmE/6rbm0keemONeuWe0AvtffO8/GFWVK/QobcPBt
Uq32UucVyGPCH3c2Ej3qnjHV/1J8NbTK5aiDbclNzqQr32uDuRRl+QGwkeuHUSBddjw6FpnFfm8U
cg3V6TvZOOsEh+TGM2EtU4Zm8wNGG3UCW4aSvfi8EAiLg134CAZM5d7HqW1CDmie3ID9TGaSzw6N
e9i0oz/vCUyaHjticfd+XrZPptZel4aefqWJIvcjEScrQ47XpcszrK1sN6Rpc/DSyAkzmV0v0bb7
iBSxldWUW4pQcGoIkyy7qjwkZN6spaXSQ51k2zoq86XqhSi6kGel+rfIaYsNqgdmtHY2icxK2Db0
TdsibZQQB66mWH/rqB4kGqa2Nll3VrXUpvh6EnseoZSgW1/Rgn1AU9vv6qKo98RhW6d/1Eb/kfDq
Q57zrzjn//XfSrT+P6Q+L4qo/x76zJTSdL+qrpY//3f2govoCnoBng1CM9D+IZL9V/aCaQN8doCc
QhmxCG1a5FD/ziqxjP/iMELYhuXr5Dggtvm/oivT+C/M1mi0SN9ARE8h7j8RXf0u0FuE5a7j0m9E
P4qlFJXe74orCva1IdmmhcoH0zNa+7Kmfy4QVCyIrKLdivTxlwdz+y+F6q8BIr9rMv99xQANAVcl
C+RSDdqUiZ/IGZtq7vknSwdLFaWf+BoutLH/5xro/HXfgKAKEfs3naVrzh3dNY4pzTo7MF8Rcer+
ZP+xT1fncfWDO2XdeJerYxMGh49v70Lj+c+1AaggYuPt2cjZLjTRU2E0hayIV4vke9Kei4itgNuc
GkBD7DjWtn5TsoMtp0/k339e14dVwyBawjyA5V66ytIeHn7OLj+sOmudRzUHFIO6gX9ycaFahE5l
zZ1ZUNZ0P5HUL0Pk/wmRuWEfcKSxRIUwlWOFunjYna9RnZjITK7tOmKpo/XERmhTDMNjbVkK7Qrz
38cP+Y9RyyWXuh+PGPqoeUnpSAfHL+OeS7bN9K0dx+HoZctM12u3g+49ycAO7tuSTd1/fFkc37AO
fDiAhnFp/tfHQVA9IlGgnmOWZ2WY3/IIZVo05geVq7UVHKmuau8fX/WPD8YHeIeVzkIXBZz98sUK
w6eQObG3QYTSwhw2uoI9qV+O24+vg/jz8j0ygLCuutYCGbxkKrhx4cpWUFoiunglamNLnu2KoOET
rZNPHuSFzpMhA4QdgQyBM6BWoNhcfJ/xgENImBkH1Y5o4pvRZLKZP7nIn89tuQgyZwgnuOUu6RTN
zBpnaBRuUomSrfOikJPW8C+lMcvU33H5f70TPJUmSCMsW5cPrRzLTPYDdVSZ1NFWGxBQjnPzZmV6
sv749fztShi1WEnA3IJVu5ip4yzITL5xhgFFTObtkMD3kI/vkxv621Oj1chShYuBFehi+vLqzLfN
hpJ8bCaPniMfEPV9cokLWf4yYywa9IBvV+fV/EHv0JTRN/rImxlamm05geu3hGTXewpwD7OOSLRS
QU5pv4dupAX5XgYk/Zj0/u9NJFpmiN2w20CYqz/5YX95xNgUGDC4GnFWXFrHS82gCxf7xIiTB2TG
nHTp19tSfjIw/1ye8CMsImu+5UVxfbkEorExujbt8tAa1Tc0nuM27rJHPSgc3JSOtjH1+kfg1e4X
p0TglnDWRXhGi/SYOnp+JWKBjCMbncNSd+u93vrZ9Ra9j4K8Zoo4+vePB96f87tDbddH5W1aOvzV
ixHhejEJq7bHU5keivG7F91QJbubrKePL/PPwvj7OsJ1iF/BOONhp70ErxvBPAT5aOWhM0Beaga1
VWQJ3fg1wbBhJcmIhUUPABW0KKfGlTXKfZ+b/UaS9bebaFC7G70Qn0yKf6407NnIgFl2Y76Ju+r3
mapsWhN1DOkttUbKg5wQdQfDW97te+cACk/b00nTPlnd/jIMoT/hWiERi+X0j9lRKyumeyMPhe1t
asrDyICqY0Rn6+Mn/pdPnTWF2QTtgkkk1cWMMqZNO+s0oClqoq6gjR6pbUnd/f4/uwywddZopkhW
TmhBlxuizNAo1ZFOEDZTrJ2DxKI3osz2k5u5XL0ur7Lc7C/GPup3EY1zKBl5Lcw1LVMvJG/IBSJq
iU1Ryv6TgXH5ki6vt/z7X66X6EHK4Zq7cuS1bZxm8Wx89uD+egn6ogFVroV3e7lK1novu4BLBMWV
izy19Ont4x38+PVc2nKxxkGV1qn2Azk2cUxdDHEzz6l/VXQbHSdWV62luTjYm/HL4CXDja7L9q1t
W32b0ggYy/EW/znAS4Qw7Sc/5HKe+ed3YDcFmmEstOmL2x2LyahaYPZh3Ca7AWH6yo9oCyXUSjpT
HzZZUH8yZv4Z4b9OOf+65IKYwVOPpf7iC/AdZYHpoD9CVXvc2U0Z3ZX0t1eRi4hqTofsIWoJOp3y
yF4La0CPqZnbEddgbpA1rGc3yEv2lndHHqV4xNX2CTD9LwPAtl2MN0yvoNouCafODMgktQlOo7XU
vmu+lW9rZNK0hCPwtB8Pg8+utXxfv4xn4Vu1Y2bMvpNIw0m3vruwgse0/uSWlpf4xxP/5ZYunrju
0gZVMzt3FQf+VVw1xzyliuva5ylI72nQIuep+zdP1sX64xu8nO3+edf/nJzZq7F3v7jyTG6fo1mS
Ye6SMjxKNz9JE13Lx1f582ti9QKVCBQCjN+Cqf79ObIG6x15s2xrSvqfaUmfkGPfyiGiDaIgJJ74
qVbxPoiq49AnOxJ7P5mY/jgIsnXnm3Z1M8AOjInqYiYE7SvH2bdRMcXxd6+zISMXD3qtp/Cyk7Mh
6ZPQ8G1Ta4X84fDx7f8xii6uvfz7X0ZRVw+BnreDDKX1rga0TwRWj+hVP77KP17m30bRxWUuHjK6
vVooygihUNPGA62EsvWto8Syck0sXHDY8mGiBE7PztPs1VCRwmy0w+7jn7GMmD9+BaY33HF445B4
/X6zKM2A27W86i7PbkUyHBcPmGZkD1ZBj7aGE/yfX2+ZB6CuM5iJAPj9er4XTbmFjYeKer5iytiN
i32aMeU623GoP7naXx+yZ+KgZTgDULwkGSUafcg25l0KFeyTJj0mznDXBumxssWdkQXXjSubFfqb
qyaNzFUz+SaV+s/m6MsN2DKaQWDANPSwkGLe//2m89RTveoMgXStsvvHrjWZo2at9c5aLmz5TA6K
ah4KQlcE6oMB1cLHD/1yRGOxtuiz8HZx8rNburh+lwyTVSueQlWetekUtDbSZ+eTZ72M119H0nIR
XilECmaMpaTx+00SU0jDLl0OOSnguxR21AaGLf3E7JOt5d8uFPBCeaM2G9tLaktTmHYJ1Rch70ib
RENGUOW0SgiquU9hvn/86P5yMYeplrcHqwkv/MWCTjfBNv2i42ID0VIuGFyL/idIcCrRH1/pj1mX
BwjZiMWSEiZhFd7FA9RBpcYUx2Q4vNJrRIcun6Jy0yT9qpLEI6db3zm4Rv3J0/xjSaFIgkmVxYRS
Hx/cxcmoaonz7DrOJYTZX/EFIu9zk68f39pfJhmAtNSGPYpdlIovxh8N0bI2R+6sGYsvjtOjlQda
0AX3rl6/dtH0P7mlXy5n/j4SVZ4gPkTeA24m7cmxFEd6Vw8f39LluFhqS7/e0sVjG336/r4xMy68
3lm5Sq5V5W2GiJl64Rf9ZxdjZBBfzDBkI03N+XIQpojFYz2izFAAZ1knrdBfyN0lqy0vaNTW6BE+
vt7lmFiuB13GBHBjU5i85BYmlloiXPmUQS8gopmRePa2sfmfXMQF8LokIoGY+P0tOXrp4ReD+ewZ
NaYikeOTS+zpk6/q8j1xK6C02EhwEnWXffnvV+l5R62yeHSVfy6H+0p9X0RqxfPH9/LP5HYx+XGZ
BRXGwkYn4mJZ012aXWgnRYjTZEvW63ObqrfCI/AZA46VZbdsGbeWXiCyJ4DFk/4+z9wr06MNqfwn
s+IxayhWkAMHt576jFi+pNtwn7/+QHcJMuBgRFndoqJ/+QMjBz9GUSZYEF2hhyP2MmPt4NGWP/vZ
nZZkTA26SOtqebQJuqh+qClrOavO7R0EbXOEjnJVtJmDJtPPmrMfo359SWLfKW7SzKi8YzMNGfCh
bnLmB3P2xptCGdrrVOneySKgOv+KjoKWtNvZ9VnVFERWaUNA22rKMvxyRuuDkJNC3vreVDY/Kj81
z5E+yPwpMObYYEvSz1eITO69DGti62neExDh8k6ZifIJ+WiVv59UoH0xAqKhd61q6zup11aI+tAl
zHoexmddmQPHndmfzkhBywPuSmejCzP6mbJpf40xmV2bteHdZJ7T4BbokC/kWE6dlrCPNh8DZPeD
QXRinMyxIILQJZdX2nq+mYo4dncTEl7iL6gViF0ECIadRJC/Fbkv0U4Z5pFoa09tBuJtaay0yfCq
NwHozjZCmG+6MRZcv8ESjd/Rus0BxhZml5yUg+hEGPkAdtluKaFJ90XX8lmiNTX0K92o7LtgLFER
Z/ODm9fdjUir7qDmBItXLv0tAB8EmVkVHYw2QK5lkoqnVIWcSqujWn1rnWIqw66v1XbobXCEVuqd
5dCZt12UN/2mdBaHEW90jVVl7h/iqDKfnG7E92PPaeOsRxh65WHwK+zleYPTUZglD67EloNAfaXh
AEChoCe3qpyOys66cK561F662JVN7r26cIF/Sr2zNtMgUZTE4EbJK0v0SdyWIwoNRibm/WL86bsl
1YMkp7GMzhf1pyh3jTMdTR2lz1zY7vemnJIsdElJyTM631qq3I03e02LBDO2bkRp5rcGSc93vK/u
PKapjohVzN8cfSa4hZeG7TgueM525dYI2eqjFVQ/LaLMOCn7t4s5iCoaXvgsgfCEDjGshG4DHZi/
YT5zv2SFVV3h0wKAUC0/MM0bzEpug2TEA7zmxtrBbMyfjWVLLMgqwUic40ZFXtF7UKeL/CkbIRUQ
1nzwB22iG0SwefIjmFpcuXo8aa+jU58nqNHYQnIDC5X1OFuyxqEyNUcPYB76Ew17gDepo1wOE9pM
FHbDnzpR05vnNGgnKh81Noo+qQEe6MY2MzC5sotG5omXVpWUJwvFjkNs5kJ/LCyBlo+vLkZ9v5TU
h2ElUEp/rVoORq1T9uEYiXdLl9lGpEWDi9qYjxzL8nPBF/ZdjVAXQstN7GMkv6LQOlH0N1QYdCAN
X71xIjunPBfd/FQ6r020Ub2hnmqGR3Vn+smIAlj18JWLtN8nLWZ9Pswqf1AazeCVbgjzodd/2rNZ
rHW/X7tJsPaL5Mtsmm+xxjAb2VCtPK1FGWLm3WNOHfHUZm3x1EYglQyRuRv6b0l+7JjaBOLrVa+J
ba+55jshBO42FXily5hZYROPpEznxrVs7E1coOhJQKzFgfMDfNSpLbBcJ/FWTeRndy0fUG5vEOGP
5WYonA7yrzkjsjewi/ld/RwPRbN2kZPg/+pWhsqwc5ctvvDC579XCEeSZG/77QYd0yFBIgTp7KuD
c3rKinXHBqMAAT8QXD9k/cvo5Ws9S7lcti6MovsOxZwwk0nft4a76WxoCmO/J5olQ4hmoCRWENfa
AVR+OGLFrFWHW9i1XoQyxnVVta/MY+vALfThqKPIo5CGJEOff7p+F9opIhowBs+QQIabzGVaiF0n
WwnYF83WoE/wzdCVYhNpnjXGxdGW9nytA1oU2zRjY8F2gqIM8s32vc3Euw9hetaLYu9nbowHMCrF
ubE7gIhaZsiNW/kPVsybBrmRnLN+1jC8ArLY9jIS9yOKY9631aBYn8xFnoNv2J7s/Ns8exGGxei7
3xokLsSD+wwRodjPVnJtV9FVl2jPlWO/ZvUQNn6GMsr3b10L85bXWvt4msWtkw8C9bhnrYJgZHqt
NNztsUCUAwsEEtXBEYYsj3Ia7bsyoMdhjFgPV0kg7NXksT7MRfTSVbUZRn6fFRvMGvjXI4omO+JC
dtHI5x3NWv/TLht8M9mUTslj1VXTLViKEaRGqV3FbhG5u7ktEWhWoDwWY4Ufpm1pXxe2eeSTi698
v9bWOPnCBr1al2QQedGJkUZovLeAovVhRLhMsxKEzKCi98AjNXiFuXghqDq3hVVii2RGJQK3uSGT
E/Ub5mQNUjq1CBRX05FTGAjpZtNVFWe70g6HBRnRtPj5PZTGq0BGDh2M3kcdx97jJSuq2j7qRSXt
+za2rB/oqdkiN6rfcD7e6BKQhA4zue53bdSSNg8lOl5F4iYdyPuhK9EEqKQKzCo4dnDaKmq6uOJd
cS8n2R+LBIUnus5Fra/87NWPkwkxYDJOBu4fqB7wDFCBTsFY8EHziTrYEfA6IgGNLfkcIMg7LnD0
FcgCbA5+VRXBaYyJrhZUP/GJZTo6eYgBq2qiSkyrx10lyYzZOp4f/aGvucEGSeQsFda/UnK1sAWG
sAlib95Hce+t2fq8x7pVvbcIydqwNppXZqo3+mio6MvORvA04i8j+E7tZ2KVbwptyLx1G+nEZ7XR
ZN1oVgHcw4jHCatekBNRSHwGjNLMJ45pMiJ0hKNWX4/epK9rx8qetFzizi6HbNwTPY6BgSIlZg4k
XeneFB56axkH8U02C/+rkBjpxsDBRqMjWI/XZuurFilAZfTrIcV9FhZO/RJUY5hl7mvrNXC+gMOr
FSLPqw6TrIMSc/SN+mvqIQ4u7FlsG1fDMus6Sm060ipvSvz4t0kFKiXVgxcrQwLfeNp+rGoFUDXB
Suk1oD/4q/hsjPUi6mSm1jAprIwhKueVWaNl1KvyqXUyOqlCNfp6EkF2jf6txptLYh42WTYoEVF6
3aoU+6arEswizvzFnqabamz9bO9iiga2EGpW/L9JO7PluJX0Wr/KCd+jA/MQYfuiJlSRxZkiJd0g
RG0KQ2JIjAng6f1B3edYLNKs0+4IX9jeezMLUw7/v9a3MMz6HHChkvvdMRJj9rOYLDI8SrbglKPH
u8iOQm+oLuEo1PfVItrDENhuusQW+6JPkiMY2kOX6JZBGyPeznPxrcn6gyrzJtnW4q6I/MdSlu1N
EHnPhYYKOC6t3ezIlq7D6CCmofGhgZApvsbw7oPLvB1EKFkfIM7M0XUrbG9vz8NNUCQPviBQpJh6
9oeDGHQQEW5xbxnDkK4E39KqYgusAWix77Ml00lzNf3CBgh36ZtJ+zWfxvs4N4gSG5+1yQqVl3cx
jAqmHETFjlVy5JIk4vwQarZIcGssTOpCN7JbK2Wx6aJDM9vDbdpVbQS7RsPmL/yyeVHwRp+7yG+w
2dv6DexJjjjtLB9RaF9O2lDAsFfyPk0XRXHXhZbocABVUvyaEz3sMZUiI/cKMqhSGkF1bj8lTkaS
km7+8Pr0tSjm8ZiYY4ysMHWii8brr3AoqdAYuYgKU8guEemTZWGDbkRfbNSowbAZ8njVq/wydioQ
7nlmho4jINkPbMfbKcU/ph+7xtwGs8HCxrHzoZ4TeFvpuDCrpEc2LgG8DU6LQXq/Gs+lENnJ+Kbo
/Qs3FVvpuzuKG2sXnYzdV1rYZewH8tqqjsqwyj3GnGHn+kmLCNcvWYd9hJuaB09JMQ1sNCj1fI+Y
itzbaQyQQ5v1lZeTFzFPgkQ3kim6MBDUR5Qk/mJNkLQ5XFrOUCXrEZuMO7rmGqDArzGraCbpSInb
VTXqRSisborXHoeSn32MblQ5ylzbdaK+I/8NSLCIX1xzHFY9dgA2zu19EFTfsVQn20GP5+JYN41a
MYeghTajRKB2NfqrWrLJSrpuvAmA02x8h+iVXRa448rFKIhlDKgfPX56EasgSoatNNxdbdPJtlPm
U29sEKkuHK1fppXglBhlsB1wpNssm17SbTMoRHCWyXfw6rTamqLQkZt0eOnT9qWcOKp3UfosgmhY
ZYod1ZTWTOIiGeQub3p7b3qx2NAkRYJaifGptAOxsivtOh6B8Zp9c5dhEcl30C/ymxRjoIkVamTF
SnvFPtTAMoGQDhdnvOHDKTHxwGq74NQcxZfDbMryOJbmNFds7C2s3sJJg3ucsMi/OGLGxJkb/pCv
4YsVYh+ovkHz79Vl7a0C1szuShSdR6c9GhE8B1Lw2yZosO59Q2XY2tHNHYxNOunwd0YrNy+ktJEV
Q7ItozVAsVbtqaP6DlLoTtsknmts+3yypmdgTKa9jh3FD8g0aGH0hmOsOITgAe8iby92dSt6Nqti
SEO4DqoOjcTImpXVe/IHGDMytDMhSrZHjp5/mdrBy7dqhM5A71BYYS2n4DU2Be6Mwfbkccis5NZr
8+4hcOP+W0/eOaLrecKlLbNBXfBvGtp3FRMjEsLa8vESz1AApiofrRcEw8Etx46KWVlmlnXDhsRT
T0lvltsoToHeAD2b/KdBi8voJpEDCJhYjl56zHp4V9eVNWHxYHqSTEkAYFiSuiPRbsZ+bNQ9sPL5
oJW1w7U0r00Hdz5xSkxRsuCgtWC8GwsvD36q56oc+v6SVhfMPYhUQSiEE4Qp+7FuP84pyH+Nc5Qp
sWahKJ8jl7cxuJ7sTl2h7/kB/uKy1IhBgDlEYAvq7Q4SSzCIn6qJmy+pofCxNxMuAbq+TIM99k6n
6uzxSzpYjhpCGT1qwUOa4tpyKw7iGbPKvJZYPlhJ0OkDQ06uK1Afmf2axvVDk+2s6IJSjnnkaB5f
sJoOm9jmFKuHhn7nCI7FY6zn47ZoLK/YJ/OGwKA4VRzYcEBtogTKl+uQ89uaqX+MptmHnd4Z2wE7
drnhRl/j1Lq0UofI4enSap5t7/s0B+u5MdJdZE3VdZw2Vn7XNKYb7bNirXBbzrx3113iVHeyxHkz
3zJg9VWZJEipIfsuMrb78YwNwriao+cGGChlcnu8nFpyhpPMocKbNfUuyewXCh7aWg2TjeWnKY+y
TY9JrXdX8OfwDqwksVKtuxjSjQjHpjZ2aiVSPRzGWX9t6Ugi1HfmCBcKhvzHnLOAA3YtmGh2D80l
9TnrHm9D/YSb/YvEU+s2R6+vclZLyV/HkZBx3tY6+2hancz1dVW2m7jQtwIYi1tnccl07gbaTuKC
NHY5RqGb1HWnlZn2yYYTe7bq2ewl2ovpYlSFdIADa17rTLLl3EN2kmssd2T0GVs1oPSfJ1hy6ZCu
dcXukDuEI9dYSeQPsBbmOt+mjVtotOxTDHMiJg9igcndTXphLZaFKumuCke7SEzzezBP408YhmJT
mZoUOO4tP1nzQnK48Ur3RykAIu4xYkNJpNdXHn2Rds1OG4mTNfnmyF7H/l/p+dRex6KOKOhYEWLC
BOLBio1bvu1rD1TUNF4K8rgXPI4kIVc/eE0EuSO1+1Ftq5g3/hqoCdiZPnmsEbDKrfKIJcUlQzX3
mcBoE+hf0SUeJavE3XhIIa5hYlirkrV5K/hOHtmTxvddIHewKbEUR0nkHEyDEtSsdOvGn9q2IVMm
rv2VBRppfLTdyl5R+qrXqeFHatN67VaPu8fRLaX70huEoGUCZ5KaUwdQZWZgMgTlBKawZb4rd4lX
Rtqhd7QrIVpjV+FnweRzPTQY2qMyIB9Pyutet7dlpRtES/it2BBXNUiszZpj4NqslEUTptAccaTc
TCpLF2u8UnPpXMm66WllDvKHESns4hM77QuvBPLYOQI1L8WEUVsnQz7eDKVgVvTTmXOYV0FnTPLs
rqS4/hDAexzWRju35NPki30kS46j5unlDQAk2CFBB/Wr9+vGjFYNJLUFVdP088UAs+9oId/0t1FU
tSW7hYS3LCcqVwxscAENtBCiglmUj4kI1GFO3OS5Ah1eHlu8qNrax0NvbmPXFOpmiuAGhbM5edOF
IeNHtk+Ttg1gLONBH0f7ly6mQm1bscCrNBMcMwXTQ1Ca3c/IdtVjy6L/Vw4aWAsHXyvuZurfbEwH
wkaFxCy2MluwFEw1BYL8GTlcEudh4EzxT6E6/TIwsngfzQNF80h0leWucsR8BxojxnYiNdzxd1nr
jXW5o3YtC+deku8XAadQQL9UTWCV5DT6TaWWzclLs8dWcoJqoRhwV/sYIaOxgwHGn0ATIjStD2c3
QjGTSElhwCnT5JY9lP2Fmvit1c7lXtDju5z01rkZsdFvjN7SYLIKlV3EXZ4/Qs0nyKt1DOgHhT74
Nuczoly2Zg2pwN2PuS5VhEe1Medaw/OMAFDT7QjY2DAqJxcrZoBp/3kf4oNux29RJmxlG+nn70Cq
P6QLhmnPCZClZt120B8of03M4W7wGI33nw902tHmPUfn6Lt0bpbsGnv5IX8MZI51FxCM0qzpKkDO
y0y5LozsWSTuM4dWTPEJBwNnAF70+bgfdKZoS+FFoSulA9o96ZEmmE1iLaczNRRFHurQK66LqZJn
BDCn/crl6hzEhPR9PYIDTm9j3JHjmOTcxsSGyVGS6l0QQjJ7/q4soEJ2g17+b9pUPrpUWqQeUsOT
Dikpb23d82VzRjSKvSwpqw0TuMwGlc7aQmd05kVZmmt/toOWJhAhFgCmDEDadN/ePj9DeRYILU4c
fksUVzytc9+/zpqA/eK0VxMQvKR56UT+9fPH9/79tFFL++xgFrA8fYG3w6Z8obXwGtrnICF5ukBf
k7UD/DLqzoWGfziU7WByoG8aYD14O9RY1sIcltNEQekGjIWO3sRo2AqfeVfefwnIKlCG8jIC2eLp
vR2npCQdtBI1AomK0BWnTddLekDzloiGDSjBZRU787K8Uxl7fNyW/Vuz4yDdOYXz+8q1Gpz5DT4K
IBvTCFMnwd7NNoV2lv6lNcS3tmr3MbXHWmdPKThZW919ltFv+PyBvrt6G+AbWnME8OQjvdNiDJrR
QoXjPXLAlkzWXaX0NeX8ldWwlcr35TnTzLv3dhmPVDI4mJyXmAPe3m2HWrTeVCaVvW1+210CANyg
9nvuws8v690EwDBL/3vRty8RVyefY+myyXdZ29eUrMoVNg9AUtF0Lx3tkYWCZBlz2PxrI5pvLywo
IWSaFNqh//3V5LgKyETULQqFWreD7nTmsZ3q69DCQ7JHUoDLy1868Mtz/WP+RqpUd7GPjkXCkjPc
6Noi80+yj+QIU8V7Mkd3sdR2ibT/PvI/Za58rAr+59/fGCT/89/fuCrD1+r6R/Hanv5Lb/6b9j9/
/2NMLpsf3Y83/8e2hEI63fWvzXT/2kKX/v33//Fv/v/+w//z+vuvPE7y9T/+7WfVc7zjr8VpVf7p
kjSZWf5nU+XqNU/n19N//++uSs33/mYHOi8ZydSISVBB/F9bpeYHf0NsjgNPJ3JiCeb+f7ZKw+c/
wnBJxxivDiYXZr626rvkP/7NcP6GlMci3ToAT4A55Z9xVS6Shf9eIpg3A/4A+BNsE/wtXE5vXxFS
YmMkznobdlpy8IFYpWWD8Xze/XE7bv/+B/+0Ur791P4xjOHqAfIj1EGnyno6LUFgzlMb9pp2WXX6
Lp9eIusva0xuc1v83dr7PzqdTlwr/xiNzRHrAlZDvu23F0WSiGtEJjwsv/Gu6SuBcarV11TzkKEU
RbBuaJZx7KlX9mJl9pPbbNC+A959KL30Ss7JYWzubTcRuyhuX/QgQMunPX1+Q060JP/4jchusS9x
85Gevf2NhgL8NwZjG0YBxIKJOABLWhyOdYqXWa49JEb9WBvm3om1e0ro9WrWZL3SsvHWzoKjbo4H
oSWUQxwco0ld9QBJizMP7SSD6u+/kXeM9Q6RLlHfJ6teYjvVLNy6DQlw7OndQEvrm92QUX/vM/NC
s6uvNsdjX9YxEaDjFYB36BY1ck+r2DdJ76x1rf8GauA7rKGHOS73FdiXFfgNc/v57Xy7YvzjlzKF
B0sOq6ef+pQ0ByFX7nE3Y2SDIfoA2LgpHBmrRyNQBRTcXWNhMuE05wB6ZlZfHtXpN4TOFWcCSza7
hJP9jt770hWRbMO8ScPSjfiOtG+fX9/pZ8piaOjYUgilWQRip44D1/dTmwNdGxbAGQlZ20NGC43K
PX4+zMmKwd9fxmHPv2y6ETmdKrLdziimrEzasAma17j05VULCXJbWaA6ncLLQ+FnMaXNPN7MKYdm
KNf3n/8El4ntzd1cfoLhe9juuKGkoC///I9FyylKLwdg24SCmu9RAMbYNoUcXnw1TbuuqBqgmZ2i
WCpTbTVokfEtFo69avPeP+oUz6jvF3n6OsicgAG8af4aact4AOClyGnjT+1cR2u/U3K/impiZ2Hr
XjmlF4Sobw5zRgxkYhsrPSUQVcAyDY3eveklB0kLed5Gxd7NIKolmSP6UlXs/OD2H7Fs0E8WzlEj
lm07Cc3ZRQQuP9qdbgOIx4ergOit7Ki68aXpbe0U3KUj4LeqxiP6VU+OSmjUar3q0E06hl0TgTh+
NpKhhfYM4kbs9CCmOGuPL3SSYxqWKVFWurZ1h71lgl22hi44OkFy5sOy3krK/v5GgHdc3P94Q1gv
3j6Oiu5IPsAnD3OEXVszw7fUU7FfMzXcI0aGrpLed0kAUn/0EXlLlKyhR1P4kNSW/tqnzhM8B3Wj
eitYVbzZa3suvLAtoBrrsQ+df4ivCJhYxUBCAO96sfY8NvxD2dBsb2oj/h5n5UTSRr9nEXE2sVXP
q1j3f33+2n30gbHntMgv5wVkn//2MmFSEP9IpikTSKt9AdTbXcVz+1j3+evnA73dS//jfrJ0W7ge
LAycJ3OqYqPfsM43odRzgScPbcDaH3NkAr3OrJUjId/Cgv6W8R6c2Q9+dI0cYThScDzz+LzfXqNu
VY0hO9mELVTj17r1rxJ3NL5Fc5meGel0uecW2ibbS0SSi5z1dCTqL06X65EMsevdOj2QBpnbDzHb
DHuGYBvJv/7pm0qJYlG/U6gw2Om+vTKD8lOpaK2FZLjY25Z0NmOcqSKTuxtJ48oWxrqjJPP5oB/c
Tgb1OKZgGlye5ttBtaol9yNVTVjEFpGAbna0VUIZ2caW9flIH03LuBJ5cB4ORZOv5O1QjmInSQZM
E5qefAU99MMiLYiqWr8eYB5vaBgdVN/9qnWqg20hfn4+/IcXatlMyJyBPfP0lXVrf/Aa4C1hY7Wr
wnGu3KTbtej9Ph/mg5fGNfGN6+yScXTbJxcZ9LnbRVHZgGIyh505l09pk29I3EEplxuPxD0EZ+pM
xunKzXvqmpzmTZeToAeF4+19NYy6mcdGq0OzC5xnuAJrU7aHJA2Yfaf8ntwx8EoWwj5XAbb1zSb7
5rdUwzsaPY6r5kNCUNwZ39nHD5t6AumfC0Xh9L1yKVX7ZZzwsCN913l9gIpy+iGDn80I69mbR2I5
9P7WCehW0XNrz+z6PnwMnPJxWFJb9F3z7T3xQAM7jQrq0FEZFXwVRsV0NN3yejLjlyyf4s3nj/2j
Z7CcUtlxMCe5p5c7uVpMTLpTh/lMGFVdPdfZcOY5f3RJpDuzeHHUoiB2sobFbtbn0Uy3NG4Se0eG
JxInrZl2ypi+xgDt+3O+6HcnkOXF+mPEd7XFICnHppwYsULsmEXacCMbmW2KcvjROtJc8OFlBjjK
p9em2r3DVq53xbehNa9zV+6DzAHh7bU/hsK8imsNBp9njfvMS18/v/sffdtUWVnZcRpyCDypgUyt
UWIr7etQaNmTl49XyqqvnSy5+9eGOXmpRN9D1O2HOnSxNWw0gAJxPopNpMO8/HykD7aP+IP/+4JO
ZuUqb4J0HrmgdJ5/pqheikG7yXv3qQPc9/lQH36pv9c5HC8BgteTBVV5uplAHqpDQF5A9O2j6GF1
AXa7bn3nCurvQRP5Xk/tKvRoh30++kffDb5NyCTo/HHHn1yoQtZMdA+vWGGWZJq5/vDSIqT++q+N
svyKP3bjVZeOZsLOLJz8YU2tYDvF+ZlDxwc7Ih81Fd4QJn4ObyfvxhhEddTWlgybfrwaKvUtGOd7
oyXlLoke9LrIN04A1//z6/rw2WGFWuAhPiXdU2NK6fYm+BNPhtFMZVUrR6Re033JtvYwekx+UQpd
2m2NfVbm1iEy7MczP+CDjTUVH6Y20C/UII2Tc05GWtZojsUijze+k9D2rCUiXsPPJji5+DLW4hst
418dSYLbThgQDKti8/lPCD74+Dkrw+uBisQR3z15f6uU10vIUoaVgwBpbvLXdDZAHI/eqnHAeA7J
NK0dL7+r1aK2KIQKu8HcJim0h5Fz6oZiirhrpygJjbq8iFuXrLl2yHdj4G8s6Y6behTikGN5IXlQ
rsmCuw6cgeiLQSO+lfw5I1ZPIOwHMHjAn8dAhF0HlrI2iFhCrJOuDQvcX6e0Q16X89ce0QkKTHzY
pdYS4ccTczUwpKgSy1VKxOwKueG4miyk40meb2gq38rGO2RJlVwkARxn6twko6viCt1Jd8TVgfOX
xKC+ix/HgZQ8wuIvxmY8xn5qhSQn1Gsr9jPaC+5Ab1joG5vagg3KtN1mREPsBq1+cDGW7CYtdg/R
bN0ko+UAK05RiAlVfjNmlDB6FV3WRaPCdtaKVev7x6FySHbVYZO7Eq+QSbrOym474wIzh7YUKn4V
jveStuLaKqdDqiEIj1usKUbVOJe9YRBhEtv//Mrv62wyDW/B3fC/vv3Wo6wk8lafZNgp2Ero01HZ
xsmdTqRWHGT3/FdnPsIP1mUYQUADSNzFLHx61Pd8D7ROQrJg2QfTWuaYD3qCtCJDXPgzigrVlWcu
8V1Ji4UZj5RJCw5WCtG1J1+d3ST5JFq3YpMJfKN2JkFegZM9VAvfaSjTHyA7q9AdRLCVgXNXFMWr
rLojP628ik0K5ZFM8oMRZCa6u3G6cdBLv9iaiXnGAEab+TmRSp9/pieW0d9HRtoUTBMLk4RP9WSC
nPxCTEEQEzIui6NP8mc/at3FjEUeUTySXx+JaJTN2SaozV+D5j/YjerPzBUfTBWgkNgheBxBKNAs
j/KPdcBWteV1vQcDzyzWTt7VbD2BgtMtPXO1y0v2ZzFteUAYjJkPCQui4nAyJ1mtlL2qiN5CMvjd
zZwdB44zO+xlu/duCCrqtLbR3NHVe3stVCvqPmuGKhTKfGoV4vOkLJ/yCi8GCeEkDyR3CIrvvNY5
54v/aKlzlyUHl+zC+jrZiJYiywNrhCSYtemF8J3XHPGYA7d1SspbZK3TusyGq89fn+WNfne19Lmx
eZoeNaOTJ4cvDfVJZ3C1AkP+FM0P5P9tPdCiO2AdZwb76NbSSKAevHQ73lU3+imPqtEPZJg77q2W
9QBB+mKNL+RSetWlZnsPVu0+ZIl+xnv80Y2le0HL+Xc33z55axzlJpVmGzIcjBWV3q00o2yVVyS5
yNrYOhPaaZKFnj+/s79PpCe3liIlQgUAf5TITqknSGSK1mFhC4c5EAdba4+GwXHNbsmSISQWkxkE
dX8sXlK321Ne2pRCXBqTO6y1dua2eEG9pagKYVURcx43FgmknYddUYMpEjfZT9sGtay0FgM8dtES
JyMCoubBE85LILpvGOisjZyNL5bAntwbUGs9dDmtRkS2XyU/pGXSpM1aQNUCgqVFtlRvE/WH0j7Z
Ni3iK89rzF0BiBpHQP3w+e0xl+/o3e2hlMYhMljQCCffmYNVTwYjfMcRwuFaX/gW5nIAky1ZP3Pl
oGTvPWR4+gURwxLFnVl/z6eSXKp8ftAJi+36pN2SvXVw5up3CpfNzajtdZba34AQF5sMnSnpd4Ru
ff7TP1iYAk6+tE4pQ1i0rE5miJhGt2gkq4Q7xvho83nVlxDTVTtixZE81b72/TPfzgeHRoM+Cz2h
wMUwzdbw7ah5PjpmMztVSFBTt+vH0cNoTAVCsi5TApEL2ajAPYZQf0cyGHktBieLDCISEm3rC6a3
l1F1T/1AchQq6LtMuvbFCF57q1foHT+/RR+sSssmARoE9ROLbJ2TT062XYzjxC5DPaBQCxXOIkN0
lVa0mwmJG5f/Nz8TcLuRSzjCfV3slUmywuc/4/2Eg7aFvcpvPB1J8Scz6pjVxI35qgy1SVzmkw4G
KlmLFko3wc7lFBxVyhbWb88dM9+fH0Ce+TrEiKXByBqyzEh/LIhOM2JdGNIqzHuJ/dUIQpkQrDJ1
/iIVRZj/wFtKlHF/lXdnrvndWnwy9Mk1121KVgwuc6pW015E44EUkqOSw5knfGaY05I42Vt54tWC
jyAYrsq8p7hK4EZ1rt70bsFfrgadEHA3CIPQtN7eyFgv3N7KuJFqtJtD5NbV5ZLNsP38Pfn4eZm+
vrTMQcWYJxs/c/Z7tGBZRZ9C7MzOfkhc+9pNkxfyQZAEEipFU+uybuq92Z9TKX08OAs+chaDfad1
Mp/IfOg4DMQMLrWLsrfIVcr+mkSHdA/dflcfcBrnQPsey6k6nLnwd+fM5f7+MfbJhWeaRoRZzNiE
D+6cIN827tKp5dA3uZtyGB5rO/s6+tojUsoj6bL/7FS6DA9pir4lFVa6HiePF5HbrASpI4NPVgDR
PUV8qeobM8/2YGzODLZcy5sV52Swk5rIDNudA7RHOC6BbYNvkjbVbxRpuySO/YtDnby2ERESAUfD
MmyRCVaqWMfMfsZwT8jEmTLTxxflGAHLAlgQ92Smsexe1q7BB9JDod9K1y2XVhF2Km+erk2XYL/P
35gPx1tOHXyRkLlOS4IFHUmHnnYZTgEswtQUJCthZN5FTWFuegwtZ97Qc+OdvCGeEkNvom8P01je
eoa6apuaLOturZvd/n9zabQXFgYPKpSTh0YSEebhDG+ukaIEkL59HeDEavICQT0p3p8P9m5PuryM
9BUoXuscck+fW6uZZQQ7k+uaQA24LrFkjXtN4Pu2redDlqNH0M6iST/42lFDUMxdekWmflpNtxtd
03Hu8fB6IlUnE9pHlLx0dbGFA3jQbNxgCfkvcT5ty857yIfmzOHqg1XjzQ84ucW9LW2lj3zvdYrs
JncXf/su99X95zd3+TMnXzqvKCc4StY0D36f8/9YfvPand105Oa2hpFcsDevV7Hoz72aCK7ej0OR
0Gdfxk4Q+fny8v4xTtvNTNsLo9w1te+AJKJ7OyvcHTsCMD3ltlU6Vg6JbWKypp+TzGjeUvLbCDO1
KH7pD0Krf+HmrcmeMIfQ87Pm0PXU1/JaPgjddHcIPPeT2V7WlXWVjdBqSwTtWeqOh8FIhp1KHW2V
DOjq+2HUkYJirYlM+YX6VHucqjgIO8rdu7gp7cuoKEEQWNTa124nqpJwPd5zmuVBs5LIQ8N2KPxf
5GfE+yZPnGM1pPuhBETeW8WlYKRN5WITCpR+gQze38yDdRkp0e2GNuhv51LD8ALjeGgMMyw9rl4U
81+yE/Z1HdkkaJNSPtLzrR1saF7RDaFva0SA5/mRh/QdI8j40HE6XldBjPHXkjM5FNBn5iki10SS
3WI6eX1Qg9ZvNK3DIVlnl/087itJWF1QaBxX8r6+w2Lkhz0xPTe2XRghKjl8NS4aC9vh1ERAyiZO
MB+mkf5Ntv2j0iJtZZXmjRcZB+JMSTVzJ9PZNa100RuY3reEcdepY7bHwrM6Cn7adDUJXW0SMUd3
OFeGdZlmRMOMhr+u+cIukkZ3VxCOCT9LhHjVZgtzoTnJa500M4qJ0Wrq42YbZJ2zdWMzO/oE0K/1
wj40euJsbbfTMRTHR0Oz6P0UOWEztjFsS8t4sKb4R1SoDFvkQ2pY6iI1cFcPEvpH54ufpZ3LayT5
LxyzZy47AOUekV5tz9hwrTzbKp3cN7QFWxtBGGugmFaL0GcP7RbtcGYAgfDXARA9HAMTedlZBsq5
La295pY3VN55dioakjAdSQCb+8r5OkmbrsYYZ/0l4hxiyn0r2uUZ8bpr0kYVLrXkYgmr/2Igclkh
9SOmySvM0CCXByOZXV3YPRiBglpijDer2WZx9bXyl7xrIuHWylfqzicFgdOh1R+0NgLXN+nPSoud
i5i4oNsmkpa2rfqMYKmAuLrJjo6EjNqEYNrqu1M2WVhy4zEMoQKwdpiydLJiR4OIOLsWDeXjxikx
mxFsZSYrnKXJbrDm9q4vezP0ZoLxOI+JdT44JEFqdblyZikvC1oVB00ft06Lej6rKpf/vHry9G5v
FKr64fRudYgy555ztHiit6mb8DDwfNYkz/5ICE7ZZiY1bAADrXp1ksQkpdhWQ30RmLXCPzeBFRdZ
/5iCY/EoWKzMAtJQNG4lYTSFFXS7POnci9F0vnnJaFzWGLcJUsm9lfK8+QZRIK6YWAOSwTOZrZ4T
ct32DRYWTmygMqJ8DVdkCHOjxkOXaUodzTj+0enQclDik+1kOZm1MZt4vulIXrLC2J+QF3LsufYK
HOHSaohfk8bUxmurmM2dPleUPf24wd5otkiU4rg2Q83rFcjkZvT0rZdV8kbTyuHKK4LhojX4ZnZG
1pfbwtXah3TSDAJslvBeVdjpz7GKbrzEb9cAFNxtNdjpetAj/U4baK9C3mEmm4ol0ThTh0G111YS
q3VUl385vYbVXiZpvJV1gEZeS7HzY3uPXABITtyGZBOpa6d07oVVYJThBB1QhbkUIgGgIBdKrjau
dWHfiD67Rap4pwwb55B8lk32F9GHuK8C7dLJ82ufqC4vVRf2TDSah8dzQ9wwbIzGeNbmmbKMjgSj
9zMqyXl+MSGzCYkZvfTdHObJRCUmbcrtDKB9w/njK3qEduOWbrfDiP/sOawYpMzhKYytW7/lGALF
zgjHpLulZvdX4fNewPFSm0HFByOx1Zol58nM+X8HnfeLgcgMQcrW1cNlJNMvZW9vlPU8dNi5eHzP
rVs8JzpncsxaHJJ1ea+C7kH41hXsbnxLXXX0U9IINRvRU30/dPaL7aEHUq4iUHGiKZ3uY+6MMQV3
GsAWPXoK+obUNVff5lW58/3+qnTjC88vnRWhZ0SdU4sC4UAhFa/9McIcgIv6dbET28FTQrhlvUSJ
lumOWvehspNfURaHWdFexXlymcAYGf3+Fa7Il0HZm0QZ6mIW5lIsZRePS1PPrAfP0C5Z/dfkiYdT
6oQUz6+t+Jsx4kQzouQZzs2VJTxzzYtZr5Uob01r3gcucwHcpfJeM/jSxVw8WQNcoskPweXc0CuG
DNA5tKK0n8mAMV3gUraNYmOnxjcCLe5sMVYH5plV7/vf+aa+C8zQnie23WiULwEFvzgpLvWm8cMY
6mHk7jRj9H8UlYBm4V41Hflu2cDrqIh2nnL7ooscYw+TYT1aUXWbxUm+qW1n3MDIWAtn2KZsSDZl
0GUbe3Kh8pC3a9ftPblTrwpz90VN757ozlbFLg43d0jbr3i3h/TOKeyyqe6iyhuBAGj8kjgVM+FL
zq/Pt2EfnWwXYTsQeJCPbPxOalbRGHm9NlEpy0xsuEOCHhCdn//NxGlo6jeocZ9iW+17Pz13oH9X
o6N8ziuCbwveNMSFk5Hrchw0XiMocNhygsTf5522FtpDlavrIHJvLakdIp2OaktQp3BfjdS5mBrv
rjO8y7n9gQVz051TBLzf/KLSdXndKAotx4uToxrZexD+/b4M44j8YYzMc4EnHTXo53f9/aaU9Bya
ZgFaPvxxp0opIUwAQ0Ne8uJjo0zNlQaEbJzvFw6OPiSbqj5XEH1/YTrqGVuHD0bDhFbC222wrSc1
2mCqJ8pxD74Bf0z0V7PmbD6/sA+OgosEObBtOpALBvPtMElGnBqt0yoc2v4C6FYIyxA1ZLPTa/PM
KfejN3c5mLH5AfmKSe6kimZXrso6MhlDUs/ZAEBinX6Y5ZPdYt63ypamkGVvJkrL/8XceSznjWRp
+15mjw54s5gN3GfoZanaICRKgkfCJszVz4Pq7r/ETxwyqmfzd4R6UaViEshEZp5z3vO8LeZ/rz/m
/qN/C17+GvpSHinqPmnykbe5VusVFvIH6VX70d+eZpeO0Y0DcaK5Wpru3w+1f33my29mUBalh1Ep
DkbifdD6IbaaNp665lZfxjc65l5aMaQQ9vZKwidE+c+nctksUGENaSelIdQ0tAdClEC4093rr/KF
XQALGA03AMqjLsWY58PABtLsjfL+YZon3/Y+69VMyQka0FBGOJG+EdK/tGhc+iD2Nh6yzgSfz4dT
7cnR22rkO1iHsw06rRZSOfYuLLK+JYXI68U21/iYdrhN0jj8+sO+8E4ZlMq1a9L9A375+ehlVpVS
1ILp22oqAuNaxoUD/aanQ/CNL/H3LUal92jP1+lIAthpnw+1tliUL30nDpncrKvWqre4rnVJ8WHO
waUg4tqGbYncbbTfKBu9ENn/MjIuC89HbpWGvQG77IMzuKe9epi45uH19/jCNrPngJhGKPtojy5m
Md3sDrIe35+1jleNfXSNW4NwAgOoNwZ6YXUiLkJZsxtWmM5lk09t47eezOwxbtk/6jvarPwuFDfq
BkxoB/uNr/ul5UEfCll0ukSoSV7snpviLn3J7fpAySzoR3DrQsdE+q2398IE7fEhpFkHMz4Ky88n
qM+rDZAqnxyShD/6XZpomQ+vT9CLQ1ASIFlPdxbF8udDLFWzqa3KEEu+4vNdd74+uh/+b2Psi+SX
zE6qL2A4PDaoooaEBl0Eo9no9SFemBB62NkALcQMnGkX3yuql7klndEcRk/95Ir8u2xN7KLX/+B0
5ufv/YAEqmiGL16XXLBYU23GaZztk6yLb9JogNTMbzluvfw8f41z8cocM5Wd1ZLbQ6oDirWU4ey6
Hzoy+q+/t5en/69x9s/ql6lR5tVAg8fz0OL3oDrGg1Jnb5UKXhwDEPuf/VSA5i/e2bTave0l+/nk
JNGU6Ee4G29s1y8PQWWSBCL2Fpe52NZd3QVZAgngUTkXY3MtpXl8/U29sJORatw7/GkS5VkuNktV
eqgTPdK9Yqt+msl0s9bZt26orzFG/vv7ske+wsbdD4vv3+p0Wp9UNtPfHLDsGPxs45Hk39aqcKdH
HWPYOpPvOnvT7a8Tr3mi3HuymwM6pFtPEZ0vXRmb+LzA5X0jUf3S7OyXP1rqAFg6zuXHOY+V5WEa
SBVVfdiGdylcv9cn56XPBT8Itn36d6lQX0yO0Hphp5Zkctb6eo8qRVKSYszf0L68NAwSFJwSHB0S
wGUhvkJAAqibQ8ZwChhpCylKoh6jf6MM9aeZ18WtlePS4XZO9QSgxMVXuZELd5OKBUAS+k6sZBOz
GPMav2270GmtWClQoHlOOALhhPZAwUE/zMOX0gYDZWt+3jVB+QRAjDvE5pvwEjYdVpdoQ+7D52Y2
34P8ihQHEz0DNJRxKy3rjQPyheP42RNcnPtDNqAE8IzmUI0G2eVvo6kfClXc6GYfmXp/eH36XxzN
QspGQyXzcxkzpR5e6EA1+fz7PFQ3PDlWX4HNsIifufdWkfClRcBN4/8NdrE11wvte27OYGpGrhYy
bDY5vmN//k8eyaAQycUQFeXFDQMe3zhgvcseYAHTTdxgUbNDiu695W5vO2/sny8/01+jXXyhUpJz
bgWjbcKJsXI/WMqnTH9jW3t5EHQc+q6Oo835+ZaTSKer6hYZC9DvSGkeVE8AVH+LoPHSPr17pvx7
lH2t/HKiVRJ3BWd3E1+LxIcJuo0LnmFLpJn/x8e5WOIt4mi5GgwkDRG69VOlf4Ez+cZW8OLKRqmE
1SIRNPfN50+zWznJetL2e8BwUOafht0dhOKEpLsCpfPeCLpefHd/jXbZS4N2IZ8GsLUstCFaUi/c
6AeF78gS/9vi0z2ntJ+myESoK14uBrtTW0O1VxaDqge0IsQ1yLHXP6EX19svQ1yshGFKXVUqCyvB
0UOyyq6Y8AD8j9YbDbtcPjnc0Pg/nyHqOXlCdaMhTr2xcGHNUxG1KlHxW02QL04OBxxWQPzfb4LP
1FwB08EwO4yU3BbHjlZtDEbQomb9xmn6+0jk1qDhcDmg3vtbCqrRWw/8OVedxrJjw+hOw0CFpJvu
CgLv1+dofzvPTzqGol1sN5P6s1P3+duTeptpEy1vh0RxYrdbPyF/OGQaVLwyO9TGNeXaphjfGPT3
hcGg5NjwL0Goi1bm+aDl5lU25krcFsotUp3Pnqhu62F+Y/n9/ukyCg4hxIncGwlKno/iaROa7Zr5
mostoqWEAmAdlernXOpkFew35uzFZyJsJiNKR/BvyvWOpjIr7fieRqUMNRpNKoV64bxEr8/XC8No
pNP4YMkdIkq8eCiqkFWZFWvNRUsPuHFf8+R+NzVvbET7j7lYFho94qx22oZQke2/xi+buLqh8M1L
tz6kcMPt0G3V8QNA++ItlfhLj0M/2e6JxxaE2v75OGkjq3z04FjUwnxvWm2ozdY9zS1/+wK8y+uB
BO1x/A4Iej6MtpXY7TkGaNeiBBFmoZHMFeuN8+iF9QboDIANslb04JcyydEtZLuMW33QvTWydHFd
q961XLtIh8HSmM2311fCW8NdPBOh9ZxQt60P2O3FlCTuoKz6exXA6/KwF8OX/2A4iCPwe0hWIxJ5
/gqbTKi6tCXDwXSCsHNIrO2QAcKsctcvqA2+PtwL+xKSF3ZAm84I4v2LhbF6Qzb3eNoc5q32Fy39
am1dhLwvcKzbfF2P0+oclfSti/8LG++zUS+uYZPdltsqmvqAGiFo8w2V2xKtQ34oa/ufH/Lf4kb9
b1CoZ+Som/yJ2RI/x0t01LO/9TKC6v9DuhStt7+shJ1z9S8q1Y7H+u//On9tvza/0qX+/Pv/xEsR
+P+D1ilc6P9NleJf/mOPove87d7lwr9oRL+To0zrHzBR965udNsEpnuG8F9QKV39B/kphNx79z13
HGS4/4Zp3f9zD4TD9b8SmLDxZOX/tVc6/Hzid5rY954l1FOX/UJoHuS0SiqvHsbRVy4mRJCpkXjY
ubrEYtG2wFngAU/j/NH15luqxcl66L+YuQhpHTnBHr6e1K921fmqM/1ol2n2vazyB/tc1nkcb9V2
SxzyxzDyH+YPnp7AM3TmUEeTE9AhD+aMZtgwVa0kqHIn85HU7Ii34qtZ2JT2NyWP5pRkvYklIExp
UoDDVoF8w/Q5qIIEG4FHONhb2BT693SFWwsNn16O9G5IxytSx0/j1qtxveJZtBlOGqXte6iHe93G
lNhFeUbozfpnV6xPpl6bR690uD0Ag40GIavPQ9HUN8agYdbSj4fyvri3Xe84euk1uPbU7HHkUE/e
diXL9J1Sbe7BmbsWmLKG/01J//+GLQJykM0f28X16ycPiy1nPhvVwdFPq4mGy4hprAvwfnBX82kq
KfPUGZQcdeDwXYy1CawGnnISpSlCJEUJ4dhbPplqH8Ny6odKgDVO4VGuDmwqddgQLUbh50sp/G4Q
2rHRKoJ0ZzR+tkrf36Xb5IaJYpiPSq98rQ0zCWoHaxxzAGxZpxv0SaP+XgyISoYU+NPYG8JfzS09
6OpCHwNg56CRoOiSTTzJaUF7lgoPYUQxnIe1q8LF7mgyMGnghNKf+Wqj5jf1PMwR7kxN6Gk9/ity
wNm46ou7yR2cw7aYS1gqMrvOJbRqbSwf024eQkepvslKxQehqASNqEkW4Bc2xRsF1UdKrhq6SK2+
xRhNv5paGlLwl0HC0xSh1o3rtTEvTlQn4puGWjBgw/3SVCn9OWD2AqvzdMD3GGrQKkdupLLeM3l4
hQ1peh5NWQROZy9Hzv2H1YLUUbW4r3YmfrvSWsX7pHTSw1J6Hwnyy9isUcAlha756dSYISKp4bzN
eXK/yzvjIVvNq8ac0y/GbDmYtmz02jYad+8e6HSo1hOdjHbq7GZbLPKpNK/g19uAhyuIy41aRFO6
inMxNM5pqFEK6QhwiN1cwx/I5yKcWE1UN7WLh0y/+Jmutji50ag6YCDj4/iV+krqoFAoOnQffd/J
n4mXy5vaNmZs/jZHj8o5EZE2qLPvOnGuxbGcZ4k6ZEtCXV+yO4WJjPISfqarKFC6clDXJX0+oY6p
QjwoVM8cDeFs5dhATZI6i00hjSMgBzcYTdJPWl92jxWcNB/zOC+Y/mxPcKr+ShsWPIUKXOv8fMVA
mL1xDuhLKWPeg0oyaqsimS1jUFgVo+eY70LfHoCV5Yu/4KIQjakwTgvGCIECAipYjTrZBToQqiX4
KyeVH5ul3anfBswE68dKEhYyl/HVdNnI+sX+XI46Ih78pILcyX+SOMdgRIJZny2eSJnWu6ZvlcBU
0jzy+tq8zRw+ZrNJ5zBNZ7iXm4eaCzKbn+e2e1ipGYWyF91NJWhG771ixdYP/5tcw3lKh70cAdOd
/Cyp8LwVDZ+KA8+7T9MtAuZc0q3EJ9yUKPPWdE19DNa+zoqF20fpiHPKEyNFhofhqn1z1JNKnupp
+8KNDoWf6WEDITc4KBSXmFS0Tlz3RNS3g3OkRQRXiAJV3S/H27/Ok19xgXuW4vL02IsZdPMhZf6N
IKs0O0na6Jt7eimuam8C1Y18snUBZdYfEzsdcdt5yxD6zzbaZ4MCceBqBYgRfsQe+D2/zJVzCxJw
WbR7UxT+1hXolhCWFt+BjcWuhmpseK8akes8GHxSBtzz15/5+a2fE5OQ1txZDlQKKBleplcn3Rz7
zR6me7nysMqQurdCTURgOHgVvj7U80CGoSip6RoPC/gGb91LGmO+AcLKhyV76Is/Ju3n+lZS4Lfp
4+ejdyefRuCHT/DlPVVxPNa3Y9z3ZfGHkhePZrFiVqMGNX9y6QEEfqvS+sIjkbWhsQeKBBTAP5PX
v8RmnE7uZvaNfp8k75fPVfNGGPPCjydk5tJNBw9v7zJWSrQmEZ3TeffIE/3Ve1KzN3QMv80+Ca5f
BrhMcq21J/ROZ4ABGfhwW5gPRf319Vl/Hhv9Oet7SzXBA8VokFUXqcEZaY8CHsu9n2YHWP2Vuc0+
rmaq+bPNnl4f6oXXRWF9p5PsEaxxWVvhdVWqyDXvvjPOc4Na/m8VCPdHId539msvLQ4mq/j5p6on
XV/jK6fcKxoohpCLzeu//++zoTnwk8gGwtviE9lf5S+raVi3udf1UjzUY4ztPbnG/K2+rN8uyNyJ
fx3iYjaw09E1ZWMI/NcKccLwy2iD+S373RcehEqahRiNt7UTUZ8/COoQe5tSWTy4yIklClwvX7/0
s/vt9fd1ubTYt/D3xSSNChS1zsvMSGpwb5vxSLnP2puqupNT7EDhwHlCeaNH9vJ5GIgdElUAyfqd
TUXY9OvErJAbtdVN83uKXjTHflXy96V5ev1hLkQ+iGuYGMhu+9rFDByN5fNBpNmnCWsvvacZ31cn
NO3qfeE95NV1syt+HIB9Fi4jyafXx738aNBS7FEZeyefDHKRi2GzZm6X0jaL+47GjR+N8tahahj8
3r8ecAwABh6DFM5V/lxyJHIcENctw6Z4SdfFH6UUN72BZyjK7TbQ1QQX2LWBpCmFGs2tNwbI2Y0/
9AlV/6iIR12dDV9I68/GDOuhbmp5WlX7B656+X0uvDpwkCQfGhrCI01abeAq3FOGDEuUguM83YXQ
XOztHk05AuRo8KzkzpUa3A1z2GK7Tqyj0K35jcPu9yWzPzVFZQB6YJIurc/LZFUA1Dr5vVCPeEB5
4lYr71+fubeGuJi5yspNAC1eDupw9uk2ybgxY+n2+iAvLA+egw+WVDtmRpcw70p4vTHbaXHfXFuE
Z28x0i73IxbHjpvj2/X+LMFf3H5Q0dcknJhJUdxkxk8cK0f6z9fx74ki9o+L+wpCPVLPQPfIdT//
uCABLJk3d9P9LDbf/eAI5W+/p+cDXJwNpCEVjGcZYIEyAEf0re5rbAV+3+44crhC8b9d5HspUyhs
o1BTpXPunFJHft/gHaE7ZX4c9YJupaUdQpBH5aNeDKg6OcAogxeaSr3cS/hGZsdvMJy5IUeAnkZG
SyETf5NeHrd59mQNhn3vJd50xjkmQZU6619UCh/BRPcRPWV5ThORkMm1Q+BNnmTWb9UcT5phqqEs
uXMHJ8hyr9KucDCmmQahn/ACm6OGl3IrxVh/ANbaHtZ5qaDLGunPpVtqOJ1tMZ8do4ULgaEH/Dl3
ift5wjt2Bm6ZKv1HQIky8yFepA1eXTZQbU9s87ncTGzYBjyCdJmNoe22X9oF5a5sAcW0HLABlCvv
NlezOixT/J7EYkPJVNnJfRxhks9GhlFg4QEyI0+d3QwVzqq2ISHlLkr3zilV/Iubwf3DLqcBuX2b
ZDT/bN1HE5PWm8ys7bNj02s1DY0Xls1c0bGamd9yNsCzazWYBc/YL1qV63wfknEG5uCoYdrOKqXE
vg7wnEkjWpdVLGgIrZTUmOPeXZ/qvCz8oZG03ggzNMtpjLxqb/pbs+7Q51Qe9TR7p+rtY5rRR2EM
ix0XLdik2S2Wq3RIUZd3Erd73VhkDN6LN5WY7Y06KPC8ENKABcY0lEDTxiw0824E/pqYessmHi3c
Aqe659fs1+7YpW17mHJnJNg2W7wG++koJAAPrSUfiwNLis22gi2oN6rOTWeW1amrdJIibuU+UDJh
APoKi+PWjJ+0kc6CTinKeDByRHWKStskrbYnrS68K9opzGutn9Xr3sZ8tays7cx90QOGluWxTRGM
1JrqkmjwlCJWBvpnfxSTdUOcjNt0rUJcUUvxzjZVkyUzmT8cou/dH7mffgz19ti4VXJa3H4+rzBy
rrdkwOFYets7YXjd1VQ38890cr/JGj8PteztePA4VIysXWJetHI3juv2UM5WGbipnR3hgZaRKxbs
pOgyYk4d445ckX0qcPeNM7HjmBycYu20M8IGr8jAq1OcYVMZrwP7pxiXLKaoVP/06NyHpE4XUz3h
3Y7fkA2MTHNPm9ZX5xIUCd4wa3tqRMYEFxt95aNpxUNhylPD8n23TEud4yMzGA+9lHZA+zQmhIqF
LU8ik4CMShtVm8Vl0kE4V5UDnWwrjeJIZL72ptYgkB5zshrtcKS1u+efKzqxbkEJiDbBH46s8PgT
Bpo+t6YHqcRybcuxmoU2ETWW+kDfJnxukY6nLJ3ErbLI7lSauDa66WodS8RDJ+Lp9brHGjPuWs04
4UWY8pdtNdTEuIVbj0rHXumXwe59rUJ87QGNuOZ85XVOD55+KmIt7VVf9PQ8ipZkTIvItLBrjWTX
mp+7wbTDKVnPiULO9GttfyT9c0u8kQYJ2qRrm1vbdUlTHCZfjYhTZtB3iyEomg/ubIUepYR0KfZM
xZxH0ii/cwd7Pxo2PR2OJ8w/9HTpQ2eQH2d7FX7T0MtpZqKKM+xf77Y8S4553SMbGtBlYxcHF3su
slNPEvpYC5pSq7Ubb6YVbX81o4yYccLBNV1PycaMlXzo2+lprbU8nOmMuyedRcbN7M2wNXA2zQfb
uFmVpTgZo1B9k1a741QpXjRXqcBP3snwF+5lWNnwt/0lX9rIqlfr3SJKxcfc9Qa6tH3qR3YybVTU
r4ptDVebu4ApYps99NnYBVyhnaDIVr5T6WUnYdOxXSFMiXVsyWOVdCGY/VLcazM5xjo3cF2hiexG
SmuLodR934rWu/aAPZyNXCVXkuNJKTSB8ZlIHifL+2Ot1C9zg+OlnbcuTJY8jy0JdK5ZmiddqjgA
YisFcc1lsyyr8tuy1gM+vrV40LpZ/tjUrMwCYzL1ABG8/CBbmnPZFrvTOCTlrdNq7V0qCMTmssgh
B+TvaENso3arloAb2Htr1uSxSVMnFpOVw0pK1WDY89BTVniHbJsWxDcijydjLW63HrT7rPBep07x
vuRr00eiSOvT6q3t0YTJs/d6OZEtSu5bOg18s42qOm8TcH0Y5fiblU636yzprGrNHCM7PVOCtC06
v8EI9sPc2mlQiWQ4Dvp+DCbsd0BiZmoFSj0+amtJs1nu0oZZ7ecDUJflSe3IW7uKKk7qBF7QE6De
fJyAcnKbEIw2mr1vx+pekFQrSE078xN+3uoHyvpT2BedeSCD/a5TxRYb+ipjWvkopGXzj0YY0Hoa
LOr6ohbBQuR7Y05gK1KuZAHaRcoJRfaj9QqWuL25GF036hEXUT2slVoGHKT5/eIY30Q+pN91OSuh
geH2nUsr5rdi2LAzzGwlDxV9aW+dwgB611gVKgY5nNZM1wJFm4urxVV5dRP3iEkUT9Ni1gaAKM2w
wtoeygcs7lfe3UynHj1vNBxxknehOk45PLgivV89acJwHNQtFtwxbgVXhchpjCoYRrfzO693Dnje
FrFaZ09kJVes5jr9XCjm57kX2o0Q6TeVhwjraSA1v5Kab/wC4MTke83ACZkY4r1pkqvvcho8Fnrk
u8BK7PGhcaYM+pCl3mr5WF25appFqmuteMnvPRKqOUHQohndPCuZk4bD4ij3IrFrnzU/PCzVhPN2
0rW3Q8O57roYQWemmsbDpA6BYSSA0uiSf5wJZU71npcWPbaJg6X/oa5jeqXa2At01E+iPBF7oysS
PymzOezk1NO4VPwszKT/mlnaj3n/M1s4JxfueM6GEQlgD9b7xkrnr4VN4KBlzuRXrl5hgNpVP0hy
YSsFK9LHIOnJLLKvOBQqXyWheDyZ7hRBo9Q/rDYqvMlqVvY+Zetvi1KhaJXIOYQ0l+4+swVlGncO
cg8Z0JzDC8RIWwmGThfRoEqaUvuG68Yg1/upUr+mQhQz2Mf+m2ZsP0yrUU7tpPV4AyrLCtnIya9Q
5+eRXVOymW35DQkBz6zObB5jphCUjxNHpiLnW7tKLYBfzRA1BIIFBsnCPXjSvpvT9dagKIY5QtSb
n/oUd3ePZkfwZMqM4e0szeXOXMmwJlP7U6m3Hz08APLUgMygJNqBTm3vSiKsj2tcdQjRkXusAubh
UKogPG1n8F27l4HpjV00VHN7cFvsqiTp/3DusVTFRbG8wYC2uaVA2PjLnnGFHqDGfdfiCYwh9V4k
UbleWVp/mPp0pkUryUOCgjSsi2SNJ09PT1AmtcAq1T8aDc7vuuPuptzuzkZpTAelrb1zN9oqpyfW
a7ue0jfy1Y3BfNHHueEaiG+njGFkPBnFOAWGSt+tW0z2lUhmi57ULvuoeDunBBe3UzmW06mkzR4p
NCJSQA3edaY4t71X4TvdbMonmB5mRCeQ9inXKgqnDQXajuOWSkDRFNl5omuE+stq86styzmttS7o
OtN9t7oUJXRDWcjdgDsT5vjUyCG5nqfNvMFb+autcQXLaw3NIiBU0Ap9Ko65W00+1yURbq3Zwmqj
EXZpJuuY1vb4bV2a5HbR3e4aRPoc6EBu3/UmF1uN/Z+DNzsVi3hg1ZnQBzz3rnBleV8N3GXtRXxc
MrgQxoAiH0PF/tT0xufWHU1sRGvI2UnzfeXCFNkerM3MYxOCY6P1fj9kE2Jic70DD0KxzRxoh2xz
GVFmQa5Vd2Ty8WxuutjpVMBkFKzwUKQ0fZXpJTG7ZkxDXBqyD2fZJ/d2JecbmVrpDRvdepRdpRwT
q+jRo0v6jHvKh1qbT6zfKp/Y9ZPxZpi7ym8Lwe1r7XS2n76mXT+jH/3dMBjWEy3XRYTaFBe10pEf
zKI1ODU7iTtsWn0sWyeP9K4398XYTv7QM00ERuACCZnONJFYNLvyGXaaOZ6hs31v9NSOuobqtUj1
7DB0WRaqxZLGiz5bEUxdwKCo+QPTzL1w3XScN3tQF7kwIyoq7Q3feRXWRArULrs8Xrr1W0mKyC+K
dsVYLv1BqQkeT5HMH2rUT36WW9ntulilT6BS+07P/dEwJRZiKNf8pdTTAIC+HlKjy1KYpPr2Hkx1
d5ckkjJdTSP8IR8G70hpHcciwxihhWAiGVhtUhyrVZPf8sbYbmxVpJg0q9Oxq5r13jWy9VPR5Pq5
w346NJWt8HEz7G4ge1infjW7q3aV3mOFu+9HRdEkGOARe8pMUUrU/bZEqUKPe+4Z76wMZgrV5GX2
cUPt3xsL1rP8keV7SXblwCUtO2ONU38q1I7L3NAkj5LyXcxO2RwsY5jDZkgMGkRzUmYzrh3ehln7
mK2w7tTtPYGXTZ1+tfxRZGtOUdrLjmtCgXXLtflrMzR2NBnpcLc1+GYb2lqcdphbqGrpU9p57ylK
K7t8e/ABr9jHChb/DQrl4p3NqjnZSZcezIGTiitpcWta5nLbbRbd+cbypdaRObRensVYcK8Hz+7b
aNuI/OHIZEE9U6AmhK79ERDLeUZSG+Y2V1B1dYy9Nf2nXbT1aeZjPYBUdsM5x8G1Z2MMCcsfckDN
p8zNcr/CMfPKVoGoyUFDrJFJ/dpBxRAQ82Jz3dj9Q6NXxhk/YCta7QnUvoAUXQ1Vc+xbZq4rltFk
JcmNSuy0UWmDRepvwvsCzuGHIlRc71vLOnYZ94w98TDWfAEg4T7bqC2OqAk1Xy294Uo3cCNMJ+8T
gRWyBMmdCcyaF+mDNJmWDqds2YhgSwwz0jfu57YprVOBs3Jg6tOAGabBN5/zXho6/EMBwBKBh6aG
WWajqNg+KLnODcziMIB4Md8UniSnOVjeWdaW/dHM8f62UsM65N6mB2Yn5mOCWCooysE7LJ5e+Ame
XZGLv/DHZYSd1eRbGsyz9h2lRBm0tCpc10X1bU2s/iTLVQbGlix3Y7fDE8v5x+RM2JS3ShcWFBLY
CcVySmvEZVnPlp4pRXMlDMc71no/RykQ7mBYHY66pCByykz3LCfHfKSXygmXXLe+6N7kntYyqd/x
4vBu2pbyCd/ifVnUf5jSwG+8NW75QuxrUekYDkGSivTRsvzKMFp/EraBhI5INMPcOpgavQ4ngQZ3
cgnZOrQMRKA5/KOxTIJUYnekTJnkIyFcXkaFareDIG5JJgmVbfyRiJ6EUDvZ4aCyHkw3daNh8iaI
Q1MKraYZwwnjhrNI5zJ2cxAIgFkUoQ0ntWv0Ix9GkM8mDaKldWeUZf1BcTc7aMf2U+n1SWQ2mCS1
yQa0JcuLuNMbnkCryOdbIGscZTBPbaE9mllqhHOdzFHnQCXd2pLkQJPA8PHU6bHseyVSYVNQGTfm
A7UCPSYLTmbeEfpyIN8F7FXQFeFvhMOnWS1HALs0fBl4SaFtImKQOtubVu1X0QzqSVHNdeiAnPe1
WUW0N4zs0AKSyiYbrvZ6qpwcMf00dvTwCn0l7CuMsAdtU32EpzaGz2b5ThRckpxuaA7ZvHYn2uWG
wyDm5lhPuDranXRjaXp9BIFlvOERmqhbzOrGBKZxvSTL+LUotC/oGkaMh8YissxmDdO5VuPCxJu2
yxzzUHQVsXmSrkfSVITnOZZvrN76Ggli+0GkhbhDovhT7NhyrSunwJaoswDtFHeeWeCqzC8Q1Ltt
XUOONJKz6G/1dgKt43jDfd4P5RWwoG8IYB12NVIklZ6XdwQqEJClm6Jm3EpuO6B+Tl2J3VajzN6x
bMGqpCP1g3lE95VhIA2EqyvODvi4Ry9V9a/jZqwRxybkhWHN0bIYzrEt+B6LrHXYp+kqvE7SJA1a
yJx+x37sm638CJhFDxqMR8KhH/VjOqz1yeEt3VHyYPlD7TqoRac9tKOLrmcbVC6PSX6Y7UJECrrQ
OE0mL5aYsfgmyJ+AHGZ7KLZpOuIpIzHCdr90pj4eGhJf992aL5GXdwanNEt2QSt0V1i5PIgEJ4JU
42zaCN5iJ++1COWHRzhrww7q7EfZ9+Kooxbyca1GY9Ws2UNqauJkoKa5QQ80hIkxd6dt0dEn55D4
3XFBZJWh0IAOU56SqiTNULhlOK26idgkt49o+Bcfn682Yk2yGY61FrcreQXs3/rvc9Jl73FObEKb
hepTCPe3JN+zxMSDc6D0Rrxl5DDmQ6a0IWdYHgwDp8aEnek8TOYR7zj9upRVFzSORpTfpglXtbRp
rmqA43E6aY9w9tUgLRLXJ0sz+fm84WJfwrTIsokkte41vo005VpX9eXsZEiWE2KdCKR0e6274+B7
FQ08Ygd90CQpbrYKeNfowHTq7FK7zxBnHXFXzvBQbH5saVmf2F+nWDRk5LZ6Ws8FaBdW1u4fgOv3
gYlMjjLdg0Fr8CAsW8qjUUk3rB0s4TPDXs7IscQ5h/H3odv1vpAnkWy5mRrP9QDumeSSVm2Knzoz
9/+6BaW/6cDMXZJfwaSU2gEQcxGMs4NeSAfp1eX9J6A3RbiunRGtC21C+Ig7pxT07rt57f1BM2f4
Au3sl1yZfM1s16B2weYTJ44k8YjPK8Lez3Calmt4WR9sh/zf4CRq0KazyrGAEipVHYTDLqisduue
zIrkAEVh8D9qp/lNsfX3exI/8AaX01l31h9zNtbkl1QKoYZYiyCfyhTL9GkH1XTK54Rw4BpmcRPm
ZcVNgejdh29uxj3JuHdFea82V2VhKt9oUC59GDpe1Ocl71bDNolMJTa0GpNrGhDX8DYuY0W6xQHa
nHNaamf6YGUJQspcna6WXDUPg5GOMRd4GdChBfRFrfbqwrgTzvI29Ay9C+TgsDrsKb+ahQPVujZS
vzDt/jEvUcz1lfY/pJ3ZcqRItrWfCDMGZ7oliEERmkJTDjdYppTJDA4449Ofj+r+rUuhspSV/Ren
rbtPtYgIHGf73mt9q32Ed4E/rsfIRuQAGJPahpJo5rkFqaU2X5izDEHqUv8FVd3EzA8qIDxWmW6j
ErGUXwNNKor7Seu+tMPa5h+XZpMnNcmS5theuz6dkcob27dc+sNdZGTATutkPIFEG/fekr6QHKhO
6A7boC4qR7KPTRhdOaK4oUuXdluZVDiij+tnISoTV68Oq0uNfhxMEWFxo0dfTdm1fltN/o/ZWJx9
k40GnaeCahAOWmhPs3cyxmUJTTY8yDwZHEFO7hv6qnrQQUreWV6VXyfUjrgR/Zg617bwVA1JiaRv
KeIpcDD337V9FX/r81q77W2qKzUt1kaP2iXgyYnuLQ6EuyorxDdiI5CvtS4dMdoEMfy9od54gkgP
lTpQuByjg0XQLV861u6d0iWYKw2XD2pK+aUZKiRlRiufBOM6YfSvRLZB8Sp521h2Wvyghb0cJJEX
9w6FVmBF+XCI8B+HNiDk7x6RFb85BH6z82i8ZcKmf4dil71kTt1rvLMG/+gASwxMyuOHhm4bhjX9
SRhpHDQWpwJJ3rvhd9hNvezF6mpvxG7Rl096L2UgElnsu35Bbl9LTAxFwxSVSLJCettFggPTehZL
mdU0rlvXvuMc+caO2N9FFnjualIPTAmTQ8GrgPYtdcNgMmAfahpgjqUI9bYzJ/RVS+KHyls2XJGd
iUz8qY9pcdIrzhJZEw13rZ5y4GwkrTyCEzdRIoCzNeNP9GTONrHLZN9bxiAJ2TO065nJQughDA47
Vsl9NtIfGDp74JDM4d4QECG1rLUwYszDD2PhnZyL2P7pOpHOaKEcpjswpdpWWol5BGZM56LQEPFq
NKQ7up5ErSfs+fDA9N9LORKm4pvFg5kX2WMKWvTZEbYCvlUueyqKITQ6X31TTPtNzrbFdxyCy0HL
1HCV6I1VBuM0dWQ7RglvprT/CSFLXNFAHu8L3Idz4I2Wf2Q3KmDlt8kXP83l0Vp6dRp5N26abKnD
LPG0m3pm3NsZ6mA6C7mYDLO2nL9aK4SxlwV2Xc2bWprWSQ6y20svUxt8fmTLubm7BxWcbfrYhKjr
F+P83BtexsGjofvauom8QuSOztpTxp5MFy+oe0uFS916v7R5UDunjtb3M8csIJJMWdNa2/tpzfcl
twWdg/weWco4GGb2NlkguBj/fZ385cXL6jdX0+lD94ln0fzhBDwErb6YT17vP9b1pKs9q7TYaxoa
6nFSHbi6ThcvjWaIt6wx5zRUseldRznkvjqiMVWnTskLP4+vu6K2znOxlAyvGvfoObxTg33UuCcw
pHKvy0W74XMRrD5liMbNssk3musleytH3N0t0chRiDWDciOLLQXqYZr3itu0d6J4+JZkVnY9N7K5
zTtmMJWB4jQtnSK0GALe1ka8yG3uDOSVeowZw9wH4Z+B0/tSO5q7oaMsiBChIDDjut2lzIh3g1Ex
KEz0JRSRSuizJ8kpQkV41LF/HpKIFknfew0HGTff1KPBXKUi1LFk4HEWSzIcZDNzfhFl/sA5DIlu
I4bd5BP5ahtU0SIy/W0GzWRXqije1eWwMHtnC+gL8l7xATJ8m+vlUA5WhNTapOqPRbEZYi/fuLll
BX0eOeEwWstusqAzuW9Rec60b0MjZ97kCY01q4FAWvrt71TzFxlkscAEmZk6Q/m1XrOquIAwvvwQ
Tau/0cXWFX9vbh+HtvK2fR8DpKsLtcNhDepVlXqAtbq9UVHBhGkezVADcr9zO9c+uZM7bYSjTOo/
2uBTl75xxDbDcQFBCKrWDDq/bMMU0t3eYgizISUsO+hq/uEZCafrcpmoOtjg8SjliGw3qp9/jgZp
gu2KNU2H+JH3nniJVtsDDdb8C7+68eo3JT20Fqi/k1spxzTYnUxBtYCd/bVw3PzeYoy0LafC2eQw
WR/m3re/5sSuvWidrZpwmFaMa0xedTd0Egjj0AXk09vMM52vdldbgVtxaPadOAkbczBPEGdznFRg
MtGcMW3kQDTQ2XGp0jOZ6hudic0Pba6bZJdhPzZDpedVOOXT9zHiIQ+WrFZXfoc/i1I1t4KJIuS2
twbUzhQOEhQ07WSn3ZneqA5aBDHRrfrhUMZjDKvQEBuncs2vcwHcIcgSQbHiu+Nd30g7tJw5ORES
o3/XCkHFZHcRiZDVZG5Yc1Y4WWZ/5XJ+eXI5Pm2SuPROc0/gb+AZ9Re/ZSVn9jyHsyNQ7MMSDzlE
wBVMxuxY6tJksohRYGEeu1Ga5e6UsIytNtYKYpgx7Wet93YOoMwvbUWIh65H4pjNQj4WgPafYNlT
7WcIkJw4jjklq5/R1NFOdCoyR6Qu6fj1wymRXbXLDFXiBUiTo7YI7gfEUi10GU3XQdq3tgLsMBdP
2lxkb4z+ILhHgiSPaBp+S5nWO87v476cjPwxmyP/YOhN+pPEL9r0LeeZJbJHDpGl2i6RzJ9cRqEP
TBGZmUJZFXXg14YJmm/Q73qT9vyoD3gHrCWdz7wNmcXqXW8GfZSmHORHjgVDi1Wnd0uqRJiNti2b
nd9b+taj5dFvYenOJ3qBSzgkLlO5Xsw72ypurawa7iZN2thyrDc44zqVIs3p0arUCZBWRugz6Haf
0gB1jWa/6n1JL1O6Ot1A+ydhzmBNk3GBoVzqvxLqfpCRGkRUc6USwI5bAMAnw7gZyJsNyGtMOK1O
9OKURs+njqPsEeql+5AXY/ZGQ66Hwi+X9J6pIaYCHpf90NcIYhoytQuWeLLxDXMOaqtNbgumdvTY
F/2qKOiBG3XhH/i1u3PVDGYZeL15n+oWE0jp3A1UPWebg1uDxKYY9lHPo7qYKEEogvUtzMLmqs6L
dmu0B1Oz4c7hiMqhX1JVlJIMNUvvtkuhSi2QrkFkr85A4jqtTHbsJimPVh/VbwISLeMSzTo5tel8
S4YpwxgBylwWa/FGobKjy89Ezo31LRNg/6gMJUJwu78SB1YUde3cbGTLdiJ9SS8whhiJ2jGNedRF
bZl3DB7MbyXHLjtsF4p3ZOpwQwS7DeebVLQbxxvnFylVd8CSTtPB0dMITqBFT741tNs87VFauUm7
1VRnM6LCFVTXNr9FZM1qb7eq+D0YIvoadSYRKZC2X/w8olmVxVRhmmSsULgPo5WJbuNlbJd/VvH9
g7gUzwL4Rp5YwVTiUo7Y6CLWFabo+9Q1b1zGvv2Ubu2+PNnNfCes6lnF0XcdmUEth+2fr/1RQbgK
pgmYNoEcwPC4kN4NfqMT2j7G98lmaff+ePi3f97HkYK1EMUsY7hLFGiSGgzr7SG6M9h+enq/nxAF
P358gjvWzBm+AArWDwLIqdLHHvDtnT4VN3CCQqV9Fnlirvrhv0tkV+ktxoU1A49/4f68Vyfm/Tzb
sdM2t6YRG/SVNGftIqrxVLQKl5BTdniUxEIOuztC027EbaTrOQk9nJe1rCt+9YNHJpM/JPpxiHt7
Sx+4uirUjB994CSv6EbSTu1R0lEWMAJwa+qYT9bYfz7m+6+xSphpDeBm0QmMWn/Kv+nXdSikNi1X
dRs7HSwTcNwMtgwqHFQNy/gT+kUCi1pI4saQPxDqvn5m9F4BZQCNsIW6Wvhl942eAXo6euTrG218
wVqN501ilerNtaFblOxttDR2TZRXB9eiM4MObBmuhro2d0ZqLtczJ7CNraioGEf24VIajHj87qrg
3BpWpuZvGPa+DGZfhbhIJeYvQ0Pw0LqHWpvpI5Y0JgCB+8eqrZ6jybWpmnBs1nFiEiVvIPmhNGNL
wlu4j6oFmZqsIlLUE3VyU1XvUrfMbxVL9nHu+/bWHVk31dI85VOk7lJDh+RgoW/yrgwZoSaaCJ2P
kNEcpJy0cBrlK+93P+jNpntxRw25VzypsEUtEWZ67l2ZXnukbKWSTtJ6PGqi+MXq8c7J4DEyd4bl
xvXK5sqFjPw1ZTBAV3hw3N08G5L1wRltFlTQwZBhTsMX9HsuQNHj4NDC0bSKXVfR22kAkD/Wq292
UkN2WyCuOEsZ5/ZuKvPlam45+VX4wrbW5JRH359jvAStkT5hsIQ1Dyl7Q032ajqNcwX5sNzOOIGP
ZWQ4KpgqF5doNFlBzj9zQzgiOx5nC17L6USkWF6QYavN2UNXS5JUXCD1Vi0RB8IH/wXhOtmO7Z3R
iK2X4omKk9OcmkxAUkJbJ32s72d6fr8gadAhnphxySB3aMtGCxrPrnPcK9Qx83Vsms2uqIoqkJpP
W0fzBfmea1PEo2w++U7/ltLvPPuZK686d6HYNrTs1ljq4mohcycslV/uOUZTHxDuiIUx0jXwu11x
zrp63updwwQajgdylMGOxG72aIYGhl32J0UnMTRUhC+wcSangO0809l3ltdB47+rWH95kBCCIALX
lGLXg0DnhSlTSbc+6b8yNOR95i4El+ZzfbIr9Z0pRvoc14QdZzm6IjwT8W2j9CnMsja9aVybfjyA
83AZFe6YpCbvAQ67Hnh4Zs5S+zZ3X9QmNc1lj4ITF2GbJM8EPd5rbX2dciAZyqi8SZceNR7AaMRz
9UuVdNb3Novzx7ghjnihpXMlodQfe3gft/4ovWve5rTb+AQLI4rCnijbXeeUzkpuBSPoLzUywOfK
oiJZukNrkIoY1FllbFO8Akxt3AkQH3O1uIq+tfP0GnWW/Km1XrTJjHWqR/PQu9XQcaDctC3Gb7ER
NoxrN9gBiiu6t+NRd5OZCVLPYbyr+mWPNtzbtw0hFYHZhZm5LdrQyQbzizcg5ywFb+qAwgG/AZHO
jJd9DW7YQtLZjkGLeZMMc3yMHe1NwkYkULH6FaPpCbsCLQkfIfqNdkXuJi0ekJK1/cac8XfPbvN7
HjgMOolLyzleZaCF7h4KKf1wsM3xaLLnc6tTBz2awWHc5Gg8OtMPh3rqzWhj8xjnborluBI3WuK3
Jw1e0HaxRHMd1eOwld3oX9dd4WATawhot7FfEsOS047HDVoKSQdXLVn8CZvkwnIHwNCESKtjfCNL
GH/ahep9aceojUE030PmdKctcqbljjiE9DEW0v2pPKd7bj00gRUS8c+ylNe64X9vG16VvChX8wCE
S6gUJIRevm2i3FsmRN4N4/1xqxc7lX9Surx3J6yXsIDxrO4B08H885e15W8vtKpnu5rVQMChH0xv
7RJG3bb/7O3/2UUu3ppLSTBBZHER8oqLJmQmbKUbOwv/XCZ9dpWLKozuRJHl5ejfUlgv421kbkCU
5P2/csjxg62ZlPxcVHz8XOYlQyazkPGKIUl5cRD7FU9jc5vNQ7z/d98FSBZ8U9cSuBcpNS7vfJcb
ndT1ZrlnhEkGwjLn+xyRx05n5n7UzCL/pLJ5D0DxgHIB7cX8gk0XBuEH8JgxxoCo6qQ818kXRMzL
+NXv6G7dm93XKK1QD37mmXp/syDa69jnSIpaL0aC6qURMFdLYsxzZTJGTbaol5Qe6mnI8/wJ2eWy
tr28zoUbcMRMycm2Nm/EMnh36eLNW43YoU9IkZ99mwuPT+8V8Ol1vo0E/pDQJ3rVEEH38yd36eLL
+CZBAABAiPC1eVr5v/f7wZRaTSFJ935MCeTRpmZjtN4ny/vim3CCcfnzBoYkrNpQTtY6/m/7AU6O
yEr0Inpkikvfkdbb7NKg/GTXeb+xrec0tlPQVRw6TBvu08UXqUSiRXpT1w/KDFd5gxvOnxk0L6xE
XMLCiI2V0UHFyV2+2A3w/AqLAVDzEFFhpJYMo+TYToeMfzfanwEVL28MFxOAWdZwMPyF/HLvfzWr
6Qvhyb5+ML8zum2f/7wZ/MNfZxPANEk1SzDmJZ1IGy3lL5FePpTk5mwRKf/bP48nE84SNx6jJNHN
7z+8bU8CPoOtPQyjH6RnLACfLNuPd9s1edJBAnM30NJdvMaadCwGERn2w27OX/TEQs9RfeLyvly2
YAU4wnIq4/RqsZ9cPOZTU0apDhT6rNvjVqGaGXSU2C8leuQ//1h/eTn/905m6ZqrGgXnL7eDk75/
8WtVsjK7fMmts1N0FtWkcWxtDGG2QrtX9+XdKsyiA3vqOnxRy8R7dXzBMfLvjux8CoAGwM95jNgI
PhDJcynssmum4SE+RNq+0v7tklj/PI8ma231g1/2UgytSZCc2MODqS8/bGl/BXnz59/xw5oGKODY
VBwYpQjUu7TlZz3hEQOKtYe5DH38hPHuz39/veHvbtNfi5nXjGcgzP1A9J/GCWknz+RjAURXU/mJ
uUOI1WIDYeWqy2uCn5lS/Pmal99JwO9dcwnXIAG2t8stx+hqu68ynOccPBp3Swn///f3L3ZNYcq6
Y1JXn4vi7DOtlJ8UHZe/2Vrq0p75qwRY22gXPZrUj7ooowt1by/RSSXx3hb9sRjcVXdSBS0bdUVH
4M/f6aJt96HyuFwIKFKzZDSrEtRUi69dZNctoWjNnLzlY4fATTIcQR911OruVMr+/Mnl1+/0v3Xy
/y6Pedtj4zDdS9fsbKUKmV3M0Klpj7wuvvYLM0NkHUOapuEwRCRSDxijZukcnT570phjfPIR/qn2
WhHT9JVc3iHionhI89YyFDOTs6lZt5OmboYiQ5JgLuQbLl8pXwiUS35MU3tTT3Zot2kWMO1DfJH9
yDTn0GarFNLYTKW3Mcz2hOx0++dP+I8fkGgINlnqXv0SOdYPJIzMqNLPRcm2txDH1Ph+oAQCngpT
jFPPYeuo18zNPylG/nFxMA8yHO4NmRnexUu8k52Ri6wozzl2oG6mEV1xTKGvW9rP7ErW8N3rrrXp
k831Yo//z6L4+2UvHrSZUULSShZFJCYaJodmIP/7+xyf7cQP0+lrFOHI7O4QhuBrTD55yv33j+HH
q1+8LuF71FimyvKs5YzusFueCrexmSXgzHHKn4ODCVTFFUfgBB0+4/BXZom/isF5tAt3w3lv1yzu
tcQUxM59JXRmkpMh0d83r2PSaszF9Xub1tPOID1OjlyjXcp7b1UN0KrbQ2rbsFN4u3nof9clxhu7
ivGr4+2jz2hUWE00Z5tVOJpXX0wyQSNblq8YKE5ejsDFGyUewS4s62Q3qyq0rL/yuzjsm9OhjyRt
UKt4LqL4yan0+yiXG5zPUzBMFWKZOTRkdfQaYyvm5nF0/J1fI2SYKjIZx9LJt3Ig0B4j8k5gS91E
dklnysjCpjb3rWP+GhrxA+8QVspRbdvS2rT0jlJkkGgtkPbG8VOTdv0m68wvxhoV4v3KmSnTiXxx
BD1Eox/2EiYj8gksyfFoIO8ZSAMVT5M2XldZswWEKjYDnmHZxQ9/fsyM90XMf2/8igA3iOsG+HFx
49kHaLzRKjvrjnfPxBLelz+tkFLtOIF8T4B72iVeGWfZW9lyMqboOUnHjcEUnNnOj6rXzjgmPtsh
zQ87JMpKhht/lW8gLi62J6tm/pmKWp7z5s3mRMh9EkgmNOO5yXbkgZG3+EMNTxaJhvNnpHfj47OA
0oZZzkpAdtZ/97421RFvDc6cU9dhSjotSI92lma221QJeKDapP9uUd/8XHySg1q3lXeqWH4yy0+O
CwE4W62wnGM/+uqubWZMUGmsjoLG+k4f8/7tz7fvr0iI968SPiu8VwE9hSrduXh9AomfEATa9bn1
r9LhLa2/eAswAj9jvH0vEEZk/U2sf0cqGdTNreXqP1vQgPZSXbfTXQTGAzNHaHk/qhxBWfV7mliY
Wsuziy23YJQFqiC2ric9peOb3/vZv8J5rKsP8I/BEXO913SDLvbaNIslE5xZnhehTtGc3+cpecbk
YOafbHD/sKtTWxoUZUy1gD14Fz8UMESjNVGonasCTTCTiOQNoUhxUJr7NlVTeZf6YroBBjGfUEAj
Zk8n8a/Kw7++LIDaFQzlguagCn2/rhw3Lceo7+Q5bV7m0X6oygXRRxOgavaLV6EXn7zkP75C+cq8
P+nk2EyNvIuHSNPjWrdzfty48p1XMS4FEg9oebGrkoNdT+ZzmbcVEk8DXb1ikv7ntfkPjxGX56zg
uzqDpkuMkKb3CNWaSp5RkuAMZpQWxHX1kKoS896sX4m4Cnvf+aSefF8P//dHhqZLSckTYV2iwzo9
iRgCrD9yAvmzo2XhTv++QuCH/d81/noo/9avSN1Iasug5JnECZ/JvZrFRtovqGYxaE3h4G8rI72a
++qTBfT+TPvf7waxzCS0g07WZd0oLQMXb+Txixr+0+AZiJuG5wXJ159vnPHxOhxhiIbhSEEW24cW
MAmmfW1WbnvuDPuui6pnrR6Q5haHmDYQbpIQKtET/IYrJdpdPS5U0O0WKRVRwaV8GHPjk5W0brjv
N7n3n2ddaX/7vbF8lvPieS0V2Z3dsTuxclD3BhpZgmP+9Odv//GFuF5sTfihc4Ab6mJLmqDcLGln
Y3xK0yu9Rk7dq6vFKw/Iuz85h/zDpQyAMXQi174kEYnvv1c6s//NCKdQiWaPjl37ZxKt/V2cmb/j
aHY/+RX/4a5yNZeUNN+yVhLu+6sB1O2NbFDr1Si2ZLfTXYJ8zU82nY9PPcd3Gnm0rGHS05d6fxVo
QGmvkqk7S7vddmX/w8WQblseu0C+zVR3jSPik8fi4yO/XtKjgchDT/P6cp8jB7SYDC6ZL6MJmYE8
Wb3Rxi9/Xhf/eBVYexya9LV7cLEuLB8OMfbT7mzJ6lwN4tGykk9+u78OuxcLnRa8adGiBG6FGe39
j4eEWeA6WrqzV/5uzXoD9xzt6tvkcQSUOHOnUFTnBYdS5iefrI5/+np/v/TFM2bhDIk9b71vnTw0
hkLcNmBW+fNv+A9LcO0e8fYDCWPSJnn//SqJbQdBtX3vDiRnr+kQNzify9NCCt0nlcXHZ4vKDfga
XD46jB9ul5YNfjc7WXrubXdh4aEkTiwoPDMz2lA2+fLJpnmxRyG4EoQVkJxLFIP5cdvIYxrcfT3M
58EAtKpVpdwvvQ44t5jl1tfjnkNFZ30yJ/xw0TXUgp3KBsVvrjy4979nVJgFFpvePXtR1+8iw+fA
k8z5abBHdzfx+x7zUcs/W6UXdQUQUHK91jEK0YTg8j88CQ2tk2LStbOJtPhKb418pxRogb42sEp3
sXGnuen4hQMlHB5K5aMXdzkZhkOef13cHPOfmSzZxu/H4pxKwAtl0Zn3C9Gp53iqk2PNnPzP6+5i
cZsItOjKUSbDVwdYdJl/OWWp38Z2yd8HWeMk+8F8/PMFLlbbxQU+xFwKLK7e4FDrxI4k+R31W0qv
TLSQn/4dzdL7z6VQM9Eopd3IPXh/z3nVIkdpjPpcL2jmX7MiKKfPZsD/+HX+d41L5OvQ5eA+ELee
sYgI8QVbP6KQyLI+2Q7oqHxYS+ud+d+VLmtUV5+cOSqt+qwbZY281/dui6zsw6lhLtBhYbkaWW63
OfbrUyfMHwUura3homaxmzYLJQwnmlL8D8CxeVdtY6BoLbtVgFpoRXoQlorxBGJ2xxwpYL/Elfc7
NUgJrUf3W8KmF6Zy+ZVrmnsm3MQJs7lp7JC8XhrpqWUr8BWmf6jKAsRdG+fbBKfLrh1B3bCFrBrw
hIz0idy02B5V0OJGwuH2XKBQmMHEhRg85R5d7Kun2gSbolFv4ib9jurkbUTKvs2mRgEA6kAqdQKj
0jI6v9B3cVgzc5ztDAT2ZQ4ojawwExJMlpyXaT5WS3kYO6VvPAzwGop3HOpOZ3qbcQF4X6dt+dTr
SLNvML2nMJFatC84IrD4p0IFqQlZwswdP/CNpgpdG8c/+7UPXgTqSW5O0cGxM3lPDsurVcZii+Lc
/ebif9xbQIv2VZP0d7GmIzw10RsxZMGZpasx7LzS3HYpu46e59A2Uifbao6yHzpr6E66xC9Y9VQA
kFfkVQ4hPjDTRhwMI6q/uSru9vbYN1vXxKTn16i0vcRyj5XRkxFVFNq2xfcYuuSfhFE7fO9E7Gwq
G+BxJIB3mK09Ps+NY+K7naceIBNIolm0vDWXVcLcygjfhmfl23To03BpYgNc7jw2AYoqex83gHJ8
v1LPtXJEmJdVBJwN+NN1MSbmtRmXvxtDj9Ez197V0A91gLiXSNYFEkVf4ZjGKmECKOTpH1Nv+g4W
GRQNvtut7kXEKFWpdSCWjE6qLdsbYme8Yzm26mD7RJUiOSu4lY5xSuLmJ+vC3RXmbH2LFwfnhQkx
Z+hj96pBTBnEai62WTu/meNphPQ9VPNT40ZQiRKaZjJJhtsoktHezqKM/IPFPkz9/IZiWcOw6XE/
vKoJHWgARZgUULskWr090VPZ1usqddU5KIhGieozvR7yY9oEINPxLPSlG2C+NPeoduND1Y3iENU9
fCjQCQi6CwvLzyjyjZX3v9tR+97MNke+1o32kduat50o6fp1RDvBb3K/wiWZnaArSmyoKcPrfGqX
fVe0LirlzsCmGWP+TxPtvhpr78QEQu2UnU0BWcITzpF0Oo3AUhAHAl1TSRPfdK74pfk66mpP2Ruj
wRI0FHh9Re5+n4yMHjW17qZCbLwrGAIHkTKmKyMtJ16XVnrT5slw1UVG9BDFS3rVyRoq/tTUd/4a
8OYv0BYxyQH4q0CtayZubiEgeuS447ZlkRrYOS3vNlUJWH1MHHsvsV8dSIw4wlB45Y33ExbfilYX
YuPlJpaJMuJ8Ucv2hLuZl54e34yAFK6qyKPfivGQFkhy7+nDFCa1V73EJXF8Fv9xZ4neDicgaLsh
W1y8SqQsShLIMFFE2Ha00dzJ1dppy0qGTa8DzcfOB0VxNcdNuFHKYuWilTSmkJDG1w7/cZN2MHaS
vk5Bd7XyNdYwfgKSAtcnXI3mRN/MG2W7iL6dKog71e2x+yVEK8TFxlIeYbtZPqE2d8AWeh5hAkNc
h4nSHaweqjs5USoCBG7DZoyb/jGmQbZTq9Gzl0t9TDzky0MFXMCplwaT90JnP2+igH8iujcWvE56
Ir9lfWpt8jkGU9Clgo/ccv6zgDNBRFBAyZApJwmYkswnBwO4vr+tUwRqC8SqXanlDW3WSvwso0nf
NNh1Nmnjfm+xHG5Emr+NVfdL4idhtpC9Dbb2xZI9PL/Jeq2iMtp1Lj+AaCTufq95tW16Nq4ZyY3R
9yBALZIyl57BTalk8sipMg8iF2pJpbSnNp/4mI1TIKxL0NCV+oIW0yQGQpU8N2WLa9CrrL0DqyAY
GwqHQYiYmQv8nGqYkXjhmu+e+Qd5EosUGJpIW84F7BjPqdthVbGb4sUty2cHKeKXvtfK04hL7Dgv
dXyKoZQ3mDDBFPWriNNdbf24oLRXEXt+WFa45nC3oWr0Y8SLvoZ7huN+aCS+c6xi95fwEGcteEav
O9eHZDV2WkARrNMD7yYszRzx4nZgIu3IbG+OQmyHrITKwHOyw5jvPGS9Me5RHHU3wLTUrZQiO7Yl
e+9a0F5TKedhPiUjJkr7N5uQDAdiLtjuiHwZHIV6N/eynRz8eV+Sh71LGBSxtMee5hHGJHxKOAiF
NW941y5Hc+jHcOk681FmiTOgw+17cM9gEPcpquNg1P3sRUQdb3WztqtXTYLOCGBG4SESLT+mPsbn
bFoxr+aAQcxnyOXX3g8/q1QAZxHShL+gES/qHGQOSRaBiX0P1KTIr0HNf3U7+5vd9y+zDXuktYr0
AVZijnSeGtAeKBkcZyboveWxL3otvrdTLO4+dtKN6iyO5FOOjnyMpiKogJnifEkNYR2iIuMmzLFN
rKoUzF7Q6+A3iuM7k7vGrAGkuZtXBMFQ4u5UgdOlWhkxQNuLgHNWFBRMlTau28PZSKoiKMgXOU6u
mHZma2VXHVaw2yEXjBpjAeE0Er/KhmlXhwfuqCultqNReF8jYyDJIi3rQ2EzDXFLiAceBv+Q0a75
tQPOhe8YcRkWj8V+WmYPl20vMuwasTE8lFBwWPN6dWMIFPKjVvyWCxtkkqFf7HSnhd+ppXdLjZ64
tIf8wGRkuZNoG/h/W118LZwRJTKOw9O8tk1hG8Uhb7zosVOF2Md2J/ZKBydV4IfG/NLLl6qhYdWX
jbfhoxo7DeXbXlUY9ja1plpgvwO5t9W6jufGf/Vatw68VjNCmF/+PVxWbyv0ETXwpHhaC4onIMAJ
vkr5Ylaa+uFgdsMKlBO3YEdLifVaX9jszbzHMC9G/Ww0TfQU9TFoi76Z9nllRGHsV/PWiRmq+dXC
rhx5JJ3YWtnvFzXHTzrYjId2Qko4WtLjqWSGlJSReyXjIdpynJRPYnUEwtv2tkpjBwL/w1RwsrId
Wltvn3p6FmbNgMXUp7+d9d6jU3WwjSJqyGT0xpqwpOaXhWkFqmMxMtHH5V0Yzi9dMAJrKkraDsYb
Oy4LjGQRP2ewYdo7Jll6oGuorXGkeiCx5/ZJVwPi2oxgXABARV2estRQT40//3A6vaME6t/mCd7W
PFntzdCaepjrxttkr3duor/mSBO31ugRAANRAX7EnBymiUkPAylsAh57u2wS4zZhIBNoFTuqp9Jl
J1uyKUdsmTsxG9NjNM1yoyU8kUlRPI8IvEO62r89M3OxbE/pEezpXV8aIfGZabl7JYj+SUdLC0aX
czrGi3k/NqTljCAQAn0a+z2S4/QwZfP/cXRezY0iYRT9RVTRQDfwKkBZtpzDC2WPbXLO/Po92tet
nRlbgu4v3HtuxjpHiS35y3NgmWuOGj7MA3RluJa6CBiKQyF8WqSgh0jz/pgkefMomyLdN7OiDNe7
6QIXuf/ig192xpjhpJpgtgep/X/H3HR8BHN+ImcoxWCbhc84mzFa447blbSz8PkcoKfUIQLpfNye
jFQMb33lgAxFkeG7delcEG1HW7lSP5m16q8wmWgIdPjsn11K87HN2mV6qOEmtFSsY/NBos55nuUn
wqUai6QTlzh7ZNMnph/WbHtuxRzAXsydt4cyG/HDdyZxOKUcg0b140bqo1tskj4UIjB4VRdeeyg8
FzVxP4/KsjcFtvKD7DErFrYbX7PSUoHr1NU+WxO1kUL7yLs+A+CWuNu1KcyvrBE0ME4RA91trZWN
BDrUwqO16zdhDmfeI+E5OzAqWIKxSOOrqAnuQfje2k8x4csb0VpP44RHI4pZfHHUO1eVYC4JbZCT
Tdvg8wFEbfcfSA/RR7LqcI41hd/BHLVk24AxOAA+YL1IRe3n/Ot+Mk4/oC+kt8QdWvUugxplwbJk
plVAD6bk0VXm4qeszUNa22/E0PKSOER1U9bj5uQw25Rx+JGHfelZmWXAHjVSP5tuxyDuxU2t0piG
yZGAm5b40nQLfzHUp/K5AIRE9HYoM4p6R+MnFTklDHgMTkuZLheAI2QhiVSuF0fU16zJPwaAs/tJ
4fzbDCaePi13Wxz7sF7sWW/9GOd7gJqw2JJBw80AuBX7HQ8kps34lSqAuRGcyx8VR/M/Ww/H68Kq
fs9fMMNm6eM7MH/j4kWrFHCE7THkPBDVe1/gizRKxzzY6WzvDZrPjRaClKLiGA9GMtj3Wdjyjpc3
dt9IVAD8qKbw224B9+KE7j1jKwBdsvuIbPtXy5k3GjQgx5kQszeEqdquXbTqy11CsAIssXzEULUX
97AWtCLuMdyFGltPE5si54EntUbbY8Ri9MWub6PDNvebMGrPakL2r5vEYTkIVTjINaqDyZR0UvWi
7axpIrJKwQ276t3sbCDEGIEIodjIKF03RQZMjxAyplymvXpwYYTvxuWvG0GtqCtI1KKMrE1J4eYn
Fl6MNE4WP8bGgtlHs/zKHdarIRfjsCYlEhquqEtkZooWw62ZnLXtzpJ1dG470tjNQjrQ5ZLhPivk
sEOTN3xSdhufYtR2oRvtaC+os/oDavBxW8COf485X05Y4jM/nTPIozxUxpXKFupDFYNYc6vhCajY
7ziBmI/70d2wFlvPRvw05FuC8FKP/ocvxMjEBxXsyMFC4VNrsvemoWNR3Nd2EPPv+UZkyI3oa/o+
zJmZn8Rx5uuL475blcIOLfHzf6+h/YVvaHqJjLI69FKDMK8XS5Uc2GvAxpGNAIHuxL36izM5H7J2
5uyZ0zzIddbMdR0imhC4KoNi6aq7rjd+lGlqR4hu8yZfRwNlGJ413q4Ef/zI27+SCgDTQH2SXdzv
zbxiSmJbgvqvxdRM5LiPQo4NHW7YV1df3mzsNhRXC1y5rqbE03JtZw+k3GXFDJmtpGRFjAWGJ6tw
q4C/5+2z+O3avsOWvz4wvxiR9qEXYd+s7s0RT1lis+1LG0D0SaHH+8QKo73TlO1jbDj2E7+UuVE2
D2fiIB3qpk8wWDjSLKzBOlXUhkEugIp+HIIpK6y3IamTYOlz85Mjvz9j0qKaagiR+lv7nPAxTtLT
aCG8yfsOXI0evmGPQiIRa+TQGUBPegvOV5m3xr5zx8jH4vm9ttkYQFvBQeyYnJ5oRLepa4d4vurv
GRbVC/Ml6ClEikHUbCGEWXzFy7JYj6Udv6zpRAIjxGS0NU6FExoNJYNH3iY1/E6GnXu1yOp9PLQW
xw/fnh4PxqFaZPcox1I7tbKyTxH4qTvbytdtkTlZsILUZWhb82uIW9uvfbiVWd1n9kyp2pctkz2L
2UUU8nLKf9wov4SMQFxCCeFZC0btXpuxVE3S9dVNLxQlic2teUOVK2e4T3AZnu2Sa66EWcHPp2JC
GYwmiHT3i+1xs9WGcqY7lN3XOjKCRGZLbdVNW8OqijvKwvFtLqE1mW0Yb+gaK7B5st2FxZDdkBh0
BWutsg/SxaJtWY7UGIssAvoZSPj6go267vN031eAuyPb+AMvgcSuXlevbiTwNMv5q2u9AeabZ0dO
XHlBQFT6Vj+hioois31simGmgc97PGrkJW5M7CZbBysqiWJht63x7W3MtPhG6xrz2rY/8QzlBFu9
MI+q5OkfVvHvZiXfxHrNgA46MfU0oQK/WYgTq+qkuCfprgngMjONs0bTH/obtzJ1zvYKZdZEvXp0
HQ4FxloDOT2ZAxMBmAIrcCBSWqy95kunP4ymIH+sM8uLmzn2O0ZAxlO0pRs+XFDiK+Z6MCVyb9nd
cnOFmgGg8SKwFBBB3Uh7X4sGAxZT1RUffa/CEwS8dh8TB7gPRRdf4QJ2fkkw4G7ma/GGdDJO5shX
E6nI2EB3kkE1AXMqwnTdVSkRVQaW+6CdBe5JE66464pq939ARRt127Vcv7R4sJm61rM69JMVbzGi
ADyiVNuKDipAV2vTnlUcLCcn5uvIJ+IwEksdptnaO3Xy3CgAAXHVDUFu9XRkepwe2I03dy6M7aPB
fPa0wtjkYmmF9Tfmdv2hnP49rPP4JCBQ7bIOEs+cpD9RN0/8+Ex9rfUW7Rf2A27QpAvhlqjZZ/PJ
nKqpISDbmX4PzZz3W+KwXyJXJ/Xb7Pe8nOaWBA0Lm5tRH7V2Lp+MMLXf59X5tsuZ50XnvMEn2W8r
G/zQrJXOwZJNxVnSlM+d5nQ+GUYgNEqSgkSmJR+jYfdnIjuhySbaGMQD1g9tJZkyrXMcd4VWv6xJ
D8efsQREctWT1caXIWj78tolJhMigC1qCL8K/Z/olPxYVjkeJQcGnLzZADDc6tMLF551G+saBxQX
+n1cM5kw7HDcL6N9QwdyUQIrZuVpQR0paop/ycD9J0XeYmwYylFVxxHIj3LIiz/mrqjCnJYTeRlm
RSprPW7LwkpIQTWJOhqz1jdlpl5nC6F5CkSDOMSQEAwiXbcapyOPAM/4fTtruR/Zc8UYoydOO1xm
itN+lJdBMZRbDYB6hIq+48BEJDA3vxgLpz0xMjA+5qlHLaFjedqypwA+M9Xl1hRmfDHaaoIVaa8I
tCB5t9hF3tRivbNL0ync6k+ZxR2G+IYRAASV/mA16D41Ql6NMBx+zMIVEUNdHJ8sNOv+6LigkUo8
EDiZ+vbdKAy4LG3R+SO+Y6N8vwHlpu7JqCwuib6Ufw7H/9kupg8EnPWRqJhN2TFyYpL5kRRokOeI
9BgmCL1HPAyNJUkkAQheTmLq4I/UhtVkFDh5h95On0ZRtWwKYCTDE7S3YVrG+6kWBoU70hDyP4pj
p9i38vLJGC3koCq4XYN7ql1Rf8i1bkPA3p2xXazkZXBjOhRz+ojrG2Da4vPzuAusJ4ehAeDeIU98
HA3ruCuKwuq3ZmGGGz0NH+t4mi4xOZ9pwFi66V4ShNXDNu3b/gVbxeDpXeLC8+mA6zexqR8haDqH
Gf7oW9jqnc8LzEJSdeEhWpgdG278ykJB90onImuDfLRdiDt+T3sTHrBZCF+mESnHFeEz60B0pRZ1
+S4dJgZ57ljdWKvSb5z6u9DL76wqhAcAE/O5tBm0nUZ6yTbIw+GaO7AQBwfEMjEhKT1TbAQN0CGm
vNn3IDggx7rIb4nG7FT0wQ7fGn2pKKpnt9mTnhC46SdjtCo8l+VgmxeQybc81rFPkl3LRvhuxcmK
/slKdijsiEIG+kJmaMu8qxCA6ZWmftYM8myJ0Qene/UvzKPbcPK1fSvSk2q24un2CyCA9qtqq9TJ
AuAFWh7GkzUXh5X7hEx0+dQ0ABSqkJQRYTZipwRA1p6dEgAkd2LEWOPftzgwlnrojzbK9jUatc2S
Zi94KG5zt1Zs09yRj6QifS+GOC1Z9rzy6u90tI2EaDCazyGXk0h2saZFkHzTETahJ7/QgXG92Cd7
vBZ4EyV4RWaeRqEo4Ys8fF+pyy5GwbrHsxct/qutaXhOldN9CpBovrsAEsDpLFZueie1grToxwdb
N9ejYySfjtm9RrUOgjx3ob+IkWGYrQEXn6uWL7hMPBfW6LNZQVrYWBDT7odan05WBTeMCfG0qRIN
k5nGXLpMmE4MZRUxBO5bopxpUgEBsS0xIUmaI6h1AAjTJi+Jq8kFA37GRjmLDs7jhU/LsyYIR2Nt
jFD3h2QLHgrJclcQ97GUMfBQBjYEW3C/Wfbw3M2sVZoktk95unxwshs7m82Hx7Gn38vCSf0QrYxX
IklWvPgYoTc6agxkgMyANhZuPxaGxm0OxDW0yYux+y0w62zMzKmCqqNsgzVA1tEU/c72HAckPq1l
wLrjveEA8li0AFQK5y+sNunGrJeVpYxOdQKOeGtoFj1iUs/6j9C67lT30B9SEl42EbMcIBpk5DKI
mihRa7IUl6p/TJMY9fcIouTRNoqSKnmtG28pp0+Tc8rP4Vx7oHm+CCVn/2qoZmFmO1jgnlPry4gc
cWF/U10kZwk/iPyu6I1PaaQWQKfSYoHCNCPuRIzNRLChLcKMVj3/0KOo2eMVco+MoL/7eJj4a1NG
hGnZ3FzyXbj4eT/2T42rM7YNoY9XDSzFJCdvWdpR/DzW0XBfFu1X4axGYDUuUsSUW5uSjiBaoKoj
2Fi7XVjGDG9WAYgfFmRx0Ya2qE+FkRUXnY2SjdK8n6HMjuk2G/mCNKz5QRnpxZ0558Z9zUwfnlxJ
2agP/cuEH8g3U22Gj17fEgqM18pixLcYmNkHKdPjarvZUem3yrvlu2CxSjNtRM22ibLYb92+37aj
3e5Z3JDW1JTkZaoZbETlGhx9pb5xGbP7YSrfiQV9Re7l8FZ3cbAmobEnRUru3dmglAv72dmyslwe
RxPFV29P5gFaxBxMXVecq7kFPtk5Kz4s3LEwxvlMzMgljEvxKFpqvmir65zsiD9BovBn1YH+mzPB
XkA3CGjvWuJHiDn3aIE5NAG4PsSijVtfD1Xrgt7LoksL2JsdjW1sWKuP27wLr5wmFilMoTgqkWf7
sbeS/Q1BS59DsKFIXXoFki6CbAagjDaeEM+FQRYsI2SdEsEByv2WPSSpE3DgNBYf6PZnJrrbPmI+
rmPV+jSoithvRJk3i6Y7zXhcTrpMjK+MfKUNaHBGMy0YLUig1d6xxvxBUJztonR4yAj33KWqIUvB
ysWlT2+ybcsc/Vjl6wkBtXVUStYHS8PrUDkhEVlt0n7GSVIHEUEwnkUZSk58YXCjcPQTrJARt6KP
T+bISgZeSneCo9/Cj+27QJYrx0csEHYLSbAYA8F24y6kEbnZuu5dN1LBOFrxbsonlszr29qM7Z7U
iyqwR2t45HxeWBhBEUnxou5NESbn2mjrEzwUIIbm2DwwUnTYay0DFR54UquJ0vuunZ4sqs69NpvM
xXrNIrDutp+29C/ptt1lsTBXlHavDt1iLE/1ODBwoqbwbOqYEgyXGafFfRsrJ9Dc6SeBy/EeTSVJ
8suN3qAyToJ6in6KcVHbzElCWucpY62t8wfGG32vnKwHuonoq5dmuSMyjRyfPmOtGxEUnaX2eId6
GIi83uhcYWGDiityj4QkuUduYeMQZWmN4rcAQ1NnQPe5idcuW3YMVVufAr+5tlk9XUpRZHvbcYZb
Zah5ZM9QJw/ashdaXSJqUBTHSwXCeWKKqlL5kteDu2PJ0x5r1d2yyhqd1nfEhqF6YJWhCzClCj0t
mea7eo4qSNM31LXpVoTfuH9EJf5raUjYUP+TaC4OytHyt8m0sodxWSZPb6MhwIJn3ZOFagXZyHLX
kFF5TN1MHiGcJbu0yF5Sy87pQoV+6qQx8wH0oFbKDGYKOxsWTqja1ISojv3VcjBkGL1l0fJT9s0H
pprYE1z6XlF1yZYlqr61dconS2slEbIE5szS1u+jENGya2fdtpKrsSFcxfATzp5LmXfxJlsWVuRq
fhmrvNtpbpwDFmYRMKmwAP8stFfSkQ5oMe+WSiRbdgF35DU623WUn6PRx75cuFwdwSMOYy0+u3yr
O5o0ceeCzntAvZp51gwkyXbhfIdD7vxQowlAmnbFxiiDEKQ57WHpgMmYi/wEAVTvUZgiKHFDqMbD
bG5KGuNtTMYmr4L56aSs+BC8NvBTb41Zo7+v1pSc3TIcjnQ0eBpYhydctNqEBo3RQILq3hNWyeNS
p+YDAWTZRdSQK9cYi9Aax00gkpoUwqoV98ZtYeCWtIYW+riNVGT34W4uHlSkHPAM09vEtHTLQxb7
DL1gFYlO7tfQZQGvNOsvxFV8exH483QZXuimMK5t7Ucq3QbkWH+4MwSXeBqGS8ZhvU81fp3IZPxT
d9YrUoL4Zkta9yshs55aiwdnWvs3xY/muylLMaEb4UkjV9DP+vgDEQ/0YUs+G2Ni+yKKp2ensm1+
C5C5MmOyBGypP9S9vW470DxOP75WIevEdCJxSLRDAijGdX1GX6HntGMRuLHoD8aQ99dBD/tdlyXl
M1Au0yewxfBEJAnyA1RXemEzqU9p6N1+dBbzPYIy8qLVTgRcsiKlj2UJGikjl9SzqKU62qnAiZkU
Lg1VEKBcaOi1Gh5as1wfx3HEYsQkCtT/sIlROV5M1XRfBG6VZ4ZSFlt+O3yGicS720yAGqPSm2gT
WG+yCLs4qtX/ZZ1Dl4N56nvtw+Y9F866n+PU3pox7WjL8rHSLK/CjGyAW6FG/+2r6S3WomdSrQiD
uEl05pxhIGweBxmaml6diH8BJGAVNB07RFqiwbekYd7LdGq/9b4ZX4VOt5PS4UKjXoaA5iRjbMvF
2hF5dkeDGAGmH2xvyCZwrOBLfNceRBC56A/msIwAcinjWQzmry7dFIU/QcCzYaaeEE344GJ82nSy
EoSa44zsFUsMkgvIiTEodJCfAhVmZbEXZs0+XxvTezOcRo9MOxgVRZsOmxHG+DtKKGObjPaL0ynj
0bRqY0+3hUBHZQ0nfM3V4sjwHKbNul2mIiWcJHxK4GSe2BYWL71EWVEuTn4W6ogwqoUDqqVvBFHY
Xl3ZJGZWdDyWg56MJYX+aGafiGUZ5jyACqMC8FreVp3RcwJ9KGPvP72mxVagKGKFeGnKf6NI78J1
YeF5JSu6bx9048SQhsxkSpXoB/w5dyWD3xwO9G2t71yG5QUt41aqdm+pZ6JUCMASfiafanGSkknk
fRQfnWQPujhh26ODdXWdvWwo7M6ENoSkZ7hFSctjEa7zbpEtZGp8vPs136vix7UfaLU2iU630J0Z
Q4qV9kc/9Qw+yyFIWm4VGEZ8W1+l/VDpLyZ9VHkfJ7vOZrYnD0tFDk3+W0z7nBFUp3lGx5KqOi/M
lJKDmK89I6aBxWI+9l6K6ivjbmv7PyBZFAm/neYDqW6H81z8DNggjfBujf6JoiVpieQWF8FK3G6j
6jmy3rXmLOr0INlVK+vBbtwt1965Cm8Cmyqo+eRhEvvkXJ70YTt3PwszC5mhZKSX0qfXhblUFwXT
iMKAZgikW8lcO5/2Ij1ay8mJWbFaOUHxez1/KOvnklenpbm+OD1jfpCUY5/7tUnAt+M5veNX48/t
W1PxH40lgZaYm1cyHwLp3Fftm86BGdXZMTN2kzgRP3MocuCcNM6cDIP+L42JL0SHKiAFLxDupqcw
wr00gKSdfziBNgVswYFJnFUf24mLB+B7hs9fL18rdVBMHwhj3CThtGnMY4zYiCeGi8Tnp87ibSOu
GhGt1kdUXXNx6OOfG8wcf5E3ST7Ai2aQYHRxi9sG7IO5ymQ/uKBrOkl0+T9LPC/zKy6oDUuOzrqE
zq5mlYXCXUOP0+9SJDSFDHrxk7NLLbhWwWsnq0ZY1qUK7xKLmCbkWtnF4SJXhCVZnd5sK1pcgO/I
v4pKa9ndjtZLPMrywGz3y8iM7A6qY2CvNFTZZSKC2CHvjeqrb2fUUNbVIdG6MAkEzkmF5dCB4a3O
odGcYriKIt/ndrmZyPmCu0Z2AAEyAIbQ57JaKjLfni8muUYWR577MjacvC67tZwxarixxhf42D7b
Ya+hHEyzXcJGecJYhpB1v0QJTsanmYip4qIIc5lp6mX3nkKqBsPCjtcxLxnUJDeDWdbfy/lFdx+b
cJeiwVzrP6aTO6191ddHw32J2t2a/01kHrC+qhpxc57v9TFFkLa7pWkYElb68pE0LwnBgaO+D6P5
oCbdy1BvNBWmWRcqPCN7qgX2B4cF4Y2FAs4Flt+WT5147UzqS21PcXuojFuEA3EVya81uCzqC6j0
rMGJn6zHclOo7xm6X5GeV76tIUEOwhhnCT1Z5syQIOkrhurT6yzBWrg/ZL9x/V5t9YP+z4timO82
fDzG7auxG6BhpRy3C9v4w00IyX6yiC/uIihJOBB5BuiTfC0vg6TTXkcUaIBjN074kMnrHGf7zPw0
0LUvJeBbRq9R/VmNERKtZ9CBt6twvnX9lunnGhqAeuMSfZLmlKSFQJ3yTNypTnNIbkK5XCyiCk3c
EXP4Jl0EGXF4DMH52uGmT35sjQgPM9DSE9FRG0fishuvAgLf2LINZ11Ezcq53/gkj59aIpsWkvZi
6Ufma1mRsc0nMtPxIAqoFCyhLStPvrBnFXVMOu7A4lq4dyPnszduStT5Llt6v9DC726s/SxmxVBe
1HLQirdh+if1/VLsBFVTBrrS/arkFS+wBwKSprXiiD62tIal3JVEEk3EQmUCA/AD92oCSVB6+aR5
s/1v5cydmn9t9mzLM/3FRtYf0fCBmiyQKAdQMaC6vFtTZOz7Sbs48x5zee/wPlwHQqCKd636YFLl
1xZtrf2ldU/RLQEs2RbFzkhfu/GfXda7BZUtggMkbk8WVJ0GiWGpDcTophzZEDWKLyu62h200OrA
dgZD/1NXvy3OqSBQ4H/DMnky9H/8xQgZx+9aXm+hfK62l+oxn/9YfVTdDxLbPZRsWuZioxs/xUIC
obtbmnPacHlyivdAmG2Uima6W5GjO0hj13slr9xuWwpqD7xB+NcwJfkDoUuM7W8PUiZ6TccHfXkv
0IeI/qRRZEW22+9v2mIkGgknkoL9m6JdCshY6o85WUE7vv0eemhFtLip4lNj5tcJgxRffLylfvHU
9DBOiAcH5oLFnXCZOqbY0V6TiYxJ+c+efzukJykkazkDH16jW0pRwMPgLemvxtbBIUqoR149xZaP
iHSR2o6BIsEYb6jKAhWud6Td7NZZ3YcEP7PVDkSGTR2hU66Gj0WY2y46FM47OwJ66XxbyLc4/FV3
PUAVvdh3X86h6e9VzX840SxvxmLXs49bx+gwxQcFuL8GIRyv55uMZ1xeTE7VrODMuB0Q1k/BPUXI
NbCpq11gDyPXrHp0CIuoM77kDw4xl2g7AHhllvuKRGDOFkdgwFk/IvnUDefU/QXsn4/HaD6TkbdR
/eX2prGP5iU6uFTcxl1SP4YG63hpB2R98bf9VnmwUOUxHpm6b5chGIsTrp7Wa2/s5eQrzS41ygPI
B6sKBudNk3eGcb+IQ9vRy+p7a7a3I9eG6RyFxg6i21rpnWIvMq0P6FORpt8t7eMyfdmCJ+YjTz61
mBxzB009ETW1dhkan91/ACnT08ePyT6t1RWCZMVasI7PU0KW4xfjHq2c97BFi+ZZNxFefun2SVmP
4fRCaE4VHVa5beNTAehq3WFX96zizmUYW033eXq1ENsm/Wee9DwEJ+m8jHI3c4slEV6VF2k8R+l1
GM96RAg6Aqn+PVVHqBDD6lCvBAkeVZ5QMKmPrkF+JoyerRol7+P7Ku7dIaCT82X/j/uITTd8QsUt
9zsrEl3Ks0PorsxB++t50AJEpdG3+oc4A+JpwPdNrY3Qt6rBJYM2KuRy1m8RWJeC+KeoOgz2Y6pP
59H4jIZwlxsu42lysto7OhpP2S19T7kZ2VrM+g5fIZGAdUCZTsHMvJoOQFM68b60JfEdiRobmwvY
KR8xPaM/fSHVmdMuPc7g2fPuX4JwuihBh5eHQvzGo71pjLeUA8DQUyygqcccuqCAn9klRtPvsMS+
liy4eJf7tCsAgTC4FVxz/Pqie4X71tXTYXCvtwx6gmO2K8lgCxXHbAc2pNdaPRkKkPHUPQ4RmPrV
4pSJ/Db8mCW6/eklrC95KD2tIXeKWdUq/8au8Nf4aaq/whhICarOlPOgYmrZan6i33euvK5udu7r
aDtZ3FhRsQk1tNJ86BPZtq6BNFFx4g3GC5n0wVDlENSjf5bJlir9bcaS/QOqfcQ03IhEmw/HEV8b
i23OXODyzJhL/soSZUtIrKzN9Chtn8bxnWAx1d+DYkd6wYkdbtvyx2S9DiOVhedf5QRqsHYiDKEl
p3TizSG2h+0ofpqmBW1MDN4N1TMU7aFm6qljzYFjjaRXe9fS+VCVwwGhyW22H/21IYnIe4HCTSNA
Z5m5yOLnxYCXW7UBk79zjwN5Z68SRf1f7ZAZ2b72ynw1suZr1dUmJ0PZMn+a4i+W9kmSzRBB3yjy
96lN6NDRvLH5Y9O8joTWXWuNizd+TdyX2BDB0CLrXb9nVCHhc7n8uQ3BVxhuxMcACnbgJ4731nq4
hUMvdIm5+ozIDW39dNX3oz2eB/U8NVvFFpc6mBDZjWAhTMejtz/kJg7NlzQfGkKmWbHF86mptrm4
H2zAvwdpC8IUfIwYAdoJr6dGVGWyGwh/nFD2GfpD354G69SyFFfxT2FKb2Zq3GsHg+1ozSQ3FS+2
fRk1sUPvudHppYBMAEXmm8ewgi7AS24dGZOb4XU2iWkYiALNH2bnh5Cr75VEB6uwQMXeVeYzWtVN
Us0Mfn45463wrtVOwj4U6W7ICKfkZ2NpLtdHV/4NZAgz+M/bbRG/TXYIXZTTCCfSUeMpYklA0MaZ
nbMpf8uoRiD6zIYkQeuGdwVWS5r/6fNFb54lEtXyLFIeTqyCkX6nakRf+/YW1+Gc6o7eR57H4s9U
yo+I1WgZWCXPamDDRKJB3VxD9ZJN0huXu74JWfZTlr0JdF8LaBCb2TpNHw9AF15sKMpV+VSMr1rz
5LSP07Ib2weSED3Gv4zNjzLnf6ivbfdh0MFY7qlL9EPFNCNbqICwGhb5Kxmw93NyV2snTIGkfj/m
9qlQ7ynJBOvSe7YiZzSe7mMAxCS4rYJdPA48k+lqQUsdU9fp6d9IoEM97KP6khLVmFS0udzeZfnj
EuxAJvcuETuC/EyDBHLI09HiNylxglG9H5LXkfgGzG0srP8l05fb8xuiOdDM99L4btpxF5uLb+oH
MgpQdPEcr87wMGiE20JmVRVyDTDafVviFBy3K+E1qsGCYRHTlE3fFuK+Rc+ALA1njF1Hxg3hBjff
KyEX3spJjZw6O4Yuw33NucMz6K1Zec6rhR05RkfmPcSPJEtgjN2xg97F52EjaHCyW+xTezXhvQxC
wxHXBEWIub+xvCzS/5wWQZIxBzCwP9wI/xDD2JLE8rEod8gqjna/7HsSUfSbqolEK+TxPQT2zNDR
Rq//RGjct0jR4X7Tgrk7s+vJ975lV4x+U1r7ZuFlt5fp4FTR+zBX75al7d11DByln6uKwM969RiH
bdSSXxloBuY4Hxnyf0gKROWOx8lMH8js86dp2SY1ediGXcF2UtDs9EPvaOcii06xqW1LNv4b1hm/
raa2QzE/RovO8p4d1WR4q+wOHW9N4iKdL8wPdC/UEmSrcBu3myTTPIA9T5aN/itWh9JsPufMUYFR
AQ1wc/couHCReXv6YG4azQxW0OUewGccfn9L8dB3T8oaKZERKBvurZvL39kIXack24oZt4C9HNc1
2qOFu+YuqyHT3ZWtYDlJWIvoLmXBRq9kMT+0+zkMr0Yygl0Bujas3d2wFqdSG/2MRV6ok/7DdJl8
3pPDAb2J1vCKnvAyw/IpI/lm1P1m5NLsMwOzH6ocIzqZUe4PS/oiIGPNxvrSrV3g8v/oaCOHJfLc
OQ0sDo6GBMF1WZHnkAwTuWgq1p0mxbmrir3Z8Z4iqJxi5bWOHbCt/Gg0Z59V06UVs1dhsewIZGOR
SVbwcmNM6mKv2vmRceTbNA5HKwt9Er0INCSRFkQKbc+tr50qaruOuTxBNM5CGoFl3evDzxDKnWto
+4T7JNZlINkyk77GrIjo9np90CRXsOLt7f8j6UyW5FSyIPpFmDEGsE0yybHmUdpgpVKJMZghAr6+
D693z9rapFJlEtzw6358Wa9ZxfReEoMbhfXomPNB/NccBLXPHfZ4y6Is60/dMNKUNB4nU9OUQ4Ua
Sz1aVc++3ewFCUCn3J4ffnZezHiaf0Kq15TlXwZr3QNruhcNE9tsq5cZEWn02zg10ORMlB/t6X2F
Co809WMu4XMOtCjyZhq6meF++obPO5CH1uMVhcG2s7GcOYyQVAZTHu1SQQvwFEMNfg81FudSVfuw
r86mWRPwLI6drn+xSK6o2s5S/jVG3PfsYjbHoV2D1KclZu8rDQwwidkUUwxP8D4rUpD2DT1dCW8D
wb3UFvm1DBQVOOkxmTXl2qGBkag7VLq9NilnebC+ufhe55GBuAPPT7sa+695K9YNUQNNs7/iKTqX
C8hX0nxJmHEhoUG9Wc+4hSaudTS/CueF/rY9BUkPlBNVYOjXo+zTj44vL10IwG+mp9rxIfW5so0N
q3hxxvdy5pY3kIq3BOFAfp0cGV374o3lr2IROAEpQvfqk5YpnRBMVlPLWEcmFPtjjeVM7jVbpcSq
bj3rsHbkSGb64etR8P7opvZhwTM5ZDwUVh0FOB+wr5Lbxga+csonOfVaPAltx4DBBcfrs0udjLsi
afd1wzqbYANdaBgi26hveBFBN8N6jTjfHrI+ONkIrBAbD8WsD+Xo7+zSOVIFsbe9+p4x80LQl5sW
Q/FoRCnorMAmvd4L4kKELX1ykHmNHuZSa8mCAH9B0UReRSZr7C4hRXHNdmfLKN+V1nBymXr7Sf6j
J4JeNGf9tBT7tnm5m7kZrsiyrY/nOVgi9Dq29IC6a05MQXyonkqUPZugH9j4OzsMcNl2qCvNdeBC
ODRVZBkq5mQ4b+7zZej3Ns68UFXv7VRcJl2YEW7ZhzVLaBFz5XPjYVLEOMHNkPBa4dafA4E07mss
WhwcsYVl3nUzYnnAD1rhmeJdwn6WkWxrc86OJLMOqmD1u/IpIoySTtoniY6gj8VO4u8mEWAgoA2w
EqTIqJtVGMN9JPmyddBMiKTyeS7YmnJVqB3mLj6crTN8TQ4thK5qVTIShoeuUci9IJzc9iavXXJD
WbDHpRWleruvd/S71zczIGhscbI0Q41ByaZJWvx1iJdES+lGmcvO3wzwTfMqNemiqwR5/WH4aRjE
W35eY1V8oO1Vi/6QrObBQd5rLefOQvrvyG3s0hlwaNrb19pdX53COeHtPlKu8gLS84m18F3LL2fW
4jgZBx02aKKFOmU0IqejOJKV2hMlO7CZezJHRlUWkQHhQDgcT740frUKh2jA6s8yVy4cRDFExuo4
3FP+GrnMcNlkPIcO1zdVn0cmdloYaUD0NChVqtKHnrSz7R9D/WeL18wt/zQSEAMOXfqqZ7kfBYEH
/leLEql8ZBR20xXnu/u9wOnCbv/Fd48Dlviwi/d49MfPCnejUxUPCoFu1Blb4Zp4V3rN++5IlJ8V
zxgJXT64bnO2JhJxzXy0RfFM/Bs9lPUsm/uzKeyz5Yb/OpHTNFsSwMnqlwa86LZjd8wQTYaHQofj
eWJfLhP3sbHGPQl6fspBUpOJw9DhQPL8z8VAiB8H/57Z45fCPkix5YzIgxGr3P7A2maxFH6UbXJb
J8JpasRJmaWvYa3vxmoiPIj132tBzk7LlkCamyMSM2uNnKQgjal5wYqBl4NLNhHb9bZQMQ603lPA
qxoKTJdfdkEZczDj4/F8CHqEt+0oryZG6NG8UOnBKiBpgTF4uLl7NqyHbNS0WGFWS7ikUkt52uya
iz/cUZF8hF909adlOrFi+xtoJ/by4qZRGaVrH9pUfJjpHE9J794r1SAfBnAsmpA7TbD3WSongm6f
GSim3wX7dLs6yoW7PLFUk+uE6If7rkq4gVs3p83/NU7wEwbrXQ/ks6WHzXUH5sL6onqAF4ETaTu7
eGl12gwwzLz7JcCEtolAaEoCIcayezQTve4cL6UqEwG+MXhjBwi5CJTp9jI0bJtsPP6yfsFvRMlz
V2aMchTBFQJYhuzSA66GWNs0TrdUHbK3j+eKxetAnrzWfXN2MzeyASp02mPodpFXICasDpr4OB/9
qsZXOWE4L2pXHiYgMM/GQjy/IER337QCoCiQZK5J5lPIA9pWsqd5NdjWRLP9ZAVNG8Q0bI5HmWck
Oucq+C6G4I/Zm+G96XXsICwoZO+rwxrL9m7DUPj9W4Px4wNcTnVUxLf2ypswRgsMQg5g01Pi0zez
65qShnanemgEzi+sQwBnj0mW1jd3ggZIjsHgtuN9TrPbXWmH+V7LYTqSLMzJjNeCMqS+pE0vSx6A
TpPuTNdM8wRlNh48hDwbWIUZvLdtb39aSxo82u4iy2jSvX100bQjI6Dn06pRHMo5KS6z7V3aECCG
25OnXm1l/dfJeCLlIu86UCDHYXXJuZG8PLGJHQ9d6WNaGvDpaUGqeCQJiXuIHBMBteFO2j/w43HW
FvTAOIFvf1F0iVFrxhGftiO7viJNLkPOpV6WkyaJGtqsnshRP2NGy85FT8IAjSTvUGO74nUqp/5J
Dh5WfrbW+iEP0Y9B7kNxsQnrPBWQOAIIJql6VG3ufwvpASpZJmTPgJLUcqa21/LchMqhwcB/rZYX
Vv9xmtLy6C8+lIeBTqKRShJUqVnJ78Ba13gq+PTMCoIH2aSvSRsqxRw1IO7M8AZIT+4LOnZYK+qF
inkij0/+Ojb/ynXkjps3NbdQ1xYh5msf1giRYXt5LTFLHNRkvkit/rZmX1xqz7qTXgWbI/OZB4u6
BH6/vW/HgJyxB1/lMcxb/+hZI8HIXlmfrJ/DV1zJ+h3QC7h3OiR4KJb52g/9HKc0GF3NUExv42Cz
Cg7lSirMJ9WDL+uJ74r7WAMiODSm3f018Ugeu1XPp5rVKWREkfOsFAnrnT51GNGVY/z1RV2drZIc
7pRzryBU8N/XvgZJwbFWFh255c7k72vVd2mCQwk1oGJncV7yoLOPnsJBwuzSlsYFt4qJOD0gWHup
5JCyEIXRA6t3orOb33OtvTjMZX7DF2Pv6emZLi1ZVOaxetTn2ZbYPsQ0vc16JpcRBmiAZti80aXH
eDobnNElwRZzVxUu+bmC3DvmxcHFEuKNx2Zb87Qq9P+EeV8dtvgXOIC5I5VYgj8VA2NZ1XoaISNl
os6zILKo+kSw5fipAVe98FdwPNlswBtTTvc2PB0OUL3tokVKxg5h4TjM+Q/86RxLs0IWqsuQqELH
/ivrJP+1ttQXVg0/jeUMAQhYujorufDKHYA9LBlG2wA5tCim5cGgzIwqufIy5Yois34DSOUYZXwm
Cz9sT21TfjvJ+ipLTYrlbs7FY5DBgSOWCZEj1AtWP6w1p7RvOMrt9qVgjqKaKOMolVsC2ku8+qnU
TsALiToBbqRucqaoc8NKWN6boSdUTeozYy/hN10mIcmQQSyPoy9p6WrmAJ8uEsNe2/TkhlxhJ+bf
z3KxGsKW9nxWbwAEsjnmR+/P+bB2PP7or0yEU7OXVH1Rilqlf50w/c18st5Zum4+K4Qhd3lLqxbB
O9llcDUSkAbLyjaM2CkHnEySf3ZbWx+LRdIiClvIELHXJPnZT4KHhJfgi1Juf3UNjIXSoDIMyFvI
gbIdGNVqHbSXRwPKZ1dBbFoFtZP9MJ8912K1n9KUvXcV4T6io1Nr3xxfJWvkE/VpIxKv7ckhTxTB
w0VjncFY7x2nmz9WkU/7rEBvLbSN4xH1ipK9NIv5bNOzQW827VC8nZ3C4lu4GpZ3VWAd8D5xXbhV
/afsP2OCI3uV1CR/XTzENkPaGiRsaWcAzIbQJhXiBpOz6NZPY2Xn7SrD4Yvh/V40X5nRzg8zKCUc
sdxcgDYn6PkGQprSTHtQudkZN0PU9W5yHMA/of4UXawySQzSzDrzS1mS0Rvf1ZhbJFZkxWhHboIh
nXQfgHETbFWWCPK4OH548s0yxhbLMzRJskTsune9nfMyos8VMzR1xVNqco+RTMmp4X+tpB32lTnR
Yl1SUcEUx6hahi6K4ZgMUZsvYIo2X2ASwlnBbNdFQ9anmBfEU0paJI2yFs/E1I/JDnGraKihSpJ+
P6/tXavGHxM67/wsmMqwISTFY6+c6jz0LosiskouSnp274zYpUks2uqf5FUO8Mux/1Bb+BcZKzy0
SnK9YtovozBh8xem82X2/+DfxV8gO7uFdmAb2GshEfNGlx9159lP5BqmTzJHJj+zw+IwQdzKK2Ux
840gx1JoZmf2BeM5WDHbuOBZH7vN9FjY6FM+15qDP5YyrlJewKSyyCi7Q/jYVTYGxsG6VqUeHggG
tFgr8w69RhjEatrqM1grqDxB+8WldcKSlJYtTz1DiQ85xI3CauAwDoqsvINO0LOQhR6R9UP50K7i
XzLl21jr6W+8vX/bBe+T7vyHUBj6LskS0rxWyCXJN7t5PECyc1OADGLga7FVPoUFmr7WYluWh4Z5
cprC+kp0QuOhSEFHL6F8JEDp3eQEsWGnQpWx/rS19y7xwB6I+yMb0Lpr3NkZvsdAUfU8ej7bYQIS
UWECKbg1QhThU56GrKpdCg6XVKDv02v/IiCypDr81Y3YNaFTiNjz8ocUUbubrCi1P5ORWwQaS9Jk
bAbo5/yh+PIZGNhz505og+386CjjVvdl954kXoHjoUMPmGbn1cFxzQJkmP9KezBZGbtvaqRsufbl
O/0C2Z2bpdObx/WDK7xGp3XIp1OM/LS0dAjV3msVEJlyCUzy9uYQ3a1d9zEWWtzLgsHPFQYgoxym
Tuk26lfn4Er9JoHzupIPlA9mW7136ZYMW3y2WbUyLNo7mIk2SJKMumllLxDwoggQJnZyHv9VtQTT
UdRoUbiDhMcGugNBxWNSpNMctY4BfMHkG5ocrZzKVppRXSz8FBLt1Eh2emYcjbrOqI8cYL89eCVH
CBrhdRnTrUwhxLvgFiDb+gzdcOFyFMHpApo2OPZpchoM+/kcNtZeF9KxWLG6FtD8YvhHpbU8VOUM
pmHFcF2t/neOEBfXTf6rbWsyJAv3nrYy1l0BnSWaFr9DO1hZdQRwLg71ksnvVpryC0LaZuIuESUP
bs/CrCs321TbW9O9cFuObHthA+lMfvts2YXFzZ7TbIWxVrwiaXDr5A2GJWGg5zVvsrk7GSr0lnjq
S5eKz0BbZ1oQFU9/YuE07JcEnk6KS/yd+4c4920LYGK08A3qRtcHS8zZkXJxE5QjNbGPVqqm74rn
uzwYgfGhFvFHlmx7YcfVMVBtiFH+7P3MTjU1UW2rBzUP87tnhVifxYBHKs82mgCgVa6Iwysr3FeT
lCRlVIZPEMke465ilc/YnZFtMN+B0Nb2WVNbteOO4x9myaU57kAxnR1vJfpbBYt8GBZkt84PB/5P
Hpcmh5U4XSrFXVYOT2tPmo/xzWYWKzv3SWY1qwi5mKxIGZd2ZT2R/Cd+weaJz4MWRrnPh9FHOune
FqGCJ4PykXjOZnlNxGQfmGU6JE7A8YEHIn/nu1lIYWzY/5Qbkg3HCTPi7BuPEzSpv2Cx9G103fnq
2EN/TnWQ7FF8UCfD0T8Jd3X3hjRHriDmdOPxaqLK5XsGEUudBH6kuzkU3TkP8uBc9ZSqBm5BbFWN
DWqZ5bLf0PVDrzhW5IyuhkLpbFoxCaMeBgkqnoGvczs0IDzNnyBs6LL3J+++qe3uV2kOw6Xrw/Jp
0EVyZztz8WH6dNPaypgiVeZLPC8l6yZoVhefNQbz4ORmBE765eJ65veKOc0A/LYzG9jpsgiN80zQ
/OSm9nTwEMWiwnfaE8oIPgXb5CgP+NGSzLEvqs7F12R2VrR4udrbQA72plG8lf93dOEMJLVAVo++
i+mgcwNpLbSS2Jqtn3UaP8VC3N4szOV3gGJzdTS5bRbwzQW+ffmymljpzErrGw5uMUZEUVg3D/J1
9XKILwJp0jVwjxmi+NO6PXwSZq3dEI7uP3/0eB6ZniMauJdnMlt2pNlP7QiWWTt2+Eir8pKHywYN
MtpIl/lmUZ8rDv5VZYcBwz9wHwayMSEqNKStFQc6tPamyUZ1GpYWMgLSlYedRXrjgScf0EfS+tce
Evk/ZRNtHvTEdWjMjTXOGbv/lmCYHpfQxKiWdUz9wHpuk7YeK9P9gVM27PpsZDHFaBsyK5QCytpc
J7H2U5ftQ2e8tH7p7UuhicckTk05l7JF8CWmNntnvgg/CRT+zkHi469WjvropVscGxI0JPsIEaP/
dM3H6pMLqzFH7AdQpPE0W+JfLp7dpjwlwlNPXQUrMpYpS8E2THlN2Et/6RyjAAlgGoQsmbGBqVWf
rupARDSEJZAVl/yDgp6FawfhR9qbJzrUV9SbDZh6FUaNhpLhamLK5oqNTnKpjfoXbL1yTx3uazUY
H1ZInQom6vkGoqp/w/M83LOAdogbpihWVplcQ9J7hAS79BvJhgp1k0xK0Cb9d7dAELEpXN5NXBZ/
Nc1qIlgpdJW19258vVqAFs5P1fUekYFJnjLprvbVs9Nm/Kt9Q+SHpgiG2+SnFuq6nV97DFsXGCDq
KGeh8DAV4GxGgqN+Re1sXyzoS+Ziz4y35JYSxnmKgE+1F8zEu2WJewNVZa7iXnK2HjxXB/fpUCiE
aMu5di4xx0Umy2nFAf/isiHFaD9UMRVH9LQQM7hZ5coSsxDN3g4Ni4qDENBplWeHam2N/er7ykdP
MjG590vr7PxAAGMqTQ977RJ8jDnKe2k7abmvnfXdWR0WRqCiHOTRJMXnuWA/apO2PI2W9VVmRMKW
dmHTMHTLyqKzaPvPlcJ67PN2g1VA6ow20HaC1ORbzmNg9TMiu+3eZ/QDPyUmyCU9Y4nRE7s3GF7r
QWZDfyxUuv0N4Zs/VuMf20JfGwZiADYesz0LAhmNkxse5FpWf+nP7W9lW9B4XyeVEtHgsPfrfWE9
rG4bEODuvbgdi+BQcV27yDYb2fSxgBpEzWiQWd59mpXhU2d60z4UI6B7A31OYc5bcrineq3WN0C7
zWltlPVoOYaIwqAYH8lj13FrrzCLBouCQy6fUSvc5E81M26gSzIsrI55JO+KWWPgiM+LHMhWjT8u
AV54rILGAm+Okk5OHH8WbXP09HhMbIP6UsXQPhS19L7BBsBr85DuJVzHlR+Zzd6qO+OYDX4WCeaF
PVn9eS+0Je/WdsGo4JR8nUAYUk89A5QpIdXH9WLlBNbTZD/6In1zCrZvvDQM593sDUlYfTRuVLBC
b+XVcESia456MGWc69p65CnYtk2omDJDAYV1RgXBLENoQdPvqUuCnUHU7Ih8Wx0sM88+tL+YF2lO
/auc+IbgsJDYKQW12YbBTrRyTQO3ZtbCPAVwHAA1ASzLAqys+99Wlnd/1SL1C9r7dCJJUl67VLb3
9ay/TSHSeyYIyfcKB3PYdx2pqLU+haJVj2tbiyvpXxh5rBz3YvQAyzhpTVyQRNwccKy3PfuNZu7o
dE7ZxYU5Glc+0u5cNQNpnA7mLxa+VeE/9n9loIdpN65J8wByiNOBh81Cot9bvclMWabbF5iDbFnQ
LkZCNetnmU7u25AxpHFdBsA2jwLAYxDGlefKk4lQtSvy5YO5E/2bOzAkDmGiU1CLsvddu33TuuTN
xKzC8gfuC6F5fXThJP7LsI3tqkYlJ1MSFvUknrsZqgeiPxcaK4eU74pSIXaHecwmzDlOCh4rMKTm
YTu3dj4hy13N6/ZQ05BA1rgBTzX1vxcTJ27uJfeJILqeLHWx74FL4VTJ/uXMqjth6c9lxkzc94lz
ylT1xqg0RoFpvFQOw9pOKrf7mESFxcdS1m0q+x+Xcg24CETq73ybTGywGPLedkh9jrRePvjA6T+7
tkKVdh1Mca3FaivLf+QasBCmHe695Q2yt2m+OJuLa5zTxOXazLb10JsurDzflxcQfZhGsjW1t/ca
LyxPB+Yfrq2oR46BM0WPjn0w+H5EmWBq61xLHIOGy69yrPk9LerkPhim/tbk9XzgRoSLT8n8hUUG
afEeN3AOpzjbraSgdmuf/wll3lznpq+u2DD40QEncd1PsUU302jdqrJFVQlGuFFOCrGQkcCtXhys
GKdpra0nNj/4uYca99lMMAGHzvY5pFbB9LGO3oC82jm/PWXW93znwCtk2Q+8DIxqudM8+ImDFSJv
aKjL89HZDw5SKfoGTL2RII3XGvYucGumcvDRSSCdgyZzfZw7aqPSrmev6jeI6XbdsRnaGsKmwQHF
aNvX1cRR42R4jfFrYv0aGyIW2JF2GnTW0V7H52pixLQt+aIn97Ga0vZgNqk6wvU0v/zNQA7iK9ye
HuZG1+sx5HrmnZiNP1al+jgfXN3BdW37Q1FY8wXUiAJ+X3yRqU4iKU2cu3ZAbDftzDgMu+Wara7D
Wx1SEXy5Oe4m2+S6BQ3Xn7IvmDYyTrFTADgr9a2pGy4VY4iByWD+32duyzBv4pwIhS2P+Tr4h3Sp
+jHGhsYyeg115AiDW6ONXyvoNatLPV5DIrHLLVhqMF6JG2bb0V8+Zmj8f1JvfUObIu41MDld26ax
6carRsjlrEsx81eTHk72OPY/1jBmT7kIgsckwznc06H0QBHaBqRKes7JqixQxYulabCp49ElbUSK
JtuM5CPejr9sib37pNbZgxWQAKzRjwGXAOCy2+rHzNioIlYT4WOPzUo8JVUpV/e9o8/tlEEpOZKE
JcgvUhPGSGhGqoV+KtLVPSxM5kfDJv0zWEi1eGXF3nXSL8Ul/eTOrXrKgCPti54chDF1eaQ4laNS
h+I61xRB+br+SOlejdOQXG+5NIpkUBYcRmtxXvuGHvNRMVxZxljF9qI26yUfq3SbX0UaYAIODL7P
M4+UYw1/ucmyRF1tMjTFSp4UKsmLPY8hz7a5hRDw3fN8QClSw0xmg7HHcxGLqwS+qSbvQatAWOV3
Hho6zrbQJIqcJu2TZxQCl4QEMZe55atDKH4+DGu+fJLqGKJwIOWc1+G8S8SGLbcWJr8+wFHhtIw8
qiqZJEdVXEJHQzuupxfl1+XJAQof+cpgDwwz6mT7c3BTLomAndt0bOK6ZuArVKS2Zr3dm2K5ytyG
GTvr4jVp5V+OY3DmtdiWQk3xPC2JfvHk1HBGFYQ3Ax9/uMjszwX42s3VS8mYj9MnZHafEcnzt7or
APKvODkSX2dxZiLluyIxcXisTnPEicCcH4Q/qS+/Ri6cBzla+XGlIeHa6o7WQuUz9bU9ZNkMAh4v
whxrAGqj+ZZCotj5CwZfE3I2muma7h0trGBXsGHYp92aIygbzoiS2kkrMh1+ZePq2y/EOq1nRxbY
Phz+nCL/jWoQcrGW875SCfMBgCG8rE1yWgkU4PjFP6dbBDwjYdtRzCx0zYTju8qNk5z67HdlCHYG
iGUn29D9Jaz8Zo/bAhd1DdbxUklr5CVrjJqPhgGXWoLyRm8n/pR58GJ+SRQfeuEPBbTYwLs0vFZO
z7WbJwiEeLtyC88N5Nuw6hkCEuDgaUJMFQl7Xq7V3MHSz5v0aHENi5dlRr3U6QYBgTHBMrnogHOn
w8F1huZYBIX3ohxRvSx5Ck3Bb4sNUuHsvIGYZarY80zMK77tD3HW279mqvEeFniy8eRY5I0Tl7eY
48bKPSf2j0Ku3pvzJCDvidR6SXU2vFtBiR+TOA+i+TCiIA38qwYDA4Q5Tv2ld43i1Q2YmO3REWgl
03Toa8xlhlNUP4lRlE/NmALv5G3+FeTEVcuZiyK4cB0hkRPScgcbnu4C3DrA5FfPwjnif2BM7uFI
gvXRbP4K/QQ72roYwhu/ks7zNryY7h9nCxiIEZRDZFXtX4QG52eeLA53dm8HYRfcoAO4DatRYt4g
OUAOxhW7pOOqbE2Z/BJV6RwmpcfPeuKKAYGEiVsF35bD+2PKEidmoMDfEng9Av2gp6es8/NrMyGa
WhjVtDNvgRZHZZxBVvkrYJ3P9R2nwrh0xmOXBfKhCkT3ZCNlIagiCDuWS75HrHgw9SKwxpc57Qug
8wmB8JTHgcNVkMXbRHOF8veZaa/3ocdgQVYQyYddCoamg3bq4dAVbb6fbMS+Qv/gLa9PgTH6MVHi
5QiEsD/NHWUCJt6sr8pWasV27Q6nhhNj764Dp6ury9tCIhkjrEX3bgGYPumo2aoqpEwHb8cdd2ew
9Yr8DUwqzsLG+mEQYmTzqu2l3PeXwWC8WGmTO4CMpDBzoI/xOQlw3oJZyx4tQuZA+dnjnCenCI6T
ryThddEdk24doW/4y1dPLURMRJ7zAiYgLwOCrOwJxvcqW4BnuVKwB9iSJQwLJ4sd06seMY6bylzv
KO2gD5QC1CPYVzjAJi9jZdnGvR24c8xFzD6pfsz+tMk6nDxrktHa6D+zR8/e2Mj8Xw1zD7ejHmKr
UG2s6JuNPfQuCFapE1srVl3pMu5KmgBilzIOPKk40rLGGtxjtSA0Frl91CC5d4tDNntOPYgLRTIe
VmfwcZfSltGMs/jsW4Vatx22C4m+8+wYySXQSOC7XPe/S8MNfrtLzx6xEW1zBvrb74Xt8XkADkjT
X3LCd4hnrj6whUhOfkHiJqEf5VBToAwcwjdOZZYWhzydDA7XtD44C6bkzg7+ja4BAmqDf6H1wOvJ
SiAmFgCdce2QDYFt8J8IDew5B+M5NRv3utX9PtudzA4g2MsdsRNcCpNnnZMSQ5oSdvDEToeXXyB+
MWfYN4oAjKsAK8jIAlUqcqAp74kJ/7CW28xTwvej3PShLQ0NtR1lOcF/LMPiXHl4tyuoaSK8bvwe
YtFF9enXBhjGhjdpPZO7ycLVuhpl2354E5wZQdzsMPF1enAYiC4FBICoF/hRqqJI73x2UTfFV5+X
1KhwPZAFqMt1L+cGbGDm/WE95DwSOf/G6oc6R5/xcVZi3HepI44hl8EL9RPWNbCXIeb92x6rlcOv
6OuQtKdUWJbdPM7LIfzFHk7vuFWau05i+g0FjRX1UgxR3iOg8AWM4JWhnkiclC24kB0bmOIP+isQ
JCIAdwyMZcTdnMwZ9daRbhocl8aMrh/U7jbX+a9gAchFAAoCNgf9kEhLtkXSl+yYCUV5Y1E3USGM
b17yuQtQjINJFasbF4mf3vC44gJcUUo5jbHVWo0b26b8QP5KDx2yYrTMtsH4aeRXdLzssBg+45Ns
zX9rFr71BF7eRGXwSCW1Fz75kzbvSBb3MTMPExZBN2L0DjW8YIuhWODmo20s2PcrlppMau+U2hhL
UjAKPWAPNrqsAoEnfFgp5GjuKPPVNvl2rM3assVdWSpnZAVrM30GQ3Jaqckjr9WxrqMUlIlsqZDC
SC/aRl0dS0mumtGAhMBgmIehggec+aaKGrM2z8i9ICmqvL2aPudQFG5FO45a/AfDxA80og+B/iK+
Uzb+cXCq7km2tKpbbO9u8LbXKLcQC0KRN6eQHcYJky1UA4txJpY2mACd1+9DzZKcAzc7OyAUfez9
CyN0C9Ryp4PR3yu6aQ5O3eUfbr3QAIJ0iFsTNf8SGJ7zgbnJi4dtqpjnuT2ONhI0uph7XQmRnwoA
XLHUOGjzfAa2obANa1c272Xu18+GR9qWC/SCWwsJvKza13DRdswpAfyN1ctpLE3/qcqMJsbD4b9j
54TiUQXso7AlsPBsLEKrbGh0NUGTb6YpNkswHjvNtnQfbLshsYbOCse1xLhcWx3+jiFEeQ5G3g3Y
SLfeQtN4c0sJqaLK+jdDapBYbArvIUXzKx5b+QS6HSKHC0FyWNthn3iqhQRuIsKXfXVLqnZ9bRjA
bvROPypIFfuinn44VLgwh+nEPAgSPqHRBJoIU66Hx2cnGBRpykBrBrqGQkFjxljN5xY04C2RaDh9
h0LJL5NLeNIt93PTbmy5KQNxjOkrqebW3Pte+Q/UZ3PL22Bi+in74zDg2AXFYT3pVH2RJPk9gLQ4
U+O0vI8I5XuWsXO8pPxheT2GDAKZuGOd1hyHZOZ+QjQaigL1OCmlR/+5sIhEw18LES4iQDLhrizZ
KMpWNJEziA66MG+entb2b1qz5a0LchaHM2Osaa7ZHRe7jisKRrfnNijlMZhDd58saESb/4Z0L0UZ
SyWrB/x9KlIcaQzK2HzmJtBQORE0hzrHA94k/k3bLQnZ8rZ2T4MJ5wRqv/nLayfvT25vzCyfMJAA
tBIVkE7vrET5kZjKJa7XRMSBGfYfhRoQFXzuyJQxm0g0mb5hMbe+efBJmRaVT+dMSe0GV4I7aI28
Q+10IJvDArqqQ3nDMCoZqBqGDrpbvvvNKtx0EHNqXH1Hern9K9u98mBrZ/hOsin7azRgJ4syyWOr
y2eqFze6ZTljgcbtBszaQdOa2+k9x8/1YTKrYbwlXerPyFa7MKGAqGin7I1tcMI0XpXPiiaRpxAO
Pdb6ZYRSpZK48TrxT/yPtDNpjltJtvRfaXvrhhmGABBY9CaZZHISE0nN2sA03It5nvHr+4P69Ssm
CEsYpSq7WpRuwTMiPCI83I+fI4DZ8Ef0qYcy4dYEDXFXtiQtr2IyNkDfkwT8a5hU5WMZZyV5kzK9
45CaPupGodzrFO4PSdlyshCjaC0BEzgYnoiRTaOdp36Hm+YzoIBTC3877P0kmRLnY9F/zG2SexqZ
nGM52PLBB2B+1TaA50C2QvliAAqM/ThHCNmem8WR9Xt2ply909MWtQRytQdDj8MP+tz9pdpa8Ei+
LP4nNShAq+DFntQcXCn12uHaaYbkgddF7k5DKm4UtM1u4GJBgcCKP4WKUeZX9W2UI+MCK5xDmlaS
XUcDZW/6UCbfpvLaANso7oL0Ha2qcJC0HlWRotFp54jIQ0jIfWY2lOZT2M2MGhIm06pPAZEA66QK
AGpvMMLpSrer/JrzI7xu0IPARGje9LxU9yOYH1zBqIDV597008sTweLPYI4sLO/92o9AtSoQs6v8
b1Aii5M5Tcb1CAnT3hGNc5AGK2VVkA+oHjReUPp8Ir2sfq9LqI6tKH/2hqm6UYRm/IbK0ZeNmPhO
GxwkjeLhq+xl8Y6WpuAn99nwDhjIQIlb02gUNemeahEGgM6pTV1ywuPnLucooPqa3/aJ/bEsh2pX
2Xyk07yfxqTpJfo2POggmgY4IMbPIw/vnWkM4UmhJHOYDB3GgqTBUdhiD1HLNMADj74KPSctLxAB
ZeEsqEIWqnjwgc7vQougymmC6xYq4ow22V6fNWAa2H0dJ+ivGtvt4qD8mAuYdyDhDfwHZ4jFPbi9
Ym+NIxVP1RjflVEqua0b+aRlpMlQ60sOfuvgMJ3tAKSh3E4ZEGWN0akeS5LOLvWMEPbX7ActKv41
JNG+awWldjt0cMVFFA5BEOnpvfR9Wm1TPT90BkxyXlv5x6G0fkJFn91reUcfr9FLePW9aTfyTntC
TIprBeg4JwXPc23IvWfLAg3p2wWcqBnUjTEVzPcZwKlrnUeOO9i0EoQayQajh2+oiQr5VHU1l6Yj
5qCMFo9oUGOShqzaqNKrFMcoJ+DsyjV6kOFtKAFR8VbTZ27n7LZlJ8JmyzHVNw6KpCFNJ9Bk1M/m
KL0bzhIIX3yUloAtKnTdwInJKzXk/pTFD38Ol7Oy7P6Retf+TK3Wv0kQ94JIDuIVUALdgdxl9l7t
Rh/tF9FQ24JaNoqA5diGOpKthmbQA1jy0Ni0VyMXioyEDo+AGBmkXjUPtU1bgOmI8ROSVzq5RU/c
A8GhDdzSvkqoI6LI5hls6I0JVRsq4nBmOgcThMQTbF0h/VfgN1Cy6/dIdrWALQoyaQmwYYXGac2j
l0wmBToKmTdA8QRhT+MkKiKImrgvAN/fWEbn3JXpVBwUDeBMOynVLRuPELomz95Edrj39VQ+JGBf
98RynEZN+6UAQHhbA5Z5LuVU41soI0KYEN2Qiu7vYPRku9o1Qfqoyo+epj7bidnvo3wUj5NtftE7
E+r4hEu1yahPgK2Uzy29c49xw1WXN/hHaQLETpQ2uKWwEsHPgDDG6CB+XZUF3G5pySYhYUqkpRgw
1FJyeoe2VbDvY4NGG8i1ecjQfF2P9chRX+cPmkNTgNHSGgptZgvTQ5bdQp+lAvJuIyqiZvmdKJXY
Btwp1C9x0nIECrW5g04Lx4UKSAGmxIM1/SFERTm1S7ubwqmKJ/zKuEOObbrl2dIe9QAaXVh7s18E
PjTD2k3xFekjmoQ7pbV3Gs9RcIk6XSUV0A+SeDzJbUPjrAReNMQVrUcxPTIKUPNng83FEaiJvTXR
oNKJio6q0Ks/V1VVn9QaBUe/lPHBHwekyQNh7sHifqfoT0UQVs3HnCvn2mp8GNaLGqIFmrGvgPHY
t0kEZ4DROhz2o/6tHezysaZqTz8R1Z9aA6ScAN7edUgT7Xut/446mnqgsV7eyFS0/yBLZN1rTkTh
yFF/2p2R3lQQqz47vfM9sCVAtop0AbWzX0B5tWsKN7xKwwQBbAU6N1n0wEBEi2BWZ5HoU/ODKSCN
0mj5JpNqejf2SPOfQKdrL3yFFnkH7a180HN2fGGkt61i+K5uNumz4JEIPrwZyNmTnb7HqX6WDSWK
Is15LciAi8jr1OteV8GN1pq6s20l2w/06yJKksFFSPR2NUz0X4ICzK9bn5uv8Sg2ocUX0AkXDodB
CXT6fci+kLoZG4SxIDx0TLu5j9C32LMUvLsDdbyWSfavjljiHjqn5EczkuM27Vb5XiLnRWbBaGg2
FM8lceUTtTXoplRv+Eaw9xVkmUWGle4XdE2HfdWSJeo7YApRlP9icGzpfKCjYxYXySMKUbII6vsh
EWJXV2V1Cjh2boMCQkwwfhQnKKnqGd3qoG8QUaGGodP5FpvRk4ns815L6ZUVIc8le0AoZad7o3en
o2RCaGWPAIi509QJlpkWiQ+wUSCZarua7h2ng844kPHnxgMmKXXqDXXM1WCqPXNI2uuqyRWFRFtV
wYpf1UBy+q8oS5JHjhMbHhEVzn4aRoYhv6VCo1zFMZ2OnWaM16CmJZ0j9EyoPfJCU0aTpIOm077p
GuOgxzWN6NWIEgJlxgfaTI5RHMuPIICiqzIr7QOwFlicIPCgV6sNkHwc5/oNVbQwbwkCANfTJaNC
UGMr9aPZWCWVB1A21AoE74t2LPxr2dn/+k7b+ZRJh2F+5StwV9EiRduMuc/7UZDz9UAnQ38L0Vxk
je29BTjdJwo026aC1NnnvLuyJEElNVLtM5ijz+UjcpGkowzUe2p4wMEuOGZHvdWEeFGZE32hU8df
+xZ0lm4pEJvDWghYzTfv68InkQJq45fVD+2/vgVVoYDTV0mKfyT52AMAHCSvRznOvy79t9ZSse8M
KvqBzj6HGQL6wJmtVOUovgolbN1pANGP+qGELnOXV5QpZSL6fWmp8HrRa/tA5oikfU/8tqu5eGl0
s+PbCo0niExhNQsljSqto0MEHFvVI5Ws6ZOFHMJ7/l30CppAuU7bULkWbTDSuwcKCRyi+ktpwV+S
hyt/xZYR8lKIkREYSqbGmAkPREfrvmVIbnxBSZAG+vhzjT5txAXvz3Dhmg6WO16mHQ0GUX0Xt6R5
4JCX1zpFPBhDDBt6kMi817U4RBN0uDFKGpEL6qUQ1Xedon+iqE1jpNBJTFq2dS88YkwuDrqaCBSv
i3Ss3kEbbl5XU1pCD2EU3+wqpKmN0y8dDHiBTD7iVXWJ1OfM/kGSGiAa8HhRtRDXWCZoTt9UDlLr
wgN4GgoJNLpT8DG6r7UQ7Qcdki44VckunUoDmFluULuaCg+qZQNfrMIRzEBYfZKUxm9s7+jQyUC0
N6uSqBNA11IBU2PyGH0kQQjzML1hYD/n2mnWim8+UcOXMqNENnWJ+tgHmemCPJ9Tv775rBYFLWqD
49BfD7AVNGRFTt6kykslnMYrEN+2qWkPVk+/JOzkX6d2xkvqsNGqIb3kPCbb66YJvwouyF3Skawg
tS4OOD8JOdELaGhArYXwfx9gswMyoULINrOyKgrRSKQ6FF81mo6I6px3JiokAGSG6hPPYe3Q0RhO
K7T0vPtS09g3EapznhYNtzpXGXhYZXiyyW6rt0MJEhmtsdguTvlAD68HsIqTiRyZrldyJ5ME6odC
smypHrKtTJjvzSz9DKD8k91YHD5dipxxiJSw5YAYgKoX+BMv4BoOWSveT+kInxhCxDunpC12DDjX
lQGSsoYfehWVivk8gZICmRdWn1GH0Q+ySPr3cWBa3C+4Xa1TVaWANlFYhkdGhrp40HXg7NziGtAV
o6W+SiZLzIwIYZ3lh6kx5M88apDYlJQHfA/41GWZ9FUddkNKQbepsPnPf/2v4uf355CA9//8l/a/
AcAhmxzCVgw1GiSF1ue3ft40dMPRTYPij6mr2vnnWzYsr+4xP9ED/cGfaOLQxm+XTbxWRseE6RC1
G7plCnWhvk6ezW6jsstP2vQ4yk80yFkxDcr0Pb7RDlOkSkcIqZOmBrB1PpRCTXTKULkCndf3eNwj
FU7lKR4f/s6Kfm5FlOYUzz1cp96R79mZ+XsrILcLmE55JKg3bi6bW1t+Fh66Yl06hhDGublY5dVv
hHZ54uLhMh+9DT35re/Pf//CvaALSLVSdcpT+Y0CDZo+f/fzzfPPF6Qpacbm54vx2k4Oube//H1t
Hn8Ow2ae3f36P/8lddVkuV/Mz+x8L34/LcU2bWZeCcWuKz852snvoDEDSEjf6hVMZnBj1IB3P0/K
82XLWxO32JcNUEtuElGeFBMi2H3Rboxs6/vyfGBFkfaBpZosDIBLusuDv1z4xa4cYTRR1ImVySYa
wJ9phvmr+THV899vOwREecP3fYrMmqBh93DZwOw6r1feRqcL9gyN9Oa5gZqKc9FaSnmS8n0J9hDO
r/rnZRPzGl4woS3GQKYdDarcr06dGK6BXuzalpBKflZAPWa8ZS5b2xiQtji/JPgkkPhsRVpkwMT3
9V0lNpxqy4R+Pme5kTjGOO92cBQZveEg76YNE+t++z/L8nvDvtiQsGb5GmjB8gR0Mu92FCUuz9LW
9+e/f/F9D+ryDHxTeeoJbGlbf3/581szNP/9i89rCo+neGLJYTWiZxFl7r75yxEsjizUChMrTGR5
qogqOZ02FmD+v79yWilM2yHAk6ZYfL7gsqfKWVenIUUJgMg8iq463i7eeLo8Vasr8cLQ4gSUtZIC
5Kuqk0O1DpV7iJwuG1hdC4k+OeB9wWNjcfelNjVarY6gEZ9JjmkStspjar/7OyMLf5Ie3WcW4uEn
K4STdzJpY7apAWb3l82sHiWOkBLcum5Y5mJzt+nUIb9ocFodwC0CO3eNER5N97KV1bV3JBY0iEBU
bbEkZlcrEuEirlso/LwHA+3LvfXlso21ZTd03bCFw4vbdBY2EExrGs/oqpMCxZ+8KWh4/DsDi5vP
otRaTRYGnPqqLb+FZbVhYG2WhKoJVTd0jSEsRwBzMDM4Faf0e42K4HAgZ1zkj5dHsea8QpOm1DUa
beRymryk8SCjbYqT1T4qyZehemq0jVB0nojlThe6KWi9NqRmGYuzSjqJ9Ls0BnwxoBzhlI+KKp9M
GK1j37+nh2NCZGvINiZvbflfGl0cL+Sou5KUHthJ++dOd35cnrXVpXkxpMXSjBTX+rRLihPpdcu/
80LydPumPf6BFUHYIFSUhIS9OFgyX0ZEpn55Im8VHmXwU8RfJn3jJlmdKIsSkYPwuGHJxY7XVfLs
BSj1kxXf06xvbSz+qn+9+Lx+flFNsu5ok1JZfArwkX7isoKp6fI8rTqYZVmzF5MbEIsQa0qLPNLF
UJx8Co3U5UiPQLc4F65jUnq3pvFHU/Y/9pYxI4hTKxlj7CWEJen0fgRqcXlEv0O2V3vGYdVtS8xn
5GLP2E0K83Xr5afKBl1yCJw7U95A40bpmrbO9AdkSZctrq7TC4OL/RIGeWqlFQZhxUTXI4BlKb+9
bGJ10zhUSR2T+8VYPnxNs0KiO8MEkpjaABds+as07Z19d9nMqje8MLPwOLa9OdkpZuBgQP/tAN9/
qR9GI9p31Mx8DF+2N+/15VKZqqYK02SdbH3hfSV8DPR2BsWpztzY+5V617H9WEKT323M39pOfWHI
WIT5FPBozJEYkv+G+aMhni6PY80DTJW0hGZS3FadeV5fhJQqsDINqUE+byAMB3QZnaCNESw8wOCI
4Rwj/Wlx1FBrWh5o0Vj6oOHF0QQstm9IGTzpIkRcC8rqR5Q+aV66PKbFlP0/g5YmLMtgYRjY+Zgm
h15TfEwc5zZoyDcpZ1+/3YKw4GeatZFp3lxs1FiT0KRPpTgWgXECt/A8IdR92cTvF9ULD/s9CiHB
kIIKx8/UpUdPFrl69MxQ0DUn2JrF8DNP0STogTddaRAywdnch2gql/rXWEApYnq9t+cwLDd+iT7P
1/kvkRqcH0TthCWs48LXEUxEQ86pajdE6TOn9mNxcZcItAbD58p7mICZe18665sHcFyFMFVSGYje
y+7jRCeQZqdXSW3TSPPvkAx3aQ/TQPlOdBvB5WI/zrM1p6HAVtu2hm7e4jcGMRpnhY/89QiUCLMV
+OTcv+YBI9S3Lz6mHHC6/DkbPncvaEmMejKEdjSsu8Q6af2G+2qLs2z+pIW+l2nA0ewIcDLnBqIU
pHwB1ewR1cP0nso/uem2606e1WigEBJj3LV1GsLENEC7X4M7hRJbgprOfWAJ6I4/mkg63YCZNp4G
qg/XOQwsH3zLRsENErxp4/fOP+eCeziLEwouSroC26Z2i/qattycuyvemPItE4twJUgMIG9DV7tt
8jkPXWMWzFE/Xt5wWzYW+80eKxFUBsOAWEnPv6VQf3fZ22IWVnbeSSbJUugMyDcvTltlHKOO8mvt
wtrXP42pqhwB7tDdDWnnVTTlcwOm8nFMgd2/dXCmbUvVMnmtauqrYMkDqYDovWEchXkzFfcjElzh
xtjWTl1bcoVoELJREVhEx7TWOCKpLeMYdYc82IPZvDwEbV6Acz8zYTjRwTtJ0wTPvNjiZdKPVaHZ
3THwvPqmQjTjowFmhca4vIifjTjQP0yFBcWll990oF7RI+qap8hKU04tx+vuNn7P7HSL38PjieW0
SWdwF8wO9fLqbGxUO+F1PEYibsmxouuQyU4C48oHeYesIg2fDry6MnDa9ypqeWRrapMyjA19z+Xf
8tp3zbOfMl/BL36KGfu8fIGgHafqTnFufAPyjevLJlaWl7NVGjAqkvLQrMXsR2MdjPBHDscxezIo
4yrdj8sGVsKElwbsxTESQ3KsqRkGzPcOXVniFiy202/sg41R2IuDRDdb1NdjjCiwfVVQoP3BQryY
JXv24RcLYY0ssR5DpCzVb2kIyu2Q5c+X52me6KXbzeugk0NjJziL6CbwmsnRerU5VskIOADQVEqr
W6tmv0rL8X/CyezvqoK2p8GmuZZ+jFF78yAtVbMI5+CQAYq/TG4bMIMEtOy2x6Gnw2lGz2iVjbYe
9cnLQ33t1meGlinucZomMwZPdVS0vVbsx+RmsDaCm9dxAxEgBWhb1xiQvjy1TJEOogcMfQQV3kEJ
ktJketOIU7uVWF2J584tLc7+oodicjJCuvz1Txpiq0j2DR/17MYMDvSeAZM4hOgfAWC5PIevPf7c
7GLfKqPVwr+J2QiOIVQOLPN+TNt24zBcsUI+1/qd19NV7plzv1dBtIpOA7/sCRqIo8/0qlwexuvT
wTozsDjhUr/iiZ/U7XGMlfIqLuhGCrsspWEg7m9iUn43l+293mWE95qqkbzSpeQ5fj4gKRUtjmOS
Oyi1fNTSKzkeEJmFQCQ7VP1Glndl8nTbcizpaA6Zl2W8R+sWDxY71sEmIrfFs//tc6fbPLzQsCPk
sJfvoYKkfm6LQj/29WOEjpV9pdU344/LE7ayVw2qXXPJUzrAXJZ+BtgI1WeHAFy9LSMEz/d2tBHj
b5hY3hA1XWW1aXnacVaVBHOkU7rb2C1bJhbLPtZpQ6cBJozhIf7WId0WbyzGigXhcNoQIvGHvkzv
geJTcmTYpyN8VbCZJ/FdpoP2t8zq45sXhOwerzYyifr8LDr34FhPFMR8x+koq+JughcB7ltg7yPF
kMuGVo5QDIGfkLqjsmsWF1Jr1iCEqpoRzdruSFUAu9LDDLq9gg6c68vG5lPy/Pbj0QVOQ9hkXeSr
QDbwgrrP0cd2LfTjfeNf0zvReGu1dyE62jbiPJfNvV6tM3PLpF/XhlOeQhvhttM3K7nLKRqSj/87
Gwufm8ZsSExdyd1MeZdkt6J/HxifL5t4fcKcD0M/94VhMIMsCLzcBQ/QA4Wrhx9/Z2DhA5GllY2u
BYU7IngPV6CnZhs3zOsLgBNsTj6Q6+VlvHTnSe8sOg14/NlDDz7aDG59H4idX9g3sP69/dY8t7a4
rEWDsHhXlaEbwiJsy+gpMJEZvDxnK65saCZJqvlFZqG/er4oXYt8vB/agTvLg0q3q0/0M9FIV9an
0X/zYWBTTiKXRK5fnxPM57barK7bMrBDV7UBKaNvWfggeDeOthUvM+YjgNy1VI1XcC3RBW0tqi50
G+PuvendXp6ula149vWFDyPaQvcDCEiXmuwJWOqTliuQzoJnvWxnbVl0R6igBKhdoV5/PlVZONbA
obWQLp3DED34yV2ErmmsPFTAMO2NQtyWscXeD8rOaO1a5aUgvvbmUUXKF4KzWeTpSpj/eHWwEe6u
T+J/BreYRCQFevQYGBwECmh3+BC0pVehvzGqdUcgqjaIrR3unvMpTGs78i0db0N1I/5YRGV1byut
tuHTa1bga3OEo6oaz9J5rC/eWmHR6oEwvdA1h/ct6Hn7y2VH2Pr+IuScDK9JM1i73VRXQSB+bRL9
02ULa6vxcgSLeQKQNxi2xgj89E6NbgsV8vmN2HL+xOK+NAxVGBwvNmfNMtywuxAWzY4Fr5oPTfbg
xdBbCVS84QoSdb2xddZn7D/G5r9/sSLoRPOCD/FmlY6hMUeK5eflCVvbLi9Hs1hyE0WC3g/10PWU
9wOKBNGAzhFcckW05wUC3cpGHXNtQFR4TMsmkBI8EM8HRO+ClvH+DFzvfvyK2vzl0Wx9feFgutrk
YQzBngvT7+6pKLeC2bW1f/nrF+7VADnuIZQM3BBtcx/N5vxbrH7v/OPbsx4UeF5M07xsL9Z9EhnN
WrMh5GN+yhsl+f53E7W4KSN6o8II2L+boeTWXVnXlz+/tg1nRBKME6BzXwWwdp5B5QzZiDvVNm1s
4z6r7d2EUMVlM2vLwSOWPIMlqKQsi0b96PtAIoLAhcHEQZ5OfTa0HhIr9FiiX5dNrewT6gbIc+C5
hmYtQ4s8GhAYMUbfzSCnCLz+Zmz0e3WoP2pFdkvv4F0Ko8qGN6/MonA4a8AP2XPFarFXNAhiy9Jx
fFdBkfSHrA/0/V4e1cp+MedaombMtUpm8tzN4lQ2NGJWiauZ/sfUuEM8aeOFuWLBpqTDxQUkwqQE
f27BMJReCUXuux7NXvfOsHEYv54i4iJTClBuFo62jGERMJeKJZTWLWCOUSBxuJKy+0AH5MaxNf/M
80MfO5ZJkQGUHRXQRTQu0tTqdZhX3TyWxlM6ZN2ePDZiDANEFZXe9Rv2lsCFua4xo0joAQAMBxh8
EVaYdM+oEAx2bmgjf4TQZ0BbXvMztFHgPVY+SpXNdNVoN2/1Bx6A6owmc3QqfktoAaQTNN6YcPJn
9nRb5dkxCNLryyZWsnazDToDeHlYdB0vjh74W+yQfvbOTTL4AxR0qlC8K27zHBK4rEFVPkc7Wu4G
erNFqmxEa7+zj8uF5LELioq0DQmihccjX92UglyrKxvr3RAG+xhhKM3KbsIuuocZDJ0DmqlKgyb2
DLICvyJtaaW0SCFiYhfFP0Uo+NfVPU3GGyfMmiublgBhN5cqeYuf7xSlHtN8MsvG9VUDrVYzMuE2
lnJXe8h1XF6DNW+eS89kyHj3E06em4qkkdSObdduZMAlh0bKdJNo+278ctnM670vQdsRTJpzxf0V
UCWQLdxtkV67qQXdX6I9a0qyERevTRoNjXMRkA5OfZlNCGxoCqwgbXiGX2s2fcc0riX5hsuujeOl
kYXPyMCG5cFJGtdJkAt/126sxuzwS5cEyEE4SabSBhNwvhqK2mgUp/XW9Uy5a4N/BrgapvB7LuxD
qcJ941YIfL19ZV6aXIQX6WQ7Y6FqrWsU2mfeAh+gp/iDo+SlicU2R8TDy0NadFzYwDTzPqs2Zm11
Uf4za9biUVnANA/rHt/3M8g1fhb6n/x+sq7sRgiw9CWgE+IrvRa0BLgd7dFRAuN19yduxXqT3iUe
Vo3FLoS+BJqT0W5dIM/OlZdvoB5fRyyStMRvdDB3vLoMjrS6QnmgNFryeuEtPKy7pmp5gXePaeJ9
DIzoe6wZ+8tutXprEarADs/BbhjLgwWyQyuoUwebMe3AX5LgSdOtXewLeMh9uDO/0kB8ixrVZbNr
rjB3gOkMeP7vYiJ7yw6gZ1db10yOwXeUvf7u87P5F7F4MJpaBNsB+xMipOZ7XL8NMPb7qic2EmCs
yfcSYJx/v0GlBqJGNqNefQphMWjNmb1sA5C+ujQvrSwCCimNVhs1JsmTI8SDihDwPvjmh7KslKd8
oknUspBwCafgKx3OwVE3xnTjN6ytk9Tw9vnhbAOSPh8orJzF1ExW68YQlCY3JiQDl1dq7TZ4YWCJ
m6EjPLd9JBHd3EJQaE/78B/52ksTi8VSbD9Uh4FdJZrwWkciuvjn8hg2JslZrBPJvjBAh6RFV+yH
+cMz/uTzOmomRP0qWk1zaPDCmasobJQJ1VPXv9V0bn65leddiy3m6AWiUkCQur64zaDwCjXFGdmM
wVd/9K9T6C4QMTWqjTbT1XkyODYhaaZkvwwjrd7SzBL+Dlf1nsJ7tfiD0xNyov//+SVIFCbt/z49
VVQB2j451LpztGL9Wi3GJ9/Uj0G7FZWtjwh4mmmCArDVxY3mJBkINUTnXecWAh6Csq1bf576RaCh
EdxLR9UMYb1K76lwOFVIvBZujOJN352i6q4tyzu19SBw+BMMG1jeGXSvz8NZ+EFdTL3SeXXpOjmt
/EV3UPXhMUNK6/J2WTvXzgBgi0NFLxzFtJqwdm20V0pxK4onBx7KIIHyQbh2cxMX7hS8PbLVZnQD
kCmizldZrADViEwzMSrARlcPWvHr8qhWNhF9QzbQIDrBTapz57u0hwiV0EYv3CiBtbL8VkOSMyg3
XfiXduYD9cVpgKyB7H3NKFwhbtRZEu8xdJDG2njMrhzLGmkMqQHD5Km+vOAKw/TSsuwLFxnbprhL
JuhTry9P2EqwQ4YB0IkzP+rUJbRX0YUBiRWuncw6ttqzzI/QqQ7VpyC/C7cwhysb9czYIt7wIjVR
J4kxdFsK7SrWN0LbtX36cjCL1RdjGPthy/fpJnHSr2N569e/akTahbnxfFrzM9ALQggeguRRFuvv
VGAYPEetXSP4bof1VUa9DC5xo/p5eXnWZow7n5zGjO5+5c96MQyyH+ra9Rplt2tRgH3z9ymM4GDI
fVP80xYzFqeqmHInGt3ui649hPndH3yerB8KtSqNJMtkTIzj9VCKj27yGFjfbPH5Dz7/OyUOzNp8
1aAWNsS1ReQMrg//TAhV+PQnBrgmTQh9AWQtw/KBTAwqvvrgdiJBYAX24M1jeD5mF3cLcrUqL1hB
HM674/wkgSTfogHVIkHWOtpNKKr3JbRXRlA+DZ19BYnHrkZHwxvRuunCBzWTv0YSWxIOvT6fbqMY
RdLEug/T6lchLBf20bcH8S9/n1hcroGvagpEqp0ryKXB47DbggStuDh5M3W+WDnjyNmdT4CA1nAY
irFzbaTqYjCrTbyxiivHAtXt3/EzsKZX6ZSozNO+rZTOtaZplkUr30skp8qy2dlBDJavHvaX/XLl
dMAgbB4o+wJ2XsZANaRUidOFvetViEHU7fSjlyWE0VV8N9T9v5eNrc3f79yqbZLztLSFA0FXBxGs
RSbX3lXjo/PG/sz5kcU4+DDFzZn6ZHFCGJ5ZRKKWLRJA11l00yt7sZXxWJsuXVdhaRBAOdlo5x5g
GEUjIcvt3HHUjnaQntoIYrUpeR7yrSTqqimyw0DD6Wplu52biuj7ra0p7dxIRF/QYNg3UfJBDvK2
abd6jVbXhXsbDJpN7X55tPqkJb1RnTq3LpLddcEfl9d9LYAzQJ+QDp5B32QNzscCS2Q+eW3fu3GO
tKPa9u8GtXwHz9NtGejTHR0ZN50WP5mRcYBZ9w+OBTpC6aKDgpFs9CIRFudJDyV1O7hCP1nmc7Rx
L61EPrStkNTlyYuNZRIpsSN4uPqxd5EY3uXBd1UckZ28PIFrC0Tng825g5MD1Tifv66qs5E3fOf6
KEn9UEhnX/7+mq+9/P7iQUqPPJ2IKt/Xq+hualI3a+LvfdyhzrmF21odCmh4x6HQNjcdnQ8FgpXE
n6aod03lexff6sHh8lBWl4NE9FwxonFjeUmFnjaosnbYoe2jXj0Y4bGt/8Ch5lz3f5tY3jNKUFXO
GGMigwtOBOlObrjU2nKAOlUd+B6khU8t5miE93No0B2HdlGmT6P+1Le36u3bJwpdLWokoEEMUGLn
RvzYaocBHWW31U869NSQpG2Bj9bWmlNeo8Fl3v2/j4UXTw+tGss8NOvRVcKPylU7vL88grUyE88n
zuPfDUL6Mv0JYbXaTUmpupDepF9gh/T2ibD9gx+WBhop0yyMoY33zRRbSMWg9pJmFRwdsxTn5V+y
MlChzwAuxwI8+oqkISuM0YSKa3K1kRwbSitptfH4WYm9ziwsDrGhrXtpDVgoq5u6uvKV9572GBPi
tGjpPvbqxoBWuulA2r4Y0cIFAwU8nBeZk4vQxpVhfFJT48Y2nyTSP8jrepDZ5uOz3yACmvlXJTpd
aCv5lrdTzYPfDYcscXN1C3Gwsi14xRA/S4qltEzNwdMLd7JllotQRcs60vPHFO7VxvpSws+NPM+n
t68nUTrwQu5eXVgLS/gVLb7CI0EH35yZXouw3bgSV44phqKRNnGEycm+uBEDx6Dx0iZWQdD8qtTf
JcqTWuUbq7jilibRpEWGDjSDuUSU9cigaNA8du4QfYfpsPvy5lk6+/zCJ6MhsyOkfTpwRf5VfciT
rat17fcTbEE0N4fcr7Af1dANZpg7jVuPV9GNNm4cs1ufn/3tpT9FoxGWBZ/3ocZUj51pbizyloGF
GyWFBaNr4jVuOMnd+HVCjfnyCqx40cy+B2pUghnUlgusQoap9UPQ0zKF+tcuyh6aYSOhv2oCokKy
+Tb36RKgMg4GRKYxj76qCA8Z5+oEv8ofZKyp1hMfwoZngbtfvNzGMLRDM/QHtzSvUCHZ6gpfW4eX
n1+ET34jEli4lB7t8n2eXf3JNqN2DIHODOKgIeXcj5LObtVejwkwm2Kv8c9GvLG2BCTapUaMyVGx
zODYSJECFDMHN+uuGn+H9i2yjJcdaW2GHLJqNvw5cwZn/gkvtkIXDB56jBPpCVPbXTsE6W/+vsXD
2aZaMCdX1MVx10lftJ3VDK4+XKGSFAUbXjofNYvUBE1v1Jsk77+ZPfD89/MktKIhYYU9/91kNLvC
qK6M8J3MHyKaquJho5y3chOdmVtMF/niaag9r2djX/1A6QAWXOtPZkxXHS5hMuyvWqmSrupUBOx7
Fy3FKT0EHy8vyEo8QYcbu41mLYd30cJnmy6j8TUrWfBBUx5IHNqIWMn6H30q4CTXpBLslDH1H3wI
bdEXKYM3v2hIs/GewbrBm3D5VkfZxvCGOVfTh/+o2m5AQOzyAF979LmBxRKlbdOYHlqXrjiN+kMw
3P3B5yWFFrL3XE7O4kjJNI3oM+YZg7QSnPSfdXPDo+ffd+7R/P4XBvRzj2671Ow9SWIGfv2hu66i
46BvPJVWp4jy4JyznyuFi+upD4NSNpXs3Lh88pWjub88RWsjIE3PO8nm2KL3/HwEikB3AOWvzkVx
9REJlAD2AYiEYzlsZLhXDGm/XVnQ4MIxs1iLqgKgalZ166Zqfm2nyNPxzzBuJWRWpmumsWLFITEB
tLcIF5yxDjMRaI3bHC06tHR1K7m0ZWCxHk2kq5lIDAygPthLZHWMDaf6/ahbeBVxAglueIFNII4L
E7CXBVXrYCLKkRwzT4X5Ian/Nfsv6XirCmhsZiHrBhXzOoGBvdqPXnWdvB12Q8QCWkUjWzujIRaX
AQmoTBllIY+zPLOUqGqaG5XdFY/gRWuCbvx9vi2DFt1uEYyErfSoI3BvwAKV5fqzmWQbHr6yYKS1
wD4Tt9CXuByI2iPWUCSlfUxNNNnSEmrs5u3HGE9nw6GyBnCQnOn5JhKerAPPieQxtYpdnhpXibpR
uVsbBIk5jjEanADzLSwYodOr8KY7cy/33BbSvf2kJ3T/z/cXB5mt5J7pdJFzFONVk+zrz5dPma2f
v3CmULU7BCD4fF9cofoOp/5WlXvVgm1AAmKA2+S0P1+C0m/6IoEb5lilKULV4Pe2ekG3LMzu/CL6
qiqUlEsdC0F2mj7xzL48Ra+DI+5YZ26YI4Ykw7uYolIvkBv3Aj5fRe/QUY93Zeh0O0uxfoayva0c
5U4T/5e0K+uN3Ga2v0iAJGp9ldSL20vb1tizvAiZzAy17wulX3+PHHyxmq0rws4gCRI0wlKRVcVi
Lac+w9OSKLdrqDFG33Gd2JhFFLupJLu5qDNgTcmXFLhdaxO1Hm0dFKZ0T2M3am4wJGN759YOBhcK
uv/wKEGIl9MNNg/xwCAY6zwS2dFlFA5/ONCAc4ExxqQlRcd9z98ppIB31AXmGcMT2ZeW+tvff+2n
Xi7PmftSHyZd7bE8popiyPEx1IFldJOI+n1XtgnNcWj5n9E1bPiVl/IbUUJSIPwHZ7lAD/ODnv+1
zYZofU6AiylHHSuie+cJM/iqPcblfXx9hGIwHQXokfpVdZ6WT7iJpjo4m+w5xjihp+3lVwQV5f3v
y3PbE1NEMfIeywOhpesca/LIx73RCwrcBqW9nmpTBwrojeh2GFexzcDa/uNdhaQX0CoQU+cCPT0i
ZXFutgHuOdm50TCGcHv9FTFFOhVe4txyB6giTs2sSJIx7r6WYP9yDPeiupcV+WODYdrIDgmcxVVa
qCGYb9MZTZl7+CjAaQYS2QB31/7ZdN8BeNmr3zGEdZujtR3Dpf0/KnxAQ40lc2gyUJmszDN6G+no
Txw57iMoHWw7HgrzFyzuDAwklSLSDcHZM7LOtdr2EzqxXJ+zrmMZ6nJo9QEQUDDP5ZZMn7ggNDTb
4ImDImIAX3EHgXYiKenRJXHOpb+s8K/I2z6BNaVbLG9xrw+t0ZoAg8ess8JuU/0n1X+qksCbXjtk
ZDUQl0Q9NEoiuC1qUoysI30ZnNOwwLxq+Z4WypdtLmYDzfnryFwCswEV5NgqgztlNTUrNQ9t+1wB
KLOdTOpmhrLTC/tgqnQPdMFMcOxr6oFrCDFFvPnxN3cqTO902ivgCbDpbjMkmLmQAL4F89QFGrLK
2TshPjc0ZSztegZCUvSsDk8hZt+SFlNsB/ssYdD19jauc2Xrb4ge6CDjuMIQJ4y5UyDMBJNKdv0x
nW5H89c2jTVpgA+NBDMATgHswQlcFdAOgHFw4qY0RsTGKYHwuE1hZcvQWA93ZA6TXrcrdAGJZSkt
jDOxXuLqWAGhLQy/xRJm1xUCUivMgBQBQgk00wRe8KV1KbrEonXeG+fu3lJ9vfu+zcnKeSB7iq1C
WRqGw/MRzaayJBrXsQlwU8WLsr+zvDhZw6Pdl4Kb5U2MOAUyZvMyI5q+9aJdMqKaLUkx2844s74Y
nXyKb5MwP3WG4YUJ+8mGQb7Bvr6oGIU4YML7x9lEUydieMCIB/YXd6/RPB3VqA3Nc8/yU6gdwwe7
2NPM/rgdMuYybFSTokXyKj6MGmmt7gqQ6ZQDxXR2gSys7uFyfU4Y9IEhwoKZuudazXcJO+jNzSA/
yuOpwEwvmmGIYncMRMglK/b7gqlZGRb329QYRRzUYEo6G/YrysiG1+3DWdGmCwKcU4N4GJN6AgIM
U6LlBGWrCE6FZeSgvBH//mWb2opCGYDWRd4SthWNuJwoxEYdhIoBhZKisyH9qCJRvHONHWBHaEgU
EKBH8CGPPGdWgX5KCUBphlMGLzrFeEed7ZU032Om336bnbXTWVLjRCKJA6vFo1I6U1XBzFhMyDVo
cgv4WMG2rdGBR4iSUgtW7yq0l+UhBtwHunQu6+mmK5u7CI3mSSrKrq9tHrAw0J6HOxY9OrzttsmA
ASFgR41SJ0Df6BlhkKF10AAiMEgrcoBqb4S44DDgPc5XQknGkKSNJgG+BtMuaesmtsC0ruwYENEA
WYOGbNRKa/PvC73p7NSMCi2zzzT1dNvJx50yHrYPf42HJQnu8M28UvWozBHReQoNICsLZGtlecDh
zB34yBNd46DIUyVpXWFZZyD/3dRFucuyUBAfnO977lZAug6JLrhWKFbnT2GC68n6EA8aW5NcW3sp
jafC2BNMA05/BM1DI2zLWONpSXD+fXEqUTExWyMg2H5rMCYQd4BArlaOHVDxME1ovSKYJ8kdO8VD
v5TbHDAJgCiRjjYG/X0Qyh/llTYq7/FPpNcw+Y13ovohHvKBYMprcJpM1H0ct6VqRQeBgAc/Fx4H
qmz5igi8+rKJtgp9ZHVO3K61nCpkx7L/JZFybpibvmzTWzuSOYo/NxehC5/PGlQKa9g8UPZxsG6Z
G6s3n1geYAhzpw8sJY+ZiqRwxLSuDh9N8zdrY8cWfP7agWPdf9dXLyVqDLKM9kEZPiZlP7rGWHpR
0O/kVmsEvrOIELkkVOTAj6gyMILEYJu6Weo2vYDECkgx2ocQZdNRVmvM9WiXNNTJsCKzAchHwei+
Mcu7LKmOHSNeZql3aW6mGDate2hFqpwcyYtQsRGJHdHEv31mb5FQ3i4svoN/lMSUdmTqA/qoYSbt
uSGJXuxKoj7ZdgCs4lRPdkg6lLeYE2ecrVb/lmIs9e0E9FqnrEf1l1yJ8IPXDNXygzi3oUooxmgX
2BhcXnu5Cp02/QLsZEof1RnsCqX+wyR4mL1VYV9twlxFrWgAUbjCjCvgTeamAcWwcfJAv/iB8iLH
VCqfodnf0cq+OZhDUbqKVdF9l9iloxaR6U5d1ztVnTFPbsrKiyiGLuNBq3lxHKW3SCzVe1sTNWld
nxgQnIHSBwyVuToF5VSXklMHNiVSPQbnoC1r1EUoylMQmr+1QsoPzVjb+6hOawwvpYUnm/WfXsq/
o2GNHieMsz4XJGQv2yLEWTFk1dBqg2AG4rkYpYTUzeX3RGE96WNm509lfC6lv7WSehjf43bR96oU
DT3ihOOKFufB1iwgkYzI2dPIvuf0j00warrCMHE8n9PsvmluFVEmYb7ZF6LxRhFvXCS8Zix2lQ86
aR2GL1cRy58UbYfe2LZ4QNOasBhl/m6Oyoy1huIAVMACLZmzOJ0CZdIjKX/SyEnHaOpo13wb7WOq
Hqvh1/Zx8fIzc3RBa74lFhczbRE5ncePPyEDs0uzCi2ZT5rWAOHt91RhqrBUeqF2mw+/bNtnyT5j
H0T/+ucDrBk/BwlRBCQ5Z4oGBXrpiwzDYE8mZqKLbtWVE0PQ9n15Th5tUjY1GZPiSS7v8OaQ44NE
T6XxuL2N3B1xxQQniXPrkWUNoFJlJxp6k3bTaX9tk1hhBEDTED4No7FQ08gpesqqLqz0IX/6mRY/
eoowsY053942Ef4imhmZkzEA5nrrwuEhoGKqj1pDoFLJX6bzuzedyHy00hOG4XTSSese2Ii5xK/b
RFdMxpImj28SGBPJ+tzKn0ygjY3W16S0d1TV3LTwA1tg3FcO6oIWd5/Ega1OJIR5sqrUGRLA74yV
q4hAYVY5Qk8FYGdmnEF+YEOOvuqk1aFUqv3aZN40eFJvu52uutb0c3vz3oKsnLGYw3roXoJs4G07
c7xQ4AaJiUFuwRGGtZu36VOyJ3vjj956qful0r7oJNj13Uuo37B8dCJGHabtovRsF/cYTR0Ftyk9
p+M5ZjfVB0c7oEAafyGdZKEuEHEsHkCapVUrSaGNwoO++VarLyQ3/mwzPxunC945Cpzxav+lQIqn
3H78j6tzOwvUHVsOY3x/rbS7IfEkTCvf/v4rnea+f/59cXZ1YCgdQwncs6ncpYVDIyfVb0X4qsoq
FXTEAz0M5hUtNJdUeqWiRtyk5Jm1geVken5U4SkbPTnm3fC3pNr7hjZPKkt/AANkj0o030ZFLY3T
g2G1oddncugEgSh7fX12Bgqz4b5b8xPkCnsmKQKGVsMy9Dv7q2G8xB+LCWLhy+U5prUpaZMB/XZ+
beyMbC8qX1/5etS7YD/RkgtoBj5jVyVRCd9JD56NCX76IWYCyVhfH+1oM2ISlJq7tqK8xuNGUoJn
IIRhctIHE9bz7qgqXhq4UFB9f9Xsq+aVUppyYz7XzX19W4hyG2tfj7wQWgQh4PNEzUuJSzSCqRwj
C547ehr3tagke2151EwiwIOWblg+7ipUygKNjlJKfQN9rioU58OKj1zWnFgEoheMF99CRUINHRWS
KT1HqOunxZdK+lhJ0Nv2LwjwDVSsM9Ang3DbMx2dmGLYh6DgZd7fS7v4BhSIziMFuYurdhxG51r5
tqC+3R1G4oyZM+qfEFBEK1DrgGAF9mo+o4XpKuUynuKykZ4b+su+V1GW/VHTOHfrI+Y5u9uYDcFd
1LrUttJY6pEPCzTSfVI5ZDraqsAdWJGkCypcEEGRxrqtCYn8KN+1o1t9MMc7H/TF+pwnj6HvadH0
WL+tb9roRggGJPp+7hTw5XBtIy3yx1cz3FvV4cOH8NZxiTcmOorRZXZ5yJFuYWwMI6lf5B6i6ukt
XlhSJAh+XDlLEFGgaAFQC+hQyOxx2txUmEiDRFnqy13rBNZLkN8BkbfG5OIPYo3OpwGNmItXzbn/
kjdLWdSVphl3jZ9ZD3gnJpKj2R8LrF6R4G70qghj3MRV4ydGQfcsb7K9RcfqXo4m+dFOOr/BVJUv
htYnjhpkmgii4OpFDA7xPgDMhYqO3CvMFvTnh3WCyRB+Sqjp1lNduIZE9YcSecBzXOrdQZ6i+GjH
sn7TwOsW1JasiOMFeY77PJQnWZOU2t9X7FsifduWxlnaOKuG1eeuMWBgXAet9Yrpo9qS2mfKaz35
VeuOyL00/Y2Nmh+J3mxTW7Gh8xQ9ZEVQg3E9qdsKa9qqmMvlo1/XUUPLq/TfpBQhSa0IP1r1kWoG
ngQaXXnhT9scgf5Cr/0AwBF95LHs9zBU6Grcmclxm6G1w0HiBW3uULXryR55VFUVAEpqfwjL59qg
p0Engnttbc9QV4RaeoTIryGR6zxikxXXtV/YtH8O7FB9TBTE0JpYkgVX3JowmAi8AfUP8oCBapem
icpxKcekaP2eSIVjkm9SoB4Ho8mdFg0vqamcWSBKZ/PV42/abcKNht/3ZhA5U0Vo3rWaBKKZkncO
sur70Dgp6Z9JDfcU9Puu/zrE3eMwAWrV3iklQAltbV+15vP2Wa5t9OJD+DhtWw11mE74kBaNmUb/
NGLCSFF93SayZkyWRLgtrpBuTMq4bv2u9SbpnIwn3TxICnEC2UcDUyPS7zUBxaMZ+oa+b2RyZqYX
LkWUJHpSjmBKBjho3T7FQSC4akQUOPtk5kGvaFne+nWlUGfS9cRhop5vvlrgHyGB64ucCuJOuGwu
2UDeSB40fWz8RnqcgttiUt1IebSr7wrBmJbg2ABEX2lEofvVw1pQnfVlsXmB2WR5Pk6Nn7IcuGc3
ufYaDCd5ukmGzCWIW1e08bblg28//4dTBMjhGMzFLPwDPwjS2G6isPXztPFkBVNav4fBYxkcKkDi
hTd9xJxY+t0A9Hib8OoxLujOvy94pRHAR0oagW6Iab1J8zVA1eQ2iVUFA8oJMqSA+byqkgyLFiWS
ZdD4BO8X4z4LD62oC+Q69IrLGp4IOgPemhv5MG9g5VISwaL4bdaj+tl2Y/vJaB7V7g5F7K7S/CnM
nwo9S/1LWD5k4X6bw7VNRNIPreTo3lpJmGaSPVUEujAiYYHiD1E9hmh9TteseAQcqob1CXo2clfr
BA/8tQtg+f2cmiV9kaSJEsM6jYhcB3FSeJVGK6cyldbNGEucMB1DX5rk/8oZp2paOFRxaoGzYppg
RHonE2FxzXvDezo4GLx75sYXFMxcCrgyWlDnrIRkGEfbeLUauDhPkfLroxKATCNecKiRgPeNKv5L
KjHgf8kIwCBf2Uuk91J18LYJXCvRTACFrPI/lzRn0FGtqQGtvgcB9rUNDqpcY1jihxUVNOagFlDF
4K5psxgubIE2pCxRQ9r4Q36oEvRqHQZFcGtcnwZI4JECpxNhE8AVXJKwKQt6TQKJwvKM1pMpbsNd
kgh8p2t9uaTC6UumMlJ3mlT7mfYtJmdb1L13fUFgfXRDwNV82ymOCyST4T6XOi6I6huydPBeDkwt
HJbeZc1xrB4sReQurR3/7JmZloLNA7bS5b4hHZJNqAlp/HEoPQnwGUMGb11wOAIifKG50hPWjKnZ
+GF5nvSD3XuNInC2ri0NnosQAKD64Q18BVofxHHF+hj6HiGO3+702u0NR4u9IfSiUmDV1tl5p8Xp
pMysMK3rDB5KiwpnJJL2sQjr6PrJcckOdyxxLLPJqFLcnkA2iVFy3JlIJOmqo7a2U9eiJ+mKl3BB
jwcxZ1Gv0knF9oX0OYC1jCQg2aKLX/Fa62hCEqX0tmInpggUak1tF8d2VXEYVAx/4E4S5a5Pzir1
NPvQdgIbJ6KiXgp5r3f1ZOqgAm+Pxd9pfBfWz7iLPm5Jl7yQSyplqwIrk4JKKJ1s2yMWGh4EhnTN
/ixJzL8vDCkzKt2qRoiFpe3VwWlUAQui9Tn7U3esnVB5ABbYVxa4sixIwa6uPxceADAFMVv+uItC
K+R0gOYM1eSGxcPU/No+g1UCqmYiEIbExBX6jhSHRB4qguhR/DXcx+XrJ5ZHzR/QXnRUvPAleTWT
464flMbXmEMqVxUYsdWvXyw//744Xg1pT2tiWF5WpR0ikV223/7+VUXQYc8V9LzDoeVei1EAMPVe
CWrfjItTPr3WiD0h2rDrapFvvmrA5gg9BqLiKc7fx50lV1I94T5WhngnG3SvGEXq1CrLnLbL8Xqc
jtusrTzp5oAh2ELBGcBZ+JssaWOEuw3gffapfjNqmJUw9h61D8Q8Jeb9gNEpUS85piSgu7qlSG8g
9jo/Rfj+GrOL5p4KRPOGpAbgr+Vo/UOefbf0m23+1i6dOTWIICyK9a5ScXSII8x3zRC0TPDS14Jd
lKg3CdMEZNZEEM1tcxMd5spd5cwkC2PUc5O0vmFOtqtPwyGNJlEd6JpwLIlw9rjUpL6VUq31KwQF
O3U/GonTVN+Lfo/yqO1tW3nAwZlaMMRZ5dqsgg5NHKCVP4bBlwGYAXq0H+XckWRfNu8Q/mnx36ns
9FOANg/BBbe+n3NvxxzRu8oRqj1yqz1y0z4a1dyp6e61oP++zeIaCYDcA15JxyA7JPMvrQZpCiUh
Tdb5COs5mN0SCi6dNQlfrj//vrBK4RAFaFTD+iYJ3dSYHKl6MLtdTg7bfKxJOGrR8EiAA4zycO6k
AFFgdWpWdD5AII9TjC4ydNKm3bDfJrPKDnAXAQePMBYecJfsyGNj6Rg7B3YM1aHG3h5dVXUaIXja
ikcKO4RKZDQGALiWD7z0AyOUhjLzC610jXbYTcrNUN2Y0YNae5XIJ10Rgn+A2hGoRs04X2IoYSxc
XGbt6Bv0V+vWoubmlU1DsT6aCGdM87kn6nLT6tgYez00GQy31w/oHLtppwPM6fbR8EOxEKxCzhMP
OFRvo4TqCj09kzszlfoJewaYUkJf4pJ5uf4sJU+a+YBeQr0IgTccOWVsAtqv8PIa9aXUM5oHQ/NI
LcrAr3KtAdkIeH74Nj4FXAAdwKjaaPS77FBMu2RAicUp/rHN9OrJLYjw8ogZJMogxyMMVOa8FNMn
Ht/o43hngjO2UY+wi07z0Y/REUVdZEdIKtBc0T5x0jGWqFDsSQYW4r/t2LXuJN2NelG2WbRR8+8L
OxQzaZwqA6cRNkeGeG3ztH0QIi44O6q1TAFybYqN6k5h4QX9/WTf2ebuv1GZv2LBhTEmxIyjZPQj
/dYIJVfvMwfNdpoo97K+W9BWuAwA0eFvhQKICqMcFqPfYKycCcSD/TYfovU5PlDToETWALFSpj0j
xzgVPBVWbgOI7fv3zz7EYp+C1MpQdFCPPsWUBmVfAb2sFLCwSgLdaAStoyjiMbkDJxbN0rALmI9R
DaTcDXNXneC0V3dpQYLbpYrUAKPP6Ohn9YMxuFP1/IlTWKzP7VJYo/o/HMCC3blm70Hvttdf2yLU
sQIeCwWtuJK59TFhaLL6Vp183XiO5b/HsnfiWFDfMa9xGUh9w/MG5jVad5CV5PZoHHWWs6iUfRS1
OpLqU4wyieOjaZ6ingmOfO080E2F2wUuOzjiLJXSlGFWDK2MZ8ltI0voEhlFd9jchsezg6otlD0h
CYnR7FzoppYnVlC8UXyqFYcRWp4nCnBZWuLGZnQ24wlzYZufXaSfplhUULfmc4AvYJFiVJx+VTzR
6npLK1Q3+HYzV2lb8Umlp1Tb28FODQSMrm0lgMzgGWJiBHxbTnuyaBgnRFxVv9Nkr0OtYh1728I3
Hzy/k0sKnGA0U4veIRMUhsGjD/Ge/aEiJIE1+UZOH6NHIHmQc04ehjHPJgNw776ceWbg5skx/uBo
2zefBgBiiEuj0wKuILdPZhBobNLDyS9UCTDIyH2bAiVdOwkLsox09wxQykucFEtlOGFmp99aaA5G
G9ev7XNY2yRkn3QEDuAGgYtLUzwqgHvTZPiWehvvlOw+iKWd1Ave0WtMLInMvy/sPSDREa5oy9Gf
AoyZdVR1t82EaH3uGFqAq8aVDSYIPbSyixHj2+uvCevy+zlhRRN9oMc57isbzyOlZI6uPrVAZS6J
wFyuMzJD7ONRAYRpzl8kahBUQL0f/SSedhhqCs3+OCsIzqFuEHAAKJ/mIynwsZg5kGFAGCrZK4V8
T9rBSZm+Q2mK4Hm89jxHhw6gItBHg6oXXjvQNUtSnVSDz4Im92SbKU5RDJqj5Za8y9UsckmvNq4p
1e2+0kr7CaB51RfVyKUjQzzcHXuZ9QLLtnKUF9/EHeWoy6iFafFNVR65bfarl54r9cGS/9qWmLWI
1QUd7nKNmJRVslIPPslyhyVPcvxCo8hh5WNlPfXSbmhfNENUzHTdPWKa84BHBGHR5g9UVU4RdAWx
1zqhvZ8QzTFtpBRrZ2o9s9qV7ICphc4U266cf9Gmx5qIoC5W7nqMCYEZAdolsvZ8/6xkp4MtWWbn
K/ZfsZI4qLrLLQAf3gYiaNLVQ0RnB1Kz8CvwrLy0Jw1LAnQ75L0/qX9Sq3HmmphyNJ24/HA9nYmC
SHmuIcVlhSf/JSEMRps6Xel6f6j3UuaEk8BwzefB3YIosMX1hEZzhFN5RkxSSQBNYIPfYWoZXObD
pNRuTUTp7DUyM3I2vAeEX65cBxlTNtFUWTE/yrwsOjbasyLqzRaR4PSqrqME3UMgwWwnkl1JOZmi
CIKIBKdSJFYxfWgCCSLtx+gWjXCKSIRX7C/CILCKc8CXXLUBh9lUjIBZZb52iGXPEg0GFyz/ZjQW
92ComnkpEyw/vFraQ5t8/Fm1/Pq3ROBiec1oMxbAhuIu38XSbW66+SC4ydc0b7FBbwZoQUIuaI+G
T5wBfa1bZyocwMnlooYZ0TZx6j1NGITdhDXzO6DQxjGM1u9t6ywiMP++4CJSwqY3Z33Q2A/pZ5r/
+cTyc9E8SjpQ38NrddiWmtUU0Gopd9IOrZzBJ8IlSIO/U+AYULWKyk0OClHpYuxpsvsMA/M7A0+c
Oeh4uT/ZqAKRMGwGv5wqV47Q6r7fJrB2VaAS9n8EeCSHykp7SwtwO1rmQ5q6DNUvdMo8iTmFJSgI
f9tt3sZidACifKjyBcQf51MVLJ7sqR07P619Rd/R/obEL3Z56NW71iS7Vp2ntaBHejeg+TY2X7c5
XXm1zQ4QjC+msqBIj7tBSkryolajylfT0bH7yhnSzp3NZBg6JUXUQHR2K1uLiCYsGKaGImrMVz8a
Y9ziB7v0laxwmuCohfdSzZwarfuJIULtn7+e29sLYjP3C0WqLBLQjFilP48oLfJT3+2l5ommv5Lw
xUyIYzAieA+t7eeSPW4/U7g4XRgFpR/k6bemhQEK1X3bjCfA3TiVNDrqNPjbR7hiLRA/mqv5MR8C
D0lOgKLGrmwmK6Wfq874qxCsvmJRL1bndI30kpp3Jlbvzyl7Hc0bBVPN85dtFtZqQC6ocCa1Gexc
qwmojONxSDA0Kvra0Mjr7D81aqht25HYIWhOjSaavCbaPM5S6TWzMoOBcIledoT6PnGlXjA2Ow0L
CZSapsomNNP5KDpoM4eK+gzn/5+XcAwiAkbuWxM7HwkJwqxvkVUvfN36HlV3qnWqk5/bh7O2RegC
hOcMlClMcJuDTgsW0hZILSRMSz+9kyZPZwKNES3Pia9sxmhSGrPSl0en77/1nSgJsUoAAPvwx2X0
h/BQfd0gK5okkcIftQcb01dr0SSKNZMGPEMbzg2CIHgbX25QPjYE+LJIw0dFccuieN/GjZPogH5r
rJ1aDoJH+JpGzrUGAIQBdt5V/Thi03nbhujT6K1nYIe7WZF6neybgrfFimQBgh5xHaCLIYPMS1Ya
SSUFLnblR38AJtD8jdaubblaMZXo+sZFMONGq7gMLrcNEbZJajGdzE/jJHFqSTsVQ7KLu24/YP5Y
XQL7S/owmAQqNJY0OXVPLOA3BVZW+VX2O5AkL6SfCE1eUOAUPlPMIFcHcFWOgWNl+8QS9QyuiNsF
hVk+FvqYDVbRxRV4SOrGCaM9UGXk+oCGAdP4un1CayKA6OrcETSjWvHNR40lmWwIaOXrzLfa+wro
zPphm8RaIALDVf+lwYM7AGKwGmINF2bd3LRN6OrSS4qZbbbxqAFOGaPMqkddFd3SKyZhHviMQb2g
PIORXm6hXPRGMpkq/ALLC6wDab1trgTr80WnUavCoNVYP7XuNeI17Pf2+ismYPn9/HCVsI9qxaBa
6YftnKBSLS9J7rBZ/40Kd/XTsC8GGhFQydwmvNFUL2jdwBBUtIr2ijMDiSpVaWeBl75vv1WkuAvK
+LjNiIjE/PtCY5C9rf7ZrjLcNUgPi6CgRcfB6XwkGY1WEGzU1CBvtJOqE5WcSaSNIi44vQ+CoJUr
GVQwwBEgY2rp/bddmu3OYpe6osN4FTq7Qnh6osOQdnfAZWtet6msWq931bM5l7xuysnoM3CRVG4v
36loopf3cfyIybbbhJRV67WgxCl5gXoSQjIooY3sUETjwzClqWMpraeSSNslVlBicJN6COTkxpI6
R7Wbr2kkHyupuBt6qrp9aH7f/qZtQUGV6OUWx4UCnIwcW4xhyGHuts1d8h3tj9tE1qKsC+ug8FH6
qcoiOU2gUUGnKB6cH0B2lrTzkiYaAOCaTg7cvecEh42plFPtWJHFnM4GdhxFL7LgGNalFmnPeVom
eiM4qVJCw66GCu+9oN4nxV4S1VevvZ/B7TsBTqDsslSAIW+UfkzqZzNpd5EmHYCW51SNstPU+Chp
9r5n+mkAl2po7xHDPNSV/LS96+tH+/4ZnLRNcjIhm4x7rOjuzD50MgzWQUUzHtCm4HzXNehfSny9
fB6SwdBrUJq01ym8LeTHPDwW9FbYobWuQO+EOL/WNjHyvOuxs73qAV+hiRwoxfaurV//76dncHdM
EiRDHuR4oVdAnzaUF6N4qLKHSL7XyrtaPgz05xiOu22iIr6464CqVlsiwIPb374jzUNm4XH+qavz
fevmT1jYUrOtDLWeSUhE2Sl196Qb9GYsmn09mPttbv4fdX+nNUvmgtZER5RKVDqu6fChVX9l2otp
vg5BjQG/wLsr/+7VF3v8keoHQMkIRFEg9PwYWLOhfdoTSEijHJp2L9svebBLRGO/Vs9LfxvzjuHr
cNkuGZRSUk55O+G8zMaNnvBCcAVX36yc3CsaWfh3CpyRsgJdxRhEXBV6fWN3R61w9fJLIu2rcEeV
27ERZB5XbeKCHGeySA8caMMccAcazgh08I83IM5FBe/scLaoTBNaRgY2rEoOX1uRRRdsFh8PQPFF
Io8KNitUPAS16seI/g4ixyzuqPuZSo8lK4SzQcBq7hUys6KrIXrRqBMK7LZAuAhngKpU0RqjG6Gp
6b6jKJUGEP7NtoYKjpuvYUjSHnOSOmxYUY/Ocy+cGL/OgjYDZgPBH/MiL/WjVLOYjRi05pP6GPS9
01kHOolqi9aZeCcy/76wMjorMJG5nX3c+jjGj4P+GR8d49b/xwRnMXsla7q8wPqjvtejm+wTTZoQ
pPf1OSOCSR0F7mhsktI8JdLJDL+r9GBmolloorPgLIlpI1dgJfM20V2sH3IDPpXA6K7e/7oJQ4ii
IdTWchIbII8GCBCE7C22k4Y/SX7QY/QDmT8KuO3bkrtq3xekOMnqkZmNBh0BABofR+1r23/r0Kzf
mIIn4PqmvXPEyVZuKuFgZvBoGvrNKFzJuE2S/TYnok3jxEvt8jjJDbihQ3sHEGKU9jtaeAoaC9Po
P2VR3rnhJG2sckBuvUVNbCetkLZxhbBOq+eCcQm6puDPVUNONpQSw/MGBr5KPErurPy+qO6NToCh
sqbzaHjQkVRArc9VQw4zs6LsYgbjG+4AYieLzn3V+1sS4ETZtCc7jQNchF19l2Q/u+KQmp0T9c+t
+aQ3f5t96hW9gKm1vVvS5GS6Atw9i6y+9A19n+dOkOxVc5fVXz8ub0sqnEgjyxMmSgfOVOlrNR7i
DDXd+0jxJhFKhIgdTrCz1ojrJm3warcDP2uHUwUc6VQJNSfJR4FXO/slvJu0ZIqTbNPs9KzAsEdf
L5wwcYPkNLGdyrxBfrTUl+0NFPHFGVKFURRT9OBLUb0xQgHzcWL3yQcn484FkvqSI84Tyzu5IWMK
CUdrlll6ZEQQVfDEWWdkHtOABnHAOHHOmFLJzE4s3AiYqXOnl+WzYg2HCJ4lsKU+UT0Gdv6lxccd
iy7AtOrZW6pv6FFGRXPsjILsw7pNeCfBOWQSMGTUrEMIw8oOSvtgaZ/wA5YscCaho1E6jfEcIgHI
j1z91dRUcCAiDjgDMLGWdXEICqZPJkf5vi23otU5xe9QJYXKB/iTWXEwml3+mSt5uT+cvncZTahB
Z3GSj1L3aiSPdfkzEs3/mFe51vT3U+Y0XQ+NLlYNufRp8Zglr3L0LPW7/7ZRnIJHo2miZBWqx8Y9
Ja4oK74a/ltuFKfauhwkvR3gmLsk8ao48mjyGqLEMS9vpexRY9keZceOZf7U2KlX70P7NyH7TBc9
kUXywKl/0QD+wqRQyQ4VFS3dy7W/vY/b9gVFYZeOOS3LjtD5AaMqT0w7RtmehWclft2mss0G6tUv
qQRwz6YiAxWClx45klHgAorW59QeUyeHtC7xRlIrNEbcpKJKyVWBJqgsRh0jxvfxRRIzRIyVljWe
eVmPYlfiWKz+GZSqwGFeZWNBhmOjiBR1NAhuraZ+rKOvAdD5P3EOCwKc8YpGNa6AAAI/tsRd1f42
im//jcDM4eKdN1nt0PYMHGBOhTIB1V1gfVfFdR4ng9GfCtqjOfvVKzGKoQD4gvofN66d1Dgo0i4d
BD64iMr8+4ILVbIQ627mixBtCUzZDfr3Ai5/aooyiSJCnBWz+zzqwwDbRSlzGvpFy7/0QO0cRcPY
VgUL7gNGY8EsYerTJUPj0CbmFMPsTxLqiDXIL8qntk9+VUX+JYFiiUsSRSKnUTDB5ss2QjvOFHyt
RcH6bS6u+gcysw+AvAgt1//GAMj29zYDotU55QtMyWJsxBO/pc8olUsEhla0PKd6tVRrmDWKI5DM
Q06AkS7Y/1VRWuz/TH8hs0FL1DoyIbO5cbD2xfcnIsoMiU6Y0z1a9lllzGlpPXXH+AHZ3EJ0G61v
EhA3MQIL1X18cFAeW5QQ6WACmelkcBNhwmCVByiAhXFgwIkwuWu9ggOapUmFOFEWY0w7c4zhNjIe
hlDZK5HtkKj3lOLZbH9O+ikJ7kr09cX2HWofBacl+g5OIcnQVmnTl/iO4HH8P9K+bMdxHIn2iwRo
pcRXSV5yK3emnbXkC9HVVSWJ2qiVkr7+HuXce8emBQvuGfQADSRaYZJBMhhx4px2S6DAsuYQS3Pp
gUh0ZsCflbeVO7fgrC2cXuYA+hh7mhWh3fy+vWOWBnFuQdkxJYPKLO36/DhZf6Lyi109WCCnuNOG
h6QbSDBM15m5vtTspJMxU/ZjU76nQkv2cRmRJ2R73AcxErpytxjz4l+ErZ+2HIq8GNC7V1DIIQXF
WVZO5XvemAHnaOoZAvCWhF2+75rnLrP8UkuDZhRB2aZvkLVIMrE3kuLZToXPXDNokhTo9DX57vkS
UH8WZEcBckGjHDoc1JMj66ZRE331HjWub5F2o/FTCWCvwX+33gps6+oUwRSc21JOkayvvcrNh+rd
877FULnLrDKIueknU/IvFvbc0uxcZ+fVqJO0qlDbfScR24wx9+GqG7naNLQ4eR46APEeBgJR5TrE
kZ47XVlV79z+pYkqyI1DEkX+OGlhUa7p21xtOcwe2rHhpgT/dgXGrlzGE/AUiXfQc3912uSpT+MV
J10zoew5UBYTG+Ln4p215c9U8/YdYyt5mgUTIH2BiCr+jx7Zz6fR2crYY185Wl6I9zbVA/HNK9Yk
7xac7MLA/PczAyg4mIbGS/Fucuan8hGnxhZagRtn7c69Lm6CLOV8KEp8FaHogM6dFAsyHRwjBvNp
64NvxM/qJpzKB8hIbHnbhlYW7zrK/bS+t1TnAdAJjRoHvCb4R+2wqpzS7ctYlu/Qd3+IMdhOX3n5
LPj3DHiHqiNy+WAUVw4HNxeGM9axeB8Gtuu5OfhMTn4PZRw/bxzml026YnHBPeZmd2PWhAPSw1Xm
1NO8KOYMFgvNxA0NkeeV6HvJAIQfILn32Xystvm5PQox3HHK9679GONq09M1RqoFB6SgvAItioeU
GrRQLx2wTfu2RHNz+e7guau/+qGRfL19bc33t3JmwwIFlwSE1q7pyjIHFPxDqZfvCdTp7Er6JPmn
cJqnNhsCQxKI+22GNVmo5VH916ZyNKQDtLjR+IWrckDzp/3W6qfEKAJn2N0e26KdmXkCHucilJr/
frZ98150YFbo4NSAPslhqjcRBzROCrcPcpBZ3n9RUHTXzmhl9H2iz+XSXNx0WQbmwPR9khXKLdlG
ApFU6XcTFII0DDEn9iq4OHUUQi/NaF1aaJRRPmtZjWG51qS45NTnn1cWx4ziqQNJP38XWV0cascW
jy5ZTe9dRWTgqwfoGtIy1CKARSuDqMfc1ID2j99bGW+1uNhAAWVTG2usqNeBEtpFCfpwoYUNdUh1
h9YWBDpdc2jf0f8Vcms/ph9u/Og4TzrdFtnP2+52PXM4DByAbWfqC9BSKOdNQ/JuIhEiwHGMgg6Y
67sVQqDri4ZxHXkRD2hyFareu2XXyUkTwLnYW0d+LbNnboNraPpw5Y+7x3JhStk6g0xEWwtXvOfE
p7lfrfVzLMwVZJ2hmAPKdBTc1Gg5sjLwqQEN+85zJn1PI5nf1MVKCHK9/+E1oFRBC6mHAEGlB4Nb
8bHV2+4d2jm62JIa/eyBt0Z/tzAUtCnMUS86exHVKC+kBtBCI5FT/M6YNL/UQ5FvHC8RK/1z11bc
WS8efR1wMchiK1kLB4+wqWYVO0V164TQVKgbO7x3zS9NKHvS02NNGiDrOTnxWz4cm/3/9nnlYGFa
OlYteBxP4tNrs/TuHie8H9EuQucK7lwxVs5fu3Dyfmgr78T6ajN+iRp7c/cILgwom4JYYCatIQ9/
mjy4qwcJwXtrtsoIlBOkht6ljdeGdxrKJgRax/+H5oiTprtpdBHrmfNbAwoyBuRyFWdKUqmPhfDy
92J8Gos49a0R+W7zfp+9NKM41DjIcgTfUf5u7iDhHUJk+G6PBUoObTtIsOLBiUzJ5VVojaY+1ZKm
72j+9b19r8u7r/TZwJyJxA5HoKeuuMNYanVa+u5kBzRtceMj6Y63ner6kMJ9AUptMFfOTRrqdV40
RpmnXp9iLVq0vwYl1LXjjaDpymF4fYBc2lG2HzdYNkKNJn1nDvXF3wlfYxxdM6Ashpe6jWhGGBAD
3smDHRjJvTVZUEnayHnMylUWwmFlNdKoskajJ/IEJjE8lUNvWuMSuwpLYMHR517x+cK4kiHKPVoO
XiaHk92FbRRG7kbWK0Hp1TRdmlD3Hl5avCAcJgwU5g50jXzgyp2Uzyt7jrfMjTyJzzPjsfvDODoB
xGN5dw/FbAUnLCJRcBxfCetBAD0nELYYTsmjpkNAFt31d+4KGJifoahs4qS66sob9KlpEkiwn8bX
njz07J2N37o1ecbrdlzcFDii0Fc6t3xe9UcVMM+IJ00QEODGkM5T3lcBJGv/mrp2Q8BvrGlsa4/2
nxKtWrq2duFe124/7TvIl4F3ZOaVujy/imqKuFflJtg6Ml84RmhZ+2wcA5TwAmk/ivilH5+TNoIy
746Bk3NI9qR969bO6WufmacBs+18KiOoD5esivEA5L15dMsoaEHp3MRZ6KLfrhjujQHmARt4cEKp
F9OtQkQr9CTocTWaR+eb3u91594shvL5ee+dPfgmaUAHQ+Dzlhw2gNXH7ZoS4LLLwF/ApAfB+StI
mlNpjedVDkYg8cCTpV+ijZslG5uiN2EDqLAg20K6vljth7g+mzB3Z5bnt87Z4NgkUyubbPPY6I/1
9CKjJy95vb3rrs8mmMA7GcMzwYJDFX9Es2XVlbFpHpPG790gncLb319wNFPHlsZtBxJCvGMvhwDS
EhYJhOwoamzaap89NRWUD1YuuoV5Ak8zcpsYwkyapwzCZpoVJ1ZhH7VaPiRa/5xYw0tVTdvbY7lK
nMwM++iz9vC2gDaSGvanday3hl7bAIn96OwHx/rToh2G0UNjbrMKgCR9rZF4YXWAeTLQp4xtii4j
ZWBVOxUFLSznWCZxUJuvQ7WST11YHuSyTBwFeGeigqF42FS79VCxmByb+FX2k19+1IB0Cud0e+YW
xoHzdmY6tsGiaNjKOBxrct0y05xjT7emFlgro1j7vDKK1KQVkrb4fKO/Osi+pNNK6WHJACTGUaAG
mwjYU5Urtq5oUuuMOUdSl/4vN13DPiw48Jzx06GYPhdT1HVOKevrosvIMR3e64SBr8EIqXt3LAXh
AAMuDN1jdPSr4gE0n1CnKgdy1IGkp2WQRb/uXmUX0QEcSof2MeCHl3t9NIvEGGTlHm1j28WhvUaI
vLAKyIFg9nU6SwOo9ZLC1KUVI5V3zNGLg7Lihm/uHYCFpDxozXAcooVRPaxIR6tsAAPo0WJhUwRV
dvdldfH9q0CQ4aLKkE446sZT+zsrV86n680MzSyAT+Z9DD1ZS5n/gsrGbYnBjjJP/IpOX+jQfHH7
D3dN2ObaXS8NzX8/u5fs2ot7sLOzI4825aM2bNbkapdGMpO7Q6nbtK4ZVwfTjfuoygA6oUVg8B/E
fo9632j0lYvj2qOQioINPDFAbnFF2dOiedrgtohOkx0U7Cm2j3c7FL6PipsJVRbwSioTlYnBrJqu
jU5IDKb9nq+Rgi39fkRVSOIgD4KNrdyunsQklVYSnTRZvDnt8JiCWHIlLl+xoTptAY6cqIGg3WlE
P63Ut9Rd89trC0Cm4z3vuQ52NcLiS3eiOadaQQ3v2IbAXrdr3jqf/hf1DmQJzj8/O9uZt1pmUsRI
injHMd1IcwisXA+s7ktruQGzjCC6/7kHe4hGoKGOePeKfLONElH1ZkJBuextSUu3K+f49e67/L4y
HkKnrCkEw3gmyOWErHvR77/vLk2o9/WY5ZaRwoRJtlrrC/Ph9r6Y/3t1SWZa6pmIzCJX9ymbhiaa
3FQ7mtMAyQHEneXei/aSfaEsujvCRZ7ozJaSBRmSNKuHEba85g1ZYVqsoQUW3BcIFhNlfDweUXZU
ggPm9i4VmsOO3lcOen49vpsbETHn52sNUM4Fek89sqF34rbs2DyWNt1MltzcXo6FHXJhYB7h2Q6p
Aapoatawo8HTXdS5j9CMcfKwNkNitntmedvb9hY8+MKesuGJNmQZSTGgzNF/xWm3T+J8P2bZ79tm
lhbGBubAmHXBwT+nbJRuqIo6yTEsnr2CfYOspG4XPw8dErxr4MlXBNE8txNgBQSDcsKPAs33xd1l
P6w7wEVgXoJYKaIqxbFkYjQV8Qp2rHsApbaVeXdUC0VxCG2ijgHanavUV2J3Y0ca6hytOuyNIMvC
2/O/tMx4Kc0JZ3DdX+U5+xK4g0gQ+5hFxZfUzp5Nq9tFFb236D8/yc7MqBs8rkvZ4XkInp1Q/0df
a0qcvUQ5qy4+ryQ5HZCMg+GQ2scClIxVkgaTy4PIwUW1RiC4OF9gDMBp5aFAqhb7WrBF8ZJzBz2J
0089pS8NGoNazne3l2XJb1FWxKMbL1mgMpTDvRdt54LrmhyNvg2acisz998sPEWGay7MzECqy/ME
vBWJAL0SHGuaIMpTgUt0M64dIovDODOiDMPW88yWPYyAjxmlmdc8ubf+NvvVmQHlVSl44aVRBAPd
mKObgvv/IlC4MKBEb3pTonljniYwiYX0xaX3v2dm/jHwUs/VaWRtlXNWLzNux8y1jlY5PchE20xi
5eW94LIXFpSVNu2+Ywi+rCPTvo3Nps7297sSDlcLpxRo+gzAiBRXKjNh6m1CjhEbHjSICZRD5Zv9
9u4tAbUFG00UwDGCYUDxJbNJZk5vRo4ifrYP0Jq7//PIgELSAYxcqDYoxbecNGzozYIcJf/qHTTr
27/4PCCEyOPM4GH1nohLoyxkBz9Cutj6SMaftz+/cAC6BqCdUOzG0/IK4xlZNM8moWlH8kGcPjAy
EghnDEq6Vla/bpoFSMw0cF3PFPzAbynzVBpuNk1Opx31ZNroclMUT3r1JRl2iZEGrhXqSIh75cr1
seDCn6zpSFJTCIi4itHJrHWtSid6lNG3ijgbW4h9Ft39EARgDLHb/zOiXOWRpUN6bTZSOIdym90N
jQVXMCYOiMiZk/3Kf0dL1+IJbLtHN4UWXle/pLG+afr8BYSuK0/meSso1yGwD4DyAGLjok1b2Sqp
rNMp6Rg9TuiXd+lPQt5Y9mB95cYaIH5hYWZ3BrOS4aA6p5ZKdJK0NS4XBO79uKvxjjJqtLE15u62
e1/fI0i9GVC3BjIFyEE1qzRojjOVfd6eCutXvnPEP/d/ftYGxfELGW2wUl8eYB1Ua4ah8JoTHf7y
4sAo/8fvKwckE1Np1Q2+H3mB+363NCslEHKB/uH8+/G2Uc53SadhGhiN3kf9oXa2zd1XLDjxMfV4
ns9AUXXuac6AOHKT+tTvXZJvaL1GiHS9uJ/hM6Jo20DWUy21a+bIkI7OqxMQ8DTe6OzujN7l95XY
s9Ujwmwnq0Cpk77kflJUKwauNwFmHoQHSKch+2yq5TMvNaLJK1pxKqn4u+3GgPYzlt/+uO2l12c8
Dtz5AEENFiUOFXUaA3mvF33WnBr5I7WtYARGl6Ggn1drBaHrFfk82okL9jYKhNb897O3Jq3rWDqi
bU9xv6uoX60xFq59f57Qs+8nTa8lVovvW1E4uH7y6/ZErX1e2RCD40FMUTbtSUON1vmAypZ/twEA
Cm28xhyk0q+0tIhsRMU8vT3lIPauHwwox99vAJcrGm8+d4RayyiL3k6msclOPP/eboq7dVMRIWC3
oVSKHoNZVvdy/ifijSQXgp86L2yghrByWi/sh4vPK/OfRBrsl/h8mDkf1UPR/bh7di6+r1xvWd5Y
TJP4vgmilr+FF29vf3/p9zsUgQCZRauQHL6cnnE0zGnSUn7K4o097gy2GcyV/OB1NgeYMgPYxBn9
ineeciN0NPeiSecckLKTl5RBW8dBy8FD7LkA6RS+XGt8XdgTwHUCBo1TCoot6rvV7susnryYn3Sp
+0X8UPen25N2bYCCDAaVXTwlUDxUUZ2yYege1Rw0oKavzLfbux8xl5+fzZ8dGWOSciRi8PmJD1tn
GP3SaCGlQlaWfm0Uys7Ajm9KPPyLU+WXPIQ40O1Jmj3/MjC7HIWyMybwDeKhgc9n9ug79ldtM3bf
gcW9+/hAlhMVcLxlEC2jVnk5WcDmgWIiyYZTXQrfzRK/XrmKFqZprsGhxRIZu2scUJlBBbAzh+5E
Art7zcy7I/FZYQYlSijPIuJX38SNBjX4PtflyUiey5wGcVTcv85zsA9EhT4LFqpxK6oN9Tg2dDwl
yWO0i+ndWbs52P/v55WAMuZDFEc9Pm+Sb11+IpvbbnR9QCEOAwEGeiggeoeI+HJ9azFWmkNK/QRy
ee2x1I3cRyrKA0qorVd5ONW1RpEVmsR48REHh+GV6o+d4V2UV9Z0qoyHvzJjf3so6o74/DrCOwh4
I6uG6OZyKMQY5cRFNZ28fPQOIJYXb4aWNTtS6RBZzlJWBbcNXg8HQ/HAgzLXvwGrUeau89wJfRSJ
fIu/l94mqlZeqtfjufy8cnfEQLZzXuPz1gipp/a7aaMheBuvFWfWRqFMW6rHtRE5MNPbgfD8ia54
2Nr357+fHbd4cES0SfD9gqJMPT412cqrQnVhRJaA1mLvASWM7ja1KmowvH77QfZvRnUyaOjp2OSv
d6/0uQk1UxFZsZbWSD++GaZfV0G8EuUsTNGs6oB2GDpvQ7VXglOrq1Ir7986fecVz3StJLr0feAM
UFSYC/lAXV4uQafVRtkmcf+GDCSY3Lh///QAQfHZg2dhNxhKCGKC6sizQOL/Njf9JejVzf+5Pf9z
GHZ+2WGJUXbBYx0Xvw2AlOKjbdI3iQN4w5sjHjSGLk2feQ+461LtdNvQwkxZOuDySBCA4xkZwsuZ
AnA3w45m7VtCfBaFxkrosfb5+e9neyF1PaieCXxeZt80+WHfS1rwOU9nP3/eKuffH5O+kBLf1/Uf
Rv3G327PzsKJBPgBcqbIUM/dxUq0rBGn8ca06N5ArPJRiWbrSs3XOncLjYCVuGNhU1+YUq693Mot
JPvz7i2ptkb/K8s2ZRet2FgbjuK2pdOXhAwYjhGHjIdatqGVryUrm1uNzz/X5L+Tpp4dUNFIajSy
d29DLf2k1Hyw6viT0wQ8+WNUD22yNqylzYJAb14odB1cdd6NREBMMar5m4hc9mF4AwQbY5HaD3HG
xqeBV+NjZshsjR7hCuuMgc50FgDN/YchTplOTXDgI4TL3+o6tQ9QHScMt0nhgthCQnfFpX9kG3db
lpHqWWDqY7/Q2rHxB4/IrVZ30LljfCogNNLk29pxo5V74nq54bMAJ7tzSyJaSua/n2+O3kqStsK8
0GrfDJu2fyEOD+tyTUXnesFhB1lZtJTMp4j6fKnbyXPShvM30j7zIX4oNBFKUFsm4EnI34DNXXHj
RXtogEWrKOqi6CW+HFfTo4NzsBL+VuWxDyz7o5t+M4e/NLJh4sGU8Yq56zMMi2zi/YfzGDkkdXh8
THNnmGIsM98yX1+TGL7e+DhdIAaK7BfKP8iMXI4mMvQ+H/qMv0F4JCy8p6Z4ndYeBUueQHHN6iiH
43WgPmqaRth1jGrZm3DbQICXj/UnHG5BmmrhXScmnh2AMCJGRJEX2KArpCdB+YqC9rt/kdMrQjm/
dZ8K+5uh/bptRnGBTzMQ/LFmIBKSq2pideRa5g0ug0eXQDlFaBnNx/y7O6T/gCm49SXNv06dvUbr
okzjp1WQS6BPh6KAjfv/cqniTFpU4/300sYskNFhcj4iVG6mfA0XfWXo88WAZAA62fBuVlMctC0p
AT8HP4Dn3i7AN/G9SLe5++P2JC5ZmeHk6JNHHfuqfGqwMXdT4iRzH9iQSmgRGQgzIL9grrX5LloC
Sn4Wu0OaXV0ungpbxDZLDtyxHg0wPiCn4ndZ+ZgRb397UMpuRTBmA+8xKzKCfwfFSGWNut6ZJKkI
P4z5k7sV03356s/Po53AgZgamr2vOE1GU5gs12h8qLViW7npCW3fG9JMK0f359vtLAD8j51ZnB2p
ApAxqWDmgeqisYc6OVArDy2xtYs/kXVM0heGCIHseHsU6GDXigycGm8lotDbs6hcqf/XPNITSJYj
nff5886uDq8t0xx9xsmhki4MQxNr0D5AuRpyJh4nzv++bU45A6/MzYt6Zm4auMhip0kOqekEWZEG
hvM9nna3jSx5BoDV/39MSqyo24PMnbFPDoVsfNd6pM3KfloYBbwO9XXUqS2cgko8EMXoDbUlRlEl
dkDBg57bX/M7yQzmqYIRXOtIHYGpS4XSa6kbd5bmJQcj+8HI17WgZmHhQe2Hcgjq4J8pksuVgN/p
VZtn/CD0yt1ogC8/FcDn/U0FISHPEOxQT65Jxy9OHKCFQOsYc+lVWRk5J3SlgeNhpHpgelUw0oc4
zoLb679wCAHMZuP9TdAngBTy5dAIGp3EEE1Yfyv2O/u1GL7yZvQt4+G2nau7CZcfrMAS9i2Q9spo
7Dw2s8Rx00ObGnw7eoO+bQWjoS7td7yHIdSKl1hgc7GqyDaPQDk0UNvCAWsChzH/hMsRalXVk7zn
2cECSbGh2Ttk2rZa6X0MZvPQl+J37TgvKZlCuyqeze7P7XFfryLoOwD4AVsI4JpXUBZ9tDKv05Py
oL82Q5C1fsS3ty1c7+ALCyqUAQ0SuS0ILAjw0ry1VVX8PaRmv+YoiwMB0agN4SMspXpb1TxiVmxE
5WEYtsWvoftNvPvyB9jEYDyYbye8WUC0ox6vfUezaqoLcbA5xbtI2jXYHKTY3J4utbPvP2bmJDZ4
KRDAqmGfNZg8rY1aHPQs+8J0MxzMeFPSr5ApLrj9jGbjMDZIOBY0lG0e3rZ+tVimMSd48D9oPePQ
UpxxlMSbKm5Mh6bp6UPDtWZLC9Ks5AznM/XC5RUr8684uzlAZRUZuTdNh4LtklGGyIiGyIZuqvyh
zHb21Pq4PG8P7OocgUk0UxBKoOCwQCw1RY2Tm4V+cPuBPRdWMR2gjs5DE3XTkFo1X3GWRXvoLpzj
mVkUTZlISotm4jWbDkOdJ4EUzsYt8mcq+D9dvkY/cOX689jObCnTScvCshiN9YMmpoNnNbu+Ht7I
vU3pyB/PZnBFoooKXJeahIc+aW0lOIgOYBcy/alug2yA2mZVy7/vXitwgKES6eBZMm+CS/dAE7Qx
jWzUDpb5PIlvaf3Fav9ueLzi6yrZ2TwgDyUFgOyABkUf4LyGZ25oVW1adbLVDnppvrnW4E/ptKHT
UwG+fTuvA94bRVjXg/Mca6zZ9xBO3Hi9tpZEurp65p+Bm8dCfIpZVa84bRhLO8tz7TB1hq9Hm6jc
9AnzNXYs0t4X1cpOWPAWmEOoAFSZi6BbCXhSh2hIVWPUSfbIvUeTgTZsJRBdMaGyktIq0RybdRri
kS9a+t0ku8Zeua8XDqrzUVwJFXV559i11A5ZtpXIxqzRVKwNwbz0DZSosWdrzFKflmA0hUJqm/nm
Gs3w0tIjqAGdCiBlBtTEL63YeplrueaxQ2v9E3tZYNC/ZPtgaE8UbTRe5Kysy9KkAbQP9Wpc+Mgs
KM+sgsemFVGTHeT0I6EGtu4a0dVneko52gEn+6+JecRne2rUQHZmcpgAjYD3THLrKxTnHiV34oOW
iXzfjAP107asax8NuH+ZNEr9oRv/tgYn1ATSAsx6KxPS+JPXrbFFLK2pgbED+AbcG/Jel7+ttriw
I+h6HrLpqXSfpyEHVnAt8bRw8Hs47+c7BiBnRFaXRtIale5m1L3DiFTDw4k9WfUKcBchDb6hTvKZ
DVV3oo/LxG6QWj2Yg2ccxmxMg6LXx0BIGgF1bmZ+Poh/BHehxOhZ8ntJqnLTDJb70BMiQry2fhiz
rFvCo18NwsLQaAw90KOSBE5FedjnTo+unsZ6hE6b2Fe62T1ERa8FfdrXoNU33X6nASmOTCF2OMhc
9M739I74dhbFD06Ce7Wy6sQf8772U1CJ7dtMQDPJTlAScZIPtyfGZuj6IgQWi4RNpYOY3JJh03la
aCe2b0ZBZfgl098kIb439iU64obYFxMNcj2rv6Qckq9jVLp+WxfYoD0or6AySvzUNBpfGJbw826o
nyU38mdTunKvD4m+45SUILKgeVB2VHvRiuR7VbhgiS29If/egLZJB7lFVoZZZIyt34y1tqsm0W56
izubNo3FX6DABB8/ngrf8ii2dhTwuHDskvZR1ix5LEqSvRid1j5qHtRA9DxBKdHVm0Mcu0Zg9CIK
xs7hu0RzoY6QWY9MumCpMd3i0Z4avk+pU++6XBcbGlfNlxjZnbCxErItc1Qkx4SyIGGgk0YUjfnM
SRsWGi5iaC9Ym5pYxVY6BV4urjaEUOmcwmGI5HPZxvZjYhERRJ2R7gcTSqxD2pkPU0x0H8SE9CHP
Bui+UDsORjEM4VB3jh8P7vgsRrCSN7gmn5mHDvPBlmSnT3p38jRN+IS77FC7nG0l8lKHBrBJH0Xa
xM+EqHysJCTrdM3b2g77YrE22zQsrf0aPQyBEev6++244eoZjDw2MuZIMs81BcQPl1svg/Rpk3g1
OQyJE8QMKs1s3AGe/9wzANay1Fi7uRcOFBjEHkcSGBepWhE1jDaC5mhLDjzx/EybTramv6BX+8/t
cS2aQfYSuBYbugnqi0AXI8e7hJGDaVeoZBnm98602l1pOmJ/29Li4TWzWAFziVKsGopkdpz0Laho
DujMCtw4jQJp5KHR49Hdmd9u21q6++YeOJTCkSm7gocnniMQ6UXsQIFE9nGUPtlZ+qKZ4MYrvHKX
jmloZHfiVD5DPhuo7RnZgcKpGlqKLOnSPmvZwfzwhF9sbg9p8Vw++7oSNNQWnUqtxNdJCcFozkOn
W8lkLrg45gtAmJkjF7V4xcXR85XRyRnYwcizRxT8d6iThwV1/mIxglYtISsOsTQivEVnvLWDmEF9
xniu5FNfdFikKf/dgbS05sm/GJKD0Af1ctyaV223I9JVXW9JdijAMdHa+rNbpr5r/KqcdhNrdOXy
XNhLHqA3aCxEzIWMsBICDaxgPC8NegDkMdSm9kvq8C0kkFY8Yc2MEgZxLvts7Cd6mNxDYqJeKwEE
WCupLTnD+ViUUKPNLel1I4wY+aGUD7nwreFZyNBs7gNvfu6aM0Oe0o0CUbpp6D0YQqukdF9l+Uby
yC9jy5/En8ZZSaOvzJ163E2k1eqkGWGtp++WxnctGZ8YLrPbm3XRDHqfACJHIdRS0zlNlCGOAbPG
YZyCkv+VW6GmrTxSlo5T8GnN/azAk13BEmPZCdubTIwkYlBfZ74oH72SB6bxdnss80qrASGqNC5Y
Jz97G+exnkXdzKn6QrgRPWjmcyv/JIizrOSxZhuaIBbUNylawP83i/PQzyyarOIdi2GRNtVWlCJw
xevgfHTgC5flPjZRTDbW6htLN8b5KJW9SyRi2XqEzcrOg7QABjD/SoDj6US+bbIqkOgNuD3KxQVE
MgwEsTPrKVGyOCPhth7FMTsgApsMaD86sS/ZD5788y/sUJS/5iQs6JyU42Ls2yhFgYoezIaEw+T4
lfgAHm3L2pWdvHSez7cHvBE6WAAEXi6bofWpZulghxK17pveJunW4IbX+csZZIirCX15eAEhw3Bp
AuDTzKr7gRxq2zoUlb3LPXKqJCTvhfPW8HED6FfmF01cQU8k3lFu/bo9mQsbGwWPGZVICLqW1Tte
S2XkGElODsboNn7eR2UwTlyGXqVNm9umFk5gmAI0debtQ8CpeGSaNnpXIid2INq3adhHIFwrU7JP
zJ+dOa344uKwcFCh5d4E4ZOjLJ3Uq7QpR5McGt76LrO2dHS3svo3Ma0FVi+USg2MSj0WAdxoROnF
5EC75tDoZu9bVmRvezuOdrcnD0RucAXl2JrxhC7yXsgGXLmKRbtUTxzpHGqPla+j5naBOTDDT6I6
qL0vTt8HYoAUXhbEVb2pSILaFi0zX6vF71zvy29Jms6dt21t7AvaWH7l5DUPasN+rdJIPiGoHLZa
VSYh4bkMokyKyUds2AaOXTohftXvMTXkS2OAzCDqyyFMx7h4kFUnHpI4I35Da7IjdkSf44ohKej0
TQD2ZRb7iVZUX9D3Yf1lsrgLiigfA5K4KdJ2k7NjZhsfGERPwObYRhtTxDViwbLfRPnUBxGwfW95
zcgDuCCg6K3bfSjKOPKJUxbBZHfTS8TlzyLHL/ASN3qUgEwGDa7Et87U2V7aQ/poIT0WoKd98mVU
052odOul7RvvOan6UyT1YTeUuNMih3tPXlHHuzhi5dw6NTxFWdoi+I2k+Y1H+8necsAISqN6cpCd
Af+u1xWbxNJ6PE4991GgILYHYqPfcR08vYaY9MPo2uNrDsrbEyou5lMTOfpG06Blw81U9+3B0h9z
Mri/C4YBpbU1PcYFpHMz0WSPlcRUuSmlp7RukfwZAX7OCia2YKAsArcXxgP+DSwyaQf6cpF0YWa1
hZ82VuTjMRf5ltdUvhtZxOdtNQa93Zph5uK54LKpC7B5wM5U8hZyalX/pxtcbVewhAS6lXiPeSyc
F8h12I9VnckvZIDeCOhc3eeqrrOA2Vzbp700vgKsC1y5aQ1Aivae8V5kNVs5ihduM1Qc0XeNPlK0
raoVR+l4ws4b4hxYPG2K7F3rfveDCFma+kL+FM1akVhtZJ6juAuDypVtxY6taWihOPT1oc5/DNbP
gn1J4r1jvSLd6Tf6FPRrOoNLh9b5IJUDElFb5HVoZj3k0z7qw9rxnTs7WD6HBTISqBChZAC+SMVE
wjuwrTjMRezThj0eyEysHFRLgwCRDjrNIakwr9bljZZGpjUNcOdDb/0ymLVxIaY2kjUqemPhbp5F
+lDzw2hmUr9LM4PZ4VJFb/MhLRxty3pR7tH4EAO6Wv4cus5+osyyvkGxggfQcjIDR+p1mNW82E4p
xHQxguaV5613fziOn4XeP8D20I6slgQdmZrZwDC/jueXeh9UOKXRZnj7LliaYlB/AOQGXoWZ0/Ry
7FqXaTwCRvAQVX96EB63Ia1+3zaxNL3nJpRcuxBZaw3/h7QvaXJbV5r9RYzgPGw5SOpRFtt2t71h
2G6bJMAJnMlf/yX6vnctgQwx5Ls4Z9NhljAVClWZWQ5MGI8NdNPTcQv/xbfB4jYDSAFvCYgFLxhn
A4m6LDUzA4Xb8ps5RLMXleBtRan81agbRORkq33S2qwZ6DcE4g1YSQtcU0WNrBgp3zHM+gMMXAwx
G5MEGi23sGD6mrcCbQEoFi6bu4TJIJdMk3m2j7FNmJ8M87DrevYqd5nqyan13kwlem6ruRXYbNA8
m0G0qS1I5/apWgJgq8fPZof2nKhyEG9Oy3RXK7P0mCJQRM1LHYN+os4uz6l8J9noF2qxGkl6YpZI
YTqQ40pz5a6sdOIiW2k+xGZj7p10jIMRl9LXdE6qwJSkbqejD3PeGrMbI8vrd+hYdZDx4kJalI6n
loz5HZKpXAJ+1APcKvKuly0gKxJbwjXQ4y5uRgjK1dqW892YPhFebY4q+l5Hin20BsMnQ/Q69MxP
TTV2ARja1xMULIq0+odDBTanwmWOoGokoo5KrTTbIdZhFPLNU1V+BcTuc0wca8PO2sk6tyO8XpxY
ZmMxG/ZxQFZgQs9ffd4SdV95iEHi8u9QhFSH6mR2Cpls+9hUX1Xo9RrY5fpLgnDsupNYPVF/7aiC
H7LaKS70GkOJ2dfOVBCdfCn7DXrFRwgtOoqzwYgPFKYrU4bY0z5WoFwaKciRpuSqevPcNek7hSIL
RouGmkw/UC19IkR2jbL1J6PaiEDWB4t7AYV9SFWJLzWpKSa8Nxv72EuZJ1WAvpHGh/ZzcH1OVwMP
4H7xUOLcJ6R6L527MSYFzaTBPso08qOC3Wel4faKftAn7Vtt6O8tmQ7lPNxZc7qRgVkbIqICRAcc
lrmgHbdyofVVlvH19CTZ07E3N1Iv6xY4Mx5CGiqAn5eDU+tyziGDYB/N4lkecsxhWDS3sU8/QhzE
HiCPIQjhgkCXNuSolXsEt9axjtyk37XxxiyJpIiFAeEEG5JT1XY7IVfJnon0Lbc7txkPhvUo02c7
Cjpk+gbnMECKvTOeuupppK3bDRvv9tV9cj5M4ZCzXJLSccYw5fxZHolLEtuT9ICWP8zO9orkt4KO
bcmf67tzzXmdGdWFE09HFWAr3AJHKy+PQ2Z+bbItdZr1gQGwjfAN790FcgyMB71XE2IdyUiPDOxC
uwJgQS+ro1FHb0aa/cCz+6Wto19EtTdm9QPPIXobXjkCSZ1n8MVTnlhy1BhKifi405jstVYG2aI5
au7sTu8OJqtSz7Tj4kuWTtGxSfBm7eYWjbDkFonKKC5cqZJ+NT2UXABH6f00jpKD0qvWzp7Hwc8m
K0eXEPXHNNUm6siOE3SOSdyEyfLX3jQAZwHsf0eBqHSjQqtzd1ABvr6+hh/6DcsxcqFq3pdjwcWH
kg0wS4llHVUKR9n9MRupeOwHUz1YaqXsSpJTrwOXx2Poqu5ObW3vqlwt8daeHOxnKT9ZSIzt86Tr
TwOLTBQwZ0v6JtPUCEjTSY03RbnjolARHWKER3AkpnyPDoL1XkG2wQOwUvKAZ2D3eKTrj04OYh4B
8+lTFHVlUElMe2QGCqmZObGvzhY5/ePCEIcPnU/AEtG7BZkh4eDEbWvQLmuQjC2Qj2DOz3pS3mbQ
7fOW9+alqE9GJ9luj0h9nBSpBihNe3aUOXbVbEYaRHvL0Zmu1UjvMp09JvafpEerX0nbOgmrhw3p
VMThiPMXDMmRtM1cIwA5pnMZaEYXmNrh+lZYdcdnFvgvOMtLp61eTIaC14rcpX5OG1/KM9cqbqO7
/8dfonEgJh0aEAuQh5EkErDeqnW0K/ZZzct7qDFumFh3Gn9tiE+ialBUyK8b1rHspPusQ2eywpx/
21ULLhrtj7pCgnGU7ou+COYk/XZ9GtfiLfPMuPBY0lsdAsg45MdRj91Ye7PMU4nMWhFvIEG37AhJ
zZkB56dkGCSzPbQtsNpn9NNRt1QZ115mvH6OtzveMIuOiFaTSJnECvvYfS1n4F9Q22auZhT+FvV0
dX+fGeLDPdt9QIebfQdk/BHS3RrnDG44uq3vC4FAUptNn7b4/ls3lRz/4l5f9rXvg0kA8W7UYoGi
ECK1yJ7BbqKlDV5k1Lm50z63Ev2HqBO0JeBigMBCDVbYWoo+JlpMcUILKKPmYfzWFhsh2eoo0EIW
DoYXlEXpF6lK4sTsNQuZctU1IaPmSpC+/pepQn1Dhr4dRGZE6B4gMQ0uewVG+uIwa+3OMf1/WAyw
GEGSBYgYBevLzaTSJFVzqFwcq7jcac2PKLY3xrB2Lng8yWEz/Gkv3Bsyk6ENVibOMZYPjvoTcXRA
6L1ezwcab7izNb98ZurD252djGTSJIoqF6qt8ZNiFW7Tua328g8Txtsw8z4MXHnwcsKYI5d2UVLn
aMnTJ5Rc0SjeOv2DCQsUAxS2uPKPsCZOY06xYvT2MZGRmKvdeZMXvbp5zyyol4OgZLayOsZjqcoh
qeb+A/oXkpmozUHXHiBIEZ6IpqoDzSPkcZBoGfvfdXpQt3oTre4qCGWC9gFu0AKjElXKoJh5BBNM
Jh7NHNwbQyb7Sl7KXl136t5S6Zasyur+sqEECqwKEDii5+qNNi60DG9qOvVubzyU/cNobzwVPhIm
Z3EWCmIomyJhD0Q/OhssgFjgf4BkleQ0ZG3F9hba7Kau2SrmfVUMGlB8qFq0tl6j787YHZiNTsaZ
osQ7xYq+AX4u/+6zme4dxNNPBdTUXJI5FA1u8q1MpzAXi58pbCEFHRUjhm5+YTMlz51e/JZ01Vd7
6+6ms8DNoHKHhC1YNwqgO4IZQtrRmVQIOKgnSwnYrQJe/POIaLGL8DxD+zXhqM1pa5hjrdZhu5Oi
z04V3v7rITiNNgwo3YIYwifx3CGpSs70htVh1ntG5huDd/v3ITaNywHFOWA/hKs6H3pLZj1tQj19
IIcu/4fJP/+88GKPSGOUWoPPT8ZnI39lG5e04IX42oLYhzrER1txQAEvZ2fKU6lNAfENa823SRBb
G6Cvje+LpDCG91maRPj+QH0wvocNN71yAs5/viXsnaJNq3LoJ0x+09xlnRHETgsQgLXx2BCi149Z
4o9OJN8hF2qKlxph9dSWslGHhXGYUwOcmDA1as8hP6/vpQ8BPsHxoCYCgA+Ud7RlBarQIpPFCgIl
/Bok11tbQ77YpB6K4eoukVLHq6y5CuD/9IfEKWrfzMYevsnJyDsahNUvVjJ+0wDR/TNPKQjqKhk+
lyxJ9wre9UdGrHHXEIh9yPGYqy5eh7ihrw9hZUWQH+PNwnEcoK8l3M2DlANJYxdZiPj4Ts8m9cCy
dPbrSHu73RDayQLYBaCEttC10PMyt5y0ycKmKvpPaFUmP1hUnk4zCte766ZWlh+rjhYxiGIRPokB
mmaPWZpXUhHS8dDRu7h67NPTVG08kVaOCsd0AWLM+8jh7r48ihBareIht4qwSh8Ve0e3+iGvrcz5
9wVPwnoJ27vE9wk7qc4TI8823TiOW0MQvInGuhGNfWFCVvbT0az96+sgBBw4hnixoHjIpUUMKJTy
dTpz5U7eqUlramPImQP6N4gyQ+8jTn7O79ftLIfBG/rJYEZCw4ILP17aaec0twwyDmFJDmlA6w1v
svJ5kL+QqkZfEIh+GMJCNCpL7UZv5nDs/iSH+tZGaJglHrLgIkV7Kf62v/z1Y2+ApxE7fdhkwFC8
Fje3nPmPAQPpaZDQQacX44G+R9hkZEM4NO+q9b5F8F2ZHqwxpgaJfAiiiJ+vpxmSydIEHTuAKeke
BZSNG3t5EIAH4swByKAgVfuBVjrbRoNFY3TNYWNoUMON69CWX3jS7+Y9BJgmb0+A7li4V4V0cwYU
KLFYCiK0je6Zft1ulAqWPgk1CBlcMhwEyHaIgO25yxK0NMzNEFVu+atdZQF1ysBQXq8PQ8xO8TOH
WgciBC41wSOcy900R3rUJiy1wjoJlV92vpf0Xf2nn96p+vMAFvZ1cytrD2uQ+jb4a3VB7h6KBPqS
E6x1yeRaYVn8w7JgMJAUB84Bl6yoDTfHjl3KY9GGmWK6Tw6zbl92fB8ZCRliS7xfweV09Yaa1EnS
tiEyip4aOOgZcX2GuHO4jBC4vjE2lQ3GOC81XBoYS9kCUsxuQzMZ0BDmCBWQpnywv0hfK5Bar9ta
WY0LW4IfLHIpcboItqTSrVnqSWwrMbGyi4F0ATcEbXqg1iU+s/VR0s2pmdvQkFEU1Q42iLCjpbhN
3e1uHwsAsRqaBqCyiRtWmLc6y/GEqSE6+KM197G1/4fPc0kJdIdEkCDibWNoiUkxoR3E29zOgubM
zXE6cLZn3xeWolQStKaISBcW84NEvMzaoEusbSuEt2hGyBU+Fs/qqtIkTQHrLyT673L61iTvVf0z
k7/n4x9DYRuH5KPtgLiJkZYwOM0cgHkRAWX00jCjjtuFDkiihR7I5NCcJsAKW/nVzDwnuyuy++on
Y141eRA0IfkLOhDj/YZGtNfXTUQxc/8GN/33pwj7oiwdp1MlrQsnq3KZ9NxL36f0O5GeabYrCtdo
wzk5qunn62ZXriAcYCSweJkXcuhCCBBrFSpkNIEbemu+Qyh+E2e1tp4AAoGSgE2DQFwY1ljJmqQT
7oesNmDpoXbqu36uQc085E66K+1v/zAgQJRwjD/6EwvXnWyzNGsUpwkjYABrKfLHavrSO1ts7TWP
hOcFshGQeuNe8PIUDyMpmFrh+QWitlTtpa2eRfzfixsTJD9EZv/REBMCWH1G03UpjupQrh+bxPSH
6VMHdnN1bFm74ZDWtgDI4A5UKgC1Wog4FRWI87Gq4mGfMC2Y9VJ1k2lgATB+zsYm54stjAo6C8gu
g30FLYAFLiMySjMdhy4ctIxCrGxsAiV5LaNB81UWl2/Xt8LKHAKSjCAUlTEUKcUMnQn9eis3oTAp
MXSCSV1UtWz1AOzrcPuLCXOH7YDHEp7li+4mKLSj3j5zLcs4yNrW6+0bifTcO9gfSuDA4ePlIdLw
Gsge5clktWFURriY/ARk5+uzxXeUuDZoDYJ9wHl+y1QjychYSsUQtnG+mzIw4sj4LPfk0IMYRa3y
ydQYA3JOvn374SkLCR08QsBfl4WTpMrxNIPT2odjBBBe9zagSWw8KRujWzmv/A2C1CHwQEgH8ENw
FmrXYxv1WoXcXvpV+Tn/uD51y49D1BIdeuFGgW3CSC4/zhu62hVknMO+pw8Iih6QyNq4FpeH9NKE
EG11ZWNHDRxm2MqDN5f2wZasJ2feYqt+wM0udwHs4LWAU4P35qJW1rEREKmsScMsasrDpI+9O0cR
8AZz92w55Z2uvMWs8Rs1DsB7jh9ZRKcfcUqKn3ZVVzuHmoM7Doq+r0FicCHJ0LtlWegARtrxzgHd
d2P3LK8XDVBsHG4kySGQKV7gMdR09GmO0zAl+T7Wa89W9sU83fX2eGci7EUDl+trLSKXcBJhEV6S
07N4Ik7YScCgZs4I5EJIM1nxdIW6pfro+m3l+ATqTIGVxYOrgqfhE9tEE4VY+1UzsEIKgFmCoU27
DZ+6EjjgByEEVyz0GgHcVrgqZogZKCa6MYaEfJkyaNrKAaMPZXRvD09Jq7mZIgdt/dMxt4g7S/+K
JsVwFlwXEqkQUcgumdVhhrYhDQ0DirbV+EohXOsmgw0JhlY7FVrjb8z9ymoj9YXkF1gMK+GaqlZV
TgqFhDbV3Kl5mCvqJc6hTwxfH1870P6lp7gZfU2FZGTuFsqb4zDPNHyo/KYT5As2bpiVg4/SDypO
eF+hyaMIk6M5utnPUU9Di+6a+BBvPRJXTv3F9/l8nHktVhBI3dGOQsTsRMHPaDrmUrbFctwahbCB
AOp2aNwMNIwBPqrYDwWaFNcXbmMcIuRtzCczNqaGhpPt1eXdiILcVt+P1UHYKA9BH5CXAQUfHGt4
reX1RMP+ndg7R9l49qyO4Ozzgv9tEGw62Yw5wpuwR/MYx6220PyiOhT3LMgmArGKMAJ5B7E4Phhm
FpuSTsN0uh+cym2NXd4/4v+Wfihy6lOQlbqTPr+N0VY4u3KUUe/nDVc5nwXH63KjFYY6GjUwgqHq
PBp0l865ZyFUko9oerbhsVdN8SuYPweQyxZM6WqPYoDOsFCVH0d+R90oOlAwlfubKz6QHTozxIPR
s8PTqQYr9AqGdOVkV0/N3fU9vbbhAFjhsnVIrlliQWkc6p6pbfZx9ju6GzY23Oo0Qf4A8SS+v6AA
1UOLtrJGTUNJ8zJjLz1rPyDvUpgbt8favsbbD0lO0NSWQrVmqrMq03F5TKNvOajZumh6fX2iVkfy
18SiZlUquQoVIBLGRYDVLlWQv7w+CrLNEJavqBC8gLzw38F83JRnK06iKRoS04H4qOK2EFnod1MS
dN1GKLa68GdWBFdQVw2zi94mYZu6w+CWW4Wr1VHgmYQHBcfuWoI7prI9SLKZ0BB8Hg0ZqNEt8juj
DK+vyurCo1sB0izA6kKB9PJ0gIJeor5oYFXI6JrxV2u8q4d/OCJAJKGajswKeliKR12hnQYSQQGp
O09Jd/1WC5W1mTr/vjCGolYNfVaaIpydL8bU+imSdjEIUNSRNi4wkUHBfTMoVsjOIC8FrXxxuqo8
j1LLjsuQZAlkgQf9W5bYXwD98+QKray6EoRVyaXQRymq1m2Z7jYaCRrr1k6L/HcgbYhoD9lXiLgK
Q04zndrQQCpCNQpqIKLJ7f4AqgB4xSIpBLiOqFAIdnPHwGnOQzWrnqso+kWd9i4f09vPEG/sBxq2
yium4tNczRu01yENzCS/fhhb1euVE3rxdf73Mz+QznWNdp11HibqJ2qFW72htj4vbGttBFShRtos
dOZXJzCzLzefzIt+DMKvH1Jrjqe2IaEBLlvxWTI+39rOlG8isG/+2/FBGMCMfn5qw7gFPcj1YHi9
dQComqFVHHAKyPEATXM5/b1eOwgp4VpUWu/V4kunQkA2/nPdyHIRLo3wW+dsjSezbosRchkhWpV4
mfZZL7dSBnwWLm+TSwtC8B2NkdToIyxk/eBOw9FxPBOyI9eHsWVEcPZm0xRmEeP+1epDUt3N5YN8
owghXBfGgfIo/gPFdyHvq0zxjBbrWA5L2s2z4g5oH+2oN7+ELo0Il+IYOxUyfjAykNc0ea+j29Cc
/28QiFF5fw2opgvzNBPdYPKIeZJU6tU5QwNslILA0r++HCuPaT6O/9oRaZOIGSF4MCOEaN9AJdWp
X7D92O7s3WB5zSuYhiBQbpjkGenFPjszKbxcDLWfUzQHJmFaNC4B/Tpjd33+KBHHQ3WoVHbZUOJB
/XLdLD+E16wKC6aNw9wOI6yCFhp1fjUdrMzVby92ASQBijngsQYIMSKUZKpbK25LCdM5xO4YPSvJ
r+vDWHMDH2riBkoMXNjg0g1Iel12SSplCJMTV4mgSub/gwHoAmu4ExVgYoTVmaPBsXXC8lCq7iNH
8u2i21+3sIyP0ezCxIWlcEg0qJGXQxitSZ2NxMzCrvUzPfNs8li16J6Qek56+2B4fhJKvBwRBQd9
aSrP0d7IrIY4jBWwYZIHazY3BrOyHhcWhME48TxlrQQL5XOtBZW1uz5XK59HJh865SjJo3oupnEl
wshU9XICxuNd6VX05oAVlCawN0HdAMUG2IzL+Sn0OVXkJKtCNvzIdlL78/qvX3H2F58XLsao1aqk
qfB5mnoRjjcxB9/cIhQvDzZaTeFZ6iCwB2ZcbEaGJGkf2U1fvsi6XxYVZNsT3yCHVr05hLu0I1yP
UISpcqmDHat+GSpckO/XJ2u51EhGoETkICENXIlYYXPMPAPMiqYv7S/TfEBl/vrnV6YJGxXYCxwG
qFKL+aKOWIPco3keoFX2N1OeduSTlNR7FDm+XTe0XHSODucC5vBQKLMJHipm1J7SvIvCRvpUdLt4
3kFO47qJlakC0whxOyBQ8LfiWNRSc8YKZf+XeAyqn+VWw82tzwtXhV7orFQdfF5ir/bPqt2A2iz9
HwokANkAqwko2kKSuqibQq3VJntxyBdNe0nyNyd7MVM/ut15oKkLXjUc8oazoQvjMIBghhhCm7+A
fglVGMm1rODmhUC3BgTWuDCQkzeEA97r0HrodLt4OZaZBCr/lmjJykpcfJ9P5VnQWzm9Dk3rqHjR
50AfDsWwsRRb3xfONBDeA9Lv+P3qeKDjbotMtnIUUM3GtaOh5zDkc4QgjimgZ7C8zF6I/YOBy2IQ
AIpT3b95Ec6tiIm5phiLOleq7EVy3PKX+fq/fV244Kje2GVuFtkLGrvPY3CrzDwCXRvFBH6cOSoD
fIfLJe7ZgPWFiOLLDCoO8acbRSgX3xeWWFOilmZGkr1YelD3eBB4YCpfn6LVZT4bgrDM4yyhzOWQ
7EXVd07ip/Ze2VKHWfHe57Mk6oOSPhtLC8DDF2pb/ftEdC3U2TR5RlNFAUKs+XB9SHxWLqNlrAr0
UgFzRGl0wacf0XddmkGeeTGgz4Wegn487kvjd2NQt9De6rlyr9tbHkQUNJEeBwYKV8cCBUXRPYxE
CBVeaulH2gzbzd63DPC/n3mSrksyTa0Ytll9MtkdG3b/2wD4Hjn7vmGMcTmNOOrRfJiLu02Y23KP
XU6Q4GnLmLC5czBBce5Xmt87z1l3sx9x4MN5jGBoiM1V4SQWkTFoExgGIZKwAGCV+cYxWVkCNO1F
lhfPFjyQRGKclcRlHuexGar1c3Uwt9o/8593uWXx8/9+Xoz156qq9YJKRljW1bOtS78di9yDIusj
pbG3e7IxW8sTycWNOUORtwiEf79c8AytSkali6Yw85OfVbLrC7Tn2rCxMmNgo3BOBxdwRNn/0kae
gtrXGL0c0urTOAbaFjxp6/tCqMbq1FIzCd9PtLBqP6naxorzORCWBA9hpG2BH0A65qPLwvmhIPxJ
lpl9WJQnTY7ruzGtnxvH+A3G2B821ved3ib3TvJy/SwulgbMFDTfAA4KWw3a2sLSJEovTXOidiEE
NtxSdw10VJCtr3H//g92gIVDduY//T0vl6fWulGyZfQNTtEvuOn9nPmVXrmn61YWJx+jAAda5cEu
lDzFN1o0dhbLSdmFtNijhJhY/mbrpsU+gAnexhkSJhBTXsK5VKVLlJE1IZXs2YMe5JQ408ZeWLWB
VD4EEqHchia1l5NFehtNLQcdwMton7eHr9cnaeXrYBhqII0AkMTT+Zdft5uqItKUTyF6Gve7mAX/
0+fFdjtS3/dNNuPzg/2o7DtyaxgKMuDZrxeh/qSINLPu8flW2sWBoe/+5ddzyLoBniTW+nJysqwC
ltxUp7B/VMpDv6VttLJB8ev/fl6IEDPVjPrIwucnGtj2k06e0puZqghCANtFgID35FJhx5RSkOpK
JodpE7n5/eRsoZFXxgADwDnhNOMgiEDNthzVapgSGTzDyI0lzR1z5vXDVq5iZZuqsIJYlydzFvx5
w0ECAedZDnPTr0YfTWWvr/TaMM6/z+2fOdyxl50KTUXksJGPefqpKHdzuhEZOvzSuXDqWAtUnfk6
oJS14IKVhNgglmpzSONuvpPkqtqpjZr5ERSMEvja5pQ09l63uzfcLcM7U2eCYGKAuLJL0TsmTKW0
8HSdKnpQxlYCprdNXadpyB1J4swDZrF4Tpokfcer1RldqsuDtFMHZ/Y7azDvIaDR7/pELfbI7Y2e
NpXZd5CYs2NaDNUIJC86Dlij07iKZMUetQcjpJratPe5UfmOxfxWm5jhmfJg575VTJAAb+QpIFMs
nfBW1nZdpiR7wygzv5KHJHE1QFF2SZzGP9UxGU4RNNilph9dA8A3l8h9NwdVYwFki5Y6sjJmh9mp
Z+JqKlEewSuU3Lae28qrJd16TcokC9ACJHmoKWm9OsmaU1VO83usa/1DmYCrS3NI7Nqpkni21Mi7
OqorDxhI9pLbJPbqrGxcO1f6Hcn1xm1BrfglD5a1y0tTD0etmgdXiY3Im6YSmtnOrPyitj0Sr8om
doLvl2PAHozegIpyhFZYZCRo1xv/bPXI3gLYLjcjLn1wDJCVw4bHY+JyM9ZzprdVn+qhpqPFe7TT
0yAyf13f8MsDdWlD3PBDx+oaoI5QSX3nOdnSclj9PE8yIcmx0jnU1iqtLEdLC03oADVeCZzhP/x+
YKA46RjtbUTpMEkv66KNsXQxAgdbDbut3qDLWAgTdGaA//3MI/Qg+sTKaOjhbPzObM1FF0+XUfA9
tlJBq4aQuwRdF8/FBaKq15WGZRHTQ2q/DONei75M05utkps9HF6kqLAAHA43uiikm32mDgPev2Co
NW5S3xMAPkn95fqqLJ4SeP2AQ4ZVh4gWnB3f2WeTxmhCO3Ql1MJ51PzZyt1yfGb6ndJ9IfT3dVNr
OwwQPoA7gafkDWovTTWlPLRyNyihxj6P0qd+f/3zonAZ7hhogOG7yPvCYy8KUpk6pooS9UrYZaPr
TH8oG/aoIXkJvXfsd7W5J+xxkGNPaqygqh7G9guoCi4z62AuQqV4Htrngv3S5j1LNoKeNffw95eZ
Ig5+bjobrfIw8pR8YjM6mUGZfCN0XptcTmgESRPX7aLlcGaOJCdDrYIVfZCnh/nT9cn9eONdXoUI
fICGRStNE7xAsTmBLHeyiisNe16TPau03ULNvJF9hpx7ljWeOmU+k54se5eosd8Pu6yyd0r6O4Ka
QFx+L4uDWh+krXBsOWiV42Sg0wJ825IFYpmzbTZ4jJ1kUnsuteuNQH550C+/z+2fHY5K6VPSEHx/
Yn8GzQp0tQ2m7M5utzodbg1EOIUZizS9GmBIw9XUqx6FEv/1BVwdCuYJcDDAN6AAeTmUhIMIYpDU
TrpefiJsemmrCr0J2u/1uIV7WDPF6WbwjhaIE2LLnQ6PryiFQCLUaCCK38b7pkYBt3HQxUqNv1wf
1vJkqWiJ+9cWj+DOVqgu49bJMtjqpFcNp3mIH9hWOX1tcZCx5Z1bOLJGfJVSZxj0CI3yTszq0bmz
dW+GUEOkHV27UUXHAULlTYgeioTkGaiKxinRR1eGl6+iIcDhuT5Vq8PgTaehxoKgVoR/SWgNO1MI
LZ2cOvFkF80vNrbY2logLwUejoLDiOTX5VqgvU0TGe2MYXTozdfLPiXN504aNw7lEsfBp+vMjvAI
s9QeLSjgqE6pHXk5hzPnSqCxlw4MxCzo+86bZHQgyN80++vNU8j5q9huyB2AbSQslKOQBKwXUz4x
6BhKrqPsrn9/ZQYvvi/4myRuR5ON+L7UeZrj69RLX69bWDmbFxb4Lzg7L1ZKnTRuYWGod4r9LQWo
8hfZAtSv7DQIKyD9oSIphfMpLFAfmaVsd4N8goZqlhxvZpUhX6uBno6CK64kRKuXY5BikyWd1ssn
R2Me6wMS2dBHDa5P1KIqIBgRsizRUEmtHGEM6QzR2uhnNpWeZX5S2I6kh4ZtLMvawp8NSTw6dW31
ilyOWJaUHa3C/GEP7N6uk41BLc18CI1x6jisLS4BcGxiBtnsGfDmIB3uYvS4yTeQ+asmUE/BTQNs
mi2W9hOjSHSFzTMQT3u8Ent6SLd6Wyz3MConILGhdQA0UxcsrRj8+0qjxgyIo+kp9Y5Kz4Z6Ksat
xtPLbXxph/+Os7OCljrlTNGiPFQggfQ+NxvucuXzOo4JNOCgdwaos3BK0pJoaSrVEKBg3pz54DRd
38Fb3xeuRjbaLTIkjRXSPICApjtmWw3NxP7MiLh5OIiytQEaGkcgXs7Q2CZqQk0ShSPkf380NIpO
uW39yMB1f837hHpUK1VobAAsig660rzjTFrXIepDhM5IvSp7aLHyuzakF3WyP18fPg9oLgPWCy/h
CNMLAWmA7Scc4Ll/0KJ92oRy+qSiQ7NdbqW6Vk0BCQcyMhBYCx3HWZWUWGupfDLpnyl/ndXcH8Z+
n8ZhUWUbOanl5sewTGAlQR7g+t/CpgQdDq2bkkI+gZfvF/KPiIfgiK6UH9enb90OV58Ffg3HTHCy
Vg6lKNls5VMW7xUrRVPDINFfNPJ+3czSXfDh/DUjuNlJn9RObRv51MWJl0tp46JdjTso8cZw1uxw
KJ6JAAuPz0V5RtWJGbNUOVn2IVb9anadjf22ZUE4CwaYtApyecqpRdtipzg0EYCXG6NYHmkwA85G
ISx+UThzkc+wQXXXmvx8SwBkdQw41CiQINu5eKHHEzKqSpQpp1n/oWePiNidfmP/rg4BQobc5yHP
9KHaceZU83gonT4plFOVQVrzYCOzd31HbRkQdpRayNTI20Y5DcZrt2u3uicsWdQIDEB6+f8DEJt6
6JlZM7VjWOemeGCoH7cd7jnNGt4s1h9MG5zUudhHY/uad5ZPpMRH6B/IEBWpTBpQHcwiWjheQkY/
0ZCibVI/o9UGpHp1EpAO4GIZmGOx/jwNc1oblaOc+iSwYz/fYkpvfF+MV+KCa22jF/spVfYkvWNb
HnX1+8DIaHjdQwJMrHGhKpHFfaTi95tf7Pbzl+tbZM238X6OeNHxSEi8tszZyaa6iFUeQN7No4MO
WPtuSIJh6P3rltaiSFCaP9R6wOEWU14qZJ21uJHhrSdyZzl5oBTG3aTb3qBInTuNIOTa+sYBWB3d
mU3h4jNyu0knCpsokLmSczcXaF2IHnf17+tjW3UWZ3aE+IJEZj5lbJZPU/EVmgiG8T2O/yFrAXGo
v/MnPLh6pUFTvgg2kH166obpqVNQFKtQc4m28NNLGhg/2Ge2+J4890y0s6Kpn+STPKZ+YRxL+mix
IDUd356qYC4rN4bYYFG/lePXSsYb4OX6fK6tGxr4IX5AGgbZS+HGRXeZWYNKC+bTQLB0RCta2XZ7
sr9uZW1HGmgvimzeh26PYEUvGwNVKYxySJ4oOdbtk9R/bpLPEAgJ5GbjWbPUOMacnlsTnDFhWjSO
A6yBRXhvzE6QQnBk1JmHGCZQ5OqOGf2hTCvfrmtPtufv45j5LUOfLU3xu3z+Fte21zK24R6XgnOX
v0t04lMVt4nG19qipes4v7XojlrI8nWunB0S6rgyGiJEW7zf1RX+O/ciGyCx1TSNGE6mqk9+lehf
zUHyq7RBV5Ot3hhbpoTD2QIQa2YUB6eddsXwCX28S3bQtqiTq5fh2fqKIpZDMc1Ms/EUjyT6RJRx
F6GzRJWXj5D8R0cBMFxjA8nMKTSKbNdmxadmNO8nBkUFku9IXB/QAd4jCfW1OHMJGWuP5fHh+o5f
yxehDSueo1BoBglfVPQc0sppiMO3fHZflgfLlHaKftfVj1MN1nUeoR0rYs+CuSNKoNdtr91j56b5
y+HMp9i0S01sf/lUNwG9J1Jw/fOrh1nFG5g/w4CaEVy9iXqthOcAXFb2x0GQnuf/R9qX7ciNK1F+
kQBR1Poq5VKbXVaWa3G9CLa7Sislaqf09XPoWZzJ1KQmPWh03wsUoEhuwWDEiXN6P4XenejeqfiZ
JGvYkAV7wPjiSpJNLcAmyF13NJw8H7xW8zIkRSIIKe30Ty72E91ZBBqxu8tDk55Beb7hMSU5+6Sy
A/irTk0lRa57dsIwc/b02bizn4HjpHTTgxvp6NQa2AZQzZ3QphW7C7ca7GJ48BCo46qCEuigSZqI
JXo4xHsbgmpJQPOVVVvYFCcmlLOJxOlg9SaGpo0Ql61fgay7ftudWFCuzVQfGidnWCcHLDVgGQFP
z/D/aUK5LYtSG0djgokof2rbu/RqlCwx0DogoZnoCpTdrKfrb8RxXLCswJs6MzbDvAUmZnN5hy2t
9B8hdgSB4GdV69HdYCV97tE5hKz4ez4WG6ADP8pVhN6iGYLnOqoUqE+qOeOsSbKO5c4cat6dZ+9r
LfVnNP1dHsuCuwer118jympAPpriEYCxuA73taqDTqgvyEOermzdtcHIvx85gKIcy8zLTQzG3CZt
4DH0MK6YWEimSJES1LyBkJZ171MTAgWYqjO9OYzJ7STuEHINL6N1dZYS7MWAa6JOIQEbZ1nKprMT
Z9DncCL7ptk35R7QnstLshRPgh4ZRNsOoIxgBVXmKtNpi+tomsLMMG4iPfbTvH/sgdYZMmc7VMCb
E2PP2v6zo+29k5nB0LCgo2tLtuBt8DOAU0BeCmzEKjRF9wbNNWs6hXaQQazNnKvg8kAX9t6JAWXv
JcQcADl2ptAEBrnYcvNXW+g+a65lLsf2BnZQKjOjRHaW9Y3amA+oxIF7HRx8vpeveIOlKAFszXhz
ggYCDKtqdzAKyR1I5rQJocwA6tPspqYsqJz7nGo7tLr6E/lqR4XfWN905/f1M4geV6BiAMDAvaps
+T6CznkOrvuwtXed+9vhCfLyO7pSwl84WKiaSeFlSTwOIqLTgzUAuTjXOaFhVjywrtk0UwoCks+y
8gJUTf9hRJI2C+I5NrI8StxvgAeXTj01Q3d8nCMoLj4WBOiwbA0is7T3gPIE7geokoU8QWOYSVEI
2MnarWndtZVPex/NHCt7fOkQHdlRQbHtZBTOgAaqcHS/Omnt91eT2mN3HxtQrjsUm4CPojCg53fo
sC3WIPznBFTSAEjtJGrYBJZIWf10hMpyXelmWBmFvm+tvvE56VMfFW/2QGPkiaK5rfe1Xf002pH4
eEHyoAWWwPeSYa2Cs3CN4BhDPw0MIciK/NGHPrpGmBXRKtFGK6y6hxriDeUD6VaeeMsmcOfKoj1a
uxWv1HddDNQBt0K75T8LM35wPSige9bKbbW4MYCl/d9mFCc/5nEydzrMpCb4Tt1xI/4hn4m5+mtB
HoHjuUrdLrXtygqL7LvYCuPp8kldCOlBuSe5wVDYPn8cpQRyfyUnZmh3Gyu6N1MEKbssv3f1YBVO
s7gmR7aUPTi1AlcFLqmw7A0fUt8uB851LWW0uCJHRpSHQ983U9b+MdIFH/r16GwcIw99W2A3Q3Cq
Bg52huL2kCZwOFhrWmkPhjPdXl6RRZ92ZEIZgDMaeqnVKU5qUrn36K1tA1sDFXFbatznZil219tz
kPK3AXHG7acrtw/wWq3d6yXsdebGbZlPzT7Iy37TXo/9x4QRCMTJwj2ECxQn50xcQBuYm6FW3/Ds
5ubyOJYWHlcbbgK8fcAQrRzFnNoFYySGCy187Sdbow9Z2rzHn1fOYVn19pTKZRnMrZUHXfPgmisw
wYU3L4LFvyNQzocbswgCXhhBXO6Bl69KVAhuSm2LxuzKF/bKm2FtQMo+g64Di3kDa5S7yIB/HQkB
sG9/eVHkR5RnPEBgOnVkuRKdMEogABoqsytpZoZp/jRouc/QGhxbvwz6wt1vOdzAZXNLZ0dCT9BF
hsgDdctTZ4l+/8YDaZcJ5IkBCP6LPWibdMzWtTPlh87H9deQMnkR+L2L2oChCb14d20mHvsEzGR5
UrwwZDM2bk3XYp3F/Q0KADBVEvmPck4rrx15LnIzFOKbm2zTfiVmW/4+ZM1Rj0XjjIraqSBebVJr
NkMr2fPC98bt5bVZ2m+gvoMHMOQeV88niue1W3BuhHTc9eUOJYm8WHnWLS3/sQnljBbJOBZoATLC
BDT+80YYd1WCvoiVTbY0UWB8IOA0cLHOKh6wn2PQIxuGEeZd3fgpoXPgdfUaKHBph0miNvDGIG7D
++10K+spp1S0KRgVCd2ms33rFd6GThreiEmzo04dXF6exVEBPIw2RZBmnLEwjVGs2RVBUQxCg8nr
sPa+WlwaColIE9V3gIOUk2k0jTdPJIe63xRHLw4TdNtUDUt9azK1wLNG6x+uAzzxkT0E/Q70D+R2
PIqbxlmriElbA7XsB4d/tdaO4+J2lmBHMI+jL9aS83n0/QbtR2XHdCMsCNvUCdiJPki25qMXZw1e
E48oHcBTNRnSOJCNKEcbs8YtX5/tDY30nZk/0nYlXF4yhJSnVIZF/hHh0elo2sH2JjfF6vcDKYLc
yp+N0Wh9gwBbR3PSrWy2pc19bE5ZnM6y7IxBmSDsrR/gWizYLoISxvBMvbfLu3pplSR7s8wZyDBX
CTkIHgE59TQUkvs3Z3yP5l2zxne4PHV/TRinU1cbAFbNA0w4zW3qbfl8a7a3JN1fHshSbHA8EMUd
kLJ1M1ZhxgCon8Uuvk+4Pzr7NPLpZxRt/sEYNjX0LFEdR/r1dEica0YHiV0jZHU33ep2YT1leuvg
gcDIrSU81ErqerQhie5kOjh+IVpw+QcszilIMhA5oCAKwpXTH1C7bh4lLjNCEvdf6ib/JdoI9Rlk
7fwhWtuMi3vkyJj8MUcnOa4BzZ60Ap6v2Tb/ldnNKu2rPD1qtCCbp2WRBhUNSxkOs4q58qRvHaxD
mn61q5Unw/II/n5fGUGRQzWe6ZkRIq3lt8Z/TXkz/QO+CWH7XxvKnmBTNrfeABttNItAWPMrdr7h
p9Xwennt1wajhFZDH/cZsXGeAMLZI03rm9qwSbWVHba2JEpgWiciE9yEFfj31G9a5yYq3X9xqiDl
wnME/zmD27JhonxAPxQ21ib+okGv+ItYY7JYnK0jG8psOeiZ1DQIWAIp856IXUdu+uHzHxYEbCUA
hMl/1JJY4ZVxTipMlVHcldGPykx9fYxWgqrFcRwZUbwo74yCdDTCOKxHvfH8TGzNdI0Re3HRj4wo
TjTr65RRC0YM7ZtkzLg+O0AlgANyFTKpBXmfU0+C7toBio4WErkVMsU/R30t6DgfAMj9QLYIHRLc
ZWB4PjUw6wbK+hpyuAL6CLZfdlfTjUnmdkCjQO36hydPORYRmUSj5RYeAZm+dQUkGOaVR+65a0c9
F12AYFcB/wqEgU+HUAsxN51AIpLyKX6IR/KMZnhgr4rq4EFA/PLWlU7p1PEi5YnyOPjTZHOgik+I
ozG3856ZYd1t5vwHNBLRr6/H76BKuWxoaWFwkmED6Ekk6+T2PrpD2gY0EmnTmWH0BQiHqFxx8Muf
ByhTChHh5aFsXNEZ7WBleJvp+f3A/LR9+oefL8tuSNBg9VXuxaYcIktL0X/WTkEx7DsjvPz989ON
eUFJD4UV2SStstglTiHczEussHZQhbpJbWAgVxzIwhSB+1hKlSCZCWyTsnOtCmj3Gjj7kDBBvvPU
G981kZgrG+rPs0vZUYiOwVMpu7UQmChmvBJoy66bSKhBVa5DFh1UTz+FcBCXvNSW6buC7Zv0rhWP
E1i+Zv5f0a8coKWBAhgp60VoGYNmyulWA+MLjy1T08NdZOr7KjX2l9dq4YBKaeD//X21EDZXc9zr
BkDGE5l2cdtuRZn4RqNto+jqjAOyl0DMA3cHCDiyC6cjsfjcaFWJu8tsp+1X6BNtL49kYaYMCGvh
+qUgBUQge/p9YpZZlY45DTX3xxD2a4C9xc/j0GNLo7h+BlIFtwUjJuAroQts7/hiXh9xoWT79/tn
Rae4KB27cSmgep9T9QCEnu+JlcVeGgMuFClxBm5DkDydTlFjQTndIiMNc5zJ9L01116w5ycfpUaU
n4H2hl/B8T81oHeCdh3PhlArdgxAlNRP4821ywwTyMdD0gAiSWBoPDURJ1ExcBN8FUX2HCVZ0HYr
AdD5iYABzBCYqaQwlOodnd5CY6ajDSEtqh0uqaCuNq22K9yV87BmR/796BLhwK2TXMBOjDC+0TYU
7EeRdcNWWygXFwVNEAAFINd3xizQEYOBZM8Y0ERSbppO/z30jk/tNQLnNTNy8x2Nx0C2crIyMoRl
Z+5ok98WvPrl0uLn5fVfmjZ0s6F4jqYFHYmSUzOkxNt/5n0fZlno0BRgJ+Zn1rRpm+vh3HgKIjhC
OA93ddbchubWzu4c2oWWvS+tb4N3Y8ed7+bfx/jnlL1dHtbS7AE9gtciMuf0DPDQWl2O5KDWhfV8
kzhhkd/QduUqWTSBfLlMLKCDSwUeoNPVKPo678MkM32uQ69Y812+/YdxOOgSczzJVq8yu7V9WuUg
TutCJJZMsTGJb7krHmBpHCCOpgi98UQ9U1fSE21INBP7ueDfO5TKSv3RXCteLe0yF1AeSclBJQ/a
6S7Lmp4UEHca4Y3zO4ebX73K2vGh2XDLvb08Y+dRKyJIqRfryHzBWa40zR2O1EwhQnfufYfdjukW
5LobOn7PmrVk9tLUHdtSnyyN143AWYrQHCF58oKGer9eE6Jdnjq5yZD4Pae0apLcEFGNqYvFO7Ri
RHbH58BdS5ivWZF/P/I2FomhHtfBiqmJPYmHP+01jvFVb1eANOd3JpYH+wwEdagFn1FhjHHvJQ1t
RYisPxQUa7+YVm7lxUU5sqAsiiW4l2deI8KG/hbVXZQBJ7+GK1iIZCFOjsgI/MzyWNrKfJVR17jF
VMKIeE2mF2bczbm9Nb0CwO3M79lbx97iqgw0464xHpq+XhnkAuIKP0AiG/AiR9yuFpzc2E2ywTFG
wJ742+DQO8j/PeW8fpxduqWzHUw1vbdkhtEGsny2mx+Xj9n/5QeAalDqabtnyWEODoNhNLBj3OZQ
Gp9kGDYN29Xard6/utm25zcdeTDp1VkhOey/VpWotJy6qWU2rEI+ya8RGNWbKf0VWytOZOk4HJtR
Irs6K3orm+wxrN03u/zBqx0HtOhq3m2w7RxbUa/4qbISXVoBA6mf8NRP3i8v0pIvBDIKNEioIwPh
Lv9+dKobNoMPdhqxSZqMB7poN/Fc7DXP3aZ6/AO8Z6+X7cmjdfq+w4DwuJP3yB+q71N7FH5qSqIZ
5GcgcTPqW8Iqvxe3ZDQ2BvpCimrldlxyJmgPg1+UvKFoaz+15zGagRsoFiF/y6Jnc400TN5KZ8M5
+ryyC4o0Mtyhwud1Dob6ZOPEYNU0fJSUwNXmM2/Y6NrVRVjZvYQHlyRiOn910SZJkb6Nq9Csnr3R
8M1sm8Y04OnL5ZU6nzmZDoGkA/QcQBhLla0HesGyBxVXGVa+DTZ2b5WR/Xzr4eOohaGUi8jijMcG
tKqlyOapDJOdR7b2pzehHrYt9peHce7rpZU//bY6Ml1qXIFOx2ROB1jJQd3q0xoaMSsLsjBRxxbU
B32VD4XlSgvE3UkePyu4PILF74OPA+kQlCmhYH26hZOWtj1HZzKiyAMLaLySO1pcBtyzJjAP6E1W
c0czs+YxoSM+70w+S4mfDz80bUO8TYU30uWhLC0GdVHPBTocMAs1jSfGAoxGSV6iNePJwWui3AKH
c9nEuYOxEDyiER1gO5TX1NbWZrCcPBnGKtTTfEP6u3Z+swDaR6vQNi13ml7tLttbmr4je2oWIbN7
wUXRVmFtDD4pwJtvpU8mg4yiztlNXLK1wGJpDsH6gmSc9AJo7z/dDp2deVZp6mWY6emrITKESVkw
Fd7KuJZ2ncyASQQp6EZUxQczK13Wpw6OPwhabkGJsLJOi8PAewJROCqhIA0+HYY2TMxlo1aGruEC
DON8kBLkniIa15p1FgIxZBNBy0VA34z/o4KWqDDgApKswhVX+B2/1epbyFz7ug0abO3Gtm9b9n3u
CX5E5RvisSi31++QY/tqtGmmfV/OsG/n/GdjkgcWZZ0P6MMubspvZumtIPmXZhaVZaDdUZUnRO0i
M7Ioc9spBnlqEZROgyBruqnXyCCXtsexEXksjuKGuc/7NhUwUuobrfajw+U5W/g89gRkz5BDgcdT
fV470R6FaNaElp+iUrXmhxY/j48bMqkFCRs5hUe/PvGKZo7KiQPLGPvt8FqthL6L35dtTyglAGL0
h/j26PuNFoENtcH3I/7C9nr2fHl2FlYYaVFc/xT9TiYaeU5/fhQRJ+5ZxkOvT3a23mxz+3FYc2xL
Y8CFADw7cheInRQ/U4y8rZEs42EW/+yG1O/E9femvHH+jwH5A44mSR9aa0D0xEPDfq3NT488XZ6l
8whdVqX+fl+ZpawdEkjWjDycWOQP1l5EG8+CRuDbZTMLFwDggkApoc8N+VcVQ1SNbKjAylaFTIcq
r2jM2jfKJER58TUa3DctXpNfWlx9F9hIKETCpak3HPpBqqJzSRVaQ4X2Q4FSTx0795rXrMlqL20B
VFyRuAKnN5qbFM81VbzOSmHUoeRx/16OK1fA0udB9QG0oiSBRrnndAN4UV4w18YpiTnhd2Ji4gBF
uuvbQVEIPbIit8nRNiuTCaJeKbZZpWt3+Wh+4f0aPmRhIMDVoxSCKBY4b5V/1LQjkgyx0YX6u2jv
RHl1QkQK3P39vLIMcw0Hk6T4fG9vkm+zvr+8gRd/PSoh4KuQOEi16A0JYqR1anw+fjf7H1Rba9Je
2K+4wxGKoU8PSDvVGWbc1epkKvpQBzhZR82+qDbOGn5raRCSS1wC0WRHs1L2dlJdG+qR9SG4uYN8
G6VrlCkL3gT1W+TykVmQuWllEaoqZUlvRV042feC36XifgJKfU2AaWmugLtBNpcQuHdVb8Lr2jrO
NMzVBCKvuPxojQ8DsO7rF/zIiKt49gGAlsoeMFet9VYHfbly+S2MAf0HkqDOBQO+p3JBCfQeNb1O
2lCL9pkRNPPKg2Xt+/LvRweacN1llYXvQ+pR876PNJj5Svix4NPxqIeEFBBy4NNWl8FIEL8LN+/C
FivckGljGm/QyhblIe5fr14MD1oWLtCnaJY9y3bqbUN6UfImfCNeWEwrc3V+LAA2sPGs8yDfhgKO
UrvpW8/qjFQ3Q0Ca25uoWwk1Fz6P8AxXEBoEqcSbKEsxGxZPSkHhwWO/Ad3D1XrRMp8tadigiYVX
llpB6XXNEag1AWASf9wNyX/Xzv3/bMoBhAVVZhSZT39+MdQdIdlghdOXov0a8ZUAZGF2JE4Jfad4
6uINpWxUkxbOWANiHHqFsaPl/AIKo5UK07lXgmQhXruQK5F06Wr6LiutNjVLAtRg4ydW0HibqLmx
+pVI7fzEya5dVH6BTwTMRG1unNKk01k/ktDt4m1hbzNH35X29ZwqsIILVLJGwT2puP/arIUbabUB
EMvoV86tNm35FOrmSsZzacrAegAnDnUXRLaK96ti25mgtWqEFSlvdAsvwTkuviLHiqZq9/rucGRW
oVEDKDwcOuAYpzvMdeOk0KJWCx2/bF6T6OXyBl5YGDR8eFAFlLVzDOb08+g6dWtSczdMh+65zyMY
oaDN1Z4vm1nYyCdmDMVMYZkTc2o3ZEblk9kfxMqaLBiwUSVBDhClivPmiN7uINtHcBDN5rfx3chX
fr+c5dMsrRRFABBGZtHwlpHTeHRjRDQz7LIyrJAVv+Nux9/06kEYO33epeLz6qnCeksqCh3V47Oq
MroJ2zSvwTVdb/X4Lhtvrv88mBvgc9EiKTu/TkcyWzSZB12zw9LwM9RP1rKlSwtx/H1lQ7mpnk06
SZ2QPDVR7rvxWmvywulDWIPkFTBkQMVQZSlAcOOVThWTsAQz1AgmjTzJ/JqzQFtj8lwYCsBbiGlB
UI88ucpBleUaayde6yGECYZv0bRSZlr7vDJTg1FnqZaDWTP3nQi6EcHVC33y65Ujx2na6Ezg86m1
yZIgvZ6KEr1CiGXRqCfBNypffZ311pzF2Ryy/tDb38z8XWTXOydc3bKTDocO/lZZ6knjYJ+tGkCO
M9dv0VDlTHemWFkG+RHlaCPKRPyBCxwwKDVSS0w9n+0iA10k1OVzEYqW+s7w/fJiLBoBxwjuP4BF
UBQ5PXWcur2WNZEecvYI8ZMIAn3WGuxw2QaUp7EsVEL2Tm30WYsUoQVYoG3cxXnnW/PjaKxRLi+c
PpmnQEiFUggOhjIQKFFFWZSDVUgvPyvjIUpuIw2Iq+fL07VwNE6syF9x5G71yYEsSJ2Alc76qPRv
ebS7/P0Fdw65FgJeZEhHyST/6feTIgM4vABHr5UdzOxFa289dkun2e+s2i/X+o+WRgM6YCRAJMjx
rIw+xrnn5D2YkqLB2jqj9zr1a5t4oVKOdlrZCwQWI0nbqgSi0YDybs0aPTT06VczGtueWQmwD/ym
QBE7seobV5hbu7K3BrrTGtxmK0/Chd2HJgbg+wAbRzypYgVq6ODommQFarRna/pCk9tiuL28akvz
iGoC0v1oFJNrd7pqXRpxDaSgMxinnAc6dF8jb1h5Sy1tb4CgZT4JkeQZzJpExI6bQpqofxkMOg9e
6Y+ge/wHsJKNgaCYiOQIIm/V63RYBYvXI5y/Xs0+Lx3T1yexsVOaBpyLl8szt7Q4KM1LHUrkBcAM
cjpzblrilVHbuMmqNLAGJFDSpyhNNpetnL95JZXSXyvKjeNWqWY10J0ImWZ9YVXvd2UPaz+1tNvb
+oqLOB/Sn9AbqE9IVSFNKzfLkYvomiZuUpHMYdZzVMpJQEy2NbS3y0NatGIAUCqDfejkqccqsVHE
KkCdRCItBtHK/G0eS5C2VvHKLbRAeInx/LV0VgPW04mjWw+WiOEz9hQ5rx77tNLvLQgf9B79fMn/
Q5rifL+jzYMCBA2XLrmV5PiPZrHPNd0sQBMH5kVQ5mxBrwlW03mt/rw0i7J3QbpavDHUR35k2AK9
bwKnKm2AxZrw0P/mZb8vL9W5d8BQjowo3sHq65Y3bALzWa/fzc34YNF2ZYMvjkNerkjoSN0MZTeA
p6Cf7daaQsfbs/lRmx77NY2shVGgFqCj+0YSmJwJGs45uqzarK0Oj25j+niIrLjppe/jYYGsFPDe
cKTKLIEdEnhjL6kOVlT6Lsn96/uTUFSGXhkSncg/QlP3dEcZjZUxvIJLaHxtpnKXPF+9ysefV7O0
eVTDmzr4fGI8x/POTr7/w/fR3AzEj7wFVKhyKpqUZC5hh7kbfQM13WoFQr60AAAo/+nfQjrNUecn
ZkUzxYwdcr+N3qrq6ncwAB7gzfOQe0TCTi2Kz3rJHVfo9QHUFwH6w6EIvLk8Q+exEyxA/9RFyghv
bfUWLk1BOlKR+mD1QaL7lXefEV9nD2UGGOxKcup8smALuD9Z2iHO2b1Fh3Tkld41wD0/8Om+npur
jwO6BsAwjloYRK/wv8puTQD1S2arPiRTvmFQ+EjWENznl6K0ALwVeDtAiKpuqL7Tyllnc33YtN5X
z9v0fWD7RPzLOHCipcQaUgcqQoHpTtrGo8cPYC3dRLMX4NK4vOxLS4E07f+xILfF0U0h3AJVHgEL
RV8GY6pvxjW46fldhJlCg4ukiUMMachfcGTBY46VVyCHOdT5HasASbtp+7tujeRkYRwoKyBFiHwz
Umq6/BVHVuIJWNYZx/zQdhwCS1CzWHtcLFlAVxB8LKApWHjFxTpJlggvdusDTZ/L6lt7e/VCgKQU
ThrSLkicqx5ci6qZFGnKDlP0DVqq5fUOCtQpqEGCcQq9kjByOkEc3UCOV0TFoUvqTWRRv9NuLo9g
YaEhSIO8CrpB5Eooh45YIEuZOrs49OaOa1/s5g5kkcUaXcqCFYldsXDuJE7MU8YR2aQo3HEoDyD9
aT4+cu/3mvNYtAB6GaQnQBkAb3g6U3bPoQLNBVaC3nH3Z5J+R48/Wg5XpmvB4cr8h0QI/iGfVM5F
jiy0sDpceZqVP2SjtdFGc1N33k7oaML26/bt8vIs7N8Te8rEFUkdDWD9Lg9DMm1ts9vqa40A8gun
KRcg+HDQkVlDFhJdp6cTN+jZLHLhlIeo3rlR4puuX5v760chG3EdAjCfdL6nNuKKJGUZkerQT++G
8QER5MvfXxoDkDke3BWIfZFzOf0+KRynL1yjPDhPtPO95j4twn+wAFeITCdCGjANnVoosnEWrVkj
1EHvj5umgWdV/pyt1XKXdrH0uP/LDFUmqs7RTdVYMFOxrVl+07InNACR4PJYlvYUaveorqOOj8Sz
YgQ04txlXV4eau+DPfVrnViLn0d5DG80nHncUqdT1RSDA4yDjg3lISIZi22RFSvrvfBAAwLBRRsC
lRhghHCnNnSj1tw2I+XB1TWf9DeWG21i/pFl2ZZpk5+g+jNy3eerap1LO032yMIHLPEkuUVSNu1s
sQOfP6j3TOoXY/q8vDwLQQr8PYI5wAaAclS71yEC3sdsRNRrMy8gFX134nw/W+V/bm34Xnw9n4vk
/ASRkS7VbxBon06l2eGB07YROwzoZqWgztNq6EN6K3tuad5kO9gfOUWoQCtJjypLBuiMw0o9PLjO
fhAbY60/eunsgAMfjd5A6WFfKCZEXGiZU+OO6dk9kB3btGZ+O35txzVwysICIU+ENzqksXDpm8qM
jYZZAu04JYeOibehJBsEar4OhUu7G7ZidF6v3g9IIwL4iRADr3ZVFcerOzq1eVkcPBbq2G/ZMzeo
P+FfPfp+2dTC0QUGGdJ08A1glFdxmrlgCJAHC8GA82r7g3H9ZYZWEXCAoYcIUYC6CaJpjpoOy3Io
vqd90MdrXkGusHKVoX6OUhS+LpvYFa8QVzNWpkFYnNm/YidgItu7HQvyYdfp+9jbRW22rcqvkbEW
8S9svRPD8u9HcWxjO+3s0IgfhDZ+6exx4wj6ULHoFhQtKwdpgZoY6VBkJfAAk+ISjhKw6VVSgIIJ
kTkFz1icfXWNL+bwJeM/WO9tbfen7X2nkIiJ7C7o147YQvSDVKyOvQG/rsM7nY4THZ0xaWyXH7j5
X9fce/QBbRhbZ9pH9U08zmtDXdiOiBeQ+gWqHIUaNS/b1J7gsRjxzJm/oQgRcBeCvxMP4pwFhfVh
xzdmvW3R52CA3ovX3zy6rbwfl4/EH8yFsqmQR4XDl8l0ep5n4rWTm8bYHIZZeyQRdi0qVJsoSXdG
TL9TZuz6lr6hNIb+U+Yzqm8Hrd3FeBCwqWNIu5YbkoK5r6HVz8s/7cwP4YksO57laqArWdUziZk7
JHOk10+jeAQyxp/Irmm2ZrLX46szVTCAO8mTND0SRSVX6miDU8FH6N73/IkyFux5vMYYvjQUvHFk
GQt53TPOAHvSJiNxO3yf+NDA3Iiy2bS/2/pnUv26PGlne0pOlY73GiS8ASR1FOdd5FlHRWk2T3Yw
iy1Ldpc/f3ZC8FyD0i6WBQ5b1v5OJ8oqjYnMjT08WfQzL59Ssdeb/agdIgv8Q+bKzbAwFhBEWmjH
BF0EntByVo9Wxei1saF21TyVUIvX78i3y2NZ+jweziYoVB3AONQqUsvyaDCLpHlq6Ge8peXn9Z9H
6QiYKtSpPORxT3+9zN27uW00T2jW/t2tBRxLP/7468rc8J7ZvZPS5qlmPwObrmT2zsIZ5BOOv67E
uGbWxYPp4re/Z9NBex/7l+vnBtkdOBwTjC9nlV2tHYsBhar6qSh/dGUb9MS8eqPKNma8ApBYRZJY
9a0V6GQ0kmJxE++LEAib7YfR/I8699N8o7VXv2sQJeFSBh4Mr0ykSZRjoZm4GN0qa57GBAk31kFA
amc5z9FaN+X5qsMOoHMAQkCV6Ew+BlgXrxrivnki6bZKt2uSZGufl38/OnBC14u2LPD5vn1I+XNx
NQGXnCYbvfKgzYC8hprO5aaXJXGE7+uduxFV/FjXLCCEBbpbQh14TfT3fBcDtIMIAulpGEXW5HQ4
hdd2TjyL8Qm4Rp+MH7EDjbWv1+5kyfAGsDgCBjwzVEjjOMc5wspMPI3OuLGqZmNc7QRhAME4pgzf
P+ufiKO2SOy0H7GR/Tb5kmjXfx9lYZBRAvki6V4VR4KpqycXgiNP3a71OPByV2OoDLT8AFGD0w6R
5bOOk5nlxWQ4ifXk5e9W9pRCy0TfrfU0LCw1zh4OOt7k6JBSIzdA3SfEN6n51B5AlAwdVbZNruYL
xECObSh5haFzOuw22EhTAzziL5CEWYnwz29XWACgEFU5mdNVn3hm1fdoaYUFnmwY/YqLZVeUH/p0
C4GlXF+DOCzMGV5baGhCZ5nkqZN/Pzrtej9UgKVQ48md9Ztc34ChTOvi/eXzgWBtwatIcJhspwBh
3RljZN30czRGNn1C5fvF4B7/UsYQVhSpmcVAoxmHqOrqx942WGBEDt03xgRO1BHNXL43M8ECT+iT
EWSeXe+FxYqHuut+ta7zS8+BZeNW4XVbwmLn50yS9Hm2KzRuOAlKX4FJo+jWHOlv20SbC/BE9LbO
S6nI7IlskzUa3459qe29xhaHRPTioE2e/dPEAxKqLoWj7TrCCbpA4k9eJ7veyUBYlQLSUNcaxJMo
aYIhdpAo8wS5TaPsV6blyY53duN7Zl7sKEnqj1yQ/kGAEvC+dDskHxsjfU9KNB34yTQZ2Kcd/GER
m7u5QXNzUCfWe8M6C+UhJ31r6s7OffTPP0FO5KUY22ozO3P+yjyn2vQpGXYYPt1xVopgINF8k0Iq
z3d7km95pOGq6/JnkIfED+2k6Vvaa79mCM42/tDNRuI7scs+tUkkfg8di62Zc/srn8hzNOr5cwPi
3xvCGyhzWL1TBHEx22SToKmHbns/k1J1eee9jahktVsX+nJ7wvufeT28Eq8UPqkm4971MOl+6elx
0HRc/Mh45WBxKmtGEyZjzxOv8OYxNC+6nShtA2Zk5jcnHc3Kd5uSFZuypG5o9saIykDCgqhmQCfk
pIm/ObSafqf68AHVgnZX8/a9nJEP8xOqxcQ39QTVhGJwX0ZevIjWfTXmeUp8tG3p0OTOuQ8UHqit
tSne6HPpcp8NMTj8bE9UTdBrWvmf7QKLU8RRHAxtVB5S5GZuTK/5Dnz5u0UEZBmyxNiMrdimrf7R
kbHxo8oWj147j92mdXur+tJqVb8fm/KzGE0n2gHAj7b+drC+2+lQ90HE0f29IR0FgWo8uK0buGJK
n4CReCvtrsR9otkCqZDxkDfpO6mdcMo63vpaVr6NhP8WSa35dZ6YQZmDbWO04jGIzNTxU564u5bb
za2n9TYY41NebgueJWyjo7/svoPOS+1zWoNjIqbc19No2Np2lu6rbI79wer4hqAB+BMaA/w2z9lz
MYnY16vc3JZV/Nq3Gn2xS6O6nab2v9ru2sG3eVze8WLSgr6z3vuYzs5G+x+cfVlzpDgX5S8iAsQm
XoHcnGmny5kul+tF4apysYhFgECgXz+H7pkeG2c4w193dL1UNEptV3c551zf7ui2zLT1Z3ChTl23
7RjhNZMrAi3f9pspOfTTGog0lapXEEjkNfyaDE2wEwShqNt8Rw8PTbbQQE1S0Lp57xyZCSSB7lod
Nq6s45HZPBqHwIv9Ivvr5U0V+12OEWrqFlAvatBrFAgCjaPkkpAo85BPtlmFzuQ0za6bSjRP710r
8nLVRFXSQCmsqCESb0FiywRRJEIqScbmxL+RFCIg0hl/QTa22aC/SBIp5rhRQBqbrFWK+lbUTfSP
rY2uPCje3nJo2t/OXfIIjkb7SMryMOXGt8KvhbHRg6hKNFUy0fmcZWc2Fs8WzWF4VOY6OnYz9UNA
jUndtDTLD+7Qwqz1FR+s0BD2924kWDrkZJyjsE2winjA1WNloqX6TrpGslWuSE4TVBIMUIJ6AXfL
rUJuJPaGapbsGllW2So3/J5tcFKPvDU3kmVZ2BP+wzfBa8dT2MYefkDU+aKOUm70fZgkJLsldEzv
25HxWA3D0KwmV+2V2eDyVZkwRVyNI/1N8Fiux5SZv1m77ov1AIT2ymQK5x9M7OOYO4QBm+Ml0K01
6V2bkTKLee22T7S1pzMKgr+g/GzuSzncVwU2w7Ac8wfASVSFVtalUcD9JkELHPB907SrQq2KMSqA
/zkkLi3WhWuOL71s2cYeaPloGuOjrvJnEGjEjpLGPZDCsw+0qYs1brMRDe7AQqCyZJgbZhYjQ8pA
5q6mtQZQ6mBwZlR72xuGMSxK/QtqQbmxsZHIJn+azqcQz5MOibkaVdzD2IdF6ngxioVO3HtNAxiS
dLUZFV4dhEo5QWjT4vfQ2CoqjAG2tQLLYzeK1Cpv+ayrcehLQHIm1Km7uC3QDQwy5G4arOoS0gaS
oOlpRjyF93qEIBzabTLWbe1+eq6ngsZeCQK0ILrcJ7o9dCqVoRwKAPGs4ldAU9hIkR6lr0ncDa29
cl2I7psKhtVVgxN2jjCe8W78nZwsMyNZ131MCVqkh3qAoxdWvSkEps7Q7d3H88djjaZrfDNNVYlj
miZ16Ghpp5HssyJMqwAcRLd+NKdGiNCnSKjZko0xcCPb3DciXYDnalUVlCDxE027xKkqlL2pDZus
spTQKOtpfmuPvAyLvtgIl4XMwr7IAT8ML3V/AhjZvCdtUkUg6OKOOkMDDY0c2sxhU8jqO0RFi7WY
TLJyM85waFl38sYRYodMNN8Uyt9bGwrgB+Akk00x6jSkUv2dsJQRHlwRURTC7j2Q/Ddz9jAuA1ut
bEehEVpGmHpuCsiYoUX0PYAqbFUZuXyGGVTPBZ+mGBa6vqlp2j1QdEKGbfDR75r5it+RYtI/srSo
7Vujt9RPCBOTULetHQFBifsmLfbctuVvq/PctQebEJo8I9EwEhYJo+c7r8NyBH7/x7Hlg6ks+FZO
A+SHQU9U5Paa9qnXRtmIareN0gTyMx7bWnbbxUykdQRZySxy0LvmMKVejnbmVbeDFa7CKqf1imet
f8ZT1twpm/c3LoeuBie4HT2p/TwqEXVtFHf6DdoVqn0QsCSk6UgJ/FSp0Zq3am7BM3ae7SF/koSm
35XM69AdabMvYENCkudgZXXwm4Tf4OaMcObuqW4CsTKG0Q6T3K7+dNL00Rq7xnvedUUZTsz8kxQo
7cWDMM+OHLtxa3gDl8fBsdLfHYEnM9jtTRuQb9IpswOUIAPUMptA842FvgxtpOv2YGb+A/cUx1G2
itBz2+eEynuRN/XWCMosIjzdwF2j7gg5zHGdp2zTdv2w457hxJYxejsopckIGOQmbM2BDOushkhZ
a+kZloQX257KLiIVaOK9W94l2k5WzEnb1WhYA/6PLg6Sl7bzy6hvjHaFIwK1F8+OMyHQnCigeoPX
9q89Wb+UUGuoJ1SAjCPfz4ONk9O4Ye6fxK7MUHMG5D14e6HfZiB25CXSclkaBrnCJDwhI4R2+lYM
2QmNjF/BeCzWo+DoOUq6J5s3WVQQ71lPbnbDpXtUNoEkFBV/y7qid3li9n9ASTEPGWX9WVPGNlZR
gcdvqPyxSmS9Kpk5bRPhqWA1OYWZ30KrvwmNMkj2JpYckqhgH1Nf1UFM2t6VIVqkwfPiQPyvAjUB
akrxmrlVX8N3M9DTpMNT+UNMeOpCs7HTkwPB2CkyssZ+6ZXfPhPe/YTy6otKPBaVOu3gteVoGaLO
bKrHh6aVcPpSmJeD2clBxAX3CjPKc4VW4hQP0p+RarqB+PTwAo+hjZG1ccPSyVAwyWXbrNLEaFYu
K6ZVwEm+B4+9PZJSmfed9LJ14wkXm+BxHuVJVwahyCb2yKUAco+RrvAPsvdrEibOoHWc+AZZG8T8
y1I5HAtSPbaeV65gdhEvmFmztSp0EAWkBrigwSiTl6yrJBzU1muxOl2QbmqYo0ih+P/TMdp6j5gB
Wl3aSEd1qJyyIedCeFW1hWpnJtYeHFuIdbN8zYuGxzxLzyis/ak5XLzazSPb7SfYux7BRKD/BsEg
YcJd2Bofv55j+1clp/wJwCt60ILkqzEH3nnCbT5JT8N9rxv5MyOuxGflfWE1Adx6H81Xk6mPqq4p
nVVdlJCVq1LrjNo0lRtryrMcPl81JMaeB9DNLfByG6SHZ4qqgeybBv6irtaJMkGD6Q3vecAGPbMi
cJNbVyKl7ANotjWzsXZ2YrDuULEcoD842HVUOr25LXLX7lcpbZHfSSYUSgDUdu4aL6NgIRW/Se7C
l4XE3p0VZAq+oEpvhgRAmtBCIuq70dfJLrNZomJBoE1hVB70kAD6r2+CpoS5EQVPn0YvoaHhF1gH
AHAgmSVqsA0su16B5vPiuZqbwJ3D/3VGei9kJ8KuTRvAIXUW8SQ/m9aEpvZtdSpN+Vgje3/jBALu
XaIl3ne082NpWR5rs6yiEfXDp8qr7rVI4YiZvR+hFx/uc1qnOwvvxSazBN1AuoHgMts0Bgi5uoFs
odk+gMNCQuqwprpNVNqUd9CmeJCe+RN9grr+wBLp0G/MNCEqpM2+CFlT/C7d/mzaxSNpWhfn1Rme
UtMVj7ToLPSNJpN+Ek4/3g0NutuViRfjoeQ49QH9OWT6yaG/qrTCGygMc5t4rvEzr3IzhL4MYN2Z
35B0nfmqfGBQf3nyEvx6p679X4Puadg79jeIM7uraRLf67zPoirHvShp99oNNMEtq58cNaIhukYo
mI5NHfqN4aIhaVFFnQ1qSz8G5hl+72NKnewJCuX+C7S60hvtWg0e0M4vwmJk9R2rydhHdYEAtgDh
YlWgTn/oobFkri2dsIeaVkEVowlBJbba6R+6yuPqkPFZfbLwENOlAahavWKv1jC9ctnvhwbNxzuv
fJl8faqRteCIl8RQ3vYp/W2zygnLBrDJVZP2eI6UafWQpKOA0lC/gp4bhcITyrSyxoZDXZ3sAln7
IMk4zc6tzV/m6P5ygj6P6goG0i3NX6QD95DAFIU6w2KgylSi3jumWLOGye8aUJRoohbDDSqGv42j
jbBw/SSaWl8jAGrT5CCrob8RttHbIVfiwHRigKPnAk2Sk8G1Yp54T6MAXN7Kpvux8PwYkT0iPZXl
MCzBuTXZkyEyI/TdwtnorBDRpO1iqxVN13XOevy0rPnmqWpACC9mUgHL258gm8s40/CwEZ7CYKdT
fTdSG3NQ4NhxXQxnQ+nihaN51g9w/KphC62p9pgDVRwSPD1DpHznpKEQ9dhAkWDrqzbLI5Ka/AAJ
MfdR8CTDDfdaCWQaGhOF8BftZwHy7k6TUfUxqw2/WVd16W2Gvlm7ojKfEA+ruATW6W6AKuaqK+sO
CHvbeilq2U/bIQExGbETkHwJLAVewSAMpNlEHQ30Roz0B5aehfBHQJOgcFQnbZ7rwlFbniH494ct
AsF1kMngxmx9hQYHLOvvpOStcwjqXq96NyM3WYd+qigpt7Gj5HdkR+2tZ5DnIG3GcKyDx3TAxGzu
hl7qHlhunhSTcMB58tvvxDNcMn+lUzvYqRbxX4CK/OhzdRJJKuWqbc0iak3VFpFhmlXc2CyLW4p4
Rk7slw+pqsg1CmjzOcW2LMiWNN62NqayjeAiN+j1q1cNHKvAK7Z2+4PaW+l1oTW5r2RM2nXXCGtv
pynQh8i6vrpIfLykvkT4XZlJH3vFLBlbVEeEmt9Jl/AVH4YSHmeXr1XgdyHvu+LgKGRRp8Z8noxM
7MvS98tYMfFiGVptYFezbZtq7445jvqm2oQhpISajOnn51Lq33lSu5sB8tRT2Nlpfsgh3PaY675+
KTp3PNMieKwMs0iBnPKQcCuyIUaXeiPi0gp2TWGUcQ4xojpkeFd+Mzwij0BcDNZW5/lvAQ9hn4y2
eZslXhOPahxCEzZmr6kgR2mVDlI1pWGGg8MgRUuNHwFR947WaB1fOWpV5zI7KALNXAa2VZj11V+a
Gq+tW6N3Ms1PPoeGl4CnHIO9/IuxCiqiDHAhpjN/l7hoF3kzQqPru6OR7uqQy9n1iLrCpHYex771
eDwkLaWRm1jy6LS5hhyAK+APBEaK7Gnph701CGiD5+Ixq5K5X7P/NARkiIeCWg9K2eI16xt0DWGw
oODGa/1D4FnYSBuh7XpEKPit9QjiR88T4ndnc8iDds1Da0kC0V0I9EYyT5WMLFKdK+6NN3htUcDz
GuiVIoG5NvEfsk0NUjLi15hwGCdvUP23viPND6jFaGgbtuUqaY3grvT7ZJ3r6pWjOXOUg1Tohy0r
R6QNg59ICuRRIsvuSQPVdfRGkiQRpUxjinBfbjzSZCYahzB/rdikIrPPIStP6Pepa7PXABnQe0gp
PQF15G01mewIGWENg5JOzkoz78lCCq/QMLQeVNwhp5fy331LZDQFeVcgrTDkWayEMT1wu+Ov/ow5
yJiCUQwS+6dE8Lk3NG3+sH4+BqZzj9/dxWPLJnjdSJjFJOiHFSBBzZkFCGytIXggQ8qiwan9kNg1
LmdVqrBwMicaYYTW0qmTlxx4hweIF8gHq+v0mmh5O3jKvgeKLe9DRbI52DC4g+NljyPMLqLiZmit
TZVp5ECA2AXCQCBBdaNtb9w4ZjndgypHbx2FpllT6Vab2Xg8yFYFOs7NiqI/ujGEyDzjNiU2JIEt
4EG8qLFsfqUke6neAHURa65sgM2xBHoJ4VjwtSb75A9P2l8N9rZWXy9mQbkEsARoWIA04ixKNNyn
8DZKbqMaF1v5NrnGSL5UygBIZC6UWfhnicBykcOykWuyT6Wx6tzISq5Agi58fy4fA8ABLD86SS6A
viU3WcC7gJ6k+wtmFQfx82rMhS14+/0lGNLrfIXEG75fiAE5o61T7RJk4D4f5Mok7AWKCsn5iSLt
Q1GkPuBpMa5UlC59HmgKyMcDagfy1/z3b8pWBNketBHxfECHb16Ta2r7H78OqTsguQFyQWdS6EK9
/zqdAtuws94+Af9l7Gi5/XxtZtDHO7QVuEVvP79YG4R0DulSfN4Uh8DfDXqnpo3Pr+ERrs1icQ+Q
oUTZw5D2qdK/9XjOfn0+i2ufXxTWiehEgkKxfRJyiwS3fWWHLy4SSpMgP6IM6rmLPYDYV+VlwsWv
N9eUh5MIndf6mu7opTkAHI4uNAHCxg/6PUxYKRc56t7liFdyqkO0sfz6Ks1qFbP0JXDOS2XTLO+q
MoP87clBTjJzVmX9VcYaDtPbAfz3Z9XLa50LaGadensIFY2ZeQ08fWmRgKJH2wkbfF2M9X4Eoxls
ZJ6Ic/qOPFrosWvEhkvfh6bH3F5qxrkvC94qoDyzRe+dFN5DePG+Mq5swrwGiws3YzPw84Gz/Ni8
tOcOyqiO9E+DutNJDOkFtWkfgurrN+LdMAvAlFHmPAkohhEoHcRJceVduHAjCLCJ6C49A+Y/tDRp
aqRA0rT24TS7t3yM3XLjoGLcIjHz+Zn9+EBALwsQRWCjwdgFCeH9hkvPsodSBIg3HJ0dJrc6oUbh
HkU/OFdGujAlML9ANZoVCaBBtBgpSVGzJpyaJ8t6RS0rUiODz5iB39B/fSRgzWZQ8QyaNj9AdDKo
UeDwTSc5EXRlb1Q77AE0ID+5ypCZTCn7MrAQSQ6IRgDUi2MHMfr3i4j62gTkm3ROabfqhpW8pqn9
D01mcagBIiUAvYI3PINq3g/Q2j5ClxpuiBUgcZcYbhGVWUEBF267W13qZASrX6ATNYo9SWyMlgIK
wvFDqa1mry3Kdyg9Zg8W0AVhgph6g8STfwfXdTrY5WQam8nz+qOF6uydPf5EtzEIdnlbbrlyXZiJ
WlUtGEKZKfwqZG7eHU3tJ6vRNY1fXcGthzyH6/n5ubxwWkA2BekG3cIBll5KIAdow2B6urVPFLY0
KM4TIeGoN0jtfT7OR/j5zGrFUKj0wQfAuXm/tCMHD6vPHPuEenVoq/seUgzIdE0dklaogCfjoe83
pNwhNkTu+Yqx+sj7AV4Nh9TDwwTyBYz7+9HtORlVUZOdrGPnu1DmTbDAv4XzGGR1ZIjI6pF+u6IG
8dEG46gCmQPyCgYmS3IZ672a+qNgpzRJNsww1t8+X9IL3welGryFuR0XpOUWK+pPpio8JrJzU6u7
yipvbOuK4N+1EebD88YjrEsZdJB2zM49yqxyZXhfpdFjUWb67owvgywlXewKd9ESqbd5ds5zeAnR
VXrfxd8PrXcPJw5YuSVhLehFbxbQwztZBOCYcgNx2/9hC94MsDBIHRsdMTUYQJjr7mySKwb24+9H
wAJ4NrC2oJ9/0Cg0B8nsGhmzE1h9XEBU+Mt+Dr6PHYBc7hw6LokA3EoMWStmnEp/X1kbRa9cu4+P
HsCo/1y7WQcWmjXvzw8xJPo/WC4/U72rgnPuravp5qs78H6IhX9QjY1rAhbDz64Rg9lUXpN0ubAF
/9BPQXGDT/vhkiUQLeZuhd5zjrkrb+rkyzcgsDzARIFxBYHqw4MzqLRQpTbyc/U7Bbh5+PoBAsUc
oEcYCNg+f7E6vClJ2UwBP9tImJOwfvr64r/9/CKqJkPrSX/A58tqT/vb1r/y8+fz8f45nhny//38
ZRNjB5VFPjj4vtVHwgdMgYRI2aOCHmX0mk7ghbOKzAmw38BTzhJYi6s85p6XFkFZnX3vse6HcER3
s2vEpI+P7aww+//HmA/bG3valB00VeCenY2VUFk4rKw5nbn68qa8G2TxLFCvAu+fYZDaRt+0fK+r
L79rmAUkqMDTBV0OruZiFo3Lxi6vqjMM+ko70w0r+s3/MIc3Qyw2Q3XMqxgrqvP3brod8y8/a2g6
BfUfiNu4eHyWZokXQzsmKPqeSv5L1pFNrvg6F2wG2GeAZgdYKNDXF9tc1MAEjTXzTqMZZzugY768
OO8+v9hgboDICrS/dxqycQ0NsJpPV+7dxQlAKRUqJPBb4N+/3+GCZJ4etMICtYA8+uhlo66MMP/G
xc0GggjvGppKIZ24jE9z1llIyFL/pNo1gG4eX7Nh/fkyXbhs6OmBGBtpv39u9ftJ1AD2kBpFzxM0
bSMnv6uNvUjaqPhy+wKoQSJjiSaeEG2ciZXvxxEIEDIoQ9JTkos9uymvekkXrOC7ARZGPCVp2k4o
4J/4XyALZbZ2s8gvQBW9cumWTjLoFgCIQLYK+aE5+FmS4wfLYZ0YfeMsffhjBLgDcmP0330wF/p+
p4MpBt4LBYp0+/lO/UMieHMaZh4JYkgEB5DCQtS6zP5WMrOthI32eRoBNwErkzthAkzEY6Ane5Oh
vzTKF/X3TLrqlZWkf1W1F+wrodjfMvDKm4qZ3wX6YaxLwoLQsDVBhXcAIs02EFrIpoM8xVSk9CGV
DVqY9SQ9QqBXocM7lPaj8mawI5BMVJMAmjA+GrQCZEF0K7SaDzYARoiN1dvAiAKIuOuAX0FnDz4C
sV4GvDgAcZo+qMA9g9Vpxp8vzOII/7suNhKmoDhCy2WpUZ2QYChTf7DPmbv/samrA//x+QCLi/7v
AA50RtGs4oL7UXSdDEyzt8/mkMTA27cDuTKFayMsHosOvZaJk2IK6ClhbNj/MAEC+Vqk6+C/zhLr
7y9fWiGNVncWPu8YmyxPt1f8M/vCFoCyB16mA56k+YH2aasMeTTa2Ge08ILuJ+P8LvEt8WjJOrk3
XagcGa5G15qa5TGDalDkcuHeokiNstag/G7t2717Iwj3HsqulhukDMhfT6lbNhXl1iSKIjlj5HGT
G2IX6M7a5K4BeoDfwx20OuDqaCfWgwTQagD7AGC7dIymDKy4CACALhS8N/80ECEOewZahZ5Gew+0
0jVp0gvbCPOARbCQTsRRWb45OWikqTc6Z5v8DV4S+/vn53DxHMznEBtoWg4IU1CwXz4HQjIalJTZ
Z+QUQwdQhHG8ATD880H+UVlfmJmZkAN2D6SpUClbTKLUvhx5kDhnf/Ljutiw7kewGZC9cX4CoAcU
uF3H/HUGvHtxOf3xrG+e/3NAotwYrrhQ1pxI+vBTXGtW8PbhES4jLxJ0DBKKtXMmfX3bNsVKOem9
hX69Q4LeRKm+sxnQTxA7sGtrRer6yq28cKpnMbb/hl/cSqCN+j7PMPzQAVjJQ5B4DLFPHH0lAPww
T6SeZzYlQcu1WSpoKbaouz5wGW7vHXKFRwNCIZ6AMVeCr+2iyVcq58eGZj9GY2V1/N50sisTJXNJ
4+1CQ5r1X60NpAyRqVwaCK5sxOjIrR1Jj5Jv3QdWRAyQFpJanMvGLG7R86jepTl35nQe2eHsSKA3
cQM5Mtquue1pkUTJEPzVMocGd5kIgAhHKCa0g9oC6v5F38tB/RZS/hSU+Tnq/9D83PNkn7vuGECY
co3q90Sv3YLFVf5nAGS8EXai7gA3eOFbm8ISkqRdcARJorUiaIY6zq6ZIu6cHDtuntEaUUAvLIvg
uGr5tYzDh8HnH/cmAqJymlqIkwVHlFiaX5AoKdZNTsnu85s+e0RvNv3DKMuL7tDazl1M0U2dsAew
wervA72tijsr94BIOH0+3NJx+nc8nHKIv865xWUSVSGz2jStokePEaSxnCAFgMUEp8v1Zdzy1goB
/ev2Fez7xiIN3ZUmb8+f/4iFl/jhN8xX/s3KFpmH4HLo6dGVQ0RyYO0bJ4iGlIDHRL4VbnPlZi1M
9v8dz/NhuhEsf1AbGmpwxA1R0KPTdKsKPlHGWIwK9TULsrjA/46Dtha4FiiefBAAkmhEQgaGcRCy
3SXuxEITmF0Z2AUQ6el9X/svdT3+lMyNHHRw/HxR5+P44SC9GXxhJ01pAlASZPRoa3qbt/kuyMsr
CaxlYvyfCUKLAacG3oXzgcbLG8eoeOt7R9e8DyrQENmNGr8RfeTQlFaQQ+7VihEoOnnJRl4FRixe
gn9Hh+oRAlUHT8JSWgeltQ4EI4xeDu3a1uVfP2jX2mVxWTRXqjcXrwn82P/GWqwmB+LRrEEoO7a6
a0APADgKjzGp9FkC+4QSQL0Tol/7o7kBz+VacefSXqL9EVyYf+a69DHSlDFJcsM7puO+e7TllSf9
2ucXkzMZeknmKT4/F6XXcAyvXISP9212kEDzBlUd5YTlS9rg64pBJOpYiz+VVNFYbl3j9avHHWPg
nZ5DWR9R4CKUbSdXTr4/eEcoCrs74lyJ8z6etfefn832GxPlTaSGij4+b6fGc0XkXdLUB4N0exAA
rrwAH3cDQ821VhMJDBS3Zv/rzVA5QkDSJJN31AF4Z0As8j+fL9VHc4sBUNsBL34uti71QSG0gbSw
03tHr9wkKYyt/jni2RzE3qbXTO3FybwZa7FuTa2zfEikd0TZal2XXewGq89n8/HBfD+bZRjVgY6T
ephNjnaxflxJGXXBbQ9er9e/gnv0+WiX5jNndXEVZ7mKpfOrC1+m6OeFZqW5dWhYsNHq/PkIyOJ9
sNwQ+ENhDM8DEkAf0rmJMdFROlNy79Vm4685tastENR9LPFad9Ho9u4usalelUS1Z+UPaZyPTbIT
nT2GAxpD3Y9G4+7Mpijvq0qk64Ry5wm8i/FUV3LawIKpp54a7kNlg0MJinixFaAxhloHLGrMLo9B
HQIlkAH/Ae6W1ay4L6dTV3XYQ5Y6GwYOJxj3zbCp/WLYFhUpYurJ7Gh3KV0BaJ+v7YGDu2vy9IYX
EMyK/LHnN7k/gL7m/fUx+r6zCvNeei1H6oMHKzSeftaNKTdtkQ9x2nJxMHpHr0EpdfZ93bgApwF6
AtZiPR0LMDCObtnxSKPtUtSgULR20/zXCNU4UMlTK0qE3cdOw4y7YKrUgQcZX7VUDntLcLEOlOlA
20DVsefo+mTnToFISfDYBfw+JFmargIGutzkE/HAesBu04H735nh1WvA0cutM7jGpu6SYo8Go14E
PVGya3znh3DHNHKROQynWifffJMNkQFyRmR1ID7S1ir3RmP+SpSVxlVnnNKh16+BuGJwL91wgNVA
HCGQhfkgIgbkdQaUtJXco+HHOij43vWA8ifOI526TWVdCwkv2XfANfBCoQAxYxTfWyzpd5arLBf8
+zRdQ04PonPJvvCvKc5dHAaYIKhFoCcu/n0/TCJNLwVzJbmHAngPUk56wOYfVe+tP7+Bl+64g0IK
/GEQCFD4fz8Omk8n3eTi/vlgmYBCAQbQ5wNcekzAc0ALzrm8i6TE+wGgscHMtO2S+xxcvdrUYMAm
KBKhPORuPh9pGcTCR4ItAXAUCmZoDvgBTIXczoi0ikzuSW5tg3zc4ObuBRUxYjhIBphxVyqAu50X
LstbVphXYqZLW/Z2+IVn0Sd9n42gdoMpS5+1S767qdyogVxZ0Es7RlEPRjYQZxCVi/cLOkDDwPZr
xo41rX877ixBZ7Erzu6lMVBIxSgALMA6L96ZVpIStI/OOJLJAFY7D9viSsLugpNJZsmV/zfEP3//
5uW3wPaFH9Mbx8ETXpiIYAjrkgOxHICO1X/zWj/uu2nnjTBvhntl9EuHcsYmwR9AEwtIs7xfQ55r
6ma+YMfRL9Z58SIkXxXTS66vrOPFcXwI0gG5QwAvWYyTAafbQ4+eHZtqCnn3GJjo/OE/ONWPz4/+
xf2CghviLgKDQRZHT0yF6LyOsyMrVja/5SL+8vfxdDsI7mCQ0OlgPvpvNgv3OgPBOGDHvnyAinv5
8PnnL91cfB/okrktIsrsy3UydEArlhlHGHOCE4FEf2XYyY1uq+QWyJMhNruShmkqu+0IrGlcqZGC
ym1fy0NdWEj0NIRgro33ZE5EvZ+o0siEAZWHU9nF/q07Rp9PlFxw4JDYnLsFzwKbH5AitdMqe4Sy
wnGSqVjN9buodoMhciuAanLoE/yYFKihpGroBopVImrBaN2IzHTxxrL0j4STsR55IiK/a/JIWGDA
20I/0zahMbcYPAPOp7CsDXT+FP3fDC3Us8F97Xnv3OqO9DFoHWXku9O18toF6zenbOccAxbQoYsj
6DRWleUmZUdQRUOW2auk8NG3rN5+voIXN2ju5wwkBhpTLcMreKkE6WGcFJuCWVvkUXNlgGUmcn5F
MJH/RliCr1UiClUYqXFkTMUVb8IR9cmotv37Er16qKz2EH8JW1LFHJwnx+/vB5fuJxWAA1rtAJ6L
jLTd0FHdorvkipfZ1gKl/vNVuLjYgLlAgRLOM/58f0wtF5WExKI4puLWo3FtJWFzrWPiBb8Kolhz
YwJkviFbt9jQonUVGIiWcZz6B2Y+QoIkJiaQCoG7LqcrBuDStQDcHUlgULsQ2S6cBI87yq2yIrnP
BHa1+W1QqCzxTZ9tJoOAoPT1qHMmr4DGMoMpP6C6QbRsOtcNjOM43eX5tvnz+e5cPEIIznE8ka0B
jn9hRZDgQ0GbKOOoRtfaG8wzIxAcuygXOShKepaRlQH5BimG/MB8MMUdjUJxItkPRLFJDGIBW5W2
XZxAkGe/x8K3IlE6gLj7hlzbzeDvnbZJTp//6ktnCpqms1dhIxpbCkY28C2JAhfqKOkjODGAWxSo
5hqrz0e58CKiT8R/oyzlWd3J4FBqco2jaeFgRfnPXu3z/EoG6+IgcyUDjSgQui6h1ZK6jTdWFYxE
5wYxQswylpliaLZcWivatNfQYZeuCgLzuTZOZjW5xX7rIlGIgmrj/5D2Xctx49C2X8Qq5vDK0Emh
uyVbsvXCcgQBEAwACYavv4s+N0hUl7o0t6Y8L54hGsBG2nuFowEdkQYp3SH6W/L7Dmzn3ryyVC63
hQwkIADIAK0TGo4Ds3NVo2+LHFgBtWJL9Gk9+zgLQE/W19wjLq1MuIX/3+aWv3918pdubUNgDl2b
GUiY1jaaQFKInjr7TKUdy+rKxnaxOTgvL6ZWkAJcA7udAcIEqlkuntW2LbCDxiDcb124K5rXamsX
BhI7fYA3Ax4/S7rubc+8XheytXA364thZxD6onMHSr40k4puIcvw6byj/bq5deDLgYq6CEec/KCs
dve9+PbxwrpwML75/ioGy0CJYPLxfcgIIM8lrkKzl/F4m2NHBwDmx4tjgQCvq7JBZzrKqnp0QLm/
7QCVuXjeehqXkwzbdAGGz4Cjb/AzU0SPAF+8mELHCxAFt76ncRhuIX+0y016Za1fiBj8LFAqsc+i
sLM2YvWnEWzpGjeqOd9oo4vL9mBAmIgXxW4kIgmlH3880Bfj5lWDyz76akVA1ENzcJ7yY2joO49H
hwrGi0aEmxXUjqC5e2VF/HuLvBt3JP1RZUQx/N1bzDarvOLzgHHX3hQHVX/nQDLEVC9++VjHkDaa
hq2T610zu1tuY94hSHNl0744xgCZwYjPxuV1vedMRgcCuLE8Y0D8d437ftxqKK50xyh6Lqsr59DF
OAP5AHUpWAm9e5vJBuADvrzNelD33dLLQuuWjL9rl4IKgMAOk9y/8kz7Ryt4N8bYufHWxbv6HdLQ
0qE59bXMj4X/UI88biD0SDsnnl0rDrpzMH4Lp63hwjzHtDINQQQNrnEDXRMFoSoD9G8uSFwXeOPN
dzwwIW80xBLVdBb623rcwT8Taj1OoiDAN+Y7Y4CYp3sTtDfUnHBWFJAxO0I8Bn4P29C7Z3hzk+Ge
0h9evvMgc2X/MGBj6+3ndg/tm/TjcF6jLZb7LjTAXWy5qLdgAFbxrIoBjw1N8yMZX0DWEdOxMpFX
LGZI4f7ypwqE+p3t65Ph3VcDi2sINioxZXY0xs2wUL9Z3AXh7uNfZV9aZctPgpwtIG7vIO+5W06+
Jazo6JO70e7SsX+OcOOH8mXStk42QeQDcvjNfFM3Lw6Ml4Opj932OyADiefNmct+EtUmLm2gAn/W
UFt2Kz9R02bq/uYMOhRumrfXMjP/3NDXYQQ4JoyKcO/D62R1pHR5G/SMedGR49dUrMkKhExL/lbD
nNrWwRieKrfDg++5a+5qEWTcyTTyN3axhSKwcBnSl06sxIsHw+A8v7GMclvK+zn40uitdo+qPqvo
aXB38/iiu3LvV79FOyK1G+6aYv/xBFwod4Ky8o+Es/gVgRT0dpsLwxlqTCp3Uae2Yl3cG+og+M0k
zx5CnjVPXfvHpXsUOjgUOz5u+8JRBjsG3J8X9iuISKumlZzAUCOhizL9qW/umvPHn18CejVLANLh
ag7/HaRm1gHvKq6Lvmm9I/Pdu2gstp6PPN38Sar8sq7QzNKBJSEJcM3bAQwUcpUNhIWOoc1SKHJ1
1if5te9aWMbx1Uk0kn7WSvXe0XTPxFMxc54/HqlLExEuxt1LPwBDWW8Nrg8ly87zjjb0MqBFdY2N
f/H7cPTCROBN8C49Bgk3AKyQnT4KFYNI/es//PpXX18Nj5QqcvoOX2/aL5V9H6prXNELxyIy20i4
IZ+zTMZqeKJ+cjSpWv/YaPfOHfsjG8OvbGy+MDtPp4DsRk+JK9eBS8G7kFAAl45ghrfOXAaDPVia
IXg1UzgUVSAfaz2SrNIQe/x4/N41hYUPOs2SrsLJj1zz2/BiPpIgtO3Ls+kcZPXk683cX0H4X2vC
ftuEDalqrZu2PBfVpPe97aBu1RflsbbDa7CCdwcKeoP05ZJfgMAEasJvm5pJXTFSoClzIGk7dFuT
sSCO/LqIO+b87km1/Xj43j1ClwbBUgWlDbDwd1IZ1tB6Th41/Mzpc+EfrAKKhxBoupavutQvAF4j
aH64C3Vo+ftXmwARxBZ9H/EzUBty0xVi04TqJmyGX3i27bwu+Ptxty5NmQMheGTNkXx6h6FqZ2cg
eeTzs5r8DspA/IsikGCy3c9WUzB8CycDbzMgqkFcf9uv0hZ4bc8zP5dQU5MKF85fbff8cV/eLeBV
G6vwY4QWLgRn+BkvxN+uS56hGXMA8gG19e6XTep7YCavOe1cbhOaCwFiAiTpdRyi7gHsvMtxjlL4
GTz6Q5N2zgsKIa6+AYb4PyxiRMb/aS5a6u+vwsMoJ11ASYKfByDHBd6Gpm4T8l+CAlwXXNixN2HK
VkGoDU54X8ryXILIXo3B2Zui8wwRzo/n69KSAqQGHpY4jsD8Xo3dEE655bCmOXMVFA8umb1n1hZQ
NvtCc2y5/6GxAFhY6D4sLkyr8xvUf1IiPVCfJylT6JbsSE33EcgIk1FdmaRL/YIDHAoCIMC8Fx0o
3QaKK0I1EInCbjQ8TdDmUvMvPBU+7tKl2FsMKLBwF/Tqeq8QXt1zx4GTVVsSa2NwqNIbs7cJmfXb
t9kjbq23Zud2Vwby3SmPVQZnGJyTUKyBQPKyo7wKwcJgCsJlaLWzby3jNrqSALj2+WVwX32+4ZAY
oy1pzhAOZymAnB+P2aX97vWvX4U2NEaUYdeL+9dL3eLdpqHffmWru9aDZdpe9YB5soRGNnow0wzW
Ys7/5wCtVw1zpZDAQ58hGGrcW/b24wFa/vc312lML+RjAOOyIU7wDowG3eVCw9KjOXfGvK3FYRw2
jfjG6odq3Hn2tp2uNXhhteDAw+sE+Gvc3tf6R70cnaqHoOi5MluAdTti3AYciuNRbRspmdg1aszF
9gLIHuAwQr16veuMcq7zth/RXrRhjyh//qnC7OMx/CeFsxpEnHW4myyyTihIrKLMmyzqG7qozjCT
gJtqODIjGbCmEoCUwqA5ycLIWD0kBqT9OmhvSY8eIa/tFQlAQEN7sj1UDRtqsRjbdP+lnufxpg8L
TmIbgq+PmEJrjqewdPZoZwS6H44DkOw0bxvHo2nT+mbWVFRCbZGTPSQ8hxiiqfSGFAyiJHLgJ9VC
JstuYLwA7W34hsAPs2UqriTsPkSd+MRNS+RN/XmGP8LIdQxJ9BLPcBLtXDOf7wUNnBsg7/IU08SO
pBSVtXEGB/lrQFBilCOgrWO34mUAe+ZottZLWOffIbk5qQ0THTCIlJvZYAQQIw1CpWUsAreKHRb+
hWJL/uQYJsxTR+JbGR7+X/xG8YeycdnZtIqoTJkPZf98LuSeWQ78Yy1iHXzLzH9A59jWcU9YlBiL
unjpVt5BlKCZ+cqSsdUY4l6Mk5MONR/uJZQaMTyDvLLJXNgBAE9E6WVJZaLott4BAj3Ce1GVODf7
2z9CWVeSzxdCGNx1IHUXmj9ibHWZ8rqwEtxzxZlAQJXOLxa/o8NBYwA/juMLmyUSldgDUDzHRWD9
IoKJci9zuGefod8dR/y2kSFQHFfAGxcGC3cAvEgWcjOIiKtbW2E5sGdppDiLYp8/Bp9UKsDPhxYW
ZmGp3uFpui4e1ZMHdldrlOeAfB0gheo0zpXVfqkDsPa0bKDSL+Q3oqYxqQHD7DNtE69/8q9VU698
f13BBtN1ErnG990oizKkID+e5GufXwUTiXjumRM+H9wA/N2x9OPPL1vdaisE1RhmSeAJIgG03grV
VBIJZbLyPPt9opp+7zhHXNGx4+3hYXHlRnmpL68bWy28cCg9qMrX5XmybkAndezHjztzaeEtqDqk
CYIIN7vV910uRj8EouDckayG8HwPVpWw0nrzcTMX1h3YeCAL4Q5uhu+e6rroHFR/BJYEJL4cq4Iy
qrfLR/vlvzQDjA78SEMgPVanFO6J0KB2qTgXTn9GrSEeBnvXeNOV3ly4USCrsjzUEQTvIZYE9BvY
rBJ5nowhhoxo5g8sc627Yj76rItzPcR5eSUTcSEQlinCVR9pWws8uNUdzK0Qc1Ytz8XJEFUm6/rz
ix7CZSC5LZg9EDNXkSACJsOgrtuz0yBfB9H/K5F2Ydl4UBgCnAF+j9iAV6uS1pEDFXu7OXt2Kh4e
xic5puzKarkQzRDpQcEUolvYvdbO763bW/B6z5tzVE6PuskmygBJNULoMv+X0UL9dzGMxb/XgLCg
styWjejNKJqkx5/zx5F8abpBorFxJkI94R3vYFKYospkCLGiTGBHO10bqosNRDjOAaaAENp6uk0D
Ozzg0fKMelCblvjz+Q7gPMd7EdsXzvXVdJdWHUFbXmKAAnvXd8XGsfYft3Bpsl+3sDpmu6C1ZEg0
XiWkjElgp7g0wZrkZ31NfejSUEWghEd41CPZs4YgF3Se5DS67Zn8aItd1FzZTS5+Htd3lGQWOLW5
2rRgl0FMyLm1Z1U/TfAlCK4xfq41sFrZbOBNXzhowBVby9zmn1MpWe4jKLsiXQSmz+KK6Lzdmdwe
1hJ+azRnReVfR+Fyb1fX6p/vj1w8ACAEvVRDsH+sgiksmxlopaE5O4t+DwBvV66FF0LpzfdXoaQs
sy+6Et8fCrXnxvAVOZyNn9Mdsnyfn+03Ta1GyxkVckQFmppkbMIo6+vHi+LCQfvm80ssvHqqQ77e
riXIE+cAjsxhnKM6NXx+60PiGJ6nAQ7y94wYg0pRdCSqz65fo9oOZI8RwRP9435cnBEHMFQwmBft
mNVxB+Fxo/bzGjMCh/VZqRflupu+E1neiM+frMj/LOxTYEeQGlytP2uEIAG1w+bM+O286/mVp83F
GXn1+dXq8822sHvfx+cV3wdmpqxskPzKXnhhib/pw2q4LBiKjciFN+dKbGCtNuw+no0rn1/rZ+E1
MLQlC5qzDxfgOjau4TcuzTZSJg5YcJDWfgdvsPOu4UWNkGorTe9HZf8xaE5PHSfm3nWG+crhugz5
6gaP+wd0ShDHQN+td6xaQQXHwUvzPJSVdTd3AZT5uY5iMcHQxcJhleachi+lQ+1rcLU1WmaBkAJ8
jHhYwPDhOyS5KTUffeoUR9UZXkZHq32gcpwAe0Z1REPV835qrCpVsgpiVgA7mzvIV8Gaymz0b1r1
PP14aldDD+Q/5EjAA8WNGeiKaI2acpiJtLgo6XkgdrVvBt7dBRb1krKHYdhM/WuqzhfbA5sSLSJB
jlT82w0qMhWM80jNzkWRwrlV+mcHfnLO59bD//TqVSurDZ3ZzTTXPVqxrN8RKufRNavh1ap+18Bq
G5e6HFVF0YDM4UIYfLX0g9RXNto16+BfIygxLUU63Gkhwfx2rKBHU0g4tZIzHaYbTut713C2AbJb
cdP3xxGelhYI1jnNT4EFW8Aq/PpxbFzqJGozADogJ4/ayaqTXRdSOIKY5FwWfUqos1XBsZm+fdzI
pYB43cjqxELinTsA0pCzDSiPogymu4DqGWdDf/m4oYu9wYNteexi5b0jenlDBC+rqDjLNvhZ0Pq3
78OXFMW0j5tZbS7/M2khqgl4H6IsuH4ZWNU41LRyijOjVMR9oXeqh9sNtR6B24c0tPO3ta6xQi61
CYdVXI7sYIHCrCYK01OjHM+Kc+T/jLwdo18EPbgyittIAZR97fFzaSQBfkVaHUhYCLMsf//qkqFq
eMaSoS1wXdpb8guTTxAL+ngUVyfOv1EERwOZZuS5UNtaHcoc1WlIcobkDG/S0HqsriGwL3w/wMMK
wxUtmS5zicpXXaisYp4i2EudwFOIrUU+53O34qUDEEVBKf8f4w9OCG8bKAG6BCPdjU5iyMxNcG1v
uPT7IVgaIp4t3I/WzzcrbILJIl50KvX9rfb+w49H+RxoOxtPRBCL3/740XQqy6yD6GQU0Ox7HsSV
NXJhzSN5suQacADgBbqKVyA3mDMVAzkrL87ZL8dP7CiW5HOvhmUK3rSyjOGrOSbRSKuBaGxfZbWF
s+GPQPLP3R3/dxMovwHZAFz9moOiwSjGZRg7pD9NWxg43UjYE3+8Ei6P1f9rYjVWgqiumUc0QeyD
Y6ShlxTVtrumMX1hSUNzEDr/wO0gatcJ+MgBykV7EeJJgsnlPOTtvn38uCMXQhYaxNh9IdEFLr2/
WnJWmHezhIDJCaIArtzBFujj718YqEWWA1OBROZ7YxBh0pBPnYkVV/8xkZgzo0Oj7QQQ0I/beT9U
iCoQefFS8DFQ4bIZvwqrsQw9Ai/b6DT/6vixfOr1p1cfGvAAOcPRizn5h+J81QDxwkp6JAxPFbml
+9b/dMwuwoyL6wVcmiCTuAooy1BQ4i7t8ASZt+nOY1euXu+GB1oJELRA3spdsiVroazRM8K8pK0N
RZ0b94893FjXipHvAmlRY0ClHsg/HHXv/GWkMeYSZTf31MgidRXM0ubPFbyRZQCdDDSCBY+Fguf6
4gPH2rCQzHJPAuJAYi/CK6H6/hWAGcYyA4AYbx48BFang6cJANp5M5+Ksk8FVMtZsYWmXGzQQ9UC
pR3e0+lxML8TL5P5Lm+vhMD7m+XSvg0dpCWVvFAT3saw9uZWwn53PlnegyuROoPqESqyMwhBUKo8
AlACnTJyJTIuzBuSBgvAArowuNauGh0sA9qnuT2e/AomzDe8u7LBXIi8BZ1iIvEPGzFUK992qi+Z
4Yq+mU5mmeb9nasORvE5qMISGMuhCKU9CxdIJL3eNoHKauTkrjmeSvu3BXKvdU05Zw1r/t8tIBeB
rgC8tQb/2gSWbaQdRgS3jCn0ecDNxANm6I7GfHJ++d895mfeCJSPIrtPbmxL5+DYBI4BNN1ws3jb
OUATa7OmzXhy+uhJT9U3PvmPjrwmRnopDMBCW/LCeAvjKHjbjJjg6wN61YSSvakxUVTuS8iSXFli
y1devfH/jSNCG+BGhAKqvUuwvNpEaSQMpZkxnf7ZWXbYi8w/JpsSzxRJ+8mC5rvGlqPpVWM+gb1k
1RAsZwVrP5HCJuxKd9ZyBP/TBNL0y9EDxZt1f5Dqxno2PAR39BiWsBb1y23ffm8sEDnsIhETiYUC
6+bKPfziMOLyEQDU5r0X1NQDMgIogUynolcs9rX/ZYRJBPfrJPf6rSrNazsTcgDrmQMcHbBNqIos
sj5IL78dTN3ACxBu5vPJmKFRrHI+/Z1cERD44FkS9pRcJjkIkwK+6fczr9rUYKD+gqXeJRwVlRhl
WZ2MjRrjzs/nrNHRFIewZ4znCt7pcF8URQw5gnansYXEJbA6j6R34DUIgOCOCjvMyKDce3carLMz
9k7alTq8q8cQ2joWeXIaNTwL1xl/c09EO49Q44lP7m8jGMrM1pI9AKMiMjW2bhpgl08sb8DchNXP
prfgJ+iYcyPSvgYoLOajyHdz1IiNAbvufUtHf0dcqeOu9+e08wdxE9FpylrTq78GisMOvmVuRgtH
nx0xeqgHCyA/9ASnvqJp7vq5hggSiocbVfbBIddwCbXqqknhQeUmbgT3X0uYQxa0i0uL7mCAbedg
hNkWmR4CyujDYEp6jFw42wJu+rcOQagOAP+Cxo8HYggSUkmO0lFMeA1ZZ1ga3wmHu1mDGnU6Ot6Q
tlzrrJfdD+bA09r1UEuW4WSl2FNrEJBEfhsQ37wXKG49KOHeEqR+GliuTtUI2+VcZDTiflxUkux9
0k3wN+V3oC5YG+IHSHuw8LfniTmlTFLAbMBFLhk1M2Z6GNKBGVnUK/4Nkuz17ehVJpIWUNWOXX8M
rNuO0gcPWcikBAvxzFj00wFkZjdx3WgMvYLAh4n8wM5we4AcveJ7NElss+PQfLNAYRmSrnZJn0g5
f58kVCGTygrF0QiNIQWg0f5pj7Ny0wGKnC80JOZ3u+tUZgzSYIkxBcFXe7Krn3kgrC8wla5vTYFo
bO3ojzSrDsBesHIxNI8IjCnLRfdHGKPxmPN8vhVk4i+hqN1w71AY9npBP/qp69EwRiza9Q55qL+F
nv2HQcH4k5II9rnhRHZV5evEp9rfIo1TPKCeGDZxBB/fp8hQ6idtqE5Mo0DeRdrDj1xF4gypYSPN
8bYnsPssjAS4n+DOaYfHwBiLG0n1XB0btydb2hgAbI2KxhCWJvtRCHlPm87NrA67bLEEyeQFNfxZ
p1Pj1hrjTH9xZ2IvFQn7Y+HMTVxhML4yIFz8fQ562WZwGv9xyjH2sW8XEGwKe/B6rIp8KdvmxQ4a
8awa+zvP4bc6gfwPq84Z3qEDMIlwTf42G6O3wSSNR4xt9OxMnZ3AcQNMObfuUvgm1eACCagRcPM7
3DQ9L506BTML2jdgvjX4lwR6lpRd9ARsH40hAVOlJnFUFoygMxKszCaJAkHu3Lbr0dGwjLsQzr7T
z4D91NiFSV5BTPIPKb059hrOU2sQPSa5wX/owdPbhxjX1hJMJeEQ6XRGhSP1uohtusmF0zxcYBM8
Y4A707LdQzDShfFzEXxVLjMPYMCRpCQTgZm74yYTYi4e5hxOqGQ0k7mFEiIwbPIg+8GAp7EPP2sY
i8O0jQ5063KnfVbaNX763aIt5sI7VQQNBD5padz4BR22cxmKRMAiFzqf2kyox0RiQ2ykTVrqqseg
hD6AndNwK0pZJ7IPxr8al4MbiUfMz76m5d6xCw9OzPUC6uMCRq1Q8dxh4zHBKCuGtDS19cScStVJ
VA79raBt8dMzcPbEFM+pxGFy3kbS1wcH/JFtAyxdNpSWfrYhDtIlY9hYKdgY3ZZMAwhlkGRN25rp
R6gbhzHjkn+xRUe3kkKAWfu6uNFQpj+PeY+y4WjALhm+oQmzevO+58zblIahHoTvT2dWqj7tuxBW
W9Xsp33I65M2Ov9ggGGw63pjzkBZ5d9gdS92bJos2MF6VdyVZnAz0bo++AoWsznvYNDat3P9Rzkl
NrupZKlhdsDRwyad5dGZGFaewh3zN1w1KNjIlYrdsnxGjlfENQHqUeR+l2rh0o1pBNg1omq+50NH
YyOsrZi3LQ4GuNbfqRau9HgX6dguR7gqdNyMpZtXmSrrBuxqGIcfZIvaRY4fdatZ129ox/u72YaR
tlmHMnPggpK1ZTcl7mTU0Jed3B0hprXJKxJlI8TQk5ZY/QtO3zKbCkazecRbKDAaeOFSg2XQbcPT
qHb9vQRqNBl9F7r3Rskh0mVFd63uy8SXVZSoyP1bRv78iFK9fGhYI7bKQbNBL4Hrzs0qjggfn6qu
DBbSC8yHQfS5z4suip2emXse5d22MRSoitj1DhFkErJSaH8jFWs2Chv/XnJzTAzJ/b0LNf3HXvSA
oSrLj5G5btOgQewoHthZUGg/nQW0z40JMvnJALAoDi1FIGwxRjHPO/e2nEJjB9M7Y+flAVzbC/ir
R7WCHsaATQPaEPLgR6OVsbbiD4pFZOvAbvtB1mWzF3Luv7YA/6bWFLpnqSz86EqWmTZ094P3EEEc
w6mNI/CjIIvZDduqt4lMGQYLKCJSZV4J1i5vompf2rmTBk7d3jSLJb0zRTDcRhBjSdPu0R1d+ov5
PUu1hJ25TSMAjmxDQLqj/117C+gtwJvShq5LPPLausGSzRMkDO1NE/BiG8C7O566cN5B4R2LLA9J
yqrOgRZoO8fOXLr7rjL0PS7xvntADQhiPADaQkdQ+Y+ckeYwwqw9qzsTMevPRVrmgCPBI8s/NMTR
m1Z4QRxqW9yBr0ISXzVBatSegNMCbldFAElyZ2xwhSTVd15Bci13Z3eP7FS+aVHF3Ayh28emWYbx
VPkqKb2+gccoxCqbEfJvILT9Cmf9SwZj8F3r3MJVlGLL621zK3UNLTBoc8UTlFrAa27cGzYV5E4Z
Bd06vK+f+Gzkie313ZaXlZMIFcm0JZSlJiwSNp5Zy20FTf1b3AoQg5Ou47EvzI2E4Cw4xerckyLy
Yug20KQEe3JL8xoGEbXvtum0HDas05jTacQdYuTuw+jWVexyw5QJ6EJG4upFItHWQ5r7fMxypeiu
guHsaQZwaVerXt2DiV1DRb7z77GOpmxkhBxrxc17WdVFCh8JY8MsY9jWA+qGEwT/g1iUJkuRzmg2
jHd5l/Z90D9ONvlTenVSOt6xxf0ys6Ak8exD3XlK6tmQL04wqZPV9vy3C4GxbxHk/DKPwXZ6MItf
3OJWnBtDmeAOArmrNgI/XOMquzBjd7Wno00nczODcQo4xFoFkGsMx6yDxlySCykz3bgwDzdAwppb
cIIjFFaz0rAQdHiywW67/j7VkYUNIxLH0J1Z6lQFfDPcGTbXfhPGI/InGaq0RlZYE818jxRmMliN
7W3dapr1BkLZzUOloQroFuSZzOAyk66T33GNKLzMRZnxBPqUvvUgRlQeWARQBy6z8HdAkbNPwTpw
Dp6M1H1Egt8oyQ9xA7bfvZtDpHPsR1xKBxLu8mjAsSNwDNKy9jOIK3So4ts9DFGtYhOAtfcdQjTB
LUoZ3ZegM8qDUvV88iHY4UNRbVb1jQQPyER5Lm8TBs9wKykgWX9UIzaEwp7HpEdaBEcKZOzLiXdw
S/EAZwc04gE3M2hY5E25gQC4f1uNOvwKhFveJGxo+sMI93Zw23NzaOPKyumfUlf9yTUC8ViSgN9A
EtSMcUISGg8hH5Ou8JukxQ1vm9edsYnkhO3Bo7ASn50wnW1r2JU1EE51NKjU5cFLh1i4y5umu4Nk
sHgaW5/d6gLcHy6WfNGk6deC9dNmdPw67efQiZ22Nb+EdkNPNjFowj1a4DnU9ltnAifBJrr+qkto
xHuzqBJwD5dLD2ruBKnnQ9HNVVaT5tlQclEC98VtxfrmBiJk3R1ePARnvtMevVKOjwHoKHtTMoSK
cvi+9dhf/F8sLQYHxHYba9MrJr2N4Na4x3OrPbVNi5u9tEKYBrhDnoFGoE/lVBuxMQQsA0O/jIWL
J4YoyPDVyT1740vPPEZY2F+gdVln0H0WacWGIqWLcEg9tvrG5FC6mHw9PVBXdA8un2FJuWgyVEOv
NpKDG8HCfaXGJ567RtozuAYQe+AJE5W+t0e8lRS2w8R0K7Wx7dLdLH6hiaPMYVt42krzrvqTc9lj
s9DtoZbUugf1lCWlCSt7H+IMch4gzkbD7taxiu5HWYHCadLWuauBkI1L4BRT0C98HNUjPxRmzRMC
YTcog5nbAno8YVQ1sTHb82FAwS/rcgZ1kqgnG8fLZUxm0j2gNGBDRNW107GTAqrEebQpG0aScB7C
WwsOzWnDomijfYpjXdbqi2tVvxntwqPpYJvzowbXlqE1UNR1yv1EaPjDlpBe5TTvU7uTHaSPK/fG
qqLuEPTmHx/ikYndS+vARmjoKvihx0jIlYuauN4UqLQkUdUBoSrrKfOhaZnkRehnxjhaWwITvxhG
q+yva/fI/TvEOLY+Zwda92LDyWAmqAcWmRoYhD5tCpN4iYOBeqraDmaHS2gEryJor8lTbXnzzphc
qPrxJkxNyo2ER0W5h++odzPCuDXOh6aIPUqa713Lpswc8nw/g4qezGY5HyJ74j9gweFvoDQ73s5y
+DsxXn51HQNj6fGnAQKWm7rPf/VKiUcJ4uCpK3PYFo22fartQMe4jpJM2361xUWcJEBZ2inyI0PK
itqJLczPvqcGbISAvzv0hOomRubEvIc4Z5703dClpVXdF9Zg7XOIXWYkmkDj7JCU8Jlb3yADXd9p
lw1nQY3xK4QUHucOQOC4WSRy8sg9Oto0vhoRteAPU9Y0bllUnAo+fI+KYryrnQhSC27+N6p4fwOo
2HiwdVvtXRxZCYUUSFz7ElKJM2Ds58oWKqkxOAaa781g7+dkSDljIm4hRZFU1AzjQUmS5NSD+nUL
qKKuzDBpm1BvRJHzpHW8JwfFn91My+ov15MXz1O3PLmKMuMe0XiKyfbodxaPOzuavbhurPnBh3PI
3u8taPGVnbkNAvFXljzaabvlKRg5uJdR5dy0EO6DYK51WzQDdHlIY55aRy9DGEz7LjKilDr8hxCc
bks8vjYMrDgkFRyeQBaxTCHnhRs3XmDeAZiG8Ws9+uMmn028KEcmvnHDkM/5SP2Dj7WxRU2vhZBc
pI8G7lMx5TlJw7ZFeksLawcvzfkeR2obayr8c0vhKoKXa37DAUjORDMaOzhmlyAUwqset4ug2ACO
DuR+WXYxbUQE2WdcMknf/glp38YllvjOQJ4p66QRxcEojWxuFp7qiHVgAJEUtyYiikQeAO1ytO7C
fixvCyHp08c55ovJPbCKUUqEphWA4G+Te3IcfA9amvOpt6AbcztfIxpc+n6I9CG+DIAX1DPefh+i
2MoHZGY+df39yPaFfaXGcOX77oquPMAbKbQovh8dSzDPPmlnh3oy/kHdCepC4Ji8A8KNQYgzbszn
E+zWkSk8QHZlYtco15f68LqRVQFTecIbfI1GeJFwI74mxHXt86spiAAaU2OHzwdIOQLSR75/PoSi
pcADVKgF++5VZn8K2snnyD6dhHo5KefHp78OCSuIB0CtFtR+b+ndq1R+LofOkNo3T4a0X2ykh5AB
+2x1EbTQJY2PIguYdO805CC9CES2arxTboojSkDIq0/O34+78a4W9q8NYBJQX8FbZC1RgwpC5AAt
6J2gUGSpk6z+F2nn1Ru3smzhX0SAObxOVLAkyracXghH5pz56+9HH9zjmR5iCOnA2DA2DLCmU3V1
1aq1yFR8vG5iLmqcVVhmE9DQ0o02w8P+toyezFSr5zpqXrnhttyRtWp9MBK6Kp3kmwUD/UrN/RLg
hK0Zgi/T3nGpbTKSaCynIjO4IIebOO3uJq+le0z5qNb+T6ixSEe+Vqlsbt6dgZGIuGMT6Pn5RpAL
abAjvTTcHG3V5C7wf12fvvkYiNNHeZwzDkwIuIJQDYWIgHgm8yxXzX5NzZGeuA251M3AwUfxZy5S
XLd3WUFiQBS0/xJWqAhZCwaNwnGSDJF2N+ssZV+qnkGBpLozPNLDebCPw46UbfZx0KR9nxXe9rr5
Ba8AlIjXO5MK/kNsiiar20j0fZouEI3t2N9F5ivVIGbfeWZB8Asdd3rQR6rp+qCWIGOurTdseLif
5+qUCT+TiEnPCZZtsknsCBT8qLH0ML7FxXzNSq+drBlDgb6NDvSTjm5rPnonR2tUiPt7q9XcmhQa
rG0Sedzry7GEQKBziRI2aGSLNiNhN0STWslNWanuRMnMb49p5mZVv7GKu6koD0Zaf5aa9Ivs6cfa
yY4B+Tx9+H39N1xsCerNuHHQd0BcaTQVTlgslwbPWGd0LRKkcZC+m7R6pZy4aIKeQ9q0LNpTRJgf
lIMKuQRtdPu6+CNX3p2V2sfro7hwg/MoTkwI5WyQRpGfVOroxs13JVM2afY0ZMkmMA7X7awNRbi1
eX/YdJxjJ0uRHi1CAu8VD7FkgfAZZwemEMoEYSQBwIdoCEIszKlAX083A2naFSOXbgjgEX2G8KgD
oriktpfHUi+RE+/dqrb8DKwZooXlUKFUEjk1DftBUN4kUZ7cQ5wZvuRmaNOGn/24PpkLZW0UImcS
Yfij1IsOgFTys8hqE6AO5EAsSHFtlcBXjzaaUm+7eE2+cNEcVhTN1mD1F0OWqCa32Zpa7xqo4Wr5
l6GtNwk5/Lr9rOcrqMeLe2We35mvzLCgJbw42FaFzIWSD707DPIn1fAPlWlWGzrsoUwYx2hj9Nku
NJOfymSv+JRFyw6xxqw/dknC3+taUXmK0rstSpB9a21USstQjnvaO6V7rvts60nl/vpCXgQGjJYm
ihlQRGPxRTtB0BkmZSW7d+FAn3bZmD6aNGMGebnL7cbcjDgzlHnUdmWoS2bpZEVZkaNyyUWt13Ur
OZUzuHQbkwI/BrA+RDCBt1zd/G9erCzqwtEETQdSDKwF4Y8YayXOwEva0tivSAunZAXXMHUX8SLz
CMqfYhshqXxBBkjBysiQQuHs86i2YfzMEDRPmldHAbMZ6myzAixsLGJYyhEAbqHWgzvp1m6YjCcl
rm6v74jFqZp1LwGN80QQIVrBKFHjqLrBjYu8fR5tMsm8R9bIyJc2AKxf1DZVgPegpc5v6NTxKsOQ
8sFlS1ICvTGquZ52V7TttjVuhu7r9UEtXDL6qTnB+Tft2I2hVw6uEgDhGJDS+jg65mGKfl63s3SE
aYoCeEpIf9nq2sqFE/hGNriktt4bXoETHr9Ghf7JqhWUmMKt01mPKZjqlfO0eCtwnqCJAzw6yySf
z2eedAm62tHohvDdKZ5EJqjcG0ZNpu5X6bzkxKa+9kNf6xNa2vbg9Am1rJlUQ8RBSpJjNHWoAEmc
XhReLUb1p5B+XZ/TpVALGTw+DtKSLS8iYk3a5+qinwbXl58MPLBah/DkPLWeuQ2tGhZb2upuNPkh
UP9I/e3re6Fm0h7A9uiWcPPQTXk+tXqfV3Syyao7a7ykJH1hlbu5PsSFM3dmYp7mk3jVbso5bz2p
rg1R5pAeJfX5uoGFC/TMgBAQV7qWtEbAGJSI0pF2CNrbvgCiEn1t1ZXQYHEskPpye85S5oqwE+UJ
0tSIyqBrmT9N7/saLnHl83+lGU6mCt3oyR6zhM9vCjXaTMla+mVhS8MNw9th9n88I4TAHh0cylih
QoaqAjpcjq3yUoISuot7xVi5lZT5W2dvWBqAYQ8ghoeujR5wwdaY19mkoJkFpN/ZKOFXXXs3SeEh
yD/pwS97mmtm5Y0NsG2NfHHB/Z4ZVs83XGTEmo/03uRWkf8BWPE+0D57vduoNWzDN+0a+caSe8Ie
7QtsDBDhYideIWUacWo9uYXq/zBj+UehFnsqWZQeAn8TRtlRDq2fk1e+0zrwLtc3/8KWgYsRtyyj
HQZfrLAjW6cw7LQFg6nSLVNs4q//0+dFBsYui8MxUPk8usSkpPeN/ecNBgj5ZwY2bkrR//l1WEd2
345u6kuf2kEm4vbtNdrKeRLErUjDxP8b0YTEbNPJkez0JUBVKPzRcYPeLTZeyNr/GgLKHbL8VXKQ
MMrs4Xh9dEvnDR5q8ngma3RBx1RVFA+gCANKX38xibGbI8XU6yYWbn94Hv+ZmDfIic/Qa9Mcujqd
3NDa6d8rZZ9WN7Xx+qcyRmCrQvOMJ7moEVIrqarVE0a0aWeMkGSuzNPyIP59Xziy3ijJheHT8tAX
h845wu/YNzfqWtZueTX+WdHOp6pu7LHNOqxo5V7WNuEXbW0cixb+BrA8Y5WLzGpujk3cBH/f+8DX
Ezv4lqj1o1IZ++uLvmJHJMmyg6DWp3IcXYN33DCL3FLH3hhBvdLSsGyHNxtQa9QpxXjZy2rwfS1w
fCN/yABO1y4AletDWXRgCBf8vwkhenX8yvLLBBM+SKcaAgEjesvmImykoR7Be7Ja58suAXzI68gk
CUP4mPWoGLTmzivuerV6w1hwxHOq0YAuQhUikZie6HGUdIonpE+B3q18fmk1Tj8/B0InRz3h0eqk
wFrB21s79XcHIFd/gzch3sVZ0XrJdTb/hBMTYy1p4RjlshuUO+QH/FsgKObau3xpyefSAIlMOG1o
Pj43YnXSBDEpdTJ7AqMkN8Umso2X69tqyaOQeaPzknQsDWfCXNmJ54W+4suubfV7J6puIg/yQAcF
pehw3dLSaLj5ieLJWzk8j85HA3qWBIQ0UtKq7O6owAqz88k3rjCFLFnRZYN2XstgK4uRm2xJhimF
RFN9fZD2AJCuD2JpumbFBIOOamqvItODmQKO8CZjckcN4KhfbhPL2rf5jdmshIVLe5ikjEmTPQIp
VJrOZ0utM0MP0Bh3Kelvuvh7BsInS1eeHCtGRPcI/rjW2mI2kiPXWn7uII6019IVi0Z4Ns3dWDoz
JuwwYvUMnQdjYEUQSJH+YGtTrrWtLS47AR6JV1KvF21XKvm6iE69wbUBCd/VU6EePb/9c33x518q
hkesxn+NCDsY4Q+vrUweuikkf0n5NQN0UGhfWRknf4sp6qdQOFM/u3iA9HqXOpMF7D8axnyjytW9
IynPXT49FJH5UoGBvj60xflz6BjjMYK0tOhqiqTSq7jU6Ywyio2t8DDUVpzy4sn5Z0GUxorJAtY0
44+uYx0jaTclDzMwcC0AUxZ3G7k9tBoIYIj0z88NjJhF0ehMXBaMNZHFQ2+O0NTWn/0qae69tgRJ
Q8GEzHFqf5Fac6RZQNU26TDYxxa+3DzodpGVtsfr87v01jIo2oFHIDcDI8P5z+ryRImllrJAkVY/
UiV8MKAT20pWE24bymEbJ5W7Y5mlr3+HW6dmhR07+kUPyiYYXXQet8AS96tde8rSzjHmNkv2DSW9
v6++k5vQcsLWCeizYWReT8YToFqGFt+BYNu8l0elvpe60HkE+U6rBRpemyGT0n2UxjTHO2Vx9NW8
3KKLHq28yJY2wtwlS1V9fseLhRgDUvcg05nxqL8PvrTlTg7219d00cJMfoROB8wyf1NWJyMPA1ra
QlhlXAUQamxXAH1f8noNzbJ0bhBHQplFpZmPXufznVPaIMk7Bx+dDCjiTs0dyd66od/C2lwfzpoh
Ya/4dpY1XYQhbwS4gRIf2KinIR0glHH0z9dtLR0HKAZmIXfSQ4740OxDf8JfU1LMJOlB7cd97khH
PQToolA3SvrosyyH367bXBrfvE60sdKZcJE298su8OyKlsgEVW392U5kqOSRsl/xc0vNx4Qt/7Uj
XqqyAzk5VIcEt0O2y2lEqkGkOYO0keNPVnKv5WRYOPDRXZfIt0WzRmS+NLWn5oUoPh1LzwNEN7mg
VutxW02f8/pOMXapupGtm+tTunT2uQ+ZTO52eluFvRnGQxmarcpDsYJ7pNCbDS/HNT2IxQFRiUM2
AaDPBYudHYVW7visG2+v7qhJ0vROK31v62kN6aM4sfaR3scf6jRYYw1ZtEzgQqiHjrgtBvlaQped
bjCVVX1Tqc22om4wqR9DRT84pqtYK6HrQnhBpG9R35y1KnlWnJ/0aiaKaj0wX4b0zOM+HQ9Fdc+8
mq8m37BlAmMisVlkg3SYkObRG3Oo4UuQXboetlP1izaIJvj06q1BmzXbAioBMAP6fBpPnGMtK2M8
gkR28+mjNx2M/vYN36f/fQ71eUmKLf5F7qdKN5SKWzvbYdyUr+QrnVvF+fa/7wu/X64mP2u1RHFV
J9rGyrApX40gnC2YkBSQETXhJZu3w8kMyeQ/0mTUZBd5nY26mxx/xaEvnE4bfjiYMVTuwAuHh0JQ
n6bI7rj2wxhpG4nOp+trML9BhHiYrTp/mrsftOV8QZ6MoJG7BO24TnX1JLZ2rZPeepFBt257rw3G
TWU08bbqnYleyPjLdcsLvhzeI1Blc4WNkrXwOmqzWM6kGR6J1k3fb81PkrPvsvdvMQKuDDpFKk5i
UkeLPSWyhkB2E7kNN8k43rae7G0DZ3oxtXQlQFwckUrikEqaPp/N87nUe0eVZJBlblub79s2+jB3
Em6kNHoa7TWmhQW/RhH8n63530/WTarpbFWHmDd/9y1JvinVsxnuwInAWIHs8MomWYiSbEqhwA4B
YTngAM+NaVZmW5UF0rQrgdyo6qbRedAGwcq1u7TZKc2BZoUwDmZswaep9IZY3kRxIdOarePQWP76
1C5JBYdyOIPAnwmbvfJ1euELk/wxvQLGfTS0KxO1PIJ/BgSPo5kTsIJGm1y9PJj9XfP7+m5eWgce
dngapsiCL+x8HYaqtxpYcyc3+jrKd7bmevVblgBWQIU9TAlaTH5DVR1MkUM9yU5/FdnGSNYc2uUF
CZmLxj4iw87fos9XVC+JoBSynoyQVgH/zne+hLRya8GwG17NbQfICGMznTR8OxfeOc/olVTC0XzK
lbvwPvRevZvOPy8cwbCHZWPK+Hz2zqaVey1mWiiXg5HC689AS4ptojtxitGk67sxnmjvCSr4I6an
1vfprL5VjNtClXdm80uZe6ele4XGUmX4+Nrddm5fGJ8zjjntc73xJDkvJb3NVXjXpsrKibnc0hiZ
CbJIw4JfErl2OqfPyilmkEr4vmxpz0w3sfV8fSB/MZznl9yMqqQ3CzwWkYaI8cwnwBYRIfATufny
UHWp2YPr04wPQRtGn5ll2l/z9L0z1s2ntlA1AtEiROw3UbztlBQ04jdOfT+oVvUIsJbq4+RF4edW
au1jg5zkvR4GvttkbXo7RX56NPwqPhYaEDd5BHFAo7ja3BCK1OPOyMbhbiB2vPFJNGxq8BC3IxKx
37sy9J+pPA3U8m3lczwN0md/NGBMHIPC7QIoM9tqSjaemdCs4E8xsrVKvLXS0dr1catkRy6ejva2
qXiM6HUEyqxrL0PkfGjy5k/YS+pGCuSEjrkpbKYDebDgthpH/2s+2tN9NdrtrW2WIVinrjT/DGDJ
fifqKO2ur8TSas838V8uRfh/hTvfyui2klN0SpXyKaFrlGbuVxNCcuhPTIhPN632qiwoMOEc2ph2
qcP1ESz5L/IRNoRUKDleBBR5zkwOrW8+yXJ/CKWbqfxdpM1G9+58uhCv27q8Teah/LMlHMChbHQk
VrA1dvbRh7YJmalXWwAhAfUaeTaCQLFcpOR+ppXc/E9Kdyj2xhqR1mVARFSMl59NED6IrJCWX5Au
9BX7SRk+tDyBSrRv6XvW17I4CxMFh9ac9URoaGZWPL8X6yj0S0np7KdQ/tbdZ/aX67O0NAzGQfcx
kTIYSyGuI70vFYHvmE8KfK/Pgz1B32GU0scp0fpHo5OTFa4pVeX3nvsrHVbomZUO/ChwTuGYeG3r
d1NSZaCkyvK5L8ZbxaZDel+F8QR7kS3D3pR9teUi3vdTXD9aDRxKUZYFG6+BpkwOSRfUdu18yHFR
NsJCSXkYK0SkwLpaW61Q4+8GgL7nmfpgi2Re++qbY/bo0GSBQpirLMLvR46x6aR0Sp8gDZCNbkOJ
YlO9uriim+SGAffO9MIX5dqAWFunoTN6suRyOwGUq80BNokVh3W5s2Yr5GKIhxbCFVTTEEFrrehJ
6u4VJ9j20+tdIhaIGCnc0YLAW+h87wa+j6SGnMVPWipvDIvGf7nd9MOf61t4aRyQyvMQUnho8548
tzIglkXxLk+exnCLUOYa7/K8oMKG5YD8+/xs/uQ1EilNH/QGn/eMr7M2YvMOMo3nsjlGzfG1atqc
Cx1dYCI6vBaJK/FNRzXFGuWB3aVmyYNFczdEbK+dLThsEQSfy7YQ1YtoSKg2rchu8hq13F0tHfP8
5vr3Z390Pl18nyeIAxTRvJSWDXU5CB0tqp8UtY4eOtkOPsqICt7Fhlm905FNukUlD3mPoF/rH7vc
B7PluVyPOtAl52CgF2qdNGX91Pzqkk30cn1ca18X/LA8xrBzRFX9VEbh1mxuuzfkQyiF0GdCgdCB
klRsIHDiBA4LXN7TAF/BiJD6Wjy6NARcFqtCtpCZEg6K5is6kkYs/Vg9St47WVtdgfkVKyy+apIK
paHJVtjGc4x0claUVoVzwfbVpwZbez/rja1Xwca0lZPUcm78qQ0/8s5DqtHJdDQceWVsnaYreXV7
Y6jiGwzpe+451baRvWrLyX5hxyibBC5VmbYRsz1I1FGf4061d0Ee2IfSSSTIIEbUFRPolAZN/eD3
jfFoe4Z0EwUZyD242qeXwTFHc6Pkqn9T0xdSwCRnQaWYR9N9r5b9S9pwh/dm2AMtqSVL2taVPO6y
qrBe/bKana75H5Uh64IgVeUsmFkaqE+Buis1uONfHVidf3++f0+WIKyKvq7NeQnGD6n+WTe+Xz8H
l0Hi+feFTdR0SpSluqQ89Ukou33V1A8KiAlIF+VOo1k9UMNHiMXLV7stNpTBwSDVDSW66Lb+CqyM
zVi67XRrRR/tcuXKvTwb598Xpq20q9YrWr7f0a6r4D6GFb+4AC/FAseaGGbONonZgTrwh36AgRt4
8/sEdIYxQJwHjUMC45v0UAbJri+/jlm6u75ef8HGJ2eSBAEatRhGwMyBCF88k0WMOrsCScgzkkTw
D6RhcCxGSAHz0BylzeCN/aMS5/a+bOWvURenW90zn+Ug4vdoHUBsOA9uS1Qqdmlmf+ANGu80lEqh
y5ma+85vX6wE3rLrv1msUV385jlqPdnECjQShpIa2XOhFzBoSZ+dJrj3SuWzA/K40rptNkvt6sON
nRrvQARtkUS6vf4bhA1x8ROEwHh0vBihCqZNnr5K0p0GMd//ZkC4UIwuGORgHmP7CSatMl75vPAc
/c/vJ4jkQTpvALEuyyWQNgUsLc95mcHa9FCk71vsvGEMJ0bmSTxZpyqykyaUMQKP4GjSxbqyedcG
IdwnIUx3dTIPYmb1m3YjbIVrGnmCP7uYJ2GrwcRp21EvI3rcf4vaW10p9235Tg/ygyqt4QrFtNeF
MWFT2cAoVKfSGM/4rZbuPaOAnOFTRq42bV5y5wkK2EOt/+lk6xDmXyL/cH255rFcuIKT5RK23KDm
eiJ7mO+NjaXRgXmXxLupX3Gli1bmpCTNAnAZi666T1CqTno7e56SbaRuleIYt0T/++tjWdwaoE25
QckZX7SAmZ7kk6zg+NTpXlUOTnnI13iRF13AiQlhuqYph6PONrNn6Dnj7qtjrbyFlybKnkHf3Ghz
tC88JaEcqstAqfNndLT14QjyZzhW0crFubS/oWLRqG7wmEeR6fyIQmbkU0FiEIX91E33nkpHTf4p
8T8O0PRcX5J5PsTtRQ2F8tCsy3qRP9JbVct0hGyfLagW/dznevvo93f1+DNvblJjBS/x95dfmDPp
l6DaAQGdyK9fTmQMfJ3dnHhNtzH7AmbVKDOqG35bsUkGOAcDo423E8kD6MvsegeQsT+mPUw4niQl
Nw40L3AecqXYfRrcmVqbHGLDTrbg3ZKtFBSQzbVyWXysC6P/oJiTv4dR2HqsjTJ7LyPwbURlvNfr
5ocxJu1HBLasj5lpRrtMtYfbQQktGFbrrNyUuQ13GpS9P6swarZIxnvH0fRoo2rIIlTFlH2kWbpe
q0dc7l97Rj6wxWZR98t4H+pPf6yocWfDJy/9CjZ0xf1fnsFzA4L7BzxiF1OIAXs8wjazg6FRbtbE
y5aNcJGByyWFYAqRGUxo6WQ2juyOerYrp2Y7Se/1euWiuTyK4BnAYc0SafTfilVAJJ7MRpXa8plV
2Wrmw5i91M6Lp+crR+RySVSFjCT8Y8ACAAHOgz25MGW1CTqJTfCc29vU3I7dyvcvJ+v8+/M4T74/
FVYTDBnfnxP59sEZ9k62AgNZHAIPGByXPadAhUUfjCiLJccLn4PG2tX0hAX5il9cGgTSH3PZhLN9
AY1LzUIO9DILn0v7PoyOWbaL1/Qg10wIrr3zpRhqqTR87tqtmsNhyGN15XAszdPpKATvPlqZ3GgB
ozDrA5qWabG77m1Xvi/qNeboC2q5iaifnvzx0xSO3ZUIeGWOxHt8sEazgrE2JKX22Sz+dFW1ldeS
9Gs2hMNtl4WhWgk22nIrj3Cu3elrMaSycLa5Wzly/yFbEc/cCDdsIZVS8GzlsL8rxXaIbxDciTLw
Ei+ppm4b7RY+9zb43Zq/JOd3Ft4E7SGu6sP1BVse67/fIZxNR+tqDwrP4HlSd616sIOd2b3BBA2t
vPPgD7iEfEokS8aiicJnGMs189h5H6q1LpylUZyaEI6/VXWdFcdByLtiK0NN2NxIa8ijpQU7NTH/
hBMn5gV6XUlQNj6H1hcl3UvZjVVuTeN4fTmWzs+pFWE5uA0UX0p95sqjAf2mXFPzWJwokB5UOdBA
ubh9Q2MaIz9GIzCXb6F9LeB3VPZvGMKJCWEtNBK5XZ2o7OwGfsWtnd284fvIU6HyBIEQSIPzhagl
JS6b0AyefXMjyTBsr9xWiwt98n3h9zta0eakw4Ln1nmkOB5ljzb0VOFbDsWJFWE7IQhihJVnBM9G
clCj+xiPb69V4ZmI81CUaPfEhLCX+hGSrSq1WIgvaLfZ9hb4bNavGJkvjGtGhMdjbyfAqzNmqw+y
Q9nI8FJB7mp8b/V9az3DZpfk7/+39RduSaTjlQC8S/A8jAc4xKM117x4BE+mTbgiO43GRHOYv69t
QfyYr1Tu47l9tixivVwKM8cOLb4PbWb9O1lj/Fn5+YbwtNKayKqqiAWZ1E35xfzxP02+IVyNatxo
Nr42eG6aO6M8rNJxLB4+OLNoeaNcA6zv/HA3fW1bIwqNz9RdjRJuuscQWmXt8xtGcWJF2EJDH1i9
WuEFY3trpDBt765/f9HLnnxf2EI1XG65b8nBcz3ddm6U3g5rUugr8yTGWW2uenrdM4IeWBolZTR1
+t+F9+XV46AsQD8IqVplzjmcr0bZxEDLB99/bvJNOWyL4jg0r6OknE+DCtiWfCC5AJ6FwlIAxQn1
Imgluue9jWP9KuVhxdMuTJVqo/XBH+xcSNTKuifHvE88d+i13RjfO9EHq79JIae9PlnzLxU84Zkd
4d5QNMnuKEJ4biJ9o8yJiMaz6uQ7Ez2Xofym5isTN5+Ea+aEC0S1/QHpBszJ2pc0cr3gOKZfY/0d
+qYrF+Llbp4xnJTQ6MOC41iE2HuQpk1j7MmuYd4gqmBlj5DYX5+7S6c1myBtRk5gIelk+rwaIGhS
3EzdWr6+b4K1CHHFggjfn+wkqtO/FsKvswTHWlpuaZJAqgBaQeSKDKOwHEqD+kuWDYo7+iY4KON9
kY43Ut4dr0/U5arTaK7PZ4YMI3hk4UQWEZ0VoPcUN4e5B7Gmo1QVvxSv3PfAIsu6XTk7i6OCYMKh
WwvyNrFMMxXDmI41o0ql7s4IvY2dyehj/Lw+qMuTQ8ZGBk5EcwUSgOJbCG59AMQBsUIVDPdR2b+v
rSohQzb97D3jPpumD3bw+jQnNinKz2vFw0TswgmCzqmiPqGRIIVKfYrT7yPeB72pm0qLwxXXsLT5
wEL+N1skhKyxplVGlAeK69S3zfREhHR9Ale+bwm7IspMqZ08Tmht0kiI8swrgXG4TmYLSD/4d/hb
L5pfDLMD10tmzY31D2H4M6HycX0ESxsNilaVw0+b2QWXCdwtJVAvA2qAEPUK2wvMI0K1cOl1mrmy
pxcna04+QzYCrkQMMcq+L5ROYjF0s95R4d8a2luW48SCcKchLq76U2mzn+XiQxDlH6jdrqVRxRbS
/ywJGlYwplC3v2hx1OS+j6XGYsZMhMT1iCsmkN9B5P4iBdrGUiZ961f173yiBycIQjQH8xuvUDZ1
JG3MsthfX7/LS5amLgWEiEq3Ga2Cwg5Uw7aT24GuFkPblp8kOowUt5zesHLGTA9KD5AOP5ZwjORx
tLrWMxQ30oL0xh6Q3isLa633Yml/GGD+ZzIEUjRiU0TsoNwt04rlhgiZ+R+509+wPU4NCHNlF17X
4Q8V14rehcP9W87q6efV86Ct0g0/rsZJcScP4MMuf3XszEqfTI+wCOXUGR3EW4orWTddcZvLK99f
3EnAGNFQRKtVE6ONthiyOG11Be2+bVMea+fJUd6hvHN9vy4u8okVYZK8MqXHNtPwyGW0U9pw9+f6
9xfAAnBQ0AVJZAnF6mUZTTIighrAKGH62VA+ZGaMroobqI9qmL+r0NU1Gm/XJQN6SE9d/zo4z1/f
ALUgfKggBAG9CcFI3kwIVNME7do2lKt+tru5PrqlKMTC6dDHadFFICZh0eDMi0ShuzQeci/cGLJd
bQ0pbj8NRECHTpWzWwMBq5WId2ln4K5p6HZANl+AXLNIaesW3JbbZ8Dc2jyZHoya8lreGO0d1cR2
pUi5ZG9uN6RACb/rBZ1EOMaBVvk1t6piHtPGvqmRRzMPkbcym0t78dSOsBfHEYB+PpbzuLwvU1zd
IC/z6fULNvfmsFjoTF1EWCXClZOjQCPjjfnRCKIHCFkQWu2Gh0Q17hE8e30SjSk7MTjP7Um2NAmU
KLBlDGb1F6O7y81yV4wfO71/gy+lHx7wNGQ89G2K3kiVvLK3ZBmGumLbOlt5ynfXp25pdUALE74B
HQCdOv/7yUi0aSyoKI4kskI0bgrEi15fHiOwQeGYxy8CZjCSn1tADDX0jWne131Bg7ZbmAqqkj+u
D2MhwDo1It5qY9JUVhRgJO/pyyUIRzrXAgGhqoe3GJpbCmc070X/d4TEbZzO9V2nuamlX15zX/Uf
r5tYWBJuZooJANbgw5KF+CqO0zC0pFhzU/2L7/wGq3b9+wsHn1ccLJy85uhhEq+gXGmmSpLo0I/y
h6r+0pXHODAQun5/3czCkhAuwV050zlz3Ql7tytLJR/pzHdDxHfQovqCMMcbLNBqrNJgqM6B0/nO
QtLIGElGQTUwFPsw7R+awduX1Vpj8dJAZjQ9RKmASLkUzs0USqXbo81dN0kP8oRA6BRtq2Kl/rqw
6HQugxyjBgIMXXxg50M2ac3Eneblj/L4mPx+/VRpcGxRFEFki/by8zGYkoPgrU17f4IIHzosblo4
L5Mnr/j6xani+oIYAfYXjJ2bGRE5toe2Z2t16nGUukNcNF/CIF4phy+FHzA7GLai0o6P5I4QY4J9
jSsz8/G/juPNEp3jVkvCW2AhhxgZ1E0TBTeZjxJSMb3LqvwnVBT1poXS9PqsLgQK/Ax2IDPKy1Hs
SxnMAEV1J4I+pBsOfYKmspF+aiPzs+YF1AfGL9fNibSwc+ADmIizy2sVhhmxg7OjscNLugY2CNoG
D1OhRL/ayukQV3fkXVAO3X50AIANppR8qVrL3OWe3lebHGnlN/gQ0jQzZxv9MhcdkH5lV3QY8Ev8
YNjQ97cZPWfrpzQQrjXdihje/wxa0zTIoDDEa1DYU0YalDXCz65q5u1D4MefY2nw0W+M2+CYmHn+
mEiaeSdXer1tPNPetZL1hicvB58nNbgxegVEX2Z6Cbq+LY3SQx3sNbt4bjTr1Qg+1vbEhHARZz39
VrVGqzcpgY05POiOtKt8FA39NUTkkquZnx+QiNGGBE75fEKDyUG7WUkmF+FRf9gkr6TV/btgBEes
FgcDGijhcMb9RCZsgmCz33b+oyWvxMnz9XeeGUaqeCaNgzqOXkbxmexEvJE7FRInJSmAnX0LE3lf
Kh9S36cH9z2CCNcP3dJtiTeb54nGQ2B757OFdl3gZF41uveq9fkAN9Dn13+fdmEDB0LRly638++3
pU6BMW5Gl5beZmcGj5P6GK51mS4sObtL5YbBg8xZwXMjPOIGq0TWz4WRx/sYVS/Xx7D8+ZkVg6ue
OEycI91vTYmmayRUvmXGbUhN4LqBhTXn9/8zMP/7SZSaabVUJRkGcAXHSq0YRbdz7I+q0e0HGBc7
1d9dt7g4JNrl6dKz53qdem4xiO1+lMPEIGm7D/1junLdL1yUZNAM1KnmU8878/zzTd9VWV01FiJY
CJZvu+csesMATi0IUxZ3RWfWRm252fQrphoUatbKoqyNQbjs29CHkbKuLLf19oqyl6tdvXI2li0A
b4Uznj/WvEgny655mpGTtrfcoL4jNZvH79Q1JsqF481C/DMx/4QTE1JWymNN5g28prNJpdkb6vG3
7OX1u+nUyvwrTqwYia1O1cRAQvnGSo7qGtxi3i6CT0SZEQkCBSZ14C/C9x0zz4C1JpZrBN/N/A4u
7iL8rn+tptcD4CiXUK4gUTHXM8QOByWD0cfOcsudkq+19NspXp+UOPu+sOJF2Som/tZyPbvb9vK+
Bq3p6b+KceW2XZ6wf+MQlr2p0UDqOsbRK8dOv/ECdJkP3g+n3V9f+MXtxd2haHR96he4fMRUpJGE
j+lKxo+EBjf7Kda3r2yTnC9cJu2fEcFXlV6rZrrtma7c2J+DVL2Bk/T79XHM83G5wf6ZEB5z0ajK
odZLJtRX1teyiw9+1o00Mq11bC25XW5DyKZnSQ/Uy84PypD7yDdBT+BK+WYsd/4ap+nCOCAUJecF
czIRpfhAKSckd4exg6nNORrpbfvLWuMoWBgB9baZ653KGz3MwlWr6nXX9PANui2K5T/DcGVDLQ0A
UmbF5j8VyIJwcZil7CBBa3ATFiDvo3IbVEgjfLy+2pdjcLDAzYcvmbkyhTGYEE/JaA2rbj1sR23j
dLfXv385iJnicdZ+nFksL4AXE5Lz6I+Rnq5pHwW7sM/V+OgH5qsPOWbQG5n5eYl0xSKoTSNAXimS
6o4DAA/pYFrPqfKuiY+q/HJ9QJfH/NzSPKEn/j1oTDnOKyxJwwenvEtBgiugNRESvm7nMg46tzNP
7ImdwoykNE8c5FpgnNG1p7ZMNkXjDlq2q6p3zethODSwUJAnzNbYzeJpsZ1K96FxU13L8tkFaHL7
D2hcbtTp/fVxLW24E0NiiiUfi8SWZ0MeMsxD+60CaXfdwqXDB38DbRNNSzPkR9zSPQ3AsPCWBpS0
5W7SY9SCov5H0cSHsIt/qFP/5bq9hREBLCJ1O79SLtXiJNgou1YZBtfqrV+JiauxoleXQWYfgzQG
JVIS+OLDWNFyHdY2fXAj431w0IOVNVk4pAqBkTk/fAhSNWGvNSjpqoHP563PcfuuCh6SeGVNFufo
xIIQtRhWmw6pB0G3F8ebtvkwrgV3SwYQe579PH/hz86PixzYVqipGXy/4bgtGnPT+a8UuuLuJSlw
YkIIglPfNge6PRF5IXJspl1PfjDpV7ItC4kfrKC8bZIfhKhNXGo/HzW1a9lNXX2LAn2mbbLyaPpH
X9pyHI1xjyqDuVbkWJg96mtomYIr49GoCleN31VpXDUNqW613/4faVe2HCmSbL8IM4KdVyAXKVNK
pJK6SvWClWqBgAgIdoivvwfNvdOZJJaY6lqP9cPIGs/YPDzcj5/j1C16kz9/D8ACEukoewO9Ngfg
RcZYk1aHYkIevztJDiBZ0GW72wdxIX8EZTAkb6FcN+U/He1yEzCmR6ztUKsR4mE0x22GHjA1tzyV
3cXtQ1zcs47fieLTgSysot6B9P1EXTPP5yLR6ySDhiR7nUFpVnY/+9LYqLnxHUw3n06DwxSazhCR
o0KEbPjlADVqcqK2BZKu7j7vfvfkUfkkc+u0yy9MzE5qmgk077Ql8q2NEmT9+FDX2cpeWNptoBnA
78eNjQf3LOYoFU7KTKHIbaZdDN6x5lFT1whiF65PBJag3kHdBvHNvBSV5L0uJ8HrUOndLXfZiZeO
b3EwXpZREBHIbNO6XHGji+NC8QBpEfTDXB3dTEnxzM+xOnoTeyYylL9u7+8FN43NhMQRaP2m2vHM
xxWW01FLRGNY0Ae1zKBznXod/fxVA2IRfBxhLTCSc0cKzQknq2Ok9Bj4itJK+nztobQwTRcWZn50
rKWSdgQWsCLOW7vWJjv955fvl4lczUVjCFI60FWbbWCB/h2tMpUmTMzyvuDU8FJSgJl+fCxT7dGJ
S8vLiAGRk7VEz9K40N6IXChaocB0OnOi5ZBURdLmLUKo3q+TyO8/j03C0PCgADoXcQCcwOXx1yNr
NNoxaUOl6T2zPo7Kbug93d3c3mdLdxDsQAsISudIxc9z4IWqABShwI4OjsG22Kq19aAq+6q5txy5
J00SZHm+ix2JDsiVtuOF8FqfUg64aDGPVxll1KukEutZC+GTV0VmPmvvxxbINvZ5cBTm8szQ7K4Y
9WZKmLM2lJYOiufCSxkYam9P5NKO0EFmho5UFS+TeQc6ykPUTgXrQ86+KhmgbCtndWmyEHKCVAoh
D1C0M0fKtHaIRYYSX8mdbQNfSlrrTo8dyGusuLZpZ80P1XR1Q+QBpbgr/TywEZtgk867sK+fZdxv
MvEjVlC8iOItFW+3Z23JzeERAgAtXr8TjuBylxsGt4y8we7TEntvDaAz4mnxS1HVlXBh4YpA6eJf
O7MdIOuO9BCeaEP6x4rrh+qn/r3pi4fy51/sAiTqbFzbBLgLa+a2myLlTBdDE2ZdALrHNZmopema
CI9QKYEKqz5voOgzyru8rtuwHVk4oOEuKqtn21nDzi/tZaA6sM1U+B7kbS5XxQJQQeu5hfOSJcHv
mKz1oS+5bSQ1Qc6FzYwC63zVC8pIT6M2VPOwSP8Y3VcE8KQ9CjR8pd/tfHt7ky0dHWxl1MmR3px0
ei+H4yh6lTMGPxPVUDRM3irxk0sUjtfSBQucJB80nP81NM3r2Tve7VHb1urJEH/U6zQw8uEoZbTX
LfFa6q2nxs3JyIotBxmOb7BfaWwFWOSVPbhQRsfPsJBXx0N16sOfXR21KhzZqLiccq18MJvmoac5
qriqX5kWWAWaoOEcqhvZse5y1wNsdE8d/eUv5hy+CsUQhDBXD3PRE7cqWhw4rTU8zvZO92Tb34po
Tevxw0PMvZXjTrgEQLeQj53tpc5i5qBE8CBmD4nsOD8U4/Ai+g4tllXvqaMV8NQIaP7VaeL3oYUG
nckhtS5zv1Kdn5oK2bhieGwdlDTJRMfLTjYnm1pdoytYOrrA/aAfwTDx+J4HqW0eo+ROMSHM2hfl
MUObuZN9Hlg2cZtOiQOwaiIFN1t5ZHFdE6DNMTTUh5zsyI/bi7rgF5A2QtkGoDJwc8/jxQKy7S2o
AQeoTtee+GqOnwcZ48EI94ZLFBBNy54m8ewASVCeRWaO319k1C+RD1tlBlxwPQaEihHwfKRY5l0b
XM1ioZb9ECpM922HIx391Iw/dfMlUd+j8eCUX/5izs4MTs7pbEixKNzMifDGL5WjUmuew7/9jQEk
deHhsO5z74Yap2basTqEprGp3GD4i42LVyhQzYh0gWCyZwMojcocQfnXhbHteo+O9pqQlarpQsAB
C9i5tgaQPB47synSGqewS7WDtkz6TZHutpEN9VwAI7OiTrzOXNPfXrgQzg1+5BbO1sQwaNbQinSh
DWUgNmzBqu0L+kVtPv+Ev7Az801Dkdl1BXL2MHPcB3V07qukfUncant7B6wNZxbcVKTX8ryXWKEe
CTft0ape8u5tWKOJWjr9JtRqcK9Mep7zzKFmgWGprRGBQlxemseoXrkyFjwkemhAOIo6C2o5czBb
IftUlEk7hMbYebUGCAugH/VKwLk0iEnfB9xKiKPUOde0ZYz/exxzSaGt+lwUK9WJJQNI6SEfjfgG
zUEzF+wmolJZX/VhmyC8rJPd7bVe+/wswKwcvU0LWfdhOQTS9rO1CHPpLJ7//NlZVClwdrLH9x0D
gsNelO8IuRdi06+VnFcMuTO4Ul8VFknRDRzqdVAxiPQ9uaPPTGRAV16Zy4bQe+PicXtdIsidxlSc
pOhDCxTTrkH9GDKBmf2sgiZ/aFe219IehqgLXk5g0rqm7O0LBf8/HbD68k1kXxz1KIwVpzKtwCzg
wfvivybmE4euhXpwna4PZU134FIbGnQe+lVxYOJoWdTr17bEkns5NzjzYlVukDqTMGh1Pzg79PRY
lG9s7RJYnrlJfAc1xGvKYWW0DWBl1T5UXFzKaF8yEpB1o+XkL84PLpv/MzM7P6hxRwxYYGy7IpC1
sXOVtWzk4vqgzwP5KDSfo0v88jaDJAQZqhgOoKzU/pB1XfngNj3zI63KD/ZgE2TZ1G5v16O7T7LR
3N8e4NI8IvhHahLo7GuOUnPMkN8f0FVZRF+Ieq8PQbfWuLlmYtowZ9dnXaDFFwBdNSTF25jFAXG/
uGiVuD2OJUf3gWYEoFG7xplbQ5lbvNZQRLDf6qBVV0LZpfoBkL3opZ1m6Zpa0Yn6MRKyRfM2EHpm
6UHTI2+PI/s5mqlXWD8M8PDa9PPgKhedqCj2oJsFrM7zvGGhJ1Br0aQaNqCw83EbscfBMrqTFMoa
Y/xcHmDK7sMW7JjgKQDnzLSM58ukAHKsDijDON24rWuoHjwh3b9Fatk3q6Ah0mdwvHpfexWSywo0
RNR7C1IV/SbnkWeQd9Efm/yn2qJ7KLsryzUJDrJ0UtAEM5UHEI1fpR4d4Y55paNVSRq7qLH9IiIn
vbV8PJvBSns06A69rohMQTH4wzTusvIJh9c3BoQF+lPX3SEgCQRbS1lr0wGdO1iwuSM7oQPNgIt8
Nm92HmWQjFSnV7zBjy51vEbdq0r/xIt3JU+frHZTmoXH7eNQPtDiXSYc0N7OE7LaRbp737bCU6oY
utqnvk2fnJr4cd2vBM3Ly4vpm2AQaF2dp87qLIcCLsHyluk/rpN4o3xUm2dZllvIDfkCWkM82rjD
H25ujfzI9XuRh8mQ4DGeBxqpNhWzfNOGkEwRecjSP1np0+0TvOAmppaHKS8/qbN+9AKf7b+ocvoh
4uh96Op6fB7BF36cdEQ2Vj6uIRomrz1bMuQ70PYzhabA0s+WLI07xaxqLJlQanHMaggqDmk33ptj
V/uOFPWLk7XiuVJc5e72IBctf3B0InmJ6GLa42eDNLXMJClqLGHvgIrMUgMyPtbjY17F2x5sGrL6
rFtEnhzZP4CdgNO3rwqQOclSQ6S8Calz0MbDn9ujubrq8XWoWEz7HhUhHK3L0YxSMXo1I6inFKbr
522WeMDntj4kdukehKTxSsfH1RaZ2ZvfJH2p1L3bN2EPvsuBJZqXq0AkIDu3Mm1XQeBkaKoUIRs1
SSrMLuUJqJk1/dCGpOwsH6TuzgHdD7rnKPRV65Jxh/lewyktTuZElIeWFlRwrny9y1quW0YTkuFY
G1D4Sw+yeK0//eCYhnZmZhbRIKJoOm2AGT03A9XIvGR4u70rFlYJRTycriktg80x2+O1pTNBiKxC
Wyb/tLJkz7mQxNfdiHy7bWlhytCSBZlgdEZO2JfZOXa4BawjzWEpsn6A0OqkcPcu6tmmY+0aqeTC
qAwA/4G2Q7gCEPpsVDmVxI5Ls0Q/3lPRPjF2p9ovt4ezYmKeZ0A/qZ3yAiaIcl9Dk60kj/1av++i
DQ0UQRYO7pT/uTyyHPXNhJaRCGtq98iV8G4jCGOPPJL2yiFaWB24BNuZVIDRWDzfB1pcjm5TiArF
3I107ky5r7v9wN5vT9rCUQVYAN3LEzQcgexsD/BIIEFnpVXodtzkXtGQYd8q0LUgSKUciiZhe6uV
dAXYcZ00/7ijJs5aVJKRJ515iGjkLdVjDI5192jbENFB2Ceb4LyeDNRbmm8ZPUXlHXdWDpcxv7om
u2D3RjkEaI+rrIdsWT8qWlGFVpNld5Dplb5jO2sh+3W4C54LHGHUk6dOREQ1l9uktCF731uyCOO2
eWFE+9ppxO/0OIjAWw64SxYkrQhIaY6+C2nS20t6vUc1gLVAOoykkYnn3eyokQg8l4Pa8zBOuyBT
Y3B8qN7n6ZjQjXxmZX7aDJ0XZaxKHrq5+tojDxZJZ3N7INMPvYgzZiZmhy0xLZAF9oSHFv8zFs8t
KtXge9kZ7UMbfxdJaH8aoTMzOEvtJULXFDwYeJjovktsT/msTBLuJswajhu2BVpuoYN8uTGkK8ra
aWCh+FMd2Mqput7clx+f/fy0cXInG/HxTDuMJOii59vrce2RLr8/O7Rg4B8gLYH1UJz78mW09jzd
G2J/28ji7rWQQII2OP5NZhdsbLlKbNY6D1P7Pq6OY3KwzJXi/sI8TXlV9F5MEmKmM43zLIqsczfP
rDThoQpqSK9LV7bt8udRzwXUB1ifOWK6SgvD0pWMhwPkQTXbk8laWuXaacOvTLSd/2th+gVnA+Ba
1wHxx3nINGs7MLgWnuxFau+IFR3Hka+s+9KAAPpFMQrwbwTEM2+W0NYqapSfwqZwvF7PINvt3170
61ounCTSuNO7FNxoVxGjGhVOnw4DRpRFh8Gl32LJj5HZgkBbPSiN4jcW2xmkvU+IsiFy8IeyeKBW
s/KImjbXzONc/IzZxEJTuXaLTOWhNLvMp3Q4ATW6qYtmZ4OqD5D737SSK1fSNc3zx9jR6omYAlQi
V1QCYA12lLrjodnZ4eCyfVLTI5QIthVIX0fJN1BceRiS0SOuCPRa+tmQooacnhJQ26pVtinRr+zd
XpCFU0igQAmRSBPA9as7pG3d2pKaykIyVgBWhGD6D5hYK0AuOHhYcVFLM8lEzD7bWI1dQC/Mthkg
ScfRgcTDKUmfk9zyRZV5Tf9cZf/cHtaiQbxIwNw09SHPoRBov1Ek71IeQsbR7movGbcl6mw0eagM
26uFikxC9nmHBuZ8qKlDzmahW0ZRCtmlDdyBXu5bthlJjD7vlfTE4nL9a2MO/Y8LPH4aC+NKkE5z
Elig36lcU+hasDJxPAL5iR6AKWFz6XYciSysxe08jPOvQ/k146+Z9np7gRZczYWJ2QGk0rAz0pt5
2Kr735q7u/31tQFMfz/zmw0OU6RWGECiHS0AfaExpqTtii9buCUvhjC7XYpOS4lewkhDvjYq3+k8
A8fW6MdrJMFrhmanp6yqasAdl4dm6yV6EANGmN1xfW37Tqs684kX45ldyAa1dJnlMGPJ1s+yXzaD
HKYJVdNki/T3xmbvdoncIWTxnL7c5RbzLL7Le4g0Fye3VXyG6Fc9qlx6lnIsJfTuijc8bvy+sz3X
zfZj1m8crfQGEB3ndxrfarR5kWTcSncDvRLP1X6DOMTLs68MWs25liOlFZQ2CeJRDVKIgjnmL7X7
J8tjL0ufR/V9QGKjKTQgGl7d5EEla7fvwh7FUUNmYyqhX+uh0W6AXjrPxYQxsLRiU5vpypwvW5jo
O7WpWX6ebCzMMReWmYlQI4PfO+gRXAOiLpwEjOFfC7NQMUa/91jYVIQFeemiHR2+msrm9mFbG8TM
W7RNZ7tOxURInHdNO1Z5cPv7C9v/YgiT/bPD3DWVKtQM3+/VB9YDM3s3ym3crJzmaXfPdv+FlZnL
UC2zHQwNS2Hr1gGJLS+OdoiFPEtsFaXfuO377VEt2gM7IoQCkSmBhsjlqEimMkXVtAIIfu6LmHl2
EarWVvRRoCmH+NMd+iYg1bid0NoDShugxy7NmciYGE0fFeEg9YNRvzH+6RL6ZAG1f5B2Qs4akMBL
C6Om4xkaC4FH/TG1vWYNkra4zc6+PxtBM6oNumALnEbzm8Hei2wl+F3cZhNl5cTRgvf0zJ3rrJVD
WWnYAFDwKdpnqv3DShQb1sD1a3ZmC+92RkqziIgwgnIEtdtd2R4iB5JNK4+fxQ1mgcQCy43Qbo5A
V9I6AwGOJcLM8lD9qeU+J55IvyqFL9faeBe9zJmt2RElnOpuXGDuotHZCi6Dtsvuutr5fLA6sU3+
d0izM5pLwR2qYUhKtHOE6Q150KRrnPmz9ZkkKIGSwxEBEHgi5Jq5swYCWqPokyTESwWCDP0zk/QU
m1nguuJzeforU/Np62ILtK1pEpa27lvxj0Tf2tEnG9M+jOCJjXog9KmmI3p5Lu1RqnFfy+hUg0/b
ZPsC4NTbrmx2Mq8szE6OEg1mJFDLOHVt2I2b1Pnn//f92YlpqixNmIXvq795Gpjd5y7hq58/HaSz
+2VULd7kFT6fRy9N7BtiBbq0tKHOF2B6q5x936pTVeUOiU69dajZuGuMyM/SJ2awle00zcPZFfaf
gUxOHsBd+Hl1tp3yKBVcc6LoZEYPinvXkzRwWgLhzlNkrAW/i7awo9DIAN8CwvbLQVF9UPOuMhQM
KnlwEyDLxJNoIHlakI22pki8OINI5QKLjKzE1SNVlEx1BTOVU5EOG5TpNsKIviaF8quPy93tvbZo
Cqkc9PC6aHyal+poV7Y5hd888Zr6enzU6nGDCiujayRZa4amv5/tit4E0aMuYUhj91TLPdbcFWbj
D2vc5jPX/LEp0AYPgmzQoF13jQrc+obb9dFJKsmd4OlDDGxMPcYrt8284enKzmxDoA3ENCO3jU5I
aLwkGf3RU6cCbNLd6Fw+KFTzC8hZF7W+bdCG0uhreN2lDYl1Q6gJriswfMzCg9hUWI6KeXRyM9Ce
i95TBJ5jyivr9iz/cnuTfDSEzE/aubHZYIuppUaDPuIpziH4zQwjBmLC/iVSp4UOb0d3Jfqnfb2k
qFXrRAgPheth71aT+8KO8rQOIho96gobe9SKXzSxvyqEH8BKslVLWR8jS4Nc2si0o0kaFlSRnm4b
ppjoKrA5JlJ1Qa1lgTdYNm7ATUNAaSePn60si+5EXbkHPiK54qLbyEPjBkrOWR3tKzVqvQ6iFI9J
nrp+NBL34Mb8h8iG6iBbNDDIRqa7fgChezZk/V2ZG8XjaHX1JsobzUcZMXqoMvZnaOm2pW3LPXQ0
QXIttbpHpamFX2UjkisaSAbHvG7utNb1VBPN9uMAeMQhlW7nJ+6oA5GSmNsYVOWbwoj5Puvot1FB
SxxKcfjBlny3lbryOB2VU5RTdSulgYaKuk92huQCJdKh/2NSKIjdXtarewztxyqQZQB9IE11RWyP
Bn4zdjnPUKvydPMpX4MYLn0fjF+ARaE75xpDxguZ5DJzs9BAzHeS2UpV4MqjTN3T+pRddIHBBRjv
0qOIOindIdZYWJk/IAvZb11ta0Uvt+fo+pxPVtB+jnQ6ZDuBXr+0wrI+0soRVkaj9KovQxpY6YHF
gVoHikK8vpHeiCyu/skeDHQWwK4DADBoFoA3mCdPgVMhJsjyYBfH46Wv7m6Pa2ltPjomp+jvmjcx
Yrk15FXPwjQOh3RL6funvw8vjAQrFh6/9ep1FJvgK9UpDaP22XgryxWav4Wff/H5mffLshGUiC4+
nwgvNWiQDGuqLFf3CFi/zgYw968FzxvSMyUJrci4ryv1y9CnqWdWn+yLmNYZNCoTEyLCiqlUfbm/
NIAi6tzgNFRrUKQ5v5vuSMXKYi+O5czGdJec3b087excsoKGzYCkd5d7FoXMdbeSq11cE7SAYyAa
gEVzKgVRWbQnJKVhWUrcRC9qsRK4Xh34ifAYfgR1dUwb/n05jLJV8zRVHMTdnWfIp63faSsg74WJ
Qpsi+I8JXg4TSOXSgh7hGmkbuGFHCfvuuxC/ebtyly7M0oWJ6e9na6E4mVbVRConxkB/74m1rPza
96chnn3fGC0gEEx8X/kyHIqVCvzixyH6O6EbgDmau9wmNZQReB3lpNKk9SSzHxSnWpmgedloOhGI
5eHS0ZA/dXXOlllGtcYaAb9kDLz3Shvaeuj2ie4ddN5u0Umc/MBVyDynaYRf8HTc5qpW7TI1TX2T
CPpTFQ0JdLDebkwJR+EpJfhvb3u3q+Br9hNnTyi9Q7a2qlkcdm75s0zrZlO245OtkAdZVj4FAvi2
veV5/3dKZlcd8LeRJBmNQ5smG3CH+LT/edvC4ohMpH6BHwGUZH7NaSJVLJEoysmyvo4uyGr4wSRx
IMWzO3y7bWpxMKB1QSRG0KUzx//EvUG5dPo4jNLxlXHjS6n029smFs/xvybmhO8p2nfN1iIxGA+P
bv6PYvmM/s2EnZmY3UAULdNpX6jYAk7m8fpXm7SB3YEo/xtFxe0vhoPrAUxCeO4CW3R5pu3GaiO1
qWMktcGIlt9r458m+nPbxuIGOLMxrdqZ3xBllJt60ca4I5SAo3WK9O9FJby6Owz6J2XK/3PEcVOg
hRJ47avgBgLDFDEDjrgymkGsfe+5ti3V6C+mDd1TEFMEhxDww7NXiz5ShzsZ3uwOUXbxcGdmO/B/
7G7P29JWOzcyWxsZ08SY/OKpAo02cB/vNR1+qEPy+SscR+XfscyWR6GdBJ4NKQHhvI5ZWMhH/hdR
wnQaQa9oA+R1Rc/eITunicFWTp3oUn9U2j0ZuhQlsbXVX3IA4NsC8ALZTeCP51eUHg/Ao1fwNbvB
/CcnK5f4VZgA50zAbQDCUx3V93mYIEBE2dAWrqwb3UdUy/cx1e/pmARqb/h/sfiA5OJGRysGXgmX
h2ZiYx+6yMJ9SN6s5Fdk75NhJdGwuL/QKY2HmqpOb/BLE4lSjE2iVbgNs11E0cewidc4YhZNoGN6
qsoBwmrMXFlZEgNENLpyqkWa3I1xNeysboh2eV2uJWeni/EikYCYGmJ6uK8RZAF5Ppsw5gy91hQj
OZF2/JK53ISUTfxN5vQLPPbvSiKxNjhkDY6xaBUdDjpgp1AEmgMHcxQjpQnhwJNok02s7tJ88Mzy
nxR6EPIgkzXmugVXChDTVOea2KQg5Hq5ZKYTxUpXuOopKv7Eue1V0A7s3dbT7UM5rDm56eq/mlGg
7CEfCfDCFQtjBGEwq01zcspQmj7YOtJ4I+3YtiJl6hlKuhlz29yAIIVCJ81eK7MtbB0NKagJOIG+
yKs+AmDtqz6LU3LqSOOr2reqeo7QcHf7lM1Rp9N1ARYU6JFMNQrAP2cbNE5F4tKakJOjPSWQ9m37
e61QvbjbpjZYYDcIot01zZiPXT+bWBSSkbpADDrBamZeqomQVGOsNE9GgfbYwS6guK0r4PsGdnPP
1VoPWk5eM8mrzrMrWe+6psl9KZv6t1M5Q2DRgjy6Iqk8V0BsJlOtZqdVSfXW6XXzJa8q6enlmD30
Jai/cEtpz1op8y2JEVmrI8dGLQf6VI3W2zCWfD/Yg+aratttkQ7jvi3GjgUFo8XGqlSodshs2NTl
qFOPuVAmHuBKTpFUrC8ttG/8kgjycntVFtzsxfxMfz8LGOJGV5PaaMwTUCFBTbZJAbI0hCfu530s
HpMTwzdySXhZzk4Taw23GCrinExnXwC5jdfAGgH+wlAuTMzCeYGQmLMCJpDQ0TvfGu6T8U759en5
ghoIKgjIiAEbNo+wUymyrKedc3KyLwbZg5wXwsXYHyuHZcEfXJiZBQpNmUBNicEMg0IgsqVE/530
wVCeBIQxefnmrGnxziHv0+m8sDg7KEwDEgxIQucUMdeXjQOVD7IxI7pp3MKLOPqLtjpy1Bp5Hzio
KD8fGIH1Ev+Ay2jSfZhtj6G0Y6EpzDmV1DwMpXWIaP3SOzS4vXpLPgg0emhbsSaeyCsGwqQajcxW
BCi6y8J3h01U1p4CeRMTXNRW8kPL7nPD9PhfONgLs7MYlmcyrbK+ck528dJVuzQBrv7zEcaFidmd
TCVVKNpxnBOPi5/6mL13A90MYLe5PYNLh+x8Amcbs+U12PpjTKA+fC3YvpyS5equ1ze3zSzcSMjd
4EbHUqEFY56isKkmajFq9gm9Tp7Qnjv6whzjL8YCtkA4DeS7rl/LKty4jSZI+2R0+iYfXV+Xmi/4
j3qN0PuDm392C+HqQbIXzY/oMp5vb7PQ2zxVY/vU17xBN6Jj+0LK7lXnbrIZLVp9sw2qbCOijl4z
0H5rRlG8T/PS3Y01B2ASA0i2kaLo96BvKu9yIFb8VrfTDaBu2X0K4Yx7i5YJEnaG5ktNH99Mqxh8
qwRmlDZwHe1Qo3O3dADA7NQeYLTCTKvnppPW75QV5WGAfsEWT8RsWwsDGQo7NYO6jZxjQpUxMB1a
bdPCHh6JTOnd6KYTG0dLH5tRi5G5Ac+iqC3lIa3aNQDNwoaDu7UQFIFLD4jfedRgJ+CnjnQamqZE
lPAna8qtoRwqFG5ub7klQ0jUQ2Ydse0UolzehFplY5EkDOnkPWf3Bf1ZdYHd1CtmpgMy2wofUd5H
i8U1xaLaVjE3JKFhr41B5CZewYvP72uYQDQ39SgQ4AAvRyIJq1TwPiUhRXnNs1Sxd9L8VbeVvSLW
cCcLB/XC1sztaGNJwTEAW6zTXM8FJbYvRgVoMDOSKz5hIf6/OESzBTKgaCcVBce17F+NamfUx8rS
vba+F/Kp59tP7wZQQ7n6R5fSxBFzOYdFhgYpRHjWqUsLj/I9L35gq3s9eb5tZ2E7AOYEdADCftS5
5wUi9D5WaVob1kmahZ+Q76jkreyGJQsGvj0JhwAuP98N3GzTdGxj55T4VZt47upDaWELIOGog14O
PDoqOAYup4pHLbAhRYK7m3lGFqTZXnX+YjXOTUxn9yxK1d1MKMZkoiZPWezZqh+lx/jb55diajQF
bTB6QK8SGiZLR0Omqn2qzGclCj/Zd/MRYIHcYEK64H9XEXCvUVx2XY3tqyPWyB5jZU02eeHFiv5/
8DyAagTtffOUSQcS4hQIm+jkQFhFdN0vONS7Ang2HTK+XiWalVVZszc7kE3H1bY2ANJQWPuoV8Yu
j9t9rKEYH7n3RdOsVKaW9hkQ/KDBnfqOsaMvN0GqprU5DA2AQu6pV3537XHo/iKIOjcxi24S9LnY
XIWJxn3QyTNrngtnBVe1dBwnsMeUN4dvni8SYJSO5ZY0OtGh/J4qqEaCwH5/eycvFV8m1iF1Il7H
XM3LnhA+rmVuuaixOZJ4BvcSskep0Eq8NE/3SlXcQ23vrqDpLiIZHLZ7ZynNprWjr4wZu9s/ZnHA
qEl85G/RLTw9dc7Obp/raqcXDKCIhCRenrKvdZ2vXKpLWwPNwZoxMZQixJrdeEpTlbGRa9iJpgIt
RFFuy9YYwGSx1gm2aAj8R0jiAqyDt+zlYJJmEA5NBmwQmz+0RN+SjD1acu0pq2mTR5uFCaBp+dfQ
LOxBeyCJP/CPbqfTQylSa6s5lO1YH31FflduVSBKUqXSHwZdKbdy1KO7pu3ERkamtc2Tuto4ZlkH
knSl14oMT2LD/KkDNLNjYxnf59JugyYCYEfRIr6xwKi5SSgnAUQeO+TzKgW2hOW+mT0UlFju8iCB
0spBIqDeMVulGzG2lVc1rApKjdY+K0kOvAxQPLnbdQdGB3rnNi5UWSoHmAs7KqwAqM7K7+hobnNR
5PdNrLtbg0rwc5QDyGdaM/cU9Atua7RI7bICDjJO636vJkBmo6IsX50RIiVF12e7oaLmPiUk8i0V
8J2+btRnw0bGW6KUaNXgXBaQWFWjWLvTTfkKLgFQcXRuvpG2lLuaG2+2xd5lZthbbVCsQ8zSo4F2
GIZH7kYpdX5KiCk3nVCGjV720C0QOtqUZYzC/pgC6i4ZGMqc2PCcNh6f1RLBt2DQcaxEGgWWLfEH
pLU3eYKKUqslxauZJ1XQgqMlQL8i21VtYfhKoQ++rRrNo0J1a2corbVpHTXem0MxBLQyXc/qxAtY
6noCmj2ibZBE4ZrfN8BGo3gFBFUtkOGPafxgZ4IGJR2kN6Ct1GO6/F2OaCCvWqJu+kIrT65WNWhU
wfsBWMz2scsLdWMMIwtGPWEbjRvdoe4pKKmstsOPjL63laW9RuBsv3cru3f9MVO6Hw1EV80gV3QW
mCx6dZss90DEP5Htt3941w2e7RL+J26VH1pf5Q+S4f3SuDl9bkcl9eq2h9JEFIHhx2hUH42w2TfH
3Sbkvo++DLnjhorq4tmjI8caQRruIHL0WcZxyfzYBd4rKFrwDWY55Q88UaXftcL1xlo0gZZz8Zpo
dhlKh2EzYivldwNOjaf2g4ocBsUrhaTCs5VKA2ALKjdblargyaiyN4M1f+yq4o9O2+o+ihLaH6OM
na0BzckdEPz90U116I5WhtgOwPMHrMlHjxl2fWJlA8YkLRbbvKy7e5ozkIoDD4dOoLpVAhs38aE2
e+seBTMMdOA0YCr73VdRu+v6hD4pKaU+mJzjV83q0Q/kph1qt3HcqXd2kY07LqrS02OS3JNUcfca
WgogUJwkdzwizq6oyRAUpO82pagMYHRr9DblfXJH9VrsOvmnazU/wb6tUWILdEOsNWMuOHiwc4Ag
RUNxDqn5mU+0pR1VmqzTsDI2gIwYm9v3x4LLvfj8zBOqrdIlalSleDBFW9dIH1Pnf0j7rt3Kcabb
JxKgHG6lHR26ZbuT50aYTlSmAhWf/iwa+Md70zwi7G+A8c0MVJtkkSxWrVpLP4NAXHEvSw7cKzPC
FZKkY88mwvK4X0M/+afJDmlzSBJFjKmyIsQw2YLVCpI2h870jdOcNfsL7feuivRZNWVCGAMSEK9h
AVYELRshaDSjzL7rA0X0J8sYYsY4MMxEnREKPNd3Ie2BJ0WHfB4v4BjBDqj932aGDBp0fJf7gSIF
iw1TkENQ2VWUD5W+s+cg31WkUKGv5B74+ksEFwG5tEZoil/iJTtr2YO9bNsFVd8XfIOlKQBLnp7H
5rJ3d4uKxkkSR/tIcYBHBc9AJMmF5ZqmQoNQFZZr7h+q4t4cHpMitrIzI6rwRTqQC0vccS5iMZAq
Gv3ajnlsa38ADljrfz8wURff5+5/8f2u0tyVdNhEQVd3YWLbaMbHgbltRJIbx3ShXAVlPA+PTmG1
l1EbElD45xBXwPU1R6n2c4U8KW8a6MkYDtXvPleYlKwQR0A6Ho5IyM2JIuA6mkEnqFAnnylUOMOq
GUARWKcH/M9/acLu3G78vT1GPlFi+MebIXhbGraWmDCcyWCBNrJPPrdzcEK7bhnSuT/RLkHgY6ry
RRKv4E3nLz1kfEqFQwnCUz41A+DCU7LDxdOoGoak30cFFRhi0NrgYXrtFUOXm3WeoZWksoe92RkP
Paf03J4wyZHn4HWNZyGKSyiyC57t1YXfBX3mfi7Ko54d63yv5PJUmRCce2yHQnMWmIAwil+boUm0
sH53Ww+SnSD+QOsDvAwZYz6XFzuoRJxsWGmGHRQ27k2XK97QkqXAAvN+FCS20CUvjsHEW28pHOwd
iCLt3Hf3VOHXAx2DrmMwxwGRLByUmm7wZrcVF0/Vh5OHounyZXudZQPAwws9YQCHYAzC/FRQp3HT
BenTnkRdGvmDYqervi/40Ww0rMfBk8Xe99w+zCqGQMlBAnwwJ67QOfuRiJxoSIdXXwYMb+MEN1nw
rZh/5qALYR6qz+zXB6bqwpYwVYjnnToAL3A8Hxb7Sdcftz8vHQon/wdFP8Yj4n9mX/N9d6F5DE3i
B7SA4K+d0QOyW7tadeSrbAlum9UQzZjwRIutqkohAZ//WEcdgD3QrkQmuv/RIWp/3x6eZLdDsYLj
aHg+4Q0oSNMXYrElz+O0zo46eGsyepMlz9tGZN7G83Wg7MSxBae43u2JZy36iKAotoNPoDcrVW1U
fF6Ea8QH6AKJZfSFcHni6++bQWblyEPlcdJ54Yw3JNN/Gcm0T4L3o7WuDAkbH/pkvl822PiW8dv3
f9SaHSbdF4cqELQSP7gyI9xUVd0ZdVYjEMvWfyiaeJreC1F8gGbpQ28qYhmJA1zZEraP5jdpURhm
Hg9NbCXHsYmz6bi9/FITQIK+dCNiBwkJVDtNmW02WP4i+8HsfY7oUle4sdQDgNICaRFXeXzTQb9U
bo3XAHZpUULmN63y9Etq5elj22f6rrUaXZFClT0LAsPyDXTrG2jpEcsBWpkT5qRjGiOs2AWIkjK6
/vF77cas6c5J079mr+9nlELCxAv2Y6L/KexE8SMkE3v1G4TzAgqGq7b4qEqNBhg+u9rf91n9gBf8
B96+V4a4w15c12u/5n5CdfSX+O5dyRA9rWBL2m+7ieSUgKA1OohQYEEeVexnqPuyggiGncbdEPUR
oBn/2+cFR/fcZSYkcVEu9HcGrtSfH/g8IhlUJuCHbxSajWDodJN0aVzNPTR4nOxuIoGmGIPEzV+E
cv/PiDCGoe5aY5qGNNbb2LL+TV3raJpVZJhP24OROhZeAbxGxJNagh2aLpXTczuBd17YEakVZGtU
GAvZegNViZUGHg8pYMGIl/lBzdoCjT7WX5Tuia5ouZMNAgkSSJeipma+UUudhqDpy9zHgtd7Wu4C
ui9VtVrpEC5MCAd1WldryUqYCNo9WEG83fuXAbgQ8DvjnAAmQNh2yMSZDVkQJUMtO6wcI1zYvqKK
XI3knQlhk1cjwulM9XLIJxcRAJ7lTh/r2Y0G1Z7mVJT/Du1PNiqa4eSr8mpOeCWxou1JTmCO6l+S
NAs94+hYiiSXfFn+syHGGzWdq0JHwRm6U+fCO6pY5hUzJmI1Km2tfTpiWWYHhQRtPi3ZfGr1Ye+X
w31vV4/dZB+QLldsfr4QQpRzuVBi9adpgXXu5wJmtX8IlNXyBHLGcV5PRwjBhkDw/k/O90IZf3Hm
B9MyuHqFSSSQ4aQaeMwgg5WggXFQPNYUHmEK58A0JDPuTxhy6e8kfXD9JKzn0/ZgZAfnhZOLUbxH
wP7eGSmSt2SfZae2uQ/asFXV76V+Bxw9r31zSks+0ospy0mWuR5Ua2Otyo5Jke/YB3raIG/3akG4
8Q3NQvYfIKvYo004PaONI9yeKNUQhCPHXbrC9zU4GSs+16eRfOBiAfYbinAvSCdHWGuwviH37GqA
BdmQqJ0f2uV7nbw/euYSgP/ZEFaBlFXFZj/JoKRGI6hIr86XfjjoKxqh/25PFp+MNzvywpKwGpbX
k8mhBHH6tGdrFzYgATCNMcpRpunT9bBtTb40r+MSlibImWuRHnOnQTbUCOdMcb7wX7s1GuEiALrX
gSquj4e0cZcnP/38Gy38cCx+bQ9DasYBIgCHGaCwrnW9Sdph8FtvnZFlroJ4Suktzcyw1dYoL2zF
20a6PqB/5u3nAMGKeRo6VkvJhiCLu6laUf832d3IUCy3IYxwO3YEJTO0dimmUbpM6CKHcBxwSG/S
gAVldg41yiz2Uyj5VIs2hXatevFKjeAtDbAgmovfMGjPJfrhkeDKYrv9mSc1EnSKcFZ6KF8YEJwB
bccUfORmFmfEO1EfSOLAfXJSst92Bvk40MZlIAfxlnE2K8sOdCc4bvLpoKPAWZ//t+9z+xcncgcq
S7okuFuKby2qiSqeGOnP99GG5HEBpzeksX3qQVOvr1AbKr7b7Ijw7AM//+L7Qr5hRtGxYBqetcUa
kfEB4/jfvi/sRXPuG9dP2zz2p11Q7VVPLulW94EuBOcREO9iOxjoez0Kxh5kedffJljW5xr4LPd7
veqKeZJ6KwJ9PCZs7DuRHi7owWKPABrXouGGFcAYQIJEzjTttqdLNh4gRNALBgAap8y/9qZmmKek
qCZkZT2uj/OrAkfM6uwGSFxuGzJkA7LA36Qj9YsWDFFZ28qbxiRgYI67dDymSf1F69ErNWp5FSYG
sA+0haZ3Ou7q9DiVYHQLlrCtvPsimY+0tY9e+mP7B8kc3TbQPAGiAU64KWTYCEFesvZRUVum0zOb
FNGZ6uuCm1t1241jgiuB/bCWnaVqyZJN5uWPF7zcXrSmI8WCrF16qPvdUn+22PP2/Mg8A4VNcEgD
7gKiVsEzVn+ppqlFzBEUdth88W6HKpo7FfKRH7riDY3GOQggAVtivEE+FlSfGfOwnxIC0UvnE0ML
Z3Ga6GMTBCA4UBWbpMtyYU64Azq3mxewu+WxkX3FA9Rgj9uTxiflzXAg34F8Hap/jljMClLXLbLE
J/GqWxDBmpZdmixL2FvTTcPsXYCMJEmG52FU+ZssLgCDGA4mbGLkOLjDXNwKk6ZreWCA2g+366Ga
5p1FzcNseifTZE/dpKJ5VZnjznNhbjWr2W9qmIOWcNhM86FwtR2qPpFTLZ+Bs/vAKQXeESCVLZCK
OWKMXYxNloxrlgJJkj+3VgH8aIF6hRY6g4r9VbazUKaC5GcApCcaq65Hlmnd5LCxT0FjuRvbIwiq
gATadhKFCVHhQm8gaso85NWa+tmg33ryaw5+b5uQ+TnnSwqAHQeUVDxsWeFUDhgys3hpb4v+Rxp8
2/6+bAgoCCOFw1la0HdxPUtzllbEd7Iirlu8D+z51jYeG18FDpWNAkUW3Ua6zgGljXCIwsuQJfKL
InaSnzX5MS/H7VGovi+conWj5fBXEHDZ3QHgoaJTJLNlR+jl7+f2L3ZJ6etWYjn4fh88AVuop391
/ZdbKB6HqlEIWx/dmT5haV3EU/95uXOYYhCyE/pyEMJWJ0ORVyjeYRDsbtKysM3/lBT4zuEWrSmN
pnqtq+ZM8CxtaUbPZDA3DxF0kGny6CxHZVpDZUW4ByASshgJlHqgtt2Hef+c2n640qOn0gVQrY1w
mrjekHZZj9H4zd9urdGG/rztwi8pZfHGuVge8TCpdY4dpGURF15wYuNtEdxqyVlLvtLsd67P0Vg/
su6XFZwH42BBwGpUbSLFVL4QuF04ueFlKytz/ICkiZZ5R9ITWdFFfd4ep3QiQciG4wyXK6Rdr7dS
WnqmNpkU6CrnaAOOovi87D4D/+Z/nxeCwaoPutYEZDNGt1DuHIo/UL9IjGOWKpbr7TCAtgMvLvBI
nIVKhNSnS1BW44qyLt7UoY0M56gIs9+uBlpxURgGOTYYOPEKvZ4nnDezl/qsjNGHGU7ZD1AjdfrN
XKq46t9eANCdABkYDAE19iY6pEuOOp0HerymeR6Xx866MVWE0jITto2mDk6PiNwjn8sLx7KBhJz0
bsziWmPoDGhCVee0bDEuDQgH52QvtUVrGKAVC4FHYMoeO4kFJEzAXgDMiwOaP2E1csMfGWRFq/h2
ab5205ftPSGZIEA4UDEBJAWvRJE3BLnZKWg1DWsNASum1aCsLMOgVlVK314AcCiw0rhIy4DCQyzZ
uKR118JJSxSiH6BFCjD2Q5k9zAjUq/7GZu9+v19bE05mrXY7p/NhrTg5nzJVd75kQSyXU6cZ2B1I
1gm3y2wG1dwSyBNouR/Ojz6bFPtPZUD4+ehwAN6QwYCf70AoOKtkbSX7+2oAwfWmqLXZ09cG36+b
H7NzM1URm29y52nbs2RWoEeLPkqgB9G6KeyMLJ9ZG9C8jRG3NKfROnfkVKgEuWRThWc3DkP8QYAn
rEXTGYkRZF4TO7/a4JutUnyR7A78/NfPCysxTJlOZ8Nt4qYcI9pDrnvnJ2u0PVFSI1CItyHIBVib
ePt6nrZmjZ2DxH+46dIgHNCnmS2KAE9qBKw9JrCzeOC99KhfHISQ08i0lEK6weuW+VRk5fhsZ/nw
1Z7aYLc9HtmagLgJitJoyAIKTFj4qmkdB3IBkO8obmPoQmx/XTaQy69zt7sYSOWuJdRH8HXm3HRZ
E1p6E3aTolIq812QlQDcjvY5cEUIO6QwypRWDZaEkhlIzPOyxBQdLKtiUSQzhQI/5ginLzBgL5TN
F2NxtCXxPHAqxLb+AEnm4v0LcfV5ISDRcPFqfYnPQxLUgRSJ4piSrAQQBMgtoqERerpiugCUNZ7X
zhaNRw3dOC3g6g6qibtgNZgispJackCki4wpNyVcgY6eV46VQ7ESPhcWoDU3xiyaQNqx7Vp8Va/D
YI6zeTXDl+tiORJEoWNiwUzRfGs7yLiRIDSdzwlE3rTY0lg0Lb+2LUoHFvBqBR7YkGY3ry22fV0z
stpY+rkKZ2u3UMjcKs5hqZNd2BAmj404wypuI+t+g719x/w/24OQbBaeDQPABzItQC3zQV5Mm6+5
dVFOK4nN5m5dH7V6OGYDPelQk982JBvJpSFh63tV7mvAaoJGLcoK9LJBZ33bgGQ5XmQLwW2GTnDE
ENcjGb2yQZcpp441n3XvwKyzrcJDSSbLwZZH6A4Y0VtmATCTz3iajtpnM3iyc7Cquz+Z14arSgZd
MldXdoS5Qj9mUA097NjuFNLyuVURzr197SCitoD2Rhczp7QUrsaaZAugUIQAbNFip/jQAzLDHvr2
APqFVvd+fo5rc8KJjOphUtQNWGuL4nvn3AfJvk+Ptb3bdgAJQxB/J6BmxdEEoEsQPIDR3tZbMwWD
pgEm/g7tpdXBgBAFa77O3g8PnOFF/SVpZoXjSVcL5AwvDFlATwp7tADyB+ndhsRo7Kye5/x//Dw3
f7FDV3OogjYowHNa9FFm8l5VxQnNV1s4OjFvrwMQzoDe0Ysg6MBwiH62cufSo5Z911O0Hu+TaHuJ
pHvUQRcD+g1RUxBBzYhiirzMwNVZVvqjoQXpGXyE/dmoP1AkhS9cWDKvZ82CAORccrkQvwP5VVQ2
ikhGuug4aBywTYA6Q3wTWSBJHJwJBKrdL30+Zo3Cl2UThScjEtA+ct5vSCeXqaOpXYDKeybjM2N0
X1jBLTz//TEMruRXM8I5wKrJZtCQBGO4Zj6Pmf20DB/ZHUAp6bglEbyCyu96IRLP6buhZllM6O3S
nebjtkfJTjKTq+EiOEayQwz2+sHKKbWcNK49zrZo7ro8gA7gDU2zs2EpbmPpqrwaEzn1bZ02QU09
QFXXYp8S5zuEOMJxsv9sj0nmW0ipm+CZQLDsiaczyAMMWnowM7KbP7mu2O3yr2O+gLoFnkisUPmk
sdB2DEjy4u768V57P28/p5Z9/b5weZkzq/HuAq7aZo+B1x1BmhGBUUBxKsqW4tKK8HasCfS6bR2j
cOiXg5Z+dz2FAZljcSVXE2QcaLl6UwbSs3HsKbaGZ6IVuwMbd1I9Mn0+54G2T7VclWSRLQu4ZRxk
cpBWQ6R0vU+mOmgsL8E+QbgWfhrwlNx2Ktl4oMWFL4NRyHtTENIrvbQzdA7EM7txx3sfDO1o9Ah2
2e9tO7KFwaHIA3F+qYgkKc6wlvZgtrDjV3noDunJ1Jp731ER2UrnCwKKBnJSyFGI2lMaiHG6ucV8
NXfF6IdQklZMmNwA2HhAEYCjSySRpQGQVo0xg72sS/e+ux9zFXmxLJxEgoJzffFHhMiKs0Jp2Vv8
GWdXp+3yKQkH+2GY0h34ARRjkVtCrAelFgTHYt8t6Q0f4vAL4j1o2XhVOELQtAlnV3G9q8yY1z68
2mVBfA9myIS6A7BPLfDdtO+P/vxt28skrz1UAfDqDjgj2xsUTgMqJXNeGQ9gQ2adnOlgG3doMnMH
vPijpFPc9hIRGgQTF/aEW4wmIIEGWQSJFwTKNYAqVndAw2odZocSPGa7DFg/+oEMw5VRIWzW3TbN
U+AxY6uMmnKnNQqvkG1VD3T2nBAHGofiTWCAmMsyKHQAguA+G6GA296mfvs/GuE+cxG+jvri5iXo
GeK1/TJ6HaSYzt6ievzL9irSiIAoo73cRyRwbcQKzHkqPDwuqfvMxsfFPm27m3SmAkjIc0wHlDcE
xx4gQEoDCEbFg5V9HublPNRTPEKdZNuMpAELKQwdRzR42fE8c4XJ0haz9VkDYMDQaH1IWHJD2uRg
aQVk4+doWXg1z47oOIQQ2oiGZNq55fvJzq5/g3Czumbm5NRp01gLDr5+u4yqAq/sJrocpLCXUtvJ
gs7CIMfpForNml0fvNXdQT8ktHWF98kcwzd0PDbg3wgRhSfhMDceBG49hOnstBZnTxFLyfwCNI0Q
uQStzFtIG79tfeS2SFwb1cM0u/eaOT306JjY9gvpKPASAD+WjiyX2JfXrgjLDYAOIQ2x9Ici17y/
Zudkqpem7FAFgxneZsj7vs3HQ25kBq8BYunORshGjWPdnIMyDQnIx1Jn2jn0aXBUcZbszrg0KniD
xsyKmcxIY5+zWtUp4H/PbZpEqa7yBdliIdPFB4hjAgDj60Oir5IaVCMA9kw+vU81lMwCmkVZMPx6
/2pd2AmESjX67NfBGtFoBqGVHZmNXapiZZBeRwFIE5CoN0BlJlZOHEObE7Nf03jW3dtmbZ6Syv9c
D1qojyRG8/6XpG+BFXXjohh2Wt7ut0conUlkvhG8YFMBtHc9k7o/LoleJHzN0k+oPcZjQo6Jb33k
ggKNpsdRiCiwiMchGpNnYGCnNLaaBWWuvzP74zWqxKRkMPBq8BEA88Wl8oTB0JyMttmVaK0wIS7q
aOe1n45aMZ+350zi5zDjutBeQHACro7rOSMgp6osE3OWzR6K2TOIfdyIaA9k+L1tSDoesNFw5Tqb
l+avDY1NOmWUQc/M7PIzGa0jM5zI7F1FlUVyJiHoBgYA3CBcvVgwUxk26BZAdxFr/omkR1VpXjqK
18+LbH1mOufMXPD8ajQQwi0MVIu/RtNQXA8qK8L1UAPfSrICKna90yMyCUINCbClVsVAsswkuPPB
IAo9CkAlxFZurQPV2Yysa5wP3wOtPLRjEpV2s8udNRxBe2gUT4bZhnb2sO0Lkqv2yq4QtxAaTI7D
sEgOuulSmoIa7mtCz/UKprlUdX3IPMLC4ECKAE9/88JcxnnV2nHSPqPc809Z1VGfTV/fPx4AXEEo
jb/ophY20cDcyXRtaKsZ7Ec3dHsdgLfgJ3DlO61UdNpK9quHnjT+YkaCzBP3a+t1FNjwlkCfEVG+
DzGuZL8OaLNbP1BC5oeoC9AnmvzRZHe9YW1iIxdPkcqoln5frMZpAJgmaJ399ty95KGFNO+VHeGm
rV02NJRYQJ0u2n2iOVHbVYdZ749Z+wjul6NllJGdDNGILi+UnU6930QzVbUB8HNh61cI5wbLoXMF
nj7cjswKbUajqkDFfL4t1u9BMoWFDiqo9XF76HxkGzZF7FjeGxUgVwhsPLdHpuAT8fNoHtj90JlH
h06xyxSJQslW8BBlgAsIh+Nbmb6pzltWN+ihhoftiqbf9aoHsMKCOKShza3RYgGCmeweIObQZX8+
MGeANQCmBnpWvHyuvXIprGZClofERg2axN0CORRjFxRf2uk4fQDohWLAqy0+2Is3YjMF0A60IOWW
LHti3Xrlkz0rMt2SkxAmkE6F8BGCCbE2NJsoPaSBg2fodGvkh7K4B7e6/dlTFaGk63JhR5g2bTCI
nfAypxU8rA0kCX5uL4tqHMJUQRacgu4M3++yvWeeOjcCI+/4J3g/2xHv+cC/HFqGopZwM7Zap0EY
qsLLxvXIyV+Sb81sf81Gm4XTwuxzDto+xWUsGxqeOBCexBWJxRJMTnrtN96MADZwavLJXwKyS3Fm
cT7aNsrHNTgEU0H/bs+nJALwcJ8EuoHqwVvNta63zR6KLTAKAbmm+4nS4s+EKO4SqREkkJDKR8yO
P9f+3RtQZwFbK4n1/icLtDCfv4IISTF9Ms8DWxDvS0PyC9fWtRGnnpnbL3jeJHkfzk4Tqt5P0vXB
g5azRiFMFoOY2vd6DQDDNKahN99mwa3dotLy/f1xJbIsABuCbxpgEfFt4VG0ZdC8xttCf867m7R9
f8MRkgGvBkTOUxw29rTqFdIP7u/M25MqsgqQ3YRmGc3Obtu7pGuCwxOFdowIpB3XazIUZR8MjOBF
rd1oe98/b39e5ldo1cb5jvrX2+IXg/7EULe+9rl1QY+zNOiHAWHQ3TAlqrYpWTR0YUmsfEFI3GKE
ooLPW/bW/mGsWAQp2rB03o/+BAM+VGPQAQy4hvh6YYueuOOCq8AnUGcC0b5/m65GrYiLZQHBhRXx
9qycMhgqnrfx/PLZtMZPdHBOpu08kcI/IfaMguL3+5fKRTGJJ6F8PJmE3dmarO0Wl8uzsGOVspCY
kWUr5k62SOiiQ+bQQlVEF7F77koLAL2AfzCHNTT0T5WBeMrrQ9/Ybw9GZghVBNRFXhQLxdhg1Mop
nykMJU5zk1CShKmtHUEpuyN0/UBhDNc2T3XAKaDrIRyeJHBH0B+gbZQaZgShNu/9zKq8zPpqgI/2
IvoI0L7gjDqa2ycH1M0gZB4/cAzAAni1bKDNISAgZITWhiQaJTY6X3NwW+t1qHAuyXoAJgA0H9cp
QiuvMALirIz5I8exp0sZMmxRanqRR8Y/Xf/v9tLLnrIAVfKXEdwZFWQhfq/WvBgSF3XEZEzu/I7+
cdohSkFBj2bHEyFrPHb5TdDYe0ZH1XNd8na4tC2eQm45ZzahsL2i3GLNdxVwfpN+y7RpXzvPbZdF
1qQ4KSQnOEwihcxb3XgG9to5SuRAAlIi9dpmoK9fjrOeR9szKjnEQcUI30DaHXMqbqa+noI5SDp0
6nlOhKAntCdnVwaqeqnUDJo1uCQmoh0xh4ya4JzpxYo0l+XeGIMR+X5ySu1AEWfL5gvVC2TcuSIm
ZGyv5wsADZdqnITT8k49AeO7IsqRnNy464CBfkk8vXmWVO3Y9PBKFESKKnLaYzKeQBY2un5IwR5T
OSrmC0nQ4yMpiPc53nNohBa2rlW1vd7XVoHnKo2WvEBFGwQs5slLyanz9tuuIN1c6BXhHekoy71h
rqQs6do8aItYpyTUIBSWlkGYjgaOpSk0QYIfDNA3+VM5qufRS7O78ETmuEme7AhQUxW3NZKSXtqb
6CEE1sy7BeipDNOus29ZOc8h0j3VzrUaH+UoSqME+UUoTAxFODrTcuO7Fdjn3Pouybq8C1nq5Y/g
JenR7OwG+5b6f1JvaW6GyZ73DeJXRcAoc2wO9eaUazhlxYihNv3B8fumwK1XfKH2AiyTjWuCqoBM
svwJGsT+MyQGDW5BmwVUX0XcusEcUj0792125+ElSSHcO56QEb3rpno3Qy7DIPSgOeW5h8bato/I
NhhQVEiKc3459KtdbzC3bgmULZwKrAXsOKXaKf1AARAkva8WzGsL3twM6+DBQknDXr8dVKoysgVD
BIRw0sc/eBVdf9/qWqvEdqvioVpvuvKLDzoIYv76wDTh+WADVQ7uDJEcqzHMorL8pIqdkTPx7EoV
zkV2EIFv+z8Dwp2btbaVNgUMAIVyGMphPy1Qx8Bu+Yu6zc3U6VW4VFq62x6WrEKM7AKaILmYEop0
wnk0A4Pc+nlQghaWRlYeRMQF6VTxx8nqkHk3UFQOxs+uWx689ncGqM+2ednSXVoXnG8ox9pxEg8N
Z81d0gX7yiIHv1eBLXgsLJ5FYKEGXTuSvBBX47/iIiAD7tGHKgGpkEPpQ3uoT1AYPSdpC56Q0jxP
yAsUvPJt+zerOX6vF/PWn/N7OpA/26OVhVW+zzHSvDEUR+P172AQGx6qooajtmgStoOu2WuENXsQ
og1hSiyq2NqS2Q10VNUQyqHQ+0abW6sri/UBrVHmrSNg96LMezTGL+8eFI53ZDy4tDIObmF3B3pd
zcuMC7TPATgCTi9kLtRioWAdQgVy25bkrLqyJTx6oIjsVEniF7FRHewgLExF6CTZgxgGWDZ4jhVC
fEIsag1otHNmtArm1mNmOPukuWPl37a8H6p/IIOpsGZIws9Lc2IskAwdQNIJzPnmgwEdy/ZsgNE1
Le8dHfLS8322QOTk38YfwmV5YuRxmeddDdHd6d8x+Vu7By34+4H5fR2/mKSzBmsd0epbxvN4WB+M
8bz9ecX0vpxFl/vQghhPpxUlKEW0KFgfmA+xpIeRPpLkW6n/s21MQg+EiPFiMIKzeLXRj26QwVqG
PvL1R0dum+UfXfvT+Ld9wkItuS1pHybMjGj+uWRnlGfC2lbE+7I9ePkruEtfjLk1EL7gai9jrX8a
mrAk4aqizpAcKxgoTwm5vOTs8Wm/MLF4LgRke6xa4Qx7Z9UOjl6eisD8DPTeaXtS5aN5NSVskAHq
U45ewZRe3lZ5D2H6M1PRBEkiZCQbAJNE/QoFZzG5CQhZk9UOTuvGh9CY+08w+bvlrox68rw9GNlp
gjgcH7TRcAfc+vW8FbOHC83H1Vfmhwa6Vfvtz8uW5fLzwsGY2ox1poVxtPkpK3e6D9pTgA6O21Zk
KwK4EK5vnXddiRVMOEXALGYWcZPu9PI8ddBhVtyfKhOCf5VBvzaUwgTN7F1J7imP5T+gTYocEzoH
gCBHR5Qudr/prbvYk+HhwRBm3h0pP3B1cEwVbl48hpD6uV5szc8HtKEuCLabIZw/gc5G8ZCUzhLe
DMA+4hX5pgHSHvrcafUJzwZSQepIj8rxznYVp4ksXEOMiLZEPLtRCRRTcrphjktNMEtN498NRnam
OrDXDogbweqPPFpkthrkcIkR5m391Ll1ZEL6cdvlZI4NegCoHIHh0MX+uZ7K1p5oM01VCTmEQT9A
u8zZQ1ygOhUVBMqYO9ZPH7CHqBtATDxPQNVxbW+0g9rumrKKM8zogszMcUx/oFC1bcWQ3U4AGvxn
hg/74hjlbRpWMINaIZ+8u6lyQ59Un8oi3de2d5uCzkVPi12N9FDqrTdWY57HGpz19vivw/JnZpaf
hqzZN5Z777a+IsaS4bPQuYNubTSigadTzPbyFJmpL0kZI+v7y20ZQ+SKztcB8iE3pADnx1jYRdjq
C+RujPzO7dsjSLFHhfdJF/7iVwh3maEnqwlJQxyYC4R3v606haxmH/b2V8VS8JNXCNgxXLg3b4TF
qgubNcX13FitU8bWkt9rWn3US+Nopbi087qB7mX6yZ3tx85bPhdV/dVdVIGKfKD/2RcRd2W6gLuF
wH4wP1nzI7FCvYO4iMLjZCcGCmu45Ty+l8SjO6NV2zK7qDHKNrLYpxr9zHp22J5LlRHh8O5tqCXq
ZVbHo/OzZidt/LWaiqNVdmFzDlfUiQFreVNnbfsl8Ahxq9hEuV1v7xYtiHR3PmnlTdu5ivFIt8Kl
NeFaBZPabLe1V8Ve+g9KO2iXSiMkycPRQrd5nkakA8dwdWPb92iuVayY7Ii4tG1dHxFNazd6ZcJ2
PjhhZT+NQRqBYDZ0sfn6/Ctqc4pLRZbAA3D2dW6FLechB6CnnV/FEOc9zD1IO/UnY673w/Dg8xbx
dm/YEFocVKqzMrdxXDPg1EI62pOFnMrYUeKVK0POBk0dvnWzlP8agwqqK3McJPzhM8jccMaO6+mc
Gq9vFoITt127p9UJbqvauGG6i2rW7J2zRIWlkPrOpUE+6osjvgd1M53ADh4P3SFrQxDGrtau949Z
ATLUcDQfSvfEVHhQPgrxMONXNS93oh9eLEBb7jpM4BEA2FqLiiM199sbXPp5YA349WSYb1pxgtIm
vemirYiCDaxq7tv+tG1A5gocmfmSmkKyX1il0mUBWzNgGkfncaRnrX9MckVEIRvDyykIQkcDCRJ+
Hl+sC6Nszn0LKhdmfVuN371MEcHK9i0CFX6XvIhUCpF+MmcmTUcMoQaZGPWdXTNoD0jQoNthja1u
3Fdr9bg9ay8tHOKyX9oUzqm8BOtcmwE2Czb3Q1kXEVh4joRL/vbFvgAFL0GWe6jKHTqcDrRND4mb
7ZASRiIYbx2/jttyjcC8ffAZvatYegcKknPtNDuMJkpZ+ju3i31mDrcMNGla1e78gUHhPbi1Eu/c
2u5er9bd9piknmDhNHDxskZfjLBMQGmv4NvlLYXjeaB7jx6r93NRgzkC2VU8W3AiADF07QmIYHPH
zxp09w47ZHg0V7FbpEfAhQGxdGqi84qMgOjGruOHjnVeQEDrsPLgag+lt+/7B6b96kBupvuq2ZM6
4evQxOyfZS4tmgiAQB40EOG3Yed9IXPc9HFCWVSqWEelW+rCmuB+VTK5JjGBQq/Y+MTSZTcWherJ
I02xXE6mcB+6M4CJQYViZuIWp7p3w7FzwsLtwiyzzy449dp6/QH4w1fbbA955T+UDjqNHCtKZ3AH
Tu63bf9UjZn/94tjZCxQL/J5bdXLwFrJUFdaFfexdAdczCr/7xcW6JyM6MbApjagX7Qkp5U9Wipw
t8pPhF3mMi0zvQErl9MxSuwvC4jqSHleivFQ0F9GoIhpVJMm3PR9wZzGS7AhtOHWglRG3ioScbJS
IPY0Xt3gg3mpel9PGslB67tC9DsmkJgfux9J/gXJBD35NBsP9fjJdx61tQ/b4uvYfK/KNizp3oZw
tW2xsByPtPxh0J9shqK2orRs8Jl8c0Rf/DDhsMkWryLtgh9WuJ9Gmu98QOZJF+vL2eyXXWMB1E7j
wfy5Nr/1+t+xPaTJ37w/1+Pztt/+f/bR/80QCB2vZwid/7WRlTj1ytWIWs39NAPeF2ZGfXAQl6xM
D3tw9RC722kzO67/j7Qva25bV7r9RaziPLxykGTZlqfYTvLCSnYSTuAIAiDw6+9iznfPlmiWWMmp
POTBVWpiajS6V6810sjG54J3+mCk+hG8Tj+uf9DqxEDVygE4D9X95cuES2iZdRKNxFSy0Bpv0Gpw
EFoaU2fj4l89T2eG5rNwdp6UYLYyJjTk2KY8NqhL02a4ZZsSAWtHClhJdJCDhAzgnMWxnUotzXOC
+186ToTOOuqKqHOyEIpOoLTM9iTdapBe3VvnJhenWMk8G9QAb08ojwq2C/yvE/LQY/BUFXo06ejT
qPJ4op+nYoduocjUpsQVJ9oi3A62JBhWnxFQ+HJArQyc1QcUhRFoFunmnqRGvctuD5nJsBYH1j04
vAh5980eP0/V4/VNtOZYzm0uZsA1c2Lw2bE4QXHowlzlh+sGVlf1bFALz9W0NDVUhUE5okvQ7hU1
3ZfA1UJFx9iwX1i2v25v7bmCEBLk8haKiR8YSkfKysmT2EVDV+x5P8UidVCgEffu3DZSmRvDW5+/
/5pbRiqWyUtmm9hB4BrrgC3nG8NZO3seiN1xvoEWAj/I5dlrKjD+ezqcjgl8r8P3DrqAi2Z3fc7W
z8GZlUWIgL1sMwZcw2PHUf2Qz7Z729TVHgw00/DS8Ge7fEjNOyiThl73qQOHbUqfp3FX1zfXP2R1
s5x9xzzbZ54GXBimlo74Dq7u6regjDgNdSsZ/DvX2xrz1swu3A1luinKErby/JtGnrjzA/6zKD5X
soNE4FvvPI5y75Zf/X7PvS6cG2/tLWbE1UAX8lpYYSS7AbpfTLwaG6W1IEd6tJonfXzVJY3K8VCW
Tggq4ShIoSrn2aHrPpVb53IN2IJH/dzoBEAJ8ngL077qVAEiOzQgEdEno234zyOXX0unq0O01v90
3Z4kem6kO8cdSwCly1+FNIcXVjTfRUm3kiirS49djqrCLE68RLh4YgKt4ty0NthD0mf6Yw51Sw2v
sGKodmSoYsa3Xn8rJNoGpuBfm4vDBS88BJ2HBj3AN08AOiW8MhPSDImvy5028tiuywda029TmR70
tojhKuNuLO64ZcZ/sfPPPmWxGq7PzUbMLwFbeiHItaNiFvwbQrcgifAPevd+3d7q7j+ztzhphsYb
jZtwkzqF30d/OdRzfkmPfLtuZmtVF4fM57nQSzbHrcOhsYKYsLduhAdL+yjTUWjDXrtucI4Gl9Hi
+ZIu7jOn6Ucw+8MfF1nzkvbNj3qabvK0DRsJ0l+7syPW8ASFk417YNUukuC6hW5fhC+L5IWvWYJA
0AT5o5zdG4TeNXr3BQIHSU2qW11rbopKxR7/i37FAE9800JuCTIgS1RV6wF3aTToLzaD6lCo9qYH
Zm8EVqZznI2ZXd0xZ6bmpT7zzW1utKmd47BYRCbc0J4NxWJe1htgo3mBPiwgulk8R0en54c6Uj2N
hd3rMFM1Y0iLWxNQijoZtlA+q/f2mZnFPmkkMzstgBkzHb9Vmv2rbL2NkaxviX9HMkcq5xNmZWkt
FDwaqBbvcyu/MztGQk06HAA7NAiS4V1VMmkltEOvH4K1wWFsaG4ywWIF1N2l5QzsnlxQyAQ5QxVB
tCNM+42wZM1CYM+pH4BjIX27cFeiY6XBbQB+veZmPHXl//jzC+8UDFqJ5AR+Xqu/yuJbugXqWf38
mWwTOAw8NpbF0VFo+HwFSDkawU9FNjzhCG3EF2vHBbX+/5pYDAF9bcRiBgDeth8XTlTzKN+apbUN
dm7iwzK3Y8EchqhtTG8DsHp5HYdGt3yoJYsMu/qJa/RBy4bo+u5aO6EBCmIowoJqERR/l7urzVQ2
NLlCPqlAVk6NiWWxN5tkJ4CbNybxoynkyoGJQ/cEIGX4d2mqgVYHiKOhSoctCNxj8bVHJEJT76lt
fTe+PqyVWGxOzCPMtizwyJrLqr1W1CooZy0l8G1HSv0A/CFUsgy1dk/Fu250OEbI9bhFUmpbL9HV
gYIv0UUgGMzqPZcD9dioTDvtIKzkCvSPAscc6aKz9ojQBiN0wWezZfHj/sRoUayHnh0AgeaydjQJ
4KU7E4/6XmivIIWGHG6FRM9G6mB1XDNHOurE6AJYtiemQqU9JCNAdiYhYcqcISGGfSQsuDPlFrHa
x+OAEZ3ZWpw419VU4Ay4CyuvBDe+dlvVZsxlsOuGNC7qOtHH/mmo+Uab5+oQcffOOwaaRcttoyq3
c8H0gAZJZsdDM6FfNRNhUIzHqod+3/VNurZq0EtzHcCAkX1f5nxUOnVO24A3x+x+BBIoTpx0T9uI
ZT56R1AmIf3wmwRR/9CbYg6p0ecUiSVHqglJrR6Ft36LD2rNiDnD6mcpC+zBxe3omUwKe0TA1Pov
6LQInXqLc2Btrs4tLAIWIZwq9WauEgVanKZF9R7RX5FayZ8vCSTKAN51wT/8QYItM1O0QzBUDlV6
7LWbxg0nseFxV13TuY15D56FEiDnyvRhRFQr2zKcAkhMvNWDjN1ynzIRCvMpHU9yoqFhf7o+uHmO
LqMxRBBng1usEmgdDaIsPEtKa0i62g5z/UuOhtNOVShjchAQbO2L9VX7dzoXq6aNRjZwBxa7wvnE
6mHfcxKXoEjbOEkrOY/LoS2usdyjwHlLGKrrfZ990ssmCtqDYf7K8+8DqeKe3Ar7DQ2EoW0da1By
24xHFrvx8pfrc7zmQM7meIljaSEJBxk0lCs8fchDXTjPZsOO1UB2rDdvrtvaWM9gcc8UfeYHqK0j
yx+cDHmH9H6gV2GKnKervnhb7a9b+zYwL/dtQXlmtw6efyp4qIqfujmgoQgbtvuHQUEsbcAB0szY
/n8M8XR9oJumFxFqAXkT0xTzrPax3r4DK110P0XwyH3c6OkXS91DeSN0Bfnf3MESLmGgVajKNQw5
GJOaP3XGzcQ2xjYfuiuHctlt1xf//1AiKnqrbPMmG/JDmUNIm5GYedrGSVn31P89kcHC+ahgslLb
x0xy4xd4u0PJP19fq7WL+/wALJyMn2tOGQzwoJrlhrkGZqQRRLW8GEFDkd9SzT8xe3wU7C9wmrML
wAMaKTiMbwnYm4a21GqC6MTy831l5KEy6j3lPBJNG6luV5lHkhXxWO9K69YXG5Wt1WUEQ4AJBgpk
+5fIZmUY1JlqOKBAP01p7KZV1MoXV/skAQy9PsPrpubynjP3UC6hek1Wdpx3eCkIEMeZ0djGbbbP
3djZqmGs+hcwWP6foaUvs71Cn8oZGZCC0MV461oezgDEOrsz7V9e+3x9WCsVEyzgmbmFO+uduqyc
Zta7DF5IA1xb3UKi/NXtjrr1g3r3dXkQ/cazftVdn9lc+LSsRb9/i6wZSGi9fe/fmb0T0vHeCTbi
ytVjd2Zn4cCkles59IRRxXaQAXzrpx/XJ29rqWb7ZzGFXeJt3JsYxzANCevM0Oq9xONBLEErM5ht
nA+oaV+3uXq5n41p/vuZzUwGftNAafzRcQ85dNJJVFvxdRObe2LhrpreZnpRY94cpR4av4izxnmi
VnEEiWBc4y3Z6foeJfCDMckN26uODNRJqKDPwJvlm6pBm6wO7kU4soZGXnOXARcEoZj8JS35zk+/
t38uEYX9j/IduJBRAkbj3OV8Av9s5kAvFeDNMHZtHXwTdRkjT/fz+pzOW+HDhYNawdwGC4WlZREK
pHw29xt4KlJ2kQi+dd4G9GvLwGIcndFy5Wa4NEetfp8ElM/d7Pv1Maxu97MxzJ9wtvV8rRS0bmDC
cWRoFc++8vcZ78N2fDLKN3vaii9X3cSZvcVWLytPZbTFnPUmskufcqGFIthtC6yvTh1ScaBydlEL
WmYO8pSPRTeBBaJkEeSVUn9/fd5Wj+zZ7y/cnaaPpYReJQBRfpSJZ6hSbUX8ayNA1mUOMGY+hCUD
FM3BkBlIDyMo3KRFgUWn8Z+P4dzCYgxMaiyvpI9bCawVAQZiW90eZc3rVtYuWbSt6uiN8YMZMX65
wxTrvHJsNFyy4PowB5ZI8UXLaKhsK6roRiC/Pmn/Gps/5mw7t3i1lyaFMbTh74biQfO3JAdXLSAN
gFZcZG4+AMbHvgsG4rsI+8ogrBlQfkN4fcK2LCyWpSvIWPeTUzx+CtRr6b1d//W1AwgMAMhdUTwP
QHJwOUOpB07UDJjYRxq22kGKCAXVaasHYc2rgCbSREYG9ZcPeXBlcxfS8uCtKuqfXQ3nWBQR6BbD
Cie+yUKr3IBrrO4xHyUmZBrQTrY87UGficITsCexsdL+a2fYUel/bg17L90v1ydwdXmQHp9lDudq
zCK4agGIdqYGaaDe+DwC7/Pj+s+vrg/arJF+h4YLhCMu16dPLY2QCj/vCifRxilWtgdy8yLqxYal
tUUCawJifHOm4V2G+T2q1ibTERGY3ImoKKNSu2/a224QcxHylOfVX2xsKCuhnVu3oVOxpNVg0uc9
CC+R22piHhI9uj5z5uqAkJ77Lewwy+xcTl3QkjSt27J6LCXT0V5AULXOFPLEloPa5iRU3BVgmkPp
9d0AqP0rb8BLkDtpnxAFce064yqC3L2xF7QUiQbytRB9uB24R6R4KNxOhCpDD2waGD/sVrZolOu6
GOTI6CLSggmlYkuPicb8L7xL1cYOX9w3NlLwyILjP6TgPQCYF160F9aYajUTJ9YXUaOfBvurrfqN
GVwEar+NIFeL7PesQQp9ossJ9AFyYKRs5akctA43GwSz5aAPBGgLUxzzsdXeK9vOni237m9tULJs
BcJrZwvVX3dWsphh2ovooCtH5rggIX7Uckil6NBfwynYKgMuptICm5p+bmQxle1EtF4RbBP4v74q
Qx8JY2H9xUV0bmRxEUlvKMCHASNa2Pi7aatzdnWi8J4EIBBvyg+FEasJwOafDxVoQ1x61HsHAiZK
KzfizzVfZPug0prlyTxkoy/3gy0HOwN8En2nennUiRbWvEnQKBWqzt7wDauLAsIuNGGhNgseqUtT
nk8z4eRO+ajbnTxMLmnBxJt6oe51xeG6n/idXlvG7YA34iyBf9oFc/KlLYt4bkU0Gz2gI9qQHIVz
Xk+e9eDYDTQlcl/4oW81E1CGKUuoSpFAnqj/GVP9RZdjE+ncbmMK9qUbT+M29g5Xoe50FrLAwXDC
nTvElq6B8mccxGdSQDy2GAZ5RC/3EGaoHv+TSp2noLYa7IeejF90LvPbYOJ1jMSOnfikQL+mzfx7
H4WoSOW+91gjqolc2X4GX8b0POiN2jsW+4wE1Depy+rZyNDrWQJMdSt9t0pGtB+B/gmPO1l912Wf
7UdVzqQ8wLE1UiHBZ04vPB9KqBkz827ynDQc9cIJoVd0Ag24exCt54SjaHH2SV2EIydf9EB+zUH0
EgFDonZ59VZPn3z11AIjCbaVPSjX5K4aGKRfGhXmaSliAYwWZE4pB22TjNrMidIWGmGe4e+7oK7j
nqLX02otdGbbSHq2Fmkjao7+0QfYLepRh9uVXdv/jQMABgDQQfSef+TcYS1RrOJ48irwfJhDHSn7
veUbDnstJDk3Ml9W55EoIyYlWV4COK5H0Ep+M0mQqBrCMiLbYcU3zs8KDHvWfIOCrQmUJ7qpFvbI
iLGOZCwfS3PkYVOk4jHItfamdYP0tsWmjoxcTomnmcGtwfT8hfaopUWdPol79OO6O6svyXFCimA/
ZsTayA6tHW+Uql28xJDZ+3C8XQu9NzLoy8cpUBHR27jQ0VBUvW6cbMzp8mAHyBuiWQ2yih/YF0iT
dqU94EFT2C6ZG8rEJ4SG/xBfteEw2u5DVjO+N3DD3Llu42zcnosxzrcn9LURfQLuBDqZZfsPDh/1
U5GNJ+Y2B+bJlyHwIgHapY2lXvP9wHLN40SKFo/Ay53VEb+yx9Elj4Z8R1deujGJa1HU2c8vobvE
QNlF5fh5WRz76QiYsOfseJdYxT9N8RfbwgdI30H7LVZt+RihU6uDRgnd+MRNHzMvu3dBrc3IFkZr
7R5DBRxoMACfceoXlzEr28xgwYiW7Bk336CX2I7z1tlpbONq+V2eXe7Ac0uLU+hC3xl1TwZLbvZQ
MqGHTDNvUuivOrKIgIiOK0rCgIqD5alEBOMpN613N58iS3aHkdSxJsxYiK2bfLE3f8c8YF2YWwgR
QSIGv9wzuanTVKSCPA7eP7b9NWA/nS29pjWHd25iEVY1liH7rpQEzP3fRvqSBQ9mt0ur5wysfdeP
+dZgFpNMQB6amz0G49gyDOqbcZq7lzdO8/qewYTNkQ/afxZBAlUF2FsbCrYYpM3TiUceMjyFd4O6
5IalRdT9f2vzr6VF1K25+lCkLSyhoUSPQFgyRGWhrKOZlsUutXA/FS2UbrMOt6MuUW29Ppsr6wao
M4Ju8MggYbocKDipOlCB1+DAcoDlMbl7p9LyJm2cQ1+6742tJdftrTBHgdgL2WCQVIGXAp7yci+m
FkhmA55NQJhBPq6abt38XfOMXUlPAMNoaZ3Q/HMfDKHX/xK2iAr92A3/+NYLXgwhphHtzsWD4W9R
Gn70e4gEIUiDp/D8Gl7WnSCrp+VZlspTY7zzqkvc/rMsLADHfipqH7vg+fo0fJx2TPf8nvNwI84c
z5ezMPVupWm2Lk9d8Szq7339hYB3uzaqWDe+XTf1cYNdmHIW72IQZg+tK5U8VXUKBM4uKJMKCGPf
e2XZYy9jcPZdN/jxhsJdj35xZJjA+YFy6+XYDKKZORQm1Km2diWP841bY/XnEeiCIRZ1uw/ZpY5I
S0qHqNOQkbg1flnpy/XvX6mSYwD+zOOEEiTSFYvFIZB8Q05Wkyc2PdgjNHfMG02+D/6pGnfUfqzt
n0Q8SWfccGyrA/vX7O8azlnM2CmgArqqVCfg3NzgOf8LPB0IsQHJAkIRYL4PSsq8cEjelUDvV+MQ
2f1tUcytintteNuYwN839+VFeGlp4aNdV7K8qEo0yDRoUrZQ/985Qv9uZYP/WkMBFPwFrft58L3y
piadfVPZbhczkAx+bVI1fPe8Hk3GDj5Pnzy6G9Hshr4TS+5qnb7hpeicgNUCA0JRuQlg7d5rlmY/
KuY5LCqUk/6jAl2CiHmiO5/07LNVeJ9K1ppRR91mnzk2/1QbUzklWRkUD0Nrmr8KkXF6cPEcuDW5
ql99AkffMRe6fyL174q6m577uh6QDdLGp9zX3nKvCp6gpVEnAWn1PZETkkNZU+UnkbnDHhVfpwqh
qWAlXg3Go4gXPr/htAIZtZtreGIyoBeJmWUhBxR3b/EKvQ1Mg5xEZlu7jqbsts6n7qY0HLwbe66O
tiuyG7vFPVCqMd9r2DAgnUe7PAUFwo6T3oyz0UwfDUT1KKugD8m0JaLekdLItIosCJmj+59FU2sP
eTnIPnSEw78LX5Cjrnb+wH6lwfDNBvJaFNpBlVbsgenlOS/d4Zbq/CnXRnvfTD27Kd12SvIW0Cc0
p+h4yfUy4p09Rh4olR5S3g0nhmLgF8cstB8t2lh2xVTyFzvQtFsV9CqS1uh97d25PFOM9YMzyGFf
ubLEChtKRoZ08q8DM/ynFvcjKK+KHwpsmzuqkDcEeW+xq7ueJmaQeztVOG0UeKk4ouoDZT6rTg8i
Dzo8YqFpALgLcIetOUWGUZU3aNhx8SuCR8Nkfmet34B0QKpYOX4eIzAbI60BWiR61QsjqrSpetZH
r35V7eA/V2Zb3ufgsApbVJxuGy8zHnhKwMGRDjVwIBBh6oyse+9rxvYSOygi4KHfeyR17g0rQ/cK
2iBARo/cgjQpNCshnY3ueW8MDYd4R+I01jddWtovY0QcFZQgQXDR5Hoz1BVLeKs3+4LpmGxRQzbD
F2WCFB2UFGQ77jzN4LHpUHbjpq1x1Cw27L0MpLVFite4Jo0+6mnKI7Mszb1r9wgqat/Z8PsfY6bL
Q79wm3aqdd4wVOUD2rp2ZvC5L/YBOOTT4J/r7sVbudGQ5AfbBrpC7Znq/fKCQXItm6pmKh4mK3e/
9Y5X1pBNcugxtVyGM4A0FbNTP/H0UR1wkbihEmYQd24/HD2jCsKprjQIfn9FjjFyoEJyPw1lHZns
S2frkLT1xoQVaMAXalSPea2L7z7FjjHdYkdHYUYQSjGjXhf2Q4OX0h5qwlNSCjTmlqymcT+Q9n5M
R+sZdaJ+r5kq3fEUAiGTqcRjwTQt7ih5lwEdDoWDzIhml17MGQePK2ii92Xdse9sJM2udoN/ZAOV
v6xHrtVTRRC1QWrdyx5JqSHwd6bD6LMulUj8wO+B5axc/tJbFTlYeKkmQzX+qqkFdZIBxAWW1Nme
u/WAKEAb8qgm2BATaF+Ac9DxEkktHnq0GH+NhWGHesnFPqVQBsor6Kr2hBYPtcG6qKF5/yQauZW/
X+ye/7yfocqNKBT3LnACl4uqYfxeINl46oO8C1nb3iIW3DUmRE/0wdvgfVrsoN/GZvEWZBtnQuRl
1BuUVVArVPBPXu3Ek6Pdg6z6EfqUdZT6foVWM3MHCZ4fZqtthNsrdzzOrI6MOVoFUHRZxkZFSzSH
G/kDvFwLWjZ01DVgJNs4IJiq5e2L5lv4BhNyhB+KSGaaASsvVf5gitji4NZMVBmjwF+y+Lqh1dGc
GZr/fhaxpEWpKXhPGOIPqV2ETb0Ru66FYsjRAV6Bsg6a+peMmk1uSOiUavlDb6lTLvNXwgQHz7f4
pQrxlOYOMrbmPVo67mgufnb99Loxwjk6XswlkiyYSXt2OahoXg4RIkylDfrF9OSpVhZh7tbBnoJ8
4NUxayvsofwRuyMlB146MqbM6++GmtBEdAJSoFNffkH7vnEP6ek0IRBxjJTbZa+t4dVxwLEDBgjN
7tJUDw5D6qsdLohf6J7p7/uA0JtszLoBSB2D7Cqn588NUe5Tjr6WyKBE3okcjacmGu9it/CmGClt
pGpVUE1fJFblKZXcewIRafYrHfz2U6Yjkro+OUtU0X+OEd4vNtQv8HRc5qIqI3VGaQb0ZAcvunZA
xBYWQxOnWgXlyDjX3geRweVs5FYXT7X/WLXBhAmYD/p0PxQSq554ma9TiLp0MYIOjscxaAgaDekd
4gT71qvz/ZRuIZJXnmzunFoFen7mlFq23dDapxwIquKBWN59m+aQL0nNN+n1x6Ah+yxPnzZmd34J
L7aeC/q3WcIGDSnIL15uvWrq66bRPfiKzmvv3GKc7npkuBLhMDNRjVMeMQs6h680gwdrdINbpnLt
iLJyuiWoNe/ya59iLj6FoaPJ4G7+MBNBtDU9Blb3rKzpjytOkMz0UAYChMPDy27pHZlTerxy8gfP
MCLcVCF1X3uJwqvYeH6vOa5zQ4v3SV/1moRsa/7AgvcShEYEUNPrq7dmwZllyyGzBx2iZfFM9kHn
tj5DqsKYQs3RIQu04eUXxwCJowCNUTh4Npii4ZwWkxWooKWljv2oNESQvgKrXxMOmhai9hWD9j4y
t5Qx1iyCQxNQWXTaoJ934Qtriax0QTssD/G9Wzz8vTvl6Coxmj445Z2Lm1MnNH9Ro7klG7R2EYCl
UUeqBGxuc6bqcgcSySvdT5V1Mo1e7kthma81+L6ePVPVN0EPhJeLegsEstxul5W4UvO+CHamMrJf
f7ywKLkCSYSE8m/WyMsPMXxpiYxJ69QRcizq9riVRV7ZObO409yIBmJkpGsvDZh9U1WZzLxTc2c4
D81Wc/TWzy8XUWhTQS0Q9Yz8SMgBNc/r87PiKi4+f47zzmKCltvEAMrPOyH/2/AfIHqnW5rb5sql
DHwCdj0OGDzeEusP6J1tyLpwT51HqhR0AJoHFqYCAnBgCBBen3hQJHia849y3xcAdqMe2x21FMhG
OmTPkPIM0exo7SrutU+lZugJRyHsW9U38ktfILAKEXYiYW84WwDIxez/5+7C6QkAsNfRJ7qY/Soo
ldB63F1cDmFeuS+AYny/vgALE7NfuJicxQKAWLQkFRrwTp73XN0Mw58hsDEC6N5jbwLFA6kmgBAu
19dvAApIbWacWAV9sJLe4QH/fn0Eiy00m3DQPw2wEHJv1gdokrRaQway9k5+brIwGLX8Tc9TgQcY
ZxumFpM1mwKME4HELHo2y1Jfjgb8AZpAWMWRYsiCOiS5zb4XGhIrfzwieC+0JTugu8eDdeGruYmC
N96GHPgdII3aImL8PTf+/An1+0kxx0QzpfpycxU9kg5OI8UpnayEgLqO5Ymr341sq+Fy3kJn4cDv
WUPFzsYDfG4OXoI6jWFMha5GcTIM1tx0EFFO8gE8etTPvxg4evGfz965ucXs9a2HRmAX5vq+DJER
iCeVJbbz47qVj29CzBkeZ0iMoiL5offSZI3HTN0XJy5m+XF378uTbYuwLL9RID0DewA+rtpdN7qy
1RHa4QU6K6JDCGERiHjgVJmaYYLRaQgn89Ed+rCwNgLmtU3uAbMK+jAU4FGbvtzkOGajRQFgO9mF
F6q3lP5hU+nv/XBuYHGKXNkzG3tcnPQ3iNWH9s42tqQP5zVebrlzE/MYz64VCO1IQhRMZAcdDGDa
j0ilSMRt+M61jQ1oIsiDUU2C8NgihdXoo5+2DFYUD7VgP0EQZuf+1WzNuSsgiAEitRZrnnkeoyKv
+CmnwQ61jFDiLWG7P6/vrJXHGfAg0J3z5zQDmGkXp8Yd/aGvDHR2NxQHc1egxZAjMZoD0nNbOSBS
e5NbNGNrG+3c5GJkhQa0r5W1/CTvrTYRzeH6kLZ+frE6Ag/x3vQxcTR7GtUDxNL//PeBUZ8Zj+Gj
gRa43GOd35oG2l/ZqfPHMJ8LEluEymvHfRbKsoG6xcosC/EDGI0yYLvZKS9fzcyNCf9ak89/MYq5
/DYDELGPF4dRVZ60HadiJxoiTI/sbiuHtToIFwUyVOBQJFteM6NIKZjEdX6qTaTcb6pgNzb7vxjD
mYlFDMMG1zNKZvDTSI9cHsY/i1Hhr+aqHjIW+DdjxhdT1HG98svBZadgbI/dSO9d+gxM3Z+OwYCM
NkRlEMyjErq88yc0PRjNOE2nbjyilI/szvXf/+gR8fu/2ccRAdsgDLjcrYaQFWPALJ5s8G9x9xdD
jSRXx9TmCbHJRtF11ZiH6zFASxXSEfPfz9yvD1HbQs/q6RQYzU0t7wN0qUm9CPXRCXX6FzM3q2Xg
PkSgjJbkS2MdwK0BXL08Zd866+D7GxO34hmBLQbIeRbqwTHxF79vKqsh1aBNJ9TDHi2TgVLJ7yLQ
gjyjMxs0skPwalfVi8az42iJ1+vL9vH0ICFrzNq0KIChPr5wYhMfMptZjJ2YYb6RTv+EBpmfFk03
BvnRV16YWeK4bHdQ6O8R7CRq75cuwaqETNH1kcyH8PJKhgnIHSGfja5xJOQul6kyej5COIadMvV1
tPwdch5gFqExSFTiv7CEdAdideRUPsitZ9SnmuF37FRZ8tbreRZxp4/yAaEgmehGB/ISxTV7hxmr
6KLGrwe4C+YVPNvraZB2veVN9NS1ot3Bkoj0uh+ehJF5t4Ewp4S5emRXD8AAl+HgN9mxdJ0O1dah
epEQ4k1yswjCrnNV0jLXDlPOx5vrM7JyHi++cV6bs2+0VWuQhnN6GoieVDn4folojgpcObbRvMu6
S67bW1trdNIhwQMeoJlC9NIe0n8+R5GWnrLebEMz0w5mzxM0Jd6PZJNzaPZcy40FdiPk22fZXBC/
XhobmNPofdvRk2H+VOJnoX32rFcuHw0Q7DbIJx/1SrtxBmTP+x+TtfG+XZvZc+PzwTqb2cHUtCBn
PT3RhqJoZopvvSdep0oPItW4B4tv9ZEuhZF+7zcPYofI9SKzBLngS4tTNWvLWZSeiN7QufxoHHqr
gPCxiRxBPbHytiNW+cBMsEMUg5NFwQDolDMYLMLd42ys9Jp/QmoFsbZuz6nFxakee1ITnqvxNAh0
RtBOe6g4+TnlW7i3tR11bmcRK0KBGakvHYXHpr83WBlrRItKkkdj84d88v+ZX8TzCFXmItKyhuRn
pPPTdAAyN9ey7yCLoWFVlfmP6ydkdd5QGQDG0sVTfwkgczlVkyuN8TQG/aNs5MHrpqSg+QZ31BLp
/Xs0PqoB86UPDN2yS4cOo5UT00LNRXGVBKJRSWoAi5SOmhU2iPrjDGCIKLM68ok3pE6k7alY44OB
XoLOCXvTAHNRg6CkZvofwibnjwNxEQAYyAlAlm55JQA8PI2yqOipAY0IaiShlR0188id9+uTvXK7
AcmElw1IoS0deajLI0MdlMALDjtcf5/qn8bQbNxtazHChYVFjCDRGF0KUgOUOO069H55kO/mRQ3w
7stgoE9EvOHtHrqmiq6PbMX9XNhd+L66RoW+dmGXdm+9nUU+BQfGgVbPZfr255ZAezGT3CKu++jS
06YJ6OzonOobtD3y6cSbnxRvePV83dDaYp0ZWjbmMTO1wY7JcFeZ0MW+25KJ2vr5xV4IdJqXdopx
TICB2AEHFmIr37W6G86HsNgNKHrUtaXNl0J3krjbvTZFr2C1q8c3ZTYxdkpUGeVOehtTt+JU0FCA
4xTAc33k/TSdVIOid07Bw1vLhLX2mMzsFHeZBeWU66u0ZgpkL84MiYDQ0LK8iXZ5ErQGMtNBUN15
uX3I07vB2bhct4ws5rGphQnRbkFP6aigIvNOvW8F2qKuj2TtCJ2PZHGEXI+iNd9HbJT7N9mMsnAP
tvnqWJ/sIP7fLM1b8yxW6MFaOnYEw1F5XHgRXtrUiTJ6X44bXn9tj58PaZ7XM0PcUsDU6gol71Te
6pnz7FXW9+tjWbmPQZ/37/rPfz8zMRHoE1saZs3FWyhrvheWEZkA5W2xc6wOxfOQ/0CKHwYX8YU5
9l7eExylqpTOMXMdPZ401SbXR7O2B5C+Q+MikMhzOehyNHWFxhu3mONVUgfPfEA1Z6j0Fmgsy4/9
UYk7u7DIxmldm8Jzo4vdnYsyn9IGR8ggd0Co5BZAF3da8/rHQ/t/pF1Zc5xKs/xFRLAvr8Bs0oxk
tNiSXwgvcgPNTtM0/etv4od7ZhhiCPk7Pm+KoKa36uqqrEz0GTnIUgOTAlnJWSjeJtQl0HfsH9Kx
kpEuG7FX88o9uOCLCrk7sijz+rXupqUg1UFcAwQEWk4xp7NDxVWcpFHD9pBKZHc/Wse+b9NhAxWo
AB1nu8bmoZWc4iQ7xbEIW7ny3llwHKBjR7kBbNK4rOa7puo9AIMz1j50RukPxITM2ld9rWt3YdPA
CP7HrWiivWo2RmgyqE3RFO1Donl3KQFErm6PvYBAX35X89UQY9qDs2cOiAT+gszRB4B64+UeNdOB
FZRk7UNbZJGVx6qvZy0EQukPq5ug7ZSmPuHma8Fbv7WTQBRNtr29lxYO45SDQA8Cal/mVWMez5O4
HQuvQTE7++417+nQr7VbTnH81Sj/MzFvP8ADBeRQndM8UG2PvOopG20I9TzrMvNrmz2Z5j/sFChm
TEsIbh6I2l7OqpGjo5SYZvOQlvUPuxevvO+eFYHw7fbULRx2nD18H2H4BMSYrV4vLL2VzG4etMzE
K+1U9C89i+z0/baZpRVCdgVhLlAPyBjP3DL30B3kkLZ5iCNmndw1beGlUeCNN4V/gJBcbfmx7Aes
RIPZUjZDc8/5j84BLHzFGy+cXgAZAJ7DqxIdkvOMCvrVa3UELO6hyK27TukC2UMLiIoVMwtbbeI0
mSBaAMRAZfhy6QGlpmWTExXFNPFRJ+Z7zLzfrHePRaHE/oi8jq/hT8HtFbq2OpWpUTQCEM65hmml
DvNGUY/qgwVe5FD20g0bXfFtYkIfgpJgjNEKrY1r2bfrjTGZRQIeORkNKOgJI3F2X+dCDo1S5upD
rYXmK9d2t0f1d7Iuz+3l92c3KB6WuL9rfB90oLkPGmEo0UPGNuxF/gAtwA0tzF0/sF96Wr3hRfOj
beW2VpCk0WQZKHkXh1KztmJ0H2Sv+F6ig27M/JLFxj5zRVRzD2dF7065bHioGv0rmJ1fBCGBTupd
5fKNpjfPtKwBnOJoiyNiEyMPx4DjN3r7awteery1U9TS2deytfd0sAJbMQKNafeU8x1uzpUM+Bx0
grctmkombm+kBuEp53UVr7TdzKYDJrxO6KOkbn83VJ1+KoXG9yTRtSfIfqbcR2NB9eiZ6i9FYe3z
SKhn+3a/i+2T/D4kfZ2HSurSkxfbZWjX7q+2bpEzZf24chquN8jfnzkx3Tuo1MzTSorZVw4gofZp
dNFp80bC2xsEnO1Xnt1GCQjQRORk0UvvzCI5p6FjMladdSpduwia1N1Y2fjW9TIwtGEDCZfU1xoS
NjFqqKWxRZfhndUaYI5sygN4LH+g1cHvBAM0uY0jxXEPwsz2Zdke8LmwgtiISqsAdAgI3UYGfkbw
IZUu7cNR4AHeuuRRZYzeoZ0QujC5+aGP7j2pdFS49fZLX5NjkXtRU7XkXlTtqU8qZI3TZmNX6BvJ
0l1mjP0fYjRAtMdZF7YQpPZrB0TFZTzsRO1+KzOWAU4kHhJRDj7Vuo2i5ff6FHykRmP4QwLp3N6T
3aFJoTVWDKbuczcfNgKS4mFKaag7yh+3zgKB9hw3LdG2U0H+Uml8h4N6BkxGqU/HlG1j5IsbP07y
d+HaR16yb6nlhUPpHsy6ebS07mRlWWgYyRNjyUHE6sFk3n0MAv006+5AVPwNPdaHxLT36B8CRW8f
yk6GdMi3mq2fCtHts6p5ceL2IC1ylEm+rZCbkuy9qrRw6KwNd5QTlGXglwdvYw01hD/HfTU6L5od
P+UJR93Ya9WQSvtIWhVZyGb4YZbqt8oYQuRLH+xC3zSDhwaX/KGkQ3IoFA7kuSs2eoKd4OqbJLV+
QvLqTiWsD0ovI0EpPeKLMU+2lUZStCSkD9LIkHEcsqdUdKHBzJ9KaTlbE9pDIbD6oGkZyu8Gcdq7
Js12dg9RN+Sz7BrdP8YY0j43dxYpDqZToLkDBJsB2rQARnbjH1matHd562mh06hAkDhD6ALv7aPt
LAl6Un8XDIRhdmyt4FkXjiBozwBUBvsZknXzRsKirLSho9w6mYr3XauqbwlfOeR/y0WXbto+N/E3
c3F2DaS48Fgneuukep36EJs6AeXhoH8blaocA/SowTdZRqip2xgJ7DF85K1+UNNM3bTFH0N1dyXY
cRWwHYuPpgkZNtWp6jtURY3GfijUFv07dlgaI99A81uGYIqXX2mmdUcKRZmVO+c6GEFi0wJAxYCv
xWNjlhJO40QFNEITJ9uug048dFCXautnlyQrs3btuS4NzZ5QwEtbDjMkgja5r5QPVMaSz2c6zk0A
JnV5PffWwBU8ocUphWxC9lI324Z9OplyaWJ2Q9cleg7rabposZFQm1S+q2vhoTtDWuLSw/ZCylzF
g31qWpnNFNpV6hiQYOtkt04JnLRsd7rbP5fAdGqJEXhoSTK8noZSlcPW01J9q9eSha2q/NK7cVMb
fRjTpNgQqI5LzsEn49nT5XjgCn1S7PKtF22IJrXhIEWew8OS5JgxqFuPgjWbukN3I5XNq4D29cFW
sqCNlXe1qaNBUdEEPjwV0oiUsQTzm3lMh4GehM4L6LGNT7ZXbnhv7nRcAH1tvsU0/+4VybecFJaP
Hist0NoWQYMnfpQZ/25p7Kir9Wk0tTDl9cnJ6wMZZEATz/BdcNuMLP2O4g1CGcs6pijubUdCKnRw
6kcGlmnamS/qaOEuawKTG4Hatlsz4Uh0ATuWcO0eR3OfZvJZyw3LHzLviMTs8+0r+fr9isUCEACK
aUCBXmXfk9xFG1PK7ZPFOMFl1tR+3Y9PvZ4+Varix7a98ga6Dn0n6DlqdBbKdGianyU86EirglOp
nTxZgnElSdz4biwFex6oBz1S9BfjZCUjO5XdWG1vD9aePn7p+eCjbXTRI8GzgKl0dZQvnD4eTgmo
2o6N0TavTsGKQ88aI+DILu3QU5e8oqapTHIe9s8cwKs7AHxAPUpU4w6iB+0kQOp+Rf+udWxTRiFY
XeembzkJmnxEk9Y+OvLS57HMxYYS62fV6uS5H6uaBnrdkS8iU/kTXvjWxsoJSBpQglG/6rWh/upi
8B6anOEaxjkAW7EEIhOsf++xarGtVzneqxvrcECjUiLN1gxHR3bx0exqft+4SXpSlLQJkWJm+1ED
BTHvYwZOAi297zsBti+dOl86Ho8vcWwPr7ys4bERB39oeod+aezMIEW/bOw3ia0UoPC3SZDFvAWT
qDB2YIdey7lOfmC2GHAQyAvBd4PgZ141pJk54JXs8pPRsbdWTzaNxQO3McISXqKwmq0c4qd0ldd4
YQOC4nV6uKqgNbl6WLqdo7ipng6nCiCePv1Tpa8JO+QJyohogqisHyt77nqUeCJjvyGjiAftvJKI
94rL3X4ccW9s+v6RFwdQoJtrfv06akApeOqAQYMrPO8cJNY4vKmJW46nrInG8vHz8ENAXiyIVJkQ
QsfpmSUuBkiIs0bFtVF4QwHtYlPxtZ58U23I3Xx+unBFoY0BRW3Aq2cXFLhYC0cQQ5w08ezqW2w6
4dwPa3C0hagBcLr/rMycEHaFVg/TWXKM1Ic24i433tmU9rdebw9nIWq4MDSbOKUBXW6lwpBa/cED
AmSZqvrtfzMxbY2zaE7orrCoDhPUC4g4dWagDCutr9eXBJZ/esJOoPfrDlRGzVhjxTRdHdwbFCST
Hw0LOiAN0s+Hc2hOsmAHqWr9it6p1kQvWaXxE7Uc/jstVLmjEIp6TDND34CGBXj727O3sBOmbihU
oPF2wk04Df1s9vKqas2+tvkJPJ1o76Z7E8MqgVyIxZr0+MIsAjwG3LaOlLSludNPOTOlWtIcC9x0
J97Z+kH2qdyVdd38LhJPPBtMzQJHDOgXvT3ABc+A3pEpWweIEpzsbIBGLGjfKDk/WWbbbNpRVbfc
GZWVdVvY5xawl9A/nVo6rziOLaPtwdBZ85M2tOOXRowU+RyibcbeWINm/MUNze4NVBwn+XAk7IAm
m8WXVNUImnQoPyWSZw+8MCtfAzXOY2833ZeklsYvOjJ5chyLPLRSKj+yhKYQFLYHwM2K8p1JN72L
cWtv6jiRQcmAQVPyPnvyuIfneKXFSCRBzMUopfTtwtL7gLAi3+TQv/BFnoAjQzAwkDdVsxU8d8Oh
leSIC78Pao+pPi7OYZ+I7herTQ60o4Iz01fNZhTVTqgCr01eg+DYKEH6iHvaH22xaRNw/Q0uTRGF
COID7xfUmUW2prBQu8gd75AaDJ5XJnqoN4p16EtI3NiZmX9DT/GHJpj14QlpB13N2IaZWn+na0O8
SRPW7LKyoY9q2YNXrket5AMoeOWUu0zPfUPLwDNit90QsSweypU859K2wJYAobMNDOhVPqkuiC5V
dJecTKbGp6Gquu8U9C5HjVXjSq5tIZpAWh0pNgDXHeRxZ/tctnFtJJwOp07py620LfeRxjx+bBRI
Q4KpydjErMqPjp7HH3iGJv8w0omCFoy7wEag2nR5uGlHFSBv2+HkauOvtkeft51BW4rka4DzBS9y
8eCdjbPX8sQA15A4JbGPnl2XhC6PxuyRr2lZX63dVF/yACDAkIBjmPc1dAUts0I0ZTSaRZCzfZsj
Y1l8dtpgZGIORibchQygPXu+o9CaT1m0MqLtR1F/j9GHVH+77QCv4r2ZiZm7cKmG42PDRJ3+sI30
kHs7F3kNAUVZJD76hKwMadEeKDUNhEl/28Qud0JSSLfUlbSMuJL7TJqB2RW+UvCw5Y918kvJDrfH
d+XgMT4ALKG0a+m4w+YJo9EcofbDkzoaLT+HMoczrhXGFy2gCGMgTp+aeGcxmRK7g20kTRWBTYco
H8Oavuva92fRWFablJWiqiKTGr4uPiDw+/kpQkgHhi7gy1B9m7b62c3bs0yvelXJIscIWszSGk35
0lFBfIzHCk4LgNqzxE2KKwlCJTKLEIKhu0FRNo2xvz2ENROzNWgJQAKoaGTRAI1xtx8irW8e08bZ
fd6MhS5tVHihVX+Vn09rGzSrVU8jRsBRtR3YrlhTl1waybmJ2ZFPek8XXjLQKOey3rlV1+2onsUb
2oEM/X8bzezoN3GeWaIZaYR1++IMyYMtDnJNreIqgsT5mwjqUemZ1n7e2Nhw15MtukOirtxkxl7a
4J4J4p+3R7J0RM6NzLx+LdAeRDydRqPt/ZZKN/qxNqys/ZINRInIkOgW+Crm1WldSK20tCyPdAvX
CoR2V76/sPATYgHINFQJLcC0L09hq6jS86CQFyndmyJYCBUrhn68T0/UhZGZLxFt4mYEQU0E1bgG
qPO1l+PCJF18f3bPJ4psB9fCIGwDRSj+RNu1BNniNE3YCqArEFDPA5kUcM6iIG4VFdIf38HkRFf2
0rIB9BD+xY5fERk5QPmOSMlXUQ/mTmuswZ1dHaGy8Hx7JRbuQdzt/5mZZvLM6VKuGjqloorAVuKj
vCptPRCi90fyYGrvafJ+29ziwqD4oEM33sO/2cKXuBor8MBV0ZCCUg6Rut79y4DOLMyWPq4stek6
tYq00t2DSiPQ7MeO1IFwvpjQQkyLt9sjWlwnsFVOWDSAp+btOB2xMgIq2SqSerYHZ8WfcQBfl4yV
lQBi8h0X7ym4eYQq/29ndi5Tgb4JtORUkaNXI5LT3N5o3QilV9EboF5nCjLmQ7FS5loeHCAkfwH2
oMu93B0Wp2jJsbE7himhtOvjO9KvvAjWTMwumrSpNBAvwoSXAlpxR16y+p/OKnAc03N00j6cfsLZ
HreEzQ3WKiCEsJ5K/gFQVLrWRbO4OmcmZlmDupCFAtrHGkrdqCxYUYoXpm3/TuhvLQtvb7glUyAI
B5J3ahO4IkMvY2TO8zYuoz7xAr3KT9BGCfHmQVMo+O61wvo0xQF2HuImMB+iRxA9e7OdZ5SKmpuj
U0Z6peGpCj3wCsVc6ga3x7W0Ec7NzFyDgMvWEgfjUvTfWTVAn++XpX+/bWNx7s6GMnMOBZi+mtZ0
YQPcPZ1eh1YepeAOYSrZ2Gvo+IWQ42LeZq5VIbKoSI4BeVgbs/1qjTzkerWJ65UjtORUAYxz4S+R
HXPnbOuqXgAupxLwopTWvWKQo5GsUfMuLQ4Un0HMi38AUs4mziFg8CQp9gAFBN8YwUz0tfe2txdn
aRjnNmbz1WqDAqZCq4wKEdZgRl1TBV0bw9wNjDbEKDR8H88+v5PQ8eDc79ZQikurjn4kB9EZnnpX
6EEODFtj26KINKHvFPOxZXVoFL8qffMPs4VOOkSA4H53506ti9MU7Xy0iGLlKbUOsfRvf39xHDY8
DMqNf/3mpdM0iqHz0s4uIiR3WQ7exgRdefnu920rS+EHSBkcC+JHeBvP855mIohwajwqFWDLknrf
y+9Gc8cTHjoGCc1uLfC8bgGFM8M2nhJd6EK86kCsDCdvW6jQRGDxlfeOYknIY7VGqApN2WVuY+5t
zl9jdCluat0aN8Swsw0fetVvKyBNtcYeQXFrtD74b6sg1b3qLgZuMbw9LUtbFelgHegrvPGuWs4c
ZEGHkXlwueVXqte+tN/0/h/u9nMbM39rgxsU/EhKGal6pDSPrVWBAnnlSC8u79k4Zm5DeuDULTx4
ps6r76A19eQY8rXSjbsmq0OQkYGOJaMrXb5rczdzI4Wm83xwMXftG4iG2iLkzb9YAJ/81AwHDNDc
GQJ2LR2t8RDyVUDH8UPCf5arKNDFYZwZmQ1DFK50xjGuIpSAA/To+w3Yorvs5R82GqI7A4cQWM55
9+/ELmyjMQ0LVN0ng9xJ3Qk0PGluW1m6dhF8GeB9QhYRoJJLX5Kh67ofRjByebwKZfoSV7sCOgBj
85Lkv2+bmqZlHiafm5rc2lmsB6kkZH97xHpCfB34g7Hy+aVVgWsHOldFDk+fEww4JficaQwKMmjp
HAlKnxqYu5XE/fIPo4DQDaYKBZkrMjEnBkLB5hJn06wzHxCPL4rr/rxtY2EoSIVhOaZe7MkZXs5U
W5EyVgyHRpT9mniAtS11VmZrytzMFgNFBcQlE14V/0/74mwxPOiNW46l0Miu/wzxHkSWgacQyI0f
0joJNe+xWetBWri1LizOXhOU4o1GsTZYfuFTA/yxiV+g4GKr48qeXpo+d0KjQ1DPvnYCScoLNaUe
cnBK4YsMoqSNX7grkd3icABIAFwA4nbY15cTaBRFIh1UnSKdvFlFDSL1fdYxSB5/Gsc/CSsB8DNV
WKEPaE7H6myl+rYpedVjM5jKN8eWYJ18Y81K8L04Y2CXA/4B/I1X8mxEB0GuTLA2pe5LJTSSR3X4
uL2nl+ZreoeD5WfqqZwjuW1oirlua+bIZliBS5kPNESoUkQv48rpsRccDcpYyPxYADROJLmXM6Zk
jMu2b/PIM9PuS2P335siLqvAMqDD4MeF8iUu48c0T7dKBOL/rZJb2wpxSRAntbJnUivegC2lG49J
MBzWmY1noyzf0AaY7gep0z85kvlbT+reidqtccc5GXeuVNqNVVuoHyg62wOgJKK4q8EOOgxiR8E3
HmIj8ajNs+HEByUFXm/Qf1c5U+7tWoNgsuwM75da96YI9NLtQ/CV6KGUzfCHmVkbGJDE/Gilmr4C
TJf9IlXl7as41e6sCthbF6JOO4AQXjNecr8ikuxTxZY7tUrMLbNVFnAFtVq94ij2xibd5zQtP1Bc
TjeKnQE3Ztt0C1jHWl17cdlxDkGNhOquPV/2LjNpjhoqzmKzAxzuQSh+ne1ub63F9UaHGlJLIFky
59onEA1yDCByaVTU3eZBLdvN7e9fjwGUvlPfH3o18d6elyZtGz0fZocTGI/Vh7S0DWvzb0OiHcHI
tOK6rofigoIBZFVAU0Coxp05SauCfjavKUzt4h51kJVM1XVHIfrsUOwCWYCOrOHVKQT2XDa5hvJE
MUHvu6RD8NJIFHUqDrQYuyOVuBet+n2E/gYILXe6Ub2pGV35GUsTitoIIEoaatpXbc8qLVu1cJCM
BxdMJNJsr3K8w62q27tQE7m9eNdx7jTi/2zpl87AElVsWKlBo162QL2z0JYHKtm2bp/c1j1Bdfa2
vcUVRELG0dF/h0zQ7GId+tYBHgbVjILH25poR67bn97vGBKSPtiVwLdfQbw02nrMRQIwolCL1clH
B9jjPwwCeGw8w1BdBmva5aTxRClTNhhZJLeefQchzdufX1p/U0dxfIKvIlifrqOzK40orV5ZHLW4
IukfcwA3tAyMsqmTvUCdZiVeW7QF+OAEu0PhZG5rAKcHcLFxFmUyGw5Fa4pt63Qi5I4AW7oHWPPt
sU2//TKwcqdbDmLlSMohLTN7V1E+xp43ZNjb+o66G4Uje7W9bWJpi5mojCODgXfBVV+u3UPDpXIq
mBDE2RJHrzfgexhWHqHTRr0cyBQ+AYAOSU041zkKPdeLsvPoVDEbXzIeMALhsDWK82sbmCzEmYB0
2dAWmXeMV7lmUjAIo5RZ6hu1+Go1P0HZpqEkROw1padFW1BmcFAGhPezZnu6Y63NLJZQpJoL/mIj
3RhYeASjxGXE8S7LVOenhLbBiqtb3A5nVmfux0PgoU2ixBFLxH6KIALb6LUAPV5rfBmLlgBdBSwX
2Lir5DPJR0q7jNDIqt5LCGRnw5Nur+AYF2xgSwPACH4MzOJ8cw/CNcY28dIIPQea5KFX6qG5lrBf
2N4XRqa/n3uHCSyRQSQqKn6YbhNmyEfcPj+Lo0CFFssC4P7VE04FoDSv+yaL6gHdN0z9Vo/5SSf9
Si5iaRwgW9IgeYK8NoATl+MAjXzfpbmOcXzVu1clfb49isXPow0AbGlArwDqefl5V+cMQTU+D+WH
wN7rkNi5bWApWMDrcypkA3p23acsxqKTuirSCI2O4zHXlWfwPRXbFvFn0ABBFTqi+tkqFhpV+MA3
ZcXKO7fK7WPNM/Ad3f41i8OdMIuotKGWNy+ul8rYuIMw00n+K+QC4MXhkzKsJuItwDtRKZyye9fl
m3FotWZUsPFy46ttJ2GumrukOzageNAAG6yNlRVc2od4gAMihjZzlKtnVwXI+3NeOuAhyOL2qbDa
B69J92wgb7dnbuEGRLM52kXxVMWzeH6ZA8AKhZ/aSKM2bveEq9+TKj54UkRpb77fNrU4ImDc0U+G
APaqXdft0tKqUjeNnCZ0VAAUHoYuuG1icR+cmZj+fuYdIENiNGqNReKDVoUTdCuws1W90zUr00DP
rLSiJSppHDg6uteNB2vY/2+jmNbs7PsF423Vufi+hCiNoYovVkVWAp+lIWDVAdsCWARC1TP301lg
zcO7F+6n3BRtmK3EOQvXKVqQkGQx4NwmVPvlCIjRwb+aLtJfbK/b97r77KXfVHHvGJ+PduDkkJtA
CwhA7fM8KHKXGROMJhGXypZ73sYw8s8y/eDgI9ZBARpDuc7lWA1l3vRMjZKXyvPTn59f6/Ovz9Y6
98YU8tf4useCqjx22ub29/+mAy8jtcufPy3V2WZq627MrW76+VoTVoUX0E4LlGzcVLl4hO7h6Be9
+Bg5OxFTvNb1Wrpy6aIAIgka8kDvQS9qjqCEz8/Z2DckIlR/tPiXmv0slR7y6wP1WZoHmWHtSqZt
AJbe2kR7ptraXbWw2c9/wbwjV1hq3JhguYo62/yiVvErT73D7Wle8G1AqE3cMfCkkF+aLSOxzWYY
0IsWqd5RKKeijUZv5Uwtm3DAcDIx7IHn5HIhE9dunBwy1lFqbbviDoLESry2WaaAc7ZZ0ByCFwrS
AGgwnVPD2ClYqg1TJZFSeOW7jr6nUIBjaK+4TDmiP5jsTAs5osqJlWDwkJZKGhPcayNRDtRo11Ir
iyPG6UNRdnoBzO+moa70VhVWEjHtS168Wc0HqVYem9c8cgbIcsEX4/zlc7vCg1WFyhEZl2kEf/sb
tcRfCZoDKPtgTY9e/QL0pu2rQSF6kTCQJ97eNIv7copZ0FY26XXNjiZzk4wa1E0il6eB+CbTT8Pm
p8GdGZhFgUo7oikmdpKolkeNokcW1cKVlufFMbh4CALIMHXhTWt45l56dQBHU1cj0JTNZmCaXzQv
/zBLYGdHUz1gQIC8XVoAv0TJOoWnEcmGOKAG2J+qHDqn/5uV2elimWmUNTrxoozrvgloSd+stflN
s311uJDQAg7fQCV7/p71wGbvOW2RIsnddMJPR0T9meTtvZQJ3Y+1Nj56KtFDMB2vZQ4n93NleuJE
wtMPeYF5ub4xZeYNJoJ1penvbMHucle+6AN/JaO5siEWD+2ZqdmeiwVgqGUHU8C2xT7vk/pBr+QQ
uGq2tr0X9x7KbGgKsaxrbLC0KkPJSkT9Tr8rn9GYe3tLLE2apkJ/BAA0sLrN6VrilJLa62UajcYu
r8SDaxw1dCE1nb393wxNXvnsDBmqNNvKhaE2f417817pnoDYRyvFGopiacIgn412IbQb4t05Q9LH
4OzIykpJojjftfp+XEkKLX4eyRPkGP5Kts9O6khyWsgan++8h+E1bv7hAgRoF9AKpL5RMZjtLJSN
ai0b6yTqLY2EULSqXwWxhiOI1ddQ9ItBC9jGvalzH8ipeS6jHusuq4WeRGOnsCAuAdkTlLYPTszQ
7G1kmp+kkDS00xApKhDtZTUJaqraH8bQeyupgilYnh9e9DT+LVoiQTVXJxGJXQ89KwAczIEYRJmD
BaAXr7eaW7qh4/AiKEmT+33pvTqaI1Yc49J5hlWENIAATKiWy82JNiVuabFLIlu491qe+jnEDZJ8
9w9HAO3V7nQPIgE3ezAkRV2i37BMIrViv9ys2o3S+4Am4J6xNTb5xQFNCqbottYm/vrLAVW4MK3B
zZIIusMcFGtj/dhbTXk3NMMaI92Sx5/y2Igu4PavevBHSOhCtQy7KAHt3WOXAztjNV+szh5DSNvq
p5Y0ZgiahHHlybK4fSc6zylU9Kba1OUYQd1jN2omEqClyi914oU5GnNYDmGbug4ZypC5w/PA6Tx0
1OgsHFD9iEfj8/hdFyoEDpgAwICBbNpsUTPQQNSyzgs8+GsU9ROfvDdrL/4lJ31mY94cVMetE+su
bIh+Vw3ct2z0g44HY8g+n1pAOQLixMDtuRA9nA0GHCuDRksdJWq6d8zAKZ4/fwLAIA6ci477WfVm
vhkp5rEd7ayIwO6065o3lEV9jX3V17gMlrb/1GkG7hhIVYI89HJrEJ0qI2gqishIpB+j9AtMtQJQ
z+dHMyme4bWCh/mV5I1lkJJ4lBdRO26lHqTugQFL++n2csS351ZmQVsGGrHSMIYiQlu031ottCfQ
jpz4pfL7H4aDXAmwutChgFTI5aRx1SzLgqh5lBmh04L4zI+rHyP7F1+LjMn0jkSG7CptEgMB0aLN
Oo96rYe+WVs8VAb73lt05dWztAdgA+oxSODi2TZ7eGSpMDzh9EB0yA6vOYM0vuFVO1l0r7fnbdER
nVua7TbAJThIvkQeaUazLQX1M9U9Dorn09w6pKkd2kTdSuk+o6XYr/P01ay0lYO1FJVM6U0cLZRE
r2TMSZd1mpLLPHJc9h1kPV+qZA0B/Te/PL+iUfCAjBQgWYDLzS5JrbZEOaZlEXmN9WKClYvKNBwa
DA+EebhsgFc3O98ZxBFsLCEV3l1RZQfR6eHt+V5cWLwtUPZF58B1riWTeuGlbRFVesPCTmlC2btJ
2AED/A+GEIr8xdMhQpp5K1rQNO17eKtB0OyltFKyRZcmKfy4d+MVW4sLONGj2OoUGlwx2ciWMJth
crVu5z2w/B+iVpQZ///zsy1axE5sgUKziLhmg8jY9ftvt+dqOk1Xm2OiQ0ESCrX5OeK7zXqblzop
IlLL305959mBUpR3hrQ2Q8c2t40t7gCw1SBGBk7kCj2heYQJDeRP2O2P6DeBFNRj7lgrK3ItefH3
6wjWENmgG39ever61MuboisjZqq571Xy0YLer5tmW5PwrZnSTe2Pfl+HJggVpHKqEu0xrpJ9B37S
lXt5aXZRRgOhH7KLaOaaJuTs8VTE8QA9djTSu+ii90btvanszB/xWNiIxvnTJ7nyD1OMggzUYgHy
BKDIuLSYqQOnMYoZ0agcJ1CRl76Z+o/by7gU1oDCCzSyeHxMQLVLGxAqIowLxPyGu9MpmN22urcz
+OG2laXNMmVkPcTBk4j6LEx0iKckeWMWEQqIu4YVu0HVHmSernilpTAYMquIbkAk6KKAdjmYNNYQ
anteERXauwd+x5h8qB14yJy33gZphrYG8VxyGOf2ZgtkGjxLdNeFw8iD3PoD9p6V/b9kYCoIqLij
UVyd7wAoKjtuY9Hpnj6k5N76fHEGmjVgEEb4jB02fwwVhcvxnHAp4uYBPL+tXzdroiaLI/jPxDwl
jly7pMQFwrdMQNA2iiZ/0BMyrJzNxewqoiV0vKEAAGc0CzRw2sdWbQETsdLCeR9jke6VFPRnlsmH
vaAx3fEi0Q4Ny8EKk6XmtuzHfA2vtLTLkTZH6RapZPiq2Y8gvOlzZnNEO4oECVD5RqXYg0BuZbBL
U4qIChIK8AsoSM12nSOTVJPF1JgWx8GIfMCwlpVYszD9/czVjaQrE/Tc5xHiTxfsF9b2tjtY/j6o
KBDDAG+jzr5vxVALdiolj6R7AgepWMkMTi+k+T2IgvbUPowa/ZVKJWjgedbViG65eXQz5oMnOeBA
uuBuSJSjl+mBpa2MaMmNnpucOTiCUDutPIB9GUITtxJB0R50VPEMvr89dYsR4Lml2SaTJgOcr2B4
HqbOvmzpvgRRZl9k2z617gYQpPi5Q+5cUAt4CvtWlqBwdZWXPs5Wnv6La4gQFIEsrsQrphyHOJxU
A0J7U3SvXj7cAYm+MtYlE+hwQHkIgR/+m210q1Hsqi4AE0VHVvICWY/43nW4+Hp7RpcuDTToT2ET
WunR8HS52XkFzMzoShoJW4QJeTUzZF9PlXVkFvcd5em2telr872JgAnZoEmlADRbl9aIKkknCqDm
DLssfHCh78FVfUhofiLUuPdyvvZAXqrLIp3wn8XZYfOUDvXzDOi2MetOvC6SoFTbu5FLdCX8H2lf
tiM3rmz7RQIkan5VTjVbWeWqtv0i2GVb1ECJmoevv4u+53RnMokkygfY2y+FViTJYDDGtdhwPzfp
3hi9aGkBHAqwTUBU99P2+qKVB3nyEyTXibBlXbOVAVsDOID2ljJNmKn+PjxRAHqhsiYTGLmjDSgg
q8E7lj6T8n0FVNf1BagsO+ZU/hUgORZuX/RG3uLUMrYkaBGubgezfLcdHdiCyoxgGBANQIKwG4Ca
59pRzqgOUQN9eilG7yJ3HZ4ttmzsovzugBXwL9aERhzXFkCuF7F5UFEfYDrQCyRvHkEc/Dlz2Na3
q5/XxSgV/kSMuH4nb0kxBwvzOmyd6yURTckmNTETlxq7oqgipguQlQd1Ik1KnllmZcyug0Vxz9pS
AIdzClZ179v1NV2XconwDAvLyhr6bIz3AQLS9lPtf7zHEfr2v6cDdIXzbcMozv+I8NsbMh26n0SX
01LavRMJkk7zlrW9LyxRaQ8PM7W+MrQ5tsw92lbyyU+nl47opuvV6o02XrQWIESVu6A9CjrGPJyL
YwuOVHoo6j31ou4vGtNRRUPDOFpsAT8p+0eos0xG0KD3PTS+FHFQ/3P98JWLwIQHsnS+GFyTTibp
3CGsKS+OIyfInAIoKjXdm3nA8E1baeImnSzpjOaqD5i3dDBs9obMN84UTe6uWTV1H+UVPVmR9CY1
NEDrKcOK/CTMgRs8b/vWeRjX4LbAkzsuqy5uUi4LqW2BRObiX/GDTmwCA9byYrYY9KLjXSkGZpZN
6xtIqv7Nu+C6QuGQ8Ea18FxOate9RxpWHoP51spuys11TVCaAUyviMFFWyDqnn/eLzyMsVCET234
3TSebf4+5m/XRSh3CuxbqAo7hFyMxCWcd0OZYQU926zubV5GI7vBJPx1Kcr3MxStApi1EDXu84XU
qV2OqTiPnqW/GBheasN9vy5CuRAQ+mIsNsCLI+OFG0kWZoUPVKpi2dRgygMkJ0qbunhZYdMEbj1G
IeFdoTYsLQT9+4lpwNcVsGq3WC2Jlr5vo2Zyn7s5ePQr423JV121WxFvnEkVaz9R5xqNZ56foucd
PUtPGIa7g/HYOO7w0lXrbzIb3w0+7GuqG41QqB/oT9GQ6MHrQf5GWmzF3QmwpZjSCoL7lhdRl957
aHW7fm5KISKMQvMuiqYyHlOKXmeXBQisG/uwrk9G+JTpwIIV2oeoXfTAQ/sQr0nmh/dDWfHWw0NU
brrNuHxcuc8+L93SoKp4QRJ8fs0AWnXXfBz2ELXqP1D0aGxG26ZkzPqRLmXloH+6xwDbsqk0joBq
d04/L/lPAwdp1uzh8ynblfkrwDA0J6y4mQ562f/AHqJDTMYcx4x6QsIczS2I0xG6poC9oTcL+G7n
RjfmrxSFXn6RyvLQ6C6ddMZm3hAf/Se+Q6OmAlIz+W0CJ3cmjWZRKkOARpo/KHg4fbkinBR5a1Z0
yNDCUR/t0rsxe8AuLSFqg9z4/yRAU/f28auCm/2HIwr2WvZu1tIekcVGhxrJy3gOyf3Uta/Tons8
VQohmOfQYuHB1MkjCBapeeBkOZq2m2O6Ptkfvy4Yjsa4MjKoxL2AgB7XjPBqIPORtPvga6YrG6jC
0bPvSy4NC6bGbwz0/QP9uHDdPXeeZgIQ8iCy2N0Yfk7bLyvLNrazvX46CicHYzDIoqPFE2loOZXK
QESHeTh7wkRkCZq799K+Z8btVN3wVOO0KXQPRR5kfEQmUuDvnD8HPhvtykzTCegfR2O4X3KQbq/f
wEzVLP+YdaM5L4WBhjS0mQjAUhyYFPHYrMyW0bDHIwvpo5F7cVe5r1mvYxtSaB10Gm3HiE0FIIR0
bHPjrq4x9iOM9Bgt9C38izmlMwGSbQjDnizNOGA0vY6Geu/owGMV+3T2fbHAk0e6w2g2ksH4fsB+
pMZ2Nnd++vO6iikO/kyE9CDnScBSf53EEj6bU7blZQ9T8+SZ5S6o7nmlw0VVqPSZPMnv6JOeTq43
jwh0AD9OkPmDp45fsC/6uA0090elAAhD0f2I2gqeaSk1kYXDVAKJbzzm7Yt7sMbPH9+7089Ll2YY
TCdhPj6/lBHYpfJ+Gw5PoFTu6KH5OCIjWohRIYWHKAaXZUOdhi7rgqYej/b0ZPVs26xvADjX3EvF
WxeITjY4NcDEu2hnA5w7UnItGY4g0RprIPQ4LmDbwUUZfBzwFT2KgMuE6yGKhLIFMIIiB31ROhwp
raLMeV8175rq5E++L588r4wRI77lcOzjztoWtUaxVBfz9PPSyU/gNy/SHj/fRqNGfr/Od12jiQMV
Z4HRHXSnEctDlUiGZui62ez9tOyPwKnA21LaN/X6xHQdYgrosABiUHYI0FiDp14yYUtRMstipD8G
zojB1zlKmi9V8iMhb1P5WrTRG70ZvciP6S8j2FBvj/kYN725fo8ul4o4Dkj9GK5A1hdQRudmjnch
RVWe9kcHv6F0bnMKtr/vdf1hrzQE7yh8HRQPAaoht2XgN9SlkYYdrqsfgUEhynSD0pdady5BUouZ
8DpshATKI9RweKFRO+X3AVcPl8BBfVWeHDMqv6nNnHTH7A08cHP9/fo5XGo1fj725o8uXDoBpCnb
kZt5D2fwxsk2dakHYr5YAYJO9N6gUUXURi6mOsa8X9BQ0hixdwhH8KGOVONEKwWECDCBySNm46X3
jCepCWDPIonLBzBo4n354BaJ33/yeUlVm6Ziy+ji82C8xpBylBs/U93gu24JUnCG/hGgPSV5EieD
HbltEU1EY+dVEjAXgEuPpOMlqU5odykQNYcwrpfvSbBjtPyLbToVILyOE8fFwywHI2Efxklbm/u2
A/NciNHhB466nMZzvVBakcZAbEYwKy6aiKQ7V9nGnDcoW8aO9WiBRbNBX8P04eZ9CPFFGxR6PZCX
k/lz0LxPnbThRpz5A90N1ljfl5VRHT6uXEjPAvgSI/ZQM8kWj6wohgm1rWMwzEfMk937k32wunL7
cTGCdcgEWwkMviwmC5FGnzKSxEgGxuE4PaFpJworV6NkF1YdewYBYvhElCkvbiLhvsFsI4ntuYUv
OW3cPnsCVhD4JSvNA6LSZyD9YRLcQicjDOO5upVt6SRjEabHqqrMl9JMnVc3CXVYvjopctSyWgub
RkqPgPB8t7v366ei/Pof64t5c/RrSV93pmbxGqtNj/kyB7tw9L3tCjC73XUpqkMJ0b3gCZhy9IVJ
KgbKy6XowU50DMnvbvm+8G/c/DZXPz4sBUlToPjgSoL4SQ73y8Ud8j4oMbvnC8ysTd9jbMytt32u
y86Ikz0rTYts4okksasnhgZEVsVsYnjq2NHkAfNjx5EseeSOGKN1s31O/BfGyc+/WB3q7hjZBb4P
OoXPZU5Z7hFA1aTHhYC3EOntwj2Yy2PmZ5obdNkgLFZ3IknSax6sVkdaPz32c4HRt9ATA8Ee33WO
4b5kBpmibgFhc2ZVAHw1XX5f85VGZdnYO2TgW51VVygPlovhdDG6jvsmK09eVIyaXXqsQ8BYVM+A
t41s56sd/r6+wQqTjtEy9K5j1hagLHKpxeoXYs1unx7B55xu7IxZBxIO4GDmYJ++Lkrcqgv9OREl
7XBfAnht5Et6XJcxNpal2gATLY8IpvPKdt2sLIzWddqixUHT76NU3ACOPeItQODLV4TlfCGTYxhx
4bI0WjP+G1lzkc78BCSdN3MZvgXoeP/4syyGesCQi0Ij+r0lGzM3eQXeb44pabs5sIkDOKjZJj77
uJGBGCTkEFEEiCKlC8JrmzmNR9NjCSCUzbp01lOxWM1uaJZlU7As0LybqkMUhU3UFIDNhiaV8wtZ
W8Br8MAVDnMTdncMYSdm5Zf6aRwejXmXN7vKAuBo08y6xiaVouLJEY2+wNWAZ3AuuAKYKaGllR7t
KjnQJSuixlt3jpNqNlQtB1H/HzHgSDmXkwTFBLcZFoe4e5Rr2uFHr1uK6m6Lpvj/FSH+fmJIBVuq
5xQpPTYtSBHS985/DN2HIvx8/b4pXjns139iJNXokXUwZm7gqKjRgdGu+A7eNI3ZVO6W6NwRJ4I2
LMkjLANzApk7hvL6oN+t/mOLXnI2fHi+FtcIL9y/Usj5hjXgrR8WdJQf7Rq0g8XalrdVgJ7y6/ul
W4uk2l1irRy4aFgLJoaixTZ3Y40guUd14Log5cGge0PA7aO4LSdkHCBxIl0qzn8Oj5OJbBntNCZP
tRZM3KP7DoAFoMSS1tKglLp2GFOPAw70b6ur2I5Oyyd/JqZGA1SLQXMwauhiLcgwn5+N53NwEvsV
gsCUvjDHA9820dgc5WKATiBwBDF2Ki+GDrA3Rl8nMWuXcNs5y8/JXtJ7wAvqGsVUNxPhAIifbcRr
F40HhYDnIJwmcdeVzcYmrXuorXQDX5RvvDIINC+iamHwJNCKjgZrPPTSKbVzOdpDC+PdzvueNSD8
uBlRDbiubToh4gBPrM3qGL29NOKFwLCT91S0j8X4F+vArBEQ3RxRE5IfIXuuC2+xMtjMZOd9T4q9
++vjazgVILkOC2IrzF6m6XHA5OOGJeCYd2ZvjtyhCnb/N1HSOwPO1MJNaqzFhLH0S+CM/DLr27+Q
gXuJhn0ioGDFkZ0cCZsql9QNHBKK17q8J92x+4vEhvB3/hUhvTF8tF2MwHsAEQ7NTT4gw5RquoJU
d+VUgvS8eGlrkXTGItZiP0/WJlv5rkqqjT1rzKXK5TgVJB3+GqwrIQ0OH5hBdXHHx6ewvOvsyAmi
rMT//sKggQzzT4c+cnShtHOVHaDcbGBdLKqbapvPupyAymIKQlu8/7BpF3PfJDHatcE4f8zqnxZ/
19V/VfcdVh+Y/CLjdOERToM7OniGkQvgxjZZyVPZv9aZbvJKbLrszAM/DYN3SCUjTJFUeMCJ91lW
waeuOBujpDS9Q+rb3WZZjA76QJdDmY0TRkamgH20tRzuADpOYDPhh2J2WDKbbmGWveWVRuwUCBus
OnJzjcop9xCRe4gWIEy/yM5mkeOlm9rCiLkPApO5NpO7Mq/tG9YlpcZ2qq6RoEYSfGbwqmX+Va/P
eDXy1Yjd2d1O5hfHG7dZ8RX3V/MOKNUOEFx4aBAqAFb53Oh0fb0GTQ61s+nOH7dU1y+s+750b7px
pS1LeyMO0wcfM6bN63Wjqfu+ZG9s7sIH8MW1mUC8kwMr/+t1AZZSp092SDI0bdKFfSckZAE4LCIr
i/I3490+Gu/Wn/+PxtZwova3jZnCLErsm+Tl+i9Qqh0I0QWnLOAs//RGnLwLRhYsdpaMMNrDjpYb
UJNbH6b7BQoeYlL0HyBhCHBUyWEnqzUDdAt8Ewtg24112SSr/amefl5fiDgLyTqcSZEc9gm4O+bi
GD5GnO03FrJ9PadxFqLKkbLpl5NNGt1WyhMTz8hliKBberQbE3AorVcHcQLu2nCob4A7HVUC6Gdu
7VvSo7Z6fYEKZUQADLIpH6PAyCNLyuiCaLqitA1iP5++LyHbmkvzz3URCmWAT4PxJwGChh4+yco1
sON9sNZ+7CePhL6AM2tsNEUo1bbhJRJONVpRLvqtumRal7zKw9gz6jyqSuvJoACEGhz2j+snIxJO
OhbjP/VFWTNORYqNPVHxjtgNuEmyMJ6G6WCU3SF16x1lwdOEtkuLYtYkDw4079+GsftkrvNu4uWz
t9CHnJS3Lm1vgbujefAvhwMF77WNOjzYnACKJWtPN9PVBscQXswpfeFGdpxYsctHdtcn63Ye+S8L
RAXoR5tAOaHjg1HYHMzpwW/GGCecZ/mlmSEqQU9FGNuYDTw4XtJvQNjOD7RNgZfNmvqB0/wHoENH
jQZfNlqJVePLGO2EdE9+ePKyCAIvMcLYqgbnYUUS82bumPmYgXf+YWzc/FDPBX0Y2pk/M6Dt73r0
tt1itOzXdT2/LIuLHwIkE+ghWofwBp6rxOz5WZ+1qPN5GUg32qJzonTl00ORL9ZN5hfjN9aAy9mb
kuFT29H2oWqBdVuBh+9z0pF6m9Z5tUn43BwsHOMc0dZoHoGyWHy5/kOVR3XyO6ULOVgcEB9ZEsbo
56DgGuNLVMPFfu0XwMHx3qOHqTPdbUhr3VmpTMHpDkmXxmomZAyGLIn7xd4G9K4Ebo+hK3grHJGz
YxA/4uRmzkAq9soZQlgZ+WRHg309blZfEzWoDCcaAjzRGgA3Ts59FL47GBNNw7i1nX04tvs506VE
1bv1rwi5H2VCq0sF3zeIp7V4Y2jpttDcO01aF1glx0NrHWo8mFYBgs35hlVTYHheT8N4TJ8B7hE1
s7NPh1/XlU61X7D/gJMWwM8X3Zw5GZxytWAvqxwFABCPz+HzdQmqcz+VICmXt3YmSQpIqNcbHtw0
3g/2btsaa6O6O2DNwwVH1su/6Br1w6py2zIMgHrqg8YDLRvhN2v4CZSQHe7Lxs921xelPBukilzB
iCJALc/PJg+dJMknM4xLkLHsgGDN4ey0GKTEiIHu+RD3Xn7S0AH/ryzJfjFkpzi4J8N4doJfLg0f
AMz36ITLY804+mvc49Rl372ERFNt3nRuuF1GEs8+2V9fsvIcgaODDkzwICCfdL7kkXbG0i0LNAV8
OW3klLb7XrQLxpp5wd5XkGVrshg6gZIPlOets4buCsV5Xe0yqp3vmRk1N9dX9cfNudhdAIPDbfUE
HpXUV1ilWV/k4MmKu8GfbjG38bZyYm0wwl8+jkVZ78yuWLZt47mvXlLatyWYdIHJh+H9EbMJcUbH
CoxxwXhDVzYcHN60+84exo1bhdMmRM/nfiposq3Hhjzgcakj1B+oZhEqP0u0+YFbVUChyd5i3htL
365+Ehd2frC9G9e9cc1m12Iaoxy31zdMdSqnssRNPDHj1pQ1mAkI0TVT+/w5sMrkZlhS+jOgdb/h
Y/NhUBy83j6SzJjzRhnqgoDDqEfgJRCWxPO0t77x4qOgOOLzAisBAwHAOpH9I9fgZVV3aNAJinsv
tgoNwoWq7EvQpAaqSHgvqNRLhiLoZgszz04SG1m6vHh1XzwsPmi+J7hOG7ul38c18R6NxfXjwK+C
H4thmmnETGs8AhNfB4+qsvY+OJkBPojUPWKZ88Pr06RaG5G2t+nWdDeFoVEOlRmGs4+ZNKDkovlU
cmHWoM57t6FIPBr1tyaZ3ipe7foaVMbgOYpaxn9nia6xXikTtWUPk3zCiZFiM38kVc97KORkPNB2
Ozj/8IZtjBFx4ffG/DDPsNAXMdgBbx4gaXJ8y1HlSH0gKcX2Gq/kPUeiANNJmm1UHtOJEMnim7Vn
ZJ0bJLEJbLyaskiXs1cJCNCaBGJeJPLQ2XGuB1U+9faQwRdbdpZ9G+jApnWfF38/sRGDNXD4RLhU
dLZ/B5n/CRW17XUzpHqAT1cg/n4iAiDkecJSiFisT6F7l04HZ9DcXd0qpAfPDwu6cgub1D2Z40tL
NZ/XrUB63tLBznLfT2HYTPMu7ZJva2U++WagSWbqxEj2miZV5y4pxGTVIbG3ybCZdfxFShGwKKjQ
gPDrIiMcdpVdpaMfxkuwDYybMUANTeMLKM/iRIS0igpTlH3XQQRFFGSjS0bjP6peNZSW8MCENvCO
ZH+OFV4+z+MII2IekhTZ/327fmtKTdeyUgrgpzAvKbjnZEhKEC+GlW82eAyGDf0EaO/uhelgwpRx
N7on/xUi2cMBthCw/zyJ26p6og6PGtCMjvP8At+5j5oAPv6wsl/DOm/ToduU3Hq+fjVV3sjJD5Af
mVkkUvsWP4BVSPqkzf1cuQ9TZb+U6bzFdO5f1NVR7PbgIAClD+uWTEFedHMBUNow7jPQaB6AfWQb
GvVQqh8AZkGoC8QZdG6cW5sixMBGnSI0b6m/L4HLsnidRoTqGQscxDCA1BJtRJKjsIKue+aI0OI2
80pkJHL7FXVdsjf93rpLB4B+I1uYb8cGA7fXz0sohOwBY+fwpgnET+RVzxdnl37OaAA7V435F1Td
jg7AP/mMebGi3oULIxvDX6Oq0yH4KG+DJyj8AKsImj3JGel6e7X9YUVlv1jGm9Kw4SbArwbYtGFu
kCxv99fXqZSH0TuBXgm2PRnb1Orhi+UZ0nCZ/TnNftPwqUw/t/z1uhSV9oe2KLfDQxDc9Oe76cNd
LcuJBDG63nYWXJ+p/jTVr3mDhL+lcV41suRMBNBardzIbaSlhx9l+jqRiCNTBFzYqfl6fVWqC3Cy
Klk7SWpOYLeCpJFsrWDTamJc3efJ+aYVU+sZPcL6OA++T82XD8+UwmkDLBqCO7xQ8BCl18MoSmQp
Ew8ZmyJKi2j8MNul9H3pzMfesFdi4PtW9SUBrFKW64pfqif2vxUgHXS+QakVpNPEgyD26ifbO7jJ
zkxurx+x8uE4lSHZgXb2bcSRIodiprd1YW1J1t8hbHrtauM5CKd7y2HPVjF627onX8xKB54gdkm2
Q6fyJSVoOxtlV7yc8djzqAxe2XoIWz8axyfe0IhOx2n5eX3Jf571C5HIyGMKD+lhZMDOtzWBNcj6
qgxiw2yy8cBbDMul9Zo9D23i/AwRdn6y8hHJYZ4l9LH3l/XQtUmOekkxRCmnX8ZlKkDXajefPOSx
dyPP10+MJgDyKuk/NSjiDkbttcjUTPPHfQnUWF1groPiGS+GpNMsGBxvSRyEjRMSXuxpV+MfX9d/
p7iYKByLmQwxsnyRVzOX3LZGavnxtDHTL0H5USAjbDm+i7w5loLbKfnAa+stgGJBtZCn/MXNsu+L
a3ZRZ7Kb6wetWAYBPPy/5yz+fhIttF2NGbw1D2J3uJtAtp1onhalIcawuhi3RMO/3OU8NmHbpH4q
vt/sUZs8TIkdrfXBAY8BYK00roJyNSfSpKNHCI0Wj7EI4oLdgZUYOFZ/sVvAwwCiOaZCL/ALaW03
1lhWQdyE9m3Sdq/AN3u/LkL1FiPw/FeE+PvJgXRkaVsQywWxk/AIUGZIbG2c5L6fP1+Xo7SbyLtg
0M4DWoFcekuHvKbgPIAcw883pecahzav5h0PjVJjP5U6gEECcEdAATDAcr6k3MYzgMJREBPePfKB
7ZEMuRtL+rwu5e04fxhlSrw5QFmGzwZWShANnotLDcMuKQCykem9bfMbbRgh/vsL04j0AIBRUM2H
jTn/vmu0ppv1LfzRYSl+LSjXbmqfhWU0m5NxsPqQ3K0og6xoMIYCNphvvakK9JlETQ6cW9pxIwKs
j6nxeJTniT5dDJa6+GmudJFLo+680UNFeSXOHhQle49vWx1GovJ+hb4YeoOJBar/+dINP82BpV6G
sR8M0VPPh4/fL7zgokkGaSuMyUruAnP6sTFbOFPmtxw9PzqkAdVDDmArYGPDrgIxWm775HVFOmsN
8TRY8yc3pz9tIOt5Zb4NMuMzLdHY7LNuR/zxuansh3rVQSmoCt5o3QK/CcpKxMcE+vkGkrGYG157
aM/wgsi3H+0y33T9C8DU0fY87hsXxC6VvzH94/XbrrAqZ3IlD2Ilc8qNEuTZtb/8COvlC7eCm9kB
2FNv57rpVKUw1A3AMyRYJuQwF7MPc7346EHpnd67pfnSRitdk63jT2/hnHsa80KEVZcuJLr5TKAz
Cu6MCwK3tCGDP/gMpgzz1Z9dl6afSjJYzz6zrd/ZGgKxAHB+//SNbW3XmpA2AgNg9oiiOLZ97Kz2
lg9Z8Bhk9rTNMz+9bag5bLjRTRFvnWGTNuYc9W3hb2jXTg/UXa3j7LQpEL/6buOHSfilqRD6Ijdd
4onOdASOiqttYy+ROvaRoL5ARQjtNWVej1ctG7dD1+DX7wr/488BZGBmHK3rCubmGj5C0oBNKA4G
f5OG8541n9wu0NxvxUsAKagpiWF/YDJJ6t+ayTA1DbwNe22jiTo3Seo8YYRzT4vMiCzf0Hg3ygsv
JvTQ74/0x8Uk9hpkTgfmZlH9NL6Nmf3iZfx+LthxWUkXlYziPUoiszV2We48l+GHMaLgxp3KlxyS
okoKMwPXUDz3w91YpPe9q0O5Ut02jB/C1UUvkX/BLTCl/dpa0PI46SpyZ4SkfZnrAWDuXhHc2nR2
NHuqeAOEc4KaOEZf8QRInmlGxtGxKJJKlvnkog00T3Ula50EadNKPjpGgzc+tuc98Xa6l1L5eXTd
IN/hgE9QfinpPM9hRWt0D6B91liG6Pd1W/tnqk22RyjxoOwCIEXQA0gOwmIYbT0FMzqtqoOX3g2/
/QoR4i4LonbZTT+SZcfrTelvja/XBYvXUZYLxgeBbgArcdEZTIKV9HWDMLE0n1jyRsBDAqbOpq6j
pf4yrT8GneqJg7gQCEZBgayhIqg2wtqcGXyOKmd7lBweiMHuahbMkd0umN8pEndnoK/q+jJV54cG
wH+lir+feMhhW1HWAeIinpn1mS3Dl4GjeHxdhnIrXQBhojap4MSuEifPGCZVYmcdNkUyRRnLI2P9
yvrj4DwPXb5dZo3jr7LyBJAd4LDALPHFbNLkZ6PfUBcWuLp3ioPX3pbl7vqqNCLkrFjTdxMGhc0g
TvP8RzhYL60ZrhFNfE0BR2Xm4d2gdowLBiY3yUS4LHN4ge7ueMr4u+3y22os6Ma3vV9Wjna6hDvm
4frKlJoomEERXYSi4nmuExxJDKj/iHyfn8yYK++XbZgE2c6mOduYfW/uUjhe28VJGs2eqtaK6ipS
p6Dng7pIT1pSNslCZgeEiuttSzYzBbnaoS1u/Q+T1OApwag5UqdY3+WE1Dr2ZjLylh5JsJnse8f9
eH8YHAwBjgZe9vAChq0K3K4tF7BEO/W9UW5DHRWc4p0CMB64EQC5JFJK0kYBfsEGD0Pqx+M4H0Az
H82Wu6tmTH1/FFNIIAsIJlpgvwKh/g9zzYl9EMGm1YyTFyc8jWorvzXn9RaNlqWu0qowRBhSgLuE
cTX0r8owA5nbOGZt9m485F7E+yhcdIP/iguLsiF40tHnAZdJ5n1s0aI7rTlxY8ed4sYuPk9G+7kv
P4wZhB2DRUUJBwRZl2mN2SmGfgXIRZxP96Jrm33cYgvHBPAYYCS08O/57cwaiwk+WDce7W2xHOr+
5cO3/+z79vn387TgxF3xfXPa1d9YV+y6Nt8FQQsY8yEKOk2orTp3wFejJwZd6FA0SVxPvGIFWrYT
O6iIIrbX2LJLaiUcB2ppmLNBz555MZxorGhf4+nkxCATMZ/mZA2/BlXZRb3TjHdpDRPjT177EFQI
CWxWmSj6WuGhRnb2UGI0O7JT19g1oTc/hJMW2k6lksjkYDgHY0ACjuR8r9HU15ir3ztxOgUvcNNu
3LSut76R6JBVFIYV5WYxQwuTJEgSzgWx0sx54lVObBfgdAS2jovB0BYhkJUdfJJvr6uQyjphsglX
GQU3tPFJ1mktw4WzhTkxMWLSVlsbcKuB87qSv1BVF/UWtGuhoIi6+vmqgqDqnJQ2bkzCF+qziJiP
q/laOA+1cT/oHELVWSEZBF0F3fTljDinRe01YenGbjqNG0PgILjZAEq6xv+LYWTkw/4TJV3xIAF8
EXD3YULmF4c/h57OI1OqA2D0/lSBL30KJPvGYGpx6aYywAxqsGTbkpvLbe5b+W4cXf9BTIVorqJS
aCgiVfAw4NGSdNBj5RCAKBH21yTbpEx3Bdx4J3joq2eav1/XQIULg3wlHHcgVuBRcYSGnjxbLpKj
VdEFblyR6rdD+abyq9uxtd6coP++TNXnpAESy3WZKgVBXAzARfApQ7qkjQZBB33IoI3AwN40LLbI
je1XmqulMpcY7gBvHxFY1XI4VCWsSqfGdYB/+sQBh+ZxzYOvXIUDpFV0dsABk+3xgDEhe059J+Zk
a9b7hkSZjr1CEQ+gnvefCMnq5VbW+ivq9fEABpOFGZGR+dux+z36T2OFTsX0EM5frp8NEZVLKbpC
vgeumJjzROpH/KYTheDZ0A0MnO0xOnP6T+s80ruMFt7BsUAZ7HIU0D0PQxdrvpqbdfS6+zYYuqe2
XsiGFvkv7vM5LoDk7NF9jcZvBOqJf+BTB/wOBr7cCOgRQGC//qNVFwZXEflNkDyheiUplAPCl9af
xG+edwYiQPsmRNYMpUpdb6NSqZAZ+lNXsi4qMc6YV+gehr1OmzzKGSpJjufpmgGVqxGEFSj3INiT
HTxi1sTwm8GJV/OfhcDq+GE0Nj9Iiy56azxc3zr1ioTDGopbIvvHpEQO05xWJzbXT4F/O+uKyKrv
o1EAUQrmzQBUJh1NV1KWGgROksGz17aYnkpTNy2jekRPRQgTd6KxlALN0+gSJy5askbhaIBFBMYS
LuwuHdn2+n6pcumYaAC6PkDLbcy0SE+2bRtlkiIbHKdd6m3qpdzaRn9P82o3DfY3o7QfM9bsSJW9
DWul6R1UrhRmE2El3JOLGjNfmWFNrQnZdd9u23budmjTgB11rGnvlkujeRxUJg7pUrCmYNwFxlo6
PO46fV/y1Uc53oqG1D5MC8Ekx/wXOohLBeJYZO4F8Mv5AWZ1ZVud1/mx18SJ8Vgerx+ZSgVB6EVE
oh7kxvKgxNzYPgUVqR87y6HZVjp4b9XEAlrE/vu+tEvW2vmFk+P7JUj43MhpcxY36+J9CnLLyUWr
gn1oDHOoN67pfOkSM0eYy5Jo8qmxaUxWHkrC6N4v0C1QYFx364Do84vXtvkRNRNUatpqvq2XOrxJ
G+QO7ZAHX+uS6vpNxM+UDT9KYJZIPgGpRq6CpeD+SSE0iIeQbYrVjsBex4FeOQfpnYMBvOuHolJl
gMiIYAbNX5etlyQ3AV25oNOgvnHCt+U+K4/EvrkuRKG/KAghHEdyC++ZnBECGKNlcYLyAitfymqK
yIjj0bXN6YRI5sdMi2EscwRFhLKDsx6WEWWMULMShQ6juxrKC68QBUq5i415VUA6jhJiaI6voC0A
rzPV0ZZoZMh5uiTFrHi7olo3V8lL2i8PQbG+Xj8QxaljGSB6FL3uSDZKe+Vlbjo4LfaqpK+keuv9
l756yzTBjnIdQJAOkUOFZyZn5QyvHXIAfWAdY0TAk6SBWlJ9HnEoomU0yqA/U3oAUtTl1mBsvXiZ
o2rZ1p7Gr1Q4fYAi+u/7UkzTWPXEkbnw4pHX+8pn92M3Pc8V2442BlOC9TvmG75iJFUjVmy9fP2h
Woh9EUwDrUTy+0jakTCjTRB3045VW/OWfTGaaOo2IBX9sBLA0/hXkqxn6JAMqFV2QRw2xpEm3kvi
8psUsAQ50TWUKfTtTJR0Vr6dGLRgHGP7rAZ2o7tdAx5lKxLry4/ri1JoxZkk6dSsCrw+dQ7rubjb
jEeGrjqlXAmiafiDiKsvqrFLNTaYpIcpG3L3rgH0p+nvht59nFPjbxThRJL4JSfu1IypbHMWRrPr
v1eVFY3he+DMWyCYRXb3M9dVB5QbdyJOej2DhNZZ5aDlr/QIqEpFwKCxnQoDDVby/7ZOMjqumbAl
XGB06uJm8fZk+qfU+QC6RUiXJ82XvEWIg4dmevb7H46j8ZA0S5Bbs/EijD6l2CQevs7uNzNzIr/U
tbGpZuNON0puE2FNG7TdAlQNu5sRvPH/R9qV7UiKK9EvQgKzvwK51daZ1VW9vaDumh7AYLDZzdff
Q0tzJ9OJElWNNA+tKYlI22E7HHHinFfLmr5Rr37oK+Oz7rWfLU/85rG2M+1sY4HFsCJrsiLLA51r
GuBEvGZIKyCp3npkdAFA9J+ocHeJn3zng77yYFwzM6/nmY8neWpaaJ8FVgS6JblP3izDR9GXrGyl
RTMW8m4z8MC84h02/JETT+vcY5Z8rbIfPPm7yFaywovnAnAkM9TAgM65sn1o6pZO2gPpmGqPNnj3
HRsNcPSFFC+3z7clTAOyzv8aUnZRzrt2gFaSe4xlHYlmDD0vDpv+k9CygMivCTu1nRs0kEKV79bn
wF2LeEFHdgo1L5TbLlfLSY284xnAiWX8OLFDZoV0jb11cQOfmVAcguSGk1UtTDR1YPe7VLw/aMAQ
kE6eMY9wbOUiMgsQcycJYpIsdr9z2n8l5hr99PIKISaZrczSKco02U3KDbMgzjHRvycJtPQ0Ltqw
KUGa5mQN6Dygt+rKT6zSDv3UbkewJdz2kUVfRMCN8c1hhCoCUZAMzwubusdOBMKOnG8FAAfVSvSw
EB7hcfKvEWUmY66XrmbByACRE3TN9vxXq1nl16p1h2fN17uf5ZQMGyqbFrj/eFp5gi+WSXA+zUQD
UEC4AqIUAGQRyrh7NEbnLq3yHTpMohZtfAapX9DWvJOpfOMJ/cscmwOoTk606O881oM9u79jnff3
7TlferWheQ1dcsDFzP22l3tjGJKp66vYOU5alwQ0bfuHpMrYUaeNfG5S39olhK8ldRaNAoszq33g
ZFSxLBrYePVRzwFoLO4y8x46sSi0W9Z+Klau7qXFxpk2cyaiIHXVvwxS7LLAj3COBOEVdHs5mr2s
LqBl/zz1k76RpNomRrdPxw80zSEhgdYyZCTQnq0W2BPfy/R6SnBDlD9a6w0QYgdQcsffy7XAe+no
ObekRI50ioUjpOYAPb4zYzCwRLc9ZImCCUMBsBUXBNr21chej4tpKjrDOboFZzxgoB2LDFmDjyBr
+M8pFV9w5+cBEXqzGVK9uIMmePEw2A0/dUPfH1qayr3ITB5KTTobUTin279w6Zo8+4Hqg8BJqeaQ
DqssTXrXVsiTlE3AnQ8cwedWlIMjzY1cA1UJCvQMteDIXEvbLo4ClzxOeLQ9QnTncicWjaXHqYnL
HrpfPxorvoud6lsMOanbk7W093DCA9fuQ+blSkeqAFLS0RxESD5I/1nDQUwkn2onfjPK4ZtZ87U+
yEX3PLOnuKfb+narjeg4SSY9iln1FIsPwGhcDAbJYWhaXBNk4pXdEtQjHGCQQhpHjdgOziavAlLf
m2vvqMVVOrM132FnkV8Pwj1plzgvee4FTvXTMURI1sL1pYsQGhDYasiou1dlXSv30AufIaGp8UMV
p8FY1ntBtcDs15ocFocDVCHmDtm0K9Z5NrWDZPYAhLU5vnGJCvLkfkY0urvtdCtm1JsdqkZ0FDXM
GJY8CivbI9e/MZ21IHPR10AI9gdKCKLP+e9ni5OV+Vhn4Bc/GvH4OymqB1JYK21ai9vnzMQ80jMT
oi3RJipmE0gO2aGXbzTtoR5DvlZyX/ABLD4q7gBT4P7ylQ5BqMCOA0pjztGh0JnF2jdblIyF9Xp7
ZRbGAzMzqt/B9XiFQs8McFg3HDKPbNAPyB5YATjeHg3Zbc203ZsTXwHZLd0ms1NDOxMcSJA5UScw
zfVO86r5GCXPFvnK07fkwSmmSLhO+hzrSXrXFim6rfwORMTMODKWb2OHgvXPKvSfXa6zA7qc1pKX
Cx6KGi98BslkTLjaEU7qTnAIZiNScO61+PuoQdwCFcAPTDa6e2b47kzWoRzxKTWhetKC89xAb9zc
TrOb9OJ1Kt0vWIU7G3XH2/YWwh9ILP9j74oLiQuvmijHwZjkCCEjr5t1z0LqhhKMNVkf1tPhtsGF
DYj3FZjd0dID5JWK/GJIometOyIWcSOzCcrn//Z5Zf7GNndLXcfn7e7beKe7H/k8CheQNQH4BMX/
y73tlVVf6xo+z9x7v3r6SJ8f8pb/fn/ei2dnx4BwSTYxvl8ciLEV2fb27CytNrrvAfiYi7+gaLv8
vBS2RhHU2semYG3QOF6UTc13NDluyqHflFClM7zcBpPOWmS0dFSdG1aOXX+AaNlIJDAgELwZ8i7s
behTkrfBi6PbQ1zyLwBXgCQFLI9cXVd5OVgOwC02bvovVD/5K9fUyufVa2oQrByIwOepngO05QT6
+9GqeGvNiV4cfDjalSVyGtL2shvMo+XWXtgAWbqzIfq0YmVpPXC+zt2xM8mcmu9o0wQvD66ZR8J2
xbQdxJ40exQCb6/FohXA9oH+nqWj1bEYXjcYRV+RI0diYDTdg8cIpLe1JkIxa+14nrNDSnUBiWtg
iXETmvP9funbFIDoEc3s5NhIM0FjwAApGfer6KrvUKo3g8Lxk6DGw/n2EJd2FCqzYD4GUfCsUntp
leVWApTpaAJ5zu8FYJoeR8eASX9CIXkIu6z6ZvrI1HeFv0bBs+SJANvNzWjg94K7X1pG41kOSpLE
POpd95Iy/z6f2MpNvHTjISEH4W99pmFT8UdlNooi9VLzWDZ7qCsFsRZ16ffbE7i0bDPUFKVzHzgt
9ekI3hrAAvwKGKcEWYXAGNgb80EpR0qn/JtAOWtfgNwziiuIp9y2vDg6XOXwF9x7V6VbcMDZJtex
B4xm7H9wrx6/eNwpIk6GNWXeRVN/cFaoR4N5WbmVismRxNWEdYzz6jHz2D430ru4oiuZ2kWX+NeM
msNHAX+seVrDDNuJMsz5SnCyPAz4AXpxfMDRlC1mULepRgffn+pHIe+6+KdnvH5gUaDlincamg4A
Fr70ak8rs6ZCbfXYV/UX2xr2fhb/JTrvv5n5A8E5u2cn1LnioXZM3OOmiCqS+luJGx9Ji9RZeQ4s
Ttq/I/qTUz0zlTp6N6WlZx45WmDtFCmmLHCdlZN2nnn18ANa7p9p+1N3OTPSIH2d6TIBsjpzBAnw
AtX2zK2sjWy6PNQZYDyDuYq8WhoacnR4FqI1G1ItyuE3QbpghqdbR51tNGufJo80X0mpLJoAYgcW
cKEDE3XpD7yTmTUyHfDlqfg2xOLJLNjGhijY+90OwPf/m5lvsrP5c4yEpXZlWkepMfGSZ1YW2Yxp
34fJ6NZMzVkgda3Qz4sMDo5U9CcoWaLR0Jlppol9hJSoFfSZ1W8bmjWhcO2iC7KEVg9sknJblaKK
vCZ2Qs61MWygkYmNLYF3ztt830KeczMmht0FAzRzd003ViGp9ObOg1hbQJ12CCa3y+6cSpwoWrM/
6bTOoQlkx/sE3UZbHcyhkaw6aJ+jnUQ6Bo732nlzMm9IULxu9WfEIkXgD0MXDilJfmuMAIBa6T9s
Tde+4bFINloqm4dGjoiDUT9Ee76FHmHkzg2IKurmZztOjIBmaRZZZd8earvKtnofr+WrFo494PYx
o6hLAFikvum1nCR54gIAyI2NjEByfts3FqIYfB5dC6DisnD0KUdSDbp4YO9G+yiaBz09VdV9U+8z
ttZCvDgKBC6Q9UU65+qZnXMBVq7EtI+FGUKHiOsrL715pyhuN8upAUmM2B/AW8XFe9HQXAyNfWT8
yW1fJ3TIZ+8PjuckG3Bqc2kG3JyXu0i0KDtB5gomrM/koafvD0dAIAI8jI/853XPs0w4I2PM7GOb
/hKDHYIqOzKmlTEsrDYOUjQxAAOJqVLDqkpkY2O1gOP7uh+ZJii8tBrNtKC2yP0PXKfnppQVSZPU
Ev6Q2sfEB0/JY438xRqD89K9gFQugImgZUBTs+K7BfUnWri4sau+fZgz07yKE4jQ2Z/K3rO2pb3G
PbngxbNyG+qDOqiDrihROqtNmk6zzCMgcz9dV24BInt/Lv/ChDJtfpbEfV+YiEoNI5KG/eyPxn4G
MN7e9kuB6czE7oFDCBKRV5dblY9a2bkmWIjZl9bgd1M97RxmAeef8qgFP19Q5GuI/8Xpw9GJXKvl
zwyGlzto0hKS9xmeEw57hiCM3a3M3cL3fRTx/nDM48Wi1vIg7WvnncPNo3TQbOllQR1nK169sIHw
KJnLw5CK8nGpXg6hGuNOq0bEO47nvyWk1T93JuMbxjVrYw2Gs/KSXRwRCqXAQODtd6XkN7RNP3Y9
2rZck25iYkeiXzl2Fgd0ZmH+BWexwaAVkz8UsNCl8XNp+/tOS+/rbgrdrlyLsBdHA9EOUNHgyYzu
80tbvlZ10xx5H90+EK62iW1je9utl64BvOb+saC+EaCqhxQMwatH0vhn4gBNPA78qzfilPuAIXR9
A9eNYP6q7RYiX0NdxLF5HFr+W4uNNPAmMw0YqdcszZOi3mw4qv9vSVkgjlbWiUh4nPatpRvryyyc
4IYdjcBEPcn3A25AkTTLJqAajsLtfOKeeQMksdGWMyHStpr2i13yTaEVAK17K7e1u+QJs44OwBzQ
rb9iFLHIVLeZM5BjO+pFIHUG/LLF7I0OVfnPsmvMsKw6PfCbyXw2s6Z7sfVRBibi/TZwajoGseMK
5MhbzXvQaJ7taTYrnkALakvsdvxWeKMDXuDGezB53RwcT6tewKOZh0YS889YvPyeTThgLdBSh9IU
6b7tY9DAxJKxLboxh70YWjDOUk4fXQ5qHze1nD2r2/oTiKSKez+J00jm+6ntDjV6PL0k8ooIjAO7
BPJ3I8T9tHBM4qh0vHuaCOsRgSES3YzXkQ56necUKpdhpen1veH19sluvORvxMLexvZps63pMG2p
GCQ4zTv7Cx8Q/HaOyEKEV+7fsnKzwK8oCQjvtMiymnFjxl6xBXA6ex4z07zzY1JHba9PK+u2dFjY
7oxaQPpRd6z5VjlzD0tMVKB5CQ0TgLU/iyQq6Sa6vbEWTaCTwTOQyAUv1vz3MxNNXKcWNL3soxNv
XEh8ZrgoGH3r+c/bdpa2FchE/m9H8XSX10mKzgz7mNLXlG/SZgM5xpwOYTZC/5W3KBas5fCWDqdz
k8rsAYJhVhVIEI7+sAUA0Zm2yZqw6PLseTp6YkFwiKzW5ewJG1mt0e8RROp49mQCqe/U3E8D/a5Z
a+TPS3t4phNDUIzrHCC9S1sar2TfNxRnLbkj9e+k5CvP/jUDyl1bDMxscw4D+hDFd47c3vaAxc+j
TICcKnoorngAesfiLCGVCZyu+Lsz+09dtUY1sBCg4mUFMXOgfGZPU54Mk2DG6HOD4DEc70EmznV3
X5Wvsj5p+hokc6mxCsagyADO0bn5VZmuqpcQcCkYUjGk3SAyfgGL0BbUcjuAOvZG13+i0P62HJaE
QF693J7LP/GieksB0+U4EGhF/kyVmBzbJgcAEGGrKfIaHTfWfZt6O4J7kULKfWpyOzByjiZMT/tO
RtsJUj/ZIRswBiwBqcTKr5ld7+rXoKcIXSvge0Q0cOmaJO26dMIFcXTyuxrordgWAU9++WYbxZAo
I0Yepfwx03/dtru0wa2563AOcecM36VZrWK2IQxJjsy7J9Mhae+afuWCXnLacxPK8ch7g0/2MBIw
Y722j0W2Eg2ufV6ZuAkxnzB93Mtp9810v70/g4u66L/zoxyAtuBGj55fciRf7LGNnMSMbi/A2s9X
jj/T6gopWxhg497RRYAHx8qZtHTAWniiI0qCmquntl4bVe5bGpD2QCV0TjBkzNq10oA6jq6BKdJr
P8AFP8NRwVmLF5MB5oFLlxLMnepyIgRFCjtKJ4ntood9vrk9b0ujAlpk1gBBngkUP5dWWIIrl6Nq
d8yMMqiNZ897ZOWPPH/5b2aU5YmlmEZTwkxvACVMnk33acRD00jSlQNg6dydszRoXkJL/tU1CDrn
0k0zTo4Ukr5SAK/WGdDqAidgNeEkiO3d7YEt+R1amfAeRKccekuVgeVJxQyfw+9GEg4ZDSwcd//J
wp+u87OwiNWa20mpk6Pdfx7bV4DUP/J9FM9BSOeDIkXxM8+2MgQPJnZO2UajnT01lK6UCpaQv7ic
CHrXLDAvXRGsgd20aTvRGEeZOfZLPPrJxq0q/bUY6yGquJN/MWzXiXRu8Zdek8mh5ESGlHRxxBhS
r3Wa1a+l0P1HcEdmr7cnYMllkDZEzxsepoidlAmop95MBjoZx9TMd5nPvEgn3SOJ6zGgnN239WpJ
d8lpcFnigkJPknVVy0fCOZdArsJp0JC0bbv97QEtfn7WwpnZCGZJgss97THwLmh1ijuwRFuB+yvN
187CpSkDLyt+vzN3Hau0kMz1WytzY3LUxiOtfhiJF3KAxifrrhs+wNuNjsR/bZHL0UjmNtzRE4wm
DaEAsy9YvjJfy/HTmQml3lMP5SgBjSfH2psYkqJV9agJEmPubAJuMqlv7bYs9xWVHOAS9KgbZvUB
pmoQoP8/flcBGIBIU4myg33MdQMCbNlmKFfO4HnZ1dAIOxDSanh4A4c1L+rZQUIM7PPKnPAIgUSr
VT3PuGkIN9/2vT/h3pUVoOlRwQc7FfKMl1aa0RUF88CKYAyl86kt3SEYQTNgB0SbOh7YQ/eW9Lzc
T7E+BUw6SZgN9C63HwfTAtP4UFhx6AhmPyW+BsZP0sdWiExVLYJKGhSHIDM/Nahwb8CZiQpSJptN
Dg6LNogNJC9wWDhvUnfTw5T2uDOlzLOtHB3nG9fB3JswX4a2JatNbwryzHvaBwnh9RC4Vfzk4+zm
HQ+TZKe1u8LVu9+p5PREpuwvYtfJl7Q0yo3dj2VYcbMKvEIW9zju8mCYqmFLxqkPfGyLvR7T4tft
eV3a02hinnnkgB5EoH85rWbRuW3Fc+dI2zvPv0My5Pb3l5wDvRlkrn+jnKJ+n/bGMJYW3vcxHit1
owGi6hwoROpvm1kcxpmZ+e9nPlgYldlmNnxQF2FnRT1fedmtDUM5+iZS50lJ8H0bdZr+ySanbo1O
dXbgSwc3gKpA2wiuMXTaqf1Ihja2Q1GAyKQwE/fgd0DBpMCMygm8BEXrjffZOHRRzQd7c3vurscG
w6AZAX3F3Gms0qQX9ugZoGq2QW6CZw2U6R26waF728j1Al0aURZoKhjwyQWM0HrHWJh4Kwu09n1l
gbyMMzOev6//3def8+bz7Z+/0Mk1/35kmZGqRzpTTYPYTiEwgdQGYKDfVboVDkIL4tpFiN60D2ww
d2S09ABs71CM78tf2rRWmrqOqGEZLfTI27pzhUo5ZkEJonV0cKyjXvODiSdDIDO2rUv2ORbtiktc
zyZa4hC3IwWD3DfqOZfbiejAhU3ctY6OteXic7zWUH89lsvvk8vvu9Uw5pYLfphUPuA/DeR5ZOtn
0e1FWxuFcral1mSZ7TwK5oTlc7cGPb7eN/MgcLkiGwB8rqsMYgRsFtBQDGJqA6Q/2vI1FSu7ZtGE
PXNmIcgFYE7xakY7fxBwrKOcEjsoyFiggQ45XDPd3Z6qxQUB7yqga8CC4n14uSAaxzPGBjLv6IOT
9dks7GzbDzH9OSVJ8iLq6QNUYIiLgTuF4Dt8TI1KIFEwtkzWOE/jF/vRHL7fHs7iyp99XvFf0271
3hvxecMIjHuyVohe/DziEEAo5jSfp8Qi1iT9yrYq+wiAv1Xv6Vrf0vL30R0GvV0PvKWK4xKn5CgQ
4dKUd5UGFGby+wPTAz7qf74/2z+7LRsiS11r8X0bPeuPfrVSYlz02rPPK87U6i0Z6vnO7796MrD1
XbFGT7RkAdSJOJyQlkb4opyFCM6aeJqw9bh34MbO5Pmu43xlTyytwrkRZZVpLO3ENmHEKe9FmI8r
qavFMcz01bOsOJh8lc+jBBSnnsPto+l9ItVDQ0Jpbd6/zjM+BtTLqGDD1uU66w0H2+rg2Xh/HBDT
Vh8ZwaxEABV5ZO1VoE8MmiVAarlz1MtIZq9Z9TSNH4jrZgIEnLJzm7laHIcwgy0NC+EpNKb6rdV6
9WYY6mp/e56WTj8EPjMcGiSjV9AFvOEZLl4fjGgJ5Ag0K30Ex95OT7oHoHmjD9gCMg/JMWS3ke+7
XBNzlNAOBHbvqPVeHYK5mN1lRlzvpqIHAo2YqXm6bfDajQG0hvgA0qQEIoKWsleGLIe2yNSax7Y5
ZN5+7ZK9duMZxz37F4Z0zVEFAYDUYmllHUdzCKEbEdHE2PrTWuVmznep0fGZGbV3K2M6KDEnjohB
K1p3J+yYHc3BKL+MaUmOSUZyYPKKNjtMFZfg2R/T1w9MIyrzOoR+AIBW5f0apqVgEQMOIEYepxzD
spErnrG4UGcWlHii1/oUGSPXPKYvMtsX5PDfBqBcKnH7zwDoRIORh0W5RlI9e9LVGp0NYB7g2bVS
cQCe9ckBAoikYSG2RoPH9N76Cf3pdx8LcDoERd7MgjdHqZeWuKzytOzxVrL9X94hNX7cnqqFvCK+
jyQMsvIgs70u5DEUpf/w5cbkpWu/gBcVXfsg9wychIVMSnR7TUE2ugFFabc3tp2TBk/0/Rla/Io/
6HEQDM08H5ejZNKWok5Rep3eSgvB5fPtUS75G5CHqLuDpwRNvsokJr7IWNyV9nHUjxr9arwfm4Pq
wtwOAVwbLjn19smHxqUNLo/jgLwraEhW/Hm+HxVvAyUN0NS2N8dIKhNiJWzIsrrQRs2Q2SnMX9Ne
+4HenaCwILjVr+X/F4450Fyj4xkvL+RJ1ItIq0u7ILnwQTMaRzzelR7fDrH2fr/GVKG+MN+nCG2U
y0GX3AKdGKQfTNCLoqwwvD8bCMYWIBtxXIO4BQ/JS5cSqWHyrtLYiYkvb1K83PaohUmagaAz3IcQ
UHIqIU0LpKGZl7I8mehH6aPS/OH3KyYWnPbCxHxPnJ8xjNHEHmDC3mq4AeoVLpGFIwzQ/BlJCM/F
60RZAK8twbjudezkZf0BehihZRxBg4j0fqhP29uztWZLOe+LMYO4pt6zk5ZuMoLhhNpPFxKa5ufb
dpZyFxeDUk5+AzS8mtG27NRVb9hSQYNOWVM8ZjK5c9BbkxSAmfWSz+imoOn9NcLuhSVDLzw2zZxk
RN+VeoyNEk0CScNOrv2JB263smTLwzv7vuJ1o0VZxduanXSxteNX4j3YAsRL+1mJr00P3NrY2aOV
rDxyFkeFDpI/NVREBYoj4nECQBh6Hk7pcMc3rlj5/KJzzChaAkgbHpnzVjvzc9/IzI7Qkp2o9tg7
EyoUL7RDkz/E/Mbk3QgA9HHgEQ6IIVDoYIi/tFVXhuBJAbooNoZ6pwd22q2cawsHA25R5JMQfqIh
QIVV1zWQr9noYSOBA8loH2ukTDTr+20/XzKCZ/FcHpjFlixlGIVe9wOUvYpT2ofUCPMsmtautDUT
s1OcrQrP7FpSUMqewC8a0eEVihI1ShC3x3H9GoGaxNk4lKXPhV4ywTCOuIhsLwAu0262CK5vW1ly
sHMr8684G4rw2JjH0ipOg+zCKv+rGX2ULN4yunO8lYVZ3KHntpQTQJe+4FoGW94k0EyjbzQAJaEA
E8ie/047uW297idJRJT48qgVaIL5b2NVTggX7Dm+RZ3iJJsszJGuqdsHXu8SsbfoyqG+uHiW5bne
rB6BOtXltBYZOkDJgMUbLWA4zafaDQdjazsrZpZOHzBd/2NGjd0YCh4GKgRwxJQEPhVBS1Zq64uu
biMIBjnsnzrp5UAyoqUsFQRzNv5owcwjvV9krXd7cbLObMx/P/NBk/lt3gIkeyrTKHNDipIaSLvW
LoiFkbg6NG3wbAOA8aor12xEBdLxojj1wBO60Lgtpxc/fXcuBCH0mRHlZAAfjK6j+bZAu9NTnv01
krtqDVe/UE6+tKEcDCUymgAyIBzh7c5xH3Q/QJzVGNsUMF7/3nO/N2tEyks7F8MCBA+i4uBwUDm3
6sIs61xw+BkqoaCIqOK7NrkvUaTsnF+O+73V95oe6enm9oadd4kS21+YVUIjWmjUjROYbQB/muDh
KIWOIZHB0G1agra5tfB+wRPxlEDkOj9fcYMod0du+7mBPHt+IkWEMwKoazqFzpp+58KT5cKK4iSt
x7Mmlk5+Qv6eyINrHZrhZ+3zKAMTUTP9uj2Ji36Psq4OtjaQb6hFnN51alFRLT+V5G9DfzWqp6Fa
iRzWTCjrVA6VUdgVTFT1tsveKNvoa2p4i65wNgplZYDVaVjhYmPhybE3yh8W/eJDeoP3f9nl14Le
lfFK5LU2JmWRRun1aP+kxUmv3A3nP5vmUOrDyo20aARiXkDRzKUdlU9CM/pext6I09W+L+Ndj9Jh
6X5kIGc2lIGwomnytptwuhYhGm/aKoJC1PtdDE9VvC7AHIKBKLddaeSZBxBGfhrT56IEE87n4f34
cyRkkZxAYxQSwVfAW5BpEaiGdfnJ10APcSBiX/Wf4nENST9PhnriAHGEZAjSpHNb8+VVpOVJD4xL
n5/sPhT9nunPH5ips+8rV13u87mTbP7++LVPv2vVb69dQdou+dT5EJQoKyNssAcqc7xWI9o9sSz6
AHs/FuNsFEog5TQQn6jYkJ+mZpP4RmDmhzZbO4sXxoFU/6xDhKT7dW3QdKTBgCYRp9IDQZfUI+7d
C7IGSFiygrKLN9OBAFyu3mzM6ZwkthtxMto7YewtcZDpygZcuFQQoP1BVpgOclTK0dVrMYfYQVPD
dfvItPZ5W4Dg8a9U7m771qIdH5VUwPRnGJay8Kk2iLEq0QJg+XXQSj/wsg6iGjJotG+3LS1NGrTo
AIQAu5kHDcfLXYK6KqNxp9cnUeYRpz8zwO7bkqwcjkuBDvhk/zWjTJwYS+Kl7YABGTxKKUXncgUa
nD5MzE0uuz1LvWAQZiDF1/82PuXIlLU2TFKb6lMx5eHgPDGLBOVaIn5xEkFDB+4z3MpXck6usBOn
mrBcdT/e9dmwm8bXuH5/PIp3Nmpzs0AomGKUk9lqW+5ZTlufqi+6jqzLKUbn0+3JWjgyoRuBvO6c
NkB4obgdcCOmP7pw7yGXB98uInS9rcQXayaU8wbRktllPkwYDITgyfgXAfbu9igWVgNVPx+lcFxh
AJ0qvjZlpGMeT8VJ0mJfN+yJSLG1vLV00Z90tHLBXNhRXKsoCNCGeFGdiiKXdwCa/1X3LijdKmY+
5G5mHABWISFQbO5G2kMc5LHrPbaW+9vsdfskEt3e83ToX6cENJxUK6FKKCy6GRz3t8ZpBw0ayBzU
Ou/vrYkVh9pKftMOSb3J0l4cIaywMWkZNqP3Jet7nKmu9XnSqbnThOvvua/FL1Olk0cvSYsvllFm
odP4JBhsiQYXSbLQ7MCQ44o4Doxaz5Bg6fyw9KdqnzplvRVpOYB8y7P2kolpW/b2GCIwSPbE4WaE
IkMF0YIsfalo3hwmRvQwHQzri28V7QYMIu4LcIgNHjV697UXZRfGjtNtkrT28Vdf/5SCN/veMzjo
zT0j+erriYMuRTnkgYU2K4Cr538m1Co2VbZJqzsImuV36KexwWDld5/qyirv8kKAuwPiScHoUiS5
RqLtOt1uNmatdaEsCegDCwFKm87yNrd9bOGAxg70PZSsUDoAUePlsWmIdqy4SKuTW33v80/NNAYC
r6a1UHnNjHI6jxxszDlLqvl2ZixI88cUYPdqe3swf/JoqifjGYNYCUjFWaH6cjQyTRINXlKdmDW5
+9jKoRiIsnVYipIGtjlqu8nOtIiIEuDcXmSBR0YWjJlj3LVO3Z5oy7K92XbZA4NuS9il+nQ/Om2+
mSCo8dwyk4YjN60wkzrwjmZXRyRpi7DymvF1bG1/V2bDFBAhsJKC/+Rt9rvvSrobRr/baDpYGRPh
JWHt2wLdrtDE4xLVYFSJvKBgpAwNPJkCgwwnK25lUJa1FzSsT1fS0vMsqLN0fq7M585ZbsNJSjpB
XV6cBP1dJhsKahgdxLZ8OKT+WsS08K5EYvWPICZO4ytwYuI2hi5ozE8EKBJHnoT21USRF5wPB+o/
GO+nzQLBOAAFNqRfF5jjuG9NGQp+1YnWiDSN7Im2a/xCCwc/TACSAaoxRJxXwLepgKShm/PTIKYe
ra1U27Yl9aIVV15YIzxeZt4NF3tTvcFonVUZgODVqT7Q5AFT9d8+r9xeskkTPmYaPm//fPDLX7e/
vrTbUVZBKRKo6vnRculgaWZond6BETxpWgjcuBULQKVbB1WsPSAHuTJVS+4MuUB014MaBZGD4s4W
rphMG1JYqygyMvu8ToJWR1RBQ61dqxgtGwOJHuq6LmCCyp1sZaXZFHXBT6U4FMWrjeA/8dFAIeqg
8VY1VuY6t7pTgan9vzXlZta8MfE0B9YG9MOn8RQkWtR63z1xSpzPgn1P9Cbo2c/bq7e0ZdF9N78/
5sVTkzNGOoB4YPCrk1VCP6g/1B0LYksL23GfjTvm1OFte0thztkVpMaDMibuZMi4PDVTstHkwxgD
pbHWnLxiRIVltEnddtoII2mj31sJPQya8SjiabUZRF0xgCGgfQiRerzgELoprg/Ihq03ls/BWVpH
vd+GZdvuaqSPb8/ZlRvOZiCmgBcvGDmuYmikgWLPyjMoIDo8yLtPXooX1l0tURV2X26butrMMAUs
LOr+0BfGWaSE666DwnkMXesjaDkSoMDyQ5lqAe39Q1qs8QFdud5sy4SmI5LSiDPV+xv/P+WZKDEs
dFDzaGCbhKEevO0hN5qt3ILz3rnYW39swcnR7gepPDXPJR0qeivJxdFrX3VRIjz4wBqBFPn/BpTN
O6XgZpliKo5jo0Vef2/Q7xbaqiCKZO5uL9GSN5xbUk5ARL6VHuuYNvtzPkQcj9FqG3eHaVxxhUU7
gLNAOhcvOBwQl+e6iHvJEpmKY2LWKGAP+j4rYnQ2l8fJIvf+lK7YW3Q9FywSiOY8vDEUe5qTFnrV
Y1yp+Vbqb4ZeBW33y0jebk/fldfhvTtDLAmAiEjkqTe6aNHTgHbt4jgZ3oMLETNQiYAP8fMQd7u0
0O6p6a0ceYDNqN4Hm+7M3IxSHASCVRw1hBnkxDG+I6GjsTVqxwirBomYynFB+NknzkYryiRMu7g8
xNJFjCnr6qvH4v5+oAONNJAL3YFYJdtaLJmi3srQSJBbTWj6Bd3iLdqGtd7jr34PCrrSjaym+Jon
A8gSUkeDbJrXg85PMwHYp+Rzz91k00xNG3hxPWx6axB3HlRIQzfWSNCN0thJp3eCqU3LBzlp2oZk
WffU0v8x92XNceNIt39lot/ZHwkuIG98Mw9kLVqryrJk2X5hSLaaK0CQBNdffw813XYJqipe1dOd
mOmYtiwABJBAIvPkOYx+y/VcW6agIRukhKozNrrIVrWR4z0koQr6uehvjC67qwp6+Rgvx9i5dGkZ
5HfapZZ3nxyNXCYtyZfgXx+XYmxBP2hMUYEOpTgNsVmQ6AKJFpg2ZGMw3r6P0kXSJWHg5mA87GsU
T6Ri0H1CciOIWVH7VHPNdTqwIWjH7sHUNLnQStNZMK8Wq7odG3wRauUTWdlBCbzNmqTRfcZHZ5Vo
oxsUsgZ5RRN2gW5EL1TmkLMbeL7UCok4MjO1gIE+CpR7YbXSWgBWSI8f2I2WLup4KPzBrExfCHgE
PcTZLwrdeykSh/slG6yV2QskxlwrvuxSCNRUUWhBXMQkfhk2YIzMjQHy13m10q0h9mOSkKC3kUTT
W6B+tTKxfZdDN0c0Y+ibNr4wdQoSZE6eLziG/NWmdnzVMCiYV43XrECPo20RHokjP3THR11P0hiy
4E6/rj1ZISPitNcelKBgWo7pp+loXaRDVS+RdwPFcpGnya4uzR9Db+vfXGnLyzIFaUzcIWbfG+Yc
gf0r3vfNkQwpSwPHPoqJYBlAh789X8YwF2GLEqVdXFc3dl/6IHP9JNpvte3cQN7ETwvtk3DMa5pu
BAXZNVvLUN4N5VrXwXPR5UuWmD5zUuyA8JZV3iKt8QAEUSuPwaApEn8cskWXRn7m6L7bf2vYz87Q
/c7qgxHHC78SbbRsIDsO3yDKNlFn44DLfSu8j8p2GZZbEkMStl4neDEJy74z+vri9FH07oSdZgA5
C4TgHARmdeWdzIc8qca057ta/DSlDFjLl+H4HMUbbbb89p1LpPSl3E9UQpvUoB3fAUxOgK2BJnsy
fLjUXulEuZpizUJhaIFOavuR5p9r+u30hE2DfLdl9iZsukL23rK6NBIcc2gf8Su/SZ68uTtvroNp
xfY6cGJWhwSForsYh9KIYtnF6Q94d8cpE6TsedsC7Tht8QF9BSfhroASWnVf2zP7am6tFScu5+B6
bgZYVkPDQEjhQ1lhUWsz776ZXl6D53tzJfjYOUzDt2RlUJd3bfkltGa8tpnpekUF7HVhShthxRFd
lH8Zrp8VN1qzIHMVm3OdKFbo0qyAPjrWPA/9xFwZyTavAufDBDpvV/5deJdxKK51Dd8hxmengVX4
oJk/vbneo8WVPpR1Lz3W2HGqc9S26tYyszTEWXHK4sZ0zaXr1JC1oQS0RFSHinev2SBsw+Vb8Dxf
8rp+KjP2w4jdrwimzx0MU8/vDBdKRMBvELDMGsq+58bg5ZZTYyEZfYgqkIx2y976Bv8CNMqBl8aB
2c2E7A9uTw8ZB+AoEFFX3dehGQWpo4xPbGsNWaFaNn+ZmW/z/VchTQssDAH2G3BC5bQAMtqVpHey
HR3KS1dek2jVRTeI5QQcCMmCr+rqq109dOkNa66dvpmh2D50WIHhS0e59FTwokaNChe0Dm1N2C6k
u8ZM/BbSOqe/cK4HZdmarEcYooU8QW4uqjGQH87cYMPuf4GyYeHnhRZHYTkkCdvFOGq+UaxPf8Eh
497rQSWX6d1C5tLU2S4iVzHyCGUMInfdXKBMf+ZoP7Tf9ntSni/1YLa9idw3CoPGZUGcpWVD4pLM
ATYOfxBCDhS+AzXUaoNUd0u7dUy2a+pV2X6K7IsUZflztPQHe0FcFUg1SEe944LVGyYzLaL5LgXp
PSmeqv6u0H82w93p1Tm4v4DEhoQbRJMgvfX2uh0o72QGePRu/KqlQdufs31xAOC1B2kWy5q637s+
rDCq6xGgy10TfU75BptxpoNDa77vwioHgG51RuWFEu6Ct+5ccPYv9WpmAx/sApxcKAQANeW7gAyi
3yTkscF3XRy4RaD1fqGfsXMh4IE86ZR2fBeHYZZwBfXgLkThZmSfhPmtIjNZ4EMLvd+FcpD0Uh+0
rJ18/WSRIb81B6w9OEvYqYg+A+D4LrzDijFuLC/iO1At+V0ofMuTOEw+DM6ZLlhgQnDYgvrlHTWG
LK0mo1rKd0AbLUV/aTp85g5/ZXN/d1PudaGYRN1EuD2bhO8Qe3MWdeUMl25tWX5FZLNA3jVemwN/
6DjsRY6iu82cnl3YQ1cvSFqBqndIXX804u80454/2ggPlXWM1FMe5cGYGBDqLPtkiXiEs6QdUqe9
Gw4L2kE5FUJ+eDga9MNF5MqkTbfonhX2qMtM0DvfFRXWpt429UcRwq8dIKpn4eGKIn7lFqFtlvcZ
ddkutZ/kAK7c4lIn+czCHNzBqPD+uxPV222RIUSpNzoZjczwHQ11OJHVntUJRKAnfScYonKe8KqB
P1HEHBHR1t/qqMM9fd5Ov/9+c/1uXzHDNAxlKmr4RHgdR3zdu6tw0TVXxrfT3Ryeq9/dKAuim2FX
NBE+o2HPYXpje3+dbv+9Gv3riv/qwFUqBnlWdOVQo+4qC4trFA8uMmtcjmZ6x0pjYff5EtRdV1mo
04CM/TJ2EAeziuXpQRw8coA7+XutVP+Smo1sQoHq37zcQqbWH8KHzp7LCR2cSaDekVtAogF0K29t
J4yAARoczkFPgegeAhGmPUfCffA79rqYXIE987TyjOBorvhOR3Cr7xs/pFc442Z23lwvys6madxK
0eJDwCMSgCsmgH4UCKVXp9dkbrqU/U2iwQ5JLDBd4wKOS/dhXbRp3+3NlbKxPVB7g8q64DveP2Ze
jtDplVfcZ3PSWoe8r71uVFIS7jKc7ODm3mUIBfUF8ccIxIvkuTfPeEHsd6T4rMgyaGVn4XsqM8Rq
JDflqP04vSQzC28r91kSAopSC3xLZYhlm8FdrZIFS92ZFPfhbn4/MJVLhqEbRjo8MI3idkR9dE7u
jeTT6U85vCy/+5h2356lOFknzXAs+a4ljp/KW02jQZQPEEeYw1Ec3se/e5q+dq+nRDqRGGJ8TTh+
S3XtUY6I6Z7+mLkuFLOPqFcNWoMuimHsfK0Sd7KgF6f7OLwov5/gytpH+pjUgwGjr6F49DOuVnKO
luPQkhDEj4Hwoyi/VtmwQt5HRUawgTNjHYK5nSQbjy8jiCOc/pLD/UxEQeADR+pIOb6E10Wew118
CbImTcMC6bTg67sRH2YpxglDULf8T0fKCVZammxs4eAE028qWgd8iM7wMfZ7UM6wfkAgoivQg2df
QXggn9P1OLToe+2rL+6w0jvCwRy0k/SHTh7N8rpqZ/bVNAmqG7PfhXJskcRgAskomEexahmiWqV3
U+O8b7RveGUGZfPz9OofshUCDgEkJyclM1exlRG5i5YiN7dr20cb3MgW/366g0N+GTxLkCxAQApU
Esr28lqpJcxjBZRxgJux1238FLfZovGeOdA0p/s6OHnI6QL+B2ZWlFS9PVu6DkqxqY0HJaHXab2w
E197itbmEyEzZQAHZ22vo+nne4eYmaSiSwk6cisf/lE/Ls/4EAfc8xOI4D00C9mZcvQKh+1AVroI
zSjIxY7z54F2gdZdaPGX090d/JxJzA7qqyAmo8qZjJx1ZhTcQ3wH+b7ogeY/T7d/cA/sta9ssow5
0Ibgkz+JzJUWwEXqvVVWbsUcI/ZBA93rSNlsVoOq0MTGhxTJ4BfRna5xv5hDHc51opxjJHGhnkrR
STVUD9BS2EDBKDDAJn560qbD6t1JgBJXcMUhyvuOLi6Ebp5Rmgyx+yFdZUizFj/1ka1KWoCFnwW1
zZdDFs50evAy2OtUWanYSauKtFNk2QNvIFsM0UKYfGGb9eL01x2cRNRtQJ0WKgv451sLqjyvDdtp
h0tjY9dICq6TZsZID34LSjYQ4wOh8jvkYW/JQgrdYDuOxEDo3VSl9BO2dd37059y0Hr2+lH2g+ek
8JSKge2EFjxmYmaiDreOghMbFFmonFRsU4+GsHGjBq2Xxk1vDfeaO8y4ygfXAhwL/3ShLHqXALZW
xhLv/68k/mzLm9SZWYq5HhS71NuhtEeBHrLoE7Ty2ubGDWfCcIe7wFcAdAVSFxWH0tA0sQqtZbvW
e9bTLx0Q6/LxnIX+3cW0VHunPpRNgPuEGPCuM64y9iTamWDPIYtHJYmlOxBnAV5R8Sm1WM8dN4Lf
CqHLS6fu/GH0Fp7xZbD/KjpwE23s5pxX336XihkihKzJlOCFnETljVFWCwaQCLhqr6o+fTg9e4cW
CN4soEKwx/d6w1FhSBRjjHDOEkBLyiezNn3kPE93cshaUKClA5ME3N17qV6zhv50gSl0gTjWhXMZ
uXzOyzjYB7JiwNtNMteqR+NETZPlYZnvMp+M61m03aHmoR0xyYYjOfFOjkSyluCRFDPwbt3bzZbM
GPuh5qeIC4jEDRCRqhixlrktkPywkzr3We9DhfzjK7DfvnKYaL3I0zzCaWjnK5f7gAt9rH3U/0Nn
E4lWD+Lt0N1UjARepFHHTidvQVLnU/e5aOcK49V7Q+1BsQkzBZ2jIXp5m3UXutg43kN1k81pTxjq
OqAXPLaAusciEACjFUe/17zBM7tE3padsSUiWg1hdG+YfJ1nTyz67MbpLvemyLVxpWlfbPMb4F6x
37Bs5sZ/F3CcBmLB/8dgkEYiqlZJDm1ro6ducxuW3ieme0+Sh42fJaHlN1m61olz2VvWBTih1rTU
n804i317dOZUINXD73UYSGWD7QfjwRH+9nB1a68EhAfDMCCv5VFv3dZWvJBD99CLGNClDGl/12ax
b46QbTu9p15p0vZ9LRjDVCTuAeRqQUJcLVSNQGuNqs+muh2BVV6HbcOuaM1BoeMOAU3CteZoX0Df
696Kob4KU/t7ZbYvVlT9NPrmoY2AaEq88LPuJgCYE6ZvQkNWqwr52WU4dHc5tKQWOTj1gdQbF1Wi
Xcb26Md9vyroeGV64wbXWUDrcJE3CfIUPV83jpz+j/Stwbsux6LwofTygsLUG7s10gUK9tLAjZLV
KOx1AqBlmyH1VJfRSk/1S4/gqtCbz4zQONBo/hwZTTYzZe+3L5wReFaA0EK7CjXjb5fLa8LRdMe8
uq2/sOjKjP6LcPifH/3/iV6K3X/nvv7P/+Lff4AsskqiWCr/+p/vL7xK+P9Ov/Pr77z9jf/cJj+q
oi7+kurfevNLaPjvjhdP8unNvyy5TOTwqXmphruXusnlawcY4vQ3/19/+K+X11buB/Hy7z9+FA2X
U2tRUvA//v7R5c9//4HTdm9XTu3//cPNE8Pv3TT9C3sumip690svT7X89x/Onyich0I3tC4mIXp7
UjLuXqaf2H9iFcAojf8gkarj9P3jX7yoZIwf6X9OVJo4YyBuNV28GENdNNOPLO/PSV8Ezv6k6wo1
XvePfz7+zfr8Xq9/cbiZRcJl/e8/cIFjxX/bEKhEQD+ItDp4TFzwQ4Gh7u2OGIQdR2YTWT6ppfRN
YG2XkkUcmod59aMUAvk40bGLOGXGpwEU2IFdauYy1VO2iA2UuLTZyJYQEkz8pHLJGsLa7heP5M92
Pcr1CIK1hSki0/ci+ZQw50nQ8EtRWd/GngVxadKVayd/mcS51wfeQQ4XVAlGLKRPKlMEkt/I2Pau
6BDdAVT707KSxq8tUV72Y0l9Ecd04Uzik8DeatfcGyqgKcLnsve6b9KohqAf4+Rz3yVDICIUgo6R
Tm+lAc0LB9qlqAPXGcpXSIMdVWT4zhqSabweV25k6Iu4YNYWsHbvInS6/sarujqI4hogW8nX1Bwe
XB5+j1grrzKSfYpDM498HaMMPLst16k9ZFeNBhRrllAHiF3jOy6UTyRO+zUQ5T9o3OdXnsxTn9XF
sjfCa7BFVH4Yme4KEZZnOwFvfiI9xNuqqFylxAuRqYSKoT6aMsDilH4p2joYiwgcVQxle47jPnXS
IX6L62mROrG86nsWXdfS/Y5K+yjoaUWeCz3t2QLs/PaFRVh1Hadj7QPlTvyoow9cz1ufa2y4zQep
BYLoaZC+KnlqVQUS2fGSudpNl4BZJy+rEqwpg4GCoBSKIsPQLTzC72KwW4OwxashmeowhD/JbW7X
KQZaGX6VxI5f9jULbFF9MQdC/bAcXPxDAnzslQ9mOuDSiEAjqkOL02kgJNqGbuDa/bjI4/aLEFKu
MmO4tbvaCDoBBBMJkxKsVYMLWjMq/DweDD/RhoskjKC5ErLIj432UXaFu7BI+bk2ytAf6hYFxFD0
KDgvgJBg2L1iWAluruxpBKmbPyGT5oOBCYx50vJTgyVBWcabEdKiCyAyn/UBGHkoyGD2RLESlv6t
cczRR+rKN1jMFjgJrnOZoWQqGqTPPeO5anFLgFp2q0X8YXSdVVaAG5X0mvQBTs1LLVzJ0OlXg+2W
S9mSOihEXwUVYpdLhlvuvoOQuwucOpSWrZ8ABwOUz7tHB7l4lLLquJ7qvvdzN62XXtV8q8zoXsR9
+NnWwNoB9T8TGPd4jTivsxgsqEjW7gXYSbkPLgbnsignHB6+0lglwJkvAY5DRZno60udGxNtQvWt
prnldwAi+EMFxRWUUKOSVLZXetv0F600L/XUdS+8wVwLGzWnLfbXoy6rZ+no2cKAxOyimBYhis1u
5WjlAACc+11voh9uWz60JiPAq0cDpF31CSQoHJ95o7c2msIJYopx5m2+EV4fo24bE13U9DprDO+y
JWK86VFPeFVDhmTBUay0SO0CDFB9jIi4kXzHmRCjMADrGvdEXxhO9li5VY7aycxY0Lr7bNrptyTp
loAvjAuXtCj9RoHJIoxFBgrbIb/E2UjWVl3QoLDdMfBYGbcLB6JoK1eTG7salxBaswB/cFF7zoV5
YSdNskJJB/Mj1Atj1jLrbqC1fU85eKBRB5EvQD9jtKgX9MjCMIZryG9e1njTBYbmJMs0j1HHm9V8
2bTJJ52Y14R3OFW0xAj4k9WNkyBsfhmagkCqh1aLkCHF5I069TsiN140PFdhl0FUZ4Q6tx2GP+MI
2PRS4H8JffC8FPJsJbJEJAoRXmnGh4bT5zZkN3mbwUSLyPGLtDRXYVg+5p2XLXgXX/AMKmKoTH4e
I6xyTh3AbPM0XIUprLOSAAJpzXCdUuA4u671YD4YjyH76CJM6EtWAeSt51kJ8rf2tif9z2IAeAhi
wr7ZgQPXjFDgT8PO/e/T40NOyX3B8F/V3Xjjohx1St78rfVLMV38tdrU/4eey5Sa/59/fIN3jksQ
J/xp32eZ/vp/XRa8Xv8E9waQJXiRvxZb/eOyUPNPqLyAcgpeAyghXuv+/nFZ8CNwWMKBmLhhIQMI
1/Nvl8Ww/0SpIAqW8T4Gowxq4z/isrx1YTW0TSeooTf9+V4YR6I0xwW7bgRK/a5bmTyDumuHKvW9
SfjbQdp3iI61rrxjEGSD+JzUol3oDUXQWXDSqxRnxHmtK6/fDJwPqJwy3G1WgT2FNlBibUJLXJzX
uvImjSjJHBul51sR4qhG4ua2bECueF7jin8YM9RRU723t3btPSCG8+BMPLlnta0yQrpp5SQl6Eq3
DBcT9JqvOxzI5zWtRHfHyuwyOzWtLbR/73H+pX7G+rlo+CvE6rfz/GsvqpBXJCu9lLaatR1EkT3G
mddcVbrk3z29p6sCog3LvCjMFRD25CIph3RBC2dO4fHITlVTf1DbcozSphaoOyY6vtS+GFvy47xZ
w5Gwb2Ms9EQd9lgQu++2ked1gHbSj0EJfk+aYsB6pmnCsTtzK3VQJCVjtOV59rE40+/GFfuFkuDg
9kZOtvbg/BDl+ODk5st5k6IYLx4S4PMOOdni1ksXEAS+FR2Zk7A6tpqK7RYNGk3CmGwBg7NWhaHp
F8RF8cF5Q1eMV3eaPLIQKd5CZfjC6KJPMRg9zmqaKpEE6AxUORdAHzKmVYs+jKwV6RtvfV7rivmC
v97Rpanlu6HLPYAo7KLeNYPdfgxz8mu7qLBG2yzblrZVvEsHGQckGahv1uLh9OBfs2EHjgeqBlOR
mLdplUc7bqf3EzU+CkYZcuhFCp5OQ+PtqtNq48Xxms5vUxtaJ650lqBP7j/jMdUubE2QObzIkQ2m
JolBo23leGKU29BI11VsuReEC3Z5+kuPNa6YdAOdzmSkcbmVefg5bK0icFBEed6lqRbIRyQaixRc
XVu79EBKVIrnPjZm0k/HBq7YNEJBsiwAMt8mCPI+gMkgSMD5PLP+xxpXbLoBqNnWWC+2PHEQ37PG
EC8SxwT6+bxZV6y6NDtIrzEmtjRrkqsU1cCBg0qb+7NaV/kWIH3hiKYPiy1H2MpvPKu7tSEk/fV0
69NNcsA0VGkns+vb0fVquu1aAR3iCEVCKEGzr+yKxYvTXRyZfgexs/1LzAwhcREOvbt1oAcJPtzY
98wzl9ZRLNvs4rASpeVsG8cD7t3LRFAT/jGti1+nksokUwwmKU2jJ1s8xm+dML8po2wG13NsUqY/
3/OeuYPoE0jNii2Bfovua3YzPFahKM87r1UIjwt5TsSDDLo1jfDS1e57SZenV/PYhlEsNQTjTann
A90mQO0vw8xzvpA2jwMvaYwZe1UqHX7Pu2KwjuaK0Kxqd8soxGtyz6ivykh+FpLKwHSTxFn0iNl8
SYoOFf3lX2Mameuyt8eHwayJD2kSYy0jEMWBlYQ7V0YS17gQS9CMxX0GDqL6GSyBrR+K4q4pkks3
6SGEKSx5WZWMeFd9Qr6cnqsji6xis61MZGYidWPbUTyR7DQHo0BRpTMrcaR1Rzl2dNpGFYJUfAsB
zCFgGZFgzZ3lGD7Suq34E12RtKIkI9kmTfqj7bqbrCWfzpoWW3EmWqCL4kgrvS3VukfT6XfjyH+e
17Ry1uScM1QLFt620QmCnbrYhtQ78036Grrfs1k2cAvhYjQe2fTaue4MNnP7TR9+4BC2J1vbaxjI
FOJKNLqlNNc3tshBWasbCFVWJVkiUlo+ubGwA1cz5sqnj1ixPa36Xo+m9BoWZYJugSwabsowz668
UdpBJHt7cd5SKC8AaAe1dqmn3raAWfnCy29pm89APY5tTuUQMnhtZ3FeeVukN9L7vijLr01YzfE5
H2tdOX4YQQ0MMXEnull5VZLiuyAf4+D/dbKpuH1zqJgF+RJ3Wxl5srFNDRp+sUauQ7eZA74ptd6/
+lARz1ksGpCCQKoRVU/0WzbYhi8chMHjJKkh/WqD29EF4JaxJnSXsSHGNbLU2rIruHExpsLYsUGW
C1ZQZ9mLlJ/3lH0lwNnbcbZuQllH6Pa2N2Pdt6xsbTji8ayt9sojstd2ljhOZZspPAwvu3B18OSI
NJmrgjmyGyzFxeCg/jNDWsPFyCqyspCwWcWtN+N+HWt8+vO9kSMfFw+d3hp4btapLyrde2zdKDzv
oFVlZszWEBrSMWTbIPgCOuKo9bVCn9PSOzZ2xQg5gve0NUJnG2W5vGRx9ZB7ZTNTtXGsccUG06ix
sspG42bY3jmMREhn2mduF/XitK20A7qGbHvRX6fQNOBpeXF6Jyq4lF/GZyrXZtsiwVxEpbNNrS6/
rtwuerYaGn92QqsK0ialpo8KXnln5SFSE0VCPxcj/YG6VHbPE0sGhtO7j3E5lM55jxNTuWzdrOl7
EzpAWwDlBMSzkHf+lLTWHKb/yDqpDG3AVXpApedsW9oOOGrJMyAtc6W7x9pWLM8oM9cA4CTfRpym
q65G8aql5/2ZE6Neul4Ya5pL822iUefWBQS9iKy5wtNjQ5/+fM+ujdSonQgv/S3j1mdAsNZxxBan
t9ixppV7VYMOLw0lmoYjfGPUPqSsZngxjrWsGHRmlU40Oka+9fT8eUxGsHZl55mzqZgzGxmrJR2Q
a9X0Z16RccoQz+GPjo1bsefMrVK9Gki+7S2O3F5KapTal9Z5+0SF6NS5m4Gd1g2h5CDChZYWICsb
jOG81SSKedLGMQYjScatgQL7iz7PLJBDu3OZiMntPeBYquLTeuzopAx1dxta+svImVx2ecHvSmoV
FyZQ/kGdjON5safXx9zelu+E0Vo9hBa3Q8Oj64JEqOgy8/rM1hVr9dxCy3ObZVtO4M9robzX0zmy
rSP7h0x/vjfyBoTlFOrT7rZJBb1EpiteNT2dgyUfa12x17htsmzswmyrhXm9ZqRd6YCzzEzLsQVW
THasO8NJQfS2pbadTnxdeXNrNx2AAQXoGMGVKRJ3crRQXXPW6aNSMIKkumvMcMDXOHgU+g0x5CIe
BJHBee0rtuwNZSgAr0y3oGdNFsIqV0OkzYkbHVkKQ7mcNdQ1dZbZZNshEqVvS3COt9Lu5+7+aYwH
rE2lMNJjq07NQkPQpUyaZULBTD+CC2DNaj1csbiGekfrDXC5TZTTVJ71IgsDXt9ZE6fWH1ZhSLLQ
MtItk6Axb7IL06s+hHn+5dMYyj2claVe6r3MtpELmERsvfRhfZ4r9vqG2TM9KFWXUWfU49YC3gZ8
bSRA6eSZJ/erj7bXeDxqvWUwKI2B7T70bR7xoJtTyDi2lRSrJlg60plhuAGx1E8tx+sNKr9nPjle
scZ7A+9p3wrcZf2Wdi2k+bpoAwqPOc7RYyNXrmIc+LzXizRF7jtmlY/kvv1NQsfhLAOGMsrbw7Su
unCSqOebtqHFcrD0ZJEkc7Xch8eOcq63jUepIYSd2XyTaPIZLJbXvJyrSD7WtHIRMztt874fxMaL
Y3PdNcBIEpDenOVaAcXxduDgI4fT3xO+MTIQkiaRdslLcZZ5Akj+tu2hzDozjTq+0cQiB7rUN/Fg
PetUAWb2bdtW4bq168TFRm/5jzyuL5MBx8s5J5auXrt1XOG48jqxSc0BELowqCCzeV7TinXGSTs6
ms2KTVPTLzbYEerw63ktk7cTkiXYJwZvsU2gW+2XAQWu+8xBK4YZii7iIknyjQuqKl/IMAfuZSbd
cDjeB7a7t8MGCV1GIu5gj4CdPvNp2vR/VQ3EODs5dvdnTY16u4ITEH5URfONlQCxr7nptre7j6kt
/HMH6erdKszR61B5n284nCiQiF6Cj/esOwgUp2/npopHPhA9KzbUza5McPKGtPx5ekqOTLt6c1Yy
8pCIGIqNYOBtlhYvgxREvJcWHc8cvGKgwJk2fdmFxcboarKE9rx1mwpRn7mk02G5dxGBY1pnLkpo
N5XbgFi6ildgME5m/KWpkffuEmBsbxs3Bg1Ukm0kNjyy12Cy4rGY8YqPtawYaVNBI0/LkniDp5sO
iG/9WWbJeaetSjjacMduG6cRGyBmGwgb0W1taGe9knWVQSqRbWoZFU7EIQ+/hlp0m1TVl9M78ciU
qAxYdYZif3vIxcbNmy/N4N7ZVfJ8XtPKzWm2rimLqhCb0ZGt73kC1Nb2zIxMbRzYI7pim6bIuowJ
JjYlSMADB9o9d9TQ07XrSG/h2mGHxJ6uBWVURuvTX/PqSxzqUrlObZBZJjV1i01eyuHrUIN/0I9Z
mC4bjybXAGSj9xYkDAJY3tyvmJfdAeebb5yCise0cvs7h8smiDWoOWVGyNZZng73OrPkAoDaOxMo
RohYizGoPS+7kZJyP8tAI1zVwl0nogIqpOvcVTqE34uaaWt9gDjVOVcMNDYU/6nVQ9sY5MA2tuN8
yj3vhxEaZ6VkoIX41ppdGzUrms7FxtQl873cbPwKhUnnDBwEbspB5IkkqhIHewzsSmA/H8G8nFZz
RIrHbEM5iFqvwDGKbNjGiSKEYIDiG+zsY5Vevy4utRo5T3lEQlDtbYbBWNKBpKihpx9jbPnduOIy
FEULGEHS5xuUOKQAEbg7z0xeThvCsVlRXAaaGl1TRDbbREb5FfocFwNBDcAZbU9aL8pmKSuWQVYx
39A0+hFp7JmAG/O8ppUTA5UUpRc2mJLUsFGaQpd9W7DVeW0rR0NCUavU1jTaZAUpLole5DdG69Uz
k3LwrMOkKBbkUK0FbKNgG1Ci5OuhG/KLsRi3AoCuIKOWttAsyJR1ra3NHHUHVxgdKkYFBvksbrsx
31QtQflv04AhxWbGLKX5sfYVu2piyoQuOMeRQNaouJO+Jop2ZraONU7ebqFhoI4MGZ6CUFx40Cyw
W5YxylPOW2jFroZQcIKIcrqx9MoEJFAHJbBtndm4YljjmJNQJ3G2KXUI54QZOPssnX46a+QqhNux
zErmLC82hVZ+TXqIgnqSn4UYRoGxYrYIFmso4omKTZy2IZ71N6Ml+sXpgU/2+e7anYqX365nnUJq
kcQR33DQjVoLvW6g3Ai52KCsHHJpAfZ+XUT8LHcIvb2z5KwZrNxgG6tLPsfsEgWjj6e/48i+VIlG
smYECxyRbDN0PPNN7nQAJLG7041Pwzs0SVOne/440rl8YJSwDareV7HnLezUXete/s0Y54TNDsMH
MDWK1fLETkw5WvgA6eo9VDuTn9zmyU7LRbrV2ti4H7vIuY4MF3V4WatnN2aGoKrPGrPcWSHFSIQx
lXgaYdz/aKH8MscccXRois1bbWc0E3fYJjHGuvRbgds0j0Jxk3Aj7QNmskJfVRZJLgTeKeuYVuaN
BSj6Vz4k5hUts+FC6/L4tqDUWTjSLYPTy3JszZXjwiNRwtpSY5uRQtkUAjh+glKxGcM41rhyXEh9
dKzUwj3c/F/Ovq1JbpPr+hdRhU6AbtXdc7JHM7ZnHCc3KjuJ0VlCCAnp13+rXfV+ZZNpdz3cJi6a
QezNZrMOUIS7SVbo1m4wM/Wb+n9g48vMYIqnh1yJs6MMNu2xgP2p5+hOwlATXE1MP6LtEKgwm3d5
Nujxunew1MWMw5MK7g81elMBXXnG8OieKajQe31SFzLeF6XZoCTc5dG+HoaWfi9g3uV3dLkQcECW
0BTo0BVoQeHMqj6us3COr9yYztXCGymCn7fRTymCLuNEoD865IUEbWEvQwuFwEi8s22nrzSTLuxI
Fwje9vD9igfW5N0sxHGau4dlq65tmUvzd2KchBogbbt0edOJ9V4wth8aFUQIZsV9rirYOE64VlWE
Enyou1yxRL+2a/Uckbn/7LdxnHBtejl1dGZtntg5gIlv+lnOxbXkfGHlXSz4updwIelXzDxdso0P
71tBnr3m7QLBSxsvkyg68oguOLRLKTwDuNDffj/4hcPdhb2Fe7+GOuibvJ1tHx/k2NAbFkT150GZ
4L3hDC6PJmr9rgAuJqXoNC/DJWzyYoMOp6Lwz2m53zJFTuGwDWUt6n1vcrOVwwEHX3qAD5ZnZjhr
U/wcvMHQ9WyrV0QW9Ew/rSk6CnhmuoaavPAVXCA+HIU57yeEFhCyp6Kd3gnd3w2ROFWgKIes9CtB
XUz+NsLOmBaIgEYWX1KZwk8Wnsi/30iXAsBZIBDiwhXQxvPYUI6h5Z1Mk5ffD32htmLnn/wpccJQ
rWmTXrVo7Cm09sto7O+pSelt35j0DxmL5tPvf+jcbHkjQ7vY/J5TBQJn2oIVngB11DIgSsBy7W/n
na73PdT3sz62wwTvPdosh0ov196/fzwgvvHTkfM3pkkPr84ZV8y+heyaXTf6kc/QPa8W2d/MMzEg
fwAMX/WVui0SSQ5hX1cvrOcwwN7JevP7BXjzI0K9yUmRQoYaWjasAjiqvB1Tc9j5NVOXC0O7bc5x
B50d1u7VE+UbDbMugrlMFlReN2YeUqee4fvStrC8BCjejgPcD9NPxv6PFhL/18wJ3V5nMNVNKXdq
oeeZfMYJ0hz6APK7XmtOnbw1wnIGIF9pn3Yt9Cnc1jTrwXg++o3uhGU54v14hwLrU8vr+B/LGwi/
tIv47De6u2tJssVK0/2pLad/g1A9QVjmSjf/PMH/BAQ+aPRr0IdxHyx0XOanctPVM7wuTTYmVfs6
8dXvDeU/coRpywy8etT8xFlTfyBKQj6j62Kf6yb+AKeWmaD93m0J108lwKR3UzeKRwBPxZWHlDdz
IkZ3IrWUiyZIV/qJl338lcFL9Aiz0fF2k7BCVQZuuVe255tHEw/cxjRbq6SYp2F6UjNlWTNO/Cvv
hvGzFZAammM1wn3SxPLOZ0NBCuHXrw4Bs1HCHULkoUpuqpQcSOWHRYS63q9DRzUK1pJa9UTNVuEl
XlgYTi7hlWV6O70FqRPFdbNC26cLBBqQ6v0QfApU7QVQCP7TfBxi0JFVLPK9NuagV3u7x6sfGRyY
3V8XpepFuuxlj2lHsTxsDe+ydiv82vcwK/h19LiH6twIY9OcJCVMcyHT0/upFgRp+OvQfZRastKQ
5DUf7sKdPK9096lksOOdwK1MIe0AUkTOIB85BAEUuepbv+3tRC0RIXx7ph1Dm/4TDJMlRLXMyWts
t79IazBbh5KSvCQQ24PgF8nmbriWBi7sb7fB2IZRxaYmIXk1pF1WNwTSUcZeuRlfGtwJzcSkLOba
kDwYwzWrBpQ4cX3NFu3S4E5kLuiZyGGLCfqu6yuh1UE28go77NLQzuEayhr3bYDZ0KKBNlac3Ndd
/6ff1zz/5E81LzM6gGcBZq375iaYP2vqVajDhM4JyiUwabKIjeSUdu+XfboZtVcXGkM7QbmIZNr2
ApGDpsmHZWJHAetavwTrWvYE1DRm0Zi2lerRGntqR/bdb62dqJRhNG9DOhPw+4Q8dIn5M9GBX/Z2
u3hJqjY4A2PsIU5g7rXa5zg0r17z5s5h2doNvtwa2w+qGx9Nx0BLXPjst95uDw/+JhLeyxYbEPqB
JoGB/Bb5JVi3g8eKaWrCOk1zu2xhtm24a5h42W/8VsUJyqaLlDLVio0y2DuWkCNoL54Td4JSN1NU
kZgWOaABpwlkdhD/r5S7F1KJ27nDCRbqJMWsy6XPUT9AZvhKpXhpZCco12aVZioWkm+wfocYnD7E
IvzffOL+72YET8tf01S3aKRtzdM8VttrMMU7NBzM6LncTlwqGa/p0NXqaQ8NtAJN9ArFt2vaB+ft
8N/7xX+8GYH+6ksZ7NNTsw+fqxpizhvfP0KYi5y89qHbttOwm0pH2+EHxspmVZiorGSor/xGd4/M
MUBlEjPIcpSwF6r7IOuBA/cc3DkyoagZ7AskIp9qYaID+qYtFC1Xv0PTlW5ooFAZbdGOmSemPZXp
JO7hbnmNg3We4luf1QnRFgKA6w6H8Sc8O5m/krQND8M+mruwaZKsHQBgubI5L+2f6NedPw7cgg6h
IC0SNQsqIpA9TjOJ0hfGGGLs91/50o84sVss7b7BW2B80lo0z/HO+TtR1d/6ar8m130+K95aLzeA
R1jF7tBEAw8p1jCWh9X9cZdxndfjHnxUU0uOClLxN7aHIZTn9nLiuhLbwslEzmdi9FKkgA31ZPr7
9yt2Idu54ggVr9UqCtU/hfBqujOKNTczesF+p7mrj8DrhET7XuDWIW36Lp72e1Vvfky8wJXdH9Fc
wlVbnsW+yvJxjAv6cQ/q3edphQeuRELIZEGKdF/Q7Khf8F7752qS7so2vbTo5+37U7EqIT/VRWGt
oQrSPKtaPi9sFH6bxdVDWPsZpujdpJ8SiofKsRmhAL77PJdhTZwYnqdwjVXd6Scqzd9AfjwHbes5
tBO5xqCPsYStftKAar0H9EkdIRJhrrRJLuSFH3LvPy34oJc0KYlYnnqx9DLTHe4fFV3mTCwzuGV+
oeSE6TAG7TaduS6jICN8DuJ3gTYfvcZ2lRCCgIRzuKntCaDvB1JwSAL/b8Zf/78kceUMCE6UZJ07
kVtNWKbxisV0dM12+cJOd/UMEggbs2CpShBxN9g69s1HqAD6bRlXzmCGws2yrMUKgrp5bvbiLz6H
o9+3dPVurDJc1rBkyOERlGZBqD8kwrcXc9Yz/Tn852o3lRm7NC8rbJRt7qdjBZip59SdIEWxUOt5
6ucn6PO+p2J7X9TTi98uDH+deC+X0PYRGZ74gNwSb1EWodPplxRd/wu1FIQplU5P0GX/U8ZA8A3o
4/ldcmInNqGWjxKN7T1EGNRzhV5pXV4LzQsVlKuTMOBrNkGNE5Su7N+xD+TBFOxPM2t2N3Dffqkr
fpCkNmHFRvArHC8f9cxuuIlXv2PafWbuA9inTHNRP7F+me/SoDosXdf79fDcd+a6XTSkFYC4ajiD
8DwRSdaViR/jGY7uv27JTkdlDaPw+iksOQRSQYc9/OgTem1495WxGwZR9sNcgcObvhAZwnOc+rHM
IX3868xHeNqgI0SrJ7tXt3tS/L3Dn9YvB0ROoELBr532RVRPYV9+ANHre7INflzUwBVACBu4pk98
qZ50YfhjWs39n3EZkSsn9YUDwyVdpl3VEQqq5ROryUfarf/M/eIFtIVT0PkZ+6cqgOuqIVE1VE+D
GglOOsB4dVt5gWExutNd0tEIocGIlk+toH/AiuqzabUXtg1jO7dXmL9wCFQr+dRsUKBaZXUXq8IP
eh+4rEuqoYu96LNoLqmKg7CyhKt8+tkrglzaJeQ9wrpPMHNa2QFuC3AwrS275ll0Ybe4xMt2n0u9
iKXIU4jZH6ZUpCfbbJ79lNCJUN4RyMh3Gn23Ov0rFOZBwTvQb1mcACVS7y24GugDVexWRdMLB4TX
L/hdYYNlYdsy6krkpE7oqbazPA5Tf80o7tKSOycpjFI6uGQMHO2x9A/04I7jwl69FsWlXY5Gl6oI
JQdgbh0Ah90I0KeeK+7SLoEZSOPBkiIfeqLv0jQARLT1fIZ1iZdj3EPfQTcsj7kVf9l6Y98tQ5fZ
74sG59Ljp8Q1wLRyXMs6zrdRiZvJxMHJNOl3v1V3TtACxjNknWG3jjfZV76N7/Zx8avQXdmCcIcu
KFtZmMspHbPhENbMs0B3KZdG05pAJ2LNSRv3pyWwGTOlFzuGw0Dy1/UGKK6gg5ArMPXiHYnPB1Hk
181zSZcqrft4kcGaJxtNn6Y9ouqmlTO/Boy6EJ4uImlTQgxQz5jzam8avM1U66GdtV8ydzFJEFqk
7a6iOY+I7rMo2v9NN+q3DV1AkmqKGRxXwPfIEJ5AzaAZb4RnSnQBSapeooVGwZyv3Xy3G/LRFNfK
/wsL7sKRYIEjR4tecj7CQCcL9kjCPYq8eMWmS0UsIxHbKW3nXPY9CMvpl7Qkno+PLhERYLzZQlJU
56yOu0PI2hsoPXuWWi4aCQZxZm8k1/kcxa+NaZ750vklFZeG2KzTNMJ3VedJHacyC4QJ7rc5SfwK
UBeGVFeGQVREnIcv/+komq1shbee3/d0Ds8dAjHrUsHeWEWlPSSihYH7rj/5DE5d5FEglgZG8WD/
Wzj/HIQpk0M4Sb8Qoi7SKIbrGuK/Bhr/DNg27TGIqdcNkbpIo1qU85QE1QCsRHgczdcQt1u/JWG/
JnKTdl0yzxhZMytvOmnHo+SR5+DOwQmzmljNte1zm8LdqANXqj7ACLbsTn6TP2ecn059k5rSLDs4
QiHbCnWsw1hvt1CE3v2AO9SFH6hWLiml+5z3e/uQ7CY6lunquTou/mCjZF7bMBhzuhfJYa+bDxDs
+Of3K3Ne4f8+wlDhhBFZ6w2OgLBipUkkHoo5iv4+l2AD3J4Gv4OUulisXWi6RSrqwdMu3y1Gg81H
n34//bePDJj6/vph8Zajl4SB8NlGta6yAPBVmFklZPBMBM4bVWhl1JJEdfky4rH2EE22/x7APumj
3/Sd1Q92U0BEcB3ypF2Gz2QsWLaQLvQqkKgLy4o6pdMykCAGdvqlSdQ/JlZ/eE3cxWTtquXjNtYm
V9tfvaZ/xzH3OpOoS/ncdVKQtsHI8xockn3P+o161f7U5XfiHdHE01qZfKGTApyeHmo5+V0sqEvx
rBmXICEWc16YpP8bDaP9Fbckr+IFPt+/bnMhIQQe0rPElYCCuYy2T2xPvEAa1AVlgfEoK1HEfT5u
Kj11urV3eLS4pkV4IUBdEBIkekRTxeuUBxMbq6xYVrDXq0En17wqLv2A0ysqOojX6mmfciFJMmZw
w0xOG4mjf7w2uotF2iLAqFcJ9ZWdyad2Gfuj7Wo/PBx10UiDKTfB4e2Z15V6hMfkU1XUXrhG6tIJ
RZd0Buxp1F5L/ZIu022STH5pxSUTJu2w43WxQRqvCT/g4vjSMfLNb7mdPlFZz4vqw0rlS0yALdmj
e6uV33MO5c5hsRu5lySSKm9UZD9Awmg/bPV4TSPm3EB84yR18Ug82WcI9hOokfQ0HY7pAOPMoSpt
Cb4fN4dkMu2h7ljrWXJw5+zYtVUwVe1UTmwQH4oWj1UnAWDsdPz9p7hguEFdXuFUL4LGhZ7yseGG
f90DRZdHMRf9F7xdC/PaMbWIBtK6ksNUe5fwhIA5AR0/r1j66SHmQ9QdqoDo8QFd7hoCQNFktmwe
mxrVRRDthzmtIdwlmoW8FKqRbW4m+mL1lK73a7Hx7h0U/SIDK95yy2QlbZjB1ph78SZh7exkDhPy
YRttOOYlH2+B6f4y2Wu3+x89gjc2g8uqE4VYopKMKu8VuP8PNh2o+DMhP6zFh3k6Ww1t+nUYtma9
Hw0IZjdToc2arYOO/Gpe901Xy8ZGGrjsvCngl97X36A063dGu0+6coBEl4bBXb43+ijS4SYo1yt3
xgv1qMsTrEW/FpPYVc4raKKdZmEsPc57VStcZ4jwwwFRFwlGhyEYdROpXOzxMQ16fmwYHMB+HzkX
jiSXNKhI2BnRwCh+o6P5GLRcnUojtd93dZmCIQtgWNbMKjd1qV76rotuKmIav8KOOTmScUi/wDFJ
59EGgjLFrBnUrb3u7JQ51TRsiaECaLBvFB5hs6gQDy0nfnvSNb7ZF7Lt4bxh0dsC9Jp0gWFtq/1s
zqiL7cIGMqXqrUKHJ9Hw403uORmuLPmFLe8iu0wxd0uxFCov9jY5QP6lvOcVh3FVZ4srO/JHa/6N
fOQCvMK2jSmspXBYdGn3ten19wXig3dI8dAF3qX9E66MxTtCiuFoLd0y3XTmDjxXfRMoU37ooqU8
zvDQjjNbc31fFqF4KCG6PWUB/teVhbgQNy7CpU/HKNAj4kaWzfepbUFzLay99QpKF4TG+Nw1NOJN
vkTVhz1S5REO8J7Fv+vV0/GU1CtHTHLb/lvK7X5UfmYg1AWhRdHSgeDfTnmcpCfDmnfQav/Hb0mc
YgsO0EWR6EHl4SDUe2y89M7obr6y5y58zcTNJDuI60OBTK7r9ZHy5yIhfpd+F4LWWDYUg0lVnqrg
hZuSPRFeb343fleVAGRPCxwv5IyqyOK+son+AAH+F68Vd7FnhSkhstygiZb2Q3MQpWgzIxBEvx+d
v12BuvCzEuISE5FyyqlBI5d0yfJYb7R/0EnSPnRxNHxGZWWusAYuZC0XeSUlrFiGZMLFqCXFYTAQ
kN0IZIw3QIX9jgvXqUZxEfDJjmMeB+QB99Lbadr9rkcwu/6lIRiVXT+mFMVRxZfkc4OewwfLxtkv
17j4qzgZSugG4DPDzpMchgqdb+jN+Z3/Lv6qnZrKrgRRWy1kuGlXuKJyKb79fgtdCFoXgYU2aVyV
BTSS4af7TyzXOrNjV/nN3AVerYMsNtrg/sUmYo/wC6gytSSe9yEXeQVWD1FhY6BKTap3O5jtoH3i
uu63Lk73e6dda1aNB4FhL7+MKKZ1u/hlMxd2VaAmSqFtA61QReYHPaTQfYgnv33uoq7kWNgV/L0h
F1F8hBPwH03ffvZbEuf02MsBr0YCQzPAxY5VK/8e9tTvRY26qCu1zqowzYjLC4WDoWXyL72HnvW5
C7uKYJdN1gqpa5h1cxfG5FkUg5eOBYPg96+ZhVCo5KwMYiR9EH6p2uavZvTigGFop3y2vQERroHc
dcy7m6bDQ30/xV89vibGdroJ6RaqYdgx9k62D3U0R9m4Dl42FCx1q2cV7LaC0Rz0cfjwrpBJfRQV
m33ejjC4c42H9PKwQH8eUmimo4fGzF/xbT01Sd26WYACM3WTqPOqDHEdYsC5R9XoE5yYuZNUTFCX
zSBlA+OC7e81mObDvja+Mz+f2z89eaE1E5JgXiAcOoc3y0y+zdXiRd3HxM+nx09jJ2WpVmbxPVO0
qgHPH75omVypK948gTC2k1aWZVjHVm1NLi2NboqCJQdQNSufkxmju9GZhkHEa2jdbHoinyBH8jAE
y+5TOmJwJz5HG2xbF0OoKd728m5IRXsPqeprrgtvFlwsdWvHNh1KBSm7Oi9pXJ0SBvp0wBJ52prB
SzQBP+GEUsS53BdumjxSILDZ9iOax375xb3bjUlvtLBLBc3u8cVOzbfNDFdaRhd2jNvoautuDdU6
Nbm2vDwtejAHtOilT9GCNXHiaO2rAa5G2DGrNSyr4vShpWh0emVdt4iGd2wK6SDIOIbx8C7ltMRe
T7zQxZi5E0kUqsThCL+nPKngdpHSOqMGGlZ+M3cCCRZ/w6IsBEFhppG8F2GbZnQg12rccwb8T7sC
U3ciSQWNgrJf0oCmHWRkSf6YC32kU/dap7UXsBu/4Zx4Wxm3EK+Om3zHk/dUQQ+jqXwUFFjqVtHo
loezGlPEUd2/gpTcH5aWXuvLX9jubhWdJGh0pXKGHJyqxwxNB5sVxWyOXt/VhdIHbUysNmiTdEF8
hH/q6xbGnqvibJklHsJQC6RHti9ftLrpVu6XXNyCbg0gnNyBZZTXVt23a/3StOu1R+Mzov2Nreii
6Ccr9LyEUw1hiW7q3qmR81cZ9eVx6HuwDmldAujNIp1kvC/Db9aYwoc2yVIXYy8iYkNd2w4yCDH6
BBosbvhofvf6zi7EXsUROAdphC3KQn4L3c74dh4W45cdXJB9p9IWAlS2yQkJ75ap6LMl9a1sXJA9
m+FtEhuKsqlZopcmHOJjqJflSoVw4Zh1UfZMTkmSsBJigsqmd6zc5HOKVsp33SIpHfwW/xzaP9VP
ItaWmmHBXzC1OutNC6Xa3nquvZP24YIdT/GEenhMyn+7QuQrWFWeE3dDeIXhQjXpBr4FkOm3423d
MC/mP7a7k/OXQexsqkyXT5KMp5CFNwGPPU9x1+poXfYxrDrUCJM4u2uH8ln1u1/94WLtuVnadZUI
pTWZAFkF0qn+qgwsO7w2i4u2H+KtmuIaEpQhnmEPmpl0yOqQS8/94gLuE7YFuovHLq9Y/IlWawvx
ydSLns1SF27PccpWqoLGqxyD5hCHpM8Sqa6ZI1yI1R+S4D/FUd0Ko8y58gsBirsv93m/I00XHpIm
JH63Sxd3H81hUm/t3OY0LlU2Q0eMBtd0bi5N34lUGcKsDor2DbSqp7bPYF8/nVRj+w9VOS4Pv989
/O3jy8Xfl7Ro0WObIFlN9/Ek9mY9mD4wKNawgVbOvxipvASH8LGdCE62FV7WETpZqaT8aStFdy+q
2PNy4sLxJ1BO27bDVXxpx9uh/some/r9Gl2oqFws/rI3pGRrUgNhnZjTEgfJLVHFq9/g7p1qWhNI
JeHaVsx8OLBQiqMNrA8Uh6UuGB99wlV1FrmhCMPuQPncH0lkvvjN3GlP9N3WpqLY69zG7O9u3FZA
8lMv0ULM/BwTP4UuVfPcdGxGYwUokbs2LuaHuO39GisuHn+CzV/cw849H3WxZsucfisj7fk9naCF
YY9YQ07r3Ig5vbcQMDlutLR+6cZF5NftxPmUwC4vTOxHFa71CbJ0Xs/vWHMnPvlE90lQXEuArJYP
JZu6Z12m2nPq7n0KcnSjphCAX/Xwjwjtu0Fc0z4577j/1uDCheObdWC0jmpscxXuMywDUjg67AFk
F2Etre/6IWBXau4fXcO3fsoJ12q3OyXMtoARtG3GKllkDafibtGzuU8mKBjM0v4bjanuDnFL4qyj
XGeAYui7Dtpf7yceshvoxIW3xVSLQ5DQ8jliJj5uhpoPKRDQwJwVwR00OtjNMNP6pjC4Fx0SDZ2B
Y7jt60kWRXSzpmN76tOloFml5viOmxXYhhkU+VO8b68l6bubqbZDfBPYYbQH2EAUKjN2BeVHtmP4
0lQh3GHtTLrlCKcy8hgWOwg7UEs5UXp+GKnA5Lnt5hqmx2u5c5GJMmnvKzYGPYTRFCu+xCboPkFU
C0LdAfqfn0Wot2c8dYf3XKDQoZSPz+Bz9leOqrfTsHC5C+XOhq1rcNQCmZWH4X7sp/5KiXbOKm99
VSeVrQBxMhJMkPFeKn3D8CIHHcmWnxKySB8YLRjETkILIz3ZpsIeDcUO51JF/xjG2XrdyoWrlUp4
XHN8KdTdnKeH3UbDqVm70ecFClN3UlqngFZTuGrmHaiu2SuNQy9cBEZ27wtiByByQ0NRN1t01w0b
dAKxO71uI8JVS4XDuBggcIwOzqL7gwC767QKPZx8jj+ROvlMTks9RuMIu6dw6A+RSZ404CNelzTh
QvMTwnmNJitKPyLvWNqXB/Rb/Cp64YLzg7BFb64bAHXZ9E1UL+9hRCM9J36uM38+txd4LyYwwss3
uUG1l1D5mi4yfvn9mv/gnL4RqC5EHy6BCST2Q9yMY8nfRaiL/4WEVnS08JTK9q2gn5tOb4d5pMNt
hGR40680Kg8q2Nh93a+2wr/Ev/LbYO67VdKSGrDRroKN41C/j4vwm56a5UrCuHCouYQBFhTREgMa
kHeEwIQ8FFsI4iNenI5qPlsAhArqhp5f7Zxyf/pqIupWhutFnYuyeD8k5bOwNPAc28keadSu4Vnx
JF/l3qDY6nA9HfrELwpdYlWPPg/FBayGH6y2GYynY3jjWK+3JuESq8rRmkRyXgGlG1FoQUicfF3s
VQ/BuPDXNa/KdZ1bjuw0pENwKHqOU9Su1+5alyLFJVZwiMGl7aTQIo83/amqbXK7wRLnBEc9LbIJ
zbz3G4TXHjvbQV+ka9vnXkw6A9CgmA5j0ponO63Rlb184Xx15WDXuBNyN+e7WSr+0iW4h3LsCVqk
Vl85oy5Ei8vDWPDIQ9IyqYAm67YDHOZ7mHHIHtayIlmaQzmMfiZPwiVlSBsUdk9SNHzZ/n7Bn5ZV
bXTlr7hQ4jisjN/nyEtjOLHMx4FN0K1FLLMVray1RuXWGK9mk3C1YBODR+LUwOMQamDslKpkO/GG
vP5+5m+j4plwCRj1zlYLa7E6D3SwHlB/AgRXLgswxhDBgvNhq++mVLV1tvN4yyDCOj2SBrTE3//8
pYVzrj8hdE06M1ZIJUn4tZbNLRLXlWvDpaGdWO+jTcyM4ZLfxuYD36BcCmVOL/1zBpv3XxNJqxRq
VYVv0msL5sQ8v9rhajP9R5fyjRPXZUGU67JtBUGZM2y0heKqKtgnbeFqnNVi7/ds7ZPh75Y3ujgU
K9rJxyqqi/HQ7HS+C8Y9vk3mgnyWS4M4mdriGBZR+LDBjgf+lbPIoIKpvk1FSL06HsJFe9AkWDnQ
elUOqsuNmIcW4Df57LVBXLAH36EKNm67BEQ44lkabyIju1czRbhYjwg4hr2MWIllNod2G15jQzyH
Piflnw73ESZuc1sFZQ6E836cZ1W/R8eJX7k6XdjaLtZD6FUR3uL+WKZ99DzbZP7WNrzxyzcuT2YN
x3AiZqtztpgXUfeg2No29ivfXC5JJ6OkROULzEF1qCzcuZMkvNZ6vrAsLoGEb2m81rg952YNt5MN
wwUML3klUV4a/Pzff/qiIpjGRsVwp0+67p8Nb34FbLn9yjWXPoKq0xoBJlIekzHImJBPM6UfvALI
xb6ZNQbQa0BJu9XdfYFDCg8VnsHpgt+SMJ322rZVXvBRHtI5OHC1rp47xcnfHJomVpq0yhepv+qw
XrJIRsvJa1VcRNPer4nG54SJXsI+SdE9D6n66Dd0+OtGaZo+7FlsMXTbj4c0GsRRR8IzrzjnpQD/
Cu1qRh7TuhsPtrsdrZ79FtxF2UdjEtagA5LHhSiYwpKiyuJx3Pz2uAuVKjltLGokzLydg/cJouil
Nsvsd9i7KCkQOaMiWWyJRmdzKsdjqr0A0gwGUM7n3COcluVU5rFQt2pY77Z4/ea1U1yQVNypSC7h
WkKgYuPHmM3bEYer9atrXZDU0Km9owEm3uy4Y8QB7jpTFXvxALAsTjqM9wkNzRaf05Qrfb/GNT2I
kBV+ZaELk6onFdB6qcnj1FXFLVSet6OBBZ7fsjsBKvnZhmTmxWMjx2fSm3eLYr673InPcoe0U1qW
iKGmx9nWwm2VjJPnJncyojV7yOwylDlh4V0SDPJutGnpV1O4+CgxSpz01VjlfNvbU00rcUj67RrZ
7cLp6QKk0qiDZOSK0fX6tKVf5+K717d0CQaQ0K7KKUA5EUm4ezDzqKprGk+Xbkausuu48C5gAUF5
2Oj4QwIKfNaEqTyqoRHv1oV9l03fP6qiXHJizHIwi/J7VxUu/2DGSVcC5VLCtITtIDzty0navj76
LZoTuxs72xVqJvMEi6bLrckaI/2yjotVIwG+MtzJylzQajxEZH+wEfXybGPCZSCwXrarJLHMxVQd
x9gcYj8TAgztBG5qVo5GUIChC1Zndb//GZXK6+lTuHA1qkCMIw3Gbib2Pq3U96HX11yYLwSWC0gz
KysbEP8lHPJklfXU1ncrqjK/q4CLSKvXjtgmnjD6vC4ZbO5OfWE2v3rDBaQ1DWtlaHqZd7WmWVkT
djAzNIi9NrmLSIOiPARrLRZmn7rPUAx8TefSi9bEhItHk/A8A/yvRYkHpPpdXPSvZcxbv0Tsir6K
oJ/Wji7YLWGEJ0bysAI35rcm0a+1zIACKRypwLFq8fhQ0D3MVuHnz4NVcc7VRPaKQRRH5pxsyWFc
IxSR5ZRcSVrnm/MbPREXiga5nUbQNiWPNQmKDE+GcC4VrT3u0zp6rrxzvnbtkK5NEJLHGRp8gB5L
CEDAftVr7V1EmiBDyua2lfmwJP1hj6pPOlDf/MYWv37X0AR4v27D9LFEIbPVy50IUr8gdZFoTSTH
esDz+yOPagn+VGruZr7Gfp0jF4rWVWJZm3JLH+Fv1R66KeBHVWx+N3YXicbnCn48m8ErO4x0i8q+
m3h/ZVUudL5dBFoXNhtEVVbyCFRBfxPrYb2vi2i+X9icfEGnqvZ6r+Du8ztUHrpCLlP6OHB5JHbb
MtQdnu+drsbsVq1c7LjmPUI40DzU0Jy8A73M74LtYtyETEVHRhTZxdbR06ygKbP0/4+zc+mWU+W6
8B/6HEMQULtatW/R3JNzko4jby6IouL98uu/WaeVTXalxqCTRhpsCmEBi2fN6d2yjPtvA3ohGthY
23yEUukZSxUJ3urk+373VO/wiFzr5du2Dgg/Pt1yA4vgZC3mtyEb3ujWL057fDFeiOX7chXifoMZ
X4pnWfAc3fGhC7hO+57797Mu/9Gzlh+46h/INLwZq25JoEDRJTxcyoyQpgLZ5WSbLCKbolu3XeId
5SjyEj+Ibj1020X/0Sk02BydoJTijc2L8l3R/lQW5VuANLeK268cPmxR26PSrdrmHTcp1mTRFkIY
DtPzxhq71rh18e5aWJNUfhDnhQmziUUXOtgtMtiitlPrlV4jqjjXQ7COid58z6SGjY1bDVFkk3Rx
vFZDSUmcL3qb0nWOv+K53y3Y2yBdQOaBzOEC+2jpS3GaFrWqlLReeOMEf2WjtbVt4dqHx8IVMbmu
5ZAWXAUPK5+rM5nk4RYcbKKOlhtVwyTifBB+rvsWnG3UOF4SbKJu5+rYF42KD0ki0SR7V1L1sMVG
MrfkhO21XcXGg9jFFufHJPokRprvrvXaW07eL0/70ObqQlrMmkH2I5fz9n7w/H93xp06Htoat+ux
IEYeBiuK7qemPfumdNynLvvkb8lxeKDRLjAdFhRjdxxoDQodyK0H2ivP6qGNcQFmaOulqvBFl7k6
bWqO7kZ6jGlTbOaJdmV9wh6pv+GpyKeJHkTxuIbGO/dhrO8rjf1ygVD4jan7smqPCG3sqxAknIUJ
ijw0/vhkorp9ilck2xJ1+PLcRJrB2BEalp+HdSiaFBg5VKf5ChrqRIlQT3ivU6c6CPs5QbHx/tTI
Y7q7PMGqxC9VfU9qCDz8Pfa/vJJDm2bBJZnM5dBHeTsF7bmgU5Ad7SY+QgUtdNpeQlsEs2GQ1BBr
EOVKsu+Smm99L5zEagTwxeeTqqiaw9dDg62r7BhsbwaeLJtwOuuHNsMybgd4grGOctnRTxxFmens
my9/H/crS9hGWEQMpBTUUJgD7hDnUh/3KP8ZT06N22Dg5mkTyDmKc595r+Jxvidcv3drmj4fcBzZ
ADWGOG32B/3UDhMkp5bBrT49/AMMbLASDj3GeTCz97VZHxssVrd+W/e2RQR0YN2EkFlEb4uGflti
egOiufYprXd+UdExGAmaHun+VBXRL68KHZu2Lm3bVHLiX5ZOwNs65eE0Jd7YOd30kdF+/ilL1Y/d
oqMoj8Van4oZnPTW1zdi4LVBsaI9C4pm65BGz7cIdJZfN0cqTeg2CW1EK4awa+CDIs3JUcz3xSFq
lLyyD3+fKZce/nltAJf7fFgYDN42PEFHuG+K5X5tKj9hYXGc9HogwlQkvnGvvQzzS3/H+rYNbh90
ZHOE0/yMVMIKHc0yCSJiTkL49YMfL6BXS8jK/P1nXfkgNogFI7/+2GsT5r3xv8YtjM4IccoAhjZ5
FYXtQEtvCPMWD44JF/Obg9dv3bp92bd+OzWIOAJbCj2pfODbBzPKb9DEdjvq2Hq4IiwnISuKfWns
CrhJluoTVKydRGthdGPtTIKy+NhgFJZHe7Gc+oH+0/PQjd0MbSDrqBZqigKN1/0RJVnMAJP9fbwv
s++lWWnluNeAlbSEKHbeVwF7FVSselJVtdwH0PNNdNCru5rM3l3rS3NjvV1ZBzZ8ANOTcovWPsxV
y5HH7FWiGvkr3II8xMvNierl499/2rUVYG0BWsUR7qEwbNthm/vaeCNJtRe6UWqhTXsFEZ9lKZYw
h+MyuOe+9JJi89z2ARv2Oup+BsJVCWTYtD5J2Kqdx6Vxi6Y2y1N15TCI0IgcIEWmt/q+HYofTkNu
kzxclUtdho3Ig0jFp6OK33YXaXi3xq3QUM9jf7BZcGQWEK1xQyw/gL+RNx5krjzthbYaLIfoBp3q
DtMFGhRd0sKw8Z8Sujev42380pF+P3f1MZ2xWOak35bpFQ5bTgLjAqaQz6PeHPnjth4Bz1GqJE9T
G9R3jGrmtjfbSM68dFTuR8hzshcBNn2fvTn8Lrh1pbiygdqSVJqWA/SnQ5HHQwmJkV1Up3AiuLEU
g7+9O/BU5HhetDl/FMkelCOzkgvCxvdcjFu6cW1ubNBX4oWNLCpJ/KaqmMh5GUfngSTN5jtehv9A
FidJ9uWYeL60w5M0wQ8536rFuNZt6+SlfYXKYJQ/5/64z2dO9+Bx5Ks5OS06WzG1xpSfAfZfhnyb
04417MQh++3W+OUn/bbZL14g+rphGJV1rRNk9rzHoAmd3EZFaPNccmjNsBDMlpB00O2uN3KPBPR3
t67T511Xi0KRfBUjGHkQRe9ojlc/t9qd0NanmuNDy7pEoBtF7SfmmO9gs+kYRW2iC+bOKFrvDp7L
0fNPhS5QAwB5eLfpYhNdvN+6XYkNY76qX+Ei1tRIVMo4jbkNdHUFSky0aDAXdVuNqT+BEhUF427V
N7jWPv+msO6JERw1xn3Z3/vI3yUTY47nQxvs2ttl6Ejd8lz5XvE4DeYHTAcntwhvc13y4Hh5Ai6f
x9M+PhZL1N1B/uNWVeZlOb5wRrS5rpDWaqKoXMddmnz1Gcm2fvzy90962btfatra+GDbjTrW6KA5
q2v6rt389tEMxfAgt7pyC+u2hCyOCGsP5zCGdznjQXEsTOAtIdK/9//a0FjHZ4aqJ8Ibj+UBgeyP
5N0drwIn/zER2spXwXBEjb/2aFytUwLpxyfRHm73LBvt8ijyLh4vL3PdH0/9inw7hLwdUyQ22gX+
qiAwk+N5GUG0qNEpiFTHjluLdOYcU0Z0PC987+dQVV9qyj84fUwb7ipKSYJBo9dBHb05tup+IbeM
Jq7Mkz/graMoW1Mqmge646dt7U3Sd54bRxDa6rG6KNewYobmZiq+EOWdRp/9chsTa4HSreW8VwXB
ZWEpz3Ectkkn2eEW0W14a1noAQK4Y/lE2n9irjHLAbm53RdsfMvMKIBdcL3N8RywJXUlZaIi5rjy
bYCLR5OBYsjC8j3sTAJt7f8dW/Ov06DbANfRh3IY45XlXRP+ooP/K+r5J7emrSzUoLooVosguRkg
N5xAo1J/blm0uOUY/+AH/KFbpN/TfJQdT1jnv6rjyW152mzYQCMx4FxEsYP6J9HWfqrL0o2Zg/jD
872/m1blF7INcl7oHwxPLlq7raA/wDAIXRIGx4TcP9hbiMe+igk8PN2+5iXc/HaApstaFbJfST4x
CFKEi0ZeV0bFg1vr1tpv+1jFOxtIXmudsh2qjpWblEFoc2EdgIM6ID2aZvxnLMv3DRQy3Hptbckt
xUMf4Hyai2XHI7jyfprZMfNpy5NFw7CoYN1pTqrJPzdddLfAuc8trWrTYHD8kBXclYK8bNtPwdFA
6bKa/nEaFFuczATQ2lkm1FF246aTbRBvDdLQqVvj1pa8dxs0HSJN87AT7f+C2i8/SFL+dGvcWpgX
B8O96maaD96+PQRr/a6bNsdXCxsHKwqf+XIhJN97b78Lxt47Ratb/UloA2EsgJlm1SMWTqb9uIQ9
rLUn6Tjk1vWzNKpBjmUi+SLrIZW19JKDAM1wG3NrCcmjaKrJ4FKr6+7XJlesIDjKuLVtZWUh8tSI
o6J+rqqG34deM6VBhAo3p9ZttEmOsB8rifHz5mhhhEMzj1X/c2va2jlLaNMY2mof0fDISx59XprV
qYgjtOXB1oH2/caLI6+3at5SVMqyT9O8FR//3vMrlywbbWomBvOC1ffzeZ3K5hRWQ4cUZhF4XyXM
km7kcv6j+F64ytl8E0DZRbeH9POgUbxIWWD0e+03bQJDVp1GkNdNNtZCnSzkEaEJrCxhGOAhjB6e
3L9zU5bnv//cl8/awpZV8ZvaxD1rjjwK+X4feeJLP0dusqOhTVpBer8M5rjYc1P1W5+OAzR4YWdL
ojidiqh10xcLbeDKbIEIRz8+8nZvNwhGrCJtnI/dNmvVmmIy44j51uzrL4hBqpTVt8yhLnH5pWlg
xY52ieM93MiRhzEwflZR/aWcJT3vfsOf5qGruONStwKJj/GQioYHsmR8/xIqPqQEaqW3ngMu/f3z
d4DPeH60MsfSq6hSRw7Z6OWMApbqp+oj8d0DxfcI+7USn93vh3O3HOQkeBCnLCRenyxH5eQnLfD0
+bwLkg7lCBFFPz/YjxChOBl85ZZbEDZFLMk2dXg88XPIkvG06c3rQNXDjSPYf+ehlwbP2rRXj4QG
xbpHvo++hJgZBDA2qJtnU7l3p6KK1D03KAxct6ZNC3aQRMdVm9aka1/De7FOxAiDswFV4GUSDV5w
howt3lLLRRwpK/f9vjJ+0JyKdmicLqKQvHg+1OvSdHTU9ZbDi3E+jzHetQ9/dzumQxrieetGGXGp
QkfrrSwTvMwvdyGLVse+X8L+b5cA3xuawt/0dqFoUM+566SMpNt2jaLO541rCgx5PKI1X2u8TLUa
4pIwlHDruQ3xgbiFg+GOOOSROoM00UOHf5zCA3Tjn3c83o+pVHF35Avbv/ZaafCk3CkHBeH45223
TESrJO2Ry6n4trw96uq709Zl67BNKDaBqeaIwNw2PbwABNLRyewFbvp0kH593nHtHxoV3eWRM4gO
vopWY1I2zLecdS9D+9KqtyLyXCytMYU5csEmmuwibM87LOvcPqgtxQYnTdr1PVr3KS8SUfZ+svDa
6QSGWr/nA+OhDmAvtdjzHg7eH6uR7G/FOHqOXafPW+94xBrqRXvelp0+6x31qDGb3GrmUCvwvHWv
0qxrSb/kAyP/o2SoTp0iblqkwkavZF0Bo+s31E00S5WOqy7uwS3KGxvFZSd7YcbY7BVONAFty2nL
iajDuw3myPoUKz/MdM2rb/xiT7yFEiRBPE2Ov8jWwCqiYDUQdJvzrUSw6QfUevu7U8YEFNDzT4Fk
hurZKOccrML8WASE3HEUCrsdbG3uKmCrFrCSnnI6EJH0KgzvCd6oHVu3tpHVkB34hhjzumUPevoA
PN4JvMJDxvNRGYOYTkfHxnysix+++qUW6lavJGzqijVbuBS4meUtP+7g5Tck0+r/cgrGNnTlLQeq
Teg0gqp9FdabSQBfqRsR4TIhXpr41prd26HiKNEb89gMwx03+3QG8BE8BBMpntqloN9CudyqWr8S
l20Hcr0QXIpL/JDgiEjCm3h5t41j9dVpmGwQSseT2Y4pGFCTMx+P4NuXBHZWbrCSsEmoXXQSdVjN
kNfl8nMt/JyjXtqt49ZiDdqajF3I+hzVMp+5t31Vsee4Wdkg1FQv8UJaTPl2HLu8osKcLmHHbana
okYd94LC85Yhh3l9unDfT+JNuclVCJuDaqtyhpknuo5YVr0KD6Ak2jPxvdugWxttMNbeJqcVgnHV
UUGRe0YhxDa9c2vc2mcBy8HacC9MburpzoMXZBKHxq32TNgUVYirvhgX0edwVvYexipu7nc9Oq5R
G6IKPCILQVWfty39gCKEtNm2b38flSuZGWFjUxvKnPAp+z4P6Cgeii186NcFW0eXFkH31iP8PMTh
FyHX8klPsnrFWsBP+9bceke4ssvbYNVebkj5rFufR0TvBiUtmt2PfUS/t2W5Ze1KJUlWHazfVF9W
blPBBq72+IC5WxSbvCXjmHXdYM5ty4aPfx/SKxHVVombMW51hKNuDptUfVq86R+jHe8ANnHlr3NF
Rj2ZfGw/b0hwJN3Yrje2nWv9vvz/b1fFsOO0j1vW5X3onwYyoTLiVt7nWtPWwt63bYeeRY0hWaMP
dwT/uA21taYHE0Z7pVe0i4IfcnR1wjzmVqwqbNLKBKMHu8fN5Ahz/V0ItdJzQFiRunXdug/VvCv+
O5znc1iQxMgmGVBj6ta4TVrV0FibtUe6fE3r1g+TcW8dNy+bswKrMOF8EnT5UPptJvphyWjnVmcr
bMiqof1YRoo3+ajI47FMn5rtllLzlSloI1aQ026qIjzavBLRV5ShyaRf1Xunb2kTVrVoCtAge5ez
iH5cvC2rOM7gbm1bqxLm69RXeJfLPSYqnTSmkhmEBJRbKLSFs+JtZr6mQufRNvep0tWebv7uuC3a
eFUZdXvR0rjNWVx881RxJPM0uq19216QVrRUZRRozJWRnI/AG081UW5JHJuu6oqJoejxMuqD/4Ar
yuehDG4cci5XphdO9zZcpQKmKsJ3naPSQfzbRR4/8QPvBCNsUm9UZF+Z6zZhBX2fPSiKDpGceR9h
ZgHB2dhzu6/9IaAVBrTaxKFzti3RyQsHCUS0dZMUFDZl5TdiJpLINo/aZU/Dpn86SHvrPnht5K1L
LJ9KsbVeZ3JIOYzvJkbXU1hE/StdgNr/+2q99ies1VpF1YGaQtXl9MByOsapSkXflWe1+YcTsiiC
4Pk2beRyrNFUYU2JLodp8sN8iBsZl2vzxtpOy84/cEOum3yjjcphDlqcqy3YbozNtdbJ845X9bTB
yXw0eQMx4toUceLx9bPbuFu7aaQCaAh5XZOXfnM8ypVHmTFbcYLv861HkSu3cpu7WiEC4i+8aHLi
Gf+Dt65aJUG9jq9UFYE39ipx3ksqbkSJK4NlS3yMlRmHHoJy+d7ub4T6H5zTb7zFXmnZfgWHKoOQ
cjNNPhz8c+x174L6loL8laZt9S9/kBRsWtTlYzjq8zRkR0/dFN3hZ/l89ngaJrvIS+Pc0XVh0lTL
EyGF4wXLBrwm5S99vAZNPnUlFCC8pU5k77mlEmzGK4LzEGkhBZNz8muPQBsuSjgmj23tr3pYzEhX
ZfJ6L5Deimn9OM4Lv9Fz8fJWRa1QM9EwGJXX63wCAhM9McrLKgU1ucJiIeTyp+bGTSMDKjPPP+8A
UG3ZTashguvfh9PywSxu5m3CFgJbx4jWQbe2ed3U35BN+9d4kAByijs289WtAKRNh0NIGZe6T7Wo
9o/1KFEeWUEV0+00b7NfzazrghCc0bZxXdJIH/C4K24pI11Zszb8hZMIymB2qnMSsDglYm7OJhrE
jfG5EjRtNTCmPB4304j9PO77V+tatLDY7eBphdf4akkJDc393mhyI7Zd2X5teTA+dv569EuLtzfS
wfRgpcDkUMRItPr59w9+bbisMwSTnGjUqGKL9OokovCuoFy66RKgTu35IujGYoTzMBpfO8ayhsz3
vahu6cRcGxtrMbfrGG+Tb7AMoOZyjsv+R8Mm9VRTqm987GtjY63hJg5hUTOSJtd0TccC7gNsaz66
jbt1eJjidVdeM+p8EfJn6ZlPo9ffOFBdmaO2KNUMi55D7muT93yd3gtglv/0qPaUSV3zIelU38I3
NHJjiYWNcy3NUgx4OMdn4Irci61Xp7hgpVuosGmuJWoPgYQ7QkU1/lR0fCBQiXY7v9kM1yK2yhy7
0chYl+1pK4M3op7as9P3tdGprdWomoNvXK5DGp1iYcJzDbWVGxvZlZlpE1OzgiEJjWed8616HeDO
ksTD9M2t59asn0tGSkAsOu828diNokwknN0dv6c17VV7+GFXmDpfWfRq89enZprfufXbOjLP+1zh
aEKqvO1LSJr13ZaQcXK6SXAbkPJozOY6XKsclj5NCtrHSyU5nK6g3EafkI7bpvkgKh/a4nONe+Kh
pxtNvxwLuE0+eVOhzIjyxBwG5T6y0coUj8wM09Pqd+St9DwCN25df3H5BDy+nLt+y7jGYSzaYp9V
3kVz/ADfSJkin1ncWK8vB3xuAzTlKLXg9aHyeSq6r+s+DXeSkv1pgu/kjdD58rriNkfDi2qXaptU
3qoC5TljdaS6J+zkNjzWjjUVOoKyrUTrfH9cuq08b70Y790at5btPq6bGRshUdOxvDF8fijGw83s
h9skDRHbVDAdyLwC8ZhqKYLEg4eyU0zgtqdhjcrZdgl3ma/x/G9dwkI0LD84DYqN0YSznkMK8g9s
N/9UjMPrJmj/dWv68v7z21wvmDRTpDSaXqOHWXf/UO19d2v6sph/axqm0sUyyl7mah6hz8MOXOGE
G57H/8Dzgq03Red5WajH09qMjwsx/7j12zpLUm/1kUND0wWhn+ghTFJ5sERza/yyZH8blB579SIq
JXPPC4PzBiAZkgvKDSvifyBR3jJ3isZexv32rWJbXsyR00mA20JrskV1mNyol0XKhG+mvQvfyLlw
2vTAkj8fFTqvsplMKfO5C5Y3UcnWcx9HzCnvCrGJ563vXriSveMSPBS5VJ8r6MT65NvfP+iVrcnG
oUqF9dME6LqalVcmscf6Nxw6zi3k/ul0P+NF+0Ri79bN9uV3WW6TUEAvl4jMq5fVvad4unmdOnVS
TL8iPYk7JNvau930XnowXrqFZBuQIh5s61SovGw/5u6XF3nTCReKwqn6kNuAFNkWIrdxxg8i5ttY
yrchRM7+/mmubIOWI+D/lUXHG0gHYy8RvyCv350U5fTGJnjtO1jrmAUjjiKtJ/M2ghBTI4y5O8hU
P2mN1yAdxHPSoKz/CW+1bglmbmNTopjjdppGL2s3zOKogmVnbdyKegHpPV8iJYsXzF7k1shmzpDo
fGsGeePsdu0rWGu7iKegAocYZ/Oyf2rW6vVR7W7nHBuSKpdVeS1KFnJW7GFi1v2fqeBuk8dGpPx1
h7Rciz2X+ftTEIpfTTy44YzcBqQo3UYloD6Vze34qPeiSSghvtsOY0tFzQxayFyuRVbXzaMe2Zcd
9atOC8ompMYyDKZFBl4GZvIHMau5p2RyUwrhNiAFO7mmH44tzia/+VUS8MID8mluhzMbkGIac5sW
A7YAA1mGSC9fQ392ewvmthJUEJteDWsbZ3u1f4HRzLvFrG7HM1t4jU2TKjafF5k6IBN6BMu3feDy
Rujll9X955snt/Eo3XMmJDaSDGI7bb6TcLpbpmh+LavZn58ULhH3PUrmExjsFveh5N5bhLj2cYc1
Jbwhh3n9l8STfEsJTIwSCBqxdNqmOErMUk8/GMpgPoZdUH+vxMFkQstavJurNpRJ2wjkcWQczL8U
+MB/A5+BbfL6WoN0XOlZy0inU+TP38rIHHd4YEBR8No0b8qSeHOyVdMKY1YchBPjxdOclJgyeSfY
AdNsSlMhoxZ6StpfE1aWeJxfh/AVwIvqyxZ5JeQ5o4Xf0fWoM9l4+t6DmO6jWFeDLq2xGzTHbTjM
sBK+EEEAS+h6VMlRjXjKd3N25DYctvMRnP4QFxmHiUu3ii6ZKYLI3xf5y68L3Ca/TNiW9XzpuEHN
+68Bl71H2JL+VGEjX0vaTQ9//zNXtgUb9ho3M/CeiSIjvX9fRPrDiiP9jZ9wrW3rAq+EhvzNMkRZ
4eNdx9P7mbPezTSG26yXbiJxAJkoMjEHmSr4J+gTuh1UbT/QYkF+RsdjlGkSFUngffAIuVV6dyXt
YCtrRV3Y+Vg8cVbUKIGfgl3eN+NM0nY83AyOYfj5/BAhmmWcmx4u6JMY20SwPa/gf+v4Ta1jxHoA
zq09EWVIyjySoyJpt5DKbXuwBbboAg46rI8om/iyny7WV2lfd73b1cnGvmSnJq+EXnvWj8UP1ZHv
cHp9//dVdOX2YWNf/JggUOVPRVYurDkpSZdzGMBfu4pg3RO33vF4QDz/xh+7sqxsDEwjLbNBLb3I
NlNRJOHat7wJnVLB2Heezx0Ul7OhVIg6+xSPaR9vZ7mGbsggt0GwhbMxavmIjhe+vjO+eS3Hwk1t
j9tKWyhNoTBixtdd2ohBiiCqzlw00envH/jamAfPx4U3m4BqAE5F4yiK1CN9lcQHNW6LygbBRhPC
9jHkccYMnv3gAbIkB6s+uXXdWrGyIupifx1nop1hw+L/UKxwC5Q2BzaX21DvDUYFasYPUf/Qhb3b
bcXGwIyEe5x3kDiD0VOOElsIevDhndOA2PxX6A3tzNZLrwUKrP2iTsPIcysB4DYAFtXkaPvqiLMO
vjOl8baEwdPAbZ7Y/BemnQyKlsXZ1sWv22YeTqVfKbcpbutsqT0YoSkgw2xT7X1bBUtaRaXj0rdl
tsaoKnWtpMjUpl4FTfEYbY7Hfpv42kolOsFLkQWrHJKWrPd0iL+6TRX6fNkbUhI4G1Qiq8fPE2vf
1N3iFsRtha0GOtp+WCmRaYXVHlPx6LPWCc/ktr5Wg8hEot3AHHHyMm/5GtTHB6fxsCmvrSBN65PL
WHvCz4hXeQ/bgHSbW+uXJM9vSVndwLts2BuRIZfHIQywbmkdkRsH3f94kBduWTYiNTd6g9UD0DeI
FWO57+3sp1sl5CNsXHB85/GP2AvLZI82/srnjfiGtdw87CNiT1n0gUpk7a9nEUwcz4weigskNrQ3
m6ElwRu1LtK96olbYLXBkADuHWKNNc82klwm9XjnNMI2ASLk3PFKo11fiBU6Jp2ftNWNa+yVLdKm
xAo64oJHgxDrsH6FWssgoWHo5l7ObUpsNW3MS7KLDOmO78JvvsxYjU5jYkNiLazKBaExz/bWX0/K
H9a7gB+3EpTXRsU6ONRl1Y1ESp71C/vAa1MlgH7c8kA2FbbFBGY9gvJMNXGK8+X3eDvcEh42FebN
sNDmHuNZjMszZGgWZGvqyHGTtLmwOJY4mY0QtYCc3s8lgqYbC9y8frmNgx26ht74AshPMeNBMKfv
oBpxk/K4UhDGbSBM02Do9ILZcoGQkuViRBEK2BYlBPtb2sooeCsLOnz0CximpsUUDyqBr1V83+7T
mpKp392m7R/6W2O/+F5c0ItR3GvvMBkqq5wq+rkNWimF9MKwzywbyyBrTJeRQjo2bS2HSO2zaE0U
ZP4C1s2D4XMwVbdwuitr7b9v9tv+gZim/LkNaGbUfAqEvifHkjoFCWIdoifDzQg4kmZ4SD0rXr4q
N36j6SsZgT9YZqbwoBBjpEVnWtik7r+Ckfeno6ba7eJrM809Va2emEczHKQfDzI+Oa82mw7rqrXy
IZJFs6nBmAj/ndGx21SxUTCCg0C8LTvJgqiYk9BTr8gh3cKbDYL5XBljCNkR3vrqFJdzmEDBpnV7
qbNRMC8wFOVIpZ+Zjf7Yhx7vIupGx69MFhsEo3PI9nA+jkyV8f7KNJdJPi1VssTM8RRm02Bcb0c5
G3pkneibJC6KL6aKb92jr2Q1bfmsYRhaJaP+wOuZWT62TFbv9NqXX/im5APrq8HxVmDbFh5IPrKY
7xseA+IPqK8EKzq5HXRsw8KCNuAhV75m0aL3B092XRrOoVsdCLPZMD/GIwbp0HochKcpGvs7rXzm
NDOZzYZN4X7UchkxKnOzJt4Uv+mRzrtxfH95bjKbDjv0XA8HLpGZQrBJG9Lqh1FF8n4pa3ojVr4c
4ZmNhKF2f46jFpXPsgPLAmGvdOjordv1tf5f/v+37cPzPU3N7q9ZuIdw3SamyaCqot4sBTNO529m
E2FFWffgIsY1C8q+fxg9yFhXyGSfXDYpZmsrQVymg0Q2RicAjpBoSr8E4ex01mS2vFKvuwpWX3pD
0UoFUYM4TAbYNt2YOdc+q7W7VnTuB9j2bJnPu+UugAPOvd+gbtltWCzupPFjEpk6WjIRtadBDW/W
drwRjq903CbClj6IC9PMS9Z6+9tIl1FK5Ty6TXZbjBHpunFixh8yPXmnuf0OXxinR3VmS7ZRxsWi
j23MWEzg9tl253Wp3R6QmY2ELT2bNrp7Q8a8TqZMRu+8qnSzumW2B2cfsiaq/G7MyvhT7Tczrj21
63hfPvLv6z9efBQwoO2ZdV+UHN+jutVtZdpAmK5N3euyGsF1eCqBnGcfTNpt8dhEWNkESH9xOeKG
CTqipH7qiT5y2zBsImzf2kYOy6Xj5XKkpiuexBTQs9PCtIGwre6gCwJXnwwmY3nth9/2uPrg1LSN
gx095FI3lNtlBeRdkiqY3qrYbf9nNvs19zO20agZsrnxfxaL+Ojr1Ql5ZjbjhczxUK8Tmi5G/brY
7/1pdLouMpvvmnlRmhg20VlJZnnSRpEUng23HquvxEEb8dIwVe4NrFSzEa9gedAScXdJ4bsFQlsE
C0m6TnPpmf/n7Eya7MSVKPyLiNAACLZwp7pUle327I3C7QEESMxi+PXv3F7Zei7fCDa96HBRlNCQ
yvzynMc1Xt4xQ5+Ktnq3b57w39e8T0pYbDR5+xiu4XaqNfnubWJfM4vv0lzb1nZViS7AxzFf/mUA
U6bxbrD10og7R6aQcWy2VTWPi5ifwr5N13nZlfT2XZyrDIoKuvuLeZxgcZjFYWwfCNX7BCB9F+hq
wXtMPpilR4S2KkX34cFfYNS363O6RBevlaIMifpHA2XkY+s301FEHd2VV/ddpEvONRwaFtY9rmv8
EASP3IZ3QpQ/1499l+gy1mclahjmMZaVNx4724DsGcjUfBMwtn1DbRFdxFxv7b4V5UJeooph6UlH
jJMfkqMUU5xWQ/9130e4TdlfzlEWaOj4hqJ+FL33rTNCJ1En9b4zw4W8JPpG6ebF+jHvm/cUBsUq
pvuCORfyCnOydWps9KMnJn6ZhuBQyy3eF/m7jFewqpjJcdSPQwAmefTQJBwRZAz3DbkT4mJ/jNpm
KvVjoEl7aGyP7kvI8+97uss52aUtNDS1zeOWi6+6WR/lBLXAv7/5f93S/1+W8V3OCfxRFKMJ1Txi
dKZLKNvCJJ3p18Pka/0MZS91Cjq6ve5nMT2N5bAeNW3oQ2C8EnufGOEHpmp9uG2GcTL7tRxSSDF2
mSwnS49BD+qLdXrFaEONOq19hANNmdsnOM7uw/1hmvb7hCcTDJs6hdXLV/Hd+vTcTeuuXAPi8t8f
XTBRrhTubY9DJ5OmhblmMPn70vC+i1Bpf1s6WiKPVDMJB67ulax2+pP7LkOleGQ59rI1s42+1PDB
/VnMTfH975PmhcPPhajirZrtRMst85T9rof4MLN4H4vhu/TU5MsOWepqywrCITtFB2haoTtpn+Wk
74pANEsVLZGSYQYI4Rkc5ZyUTflh37A4MQFpFgDYq94yCNR36YKuy/Mg/H2ycL4LZ4Wz9KJYjmsm
poVl0tdlAkWPaRfw4btwFpLIUdTqIMiWyWwPlJcqrdW27osLXD6rjCWK1nklMi+w7wSSOkkRS2/f
9ujyWALmRG0R5CGkTniQzIgkkzIP9unO+S6RNWpUJLtwWjPw5N1pHorqNMt9vq2+S2T1AUTWBkF5
Ngfic27UyR/afQ3RvgtklWTCVh5UPGsg07rG741s9p2lrioXygBRGJqIZTzG2hdFz1OklfddlFwW
y/IBAQYMAzOvnDI5wWObiJ1NAb6rylWaUBpc11mGztn1MMTCP5R8Z4rOpbGiSMRN0Q0s2zrap0uD
DIOEKO6dg/qFPdclsiKDPm5q5ZI1flF/0iyah0uxkYLsyzS4eIaHfjBobNQ8EwV62yKVaFLtA5F9
F00oROPhLrBh2MO2T+gMJcSbkOauXddFE2AAV4eraZeMzHZJmmIQhx4H1L7NxYXVFsvg9ABLrqyi
uUogmXmto3vU6kuf1Ilb8hmWIlvtYTNvVJvM7XDpiH2/a1RcVC22q8+hFc+yjhf+yXhoArAxkg77
nu6k6qOZV9DOG5esHFeWVmx8kN6wj0L2XVbNqC3cplywLEzrlbdJmPc7J6LLqumJi2CTMcvyxb9A
Lwt2mfpe+eWlr8l+DxXjtRNR1YVhVk/xu3mUJ7T03RNue+nZTmRhdSuq3MwiowV/jY7it8Eq9h38
LqzWclP3pYmXrPfyOk/7kt0k/oMVfhy75orLrIV0pbQXPlYQZDlRyP9YTvXHfY++DdcvN11SmzxU
EgcR0jEwJxmbEG6Wodp31XX1paDECWQNDnFZwHAJylE2eq2WZbrse3dnupQt49w0iOQarx8S0UYn
iDP/s+/ZznTJa6ile8PEsmmxGR3ny7ptO3db56bbbUG4xqtlGQRFl5PnTyhhRjPZmch06aF4XADB
Uox5uwLwaCQv30WCe/vG3IWHui2GiHdolqweBT9FCHmPlV7qfSvJhQbpoDTkhbo1GwvqJ6izz4kh
6OXa9U1ddBCSiiXMYNWS6XAugXqw/mJQHNiXM3JpptEXYz0XDc8IKZ6n2V5XK/a+ubNK4540bA29
OQssia9xsdpLSBd/X8qe8t/3AG3hUAS/uTkrN7h0jVVRvxd+Hxz2jbqzSmnst6iClxwHRnQIJTnC
FWxXq4fvIk3DLJSvBr1mZRt2iYe8Tgrzo3226r5LNeHWEnbDiheP+449xNGqjxJKEfsWkks08S6I
y9zHoJOgUg9UTX0m9XZPkvAWRfwhJeVCTcLOBa9xg8MmkI8nSgT/XsehfsvXqb/zB9zyN3/6FU7o
Rca+9iApTrNemOhVHqn+UId9eFx05OEM4fvgVt8FneIOZuXdLGgmmuKzL7rXUvJ9EZ5LOdWe9YbO
+BQoXEVe8YibJB/DcF/iywWdLPNxrVO3p8/iDYk9nUw9+XfXonIJp14FLQSu5iWDa2n1XtfF/GoW
HDrjf3989MK3ddasWCciwELPmfba9W1LYWqTwNi5PdYV8w4b1/1r1efof9BFoe+kfm7z5v/nE3fr
ncWCowrCXVPW1DQ4rx6ursrzTgSQ20c4+q6vR9ohE/r3P/CFaNBlq9aRN2vV+9hQA/sPegC+iljt
O8NctqoLizloDU4ZM0fp1Az/5u227xzgLllVwhW8g2uSRdqgLlLbWtQOon2+ItwlqwJRE8j4dzZj
VTg9wPrNHnHX7HbFsNxFq6jvtxM0ZGw29hCduBWiYMm2byFzF6ritUCaALxNVgcNTyKK/+TLnXn5
56nCXZWtgMl28TqKF6ezd1huJEsv9D6tJ+7iVCURoMEIZr3OoYMzezaZyLy82TPLuUtT9QtsN2rY
J2e4wJYXJTyZTGsX3an4/fkAgEY6FvIvV4dlqNHk0tZzZqGp9m5kUJtL6hJ1XDoW0LIby51SR9yV
2/JGb5XohJwztbHPYzAm0iKvvW+MnGh8AC1XGRPazKohSKCKUoGj7T7tergLV7VNUIP6nS2OgNzA
ADd+WqZlV5aPu2yVxVrS1dxNWSyW+gh3kwYpSvF934s7h7ueGoAEdpqzPveH89AuETQ0YBWz7+m3
GfXLzIEhwQwzr27OujwPU7JZnZAo6Hc+/RYT/fL0RsI4HYU4m22qm5JqgPa7jpt7Euq3p/zhmHIt
MadhipsaCvkZErj+iWBHfsz9Jrqsoax2nSAIO37/A8BGF7PN8yGbPf6MZoCfMw33OXpyF7UyNC/D
rsJ0Z205HoOJrEkQhPvKrNxlrUYdj3KUcsw8f22eWWvspRoDcSfifGEndmGrOC4IDqltzta+bZKF
xW9LFbzdNSVdIup2YIdyLG02++Sh1F9svq/LhbtAVORXLAwIm7NmXpt0HTeWbHxq9m1fLhQF0Uqu
6Ywx4aS2R7KO6uAHfJ9IPTJ7v89EWlnmdTE2XsLWMjNTATF8GAftfPfbd/5loc4Tp2KwFZ4O9fGT
2oY+7aJh13WcuyJXcRVXi0eUzbqIvofI5LPYyL556EJRmOKTqUqMecO0OZZGvjbEW0/7JqKTePKN
grIV4WOm0ESf5qQ3aWfuPPuFvcvFonQwVaA24imDteGS6ravz8s4VAc1l/tyctxloyBqUKh8VGNW
8oicBmRdz6oO9oXtyL7/PmNMbsjSbdGYReBaHj1v+0itae4gxS+MjstGbZbjSivIkiEjWlUXyPzV
byrSlQ9DzsJ7v+SFPczFpMTUGNhB0zFj5Xgx1P+4imJftOcSUdOq/fpm8JE1tOfJ2Ht9UpH1zsNv
I/yHY8+VvVIQbybwDsb+qAL01/c2Ps7LBNdW0Mxv6chMytqcpJ1Eu++uheBiUujIYlCjtjbr256l
U0jqI8m3fVIB3CWl2BysFFIhfVaq4XEJote8NHfSaS/NI2cFK79uGRmRNg4N8x+8uQP6PrH20EFI
6E6E8NKvcIJWEgE2qAUKdlHBlh8NicvjPGHVJb2J74VRL9zHXWQqghxWw0bcY+OunL5NZUGO08Cb
Q6lW+pCHA78EK6k/7frYbnnTm/CN6y2vsnVrvpuyK48hwUVr18NdPism0GCN+tZmmkcf83ZWSZ+j
p3Xfw51IuQDF6pElGFAlDH6gb/yKpqGf+x7thMlN6SONN96OMPA8TcKNrf/thpbuM0XhLjxVhaqg
bSzmjNWsfpXLAq6fttnVbcNdesqUrQomOQxZtCTzZtT3vpbk276BcQJkAS8Oq6e4R3qq+aiZetM3
0bbze7LfjxgOqwCQAWuTTWodkiEPHrqK3ckIvrCJuoaDxXhrNu2CJsslHVNeZIwYldi2okkVzK+U
kNspqPdVPLlLO0kTIrUM8bgMlJxKOS2CJIxqddn1DVzaKSaxhob0OmUTz5svSIiQi6VQxN739NsI
/hIa8jW2DTX4CgNcwF/JtZJnapfizoZwW0B/OMxc3Gkh/mS9mE7Z6K+8SZo54qmAg0wOsAInmRbM
2zebXPTJD4YIaoNkyOxNaLCBs1TC5GrSv4/SC8eAyz6FofZs1Wx9RsJVvlUGFgJ1a+hpjCABcud3
xC+MlROke41npi3K5yxeapquAg1RKzPe08ym8lDFRX5qkHlOopkyyDvi1rpz5Jw1DuN3MlbhQK/B
ItvjBs/so7fs4yO4S0j11rJu2Sy9ennBE7kF4Jl3dpJwl5Caax+lxQAPr4vaJJD3a4Jo34ng8lFh
z8OWUzw6DqF7Eo1GJyPwrr/PphdCUxePMutmbSOYzeJtRijBIdScdZVY7hTrXpisLga0KhXmwgfW
XNtikkk3NMVjbgTP9BLxO1HqS3+CcxhXHmvJopEfX0L1E7WiVI1Qt/j78PxXVfzDruHyQIXu4emd
D30G5LWIMfCgmNdb7aCA2+gRXYLtReZV/zCvpU7HvNUnYrU88kbrH39/hZf+vNvQ/rIriqrW04yv
lAUaKqlR9DWU3dd9j3aWecWWZTTrYDOPLvBy+qcU+1SbuQsMld0G00R/RBSjq9cQ+uB2Hy3IOft9
OOYAyKSJUbAIAu8Ncp9f/XyfGR3/P20rU0j0VPVYC0T9DAV6kYeo+nffUDvBu7ESns7r1t3c1b8O
yxvmjTuXsAsK1fVspjEq6FXHGgHdcuQ6vnM7fmHuudS3pHypzZpj69HAGkQ7p/5sPu4aERecrOJh
K3yJZ+eTAn84GDRAhPuYEu7CjWj4KDltVJVNxnzmOsgUJ/uANe4KL/GJeK0UMbkW0/o29r33Yqru
xIovxCguOqWacDZm9Mg159108TZEDn7bRs96IsEBikbbu31j7ywilM1MswlJrlDNTGQln6Fu/X7f
o52L8IDUewk3SnqVsflRDuowwVr2zm780nR0FlHpLWsQzhG5ogfmBxHi09rLeyoKLzzbJag82Ya5
yTEkuWmfO82CAzxxw+OuQXEBKixPzEOGF+90+1pFHWw042GffBDSp7/viD08gctOBuQaz/2rnE+X
ad2nQs1deArycLGOKjw6WlQa8eBrHpJ7HVQvDbhzrjW9b1t/8PHaHKXhuPnm4Zq0b6K4SlAVb6Nc
RZxcw6h6Z+r2Q9SYOxHNS6/thKhqZlCA6vHafKMPVsXnfgj23X9cHageflpCdbcRKb42/XqNTHgn
dfTSSzuLkmjDbE0xHqypjtGYLlqd9s1sZ0lyWXodIt/bTlJ9INWWrO2+HjLuwlJshWJorzAcfZm/
MnWVKF7vu8e6pFS+TkUAAzCdDcS2SaSX7bAVwz2TlRdG21WA2tDFPk9VyeDCmL8rvBX6adu683Lp
klFFwWZOesWu8SQ/lzb+HFXLvhPZJaOmqJsXbm+rppPPZlZpaMi+qe1iUbop4sHOmCZywn1uzBUU
w6Q47JqDLhdVx3m15mg6znrVqgvU+/lhKvm9u/BLX9M5K2sg78TTFAs+nj7buj8u7bRPNIm7RFIU
bapsqq0CbcijhGv/33Ze9sVuLpJUKhZKL9cUSKqXjHY6b7Pe9WjmEkmmXKSKrFdmDH5Ifpksw+c9
X5K5NJJgjY7lggejqQMbbJPqKdoVlzAXRYIFmIYr/LRdbWB5Uob9gk5JqI/se/FbQPfLJW3xWCWh
6VhmdiqfaFl/68JuH0QFRc/fnz36WyWULE2GBQSAigCl5QnkwcadX/M28X95d/hc2LkiQ53Zqtgu
Yc71IbQ7UzrMxZGWvBriYKiarCzbLz1vv/Vi3ifqz1wYqfakrvVitiusSMJkZZYkTPm7Yjbm8kdb
11hWCr1dNW8PvpbvOS/upRX+vKcw1+yvizTpgXabzOPVZ7mh7X3Qwb5rLHP5IzJEUdM0E7tO47LU
adCXAnL7pd3nLc1cBklahc2K9nUmveCLB72NkpT7InzmKjwttUd6mguDSrKE5mM7LCeu4nvttLcV
8//JHOZKPM0DGSBkFjfZ2rbN17nyyT99M6m3uY35eddG4Ao9RdAI9aONm2yb1y91qZ+YIrvYL+ZC
SD3riKRoM87iRqsnvxXkoQq66c50/09990+D4wS2YgzKZZlrk0HZWx/EorsTb/z1lNcrTVng2zTv
GiITqsbx/RZG23nGHP46e/P4CWWB/BPD+S4P8DWX58oW4delR4ojpH1hztCoHFM46FB5ZCToD7ka
wtM2BGZXBMBcwIkXEzQBMe5XFJ8OMOyrkn6p2K7LBHP5ppWrNfBnaKdG05aUuj1X471+wP+yVn8a
dCd8LjcfhhW0aTLlYQtOFWjoA5QZJ3Epgcm06Qh3mCAlZQf1N7h+XYC8em3qeXJJbZz7x6HykRUM
xtI7sDqiZYKWjuEdrynJZG7VucgtOVSQNTkLdJJ/mrpIPKNJHY3kKo77g6QrPgy9RTUGOe0P8ySL
E1Ss+6eeobys1bA8QK2wyWTX3atfvLD3udCVHFRVdgOGM9Tf+znOyLTPQIa5MLmAR8pk2qFBWOKT
N50dl4SNsdhV24QG+O/HpBqtHeMc7w3zmOdw/lTtBJmZi3PF8C3B/QDdSTLMD2h+/Bx5wT54nLkw
V1PBTFIGXpV1S/82LiR8teSdHeOlD3n7/7/EDZXwWI0mwiJry7lKxqgvz3Dv2dcsz1yUS7NFmLZu
62zzOv60iGaBgMpO1xXm0lzAlIJYFrHKwlI8h4QANan3xbDCuWtLsnBdQ4wrAxf5r/T69xv1d05B
Z7doLexfPaVUhqF/LTxkNIVe9lniMhfi0qVqfPgYqSzHnSRZNcpjbV7uSkAwl+ECiU6Fp2fv6pfe
l2pExgd9Mjs3aJfhykftrfk2ele+qo8sbzK/3ke2MZfcUnXhV3mDq/zYD+XTYtRDp3n4eles4LJb
g7fWYRHZAsjv8EyMtkk5tPtKqcxltya5BL7w2zwzrFgOU2tgmZBv+647LqbFTe7n8C9DtZMqeUQP
5JpqbXblCphLaRkORzoP2dhM195ybJiMEnSDvd035s7q3MY22hasoiuyVuNDEG3bQfdsX4mZua59
axPN9VTQ6DpufvekUZi5EB3vw9eYC2fpYoXSNGzGrr2/2LQpA55MhfV2ZfKYC0yZpqfVDIHI60Dj
Kh3odli6Yh/Xx1ypqTUXAxXhGl29pomS0hdfgnYc013f1BWbGnro+cAFOLoqjxfP0uNfvHDs9s1G
l5eKRlp3EYFsQFiUb2XD52MdbPe6r164kLi8VFTUPaSnZXhFU6V/Ej4vriCoukPTcrvzszphfddS
r1oKEl7HZaIH2rH1Xbz08Ye/D/1/Ra8/BLCu7BTfto6TohbXXgxMfPGpEG/nOiZJsSl6HWEjkoYc
onG2k9Vr3/SwZxro+nYtfPtmhNHs9xGGEPXJD6DuKeuan4JymP8RTJJXPoLVE0y/yHuq4+pswy1O
JyhEP6AlAPbYG7xp//5HvBDIuLxOUFjq264KrgHX7TPEyvjT0ISQctn1eBcAgz430BkZBld/lp86
r3lLEaLue7QTEFAPU+YWy1y9mq7XLeqWNA/je5H6C7PTpb1MFEOorluCK9Q5NNo+u3BLWdjTf6iy
Zl9g4CpcjSyAs9YyBUhW5OvnaIrWo6iLe2m5W2z+h9npMl8Ngbehga/UVaEm/k/V5ctDic0zT7sp
HnhK2h5iQ6HP7ulT3tJ9f/p9t5H8JSRG8XOyzdYF1zmO4gN6Wtdzwb3qAEkTdTIIU77d+e63D/yn
X+TE3oRu1VjOqA+xeqL2beNHZZ+2vaGHqO512kCFPFl50LzNdUD8AxwjGVrcaDPhCw493AriG3fL
+sB/CKvS/6iCJX9XVWv8BujX0CR+ZznWoyYgN7YZ5T840N+C2jcRqYtX5ejlZyhwze9qCKo8TKYv
hoTkJsyQNni/lX5+bIqmOms01PR1EnFLz/Fq1nPHPfO+5o332NThOCewKS+TplbDx5zBkvPO4Lww
Ns6OZ+AxXKtOblczGSgpUrMcheJ3kqUvfWGnGsB72yN3UYXXEqv6DCGC8hRovznqqm//GdRa3qlQ
/afD8Kcv7AQqxTqUnYlbHA3QJyYPrZ47GH6Al0hmWBAdwTiZj5Aq6L6hOSI4Vqz4QVnlJ1SvdaJQ
CDkPxRrdwRJe2CD/j+bxO1rl4IavQ7N9H6BKk0iNod31uVygx+saaP/5Pbv6U/hl0Uk9jHf29Re+
lcvzcC+vyrBG8E48syTWqD4lZA4SsflR2pN42zfhXCkgGKWHisqO4VNVPPXkeDZiJ6/N/o/+G/IO
0sOCXrGWxM9WRPLUQ636378P/g2t/cMsc/G/aVohzzVR/xrUcfxBkHG58jLUj34pmuOQ581pbqP1
Kvxo3pcgdYnAntg1tFXnX0ukX68+puoBnopy35XKtbGkRbcW26j9axf7/VUZQ5Ne0fjt30frpXVw
m2i/bO9rE3KyBpxfzbYYk/QNIpJ8jtj7vz8eDZm3beRP38M5QJDwbmuFlPG1IWGR+2lRQh+2TxvC
PZ8lMYROyD/bbMPhu0IeOzZJuZULlAZYOXsQE1IRC2SfbBXOgzaBtZ0pw9c5iou2TvuBTraAL3oY
oWy3NcNKq9QTvPY/jP8twWRcUEb9mU9dnC8JygjT9lyGVZB/g5hBhdTUksM4gibtpkvzzNRcH/s1
ZuccKurecSANDovFTuqi0egbHQu0dH8aZdefUcZ/ZNVaworQwNDZtiYgqa+L4AD5RgjD0QIHcDyi
Be7SeVHwWENb8A1VRPoHsqliTiZZFScIJv/Mlbd9lzeJnXoay6Qj8fhRikU+N3kdftbxMr3qCkNO
hYAq+rxJXf5ch7VvknoJa/mqh3zGJx1FxDsX6NKuX4lpwPRIBkR/GpNclV5Scdq9ilXVHwZNygTq
LPjGa2WjQz8FGndd3j0qqgo4MXdtUoX127ba/McYfwMEo4txSeuBykPoVWValZN+I/oF9oys78Sp
xed8TSAxY5/jWi5NKgMTvIJGvHzlSaEu9aSpl0zQAk+rDYrAl61aWPsWODY82gsdf/JKSLpFIg/Z
gWv23s8V+SZ99jNcq+balqr/EMRR3iRoRyIqBT9WHUBwBwfdDsOh98fpVEb5AAREeRLJZAFBwd4O
7Yd2qBk8QOoCLqd9EbPpMhcbI69ibwGEX9i5my9lLxf+vmvaThy9xuDnpzVYbnlo31SpFaG+dCqk
D/gADd7SlIDrH9o5hzBMOyP7MyYK1nzlB5lHM5THhipeiyO2zaYcU8/UkXmkEX404aqx6dbn5LXS
OfHTGh1VJ5k3Gl660+xP3mEc5iZ/GKtaFa/MMvUnhfn+WK9wQJx4O8DiTrTiYAbFkwCXEnMwte7b
N6KKanIKhk6Qk4kZD09lsMS9PLR6Q04gQRK9aV8Z4U3RU9DJrvhgui4kr5qIbmOYSESOJDWFqboK
b9LV3hnJQ7aZVBmUkq6hb6b6xNZh7k9ooM35Vztatb32pIEvjAK2335idq1mOIM1nM1dwlCxsEnV
WmseGSM1f1xQmFLf1JZT9UjVgH+qMSbBG7jYEC9Z8TGCU6ECE5740MfRZTayj1JDJACzpCVw0Unt
sMbRkzQizj8LsLH9CaQ7dHmiBj9w2HTjQZRgXvxRvoEHBOS8AHuH86noWl/9gMjXgFoeLmc2f9Vy
TMRzNFkbXpumLeHy1mqFfEObT6hyjzCYta+raMqPZe9JFHW7vLMiGeJ5Dj/WYILbz90K68g3ka8D
RCwkwvL0J9ryy2Z8sfwsWeFZdFvOqoOg++LlD1xDiuFAi7IsHsawaMcfPO5L/hSRsho/V328RBfO
A+W9z7XfIoBsBrFEIDJK7qeRmFv5AT9lptdtF2xEJDP3IvOsBBmmMyQXw+no64GYd7Xwl+lJUMxr
yAJrTxw7Fq7tR+hrTQFumnWBeQybjPjcVlPcPW08H4tLXJa6+0S2iOmn1W+HnKa278iUJzDp4uGD
gASB+d7L8tZP0qCr5FxSaJNc6kWvedYCuaSXsIgRuYPjXurtYYm1nfO0CoJGHUay+LfddaKe/Wi2
sBlP7dS1/JFhN1qDY6MaWV4rhZaqj9YPQygAhSYOWWLMLP08QSsdsJ0ae4V+WPA3lW969B41RxnL
IXhAw3JQfzZyHcS1gM3kSfVFUJ/rGf8eIuRbI49QA426N5LBoqpOSlqx5oIwZp31ITCW1Bc0HKrF
nLY4gqT6WuPDPHuhj2ogHGYnHZ5xEKFvgMZKjQ9zM83mh4DLZ3hhDVojEwXhijwZ+rDvD+1Q1fT7
1ltvOmsK8boy6Xth1yQsAu+QD1R5OiW66aavDRMLeW1qUxlYl6NROofOFCVdjjRViDTSUMcl2ZKN
Njig4kAr+S86eWfvH9FROl0NlHmWs69rET3SitroW9kwSt+PkDQypzLko/zEaT+zJy38bvzHLzFJ
f1rmWfFQoHzbkaT1GPX/9Qkb+wvffI9kg7GLSQIQ/90PYa1di4RbGGx+FEwN9NQoYNNP1UjC5XHu
OC5HSW3zqPo6jZOMnyNaD8XnBQvBFokv5kG+j1YlvVMpZxaemFiX/FGhgcBLO77SoDho5nNI73mz
d676qQuyGVVs9RW5I1Z36F6ytBwOUrEYeRaCw4R8gxMeUQf8Il1Vh9viGNZU+igFzQkzrCfiyEIa
VI+KwfZbpRsUOez3TXdD9bU0QTl+HTflCVzP1nJ9HzVRVbzjDSiRH1Ot+Noc+sgLp+AUKo580nEc
Wxo9QkFO929Y6ZGhuGjo4UVzil7SsbtMRbfw/NLGUq0/NHB1HA8q4L48ovEz1iqJ6rANliTctApC
CCOj69hPRtZ69pFFnZKJiaUvcNpKOUAIN+zHPqBHcAFhNBwKboLGP4vJjtPnQUFIJzjPcESAHOfq
g5T7Uk5BN65pOFkUy/Uq0QiWRKvJbZiEhnqRRRuQWs6yjpqhOksehjk9qDCOPHNFen7ib5iFeOCc
8iUOu6+lNlPbJryihbo2xU1UKvUVrfWW1NEsKvQu2XYLD5EdjSjSGDVJci6NBy8lqNXxMniAyORa
XYRnqP0ZkDYU55kprz0XSD1Fh2AL+zkdhC4RMC1qKAJ1oo2QeY2ijA3NMSzttp7rcK7YZ+9/HF3Z
cqS4FvwiIsQiBK8stdgu7+NeXgj3YgmEEAKBJL7+Zt+3nnG0uwq0nJOZJ7MT09r6rci+hoNN8V+m
9lReZo/AFptkST3afnpOIk9Jlct4yM5IUebFfckT4hHkRgsfLvSI07sCrtcB97VT8tQt0U7+m1LJ
jzYvo44OZ554GT2ENdrj34VKyAUm0dlwLpBTO7Rw4F7pXpc7UvpuvSBxctM+wCuoBkqXQE1kXPfM
FZ8wNa723WAAIg3XaFumlrsNdrXzBofDHR4C5xJl1PITNC6Ea/jK6VpcF1k6U1Zi8iVri7SA8qk6
EIswXR0qS5wa/dBvVQkHzJcCGqzJVKiqXDadg7RJ8hofuefRKWXE+DuV6354ieIVFnbw0E9QrmHr
xvDoYOlUil88Ss1yKXp2FxeZvooEBlM4YUv9w80l3MnMesi+GVhIiiuN16XAz9YpWqsIKFz/S4YO
8xfHLiJxh8o6T7/bBTfXE0R+Knnt5oPI624LLMAc+gQQG3agVp2RRW7wSQqZHdsF78/LlyOnyDtd
Vf8HpBMuw6E7Lhzxil+MrWJbK7dP+/ycwpd7e2CzCMNTirEk+hQ8wN23kEKGe4FOUfWi2kdBYU89
piGcEMmw6r9lHEf0NHJLih/Zxjb3RjcIvd86rpbu94DPinpHMnaIn51liEyHYPgQ+dOhykFjdHIc
LcE3I/lUCTL2GK5Ys4D9u6y7j2sgtn2oNMkYvxbAt0+D11A8wb9p7s+J3NmKs8LL4anLNx6hohwJ
Ui4ha+hLBclIuxcFgohpTpDxWJNeLdHbpk0/uxbEREfnyzgO47lkBa5qy7qiFPVSTlGK4uyg7E8H
C7bU1Pk+O/KY747218QfVFcJfK7Ph8qGNzYojpBlydDHnfSgs76oHNmIumXFMs2ikkOhzGPSyVHH
1ZYj/Bf3c7QkK15cxIfjBsdSsel6mEOo8P8jiKtGKraXFRcEjj8IabvFV3ztpyYNi5//0C5EL/mR
oXtXsNm7n1Cm2wMnWrIcwOuyiL9j1cL/lMHW0l3XAkV0hVGyQB4RvlyAjO1KWvKHHGGAGUqGXRdb
i188XiSMDPy7YHPp/M2U8Wyene4Ca8ZtHMkLCoWeYJRSBstPkSI5e91KVCunacm34mUpZ+HO68a6
h6ywGBsuKT+j5OISoydEluoMCXYaPx0oA1U7J1hXul0wY7ya6041nQ0q6n/4noj36NZvg9m/VjdY
9svBauHD5UnxF80pDrNTGRSMhvek81szw2r0T0BEU92DSjzZFV4zXb0UHc+mGodPuod2cBjgMeds
Q+dsrhyBzqZFg1/Kosm2VLl3MQvubANG1hreRNlRpEgC2JZke6bl6pJnhNlGP3rjCshlODqDok7D
1MviA50x/EQ2OSNDEAlUyKZl9RAteQTXKECrGW1ENlmYd9nS3oRPyeea5kbMtR+iIemaZJ+jmFVq
wCTAdxNnkWui1E+bROS46/ab8W5AYIvtUMluoLvImLSr5938s+jnwrUSO4K+FvgS211pmKNjDcrH
NoOZw1Zla6HHSkX5v+i6Ca64Cdrdedw/dUrj+ByKf4k8NfPREn3gkFX5gt41kqE9BGJRXFUuic9o
ZWYYK55zKai4Bb+k6cUhhXRDcDksVURluQLdsh5gJugb0n3k8qBgi5mUcAHccJN2JK3YIjWuR2AE
d/n4L7U0gzNjW7iNNlPK06RZJPE/eldEZ5Yk2dO0hShqIo//Bvae/jWYqp5PdjDDDWslv88KWYKE
siGq7T6nV5WG/X3wuX7bGJW+gp9ZiXYNQKatYrBFoSKYd9Hle55lHjTENP9NhzV1gNYhOTGLPyrP
y/yl2NFioSSBDV2MtvDc46SFFO3IMMLn5POaLjjhfXekd71Wyz121xrXGlE6ALrL4yphrVHn9rCo
vt1+ocSiQPELgr5DoWqoqJfzMO+8iemxXtaUdmfGO3c39DiginjX9aw0vcUxAJtYzAMKNgjjiqxb
4H5/kJatS1zBk0/WRZK6GpmH+rzv2fxj3VccWnAWa4aOxS28qHKUCBOr0sJ9W2wp0ZZlKJwsWu5j
XEkrBpwZW8KOWtrcVYVGlGlIAXggjPwjFbvFkoPwHQdF10bATxI8g6g7WUkWdEzaXkPkfyOcM0fV
yNGwKYbP02vp69ivHZ4/T+K1VtKae6TbJ+gCsu3LmDz+bx5xfGR9tP8Y9epqky35M+Lbhv+GdOiu
CFvs7obCTDhPzFqlkclrNcS8DX0K95Y4V7yFahxlkyhNdMGk8dYEM6CkQyCG/bmFoajmDvLpATqR
d0yNgW3KU34qEFp8kTOKQAjv/JHVNFIdTPvQNgdoj87QeOX3EILpuaI4Gs5c7znyddPUitZ3WaFg
X0X9r8wsKIDR3GbPRuoe7T/z81+IJ8llzaLwmmHw86w52yVGHg48NN7Thg+GtGNq5t/T7or7Lc/X
N+7nBCs/6UGm5ECSBRbDyVAO3+1hzi504KqFWTYW+qKmy9gv4ahDad1JRUaKiphO/OWj6p+GMuXf
tZN5leyRUm0qYv0xTp0PJ6mGNb/riZanXtl8a+JsnN4o5/PLnI30s4vn/gt5bhGipXIUZmVR/Hfo
KEpvsE4ST/sydVeXiDKqPJwnGgymowYIctPnHiTQp8U5aC75AZirGQTvzgPtkHiYzSMR9dF34dKV
MRetJlHkKkbkEDez1hTg1rqHBdDRsE2NxPXVdkcX4h+r8riXq34M5D7O2GE/EmphuV/SPerbEX3M
2qJbz7JqPUrxmB6M39I4lxvCW9kIEEmF34QE9SOH3uCWRzB7w7tDi4i2cgeegHsyai0rlje4qMHj
c9kQdfLV9YOca4Ia6pEPic8hKbWIEmfyWJ95jBLTHsN2F7YEiV9TXBj+CDZslo8Hyl/eSpvxpywp
p7I5ODJ88elRX9QFrvrPPPfsCp2fPiV5tHx1liwHME/X3UHbK1g1oValNVbHwOuRIL2sTiA6f0qZ
wzZy+78gMxZTmACMS+ToKfGULdXCyhLGsCubFeY4h9RcR4bbr1UqNf9MyeceFaSiLyIxa36LFlv8
IayfRJ0j2go9HkKMf5A5Y1jFYABIC0EMyhSGt6rbsQj2J2q89Rti37q/2iwpreIi4kmduwylsdim
HWpwjy6zDnu5b9gsK/nea7c94lCIPxcj3N8FtNyzKzA8WBEisSYjd9ibc2V+5wQXv/PR0l8o2di3
iSiGnoxPe3Qf4H7+JTrUb1UyZ2FoOOqkx/1YxVFnPi3vY74mOMztmrxKi+qtIlj/ojr2kd8nqEBE
bYYpWU+dX4/pxNds19c81urOxP8gEIZ/rKzwKyaLulMB1BiNGOsUkxDsG1K6s7HhdIPQOMGQAa03
hwzCR0uJhFcomzGQ9rx6hpOtyHD+PR/H1kXfPaq6O7p420qY2+XNQTwQV3gfybKFwMO+wSYRLvok
8wVFFE3Hy5cDXOsFiAd6MxyKpAMwVIz6wVhCTM2mEEGZa3BeCG3y5Jvgc/l0JF6/6xiuYs3BbLfU
GRJ/lsaabj02XAd+NW9jnh2/rYURmyfFmrVRUNNrihjyn5FW7KyXwvb3m0lR/lGTyfUSXN9/5Eef
7g1BP/viYKb5dzjkKC+Q2B1bvXhAe6dcYWwTAxGj+jFCDv2E4avpcWaY2mk7qsXSArPI93pCD8Lv
OFD57YK/Ud4lkBhN55TF+dBk+aLxnkhveO0LssxtnkNjXAvCBHoOaD5sY5csfSldwAvF7xamYmI6
noiCdrnSuCwQ5pF6XFkaZpnTveOD++zpui6VCSP4jNxkxZlkiwWAEgKK8Gx1UCHvvXQM4CwXjUAi
89H2qef6rj9G7FQJqUZyxXPjeUtTO1z7Egyfm2xMrgke3We0OUDvIwqTW5liMuHUkXkNVyalzq5T
mbHvy6Z3+czyHhHsmzwmbAjcbLm5AjwQsl0YALLLEfk9r7NNFfed8AGTJcgpAayd73v8hNorWHQJ
uxV1sXvSo4Ubdtd0Jv13/yadLssLt1x+y3oi5pfSxiJ6YSFOQo0CXftztM7waJeBxc/bPg2f0h5o
pGkfAGfC0kWCW4mz+PcoGCqQtKArb2M7Q4RNliXdbhnJqEVPuxPf9KZnT/MQ7b8Wu/Vw6JK6bNHh
AVjBaM88IghKjJ90H9KGHduQYKmHXTRTjspgQWOmT0XpxHnBuCWrZE+j38fO2A2IRJGfQ2rC9V9w
5fA7nRfyui9coRdaOvUwk02ZZyZScgUE+SxGlz7FCKO8gzMcnqwOGrOVS9IxgI2TEul5Wj0kq1O/
8R9zOYahInG6X1Vuh6xOes/PRwIH++8WgQQtMeuCAl+7hzkbMnTpzk+moZ5yco5YPH8z85qUDare
RUO7rrf5bMIucSVvaMyqWSZFqwFUlpXSMQJC9kzMtyQuBlutqCxVlaXKvooJhg84XZw663g8/oh0
Ays8Chi8Ps7Jvti2LDHue0cNjn6gvAWqC9pP6z/PoAjFGkkMDEcqS/tMND4/9N4iXb4cLjInRV4D
HU3VCXZMyjUTyfuydhyD/PnqcnAeIQ+6ynsgNlVMHE7UNJvKR1pEvo6yov/tUyl39Bg92U8DWTRD
KqRHzUMCP+XJVA5VVCILBZ0DTPgqLrSy12Oag2kmHURRjSMyDBtlIGGDhfssr2xL8yfg1rQZxpQ/
Fl2GdZL07CO3CfCqAm1uBeuLTn3wyMIXWfpyRKk3lP+P5coG2VDQjf++CkQglSs3bioXp/acTtNB
KrWmY+spVT+6TdhT4jY0/WJV4Fn2cnndFh1+UrJRTNYrEAi1W1Byt1vf4yRIClqQZwF3+ffxOCQ8
uLpZvkYScUyPpkCcDJp1B6MPDWoitLSLPNBRSJTns0bMclpj47GpWme4x1eg0sKr5iZsDTB93APJ
BvyvsjOZ7ZXwkX3yUsjp60hnN1RoL4EWkFnjIU3Iyb3vlnRI6mnKJuhxOxEdzybnnTwvOtoNKmRb
PkCrb5+7DeZpbT71RdH0EK3ZxrNSHvXSGf7qMdmx1wEeC+9g1pa/c8wCQlOGeLjQMR7OuOdxM3Gj
7hRwMQw5oWv8xyzs4ql3WFMwqwsjvRfGifUu9CyfQagBZ7hsvFS+HYcwfhqA3S3XXf/dZfn+A5aw
4U9AY3MHAB6rLg3+He5NmBUcMaxTnGRnsqcNrc0VW6t3TUgzM9bTgoEldDcjS2FdlEbre6wzm59z
pcf5+k8iH2qQA+5xyqALuAeBNZU/gz9isHELqm8cGIv6O89L+L0cIuEnR/b4feBgx3hv4iuUC/n9
5uIOAaMzXc/+6HpU6CBj/tp8wSrghY8hn0lnBmI4N+h7OyS10hzA345ZkffCuaeko1mjaCb3CwoE
XQ1JEKgpjP1Tar/uN6StTkk75fy4l1meXAuTLg/WKXoWpED4MGA5QYH5Ik2pQaSvv2q8aACk8NG9
KrbigkM116+V8tkC2AFwKUIcMShxhrw++SMMSJVqj0DO2H7Yv3bM//Q46ndZad53H2E0nmF5rUw3
PFp2HDzO2BuNfP+lshJFMIXjO0WWQgaWhfHe3WY7GX3RtpBvPhIgOTE09p/H1YbLeD16AJg+AxFs
iumuU2X8GqIUDokiIu0+J7qNCbiyAWcMDroUlWFaCNamCeF3x7xNJ5fin4+JFae118D8SolLRoHk
qSZWiBNg4ZlXju29aTYga69SlujEYLMJ6n0h3W3uNUreXXr7uQ/SNN1CKW6VaFTVXCTHqevh8AfO
ine13svk4ti0fzC/bWNtF5whmDhhN6fYfElDN2Xgdvr8CR0Y+G6QZvU00gUgQMfTH+vY7yerOH+B
cqBobM5c42fqvm3RGpoElPOrYdH4pBCXUgPm1BfBuugDux1yUQIP/QpoWHzeuoW0bgWAgLuQn8d0
k9hBfYe2pEAgWq1Uj32pjgklXMC8R+7EZxwbjF/SQqN167fHRUHvWXSoe+sY1NYlWYEBkIX3ty2d
kgqQqEfLaWGW6JdsqZBwBc/lMkuboMzrDlVIk6QYpaKe0YvSnb9kMcjYaQrhAc1GOHnsiOedRv0F
kiR6HUddnGykjjNcR8YHO9Kynczwe8IoW42/iqGseen6atMSUatB96HRpS+f5UDJh+t10oCYJE8A
dcfHuVfxbyz2tDkyoes03buu8ZqA5eAJr3QqSNVNR9d2ch8+Uw7MMFWEX9Y+Fg3jx4pTPIo+ITfr
AGj2n3HI1RmxqcVpL6DHwrrI/jCMHm6iPZCUwJsBIdkvgvX2BEQatGjnfZMubDszG1hU9d3+C1Z7
gGaG7bganf1Bwf3XcJe/YkwXAcmwFXj0AzgrB5z+nXDCzqB9k6aPfHktyiV6XJ35zGc9t9IIsCu8
K5HwCWoPLciA23Jg2TuQhfUM0EreEYqhNYgODS7yMPxNMqsvwCHzl3Gx7ysb+4+R5Ihl21ADYEJp
7WDPJuU9nFOL13jsWXMswCNOUV6qSoqlTCqtg6qCZaTppvg35spWPM+dNke5KOhXRMhZO2Fqd6mh
ZJmq0tHd1QLqCYHLHqMLjZGQNRlv+bOP+h/JABexT+Gm1MMplJEpz1qObMd6E4dQ6dnZDRehzCPw
Mc8mDIQ/qG1N0ugUcoxWAZWylh8UG0DR/dt+lH66oGwL/g1Q6qBBVoUlK/8T6579pjJo8USEZ6bV
cRGWrz6kh5WVd5LOjViFSW5HCTvlz6I3RN/hcWNcnSZQEoDmXmbxlMAqPn04FiWbjO8q+RbS+DB3
iYwV6MbUOmFeS4yULbj29hi3JBlN7P4rt0WYv0XkchOqae7jBXJe/ADVBgwvXQX36U3UWzZwYLoh
Ln9udkQNnbGCP4L+lHG77FP3/2nEoU2Yte/Cbb2q3FosUdvtZgg1QF2G0jKzkI7jRkTILDSks07E
ZzAyA+fVRVk+Pva8Mx9oKGfUSCOOG1X34xE+CLzBl5eyL5w4wdgqJnU5mvkGUCWBnEF2cv7aod6b
3ueBhuk1huH/Upc9Ln6P9A+3DFWPzTo86HU2qi5jOGyi7wSNlVW4lqfpabL2wJPmB9DaSgYA1vXo
4gVUQ5pBMnNXlmkWHjDv2fHvNtKheEK1RfqP4OgxV8eWze6jnwwWU5KAeorbNLjkB4jXIn6WAFn4
l4D939fGoMSGxRyE6n2zU1Kgm9VAGK562eK0BtJ0RM8ofSxv10JE76XDKoH/bSaFIRAm9Ex2iM2m
FOHZ0dZPSHSzPXBjS3c4O9eFKDb/ZgXImaZfoXqKKqYh9IWWVluvQPuSjmxfsZuh4GvB5+mMPvhR
IC5ozTtIH3Dv26VFdnG0fZc0mtzfEpBSkcA4b/FI6k42eLn62uBaB6aM66kH+bf6mX9LhwiMOPxB
0iK6qlmshWqGGXKzuzGB5EiCjEfYwK0MVMUX6H2WcF2XaFW6YasqxsfVL748MzEUs7kiPoqjLELo
7vEz2zfFa0dSTMvyaQPT1CgFF9z/BKCt9MUjEmE2jV/Zlncwy0D8OnxT44M+Isij3EBaJ1BokAxP
aK9oB8HAXEUR9w9rDBN6dY+eFN1uNSUwS/tDA6V0PaV73h+Q/wgNyOIeg71cLyff78DANsLz8WbA
h42/QWBNx7cVBxb9GmJLQEzm/eh6ciEYA80UagUGrRy4LYnv3thE9UXcHnE+TeidhI0sHEyPOALa
cFZ4mXy84jxBA4eYO50c3wnf2dykqy16+QqyIDj9WJCEKdLAfcQcv/KY5/5zZJuQYLhDPv7yQAQ2
c+rTlIvTXPTezPWa0MPc+AECG37TOaaKPeABdT7+zc6/zgeyBkHA79bU4EM5OiPYSRIMhQ6YT6jg
nJh8Ae+XrMXuG4u9KWxYblClj9MtpmjN9Al3KSuQ/LtR9CchxTmBJ63G+Rc285DdiE16UxmXuuwU
D1Zg90tEtNZ7vBbwH7HlFxek/9xR/3gLnkvQYq2RnFkqfp4zfoyvXb7iuj4IYqxwmOTDFeSWom+y
6LfuyZFxt7dohjr1DkYVSE/r1kU10KzTFknzFLXJboo/ohxkWfl0MNiiHGUFSkZjow+FM1u3+P7j
1vaQRo+Yny/SNs7JsT12GQCdT8qPfP4JxVfyx6T+KAAtgEAFrO2K7IGCpEbPAWojPXf5AsFVrMvx
tZj7EgliPid53uwjSRbYCWTjdwGRzfZUor0INYhRZm5CI3r4FFLs33YuQQJX6eaPOamNwEzwh9PW
pW0ZE79W6B+Op6C1O3S1Y8DjqIcB+OtzBNULPYFiRjDLkAYaUJB4c28Ss/m668ZOXOAZJ8BKioC8
HGweTHPqxL8aHrnsG3E58Z8E8dZxEzY05ABH9/Dhk3hfUBzDtvHHHpf6bB0UaynP2bVMLWA/Cm1p
ncgRAT9FQrCVAGQM2Og9A4JdIkWjLnGPHY3WUAFU9BAMFvpYAMl7JylQonmMRjjQD+PzmhUmf1pR
7aJoEXbzYAsHdSdlz45rjhn3K+Tr+W9aeiJaCDbI9yRn+xvHm4X1oDMBnq0qhxqUkeV1gUaA/cmB
zf/qOuyWi5eTmxr4IAAZZASl4JWBfc/uIErYX7I+CwD51VQgbImS/dHJaJD3gxQa1Uaqts9sLlP/
SHw5/wSX5/+ojilZl3MnskpvWQZWj2NOJIJ6tXZltxf1sA9C4eJAkgpgRvxxQyUMqgkvi1f9EY23
eSzyduJqP9OC+QFe8w4wBPm3kXVSgg0J8/JTOHtg5gp0Ou6KfeYMUGgiP5J1139HEIV/4ICsj7cj
o+ZniDB28DIgCqm7XxYZwWM4RHt56sCQLy2Ek8fclNOqUJi4VEyPNMAOrZ56gCgnzHwN0WsOfQeG
vQ65/AIl909n/A+uXyvv9QZE34sZlJ3kZOnAxPAhrV2/QQFHQ1pqRHgVqcSFSkn3BAAXs14V9K5y
/UK2FI9bASkLii1SbqVsJhpUfI7mJUq+E91p84Fdxdy/+QcAXM4gQPSpBIy9VHhxiv1dy1n+6mNt
YqyhYxMn+HDO+T00ZLiq+xVzX3kpDauPKE4uECgNK2YrASzYVc8ve54YgJsLpAr9M090xl8BVOWv
gGAl/5Ov6CnINuzfNbwbXzBi6qc6znE+YGRqW3H2R9sYvXKcXS9Z5zmrGdtp0eZeSMhOmYmy/t6N
czp+k9k84bjkIqIXhwaMXcoCkNGJ5YBHTlB49VvDiYNERYUCszuUG2h82DiQ8GbwU79UyJvJcC6x
bCrC2iJ9AHYbKecmeVce4K4/j4k60kZicO+ZW6QItBlUSVhXh3KqFgipBTzrkhLClQrG8Ew/iSBF
93Ok40AfAAjtXVHnc1dkFUCkw7SpyRm9FRyl8ROyqZar0n2agYReDM6lbSjXO1sE9z6vh0HYME1W
UZVGgXXQoDjPKmz8yhRO+ssettUhjBECPhAcOIfu57Ai/RzyUSLfNG4liNqnLODr8RlA5Xd6bDpr
XTln+Bi725fGHT2+Rd7DATXfuumt9I69kzIvvyUGK7lGnBuJvoKfBf5Mp+5vYtPlZ0F2pk8eDNZe
iW72vB0PQMd1hLIs/53g7ItEtZVwGXktXE6PdldiNR8ZJvuj0whvk+7PhDKDfTtmur8sPBnvI5Q6
r+tcGGhQ5IL3NXY0gGPYNlaRKBtWAMcsrFj12zgZ8ZyZaSRPewwd6sPY2ehhVlC04OacwuOMkPkE
6uxBykdjBTgVKD8xcKXEOLaURQI+AKM9KNjymKfvE3RzVx3bnD9PahG1Q5dQzWim98rRvLwsE/Sd
+xSZ74gPWstq5Il4mmNY7zxTnIqiOQarf6Az4RAAmAxVlwaIM92kGhdkjiHRaIRuSQ6iJkXmcYhN
SQlbmNQnOKMKcfzIQ6xryJbX7Z9cPnke15XwF7UPi34rEOg5XBcxmn+1P7ZKdYQU8FLYU/rqc9tD
e51A4HcWqP6VrVgXDmhfgFW+oSMpdWuWZH/Mkone+NyZa4l6AUKLMkrSVyhafNag2VrXj2NMIK9k
Llfjez93ZGp77qHYicHBABF03cofSVqSJxmTiYJhkKs8cdep4jLNO+0fIOIbABDvxnZfoBQG+8OU
46zfO2RE0wqFlMUbONR66wDIZido4G0B6HHf8MPVanNeIJQXuIjAMV1KbXd3HaHsfR22RCanOZm7
sQE1HPhzfHSgukUEMeajAhkGgxkVozevUp0Q93pEG5b9LLm1mJLAzUdvILjxJaY+gVBxwK7CpDxd
82rqDmtuKSzz1SWThzhAsFhoOYGRH+dVR+o0QuNzNQ5HRTVg3mKvUajaxxWZ13dLAUueSWv+UrJV
39k9QbpuGeVQA0UB6qkFXAttKdJNbxz8V623CEmaZunS9DsqipDXLMp0es0OenwNM3bRuzvG/jb6
xPxcMXLCq0Ej4axGu+7Czdoyh74CV4etQcRC+TcHEg/3G9gh1yoTrVcHl0N8TKPZM+3+WeFGW7o9
hnHufy1lPp+ZtwTzSTb15AIJP11OpTsY3AUPFMn19A/luQOW2QHH6cRxzhBouv8tSkpZne0unuqt
t9MVMoTl1egoE6g3QxbKhmpcXTVkYE4879sBFQJ2okWrxsgXpBOqVlYnssU/bjLQDSZP71MTzeV1
VWYZG4yDId+uk+jBf2NVbz/5EWwLnRfGEbK800s7xwq9fTaqZD8lfJ1REEb+iZq9OA18kKHetw2W
YDbGYdVoQ+zZHKv+gwpLtjuV7oFmsTphYnJrPMq7h40D19SYOfjpSj1gQc4SRkjHrJtsteo5HrpZ
ncc+yCdQI//j7EyWG0eWbftFMEMXaKYEwU4k1SuVOYEpO/RdBLrA19/FGp2rd88rMw3TLEupIogI
d99rb68PmbXU972ROzFnmY3muOhpJ6mFNkW4hgfRFfqBT3kYY0rCqoMm8cwhosOFLnW6dDem6AWP
HZeN5AGy6vnZXNgR5IbduAWpIMx1SUdgVVeGEN1t6UvGguvMfaGUiybSyosr1vS76NzFfi2kNVju
fsZFZL9LWeQsHSjm6mwrUzzbmRd8SyDf0giPUTJtAgOR2Me8qjayLuw/C3TUujHDab5kop0PlVMC
wdQrAm0jb2MD0tPvCFAPUj576fxy2tJrd4ireAeQt6s6mhqi6Y/pCj9RW3baHcxEhA4lgU1ilZm6
Z54YZcAiE8Cq0urJNTbda8LmY16vzjWGncCdc79kerjwQ97Btgg2IYhgfcZ7iKm1DGRpRUk2modV
QBvFaVUabSTh5VZSmbgrglWlx3Q2lk1H+3UAH1fPbSmdhJmSN+knP2gYNKwk87WbUvqGvgLMwoVT
9Bmv3uQgh89yut31a7u3SHYY9ghdeokbrkTzj2mOty0NkE5lxGACxnB2nGrdDvS5+p65MLAaB0sv
uthYrXombdrirlgx9rT7xWxcY9ujjmZPiEvsTRqNkMZig7jXU1gWZmiEp6TIEgnsU9EdhRBH4s4f
RhRSzQV94BgEzBqaLqHBnNvpgX7e/Qg75WE5cqdsYXG0m755wG0n0zf6B0Galxu7q2ytK+XmmGyt
FkT+m5mXBmNB0whif16olvnSBoee7wR1GwV2FgnaR2Qxi31hW0xdo97UvtfKh7WZs4Rh3mL1TL5V
mkB0wNY+U6lMI/9tnmLJqNrmhZhS3zjNHR1frEKrf3XddtlyoKQv7I+gtCVYL6f8ztfQY0UbklS2
gdPmIGCcyCluIgJcScej6EKVn2KesfVh0pjE2egKseOqhFVIwYbQvEoq6Y2cS8iTWUPYXiYKVi/i
Nl3UmTD6vthZQCD6wRp7ZSGasP5mdzuH2XuDLGkGG1FBMUR4SawsTtfC8x7mBW/4pvO6xbsPa+Gv
94B82XyEi7htLjB5qy4Fr2p9mnyh3INOu5zez1xmdx+2iZX9sbEckBdo5Iw6MgTXeWOWSfA9bAPX
e2DLrnJ5qY3MxmnUVunWy0xW1o1LUnrRwKHQRLIbsJlseti3/lEP3L0c/WkFhBWR1mg2keICQYwY
kwGaM9IOsO05HHspgGgZZhuv/N3JPS7YjlmM6wTnWrZtcrGkUyXx3CzpmzM22Qf2MMbdbiZmfyul
FoxvQ9cNxjfUWLe5q2cf0YcxJdgmOGsPl+30ateZdNCbCcuUzVwVBmBbQsczLFLq1ca00+1q5efm
vgn86U+adeEu81bVHQaHfmHDYlS986E+U9SZcbz27TDWu3XSgXxq1rE0gF7ylEURSdbJLJ7Cpvxl
IOKra5OlgYpdN9R7zzdmvZnbKjM2xc1lQL1cpzud5DnmEczKkbd4wW84M/epT7r8nLU+CmiQ2XS2
wZwDm6zroHeSUmKJcMmY3Qu6LR+9kfomU3jinotNWk1Ochjbrk6ujrGaN7fn0DgA5Sa02MUloLD5
3s4qv2+axtcsCfbEi+hYP0qPbgbF2Ra4Ji+zQpz4k5Y+Pq+1yfxnecO4EOjQkE8uE+16ZxdiRY4y
lvXCF8miki7n9aCUSB6qFbTyuaZhf3C5dGEI8NVtE6GW9WwXeenvAmTuHxRbZOrZDadovoFzXr+Z
gwglXkAJeR1oZ2LUP+buprRXwRen7b+rsG+2EuXnj5eamlKFPLuDMc3Zt2xWzQtvM8KlSOzDiMr7
q8/F+rwswjvbjVp/6ryodmQiFWff9D02asA0oD4AGOay+EXQRddElS00pmuxnA3APBWNsl9Q/VL5
XmNooDXtRv9a4wzlhuDutIymxplYMiL37aH7HuaegZxWrW9AjMv9ivp4rAwf72CdhHlcEGV/Zyxt
frWqic54TQymX35PNA6tmO1DmKfjrrfsaQ86MvyAKzPu5yxHYYfEvMNY2ocxhrbmN2iUGeGYYVqv
ZuMlyGb51Opu+SCVezlbmFUeFn85lXyR9tRK/bM59dxdpi/HPfB5egomKY+tYUNXGyU1JvFfZmyJ
6RdzCdw4KivOUGG4wOzFYnlLKL4DDnek+Czh7WKsgXLY/toe11SYB3tu9MXnFAY4qdtvbQpUa/BE
fmVT3v5tKg8zyzIYLwvU0BN5BvO5nJbx6AKBnB2nkL9L7RhHhn3zkR9FZ0NZnV0CrwzP6XQj+lRi
VZCEFjZPSV1cTZ3ccpIFDB6tJkUMM3WMZooKCZAtGI8tMDdhgTaJix4XTDp63ROZTMsEAhYY/YbW
s360bQBHMRtNbA/5/F5PNSNXhltZuNWTzA4qWwbaYjLrI1nQ9E2Om287v7a5Uk2gUxbTKjJvBBPu
KK3Y087IS44wgH6fXpTRgyLIpK0is7Q+VOkbRxZUJKckWPzvi+E6DOUCcUEDGX7qwhiBNszibbZ8
VJdxts8ILPPRmNbxDiNMs01CGcQpAY2nbjTyrVGw9hxZlCDWwFw2A5XvzX1o7R2aV7JIlx0GqQ8f
vvYwrOF0oJl1PoK+G+7UKtpHhoZMXx1FrU1yXWR0/lQht5guR15u7GFjS6wJZrhbMGES6Jmsv1YL
p1mBGfybNzTyZ4qD5hFpHMPzjFDZGdW0Z0nbwA3J1wj6WI5bBli2inTjr298f4FW+jZ4TdC3yq09
melfXTZGjBBAz4pmfbV45xBvx8QcqErN5qJ0KaxIOK71nBqiX5Dmzfqk07KjkS4W+0IXZp46BE8u
G+KYgZhRbVi6wN555uziLdNyiMp+TPMNK8awSAczFYS9qm1pj0BATFX082CMXbBzS119CzyXKSwj
uJh+CFbOn1TxABPGVIdBgXHUXVgfWgcNkDV9GIc4o5sNlX+5xXM3/vIaL3/Hn6EQPfyZoDG3vHRp
Vj+FSnvtY+3iIsiyrn5XDXtqN6EmrWWTDW5Ag4MvGkddBVFkD+W1Kx0QLsCyfSWK4jTWCWNvNt8v
aICLPuWda97h0JZ7A+2ljql9y5eFohD+D5cbZgyjQmFkEZmwO+db3ZY/msDr8R0PIxfh6BVsBSAk
BWHSc+zImoGrD4WWQLrZaKNA49reUlVMW4+ZAvjQWO/dQosPGyjvqvCSbO2g4ablsXrcIjMtUIY2
EVEVlxHfsuXNBDIbN0hj+O88tgIdhbkAk/eKDj0zmnw3Q0Pga0dv8E/4IZ3HdvbkY7qu+tBbdTmh
LmcjVFNv/WUFb33Com7C89cG3GHo0oABZfXhn57JarrRN+tfZDmso7XdsbyQgDP4d4i7hcCaT2t4
AFHX0E2wRcWGYqdJNjOmtAOlYHDpM5nEDIPBSWTnRDVLAn7ia0NIhgQbYlP1w2uCB9P6RpRB+LhY
GlAj7fOxKjaeM+MBxIwy7vx6sI61BNXB8jnu9JTi+cr6OhmjyRz8U1+lpPK1YdssJ4tsAkqzwWr2
g1os0nHNbn0QHkV7GXbTtPW9av2WeFkS1Rm5rPuSOJ4faeupPxQV4qBpqXarqMwY+0z7Yq+B9bI6
k/Wna3GviDFIuJdWJL/ZqdIfmZzsDLzHds9Z3QwxabBgxsxzRLkhoJ5/NJ2Jgw1zwzpBXMzMIQfj
xxBixmPA7Jev/Vy7x3rIjQ9GDG5z0Dig7zCXERJb1vlxNnt5EanRAHmGbX8ujYnvBjuErpnm/y0U
1La8UYykSKnN8DCpOdww/Vr+ul6uYhwHgt/JFC8zyfv5BskbXQ5695kMsORiAq9cU6dr9ozbOvxI
vd4NjA/cjZFOXRYTv9c+T21Ps1ZUjGKywmmvOm/an01uNA9G6BkH4ffrSw/9hf+TYdQaDeHYFXhd
CiaVnhfu7LGsHtd1dnYs2RYMH9rwj4c/iQCD1bzB2CwKHkgxYjXqED44MsjPZaLntxsSc7VR9l99
353eq4zqAz/V+ltaClh8mOgdNjSw1YkRmo4cOaqTAf//eDMZYnsx+FJEfWhOl0XVmGkGe/2VmY7z
5INaHxMnqB8Kex1/OtKZHcwbXtly2iM1QPoyZSVmrUQEoKlTWCAsDkLXH5OduyTTFZKPkENi1Zoi
clXBMBs4woOMSoP2NZjwzMbcNPo+HcaiiRX7BJ89k2uixN/6cxld0KIlRIi+mnixio88sdCZLA0l
HjI7+WtCGsauHKv1T04U2U4N7hjcB5MFVzQY1XiWKb6LE5uTzDelGFPFmTB7EMCh84tjlsKYtAyF
06HcJqqAwckLovH2OK+D+pmoldCKlc7aC6Sw8Wp3DKF3YeP22a71UbCjEt4x3WEmEr+7LPHave5x
ymyygPubMCS7Nt9Ky/OsvWQ3mx3piodAoMY0rdKD+mtwZS+jkZyUnpawjzquAXLrtLASHdHwzf0Z
yk6zLjCU2KkYJxWTwPOTjZoeFJP0zh0Np2AeAGaz7OQwiKPh697+USPIR0OVWNMTl6A/vMxzkGbH
tbVn95FotXXZlL3Bm0sz59z5+h+8XCX6HvQrqM51YlSkuVFIF+oqVF8sLPsFxtiR1AESvsjcDbZG
109Gu3OE12+B0G2W6Ejf7Dr+atrq0dzqzDfn78D5N7mQTtfActS1AbEmhMScK/L3nLcGPSl8QZst
W07GqtTfuowJbH7pPOXANDT9bMVmTZSg3qtV0+8iy5biQlqKPUdMd3rYyBAof3pahpI2qPSAX+rE
dLslKoSr5AUZLQhwm9RCpnBkPvTdRqSNXO+6MXSap1VC3t2bngn8HWE3XOWDE9C3QzkLEb6YjSmH
zTK543Jm2qY/RBsCg2zwyYy7NkPnDDcyAWejoPaFN7HWCvMKoQWD3AJTtI8JAA62IXYF/vCWAH8G
A8LFidDP8qeaGuUdnbA/8QjVcyjKhDGC4WLW8IX7s0fv/pFiWjmNvQulb81EOLRNzVQpRDH7yevC
YFySVEO3Ke8za8gjNomXGxFIEJR58HBTYOD73jhDQ58YVheddcELt0K4d7uBiykvuXvtQO1XuFV6
BGbgWzpm97tXmU6Hr4F4tQ0kgxUV8kbFMHasoyqg0drmzEzY3dA2O68CZVeqqARz06RytxBI9kNZ
peJukFN7gmxrn0Dpf7IBOMe2V6jvlI3FTtleEeuUVyN0a+vZDLrhISzL6mUZp+RRERwgIihi8+JJ
H/+9qdSUPJe38XnkGVM6bfvV4KZBt2x31qgJPFj7tHx3w6Sf3+Yk97t9yCrphaQSTnsi2WTKteda
7gSl6ZL+EMzwzVtujYllIu3SZPtMcBJTkeey23nFwsU6JfCKJBgEjNn/mYzWsz1bB1T44JHnUVTx
ugRWeG2LwCGYYwDr35ZVkLW/M8I+kl1Ocot3hRmqdcR2Hllf/GbJi52drX2/FwjXnAyLb1wq3Cuw
WVhXf3jjite3b/MPZYPBxaAXzoOZ9Av1pdfynBD2nPA7MUuo0jaATbfry5FXeQlJ6Tl6ib8OR7Q7
5g6zbNTHDGifH7FWVQYGt4VlTBZ+2pC4mwJW0Qepq06N180f/exP4BagEi7ziD4wN440cb1hO5bl
YaobjgUQC2U/rOwBGh+8IC2GvRS29l98aLezPeguj7UmCOTA8GhCvFdjOUSgLUMdpyK117jSdl4/
2UwVaLoBnDBQAHW072XNCvZz32A1305ZMVJHi9ayNjUQIE0OtUB3ZoUuJZNvIorFJVOEaJnrZXpo
TJ/fsiw6o9l2SbuKXeeLqQOjKdW6wUBm09wUo/fXqWquFK4Y/220O3UYlrz8ETCtEbcx3cSp7YVH
k7tFJBu4X2/EgFqK5OJPWCu+92aIe8dcEC6elDDt4izZN2lu9IhHKAKGmNSDzlD48zq3npWLgW2L
i1nvByxUEkC1CW47eWFaGG7hO4vbxaj9yF7SxgYhZuKxY0hjBKzN8LF4TKmJFAw9thT3uFC6Hx4L
ufPd1LkjpRAZh8tmJuAB5SyVnDRqYoEFxcC0vjRrkf4oSjVzPPoNc0YIII8UHCvvcJ7j7FnOWVH5
73rOXBGV7HTIjyMB+XFhL41xdruyVPvhlkCyh7Csug1Bjumytxh9Gn8IRp+KSOWpvPE5YZH+qnjZ
ZnbyTLaGPrcIZv0wRNjBrhLH05RPOkxqXqVxKIkbGBM3c39PedHXf4faR+FnsF9WR01wASVKshCO
k8kqm7ahLRvguyCQODrWrMrTO52p2wZoArx8bge/Ed1T2JiZm0Uu7dN0qtx59vc4eUeFgalVYu/k
sy8PxA00Tygp4ZNkp/nLMHeLHUseSr3lPl7qizHU43zHzKR4bFho922dPF1F7LCe853j1XOyqwiq
ObSd293lTcn8lbYfwYUICuu08L2LsrIP3vJB4jhxKVh/5SxfTk5OS3XxvSAQyMMZQewonJ7WH5q5
bc+OlFl9AHsToTaNlJh3QoaJv2fgLJK4B1W9pKWVfyyYkZ4dQ7vfBmofBHJwFw4lkeXuaSRUQW9k
N5pEIFHpBs+oB3P/XCRtBAzCuKnmHu2C8C4hWyAOihF3W4AtY4nJWIPmBy8ZnlrGtzt7WM2rJpTg
gpAoIEGMdCDPkUQjcs8YtbwCMBQAqmWa7G5QFfxXAbpDfybyqB7FeCwSS4ybebbBjMyq+ZFWt+Hl
OgXzB2Po4jkbl+rPsqB5RrxhEHMDRdCWA6w+MLpJdiz+LBv81Un3NhJHtp/8zLurEwIk3NA2rmHK
tTN2zJ73qTXPoLUGSlzNT76GQ+Db+2od1FWRS4VFUyX+efGgZorQVkWcJVSXUWmW5Us4GtZ7E9YO
Kb/2aB3pZAua9bRY4pn94uaWOb1AfwLp54pYjQJqhwHb3k0csQ0DCz29Yzc1ERyYUDZrV1uYoerB
SJBnZc4Yj8Xrm1IRTiB730Q1W/VRYDwkBKd3131C67Ehd3j66P1uxmpfDuF8HEPt7yTl507IormH
hyKIB8ylOrUFu25Q+OZrVZe3SiHJrk1bJAA1g/Pq14ZVnoqqxts9olFcg6EP904RGlspwkdtutbJ
JYMHeS4pwxO9cPd7QDE5+MWivIemT0J1Qax8TWlf4sK3222vF7KlQiPjZEIw47Xu10d+C3FhGfd0
ZHCvCJWdB6LCABeIYqlP+FZd6tNGHBWN3nBfETKDaY2c4JRoggAOOMmz+o9BWvNdu/TlCcPZHK0e
27a9UqW/QEeH9yBvJNwfJn3iBBSRIl7AxysI5NtYE0NppAaJp5V9SOWZ7/uwr0jziKtqVPQL+EVv
ncFNwJlHid3Tg3LeJq4j+A1MCEC8G99IqRCR53S/a7uzrkNDsB4nDEbjbKr3TbiKlzE31S+WREsU
jSE8yrx0nlvYFvKNaSpTXgULxibwwTgCq9s7BkMxBjPo8mwt6Sk1cDt6G1IN9J2jlpmag8ptwztm
uYwLXXcAqGxkwlCwZrjUtSXDV2/NLrCkwame+oU/E5G4Rng5m7elt7o4Ib/lnHVu8NGVs/rZElN0
1t4tk8bTUFAIyQfsfBbAF/LISXlEg/i2m17dufKeuFmnbW0xWSUKQzzTpRhnr5rHc29l1bB1efrN
CQDQOnkuG/h4+YkUabGn3jCAMXxr4OutaOFOzs9uVXUfvZTWocsCPlYBUxCn7lAcagJi78pknG9W
7mE+TCzaO6IHj9skHeyflAf6xUxspO5g6VvJqCrtY2yv3m6eNX7MoggPNuuc8EMlFSUX8d3flehh
9nvsQxsBSbxnasrrmJh+p2OXZjU9BG3ZvwTSmt/YRpGCrDUGCXgdtMBi88UEU+ABgsp0m0lNlD8K
s/BKKfhEUqI4B9Y/nMRs99RcBocqcq3dberBbK6UcgPcmWAQkKyQ5FUm+4OuVHMRWZjEg5sMd0uB
sA7dm5zc3jBfWQ9Ncoo2DawL7S0LbqN683fX097NFV4Qy7OyJy718t7zsn6b2l73ZpZjdQBR8C4I
qWqn7YUzoGPOuy/6IdwySytPHGzINV6Ws08Y1GaKh3r1SK2k6kig625yEO8q8vN309Li26xGY2cs
bnGha8IsbY1V7Dvgl2kbTIS1kZL0u8Ty/XO9nbfat8t7ejVLb4O8Xi7W2OLFHNehiAmKsPC+tPRp
JGmR2TmzayEnMdU9VjYRVHoXsiKhIGQhJxv9Z1G0dncuuNQy3Eiz6BW7akDsqw2hYVTMG2n4Irma
GUUb03PW44xPQJa5W1AUdzVzz4IkHFIYnSwMalhP0sJgnyCC6gePPl2Q45JkAwdr7XWrujL2pr+g
dRnq8p57GHfzpvUqGMsL8jrbQXcrESPpH10TOL0LVmi3JwPErP3z/89M/W+RrJ+CsId0BsLxWTdM
NXcNQSp7/Oxf+tGf92qT41D7s+7sEx/O914tp0aa/5Ii/V9+6897tXPlWn5VNdYJiySWsL2qhi9u
5fm8VtuwoFNKyujTMmhat9XbKHPuvpbVbH8KwE2NhNmHLO1TqsZ72p1vXH3/Enj93z6ST8m3OuEQ
A8uzT8TcYdZOn40S4PtrT/LTl8SbTVgRG5tEWyc/3UH/8Pmqf/Fnf0obR2WAc3H88USKTcVZbR1z
44u7J/5JCf6PvGHHwZZpM/U+ZTD1Wye3HSJoAvnFh/kpYRx8PiiESRQCJSUmp3IH/PS1VH/7016C
uu8IZshFdyIVeNO+O4X+l0/79m34P/KRP2/pllygGT1Zd/JgL4yogoMDnwHCyQmQ/eKelc/bul1f
YLxoJf+IVf51uvoeL/D2S99E69MSsYXhAHd8052qMPhRyvaBScbfr/3oz+9m7wxl7ZesjSbA2HRj
PK5f2/ZjfXo1l36UCEq5PpkE0QfLg9Dl14LlP+/pJnQuxymd6lPKTsOta922q9BcfO0L/k+0/n+8
Pn5nmb2tjIXXPnDuoSX6I8Tl+MVHeYvw/o+fninYYhWM88mbpztlpXuzLR6/9ig/vZk8ybUnn346
NfYQs77pu/KHL37in97MwCEAcLDUdEpYhRkD2ojY77X9tU/cDP/3Z0IeFm534J2TpYvkKhdaXGLr
86/dmp+3dpeEN/TCgVVVN594N3p/kkR88Tf/9GIWIRzDLEmMFRnKf2i0NAu1W/7LsfVfLrfPS7ul
UXdJba8DqZL+AJDNTCnJrK89UvPT6xmEKitJLa3Z/+ID66dn6bZfK4HMTxenkaqgnFLZn8AoQOwr
bNW9RaDXl77mn/d2u+kiiKAmuZwDnJAII30tlmL+2hVkfno92aS52qIcu1NiWTc7mk8xWxKl9LVf
/dMbGligJKvftqe0WQOCMqYrQ/n2a/skzE/vaEMGUmHl/OqYQcoNySA7C5Prl3649Xl391ipvB4n
LrfcrF5Id0GLacZ/W98r/tl58f9e0NbnDd5YuExHF4IPBo/si20U+9Yd31ARSUzr2LNILk17A5b9
Y+evp6WVkVbNehZBWK878iTSNwyN5bEQ7LPxExXS68g2ujU6yLTqt1ggXEC4xlvivIyQuh8TSbdL
RgM0iYG3VGqYxBHKUGhbnHpNvPs8/fIXolFxL24YBgQPcxOW95UJvQi5tlxxY+QnnzCpTZYZx2p0
n3MZ3hdsqBrn6duisyVe1pIhGW3e2vDPdn5jzC9B05S7wTPTGKwm3JUyvKmq3WOJvSSu0tGCB86m
owUgKEAUyE7Xd8vip7u1FaN6ZQHAwank3G6wdRm/iQD2mRyICQKCNN6JUBQgHmffobGfcaK2DKEK
gmSz/D7sk+SePMzYTNX0vdA2DsfB22qWw8bw/HdWIN9X5NqjO1b3RjMhPmS98eLLdvlYQioDz7yr
m5IkmaTzD5ZBIA+eSkIJgvyW9OtbE8EOywSAaahlYzkNAApe3QaDjrthxHDO0xFgs72zuupI09o8
L0GS7IVB+LUHxn4lugxrmwbxm0gEdO2HSTgPUyDmHU1gjWnUX3BzYQiPmsQYYqeYx8grwupbkYNV
5YOxt0BEHkoCrshguyJWNdu6LV7Xqg4iqrNG79bOOJBX8tIZemYsgoWSenMboojpLfnKDy4unAgo
lLAjuegDuQFE2ZdZcCaVcYYy0GcDryXeNxFZaZJEAU+/Nxzh4933ln1CsujBcyxMBo2/g79Sb0wZ
wREmFGUy/5lW+rUXklZTQTFGNuFbEcEm5s6bDduLcNbiRfNseRc4JNSTZuP2JCyj2w2OEseu18M5
CYdry5fxFk4bByExfftAUmWRozOLqJ70YRy885w2r/Og91YZjE3cTpib3NCrnhRK/VkL81KQRBkr
0oKjzA+xLFlEZ07kzN7hbhqioTdfLYiQnUkKNl+0IqwjEdTlyV8RY324ei/A6eumewLz0R7VTdcN
+EC78W9YBnpb+/ixfYZPxxFL1LZ3MUimXlCz0WIlF3g0/6zu+jgMrJ16CFNfEWOuJNlC1nIm+U6T
59zwCnvXwIaiQXhZLpplaGSh6H7FH4lehF1wmJxTyp6Kd3cccUHKwHwmlsI7i7nFSEB2bf1tJu2F
D8GdIxZehfqZ8JqLYK5hvybtyKKD9lg6nnnOiXR9V70yd6MdPvRG0R3WGXXIz7bEGB09B10/XKad
umnN2NusuBdyM7rMLwMYrH2Qp+TjkFdAXgLf6ehm7cEDszyWJAHt6jk/DaVzR47ZTz+dgqtV2KQ3
DZI3W6/d+r7mVUUsQp6LPdH/dtTOzEynPjvVpoPmVStNxAQRt2yZCAHIPeHn666fcucsbL9It/a4
mDvymi8iD+1gS/Y4YBppXDFURWJsG93dKqsfWcZSC1JOWO5eeO0fK2kMBudl/5bnSN6WamSc4fc8
T2vyVuXezR+2TvW9y+hnZ9ftCQ2ed4Pw3XC8zbBaF2oQaH5Dbg7HTOIecBl8YJC03kKDJg5knY2w
qKf91mDCCQMIPsufJ/NeEHQRL7M20OG7G9zkS8OIA9wwrxluqThQ0t8GpSQrx08lzyLDXKdzszkr
Xd0D1iQX1jbcGxzhXcME0HEM4GwYGnaJzESMcRxYRIh/t7zu0JTywBfMuE+x7OwSPyP0GIEhWOC0
WllDB4ieFC2MfrzOSb/+7hrAqFI55TMAlw1NOKfvlhHOz4Xpeu+yGY2L2UI+RvM4hOEPxPHxl0H4
riRVp+lfEjn+AVwz7si+g5XUPEoI1/GUGkTSaZ7oth/89YmiYt0NddatWxBgEABUsl+TK+mnJ499
bAYGFLPGAaTd6geDcc1K06nEPNfZcbjKfpuFsiGxXT4MM0a8cmDVnuMOKZyJXHgybuuFRIOHPxgp
pgdz6PNvIAFDe5oMd9LRAIF3LuYp9CMnHL5LBQfqECR+muoZnK5UgUbI8YaPEf4hasJhBctwxUvo
3GCSAQNignCwJd4ERxkZxbg/iKCxiA6JFLFOh3Dqgv1atukZ4YTIZ0ue8AFneKt79wHEot46yI1H
IzSRHOwudgRh0pGu0wfmjiwoWt1xnonycTIk1eUv8q3n3xmkhvc/fOSdqFxkuhedT5xXKF+mrLK+
mTxSuL4atxVxFK3bie6V7KZ13Aa9bJ1tUNj+ezWFKG29aQbXvl4P5DHrgytgfxbWP+z7YsXkarjl
R1pmXr1lkN4AnDl/idUInlqJYjpU+W/HRKqDqrPa91E35l3HUvX36aaQ9/h7txUHMjkTbeYXG2qa
KsryccD2kZN7UVTWdG+M+KnHpCadyh8C50io+wsOLeuYQgtiM/WzV7/v9L1R1O7+JnNABLuLFYc2
JjQC6FCZCPu7L4ZpfXDNlcbDEScOtJTIxIoE+l2nKr9giwVQR+Sj4/ZRbVaSK6t1YLFDC9Gj7hp1
B01IXBWLmcbHGdPjS1tM6hz4U/OKWWqMB+Gkb2CpHQUCPPywYyuQPqD+L+2ptNgCRBJfJtg2pZDp
xqzhDCqqdjN3NM/G6mLgcDNjC7ge50lPlr6nne3cupeZoNwNlmlOtbl6dVUys6ogeexhuC3MS7La
29yk1HVk1Tgj/0L5j7ck718TCrEIlqx50GnBk6t940s7Ma3wUyc3tCBtRIW5p6F1+zIq7F5Atiso
mn9pFW8Dlf+rxP00aMFqOhAyoB0ySyB/N4Qk8MnbxOEQJm4T4Kzn+UudnRV+6uyKDH97RpVz4oah
ihwVFk7GrwRcfKWLwan3v9t14vemuuiwXSnHXvVD4i0VMM6QLHX4pamuFX6ajlZtGf4PZ2e23baS
ZdtfqZHvyEKgi0CNynwgQFJUZ1mNZfsFw5Jl9H2Pr78TzqxbFuUr3uOR5yHPkS2QQCCavdeaq2/w
VZ8XMfEcF43Li3FeJaHx6c++wdEpL4WnYyL7M8+lvQp2a/ciqwibODGU1vv8uyd9dMpz2W+YSTgs
52GPDeZgaohoo8AFqWdURjz80TFYuEfHPVTLfWnbIeNJWeUnpymmR7SezYc/ukPqqCQjRcNwdfT5
vJ9apHCkSY4XmLDwmf3Z71+TBX8pg1VJBFMHoeF52mjkUvScryKaTFX6ZyNIHb3O9BlNc8BSSXUD
mU0ESQ9HVsaO4s/eAXX0NoOSG0NrpO9AM1IiHTLBr2tzifbnz+7P0TscYf4Hj6mmc30BBVaPcXfp
DqF7Yi5a39TfjFB19AYjWmpQ40Xi3MzhrXt5LSEMxxwJ//DTH72/5F4HwBWa6bxD3BnD5w1LP47k
XP7h7z96f0OpdQtiGf1cQD3npID3LuUh56cCgP9f9+foDbbIjwnQpi7nmY6uPFctshYSIsePf/Zw
j17dFkyjLvJyPEctKW6MMS0DH1mgVH/2csnjlzfDe9QbMInsLOi/FcAUiAS09ds/+vTy6NVVY1uZ
fRuN5xgykXqVMZ9bqbz7s1xUIY9eXcMwGzcfuTvEJrglkB6h34KenF7+7OMfvblZbVoNFpfpPMvH
zEdawjmn55rdn41NefTmDrbTVVZrjufBosK7ZDD7eZumqZ3/a97/z+fpv8KX8uZfr2n7z//m35/L
am7wf3ZH//rP/Ut5/S1/af97/Vv/90+9/jv/vC9z/jn+I6/+Br/339f1v3XfXv3LtkDKNn/sX5r5
9qXts+7nb+cTrn/y//eH//Hy87fcz9XLP/72XPZFt/62MC6Lv/37R4fv//jbWvX7z19//b9/tn7F
f/xt37y8PPOM//Wr/ufPv3xru3/8zXD/7iAnJrOAwENUjeuENr6sPxHu301pon0xbANa6s/NEBk4
XfSPv1ni7wTQKuWy8sLel2shuS379Uem9Xel0xPlNG1TezTpAf3P53r1YP73Qf1H0ec3ZVx0Lddc
3+f/nWYldgNH2bZCwsbRHEX90fs4ZkNcaA5APBi15XkA8RnIUB2dAa6kUQPr6Bp83fCxCk1t36Gc
O4uH0j6xEK7D7vgzSEfYLlkvSN+Noyl5Pd6YeC5Db+4tAZJLr6+lANVUzZgBfnku//7+v37f17Pm
v74u95Vvi+vGUcdbaQxWxHph8MdQQKBmZ5BUgxOgTU+Vi3+GGL/6Tq6uEMA5Fg/LESDhXm8iCAZQ
oyLUj7IjHZ1+KTG3WSS/7bNucK5HstAssHt1gusF3nJHWSZ3tEMt+/nZJofvqoGgeB+EBUol02Eb
SAHOce/TWUwC/xK5Sl4NJ2RBfCNIKu+CAVoK7K803epajVcUnBWEBSp/1ZcpNshapMJLXSODxLAN
6278LguQn+jIEOFDJ2vB2yhM4htjpsa1XfApQiUNneqiKTpr2dHvSQLUTJGMtsi2K4vqsgbx5y8+
HVBX1O9tNGWuC7HveCCYRhZITQ+RqE3PTo2lLhi09ET75Gdz99dHw3vI20hwGuUzG6DPOkZ+2d/V
NQbUWEtDT5LLeKaxV7qYg8nyZl6WB3cwG1zDNqgHpZXJmRsK8WFUoBahQkPNFXRbc1PggVEVweUD
g+nE5LxO8q8/ntARX/P+G1i1LfvojWyMtEMNx8ejSqR8mBLpmtgIMb2mg7olwlG7f/+u/9QuHF2R
IqdDM9phz2DbR2v+lE92bNJr2BjlED9gT1QJmQhLfhZynH0OQXjBWbaG/FEacA2J8hn6J+VCf9+K
JCYlD810dG4gos93A7gHvB+NpSVekuFpUcGCOa8iLJkjOfs6ojiqqj61Ff3NPbMcW5fsnC1DyeOQ
7H7Bjk/sAQNHzx+WJuv2FIBjv++sq8pwv79/v46nK+wDZCooUzABmzZv+evxo8VNAUwLLLCVmsFV
YC3WPi+y+QNVYPOUPmHdzR09GgJPXQj7lmmYLAevr4WTMyUEapXbDeTnbGGKuaj0ecG31GQ0zKTK
CXqC1LDjbWbbCl+ABrk36MCV9PKiEjYo21Cvd5OjJeogoih9oMsvb8j5pXZho5jBb9SRMuDrVmaC
2nPn7DrMddV7RABQT7UkggaYdsNwQzQaXNjBnKJsOxA0qHlz0OqzNyIu1QCHF8ZNBw7I/cAPnY/j
MttPk02mCHBbrTovCyIBsRO3TFSdUy5w0lEMXrcMkuhswO10Ko7d+N29kxJBKhnm0nzznFLl1lT0
G54TzMIaQR85jBAZpyhCKzrYD8RUNZ/x0rpis7QA4pdB4LesDel+mGqwEhvQZuHnuDebJ0K8gs9t
Xjg3Tp04N9IZLPJLIBkbu2wY5+/TElJmqGsiUd8faz/lM8cDgBEg180AK5ZztGXrsiYdANWxjiDM
pu02F8MF0mCUkG4bezr4imyDsVbtOyJBfVR4sGdsrdk26Ba9hRyOjBBj6Ju6ofoH06mocmksOz7+
MHhc73/YdeC/+axrmV9hrKZdfPRZAwSzlrNOrElKoBmQJqr5rUy2719lnf9eX8XQ2Se4UkiLddVZ
H/sv0zdAFsIL6hKFZhVI0kCL8bYhXPtQAca7zO0cjik8OL8izU16GMObm/ev/2bLZLCACJs9G3MN
r6V9dAhom3mgqFthf82jGScdyGI7quZry47ChxJQFBwulgiW4IzqpgYJK/YN3e5PfI63cx6fACQi
s7akQ2YfHRZkHdhaD4wfGMXS76I2qS/tkgB3ayZZGB+HOFUP+d0FQQTYlnQIlGdn+vrGT8TKDJSX
Qw+9e0fnpnTOOqduNgQWiM3UyfzEuvR2OBn4ukiRMjGyusbx3NcxdCKQS0COs3rw8dbgG2VL95cH
LVdhK2jDCwX7dawuzSYoKxkAJS9qXOusxbbnu7qQJ7a4v/0uDlBB02ZzIMyjQTsqcgpQaoWE59Yz
mW9kEGg6l3p/aP7uKtIA98a2xuHdOBqZecA0PWDJggqhLZgtIeTbXZideAF/exVFsgSbaJtqwNGa
ZIe5pSu87JTv+wzEHGGKZyNw2tv3v8y6Q379nmPO50ximDCvoEcd3TLdmIhOhhnjjek47kpzMrEG
Gc4+JSbiwGs9f3ITi75OWpgnvuDPb3B0aQ4iJus7OzEbi+Xrkc5MYuIUYiKbWQe2OkFG912t9bss
mulYLy4eatKNvKUjmqK3nknsvmcjFMAUjk+JWtY58+ijmBh/mMI5OsJOW3/+y2yH36CNI6tfsyL6
6lsIOpB4RKs6c4mnPVET/jnUX1+LAwunUe41qi02g6+v5WC7m3QrDwi6WvBnDIPbktHSD9Lj9GAB
ugN6L3fxqOuAZvAWk3KdBJegVgOTs0IffapIyQOZym+5naw+nza6zdFyR/8tzfy+6RcmRVwckObN
NgF6P0CiwfqaorBvKeaSQdToA2A+i2R4j86+s2/1xjyzsPOHJ177t/fVYlBZhqXL9aAm10H+y32d
iAUY5wCHdTiwtS6wQoOa6vqzBdnZibfy7bzJFsIENeI4lHIN82je5MSQTZboAoIwK/1lLFFKaARp
cfp0f5R10e3ff2/efjMbKJiBtZqdCmPnaMSQGJ+by8jl5hkhV6LB7t0QyCY2iFnoL75/MbG+ha/H
DF+KMzvrsKHg8h+NmXyQASluWMYyyEubCvEDbNy2IrYlw3SHJ2Y3Zjhi80wZt33rNgfdTHU/FXZ6
eP+TvJ0uHCEMjo+CXQFox6O7bEK4HCxwJBs5zNWjEY7tHp6jKmkVk62y6c1gIaNEB8UR5/aJbfrb
W77O6+Dcmdt/c25NZ+iVec8t7wgQ8EiUIhkybmov0ojRef9rHk++eHqVhb6PoeuADXtz0gnyKG21
pCeMtH8WK8kwkEZ4Ygj9XMp/faocNmxOgtZ6ELUF/3v9doBOKVFV6NXKUAZpo0k32M94FAkNgsSO
DshMbfNs0ScwaTLFuMT9LTTYEaRlrzmjyo0h4xFzBR4K6KBXNUVNtCDwl000ToP8yGRgw7+xM1uH
o6jFjwNYCFyfcBfKmxBvVrUjZ5MMyffv3vGD4ntxzJUW50Sd0NI3r6J0KlH3Q+0luAOu4QsOu3mK
tMuBKM0T9/DtgzIFEHto5kDoeT+Olq/EsgjqgvHqEebQnU2a5qJIAPT1/hf6Of+/flKmJSmbWCzF
6znh6ElBwiicHvKJZxdD/WXKiGeGLTxqCUc+e/wwQKdQHsLr/q5ri5L5fNCYCmjBtp8xrHejNzew
F9Osh7Uf2eT1EXPpiyGm6IrthiyMEv6XFmHj92przO1VEVKMfgWmztyMWLABGhch6t9+SYJTO843
W21eZcoRlBIQPQibh/d6HLr0lhbMyuBWs+ReuHnzrR2JY7LIDzu3WovFGPf47YQQ8T4AbHxJ7Kj5
l7qMnB55rwULLwJYzjQcJ19/hD7PoIcFACvIM8t2MZZJZpAlPLFGvB0tFhtDviEPcr3Q0c4tHMA9
jMDWPYFMA7S1YZMVNujb90eLtU6Cr0cLcH1bUVBGncX8cTRJRl0Zx32RdV4uiXPfhDRMiJGTaXPH
MbP6hsdVXDVqam8rGU/XRZJOD9UEBGrfVNDmN2zV1kwpja0R+Xb6eEbWQgLcOZBg1GLHNbPzNFv0
ELfxkH8NGig8aCYMFICoruzUo6EiH+CrDJ0/w1O+JiiJOMOhqYOrGMTIY5kVwMzGAD+kF7bTdAV1
31JeTIZH6EEcyL6ga52gbaGZJcWaXJmnvDKX56ycoO2InnT0TQOh8iEL08IXYY6V+v07+Ga9Yzhg
gMUFakE8csWxgSldBo5BwAo8NmbjYy1z9wc8MRC3daCw+Jpo/Yy2nKBNudFTkFNSKThzQJLpl746
9WHePs51RyFZ6NfTKFu312MzErm7JIVNliRRtMEGTvQGHDU781PmpN+8iNTWKJnbvAMcOuXRMo8p
fchDKHgeydR2f0m2Aspjh6wonksTydQbowEGXgOkf4ZhBYMNyTJR6Td6Hxr3J57Bm6/NrGrofApm
cEd3jvccUxsFAf7SwgN6XoxeYNPDYLyMrrtxwrj/0Uq7RfBq2lnlx3psXNDQENTAcN0jBDX1GK6V
AlHYVVp/Yifwdnzw2UwKhOuuCFiPezRj5QKsUK2luLpRuvU7QULxdkpU/8Ou0jI7AHXLkEGnqPR2
yzznZPgNCi61JQLtosJpfmrF+9d+7/U7L5lUuFcMW9tgsXg9SHrYx10Y5tAijaSlp4NEjXKimy2C
fIDRBqlCVN9Hs8AGubFYOr4kJBNDqUyl9gWBt/7Q9aXxaBVOcpfDXd9ObpE9ZD15zb4LRv5R6O10
T+UquA8I90kh283iCpwTaGf213yhyTK1eytotfCmbAERbuAPODRPUaKocxtQ15VBK+BrGgvtR24S
LeQNho252EWu+qmby4mJpyrkoRWd+8xeGtBJPpDEvI3UYqkNKcimSQ5BJGGXs3uiDwIZ74kNjsIp
MYGwmKHgsi+kLvYSG/V4RxqAFWwhgC3GZqxtotZNZpXPoGzCZVcQ+Pu1tpltqFQLAEi9nlH/hl4k
h52oZ/u5li7+9lkRswMS2WmAzNuzTm+AgBvL70o16QCuWFsh7qMKPKh8tr/aEVQJKnVR8cmip8E8
FTr6cO6Czq6Rh45jDH6yC6o9kH+VnCVA08BhDUjwvRwaoYQwK92Hlvg9bQ+XsrolkKaB2xeCX13o
2DUbDqdsL8qgT6/TKe4+EZo3VP6AQOClMsbuq4pmgr4CuuNeqJNq4DvEBz7rkwMhNCey/GCFNHqZ
qMDw+U1SNxcwrBC012WpvRAJVE9eExfLJy3RGMLmEGrGobUN+iEpwHFUqi1q+x1IuEXbsFWQTyVO
hI/zCFPQligmt4qwYBguQd9/6wTjBzcATjnP7Jrs2xp8OsOdBk5UpHm7QJzQu2vKS8XnaHSSxxqe
Qe/BpSG4FV6j1u6IXzc4/TsagjVi6Gx1ATILVL40g/wK8aw7+dNEHDcl7QB7OtigHDd13SqYv/j5
t3pW9s1135v57GcYvtnl4NgtfFt2Uw3EuK47gk9bvqruLNDacK1GsOtNl5UlRxD6AgpIoz4O+AxF
J0reaUOUOKDSAPIBecrmLGnamSS17AcFwHQDaoVV0q4bmEUz/QJk+Qkoz26wY0jYegfMAUyZCUCf
iNNDPrnNevOKZVt2otPxdWDP2ejk04DFLYir1EpAkeRCpXLaTXnQ3VcEdtHDyZPoM1bPTnrjsgxf
8yBriDeRRNHvekcGVyP5BsZlsCTRw2B0UfOpH8jEAUQKVXjrplbfIlxNV+pBpIp+m8kqoUdqcxqH
Q4NQ3Rsmx20uqH5XD8jCIWaJwTB5Jxej+phJaCjr/mx+If5SXqRVa2R7Cbb9HixF0wJjZePPx8mL
L90gonDTTbK9DJWq2B4MuXYQsS2/gA3sP0+VMidyKeUABslOSGZ1RIemVy5uet/rQCIv0tlBBl11
qrgcxsqN9lnKPhTWHnMvuH5rpo3R6kbri6mfvpR2tBIsqmG+iZG5QPKAGGydV1VmQAwlxb270MPQ
pgub9OYOJwPJYOmQQvcxVFAeVu2oAx28cM0Lt3Bl6XEgBu8V4AcRfg05Ea5Riicgn7Jq3LVoD3ts
PCYhLjQWyqs5m+iZgKZ3Z87ifU7KYRLoe4LkhNxFSQUGgcTi6PsU1ku4JXipRahfS4zBrnZpmJQP
vVkLqidOWqh3A5QGN1k4VK5PD4gtcqpy4zmMLHDLZgXpyS/AqkFxpl9zBa9DbQE7Q4djmkjcrVlF
xUTvswDV0CsZVQc96gLiYNWQExig5/FD1xlkL9kErlhklpgpkcStNoLUdDu8ioM7YcQnuIYI1TlC
4+BbHbrxnQVQcJ34a5Nuc9W332OXIDHPMEaz2bQkY+tnQFr0elsTAX8rl3p+yQoZZzviEc3PONkj
oBmhyeIBxxv3RzsZbk6SZNr6GRmuEEfyudSZGSUcjG6Jh9QnhslabgrVRE+9zBRhEi6L3lmn9JY4
kG6k6xO7HGRJJksg7yfgjf1UZ9ndRH28/FhKZ7ybSMgFohPaIWFoDj0rMS9E36o9hOb6btETexfV
4oq6lL2Zg+FCNi2VhVy/zqd4q8nwSavkU25r+yKkh5QEk5+vkWKaM20rcKp52t8XsbyZiGJUA2OG
jiXGqw9xXX3JrPTAGXI7pumLvtLbdFKQBt1TNJ5L27kOHJ1Gppv5ShDxx1hWdtlvnJ+pgM4dqKvH
lsXdqtqLWQTJXZnE1+M8XNhO9pRIgIRNebWIL2V/n4b5VpnPoiNOQsiDxW9o53iXdWSHQSxiZZU7
PGOpH1uk2fatgxvNbFaGL1+DjMHA/Er2C7MtMYweATQfejiP5GHDPL0NCsnem4LFdEbn4YK6Kn/W
hBCm2+QqZ62e34SBnHwdMF0s2/t+yHd6yIvR5+VVgNjJJlkmdqX8aE3ZodMs0JNTftc1zSP7jftW
w6epumj8quNWO0PEty/n5asT2du6da9Cw77g+d+aRv5ga+WZHQ/Ea3cGcXPhR7JdD3b6oMD/2nnj
9wIKX85Kd8Eo67bV+COtw3MyC+9hbBNOHnYPogqvLJT/YJfHZW8u0aGdTEW/crzLW7EfB01sKvx+
jW4+APf8JpoCSIcBzGWo9sVo7AjzjpG7k+shzM+gm28E4eVJRK9GL/U7I+581w0Kr1I21WzNl3xN
VNaLse/K6A5IMXpBhdZ/CGGSRMsWnmbIx7hxcvvzIMbHNedoFF6oJc9Jl31How7BGYKMkUyXpK1s
QfKxH8o/BNlEZp0mDkkozK8q5sFPc+GZ2girMCqAUc0X48IRbUn80dC/lwygbU1ofGx+xbixHwnT
wE72mPE+bXqw9fijzsLerm9HodRAecsBMx0Y41ZX5XfCSs9mbKOUA/Z2XdsbE1ORX3XNF0NrS7+M
05ssbs5KMjoxBunA/vonXvwPBGFkh3IugM9Kpri6nAhWJxgPIPRz2qfwH2OS5wjHzhs2SRNmxaEs
rkbCzy8bPZA7Fmb1GDF0rIM+2lcIK87U3BJ6MplnqmqgsdN2luqyhoBAQDZhFZmpXYPpXliwTRqr
8XQWsI/ZR236nSMvoKG8ecEGdU9I6RfZkOvZtt+GwYH2g39E6ocxnDht2Z2lB4BHy+Ayze3pk1OY
2lfAveJ7bmThjMNTzv1GZw8SYoBL0AtkInQ/uorgqo3NUZE9JBssF5TxXN9OLskRh5YUwNLT9XlG
uNsaovWcpiQNKiJW2vRSMGqfoUWLwJuJFSj8Iajc1muiIb2WJAWK7VxTSsNGxdrSGgSpe4W0nBd3
DBzlYxQjHsltSn3fJaFF+wKHiW+1Iv5AHE1sIVVtoE9HKHCk16tVlES0ZfpEzK7xpOtrNBBWv8Xa
Kpx8lO3LpGG7WYmRGOkiEpo3GiYQbuhn9fmsq2De6kvTCTBHxcgcqdISqFFsim+5bhUfayAAt5Yz
DskuDSPaAB1p8CNJ1WkQIBRZRuXXjSKfsk+irx3J5Yxds6w/yoGXy68zQi69Blgo01en2d5YmbPa
DNSEzrtiwvSHWbrI/GomZMED+QuECdRxALojSMmwbbOM8ofV1KTeTiwutwo72MI6iIlJc9vtksaj
wA9mahWgKIcAHjX2oOiENbENsSfRPFctthcc9cohOrgu8EFajoP/iOVkTb35id8awIbtorEaMZk6
SvyYgYblvGoNAOmwzgYLYQ+4It8cTUpvUNXZ3Y5Gms/MuVkyXGBLQiA2i8G8NTP0H9c1E2zq6ezR
JB41MyRYqImFb+pjC+dP6wlcLWoeXwm66dHCnwpHXGbRk3A1cF9O2jWYkcVwWc64LdEr9DPNSODf
fO2l1btNC8/uSio4UJCzOq3B2oczyiuTcCm90R5DUMISc5K3EHZzQwKEW2/jSSwPGYknoY8SI/gk
67Z4ssn+IjPILsQ3/DIu/7fXqw8WRfIrfCYiP+QDSWO+AMxok667tvmioncTGFUkap2XWKcAR5HQ
1DNCAYoRiGTql9RCOnVGyQNGfei48W06ivxCIxnjEf4NLl0Ql5JNUsddpiuprbVl+MSbttSJolCG
tsrmiEr8ZJcFu/M+DYyvTN6G6wUCozJ+OgDKGyJO+S+qs/B6EVZCLn0+xJ/DqTAHkgliOXgqdxDX
TYbZP+lWWN7oTWLyYlvQLAH75Z/GNCvxV2Vrrxf1jY0mA445PZKwUJ8TWLwoTmaVk8hRVOOhNQUp
mIgO8ouY+BbdMylkCR+KVvwRXkHv+lTE6OKC2Uw+BM7oLtARZ8c8s5dmuG7MFdoLi3Ukn7KIUbiY
S9ftKvC5V8QtRORb51r0RA6T+dlJTZmzBiuj9msa7z3I51Kxh2gJpiQOxe1uRJAV38D50vobes34
VpLvdYUwqReeO2jU0zQ23s8aG+ePscgXTgYyF2qft1aScV5SVMbYdq54tsQAoa9GjmK7bukF8fWA
G02SqpDAEqk0iHZbLYNtn4UVgsYb06qaypfj0j9TnNE7X+Wme+eEY3HDrx2+ZKLkKJ8iULqLXLa5
fsdBkkCFtu5+EHwfkHgG/LdrCP/dzu06NyUUDTgEVVbkbKgUucNVMnbRWdMUmNSw64bVtiktdrQO
MfJsXtyYssc8t3Plj7FFdhVocnBlCpf0owij7BGfzMKsISd+NldpQ1fLyT80WgZ/sbMyNpRaBSRg
A9lukLjjl2bemITSXcYNiYZbInUMG4wvR3bieybel4FtwEGFHGo4SlQAvGnZ699HkKnSH2y9eSwr
izQ56g0SLjHYwXOg94UFt3XslC+x+lPD1aZJkPiQO/tc2hdJm1M/aUhaRbRV4PTklEq3w1ZXmd7H
JEO5on+Op4Hc0QKRC/jNgp1jq2ukTGU97j+GfMIL3pjlGv/cJNOzAgRobQBXB+xs06n/xI5Wa7fC
CthlwU+bWFUiO7qZ5yK8hyvbPpRtBeExCvPR2lKxYEzUScfC7U7UO/wOy21HBhFYQG8Uk3tgzKXT
xsmnyt4QHgXsHfdQJPZ2qbBRdGhF1xxrMXqJE6mWREwyNVbHRusZyazRk+rS2QXFa3MWQZY/KCya
WneBCMK0thl89HrFMMornSTecCtELb/UhUNIAtponZx1Tq6Qbxv9S+80ywug2eopCAOrPSxTLa+6
0YnkBk9N8HGOMDHvs7np7jR2EmShtzFDLGicKvMTS5IDzyF6rXCRtfki8HUzGKKaBJGxpfpEGoHd
P2VMXD+zuebYt6bajX1ycYhasbu+25v4I4jLbZe+BcLYL/OWMiqA6oDAzIjFq0g+Ug6w9POZpavh
VcZVvq9luvhpa4UfOmreWJT1gM1NFA6mtkXwDjvbqlm/8HGE4Y3dVAwGp6UmShhDbMZeQqaZsem1
hfjkqBHZ57zr7e9CZ5FhfeoN9swm5GWNqB/mvCUmeHBxShjAcE63csLAv+LnQfkRHfRM/RHm4JRC
AmgdxlTKntih0NiM34gnqa8wClFkQmD4Ux1gaflfFNqwxNAukrqFdGjtSB+13Yxkwa65AgygTyYX
Uz5OVxyOTygl3nRruIgp4f4YNCskvdjXJVUxuPSUC06nHD3jbZNxo9K8jE50tN8IlS3eAOizNo0G
XALqWGhjELnXUOqpCOgJq6tZOJKVoLUeCZXSIcBn4qJKXPODWVDWptZebLUMQElPftrM7vi8RjTm
z23LUc9iU/V+Ef5NJ/XnZ3N0gWLbccVxVXkqSlXkbIfJFKB8ZYCK39llcFuQXHOiafUTTvaqgM2l
IF5joFA4Kdxj9Bp6icRogpCo0GnsSGFsG/kDhz87FwgaSEkGOOvrBq9MnA5HtglAtU/DL4uAMR6i
obY3g+z0yzY0521PdvK56nTqXQlFh7Ixgof3b8xPcdDxx+VYi7bcRGhOS/b14JjojGckYJWeZkX5
GSxqOqTSbXdT0xqQsKMGsx8ZRwkTzrnDh9+ymehh1wSPJLu7fsr25ZYSVcjBxtSvVBtizlxyK0LC
Dyg+m0Ttvf+JfzOa0ZkzehwUjfQJ1kf9ixSGXWGB1RxVjqW59UtbZO5TVInur1/FcEwFlZtHiKT5
qFelw7WrkrjNvK4L4ksKu52PaeGU5/GN6Jf3n+YQ7Q4UU4QiHBO1OHi4pcTcA1/AKDYVkI4dCuPm
u50Dw0eK7l4V8E+8hVSDTVCVzlU9rbX33FjRWKhntZ0zDaGfEvq2n/UO/xg5ZssFRb/oPMtku8cN
at9ZzjxuQzav/vuP4u1bxacnDRhhB0oWmnqvH0VcGq0q9BrUjzVDtakiKPlBGdFOaP+qZH6dXDj8
KZNeMP/8bBX/8tSrMRNjN+L7qJZSEtIXhh7IOt5nw8Elpcen3uJjoRDXs3QUV3iN0I6SSfv6q/W6
xmFeTKXngMi6Tlict6VFyjWaguaAUMfe1f2i347SqCCfy9I35dDs6U/nN+/f42M51vpB2NkgH1aw
B/j+rz8IRNp8ktSqPVv03YuWtAF2l5GoCWpslN0L54QQ5O0ztVCW0qik2EPz9FivPAU6EcMz5yd8
48UHx2qLNW5PXo4gWk6sS7+7FKvFOjWvj/ZYc6K0iLrCSGGaMja4t9gg5ZYcHzoLRQzP6f37+Hba
4EDLbdQdYjIlX+71fbTsfiLejmk5brBPqQZkREQ494mr/G46xevGCGUJcBHRHc0bZTqSg2DG6Gim
LrDBfdjBo0J0FmxBMcEZ6gls6cEVOVNL7nQfg3ci4tPYZHRhM1+mhNFts2qor42FWvmmwaDywZiV
cz+0SQv+OMiXfkP3Ify0DLoznpj1fvNEMIIZyAV49ggrj26SVsUxxQvyOoVcbN+YJu06LkRxGYje
+fT+83g7rvn1CvUbOwbcAsbRpqQegkbMasm9akyHM0I1loMm8upQkybtpWaVnJirfne9n7stpnXW
OefowZACEFQ9Z0BSF2Z7P/Zhv6El0Gx1kv/IlMBGdGLLsTaqXy+sNssG3XU2XYiCrKMZZOjEKEXL
OpWh1OYUYAR3iaHqK9kIuQf8T1mtD7u7WaiFummRZqd6+29lcQ4iHVR+9rofcbEsHg15TuAd0liI
VV2Rf48S4V4kZeFSGq7hq/rhnI4aoliiLDZtkerfgUNY7WVeqZC4Cl5D4nzDcJq3uVapR0ckxURn
pWkpeuaSlojSy0Dj3DhDH4kSa02JJ6ziWcK3J4I9LqxqS2Rt6xxod+qk3811+sVkMyE3Vgyi7SoF
Eag8uvUWJda4aiZ4c53iGi6MAR8YthajDJ+6q6iTtbUd0lHeCZDcRHT1gwNJbi4M/YK973pARa1k
bzpDp0aI2CEkNcE1fixjQEE9iazHNq5jEon6pP0B7a59yrlID65mmchWSXE6emTFOS94OUUCRBw4
u29xCHYfYdGUaCSNDl4MmXe24U9Fv5LYnTH+0hlF/YXqR3cTcijUfVb57lNEuEfkzWVSIRym5Gfs
ynaFDizmzK7PCMnLpW5IM5GcFbtzvSyzss/g9RGllo1NfLq+cOQ+g93TaRj4op70g2XoDm2l3O8W
DLnbcEb+BeO/WL5MZDMile2WQuz0eaQgasi2DnBKDjEFc06ThBDS+t7MmDIfdWGND4ZVDqTkEmPQ
b+rBEYRWIWUYiMO1OU43k6Zg5GhtxuMoYnFtZQWakJlcrdBHQJ4l3gCf5i6lHkbdjyLlJd8u+aGT
otJxcjeG1m97K/6hEZB6QGZPRnkXTtF9EpqLgFKjwot4yNpNClmFywUWDZfOrS0gYIXMnkQrFy/u
7OH+/enm7fTvGBYLqNANtrpULl6/CwQGxW4eR1h8yL/b0to3ts6Im+z9q/xmkuEIxPvOrkEJ1pvX
V6mCorIYoiTUx4V9bY4QxYBqNeehqdO/MLnv71/vjfQff8uasYCSGJMRKZFHs+hISEcEtIQJ29du
lzP7c7bL98HZ8oP8GNK/TzG2f7O8cT3uHkYXxUurjmbRMiHUyeiLyvO/Hm5fbg+H/WbrnY0b/+O4
ObE7ePvEXl/qaC2i9ZTrzcClpvaRmN4NZbQTT0v85nG9+jZHd4/w0jjQ129zsbvf8VX2+/2Pu4uP
J77IzzX/aCXgMohC8cYrloQjSRMMurDl1am8ets+EJ7mzTfDmX2R7SYPLYbX+tMeqcaBLnnoLzfa
zv3y/ih5u6pzbezaHGT4CG8saNQ1GrzSVexZVPE2pBGqg2vE1a7pFnXiu759aP+6hMkA4Whz7COH
QGdqTU36GuF74WOLrpkds/tXPQPs5ADEIX8DAMDwP3buGXVOgxPOA5usOLuvw8K+JUqUZmAanVIs
v5USci1l6ox3vBAcx1ch/y8Hj8UZJ2u269hD1QljHqmJ1wz0Amr0Gxl9Gz38muXauNINzV1SGOSk
xkblXP31R4jT3OLNY/NqHRPR6X1RcOdBUq0W3ZZO3XiwkuKT20T6if3/754gtXRGCRUpAI5HgxX/
VVI6MctQohEBjb53waq4mKcmrvXY8vqdQAip8Ob9H8rOqzdOLAzDvwiJXm4HmPG4Oy7Z5AYlcUIv
hw6/fh98lWFGRslKzsUqBk79yltkh4rMGTAVlIyt9hb2R1wkfXew5lDPdyg4xvNOG9XcV3Gxeyvb
NFRIjXP5W1zJ9nOeV9HzGNrzVz0UznuQKybU72wBdRj0pNpdFQzOPixF++/lABQYYMJZnHoUcNck
/Cah9QSGZymhNdRkF6akVVZiY+wvDQqoTkuBmMJkr0khnew0ykRLhhZ3n98GZmE9RVrf+Gg2JK81
y1MDJjA2G2vrwoxD9GM2iPyJ+tdkP1tYkpNplAeNqDOOjrAqD9WhfOPbLm2kpdDhwMmkGmmur45Y
yWhuaSGCcIWeqABO02R0Q10k5DO5idDwpOI+4QdamMPPKmfwuXaS9Tfo2MrNxsl/4URUoeSC83Ec
IsN1MrCY4SkfOGASzcSzVQqwwDung63Wkff5zr1w+lM+4gwBN03sYdrLJfTXARI6fQ7AE5iXBTkW
gdwp+jkRMqEbCNboSIU+Rr44q/xRCpDjFXHt9TCDoGCgOE3n0LpJ7Ga8a6m+uBXYqninoBaEI3kI
WrJ2Kq9FePNaC1EnnZqx8fKeDsrnn3BhtKgNwiskrKSm+QEi/usLEOSKRiXCBEdtLGtf1AAOAUbd
0Oz7d+A2FBRVYZNR4oNO+XFj//0oMFAG4T6nrTaTq8+4HvjwpqsHrHUI5Xs9PKpzVD+l9WwegZnT
ZpQKZ0Pt7yP3XB1OS92PHJjTlnLIasoqE2PX0Cb9wErVxEAcRO2dUU466HHM0zzJjv7UY6T5YZjK
B0kd4idOB/19tMd0AZ0o/BCO15Q5POAy04/1DBFUAXkiDkGvcQcDCRl7eEp0lpMsi/1eXuB9+KW9
jZNSbCz2C6eKZkOesGmbcTtbq68JFAFBWJlY4qU2vdHmsJ9pWfY7jeq3r8iD84oiQrQxhhfWDBRl
xQaMzRV9RofNyhbE8cC1iRIHsI1OSW6bToCjsyN5I9Elpz6/TOih0HmwVeo75jq4p/OcYhqQSLtR
AK/ZGUovDUiJk870+MHB6upLGuqNLoNtA/OdvsTp7CDerYmnImoc8AGaN2GGd1t3RZwQvGO06RXK
nLzM5gJKNNoMUGe3gHp9PO2y5gAHWNFdOSiRCw2RwPyhpqXyozJn7WcJQQe32XZS73tA7hIJo4Eb
roF5HxiquskR+sBFBaDaOOavU5znBGZVqZk7yMXSYxspQ+IqnZPdQ241/5PSwrop08oAOB3I430q
0IJ1e1so96DDQ5zLelWKXKsV1e/O7MpyN+ZqCb56spoadC+2t7uqS8yXrjWUr304Vv9poMXFQpKt
pi+SZRfBHvlsfEGtXEjXGELSkaRhkFw7eOuSrNPv/YKVoqnvoO9rAQCeoe53lD8l46FMURVZrM/U
dNcbITgTSDvXNOdAYYpwEncRJSXhAcSpAm+a7IbdZA8YjkuRzFsvdRcbJowmWfs8QI7Vd3KAUy6B
A8g90yno2OC3icWXDOgb+3Wwlw92iFjjrpkQ49w5zTDdd+aUavtJQoB5lyGSjBRGFiZvdYAzqEdP
uv5hljkyGjW3T+JbGfywnZkV/FanGGfVg6Ne34KXsiUvmxe3rTwoWix/pVaN91KmA3BhdVWwfvWq
H9E7buf2gIYDuEKw7XPpKTQLrgcHf0avquz+FUEWsFYSbTLhDWNSHTMjsPLbfMQCOMhpC+9SCqvv
lAjm2RWNHGde2prRXd/FZukD5u/uMuEgK9+AzAIBN8pgokGk2r8jCi3MLZ92a1Uyar961jmsVZwk
MXlv+h7M5CiwqRwHqQTJoFej7k9yar9TKBrT61qdatVFqh3ARldNEga9IdbjtjTM36ox7Ea3lfsB
CXi6QmAHCoLeXVTEIGjVEbgmGAObIsZgOOGD3E4aixgvyAKWZD2BtVFpYvqlbGa/OFEosIkyLXCa
G5ahLk2lbw9SHKLtq6Q4Te1nuJXC76rFVy2ATWYDxF5kdmkyI+icm4NeURMoe/NqhpRFtaZREJru
7QjsOgsxp7eGWuTN3Et66wk5nb7XtRL014ZatZ0rpWZm+d1Ha6gIsgrfVM2JYDWLAk1nq84cwxVR
mM6HqR9r86oHsVHdo/EOZNIBVp1cpXkwgG6pJEv1UNm2iuNc9aB7MRYoJz+p7eE5tMpQv+KW0i0M
c+PhtgRS/7XnwvoRwaqp/ZRLEhxW7gjZAw9aKb4Ump324HQp4lrxqIZwJ+LwPcZs72UoUxIJq1GM
8lZvBg7KWu5YLAnS/LKPI0EHhrsOcNCapvYNoUbVBrEyWL/xj4F7avdNOvgF0NTbQYlL+VuP/bq8
U2Q6exAKAucbOMYAQE+fPBrga14lIu0vEdp9+1weUmMBkxaFK9nZDM7CaJXrpMtrzU9lM3yfYNa/
Aoso3z6PLS5UMKAdQQsjKjQQDNKW6PSvGx9oE6X5BgvTvq8T+QsEqBwz3U5R8KOneA7LQAqjx4He
9jcJSehrqYcDfHBIAPwKeggROd71G5fXR9nkNABYGhKWxSEuk/KtNVPKyMZxCV0rIByN/jrR1gbZ
YcjGjVkWGHY0ua7/Grqs0gCh9FwNZoizN56CA9iRTtbyH0YkT//pZqxN7jRFxY/PB+1CZRcBvqUM
Q+C+5GqrpBQ65GQpPTheJTWS4pYyK3CwplEgrGQwnxoPBcz+PbADXELF1LTYdgQ2DumVZGBJkGj9
D6hC9WPfN/OCNlWngluqrWClKvN8yNRUyyHpGdBkLCEkcZCcKD2admCLXVQJQOyiE1WzESmfj/qS
gcik9ag5KAYAtNOl0JD0OFVP+oMm8owbqFN4JsTuozABxY3SbHpqmvQHWkaaq9lgzw2Aoeh7tdiS
O5Cjlrt1AaD0Xz4f7uW5J6uB9zKANJABfnSdV5Wo1pJmS+WKpABc2Q9lkY3PTbMppPbRgVo/xtah
LFKigfn2oa30104I6ljNKaPmrjRkfjLM+0B3oNXKL0Zo7DF4fssT6TaxZzefoA5OcJa4YuWHOu83
EsKz2I30E1EGtiWkM4XteToPKE/ZKOFDgA20KfjpAC3yinJuboQJSvZfh5a8E11DsCnIhmjWErv+
9c2DLvAERV0B/EtlHSotC/5UjfXPABjIB/xymPRY2hMHryZQdybDaoDRwb9q0/2gh/pLHDfhRu3r
wrChz7EUMyybLGYt1khLj/5TRS22DvoUxFc97wHJL7Vz6/s/jxrUZRrTtKhNVt6qsVNrdlNYULtd
w2ZTIG0y7YNK2lKNPT+amRHIVTSOKLNROF8++K/J6SDXN0mMJoDDVQbmFnXH1J1lbIz9HEWFEh5Z
H72ylQlJpGSCX6yZQ+mOxpAsaAWBZQkWGf1GOnO+GyH2aghnUPqm4L0+mxuchnSo2lxUdWH6TTfY
Ptpy1v7zIT6vDVO/R59DoWXAzXS2ZtQKo1+1XBDEQwwuZozSZ6KT1m3aSuwLuTbuUxgYT8qoweUu
jDJ3VamNyMEr49FSsuR17AQQ/LSwnRctQ+KyL+rh34cCdICjLOqqS4VhtQ6CeUzqJK2Ei2UfzEG5
hcfrgPb8fCiW7X56LjHUiiKDv0DylBLk6TLQE9ucca1Ckk40C1ttAU+xXVHIiGP9aUaA83XIKvIg
uIwgU1Tl+PnzL0w4X8fjKT+QTa5F+FNVNDDMSGYsHBluhdMN93KG+/TnT7mwe0FsAQ3mD42iNT7A
6FKzHxKlWlCbNTEeiGgDI+urLNCLrbW1zMvpiCLJtiwuwh6axGdglqAsI1USiAZBFnyMgD++Jcg0
vXaxEV2pc5A9dp2SPoVBGIPDUk2w8anxInpri279ge46exM0KMnUFwjiegVFFa3rIAbabZIhx9dT
MMv/RWnX/tRtM85deI1psxvEUNg35LbamzKIJLruzXjK3BzM+XOAncurkpawWIq0k3eZWnbHqbXG
yM+omv+iMSJ0V51xxcqcqWr28zxgvNwOcPvAd1ohuOc8/4NIeK16yNhH0i4Gr/n6r5NLYYDSI+0/
BULaGs3TJuZYKcEE9JMM0COy0Km0Jep/CmpLG486q7ZQg0DTEzFd/gI4tLo8DbnSsKem7Y8vQqxe
17KKrFGVlPq9rVX2eIVSJ55fOEyJLWDchSdbbBSI/EgTG8DWTvepWYsJDSUQsiP86TekFEcXhFiz
1yyhfVejdNzrgUg34nfzbClTRAWWxDxyXsofkepfdwQ93YYVRGPCnhuYQ8FgGF/JS427JohnIpk0
3din58WepeVDIZ52BwIcTOvpZ6a1inGeDiAKxXfxnNszTF9lzsHqi9DutOMUahgdGbMmfYlUBwyO
nVbZs+UUHbj6Nose4yGogF9WErmp0lXiOaU37Wkw4hp3rOnoHBUqVb9KXJy+oFRfyl5uRPE3YMcO
9Xcg5Y8NSiCQlQpb7sF0S91O66Qk86sQ4+fbMUixV4fTJCwABxX9b4EFkeKZ+qxInhwb+h/JwnPv
KoHUrO84VOnliBq2XTyn03+1tHhlVcjTdFdjSJSClq0NB/kfNwTFb7Y92D1zgTivY83agFkHCweA
/dw0t3QiuqsGYsNe7+StAvha6YrOGQc32EYmjfajs4rq0YBD7DTuO7eA7nqXql0C+Tps6ysAduKq
FXLoDbKl3gdlSo3r8888uzp4Nqc5wYuioyexPtQDU0hh3M/dot6AFVMIGJV/oP3rBYU2zdLwXwSo
gH6tszFDbyMjn+mvQjS33Ywuxn0uyen759/ykQmfnNXUOClHY1W43PbqeuGbdsj2bnkMGrb+7LVe
5WZ32hFtS0/zir24c+6Vg/QlvRqvoj1qt3vnUO4zX/HLveGjkbAr7qYr2weGv5Uun92dqzdbTXFd
WV0dKrwZJmO7zPuNzrf/GzrG7jndxx6aFBvTekG25HQolhf669QpwcwN8fLAfPfzy+74zfWfnj4f
7a1PWs69v54QTyG0t5EnSFa7U8VtiFqzSDYCgbPlybiBRiSGB5lITXP1GUqrtcAdqThXoGh9S/QU
xTRnS+TlwqfQsqTdBU7EAbC7+pSkgekVIXTrplJWH43WwCQxGfPHpipL7/NROwsVTYuLdgFly1xA
BGuno5YaBdRwBErhfpawY8IaaFbVm+XPIZjN67wf0UNA7a95EVKNvyP5u7S1NM5uQVJ03QDASAGB
9s3aIaCY57BD4gW1nRTrNfqlqXZXBE3/Xk/18Eg7oArcPledjo7fVP0qiOdjJNIr/VmKRrOFmKKN
vjY4tnQ0lLT7EplgeTDmQ9jcLeB16/7nQ3ahL8qtTQwIggcCiLUOb8EsiG50ACZmC9gfXfL52dZy
jiyrSJ+bvptgAsrKrzmd4+8RXco9wghqvrESL+2oRT3UofumEegbq1QCTzKcaBHBpDs7ONKN1dFE
dzNkTSL4xxSN3aifayjmk3Ce7Clvi11czePg53TBfzRzkf7cGJaza8Okm8MFRfuNJI8W0ulS6jP0
yVPgiq5Rt/gLVG2JBepo3oSqPl4nxFBHxRaynxbx9Ngm0fjKukBXQEmlB6sIAm+gB+0DPp2uaASl
e0cJzAOQXP2uBWe8seyXHbQ6mRd9dRJF9hjqb6sqhoyw8QTuhXft4nDfiQC/u1rS9oiXhW4w1c3G
4Fw4N7jT0F8jC16UnVeT1XdDYuXBmLkmoLZ76IbVlcDh7WpjChb4/uqzHGsBPRhc3/Svl9f46wyc
RZg7SRhnbhzjlesGY4OomhIaEqw7ynF40rErCgp1LSoYmdwX084AQPwtnGVz44o5H2HiPZYDOS7i
duROq1exsnHirkcwp3O6/2KltP0ma6c3Y8Z6DIpZ/Pr5t18gZpBsQolRaJ0uGcOK2uB0BUBIjXS3
qO0m2NOZA1vZppL8J7EH3Bfz2jF/Ue4pVPpebf1oDLCZzTSv0aMwOzCullbqd0jVDYuNsoaU4QzP
jSJtuUhHQDsQP8KsDp/0ebJ+1oMpj36HRtEmfOn88Oc7kHRcxKLR4FzvaxHg11gX4Gys3pF+Zw0q
cJzQypNIaHGKKNPviDcEHG2991pMn4+BbQ2elqHOgwuXlD/OCkaFCM7S2Z4Da6PSeOHwo4pNw59p
ZSFTAjyd1ympHTWMqMw1aQm5TsPktb+bynBskYW0tD/xJDVfqPGEbzWAEOi7taTeORNGyhv3xoVx
Il0DjkRYzEmxnu9GlZtknFT4PqNjXLVoRSAh0eo3QJ+2uGgfwfXpvoJXRIaIrwvUkjNuiYrHMNR5
5OYpp5h7ebTb62I2s2cDXcJnBYHMbsf2Dw9cCh1upkrzkGlGeNMsHqxWUfdHUvniPnVaZ5fGojxK
UjJfKbSNtnKt8zOY/j01efBvMv2GNXSljcBWt8j5k8sO8jcN/zpUUOT2pkwQBbYaKUISqK+O8O30
LdeT82ucRy+YdZs+A/C75dX+Ons6OdDqWaOqVll1P3GQo+m5T2GrkWOOWVl5wo7Hh1YO45sgmVvQ
w5ZwfvZJP7w6ct/Ifg8X1EaLo2huizgqCm9ucsvcZf0EdNwMa0XbuATOD2XIORaoEZB4Bv2A1RFl
Nf08R5yUrpba2S1NWGzQlXraSNwuTcnSHjABt1CdX0MfHUGHsetRVbDDsn9OcwvlIC6m95Hg5bFt
xEgvL2jaXUEktiEtet6ggDpDSEWLhrXAIbHKvE3oupk02PQFHKSnDSRMbxoz6d0WFYk/EKMSH8/z
YNwjpjQ9ZA5Unl0SaOIVArZ5iPMGX9J0rrfgLZdei7KkRiEUuWqAZauBD1WnBh6JOWyltAlGsIgX
PJcUBHZW6mgQT9Xkp15TrVZzlUOsLpSXLpXT0Udq1joGIq/QEgmbLWbvhQOFyjHS9miUQ6tcl6ml
EWZYCijenZNufs5pH/vAHIxjagN0/PyyuvAo8oelOgp5h67lel4mRUNYMmjc0kFCr0ZwzlPjOL0r
B3MLCmYtB/Lp2bUQhExkbpcDAYLk6b6Mgq4JRKS37lhl+vSAyEnuO2A5k2OkhNU9WlYdev5RheyE
VLbA02ozQP6mcbSvaVLTXi7zOXoR0J+UXSx30aNm4xe7g/dQF55uSYt2STKLa8tKpq+zSj9l5xDr
GKgK5LJ1b/etZu7bRjK/w8ZTvqIR2XzNEJd5UyTll+pU8huCIfL32myuwVhm+7kXae/PTh8jvVjM
Mir4QudyaTMRHsrEwqg8iFvtqXEa2YCMIsOEaAWfvmu1mFI66gmIREoZXFNXqnqwkb2UR/1urJzg
tzIg73JIM2dU9hEMg25HZQ6lzrLIHcRm5LAfASMV6ez2mdqCVoG99xYHtSqQZQjHn4PJ8O2SYWxH
KG/9/NWYRkTclByFCf55LBEvtKaAqTRo459M5Tw56JAKJnRxzOxFC01zK4M7P3dB+dGDXDwZlgNm
lSwi1oW6hA6Yg/EMjvThdU+vnWFfpYZ6hexiiCLL2GwcaufNFpOLUAagtkhQL+jQ01WVDmM3NzVx
iDMhBmLAXrk1EPl6nBPZpAMzWqbXDGoNh0jqrwaweR5w0u6Qabn6VMvOvIfzoh9DJCZI62Th3BZ4
QWyEoNp5DMpVDVVt6YRB7dDU1UtWg6zG0UIVMpJS8ajz9AXW6hG4qwGjbvRpdKP1o1HWvkww+V8m
u4xV31YKBdwgNJofqSgR1UTWKzahXcXIKzpVmbxEcTDNuw7TNeIwdEbuNKVPqB1WOLl7ioEOH0JJ
JH1gIrXB8HTRxc4Vol6W6SJeM8WuHTvaezwPiMHMaZo81JMZ/Graouv2oWNOD0hPCvx/o0gnhdKk
320LEX/rwr5wMCyFqUWwfIkY1pGcZgS5RGmvcS101nxLdlKPyzgDQrmQ/EYkx+GRASejOK49lISW
t1lvjgclCtB1+fw8vLCGl8IK6whNWwp7q6ASAlZoU/prXH2WOo/6Y/sOhkTx6jwMsBFXemB40Ra/
8OwQpk2NUjsAX2S3SR1WOWDQxHDn0U1060zKj4GVNNfoihC/VNZWrHoeQPIsW0VfXAYpTo1jtRK5
U8GBcbC49FxSyw9GSbyDtFJe4iBKvkt6RwRphFhbAQodnmH54ZRHbdK4i9RZea9V5Y9Z06vJJ21+
MYQ1/Y7Mpn1KkFb/+vlMnEM6wLLDPTE0zj0W5LrOTNjfWrQKK1eTaJoc5rAVg9sNuAXudUVM8Z2S
QID3KqUqUGCr52BAoG0cwGXaXURdDCH62cULOJt2XRJ35UPeV9pGEnLeBOMlgRvT/XJMqjBrEn7B
fmD2NESaJvzqR8AufyYjh0/o5Grw1TJmLEWs0Zx+hVWSvPWzjEAr0lOENwVsX90NFWRG6OVlAgqf
MuThUe4rGhRDh8j7ERV9YndnSRp1p+0fYEAir0p4ZqEarldQHZHFTHsP8Va78lU9A/ZmS7DGDo5W
zvpGlHpe6LEw96Q6t+hi0/NbK2HoVltYQwp/oelz/dgnCmgxTeh7O7J6yiyZ7aFi3vsdZSI36kA/
OWj/IBoCRHZjbZydGMubIJlPV5lqLqiJ0/O05e7UMsR6eEz+zQbCuaMDc6Axeh3GoXJQ+3EPSeBo
TQj4izkHDJhtnVofZ/ZJOPPxDpSacI/Q4YWv0vyAo7NsrOUd1Ga4H0KYWni7qOY3M9TtYNeEueI2
4MR2oSUDkwvRtRxkBaNHsNqPCyjea6JiPg5FQE8vjOQ7Rwc9GVA2u60Ho9vHRSBQAh3Hw+KWi5ow
hT1ggDLaY2nmm6Ve79nioZ+LGiWwphV7u0DErZTBNEmlrd7Ydd2+fT7w5yeVChUNvVVy3QVCsoqX
kwRF/cYxiGcaJ3jBFaP327Kz9rjEiy///igGlusAHxnErJdX+SuLQ34zrduYrkunD8BkM3PcVy3i
VfBuy41q1QdN5XQqybugnbGP8XNjNk+fBUprCoVIuEOLGWsPMUyEavDu81rpfbSULK8snQLEHhqx
u570xkN1asRjlI05KIvKsTQu4tuErtC6EsOVq6w7zmWG8NVQiq+qBkM5tplPO1T0xzzKpQcAdMpj
6Fh4SCZxdaWLPtyPad5lCMgV8lEzJ3EscEW8FVNZbcHez/cP1SkYNYwtNFCwk6cfrEzVBJQMpF5q
TeZvOSqywkMzVnpMA2Dwey7qXjpkY9Ohk0TxLL4iMUZsH6wGjQzGEWEj1Mzpzuty3l+NdiKe+tCu
DkphGJU3Drp8VSk2BGkxWFFOwzQz3tS20n59vkbObmtaBoay+GaxCSmHrG5rwsF6juYUTdKkj++V
Lhgfqs4ajiD6UphuDhWSOd46fC4+lMIp22Chxq+dVTAVbGMdl1hYfUP7KGuBfo1/xfeW1fVjTsf5
RW/tagMfdo6n4ksJcQFEoQ4BcmtV04hLFNup8RVAudPyChs35aqqCed3gO2d6yDVS3fmB8mFhIL6
tChxDnIEEKVTamjXibRV9T8rWfBCrBCKSXCTCJdWJ4GmI50/ZDgTGDHPEqCUDwtjb2NnXghXwKh9
fDbXzblPrhHGVeHogExGDMqeMUPIk50cACvyEmCz11M0gLbOx2bq91E5Rzho9BHgRr0T4yuhRVP4
KHV2kS91Fdj+ObSnYEcpERsHMlHA4FFUUWz5fFVemqyFxk1isgRYZxg76gxpSsMKgu5U27dNnIev
kyqAECLKd2ydxvCCNNfvSyShHycdyhoKmOOtWffNHpHc6dvnr3PhzKbkQ8mfAuXSalgdpN0cDwMS
1LmrxF3yzUxyDI5CM/guhw7B1efPOi/KUr3iSmSmaKHRAdBOD5YJETS2BgdL6ASjH8XmNaogeyrV
A2p7TUFdOP7GskSU1kb7Ls8OG89fDq7VSa7SUUcXhkSCc219ImQp5DxkM10xJflzYggiJ/Qz4d1y
NYKMGL5O9DQfcLLsfKWp9MMMJg1531x9aQZj2ggPL2wSsgga7/xgm6yrK1LdC6XQosJNFQgFoSkZ
VwamYFub5NIML7UbhTAE/tvauMfS50iNegfIOdku5q1280Wd1Pq/FtUavIjjUn9WK/ArfpnnxYH2
J46vms1rjYPcRLtGSzP+gc7dlhZymFBWzjPhfz4zF4aCa3yB6oJ3IK5fTUzU2TJkQCYmNCgxthhI
3JipMI6fP+XCSPAMRhoRNViaa8UjZBImS4+xJZ1s1GvnPsbgO0sgxSLstrHLL30QqA2yNR0nNCiO
pyvdLh3axQ4HIM5vzo2O7neIRGcxP3/+RZceYwNDcahvIAizHjcc9VCebkmDyxmyn93ozg3qmlsO
whfGjRIo5XKWz8L3W8XTZVSqdhtT6EyUsEDFWm58TdJzAc9wVjY2xbnYHygzkn1uDR5Ep38VONcG
oqURzXTgLgPZwpLSEGgVD0WOFUNWKqibz9rs2UVp3akaDvFpWUhuEOrOA31Fyevknui4dtqnEfbK
VjHiwlDANOYFaWnTwFtfbEo1ORFyGQV+BnXQ7ehcyb/VOTR/LpQP+24KCCGPCfJL91Wi6aXfZkX/
hd9El9NiwQWI0Mp5s7OtkSBJU7m7djUsyi2wwoV1AdxoodVC5liMkU6XXxnGVA4hYrjUMepjp6In
Nmtbl/x5fZw2E5VaTnKdwj2/6vQpuFM68Ny62gW1jDVZP2LuUc2dp+J7vkMTKfYs5Ijvk7KJ7kv8
PjIPn6boG3YfX0GsaR6Yj2rrtFs21uqIdxyuMjDsANDMtWVp0Zc1lDwd7dfSGp4qvV1ktEX6Bx+a
ea8PU3cFisSXkvx3S7rt66NTHQaFWvPnG/O88AgHnGR4WSULQWCd+o/oyjU09AWSQqYMGTSDeYGA
42NNafhLEc4thiLYKiT9NMHnHd5TW31SB+RF7brX/9SyQB4Rko1vinI+KqkmNmLG8zhVQ7FSXxpK
/MemPp07DDocoyqYNkmCvdc2pX2HC4Rzk2kjXq6IehykbLA3Gj0XHopdGHsbtjc+kfpqWc5V0TdG
h15sE8wc80Nr36Eh2h7EWE6uCKTCK+kMbkUdZ+VVEIksCeyq2bCg7lfRcR+Zqap3wMzHOm++RSyb
5xJc1H92Nej3aNQj5oxutfPDNCNsMai5qIpbGMj1oqkUZG9m1EY/G3Qp70EPqAvMyJq+dWphft1Y
MhdGZ0GlALoBrkOAtPz/v3JaAfxBJEYlXL2HssnRjj15pujzf7Zahzm3lJr/rPRkelSkcPw6IZ+9
CGbpue0FVWv4MQxj9arkFk/8msj1ug6S9Dc68jmqrMmIHc3n73thWFnfAHoIG6lyrV+3zLpGamVe
t7Tydl8HUnArRbn2OppW9xXTr3RjxZ4fvWgHmooCbodoADTy6fBkgCwXDZqlgSCDJ53D6B6w5yLR
j+TY55926VHITi5tL9LfM2ICTkTUBDWKNz2SXD6i786uspN+N+HFsTGKSyZ0el4B0oMOheDMBy5k
GeW/Jl1tzGmEPi/An+gZmMBZ/ZKxGX/OmhpeS4484VyCcw9BSpJJ/1UgtDdOqgvfyqZYlEcIVKij
roYVGeIMkXYZsUmlFn7Y9I5X6EW6c/Q+3Ii/ztmFFggwIChLEEljcU0vsosEXI++PCuAvuKCWo9+
FzUCKTusonDlSEeNzFlFFsbZj1ZgDL7FyTRfVZmJC5gkId6/I4KL8LcTjoQnR05v0sztKHRR8q7V
Y4g5OxZBYSd8J1RF4EEiCL5XZlLUux4+sIOzG3H3xglzYePSIKY+74AcIRZbBXuVcMBO5LCm0tGI
3ohAu5tF9+fWwE79C5gScN5zkjx9vkbPr3jCI8CdpPtkM4AjTxeOHVLYw2MS2UlRBn5FQXSnJYP8
7+EYj6ErAIYU5QpkUk8fMyrdgKSJg1hWPKnwrifzyRxnRMFg2M+7mNbsEUMA1F30SlxXsiFYtEns
Y2Glg/hB5rQilFpQjtJ+blTQSp+PwvkhBPYaQAejjhgh7MLT17MznXZVJaNHgCfbdzOLYFEjp+pN
Jl4UuzYzo8PnD7wQn6Je9MEZMmkDkbCcPlHCNXDCma121QiUPm42puPhQ2c4yIwqs+Mm0QArOsoL
U97poWbtO0D/i7OsyDJcEQKIKUWTWd8jOU8f4qDpENnvsreNt1ym5fRYYZktyN+FcYR822pcOPTD
vpXK0M1LofkoY5t7VQZRwSFifSc6jhIkjWrbVxJdXBvZOOzrBhN5jLHCL6BczRsa0lvQt3MBa3pm
zBSzRGS3aKWeDl0uFQqeKSpioxiSVoi+2NavtIqSb5FRzb/LlC7w3qE4E/hpBXPe78uue6ZklZf7
ILBxfctopyBvg9b+V6lutXcwzo3u2c2syO44w0ZW6D/82hjK84iSOJKKAesMx2kACqdvPQigbXIt
S3AuehwS+yaj0TQZ41Gld+qD9dXRYonGvVKbw71wrNbwerg679i4mPvP3+X8rF7OTVBkH/EBTbrT
V6mwESHmRkAfSsUPxJWUG6fTfiF20G7cteeHCw+CeAC8m60Phev0QVJkxbmlM1NNPQSuoqQJDV/a
Fp9/zqWngGtilcKKWxrfp09p1CCJREvykzaws8y+sP2xxLPm86ecDxosDXoFiKWw9rjRT5+i9iVS
fKaSunFU1u4Ck9yj3h9eN6rx/vmTzr+H9oCpLXxGeo7ERKdPEuTJi11WCK21KG5g6FHRH5pNBekL
H+SgfoPkDtEQQe3q5G+x0NUUEUDHGlLnLq7G4XcIPMSDpZ7uBpbm1zBrkx1CQhbUmBnmvtL1Ho4R
wg2Lmq4niqA3WRjjZZV21sYdf/5yQLkU4likI5GkWveA6CooQZBlKObo4j1IMxXR/kb7kthpu8FV
vtBwRHqQfhPR/SIutt6YGoqlHCGptENOvWX7zUq6SxS1uQbymfhDMjo7WeJOc8HAql5gRs1L19Th
G4Gz+s/idjT64KuBNIHXi1fB6mhLChLBgT4R1x0YDF2ex6OphulWdrtM7emxTpTokHaD69cR01ut
5VDqpiAViMcXap2+OgQBu9imO4NdDMgVXU6oSGDzlbZ9966RVnpwqPqfn6/y8xkGDw3bgkYYvW2o
zKerHO0lRFq4siA7mPE+mkgVKWZ0+IqJrVG9UGHgG8mHuMngXPDQ02fhOM6Zm+O5bkclFqZGmS11
+jhrlZu+NAoMRiLD+JOVMwTWJYi5myauZzeQdSBTeoNqIminnkbI3NiJ5X4+EJfejmFYouYPfP56
0otJCwalyXOqLB3hV4+K/EFFsOilBWP5ghVVfZ3IvRy7oQZdBWBOeMBb6Itd2PBHJhKKY6ghFrfx
WuenEMhfkPW0FgiJ2BmnY4ZZXhZJbZpjGdllINr0/GhiIfSvVxHIasDM4Nf5uSyI06coY9LKpICF
S0dK+lllcXlDJ32m22/IG0W3sw/iUQsJbjnEKZavPwjNXr0qQDu5zoCNeJ9o4YGc/Z8rtrQlQL+a
i3wfKvXrRkgRSNirDxhQwUuoroBZ4TdU25b3+ZpZNsfJBiZeXwQ1WTTs4LNCd5xZ8xjg1+FmdjG+
ijTWXjV0lN8srZGPoJ/NXWjK9dWIpZRr4MX177OmaybgO86Oj6zzdNaMIMQiFPC9i5zC4HWSUxwq
u0P1aGyMjVk7S4rAgpDRMm24bhNBrLYu9YI8khr0D1W1RC843xWqgq3udUSkrLVbLg6Ak85HluQL
Jhp/CJHWgCB74JC3BT6G5Oh43Q0dQuEuZTQZBEqhDo5rpCO+d2OuhQ9IuWC8PQEj+5HV1Md2dqnp
73EIEvAQGeHwY2616X/mzmw3ciXLsr9SyHdmcR4alflAp8+ueQy9EFJIonE2jkby63sx6lZl3ih0
V9dbAxe4CEhyueik2bFz9l77zPB42Dc4sc0NPFATxXxZscUk0pkhljH9XpDpBEvPYlwg5VwSY7hH
+eD2+EYa3XlwXc70IZYDxFr0QUkMFsbcPorY7J2NnSgbOUCvoHN7rZrLk+2ZiDMrFrwNCCkI0nqi
tQtdstEAvtTbeRoJqDXXnRbEGQDDsTsPYGqJ7aqE/1WKeTy4cio0AlqzhQAv1KQQnka3vWb04meQ
2BUh8UE7WGLDHF97z7xUnQOB4A96V2rRbE8SF4OR8rS3GrL7S+LFJjne7fw6eJ31mWS19ibxGVch
gC5Rh4OZewHr7qBdy6TULMQQCgN0QEXSXMaVMhrJsSeVAHcYGPFcX8CnInXJtOOii3Q/2YBP92Xi
iiVsmEGRnlBLCGXkXuuR1pnBW0lGGn8gRrFX2VVEOeiDTgCvNuPduumFzaJgwHZHkFdORLkOxey6
28FpyMctsoXsGdI2+Jgm03GyHXNU+WMs69IkqKlboCP32fSIXte0Iw8S2hPZcWUVDUFPyCKa29YL
axToTYTVhRGDY8wwYzt8ujJUsxyeFyLZH0lwYq6cyaavdgV3SYIYUE71NiD3vT4tcnW7yaUq6f8P
ZGKQq0YzPRpJCxpD7jLXiciCYRpF8inJvFMl4XlzeDSnyF1NavCWluIzW7qJh4gsLjNMJt/4YRko
TsIkcEhGRUE1PA9Buejw0EeqOhq/uU/4sqo/0UUM00OgD81zbjs2uj5UUNwhnPouNOR1Y9MbHVrq
lIJFIIiyxlu9BxO/qYTXroQv/Pmo+YQEb1bmkO94nkSYxMp7AkuY1RtLBP61XNrxYnE1eTkvWYOw
rdFetgsGRyuUzaIQkBdrsBo3orfq7XJCmOvamUK6six5v5bYf/05/a/kq77999W0+/u/8e+fNZE1
aSL63/759xv5VT307ddXf/Uu/2390f/81j//4N+v0p8kh9bf/e/f9acf4vX/+P3Re//+p3/w6KX9
fDd8tfP9VzcU/a9fwDtdv/P/9Yv/8vXrVR5n+fW3vxArU/XrqyXk8/zljy8dP//2FxCU/7TbrK//
xxev30t+7lBXn0P73v2XH/l67/q//QVX2V8NamUOQ6sDhtKcjVZ9/fuXgr8S5cBMC+rB6slbt/OK
Z0vwS72/IrBkr7Kp+DjWrGV4Vw+/vmT+dRV5MGlZ/Z00Ee2//Mcf/6eP6R8f279UQ3lbp1Xf8cJ/
XsGpVBCxrI7VlfqA7kj/7Vxj+zB9RO6SkjYrjDmzxM1WOedez+4srbNDRF7RQAp06PhpWDUvsWrc
05KU5nGctHZrxEDOKwKcSyO9/6fr+Mdb/ee3Zq4jgn9s22sRxbgC6brPDN1lAPhbeZ96iMR7GqL7
RRnxjyKuYn3DAwFJGChHTthdl0xbz+nKo1cvenGRhDWzbjmpOOqxNj8s6Sy3jTV0j5pgBIJZj74F
rasaIZRabs2+Ny5KJiK9zWqc+By7Y3vcLCxVH6mbEQI51HH8heYmaLeZaAlfiPPYuGi23f4357ff
NDW//lSKINpGfAKGyf795xKhEwRpimSKd3A03UcyKXpF92Va9wzDO7jpkD6Q6rAcfS3X9q02pD9K
R+Jt6GbYdsSNeOkVeMuM1pZj7P048D+p8A2QLHL7f/9QfuvE/XqnlLmw0/hg+N/veGkE8+aoB6nY
gzSbbrPSKxH1BMw+uC3wHqqbsZ39J/xL7Y4Fyr4hq9VnNkukUl73ybCJB3M69nGdQqCZ1X9Taf2m
deHd8YawuEEgZIZAj/O36+jWxKf7E3npUnb9AxUBKzpV7kYZRXko03x81uf8xkbae+pQal6cThn/
jZAP+8zv9y0qWHIBINTwPhD0/fZIVV0NHrFNrJ3XuVpB5FeSWKekRA6c2flrktkQua1iJgc4ayPh
dDb5mzWsheRpGdoUOCUZ5nBhzW3nKf2iOcNeb5TaWCMRiV0y1veqq7Djo7o/uHWR79zKMW+t1FHs
7WCdZfZGSp2xaWs9e64xHISdrPLnbiXsl964L5Rpb1pNPQpXyKtG0b+wZ/KJQtcY0kdhqbUtlFAW
7ZnmvmdOQrZJkZsFweImcgR3xCfhxoN4KvWm2NOku6QmELFQsf3sgoryILTmZDzWbUCbIJl7fZN1
jv8yxJhQ5yzuLd6GY5OETSTSLhj1bWBkjwytp6jTsPCCiATH6JbFm2+AFElpuoSd0buR5SZ6Q8bx
5PEsN4XaqsLp6lAKVX5pGgipBn7iJkVxHam+pcKTQO/DMWjSZz3r5zBOXHVYprJ5C9zWvtbKYj4n
0p/3vcnAic5sehQOSlYNI/R77HebDFbAxfeXftfMY3kawCCEmdVBm3FAL5RdfT1VeRl1U+Ncqn7M
9rVbuPeGk5WUYJrczu4o9gIE9IXelfgK+iLfUi6PR0OTDxYY4qhsx9cKKeqOUCm114d5efWwQ+LD
d4MboLFtlKoRq/LSBcFbr+IfUJhvl1kH+DsOjvVYKwIMSEN/hFVJCqggE/kxU5r/nRQyE2fE7y6F
KHUQKHojJKUx2Y7agv5hpjTezV06XScm+d7Q18zywZ3lGM2V4e6dtqZSnPqHuZT1LveQwsMpX3Ny
7KKnBBoesSwEUVIY84CwB2NUUdbaNkj5ECezFrvGmIxjTB/uy+hmB9RihdRJ+WB3EEAWtfpREEj/
pYlObZAKilvHqt8mQWVJsU0Ydq6rrZu58Z6GzE9t7rdNTFTrVKj2Jp77D6MhTw8RATQgz9I29Wiu
KdHj1iGDbFu4fbNFb9ZFKTdS2U3meVy0Owr0uyJ2uls4Epig3OFY5AQh8DTGcHLi/jMvnFvHiJe9
Ap9dykQRlZj6X9Aif2ojGRijSqrQiMmKy9Iy3wxByidmpswk1lj3WMQERZudeZ7GWHxb7dxds9bA
ldQGYf5QS5/gJsjdnRHX4yFFOdSjH2qNSNjJfMRX7mw1GXyxVSNZd5J+wz2pbuScLwgQ0/5xJncq
JAvBvkU4uK3mhXMdPP1IthxsGQnN1sWhuCQ6oUr1LbvG9FZWU/BhlY19zBjHv2r0Ud9kZdnhHNjp
JS47HWhXkZcqTJNAHJxuua/NYLmeGBjsC3rVN35T/USX/JJ0sOFZ75xLJ43kQO5AvANobz+31tI9
CBGfoJwtJ6bg8V1Ovt2F3GEL/6J7MNDfbLJ4douwNUwovJxD8tDJUOqHNPCHb9SV6Rtnd80P48Is
bwAYJwdk7gjYe5Vs0BodZ3xWkZEs2b5vrQAZfzbJl6HKLLKxFY9bYZ84gwzfurOoazT47dbBF7ps
67iYCWGhpL8Nuk7beK75msn50lJJH0W32r0ssp9QazQnuCDjtsyt/AyIOr/2URe9pHAEUS2qqTrX
sc+J1k5/dAQr5K0m7uFLN9d2khSHhX4ZkGlVnQyv4VDjq+BREQ6Xs+4a953Z15Fudt0OpQMllD7F
4D6NScgIJe0NSDZrR2bkS43aJ41IboJIX47DcpfZpKpztiDtyWZKvMdG6e5rr29PutWlkKd8Erxb
4sCYktZJqCWFG2Z9cdekXRk19AGOMKuyVyB46ZOOiPBbJou6QkvxAS09PTMikEfmss7jBLM+qtDN
HUGVfwdu84AzQ4UGZIblV0UlElntRFk2V8mcVce8cjmjWdK7ajiF4uEf45vMLe/KpX/O7NoPEbw+
sE2Jk2VNxla1w3QsCADUgcic3FZdMre78WbH2qrZupZpQOIVA4JNnrbt0ZPlENHFNg55unhnO1lW
JfddNRQDTVclAU8r7JVt22t3o8OJK3cBiVtTOkV6m4pdnMUf1Rx7kYBYtikbtzgkM+mSHPBf2iap
342mkU+pCd8rBcBMONjYRvlgO/uUTkC4FHZ2rlx72li2sA5uHiQ8oLaJFXoUR1s03h1SchGJpcE/
gt0lNMuhDAu/tW+GMkNQ3Njc3+x840GrxvwMCN55moPqIROl9zmZ2hUOiqchM6aNMce3zTiSA54X
2Tei4+Gqst3yKou99OBPyN28PlZA76fU+aq6tPj2EmCJDSxuXMHMGqoStcxoVPotuWGyg06tlXVk
YlUHt6vJzDt2YzzRnk96li8mbXRT/GQa/cuY1EO7w9TQ+ec2HSttW/kJ7I9mnHV7m8d0J/Yoy8hs
4rA4FdbDnHprvldKPnu8X5pGRLjQ6POiK2oRCDpGUOwHaZU/MWvoxVUzZso70wBtzI3hk9D2WVpe
xomXbrWOo8P16kMVyNbey6ns8wey0ssLmWsD6xOU+HB0nb6/7oFuuIeEKTbEdkCAGLH0qWGmqqxW
3Q14jWRI/5C/TdIpORMublwRiZZ8D+0cpMSCC/Vg1tRX19zmWOj8Vu67SVQXJ+ima6+cuB7mPHOF
wGlbigIsGy/AYM0yWsy5e7GNwngaWpnv7XEsrmmHsujOjkbCWhm863lvHVqvtrZV5ntdCFGHJOY+
kYStVw6+6XDUE9J3czfdWIOwt8MyF+BFumSGKWt50z42CB3faDrz36g166XeirlL2pBIVFVu+r7P
nrzcLrTb0qaltQxucjuINN+Ns4ILrwL9vECnvkKqYFwKVcc/PGbM7bY36XtFozeCNRciZW0KmAZd
0RGzSTjqZXzSgAqcctODYg64vjrKylUPdA+akzkMrROaOgnyIjXMQ2sP8wdXgDptqNBaWGPm3tdo
H04iHanNllJRPeGXjpdq/JCdmZ4IEjBaoLlpemviTyVFXrfeqLWtLd+yfGiWt2yZx1cBBWztfVlV
TzPeSzv7wSvVQxsHHeeu6hkLVR3FQfqSct02iBoY42fXuea8dKunYLEtCtZxhGPrmNPWzLv7sRmt
S13BslgUqXND2qiwr3TiQU0Cf+9jVtnskJmLLznEGnV1kPHImLUhFD7T0MgjP4tTZ9PXTnYqRR9n
W9sbCO6RBbI5J45Ff4AgZWhXgt6XeUcUI/P8hfzRT8X8HAtE4n62idacdX8cosoAdd1Ks3gVATZ5
l7TPiYHJJnVc+ajVMAXTIkG8MQas79g5brQxS4/UrR6R6FItYbbM9IiNdhr3rtU4OmRNW/SMmuYK
469ZvSulug8/6OZXYRfu0faa7tLl7fyJuvrHlI84Vo0Fb7qoiZ5Ju1a8ucjOI3tp8ySiK2i+ZyQK
HrFBJFc9npJDGo9PCFycJ6sDdkym5lVXkS+BWFAcqolqIXLlUL/DxXVjztGF/kTkiGDk4Qr69mnr
ZvRmXTHRcjKL7LOU5a1eaBm907m8kpOJ6Hvg7SehpK8REQ+KOX5JHGob1/8u88CN6P+fRjnuCfXQ
T/oEPnsbtJMFZtBqt8Jp+pvGKMstV8IpIkQAEnxIheMrnDpffqYMjAiwtKO6s+qwtGoNoopfqbeg
KPVI9/s7iyBvlCC5P0Z6VsUvuU1w4kar/H7v2Dw03jSUN3i7DpW5UI54bKnCa1rCvYsYID+Bf2h8
y4vftFSf5EvQ+TY2xgp7tCU4nnGYbvIuO7LvssqROvGdTgbsGzxofnAYXLv3olbrXXxKVV8fertL
sm1RqMDYeHPe7BOjX7qjtGV3xTX/rvSUuAho1weAQ/qmsrRtq9k1+UrFRnWWOGoOgutAL+9Uv2ZO
5P4LlrllY3cNxaTVviddokA583w5o4wfIa3cAbw0rqbSq558c2lKmj1AKpOUpzIsAjsOhyYod25R
TB+sKMueDIJomJUecl7k9xUGQF2psNK6nFG7wRfHhAU4igX1V2QlPo0jgoW5+S1wca62Qv8FPSSq
HbI1vOy5UNiAnYaSk+J7vKCbFAdKuvxst4keNv2kHl3HPhZTf2mNpniYV5kajf55G0uXw1xGU/iJ
zOgpEpM3rkKgzoECY2vWQz/l6YsqB8SiFRa4NgS1256FPbPIA81/CWYYAlNmk1VVTNa2Q7D2gx1H
REE2mvtWTj051CNWztr13vWhfUb/5l27eZx9lEiPzqUK1NaB70bJ2h3JVXuwNT//ATalcfZ6kSXH
oLWynz218ouYfLVLXThHFLbauQ4G4yJLBh8rF+FmmZsu0q2UDXdVs4ij7FPL3naVRfmw1OZPHWOZ
CHEE+ruydWFv6GwGRxu0+gUhBAkngVGf0Z1mX//zJu5jXfLf733ZP/Vy/4/d2z991/6rXjuk3e8v
9f9hi3ft4PzrfzRR/0uHN6yLdEzf/7nBu/7AH/1dh07t6nOkuEAbADH3H/1dN/grrkwUV0zREWAi
t/nP/q7Gl1yQBgCFmebCWFj7sn80eMn++yuOHDxTrgOvHaed9T/p8GLNXad+/2ikukhpV/Ec7V0m
WAzBf5fI+GpsqZk8KErkYCTb2KXH6ZKC2w7jVZWkpnrUzHzWT16hNCvEo+guUVsb9vzhzL39kSRk
dr314HiSbRdoWr9hksvJqnCR2g0bOS85Yb21Vt3jIRLpTpcyp+roMyYlbHrTJMKaXcu4aQqfhNwF
mf4SOq3lNBddr21fbqgOhXqsDOlcqUw11SEeQfxYhARjLbZXyEvTbfuRh+W5qJsmP9pN3ZY7u/UU
pCLZv2UJE8Wd3yNOSGdIgZViFaJ6uJ50a3psB9yKsai9bZrVN+D9qJXLgWPvnD6D56p/asp0om6k
4vCS+YOjFdXkhHFdT+KN8EY9FD1lBFjEJpS4H9lkDGxqmXZmhi7PeQ5q2Ety5DCujI/zGJydzilu
rLxK3EgQb+FZ9l03L2tvTzYRvDDaMEU/Xi+5VYSYWt2o9sRdXCpIIll77QzMhXoxtw8cW1yiYhL/
SBgdtfTs9DsaR19VaUyR0Xg3iUuAfTNqJ+nX34Y231kOfBqnTrRdO6VPKDmGvRqTZefNWX1nFOZH
kGW0/4KCSgCo/5MsU3JtzLLaZnr+oSX+WzXVFju4Xu9dfflpuUK70a0BlgFEjNCm/Raxf1JUsVo+
5BwSZx6Ceyn5U1sfeHJRJfFTbs75W8odcEilK7da5xJF1PpqYyT42HDiqGF6TDkF659qgWJNTznN
QpzJg/vQwIA8usQvWScSkFbB4VggCWjrWtM2nVU6yrxGKG4HO5lyTNhnmqtfpLnY/pagqEacMLZ5
DwS2Vwa9KhAzRRYZdpMagPBGw5+HK7+3hXvrzX3g1/i3cEj733hO+3m+JN7QBeYtTRlNYX1SvW6k
p67FtUHh5I3NvnFKazUwLsN9ost6Pvu1brQRU2PjQUnHfPcWz98Q4TwdBoR2dwzpgztEKu0hhSq1
MSba3uHYxwLaY+++cttaG7gmPidq16Fg1cv+gM2+ucJIIL+txAL+lVSwZFZ1w0lVCQFZSe513baW
McHOzx28GbXxsjze5GPF7pYofNeTdUuakRU1LsbP3tdG6DSlK+yI/Yy72FeDHM8l64V/MkECktbR
Ndq0HLrZk4zJJ+1My1w/+AGHbTt2rI2taTPzVVNyMIjXSlM2cLk7ScpPRJnItDZESxp8BKKJDwX1
BmoACuUeOW4SH4YYyiTb3pNoa+dNU7WgihmZZkulqd08SHHLvjvvPdTm20Azgl3tV/rObto+VAHR
gYTVwPsuOcGIOn1dJHLMuK8aWhacx9ps1foKWr5BleZ3abYsJxQ4vo1uAMSqf9OlZnpuY8lRJ2l5
YB1sxr7eqp2f2O1rXc7s0b2yIlVjjvEXlb0nCZjYfOK2T+aFi2ElqNid9VsWUYVK2cWeMHB/T0oP
52JyHVPYDqO/1+vW3/um1h3hO9H4Hpwl7FIZXGi6+NekI1lRTSD6Aa1UdlZCaWcfqd1T6uhkUSSC
3l+HU2pesmMnpuZB5zkJf/3KvJ+bB3uOCXMLfr2r4DlpWbFouwcpPCXZ8HvTvn399QnCqtEPNbRD
0jDXV9Bc9dVObXVwSvEOmzE9AwTQTm0t1DER1fRI/i7flqn4pu+tjvk+PWHRyvRYjSCcOrKPzj5D
iJ3S62BPugIdBqr4IylZZaggLd403qi2fsHdk0pHgHpxf/jxnL3/+v10AsWLgui6zzu+Q2+S4PrX
NSQiYHrE29of6aCI6SopHPGi8+h9JowMrjDqWp+r6OkO8Xb23nmo7jibZO/5YLWvVRUvH1M5llFJ
ZwQ9yTiz9E2d+4MEEYZMiRY8esCnHtql0p5TKdY8ORI3M+x7YVNUPsFaYIBL01ffqdKSKzrD3jlY
9eRGS3vCf0HpFWjeUcbZpOfrNcZazqMORWI8WZNLi32TM9BL6tA2DZj8aKWH/gSZpmsp+p38qFV1
/tilUE0nb572vXJv4lp/6Jv8fnarAyL+Jap9xdlG7c2iO1besDOH+TBY1of0faQUZCJBqOiqk+4R
2yZILFIW3XgUi7d+sryMEE9AFHIgka6d75bS6PaL1mvkCA7cTPMyY8uEpxgkXU6b25HbuPatzTwx
sCESM9lyoAEd5Av7zKGp28OdQDkyptYGIQkTg8RJDq3LLd4xkTFWpsm71xg034cWIY2anzEyAFz2
6sfcjN+GNv7pNAFskEp7MFrVXLOXBCshqDoYHIi32UAY0uyxFA+LCLbj4heHgFTOpwlhAnC/pXud
RS+33uhpa2dK23e1ENuqNaa924mjEeDP92bb/550widm76AbI1qJQrFlpct918fDWWunfRdb0QiQ
LZKzkd+YueZdSWcSSIOJ+eu81D/PRaUTOtBvy9KlFy3FU1wh7NAUICDVdKemz16aftlL16T3AN1q
30OQDZkx/UztdIaTy7SiqM32u4cKHmrYjaOgi8ewTQ0OU8Z8WAaNQDwkWVs9mJCL4nnXbOXvErs+
2vNoRnPmFhcmNU4TqnKK6orwm6oQLIOOp51G5CGh3g5HntdsD80EkY0hgRWsa3UtNj1hgu/ZnE5s
ir11pxBJ7xMQdhsnboLb0umbe6NzmRt6hR5VfuE/1K1n7hMUlGsYHtoWraBtmpR0kzvQTktUeHZ1
GLF33sWJdaQa9LMoDZR5zAtbEcEpRXoNd7O4CQqj3LFW/zqlaPpd68ftSzvbLuO5MR2OfuoFEQUp
AqikZhtxZ7M/eUH8mY7+fB2bhrrSKwSm5E0akS9leZfq5KfQWEyOyFiMbVyuQFUqZM6W9mDtW49W
Lymn4jomt2jX6ln7WMqcpCKlgT0f3GZ5o3Oo7b3BaaPJabsNVnB1HJHLnmYrG3fp1GjntPTzo0Mm
4NlyM++gWK8+p4F52+xl2k1WtyO3aZJfgJ4vO9ZF4zi69kx05aSmjRRaQGfQZpHBfmLNkdnTO2E7
9GgWZL2cI87RCv+iK4ILzesk8qQ3UCvW8qpO6zbK8rzY1TMC/wrh00Ol0OnNFhWj668aZrgvb/g0
+jAjHzHZJK2X3HM6IELQGZdtNSnxlTm1s1XVkO1pwa7NCYTW22E22rAvmQjrVOpRvKj5ViozuJNx
t5bQ0w7YuXaN9jD+yQvnt4GCOwA3cb3F+uVpnOa9G0NRdFMtOy4qOFkKe4Wbz/NXYpbupy89cnFd
b9PIBB5ybtmHNMPZSE+MkbORKTZE10MoVyPhkil7kp/F3wFJqFtCGz1YiPlrn6vuymjT+s7Oq2Cj
qvqZbOR8K4U+nao2F48BJeOa3ZkeXYbWGwul676fBxcHLy/EJOabHf1+MSGOxmxlIQDC6zEY7pEd
i1CZoMzZls3h0LbsJnEgyjt7Zt5CVcOq1kzeSxH0jxml/QncwacXDD/1wqX2cvBEVznUUAAubGaJ
ubg9y2XV7siu+3AVY84hyd6xfbH7LczajKG5aXnG6C3ZzNKcgZ2W1hz0LzbOxHfN0M11UmpjfdmO
vXdVVpV54SxS7oknJQ9TL8QzgGYjpQ9W+OcEp9WmlklPqWxusHYj8RO12k0V62jL2S6EMSN3qW6+
E6DN35fp1Xu/3hEU8adZojfURB0cYjuVdxM0sM1gFM25FHnFx2TGEdmY42nQp2WT6vPDXPnuwW4a
PUyJaKIdzWwtLuxrUm3f/aJ7Is7b3OlevmznfnBIJHS1FccIUEZnVLjzFknILDWln/jrh/plpT5h
mY073Ca1mrZ93nypTqPQbdoybBEewLIYqwdTeMPdqNH2QuTnmqdFg6jmNH7GzTbEz10jgYFQYLk7
RbUUznJpjgyE7H3gCZptRfBzRPi4yV3Ez7bN59S1ZnxkrtsfCkt7zGvraGl+c4ptpR9gfbo3xMde
abax7PHHJicyXBPIXXSdfRsnYwdJcScZem8w1DLx5TLiHzCsasshPTkmyBMi6sks6tNFv4+Fpb2o
vspC5il3czW8G4ssnipFpmpvy3tkC9ljYpvmfrRb6wfnqm43+fpng4jrFJA+EFlec6NP2s2i19c0
3/bKp9KqEsLYpFxHam45Hw3Q3lgyxUc+pRfaQ/5LjBg8pFznczRU2BVpcCLWqgvbuEP05xCH6xRd
sR3NIt87vWmSgFtI+6IAAd0r20e2oAHQmpkzhLmZ67sR3ewhL5Z4azPvO49xQnmmvXmVGK68YJwi
q9TGL1A+7bOVGmXkk2m+szXlHFi/4MDmMn7GiFFdF6mu9ovrxFfK0NjCYl8nGdcvIiul5om5mC49
rFvlWYCa5865SWuRS2b7dUfgWK+unJ5A4LVLeIXmFpd1OfTXGYsz2BdrCpe5bIhDnsu1LYcH1eAU
vxH68lnZwRJlkxjvprnQ9tN6DqVYccPZ7h0O3s3wYQuGd0Zrzri43bnj1LNCVbT+Q4wplZLHNIZG
oLl3U2e41DzYKpfGDybH5cbxM+PEiMrm/p+pdXr7FW36GhSyjohYs18qzWuRB8TeY9F5+h1uP/vC
6I3mAgG9FOZkT4+MG89pld+NzYL6pXetHUrlFz8V7sG3pYMyxPc2RY8KRI0Ad3zRoNRM3LTZYUqO
b/nr0m2DtMReyhxIHozQB4KFfrSujaTWzcUQDtIObquKCXcamN1H7ZbkX2U+F700YobrOpXIMFQN
9ZkLLUMxo3Z6TWeumcWRj+N5rTaCO9sqxofON0n2ZWJg4qez5ntRJ8aWs3CO7tER1H/ZcOGI2m9r
L/GOozCYzrQqf6yDsr63mLR2oc06e9VYxXIoi749W7WTXw+kGHwyWWMdLxvz4JFL/FDi5QmLxa/w
m9naKzLc6UBnFNRSW8mbUsubH3pjy1M6aEKGJHvh7mtYXHobf28nsjuh11c2h3/AfG+FI7unNdaV
bBKv2ElF7VoFcbMnwO6JgGNnmztz+dqYRXPJEfkwlFbpSyO94jJgizoaxvLemgxf6ezPe4ZeywXd
45cejMY5UWK5xMpkBm4P08HKp55qYmAkRmYP7eKkO9hQYFGbwH6WcfKznqxuu06ex6YDY9uWkBf1
A2Ln+qb1purOc2f3O3YJLbcSPDs9Fd+dxoRs7zHcQhIwJvINwndx4dKB7yh8e+/NZhDpuujuPIrx
24HD1sHHU3eWNB02SFkLLOrN4Eaay8OyXiP0Tit8iTe0VB4PBHQdXaB0XgRgTnRXTXavRDcdxrTy
9opu3iZwmN4FlaehT2+010DGZKA7i4hqIi8eFkXiWMLsnwsjGFRRDu2gM1ErZybjnhxlKTehNTkh
Kq2RCIXZHPe1lYnt0MfNdZ4N8fUU5N2GgrYk0rqy3+qZN9XhlenoczTuwZRNeb9QVm8rYWhPbs/x
hDhohJeMMPfV2iXQiX/ZaRm7LVqaI7nL/YH3JY4BHXYmvE1xZY9Fu0/sPv0u8Ci9V540dirvi4NX
l91+bMr5B0EXHDoTGCRIKRL7p2s21kbWi/8OIDlnnFQNh8Xp/YOL3H0307Z5LdBibbPUTkSYDr3x
Gfxv6s5sN24kStOv0g8wbHBfbpnMVUrtlmTfEJbk4k4Gl2CQfPr+6AEaluyxuvpuUEChAMPFTCYZ
ceJfpV4/Dr7oy5DMruDOEL5+3RJo/FqjXN86o08Wy+DZPyRwUpQUcxI1OaSlRDEBdwpCY8Y8lEE6
iUcgqPgF/UpzFedo8+vBay4TQUBHglfgNQvkk5XYBfGV9BXKoWewcYKp+TZPk31nTroK7SmfvvqZ
GFhCbP9lzJb0QsAjHwo2bsglNbt3vaPl92Mfswg3ZIqpaj1o17N2aiZjifo2XWvq2YSalFNzmFS1
boV2Q5oONFJ2IXKZvViFojWcbSeh7tKs8ht0+cSbjhaVX25PAvfYd96VRRfRfKHQlIh96lp9mFXu
VjOHIrJXWj40iPo/kD4zYpwIWiQnUMG8B21wXU+ksoC2FWdDFMn30mypvSZuNws7tXSbMfXHp8pI
9Cie2f87MLcHgsPii4BGjqicNXNn0pR5arKMdnerTpn1NO2HFIRwm3p207fJeGNSrnxqyPfcuAWS
ttiA8wa9OONZTfYjeONl7hXxrcbPxlA6BzfmRLlbQUfzZqYR+ixiqHLW1uoqLaCwK6edrnk94PXn
ZHgLGIREk7xYZvCiOfq9Dbh6qdX102DE95m1MA+NOlyjQ+wiYo4tRoC3qpJygx/qmytX8g9xI9rf
5AJwsXwY6OtkCjIjvfC+uATToO0DNNTnZGdQLxUqRKeRwduAUNtEP+T0oSbIYUhLc/Uo5LuaNPG9
044s8RSdhmIWp5GsqvtO83ls+uI8ponJclcuu5FqILwxpnlqLRPnBvUrSS2fG+raN6kjoaPGHeXI
8FCxPp4NAwQxjun0yPGNoEWOz2IYzGgB5L7w9NrDPVUKbrxiXLP8JEJR5tGmN+RHAvmGwzz1837u
5jLSsSM1XTycOSbhETQm+2X08jxKE3b+TJq3VtOqA0kTO3uk/RCPTLIX3WL/cHXR3btFr22Xwgaa
pcSFSaHMN1ZnuAcF5xZqQ15s3NQxt5ytAqB7WZxVHYC9Ymck7s6hld7P82f8LFXkpbZ+k+eDds5a
zcgh3KW9ZUsJrhGjp2gZx4cqK43I6D2MGGgu4CcHRKaOVe7oTk5vxwH0QMe4E/VWf8aJhE61BL5F
QwEZ2LvNuQZL2mE04hxlccjGOrsndM3ZkL6hnayf34zHAb33fBfUjMrZWNghcydTXwvtvJ6sTLxC
W+h/D+XAdFrV01Hv1eJK5c3RbPIn0SdnyjHeBIGS5EOYhKPOXnZF8u2tPuuIULxh3tBv6B0WErYi
nSztLWEhL75LmkLi189APIhJcdJyiILPnWFxNyJe5/bK3DVrlv0iq61mm9btKCweAFUBSVv6hnSe
eZMvGmVB2oidnHxjer2JL0p5uTe2SazSmBfV0a+8y2HodwRRPKtZd8K59DgGt/6msLMnKombLceH
mHSR0t+19tLvnMKlA7zFjwQ5cbbz5mFyfjq2wGRry72sg6ILrQ7GoEbjg8Tfm7ZLNWXb3BeQ1/h1
2lSQZRhPZohl13rwtP6rDIDpTAtwPtHI8B5s/YKOQonawldRhVH7wvbVl35VDgEJ6LtK6M+5j7VN
Woi5XBk8NC4jVztY09lMMzp4OIsS6iysk3DknecK2JGpHK8IZE0IP3YRAAfNlO0INdoF5vhtTIN7
JwYSyZt8z0ovo2IwY9ZeBPJyKvQHxsd8nwWvC65n8LsaAFoPHpgjnyDZrzloNGFiNek9PVRvM3zO
VWF4+k7qXn3G1fDmxR5Ak0AZuCAbGcQ+aJf6oNAenSx/2rNj0vwieSQ8A+XqvB4DghL/lC3exqE6
4qP/EpO7HzWFfrfEdnPKkyq/7CpOtgi0IzOov7s+XQldxbnHyEaoLbrEj4XlMF7EbB/oKOpLMldO
nJKSk8KytTepcUA08JAU2fcxy4xTIjSkfSovD3QqwCQxsF4kQ+LsLUa1S90tupRztTqgoR/RTy/B
9WyZb1Y1lveFjnOg0dp546RC3Fp+O4Z+nTYRGsoUhX/W3SbotvZ1Lb9m9DxklypRUZY+sKSrY1kh
HrRKOe/NNdOOFrvkm5iEsYqNeMTpC8Idah+xBuZ8Gy2PemfcW3V1LNXytYK/7xNJnd80he0kT2Uh
rxvJA5g5cbGjH/rr3Ni33O/jBJPvEHxj8dyhg6fTDNR131MFNPVxNOVQfy1SqhtKbEjHkdVF1/Yz
vjtxB9N2Z2GbkCaKAMeP6F4uQvaarUFwabi0YriwY+ohadmQgfGooXfWxXQsCivlTyX65amIYs14
6Sv96PA2jDwaeyXzs9D9I4Ht94aLwmC0q9PUJyfHIo+XdoslKEwEhI2BHgv6jsRrP6K/+VQ2fcB5
snUf065+dvKB8bcWX6kKu3GKlGq2/t5uU1wMi3FUMJEpp8UtPK941pf8Ko0nzGtDxBYVTaX4opNz
xsEl2NWudWUZqBWNeTaPMojnqyRuDkio403nZ/Y2Q0QMMwvXRUlXpJLpBa2Xd9I6vziNmpKMWfGz
s04WjsYE5ZYycmWjiL5L+m05T1+rFPH4tMQEFQ4MZrq+7bAQbOGIgIA8GNwmuE4gEHZ+650SPw0u
2t7A0TkThvkEIIazIsnxOsWDuqYZ+KJdVvEZR81t5Q7ZDqhBPNvdPNxMnp2ftDzLzoG24B+VXg6a
6nZU7Ll7cBbsBDSb7AazHHlzPSke7TZXL3bLwN5P4C485HX5PXMdTuvM1fT5QhtYs7bV+05sSZ6m
o6R4c92RShsMeRAyOuLYYEmQvvVwupXew+cBPaWj7W0tfhnXC/JtHSBvqRlN7NiIvB45tARJTkAz
stG7z3y9OIweMeG4aV/togB5gKQCswilzI78ghumQfRTs6yjVpHeMUvHOZmqujMqd4TSwMoo50c7
rk+tVwyh1PUbVy5YGzxBjXTcPpapvFGj+QUqFD+WgP/XXDuPWiPpjvXSzVHr+K9d0hoczHW5R1PY
PMhm9E6+nd8Ni3vEwWRRvGetyl4D76K93JpiwRbRjc2pG5fILbG1LLXxdRzwaahWoCoCnO9tvbh1
+EVxk2ChRGsXjom3nyFGQx+AFuNkv6FRqIgmP74qquTOqwEtem+E4Udcx+5zGNNSxyoS7xrpfOt9
45scqebr4BS3o8iMsMuHR+SzrwEGsTYOoFJcZzvaScZzbN2klIfsmrKHCir1V7egbF5zfXRWHvyc
V6Qeo4O5HX0MrrIsL7phjBD1usfGy7/SsIMEvUTfg/gVwZW1R3Bs7Ja+vfNjgyO3cze4XnedTN4U
dbQnXnaNLaN4AN4eK3Zllk/r5NfIKVXSRHDQ6WkYM3u3GG1zCArGduhzwPSYQ6jn0sbVJf6jQY3N
VU0hzDkdsou+7uXWq5ODQXB3bvMY4ha+KmIOGHTT40vptzCXuGoKqwMBgsEtsJ0pnSgINGpmmJPv
v1HUFe0khP02tRkUSFlMeevm7Fj6gNakW3io/1LmyXK8RL1/Py6ju50cdYu1AZzR0x/7PsdxmAib
fzXpMRvN79YEjNFU5yGpq+1s1uVZT+ySAZSQXcPmoIKRltNNpXmE5qJEa7DNqBzc03ocLSzaWCQT
YVg/FlMQ+h63sPehu5TNeLSIyy8upmlxZ4yzfWmd4WTRsBrOWHTH3tcM47KlY0QTQBUtTBQqTy3f
ObRAdBE4evc9F2kJTj/0y1MKVDfdEnxBaloGGKn2/KFyznSbBc229N05vWF/j7vrTmvmf0gn93FR
lroAr688Tz9UldPRsxvXY2LioTZUg3u7bfQodzrNuET9wUDozl76tRUqsa4Gx/bEnQkpxjTNc19k
l5OTNfJuREvL4EoiWx5JNEr1qU7SQO4C6G7Ae7qdXIyU7ahjW9I7uOZiaQrtAnnyMl+piQr3KI6J
1OXNsvshytF6GmYYjKORIcCn8t1+rlu16CeUdQtSzhz32bBl7nH96wzxBM+xqijeMzR/jpSR4702
Kj+4QU3hX9me8YJt6sbvMLYjr3Y3pVtn+6Ho1R1GVbQguLsPfRzjuieqK/lW5Urc4H4cUdfXw2Ju
SNbCH6KTbnVE6HFHq4fzUCX46zpv5+J9qlIj3qDOH3dJYd34qnqzYhlpKHDoaJo7+xbivDklmi/8
DauhXB6JL/H9f8auM9frj+5FUPdflBhcFhgqmJP4NbWlsa9Kbx/k3V6MzMBdeYmr3Iji3BjCKm8y
qJB0gYQhB2HyzB3kRYkMnz+s84FM0aopo64NkP14w/TYLg6Z8VNzEWPe3NWMvReqmuuwCjAtUVOe
okjlJpGLaQF9dzg/rebYT8G8V5Z4qTX/KjVxgJhZe1Lk+u05HdHmVC3txGvpELGesI66pug2esob
ogbP+BL3NFZqk+meS+zHEejljJQhj4/a2NlP84RwXVPLkxiKN9LQRTRMeE/6JT54FA1skgE1c7Y4
+VMtgjeTPJWjbORV43XFvhnxFOLEwG7VN7dt65dbR3kddin9Wz3UKVlQPbuMhfIXF59IdihTZY1w
Pm++ez4HWuKbd/YETz6l/TEeqHOo0a5xqGohItr5BGlnHcikl1Ewm2JrG2rel/hemBK8ZwpmOCnX
/XSbUA6LDbgilcIM8tWzlWB/8IKz73V3du2LB7JIsEXIxb1F0xccVJt4EeRK+xqrkjSnLEi2QetM
cDO9cehHNF5d13OWILyc45lJiDDfPmSfpRm+a+sjbzu4q+9fkEZXvhFSnAPuL1urVmq59s0Z8S7J
r2HsYOZRcfG1oFo06jFthY2ZU1g/TpvKnyhB1Y17DIrVmbY9aN2APFrpySGInCqfHhvbqhhm0Eid
ILzljNKCex8Ci85O6PnB8h15mPlSBqXT3A4Bh0MTVN/Y1SVmvBt/bvJ+N+ipfsKgKF6WMQAPXO2R
zqVdVkuz0Ur7qciMDIaxEV9QtjkXiB7lRrMgOOXSnZZ1yQqHPi7Oto8nSJH7WCIX3LQ6mIsIRB+p
dbgxem05MHPkjzlJc2ieUnWiYGc6sYAxWPtxWWw6wXOwreNOpZtOGkxdRGUI/YTPg7fPGuTkv3Ho
q/sNRsdg609xfYmtJmrsVp0m4gbvNIdWOF9WZjTR73kTVNO8g5PIr4Y5re9SUb+S4Eq9aN0T9l6V
2m1TVLeEHoljh4z6HlpkD3T8w+lyP9K6/NIdHZbCxbZvBemBI51ksRYtbpLHaIDSZbjw3eSbVTY0
UvoymrNlK1tdO2JohfPNsrupgMhDbqxF7MMHUlG0H3WLxqAJvE0/N/vcrJvNRDDDkRVi5zjoiHxe
km2l5WiU+7KwqQfDX44FsDhTUHOPBhwAtDT2MF8iNG11IezBPJr48glbCszNmKnd4hfce6wA2Y2n
E26yBDV8JJ6KsJ2rJHIQCHwxxeBdJeT/9RwMe3yHeadvyK8ejkZazGGfmt2XJS8ecQixecv2jQPQ
cIcED5VDo+5Tlt0F3dU0/SBX/wGAKNtJ+BaY+ruk0jGpd6vwXqoHRtA8xBacb1pZqF0hxdMSVAHw
bKlOca/z0xgDnLhy6/V0oTpF+Vg4T8GQXyYOFU0Q6N4Xq3Dtc6kcHMdtgA01MLHfW28zaRvbFcrn
2uBb9AqCg0u32VboaykwTdva3pmG9iJ1392CE/lHc8r0K1+SHENjOe+fgU5FdTSUoefS8RE67sFC
HaBCd5iHjbEUxtXSDN8Kp1VnWRjFvsz7eVvKxL6AjOyvrKklcUqv32qex4iw7eKixa0tcOAnP9w0
QynUbvGn7UD0L2eTNy1o79XYIGeDtDhULf4izYsMzGSHykLQYQ2LwTBeZ5vGIrIKjrNn/gmQZrjN
roVo6FH+QL2fUJAfJJScOa+u4Z7QyA5FRJ8b90Ey4GUSlxVlmiBjzbgTVYLAlpLMIiqxsGxJ0hWX
ed5pyHdy2npQKkVdTThWkSgjclMCetrMjw99Z4uDBHjj+yL8yoL5sTIGUpO8FDifu1T05KcPeY4r
bMpJ3dFoDyxm+K1AhIEzxeGg5oWt3rlpKrxvZe3Aaa3uVLymF1qh6h1i0ANUHfJ9g5G8aQAqrUKn
wa3wcQSTpGZP2qtlkN0gpLkZgN+3BTEnSuXaThsdDPDzwvGQyIgfK/h8VIv3w8gH298Y7jhsC0aF
UBnLcqy5Wee4ljUnkH8vkv+fKeCvxx/dILsf/0EcSv8fO1CZ7wPhIv8fCOJ/BhL/vxXxV02nvs+/
CuJ//oX/q4i3jP9Ebb6G1Fieverh/1sQbyOHZwlB2k4VpU4NsfnfeniPv+RZFjL4AL08cmj+Ekz7
mneCwJ4AccLVyEnxaGD1/H+jhn8fkIUAnlwIA3Td1ANWSONnHMovyc+xaxDQNzRLZIK4vbqaIW6Q
m3hdiB5h4uGuhuqynQL1r+Lh1ssi9yfUAC8Ael/i1N7neyyWN+tmt7gRdj4MLFTN0oxW95/EiHhr
ytwvQv+fl1lz6CxuIwkU9hqE9su3C2oUZ3WaONHaTPZk9LZ2T8dmd91kJSVWQUZAnjUoD0pbH/wB
2n2w78uBiOYQ5rIawybVh2xfcTy3OBW7AUCigrPfdtJMXvWfd8jtynmISrIBTBDgjnGpqnm/w1qv
jHMGqgjmQ6H3siUeQZ92nhrTB+TM2AVIDsAGZJgjBZqNviZEOZO0qTIPyqwMR6xUEIZ5L9/0LKuy
yFSN7CNOMsZ3KIf8IcBGb2+aPi+SC8WscJ92WG+2EFk6xFzWEG2Pqa9Bl7duLZWlCk6jTIHjCbt3
cW+VuTIYBVd8b6j0gOMgIRzVnv0zBRtnC3HhEwtSuXpMl3TVTCgrWMWsZWPg1DtiNgWoNoTqrkic
THuIY4IROZoNib35PzWUbhXEHQB7iUW/LtC4hBXoyUWxTC2z5pBypzI9z/LV+YPs7hdHyh+yct5H
jvx8vtZSNl4Pkv8sCjze//CjPjeWgYsLRxq2CdTWBgNw10YtoeLIfrLPAkft9YH98KTxAvmQvOvj
hsvl/QVTuOjCK6QZlYuoAUJEbF1JEtVRxSkDfDhfkAF6ms3451giRx6c0SwErThw8gkAzhgoa/eY
dIxn24GAoRScnZBxdqIJxWtdzPmz48j0xVrogQUzkEodPGKU/inokcl2wMDlDlZLjKEuRvNu7P1u
/QET5GZFDzi4TKo7JiM6QqDhGBWHFuf4GvpSawNc4iI9lt5qPfe9ZWITClpsHQR8aY/92At8l1UQ
UDbaYrcvKAekU8uDtcUqlGTflrrhVPGvf0AoR2JGUVf6rv7zzf71zZ2Nxq8cz8ACibQrLe1kn5WT
Rn40hBKKKOOTiPGfrUsff0BSNGlj5277lAC9/wGNwpNOqSdGBGrlvRDeAQNHCMfGQSkMjwVsfFcm
ID6+zJIHTh4Q4WNZtVuCG8RjAusXecjovyxOh+QRoVJHna+uq3Jfoj57tuLFSzdoRPSd8vlbxPLW
nzzyJlvCh0fQW5Nf8TYRa2hie3r/DZLa86mARucLWolQtedzX1R1Wa7TyRjAXw0Y7MusAltyiFpD
NrgshB1nRcXbW9k9its6nSoR5fGaG9MuHDgZSRh+oGRwMZB21aOhdsQoL9b+SBViopRoA63OvK4y
3Kkh4CN6tBn7sLv9+/Pw+/tF5heGEFKW4KR050OQo9ujMLG7ErkQX/08oHpF0CLrA816+ic38kNo
0rp4+OgqIfC4m2iU9PVG//LsgRR4nZwWLaJkiIbdlMK8mAgWD2us06MU2GSs6DeODOof7ZJhBHBt
hbPWqgvjk23y992ZEnJ2ZsxvbJSB/mFVadCDt52lJVs05mstAuLHpeXMXLU+tk7I0WwzCKqk/n6v
f26L798FOlTJjsYpR6klAVLvb8BQJ0VbeQO2nnHuys1Q2XOzQ9ErriyKC0QI0lQUnMF9n9qNAsB5
LNIAzW3h2Jdli0tiI02p0ZC8hqKHS1qSt9cFANqIkxLn2kI56KN2020jlFpdxChqLJNUbBPNZkTo
SPI0thRxcZI38wsrS0or9Kmj42rSGK+lX4ztruzZyzBsWNkTKZAlJupmyZetp8+uHpkIiVpieTRN
Dyfgs0cqcuvmWFXpZIRTilz5ijNmdjCq2J6ITaI/IIGuTkCs8uoa6TDZmKyoy74nv0mGkJ0TPLSQ
QO5/v9W/7VM4HUmqpm7F1YH47A8/8JAu9Bh3abk1qzH4UUkPt4TynMOUp/FOpy3xf3U9hyhU5kbX
dZg4f320J7YF0yRKapv14E1e56N1cdEWbEZnsIlbKOG+//4Nf3tx6RPH9efiIfG9tXXn/RXnyUxc
DCHl1rKnitc1NfZzn84Xml2oh79fag0BfL8Crtdy16ZNRkqqPdbP8suLWxmUlhRMJ1sgZ3VJEIa1
l1TVgMlLOTwJorUkGUjOdInXXdwvqYvecEjXfK+Mk+Y/n3ya39ZjPg1J78wCZPmCrP3227qxMKkc
3vKuGgORLyYwMhnFhEa15QkXQgPwUCxvky9pZ8376TlLBwawwc0iazaSy6bL2j0Nu+UnP8mHCgQW
OD4ZMYd8NgB0VroPi6kGrKLawimgyLK4gIxtjFvfmJkEs3kgITMuZhJUwbIX4I82i5eNIC/u26J1
dIeRyrS4mxi4qNuajuaBbYxjdqOnmfAPHk5LdCGlVg4X5exp3f7vN/UPTxM/r0u2uUvUI6eq979w
DFyUW+CRUaHN7kF4WXvBO6zf6Vrb/OttwNCxGNpE+7FCMER+uJajWNF7TFNRg1f3ZWjn4ZDbSfV9
TjLjyreH5Fvqws0R0IN4qDf9F2SByycnmD+sD+upkYeIn4vJ8sPbs3j2NCYu8RI5O262m3QbZtCt
8v1CbAXQRYXV8JPJ62c52bvVf114bYKZdZYJSrI+rBG5Tk64Jqo4KrNUOPsB+pwKKN2mygQOt/oC
kzpc00kF0Vw6miRKTbRUILv8apuGjFkg3WD0XHi8FsOlKucWQ6PJLiWszPuCqmjhOCH0/MtYV67Y
/f0B+RCH/vPZtjkeM4w7CKlWr/i7NaAhJnVdcahDpnQNARXWboKm4w57s4rdXG6WTnhIn2rPHiNU
koA9uo7FhmNb5b72dkINraeTqAN+q8zxk4/3+4mU4FOS80kw0Tne41Z4//FskcxZJ0aP2OtiiU+q
62YtQkeurlWsMqwSPI03SMqpKB513JBK+jQyia51xSZppTgXyGGfJ8gnM8QtieJihsO9nPKRGD4H
dWcXOZBt5UooamqTDZ24Ksm1gxQu6u6HNhnkrglokykazGVtXOUMgXAi6CmGIYS3ll+spEOeJ2Wa
Prg6HqcNm3s/fkV+OaXnbHE5LmROXqxSA/Ug+8F8xYhS/hMIoPSwZaJHkiBM8gylqCxzV+pBCRMt
tAIxY+L417MRLPexOU4/aoK7+rODqNYmn4fATsybOYKcCqWnG4rOqll5rKy7sYsh/rrk3njX523q
bkgTGw99DmoaLnFSfc2E5r4V1tT/MBxSUberUNgLvUWW3wnzQyc09zWbnJdYazJdV5U81oNP6K+l
5ZaGBq0RQzT1KvnkVPGH15d+FH+tmgP9oTvg/a/tomKwhCVQZ3YTpqfO7KO6IYOkSEkZSiYmlU+e
/nVN+vDussUyKgcmjnQWsPcXHFC94RavtAhDtbolINHYVh6BfjQlpCc/bjgHJ7NHwlrp9a8O0PMu
NSCT/v4p/vSt10BURKF8cUab9x+CBJXaJHxXi6rcxvVHivyRtoo6cgb5Ms1ZevfvL7dur2xrbGnW
x5Yh4rQqJDs+xh5Vka1n+OQkITR8rYb6dlEuSpa/X4834A93mSJNZI/8w398WCHhnbWAdUJDoxkM
48a0R69YRehtig5hwUGDVnDCwu6qUuGgyyu3ggWwu4cxr+jBAyv3VkGMrl0UkMglWREMZVHl+pO9
pQ3cJp9XkteAZ15/aQhD08Nam/v+4Cwxy9hid7zrVprDNHTEBGFI1zBT9GmamZvYCbK7os1Rx5g5
BsBNS9WujW5Jp/DTgQlFw0I6qYMi0OgfDAfgKazLCRdtovVfmhYgGRVndTuUXX6DSivW0Q7kZDKR
Ug7zIromvkUjIFKs6cvy5rBelhuHvfLKxqbwIksCCrcUIKVWJKl1An0eSvq3VJzjlJ/kUp4Nhdd7
52dFi+zXd3wEvgtZT6AgyxKcRjzg3zrP0bTQqmz9WwyvoUcEqg6AN9jAXvQ2Rjk10Vp9N+NBkUQd
5Qu30BXybumR3m8mBLN3TZENQWi2ffYNI3CDe4Wcnhr7iJudPUSZeujm9Fni2s6c66aXUDSuri8E
FyAxQPpZ1hLQjMQpj2AHTcs2LZFQBSx4bGsbV1rlpd90nUT272nPWZylby3GVsS2lJVc8QKIZ2ck
kGolI4cfJJpVdijdSRy6WHf+MYq12Tiw7eoGd6/7BdoyuCFarL3HKaYeZ2TUxE6vYXebHNvaxMKs
bB89qqbyTSW05Gk2zKImV18Lik2PmYXMOSAvYEt8lU+p1rn9LhsMl/SuYIEds7Laf8hrF9/Okgvt
bDsS87SxMGdFWdPoe1HlyJBdd9b1Q95U+XXhOQoX92r5tP2maUKnWDHLRKlEfv/7+/SH5WI9i7ig
Fgw4YGjvlwukjAXilIL3t+j8R5pkiJtUmoHhk3gJYKvgk/f3D2/veqimumgF35l/31/PGC3pkYIX
RI0I3I1fdasQJCkZALD2/f2r/Q4l/MT9GaXo/SSA2fywUmAvJfrfwTIpSrt5AmRaiNuafO2o8tnY
etlgf1nspF/NHdQgMOz1t6qQbfLJV/4NR1g/xnpz6fpwOYp92BasxnYWO6dU0TenOYDYMtSydSnM
GTYObo/kyKdvaAya88X6X1yaxhQLYM1yMb9/mGD9Dmu0FXRxRMOjeRvIETh29NZOhjjeBYk+n1O6
Xz85Jvzp+9o+x2p04LQzfTwmaB1F6c1U8khNpqX2rS1ltYPYZ60kZdG9JlCUTINgyD7Juv7Do8yT
zLfk0lz+58bxywFUkrfjkk7CkcGfWKlJGlAcnQa58Zsc5zlkr/bJhMFE/vtmBINDsLZr8iP7H2cM
U8cOXCy0TDYJ8rodDVT6d+ScvUKKgbbwMAbzhILVKZM6QvMcGzsjNRz3duysdIgCm9pfduzG28wm
YXaI4r0eP7euBTsSQVjgai1jjyhmMu6xBKPbJ1FlSW+8uMtf6Alhcu4ADc+lxTIeZf6QPGfMv81W
2QlRmI2aULw0Qes+6/jCUQb4EzuB0vOerGGGxXPFtIoaE63VUxMMqMAttnraNdIhJ3hAoM3HrIUh
hABHZ9i6VJIpmJt4OBktsdphL5OSlUuRITITZY8wmNC8dJsBgLzW/Uxq4Uig0zdVuz48U1wOxLAY
Di2fc8p+gEMMrY03TsTRmiufrPWl04WZJVn+p6Qo4rAVft9EboIYfknn9hqJPdaJAII439jWUkj8
yKb2UAYFUXpEh+AwrdohBlqXqfadFRaLr8DyRYn9tJh22BFhjC1c71wNWD8dfjRqdO46y8j/YarL
CDBpkyS5z3J9yCMiY8Q//pzFWCR7xNpYdi11j+y20LbTJCiHVb1htyHuZmJNqiFNrTAnwkgjYlx1
yaVQun5bxYFA6RXL/qBAzTi8A55xQMJlXu7RifU/gsyg0kpvVksnJAKAnj0TVdOw+55i7DCU5ZiW
KMJxiU24rdYS7dNUtuqVRSe3Q+yMMPCAa+JoCfZ0DhhzB1fGTtyFJu7GNxYcXD6FjWufSJiGyARr
TnEbwrW5CYpNwf+lyuLOvkxMEwG1gSfO3QzITs1dRRQoZp2gKdqtPiTgj9B0vrNpaEeZ0EO24zdV
lVW9J8YCXUg6Se95yjQSlssMhxWK15g7RFJ+iWpKr+3b0epII3KVNr1kCbrRCEXj9Kqnk/OaBLxN
obC14B+GFwcFbkGDyj7zJRm0JWaN9pQBfBAI35AvZS3L1HM0xxbgmGY6bpzO7YjfqUloCuvFnr+O
Zj9dCEevs3OaWabcNKmdPw1+bb8aSywo6mw1lqLMnaDDAkK85AHxGqFWsz/bS+RRtWaElnCWZDvN
o7ZtnW7GCxF3BL9jVV9jsSEkl02LgcbZOAkJ4/jb09GJ1va/Bz5JSQJuRvH3hrqEyTqiDLGJ/sGz
ae5QzyTpJyeQ31dAw6RUEwBhhdB5Vd9vrn4GMWXgoYzmEecjB1u8yLKZr5wULY4eKLX9+w77p9XP
gjsHXQTRQj37/npJ6TkTaRGcsPgw8FYpWfjeaE/7ZsChrTnA5l7rTrd6NWLfJY3Z/+Sw84dpIrDg
qX6CfQwVHz6ARzHIoPUF7zKVRCdnbIxzEi92mAXpJ1WDf7i1OkcOn22UMxUFfO+/6iCGPvEm24+w
cDOQJyYK5FAj2nvvCMciBTdxPtm7f/9u/JgG3a3QIAZlVh++W4Pt2tYlm7XyY7o29I5qgGFqbhck
85/cxvfdJuvZjUuBiHAQxEMAuPf+y82TVertCGxjEglwLtyE9Ju66LieVVx7+O758VJXPvd5+fXv
T9CfvqTPloJ0jyZxhpT3V67Sxs56rQKRqQQhgIa13FDdZN1SENB98iV/H0sMkxvpmCBAPt3L60f5
ZTyYcxy3pa+5UYbciHTpwZjxS0LWI6BEVn7s0Xbvi4aW4n/9FWl18m26C6FS3Z+4+S/XzbMuMZC4
8eS4yrjSG9T4S2r7jwvPzCfv/x/wN4MzsYWiBJZuFZW8/44OMm1d2kg0/4uz89iRHMfW8BMJkKHc
NhQms0yWtxuha6pL3lL+6e/HxF1UKIQQsntm0UADySBFc8xvtC6Phh/1nEAwHdDmoRmdd/+6bSqS
S1K6zhLw0kpiEkfv4sBbUJ8IrBqd9GBGYRweFYSgnUxj41NT1zRxhLMNS+fUXv82t4Lca+MscUQN
cXxrGtnyUOZadxR+s9dD2/jUwjJNT4CvIfhdH9Y4tWEhLCI8um0yHkwNLZesQl+9aUbtqeygJfIf
YLDe/9C3t6EhqFXTBRHkU/TNryc4W06OsZ5AX4OeVnQpwC8+pPkMgzcxNXQgIk+rHmnpQnY3TVTE
sNeCK3z/N2wtMrkcfSQ2gn8TA9MQQIux1kMUhZviD5aJ3g99njViFJqBH+6PtbHKNLst08W/F6TA
Os5HEcgS8Jg9pHYQ0zvHE3JY0LI0Jz0bcA+Zdax/taHf78T5G+NSQuYWVhU8/kVcr3ONHkqDyJt3
bP2USNcxUsqVmd58lQWkyiYau0uCUsrLM1cuD51rSrXAgZitrqrJCTUHRiJ6GLZtQJ+Z2bZEj2V1
wvOg28ksNm5kZghOiyDcMgkLr+dY6i4kPA7KKaV4fkJ90ANfIlzvhKJH/ntGDeTRskdXHBy/1fbs
hTc2ketzTnUeHhZ53fh2M5Q1AFnEII296FM5yP6RCr7+Vsulf3rxHqLmwAsuhCB/WrdgMw/A8Gwh
2GBgpQefBOXqU5h7Q3gqKBGXpwLu+UmkMnzxOTGZnk1xGJSBzst3vb4NxrHwXmjFGtJy/7jofX3T
PegDRjjYD/enqLbjdVX4eqjVp7RGtNtGk75oElGoCPIiRYnaBna1cyzU31mPI3DtYj0petP9vJ4S
hckeFgp+5GmJq4DnefJdSVcLBYAFWBvwsvP9ea1swlTUYBpICVPWgIFkI+t7PWBP7phCaM5PPmL3
gFXSwk/qQ8Mbg2TeIuqnMGnHT40f+9PZA175IaNO+I0GWntBz2SIoEwaMJfQesDTtbHS0j4UY1gd
a2j0j3jfaNXOR392410vkcfTSF3CBpJor24OkrjUE54Wn+KhTUqApVH+JR7rGCV3Kms0YPF3T4LQ
EH53grQW/+ndApV0rS2U2hL85OyCQZH7XQek02GLmUIXMJvK/dnmEAguVibDTwOKrD91UzbIXy0h
3oxZWYxngEDDl2LxhHssCoESmCnsAsErYM3moTY7aiP3v87tGabeBcyTbwREG2jc9ccx3MIiu0O9
R07Jj2gyiveTl/0ThsL8fH8gY2N/U/jgIfB93nfE8q9HSvvZLVwti06WEgobC4nNpzV47zsvtZ4o
Xi/vK70ZP/YkLE+iAqmS2UkILyiu58DNjPIUp2UB2DV0adXc/223LwXpEEhErmsDbOAzbvCv0Gup
h9yvk4TvjYTmpY0LLMHQa0cWMF3eGR1hdYLCzM4uW5kYPp8L9GwUCgIHPRS3V0vvJcOMJ5CvHY1h
FqjTY1f2NtFzSJZ1OU76ISuNRgSWQMLjnGez6X62o0j+NrHo9N+Gg1QET3+kJoSULvJIINbc78iU
INlW4LrhX+6v0W3UQkBsGsQrloeR87pICgoLFSAoGieEJTCZ6KCIHdpmynFlGMLEg5mdQpUre0SF
ROmnTyS7/r/3f8LGDuInUCMFhM3/n3fYX59JOX9nngG6no9RnNsS2S+kgJdv90fZuB9d4k5f+CoH
sKzVdYXqPrCBJYxPVbSg+ozAntLumJE4gtSkETdQvrg/4u3RUCg2T1Ag9IDf6Mpt8++Uo5hrs2ra
xD6h31NFlALq/LO9uM1boNF4VlWx8T4GAHSx57p99Kkgtlji2Dq94MxtP41xpL/pliS7JAaNq/u/
7eazmxxW2uE8fipeNVentkl7fWhayMICt4qEgkEOcWcp5zaC7201xqWaGi8OJGacn7tysAtAUg4Y
lfu/4uaA8isACZvIjHA+SeOvFwjVGq0oqsE7VRP6L11BsxIgNfYdnRYeimHOXuGCk57uD2ptzN2i
b8jRtKgZ0Cy9HrUzI3Q6EY089VJIKoNCLM2ZuLVckOQYMpx7ESezzlEeWh9N2Mb/gqiU/3PiYvw1
yrCmfojcwx9UaxuudwsvZsygPEp46L+E/5iVXuMM2izIj07ovPxxR8Dx3Pd5i9hqGg5QPQXiEIj6
ARJP5zE+4lgqDOiBhRJNniC0YAkx/bKdtNJPYGCM9/mg526woGK3PA4idU1EsWHZIYeIL5PF74zf
EykP9qvcDS1nJ365baPQPbCpQ6jHhDBtDYPRDL3VrY6LGiXfDma/Y48YRKFqhjtFUiHb0zjlL1Ac
Xf7Fc+OyeaCJ5HyXmQB5ff/LbWwX38KB1uFGUNHxersIbWhqC0u1xMW/qZyL9h2SdtFZIJ9CKhmf
KV34e3v05nYipqKwbzAvw1Av3fVumeVkz02FRkRjxPKhoiSPvMPkAmO5P7mNdSZ4w2iBtJX/8Z5e
D9SPTl3XxsLsPMt42/O+B9pkRxeRtuLUeGVzTPHXefDjVilZ9BM02sn4ev9HbK0wsTjdEw4jF/Jq
siDSLFTuRHtqDT2hqpbMJ+6mMZhm1FthwjUPIJjjYmfqN9kOlwBOs8BtWV/LdVejGsCSwIhO8jSV
0kKUAUZMoWsJ1MQwP8VwKBBrkv+0pdRf5FDPU83AXIIAzdCigOyzeqpjrTFLqHUSyWvL/wHTegiy
fm4sTAnTAuK0NNOgNVJN7MQIN2+RGpcNxePAP/66QIFoOKajITYShdFmCNP5/mWAevaI9I0B6Trt
f93/rLfgTDUgsRDL61CFWsM0WqGFXbEkEpHGTJ/RqC/sY1ig3aXQGt4fN4IK4qRt4QadYTXI5CHU
9NSME9CAxGz1fueD3yKx1O9xKDXiFAHEw1H78K8nv9LcGAlhNFK0ea7KBAGJ1moCgM99dLRSLUVc
fGlL56DUCf0TPj0K/l0W+OVURRM2gUuR6rXeQtl7BbcV8RiIMhLTNAHMjOjeyTXU9x2jvrT5SCvd
1Jb43yUHtPQKbDkSEUStPxHJxoQ2NEysQp0cr/M2ohp4bCadyBx9NrG8kf2CEkYPDAQeNhY/Ry+U
Ej+JcXYPqdD5UXmPumvc5+Fnto313bKmDH8uKPpfdS2b0GiQy2DQezHwFJwivXmUVW7KS401xHcI
HvYTWp/zfDToDT74iw4T3GmAh55ggFjh0W7yavodthRjKXTAWTFp/JToCC8GxlaIsfrJ59aXaDfm
CQImZTLG1UOYoPTzSKSOTlsip+LRIlNBH9aguQITabEeIDEAQxqsrjEv2dC7DzTK8SUO7WL+M/tt
25xwqACtd38TqsN0lX3xzR2yES5wKpSAha6/eR3RqkNPtzq12jw8tKxhALt6ebBphew88Rvni6ed
mNZXUCjCr+uhpF445ezgJeJqfoywgaTZGM8+ArpyObXVZH9+2dTgOPno/jjEUUTStIOvx6tzA9z9
6BO4xMI55fjOHPM0VCzu1rjcH2o9teehbEWSAUnAgV5dWZM2V/DqMLRAEugBCaH0bTdNuMP2NSbW
buXu3JDrj/Y8HCtoAkkF3bVOD9ok0YqIIQMNCNIFncX+6JaQkXq6bP9hZgpuSzRoWLQC1Mz/uhMa
5G0FskVd0OkmaJdyLPw38AHFD9ywvCecWts/95dya26KxGlQB0IpeF2ZFzN0IahqyIfmi/sgRPfZ
0LT4IUmksXPfbX00njWyAcWJu+k9iBgZtmZkpNBe6oe68QdoLABkm1yfHnsKNnsxmwph/z5r6rMB
jgP2QjxBLWF1ACjiR6bbsJZlYeKjFuvxtwmI8CsLB3s0Hic34RiI5Sea++nrDIrek+ZF6QMy1b2+
M/etVYZmCgyfFqFP8Hb9WWUztgNKAl3AvzTv8rBQPjBIMEPsSF9a9VDTpm4naDEItdarczgQwGWL
yzrDOscLsPVM+5WsAFuANc2mj/e3j/pj6zUGxe9zWfKAcTyuJzZpba4tDoNRK11+JFmffW+Qx/hQ
YYvZHUcHl6mDKQ3/x/1hVTB0MyzgcFhJRInUaa+HFa7kL9uiC4opnM9oV5NJKonA+6OscyS1kr5F
vE+VDESrvsqRrKR3uT8ZJQUWcoSoigyVNwAumAt8riMjexN2OaJ2iBYeQxswwX8ZnnaQx5VjiJvK
DXr9xuw76mhKizdqtk7Wgu3c4nbLq862OhQEMTpsNBE+THWylx3fflqqmqqN4jue5d5wsGARNvD4
kQLIoO//mLB8OoWdCyq0mvyaZkroorCNIb3+4nfE12GtMCChNxRt8/rbooZfVUpFEi8KpUMwF/p7
6SDOBDny+/0FvqlNUAehGEJ7jOyG6oS+zqU0ksxUApsYkD3Bx0H3tPdGIsCZYPWV/QAhY15C09V+
Ei+V0L5i85WfoGQkqy7/XhuD9mZIPe9TqYfVztbbWnyaDkSH1M/oaawOcW+5pZW5YQ86LgRiL3WI
uO3gejg56KTrfgnGhXd8Dzh9u+M5zBYlMNZdcYhXSUhHvEri40Kp8CHZYhLnzSjVS0f+IFcynKAK
o/RiYQj6M17qJaLICf5k5668fSf4DQ6hMRcmHf818XYpZO1ObjMEcQX8UuoIeAITrL+auYMnBfY/
x/u74PZufr7AKNyatkMkvtoE0GIr00N7HkVmzCCypMkwGlj6QMh6r4ywMRQzQmqBHhq7bV0m7l1f
uij99kHOcxw08RAFIcjUI0Ype2WCzaGoWaCsQkkTQMP1KdLSrnQasBOB7sdPgE56Iyh8o3wNyEzb
S103x1JsTcp8Hq/bagXNwQXaV1vER4VptK8ne6x9igRyPOt+OX+9/7k2tgcoe7rnwGlQS1qfjDj2
E33wGaxujPEcxuIptZYQc4jRLY7GPGZ7NYnbtwYOAe0dok108HgMrleSVyCxupb94aLx9LSE3IBG
zU3w8mmx4clKn2vma0S/aDPN7iYQ6fNiIkbg2/MCSNFBp+WQOC16OzV2yTvJyObMHIsHlOYVQeDq
Fe0j05lNEF/4E6FGHfgJetyO7oHsuj+3rf3B9UrpiAvttlmt9xSk6XvCyrFo5ErZVZditGAxW654
+WFmC/LXLDJ8Vau7/lhZnYfpCHgSIIceBURIxqtiGP4n+tLb6U7flKp4PABdEdTRUwH3uj7MGhUG
wFgg6oQnm6AVsvpdlYt3RG4iQ7RTc96ITnyMhtH4hSLp8s3nNdlZ2K0PSIDCeaCAzd28mi3+unbn
G7wScWqBrXBQa5PIou6s6cajQG/a5C0GiwWIenW86zEuqpbeXeAhusUTMGLzgpXDCXXp/m3XIOCJ
sTJSD2aeXxoL87GX7x7ASsDrfBu6i7XapRYsrNgeyiHAmSE9T7hSHPHgHUAcTnsp89ZGJSnHAlbF
HXzf692DwZ/moV0wIDyf2oGEb3Ac7EwPJtFoO2dveyiXroPqzYGZuR4q6prUavR2wL86kb90JC6+
4F6O6DN9/52dujEUuwNsmyLbgtFeXWAFQIkSOdwhCFXHVhRxc9ImSrfFiCzL/W+1cTk/AzbUnNQD
vtoqox4OBjZYvDoLt39iInaKwJqdHTy0xpWjlpge749oqF9/nQqgGoQSGVJEhm+TV14vZFvYqjPA
m1pipA2HIl8q+32vjaNxquTU/M8Bbgq7GV1D+2CNqfsBYQEMIWIZuu+mLLQw3MM6e49S8lxMvPlZ
lEI8WKDkDs8c178S+ZSitUZblqe+nJqzNjpZg0TbiAU9l0b9r2NDhlQ6FbH5Vcaj8xYIWgJUvynr
N5ohoFdRh80thEMRqEVotdA/dZTV6of7q7dxtFUJBRQIcjpEJKuztUwA74eWKletlU3QNKjFRE0m
0FrM3iXNQNmMFtLDMDf9OTexqr8/+tbGNOl+gSUC4SPWwMfKtcnJnYHR4wQBW9/GDy4yfum9Y+zg
QrZGopJvUlkhIeaBuN4kqZ9H8LPRlkfWrLzAJpJHUQL6s2H37ExKLdn6w5Musqw0k2/r+KJC8G2o
eIE4Cf2lbsEdhhT70FAz+kPRT87ruAeJjDhmvjOymsRqZLr8iDnwKUHerevJbjJU0iy9gW4YW2mk
TPrDsavy3f2PtrFlFJZAEYi5IgFIXS8lFGEjHYQYAuZDi2LpzNexzKx//DR1zxo+vme36gCY+ojl
VroUH+8P/0yOWs8SQJiSHkMzDHzH9fjJ4KONOWZD0A1+Kx7MMMQpzppDTCIx4YrDIGx62pqIe2vi
hMU0WpC+DsMgRcf0T273+k8EuZpL1VvJGQZQ/DgKt/giIQc7pygbhTxbY4yRRZLHyO60IxfqKakk
PPGZmliCcYrtiFd23Rmn3EJBeGd+tzkpwQQdEcXMps9IGnQ9v0xasnOIkQLN9LFIHS6+snobMpWU
+nBiMq9AEHWea8W9N+l/cuk50/y9SJwPZRc9Crv7cH/Jb3JRtaMcnQqayiMgyVz/otQesgR4Hupk
BrzGNG1wuHKt6VFK3zy7nVccqTlh0Xd/1Jun5HlUqruENSgt+KtRa7dZRM4LEkSz75Og+/IsZEcH
OJzd09Bne1JtN1fE87mhB89YQMHX/TcoTHgez8xyGNr4ITT6+GEQoRV0MNZ2Yv2toeguUlniSzOz
VdEMawhzAE6Kh5Xethdo+AldTaS6Ze3vAXFubiNmhY6fkiSh78BnuP52fWnaEsGljiC1Dasgczvx
T4HHw7duyCGOVEb1WKfp9NTPi9gJOzaH9l2SQtURcMWqhAE0s0p1MfIBUSVH7B8AgFenw8WbxujN
hNYNLCX8n+RUR5f7W2drfQF2ADmh9Mu8V1dUpsnYtiVGTmm9LLTPzAX9dWcEVIlF/f2htnYp1Dd6
1pxWmGnqp/z1zKO5bqe2P4NmjjCiopo4YweA3Udh2yihD475+j+MR11XYQ6JxteycpQj+cj0AgJd
1/RTkZZ0yYSoj7kXyzeO08U7H3FzfqSGrCW9dq6j6/kReqXTiHJcYDTZ+LEDnXWUCDY+tk4Em6pF
Wv7+/G6AY4qHgc0lqZXJH6d8fT2gqVUNNfECF5gObf+zrqVFc45RGjUCWLP2uwKyk3dEQq3n2fG1
6F2li25E/AVm98FPYxjP9M+Vq1DW4xLRAZD4xn80P2WonL44NVE/1re4MgxA7wBOr38sSehkeHiq
IwXumie4jSl4T9JnMtz8+87CqL919e4xFiIwZOr06sk4VycZD/mygKJA+wRNsO+c2fp7Jhbx4ELQ
+lUQUsBzasvoFbeA81Fo3vIvmJX+pWQj9XnIrtkN1GBQx1tdXfiHQ9H1mbGeh8uxN730nxkyAW4C
np5/vT/lrb1nKyUlXnvHhf1zvbrYT+WGPrT0wnqrfzeFWdejGDdIqOZhmtHHrK2XRlDMjssKZCwM
Epda5/WICv5muG3DbSkr7bOfQReI43AngLoJ09QgqlSmCCCIbq12uD8NyzK6dRfkgzZ9sTPNeZtN
g/lwf/G27sC/R1ltF6hDMte9iucsTIojwgyYb/k5onz0/0/3h9r6TtwQVK/oWdK1XL3UXl8MQIRV
xOK18xtiCP0DAq7e95oIDt3kmVt3JzbYmhyVADRVlTqSv0bMD2Y9lahAIRBdC6oPmSsvOAVQc4RW
uLMlnh/j9blzYVmYIOSV0sZqdovLVT4B7AriYYIOYHfS+mBSynHOdLjbT9pYd2lgzA32Plg2z8mJ
eCZyDzaeCF8MbQAkodQfcqzPxsh+5LKYylNpmhh1V3mNxxeoWON9Gks42nZuZo/p2GtIWltF+nsU
JnYeQwcEZ+eTbS4gsyFJRwMXktD1Rpd8E0R2EZz1XYwbCiq4Z2huOi4KiOa9fHdQpqWCowPzoQhx
PZSLRZGLlTFdWMxHT+1Q2L+oi2XB6NjaEcu4vZR2a2qcXQA1bAzV970eL9YXnHLDhfFMapql1hPC
uehVCQFv+P7UtoZS2sVq8yuC4mooI8KEPbHo6rqYBgIBHJs36TzDu5blHrFhI5iiloBoBC4grgFl
4XpWg63hOTTHPZqsg/ZvaNo5nG4s69EM0ZpX0YwDy1jr1XG097UbNqZJkg7ZBwkF4KLW6lZspZcl
FbpM2KuhCuJADn5Afh7StTFm5xevKGU3iGMKnAxqZZX8uMYMBKoktEiS6M/QVdbZrPuBDtSY7oyk
vs3qWCsoDno9DkWjm6piDe8dr1CeU8QSqlNapPVZ2LV+evl8bO4Nqqe8XzdJBVevb5Y4pgadPUAP
iZt2/N50JhYaLUJ8v/7LYDyUYBepOumr7zT7Ure1hFjNSZYk0PpRvso9y3+aKml8uT+U+lM3q+eo
Cgc6jhior77TtNggc7FcQ8IiCY+mWfkXaxn6c5aNkMARZaIivSubsvHOwJzkGKiAm3b4qtKXdiEe
JT2DAmcJ3/ShD6/TGs0zQoBTMJhzv5OmbU2SBI3Mhb2vspjrM2fiqeW6CQ9173SYCIh+/Oj7oXhg
O7klFqBt9Yg7QvnyiJvoVxUNedtUP/J61GUS0qbyxnvTtO4pL0fv0a/R9I/tpD1EPVZD9z/l1umm
YULfiZebOuBq12RpElWJKuJX6D+fECHGrEIb/wdCf6+PsLGeQB3pscI+oui3hpyr5kIn4fTxznkC
q8La/JaJ3NSPla7L4eDqsPiAi5vi5/0ZbtydhFrMj+I3ofMau81lGjbg+bpgai2kFlIN1PiUV2+r
QizBlNsIVlR2TN+maHaytRsuMuEy4Tp0tGcQyY3ST5v3eJ32qGs6bVd9zMzKbALqquO7bqDwLAse
JzfVizMq3KgkLG33AaElHJmFo/2vnvX2FGkpOur312PjHHEl8bOQLFDPyeoc1dZk9XZFegziZTxp
dmM+RpaFurLfzY9OhOfK/fFugLfPqwARWzUfILmsA0Sr9WI9SakEYE2Pq43UKgKkzCwS70HD5umj
MZdSnPvUxwNxmSrjOGrZgLZJPbd/Bm8gdrj/gza2PC8ppxoatgoR1H//K2lHacSLTJ3fg1KHPOR1
idaubv6gMPEfQmNOFsx3RbGk6b9aaqtPZiorKeUBvWzjy9KQSx6Qv+vEGXn6GGqYhaf3/dltfV4e
T1ILYC0CBeXr2blGYddoKSmbnrE5D31vHGYnxFGVh+rjkoOT/A/j8Yaq/gvPtr9KCXOKtXBkTRm4
U+X8RJ6hDjotN+lzRDQRpiLe2U5bX88iS6P2rNwsPHXc//p6Xhc3fd7ZsOdcER7EKPXAorJzMTvt
vwzFZe5jdkFMYq+fOW1x89huDBkgVE/nM22St6hX/Rb+GH18+SISHnsGqL1n0uL1pHCdzcfWmGWw
GE78YMuxfAPI77uGq+TR78gF7g+3tYZchARYBEEKYXY9XBL1/izJK4Bj2z3alBP2wAiXohe4W4zb
CLT4VArUoEDIJALXQ/UtUAaQO8ARPXI1AmbjAUpmu3PTbm16ha8ExAVgihfmepR6ScI4NGj0FSn9
WpP1ewcXHx1uAa2SZm6501DavNOIHxG0QKvW5G25HhDnDoRAPE5ZglkQdwglQBwv/JPWGslxycb+
PHeedkSBFNu50XAOvVnIC1Z4YueXbM0c/W5qJEg8A8FZHb/OaxuaiLzfCIxnaOaXxT9m7bbPIuPY
JdjydH/rbH1PG7qczqRRGnNW3zOhv9tBJwXKmkewXCMX82xoJe/vj7K1QRUCDbqGRZ1pXSJPyC0M
Dx3IoF2s8kTx63ftRc3HGnDHzvptRQeq+2mAlaWesIaSUkRsR8si3nK6vAgSXxY/MFqs3lDpKCg3
JctrhIwiFTtEn+7PcXMlOfRcnQqotW6+ooWI9VlHiSYeCuNbWSGEEaHAuXMy1PdYheqkwvQ8eXqV
DsgqnuwGgE1OTXXGFKOG/Jaf/Egwy7vU3jidrFEOARmS+YA8kY4vXJ/sBF+bH5LK+P8Pb67OSYvp
vVP4TBIutkPDe7Lfzz66NpaQycP99dyKL3lr6SRzAdA3Wl1qMaydKou5A7QQQ9rKiKhnxLb2qgwX
K6Cr1p6nJql2Bt08fkyPEBoSD5if63sAs+F+YeVl4GlRChxt1o8i1u0gJrgLsKjJd4K3ze2qRgM9
qK7u1euO32Hatoh6wQGK8yc/LsLLPJRZBEUat+lTiMPQx3Tpu48LMrQ7r8aNMLcK5IjhgGdSmQf4
pD72X0+v03VZYXoRRUV6KjMm0xbie0uxZF/BOujmI8mnaxw6U4vfwy5CJrlw8+yUD3GIAXxXNwiq
pY2OT+MI9BGRd19Wh2ma9PEgGxcK0iyk/s1LB0iTfENL7Kzd1l585psRj0F5W0cO2mxaMm25VGL8
kE8E40Z8mPQlB2VM0XuPpLK1Hf8ebXVRYu5olKnJRdlqbnRGXk2nnYyP0qvZRZawM10j0LUyfbp/
CLb2IyUAU+mK0nRYl7BHIG9y9Kk4mF2zBGRixYM+WVrg5ThoIJQe71zUW9cLnxZWDA88D+JqS0RL
keJeS5sWXLT22sIhRT8IZ551pLbnoQ4aMWcjSrx9/BV/Ju9/0yycPcm3rYsU4rQqPoOUd9c6D1kS
xxq8cYpjONa9XurW/uQ4xZ7Q2y3ygN1PKqdwu7pON3V19Ew+YxpKiqaoOC0Q0nMz/R21Yy7xVV/w
lg+d8DMa7gl4gzAvcKvM43/dEFI07aG2R/w7j2icjNNUvNUgtnVHQ9YDCpOatfQHry2Wn3Vfd0Xg
Ib4LtU5qoa38sjDrNjForZ8SaRpoX0J+y9FD65o9QubG8RB0Tal3UD6Cnba6P92mztoCqZ1g6gvn
3eCFdYCkenbuOn3nzd0aCYF/eGK0aWE6qQ/61z3SLI3bZDWVlayxBQ7Plf1AmBVi5woY+v55uFFo
4c5SdRQiNOrP5HurDZoUI8GMR/bvhymuUW5dz2GwRHn9M0lN7QPt1NQ9RGle+I/QhHr7U1fjvnwQ
djQWh8R2cEJb5tR461EIw0VLx2PyTSvb8YOcWcpzHQl/T8Bq4+ZQUQHYZtVog55wvTyo2GTKFxLs
GP46J6Qs54e8c/4xwsT/koYx3rleXuxi97ZCWsHNTseNcpeCe1wPW7u50yQx2XZr5eJJkyMajnEC
0bmiMtIHLfLUDXXLIQu8rBlPw6z5B6f1qhMnfM+7ZGOHkE+aVGuovSlp5uvfAqq9W9zFbwJZpdav
JB7Mk9F4IF0lggh7b+rGeiO5AVSPNxze4hpS5CFhOBnewJsaNqgGZZ0VDHLADbmy0PLJzeKnZVP+
vr8xN2bIoJS5uU4IAted1NbNIj70QvtqbPJj1ffmo+h1PfCN7j90ezAQoWaqnm3q9+rN+Pu46cNi
4sYmAymG4uTV9E2HfDJPoUUN5P6stpbyWVSDI4fA4Lrbs3jeZBc5id5gYhBakCMFEr7SxakBB9eI
KL52RdzthLhbS6mWkISBFBoi4/X8lhEfYHOEse31EIBFmnZn0bk0/xPZ7YR7m0MR6PEPjwGvzfVQ
+agn9pDggRwXZnyJ/NK6dH49HvE1HfZuLvWzV5E7PVVYKZBgoB+sAeZJole0+qk+lKjIHjLECgJa
QPFpMufi6OT429uI1pzSpIYv4NMW18dM7iztLY4VIS0bESWlfIF0zFqBEyd7HaHsisLEXMjmjDu2
9plaRfRlaWu3Q3gXH3eU57Q8evDkAKNx0lFwOBRdl3uBs7jRa9eYaPdR7XMex7K1fYj30/zl/rbb
iHpQZCAgfW7gI3Z+/VmGuKlyItc28OKppKUTY/XdW19ka+SvQt/ec9XY2AVw4zB4orhHSLCGk1ZK
6Z7SAMk/A7yrGyxcLC1E7LheXmyowfulyHBKW4wwC02K66kR6w2hNVFoqJsJXr81u/3RbIWF1i8e
ZQ9T2VQjLprheDGsWbvgKob/kaPZexKeG0sMWY7HFAkf2MLrjVBTwnGTiexKH+b4aIw1GGoTaQzb
79vXVdlEX+9/0s01BiCniDdKn2d1adU6icK0kJdbfu+AIcOplEpH92qgKvDicIScRomqkBKg2L6m
FFUTZgZoqLQoyuT+Q90l+TEzYv1cNJ19fums1FAMQvMMSsO6pySLehJgntug18vpbMMJPiAxBbo6
fDkDjCoNbye9cPWSgk273jhY5ngZuuBtoBfw8XUxxI9OhQ9IHmV79ObnQuj1VcXakQIopLtq8aiP
+dcLE5fCreiPMS1K+VZQDp5dnQetRfpr4Hi8mxEKx/Cigrh7wNtOvK4y/FhOUPwjeYijkaTBGqN8
OIRuWWSnunCsV2kRDr9TrzDPYZh0GUr6k/GGZRuzY21a8XukFMb4dP/z3JJ6WDRCTQsINY19Uuzr
ieBPg3tfxqJlQoz/Ur4vHitXZo/IE2HBiEMQltaT5l8ahMQefS/Uv1Fsb/dAJ7d7X4nIYe8COohd
sqaLx1WF51WeSDRSY4zNgPA8pbaFT+tY7wlBbUR9qOMxa7CLEHwIta5njPefZWnqLsuc2X6LPDq1
BKtLtYc6jw9enp5jR4xvbEdWpyjxh3PHbsXjyH+8v/K3gQM/A/UZE1A5017zJcRshbjQ8bBakcC0
xHT7y4SM+HFs0b1cKDk+ZCLdq++rua22LTEmgGsqfzRM1joSNdnQlEu7DfzWg+XjVvOb0Erk0+hn
qOrXCILtib7clm+UKK1yBAZizIqvQpXR1csqnJaW6qkGCKDRZ2VpgNxRQ8Mr0TT76CSjfnQHs/l8
f4FVxLyeK80SlJFpmij8/vV3pg441WNN5W2OJxHUOOa+9ZZ90YXNYZT5Gc+EKt6uDlDTS1zFJp9b
RzRISITOXD16cp4PxugTHRhzPpsnrbIGhFWpt6aJln7GNck46n4Wf+g8NNjObRjH5yW2vJ09tvW5
4d6qOjnYUvo610ugySRLzSQjlkkr8zPig+LU4kR9diPgLUcD2TDjeH/Rt3Y1fVZFA0FhEFmn6xGb
0NGpkTGipncIucZCBHHnue86PwuDRuPRtqmN7Qy6Nc2/B13l8XZTLQW+afTZ+8yhK5E2R18jXhBO
aL4bwsnaQSzc7mnOreJBAoMia11n83gMp2OUDW3gzP78CKqsPTRQXk7YOyyHHq+jEyVLcYn0ZU85
lzbHalcTFqkUmaIM9yRByar82tSVSO3ILE4Z9fXu+6CJ8kfulYZxGKTynNNGzf2FIGyI6cuUTD8Q
I7TMT6XU8vmMEqH+v9SW04CDYF7pQbUM7R9CgVA7erq2zK/7MOq+ZCiXu4+0sRznVa7pk/lmLEsE
ILQ2rSvctt3hs9+1dK1bZ3bEMdUXHYBBl5Wf0lyH5Vo3GgLc04QI7HGI2umLL51RGduL2Xvf1g6y
gpPtWMUxxFCrPTa6hfF17+KHPfQSjZtBx+g84PCoQpPMMRcTY2/bb+w2bpsH5GX9d1OZNb/zpFwm
/G17nvccA8EPBlU49+jnZhQFYwe66Uispn2qELvST24UV29AhaKEAqhbNq/gW6hgK0fMOZiQVrKD
yC6qn5nGzXHoO6fCmbuICcXs0XEf/EpGwzmbsLJBVsuOUJGMjSEocesTQYtfy3icc4RJj06BCus5
7Av02xbqPqiwl2P5kBSkbEQmnfE7ceOm+C6iwbKPU6fz9qLbrj86gwNnfZ6wBzosDj2YQ6bF2m/E
A2vzZM9R9HbIO+/b2KELzd9EtuEJ7nZlsc2nuj9owp7DD3PU1MZh7DKKrejEdD9wtBUDMvdW8q80
s8b7BAWwmy4x7qcOVllj2B3ynuiaIVsNLcFimMIDSNTkZxv7OHRpPgZpVD5OrtG5+UMLjTA79FE3
5p8hecnsXTt044c8co38NIcE6Mcu9SEnIoMlzjJNxuE4G1Ib3/pGlH2dYGqJS9eXNfe+5sxHd2xL
EaDCKMdADwVnykR80jgYuYNoPQS5dDnMOsWhiwyLIQ5CilmIN/KPfWl9FPwvYIUWfO2Nos+ORSLa
P/iYpN4ZpEDTBlVu2/8k2eRPaM8bIPjC2FqeotBdPspG17+3eELRox2iNDmMpp98t7UKRK09Sfk5
MyYsvI2s50fJEB8Lhbudn3DLin45eBTDUeraZDrBYNRA6UdIvsMPTnyqwUZXfZBR3uYfrN5ZzIOd
Dt4vjCEz65j+H2fn0SMpkobhX4SEN1cSyPJd7bvngtoNnsBD8Ov3oU6dZKnQrOYyUu1OJGE/85py
lt/GbLQ+/beLd7sXNmrNpmeHsvaeNCz1YVGZxipc6zpFeRni8ma9c1O3Or5ew6J/K5ENOOgv7C9e
BoWMvZEWuIzYbFcXL8KYU7uIEBax58+kNqGujHbkmov+BXiodf7PH8l4cEHw90W3Yk+RGkdzGesE
MTFho4IzD/mKj4scQzRNhlsnnmzUpqsjZ6t9bMpHbpq+Ona0CFkQ5l4+aUU/1UrumPRPGpF/aFss
d7B38h7wdMoOvu+V+dxcwFH5opmBSOkuqzfaDv06vR9DJNrnD7MHWU/G9W/XzNL3BNBHBf79O8aX
bVromzWGTiVwTxtKrLaWZWqMYR3rBME4RKCGuyhtAUynGEMWHTgNoN/bGpO/A1LAVZl6G5wEisYl
DDRKvttc/JVBZQ34cGPM51BtVOMGi5/ytuF/i64QyRvSs0NYtplCLT7XkMJPygByRPuRcz9T8HLo
PojallFr67Pht/SVA1tCdlL1wXIPwourHGn7qSgvgWsihN1QP5c/dUQiwrIgnIRp35dfsGlP3mEB
Lz+ZTbY6vjIn8/dWpGqYKob1Eb814MJjPBzsjate5PYrmCdqElvviRj+8lfE/C67hvMKMLMsirM5
2En1qUoMVYYlhoJ90Bay/Zhq/WgHU5Zraqg1RfV5NFbta8IbggIXfZanGT/QX3mTqXdrbs6O32ol
wshiFtNX8rP4oxlr63+/m+D8ofwIKxxQ2F6EWWRJVtv9OoTCW5z7kWJSCE9+ulebuglzjGLv1rWo
wrfvCpPp+Dv8Z7oAeBKRg9wAzLSfLiXBZpDIbAwdN+8D3aq7L6JJqG+/Pcxrm4PbVqdgSY4Dw3G3
OTAjyuHybD5pMGxllC9u/b3r9eTJ7WcTU0dHdjdV2wxRmZptE22CjA+xFtf/xxxTfaaqz+1IerdL
Q7wKSVPLbcaw9fAMMmdVu+/WtAsoceYPdb/+1niyDmrf19cVpGsghVDiN1ThPhbF/cjz6CuNYVbn
5W05pvJntsaGe0LdMw3LNDaOirNbdHu5qPQrkFC1KOtTV9rXCfLStsdKXbkgl6zUAlO25jlNV4Ec
mYYespa62MethY7fnYD9hhizmWpPLSrn/yjFqP35z2uP9S+1St4+5DPA7VweyWKUVdzKaQ7dJE1x
KeeKoMNQ3Sizi9tZP+pBXavTIwitIrAwSsAb20y+v/0jrkpRFKu3SxyeP+JttLJ275PnTV0vFWsO
R83otbBZNxSRXtXePVpqxXxaO4Uf4vZ9q/hoXXXv21UiciWka753EkuXvj4kU+yrXdd9j+2lLcNc
a5QlWNCp/S4p86Z+3eGf49e0ZfXAGBTH9gsz1Y8YyVdcSD4FfN7WjN1U6SmLXM7nhPJslky02rCx
hsMl1v6mcjGG4GkymDypLdyxXX5boJgdCiXTDJwAcX71ceFGZ1uldUkxU9w6fVPdZanaELoaR3yb
bVF3e5Bc2sX9YrtXENG6/JHNsJRDiq5BaBG14i9A1WioBUZxhVA+4Eu7PE/1qN5WuAmG+pR3Bwf9
1eHBiEFIpDiu7eHyCCPnC0ZrMrTTCar/lBvdAsJ2dOKHyhGKe6IHsEocI0sLZqi5WN1m5hgrB+/3
i9HHfhrwjyUTJTQywF9cTsNquSXqzrgq8Qw17mNfr3n6kGmgb9/h7diSTVFWf45R7/7eKOAVnixY
IAISY+XdefVQF6AiDSNnledRsp3caQ1LbXV5pjZumT9p5Hi+p4AnPy3AOvRbI7ZmjNGIWNpbU8mU
H7WRA+Gs1Zbgc6nNCmhBLBBV12Ylv2mrwjV9oDiswjIC25Gdld5TeR0tv8g6QSietMmNvjp9HNWz
BObgeEl+25V1TnkqVWPPB1219hTg7f6HC8z3SxdPCBzZaVF8nmNEj1oiq9a3JRGwq5dmc5a0XB+c
ya49QGaq+h+hZRwP3B1hXhG1oZW3D5kmOSBZPJmcdFtmD7VJ0lKKnk2uizp6+1a5Upl5GYt+31Yp
hCex72vO3uqpkxrPIUzw1kx9FaxuHjTYhcFJzU0qeCm5fvWkKUlLOpqUIz2EZlmdX1pPle+2tsc+
/cRWRC7/7Z/2yquzgV4oKgIi3NgqlxsP07+x7Xt9CJFHUr5TTqoD7H3bn/PUf4W5tgZvD/dKoOrQ
KqcuTeRF+Lcv8E1trFKnpeKiKEJd/l2mGY3meFYdhCETCqaRU6rCuIuHoakCj/egC6ZKlFq0gDWs
Qg+r5emEJhe2kmK2U8VvVqP7NBVdPz1TnIqfJ+xT/6vSDBEiYSJvJTx2uF7mDlHheNlse+VaICsf
Y1WQD+MUjd083zd9Gh9BTq4zJMJR6qzc3cSoBCCXK9LztiRSX0Woaa1zV4CKDxwVd4UER4eD1bi+
/XjjiIG362/DJO2C4LqMLfSk6zVc6YuEutuIHwqSIpFZ2knjw3sUNzNRZsSbmZzWpu6PKJBbAfPy
2qPu9wKD5nmiXbP9/a+0xYk9HUMWbw0tAutfWBc5nxZPKLrfpY1DnddFjmaILeHcvL0NXw73xcDg
eaj80X/dVJkBJV4OnAqDvmibo2S94GB+Nyaq+tT1a1E8WhUt6Cjt+iY/65id44I8EwP59VTnnyyt
wOtaLWf3D84i6XNTEMdFVoEjCQ88Ikx+PtJo9csu60d/cqTE+DXmElcM/BZ8PN6S2B8KOTS+XCsr
Po3CxOfVBjj0y1QG95voZDIGDY5v611WqcsHysKUdNzaQwWr5bf9sZFpn/wlniA2UqZLCoRUnPTz
2/NztS5MDzMDNN1AahJgy+X0YLiXmnqSreFWgyp8DG+b227oNRECTdccf5iVJHInxT7qV18l0RvO
CmXGTUt6K8HsNoSsrZjCgKmCUpjT+m6JdQj8mz4krrSjVXxuUjtPTpggarNvpOjWvP3dV2eP4cni
6ULSzgXMvf39r/1YJMqipUVPsleWvHGuteA6n2vR6pK3vz3U1dmjkYLlH5pSW63sColrmQk+WHXH
FPd1Fcl8nL+gGypLP7EpeacoBz1Ik2xAelgxe2l8pHLyUk7aHQH0rOhkQKkCnrHXkgcfQiKVNFpo
UXXaPBpmQYXYK9sHEWu1GyzYdNSB4sbWTZlNlQL5oqZaWDt5DsUEqjGVy0pFfHuKE6zfVbnKgCqz
noeiybOPZoeW6R2Sf/kQ6E4eR+imCTUYVKHL0BWz3pzWQTTvVl1a/2R1avL8NkJ73yZugs9PV/UH
e/oKi2KxlxGfcNTNalGnrHe5uNasITIaW1rouePc3IGN0X4vhpN2TyM95MT3KiGSKLac9aeLKYtz
r4LTGwOg6UsTdq10zlXfmcnmhb7eLISC8amrS3Tx394Yr5y9zSGRbiaJCPpvu54EIvR1LI2tSt2n
Q+YbWbdifNcDjXqkhGTPZweJ9fLkteDYD4a+jlOYItR7EfkgVDGBGFxO0bw4NdciCDJtRvPvJGXm
fp6mQf4LAlelO5BRbnVNKsRYQTlPaCprDTXDNPluYt99sgYMR96ejOuCAL8I1OwGq4Ojgi/A5S9y
jUTkrsouNTBq+CDqSd6uXM06Evq5d0OSJu4GXudgrZvivQdSLVh7Aqqjidke3d1hscBjgtrZapfQ
ky9/hlZ0LpMh1bDAy1G5c7yhpOU9EEKCWDKWX42TxOXJtHBknUApFTfpAKnbV8cGjLoSp8MzV1nv
+EZbmeoJGo95hE6/CuRAlEHHBnm7iY9clR/10c7cSjhmiNaMiWSvTE4cVe3DCKfnc1ke0sVfGW8T
/SN8ICIiltudpgKjP8z7JiN0WzMGNGX28X2uKMV3J5lS6Ts1laSDVbh+HED8Uhza1gFJ8T15YRZW
libL1nYdtfjUw0UpfLUqus43JHa8eQ6wLc7jNYIDsK4H5ZlXdiIvkgbYF03tF0mZyy3QUZqfMkFR
fkqpV3eJp9MoUZtOuwdsm8WhUcn6Bg2QjozJbO5gdqjpvYk34sEb9crEkygzBaCRN0HObZb+eqNa
hMYsN7PMsBm5nQZziH/05M0lEUWJ4vmS6atxcAqvn0UN5ybKIaCJNfM6aF+92TDbxAoXWjx31O/G
OhBlp9x3dmYeiTi88n3UNV/0wzdvmz3jrxA67itLxWDuSDEaKR1/KsvkUWbVb1x/moP28344xFkI
NTa3XzYUuKrddDpGVelW0yZRuerrM/Tp+A4HYtmDUYutuzpddPtgG+8v+JcRHZyaSLOJMfbsyVok
XOOWqoS8HfYDWoxDlA2teK9OOWR2Wsyn3h2PPAopr++usG1YIEFojdBdoi60+9BJr2NnyRM3bLNF
fyJ69ZqoXNrlmzZiuuajh2P8NtVYyU+0xSnIFLRx7zwaoYPfx7G3mS9r6jMSu7h9T3ZvqLR1BdAm
PU/f9/wfSN1rw2pOspfJhzY16o+gdtXcV9Vi/D33Y43ctkjQIZzqtP8xZOr4tVqGBdyptdoOUbY9
JqdEQbH9JIcMA2JB2P20uqL9s1YlLEnUC5wIt4RSvevzZbzT69YBFTZl6T8p6laWL9wGQoTaCwfq
gZwpzAulI25x+yT3XaVZJ1x/LBx/XaWffiQYyHZbyziZgi3U4T+FzeofdskYn6qVoBrwA81nKdC2
OaXmIP4UKfQfHwz9AJI9lkseFmnOh3edEpsBZlTKM54KRRoiMpg/SGtK1hPCW8Otp7LWYQ5qraIJ
bOS/SAy0wq/ZaLG/eHb3OSbsFGHc6g1WkZZE7JNmLrW6eTSKR0XN0A4SKEuOAdxo3UO8v8K9rte6
RId/q/QryuIJDbxRbyeyA9NQUHugPvnQ8bf3cYUsq+/pkwITsa7JH9IqayWpVWu8X2fa89EkmumP
3btEgktu9t8E7as/A/4MuU+m62JaNiTim16h2QbWTrb3YhBxGWwoOte3cy39l5sTYdx8sRv9NI6L
J5H3j93el+gkNEFLorypshXOVzQitOQmr9X8BneEuT5JDasyn3CnwbGwU0nquVUkblUA2eoT4cYi
fdqv6R3tkMRgNCzy/KrwFOsLPgsGcIeJhoyPEUuNiFviYU+a6yNilsaoIX45e0rn4HkwLc4J2rz8
vaoxFKpZronpQ7gpH0eUyj6N9rj+m8ex9dsFJlGekGWhzGYXL3Lq3pQ+ULot/skRdFZCrZpteRqh
C9o+qjb2LyGtTA0lSkgPrfDyn0yc1+LOm3EvH0RE1+eY8GOjem8KpryGu/rAuHUtUEepIn3EhQlI
lI3Q6JpOpEsZ0lYepeeYDIKst/lXXZIl5U2U1a+pnRIngN1VPWdtlqSBbIR70zSbFWLquiv6bxMl
6YNfe33XIUVCDrxlcxusS798rKyirzIjbpqIrp92EqhWRxm+fz/GMvs6peY3PlL99PYEXc8PL9RL
p2pr7sEavxxyNakTSYg3aH2vIsiSTeelR7HXlYp86BEsPmij7END7lU6UiTL6NkROu+vc0sKYSil
mkYx7pe535jW9NCIOj5AGV/PJLJGwA0dhMS2osku3nIp1692OSSRQc9cC5WkiN/RX3da9Gym4Tzl
RU6B0D7q178ym+h8EFqSi6DetM9GUH9WqJ5naTRMSR2qyardVHI0nsjL+yc9Tq2j/f1CT/o71GY+
NycDMM6MuhGZLtfPMVpZJ6YR4yinO/3PcV2G75m6NF3ogfbz7t02SW8qA10kvxOu+DZMcU8cqHWG
dhraOC6/YO8DwApU4PhU1J4+3FjCa1uk7CAaByhtKs2pHzTts+ZVMA97Wjq/MnreIqobNLJ9SRfY
xayusSDlZQr1D1kXxr0SV+rkJ/Uq31GhMzvfi3WjjlxpqQ9p0UwunYHSHHxFbWcFHFZVR0Ri7IgK
JLIAUwV6hssQHf6TkZfG51HRSaTSchi/2oUEJyRaxVGCCQijftIyTfkmKiX7OSErqIflkpjtKZdN
83G05DqeY+6s8WHsMl09NcLpYE6UOk9WLnMHxNOGQw3AUGozYXHtcC8nVXLfFYBpkMNK7dpvhF4/
xVqyTAGg0sE6CQQi85Da8yzP3F7e7w7Km+mvFmVoGG9e8UuqZf1YNp463rx9ZF/0FS7XnNAac69N
lGOTvd7FJk5rLbGmTkW0GqlunWQ9559wFFVOVWJhjFQibXfqsNiKxlRot/0KHdIbi3g+lcK1cmhk
s7oyf9nwp64NeXZkM3+zuH1vqyGTH43YdO491AUn31ZFFixydX2vS0CaJ0l96mxzeSoTq5Y4A8T/
LooYo7e/74Uitfu+zUSbWiPikDRydntauArhTtM1kWqPpusbIhY3S9GqImzynnphl2p2fdIpf1Wh
qdQT/odKtcig1oceJwGptx04d6f8BNir1tHZGOz4nd1O9nmOFyI2Ni8wzdgp3c8ZNrnwexatbQKZ
2iAZXCwQn2HmtcOjIb2VfuoiuqBH6Xz9MIrUyN7pqSExuTcdXEphwL8vKmVBr02Niy+ZayZ/kjGx
vlrg5bIg071F3hV62fxYaYuPQZpAePAd1BZauAgpfWQ3T+qnTFmGn9U6JawZ5l6Zr+ba8AkvAbM8
19z6H2ykm7TI04qqv6UE5nwl/5inOwvU4XxCgD/5Ps4TlXwHzYZHRLthC1l9Vf/bpagBUVo1kK3N
Ua4L+pbtS7s2Vs4VaD4F0Oaa0k1wylGcyhZ03YnAYvrWLBpq7alRjN2t1tljiid0aZzouHjl52Ht
RHGeQXa2/qBx0oO3d8ALKuNqB1DXB9xC14m07fJWg55ruEiO55EBqTsNikQ3CPhVswfjjGy+My2t
Axd+Km8syQvva4ttfRZgMuuzntqLAdy31f8ZStz8Hiaj06unZZsOXzWIukmQJmE9xrNeAA1XK0IP
Q8pF9/WiquaIEzsR3apxLd55UzI8emkh56AsEsPzAWspSqAmivNnwI3tucJo5LdhV404CAWuXxIL
BxBCFjop9Df2taVlqtA9g84dWYuo7+S6FH6eUFGuMbE6U+9LDpLW63eZ8aB+8ozYKIjsy33TXHYT
7JEi0qs01R4rotP+0SvL9fz20u6TY3hcvIuUrBmMytDecMzSknnFTyuPplzzHnOnE1Gpdv072eny
YBe9MhQN4o1lSp2aKGB3jYCrpGxnLWXUA0E7W2uMy2hvu8/UZ5QD9boXeuBuw8Ic2Qo89ADoSe/i
jVhPpFO5WRYNVWdVkUJmPPkKcMibhDa89zRPi/sn1vr4drRG+XsZeRvGccAMws1HmxyrzBrllKsW
XP5itfMbr7Hb8inO3TUJVGswnr2iHHmVR9BpCO3AJLkbhrZzg07R0KG3J+vfSYcd5vPQxUtAuWf8
0lqbIA82vPRbJC1i6GRW332WojdsLL+pjz7EvZ05B1vpeuuihrXJAlHmgty8bxW3igA8CLc+glAJ
QXCavdH7GDuKcq+UHfmx4k6wnd/eVi/5+OUCbPANwIt058Bv7DFIWYV8cT/PdYSoquf5/WDp5z7v
rftqVNQ7o+itmyoTtS8Se/xjKomUp87NIKMYNXz4El1/yynEY1ev+uhbk00q5lWY4HWaOm6uikZy
8IpfR6g2kKlNGA5BTHyatln8qzDFvcW7DSpuQ2Wp0YrmgC964IfWoBenTgWBXC5md7A0rw2KVgta
kiiIsT67ezU1zMxeJ7eM2DDOeR5Q/eAVCJrWojXsdNX94KTDwXN+fQw3pii3C/E4/+yTmrhxi4on
potmtDhyvyws63PtlCDDGkqAb2+DLfK53AVIU2y2XkThPBwvqhJ/TaqJOY2FMYeI1rXxwh6fbU+U
UeXmFgz6ynsSCRwg+Anq97fHvfpGGsJ8mUpNDGEMugKXiyltbs5mQQGuk+5nSg45bC4YL5GcjPbD
20NdLSFD0fq1HOQqEVn0djeN4i7Ygy8aaL5Skw915wisMWInoshU/QQIQNXGSdaDrO2qnAvGC2Ed
ml/YKFDP3ReTTd4GOO2iiQbYuB9TnNKswCkW7UvTt/O5sjSoBmk68Hderjt6oXVUZYp7cM2+9jMQ
N8IAldIqGIw9AKkqp2Z0qrSLUrhMv3Jtck/gL+xQWukyUzubzXtT5IqBfbxb+iOc7lCiiXxw2Vxd
cJR1ES3nguN5RsFj1w6XdKPU1VrHCDVp+Yjo2howee6tViazyq9QgAC+vehX+5o9TXq6GR/wNF9J
9WoTfJEY76ooLsR6U+oUPKGR5OcqWdZHy6uWjRO/QrUayoNE+npnI5JHhxfYD4E4UOTLnT2NBroJ
zdBHmY1v/ebvMN4JiwiXSCyPDz7zem8zGMxgDhAbjnLv5WAcXEW2q91Hbm8YPwAcaDd9j9Bya+pz
4HV1f7ugSHEw6KtfCKoTMQPANoScl4N2k0Hv3iyHyKWwE6h6koZt4+k3ZVMMB9fva0PxLsJ5xeAB
GNUOKFAXK3kl8nGRAS3ZH8fph56N01ezd5LntzfMK1uUrbmZMfNhyBrs2qJLugyzU+pzNOnm9Cjn
ZXifaLjTI+vhfYnVIwTE9f4EprS9vty6tNT2OnXWuCjOIAfaOspc/nLiIj05a+zavmvRmvb1pTI6
KFtdGSjScj/+12+FvQsjDENkKnzEcpcLmOa9NwA+JFTWSveccuq5lXTvATmm+KHs1/9juE22xzS9
DQO2B8OQknfLpFVltPbYuJhrL32kzgrfSpzi+zy1Xfj2510fCupSrCJ4uJfQebdptshyShubz+th
19ijvdyp9RgH7Tg2vtZryn29GEewqtcGdSFZAGoBnABB43JOK8KeBQQib+co7UjWnnue9WkJPZoS
UW+K8sFupuTgS6+PB5xZthA9S2TyrL3fSuNIz23MvgQipBfvlMZ1cGwdZODRUTm4wl/7PiS0SDHR
laCEsv39r0Ah6Rx9JmMuo3nRpoe6IPtDRsp+rNLK/VmX7gyS8lBT+wowAILvxaJu6wJvgkO7UYEE
OauyWmVkJ7N4n+S1vZzXipYIiCj91lpRTB7mNKabYS7lY1bm8KIrz/rp6ol1Wt1c/fH21ro+tsDZ
KLPoW48LEN3ucgfVldTjzFb2KlU81xIu5miQgWhmBYHW7dPQ6Q0l8ETn/uelZuLRR9RgLbCxvd2m
TkmNXAnvPlKbovgy9dRSLF2MiNq57entj7wi3Tse3B3oGGRmlEjZV5drbQ0akYhWO1E+ON4N6Zfz
RCNpfTazXrkpJ8tAaUqMbjTnBjQRK659D5+vL2WtHoFqrm5lfgl7wAMpRm3D2usXOoXmNJWF/0Oi
ggoS+vKJ3nv2XvaJS2vFtA7e7qvlRYRoc9d8EaTk33bbrcxrdB4Me4mgBLTIqbsPwgNyoPRtc9/S
4Hw2xdj9HB1duXl7yq+/E4AxDH+d9I+W7V7mk8keEQZa1agdhUXDn7zLzLrhHTJMP4paP4LJvjYc
KkE0eUhtOM67kDiTLs66eaNFQ9/MvoCEe467ih7VTMdnwpvu19ufdx2GUkyHT8v9j8YuaLDd7Zh5
tSptZcUxifLPMwrF+bsxsbOzSAmCfVlOrR8j1Hxr5kX1TabVcupVMzkqEV2xL4BHA4jjFgMCSOqx
v6STRsGVzu3UqB+tsv7cC2+wn9Qm175BDAEM581WilqSUw6m3za1G/WFkM0DXcGB4Lg01i+6w6EP
29jQVl9pVfwE4jlrQVxLKDd+X7eblQi6GNWJa6nM/DqBrOUvY97VB6H99V6lP7FxmZhU0gt3F7Dg
DT+UKDFrkQBgLsFSOc5nCfDsHZY98Q0toxxjQLUNSns5wqps5//vpBHHaUjYBNZ0o0DM7EmWA/CB
UZO0g4vZ0E+JcO27vJnEAXJi/+Jso6BjRHiigo26WqwlUXSzwzDlVGv6+it3sn/qxS6fhsxTHul1
0LlNu0O9ke0C338a557oiCYYj+vump1dhGiglK+nhOAdJ1p4398FKonBYib6J61Ls7Bs4ECegKpl
H5FUdv3Vk/WTWYvu3GVTe3AxvDoJhEyE27y5CGRcXsXmYhephaf4ie3IPesMMB8QcNUkoAlX3ECz
Ns4tiJaDEP8KR8/kUx9Hbo4YlQR2r7tiobRIj3FYT0q2qH5sVN5Z8bTykzF7+a+8Bb+RN3D9pebG
7anUySVtGhxP4M/ayItBDZtI5dxoMR7ydTWU35akXvwEH7iDZ/FFiG63YED3ONjcxrzK3i61zHHR
VfMe8GCHqNqDbdAQTyrI7+iaJpBL7M4B+Fl6KuIE6Rx1ZmGjS5Y6obNJhYHkJI5BTubgbF5xo7bp
2wCOwPm4bbj3LpdNUwRVokTH+KNonD7sR62NKI+rH0SGQVrQr5qWBKkyUqs0M71T/KpRx1ugfrg/
IM2qCH/FQe+dUtbFl8bOjGdqjxmcLgu0R/T23byPIbefymEmmSNLJkbfXc0TSJ96mAoJnC/rn2fa
LXejm9bBaNtH4er2rOzXiguD4ThYVLZ2szKXNmFZCTAk86Tx0VvL+BNQ0+QRaaXxZ5uopg8wKz9P
cTfcYJ7nHKzKa19KJrnhk7ZwYs+SsZOeS2owlxNy+b/TOgW9EmveJ23ozeXo/Gy37+5Tt+CJ2tb2
1MAAuNwAHVkx3GauSGMd81Oadk6gojG8ddcLbERGEmdbFM4tJ0s/V6B9/WJZZOs3Rjy/f3uB9489
C2ywxhv5DYDd1WM/eVVligS5XTNfhyhv1C5q1gV34RjHOgUF84NM4YVMtv92TKB48ZFZpPS2Cx8V
hMVixluRU47bW30GxP1kiaWnoQbjEzHZPgZZWCr4X/tjPebop4GX/zFa0AV905oLIyyMvENeI1bk
zylXUAGpsZZZAOKo6C21I2EpsCGz+0drZvN9Ui5VH61JM9xa9mDNB1fwa/OHRit7llIld/AuWEpk
7+FntUh6l7Xi97NdPEkXpbAZ5P1pLWLzQCP5lSt/c5tGZmp72IFLX24deynzJBdCnuy4XU7I9Bab
IXpFr7GtAr1Wvo9Jnv/Xb6S4QtiJl61LlI3rwuWY7ZoABkOdJkhG072fkE0OYOcmNwiFgCEgmzo4
H1ffuI231X4tGkAkd7tvbJN1XmPFZTy9Vx50vE3OWV1LaGqWjdussMNV9MPBxF6d/5dBGYxSGZbB
exm42M3I2wuvDugXtz/cZk6DvlORVE0mcXr7zL02FJJ9G84UmD1reTmfXc4hWNROgBaHU2Msa5SO
qfUe2kt+cNpe9IsuThtfhZiVgf8Zh5xGxeVQzTL1+sQXBFUcr3eUPKiueMxtgHFv/MmIi/qEYkTz
jz1V07tUk8DW+E2n2q7QkogHx/o1tJMZIeBpH0zC1cFB1g8aFHhq6gW80bvYpdPbWY8xHKdEaHgf
SfKW0AYBfYp7OF8TQj8HNfersJTxKKhhowQ+C2LbbibiJLaNZKVlnxcFzaBN1Wmx6Mm/vbSvfRVb
9uXLOKX7m73IcgkygaMSjwNo+BysZp8g/ziIHg1ZqSkHs/jKVuJ7NjsLpOe4gXa3KRyxorQgTgRp
Xixf4bMKP13i5cPouEeF3av3mQlEh4FvAuRPs3mXUrggAVRzBdUG/0lmwZy3VZijyPWTo2I89OnS
PKHfNClRq1h5qMJPOJjb134An8mtR1MSUN/uWhCDGjtxXSEP4rTLIxAi5V3dVe0NDb8kWpssQ+d1
ye5mVSlSuo3LkV/yddjLDFBmQUuW1gEqIrtzS+4qBs2GpDrngxChbY6bJTS9ig5SqBHftCq51h2V
B/rGKZJGzjk2q7m6WcHemv8Wa91G0Gec/LFdS/NzKynA+v2qpP8kqK+hQo9R+MHN/cpNevGLd2uW
VLWSdOTygal4/UfHltMtzLYcnqsJNKda3Y+TSUz+9hl4bVC6SRw0UoTNaOXyzuH5GubeMYj/09x5
gpvhfJJdh9aUVpSfm7lc79HbND+/PehVMZDoZWvi0bXmXoWss7tP0G+g9KdUIkhbzUu/Z16JAbrk
2NfnddUgTsaI/cNu7Cbztkz74p9+tYbN91RZlue1i9F5cqGifXz7Z217cnf/bpJDxDlbxnTlGyfK
HOBkSnAzzZUTLRNvF0GJfqsXhv6+cFEy9NXWrCK3KZuDZXjtKgJ7QZjg4EbJalwug5ZnqlnKsgn6
JWt+A9bTzkjgWl9catzvpNb+ePtLX1l1zj8sZUKh7WnbxbTtShyUgn4O+qJFLGMFi7VOOeC9clRD
roT0V8vFGb496CvXH30KdHwoM2xKIrvrb7bX1WxjBs2F24drjPBtIVFhq8pWPcgPtv/UbiVR4qc7
qYF+IXrfHf7ZYSARJ02QEOPp0ehadXqLmMqhMMq2LvuBCMnJrWk5gWTYDdSg/RK7M13W2NjgYwj4
2+dpjPsH5ERnRGkW5dwqTXGKUxqk/lyPw6O9jPD666SyfYoQqT9ren6QJ7y2vDw0W2GHyIU68+Vu
yqWHUNyoIeAHyP9p1IfipIDFuKm7uP8AeM546HJxcKZfm3IefihjW9+E5+1yTJjPpV6rGZnB3NdB
mZT2o6Ok7cHCXp0TkJHknIgQbHcHqe7lKHljanNlztChiZyfNC3AU0HJN5yfPmnjwX3wymBoyxCS
gbRliV+K6381SrKcip9C04ZlrTO0hoc8GGIB33UZ1bsR3NPBm/naeFw80G4w7sbkereZnEbvdXVy
3JPAaxeE8uSd6XPaj6pbt6c2mw/BtFdrBmJrowKygcHcg5y6nM2V3oOjLzoD6gq0HaVMnV+gRxYc
Iy1FyYIGqYd3oKlaEEJr01O1TxAAS6Fc6KehynrYxwBKzoicdkaoZAUI85JrLLKyMa0jpyrSfxcg
w95Jn5M2bI3SgT2UNcXDnGXNdBZCYC5BdaA5ktG4OgB8GAnQZrRAYdzcV/+NJOnruqnck2spMN10
wLAI8sBvDGvZ6GcNFcfIsA518q6CHoYl4qEqQUuJC3Kb7782jErvTKIb6Z4IF7rYbxc7PZvGigMm
NUf7UejQlIC8ecHSSywtoFNHb1+xry0oJSoKPQatb2jMlz+gkuqETCk/wKwmK71xc2dOT329JPNB
1vfaQGiAUFTUqNhxmV8O1Chk8q1SeaepBlttDvb8QQir+vL257x2IBB9QHlwu2CZ2stRZlsYaiml
d0LjePigzS47dSwFAhOZeju0KF69Pd7VC0VHbqP1cxjoU9EhvRyvS8cJ+lkFqasuKDaOdS8ehnSy
NV/oovv59mD/4+w8dtxG2rZ9RASYw5akpJa623Y72xti/HrMnDOP/ruq/8VvUYSInsUEwJgpVbHC
E+6wsUe5WFi7132KLvT1YCMUoDhJy4DqjdI+K9r8Z9HGxNWrtD87RZY/ZWzjnRBzY0F1ABiKELSj
qrnuNMzIopHlGI5X2gOMualGUAp4rSepWvxrGdQ9OPttoCdWlB4NuAjaG2Bfryc5GWm1lFR8vQXZ
KCDoee4FMzl63eekXWkpH8JMig5dQxNgaqwajvDinMyxGR7QetwTEdmcPsGd+Dnc6Gu4C6pFQdmr
USAAGv0pHwjoxq4bf+aR9Z14Pj7e/8I38SSTFyEdnigkIBSdric/UBiZ8pTrldDB0J9COyv91BmH
pwR19F+LvsgPUif1/0IckYKdrby1u2BY6phliTho7YGsc8t0A/5LXhJIimcgQfxUx9DwirxpP/V5
Mn4c43Hao5a/tt2u4iGmDGWUHQZsm+76alO3tA9yJJkCr2hCY35EiCbtfwDULzhNpTS1pYe+PMLc
aKplLzYeV4M3Dkr3P2lpsa/CU86aYBXC0TzZFmpbnjoF9scgUFH8j8mAihOGkArGV13Y1V7lSE7u
F4EBya8Opkj9teRy9DkZuoICO2ARpKgHE3VZHS2gQ2WWCN862HkXj6k0NRn8zzCSzmEjNdojSmfD
Q4ETyug2bZ5/MQMDi5dZs4Nspxm2eSYIuYV2nzCefCUA/PVKzHIQYzaEE6rczCaKHWg0/jGDMr/U
oIX9Vl3yn0jbIOTVO9VZWZLWTSpn/JQhno8BaDjj2XV/n24cC3ACELaJO9A0uUH19DaiIu2kenFQ
9N+WGndinslkeEzQ8RWKwmG4U9/ZeCjJdl5x0sSoUJuvTwbSvZiJOAlRxNTqXr+YkwdEXTnNOZhK
d5A6Ss5Jhf+YS3TSUOaLIda+edKkIYTHhO06CD+xKH99hRQl5WYIa9XLWZWHSgtnhmwz2Tmgyty/
6/MZJtf9IW+fF6FZw0VISR3JyrVlXlnMDQ3lSsPgt1yeRr3OXSVqM98x+uV8f6jbTwoUn7IzgzhC
n3D1PquR2pPy0NzMktH0FLmYj1af/ErsJD6oSvJW2SsuVPj33HX4KegEr6tr3pRGWcNOgBweWayD
PQ3RqeK2+zorFL/vz2xrEUXQ+v9QsDc2v/OgNqjom6rXppaTulMZ97/6vjCtI50qKEP3R7vdqGSP
SKzQ/eO5oIt9vUtma45JOCKNQDK1H+3UgOUMD2qO3RSl19MS437id/h4hBRMqvKXmo3S3qt1G2sJ
qDyyqnR/ML5eZ1ZOo1t9qI8Ae6sG18Fs0T6xa/qdmW7tGORaaZdTF8CnY3UeRiNuwiqD6ZZMJYpU
5hxofqrBYC4oPX1ZHG7d+0t7g00Sm0ZIKuDOB54ECML12spNjVJWnENYqhy7PCqT2h+6vrUvBmLn
H8AswNDKzDT36nyovwV0PVBaKIIfGBOqH+7/lq1NBUcavRbAviR6q/3bzt1QTyMcr86M7GOD5elD
3JnyCU+mPZP6jaEUZKMoFcAGZsFXMeY0a5pkQXvxggRLJz2xP5GjB09tOH2+P6cbFSPWl5lQACWj
hN+8lv9wdDUZkqTR8Utvio/U26rPAQFQRUgwx2xgQM8fQCTo8yGtw3Zyp7ixejdsYUq5kYkrpBtZ
RX8I+7o0XcOES+opNTz9tx9oHkFkSgSyXeVNuN4GtirJbTaAW6fNWmtuUujlEfWJfEQ7Qi39nUUR
ZYjrAEVsN/IFQBimwFtej4atbdp3ba95uZyzHdyyUvrFjW1liT7a6axDkUjC5seUOXQDkBMa/81t
upNUrtLek/Wx3Ouf3QCqxGdiIwiVaf7Jd7r+RfSxGjlvEtmDfJYdkFDQfvcYTRxrJZL+18H3beFT
5FgjgIWI8Xso5OO8dO3OwmxcdED3ubuJ1wE8rNUWo2IRypMhv0KmIhj0C9oaSEP8nkgoz0gmJbUb
OlIcEYAM2Q/KovlOS29ru4qYSHjk2NxAa3mVGGFPKbBymkpFNl5kvUses0RuvhhdOF8ojzYvYT6V
XlQvBIOZFKo/B1kuH7IpHk5F02afwPmUP8dSzi5GaST/3t84G5cwCvhsUyoiJIhr+KKto3+al1i+
m9XSHDRkyJEjacxoR951azcAJ0fRC7QJFvPr3TDbQVnPYQVVu1ZNTCFHEzuyDiKHG05VDW9Vnz5X
5HAqUYMjv08W6IQowO4Zz228BvSoYJMJKVJRKb7elKOpD5YVNzJhWR59VtO4/qarcfwV3QbzcQKt
6t5f3tt0RYPfIcSoeH94cFfvrIKQjlPZ+HAYMPXfF7YVHvoxyy+qM1bnTmtAbdH1PN8fdHPLQZfj
9IHUVMx1QDYyG4z0UK41efv+Ea2xCy2P+TNA7OJU2EsWQxEOgj8mGvffcyGXBZBfOJmQqcvv9HAy
Z7cL5RzsgN29jHnZv70kyLpQmqMqYQrkgtiWf0Wp5ULziUdE8VKJvlk/V84H6Hho/0Hsrl8sfWl2
9vnWh2fz0QcDH84luSrjxqnTj2mRK/hqlmHqWfUcvxD14KAx5WZce+owIEdz/ztsnS3wh4IdYpKB
vLby/pqk1FpypdczNtWzvnySuugrlknjj/uDbLy7BMP/f5BVypEWkV1NdMG8uYE15UNkW9D3c8Ii
Rxyzm/7LMgKPxUaR5iu1yOvvFiwNz38xKB7Ks1p+IB3sxwP7f/b0sS79oY32dPdviw2iogNTDe4A
9Kw1f0hadEUqqpi4OFbzc9XP6WVKW+PYY0xzxunnN8WP6lKA7n54+8LC0YCxRKkDkIRY+L++noMb
SGq1aLaAB4ZtqmHF16XN8A7OXLuzUTbnyDngfSJChRJyPRSmzTjIcfN7rRNOzQ8lV4LxaUpK5Yle
c6EhiYWi1DHUcGfyVGUK94oqW3uIQ8FdwYEEdrLaQ0kZZ2Nkk7aqCF8dwxndhUZeig81miKH+6t6
i4ZE/RkWCubqKHzhp7u6ESs6aSV+Raq3mOY0PZpDMk7vEW8bQw/1BRa5DnSgzIWcNtLzEI9695hj
eSZ9yDrkMdyuUhrraHVR/zWSGz3eCRe2rgnUgOnd0lknf19dE4G5xGOI+qenhrDHKgUnS22J2idc
en7Dblt2goOt50EwudC1kUWQtDpOXQ/4xJgoZKF3Da0x174OGJs/BD1mv/ZYW36A2e/Ovt7KT6gU
0hXhI5BtOqs5FpYRa4PCtVQsTV98s9MpuuiNU4N90bLqUsYJounzsEi928eFpF3GNh0LV4oALbrk
y1G5tyc2LkrSUdCW5PXkwGu2FxAEpWTnyV4kTaV0kkND6Y4Am+v0O1Bmyzk2tdVmh67SlvGEfbeN
hEsdJizPkOnfEyVXBzJ0kNGuPBUojgWjEu5t3K3fKHas8GaB6LOmqXaqlJMztzLFvBqniDhQj1lm
z8f7x2PjJPJ/FyAhaIsgTFYbgq5rPwSDoVK5NtXzVC7G17zvX+Sklnby4tuRuFTZAQITgNHT+gV2
nKBpurAyESgY81Mc2sh+UC7/J6mH4tP9Sd3ucoaiW8VnFCOu38GoiEOt1VrTyy0eezuW5CObCRcG
CeLBLCnjcTLmaWclNwcFKyjagKDp1uoN9aJbs5Vit8aT1FHFMCnHUwiwjw4C1k9xrk9np5b3ZFJv
7w+CFooZYMp4Ibnerm/yDGsaTa0tTN5i6Ka8vwiwTLJxQnAsP1kl1nD3l3YjroZ3ChBAoAUxqV1T
xxFjGvuUKo/XzPPyJcorevBgv7JP0IvbA3ji4FlB4A8HQVV7DiZr/tyW895T+VpJvc4+BfuVmVN5
FFT21QMSYcY6IklnEl1VipUiHSWUmMJkGgqfK9VKKPpa08+ujNT32SJ0qowA8pCrJmb9Ry5N+6dR
JFX3bORj/Q11BiQ1I2OaS9cZUvOM9nOh4MOn25dYNxrtAq9E+nJ/IcWzczMDSqasJAjamx61Es16
pyEj5VlKPconM1diGw88taQoH+Evd5iB6Bx7bq/0kPZaXHolNQp9J3LfOpQ0HQnX2LhAucSf/xVz
NKrZyoEGMbDVi/5Z0nvLr9tIxwei63Zijo2hSIqhsAssHTWK1VALXouVtNi6J0+jUn6shyqTfH3S
pl/VQi698+hsjkYpjIxLqNEY61c/rPs0NB3d06q+0i65qejF86KifeRZZoss4f2vuTUclSi0DVBt
FTpq1+u4yJOgc2EasnSx/dO0k+LQB1H8vVR37SNu3wVIiAoEDxtmNvfoqu5lh4jRlUZnedIcOY9R
r9momE976kkb9wqjsHQIwpO9rH1Q6bhhlZy2IJnkStKwXijTI6W9CG7P1CzmOUdC4uf9Ndy6Wq7G
XB1qRwUoYg+FhRsH9CkAD9FBGIm+4AVYenqaoLg5K3aCz+I4nZIpkh+Hdhq/3f8VG1/y6kesNo4R
NIs+zJzLGXHKgyVA52McNS820I6371H6mnB04AWwZ9aoEWCEbU5l0fYgsjQqGjdLcJGWmmtKmpa9
wsDGfQMUGlQeIY9IEFeLW9E7rJyssj3c4Pr0ATdK6ZNutIt2cpS8Tn0nVlGSNbt0GR9Uc4RLC8w2
yN/cuaE+p4BIJikGVqGvnis5CPWG9rTlmWlr/objmf9Dxj4NbqKp4146vPUpOSHk3mB4KYqsBhvo
3hfQKxgsQwmnCWv7M1FD86Dac7/Dkt0aCmc9hiEd5Ulara4exnEyKAD/lNmSFB8FA3t0lViOA7+1
h/Kf+3v0tXi1ejz4hLweiITAjF0vIxJ9oPR7TidpOn/Xx7HvvLqLe+BbWaZ+ipd41l3uKhx2INcU
p6HRKLkUQDKzbohe8DEe3pzIgJNjg2FNTg+eysfqBkT7L4yQ+sU4We+/oFsDLkdawLUgEYyPajP+
h52EBhHrzW7Gw3gVuMpVlPRL5LDiuaWdMTvSfzjF9KftQHruvFxin6xWmwYAWSRit+Ro6+pWYM0L
KChAMpFh5KqLgbD8G3VfFJY6SdPcRsrln0le7wmZbJxYQHogGMjTRFFt9abopTbnBAS2N1a6XaAU
EdXHiOBSP2KHt4TuPJv5clDlKvzcNVNWudnYWXtzv+EHQ9ngynBg7kHFFjzs6+/q2HZeBVrteIHt
dPZlHiRl8RsLFLELqk36GEl5HnuTaYWYGANSCd3SVmLa76MyvJPHZfl3zrLyB/BbFrA3FZyRiTKs
0MWLVms9W27RM7XmpDpLdTSCYNGqxHHtDnPUt59Rg6hVyO4IL8x1f0SKY60daqH2M2mODxIAA4pM
Xn6bSa3sVJ9vrwOMTBgJ9AbdTiKr60VrR20qh6CLfHoE3ZMVozyDZmJ2wHSu2Ik8bh9qhsLFG4FD
SDz0w66HUjorreawiXxj6OtTagrhZlsrTumMey+gDe14/+65DT8oo4qIm3Ip0NE1FkcisXJA50pe
4SAWGmYtOt99sod3ul1AYbZJk4ChKIbp4lf8FZfWS1xkbQdxRNLUglpxyqtPjeqdVnXOm7cFQ1EK
gIYv8qg1Vs2ZBhsbtIkWaQm4pan63k0WnCVaWyt31m5zVmIglg/YxhqtHwwadtrOLEFjM4Njlpe1
hzSffFArNM3uf6bbbYF+3mvyCwmKRsjqekx66JZJlEqeqmbo9yWOMR9iKZgBL1nvc1n/c3+4W3Yv
pC7AxASMFNhhGq2uCRkZX2TLQPwtKdeJS18FidIuwJAVPwHUMdF7lzvRIIygAUNna5ze7TpD/mGj
wIrliqXNneu0jVHjc4czzzt6CqN6QgCtGU13KWu8b3Z+sgiUr6912gA0oGjRi67hukIfEEz2dEQk
bwpK85PZTNOntIwnt+4xJOSnDX7oWOWDmWgXFRng5zBGqfT+b7i94gV7AOEh3jBy2TW4LJqNEVjr
iOjuaI4PQylQ7FGtHpMmL6mFVerZqoLkgMh0gggRBKv7w2/0bRif+hLzJ0YCvXx9zKwIa3cQoQj2
p1zargNZx0uQyP+tahL2D4i1tm4O8/JHNCvNx0hf4iMN4eE3/gINSHitPxmR4hzLbBiCQ+JgpHf/
B96+vPw+cDeoxtFRvWllvtblEtmSaOI59kFPg5TcQIk89Kj7E1oTs6+0ebMzqIjV1vsCiIgOmpJE
FcTK9aJkcdvULcrzaNMp0tdUcr5jgTv4amV1/iyby7mP49lLpCHaweRvXQ9CuQJVRRpVN26sNRxh
kJsZUrWKgq5Bolq+kwf2RTOKvQLKxlCiQ03AitaW2HzXc5QiNS5mnYVtko6YzRpTQFtTOU7+WDb5
3jbbOGkMRpAGJxOfnTWICofmmL94M0LVmu0fcVV2Pm3K3pf7WU4OmZqFf9DMcYLjqKNHBVHccGD0
FXuCTVuzFtqDEB6YPZf99awdZUmhm9oSbHclDj1HmRTMIKPAemxtIz/d37tbg7F3aSUhYUOmvhqs
bC0l6Ps8pI7UW6GXynj3uAP2quDyUFXfgz9sDSduMo6yQKquWypDqcp12UDoqJ0RTIyUld9zGXCu
hH/Gt7fPjCuDIJ/SGyHOKtmhjNuHDggYT9JJWzPdyh+SNsaNY0KJ9D8MRftPKF0JrLF6/cWCdqzQ
t9ICL5wSB9eJRQu9Nhnyf6XE3Hsyt1aQHowJqxdBK4S9rseC6t7leMIGnq6HQ+8Xzig3JySd8UbM
7bzbS5i2huPBRFmJArzKPrkeLtVqPtgIXlnFwO05MsfUKzO0xgmMtXBnGbeeZ5wX+VSk3ABT1w9N
rCLJ07dx4CX6UDWPPIfd18AwpU9apRR/liCtW/R6av0dKatFtRxB208SxZYKPZtl+l+PWH/ADRhO
CKcTS4BpMbX0PQnY8Pv+B99o19EJg6lsI7PFpa+vjg10jzlCiEQcm7yaXPTVYWZLQdUdktrSPxLA
9YobLlH1vqrlaPbHEClEOOT6E0iL5gMwDnCaUl9reyTnjbda5NwiEwKYSaR9/b3CFlGzYjYI3kJL
OrROaj1BfXDcRh61AzVP3dfKCT/nemgNN2vhi9xfmY2IDvotOmuccJZmzQAI43x09AQoH56g/bHp
peGBUi22BNP0DsbIXnFqczgh1AH/D6rhOq9ojJlircNdiSXxRUUaysMFnJCozcaTMsmH+5Pb6BFS
AxMD4UIBAHb96OaLrLajjOVh0nXxsaFmdoDuEJ2dCbOUWkurAtsVo/+8DFn1LbSc4hy1g3luhsXa
yQfEuVs9/8ApUf+lMQzW7wZSjXRAj7q15GmDulyEwS0qtHr7cH/CG7uJpJ6LmlCZk7mWKCDWkZww
UCO/l2bnIV2i8IOUjM6FbLryciCCx44f7c4dAmGx0r/VJIZWEVqbRDjicaInvtrMhSb1tjaDstEq
VTnmeE1gIa0gINdEum/UhuzaSI/sxAEbNx5ULprcr7g0pn19gjplEpI+pKq1ElgHcKGpj0medQjG
/QtvI+RAkIBqJ+hETsu6PNRwazucxMhXlmaJPcAe5le9HqdLo8uirJxOT/oULy5SxJQBxhRGQxfG
e3IPG6EkGT6C+ADjwcevi65x69QI9JmhHy+jAiNbiw9NAvATpOaMfJateWZv6O96ArW9G19Eqatt
rAuZDSAs9PvltYp1jBuURVc/QmkiK88VveTPjSl1pyJOs4chb+vvWdo54mEtcCaH43vWmwrOSGYE
//Q1ZOmpg3iyk+9sXCqwWgTWQfwkamnXO6AB6KBrCSAKyYn/aC3oEi2M7IOZD8mpdNpp58rc2HBC
xInElNIs/JBVGWapdRCQlYr9yFTQ/h1xReK6rqHDRLRHd+a2kavolD5BXlH/pUGzGozaaotSfc9g
ZSuTuE7O02Iu9lltzeEEPFnr3Ebrlp1Rb7VOeCsJxrixaHZxX62CMWtUs3gpzdhfKlk9DZ1mnSzY
r35gBCdsdt6DiMXNOhmzc0gU4lY4kL5vm0HxW5TZLomGXOUQVsHOfb618iQy8JfobhKTrl7xBDfV
2U612C/l0j4mi/mtQZLNb/sg3PnGW0cMjWLCNVyvgLKLc/BXpYiqorxYBpcKxen3ZtTlvzpcfiko
lN2TUyjmi2F1GLFZUvbh/g2+MUWaGFTAYPzw2ddnO5BMPQiCIvSlAlW8aVrwBWhjNGe04T+EiuDp
QarQphUE6tVqgj1y+g7DRL8ciuVk4M7+aEZwmNK22NMW2Hj9qE9pnM3X1t+6jD8HyPDnYlZ2qATP
WhRqz2W5RG/PjdDoFoqJlF9Axq4mBFEoympjDv0iHsLxUDW9Ux+SEf/5NpaVncE2Lh3OJZ+fFaRT
sI59taEDqhMTyVC5Np6cfOCFm4spduPaGRo/kPTux/2tsTUiMYRwraVEeqOakBZTrhYa1/5cl8HJ
qpbah9n4J0KL5xHw0B4BZGs4sj4EN4TNDRbG10egCeVlqC0j9Nu6lvyuVvQDF1HnRktkf0lbO95Z
0K2dL9IIlBGEc7i+SsoWBH6CttRD3xyJetOACow5o1+Es9V/yGqBYWKAKhMYkrOvNkpR42c46MKV
qq4WPw7KxrPy2HgJeJ3eHp2wR179dbmyYPder6K1dLCvCi3ze01d3DDopQc5xPghwjfo7YUeyksM
JixsQF2shqrj2LGKRc/8eazb95qamxccbsenZJHGnfdh41vRFjDJauED8Ditnoe8tnPA9XHqq1GF
rEDaIcuk101Ru+kwTDtLKH73KuYQ3AthlQsB4QZqqQ29vVg0xvzUkOuv4FvqxzbclT/ZwAmYiD3D
/4PwTYyz3u9Am3rRMU/9FrLniaDyc2QE8sO42DhhQTB3rUYRKp1zDxU6qR6ixnqrRx/xM2RAQWkT
B0BZWwPWfNPKSUaW1bSqoypFoWfNdfETFdDuXE5JsLNjttJiepwUixmPNHCNg57oSGSaUid+mjfE
GGYX6FSIzWD0p8DJnzvKinCgC+ugNQNVvbLo/hR5kDyEha7HXpnX2j+6Mcb/u3/RbXxwinpYSwGZ
oK63fgOVQnUaLS8Tf4kHGXiiBMskSvcYLRtPPJuJZjdoepQo1o27YCaW6nEs4XvPIEVB8GP9qJKq
IIKxpOZpGi3zUepH5L+Rw9jzDt44QZTTuBJImKgJrwMMiCFzFWVp5mfZnPxbWFL4FI61eYnt4tv9
1dyaJx10UFiUFxAvWV12am8NBR8aLEbRmBeylfRMRCAfqNxrhxGp/qfA6JIToYD+cH/kjReEV5ju
jULVBUCaWIO/gqi+jeTKSJgj3cz4T2cY7WGctQHXYaNuH/p83AODbU2VwjMZjiBt8fhdD9hFiwn9
CLBz2svDke7v4LZJDF0uyqJjmtT2SzAslasieP3yH6YKZ00hNgXYtIa+k/PEaPawyDqqES5a1uOX
1p5/zvI0nezC2fOx2to9FBPoBZNxC0rBaqIz4B89mdALGIzi+9QYoUfVGTuuqFP/vH1mtN7oYJL0
wolfvSpV0cxOsciZr46FCdWsUP4puiz/MCj0UTUzc3bwWreHn2IbRRv4VdT1ecaupxY3S9MOqYTz
YbykHp465bt2WPakP28X8HqUVbCBmV5alBnyBI2aKV+GoqDiphTdh2mkc/DWBeSKAe/Gs8KHImu+
nlBEV9uRq6XwQV+1L2Nk/cTO1nwwozp4blD9PN4f7rYEJHr29F/I38ALrwuK+mgodSqHhW8Lj4yS
XLV1U7hq7+RpaZCCwcnYNUaRvU24QfKopXGzEx2IyPD6weYnOJQI6OaDsXx9af869+iJS7IVFmj7
jX3wGcCb3SKnqlefjantL4HmSKcije3f9ye+9UmFkoZow8D+WL/fQ6HTcrGrwpdprB3SSmi06cFE
S83IdzQitocCIsXtzWd9dQn9a4KtXjVUfmqUIvsBad9CH/NHMO4JWJXAcHZQH7e3qIXZKOR2KMmC
aiZ+zF+DAQ7r7NAZC3+QIvmdU8Rozo/oshkJ+DpsoeOdoOD2EmU8mrdgQOFy3IjPxeU0GsijgY/o
wva9mSyqn2iTc5xnNTtUajef7CiYYXlM8q/7X3BrZIIQgi/C2A19JiuN7NJWc38oB8fVRlKqgtNz
xqk+8QJ9ms/s+9mX53zYqc5u7VghlE2ARfYBlud6jRdNCvCsCnK/lsznDuKSbyTzn7bNK/QEIB56
LZn0h/uz3RoTfQQhvUMMAOTueswkA7UcylxBsrX8HpVF792yGIunKQKFi1pz5fZRF+3s3K0lFoCU
V8s72MyrQUtES+qsiwvf0ekRtQFRVTj3MnSsPvjY90p6SmMn/qpIfbhXHN7Yx2gJCBli1KJErfZ6
vkVcdTSMEI3V0Rf0yNOL1qUiCJ3BstAhNZN5J1/eqP7zHtNyp03ClqJQej2iVNiVOThG6VO1RUWp
cKRM9+LM1H5yQ4TdIQRJUpwlFEUpolmIAbkYQzeAkwehxNqO6h7KaePeABeCS5rgKoP8Wy8BcWCf
yAj/LUajuHVqLRd09tGzUrtg59neSGeYMK7bOF5RxLsBdJcO9r55gaRRPBrmrwgVg8q16obX1IiH
p3KMlm8gzwnBFCWOL+qEb5JUKdrO5bWx30S3h1fPoR+B5en1J8ibCdqZhsh1rRvDR0hiqRsEXfbN
xtmeYNvOzwZKJH7AVbPzDm4tAI5GjP7q6YrY3PXQ3Fu5FKRk3iGRmPxcR8b4rNuzg6hAk4p5azYK
v9yidvMkmXH0NcjAkyKMotvRzoO49Vvo/wqLDZYCksJqGaZEmrEOD1N/UdqKbkxQHqw66h91yey9
ogS7JWmBdkmmUXIdCJJHJ9Tz7/fvm9vNB2SQVi2dC15l6izX6zHHOk7SA5JTy5y3noo/nzdpUuQO
vdT494e6vdpeeR+0SHBuQh1O/PlfTxbqJ9UU43vrAbFz4Ngq1dehSmcfmfX8LOGm8k2fTDnz7o+6
scoUWhCpgKJMGs2/Xg/blY0yYa3g4GPSqQ8t9Bs/hSr+DLVq9LFYdfxsMdVPsB8e5tEuH5WpzXd+
w030xcKaov9FSgNM41WA66+ZS1nbZp2GWfusxOC90hi0Jkz9MoPNNEiWq9iL8TEq57ijet5MxYG6
aHa+vw43q89voJ9Mj5HMgBxz9aFHCeAD5xlFxcAIL+nclSdLr5NDlEjWy9hnWEXPu/amN7f766A0
UJElEFKA4iL4a+Kt0nbhUFWIDUplhRxJ1D8Eld4f2jn/JoXBcLo/x9vKhRhPiOFA+gPvsI6q4U4P
GhLMI6qYufO1zMzq0jhRe6mWZfY1FJseOsccL4iIWx+aPglecCY1HvrO6Z/KSdZ+1mE3Gzsf/+ay
E4U+EG/00kUcsUYrcqmkKCI2wsxeso9FWal4vRedpzfZ5BpOOnqphXCYOrT6znLcnG0xMsIMryUT
JB9XO9/AgtPpaeV7XeaEh7qpGx9ie+LNVrMHLtycpKicCq8cMeb1h85p5eqY3g2eZTbSOyQSZReq
rfLQ5AnGr44jHRu1blyZtuxbA1MxSYYUKTZB91obxjGXQnIqJmkbA8y6ZqqV5wI8169ZXcpTqdjN
SyRZCHsiM7f3jt1kpYwtvi1gAhqvvCjXsx50uQwosI5eUHd9fi5jTftfSL11L3vbWF3xPuDdBZcG
fZHV2UXuYCraqRk88PH5aRkisJE5vbjnpjGWwzi246nUcqQl5h7HyvtnauMIoxLA7iHdQJ1+rXiJ
1LvmNFM6wG/Nl1OgjeaD01kYIoWBfczDdo+6uzVX6p2inwz2+8Z2Ckg0lqcmEoNt2iRYHze9j6u8
5tawpXyClOC3Zo3huVuSPR3WjeMCuwMF2lf1FPja11+TtrUyAOpHebaQi/OsdOl7Wxuzf5VKUXc2
7daiCnVJ/CIohVHZvR4qnWutI+4cPENv0YsZcETCC6Nqn7Je05+LMmy+3P+KG7e/ELiFEU2kKbCm
1wOqaohGTVsP+FNG+iFM5uycaQ4aF3LRHOImQM9viou30mYobLwCEqhHcTesb2NuYlsBWT94SRlN
xwARuMtYteEjTOxoJ67b+nY0RyHOoABLP2VVTpFZTtMYOCENIqWnOGnkZ3tsci+2++DH/aV8Xaur
QoaYFiwvk7Ip3ct1ibhrDTwYrHDwpETp3/dSmoBk5TUxPMimTuQiexg3x1lXetOtJSf44YRD+jHT
nWB0sZbp3yljncIMCTR19pHAzD5okioZXjHKkXXpstZyfCkL9O/OYuXPSZGFP2tU+fHk6yj5uzM1
2TfjvSiOEoNy4qBh8kStLjIlbSs5Ghwu0R5wW6917amro/ClwG9BILX3GumvThKrNRSCx2JTiJO+
xj+ayhwuWk2w2YBwsHHwwMf9XypYmeEmWTCGl6Ub0x8WK7k8DEWe5y9JPWejTyUTycveCuIP9hDk
jmuoBXIb1EO7+duUTRP6EgZCw+7SL8OnbFDGnVR54+SC7RDURs4vN/FqpeiMZmYUSBSQ8hQuON5w
4e+mN2q8ImMnCl0I4bG1kyhsPDNiX1MwJ2sjWhe/6a8oSsEPrBlbZfKMaq5eQsf51amlurOttwbB
XJXyuGD2U/W4HiRvl1jpWpVgIcp6Nyp0E35KkR7uH56Ne4gSJBA0wAUAjdZYsKWq7FjuJKJQZVge
+KTDWV86weoP54clR3U8jRzn7XGQRjeFupzwzyURuJ5aos+dky9EYGnTFH+idFHyA84Axdc0QZ5t
J9zbmiE4N/Rm2CfEvataijwsrZaExPpVFWc18Dq9eulQhfvWoMuIHkXSHO0mNF/ur+vGq0lxF5w5
PV70PNcIrAQG3FjC8PCmUka5PCzM+CWZ0WYcsMtFdiwz0idZT+PnrBulnW+6cfeysLAxhRkJtbbV
9gRQFyuFw+UhWnSHvpnl8EQDol0ER0/a42Ju7VM2qGC/g62/YUwUsjMBIYomzyoK8wffXFVdOTH3
an9bkxJesJBVQOBCmr7eM4vj1MRWbFQ862bsj6v2cZgg9yOCgd7i/Y+3NZYQZbdouFJlXPfNJ15n
ee6BHvdUm3wjmgh3WkVunpK0af/DWRDa7zxcxDrWWlKjQM8R6CG+AY2CtnfA9vBm2q6XWVaSnZOw
8aVIxLi0aaUKeOTq2PXjMiISyknQZOTB20oPHtOiqXaCjI0LmVIexxWKm4DCiV/x1+Wo6UWn5TP9
WKWO6CiMlWLRyjO63DWGqKwvc2aaO+UrccevHi/yTGJh2EIoDa259NRMal4ke0D6rIqlA4db/hcS
k/6MvNL8B9c9EA9K0la1G0nzjFVnbkXq8c17RuS6ED7EbUqX/nraUR6CdyoSrmuKJm4yzRbN+b48
jWiT7Ex3Y3sCoOK1I8WiJL3mBifjpCZUNQaMdUvzZLSd+aWvEw3GWprtDLVxjRlU5nRaixxwQA/X
szIptfVNrw+ehoDHgzoo6PYoxvhOstTpvbGk8oNdYyWA6q22U3ffmiSPLAhpHP+Etsb1yHHHOgYa
kzSMOXoXZpVGDBGPFYLjuTbvKGNtDUYSQyWWdhjeQasbs7egB/ezNeL52aZf0gQSsixpxhN42eR8
f59sHA8hMEekShUGnNhqKL02zErGIwCupDS+m1tFPRoCwdmyr32tGffwYRvPH+NZokuEVCuozOt1
TB21dSrFQHW26IdjSEHMlYb6i6lE2oOVOdO5kHftsDbOI3cZ344YCTvDNQDUlGSUROOh92ZDT3M3
pEPXuvrsmO9C9DUqt9SG/FvGf2u6YVWXn1U7LavD/XXe+KQU1wBvcFQgV1piZ/91DfVOoMChY51D
I83/F+lS+nGWnfnZtLt4L1rfWmNqXHQY6WyixbRaY7Mx7DjUI5I5fMTPvTYZB7hKw3OCObYvlN9A
Vmd7Et5bi/z3oKuN1CmJsoQmWU9l/h9nV7Jcp7JlvygjgKSdwmnVWo0l2RPCsmxIumyBzPz6WtTo
WlZYUTV7g/uMDmSz99qrmZaq95k7D76B2rftM4SHd+ySpNPbiI53s177f1xbmD5i2onZMUxi/upf
+yDR7fZ0OO3EO76GiHKFmxqSXKfPRgQffUmoMcB8QquM++Tdl1Rx0wA6wtu17eJO4YRma4A6ZGe6
NDz8e9H8r7Dl3U0CxjI6ro0KAwPZd6cOonkmZWw8V9mSIl1Lie7Sk6i7VGHbf+cZPATKopPyXs4R
JrvzaRZjKssxVgzagiE5bhU7ymafviGcwHdotOfkRzvD3PTff+hHpwg0cZsSaBNWptvi+M/qzq2P
UtCpYUTnJvKW2dZG5dQH8l4LyLBhBhI+/PuBH3wEqBhwZOFD4NW8rx3A3Z5M32E7QSLGKoRw6OsR
EPIhU41//n88CpqjjRyEMcz7TAG6At5TSzDDQ1qRezr1YCL1bsS5JRf6Sff4wf2GywXsebxFVEXv
+2xMB+Q4JeAKyhyO0IRi3qexzx/nqSOwppzESYDUWCqL3Lx//8oPijE8GaXY5ogDuPJdMRY5DXw7
sXM10JSckEqaVgVtw0/Wyd/DFlASACRsZItik99uR9d/FooUaC98jAVNxmi8SFX/Jcvkul/zhuzj
htT361J0pQ2gQ2pEDN/FbCo+ufE+XDpblNRmdbnBpn/+CYi2jjVeBG6DALs2bvJ4R3L0tWDuud2/
X+qHj9ogfVhbQEn9PrFKNwHkS12OVVq4/AR//x6Gmn14wKmyfvL9PjjzUXJuBC40JZs28M9flQfN
0HqKF1uIrN6zBRiRaaPm2LRmrgyaZnh88880LX9LObfPuSk+4DS4BT++WzW+TYOxnehcLXA3P/gx
6/fwAPQ3OfzhTtBCZO4geCwPfd7Rvkw5Bss5r5erOhjWA4269biQFTZ5WTO3+8H0+W4yzn3m8Prx
u0HrmW5VOTbWn+9GqrzpmiHErtLNcjsz1+Ga4MUF9HrdA1wRi12KweLp39/+g/sQQz10UajgsJ/e
EzVi+BUgAg3LTM12OUP3ob7BNcxdB94jQn0e+6SM6rm+6hT0/KSdo89yvj/61dhlG3ucAtx8f0/Z
zgDLaVH1UGLz46Bze6kaNHZNDEccSRB/4SMyfEKJ+egY2dYBLAMARGEt/vmqmYl0xIHJV0vC8+sG
ESLl3KyfBXh8tK8waAdEtJ0kACX/fIqNIwEHbxxWsZR6H4pp+ilH/avupPmke/zb3WrjUKHdwIRj
c0p5T4+fa6wZCObmSug6L+H0SG7FZF7S1Ew3EWkmjCrjaBc0xMF4dQJ3PuB6R5SMr6Z+bL/9e019
+Ls3lt6Gjm30rj9/N1/Wdumj7XpAOPyBGvIKC9jlEVMP/skA4oPFgysogeMF4FXQgN9tmUn3EWrz
2lR9wYOm1NNMzlPU6biEmbi/ZYrTO8RO1L/+zz9wI7ID+EPsDExp3v1A3xXzwr0EVx6Y3Pewlnlp
E5Pe2tF+KkP/6CfC3B2cUYDMcA94V7O08NevcQ6j85mD+CBEa7/CVARoRLSmYOcpjFwyOem6XI02
yKKCC+GhZ5k8gwE+HYuYO1vmU9fF+yWei3PBMHbaNYST/ZpI+9mS/6vCwhoE/6cAiAbLJCyAPz+9
YJlLlcKAhhKW6VMcq2asEGqE2DdphqA/Tt42n83L/1pvUMttrf0GVW5j1Hf7rPZtN7gGzdo8Qwt8
jGaqryCKDy+nNKz/z/fy9jCMnsA636hX7yF/p3sjIs6324roSwSPJuAu9rAdkVP2+O9ltr2sP8pq
PAryPAAkaBcwQnz36VkAY5sCQEKVrjCgY2K1e0hWROVk5kuIdJFfZnFXwyz2M/T3bwYCHg0KKAw/
QIxGSMG7jbXV85wTbCw41oc/5oi3v+p6xRQldjo+SANyCPQ3lL1ByeSfsPSaYguJKG7qDjL4vRjA
Gi6xKtX9v1/JX7th+7sAaCKmASpCfIA/11eWj6ElBkcLTFgKWsEd2B/mATquZpkU0tNEsl8cXK/K
fz/2r/sCtJcNDtiyszaXm20F/qcezOrezHC4NVU61v3zNOVtWK4kFv/ny3B7DmjNAFEx/4PZzJ/P
CZZaKiwGPMcG3XGIW4Szh7lltFqly78OjvO2JGReXv/9+z5YaQBxQC7ajlFALO92UI+6b1wMnuub
dsV3UwYW0DwurYVvg+Q8AsMIzt29Goenfz/57zcL7GSLMsLxBupWtH3w/7xZaWF7y7IWgEOXzddh
TdyDZOaznJ+/jyUg7RidwLdpm1W//35zC3Utbk0NI5QGsYR6iU9gCv7w3iyn1prP+sy/V+mmlcCF
j+gs8KXe/yjQpAsMwGuNuS1YihX4DPrQR6Y5dTSp7+tkjS4U6cQnXdnfx+DGCMWNtBEisU7fHRej
WGyqE6Irj2vx0PDR7vhIWcWQovfJfvjwUTiRYPkA9uNfHYOJF9hk5p2pZsCtry239ZvthvC2A0j4
/O8F8uG7RLeHbQ+AAeXUnwuEhO2KV81NRVLMn07pJJpwN0ZN0wKxTlV+XhvtZgxQoUT5pA388Fei
U8F33KD/9+C0I1SqGF5AVRrI+ijSuL/MxzE7UpF9Ru/7ewNuvtZbDg0GQjAVe3euMSsQehxxjeqs
zo8iXnp2LJRfjpTK/BeMInkO88oku46nNv3+7zf8d7cL7RQ8n7eVCsAT59ufrziiq2+RraWr0SMi
EIFUE7y04nSWGK80wj8vUbhMBxXG8r7tmrQti7lACjOR2ZJ8gpx/cBxs8yNU5CghtsP2zz+F1G2/
2jrSVT/qEaQEV9dVOExwffj3b/7oORtjFFf5JhN/zxdtQuDWM2hyYK6M6rKJiDy4iH2GwX107Pz3
Kdtf8Z/DLRvSbhEMT8ns3FfgIndVrmsJv08jzAFg6/Lr3z/r7z5gk8Ft88Tt3gZRj/75RJ71OZnQ
3aDl6CmM6Fgq07IeouxmMrn/tuAYvjA9UNDS5is9R6kzV0NB2T0E7ONF1lI9fHJUfPgONskMcKmN
DvVucXFLctbT0VS8H/RTSvhwgSjg8BtUttkuh3LGfPJpP9q1KIPQBWHjAiF6t5WS2YzKeGaquifs
tNZ9sauF6/cGSevnf7/uDx+FNgeLCPUn3vmfb9ubzK9p7kD4F8QcfDYN59YF8GoM1+T070d9dECA
NAcLMUjIge+92xjpSObONNAWzEE2ZLsk7+Zfpq0hWScy3hp3yEYCxYJD4Gl3/PezP/iZoENiCgKd
8hYesH3i/yxj3zlHYSlmqgV9A5ABxIK5fE3vtbGfhacD5fhga0YwgIXpPToIGKm/Kz1jJODmUrEN
TEZg8CWxfQ61iEzVjEE85feqJfiZOIYif1ThDH8jkGmKncoVMWXcZj07hNyYB9Kn5AfmlvUDV3Wd
ljRB8bhDAq5cdzqXYVGCxuzc0YVJs+zYkLHgKOZEvEkYP4uDUrP5mU7TZt/loQcv9cL0nQswmK1Y
KuK3XNr+LTSIADo538YDTDuF/YKp/sxL3sdbnd7R4SfK+vBpypVKdym8xF9WnS366DzvXjZdAa+y
LtZpiayP/p7FFKWrikALguROt12ZmTi4hntbIU4w8FrSrepcVdkFXr0ti0qHmyHNyMGl9cAPKFxB
rALdqq53dmAqPYIQjZwCCqHAoS18zk4wDCzGqsunbIHLjZvaynGH2JY1YJPfER4yewA0MpwKAWtk
CM1ITstxdLK5Q2Itf/GSNj8mNc0vIEHD+zXiSM0FuL/yTR3qk2sIAcBbztZ0ufED3Gh3BI5+cCMr
Ihte1h2yL0ocEt3PKTEtuc6zNrxXoFCB+8Sy+iFUIix2cydqeIq2A2GlDqasu18wg+/2cAU3AAiT
yT27LGth3B2Z2eE/kd2Tt36haIrQIyeeJ01Jl1ZfTx6mfiDpTPib5iSEYK7IPPtVTFkD5lrYhwg0
sr3Vt8L4NYN/XTOJQ7OKQiH0jEU3BKN3dqF9Mt2wLKvxS9uiv2gSMiaHMcfyR6IAGG586dofSP9D
zg1gOsi5MGMJqmTp3HFUCPXYszCRE+ICO+hn67hBNzxMHUelDTboNZAxt+4bnklaUhZaxO21EL1e
tHJ249EICrLU1NTPy+jDZLfmurU7tSJI95DNvBgqxibRX+djH9KyHmGxKcOAiQq/Ijw0JmnjC4Lh
uqryxsR9CcFKK8p8yebplCxZAPeLWUcgtOfaXRDUAb8Y8yAZiRYJ4nihpljPQz934CQ0QfYjXguZ
HFK4DHblANJKXiIgghf3s516d2TFYPMzLN+gPAfBhydHWtf4xwix7mKNWUJOUd3xuzyS/BaSFGFg
J630VVe39H5dWQCkG9Lp72nKkrSK4PSaHUGGGvqqRXuSXIR5XVN0Jegy9wz43XzwOvchOBKJTr44
luNnDtlih3OQcmouUW5PtMwwy72H1zrIiQCgDT8MTkkGbYisf85p5vpTLGvzk9fR9GwTDM12K1lj
xOtB6MEPrnHh7xbeiVcQPDMcRRC3LmVsMxWXyAqMs3KSqnjQEIaykjvZ6+0d9yeLtchLaGCGu7pB
tN/Roiu4sMBusiOkGmgmJx5Nv3VnIFp1KSxXqhFM/76EE58+Z9mAhFC42AbTYYD3vIdgbhjn0zpk
9a4I3RTvISiso3PvNO+3TbH8TF1CZ3DQiv6+wJAz3y1qXM+YI69f4XDAg9LBDvZbarFUdhMo9Oq8
NLb9hY7bfUtimcrdMtIVN6VD3tWpxpcOdiIvyFgN+Vzcm3RZp33UtH1zJq1fbWVGEhqoX+Gzs6f5
GsDFP5kDX2q1Ip0EBUiu9kb1tSw5h5C+Wh1AUFjzIrAKQFXgIduoRZPvdMCnoFRT28kDkMm5u2nb
Gai7ZrNbdg6ZgMuJ1Z2tL4uJrwqJnFGjyzYDLRXJrXZZzjwnA8g5Rve6crbBXIY4ZFaWWRsQ+71l
jR0e0eTGb2G+thj3ilbx61AiLr4te8+Vv9P4c9Y9HN5UfMQEwI5XoaSZPRoPjsolXj5GBamTIVzu
oDLszK3LLWWXtSfw8ZV51vG3lC7p+NK0w4Qz0TkJd/9ySZGmYI5poorsNWWNzl+b0JmIwel5gf3z
vm6AzD9HfaJg6r4mfiYPkJN1xS+HelFA6OwmhbittrYhKROYDdGitGEEAd+BiBxG5uXUqNUFFQ/6
tD9imKHbH41DFGlpqM/9GwmXRSYYMadCnuomAWJ6CWN6nFlVyAoTPBo7h/YpxMQDw7SQh+sNiAHM
vPUzoryfSYxk8kuCW4VWWqRN/VtRCOzmg8jrrpuO6JBcd5faPlqvrUVEj6wSBNjmpNRjSOBzoWpF
+C9W+AhGnQU1fH4A5sz4ZW9XmcHOIPcQTikEQL3wySeBwPIJ5uamA+0qBreysfwKKkrUYIihTTR9
zCMCeUAGOHOpy2mF+f09GVLdN3se9bTDfSVNnYu9jKOWPOC9BXQH0+JI3+YeTyGl16PGe6t93CBz
Fx1mwpfnAQHe0b4LptyJymo0zax0Tb7WJ5jumfbGjMUifo3Mw2miXCmW/g3sJlxyCLE3AlkGCQDB
eB8AtOl+wYJHN2q3UGihzi2a6GYX1el4s0TWmJMCuxGOKz1IHZc5J5sFUDEW8MypUiSs1bcu4lvK
UZh5F8NfUKxFVPKujRFVIWI+mOvYI4zzuh22TAA3zrpGcAR1hUSokxqL9HHUDB8FTvNk7RHHBysQ
cbR90dlTP85xdOJ5ouNzzxHpdZUGvOgOIg2xE2KEpemKE0TMVh6ZZgGcutqiad/yzC/NDdzS0qj0
yTguFTw7HaLcZhg7l5pABllF1LlbjY057OC8gsJUDJSDphOtAvNEngXjYbacxpVcawvP8q4xrNiB
zTmOZdqzMCgXOmHSOoFjs92Svm53YIEB1k/CebitV9VZ8KHD7qk1Cp62fDEJOVIZu9tiShtaRpwU
825ZIvMc+NAs5cBwjO8QXrqe6yiaA6DlmYXdOgMHYMf6lN66weoXatPVV3NMQlWiF6rtxSQKmBvO
A0A/qNzgyw67PejCqzQzw1D6OsJ/H6xD8zomvENcbrE008klfrgC0xt6UIq4oUtDwqC9rsN8cnu/
1O3tgnMPL07L7GsSIU+yLX3UpzkuLLBSKzPJAS6HGf6/1djNKA6yLoumamkBq1adgv9nJbaYYcQu
ah18F71GTHVrCiVKlIqIhivqTNADiIxLccxhhZmUq55EvssMx8mshGwRZx7OGiOgYHbmUYxmlUfG
Rr++onSM4pI28dD9asnaCbAzpFyPtSbLbG8axNP2B9/41ZNyhQO6fMknhD1mBw/dEsx+YQ2g9lKn
67CXIcKaX8NFBd+ECtCfYfwg3TlY1ZqXaavh5eVYx7J9AIkgKV2bSITYdnlkLieddKegTth0sYBC
l0O+O9bzXRisQYD6G64yuyaoJ79P0dGpS2ess0drZWRQ2GbziKXemXjHmhH6hXAsgM+mo/WmTMNl
BeEkyeFEPunW7wo+JeF+YQp1WYl2WjU3OIzD/gZTlba/YwYQyK2D73627yhXvDIktw8jbC2GE2iZ
2ZnBdFxUombCH2MGnO2qwHc8xoNPsDagP5/3qkfvcsdTR+m+FTK/0B3xvzIRkTsrt7p0Gth00yej
eh5AktJlJgOUKNJi8FBJ2C6kZU4ZUo0yT4dX7BrzmoQr9kkkvUivhDdi3vNgTH+n+dzoPU1XOV7Q
nme/lyWGj2eDw/OKI3gE/zPtaVyOKHDHKkz4AMtFWYwPK46J+1hLA29DYGm4p0c21TeYHFFV6rkf
sXrkAsvVaSiieytYx0uUx/yLH3G7nXUb4aYVE8IfLnAPq7XEmB1VrFFNgyMrc/gjYIoq7XUBqtc1
HGlhPKwUQUYojlSJQG0Cnwmi2Ki/52Ls73CW576kZhqfbN8P7Iid0D7UIsE/OqcdEnvsNDJUZguB
DcbaMY0yrgHjc58ah8frouhPJArXrIS314qJfl/AqkNpgnYMiuyi0jIZwqq1dXDXsi7pUFaFYA8i
AodfNnYJxmcAdPpHXUtOK+QNC3WBPZkdyQzO3re0HZr21Mdj15WY4tZPy9ItyGq3ide7ohlUUKLA
Y99NKhGOKYsJfjwLjGsffZqP/greGoRVAIKNuRjsLF4XBIPgDwaJMSsbCj+zk4lxCowdL+aDzNQy
XKQs8+de4Wvd8zpvr8IFJ+PeqciHF9ia9XQG2sHHMpaY7l6ts5caTpqYIhx6OanwCNtQcK0SZxa6
Nxkkhi9QR/TTS7gG6VROrZy6p3UkaVHBuSWGvU83yXEHtgSMToWU5kdDhmBa0fnAbAihC7PIKgu/
9AAQdoQCN59E5A9LN6z5RasoIn5G0QbqpaOYWJRNxuqXCGdrVqZIb/8ad6b9FvR+fc59LJ+ky6Yb
Nwr/AxOubjjDC4TYki1YybtohGvjsebt9DVrTQ0QlOHlTWHemh9kzuhaUpXWj2sq8yfZpsVyaowu
XvPaeH1MoMqN7wvVxcleuij+WZPQpruim5L8jGMcR2rCUKkq3w/hFeJu+VWboqgqcVHkEqtEBPfL
iIb9NGDeSG/aVRl9WqE+wyGT1Xy6HrRHJtgaiy78OvpZqC99iHr3SiwMSWuj7WD7wBZygS9pf8Ye
DgVHqIfX6cuIwpRexXM8/27HIVY7NUCwWMa5yRiKIa55NfMObESTcOKuWzaobB9yrsPbOspJf4Yw
JX8LEJ/3iMxdb84AM1hUrt0wBdczKDznlfWwHk9InC/HRdMapZhJhuNIp7U5MR6wL2QZV+T6TpFZ
T4hPrg8tIBlzNa1dck6XEDreZo18cDni7UDtlSUEmeQ2nM4YwqbduZkofaSNHFBcUNMzKFJy+hwG
HtQ2w4HclsQAScTgNxmAEWga9Xh6Mg4liOhoKnhf2Jd5rWUHigDWaCeCOtrLKBT30SrpVOHOJJeb
0rfbrRlVFKsbDy7lKtWvzfkAVVttYJ9ftAObUdqa+FtibT+eIyUUkL8UAZRRaxAuhjhmS7/AmieH
dDfL6yPkxNFQKuU7uLiC7oqAgRGLaYcTFIcb6j/7M4xbmIhwuRB4Ojc5+8U75RAKn6b2gq25Ql88
hA0FeAzKvL0aODwWy3g2gIooYzAZRW7BxA+BA+vviCbP5PjhxLdIUg0ncD9AhMj5TZSQ3p6IxDCh
DGJYdDyheyjUJm0ZLiPfJZcOjPugDABWh3cdZI/+ANArSg4LRuzPcK2JXCW7lrFDAKSgQeLKZPwu
T5uBYxkzGK8hjY6XRnISHrGto/C4oEYZTza2MjnHjXfssnN24w7kXR2Xg+GeoAdE8GuV4xvJk6Rt
dpwdoh92OHVCXRJk/yQHOD22yOHBteGvVeMWs58KHs1PhqBO3Hv8OXvUrLQGkFED4VoE7WEvu8mN
sEcLRGeGMgB2ovFoWTKSZQ9wTp0yJN00Y1s2fAbSkrcNlNakn2oE8vSjvGUEEsKyB+1E3caty059
AE+LHXCr8AsO8eEFhpotEtxsPL22JB4v8jnSTUlGFvRnsaJOLMM+WdNd1/v4vjOm/46/FrZGdR8W
+tgBo/imVkEfYc7XL8chknLYxyZOnqfCMVlSuqprE+Ny+r2aIP4qBryQ/SjRrc7Nknt0JCmwH0Bo
7jtyNGJwtxcbtdXaRQG7Igovq2wXvp4Fp5rv6zYK72YozAnMFkGGu0owDph37cjTy0mNvt/xiRXi
UOQ1vc9HouD8wKJOlWlKaoWm73+/rV8L8gaUTogHWDkKfZvF4Bjv5RzDIxZadtiPzCrUDwkOiV9+
QaVawZVsTM500MvXQEXM7kXf+GKf47oJcfrny5UV2mDlY58ce1sgxpVP/fzqo2zlOzO0VB7CeB1M
1Q6xvzVS6OG8gF9mStyf9GkMEw8v3HFu4eXk4vrOR9xiOwUENfJKAglL3hbmJPAtgEAI6WyFrKiB
1xOiKoyk+KwNPttc++xWZAbYIZaPQYSc7OE866DfOq0LqIVlJCgQSjsFgdrFvcSZJep5olUGg7of
C0mIqLp6QEIiyzgDbDia9t6tWx7OUqOAPq0dSpuyT3R/Z8RC4wPQWvWokh66QXDVjKralmDEiSTL
/A29jT1nBP1jCSxBHEcWAXsozMDnV1NEUh/gYE3F5ZQ0ivzwYG/+LhRS7ys9tPFVrQbxlgMY7ved
W+Ov81yzs4/qZtijZECWU7LCArLMASH+pj3As32L9NBNBaxXWaEiw0C+xNfv53sFc3R/MFuWwQ7i
0uEco5ge9h5H4GNRc4uRXUv0U0Ene29TXD2DA04EmbsKH7lrl/hitGK4s26tg/sURcF8IMGK8abz
eY7sDoSV3Q4R1k2Jo3W6JR7N4z6G++k5Z2CpVPBsLprrxEJEv9IiQ5/gw2HcR21nnqNJcn0e1mG4
EYOukcfTJGY5hkQPp9zyiF2MG4cETU4ycoBdA0fphDtClbZexzdI1a0D5KyghF0MRTm/IrW0LcfU
m3rnotwiBx0dStlDtPhlc7VBP2hzuN+AEGz2GXyQfqA2HZB7ZtC67RDljNSNOMzsiyjq5AvhshuP
TZ/FX1UeA6xb4MuEIPLMFYCBed79mBcYt1Fcqsk+hTH5t23s0Vawt+viSpHZ303xiBYObpSz3/mg
bmHB6Bv5JSQt+OPjms3YCGLMDvkaI3ltSWXRgE3hzd53c6pv5pygYkKMd3+NssZBvsJYtOxslq4h
YpR588gb0MqeetmPeE1+CPRDgAbsW+PQulSCQgdzIxybr2JO1gS7QeJvw5EnYlr2rfK/B44x29E5
JW6WvE49pgFRzm4pS7HgADaLsou6rZhuVsmPzaThWhkHfbyP6AgJQtT14YOBa+l0mTTwYtO4UR64
n6IreMSCSBblM4ety1jU/o4UUIN1HLrl0gLPhFQmICK6bmaSvAIcTMQZfXxy7SVPGxjNygDu0eNK
vyeIjH+tcWIBxZaiv0JkFuMlCi79NFA2EMxwyHqdrhzq5AWmd0tlkLJCq3jMmd7ldRN0JeLQsT+x
VYt1D3dR9Hb467IrlzdZvA+1lbfdBAXLLVT2wCdcMUPCig+QByUQp5iUUZv7R6ESVBbSwQJyXxOK
eYwmCAOafezDqgmFaEqgHtg86LSAgaLmdHCZotznKB8wyDjDRk0EwFB91J0AUi8PuKORZNq7jLt9
2vqFXaWhxr1jUbfJGyCUrrtaOPKyS2jUInEew6alcGOL3G3d+fF7JzNzALcChHaag5R6E+sOr22K
IkaqXpjBX9uRjs9LggrsaRhT82NYWJLcD5Rq0DtNModXObj5F87GbNmvyCjAjqopi4GlTunb0CML
rMTQjLfXrQjWa6M15iga0XIvEFRmMPwHwnYHQZ7PSoXEg0uRAq7djWOLxJS6W+YHtSCueZ+4QYEj
QBuByU3ddBeNhSPj18IV0bx91rTbLevKv9FMju0ZlpeW7OmS9I/S2gUrlsEL+JUqgHGNBUDztK5D
/mzd9kczRLViHpYiRWQ3cztz0J5pLU5ytJm9HPJ+unNYoO6CClF/zYdQxY8THzNZtRhB22+p6NQm
KwEHxgcU8SijihAgBfOzAixfnPkG9RJ+Ck6UQSwVlykpTjVgYnKaNKHkemAgIVxvUOKPtKOpPTYq
RVmyCB35nZvggbNbl2Rxe0I6+p3ORpMyJAUc32q7SHaQK6ZpOx9T9QRIpyAng2DJV6iK1/hG0FG9
pSbobs2w0L7C5Y5D1UQu6A99aFdRQX8PBxRsHfCGmrY4OwTTRo99wjBMgm+Em3dgzWfFs8UUrT8B
UbbLVc5S/YDsn9q+6nieu0qEhuOgT0e3QyL7gnxLhwa8XLxNk8uowH46NQvEV1fMiy3CWBYtO8Mz
2A2Pum0VQw6vky0GPB5wqkaDtwnaF8rwFjMHMDvtb+CjGE93xWr4b+i4YlH24HjhNB0bok4Gc0Jx
Am8cPwj3vsaraeEkfwIBJXMVVwk7OQI75h0igQDzRGFdX2Lkk6AfYFNxjXAQaPtGVnQQpxZS/oY8
lgLEnTT496mfU1/RYuZ3NbX2VnaDspWAprvGDSoKOD1jRAX0G4fqvGvgbn3ayF+QjIhsZl8wcu2h
65Bx/TNAx663MFwYhUEOqnyVp6G6YSBNq7INmf+B8S9GhKBwJ3WpAS8C28YseUOSEnvJ04XTkxZ9
9wwnGJwcY+ebn3rk9bhHz43/eI1TsLFB3IY7upiBnh+6Ma/ffDqqXzGTKLbXPmSo06fkDtbfvbyR
rAa0rgUle5STpD1IJidzlyyrOIWo7zzQxyHhMP1Fx3QA9p4IhPpBnwnoa3QPFL5R4b1E/y2PC/zW
norBuLB0iyzCI4tQq517YlCa9kFrv+SYunR7A4Oh/oA+3a2V9B4tC9AkE+ypD3EOeq1D90KdlRgm
Ii0YzWk+TLqyEHnZymc2uJ9bmyH/pIXy2v/v+phAqB92NjATZuB+DfvdAnbeS6B8G2KSoYefU1in
654TbmjVjkF6XHJ4Ge/wT3YPjSQyfCimZVrKNdKDPhRKUn2MTOaA8Mx0y/uabJIeMC6LO8D8AbRO
K4havkx4LaYLjJ9GUdYqsTApECwOdn3DG3ddx1F+65HhgxIQe/T3pLPhapDA6o5D0M27GlGw6b7D
kbJBkaMcwFnBNm8LsVUBao06KBIpICwxm/yqT3JBzlSEvNv/D0fnsR2proXhJ2ItcphCUdF2OacJ
67jdTRQIgUhPf7+60xO6XWWQ9v6jBBGQ96yeuUYcRU7bzhFU9cDmLfIc1SH0s81qClcd2lOXTlwC
AMi5ATA3ifE/5Tg1rG/YjjItWrtnU9G2FHE7yeVrmtXAvbc4zQHlZ06TcC/c8khiRzWcXfhNvgfr
9sA2cqFfIGf0InewMcuEhCHwsaHLhnwHjpLjsXCy1o2rzva7fVYUESFuXRHZZ1yEiCcMZ+OlN9q5
MdOm1/Khr0v4SLQldNizmMgv5udqjVnUGz+2AkYyMky77rktcR1cqjlgCzIGb5mpRt+cvfSUULut
DebqzvN6KVL6m0IAFG/JL4Rp1eudMeXlXTfMG+Ld0YbCc5eCTN8h73V35Joy3zpbmH89e8UhUtxE
qiA5ncCT1VgU3G5GRvZlwEIjU2LzB9J56rb9WtqGIX4iUv+B5LZb18LSKjRRNjEtSW+sg4rDruDX
QXSccSr1BrNAtnDjxsg2i5e6dBtrP+oMLovxRl+gsufiMFgutN1m5fzX+YAO57Sg46XcbHVHGW+q
bRQM5zo955BRQ0KHLI2fczbBxTvbqs+rCKpyz8xMOyvRTCxx7FnzKVpr6iSh2eqecK9te55qP3B3
OZ1A4bEpRGmdyiX33nv4yfO80b6UdHD1OSOTnpv9KlvDiBuWCZ+12pJvAlzlvd3WzUuM+SZRmEK/
GXdZOQTs0/D2/dmAoH7pGZvcN7bBQT66ztIHf8HdC2QCQQl5IwCEll0zFxYYD2pEpt587n4oMR3k
gf44m9HdMbNTJqo8iIe1dsuTQ+Yg9aKo0pwdrHm2/qPOnP9wYgl6QalBUNzmDJsTI/4hGHToo2hf
hoUXcJ6K1T42jaxfqrwvv3MNj5wUA6mSREhE04ZXvq3+wmlYEAwbXFzJcb6Ew37d5GjvwAoQQjCP
01sDV+UvcRGN0aVd1QKsXvQrCinhoSmaOil/2BQYBbYwaP508GZTvJSgUCnJuNN2WevaSVecdtN+
K+x+56F7lyd2DT2kTY7DYJcBRZ1t96Y+IMLMFwnyi5UbjsQLmHLptSYZee6mrt3a9C3YWGMRyyk5
2voGzcFx0h3ndaj89hE1T+8+mTa/p29fbs121JzlBAmZU+G/VKG0g9TISff7XhqW5gd4D846mGVA
OHug4CSWddaoOAfm4m31mxaYRZBVwfzjvMMccfWLscrVuz9z7H80btmwgt7ufO53Z010NA6vqP2z
OiX1CaMhX7P86Gcd6PuypQ/5BMoC6y/+/1E2M2xcfsHMOk8Y6BAbLHKrPla5FpRjiEVRQSjzqr+r
ypJkhVZv8rTQcKluamuyouw+s7hqlRF8ukAZPFmIQ0Sy1IwSe0u4XFUB//K/fva8GVQ9NF/9bil/
zRXdaYzoxPyhI9QvLpnqA7GDvPPHvbVK+TqrVfwNZaO2FBNgNd9JLXSUlE7Y9+nsFOuEf2YunbNl
Dfk/YQxhQUBo0Y1xFQrzmR0ICfoI3o2JyGTJmuwQJVblWSP398CRnrRZJue0mVX+RyONeh0R0898
gMry6VGiXyNWrmvYOxW1+fwtg6F7wTQYIVLahrzZ4xSy0RUUpb8T3TAi4wdfWs2daSn0A1sfjeUO
X09R3g0NKRFxVYcjtGk+AN73QJN3G0IAlEXr4v1DdzvX+7GU/dvoKBXElQrXF+FLy4q5exyY6zrM
7btNciTubi0t23kEHs7uezUA8Q/9YgSppCNm/tZTa7rJVClt3kO/U8vktnIrU9vImms4tPYCUtVw
i2UDUVRP/mz4/k4pWlgIdDUYGVSt3Hs/IwgiJdSHRNCN2lEz5XiTZlyE2KJ2PXRN2oVSbZg9kbjd
8Nn1rg0Hy99P62SRW9z1ck1bGkp9eL61eTcm5IFABJrvvJ5RAD5lZRBxYGvpXzLmhJfMcRF8ORGy
1QmcBs9J1vvzPopUcGUM6b4gvBz1EA51dRxNe5mPXc8fna51Uz9YLrVQad5LeTXaOvjnbw1TAoRr
2O7h4d2rYvT9gizosD+y8rGwNbbdJ71cgjD2CgQQp8wFYTJyO5z/1k6xrXGFOgR2dKbXe8eUifRl
2KBApBjcMu37lrqPwtPlt2fmVQjhYbIyxehumEFNifg71ZCAJRHCNBgmYQNZk7aeyFGAQec/95iO
vGScneE3WznGLtWIPGOXWY017eRtk2SVrTSDdZaXVz0sQr2WNXq/O8OR5utNVLrFobtuRx9Uefhi
nR1+oGqF8zA2GYE9qGYyLzWYXO826ljGxMIDfVcOy4IPZCiJFi7A9/XdsizqpfA82sV5kjmC1tHj
+AsnTz50m78SNN2PaxNP8yq+faG9+sx95v3MmS4fVt9bXqOh92uuSg+9O3KJ+q0osokOWRPEFSUT
YeRg/O5IwSsXTyxVEfmx1v70u5UukPxsOPl2bOyivqcKuUQlBZcPsKEG5BAEq4RnhnSn2BUWDMhu
9XPxOk/E7uwLYSvzWhUTJw+7pPpt16W6CpWRFg6rXLCIZVQWWKOsKghEkNiPtRXjEGPwYh9mmF8f
OuKA1B+v25YrXtgpPDDcZ1Y6ZuMUoWE0ou9N1h4LYWOGoEqoiqw/gYNWMK0npzuY7oiVTwunYPQj
ULRIOIrm4VI5+TLCHsxQzZNfOldpePo/rt15JVeVltTUHq3uI6/IP0miIQJSaSNzyc+y1gOMZy+i
B0tq303WLIRaniiIto95NLZv7N4CSnop8yuHQB/sCjS+P3INqi/qSgDjb+DYhyv64rXKOidIcjAj
PjOWdB7Gug73GW0LZRpsZv7WmEVnHf0RyRHqoSbLEcl1HKj5MvTPUB9RnM1dB6fbDQ7g04CqlfEh
LD4bXTZDWoeRfM3KjEMBxYD3iDgWIZfF53sSgxd5HBV5JWKtene418LIvwBYyyI2y7LLYvqvOWb9
vB7OjrstKylh5az38zAtf0H1akaKUW9NoisI7rQWcPmp1fuRuu0igflc6wYnk81OV9xMxeJhi2rn
U+OwsM9TaM1nljabO41bZTrY7uZsTzXg139VuC70qeuArYI1M/f3pZ6C941gwOqBRkw7Z4Nt2i/6
XwOdLj5fCWdsubGVlENnpsEajAA/RUP0RaWjrkBJ4eQnsOiq3dO3V118B+UxnHjDldqsKyj/tjX2
f8biUieRN03Ox4l6+74CZDZ4SmcldzSVOfw9q21/roPT+Ad0/fPRZgm4rfuqfwxnwy7SwfN4MkNE
WF9jLYBF59xpkY43xXOpgjxPeq29P8IPUBwJ3Xpvlmitl7I2JgOVnF8jSosm/C59wOixN8TofQXT
2PwpS2t6J2fU9xOfsDZmQMvYQLCqaIq1F2z/JqQm+mD7PQVdGHOdO5z/82eJiq/fz9A45EVbN9oZ
Uk5jZ+yx0yHwZmoradNYE8RZOWNxK5vLmAVzm6jBrt7czLHWZB6DxThs4kb5RzDbTwJtFNxJFjTv
KHjcDjWCxRdll74HZcwe8Vh6Yz7Hsozm/yaz4rQxkANg8EdhuZ/XOZxjsNr8K6u1iYrW8CxBAGYj
1tioYN4ZHiPUHnkpqxSMVHwKhIxIs0aruZWSdhJJ+bAF4xGAlGplzxpsUMMqf8p4rBGXlwZAxaDa
EEmL67dbsmjHPhbaMttjb3nL1YfSqJIRsU8Q96gPq9iwBqWOS8tlTxTQCumCCVpEj0GdGc/IpRBl
5MNYvU0THF0bT2yt56yDL0NfNZeInkeTebdgVIQ4MqR72NTo0tiqgqjnD8yR06F/6La4Q0RM8Z3K
JEkeg4IwjNbCZZeY8umbmMj+T+VmwV/0QMHFUR5AsjUz16PTIYBtF0YUOaS5s9g2JZrD9hpEpe2m
iOD0SZvIQx8G8M4/c3/r90CM4U3noVsafS0sGT7Bd3Yt2XTKfqxIE5XnqbPEd4voG8mVa45LLIxZ
P9g4Jee41k55h8hk7GO2SOMdhrBAd4xQPbGlz01hz6J56qQR/MxdOUZ/EBs6475Cde7CZ87VPYJ5
wEep3ei3m0JgJQdlWapwlRYx2sGuTMJpdI1jvU7Vhn513dqzN2bUHInBEvTpoC507yBDskcdwv/v
F9VKYHgnz8z9MlSQ+0bf13vc6vSGC7bWFxP9a7NnsfD3ai1MGv98N8chsslwQrGmIRZrSLc2XUKk
IM9Tr5evfOimq/bDXO51pnsIAl/1GWZCEza99lwXJGAidWXPGuZd8hnpX2wOUaf3dcPp8z63bq1+
AmPgnltFXxm7DVlbfe+Ea9s/e6Kcl9iUDAsI96fainW96J3fs+TGHrJ3K6YqrVN7XaG72MvMCmBi
pNc8kF+zMSUjd9zb9mTjg9DjesnbiaO+KSakYaoT+W+JQdpn6AaeufBcOCnFH5yFELDSRnfcc4X3
St2amgOv/5ntEM9R1s3KTXxzrgB9QoKEuTX6un+zRhtYh0UVdnG+eQ2QkvejOBBj3dXHrMnb57wu
SYVUxEW0zNTVfEHjIt9Xw+sva5M7FoBVybFm9rgioaTWebF2rjOHVmpIkubvQz2b7WG09NweZVea
K+EeTMIgTQDBseX7ARc2/rlj7yHjxmPs1AizOqv+YSlyMRcpaybdoUT7ghS/mFBDRFVx8RqaEJIi
KCqehNBZ7kWrnCZFiNamZul3HetuKPlRmkV9uVgY9xQYiO4U2RJWmScCPnzmtzE8DTJHiKkaV95H
ktsizo218GOEoyq7hpNVIhii8C16LCI3D9JaF155H0zsQom1qsg5jU0uWsYNv5l2xUL8GDRvP95B
N3fdgQ1WP3naRZ+Wu3iuYysLbXXi2BpGVrWu+xsGAFuI7seRg3yLwjbxUDNley/s4GUBizrrpEEn
9owenCRTobdXVTb1bxDAk6VyAYmNg37QnwYwu8NpyMJHKp3O132H1Gw6hLIa0GpZU/Nml8Vc7EXt
mFZsG1yuqVFID2K6n2ZumjYnHsqvZPi+oZxgICfSCvSjWpD2z+gG2Cc6hLkl8lwgs4wOKMQMZr1b
Sdn1ktlbp+vI51lSDOqlSrZNU08BqtQ29y3kEebHyK66Xb35jLcb3/vCe12vyw7yFS3GaPjGYeJU
m/bD7NjFvtjcm8ZgmbMHd5kk6LQh6djrzXn6qLxWPc2dGlkb27EoE4n03oOyxCgTe6Iul8SptdhO
M08zYK5Ys0+Pv/LRcYLxRQxTVqYtXwSMYTAhNFZNoOSZlEj7HiRL6wQMgqQFm6vjquatrvZhIYMg
rtdywYKD+lFRVW2a1e5m5Yc25dT8CTANOKkvySVOFMQV67herJHzMUc+XLod4tnI5VBAZNhnrNgT
oqgeDY7eF76oXoypDNRJZ55519o6BFqzsDIO6B7BDrzO8S9mgAkLb8NcPevSGWDYgna4EL0e8FKD
Uv3Umdn5ewBo/l1Wc6kmgBPjy8jckcUkYJdXAAUvTMvFc+pr4En9MreOuXxUdOvap1HXyLzayV9O
zeAoA7I+K8zfFaZMPbRqoX0C9bsrk9Gqm/GQ2Ut9sBHrV3+tsJ/9f6Y0ly5GGFAYl8oerD5B+Gg+
OioEqJPb4L1sFDSKd581WQHHEivOo77dHhm5CqB3Q4UHfkpnPeKE0OfGETmNZ05jI7INNpFaIGJL
ik9XNHBP81SfcmxOC59HwbZngHafed5ythgo6/+1uWv+ZnOP+IhOTP+a4WECal9zHIwVUFN00DOw
dqJLwxihaRuNjNys3A/QM0ulMpDdAg07eb/RKLGTIJtEPW0hiP4apTS/M6Ui/14106Y/Zi66T66R
Ldq5/oJ8CDVHLiF1hP+DMwaYVs2eKh8mNtY8raye+D2n8IyQX0s9H10JXYQiqqj9Xdv34B40eJsv
qoDjPPDDoIRkYZEfDZJgStGQjA6pXTrIGVgEmr8DdsXqn+Fn7W/douA4VEPgjLuO2KZnr4Rtq9TG
/u8Am3gjVHOxvps81mTalF7O1hNt27VC5rueebt7+V4uASKueJ666RuYpB8PLgT5woLqjg0EYrCO
bw2BT9XzKD1PM5X6aOvdLRL/ZcK17hw1AxHVAYPrToQhwF4+gyZbq2mtFySIzZZUW6Ofx6DF6MHd
OZ9bd2p1vBoCiSSMIe+qIsipih3dcPYoPfqPhd8sSNmNPLwfnG4Mbw/MCNNj+ltVJ7mjouJTVGte
xYyQNaqm3rUSlI38Nih9zi8lkkJ1GqegR8s++CwEWdgyh7puphiTifefd4aLQyUOtaVWJhaH2YIf
wn5cYJfGw1Sayysvl5qOVTVW5iHn4jvClCGkGvvRvqdnw1p/JuiDLOVLRijqDq6B1klreRfVBJzs
rIB96LRgNXRR/LRjHi/dYqMWIz1x+290yaK+2gS9ZYcJls69k4sI902FUXxvD1XxO+NXvwdqQoy9
gAClXnVjevh6TUjjYP7/UVxNBVhzp/+NZri91Qopa2xR1Pri1j6f0WwGdTVWd+0Ord8A/7XGLAT1
GDkYnbPxou/1iF6AHtWKxLCamKD2hyBSKr8jq8/+AbJQzlnb/VTv+wHHSFITV1ox4dT5Z9GYkGjM
rHOUiHYDb6kCcOck7xCsnOcVnEiLAZSWClUTmkGCy7MXVqI5VnBZzqMy5lu80Iq7bB799dKwo3Ml
m2PBrT3QVBlvuKyZ1lyBmbIETfQflgmTB247DoSwt81nhBGUXFrczsH9JFXbn2iEZip0XR7JlP1q
uTKTVnVcleDGLNa4EcF+GxaFW/WapvkL6+DOG4GMdzUNNa9hxch8tuqCRcmZjewiuS9PpuPrD3Kh
4OQc2m/FnhUbAdoYclLsM8M2P2bFiBaLqtcvHq68R6zw4CftlDVfxjhlryYQMjjcSgVM0veKqHjJ
acG+ShLJm8lM8Md0QFeB7pjkoVyb9bHf1omHvsYccwhNAvh3NXfTE7CLB7ytse8ewjDz3lanao23
qHIyxmERhB9dJ7fPjrkRlcVWMnVNFCsmbAS9mxiTibRQWWJ4aHhQmzTIsUCyl81+eZeTAwFnxM8E
KFEY7BnkuJh7V4emfms8EeQnsxnz2+9HFFhGisVhgGWygxTxnCb2+6B8AYzMymNr1sUX9hhzAYdr
Ffyhh2VpzxnRttdWmB7VMHOJfrRb1ldRt8Ynv5p2TZDJibfuxukmnZMHf6dJ1/86ZTLea0c63m7c
QtX86nasvNsJas8dpLE035Q9Ce+MtnlrX+DfaTyttjEEu6kMc/xVvJkwdZnfM/5WhcWgVpt2UtK6
hCBrNaoKjqeuL1kwOcsz0lvnrBUB40ntoyw4tq00+qM9AMQzvYba3YMilCjGZxRDUKlVBCOt3J/R
dBrumcD2y2NdzOMjQUi4PCts6a90zJt/nCFfz0Nu1YCaVPFwAoltecT6K5+Qq+UdsAYRM09u4fZv
ZWcb71o0yiEOPBRXazCN7CgHw7hH45mNb3aL745i4mY6RsMKiG2IqXpmSnQISy7yiXqhmwI57LsA
WW7EExTboE9EBniLeQyEDrqDU+Zrf3DXflooA9HIQ0M5etVjtGR1+eV0kYquAAPLRMMMw+VOLv4h
MsjzGLX97W6V/QKtYw7M3MPqHYqMiuzjgLGhu5Fd9r+xLDMwVFmNT8BjdXFE1Fhe63WbikfAB5rU
ys2f/zZLzfFU4FZfjLhd5lLv3dIKOnC6ttzoIQy4odsWd1gi3dINDusC0HT0hBfItCHn8SBGabi0
pod5/0WetFcQllUpOOcK7Rj4FlDATq8hLm8UDqyIlKB3RX1qpO7/cnTnrxsha1NqNRVUlXQGfDIV
mbD/qEOtL8jm1/nSBWy9iVvOQZFqa3PS2ZZevetFWIX7zapL3BQLiH1Di9PBgCcdY8+jixKaV1gY
Xa3Mck441csPNCRhjcmSNoeEASjrX43VaH/wbED/SIDRBlBKSwejiMLnWXZdd2ny3rL2wUhj9GEe
8Gq/r1Ywj1BhYNhw913pM8R7LoMyjdEcBG7Eo44e9E8Oer6wsrc1+nJMy8DjxAHSW1nguXN6y+ZH
UUtY7o1skh7K64mOKKQo+LQYR/UnxGLz7XAJWDxgLNSIkKt8T/IZPkMUAsErNETxsGDKKeK26d3u
EHo0ZO8mfyMKkspV985iMv9nt8Fq7Teq2VTcExXzZ2C9L06Qc/Vfu/RQJebTNP1wiMgFjT1j6B6b
XPdfaZVBiM+FQyfG42areN0wxO4a9kKcPF6bQSy7UfCNTVYQDFKK0IJJEt1PEOCZVuCtQVIx8F2y
fAyLXaNc9YdRAA1ZN7teRMpF27UnB6XEc1tL4LqQ+hAPnLLu/k3aDL9cjeWBbCRIXTtfeO8jw+Vm
lMMgwwMtB0hac79dfqC1q/6IeI68aSRA63UbkZ4cWeYhGMfR3DQuytH8xXcGOIZPIT8LEy8JQkir
aYgZdhYrxcCKKTMY/fBigb41+2aLsBqSQIDGz7VC+6/crOBDK6kf4GmByNuwnd5G3mPBW+6LC2YY
xG6txiVVCQfOwlzr8joP5GXv1yF3OUpyhdK+QNx9NjxunJ1sPXWdhkn+hKXl/ltlX1+2FT8AdJnb
wehhevwn9M2zwF4KWxq6g7Evg9F83uoJlNF22o1iVu2qDb1ijviGH5DdFsnE9shbrf6geMw8YEyY
qGNtSf/IAECQQtsZuJGMoUWH2KAP2RW9Y3tfpO4BtFa519qJ20bFenTGzZ5Oc1O359YzidLOjTZw
j3DfnSBru2A96ztzGz49Y7WtE3JyeHfSDQTiJQRzA1IQHvx4Dtrlji2vjM4WK9JwPyFBfuoWV/gk
EYiS+zxktk1Dk2i+uKqm9d6ZbxCMVc1RsJsH1+UPIa22/i5JL8kOAOM85mFtGeqZVCK3S9ysii6F
YdwAt8yvrp4xt39NRCQm/3sZXMwizL/ZBKItDuas8U+ktbXNRTag2c9W2RvlieDscttlKPoRuNKp
DUSEzSWoKlk/0k5Z0Q5KYMS3oMVT7Ny2hUWcLa8J0zG3pmJX4zZ/wASKXZG10sWs7c/LHR5LuPeA
wcOOpS00klRNp+7TUAt32dnWUntcmiv3jRz0dGdnQ/lrh6PbfQXFYv23wAu11c4UfdameI+KhxB4
qzlQNxKh6gt6uhxHDuorYgzH/sP7JLKLKDr7gXOy4HDuvHm86zgQMDQ2fD7rrgFac861n5fVyYMT
vM7FOP0XoEb6Ndkln0cFI5wuWzV8hkOZT2nhju383CL43hXYbnHt96T6tqEOCHm11/xodmKG9cxV
kdIm2+W7AEV1vncyNxQnMFcKGZos4vTl56eAcYAGftPRYI7Xhi7AS8Czs8Jb9WAN2UT36kEDAhMZ
1dRNQgfuhicvDLF6zzfhI0r06K0N8fHG/hz03/lUuDcOuirHuPOrW7oeLHIZu16d/9e1UDKoJ8A+
48iErthxqSwvXeXzfpUVdszY4FxTp6zKpk+PefUxt5qO6cG151/PUvPrUmUYDDH0OfsIi9Z3pcpB
7BCPGUeTIM//QjWykNdOO8awWfayu0mXnV0BiT3tM7csup3FAPiJ4qn7z/AqmkxyEhwwilTBs6As
KbvY9WxfiDVZnFMeTj3kCqStOBMTpJ9bN5DbDuMehhRJnkh2YXtCchMICP94hXgYYmX72mEP6rwv
SLmoOFo89lyBdSDegZGG6S5Hntfs/RV1/p54hPYfg7vnJF1GTyy3lN1OO9wOoXtUbEDY6Ia+wxJi
L7mdVNVNrXarExR3BNBN876ORgcGlx7bJwELCTRkVSGy/iXztvu2YoRmntG+c2p7O+qYWuw6268e
QEU6BzQgFCDX7MVwEIjjMtEnNXbfCWP5uOLyXG3jNM8MKOk8Qk/FJvgIioK1KwiamOaObYukJHUZ
p5sg3La5bejGGQLkVBk2MPSZ1XXzPLgsp1oUUTTzFLh3Qrjb3s2xucZmQ+5LTOqc+p7noXnNhnYV
52Zt1+tQZ/qBORiy0nHtFdnk4PZ3GbpRLNbUUTOEO4a+2jj9bXxV3nQZ2i7a3nH/bw+BSTMYq7+N
cpphVgG4bSFGcl6J5yUgCGlvUE81PPCthAERL5xC5yrktj94oyCw2YBq5LJFSFel5BiIa1YKXlqu
PveZXdltKe8k1YQQrr79VE0WXDaL4z5msBXvvVOJ+8nwKVbOG9Jr2cJCjGyAPCcGXRRMddc1Ia4C
M9xT08Bes1BEAW0dBP32KzsX1YTcvH43lln2QKDJmN8BFXpFlShhRnysfno36tw7S0zefKtQaIel
Wd0pHRARUpMNXAowXwa2+LVndy0uusLwNsVG6S7dR0PEyh/RO6jHjNFayK9XVnOdJ9db4rZzumDP
SMfwQ2sSBwzxhD10Wb2iS4Sgt/JUTJl56Sz/ZhXC6FchqDccZAg31WNSL8jO8cDZLigtjSVMInJZ
vV1wg2EAZtwM/xw+9S3uUSKNDwZR79tV1oH/I0fpoNFnQFDpRvSs+cENJ8PzstVkl7g+h29cLJ3C
Hrb4BnoIr9rOfg0fQ3r6PI3GXvZMhLvR7DnBWzSdiYm3P08i5IvYh7kbk6UMpwfwcmrFi565bq9q
fKpJ1FqLc0FOFc7EEuTUgwIJqN/M12P+hnK0GPYez1GWjF1PulAIu4W5v9YK5y0GwuJRZ7Z8RkY0
4YdlFwwTsjqiP+6sw/oUdMX0K5a1uNfh5BPqI4V3peTEs/+jBYj1H+t94MUSdkPTraAKloKixnio
ptWfSQyYby6yNfeffMqRkLPZhgQItfUwPIka9zx/WYttLPSXckjDsnefs5sVlonbdEXKDuviTh6Q
ZuBgKjrzCXEF0rjJzLuHm+/otAikHkArAoSD/lLsTX1U9gOrdxuUB8YmfA2Ov774kojU7zXHATZN
USge184t2lORFar9S60uQmUsFJD7HTz1cESfG9yjZ6fUrOttvA0RsBowUBbx5gukg0+w/ww2ytbk
/vgE8nyoAPdI7Kze+goW7j4prZafEhb0y8826Tw4BIsTZsMGDDgjW8EUEDT/LHoq/ppwOFk8bnp4
qfmBbqgI7O+uLnAnsouV5ufQBZntxJurQl7Nik87QZlJqvNA4zsP0T5zEvRtTsVnRWQGjARIRmrl
PiokRLvjHueQec433yq7A2eGKs4cJaaXFIiY/dRGR8itaTrbD5qiaduVfRSG57oGgkxcVy2XXnB/
pbVd5z3hVHbnvPhNX6hz2Gb6vw7mAy8UgSrvN0drSZRCuTxwIjJvBSWX814VAthZDWzrpG2gs0hR
WxXiuzAkZ66mUC06VcNsPRUrwYtHi/cmj/O1nh4MHa0E5hO9wJLhDUz+Q680PUbtzToKJzBj3bTI
H0br37V/rYLMwVhEtTemTmsbVlJhEgAMMOcM+Mv287sR0ddXAKEBKVAWlkpcegujXU5WSplUFEE+
du3gfBhi3YbX0eEJ4SnljUcVKoV+Y4Gv9EfgI03HAruNbwYxPR9APTfvfl90j1le82mgSfUdyRy9
meDQR6ETtaP3EtH5JJK5rDZuBZZ79JAYD8IkqszwGlmjwgC+oPad4A3KbrhzAydEqWHl46OTUcu7
t8io+AjgoP/j63a8o5ttJgv7gG91b6p68Y9IbKuzlRVZlziDZwGaAQ4QDDWi9qVAqIBAzll7w/uo
WViHpy7kj119ej4vfbfOd12e98N5LrMABi0kJiYBRAqBRkAesMDyT4CI4Oi7PT4AXELTQJJcggVE
4+KqzW3eMcES3VGsNm/bOuWZu6uHAoGuVjkSAKBURlZJcjJaAfLSrHTBD3RAbdH7qYGVj6EAlM/c
YbC0Rby1LmZyp7PNp37IcGJzRHYp3tfCSLRGo5CUw7bZ+IjCSh3n2f8fZ+fRIznOrem/cnHXnzCU
KFHSxcwswkf6qqwstxHKpbz3+vXzqGdToQxEILvRu24kgyJ5eHjOa4gvUZL70a+Ut1WD5g5S+Ktu
7ItvwTi5+QFsn6lWoin9T6Hq/JcOEjy9S8ttLHwRsuoHpSq+lxPE9bc6EYLuEKQS7HFkWN3Rlqcr
0FQjQlyGHAJnD7ew/BW3KFUj5uGM3qoNM3gfHkzRcdeiBv9hMvmYK5GB2EXzJI2fUZWZ9D1WCBDS
PMUy3CT4qvYJcU3MCseozyXgkjTrxoEdXNyEiY0EQUY2X+95tUfPY014X/tg2Br+AKXkrQ2Vv98l
GaIrKydEDG4jA9d7blMR6Y96nqojaIA2XKOz4+8QYY6Tw5gFTXgL6I4LrQbJKm5cdG3zFZ2zBn6G
i34goCS1pxtZVXc6Amv62qm6/FPdm+4nHRK1uas4ODPpPdf2bRGW/p7tOUf5VquI0m0R7+jqtqCH
BsP+UqsUmGE9aACYOpMz6baGue/LFrxGEhqps+/yulWbHkrpbm7XwnOBfjpXKE1KoRAcRbEbmt75
qFU5oI/QzJoEV8Sy/Tai3GVvErDCH0Gi023yYBwDRR9NwO5tYVgpgigBGOahquD0aHRKXECm0LJI
v0IeaoMFghB60YAu2wwmDEq9jFYNcmy/O+7UlyGf0BoAgGSUjz1jPegT/Ikt4hmaz7hJfRihTGm3
lGilWg+w0HugubF19CCotpskCyiYEjl6zE7pfs0xuHTCpzQyKHyWdKdWOr1G77YfWzxlWnTV3Vkf
R5p/ahwGHpyyqXra8ajngJmL6kJfwV7GwDnEHPwDi9clNDOy/KfrhtbXAkCPfWNLLxIH1JJHl7TZ
MLI7ObST4rRZxnfoXfZnbvhY37YgPnnthrr7U680/RlxAF6/NfZMM5YxZF+H6W+3rCdjnSIn095M
nq/7e4rY7p9CIcl/1KXw0T6nCK+te9kW07aUUBPuEJ2Q4YaEijw4zbvqy4RHcbCqNCeHwKwFOgAW
xyJnj8FgdEddpQ3Hx03SYSdzSASbwqe6v1UWqh7o7U2SLMr3NPsZpQbIF8oHfbubKC1S1LMG86hT
Ai5oxJgIr1loKd60js+7GL0xdA6GoR68lSFMhxACYBEv2iEy6Ue31LkDYMK30oHYjh4sR3QT0TFC
uM/Qhh8orHgvUmlZeIBNZvykWYQwJ+lZjwxnaxjbkdqbvlZOXef0uSzIw3EXozcXwJPhLhc4mq+t
bpahBjhMwmeD985WaABnryb0rvzGtsjN1lHK1b9FA9qeVfwCeJqcK5dHP/oj7QvJFquU98MwbczR
1qNvolT1AGitQBDFD6b0Sbp+RE2DLJgdTl0g/YhGZ06tcjKpJcSEha9aAub8ADy2Rk8ytSkoOuSm
4LAzQ3lwjfGGB+2i86kfk4rWxJHEJDGOvKaG+AbQjqihA3Yx0qNWEjjweh2EEyBl0/6b0pKbnGAx
Tbd20mZwRdIpcR6gzuLCQQFafbNLWnKfNFRgnO1I3Y4BNWBdCFtMBdQomUTTXsFQpVbWhn750wX2
eJNC3hrvgLmJaS97eMP7zsGN5ZF+qvfY5ir+KbKmDj8CAge3yB4cKVHCNOYVUUoxrkXbWfZ3Sck/
uoExF0abOvXJKGIWMIfgaQAFK+u80W4CwxOf4zHQ1CFuh+iTyBskDro876ERxD48IccJk1s+TPfk
1nkebrl+8vRnVJPzbGstnMp9a4XjPXhy1MdHvVJfgxh44cD55tj6VR0AgbX94TGb0ZVUoJyPAnkq
6L6GjHYl1X7Mm6HMlx8zXNqGHTyCuL2LXTnYO6Gl2X4SvIDg6IoSSQpW41bXi65co4fmqm0XmZ2z
69BSBa9vIdgP7SJqs2Mvneob6p8FLQpJ/+qQDShDbvuah80hQhRiO0Zukz+6VpN9tcIp/uIgGcgb
SPfGT+MURfmdMQCn25LWOMbWN8Avb/xh8r1N44ygMAMEmTgbPlgtKss6nSIegvT3B8cARphiPB0g
HzTdDggItfvc9WNzzfeLO7i9/sBmzavsY6JFvfYCvLjmCorUZN/ZYWR4W9DHgUvPTPBI0vs+Sw68
4eLqvtbK+kkMsui2XdN3ISiFKLC2OvKXX2OQWeHOrt2m3dNcCW7QrePBNRQGKA+aJCkX4aRF3bZ1
y+JOyrww0ZGxp2Rfe4PBKbZA8fLu0NL2R+MOoK8KCw1AKOius5+AMwYr3hMG78lJTyXij3GTfxm4
k4B76BqupRCEMrpn1OQHWFZmlCJ7YbfFCkirHJ7IB41ijSYkhVxcDK0bIwLgfeyqvA+PBWtBmQDo
a3EHErTvcZRz5X3sdL712DexG9/3QzjQjI7rYQ98NPzda5otdokXsWi6MRlHqmeIPRkqmw94rVmv
WdCVwwO9X7va1UlauzeDBhOQ5kEPCZzWWuNvdeQ+EcKqTfFZy62WSsikGq5/e6TYg25OBG1UhQ5s
BSudOWqaI9ZOkwn0Aie6kVTeDF9/rAvX79EpU7a1LRD6JiQ0ZF07vaBmhGIRwnyT1PrfoDWs1ziv
4F87aQTtWOb5eA/vLfhNFlKkM+292bj9AP5vjuUbnj4DXdlg8D/mVUR9F/AGFUFRCYlTlJdVf9Ar
C3/yyKKB5JHv7W1qAMEdbLHa3eSgz1qMOZqkfQ77nHddE0jvQ1zq+e++gX+MkgPEwm2s16YH22+i
qKE7OlYMNtVOFy0HA5kth6DBRQS94XOQlrlz4/l5+3nKpukZEQ30F8jG/0CWygk+tlsXiDDU7kHW
oLcQ65nGTyIurRnMMIIIVOyuD7UMokOoKf+JZxMNKNVAnL9JrJp30qw6lq+RB0NGwcTpN1o5Tafb
xwKbqt9t2UORNCpo9ejRlnCXHKoP40HARig+FwkitLtUTt4PKx6a9ibj7O5hK3vN7dBk8SsVxVoA
LmvMWwuYRoP8KByUV7eDLUUlD6Qv59cn8e6cVJZbROlyd1VJL927ketXa1j2ZXIzRFGi0/SbDOq2
FkwFUDNF/IBWmZ88IFJDKM67mCxXSUq+mzLhyTg/YjvvxhE0FrfCmOx8KyoXzVrMpsd4ZSInCz4T
dnvzkHPSvpuV2/wu7dy7Q/gH823YYuBB6qLUZyF5Xjbk9iqetpMT6B/QgQb6VLlJ8QF0BC3ummU+
1EiB0cDnjfhdgH+PN8B4EXZGORb59ckr9HirxVK9sliVvs7Q4A6OZjgYVGsKZBDXnpXE1i1XXevv
0SMygz0sSpaA/7M7OFGWcDNZ0q7v8DvkxrChkrAF68z5EpCjVAdfIGOtZ5n2xxJePB2mrA2N3RC1
Uz6zadIPIF6pxZq91vwQKARJYBrN9JqmyOzdI99SyV3QieYXQvbBH94zw0MItPGD2efQ/rJELz7H
ji5fCHruQ9imzVcXnmS79TXXgSKfmrC1euOLTyL52Zqmvl/56CA0PNOmSNtSNM+OMagmEHGhMLnO
xdjUm5h3Bqx2xwH13xQtssye6VmP2L81GiE0an/xXqZ7mfSh/iMEo/m9a6X9TRQdjhGzi6rNY9u3
nhOjBRiVywQ26Rir/hZ9LCXXCYWJXHyjJZZ6xzz3nX6bUvYy1xHk5WpHlUt7nrxw+m6Iqqo20mus
b5TJ2eaYE/FSQni2ehrRMUDCAMEWWt/AkR5Nn0L4iiTGIFXK9PBBK8FjrtzGz/utq6mEyhm9oE1d
hU5LQ50OBHBVo/9jjlHyhPumB8qZKwylKs+sAc55KkzWlt0P0R1anOKl6cgLtC7xkjW0C0qXwqHP
1lt2pq09F4e3B2dydVQ3a0t8U/AcPoDeCYJ1DBzVAb/pAPB1YFwf6IhA489KzfmC9ZWtbzRywB3F
TLSI2qRDbASzpyHYZdx44AbA4q1hR1XRFk4YdUwrRYrtI3B7AVcONRHYZwW+0dowtyIymrxQLRL4
Rf1k6M0+AFYwKwLUCW+ukB7wqrboDaIcBnjsBvlCYy+TpC8faztC8AF4jmbsE33AYsmjAClBhxcq
/dwqpLPANDP2h0rVs3Ruyi8ay6r5jf2a49C4w9P1hlwqv4v6RkdgY+iLPyPevncGNRpK+TTI72Vs
FO3OGV2Q1TEHVt5RJpyijSULl6grubEf9BHIxHZKQy3dFUnrfOFtkKRrUSG3uKKxxF0ajhMSfmVU
NYjFkAH2u9SZSLs96eTV3Fv2w43Vw2jYmJExt3k1y3sZ1Zi8NhlZ+iv+eODWUSLV29u0ROBmhcgf
GvldSRdxZUZTrrZZxpToMVA6WQWhab30QZHTb3AMavtRGUIhpx9U/B7VhPM7IuB1vwkhu3Yr1MhK
a00Go/6kYPxuq7EWrzOwyF/pHW8Cog/Vh1WLuuDMOQKyjyTs6D7rqd/FT73mtMFtWBcKIh8kfo5j
BekVL6IIWlTlN/s0F7DrlOkmvD+1afoZUtJB/C6v9F3uq8akpOOY4AMbhJTvvRIdnZU1oD5w6G2L
ihZ8NFGtvEaznkPkgn83Ck1kJFzc/jF2K89fW7Imwnoh53dnBUAVdklljdZqlEX+gNou/XsNfRb0
YwfxRdWy/tkgQw6ixiAN3TuqE38iDI2SB27b/AEyU0Ba5Am93WqVJwBKJxAUmYAfUf9EpfvG6Zvo
E/In9KOQzKteCrNsEOgfo+4XCl1lvupMW/ypzFx4G2QnaGSgeOY8NYkKyA6ItmjZlWb06nIEUf81
uoiuk9mru54EGI5S0Nq/UiRsO/Sm0M5ZJTwF7RUqTASBLBF9D+O+gk/n0na9mfCjHHh6DWQGaPOo
36oG4l1HVeWtjcTj9shlZd+DPofgAhLJ/QKmPDgYVYgaT5X2UJEjC0HuLesBJATB8gbAzuDYc5st
AG2hyzLOHkVaGL9yMAHF0UUwMkWjvBa/cfbQ5Hr0MwllNFNNtBeg1R9MZ0ibvWt4U7dOKnqb2xEv
HbEHdTc+KGdooa0Mvj5ssK0sfiS+H37zADK+mModEHobKg7TbzcORLpH+6mtVyoVvgBs07YfQvwi
vENUxXF4BOtATg3Irjk6Zq4jIgV8/MuQhc4XB2l98peuG4C9pB0q0/rU/QhTSbY+NRgdm4nJkxNA
pPVpckybYiayXNAQLaxW6MHgcfqoabr1orkJXGAtNhOElx1q3C0KBgqsRFop8MSUnOY0IAeN/mw1
E0GxKGDa0e2su3qnusz61vp4WK9jY5Kf1ASgEMcEX2wj+tQgNdDWMOg9m7xOOUOBhd4oRIsNcGQb
0mUBP3AlaIiGW320KTOZHZK3Kz8ltG4CamDbHn0mDGErOvXrzgb0/QAOpEGvjCYQytYCEoQRrhnL
Lbei7ePkk4/SiIfM9UDzEeyk223R24V34Kl4oB2HyXd64EIO/Q3lEDM5SAmablsYnfyJ9m8VHgoR
AMYO7EbeoWbfxZsWBD/R3cQPgs2mya965atPuC1qzlam+pQAUYLetpE2WI4NqB3SVBiM+d2AXcrn
FDzEzzavtIzWn2O+pPXYoZIB95ryhF/oX9GeTz46XTUyfVBe9y5SFFVfZJj6jTelULjouBThXzNi
6wjiLQ8cxBS7gpo7Etj4atjO8JJ27fC1nAC7a04UA0Gup+62CgdqzNIUIVq44LtfEnB4xu2ABwG8
MHKsWVYAmtUeV6bqSe8MNkgPpO7TWMgc28KcrwRmCPoyIo09eCq0xaFgKJCc2g6AEbpSDWaIz8jP
+cZ3S9XUzHvcvx4CovgvU/eNcacixKnvNdgl1IpH14kIryi8UwxMpfNkJgH0gxYCR7mdjABaZRSM
ctz4QDCP3ChtgiBpDnK61kzrY5taLTdZwuVUwCFtV6FRajH5pKpuVBe67ibKApskBYUYubWHpvs+
2aP8rAdjZmxqurL2WnSlw7b28bTb8KVHqscZpBoJ7Ci9HS0hBUUW12u+BT307TvylfEG/rLR7CpJ
Td8nJECxp32PHjh03vwJ7CdPVFq3wUvX24Qzt/VltKEd5FCY96h5bHhSxV819D7KNZKVo73DOyz+
mgW1GhCf0Yab/5Q8THgN0WWyE4tbRuQIdXRViYj5f8rA7fsyS3CicWQq7ip8RH5KPYioAqeC3knn
wU1AmruUv/wG0ik0NOBr6BT0/sfCoqODq0tEuS9L0WigDCMagC4tuoDfKY23zlNZBVl7TyvbIIfP
K9/7pLeDmDZGOJlHuEZhCtOmDLLVf9xeyjEjt9uArYlu6Su46Iaz1ePdf/SCikVBgXAT2J76Ta+u
eclkFM4JFDAs3FG7L/+ZJsiMopOwf1VteKS1ArCiBrqVWkiRqt1/IE82rrC9ZJsrI5BrweV5I2JM
eA4RGObxii3UGT8jY3ZW46/YAqGK2XPoL08hXfiIu8iiWYNJGlGasgC57Ia+GeRhaP3kbgJj9330
4vHoUDjY/Pd//a//+79/Df/j/8mf/r+F5n9lbfqUh1S+/s9/n7MYMul9k8ybpnD1hd1hT05jE+t4
+sDuALqEJC3lPPeKKe852ySk8kxAjSBMXGd2tvtrin40VlgG8XrSDJqrqDC+am1TPfDOGK7Y4M4e
WidGocQJUOemkLx9LD7o6Ug9HrE5mlpqHVZaeNtPrbHnMu3XpoYvhJXKH5XqETjHYOO2ttpflz/m
G4M+GnAMqdsmlq+KrvTp4GXQ+TE8fLwjsio6FiLEshKpjl3tNzAEzS5AgydOtpcHffNt/xmUWQsB
oM5YWitPY9E3gQXqbarb4rOQCGNnRak9IocfvtdWkYm5likdib4P/mWLZaRZNjT4G0AwK4p6l9lu
toGq2mwGD1el987K1Kmp6JZtokyoxMLky/SMrkADH7FJWz1XbpTcD7J8NdMufXj/QLwlTdeydRqo
YmHKlujKAtiEWgA6ufVqoCLwaBBVd/TAYWdeHuuNARyTMR18IF2M9hyouqf7A4Ythiupa65t1EbR
kh6NVSxzGhaghFcYYnTvPdzzeO68XMQVA67c6XhR0fgInTFeBRp/j+ajtjXbKf3w7llh7Wm4NCkE
pY2lx3Va+hO3uUPCiR3Z2ssjdwdhFGXcRiB+Inv1fHm8txseaW0bbq9r2HSElkdc1+DBpgIMXiLa
em1YimZuiTyR2TvT58tDnVkw2JWGxX63+YbmYsG6uTSQhthNTFmiXqKipeFgF+Zrg0DhHrxq8N44
aZtSGGD5KA9wwIx56n/FSQ0/AC5IUHQaYryHyc/JyIFQrbm9rxkynvmKbAss7JBoMmHHLA4YGgfN
TFxAcAYd0AOGLpwAqjNruGvte20ImRUgMOIU/7rs/NNZGR7MFDhE81k2y5VmhOLoASCstMi8EqDO
rRcxg1gI1Jbov1ivwgBkOARMpQLHAEOXB3bvD9E+sHoU16Yy2l3eH2c/Il1TUykM0MXSLBivjz7p
XLZihhHyfuilvzHxDNs3dfT6L0YyXInUiCNsLuzTbwjJH+8cG2J4XNGWn1rf21a57LbR4Ff/ZlIS
OqXgEypLLobySelNPRyIUr2BTh5KAUfLg3aB8IN9xTXy7W3NzkDWk74aAEVsbU9nBZQc0I2HpDBa
OBlg5h7VnJ1PPk5DHr/Q176qgOs1hkYXZAKXfDO6kgfvv/i0jnBcU3cc6SyN2nMe71k1oPNgeFqJ
BxJsc4qV1UE4fXQlIP/zt07TE/jLAhMLJej+4mJ/OmHhp01OQ0yusykLvmoVHZxVM2BtVIAyexRB
Ej+FVWXe0hyr7zDDE49cudOWVrtzBIpj/xnjovsDLDtzeN+DzaK7Hx+iUKe4q0F/uXJhvUlNObl/
/9zF+mgaMNVYOXId06/ws4AOrDdgfYDRxRa5drFOxyZEaxihkMtr8k/eeelDGacfCmUUKC49I9eI
NwJ4QFkudR4VhbN1qavu1p0hARQJXr1KVnciTIND2XpXfsW5403wZ73UHLicRTiGPGRGEnQPTD+0
Jb0QjfEauP8RkfDyylDzoXozXwQUOOHAgJVaHDpKLlELdc9ce813C4zmnqZMRlsXHdkCEaHLX/fc
YHI2FgXpAf3BWOQ8bhE35qx/S9sx8/V1rpvFnWZH1d7qh4RavAnr7Mr89HPf0qFSQEZiKNtY2hm7
cKzJIvDgRMClRtsXLwIQ2F5xtEnXjyNuX4BRDLVDLrB/Krgp6HDhCbClNBK9aIarbkdQ3+UG/ozY
lRTL95e/yXw1LBYAUrGOfIpDrY8r5HTDZfPnz5HQAhUHsdIpwdubtN62l0c58xW4llwSWi4oQ4jF
tvamge4rsgfrehRI6poIpNiWsYJ7P+4uj3QmtBK+dS52gy8u1WLvJr3sQNuR+9Edqo5TkHnHgu7O
mjLK3IJQ2b6r9QAtSFe7wzmken9QJaEmeChq3kTVxRZLB5ifYR9Ya1fLtQ+NEnArxFjkd1Cuk6+X
p3pmO1tYHJu8FNhY+vIBDUISDnDJWAao4EMLJHlVUaej6hoh8EFGcM2a98wqKm5GlhCHbotu3ule
wUQHMU+Lkj6gtfqm7GO0/4rGuasMx72yjPOfWmxLhnJ1g7SGl/PSwhmXnhpjII/LOLFpASV12CJR
GgaIgGOqtu1NYdzjjKVdiRBnZ+gYjrLA3FiWPp+WvxJRQJxVhDoTimiQLnbUOUGRFGiiw+rID+9e
PToT6JFzhh0budHToZSGljz0UpLcyRPPZllE9A3AHR9gVcYuOLyuNK4Eo7OzcxWvSu583XYWs7Nk
oxMD2TDC95tyqyEqdo+yiRVtQqjl73+u8BVZQuUoQ5IBn86v4eGEGhyfEmUVBdKIPMfGr3tbFcA7
L3/Kc/MicjmuYWIHa8vFvGJktHPwx9YawpmFwRDqw1qCR20L+PDKBvknU1luTE4AjwdKOnA9F9OC
qy9U2zItTJ5sOkQ4Y0ebaKTNDOIW9lPSu1nPE23s/1RV2R2x8aluplYnL3//pBXXGH1z4qllLSJN
nWAIZfdIZOK3ax9ayE+7wa1f2h4+7L8YyXWRwgLaw0Uxx6G/DgUPN7xJ+QUkigZeAjDDUDkygLxi
hnfl85479vb8NMNQjZavs7gn6qECnVWDpChA+h6RYqTBhnHVpqJ9c4NmtHaElej8i5PI0wLqLUGb
8oQ8nZ9bIMlKZ65eS9ctkAABgZEGSv82mukhTUvj6+XPeXaOdI5sk+wKKcvFwuXQGxxjRLLJC/P2
gx2a0Rr7nemAmEZ8B0EQtwlkCt//QiRsyxlVpZPRqcUcJ9TngNah2p4AU9W3M18UiGBjGw8uY/+0
wiD89v5pOrbD3mSHKgLd6VdFBM30BiQ81mq06pdhQmO8ykGyRpiRfu4DJ7lre238fXnQc5GAkjJi
oi4vOdNaRAJRZXZp9ogkwIIZNvmojWuVaHADaBTv3z0UJU/KMRQE5/rP4otisD2TzGgbwPzVNwGF
yjsqyvEuKb3uymV4ZlZUyGE4CZvnIunN6adsYS7Bx6oRiXWF2MWAKmmDJArla+f18qTmv7SIbjD8
2JSkThRixGLRBuF5dVzoHAUQJQ8VftUDNM8Me87L48x7/M04kvcvLDkqJNYiijp2mcURqrZAXSr3
kGiOtpNpI9Zk53Q8oaU/yQ64QsFNiP+BHf+8PPwcsZbD20KBKaFHpijSnH5Qp8pay7dlvfaF1T/b
npg+AuhGrdTpsl05ZtqVYuuZI29jc0pxnPKWdJYRNG49mMYx3cQY96p9aLj2a63B5wy5PNAuwZky
jfr68d2TJGaj/CKlFII3xOkkUT1Grx+Y9rpz0aXLEYh4VDSmd0hBImfCY/LKmp67GrkP2Z+OtDiD
9iJ4u0k/0iGt0VRr4/inFaT2rznE/xQ2bE5oUxXS7HowBLCXJvgeALn8TynFR7W5PPG3X9uylUsy
IUmwMBVfHBd4HCg3hdRIhdKMD/glJq90IzA/hXtwi0qCZa9GuDXmlQv57aaybI4p84cRgl7DfIr/
uiYV0sKhg58S1oWYjcXZrGKCw+QRKssfNmF4ZZZnh9Odub3k6i6X5ulwqBXqsJbAN83yf5+A8JjH
KoESP2gDfOwgR2Hu8mc9M+D8RbH4gv+uM8fTAR01CxLnfQ3zR6MjGXFgn6fWVMfI8nq8M/PmygzP
rCNeboxpc4+QsS4uSll2YUp+BevTTetDKAuE63F12GieFx+CQPOOk6YZV07NHHlOQwPlfOI5rxse
cLysTmdJbTang8RRxc4DYFM14C8Yk/HYelH8VkFZ/o6aGusA+EVXzs/bKD+PrMgMeIorkFenI5uI
Co1VaXFhIl26petsHyvpGHdI/ORXuoVnlpLirS4pyFHFJQieDqV5RlQEpgm6oUCusRrGaQutGpzz
VDznHibel3fO2ZmxgpSUANaZ1uJWiVM70KYQ1Ans5myXk0GC8Pe0Hao5yZWPeG75dGo7rnLpOAl7
sUkjY4Dekc7SMRPcv67SkILJsh4lK8fY13aCKAWRYDOSwF45HnNUOd04JFiM6bjkkXzSxW6N+xFX
orRqoH9QW9JwKNqFFD2unIm3K8fbg9IxG5NY8+YQdjp6JJC+m3VdR8jpQAjYIEBT7FDpRG0IV5gr
3/NMQZIB54cZXSeD9HhxHipRIJDcyIaGU2li1BuYWyrlHbxwWDR7UdRwBJRID0WZN7BKfYmQR1/e
C2TUXi7vordLq1DsMyje0Wvm4ljsIrDWPqQ7lnborQyNxcrOPyRabH9HGUh9aRq4l4dogE+4AbkN
rPLy6Gc+vMvLkmSPf2BqLKK7a6sBJm5JK7+evvsIHtNqwVZ6hMRE5NtdHuxtekTw0WnMclwsSTpw
ej5nG1wkEPGjEIC5D1hwIatjT/3BSzHJpZRmH3M/RT6ybZpoawE+eH8F2ObsMD6/QiHBvjhGCUVR
gaRTu3bi6DfvoPoeT3YP6djY/HB5qm+PDSORh0Ea5cpmvqdTbUvM+GILhI0xZHCMy6DZhzQ4r2zj
M6OQePGunDMCuhCL1cNBCO46KuNrw4GbO2L3c4OAYLd991zmouM8GwgtbJfTuRiBpQEnxGikqhA/
9ODhIjaMZPrlUebfehpobIN8gX94zFEjWySvHRJlcFV6bFyBHuNe6ts3KVLDqHvI5Hh5qLdHjvNG
wVzoaFLTR18uTuBgQqNmpRhcHms4Ea21Mwejv9cNqvPwFMLmmER6BDMeNfbLY5+bpgIbxFwtRUtz
cdxR4qWQk4KXwqUwu6PvPW3zHgHKWAzmlXU7O9SMTnD/WbVl5w+xl661W6NHd6eEDxXDGoPkHj0h
a3itBTF/seXi2cxoRqwIlKPnn/JXkuh4uFHpI7TKUk7yGWG74kuhKeOLoQHkXXWN427SPMuv9NfP
bX+CuOT5qFMkW64jujzDkPhmtx7ATN7ioFRs9N61rhyyc58RJzsKfjNwgI7t6dz6EQdoYaLFDrUQ
AdBJIsoqp2qNad/7S1JMhdcjYYMOKqW/06F0A2oyaGrwTTbeJDZqrFss76yVL9Fdef8+nCsnM1qA
Vre1OG5GVeP+08luXXr1uJ9cJLADOsK7pBt+Xh7p3CrRceN2mXFUdKFPJ6UambpTgq1GWRXtsalq
tc4cIP2XRzm3Styj0oJEi/yltQhShfQo9EWQLEsHfxDk99F8rqzyMDV5d+XOfDMUkyCH5t2LmxdQ
kkVKNCGoVKsWE1dhdfbe933v0GtZSQJf6NvLs3pzruah+HKKkih5rbm4sDQcuyEQoWsUZ6l/AOfs
ozXUBE+Yr9Xf3M6EexphzZFfmeGZYRU5LT5CtAu4Xeb//tdxbulZsw8KTC/1BqEvu/mKP6K+T9LY
+IO2qpOj9mSV7z1nPA/+HnSx+S00b1I/GCZE63JYaAZOOshvNLsx7LvD5c96ZgVp2bnMUIKVEUvM
UVu51pQjjjC3z+QRL6MRMySM26oSqYHLQ725a+ZZgZGkL8u3BBlx+ik9UCShHOLZgTMZ8GBDw9WU
KO2AU9D2RWeo76Rf8fNg11eO3ZtkazHwYusg3gJ+3gymddPo/Y5XHzJFoQUnU5+i4gZZ9WCDZBdU
e1yG7+ggp1cO5Nk9xGXAwadVQh36dOKo6U1N5eJpIgLcplahQL9y4wdJduehBRDBxSiRABnRsrhy
u5+dOI13BKZol5Fong5MvlXq2LEj8D3C6EDeo/xh4De0h/Nib1y7wdcXnsUKv0gXXZmwuFKSPjdv
2uJUAbkIwX4tvntfaK6eefk8b3D7a0pVdXrXNrzWfk1dpj11QR1pVG7z6tflnfYmzoIk4vVL1ZbC
iQRRdzpvlU9mOSJ6s0ZxQZsgkLQA4TEptj+9fxyyTkm+SWphLdttXBxG6VRQphXlp9lEh898GwRQ
Va4s5LkJEWSpWHD48FxcTChsJttMvFjMMsj4teZYLkx1d60leyYW2H+PsjigQYwsO1of6G00SMP3
BYbjaoI4kiAV/v4IB5aHudAkoY+/BKciHVWmXWCAs1G58S3QRv2D0dp0uYAQbS4v0pldaJPZYlSv
5nbzEjqHN47jZokn1oi8IbCHTCVC4P14jOx6OHpd6W469NivLNiZWEfmohRtAx29TbXIKYQd2Bq+
Wjqqcmn1i4rLD0QQp4ee6HAL6z7bWNNsJ+fa6Mhfnu65RVRzZYsiAnX+5VbB385v0phd0qZq3MNE
x3sxgthnIK/zLxaR/H3GQALseYOPdenxVL6FKoit19QmGuc1LzJ7h73kNfD7uUlRKAS5Z0NadJZd
w6CvnHasMG9DQKrcuZNdHpsyNw84Asv3lrKIHXMdZIZz2ryOF8FaM4a2znWGGiFmb7Fzz7/ALfwG
WEFcuXrn8HfyUphHsgkfgrTd4jV5GqXo0RT+qDESbuYItml9v5J6WSELaqJJlZTTlWvo7EfkKqSk
SFWQLsXpeHEIRj+1E2Nd44R5hLpgHgs8U24U2yW7sgvPHTpWi8BokLLR1TodC6+EqGlUyAUjqz8x
BMVD2MCTi/HE3TRYRGBXPeX7yzv/3Pfk7fNPtZyayhIkUABx97OBqD+6c6NJL+NoM5Z9msGax3kR
2ens7vKIbxsiLKHLzQZehtgCQ/Z0mhau9VkfABeM0UdGmY7SA1HN2YWBhdwchEJ9N4T4yEPI6vBL
KUIdYYXB1a+s7Llow7R5xYPzojUz5wF/JamxrWMMFYQA3iLHeNIaD8IjlMp+TzWt/5XljQVXCR36
rq7kNfzb27E5/YRXnPso4lNKOh270Hw1dKOHP1celZvWNIcYYbyV4e4gI9Wb0gz6bZPW2vbyp397
IzKspbONzRmEtXzwwtCnrDVf65ipm1t7jLz7GLG7K0f07ZGZBwDezYuae0IsJxc704hz3AB41rOO
Uvq4Z6HvshuK8svl+ZwZyTaJAvPbmlxtmUpghE6NbrAN6IjS2LrxFOx7xy33+tSrK5N6ezZpn89I
XUcBwXiDKvNVaGlZHYLFd9FRl1mOXLjQ0KHKHG8HAlZDW6C+Vjx/ezjpNoMC5d3Lo5Tmx+k2aW3Y
260Fag+yZngwS8xsK3zlDkMD1bYOAQ6/93vOZSWe9bwX6TAtv2fWxXGN4RS6WMHUQu4dKgJDzgPk
LgVVc2Uzvj0Dp4PNi/vX+StaL+j7GTJkVw3K006NOITfyo2YrB5vXoj6di5x/MLG+0rd50wEMsB5
oZ4A2HxOcxaBNhdWY/l0POmzR/Y9voXdWgvMr5lmYU9UoHOKEil+sQOapWWFxbGVGt2VKPh2aRX3
JQyqmU5CAJj321+zz0PXCRqhj5ux0twbrR/9/ZjY3iFOywlJofFaQvf2qDAe3Wd4KwxIJeZ0vATN
RjR/3BHrHMO9p+A84H4WyI1vtteKDm8X1hYEGUM3FM9jmBenQyEfM0yIY/Qbq6g6ZAy7unkJXUTa
s2yAqz/R8kZTH6G0/8fZee3IjWVZ+1UGdc8eegNMDzAMRkSayJRSUsrdEJJKoveeT/9/J6vn7wwG
ERzVRQOtSqUOj9tnm7XXCpBf3zhUl8vK2GwqUGadDMuypyqdFAhUx2LwbLTBH2Cvlx5QqEIeXlOb
Yygr3YaffLmswmuk/Iv3YwNa1M7nikTOKJmRNXi1VmG8nXh04c9A2VSuP1+/my+FznPPxxKIVl5O
6mmi0HU+VBrWTiU5weShFQsv45CBInJrHW1UsH1a97GHJOutCbXOG2C4E+T+MbURVzBCI0qAoq47
pJm5UTG9fFAsFQMs4zKLp2wJ+4MtqpPBDUOb4suoDMLfE+60IZ9+XZ/7ZUiOr0dPDX4KqYALO0hj
ODJbit57vU9w7FqIje+A+lTRUUFoFESaBqyB1ijbg5+z1dxsgijv+iesbDTJFzE6STvYH8Shf3Vf
dceHLDaxOdSGnJxwEdobuTbkOxDy2kYYtHKGgdyJyqKw+UB9z4dqYg0vpFEGD969/E2TtepRzUNF
34VNA82zpQ3dhuO5YhBJHBNyaWDgRMS3mF3YcxBleEqgPyIVuetUhSZpiHTuNPpUd32r0KyuTdGR
1mD7sZnr4G0wK1tNnmu7TMMsRSIb7DZtQMt5QxyoKsWIqJCinCZVQxwmIouXZzMkhUjAQm+pSl6a
0tSPJ9N9uL7Dq8NztzAgBmd6GfLqaeOHCcbDU5QE5zNRqCQnPb3QdmyMkCQCilfj9mujwyVhl+pW
CWTtgBGkgY8ndU94uNiC1gTT0Y316AV9Vn4vUSk8QkMeunolD7/99ohYjeNMHyhpkWUjS6B0dqvO
wwg1SgJ9BqrJN8MIsBt6mwimG7U9Xl/ZtamBOKJ2Sy1TwX8631ilq0qrSFlZ6EwMTJTaIiuXFSfZ
COKNodYMksiOCI8JkNfyILedjFhkBMgx0Uq1uA1zG4olxM8QG7g+J2FtF9aYJAVPN32udNUu21yt
dOrLoOCRKyrNvkcQ1dj7BdRDRdfO71sDomuwz87++qArC8nbLRIyAlGhKovXBm5TawgSSPTMoBwQ
DkMfyCs1IQxUNxB+bViFFyjcco5U2cEZ0Tkieg7O920CcZzlFG49yAT0QYHjPHcQ+Ztz2TrMVa/M
+8GP2gKu5Wz6DhGDAZ88FKuQ/FaCgmaoZGtwWzmGAjRByeIRYHY7HbMJHo7D0EEfP8Ov8bWTLURl
oWtjj5CKMecnSQkk3zXqoLf3sLOP7V2sRsUDEw9S2JjV3+4T5axouDx4SA7dDeoi75SHRZ1aRgcR
H0yY7+ViuAsGKBbRzbLuUh35hN/eRVrgCDhBxxqkTMQuv3pKIPPrmzRNdaLezvlst1ZwKiAl+KKp
/bzh6a4cGLrmbbpEgRPQMrIYqhkqENxhp3uVltnvoYbJ7lvZyG/MEXLD67NauRCipkVixsQ/uXBo
uyYEpdoxFOXw8R7/2vaUdg7v4pRaHb2W6klF8GhjfitPJf4lJU9Wkmqavtg5bVZry4eGzMtyM3+K
rIgMV44fVg9A4tt2C1y4NsfXwy0uRJ6KqJrMhjejceXctHYAyZo8I5DoOg0vVU+xFPUZvZT31xd3
bR+hxYQngACUHOni4kfQpUIxSJZ3mEb5S0K+5nMlB9VzmmTz2+tDiXdmcekpthAk6MCpwPUs5tgo
MJ0EVOu8aprlfRNVCHh32i+EdRDuGiV1VyD68qtqqFBcH3hlcRnYArPJZio04pxfC4M+Ebv3G8VL
WgvunUGVPoCb+lV0cv84tgAqzUnJN9Z15fw45H5I+VKCx8YtJjvYJXTJFmP2fm3zUEBK8pCB/ovd
RkWZKQeXfLg+y5WdpDVcFrARyi1kZ89n2UAF5nQzpKUD/EdfFLltHic9RraXqt7GM7+2oJQLxG5i
xMl0nQ8lpbSEZdA8QDXayjCCtvVgt09Wm1sUQlpV3am1bb8dSjqEfn+OtDNqGrxLOFKGWPVXBi6q
yP5o+JBe7fvIBrUwo36QIjQD3WhKpQ1veW1BOaykFIXDjCU4H6y21DaJqLN7ee7bn7RiKhCTiBCK
MO1o2nAR1+6GIZ5DoPngRpbgmwTJvhbZF8WzHL9u0H5T+vs+tQ0YuohFycgIS0DVS93DBNBtoOXX
BkdiEl+D/DCjLxzEMMkk2t3RRUKE1JTvJisNbiwffvldNQUgxdpU1d9lvmZ+AE5q/rq+pWuDk6cU
yHmqknzD+SojA2oZQ1Np5KFrGNPNWXG6o16kxrc0qeVbA43xfQjsz2umoNnq6VrxzPGVgJDxNANT
W6IYNKoLY2EOGtxgYZ7uJ0sLKrgt1ep94gCf1Qs/uUcfwPQIVvs9ne9bgK+1M0ZwC+GCIBHiHT2f
fULtvZYgGfLqSMvhvW1lNyod/UaCjeNv2AcaggViHtfgwjcPlSQOLejJvWwIoW8M7e6YIel6m5UI
m1zfU3ENl5aeIYA+Eb7jVC5ujhrkCqxmseYhT68Fu4Hkyc98AIbsIuUy3PeoM//+kDArcHXIMIJF
hormfCEDoyihBqtnTNLQv+1okdwj04lWDf91/Fb60JRdn+OlDbShsQKqK2iRBKPP+YDwidcmvICz
lypq/LmqVEitfElxExn1pgx5RBfW5XHD8L48G+cra5NbpIQjuB1IjCxuy6jKSD4n/QThZyAX3tiP
yv2gGz4s0Cm8t/4UntqggQB7KnPzpqXL5SFB4Pg49Y785/UFuDy6OIB4DNTzaXG7qKn2kJrCCSGR
94P7/4NM1/D3HNTgQ5lX+afrQ11eUxxAAWniNSUgWnoOqhb0WlzHs9dBrr0fM9XZh8jT7susMT5E
duSj7AubRhrF0n1Zotx+ffjL4yz8TywE1VXcpCXSPKAx2iQZBgkGnIk5JA0JjHgxiIZkp42Gf3Sc
tNgoe66cLkUTqAmSYBQlbfFJrx46m6boHn3CyVNEK0afmvVe6yRnjyrL/B3Jo+qYqNbT9WleWmII
m8nR2zywOJnLxDGaZMrYVTAS1k0UPaeZ+rbx7eIdllC6UYYQilHifs/GD95Y37WThPEDKAwEm/Bz
MdkgQ6PTCRMZpVXojtpRDe6lFDh/0ibBRlrxxfQsLxCETkwTgBwu9eLaNm1Xp4OBnoUGNBQB7iGG
UD5BN9Cu/eKxycbBTVGU9WJ1GG8tJZjeRbhcH2BXRfq0TZMHtbKCm+sLv3a+qFiSqweMxeO/uNSI
icVoF2BKopn+AjeEaRI1ihxXmr4pI7/NHQOGt+tjrm02DhQ5GtrjQE4vUmJxgWxXPA6z15TlcEIa
SP2ILmt6azda9meOTOM9SB7LUxL993NE5Jh5iMB3EhWT2z4/2koBE5ZfwZBMor99HBul2FGYlT7B
gNXe1WHgbxiPtdPF/eU6GYBxKXmdj5dZqjVYEUKUdIt2hxH+6R0OH5IQo11svAlioxaHCzPFalJp
x1QtU7lFhuSu0MKEDHdsn6hM6GxjOzz/9taRpRGRFNkovODFdamg+5vsJp7Q6czGaocyoXVb5VDj
6EYZ38gKujJeE7XoiNLdIW2cmxXDhJNGsy+eMQHVEggs4KQ9bT2TNwdziU5WVd0a5aA+doiQ3ZMn
79xRGYv99RmvXBA8CZ51gVHi7Cy20KDUb0RRLrhSG9RbdR1xDRSgD3JvPNtJpB6vD/eCE1juI3Bd
XBcIDgwe3PMjo8FbqybIOHpUSJMdNM/JHlHK6TAPhvlUal3xVYHj2ZtQR9mPMvqH+7qWTfpM/eRD
1JUw1MMdqe+cilBo49NWTjN1dgwt6Xt015dpSLw4CphNO3lmYalvE0eab62+q96DeMu/B+i/7eUJ
4tRkqMPPIMa0HzHiPrJLu0FxQNsy2s8oBZxazNCNnMTDxulYSfeTMqFgJWJfnZT/wpTR/13OltaP
3mAUDSQ65TCkXgShzpdG1iTrYEkoot6Z8GH8GAD/B7siyOUTLMwQD2ys1NqhISksU7GjGgt46HwT
s7h3xrAg6W/06FGio0djSAeX870osc97eFu0uwlhtRsTNWSozZ38R01nQLHXRpj2K0vKHwDG6sfI
KrNTUg/I7XWJZGwc7RXXBiuIDwX7pKgQiJ+/euijvrLifJJHL/aLsTxqsx7dq1OR3fNMOl8hcYdI
t4DXnaXMp9KV28n/eH2hVm606B5QIbYB+oRFPv8CA1o+tCFlLleE/bgLEMa+Q8GgfzZTm4pN30Kx
vUeXz97wZVf2h04rhhRdiiBWFu9A3FZqT6keVT6pKxEWrRGE/hnWmkTHtAruAUl3K1Nvf3uyFMYV
nTYrgGvaMtQ1fAUZrGiQPbSF6vJrIE3hTUy5szraqAJEbtCgC3WHps302/lEcoiYbfIlGDGu2/kq
gz3UEUDKyQfVSVmheOOgyaIlVUrTsi/NN2jTa8WWsRB2cWHHQJYJplqK83g8i0eebk+VDukEpvrC
hN9O8YcEMcGuvHf66bsG+OgQy93b0Un64xhbxY7Kb/f++oJf2iuSEjTW8c4DN4H47nzeuhbPQ0h+
1gNhpn4iRWTQRWdA1dTksHZfH2vF+gBokfFgBfyCqu7iyocOoY48c1lmdWiK+wwDlXtaGlpf9K5u
6odsnib74Oj1pKMAT3PjrvFh20adJiu2urcvfQFQINZLMxeuLQyY5xMfIm12fLoxEGHvJjA1lRIe
Z8RxNm7v5S06H0b8/JX9aIeS5hJb6zxwbnaABqnd3TclGgaodzTfnLjXD9cXeW1ALiz5IgADlMEW
Z6qNzc4Ys6RHdY5WSbtAGwjRUrqo0Dp0fXA2G87x2joCmRfbSS4B3rrzCSKnqYBEaHpP6+vgoZib
/INqjFtP/qUZJksBOYYGSRNeorJYRsByzpBnXY9oQNUcaMJMTNdBbOYt9an67Ww4/tsqkbSHogwy
D5kJ/e31VV25JoyNd4ODagigyfksyWqE+hAzPrQ4uYfKFpribdM8TPNU7a8Pden5k/DSwHpgiPCc
lu0P0FZ36kwXjYeAU4IYShlLn+JMte4CRUHEmxo8mh+56v8kMki2Em6X9Hwi3UZWSONS0OS1DOUr
CVGBQG2ZaISMxQ7tD//eGprkPpdbs4LnCG7aF/HEzyGqyDtfL7uPbdX9yMJW+9BEc7pPynCESrC3
TlSG2nfXF2ftHNCEC1RW9JXSW36+D0U46ogHZT0F7K4kjw2n0DvJLMLjJJWahkK0bdGa0w8wFsWa
/B76dmPD+Vw77/gB8KFixAiTFl/g27nu1w5fMBhorbqhnwHUje1mI+e7do1p8gTxT68p3fML85Qg
oter6Ml5kiT3z1UhJ2hKIrc6HZ15rg49xeLb60u7OjFyZuZLa8ZFrT6OGh3NgJyLzMP8SR5V/1Ez
CVKuj7J2keADgXIJo0GLz8JcFKIaaxfYwyqgCXJOFNonsl72VAgRvN8fSvRS80/CKkfkfn5W/CjE
2oYW/Bi9HR+LYXA8M5TDvR845YavtDYreIJIj5CFUi68xK5QijTSnM4DSgqna9e1ezVUkTAPw61k
zNrBsLDrgk5RJfe0WMCybWu7NLDvE1Jm96rcxh4S3zmyzrEp9CyGja6ktanR8AxzHT26lJIWB5Fy
Rl52KA95Pr1DsHpn9bEeq8BTEGw7XN+wFcunyjjZICsIUHACzzcM5JMWk0rrvdayIZf1Z2cX5FLs
pUQIN2rgECRIOjjNIfE3LvVKRAkRESYPAJJIPS2pqUMVUBPFn87TpbB5zpPJijzkNy1XiciW3FSl
o3yBUBqtaxm1tGkXDmRSiUL1XEipIz+VtnKHLhkv2E1Q0o34+2dZAFdJbpLQFTQl50tTTHbZpE42
eDqaBse5Sr+UCAHBDG5uGNgVK3A20GK7G58QfgiBUc6gBUYP0hDESbTWaDYSfZdRDSEozY24DQDQ
KEacT6hDanvoJI6xOs/y0en7mshXkfa1LtWuLefyo1Qj0XP9gK29bjRTmhQFiKfotFucMJWKQKc1
SJJ2sRkWu1makPzVZuTY7SFXv0tlJsNfIbcaDIZlNCDqoulPuVaW78pqgnsay9EleFF+cB8Tdh65
MeOn69+4tjDA50XBDYuiL/l2EoQHTb2EJyVWJPNDivzqXos6aR8kDqmVeLQ8ZLPNDau8YlRoSQKx
LxDnhJiLBM4gz3Og51KPRmfd7OOw+JoCbtq3CJHeVh3Kh9fnuHbRyaWCuBE1A1IR55uPRje1fd3p
vdSaAAqZRf85gQbzGJVtfpLa3r+NFCtxZ8naxNKKqPU85MIr5hoCdhRKJ8uu2tIe/FYxxbtKD0Hj
ZU1dPEaTFTjuVEzGMSradJf58kAjilION3UKOGhoctCtlMy3CJ3Wlp3YS1BkiT6tZUYfJcs06FOF
ZR+1+lbQkz0OgfqtterpzhyrZsPKCdfkYu6CPBa6FjZ5Cc8mLenHUoW6xDwb7S+0fGhcbrPS2BtD
hfI6GqXRfQAT3KNf6dmbUM1/HzMNRob3nSo2hSJclPN9V7l8CCk5rSdZyiNUNdrHKRhKCoHDuDHV
lVcLq0LehPZ3GkSWvH1JVobUqRkJj3TcpxmixpJZF4fEsLqN0GDtMNM6S7YX2Dv/Z+FmxPk8JRlq
qV5kqUO0b2wDoTlyoOhzNc0N8Un7E1pnREqBZau/byxE16IA8IJIvBRiUYMiyQLG7nLJPHRSKyTG
0Ad+sPmv1U7P4/ZuNCt7f/3+rhwkkDqUObEZInGw2McCBMJk+Ejxhr3hfwSsNxXQwMsDwmQS+YNY
zYPHKppz89CrkvZ+AsD++/URB+gHuV9TlOHg6T4/SiZqffYs+Y0n2W1ycKb0vVX26FfPaneQS6e8
hV0/9Bre7N8/WSAhBJ4V4w4l0MJU+pFVO0ObcobjyP6K+Kx+TCe1pCyVdxtvsbpytDSefAifBWUw
bU7nk8zl2fZnGWGdYbSM7zUKxXfUotRj3af97dx2oRcGZrizlCj/2KF5aNL8ADBjlnVEjhLb7wOX
doThth9HzcsDsIduM+XQN4M0bz5XpRYiipSbbwZ/jjQY1ef+a0bv9sB6zsNdl0bVDith2C65KGT1
YrO6CadoSzxjdZY0kYqcH/2qSxCmbYdo1jZDi+CUVHyQ6NlI4V6bdgaYmp3ixLWJMOU4P5BqrTYe
ohUDDFSJiAejBE55eZBV5AvD2mpar0WP6guG832lFUED0hU8ghGqz9fvzYpzReJL9HIIc39BNdJV
sR3iPrae2ZQEz/Qndqqb5Vu8KSvGDzeRAOFFzoiA7vzYWFXj93kotZ5cdSho5EkWoRBXNtNdaSPf
eX1Oa7YA/Kx4xODxpC59PhiyrrGR9nPn5ZI+Pde2XudPc+vTQN4NjfYwkIaa0DRqe8QrCar3Q4IG
3/VPWGmQAWkBbQIFSxjEyWWefwPoKKPvaQb2OsWoRqJK+GHhiSgb/2TOOQiXOtDqj7CD6NmDFU6q
0PzuA5hCWuVHUk7JTyXKhh/XP8pizMVji2tLFQh/HWDj0kCFjZNWqYZMMbjK4ZTF6FP3rdEesiCf
9lHdqKELi84WT9nKqLQPC7ySg19FGep8JUI1cRCXlCqvLxvzk0NPGaKCla+/l0tVn1xqJc59EnbF
70+WcjH4VPJWWKxlzqq26x6QKuzXfWzLsLrSHXRKCuo2Owepkz0M0oAzeKk2ru+K5YDvSNDFkz5X
eJLOZ9tbBvoP5Vx6OfxHoTvoenrQCxLaNAHUQXmQ27w7OJlfe46Jesf1DX7JOS52GLQJjpQotKLG
uAhh5FypE1uVAOIn3LAHTWmQnu81J/0+kUB/Fzu1lrgpvd033aTnpqsklBM8f4grFXB7iJ6sDQ2u
p8DwnbsanQqQl7UokLlzIQU/r3/sikl4CRxF5ZsNWvpDipGEQ+kM0FzVuYrQsJ460fTW1GDjyFBn
7Oots7A2IMacGiNRNQZ28T6DXCvZEni1ZKsE3o8vnd7XaRndZS0kCBtbsXLquWIkKcRB4OAvzkE3
2o0d8uh7vh8bn5rafC7KOXuwEQ72xqovD1EVbPkBK08HtHP4ey+pb479+dmbqFLqSWlV3lRIqMDE
aWMhGy6ncM2a1fCpcoa/kQOnEZnmcREtiDzA+YiIIOtz22Y1WaxwSGiZiOf2JrRHKrhJ5MCWNitS
+GAF+pDdDXOlS7Gb16r67bdPEr3dkGFT5Bae9WKtI0oPflZXladkYIonq9ZcKbCwZiG6dYfrY62t
MWQ8VMDhPMHRWxwiJyUbUKlj5YVx3b8LlHR6TuQ+cxnaPuZzGW6k8VbOEQ2TyEHAt4QzsGSctXTy
HABQCAtTpXqC5w9B0FGOwxFOyzZ+U5U+fp7d91v9Nit+gWCpob0QdxoWssUbqqVKbKgNdbEI6M0+
hAjCU2yi8euruXIl4ZMkd01hQYO5dFHQjWQnspykbLw06Qoay/XpLkbcfRc6SfX7C0nZiwoCnpUY
czGhuZjarNe61nNyo6rcIAHQlRSB/Y4V+EkbkXWgqSHYX5/fymlxUHCkM4viIpxny/nFRV9k9Cl6
mhnlD/2EmO2MdgnaVJN6GPxNWNzKaYEYRJBl/fXKL8azkwT+/orxzK4Nf+VyBja4BZ9Qytr0WMVy
8pQX6lYCY22SFB0I94RXQQL93Ah0aV7XEF23XjXqVrvnoY3nG1bbuZejIfjYZirtztfX9bIbjBoE
nWc0HpOcp1K6mChNkVHaTz25OjWF7mCwIHk4DKTDs9iNaFWMvaqRtWclsubkVunJ7R6CqWqPNHVG
38PmhTdaLwz1e22MVn0MZCP+aftGPR0yqCxxD4Y6zp5mLqbgi9D8t0GTB3+Gbdki/wYt/KnvZ/tT
WthZtpsabbQOVKzTYMOLvNhOrgRPOXgigObkoMXPX1VqieTGzohqZgn65SnmrfLIyshuWurzTWz0
P1iG5+srezkkSDuyFILkjT6UJR9KOAOBTPLC8Kq4sft7oElEc3qKVr1LyqCeD1KC13PXAejZchQv
TA41VCowRLI8JZTTFma8881YnuWQoYdUNb1AKNsHWgTU/voUL4yOGAeLSnhAuR3hi/NVbWwf4YQK
2RmITYbJneAP3xmtph6UdECZ6fpgF5eDwWh3AZgoGnmdJbkKPB251cHK7sWa7x9trbQ+17X2tpNC
f19kHQ/ib48nPE8hqoqwBxnb88mpVlajYhkYXiP7Khrgc2hMj3MzDzPQfc7we0fLk62W7QunV6Bw
qfBThAYje5H5QJm6VlCDMjxgQTCiy3HjzWWceXUddd4EamdnIC70Rg20LV2Ylb3E2aE6TDaCjP3S
pyuQFO6aKDa9Jqyk5z4Ar3YTQ52xU4NyU33yxWk7c6+ZJ3tJwhAniwO6WNxG7VIZAXjNA5aclm7T
hvqpQpF8cPE/4ifZpsPR9dVAJVyvVFiujTCW3iiFYb9DQib7pVYZ1AeMmGkeDTKzwHrmXXibxDUO
sINW2IOchAo0FX443nUxHVOu2sqgJi2/LWJXlqDh27F/8VezSKYv14/OZacAdQ/ZBPVDHk0gzBYx
qx4auG6IonllEMknmgXUwXVGIxPI4jqu3WG0O2NPqFfedwZ8pDtrMurYlcbIalEj0azs5voXXWab
xBeJNniyW4Suy9q63OhhTbqy8BxAbsOeTU2aQ6QFs7SHjVGl7jHPRCd5A0DBRRA+/akT+UATGaCX
t5tj2Wx2NeLstSuDgs9J6wdZ4c2jrMuHiEaEZBc1cfw2r+Q0cmvNnL6Q/jZKt4WjPtkXSJt8mFQL
Eqw00dHEQJG5vY3mwYkQFzAU2nto0v9xfc6XJxriDhjUaV6FkoWc9PkFntKKdqspLz1a/0wozNT0
ps5aYA/zsFXwurRN9CBR1SEooqJ/0bBa1XSGBHlZeKpdd1/CXjfp3jIV5Hhg9nNlwsIN47R6wih2
ES0IVwFClvPJIUKHoDtgWE9t42HPCw9UNq2TvV20NHT2ee1JlS27YTwb+xkcx00++f4utIroL9zX
f56JyzcvYvM/inKqI+jeF3/87zflz/x9W//82T58K/9L/Or//6vnv/jfD9GPumiKX+3yb539Ev/+
v8b3vrXfzv6wz9uonZ66n/X07icK0+3LAMHPQvzN/+sP/+Pny7/yYSp//vOPH0WXt+JfC6Ii/+Nf
P7r9859/iAjhP1//8//62eO3jF/7n65p629p9G35Kz+/NS2/bDj/oM9WhDdEVHDzYOGGny8/UdR/
UADHb6arGBshOg7yom7Df/4h8Tv08wBsFpwK+NeCDaaBW0D8TNf+wRNLOoL6Oe4XyZg//vfj3v5l
Wv/aFtbiX3/+j7zL3hZ08Tf//OP8oSGUhj2Q+J3A5IU0bJnf4PJarRMO6sl6k+duHrrQhw2fC7It
yf7VsqyMJK7Zv0395Ujimr5yvebA1xM0FNRTYivwve6D6M5M3RkU0WNd3Uv0WVwf7/wuXo63cEpG
ZQ7kVGO81nrjVvZtT1oGltvfH8QAyCXaU9mRZU211PXYkKpJOeH3eXH6Vc1+8HAfw2JLI/fciP01
G4DmWDHRPA05/PnqZVYdjROv8Slv7NsqKndk1HdJ+VuO3MsoAFXxjKFpoYAuL9zjtCfHWWSFfgrG
fvgAzLlEOi2yvCRttI2XSBimxXFgKOqUIoHJUV4MZY11nAfE/qdqUO2dJURKRj30N/z9lUOA+0un
EcSfQrh7YR77Qi2Fc6yf8qGKQC8aH7pgCPdzaZcPU99sqSEt/Jm/FpC6KxAhhH3J4yxm1dsB5hYm
AxC+pP13UmZlz8VQQHE4RmMQsZqanbqRUfcRrE29fJckQf2tq5FQ9eD4aAziJISFXEmf63TXW6X1
rYuHMjgoRiuR/Anj+EOBSPQu0uT4V1jVQwR9h9p/CSJL7d720+DcxDzYxj4Z+eHGaV+8Nn9Nj7wi
2C4yfvhti1PYNYMMJ3ann7QIjFWrVI96EgVeKNn6jTxbu9GX3mR697X02/kubaQGgjVb28g7LBDG
L19BOhh7SslXJHAWlsQsAU22PYusapLiqaPs6k77ENtTROUrPkhytTfK1s0d+Tas560rv7YI1EO5
Inh00BgtEzl6ARd4q83GidRgsdOCcnrKlXdN3cx7vW3TUxTrHvISFfno+DaRYGM1rHGLmmvlKwBs
EWXzEhAEEQidG4TWVuOsjTrjpCpJ9dnscv+GmsGXvo+Tm0hVh/2UyslDhz7PUaracq/4kXLTjJsN
+hf3mDeNJwzng0Mvkgfn31FqTqMNdiHdm8lkHifHGt/D8OdvGKbLPWcYg9iSoJ2kFrDM82FIBDUa
0YJ0Xwee5c93o1X+6STS7BKX7sI4LN1BsWOOW/QQvL9u49dmSFwrwIyid22ZjYEsIxlqHOR7W7mr
FSitza/XB7gwUmJu/x5gSXMyzUEN8nOQ7lX1KZvu+nrXObeysWEKhek5M7jEIPRaQHAiqD8wvOcr
WKSW0jmN49xTpVN2SmS8B4V1iGoVJdcYbbHATsONJ39lYmdDLs5GY9d11iSWc2+9Sasvikqf2HOj
PV9fvYuXcTGvxckYkjDo+8J07gP565B/M5TbIX26PsTKPHDeqD2SFmPxloIAYISbRNKj8CRJ8y4O
7J2jdrsxeEIg43B9pJWzdjbSYpOGJs4VdQ7DU6f4B6LcI3Sun64PsXIOhCcqQIaQRsMTdn4OKrtH
YaaKw9NQduGxn6tbOwmafR6Y94lfTg9NGG21ga3NiseermKifZLTi1n16dS15FAZMqiPggupNq0N
gM7WEIujRlvCVBWwr5xqOLEptFHrKo0tl/LChaVFCoAoDfekKvC/F4MoMzW00u/CExfVD/o7WzpO
POctxyB37u3qfQt50PXdWjt6ICYID1CsQ/RlYeY7mbQH5cXwFKgPcqCKUycNT1GzVcpbXb9/j7M8
4gqkOFZvDOHJTOojbGC9G07Z6F6fzEWwIdYPv1IoENjk1BcPt4xUdGT0DKK8MfN9obvdlL7p4+lo
Z65UbTljq7v1arTFQc/gPp6jAjKGLADE2WV3Si3/mYWTW5Bv8mPE3JpyZwxbxLcvL+/C0J7NcuED
KpPZS4kggajDdzIZctL3XlDdlShsqOrnno7WJDBcBT3bqOsQzrsP059BeJM1/i6Svg50SEU/hp4K
cdA+BEPvwr0Sm8khc5JjoxnHkbpATpeRIt0E9fQ3LN3rHRI7+CpIa2WrsrNUDk/lEB4QqrhhCb1R
0lwj+3b9LKyZodcjLQ72YLT0ME2chbB7quXysZrDP4P6UxDRuCvB93l9tBd2yYtNEflbKEbBWC3p
VXunkxCT08JTb5Bqsm/ITTjNV2Wu3Xnqvmi9/SEgIB2rz0DRM8P106e4BPZdT7AaWiDv7uL+yYxR
DbF8F9aowNgqD648YyCW//2Bi5X34y6Ua9vB8hepA6hBmx+7UaZSME9bz/LaXRdKS0A5yC3QK3y+
yZE8mkrZKeEpLdLa6wzddOEoz26vL/ma5Xo9yuIaTL0Z+q0xcg2ib01XPwzS13bS7zJkXa4PtDod
kvMwqImC9dIfpyhvJATH4SmRP4Tk3np13hhhbW9EH8ZfI5AzWS4Y/ZN1z1RaKXUTB+x6/fR3/BgS
vULcnvqUTIX6fJCuaKe5jubw5CtPwaTdFHK1k7RyI+xenQpNOSqUu/D0aIupFBEtBVCCYoI5+lL/
sZy/DuUGAn91DBhayInIwISWZSfVLGSTCkJ4ivMHf9ZACh3jTYWyywCIx0RwVv3vKIv10mAHNOwq
jE6jmstu1uqQ2KJof4umdbmPYvXB1MrP4Pt3TWB8MZqWEqQG/+r1s7dmxV5/xOKQj0ag+UidhKd5
bCQXWUfHm8ZIc6NpNFwbHVboJreSNKtjAoclhU+qgTzz+UHxo0muENcOT7fZ1Lt9AXBh1ne6+mZ6
d31yqzf41UDq+UCw+nd1bwmT1HeupH0zyAvxSEH/v7GKWwMtXPhYRC39aIenwnnfwilOVWRnaHd2
We6vz2j1ZNKdRReQ6KpagiZ52xxtIJFyyqXnILb29fQsRVsOwOpsBC0T1QY2aMl02KmVNtQAh0+x
+stCXz2JHx079XT6ga/PZtHQRCJEXAH6hYiMyQKQSz7foBFAuCV4gk69Zrr0rnh2dqyGh/x7EpL+
yG/QoIvd2fHk/NBQYZE2tm1lNaF2oJYO+BEyXnMxfDKkcWSNYqLOc6s9h8RfW6ZkLe4/G2NxNNQa
eN9oMIapS0e8YOvOnKJ9eWin9GaieUJK/5RsdeOYrLwoNHxhixVSLGQdFqalA+OPoxpEJ9sfnuLK
8AAuhe71zVtdPNxghgGOQCrrfO98q2ulJs+ik4+8KKGxpCX72t9SzVudyatRFraiM6W4RY8lOkEo
4XZW5aITtHEK14YQPW9ArPnfZdcaNBWj7LTRabYfurw+BL25McLKhSJQJbsOoJqeyCUHpNOHadCi
znGq5Y+R+jCMxbtQfdDkdCOxuLYlmIaXljWqd0vDGml+E6aVwXk2f+rZO2l4bgHTX9/2laCEYsu/
x1jcmaKh+hGjK3dCe6+7CxKt2qHvVR5J6d9lpfUpdppElL2fhjjZCr+25re4S+0sV1LXM3Zjv3X6
j7HxpXV+XZ/egtrrxSSdzU+cllcBxGxHyjg2ZnSS7hvFPBo35uTOvesHsav9zKbKtZSj3g0uoZeV
bS3u2kF5vbhiAV4N3qpw54coKp6SLnWnfF8ZnyIAW07y4/osV8fBfbbA2TLli7J+2dkJsBqcqM/m
+G3o93r1QZbf/Y1BKPTAgYSHASvp+WSKUTdjXTyKmnWjJ0e6JKz7dOtIrM7k1SCLFTNz0KTabPEg
Ts6wN5ronVmrEGXUibaLRt3+GzdZIJFg5CYKoxXkfE5WAhtkpWJYrZAulaD0zPYurXIvUreOwoqT
JECWAiH/knRamNdR16uutng3ajDjeNRqPOxMsDOI3rhZt8V5smYDX4+2MLMKNfWqixltrj3rU0Z3
a50+KTNc0S5cR12sueX4/0g7s924lV4LP5EAzcOt1JPb7cROYme4EZzE0TzPevrzKf/ZSbcstLC9
gdwFMLtKLBaLXFzrscsIvwYznp49wH1y3VsW4wpdNBHQLsjPeWkq7fPIlQxiZO9RLwBfrDvN0Jk2
MBh1U0popTPsOW7glOv2mZtXK866GFrOzM9CCyRbUi1N2y1Yg90Ehu0Kj6tl2NkIyP+CC+iyqV0N
zgI2skv3GRPfFMSmnAJ0bQvC+6IN8NK7MPkScL1Z5WfjUcpuyIo29NNWHjULtSsoRkFjWvQR5Vdz
lY2oUxTzm+D0NGQVWqmZHSNZkUW3Rq/sFOMN77QLc9PBPQtlWRjCyFhiTuxjWzMe4vJlDJ+u+8zS
Rztf0uzx4qkC4lo9NvL2mGXPQfMwrA1jLx3DcxOzqoYp+H5RtJOJjSrfpfK2EA7m8FJJK+6/mCeq
YOZAOXLoUYi/3C/XlVrFHPD/ym8cUmI78z5AqLUJG+Fn4+cnMR1dJ21v6ihaIfFYNo1QMF4xZUFz
0ww9KDBDcK0muafc6GMCXXzX9Btmi829Icat7blFuae+J52Usur2epL8S0rN/z8aIOhAcdAU5FVw
uf5QYI6PUTPWLz9k+sAQbFNsxlb5mQTlHaJwJwWSuqlsqMBeHwv7trsJUnGlxbToUGc/YlbTE+uy
9AK1D06FdGeVQMSqh9Vm2eI5ZKYbnu7p5TMvVJtaFbVxnZFAlWCdUtfSbzTdS7dNPGo3Ud6odjkM
t6KWqz+un5ZFV2YCiVkvWmjaHEqgd2qStdCTneo8Fo9Sq+5DSUK4OYXLwvA0cwMr+bBSQ1tMp3hg
oTo04fmZfbv8rA1ilGHcFIR1TbhriseoPcjKNqvrnSRsLOqRjfnkRirMiPGWqtK2/Xp90UsXG0PP
FE2NKb2fD6d2tek2eju9UhATNGrICaQ1NsVFpzkzMXMaMwx0vex4oojZ05gXzijeKXphX1/Hotf8
NTIve5W+D0GajxEhyb+QnYaTpnZjJ1Xw0AY/4njFV5bSKpwTihOGeOA9nV9UrquWg5WzpuQI3Zkd
x0eqzX6ycusuuiQgdoZmwBfR07v0DiRazMLVcckeiXJgXI6hfYu1dCMF6+ducUkMQzH+SVUDV7y0
JcVhOcQ9tsLehCFKdursVy4P0AqsXLQz/o7/D2XICkCrCsQEnMmlJauL8zqvCOUZCmi9+9Mfdsx7
m9rtGLvOjWXmDs22oE5t0JUuGZaetrtu+HndYRa98uxHTP9/dv+mtcFlInHwwvDZLwOnDo5j8P26
jUWnpEo0FQEA4P3eiDMbiZn7IhCO4GSRnmnmoQ8lxy/uPX9n5Dt3XLG2vKK/1mbO4qHEqhUl73SG
9wtGVpNKsnP/4fqSFuPF2ZLmKUWqxlEQ8+1quXB095uXv+kkn1mYXXSGArwpq9i0FE0E/YOXMEvl
j7u47R3rqRy9tcRibdtm4anpjbDs3ZYaW+g6cv+e+U47rN5nwc3UCmqCY95nka2JH0It2WsTB2BW
2x4eGa1Bflb2dh5UIl3qwiBh5X4cOqHx4LprfAuLazVp0COFOlGbzk7eOAqWD+sDUTJoflWNMd6M
uvYl7ZVsJWdaDCZnhmanq+gKrYcDisAVPUtJ5MQpKXWSTGKS9nWHXLM083rJLVUwclhKRxie5OxI
6waYwybNnq8bWvw6Z0uaeb7J2EGu1B0BY/TgFNJfoqBc8/217zPz/UFNOogDsTEaj4mvbNPquxQl
2+sLWTMyc3hUHQzFF3Ezk48Sub9AHKwmcctfBWm1SQeD99zs+4uhWiVqj6MlUrzv0AcTkl+D2J/q
YMXRlhfz19Ds8yte6luqx44ZhX6bKC/mYG6F0lxxssV7GCYadaIbYk5Qubws8rozskEm+e49zQDF
pRg2yO/MDiVtW8aBdGt60ppC3fLK/tqcndUsLoCPaths2meEZrd4XN7nK9Fv8YYC5QjEWSfFmAeE
XPR8XvYjr4rsVxQrtt4e1OClFRkB2fWpePPvPW8aPpyg7xNR1cwrUkTiQqu3qPX7qbgvMgG1MTfs
9lWUrUm+/G7CzPAAtD+NiQWTrisA/ctPVjVR2ahgIoEkjYfKkmyTSyuKt5Wf7bN8b9W76RHZRdV2
Evowxgc4hT7WjXqsxNqJBBHiKsTurq9/6VRoaENOJBdAybXZ8ZbNdrSyiN8UBP2GVE5Kf6VIEfTN
9rqdpVDFBBCwIpqn4Blnh6KD9qzuzTg8xd6HwftFE+z631/ymvO/PwuFoe9SeRKS8JSlIHt0W5Ei
O/I+50PjlFyQabS5bm/xBQ62G3gmHMt0CmYG/UhTi7GeFmR1xa4sInU3Rrpih31mwNTHVBO8elCB
6JFlIziYfBksMLrXf8TSeZzwbUDDKDu+Ii1VjKjONJ1FS96TjNY8rTBBf7puY+nDwZs4iXRoTMvP
hzWidER+EprcUxonj9BNBTbwsPwNwYyQDMvHRKIGtvjyZBRBMcCSloanokpVpxH91hFBA0E2kv+o
8pbL2tL7N8QZWrJIu9CcpYw480jqwuUgZkN4GsQ7r3pstdiJsq+SmzhJcjdY2coSpytsfviNCbkN
Hx70BvOpjSC26FH4TXgyQ+Mphzyl+RrKhz49BL17L+X3vD9XvGPRIuwpTIcBIeWpdrmpyG0EMXIq
4amttuQ8GQSztj7UTqZ6lEwN2yv6L4Vm7q77y2/208uFIls1jR2bxFRql/Mop+VwpPUejYofxk6N
N0VyK8VO8919oULTS47Vn4phr3YOkwhtdBwZ7vOBt3ir5fjXnssP4TkFSwgQJ7DUl+vvABPGuVf4
J2s4Taoja4SpC6VhDDAeo6PGwbN7LqE4+GIBiQc4yajjyYE0JFxwpXuvDwVI6seuf2EA0OnKwlEE
993QrHErvg55mKczyVQl7UM4nS/XV+SGPvhj5Z+4a2BCYLKTjnwrlU69rdWv9BVXPPh1xsEIGHkE
8Xuiv5vPzcZGnpZMffmnAoW0oP1W5b3Tdj9ifecna6K7S7YmtQtYAUSTq3lWzIANIPEzDxiI0uZb
Ofk4fhKMESi0nawptb6OoVAtQE9P3sI2glC+3EWr8Q0/ykgABPVXBC+rFR+lKFiJNa+PIppoRE8A
E7AHvuIyT6RaCMaEUlAd0B5JHos+dKznQX8W0hf5s9WtvIgXPANz6F1PWGsoAGZHsEzkXqsYpzxl
XUxXRNgo7mfV3ckR5HUWCdXPlSMvs0ezI39hb/r/s6KCACIlSCue+ZIe73JXctpcu4F9f29K7ZMC
btjrf431N+EmDmp7raKxUK+cNvfvameXRzkx1ZgDZRPBFw6G2dvZ6O5cIz9WwTGM3DuLcecqNw9u
V+9ktNNy1Cl5A6ycjoWEgJ8xNYiYVWJ2/9VwmYhmljZVVnSrv5Fr2VHFb0P4NMTBvkJRUVG+Do0H
jdPa3bngwBz/iWCYeil55SwRcRNR8qwsJszpkW1arU0Lhz73mgsvlMgmTTLq+QwkUF+c39GUawNt
iEG7j8NPce+Lm9wfHAaqHV+V7CGxH7UbCITbQyrYWbXS7FwIB4RZiu8GGO5JK+vSwaYAgSJlQNXK
+CH1lR2Hn8ryxQrvw/DHii9PkWXmyxempqN85sum0aim0GGq6J7D4SXT3gWMzuveB2Pcq/rRNXdZ
9nnF5sL5Obc5r7KoEBTnNFM4r1FlV+98DQmU29Dd99/r8oOvqTb/VIsK2n7F8NJiaSFRdaHoySN7
tq8eErWm2XN0/Pikti9i8Ry9wLjieFHjmPUn1fR2ibD22J8i6nyH0Rsm6ZomJHkMXO6wm0llM/S8
j/tyOxV2XdNiIHd05HQlDC5g1cBBnlmaMoTzbxlVo+xNdbRkbBymGIXqM8RVW55cisXMrJMJsTOI
t37u38tysvetD+6qcuPS8eQdS2EeWnWQebObrK9cCAym1baCIDml0MELYQAQ0ZVwVfZl2RbspdAP
c0HPQUuDW41+Ig0Bo7SZoyr1Ic7fewmt3EOhoqGumk+SynSt4W4MNdlOXUI5jk7M6W9L2X287lsL
Vx6Z7t/fMtt7XW5DKALoy6WUDPMUPU7rOTJKW9cNe2wSO/Shdli7C9Y2YPr/sw9uMZY1PeeJwVL0
aOXmpoMRyuxe3rC0SeYU2gUegPNtrnJdY4jE4riO0qE090pjbeoajlS1fAnNzQhTf9iIh+tGF7JZ
nka0d5j8ItWcd3yztG100ZeovcSMSbS5KjiJoqxxwCydzXMrs8tEhiDQRAgpOMlCvK99+dAUDwqi
F6s4gEVDEoGbyWS653P6nqTX2sZtBNyDQtoWOF++zzTjl8oB3EmVZ650iRd3j2QZhkJmgKj3XDpG
PSInXEDce5IHEDLjw5CtUVAvLmiaPCQ9nmQoZq4XNRVISiSpT0lhOYp2J4nZVvCOq9XFpTxDnrph
/xiafsiZjzeDkI79ZEjytZOR+NvCl52wb2/oEmykqtXtYOx3ohX+oOzw9boTri1y5h4IWXkl+oKc
L5irxl0R38PBaCOWuZJMLX4u3lWUpOgDv+KqN3NmBV2NyRnyKYdhHQXdtusrWUiRma1gEnF6PMFj
MrvmlbjsYkZFmHyQU7R3PiBHYevSlxgGk5x2s/HveMOnBuMkKwO/Eqg6aDnmj3ElLmDcMpgcCOvt
gMTQeKj/fSfl0sTMMQZBaUPGOIPTUH8IUeKrvNiWh7VR9EUXOFvIzAWQMhOhJmUSoPuVsQTDeGCc
Y8yfr3+e6a/Mc4Tz7ZolJjnJLowDrKWXIS+Ni23R30b9uz5snDxccYW1Fc1cIbFSGsLAyk9NXt2Z
4XDM/Je++CyH5Yfri1o0BI8KVVYwQ+IcOo+IYCvVIqenQHRPLZ6kQbmrUKTzypXn5hRrXu3emaFZ
hgWMq9S86blZSTm5uTS9AC3tm5sW2sqttPidmE8FBgUh46vuXZnkkpVGfCd4AZxBOcIeGn6qQ9pq
aub/ur59i0f2zNYswkoAR/sxBBdiqNX4vktdcZ8M5vvakF7Kygj2aTJ818Ux2183u/jVYL2BEI2E
lZGDy3grVXKiQmyMWbHOtobHrEiWuh9TVWP03w/7t4Q+BDNgLGf2X51rKVSjOKiFhrnYoNaqoXu9
axnhW/H5JQ+hcj2pZCjcwvMH1Vi6uZHn8f+gfpzhWnlYj+JrRmYHK0BduUX+hB6HdKzRRc+sOz1b
4wdZuiqmwQkqfZRwSIwuP4+bF2DzLWodlaEUH6UWVlBNCLOVB+hC7wYa6jMzM+cLvUath7Tn1rWs
7JCGhQLWLv4WQzC5i2MrBFUsoaRZjs22txp968rIWreu4G9SxA627YjiWhfrykHyA8gn/dE7Qh2z
Oroy5THzk3/+M2fO2nuy/j8QUCk7mY5uQlVvew+iCkU7mOqxcW8VK3J47dWrNa7lrw1oS1GheMOx
Lj+EVLixZQV0tKotg9bmsEsfrx/EpVhDpe6PgdnaFA0im2CkykTCcwvE0NyWaro1tDahvOO/V8dg
5eQvplpTfmpKBO2p0nu5pG6gZecNZMNanlvbvIFUL+nEzBZQitpGchnZRYNCVmryqMvrLP9aatla
lXlxW4kEZHwQQr4SfY7DTm98V+Z2kr4xO4lqge1H36/v7FJkpVrPeCYgYwOmvst1ph5MIEgY0wQ0
NqJ8LBTUL3j5p99ALHhrAnS/q4+vfPTM2mxXJSvTxVQh9gSyuDNcRxwGMuXhgSbQtq3znVB+SxCj
95Nma8rVzfWlLoaLSWKPaizcBnN5KEsKcj9ViUlpuy9Np39L+OZb/fn7s8W57cDZEPj7vZtsJDmD
YnAtOZ7C5qv9OzMxOwdCj7qU0XFDqEW3i+RgJ0u31dAgZ/spU5603l5NXhdP3pnF6f/Pnhy11oWC
MrKoUP0R94JpW340kdNvqsF/CaXd9U+06PFn1ma5XyIKstmNeGMIeHksyvfTpdF45b+evCKiA6mF
5ZOqDEfrclGuhGRs+Ht6IXouwu9hiLT4WlF4ceMoCk+iGZDmzVl2uBiiphwIWaO/oQX3KTVhNP7U
r7FOLB4pXkoAwqcyMInD5VoaYBSxL1LoisPmts4yJ0w+jTqA3Vq3kZ+zTaWDTsGnRBE0+yEx14rD
S5+MQh7dW4XAj7jkpX1JL9Qg63jNa/KvGKQTTZQG09f9YiFK8df5VGQt9NXm0VhRkkBMM4yULS01
pbLzZh+HyoaixSbzM7tLV2LFwkHDIG810CjcAPMkCdjIYLgSXWkgcE7ohu9VeKRDGRrBwXrStODY
iMcaov7ry5yO7+x4T4o8MuVuGGpfNdyRIi+LRi/CU2lRu9N1AfXT6K4WCneTikb8758KBCsg7QBC
4S2ZU3AjNdDHah/9xmXEtChz6a4zV+qwC6fgwoZ86R1amDIE4IbhqaZBOajuMTIG2+/vuuapDMyV
7Vv0kqlPAVsazZB5l9LtSBUVrw1P6vi7j5/UdqGp/k52xXiXid2zUHgZ73v95fpnWzgC4Gn/2p3d
obVqxqMp5CEycwjF3onmc7VGKLJkgmXphBIKF69eIhlvLNGKu/Bkdead59a3VMzbfgUKvXBB8iKA
84wJAEqN4mwdld42ouVhxJBB6bxkxtoE+ZJ/M1yARiNSuxD5T6s8u0x6qdIYkDTC05QlQtEQ7HQQ
mKn74fr3WHK6czOzW7JSUpeHG+iHIIa+Jt7J5o18CMpko4Zfrlta8rhzS7PbkbJboZQDCzKGndCW
qR2L4pdeK2j2SXZqbmPl3480IkZwtoXTLzrbwlSliyCKanhSrGfNuNODbVv4NoM2/21hU3w8M2MZ
Q12RLYYnT7pRO5iThOw0FXuip6gooa8vV+Lton//Xda8VRK2ilYbroJ/j3RpDbdyqonjsUl+XV/X
0nXJ/tFIZHCJctwciDdGmhWlggsyJgWhZSRf4XK+EbvyXZjVP4p214ov5YvmUxIcM3GN2GXRXUA2
gEGFDg3QweWulm5bupUigFQzAflVebrRpZQx/DC2c4NhtREOpx/XF7xmclYPgmjLHbsEk50kvY9R
d+tTyBlDmDyq6kaN863vZW+I+RN+459VzsIIfJ1p3spRdIr00Ml93duViZLZWScJdunHh6RroxWT
i+5DNjc91OGymfcV8xHC2HICEcvxtqHNHlKerPSVRsKiEWawp+EoiOXm3Gi9UOUMqtCGUZtnMJt+
87jatlz8Wjw7p/knCJPmksFx7oeQ4vLiCzrZiQaGy8Tvbs6rE1ijfJDdlQxg+TSc2Zsd80jI/DQt
sJcH4YNXdPaYH83xTgp2rVxtESCwE+UmQhh47X29uJd/Dc/H6iyhECFyUChYSzepyoyibm5p/t9f
d/5lK0ALpyuT8zYLlmaduFXQ62BvqIcb2bGMS6in9teNLN2aUDWK06QSV+d8cB76PiOoE4yEmnSK
yvi2Vd3n6yaW1jEB6ii2QnsCg/Zl3NBlv6PqgokIjPyQPqvWI6x8b7ABgRIzBfziV83qFJUApEoC
Mt76KDDplwwlAlTF9rqVpQwAvPEfK9LlSkyvhatG94jzJRrI47avYZZLjpqgrVwoM+WB312XCdn8
x9Is1up9jOx0VnNR+l55I8RaYvcAyQ4oXPbbMshLpElq40EUYFREmla/D+X4oeq6r0Zn+MhPjf0+
k5Cqz1Uz26BQWdji2Ix274vQKpfmZ1P3GLPPmKyvFM+6KcKA+b4g9vdGXzenGug+1J08hFqvWmNZ
WXQH8tsJJk+/f44ZcXMFKhrqz6cxDB0jrrdk7ujkrKQAv9FD89cIjzqUm1EymCjHL7+VgkyoaXrA
nLV4B9z5aCmDY6rJNAeibwc5fJTjj7I6oZ5BeZUPvh4+SWHhtPq9kn5vQn8zdtlN1b2DFzkxHwDV
70T50RPQEkm3dfxOCGALwql31z1sqVyLLgFwIQCLgCHmr4AkhGFC9MnG9fw27JKHoAXdO2Y3SHls
xGE8DaF/VydgxFN0SO3Wh0Y5a/ZFVdnZJNBuKMchkLdugdzp9V+2+NnOftjsFEeKHuaVBmRbb3qn
D3M7OFaqe/hvRqYfcZ649aGlxAqY7SoOHOGp6F9Sc6V6shjwmEwGrT3RFc0HJotiKPCXktywR5Aw
dERxJdwtBokzA7M1+FVRDUKAAVTooD7FvWT5Y+Q9Xd+ppVeCfGZl+hVnO5WFbZZWIY/t3rxJ22PX
H+F0iN+F9YpDLt3p53Zmb4RSMi2ciUAka+8MYdODvoYQtBQs+gY/8cDrq1oqXIMHhhgA2BEHYP51
mtFE9qDAy0iFFHl0OoP52T4B8PShqjZhKd3yyG+FtQfDFAxeBYszs7NvlrmChMAJBZPS35rQWKok
tHY+9o7kG3alWI7eS3YjFWvY+sWveGZ39hWDLjDjaCpiKO57EeQTC5MYiNOsbUlGfX1vF20xYT0N
8UzkjLPLa6iYNBk0vmRrHOM6cu1IYio/bg+VG1DwXaP/nbbs1ZaemZvdYKGhBa1a4qCW90xfCaKB
xyxZufUXM0AGIaA2BNuJ1sMsyFtlompZz2yC7Pa6I+X+cTQdaXx2mbhOYHHx6n2eCE+Q5qIg9PiW
/fxje36PpWORtH2H7S6+d4fqUKuVAxLIzs0XK3hLtetsoXM5Wb8Vyiw3mPkQeAXxLImzfQNs9iGN
xuQNuFw0OuBSmiae6LTOHl2q5Gdl1lGIus0RWZJzGIfFfmXUcNEZz2zMbpOxgV0w6SQCvdjYdW06
Q/Ksl+Gmg5aedt/1L7XoimfGpv8/i5UchyGDSDs8JUb+WRKCrasZPxFo3Vw3sxy8mLaGUwWWATTB
Lu3oTeHVfslIWq6U9qDF73NXu82TY5tlN0I0vsvTY245yfcVs9PBfXXSzInwbaIQBc5wabZvxNRI
RswWiL9noeEk+SMcW3X7qc9jW2kzW6EFuB+LNczd4lWKQiAF5kkk8PfpPNtXgQQmHFHZQFUhMRwj
6PubzhXXxBbXrMyW50rMOZfyZAW+Wkcw8mHjRoSv67u46CMgQSaaVLQL5p1EUJ9N3JdcPAactc3W
msimx5Ve/PT9X32oMxszP1QLphuSnkeKEvryVJvXnDEWueQG3+mZSfqPS5q5Y02dTdcrlqS4R7N7
ljZRtDbyurwiiLToNFPd1WfZQdT0mq8MmBCRM1F+aRCV1Z/CNNlf/zhLLjAV4sHT0dM2zPnVhfJv
0HXcJXE9AlW4GXx1e93C0uc/tzBzMtkLlUiWK14Lxo+sAvHgvi+K1exmeR0QM1ILh9lt/iYRgl6I
BYSKT2V1ZBK59zZmGG1o7W5UXmOD08d3UnIQxHKXeh+S9F3qlis+sRR3GXGjOQQNKUQ50y88O7Ko
jreovPDBVBwcBnv4xxp12+jaJg30zahFj2/Y1zN7c5ePrdqqE+wJiXnD7LqjNPmdkA0r74alURpG
9xSVKWU4h+h5Xa6r8OIgTnoeDk2bb0rjzuoGOy+OFNVgAmwhUvRNO+H9pqQbRHDD9lOzpj2w6EFn
v2Dmo0Eo5m068AvM9Kkptd2YWI4ZrnHyLnrQmZWZn2ZREPUGWownXdtBHGeKK/fy2ipmd7+SjyUw
g2kfy3dM/3NHdsKaJunyGsCkQZuhUeSY+WArt4IW1TxxTVf57nu66fi5NG7e4nh/jcwcL4SVIXWn
wVwKQkEhH03tR+2mK263vFt/jcwibKRVqdKNU44b5AfXMzd5Lx1WEeeLVn6jxKBnhA9heqKdnVmz
LcLMFMn9Mr2A9aOBQq9qIbccBSHZXd+1xfDAUP0k3AF83Zwdo1xCzNALMeVL+tb4gkKl3WcHrfO2
6pv2DsAVzjzJ880pfWM/0yhrjVOPWnRS79sEO6+SlaL30v00obr+MTI7lAry5VxeZH6WHOi2NHao
zXWDsVPUJIUbTFlD5C7unzbJFFK+mSYELj9VYJglcmAirq0LEgXIOnSYoPF3ghSVm9RSaZkEXbJS
mVkaXFaYlP5jdfYKUv0kH+uS9tNYlUe5Gh1dEveDBLVVlm7H1roxBjScn9XW2vWB9ZPpkHeG5p30
8H6MwqMiPExopYlR5rozLfotM7D0G8CfIul8uRlAAQp5tEzSbqpvkbEvVc8x6Zj+NyuzxWtxVQ1a
YXGjibz16JRaj/qwViVf9CNwBr+1KRmDnRnpPLTMyXSjUyabG9gfXRHqNWtwxnbFYZf37B9DiJZd
7pmbMZk0CEL4u1YetepRNGobkcG3RMc/6wGWcmmGRyQiyS3rya1+I3vWQVejTbxKMTx94XnCO8Ez
/rdtDJtfmlGrUJiAL7AjuPKOhuw9Y/MWyrhNfTcNDDLz8YbrC1pJ+B5gK2CUdXZ9JW4UikLEeffF
d/0HKWFNb3C3cwuzyyvvOr8YRcKW3330x5ehvWuCtdr1khMwPTIJ5jGOQ7v3ctvkLI9MyK5JRtPw
4GfqgTnrUPNXfGDp44DNZP6YxH0id7i0IghG5TVRGJ2CarDhod5GIADoZkhC6gjFaIfhysdZCo5I
q/NAZRbX0NRp2Wf3mMK0rzK6dcT8TxPYaTO4P70xMByzaE0nt5AWkF3pLREZXBd6JNM4DrLyl0bd
PrbMtkuik6p+ydMdl+leeNJ8Jyjz/fVAtLifZ5ZmnqF1admnXhmd3LbbTTOovrsrzRb6CmKeVXTe
QVTWvHHZJs8vJtEY0J+T4LRFJ2fK2EWnpgAzTWM22+e1Et+MVoQmVdSLWx7v2yAK9ZUq+mKtA9qa
P5ZnEXHI3D5PoRc9DeXAiK/kgSge7ppGQlrQAR3m2zJKTmX4HWT3yn23dDxITqYaJsRQDK5fftI0
ZjRWzrQIlYPoc58Ow406RF+CQfdWgvHiIpm7syBaQZIYLOSlpaHwzSwOyFSVLt9mLim377RRttO+
V4p+2+ZPSWdtKvPndUdaOidnVucUEvLgmm2ikrpm0p1f36a5ANL4Y+8dAWqubOXSvXZuanYPJJ0M
GebURUiAjFRA2oryrgo8moKP19f0W+x0fhWcW5pdBQJrEqMJnVVmdhrE2yIAYNQnLwDcIpcKldHu
IjG21YE+pNt9aZJ92B+z7nnM2nfd2lGdjuKrHwOOBtoD+FWAPVx+18bwEsPPKN3qZb5B36pP8t31
9S75KEojfyzMNjagNQaZDBbgHN00kbFlY1cfBsv+yRwgbUJyzVdDTKJrkFMGPTm0r+1jJtIzkWEi
ck7X3XRja2dKL9t109wK8drI9qKTnpmeHUKzlILMHXkplPFOIn57vW0lJeTxtdPpq9Q80wd5/cH+
LnR2V5lGopHKk1f71iP4VUf3gl1dRWgXyuK+UvddD6GlJb6vQ2Hlvl90FYYt6ZwqKMi8Agi7oSF7
2gTt8p5N95fnrRyMxRN49vdnISYPUKWJShBx6N/kZfneSPean21hh15ZyLKhScoStCed99lFGA6R
1ccDFXdVzrZ9PCJYJ+3HdCeAx7/u+4uuQQYGY9TEFjfHe2hqSGY5oe/qRHSmRi7q29ugMreFom3K
tRGQxZN2Zm3miL5SRTQo2UDBunNNkB9w6evfrq9oce9IXWgxoRv0SsR4lK20auE2Panhx1rcKMq3
EIaWFU+YvvQrH/9jhP7BZVAyUdbxc4HnEp4mQEMOE7KswzPxQkfwICihHfdrnZ4lngm4Cul3Twhg
Q9KmT3mWkoVu6ped4lLu6T912r2glJuJihyA905BCxrOmB5ZPyPfapliOH7tJGmxzeG6PObJv1eC
wi0hgmEcANUAaQ6vdYVQiuqK3xLACV+PwV32O5JBIGi+pXFxbmoWTvKha6Im4s0Yiv6+Eku7kqT9
dZdZPAS8euGE4+n7CiwJn7Xf6T0vLKW6k31zA429XeijEwehvUp1t2gM/CAjBgxbkRNdfkbLbFqh
zjFWVv4T6tm1Wu4EDy1reJNy9GOuL23xxP2m7cEnIeuYXeUKd3UdMUhDTffBNSKnTI8xwnXXjSzG
XeQWQcIDigRxfbmkssurSDOCiPlc4ZsWGsO9CGXA++tGls41UEUGP5iogqh+5geMnBdapOTRSRxT
O0zuKFPVQJ4YyUibFVNLmwZpH/B3HQQcFbbL9VTW6OZhyOtAPUpoK3xbo+JZcoHzvz97M3Zakgth
V0QnQ9qIo7JPY39jxsMxp6yG9Nju+sYtr4YKrqkDuOM9d7kaq4hbLW2IVb2o20mGsHhoOW269rxZ
THAMqkf/2Jm5WioOngBMgcZPfILI2vbhEzWqzwXINvgOd5JZ2n3+UkVrgXHRMaghiCDUaISLs1u5
jeMEBWZiEdCaqoPnr/jsJz/jMdxc38clLzf+2vm9/rP4W7ZCVmsegShN3pfB+2pNvHTxOzEhD4si
zAcATS6/E1rVgNED3vgwGOZRuWW8ybfWlO0WXe/MyMy1W5+uhFxwVKOUziygoPijFOkVqPtjV6+p
Zvx+3c2vSWhY/yxp5uhuknZdM0yxjkFdehO+BvGy50hf82qvZ/JpGM33sfhRj0fH6x78GoRjVdww
BTv68ibwviXlQ9LcACuyJJKTDwzFNlONrS+0D9e/7dJ9zhQPupoKlEaoOF3ufZBKrl6p7H0aO5bw
TdaFrVb/RFgXMZ4bHljeW2Dk5wZnO2N2lRroDch1sXQ3tZVvJhx5OqyAKRa/9tmyZkeDRprRByJW
6uYlRUpEiA6i9UkLN3G+pnS5eDomcmNVgemEcvzlDirgVoV+IDy3hvvDig5t1f+4/o0Wz8eZhekX
nJ2/0O2l2iyoYnR5ts1p/0M4mDthrQXb64YWAwrjjTrUhtSI5nOOflKZQSVT+7LCby4V0Kg7di7U
XmsVi8Wvc2ZnduDFLOg8TeCaoebetx0iPrd9cAuF0D4v2+0QO2783ZcfmyZ1hv7W6vI7I/QeUJA4
pENPr6da2eC13zM7BGUBAXits8FwNPvhodOMj5lQ2UXR7L06WIPxLX5OEjvKfSAFSGsvP2fEgIou
tBlHzmImpTiW7Wh3a1QFSzW3CWFOVZGyEHfTpREUga1u7McIqED3pfDVByWodnRM9WxDFW4Xgqdf
yYWW+FoVE/Z3Og8sDuauS5NjNOmawsRw8kzF6YRDmxxdxLcNWvjFrZ5lG1WF9o5ZtMbRja//3nNJ
w0yadFQYXr19ss4aEiFOsS3cC2N7Y2UQM8SNk4prwnBLZ+SvpVcPIDRLK6EU+XrSWBz9VNihPtBZ
2j0vF/u/rImpl8v9pORVG7qOJSuu4ZUY3gMUvBOSxhFpr698vCWfPF/VzCetKEoCX4CtLhhjG1nv
0rzv0+c3rOd3AZgZS6BncxsS1awk4ZTV3V5V/VuvuouywonHaiVfWUTVm2eWlMud00pB8ES55TwP
pkPpyQJ2vrXcjcB8olTpP71uuANHtbeS5H4IZScx0gcjzu4nqj5pFA/Vc9XEj1HY7jxPou1g7KPu
q9+Nh0GsLJuB3htfqEcbcDBPQHEtrVs+SHAZagZKzWjIzMJjl3oxmiD8/LQbH0NNQZJkXw4/JNN3
TM2phOi20dR3WmLe+l5tM829Ep8XXdygV8sszFS+noXDJmvyDkURDhOtqr0UmvpNmyXKkzJKxbtS
eIOE86S5ORGgM+DLNPjknGf3G/pEfYhwEM5Hm3Sjio2+q1MGi6F9lg/XfXAxV2cyEbIReP4QjJ45
YasP9NMFbGXufSvk+9EwMyeL848U8o+iOTyaXrnV3XanJNX9ddtLicK56ZlX1n7d50MhRacYjg4H
YhXQaK28VjVePMmmQbFuemOzr5ebKYN0JNej76BBms1Jpou53tFZ8hAqBmCZqB5bXDCXRkYXOdsq
c0lv0/pmNNIbP/o/0r5sx3GcafaJCGhfbiVZXuRy7dXVfSP0Uq19p9an/4P14czYtGCi5gx6gJmL
dopkMklmRka0u6zvOwegMkGibm3aAPIAQRQkmZEG4m4/VaZ2jVkSPOSV7NlE+lipulQQatcm7dwG
54EKJaURj2w8Ebi3pzu6lJ7wTro6aexqBeFXMIvzFIZWUyiFDsqK40QnP49+1CiZxEnvp6DF/rqn
2WeWuOWZQYvR66EFS+pfqNg40vD3toHV+TozwDlZ3WhhFkN+6phIW6TjnAzoGOEVRjRf3H0CzOFp
CBICnBfkTs2RJGrv5gEU06X/HwYD+AfaOcB9ARzOpTPrI7T3pBqDQb9cBXQBegCERZBVJz6zwV3H
gLrK5jyGE0OlfuigPQY199ujWJ0tE+hq7BEZ+nGchaGj6JgrsvzYZNWm7eiWqo9NRjcR2tdvW1qj
qsZbB5z4nw2faIq8nDB0y0VNafcIMV0yOkqMCx0BnsGT9QGqK70SZcEQhRJ4sFriaSF9V+fwrofa
XKAPWeJVEjiPTX10WosYf29/24pjXnwa55gmmaYUKm94XQ6ti3YjmhuOkHBjfQIYlJxl/SAOwoUk
Eg1FP/VAjIAb3IsAfUij15E4jRo5VfiGUrMxHYg5OFpUu4mB/AKa5CQnVv4DBAMlXzwjcNOQQVvL
3RATUx4ks0KWwWyJT8nGzhRXrV6/PqXnRrgTcy4j67NWcmQiuYkKWSIrc6gpIuBd8V90EoIyAK0/
OJY1buXyeEpwRwAEgqSmB71fMJh4BK4MbtKv7xRw+SDfwSC4eIdxqxcWetcaBJbwHRCvjb24r30o
ceugGbs9deybuSyQZqOPHY0WEMS6EhWHcpRKCcV7GhlxtD1S7WCWaHRYSPcdmaPKHZI6EmzOtQ1w
bpILA3ZtFFSXkY0AyNepw/kp11IvSmXv9sjWVou1SYPbkFFJ8deorJWjcpFnrNaojM4AFeVdM+zi
/l7Xc5EO9uqQgGYDHgf6DshOXIYbpjzURCnisza/gnNbfxHVtFaCM1oscQFl3Hd4p3EG5HLIex3t
68c8Nkqn1BXdnexW9D5eGcaFFc7BpbyGmi9ABbgz+VM/ORlTO5xETIqrVrAq6I2CsgcU/y4nC3KQ
DSRs0/wIgfSYLk+o6Fu0Edxk2YnI+bUOrfd/jHBDUfI4KSyIWR+byhw3QPY8g91D9+KUWk6iVfmG
kt7y0iUVvCDXB4dcNyN7h9Acd4NO474HUBRZdkmeEk9qOsjmjqNn9l9/AGF8/9rhIkRO7CgxoNJ7
LOt0Z5dvsTk6djW55iB4jqwECBgCgJI1UQPdxu3WsW1Aq9i2+REyNLsQBESeop2UXNkNRAazbBbv
b2/b1QlEh8qnsjX0Hjh7qt23sdmW4KcsFB8PY49AFDI3Be6x1h4OciMN8Zqh9vAfl04Iio1FyTsM
a0TzCEojkUPzfGNm0l2MnvC5D0+j9WtMzfeIhi5dDrEBXA0IWrIXkJWDAuTVKkUjXwlYF5/EjVy3
Yz1E/iRnqggDnkQZlKFwjjEd89tTvLqk/46dx0XJ1WDN89DlxyF8nUJtJ3cj0l2VW05+0VcC/1lL
FYDiCaK66MZn93Fuu8dKRzG1dX6sZkLf+iJP980oA/8FRJpLiqJ8tGqrfypB2bVZ0iz1oGz8E2RD
6WMzlPb77aGvepcBvm9G3I96EbdtDKi+VOkC7wIR5guRGhxApgRtuEhw+KzBtPAYBKka0gUQ4FK4
xbQWhS42wRyHSz46SIb1CDx62Tpa/QipBR+w4W2o9dsBUgGhtNWyvwWKwNlzlj9OscDZ1wZ99i08
SktdhiyfFDhW2uFVB1hCPFUbYQ/xmledW+FueqzlAgJuWGcp+0YqR9MciJWr+ndR1XwNa3E+tSp3
26umIkZuvkEh0+khddVuP+rOnRVHzZ352aydPvT+iqhX1vbm+eC4sK6pXdGpFsKFVKubAlWAIu3c
pnhFgVNwIVvdL4A7ICPOwi54tS8jE00NOyISVmtoHs3OQ80UAWnRD3K6VzovJs/E3GSymw7Pt7fG
Wt4JD4Z/DXPzWqsjztNkxLxOIWjMDmO/WVSnmnyDfhYEgepyhiYX7JRV5zyzys1s3bd5FFs9wkNq
OAQIXyYwLHwPrVoBha6JTB36KFRuUqOumLthgc/kIBaLOvCXjmLunNUdgEI34DcSAJG8ogC6a0lr
ZNjzIOqN1Xab4aXTgUsJYpq5CE631rGP8xgMfQyDJqOqd+kmQO0XZNDK4mhp/YYq8h4omV20+NR4
BtNKOA6bqNnozY+U/ocFAwAVbznwSgD0xGbhLBWa4P4emUlXHMP6NEYovY2Wk4uMrE0ls8CazRmg
hDOit3JhdKZdHFvT+NOP0gs0IP2pUF5q4LcmaCPd9n122l/cFhGogd4CbxjqUeC64c6oeUKmmaTR
FIBdEyVLIsl+jPtvJweRqm2jbhLM4Zo9DA2HDBMOBWfr5RxaBWRDp3EaA6W3q9+lmbQuQl7kQYku
9YdS/4nylbWrUrQg3R7otdtgpCCLx4MIHdrQ1uBGKjVGOLXSOAa0R9tSocfZ05QZ3xJtsXdllt1L
avOnp5JyVMt0OMZQGdrbaqkIgtzV8uIrENvQHs62yxWGcizBVkxJPAVFryIf+6MsdSe3m61dBxIK
/bfHfBW78X4G8EnHUxp0qgovJ9wOelZHmYnFnU4QyNhkmn4HQMwuKQ2BG12f+gwEBegAYGp4dF7l
6fIyirPZhCn6rh3GO+KabvIavWZ32kN6Iof2tfrV/Zqfvjw+GEXGFjkWZIivjneyTEUL1btgBt5v
HivXtrKNQjKniEUIlZWpRNBBnyHOJmx+/p07L53Vg4R0Dia0RdjNAWJwjC+2zN5uD4n5P7cf0U2D
TgGmNMlgf5f7wywqQ57Tfg6U9FvUvEOR4/bvr20DMBMCfsk4Y6Sr6GkzigI1s+agahOfmG8ptEGB
X3PTqjxaOfRgStzya9NdlHegsLe3ra+NDqBedgFFhgeP+svRqVK/5FViTwEe++BXiQrAQfNGxEO+
slbgbkUCEMlO5CT4qy6d5KTNKMAJnaRvDCo9tol0V3Vt6rRIXd0e0Uo8A3EM8mJwDRkiS+xbzs4E
RVnA4tJFmE6jHjw6QMl2qEd0alZK8SsxE+kIQhcULYvuyzIW4JdEUhwPC8DngGtnX3ZmOV7MZJ4L
fQpqaJnFMmXu2HyZ8pEZAWMCohayL9jXl0YklVRyrsRzIIEuo2t0F0YURZA5WF0v0EzjtY3DCDTe
l0ZmCMOoWZ/MQZ9/ZBl1ZDxO7NG1NreXaiX0MvUr1dI+UQh8JqlSIq3tIT8T5MZvk/g6qmJ5ftBs
oMsHEYyEOTK3jbG12DNLM0EGwldNdZXQMKHJEqCwsC3q6GVYisOs/k0lxVUUV25fe2N6vD2+q5se
1krVAUNFaRGYGJ6yexpL0uBTEIKN1Am1x9LKPeRKBA6/NosIt2jvZo2FVySgNjBHcZWYc1ADIJOR
Td2pH/lcn/raDMa8FKzZSsBgZUXQrH1SgvI0mZWktW3WLktQJn37YRV5PzjA5VlfP0hAAA4OEAAf
0AjAcyN1U25UqabPQRJ3mlcbNmKGqqv3Q4ZoX8lUEXQDrEUNxnCOf1EhQIng0uNVqo12aKpLIJfF
TqoDNSa/h9ZpzczvmsUHS7Tg9rPij7gLsKwcSIUwSi5MdWlvQ/Q7loJFp5tYXjYlmmcb9c3otoWy
mTQP1SmByZVdDZOAOYHo2kCI4kzSPu0IuAghMdnEPrWLDZnAOPihNoK5XHFIUIzKaEgHEx8ONbYt
zuLgvJhIYhm9FISdDH3JOdV+VGDu9msjtrYk1/J7aQmb7e29trKArAwC2DLTT0edgjNq6ElXmsoS
JNOj1fV+mAeZrDt2qOPZGDugBrhtb20yz+1xDlPjDa7p4AsN9MQpNku4oVthn9LaRJ7bULgxzbnV
hpW2BIO+N/PHkY4bW9ka+V1Nc8H0rYQqoCBYfQfIbBOpsUtTpa6bZTUXcwAc1ZZ0QBUXw6YdQ0G7
8Mqs4QmFaMhgb7DGzRqdGlrOWj0H8ySnThK2j2hnTfshoLWotrlm6lMqB4w4Fi7cnBcWWdYmZVHi
DKvdjGavRIPOqd4pngWahNu+sDZ556a4jVWZs6L2Mkzl+pOcyQ5OlnARBMQVXwBeD2U4HavEaFYu
F0jH802i6TQHRl85snav/e4H4CFATSfKF65EeIR2FAwYeTWOS87rwEMKLccMoResrg4BwlRZPm7P
13V6B09GXM7QzY9Di+EfLwdDoOUpT5qMwUT1Y5U8hNEOzdW1tG/H/7HHJ+Yhk15uW11bJTRFIfYx
wUCJv+rCJ6HBECs4UnQyO5BA36lqljhR1H/92Ed7McoUWC9QaPF7KVVTNRpNjA7uEIUNGC7xkrdF
TfDrk6jDBHu8wg63ZS1jbGeDYJ2geunN5G8W/hz95L50+/1ATrMIJbMSYFFyYezFSD4yTZDLNaMR
EnImyZcACAcvkgBWLRwCBpBUObTzfIhVsrm9XisbmBE+MF049FwBB3RpMJSqJc67egk06MdD57p6
TWIAJkJ0//r1ovy+be2abQp970C4WdDgxL0DNi/N2UoUm/3ULUHTaONBNaEzO6Fq6JrZOO5qtExB
LCRtnAQK70GWTOpOlZLy3jBzo3WS2aZBViwiua2VrYjSOy5BgD2DoILvylJkiCsplOKy1ccS7qig
th2aWtRFurIxYAUeBHoKVjjmdiPSx2UUNf0SjAfpcf4jYuFbuemAyIAxCkJBEM8JFtnOrgNUsiJN
qkZcrULwxYToK3qy8t+5mYFYMJfQ50GzvTpVgt2+Ei9tRouKNydW6arNn/QIJYY5Y+qMyQm70htm
sK/hKOgWr19+CZyHnVvc6+LcGl/GGtteAfvQAF89mO/N2wQqDN/y5nerd6u9IrK2OqPI6eAPggwi
6eWMhlMDH+4wo61Jg1qRdugg3DWh8TL3v/P8Xg9f0dV0B900c/GaOmikjYIm/abApS9yC/2pkGJp
l6giyde1DYvUpQksJc4NRL/Lz4oXY0FHLfxIVZ805S4dU0dbTunXuTFNGbc81oSJTn9w33IHVGSB
FknREYmM8VWzn03U7Jv8rmr/6jJ9SxPNtez70DiQ8OtvSBhGuU7D+AwkDTlPjiDczpiMscrdr8Ye
nAjXW2twDf2j/RHrTgyOwdt+db3QAHGgYIlTEkxQVx0mswTOeKib4JIplSfESBRge6xgfewVtFuM
+7SWRy/XZ8FD4TogMLMMQcIuAqhKXy7kaIM22aQIhUb+jahbaj8viSDcXp8mDJ6CWAvSGFal4Kay
7XP0l8UwATareU68eVTBOPJmQxBbGio//DLOFz7DSq1oOkSSS+Mvnr2Zd0TXEA6kXFF2lYbKL14w
8Q+5TgRoiOty/qcpkLcgmQwlt6tn1rxoE46SJah/l025LUjv9Vp3bOnk0Cb2IDXid1GJBqs4mLrT
SJvHYgHtSe5WfTSg3D+6Wi4LVnTNkeCwFvYLQHj453JFMySTZMYoFsjFd/ScOLPfoyaq7LroSJFo
/PJ9GO9abFGg0BnshU+ZLlFjGSnEb4OwOo3kL9NfE6l4XZ+Mlya4AaH80oaZJmOSx2/D8kv9+nsI
zUDoykEJEp1+V/x8UM8wSsh+SwEQ6D4Yl7D14v6NmIkg+7u2D1DpRNBEyhIt8lwsoz0k9LIowZsc
6GZj2wNnsq/b07SNjMfbseT6QMSIziyply6wWJCWUxtYUmLFSeXehz6qh96jYI5iL7QFDicaF3cW
aMgeyvMAayk5fCjUjVRXnzc12d4e1FqkAsAM3crIaygoAV4Oqp31QqcWc4My9cK89mqU/6ZZqErD
luHyfMfkgYsJeRNWUdG4iDjVeos7DLILBCHDSJxR7SGbO5cQ32i8Mf5T2u2zPNX3YxZtVQLWHSHN
LFueW1/AOTz2bhniOoOjgKY+ibsji5p2ZB/mzMcrJpfoG1iN/CT0wLKfUXeSRJDT1blWoSiMk4jJ
VHJzHfadNg4UcyDVJwtYg0qHutxXO+oRO9GdbeIagSwcyqCX66mTIa/pgIyHMf4slyf0PAkT6GuR
A+sINAP8BVUXbh+MUkkhhWLjluINu/b1tj9eX4Hw/Wc/zrl9oSldtFj4cUoOWfVUx3eLgX7NzW0r
q1sZPHJIseEOhITA5SwpEcqVdRLibtvuwsrVSTBWTtq6/ejfNrR2bOD9ijVn/bqA5F4akpjiJK1h
CHWdOxIv93mYfaC3/01VdmE4vIC90oSKkSB/uOZoSHNgWyNesXrRpdWU5EM2SpkU1Fnnpu0dUe4h
ry4IUKtDOzPCzSF4h4Cj0VMpmAb7rY76TTUNPqgJ3NpSXCtTINZg+kWVCQLWWlzEO45VLoE5xegu
x5ZAxDmuxgbxvn0xzAcD/O2qdo+ZTVO8F9pvt9dvbSbRtoXyCkp7KDtzQUPJ6xnOCms2nd47EgVk
6o6QXtvfNrPm9edmuEGVdkybJq6lICk3+uAWaZCWyGe/3baytmIACvxPNgsACS4GR3YGTlJoqgXR
LpdPSuMYsz9sQuKV2yh2bttanTj2XEVlFLh3HtEyN5oBGj4cX7qC3HEcQZ/um43j5baV1XkDLlwC
9ADVVx5ZYvdl06E1QgqsZDejS2tQ701U2oZMkHVdGw3oakDCg3SRjTbJS6drQzVK227AZQZBQovB
CIkJk9NfXx/NuRXO2dpSLZo+HqVgfOy7D5kxDW+VL/ft4IDAzRrvemRCQZzMbdsE8M0hryQpmJXD
PG+p5Ib9NukFE7YWYOFgqMugZw9FUDahZykLgtWv51mV0Dl6KjEGre/cKXLtYd6IK5Psk7mTnWmd
Q6cNEQ8FGhYyzoyVk4IE10SGYAEHaUChHOOkoJ18vr061xwbqMko6HfCsQFPAJnxpRl8u9SmczgE
TRE05vtY+mEFHsKjpXwn8lvbeGF6mD+0B9ApF2WQgOojn4/Wc0IO8Q6axlrmhK72S+29LhecMiuZ
zMtP46ZbmrvOntBFGlQ/h33uPS3b2f8uHfXvt6dgJcV3aYftx7OZTjO7DK0YdiiYCpa7MUodtfJM
e1Oq+xh8nt/H7FFTd/GrMJ58XlyuF/nf2edO0gxLr44DTLfVPpH2arjVS6SeHUU+6N2uSL9pILV/
J1AmmkM/LNzkpSIPtQ+qmpZABOppMZBtjY7ZbtE2iv1BlW1rHNvlLsJfrhzFj1/TpzpyStrsOnKA
sjdpFycsBQHrk9Li1jA4X7XMcWjVwR6CDn3vyQH6O1YoO8r4SmXDyVBpMU0nRb6pj/1ldGMo9t51
ReVH5ClJtxkQ5Gm1t6Z3vY73WqBH73LzUJaerpUOrTV0xHn5krl6D6Ha15T87cbIScAqkQrO/s8K
5K1hsKPmzBGMeDLtZorGQCsfUBycQBgJMWgj2jHymcUZ3Oo1/l047d4MvQXxsi+d7F6vXAOr0AQ5
MDLxLjFPxM2ib7PlgY2bDrGXpW+V5DZGQO+Tx2kfHZSNBoY3KI9g0hwsS3uQi+fKrx7I5CrzvfZo
2Y9F+pqR0wSea2d8nt4a2Umy++FkZE6lOBPa/pSjFN7bhQe2GzsWTMQK9gg7AsgmKCxAOQ2N3pcT
Uc8W6SakHAIwZgHyNxfdxmibZV80FXi9p1IJ0gp0y5Fq3OdzMb4UXQ8mymkWNZp/0r5crogi4/2J
HLSGqzlkii4/RM6Hph/GZAwWuAswmK6sDy8D8t3IrLpLSwPro4F0fAsgRdXIm9w2Nqq0t+cfUM91
0lHdTLozI8dCHQJywnzMNuAY27Fkbx5nTiOByZa4dNsb7c5imX30yVpFQDtjJ4mIBYVj4SZV6Sul
qe0YuEZygAqM+a7vCLZFda8GUbaZIgsY3M007cClm0BFtYiRLUZpstpn8n16r5qORnbJJhm2VeaG
ijdUfyo/PiDBaKqPVe/guHBE2pTXNxFMP9BnuOyg2ILD6HL6IcIzjKpRjMEPbf+gPnw57l7+Ojch
iRrjUZnj10O6YC1av1C21AJuvXJZNYPIJ3tYNnQuvvfqsasjPJpiUe72s/H9ysPQXQORFDxocP++
HKKVtqlU9OkIRMl8TyTyAD4wKADHD1WmH0rwfddKC/AywliFgsGseFLjhmG+rRT7qbeW53iYfyN/
dxe3FkS1h+5uaMIdqjZPEPXEorqJrHoReheJb0MwolzGDVV91QrM/mksAYc2DTcigv27umxAgqFt
UrEByuEOtFpShyK3yjFo0wIYyNSrigHFjk2ImsftNfx8mFxN35kpzkPqVtaaNmpH3B2MpzYq0bQL
zEplPIIV5FXVEy8vCXDfpiep890w5u9DVnvlE40/8o46YJvZDZbk9OrPsT2oheYq+rRVip3gK6/v
UvA0hjDAJQeFUV7xKYwGq+riZQygHWP6Mxn8spQ7r4gMwysJdPIqEp6AGUfMzyCRQ6D4TrUh9Ug3
206Tl7K7dETDxut7vwGgxNdAQ3GMoxLkE1NZbpLGchAlC+RZFgNPRmr4naLRp9vDuBZ/QKcoCnFQ
/2LhGZwRl76KxgcwctjdGFQgfTQVkD724Akllb7XlmHb6XvL2k7zT424dnwHnQTfsp1SBkO5PO9r
3GTG7KfSiNRXrt9f0HVBAyuauEGyArzZ5UcpgMeyqR2D0QqfSntLq0c50vy+K3aApTZDEC8iocqV
5YRJ9IGy0iTT37g0OTXoN7YzCSaz1l3SA+gjBTea1UGpLDwB0Ia3hXppoabmSGgO9HuJC0Acb6ly
MpXc7YZtjppzf6hmAS6bzRK3j4Cp/NcgF4bQIlnqVQWD47RREwfSeJO+nfXNINqxK2c71gs5ZUbT
gKocj8VubTKN+YTJk81dWqU73LHu9FMknbrf7duQh34kEidjcfx6bP9a5F6AYW6FxRLBYpLuoJv4
G3jzPVQBbm+OVSNMZwt0YKjYW5xP9JGWgRJfHgOrDp1i/mGHxE+KJzUe9n3xYxAVAlYd5Mwc5yCl
Vix1FWNM+X68kwzXuu/2JHXKQydwjJVYDmrKf8fFOcasaHOTzTA0QMa4KnAb/WOSI0i6/Nvzt/La
YiLU/xriXlt9lxuFaSFGqu/Ftv8Ivxeu+ldDf6fTCYob6y54Zoo7n3Jloeghh6n0oX1QJYdser/w
DL894AAxBVtZNIFcfFqQd63NCcbAF/2ENv7xHiwSgrljq33l4WcD4m4yqYragtmyubuPHwbq0F/D
t96LD5Lf7wFo678J7LEdc8sedxBksd52Fe4SAfXRHNC8Flt1Kx0hBr7XgSgWUT1c54kuPIOv25XN
ZFeaOY+oMeyG/tRN8EURSGDtbDt3Px68kAw9tRMJ+7eHynniFrsydsrFWwKldOEXsRMHZGv5kuOZ
wyb+Idhlq0OEz6GWAyA4moAx4WcvPzIlZUlChF90IxzyDpEeIsClqJFwJdOAmTwzw/minRZFQgg2
cxQsqld90MqbkGkYfMiI2HHkzg0if7wBv5UruAKJBsh5qEkUOU3ZkallGwvKWPrWWmbRNljdasgo
oxoGoik0QV/OYl30UUoHBc+Fcg+94aMaVLljuOl9Sx2jd6p9vpEGhzxqreDCux5RWM+YxJq4QUhy
aZmCXSUDfwhcFNmQQVl2/butVxuzDKxsBOsruo7q7+BMc0ctFMSXT8w5vxkZgQ06HFl3Cf9GzRfa
1TTUcbw18aOWbzvjm5kPW608LtK9roJ0NvrVao6Wgg1LuZMTKEBGQd9tx/ZlZh9nf5dsP9J2XyeJ
NRneBqhGYA4ZNpSLEmFSDaCIzdF4kjzV41+y/JjHN0EkWvOrf21cgcRSJYmZHNkUpEfd2IFbz8+D
+GQ40w50U4/GszPu1e1tm6sm2WUT7F+AifC8QRIpzaiWMax5+tkpp6naaubjbRNrlwmA8P8xwT7h
LByY6qA0PTqwgvBVc5cddezTdIhFV7G1O8S5Fc5pdZBK4fGRTQh5z6adOUZKtksOwIuxbaV9R3dC
MrBPkWzeV1G3wNMBOX8D7COXA1PqsSjBKjEFIMvYVLtog/KCeWru9IPttrvhMB3Mh+TX4hvb6F7d
357UtehwbpuLDmZRWvqylOgp2w6onqA772C83jZx3XjPXB5Vf4Yggg4UX0crkACStQ42Wg946521
T7Z0l21Nt95qT8QvfEtQEmDXr6sJPTPI3QMLKdMmWsPg6E6OiPlodcbOfpy7+3VqMZopLTBjxYgW
9+Zenn7FZDhhBQV76hN9dGscnMdPbTiH04BxkGe/eapfuk30ExxL+8Gx9ssuOTRedjD2zX7a5jvl
PT2Z38PTHHQPgqvh6t4GrAYEtKA3Rbce559pqFElw4h1sHufcqI7ci3SJF09hdFfA8CXBVMSX762
gEesVbZmtp+80mftYG1AOL1Lju2p2/eDL/BJdqhfTe2ZOe7oVVMjq6qyRpfj325nP1PsPNVPNnJQ
78aH8T0+5T+fkf8VHPirvnNmlQv+WbnkiWEzxwRd/7gBXNItmpesFyTxBGY+XxVnkbKQprKvDJgZ
rB1pn4flftFOsygzv5ZmAizjnyX7PP/PzIDoHf09ZgUzza4oPGtb743GcUoPahuefOieNWcBgeKD
vmlc9XE4yAfr/28++bvNHFWgVusbzKfxLk3bOJadrJ1AYyu4TqzugE8KVzRAAHDCJvxspOgWleyq
o1PQLFuASFHHnkUNqasx68wEdwstTBDwhkjwB5OdAp16kjGVAp9nsfza5xkR7f9Gwfl8ldRDOlsY
RfE4Nk75XVecvLwrhyeg5j4MCV2jQMwLjCqsXn3LKOfyhhkZck4xLmTPI0f9tRznn9a23YEFzzfv
pN+48Bq/091B/Y7nBKkdEUXDNS8KO33+mdgrnVuN9lNmdy0+YL7vHOPQucYfrXa6EckcB53vP3sR
Qfltb0FG7NJb5q4dpKTGPIMSwiLbJNl0VHDCrYcvuCJ0xLHJeGnXIiKG1uoIXxY6Ooy3InpuHsA1
7Ahr+KuXeOzifyxx6yeFzdiFHbZY9jYewIbrK3tILe9qFzwl/yko4/Jloj+WkRhzB03YLbFk9D0C
iuLdq4OzQJfufTwt3+zIMY7mYfxj9G74u/Lw0i0j0XNlLV8A2px/rHObPArjUoMmJ27NhQsRl+qv
jZTfPvrIFAdZRuu5+dOVwmLO6kPl3Cq37yGDqTQDID/AqaOyaUdHSfXUbp/eT6rkWnnrWPNjae+j
/Fts/LLj2LEzPxz3Cf2dReW3qHxNp+FEZ3U3i5qI2Mpe7dyz+eDCRQPyrUqr2Wq03zSFgCdps5iO
8rtMHqPczf7bS/V8KjhXqxJwci/yAFcLN2rjyTiVG3ePMjyOS1R6nHJ3rAsvebH3/yUw/jtSPpci
h1q6LND1DtJmnz+0c4RWum9G60fDSyv/afIfg4wrl/VIhViD9bvxmWkuVvTERqNUiuWXHsM747Fz
webu1pvRs5zGmw6towgix+o5c2aQu/BTW5eScJSmILIq2WvIhK7EkKiC1M3qDeTMCncDTxQ5n5V0
xLDSXas4Mt4WdnbQhC9dNj03fJQvFOpzlWVRz0ItmCP2yvC9kO57WXPS0FFrg5XlK3KvzoPgVGOu
f8ssF6hw59GkOcfwwJuUufYp9K3dTJ3m223HXDtI0JMNARYUVQw0llweJEXYxmlOlymoZkguTtuh
xq1RRAOzagTtKmjeA8MVLF0amQhEytNOxctdOdi17Db0UdFFzTEiI1yUiyvQqeihgieu+hb1liMZ
e1o+3Z6tNc/WzwbCxau01oaoU2DDCp/D9BeB0NttA2sB8dwAtxxjO6JPQoYB4KsgdNhDe6feGM0e
jSJThWY1wYG0Oh7krtDgiCI4mhYvFyatO7mXK5ir98QVUUOsLsjZj3MLMsV6mlU9fjzboST4TgQv
kM+ObX6HsGah//fx3GKwbOQ0Nfh95a5wHqf7CfJETvOY/pQfoxfq/sX/+LdXZzWUnpvkl8eyrJGa
Ml6QySt4gADMCw/UbNy+0D2rA0NU9wG6s3J+rpsWEEEJ7Kpt78zRd8F3sKnjho42FDZwJPls9Hpf
rlsbRhpNTQ0bKk8K0x10tf5pWUl8SJU5jzZarhuzk4wSQGVyLhXPYVxrYK9IZXnaZ61p7wb0Kece
0RopAy1bYR10vZyOVLf7CDCxWoTjX/te1lOK1UKsueqBslIrJ3Rkbt2hTbjsC/K7app8C1n62S1D
PQ7MRRU1g6waZdEGqlJocuILnpMySQkY3/GiGl6V8afd7Ztaw7vnT609316PFU9nfeR4AbAsPwTl
LpdjgDZLPuawlE2q5mlNbOxSpa1cPAxsgdevDArcXWBNB+Et3r78ykdqTXpNAqoW2i9Sk6GfczlC
lCskd7NRvNwe1soRBLArwCRIlbA2Bs7bZ7vVQogcA3g/SN+QeQXUyj6xljy1Oknp4oFI4/G2xZUz
HS1WkAJkrBOqzRNjD6gUob1dltDJYEd+sWS2Z0Hcbt+DAq6Dvsn2P5hjE4mEMtpm+bd9XFplNZZA
D9ugzFRRJCFU22aS9RGZreh4Wlk49CWxXhYVLexXrKuJVUBTbczlQKtCkAe3bjwtboZOdkNbXloq
KjmtrZ0MIj0ARiR0LvJQoKaOTYMC0A4upcVP5h3tWttLUrKxIvPQmeV7Y8gfX59NRvCCmQSuHASh
3C4wI0kKC0sKsr9qof4taAO5id+yov/9D3awZACdyOiF53O9NGlNKNr2clBmr6WWuWhUp7LTdY3g
cFzZ1QgdePmCGFhmaMjL8chKo5cZHUC0WMXvpl3746J7oD8VOOFaAR7dw2ivBWeDilcpdwhXXdYZ
ACTJgULq5VHXC+oVeIX58iRPG8sezM080e7DslMCmtwh2g+6JWJ9XPFOJhHMyLB0RvfCnaW9kk1R
glphYAGeSrPBz63at6LojtrKJs7+3F7BtRf/hTkusshaXGmQr5ADM5XcGkXJ2mw8bfqFEGrn2dbA
AWRokTuVhh9DiPTrlyxYB88/II7ANvI0ttMsh00JPtagkivHDHHkLeF2tC3Ape/qeptL2p+c1IIm
2JUNifMaXDes7waCPNwrzNLUrsPsy0FRxi9Q1C2/lYO6J9JLpee+atSCpqm1BdWBawSBBQzq/P63
5DIO7QGAXRA7eWUKcHlYH5Mm84sugqCqHgoS+GvDw8UVXb5MZEjiWWyVbFGkyiiUIIrdRUIlFHDA
qLkbIjBHt8cUAJbbLrQ6PsiooC0MROyowl5uTjrPvVGh5hxUS+8w4mP7qOfJrgAqu1BE5FwrxxI6
cv4xxie7jWWcrMbslKAf/o+z69qVFNmWX4SEN69AuW07t2n3gnq6p3EJZCaQmK+/wT7n3KnKQoV6
NA890pZqkX6ZWBHo/ZEGR0MTgtoqz7NPndzSU1Sc8qU2AS1RG/44OsLwFCr3qAE9vLyVNCVT07XH
uRW/yzm1/yxGX4zgWcfVhh5jiIapDfA+L7RBC/yMPO+Ot1dm5fMvftm8XBldCwxUlfDLWmhEGzG/
ymJ69dnKnex14PiEa5SRKf+Cbr6TYz9rX0FhXoMnPoDgvWWfnPKNZU91OkWmeExNdPS5kfCD/e1R
Klvi40PgEYFzEV2X6D5b9udZul43qrYtsrYgnV0cs5yWOyE6FjHLQ29AvqWUvWLN9qBg7aAtBErF
HxDzM2taYkCe0TYX3vk5RB9UaGQy1rPdTHd/PCy4l46LRlg0eYJy+3JYE4cUay+Sgvi+hgak4RhU
81+FX0Zeam48ryoxwjKFTgBqzgWNCM4ilRjBqajtQ4uxIHmRfRrZt2o+6PK1pwc5/uUApAvZ6cJ4
NgGHnyGrOM/dQdfyUDTHuvjb1eiGY61WB//zOT7WcmkpRDSsDL2uemNqdVmSCT7VIW+L2goDqKeG
bMjugiKoX8bRQ6NhkDpRYTQ+WgygMDFIAEAwlVmUOm11uL0aa9+EujWan5GrxiXnKYEFnI5sAjNW
SZKB4qEInku/303A0phvjbDA4X2o3VAMiAB9PQuTbA6pu7VMy7jPYs1lXtCSiPBJR08IAinFNZhG
h2ZQx6Kkce/h9z0VJZSxDpl9arxTa2IbAsvt6lu4MMX5WqyClQsOSQBwz9LRf7kRSypSn0mshjvY
YQ4NcI/97jO2sd1X7io4kOB5RK/JQrirjA23uS4cnlOSG/4YceidhlCg2KImXtvpEITEfW6B3BoD
Uy4LhlA9cfyBksSsIjPbCwe5w6w71Q7YAeqQNVNEZRYxdBoYUDER/r2kv1DBjkWvofvjEUnrjYGr
JauP+YXwEFJ+C0AeihuX8+tmDnOSzqSEZvQ1SHxoVIqfzrB36uAnZzKakiTUpuNk/S3quCunjetz
beKXTlqg8sFndUXPqGlD7comq0gNkdGdMU7T3kmNLQ9+5dr0UJdbwgRzCZqVI10Udj0YVVeRStII
ZBenaX6bq+JVq/7VeOBvBTZaKhGaKO+S1PJKZraL6aybfaudunTLQ187EDZyTxZKqwtxi3IgcmMe
LDPPKyKaVI/awf2ZjH2Bfmc0923cOisnHm4jCmSYPLwEahRe0pk3PWc1mQ56nkWDuy+n4+iSJH/p
zU/a9Ma3gLQrg/OBugKkH9kTiLEp04cWHXDxcSxUKU0nzHuphYFmnXTz/fbQFq9Qucvw3KB/AK4/
VNnUDcGCJp0aAPLQ1vnWnaw2AqgsCt67/qEQLwI95LfNKU7qcsguzCk+fyIKb6ZTXRPdacq9N1ky
7ln3dz6NJVqGAnS++H/aA/RfmwsdNBgVsYaKTVe2RmLMsFkYf8893Ts2i5yZQKp+42FYbgh1Lk2c
LGDxkKyBy3B5g7AkqTSbtjVJIchYBHtj2o3voKWruyrUIXhyeyrttS2C4AmbA/EpwhrF4U9qv7Cz
oWpIQef0wcrtfJcgUP1kAvUV67MPXGWqj3GXmsYOBU97zwV4nD3NneI6Lce9LXX0cTomi4VmtXtn
1q3Q5XYQjQUDwGkE8SioBLPYHFwHXC5Fc69XrXEMkgE45JQha+l2/V7gvtqDHx3cNWwqT6JgxUPL
cwd0QLn5To3ZixJMSggdA1ziaVa/lNygB1GNKci63M+Dxrs41czsrhSU3UELTH9uZ+SIudf3G97D
2gKB8ByLA3I05LeWO/jMaYSUj1nhjw2Z7ApA8cSo9/D5x8jxCjRtVtTYS+GJ94D2W/teje8/NiGC
QHji6EVbLpJL09kcgE0DDDmkD1hoG5E0TOCOTwP6YJ1DKYqY68tzx/aQgjzd3igrdz5elIV9D3YR
/yqmmebPPu+Khgy+/9oEn6ESSLzlTt7Y/mtXybkd5QE1nd5snCRrSML3FhJRz7qtIZnw1a/AAiT/
6raEfJfvVo/buT1l/4NRw04NCnsi/+7LlwG84cFdSZuQYffcnsK1owaOEFCtoO8MpKXKxmk8MFB1
flATbub2Sfq5CWIo/2kaaPf3bUurk4j8Mrp8IWAN9OblPklk1dC6wqBs+dCMDvTt0ehSZI9d/xOc
D18a+twGGyGkSnzwsTehWIK8D3w+SDgoC6choWZYUsMFmcUGO6V5FvriR26/DWYfOrTYpdXRd8r9
omydgJ8NDncROkcE02BTv4OqDLxsM4+74GHS6Z2LRq0eSQfdf7s9NWp567/fCegN0kZIV6kZlS7z
g6wIcOExqAKFeoRW1EZEcLTTHUDCX1vgmPowEyG6KF9vm15bFXQa/r9lxdUAV52fJ07ZkLrzIzaj
p5GV8dyWB80f9izhO51nn5Gd3ThRazsc5EVgnIbPBhUfZYf7vDIyq2AN8esybmUVZfXvPPjp0rci
eLk9wrWr8cyUyoDSs6YWwsTcOsISeBryyDbo8Oi7I4usGY2/nkPlXYAe5Y2jtTFGNe0yBq1Va22D
O3msX2f0RkzGA+MsHvOvdCvLurqMYOZHBAXdcFRVLg9XadX97ErRkCzJQ8afm5nMUNHxCzBG5E8D
fdTFxtlSYeYfe9ZdqD7hy4EsT1UbR6RlMrcvGZkND/T1YJ+onaoKDYvbETRqp/tAOmnol7N2QPlj
PHZZ1ux5UE9gUJsh7Onmv+YBffAtt7ujb0h6rBMmjyae+ASEhRuO7tpTgW5aoOEBT8c7aV1OkAz0
xPRHvFLJGICmiFbVyacz2IwbLQWTm9gqH6/dq0u4hYwsSGiBhlDs+TOjs1YxMu5PY7SRgF2L6HCd
/fPryqmdKR2tPMGvW367N4bXsvpGnVOSPDvFc2EeepCp+GnM/IO/1TXxwbKjvk1IXaMZZikdIGC/
HFjP6mDCIWKkm9kuKe+Rt3jtrCCyc3/Hzf61L38xK4as8yheOO3D4NNM7ycHiDfwg+Sgm8gghF4e
OzrcQbUuStgdqFgqzdu4YK5OPYjqLDBHO7hboNzjKeutz4XbZIXGCIiA7w3Ui8bk0ZcPLajxeFO8
AZi+CTlfJv1qZrylGLaocSDZdTkzmT22aOweMTMylYdMjAj6qQGJPLOewWVm0rsM7x6YpUd+7Bxn
ejKLqTrkVh9AxTkxt/bIssOuPgeXAVhrPQQnKhDH7rnRlxpjxIZ0MjeOLQ+T9FR7d7UWzS+WN8Xo
hy9/3r5sVXzux60AOkaUkvGMLWn0y0lAhmzqZr9mRM8NqPeFTWvcpb9oBrbcFFy5bKwiPvrfy3pf
1mOo+enjMAzRwGa8/trXdM52Nk+PDAQw4Cj2ocN3+/vW7kmQXaItBtEuWtmVz2OOBlK0sWdkYANg
eGYQaW0yhTak0E5onAlCqDHRYyI1e6f1TbuRCVEbID9mBysBjDuY1KF2vdwaZ25650Ou2685Iwbw
juCTGSvkHAs/7b+BM6R6GCCLlkaWmGvANXL/KCUH4UcgAeDsisJk4YSuqHvdbtMvrO6ho44NJR9A
IsWGyAFv/06DmtS32zO26t+jeIyzBD8K4orLzXr2zW6hp8BS6NhH5nTXOCNA+QnAMHB7h3RXvVru
fZaApsWOhnmLjFgtl/5nvsA+iHdmYbtWee4NmrZNOZqYr6/lPQ19/GdFBdygfzXGf+wozyf6s0qv
CGDHrX57yWPmuwDlv1D2bRZ+NLXZLnBDw2+fgi1P//qZwCmBHouD+GkRolZuU05bXqNpipHcB3NN
EnrZr2qTwXTLiPIW+SPgKk6J18IkKTDQ8q1NHlPIJUrB4qI4VvTd+uY5DyX8TYoGxgZOqLbhLSxh
xOVlhOgQBW8U1xdch7qQ3OFo+pkGPIc2KqAV+H10etpYxOtUFiJB0C4jBwjkBQ735UZdZEwl9NQ4
McC8U9o8pI0dohB/yivQeLBI86aI65+bZGNs137epd3l72cHRM/KgRkgwCOuez+Lu9E42MGh8CJI
RN4e4do6IisIVQDDAhmHrlxeVWP5Wp3WnLROgNgp65NIA69vVHXplpL8ysnDoPDM4zpEygdQzstB
iVHrExN8UKROxUPe2dCdaUMPuCAtxXPF2ZEV2r2ZNCcUSz7dHuZKJQS28XLBw0FMekVtw5N54mM+
cRKkLih9GRwNT8/ccKggRTba0cinJm7dAsRKbUt39QiEjT8N7QmycuzEumYrx3HlTOAtWzSvIC+E
0BV5sMvJSHDbOdOgcwIJylfNLV5cCRKczPvZONOptuujN264LyseHoi5kNFbkI2Il1Xv2jFlQruh
4US2xc7Lqihw2WkaCNLoJp/iAa41CjFRaXZxPQH9+KeEALh68QH+QhaIf9CfqCQGrL6rclSfsNnc
Hp4lBUUKdeE5TAjWNtb72je/NKW8iuh+bObSGDDWZv4+jgVchd/pQH+jA/hu9kQkrOEBfW6Rbk/g
7qnuW2lHUOyA/6KDPuU4si2uu7WDhkIR0ISLPiim4nK9+5IHvPQoJ2JOQx1CFajEys0exbVhQ9Rn
yd5CERgxyaWV0qbl2CPXQ0B/eGiZGbZ68Dez2dHg7W5jilfuxgWogQIMFhT0x8oDZ3Pdysc+EMRP
tB3XWaRLn9AO6BAIQkSz1N6aRmujmpePbra/bXzl7oe0LKhhUGEADb8agKPq0HhzUAsSJG+N+3Py
NjyUlXlEjgcs4ABrg+BUhb8wU69Hfe4F0YFyNcGYOD+a9DHdam1e2RQXZpRLILP7njkGzIivVmx/
6t9uz9LqzxuAZH2k4lAuv9wNop2sfu5nQag1RDrdTeVHY+C/MALXE1J3qDADUnxppNW9nDI+CjKD
noFneVSgBD9sMfqtLDiKuP9YUTYb71OQUfWwImI73HgDVxf7n99Wqzp6LjsXKyFIUcm9R7VIt35z
84ef/ZtNdWZH9ZlSPed0gJ25O/lQE9GApAqKAyu3iFfWXrsPsCgoLRZAoJq612oQ0xWNiaNJgX7I
kGGGAKaswlzb2wif0WW49FUe4H1m71JuicCuz+dCJP4f68q2o3ldDpzC+jSPkWUhxQg0uS+1OIVU
xO3Ntyy74gM6H+86mKmQMlKDn3q086RpaYvN5+p7i2v0oJlyPNqAm9DBYKHITT0ukRt8dI103N22
vna+QLQMdCzkfAEzWCbizEtjngcEoFm3ZBIvyST2VBbhPDUbVtbebYRIgHQtaFKAGhQfTTPqtjdd
1hKegxSIcblvLAg76B663aG7kGroOTtOGT8Fbh8Xs7V3HO14e6QrwClAHCBb7gESDH/FU0656YFx
wvBFS2on/cb8RyfxUPzUdxNEQl3/HgQuIau12BnM0PTQhMgN/qDNIL8V6V46b0a2lYxZnXsEOHBZ
XYiU+sphyhLXb8a0b0kObA9EEyUF1c+8kfBYRnW1vc6MKDOfQsLQ0gzZEk0DiTDanf3pyRI//PTF
0E/GFnhqa0iKi+BnhalRYPaI1rHQGnroqrikMputQ7N2PpfY8H9Tp7phVNcK+OIt6ZLQrt8Cfw47
82u9eQ0tr9f17PnAAiBXBMkh5XWTOrOzHj3jBFFS2PXmLs1OPKFha9g7UNTd3qHrg/rHmLJB86qB
dkcKY7X7Owi+pf47qtYWkse3zaxdOEux2rbgZS0I8ssjP3Io1nrj1BGO+Eivf0rnqwRUcBgPevlm
pvdl8/W2wevTvwAsl0QJ2J4h866G87klZ9NJtQZeO4/yoY5bh4c8yBbigkA/lg9Fzw8ONDscIG36
jTj0aksuxt0AykogUUCfkDJcf0rTHE1YjNDgHQ5dAUKmVpp/OqfIq5qYysCAO2ldCV2n3eTos+si
YdG/gOf41Lt7LzkY2r1FZZxtIVdXhnRhTfEkaKn14MVzGHB6xEj6aLDzkJvzVgCyagbBTrD0VwFv
o8ycVwdJkQQ+I1xDHsYbXB5Rj9+Nqa6FiMFAjG4V9i5DoHms0EZyMDUTzRW0t/ZiAj2x1HiIFM8Q
Z0u1/faWWv00oMmWqH/plFGOSsD9tsxkwkgW2eUvMb+5W7T6Vyd/WdEzC8ocTxSdYlYBC22OeJLV
ewv3JXXCodUfrc2u+GUqL+6ZS2uq/9ZzJxV9C2uUZSgf6Ce7gAqVH0Rl4z/qjQwFsotdkYW4Hbhn
HG/P5pVnqlhXFhp9aTMaYD1GHC1pwsydkyj32BZcYFkTdYyAbi16Y8hdGs6ypmeuBmhoqS8TjNGv
DjM7Fs5RagNIsiqU/ra66q/TsxgSnnmILLpwO5BMvDRmsQly0mPJiTO5dyLjvzzxygdjx8qoSGPh
Gbt2Grql5rbjhUluz+d1mmix7oKtFkrdCPFUBEY9ofuhEpjQzM5Cs/lt93bc2N1b5jRkLLRH6dl3
2ZC+AFa/cTCu3pAPy6gyLMrd12x+c9NUhlOmnHRcP3R1u9d+iDY4SDM/3R7j2gkEqMaAKAT0J9Aa
dznBRSYmOgskQnQq+jjlvhVlvgBMAtXEjTFdb0+crQCPL8onaHVQqxOyn6SNNnpO6EznaPQ4hEfd
zt4Y0JYV63JATa05sstdTkYTvYQh5/HtCVvZkkhPoubmg90JoKMPtMPZ/tcodfG+eZxkb+CMhwa3
Hw70kAfPU2ZFbrIf+d6vQPz0+bbdDxnay3MHu9iIC5MlmO095SYbO9srjDZHLCNMYGUyuL3OCIcp
1yE+VlLDRDXaLSJalkM8gOUYzfz+dERjBLwDSd8B3NXAAyLYi2Vn407U+ttcF+I4sb6JBn2o9pXG
9zzR4RXZ+ktjp9ljOXnWzkOkuBsSW+5z4Ruh5mlb3IfLl1+PDAccBVf3Gjszz1z6Fs2QQrHErhDZ
zjSsfdPFgMR1cd+B1d7st5Smrm+xZTb/Z/OKlt9KhgAbPxVE+1K9l9+Dz31YIWbY8CfWNiMK8qC7
DjA4hCyXm9FBk0PpVwxpjzkAtF2HBkQ363wjNvjI2KkTuGjtoCsZNPC+ektqtWgosBgCXAToWqJf
xqmNgMY2gLZB8ujQsSJ2NagJeEOsp02UpvNTNhdhN2iRn/8EPT72ihFWTcSQ7S3pMxtO6Co4aIx/
vb2Jr681VK3hgcB9BCzmCrVaWhVDab8SpCpfwdSQvifWJ2psSK1dP/kwAo8EZRIfkuKqyCfgCuMc
+MjImckn3s0PRS6jPrPvkHGOg2xDFPP6/oQxMIQDgb6QT6hIiDoJ6nksBdJzUFQ2S37UiwSu1ZbU
8KoZlAnRlLoUf9TiSNbhgJqtLkiX+208N36Ogo+lH9EkvyXktTp9iGNRWwfWEgm7yz0rrESgDGEI
0pp3eaDHY33MBhrS9EvabUze2sFHxQdt0L63FGIUVyLPOU+LyROkz7VfFaBhC0nuEOoC0A4DmXKd
fdGhknJ7D64aRfEHTUhATqNj7HJ8zdykaHFATsjrD0kCGhuZh/mb0UQWfJjKO5T9r9sGr7FEyJXg
Zf2vRYhRXFrUZwgsarWLDXkwTlSLv1iRvZ/2ZQxJg7iJxkiE3U4crFc/Sna3ba8t5rlpxSVMBrdj
1axhMbVEe3UC/iMzupgJcBd41VDvqtTyNwpcqyYDJMGW+w45cWW0wuNpXSz5GV6e7B3FFd4Z6Mk4
pNWWiPiKfwbfcOGGxQlESKjuHzsPDJQNkRSZxu/QHrKjwt6bJej0nFPmO3uuvwTC2fBiVOYMXCkw
ilIZfD/cL3BpLleTpS2KaHnWEge0V9/5e/M+vRfPCWhHvN0YTV9NLfbk6fYyrr0jAE8i+oXj7SFR
f2nTz8zOMhreEqAuALbpYqP/dtvC2qlwcWWCPwCpc+AhLi1UIm1q2xhbuLovRf19bI8UvRFBtjNq
aweZCKirbSWZ1p5g9IkDxQSr8GyWjXTmSPlaWdiTsJA3Sx2IixdNfzBeaCBiL7U+I2TcWLgtc8pb
3Ka095LEboneTmECVWbJzb1e1j+E9WiY99C12Xj8Vw2itLpoEC392YpBmjae1jOjRVXKmfepX/rw
2vzyUNZ1dQyGsds1HepiSQnFrtuLufZawENcEjWorSK4VmYWdMYtiJIws22/OKRZu0+9ooqbdJOd
YW1nLk1XUESGA+KqSDSZ8XESSd4ROjV8B2YU0N+neDVuD2jNbzi3snzF2VaxjNkodTB/EZcmYV44
Ozt7SdN3CLdsrNmqITyyC7ZrYZ1e/n5myO2kE3RJ3xGh88jUstiS77nxpQu2DK3MG0iKwI+JhlFs
f9Wbz1kgys7LJDGrYt7pZV8/eUla/nHSDPI5QDFChhGILP+jFeVsONDCGLJU0o7gnn8HBojMWb7X
nWzjSV3Zb0jKLU1wJqhckM+9nLWKQiXYYl5HZF6HKKuHmDULLHC3N8HKwwIMMDptoR+DzaC2kErd
TqYgr3qSuZkZaX1dRGxof0vAK/cVmhDBHuNu0UqtjgyJM3hvS3oqUO6osqhMA1ItsJn/1WXPVvWk
5Z9vD2tly+ERQW3XRyfXAuS/nLyJue3oA/BGWh2FMDo4Zqwx4Ef70nPiFpC0jWlc2XkWQB4I91GN
daD8fGkP8KFgMjOnJ3Ub8P3UufNJZ425uz2qtcXCGXKA+1r6kFX5GSeZvcQthx5ZojkyEvHQzE5k
vRgcZBx0i8xsLSZf6JFchLVAZ6Jb7HJMLWh9sjR3Bmg2GeNT1oHEKtCESdCNCYkyxLNRxoMB9GOa
uad6bt5J05V7UTbmxkW1NmzUpNDhDOcHR0I5CdwuUOf2ioEYnVsfbA24eGGMsdvVb6ZbPk/Y3hvP
2kpWHhA75OLQ6o2eMlPtXgta1raBrUnizjneTiBUYwGK/n3Ayg61TtY89V2tx/AttCe8N+y+SkEQ
MuhoGtE9rdz4nBU/4uJrlKdHQzJplIMrydjpLLaapNtJN4AEfBXU8Vha+V0P5mooIbb9nSHTLWTR
ypsLVBGcCeCt0aylvrkB7/KmqqqB1HhoPeF/99pHSN5Hc/d75vMxS0AYenujrw74zOLy97MrFo2Y
QeoD6Yr24/bQyG/8vUzEcemkssLRe5iyL7ftrVwXSLui+xpZQVR61Qe3QcdBnbjNSObgh1GTIfjQ
dEM5cGNcKzcfCOmQfUTLzkrPneVJxxFFMJJi5vsezDWoyt3Vxtfbo1mxglIu2BQBKUduUI1rfeDu
BDWHiQjHe7A09BqnNt1pXRts3Ecrtx5eWxspEjDIeIj8LpdJH7p0rmU/k0K6EC9svBaEYybfcLyu
rSxQgwC7D68u/lXuIe4OEw96RxItbwDQFKG9BSe7njBYAJ4WwStaU5DLuBwHz1ItTRNst3biu4Cj
M8LzikjjWyriK1fqYgg+EGAF8O10xVAJt1QaYzcQfXrUrOyBN82TOxcvS6HPDNn8rc7+Toaf/bAl
g3W9wVGlWuIQH8xGeBCVWMfOqWkntB3J+DMPdhKopz42rI1HcG0al26iRUACC+Yop9ZKZWagrXYk
YuJx5XdoYm6izv99e3evbAcA8VEkgQwAWA5VnY9WaqaXpu1M9PSZMagozX/dNnB93WEroFMFvw42
NoQZl7vBkLIQbp3qRHjNsGOFbiOH4o6fgO6L60qXMQO37G4cnOrlzw37yGoiegPqDg/PpWGvdQxa
zrkOqL8fimkPNm131sATGeUS2ATabRzflfVC/RcrhX5YZDrVDrDcT8rBltlM+NiH+nB0SxmO0+H2
oK4fbySjAAdFoy9ibdywl4MqkaLCnVDNpJmOVftXZtlRqT8vKX2n2TC1sskXCi24fZaHTa7q10/Q
bhisQMzo1PD3I5Uv8+DGQ+ccPG0+3R7Vyia0oYmG9DMm0LVtxSVBPlj4uS51AkXNIPJ6PYuF4Gzj
3V9ZINTn0CaNM4ug/qr/1aMGQFGjTtJqiGpK5pRHXrExa8t2vsxzLwh4Ez4OKiAeatnKAuVC60C/
rBNe7ab5WSv9KAe7dmYfLEtGXZXsTP3H7dlbWSiQnLk4vAvuCZmdS5PAgidl6Wg66Ucn2xdtVUZa
McxhCSrbrgz0jcVa2YIoqeoICIFAwPWrnKvE4LbNXW6Q6kk4dcQ9b5+Ayg54prHeYvpYswUyHii0
L+GAqYJiQGgbsDZxDYJMfJ6PcTvmUV5mz8y8H15vz+I1bwwIP0B2YABeHqCY+6EifuYlWZPRF4K2
JmEQIU3Gx0xLd3QQoSvogel/TS0kw1MQxBh7u24eqUx2elbv5oGd+sx4Yqnc60nw5fZHrVye599k
K7upd9A824zMJCXLd3Mej8lec+/Am1n5773dbRyQlWTlkl5Ddg1JQ6yu2qM5Zv6Msm6pE8090rQK
E+stFzSe+N6rnkrtHUVedGrub49x5fDjeQC7Ki61BYW9HNuzec8bYYPmtzZIV01ZOHhyRMtssqVn
tbKTLqwsh+jMilfZ0pvbwiDLuBoHnVtGF9ZijlJzCq1ig/BtzRoS6phHE5EPiEkurVVIeWUllwZp
DSiZs8hMHtEWPIJrst3YISuHf4mrIGqKxCu8IGX2TKdkOgiKDQKizp1TyDLMeCHD3gaEtaZb6eyV
/YjUiYnbBnSxC8X45bi4M9SDMyUGCYY2Ttz0CXwdhfNmyO+Glj5qA7m9NVYCR/iP6CmCpjA6l+Bx
XdobhFfSmgI1YSKhxuXb3Py26i6qIbXrOLux0fZ+8lfflA9BGTzIZDxs2F+5zeG/IpGLxxYes/pk
FF5HXT/lOH/Vr6lIv0ymv+eVftI69455VjgBhlQK6wDPaV8Y+g/ouUepK0+8IZ6nvef77IG9oOP8
9mdd93ji2sWcLGxaUE/D+l9OS09lxbmH5EHTidiisGl/Ej6BCDH1vxXQNkTq30ehqvy7D8IUrRMC
MG36Ltkctvrf+WCDI5LFSbD1YWsXCD4MIF9AC6ECra4XZKidFJAxzBeCl0mkYZFOcZGz0PP63cIT
P9kgeKHToe3tjbVauUYgUwf4DXw+uOUq1tDgA7U7fzBJ30OVXmoSlM2WtlXlWDtuaMgCKRTIXpYm
0suZHwbHqAFfMonNP49DETsQuReAAoDGe3d7kVeukOX3AQwHNuz6Lm4LKLf7VmWSGiKWZZXGQLuA
6icNc5DvMP9fWYOX7EPyOkCwezmuKh0t8J1g4arC9/bcQViTohV2P46aH45IWfzWhqz+c0/CcxF6
gPsQACKkmi+N5q5bZp43mQBVfHZqLwY8GrLgj0PXH9x6K+tzTfGBQ4MlW9znJd5RqUhskfVdmrgm
MbR514BYuweHjJtau1mfYhApRInLjm7+lOY/Albc9cMvZhwHCxQk07BxgNd2ERIjoCZA/I3mU2W2
R3cw+GzOJvGnU9B+GeRb4b1O9fH2Dlq1YiNl4aEJHy+OMr2GnAJv7DST6AX9ZMjx0RJVc3D87q8k
cLfAKteYd0zv0tkEyj3UJa5atia3qJoSNxapWmS+xQGyNkCE7522vBv19jXNX2r5kwW7roeKWKDv
TNrFtPLw/17s8a1OzZWx44TaSzShIzVgKQ/HXA8jeHipTZrqEIyQhkI/hzO+gcfq9hxfN48AJ3Zu
SJnkNHGsmkLPnjT2vTYAoZKW8dRrELMcH6y6fJ38F/CaCOgUmMEO4MfPVattkB0vT7wScoDEBY4G
3mVEN2rgWXhyZqBTsMlcJ+ku7xp5TAqhR9CvT/e3h7tyyZ6bUsGjhihznRejTapGf9BG+laCRfG2
ibWVW3pTgPcDfBNxp3Ip2GBFrXLbJnrdOS+tiRJvNTTaaRynYW9vVwHW7GEJkUlCVIj+UsVeXUH/
cMDpIXKqd8LpYtd7Z44dp91GoWtt7s4NLR9y5oEavV4WuA8wdxwMMXUeDv6Gu7S2EXDUgZXEDYcm
guULziz4vaByNFuHoBjEs0+BB9j0BnBp7ZijAPCPDWW6pqllnl4JBwbG3cSirD0FWnlvJO1+0k/M
BJZ4Zk8BjfvxU+DIu148s/590PcCTS9/vlPOP0WZUH3yZV4BPYEXku4as42WSc0Dtgu2Xv3VicUj
BUfeRgZLTdlPTjshZsTEUgousBpEUO9msZGXXfN1kcheKNJRIwE3hXJlBS7nIADwHJJUHaVhabTw
M5mD1KYnZNwkVvpgGvJF2pVHgXbPT1aClpSm99iDb2dbbQZrxwLVPhxC1N8WodfLveQEtdXUMnHI
2B/q/l62D8775obdMqK8g2CuSyYOukPSmHbozfdJ9okmRfTv1u9sMErKIu+BsdNl4BBRsrAqvttg
TJTahjezuknOjChJLGTSqrwUmDG3OpjjMc9eZLkRVq5dIeeLohzwpk/rNBMYB+aqtX8O/haFztqC
YMVBvw6uaHQrK69ZEgBiowfCJVnwUxgz4KDfZqtH1Pr7j48uCikf1zuIM5EavtxdCciyZG7XsJOB
uqqta6iIB4nYNWXOoa3Ct8a1ltxZsqWoRaHVE0g+ZQd4rO1EAYUaMujfzLYMbe/JG+7rtn6iUIR3
QYZbTu6n3D0Ublg53tHvTvIdslB5v6u3SJ5XJjkABfeHdwKlFzVF2NvNXNTgfCMJoreqedFEAuUi
aL1s9XqsbJcLQ8rx6kXvM3jd2C4uVBdyaBI1f+56YKMgaQMMETLtagm9RAFfn5NlHU0IMxdIqwNz
lrz8i81yZkTZ9c6CJ81S7hIBuWLvwavuQZ0y/HF3OciEgalBxhZVcSBSFCtgSO78hPXucnxRpg9x
fsFdvvFkrZWsAAJAFKKj4gJI9xL1nT3RknWZMyHXQTgtpofBSd418JfFkgPs5dFaB4d+AJpBREvs
ZEjfP5RzCbJxYLK2xDlXrivElRCRABoGoGxPOYIW0LpTI6lHjODdcyAz5O75ZqFs1QiS4YBA6guB
0fL3s+FO+TAO3Os8pNxP4HuyzPuk/fTnuwMNB/9vQh1Hn7LSaGAisJBhy4wfPfvaU/S+GBsQ9rVj
e25IWbrMyEY003CPWOJbmfnxLN/Tnsh+qwy8ZUf1A7QEXR19DzvtaR6c1yqdnlie/y31DYd0a3GU
y96pfSpF0njY8WhtHcM288Ms+317eTaMqH5EPgw0MRrmkUJHqRntxzK/q5L4tpFlSi4jIOQ+UQBG
AIQSDrbz5Tbz+i5x6RQgLek5+g73nhm55WTtRDMHUY6ujSxP/4+089qNHFu69BMRoDe3ZDolUyWV
U1XXDVGW3ns+/f9RZ+Y/SiYnierpi0YDamRwu9ixI1asFZwCs9nKhy48LPcJ6ZKZVUOkZA/HxuJa
CfREjtkTspsVRgxqzcsPftBMG8Nbt2KIvE9wTSRKrocnxrXXGnElu3XfDEc51P/oWbgpf7BYqf+M
Bda82QLt8PJifw9xNLWN2iLyUgHJsasmmp4zsRqfVeA7exQf0alNtb1foA9QeHV8EfKkt6MBbGAw
IOmFi1bOBb2pNsJUW6CZ5bvj/3wdlDgmCRwLoNv1HJjhMFWl3MtuACNsZci2HFjHWLceeinbpYnr
aen3NmzdmjYH85iVBnnPlyo9miiG5sZGrL7Izb1+DJADNhpCdFRiFydHEMQohccOTSPfaevvFrRI
VX70RqSv4w1Ta2sPJQVAbm5YqjKLcQf+pNVA8yW3FrT2BKkWVA3xUGw8617bb96coNcRkRebe95I
AsI6dT29SVYVadf6bLE0kU/5JKun3gu6kzYwvaGZiR8mRBB3uel/yT3WWQt68Uhy7EH14k9QDrQP
rdkPdOPS7ig1ZXkY5Ml3qr6jj4BftqPKq20oaISd2STyYew9CKQ8Cv+mmQs7S5n0U6cVmp1lpbSj
6edFU+L0Iegkj2kVv9btoB7iNg32f+U4XocNeAjWFyJDyouL81saedz1kyq7pRcFp9YUPVctivin
GtT/9GlnnnSpMndDUikbbnHhsf5j2KCDhVr0/MJa7KAgtpS88S3ZnQT9UHnFuyzIDkVdPRnieFJ8
eP4SaaPAubaTiCXIByJ8RgSyeJ8IYVsNgZoobkDG2fbD81BD03Z/Ppfxzeu4QKKSJCIDIdF2dL2P
SgjwcdXc8212HOtDeQxe6n8sOgA9G7HvH5uaqsv8243BxaiaRpRa2cNgpAy2n+6lHwIket/1j/T4
K9/9Z1/ZtbySDxvjnH92eV4satLQs80B4zKDqxaxIVWdQRnae+6CXfIEbdOlUw9omkjvtCO9es+0
QGwYXVtByA0IVImGJXzh9eTWmQpxPgUDt25bB0R+FO6A1GjiF1iGhzN9nrBn5i8RPfNJ9IeOuQ3z
8zVzM2ZuH14uwLsI6K7ND7mH8Fjvya4A7fsxjdTqi5eUxuSoJuFdmhf9oRP1aT+ZUv2z8udWTd/I
z7mvmjvaej5mggRnmtTE+z7MqktdDR/vf+HaDUZ/MPpQCgAP/Nj1B4aWQFuqECmuVJjThzyt272s
AFjJFbpf75taO7//NXXTwBePY2Ypia+4k7LXke3Q1QdL9uw2yR8ICi5yvrX288G5mfz/HRtdYddj
63meVnLM2Fq1OI9l9zim4gGBg3d0GR4i5E+BREhKAjxgdIK+dKrs+78Y8VxChxyd/OzyqUchErSl
Eiqoypq53ZT110IUd7IxfSt0ULzR5B+zcIt8Ze3aN3gjI11F0Atz/eJe0kVvEPwImctQOceDefQ0
31FH+Z01/Wq++O/LRtkpw6NvFC41id3Eh5RGfxwhcNo+fivbi/POJTzzs8CjtAiQPN/ysmBCVNRI
00OoffJqwS1D3Qn3SfdubEVbLsSzWDz5+qlKP+iZ9+yb3yjOb1wdK8EHUSdkUawBrffLHoPA8OtE
UXvJ9fJ3rDTuxwNphICQ/zu2wq19t3LosUYjLIAf/I41//3NCw4MWNkX3qxVCf+WJg2HNBuPZhF/
6VHukHuSkMUubBKa6FqEDl3D8EH1+e+Hqn4Os2YvbEq1r10xSCn9B1wlz7Wm6y/qRj1IcwFBSfpf
Xib5c6B6tpekH60u3WtjYleD6duWPzw0yhc5kza84Nrsw3I3CxDPyLilXEMb6zpsD8RjnSAc0vEs
1fE+o/d07F+kLeL8OQhYnHnyVf/XFti465EqVc6TpcKWVJ/Hlyaze9W2vugXvTlTBL5/vJc9g/NF
iggwkbUx8x/QWHttLGLpzaSIZVdVOpvaoWPJvh38eh9Vn3IhtXvdf9Sb0RmbwKm6fem9H9XEuf8N
K/cbjYPEBxIktTPx6PUnQMgVxWprccB8s9nRjuo5lpFs1bCWreivI9Vmzg5SkHOYsrjHZHUIRdMP
ebR1EOf4PyiqfVJQENcrspBKcM6Hyu28XdfEDyKZSPpvy3Y6FEXxB324o4UHSnpgaP4vEuTOMKUP
UhEcu1J8iHx14/jdXjNzEIUwCM15YOmXeJtELShJxDXColXb8+ral/7nsNnXqDV5u9A3ft9fgBVz
xKLkf4GBzRJRiz2g6JEgVQOPLNBsltOPVmlX2qlCcSPs6AppqpELvN/SW1yJ4fCm1BgsvCurvoxM
JSvIcHU0OCa+Rbr1R+oVTmrtLC16bNuzbrxE08+k/KX6eylVUjtutuS+/h9fMENr6Te65UczkW9F
rWeUXVSjI6eeYNUtvEsren9G80cq/QmE6KPfaw+GUP/2Qpl7PnO6ods4g7fnfZ6HuZsBNCx0t/P5
eONrhyDJfBoRZFf/TA56DyuGPKaHNpKd1tJOZfx+3Hr/rDjTa5MLFwMrg592KQ8gTWjbXRgrQP2m
SfkgN1G/N0cj3anouv2q1TY9VImSgGANTZueUfF0f+vdXq7XH7K4Z/LI1EOcuuxaQiQANw7K59Ga
koNadeL7+6ZWHAC2DF45c6RI5XcxaF1A2DkHKOJWgXqIVBUqZzV8iawdLMPQ0T+F1ntNgTVl2Bde
7ug5TCn29NLoUKc8pcPBHH4as5aIQzswD347NzcFA29v3esvXMyG7wdxUzUyAr+590tFlNNvDorV
oU1twwdwLpKPIIcOofgFLcE0vRD++dK7kHdWK+3vT9YS0oW3vP6UxXU7VeCFJibTbQ3H+NiNB0l0
0FLuO7qvnRSBr2gjLbnkIviPRWsGBr02hiqL5QmKxGqAAsquqNSwNvVPem9P/aUqTDvSpAfZ/FVG
cPTmRzDvqEgfKunTGJbHJjAISw+j77axY/obX7Xktnn9KiIuAJ1zFoaqyfXhLOWizGl6VHh8dckn
eQzrfeZ3qKGN02PlKcLTpEWh3UCO8SHqagsHlol7v5GgTaNeCwnIP6QpYfeAitEp8yDZhZbZnQKr
/s7/5Fo8m5+ByH6VGiM+N5QC3uexnNIXl7S7ASiao07p+NC1tfQvnA4oJHRs6fSFcnlxG85Xvt7R
BTKnQPrOJj84vs8lC0JvNRec3NSfFctHZzcXJcum42pLAHHtzoGNFNs8bEmhLvbXLPwgKxP29U7d
lZUTKLptFqEdZEhiordqpf5GCLcUgZiXkqaauSOc5SQZsYgzdEMwvDLIFDfV29bOOrH6OHRmvmvD
JPgJEG28KGqHDlVYx9lJy2H5Libl4sdSdZKTcKQ3wbe+90UjOT4ctb8tCJ3sLCmDi1B6ysb5W/EE
XP1kbVCtYO8sOQVRik+iUuoUV/SnY6nKHfjeVgZdEbeOHHr9X6cb6SFgd0NPDLsgUfb1Ls+GTora
pgPL1HyV4frLy7/fbjgMBLchcZgxN4vl7kK/Uv2kV10vq+0oL3eliaQEVbfQc6A/OCWxvQWRnn/y
OoyepUbmlrpZlw+Uz/WY8jTvjKKJVHeCouOUKmL0mLSVgiisKTliG0V7yn7F4e/9Jle5TIOnQfKW
GsG1VR0n1qhJqLnVlH/VffWhVIJPXmidprZ9KjvX94djPYVn1dsCGq2cKN6pIjljWDI40ovtPViZ
VWqdqbpWJVsPjYqkS0SPNrCYQT+EsQAzKxKqvyuYtjYWd/aBi5mer1WaQ2bMO0/l6zF7ht6aHi9W
F71NO0aGPihfqnHj+r59JUBkxCsFjrE5m/mqj/QmSjILiUQUdQw3rgT040YY/Syh3Oq+W5tEBe1S
2P/ZNFDFXA9lSIU8ikZNc8Wmc3tVcYzg++A9BH6wL0aPVO30cWPDzJOznDzelOTVeFuCAlpEf50g
6W1TmJo7+Dv/w1xkwe+INgT4zWiXqVN9+5NucQesHA0iIFrs5+6/+Y1xPUpuhZoOk1R3rfBzlkI1
cgyn7jj6qZPFw0aNYc0WqUvwU7MUOYX2a1uILvktRSTdNVoUv3VhL5WSY5nCUclSWFy+bkznfG8t
pvM1vqOdjGQ0najX5lqpLoUGzm23ER7V6aw1+yw85rkCS2JM1da8UHYHsercN3u7bShDMqOorAPU
IUN8bbUqzZACv2e4qdfv/UzqnE7jvWDp8HoP/U5XUuBN1bAFQ709E5idiRkImyDeW/IW1lYw5bxX
TVeuUI8upOhUxZH/cH9sSwQ19+a1lYVjGQVVFnM1g8C6DL4qfmxPUviBQ7jzzPyg1N6uFMrn/otC
35QVuDVkfl3wq4vCfbHVmHG7l/gSfDoZKUgvyIlfT7MhlJEgwnLvFqW4T8NHUt7F2NpgJyhDbizp
7KivN9K1rUWpxrPqstO5K9wsiJ4nE5yLp+8VGOiSacvprATbs60Z/jrfG+TdrseVDL1aahWS5NI8
pUIXfg/jekCHEk3I1q9iJ8sr+eynOhJ9UFo86mXcf7m/ymtbSSEMI7uFJCmYnutPGOJ89Lq+Nl0h
6ExbbJreVgp1q1tjdaQz9gQmBm5kUk/XZureV8Upa03Xjz4ORWEHqWYnylNaZnTopsfIK/F8Jr0j
P+8Pb201SfqQTCPfcKskI9Ne1hY+M5yXaQm+YhjeQ4T9aAQDZLt6v9UsuWaOvkL6KuhTJ2W48EKx
UFtZF0/m640oCE999S0MeLxIW0mUtWV7a2hx9VqDko9lOaKDnBbA9t5H5pYGz5aFxYppYTi2YIZM
5M9c2XoZtxh61lwnZSWohqiJAkKY7b+514e2r1ShEU13ECbb+9W9b5+UCWLIA2Ds+3vgNs8yE0HN
uH02AtfeYlGyNNbSoRVM18r/8TKbSLr1d8m4dxDE67UN2NDatLHFicTwnhSaF+4jNCsmjS4yN429
xlFzr3IKqdyiWLmNvGaGQpU4F0K7mbHpevLQ5EDuo6oNNxM+57S4jwjqJuPGULaMLOatiC0PZprG
cCM5gNlctAvp8f/byHIjK2024/AYSeI7cvEOEN0u3AJwrIyEUIsXILuNF/0S7mBJPN3lMRDdMfRP
IJTcsIydUq02NtrKln7laKfDhyfPTahayfSLhUIqunoY7sDWPhX+JVZ3VaJ+mRIU0ethA4+54m5g
/qP7DpqrGaa/iFrHbEonPLboFsZR1z4ZTq7MqikbuZC12Zt7InWSZ7BOL582megP7ZhOokvs3J3M
MNnFQmYcwMfZ9w/qmiFgLxCv0H9Jxm5xHRq+IIqNzPxFWv6tghQ+C6znruqP/8LMTLSJrtv8cFl4
Hgqeupx7mFFiOMmNxyD62Gqf79tY2wrcOxCdwbbHg35hIyhiBB6sWnTTsrFRP8m6bt8Vv7vsy8zs
sTGglfAIx4b4yMwBSYi02AYZjyKTOqjo+u8a77Ep812p6yTrzluKByvODfI+qoOz2yGfMu/HNz47
kv1JpElWdAX9h+r96fO/TkfAFvzm9+eBvvn9WpJjNej5/Wl8Z+bf/93vE2fNCSHC9mXySxmkKNFL
kJWtWdY4zSi2Y6s63V/6tV1MfmvmLqfZDzm960GUWhpUBd3ByF38TlALHEBvSNlGXLO65G+MLHyz
p0kCcB6ZkXTh3vK6J/axrwXfFfFb3m9l0NbczNsRLXy0XPt+3DWi6DZdfVTk7xmMJ7Ee7zRhYyOv
nRpcNG3t2izmYS72lzLqKmRIGAKKn9te/TJMH1RM6od0K3exupXxMtwKJHfFJf2D1/g8XGsLX11T
EZxsHfnb+/tgbdY0WPogbuSlRn7teh+oWi8hQs5mztL0u9yoH8SxPKNRmfhb2O5VS3hocpuAk/AB
15YCQZuMgMKnqyuHVLW1kueonW9q+a6tzuydKcdDw0Vh6tqMCXYuSIl8XI028/ZdI+0FcsRSh9gR
mPV+izZ/7RxRDQf7ydsa6suFVysg/sgVUgiu4QlPEZVq/h86Rv65v0rLPqz5lTsDerltCA3BFyw8
dRoBI9KMcK7wl4+ZD/FIrI3o7ZqHRjvrVms3oW9LVfuhyf3LgOTdpvLj2rwi02fBIwOyiKTv9bx6
sm+FlRRL7tg0ttq+5OazFWNqPFb6Lk/e3x/wlrXFZpn0QodAJgVhmgZ2pRb72hdpfzAQgTxMwrgv
G2VLZmHNWZGSgSZ8zswAZbseoJjFSSU1GmGKd1RD5Cb77ihbv6FfcTp1+PH344O5kgf1K13qkkyb
ftW4U2MgRH3BMg6W25KDMWdegtIGg2lrgNLvW1wd3kwBOsPRAUwtQn498hVpyNmoEKfachrDxFHa
Snoi60yQuYWaWDsWQHbxkFyURLOL9TP1aKJUWEtuEX4o9DNUI9oWnclKmZhw4o2NxUlPpzC3tJg6
1UDkD96L46fCRfapl6TdqMoIY52oh3Xhz6b9F3M5x37EMxoyJ8sbmhu1leu+kuY0Htp88AP/7FFB
hViLcPNwf93WZhLifxoIyA7MD8PrbSkFndKOPrYQ2EYaR3tBKNxp6r/kx3t1MEAdSA7KEBvdBE1z
/90YSy1Fv/y90trwNaHOsUV2tXYFsBmoVIJqJiE479E3kRN5yFIgEJXcHparPj76wmhX5vM0bLwJ
V65NxAJn7i6S8VAaLPZ6htKeoM5vgQGyNXugXHeS83qLqnVlNLObmJNFZIxo8bgezaRK45CjE+Ga
bTrsfUWt98ok2ZBz7nyzEDY84so+4G1DchFl1JllebHb8z7XlKAnllKjj5HxONUfiun411sNEzPZ
I06QMsPi0Ho8mFqv5YZOgJPNhHiP2Vh3UMDWG+uzPpb/GlqMZUC9qigZrKsXf9rQLYL3o7YRpK+a
oBIzJw1VwtvFhdlQ85bDeSzjlEHyeeb+srOtCVvdZzDeQbxC+QCMzvUOSIVQCIM+kFxF8prHlB66
B6qmX+6vyuo245lOxQA3QD/RtZGe/hYtlgrJTaCk2hWeBpOaqnmnZgrqX6EFtPa+vTW/OkebJm09
r4+ohcGptnotbzPJFaeyfegRTtypWhk5pHpEckVCsDfCVDtKcclG7yLaKiS52CFmtYWAWhv5nG8W
yYxBb7Pc8o0VEvMIESFHHtm+/Fhb3kuXIcnSftgY8hy8LNLpPB2Q0QE9Ca5UWwQ3co++aTaWkjsd
qstUnxtkLxP7GH8iZNwS75jdwo2t+WU6F7XBkyx25kDpoDN6bIH8srXi5I0EGLFkG0VxUNXP90e2
EkfNiALQizROyxRgrzdP4fcjRCesZZ66aeYKJpBc/dvUFjtTeWm3uB7WrVHcwrvLYAPnv7/x7xIl
6zKoGFrFDZzuByqSjvqrrHaSbt8f19rW4JL6X0uLk9c0Ec4/xVI3Kyv9KNJvvdY7evYvvMgbM8ug
N+mtMBJ6gqba/NLplSMG31Nrw7HPn7rcD29tLLyuP/R9XHfzfrDNY14cW2P/rpmc9lefbIxmbecR
cqJ1S3s7h2qxPIj7lB3cKIQSSiHvzHrK9qoRVg+EqK2TpYX/NDXB1i15MzwwkkSbYGfB0lAPXGz3
OoxEIwID4crTZMue/9D73demPQyW9dCphR1Ov/o4eLm/PW68P2mm2S0TYwCZA6R/vRHFKlS7qpMF
V0jzJ6F8iMT0g6XVG8wHt/Wi2QxY2Bk5Mj84l0+GpEgFC30wN0nLnWR90n+pCHvSJ0XrnX9ow/Jh
yDaSqSsj4yqgkEvDEm01y/c6ZNI0NahicIF9y47qY9NNttVvbMktI4sbYMT5d2UsBxfEYYJwD3uQ
Yn796xW6Gsdi6jyvk5VUw0Sg17ZOlo4TXGyEGTfX8/xQfjNXi60nlBaPun4MLvo5O1R/fWfw64BK
ZuVo4jGKKNd7rAsTft5gJfrsHTl9W/tiGf8kw8Efzk3+x09Hx+z+flvzCACgRC2KVMOy8aTUoRpq
0im4jD3oZ6uy6fB1hm7DTdz41nlg5JXmvhI+XFz41t4PKAU1enAhxnYEMQbzUdtSeh67P/f3wI0/
uja0fEaJmakLtQxHdhd5PH6/pOHF0480HjriFsLrdkeTCZrpy0k8MaabSxf221yvtPQScmxKKngJ
nHV/fVvww2+NzB/x5vrrapUEyYQRIfDOooUFoT6k6V8fTqzQDTuHtZBRLQsD3gihZhep6WUyv6tD
DWnwOdtqkL9FVcxDeWNkMZSmC2LShUp6MWAmDdJ+36XGririr/AbPVpRKtm9V9lyi/7tCApRqWgx
LMoLOEVnqAqakbbSF2sLqM/vX1WZU67LTGgQNPnQZWF4sWCv1AzKVMdyq6V9w8aS2FadRjWCUSG8
DNa3SrSc+QyX7VaeesvK4r5X48DK64qRVPpnrYb6R/rYylsyOVtGFh68z+qxCGcjlv8hFAtHQt1C
C/0NB7vk/AS7SBIcqAQYHw4XucHrHV/LIUy5qZhe6g5yKDM4jZ5vx6oNYMJs40exLfZ5m9swA1yk
/Euo/1aS6tDVKXhtVIWT32yek1irDzJsnFP1l4yG89fBwAFoBAASD9vlelpi0BfguPJLodZAhxHt
OLSSnjphk9b7UWnD431/dnvfXNtbrKwRF74UG0F+KYEfqRNktFsafFsWFssaJ20woeuZX4YYgiD9
d7j1XriN1q6HsLiWO9EbA01jCNQzuxZyngg7wm8Jnptc35EW3evDxkW6NabFLV3HMU/KIskvSq6h
QIc4sLixLiuH4WofzH9/45etPq/y1ovySysdkbh0J+2M2voGknDViMHzceaaRWhpsTSjFgZ+MhT5
ZaSm4lC4/doV+BAvq37//S6b73+e6Bw4qurXo4HsMKfBtcwvaTBpGT3zofqO7rAtMNRtFMBLgdCG
EiF0vhi6NoNirtcLtA5f0g8Kkrnm176m17Lf8CBrVggyoDmY6Zthpr62UjeJ1YZENZdY2KeF+L7M
xT9q/QBmfQuMsrLNWBna5gxiNhOs7rWlrKcRudOz/GJNWe56SGEdrLB+ub82K5tgLndCNUwFAXDN
Ym1EOkQKNVXzSyT69cMgVf4PAUZeuyF9t+Xi16bura3F1PVmLJMaxlY4fRbL6kHT/hm4k9VM2koI
3WRHeDSSsZ3TMESFlO+up67pRjInnc4JNYRDQkTgTHF7LKrKUZRk14mpk5f+UxLoD3XzfH9CV/zR
lenFhJJUSmdmCE4VVXGbvS/vEkLRIN83yS8rgpRKSC5tCHHufburk4sCF43qBIuQfF8PWYq9Woqr
PL/U9mC+T0Q4iE6b6pSru+W/RpavVAgi4BLpOMlib+684nMbQXaUGSiq3B/M2tYnVUJan9Zg8vuL
SQQnCvNbO7IrG+R8Fcj7d2NSbnGk3kbzcwoN8pC5NWRWX7+eMtmstFj1/ILoibqgkLqD0b5TDeNn
SFurbanyxut7dfZoBmE/olwFQ9C1PSVv1QyRkPxihnm2j8cp3wtIdhxycZN3cm0C0SSbizA6NDRL
X1jHraZXSlxcrNI71nJN26untWBk7q/T2oiAFeE8gKDSI7HcdK2U8gV5canNZ/gGdwEvoTrdIkVe
GQzJgxn6BU4K/75YpyZMzEkpm+Kiikc4P7HwL+IuEiOEhGhkQOmyvAqDJhJQJe/KSxwWz2aeuHkw
/Vbl4LeWbSko3E4ZzBo00fAygPSE6u31JmiTNM4kxA0vUfRdyL/wKlCN93+7KtcmFhdhk7Z92+VR
eqHYN6B5TJOFlH2+b+PWzWGDfgcStQBN2QLXw0Bd0usqyKovSVc+eLpbBp/L/tH0PyjJUYSfRtzY
abdn9dreYtp0Dz03UcaeRb5CfBydOINI9UG0dvfHtbY8RENI9pBTJxUz//1N5CXH/EMGP70UtWVn
vu4m4aMKOcPfWiEcQpKEfBhMMBi6tmJGua8L2ZBehkHdDyNstNluM5l0u0QYQaDHgmqDNtBlKrgs
cZ6lzuO+LycnHwxb7ek16P6EweDQbJkf6zzZGNftJXRtcuG3m1FujBZq3UukCY7Uvxig9NgQm4y3
t6uEHSgzSZWS7qEJ7nr+ABaF+iDK2OnVfUqHlAXTwCaGdmU0IA9mO680FTd8xQWXUKwb6UUuEsfw
JF5lKUkD8ePmUs3rfZVRn730G0sLPzpOqVg0Gpas9ks4PFr9FuvQrQEQWeiGERxQjwOKeT1hsilI
JJRGzy3TUxZDMh1uwfNuJ2tuR5rBn8RegD8Xl1ucBYpU1LnlCm21j4UXP51o7s7OmVxsuIJbNpsZ
iwV4Ce4WGpJ4/l0PZpykolKU0gNG8Strdpb4QsHjgAypjQiNMMmnTjjT7CyY44+CTELRXPzqQWnC
vbbVQHO7D2dydZKboHiBpi879YrIaielm6A7G83+UhhdgpIRZYLKEtPTfZdxC6ji5cRGBL9HsUpH
JOB61EEVgX2NG49aSHMszN9NEO2VJj8Ngnwe0uRZz0Qy+bXdJT/CYvqcy9FfvxdnxNhco4BeHRjx
wgX3UK3VvHIEt1C6naxcQv9zhpTT/WHe+nmGSYM44RF3PlXA61EOuaUofTOrEKrewUJsDu/oj9Zh
DL61yvf7tlZWj41KIWTGD9zqD5paVSpF54cXOBt/JMY3xJPiTHu5b2Tl5OFAuCq5I2nlXJIclnXa
xKUW+5dwKNvdBNkZnCfqFk5lZdpQ2+I+porJ1lj6ejlpy2kkOQ3a7hFWlndK/S5S30tpd1bHH/cH
NEcP176KVy8VbgjWJboel5oQchpAXuMJJOrMbpdCXE9y2lPqA8yiTlL8KfWN5P7tKmGPpvp5lWZe
90U00waEzFNghRdEoU9qMF20QnAtiDTuD2s5g3N2mvQEXdszORf/eb3xQnWYjDBuSXKGaeeWtVBS
Qkqzg5gLxM7whjoRs/GXR4rWOxIvdBiA++HfyiJ5lUZ+ovIKjS51dhakz3NJqflzf1zL/YcJemHp
0YIoGYzM8qqsvdDI5DiML4FBe04++B99Ld1q076dPITUZ64hNjokwssyT9ibkRWPTXzxgLCZYCs8
Q96PXf8zh7Ew6rd2+3JLzGMCUAR9GGAptG8WTiLslEzU4HG7GDUp2sgmeRka/9yft2X09GrDJH9A
TomtvqwpGa0ZRpU1xJcsKxxUHG2A8+htwmVgD+2ntLK76tvfW6Szl7uEsJPH22IzTKkcpoUZJ5ei
kn5WbTg9R7naP5k49l1ZV9FD4OnjcSj7+hiX9RYj1/JYz+PlVoHRifQFjCGL/S8OkNRWSNxcVAv+
iqgxT0WrfUUKatf2w1GZzptBz9oMgxHU5zkGxLXUTB2qRg1lqMYu5iTXOzp+Fcfrm4MqloadCHHk
aImS79NK9BAb6OqN834TRTBg3uFgk3Fj5PKW6FmhFVpz0JLsMrUmwWpYVkekTjtHDcjqGnVfHMWm
KPexXLQnqbAieDGHyHrIhqFV7EzPxj2a6N2HvPESN0yr/EOSiuFGMmnl8NKfD0E6Ie6MCVv4vs7X
vChFUuoyJEa8TwS1+pZoQrWRl7jhbXqdCsBtrAI0PvKyEwkascyUSjO5eJ/z4k/0BN4xP+qfIGL0
HmPZKQan+K0Ip/vbfcVnzLD6WViJRz0tHdcO11I8U54klr+Q/lTd7+CdLJzTj9Hn+1ZWtvWVlUVY
qrZGnlLvSS5x5voER3FhS8Yn+LBKLbHFLZoffXE3/mci/zumxRHWlMbwi0hJLujSD04vVz7cNXBp
e4ky7f268Xf3R7fiCMGKQP8xy8LzXF0c2s6P45n/J7mMOWyN3PfnVN24fteWiWHB9DTzpvBr18uk
JXFbc4KSS94WgaOJkfXIoyhAIDwxnnM5meyi2oo01xYNkArOkLCa7PfCJhmksIlT9mPrPY97y55s
afoZlH+i3/enb8UDyfiAOWAizUj71fXYRjMoRaPiGY5+M02lvq9+0HW9fiy8rNyPvaA9kG4N3o25
8APU7FZpbNU6XJw0J3AM9CV/jhDTnQ4tTnoph/gQJP1oF+U/Rgk+u9p3QvVxqoNvWbyxY9Z2KME1
+UeLVBkB/fWQe7UvwbHqZB682J5rn0Pw3qs+bgnhrW1MbmhqMQTz0GzOf3+TRslCrTH6CjNJc64h
o1H8x2Kr5L+2M2mdfC3k0nG4hBX0itb2ozjbCG3jBHhhkByjsvt8w1G9tqq8jXjnU40yGFCw+V0C
evp6MGHnq72VFtllLJ7DMCQtJDpQcEf1e0W0xQy+vfyQtmAKvlVeYwvFU27tPMHaV7pv91FkB54C
yLoxaIwOn+r+qxScvC44F9PWy3ht1t9+6Dxjb2a9Lfj8LqqziwKJLgVre1IOU5zu75+a2y3EYwbe
J2PujALbsDg1YluO/RiDE5O7z/EHhTf3JCUnqMm3rqXb4ZCcn0kswbjCdrJ0A03ZgmYsxOwypDlS
TZ0tSD/KNrLFKUe7tHM0ZIWzJvgsxR9NUeCdH4NORaaz1Q6B8Ov+oFfCBdMCXUQrkUKG+EasHsHW
yRh1DzxOdWizvfcusY7N9CtMzwQIh6DpT+kkw5mtuObwq9DC96VSOaP+pw8P97/kBsLAsb36ksX8
T3pZCLLAl+jGTh33IJ6e2n136A7JQ/BsnrsH5UPe2XFn18mhyN9Nsb2pAX6DI1x+w+JaLRTwIHBT
k2Lefe33gRPv7fZr827r6L2CZK6P3vVYFxdqWDWCkDYWPnLf7qVDd2ke1L30yTrkZ+66c/w+PE9u
5zYnY/8Me+xBOMIafORsHf2nP6f0Y2XTFnXqjvku28M2fDA23OntTcX38d7hLMzvN33h58qhikqI
ULNLGcfVIVYmzr9pVI6UtO1R1CJlXwe6t8+yZusNtHIKsTznSGTeDCjZXJ91ZUoiXY6i7BJPgt0U
x7JFEdaum4f7u23NDOxNdCbPfV8kPK/NpAJhgTiU2UXUUFMbWlQj1PyxSgIn3ErHrM2lPotZAfWl
DeaV0PCN97Lw5SY65Rz3CrI+DbBo210Uz4VJDTxO+Y+2pQO2EvfSE0X0NHPl0quw7IaYzGQEQhVk
l6R80MTyIPS/DQYWffNoYvckGsoTWGL9i4aC6Ubz/03PwnyC3theZmxohvQaULHZpZp+WsGxlkhg
+/8kZbND4hrh43b4mXcHv914UWzaXXgPbyqiOMqxi27kwegtVMme8+BBOlvso1xxphb+x/FbjjbI
/Z205s1NeiLmNLfK0BeRRyTnU9aNFUdFqCIniLOIQjw5I6nOt2psazuJ8uxMg0JodSPlGahjT8Ok
ml1CDZpfKwiEYwtLjm14/XTIrSbaR7rRQkeYlRvH5TVkXDqsN6aXQj19Wk4JOPbs4uuao8TqZ0v/
1vQHyYoOndo8SI1uA0Gc4Nn8aKGXW+774RzKX4YqefT06jg2zyTqT/KzXvLKvL8ANxnkecu9/bbF
0htqqBjwjrD01lk2drV08gPaVGYur4M/Plv7gTcL15fl3Df8WjS7nZS5sw0aCgRdFoZ7vSmtMmNS
0g8kUh6e4ED3XvTc+V3ZkkNmxW6cZC/bhf3lH9ROnHhHm4lTOOHBP8z/He+Ip/be/v5X3YbfzAa5
I7LpMyhaW3i2pmr+h7Rva5ITV7r9RURwv7wCdenqK9hte/pFYXtsEHcQIODXn6Xe+2xXqYgi2t/D
eCZiIpwlkUqlMleuZUNykyOAVoeB1kE9Py/lvi6qQ+q3med3yxZN3PUJwKSg+AhAqqLkJ3fLoeUy
6QPY2x6yYrF8p0vuiacmvpK2x9tLuw7a54ZQsr8M2llnMN3Me8D6Rvee5M7XBHRenekGnbqxiSb+
pssvKywJmLIguMUA3KUlSBRxVFEA1PCG9AeqS0MwFmW6ccmuOO6lFcl/2GAPaW+PQHZBSk7R+kBv
fnltG+BFF8z14qdWt9MGiBsoO8gqML+xzI3a3OqnE6J24HbHZNf7Lzy7myyTL8okdtTxXlGo7bRH
VX+9/dGugxYWidljxCsDFQT5pqWtyyqi8vqBR05/aoPG8pc0IN/ydCMOXL+bLg2Jb3q2Fldvq8wB
Hv+h9zAWHyrNYbT31me12zj2q3bez7uocGNFl3bm3DDbbFCxZ72F0/RVyz55bAhod3JBhHt781Y9
/syW+H5na0pJ37pNAls92IGM3aylQdLuNosh1zEDW3dmRvyMMzPZ0CkmcSeAu5wgsSGHvQf+Kdlx
yBzvJn1/e01b+ye95tzE7cpy1uoHm/520wyFybhA/U+xN4lutpYlXc3zkJdVU+iAdQ01prmqx8yZ
Ol+HGKUOtPNY7cmsPc9Qzv2/LVD8rLPdZBx6WYWNBXaL+VgQ8+hkY2jxI2oUvmNs4DbX14ig60Dc
G0NW0qdj2pQAP23B2PSb0H8tvfet0oczaiUNnJdJ4xsuuf75/hiUPl+1APYxt9hUzfqREZ+5bcDu
iPlsx7d3cT06gl71/69M+nr2iNQqBXHdQ0Yfhi+W4n6e+x3P3uZuPCz86CFv9/LhDu90jEht+Oj7
GMrVBXBmXPqG4OctNLzBmwdA1yufNhCFVawclfwOsEs/sedvjjajWQEMprPLcg9klkZLvxLbzkK7
zKqT2yug+FTA5L2xLeLqufplNpgX8UpCFcGUPniZeKNCONB25RO9bwPF8ZXX/GX4pJf+spVUr9oS
M9tCUgqABCnUWUbJPDrjekjdAzW/GbVvkCmwPzEe9FDKhcCw2xz+Zn346piRBWkM3kyXp8crcIsw
C7Goh2S4tSPet7H9pLsH24gV/posv6Z244YSq5B3FCxvAFejdIjxMekabjSNkbFEkF2a6iX1vMde
m3e3V7V2StH/ArZD1JyvuCO4WoDAsHLhy86xRxjg5X068ICrLyUp/LR/a82PtWBBLW0jLUV9D894
9BPlRS0GqOFBPW5EndkHafbs5LrPpy+3lyXd7e9G0EPEQLOoJCIPvvxWRjYZDjE7I3L5d8eLFs6A
gn/IyV2POaVa3XB9KfL81xqmSMSwMepzUuRRWdcCZjAZUb5QBRVIutOHgu1M6oSNxe+Xftyo1Imj
dOYY/zEoXnVoQaAKIoPIvWkCfS3g6hGfdtkQoe4LIvcT6Hc2MgrJAf9rR/CpozqAmocU6Ywk0Yoa
ZENRlxlDgGc9OM8Tbasuv76aP1akkNZQDgkCDHtGKRQXLXZItd6fktbfxJeJpOR62zCAAUQ1Kory
thWsbLMMeJfIVNSghAoGrS2f2BsX3/py/ljRL30vmVpQp/VYDgaj9jx/6owR8nGd/1Ggxn+/zh9D
kpMrKUrTtQlD8D5/qGKwlrvORh6+5gGiQY6TCigbbF0uZpkXdBYMHCQ25eZ9VtLxOTeLD9JPv69E
1KHgSqh6oft6aaX2Bl7oS29Gg/fJTZ4ttR5jj6iHRh8/JYrR+lSfprvbIWLt0AJ+DNypQAZDpPbS
ptE2QzaqnhFVXbdzu19EiZeSAtg4hyiq7G8bW/OJc2NShHDJxIqsUeAT+mND/zGbu7QLyBajydqS
BGk/aDQBdAbO5XJJytj3i11TM9J59gXM+YuXBfqDZqfHXlc2Lo41W0IGFNNFDqSE5U9mFC0dEIPM
KP1MxzcbkNDE+Lfsx122hXVZcUG4HrADeA5C/uIKIWwms+lOmR0lZOnueAFgbVbk3cfXI6Ic6GjR
/0eok04tyKvBjZbkkPyuBt13RysatS6oATvwFZL9wGTktw+7BAq8Dq4LMKyCHkb6WNZignowK52o
wekLFb20AqeFBAHJ88Cat3SKVhwQZNXgiBNs66K6fOkafc5ZXTNYm3srLYMxYZmGmi9u/wBlEveH
PaiAg9xeoViBFG4hTIXyIy5FUa6X4vowUAPlXtxSIKQzElQ6S1+p7sBI91ST7LlLuo1DthLedUQR
JDKi3HM1v9WCH9krmWVERANlff29FLhrjD/fXtXqTp5Zkb5bZfRL2wI1GenL0QC3SIXxX47+z/JB
2mIRFC+WI21fpk45+hm2EWnmMuxLDXAo8G2hptpuyt+uHGaEXXRakVELYifJO1qDp/UAGbioglC3
uUTKTF/aZLyvjMIv+ifPgKJX7beQlYHG9v1sPRs8VJIAE09LWQRW226VTsXarlxHEGaoAi9kvOs+
n71UK12gkBpiRAuSXg9yZgVQnE+pfVhI1GAcxc95cvz4d8VrArQGqK2Bd0f6rlNb67ldNlZUGLrv
qNV+zD+V86+UbZVOVtwUTDuYf0ISYqBZL+Ld2dpYNTtqr3R2NCtPrhKZdDfaGw/9FR+9MCF+wpmJ
bJmbjBm9HaXLQg9uZd/laj6GJCssH9Gm3nh5r0RodOvBV4TtEyJF0tYl4NPMdJfg3qlpcu/NTekb
Fak3IvTavom3Fx5C6GbornQe3FmbaD/mVpT0KKKDfnHs0LiBh972g5WzAByFwIaKuT48iS73jtlI
4uexsqLU3GVg6iyq1F+UGl2EV3XaYm9d8XMYQ34NvKiA2ko7V1bjAEBqZ0XEQ8806QM+hn33o5pf
WZHuVd038i+3l7dqUTybBV2og7Goy+U1Hsh1zBoW50R/NdI0Pw2l8co6oCXYBLFEp6Dp3TgrSrjU
zhzeNi6WIx1rEIdghAmUeCoA/JJfVnOeEApRn8g29xb5boRKoA5HPpyyfuMuWDsB6NMCOIFPiTk5
aZkt0iSiKj1Os2L4pf42DalfEBbkW9xMq+6CjqaLqCnwKuKHnB012+OTbS7EihSoyfbqr9747nRx
P/A95xufbs2UwGWIgAiFC1sKHB4DLSlClB1pfv4IfR0UPLamsWScgbh0EJT+2JC+UO86WaHllR25
kMzLePuagHzH637VVQm8RxowBfJPCXnJ6FbIX/tiQBWh5wz8IAiTpPLKAMnepPYWOyrtCpV4wwl1
TgKr955djf6+7YdyFe19mefGJPfoE9otVTZDv0snNT2oFGTNu9Iqmgdn1Lyf2sLtIzWoDQLb8TSW
S/OosCF/m0fF3aeauww+gY8nAct17+vt37a6DxhTg4gJ/rwa3s9SrvHJLeyItPXPuX/TE2i9JeVb
SbbUd+TW9H92AaVZ9GxRrgPr16XvQqyk/c81Uc+K7yyhooWkQh2oVwKwVKZgfx1q9qufyr2ufb+9
yrUrA8R2aAZi2ljA1i5Nm7Sa7YYSO+L57lDwjatibQ/P/3YpmbcwNKPZBf52jMvM8yEPiuVQvN5e
gTgJcizDZQREMyb+BMfT5Qp6d2Gzm6RO5NZPaPf5k442y8df39gaHHY8TxEtLRERzoJLYRV9Uam1
E5HyvsZahi2mwbWNEkyrAmWFQqqsVEDnKXG0tnWiLt1ZYzAnR2hj0GGjXLW2VbhphFCiheFVWfob
KK46Z/MEhhD7kNJ9+2lzPnE1bp2bkFwZg2+lO40woSrJwXHbu8KjOwKceZ7t9BbN2Em9ox0Pskb7
eLkHWHrxDAb2AYdIyhegwoHChYhbNdl1EGPVGPAc5kkfxr+4PM8MvW/BmTN4xajk46AjZqUM6o+B
Zj0oGgpyCjS6wLbkGX/z1QQjJEaOxBtVWthgdLMLHL4dNeiMql69T0ANmXfVxntq1Tn+mJE72lq/
GDxbYCbtHPe5ZBo/Tnz6yWh+uH1g10IOOuIodeNZhcEtKeQoKSiFUXx2ImDG/bLPAt4V+9sm1o6T
QBbjBYqmMtSALs/rvBjT3C0JYoLSBDpnwaJHpQ5yDyhtftgS3A1HFnMr+DielDjOzZQqeEXYkYNh
TOTbS3cP/NRS/UU2fGFHcgLSTwt4x7Giortz3NjNUn+AurKjRzMAPbfXtOIJf2wBkiZlAB4fCK+E
w6m94evTUXFBeG4ebxtZ+USAAwEUgmcu6C7kVwTQZ6OnZrgaECjMsDaqxs/SBQDCDqOcne58UH5K
3LHgx4MmKXCDSG3kErrXay7mLlB4afuftWYDR/vp9oJWd+3MgPSFsmRZVGLCANX+yYsnBnRRtSWh
t7ppoB/QUa5C3i7r8+Rln7BmrpzIAqLK+t0sD7SJWL6VfYqfKl2p2Ks/ZsTPOItw5mhoSjdgKQVk
VXdWV+cHr0RPoKo1GjA2fx/qwbpr7dr7lBbNRrhby4aASRR6tcBYg5pWcj8DiBqyVOBysTIW6ON8
rEbfXF7x4vRdozumKTqZ3wcL3AFbZPFyR/ndSc5NS6FJhwDhQh2YNmBTM/pT1y0HLc1DB1HqZwXu
/YS884cfK694ZmSL9nV97boGXCaqhKDjl34AzzNVB/OrG/VlvR+m5DQX6QlFkF0/P3CT3Ot2ep81
TeZnbh3X+bfbLrwSmU1cMshCUYq/nupuCzMfa9w2kT4y6heFngdUVbfS3ZXHJ1qBYHZCNiUqFVIy
tSx1UZdt50bIDMH4/k9WF3tuxllWB8CM8+H37UWtvTHQWAD2ATmiji6kdDCtzM6ViahupCXhNH3K
3bCud8AaNirB8IQS9nYXLu5nZZxemxaC0Wk4eluNFbEm+UThOQfqC+BAxd5enqiGDfDWHoTEj1Bi
J+pxBMmdEhZbvf81MwB/QrPpfXZOhvblAKo5yYwSvcLtHffGY4Ln1JDsGtu+S/SNPGgtGGEIBY96
WARrm7SvztDaOeOmHYFLje/dCv3IghnWXak39l53P8or+X44UUMA3A41bBSEJL+ZZyVRcmrgYQp5
EwiNN4aPmv4Y1Jm+ke6vrkxQLaB+LXAUUgRyx6K2vBErm8f+2DOnCjoQLfht8pBSe+MelKca/rus
P8akI2/1UMhhyGijSaNW5nOI/R0bq3aBJ+lIHS7qMgK/YrLQSGi906ZyZ+kZcBa9/rkmtQqq/Hre
cyPVA04c7cVlwNZORWuc8CqqjsqcZQ8G3ZIFWIsUYmvE0M27AOelP6do2KpdadtggZtfoXoPfmh7
4x5YN4HESsyAIvGVcrg8basZMkh2RAv7V6O1b7M6bxGzrZ0XgYLAkDj4VFDPuVyGnuRsgv4A9h5E
gAXRDu4w3E8upMS17tDr6Qb2fc2vBNccHilooOG5d2luLvKS1lDbiJaSa4+WUaBZN3v8AMKl+Ucx
TWN0O/St2tMwnAGUL65SmfTaG2Zmjx6S09SwfWte9pTVPqvBzl/tb1ta+1hwYYzbY2FI6SQnLhUo
YPNapMGjQ/dQVxjBedl+kOrt/aiIpN4Qs7M22hKX+9cwa67tRqRYFT/ken3Xj3qwNHiFFd7dXyzo
zJS4xM5SIBdypdpkow2p9CgFU0J73y3tDwoU/mdBrg6OcDF+bslPSV3ALZKUOpFHGh10/z2DfuAy
7l0oZW58obX0FHnv/0xJX4jzAkOz0H+O1No+8NJ2fQza134xbQqRi+go33UA8wJcjqIS8Cril5xt
HWn6KYfuGh5f1Us2/lacPrQxUDLtqYM5tTrfefQlIX9xGYHwSRCLCRUF+fU6ax6g6xmMWg0mpAbz
pXPrFzM17y2bxX/hGsgmkEtgiBZtscv1pS3h81igVqOaxZORoiWobo1/rR1cvI6R/IK8wsYldGkC
lNc2lHAmJxrb/o573T4jyZcmVR9MS/1xezVrIfDMlJxtFyCnbKFK7US5yU4WeGqNr/rQ7j3wNGbl
hq21ZQEPjakDMVaNGZXLZSFPGFGkcZ2I17sEUoNl4I0Y7j/cXtGWFcnTF03lGUq6TqRhsmKJmylE
/bqpN87TmhXwJ8Ln8FZGjVP8/zMvxxq1RisR8fQBo5H0pCeGP0+AWwKb9eH1oCmFiIdHsnj1SZYS
dwGJlXgPNZjbCfDo+qY1dOf2Zem7Hqbfbltb8QcxPgRqCmQ/DiizLtdFvMSYjS71oonRQ7V4yEDw
NYNZqYMpH36VBik2MqCVu8MCoRW8HSSHgu3h0mIFNF87gP8osuziV0uBSi4nZWsUR/xsKShZuAPh
c8hXMWkgOQUrwSjPee9F3RDohd/dwTMIwzyS37zVze72Hq7EWmDlkVSgey242cWKz3yj1JBVuHTw
Ii3DqLMKmVOf2fRzY1obrr72sVBIgzYddFqhQCsdKOKl7ZIanRdl2i8w6XidsrdhrKj1wDG+/sWi
BD23eMTgT8kNkZI3s9fNXpQMMUBulfaYb9WnV86UeKf9z4RY7tm+5VlKMbk0Yt88M0CjZJ+kFcSt
qpDyD86CiJtXPIbE+wV11SulY32iZctbrGZ0foyZcapfu6Lzl+Y7ksSN87vmesCpoL+MKRfM0Uj3
RQE6bm9ENysCIyV1oNG1e8qA/vb5J3SUbn+jtfoBaBX/2JJO75y7XTKDED/SiqA8LT+A4PRiekdH
f6fkO3fasLf2wf6YA8Pe5QfjyVzXCoRrIwf0Uexebx+mr7b67+1Fre8feBsQU4EMk4u5YHBWmDub
XsT5G6NfNPO19ELOBt9LnjHtFU5b47FrpwrAk/8ZlALSaHHLTfTFAyIs8V272Knat3x5qdWHsWUb
wW8tVNggwhThDxeJTMZTj6o2o03moRMfMf55rF9422+E9LWvhNRcHFro0qKDcPmVFnuawSxSkGjU
OZSDIwuswsT8revfb3+otbU4gh8BEDOUBeT2UkUL1msMjk7SPg8BJm1ir1PLx0qvDrctra7IAsen
6MCLKe3LFSU92h+LSeB3xhfV1PyaxqitpH/ReREBAj0EvL/RYJQujcYEGbindiTqSJhbAZT2Sufz
7ZW8D3fLF5ODviUqumi/Xt8VZW9qhaqSCKRK2R67y+5crWeYWqyyoG8xr6wV2VcoNnU71NKWgDtc
OVW1g9nNUoOO7ayNEDBIl0OZGurOGHNgswx1ftTTbvJ7UF9t3G0iWsm/VwA5UMxygeqX4ZKt6cxT
73gk6hf1kXTJS6U8VORTMY4HC62p2fvn9gatHcZze1JEI1ma1GOtkAgQe49BVnMH3MP3ZIuYdq1x
+Q5Q+e+65NxUVbBfmkVIlFr6vx7RHN/JyrBD5QTQFp9C9c2qyT7DmE9nbtUF1g4OAGiiuYfq69XB
cZcix9Cg60WUf8fIi6/0P9xmq9axdmbAbgYzeFOgqiIlJQ4vXIP2GYnK2SnAFApRTy03/ulbs/fR
wNqiZFn5biA4A00iAGkOGLLFzzm7yzWue6RPEXQsK9bp73YYxSm1IcFaZRsuuXJB4DUmMBpwR9D7
SLeQ1yxABTeFEuXKEJp1dkihBqOND/MoVDECMyfBUm/d6ivfDDVP6AZAJRXYfjnHIxU4FIrGEedg
BjrMT5XE33LKNRvg5cY8i0B2Y3mXe9h2ypQps6lEGdcxq1r6pIIUQr6xfddWBFQQRWOh+WYg57+0
kmitNU0NHEPH+UpS0ze80de3BomFe13GjUsrV7GUgPzboCSyK2humHWYbrGlXzu4sIC2rwUyP8z7
Sx5HVAFL5BWJiv7IjW+Ep6ECqc/x5XZAWt+uP2aE45859sDVkhi0xjmqlO6eeuZy0kh1rCtvi2Pl
+ghdLkhKHOnETAr6BhJhathiYRpaB+8wbUl3rllBgRV4QPA9AqwtbVtJGRKQUffEiFZJ3EBV9w4Q
VRmDiIOxke2s5KdIgKFLAUo1XHVXVCedMfWl1jTwgh7MUc/qDDIjExppZaAUezt/KfTPCYdyhVdv
oENW7llhWegfgUwYCE/ps+Hl0rDGwmbW7IeWvXagMnRA4VbuG/ugG/GS7lkLhB11n8lL1e1VZYfB
SW96VtP8G0afP4NLL7ztSNdhC78ImwFuOYAU0Ba6dKSUjJZBUePHUNdbNU4+tYOxPuHymV71AWPc
G+ZWDqAQ2cXogVB+wEm/NIfiYgdGPlzcSYGg2I1KGmZ1Y27kmiunQ6TpUHkAlkmF0u6lFa6oycI5
wzbPCFegbmS9325NFa7sHMZQcLcgt7OQl0k7V4OvFlq3CPhLO+09FhTjlxQoXdyczRzO88/S+ff2
p1rJDkADhPo2wLqaiualtCzN4GZf9Z0SOTWbul2raFrhKxiVyX136acf9thlkDHXtfKzgsbUELSA
7/Y+Y733cSCDcGBwgIvWm+CTudxhi42t4laWAtJDC835tv0+mePWwKHMEIT3MayICwFPY/RNr152
8zh5c21gwW6BgfjyznSqEIOrvjG7gdfvi2rH+kfXyJ8xsrAfFMxrfRw8iJ8gkLyAdYEJTX4aQaDO
TtDYVSKun7LuKxS6XBZ8lMn8Pws9syJtZ9PNuUU8R4mU5hvEPIy5QtHwcNt9rnNmrERUgpCgoGMl
H4pB6TvoC+VJjNIJLQ4Hh79mdTh/qj8+8ojiDMYqwe4ClB86JJe+sfBB44tWJnGWHAAeDvPm0Vuy
YMj/ub2gtVN+bke6MxxmD6y3iyROMwDf5vbUitm9ZuO2WLmZLlYjhWy6tCyxbGxbli1ojpzq8Ugs
269SJxi3PtGqw0MXFocbJDWqLStTtFPbDJrLknip/ymMXWGGmeYeDUV7scw7iJ6FWfdiFa0/RUxv
7wYwg21ETplo790Tz3+B9PHsMk0aQZUaf6E2GDF9w7d5WEagd3H8NA8aitJR0JHgISjbjdtxbadx
K4v6ABhLkAte+k2rFy6uozGJzdwn806I1aoBDtw0b5yENccB3y6eOiiLogYnPdwXBVTaim0kIPR4
bpqdOxxSvuGbK2kgWOn+mJDuOZCX6jVZzCQWRUTF6HzbeHKK9LA59rt2C7ma0BlxBGboiratrFwn
pV0a9y8zPTH6a+ru+6YFy/33oXsmKt0gpF29hM4Myu8cEGt0Zqf2aVzZtj8uv6BduKvEAkkaLOpD
rYHPisZNkbGNMt9a/BLzuaCiR5EKD8hL9xB9V2eA4HScd80+dy2kSV852siziZ7eowtmytvhZe0T
ntuTvATCubg3HZbG3qD5bI6WnPhECeetQY73aUvpUYLeOJJfcavjP6SFtWD7nFjF01jPj9b8tWH3
qf2Tu7XfOQ+AnCEVrpNHnYmhbm15m6pPTNm35XigHxS9fT/75z9EWrFDUxUDLHoadyNYVd+Y/iWd
Ntxn7eiBpwAjTsCrAmkuhZcCRN5LCgnfuIGf9EQP1Lz2+3GrW7XmK+iJQV9CKDJgXPjSV6ZBNzLP
Tmjcp6FWv01N+0Urj1ncO/333P38cUc5NyaddTc1u5z3bor03UWaad7n2kva+Trrd/83Q1KW0JYa
kEfMSWNK87CZf2lFFZhgd+mVLRF2ef8wgSZIejBlgIIPSOvkq7XHaTZIxqO22nmZumda2LR7MLOG
6bLzyMYV+350z0+AbE66YwfNzDBml/PIxI2HPp9ehVr6Y3F+Jnas21rozv/OdG/RDSSMfOEAMwRS
dzwT3mcVPVlqXgdPrGURQ42Wrt2D3j3zTZfHHbTogprldz1Vf9/+gGsG8dpCjUh0azFademWpdZ1
o52XGpCzHjRv7WOhfnHAm0ssGoz0g2IuAG4KDVuoqgn9b0Gce2lN57XTcqPRoimnVWAx5wep1D3p
3G/DOEeQQdl6FMh3EZjk8RrAACPeA4DayIABt2xq1mAEIlqg1uuM1kNlLF9UpT6hrh0kxfAC1aAd
qMI2aiHC7c+9RzIrgwdm6oDoKIdZJBa/PSQpnsq+3P5wWyakEJ2B8wLPzBT131w/lUW/R8Nz43DL
kVHAHwBER4EdxwhcANLX6pokbQaHJrGXlFBT8g64Lo60+3p7Idef6NKKdNJM26MjKZCbq1PhY5go
qAwvgKJ0UeR3KWoSvfeIRuSn20a3liaizVmxqqAl0cceRo0BM60JkKD1zmu1jdMsNujSDbA0oQoL
GCigbXIFcc7NpZksWDEr5htdGzjgf8I0aQHZiNvr2bIkeQPx5krJ5yqJe+WE6sKk7qb6kG+11Vd3
DZouEI9DpRyIs8td41Y1TKyBFWsxwsoDrwsUHrfu46t0Dm4nVEeA7sGxReVfstIqDRQOJuTCfHIA
q08UnzkYPi5e2L7K0/eZ5xzTcyE4I6Lbu3h9pmAZToy0FdUwCMldrq8qKpNVA/TGzRSkYEOVpeGU
mc7+tpWVXUSVAlkjcg2wT8jVa7syE0Zwm8WeXt2BQ8HvteQutzdorFY84sKK+P9nHg4CNT1PAYSI
NdfdpdVrY5/Svtkr7cYo/9UDUXwuvN/xQETpCWUnsdwzQ5MBfQuzRGJjkO85VJjc1A2tKmqm3233
VLK3QdX82brjE8YyxgMAJ7vb2ynfYO/2URAGigWbijG3S/sA0wMIm1QUt6QWphYNq+l1/gSE/lb2
vfbdxASAwOaD08qSzpielC7zUrwkMrIcqtF5VEfl6JgbV8fad8MgIoSGBPYHb8/L5UzADrpFOtFY
syiYXZxAJ89MBf652XjbrhpyIfSMZB6QHFlKprerzhncmcaWe2CFfYeYkUIcz5nIxgN+7VRBww1V
dNCdoQcuryhpk7waVRoTI30jSZlDiSDZkrG4SthQoodWl3BF7B68UPo6ICmoFCgz5XE5vJZzNDhN
uGj9XWHu3bzeA/4RLC2o32t/ayjoao5CWMbzE91DFaAZnOjLL6YPMwTWDCOLFWf2raTyF/eg2hhK
f56U5dg69OA0wUDvTYft1b4Nu+Jbl5nh7VNwvckAEGI6BZQdiJsAR17+iI4S0iiU5HEdVfEWcc1V
CQZLxOA7qhPoxb+75eXfXpm8UTInKeKkxCzDnVff5SSehuGBjvnRU3c58Hf0ycmbg5sevGp69tJj
3egRIs6GM10fQoxiohuMVzc+sqlJF3dnUpDrjHMZz8VPo/kXOMmWb0S0NRPwJMD8gDKF/JHkrxQi
RKMHDHrcfWuHZ+3xw+g07Cb4f/4YED/gLGKmaWHVeleXMbEsX2nvoUA0I+F+zFCov+0Vq0uBZIZQ
sgP415HegXNGhPZvW8Z8mO44Odp19VSYyoeTD4h2CTU5G7gTgJula7Nb+o4NplbG6WxDXrD09eKH
StqXcv739nJWUgNYwhkTlQk8ouWCiwPxj2QmOj5NwQLaFkJjogLRSn6qBxZocxbYJpJIsoWKWzsA
F4al1/uS2O6sZDBsN3HKW3+sX6l5aibzUJRNkI9K2OBfecCW0MDFM8y/kbpCyrn34ttbID+Dhe+A
Og3Nb1ATQAZF+qIgpQKIe7HLuB0HP8nAqMo/1/zORugxnccZvfC/sPee/wOcDEivtHAnLVwHRRGc
N21+NZve7PyiqTqUWif7jhtaFixaVewhTDduPMGv73UxzomAjvYSUgwZTl7UozKBSQe0geZwsgu8
BJzQVUPqml8nZdowthbEwQXm4SIUJS8QW12eybawurZLlgonpUSyAtjJs5k1NBwaEmYKBAvLnvZ7
qzT7EJNwyqF2oYBFWt7daXWZHpN+zkN3qoqNYZ+1z43mLM4VIgaomKRQwTH4WM1tg5DuVdC7tF5L
u7gzCnI3N+SprZ67DPDF21981dehEg8ok2hwoSN9uRWWxtJpoHYVO9rT9C3lB6grBvbUHtD4bZPD
2KZ+Pb7YzknXmC9AMvmX4tRsMRKuXGho42H4SDD4AVMlOXrdApeTkKqOuwQDbYvRujttzOaN6+Q6
CQKGCohX1KpRWboSIug1s9Txdqpj94B20JfCCdWNL7gWgs8tSAfIsOZOX1RYSJGCUP3fdInMDRPv
znn5zhSVFcz9YNADaHFZl5rxXuco71Txono+ujOm8o3sdP7TPLhz71dNaJKjnqo+ryBBdSqK7+BI
4/cE9Lbl77n+Vj2BnmGZdrw/cLy4LH0/qOiy3HarlX3AFkNoDIBsTPCa0j70ypBVk4bpXDuboWrB
/m1McI6m3Vad9WpWGRES3WjMs4KdzRU8yJfuu5TWoFXmWOFpD3Vup3FDmqkBEOG7wTqpPxr6pUF3
vLGCnITKJnhhxaEurEt5mFctC69S1MVV8FW5Twt/UrRTTr//xWaK144gLkeRXNRUzjIIakNcFQBH
hAWi4KGT+32bhxm0O26beS+qSo6FUrV4hIMwAoPJUlKtVh5RlBShIFmOrEl9JXkeUftnUOAD3Ipn
j11zyBaOF2wdeG5c0T0wiKBBC/QcVOruKXul9DmZ9v0UaM3gF950qNwHjXQnhW88Z1bihVBlBR8a
ojcmNEQkPd+SnoN7SnequKhBA2W5mIkcmnwLFLT2eYEFEyIyOHEQCby00njTMo22WcUt/55M6oGC
sVnoTbi/b+/8dVEMPXFB84kpJ3ChyXPRqlbkbt4Xddw6nzwAXin77ZI8mAFE837wIuLE3vjWK9ft
hUUp6mdTX2QpWh+xCz65tgrbrAqb/LfeluGo0A1jq4cUtE5AdwN4DSCk5MBaapTGYvI6nucgqzk+
1ZfaefEYC7uuDxJqfwFBfTeaqFmYUUs3aiNrj0VkFIIUCfcLwPNyjCiAuEMZBrlc3fgVn3yVpo/E
Hfeto7zwZn6r6gRSGOPncmI+Wdiyce2sOStOFargoDNDiiM5azpT6P0BJhlXKlH2rG+rrzNT1I1S
wooVwUgrRErwjoHIzKWzenZaZEWbN/HUMmfH3WW6K7NO20idVlwVVREkT3jZiyE2aS+ZYreeM5pN
PJjfiuSJVsqBqNpRo9rea5zA4UBCjG+3j8fayvDYFXObeKVh9utyZV1b292g1W1c5r0bQDHCCMbR
3KIdXTkSMADvAFMOinWyZmWxpFWiKKyNQZDyWS12NBmPTsIDav/aRBqsXI8XtqR7ozEzt61RHYit
Ge3HxbxP2XyyPL7h+dcfC06vomQGBBEKBTKo0aogSczaqotVcz8Mk3E09dbcd1N2yrLmSafdW9+r
+t5x063RzetMFpZBeitSLeD6ZQhOgYMwQzioi+fyVEMDc/CeUAlSsjw0vFglWxM/1/spzAGBIAZu
UXuXPWTUgTxz7C4u7ZCN90r9BNDMRhRb2Uz8YoDXUJBAN0seu+6EQqVXVH2s8fYeALhnl73l9B4E
knu0+N5qujM205trz4fCLB5/SMzxEMRU4KXn847rrcOyHlvWWPuZZ3qgDABo3j5fK7uHKXyoLQjK
SFGquLQy2l1VaIU9xJ3zU7GiyqqhuP3tto213cPoje6ACBzAIllr1+N5S53GGuLM0EKVKkhU8/Q0
siI42br7O28SgI3Y4bbRlWo1cOnQUsI8AQoI+OdyZTWvbJbnfR9bpfFc9x7QisadNyY+mj/t/yPt
SnvjxpXtH3oCtC9fKalXeWvHjp0vgpM4WqhdorZf/4487066ab0mkjtLMMAAXSJZLJJVp86JjWCG
nCul6QujsWeGident2nWCgLzSh5j+QrADYBFQ9GVj//5nCVpyMruBGUEzxx9HJSEZX47verarSLJ
pCx7t0ZPgGD0K+t6YXdZk7NLkkTtehjGujuxX4Pt2Tqh0qnSd8XsGbfxs+VPsT+iOqURp3At0TNl
5dS9GLXN5YnyaDZw6MK6nMhvTf9zGLZQWCaj0vqI4lO7A5kWOHA8HYfu9YF/juRLHUkBGyJAhlAn
407CEelNSAk1sFz8NIy9OuxphYomI3Pb+tdNfWQgL+/Ml7bUyzkGGSileAHAwxZOpm0V3nX6czGA
xgAiGGCGnmqJVN9fteGuaCNkNILc+YEiZDP4o8DNRKPmntD6hLp+G/XdSY37veGADWLcZsZbrtrB
pCcCYytvhWXcSIUjLGE++UcoRBgskBzm3akyM/WnrQ3yAfkiB2LApdz8YjMbGjeBxuXsU5A7MGKH
qazsadMU5UbvB+bPkLav7usOJaooN/TvbZFWGUmgdP9Y5oVagZiBDoY/m2ryoKeN2nqgqKfSVpGz
Kt/GpcHk/diaKQR3pSK+S7ShEDHG82qONnCIKlIxyAVCSQVJGc6FW+bQUTUmLC6R/XI77tI7bWft
woPsV3sJMhBkYFvz+Fh+NyNi7D1LkJtejV/nH8B5ctJoY2MUc3fqXqp0o5PoQfVzehzHH7O8S2tI
Wu6b2qOK4ML6+d2DcUPlZ0GBArlh805dDSllMcbNEpa5lRmGhKlFvhutsP9q5WF0EuyiZSI/7aIz
g7zv0qJsHNAMndKxJnlS71TgcCx1T63S65B1zMfnXJ9dSdSetXK+osSBpgP8iQwrT96EfZrZlaJ2
pyRXNZdGdCBGP0eb68Nbi8NAzOMAAJf7wnV9GSMko2s62crYqc6PXfIaqu+qJrjpraTx8MA4s8Hd
FKwwsuQIWkYn03iR+1OdHfrGH/yyDgZQFrRHAGHaJ4iPHtX2pqnfIgCwrw9yNd6ffwF32hTqMEds
oAy39EMcsZum1TzavMcUPdF+d7S17tgM7EtHRVwNa4uI/A/cdemZB0/S5fRWcas6UlOzkzTb8mOZ
4vqCzoDw6fr4Vq0gpYBMPIpEyJdeWgFHTVRXasNOhlHK+0xtoBmMTmIBPHHlqYysHi6wIIAAIhPl
lUszYdOnYUU1dkLv3kZ/g56XW7rqvnrW3O620AUnpbpsLH7jnZvj5i7W+o5VicpOQ4KWWyMZKVhj
R/ZNH8zYg1YwC6pGmu/QSoiWfU0pjpoZIg+k2MwFYU/iz3PUechpyLdo305Rwc7tfTYW/UaO52HT
SujD1dWwfq6pk92W8gx69SgRtRB9vmAB6L/g1VE9ADLgExf/hKeP3iZ2f8qlKv6p1ZCnLoZGuS+H
SAnmtgrRh61lYDaAVgMIeKq5Oyhgk/1x3UM+bXN8BZ5ZH63SYNrjX1tMs/p2SrMB8HFtn4CXpImj
fdeJ2JI+OeJiBm6IHJ2GZmy+9C3FE4BaKhuw043sJbI7cwSvy4Beh+vD+XQIfNhBehl8z0tyiovJ
mlTQaJia4VSjCu1lWv6r6MEIqGcTVKqS0rtubXXyQGr3H2vLqM/uqmpqG0WEC9PJdIrQdcxM8ucM
LO8NEiV/Go4/BoYy09JljJZZ7lAtaN2MYd0OJ5QcSK2GhyzvPSuZBYf3+jr9NsMdojVAP6kG3qxT
bBtf0NoeHtTeiQVxf3XaQAAAImF1ua1wUSmR2VAlcY9pS5ttoYy+WTeHwVb866uz6gu/zfAgLebo
1O7RVnrq1PeuPwzO5PbpY62OAjuC4Wjc0lh0rgzJwNLY6FS2UM1IW0bMTqRFvkS1i6iHPBL2ENKR
QPeg+ZALspVD1YSG43CS0zp+La0QjKZxE/ZkkM3e14ERhwq7OnmQFhNlEVZGCLosVPdARQH4Ev+i
zyqoGFh5Np6Y1Lp2hoegCfFidE1fX7C1EYJAFZEC6hagO1s+42w7xUqCWVPKEcksv9JPajuRJBsV
t4kxNGYDJp6LOndWfGShzkcnJ+AauDRzk6pWLTgEoXEN1IiWk7phJbHk9D2JS/RmjN20uz5CkTnu
5LIbTetTcxhPwzBsHGtuSQf+AFKF+egZoS04l1c2Mxrc4TDIjqBn9xN8qlObQovl8VRk+U6X+y2K
W38KH4VTnpvgtrLO1AF8cep4MrOvejt4rXRD9bcwFMnjrHrg76F8HKZnrlE0DKhsVRtPNPsKURJf
oTV0SCZBYOIvMkjCLWJCSLjjvxYpT84dtLnW1TQPoU/KXuSlItQg62cp1VF14kOZy66atN4i/gMs
n90CTBI2giOF2wOfvoDzECeqky7RpTJg+gaS2pQaMaFmS6iVH3uwbc8iyjVuZv/PIMAqQKtA0ZG/
IuoyOovxVioDPduxPkS9dYdcsvtHfv9hBMy54BTEbRfHJXcsj3NRQFogLYPR+KmNx7AE1M0kkQj8
y1/n/7GzDAQZcaAgeT1yuY/imS6atk6Uebb64rgZyn6KQRTXUbfq97587GJhpYjb1R9WYQ8es9yk
cL+5jFvypC/3Tb0MomdJOqRBm5P0i2xu8qLwtC00l0j9M4RmQ72tJ3fUvZZtrk8v3wz1f18A2SmE
TgBv+LevPOsQ+pIs6LAf7mqCLgn8q20c8lKSzcKdf6jekpf663Wra64K7nzwaCA7CKzpMi1ne1JD
bn5QLMgoZ+BL77K7hOkA3pRunqAr/6aKpj87Hj4GuVAgAW0DHO+nu10+tEYvRVoV2GP3VDZPepnc
FNlLgaKvJTm7se0erg9wbWsszS4K0ORAcvF4AKUCIaVTxnWgQrLtdlAnts8G65A1k6hAxWem/hkb
+hEXnjFghDXu3qVQZDQaK6mDZd2iXbePdtEOSo2+solQ3tsW+2pvH6Jjt6c73Q13TXwTZYHsARER
gPbj+rj5p8mnr+G2q9LMFBwpaR1o5WsppW5ov6ThTRpa29aUNlVtHNKiI71Iq5nPB3yyy92nW92e
w8mA3XEcNzqqurntSg4Jwe4dE4W6di15TvQSZRvl1E/gU4QCYucy0XZaovzZTWv5DHTNAzCLXBLu
2jxjQG+mYYFsUh1QZ/BS6yYFHZMyMqIZkauL2C0+WJc+WQNkDlgmiCx/AoM4kdXp4PCpgyNIK0j9
3AUQlCfNptyhWZN8+w7cC4m9yI83//xN3ffend3JU/yQRK7hyp7ijv7kqQSQGEHKdO1EXHDzaDxc
sMNg07rc5HTq86kdMRc6m4mD5CKZk9fZGO9ba97LKfLE841ks/1AJ38ysl1XWwLUxMpqaEhk4jWM
Bx0Q2lx0hVQudGmGvA3wely2ekSaaR8rd2nxh0DCZd2xzxFf7EUSxOY7nBM9luch79tgsG87afS0
7KaVO7eYD8246+L99V22cmrAGjDCOKfAuPGR5TgLn6k1qFXfz23QgqVhO3uQ9sxFqcLPOxk+jHw3
QCdAgqCcw8Vooy1j2uZVHKAzVc16j+5scEBkzMtUiyS111fVbag8XR/ZsiIXHr0YXe6FC3B/4WG/
9JlEooVjdEMcyJBM9OdeLQJpikvf6ht6U+Rq6baqRl2mtXctlAIFV9JP/oK0ytJ9CYYnZBugw3Zp
HbxV5lyiXzaYsjwNBksBjErPQ/ROWc0hGiKT0Inlgmsbd9W20EKFRwvyXwBMLF0ey1FyvphjhZYI
XLaDUpXdOlRex7YXsYB9Om8XGwuTCRwGTsqft6HeshEU+3EQx35h+DIllrMJN3r2LfpD+oZ/hnNm
apnjs+Fo1AZzbWXGAVzlMdFqYk73Rn+Sav1eKU7XvWVlvS6Gxa1XCRJeBh3JOIBuR1Q9qi/Rz7Bf
SDavm1nbCgsoG8W1Ba+LdqDLMfVMnpCuUeAX6deGma4e31r1NjuizyM75t28G6t3gcnlJ7mNcGGS
O88itZe03Fi8ohpPEI5Ff3jnJqPhmVPn2hFzEwB2WTg+yGNETMud9fecijSbVuf3bNyca/Zt11jQ
csNHWF7ZbuguvwGCSBJE6eVXPg116VGHSo+DFxQ31L4FXe4EiZOgjSeS5bMLZvSZiljkPx9Hyx44
M8MNZqJdUUB7Go7ZbtWy2S486I6GAlvykHg3CvMWNO5MchG6/lOw5uxycbRU80FyQtiN1ffYnv15
1KF4QvKmE0Sv/2eESIsZNqANn1iYnBkVkQIl/oDaeuQnlZ4QvCAS15nLRyWFiE9Oi1elmn6UXZK7
WulU7hQXXzRWmoKzf23MClLCACHgdEJT9OWGoUi7ANiNMVO1OhigrbZ73xlA5yKwsxY70WmIpBYY
dnDt4uaWOXVitqUdBwat2i0r1a/WoItwBWvB89wIF9HSvFRSbTIwmIa+m4Nb/qh0Cq2I1JWTyjMh
ZO9e3/yrs4fSGbLr+sJ1yt3oWUu1BEV9eKp8T6dXBw1Wlul26uN1M5+fvPBMFVhSAE6WWxKvnWcb
6PtInSEJyt6Lra3SmW6aHnqZkekRFNkTwDf3KuiLr5tdm84F2IaeB5A5o5vt0jciiE8WRjPCS+Vd
jOpE6VrfwW8jl9DxFjXIr/nHuS3OPwZoStEkhy2lrNwBvSzCPkORBc45IAylTuMEC46CclCK/hH2
Z6m4jwMV5VqAiSDNioIclyO2cdlTs3ZOgoQA0i24Sa7F3vMf51wt66fUhhZJEsh1447mN8Oo3KIV
4BlXz89zK9z5CThFXJj9MgSQbX+F4vbuh73JfJPsrruWaDTcSSKrjSHJEhYjjp50hpyJXEM8TFQc
WF/y3wvCOXAWAhU36VMSzOhuTthDrv+XK855baibpZ2WmK5QjdwifmjBOnd9okRD4LxWazoom04Y
AnKjZHKQ5kkEXRtrMQwFJ1w5QYeBBAh3kQdTXkxVG0tRK5Zbq5NfpDaYfL/VItb91XCyZM8g0gq1
Vr6A3Bt9qyO5jy1u63sjTZ4d7a7VTjib8LpXbnoqSsSvHrPo0vvX4vJFZzfcWdVro0JLdhDfS8iq
oCWvesyOk2dYRHHNAt1zgvNg1a3PDHJzOciTlZpIWQWK9RTR3K+bm8EUGeHBPx9xBjkEEB+oaJrH
++tyWODWbpu6lZNAfQDRlHKUM6I/Rb65ZT495t+MB32TkeFL+mYd0Ji3r9ONSPvpA3LM3wTxDEKt
aMlnAKdy+QltLeWjCs2EIIO21cP8A+jB+uiEh7l6MDIQhmrPLbJYd9IPVISJpXnXN8XabffcOjcB
bZyh/qtZiIXtm9bbbgI2NLm+sYf3fPqbgwlpc7w1l/YAFJwvR+rEZQxWUn3Z4qZDSjrkHrgbTMGI
1rY5bl/IscroYP2kqQiqHdwAKi0JTD3ZOU56mCZRZnVtny8Qz2XBkCjg6UyLrmULoQBCuywTHVTg
L+b0PI6CdOri4bxjLGTIkNEDRf8nxa4BHNZqB/H6ILG9uQDQAE03OnM7g2SDTmbwyWpxJth1q6fW
uVHOG6mGba4DJRvk0zfUbYZQJs3W+Goq72Y0bUwW78P++boLro0T1BnoNwCpCuifueO4C0H9EaZO
EuDWJSGZG/lzYN/X+eavBrfkJ9GtBvZDXDUvHRDsl3ZZtnEaWOOIp9AWzFbWlIA1D21Q8UM8aiQF
P9Igyo/y+NGPKIOmH3Q9IkeKTA938pRtCwHRDptMw6kDDA4lLIdsCTBMyJDW0e30VVLu6rA+qOHD
pLvq93zf15vmPTW/AE0hOAY/AI28X5kf9SswN0BlgvsayXayFqozSTD54yNwrA/293nDTtEDAAZ7
VNF2mBiPBv1Dk7jRdxQori+3uqznNfvcUZLY1uxARA0BryThjeEZP8b70UvI8NAVJPmmbOej40s+
cLV9eBu507HYZzvz6fpXrDrd2SRwx4vatm0i1/BzdXiqTRRINZs0s9vkO9XaxKghZBEVTPzaoY3T
Gr2E6EoG5wfnfVWU0kRNoVGYzRrw8C6z2E2PrqzY2UT3Iv2ptbh+boy7TjnJ4MQRhbHpkOzSRwas
8kYUBlffUqBvQ88iutYXmoDL/ZQojEkly9Kg1wCNzU3XMLtfESAWk64dKlrfL9dSzaE3UfiaCHs1
1rcVCojQ0UEVGn9cmi+rqAnbhmKMLuIjfShTr3hMX2bozWyH+ybaJHfoEn0tH6VX6XUQkoQsb5BP
fozOG/RHWSjT8utpqUyZIwM5U2gq7sGVFz5TSuqX8D5Es93Lz+v+unoBQ+nwg5IZTYo8IixuK0i7
Rm0aNN24k4eH4cb+kTCiljaRhqeucQ3viQmSK6ubBI6Khj7ULT+pDVhIO1eF06cBe7N27Im65V0G
+qajiP19dWec2eFee9AEKKo+HdLAMJ6dGdU6G1RUga6/Sfu+GQXxZ/WIW97g/xkVd96YKpwWqopp
0Hm/kJb6EnosmG9RsBSmUJcd/clD0BploWaBYjdfTcjnzgmphPkr88wd402tEwM9ILvE9s19/zxq
24yS8rm1blSUSUNRAnztmrKI4/7HPLc9C2keADPFQDfjd22LHszv131y3T1+/z4XyCmkUSBHgd9X
b/SJOCCqcIoby/qCF09lGqQWmPt/Fu63PS5mp6M9KBSwiKBotXcIIG6LKt939n1Ymm5o7MPxNoKI
eyZ6bAlWkS/p9coImfUcZrUNDQ4ikZn14/D3KvFybWWBvqG2xiz2m8kP37oN+DiUffssvTievY0O
cUYymUw/wlfrm64Q+WbaZAZR/5CW9Z87ytlncLtC7XtwebX4jIgmRJa+9f1dU4tyImt3c7RHgeUF
PQfLDf0yYktpjJC5bL3Ziw6v1m5yjWP3NXHDY/OQPNZ+ur3uoauB5cweF1hkvQSPUzKlAS23ub4w
RqIme9KGG2O6K1Xh/XL1RDgzx82hITVgGbJhzptVkvYkf9C3c+XVgUVdo7pvhEBybS3AnBlc/v/Z
q7xioE3VI8zn4Ob+9ICLxKENfs5uREa/3YtYv1b3+5k17m1QatCrU+UPa1Wguro7kv6X4f66vmar
UevMCndN0hhkvW20rwb5zr4HPPMoalv9DJvAA/DcC7m7EdojiyLWYIG9jUfcxW/GY+5XfgrwEd10
W+aN2+lEC3J9XB+41k+nwdnAuHA85wWexTG8Q98qvUu/6aTwWg9QNeAS6MHx24rUXyZon3yVtvJO
e43delvuoB3qg7HZi0noTpvuL7Ju51PBhfB5qM0is7GkoZ7DjmGBYiFnIqDA2rbHnQWoiI97El/g
Bs0EkE+xlAYJQPtxWCHDINjoq5MLVBX6KiDFgSwKNxCkeFCfSBw87Ta9hPuffhgO9bb/CTXeYHyM
jkXgIJMDrbFdG1Tb7lf50m7zL5rf+WzPvOo2+lFthamdZb/zK37+UdyBpYVqEmUjPkq6azaqX3mt
25HEj98Mt3L1zXX/4vvIPiL4mTUevz2pSQXSv3A5SHQ3cROg2n4UJHcLkm0nInnXzX3QUl0ZHA/j
nlWUL80cg2N+4Q278eWnsonh0PHd8KbdyX73ff7a+PnB2Cq78K7CsZXe4LqDdrpdtO2ebDLupG0O
2I7gu9ad7V9P4AtJSZYwLZTxXZ58I91Je93V9lApyaGEii78L8mOHqZnbVe84dF3MI/Ax1gPsW+5
1TuEwVo8Q79EPzRXvpeDlIS3scBReVaqT6vEhewWZDZSSbFK6Mglz/Xyj+W+zsiiHt6FDIoCB9S4
iG1DKqzWUxiTDw5JiLbdvChEJ6n/JnoLrl2Szp2Pi9qGEQGGsey/TH9n2b1W/cpFqcrVuH1ug4vb
TJJTtCgsDo6oGd9JpCcpiTfTJvJGF6QDJN0+/7ruTatvzHObXNAutUYynBY2I3vaVKxyEygmlWG2
7aJpV4XzQWLtLhk60F+zO9uJb/sh3FTZ6EnztNWU2o8U+2lmd5KomiGcDS7ijRNLnXbClzmPFAC4
ydd2zAeXIyldye19aAi8FAeRTNvqHfx8PriQxoahjocZ6wyinNO8AyTjQffyTe11grvi2mXjzBBf
TQd7UWjKDMMbfLTwH3XibFN/IPHD9QVe9VsHHWUgY1vIMLnxtLSVJymPaECTxmuUbW6VbjoKNv3H
6fMpVv628jGrZ/c0vQ9bo5TQJak0+yT9pYzxzrJ3Dl5N49Tfj0lFYtNx1b5y04K5vTbsYsXNw8nt
AHHL5vzLAKK2gnVbLSw3c9WhyKfvaC35Udr4naXdOXJzE9bZowP5iL6t/euTtGws7vOBvFuIDUCg
DPoi7tpeKQNQvXkXB3o1u1XXEF2LXTV6KgbBaqy5lw2IH9JJIDf7XCLIu1EfR2oBCtfVu9LO7tpm
k1DfkbcqfWIaeD8iaFqL8g8rToCrAwjpwLjmAHDPO8GUNXjhtUkQAfzW9PFGM3F7LmcBcENghs9X
TZFOWwbSwSDrDnGfepMSu52cCQ7mNSuAMC6dzmhhAWTy8k2AhWRKqiPx1sJ/fCa/C0u1K+4AhORv
C8sXnHlzLTllp7copGZzcRxK45Db46ZppueZidr4liDGeR6kVxWwrqDUCXQiF/LDZq7nSUVVWM3A
MZBAo0GBYNE4eyz1R7PNtn0satFZIvpnk2AEW7jHPlOfJkMP0lYH8wcV1kIdCWQ3/JSZYDordsA7
CLJRq6sFbdn/WONeqIrVjpZSAougD15nvtHweyi6EYkGxL1KgeW0WyapSdBZ87hFD7kDkjwHaoT5
+M6M2CKprouS/Ks2ITOz9DpA3YMn3FVitHRKGUp9SufK8c2GWdt63hSiiuLKIYG62G8znCe2lV6p
UYnaad2oJ4jbbJQodKVO2o2z4tdgT16wPdIoC55yqxtARwIDvZiQ4eTRKZmaN6HRGgBDpMOP0Zi3
jhp7A81Kl6KN5XrsXd0ByHADrYToC03wy81mlq0KmWwMMVH2tasBLau51UzqTVgJTimRJc4VJd2c
tLZAXQYtVEr01ERE1YLUn7qjSNN61TvOxsR5JNoSuhIKZB+WKNT1koNduCF9GsK/iYVnhrjLtgzM
lW7TxVAqb9Py0M3UF/J8raXmbbAx/7tEXMQd6t6R6IwlAq3tNlGNTfkW91sTrIjatyzfFhbKaWZM
onZy20awaMtvf4pWC7ErlF7QEcE/+tBMKJlGjSKENr/P0cMo6jER/T7nFJYWtmgJxu9HyS9D/iY8
S9Z+H2wOMoqjIPxXzcVVzs6S3m4tZ+pynFZV/QZd7/kwqk4v2ENr+/XcCHdV7ow8K40q/dhDwHtR
dACl+r3Nfl3fqmuxHC2BC7gQCYhP5TB96obEhHpS0Dg3lL43qiSIO2v7BglEdBSjXg6FMm4ck2G3
RcYwWchdmc20lSGkgehAlPwgpcIHxurSnFnjbkUxtVgIov0kSGOQFhMlLDtviiO00WQQFqJM7f1c
pt2XMm0fZqvpl3aj4ZaxwvAGJW+9oRiebDpngsUUfJbBBUR7bkorHhbsUxJJ7qCD9o42sogff3Ut
kbCCoAcAXUgqXfpl09ZT15s1AJva6CIUihdz7exCe96/Frid1bNi7DoGC8AsP5YZ3UhjCLahgZhs
3+s6qVT90CWCcLHiQejVAgEiXjygdeKTNkoXKws0ACeXKbldT49tW90zJrtKt/QKxdHuj7fEhT0u
0lt2PtZ1DXvwIxKjxcOKbqb6L87jCytcmI/jDA8UBVYq50YfbzL2K0tumCl4ka64hINOnaWlcpk5
nr1cd3SNyjXuNIUd7jIj3aOBzP5z5wYZIMhnwJ+nQVfu0imuz/1aQvDix7jJZwC+mVTHudSmLN0U
UbJvpTi6b7vSn9JEIQkYmTalVf6iPaVBatbAnWnR16nR5n07MlGr9ueuWxBFA/xigtJkYUniOTnM
yEj0PMNpHDnZsTDrgxy9VTT8CqG5jRObxKyQgNfQujmTtMR5aU/EzjYlVbcWpcdMH17l1Px+fZJW
NwQQYSpeGGgt+8j/nJ0/WuR0eaZhjiTJS2bfONZgiIUAnSgVJ7LDBdM0rKtOnnC5iqvy0GfqTp57
AnZCcM0rxyYtBft85cTDZeDfYfEvdjkzc2OA0Bd6fwlgdn3ogZqkbgWPF5GVS2/9n9ayqnyKsaA5
kcP7F2o9hyIZ9XUTuoHeNERiPAIv47CSGl04Npg3NUVqdjwMIKl50fqH614gsrKs3pkX1LEV0z6D
FejPjpChCECFLYxSKwcX1gRvSvRNoumHJ0uoW11P2Qz0WW3bjKSjYbkTHUXwrpVb/IUV7o4AnIxd
6Kq0XEIOlj24eqttw/l+0RsCe5PbJYfrU7fu2L9HxTm2BuZS5AMSFOWN7pia1RPNvlXZvWy2QHE3
Aoe7OjgVzS+X6wRpQx25WKCaUk0likXBd5IR+YWVd1Rd6KAEbrEa8UEuicqVg55TPjgsZLRIDWFs
EIvAOdm+DunT9dnTly3C3d8ReYzlBmyin51nqel1eyybGiNyuijx09yqvQhMve5UU4lMfZF+YYVs
gLiaZn6d1nQT2fXLqLUDcaREJ0rVhi5uLxCV7Opf0wiQVRTHmjsnfe5i7zjuPA5vRtYyELoXkI6H
poWVp+ER4FabtLEWRWjvDIHegDTmswNpDLdXovhuBqmWV5boOq3qzCZFDaI5JEVKVx/NMVBiUEbo
cmH5SjRIpNAbE1QNmra5Pjnr0/97bjhXju0aVEFplAZVPHhV3HtSJHDe1X2PxjGAm9CJBw26S39C
1LEZ0rLIZhsPShRoE7Qye2KIbl1raU2s8m87y0jP4ovJMistZdgxD7njZyGRDDfUcVc+JD+kvVYK
Jm410pyZW4Z9Zq6cU1QiLDhVfE+YgPFKNGVcqISAU6eGCn67BGJUv2sO8+v1VRcZ4Fbd7LvGLCfM
VZSGfqM9NYPlRur9mD7/d3a4wFVkmlZBYwGl7+zQNVsbiOD2RlYFG1wwGoeLWKyEVl6uYbrCJ3Zr
3ydfRNqKqyHx91pzN8b/saS+zKDGtpRhlYS0Mvpkd/H3oYOirmDCViP9mSXuOgnsgqbOOSwp2QZt
pMz28S5Cu6Us6qZe3/f/7haHu86rkTahdA5DFuqyY0L6+Aabh1xf/tXRoJQBFn0FNAn8ZRTkSwyr
vyx/c3IAsJJMhl1pE+vdFFFWrI5nea7jL+Q5+DtMK0VFWYwFgB/yFtdfoo2gzhLhyFbHA4LvBf4A
wB/Pn5+BzUBKjDoN7MHT0PhXtBbJrXgRGaxNwbm46nNIfiJrDRUCvFYu44tTh2FelkgKtbmfJv7Y
b4DAK3M01vqVCOO0GsvObC0b7CyWIR0/pBKDLbshQKbFghNA9PNcOFPnPg/1ARBmxpAVaqlueSwS
0YquOsDZGLiQJtVa3lgyxlCMt53xbpQH8PkJrkar6w/CEX3pbAXFGHeURSgx4NWKxBAy7vGMlsNM
IU0GXSc5gLjI9b2zep6B4Q5eBmAwJKy4RYkqJjHIWQP5iWKJP/XzrTXU8jZqC8WLJpa4aE670e1J
9yY2VmS0lUoQjNamdCnZomEYcB8k4S/dIoXQNB6ZJaZ0/plGX8a/6BGFysDv3+dOB9OOq4I2gFvX
4D4tqEms4nutPQnmcW0UaD1b2iohzIWtdDkKkJgWyHmiIlgNx0yuaxfZ6qDr7keWkVytSQHtJqsE
ggULSvOHlNmbwejIaNxbkKS7/jGr3wIgPaSNF4o/nv2OlakZjjG+RYEGk4ecUO2WWXbXt6Kn8Kqh
hWQFkH1DQ9r3ctBt6YSqnU3o95nV9zksHF9LJOYl2Hf+9SEti8Rfrk2ohIM0Fnrhn4lVym6MK4uh
4aykT30FntvprpD38ay6bftSopVxzgXbcC00YgYV5Igg4IVm0MvBGSOjY9OOeEnSaJPvoPFG4tSd
ItUNp4iEIvqDZaN9GuGZOc5N47yD7KSiIL+WWHvFyb+ANx0gA6UmjZzs/2I2f9viERm9WoIRoMfQ
7PIZ7fokHhpSODMZT5r6oMWzJ4v6D9YaTEA+gsfRwtLu4IJ+OZtFVyfpnKA9sxg3hkKPJdiSspMN
ClTbyUmWevHRTO7qZBDshbVTwUK764dm9cISwNmFXgckoZDYiOsk+oV8fOdKQ6n8RQw7t7K8Dc+O
Njl1ZpxuGJ3Rp7tKwxMn3cwQdL6+bGsucm6Fu7blmTPJLIMVS52+qRAtV+cDaMncRBfBXNY29sLu
a+IRAFIRPsHRwjliXcZzOUS6YNfm+Xc0KstuEo9/UQMAvxWebejvxMWGp3Qfazvvw+WNYM525+cz
lD2ythbp2616wW8rvAiqOkWWpOlI2Ejau443OWhhBH62mhIF8gTEJcC72OD1uXSBrkDzo9ahMmXU
vgO0f7cpn2Tpto5IqR2d7h0ar9NPdMMb00saFW42u3m5V0XiJWt3h4X4F72maJkFSvfyK7RZYp1V
V2gCpvtkiDZxua+T296cNlosas9dc0e0HX5oBgKfwi+dZEENrGqA6OjDfNu37mueQUSxF2mfrcXh
MzP82sWKnVeWvOAqnhgl5kDsn/JrmN5RUZPP2hlzbojbxGOvGdBtxWlGfzWvMEVHcpol3ww9UXvB
2vZCmRlRCSJByyF9uUp20i5XIcT6u+YRBHKCXq9VHzj7de5UboAxyEIDv54vArByYBkvEPIglvHa
hLvrEWltICDvM5CfxmUVz6/LgeRSDpa1pUO7GJuTWRuQbOt2hvT+F1ZQaVh0lQwI63ILM8X41Q4E
QEHepaBOJfrwaE0invbVGgtqvkBbyepC1c6dUNBCkNsxA7hmbPwaRQutZp7hfKGm7eaFQ7Jp5+Rb
M96C5YQU2kGSrc31Ya7tp0UcHP9APA3KS5eTSeUmhXg2JtNqUoYmcWdTAZvl0bxoSCRF8R+nf5B2
RTf6Rw8/utq4WZ0Z2P8rB0+ZbqzdvgPRYz3slsSJUQmuG58HBks4uODyoD0HAdnlwGbmWFENpYQA
D8AEDDOgmZGTxh/REBjq2+uT+NkjL21xHjm3CmurFLbyZzMjM5ZRFVhYHw2u10v7OThSuc2b21JV
tAaeZ3QA2jNVtHRXlHlLejNxiG1R+7+0x23nWcOmaHsGXIiEDhfnl1b8wg4TMp6sTxyS4yCjwnOQ
V73qmjoqe33C61yq3oBdvS/a7FaKMhF/0grGRgU/BvAtaAZ1UKdbwtfZXSks7NwuIoxHyQqiRrFr
5TKB7pdXRymu8R0xnXSXtWgtad9Yte8qy7/uImsLeP4B3EaXcjB3zzMehKnzpBg3VLrR/EEE1Vu5
8P4vade1IzmObL+IgCTKvsqlLZdZZqpehC7T8hLlzdffo9rdaSVLm8LO7XkZoIAMkQwGyYgT52CY
eBWh/oueYuhZXg5TyCqZVHhUH5PQqUtmogQadJHtFykiC1qAIIjYKpkpF47yvxc7Lkzzd97cp7pX
Tb1kGXrxkg3AG+JasmWB6wRlbcjbfpP2aiDxvBwe2PpTgfU1JrEhDsS09FeGPnhUOkAMYgfDRz/Y
hdJa4O2mWNEmBtmYt49S6eX6Wi6g+i+/g9sdasK6oqzwHfHzV2Wp+9JWju/ea+CyZ2NfuGSv3qdn
7dG3V+xO0fHyuXZpl3vvFwUk15UMTuQ/+5mTydaE82CmsGPSXqgd9Jxla3nOhVwNbCIfBNKLiRSW
l00UjDTvvAw7x89qdOHLVtWbwFg7ExZO9fZNW5i0OQZreqgL/QmXdrn4rZZ1O6Yi5jg3SW7eteom
sOX74gloTNz26lOhmxDUCmKzexneV+Z58qMf8wwqSeTDVDC08H0vLIxBw0EQbWUCVa/yw2gCJwj6
jWT0bhPkN1Gd3SehK4ktBp68KRlUKK5/whSPfnyBils9qBGA7eWpRkrWegXEd5E/GrpboUT7l1G9
4471UoDyv2rl1+vmFgPHJAkLGKKA1lpeI6QZ0wL6zSPoAYTcBtJ9H5LONwemn5QnPbIq4aXsIRhX
aGYsrMz2UmSEb6kTDwLOAZ4Np9QKFLUbCSXMO/hydkczJ1lpU1yczZkJzpc03GM8TxMR/QNbh8Zo
VoJ/SjVJ2FjFGljw56sPfjuzxd0FUnWk/qDJSG43+kdtyGYoktP11Zqi+A/nMKBlBcQJ1ovP1Q9Z
2SLZBecYcSukNXFQfMpb8KqJXyG50UkDscj/+c6NUWGFVE0BKR32BD5pdn5SdRyg1qTiNqVg+6tv
4HgSpWYlvi0u08zI9PeZkajMGZj1NTyYUyN3IkP1ndYQzLGKI5NpdWCWRRqs2Fz0PnSKIMaBKQkV
lkubZaTj/EiV6NhLz5kQmHr8rPVvOUCI19dsaWwgaMYTC8KwE5vDpZ0QxHFQBsMG6zESGyjN9jh4
SmvLYwtt9C7+BNuDuGJzMXZPhWnwoE13jx93YC9oh9TAmdyph+KlH+7VAA0JoW/RzLD6ZK8XD6m2
steWJhRiquDWh0Q8oAOcp8RZ1LZUx3YOQMdELC9CCprcy/ma/uDihM7scM4yxmqvJCrstH35LuTn
Kg42xgvIK92BeMZKOJaxOvyOA8ku0JZTOhgXkMvVK0aWx6QO46P2IoJeYY03fHKyaz/POQdlktRn
XRofi/Gt8z2TgQGfkXND9hKU64f+67ovTj93zRy3RFBsIwC/Zmgn6xQz7x50ULWtknwuBan5lHHr
Uxl1UCTlBAxsDfBU3XtdYov9g9Lbhu7EPiBfxUotbtndZ6vE7eWM1H1fZjDp55us3Eb+M0h1zRY5
ZlK+1NVGVP6KRvnh+mQu+vvMKHflZqC27FPICiHxAT4u8YSOHFMU70bkcq4bWrwRIXEDiWCoreGp
zmWVm0qKoZWax6CN25QqeMfqxPQ7A+IjTXA3kHATKqrTQ8qxjHet4LliOjr5WQFV2CjkBwhqr9Qq
ltwIlJA6HqVosEIt93JT9GJSQ4irjI+DcKPJT3girrYPLE3ud0oRpTSIq/JDlokhQ+1ViY/ISZhi
+3tiuvYr1ZTEtdldcleU0pAAg5qNCs68y8EIUmaQYlTjYw4Kx2Dnt+KhzvxDMvV9Z3s6xo9t+XZ9
QZeCysTDPP2DqDaPU2g1OggVlaF9SXszwpt0FYC20C0+0d9OVwWA0BCOucBSlobXhQWKgrp/h257
KyI3U5doZ3fp23gQGbqrKEoTeJEKTtW5jbqyJReHiHvDtzrA1PR3OatFQHqWTo/CuNEzN2DkKTMg
pHZ9Hpf8EI/dv41wO1AOwsEHPx5ehV7m0jI2S6231vlfV8x8R5/Z7cSvCqPWKR5CSSXt/P4Bucnt
uh8uWgHIciIkR0cLf7djzIAyHxA/x2hEo0YmAoBbZOIvYjRr9E5Lhw5SSWiWBUny1Gh3uTbMaFD4
1HHzYSSxusTYBAZq7TJoh01EoU1T+QIEAtbECBd3NJjWQeMJd1R4tXU/VFCiEqbrQbkbiHYo0PzR
YLmKfzS8SbwBdJQCGIOky+FRLFeZTcMD6H4bUW0LDi0lwuMmpG6aD9AjWLtuLS7dzCKXFRDQNhvk
Cu7IRTzsaLFpBki2KCvXq8VV0/DAQLM5RDf4hi2lLKhXt/CPWP0LvTOVq3g7sXsuGA6f8v76xlrc
vVNliSJDrSMsXk5hHSRlirIPUjpaV9/7qUTu8rRonOtWFkekAzqPZyeckU8JK2quAaWFu1WDLONU
/xg687apwKFz3c7i8szscA4hVFocDjqa6CXnVTBXYtCiW6OJZKIhxTHFw+haxW/yItCR15bQZSmN
Vt3LkMm6z9OV6wZdOqjA9UuBEpjaf1Tey7BrRwmPlqNedfprTWLFHrzesICdCfbe1KwajT7SBv54
jIpIskCsEZiy3KgH1hIHuXfVFpJU3ha9+BQQESJImZS4zIiSnThQ9Mp7bLSrMqpewrpXXPBUCKYe
IkOaj8mpTcvO1KD7bcuBxO7aCN/h940IwRIWbvukC61cBeROyNXBAfon3rR5Ghx8/LJJI4CjoHik
rkz90kNg0o7CAxUUebgXXXopSJ4LPVfG+NiT+DzU8hmpDPUhiWliF8wPXgNSKismF89VIJwB08Dj
CtJF3JFT+ipTQ9rjXjKYpS2CFMUyXsRH7SX+Ej7ST1Gzo9ICgu66By+P9G+rfFEyTMVYoBGsMjs3
qn2vvfrlF6H+rlOerlta2vkgeTfQUokiCggVLuc0VtDvXeWYU7kA4LAU4sfSK9Ymcbqv8s8QlI2/
qQBADMHfH5HjKsWGDDEaoqRtX7/ERnkvAJ5k9JvC2KZZZwpJYTbh4/WxLdTccK7N7HKLF+JXSQu1
2mOQQyy+E+KnUQyLO6Z4wiHt/ezBz/wIbS/dYHe6QnaeJP6V+SK1+yFlO0AG1tROFh8usy/iee10
oOAKgvYwaCiZ7Ki9+6IrfbS/BLPJbb1a8aKlUIX6G3Q3UQPGG50bPqkqsW4CGPMjtOyVuyRF82/q
NJjr6xO9bAiIHyQBUIrga1ZhIA+xgah7hNSOgOqDWNem9iv4um5lcVMAswi6D8hfQQ7y0lWroQL7
Z4k4pJnvIJSz9qui9YubYWaBOziGpmzaDMAsVPcoNGge6i1YTLbU+QzMwSa2Dv6g60NaDi8zi1yM
TxQtjtquBYmy9lE6SPIlcvNKsnorBltAp5G6HPQbpc1NCn0ALTHbbE35Z+lQnpCg/5nVaU5ml93E
b5Shn2YV5BU26FR38SZ8DNY85Dut/CMEzMxMZ/bMzECK1IN8M2I3oqgJzfANtK82oem/IcVvutUR
DVuh/YI8oIMygF3s/LvWefoanTWo39J4kXRDQRoXGrRtcONtaQvCEsnDqVqMVgTWnBJs4qx4HmQn
rVS8zP5HhV3ACoAqBIYBSj90gm9ydyukCUNZTKMEbchQxDCE8BMNlrdpvJYmW7r1GAruCcB2oz2e
Px2HEjACAExgp3ro2V7Wd6BXve6uCyYmWmHMmjqlA/gso1aNSVLkHfQxHeUlOQRrjLsLO1zEDV6B
oi2a4nEaXToJSl4NC/M+mfIeMlAD26KFRqQleSvxanEcMzvcklRyq2Wq0SbHlP0Gxhp0CKto9IWQ
CDgJOvAxEHQC84K5fhjHOlGH5MgSzR3am6lttRK+VhHWi0NRjQncjGq3yje5B75BhKRRk2MnbpTq
poscAHH+warPTHBx19cTvS8jmABypcr2MAEO/Osmlqr2E8YLsBhpoo/imyyQ461J0gCD422Ug+dG
Lo5rs7aG7efTWv5n6VZwYYuL8kijtzSoYCuKnrRuTzuwggMkatDcFAI7U21QV5e50yUnmnyspTDo
omPMRspF/NBvMlJMIyWBaXzoiTkc/Nv2KDyNLlK0VnJ4F7e13R9qJ3QbuzlHVrIt7Pyp2UDz+DC4
8rZ0UEgIJ+LWM5jmViP1wmXtYnq4AJmpJaPpND3Poi04vTnuJFjTLNUsLc9+ye8F0Lw8G2bgXPeB
RU+eTcz099kJAdGdMWK4nx2TztuUitMJ0kYf3etGFiPMzAi38/sG+tUqgxGFPeJ6nZKT0L+I1mCs
OPQ3moo77y5mkbtX96Gey8o0GtFuzOK22YuuvlMtivdDbgVWtBO38S1zR1s7qHZhibdv1b7cBWDk
21Ab1Om2YMsuKNys5gztL8lNHkRo0wbbwVQx89SM7dBd58Sc1pb/6qnUOKWecT7yWURmeEMhTUBW
6IiX22G0r8/+UvEZUD4cukgzKqAA5rZe4AmNlhCIKTA09FNzTF0vRudx/Vwljl+YLDE1Nb1LtZVz
a2nPzc1ye05SSZUoIYalRZpb92h2iXvpKKrNL7UN1hRLFy4YGCPUtKfs/cSofunHKtzYpwrGGEvq
Lqo2yLKJme8mW0NxK21zfUaX/BlvUyT1cMOAWAQXm+XQ8xQ29aVWZWlFQnZAbtup8odQ6MFj/b9n
pKZ+hb+NcauXJlBu8FrAtmkw3CpadeM3r6rW2mFZmIIYu528Jia2uHBQigZlxoSN0LmYoPvI+bEM
TVdRBWjfwAqQLqvoV8pKWTQj9IZsr0/nsj0kZBWIVUh4ZFyunRGBisxo0a7ki7u3XRThvtaztdfw
5G38JkMKA8UU1GmRSOJikBD2vlRNHUlMfBYYc1ukbaTwLBV/BfKua3a+FJgJWn+1+KuQt2n5cn2M
S3F2bp4b45CFw5h4DBoKngrYbo7slTee/aI8XbczvS5/DhMV8CntjGwPt+kYuI98IGvR+kVfZUE5
0KjelulZ0n8V4n0SpU5br9FMLA/tj0lu6/lACwMAAtQU+iUqGxRrX3INjF+qFitjW9p2qLf8PTbO
L32aklFMsYRDVG5q1bDZ0D7UOgssqhYmgcbA9blcistze5zLjCHx0BQ2+SWYjEL51Oif1w2szRzn
FELXGKI3GWCPShNYLD/LykoQXvOHKW7OzvciQotGW8DvsgbyZAnoYBuccsI9iPdonEBX6TcFxuv6
sBbXSUSLCbayALVQbp0GZDeJRAFCZvc9bjG+FXfbmJo1+3XdzuL0IUGIdDBeRj9YDL1CiL1xgrBF
lfY+eG1seaJ30/drlJ2LfkDxnphI3Kae5Ms5VIpE0bN6gqv1T2qzJcr5H4wD9BKCrENzAbLbl78f
Bk2OlBjwRh2oplIFyBXgSoV2jXZgqcCNzqg/diZfmfmCJwwxUTvUNogIU56bxmCaRPP+b6ThNp0m
ATZTyFZS6q/orqrNrLpXYqC6pf6YYjF9dMdeH/dS3JcQjJFVlibUNTduSvpiiLupQoZcobJDOn+M
TX1NCGjZCm6fEDADDR+vA0SgKUyUEaMGMrhi7zWehHJ3L8crd89FZwS13H/McMEi9dWuBq0SCkdg
TITAcdyjHyhZwy1yVlCyFCcFSzzXgeVDVoObMqOJdK2qtf7kQXqb1p9i9eSNK2F2zQbnJqwJ+i7L
SX/qwYgYFFC2L6nVes/XF58LEv8aCahwgLDTkLzkmVUywmJI6gTDCZgL4RzUIHhSciHaFkxMHVKG
0q3qDd1KNJymZ3Y6/tsosA7QTkbI4FFiqDCjcVZQ+lNQympnGx5JddA8FcPgjqFcfihaKL/kec/c
LiBetXKe8Hnob/O44sCyCupa+PzlBizIOJKUYGa7iN3q45bQowJug7zdte1odlJ0apSt0a1cfZZm
WkalGSVvALvBo3xpVVXKDESo0XCSm5NMEgfVJdK8deq+Cx6vrym31f41PlSYANcBshfNIZeWwthQ
5cAI+pNmQElC90oXnb3ozc5TwaKevNYAuLSak/oiNNrRn42L/6U5LY2HLiN0OA0+rU5G1aEypkSl
2oKuDLctsy11ID8GfwCxrafm/hqGemliUb4VBQkHA1aVfwYkYyxmrTSeRlYeuwL0x6mBQkv6lZD+
lVLkj69P7w97KCmgqg+czlQJ/cHr0AoQlW2RbDwF4D0elM7skhZ82O8k+MiylbP1x1JOtvCYAoIA
Gp+KyAUBES3tSUX05qSGnZsxyQ363hpbfydJK+75c1fAFMrtOAa+i+CU8xoIjbZaRcv2pKqNo3Y3
cNeN7AEJ7n0mGjN9XFyaIHxs1LX2zmkMF9FARoV/giRB0Bzo1O938+w81FK9pHGnd6eE+VYfvuvB
PgwEK0kz67X1lE3zPz6sUDvFPxSXJyZzkErxteWkQEsxBKWEUykeWdZaXsAepD5y86RdgRYsLB8s
QXsYbdmgTOeHpgdhWcZ5JJyk8IVJZjFsIl8C5tFfccmFKYSE66TPCwJXFKG4LeCLYd8HoyGc4lK7
ZVLtqNNNAfwpWmnWoNVhffSepysv4qXBzY1Kl/seBFhK2KAr/eRXyNkEO8H/xP4f6Pv17bZoZmLl
0DE+AYQIl2airA6aYsDYgk8B+vNS9KwCfDDQlVPhRxRDAMNLTEd1HZc/nEyXZljtV9BNq8QTC4JX
aZDNOrdTWbyVgxbJDKsJ1qho+HwQ3BC4JzDq424uTvcIbmDA3vkC7WX5BEgKOtoHi+bKRk8MC0gF
E1f3Q6/3ltCwMy7Yhz78uD6t/DUU5kFKIqFYAnAeVIb5Xoi29AhgPKN+gk7vpg5uszwGnNRAXsrJ
hbMR/mb9azQ+ZJuCbiOoC6jqG7nXc+f6Z/y45ciAo6vo6dY0COGgm+ty2o0ho5kHPZ5TQgBizdSM
HDrUSDAXIr27bupn3NbQ5IL5lqajCmWiS1OhPiQioNTBORVkkx4NcldUOJbYxKl93RKfZZ/mVkXN
eXJYHMDwpktTnU+CVAPDy5ki97b3/eKvrgvF23jIJFfJSPpiJJJoDwJNrCoRxl0hqndV3FX7OKsP
VCXSyoXrxyxPEDQDw5aRKsMFfPr7LMROQs8aE/E9rX5XtY/gHHZibY2Iju8XQ0kMzUQiho14DulI
ftSxiP0SfI/at9Pf2l1rv/fb6Hdoda85hAiYpZuJA3BMZPb33lop9+f59W0dYX3q7MErZkrtz8bI
JLzhad+G515HL+f4qKXnoEFeInRi6XfOSkeSILlKnetLzT1K/zVmcPxMBAgSzk7OfwXJ1yCRh5mN
C99RIEtco0fvuomfgWIa2czG9A2zkWFUWTsE0+r9hauVZEW24YQ5VOWYyZ60ldbl5XmcWeN8hYRJ
JrVCHZ4bp0NZnFiq3di+JTa2hhr5/3P6uD0pKyTOQasQntGGZnr0MwzWehr4bsp/rxCAMEg5ovmb
J3mlnpE2fge/qEy2iw/+g+G0+yYyW0ewy5tuSx5rW1lrdfgRa6Ylm9RZcOMHvJVvrQuhY63GEsYV
4SS2RNbYgZbgPK71UxXGb6nkryzbj1OSM8itWpIESJn48BGkMMzU8PeR9F6qf6msXTE0/dDFbe3b
ELQ98EBDH73GOXwVlkksKX14DkU5slvVI2aCG6PV6cJgXXf8NVOc32tBIoEEAaaG5DwQ3RQM5IXR
13bdyvL2wtMB+gDTEcRf0lToGvWj5GF7CV9+LoKHoH6oUnoT9vskYTv6q5OKHUnIbaytgZR+HhTT
bM5sc3eoxKOlVGtGeJY1a0wsaNgzV2ys0nsvyE0hIQ0OjD6YrEw8a64Pe8FhwLALfm68RRU0HXDr
6JcKWPhbbAtBy3dxMZwMuQcTQyY+0AZUENeNLazkxLKMNxMeavIPY0kOAGcXYiVLCh4TvBZPREmy
TauvqZ8t7DuopkLZEL0GEBfQuYM36/QEH4K1FO+U5lzITkhN0CGka8W8xQGhVo+AAo5uzN9lSAZ0
KaBZSFC4kIwtMZ7i5DbSxZULy49bPR4nE6oMYUQDOICXh2n8pgyaMonOcmyipS6sS5uIp0jc5Djh
elbbdI3PjYdkTcHywuQ07tlRE9NAwjs9iM75b7D5Brn5V2brr18SsJ6ogUuGqYKxaMU5ePzDv43i
zoS8IHqvFW4TiBmQvmqQRueRWunv/DZ9k51uM6JizOJdCsWEFRKX5Xn9Y49z/SpSCgCJYK9t9sYL
Sx4CwQwzC3QBkrIhn9ddf80YF8SyciB1RFl0jgLDYR5ef75uab2tkXNq7Lpex9PCXwmcSyENy/hn
hNwytgpYTlBlis6+15mN/FgIZh/bjHZWQnsn9r78zi2Rq1G6ldNhdS25Az1REyr0A3xW/MibaNeK
+pY8Ff5wjmq0MPo4MDRLbwPLiAB+b1fecNNccmfTxbCn6DDzXjlpCyEtMdeDTNBezdoR96Qic66v
6NINCQ82BE+ABaii8DfNMmVD3kZZdM6O0CAxJW2T5LtQAlG0U0JVdTysEa0t+tDMIBfVUpReKgPM
mGfVGreAs+bYi2BBGF5WfPX7hv5jAmeGuJ1YeJOsA/B65/B5+M3O2kH/Sn81vtk5yZ2Ymh+JSfev
RwkKob2VnURLfFqZ2snAtQ/gt6Yg99FQw33ywfRPQ2/Sm84V3M4uHuuNtrNXzE374Jo5fnN2yji2
Pcz1diBbb9LXvXzHHMj29ZujcW9HX2v90WsryW1MFkBlJyZwndK7QenbUs4dUg0iknpdcMofoyh0
rw9x6ZgHNfvEvaROeoGcQSKC+JjIWNGO3fadK2a/k7dyraS1PI1/jHCbvqB+NPh5FZ29QkrdZlTf
A6kUrXDo1wBaSxcm7D0NmpdIV0owebnFszjKqgLh7VwrEbjt94Pr7eixqZ4Ude9HHwWAO48lGumj
XlgJqv9lc/wxzY1SqyQlAxl2dNb7Oy/5qtQDrdHRZaXgoRuEQyXZZfGhPja/osaSq2cfyAbvI2GD
WRUPivEi627E1uSyl5f3zzdxES9NoXpmhJgOPyKerRRx46aAlNjoKD2TsXOuO9PqFHDXHuSI0xBS
KDjMqsAtZegdjUkLzb93X2nv6xo98P1eTSzG9v3vIBJ3nb7tRTeKt2PjshwMACMO2gdKd02yxnCw
vLP+zMT091nsr+RSL5VpdYT0IO1Vq093rWk8+ffCmo7O4inzxwX5bl0FdT90c02ToJSiOQxlaFdy
tkaRunySzsxwQT+XjUBnHQZkGE+S5gAlD3Zbaqa2/hLt19oLlnI3AG4hIYgstQLYLjd9JGhI7dct
jpjUEYxbb0jAtfEIYV9zkNzCeEp2UfnUVdaBferVYWjchOwq0RRf/4mH/fkO/mxVjbhvBBmhJFO3
+WgpbpNt5PEmUdEYrd2l6q0a2TWrTEmxIQxl9nk1lUMcWTvG1QPxtg35paamfFr5rB/Z4elePPss
bjGidmQ0UTE9bRu8Et3Nqu0QbJPiDo+1KskB5yisUWX7km1j40OKXtMWPCUnJPwHGjlZI5uBt2UD
tB1tgPF2iXTjp7k9ltqBdmaiD04arpVVlkPl7Ju5w7xL5CSGNCeeD0/5W3KOH4qbdNM73aP8EjzE
Z7JWB1w8BWb2uLM7oQMwQ6DEOBeeP7pDhZ5eufBKq9Y6f3d9Pb7rXvzBjegv4K6CcwCQ+cvdnqRl
jWwcNkdGfcggpVaY+juhPVGgkYRtDZ4moXmko6vW1qi3ppc+gldYHEw5BcmPGWq1mforrrt4LZx/
ExeLGTQNCbQSMN862VTjqwxURxiFdk5Gl9YfMRRCWPuGGoa7MhnTxF6bDC4qd2iVlIsaeybwD3l2
pnlk0vBOAzH2eJeHLqqT3r5jNtOOobdyKC69t+dj5sIGCMKoFoHv7cwE8oKlIJGPvgLRDP7SpTVG
7KW4O7P1Pf+zCK+y0ohq/Hcuc3QiCgCBr22ZpdN0boHb5VAeEisUm6JzKkHjZJB2aVGhE0myBG2V
5G36rR+LhpZjDSRKQN3wWSc/RC+pJGA0VebgVHTIL81iG2b1N+3Nmuz8smvOjHGhYBw1cBCCIfJc
CQ5qDl1jtxo7MMeTcKYASjX+NajhymVhMZcANaq/R8jFA6KieF1RxEypTQFftRRAICWrfDTu9GGf
+yH4HTc6qKnyB408V+nKrliKRnPr/NW+rxJNqhD9PPTNbnzkhGyjl3Fudbjer2zApVfL3Nb0LTPP
BAl+meXBdAvLDyrIh4UbUSjNIL2BghXpQc0ZWn55l7v62lVk2l7XnIgLg2Kv9WM8wHCgbXv6u0AK
A4xHZlx7m1D71B6vj3PpEJwPkwtwMTGUkuHlew6z21LIoPfcWT5980C1EfgjbsP2dXvLo4OeOjKG
CPMq57VtTyTi1wOC/E4pdmMHsLDFuk1a2/qZlqu52OUd+ccc568+jau0Q5Pq2UDjEnP8G7DcWAp6
DtAeI9vIQq+9zRYD2sRHC+gV2NENbj7LMmsgkazDYEAMk3bhaI4KkgjXZ3GpAAK84R8z3PEghZkk
KiHO5Si5C6gpjq5W3EFUCRvUlCF8p3zJnktBxpyZ+TCRulqaupYWWoyss2/gzomeGcmoRPiGTnDS
DT2Ioil85ZnFqpfyk94zW41vE/FRZ/uKZCi9r+UYv4ltfuyUvz9AEbjqoB+04dRjhcNZQJF17z+1
manoYL0GWmhTMFeOt3V8iruj/pC/xGxjkH2YRGAWjaxWijapBtUg6T4sXjv9FKXD5v+1RorAnTzQ
q22QfMHnpRC/idy2uQ2A9q/fx9jNIrPU3dF7IBC9ENqdQEY7GltTL9aaKBf392yOuP02er3cdpKK
9NnGCGwQibQP5zWOwsXUJGRBIWwJjwThNOf0iSQ1heAD8m8c4ggVD2lw5PAz1Y5Z/RaVjdkw0S51
R2lfV6Z4KUjPDXPbYOxidKh2Q3j24ucm+J0+3hLVBJ+o6Q+fJDKb94frBpdcnkL+xQCq6bv99fJQ
YPUQpEVWIW4o0Wao74T0qfIVi0Vr9+6lMDI3xA0sTMYaVI0Fao19Z7KwsxT9+fpQlhxjboHbvV5b
KFpdYSixwiwpbqyxO8bJXRe9F5mrtGt04YvmZDSiqCIyVkDyXs5cKoYgJJ1WqhYLq2CZ7QEin4Ku
29OUyMobWbRptCZl/BMPgyfeJIICwwIeezweJhKJxoiIUlxt1x/knPe24tn3KYS10IIYf1LHklpr
O64gxBavZjOzPNNN3LNRGAuYbZCbN8s7/42eBHd8E17IP7nezk1xQUYMQTahdiiORQnkENsD1eza
f1CNlWvCfxkSusAAkwRBMw/1BvJFBtf6lK6OGwEvENLboRTmT2VYHiUVxMnlEA9mWhTGkYJdDSBw
yARf99jJRfhwj5aHvz+BuxgZlU5J2kTRWRNtuazNAGrR2WBm+oHI5nVTS9sPCMZv2AuIIPmMZCPU
fSYUSAdBc1Lfp6xUoGUjEvu6lcUEjYa7NFwTHR1oI7zcFFrV5jjI8TbRhnPr77viGfuOjr+LrwyQ
TflBBBNf+DkqbvTuCXZnbD3mdHf6+/XPWBrs/Cu4SJAPoDKpKrz3fF9QN2rOgEoVkjU442LuCzhU
QLUAnIRKPHehHhu19aoIl/cE7Z4asfpWchRyIPm9h6yColuFfiMc2/qzX83u8WQN39XIuW3OdWpI
gWqlgWug2t9lYbj3arJv8nSX9k+SsG9B7MPiyOqrV4l9hG1iDaIbo1eEoM68a6v3QbGhU6OIuyp3
4f+27/0iLNrFYrSVQ7R5pGQHbhsnbNeuEEvnGzyDTswO34IAlw6iqklW1gNuy13q+PV7LtyMo7Il
pqx55vgcQLME+dCSudrK4bD00JoIiQAGAcAVyLpLu/VoGJWAO9K5CmRAbBKDHnQaFJuBUNX9B943
MzVNweydpSYd0s3diHINOgicoGbjloniSviaXJgPHfPxcM+AVveA2awFPFsZ2pT3QTlYqg8dJ987
e/4vr9MdzV+DQS3eiuZGp303G1lbeAAupVg8XfR3PhSIlSyyNIrnahPaPs3tAOhIdTz2lSlEw0ps
WVpBHSwNwClNXHX8OytRAZ/vOrxD5L5vHClXMpfEAbHjSM3+QVzGrQ9kmmjkwuHOjZOA8Ss3amNK
VaVmjfp72NoQnHWEVnVASXTdXRbHNYksIYKAepIPmciwFuoQBfGZekFlAtYzWGFXhXaTjWuPxzVT
XFyUswGAljSNz0WdqJsYz2Enjv3QFVL0kF0f1WKAAhjkP8NSuaeMACZnTwIlxVlgZUKdWi8nhlRQ
EDVuGbZjcYNuvC4d9kRBLssSOiqDTyLsvLuqG0XFiXENCh2mSiHd0gjKSrt01PzmUBtSL9lSGOH/
fZrRwmo6jaQPmp+H5W9RCArkEVWp34DQOQINX1aqw0HvpMowfbWvim0psKq02laoanMcgly3sI1A
tr8y/qW8EjTOwEsGpv5Jc5qba2NIk7CQaIwbU+G8j2ZhQ50gND/QtW9G1lrWcengxa0QTzKAzwHX
1rj4Voxxgg1fJ+dS/xTVcq/hTPJkLwCiQjiT/AuSKGZAkHpOxmMzZDdd6MjxY9Z5bke/enL2lE8j
rD6vO8HCFZkiFSOKQDSDvYhvfc+MLql75qdnOShNiQhmJmSumgyOwVyBUpN1r9cNLkUoWPzul5jq
rgZ3LOLiyCqw76bn2q3Rg263xDK/6K/xqTmnq0xh05xyMRjACtzF0fQioQOGi8FRk2p5Z8AYjtRz
umkKs31O9lZ6F+2LFTDQws69MMVFpDyALamdxpXgeA507StgwS9FTNdC36IjzQc1fcksxiud50E0
EpaGfRdvm3yDSoQ3PNE8tz2yzclN5hA8hhXHS83wWRdelG4btXbEnlaWcsl5EA1BdEFFMJTyJzYk
YpjG0iI99+VNLzlxbyVC7xhd6D5Jf5WnonAmcjg7KsxUGMwkPGWSCVkIJT9d/5CFS/oEn/n7O7jj
fJJEiAqSp+c0BR3eYIvFAQViQEv8NV7/aRF/+tMfS5w/qSxTu86ApcwNH/K1IvxSNepiIJwPaT54
7zMPExoOECIFKeImih+jid0m+yreoXfVfo2AJFjCy7DNnvTbDgu/dmdeqs1PHQfoLAS3M1rhuLBY
J3JAW7WGe3n35U7Vb1lj9bZQgTfbLF/L1hK7j/rZ7/eQvKqokzf3RWuKG63EYzNbxawvbisA+ijU
G8DKb3Brm2b/R9p3LcmNK9v+0GEEHWheSZbtaqdSy70wWiOJDqD3X38Xeu7ZqkIjCrH7zJ7YMxGK
qWQCiUQizVrrSM0GXzMcZ1qHa/x91O6Yh0LUUu977Q49ASn5bjuP89Bv2dgFVMuOJFWMNstqoKBa
BN8vBhMBSCX2g4K9ZdYMa2TnL4b9upZV4IEg2R03lAQsj8xxHxtnW/te2K+TpbqopDvicIYi5Hff
hjGvD/zcxE3reTPs+xNGPjcH+7D+bHbZjh3cZ+C7+TvgUv/0I/2h2nd3g8KvyUz+r/B3CU89Hduy
tld2rr0CnQrdHdOVrfV8E8Vjxd+ioLJEDzPm3K4VJHTp3KzQYXLr0alDagPKbpxOqROSL+2Lnwa9
u1Gikr5lRG5JFdJDBEOKbatzzaIxmjZllBUB3faPNshjgzkYouJJO1qb74f+kZzmz7vy0/gwP6R7
8qeKUAH+lP287cbe8hm3Pkh4mqcA9eq8Ch9EAvPYvdbbn2nYhfmve4D6HMZo2JCzv5/C+Hezf67u
fHxje6d9+qeL3E2y81+8CL0Ch36f3NPgO+K5HXhp6zVwd8PnPFBBcL2NO9z6WNFNVE2fmOAcOoN9
DHNm7DlzQnoGc2tkft0Yn8hm2McP+tfh0If72+v0/tpBJzOCf96ZjaKnmOM2u8bNbXtpz1TrAwtU
9X66Rcl4gHtCli1G0ve2PK7JtaYYeYJ1oqOYN4uJ5ZXaKsqxaev+7L1A0fHwD1o02y8sUuVfJfku
Tk7qoa3dQVobBSThGEy2xzAhB0HZIUWDwfDJN0/TBGyZuY604tAMGBNW9IbzoyUqByAFxL+ITDH7
LNxonT8mTVVV/dnOyZ2RY2LXT3+1o7UdzfrP7XV870lcjldsIZ3HoYje4pqLuCWemZ15aK06J51+
Ajs3XlKZInnxPhK4FiEYpZdPZe0sTX92p3kLfjrU+PZNE2WegR4ZxZ2gUEecByqXwhlIBllzb39K
aLG1YlUXtEqEYBB67eSVMXB1lhakIAS0B19v78n7s8RRNPimWPh/UGpem1zaxVUzEoo9qZcYPBFD
1KVetGZVRCg4hZrpj6+3inlflUzhSke/ja3HMevPADPlUD+HxUuCkj3BnwTDiF4bW+EwZMsIsAQA
GViA8QVn17WSuZW7pV1iGcm6OJvFBSJV6+jfbq+kJNfIl/KvFOE6mZLWpg04Is5N0L2sQRoVp6/x
EKzHkGTRrEj3y9fwrzD+5xdnKevLaiV+2Z+XcFmC7NX/0S8BCb/c1ul98HWtknCcmN8S340hZd6m
n9MvKlxw2Wn9u2LA0LhWwpiwC0kP30M6e6OtZ+KPCPDOmNQY7PC2JjI3dylKsPOpqNFwtnIf3v1T
myzo6PZF61WoZHIpLvoeTWBwvntuGnaTdlkGKeusRazeZYa1ba38Zz94wUf0+SuJm/zF/vt+ms+V
2ffnqgTnfWwmnzKjvEPf0RetqRQRoNQKMGSO4Bet35j+vZZF+n4ucrLA1pokKkGJZRs/VwRltzWS
nx9E1uDF5FDbYhA4oYe+NlaISdv7pENTttluNL881IBUd9ON6SYPaWyFYM78Rup1Myfz99tfINWT
Y51g2BoQNp5wgLOEAaSj1PszLb5XPtSkpyRVtRerhAgH1xkqp2WpAS19bZtO6R3VpiemZQofK3lK
gvUd8TRwCGCHqPVcb1oMSNvBtWMYCPsNnLoA04MhOrZ0DHW2edAXLKDrb3OqUPthmBvY5CMwzSvU
I6r8kRRVaOIJ2mSf6zXd315lSeB4/WXCCqBbpcmG1sWVg0dkpLVR/KlFo/ufeN2wB3c/GegKjtwX
94GMW+eXdwZPakDss+pd89754DNQU8cb1wQUmDjQMPR26cXziOG+wg9TE9BmBuiLjgsLiKMsuvEr
7TrK4plqvKbRFM2riYLOmqaRpbPrgXcjr8BgZIe2eK38DfmRNK944wbo9NTYb6AJKc7u+6sPXU/A
1AHkC+IuX2Re8OoZICEuRhhT9wdx7tri5+3dlMSsEMDxCQBPAtZom2t+4YjawV4raufjue+m0Qn8
utCN+7FApf/EBs/Pdvh3/6eheYMV2cxb3cApGndvaujTim5/y/ujheF21Pr4mwDToWIFXC/WpPDi
dD4jSW1kEVA49H2+OHodgaZOhTfx3tVDmAl0S/4o4Kgz13oPGjMSsynns0bpwWZLF9YGfMacz3g7
lqrQWaqa5XO2HBTeffEJEs9rNXhdPZ/R5qIfFyd2HmZbtw4A7MsVkYVUFFCJwNyH/KwvNvDHmaMX
pT1CsQXQVZhNpXuTVNadFWPY8PaGSdcQSBoEjx3++OCfcmk7XjY2aWzO57zKuiAx9+CpJxiEmDeA
0183t4VJ0v0cVwpZSrSC8PEOwSOi8j4hmq6Xsz5r/pOfON0YVCQBshUHuQdRmrvUxRPOMQ2LJGm3
Luvd9pg1Lv1ZDyPefG4V0zkoXWP83E+Msi+3P/D9UcX3Ib/DeRl0nh8XVmMYqrXESOA5RvPwHXPt
kk92mYpleL/mmN+3bR3GC6hIzGtfS3HXxNUaS1vODQa67jCFvxwdTUsPfdVln3V7ahQdexKtsLvA
xEEPDucEuI7xbq/Qe9PEt1/8lrBCSBCZsZPYy9l5tn4WB+fr7Z+XlCauf1/wZYB0SWItw++baVj8
KO7SM9D/A86m+gJeO/xTIe/9FXQtT9gLwnJrKCzI89MT7e8oKBe/5s6Pud3N6BX17E+ztjF6zled
pyGKdME0P7fpr8ZWzfBL0pvXXyJ4s7V2SFLPFqZrk4013DmvTn1vIh3XvObbpgz1kgR05w+Pr4oV
4Lt/fS9eyxU8gG/a2orazXIe/G91E7XFvlu3LN6iVv01+UdFTSKzfUwu8jZZkEHhOry2fWsELjPr
yvWcFSaq71UGuncWP/pZEwejWbWKN4fUnsAKhJ58jJcA5ULY36zr6YLrcT2DhCpyst9FFjSf48P3
1dgPoxfSTeZtby+o7LQ5wHjhDGS48H0hzlh8o8usSV/xLHC6ba7n9XZxe1Wiiv+KuGuXUoR1bKif
xvM0rmevBXumEe+qejfcY+Y/iO/Af6YIZWWnxDGA8UzwdMf9LpxK2tMyN2p/Pftewh50vBMC2rvN
wdA6a9fZ1XnM8+rwgXW8kCns3Gi00wQnDZn6mKNJqAYQeFN5+49IQQkeCTF0sr6bUUOs3bt9huqv
aff31Fu/TehVUgiRGT0HF/SR+0D8Jzr8ufA9d9BRYjb7OblPDHdrxtYn6npltGTEViyczEXDQ6Pf
inMlYerw+oghfalVcc30M7i2STB5Q/8Plrl8IOXQKG4ySegJQDNkEjmcIRAUPcEwktFe7S721jPa
Hq3DPJcUpfSuCkEXuYRloSdfxh51R3eqq4empcvRnXxHES1JVxe1cwvRC/4hRkt8MMVwJ+QuVuRN
j3nh9UFmDUtUIHMSpqv36wMWAxRwvE/RoeWKHKhrYbLZjQGr5o5zt12ZAbK5ttYUjkvmRTBH4KJL
geOaikC+hGlmQ6ZUP1fu9AyCYLCK+cOn/16TSxmiD/EHzc0obL9gmhFkY5+Eo6+qZUpK5ehh44RJ
8IjIcIv4um7hlp7FZkhBBv+IadvuzvUW/xDPS/9p0JGYK7zO37SJC8gau0V/abI4gREny6ZBo/eG
ZJq/nboJJNYNiBwGzck+J7VNw5Qu2fH2isiODjBgUNPAOKKH9sHro4NSelP6zNTR/xnHUYHr6Tz2
AHwaclqcPyIKBO5oaALQqYibq+VmmXSFr587bVhCk6bjS9V5dkAWdILcFiW1JQ/EN3j5IsfgCDHb
TEiW0c6CLelD8rDm+bqxzV7/iDVdSBFcQQ/iTTeDxz6D6tHepkNdHRw62Lvbukh3yAd3E3p4eDpM
sFnPpPNYOIlxBrIFEDhH9A7Wq5k/ICWlYmmUDNvAcv/KItdx8//UNppwcs3TzwwZBVSAvLYcT8a8
VNM+sVZ9OI1LZi2B1q1jG1l+w5a9lfl6Fxju2qFkT8mAFBm1nUDPSJcEfUsw+lzZOQYVPrIqLqBX
dZBmOeLbdNCrQeuNWMeAXFEfjd4l3xZ96p7jofIVJRe+wGLg4emAQuPvF3RIC0cELXFu3fuFge5G
82Veyc+2MT+l5JwYGABB9Mx7S3pFSCXbdE7qijsGjGeuCCrUpvbazB1kTm2dBhpphrDW0nSL5olE
IUoW6QAM3CcoUQDGUryqF4QDo1HVxjnNyyC7651ojjdjt20nRUwgO5SXgvifXzy84zguzNyruCGX
TyzNQpowReJJcjHiekLjBuf7BDyosFWTzZ/a3CqSLjmWYJPPge4RkImhseXltgHK4mxUaOEygaRj
gVJNUGcZW3Axj1BHB9Z5aCZj5PSpvc3mdn7w7FYL+6yaTn1ro7JPvHtn8JavTLNqxapKJj+QLsEk
EmJV2IohJpBritnpZM4NtEk4QVLR+9nGbL75pQVBFSYMwuZo9wD4ScxoqvHCX5yHjg5gkhwfWVUd
tDKZFUdTcl6uPsi73ue6BVb+ZPLzkoaOnW1NWt3FWIUBnMHFtABHGIys0e3dkNgWZAIQzoU7wBtL
cMXeXNt6mnWQmbDIzp/0UjUrLtfqrwQhOJ/x5PL7FhLsNo23FBU9fz4PU/bSji2SGdlzPcenxp8U
7xBZAulKM8HMVqR1a9r2xnkpfznFV+0h8ZFBWpfPuW7vKlDrVD0oTLIQtAsbTNQ+FFWQ+QoAVkmV
BIsLfjcw6SLM9kWQ9HItEVNr8BHoyrLQp1JrU1i4BJSLBpo1S4bkY3zMnX4bG7MTlLl1smYV7jU3
G8ENX32DYFZuhxvFX3APtlMxvOqajpdfOY7D13lEpLQC7Ps0FaMZrazsFC5S6lYu1BeuYGfySiPj
6ruYRtC8fxC9hrb7c6WqZLLcqfyVJF7ATdvkCVqW4SPPoBHK80B7QPI6/9J8nh7tnyrcFMktgyUF
KhbKTxaCJeHUtHGWpWPeGmenP9nWWeu29qLIxElulysRwrEZR5PSZWrgnZx/oBFQBk32mkwerrPD
bRcg36S/yggHpWcTmRwHB4WtITqE9sRjQeVUj3RWBGSy+P5KJ+GWQcy51IkOVzAgP9sUh5Ztnc4O
Lfu3iTqllk4gmw613AITCdvO3q4esXlZ1NoL6CSdrzazfpNM/3Vbfal/uthLvjwXt6uBt5nBCBba
M76nWaTHdWCvxyn70WmPpfFopYoQW/YQRp0eKVYHuMyYORQElkOe5chRIG4Ygxa2agEl4dX5xczA
Q6dS/alTtcHKvdCFRG5rFyqyatWXma97l8abumkCd/V3dfGcLcnO1l4rEOEO5q6uwLrXjV9Ir3DF
0jvmQrzggAbWLKkTD7zl0m93qWfkQZc0+eb2PspicKwrepaAhs/7YQU7dqsZgHklxDheaL4cbJz+
FRBdJzNAtgbgGqHqGSM9ohcCBXPuNYB7ax4Ojg3+kIW2weCZG834zuo06tdvt9WTupwLYYLVJENf
Z6uPPayr+kc30DL0csMIGKVFeFuS9EBcSBKsZXIXd1pmSFpJv2HkufA2rbXvnJO/hHW9hkhGKSRK
PdCFRMFAfDaxfHIh0R3LnRfvl/FbxzA0N25vayasITB+8ey5YAkSNHNnGyCnFciILDouUaY5z0NW
YqR++HNbjrCC/8rh0N0oW1kYnxDkYFouXlcwe50qFvt3+eJ7IdIaJGoKlmGQeWp3LUZVD5XZANkV
Y6q3pQvH7f9LB9sMUkKugTaQ69NeLKyIEzRdnsaT/9NS4SbzvbiIJt5+HTx+SOUB+txCzHj963lq
FrHFgEuL62mDvoBDRvpw6sYtqz+b3a5yFCGUbM8u5Qn3oD9jvtbVIM/Fg8TWirCqq8Cpv95eM74j
t7QSfEdVd0apGQaI+5wZO+Tfr53/6PT9cfTrfV4o0pCyHULYi+E720M6R3xtwX/5S46/T6296mHF
kjlE2KcCKxYvmn+3CsTYeINjVgjpnOutqquK9VQHs1lDqq2t77Uq4kg8HkB2HaSTKY3wSou6XFMc
M+E4v5PL//ziuqnr1MIQKLbMYQ/+uOtZt/Xrp6FWKShdxgv9hGNGaGGYVcOZ20DIc1a9uqWGd/Hr
glPS/KnsR756Zsd5OV71RN94haE4rFIpfGTdgZFjXEE4TlNN8mYmGg6rX+8wVQfYGTuYakWyUmre
F1LEQ+ST1NXRb3EixhcnrsPeLEBfpG+q5XdnvXzgKPl43mNSDz0mYg+Lpndws60OsnkwNwUWKeLA
KjI9Mtsk34FAEi0DddHtbguVLSO6BbjD5Z3YvpB/S8rYgJllBZB5f/cgc6QjCgvF8weEIJuIVBav
zIhTrDHUZbVXFqcZBDEj0R+SnjzMi//pthjZZqGdBqkJkPOBwEPYrJGxcTGLpji5y7ZoX137VCYR
pgKj4iPcoZeSBK83jXixaib4/2B3hzQNmlzhCaTbQnhuDKOD3L6vPUEyWfNQ9xAAgOaNN+/0BTwg
icK4Ze4GbT3/ESIcIYdq+qAPCGLrbhMXmyo5uuVuHRVBrFQVPsaAZkfMWomd99ZoW2uhT9j8dqM3
DzloqlLc5re3XqYKGvsBiI5eN9SgBZ9TrFUMsgJSnNp0Y8/3fhz69nOhaioRe/reHPSlGB6/XDho
Hc1tnWtl9KS3gKal4zqF7Wp8N5YKGek1dmIwUzIaNQ5QqeZ4AFZ579ZhZWtDoPfxkVWAdbPcpdzl
9qRt+tbBLDAYfqPRWseQzKO9WRZr/Xx7bWQbcPHR4vxza9Q1SJOxNhMy683OWjeGqjwoi20I9heF
awRvoM65XhfgoObJ2ILSNHHuhuEFnRuPJtqO/NENyuH3ZLWbD6iEWV6eRkDbny5sNwCRqmowpvzE
/B6kGj3R76y2xIRMmxOFg5TdleRClKBa29qoVecDSLM37kY1my7dGoO3aiGvi4S4cOGvdBqMlq8b
RcNqx9wwxTPBnxTuV3o4LqRwv3lhta21JCu1IaUzwU6A4gVZaOgPr6sznD+wLzAD/kKHQJF7rDMN
ZMO1MT/12Stxn9fkeaIfUQYtgihMGQb4BN85LZCbUYDcnUj+svCZobUMHP9ZGT7LniLkQo5wmdh+
V2jmiliMDdaG1FloawBX0pawAwVBuuihbwD2/L/NcfzrYdDHirwy5i9RubzeqyVLSLdMCJ4WQEel
wIxqjR0ot5Bx3DtlFqbxP2BQCr1uUJmi1M55ZR9lDKR/HUFwXZn5DEi94kRzdILEf3yM4X7AOC4k
8MNwYYZoe0Eiu8Pjbo5fpvmIxG0wDV9uy5A6IhdsFGhDQp+C2DiQZo4zOTmecF6507MQZDuWsfHR
IrSEc67wDLJwg1zIElasm8ZiyTTIwtDFdq2mYLYf42Tn2u3WJFSxeNLt8THv7vAWmnfDgKmzIue0
IITyEkD46KhnVRVVZE7FZvo348NP483Da7/vitju7LRT3+bFKSHPvtdhxjDosiMSiq+auemrL/Y5
t0Odfo3bTY4xnM4KLJjmHNUANi/Mcnt7L2Xri/YrHAbAkWCkSTjpqLauy0wZgLyBnVmyZ3PEPKoP
qmX2PM2+IoCQeWJ0XwENCP08iB2FgKuKLRSOdMSO9FDpIJ7y7xmybbcVkrkUfrCBr6JzmCbhACyG
X8dztRQnVDaOec4wkkA3dasHBRqxoBaNLAz2V0RT1cdkxsOLk6B6wzq+q1X1TgFkOB3pG30qgQBd
h9NcHG7rJt2sCxGCuywG2xm0GDzSuhcCieVskPvcaoHfjaF611JslkqYcPIYmC8NjYCB26LbYqpP
bRJYbbZNbGDH2qocm8ylXC6esGvaMBtdDggXHPPlkdAVHY52QAEa5caoa4I2xVSGmVJjtAgf5AKA
GfrZrj0lq/w2NeuuOLEOeY6gXFgF2HSNIZbUU1P7CtpHDLdQj5VloA+G3wAauOujaqnMnzbauZsg
SxtWBwhDh39Y63ZPbCmyfMNBArf1Stewitvpd+LzQWK3i/XP6exmceAMRfw0UMOLcbjHNrvXCqqa
6JPrxos/4NAEfpIQ8hjeXBRDzX0MRX7ICJIeozCqTJ5UCNq+Ma+Bv8CTe72AwFNP9AXpvJMWF4G5
Apq/CXT79bbJS08VwBqAzMRfN2911Iv7jGm0xIujwCMQGIF3mbsuG2TSVRhesuAN/h6r5QEd4h16
T+6tQ+sZeKQ1SJNPUcw2Kzn2huL4SnVxOFQY5iF0XADXC5bOXdm5Ltwfpnb8cPh8e6Wk2+HqWCq0
YUENIcmQe36RdR5+nYD5K39wgcHTp4qbX6rBhQzBgeu2VtllhhdzNzFyiKtSAwec10W3NRGL4/9e
kdhtjMkDqBHT8tcLtfZavJKVv5kB2U+Dbx7qI2MCoo59mwW0+ET24B0K9WFHXm5Llvk8NB956ILC
XAMy1NeC52VJF4c6uKAytmy6ZOhQTyjXgzau1Z026Sewrfib2zJl+3YpU1DWGPQy73obtldO21Wv
7xlS1x3aB2+LkavmAYQPaXFUGkSXkHUd+pDd4pTaVgR856jJ7cjUyyd/0DHGp+jYESveb1v4RkKH
XlpMGYm9u6U+jXadjLB1PzDGh9SKmmNbbhzAFjq7/ttehe8pW0VkkkG1zvEVQGd/vXPuXCYJ7ZE0
aKon8OkiJUo2Wq4a1JItIjC+MAvp8JYR0TDrzCoJG4F53BC05aJ8B9650r8bdXaqlQg+UpUwWWCY
aHbkxZJrlao1w1NytYpTDMAl5BT6yQ0GFeGzVKMLIUL8pzlOjGyLiXCpmsN8bIGstF2tOYxjL7KG
59s2KNeII9+Aqh4HW7DBailzDGnBBkcg0VfT85y1wTgrEm4qIVzjixsjr/xi0ksIKQZkxleAzo8k
IrpqzEUlRsiO+Bb4IxsNx7YfgjndFUDKUgRgKglCgDKydenAiImUEgCG65EgeO2AoK/IHMpcumf/
Z0/ExNWSkDmxGiyXR7pwHLqgXT9QI+MBFpJWqCLA+1xvCCDGSBW7/NDkTuD6P/O8iECZpYj7pavl
+LjEMdKIMR9hPwxAMviWBj2I/qfE0Hc2hHjA/R+FCFtSZ3SIPeoVp6wD9Q+5Z0ujLofIghG0H/+v
JiKVUwG07Cblntozjs0rje8MukkUt4FUhmvpQLJzMdojoiXkMdBTOhYj+E2/WsOf0tpN6amxFTuv
kiJ4MGPxshRj6XDKxn0ZtbmBcPppHBVeRS7Fx6wuBzbHAMe1fbUjXrBmntNTR8q9mR6L3t9amDCr
Xm97L765YhUWbaH/kSPYcQKUPLepC3paK3Rg+hiiA0AYGh89N8ecxk866qEy4FLpJsTY1YBKN+br
kQv/kfsvw4ObBIWtnGzgX/5OM2SVDaSo+TynEDr2zMZ1if/iVK5Pq2eCtcNEM/iB9qHV472iB539
u14/N2sbNJa9ub2ssoOL6QHc2wAXIKgHX2+fvZZ4pfsz2hHqHYowTXvvZl9ui5DWmpFzQwOfjdIF
8lbXMhzMkXd+jqpfDYzM0NTpzs6WB3fsNox+spbHgQA0BswKpFNhzkketpiO5fOByNyjyC3cRlOl
W3RI4PzW6rtWBVMTEHrs9RDl7T+3lZSYChBBMR2I0OSNafhaxzUFzf08N/SUT2SP1B/Yv7a02Jeq
jJxcDjTho/GY1hfWslmBHN0YLT15tvYy293rOLmHckmOFZ6j/72/hU5/ZfFvubjLE71qWFH29OT2
R5JtoFU6KnyUJAC6EiFskNkUZKlcqAOUgS5kWT8GppU/gVD8uZjpHsMQimtdcuFi2o8Dk/C6I3pV
rnViltV0lQ1b1NOvqzsEnqqsKfFTVwIEjaiHEZm5R9y4aggYN4257BJ28J6SKt06bbez691ty5Nr
hNSyzsmtEYFfa1S3PTGoyQOVxPmtmeQJUy+fb4uQGh36Pf4dt8XdeC1i9ldXmxfo1A9h+avu7xJ/
n9SKS1GqBxq9+HQorhERm2bu9LjRdDj4cmb70SPbdP7vgy1cUX8l8C+4sOdVT/y4ySjOTuoEqN30
aOe8vVASb3olQTidyM1bbFkhwTGfG7Tv0PYXiqkfEIKqkOMha4ZMuYhXQXLXqBKK+4K5d/XPASNw
m9tayHbiUoCghTPVi12UEGBVQWwF03/ZRMhfp3hX6WBPRIUL8N7CGdRbfbRRJoYC+oiGWpKE6+Lv
qekG7pIF9vRsLPqZmCq4GpkVX4oVDgrmBCkw5Up6SuN7vfut2ch/o8c9UZWZZPfdlX7CnTojBZU7
JvTLqZed4tLE2Eo/0Wgk2RMlj3QxHheME5QTcFM0FqvmdWSX3qWeQpicGONgmzXEt/HjSj+P0xSs
wbDUm4VUYRcrcg3yVUVBARkblG1MIUbKxi6ltQVpYKRPAaJu2pFGjyVR0fxK5Zh8AsnCjC4eNNeH
Fy9lI7V97B56LNbhSKpjSY9+oTB9btpCLMbbQDFujzlg/JuwdZpr522y4hqHiHh6hibKUrVKhLA9
NHU7N+GRgm0D59Ir3K8usu4AYFbcC/IF+48qIoZO4fpaonu4WouSt76wKVybrf8hZwSCWI7gCcgT
8T7VazQRNu1IT7334iVeBHc01c0HLm0M1oMkAFcrtp9H0BeO21i0NtZ6LJmlaWXEGhRDtJzUir3n
5//d3r+9XjmkDFJ111KWvjQx6QYpneFE2PxYf2qMY8vGyFSN3cg8LC4K1HAAJ2GC1eRaFNOmEpg0
Bj35ddVGvkv1EPnvRbFsMkszDTSTgkYCuGFiW5K2mmTMQNt7yjOg3Vjx99XMIurrqqq3zNLwesGx
RK0DhQLBBdRj71WEWrBo9PvsiinwrDBzFe9MqTJIDb9VI3iYfb1k1KhaoEqaOJkIQ8YvnR6BdPj2
vSczAAyY/68IVwhzFtD5pr2JXWHGsW5ztJrfO8kOMNKhX6hymTILsHiHh4dXFx59ojpWVjQrGdmp
a5ItHl487XxbG6kE5Ek5VCb6wkRICgqiRCQAEItYWhFo4BwvP9BcByS0vxKEpz+rx5lYb8/j7rUr
2LEc/uj0JXHp/rYm0gv1UpBw/tPEzUy7hCpodoyT45JH1jN5QZ55GTFcFbXTByKsS3mCQeeD5U8t
D+P40vE+jvaZuYqXj+zQ2DoaEBAL8WYUwdi8YliGwsHjChgeO611ggL86Wv/I65ahTZSSRhzR7c/
zidwAq5PTsOq1h0MuGhL/1I1Tz6yCpmFGhhToZvLjijmtAC6iCkGG5maa0Gp38fAR5nf3osArznA
GArltSYz60shwsGBFyjqvIdTS4BKghCg6x3FeknVAEg9r6vixSOiN+T2EI/DCAkT64IeNcmO/NaJ
4i2iEsI37eJKsxJDc4AAAp+Zscgf/vAD6k9TdPvkqKQIIe9kj0nRZZBSl0kV0dFzw9lrujDOc1V3
CV938fYEXxC8J2ZaCZIu1wo1i12mmHHCS/6b84eey7UI9uBQ7NqvqmKTzE3bmA//l+kEVMnXkqge
+1q55uzkt6sTrWU7/eqS2gvSVNeel7J8HZ3BVNiE9AzxMUgXBTwX/CrXMg0MV9o6LRiu0hilzzls
iy6wSoynT79vb5lMEtDzTdgfMIGRmLuWlGkpYF9Lyk4GOXUgOqzTZ0zmB1qrQAuXmQZauziGpQOy
V7FhfQYGAlBaSnYaNnET/my9D5je5e8LK1aXo+a1gNY76e7dUJ3Qdp2MT7eXSmZylyKEM4Q5LcAz
EgYR6dd5ugMM53SHHt1wsH6jNBAqJyVkrgfQX2jM9GHlYEq53hoDJaESrJoMZ3YJVscGTv2X2xpx
DykeIrRPvYE8IfEmxuxm13Zz0kKjAjhmQwHWFedb9r1tt55bhaxQsbtKL1Y0/vAWHMwUwONdawSW
J6rXrIK8uHvqWPpcoUSQ6P1dnjtaMNOfSfkHHDBGvCq2Tmbll4KFpWzH2DRYB8Fd2u60dQmWbNzG
7JmqGoNlZu6YmJZA6yUeqSKgRJ8RUi4+zFwbdm51jIfdR0qe6ML5K0KwdKbX69xhnur0tlhZuAzH
Mflz2zBUagim7jQW4Ch0GIbRPU/5hmb3rmoCWyVCcDwOTWO/9SACK4U5CayUXR0/ogXvjkGm3MKG
XJubRXIM+LY9O5lWsm7BbGmEreX+IYuRbG5LkrkGvBORLsBNgdKnECXkSVmDwQ6SvLmfMJNhjHjI
EXQU++2shy44xO+H2Gn2a9MbP9bRVBX2pYv5V77YDlTTzMmJC1fh6D+wX3Hx8rH98sCwwsF6nHdn
t080yuuYOEJeHXpA76vW0FaNBkjP6YUQ4Zxq3gSyMddjpyyZdglAnqfxOfPMp1oFySFdsAtB5rVp
0NjXnYUReKJywyfQkHlxO0XILQscAF+F/m8AbiAYFmUUgO9rSMxOVqoHbXvfgfin1LVgo7j6ZF4c
dwQe+Og05qzW17pk5eq7nWa96aKZgd0E6dn7PKb3yhtJptGlJCHoIr3Tld5o4wY0kygtX+Lmj03H
bd/FQT3ubx8pWVORCdAk3jqC8TP0HF6rNaHj24aDhVp/KhqsGLW4s6InbwhBN0F/AOZUIU9mEpfy
BOVGlo2ZkcMkrHU4uaMzBw1AKr3SCYAJtFkwPoCO4nk3+b+LrgAAu3nsB/LNN+ewKRyF55IuNDIc
wIIAKhEyBNe66/EIFIQ8LU+DfpxSazt0ceiWdz05x5MKeFEiC68PPq+ElBqS5YLeGZkXD5Or2Umr
feexWXQnsBLGAm3CQJbbsSriQN0Kh/mGIi+EHgDWw3wZwgADGywcDsIAX2klbQbaWpA6fqnIljnB
7AeN+bjUzca3sicjv6faGOj0xzwho2x8Naph06d/rHLY3t57idvBx/BEL+C6bFNsvnImQN6Tsc5O
pt9vwSfegelU22VNpbAxuRyeTcIVgStciH9KQlK9NIcM8xp5s8XUTRfYdjZvMI817THm1ig8A9+6
d4uM2w//Q4CPmahrM9I08G36WOjTAly7YC3iMhpmYiqkSA4OMuR/pQhO23TtzLVySAEa71S22zTb
lg493N4iqRAgMvLuJUw9ikWcqXZB7ttOGcC4yp1rPjFgz8TZR/bnQgg/Khev5JqVeN57I4oomA3N
P8fW7zSoLMW1IDUCXpTCax/pGDG7XGgMbBUuNBlN61jom9/rEnptoUguvr0O3u39hRjBhWQLWcw1
nrNTUgCT2jgWziNI7Xc1WcKpt88eyl9m8myUL4sOrGon9Ls5ipsuss0HcNYF7cafT27+Co4Y19sD
dANn+aQV3aGawCNoPJIDumc3Q61t4u7eU0VuMp/E4eqRTESjCPpwrjdiNKemSg0rO9EqaLW75lB8
H3+Di+K/t6kLKWLKklUAfOttSEEIitguLAq8sXoVgYxUl/9H2nf2SG4D2/4iAcrhKymp86Tu2d3Z
L8KmkUTlHH79Oxrfa3dzdJuwnwdYG15gSiSLVcUK5yBPYaMhBQUFPs07Amo1SRcpuUYDFHhmAMY/
Be1X3brcX86qIGCnIdbApDYCmNtNA3CY1IEvJj4aaKd+Su3wd93GwNIKMmljhBMy2CXcyH2Za9cS
LupvmdyNmSNpSJsOi4PLoGb2Y1T2cSfwFWsXBtP0GKFC3hKcCbyraMcBifiYHVH8IW12aqyfhbUR
QSjqa8YS80rwAMjDIVHKLUVhaamGGcRUnr7pj9IWWAu5G+zKp4IOm5yRkFhEIQUFZZ0f+Yn39vq1
ptr+tfeMbfhU00Ylw87a5BS3hya7xP2Sk5yyTbrr/9zfddGncpnPfuqiILYidoxzxELNz0jb3BfA
wzQtdgO4+/9sBncBpbFvUjXAZmhmskE9zjfHlvTyBYya3php6GPZ18az3ruWVQDBTZCt5PEQefEf
U+NXhjgYkjDXOyxQfba+WTHpZtJ8R/tl8mo/9j+Cb+2P8aGKSPSMlN/9la9vrf0x9Y4t4LPXoV73
MksLYLxUIebR07x0IyA4C64NDz/21wLRnW/DlWEQxeF8phnkFRx2zY5APDHY9wCUzZbJtmVHEqI3
MbBYLYKCYD657Zi+6MMWNUgz6X1MeC7MQpOw6LFmPJBV+PuDuEvmZGPQhCEmmq0oJzXmHkaFjqpF
dSAFzqPAma8vf4GuwE1T0H/DmSojijI56nKoVwMgpyAB1mVEkuBbZJOkO2mn/OeoFkTrfbVn/nhS
XuTJD5WnAhmbXtSitbryq2/h7n3FJikExhwgYkzXmn8NElh2im1hkjIRVa/XZl0w9WigKQhZ3SUM
vDXRKTBIHWPAlH0gP+fMxsxOSxLlJFX7YLL8IAQJZetazqWMvbHcTnpE1KEXZGJXQ+/rj+B1r4xR
DVAwUo4X/HDoYbXo3JxCEhckvLTvzugq3xmZMPBwaS6i2b81h3EtnNOzCP0vwM7D8D8Ao93R/I6S
FW1qgflarBMf+yz47hqGerDJfLDogJukGmessN6lCHxVcKLm+yH7KWvHvv+B1o7/4KEwh/IBXIrs
CJ/1A/0YuNQMHCs6F6sYlUl0fcYF8j6izoS1DCrA+oAMvyRt8SzgorqQlYGEFjx2zJOe5tFLpVh0
qeYFcUmdHkMcsNJ4JL7cN4prb3ENvVMIYlAGQWKT09tMS5iVRRh3HUvHr+aUzqkf1L+B2akcE+ac
nPlVyec9E4TKPLvIX2YSkQwanxENohpye18UOSq1dFDZ0VF/MXVEIbHwgAtOhuKQR6ELiGX0ck2k
DU2Qks3EjJst3liCTMRa/AEt+vsjOGM1BnnMGgMAArL1FR13dABMAUY+d8wSqNGa2iKWQpsaOkUV
nPHtarUxM+xODROs1rVbf/7RpiTsafzLxl0UvA/W/BxKChgFQV8c2BA4qweI10yaZxNPndj4U5T1
QCOJWQI3t3wwfw8t+FAM2S1sch/01FduvEmGOYNPgdoYnjo+R5Wn/SiiIzgNO1ExeM2KX4vi7Aoa
4FCnLSFqoMUX5ZieS3SNkv9wDa6FcLdPL6I5SQYIsVT3ezeQMiM9ZTNRGcVUbPR8X9zq7oFqDqRT
Bui4Pi7H1e5ZrLCZHUJaYMm7SV/Kz2R8DkcFCB09CRqBmq9Z5gV4e5nWWogiuDtu2TFbeoRgNAct
pnkVnJw0fQ/qQOT8144KNBQOBvcW38/HPpMZhk4iA2+k1eqtofRulh3mdtNVVIkO6XQMK2CYmw+q
82WhWx38VDa3TQ9OjEuoiHqW1q6B7QCjAP8gEuOLu2MxyDXQr4B5ppXJzrZa5sVhowgu29rFxiVD
B60N263zXWtgXNWmctTZce6DTZRKXh6jXT9qXGeMSZvvm6p/ZlYpcPRrB4phHzCkAQ0MbxpOWwGF
g+EPFEGOESiDgPZglYkrdLVrG3gtZPn7KyVVlEJXBvTQH+f6uZy/6NEsuHTqmrpcS+B8QDAjYWOA
fuAYOY+F2bkBBvWNrNjLAJXIrZlk4fKszjppH2WPLDlJiFgTEB5XyabM2gEjbjrBK98b0hhtnNYD
G7wwnX0dFEAKyZV626q+FYvm5UVfzTmNZKolDE8vR54cp8ILR5sE6fc4pW0iMn3r52yBtWlxHbhV
t0cAkAjQbjpwkkACQL9STCSkFFPFv2+NVg8azfKYaEcUgIGGWykz8BP6JICUqAYBVR1TKXm6L2F1
HVcSuIOWGmUewYiNuFRBo+pgUjs6FrmoPWldCujYkYlB7dvg1tGFepp1DW6FNVpuj9LPksMap839
tazZbgd01P8rhVtLFgdVBPABYB3NJzUwXGf4g6JfX6cIRt1cDgX0FmshCijPwLuIjhhk8TltKwCS
q2cOsELi/AH5vGxMTh1QNtGpFwqu4+r2oa0K6WsAyX8i0ojrIMmbYPwLinJCxOAMr6oiQnZdXc+V
FG49WOpcWAuyKwhZvLSbnu1+qaLuZ7D73j+oNdO8pBhBV4Q5ZfT83qq1ZSZ1awU4qNSMYU4KWhnU
SL9hVKPUE0/pPWRI70tctQxXEhfVubKYcW6FUhTjIjVF7waq6k9OFRK7D7dFG32tA1GpZVUVDXSW
LTSymH7iVDEukqxKZqwwyWsH08u1sR3NZpfnSUmqNATdKfRpk45M9FhZVZUrwdwhRkDCHOMcft5c
Rsy7k6r/waCV4PxWhYCICOym2oJTqHK7iaa5YA6Alhs42gYdoQmyKI0piMRWjwzIYajhwvqZ/AhM
GEQNZsVgM1AAJZ3GduNXBzjbrV5snKQTBM08ePjy6NFBeqSABQ2PPHSI3y5Jz4O+aSXYQbuMSaTM
W+BVOnhp9aiIpyQqaHSS9xkB/Ue6sUzPql7uK+jK5UOnKFq4F3Yy3eKTb1GoSYqRpglyU0i/a2H5
rYoqWhaDRYOwEAQpq8KQbMUEFpLWss05L6urxzSRAPkyyFPujnXa06LNNNcGcJqHgFQE3LQqz0Z7
8gL6gWo5fxsS2wDHQAsIhFHDgGuv7BcGXnnOPTWOft3fyBXdRKc1SBwVDUG1zWeUs8pWSxmXD+Vy
TA+E6Yi0EobjXb0MmEBpRKI4o9KAASiSAJ1zVAJkAOKOKCMjtSKaV1lLzEIzYUsWSF0gz3J3egjj
ckJ5AbO15ktMgCDuJpdkJ5PgsTiWtPeNvURBSLO7v5Er9+9GKmekERYwKZOXSIpG1CJ/rE3i3pew
3CnupaovsEMICjDr6nwEoVdGWUqnPusszGnWQw/4Gdn2MZX/dl/GiquBS8N08MKNDFvM5d2iIcyt
0sDkpF6BYgIoIAc5TLy58LRG8Yo4ewN0VCu93xe6phjoDAFzoY6JedSdb43JNKSsKDQbcSjmspL6
e4o8viQ6nxUXg+IWJuyQpcHABN+Mm5m1xVo8oI5t2NDEUX05fDH2kUVl6VWIfrumDOj4hbEA8pGG
1oXbFWVTZ0ryDGFF/iVzDD/+rrGADCyjaOj7D5uHKSB0zC84rDwjUVuWtQx4EayLFRoBxa+8QRNW
Rst6EpEfra7qShT3WJPmFG+cEhcYnHdAtv0+DC+T/VgjT1KVIse8puwYPIGxRVYLxQvupd/1ZZdm
A5blhC+9iU7PQhd45bU8JVzXgvZpI/2DgfjbQ2LJEFmDBh+CKWISOhViXpBG1RNNUonEzbyJs98G
kt+O/B9mYhesRTzldRvDvbzCa5KZDCHD8HCpkeatryie9Pe1Ys2FaAAFsmEwYNo/JSWtIWLIqAEX
a0ovaTeSoij2MXO8WFQGX7u815I4a9tH8dQxE7AzYVuXVInNkrBgVKltpLLAAIpEcSZWm202FgVw
SKrovcze+/q7rQuamtb3DYYcVxfJeZO7uLWZOWlhYTWyzmghLXxu+7wI/bgTuIv1taBpbHkRY+KX
1++qTOe6xFqG0euLbYrgRZCYXl/KPxK4pdhaGTY6NO0Ivtif6BkKwLouuEKiRXCBbTB3VRcu8EmB
+haVpO5/zCKnJxLB2RxAqeQRsAyBHVDudN9wPGd7/6asGTUA1C0g5RbcK29ozHKKnCkG2gdYJequ
JEF1SoLdYD//vi9nzaBdy+GOo9aSjiU55PQgEgC+qsSyzb+XAFBsJFgcZEdh1m7tmR0YTmGNQM6q
FRf9MJP25f7v/2jS5AOQawFcAOeUg6QGyQKrkJJGazzVKwqKAl24tebzEL/P+Y6h/J7N3tCXtPza
AqN5plX6fcocwvYs3JUu8IUlEQDImo4AeBpjo4j30ObFLXyaJBDm2fguywYirfRnDJ+Fzbhrx4dq
FgpoABmBr+XM3FBpo9VbDnxfDlo6jB3ohuC+rhWcEXn9I4JbRhCqmVNIIeaGM7YN1dPEBmqOLjr1
HwOG7nMtkImCpsexurS1TapzUrjGZG0KJXG16MWID3Up6mtZi5qWnhaoFboA8Ni61alJK/uk7/BN
oVWcVPMcTb8VVh3UXHuoNX0HwhZRm/qyyk9KhvaW5d2zzJpxG53Ks9oD0BF4EcWTolR+af3ulox0
djCz1/sKvdZ/pi/N8LgtoHZV+YddGcxFUapAzwJt5j4/ylv7pLmtbxz6reqCyYlmnnmOT+3j/BMw
ha5OSjq5Etp6Wqq7mW9tZGKKZtTX6u/XH8XX30cpU8wwwUcFKi6RzrYIu8EerW9j2d4kU+O2AKHU
u9M46dSO4+e8GZ/s1v6KTl///v4IP4WzWaiMtEGjw4VIj9lW2iYP2T7wla/BFriTR7bpdvH5vsTl
cPnDx6ljIBNT7UBL5gTqQVKq4+KzOkyzRgNRx699CdhwQfZgTauvxXB+K4Omq1KELR77s1rRuPDg
hJMt7FMrkLRWlQaTJSh28arCYAIP9KTUeq8xCzXMrtLPjlH/dsL2oKdGS+b4Yutukng52hqC2nKV
2hT4tjXDiKc9HiJ40SnwCre3t+mkTK2A8XtMtE0wW7RqI38sRF3pazcWrdloZUAjJFKU3G6G2qQZ
FUNPH0wFMVkloRszxzAtRiTKXv8VNZKgVLUqEPVaAHdDUzB5drssZKbadjSxp9HO3hmxn9EaRO7e
fVVc3bsrIdzeKeoQAqhZR9cgajU9YAgr57tqC27YmlfBqOHfK1k+4upJP0c9GrBNIz76RHD0H9AM
/FW6/tWcHe3KxkrK5VdPXupmJDloG1aiQ01326P8p3nOn+aD8k3z2U6neC0+AQ0BFNOvbby3Ra0n
2nIg976F82yOXOOx4+BbnMgND9HviBrfDB9dU6iEp16w146KD8eW+8Mxag/jBj1FyZN+yN5Gr3gM
fmWP7UPiJ2R8ddBs4N4/59Wo5nqjFmNxdQZ9NMtBFEKbYN48oMLCHnghUO08kN1mSHrvyzenJTYU
mk67eDdKD8Pv1otbKm8twaNApNjci9RSJzWeF8XOkKJKv8Qu20WCtsU1C/vPauFnb1cryWUbgYUK
au12J9OvT4LtvK/RqMHd/v7YSAvZkHDUsueF9P5R3d8ezAvc/u5cD4bCWE4KUeUvcE9T2RUxf92/
9Qbfu+RISYAAD59vmgc52w/mVrEFJUTRDi1/f6Vvkjl3Q7q0I0v9HneUNIqINUK0T5+sShChgrPs
U0p6DbigYE/4nQC9B/mN+yeyVvgG4Pr/GjDYqtvFKHB7YW9DlBsUDyp9R6PtG3OTB9W7hIfhNa7I
H2A0qn7ypB4mvKY3ybf+Nd2KpnZFe8oZGCaD9ztBS8hxtk/FiCgtEgXni97+3yYMwcPtQmdFDuuq
gzvQ0W+tkcRVvrQbVDAfpYFYj/nm/r6K1JAzBAPY1LQ6hePOj/74tRPUM1arN1enxicfNDNq6nBZ
TPt7epDoeE42KTJRE1FpecbjLt7W5cNQnCZRqLCam7+WzJkHNaqLSamwsIKUroM/jqwn4VZ9a3bV
btg4DxhlG0AYJ9DTZb/unN5HK/nVndP7CKOhAdR0BjayTYrYbwzSu/n0rtnnqBMoi0gaF59U1ihJ
AHyOj7WLqc1v/TbZhVShkff/pSR8t8MYSfoYq4shkdwqKv1ES73KFPiL1bWAPQQzQCj0YYziVu9T
q3NKJN6wFrjuaI9uMs2LRpp9nQ4i2LR1tbySxSlHHeWRGTLsmyyhE2VUiTOrZBytTe+gXaaeQJLy
TSlIlGbPcWehETrdmLaxsc2sJ20iagBftSlXX8N5G3tUo3ay4QqsuGd0Hq0XvdSE3dbLb/mkmVdS
OF2x9GkI5EUzg1Pqzr61lX3taB8RbsR+74sG2lc9w5U0zvfYkzaayBbD+8ckw8zHzhrc0vovQe2V
EM79FEOiOKO83PFc8abqdcokgeaLjobzOp1utFXmQIKTf8+GQyGLOi7Wn21Xa+AcCqaQImPoIEHS
vrBO9wK2m1jnZ4mHXpJ42CtR7xagfLCRMbx/q0UXjnM0RWoyuVkUInuP99mm9JSD9Koj87O7L+f/
uG0fPY5Ley1vE+t4rEcn7NCNqibA/807w1Rp3CVdTMsxyxXXlovJwIMumQYC8ufhmSk2CIWr2ZpB
NVNo5bZTlTzeBHlmYhq2jeEOnVwTQaktC/58Q/75Tu6GRD2qvEiYwAIFvj4iHq9L4oXq0zgIdmQ1
NMZrcmEswbjQp0ywMqumtswT1UlAMWFDgskPhsrtpT+CrV+99FeSOEMn97Fmh1OIbu0mpczE2Ixz
YtJlfGkxyfiqg6DChEUD2ZamnO+LXl0jSLYNHU91gKVyem00TirlWgbKRjUjMdMU0tuOZwbaHucs
itdXT+5KGKfK2iwXfTdiaiWK5+/TEGo7Kx+X8lok06rHqNQEfjPfnmpRQnj1DoEvF9y2KGNjAv/W
aYH9tDaiDG3CbfDTQXY0Hh4n9RgOfh0+MnQToSnl/raurvRK4PJBV/FFaihSEPUQODXDBmjH6Fd6
GIGGEymoIhmGG837+wIXG/rpUtgYs0CzD+as+HOcKzB/oLUHl/edafl+UpovpoJ5oPtSVt0FeFU1
HRzBCyjf7bKKGMR69tiwo2+BU2/cgPOK6SQU4RiuVmLRrLEcGCbtQfJ9K2dAv+BkFVhNDkSDGZOL
6q8i3kxSSpT6CYOppKjQSiuqXn3MyfGbCERT6AcGX1GC45YXd1HRgzBlmeAbj9PW3Eeb4RR+H16s
gXTP2bO5gxf+qUpkPpTb/HnyC6R/u3PVkfoVqfeN6DW1apKvP4jbh3ZgdhIuHzRRy3e8xLNosakP
zE9edT951N7Y8yx0dYv9vLcLnDON0kkbggBCZayfPf0M3NqTNjNVjr+yJ9HDZk2jrlfI2R8LSDdW
LX1see7/wXAZyb37OvtBEHhvPdzlnxvdiOMBIlBsenDA0vzgNPSITOtBfapfqm1Juy2MkK/sg7dw
V++7nfz1/ies6/OVYvHmIANzrNnhE9Kd4eqbZN+SmgR49YqeAGvm/Go7+YdcUKtBljgQBBifun0u
yz1wsEEY9uX+gtaszbUYzl+hsXAG2xnMGxLlMtGoqN1UE6gFH4v04VzbZo51aI/VtvNGFGECWr7p
e2I9FA/6LvTm/bjRzgYd/MmNN2lOdC//yfz5YXLHh+g4fMW/9ypJfkbbnBqCyGBtxgtNhn9bCn7M
hc0sQg4T3zflX2o0/p10WkYkTkG5ROOH3JWtn4FzMPFMub/xq3HotWDORI1NaGbA0YKJogOVCaPW
QSe2m+1UYgsuzpoPuxbFGZ8576ssKxdd8oxd/YS0gLdkPAULEqkSZ21CvdXAtQQpp/H3U7IbSUN6
r4dO/QHNxs55zAS5DtGqOIPTK+1UxRHkta7pOX7nLusSsUKIriFncnS5tGOnh5BZIdLDvE8g4/6+
fTS03rFqfLOSAdwfLAPTyBjfRFa6BFw6LfaqZ7rGl/JR3nU97U/5w/ilgPnufv8ABcz9L1hdI4Y6
l7Is2pY0Tj2cOZaZNcNHO/UzZmKd8XujvVqdIN2waggAn4LxQozFAknlNhKYMOgUBlmLxnODVHlH
Qc/GHHcOqZBRet3ZYkAA1K+IONBSeSuqAJJknmmYEtDOFtDvbX/A5IsdfxkVxe9tlaIESzrMXlid
DpwhDM+djOxHBgSS+/u6WmTFwB6mNzFAB6rW5bFwFTsyOTNHFmDJSkuH8ndo+lXp9WCV+BbL32tA
KZnzSByWeZlxnLW9qC9yDUYBRJbo4UaMpyxYVrfyYdxT2xiX7vRSp13yS59GogMrMh+2w3vG/AFU
pMNOGfej81uw9NXTBvbYMjiIXlMe8Vm2I0MvI3SRq3ZPYFfH4i0GZAJmkSR9W3Sy32YbFKGX4X6E
jbTVn+W2IvNUkoUdRcSltXjlT1cMHQfgBQNCNCA2bjciB4OaUabLLFqS2yStpXNXOOe4BZ+eg5FK
j6UsIgO6vwGxlbwJtmJxofeEcy42acu6lkpMXICIzI1q5aJrb314xIzLbmb6Q9MBMS0LveI9+g8s
Ajp6fVHBRb+5AfrZ22UjyxEWbYe5HFC/tPYpto9D+TiK0BrXNncZYLEXLFzcOE7L8yKuzdZ04F3q
/hDG+V4tO6ysulSRitdS+2OulW8AiPt1f1/XNOxaLJc8CJoZ80UzxKqbFoMJYZl5UpCTwKpO7dQJ
rvKab0PTPjTZAVwtuulvd3IyNalsZ+xkUr6DTLDAvK2QOWrNnwH3CFCry51V+adto6dRJCHhBc0I
aaG9IerTi9xNmDd1QAcqFIHZX83YA5AdtXbkfzEpwJlJWa2Kv0ZzSgOV0eZHWAH8v2pIXj872y6V
/DJClQlT07KDCkK8rVQkbtvZs0v7RxnJguLZ6hZjkga4L2A9QKfI7RZ3kpzqUoTz1PSaSMpromEi
1xLN362GXUDzMZAIAjAi3te3YoaJlWpiS7gTwHXRdl2bEDmxMBfZuz3zALqilzTOKWo/99V1dXnA
W1nQdNGn/lGrvvIFwTwbWdQysOD19sK3YIymOwQCNV1dHRAnDFAKQY/QcX+7OlVp1VQrO3Snx3Fx
sHNZo4nWRJ4TyGzXzmrrI/+pHaYS/6uw37ShMg8dsu2CXNQayAe6r9Bpu7TuoU+eiwXbumeOhIzj
sZ+ewsSt44GANZFoxtayvGL2DEk7gSiqmhs3zKM3Vd8G+klCEqJYuKzbcPvvN//6czhNBze2UWPg
Bq2mFtt2AH2Zx9dcEunWmiEEDiZG2IHWgJl5ztCDSjgfhgpeJmssz3K+T2N9KCwMB5sAcWzCB0ut
SFX8SxRleDMkwuDiMSCAISb89+2R6zU4HAy7Vc56nQF6c2AbuUUmB8x9SVy5Stb9O0Xm5fGD+gEG
yZPWaJTzaO4a3E8dRneWBX1A3G35JITbykwpQOURY1Hq4HidjqmOGYBEr/e1go+PPknhPBcaxdCI
WUOK/Nz8yN1q8xL8rre/2EOVUBGICRdkL7LgrRaQXMz3oLC+rPjq/meDo4HPU1bORV0bRycIlJeg
MOSf0VgzNxwcQ2BO1+UBWWPhqQHEALeDOtPsNqogr7c2k3EY4T4kNfcnyRLcLT4l8j8r+0cSt4uD
Ixf1IM3KOSw8AC9WDuba8xNz9eqtSR8BojAMIoB67qb9JRKjD5gAAyAvQOpvN3NBdRgLbVLOZT4P
O7ku05e+znMfczSm13by/GKwOp1IpuvjNhx1bSfQnGX3rmK6vz4A0Q6ytOi9+0TyqIYRa5chynP2
hf2GyxwvxsPwLXuSj+1DLhoaXLkMILv7RxhnTKU+bc0C0s5NXB4yufbSNqHT1HqCRYnkcLuKsltR
agBUOA893p5R+NhVthva877S9mWr0ATPJSMzJGKm+WM5ODs7SfZylGySUHWVqd/c/57VQ75aNhdz
AfBHCaPBwLJDYG/oyH/NJ/DI0EnRDnGq0yaXQbvdCHZh9d5cSeXMKUvi3GwKSEUnj9+aoR8EsZvk
qt/2Is4awX7zKb5RKphjDVCiVgGmkD5/s5qHWbdErwA+xcUr60fQcGV6+p4NiDuxJDl7z6xvgAHY
d4pNZqXAzJCKKWxpG8FlyObsF5JOgGpFzUTENyU4TT4PaGDcvAh7KJeUlSQejL091g86Mw9G27tG
1e3StPZaTbTHazYel8dRkAxYSFo+cgVXiw+rRJesWIKpeMPsoYLxVDLTfb/Jn0uw3ZD+7b7S8hHY
/2z2P/K4y1qx3qxMBLnnNrK3JdChUM7xiqynY1lSXGI6g9I3M0BNosm0cWJfIH9VqfB6+HjrooOW
s8aOk6CC3tvKOQdCkDWxEyJeKmv9wwyU1d4ZNsY0024yD8181JvkPKHsM8dbUwLGsSbI0K2e+dW3
cE+0elRaZB+geFqKXAOjjU4wvzJ5jAxzTEYRgsfq1cXA+scTwlL4pcuhVKWNiaOexrcKQFmzr+gk
F+Wx+CrEXyd8JYZbVaPYTT5YhXrO06b25wyUNj1A0SKiy6yXAOiB5BdlQ4NHU8MCmhkjmnPbcvA0
u3Dcxp6TvdqMmHvoJPSmq9NbbI3VwXKaADAyme7N6twSKylmN270/iHMSra7ryTLU4r3XkjJAGz6
g4/NWM7t6k4ModObuh6q5ySoHtu6OIedLf37MBHYXvCPC3GvZvEwS7HNut5SGHbJnKYtwLatnd0o
QKULClsgatXAAXsEUQ5A2jBaynkK4I/ojRKX6tlKtO8JM30z3QzqA3CBiOGcE6DQpvKPqIppmjSe
MRYhzQtH4DcW53izpxj1A30SoI4QDqAMzT1frbGcAYraNBfZKIncp1SPA7QTvpdm6Ibqy/0DXBbE
CcM7A/z2qG7ipcFPPEuxNOmK1DeXPinPUqU+x2Phh2XbkVKed9JcQu8xOixwyHxeFfNnGN6wMXYA
UhjMSWlcGi2sJCCqaWNzaebJt9t+s9BuJs+4aFIz++30rQb3knwJW68HXMTQ7OZhg4YewSOX7zn/
+Azw+yGvCQBr5ROOedKwaJhsp7nM8ev8CFxjwFil/QZJrsBA8QgUxJJnAbz+HQWzqTzEpp8pXocS
mhcZ+3baygOpjpGyiTWwzhyDAqNXACY/oFm3kx6bswgj5OPRzZ8WuuwWuDEDh8UzMURWpTWguGku
5c76mf2JvZ5WmD+at4HbHuSn2tPgj5pt7bf+sO2OtZedh0Przo/yw7QVjQ9/lBPufQ1nvqRCTyTU
NJqLugFhs9fQzgPBJEW8DscYkF9/JpeR99AVPBNW7oeKVJOpIFxGxolva8i6uQqdXG4vSgzgzYJ2
6lfLwNYXsJiwnffvx2eLAMQ/zPIh9YBMCJSW09SqQe9d20JTWV9urby+5MmbU5ebJGqRLQyPRaK4
s2IAaH94b6U/nf11SBWBnn4OPZaPWPorAPVh44czCcj8q71Ums0lcQArYtY7rWLP4bNRuExX6dS6
GAnE7EkPSqrBIuCN/ybYhRUzoS2U5nh3YiQdg363dh797hgsy+P2orOvwdACt/IPC9WdluUEaBME
kG9lEu3GL00NGtNTmYbbOmopelyM8FusJLRUdUFEwJdElrsLhAZ8DyBETcvgcyQSeDW6KtPaC1An
UBc4FjWVwg0ad2cghhSO4Y7dezxuTPZUyegIy0ov0VRBcmHZd+4GgG5hAbnEjD7+4J7GJlgC8gD+
6RIWlUKYMwFQegCRhmD3P70RsVR01qDcBVmaxadX+zqaUBTqu4se0SYEoZWX2F9i7cEC+N5wCQpX
Ltyu+y2Qqn5aHGAVgMKGY4fqgbzk9sx7h3WJzCLjbM9b9NtMD9NI9bEnhnFADRsRAQHRxbidha+Z
z3fOkRVkrUHkhbcEaCx4w8LA7WBVqn12pa2/+xmjyQUBN6XmQWBKPjsAThJ3scD/Dhb4GpKmTQmQ
XQD3kD85aucz0SlqSe5EfYVEfrsFbOO29+KN7ZruSBUvdqN95suH0J+fDPf+zn+0TN2oFfdVS2R+
FVUVhtaBkkuxz+CIoaPLftv7fJcfe78Cbrt2ULapn7oF/YPOmNpr3AE/smv60gYAgBuwe5J0k/jl
JhX0k30KwrnP4h4kc6rJDQqU9nmgCsRbXk5KIrmWYPn8jDNy6rfHzyme0hQO+rw+5BRfZIpOR+DX
X0Ly6+sPdMiQ5hgQmQi0na+d/yUUqPwqwLzxyOP7vBxZGjIjN+zz7A/Yc21rbOdtTJU9Q/dI5taU
0UcJ4wB77Ovm/nkv6+GOG1UKpH/Q1wYP8wHof3XcuVq16hj3zjkqLrZ6qtDSxuq3uDylLBa4s5Uj
RIoXg8zo0l8QP/h4XevNqGaldI7RKF9RNOoAcVgtEbcgH+PKpeAo9c8ruxbHk7XOSjRDlSvpbAEW
vWI/s+Zfbx18Iji0VQzca3ioLR9wtXVGNWpKXffxRWtL1AQaYpc+uoQpAgiqhCJEs88HpaAGilK0
sjQTI2i8laZLYbMkQCDNjkighaR4U7/qDYaWBMe0Kmgx9qByg2PhQ5xUn/oib7X4otooZaOqfymR
P6u2VSzwop/1AXuGrsilFgmUG96JovEWSAlSzC7WOUVtIdJTrwDwVoXJwoLEsuqNIsyez49eB0PG
S4UXw84gI+WPDJm+okQbMbu0PnhXTj/1/UTfJcIeMxBShJuE9t6b7LabEj+oLQk08nOOeRGPMX4D
VbullWLxelcaY+ut3I5ayi7ma0VnN/DLbePT7uv9K81P1sKc3IrhXNigVKxmaCm6ZCTYGMQgk4fi
PP0JjOVd7YUbtP0+dG7tos+YauTttaShK/IjH3C8t4bl9iO425EiYLGaGB9Rfgu3EpEwutWTDqZ7
JjHR3dF7AuosxXQHKTc2gXFNqfGITg5B/LKmzddbzrkzk2VKaMrYcotMyqMGLgZGovKQ1Of7m/4p
SMWeA+UPbfmAHEd9nVtuo0+mmSctuxhIDNp5RBqqyyqxlOdhJ8ZrXAJ/fnOvpXGrqrouLoagYZfm
R+KlgIxzCNSJ2p5KVXTmZmhY63xMZpDRnd2fL+123phA2Y43xdGgIFlxW8A6mQSdpaTeyBu8oeh7
TdhWchmIVxwX/Y2utBPRFnzUSz99NvAlgftkGPB13GdHjPV1ours0vua2x92MybrLHQyz766YLWQ
icr71i131Yb54fNL5w++SYodJo5S+N4fmZvvx5GcY1d6ijb/4fzgnWAdUPkEmMjt1RyHFt4CUMOX
vgMUjL1tu9ltK2VrIs5gGsnkl/vyPmX5oC/o6TY/oKUBhsnJA6aHk0l9lVyKxtzl/4+0L1tuHFmW
/CKYYU/gFRt3kaCopfQCK1VJ2NfE/vXjUM+dQyYxhPW5XWZlXa22CuQWmRHh4Q4xgNzbqByBitIC
YO0+lctYYrxB1ZQI6npYQnOt5PiQTGscj+ySciVbHHIL73y++d+NjTkLQYWOPC4rMDZIzkTBqemf
2rA36qWR3c+hCP4WXL4qiMcRGTIPijCNMyGPuegiEqtqdmly8fEYHTeBFEP2BMAIGe/Rcddy624V
PwuRUXzRJZ8++w06GNpwj+EdxVJh8mMXoLcijC/qsK7I0Qt34GcShc/HM8qCXODSxf+pxyMaE3Rm
qL3YI/Lm4/jSOzpg9qWdfhenyBI3gOCv6jWKaQafG+VC9XXB7F0CYup78PMBZus9pGXd3KVWA9z/
uG0c3im24H7G54gLg7132Xgg4hROeTrkd1nF2STxuyQW+/gScI53ALQsXg8eUgzCAt8z214xTSpe
HjxwOiqUlCGPcXvm+RBxb+HzyQW6mO47SAINPPRDG6BtozfOq9N+/7b6On19ee/dMT5yhdEuYVZn
horc8tTGp05IF4lZ1jTVI6BMy+zifWQO91uw48WL+D5ThlFOpFNgLZZAv8s+u4dCKL226rPLsJVf
m4/g6H8AX7FS1tx5AE9E9+y9wbEeYt7ICytaOqOTd7l1+bAOaUqkeUFNpbMJdMgg1GkZSNmlsPo9
qgI7f/UmmJoxqXolh2Eppr6/GG/NMW5VGOI2iRUV5jbpOnWhv5SakOZ7qnbqBmD4NegzXpQn6tS2
vqpX4XP2ol88m183b8Aja0/cr+Rl6SU0k1G4/SbGAfN6GE2qoNMU8HbhqGa5ChzF7izRyh3vaamD
Zdozj2ac2dVF0YZVmJPswnHg8NFcKTkow1FuTL16kUBnElmPfdN0aT+yx1zqBdeSXpFhj/eexDax
pHIXykttyNNHM0YgPv0jpYYsJIoF+PnVyzlU/UEiFR9caPXJC2/FUpprZhAgP8KzTUXeCTTYzCDa
TM9bUBQFF4X87esTl61CbwlyNHPY8epHLygkk/FO1Kcn5NUYeiXVexkaWZejZMn2WTToQkB1n5ZE
bHFtgXEnSEtmnFfAguCf8z6BwNxJSA78sMqVv5ro5BfZ38l75TdaAUzUcB/vg5nUybX1u8sCFalU
FMGhfJE//NLsXuMvxRl3yWdn+QdDWg+RLW/CYlO8SOjZXTA+cw1jVkHNC2r2CULGZMrlLJMaqSoR
8qRGh2BnXbnqkhoFuwfxxEAuHkZEaGXI4Oi9XT86diFVcz+/+AMHcYwnDRnRhSlkzy5rgjm7WeOR
2k9hIkPfJPcHw3ktX8Xf6TZ4DhErKdvYM8bv5Ck9dRd+wXfeJfr/MQ5aaswkxshmGNqqq3JtiGD8
Iu2Kt8AMntV9YnPosQsDY+lmYE8ca206LVenIc77sugna/mYWH29B2zY8NrXxxPKRmWTEbyywTA2
1bvRHnVrJGr1EZwofA7Xq6Ft4SVOzX6EDFS3kIu/i+xZQ9P+vBpN2dVoTSrH/CKhKdv0d/lLshO2
xRNYLpeWib3iWFPMxKkjmnlEdC5fuJ13KDbJ0V/5++AcGcnC3T23QteTx/irUo/hdlUYIhALk72/
pbqJ4tXjBZrddCjtyKgCT5BxNiUiqJwUexDAuXRb2cYWaD+LN/0lWicv5KRERrq0UGw5A7OHZKek
oqFAQuJOZhaqwqOwmJ4kF+koJkZ3pq52xEtzJ32HxyWnNLP7bmwxK1WPHMhnuaS8xLsQHZbeunSa
t3xhP0x/yfXNyA6IWaUA/c86ITASbJKTtOaPIjqFHy/S7DiADoT4GGJJFL1uN3fotTGEwcryAmHH
39JT8ClVhvjm/X5s5Ye6nRkJrniUmIGaV6d6360ZUYkTdOHk5SV5D8x+d145Tr8z8FJ88ow3011H
RrMwsJm5g0UQXMPbTfVcxj2kehc3Pk/LS3r2S0M81itsu/3jYc2cIuT1FUQy2GwEDL63o/IzLi5z
jqsuvHCIEt3gU9P3l4gM5owgYwv0NNAbINVmLn4Q66RCWwT0EgqbCOiwOFhpABI8Hsn9/Ydwacre
oxg46fgxO01J9KosygzYEFKg4JioUCmAfIb9v7PCDIVvAD/PeViRg2cO+qV5v9izej9b00DQKaJP
DRoKS8+o5FBpox5MNMJ2lH/znO6AWURVkY46FYMxgD21zU3d33ISevwg8rKwJWYnEjpD2HDo7YPq
yu2WEGI1ViD1TC99W+tGSsrUbKphsTFm3swkk6qgfo5jdWtGCRpvGHzAa0C3zCsGWLZBhZy1pkgN
QCTFdz7+aMePhlqgilkU52UfZNiKKlA2k2NHxx6AhLfGRy4FtM8DPqMYoE/Hv3kqGoDEVxot7cq5
xbw2xE4mIGyAvxN6qTNUp2XwhRQnZemauquKssOZvuLqfucUcFcEOUAQCvSrPx166D/9r4yayN2t
gVJCTTC0itUavAy9U1muaGwDozEUa8q++0i0Pzf4478/KBMZ8yQMAOYbtlAdjLmSpkJRXygJg/PE
Pm2NY7AkaHhXMvkZORD9uETIJKzL7CIyDmOgaVyNYoK2FXbp2XLAxeMIOzSHgIRhm6zVHWq+omXq
m4XL+gcAdnsjYBNd2WZ8Z1O2E0UMbOcG93ZAMdosrGqjbtsjdZARdvLN79xJrVeosjuJ/fz38QTf
1VHYoTNBZ9IWktD4fnMBBNPRVsURLb8Gvyo2XmIgx+4oq35N0PCPIsZZ3PdP2Xap6n2HEWA/gT1G
Xdp3vIQZ8DU0FH2St55uPfIOmlzyFsnQekSQR524BEnjKuPGVVrroAjls7+DVAIos29iQyX5Pow5
K6eRWeVoWLZSHf91PDf+Ku+/lKE1OtFs8rXOO48ncOZVjMwHUOiTQAZAbgqzfhDzVYOwAXbERzda
sae+rXI7aMK/ZQd9v3SZz7k73HwoWyLdNfme2yNaNAJflRzfXPjmdyvHhtCF1uPxzPk0PEtQuJiY
hIEKvbUQRqFM+ihuLgGNkm1f59mmyrTK5BtdNwCBLxfs3aXup9VHalsC+msisWQhd3SIScJBaQ/h
i2IcomflsH4GpO378bB+ag3sMbs2w24ykpAMbP/NZVihD3WrPCt/hJ3jHARLPVVrb79SPoyVYZxb
47zR7ei3zW1clzeCD7cB3uMZbJbG98LQpelsPfqmabWvHC5f0VHRG3yTCmY9bRcRQMvOfODoqGKg
mohMopu+oKpVXEbFad6z2ABXIxDZxCrXA5jQqV2/SNFO+K6FDRU/dUuEDOreG6xgKf91V+lkV4m5
G6qU1llNk+YixjvaHqTCXGNCfCczdcvsjG6HPw0GImg7squVKZ4td1FY8gfN8Gi+mL0p9i0P7YO8
uXTpaohXAKbn/CfwWn5l6mtOd6my1VM37Y5lMRpSt0uKTch/FmpiJsRAvSRNTYl7H9GheyCVpavW
oJ9b4N1jW0bALG870Uk79JN+F5tq6oI0BG5Vxcc8tnvN1CHy1zwFxVPvnSJqdAU1vUGF7KwBHZ72
K05XDXTY7FF1pE34BwRXO80Hptnwe2/hUvzJZjPzAI4QFA7QU4VEGwuZpDoFX7La0Mv7x/EToBnO
qDelkZ044zMElUdoTOVnZPchV2n4dmRNv3IT/47/CElZ4+lpa295Y/s7Wb9I4OGIcLU/B3YA0NWA
lPU/vzpQuOAMPD6Gc6ed4DJHbgnPUklkmYmbqkrTngx4FpJNwvN/QrU5yG/Rb8KtVd3JqvqiNa9R
VDmP7U47427GIOsw4b11PEeZ7SvlYeIha1dfOgVyfHQsP+RIf+cj/6CH45JCztyVQCSAJ1FagSsF
9uP2XEtRFWaNOuF2pWSXDheqUKvgZYsgM62+R9IRVJm0XMpNzr0kbswyx6OUSr4SJ7iwfnzVjeIk
l0byHG/9F7QvA7cm2YIpGtyGtwSk2bgN3WWrcr1EbX1XCYCnQDlnSjBP+Jo7CcSOhIXMtYBsivx2
4p93xMi36pfhGZwSvQSAgo0A8SgvKTZMvpJdYXQUQJAa+CEFJaDbOU+HKJUrHu8YTjnkEDOloNZ7
vIfmR3ZlgplfLiiRk+q9+lIKqwJLGWRGKwar1ndibluYeYHnb/cJ8cXu9bHlmawB5vTKMpOcUItI
1NMAg0MQ41QbSNfgJH+1xp8/wDdgOQWzwiXlWzp+LWHi7+qjPwt6ZZx5c4iyn41NEAAce5C3Lfo4
4VP8bQCfAjy8+I7erH5VOsMiMdx9DvB20EyQ3BGv8jUO003tClCNwFRNAZDBeK8ABS+BqB5widzJ
3NjSAXwRFwqnd3UGZthsTKCnnt/mEsxzu2LPPZEn/dy/kSdy6FfNp34KDktpu//PKiOFC7g1GkVY
FHLli63q9zg5Xm+kr/G5eA6cca2b+Z8Agw8MqP5xv6TLM7V530gt72mJfGomUTlN+X++gFlqXgKi
IJWx1IVkk8T0VhRp+HXM71LwcIrQbuRLm+/+Pt7dd8Xbf2YaZAsIotGxojFPM43jvUyieAYJf/qN
in5W35A/eFuWnNDfoL2bPwnDXkNw+SwnF2hAcJYIEoiF9Z78w73/+M9HMG+xjkIpLVAx+VrSdHYg
wFd3oZSbrVq8PR7vrKfSIb+MWAHKcHdAWL/XxbxQ0F4xfon5ga9q87GBaZXuhnJlgHGFOlglSET4
+tLvuXdlrSAQ2o0v6sKEzd5yELn6f+Ng3KEwVhmROqG+xN/SH+49/tJftL38XB6zfGFA8/vyyhTj
/yA/VoyhBFNgDhc/RhyFQxKY0Dhpd/y+P+idUf96PIcsLQawNlOfLX5TZWQ1FTbbSPhRSMsUxx/S
utUv4JZ+pVtF2XZW/xpHBt2RS/oGChLI/C4YnnY7u3pXhlnlIZnyHJ4VOjpBEIRXe3Wlv+u78iAg
JPhOnfC0pO0253amFBYuTbyLsCmZdYwydKFmIiK+ujwgqA7UaqVEL5X8UpXjuob4BypLpQHRj5Ib
jJ5fy7JZZdIkL9zk2yr1zCzO1nnm5HRp2Wem4ubLmGVvukoSvAFBB/SXxHKnoPukPQXiryy25PHJ
45zyV30Yt0n0+XgNppvlZgkE9M0BhDzRdOCtyjYiV1rQ1Q2eUy760XQA/VUTl+C5GU6lV9lC56Gj
fwk3ftewhw5MOP2fFQDxGhJC+KarWDCETCAK5wV1A+7oD66nc1YvH7MaiJ1qO7wFqimp+7xxpM5A
EiwaVnzz9XjU91kwfAJgAeh8m4SEAPa6/YS80IIg1GvqNgRtxwZXmwP/kYi1HeS8IyicqRLEWk/h
sEnKDQmsMj2J3Pc4DGjdKo/6Kqv++pwhaWbDLSzInUebvgwdSDrIgHAJsVXpUambCn2j1AVBjtXK
+5L7rumlG95rVV9LuC4fz8TdXTCZU2UeuhnQf0a4cjsRdZ5yYAfpqAsJMFMOdnofmio9PTZy/5xk
rIi3VnJFS5NB7anbpd+kBtV0TSy9LS3KI4PEn+PYicR15qVm2ayz8aUPw4XzNb/gV+Oczt/VnuOb
QFF8tD+7TWlGQbYiXG1HZWYSbtjQMbeE0JTjwgDbbRr/+tWXezn+qOsXUMrYXgCtka1MKEjxTug9
E/xs/Xh+ZhcBydhJo1VBYY45ELmY8aEajdQdAUFo/HXvUTNpN//eCJJdE9u4LENrlDHSaFpY1cSj
bqtxn5SG1TqeBA1QU1+idrjPcmK5VQk1epDkARX7ExlfTTaVmqBuCqF2W4j2qqFn+/1hDIFSllci
xJDBJjF1HknrLLWodG6bs9RvlWYdnspd5KF7Kq33IH8KRCdAG8FHaEZ2h37Y1Du25SZvVzkxOvB+
lGZZLiE2ZvfJ9DSbAKDCvXxa3seqNuqkdmNO2MWdYnNdawzBcA7R3CLnkK7SThz99rBQAcXTlHwi
DjdoeOpCIIvTxIgTR3xvEJ/UhZXIvMVhVz9eyPsnAqYXdFoaQZMPKjE/Cayr6ZWHISpT6LW7ZWcF
AlBwebZHF7lntxBvfyZ/AeEcrMc2Z66JG5OMv6yFyFfUCiYDs00PDfBGXH+WBrdFoJL97hb7BafN
yFxLE0QWhSYdpVaZrXWFcJDIOPmN23zXNZrjVUM/p955OHV9ZeCdug6VhYa0mTMI9gRwEqKdZGrD
ZOKBXgJKNVO63kU2Z7TSokO/iC/GJuVJsGBqemUwg5u8O3LoaD1GlwHz/uZzvQqEYexdYK6sQoRe
0kStBx5i/+Pxqs2O6crQ9POrjSK0ol8VNd+7bb0iSQGG/20zLLEe3b3x8YC4Hg3zptIoxR1LMZou
fvOjz8J7fTyI+zwaY4DZe4MnqGHkw4AiGAJZg6k0GBy0RaDsqVrl+NS+tgvv/fsFAo/B5MF4EZVx
DO523mSxSWLiBb2b52G+CpQi3tUdP1jaOIDtthGXJOHu73yUN9BAg4Qden8hIXBrb/SUCJCMqnf9
kKzrYyL7hudRG6ru1hhjw/vRUhf4/aIBwABshgizSN+xPditDJoqFON6N9F0pE1DtHzHGVmych9Z
gAnhJ7AgCDCw4ZmJHBKlCbRQwUS2JdlUSao5wDGAWpovYqup0mIN5aJ4nVSILeiQfbdaM9ghhG8N
P+19GyxOvoEWk9YBRM+3tbhPVpJfLSWZp+m9PY+TWCUCgimTByZWZgeHrRLqpRQMLgSHDV0PTR6o
Q6HTLK1zIhC6P97Pc1N/bY1ZbKrrVBEHvHvbMrd8qqxlmi0AR+cGBJZFDQ97CM0SlmVtQFqy6eR4
cCWAvbyXUME2OqjSKy+cH49FvAtbsMCgTgaFBKhW0dTPeM048UJFTpvBDYrcCZIPvnI0AOuj2uyP
1Yn4aG/Q3gKts0pAt4PhI4zOqb+K9B2YDgr0Hrd/lF9ZSAxt4uToPx9/3b37Aw/HTzUdLLMiygi3
x6ojJNWHshvcMvb3oQIoiF4ORhlkycKNPLekk1AzAkukZHGEbw2peUPEjqsHd9TqJ1+u1mIavDwe
y6wJ9E9imlFPgKFbE4STGyp3GEsgBAhZMkHBYPhxYSAzTwtMGbCwuJSmRlgWGjbkqlBWqjKASzYD
tyH8wsonQm1VSl6bQaMNb0pI23XGBZWZDgO1VcCgt3VVURMk2qL1eNBzC4j4jECxHtOLyvPtoJOk
y4sqEgZXoeSoYOMkTXoEvdHqsZkZd4/IVxNUsHGhss1CupKEYG+o/OCGXXDOwIoRj5ldVb+HJbax
uXOpSoBugEoXRXT2nT8qVBVLKR5d2kZfVaxbGX4zUCeyQBl8KWu6VJ65f7Yhpr8yyJyAuhZ9Set8
GGzqVQdtGKH4I2eXhAdw2xC1P1JrP57K2Q2kovoEThWg7uH0b5dsBMFjmgKo5KbRVmgkS4TqhZqA
0aw2fITVvvx3aGRnGP0jAfcrzZY4VefOCZoRQak4ZY7wTr6130VCKYHLcnSBoRzNSvKLFSdKSzIY
dx3+GvweWHpR28MDDhEVcxyHKuDSMiRIXpB4LRRWO4BN1hBry0tVI3qWyApNy2DhWhWcviqa0pJG
cQdmH4rSbBh/QOYzSsttVUvPC/N//3DGh6EvB1SeArg27gg9RVpXmYIP67mjChiLKJkBZ4vlUXiR
CidUPrqlHO/cIcVEAFAEaDY6n5i4UpRRKo9lacTp8cF1LTnAVGyyZCkCmTukU0cuSDQlqIexRS9R
zPQeWu2j2/dtgubyCOwVWlkZagACpS74+3geZ15keHyDywk9TtjIrAx9HRSx3tc+7wp5za/yMH7R
Ek4xeV+q9xBFSFdpJRC7lfulxpWZEwvDYBCVQQsggNbqdv8CHazJAw1g+FncVpduJXbmmG3rb6H5
9XiIM+t2Y4l5h6R8KglFhCHqabYpFVB+gFoyGMjpsZm5AaHYMRGhTf2UrEOQ02TU6ywfXO2QmDgj
5es5V0wpMPMlUYy5Nbu2xNwWQwbiGy+HpSp2dPULMEKz4t0Y/du8dqGt8+/HBdQQNj2A5/fMan5Q
8F2kV4NL+MQmgQ8glmBJmjVoqcHz56xAgdS7PLY5N0IEJRMUE5Q4d11TYjWCkjcVMUJ0JMjugJZu
MMdlIKh02mgBrLdka3r5XcWOia9pXqLj7uVN/ikHjh80FeIuX7Ay50jRKgAs9UT1PnEE3ZqR65yk
WikP7qADgNjkx7zLLKWPHC9SN3Gyjzi7AgKlOylht8rG+pVDxsH7q6tPvGKGSM+7g/a3Gf88nugZ
Z3PzVcwp7Dmh47gQz6DeR8ez1m7ECMQ44AeLQRz82NTsPF9NAHMMPQ2HkG+QSvFFOTFohqqP6P9F
Tc7QsXOjDku8xAg+8wxByRVaJ2iPh5Nh3ztD5sdRMobw2DXvev6q8HhbDzZt8qmo9uPRzTmZiWhR
hNOG72YRb54wxm0l5aMLcF2z7jxtcDgZoWAkjeXmsamZsgLgsxiTAOzs5D6ZHZsPKvzmWIxunDxX
4msafyXkT33UIiscn+rqNeHesmJXpxYwlWCyW9IAnBsqHh5AKqI/FrgM5h7kNY520DbDrMp9vEoz
+kcLR+hI0XhJbnvOpSK5itthCldRuLk9MyKo+/RBwI3bQRf3LD3nw1HajWIIggPHD5Y26Oy4rqwx
G7Tqx8LncnV0lRK1xxYgYS20y8ZfiFnvYXdTNgIXO1oqEFGig+N2VPWAB7ovc6Mrt1YKqXWk2wtX
139lkN9MKYBehR0p65arzC76W1HLQ3YkPkEaO4q3JdScxciAymRSmOL4pPSXsNCMuCMHNVsISuYO
LLKvQKSBFxcdIMw6e30p95rijS4Q29Amq6RTA+p5s40rwdSDsLUoyLDNXKv/iywRegyQsUFeVEFz
JLPs5UALSsCd55L3GAT3IrU0HxDxTVr2Vvr2+DDNLDpeWSh54y0JLDrbOxij02lA8Me7AYgEbSFI
BaOo89CumqRYPzb1k41g0i8oc0F+AkERkm6sikkU6V2nkk5wNeJf1IRPrdzDyznpBdEch4qHLAPa
kPuKQyP/qIKhUhkFp6n4dO3DkZ2hK5vtYzWsjLFRY6hLKMQhbds5Uhj6RpXozSESIaKuJUK1L+Jc
s7OqKRIkDz3hXWr7xka2WbKBhUhPycAH5z7wNYNP2txK0O+14KVmbpaferuG0AjdyTKzy4umLqOg
ySQ3b/ZpXR3S4aRRlAw0bWGbzrnDa0usP0qDMC/HNpHclDjALwBAOuIlVNlBlq+F8IkkYAZrQzMO
jFz2nehj8HZNBjnYnvv1eIFlHFxmffEhKmJCXke37Z2ECmp/la7jQ3ghs6iMBPsSIO4et4VjcW1i
2s5Xj5WaS8dez2LJjZWdmj+RCg0GeEt0jbgi/b6nTwRIQCRVk2Ffq4Mpgp0osiWgfqLzfzNWhEO4
0XHpsT1VQkxjWqul5Co8t5e41iRxuBTiTSH0/Xz+xwazhaKq4YW6LiR3MDPJStRVauaJSVbVNq7s
0rOS9//VmNiNJLZor0pSjClE6l0BMgsQ7McW7vE1wAahJQVHAnQ9aEVjhiT1VTFqGSe7tN/06jeV
32pIgn01npP+KUWbcx7bu/duMIeWMZRfJq/DM56U1uJYBSDoc7EznTA79umaT+iCkfttL6GMRCRZ
hYtE4ZUJRyDJQtUYLJ5uF6B1fchqsHKjqrRwzKeZud0MoB6A85xqSfhNZfItHE2hpsWpils7agka
+XHPmVzoVsr7ixAt4SNn5g1tlegBQQc2sp2EeQokcevTOPQVVy3TfQnoGGdlUrvQpjwDFkBLKpJH
KEsANn2XJat6wncSoRiSV1QOFeoKuhkQ36n4Id5nfRDaqjxqThl3wrorCKjeGhI8EanOV6Xo5+tO
iaOFtbx/MeOTfhJKuPRxJU5vgiv/Uo0RmInaQnGprZF3jjdK+U8HuBm3erwxp413u5ror8POUMFH
DCq9OxYpiHmBkpwK7hhYCi8Z+R+1d5RhqcXhfh1lUUaojFc5GhaRTb4dTjDRHw2pKiCCLJMV6NRy
Q6wk3UY+rVq43WcCvMnWdK6h/4TzzTyXdFyhvEIVwRXGt5DqbxBAtEWU1mPe6qjdktBsCDXQslhr
I2BXq1AV1zEEmPNNyAGgdakgpAv8Tfv38UzfsVug8IU2XmzkaabxjGZ8QKmC9j1E7crtQKJVgwm0
6U5F+U7L8bOtBbNEzjJpQVbr86YUHaM8ROHvWJVvOd9dSiBF1Ez8K43aQuB5f5yBh5IxUfCGyPSz
TkNou64C0aHoCtyWpLnRDbmBtkStCpx8fO05oxgWvPvMO2EyCWvTppuu0dvN0Hd+JkT4iZuehzYF
WN+zojyJDJ+PTa7Gu4GPNKN9KnVDjaVj0Nm8EpleSzZ+1Swcs59k0O3+B60R+IGnpi9wE7P7Xyvz
uO2GQHa7ytNtkcSpU3pCv4Z2O3VzueCNIuc8oMXk1vC0XF1zQGyjD7Vrvxe2x+Sd775ER1FAQe0B
wFUmmIwrmqo+F8ouEXpDCWzC/arRgU21yBDAIJw81Sa/KyOnIPZjy/c7AFNwZXi6Vq5cDV/HRKIy
piDWC3BKDjk6XlJEsmaqb7n4RIOFuGsmYw9eZlQ9RAVU3DgQk7O4MuhpnAAQVKW6wT4PLs3QgQB8
xbkRUpCQm8vqzFA6g+qSwxcLOIgZ3wDTcHcQfJg6mlk0dCylHue3jepKkL0LU8nQ5Y/OA4gFzoEP
QjNMQDPpVIUtUcP/AzeRV3aRrHWvWA/yIYw2vp/YutYvfNe9t58+C9UDMKdo6MhllkDUIMEZyZ3q
coq4luim8EGJPQpWliuO9+9BsIIiQSJNRis+xCoBObqd/zYQ5E5SBuI2aIEt9xV4UqdsYjQ4UfQ8
AP97rLpDLm+CaNgRYekxeX/jKBJgNjwyJ1j/u/Rs02UokegtcWvJ7kBzqXrPbbSPmuek/ZuUZ/La
gy4766PVOPWBvQG5NfQL7fPTbcMctZtPYB5KPPqwqz7siKsWpsA5YvwK7CmSpwet3kXgCH98vu7v
vtsBMwdb0oQx47iRuAh/VejfQrKJFAOwJFq+FLDPvGRgC3wE+GfiS2M7wLqsHoM6lYnbB2iqLF4D
lN7UnTACyy3n9QbZiQjAC2Il3iFuTo/HObuwV7aZWYW2TwR2Wom4OlmFxSn3zn6y7xacx88JZdYO
yA4JxwQcxujsZpwHIAxKRhMpOsscjx1SJp4cWj7xWvAgZDQqLT0SUEiuSwmYjrAGX++hpEL/FhZ+
URoROqG9dc/T8HcJwZo3TtehKoMiS/YUpT3YHNp8gFaRjv/ZtzI+QV9GGwaZt67jiNfMYkxGDWIZ
wPJard+RL7Qmh4UJtt48NcNeqF40pUvf5WDgfufjlA3AKRjJKpJS3O5KNxJ1C8IQrnFkuUCaUAiB
CTS5TJ7+0ppLzC6uk9/1SKFNBMYPkJVKHmSSkgpAJDWI+7eOb7zOykK1RZumJKRmFkno1snrkmRm
DCH194j0DSIyJedOKei8wBGGAqliDtAR1E59hbf7FyjKJWyCrkcGAwjw4bNKO5oZfeop2dMIX/fW
0CYBiTzaNvaxkCSlWVReaoF5rAO9YKMlPSiyam4/8pIP8Shk2KilYm5iq1PG7lNVA5qaNG1RfGlE
MddX3KjI/u9UL+Bx+EbJSyfMZfBrDmneSi8DJF/3gweE2kKunznnQP9gk1wJUTI7MknUZACiMtoX
5DsVW1NLWnN8JT3YWJHvQwXc/Fcn4P/am0QuJucK93brWAfaIwcnEgiIxy9g7oA73WoAjDaa+9gO
41H+sQMPhuQlUASgxru144fU87UBErGc/B1wmoWOFKMWOfu/sIJGQ/Bdo44FRXTGihx3dVtn0FCl
IABsvvyIOP749dgIc/P9M5QrI8xxHsq0LJuxiPfYQ+ZQfvM51LFOI/gku8p6bGr63ivPcWdq8l9X
zw4O9fOe9hgPKkOWtm8gO/HYAPOQujPALEuGSLXhozzeq530JgS8kaqN3VfyBkhIM+Dljeb1dhgt
avkyjvfO7nQMrgbm9bne+xkG5lPvb01iQwn7vyOIEnA+lwjQ2cTXP8YmUQ1ASkByzO7xigdTp6/B
WFvbcuDyvcmrpyx1tPaY+b81cORq44GQwCjUg8+/++jGzaEt3yf/svpx9yFMHkIpdLGTO3xIEQJl
Ir6IamwU4+rxks7umYlZVSUKMEo/cMOrqdXjIu/8FttT8H2LpIERJOrCrpldvSsTzOoNUCBRuRa7
xqfBE5BQFqmoExD5bwqhusejmfUbV6amDXw1Gq/M5a6dRhPSb74Ab3rwtRhNzNtAegjwNxThWRy1
UshCx3d1vK/4zNS4r0oDFf8SJ/uSEWbtE71Oiwbnba+NLgcNcr49tANZmK1Z1wS8zf+MhLk9OqDN
ZDR8x3sxRZsoCP25i5CDfR7MTrn/679ZmR9mTxTboY11uzIi3w4+BOgwawKCkeqlILJRLTWjzc4a
wgsoEQJ7irzSrRF0n3ZtMIliE+ohzlK6dq31uefUgJ4sbOolU9PPr3ZalyeC4OWYOy97zZrU6kp3
iJfqhLOHE+zdwCZC8w4yfrdGhokIwJO6eE8r8tKN2hdHvYU9wOYq/vEy+g8tqIB+mZ/Gk6uBpCRQ
5RQ0KntkPRuworVPgpzusjSx/LpxwrQ+1TimYhsduCI2y9ZWMz+0aRhYseTvO9VbyFXOTuzV9zBr
KApx6wVqP40ZGigdWDm+ivj18Wac8UiTVBbyIkBqIzHE3GNV1mKcDfZJ1jR4K2vRShWL3AoSMhgd
v9SZzcYs0xTfmGMcYCGCOdfvsYxogQBJBdxF9ymM/IvGd29ZBbGFZBOTDUcl9KWndlZkVrjE7jDz
UESsBKQTelygZMwyYXG9J6vZ0OKpE1UGTyEnwzWA8ox2IManqHeD/t/fKzcGmWWM1YAf9GqM9zVQ
IUZfQgwU+uHagpUZD3ZjhTkgFFGHnMkY1pB/I9oo0Ge46tT/Q9p3Nbeta23/Is4Q7LxlkWSJrokT
xzecNLODvf7674H3ec+WYHzCJGfvi1x4RovowFpPSbymCK/PGD6l888YnnUgt3/hnjHmQ40xXMen
1HpssjkY9VvoCZgPBdaKUXtxdzvAoGqUva7/P6FRWUEhl+HY9MtdwFBLRy2Acowy61OB0zlpdsjt
qHBjJlnomKtv1njYr0+Lpd3hBvhnj/v/NByMDQ1Pblfnc5nIU6grhbhltE1VUAx43UEFpny63r2C
iyVy77aJuo4NnXle5N1pSuihOGMeZW8Ae3aPsXEq4dlXbhESlrhl/r4ejtc6+adR/8YzuHdM29dJ
p8IuOUqr3Uxv0qg4pEgWBeN8r3aFV6ao2b722ueVljAuDBPjd9f/IuZ9XPrUhIm71ywhuVf2hEge
dNIv4w5+2L2RoTDRExbK6Zqnf4v3OMqyQxq5n5rPCd6be+eRpKECmczWBwEJiVRVfWBEzwOkNb65
N9e7SnAEQXoWEx9mQCq0aLjvWex8QCprxQvTeFus19qRDIVwBRv4D1Y/AOHzGFQlH1WCvSKPjIWc
0vlLNnlaGiTmm+NqkswKX5/4Z9RRa7JhaYBMFC9q2WgJGbQMr2VCvEL5OlcBMb5oA8SbgIfTq8+a
TsAvtCOkrSDcsKPLfWru2m4MFFz/Let1keSTxB+E1y1kZ1AqgN7P5crO8KHp4uKDRvXoTlDqCoo7
wPN3ifY60qeyPLW2601OQJt9ZjxrQTO+bsYhRSXBBS3yLwaaudZhJOCdxdsJ2iAGbWu25RHz7DTN
b24mOXSFa/wsAHcKbmDjA2+MmRT3X8B62M/tcqM7R7P92RnOt0X/AvFUSZvY9s89iFEl/rdN7JPO
7jYkxzxoJoSk5bORHZMcCbNSD653HF9p/2daMRdqmEpBAYFP2GHPrEleOYjS5HVYouAYFrBD2Wlq
irPWHYYd/DkhnKouRZAZSryfSDZJDkJh56KcCr4FkuwfataVNbdzmirYQJvv+lfMohDvVqoWQMdv
vmM/Xm+y8DaBdYT8pAX3VR6COKl6nFQw1oxWw7zHbhUsSCn288Gc6LF4WFTYE18PKNyFzgJyCyVW
67TTF+SDpuE22fCAgIXv9QjCDoQOI6uRWw6Uti+nSpE1xCycrADCpIBw7/dq9Env0x9WEca08RVT
drcXBzRBjkEyzcJKvwyYN9BYAZwij2wzxT5uRPmyhUZehkkFj14zMNQwNWQiyHw18J+5iucRMBpo
qMHDDdoBSKk8SYsoHeYSEgzg6MPQ2gpGrYz31bi4HkyetkApgX0xXehm2Gv3tLpJJpmvopVJAGAF
uBOE9g92jjp1h6wY8R2VxxShfO3r9eHkoY/vDT0PwD7gbOknujKTBSQDKKDoQfU9Cec9eakO9i79
Oaje/nPt51u4RuY+fQJ0HiLGYXGX36AI3d/LFEqFG8T5t3B3R6DZ+zJP8S3MhnhPajUk+ttkzruq
e+zGVxJHaSnZbIWXxvOY7Nw9a/+yTQqNCTr4di295uV264J1C2kWzHjPYVuA+9ofsjD/0+UWe3oj
lwR8wmXIOXYHY1FL5CwK20vbN836dn1QeVGtDxG4RVp3im4VrCPBV94tN2MwFD6J9GyXHbMDVF0P
fexlcnEV0e4DUMN/Ggac02XDhlUdO6cvkIibvNyg37U5XE7qOH2j9XSzDEwlP1m+JPQ5gZbjpkJf
zZJsuOLhZHwPnQFI8VC//AQDFZ68QhojsobmdzHRxrNXsivzGniC5b60y30CAVTUd5Xk0CfaUaPa
QdL57KbHH6ZM5gLkDHQFWH2Xn7Dm5dIkPXL/Ckm/gK8DhxLsjZviV4CXaB04DRrK+rTzx1zZLcbf
7Jfn4bnZVU4qOsDBEWDCP9SIG781oUf/i6SGr+q+2gW6/YeYnn+m21mLuelG8txsl4YdquN3MGqB
oS1wisu01kUHAQPNvdfGIezB7VQZHWp1JTGA1lvpDeoEaHDYzS968qrWUWW2O93oJDkW4Y4EeAAc
xCDIgWstm/Fnu0NRuIWZ9ip2JCAAev1lWKD8l79kVRxsFObw3W08Qz12miXZJtFKApnAgOCDA2o4
H9dOJ61dbRup4MLynAW3Wtlzle2l/Cw1mN4LXIRYjYpbKNNM1r5QsAk17q2uQHom+zIurbckb9eX
A5vt1+Jw76Iq1YZUSZCcp8YSlEOc+XoJvTdTG3Gs4ITFe6KYJXcU0bXrvG3a5agNW9OpToMc6lbs
nPbL8supX8dAYxqyk0w9SzRSuB6gyA4KNtJGXD8mXaWDjNVhq63flLj1LPPPhDTeFxfePfifqZer
vJukuwB9bm9Io2+f8v5WWSABP8iAIDwa5p8gLqgjDjZNcOW4TSNXaZK4JZIXQzZohwxcmWDN6iEA
I1nxe0Unh3VOoHNLM9fXp3IM7BlAtc5sTVB5u+a1nAqAhpygTuLYT+2Z3ZbWLlzqzvHjXql8t0x0
yRoRXY1wKcKdEF/NtFouR7kY9TTPVAVXo2Hxi/7GcTxrsiRTSRgEfFYUfrBGwDS9DKK4JqrTRVtG
UEFuKjx1X43h4foKEc0gJuTK8qyMOsytkGyMDQfkjTICScAj0xutZdhZ0XrAKx47CUjJmKLcibT0
fWOkKhqBXJGv4O1RQc25t26xXY8aamWzZNsUdtpZPG42wUHLXRykhKJEe+wqYzfVsy/NTYsahZs/
pi7KMgBRcgsvNSeTanYPmp5meWuBLYVsoakuoQshiLHOoW0h88cRjdR5SG6kzEnpa9jOllGTfEee
OlCdP5VgfF+I5yG4Se2qpTl08VxGYwu6E2SPND9T0/nktm2yp3jZQXd/2PaNatdHJWuQfNExXaq0
JI/t4Koy2yFZi7n3ZLmVymibaHGK117hAOIhQzCITnXIVEFpAbhTgN64U910ZnDy6qGMhvoRx08c
kPwWCnwRGM+xRFpHNC1xJYSuPzjqENrinheDBVZpNTVlZE4nDTDXEaxS5fn6YhYdqxCwsFE7gMbf
B+/mIjW7LiZs/GrXn+gMnNHNSNxAusaE/YZDhzlioljB735jpzfrRAGXwRLxt2XbG+prbr6m1DzG
KZSCVjtMpew/4fUaxwQge7g3wL2HzZez+xDkgxSlIXYZaT3wO7P5WNMZUEnjWOuf52kL9fVrZRe+
naNOms5B7EKN+noHi+4TQHQD74LnE7Cq3IaMY2gCszNm7U4BZsMyhP8Ezf1hcY6rTUOl/0PSHVuS
TI4JYkLQggdgndvNNmOua22pUJFVNmCzTzYkF4z7dSt8q3yFqsEft49pSDAFdYwt+G+XPRzTsU3n
EuOaapFWfKXLz+57U99tstKeoB9h7wS5RzAeGQ6da1VBCxtlYAu4PHoyYpDYzPu175/NcfMg1vn9
eqNE6RSmbgI5x3e8LW9tXLiZY08sWm9XmrdNkK1oemicFF0OEZLC/Vy61XScS3vwa1DXfDU14LNc
dn9IcngfSyxP6JIwmbUPY9k2pFPJWFWR0rX+1PzcxsDBbXSUiZgLVqcF7SPUaph+DLG4WTrAS5ou
S1NFnYEk5wyLdOemvdFdHwBMw/hNC9l1Xjic/wbk371z3dM2JSxgG2R1iAr79lUdjkRmqSVKxVuY
NdjiiM1KpNwZiLUOB+AYPdjnBwD0NXhHx0YwpL6jeeVTglTD122/vFmZZ/oHGMTKagGCDfYiPndA
NnlWLRnciiL4wXi6+klpsoC4kPXMN8lOI7hgIMGJSzdKIOAEvffE2V6nJ2S26QTgYx2HiprvilwD
Ht1Kd3PtHihkEJGz1mQLhR2o3HPJwiEIhgiuauAhcBssTFfBAI2HKrLJnN8tvfqNxBbAE26cut5c
1o3vNGAmxKVj3o3J1uw1Z6HPS0FTwF3nLYTNEB7f11ev4NyEGQ5g6YysgvoiN+TGHFPNiYsqoslU
QVimHP0sxYZkT5oMziOaxrikvm9+gHLwKKuugOZSmrtlZG+/rW49TiqkoPGY20+KDJgiwq/hDAFZ
HzwLXAp4KYKG6BmZMlpFpOvmuym14zAGUxDYwzQJTY1k0LYEYzcDIsBfyQzMB06JcJnHJiznrg/J
TCdAIdT5tGx02al9W0s6XtgbjFznAuHMfFQvz4JBp5W6rl2F6mtd74u60fcmTd1dUVslqMhG9mDE
Mb25PtqiBQagJwP2gej9IeXRD5m+DUBjRps93iW2/rCuLx2sOz0VOqjXQwlul8xFAha4+jtRi7v7
kRK4aADVq6jpjqb1WNayJSxoiw0dRcZpelcuY38/W8LgFzjDlmCIG/Npyp6U2JsJ+FXG4Xo7BOP0
Tk2EbhkryvNIyCFLkEghK8YpxXnq3JWgk5kgTK0aDGOWn9eDCToN6rC41TH3RHB9udVIaOUmVkqw
Gul9PtxWVKZlIwqgY79jkhmotfIItKWnMM/M0ZoeUtVhoROwgPrB3l9vhmhowE9lMlF486LKcjk0
hQVB9ClGlFcg6dwKOpNeaQTXY4jG5TwGN/wWbbKkXVhLgBZi6sphRf0eOIA/tLdl1wpGtv1vY7iF
umIaQz8dgUaUDPRl88nyjASmZLnImsNd2dR+Wqu4RhRl3C/NsYN/g3Oz1X5W/xkJ6UNzuNtLrFmt
MhsINK/7DRzEt+Z1XgNLtjqFEw1QFpSeiYW0BPv72eoEsQ4a5NSpItdApb7DIzFEFU2mESuaaExq
XYfED1B7PL+7B5mjRrm+jtQ+/u7GD3Fqw4rKOUCuQzKlBeckYDnIpuKZAFoKb/w+6F2mt5uB8Wla
+9QZfe/ZqVEdMiPRw+szW9AoVOsRgqH+kZfi3uVt5ywpVdwqcpQyWNvnpnrT+xx6pZLXiOjBh2Kv
BkNb+DkxM7zLMTIr2thFo1URyzs+KcaX0frRbRE1VW9WTo6/6f4Mj/tBsnJFiXfQg3Vs3qCkoo3c
LpcuMbtd6FWk1gNM2GAdNj25dD7NkFKwluS2NjtksE42LAj/vGeB7wZ4HdsfWNDaZYOT0Y1RwsKk
ZC/cwdC9pP62LJ6qPf9FHPiWmtB+hfoM//5qlM5aWoIRTFpYzS1e3R/H7pbK8HiiOfnO6gUJBXsU
fzQlPaDZzZjRqNTe2vnWXV6JTFJaHAIYB/gpIBnBy/6NG+6rql3RaFFeqf2aAhc2l4/Xe0uwVTiw
icCBx6jpOJouRyWtFifNLWiNoxkmyoh99TfDcRaA28HrRl06C6L8UefeAuG9bYXXdrfSaoho3bIK
FtYUQCgQnbhsR5OQBjythkYtuQVmV7cDvNBi2UYkioIcAvS1dOAGPhijUXWdOovkNCLTqXFguF78
mJKXrH65PijCMEjzIgePrDKwYpeNUVYNLpnjSCOgh/dV2IMB1mqDL9X056Wc2XkEZfT/BnrfLM4O
itUuik6pJ8yw0YXy4hAi4K4sskdcGvvpxN492QwXNvNzXgbZbkusyOnd47ZAlOK36n7+42YDzvN+
PQaOCRexy2ZDAahZhxSVM0pfjelbbD0p1kNm/vlhchGFO+yTZpxrQlHILt356IZmsUKFSqbRKtpm
maezASt2Nit5rUkwy7TMNlC9AuKihrfYvEdftqrqxyVseGD9aHmaLvOsFmwYTB3aYTsfUFEaN2/y
qiFtrgGMnKn7lFExlQcySA4uwdwEixp8Q1yzLBTN2IZyNmVQrrVtOq6geBlrMM2Jv9b1rgDhKoai
w/X5wD6Xe7JfhGLNPQvldoCntw5CreqtlU+nrBxwmblBzgt8zt9pTw8JCa+HZFPsWkjW+rOQsU7V
fhmA/XeW5xbc8BMU5b3e3AKyNpJLp6x13GxPu03VFBuhGjOMv6xt/ZBbJzq+dtZDW3yL3UbSm6JU
IbQYwbNgxkDwYOAOYCyKuFuh3RdtPYQANK9TUm9t2nAz9GBNU8/IYEbsazYeDFXr/HmJ4CI4d6+C
mEhFtAZjqdG3WYPmv/5oSQ0mWAv40TtvITc37SE1U8dhLUT+LA+s7wrxbXjtqR50Ll3VWxWPlvvW
lFn9sd+9FpebqHgkJ+tM0TgCfbGpGYPEaiX9x3alayG4ibkOW5yoMfASferPewAQLb8P+htZgV/W
Em5Swt0COLGEFNF83MkUGMS/bb2/gKFfzxcYwKDs69hFLyFHq0Wyw0N0lmGG/ffneSucurcmErNK
e3mzPhv76nd1dP3yExAs9114rBV/Dd2bAeaw13cMSatc7uIBR+a+mQ1kEpWh6+/6BBYPMVHsm+tR
hOfJeeu4xVu5fQmnBbQOOHFvCBav9Grf8MpQJnsv2pYYfpdZuCEXxxOfFaoOJClMZEZvUfBRTqkC
CECA8j+yL5Kuk4XiTmKUaXSo9iHUrNWe7s5+kjoB6ZB21l764aYYnyiUcq53pCwm+/vZBq+oK2Tt
W8SsUcvu5h1AbV6X7/oVHlXuaVR/u8rN9YjCCfJvh354KGipgk3ZQCvJvhj2IOpe/31RuhUwaFw0
8BCBCxv/4IFJQx/TGOwcW/fd6Kk5FUcltH/U+977qbfe8ATLu10WXI8qumqcB+X60aGzMk42gnZB
Ej7JHCBFxzA0ZKAxBRkTZvB1OUpahpezYrgAG2rfCCwmVfVgVc94/JS5BCMius6cR+LmYGynhKQ5
sC52G9TZ4v1osbca1e56bwln3Vl7uN7CA2vC0RCzg2nx57nxF/O09aekeNYoAW+L4SxkSa2P847J
7+F+j/cd3qIm1zKqJZmjmEC/9AA87AiZob+kyqaB4FLBoiA3q8Jc4qMftrWW7aKXZYnyGPycSmWX
T36rm3ttIl6f/FxHsGCX7DR9iU3Juvo4coiMNPp7MhUQdq5Pcb+2RocCezMR19tBSh6SXoHMDVoS
5B3edbZdWH2T4T4NZIOh3c4Q18TTtdefY0OC6xFwYC8awxf/yiVTy00DsKds1UOdvORjg8dlERaA
lXbDV619JsiauEsEr8JqP1Eb+AcCwSSlkdC/hLMGGT3U5FVwrT7w4JROt2DhU0ZWdaej+Ghuz9eX
giQAT3zTK7dr2rIGjsNuvZi+5jLep+CoRF8ycRAG8WRl8cvNo3D0seps9KWWGoeiN3dN/0DV24k+
5OvoQfGlXFQvWXPJyfLxhoawDHeOtDvTl+LW22q67AayIGwZ4gnW/dIgD5NV4aA6gRS7KOxFeBgw
yAhbftytY4EATzEtLFhqe7bygMe0pDkfN3g0hxVfQFTDk/LdJOhs5uexqaVbighFauEGvXojeJB1
LbMVlIVhDT0LgwQaYJ4sTAWIFRNM6Ontao5/1RiGXHXgpIEU5GWUvAM/eow31JAq6I3Nj6BTKokk
ty8gWcOGEVMOUm/I14ErywUpUfY0VMjbV3dG5YH04PZ4Nt7l497QXs1e95MYdjtrAX2SBFB1yboS
biHn4bmehMYeyeIKC8tZfbzR7yrrkwbLTUe9VUriVVOgQGmvGl+d3AwHrT3YNWTIFCZ6KJX0+Hh8
M0NKZOyRwYL+GW995vS1E1cGVqCxb7ufSdaBTv47B7Nc3ukMjHj5LroMxa26JSlNJW/R6ryj+7jd
pcndmhW7el79Kgtq+DaQ2ac//3wPO28ft8M0sTVM61qVLDFrG8/1JDu72Q98bJUDlgNuPzjDuVa1
nVqr6gZ0oKpiBO2wzZ6S5DkxDtZ+eVYUyeoQ7Vw6vIvgrwPaGejPlxO33NSGGiuiZcmU7kgD9Y14
VVYE7osba7RLbxpB0If5TnC9HyWBeWyN3enUdBIErli945DMQQkLdXNvFp9SoECvB2Pz/0Of/ttK
fst0Oq3JrQLB5uyXU93Gq+T3RVeFs17k4eR5CSBpX7H7SO14pvGcmAkEgqlHqOQyKd5omIcNS/Ux
Vf3L8bKhXmOrMMyJVmQR5+GtSoa7Jr3tf9bKUYOVub7X9DhUoZo26UdLhtUVDhrcUaDjgEw4skaX
0RlqrxpH7Ng6uKzJDZIp5AkusH47/74+YMJd5CwQ18wpV4ymMIH47Jbfk+FbUU7DfvRKUND/t0Dc
asurdRm3AS3Kv6Uwy/HWIAMJRfJMEx10AGMgbYpCJrR42fQ8O+i01s4bvUFrluoVNPasv6Xp2/V2
CGcgipYMUo8DiJdpcOp0aeAkgxt/qHiVT3zZFUc4ImcBuDZMAMsUi4YAzQ0JYOfow1VRcv98p8d8
WKZnMbijWlHtcql1xKiPlvdseMURQO3jgxs2h99QePdjD4KtYef/onjd+r7jv+i7NnwzDorkS4QD
dvYh3DxXt7zM9RUfops3+XCnzju1/XR9wN7fKNcay01xSF91eV8jRhfBMbY/tafie/pTf+sXbwkh
i7qbfLPzmiflk3Nog1EiR8BbOmMu4vA8ayI38ZnIYkU2hB9De4d5729edYQoQQWR2pPhKZ7t1zsg
5hIv/9KEnZdhYXQBuc92ZE+/b1+0H9UPEpIbDX+53jPCTQYQHCYDAAgDrwUwVoWej4qOzfq7HpiA
PEbkYN3Y2eF/C8N1gJWriZa0CFOUxyq91ee3DlIx9KC3v4Cq/Zsd4KxN3DG7LZ2zxQxYbi6JB3Fq
qF76sy4pzwhnLaxyYNMHpWlomVxuM0bsloozIoidPoO251nKl76T2WQJwAuYOGdRuHlLKtC2cw1o
dRtjk43BGB90I5rNb5P9itJrOzg+ZPEKwFah4nl9yISbHFzHQFgEwBpSA5cN1OFhmcGQDpcVMi77
ZNMNb3U6EpCqa6nXOroMACzg/KKxKMHjNfx+3nK7nuEkA3zAHbzNjS0YWzCJvDIoxsDUb+dm9HD7
9Dtc9s3HIkHxpgCKwpDMHOFqOPsCbk8kEEmDoCm+QPVn82sH/9yc7ssjwBt2LrsMivv339ZyE8i1
0hkviRhb0gaNkvT3UnxSYmiA5F+uj6PoiguhD8JEfRgehF8Ntgls35BXkfmSwgDeDnr7K83WBzO5
1+AOrrUyfwgBIR+S3zgVWZoKsv+8q8KimdBJKlMAUNzOOPYzRF0HfcjDDL4ykBMrKuhDWdsOT/zs
ZlzrNAR5Tzm4Qz/ez0Wj+8ws4DgPsfK5duPv1K5GlMuRsTZh4uNT8Eo9CmGHcKpG8Ivo6ByLtDOA
UVrcW4dk7gkw1uTmeieKBguC/5ArAqgZRlkcVauES0QPCGkZKU6/QzYWfj6ZP6hF2Dl/rmSC3oNF
0TvHB69c7XLdwU55LiyovUYmDietCxPaeoq6u94eYe6GISMZywda8bwIBiMFxn2KjWX5Ob6CW1/v
UaBccMOEpmwv2SqFnfdvLF5Xqh5yIys0rCok5ml7NOujSW5UU5baE71QoSuEOxnecyCtcxNdNTbL
Thiufku02N/mNQkaZ/pm0C3z3Xr+nhdjuSNd6RtGBUHKaQ0lfcp2RP6ScfYBH9rZTAN4IUCZNwHS
OOC/fNZ89+v0I5k8ZQ6mv8noQNoItqEwtQJOgNusNBj/1QnMtqOqPACBuu5MV9YiYZcCQw09FtBq
URa7nIuZYTV9OyvYo7oAim4b/N92pXGb6o/O14J607frPSi69jLI9v+F4067fCkz4LmxJaJI/6sr
n0k87ROtCa0qD4ZBcilj0+HDaGHmo/JmwV+JFzlYYALUufBIgAwMPEJ3ys+yX+5y58Z08nugVL8u
0Kv/i+YxYwrMTwYZ5jaRNbbbqU+nKiqqIUjakzWCXgYKCKp/aSE5ydjgf2gdAEegGkGe44O0eDcW
2koKYODrttu1ShOqtXusG9mZLRyxszDcBLE3ZKWqfGRhwBCq0/0EnRMgiwIt3o4ZDL0lL0hhGYQh
lhhp0GYlq8sZqaYxtD5tsIS0+ssyHHIIWHa0OxhwmjRVv6P1HsWrtH0ZekMSWnQ3OI/ML7cyRQnV
qqtoSgKIiQdwWjOTZT/0yhED47vz4/XZIhpB6LFpqA7jQgSzmcuWklLJtdYAdYL0j9TKfJrdwpNM
Mk1E43cehOtOa4Gvgh1jmpT2Ia2Jl+d1MI++W+zHSobpEzYIxyd828BcBbSPa5DV1caYmkD8WpXh
T2Sl/qZA/hK2GrJmCUPBaIlxPNECXv7N3npij9OMaalP1ikn2xrUqnOjAbAvWdNsgvPrDDQGxkDE
SwCF2stG1fpqbWsTA+XrNHBNW4Ix/aJCgqyQuZ+LmoRJj7ZgLmDX4qZDQ0sYyEMlP1qLYw1BXZiQ
/01TziJwc2EY6eCsOoDSaX9bF+EEj/r4hsqy96JldN4O1s6z9ExeqBOkIdGOzNwpG1T2pyfV8Npn
J6ahM06fry8i4fCctYn9/SxaCkX40WaAdjwFl3DLdBAlR9tfGjvdGTYeVNfDCRqHeQCvVgJyL2wd
uHBWPpvwPsGZ0qeLt27H2foBkUttONL2riokG4SgbUj6A7/5j9kKL8Lk1mPdzCPbkNrD2kfgg6dW
7E9OeL1NgomHSg5Of+Ar33ejyy4sQH9IKFBlkQo2tOn47Xg0FdmCFexDF0G4jkNxYTF1xgYoaDh2
/jrdQmqbtpBckeziokCos8G/l8n3YXe4bI2+mtvqFlivqBymiREqy6ullN5ovQJtLJkNogECyBaA
bxT3AJjmprqmrZWSxwpIKGQfF2FeHyHwuMkc32RRuK6zG7Mg/YYoFTmaFLJCntY+5rLLpgD8Av4o
lCuB9EeeCA/0y44blRZaKV1Bo0pDUVf/7DjIWI0GTn27jtzeiPT+TQHgTEUtOzGct0I19uk+Rkkj
JSedyooAoswItGSAt4C4EBNd4J5JA10HaoDAiHpUmC6p5ziAkSrdLakTL00ejNLX3WCcXhKXwrmS
/L6+KN7lZLh9H+GBywUOGF6VJrdZGsqwLkkPQDctMlhAH+f5plVOXaqg5Dc94tTZJf2K/Ezvd8uo
+iZ9ntUW7gG3iwVRhZOp/I7t3Vjs5/GOAtM7w61F/02R1FC0U6btqwHO1ZKzXiCRAzkHBjYAM1IF
ppjrsq5SlTHdekD3YZqToXZiJYfSNXwQfFLf/lWZXpOsoUI231YmD181qV6d3RXzLVlyr4f3C56r
93Mve/GyvvrQl5qOej5o2ZCK4qaWulgT3rwAaStanYQLLsn7xmgHSdlYsPIdFfl6UNl1RvRgfz87
CpLF6FK3yQBIK48qhI3173gvufaDrAQu4JcD54/EGXvHMP1tLtBI4t4wO6gtuJ/S+TilP236jUIY
p9Zzv1SDbt5OS5/cu9/z7jfMyWB6/GmEpyrOPlstDqCmS8ZdsEGwQggoyQAPgdbFfc+MqWADSs70
+At/KMe3cdP2W24/zY1sGxeFgsIjcyEFewydcNnHU5xtccu8DKqsCJz0RjNzr15y36Uy1IQ4Eh42
IOxgSD+IVhlb5hgNYP8vg7uf27vGelllwCdR1QCKnf8G4S53KOEqdB5bwPw1BzZTrq+UPxSH+mZi
3tnLr36fm8gmrNPO0YdPadwHKcyV9GmXIB+M4QQSTImGPwfSwXaSsVpR2mK0FW44c8Wx4PcKQODW
vZB4l81Hq/m2yOhrgjV5EYVbk1RtzAEcQVAC9s1BMiHZF3LrHZaJwNKAjodEE0+RN8nUb0MMiO3Q
H0EErY6me+qc09v1LVpwb8E2B/Y3Holg5/L56xXySqjtQ4AOdUBnazxgubz46S9i4Dh0UdxxgLTm
LuVWB6Q//GqQI9c+m1tUJWABy+gEopnO2KX/F4M7aVa1rOK2QwwkdwGYNPy82GGtQ/3SDa63RjTm
mFa4vQLRBVwVN7OwUUyNlQIMmtV3Rgb98UQmvSu4HzvnEbhZFbvA71cVIqzbQV0AqHJ3UIECbQDE
CNOUNEfYcaBlw+kCpFbwaC43I9gio+MmwISyJzMLVwPJ1GMaXu8y0VSGygB+n2W7IfB7GQOonk5b
Y8QgL7bzA45/43ObgPEpubUK++0sDJfatCmenvbIkHavCtCe8BmEGrz6WbWfetktQZAWwx0BxkcM
dwPMJzfdao0mzkaB26Zlf28b/Sc3Ue9KC/UXJ7c+E0Xdg7sPAku1SNarYLguAnO3ZQXKIGXWYMfR
kiXoDQ35/d6DVKtnqJ1kAxK1EddYjXkQAMrNZ4oT2NglygR90w13xo3cuPOv5p5Z2D3rau+Xlra7
PktEVwJUDf4bkH91IJcyFuWAK0Fct+TBtAdYxuu0uEuWoQqrbsx3XakN8M0jYE/E8IDSgTrx3aVb
/QxCYN48ZdNuRcL+czWXmQWCoknrnQaRyB1MxxZJQV6UZLv4XH7lQHxVdxIIsDqVHqXuc9pmDzks
ZfX4lLlej9pNXiXBuKyeY/75o9ZlWw8mNEBZH+whCjATCy1FT5l4CQ5k9Sbyw1FRXrUUyd6tsc2Z
O4aYexCuRI6D7cHlFlVMaWs3Gi4reg+J4TZ08sFbTCeAWCp8S096dUrgRYeaoN87dJ+nHrF3tP1J
s8MQu4Ha7F3LrxekjyFSvg5e7jYv+ihb+aJ3ztlXflDnHNY+KeN6BB+lCqf+GzJm3rreT/q4UyCS
CyD413TeXmh30093+lg8XJ+5go0HmPZ3e0roD+CJfrm/aVujtGmBa1bJlMMerZj6CnxGp9VLYj0A
rPV/jMfNvLKZC2WbMSZDFoFj5OmzcZO4N81QeROKf8pfhQMaDwrpqOG/P3rP3gSZkjpLYaNzIVHq
Kc6zoveeZc+eAtMPRfs8Jr3kTHrHl3+YdO/CJ4yej3P9skMbbGbUXGEuY86o+k4FKIl55qX6cOwU
K2ggt6fTw0qfu7w7lLO6y2Lbd9rtuVrjm5g8VVvU6DpEkfP7od7V7i7RnS/Xh1y0D+tIK+EigCIF
vLUuv9Cx2sTuMtBotGkCPkMBsV+zh12jraG16auEbifaitH1rPtx1QYG5TJa2tijVsMuISrqOjRK
HVZeWOzglOnJQ9ubXt9rvzdqHa63UXA3ZGMOgDITbMQ4XEYdBgo1JiCEIZz0WbGpty0He3u5HkPY
j6DtMn4XsPF8wqRWW/DxW9w/7fz7MFiM0cCkSjOZQ4MoDh4CkIRjOBGABS/bEldJ94+IrJYfG3f1
4GPq03FnJbJ0FvshfuqeB+L2S0XrdZpYuIj26bir2uTz4jzCwWQyhv3SxaHeJ/vrPSi4XEHTCuAp
cNUZAJ+bGwC31NPwjv6Nn5fEuKXGrTr5jWMfK00mdyeMBRVWVMQhtATxsstehC/9lAwEdAwnM6Dx
Po9hDbnSxr0biuwA5y6ZXrHwjEUS4r8BuSnYxUO5Vhbw1Fn1a1N2ZWo8E/UHHBuCevSX5HHLjSDG
Moca8V/0qoUSJJOjgIkJ92ahpTv1sNUFr5wGpWfo/poGlewpIYLOunh9IZkDzh30SrmxgxSz2ecG
oJ6d7SaHSWGw+L7dAnsbDZSXHGVPrbg80aJNTpbVLmHuTI8pSdxPWauZtwTaCJKtV7TmTRX8LOhv
QOuaTxj29pS6bTkDK9+DY+G+Od3jkshulsJhRbmOJbPwDwhvl/OoHWxrGnUCBJEx380wJKwXOzCn
6kgSC/8Oey1zg14xjub4WAzb7vrYirsdajqMf4HdlCeV0k2n9jLbeCgkJZzfYm0K2jUrQ7VJ8Xic
28nH1jf4RkHjIB8XB5ynhfqDhYfrNDZKpG6wFr7+TcJ+B4YNOSYLOXD+ValWS11mJsORwTC5yG1v
W1+LUaZyLVq/GFmHQHCQmf1x69dxaT/WMxMd7dtgA/gjVPPG9eJszPf/j7TrWnIcV5ZfxAh68wqQ
lG8jqc3MC6PHNL33/Pqb7HPujgTxCLG7sRuxD72hIoBCoVDIyizb9KFOn+8Pa8kgilzwo5nGFSf5
9UJbOsiKuw79eHWkH9L+mySi9fmgTtVWD+PNfVvzx7OR99IW41STpXvDNDda1cEsDCt7guOPqsE5
FBd9F7qQwDLi/o9b83zSXGRDuWomvW9hz0ZWWbggrImcIDA9F5xwUHId+2Gtie3oKIOUOXoyWRLJ
Mq/aj2aqr+4PeOmomVuioB+AVyes5/WXKHk16h36sPfqVICHtwPg0Acxttv58UATJWggYWCd+7Dp
OEFi6TBFGggCLPTCGriFXBvO/DJQIw8z3SmfFQr2lnqo28g2/wHmGfUvC2ZQm9BvlCAKOa4H1cMA
ARlCkmOq8RrvBKXdjD7vQr84JFTadEANRbBEMvF+7HAI1AVONk0BvLdqDrEC6d/4E9d/TvRZ2uko
lgKKNMtTIepfT55aqF5fzw0LaXVEkz4JofIlp+M/iCcQblLA/AvPQK352gpaykEU2+GNNUeWfsB1
4aVRAmM9Wb7HqboszRxyRNSy5S9IHrPF5TywfM3EA2s0h/OSGPnDkPzUAs51e3HaLswwu3ucsi5M
TFA84gVXDj/9XiMW79V9cSjzKwAefyA0wHYeAegfN1/4Rat6DrzCBu2eAV25IP24v3EXx/LHDntf
xGNdVpkZjr+wrmYh6wDiH0XMiQ5L4RBXdjzjzjToGstSh8BUxDhIEA4lBVRJqe3B2e6PY3m+/piY
/34RCvtRyIQmAwiz8FaZZ9qq/IRGQvEfgMhxMfhjhvFlE/lfJVcYSQKkhfTSWpvK+31/JLzJYkLp
UFVt7qOjbC8FJhHKkvqiwQmay4v+ZxTMvveATBHUcqbGlgxwOVaBbaLZDLzx/yTAWEhucOTqaHlk
NT6APrd8w4OhVo1dRf5QYvTHmJ/3J2xp6fE8CH4zMDqi62qe0Iulz/Ug8+MekChsR8v4XmsCQbuP
PUQNx43naWFP9Zl1DJdfC0hpNlyGejF6kwWCQB2ZYfIcdh/or8+hNBIIb9XgO9Lwt1MW4MCBiAJw
Dv/e4BHKGCgPo8fmjAe0eIxPk1kT0QeWX443ffXt704jGtfQ9PJFWQngAON38VCCcCQDXqDOIHT5
Oeb7ov/ugyvrvpnbTAGUzihVzPzCElaLCZ5CIk+TXKFAJa9CB87tFI5EE84eul0pGEE6jzYIaNio
LPpbzI3UsiogRnrwe+iibYqpW3UFDrgRtEc6xQkCleVxfX9oC/nYTFcNJkfQshqoHjP7SlP6sU8D
lOJBXRuFK035VHovIgC3UQEUOLEakyHMaTyNe9H723satlF4xK7G1KJr+3oXhImIKlCClxocrptC
AU10P6B1lLcHbjfbtRkmzqp52KhmMV9Gy5pEqdug5q9LR91078/lHEiv99q1HSbQ6lopZROasPdm
nzpxCfhtf+iVhg7juRd5MqG38XA2NqsdwmGQOzAZl1ROUST0ATKu7DFJHqW6AQvC/v6AGBsm2nLQ
kornC/glnlLZHnhJletATqPwiHvlU2SGjh9/gOTs130rc6y7mLbZCuItfh/8czoYHpgMKNXS0orx
EHCEKOab4DUPZo9O2Ps2GBf4jw0TF9YvmB7sXHuap0idrw5CdKzSiHbBLu23pjXY1d+EAv7HDmAZ
IJWc35nYOpmgeA3ICJP42IBicfAD1wwhG1Gi142Tzy1O2oUhZtsOg59JXhHFR7H54WUvU/Vyf8I4
v88Se3TQzAHmNI+PQK//sESBWHrL6dhgW7HYyWKxuoU25ugmSuNjTMxD1dEA/0C02dV7Km7AP6PN
FOS8zl22KeXGKhPMvVJLBEXAyCDA7I6/vSd1A1Wyvfc2cQ6nhd0DH/jLF1Rmh/q60Om1Cl8Y0M4D
0fWJNGHrDhZwQffXijk5/jsiXGKh+jyzezAbCIR1agO1ifgYJVSmZkTknlQpUfcZEDgcWywxxY0x
Zvq6AODTCUJux8J8TD/6B8EnKIYklg3Rhy1i3SFbjcRuOcfU8lz+GSI7l6E6yr1QxsdWLfCuX66L
FB1acett7k8lc9J/jQ7YLUsGazSWju3X8EpgEwrPMJ8TT36aUEn3Co20ir4dm+cm/RZKPNGIpX0m
I11SUd1REGqZgYVRmHlJ61vPSn+SIM0Dftb7I1o0gIEgIKH9FqCx68gni12ty35nPdfWXjUfJ/BB
3jewNGWo8s6KPyj3amzrX6uh174yPO85b2TqQcV+GklYp26LSsDwopYirwWLOWa/1gigG+Dh0YQ1
pw7XIwI18KTIZSA8o9SXjkQHH34bvlb9K6S5N2lLBvRWtycrd83xVQxJDvoWz3K1sqBRzomSt245
H8CAMWD90HPzFWsu0/i8i/OyGIRn9OJQpRqcFGqxVsR5vmILrhgxikXQtZi1nXUUfecluDCTCKVR
elnkH3c/xmP0runbaaUNTr4Jf6oerQvsuPtrehtRvhp6VCCCIOkpsn0AhjpmaqAl4VFvVDtGLCmn
VfaUfAah5PqZG/K0FBaCMgotKIKgoDw3ObA5gCGIw5DFyDRyRYP0QLpSrTcLVRBbk2grJdvJCA4Q
WeMMc8kstMFQhQTl3kylyqQFkaHkud5C8qLGm7itm1PqplZnOJ5S9ccoLbONYYF03Cr6YBOHpfRi
xRkva7z1IQPfgP5IFPMBVWMfJ4UuRVtOPYXHIhzRaC0Y2D5NLmwKzSvt+8t6u3MAfp3TLHDx4aWL
xTMa3dh3khhlR+Pk1wSUoNGx5qSMt55zbYI5i5RW85Ksm01IxAROuSUGHlgz83makl3ir9Fd4twf
1JJFhM4vti5oVbF3wM4PUxN8a9mxkm3TJ5OFxt29b80vXJ2q4qWd4zQ8e/PfLzYjpBgkJdZgTzXt
VJxIUDiy5kzxFmeDmZzl4/3hLRy4KKj9GR9LWuclxRTGIeyB/tZsPvSKaO0umABcKdZpTjt0Y4Sb
Bm3rSqXS4BktwymvLYgFdSMAzTUwGWcUEnRw1cw+fDHmtE7ELja87IgHCbA3VONDJ3x4/kFqz2m+
a4ufdfED4iTm5yA9NxADynKJ1mECjY9whzd3sLyk2wk4Is7ULPgzPgtLj/iI9lSR+ay2wgMezgd8
VmoL/l439+k36UOBsioRf/inGmSgK+3Qb2pX3k+84LHgBzN6aN64mB4gvK7nJGoSqTT0KD9KYFtv
wCWA4A+9EaQM8b5MDgZnY93eYLAEX4xOKOMANsdsrKxtI71ShOwYqNk5Psom0qD0xefWPVnm3a+1
Rh8OdKpx9ZsVtq7HVddVM0Zykh/75kNVe2J5u97Gvkqdb5+lY32G3iExz7W2N8IccmJgObm/qix6
Bex0CIQAaUC+YMa3s5zkY6uIoV6L6rF0in3+kGzUZ/1Z3kYbfwsdl2fre3Dsz9rKc1W7otZG58QT
tiJyY5/xKs0chjJFk8ox02vS1XgrDonf2dBzxH+ejFCGUvmjNWaQ0fU4tr/uoVd3YWbszIFUFX42
IIKrR5lmm8KNt+mq2WVr9KC6w25Yhyt/o7vR2n/UNvKz8gRqNBdi6atkxQME3x6N85fMMIX5DR/Q
Esbf+lKcIEiNWdClg1p8qPIWlyZQB240YaXkx0Zz+4FH3cTi0L6mHrTPeDxHEwUKUkyyWupFMZRh
qR2hl/xZoDnLTg/+HuIfTx7JH5PVfU+7XWkkGsgjkeAgy5nrKNeuLo6mXreyoB/fk0f/u5pBap7o
j8UBV7UpskVOGncTrWbcDOp6IMgAzA3AhWtrMcpvsZ/E1lG2nLbbJMKuVOmIHhEe39ztFp4tQbYR
nThz+sbuoLoraxTkE+vYrbtd95adyoP8zXP7vbmOH6NV7QT77LfKQ5ssju/CKrNv4jFBSd2D1TH4
9J6F/hPIB9KsjKDixf35l652CTM+ZpekbeXXQ42ZLCrby9+guK2tS520x0rcg67FGl/l4HugqXDX
NTQrY7Dy3vecmzsPrtrziyq67DVoP7A3bq8QI2NUBu/YaiRcK7uY+v7qQX+5b2VhmFdW5GuHkRKv
SPup944pcd/o/d++3d/MEJiLp9nmgiiO+PH2YdSI8Xjun7yWFETGknFMzT/FLBcQVgjlUL2BFBPb
ElYmkTwIveIdxWeAbIWflpudvG/iBo4fhdR7s54mDuSSbSSE5BPuEeBnAYUmAH8gpbmeOm8UfbXV
JP8krP1d2NnDzrKcYZu6p3Yt/qgO5kP+ptm8ZoClSUXPOaqYQBfjVs8Cc7S+1KZADYIT1LxxW6lp
HxEFCkwKqZzSrTkn5YIXAmmEVwkETPSGfGWOF1kZ1K2sss/C4JTt25WRkl4h9aMHvU1Ooe4m9cDK
Ic2aG88NgKU1JuPVIdIaTkIc49KAx4BfeXcahYZA3IWzq27vueAXwcMR0DXzsY/AfL1qVe4BF1oH
yQk9IeZK/12JJHgL3gScBvvQDX5rvwYOP8fNFDIWmS02yJ4P7WQ/OUk/M3TvvE1gW0W3Jel4Ugw3
wZExxDik2g+lL/oYWuiTgWhHo4ZizPr+RruJF4wNJnMb5c5IJBwxp24m2ONVqrirM5u/cLcBjyhl
pODng3P+UNPINh5ifd2+2+CogPYhUOw84vjbCjEzIibQd57i+fUEk73zo39JZIpHzGfHbLYe/fXs
KZxAdZPRM9bmNbwYoCV2E0hMYa2E+yXEe4paF9nedLCeVN4r85ItPAAjz8UTKd4UmcmU5NYqpVrG
WuUEzcQCSiygV6fmWugJsML3HeOmBohohFzgC0eGwg7L9hQMSjz1eG8+mUIQPbZRX9tgsOSpJN26
OEIDnlZUa7aFhunr6QvERij7IFNPcWp3mqPhUrhr8qdJfb4/mls3hx1c93CaIGsDsci1HVUbkyQS
WvUE2LPUoINMoKH57b6N29RQvTbCrE+aTmpZ9oN6eo8/4A7hMXCTt+xV/9l9xG/3bd1eeL5sgWVp
ZgtAbsjYykQZGsfSpJ4ad4i/q9+zjuBibSk/U+8pjjcaCHWSeNenVEfNW3qWZZ9U4AHcWBrRQZ+5
T3jq1YsrCTnn//8gZtv10O6KxkRST+VrOjp5EZEIfICJ7IrKhjP22SmucoN57IAIz10KM4Z3DtAX
e04pphatMJp62vX03SL++rvqTBBDCeyQDvRbff74+BzJqSUKZ0/cRv5rw/MGvTDsl3oWN4GinswX
wIdMO/rwNwEnIN/eZ65GB3L3ayMiaMEMY5Jh5FCcis0PbxOvrK2wsVYgqnPvT+VtoYgxxpyeeAFA
eRZZ76mr1iIKQ4/GUfHJijTbcK8T/6l70D1b4M3j8k75awVvtj3UiK1JjDCR8asCLjKVho70bByE
Awqqzv0h3iQizAiZQ9SC1IAUISqc7PJ5070KnBLLbdbI/D4TWQxpaOPGg9/Lz2lJI9kOnsbUbifq
E8OpsStTGxTMP6fRgbrW/aEtTSMOA0gdoggOKASrc1AoQo833UA7VXswte68feN4j/CTVb0bV//O
1lcae+H7kZWnpa556klcDfvIJj+fNFo5+Z4nQs+2JALGghLZn0F9DfrCUB2EkyqEBkL1qTq7SkOa
nfhNfcp2td3aJlFo9RI4FjiNntBvyhnkza2DsT1HngvbHZRMRjW11FMVOP7Oe3oi00r4DrG+T3D3
B3OD632DCwHlaqyMc5bAcUJ/EZOqkckVnW5trSoS2/eNLGRE1zPKuGhaQNi4HAT11NNokz2VBx+6
G3aFCVVo9xJs27eaE8QWDoOrcTGnExqbqswr4ZjmKif7weHs6fmDrw4Aba7eIgcSgVKGEuc8rRfL
pMbNoAyRqp8CKFJIxZuf8Hb1vNA3FgD0nmXyQOPA9mSEVpLON0TjVLyLn4YbRdjMQk1GN0Eq7sR2
wMuUbzxBU/DIAgzIjE0DiJgZUhXmWhoqkn+uweh1rnKUCitsbpoFRuSaFZAOUBFWj50V8ILxTYCc
LSPXQ+8feCOgtX09mYECzv8pHfyzkW9M3HRLpK49V5hvPrWuJ3S2gtIwOEpxzWXTSc/zgyKKMD6t
DFwlBD1pCOlzAA9Waj1tdCO2k5XU8Bq1lmYVcEm8SKKWoIJq9npsCoA1jY7c5wzAEJ30A17NKFRi
CfgApeinkkyc/Xzj93gsR31nrn8iHEPT+dpeoyhBBcbw4DxuRcff+hvJ6TkX+Nt6wWwD3o8C5Cxb
xb79pcIQWmGnBudgo26H/bDTN/VedSOHC/Nb8IwrS8zseUoJeVhVC86VK6yFNbqut+WhWse0cLy1
9BxupG20rXjYgNsEiBkgM4mxGIVtP8Fsvw2ewrVKsyfp+Vv0UG5MlyfNxp1NxvuzoJ0EAdDac/xw
hsiuepoo5vJQrnmiCdxhMTGxlEXfiz0MS1ibK8P1t94vXHi2kiOugwOP6njRES+cZF7aiwjZp6YS
JBmGFT48Sm/ZB1py1/dPlZvL6NcqgbYJOws4PJaqIFPQSBeLSnAGI7Wjb/31sFZW3iPqIPft3OYD
MISXMsBrviSwWX9H0T/XY70Kz7kzuTKd7MTWdt1Ot+PNRBUoHOTQJe5Ju37lGL4NWSo4GvGAps9M
tghe13PY5pDf8Ao5+nJ//6jhJSX5NFbqLqL/0hKzWuoggUalg6XG7jYT8dzCeVOcepdzzs3bTAAd
pJdDmt3mwi2CPg+9aR6SgmvTw/fu6acL9urD6AZH/xsexnjHKG8KmVOtGKNJKBrYGxGpBGo4rdva
qKhKnCvhwjbGwECqCSop9Iihg/p6YGGSqiVa6aMzypp4XrelB/NRcgJSntTj/cX6Ahhfn2TXpphL
YB5ORgLITXQunWqfuCVN7O+dm5J0HTrDui/I+CQ/mo/lRqPi2tiMx+HnL7SJ8bpled+hM/fEKMV5
Wzb4jn6bbCTsjGaPtueciJA5zVzf8Vfhpnfb93iTvEYP1kqhDQVBz4brVLfHxNWE6MwdMjBLExkm
PqSwG7sGCpwKx+bt57eIVIdqFbqe4znR3wZ0wZMV9ObPKGDovevMlolTGZpLPTyrc4FuABkI9Com
j5q2+Fjum48tjZ6LQ/km8TSbbwPrtV1mB6VJNhezYNf/ULfSTpbwnixyXOw2tF7bYJx5KILQRG/B
vGsEMpEfuu2dUpd3RMzhi/VjCIZCv0cDKBvZ7PWWEeQQFB6Nii2joVX0adR+eSMveLNUJlBLwFAu
jDDHa+FJRdWOMCKu1K23Erf915t87YYAWLQrb1WvqrW0nRwQ5ru5nbv9mlcuur0sqOjyUFDzA80c
VPkYTxmtxlfCpE7OejaSQelIzKO0nteDnclLC4xPJG0UQXS9Ss6dGUNP+yEFExtI3IWYKN1RabjM
K0v2gOsDE41siKLOvhhBdiNqa02Nz7XyPLS0EQC1c/z+KChonZccDRAELxU3eSuvKs2N0FWeqa2d
o6282OtBTorcvR8Tl1wJN4iZSwIdlrrIuFIlpy22oowp9iB9jfrqZKdJAu3Krvq4b+m25AGHwjP4
fDEDYSSc69pr+wn0nnpfpOf2s36Qdind+5vyp/QSHXiML4uHJdCvIOHA0yDYppn0t4ijBmIKZXqe
kmmUoXLvF7/Vvg0F2gZC/ttoGmhWBEYz7dFiXr+P8jDqNPG9/qBLTS4DymZFuOjUQvKz1vS2XHGm
Yh4q63aX38dMRahHo++XTXqO892QjXvLQ0PYBFoaaLzKya8cZ4IK3tXRL23lJRgAxOg5VfWlrWXp
YMAARBgUlixOWBNDoU+nJD0Xpra1hu4k1CrvgW/BhoXsC6geBY8RNwIXRZq2PurA6dmENuQKKCMf
mgmdxfHgpcW20Lk7Q4gQtNA3f+1Xc4Oqqk1pdq7szp5sCemsudFtFRB1a4sH77XOQXbcPo0h9IIE
UFUVPDrLaJi5tphJqSrIUpada1Ki/uk7Fn1yPorV2njiJZhLcwiOJPCJASCFA3P++0XapxldWTRe
DgwYfeLVV5dn7uLHmXFY3mBkY1VkZ69u+0dLqOR3bYyqZ6FoWxrMK0ukmVqbyINRwCeLWgqIDGCs
QgcdNYFVY6ZSQusimbHggQXOq/sb5fatBFxBAEWgXAOYGDD6zBc2njH6IGfpzmJB5/7PoAp7Wk7P
pf+7idwecCjr2HebSA5PQmCRsg3ssT77bQC655Xv2YrgWApwDiV06Dib+AvAc72J8W2oYuG1HFhE
dLRdL404iWWiC1V/Fsp16Utu4f1owdJXRBBO6qk3gXKpdmKtJKnhhkK48TrgtsBvkEJ7Jafp+2C9
N8IesJU8cXXNCdJ1Eny2oMEzHyEC5eD/bqtDBFLGDiBzkE0GA9XBCZYXjoCKlohHveJdUN1aO5RF
bYvez0zMneAh/J12qyr+oUfvVk9qwOHvr8ntEQYaNRWrgT5CtAGwsRVBtInQ/9+fU6ARSKZ3uiO2
ieiqUfhZq2Bd6WTzV9cKsXPf7tdpz8w3iqEKGg9QDkJdjzmrIZCqh9DjBRhwePO0YTOILjR58uw4
5kcxfFIMEnqv1vAaCsiXA1JYklM8Kj/0jSxswTR+igw7Mk0aPQwjLXyqSY9BDSTnRt2ppqvptnQY
Q8NGh6wxouMzfJJBJAn6tqIiwyHXV11IS+XF+i3zeG1u4bYz0yKGBd5n8P2bLKQ50+re8CqhP4tx
AIAvZI7VR0td1zo1wHc9HdoSOq+hbTxrVN9p/kk3DmU1ECNamQ/pzLvAw7oqc8hkp/ryixjXHip1
iMfA689dCA1Mty/duHyKLVr7DYVK4WrU91DCwatIvtc3evABhfCAVMIT5DLS5l3obPRse+YazngY
A2cybDkF0xKOVVsCcNlbxwn0lnQ6NjvfboKn+45ym2gAXi/JKBmCkhnEG+x7RwzBp2GSh/isEdsb
nXHAzdU5jUR7Cjh3mTn8XM0TY4m5P8WyEargV4vPoGTXNoMmSbSawIDTg2Sfs+1ubhazKeCqvlSc
cNAxB0HpmV1STlN8jgl4U6AtCJhMNRLeHfnmvJnNQAQZlWW8TYH96zqo1WYbJUBgwwy0ACgypJbK
ZsM71b5qxuzEIXRgmQy8yxrsDUay5CI15Do/19UgrDNfzWVaiKEXr6RSzzWajwZ6eZJGrVZT0oK9
P1HBLk77eIxBIV6KwD4JYGsuaCab2kgzbwSbuBcYPbBfRVhHq6htO/8hFIQgIANadiSiKJ58KgvF
gmtqALjTVB8hy160E0RDxCDuEWUrz0JBKtD7j8QCzb7bTlmgQMlH6L6HeVQKVKxGQ+AEtttjGHOu
zJrtaHMCtpzlnhDVKutTS0rOg9tsygfFrleBG+KJLnr4UNfJANFMzg65yT8Zi8wqg06qmzofWT84
+PaHUNmmPQ03CHCT21DB9o5cfPGCRQwSqgWo50P9j0WLtGMFFTYAonDPeGjcvnaBLu5R+nPrzmmy
V3VX/wrQyoA8mDPUmzoWzmi0MqObAeow4JFhMgipML1RCtP0XDsGUbeHgOqbxhnP9n078+HDOPSV
GWZGEyMY06ZFPt3S9OXb6ZMHKLstkzHjYE6/2iqCxC9gwFsZu4bsHxQnIvTvQxoZM0wBQzS6qSjq
eRxOSSKEGZM8BABk0PvTdZtCM3aYE0YDqXttpVgWgGBcDMl1faJuTMjSGtuI8Brclo4E8FOATBu3
wRnpzkTPrhLNKlRmc3bvNBv5d22T7hWskG+/7g/sJjuax3VhiHG3YJiisS/C9PxekmkHrUcndTmu
dvscMduYdQcAAkXJin1mR46Ex50xhw33EdO22cf70zO3Lru0Yy+tyNcnQWSWJXrKYAVlB4m40hr9
nYCWvLwU9JNzGV2atJkTAm1q4EbCm8S1qUEy40QK/ewsBOQ9HyioKXyyXt9fmYUDFNU9tLiIeDAF
1zAznryylFJVWtykiPddecw2HRGbFa05khCLG/XSzjyvFze2FqmvIGSw8z55xDoQ/9wkZHsyeW3g
S5N2aYdx6TxRBsUKYcd7lmlN9Uc8qDgcV7vJA+FplzYYb1bLoG0LvcnOO08j6Ov6NWScW9Tizrw0
wcQ1AVIvndXWmK5kI69EKjjCd4WeeE+v82yw8fnSzDybF6siTo2ihRJGEm30rVvt5ybFjVEd1Yyc
ghde8XTpNLi0xji0JHWSNdYYFLoRPuKQ0E/OwswTf2c4rChGgmKhXum4uTcb1Y62nF9fjM4X3892
AxWZaqKwhp/XtzMrvKOTh4quf41UIeXb/W3JcwC2JGpUut9VQZmdR4qEExrWAi1tKNShV4ZbF1xK
Bi7HxexNaxC7Lu+qeV2QCLhyRGI3dAWb422crckWbaJeH4RqgrM19nDqEM4qGto+b5F4PsBszjwZ
xn6MMXHlZ+Sqm9/WboOmTM2JT+Na3sm4Wr3eXyresJgcp48EzS9GGLTD4+90v13zhsTZNhYTC3Iv
ET1FhIF3lUpr9Sf0ljb3h8CzwISBviiFdhKxMc3DbnIHgss2b+9zzhn2MAsgG5nEGha/BztHuaqc
La7ohHNiLuYAfzwZHXTX8WxsE0E2oBUFTx5pty/J+Kt3t2uTCptf96eMEwxuCHsqH1p3lYJNYwc0
sp73zosokp6ob3VAMsrrcuGcn7c3BXA+S6IwhzbX1kxgg4uP1E62BeVN4VKCczmFTDCAeLzk+cVX
MNBIZ5u0cidbW1c7FQ2+lCaUM49zMeB/x2x08VwvmV+bal4p8/aJyXdlF9m6vX+JH3mb6P6Zjbbe
azONV0Z9M2L+UDZUN/VGJGvOQO5HUZVV8BV7cZDDCr6Hi2pzMp+CHXWoafyTm9vl+jDRICvqphdA
/3EWPwmp3YnSABcDXhS9HxFAYXc9XV2mSNmoI43qKZ45TQoE8GNAQ6qS7iPD/dT4bPcglnZ4F7pl
uzMaEpUqNAEwwTT2QceH6gSit1PZh5qkIeGE6+VA9McCM38pRL9FMU+ys3TKjwJttgoeaqPVfWfg
DYOZPqnU+koEBwSy6u8oxbtr5enfGWBSKVEfQlRNYCCdSEIyYv6MXu5b+B8R56+JYuEYVot2mXGE
iUNv2jqdHhwlc7Z0/NuQ4a9s+o+dOUBc5KBe0CGvAn0hagTiKwiAH18Sh7M3OWvOUhfC10y1bOBV
PbWIgA63wdkWB46R/5Gy/RkIEzmjotPGyogQYlxzlQL/LJB4VdvRQ7Lmbc/5VnYbNP+YYoJm0lep
kja4Gkb7XetoUEUjHf02HTK65lXFlgPnH1NM4JTKpusjLcSr3vY9JPqJM5Rb1A+z/MyOz6w6lKoW
ayPVW4NIsi1pRHoQHvB2Q8D9SBxw59rHY/w7pMZAZGRXnICw7OiQ3PziVAKSl4kIstZpRdDOj4lE
psNGIsYaYCOwh1HeWTd7wM2yXVhiwgK6Pduk0PAmK/8ufVqhpBMQy94Nh4KuOcn2Uvl0fo79a1RM
hDDSLEnDDqMa0fbi037/QZ1kvf18VZClyBzfn53gzsBYygLUxnqUg2Es2AQnWrr3Q9FiNP0zFJWJ
EGZp5R4CRHZ+/T4F5Jj+PN3//cXwgFLoTLkwF9+ZZSmBCgYDBNJfe7DtdD2+RClBZnXfyPwjN1N0
YYRZj6Ioq0IakOeYKxykqxf0fPw7C6zofSWgBSnwkWIH7xNR4VrNSlxz0sPFhf4zCoVZCqVo/5v1
HlfPHI9dXOWLn2YqUfIYAsdZY4Lk136lbWWirjnrzLOgYIkuTpqiKawYza0IZcDWNc7JO/7LITBh
2QPKDRgZGEieOtrbDvcKvRyrLiaJicZgSOvHwICrgmjn+COnT70t7ivKGQfHV9nnrsSqQMWkwsr4
/P7D+kCG+etfbQY25AaW0EitDAPBeVrHq33uVqv7FhaPrYuJYvb0ODZpruEJ6Zxs/BeRhNxy8+zp
d/azwuxnM4deVzLfk9TVa2UrOzOYY0Zo8x4FOQNhQ6uh9lMUl9gW5YNP4nNGeTfzhcUG3EjTFIA2
wDjDvrOlpYcLRaPkSFtwM8/p6JLM53nUUnJ0ZWUe5uXeQ0u5VVSwUjuK+0Mim3gDJRrcXF7vr/vC
Hr+yM//9wo6Ul9kgzqPB/X8zT9jI892FBYGAGUAuwAfiisKi6GNVyQJA7HLcxF05AZx14Gn73jax
oufm0gQzWdNYgG1FgAnve+v0r4+FW78UjmhLrzT+FRDObl84/q6sMVNmFbk0NYWen9+9gyuWVAWD
Rofsp/p9f2l4dpgtWclm3yT1bAcY84EoD9R74F28eDaYXYkzRND0DjM3Un3lPaPSaAM7D9nA8/2x
LJyDl3PGVprjxuiNeLYD9mSSd9xiwkJ0gUwbLsAAhgJOx8qyWE0vScKEuQpfe6cm5ibcEAX5In/7
LxWyrkwxU+YJPfjbZJjS0AVr4NLiBjSl8IDAgcTZG6/gs7hCf0b2dcJdbNA6gnRiNI8M2huuQDv6
ELufnONlOdpcGGHSFFn1h7YdYCQm0WY3OtMD6iQvz/d9gGuFyVhGrbGMQISV0lFXh3gHUvwX6fNl
fOMY4k0Zk7cMxRQDJvE1Ze2HtNZPTvb98/5YbtFWs8aH/h+JTvAbsk/BeS/1VW+o8xXZO8QPxWbc
pg/e6uzZ4SE8AAqx/za8jvvcBg7CuW/767eZo/TKNpPUQPnFhDI9bKcBTX5VdmjXhdPZVbBKHV9d
t9UuL9HJX0Hi3QYUvB7sTqGiM1Jwhgzf8nTmCgl3aNNQP9Ot4ZRbxU1yYlYkPZgHeRurxP9dxqSK
SPqjUog6kui932e+7Xvr1k+pckhSi0hr8cMzVwKU2t7MmAbDB1CHYXVuplWXOVGygbJgx1OLWTh8
wWqhobcSbQvA/DAF6y7LQABeSbj9Snaxg0DRS2jb96eXZ4LZC52Bq61i9XNNXKauvv848RovlrLS
q1EwG0ERZH2UGzE75xV5Lx2ZKj7UJTGPz7ze3qVodWWK2Qtto+ZQZcdoaifaFAl9BxtiRcuEzu8u
xiblnI0Lcf7KnHqdTliBDM78FOZ24m9AoaRv99dmKYRc/T7j+lCtSpoJiNHz9IhXfgOIroBmZP2a
r+XjfVMLidGVJSanKIFcUHwJlsaVTA/1yvy5/ncGmDRCjbUqUvRpfkQS6Q/9qeIMYCEKXg2ASR8G
qc6zLMJWQWl4ozpVQj7Wn5zl5u2V+RsuDqeyD+W+jeHIIXru3LF1RmXNqzfdXwigBq9tVLFX6bkB
G+3nIV+pdvHqcZD492cK5NzXFmJlakxPxEp4Lznpzr1FaG5TzhnLGwaz571S7ySzxDB2HQr1L/3f
5SSbWTP+Cow3HTiJVA9KKeI1JSeHkET2/5F2Xc2x20z2Dy2rmMMrGGY4UdKM4gtLupKY0zDz1++h
dteiIH6D2uty2S6X7WkCaHQ3OpxzZ9gxaxKDtQTqcgNFP/P7akDeh0dRMrFKq2V0wi68FX6sgrre
HpepYAGazEe4QZ+wI7LazhkGRKWrTn0cVqLnQQK35Tf7qWoCKK3eufct1uzr9buh8tT95pGjH0Ht
iftXEp2YPjoRyjXTvi9U0X7sGHXLixww0HGNM3nC20qEl9fMcqc9bBgh1XW7rtJAMxhBy6VMxmLO
LvjEV9ctIWOn6BAXWi0bUYIf51vLGUn6Ee7rkplMZuzUl2bMbFWepnLVBbCHnSk5L9NcpUpAHs96
7jKMyVfJfSbGk7VA8XIomEIchz+Z77nNMLqLEkSAa4PMABQNv946qg58hFbCJdHQTZWPRLkl3Tsj
ClrqrcZcxrcUyrRXmTSGviHioqw1YlXJukT2wamBrgvA7Jx4KG63Kx5NxTkCi/igrtY1RvGbx0/7
lT9uWHnURdPz/TW0iiAWDyWOx5pjkr+U1jP6qxm7uqiEMwmUE8jFPPdLDxLqmhigc992uK7X9XzR
us1EUC4Aw5BFJmYQ8YBjUyElZ/FCshZBRXsRikOcXEPHk4vlhETfBSA5NBmqwdC/r0rKTMOTJijF
roMQhQQtqfDyMI4OxmLy8/XtYsmhnIHc6FVY1tiuwXy5jI6BoQjTVu6vC2HtGBXmXXo9rFScynl7
2TnoTbQuDyzmZZbuUo4gbLs+zjuI0I5Ou43WLMvGUqtpibPzqFQtN8oK54FB496qAS58ur5HLAGU
KTCyEXVt2P/zeHpS7hqH2Ve9aJq/L8bXY3u2AjnqgzidIOqBve8a5Ck+9ARlzWTjO9dXwjiKr0HB
maCmlzDQy0FQ9icnR9z08J1xxwWG1orUJa+4plEbAadd2rUlOLypoK6UmRwKzSFmStuLqd3aF3J6
ZzXDMzSZZk9X5KCZZiCnTRSsKiKPm44o79f3j7U4+aeqgUOpGIoSMiK3s/WHP8JKW40f/86+fFXA
Z4fU641RZBqEdKaSA3bLEszny+FfCqHuveSVQwLYFdz78gEG7JC6GLoyWe05S1XluRelpw3hYOuh
nRTO6o0VxmFb063P5VPsyG9bec0S9xttYXoFzC4SZQqiymu7toLyPbU7QbXD3f6MKcSbuMd0cb+R
Hkyz7y2sU4jtT0yP/mVmY/YBlKmIGj9RAAQwKeHeX/sb+aSTk2bpf/Ni+xZDl27ltu+yYHLWT/xq
O3w1qWCSMH+7ru3LeZqZGComGAMtK0oPp9fDNaAP7v3VM7MV404tVS/mh/YVic30nYexGLQAe4Ze
0s4GfRFYfZFGRGEpEPcRKWA9WNgxzJVRgULohRqG47CBVp2RPCKvyKOFzhrkJ/9yCymLEXRROcgh
thCv0vQ+XD2+ZqZ2w8qoMWwfXZNLeM7TUkH5avntie+2Nn/3LxdCGQwNDHyp0kPEPl07TvSeVY6Z
PF0XsrgMDDJOnTU6CLGp66uHRtlfch2RAkCdn3OAx6nr8G8M30wGdUOLOFQ5AaTeZzAfxUDLFTby
07BlJVEXHcW3lF8evVQUFKzVKXaLnqVb9OFPzb4aYy3Lr/mZGOqCquBMHTXEb2drMIMbg8hmTYRN
fVhfP5evjhYq446h8X8OhnbqYG7Q/TqHnLhYabb24pEJdYyYNjA03c2hOm8jl3P0TUU0vIgKAPVi
oprxBF9O5c4+grqzE+e7WoTTYsV869+CQEg9wYc8BoRbpRbLlyybiJk46uaOIGPvuQGKst2LmJa1
hHZqkhFXrGUtBn8zOVSYH6Z5l+aVNj3tUJkgT63lb8bPz+snyLhZNJXrJW2TEPTiaKDISfmwFTuC
lxGGUa5LmWzANTWhI/3eCDyAN6MlB0BDpAMVzV/F+rPNoizEkKXBULaTIqpEtjDc/P7vVkBZh1Cs
Md7U4fd7zIIcMmZbwxT9Xtkh2nFjCHwYYgU79FWmdd58O3TN18hmoSEsTTbMbyzdeBV0IrJiHBYy
9TWI5nEk6PoF3Ruz/5+hWbT3bnvVyz0fK0oJgJ/NhgS3Dw2GhLljcFO4F37VoiqMsR3tfP2kGBaW
nn3n9C6bytDTK9w4ccf2DLwARw0shkovLg8gHVOvH5rM6X3E/NkF9tWA0Wke6m3s3scW04ovWoCZ
jElpZgHQ0IUx13WQsVVX2Y7fCFZPBsl8/bt3po75XeBVAjqKRj8AbFYc+mGY46wekjMAlx98EgIz
Ba7p+uEsvjNngiibprZpU5V8NAnSwOeC6UBWm/Gygs9EUPEImJxHIRnjqQ1JQHQ62JX50Zvw5VZA
WFnmRV2byaLsWl/3Azi2sG9tbB6A6ocXRGgZrJhh2ePMxFDGzRj1sdAiiHkarXF3ox6b3W3OSPMt
7xtYOzHFD20GXcFPZavacQARRDa1OrRO/tq9Ii41K2vIieyIFlPlpgjkl8H7FqdNuj/T7SoCXRjH
Fzkes6MzPAClkNyMpvck2AwPt7x7M0lULFQamdFGCiTxYMQ+BpYMXqYUC2Ipw6Juz+RQtxWUqw0n
gTrybIF6gYOf4/5i9tnQ0KEBQpBpRJ0u8jed3MZdeoG6AU1SNae4Y0o3szvZl/z1XBC1ZZnn9Wrq
1dM1jQ8hGLPai1Xv3npSWuIfaES1K8+1+TcHNZdKbSDP1Z48DthAiYxPKd6VNUDmW+SEWIKmH6J1
by6IChh7oeX6IW3ys4a8YPIsmxW5y8hoXw7FhpEiXLxWc1lUtJhEvJ/VJc6sdhDBDbYw3SqnsgpY
CxZpxZI5msuirKsyNFBCFcfWTmi5a0xy5Bbg+q3rNlxgacf072dXV6skA8TeEFOg3jmhDgPX9Aim
Cqh8a9Y2WMh8mEEmLBxLLGVs0SMraLVRTQZqdC4uQA4t+VW20btc28mhfxEeVDa//dKlnm8pZXrj
BO3LMfAMcRPGnDQPg605mmM8da+B6aNQpukmr9jpDXPUiKk4lD0OW6nXlQuWe8EuY4DNLLaAkAF2
bLFiglFMSvifL8QvZhUpTVQxkSfFccQJOX3nCDvVTBWbDCeW9iwFNd87CpTsn9qDZ3bE1RiTgZIm
76Ltkz+d1bje9pahpdPvXFsTZU26ruhqNYEcoBC9pXbgfNR2dhBBIsGMqVlLouyJMcaF3+UQNToy
yv8gGEJhO0PXIzO4mX7p2qIoa6JwssgHJQ5K0yOidK0jSR+DfGug+Jjx1gVx9cVS23VXr4zmtSza
/zdsNfKoIEyVv3DUAG5MKWWiheElqIap6VJDTUiCM7ULvPgz8/rpLV+7f+R8+fSZiUHErXB+8yWn
eukcwc5Wf9E/CthMIGQBQF3HgBO1FE6XuTrR+kkPMfs4nRm3V17ZLIZLegjOVw21el40RLoq7XcG
V/nAugVaAW86GbTjRlndx8779R1btBdzOdR6FKEaglaDHODo/wHVLgndwTFWAorPvsXq9f86AFoR
Z9LoA+pDWU49EdJAKkze+u2f8WHDQksSl8zSXAhlKkavu5TBZJY6UNSlRPqD55ylDgRYRtbxbrQc
vF5vfFeW7f4zWm8Ml8XWslimmH8BZUSSkBfTlscXjO1Gybf321v/0BCeHDoXYZfO0PolDzeXRtkR
b2xijRshTQHqABIZzVP9el1Llu7VXAJlP3p56KGkcCr+K3rr2sDU3OsCfnMuw0LMJVAxiCYOfK1U
WMPFEidQm9HK0AeuEcVNydPevw3NhHTOjexb/b1tvW4y85NlJZee5vNPoOKThtOM0VemkAt4AzES
uSL5ZGG7s2RQwYgWpuBymUKt5sEt7Np+9S3WMhbzmvN1ULFHWWX1oCtf6qCB/fSMLmLbs1p0m9zz
W+Pm+sGxFkSZjyDhhTydzId0dCYxvTmg8HFdxvQbV4wGnfyu/dyrhhp+Eokg8VUmKajbwK1gXZfC
0HG6li0Ooxj2IaR0UDuAO4+Befi8LoK1EMosZHJf6RyHzbJCBLskNkczRscUq69w0R4AL1JXAV0o
K/ST3IgKIc9bPj+/SM7oxjfy+voyflNbT5f1WwD9CC84kDmH5Yh1ZIHtqBvV7AECERExJxd49UN2
MZl0aYtGfSaTMuqRlPiRVsLvAhHezImKYe0pulWt1uQdszz+2zVSZyWWeXGJU2wi4nfZ5ECKKN4n
Tmyq59Z8DWzO5acB13bF0MJlDwlwfVHEHZYkWtnbrpAAtikg7bBqrei5MgOe5OdN1DPrH0vhJ6Bt
/5FE7SgnwxgNEiQpIjS+dhSy73NrXDUic5yIJYrazE5T814IxMlDOZEV73cbQOizq7DTz/wyFLMV
UY4QcL6hnko4sypeI10M7meZyH8E2+xGh6UfLFmUS0RAmxVRgiWNTgvE8SgApJxkVsfbECMqrBzR
Yk17flaUe6w6JUuBpIlRHyAwSXa6My5IBNSr6VWClsFtvka5zAxW1y/6or2a7SflEYHK2ud8C6mS
vqqqh6K50euVcs8n93zjpDy5Lm2x+oh0Jfi+gLmM5Di1pXGh8RwfS3ilHF0H7Xbdfteje+xvKrZz
MdReggKvALShPL3NDdLIRNgWL+ob6x5Pt+e3Ln4vhtq7uAZ0vOBjMejpK0nwNA2D7jyiPQDd8Pq+
LZ/StyQqpmhA+TtWBh49vJ3aHwnZTU9IVozJPJwpEJg9rS5G0fjldDhWsttnFhD24eklm3Wtln3X
92Kmxc7EBJ4mc2oAMdmN5fRWY1f3pcuf+teORObFahjp6+mrr5wSXT/jElBO5B5u8dOYkeJQoLsz
Y2JMfdnsX1JkcJgDhHSimZ7M42xRAgfw0aCExk1QeoLzFFrmQxOa8VpaB454Rme+294ltsdSwkXN
mMmlLDzaH2S1SCD3gorGS3l/U97cXte9xf2bSaAMe4EuxkipIGHr7TF8aMKuM06ItQbKpg8gvUe5
DBLAupKu/UPvAR7u2FVrv/ub6V2kyL/PiTJASnbxh5KHLAzwWcIdT7LVLWvacLIuP3UBIN4YrwYA
ugJ6DDoZL8t+neSG3Jwtl+Vmp8+79tM/j/v6wf6Ohn9+JnWwytgMgT9KDRBVKifdd47JKriyNoI6
2A4Q0J0vYyPe7m5Yfams36YOUu3rVG00/HZqMnnCFt5XP7eG9h++wTUA027OknVXWYDrsXc+nO/p
/fRw/QwWZgZ+SqJ8SAFLyLXTFsXEBWpxR7YwGCfVIo55ustW2xcL9822bIwe2oyOwK9C9DVloryK
h4nK+NJCAfbOS3cf3ut2an4AfHpvtce7wALdu2uuw5NtNtZpfUgtz/Qdw32/vgOsc6ScDlhjI769
4COcO+RGGX7zt6v5ubuUq2lafeAHHT/ekw/WLV9Iq81//NeUnd4oSuX7SnN+iG3ukK6Kt4QAwz26
tzgWg9r1a0+P2/2bDQff5U9PJQreeFHEacNvGEfJ+krqupdc5XlhCV3+1788SZ5513ZsJMObTBWw
o1mNndcVUKVhGweOT8NuwFcrhBBGVnwhT/lTR6jrncVpHRqTjgD9/q4ybDG/v03uagcpZWv3vmuA
Gzpsd9JDrZjaPngLehLtIhYU/1ev3X++6L/m6jrBGzR9umMgszYlEoN10dlNee2KZOvSebofyGpt
f/5LdaBu9qBpWcvx2NiemIyflliqRl3svkDjZ6zit/Eoi0sS3+arjX3cDeTOtG4bslu/mu+nZmuu
rAnbbSNFVsmKYxmfQOW5r9/J33RL+g89+QrNZwoeBgLGOUasZ/vSEFS4I8vZe+6FiMT+AAvAdWng
2bsaRqhfpm0mrhONUesSqGVJXMsgbm9xbzF5j1EyrdYccS8OxgpTkpdElq34sEeDjOJyths4W3dA
elv0ifR2VA5PdWY24vbcA9QfbLmpvVcI75PS9gt7Pa6b1VO1Ouq8Lf1RbwWwu61kUPiujJ0EPj0S
6CQE+WS/KYFsQfS9cAdUEOIHaEtN3CYh9Y36KaCL0gX8Av6D0Qq3PZg6Qf21SnaPn1KEEr1+uFjC
qcqs6Kb1QOFxl+2K2s4fNCc3a3wu90d/VaKvjogoI91KcsAtWpn5zkNyKV0J4PvY3+QTXtrHnndr
Z1U4HwZRMOHqomJm8pvS3ncQGsbr3ooa1LSR0lDeeHvc9seStKejbgcmEtlgIlPNwCqcSCdPbklA
MA1vlpv9ET28DlcT11FW0FQjNfEcNQEbLJHX3WoNLIg7bRXatmYjI703bv1tkaGMcatvUhvQnp1T
oHSevClg0BvJYPWCaXxoW9GVa6KkqPgebgIr74mrhlPflLpFgu62Br1m51nvCqYzdFJ25u6Vf0tX
m8dyeygt5eEotnZLTqBPy6wUeE+Sy1m33qa4185KQYC4CkhjkAbZHELjFQCHBdQ11EPbWcOat91m
c5+/pZWprALL1BvgxoSOdoDvs2tTK4Dkhbk2tGhAR0AmEI/I3nmuXaxPHZGAiZt9vneWeFy/33eP
ikRIsLHUzeDqdxi42KBbdk0uH2pHVhsVyj9ypN6bJEPkYcowXX9A0XTWJOJcQF0RfWim4UYHtLoc
iX26kMQurdgC0lcLjuPH1mzB47SJrc9GAAzU+kLcjbQ3x9tD6PBEuLvcB7CAZwS+OI/2cHDxPzsd
KXpsGjJXLb7F8k3s/lp9PyjoDDJ1/Ch2gjOfAit7G1cO0Nkz/KNgb1PigGvpkUOx/92z87cOENcJ
mnNl0llhYRuJfVg/msmHvDrm20NjYqUAlNBQEl6F4Ec5FyvjRhC2CWms+P4DXm6A5u+8HcBji/07
BkWJXJB3fi2Saj1qzmaVbHJyZ7z7GQk+Q2t48px77QaU1cV9g5rrJsfIsYWLxpPeRr5+TaTVxuUy
y/OhlYHdmNkeBe+Vqby/xibQY6W7CfZn01hVZZJ1QrC1f5AJ5dxDUpPhWG0T+xITsnbtEiDxhoWZ
ad8WbzjEO/GxIOvB9LA3n7BVwCMl9fb+/Sk9PqROfxvso1cr651xzeMyNMl+o2L91w3akptVAGQk
a7IkY8iXNp9qEGkcF3otenAlB1e/Jy/hYWrISKw6JfpRdSYYeMPFUW1C9H0z3BFTPhVTCWMlXRLZ
aAEfKaSmsA3PZycEnn7joHfoJncLRM7SjQEzmu0ZL4ivtVHO/cfaqahLTYOIz3TILgfycjaAYhCa
HkGWcn19kxeaezCBMNvkySHOnAbP+xrGwbn2/GSF9h6oN9KhfMJlUUDnq7FrXL+zaz/FUW8wX6+T
Ub3gTIuCPD4LDxHZCg4uAGtZC/EfliWBUkUSJRUQdT+XJRZtILae350Ngmp/xjuwkBilz2/Q6x4B
D6u8YSLILVQAprV9y6S2Mi6jJvV1yASyexbADYLbJXQ+O8baWCHKz6VdP37Wb1Gf3Eu5GLUFIhTr
jvGVv9M/P2Mf6qADvxIuoHObAnCDxLZyUADc35GcIUZkyaFicUCQ5VyVQM6TA0A1QvZHznzZn30b
ro6sQbb0sLV5cnpYs/AVFzRslg9Sv2pts4vjx1UppNPrBcUs1uuFFQnTA1Ca3hcdNz1fHrat4wTW
OUIfSUYezwhAnDuytl1ltXkIiAmo+PfB3PgWq13mqwecskA/1kcF454sJmXdY31PlrW/ez8e1yV5
RmjpbHOS2miidBzoeW5u261ngWoK+G8+sUYUR83P1W1v2id7I29PcA3kJrTuPuGs3c3H+uPAw0M9
SmS/DxCCrXX7ukZ/TZJe+W66DscZbQXABkTBgnP0rL27tzp86oujrCs8GzCsljoS2YHBMD+yKviM
2/T1HpipRDQKIKOe0j6pabPUTf5divtxoejRK7ULsr6cHhPW2Sd7d9rplWm/ndESExCEaZnVWNZ7
iLfggJzOFK0plonQSiV4OjFyu18w/tc2+acN+i+pUBMuFvEx4F2w3Ke7R/9Wdp9We8stTf2mJvZ6
ZZIT/o7JGbQVqLaNDzRX6xNINgGTsWZpK+My0hUoLtB0tZ0OHYiKLFc8rYVeq4H0vwSyVIxM/HIl
weCndQrSXDxYLgLCoO5JX2NMlLOqLeuUl6zZXBZlj5UAfWWAtGthNUO7Xf/xyGk6y+tXZCm4AFX1
94oo2zx4YRr3qgKEJ3Mf372lZvKKaQYmAvwCBAC84UwOZZuNRK9yQ4EcDQ++zn6R3i6gBAHabQbg
cg4t+WA5Jfb958W5vkDWLlIp0KaKUOFNvnaRt/0XDb7npHWE1RTHEqP/jDGCyBjGsMDyrMQjUkq8
PymUIsENvL6cxUwPBnXAISoaX+SLPwUpgRbnXq8jRtsLGN6CP7isObw4AzQHXfCKSC3f6daam3xM
CAsl47IvVRTm0qm7LhRSMYTlJL25u6vczH6/vrzFlOtcAKX0Q1JdhEqCACF10sHKNVv0zGff5Svb
eBg8C0fHIi76DzKBD6mJmgCuc+rs+NGLucHApd4bgCdSNxES47U92mZ2/1er+5ZE+VEObK2NFGF1
lvcQjVZl4fEaW82ax4FxjMzkYgpoms7932XRzg8Q4tmlDbGswlJIB85JgXguj0klQPhrQCUijMUt
OaW5vJ+Vq/+K5X70UwGLS57HtXJYmSIKscHGP12Xs/QUgyX5Xhf9FPOCypNDPIeQSMnXsiW1DmcX
W7RSiNsUBF3J3kNcgXf9JkINXT2UGmEZlaXw/sc3UPcgAPtLFUwHOSBhFNv1Wt8J9ql8+9ebSt0H
L+I4TKfjEAdw6GB+BFQ6zr1++ItJ/sk8f28q5QYiUSyNdvha0IRilwJooXPArrVirmi6Tb9d6Lck
yhGEqi4PSY8VTXyhBqCzWoynY3ruME3PeYiVIuQpQgxUMiWzFJRyBRnPXQxDmO65A+jKG9XiVj4k
CjfXFXTZFXwvkDInkRxkXODj6ZdiZiReJcBcfg2Z3UTipGLX9pGyJY2kG6BcwonJtx0yquD8NQEg
jAJjgcDWMD0nBNToqoX13CR7zvWP1ZrVz8c4SrrxIuGqVPRk+NbBrO6bBpgxql9YamC33uf/e0+B
b6vKoojACyC31NGl3VBccg6LbZ2nCiBhF0wenFi+dTn/MZNCnZzaGOPogw38/GCQwIx70gOx1SeV
JaJJJrFDxz8Nb0ypCwf5Y23UQcppIsmpDLVsna+YEm9VwUYu0tkwmTcWDmwm6tesT+WJoV9Ody8l
PGZjFVu0TqwWXIklhPIDgqqWvg+QRwxXGNvsOUOerF7Ldnlr3I23iT6NMKPfzSwQqOTrz8utuN7B
emdkc48cqWVhBNUCeo3Frw1mk/1SFPpjA2jfkadDlk0njL3mdbM0DfTyvHm7m49i+1igA5Co64Fw
7uChinZdhZd8hiKgGdSQMTwD+ndKdqbwfhxFsAuDiVlAb7d7LZjh4deEO2UVfgihHFPaRR36QSGk
tNODcZCPzb2/Ud1ypdjhbYyZ3sknHjJ7ve2RCv9s0JD1md1ySKGTAYMWrOTF0vPix/dQ/suIlb6s
NHzPxdmLNi+TVW+3hxoNWqzxcub+Ui4s5bSiUSuIsrypDhMDA/n+ZDyzXkwL5v3Hiij/xaPfNlEC
iNm/+ZsbHSrTEdW+riuLV2imKpS5E5uSL+UBMoobb3exZecWb3hGKM9aB2XsYlWIfL5G9nUf3YT2
H251wRPsb3zuj92ijBvGeMTowmMlpV3Zud3YaMKGe0/ZhMpLYfxcFN3QnvhCr8DxdmfMKBNtK219
lNwOuVPfF3vWupaSHj+EUUbOGNELLXPYPeEoPPEwJHtXQ/VTsBwMG77Im2HvbxJLhT2xnhvXzF6V
dW5y5s6WZALT5hGzdDfBXkIdCkUw23MOm3X7fF2LltJfPz6StjhBKxbJtCN6j2GFx1BC8Quzzlrn
5O06UFeNRHLJCi8rYMZHwjEcyKiYwWheeDNJbS9C8QiN80NhR4EVjZtLcVuVK744MT5z+owrNkuj
bFaEnVTrGmUH3vQ2yqO/7b8qnyub3wIgeB0RExv09l4CECV0HhjCl6+aqkkYspDBXkMdZK+qg5IH
OMjB7F6fUKvsSI2CeWaFm26f6KjvjWYxEjs8y0d4rgb/Nibd1rAKi/Elk6Rf2wAOWBVhji7+osvk
RU7yOTBLIjCOWiTKBZTBUb39KN2bfh1ilOkZtbdTROQtpuAs1lDTsqX+Lv7wlKXOpItnBC2eVVJj
xh8gHk1dXNITY5WLVmcmhTLSflyoQuZju3nz8s6Z8TOy8ixc3GVPMBNCmegEkFCiHkEIIokHFUM6
IV6D3Zknt9ePbCEbMq+X0WjWDV/yF7mAHGAO34knCS/A9XUJy0ZtthTKSo+XVE/rST3h1Nrjx3Oy
zi1GbM3cLspGSwpGey8ZZAxgzhDWxbbdVO9mtGLxICxete+1fH3HLCXuBy1qZl8aBu3uXe5OdVrk
qK7v2LLRUzRJVpEgk5GjxTWbSQllPsyaIu6QNgW2iPdgxKa0Ra8IwmrdSdbm8/QeE9GdJSNLoDxc
Vu8MFV8OMmdfQOm4HCR+PUpBd37qMwIoQX/Tbg10LkxjdRHht9lePwCHEszL2Yr5mlg0pjPhlO4P
hiRzfQzhfYMhbTcj3s4mrW0zjPZSWyv6nzVVkUF8ahgytcgwChopUC4d7piMToU2xJkCTMPsM3Cx
7cO1vCmJMlr1YxOR6gwWwW1RwmzxEcAi1cf4hL+uC1bX2KJ1mX0UtXiUerRRTVrETeBsSmJTPt8D
8L96vK5iyxdGFyQMuAiyJHxx0cxUDFwzWZiAQOQ8bEZUkp7Ne2ahYdq+X85AhxvgeRXTBjTVuQdS
hD7w+mkl2ZP6spVvk6Pq9nd9SjJw9b7cshppl/IJCkbiJRwn8kCyRh1ojvl1hfOS7hx+xg8T7+yU
WQ7NnfP454Aqjk+0vXA7ou/mFKyKiDC2dPLx9HoBKoo6hC6qiiRREe+Q83kf8WkHUzpgvuJyjm1g
Vu54kLf2qxNrUlmYjMA1cZRZDXOhCPW47AA3A26I8uD0gPD30H1lciuFBYf2Vev7JU0Er4Kiabgu
9LiAn126MtOhLxerd6JznZq+ZqqQlqxtc/f8PCIYzJ95TES/M7Z1SY3EmWQquqm90cvDtur+BxYf
HVW7KbMBCtx30RFJiQwfwyUu3cC5QCrk9AfJy7kGSw08spd2CVESwjs1y8gvWTmoqiFp2qQ1KqUu
bTyOyQUA4uhm04kEOsAyMyv5Ni3AYcy/9rqjcoaJUTvTANZTfvCS55RbD9prFIikLTa5gPbGrG2J
mq+FAMP8POMDF2b9FLRYf38gpWCVmIdSMd0mXCXNiTc+8fcfHiAznn2TXyclG/ZzKRiZS6S8uBpl
raT72HkJyHflJqlglStp6kLkvCdVdQ/j3kBBKDBbxPjAo2Ci2i7FryJsIm+oqqGoGvUBQchJ2hDh
AxTgVe7uDAwV9OaBY+Zxly3VtyB9yvPOzK/eXYaxnnTsAcjuGIp6iolsG052EoBdvpGhCdbhVdwW
ZpORaGPc1HtWjmupCofj/Wet9KtBasU25kt8wnbCM2/d7qPcF4/Zdlyl7iumSEFvv7Yjex2tvAMr
kbQURomyqmK6UtDEX4C4Y+KJSVIMeFKXU9YMvX7MfpaF4XCo70wGdZaynqAHL4eMfX2TxeaUS9kg
cFndIy9J0ELDWayUx/KN+RZJl6s8oSy6oRs7FKKVbYpX2NQsa98AsD3Yc5bglm/Mwt+i05mJpKyj
58XF4EVwstZEa1bdgrEbmGMYNYbWsMFgFqUpEkhSFVU2ZJ3aU35MWrCUyHDprhPyZmYB/kg9drv6
JdoMjOTO4msOufL/E0a7HK9JgZ9SQdiDhlwLasMC6JtEABMlrEhwMWs+F0XtohomMbBqxe7srep3
AEgFB1Fzq9zBH6UdoBzX3yurEWnHrmFUWpZKnKDn/V4l5W2MJhnULoXo2tHIMRLtuibok0hua/Rk
oCucFSQtRn5zgdMZz0xPmpVpDL6SKccUCUgxwsABZo1waF38G8+tqBOhn6RrokqFsjHeZENqKFMA
CCgTtFNNb4je/CNa68Bm9xUsPjQRKMgi3mD4U6G0U4pVjgMCDaxKL6ERWG+4diT8JR6PagoOZNI2
uVFbRaoBhLT1yrAkdXIRLiBC1BvV9hqx/pQ4TfhzfRu+GJB/hU4YudUnGmZD/Gr5m204P8ZcLnRx
f07wZJNNoXkaxE0ikb7piBHkjg5MmeSFBwCrgMka/S4a/zQxKaXbBCWi5El5NRL0tCvlWyLcihkR
h0ek7uzqss+lz1QszQRtmeJbXJCYR2M4iTNTvayGygVUg6YyKvKLhhsAOYiygQll0GvJlYjXOinq
z6AcjNSP9pTlgCV9jU/S/fVdWz7Mb0l0Ya7UBP8iipAUuQbgvzGJ4b8N/SYGFxZO7yUMVhGyWp3L
ELtQYFVQnfu/BX6NI84Oa4rWfICT9Rh1FNBjhzqdZG5qZqZ/KdKZaJPRqmGAn1WjYquol0aeQw35
HILIdDxUN6xc2Ndrg9a6uQTqMugSl8cYn+nPWo5+Vc4j6mAP9iXDOEi4GXe9QVo3OxayqTyJgZsE
K6/AXAvIWULS9GvAs1WmKFm8BGrRbs8jnxZBW0dzKFzdX3EbkEC26iHRraZYG8yn1FJsDJso8ZIs
oKNKoY2i1PFxWsCRXqz0c99ypuoW4FuxzeKj3bPDviWtnoujTOKYyd2Fk7vJBk8vt/05AySYZj9O
dRHd/jwhacpMcixpwFwmleMZPKWv0KnegTcdecQj0MBy8Luobgrwjl1s5RZiv7XCguRZDDznYqkn
clY0aTiOEJsDyxp4EEdAKMAUEblDdC9bU2TErzs0NJbbfHuxon1uo8rJSC9Nukfr5pR0QQ+YqoE+
nNLNXGm8VK/4qb3gLbE0ezRfkxVr3mIxhzWTQufqsgiPOL+UOlzlkrwdOYISigmqvprUp3gXbbWS
NWKxGADORVJxRF6LCSCisLDBlj/Gs+W8WO1OtvybdiWv4z+BzbBWS/HYXB51T3ou49HJCXn7AvxK
YWF+jIcYRN8oyEzvs3dW+nPpLa4AyUkQcDF5EHP/jB1qLi7SoUVIJrdeYgUaXqh9WCcmNwK+8fra
lnXkWxT1PO4GjxeFRkfKeyU9VQopNUvDkBYHMF/RGWWGtEV3owDiUNYAHq2jhebnyvxaDb1Axsos
hLbVXb7xLLiXO3UbMfsDlzfxWxRl+5t24IQuQlg0gG2zd4eSeBa6C1BCy2yrOnEumgZYirL0sJ0v
j7pxfDn2IRqcp4ctbzYH3/7TWCNaJzJm+V6edOD35f5nefQj6FJ2lcRJEJWk0IvaFOTASlRTQB/W
uIkbq8gSO3nv032eh2bTWLXdjU+RPpIOGGTZRpL3/03alzXXiTtvfyKqxCaJWzi7cRLHsSfxDZVM
HECA2NdP/3/I1DtzjswLFf8uZm48c5putVq9Pu30uz5AhvAS12c7DKHKXtUegtZzXlrnS5rfBXTf
pX830de6uHeinxMATORpTA4RMMbCfY7Iqwpsv7c+kvqDGE5BurHOdDG2RKcl05ljWyZQgm61BYlj
zlOgMH/5evdCqJejo3PvPTi7XwXG53abTUq/vQ5Vptf0lOMLiJnXnRkMwOYe0QXpAHvkGaW93fnz
+TPzPu3/+sZG17O99HRpjsAnwerk8CNmEX6u38nfTteb70DvB9rsDNNmlvIdeYJ1t5L345evX5Gz
mACgCly/6YRWhQFjI67v7r8LdBN0x8fCK46/sFkctci7h/WvUCwDEN6xtWBO1xMLrr5jK8LPgnQg
IoxS38o/GJPnZK72XWg4dm/8YjF3nZhyWd8QUzgeSTUVXA9TvxDks1k6Lm/Ke6OvN+zPBk9UyQdl
Fc+5lYOnAKCTkzsRd+zdIPVC9LrmXh/+b1xR5Z0qOy3IMCqX+hQjzGl9X+gPlG0oi2IHfksOoG6c
U6yns4jq4raUkT6astQnAhvl6xenDd18fF0/ni0iyvE0NTDlU+A/+5mJTGj/Wc+AjGcl3riVLls6
IIppBQfvA7Nx6W9vfAl2ii7NU7/PgF2fnAfu2t1rr9sXptmHIkPHaZZtKMUSc4gQbDLn6fCv+e9X
sYheUTZMXZH6TBA3Dc4FDw9xJ3Y13bBnS0p+TUh5/EzaG72R1anP69RLyCWPfxJqbnCzSITCWqI7
HV4fV3wVx54AQzQTMaIIwnptjKMTbqwYWKChoy/NsOfuNJPYil6j674VpCaZzyxxkOVldLB8CJ0h
f6x0uqFbaIQjc2lLLc9WfZyOtmNlvuy1BwqsQl5zj9nfxHBcJ2TdPqXzFQIhZtO5D9ayHEXpgo63
Emiwmd+0w8xOyYoNCvPJXhn0fygYOoFBtbjhqDU6HjSV6As98/X6IekLD9l3L43vSyc81PbLOjdL
h4O4+h9as+hu1XkYadIJgsORqbPvxb6xsPS9/3NVnlMTljVnWuCmzh9xdWfCNNK7oDAzv6as8aWZ
pwet6ohv1d0fgjv9Izu8QqgTUKyyVsvHQhKpGV0q/Zgcmybbtc45rqoNXVsSGuJgY37pTKB0KUKL
uc3NRgrph/ED9jC4OtKDTDe9Pz8aG4PpkBwFori6dMgKMxrhYZP+TqtPP/Tk/I6fR5yCtlGdWFTN
5HZOX7VFnku/iva6fc/k0crfcfNhlv8lodz8hglrTAQ46Ke9NX2V6YW3v97BBUIfSk0blXO1VSYR
GiEFqnR+XEweACLdzKLYnrChwAtGX0dyHZBHJkDdKVe8GyF1ODgdqNQ63fUxSl/Gg21/w/6c95w5
AN2xwgDVTlTob28KTauC1aEu/THfO9Z8KJ38vi6xJeti/0dCDQVYV5dWmhjSd8LPtvVUm0iix9Ql
BP3JWrFfJ7YkuFlqqGhBzdAjcstPCvAgnVWO9IdYngWAOHAf9Vzuoqk7rFNaMsvXlBQb0+paMYUt
lb7ufttqAd7iYv77lf2KKQB2ooJJ3473mnVfR/s6ux+qDVktHAx6JKDCjM6VblOhInRgMUSFlvpT
+jIO7VmXp4nEpyydmyg3ygALHN3Qmr/liiMyUq5FGmj1F2uMdw3AcfxU39LmJSp4W2w08+ioWdsK
R5VRa7nWycwnjQS2jxZi/U7594Q89o6RbAtW7bfmKu/m/JT9S05hahpFlABMGORe6qh26/pznVUH
K8Q+o+polV/s4adduSZCMXHgoW8dKcZre98xQw9mZEfGk7YlgYWX4uaTFMORhbnIhAMJRN1dK/2p
/xjR0x8rPkgAvwSt/3jHHcWFQ7+CiWVeReYbIzYrhZ/16mmdwDIP/xFQHJ487ew+mgkwhkEG8yyr
T71z+N9oKHaiZJU51lqV+S1/7MKnngOHJNsw4mpzzuwb3EhqZvRK6fXW6gRgKyEpm7aeocfNI68d
vqP2EHpDXjYfzSLMD+hgj/ZTmuSuoRH9EFtNcm4GJwWMs2Gj9t8ln9eZXzBdN9+lXJMQgB4smQXM
+aMcf2rdj//t95V7EZNmtIIQwqXptHfs+q6Nko0S1KKOoKsMq0ioCfdHOb9JqxPaEnhEA2DPHzX9
8vAOFlCTgdeNWIXYytF1Q8JCLcHv60A8N6LLUG/d1MVDuKKgHEJnxpIFYyz9vK28DHV0thU4LMoI
3jz5JwxSvWATz1NItSnzNfE9Hi5EvtRywxbMH/nGAl6RUJgYzYHKsQKJFp10GYoVxoE8jrze8H+X
ZIUykIlCAaEO+hVvL5JF6k6ULQKUuP1OmpfaHDYILInqisBvnIqrmzoGba+TGMGcYxVHrW/vM0ru
RZj8WteqLTKKf1rTJBQ9BRmrA8Y9+hAjbRMIYUNWlnErq7G3TG2YDLAStq7Ovxj85zoTS2du6ia1
ECVg2abqAcuutUk3y0r2xgl7GF+p9qFg4eQ209YowSIvBiJ45CUobroS9+jSYlGE7TV+XTwPHXVz
ewvuYH4PVQXGWoN/KSgnohW2M7AIzART+UuyBCMR/Tkv6y/M+jok9xOLtihu8aScD5YVTy0zZp7S
xAV4fdpuPTvzN7/lyXTQaYDNGNxRLmWbCR0FL5b5XZh2u0qPXh2j2k0JmuhM6iVIUxOOMRj7a07G
Mwn4YV0/ltxK02AmR6uDiT3nswCu7pIci2kcLJ7BrSyQvoyiS9lZFyafp946VmTYapRfFuh/9BRT
HU4F4ieKV7aznwRKw93GU7Co71f8KOKsjXbKqYbfPxi/rK/fNn590SRA4MhWAC4C7cq30rLbxjKR
scr8QTvYPHZHcpfmWzq3eCRzdgKldIJkuaJzZoiAK2eh9LNR/ChTpJbDYU/rU2pYu62M72+UiTfq
hwW8APUAxTedLnrShn0TIyPSpx0aCjD+53ZjOJ0mPnaejtZsjyQ2feQN+pqArS8Ooi4fCiG+dVxr
vKqYLK8Lw3CnO8I5JUGDSduywIoapx22YrhF4aPxAlkvOjvyivAzWlRt2SSIszrbrV8FaSGZP097
AKwN3Y0WiiV4KhWPfEhzi1WZhCcRBp4+OV4OWoN4Xr90i0p6RUV5IZ2mNTPDApUi3DX9MbY+TNUT
/3udyLK4/mEFINJqGkqggXlMEU37rLk0ziHuHxuxQWKNj5mEYo8JFX0SztJK5H4oLtK6LwpvMyWx
xYh6H5AH1cIIVMr2x1g8ddWHtjr+b7JSghhboIm472dGjAfUchz9Mk37d5DA4j8TSNAGA+LDremw
ZJ4LHlXSDziac0cbsKoa9gAh/7VbJ7R4KA6CPY4TseBz3xIKA7PE3gOEk71VHfQhdmWku5QCPXTY
cOtnNVVtxxy6Y3KDIu2l+hZENAbRG9gOBrheDUD2/Y4HP7Xx756LU5R9H1mwwdvS63FNUbmeKUer
blFn0udEcxPnOShzd116WzwpV5N3RV9lGiho/XCquk9lQdyGXkoOhNTKt5p9Ir6tU1wy97+tjc2w
1wWZ6dvzwm4qIhMH93QgiF/cMffQoiVfrODLOp0lvUCSHRl2gFHqbxTQ7POJFSUUcOKnQnxM79rp
kCQbRJYOCFlpwyHY84XZHUV8Y5aJrJ0sWDb2agr0b4p3XCMkwDCjhEeeYo/mrbTqVqeCFXgch0hm
31haVh5lWeSLDjDG6wJT225/ZwSoTcx5GsoCTo3CDDObAPtxYBXsyYnc/KEGiGco4j0x/IJgKgkQ
tpX9mqEZdJ3wksGbkRqog9w7Br3mv1/5ZKXIWVFHPe5VOe4LEXlO/IpB6D8mYqIgj8qbQeCsq946
i0Q/GNGQ+MxO6WNVhIC4HczhUjRdsOXjLvjtcHDR5jvnrS2UeG4ZKuKq7UM+Jn4eB4cyij+a0XDo
jGY3lceBXYJ8gKtB0HxvPhkDwJWd7oF2LTBtuYOG30RHn7wToxSN7S3rQli4EzcfNqvzlaRp3zUk
cbrEx4r6b5GDDaYYF6SxOAm2YSvVpvFZmW5IKYfajJJFdtsmftKOB0ncMrrE01PLHdc0P+rmKSh8
OmB2P94PicDzE+/ewyp6mikmZQzcnltWc7sjaYBMCd7q2h3DXwZaj3P7bKRf1+ksKC/4/I+OckFR
LxydmtqJD/Sc4GPTZ9nZjscvdSebjfu5SAnjtrpBcEOZuuaW25Nm98WU+GYod7b9EkXYIDjQwzo/
6qDBPwd3RUaxAl1Jg7QwjMSnGENkTuwh2+BOMjhMevcj6SzYgHKfNNV9F2K2N+8PzGmOljEUbkam
PQ9bj/Rbk4SLrOPqwow7c+lJ+aaK0qlkPS5UDBgr44yREldslH4XniWYPErRk4/JSPgtt/oypVo+
otKNO0t4fKpktUvt4YlW5UNG2ueBD1vdg4sEsagOztFcqXOUuzgEfRkhckv8UPsryu0dmdz8W5v0
u2T4tX6ki+boipJyFU0bvjEtQWkcvxj6F02gcRyzFJQj2T8eMIywTm4ps2wisYd/kBRhsLq3ohSJ
I6JSaInfCzJ5pMzE3i56tNiZJPSaAdCNQ5lgoguTt27Spmjy7sLyZBVSxybR5EdQNMMuqjByuP5d
i0qEyVeURk3Lxvaq28/ivTF0NsFn1fKCOrNbTpVrtI//GxFV1mPbRjqgDn2Ao2AQ0e/1jcdywYRb
cHQZCmPwCWxbcXclmvoKoTN0B4+Vs7PGh3bOpIXFA9Dyxv06M7NEFIcXtCxYcjR4wMFWbKgMQH4o
YNtsab5UVXOK2vrTOgm1T3E2N6DB4AzCi8KjqcQJIu86wiQE1kzlWXJgenYIuqnr1BiHM9DrUz7n
mJTOcrek6TejF144DDuGAkSPwVM5omzVbH3TgqbcfJNxqymlYaNQx3niO4n5dYqnU4qmCSuLPfSh
98NjhrXLUu92XfOhqmooM/kujPzFgq1MrHjDmVgwEzffotilJhDY9xyiDw7thNaZdilzSTIWF9YW
GMGaNOwGyKb+uH4qiweP6RlkY2Bw38C1yDgq+qbHoZS2qL0iqhF96GQ6r1NZFPMVFUXMJMT6mTZ0
4JJFR0d8pEA6DZ7XSSz5tBZaU/7lRBFfH9fAxC0gvgybueBTGfC9SPWLh78CIJNVI5bGMvOklVuQ
XIvX1ODzaAhAbwAwcKtCSWtUskUXlm+RI80uUfe9eSL1hi1YsrTg7j8qyuUp8qicJmtKfS22Mbll
DM0+TbFjpSoaPd3FnT7dMepUf4leVOeiHbQPyG5h1EYrQ0/XAD3ERY2dqCIINty/ZQX678OUo03r
PJJ9LlK/3neftI33bFlv/vtx5UxpW48BjCDaNol0a7vcjcNrzB7WNWfrAJXXorcSs644FKcNMbAa
Mrcdf9URoPX51sDLFqWZ3SunnMjGmbEs0ekwHELjfjp106ky/zz8udGU+SOuiDR10rcihD4O7aWc
4SODMwd0x7rMFm0VAjgTO/1QmlRnb5O2RK577tltBLb7tAeYS1H/cIDAkn9fp7SoX/9RUtu1jKyZ
cPh4y3XWX6b2s4jpe4zTFQXlatEQefvRgHHaSfJB7z7l9GmdhdlnffO4XhFQrkiYdUI0AsLSexvW
9ZKVkZuxT4J8mR2TEMOg41YEsXw+NqHMNtAVqmbaaa4HIhrR3zp1WX2c6iB8qLPgGKJZP4Oxghff
ig0uF++qjSgYJZDfM4u3epfDDEIhEE2U1rfEuaupcG1tqwNRHRn7x4m4oqLIcqJ8HLKB4iXpI98a
vFzsegC4DBbGTQ3AA01W7WLz72MLB7TnFdZiJDWmUBGzdMjjOhmgLWygN9vYjlQNOxMtWY29k22A
XEv7yHS5lXVb8MhR6pjL99iUQm01OdoN3dwNhO+Ni8il9bjro79N85KSr809ZVuh8OIZ0Hnc2EQu
AhBst2cQNwKstLM/zqt7gmfp2LSGV1q9s9FHtUVo/vuVkenYQJosh9+E1gHPZg+sQaQRju76xVm8
+1fsKKYMu9G1LqVgJyEntNK3G76POtT/jzLhUBBoc5ReDYULrUbnmajARSkvOhBPdHlOZOs1GUow
X2RMd2Gzf2Sb02TLbDkW2kbQRIt6263w8jQravidiW8YDxYL71nnbDzKi1qHJNv/o6CkKlLGBswi
4A1ondwdTOYaMXmJwzutKLEyNPIHa8uRno3kGxt3RVGJ20cZxMU4j6akkXYqaITJuG7PWgnPHoC/
kXOi/VnoZDdF6V91uZUBXpeo/aYihH0qJGHgt6LybDTZKS83XtXFp/tf/my1IFSJGq7fAP7K3nTb
KfzEY+tjY1HXEluzCVvMKCaujdrBSWZRxqjX3G+FrVu/rrhUrdYAOGOAqMrLcDyt39flC4VxCopt
HhiqUKXUxVreTwk+PS9brxLdscvpLhqns5z0r3Fu9h4KqY+V0z5GVeRH7VZX/yJzDlpzMI7lUKbm
tXmvMU2fB2NqLD5wDYyrfJZlNfxYZ3Op4RL5a3RHABEPObrfk7dX1s8xosxMhUx9ZD69CdXyIdN3
k42oMTS8vLhDC10zAljygsHDuJn2SUcOQRqdmgSrRFl4GPXyXAn9MJSx30f0HR7T9dcpVrNoZCbi
AV9H6tQNa+4WyfO6AJYcGkTzxLEcncPRUwyY2TIzKUrMAmXpOazqvYjLQ9ePGNaGd4B4vjtJS+zW
aS55NNc0FZOWUC5zjc0yD7+LzvLCpPWy4ksAcSb1r3Vai3qszxPhBHVNPBPKJemstBJMh/vEzOcM
DYRZ6ZzzcPiWAOtpkvTeAqpNFe6HyH6JE2wO3CC/LN//yM9qfqVfPBdRxsMx9TFHBiiP5IjSPcbV
ymNXkvum+Rxq0W6gaNyt7kpUiGQfYVcJkge7NtpFbXVAE+fBge81BZNnya1FGEtvvz4PZnA+N5aq
RRw9avoosyEcfTzk8YfsS1JveBeLsbxuggi44+gUUWPqhJpV7iDazbHzMQ2AsVV/1u3cy0Lyuea6
VwXBntcYwO62RD+frPqOXVNWggE9BaZ7ZxAY335y4xprdPoPsnkditdyeDVNQLhIdJiVdxrcSj2w
9vWWcfn/8D7vImKYg0Ct+/bwiRHyvGMV3m5SeKx8yDlgVjTidePkTQZ61p3sEjZ3VdxtWO/FG4YM
kAXwXvS5qXnxJrP7rgt7CD0w/MzGXExtem1euYzXxzLeGmJcVKMrcoqSo4EjreJogMcQfk768qhF
D87mXMkWT4qHN8UV1XOrRdrErNyydLAQ4LueXTKnOOtJtl+/t4vEMIOFkULknS2qWA2e9yWm5KA7
RuV4cb+vbCzfIC8FEnlTvPEGbdFSpJd3JZfVnA+K5V7UiOfqH6Pmtoh+qFVuLVNfcn70K8YUKRbJ
gDdlJhZl2A3DLlw3Dmj39VLchXURLlveK1LK42XGHQmJZiCxQH9kVX6XGHeBre1DkXsj+wHXtRPo
lS/9oug2PLxFfbQ4UKvR5Wm8GXCdNFpRR8Lo6jzymv5XFZdeX2wQWbTsiM4MlKUB8KD2RAIGLteb
FpLUI37k4aUW2S7pYMyDQ9N9QSrRbfQt7MTF07uiOavS1WvC0F1Gkx40neqcGS/SwpS1mR25zT6v
H94iIYgOPQUMtfDflu2KEIbeuOyaEk90OozHfAQeZIMuzF1NQsdt2nwj5lg8MI6c6D/lZ65ct6gJ
q7Lp8Q6lYebqxlMXVy7dSg7+9uXePAhoXoVPa8GnfTOZRkSXNwWsYg/kq4bX7TlgKMfahe5lLXdr
mj5VguTu9Leo02OBdopOP0RZcpqAKT7yrdLWoowdPI0GRr8hY+Uwq4akbetAS6v2Q1lj/SrPW9ey
pr0p4ASsn+eSgA0d8zVARgQ8lDryHdpB3gaGBS8IHacg1XVP3eaNnw2VKt9rIgpDlkGaOh5sTP9H
xa6Slww9XetsLJnKawqK5wh4k95oIooTzFPPaH/q3ZFGptugzmtg+G+d2NL5GNhHAlAK1B3RSnt7
2UYHkXYI9w3NJ7lXSnEphvFcRx/MFrdhndTi8cxLcWc8OxPRyC2pAi0kcAJ46idUeBXgU2p0V22N
AG4RUS5ZxpoxiyiEZztPsqvdON6nWfo/cqI8Zlag9yw2GXAtugvXdI/Ke63aujmLinYlLuVkZIJh
oKKCuEjv8VO5Bdc6a9EbPUajOxAGLfhttsLD1AphOxMmCztafkF61aumBDucrMtgkGOdF3+HkbMh
tkXFRq82sRFqE3TY3SoAMFO1xEQs6sdx6dsUrTXmOS5QOUSnM5Kc69q2KD6K9mHAzGDSyVYUoTCt
oKybBMP5pMFbDOS9Ixdm4a1TWVQ3ik4JDINi3knV6S4zZaQNGeYGE4DrCqO0PIu2Ot7jXh7XSS3e
VMoxn47HCtPaSsZq0IRjVwQjik5vHQrruYrCwwCsQyY+rBNa5ulfQmodv0HHKgtyjLkVreNW3bB3
+qekpRvns8GOijZRNjVipqnMfJsFbp/xHxX/FKXYWkTD/To/S5oAmDS02CG/CERNJUBJxjytLRpm
PlD50XFFrTb5G5MJWwq3pN1YIAIoCOC1YDRGIZN2ptW2FK9PP3Z3o4YntgiL16jVP1sVKuNZ8LjO
1pIAYbFNZx51R5exouC8z8KwJJiiLavKk/xVGMieaPVB9g/rhBZrudeUFFMByM9w6kmd+QJAO54x
RuiYdmr7obY4PYSEJ14xVs3ZCpMOcxjOa0uD0GtNogF7x/GFVlKvzszwHffh+qsUa6LFIu6GAfeh
MJ8Z/6kTQH1eomwLCW/pNnAbzgQ8bIxmWArzRi+zCM2JsCNJsafNZX5N+mYLU2jJGgOiAn266POa
e7hvTSNNOTcHAwOBRl6HAF/dhW3+wpryUhvaXrTIScf6xrVY0h/cCUwL2BytUCpYZ2WHjUQdMcMg
5WS6UfcJC4+Br5oSYKtumcktWsYte2goazj2Gc9eBvsq432bil2IhEAQTLt1ZV26hUjzYSofDTsG
ELJvKcFzyoEName+aQy+sHUfGzT3et0csQP4UKTJRg/MUnyEXjKO3l1sHEEX4C05S6+sImvQBA2s
3sylLf1QD1/N1rmL7DsTLUD4vy7OQDcstAq497sQhD42g2L+iQF2RLn72DBCBy3CmK0dIasUNQ9B
XH+USBJk3DyaNjK2k/SyXNyTsr+jU+DGff0O8+MA0RWIwRgBclRzZ4wiHg2GOVxnLC99yf7KhOkV
SXdi5VZ1aFF7kLlG0zKOFi1ft0KGTia5bmO6QU4jsFf7DwzNgd1o3/NN33uBFKoxwAvCZg+KsF45
T9lI6jhYEehz+cwrbMJqh10pGfoFntb1dJEQIkE4QoD4whTbLU+GXtiyZDjBUr+3uf1JZr/keNEo
+/Og0yaYNACQiK4jz6G8SnbNE6TFMEVhaeQcoq0xI/XxPSPTN1SUW1daQ1TzDpMTBdJWgj3EduiK
/B0u6w0VxYqYUxMV0TwF0HXaxw49mVR7NDQs9kFKuYl3AdtaM7F0z0BxhvVxfr8ByikBZL+342Ke
4GEU63Ro6jnJA7WfR4oXvdjnVe7mYeeW5K8QMHMY0Dmva8nC4wM0brgtM8oM7rui+bkjta7PCe65
NbhF9guBxnvAf25oKOFmTVEZMVrQyKzCRWnc5JZrZ9/fwQhq/NiWw/DmqP0dcZqiFlkAzEYYv5hE
KqJ6EM5Ws8XSnTIIAEw4SuMokSvSaqeSdGWe5v4UW/mxHWnhBpn5WpDyIxC1qo2XZpEacFyBcoAK
Isjd3uBWWIPtJByzIeF0rgxsyCnLR+xE2km5tW1w4VHDap7Z1KI7BhOiiuITG6CNsRXmfuQ8VYE7
ZWdB71h/Mrewo5f0zcA7hmwNUkiOOopSEqMoaKBJn5b5XgbNBfnh+6QzP/+5NlyTUczFIKiDgmyS
+/WESOnIMtfpN+ZJ5puphLcYo/6PE0VkBq8HaZsi9/sudfXuV4tlGe9hAuhlHJ0yiABn/bjKHrZ1
RHLWgglaPoMAdZ5I92udxIJ3Mc+C/0tCUWg2NHyKMQnr6xhAduOxq1ynmdCesE9iYGwP1k4rizst
o8/rdJc8fuR8MSOko7RiIzV0y1sh4Rw2zAbIRl6ZR6fIimMRm60bB1hnlhEO0wtH6zgMhv3cmwwj
yAXzEinMPRfMOqP0KTxSjACtXP+wpTuHUWyGrm9MOqLZXPmuqo96B1lb3yjHo+0wBCPTYTTv82kr
L7bU/Q2AbWDgzW4dnuj5qlwd76B3NQICXAVd2OeRl4cpOZsl37Pe8XjjEZRS+9g5AenHCz85jX0I
WL8b8/hTzwfPqB6ptdUstaTSACbA4gCwj0yqcmuqEegRYZznvizt0uWVFXqRFXTeuoiXTMA1FeXi
VH1v5J0JnRuGuoL9rGzPiIAEyYOxOKyTWnxe8b5iiNAELC4yNbcyNvPciPVJ5kgG/WKl7vVoMyvi
uUjZEyAY3RX6aTDuRolGb4edaTm8w4SjN4/PkGcYNPk9kn91xkWYCZrJKkfp8oK1EtlLXRTuxh1e
kifiOoZQxHTgUiqnNvZYGdK0JU6t1nZxepyqYBcNG2HIFhHl0OwhA3QEAyM52tvgf3HgYhtb4HqL
RJBswFME2E7EILen5ZCgNlM2gEj0gJyAV1b3suvfcSToh0ETKKpNkJdieZw+m3K4PAUG8uvcZel9
0YlXw8ZEYvoedwEdUvO2VfQGoGBwy08tAEPXNGXhi6o+Cqn9GI2/9Sy+w+Vd1/OF5xsvhGXiWqGK
xtT9tqMgMXCXmhwoOU3gOoV20JrwwhlCC9Hv7OyvdXIL53RDbrYjV1rNmiBDHqzOfd6ObpB/1xPU
mfLyz+0EJnJ/F5o4HLvfO++uqARDVpIoINBr9ATLpj6Gp9hONl7xpVlNyjHDOJ+PhYnJmddrKiSC
Rg9F4dcaP/aO9SkKn4o2vgfg/GGqi12ef0crrSdF5dZBdkTziJekzcbtWjC8KKcBRfY3iigaPG4/
AoMUMo3buvB5XpzzqrrILejdBQ3BgB9y4mjtnK2RcrVQtWjTVqSFX81g/cGHyDqG2CFmZpEbDFtP
2wI7SFbDrUCdzGRcHQBhNJScpWOB1IhuTjtof/liRxFCtnU9XGIKVXWsL8J8FprOFKPUW20wTaMB
e+E06SErDXmmvRSHTlq6GxSY8+NTZG2o5QJz8MVRYQJ3AM5WlyxkqPv1HUDafDst9snUYiWpMN4x
+g7RWTiqeTwSoD23CtHo3NacwSkwgeHwY1NoySWOHO1i5UO9cQMWhDifEjXmYRqG9RG3pGRFWiR1
US+J8R8cBrszL1bZxi6dqHmQMnZcljfmRtJgSYggiCwaQ3EIeKq3RIfGabUskKWfBtV3LZpb1J3g
uK4dC1YKU4IYeEemDpOPKhxiHNikGiKr9KP6ngN6o3IKIFdsIWEtUUGOjP9usER/lnJ1EzsQMmei
8k2g57LpCSXhStv/OSfXNJTLK8LBqE2RVH6am96xxPyfnmy0YSwdCDoHENXCW3KomgFrutGoeR9X
eBXFiU/VaybeM8QN6CnMhKFNDmeiBplmo9tVaxYVJpnpMWRYuVeG+7YNTuvSmnXnNjADE2TOclsI
LQBofKtbMq/qCUieCNJp6FfWC9Urt8oaLBDeAtzcoqTeUlGkeN2jHKMXj0x8ywLM2NGPifZtnaG3
ZwOGYAdwNAjW3pxNLRhtRrPD6/5DH91mKyTf+nklzVAA1yls4RH52M62s9lOJnT3vzGguFxWSeMw
asFAv6+99rz+428vIEIV4N3DvcKjA7Tc2+NGw8LYFBSfXwVH5mAddvPMow0buUgDuVpkDUwoltrF
TUqJxHDIcALVA4+fAV1MjKd1NpZOATbkXxLKW2YbVR2WA4XW8tGV3TMA6NYJvFVWoFDB4M7XAg+m
ei0sSaIxxcJaP6mHyo0oaf1KL1CVLwrhDVo/bbyTv12K23t4S1C5HcXQYywJUDR+1Xl8PBbFrn7q
yn0VHrRLLO/1bkMRthhU9DiU0hoI6pU+zQPT41YZnIdM+yYJGlPNKqs2LOastG/ZAwoEZrgZXPz5
QK8cxyzQItmaE9jTzH4nG4xaWfAD9L7aG93P0mx2g55rbjD2G/bt7YM9y3VezAX3ysb4+C3hLphi
hmUzyNl0x6w4ZDLcYSdAUEdenDys68wSj3P9YMZUxwCVinaO0THRSgMOlsMqPwP6HcPmJexu4NnB
CISbc+bSLafu7UXAdCEghfBK4NGmTJFrnuQmnBxS+6b52swQ2xut1Aviu/l9RXzSEKxPTPx+P8RI
PHwIXBF+zGM34RvCW9BHPHQQGzwQ9IqpUBAzRKdjTkYNp/5nn36ALtiYycs2E0mLDM1kAK4NP0fd
fZJlNXbSD0HtR9Q+FQy4KF9aLfemsruk9kZdcBaOovR4wkEIjgJiJbXTAft6s8kgcYO3NXZzwNpY
EaKJb+tat0gEe0jmvOeM9aK4VFWuTSG3QCSEvHLx3LWHtH5ep7Gg2Zxf0VBcKk0HplQbpg0AZYjH
U3HBvlFvwJqIMSb7qHg1+8QdGiPeiFgWlZszuLzwtXCzFOWrOiug45g1QB/5LOVD32/ljBeVDtEs
ltyjSgHcylvjkPIcw3R53fik/JQOAXI0ww4WaTCM/boAFzhBfRgLtgDRihzuG05kScyxH1o/BoTD
3uzL7lw3sbP1iMyvt6Jw6KtBzIrKNzqg1Fer0ZoocFqr9Uc5eamTPucRv+90/dAnjUuz/vPYZp+t
SV7s+EiTi86fafeyzulbVUHbFdp7ZjRaxH2qocf7iMomNTtgpwRyH6Gz4CA0A1lhow/cykjSfRSi
NI/VJmd7GLPzOvW3BwrqSBzaWGqBXJJ6u5sCbmFT8s7HwJ3XOZObYuMex2wv3QjJ3pqRW0KK3dU7
LoMwYJ2fiJNMD31x6DHaE95rdOtM5/t7e6aotOPh+j/Srmy3bWXZfhEBzsNrN0nN8iDZsf1CJNsx
53nm199Fn3N3pBavGntfJA8BAqhY1VXV1TWsQrURWMUI0q91tA69yqz1Dnup+6iMAeKdlFtRyUwn
A3AuDScgWFpW6lF0n1ekGHzJFcQ6X92X662TwUdgmgYPXrxGUDe8/ohQSvWogQbv08mzBx8IEljI
K1Qqx+AXjg95WXT3wFBQNGQT0IPnZaPWA47R7J3osfbnUcl9UGQcMrc6Or/dAQCKrRF4/GjzZ1wE
IzVqJ4kRV0AV1EpxVyjtdAgEzDopXfKzMYDKrY9ivVaT8YRGdIUTkHxn4q4PFDCtmM4BxByawrF2
75p6MXWTOeSGtNcAXDSqWIY1YQPxIfnsIzveWdPzKEdExHrI1tXibfOMH1qN3rn7ytRT7G1EPaQ8
DLZbuZvzGDNQFjGXiMz/LLALgaRypmGiOJD34VAXzliJlfFkZVFXUi3QcgzmFajocFziwqASwPUA
5DMPTOCo2fJw18pJ1yQT1hkZHVEwepZaLcYbTQJQU6KWlp0nhjNOkVPp/9wdo2iLnSEYPUQiDFN6
1/z6UpTkdSJJeyUVsAUv1rV9HTbl+b7RLEgVzUDo5MLzAdimbK6oTKoO/e8+pJqF0kbs9EogOcbx
SKvgod0DioDjlG6tFHcY4kE0kc3Yo2werIymwTSKUd5julIGZJ8OLK1fSaVV6SEa8tDkaPLCmwXV
L+sbLwwV/pvyX16hrhHltbQXdTstqWpgmxspFBvw+VjwZh1TjOEM/9jDX9NkQhEx8rSqN3PpGwyj
6B9bO9ewNpwHNb3gIoASC61ELx5QSkzmgRmXeFQg0yftjVTtKjppjZTSJK8yvFuSuMwp+nWxN8Qs
msn2gwkjaKkA6Mb7CnR7ySD2lr5z+sCAuMF1xuIyUxiEDh8hSPIKOSbTHoB55kpRZWy0KXT7Vg05
ZrlEc47BAcqG/AmqcdemAaD8aQC8nrQfRnM/6sFhRAWQ5IpVYdWHuPetiMPkkqTRrYGCn4H2OUDc
XRNMBKVWG2AZ7rOs/ysIMKwItEk5RYslYCfXWRRTIa9JGVcc7V0wFtwCMH/crmiDYft1pSqQq3CA
z0OXoOCYQ9/8zOXUok1UdyPnEl/wBADwwCWO+R/0yLLo6FaaItDENgNgPPnPTYcx9rh0Wh1YRIhN
7uvMbaSJWw31U6RdMEdwA5ob90JRdQCEwyYANfhZ6lXnykIlcoS3TAWJYjR1wu7ZvjxfC/NJggfa
o686JOlYtOu46Hmd4ktHhNc7fghqgcLgLNaLa6nvm7xPjEjZm0k67UWl/VIDv6ElOik5XmWZ0jwq
jNZblEbYOxmWFkdxouy9RPs19Npp1Jqj0Hm/7x/OIhnc+gg+EKIDM+2aIZSjUT5NUgWNNjIAfAbf
Ws3ZknVRihMnCTdfYUyUAV50XK8Iw3Gxz0+FC9lNgagJta/LwIRPtmiMokr5o6xEmnaPiiCs8Pcf
s4aKHLyGhKklLNNlWCsNQw5aNOLv2+E9mxJiYbhN5sHG3KodqtDQOHRgIndpmAwRUU1CDQDhOkCU
VYyoF+N7pA8xxyEtEkHHFQot8yoDk3FIeVhBnwcfRNS6Fe2yzFH2683CDP8NIYCDw8g1VJPYkRir
jYs800p9BtcsqZyliHv8KWs+/+nJ4PhRL8WqE7h1zP1da4I4VWqEJZ86FqLWqejUltGV625ECETa
rJSi539ODnonohaHygge1tfk2sargOkWGPvEqFrSGd1JDcy1/s+hOtB385/gY54WVRgyU1v2AKEO
jX0glPuZCkDY/nH6xkKvJzJr2NaDpgQW3sdKUj1PBN/Yd034gkeLhyqf8VkmJm8S7/Z6mAkBtfY7
SQmnfS0yNUL51zNjA0XFjzoWzjlWHKWqG0q8BMESIQ31bNwMKrZNsRtSq74VvSIAhLOeW9TvgdDr
Y6xdBLIz73juU7pZ9dmjRVNsRRwPYLMcuflQzMLuW6Bhmry79TZgQaDyN09YAHktvKApLTxIQUnx
DlJeHYHFVAj1UfJLPFI52dBlruAUsGoPcN3sW7wvYcZTCfnJURjQzJcDtyrCxzzNs11m1hzDXXBE
aC5DnwW6TNHmw3LWAri9TcUeUUOAyjwRJP/VQKfzX/ftdZHKXClDnIkIjJ26DmNZ8zK5lIFMFBUl
yRS5WkkI/n7fJzO75uv7CDDx323bEB9iS0bHy0Jq/CIFQHxjJIkdWRjbSQRRoaUuDc59UoscYQQE
0CuYA0Gv/bVG5KEsZX3dILJTw44CI7gD/odhcioay1Tm5c9wD3Dg8/9fXLCA3Z1MM+gAdRGl1jMm
LCNXzwLTvs/LjXYDuRdOGwNshogEItthKfQA4vMBerRvU59UnvqMhXF2reA6N9STktcc0bENPqgi
IGAAMxDfnPFlLwutbs3cirz+vBOBRkTaY+AiGnfR2uhUT8Pq6z5333tML7TihhzjxYElJWZ6CXI9
zYk+kIOekLSilaNQ6VXcO/L7saLCY0Xo3qDOS+h+9SR1Y3vLQ2Fl1/3cfAkTL+XY6Kv1IyCuD6Zh
f5i/4yfLRUb42Sh29OWr+TnuaUB4jeRcqowSWUnbdGkBqrb/7KakXmtkpLKDV1D3RZSI4hWfrYID
L9/DwiDecDtb64XydolWlaIJuY8vSkAaYaNvhbmoQwdsnhff8sehpOF789p8laNPUb0IXes8qT+i
I2YuMkBz/bqvCMwj8OZ7GO+AKymI6xpySImSkZXoYhMHLSjHfX9P8dxTNybMry1Rr7sKZDo7nmi2
EQGOTPzja0R+dg45tUR7AAyV/yzTYTMRgxof4So9yG9H0V29Wz/RGbHyCKXdl+j29vFddBX6pHEs
ns2L/VcWgHqEk8RGTXaYzEvSOAYU5nCOSWcHNKC+09Fy41MeVj6XEqN9odeneTGC0uTawzmyExI/
NjR2OWJn80Q3HDHaZqiDGXrAFDu3FfnoNsVOJXVItrG95qVtuCwxioRtqG2hJWBJP8TH9tgepqO1
KmqSrHi2y6K43XDFKFOl6ynQH8FVYQua4xki6TB7NMgbySDZ12kI1llJim2aUnQQlCZQyTfAJ6q2
fuQauXvfftik8n8/BiOr802OSjfzMVaGXd+yAc0u9gcTG70JAK8CEh8ejZHk7pe5ppNTb6JddejX
PIWdXeOtVf2hPT9FL5yJPuHdp5YQxFDZ5s+h3VWPlYp2ZNo4+jl/0twmcFW5+1dk51EwNLuKiJAY
lgeAfHV1bPbnOF7XPiBET9Fn6mPeMnWyLiUihjH/UhKKN/eGN4LNPK7/I+0L0gzHZpGFlTrO15Z1
FFpgY5NhtC1tNxa2xAOuW6aFxSQG+htFLAS/lq7mIxIdOpxs47bbycZqnXKT2p/39YdHhAmiVctr
hrECQ/LWW1m7hLxLrynvwJhK1n+l9ocT5rKP2zzXp9n7yv0Zd9sQ0+ZBHVdNuh3HvZG/mLzmiNnY
bxQTxeP/FR1zp09WhcV8LbgqneJT2UpU4YVLPJbU68NpJkuukgYUNGKXz1jzDB86OMOKl5NgYYRu
ZMe4UK9AljRRQMhcaTIJnTHDRmX6LpNt1Nrtj56Yjknv6wQ7dfRfmhZuIAlLF7Bc8Jq5FI+uOPNA
s6dGS70vbGYL3mPnMfmZFbvUTpzTfYKzwd4e1x96zHGNgRh7XQB6jfapG/1L8YEqdvdiNSWH0HKU
i3m6/+WMObYALQFx1gXD+e2XP5CcPqr2e7Lu1/V64JRkeDwx52ZlYRSYkYUAT/sR5sR79mjNeYgs
33kX3LB3nqjmajMHDOJX/BI0JCNActz5tsBxEsv3+AUhxuOmEcYqpxFiC7/e4GTdDZbMjbZMdv/K
U6C0hGr9rHjsLN8oirmXYfkVrtb46K8fDPojPUdkfV/fli/NCzIMP53iqw0wNBCXaBhaplriokC3
0s8/4s/GSd+wy0Lf7/uQdCth+wVkrnLncVJMi3HvxRcwF0k3VbJfafiCCM8fOpDalVYm+enzBDr7
7xvTuqDDPImjyC8asyxmgQY0cr1H01Y378lTv5Y4Cs/hiL2uJOTRFa8GpdzxjwF99tbxBnNrHN/E
o8LcV1OeRFFbgYpyCs46jezSFt3p6+u+gix7wD9iYz0gBmoirNECGe+38oB06Sr9bTmm7bnCU+IU
h21POARnF3fnnFhMuhzI3r6egmDnGuQhPzRrf6VsjyOxNjtpc58YT4aMExRjsZdaH7SwnvZnAOXT
nL36xqtH8agwDlALUa0GfNFwlg9CSyziE/FkHEySc1R8/h1WchgLNZHpRjsklkrg/y+C0F5qakUd
4/HciJ3ixKJX2V0Y5quu6Hm4WYuvdtRqkHZEJhApppnnC1qZNnWJGKTD2SD+rnssHqzCjmyVGCvJ
yT2CPLEbkJ3p0eDjXz1wLmgrc0RyQRs1ETQJJaDtJg/Bgxc8dk77Q7Rs0/Fy576CLKr/JS3GyjR9
xFKcArTafKdOH1jHlYT22G4Sx/TsWHzUaxTeN7Utw/rU1f+TOBN9NJ6RJVadwJF8eYedrdN+5eNJ
PsdXzQogWE8cekvB4iWzbPQhRkmnpqBXocHJeQsdgYob7SnbJeitct59+pV7NOdcQYtx3dz+Ajwj
YB7gDXV9nKXphRg0m6+g54MLwHaVPusEWUvZPp2+BI6NLEYKl9SYSCFU0hjYO6CW2OOxiCmmBJHQ
2E4jLyRZ8mOXhJibtcr9KNb1bDjbmGhDizeRyXr95Tn6kfcMZ4eWv6PUS1KM4RdiVElhDZ7eAP1A
4qP6U0ltk3QOT0F4PDFWH+thAC8DQjsXgNI/jF24aT7Wtkdbwgu9l5zmBU8qY+SZ70tjMYKU/4oy
Rr0XbJsrNx4NxrjHOkjCBL1259eevu3i44diu4GNQpeTFoSekAx7vW9h37njGxf9R9dVxqLRpqwn
bQd3snuoaez8+lWSzcH9UALnrNrR6LR7Ku5Ovr2mw4GuM6TWNp8Rvf8RPINjO0Q9QKsqnjSf4qFw
Y5/6Gwx00vXadz/XXcajNgvxHsvMHVuVlVK1E1ge6ZtBkgfd1olEI2LYPDhs3nEyjkTzkkYsS1CK
iR0eVdvfmORT4cQn3yAqN/wAVxzo7bhiVZFxIGZfJFgsLMGu1Z/NQyI77Xv3SyfyHg/QZ4Xozto+
1Q8n2u+QfHJH0hPIlZdOXLzqLz6CcS7NUEm5EeAjXu1DtQ8eJddtf5ak2zz/QLLN5+E8LL4WURr7
m2nGw8R5V9VGBHqF/frW2SUt/zpS+sTja/6ZG9miQg8EBuDAAQX5+ipIx7FWilSDbBFYOP0mINTg
XQCLorugwYiuiIESlmNd6dlOf6aG060tR7f30su2JbsDQEJ4z9/FjDvg2P5mipGd1VgVsHJAUPz4
wBqZbey7Pnl+fp5ISf1tunrYnAO79O1iW56+1k/5r6d14NAX6gxfnePTlzU9PcH38RR55vOerBlf
nsQmdkQCJuv8pq+G3bjhOJnZk935+e97+CJIS7Cl1UgL/DwAuf2Vetpu109PT5zDXLT4P6L9fq1f
EEk7QyorE0S+ey/tKkFlgnIuvdk/sYyg6IjGBOxqQ62TkZNYSUqLpB1UP3hWYskuYpnjImetvqEA
ECr0YaPkqLNa7+dxoUbAyzhnfeQWbU+1sqe+vs4q3o33HRrfkAKUHLCVZWwoYCHyOrlsax1FvvPh
l6KvAJrZkPT3c0oD13LUx9WKOifxx1f1Ef9Fq1XkfPW7nkyd88k5t+9msnvfwdy8bRN0bdkN4/nN
PmBZKXnAuDpBkyU+BXsayIpW5IR19/jzlRx6MnTOjnOs0q3UdQWQzwb63YB2hx3uOJUL3ekjPcBw
TdOfhYBg38C226eOGpFiF+4bx0J43azk9fgv4pprsrO6XZD10I049RrIasTDAZibvUkSh3cVfpfe
rwUMMrAMOG0k6dHCdU1G6utK8dqxP+srTSTe1s8ci2SnyUY5wCLWr+ixjG2VFvvMsjGR1/z0/8pQ
Xa/RdX7oXqOBFw3fuoPr72GsSGgmwK5PEZ4ysaV1dm5gHYzUav1XIRYAeasloLiQSirLszV25lHs
FSMkYt9ioMpTcyMjvZpmPBf4XRK6lRLmc1EwQn86O2CeGpHsoeMAuXiSA1CAxNtKJMpRfqjt41dG
X7rDKTrkP+67xttLbhbFH6KM4omK0umeIaEGsCpfatd7OCEUWt+ncesYgQuLhioMDKrz84CJni0Z
e5z00pi1bHRiJ7C1lU+RQuHY8UI69JoOY8dJ2oR1WYAOVr654evkVj+kY7opSEN5iaHvWQH2sC55
YmJnKR6NyMpBq99m+zMGqB5KdEwYdhA7yuYN7mO784lGEtruTNrY+lbGcJ6TP29WfmBHPydHdSfq
hHvLiTzbeOr3I9Fsw45Id7C5OYrbW+NaMMwht0OM2RnoNzQr2ZTO4WzahiNvdLItVh7lHMOSRl1K
hvEplThpCZDD5tN+g4UffmaUy9CSAV/SYIJrL2onS1Ah/fmc57F832nWBhUOwrag/zy3eS09Jg4s
jbEMgHP5H7t8aHae6/g2b0XS0gVwyRETCHqlnqN1E0TKg7RCZwGvi2HZBtFABNw6dC+xvZOJj63Q
Y4paHzTV/+38/Kp3r//Gyv9QYMTU1oMwxpjERxJudCK7WJsktX2b6yZnZb21vD90GEmNrW5Uwtwq
o7kPbwl9y4lrvnevqcsNzmd/cY8Sc235XqBVQ/LN0UO4iuyUZgTP4H7NfQQvG+gfnpgLqRbFSLFK
UMLutXNJEIz3RD3pBC030cq3yx0P92Uh8zQr9d8U2bTlWKaFFlmQ4mv9VNLfEz2mD75N76vEQi7o
mgrjkaNAjTtLRyVMI5P7K7DFd28vUbSNGXbMuci4HDEeOUSzn+jNp5WS1nFRkf08Cna7/neSw2sb
F/SMOMoiduii4Nea/N1m8uE/4X4uiEkEpF8JrytsITcC8V2QYlxpnw1GGUvfpJCtcHMa/PDsyBWO
/oZmq7SmJeemXr5CLygyjrXWfdkvMlQUo81g/4oPw3ZCm53vPvGC/0V/dEGI8RaGV2e1GiO7Wzpv
g0FIbCdU2dxXv9kT3NjvBQ3WUwhdFUZWPKBe/pbAmpItR1w8JhgHoWFHsuEVyKrukg2Wf5N4g8qQ
6dznQpl/5R4bjHMABpnWCi1Elb1V7kg/gtMBs9SIEgwbXTVbkUqblFQ29imgR07+VN8NijWmruk6
7zp2Cbm1PT7Gm622AQTz/U/jfBn7rG4lPcjLEtpyULcTHtajHeIY79P4ftLeYZ99VltD0zapCiKv
XUYOHx5NELNodmUfzEdPtQcqksA5bp+J5YQr8Wxnv7G2iRPTfLco3/sIxrlURuglsfXtyCwiHg6o
m8WkWL+nm+MLzTehqz/zIvMF5ULWSZpxEOamZotRLisZ6kj02/78NrlIcDfr2s5P/zx1hxILAou5
q1nCbCPD17wBN/TmNhZs3HKRTnC7He4CKqwAC0C+PPp5/zCX5AiUwLmFWsWeIyAjQNcvHpxlnKnC
iHViZ+wTpymenAc3R1clAlI/JKML4Gs7W5nPwLsSn++TVhdu8yvSDKuCnIVapsKZll+dLSDdhan2
yJ6/4C04FPYHGmyJcCwJ/hHYBu1d+VE9DfRnfBqO6o7SfL+1NrPm+W6yMh450dNCDRMncSEZJkaX
ta7S0rnchT5vKuHpEONrNKePSOuezKNz9I7ahldyXui4mKlq6LxBMIBRf+aGwZh5VWYhPJgCiq0z
12vcxPaxfYwaFAXU7akn2VawNVLgxcbThvnXGau6os7cNlqKh3blIUcuruTVQXakNaJ4Z9gWxPjI
VvmPnKfu8xmzBHXs8gIgGbr0bvC7Y6/ABLgKdjVSbSS7XeHdQLStsJ3vON674XuE4oYa0BmAj4/J
K3B6rexV0g5dbKC0gSeXsXNdxZW3Bokeqh1AaI/CqnCc9RPayYlD37GY9IUbKs/yu/MBLFw5gso8
aObaSoO3p4TIIV1hmfEh78lxi15YpSeo/3H89VLMpwLz3QKiA8aMMM57zfUw6WlQKCbSoPJ2dBTX
RWLv+Iiqpv/XfYteKH5gMeEFJcaiARwkRiGwpM7xekAvSIIrcHJLklIF62Cof87QPj3Rx9BxhI+I
+jZGmFMS0bVxlh65tfk5icHK+vJjGPvVRnHM1K4az5Y3DNusUOIPNS5VUpRdsMP24ZB6ZorhDTGt
VipAWdZej5Z3jkR4H8GYM4ZPw84vIXvlFFmbJKNNR7BbuXNbzU4Awf0OWGKTtAkt0E0KIMbY1Uxb
hFPjoZktOvpLcTCm3QKjG4sNDVROSlvYqwPNlZWRr9WYYs/xsD1EAR3Ho+FvwmaHLX4rkY6/DMW+
L4+llNqVhjBRZtXIWMwlWQhQoIm2bmOoYO/ZkAnVd4ggnnjllaU7+5JrJuLMUox2mhm4buwcEdGP
9241Eh5TC1HXFVNMYJAhX4tXAZhSZCz+JLJUkL5zwk1t0BHTOmlM1OlRsn601mfUuXr4HDZnEXOz
zVOqtZyp5oXc+bUNMj4unoeCk2y29iknh5RMLf0Ij9HmkG2iTfXpO4ZTGHa4MVatnZF3bSXbjplS
m5ffWOj+x4dg942kYDxrhqy5djuC14ieFvrj+XV4+zAPH6idWz+T1dEmiIbniDi0eUnAZfW6oMnY
fOFFRidGoCk+aXAs0ukQrlVHScljYDfrHseDaSmP8tIFSyHxFa+MmQv9+F+1NjSUruu1YK2Nk5F9
NNZKHWwsDEfnZIcmSTeNaZnszMxVTGA9vSjSFqjCSvoDA0RB7Vo9EaedUdSkbA5NvCkq6p/uW+DC
EwwgRfN8OK5bEzDv16dSizoqK2U4nhVXpQK1tkdeloZHgbGGqag7YeiD8ZyuI9uiyZFan/d5mJ3E
jWe/4IFRcUlsR0usZh6I8osOK54aLTqNv38fXUfXMvKwbVZuRnBgTxBS8dCQd+r9us/DdyDHMAG4
i7l0CPwCoGsw/jgpUZvBQ2A811t5pToaKD3He4v+1tEe1z1xQ4+FY7mix3jeSW2AwieAnnWas/HI
jtfoCtU3/qp3rZWBiTIR7RDn+1wueEZgzWJGF706KDR82+vF6yKWlFGrRhTyWvkpEzBkZB3VSiJt
s8585NeLj/vkFg7uihyjemXt51YTgZwCMxRMg6jZU2uaNJJyYqU/gPxGi5D3TlgIYa+IMtroS6UO
xDHEGQB3f21X7SHF0/Av4E2+hOg5vM/g7EdYpbmQ57fPvZDnKDSplcQo0AZ+dY7zwK7GYP3/I8FE
i2o7yqOcgETahjSrfkXJ5l8QANzGDIiEfCeLo20ZWBjYzjphxghEjZzU/7zTdcZE+UOBuQVMITTC
0BvHs49m9cDuOaa7EMRf/Tzj7BPFbJVBAQOh/CHIsW3hogWEKrkvpiV7vWSC8Q+10Ba+MZ+DhtWD
ZgvUHw/jQJlFreQvjQfavjBmfC0yxjskUmKEUyqN593u8F1yR877nPx1zinZkL/2nbOP9+QdI500
c7Yn7NGg2eETOWMO0zzRMreTJ8hDHoX4DHHqSK381XcaaUreO3DRii70g3ETdaJhpDoRxzO6pVER
9Ht30GWOknzDa9yY6gURxi1EVtiOOd4gaKM7uP1zSPCKJ9ZxINHp+VnBnme6z8iWnELsJ3o4fZnP
Xzvr/LkbV/fVaCkLf6GtgOy6vswMoYm7IYW2ik/B47BJn7sHaZ1++kiS55zTW5QrdrvOvW8a4j75
mpQapi3Q4HF6XpURU/kMWm6gtXihXJBgTFuLzFBPR5BASIWi/OFh2pwz9zzskPtbrZx9bxfopG3w
hD9Zm69Pjq9fVM8L6ozlB3FfapGBM7WqN638kWVOWnPOa5FBSA8JQHT8AHPiWobDGGlD2IXTWZbH
vwCiYbfWQP2h/mxLsXGkOMLakJ6HELLIF5aW6Fj5gx0UBmN2aolGrymMp3NVHrz4WDWPksBbXsOj
wTDW5o0UAlJwOkfmr7ztiCVvBZ+HPc8jwhidaiVeIloRXBdAwhVl0xWSUyL859jUoqJjvwrgnOZd
Y6yiT0YxtdKUT99VtJ25EohEBOq5GRFWuT0SXm1mKXE1AyQD4GsG40Q0da0VSEyMhjkUEyLeQ4c0
jkUA4HqWX3895E8uKe29UZH36jl9rMi4OWV0/XSf46XMztUHMPeDqg1NmSb1dN69DSHxEck9js7h
V+G6KX0OaWk7rV2UNPvpbGW7QoUqfEBRlpfT+S6K3zjVCzkwilqrk68rdTmdX18Pxf6jJr/GnPpk
JdAVhvr8x6OMUbTYBhoVifAs4Jj/om1eUGdU2JwEYWjFajp3xZPqn7Aoay8WL54G/J4OQa3HW3jM
PXZGnQfR8kag9ULqaN0YnY8Hy/1VHway+R3SlRMhB13R/HR6Euwn3k2sLJrSH2bZRSRaG7epbM20
d2/m6iP6/FBfJsRTG7JyOqe337c/T9t+/bUVCX3vHOclIrxiyKKZATxTAiy0AqRFxt02au8HKYCa
z538OxeeK/V8X6t5v89YlR/2qlB0MOMo/YjNF13gZLeXfh+wNNjgPr/zAB57bbVVJNfS0OjT2dDz
NyWo3qx8oPdZWDolAElb85Z4FKVu2hTjbprKQJzOXhkSa9y02ms+2vdpLGVV5uWKfxOZ+bx4dUyq
VUeRNsHqNFenYoJBzOp0/pHKtv/YOL2Lbsw2JcaZQ3YOF1hjB1Aj7kKg5QGNljF20YhSOW9x1/fR
IEQUexRH9BX5VpMTtcc6BqwVBfYzTRU4450+WtYhjCQjIYAzUj3ShkXilglQGDneX174LmxFA2I9
sICxB5n9rlDvqwwtFBK8vyDTAC1cbnlID+cJlQThBSXXiGytLaBQtut1u35d/3OxoAlYAVgFsE9E
gFJdn4ZihmnqR5N0tt8OKg23pY2Q/OuJ4+uWGg8uybDQ/KUZV6Y2gcvSSQl6etKPyvHf+Z028+cy
p3xFhzEST0uCMe1BR1gjnjs8/BoAKUSnlQPnRk5Pa94dspR4QasI2jjmCw0IkEwIqfh+OXZArz2j
bTQnwcNmBWe6F11ny7HN2+vCgHZgBhJ94RbwNxizMRNdLsMWA5e2W5PxfU8nXrizENxfk2A8mGeO
2dBXCYL77bQjzn57PPGWry0owjUN5ur3y3ASSmOeG0VluKQbsh9thyOqhRrVNRHG1uUQ4UXQgJGd
QNT3I1oIqI0WF96txhUYc4ULIpoUEYUiKX1QMKeSPfMm83mHzlinNzZ50VbzoddP49tJf+Y4Y87v
fzN44YutQYfHz/H7NZ6SGaHN6sTxL7P+Xxvk1VGw7R2h0qEjoAMFjcyT8CEN1uv1J+8keHzMTvaC
D7+Y0rLTcBDxT+snUMt4sx8LrVrXbMxsXhAIIiFtJnQF4/2trfMVRLWFVo3kiYfus9BMf02JsXMt
ypGPVkFpeji8tfTt7SOg64ec/no4uAWGeQZMWz4gSuPE5DybYTPIYuFj+eJs/NLbx2NHyN5xIvLC
scxb9zwzhykICylceEvGYLJIb7BfIcdICJox4JjxwCDT+32VWwBbuybCGM1klbJQS9m3p3x5fgDQ
1rB+fvYPbWM/75/iybYK4qN1FVldDmUOeyqTHQm6eQ5eBuVg3z6j52VflyRww1WzNiFS6XlPfjj5
BuO5L+gzNd6//AmzViZVuPawUC67ksF3t8yFvhYCcJwqEYJ+NV9eD7gx3A15NOi+cn44R8pT2v/D
Ef59ruyoaW3Wlh9kIFeWqG6gFLd7sv+Vq/pDgrHAQdUx2TYnxu2SxDn9AVi8iLcPY6GsfS02xvis
Bqsk+gYHeLBd1/0tP64e98485hXR15QTz3PPiLluByMwjLGA0JDTm9wHV8Ihrap1tt6jZlOgA5SP
MXQb4F/zx9y+nZhUfYEaynnatS61zvf1///wkn/OiLl3tS5TsjGtwdFbfDxg6viM0iwJ1sXR5vah
zJ96e7H8ocW4khi9dZGcQ3r2YQAaBNZ+oauLOKcQHWaWzbsAFgrh15JjnEoeqbUnqtCM3S4l9gHH
tdk8dnT1u1k/I7rcYsDYwoAH72L7P+Klv9lkh2uwGAWzSALYTH2qfWyhiiYaxeo1RxmXL9A/ZJi4
OQdstoYxbWRCcyJu9Ad73fMaG+T5N+6cGLsQd0zHsLKw0Pi8s9/cmqKbFbkW3SaOQ0/FChObvEcH
jynGZWhj0MdjWY5n/UXDK9PdpPS3aq8wBPeOkVeeCLlHxTgPRZcaI9egIlkOYDL/UL9tMV3/9MQ5
qoVWwitV1Bi/IQVK4fszHaghfAbqAOiMXTnUWVsbCxcKR4y8+1RjnEZklJMlJgXukhQNut93yfk3
+Qv5cbyp6Nq37U+OH7ntc7rmkPEjVqCqoe6DYkwOdn+oXdwpDzaHCOeyZpeRRR5SsW0B7Xiz0cN2
Jhvk/DHSi9nhnenw7Hgh+XbNEuM/6riWe8kESzuQ+wC9wH0mvz135WToD4Rdfz19foocuKtFdy/L
piYh0wu0HkYjMURVI76Hphgtyd8ApXpfhMsWffH7jCYW/Zh5WgeLVsgrJhg+Ph42SOipBM1AJkS5
XnNUcQEaAFK8IMio4gDUAAmJf5gYyl9AKZsf9tQ1ne79PmezYG5c1QUdRgETIIRrXQvBaWvV7n/c
//GFDNg1F8zVVehVagjJt9gA4IlR6L20Veh2bT32hBsKLjrBC1YYxWuNsdY7AQPffoK0AYqEvMTE
sj/6Q4FtI/Cxtwc7psFOgRzSA9z679kdIXkASBGe71v0DBe0mHuqU0Y0QWJr2dlyo4dijWpnQJ4+
ecEFx26+c3YX0XOT/O/xK6dwpa3uH/9C9ePq+L/97cWv+7XYtckcLL/u/tPR+hGv3XO52qyQiN9P
tLed4zG1U3eNVx6PtYV84zV1xicY5thg/Q8kuEPT8rRJJEyhVxh+dxtK61+AS1x/rk8v4o47EjTb
zB2bYkcU06RqknZ+HEUtTbz3hlTjQye7gcJxehyF//bEF+K1MiGLfeAsn40Hc6Mha8rRweW4/UIH
GedQSZMQN/ksQRu1DES5D3hbNShk9Dbdjmte3YLnLr716YKhqgM6NSCq55SZgXEG9z9O1nY0urX/
VRbggjfGW2hWphqZOcNDYErAoNLqnW6fnhqOe11+L/4hw44nVppqFPEswnAgIlShB2IhZuBl439I
+67mxpGk21+ECHjzWrAkSEoU1RKlF0TLwRKGhCHx6+8pfrsjqBrNujG7ExvzMBFKZiG9OcnJyHkO
g8XXH6zmP0IXOqKrBdHyrtn/6l+xxsT18LPh7YQnpgZ1TqVKOjRULA7kqSHtytNWiCoMlIMB8OTm
+yU37aZ/8oZKscXnC6BwAR+Kr4WqFHFO5Bwed9ZaxLALbxVsPjOecMeYjVMjdwctg1Yh+6HJzyfQ
zBC8uHbwFW55iALzRbAJNSawEM1sxJkMMOagV7D2Di5GhxYPJ8d/WbrLC9kFSE/CD45dpunAn69J
b1drKj2VyPgWuT/rbS0he1WAm3hX7x4XyE/kBXHx+QKsBX99DdeKH4fsvLP5JsvITZ0oQm3KV7L7
/Z1uV7hC4CKot7UNDertL8zx1pgzFwO0ZXhNxZn+BXUH39SZHCnFEH8hH1u0xex2lT2+rhfkbIP+
42bDQ+f6S7j4TYuRoUzJ21gbQSt8CluHToalxHvwW7QaYDtdBN63n/YvQvtNkBGjJlYb8UiTZ5px
wmwChlV3fNS/tvqGQ2s+S5o8JBOaKgfrpOsG9eqiv8dO35oGw5H37Lub3y6iYdcJONzRv3hLXhk/
1Jt9lp1p9A1PTg4QGYxu+L+PPhfl/y8xw/c7MgFrcxBPdS3AtD217wZRoB0LvwxGRPrPuBMy2qoH
2CgOe39xs99EGVdkJKf/FFNPbuuECSZUzBXxseva2faHttjGzscTbyKMow7os+PNJ762bRO1t2gs
e3ScvWivjeAOc9Qn5+x3HP7+4tb/yx8uI/4kJSfG4XCgucyrdRc5C6Ki5m5fM2reoJlCn+rvkoLT
xj9JtekAqIOEJp+O59zREP3h4Htp+IoiJyow4G+1cgPJtneBA5y1IHW2xS9eCW2+OviPhhjsZj1M
unE4GtRBQve9x5SgHkPGJeoH3Led98Xfb8tYml4wBMU4UoEFMgEWLcsACba54XgMnUeGsS+mEivD
cQAZMydWgu2z/cVW3g+kdQpcaUQ/uHewsHYii9LEz1i8+/7qZblEXrRzXbJIvMh5f3/GAsse87DW
tlrZHxGS5uXSRfrcVbx0fb5ANfkAjIkS9OiURbS67QBWr15gy1lA2LDlmKX5FO377RmzlGIL8xzR
okOFlVtbeBU9exvwQL2oxbkl0YxFMqSyMmOaQo+LxokIxTq9zcZ8wWbyWIz56WO5lU9nsJETFA+3
e8yqUOy8B2yZkRaqunHt9B7QkrttyEWpvR2JYJ31p75mtRZZIs0Q16B6si1XfLeXcUs4LM6Hj/98
qau8TIxdbp7y7ExrUgB2pDEWolW/JysUZI/2DqAQvBYOx6Qb1x7khGB1OSPzzVByC18buoqNAOvh
XgeCk0y+lritsMv82yzyRP6aH0wodvUZ40zXXqC+jAYibWEHtAH5hvM/EmIsTpuI9aWlaXXlRy9w
97huEOy4gnE7VjTYJm0mnnNTOUMwnsIaGCjWRnxJd4W9vcaGtzm65uM3VOyKaTd5ul6Q41QTqHQ8
rdcSXD4O6xA/t8sAveGdHSgvBk9AOH7q6jInJHPNHCSrxCOGCUZ67ZMTP2555ul21IQjLz91KwaS
fZsfwNbaSQOUPu4O+6/mGcc1kFJw4W+vR3FuPSJjRZJWGUqphMSfPec1xN7k+u5x8ZCuPx+LuwfM
Jl0U8vlJiH3CiDmQxKxVuMt3lyDgvSwnFMZ9u59sZydkpyVVvaMT7l/vvMd73OyB099tjUVhc4Jh
ntpdM4HJh7wo6Vg0lG0h8OqERIHi2hSblvMxOV6ArdNpaRbjTDrUAVC4vaOuzZqMhSPydJtHhsmR
si76T8PF87QAjXTLfiD27yV6+NA9XgjK0YFrajx5ujH+ryEJ1+h0R/cAjLut2LzAky3E9S2qPCcd
WnbxHRSU7haZ14bvsPp00YE3682xWGw17lzU2mieIQnp8hOr4h8cXnifhgk2tPqgxA3toTsY36bu
BOPjvku/DDpvTxxi9I/dUGa2EJecC5wlvoAXIBG8PqJuGq1W1zZHeHjjlZP+Urn6xzmzULCX2kqV
msp2d3BEHHLVg0wLivOqsHZKA1lvVL9sHy5YeDvZt/nkvClbnCv7XBJ7CWyGw5f8ctx8cbR2Zr95
WnP44+hl16VFVtKw+fB7jenz3PYX3lr1PYjiQ+yj/Uw2LhaZBvKFASuO9HOJM7lQLWD2+XgCd5W7
R7vi8dVzQnUtNc5gj7UbdVvzzr48O9vga1esswpmK/wfrSNbtmu7TB9NTErAbDkAZUaUjHGPAv9w
eP1LmfUfGbru6U1sybFUpPNJpV8y/Y0xMsOW95ha41DhiQuTBCGry6ozzWObyq4DnVSPF97MOMcm
KkzickkMMxVzjK0gK0+Xhh/wrBQv72eP20mllWnxCRT268NGtF9JjZoUAMF9YXFbuXhZMDsC1ylq
2+kUSGSwcfliFZPcf/DvN8cHdO45pKTb9upaFph8/jjv8mGAO3l0nEEnI2bIyW9UMhNOkM0RAJUJ
LQqh6dp0BEdIJivA2iJZUTk9HU51DSDKP8MXRRBrs7igSDrYALZx7nCxNSafyKcJtkg32XUM4YSz
bDyQ+PmURcFFNkvDEp15FZzJG8qxFBkxNcNW8OTl7qPufKJQ46JrT6sl/Jni2fB0Qo/RpugsJKes
xDfTSHgOrF/5222hmK/lTQgwutRiNaLAhjkkHVtA3usbkj50HQtCXjbolW3DfyeFE4KMiy4VIze7
iL4gWSz8yMPUFIncy8NtvmbjjAkVKqST72TWh/JcpTSsHx3gxPFM9mxRY/Ln2Tg+LorEaqgq6dvU
L8i1JcAxpDxZY2N0XJT4T7KwD4HSRYfjP5GOr+yjHexQGeLxNFtl+OaJDdKHUTGTgVbHk9UbPo2B
O9ChDiwXy5FeTrxO3KwJnxBj3K4mWqUs/x8xZ1144nvg8PiZNXcTEkyYXui5ZaXXKqdqSw/PqPIj
QeWF59e0948gcEJF/SloXdGfDqmCVyucV5zz+TwD/ooAngcjPHHt3hZqLjHGGjTxcLkoJog5+/1x
dSDhYKuYDPXUF9G8axbBqfM4FOnPv8Ueax6aUgaMHijmQMqvfILqMEHDJNAWPGnnfS7GLuDeF0Jp
OtCLJjoWdTAS5WtoOa/QLEFaai0GLL4+3eaOJ4SMkRAwPFJWLdVi9UiEHLsn3JYT7/0YQ6GkVt1b
VAjLRbo+h5Z9xvzwFw3uMvyfI/LzNZpvYWRD9W48641lgdrTGnV9PCEwZJ0HAGDhH3SeKMICzgp0
RERL+vZTzrdoJ6QZj5zLuZBdLAjKETClFKjUQJ10sK1dfReTy/374PXLcams4xwhdBDcpj6/rTCh
zpqTvKn6A51XDV8PnydPg4RuTfeJB5sxX8iY0GFsijpeYrka8cAKiQBpvzkMOL6zDHYprxg7X6CZ
UGLsSiq31pCpVDbXdDwQSPI5dGGJvlrAw32Zn9ia0GLMinpQDpqYIAY4OvvORZsLjrklOEWBNTm0
gDjfiqN1f0TvVYwDsNT0Oxh9fIsRuC0e0AjB6AAuznPtM8dTs5G8pmuR0F5ArbPXDYldyceBG47e
zQfxkwdkDIkBhrqGVs67ZbHC2YMvJdQOJMbBvg1u6HxxYygeU4xVOXeRKKYG6F23pwvHehXub38l
XlzIRvFjrlCmQMK7O7gocvXkHSO+Jtmg1LsNlMfb5DgywcbzpqmXphJRhtaFI21Koj9wKyickJBd
SunS4SK39NEwZUcePukqgotpZXd75DhNHiHGSFS6dTKMGoTWuGC7SDkYfLy/zhiGOlNkxaQF61AH
nulpcftD8Czp9RLGJHAuZKsuTzL+fGcPS+dMD56/j8tmYYe8EJ0qxZ+hhY5MSrXogWvGZqcaJqSa
DDmc+dk5duXglgPv4uJshU75JsF8iUjQ5cosQcKTQvm+IDLXvPCYYL7GacS+7yFC1IKR5/W6e80c
BYANzxdS+rjEhmko1Is4X2g+UPpmirHWppkPR+UCkvJrgTPCq3v3ZWlzHOp87qHiKBTgbAGcy+6Z
SKOZSH3d0bjvQC72GvEY5mVagv0n7AHCDXHih1kDMKHHhA/SoBxauur4OL4XWNxRlrCbnHfjkWDk
TTn2adNbPf1UwBPAGNkddiUWqDai3gbHmvO6EfPRGO77KJZiAWyZxSLTThe1Gik8aGcfSHoiY0Dh
RGhU9po4ZhpG78sddjRSr1wrWbjlDbDNiuaEPCP8Fz0q+y4B+bt4ixDlK+Y48vkizIQAI/tCopu9
FFFkUpKs1ol952VO92tBHsQPTAKe/R2Wr4pfvBLMfBVzQpaRfzy2EV9G/fx4dkZy+JX6mLM9tYhq
OfzNysuEjv4zsyutsyAeTNzOe3oy8NVM53LXPHNkctaRT2gwSQ8dMWyNBryETgTEIoy/oO2tvXxw
yNAv8YepnZChojIx6rjPekxUeneweUhxrOXhOsOIltXuwmOIKtEtSvRRJ5TQrhoK4wCGsh6YZO3J
Jl7+GfuxtuClVtdW0d9JyexslqyZSaOPEL8QQ6H6Zy4D71pN/WOM6nmVEFxuoSjfiSduPpytkWE3
O9Q4IjIf+P3zsDI7tFWm7el0kfCwjlPUhGDAryTlw27HPbfDkXqZndmqgcWSWxHODYZ1H6JzdoDt
CIzFliMps9HFhCHGaAxZMQg5UMEes8KLy5ic+oJkgPHtF6pIJGmZOooeRu3+lzDet4o3mAvOD7gt
qn/iWihtMpYZ/apr0a5fTummAP7IxUCNMHKNmpe3znc/Jwwz1mREw/AoWXhXNV2YYkmk3O58+f34
1Cm2qJK0IWd/KX+cw9HVkr3Oy/NmI5QJecbIWIMR6YMKQOXDV5qT9H4Z81z5fCY5IcHYmBgngY1T
BhnFXjFgnvIQrpzgiI2x/K24O4e7lMVjiTE2uVbGolHQL+gMv3FjmJbHB+fsHklgcwybzKPFmJs+
xtEcMwWtJ4feeahc3H5xqs36tRttc0eqxWpVu52n32lHgBfkDq/wwKHPTmalRx0g2ydIT+m0bxsX
bui2OvAYZGeyukNTD1ZOndB+Hy0XqQv77ckLNO5oicOpgjBY6l5gO9xSB5W8G+aVHc46A+w6rahi
OOv6Y3Emj91nTLw6iFQb0NqB9nib0/nE41tM2dEsM88wYXS+0qvI4Ca4i5GvdK9EmYxD6bZjl9ke
Tp1quNtKbRyNyy42TtCu6uC9IHTidvO7wgFshxPdzteNJswxVqaq9KpWU6h55T6pX+2yLsiSu8t1
O+CTr9Xjie8trPTUqSMCPmzAC++qfV4eetyFvv16HAdxtacTIufeHOuMarf38HX7L8+POEweiTEc
dTcUTU3PGRydznAuqZ0/GKp/jNy+IfWTtcZQVBdUPBw8ruAxNsRshKrsWzxbkiDIIz7MFWa/UNjj
Lc1wNIrt53TK8XzO6ffJf2e78Xdw+/k4poht3yilniriBR9mHfme4R04ppYjXOxslWnkTarSV8Lc
X47G/gtA2W4zwJEsdg9SuwhSXFdgIFpg++PEuQLLycYAgPozMpX6rr8YA9WO/XpY0mnsdlWm3qmw
ASiJUdPtzrbdl82DX2s8gzObsX8LNjthhTNEsqW11OAs9+YWmVI9OB+8Xdj5lH1ChYrfRDPVusf6
1wEMAmVZ8l4pwIEPUGW0T3DvxuZOENL3uuEfrp5rQg7QIemQ5vQ9C+fYElsmeEdUi9GY5IbZvAdk
LIMkxNjDEmAZuiPZ76vDrg6ypzHaJbycj2eo2TGrXNDbY0fN29E7rSMUO44+H4jidtaH694/v5Qs
VVGs0GspFxxaem7WTU/sLZ8MR2XZZcfyfJLNTkYuNizXum3e53aP/h32uS4OXi5U7rnzrbx8iMWu
FXNFLA4qSBoBKsYuwTZDYMfeB29si+cr2JkpSxMz6URVatCcCmd0N7sP7QMNNdon/B9zInZsShsU
cWxaSF+Ohlb61OMqX+/0OCV2AcbbkZjt0hW927bwGoPc0K4rgOpEu/I0r+KoAE2lA3jIQ0HeW0A1
AXqI4zU4RpdtxlSdIqtChqNKVkvSiJx4Rv0v+RWmSHCpxbRUdsunSfu+lC0cTQFaiFN6wkO+frFx
9225Sz2Hi78437YAqOd/yTFWvjMqs8OFd9pIoBuF2zx8NBfqe4pThZYTLDMS7IItxzX+5WN9E2Wi
u64WJetAj5KMd6G38AR7fMAx+y+uhafJ959C8U2HsfCny6FXeoG+ZQhwzrtF5GBknCJSHXGtDTh6
XILz1ZxvgjTmmEhhCyjLOolA8IhxSLr/hgVNCqBJI2X4FbgVrNM7HNGfD2S+iTLGXsROUqeYEMmn
ECS99TDg1uZ9tJMdEXD69rYJeZdD/2L1v0kyIWAjNm0yiPiAAJg5EfN+RaHuAPLF4WzeZf5Dhs0W
EyDqjUeaeDwVq/XFHj3Ui6r1JaVnhrnroBxhufI8+XbWSVA0ORPocTDPey0f1d95TiLvd9W5HL54
SseminEutqVKT1RhbygONc/D6nmwIEvMGux+bbqFgsiAN94zH0x/vyVlf8KeUEuRalaQkoPhRDg/
naQcrniWi00TjQinp42emhLcWpXJXvXR2X0aTF/3UE53OF6GJxuMDamsPB7QfIMhDrHqlz7fFr2r
r79hOtjcsI+UuMy1q4ly9vISV7RxZPSNQm6dsXGS2i3Wy1eHBWZ7CsBvOYWPvc/bP4H7nowxqVu1
TvMzOKxXh81b6cCGnFar5xXcQcAbq51N8Q3DxJVLE4dO2WC/wZlVua4zzIeegF+GSwoeIE1QAb7N
0myANaHCfLPiPKiHQQZGptDaheY2lavhCFi2yOrw0HLEcXZQXdMVg147wpU1FqUfSARNol/otrwD
G9W/VTbgy2D/rc2n7txjPDn2ujD29M1HDMBT0+V8vjl9m5JnfE+pNSb6XCCPG6oVJrOSz9tvOdtN
mhJgxEOK0gvAxtEBDNfem/epL9qADvSitVlCGD+eBO82wdmK+pQg42ck41DqwwH9QOAUhapbB+l9
ED7dJjInIVMajGM5n1vVElPQ2O895wx8qqzhZM2z5YsJCRZKP2+PQ6bQDxOu61323LxjPiM+2R/c
o8hzfnlKiCZpE4vbd1JvphSuAWsK0TJy7jEgVJAVjUkD3eU8HBUn1l5NidHIZELMPHdnJT2D2MnF
urbL8x6ziYqhaBqA/yX0t9lqiRR3EmCnRTrmYGAjW2qJCeC1I3jZCjXB6gWHnzlBmNJj+OlljHEP
KegpKcmeC5JsS+Ci3ha2WRWaEmF8Yiwdh3Mvg8jR24eI1jr3tXxJXfnlZJF00Woo+g/g7SuIRDvz
Gy4wxNWLsF9t+gOok5t8tSFuU10TRhiJHPWV9VvjE6SBkk9GNwgkzogS9xsy5vc0CBoaG2AXxNy1
A2x3/ZEW7y7gkmP9ZkN8Q5XRW5Z0Q5FNJmVXZEkYm4F+PzC2l/5jBLMNuTzzbMY1/f/jFSe0GEW7
YMHgEJ1A6yk0iPda3xtBdndGL845Aq7N2UUuhgB3tu4BJxBOjVtHnn/YyQ9ghDXPsUE3SPgBzv41
Ag4iMowA0bDBi3nmlHz6qIy86vGhUg416ITAfqmf491tfZjVuQkbjDRWuXCOzkf8+QJ5krjoHDc4
cjGe52o5Ux4YIeySqgKYhoS3wrTX64Kkfm+rzuq5xDat3RFpMXACxdnSx5QifdWJko1xVTVRBYq0
HLH3PME9eWS34+5A8ThjHPI5VQcZF2IoxBP2vS1QsZfqw+1PNOu9pswwTlg1LmepQN2aRjVY2cRB
epXIzxzDOBt6TqkwbniopTHGAAGo1JhOHiEOB7sMfffXMog9nqmg2vGH+iJGw9CUaWJNiCGmVyX2
rDQFxFp6RMOV0PgMYBA5L0cF6wYZtohoRVamipIKMnSeaX92jI1KMF2O3ty/er5vjthC4ulcaJE5
GpQjb1066IUf7XubJAipP87/H3P589Z2QpAxQHEi57IWy3S9Cytk+zfFUZ0Ck6dfPNZmx9aNCSXG
BB0KMbPyHK8IVUK1Ibk/AdVgxAhJeC+icw37mu7EEHQ/dJenyBxBYeuKlVmfzKjRAbHvRPejv9ot
gy9tYdq8z0f9xS1JYUwUEOitfOxBJxyWloeVgOdxK9lbDSOLt2VyPgCZvCZjmtJUzk+Nhdd8ylGn
x4Cdd8Y+o2X7vr+Brn1tA9O+TZIrKoyVqvW2Ojc5RMU5Otp1sO/sKY68KJ9kZ8l7yVmTOOGPsVZK
Isdm0kIRnJ7iGCibai9osPLcAW+ecjM2RB31psxM2HgRRYd+IWyK8PS++RpQu2y4V3J4n01lgpte
kOrscMYbNq/KM/a+VIW0Lvnl+jUC/BZQGIGp+lsU2mFqGm6FeNZNfz8qO/tdnzM1lY6g/nRycVI8
3njrzlcOBDenxu2L+Lx94k0ez3udCUnGvkSABC1FnA+mo2Mwmg8vsJpfOAPxxP2QHB1XGftSHLAr
2pw0PK1L4V3rlgiu+hx83NaCudRsYsVU9WdIgJFIoYoG6F2j+GnrC9inXIjPVru+TWY2XsO8Ng6O
4ZKjJjLqjcDYNEfZxOSxP24C/mro/GN9/31Gl/NWlPVex99vXAf40fRYRuddHOyh3uZjPsCdMMLo
cQoQij6yQAhD7raTP8TLeD2Ktt6R43qLzv9Gezxzxvb/Yqi+mWNU2uiPRSYpoKkBfJuILg45own9
bpJl0pCPDy6qwKxM6ArEWJTwbibzmCoOOfcRlbwjItO38u7wS8NeRYtSbPurtmPAWPNXLikPf3ga
3TJNTPSj9nYFSJuEpjLWElorwn1RgCkA/1sgWpBItrw4H3Eg50JyL9gWtiz+Kx8wIcuoc3IceyuV
sxGRKnRMyuznX3bQhYHCNcwa1ddbHDL6rLS4xSNnIOXorxVRvNLB8RHvAUsSz59osN67zy8XT7Ij
8mu5XGLidE9TG4Qw6H59fADLzd68IJfawtBwfO+8fE0egbEBMQr+uVnhl62VQINF2+CAIuAypAVH
d+jfufUCTDTRiYBZE+k3Bmvrai0rJF7Ytf2l3Feh7nKIzfrBCVOMxRnUXm/kAkwh8tzj6hGKCRsJ
D1jYvPL0LCgiTrb9I7uMvkRj0pv6hZICCo7p7xXcpIhzN1oFFNknCGyA27ZEH7Doj1V/GhfisBTW
O7oQ+Ti3PjVraie/hrVQRhJrhYijuXvndQyVzrPsq/tPfqkx4W4sXUPNWx+VMU6tYLSSrIAc7dKO
TuItHhbJnVnaqIqlmRPAKEa2KQc1UCkgxrslvTi1feJFxLOhwDfXbC1THJREylPIFj7B4L6ecCEs
Wik+tuvR36R3vD7+XRo1IUmD54nJGk+ZeSku4DzKidcsxYwIiEF8N8W1jkB76bjTBJwvazDGKo4S
rNsIIBiqPoIP6YCey1IMU1ygAl7FB6+aNF8umDDIWCw1w6XQsaf0MCaf7S53QQAwT4714Rh+gzE+
eZ2eK80AETRQD4AQRZuWW3/mmF6DMTwo1ctZ18b0THHoWZ4m2i4cGXBfeZgYPFNqMFanE+A7hRO4
eUI8ipsqZxIDh58uvXOe7VpmvqF37G3sw2D0mO6N6OTAYGcrA3tJsDqo2EobEdDdp8XXFq2cyNZd
bmTKseMGY2G0qDuJwhHPmeNYh5NulQe6d4n1E7sUyP9mxg3GvGSqHkOxKa0jCfdrubTFjxotdpww
JZrz73LCb5Fni7V1WbZGmVMn/Xry81/xGgCMO8A3DURY8ao982HWP27DZOxHWiaHeqhgstawWd5b
iYy3DIFxmu6C8F9GyBPOGOOBndxLLgBdhw4xJncjUmq8IG9xjCf/JmMyzmdLNquYmmEn354N9EUw
IOmgXsC7PsGlxNiNbpBNuTtC/rFidS0zAv9ohWZByLXz9GVuaJrJWA8jj3MlU5MRDSXMzgCaioJw
I27hzczw7K3JGA+5rAshUyDr4f607kkZ1AR4RDJ3n3l26mISsLABfqRWZXno8XYXP6kIgrHUFVzD
sqNV2ZL64tRHopPTCtHSR5ikG6u3b2v1dZjv1pMyFkQwrCrKLhATFHuwIqrbSohLyoWTuoBRW0SN
HQHs2BswGCqnbmybATxqjFiC5jt8pCSuLDFGppPkQ6430PrL0vMa27rgVDywlYUFOiS4qnib+fmS
8rcmsheM81EaK0WEPKFAucbBqAUQntcPzybB7TJr8cGhRoWGfWpTxRkMXTFxh/ua0E6ilKaTtX40
CoSDilOtFSwK+kF6V9of2foDaQ6H2pyuTKkxIjyiiFf1Fqhhq4aUTmo/XxCdcDPUubrklAwTcY9F
1WMq5XANGgSSAw8yuLzxekyzYjGlwkhpmZRpOWjX+AcD/ikw3ABOj24Wt0E+O4A9pcQI4KXJpLyP
wM8R7cF2xMk37LXbdNAR+cMXchYL50Z532ouQ5oQvf6oiWQUWhldEo1+q73Ti+BvlVCcRCRIHzwh
5JFiXJ1mjiUgVkCKFnf3joXyxUBOe/UAak8fxf5/k0J248CQUL040g8X+clOGYl+QF+XdhsyHn7H
7HTU9BEZh3cECnpsnsDZxW+wQhZ62Cw2cfkCs44x0SynwRS9LYaUvLEwMGIcXYu+XHyZ2Xhw+kMY
f5gncp+0VPOctdO2BNRxphz/+0LNAAXYjydOADo7BGOqpoXsTtMxTcdoR3IQtFSoTwiqsUENaf0v
0hLnW9Lf/af9+ibDqEZstZ1g9iXsF3a7sHAPuLxftJ3Di8Y4dFhtUKVRak2qgshD4m2Mc0UpwA4J
Hu42Q7POd/Ju1w85UTsjwUBArIAh+F2PIi2dgzNw4FHNoz4HZYGQV+Od3eOckqRWe0Ky1nDHyixA
EoPNgLJ5XSveYamtu4WITlwKv+rc5nF2KnZKkNEKpe8Fcxgoj8VdAxjlYHvxOSR434v+9wlPw0Ud
i66rwdN+XOUNsbYZoiU6N+p88K4ISfNO9B8hZNdwClXPRbGHrD/tYbIcHRMBgDcKgLzA4YpK8w1p
v26uT7jSTDHW5bSh+aMj2neJXTXkGKiPxvJrZ7zQu7D/H5dhedwx3lTQZB04TiA63j3hngMtMWdO
Hear/BG4KrzRx1nMqKlwMIYjbqu0LCQqjXuv32WRgzAPJ7vQE37++PriAvfPhyTf344xIOIpRgda
BTmKR7J3EGsGhj08cg3IbExiKjIQ0S3EWyIjkJfT4awfVROlZKCXDVvN1ZZ2JnuFz82/ZzmaUGIS
kk7O1dgEU3hA7TnDAhWWp4QFcAo4pmqu2aVhAlZScehFMnGq8qeOycmhbKNWhRqr/mP9Zj0ML8cG
Y0Nh/HZb7uf6iD8oMQHC+agLQmlqoBTu77y3x/b5wXI/3wkyfYDYF/ZANG5kPKNr2HmTRMm0dNpc
YT5YJCZVU8XW+KijVvMkkMpuBtsEmK7bOL929br2/7PL+cEzXnPxHnpgAAeQDUUVMUj482HTy+Ug
5WolwiB70fKRnrcmLxdn8xtXQLjYfteNJsao/KDGmP+4Lo/F5dyJ1xJthZNk0PDflncibzHJvAfg
2BTXm4Mvv48b08PKX20DfyUIkWrd/sxzqY8ug3EZKBSSoV/FYGLe0l6ru3JIRHTPwrXsNioa4Yiq
RVAMvqwFPcTEoUiNCcP7D4rMR27FS3o+43THY3GPxrBhAG8V5WDMPF2et4irn/iFlplY9wdFRjsv
vZDFY5SJtBW5VpzokSKfodzCPW48F0n8oETt+uQ1y+IwAuQ3hxT1qM/ejaMjfzwHdhdYjx/wgzIF
GLQxLcrzUuqMw9BlSbbQHQbEE0T4J+FjJStI8woIlEbOXg8hHleA03Fx6t4g8JCZTbujqMpgU6Dx
zRcTUwFvxbPl29nZHsIAx24AiW0nT/WDfbjbOT2vbDg38v7jFzIfoU8OwxEnsfALuyUaEzhVsYa8
jUe/dYEViKexiW2uDirR6K1N8w2IjD1v7n3OfP74Ecz3aXI1PyQinglw1hrB8i56Ep5JMm64Rd/7
DyGffA/GgWdZbFVHqwS3yLr7nfxyeHR/fTVvvPR+rtP1gyPGdQ/jiNAuAUfd0nECqwXwOLq10XYd
akQhCRYbay9fW9gqQETr44TzGndKIBDCk5EHNrdrPJf0/Pg9jG+Xc3hivaef2XHe1JfxTXeAwwK0
y5b0WHmkNaMwsjgFnLmcb0qVHXoRTpF8KiRKNVxfNulWbgALmDj36sKPV2eUCXCZK3EvBIcjML53
Cj9i5xJ2bzzTNmtovr86O/2SGXFytkz8jAuaiKiC+Mcg8s64smrh9BrHjNKA/YaEsYh7Q1wVll40
Ivwz1D3KnP4hQGGCu+g2b9MmTDGZg9wl6lHoroQ8lMULhUgxyuJnW8A6BxY6bDAXl9xbY9fHusUg
Y9JygDGJVV+DwYpc3HxZ2WMQk7c7L6mJhtGbTVGQykGQWvu75dm3N8BssrsUcFjUwtKkHi17086f
/03z6oe0MaasPlWjlejQOdjTPbpX2PHCbT2+3+IYkavRn3gTI8tjoEzg5aPtRarJIYqJGX0dnDjz
kur3EJF4dISM4JyGtbyorxwBm4lpf3DJmLCqttRejPD+KEaJtpB66oeaYkp0rDye3nC8l8oYMSwc
FqVk0E/t0MOhboxt/RVN57og8Xkmk/7uP+RKUXTRMiVZM9jBJ6ETutNg4FWLi2eRYtjo0W8xNAz3
37zfhA7zfsZZivB6oPPkOVFGUCURMTtM5ZJDaNYSTAgxrzco58FKTkf6etTB58vOe0ngDW6TmZuu
RXj4/W6MZUfFsNWiCGQ6u3W8y0YJI4A7rsj7Ap6lJEG7vlYuijW3WDIrid+U2VXbTDXjvu9A+Yyz
aM+fkRd/ZGQ82wUMEPcM26zSTYgxiUCnAwtDsqi5k92TncJvRTAzOJ6043bzZ/LT6Yteo5WJfhd1
n+C8CvhSyDqUMMiuuS9Hn1fA4L0eY781I9I0tQYV4Q7R1Qu2oTHvgvEL+7Z8zJW0fnDD2mvrCARY
Ku+6YTvyZ+QAT1utsaXcLQQn+KCjLunddsuhOutyJ5+LscWmXDbFkNI37O3izlx1nrxvN07960tw
PhKfe756rgXxg00mhDyYB+lYGyAIUALJOa27juy+ujfYKu7ZcWnWLk6YY0zI6VSK5kGjtHCU6rUh
3iImBbDedtz64BwA4w+2GCMijhmWEA4gVTutR6+cpo2NxWKL6HbuCg+HNBzt4/Zr/BXsSv/LoKND
HC9AKdywy1f5mmgDrgwllkXlh+ahla2/P/Em0OaS/CmT1/8+IWEChePQtCDR2dcLwMi2hRGr7V8B
8DPtDx7UzXzohLqTicxalCSTUYlDrgmnAbsqj/ryWJNhXX3m68Ov9yRYtrmz6+6Q84a0ocl5ybmR
WF2e0GWU4mx0mVS3oJuswv3xEQUpZYlChr3DECFHAWdKNj9IMeogxudjehJAKifFo7RBu3/3wVHx
WYs84YbRgjyKj7VpgkTtrO/6Z8PFqtwuKHxevXA+RZ0QYnTAbMRC69QLIoNjgMLkgeRf6Aphb4/O
EMru0STSw9HtnPzRdWvsoHvCdkCaT37xZprnVEGRdBHn09BAQmkGqjKR09RIxEjTR1qMqnNbaYjD
C4Jm6z6KLCMbk/AvlYXSP+V5fBJbk2qb9xD1boSh3qNvf20HDKFgBZjzDeeCrik55mkVrcoulwrk
cuK8vo7kzgf6dEE2vwLuxNBsCjqlxQQqwkWAEz9R1pADr/d3jx7grv0oUIFwguI5N/6a/VrfT8km
nwUKv6ZW/N9T6vb5gGAImfZj7J9dQKx+bBNeLeWa27GmcsIhm2cWSjQiNzCg3ylR3vJxKUhuilvt
SzNcuj7W+z7JKiKbJaEoQ7q+3Doo5X3oD4BF+x0DncThfN05IzD9PTQEmcirbB6FRqIvLh7c4yn0
/YcE+L3vL/YFo5Bfdit7/2qJV5/SZMIa4aJkWnHCG4T7fYIiMXneLOUg2nDCJx5rjAk3FeFwbAqQ
gfZ3Ek5bpedtK/+OBVs8+paxuv2SPNllEfsNRY9jTNhB8x9jQg+huVZmL3yfYAQcqV5pZ5+w4Q0X
p2cu0lBkDKRIEi0G6/+Pte9YjhxJtv0imEEFxDYgUiEpkkkWyQ2sWAJaa3z9PeB904UKYjJs5r5N
b8qanhHwOK6PM7fZoxaJvSE+ghUBzMr0FaRzmHYsRjpWFkozPIXZ8knX4phbzXpYp6aBODhRvTfG
Vry3Hn2MsR1u3+f20/xzLMYQ+npR9M2imPrlCQ2KmBi9/fc3Le36IIz5k/00AuGWgIPYo2yFT9JO
ez2qH9h7vw/uucNdmz72WhxjCoNW1mJjgRosxU1tu1T3kxtYzuS+VYdj+77njo9vMS3imf25QQa4
s3gwMCKBA6JQndtY/4MdRAtl5O5h2R1gLdXxgRpORzWHd7db4dFaNIPjk5wEspGG0vVl2sEcY3lj
MlCNp/ocFWHb1OvCaJSixJW2T4MNcgo0GHAgZDNyXh1EXw66gseqGcppxpoXODALVSUIzq1lmPJi
eCCPwG6+709Y1fyT++22av7rb8d2pyt9NI2FEeAC7c4R8OWQtdvx3Pat4vFfUhjoyGeZ1H0ODXmx
39OYYk9z8CDSZ5GidyKwl+1YPPd2+Ytfzd8/OsmWCUdjLJXaxH12NZWof5izpVcDFQTUXH9zPt5m
yUDB3gzUVVR01rBUPfFca9VIMunaTZYtPktLvequeLAMl0fft9Vtqq1FMWDSt63ca2YqLSbNFoND
hKFJp7s/TpLDbTXbRODVsRgkMeS0xf6MHLrxaidOvVcsG7xlnOBg0+tbCWHAQxvGQW46CLGNioo/
tP1T9o0DwIul+KILKxEMSPRqOadJjc8zQBf2gXNtaGUZB/1dso6txqV+2db2P/JYuKhKUa4HA98I
9TTlJO3LhzKzyqp0BNMOs9M4O/1Aa9dMbBDryyUmN5XYKbqH28f+dM9vHJuFlDzHzgwFSdPrqXEw
6l72QJVlYroL6Iu/w4wDzT8uFxST7dgloJfSrtErZsgOR6c6aAXtDvDyuT05m4C9uhvGDdSyvOzI
FEvX0qDJsJ9nC6mmif7WMo5Z570UncEcsyJ4KgK+Qi7boYmx0n34uD8+H6uScrn3Fg26ddWMr0LS
Ts+iCVe95EXO50MMsrOe7jzv7XjksjRu9fCtMYAdjImEOUMqF9LOY0Sx6zK21Ff/G49CbjMzoRBd
QW4C3BYau+5c64JW6eICz8YK7hS72vkH5ZLvx4u6LN2tEdSiXob6ifIzodrzbeXdtocr4cybjeJe
89W8kuDFgN74fK9Z9/B2Ly1yW7UzWkt1fm+rl//KbPwRy5JslKlUtdiGJV1Juc/3d9YYWOoJbRXL
cpH/qgC8uuDPiuXK5o++1Cq+hAtGI8u5dwuK9VtmbyP/f+KSn21qqKYiyQR+PDTtMPdJFJBP+FO9
2A1XdjQLAe/lB8U6sePTbxCl3v562wbxjzT2GiPZL7tsaiQkl5aiXHAcP5YR1aS00UfAkbVpQFay
GM/JzMxyJgpOdj7Hga0NjiqjibZyn9v3pwRrYXY8i7WdF1lJZDAsrv2czDVOp9DezWXLO4Le1hkd
2UTxxv45P90+IefTKQyQxXXpF7MySFd32OV71X0SOdu1uZ+Lga8oS2YhHSChFuzpoQW/bIINOocT
b2pwG5NXN8fEWnkYq0qX4+ZspOkiB0VijEGiW55Pjr7psq8kMX5S24C7gDSjhGTSq71EqleJXqvn
wjoY3u67ZSX3+6fUeYL3yeuz2cbNlWjWberIkMhDi0Oe3s/v7nWqKDYpUivdh1RcevUf9zzY4r0B
xomak6z01Ranxb0SyRIrGj3np2X6/2lq6VN87D6Kj9tauVl4ACvEvxCF3S4fSnqolCZkijtE6GhP
G5zobNaWsLOa8pha/CTapj/6RyKbROuUIddDAjV9AXlPaKFfft5Vh+bD4IWVn0/qiz1fSWIwJa7/
dZ+kACsFKhzugs4v/Ru6ks65a17I5dfliq2S3fO4F0I0CBUHbUD1ihffLmp664cwUCMXrVqP0qJL
YHWo71M3B6Xf6+dHXShO0cvB+aqcd8Pyl+hBXRdpjBfaonPffW8PJm2Qtj8N8DTco/aBKh1H4mak
trprBnzSuotMZeyWlyrdY8H19NmCpl7nmhtlK7zrZPBHbkJTNGbIqpzaXZZCvObeZBngZi4ohuik
HUjc3kbH+bZTQSmE2RosxEXpx7TtE++iecrMABSRVU0LAzyf3Ft07KOxtPsaD5YbMS5nuqVCDBxJ
aIHPfBNnBpG9ugNtIljX4m8lbGTuWP9XfWWAqPUlKVd0CItT63xyPypileXOuLPRlRpb0X/DsK2t
QEhl3Jpi4W7URKjrCd4h4rqImhYs5N5Htum2nn66uzfukd2QWTaTSoposSgvdnEM75sYU1+Hw31u
V5ZAaLuz4CSeUis8g3EzPf/kdsV+bti49QsYVAoyP9a0boKZds8nbH053zfWR0ST42EhhXfS/bGk
svv2/MSdOuO4IISBoSAbjbwPAENnG/24zTeeAduiWVl/x89/X7nCfi9hdavU4zv27hm9aopbusXz
YDqmg84pRG1Pw0duWf3uiBbQ3Y/eerg8ZLsOHanPITh8wNCxm3fi/V3vYON5au1fxmE3cgLqzcwq
1rBqSzSERn62KyhqWl2oJnFBKmGPAeb0MNpNYpPIFVI6HMyXY41166dHXn5psya9Fsw84bEPzVYK
PgWLj4TmEcXAx+tZnEC+cOzexOqM0XpeSnLTK1xLZd5yFaSmVIFs6IrM4Ov9ObskgSVl6KZTOU9r
0y1cS2JecRa1GpiSFkkm+txVK2+tHnd5VBzprL/dfsebfaArYWynEHi1O7VIIOyEEaSgcpP38F67
ZqHdHaxCh82pnD1WgmX2nXOnWMfc2eNhazrl2b2lQMu+5vXvYF6zGCLwLurl0HVoC5d0olZ5XFiM
bp93M5Jey2HerhTk1ZiZM86LMbL7+8q6YOvVTrcceoRtW+azY4tXOt7Ci7VMJmTp2qIPqxlnGzvr
w41RDEDD9pHLkc5T0c9GnBVsVGry/1T01D4puzdQDj4aFs9SLw7IrQ/FOA1ZPAcaPhYu0Lw/nxPM
YqNjNzSXttaf/Jrl8jluSWP8grgvKi30Ic2vKabrj8d+9708PnK0b8vNW38gBlHMqG/zNpCkq5wc
hAvq0XNo+QJv4ntrQEhbi2EghHSm3OfGonsvaE26R2vS4UIfvjmgVgKj0IlPSM37VgySzKMUN3G6
fKtTa9sExA/P6K++r9yQoP+Wm1XZ8l1X52ObMMYhTTEBDnFgUTLd/IQRCeybQXPE7Te8WULUNEw9
aUSVJcL6HtJMQkkBg+G1mPf6ksaNrfljCO3nI0r4MXwPbgZny1NeS2TQqZUKISwkBV7jqUYTsYCG
BQSTyIQ9PgqcgvamLq4OxwJUGc5dNyxKgltUc4vgEl9uX+AmHq1EMHhUa72AbQOydBU6Wp3JNzDu
dFaEhbf/lSVbCVr0cwVI+SymcdTjLINlpw+FVdd0maM9cVnZtrz69fdhQKkNQr33I3yfU+9TeNnH
O2x3Tu4fnxb2IG4laFPPV8diQElQhDYeBRW2Sv9RvklYCJFJdiLaSJ5weRN5msdAUxj2rap/qsPJ
fb+faQV1QAUZ9Abc6IF3LAaeKrEwQXCASyxtsBTNdrHTn4UjYIJXIFxeyxdQX90fA0siCKILoyVL
xvDcX6XLUbafF8t7W8s3M08rpdCYnrCijGojyiEGCWV193p+f78/YAwDq049BxXJZ+sU7m6L5CET
ywDZJ0Leiwk0AwyQ5xqhrOyEtRvfncqYIhj6P16kxmDFYNSdYooQ9/IqUPWA7gJ0bNw+EgeO2DaX
UK/GVoohIozp8EtE14TVyzyN2LaMqBjry0y1TkwGkYIJi2QSMP4iovJ3sI0H9/DrIbJ2MIwgX7Kw
kJSfP9v0OFcyGXDCBke1DQMNrxjjX++9N90JoPjn+X6fTtdXZf9zNAaaxnaUw6pZxGB0E7R+My1d
LNdGrsq3eM01CxjcksUAU1YPvZEheriCjF+6+PTIDfq21eHPaRg4iuSaSGGlL9CH2OT1XDnnMQSp
r3JWX7P7cvd7z/ditsH9j0wGl7DjqAZ/PU6FdONrLdM2pLqTfg9K+oR8Ncc2buPtH2EMNs1yq4Vt
igMuws7R4fZr2kwTa/8onSYymDR2QxwnCs6iux9opb5cDvl+yYaj76/AfjeLI27TfV6JY/yW0lAH
fyYQJ8CbeB2c8ik91S/gcrE5grYgXUdxdCFHVtG8yeiFOIR5OqEbA2O8tv/2kNlI7GNukSNly0Kt
pTCaMGKKIMk6SEEpwURSX6WO4mAfHuc0mz2FazmMEsRpNShTBTmfe2RANnI9oB8W877fv2OROq8Z
dLM5dSWONVSJPIOGP4M4cO/YbgB/4ure67RDD8t5ekSzgk7vl1EGemnepoeS0Adn8mosTcVI8D4/
P1bfwHd0+6o3kyzr38RoToaV0FXYLB90tM9XTNhTrINF0xAQGWSkP02P8+7ULexaC2RsGRn1REGN
XYb3Ie+Siarv8A6y36gwDM75nkbnS2Gl7vVwuYBOf7TiF+T4iAWG9sxEI6sjOU5O7yzUzngsfVuI
sP5hjG0qySjIdYEf9lKjDcTk8w1u4dtaAGOIprwrurFcrto9N1YqUmX3v8yG0hvPGm2mP9ayGGvU
m2PeiMs7RdMqBgeRAcntwxWEt+Lbj/ibRotDiXH7l8rntaDxbnH591UooLbDSPpFxxXsnDfvUue2
vm5mI9cHYwBIztKwmT6/0un1PcTy54vueNDWGJvmuWmJLSuo66Ypm9hGB/YA5hb1VhKnES7Lte6O
4HOS3Xb5aEbiGTrHid30KNeimHvrxa6dcozEXE/gGHx/z22w2jjmLrMxucyBV96pmCsE9XA4khyi
xN3L+UO9Ji4HVzdbddaHYfB7Ji3GzlNIKJ96B5MFC6EERw+2TcSfT8NAt7kQ9OsBRNgLbmBh6wEN
Ovwe2M3gYnUUtqttnEtVic1+0WfXnc7X8P4X/bF0OGFm9fe038c73uf5N5D8z9HYDrYZHECjOHew
Sq9nF5yLwMLdA1zkZXCPl/HYrO+sz8fAsS8bvTZKOB+IMa7FY0CDYxqiuZ6iFrjDukXrqazobxCf
Cw9LN/NPji5u5jLX8hnUXaZ84lmG/GmHjgWAIppVEQXwbO+iDqzHvBbDYK9OWt2fW6gL5l4aGpzb
pV7C0cl/A7p/PhwDF6kBtom4wlmQBsHWbJp0IJWMaeba5a61jr8xRvf4O8J2AM5b2PL+1odjsKOE
r153BeRCXYDxxlu/Fz+aD54Y3h0yuDGN/4Lek208vpr03H1v92qLrrQYXw3Mw7ule4Zztq3obX02
BkoyaQxTOcLZsPTgjGV/BQ2/8w7Guz8GSzTNT8pyMZYFTR9UVEA+B9d42rHt+PyjHSxdM6nrpDMU
qCD0nLiHj+SIqYHZg7tnWnje4eXuaHUn9SSfMCPBuUXOCVn6Zi0nAhAfkHJypVNwNK3KjdwTqBY5
crat/58zMmiCUrHcSTNu8oRK5tjSQViaKGzkskCh+ZG1qIbz9zFuTmKsdIQlcp7NURTNDqdbWNPQ
e/RJVIjdZxjH+PGw896c0Pkcxmi4gQrnSbBjrGJJJpSml3sdZ9s9oLUQrBtPwsPS3w/Gam41nvcd
GYRJhnnSCwX3i9YM7I9V9tjD3ljo8n9bdjUELjq7sIP69kfl2SOW6jmV9RLZDRwSs8GggYStvf7a
gTLHczCSz7vSTWmGJBpEUSVEtJrKOJBmnAl+shzxPLtIEaHbgFb2N7I74oRou6Wc021d6Vrelytt
DTVdAiAw4R2RPGzoFa3h9qRQYt2J7tHCoKKJRhheDmfLC8P0sy4TZXEuifT3OeW0DPsJO52htG73
rqNBveQ9+y3tXItgXiOJq0hSGgnaadv3H4P7xAHnTedoLYA13rMZyCSFAOS8liADbRmInzH/5GDm
BPuMOPK2EHQtjlENoeirVohwZUZN+wC95r84AjZ7XNcSGGXoSDhi/AMSUDVG5e6DZosHBBLB20rH
lcNYbNCR9X7XQw4i+1cwZ4bWdac/wvUBfwFH1PKTWc9nfSTGaofRlCLN9XkkG8CYutIOrHl4SryM
2mZotpbEmOqurkLslZ0XcEK3oNSAol1tF+QP6RHMvjaf7X7LOVhLZAy3ofdFjaQKPldF1SscOr5F
4zxTNmdTtGWYkAEiuqVBD74jvHFkrL+hR+Lx98vtb8XRb7aqkJeVEuvRiAucnDByDYm/EHob7f5B
HbaSUAhZU2Q+vhFpHbF+SeKdPtJQsOrIqiSwSeqpLdvleL19MA4QscWFop7MfFguEWwdMWipjnuL
t81hM5e30gXWbqQ5ppHxrpaMx+urZqmgqQQUeU50vcNWZq62b5Yy1vIYqFC7JDH6BYzsV+lV/F3Q
+nCPTtVspw7WjPGi/bGQ6HMV0senn9ynxvuMDH6QZlbnYVqE2wN2Ny2MjTzc2HLl1udjcWOsplQW
oSkYnWgujbWsVcse7vZYJYsuZ47m8wBRY7Cjn/xJTsNFQ17PI6gZ3athX3Z03D3/5Lgzm8mJ9cEY
0GjKHFtrFbwysLsr++YHeft5W9s3/dGVBDZnMPdYmYDd0jjMGXZX2UcUw8FPl2XyBG0L6NzbPQ1Y
tnriVXY5UM8mDnIyzrMU4xKj3SO3GZIH7+zMrKT0SSV2+OsvNvlxCg/IV6Ma2V9VYqUp6O6Q5uFW
1f6NN/gPXrHjbGHqG0QIPm0K8mJYaQIi2I/AeQNny3fHag48y8yBYHaAVgH1+KjHi0dTP0QPTzw+
aR5KsUNsiaTXKRp1Fj0v4F8kTrZv6JlGAVUCqvbgi+8SOAG818y9RwYwyiQZFVBCLCqJLdfzPrSX
xd3fsWx4/4jOnf/jc2YXPon9mGlziRcA/+bsSva1wr5hgk3hB0DVTx5UcWw0u+PJJwOpYvnzvRH3
/B7+DB6Th+RaHIBV/x8eAgMgpSYHWTUu4mw4ia/nF3H3arqxZAUF9S8oiEXYOnkbUniPj00e6LU/
gyL2E42ReXHvLzv1unOOx88BPS7TG8e8sOmCyoiUKddxwgFNNa/ns48yc+Hszdh55O2/4LgGBhOj
VFnbzqry+e38h8JDeoBX19mszK/gmE0P9EaBloMlDAJbPIJlMKq/obb1hHIBz7ZsZlPXopgIJcmq
clJzPDP0dIGYDLE50rcBlqA+GB6l3hv2pGBbD3b1LIuBeFRCPHBhlz+hmzgMZAkHBSGEm9r1frez
HHRIIYJZOis4Qcwnc/KNyILNC/Qk7kkyQVxnIVGN1Dg2RI8UI5YPO/rNy7/D73qavj2lj+XCzM+d
ONskcVhfNuOhpJmujboO+QnN0YGj2n5EfyMI4JyT5zAYjG8C1plIEJQFO1Fbz5wQvfa89DRXRxlM
mTRBx5alRUcRYsx7ZfeMzhGba8R5rgm7z0lCqjOSKsip3Vc0jyDuvKaoRPv25dBS1aYorlqOtU8E
i5eM4KmLySQ8enCOzokC0a9LH477ccASNFiFcb9slt2Nj7670+iInSmedYfBB9qcBO9nOlBexodB
HCiEjA1TukmIoquK+Lnva12hDBtQghZ166WpS6r9+5SAAatRrEF1Il5jBuNEf8oyscdKVExZ1Alh
ggRSzO04+W3nJSIyoZJpmblpZa4aTNZtA7EAy+otLoLQZKKLJtJmRCLstKw/NuC/keTOa7v+JTCm
zDVNQeEIMTeuThONhRIfN6eC8uPvnFUnT2URdM3s1aQQektTpjSw0rxXP1I/LVubxEKu3I3YgZOe
4jjuLqYSGuYu6bVUPxd+oRJq1IoxUyxWDju7UUftp9KWpHR8okfvBonRUYfGYmxIGc12piOGFu6U
YUAhpRKk6pLVObantGVhvhRjqPwupqL6AcKD+T6NjeSaJ3L9mLaT4KSBn4EfQFdQgJTHHiv9lCIt
7HLuhks8ddn9gP52ZKN1U+icXhmqH3JeJB/Z5EfX2A/TnJK8LB79ZFZTC4PW2lkBYS14svs6VKyq
jsLXMJHFivr9IKI1ORwmV56b3tyh7y0lbtYXSXTF6jqsrFNSczrXYIpW3TCSheOIjOCHBtL9loZF
q4hnqYrSxz4T5vwujwQps2ZxClonrHwVrULZIFwDMUpeZ2Q73ge90Q/gEp1eAUhJSsW4ywtLyWvj
ex6naeU0WdFLtuAXaeSkfdc9BZXci+5oKLFkZ0SqYkyQ5gUSQWHbYPt8J2vPzYxJRKfJ48KnkmSa
38OoIMm+G6cYe/a6WXjsUddChjKq2sI2m1BqnaQCLSadezK8RXlQzIcOd6dR0g9Ke5jGIJM4ysc2
jiwqrmMICd3gmoENH5+VxNW7xebrsJHBm+JpmLYbLWnqi4aqhTaErjibQwoqYV28dHWBDEOWmtFT
W7R6hAtRcpX2XYFPIVVm31jKJGXf/TIdTaonsezJ2GiWWUTK6xi3QlTNlkvN6J0USWrMcGhRplMp
0duzkehiRiPE3Vh9reh9ZamiLJ4NrKRx6nKufnT+XFe2iQrIL6EM8sTOewOuvTHoJoZ6Ejk8DaXp
P+lRlgl7qUuzztWbvh53rVl3k62k6ZhTrKLQL2MziKItTCRInX6cpwILuppgLmlXKToWS9W1MXHm
4TewSjc0mWBZggQgYZM08dSXYa5NgzdopdUOO00J3b76JaQ5LwJf0sIMWCGxrYL30zQAJAZjuA00
z2LDRzB6RhxIl1nQRmqajeZOcSk6OXwoGnVjG9MqN9ATJQApOl8X3EJHTVUkZuAMahW39D9G0IUj
AiQROsG+SY2xwKMyJlqrZqOHjrDJUnQB/Eya9vu2ECa8hA4rKkYZYHxkHVaBMAA6dl1TdJE6e5pO
XKMvrFBvj12jIX0+/TL9kPNmtsQRUTRgHDRTl1lrP89arxZzIHqFZpD7zldjVy+hvFk99Q9FNuuW
Eo2ic/uMX/UIJkhUZWJoKng+WCORGo0+NKMwe1EZmw7pOoS4ddEdSaMWdkGIxPlwTNbj806JiE+m
apKOwfxF21a40DfYySzKoeiFcaRbQaCWZ7MXeptgu8nx9tGYQPN/RUmGKAKiDVh0xr3XB0UxazkW
PRHLjA9Ey7/LrYGRywhUhKo/z3e5JrVWKgmVe1swOyv4KRnbd9F5aRKsifiM71eHFIU8CrDJZPbA
em+ZleyIRr8fOvMRVDXWpMa2PF77NrFm5RAVzUgj8PDT0o85ofbnx/v76SpEEuHIqKKmmmAd/vuy
TVFpTAxRSZ5KFNHCNgtFpvqg9TQe88oJJUl3urLWLEDlaE1zVFpm3DduFnUJ/pcxoNnQ/6oiXbU6
qc1PWScKZ1Gc5+d2aAYXS5xqG3yi6SGvR3OfV2H5lKNBk0755Lt5Fld3RlC0T7cv96vvhDPBuODj
wakx2dyjWEZy2cid6CnjdFfK1be2VHjDnhtKCvIiYuLawGpssCQO5RTVHTya0ZuDtj3L8ujb0Ofo
Q5c7HtnUV1GqCFGqhPopQr7PVMJKVTKQ2xXgqJC9IqlUapJ22jfZnFkqiric97AlSoMeEBMD57AY
TGQk5loRj/AePJM42mA1/m7IOK/7q8uJK4O9x/YemFWs8flb4XTVDHGtpuLVYlSd5LaZHLEn2iXP
lOYEj0CjWqe1Fhm1wDLnqQ858tkGJby85QcQAu8dAwuGxhir2kxroviK4kmjS7AxnfpmbA/Jh6Cq
tjk5jVHu1LmhpTi4fVBY+XS4rZ3bP8AkhqGoJo6rMzbDyAzFzLTlBtTM7sbASToQ/IvVUVfnF0l8
rqTqkOuKFwvGvTg0tI8a5/ZP2PjMcL1UvA9d1bFBk4G9qoP8qZcAe0XWP9eSWhxjPTVUK/R9qeZc
+MYHl+EdSBCD5wKa578/+KDocRurrehlooJG3FifsaS0V1VXT5rhZRAi32nkPnFzPc4sZTYLzmG/
mi9VNhR0uJuyDKVjC35GOAo+tEn0+kYyT2SKegda3sCn1dL3PBcKDvp8tSmQR3QJ9LIqLLXImC9f
EsS5MonoRXms7XUpz49oAExdI5D7hzTxszvBH9R7o9ArDpiziY1FtZXlnmXVlMGpzXojMpLrA9r/
RC+VMQdbmI9TPL0UAjjOugHziOZjWITXJibWrFacr7xxaog2DISTi0FjLWkUqOFoCDh1JeaLU2D5
/VsRe9hdSUu9tKJmd1uF/81Z/whcdHyFikrky7LaQaBZDVSo3hIjcRsluzdKTFTFzTEKo2NeVTkd
dIkje+P5KLqk4fvCF0NAIP8tek5SJdSESvY0rEiwwd0qWUnWg5kT6TOOqK+mTFV1VcOSQDSUSMg6
/C1qiqKwU6pc9lyMH1m3r5CtISzqsv7jrA2Lyg7MiigKemNRIAin+dgdjVw7z376U4yaOzQw20JS
Hcoqugxz6Mgfw9B/i83GCUTB8RMscBVnOse/5WpygkF7uP37Nh6uCtcdXtnidMIE/n12Y9L0Mh5b
2SNKaPVaYUXVe5wjg41p1NuSFsj/2wnCRawkMbrUzeAkyQdI0kOnFOxYp8JDmJ6eb0vhnYfBfbGI
NLEig+wlSW+L/bnVWtcnh9LU7f9CkCkRILwE95J1GLSyMpvRr2Uvb8y7oX6P29I1BkKJxMmkbp0I
BhST3LqCrieWWpHE4ygZ2PzupXFq59r3otT2ijI4QqJzdHXrHSC0RCwHyhJRYdNhpq/rPVEDxSNx
m+8DPXuGH9Hvb9/bhmUmMtZJI+TAU9Pkz/aoFaZIiaBJQZpIntL4gTUY3XDArrVgprUmd7SIyOxo
2tjsa0MvD1PZdc4EN/Q8GGb7bKp6z7ner4cm8MKA5AoxYDdZP7YNBbUP60T0mkaeKTYANzu56hOO
tnxFMwI/QFYR3YmygaG8v59ZkuiwnviQXtbHh1nzz23bHQKN41l+tQ9wYAGVCnbUIivBzpm1UyYk
S0LcS+TGabPCrUqCLN58msTxu1/Jj8rIgc6vykmwTwL3Jho6XG921iNTzcHsVQmRDShkH6Wy6e0k
97WjoXWzJwza+B+rKKIouG7EwJoJnJKBagEJH6OYa7h1rZyfwkJrvF4LCx5WfVUKTVRVxOJwMOBE
swFbXOuFGomj6hWZSuxWTZrdUAT/+XvTkeUysDQMSmFCL/5WilSokz5sICVUM2InIzI6RZcZnCv7
qnqQgu23yHCbyCywfEyznuX+2CqqZ4x+5SF0lD7w9s3HqmkU5/bb/grxUGNIQ4pPI3AClb8P1GTS
HMVpTDyhbOMdKTNYLDEX91kqK7sp7qeXUOh41nvrfAqifNhZZNmNzyLRCk9GX/ezvGiJF9Vqn9lh
F8cTFZFhVqnaFAHhmLGvqqEbSJuYwHyAJIKbv89Y5BNWkg8V8eYMVApGP3du17Q8tpCtQyG9aSIU
Rb5AYWNEs0z6uUIXrKeDd6KY780k2EuxzEGlre+F6N1QQLiuYy0MU1zK1LIlcptpXmREjdX3anrQ
UmXYG34RYvcnigGV0QccJdk4mol7g++OihKRTUbrC1Ube7NTiZdoZW8bYTieECGWdJLMliNqw3/V
IcvEemsZ4QnYV/7+WMpEklr1TeJVhp7uimwSTmmeaHtNqjuv0+vgkKdht58ETbHUQY5P2ThJvP7z
DYunI+2FLk4ViUwJmvr3r4jGPkDnaq55ppgjKhiPrRo4av6mpZ6WS7SQWhpoqFxQJXvSuUHD1n3D
nhtLmlpB3mH599X7KGtTDPxZJF6Y6BGNm3C01XAKKXzvknPfm6IQa6NWiJXbiFH+FhWMgi50naF5
hhYa4okozTg8xFOUytQU+lHhkMF8fYoGHFZRUk1N1lT9M/23OlmWpmGlNormCYXvX+tUb36Voy9y
TNzXQy1S4B0Q1AoXWp2/D9XMmgB0FTVPro36u9ybipsqKHfRKGk6zoPcPBH8POxRMgGhbHt7oQsk
TYVU98w2HEAHozRD4Q4F+v05RmFTkKZrKOZKiLLY5h+pMkje9PhSMNb5S+rr2V4UxPJ82x6wvRUI
fhbrhrqAgawEniADME2Mgk+hRb5HsL/41SwxjWzEjXBfD3V/7AYinoJxlo75KExODH5GN4nFbNdk
WXeppPSgxqCGFBM/dfS48neG0KvvYpu03+JyKu/1cNDsvm6TnzpKixyY3/jqiqGqhopPIYqSuUDn
Srf0oUboHzW+p2eBbxUB0qlaRp5IOnE++QZG4XFCu2C74N8TlkW100dUYInsey3Ml0QlMQxfNdjq
1EHeJPpRFVp1VcOu6m1F68PcNcAP89InYJrgHJmdpl2+FhxUuMPQCJTE2WJOkWLgQoxDw/ONGIO0
sTiC5Bl0grYRJG4V6/4e1Iu+nWRw6+pBqJ128u+izKzvh3BIzmlivKh1rJxSAD8nTN34HHBf4I8t
lDVwnxnPQpS63my7wPCMTpuuWoCyZJEF5eOMZAvnaXw1iojmDFh4aC7S8WzHZtstWa68TM6DmVla
9kNpA1p3CcUCW+qX/zG4mJjVlPACEYLL+O/fajYpQdORQs/OhXGnmVg5MVNN52ze/Xp3S8kB2UFk
0YFTbDIYR0F1LZGT85yjMpuN0k9V6mdLC5Czuv3ev0QDClI1yKCYOBQiKraIpSRmjmaqIj37MKb3
aRItqddQt1KfxEc8nd69LW8x33+lFJZGFGIs4Teqg8Cyv28vFPWs6FBdP+eZqD5NSLPYvdrpIKgb
fs1+S9Cd0s62FCrmRRbHnCP9S7QF6XDckegGPqA6wRiGrvJbpW774twngXqO83l2Snkcd03Y/kqE
MLovQrG2QjORnm4f+4uGLoLh6CrwJmAr2Nqd0mVKMGdmcR6r3pypogSliuYFP5DoJKNe5GZzW/+K
y3H6T18hBAOgkGlGrIe6D/MKIyFusOIlLM/dnKPPBB6lA3WKqJEOLedhfIXFRRb5H9Kuq7lxHen+
IlYxh1eQVKQsyZbl8MKyx2PmnPnrv0PvfjsSxBVq7s7UfblTpSaARqPD6dO8oIg6LDBgR9dnGypp
KMZSku+UonOttMwNp+7hpmEGgnAYfd7/1ttQ3rh1H2KEqReIBwH0Dav7O02PZ4FPga/QUCdFERFm
54dm9+IZ6HTPB5Qhz3ejUKpPMgfYCq/0E3pBk7ABzbgLuyFd8HzWPCUK2NxJEEfDEVwLMRmNSN3U
nKItatf4FL0xXYzGsOjVkjPRq5d/3P/Wm2v+86moOKDwgkQbbb3zoFUMkHrlu8gNZTsW9YcUXvYy
T3Xp876kG+cBkmCHUc3kJR41d6qcibJPJKicku1GQwisQm1jggRDwrDDt8Zkul2gcpV1dPqhNnet
AIFeuUWgFhIqoC7GmxZtKiL7W6rJsa74sDPVtFb69f2V3e4hCKIlEa7KVNsErO5aJmLxIcatVp1C
Hr3xKS0i8DelwBcV+7zHyEn7b8XJKAvz0CzcZ93gqSUqYKkf6ybWnahrALTSULXVd5gzzisk4H2v
+mu0xgQ/w43CLxh4xehcVy6XVcENuuZ4YiQFxOX1EEMpVMP3GJ757T7KWBJkCHg/4f5RlxcqM5ZR
GuhOD4ifqegaBksCKhY9da6vBAxFuVXHa2HUK4AMnq+AcRqzmoHvIYioMBCtD/W/tvYI3aZRhnhq
MN6Uds31KvPHpOU0JwBXwVIayxbGVhFaEsgT+VunwVlQahkdTZIaMUBGtwYfbigyXijEwFmAS02p
pRsOZaf4hjPqvZW37jboA6ADqtPYCsuCO93Xypn9BJ2wqmqiIOv8Ta7Sq4esC+EhOk0RDxoZFD7m
zFpXI4PhLtxoiSxPMY4BKbw2pYyulyXrGPLZ6nnm8Gq0CjS81+iD52xDZNXNWIKol1otdAljWLLM
idXWEtPvrDtqecB4K262DatBhMgrAgYUgDWMinVcd6j8wO0zwIbqcBFm2Snlm4SR4Z0V8gO3QuLc
QIRyvWWlz8Wcq2uZ07QBgIyK1wQPvJem6d/eqWkxPzPqkK5AQo86GsWIkTIy9MzpvcBdd4kRmKgr
VwwptF7jVYdOw40BqItHIZcyt36dgKMRodFWHcxciMwGJO1uaJfasOy9vzTtkAWYHuZmi0jE4GJS
O9epg6bkiqtsY/6g171ZWFpdW/dvzo278CNEnQp+BhIggJFcH88QD1OmwlC3fKhywLD64XmUtfTc
IiTaFIPhvdaIVTcjMHpLTxoDU5cq+YVvVO+o9mW8bDg9JaXsVZs0j0vM/pV/ZZkhVUQNZU9lOAy0
/zp9rAIUiKoDG4rnZzqdC98G8Z0b6mOqbr2zltsLZSnY7a59u78lNHYeABDUppBpkDVUB6aJUpQU
aRxKPYn1LcB9iYk5Xdla8A3ORM2nXKIi2FvpUBZ23Re6FepB9KBWVb/kajX1kBJs3E0m6oWNyav+
g4YRrzuNC7JTyWf1Y5zomBE1dNxyHH03tMrK4626FgwMDx0apbJlDfhu4gtA9DIsF+2bYFHGlOnW
NWA+kTelDArA1cnYj6q+lUHFnuVLQazWXPMeIb9xf/tYgugz4gfgOipN37bjFtAGU+okkgT7qD3/
Azl4RpEhRFYbRc3rUxrFtK4DGXI0ZcAMe9U20uA9lwu7H7XFfVEzlx7h4R9RlGkB9UfGJ76ub2uj
ObiJetaKRT3sagUsRmLHsJcsYdRBcVoEhpMM6wJnHudZO658XNWs3oi5QzLwIAoA+UHL6XhMjJtA
aoH63sbtiLkeUpKuq6zUV/rQPMjaIDDOajqLy6h3Uj7AP0A/gKOCd0U5V3wr+ZgEB3FdafQkUtPG
KsWARU9N8zIhghCkCTguaOKk6DR+KULOKzRAc+h0YpAXZqB4bm63ft2+VF6rYXK01okfVVdNtnSI
/d7sq6FpTL4X68GMMqM5NTqf+lbpdZ5HkFeXPLDbZZEsoWtzGD9bNYmPKojKJTuNZNGF++RJwi8+
LyUg9Iem7HQLRR+Es4HoFayq2I3xUwWUxCYuTuQmgS6kLlYiyf2ohAq3BYS/eG41oq54weTCpVsx
rvBNJIuNhIcrolD64zjSXYh5pYaprjeeAwKOelE8FCT9HEprA0ZY1vtzoxoA86JwKSJVhuD7Bo4t
DE3gakLvOUYITE6rH4HoX8mlgmFiKUdq4b0tPCuTQlTGkpcR/yvEdZeb1h44Fnbz5uZdf4pGBYkJ
0jVCFnSeU3ObhA/h2hXLWFxqnU40Ll3+pU35EabhOQNIHMSDlLCuzgbFrwfPCeKXQOLsdvhu/VOc
xdu2f70vivYlcZqY6YLClYbTnJp6ri0lV4OIswI83BHCwhLdTY8+h8Hf3xdyY1FUuA8oZ4KzEb4x
XMprIYYCXjI+0wKnTPRd455dIVp2foKjYkQWN/AkLAeSsBYDiST4AZSBbA3Ddf2kB4hM4LaKhsFs
EuKMupCyp66QhmXUZ70dC4q3UD0hOvS+Xi0GX49I5+vtEv044pHvAFvPBLjWBTyXgwu3ft+k0mPW
GtojAMqYdXZ/d2ie4Mk0Gaj+o5w9OdpwhK+3R3bROxJ0Qej4aL2R14Ln9Moa9d7kYGwEDNn5qL5c
11q4x/Q3vvm+8Om3r6zvj2xE0LC/OBw6m6qmrl8JKEw4TYKcm1llzngEZ4URLvuOFAxwyk3p8F8r
/X9pmL91vdIhAIQd/CahU4Rfvlesg3ywxFFeaoq+0Ax0Ig3bNtKt9AW2NNZGxlpnxaM4jE4AVANR
KabEF2j/KQdeCR0haYlcZACluShfKi1BqxIp+B7PgnJQlDevfGkq2fJDIPTu7/eMHTEuP4G6CpkQ
RUqkqNjv4cMLzxpmFLqc1da8KbGQVjNvAkKqCTiNOt8U5l9vtt9rco44O3TcYdUV3707Eq99T9Dl
KHrPSsRqsb695CLy5ZOtlhEF8z+tWxf+d5dKdVyKje8IgdPqqgk+fisFJlxJPu9v4cwLBEkiwh9A
uwDVp8MS3Q08MYQH7bQLhYhmsYsx1NpXSW5VDIW9tY7ImgG2gFw8QCCon1xvYcflvJ7JEka5duLU
cUES7jlhCaF7mHH/IWWarIVDQpKOLsmGQjWigugFTmf3jrtRzUdVtj2Lw+DDkPGyzB3SpahJPS8O
KYxT9IbGEFVkvznO9I6psa1LRiR206gyLQiAYh1GDT6XRNec1HCogiytAkdcFo/SK2+jG4+U2uJY
fMY9cJLp832NmDumS3nUMUXFoIhhA3kZCKfi3Ip9lJ4GVnrz1lRer4q6T5EyVCFXQUow2oG9AMZJ
sMuj8VtmZBvpPvAffZjCTFhkDQlc2gHnNE/SXFUJ0IvyoknJgfeyZab5j3oZLfLRMIO0Mkv51fDy
nuh1uR8H7rtAHyrXrO7v64zBRASFwBChNWAJWP61uhRwo3MtSUJH2wt79ax/qdavzOJXpenh731h
c6p5KWs65AvVHPshNya4lVOlm1xEQ5P2WRYN6XrWSJc5bcF9hoeAgAPB7mQ3LwTFQeEXsd6Fjooh
U2kXkEbBRPiQ4fPclJ+nS4BWCST8NfxB5HEtZoIDeGk1hg4KzsfwoG6ACU0ek8f2JDiF6VpZlJIB
Q8/+fhcBltTQToC0P1Ke11J9GcOLRlkOHY9vCAdfBe3OBDmaVma4WrNWa8L7SWhlxBAP2knVEMcL
UNPAeVUW6kDGbXdAtyTGaiMAYlitWT28lEW9mvkY9kLMQVZnTmPy3ivyAi+BTENDO8YDPW3QtUOE
Is3FssTrDaxKXqyRHQ6cylbsf/TjAE6hogwEDl6v6x/nhVb0PRc9DlVYHzIhAZsyHDPr71UAmNz/
CKFWgOhQUMe+hDupeETN630uZSQyjl6pM3Rgdq+QxdcMhGm3NJ2iXPSGETWhE2pJSEou3PNcx6ry
zD73AF/BqZg4MoE6vt60vsjysoxxXwex7ZelL+CZNEbFKgEQRnlC/zWAmAM1UyW267Q3bLczQoZS
3HptaAMCxA9UEbjKiGGuPwHhfI/xZDzsYKBgYqGhb0u0ods+L30PVa5YPdhrGDo/Z6UwIgcVY9Tk
4XlQ5tAdMf3YjaaLHBpLJGvGFYLfyAwxY4uxuBnDC+8GMAfg+dCLTZfB1Zxvii71IkdQvjPsH1wC
KSrNqZH2vmLOLOlKEHWQnt80uRxyoaOIsQ2M+sbtFAeEGPZ9MTPv9BRrov1FmPI8tAn00KXfJkEU
OUFnFHbupl5HhtH4VMOkMlGM9EmouwKpU73z0OXfMSFQ8+v88wHU0Y1cUCK4ySKnEvhXkeOXDa/s
44FbubzakV6XH0JVeim8YjU0lUdQ4gR+MixiMwkb3+rjhCcBkMkMszD3VROl7hQOAIBAF6DTDFg8
sDtEjl8qROtDOx4ftVxhZCjnlAnlNlSdkdZDkoiKZYtQ8htg2Ka1V7ui+PClvSAGKwOJmvunPLcc
CSkSHDSwmej1ub6SAfJQAW/EWI5U2gI4RuEvVMVfl3RUtMddSKENdiNpnVslkdPYKjAQfvosVL8z
9Fg/31/NpPrUq4MKlTLBatG8gT6869V0UmuEXTnGDicaqVm2eYaQtLPvC5nbsksh1GIGpc5lL+Nj
x49NyRbB8vP3v68hXYdUGHrA4f5cLyLxSqmqlBzPQfUqxudQXJXh930Rc+qFShRiTMyDBI0CFb8I
RYIx20YBEd5D4j720bpxLTVZ35cydxoAweKxAahAVGiWoqJxlbJXYBGlbMx/o3kNzJcK+pwZhncu
TgIw9o8c6qUuqzzjOsGPnPw1hjfI+cQVUtDJuIT3arMs+KWbxJs4L8g4OLHmP6SCzLivc6/r1TdQ
h5ZVcZODdgrjTMCg9YWqlfpbf8u3pW75me0f72/szDuK5mXk34HcAPaAdr0RFQaV0oWRk3HOECT7
Pq5NtVp1kW/7Oas1a0bdkUBFqgDlQDyiNDK/KQPZA41j5CT9SGr126tSEmsK41LNaCRaeICeRc0f
GbQfUtOLaKLlCr9zywFnqH/ycY2yzAI8NDhEFp51djlIBqM7DIg1lacsa+jpTVH1Ip7ppiRi5pnj
uBlSFuZxRvWnIurU/TR1N0rUBeuKNKhCTYNZ1VVoo2fyVfkPdgxHj5o1sDsy0PXXZiLuqtCrKzVy
ivJXMB7bNsDzjEEZ5dN9ZZs7GTTmoW0aqgbHjdowNXRl4IINLAV+sNT54AnyTClegqqLcZHnjgaG
YsJuIuADv8v1ilDoKXvAeWNHSTA1Sn4xwNSjhX8f2U2mYsLxTkQnNMY9aovWTdoKQlRwyeq24e0F
f1fELHTJtC3UU4RS0oTkmopJQNhSi0FXSV8lkFNFLgmCyC7LYB2phVWjOS3zNn6jb9AIwXB350I8
yENnC9QCL/pN91jSlMPYCXicHPGIjoGG8Mt0r4NdxWq+2giQPMah3aZHJ/zEH4GUeuR8iAaraBJ4
Eu3Y4p5HO7Wl9X0dnBMyodOAhkOQhLbC682MlJFPknaInVE4RD3RTDEH3m/xJecv9wXN2XEFryLy
h8D5I99L3aow1DE9u5ViNKuQxNbTx2gRR0Q7j7+9yBxYNYu5u3UpjdL4lM8LDnlTKGPrAVX+KXsN
afnKZCdHp1+i1fFS0mSwLuzrmHmCr3AydrDZjlq86t/xNKadXatmFplttA3CRZVbTbGJFve3dOax
utrR6dZfSM5VSUp6Q0RX0y73nd6uvqqG6J//mxDqtrXeOAaehmPrq+V7+BG9jZnpPt6XMWee0AiN
0BnOPyArtAy+9BtjiBOnqsOvDM031YhuJrWy/jcx1NPBVXzvD1ySOHmlrNLUX4/x8K7JIcttmlsO
XMAfsDqiDNoQAurmSukYJU6HLmjSoL1mEXXeVGhQWNm0udcQ7wdAThOvIlzzaxUAagQAKCFNHEMK
VVNw0airYkrH/X2buUuA3CMiA44UiSHag+i90jAw0wUGtwpMXwGRQCWaKI0CE8eQNJdZRicwjJ6A
4j2KNNS11fRCjxu9j52w2TSVT5T6QYxfimzZ5EBe/OLbzRB8Jt4HSs+FoJhDzXIvZtc6kfggmTPx
6FAhSOiWmdR3UPeMX2kI2vJg0bnBNLDm/p7O1FQREqKmAvcPwDX0TF6fnF+B2xH/JRjLLC1kc7Q+
k01PfhMJeesUsyQjlFcYImeU5UokpSxj5A2R3AUJqh7tgt90Nm8HxK/JQdgU636J6e4MiTMXAQLR
PW4gGALmY/qgCwMlCJlitDxMoxsnywx8YKhOcf7h/rJmrCD4WeSJPG46L5p5qFFz9H3UbuxEkozW
3eUYY0SEdKzdM1cxUuYzjyXcWjB3yOg/Ac8TZXDrAvgcJcJtS0F+Q9rEC0EJGCbLZJD7dd4gnkzQ
g7kL0IH5D3YSvVhgVkNaFgkF6plGskYUE/xxNNlp29+NE7Z/DyBBuxnw6qjxQy9BnHZ9WFLrZrnv
+b7T1J85YPi8glbIZpOgddVAIfr+oc1oBjKyAI4A/za1l1H3HBxmlcqNQ+CMfm6mxabyZFIOjGBu
5i7DO4QLDQAvwnE6LwuSz0SMFBn1MPmYjI3FK9+qgZrG36NHpj6vP3IotQg0H46hjHKYpjyqrmY1
3EeYPQLUzbAZM5oOG4/k/2QaoYOUQ6gLSl+CtjZwQHlq6wgYrEARUJoX4Hwm0fvY5gLjmGZ38D8S
gRm+1gm5EqQcfQeBk2uxKSP8F8PHFByrKh8z1jarEBeSaHMY52EqpC5KipULKFXHY4HqR99ojCCF
JYeygUZT9BNlYOAkBSp4UmgpCcJIFjHIdFconxCODNIzMqCDSNBRdwn9a26k6ClAFKXSLw0hWrVS
xwpT54UAmYhmHaAS6cOJukrhuxDZLFRhR9X71qLh6/4tnbF3WMYfCdShtJ4XNbEACRFf2bH8AQZf
s+S1FSfswFtgIbQz7wucWxIiYVTlf0J8miChMUK0AKsQiFLvPgUzAj+U5/sibhVAml5bAJkmiAY2
71qlwfnj9kICG87lupn5Eanrz55VG7nduEkIqOEmNmBg0ykhbaVFY4M8uZPl7iI2lIdQeg5Ueev3
/d5PatC1aKv7y7q9qYD244FALRfGCDb1elmly8kGMNyJgyZt0uIh6g+efmrDvzYI12Ko6yM3Rlxz
TZY46CAAv7LWPIz5g8pCybEWQ70OQe7WfpnmeGdVO46VgAQVMoxJEZPS+H1/325tKhY0FZZQvdNQ
JqYWJBpcrId8lwARtHeD/FyD2ybvKywLGFpfte5Lm9MLUA0ggQ5HGgVQSi9cvuHgFcKT9kNU9gMk
x7j+XGA6aVHW3+h3YidlbtR9ur0omcGbnZoUafY8ztNqjOnNG0eOw9KqANG0wNSVraSmZ3EFzYiC
7wDmBuAW4MDTYYIGbFU2+ELrRIEr75I+fu1DT1yMmtIs72/jjZnAkw5YxETxMbUy0ZnG0lVFrija
1kFJ1eK03PJjRlpkekqvDPi1BBobkbixWpU51oLbypGm4RsbEsvFmEb1CuC90OT4UlzISmVYfdQL
z/cXeJtsmuTjiUfdFMBXhWb28PVMSOGEtk77SxaPsrkWNALyFGA8wZxplpgpdF/gjWL+yEMaAzEX
ijt0n5OeZGpU6FhvX5nZbx9oKPDQN9bIMZ75m+tGyZl06CIiaAvXR8unCDn9wlMKooknzyqlB5FZ
lJ/VRu3PiqirJjVyKLoGVgSNL84gll0Hvw27JqUdYEY1b0ULxpmxljb9+8XSPC/wixYACmc3/jr4
lrD5a/zRtHdg/0bmE1VjPGHXAuCxe1VXYO/GX1lgjmYmWvZ9Lbixu5QEyhhmOTKOyaQFlbqNQWvq
VgqoTcGQ/Ou+nNswnxJEGXh0bzdioUi4XsFjWFlBeZBlUq8ctyV5TDAb4qWXlpHyxaJ5YgqeLMvF
IeVK4Y2xB8HKXjRywpvdwi/Ml24h8Stl81Z+5ISxp7N6eHFq079fSBzrIhJ8AadW8+dI2sneOZYY
tC8sEZSqZ27AD0EoYzelQ9t/dvouk94ZJzZ5+jcG8WIZlHYDtzgmyaR8kZ9YoP0yfFN+zSsSWfWj
kS5dkWEo5kw8GBHRkA7/GTEptSawpIcSuFdbhw96wrt4jKWcIWJu2y5FUEuqfLRTh17QOWJPurW6
DRiPPWsJk829OHkMY0ghA0uow3ex3oftI+NMWAKoeNCXBK4qZL9zXGQf8jUaBwr/QfroTu1Of+C3
z8E+NOPjfaGMTaMp3uPaA3RW8zonTgsrEwozAz4xVRm4rVkp4NsA0eGUbdGnf7/YujwA90Cc4mjc
3hQJgAAlI9CYe+9AMvUfAZR6gUSni6s66pz0C9gNM1ROVbJsW7sMljKrFDFrdBCiYS6IjmIfyGGu
V+OnsSuCSahzBuGdn2jIF8hQYcIixkDppvyOQ2Ksbs57+Y/AqUeaEthGfV1qk0Azl0w+MLXPGiwt
HUbLIEPGUPP5rfz36iDs5llqok4Psw6JzOHbIKT//vh7bQAREmJc9GPAPaZ9dL3ROjSzQefy8piG
p9jfDeHpvlrPLOJKBPUgZVmeaxHITh1ReMviL1zXIttX6P8/CBnj2s48sleiplt9odtik6PrGCNe
nCSukOj4kPS3HhNEBFYMOi8HxV6UYn9mXFzLmYxb10q4Q1ABo9PNVEciD5NhZIOlATOeD1b0RxJl
6CYGDGHQcJnqLDQjzOuRU86OJJNze6Iydm/G5oE0WkdKBQ3UBrA816vy+EEc9DzugHFvSCqPpEP2
674uzG4cZvf8hNHgM6SMjyJIYx3lUOiO3ySFtwBlIpHVldwnq/uC5vYNCWtUlNEFg7o8pQl60Sud
HDc9mv4bEvTrOH/R07cpvyY0f+/fIz2O8vw0P2LCgVxvW5yFXRBIWQ+cfHuqOJIKdl6YwJtEfw1N
ApHepSRqUWKYeR0vV72DiQdgopJC32zKlBVI31aTJzGAGuA/VA7hGF8vCHRPnqYEbe/Ukpk7vO1m
S55b9SoZ42WxzljduXP24VIcpXadnmgZ1+OofCnaql+c6FnB8CJ6tiAsgTJmNFjMPH9Xi6NOa0Be
0ugjLE5pQyvJeJK4x5bFfciaDU2bVTBeRWXcYtRdRKzdrl0X5HN9WpPCIjl5e1DMaVju0bqv8vS5
gfdg4iSAzk9kCLfN1Jwk5IaYQai/ri0r2JTfmxVryjZ1gW9kUCrYg9UlBAQQYwrfXxhXlg7Mb36b
Mg4ChnWBHxG/vdj16723DsnGXLk2QwxN5HgjZlrixSPRcqJbgYUNY4x3CsEM3h5jwn8dHGI+rDB3
9+v+ofwAmi6c+xtplCdcYyAYGJghbYsx4Yv3Xfe4Xz/+Wtrc8qE2++XKZKkBzVJxI3G6bxfrG/QI
+YZpG62dsCjXo/Xum+v1muQrm6SktSXzOSRP38aasVS6KeRGMOWLjTI/RHw5CW6t9mWEkncr5uom
4/Pf9xPFtOvVuer/r24bO5ixujhhfuQ6tB4Pv16GhWlyb1+MazV/gmCnwyRRwCfAz3otUa/6ZixV
Tjy91tZuUZH9o4/J5BjlnRNMgSObo3VmxdLzOnohk7JSzdClrhu64ild8+PyYXDedPJgZ1a1nwb+
Pj3x5Gl1vq+pPznEm529kEld7SDuwHDVQKblr3d5a2JI45ewyb6gLCvPOmJiLUMgFff+S18uBFL3
3e0abPpoTEOGUaIULWvlml//aCT6hRDqtoee1AG8ByGyyR/cx/9106jrDUbYNAQBp3jKLWhjNNrt
qf8cQmcVL1fPZvl8jE2WSOq9vNk26n5LXcIFNUL702BmMRjxX3+ZZrrT1sfVxizzxZGpjZQvdSOQ
uteR0ZS+GHjSyVK/Vt9ngeE/0c1y9O/T9AoaWHVkHuNZMJqcw3zmDH+Xb6K18cnKYqnD/IDmP/pw
U8yJPF5pR9xmtP2bu4Ts9vv9af2orn8fDph8+/EBsZuOWF8s15d1p+nGWFC7VRInQPL2tbd2vrlY
rw/E0cmbZ5rmF0NLaDKEm02lLIhQNVWPJkTp5Dtb6/29MpHmIQf1tKwHgpHvX94nc2tnTfPF1lIG
pCylLGuBFThttwu8q+1TbFVL3xJDImAmerddRU8D8dDWzHwUKKfuZrGUJSn1DDNWYblP9eK82/mH
XbRaYKjx+lG2lo62dEzBFK3SXH0d75swxs2g8TFeFKkZiJLE0+cJsFxSM5KPzEOkrIsc1GWcTk/P
zuqtBUb6PC4PxLbtzdM301OZd78ujo+yK5qeBF7aQWO279XRMLOD5Vkrho/wXy4BvEQUX8AK8mML
LpwTzFQQQkmIJKzoHRPKwbxK1ge8pZsQ44qOq+ORRWhEZ4j+rRt/JFIPgABSH2GYJG7j9Xu7llMT
jle7G8jqyGJB+C+uwh9Z1HmVQeP1AlhVTgk5W++CdVo8wrL8WhL0xj4/HY9fjO38QeTfvtl/BFJn
5spC6hVqCNNsfTaPezQZN5YHQoSiJyNZE3FNHNLbH8HrZvUEnN23T+LjFHqsxkNE8EYxECDzT9Of
z6FeCqPLZSGqsH4rWg0dSdbJkxW/3r9z/0VP/yOETpPWRQoofI01Z9Eqf1HKBVk9b1bnhvxvi/lR
5QtV1cVGq8cMi1E+o5Ppmg1RLMZSJiN85/jobohcLr3ES3zpdLb2amh31mZjdWTVdoShKPO+ORjR
/33v6C4FZHz9MU+xaRLBXCfy2tmIsYTOshjvDvN05GtvuU3TOvRzCNpyT/6T29guWXlPx4AnW4ao
//KU/1kTZfXzPhajIJyUf/eKMcFkMLGsjLzz9nvyHG+90zGHs2ya8cOb+RSybPO0kHtnR9mVrtET
l6+C6eq9Lt4X69OPLVsSYiNsfcZ7h78sfZl/5/6smLIvreZVozbJbMyzugFJzcMG7gp32H6tmO7K
vHf+RxZlWrKhKcIoh25ut4O5W3BksVgvW7K0EUBuECjfvwoMy0HTIHVFV4B1DtKsiQfpWJ9X36wV
sVRTokJHpD4b0eOnFSmk2+w6uzJPOYqxyHWybAdTFpVDUzJ+xIis6WbvFqDDCU3Y3wV3YsVQrPdU
ooLToQakS/05pdfBVJe7909yIoeXt7fO+kAAzjgl5rIor9IY0sRXo0npBbh4OmJDM7Bi02L4VT9c
5HcuFw3yaww/Tvmfh+R1l6/fPzmCGB8OHdHsJdHJR0ieMd3YHAhcBobZn/XpFHAOAEAOsBedzlUk
2GNJziQECJU9Hq0t4/enN/BmaRe/P9mVi2dFlXopqYYYjrmBCEQhaU34r2HNOqnZ63shhjKOMmyw
q0zLOMMZ1nYP9hRc37+z84HbhQzKBGK0vVtFBpaSgAwQRmK3CEi7BfVTdAp3/jK3+sP/KJEygH3k
uV6apNPhiMvaegUhSER6ExHNivW8zDuOF6ujDGDQ1FoYGYl0KhelNZ1U75Sx9fy0On6zsqo/Jfd7
SkE5TjoGSnayjJ1sIMda+Jbq2Li+R9aiGMpHY68wAEIeZRVrCsGXdXr67oj3yTgihuLRUBolT7Uu
TyDivJNN0FGSeMDorQXTmk/35M6W/Ziqi3skRgVKox7kDMvtq7p8TzZcT9KH1apgbdq88/RHE35a
uS9EGXqZZK6C09ntQp7kNrwK8OPhyWXm/VibRxmH2OWKpNEhqbBfrf1i0ZPHdPsrJjY8XHN7zlb3
D2v++bhYGWUlxsodhTbHJoKKl7wivbl+fNTMA/pWnLfVVEJnHtv0IN07NspmRMXYo6EEEoOzyi17
016tjsYpeYnIP3sbLxZHGYss9rywkrCZ0eTxagSrWy8f5akKY5sbWAzGq0VTZv8r1LwQSFmMAmgh
jF+DQH6pvm93+8W6JuND9ctcfR+P/2An0ZWAJmqMXgdvpEzHQa1rgKlAruHOJNFqXGhEPvqF1Yqb
OrH0l/uK8jMC9vrYroVR/gxmXMmtEBW41dtXpK+Q2Fkvl8YRNRP8YbyQM5noa2GUU4P5akVSZpMw
pDjJ6JQ+8a01sR+qZioJscRNKndvbZRTU1Ry2WIMonSqSvB1Daa4KUg2karvnMAUT0qPGMZkvM8s
mdRF9+R0iMKglE4G5qimdiYLpOOfCoMhhrmV1AX30yCJewFrs14RGXXgj7OrYbFJ7afVCghU1lbe
2q/rk6NutxByhtA1WNb2dcerJP3gHVy0+7p4+4Zdy6CudVq2gdelDWxkZy1egZU78I1Zm+Z9KTPP
/7UY6jIPZZ8Bio2ldOaWNyOckUcSc9jLjdkIcDhYW3ebC7iWR7kAmh7WKldBniXtd+Up4si4Qz6M
aaUYmkdHQcOIjq5S/Dmi5Hf5zFK4aVvuXCaanzOHizGqBU4HLOWvUAJcYHhOv15bS7YT/5E1uno6
7HviKFPBAVgw5tOu7c7Bh7/oDinLqDPOhW6na72oEjC5GX7G8XUbnuTOUrlFfM6RWNgyNHvGob7S
ATrs4ZRAS0Ydss47iyM74q5bEyHWU0dYKfMZsMC1KMowaL5Yq7qLjeMMEtakOfiQw8oGzeQnr6VQ
9sBPMrnOdEg5716b8/tgG2TMNyB5V6fA8ck2VfIWE/LAvW13W26/21pmsUfdGJWf//W9/PnWCy9O
DbJOC/pJ8QOVNMvf0Rrk7PaKjcNgaQxlOSI+1ptxwMPcmagJduFaMw3NTFVimRbjujFsoUQZjQYg
26r2WuQoydbKW6I7w6/oiWWaGJeMpk4eQRKNMRGTWipkZ+lLkDC+709kuQwxkoKcGYZ30rw7V1qm
XI20dP2I53FOr71nK6R0LIN4ucnZyrH1d+y6x/TU3pNHmZBKzErRz7CHO2vvFxsH1VTNtISDYTWs
BN5MgeDqPtADMvlCrPh42kk8Ku47XO6MLPZrlHW8dbB2gA1ivpasd0yeln+h9lrj1l4BtCI8gNfd
fkeSXbc2ma4vS0Uoc+JVhe7WI6Q0Zoe+ZoKkV50Qwj1jahuqH0umQIanQfcaVsNgxK0ELRn3Z/0I
hrlVw0wFzQR+18dFuRqln9Vu11WTQ/9qjch49Za73IGw6r7KszaPMhhjKnp1Z0xWMgGVasr4dZap
lykjkeR+ybctVpGcM5XomyA3K30tByRbGG8G6w1jHAw9US+tqsFQyp89ay3+bCzEr0Yk4qpasQrO
LNWmgYqhHmOSpgRR1g7OrWAt+F21KN7wkrGSgvQEEYR2V5pAT55vhjLAcCeIUoEZeFVLENEaZI8q
V0XW3oZ/KlO7Xxa4vt/McIhlNGgi8iJVK2nI8Z6ATRuZeNEGngvkElay02xj2fwfad+12zqyRPtF
BJjDazeTsiVLtuwXwt7eZs6ZX38XjYs7Es0jnjl3MDOYAKjYoaqrq1et1RDg+C+0ppme7BaC8cL5
MhVO4ZOwDuPxKIsqQxzomaGRqkvD0m1ocSUn4YNzkJLWBez0o6N5Oq5fkYmaJVKshRHNlNruV3KS
kqDZpo+FLhOA2HnZQXagPkn74R3FNhdPb4sFtynN36+NMwkhYK3FbXa8gAEUscs+VTImc5vFV+7x
qx8cYtIkhADHG8esBDMtfbkqB1PnjbY28Bg1GIYNNbrHAWum0nE/iZOQUvBpH8rjlflF4pDfbwb0
e1kt1TvOCAubkoDYtqIvCd0sxeMpU6YbieDT4sfJ9NDN5lDKoknq2zWXsuP5gAxia7Tb4h1gCjIM
0y4o2rBHclzTiCXMUSzpUlI1pjG/V+wfG5M0p9G4uveqdgxem+7VQImDfC+9o/yHss0/Ria5Ta7G
RTc4MHIdUaAlXcUUoKM9EEfrxLL/x/vLP+bGzPg21whbgS17ZAGb3XUX72ip02eUERembgwGj2Zu
ktHIciLIQ45BvWQsQfvaUoQYJ+XR70+CUVPxasgV+P2QvOwEndvvcQezFxFa8y77z2RNAlGeNp3T
gQ8JG6D80MxhszPxB0Cm1ZdGk33uk3ZLexunmWrS7+Cy4MLz5/Q/5ieBqVdiRyxqmDcPJhDQRq0v
VpeXFmoSlPwklz1RGkd4xQENIPLhfAbozbUMgOABK11/a/r3wuaYD7gyWDJB/ySAuWgc980eZEDD
VFXKgCsRuJ634T56Y/+Kh3qVGCG6bp8DexG/ODOT0IADU8ioFQL+kckwOynWXKcZ2HPvlIOB2rb7
5kITGeYzFm98g89vU1XrbV9Da0MKEaA9cqTi3zVyjecM2K5HXUIwkkrQH7gfNnBinMQwPHvOymMQ
gfMyMdT09fGembkpjRASBcqTGnrGptoUiu/0bFrm/LkLz5C3J34tLhwsP8zmE9+DiZEACj3XUOuc
DEOV0GHA5wWPtD4k12iFqv27W9BDhDdGd39YcZsTQ63E3r7KBD13BCPlzXpbbvfGpbGeFzbT7IAV
iKD+sLtCvvt+UsOU96WkzgAe9lAyEHJdKpeooebyEQkUStCIAIcEeE0mNqIYlFFu5SK7q+h10AN0
kimkBSUbiMvN9RoY+i7Q5b2zMNMzvgnGORG8XqBTATPL5AR3Vd4V64KHWVEgaWM3YCeoFzP0MeBP
lhOsB1BpRp/xyOs1ORCqDnozOVQ/z/ohf29enS2zXn9Ds0160h9vzTm3v7M0ORRCqXWHzIOlwtwo
JDhrRsjpoW5vQNtIC/OxtbnrADpEQA6NZQPjyJReNo1yEQkCIltIQrLLE6PhyeCiMCIAJXNqqIhO
i3LYMzt0TTXWBU9c+sLWnKvsA7HCgt4YMhxgBpksYO92XSE6DFLmNb//7OwKVC42EnSFteIV9c2E
6sOhtR8PfAYAAu5etAiChwMdb796wwKJrYaejcWzUKwCza5bmbLbsKTBKbM0GcJWtFYIxM0XzM4k
S5jrkb1eQdcgWL7vHZFtw5hRHE47ozBuNBt+la9AmPV6XIrlPzijyYYF+wPGCKEkkOBOhWRjJpCT
LhdgSO97qucf7IgvKF4icpBXLkCVDIk/GvyTsOM8+hr4eCcS1iwBnFRVCPe0dIbOZdp3HzQJDwGn
JVUEYvgz9Mr2u8j01yV9d22GKPsIdA77wEg9clxCJo6/+mgaJvPttJ4juSymIfKJdgq3cKTnha00
k2PfDAzNzfdLytVix0ageTr3jQ5pTT/adBsQiUhL2dxMmnVnZ5JnqzUY3DkXdjbBqjZ6jTatqe1F
Up6pESU6FXKyDtKF6DrOz3+eP3Be3g8uqMTYrUFSdIbNwQCfccPqqfMBfVGHSucF53i8WPIUsQT1
DknMM3ncs/waTc96W5LAjKkkk/1aoIZ8TfXFMu2S0Um89dqICYYY06oXK8bo6D6hSyoPM86ogbp9
lJ8aNVDA7XQ/i9DbYqK0dbSzoAsksRKQuesgoaTuhTlUq+ZVsspLgJsnJC2kHZiO5cQMQ+rigW41
nLJ3UFpVJIzOrmQ5fx/P+e/Rg16RZZGqIEzI7LRGzVadG6ee55yHXJfLbaXEq1TUCNcAJhxFprLU
k/t7P8Ee+rJB3wqKGpCR3c9El7B8leahc4ae2vnsgcmcXJcOa3lcsvtNe29kciOQAfnUsgJGXq6H
v6a5UekGtS6T07mGxHZq7Ux9s0MbwmGFnlbX9g5Pb+u14e0/9vu9sI6fcBs/BkDnrde+SdfrZ/qx
VLz5gTM++sRxXW6Se9cfXNmR8Ik6EPafnxqq542eAs68y8nZ2q8BmhrWa44Ohg2ogEsXqWXHLffr
AyQojI/SEMi1J4ERfM0SXxSOg9fAwWwaItmD3b5lPYns9MC8LWFYZpfkH3PTy0wMerVwKDTnLKoZ
DeSrlC9cG2bSTyz6jYVJeHRzoUrbBhYKM1n5JXnPCWvk65xq1Nu7bxnpXgrK24/dh/8dlDUwjCmQ
uAOFGovJvF9HP8/ULkkTceyKTUlORHrwiXkiFnBHW2ynCxAzS5tnppsGOQRyUYDgge1EAeveqFtG
TlD6rXjGpYLTASgFPCfXncP+oyWpURsKcrnnj8cj/XmynWyYO6MTz5UTCFyLFYwWOrymJGhL8v86
+srcXTdfmv71ldp629h5CrdZJ5Qe5ZiAPen48vg75tb57jsmzq0yXMNUOb5DRCHITNeR7h/do/O0
Iv01MeRX8ZNZOJdmYuSdxYmv8pAj6oO8Fs+JT94zgcirwjWXsuAZf7wzMvFHN+DBuyfBiK4d3uW/
pyEinYVHtOPj6fudrNxtnSnWyisTpSv4Rjyrlnc4PQlr5uuxgaXNOe026f1McVgNFoYD+16hECTo
6ChYWUTUt926vUaEXpYU6WY6KDAsGWrJPEQXoG42hp+bcBr2ccqAqB2zh1Zx9DC4xrncnQm0QUm3
OVkKtahEn9lNT6DJ/n1cEkiYgXnf2594JCN2vBdL3egcMQCI4yuOmdMzkpfdKqRPr2OP9f7y7K09
qPEdF9Z0pjh6b33imsjQEj8IMfrm6n/Ia3hmZwNwiaBuPL1u09UeRA0gMV1Y6JnQdzfnE0fEXR//
e5zzsQFVNw+SfV7JDPrgTophAFSy/u4/xxl3dX3xFWvWW27We+KSApihUc6AbcAxXDwFvkTPKzIc
DSN++hC3AUrQVPtf8BD38zzxUWhsNcqgYJVLw0z0M4KfJQKC+aYs7eeZOzEsoQQnIlNC1X7aYitD
QzRxVQ4rCvf55DYrKyJbEBEYeI/w9Z4soY9meD7uDU7qGymYUipugMGNvoMw5Qp76KTqJ1m3ADHl
x5yVogCx+NozG1pvxjnxW0hZNwD3wyzwJbvMhG54tOe3X8p5c4zex6anpQeRucTrbmYnnqoMcapo
HSzWdKOboZ1bjd29plQ7/QV6yKrw0vRxuRS7ELOsrY7SQVmpRmSI+4WAP5c53H3IxGn5ypM4L8aH
hEC87Mxm1TkEjSGWv91uhXVG1qkOZBH7X7zDzh+hN7M+8dw8kGNOCmE6N16AZ0NfRWoVPRJe1j4u
9l/NZPx345y4qugITdeU7DjO4KlJznVKJYUUrBHKBzlcuK7OVM/u9/HERXlGYEDTNVobaJMgDrLP
b+sSMMfj+CqqPw6BSxOpTq7+EjRdXAcil+MzkcmB7R8vbOjoGft5wBiyEOZnMO53Y1O5+0NOLdRi
EAoEPXWXr8HyQoiFbiI0s6HtGHIQvq6sFsb3+0Hg3uIkuwXzdeiHFSxKeEB6N61wZS9YmM1H/tmK
6iTulEMVq1ELC5luSrZLuL1h7Ne47iDzWSp2zp+TN8Ym0cYXpEKQEixXo0P9CaLr+vknP3hSdYux
Ijs2GQhqZAu7ZD45uTE7CTmeFgc8F8JsTDa7HZpJkA+ZK1Un5A/ZtjquemvbNb/spWacpRCjTkJM
BNWZqE9h+OW6QUpimhwiTHphDGL92Rq4Va6fGT0Bs2BAl/bquG6/bgs3Y56EmKCKylZsYTol3hNE
Zwg6FnCYbAGTND4M+oxS33FJyHfRHSehJu7VALVsGGXHliqs7Tmmp5XlmNaeB6pqYesuDXESagIv
jDSxRqjZbOQWdMvP9vgS/b+0R9w54VSiupIKNfRUXjx7b94z/yXjDZV5a8nmuLRRf+CPDxZtKjfT
aRwjs1BIOb944L4N9+it3tUvxZbTP1c57SpyOuF83O55tOLvZYJ0fmso1psDae6R+SP8/P+b4WnZ
LHBbbqhHf+UNjmA5SUitLbp2PUM8PTY1A026n+RJHKoSsMt2NSYZHsoQ9sNcdYQQn2K7XjoLPZrH
7yUXWQiu2iQaNcB7RWwi4c6SmdEBIkbsCngGmzK6prebZ/DuuLr2xmzBlfh4sD9IyUfrPAlIQeBK
RVRhsGFBdAUExxWjn0wUJ2srd0DUSoBbHt+DgJKFH230zbP9TN/eXpGaDPRtD4jR4w+agYvfz/4k
UHliXngZi1NA3uXGJ4Oby4qzGoOielKTr8fGljLA6cuIymal15eY9/AbOocGCm4muLBWvsXFhP/z
NrYrKlsUM3SbfqAejED5+APG2X00+5MoJXthnfSBiEP18w/0Uh//+Ayy6H4qJ1GpFFKhdVusbQC3
JeBnM/YfxmMbC5cFEK7eJyLdUPnQC0Dkk9yNCc3LgURPHkVbCYNnQ4a0tYVLWHUKiJFrNkuSy4Lr
jDP0awahRShDFJWH5vckEWKd2vUDTYOzJlvpU/wD1qgFC7NpyY0F/n6ERS9UwATAQugdeeg+1HrP
UIkhL49ncv7EurEzCTtM4yieMGAvshTvj4b19PrK0RF8iVx16cI+vzVujE0CTlylKT9et86VRors
oH438YUbkCQnRnnuN1DEBLnF4wGOjvtopSaRRlP7Jik5zKP/fS2jl5RZ1+rCUs3flW+GNQkehReU
DhereMkl15EGa+SvOF0uI0nSwnIt7btJUsN2lSuXPSZw4yf6sBH1QdX1xSx1ae9N4kPCh0HkccqY
Ll7Ra9SxJPrsDNBj+Pp3a2sgM3pZxCPO21RQUYHijahOWSvYQMNRJHoSerb06IBAiIPou93gEmN/
LT74j87ze1P8P2PTxq1Capi0DUGnjQ7xnR6pqAyqhIK7YtHS7BELZuP/O6xpD1eu9hwPzQUJtws0
ImkkvS7yOM7fOG9sTEJFX0CEWOKdnxLGO/SSAZ6weLIGOVFkLey/GdACgvuNrUm4SIeKU3sHtjR7
pwvAZZn8qjPit3291CouzHvuP1M3CRaAhCQ5yzOIgFik8Wnq/bCrjWyll9Q8n04nS6OZsbW2b/V2
DxaL9fc3GAIX+0xmIP/3I54EkE5zPNcpsDE1Mxm7yJ2VWa/4zRKIcIZr9N7OJIiEvljXgePCATaN
nuMgQw0ZLB3JBvUgvB2t6XNCj0d9iWhrPvO5WdFJSOHaJnKEHuN7ue6uilnvhuP+Mm4fung7mote
I8xHhs63yPPTnrymbnLBaSOw2K/xHJoSuUd5hHnxV+IViRaSza+N/jj6j3tk6ug8FINHeQZBgWzg
/SnqsnlWFLEgnUU5JTwkmrolGM+YzUwtQKEXKEG8v0Ekc7I9JGgspgo7jolkHCkI/eD+Lp1hs+nO
rZHJ3mhqL2LUJpXQn0709/Ij3LP0uom/d1cfOCmUevR++1/Q386FyVuzk60hiqnsZMNodlfpnj82
/pfoenbOFSl1C2RQRkXX2JRfjxdttkpya3dy/ohpPTBtH49BU8F4f8iSwCm5NS7gtVtKSuY25a2x
SbrKpmpVFXEmnYeaqvk+dtbDhxdZmr7ESDHraf9Y+pW0VqXUODw/TucVWGjhNdyumwvYB5dGNFum
uzU0yU6bOJS8ejQU4iUIDMIm6ulg97We0MXAm9Iyl9H4g//ZCYDju3ezQFQrsR4XLCRgIgTKm35/
LbNQLE7g5PAptKyJSlxYYabQr6ql4LlbAYwr23gniJzq+tJM/jR9PhrY5AwaAreGjhgsolZ/3Uko
VV8Zm4XKm6bLf6huv4xctf0af1lHdNpeLmtjoK9JBFA2Bb3N0vfMHvW3KzuJNoKQd00v4Hvw6mTG
Rmp1p8awhXbxWjC3oiIazKXxBQgAg8mKFuCDq7u4hSEmITvtyoNO1nTxPvC85Oxzid+tpcmiig2j
akENS8Mz0mcmogrRzAaRBjBQhNOxkE2wmRZCzJzX31qdLKzG97HSQdngHGikD/XYYiuUzoYnvPeM
bFg8qr9fS+8t429ON5MoA/IJVDl43adIp6ZG/2jRS9L5euVAtwR1rJxwxDMlTc/svNAdAkFluj7S
2o4d8IUuSW1wSx8wWdRGdJAm8qJ0Bh7T+Ygzkz83NutRN/4QWQp8bYpOgj63BN96PN2zB9jt0CeL
HEAQlukiDD0pIXOGF1r2TaPbbY3SM1INolivlAUu0jsOS2q0sxfcW9OTlUZB1pUjD6azP7zRFWeR
X8mAutcOcHCtzr+pb5pGWWcTAi0erdPn/+klFQqrI8YJUFhuCvVntQQDHzwFhWiQeh12L+nJPXoR
uVzaVw/vml8Lcz3nULf2JgOOY/Rz1ArsbYIM+bnHUVlviINGwOwVcGbUv3tzC15mbSuBuTQ1PKtH
65ct/A+dbRoghzzUT2QoViILuz8VILARjuR9yjlC3xIrEk85tqa0rsa3ld5uP49HcSAA7iz52Yxv
39mdpA9xoXgOutsUXMfBSw3SjGuOltbz5wBfO4kr8fwnAfPvenhfVzubWX0ri71iS18wySnyige9
H48vcG3pFW3In+hpPb5cxfV1U66/XLO3FxZ9bpePnQGKBDQWylLT9oo+A69GDJjYuQ2f/DOv40Gn
38TmWMY5lhvPkt4e77Ifro5JMLszOBliD90rN2oY7DJgu7mYevTQ6b7NNgZziVcf62dn/7w2iPfy
874E0AAgAxUIq0P0ECx8ynjoTT5F5FGO0CDSjeaIKXNDmSpqp7Ulc1ZdM+yg66Oc1c+CsQr/SUKf
EpetW+EtHRQitd9xaob1MWh1X+uIz2Yk4z/ybCcFBQkQAiMwgdphsIVaWJwcGpU23YqJasqr54LZ
ewOky0j0N17Ci85dq2+H8PMucoMe6rO0rzK5YM7cc/ktVCte80D5W2s7Bwo4R2aVO7Spz4/nbS5N
vDM6SRP7QeagGJMzZ4bVC+ROZvDFcIa0gcAr9B+IeqDcjj1fWGBZjktozLlr9Z3xyVkUebHiRRpG
nNQAGz+HEau7T7Jw6jM9zSFuy5z4ZKHsPdMAABf5Z6NMKSNyQc3FTs2Ys8TTvDQdlXI80eq/zeYT
lMHC37xY1X8c8keRyCAiJuYBt5R3LOxVcRKch4hB5xuPORcg58bTv6fD+DSZGR1joI0UehT2wiKP
83jnHPAK9CVBE5GHuu4vajO1VllowHbO2VWpuUv32bNoBKaikAjvhXuDNgYQPTQ+LDjlz459ZHey
uYpMDSSPh92SW1WvxcYdoSWnkgo2Cin6ecfiQS0yiVWa1jnRTcu1AqTPgbd6jgxNBngzsSIqPD2e
jd8F6J/ZQLcNJgLkTNMwKbFpJ8sO75zzF80nahmS5hOPT595rBfaM8PWRM4Wcp/fO31icxIp1aZy
Ek8UALRW/ggb7SjR9WWJ8ur3k9K9kV8VzRTcoei8c84oksU2Dj2FXDeZ3niG/BRaaLZRnxTHkHrC
ghbIxAmMR75v0Ejww7/e4eOXAFrPy5wkcPiX+1Nfy/sm4hMZwxUcPPgfPg8joTTkUxMHHTZrb0nP
+Xf1fWJwMr9sLhVe3EjOuSvsqgLYuvmqd8puMIr9Pj4jZJs+qoO8vbDDfyMu7+1OtTaSJksczLhz
3oTfm2u4T0lseJAqe3fM19AfwXJAGYy3F+3p+Bwdn48Le3nWs/+ZaGXiYSpEsjmhVJ1zKhG2JBVL
KoM5xk/IahCwHxv73T8yDhb9qiIH8QdOmQI5arfWKlb0mPNGtJxj8JRsHaMngQFMExXXoAkHzhSi
GK41oB/oLW7G93n0cj1/P/6O33nO5DsmOSWHjro05RgHdAJWmJNUMfgtDXVf983vwKhy8r2Rjcc2
fzfSTmxOdrTqMRzHqy5z1qMUjLLd1oz+nE0/JOfVjrTvokA+ZNPmN+v+9WjbkaF8fPT6xwVZ7lJm
O27laVCFqDLgxQI33icmp4fm5m7p9Mh00Dvy4qIIOJybg3eN9yIN16rV7lqOrCOjxFVStLV19R6s
C7rOOaIvdbXNRrXbT5lUInqhKxinxqeUkS1Vrx1LJWHTPrscCaBTu2VWjxfh990VIuOg5sTdZRw7
Gh3uw0qmthXkh+DlyFPqPeKo0UHoAm9SHh6IFrLpXzeo0RZOSwVaqDA6TShjVolTTcYmkyrag58u
2TAqeqH22kIG9rvQ+WMIHZJQmROwqpNBVX5QF7kSICEhenyq35sQ5VX5IH1/8HpkNBcbJX9lkUzg
dxXp3uwUNNiESoqSZ8igvqqHmEsxINvclE0k7UsSS3OBA/qHkIUS8DceCcj9uoVdq6VBClvNiO04
NrYp2O0lfD+P8YIAzAPpL+NZfE0PeK8CrOYTbtNuarqEL547+u8+ZFKCSNVcqdMEH5LLRNwH2lp2
DJ526rFW/lQ0rknWLuga/K4ejvN8M/aJu4ZZz3ZDCJMvm12nZ1+m+f6+22w2dgY2u/KQwItleuj/
nsuc1BcjPnNjVSB/w/GcLBdpR2uT4IFbOLgVJIhrcuhUul8JjktDPMBIzDlyjToDf9WGdQ9ZRTzN
rDVLjajc7f03raNtY5WaueC/v67E41zgCEG5FKAJ9B9PrGea6NV1iyCqEGeXoEfJp26gtyYPTt+v
dNQEWaI4nx0wzMroQoZ46U9IublUJQEThmmtMOeUOzSYWjZNlnKAX8+7+HmIe2JMKuobkjyd08xx
u76uvQuv7gEyoHGwEsJjxlxlEeS3icnQ2JBBB+C4L4nwpm6EgWKC+2wt8RspMAbNWcg2Z/0N/eSK
MIrPalByvp9nXuOK1Aem4zIwR69adflRbC9d91qiupdRNaV8/sL3FRHKa8PrwaAYzUCGl6D9UBTa
oEdZcVNdGCBw/5dpqa/5dEjNVt4pgt4AY+hXS/ni+HY13ZaYREkAyF7hfwkzu0rmiJHfuBfBVBxo
IURXUUHCWCVkqImYUlUwksLKXdrjihY/Re5CSvGTkE4/AIQKkixKPAgipphDpWrjMsol7xIneMN7
UsHAryOPS1btRyXq7ccA5mm9fBmyHZe/VRmIMmQwyyufaUoBXQnyQJfMGCwFplrRWhhrm6KRMh/D
Kb/EGuVcwsonUSO+0fQGKxmxYrIC5Sxnq6lUM7twJb9mAx32/qp2CDrQOU1P155sOuhQ/3JQiDhX
O4dCciiIicCQ2te9jxbaX87XYxedDVeaoIkqIE3jrp7kVl5ZOxLryN6FCah3yElw5am69mikm2CE
p3Ag3QAeMSFPB1GP7FA3stM6ND+UD1tZSXplanbrLpZ3Zg5JBW9lYDEZ72zgMpkE7pj3RMXtRfjY
sOMy4g80e6oVlkiFa+f5rtn5MWUikj6rqZ4wtuQ8Fx1pTpVMa3HJu36HFHwLwpiGNBhV/Gka3OOV
Kxn6wL9U6EzOVj2nRx9Y4fyvFJh92JEsPBcu5TmdkdZjHtSSMmhIjycF1zf4yGRWmkST0OCa15ZZ
yg5/ByMUmPEHfAl5C16j710/zoI8TNvYv3gr5uqZqfNUBjb7XeLqvXdykqGpOiUh82f4G4fvAbvT
AjQLsDb/r/tgNXwHhK9BIqJClkyY5Mtp18lF1Rb+JeqftGe4j7SNL3hmqPsjU/tg8TGLvzIq8IPO
qlb+rDQL5+7MzQxEM3hh4cZjDspok4nwmXgoOI8JLjkABg0tB5oqNP1bOq+pwfSbNgejyLYhRb1H
usoUpy41c9doVZJ+uodQ2jkM0j6zDA7BqSqotFCEGCPwfby5/7pxj90cS0XnlYMwfl2Fdl2PBj4O
JoTgYaelJ4clTaU/9uuZC7KCEwEvEAJEjUdml3uDeTHUfTV48SXgtxn0MD5Yx6gDPWc36c5xTIQY
/8wWNicQ7wJp9CEn7hKC4XeBEzLorIA2HInFCxg3TQOdpAjYRgiTS20lULt5ct4A8UJ01dvXehVd
WHfhWJlx1Dt7ky0Qy1nVOQHsJey3huMOyMnHs/o7nxkHJCJ3RyYlS9O2kS5OOMXVkuQC9koXgsDf
7ed/0Z02ZkWTvXJnZbJXOAddlbJbJJdGXdXHbiOY1UZbo1jtFnaqixumXvCdcS9MDQqaqkAEAYgW
flpUAN6jYgTBSy9O8V15Zle9NOmCbPjM1RFcojc2xkHfOEDqj9q4OWxkq2vFEzbYyGfGYjdFj1ep
f79KIi5XCNeQX1emCHdHi12+aqr0glyi7g1UuxLwjpcG98IsdhLOrdWtrYmbZU0eRNJQphflT1sg
7hB243nbMHhhqoN8LWtaNmaUGo8HOFNnReKJ/BZq9sjt0JB/P5lBnQuJ5ivZxWtoMyCBUK5hsmoY
E7LDnrBtSj0ODfZJ+M6jgaCeXYVnt7aZo6ttGend5wLCcyR3bRVwrJZIgc7HNEpsRblWzEtdrobS
UMtV46Pasu6RmaBFr0eeGNC0fnaWaqW/dx9qlDi8RrdCOj29D2eJ0Hh+2+YXz9cl6T1NdmK9cBH5
HX1hAjUEVBBkHjfuMR292XxRUjqMow35BWzfpOueC8AM/BPbSna/So7y6fHy/H5y0FQQvAky2KWQ
N6BycW8OaDihZ9kyv6AY2tRE4Wiz8grLq/fyqtSLE3eS0JithSHyzS85t5glZxsD3b1D4wPgzRqq
d8hXprQXQRC3Med3GG8HsB0o0VyU/4Ecbkmzc0qqPdV2Ji6cOL85vcZR3xidlCaVrmWB3oTRXXfm
L5/mZ/AcDXq04cA4s67Q2GEaVLFAcvIsrWjQ2I8nfW6JtfE2Ab+H7tjU6bOycQSurfKLNOiZQ9pO
tcIOqGJN05MPv6JSydLHFn+YmH/Nssxj0CAA4cAbeL/MkSZUTl730GjShc5M8a6YJBzheEP9zl9q
UBXlRDMShjqsHiUG55t1SlqRDifgbIi/6WWa4OXtIw9Qw+V7HZlZhFajAqJBHi0iOri0fOr+Jhnt
ABmpVxnYb31aD7vOs4vYlj/5kjaMnWdGhrvJInPWb+0BXCRH0jkMTAFJ23QTcR3vq0MjFRdPIGwV
0ah4DWLq5mYR9lRo3/3UYp0XzTPDt146daIuts/CXzwySRJI+2migcHNFFRDi+0AzzslANfFqgGM
itdZXEXxFKbYWqd7yqbm9FQz8R8l1LMfL5L6+8i+H8VkV3J5lMmsJBcXtLT7mq4AcKTsBLByDdvy
e/gEWgJPQI6V/IUWuPs2qKsgMDnFcnqqqHYZ0HBY86zV672sB5XdJpY2PEXsVmSMNDMLh3onSTik
T8q7fxIywxde3RaKknhY7g33IP6pHENJt9BIdF47ZlNYgryWtaOCS93fPLCKWGf8l1CzyvAQcubA
2E5o8hIt9inu3Nm+DzIjbHIqemSw0Cjh4Ve8NSORQKYCzG/L3GALk2to3z55n7Wn5xqPUg7+fGqB
ffWkhen83ds52RTjeXgTSf2qFORCFYsLvw5WO+Z6qK04JxFqaRarg7zTIzJSWzL8zSDZi9urkViF
5ZtLz//SuGwT3+NkNA0guwQRCvdzG7j5jrxhPBCTqcVFOLTfyp90n++rlWdyIIFwz/HWTKA1c+jp
YIZ7lyg7yQr2UFBFef4SkVcKtktIErHQIEOvIUtfoOV7sSWLN/1DsHB7nClBqndfOrkY9UUqhCWj
FBdWKWlSfo/t2vJzcpIsrGpoekv25jb87cxMakF51glC4WJmuENhlnivGRVrB9CCqLpnOivH5Pbi
IYJ2cb0QgWeeae5GOn2OFBJWjhEzsDeO4Yu7aaTT8CbuWpWWJZHrt6FfIe9I9SBcpxK2Bv/82NX5
mVPvdqaFiau3oexg+2OmNZunvks7FJ2BBrq68ATim3iT04VVukmo9ObQcp0a6UZYjeCUx9/xH/am
DDJZNIOBmG+yAhJeQts4Hr9jk3/Ix5J2m0QvBpOXcfvcwF3YUe8xWmUJqb/Z1+ypy/UchZZ99cUG
VPuj2HEcE2mdW2ljBCFxCFMSLacMmI1qc9w14aE9M5zVDluHVnqsN3uXJ/VncGwQRNah7igLY5pJ
37G2igBMAdAUvPLzFH3jb1zbR1qs+OWlb3WvQ/L4LacaVZPIrvkty+Y0yJl9ofzrWzOsIodCTUHV
UHyZrKjKNrHkSw72smg4Ealfus4jyru3cZtneYnRdea1abSmoEyt4tKs/MS+mzHmIg9IDhOUFw/V
nfKvV/GmXO2K9BXAIDGzh+CP1PikEiwfigU1TSJ+IaOYdd2bD5jU4gKv9lo2DcuLGK4igESRdq+q
cKWWm24hSsyU/e7HOolK8pAUnqBirOx6xxyC82CyHwdQB8k0tquxlQ0Vv2ps26evNah84hXuaiSi
Ca2Mj4zk5ne0sqGcgKOKuubSrWrmRnC3EBMHQseg0Mfi+HHhisvsOBCJ3J0ee+lvwiicZArKi7gQ
oDfll5fKiYyyZ+X+7OigfMulcyTZ0iEOwb+qXOR+k9cWk5kKmIQYICZ2eYU6rVF1bx14EXuL9Q+P
P2imYjN+kII7HT4HLzZjpe92+6lu1DcyVl/BEV57++7/kPalvY0rObS/SID25atWy5aXJHaSzhch
3elo33f9+neUmTfXLuu5MPPQc+deoAFTVcUiWeThoT0g7kPU1GIGKOPNGOEjsYaqAcSjM/4pNaSv
dJvTAJxrOoinJVgZwbqJSJp4WgKtLJeV1EIHwdnfVbYfvs7FH78BwMAfKe+UNVnoo1UUZRkXLJK5
y6pMkmGQw/YCPHb7B4EMgww3koWoPyDzTdlefiViUBdkKkAqCoJa4g0YKk0/FnPVXoRhp3Lv6jcD
zmFFAfmPngSOIDWGGlhVk2z5hJJeWXsPcteiiXvNyWVWRnnZXuo/3O9EEAxhMkXJKFoV5FGR0eid
aBYvsuSMh0aMjBwog6LeqbSH9koJGIiwqy0gLn2RDwWGGjftBZOF3XP8IsHM/VKcFxXJ4qNi8pQr
tmpQr+UR97gXy6BkOcjz2S2GDSb8vsKM2TJGxeWpHVy1M7hEZzlD6TfKWesp1nQ18tI4YcHd/zgQ
4sQ1YfYLpu3aS5ehoFLuStESK8Mf92UrWbUWGw2HNoBK9+UzRdeWXyaj02vJxIFPeSdzDVqMLnEz
6F2OoFjJjGy2AhaVwL9JY87tZ179yaaXptvxmhtMb1lrjL8ef8Y9A8xSCkSELMCmsKzwEzBdWZSE
C0cpVbABE4LgE1jQRZPPjWo/xbp2KT++1cOThBpOZHPGRXKznWrFVqc3G8nlaVdgWfHdjqDMJiIT
vLBWLrfz6lPCJOqEqoBJ75OPad9XFtKM6pIZmQYM05w/mWKXiK4SGtE7d1QHsyg3jzfjJ/q7+wKw
jiJBoMK7K8SZ8MvYdb7Jmgv3XljSaUBCsOVTXWQtNtrhnQKIU+MAL9yM9rQDt4jjpyjJx39bvLa2
dY06WPSOgbv7MDCk0VAiB/DBfnh6/JVrFhE5vf98JHFDS7/itVjCNtWFPlVGBO+a7aoSZdrAQNT4
WNh9a9WiHyjQozmFhbqSeV+JyzDftKnhAg0QZMm6O6NfAA9Nc3pPzpMbWkj9UepVqzfjSiShB52S
J2CvappLmyCbiIdr6B/y2IwVymNgpYB4u7blsXClcHUXF5g9/rM2DVQjpdehLU4wkbW30BfhgrnU
E0B0llo5KKUf7+vqIS6I3p+WdhBD3opO87RXyq5vLuqWOw5BatQzpMTdMVUoDnRxxnc6fSWJiI+5
eSi1NISkNgeR/JAzkh001dvj5ayUcZat/Gc9xJkFQsz1IsjULkipXZjf8ndcbXJgOARPznW2cMN9
41OSiSsRILjqRY6TOU3iMZfjdgu7IQpEpZdAT92GVgzbmJS/JIGiIz8PUmL7bqQQJqHzRzUCSVZz
GbaTIVrd32rhwi7NblNZrZmegp3we0RSjjNYuzci/L9gDG5vse6IPtjxkLzQEPIrqgOtAaHvUi1T
0YN3u26tlpC5jZnmkg5vkYJR2/1Tj7bUyBbwhh768X/Z5itxhP4MUZhWM+M3lyr/2xUYrqL+LpOI
ch1Wz1JEQ9BynDLmrNyuCRF4PLcYzXvpNCPxvzMB3RQJDRC8JoRTVXgWlkOCXyKOsuTGjpniuLsE
vhWImJjbguyc1la2qjCA/aCdC+UXXiV9CFPLIoNIsbvUZuqOJmeKf0NwkM5oS63RJmmpbmRkrnpM
XDwZw2ewjIPe0BCOgFZY4oY3a/378d1cQf4A4o88P4tUA6q8ZB5MG3xVq4qiu3C5XjnVhfvNdmZg
aUZjt8hxKQaS0mg4FlnQeJiSt0PjlWKLxq5HY9ioV7uU5ujXNPj6g4jTVpJZ63Ix7y4K9xzJRpHu
mGEbJZGpxnogBjrgaEhn2Jmq88Kwnd95R8awjVd5opjGNQeAAUaatuCWgUAjHzIjN9Zq39fdZZeh
0A7uMLc/zhvleTpO6IZGcj21Mr33zHLL7WuKG1+xyzeyF229cj6+UKl9wuJURhTVZ27fjgXFdy/6
TJoujExagG6YXqIohE2eZrEps7nrLkIGoNm4b8ud323S5iT6NkXFFiNwLUpbcDjoYUSNAyg+/Mft
YqKeU5VODIZLMJjtO+BMgGQ5AFbkIH/co5Fz8gKw0ajGYG5QWHws/C7vhPqDiL4NIJOWcUYKiVqd
x0Kcy7Tqz0Xsvs+4Yu1v/wiy78ErKN6AVNwfSTKqhBjKghwQOeWzTzu/SGO+O3epzg/ZthzYfRhj
kljYPsWTC+QsZWNJJfmXQJAVLrAZNO8RJkuOWD5ua7U7Mzzywegb7MWGYt9XRSy4cZTegckhQTkY
JZ7miRb15zRDpZcP0fzyXxr3n0Wg+RDwI0lDIZx44slayORZVPdnbpZtRjtVQqIHQUVZx13ZYRED
CAmOZulzZDXhVgc7ueP6eRFTm7JTe6qjbtXt8Kpugw1n5iZjKVaEmTaVyxmaU7jloXPDDa8PsHcU
hSQdzfIlQMuJrIiyGFi/iQVzs9rMCJb6Mwot0QYvKhV0BHrGYFzSLmQ3rMcXbve72DWofvz3olUN
eRkMsUBiBt9BbAKbxmqtJeNZRiUhsqZ9genw8aF7TsQXqTmLndvze5k/SbkVH8C0R5FPmhysXAW2
CulRAU4cs4sI8VoZVnFRjecoCo2KAe5RvaAa1Yhuo1BersJynrc2Z5EloLEDOA7gQ4nzVgeRGYKg
gyyF1eFatfhJ7PciinUMepphz1H9UvrMjPGCkxUnE0Ojb7/8xpKFWp/qt7DZJuXr0OxS9LoLu4Rz
itzyY71sDZnbAob7wrVbubC4BGjHSqT5nnuTefv5xElJtT8wtYKtahWXRw8sp6PiFzwn2nea6Jqg
p5qRfvwv2sEBVCsCTAEFJRQzCkU/CcN+PCeq2TabxhK6Xbnrt7xolW8F9zKBJ0lz++Qg/eqADvxf
pGPKDB7XiEQ0MnBFr3+rsHM7nrv6WRw7o0b/8eTruM66D9ijwOl8ucnVGnkYl4ktrjCK4ZVTR8p3
LBt7qzcaeqHhEmElEG2KhI7KQMzgYTmyZ7ZMGKPkxQyx5pRTjMDy+riRAgQHgNZg/GfRJ4Iq5O1N
qAqemUa0ZJ9TNdGFdD9N9sCeuNh6vKl3vbq4bZCDGvyPHFjxWzlQIz+J8Nfn8ai9FLXebEe3MVAO
Pvueyuh1oPfbzPN+De60C7cRR7Htdx7xR7wCxwsg1ZIyvRXfKz0m6xUQL3nBuI8Gq4x+9RzKidwC
yJ0pq70rH/6sVkQUC/sqiUBw3oqbOnnEawTiuPJccRul2jS5lQmYwxTrUaMY7VxuQgxRbrJyH3fd
Z1Q1n5h/ZcSTU9HM/OoJAzcpy1AkPOSJnRfmJC+45VvGGuTFY+rM8b5mTolAXfWyiaQuAR4pyDz6
7GDeiU2epUpE4TTizlJjidNTfhZzQ2Wes2d+qe+HeMPUkxl0x5HhdICYzCTJKCH72jGjEQnYGR65
CtAJ3O67rPqlMpQpd06H71lz2vSJ7yCSBft8epYqlhL23GUll3PGvqpoCsGcAfnOjRVTnoy+woJo
EHwo+usOE2w+jkf37PagpvbeOhNgb/0lRBPl5un18ZVaO9dr2cRuZ0LDa0G43Nzx0DWv9a4C6L+d
ncdS7vB5P0tUJcDaENwtNabbLe3iLBpaJefOe6wN7JCig3cOxtvpdmE4IPt3nAQM0e6Z0xNr1sFm
dxEs/O9z6bqf9G8qhdDdw/VfH4QYCqw+OGoSHdUrfpxWss+ezR6UyoVx/th/vL/vE2M2OntwKjM9
1M5u8/JyODyBbevt8X7cFR4W8bBhmEqqqRh9eNc1OwCMPCYNd1Yaq7lkoGtI5doQkH+P8wrjDgWd
RwT51M+/MiXfaieK+LU7pgCRB6cIsrY7Dq5s6gOEljV3FpDSTAHvrjd1mAKv9KT1H+OQoVH5MvKS
1UoYVpiYwnCusmUS2uPPWGwGedMX7lge1k0QAQy4VQoFbUlJKI7cmZftIrWqAVXtz/KVT+x+uEQI
Zh6L+ynJk/IAxYcRQwslqnmEDas7SW3KhOPOcnFIOExBdeZRgzc+YD58O6ADYJY2QmqOvq35ZlNe
4lcRE+/kxBnls5DpcuDJkjFi+FA8W2xvYD5cVv8Gtit1i3E/N7k+ZVZJG/x3VzNaVAXBJQ4LFgnv
d/52l6axBbNHjauDWCF8n3cRimLihgPD1ss3mBAf79GKYiioBAKXvEz/vSNQAe4tSRnMpD0L70Cm
g4P67+PfXznym98njmCWgyoXohYc6l9If0jo1XX7nSo5m8di7iLzpYb6zzLIeERDaSXuJyzjA28Q
czI7yv2lbBMJrMmUKagqBr/Pmb6p7blfjz//rlCHM7/5fuLMW2nqWbnH7y/8kAr+GQ7itnf1MDIK
iqwVB3AjinhYaMJQKqUGUf7+d2RJ+/jp8VpoW7UEqFeZnzLyJWFafp//Dm3U6ql9NjQBy99fCYim
pOukRaUSHf1o+uypaDcyOw99998L7wCdFY6ixD+UrVcSZz/MB2DXRIwfajDlTdOPnI4XGMAhf4Cl
syZ7PGy+aSCqlaDk5pwWlb8SihZFoc4yLBPDK2SD+dyoz1+PT2rNKcHGIL2E9CBeTOQbM2HkJhmX
4Vl7dp+/cEax7fXuFGOI3G6gVL1WLuiNKEIr4igaFTGfMMrtV7JTLDHS+R2NaJUmg1AMrUe2IhQg
g62MxtDDQ0fbsMVBEQ5FxesKDwJ0vuBNTtydMFXYlkm5RfWAqDMAGnBAUTvpNDl3r+elhexKDrFb
mATBiwzc6DlA2Vr8dANXcJITILQHGsvD8kuPVkTsGZOUfp1HWBHY+H3KU3T1PK5WQcSAeCBJRRLj
t7NGBzZ28Kj5INo+EXdELKS6bJZ5SmfMdX0GdFy0BfQV5M+0y7hiAW4OZLmsV5dRBqy9nkMI2gXP
9u/EEKzBpARHK/f9RsTyCVciAgndCjEDbn95uw92vtlbg8tS3OSK7b+WQQKsYrCjyjGoEM/Rc+ek
r5pJG8u5KgAhNqiGEGMrZJirxAHvA1iFcELnzADA58cWi/bzxAMZM4vKQszw8813fCqcecJo9McS
1qIvYM/+WQHhiVWf41sfBmBp2C90aNXzqP/das7LJqUcOG0xhDFRpiLvR2Q6z6aE7ElnFGfKUlZv
BwbMovKIfpC7JE2aZGHfceCzB4droUf638bkqXPdVrzxkvz+jxDiSNp8qvp0gJDQLC3tv04jLobw
6teJ02CVSqqmDr9e4KXMGzbodiQMqaJFwXcFfsRfN3KIswjiqE+aHPzuJqYCP73mrmRzG26gkiGv
2pGr9RCGfZiFAUYL61lilwwT4c+lY1KOfdXsXskgTDrOgy2iGGt5fUVaHsgPxCuY5d0GOu89PT3R
oKp32D5y7xY9vzJcmhy1/gjvfo427l55Ni4vmJG0ez+Y3uX78dJWTeTVyghzX8xlPUSJhtDyKbVF
15vB4UZbDm33CEsvhkkRqy1WE7uNHnnb76fHa1gL9W9UjbDzE9qSMUYXx7PfBYfcPZ+fW/A96BQx
64qmgfwM1JA8cPi3hzInal63krRMJs3RHfkXjTGXgsaytyaEk1BWg5MHqxyJruvBMhKrRQhiXUN1
JovDywgsAGCDf7xla4byWgx5aUp0mE0dJiKoTrTBW90JKMDjNb26FkDcGL8JFKadIQAomO/qwr//
ibcT7VquWeNrIcQ18YuhnUYWQtgU8xgbXXgqXPnIbQOz2RT/g5+/lkVclLgC15E8QhbvcJ6/KVxa
OL9+JKgBKqiFAXlBWH3wHoHVecR8j1lDH6kuuvGMmOjxsd/hFxbDAuILCRlEZHC0n/a8K8PSyn2c
1L4g4AX0Lpj1W75DNsYoDeREYcV2GIv6+r9IRM5FBfYc6Xcy3z+zwdQWGKtwjvRirwfbYnTGbX8w
NkAePknmF2N3xnikndbdDIyfhV6JJVRjKvzYZ2JVwCwKU2L1+CVH6xvY7czvJ/C7fX+j8xB/mo0K
bKoETjNadPuTjSVfAaAK+s+6CX1hMRO1Vwp8AHZ6tuECX19bM9krln46PT9zh5fv0Aqt783X4/3m
F/d9J3eBqKBrduk6IW523vtDxpbx4g4hGb2V2UUGZ24JaubtwbA4HLd/jlGvA4ZYp6567TX3A1L5
t3Ti2ks9H8UtD+mvr5C+s7nE8F3ZDZxfW7TJvYDzNjJzhwZwW401rsUSp42pFlwrNxDrgxZM/cq3
GFi6THB5vLdrtvlaCnGkY1SKbFBDCiubx4WFdNTxjORCShC7mkO4lkP4S6VpOybtIafZghOx0PfD
c7eXUhPYqqcvig0V15zztTDCqyVt0jJSCmHifkmUDakubPyT9vwbDGMfgxW/+SbC9aXje8SK+10m
nwpu4WAujajEEKdWZ075X1CABubL9/byeUGpgeJ4pSVUvNNp1F9RBkaBR5IJ09j6gywl6vCvEO/9
PXUVJKkUXXUWPtBxsxzF2XXF08QBgs4aSWbpf/4kICvHGOB6U1ot4JaNGVsq1H+7+fpeElqBnRvf
pfP9/UW1eevGB8l/QBokIDpIEI7AB2kxZUgCNRb/VHojhuGcCye0w7fatRun0QPX/5M7grGNjuBX
NAsTLdvuY2W9w2H/WMCrjyC0KB6zIplTfIRwTD0BzazpS7ZPLtq+grTADnfViUatuNiWu3MCSAE1
R3S74Yl0GyFVg1ILZTUjpVv2pbEQQxkIpErKNVwN9wROYBGDYRwV6ABvxZSDWqCJr8LkqHc0v7qz
O4iAZ5gAV1kUzVsNxK9FEYaFHxhBzpRCPAOiNrvSW+6GBlc52se3EgOEyeug2flW7cCUKdRHa/HT
tWDC1vQqCFmFuRTPtRdZuH2GjIYBmkG7B8JhAhecFA9wmsYCC0W80eomjoA9UuZz2VS6NL3F7csU
O5UoOW9jCmgyV+tiTitZrSwN7UKofwOAh3+T0N18FKe4b3v2vNMkq3H8P6ANKo40hu4VT3QjhbBr
qdiWPY932zmWvoNPpjN6THmZ7XT8mr5a0FUoIbXKdO96cduXXhSwFksSrxA3Lsn6VBHwHD2XGDfi
p4Ktza9NiFo72u2C3Cj7+gVg60Y0fOkS8jblvt8v+FY6seCyrbqx6rnhzPbmjO6HqhVsv4j0UnTL
VjRkZVMn/A6UTBS59w4EclUJVGYC2BhZkQg4hnTq1EktAEua7LTfMkqjz8UM1GZpickhnL5rzY4D
0IeNO0nCzA5NeQaU12kLw++/2o7iz1ZCAXwOSACXjmLgWH98yVWEKwYBryRaPZ6VP434NNdP1bwp
mI/+W+5Bu/ACH9ptaPSQK2biViixB5GIuJcTAc1i2NZSucaqO70fvUrBcMp4M03vTAuaIFctht+F
OcXHgQMtIRPpc/45ifs2v1DOZHGIt4b49nsIC8lW/RBB+8fzXJlTvlMSOMbCknM0ez4F3GnS+bgw
qTipn9jyXixIakCfgBQT2Xo5p0NRcf0wntktHxiK+Kw0oxPwktOUH7H6S1DsSs4OcQpO/hcN/Yhj
sS8bN5ldod8LqZFVp5Eb9DY8C5Mji0c1qiih1bLuRx9InFMfoqWtYYEAjAfhvdSY0Im6cMfk/Ey5
jXeNwEDGQg3/2QriBJRkChnQeY7noH5N/BcFfM/IgqIPPyltRj4raB6cTAGwJ2xBtq0rg/f3TPMc
c091+sLxNhv8oujEmnVSAONDwwSK4WhYu/WaUjSXqhBw41lLI3W08qxMjEBMxE9tUmc7l6q/LbDh
x1qqfIvlxh0TAyWJMvbnkKoZLQlJGCsknCTwGKAij64tcDRJxEHUI8h8J6EdPb4+oO9fNhSQrR/Y
bB82OoPBH5RSGdkGfSePWPzgc/IwSN3oFVZvN0Z8BLfWoQK5dQvO4AEAma/MDPfa5vGeLyb3St3+
LVUT0daBFhL0kdxuec1JfdC09ehN1S7yaz3vQWpZ/aorXfC/VOTbOlr5hjDGi0SFhWNFtQB0RTJL
hA1zVSdplw+j15rVvtQ/t7QM+3IwxJJuBBA+DkQtPcNE4+gNwn4h3Kj9/37PbgQQbkwo1JQVO6xA
TkYLk1WNrtT9wEokAFx5sP+D/7I0Hx8TYRXITfuJkq5cxjhUc9IxEMlVAqJWAPSNPJNpfpJ4xNxJ
IR4xU5D6WinCK9SgphXewb/325O20/vSUeMbxdvjNZFvkH+LkwVRAPIFVVpiH9tabDNxgMYPRnga
nH5Jv+si4CKNDZIYM7KCXePUVuEdZiSAPGaHXl2zsL8efwYZYRKfga6P2ysQo+Crlh30JYndfgqA
sZaNqm6sHp2hSWyyAZjMkOdi5dfHghc9vNfT/7t87Q73mbJ1EvRYPhhRzoPlY7Rr+Uyr/ZGVrbvV
LTb3SnPQYxjPmdaMntp4aWNyHZo8IqAp+4+qexeiwmJHSS+032Ii6VOv6iq6B5LSerzUdfX9Z6mE
lfHRHldJcDXe+URNeVDUCI+E2xX6RV4j8sOPB7yoM4O6FxPelMN9i6XGjNEgtp0V08+eq9ASEG/k
doNJSCBvwiS01ATbRV/ZRe+7YlIa8+zA07TaoeFoEO11u4fqKPwuXoUkNhJdFf3UarjCHes0o1kE
2wbsD0Dnc5TNpgkiDGwto1uiHCbcYntgdHfboa/98XH+P5Tqn7UQJpYZ+X5IQlyZ1gSdGW4tZwPl
CarmPsWIAhOd45SoaP2S4hmI/DZwnJJGSFS5oBP9mB29CA1/Y1rqdVvraf+3yyRDAQMyxq20docB
sY9Xujye7+7olVjCRAHINklZiL0c2RcNfErpWyCCliigeBQyE/KvW/ofOXij3OpwiG43thYhR9A+
1dRJT0zvTJek+dHg8FcffDRm2Qv63PL4d2TQqEOXddytExExSHgUMJOQrdt8KQVxKmN71Yj1hIix
hvJbECQwszUGH/U2M14Yn6ZFq+7mSijhbtJuaMMhhdCcz55UpjAkzMuJiy3aRyUJVEeGyr+KSuqy
uK9hboUzrSmfDIH/te1LAhxTvgWAhAnTgcRCNfAzB9MvZUh2tedOSCw8vT+4yhYx3a1TJrcCG00g
mGHSGnldoqXmpQ9BjBMWbhLs6vlD0fZd6m+zgOIeyBzS3cctRvXKcg91HDAg+oddkyVb8jOz1U5+
5wij6df7AVvyzE1u6fcUlV91SyBtRuoKDCJowbgVm2dF5s/DItYP0C7qtIKRZgG6ALTPeZQsVWUo
eaT1hV5JJPQA87h5lEchUXphNmf/xG3HLX+qTM2NKCHHuuG6EkV6wyxKwwotsl6TWZx99k3ZlJyD
JYNmMD1gys9j67Futa7EEX4vr6I8xlNn9BjOnGaDm03ZY76ZzCyfcoPKgLdqrK6kEdocqloSoSdy
9Mpccue52wSVAUYSMJLLsROCrUDk8FevAluAgBPtiuikSdx+hjuqBfPxylcd/kJ/vUzDBCiIOFJ5
VpiiDHh8Sufw/V7iz6VAUZt7PV0aI0GujAISnvMqYZqLBoR/QcFN3nuKlm9YRFrq8d4mLmky/LoM
NgZV+MGZX92/eWqEaCohQAnyM1MbIEgJ0FIdiVaFRtxc/MWX/dfjbVtdE/IwIA3HcPU76lF/Yvt2
DoTJE94HZFRjzANmTt0RXHiP5ZCUgbAtWNKVIOJ8eLYV2WmCINxu3mh/gy9X2Eyvgsnp0VaxRnSV
Nvbf2lJkHfzxtamdht8v/2UC+d8fgfy/yGJ7pZ882dUGozogj+hOmDxeNgIQqoHh26RxktzfCSwU
JQ50cIMQSCbzPZpfNbmcoss+U5HM69C1anGx2Yy0HV09uSs5xN1LhGGea1GavBilNx0zPEBaWL/V
7BPAd5RY6Ad2fuusb9dEOAaGS6OyZZXJG20MGLVauzVFsDkOW9WYDvpsSJa2/DFqKwcRQuKUsG/b
XMd0rFhHIEyNwO8v++33LGdwdY5VohUJl6n4HjyV0tj25UZXaKteF6Kq6IIGeBnAZULI2KdCMECI
LNotmPgmjCkZW4rZWjHYy1L+kULEztpcVKXMQIoYv+XK8+DkmS0iBkqFjwHsEmCzEkYa89x9vA6y
F3npFFqyTLgHtysTQ3Xq+QAylcSOtT9D7CjtodQM0PhQrv2KkoIcHpcN7yEeLZaEyZy4TBRQRhk9
HzPlz2gLTnf+sab2Ha0cFdpuUGDAvQbrOMld0HLqpCVNMntlzGLPumOpeXNUWY9t2ErYgKTVAjSG
j4EQ0gF0ZduOwxzPnlIci+faK7GqrNwIHUbdHkGy1TI9zo3mFVbydBCLLlvQFWJq2h0XioKAUUly
rE7dM/oxd1ubtQprxiOIsf52thAak8dZtKTW/dHdSl3+/uqOyVkBziMJUhsQ6PEgc411ccQUunMQ
x0YbbSh7ex+a34ojNAWEBwCYtRA3J2BC3It1qg/1uR+2/nMCBl2FsUTBYsRpM4VgzOx///+JJzUo
SGRmyNts9to/6gUMT3GxYRR70xq1E9gtZhkvzJSUy3F/DW+WrBLXsK3msCzyfPbyqDRE9r2S36Z3
UMwZw/D9eHnrktC3hF44SbwbLyk2XQpvwUBNupeYubD+R1h/C/7fgkYCTsI04GGxpgWVLaPSz0Hg
rdaoWt9F5RTOXtwpGPAbWUkV6XC4DBKJGNBQgQzHT82e8SaOeSo/+rahZdHv/e/yBUupC2V0IH4I
sz2nM19ObTp7oVtYbWgW4abk4Jn8l/BZ2/rGS/eSP4V/aZ2X97HbIhbgMTSjYtoV6S34jG1ZLYD+
Tujsk/UOiLjZFkW9BZ97pWz558cnuuI3buURfoPPujarVdiiid0z80vzWRjIn7KmHKl6ObvIl1CC
AG51Y7GhIB8RBYwwIQxCqQhZoZTF7PV2b8vWvj5inOLyxxXR0vEVG6weULzjqg26EkkYBbUTxiYY
ytljDW4nmspWAsqFlokg0WH/0tl/pJBNfbUSJH04Q0pn5UfeACdvaMyb4/PvXv8VmJyxgFJSp8AU
VMH4enyMlD39CbyujKwysWmbsDAB7QwOQrECkX8NuqZjOLmPBa3ke6AvV4vkby8miK1aTiogSWQd
kQc2I5tNCaTt7LlIAd09lyGYOnuHZwOjLDkXLwVjaty2oxja5f7fRpK3n0G8T+smV5tRgxJp/q9I
+53QyIZXLd3VMkn7MwvgsQur5Syz8ln1X1PhyFdmItLeviuZHAWJQVwFhPloQJGJDc1ryW/SGloz
2qEhvs6AgpWbdpOain3MdWHLAZ0i2/kWnArNG1X6mru8lk7s4xB0Tc/EkC5vJUy5rIzMCO1oX29A
zwM0Iz4AZIu1Ke7jPeOKO6TYdVr5cM3iAbCyxJF4tMrkPLss97kiaLDVLcjvmeNoq0BQSWZjlQsT
C2fKg9GC5BP9FKk96DmgDbR4bM08YIgSgFUcRkXB4dzqNMpfU9OH/ewVr21nJM/1OT/xn0pv5ofh
jd+1hoD56xg1uBuOrfH4Pv2MxSMV+Vo2oWiKlKq5yHazV1mVPjm8U7v1aXT9795rnpB2Ec1SF5zA
+PxVGq/oHzU742uZ6HxxDpeLiumcmvGc6p+B8cs5N7ob6ajx6o1hfXqg07e8Q33gQZ7WOi+XYSc/
02LKNbtz/fVLQH1ld7o5Vfgiw86B/d5rd5mXivrjDSIxJz9WFRz2C0MduL6QTr4VUTZ5OqXNDNsd
pHupCNEZgnHaG4YF3UXJz8w+Gzqg0/OmNwq5tFKlqNwMZKIoDwWC/fhj1qwO6GPwAsGwUhTXl+24
Wm7L9txURfzsRdUfJTzmKcW63lsdLFLjgFMHfwtm8xC/n2Juhi+GkuoBU3RKvM7Lt1S6vxUZ4Odf
xo4CrI6rT8iI+EZMlSEGH82lemXB6lug+TS1R3Bl8u5kyjposFJreHu8cytmDvAPIIcAHAJGApwO
t1snhWyfN3zte3YZWvMbZiq4/W/xjJAqbQyn1CdXfMMAONY3Z8w7PNFQRCvOGfLBHA+mmoVuSCSW
zWSBMHRZ64NQESN0t/wrc0g+8q9R513tQ9uDv/hcnVon3oBM2RBO7IE2hPbeyIBJQ+NB9MQCO47p
WbcboIac75e87HtBlpjgAqqmk8SckCBDQnPgKSbtJ015a1ZupRG3hmtLTkPjlo8KdaEzx+iT0Udb
O/LOYEl29NzoqZ04sjmiKzzSz88yaHZPhzdZfztwRnYa3NFiTd7uHaD79dkC7br5WB/ub9KCNkYO
l9fAsKGRuXotnDHdOgl8LwSdiNi63fT8WMBKoHIrgVC4iC1Tvx0ZzRMdxpbeGweD7EBl0r9pFwzr
eckd7hTScmkr0fStUMKZ+1kGVOCIZTXP7W52oOngEcbQMIMGq1i5xUiHYHomxmeBAoh0mupQhtmo
4v2DmU96Vx0yCwONRXQEtM7jfVy7uAsFDS4NCFkUTJW61Vu/aEGME3KMl02YCB2eelfYpS9AVrFo
o2FdfxMeJk+6iLvg6B8Yr6KEB+RCUVEUgJ9dGmrAwMKTXJZcJvdjVQqMxyBFF0RfeYnZCsWk10Jj
FBVlsWvCEAQgS4e1IpVN6IzPTrxczHGwbxs3P8G7bLJg1tW8MsOZgqElzcGyrmtRhKa0U13zZZoE
e8H33WhUO52pGLtqkKgLAvDbIEvABrQnChlqkUKJQGecgrLOM6yvPh/V2Iz2spvA2kJFfz/WGrIX
Cnd6WZ64mHvUKMEedas1SEUKeRky0IcUlK28UdqpGZv1DindFEGLrI9WrRd2dtROzYYim8S/kbKX
U77y0nLTiWAbg2xNACA1OMuzMwybYB+5Y/kdzJxeRl+PRa7uK8J3DA9CPQeMercSp4L3lYbBvnKt
w0tmNbI6+x4XmGPlP0+uElHuxPruwmii4g0bCrdyK69IBj7FxPpgP0fpSzoWZtXnOteA515whUuY
vfARaJX1Ud1VxTFOn1KlNJre6THXIEQPevmXRxPc4y24yy7+7Po/30T26qdg70WfOvZAA2kpJtT4
2w4dEdMAK5F4hRcfUlB8lvuI1akAxLW7BDQoynXLYDHkVG+3I2yHvAuTMthLOlfv4z/lm/+rxJwz
xQi8cTsLdoMBb55wmTDYmTYtjKT8+9H0a+HE2XMDBgqqJYRXoFrJrHHXHrNP0CgbyT7yJIzl1j+n
HRjIXw7MqWd0cFc93vjlJl17euy7iB6jZVzmMuSehJ4WIsxjN4j/h7Qv260b14L9IgGah1cNe7C9
43iI7eRFSJyEpDhJlESK+vpb+9yXE/dBBxcXaKQbncQaSC2uVWtVFbkQdZTr/Uwftv5zHPn/z8t8
+KAT5Xw0QVT4Mv+2N7CH/PeH+JgO/OchchjLw7DqKjr+ITCFWcQUEiQE3tJ+7Zk5k5X/BdD7qKh2
XSj0KIoU8Dew/eQj0YmmcYQ629LLcC6P46G82Vt5M1+y0yXo8p/zBeP84qZq98v4MNT9fQ+U5nRC
uwFNKnGp0NP/90f+Xx/MH/cT/7lrhSonmI6s6G6bF1t+Qx+w1mu7+HfztZy++LnF5jGuC8zP+Y5j
5H2qmfySAdv59/v4Hx/PH7fx4dWXcKUNWIzXInqotvY71E4f0qDl603Cj0P2l6v9o3+LVcjQYLnq
d0VXodgP+8hIWkxEb+xCwYdreBO9LtAl8/UO9mJa7/BZg99Der91ABx++9uwpVOtb8EpOf37Y/+j
CfN/bwTwbvofh+j/5D3/dUq4QviE5o5dqu0pzmqVfHLEwCVkq+mJ3wP8vGR/KwE+UhmuWzBDCgWh
UXT+K2A+fy55tFVJvlWeXeR8h3n9DdpZB1PcDOmBPWzqlFSHdGrz/lmwnwS0VlreoR6Cl+9fHv16
mQ8h44/buH6N//XogZDckXxnl4R8d9HcjJgX7ed7+bmX6N7fruNzPLaj6vJ0Banh9d+v/j/Oyhy4
PmaoofeKHtuHeLkZShCqi+HC89eSQmw2a7Kor/k3DdYXi/pOjX/jsv/nAPjjgTGXgNACfaqroCHk
JP984CiL4Vwlpu0/LMwZ8EjewOCwiTv7OW/2N/zvbz8+f/Utx4bc61dT85bWsPfpRswx7MhWfgWN
rV93iC9ioPi0wpfQoTBqWvAh61vSjgDKBkBjf6snrvDJP+4baAAcidFygTH8n/e9jxW0wzACe7Hj
MwvghAKbe/qXD+Efoff6bpDhZxiij2PYTf15DQEFYtJru13WYqwdRAL58DeUKPpIXilQ81+xPRDi
Qhg+oLnx50XWJXCiotRffPPtcmvbU/Nm2v197cgJqGfc/NjqV1Z/k3iDb2kH/Q/VHvMz5nqb++f7
qo7q+vzt+fxua9q+2tp0Tw8PSd3e3Nnm629Z37gD/Obqz4CGUMCK5nQdqvkUHfGfpv1tm++/1+4q
YCIa1/zO79M6hgFeVv+0hwx/tzGHpxIkwLKGh1/9CSBbdg+I/niXHF9d+1XVX+5E3a3N/+Nn8OGN
fEjhShNiEtUTvJHjPj9nQRu+bwpbE559xblSf8ED/qMb/3En/dcCfOxLBla7NS1wudvLN/ingpL/
ouvz5ee38/Hx0l7uz6bDP3fdzc33490vc3w7tf/+vOl1if/tDj7UVpJt8LiOcAf5t6U1d3lz/nZ/
+HU4fO5acIghH9vZ+pjXx7o7dZ/umpfTXVfXn+ub+vi9LZu/bcnrl/Nvd/Ph8M19mpJix93weure
imb+y+P+M0X/c33LD6He0pwNlcMFFnMGTVHgkPu9/gre87XTslbY9Oe9m29h7MoeghHaCeoNXhv/
/s7/mWJ8uIkPgX4uSxbJCTehx88hhnMx6xzzelhq5Oi5h8Zl0N/qDJhxcEsw+4PWMYfD6fi35O5v
L/sDSgzZhJ6oFLdxuCoV1Ze3ew2Zn1teXyp84c81Pr4Ge+DtcHhccP7fHbvPN8e7p9ekaW6/POAL
/Pm35f/nSQznepBy0W4AsJziXPgzIPXWVn5kVlxkjPmYM+ytZq3a6RtTr9AV1fPQyvCOQE/BX1zf
hKBWAmReAJvNcP0Wf1mn/+jwfdiNVXTVfAWxLyzQCPnzboqgGFwW7OLyFtS2bZczgf9s8Encb60q
6+w04GQCs/xoTuUZL2g5lqTuESxbg1YprD2Hy/JF/W3s/3+8oxhVBfK0GNOKkPD78I6AR6g5UnS+
MAUtfqoncsFhBK/asQ+PVdzDAz0j0zGCAmy3mH15TxWc8VSl5SdeCNEKr+hBlTHrVOXl0c06uMAs
gnQ7C//GFvnnSYl7hexKeYVXgVZ92OlbnO6Fjof5MuqvazK3Vj4N29+sM/4Zwq4XwUpB/BQQ0Uc5
RTBO6WQrXCS/orbPFTQ1dYM+ea7/Ej0gwv+PHO3aX8CeyOG9d+02fDgfNh3rKTHB9oyshqZwEE2z
vV57Fj+kK4m+k9QO7zvdRNjkIYwW+iBYfnlf5uIIalIPKW4v1Z1xkHZqmZHRN6Om6JP3AfutBc/h
maVdhdI42daDGJGOu0r39zugvhej3AjXH5fxuLbGYorSmsCSU4KmytEFMdmO0bqrZ7omQ9YMOd2S
euoFBm2ykK9HDyFQNPI3HURnkVnxCr5sqVqRGDgBDy5dfk7bUL4YPdEEhspBAk/JxbKhjQuxv4TT
PM+8KSap/XiXjfM2kRqCj+HwmyZFT8DxK/uqsBgxnd1+0Gmm9JmtlfQHBhWLeKjpug4/IL+UIZmD
r/bSDpndkUkwDwOMnCy7h98ET5gBDsLTuY5ymkNNe2ZD9inVpZbnuVIgxEUjG+HknKyra/NM7H3j
9wHTl9zOSdjZBNlOk0y8lMd4z1d2wq1g/CYgevm5EOweTCmnGpav/RxhzD7ESFxZ4AfXdsiXV132
Gz7qbGH5beqC/aLkHNEzjdT2OAluZL3qbLyjIl9sa8dofthkSF53GKv9MKmMYSPiTHaJB14tmGLa
y6epiKvpOIShDmrh08W1kbcQ39Hcgoo6zsN83MaSE7jaOfNri7IqarNCG9GWZTjhgEpgxnXwLOFQ
rF/DDLx2Gf+asqoPjqCUB+g/q4B3TJcbCK3Fdbm3ZC2yuhRyoc0MkTByhM2XfIZQPPhIMctIXCcD
NUG7sGLegdhylzZLpULZQXo8vIi5Qhxzho/3SlHxlC1CC1hOsYQdpBn7pd69MA+6Z9Fwu9PU4JlG
uhyZG3uIvwZh7OE5UC23bgs9tHdAtfnFc82Cc6J7CVTVLPF80GCeDLXXYfZz0KbQ9eK0qLo4SERS
my1MHkzievh92azfTqtZi7U20xxCHSzl9F3Lcn2vEgtCElzelqlesw10Gq1KsM7nyA71lu9YL0KW
NWxIHhsG3G23shMjXTE2n9oKSHXKzRfOYWxcT2j9+TaQM4NGVJUTC5c4IIQx3FV8471lSz3QkP7O
QJOEhaTx2XEcaBQ1SVBoXDLEIFTJsBoHHYHx0K4M+gF1skerv3HMrMGlADe2vMwBeGtdpJgGgpHt
adygE2O/b85Uz1sf5g8Or/FhDZfqKBRmmRs12O2nJX6G5zsDRN5E4Y5eHNNL8rKnbPgiAwpYMctp
X8dbBSxrtQTPr3tssbrY1vw1lK7AikbF9AvcCIUayST7DdQK8ekvOP3gvbGAS4Tp/WUWDcxe9VID
vqpEXcxCgzO0Of4SrdDNaYBVmx+b2rZzFEjPaiIzeqsKWk3dWFpSNVeu2skNasAFQcchTcX6sDED
Rdhay7F4C6ZEGUglrMIChx36vd17SbtwMtcTXmcBXFUjgA/wZ5i+jGMm1ztbxgJvi7MAIa2K5U+x
uIk167riRtmei7JZMhmxJhgZSPipDiuPac2yf8Zkx4SGSA/yQA25Z9RqRSqzn1dfmblVjlZ46DyX
GEbsTfSlAH3Rt4Ag8h+mWJD37TP0ZBoaMv6smNy+j27iFOzcoYCZNr0uqqgYepLFMM61dHACv24y
BIQqXsxN0IOFUnOVI2DBIRVuQnuxh8lpAE/zx7qNVQHiVx9mXRJNhN1hAHa+Cbnv0btBPehqFyY8
atLUYyGsq1zeRdHgsxajpA51crovYxP2MnnLo0WnjUlWbevK+LDq1EZiUzM2lw/roJBjDpysZ5XT
4YXKqQiOxarka6WSwJzLaoYGarit41FmE4SOsCYBPwgtq/JCacVgGRQiarTBLOO1RiPG3W4rGa74
EKhctRG5uMz7pHPo4gfLUwXHmE+AhLl4cnEwD3dBuOoIk4JpcgRzioBmh6j/hoa083US7cuPeS2q
pQNEwL7DWdo9efjbXp0MyuxhXYtlakpVmOd9EeiKJOOWZQ1YxQn4S4UM7RHmdNXeiWoFoszItspz
mvYznAtLMqpjwERu64FM+tlwNN5PUb4G+XHOfH+/RThpmpxbPHSQyuLHNquJ38NKxC6NFOAYPIWZ
QbciTfppvGzzWF7GfBwwiT8VmraJFjFvXDlB0iN2GfG3weIobWkY2byefaJUp8hSoZne4+6bCPtz
bHJMMOE1DoPoP6/w73hGpuGiGgoF2X4r6eRxPZOWHtzvhYxNFANFbigcWL9iELp41MzRr6jZ3IAD
OkpYnVVsM3ez66f1xGWwPXAMaQ6HiYXIgURWaXR1dh90Ybgu/DBeL9YaWsb4xnkJh2KyjK5J4iGs
XkAV2YO6JLElbabMausSiobfCAw6trrHiy7qMHDp98SOQdIosP8v1I4yPlAFHLfuo7DfztlkYEGN
9iCDms68evIEGL7irVxn6hpLkxDzMpvOxQ3xnBQPlsFYrR5lWCyNHUMLqajrdHaLeJ5hyCks4CxC
FTZ301fz+FKSPBwbPm8BRqQFWYYjZG9S1UGmjPzeMr6NnRyy4h4DRVfkJCkcb4UL4OI1527CB8ow
Ldb2AENNGzgdw6VuLKBh0pAEVzmuZMK8QxwgpdmMocsN1iK8D/LB97dztEp6ylb87nHrK5sfbaSX
54KVamhsP87hVeyDT7eEseA26Mn4Uw2ZePSZ9Vu7UIGxgpyMK+sqsrgSqKJO53O1p6m804G/qiMQ
BVUIyAAA+tRJbKMD2SL7AGUfS550widzX44zJc/ZssRf5KKhjD+jdzbf5kvsLU5zD89NsOymkL2o
ZQuB5qY92kzIPBBulm3yrk0DZKmNX/YFgx3LuL5qF4W/dytG1XgwX9wJU7CM1Ejcq+jQL5NArocc
FJM8MrEUVbLO7WHlEbtZslBVnS6mcgT1eHHZicTxRB53VcW0LcdJoVbjaySe+q2PSBv6fvgCqol2
8MXpRXpX2GIf2n1eR3LcqdGYAE3xI88oaFAERxu36ntAqoI89fiGZB0EGAtr3Vq6EBkWR/6EbKEs
nH/SXNv4k8Jd6dYWW/K6YHd8i/s8Gg/9jl8cXYh80AwlZl1hnPctiYKNNgkINY9zQPb3bAlL2kV9
KR8kOoc32paoVSwT/In02TCdzSrDx2Qr0QS+HrpIK0Vc/gSgQL+h0eX9o+x5CZE1SSakD6vJ6CGk
ah8bukawYMhGTYaGKQtJQI2M4VKRcHtPhS3L2rEZ3kt8YbBeC3KDNTQ4xJIa9mcpfjcm8iftIxDL
pV7Nbyl0/2UqLFR3JoRG0SQsK5c6KcHXQ7fJENb1soA/rN0l2rxeWXlAIAvhdjcU5NOAaSMkLuEU
f8YZkoual1591R5pDgb6LIoKzxy+o43v0MaWBG+5LuFxW6H+ENb/ipZieIh4v4Pst8j3ClGt76bZ
IjCyYYKcCVKN6jVWWY4kIMjVCmpB4i8VmylqlzDZZQe9xOQ4LrR6WLdCvoxb1B+5itHRCarsyPew
fCUBl3c2UPYhNGHfNyLto7RLrIm+VTQEckPXacByLGXahkOW8lOZUBifJ3rN6bEg4bR0FAJR6iZe
w9F2LHNQLtvCHQok6POnaTuni3Gf8IqQf7PSAFYXlQnQbZrG4IZkKIy7bOPTSx9DoRawP9L8ehcw
Wq4DuoFPNy8xVGWWjVdFx42mKO8maUF/y/qUtdmqQ92imNkVUvcdjSIA6mBxiYKOtIHUTDX98q7A
O09mQuH0NsBD+WiHal4QtnD8XFB+aXM0QybPGTGMn5LApnEbh5CrfygwmynxYeLMEseUBHZowfeG
0kshoCukwhWCLzYFlBKSa6YRJwI5WrglBfjtBoV0reEax2qcnfnbqlT2miwDCo4xdfFUB+UwYT5m
se5TsJpK1i7nPEMPAKN2mPe3m2m8JqWoNRn3LkOkjprYoOFe5zRTgN/dNBMYZcI6j2RgXMtM4qmq
1Om7eGWyQmYVlTcTWzdMSuYYtK33Mhj3mocVLFhLVryRmCW6npVfMXi7eRk1Waqq+y3R6ViLieRo
TK0Zz+t0lnAYKgWLN+REq3/vSSHCOrGVGFq65DDoHfSoHjTnwc+wXAtgbJWVvrWLEapZ81JV2JQC
E6wVDBmfwCBMH2bhlrJLZ1PM9RSQjdRGxsUloFXGGp+iUVKDtI3+yLQwZKIOY+y/DVo30IFIbQoz
rCDam9Bm4h4cM5TtMuHyl40d/xRxSlRXjgaf5JCrkjUCWRNMdBlPihZCXhk4FIPCPWWp9Z/DkA7m
EMYINIgoU/GMnUefrKMlsLqQkqCNKqExGqhic79tmphO7GAkt5vGC8DP0O6zJCmsZsnEGUooWw43
yR5z0YT5qFyTu1V9WnM0F0g0ZA4/FAksytjNZjW1LqQ1MvDldUnE8FjA+gc4E0M6HGrY8h4lmolx
TcdwgrwWvgZW92mElyXjkf8apInCQ5oRhEFqy8p3Vb7Td7/O++PCXAotqB4QB/7KMNzizRqCbBAW
SzJD0Yq3XgRPPhbp90gnOuxCM+TgWUY8ydsYMwekjizZXxCtN9lyMvDl1BfU522Jyu5rKfo07NyQ
y3vJ9i3vqkDQrx7VKmChNVuyehqRDtWCivIexFwFRQLhEXVjE7Dq0WVroo8p4zC3AhUmXDsHr5gu
jRGCTxKdVEzWGy3gxZiW5GuUplbdoJjQEVLCFbglKwOUqxishF2y7sWku8JHBBKUSc5Poxt80Tkn
6PskrPysgUfDY3XiyXSa5DyNT2NFBA7rNZx146zCEImYpCTPOlKGHUq6L3BL1dDeOy+RNG8b1yVO
xjmrXoiU4w4VslAVdbpDExfxbkTJQmQ6RidIY078qPsMMnkRRb5bsi0SjYZozI7DI4myZg6i6D4n
AyL3psL53sSRRnLNgxjfPdQ1dd3rIKZ32kRmvc3MioIRFEH0RzAgWyHXB4B/Au2Ywl7QROs1UsZg
yY40VUhiF5mMdY4tCKh9G3q8rjgdbTvTLS0bw1AHtMCGX/DjoKHGdyBOlGTr615qvTXLZDSKsQCt
ynsZhDMQmAVwVF1tYHfcJFm0MWRUMAJuI7iOg9OFnRA3kUlJVM8cvIS6KIZZ1wTl84QINcfqNh9g
NNHq0IlPSSWrsUZxhGi3hyqFQ31C0qFJCoJ5dz4TXXS93jk0VqSaMJ/Z+xUSpoTBxCMaILOnnEYu
qa6kltonfQD3GJGjhwCEHY37EuXJr3DXwdd9ypbokCO7XnBo8jSBHSHY7bXK16W6HympeoD9vLgf
DXEVYMItUsguOR5DJxSKJNqQuDyJJJPfqmjaX+Ig9mB82GD7Hct9Qy2TrBFv03Qrm7L3/WMFk9kM
SQTH+VckBMf4iomCV2hFQ7I0yjjgrwqQ1YQvWfnDWCJE1xUEcBD1dvAsD6inRwyHiXTOLysEvvrj
6kUh6iBmiLErx4p2YggG9Oh9sc6Ng3Fo2Qw99D8auuXL12RWm+7oQExao7wG2kPdun8v3Zr8VD7J
Ad+oLH6yk58hTDYjN2oKleJj1pCsTGqfa44ztErku+V5pZr8muEDHDQSAXwmyXUcQ6+qWZYIbABR
CcQxx1A89dIHAeouW4DhE3N93zsov3VluI2kFYNMkvto67el4QgHv8TIq7C2aagv2qgE0CDT82sc
ZSI5KpiyXspy0qyF0DYo2YzOobpUnOf0lBd2jg6xd0l8GAKLfjDlUuEji/rEHtDrcdAiya7abzw2
IWkDuH8OJ4vY/rnKBhG0MYP9QQ0oqWDNBL8bdp/5YGC3LhkUqecogoKKcXqMa+5LljZ+Wpf3hC7R
2GZjKMuuijEQ2oyRZGUHmdj4RwmiK9Zm55NtGLKduNsTMpvGmti9lrAk/SS9tjgF4lGvTUwm8y1Y
gwrZ67xma2uVgIefogMkUV005m8uu0KQGyYhz7oKtDuPOqRTM/oo0V2g1uxUAc3xrQQtIKoVkTAe
XVGAdFUlJDsqL+FUj9ZPhVhKgvLTtATVWk8UWZWGbiRCQ1uAkQN+qMeBHXjgMysx4nGSXAAydhru
xMOSUNiUIrEqa+vLzQDu1wkIOqA+aYCaadk3kSQhwGWJzuqhmgyQ4Ql1GW0FqcBom7KAtxjmlMD0
DE1v53QqzImQa2kx8Q2fWI8jAsPuADQxL1dIs0D7diumdlXx9m3ALtONFYIj6R1LBuCzomPrbDzc
BGsuAwzLBAlAGLxEfjNznIBIs9LxVlsOKGcDWPoJkvHONBWqtpPJk3huud5CB+xb6ruFriFuIVsx
UAARCcjz7Jq9l7REDCQ+fAGow30baZ8gYVIgfSKVmfRQV6BbLpBTRNYGpGgpf0esyk0daDuHx3gs
cLQOHqP+LUQ8QnVCIiJ1E2GPvlssF7ICn9LiWHjgwm9rYvrvyMg8beiwMSrrcRpjmAtsEWMAdkMZ
3AyRmtxht/hXjU4SenBlsk4x1H2ATV31bkrAQn71BSwg19IcMjXnT3yK+I0jIgfNeEynDGLl4Mi+
ELvx8QHi3yQKa7eHLK7LoeIYk+QYoJ62zXu0rNb+dtiBqjTAVxJo2gtt99bwfhvbAhDxm2cbMiSt
B/dIctm/ZXTP3qd+2NUbV0gzP884QrLnGIe2P+89j+hn3OVG2z2cMxxt0KmLb8Osj/tvTpsdC6am
8S4anbSNqgSBzfLiLMTNkmLiLYFSyFcD4hQ2Q6rK58mVoAv0oZVITsKtV09+5A5hTcoZGGs8e1K6
RixaQjyhnPNF4A+Xqb536TbrM4kXHUHoSueTehI+iLAWo83ZPR+GIWgzpLlYaaPZoxCaYQoL1ZL9
KdSwlADI0SxAmY8hD5nfmURlGwjWeygPfU+DqsG556AustqMrDfLEBQxAraiQRsgW3U3kAeJvgAd
Xy5TgQLuyJFF0I4YO2QXvzvzg4jSeBDCVbp8SkQIlYSEegkEG9UiSu9Kl+jS4yfJs+TWTqcl3zbR
rnOx2RuLbhXC9FVfAplbtF7kbPz4MvtcMCAPOgd9Fwg8mJ/zmJ7EtobytFiN+eQ6K7elP2Kwl0fd
NPQldPwglkBvRr5juVYbhF+R60Llfyh5CKWPUmboB0WQIsY9pVguN4aQWJHa4fZWmRe3AOzmuUNm
mtm2VGs+12lkMN0VxIA8Gr7YfHw0qJFEx0rE0TYhvJ8O2RCR/gh+SPIlLZCl4LWVLGjZIvw3Cq1P
5JDr2Pe22zFDthwjZ8VwXuBbqG63qFzzlg7FMLQ5XyR7dTtC4nnokd5AAh1QDY1qHBNL9iuBzDCm
6vYoPy8kXXJI1yblV7B8ozcZzKP/yRZS9O9A6rbiAcdrgiLEq+tkopFIkmg03eyp1gV6V0wgi1VA
apDa0+A0p6kG0GWovouGHtAWugIYVvQbwDGTVvsJkcqEzV4pDdliq3d5G2RUugMdC3U/s2jCWFyw
J8jSzLxDUZCaWDRsGtX+yJGHvAQDErzG5zk8jgHsGAiEBNoHNxWrbPk6ihhKSNOOXGKHMJY4+x3L
04xlKMeWzKEujrl0OruvXMSgJTLy+UfEkhwTud7B432ELXB+Klex3BduHvLaz0vU5UO6X/qYqbgb
e6R8XaLlfrvp0OQ16SuMR6bKDD9jysPiYvW0hsCiAIQhSc23vEHAmelNklhjHjMdb+hzaBmCYDlw
JLuEyxSQ9FZKIJxLSVGKxGBVWCX3czyVwzNF3wzz8kGO8c/ViuVxWrV/tMiu2RkjDYAXFM7GvB5H
jYqI9mH8gpdZfkaFsV344vJvtsJi1Tql9liwvS/rIpfz1z2rlqSWmUDKRac8IdgFxYQh/ZEtAEid
yR8i4JgSeEFegPUxTZAzBgjgobPr8gB+9TBhrTHF2SPcqx5ngQPqv9XV6AtIvYYshRNsr8FGKXBG
4yuaYt8ViNbPzo/quwF893mwC/KwIDS6SWG8d2YC2FM3elR6TcQX3BNLhZlamdrwt5JRAtehcYre
BA30dxLzYK1Hu0lY148kbVcU3Vs3x8Y8OKiP9DWkVPfXVSikamOpsm6nftoafU0w0b/I+QvNdxTl
Mqdo9eQx7V+4mDNMOlyB+gWFd7dh6IEhl50G19LNMtdaLvIK30Nqnir0oIFRLcxjkhBAimpmOlZv
nmKy8iyQ/H/aQSJ8Isyih9dHUwDNcmf9vQgMIOjIU/ud9AXSfcoEBjciIGc3sxp4fnCRGs797Dxa
augJQaMCUCbWEYU89miQVie0gDIkNAPMIjwwgBccDsk75nzQGSrRDUePrYdLQDDgdEfFtI4vCV6k
qEOJM70OjAw8IHcWf8/Xufw0i2lEByOaJt4E5WIRxJLYvCxV2D9EKfQXymWvnn3Z8xCtHeuDOmIG
QL9YBRC7jUXmAbS2DPYPHOc1IDySva6xo+w4FRs9Uji9sdqgD3W3ObXj+tyzm2SrFnRndDpY0+TI
AM9blUoNsctq+UkK9EBqgJ/wViERnGXgDeUfIQWhXIfR/7lquPYhZO0iOidNJpBEo4awPVaa+uSm
gOTbUE8bs+80VOBR4lAGUBtlbnIn5JA2BUiPVnYDtrxE02xMt+Ewzn34eeqnsKjdBpyrgeQ61ndN
Q7cczagBUSwMnKDNxRK9ZCu2L9z2w283VpNqiFoKdJGGJX9WgdIJJNoS/YJu/67qyqEGbtQsSn3E
U8efCE3ZXs+OVcchQcaAHkQP4rNk7NFMezyfJ75gU6WwjdUoEqH6ho/c69M4DQKtDd/zJzrNu2wj
Wm2qy1aIRDVh4sv3fUhAPFtl7x4xIMA/QzF/u19J5rAj5mtXA0Xx8qaDRd8BGCA/vaUzSkdkbd+X
KdkvkseAcEqf38joyl2xS5U9JZRmYGwokf9W2x5XnR3WXD1tCVpt2IN+PK8LtpUJ0/gVtcUVMrcF
ZswsUfp2WqmAYH0Zz8iHwvhMhe+Lbk4yj0m0nNPvldiWBz4CV6gXVMv+AHxy65vNJdv3IFVKHfxq
xjdMSSDrKWE5mbdIK4MM4wHrfONiD0lN54idAEOyaTpz+X84Oq/lSHUtDD8RVWTQbWfnNLbHvqEm
baIESIAET3++Pnez90zZ3aCw1p/WaodTQ8n7llXRNn4hOZ09zGJJb+Q58tDQ7mXmjSfPlXq8m42A
aU6j9brKGEK1XVIbVvEFviKsoMt9KW/mYVnVyaUuis7V5G3hpemE/GzYajFIrU6i32CxU/COqTbS
X9SWJeoKS4oP/HdUnUKv6YM9B3fwBQCv0vPkTO0fO8Zr8QC1Sz3aKH41YH6GuGyeA5IbkEBPybOP
LoBysC6G8TbZqGQPIYzwV6qgxg8FZ5R/VF0bI5mA3kdKTvdRX+jLCrvPnS3EadsmkpniFnjqLJqg
G/GXrSMgRWb7f7mAgAJ5a6aPjKYsZ7WnPMgF4WK7Z0NMf7o8lxJx+IadSczWC25Hant9iuQMCL6T
zajeVQlJ8yfnr7O7ofa9eq+HSHBxoiCYoSNKGR02XQ/k8a9QH9lBb/zAe860WNwNhWneuxn8nPOk
yJ6TNY3/m8fVL45THgzBrlzr7DtXAeb/3p992GCY+FOaNJ69NBU+EeTQNKSImXwikFcTLy2UKfPI
u11etZ45JtZxyDoPePKEPTk1R5YdqABcdYyOblsVhvrFY6Oq1ZPPUd/W9ZNJerDRFPQEJUSMuuaW
ujUmIKzuCwJb6xgFUcGVK/ddEtdqH+lwpXId8+TND8S2QBqvtJKJGVt4e5mNlmZPVEBpEdPLT8hg
cMmvMZIjWM9MQdXNefDehsGV5+jI2Llxqy0Y55kvacC5LZJp31WC5memos93XgZEagUc7x44Pv/N
PnaIRoZ5gpF0kykPBHjk63vINDJikaWdvCPSqaG51bXfsDC3ClpsQUaRHpeUrnXPgZrNuKTKNTqQ
m17zgNZG9odWhpF7Kq0JYHg1/Nx29ELDdPl5kGv17HSZkmpkYKCekwjhX8V5umTzswVNsweV9Ft1
2w+LbJ906lf+eYm70N4IbYHrpWl87xlJlasuddqJjHbTqYfc9OVEEe6JpXkHwGsXGp1B96+RXmuf
edl0ufWPoEhawciHDNJlZiB8whMGZv4sq4EJMiqQYPRi8+2PiPYs3VWBXq/hu5XpDm4Vdj2LgqH1
h6DxcJ/33uD+ohUDDvOjJltOyPxq7wxaGfWntt1ycypWyNY+Xu3vJfLm+RR4heoPqs9Xt/c2XVT7
65zMbbfyuSBY6O6er8NMy8tCgCv3k7KFu0N4N8k9Gj3woipZgCN8ICiQS2mV2M9RluZ76g+LD0mG
+OTktIHI5pMehtdSViD1XLR2OwZtgm9irMVVWOTbdD23Yz590eWUL5kr4UPCrDbh3qBjGEE+iN86
Tq1aHjQ8P+PSvLEsCVGgsPjZLNmEQ68e8uLES0YIpzrY353EojEdBjv0AlVFuAmgD1WM96KpGC0R
55FtjrVj8iQfMnKIyvTYu58dUsVxl+nQLB8b37J/MQXKvOOcyKh6XWbY859l7rUxIrSCAO8k6Dtq
btfJ5UljG3gYPVlPn0G4LQN5S+nIblu4fPfFWBMeWwaGKNuhJJtU7Ip1aOo3KWFo9kWMvQAYGHIX
UKvaiodV9TF0UZa11Q4eI2WQEaHP8a0yyGyPANa1Ow2zwAu6DMIFJyrUPD0C4igsBrzy4matS/3k
QWL1lxU7S/M2C8CsDz8fqvBWcfVUf2eV5dNdsGJb3jHPIXGX1bbpfdBnU3UuCye3varWgJTSFCHK
Q+E6PNqoKsmqmjdm9x0qL9/otyEV6nfPzyLDxIasF4+T8PL5Kx6ihtUVlza83ahzCHwtYq33mi8r
D9tkG+hIBCMzuVDM+L5sbZHl96QrZeI8O/jFS9dNogUrZXxwsZ8M++cME2zmXSTDODgRY9msxzFK
CsEqmzIEGYmJq1uVW1alRWTlzmPvp+pfMPpbjV6LCe+7aRBCwomZ3nnvedzK5NjMXtGcUWm49uAl
SzA8cSp3z4MMuAb7IBvsc8fXExelXVd8qNlzy6tPvjsfneuqeGhtQXnr5FL+CTx82fdBm3Eyp2DU
3h3sIWMKOvBeQhqGKmj+WpeGDH0wfaSPpetj2FNw+OKGqbjcYK3ZHIwUB7frjpuzXXDyOZunHx6U
znSlbeD7qDdzNImA1EV1M5dh+Qckwipvh+gmWg9Kr0W6W+DwupsZJgA2WUgdnjwlPHtK/IQI9jVs
8vI29fopPCdbsP3IVFFvF29twuq8LPDfO6Pj4k+blshzZlznHSwJ1zZjmg2P9Sp5odmgP56xWWXe
MB9gxlHje8uUcn0ILmvEaTq8SklMNl28fvb0HdscIUO+ybj9rTr6sd0ajkFytGIJ00O8zAkwURAO
KbFpTjV3aZ8td2JsaAHXySOWaYq32N0srmEcjC9jrz55a4tgJEr6ON6HJkHxyy3JteoPK22BLqil
xxYW9tyjPXY7SdGjd/6ST95BKkXo9VyECPBqQB9oDARaOGwE1OexUWPafLX95H+reFxGMAeNDg/d
hdA7bbPsC4Y4zs5J3gdv9EdkHK1jE3P0NWasHyFNpD07BdVz06joupcn37H3G+lSaKvUcU3rOB33
Y6t1cudtPiOCnMIBfuuVXsgi2BLA7TBpm203xNf+Ss9htKJbUUF+ozAArBdv6xsoWVlSkHlxEl0r
CEMviv06EQdVIJugDexy4ojmrYx39WDMf7IPt//KtGnSo4Rbedn6FLRGzMrHBlxk2wcnB06jkT70
JRKQoeexMO7dehUGf9Er8wqgPzyJfKwLWiCzvtUEethzPSrNIC2a+w014Rj9U6ymZAfMQ2VTB9Ea
Q5luKeRiagPURSKf/ks8s8aXMp0DvjyZHy3o0FqT25El3i9IlKlGdTekr2aFadvPotFyX6gJRZku
/eWBjIyF9BUqFEZIr0KQVTit67hr3VR9+rUIv+jOhsdFovHezVb47X5BbRxcNLTbXy+MmwHheCr1
3l+TtjzAuxo8hVkzPhByXGKsqhpEPivEwXuGELC/ZCsaod8auHtGGpixbNGPy/oWmCIeSb6Ui7+b
XZ+jKitZ80c0Y4xCpINgwbV69EEXTOr+ZUu3jXjizOCdpnJBVeEqE2xnlGT+/cLuaQ9KJJYSlncB
85REFK/a1OGZAFCBNEDlMjyqCGztMCPZ5Z6Jo5WRvX6vmT8et5M6q74m+4/tirM6S6cGSCev/Jst
yj3uzSzqFuIa8uTO9wU6RT0wiIS7gEsLhYGrylM6N3m4X0KKDjaYUcxL9EPkiC6FwKXFuuoH03B2
WNN6dEuwCjZYmdxRsMCLZaXhoTby3cXIZnmsUIoroDgqCMKwGpIwNNCyPVIaNxePqbfDAxS6+CHg
/7tjFs8eOnkj02TPzMstummQo7pbmAN2g7chqz7K2lIL2GhU6FgbYKF9WpejpIjP3Hue0h/tQTmD
8mzTDg6/NULXR53KONj72+LD8sl5fNWNT6GRZLn6smkyIKldlyK9hHPOZ9bOPEZTm/9L+sZ7Q5KT
PS+FRmswGNR+t3wY8C/XhF23H1K7oDYfc7KcaAPWPxPz1NVPpwd/2GVqDc2uTZsyeYasiCqC9KQn
Q2iWMg7Cmw6OjmUHuRygwkdrfNS+Sbb3Kge+3YFA1URSTxEpp208zN3JpFvyGPB2xL5PdD3eX7U0
v4DEJcOytrE2+0j15WvRaCp6ycq6hShh7UcJPeVJ1ca8VQzpYerLCpl4nqbSA+00fvGT837LT5Sg
W3GQxQA0pw07fJ9tqvUfVBatl2gzJVrbdVKU2vUEvMw3b72fWbZpOs+2xjSz2CguvieYoMt1iESC
UIMlvJ4TXxo0/rp1b54XTyvD94A8vtUUafqVYSSAjxxbLyB9n5MYKKNdX2SxKjReqWb+RDbgKzlF
QajdreSI+wEPk//RCerGmy438/eIhqI6jEnM7grRF9tLrTOJRToz6/LSM6aI0VLVaqrPLLaVPfFs
FcfgFHkfixmz9NiUnMP7sZsSd2v7stAZ2o44ure4ORbEWDrC4lgnDHADRdiWU9YWIj0tddtfYZlW
fGdDkP9Wc+gGVMAq+uFJbX7Go+dj0YKYao4qLeZ1P9db/mKGtuG+5aTRpy5tAg8De0nGFAKOAXpW
5W1UPCLIrM1hWnKiyig7kvENNiUlY6+nEN1nNiVS3h8GEO1plf73HC/Vc2OqiPFZ0QrU2HW0a4+h
YKL7YShrhxrGeiPp4mrKw8PV6TGCYDj9EVoVjsw/XIsflsFYAwLYui65EjjIjnTG8k5mU86lFpeg
0NRVGDCAk7tP5Q/TX+rn1j30rQazyewy50dPh311U/MW/k3J0LbfsY8dBEyKk+ewzBa0ItKaK1QM
3sb8w6SspmNambL9xQuskGbToc4HR4IF6bfcxvKQRnH7a+B6fPKt777R4LbJPt8S9EtjsCRmvxk/
/TW7aExOEydnTWOYjt570F5dclDP3NKqL8T6O8LD8NQOaM1+a90478agivYP6PXq8a4hV3B720qo
zH2dNqAKsLzgwUdMNLK7AU0uzF/KoNg/TXnqwtvWOTU8eYHWnGtus9FuiSz8SKJ1FKB0CIo2upvW
xBQHBIJzSj7OtMSvyeBiYj0aDoHLxr3A8I3S1mjxhnCpznoztj1VsRm7S2JKmd0uXNHeDRgxBGjQ
j/DwaRBPwYHbsfJPZZjAj5c0Y2AeeTm91kbQrftJPH7YakgZzZvmML4Bmqm3VEx1cOAy7AhNDbG1
I62ooEMnmY8c7ls6PA6rh5Y8hXtaTkiwAz51sSKLZwqHQ2C3RRwakOGLOo/a6+N7lmNWHt1EH78v
A4Dw3YjTIj5zDm7zXuKf9S7CD1DxTajCeLztMO9L33rfhDiMb52e9PwiTBfFx976xe/UoDipu6Qr
DlYV1d/SxUW0K6eorh9ctnoAMliyqvuQSOTfIBvi99JntMCt85P8taPbZ/y7QtHWnlvoMiTGMIXz
W4H/CSlGJQ3lZ5I49uKWFf7J1NNa3dgE+S/nlF/Zg6+jkdmV1uTFve8XITeXzcPhmfEoVX2Ytbnq
95o0M/l37NErsEi79dP2Uxucg0AjeM+LQQT3S7rB/ji1rdFDESOAOQVZuFFoBEG4ZMNRYbIYZxQ+
HQI3UDDlhuqc1GsyIGjogwE8IE4y0h2bbeU3eYiMlRSx9xAEwLIluzdIsCFDRA8/JJSjOkkAgW0/
miLkbBCy/Vuz3tBTwp1mtD/BNB+lp1qPe+46hKnxGxv9ytrIYAYSkcW9loCtkF9hqg38mVrM2kX/
HuDB/ok1VpgIQ4INXz23qrJibGPeAWMMq/7RNpMvKMK90OvvJr9tOaK6cvjUmN4gjxa//9oGt/zQ
/jpHr8KVjILqh1n9DLWc4/0iJ8t0QaWC9CeTBQaUozVq3l1YOckC3OwIlNhQTIV765I1P0U5QRh4
dbKtP7nVuLsw1rQ/yNS26smCVAW0zDUIzUwKcf8nHjaA4ynvp45ZVBCA8mhsvn2sTIB8lpiVNPVy
2GQPPnClvC3iYirvl7BqmAdveDsPsa9V+eIitUWa8knUEiUD5dWKgLJ3+cuKxHl5hxgPvowPQ3Qk
w8PrjtWE1oVjusq4aMEXmDOtZnJDVJBUP0iba5fLEqCyhuZxTj5FRXj12+C5szSAzMo4Fp3HrVF0
VfMHYt0H3kM0MIvnVBMW99blBEYyytVwvyCvzr8m08gfbQbHg5NGSmBZ+tfgZFqRspqKagr3CGGn
e6hfulfTx/IR/fPVWu1MaHdhsCZfOvM3+Qz/SfXkCFouD1lg5De4VcQtBheJ9mdOepwTAcD7kjai
2SVbneKZUFeBs18HNr9HjwDV1s2ZQR1FE9bty7ZuBffyAPdfJPztf8C/ZXmTgiL1pzpFqkTVgdCe
U2wKGFTqwRA9FEFXBceaihcRTN4tiCI7P5L2qaRirG9s1mzz2feV/m5gr4le3aJ1oe8PlnqXNdX4
zyUu/a78ceCYUEGzb5a8fe4Lm/8MsIJ8Z16jESKWAebCIMtNclBzjz1UB337re3sBXd1EuCTQMpe
L8ewFEwotVOS7wq0csl9NNl6/tnoZC52bOGMmR6QqfqQpTUK5zn2UP8OIiKRv1FdBBc+uvyTsrrX
uxRTAilPRYkvDcU/ekhRrI43lM2Fu3o21mrHo6feWtopGffYvyefIj3R62EwMrBfs4mABzvZu/KS
x0OMZ1RcnXeQSRT0ew8KqcL/uMoQf1yuXxK9RA+gFdMMxtpNf5TLM/w2CUgocBM2mu0f9ZL7cJBt
86kcBsrRU5mhn1U7eil7CNOqI+WN/o7mO27dvM/rgvETZuxVeCgqjc1CxZV860VaDUhHZKr309KM
xPYHi9ej1yjUC75NFpsIF/+WQr3ID743Vm9MOIi9uy2UgT40bi7WR5NWktpXDyI+CED+khIs5axi
UyDu0DqYPhmlZdL9nMH4FUTVLDB0ufssGONqPze3AUbrMK2Z9qyvy9SWbfwPuIb30OC/LC7+PI/U
3mxr3pLbonAPeZjwJuOFqSIxyqxDNsYeWRv2CnAU27VUGssIp64RsJoI6mv/bq0F1vZQ1vGPsRxH
5jfmIUKctCwNeFrpeTMDieb5B8SvQpPT4UEA/6+L4pCF2t4xHqYBFuVJPtGdt0/pVGApAonq5T7p
Zzsf863xl91sri7pxPOhdGvsnvEOWjO8AxuZv5c2WOzOLc36IGn6ai7AonBntVwlm7DQ/ovzeSiP
ywRjcQOttgyEBBr1B/H8QJueJOqRB9g4UDq0rdAgdaRPgWh7eIYlDjAYIWvEI9Fv+tl489AdGGpP
x+8JPsQxiXX+K4pm7AZAoajQZRzOlOIl4bNM7tzwfLMd5Ig64SrttJ6kffRz5WPfRSS4B9YUn2km
0t/Kb3r+G1T7c+p8/542tt72PazTR1lQMu9ju/VYB+aifTGY2IId06bJ1G4A53bIycFXuJTQ/A7A
zH84fcfyhJIeyyCvxEUnVxcu2CVRt7LfS0EUONXSnD3Umz89l7W3PldhoPwDFLUcz6kU7j854kjZ
NckEf8j02vkdHmN4x4LENZVHXZtcAoMK/07DXP6RbYFrYWujJTlWadW+Equ60PKP0fyYDND0VzkA
17Azo3yLne7CIylpKCfLzTW3BXPacOQpn1yXdEgymv8gKpTiCK4H8cAZ7CH+Kpi+jZYg8OrhO0aP
RAIOLh/T/KpRRCJYZEXI2yD2RnvQSSIwjpTMW3jxffrw53hUub7l7Fr+I3UgHu9ptObqPMpEfTqm
oCXou5re/GiGuPdOteryxxp8kru19nmxfBFEdYsPNEKUQIQUYWhiCD3a1Cm+C/BEjtidOhfbo1Qg
mR+bTMpn6yD27oE6/dfWzzt914gUVHuKhqh+tJlJ9F2hoqswexZBdewc1TtGpHb7g40Y/og+h8KG
NhDiGaK4/MoNtRP/okj+izJwXd5u1TMWkV8DtTshOrzozeZir7qweCLjqp6PixPmxXouiG4S2OLg
Z6GL6Ec8NebXFgd2RKc0D9Uu7gZaVgQLYsoQUMjWq3ZzK5hDmGVFut5ov/O3O9wwff6Cv3p9i1SL
IMI1I7b7a2E23ZohqxyvscPmh9sDNs11Te4dmkGPCChrGxXH0JdcFgipigtUwfI+hSr6BHppmBs0
Tw3B6ibN831Zlfp7y/MIkffir/4O00f9S29i+hJUcmxAF2NHcYhP/4ZUSNCIBhxnjzzaLZ/Wa2eo
vJlT8QTzE8X3JnD0xXiKpvsO8ysWOVFyHNHEtwex9i7elblEMr0ARPTcCRsU4RzFPq4J0jHTU+xT
578Ia4V4znANofLLbPnqgRouTy61gnCGiNZGgbp7CG4xdBbEUnkKUY3EpDrt/bHX0SWOKpRoLT1F
dlgh9sR+jEvzQ7XJgn9uxiYE85sVxyWO/PhmNP0AZVNl+mvQnjHnRXZ4Wat57g6BrtOU07tQI+p8
5glSbvlfw7L58NFq6AFcm0heAvDeq41NyyPIRGLYP26T+6UJ6ePmOKwutuOwuMUPX6Bvr1vP/qTa
kcQuQXbVjy0CmukfbZwiRKMrCAfagZF2Gfd6tT4OuAg+bDghnlUTtcQuCkM7vq2xiNHzbWhK+bh5
0n1Qk871Ddley9+2wqC0Q7A0cj4MWfSVKG99bP2VRdjX/dCelnEe3l3j5FtWdxuQhB3X75nL+u+C
TCW9GqXmZ1XV3nAgo3sNUff7qHqz3CVvSbGiIUx0Hn121XA9CtaskHtMd6rjfVDqoQNEW7mrx4kk
nSlGFnYQfM5st3IWfSRkTaC40nX5MRVVW79F6Lng/zlXu7cxdNV7K3O3olWc5mfQYT2wFDfMNHPp
58sFQgggPiknmZz8ALvubgCA/Jet1JkHE23N47QWOHRxnBkUL1jjfnRk0BVodEOiWxg1umKyWevu
e2JQOYZL6yFX5Wr85bO99QERqfrOwN9Jn8KLuBwwc5BjoKyf7aGo7ScJcWuMF7FpnsjrFwzfy33P
P0+UmA9oI6pP1Ego6pNha4hXJbrjE4vXok9EFJfjuUD1VCIUN+34a+Mepwbz2+iNPjOv9jJSaPv9
2ugXtCeuvkW3VPK/U+vUTUq4TH+/dXK+jJvWrBIopZq1G6cIoSEGPknu5xVkZloe262Pv3WI6HSX
MfuYEF1tgbo9gaEHQVGKagpo2PyIadL/4PSQ01kWOviP3I4xPDpmPzEVCI6eqZlLeX0bc1ijsCfU
bJth+PwtwSwyDBC84xD20T5rh5X4dL6A95jprf8AIIP6KQurPjl01aOjJvD34LQ51ZKpZ73L4qr+
wwkwBztMYU7cr6RWQBiHjbgFL46SC1JY2b7GpAIsfM0eNFDPU06ZKFr7kMWoszjyBlJE65GSale3
HQfO0iUmfV/IZat+YVspq7NKl+Ye+VQkwBdJNmLRos0YACzdBXBlHC+mmolVSBpElPs0bJiptcZ+
Fu63IbN4AxIl/l4VVg8LLIJ/3kxuEwr2cdV3Vyz5V01gRYtEIYve2yQUYOfOVvlTH1gzvsJW4TGT
+TXawKvbQD92kZra45yp5OfUlCuhw1RnTwXME7U8wqefQ7BiallCtUGae/WqGHG80iKLpV1gAPqy
UyBHV+0GKDwLga0wYnH0F029n41r8KjMVj6R3NPcz0GKD3vHAafbN4ltTzymmVUBVdrU4Pze+7Hv
Bf4jISy0Eae+GZMiR9o7J+b3JpnHpw+gt8hldzKPM+tOzHtdvPkFOX4wBs/5OuOvOgdVWEs8PfgB
ZfkqVhIWxrs8QhlMp0i/FZXHFEd9kmFQwR1e3zDNL/eY25wEnUedqqvxVzqkm08HiOrp0NbLgDFd
pVlxqgvG56hDr8OQWNImp/omAWrx1X+DKUeUmbDW1j54vYjFGxr1LT+GvbVUXn5NjELUT1mxm6Ng
/ReR3dLfbgUFBxRDPKgfti7kcFtxEiaHmekT34LwJv/ZwOdf3doc8vlfb5G2fA6zVcDc5GErSKh0
dTfftJ7MtrOKLPOfr3kiAC+2lOWvbU21vFkHW0WXCcyzfBCW8M9bUv84M0OzVfJg/SZzbxN7mkHE
KktTvBkkInyMc9hsdyZvk+IBhxF+q5AGFRcXnChiiIDdP4U7BHnYsnaK3ZVQt2IhOYJ8aO8V8ATr
jmshcG89IjbdzicDht2zkVFAjlGHOKecxMqPhUpfdnTe9gr0jczDtFIhiRNB8EyIb4uyfnbBhpVY
QBOgu2jek0Wnv0JMNNwXgxWvwbApBhqHQJ4rBCNmoU42VDbcO4pGXBTJrs2K9Tkuknh5gqDiDmNH
xu8myhnBWbLHHxdvWQg84HWLWy/R4o+rxvJ3ywPYjhXCcB+gAWTnOOvU/JGVpXy0cQ0QmklYpCKy
/My62CzOuTjcvoat9IpL2A6evkDiuY9FZfak0jQ058kUbnlUThO9kqMqeFsEQB/iCZzAF1cMuE5J
/7Gslawl/XRhBT5uPTfsXZUhAEI8yelAYFBTHKG79WWT2zQe+2nsX9f1//ddFLj3MYKKO+iwgsvE
QKPSfcXvzfaVFYEDKU9avCbjHLtL0bfVJ6EjNV3DLMU9dlYST2zc9ccuDpJsh94CrWqdIEbfAeDO
/YXjfeDMihfSf7aqegHsCvSOth24zvh0YFfgKoiOBifmG0Q+BHU0dt7TWlUAt7qUWNeLRcz/WZtO
tKdsoOHYoKqgVQcv7gEJ8aU9llhEC4If+mC+cWAod/k2IZ12zGhngCoZPuHdHA05YuvSoKDwIWhH
NpR0zbGKBsNXK4tpuw8zwFDM6bpY9taATZMuEmw0JIb44edOR64+5yavrjatcfTvwwV3AQSCB243
aLe4gy/puPb0vz4KirVBkZX1BkNJuRC0AC/X7EoTRv0hbEv7DwE9vV+B7JSQzCqb43NvshIjCff1
uWcKyHYkHSx5rUYyEw4kdywvvs0huueioHFCpcc661C9vU/FGEMZC2MOWQzijIDO1y8EwNTgWRgX
9H1G0NjH2ltXPPZMnf3M/VUf2jCcl681gvgGTV9FQ90La8/+hq3FLksgKCpHvYgd5I6v9sSEEvAS
NECRR5QnKF0jIgaQXdCaBTg2dfI5XNueQ5GQE8wnTgd5I+KteNd+husZ+jZ5ywZ/PWAtX57GRXen
DblriZo+nf5i4kfBgz8EFJ6cPpqNDfDXP9LF+0/EzYirXxm2dAcC2eJYx8IdHD1cTkR3oEZGSYhy
AnPpsEG3h1J3n620XXGXd53nUHp3/kE2KXEBIsj5sxgSUs5sYreHkab9T4/ZAKu6Z5vXatNJiJUO
c8wOHfIcwVaiMD41ATw/60yYu94PipDJJ0Kr1yEuwVGUr8x/KliG3z3QMJ9Aq5wmHcRg/b0kUmfH
XIzuSQJt2V2tikj8S30PIimCoT+XQSsY37QG0xshEumAczyXdEXToCR6gTG6dbGGSTEqqcqbPjX5
dhAQUcMxn0Pm6uRo7++Ca9DQce2r5YmDdWmP0E1o0QKOA+98ndwWPQ5yXu0dfgBsE5YEkuBmrHGI
CZpq1IC+Mb/TLBPuHt+ISJ/Br0WMOxZjR+YEgVKL17Hl8BpWXnNJ5YwVrI6z6he+gQZdsBF2eqpK
l5qHaHZXddoS1A8xHorqqZ2ljB/8pXDQJhha6vaEmiFn4doWY2CAB/hPDQb8S+C8eEY9hOabgmLJ
iAkSOB75c9g/ZBgcvBu6liXEHTz13XGEi+pJhMBIAyhRo1TbFdRS3l4wY6w96Y7GiZ1Vww3uax15
4SHtiry45ZQjyTOJvKuUiHA90miWzc7PyPIJMmfhDzmRJuWG7m/aJ3U8R0+lgTOodviJa8ulVuHQ
0PuAw1q+ggFtODQZPZac7CTK/iKSFnsilNscnTayOeO71UK9XZHgkMXL9XugNd2qfd0F0187j9Gz
jMm17vZiBuV5WBk0SBSVSv2CI7Ncp/EOqY2MfwYESkAFJ55nX4CoKv2BZrLCUJ2hJYgPDaIXNDEh
JCHYILkq6qPOlvRPx0GDBiSCo8i2JYb1sSnhjwjbsu5gNWJ0NOHQryc5tFNx09l0yc5k9WhzFpaC
hQsRJYfY+41uBxTPqSBR0+lmvu2VxJNcLTp6cK70SwFKXQXR703F+j5UoPs/M2RdwfOEAJGYr22d
8tdmmMbiXmCVBL0YPI+c9I1fcx6x3Xo/g9gsPfN8+WlvXQbefxGjhtLHAxMiwsMk3sbyEBbl+DJ5
kwpvZrCFnAim8H+kndeSo9iyhp+ICLy5FchWyVWr7Q3RFuEECCd4+vNRc2KPtKQjzszuiZ6+6OhK
cplcaf9f/RCpYQAUvKziXBdxS3+PNAxEnihGyCt83iBaXgJu7OLIrrxVZ4Uo0zlXQA2kln38RoB5
KefAZta7RrWKchq2Zt3QrFxJwZLJ4kB28ybrmOliFEGRXmyS94B2+c7R3/txrv6Mcikolrld5Db9
6Q5RCAO+5jdMSgW+UEXJDjSnwG5ikg2WZlNCK2mMKb5kPQ9gzhRdeoxXx2MkV99sGX+b3ABz8NMs
7AptY4BOd1xkEf0IAKOBHjUxSORBEJxEQfwZoJY2GDp1DfktK8o828IBDMXEWdPLclc6BU1vPVsm
L5kWCvDZVcnQioNe5yaF6rok6dG0IL55aXnU0x1p88tlpZk0/0iNZjIPYOmZzzBb3eh4ihejXQM6
3f/S7cYIac6toh8jILgD9OctuKoKhCG9JIas8vyqArhq3KSKTf9TtaZ7uA4/qEk6TenEQyAtTvKk
l4JD0CezOlOW9qJyXXZqBH1ZeYROaqs0GcmQg8ASInxCYZ6s/OLwCbDadcBdB1OARDy6Q9bpEsIK
N5iNsgsM4Kx3WmuqMUB6a4wsCoCoEmo1iRXU6zYpumlzhgHlTCMWVeEWekGmCWitcLBq8aWoZ5Jp
fT0xuLaUm6O6DRhU8Ecgbu9YKhTVoacUvntLBkJVRDI3atB0jllWryl/TJtuEaW/neALMF0jm30P
NTzIAeydxQb7xxZWum+VWmVCqV7b+0t1yNzusrTWhjStXEs5hKf12dOCeQocg5vB5rhNx5hZHuz0
jXwBM5cEyFEFY4EJ1O9E1HkFo6kxZaiv+2Ws2xkN5gsqJ0dldnRGFlh5qDlJTAd2bBXdRc2tECo+
uarhX8ndvt70oGYQ7ATyHAQCh4fSyJkr+EPYSdp5mg+Nx9Wy0/6orTTLs3jkyN+vAwk4WR62e2Ca
FglJzxVjng3IZWuqO9ugmFFCW0fF2/PdfihEgTuT822ZinioqNFql4QxhrWip3s6+l60+i3SP/wL
IYSqlAHwzFSRejw+BVpl6n6zBsz2k2Mqv5ld39tHbQQkW9SFa4ELwlCg5ZBXNGzhvpqSU8q2kYOl
FH4+K2+q9dEuRkSIJwQRikyLCWjCBj6jMvAmXdE+KHnjwCyuRlu6UfNqemao1FyckwU9Fs+XTLzs
oiDhKOJCG5WNV7aN8n0Vv8X+H9X5ca63z6U8WLEbdYSrFsJZ0CdnJdqW5x9q+Mt2tv0YSdfYigkg
7sYxTqhVsmKJ7pb1VuPx6qa0gZvnEbsxpouw+7l08Y+XUIu2VvjRNza+/kvPFs+Xa2xThk+42n2g
2C6607Bcrb8zgg2bIkdvXfkPb4u49QK9y7HRGLWSkQKSoJsogGXYX3Rz/1yVsdUatu1KlZBpAZ02
0GirMYASS78BEWT8cuR4DUt+/YD+pQmOpabIKjdH0IT+gFzKZTPaDlhkEwpnK7liHPe5Jg83xaYY
b/AomvS63WpCIEdXM4Qo22O+tUGUjYAcVcJf5zYfEXT3PAzqqAYGRrNIpGiacFus5qTIxy5OtmH1
SnYjLF/tGjhnugj7/GtnkLWjzgVK5qxXt771JQbgW0tt90Jl5kgHpgMY2HPVRTB18YOEu3Wper2T
fD7o2KvTBBC00FAp9QbeWcoZrINM5fNzgY/W+noFhDsGBYZvliSFto0zV7+fwJdMbeqaoyst0s+J
igkXrbcKkqZFkGxjUExTOpeZt6M7CNA3Zw6onsMAZnyZWUxAPNfv/USKJ9bWLF49TaHZWzyxtR0r
MtMhydY5SVvGJ+mr2wGxxzwA8H3Sh/jN+kGk2LymK/M1BbSJNPgYz8ijNbZ1m5rc4OzpprDGkXY0
6o4Ovm3uHevpUYJLhfl+4zSm6vCC3KlqKKbKnIEBs4+wxp1i+7QeVsm2qN5I+U7ATEsI0pSv/sTa
6zNgtWjoS9yRBRapiywV5ibcGVPGwTJVUzAJMS1eZxJM3U4FzkMmji3BhoCgOWrezPagZC8kBiMS
NrU1t9UflyLZDXtBA0wHSFi+IOsxM5p05Kvu3ijhowRjWIVhdwH4rdvVjF92l0MIHIIDwFhN9kLJ
Zs+X4M4oDsLwrTXgdRwV7oxbe5WDAWqkPitgBW9kfibn8+9/LsDk5w/UUMAwiZESKUtajIy827VU
8TQNoG7p63MJ727OzdlBh2sRgg5SczFsQvNuhz80Me3Xo/4LnTd6PG0B76YsvgQIpCmckX36P+QS
iVmWgQPmCHeDnC8IiKem28WnTZN/BRTRk4bhPWcr2YAh/bjUgE6OsbvdXUiUZRktGAIhOsGFvd2w
koGWgpp+v5OAlK5SBiS4k3SurPXjyJ18JAlqbIVoE4oMiENuJdmF75/boJB3egAAO8BSfrQEPZxG
qfXzDRwTJK6jc7rEepDIuxqMgQ1ovxLpSvBzubjJsuoc2/sX8iyV/Px7MGMLb3RHcoGI+CLv1DKe
JNUHB/8JjPwiXT6Xc/cgquaQI9BVlfSoparCVhkBvUn0vciMwVvbyojnVXEIijPASjrlGXXXZPKH
5xLVe9uBSAvfhqwEQYdo0FIm3Eu97eSdlYGumujSj9I37Y9pT6knBfXrxdC1bFVStlvpZa/8IttX
LHSyoB6IseUmjShp9QpTwhM/iNKXS0WvOxhuxgo8kUld5d8q5l4Y0DaqRQM8xaSi9OFKrbRJbSNa
gux5/Mqg+XHkpj1aSI1ZGGCxOPGqIZxEmmkyxlBUeae0H05foxg76PaNV503+chRfHCniW1BiiTP
gjlURCJWyjFSVuYO1wvs8DhXZrlpTsN+pdkXNwdj58KkTtuD7tR30+d7d791gxmB09zGSFo4drfX
LStjFdqOS7+zTGkGBgIYINKsSVdH+tdK7dtzYe9kiLc281aasKQM+yu8fE2/O/+kMb362v9SPsgr
ZxbNfE9fqssmAAdx4nxPX4NDfchX55F3553u5u4DVMJv4lbDMN8J5q5cfl0CwIdm1H7XroI3ygkv
kEVKG+PN9Pp5/mkT7lK4XZ1luYjWdGQ911658zZUtNc123Acg/+pg0W6Eh4DjkSHsNXvghIIJyas
Xo6msdCj9IuSUvsF7RmEuOpHxrw0k2NepfVf/s0XOCRaOdeqRpLg9gsuqkE3POgju7KUuFznT+Rt
l/7FayNjybj6N4al6cU37XhS49c+F/7opOHxQL1tKAM2q2CX6jDoo5Kq/047lQd7VVquczp9SPs/
dj7/ryS9n8KrdT5SdWd8xXw/09lEZ3Keevwq7ZOl1DLnZJ8+PZd3/5IMaSNiAhKdBs+jsK8njbYn
Jw7kHRquatOfAQUNMkT+Zjcjkh4aCtK/TP3yGPP4C6JIOh97XU6xSdvCzBj8+BmVB3jhIkbeJD+f
FIk8LTJrzD491PBKrHBuQBjU0viMWMkqZ+dmHlZnBljydRL5B99X6SmfHoNyHeRnkKI9sL5qqV2F
TjzNyc6fx+jHB69cvMS8NmQoLQOINlM4SRc1azJQWuXdqU3CudNc/kA31C4uMTABz3f20ZklAjJk
R4HIyBBPUqqeDLpZ0Vun/hb3wDQvaJzM248GM8zPRb2nMkWtrmUJ2a7+fMkLPYnlXWvUTH3BLONS
fl7o0ukjTRWbVtUkN9Ivr31x3lPUekl7/UOa9K8RmFYuONPRtExphjYA2Z9YDphdJ0VjpEveBoBF
H/tqH4QKKIbSufcyMoggXFCY8ZVfR9uYq7Q3uoXqT82mpSlbLUcMv3Lv8FOqBfvCdmSV7KcjKGcV
UUj76RmnRDXANdaqTR3Xn2Wjj9w0OeUu/ZM/AEReZoX+jdrgOrSPq+ScqcwRawv6svuRt/3h92i8
ACRLIRF2BGcM15MMuF/LuwpfYtIaauTSW6uPSHlwXW0cBAP2G41wj1zlrb3Nawe+rVhSdtkEXNdV
O8/aabSlHzgqZkDfPT9B95f0VpgQzJ6Z5Jc0LVB39pn5iVx9Ta1ND8Uandvy4rmox4pBHGBSF9Jk
1REMggYUpJYz0LNjLqQ1Z5FnfTtugONiYP7j5V8pZmiOqso4z44sKEZDdB/WZKS5GcSjYCoewU+l
0YBRnOdq3RsWVhAXFkvuUPESPT6ghZLe7BDU1yWoLWrRzyvYreZBpgUjXvpDUaZM4dwBNsVUB+fz
6o2SlC7NawKg3Zn69x9GxkI3CNvTTzM0fz5X6t6GodQQDtDqpzqyLW4VsNSGEyDpREMGLRtu0qxo
p0hB0sqSkdKAMjhwt0YMYQ5YzY5pKwQigmmOEz0uoS1RaZrIgQSm6876CLnUQrcOlfUtpYkgDD8x
BQng6iJmzlM7jtCz319syuYmUQjm2qZEKJyV05EJwqKFKMTuaGXHxUmptqfmvzgoRHGWjiuj0Lsp
SAHiTKE03ao7nHqZzhidfkL15Kpvz7fu0Y2+FiO89vqZgXyom9VdlmAEV1K4B9WVXrDnUh74pazZ
4MKgEederPHmZZ9LPpB0u0j73dEbKcWHCkDVU7qIk980LE30FHZ1erz3zwU/ugPXcoVV7HLy75rV
qbuAAq6e6i9Wu1DyavZciqI+OJPXYoRV1Mxca/tUUXenDGQD29e8DC6yaXkm+z90hcLoUTVLoqDz
BjDvcAUAZbqOrTh87YAoGPmaQZhwQaCsd3Sdt4dnQaQQ16sTY/9tYO06OnfINRD5grIzCc6WNgWC
uJ4+V364b4I4xyI2d3h+2FlRnE8ZxYx1QACb6JsGqji5Mje47NWcE1sx2RPUL8eiHLmD90IdmYF7
Q7dN0nuEGXzUlW1jlKZhjC22dmGhLKTTpP+QaLu2U17j6M02V445Iu/BDoNYoTu4ghqBLLSttwI1
P7rQU9k6O1WppwUIIGW4L+IlQO5A0p0nRUPbSf1R1xTXYuYX4zGyyg/iWpqUbUYyB8uHXzocwSuN
HUZo7Ejvjvu0/m44W0ZWJ3o0V2iJiy9uTXvPBRRGlhyWAynd07/Yd2uLqSkAoQrAw2ozhZjyl2MU
3vPtf7Qylk1U4mgQiRLzCmc/Y3KaVh7F38WM3NBKJZf4jysa0xsa448wq5IYYtj4izkLx+ia77pV
hocAUHBliLTxp0Sy9qbXKjpvg2Df1uqn/LzMY7eqZyQYQcFfW/Vl6gDQepYAoXL6eZaujXCnSIsg
LEeu3INHiQYOnHiCM1wWgvDb3WH6hiEpJQ72zEx6mvFJ7smqnD9kP1V6N9Y08MpZ4IK147X5VysY
eX7vs0i3woWHPj8ZVQN2RrCPT/as6IA5B3TB0b8B+u7mdP0p/hjr73Dab+88iw3Yvsb7JIM4LtyG
EDITxsm0YA+EE4OHIV1twEk6C0BTxuo0D2764Fxw7egs1C2xTgN/V99ZnRXszTXgknq4PF02VutM
EjOeZsVXyR65aGPyBNX0CC4VqNqCfV4PxSjQZU6vNUR9TPN7QIk+vzz3aU2NxhN6jUjWEG/j5d6e
G3r5VBMclGjfd5tgkejLLljr0Z+GDYyjQ61TZQcXP591ZrBJWlLIrnL5GXlgM0muKs0d6aUEFNkH
R7XIJbdo50wKHkE0T6JwLNC42/PbT9WEeAZKRfD54zraZ5+OX9lwe1f8Lj5epvUyWdGN9tGnVX1k
ee48LUGkYOVbyGNhL2yjfdl+1aD0rn8/X/67l1L4+YJNBVzOKk2fn683gI7YhcugcBF+b+qv/1yO
rZpkeU3eR010We3mXJ26vov2VftZP5cbO8ckpWa3D4NWGtmnO18cnWyd+4LjyLssC9t0Koy2kmIf
naz0NJcvWQIEaUEM3OfZouzqZsnc54iXdR+rabQD4W1gDrDGpOhvj7HcEZgCINevaxcuk2k753Qu
mX0IR9vW7q4nkkiuakNATYJGdItTg0HFsAnkNRlr77KUNqFrz+RFOPKq3Z+MWzHCo9Y51jGNJNiu
69XFixc0r6pj8e394R5EOBQ16KoY/KfbNXNCK5UlPZTX1ZLstMfw0qT0fgY7dwXk1Ouvf3oCb4SJ
lSHylfDm9SxbvDh6jqu+KsvnAu6P3a0A4aomg3/Uye/70k6Prv1K+8DInqj3FuhWhnBdC9kBIqk9
ymvrA3MhKUMtzN+8XV5Zvs/+NnR9NGu9cEfSe9P+dPb+pF0ygzKzXuuRS3b34r6fwv/sna3d7l0F
9W+RtpG8LqcOdQXHdVahZ43oex80CVKGE3Tl8rVM15QAjXJCvHYKat3M9vSfE3VCLmtEn8e36m99
hEcP4LO0biL0Yf7sJfIk19qrC8kbE/PQTlydeVu4VkAYM218YgfLKd08HglB7MTpezMfO47K2A4J
FglcDLCEGyT5e2dRT4dLzHzJPv6Yvzgbdam5xUz9DPeX42kjj9bYTRC8MQjswVFTkay6Rzd/0abB
+DqOaSfYjr5o4oJ5Lnndz5xZelloP3C/3dOLPlFc4Epdc+PsAGx1ai8Y1e/xsSSjiUNGMytey+2x
LE6RHhrHZDiW9dRfJZ66LDz6SGZwP41YlfvgYrgCV7IEs6KqPkSEEDash03spvHCWvjeaXFcaNPM
S6bPbdhD+3IlTLAvJ8PW+mFwar18W4y9kMO/vfGYBUUEi3EmaVVotAKsG05iOE059613mbrE5V74
+bkej6+ZaVp0j5AEoBJ2u0Pg4aSSdCpkesjjBYgt0/wl3uVr341G7MaoJMFE6RKI9EcNScMFKye+
B/7X6rTy3bFbNSpJMFEKYMdyMejUTptlOQmn+IOe/nqeZyMNrg9t4dXiCTYqh5smCbp8sFEXT3eH
59JaVf/90okW6lR3mW2gEOiIy8sy8qqJ8scF0OvtvzwNgkECD8RRIg2FzjNwHCblxNnEruLCLjVy
GsZWTrBKNaT3Jz9Go5pXMWFoBB/QrfbyiEIPjd/fGyQWVvxcqjXTQZ+LNzy+6pIivjtmeR5YcboC
cdgVjBy1bGF3aNWnPMqAM0KOboSQ7jX9F9f0RoawMX2kQ0Bmvx9pcIa8STWZZEtpOfbqPlivGzHC
tuQOBFgMmgzbAnOvK/P4wUkxsvf35Tca7a4WzBRehQAMhLAPYfAuJozvu9UrPKNehK0OgR9nmCRx
7TGR2r1NvREpPA6QdOnATaGYtjX3g12V3BNI8pPak73VnzG78OjdoxzsEN2Q86BrTFhHBWzAKGus
4d27LPOv+cuFW2R9Dz1Y+0ZUu8/2Dav5tyyx27qFe9TKq3dZ6aYBufmtxRqVpCPgEntVP/hbxc1+
qZNkJb/4b6PGdjDbwmt1I15YWSj6zsxGvosfzHri0T76fpuLGdwM7pE4b8RIDT/xTiLNjnRqsr60
BvP3V76uqphKAkQfixtOmC9/yaf65OJC+e6CcTxi4R+eVaJV+kJJIBq6ITz0VUn6vSpjZZ2mDFkf
Keube4MQ7Evf7o1gVaZ7lQ4l7QBF7qRl5NuSzDF9HwSYQ8D8n08YzvaVvsqxCGOwZhWeM9VNPGdz
+sGAdfvVX1BXde2N9Oq72Q9ZHpH7PkIorvO1XOHB7i+GBCQGcsuptAVZ/OyFnu32r+2Gd/VV/RS6
KRDakNd5/rb6DiaVV44V8B48ExTOHJO4l1LoXTYE7BfWnl5PYmsDbl/veAjfwrfBysK4NEtf4W6D
eez4dtqcJ7E3ZqgeXq0r8eLzIZUJCTeoR9fHV2Nbeevzq76qXsPFbKZs5pDzfofV7U/P0TvNR874
o1tlOKbOiCfDDfwp7LnRZqrclez5vp4ai3J95M33F4MZUSfqy3ic8J6Tu9vtK4mCyZLNpgu0sFLW
YOvBUzxtXetDOx9cmtOidLspgSUJG1CrXi7Ldj4Esv6idx0A3X/CrJhMitl4fKQ+cIVpdfnPMhjC
SxFJIcPFPcvgLIytvae6v69X/QwWGJwtaOpPP8qfUNHPcxdeCwL6gsBiZCceePo3nyDYt9YPI7DR
+ISLl3hwE3jZ2t+py96NFqc1xNSudBhzKB6FMjcyBaNDuFaaEvzYbEOeT+KF9h5oMzPv0a7SfnAW
IzoOy/hk78VOA+usGa1mn5X1N+3liF9+4ZDlruONChrbT8GkVHDFp4mMYhrXKduUruSCCesCjtJ6
cGkvR/QauUWGEAicAWPx+0GvdjrE9T5ORrpqUC/d+diL4F8FoTc7J0QExFnWOY2GneOyDGHo5bV0
rbfTovPoTR/zokcPiuB6DvwwuuRzOI+vjZduIDR6373WA4tolY89CGPLKRilSzWgxluYiJqHqFky
pgYbm1d5YFVN1aW/8DEC0t7Axc5di8MDRzi5rtFdffgoXBkFwVLZATAGZ5NdhZH3PS8EypTbbAdj
pXtAX7vlbrADjieNJvO04a19clNE19WEuRDuJ/bX3vurYoMpnMK0uQk+Vx5t0qz6ljTflpa3hQOv
7KRZJZ/Ms9e7cNU3E2tVe8km2UDg+i9zgNdnzxQsFTTptmM0HIZs+qmcluQ4d3NjL0/GnsWH3i1d
w45iMu+BWy0ccqbs46iOW2Vtrvuf1rvFgK14CkfIYjSR+8jZu5YlnPCzVLdmCfrJexpQ+XCZtfNm
CZsu9v+0CHbVxJonm+FZjLjQQMZMnpuQ4Ujf7/ffqgpHHuzwGqYDxNcrcDBdEsc8etFYQ+uYksKJ
jkzND4F6x065eO7uaRvuB7MIjcH2X0VCVwsqPqnYegW8eWRRdSev2hx8rxleT7ZPnej/LtijzZKR
BVpkaS4TTmWiJSSYOuWv2xq92mtg47EXbN6y4T7Ys+P0+ZY99NpwGU3wGHQwLU1hz9LWCtITxI5r
yBP/XDz1k1YtD4WnzItXqZsCt7TI19nsuM4INKW5MeazPtpMrBPQEJYKMJ+4wHUHDFIKn9ra4WbY
nFD6Xl2wsjy89LHo5NHDfS1LWNyituWkAntq3c2J2NeOe3mrJqfV/yMOGu6ZeBGuJQkuCaCAl1KP
0MraAhb/vTlYi4gH1X6t/py/nzbFTKcI4Lvd2/PNvG/bGIbyrlZTCH6wM4DmNmgIOeg+2zT4pMaL
753/WKvA1X7LkwqkkRGZD3eQPrqhKwpaT9HI+76vxGejVnnnpEmzzVbBlF2cMyctv/wbA+NcyRJ2
UAFCJiz6itOyGIqh4e9ySUP7iBP76MW8FiJsXmMYZyUGkPD9zg+mE7d+buDgPV+4MTHCXhnnsh0Y
YYZ1i8m9NyvQ4Cd0cY9c8Ifvz7U6g59yFRCfu1ylYN2oFHabbbnXXoJpRqaqmeufw5F5+TGVBA+y
UlvV6iHxfq8hQ61devAlc9rHdmhUJ+FNDXnjbMrxKm/q4O8H08EsX1x/oqyLz8+36VF+nBmrv8+3
8KbGcGVmSoBSZ49hm004PVJeOC5w3v7LAyFY4uzUg7Q0HG7g+l+HnNRg91FqzAwOu3BnnK4UEt7P
LFNKc2CU5JUe3rR4oX/vNkOQCpiiB7K+12dz59d/t4qWEJtqja9U5RGhQ8lVJjGTuv0KBD/XH7FH
72NggnpAtcgaqWobWgCxZ9pKQUBO9E6lTNhu4gXNDK+a97OiC6D1mA3//pGLNi0+fAi8/X5saR84
QDeyhS0sAdZMGYxQ1y9f8p06jV/6CZjcbuMi2HBBr52ms2Q+traDpXimsbChlVVouXpB4/6Vsi94
uSTvocF5TXeXjYmTqR1GNvNBju1aTTHTUwJspxoJalqTteIFL/lsu9xN8025+7j4NbKmD2zKjSzB
5Ec9/c96hHL1FM5YArb4NZrUC2Pk8j3yg27kCFbfuVxC8HjR6Qvg4V9lV6ItoF8uf9PoO/n6VZ2B
tgm5H8d1rFVNf7B7ynuTj2nR6S+2eZZhXKnOpWAx9XqTFuePcRLPRzbswRutKnQv6UwrMO2mD99w
9QaE9P0oWlcOV/6vsku8zl+qzVClH22ueKzP37KERwCEbw2Y5UGW+56CPU6Avh48uyH1RE3Wc6TR
IOvRgaRXdWiUduj3kwX96rA717VyVteRWTICOZXkr1b6x7RGQSceCVJlWmPpmtQGWLXbhazTOk6V
SFfX+rwhkqeKSXJt+UZ37FSdkWv0ZJ7wkc17ZFSuZQrKGbEOA0yCTGXr79O3+tNpKU817wBhknue
nj4lm/RQbbRpu3gu+NFGXssVNpJQJJNgGlLXoIxC2DArjd/PBTxyV5kL+ns1hWccxpjA0mMkSGAx
DnjIlufnL7IPNUs2PTWbspmf8x/1SVrmxme78M5QAI/1nz+yL9ffIDzvAGgqp4oJg7Xs+qv45Uc8
DabyenifAO/EjLYeZQxoN+k2Gbv5j3ppbvQXnotGrSGVazR1DWHsNN40S+1VYaS5mTSTZAKGcOeZ
M216djF3h5GlHztUwpuhK7nKEMHwUv1Y/wCYdnJ4m893FAYu8w/tZKwK9ag6cq3pu/W9MkBpxkGC
W4bQyzXnvfejmGy/Jd4STBQeR5OX+TzE0y/t5Nd/u8jvn3Yl+liBTK10LDJkTtRppUm/3B7muyEL
8h3+JJK3+7G0wciZek/UX4nUz6p1oXw6mNsWkdEMYFGy7WMRxD2gEzikoG0MGACMGmki0qF1lkJ4
oozh/MAkEb02s+1sG05+/z5Pz1Oomr4H7p+RczM8g6KvcS1SeCa1Chz0MGA1qdXSXpGtCtI81er8
Zi5yd7Si9dAEXSkomFsI0ar6WKDg8UhGerY+BO9XQ/0i/zRWkpd7z7UbEzf8/dW+qbpkhWmIOCPO
Jr280bNoRML7a/5s/QSj6jQRrBP+/55G3dWn4TRz2a/hBiSLs/sHHqIRmQ+vOlOsDnRrOsMFgoWT
SLGAG2Cq69OXAF7Cxss/03ZbaFMohP/R+oE7aRAnDdAlAARZVCBv1y9yJNjGoV4/JBBwHDTjpC/t
AIrV51IEfe6kCKYL6OQk1BLlcjC+ROQ3/ZdWmcjaW6x/h2HmuSjxhRJlie0CZsTwvFQiK5ZepfSr
nf7u/W/mN/X0GpKoqqimxotok10+qN2mx2UcUVUcf/lLPqC14EECGADO5e2KHkO6v/uTcTkArQ8Z
k5c2U0CGJ8YyWnfA184+PddXLCHeydNv5Z1AqQ3Z5MtBnwNzY5DxXHTdLJ//gQabum276H7wexHO
oElZSMtk7o3lK97xo65uyN0nCDekYWLTLA31crDlr4m9reRikp2aaRYtwN5poxc4IietEm7ruPLO
2Vez+t5lUyZLgGyCwzZ7iY+/M3jR0pl+ealyOMP7t/40j0tjY8ORAIcJ+Ee7soKI3lRWrd663UjE
8vjQGLSfgzdKIV6cefYr06zro3U5qEcXr2I+/HdearPhz6N7gRJHnR9XI0dluMV3y2YOBXDHAhNT
E+KkvAMo3FClywGmdhNAsqyIpnbQ6eGkzSuSj1ZHz30PXP+/OTFXcoUH4VIEQKPG5uVQqkAANV54
amdGrrm6v7MSeLbjWSt9VkCmb9a1s4QoBBKKSahOzNbwjuaXFEsbGC1kFmvp9DI2TiUmiv46TIRV
FMWBVmQvbs9zYhul3jdsxZl5UTP8leQbA4JHG6zIJbh4VitNzpDEFe7IqggB119yHR1cKIsxLuC+
BLmS3hpwv2Gjjs3sPSgx7RfThzrYPnnwJk+CIPG0ZCr5L+d8IivrPD9EpaeETFzW4STttRcrgMCD
UdNV3o7iEz74PJsZTwVYB2itaOa6/bzGbGHPzu36cL5sUoiE8vCNs3rRia4ZLtS6Q0DLTPdqLJ8v
y4MzykiGBowuoyywA4urYhWw35VSc+jlT6WSzXtzXmYAA5/SqTYGAy34YMMOIMscsuHMglDcuFWR
qoLdBgB8QxK5zakmN+2nWJqZ6mtjv4C/rL89V01ME/4lb6hYO46tknYSLHUD1ofRQ4R56OI6+wCA
vUo3gn4E5FF3ZSYlp1piFXtom/IPcNBYq+R0ykZO3YOHEWgipgcBEHYUWYzycz1J1HPoNIc3+zjg
r8FZnc0z6VfS0+wVzZ8rrA0LKBgcm8krQBCo3JD5FxY4gdxPAr6/PcRmd9r0uiG9JVYlgYoWB6bb
alW2GkhHJ1oOvWoA5RmMSMNvp56GXa++Sr1d/JZMrXM7v05XcZ7ls9qKbLeuivqlDu2PsXqE+USF
IKS3YvD4/PwEVB7GDLySaqrBkAmVRT6XasC0JeBkpnrHNH9NVhBWvc6gI7fWsDdA0/cjJv7RQcbm
AeVjQhnN9OTt4YIlvAjCNG4PTXL6DCD/Htg0q903xabUPj5fZ7Fr4f1gAdVh8MvUmNYUDlZiV22X
ABx40P2poy+jzF8C6uieoIPN2z9QyHllmsKB1rqpJUGKnIw4daLL+r8fQBUUzFiQC98/8MorzpkD
7i24Lw+FPvMvNuzcRzgjyZJlHsP5L+d+eQpXKTwrpv5Trj9k9WlmF7AZd19OUbB7vhqPjripAobB
eIRCsUtwDmBANxodFqaD5H8r6p+ds4Vx/WxOrGwDsepzWY8syJDkYeLPBq1RrMV2FjyFx1PdHlQI
CXorgdXJxAcLt+bPZsCnDdxaHSmgPN7sK5mCYQ7OFzXP1KY9aL70U7PnkT8feAvbYJUl5VzqOw+6
ylmoXCb+qfdUejqf6/zId0FhlphzzSCgmI3sc9gHIRJpD0A66NGyqF+NZB3XW3mtVNPw4mYA/Z3z
FwVWTb33Tuv+H5b4/jptVx8gXC26kApAgTlt2lGaGkk6uRinmQ/Lqj+vw3hjnfQRH384Mnd27Erg
cOSujjdPODR0JtscQSB3UcplASmVUZubkZV99OZer6wQtkgtJGxOxMp2UrmgwOjJkNfl5jIEpONk
aa7S9RO7Oc4iKOeMEWP9f5yr/2yrmH/xLyqEtjpKVslsPbB7Th1mCb9M+48fysWIS/jwjvIqgE/B
SWZlbxdU8s+21JTIstKvhbyo4g/w0Erdm+Z/Gs2APFxUSAZ0bZBG3HkrK4QkSA3lc3toT7/bcG0e
LReyUWBV0/gVnpHMn/3Jqn+YA/nriAJaAQDQgC155z1l1UmuGi4pTPKdTU/TzCBcgmupdiVn0hgL
u66WdbU4/n5+hNSHz86VYOEpyAvHTjKj5XL2S+X4BvPyxx5Wt4q2R8h0JkcT2hfIhOXwUyYFL8lp
2bbrvLIXDs5dW0UurJHLSD8ci10hf1D9ekIgosB161/guYQKRV+Mot4NKdy723X1yYKXAJ1Odakz
1spsvGRp9/UkaBeVVI64Po+WBnAp8LrASqKaYQ3fcXWLj5cW8mytvBwiZ23QJXOqXa2ENvuTb8zJ
cyQ0wAbctnSf/Cg/OueDdDpNtd6HAIX+VGlNBG9ma1nRVueNWe8u/bzVFhfi++c7+OBqDEhYoK/L
CqCDsvCVYD8clVwaVgOUyNXF3xsaxFmJ1+nbAmrSfyMMWBOGKngtZcGw+WF/garR4B5COU4HkdZO
FHlixj/ltJ2c4Hl8Lu7BTqPb3+IE+2Yq0Edltd4e6H1/9eczkASfC3i8eP8R8O6BX20xXJVQqxRy
e8iT0i1kc9qdvkMvPDfgMEraZvZc2gP39lqd98jySloB76RedqjzYtAs/fxni4nbwYLc/HDBROq5
VsWwwONaRB98uZyqVkm+RV+eAooceuWV1VaiWa9a2twU/yIrk0JPJ9Z5e/bPKzWs1nE3micfTKVw
U/kmC38HhFMATgVTatAiEjCaxdmUs51j+fnm2CUnmJwqFQbgtou/NorxG+feWhlReT5NoPo6jrh3
DwwcsRrXAxACkzkG4X40Oqh7MOCyxcX+qL4x7+TTXx8Erq4uR7ZgWOI7da9ECX5GVFwy56yZ3I7C
2hanRfWlaGh+gBRBllbhz7PhRWsf7mf/NPI8PjxYRA7v2QGTp+vWUmkQlJ/PioTgOrMnktPqE+cC
jfeIfg/cmiHs/Y8YwVMuYRePOttvD3K3sMNu1kA26F5yqNu+BvUcJpYaekuY1yZJV3vn0/exxuN3
FLz7Bf77A4S9rHIlOidwDR+S5WXWHOp4Ek6g/52XbrXbGjNt9o1SzP+Q9l3LjSNNs0+ECHhz23C0
ohEhMzcIaaQB0PDePP2f0MbZJUEEcXa/mImZOxbaVVdXZWUaewphJOOpgQSN3tlQZCNyutgjPLut
RBHkHeqYepjiFTy3h1yhEiIhB/QrNElKiUAIjCmMqHij1Eb8R0rxnL9VJZBrg+4OT1p9rvTafX+8
KFNsyl/n/upDxnDm2qmAyWmIgxRpoQOEJt8w/9y5jFeVsh84O85IEmFFzgrVG7xb+XY3hGeusCpw
hIa1UeXWIEGwyueg7pk4jz9tdrsge48H3phonhIPlQiBNTUIuovQpG+Bln/11daPPx4bmV0HCdhW
iEiPNCqTLaEKVS9xFOuQdByDrC4oRlw2MOQiMaEHt9Not3AKZs/aKLkGPnVcuNOzBpb4poW6ZHfJ
24RuhHIIP3qfJgsg1tm5u7IyOWqdJriRwuWYO+je71wIPm8zwYcsuFRpz49nUBTm3BZKKwh2NDBi
CRNbas0mRVBhChFPNVZl9Rve5m2wJDuM5dvZG3aL1f026JrdQGeuP6S2t3sN172l/aotb52ZtcXZ
4Af8439Albqs1/i3MZ8DK1puxJ4JztEI+M+3TpZbEDtBlDN4AMr7JO1JxyEr4IJp+ATJWKLm0Ms9
V/v/kom7MTvx7ODkEQK5wlZmMmhh/0rd50ZYq8lBgrZ4fMw4eJnHizK7/lfjnARaaahyoa9G3UVp
gn6Tdl1hphC7W8ugWVqIgeaSMRgcUliQr4CK17SYV6BqH3tB0V1Ss92Ahc5OjpzB/Jafx9VN/qQ7
2UrscvV4gLPn9sroZIAN0wG6JCTwn0zrbqkrQEa+SMERUPoSgfI2+JVHoZvHRuferDdDnQSUcZqU
auJjqHybmt1KqsBu2R2KVZtaRbKXIpN3kdU1mXjJa8yv599zPH1UcjUiTVeAl2al6gDOApCtmirT
LjjDudrE9fiman0QqJYiCCSg0KUhzX8MNVVv2E2AzgLly3tvEp8o3DP0ZB9P6w/e4e5eRooaggWQ
YkS/4O0dFLt8yNUezAbsyovBwYCcaRXY0EI34IzXUof+G9eqWQQJiWeAdssQuWOZvGvlR66smQ+P
+cN3WxGk5bK49GSZSz+Neg1/f9zk7HIF0yShgKMUu6ZH7bI+VfSiitC/XcemUutqCCCeFG5prUIC
FbrJ/z6xe2N/stOZQEvA8oWlzxK0IZhxugsVs4L2qpItpRfHeb5fBwhGiGOZCNmL23VgBIgpiAVu
DVd84/uVXL/LTER8+z8t9z9mJuGmK3vJwIrjw5ixRPFVQylEVJ+r+FBKoJunhoSQhydBpxoR9pqE
DaGKHkkRf8TKik0PHZORKNhyYQM6Qm7hjC/NweQ2CxgxV/mm6i4NMhRi6OuJa0lMeqoReD+eh3nH
iQDs/033ZNt3bgoYEFvjVghTiwa7UHvKc/qeaUcNvaleth3Yd2E4x+yGViu3rg3KlBtG3eWAKz7+
lLlBi0hW/cjKoWLE3y486NGrTkoh08QqefchBs1oRwROOZO5XRPH0tIsj5t2utOuDU52Wllp6EXJ
ASLwnkr5KLAVAbdkHVhBuon5pXLB3F2B0iILmCny86jE3I5O7SuB71IXJ/jDSz9Lf81CULnOFbv9
fDyNc4ZQY0eyB6oN4MebLKjLSK3KZ21/6fIcAnZwYkztZEW7GtLgoIpL3nrueawAa4ykDaQioC97
Oy7I5lVQAEVpdEgVO6ydtouteGh0td4I2lbLuI0Q/NGS0nw8yrm76NrsZDo9rhJCyVf6S8CflHIT
5G9haD02Mbc9rkxMa+SD1PVpwsj9pSnf2uZQFJ3B+VYQiUQNLwVIcB+bm1s3ZE05oBCAyAC/7O1E
MoGbC0zK9JfKRxonxLMPnGj1Sm3rlY9K4b81BtkSyBrh3KPYrUzFyjy16Kjvs8CzALBSWA3/IfxK
eaKEC/fG/Zm+tTM9YmpIo8CDHUbbgCx9UN4yCA+fHw/m/jVza2TiyqsmkqKeAhkDpAOA/qLLbpi0
Zxe2w8zDHWYkvJZQ/UE2dZre1kKuZxsq4JHacXqnfiL6Addx25lQpvcAoBwA+3uD2irTv8TSVum/
emQQMp8xJKAGcpGu/Oq3H3yLgDb0G0hKr3jIA6WGh5umrcGnujQt9/v39nsnc5+2QSApLVBncXrs
h1O1Ko1GJilvgNr18QIsWZosQAygStnmsFQoa19dh1Juht4rq41q9izQGgvY5Bk0FkaGCwLpsFES
WJ3cFBgU44edhpGF0V5o/FWZmUXz3Akdydv6OWFt8BK3JUvacCAAlVCR1T0PiRbXrtg11Oa55IMm
Hz4yv7G05v2FauW9b0LfKNBg4NwALTr0Hm9PctuAya4r+R51EIjIQLmih/4Vg+RFSL8fT/yPvNLt
FTZ6C5Dcj+w9IEeeuEEh5dRy7J64iAWuaGB3O8tLTaV/1qTzIJtZfmhkHzqwz4WHPpsAkpOnjDlV
gBkFf6i0pT79HatfCn8Sk3e5fpMFnak9K60WNsiMG7j+zCkbqMdlcGGuyF8aMeQtTh5MNOcEGyRc
wyPYg5f64KYN9ghncP8B4AIFMJTAkNu6XYECt1IcojPzsk0J0mlAVcv65+enqH8ed6+vr+/v709P
HxsHKTbypwWhwte/XhbYRx4HXZ/YpFCuu7UPam651bhBuvg74CyIbHeWZJV6vPfswK62gu1awjm2
h5W85sz0IJusrVBwK1GnXj3+lBn8DTRPRfDlIxzAu2ZKzxtonipHWiRfJAATiFXlpov+OZN5L1dL
EMVZW6DHxxscndogrRqvuKs0HudTBfryinxhN/47WB1WFcmeEhNK2gt35VTz7GeBx5YdQeHAAHyX
lutZgQp9rcmXlBwgKkpa/e3gkW8RrQnH3fvGJy15eTyRP9iV26OGmi0IyKHCMcZvU3UTpVbaLONT
+WJs98XxcrB+WXswcfUQryWf1hr4cjQLWARu5VweV6uVvtqYpg02g0I3TtuFe3XmQXj7NZOD7w8o
m7NpJl8UMBOC5r10AOQLLnSl6/mu20TIJm2WoE1LRqeM3NjRHPrBMAV4cL7ov/rPPDKFV2E3PCUA
oL9UIUmfveeFeR+vqQfzPgVwsgHFE9zPMe/G3vi1B5L/kBjWwUcn2q+cfI6TbsW6KoDKrngyMO/P
lOgfPEkPq5N0rMlqYSNMO+L+2nvgg4ZvQcjLTWGsRRLJXt+V8sXd1+e9VeyiwNq98pZm2kNr6Nz3
CfjOP/1GWYInjmt6PxP/GJ54Fb/qkR7mYXjgDF5P99ozZMvyEO9/qxLeHk/7TJYJG0we0dWjYDE7
fUZ0Wp2nAVvhhMVk2DWa0w7ElY+dt3dflUCnZ38b9gtTex8CAxoMMVF0bkj4+1PMvvIfSkeZNug8
9ZJhRSXTyewlpfe5LXxjYgxlrkwkgdYlresqF9YWQcYRmNQKTEZvyOsrqmkrcZF7ZNHi5KQCiFAL
kccoF/SFgP3KWzFPxTZ0uDNvpBY2KAiglnp9f6oSk50iatIoyMgiiQLI0u0oZS7veS8qMUodwIut
r2tmrn+OHfuMDpVGEluplZBzbueb3C73QENY4xzENrQqrXNkBKBl6MhRsgtCTXryCXhRyPj1EHEm
GZgFIsLor4Av6u1WWkd7Zl3pnuXq/jo3W/LMWEudQ7M742pAk60vx0UcMEqhXIzM8k5OelgiQfop
EEymDIh0CK0ghYzDPe1gVFCmr+JGUS4VOFiFrXtkzhk0PDFj5rAKf/nGsAJRn829QiyQqFtQf2x9
UtmVDeHqo3vmMQ+sXa/cp3b5Xp1xgajV4PUCbCWAhj9l86tNS9UmSNQoUC8CWrVq81exhhb9jjeJ
d4lAJvP6+OjPZEKBjbgyNzkjMAcNvoSqlxoMfSWg+ZYCQl9E0iYawwKL2r6JmBpMfY/tTlkSR8d6
Y3dyUjy39MVCwDBlW91U6/QpIB1pSGG+5qCzaJ6WOkhn/OkP2hoNQBKPBMaksj8UgQr25U69uDY1
hFW1xcKC2j9fCMGWzEyCUUHNOWRNYQZh4KpbeyfNpmgKU94Xpm/mjNwMZ/LsiEAtq+Rtq17ekjUa
cKzwBETs2dvLu8GujQQaQSRFUvOdWzI8/vD06AjQzQOKD3xOWMaJt0Eon0ZSr16qXb6RP2QwdBem
CIbu/jn8LS1AIcbNNzUmIgpDoRSYX2g73RpjqZtzbeNrFyE3IXQLD4Uimof2gCVFzrloFtnnfyxN
5tOrBB8KBlS7aD54DCUfuNZdKRhh/SybLRgUF0K60YXdDwwMnVhE3LtTzY4SrSvVECfaJdnRZ/mZ
N4b/NHN/G5hW+6u053p3NCDvmRWQ4Wdvx4JwZ2EX3ucD0V6AhwYa58FsLk/T9wClaEoj59pF3LMf
+Yb/Kv7Qc2LyZ37hTTm7PogSRnAO5KCQxLrdCXXsiuCRa7VLAZbpM/2tgNvSQjGz9cnwoSxM3qxz
urY2yXFUodwEkltrSM+NcDE0yaQn7wQCrK3yxIZ68UughI/J0gt/7lBfm53c5LRmVBcKYNiEh+pA
n8Uv7rtmyeM1m3NQ1zYml6uWZgoXhI2GgNZvSPuBjrBD8Se1qiWGsrktLo29P3iNovFoCjvgAhfC
m3HiXowQHL/H1lnzx97QJb3cceYmOETO44HNJIogYAZQGdTLIBKJt/jtFonYJmHUCgbZjUJy28eT
VNrWuD99VIV90ye8FQMDIOjxARoX2/aTsR5/wdxD9eYLJnObVJXX9Rm+oDDQ0HUiiulbwmdpy+vX
J96IDe09cqid/2tfAhzEWDwb+dIUyD3djrtXi5gbFMm9KOxguZBLKLjN8Iep2oXh3S8o8GgQGoAQ
GhByqNnc2inkvCzrrGQurJZtEIf+zgdPWcUJ2jHBvMIuBAjjr914SBHJBQ5ZDLwQOOyi8axchUG9
EMoBm4X8JWLghMO2SIzUlQqTF2pBf7xu4t2ZQBpehiMT8NBHFD0tRvE+4DH9IEgXZnji8g2bbVW6
zjSioBPNZV5d9ysIVhrds4CZeM9Dd5QgU8w7iNJ0RbC7L9b7qFeK+5xF+uBwqGDj/+/iI01Xmvrc
FjqLnidv23cBqV3LBRNvaVRoXpApKUoT6P76NYxI1ZhyjsAcpNGZ04VbwVtA6NxdphglrlDElZBs
xZEcZ+FqRsW6qOJkfFEmvuqaedk3Rq4gjUizmjGjgOYrn888Mwcd3cLOmbMM1SgAcFUk1O8Qv6LU
CZLLFPJF7hjO5rvQJeiez9Zlh0kOJC22lTJMTpLWLxX655Z27FBCYhbJY6RPJ/dGyxS5R5EVA/wG
OAkQS7guYcONlDgCR7J97Fs1yNpCXab7wdtQ9QAhdB3s0Wyrs9zKZ/TBJ9Kn1m+HwSoL4slHrgYa
M/vFe6tQNYUmIKXFpC/RnyDfx5WLHk67jt49MGdI4AvR1S3/lmwk8cSqgxVQ4rZWoe6gl7Tg1u/j
+J8dzI2Z8rEba9ohJYuBhJAC6TjK8ke8nwpgjyPBqPPMW2VlBZapJuKNsBCadS6VpyqSWQM82c+e
HNcGz7mqLmmQKYuTP/E4QtEb9RYFyGERXogFkoPpnDSJ0q0fn717AMiItdOATFMBkAdzzSTEE3y+
lQdPjRyhVKO1xnPxE8/Iaz+KchIAwN504E8W3M7SMpw15OAzS4ppuTB99/EFOqolRRkfg2Mmeerc
mhRAeVoM7iWjcUoqLj2B4WErFi1J0ViQYyVDuTr6ykvALXif++QLTKt4uYuAwcpwr9Nz6cpCzhas
58SpDak9YdVyVsPabWUETlttAMeU3G9xsctq3Pm3DhZmMWZulDhVwdp+6w7kMBXYsEw8h9aaarIM
ykWty7pmnza+XQZcDNnRslwNvitueJ9pLPSVQLx6yAxV8NGF1+bVUjg5BtmTT8K7VwOVB8QYkU2f
HFaxqRKw1peeU4QiMm201GU2lHS0m0pWIaS9VQNSaIRVrtqax4JVlZaJVQWUrtWeX0Io3CcJoAep
YU/i7lEQ205Tfx5lg6wG/MfhnlVfj8N9/4ctSTjoaCileGeJRtuaSWAKkEsQzRJKYLWeijlh40ME
ac4dj/7vbBVTE6IRFNWxr76xJbpJJVPhtpJgaNqL4niirjBL8ziGp9N5HGl2FXSlQl1kuqNiSWq8
NG6xo15ciI1DpWkl7OJTrTzlIjhpq7e0/e63dLBjeVg4SD8Z2jvbeH2iQoV/tWkU1gst33hD5jm8
+gTn4RreuWcAjSN+tqlVnW9WoXisJIuF5INRfEQQcGlfRLPvDIluoXhhijwRjtIlVo0WhIaMqcnL
LN/3Fz6W9uojJ4GaWOeS4uep53TwKwemtDvBFEAPCs4TElQHzhS38evwJngr5cTA6xcGp7PSwjL9
FIYmUzWqtY95KEwU8Bu3J1BAZ2hbS6rnlC3URk99/pLkZufZbqrL7nfF7JrMzuv3ZKBEEHd+/7tg
DZmzFeCCOolwiY0cQ2O2dJfjOcJmZtQYImMPPVoTnqLIpO4xDXWxMJlwVWsQijalk/CFCqn7rJ0r
ui5AJVEhuct8i/LJBwXByEG+Gap3RSOdBzX3dfAc9pAmTTaVtITh/FFWfTT4id8XmbgR40D0HHlf
yhaaHUnZnQNvrzV6uAnoa56TZBWHr2hpwqWN5vz35EjTVSgZg7/zKkuWXvnO6L9kb+0xZxHI8HSj
9EYNj62VB9mNiAA+HmympHPQht6P3SN60B4VsEmJRPnlimulcaJwnScHoAx9uLt+JyuWOOyTbBsB
VxqQhll7qp6hcJy+JIWRKWbebQs7UE7ZG5pUHt+EMzc4Ck0yAPoI0ZBbkaYRr1JWHsvInlOFlpxD
z5fk3poSDdozqRURPrDVSu/3aYV2NRPtb2B9Rj/XRlZ1ud+L5cLnzF1LN58zuR+iREu9tnQ9p9/H
Itp+rTI0WhTRfZak/kvV66JoimxoqPwSncbM6byxPLkQ64jvhlhkPAfS23EM/ZsCygKlQiTZKkE/
mMQEHedLw53xmWP0D2fPAaugTBMmaO8WxKLwfKdinxjcPHTo9r4H1cwMeIqEdAKksMueQE5uwyFo
blQcR79fa+oSf9A9SA9ROniKxlzHmF+btlzHNONzsRZ8BwJeLeFRxXiSar6z8wba5y0U63alEqmX
lGuPXsVWW8gJd0Ya9x2RfY5/S+Va03s2Cg0+59KvjHGXoN6zXygh48PiNQih9KmcDvqRQBEFIUKn
doVVEVBDUwodUPZSsbPS8uvGLJl1QhvDT8+UeYmKnVZYoQK48ufjM3Nfb0GxWxCgc4NuCsC35Ikj
lzNR6OU4DR3ZDgFp4l4Vq9/DWYWizrtrXlohY/geHkAVtJRtGLf/xH+BTQrGccMKqAtOYpUGWAy+
1PzIkfOnRLMKD5w8qzQ8Kq4jyL+pso8hWId2C/apks1SLY3EZd8y/tKBMcBPIKQopACavrUskNWR
q6tZsIGphDCVLkhfvgquGH/hAXiXXhon6+qTxyNw9QDkxEhkEHeFDi/HgtPBDVm0LUugeCLejAua
6CL0itaPl+guawCjIs4TrjnA4xHk3hplEmB8A7aInAKQiF25RG4ztwzXPz+5RgK+LYBTx89z/ZPS
v7RfirDJnhpVX0rs/9SEbhccWQj06wCMhNw3cky3A4FIh5sKfhg5fTRsPLoX+w1XKHu33uVOPohm
m75n/arREVsYjOheHk/jzAMFb+exb0uG7iJIzCbZl5hnxNr1Xd8puJEGi7Yk7NHxaTXRPikoiQub
XWpmvd8vtyYnhyvqwRXFNZrvDH6mh3xNIoFDA9b7MEjfDJJMj0d4n/AB5B3k9+JIFgTxpsmB6uK0
Q3VaCRzBbyGbUw8lYVNQ0LZKqD+2dF/UR6oMvhXIPhD+I1U4mcs0L72OUyh10mTbyyevGUD7g14z
/hsZHemjacwoMXOLo6TdyepBq6xhD34eUpck4bfhUgX3Pm+I7xHAfju6e07htMn3KFVGKc9E1KmY
fTvSS/B6zJylk2sxA8mSdXxQUZLsSXkUHE0+Ft3Ky5Dm64iSLEzNfVPu+Cki0geAi2Ixps/xjO3i
IgVXllOIX1l2aYpTyRyFWNJ73/QCIrto6qeO1BkCasXixtUQnYUrvuYJn5qPl2lu+40OA/hL1H5w
2dweuDDNu5ZjW8CkBAHhkFYndiFQqKagUrOiSg56UhHz8++NgpxpVFMH2FDQJkalsPS52A9CJ/JV
dSU2Jbtu63euarZAIQ144lFtweJMBuSHPwErDxbYkSvidpx97gal22NWB/G32K97hSNDjPeGWJL4
uUMwXgYmV5vqEix47sBJ4O1BCz6kzpFrvbXLt3VG8QinjiI3w54Dw0kYo9elKoYF33UfWiFhDAIq
DgkWkPhNm22EumV7RfVDJDh8kBQGcF4Ll8ycc74xMYmdXfhmdPnT0PFLjnBqSOoBcfuXAOjCC5u8
9wLx0N4K1uyOdAulqbltej26SZwse4KGcCgPHTWTFFCzdIxOIw6QpEzBc1dJVdBOxbH977epghc+
epdkIB6nEdjg+9zAamXoVD1Fw+zFFXLDFzyddhnOY7y0Re9vWawgWnRQ+AVOCDf57VZx0yb0hxRj
RLsqZ6WtypMq6fLNwA1nJigY8GwpEMdCrLri6gzIMIpWXdGvA6NiClAhqENihsDYW3Upfym0F0Bt
xQTbeOAXW9rHC39yTaNEiKQNB1pYPKMmQU4FYowsHjgsR7ytoWWkolWPqMJTmaKreYPWVLa0wyW+
ntn9hykSWF5D8hDptNsJYlOpF8ReCh0tLg2vL1da/swMepxckOsWCqvGC71TtyVroOeX9ZaioPGo
TgeNVr2xNgq5HNxrt+Yr1uWzgc8ih02bYM+kKlqo1Sg6UtF3QjdgD8mQDrakurHeZ+37v96LyF+g
7gaEJuQuf2L0q7BSErww67IqckBNhG7brSAZbW6KCShZfj22dN86ji14bWriKsGsqrmhUEbOSGTs
r9+UyKpc87V+C3QQCJiRhSbMTRbqCmQG4gMNSb/yDvJiNfo+pgXiV4UzE3AARZSnbqe7cWNhCIMo
dpCeLo2U58A4FoKW+99fgDdmJg46V9Mopm0YO/FA0aW8AdeUz2/BHtMt5Tpn3lE3I5oGt3zu+Wyt
wpTwzNtDSpRX9V3yiGowCljdkQILrK4lqH09L6zouDMnOxdYZYAAEYmBmOAnKXK1eXyBoU0RZLEz
SkUi4f7RO+WeWt8UimgWNVSAS1qjPMpbD7mPLe6PpeBr5nK6+YDJ0ZF6OQCGMImdgk000staZHph
n1iPxzmTTcEEX41zEld4YgrkfpbGTmbI7rGG7iTJeFNNwIVpMfyqvPDFRk5WC1Zn7qYbqxNnKKtl
IYkaBqccvorfMUFtKjTEt05HJnhd6MJGN/vP02OjM3cFbELBGNR0ePD9YCuuVpT1eA8cBlXsMCFe
lKBG/cSlkdhu3YR60ASMXbd8p4tJugQonUk9j89xYGoALENOVZscS1RwPBSK6siJwM53oFWXQeMt
8sRa9zKGAxhLygf1ecy9vXhs2EMvLUoLaZelaZXqQR/GL75Hm6+Q0crmC++9skcquqkZUHJoauGj
fSQHk2zBiVlhsFRWhr0nDeARCYoyk1GMaLXfjIBY2erCVEyRUtQkk4s6/1PoAi8w6o4W4b4poy7R
00TGjSBKVdIaj6d/9iiPJGC4pXEBoqh065z4FNpNeZZHDjIJFdMYakk4D/QI7knR9HYnoWCt6uC+
jvxWR38vOlsffwA/cxkJ1x8weZIDL5TQCLQnTk9XtcQCQloHMonDTekRQdBDMM7+BjtlZ0ESI0Np
xPJLIm2ZGgzLUAZj3vwXzHJUnSsPMx4QLX7OoRooLszT7GcC6gx6VAmB/h0zVIvG1z6jQwT2sO/g
g13RHeOLIOUtrKA2mtaSC9JArlJR9Nyr9UJ6Y9ynGEjsRteKSO8QnIdr1zVRpgx5vQjXTbcuoG+c
kFwhLL0sTOrcSYZgPMILEWhNvMxuV7VGgpwZOi5y0n6Vy9s6D0noW8gPCuhlpsJ33QZmhdx+QznS
hG99QkJ3E/AdPo7IKGDma1V40SA8AL1A9bWn5x7whtgocoa0S0X3OQ+ANxQe8njPj0+3229l/CJo
e6pFDqr6jeHVcmbkce8SDVNuopwqkwiyGquiYJbYsWaeNCNSEDiVsSFH+4kfrnxPVKRuHsoiZklm
vVXZCdCPEvrhSYrzbOFynosBUHhUUC9WVHCWTULiTMk9qRgCOHSBE8FnXfcm1dIXlHk2bJgvlUtm
7w8EtTwQfUgBgZxmMqeIL4MaPC4OG6PNidMsWpMKtFjVRe4t1AOC13Awen/p2hqdxfR6vjY7uR1d
1Q9cmtexk8tEzo+KtK/ZrWrhgDLhNuvsvrAXNvpcQADyXmSWEcUDBD65sjopLznfH2Knb5CDALKI
uOUnD7B6SWr+FcUQ9egjGqImAykdCOVaIwkrQP0auKyHP1y/ccWFT5rzZ8DLgOZWAXRG+alkXW0q
NueYoGYYxEa+BoG6HlAFrpKeeaaU9gKr+VsuzT2dZeJAr0H3vPC8nEsPCHBRGh5eKI2DK+t25UPF
9cFpHiYOU+ZEpm9Kj+oepBOVjSDYSVfZkXcq1NIMqiVHPk713eIj+yJC1RD+cRrmilwMFFEDy61E
uvxUsomhDQAJUDNsYr1gU72UX5tqh15+4sWWJJdwjXgLZiba7AcOhTzfijTwij11wYsaGayrL4oR
zRxDEdtlzNbg9YUEw+3sMH0lUS7mEqdyIc0prL2yASfGXlvC19xDQkUgmPDi1sb0pAyQyK2hPK9l
NYOqkxPtimdmHUPa1QNi/Xzmzr8Lwi9xOc7lBG/sTc5BOyRNVfiwl5K9b4l/xqaN8/fwdAx3MnnN
IBHqlPT/4/aeOfE3dicXTZJwpTpQPnGa33gHhOI28T8SxZbSDJQZgS0WKnGlPTi62O65ZLYuPicz
otDs0DpUb9PMTKMFJOnM+bv5onELXJ0/ZhBlF8/OxEGRfOwSyIyGjbHrO8L532W3SBYyaw9QNRb8
lGjqnLIL9X0UKGUGe32H9skVkq1kndr+c4c1B7JeZ4me7ccuGbPJdX3VEuMr3roleVnwhDOX2Rib
/P0dk3A2btBy7GvYAVvQkBCNCCgIE9C5Yt991+92aewSQFozsnGe28/TaSn9OpcKvrE/ucbLpBFy
Lh/nnQDOCg7CYodXS0rtbpNCuJn4eBQGxsn7fDzuuUrHtd0p81DQ12CZCDDuWu8lgiZ7PLL1yIW8
hW0I68fGRvcwcXE3tqbXqtgGkepjjKqybcACS6uj27903vciMGYuRXRjanKVxmoopr2AYQmHGO01
yMSgM7jZli2etqQQn+ivFhDFvbuU0Z73XP/so2lhRfI8BBU+TnTPrdIcqmI6u2df2GETfgOZM4QG
A9qV1MyfeXkhXzPrnK8sT3wYtk/bRgNmlxVOMgcoHbW6TucXg+NZnzWmskHyCuDElE2jaGVGlD1g
OiVmO2IeJSvm0OwABvw1kxZEGWs7oVV88K+sVOusamn0CfnJGEVCrVjgA5i7r7HO/3zMxF0lNRf5
HYd1ptm+gWIT3jWMDtUFtMFDz0zaxgazlBeb38X/mJxcguOjF+QymGdB2nHUqsCLKr4BV8wtUolM
fCOACciqXskoTXwSVB1aTcghowT0bDzosgRB5wCCf7/rL2ClH5/Nye65szXxP6xcFGB6UyG9hwa0
3bnNiLuwVpOHytTC1NOUpYe7JcBosloHu8c4bV8QZkGpADnsx4NZmLhpJ5MUeBEgZ8oo1hvgHtkP
eBdDFsLT+xW/iCCZnIe/xjVy2CJYkTkgS29vTCGKujKVqLCPqWs1/k4oDK0BgfyQGpr/pQVPKlsZ
QhZbj8c4dXF3diexg1y2CRRHYLfM9WEn5yT29DxAl6mKP9y+PLSvS7pe04fRXzbBBMkqMgrzABHf
jlVi2ygD86Cwb3szXrUAsSITrJe/8xh8uZBC1t6XTM4upQjMnoTcGYq1k31Z0rwQaxoKey03kGhn
RSORSPDVX6jTLYad4wV0dUH9NTw0RyOtDnlSKBLcDi8NgIquk0zY13+8c7xq0FAsPHUv4SW0xCWy
wdmB/W0LzXC3ttqmHqRWSzCVQBfikXmRUTa7eF+poS7c8ROHNRkVSt+3lhgPzQJKC0sqYOeNVf7u
/mQ5ifilDTkJoe7sTO5coIhlPhztoOiyD34h4YSeiwz4MT089qvCKT+VdasQ2Xl8EJYmcrIny4J1
1QGo+T2eSTQAlED4jgejUte5v2PoNk9f/zd7k/Pu42LM3AjDxGXnFoCCWkpBwiM9Fxvm+L+Zmhxx
NtCivKPYj8xzeA4hc+8mJL30wASa/5uhyTXqMg3LeVX6Myb1hXt1GRIg63AC7y+3VL67vwdA3alB
NxeVcFT+p+RffjuE0QjO2HeVqtOQRX4qM/nsEAU5YfKvwMuXNua4A26PNfDH4EBGmgqPe2Dwbw9A
mNNM5ZrU3Us+ABRFZeauuk44hbSgkUJuGMiOTVg0hEENiyuOtccYPYOsy+M5vj8et18xOR6gKao9
cDG7e4X/7kM7TQ6gqPvfTEyOAsMrYcMA4LavRd6iaPBoNy0S8v/ByMi/g/UDcGiKAkSDQ482ssbd
l8gSNdmxynf1Einm/Zn+qSiPegV4bAL3eLtiotQzXDQM/pOK7qE37pAJJku/Su0QJTIpiwXWq/HE
3u6PW2v/R9p17UaOLMsvIkBf5GuRbCtRrZZrzQshN/S+aL/+BoWLs93VRBNnDwaYwa4AJctlZWVG
RnD7Y8irESUzKXB9xTetJs3QuVSri8w61xsfusPT4xpC8RgSD3oNugBoUxJGLoN0YJo/occaWMQ8
oUM52FHxmlY+QKWxg7QPFI46paQBKWgYJw9RWziR3jresMT+MB3sy6FffhM39FIuBBZ3fuRGqrkr
syelM7d+8tiC0Or2rpkJVwwRIFu03SDViG4FzsUkDVoq1S6OXCNkaIV7KyBGhgLjgx/Y5qNIA1dG
tuHH1BZc6C9zDjdCEBkhwymD/RKQCm6EyhjWTMybxG2cYT1YqUPJMbOjlb/2HfAYOzXKnr1V0WqN
d4uNZ/ZaX8U2W71I38ZCdvEXXHTrWzgXMEKMBxQQbeImeHwGB6R8QjxTdKWlWYMX8acUQ/LyW9HW
kQEBBGhRo2wmJJu6tmThxEBm/ydMbaPZC4LTlVSL3pLsKQ3sSRrJf6hKOyof8IhP/ijVNkY3nPhm
JksP3OuzYiA7irZNyIPKU3vj5cmMxniQy0pP3DLJvw0pR2DUP93eKteO8tIEt2JBgZwgS0ji+iKu
u3bb6/ZQLeAf57bjxTi4pVBJC5lYQLtdca19NeuRoYzk9NlGuR8dU4MiHJULZ1gK+paGxjloNDBq
gzzAqibYsbgH1kxebDWbpofbZEjSohkJ0ruAqPC+U+x8X/PqOnfRjbmqyUGqnlSwr3ZhDCk8O9G2
ZlTRro7XQbPwwrsONOHezixzC+d1faOMKO+6qfH0R8krx0CWGNsXqZbbO4TPWiHUvLTErV4NorSs
8JvchVIZkWzfAK8wDVFdM9YMMrXdUmlmdmSgXQPsB3ifq273QknTyGQ5Rqa+Cwy1SujeycV7CRBD
KC8FSDM+GYrG/xjjPKUIdCwaAgsMDnyKUfSgNB8kX1fdYvF6mqWrnYLqJvj88KRDH8zlWSZROVZx
g/UKutKqpa0e7BC0E5SChehe8p56oF/RSjYdwgVPOL+A6G0HYS/gKLLBpTbMEZmbXChz1xu3FYg8
05dEpFW+ZvULEQ+Vd9dHCxcBn2Gd9oymIMMMTUFZwWudH20dF50R6IUbfoyr7PApWN1BVajmQJrV
lveQvEcN1V6KrH/rNtwkX5idttZZQl2sQ6MZIlK4Q/Oh/iDPbAVolxJqdG3cjflG7xzvS47WqnHf
PQyx+QI0fd+/E/Sn6/5ClM8juq6mgJt11vtMLXSlcIWNaCngYEJ3wjZc93vTiRMLcl2hBS0SGjgg
pwLP3wDOKtEynPxNXWwBvo7wLldj+vnZtIxD4Q9igdWItuOqdPORIsdlZYD0iyfzvryLNn83mSUc
DGdJJmYmDMMOQL0aiBltggFfWgbnHVoPsqxwISyInDdep4Nvxf0qkpEcKqYS9oK3mjUINgCUzRAv
ozXj0mA3MD/Aq7xwa+0EKhpL7O4j8BJEOmCS6HZb4hyZcR8aiBwmuuNJV4kHeZVkFABwlgs3HQI3
9rK14JU0x9sYnUr/vRuGpC/K/+hoRo6Gb30dQTkihVVYun/QfmPHayRn6Iv/IC/UpOZiuHM7fOTs
6woQuBHstKvkmT2PpxK7JXoQnNJu9yqCOARzqNsZtrfqrQ9IHT8FjrFJoUvRfPpP5rZa3R74TBCE
7wEyQAWjEPqg+DOtZxGcV1q6VRFZeR5Z3VJFcs4CHj7IbcNFKsDEXe4ZuYCEjKZkUHcNU2nfA9Dt
RKRZutbkmRsA1WZzQhAZeM3xbHbgp2mlqmSlW2xlq6TKKt6Ijupo+57e+Za+GZ3kWFgvHRinXhJr
Kbc3P8h/rHMeOTeFvMjkBtYBnXPSrJAOchAOC15Pmgm6LgbJrZaqdWkFOo7SlXfZs3ACapoKIo3s
tWSpd8bEE5G/L7DEzI5sarCZOPeBjuOWr8rA81aD8MGN0cFfpXsz7hecCl9o+vXl2pmJadRnDlQD
vs6AKk/pmht5F30NJfXedQA4J8Ifb69/+nb6eXvXz96g5ya59RprSQ3zGqMKttqXcsKEvkZ29Znt
w+0A6NguOhrQQTRt83nB8PSo4O9QEIZhJiEeMmWfL8ca+lFYBybOv5YBWF5bSBZ5tsjW5jrz7yW8
EoxoSU99LkJByhkoWbA2AI7Bt9ZrWR0YMdLP7sRaKDurQ+JWdLcoPzJ9+tXQJuAgxofOSpG7BxMI
VgvK0JWuAi7jeJOswA6D17AH4ibFilDkV77RBUz/Roso5OmtccPy7wScbaAqzQZQGcGy9tDb1ban
2jHZqw+j9WHazZ4srOHVIQT6D6Us4NSmCAz5v8sl1IocbEYZXCZasnKrIkGz0bUhcSq8xOzb2+WX
ueJiZJwt7sINPMmMMj8u3RQ85tH3z/AnaC1mC2w/mIBZqw81SiXFI3T2UtB9gPzrD/4dPqt+1774
23pYJb68dFUujZ9b565qfKk08E26cup9WwKdu/QkBO/lGFgieMS3bbyOiA0qG2FYj51FpIU7iy+V
QmftfAWQvLtcAXRf9cDY4wtY99fbeN7fdLCy8mFUAPkeVxp5zcdXqTSd24txtb+nrAuKxCryTKhl
8uuuFCILW71pXKNLnUJ/bKWdjEa6pAfvi/9929bVHE+qrxOdCZwENMB4Vp6QKE1Z6nrllmlyKmJ/
laG3r26a19tmJjd3sb1gZmpaB+oSZTBksC8nMuu1TktGmKkH38mVp1Ar1l2Okli+sGnmxnNuiPO3
cY2pTRsY6jT5OcoLy0hNYHPzhWmbGQ/uxyk5BgAMctTcs52odaGlVYjxFG7RB9QIXkixys2lEvPM
VsBGQJyBIBfpY96LS6EaR2o3VO7wqiZUtapDqTqNubq9OjOTdmGFO/yFDpGAXB0rl4gZkIuH0BmR
M75t4/osoSEfQS+YgNGhjCTYFFed+U4WJYUCXcHalXQBJBFtqYAmU6pa9I0Wdh5puhXXXmwVbVxa
puyXtK+F2GlZvFQFnptTtMSjXgKdGJCscG5FTNuqKzSldEXS0gSi0GL4FauZ5ZHQVkGffnvc154V
48ZlBbCxjtZJjX9bRFnUyYnhV+5YvI/+V17KqHHbioxCG2rQSpdvhOKQ5MFLX0D+r2P+mqU2RM4D
caPJrYVahE4aNOvRpH0we1Iufd9VoPD7fUhPom8ORSZ+K8dV3GZiZ5RuU5kblmWW/hWgLVFR/kg7
0EzEzwWhgbIRxF0ShytD2Rb9fR2QNSjaBvUezXNB8np7ytRrZ6GB7U6WVOCX0efK7ZSmGWPWGwQx
7lC+lWZoMaD8bpuY2fEE6kBTrUQBsw1fIgfcPgDzdsncQhptOdz1vk5jfcFJzGw00OeAmV1VoJJ7
dXjDpiblGNfMzeOdNP4tTdOOwLMkByPYb5OF7OyMR7owxp3hJPclPdMr5moVujqbh6D4aoufcAkx
Nf0azpFjTXAtTaK8aIPnbkRUWPq2CvLG1dmnoMTUMCt0b8hgG7yXxRcNpZjbC3X93MJjALzvSCMC
OA8yIu60Kp1fgAKra1wwTigsQv3BT22tPjGG3hfTrbdAeobEGb7yZ3Efb/Nns30xQdCzMlx9Xy8R
yl7vG3TTgUwDRPuKZKA349KJJWkyCIkaNm6aHZj+Y6R3EckXTuScDaQXAWj+BXPzZI+BmidCqmSN
W0UodvgPWY48U/vf5p0xhCnfgUVEmQ6p08uBFJmo11FTNO64YngfZNRXnUnUcOm5fL1fLu1Mgz3z
+pIhabXKYMcYkD0THSNaR+m6HalRLRzpa68xWcKZxtscMJTfjXRmCfI5aoFiUeM2ih5YTOof5Cxf
8uYzw0EqG1wuQPLhUcWzD9Sl74+ypLUuRB9iC6lmqi6keaf9fHnAwNxxZoF3fnppRgH40VxAXFal
hb6vrbF6XMqX81I9yGCraMaduJ3RsYNriTtWITHzCj2/LZD66T3UxDtE8GxrVqUF1pw0eByb4gSq
he1Qe7tkdAYPMtvqqtZVq1Ec/zkonA598sl9nllK+ZSHkDQdk5WZgwrreNsDzKwrvpQgQEWzGMJh
zuMYQyPhcVKCcN0AaQ9L2tBp6+HnthGeMej/5+MfK1xAV0BPrSqGunXT8b6BcrNqJejiGNWP4KBC
ulR78LuspGZ+6MXstfirB6todHw52dz+jpnBAtSNcz8VvNGuzH1Gm+teYWT14EayDmKthmoLA/0N
N7j9BQvwqYgoRRVB+eWBbDOlE4u0HZCQyOBBT/Exem5e+zt2AP3NWrcT6h/CA+g8gtGptzL9XtLl
mXFvkDZAMItedGjz8O4NWlldLECPygW1I9XTwJLyfVIz+/ZEXl+HKi53vDpAyYKrl2dq1JM8zcfe
G1wp6zd6hJpFh57r7E1eSshdFyuQAgQ5Cnrr0f+CvOO0pGd+p2OZLrK6Gt3BGu1+q+yLJ9+Rt73V
2Zkz7AcaHnzrb7Re6kyem8dzu9PPz+yGadhkolCO7sk+LDyiZmL1yzFNs3v2u1U5YnJU4XebVF1/
tntGE6pZj/FqCXU6Ex1fWppiqDNLQ0UEtMrC0mB9phA+yO+NrbrNNuO6PtX2R70Z1sJKd5GVhqpS
ZXvOkgbLzIFAWA4aSFQbQKgCB3P5BaMxkqzsctnthy62sokSUngDtSZVf6C9mjYWipcW8SDMdczl
16pe5RXUDLLuIURLBeTqaaGPmza/GwdHNhZCgevrBhgsEe4A1Qk8M3/X6Wx2qiAF+NeXVHcUktHK
R0m1R1kPNklfQIlCTfWVoIsgQIwUfX37/MxbRoxM8HBHhyS3LsTIkaFF8tKtgDHpgL3IjBQdNWt/
m9en0FjimL32ewC4TGInwPog9ue9EiiQImGMItUNK/1eE4oVE8KFiGcmkpxIUpFOQ0AOXlmFG5I0
kBQ1RVN1WeAUB5BuELYdDWqs05/ETe8K0PpOzajdXZXairpioASVDhI6SCSrXcwkXvuny4/hdl3k
oek99gzVHR7F0kLDLHo00Xvmh1bYb2sIba7S8nl87YF0YugTMJvt7fW9TkyDpQuwKlShRCJCoJVz
W7lRdgOoLFQwrgoAfFqK9BjuPZK9FCCi1ptdEtzLzS42dppEyWhYRrKKtM+oOS4pxF5Xqn6/BFev
DHU844qQVdBKUupjpLnouk6A+qYqO8b+g2CFBy18SDWnEdZpeV/u5V2wQxvKo/5Q7ZLj+AM5Q5nK
bxLZAHplbhQwYeKMLFwk1/HYb5cniuCgrlegoXjpHuKqlnOwX2nuwL4ayEsz8zFV/v5V29/W5Lx4
W1iXuZOAPMl/7HH3s6DCGekp7PXtmuy6O9fcefTlw336XhiYMkWSl5EARqZrGBKuSJQJuFjDT5NO
zuJYc5WHLqHowmeHflz5x9CJtam5PFlDE7jrj8D3QdPC35evprSS79v38Q9p79EvojoyiMfIo6Zv
MqG3Cn8EJ5mwDtVqwQ1eX3WXXzqN5MwNsrhiLdFTDSCZFl2+HR1HMJYfFmZ+Gu/VfKD2hAIG3ARE
PC6tyIHU+6TuNNcbrLhCB5SKV8QxlNFbGlR0UuRWGTUh7LsUEV23COAEaIhxDTAlqaiwc5ZNrc6H
VGg1Nyy/QDTg2ZlkZ9BHTakybFj4MAAU3ojHMVwY8uy8ntnlfIA2eFKj1UyD53utwucMK178q7Wb
eFMwvCno5ML3inXCEOej5jYhc0cSb1qDrRWtX3j9Tc77avHOzHCbGcXCQIcaoOZqibbWukS3yFB8
VUjKJmabOmHSFAtB0swNOV1UyJlj7UAkwsVfUlp6CTBCmpsU73G1Dxn4Z7VjhXulE8JN0AvO7f05
N0IoucrIIyIfImlcTJbrMVFGX9fcrs+o6r9pcreOvKcsB9lylS4Mbs4LTYBbpOAQPENM6fIspGHV
h5ChgPYKMuAQEzaJk2cZWXBBM9EfQK0TvT5uIIgf8BJ7QSNoTQaqdVdPQkQY0DWKj2nyqoJVQ1Qd
HRuld0yR9k7XOhkZUXCKs1VpbhkkH8OVqbyDsIQyEUIGKZRtF7bUbMCgo6t8Qq9N3TTcJGhNODYy
2Bpc0IXswOlOvRS9cVhfNGgEOvSpAzwMPcHyPBBijx8Juiabeg1mPEV59s1Nob2Z6sRlHdG2gSzj
UmrsukgPt6GjYR9VCNCpgCnkcpGqYWRKB50TVxoqqimWXNOuqjee3RT0w7MBjW60Y3joBMMexBeQ
m/yLDXlmnpueXkXCDtsdwWmflpQFQ+dAo6O0ax8NZJhNYCPMQVk4BXMbE8hz0IsSgGeAi74cs1gw
0pEBl5Yn1/UaCa7IVgczWS0Mbfp23p1ABwT3MF6RIGrj3AkpFJ3EnYJY8RkRvuOo9Ghad0efrv6Y
dPW1Dum9aG3xn8QVbMtx7nZvzg/9uPt4eWr21kC/A7rbPDnru/fN5nGzOT3/fXx6zam9t333tN95
1v5xCTI15x/OP5m7JAuja1k9YLeyEWrtIE0c9h0pV630IAGucXt+rpEU2Hrnxrgby0v9sTYGVXUV
QOyLagfAo0xe1GwlfQrlCsTbIKPYGXdRsfeMpfr/tK1vrQ13a6Gyo9RRhrVRkncVycuuspulqI+X
V0c+6HKA3NnyPbEoWE9Ud3/Kab8CCJ6KeN/nVF4nW6g3UdkBpQD4x4h18KkMFYw7PI+JrdlLT+S5
ABTsLdj0UyZc4U95DKZtJYlxz/jDn7zftNM97VM2PoT1XoTsBGhfby/u3BFDTURGqQq8Gmjsuzxi
JTNKAZzZult6ItXQQhUsdF3/vi34FUSSFr4L2h6I+bnJBaIgA4wr0d3VditY2+eR/ui2Sr+IQ6wf
z/45hFZp69SZWvifNmSbnF4n4erh+L3UCDd3zs+/hPNhxtCr8thOY9X2g+spoJAL/wAIsXDR/S7S
rRFPh/csgq11PxgyghGndNil9HQy6efDZw3ShOru9Ll63hr2TwreBM82rcNXd4KsE4RRkWBGN/rq
A9KeVrx63OdOs39tLG3h6+YOFMQdoDs5kbkj0Xr5cWMZGBmURHS39RTaDLtW2eRpu7CrZmf6zAg3
A4LGKvT417rbw1cYQFhKBm1CSvKPf7F7z+xwF0RNkC1mDINpfNCYNaRGo0gZDwvx0fyUkakxB5Qu
SNJcTplYGZk5tr3uKpqMh8JdO2wkZSlJMBdhQhcKlQbESNBd4Dx6l+atH2SZ7g4GIJOv6EkoXgio
FUUkJ/LP29M2uzxntjiHLoueplZRqru+uR+/xMguysqS6qWgec6ZgfL0t+SM25snQpDapqt0yGe7
RUG7SNnWtQji5tLu+0cEUz2KiaZ5vD2ymXsR64TnLa5xE/gDbncbBVRMikTRXVMD96chBaXDQmk9
FtD1QJbIKsdwweKMAyWInQF1nSiigCe+3BzmoJLUF+BUlEp6kyJkeNr6+fagZpbrwgSXJSBhLmdi
A38ixSpVAOtVkTYZV2m6RNw6s9FBiSzhEQAhBUDtuI2ejKHPYgmGyvIbyJAA3fJDv9BLuGRj+vmZ
cxyZSHxSwQaLoVv50JCN1C/AoWfnC8lMFVo2WFQefWzqQ5uwAdu7TyBh0I7Ds67jia8KdUJjtHHc
Xp25LYdmLwD3QMkl4ulwOSDZz9K8HjvdFeQ8cNogV6g0gvMZksJonUrDYN3kwcIB/tUp4K6YiZue
gAcZvZJYrkujTeEFjZSKGOIqpfeEEvoarV8ru3MmWp6QltYDeHmIsz4eDu8Hwz7SAarbd5COtS2o
eNDNXzD2038xEWffxE1EKgBUCK4H7B6TPbNw4nU0mswuUYhRJy5ArVAXLM7tpfNZkC9nIaqgTYBu
ON010JhZHSN5m4QLFdpZE3AnoFzDucAaX5rosj7VBdTUXXV86MA4izYqyBzfnrg5FwKA2X9scE7L
9OtKCJkKPzl2X73EvoS8dm6b+OVcvtowZza4G5kpYtUgk4+Wit2we60dvKkthr2D1zT+xLQ67Q2r
2Z0UWq0QBD//5JYwbawYWwvNCznYvrZHHJ+tjoagid8YYpOWF1Bwp0IlO95GrzpimLfWqldUpBvN
fvw320tXkBAB/QTAKPypbmt16IecYLE1X11BY15f+2l+KgZ9Kzdy+qCjZ8pemDUsLj9pyJkaE1oK
5VmVmzTE6bHUkYS4GoHOxhYvoDyKLBk6VrftzG0y5JUgXTP19RO+IJIOzdBVUkgQxqCFQcyU3E5a
VN+72ugWjsyct/rHFIqll/s5ybSq1DQB+7muniK1fVV7+Y2EEqO6P2hW0PTt6vbgfvM6V7MIjroJ
4fWb87w06ScGbIYpcU/MnoDU8FVI59iJFeGdhW4vKwG7skDbFbMNp7NOsiNRpKQ3KAbc/pLZaSYo
B6E3Eiz1fGNTBibaPlEr4prCTtAfRfHHROxz28bs/AKWAkVycGMCbHs5WIHE2gC5OzAaB6DJRg3s
UEMyrNE05JSVwxitb5ubHZIxATsUSOsh43ppDuCCUQ49Rlw1jaiGfrTc+GDjy20j8tyFiqop8uRo
hAHAkfPsZAhUAURoxK28gQbdvmNo8NxIw9+eHcQExLQr00BzpHgodWTo1HXZgCFtn40QKNmEwrFv
Y4o6B4jCoS7kdfd+APKkxK6bg7gEPb7uSgDRMCC6CG4n+awrLpeuZ1VdsYG4XpACKq6sArbv8NDz
tzKzNcnS0Z5h1bL5L9YBBLMoJ0wYQI3PHladYoC1QyGu1EGDlRD2KAhZuvaQbFyobP5WJvjjdG5q
2oFnAVQFoYxaiGAKdO+gLe5XGorlg5VTpCvQogQU2THb9vbE0VfSB4QBYN21/LvWGdG7mNCDv/7x
HXoXYhZoYFrB7vGxscx/EeURwD6A6AT2CCq7lx+JBHqmJWAQccNRf0YQ9KxXpLS8XhYXzhtPsz3l
bhAGTYAhPGdRdOBigGBMimRITfho3FTJNqatLa0Gp6YPKGNtJPshpD8t/UroXb4tqEFBEoGqr+TA
11EM/PZJ+X1fXC3O2dfw57HMiqDw8TWJPlDIAJqnIf8WurXG1l6211M3CmpL0ZGzM9Gf8ylIgN/n
0F3eDrmjdrLVjv0KJEtUKgHLFvamsgVu2S70PUQclAhC0HhOxxZjMVVA+xHs0knFOX6om1UtQGIE
r19LN6johjoqWBB/6HQIPvhbrQDX8hKx8lzYcj7z08/PNqIAWvV+7Am8QotmwxC8QktAgTm/g1Ix
6tXTmw752UsLdRwXOOM+pDv7AxtlmoTPhgK68mbhiprL2KBfTEG5BWcYAAzuTKFo4YdBhmWrcG5y
egInkw2FPxBdKhS3EmgxQHi50i1spqN35zs/Xwb9+lKpTkscLOZY4tcU/gzUcB5jG5kIakfWUgFl
JkNAgFrB1YXyIUS/uJdmW8qMKEFkuIr/IQ4f2UT67X+U2YepQeDCSJ3be/majGM6WWf2uKssKvtS
gRYUZt/4FP17T1mVyQasai4JcGsXJRVLK+2omtjmPow6y+xXXraFKBjVh0cmx+Ch6a1EcpRBwQbc
421ueciapk91aSfS+yBZo+dDWooW5TFpX432Ceok2hhvYigt3h7L7LUwzdvUxAFMCA/l7Jsu90st
Ndxka/TvHjj1AhSbtuqmjfej6vYLtda5lDm4uP+xx3slEutmUMJey5g15umbZr6Jk1T3gwbGVPOx
MOCpQY4who4eP4K+0NOWiEh4zt5fz3j+DbwvCkBUMHUjuL33IAaWlz0RGQA1MFBKUPtdo/tDVh8R
wVgKWY2pFXS9Q8QPMayOVbApAo9Ki12705bh3SPqtqBGQrkIQOTpwJ+5DCYGYhXG2FId1t9VSmSA
8q+isHR9l/ibckkybgbaNtXZUUJF9E6mbOelvbIuMiH3C8NNNbRFOtpBA/bM9fv30mJQRBzB/5Fv
b2+1uULiuU2+Bo4se+Hpfo5pBwIaFD6rwOo3ggPyHnow6Bs0Nijo0GwI37poxLbThULmNXELju3Z
mPl8xKCXdVBP9iFwxGp93xaQ4kxbC21ser0Ohtpi9QP00tJsr8p2nS81hk6+8nqN/zPnv0iUszVu
ej9iWgf7pVnsFOFkKBYRt6KC/skgWDjXs/sJka8KsgKIDfEoDggKaYPhVTjWUNQFexSEWe0EEWlE
9oJ+kCHUBh762+s770rObHLXXqIUSqUAuOsqiqOuO5JaBJOLQjCQD1Rnb8WL5P29bXMuykftHc9D
MAqhL4I7yYYWlYpgdIYbaqLNspMINE4eP982MrtuyNVCFwbslQA5XJ6VoWokNa/AGB9FqRXKGw+6
h8RzmFpbgr/Qv/L7cr7aJNgjgD8jQ4dX76UxXWiBV6/hCND9bUfbaCta6ESkI/UpWHJRG3k2cQ8H
YIFCFW60BfqJKthGvzvkd539PmGkPJpu7146+p1YGUI5kKOgiiKvXr5vz8rsDsNbDokHTMzVezkQ
dLnOOjhyLchcw8MOHuI95MTwClnFQ/8nrkrqZ6fbRuduelQkJwWvCTjNhyOilDeoh8OoUSs0g4Ba
e5euGxPUazliEmnheTe7u86scWtRsiqOSg0bWodLLORPVf4e8Fq7PaTZNyTiCbQ3QggD+5jbw4OZ
xpksBHD9wmva1DTRP9t623TPvn9K2CZhtAGwTwxxG91HmZtKm14jIP/IgQX5jMz7YSIKaEBDNRRO
pRRvzGfrKlwXxrroNre/deYkIEIA64+GaBB6A1yOJFaVMegGTL8PiWW9f1e9IzoHadwdqmiJ8Gqm
FwFwPMDJAc6b9NL4l1JskiE3k8mFIdBHXFJugmA9ks1QqTTqA2CU6chiO0aSrqX9iP8pgxL4WesW
jv+sX5uwgeAsk5Bk42VIfWlkZSG0hiv5TqA5eb5Oj00FVWDESoBGS0cQ/N+e57ltfm6RiwZIqvpR
FExuLcRb3R+Fdz8Dq77H0OP1VcXdqUNI8r+Z5AL9xsubKBlgcohjZ1QR17PnPnnI0aXsJ52jCtqC
p1saI3e4UgxvrNt+Mrjzdmkd3sXed+kfSajbWdgu7Nw5b4WKG55LwA5MlJ6XblVrZKWukMFxUx3J
j2ovGZtOoDpQjCDQNU6NsLCCs7k9dGBPLGpT095vHHx22XdVlwE9AZyaDIiMsevxavI3xUFZgTmQ
/lEdaITsppqERJ+ht2W19Lm2RoKnr5MlC0s77RbuSoFAMDgiAOZElxOvvSH57QBhbuSHsZEd4n/K
Rb1hxKB5t8TNNOcfzi1xa5oIRQKuDVhKvD9MrOj0FpKMBroTyI4JC0s6OywViqjo3sPlz88wdLf9
MmoD4qL4hAgqWqmyT2s9tyRxKTf8C3S6msLfFg3gT1DSnG6Ks9WMi3b0yzIkE/okjLZoBBjJVs+/
RrsV3uPeiYPCjl8agbLPQboL68ECDwTgMM1W6Z8HfS3HSxXJOa9koHdX15FLglPmsVllbFaZkCJ5
nHYpip7Qmz6qhhPofwoh3ZL8oPj5q6K83fYSswt8ZpR7vcWoLehQWCZuC58r9D9ALtos/2nQJ4L6
5cLNOJ3Jq0nHhYiCK258ZI4vJ10UFD0LGxgTQwh6JQkQhEJSLnF+zG6jMyu84xvDRGzHAgk5aTek
qMShGtSiC76LaTgsASbm3l3ghcG9Bp4t0GDyaelOARkgrm6kwU5MtD9HSK15IN2J7oyj/5osIIxm
h4apwxnBixuaAJcTOEpllGRRjbR+9G4wOHH1s67fZGEJ1DK3UDoiMgBnpl7oqwCZhInSpgNxe+M5
HF2Dff/3u25C2P7GwwaUry/HUZHWY+iOIC64mKlWvvcggTCz11L1aad93LY1uSh+06HPZpoutOJc
tcSXShdFEdrc0BHqjHJFc/kpGVGDeayRvl7yzHPpNUBH/2ON50RFPSSRgZ8mblYbWyW/F3MwS0Xv
lbCVso8ApFqeVWnwbEGyj5LALioJHD/jrk8qx5QR/8Rvfd1ZYr01glfSQzjSfPC6xyB3Ws8SwHbf
I8kd7uNyJ4nbqQ14rHfgndiC69xocXCPaBEGOwjNBHSOZHcgsW4GKqRHAglxeUnHeuYKvhgrl7ME
9bMXgvyCuLUcHDu2NnTobeQjOqn2aPnptkxaKjnN7UsDJ21iKAF8gy/pdYgelRhVUzclkRVl4r0h
FNvb22XuiEG4AQ1zONVIpEyDPrsYTK9pBtBUEhdSkiptE9m0iAIiADFFRqnwfbJw6SnTa+Bqf0K2
E3VXdMMZPBqKiEGcNswj7v1JozawLoBivk4Z/tOf+8/I/syRnD3hb5+iJG1NeX0Vf9Z6YrUvt4c+
0/KJAB09U3iMofAMXu/LsQegpVY6GZ+i9o7S0JTYqb6Pg43ebMUROoux1bmsBtP3TgTYbQzwblkh
dgdLIlui75gDgV88FrhvMY1Q8SWjNFyh3Ogs3Ailo+NxMhxzsLuaa+Q7suivp1gV3lc/IBMZlirV
c9mliy/g7pFS6vtEGfBcCZI/OVnVdbNtQ/DFaSui0bZ7nHo/xp8iiWmab/slNMbcK3JqH0B/JNKH
2JBchGI0SSvkLTNAho1+5kpeNen4pAJ3w5KnSHmQvXvZd/zoi6V/NeUZyu7D1wgWdg3VxuhdDAcL
iuSSUtNK1lCShBap/M3eJ137hWB07lmH2hdK3igGiUBPcyemUQW/9cvacD3zhHesn3p2i1ZDI6vu
tSG1DDWmZrRPmRUcFDOzCm8zjDb6Z2xpac5m3IMJjgGoBeL0or+Be3i3vpSGRSfh4T2CiiTbJUt6
D3O3PSzgN4MMwQQDMLcrA1/JC73WDJcZ64bY5kZgj5J2P/HJlI+FrtKy3odLDRvTSnMe4sIotxG7
JqxLL1MN18yeNfNzKnQxZbVw9mfckDklw0BkZU7EPtPcnvk97JK2MHIBmQAxAkg5BfO8mqol0An5
Swb3ZLVBDxUpgI5R8+2jDWgaq3sxaoxHnQg6lQrzX2RX4YwA38WCEnBgcG+PWi6zVGJYTSbcS+Xa
OwjaPkEKPz3eHvpMgIA8ICCNBNkA0Blx01uzMlLLGNMbIykkIu6X431Tb1Cy8BHNBUvZh7nVPDfH
DWuQ8sGrKwUZr/CeyR9FeK+Bjvt/GxJ3JE0hLppxwJCiBtn/nBrFSqoUKpcOuYv+RbyNBnMsk6RM
PEsit3MMmSVxo+amm6KdOJaelQYFQuHUyEsbYq6f8MIS5xJV0FvlcZaBHUcu3hL0AA0JzSp1XXsr
0tX7HMq65Ufd4ClnsyXQ8qybg/IQgTtGJgcYucsDIuVKbTZhaf4fZ9fVG0fSJH9RAe3Na5tx5PTQ
U+RLQxKl9r7a/vqL4t19N1PTN4VdYAVBS4DZ5bKyMiMjAmWrLdsse8ghHhD2rqqcMtlGZW+v90/U
PtTqCwGjb/qqotG6F0QLzL/wroA5OOStFYlJbV9+hDZratLpnR0M6OmnIPRYdJTJ28jtLEE2h+16
3pIBHgbEAaDsuOLTKCsloelCbDQklZ4e3c8FdG/TvZw8WuPb7d26diL+z9QVG2EJJYTJHiKoPEuH
LgRBAVrGAQy4bWQluIFfU5B1RL8mesN5UF0VJulMUmyeJH9udK/MXb3/IXd4ECTHaNznQCIk+7H4
NCHMHTa+DV7Efgv8GyU7UwAZuV5FpDiYbCr+wkXCJzpyAO3oYODE5LX0UcnND4BcoEZjjptc7USP
7pW8Ajq80f+LZCeortFjdrlnIKMLxOUoYyVl3QW7VN2ypKuOEN1KanfON5KjiUSar5cUNtFqgxck
JJOVb4zm2W0yZsj1TzQNA4rIMKKbXondUQAPWh/YmRHuuu+oMkuJFYdBl/9N0yd7U5YOCDONfbv8
JqrklYvoXXx9VUBLAao2YI5A0cLipxKN9LMUooQSxCoguOFHlRhBG2nbIf7Ky3vgUm7v2bVZZKsG
+ifACa8oWAatjkH6kNqBhD7NeTk0e6lJRUVUluK/POgY05kRzql2KlgQWuidBpre+7J6X0GlwbTR
+qVsy/Rxst+N8GsmteDMr0RSMIv7woC+MpKZfJGkxH3cZQvOwFgGlZIeQoi6QRPDafc9gwmZmzEe
tm2UeEIM8srT4tI0d2HZRUVti7R20KKMOWWvjxP06naTB0WoMN2WnvVlUxAHDBuz8on+cntN/5+B
I40MYADGzfshU4MIQB6z+ZbL3inHPykQTUdV2ZULbrMFyU5XjaLXbtEEu2mFGAFZKhmQUA3MgLip
uayLode0TUpcHpCPeXoBQRGwzr9N14DqDXEnVCQhcudHzufi4J9IYW/bJ2++sz1graCWCIj75vZU
rJ2m8+/hzm/aFOoQse8xXvUR9J+Rqxg+pNbxVPnQhHw4bHT8PtdAkg2OegAyEOdeusEoAfzMsCgO
kwWdhQQPokTfNtKPMbQ3bRu7VrsJNTgr2XJbqOxOszOpR3Na8LzTO3dOPKn/ktqNmSN3BLrLbmuK
aAvYvrv+QlAioy8XohQSuzbOnKYlq1lkxIsdlIbxEJM4cto2ero959fXOvaACu8Lrn5Ag3mFykrO
aTfOuAxsUEt3DcFAn7pqcBq8bYVEx6sLjMoiq9GgG9LkQiY0/FcWFGhw0DrVzeQ9XoQRALWWVTmd
Ujop+rlVcpKybUImhyiTaxnbql7QMpX5nWU6mvUSzaJ+4pXLF11nqg1aJDSDAsZ6Octa3saamYS4
DgFz0+9CJNZkKF90VHDcRHa4a7dX2m5pJARQpNeOXVLu0CZ40PB0SwV9GyJDbBXOtk3SxqCfbWEI
stm67dBiG8euCGuzujfPZo0LPBO5Kmq7w11rDNlPK86A8YE+y+29uXqhny2NzlWjNTxZQJKPkSyh
GwJlp20j7JvX32bqRf3DbG5u21uhacBhsNCEgL8QEvL4Id1MpVyeizDIHPIsAfgYv0weA2e8gAKd
Istmbg0whN2bh2AAUc1t62snEYx1rKsJ6vZQ971ctlybNIbTCwNTj50SsR+6RtXyXeqAVR4EbWJr
gcS5Lc7Ton9eJkNRIhwbt6b22RSPjS4wsXbWGf+diXgPeAIeOJ90YR6iEhIG8QTwnWenstNPd6G6
l9WDIVo5ttt4T4lmFVhC5UVCG8nl3BlNiWaopQOsrJDuEZy46FzxSEz+GEiEt5Zyr4y/21HwIhIY
5QkbaUKT2pjrMOjnEqhlpEXtu1bCyw/s2HSB6vNsAmOuxKKgc9UuhA+RHwadOfqBLgcb4khUWduG
ABBpB1rjgDvL7Iay1x100ftydaOc2eIuyV4r6yKVMLFR+bfOXiztqyH/JuBEffc/4+EccBF2EdFS
jEc3AOs9KPvWh/bSNH+m2RHkk1WkO7dP2kreAM++M4ucK1ZVClpQBRaNcDoN9KgB2yJZEaopx6h6
qpFTBsWuId9PY7FplXgnMM9O19VuBd+9Ah5wBjfhdmtVGPUyFzBvoRLlyIY/F79q+acaPdr1s1zs
bKo6kurk2SGbVa/8Fzc+pOD/1/q30z27HpaFoUBqGgKNJDsNQEb6ZO7M0SugAWwI7ry1WwJs+/gP
ZBWIs7itmrZamckRnn0obUHBIN7ensnVk4AeeCbhYoBQj7sfZjgCvdfhxhJEc65JO29KdNOthnA7
DP70g1YuZJ4ERlcSP9g97FejxQNTwgcM3djYVl3I2D0JdStwiQIfRXbT4uUQjdKaH9Ta1LGbRJ8J
Oss2aeU2zXsvCyVDV+f27DO4TSyhxpwZIz4j61VoODm98bzUfuTPG307eWC6C4E9AdVfg1khgj20
5txNqHUgWaFZLJK7dEGdlURTlcC5z+mOZh/QtgLG2Knz1ulkt9JFTB0rpRcw/wCBCJYOxMLI+V3a
S2MT7PISFhrQDXcyitdB2ze2q4WGW5X3lCauBJbeVsr8GrUYCcSa/b+4zliTu4L2S5Au89Dmsp5T
iSxw9miadOV0Y9dbtKaEjaco91YtuFnWvO65MS5OtpShH3WZGVteWQdXe4RM2L9xgudGlMs5tfJl
jgoC145wI2xbL1M+cxVk3PJ7EhauPEa7Ag3GTj8um7r0yikXnaM1N4jNg/mUIEAC7s3LDwh7tcvj
wgyDFLnLXHMBwPHQAwHUEhJuxR0dNn3+y6qPZQIZo2Rjkrd/7j3O7PP3N7hE0SmZGyHEMP28w2Nz
yp8ad5Y2tT48S3j8J8JejLUzC3gDjg6wWsBscws7S2lKBsXGuRmNbZEFuvJ7ad/b8E6q8m2ojXBd
pge5PZn+aqLUBzXn0bCFmWtmhb9/EOMidAA1BTIA3IWrUInW4LwmcJvoBJmf435vNSAdA+lgREEt
OQ2OCb6ARk2DqpKfb8/6Sm8GqwmAEAdiiyD6Mbg7QbHGpoNPJ0F6z9QWpw24tJFuwQJADyPIttY+
8UnhK+OmdJud6N2y9qawEGoggY12BLx7uSWI+7FrM0UjbNsbeebFyabQngY/O9looPND5UEw3pV8
GgyCXBbdgDaE9zhfOYVmkWe5QoLOlFzaEB8Ql36GIn3nWOHWrP9K9uiqwtO1ssgXZrlXoFzIWo3V
I0GVP0/yg9KD1Ni0gIx0wHKxAY0l4tbOa2MRc/z6BAO4BvywDB4SPpktx0msLnWPOx+MunLioE+q
WHxqAT3u0LteA+uqiMWPbVhuQ0NCCKIrgCcx6RHOlSU4apPVwuRMwF0ObawYuh6Rfgf2if3t1Vy5
+CzEbCBDAJm8Abb2S59Fq340UoJLd6isvYUshZXcFYW1s4zEldV3E0yitw2uHhdGjQNuEjQMqHzV
s06nrpk1BW6aoAyCwhLo59CgNBn7xCrQRvYIvXUXYg2+XIEHzwSFM3BtGjI4iKq9VPlRRs9K9KqK
IoC1GBoknoxQF8h2RiB3ORNxpCeKWqYkGHIoVRFfL/HnPlXhuPDmk0unm/tt1G2VYvSbSgQHYYeG
X/Fz69w66HIU9V0fk8AMl8LpOsCL9MConWbQQZQmgmKurjoYJDTUS4BW56v8Sd4qEI6pYQ1SoHGK
bV30u1lNEGagQyGvoYskC/PwK3cFWthAHIDKAkuYcU+vkvakx3oS4D2goKcovVeebLqpwlMZ1g7a
JEBli7xZDAbV6k5pTmVxV02CK3J14AYjxzTQAAJFq8tFVrMx70lSkmAytlZDN2aTeCZKxjjNrfoF
sS7Bbl8JfEDEAVlLUHFCpEfjQoLOAP/3hIwPtJsNybNrFHASIpfeYFYiApVVPyVjciFWjnOMNNPl
2OgkhVEWdbCFXIWLvbwjsTTtB8CvPCuvjpGNnv0sr/TDWMWzG8uG6CJenV3UOvB0QQEXBbLLLyBz
nM99LJEgxM61c2QNYpSs7nowxqT0I87fBa5k7SaCNRlKQ+huRdnz0t5ij/MUFljNrrgL08zr/mqG
q1P9BMUHU88cPL8lUbVx7aCe2+RWNAN9VK/KsFm0jrHUTu336OXIf4Xu7cGtzSWkohmhNArGGj+2
sR0GSnSbBK0RfpRNtalzUGaC+ij/RPOGRiNByXbNHorhqLzj7YnLjnt6Vpms9EWGtetNN6XJlpy6
rdwrrtS8TMXu9tjWPMG5LW6fZEkihRXbJ+O0OEkPxL3Ina5doOcWuHPelNQsaT2T4C2mim+4XUJ8
ArDo7XGwteadNsASuC2Q4ESmjjtxRmtQubARehmNcZysXTS9WOG+bsA/Lze4QPz48bbB1WEBhcb4
31Fg+4ZanqU6dK1KOwZaCMoFklTEdmkIIRhV2koi+Z81x4WCOlovkOZQoYB2ebSaXq6VskCQV+tv
o3Ffmj9iUSfk6o17boM7Sk2O3dgicRuE4K8O/e5tsXZm5mIKS8f0EvWP/ccSleQE4zK5bT5ZNA+X
ATZt5W/e/7XsUz183F6kVUd8Ni7eDRoqQSLFwPZW4YOk/E4GAbIaSOEO+eL2T/S+tCJm1bUDhZZZ
AIeBJ0NPKReS281Ik96SopOZj5K3qPrsLGUpYsRYqysj/gWmXUfCAFqx3A1eJKEStXUNcI7XOLGL
CiPoyUy/9j9ea/BcSjuRxbX9fm6Q/fxsvzddWIeyCkhLU9rgZ/YH+9fQymB3twUHa3Vo4HsBLhhZ
d2CCuBm06phaVmKgVGv3XoYuq2T52RzQ9VCOANHXh6w9xvZmwSUzy8jAh/dG+lEsT4Kds3a5nH8F
d+r0KrYXEpuAYBV/etA0HOiP1n7F8wOY98kBHboE3RBvqoIpcUPlHl9C+vslEyFe16adkSBC5cdQ
AFDkDmYugVd8VKYwAIuQU2eAgabHZrGdIaMCD7qWCEMS6j+m+GvHiBaryK0FEBfoi1qgIgMu4VAa
6Q5trKfRHpCOespKMIlb8lHXntpegLFZOzkQiGBcP0y3iX/Mdmnd6WWJ908nHWcSg0pC4A1WlhQH
k6HMGMYMF+zlFh4MszKtpYxOnQ26sSSCQ8Cdl33GDZ50nTAIXFk6G884NLuCAx6BPWcur+Uu6tU8
PhV/tQOarU8gyTgUfnacntBMET5HIKxN0Rm8ub1z2Y64uAkhccp0NgAckkCVxVcAojlP1WYw4xPo
4CfVY6gDrYMeiKMn97W5aUZBtCKw9+2Czx3DvJQjrWBPTkpIWX7GSu6Q+WR3b1BA9Nry0KYPt0d4
tY5MxBXJPYzP1gFX545mL9OoGkMtOg1d7jeltmvHbZ49Nrb2GhLvtq2rRWS2gBsCKoqxgfHdSUVT
/48toLAAldk2oB2jJtkKMSMiQ5xDt6aij9LMik59+NCMKnguoVRcKE4jIiRYNYTnFjYkwyHzxNEW
MlQtXgzRaRpUL0WPkKU9pIu9r5Rft6fu2qGwucMR0HA/QeZPZwf+bGfkqQTq3TGOTyBoakfITqaz
hySHpxXVYVKTuzwHtg1cBGjlwR6Rqk/hWNf25vkXcJPKWACqfsriE/AXU5jtyXDoDIgBaoWXddAe
zAtPjv7cHvba/DLVSRlPTFQv+MKRqdZdrtpFfJLwuASrhDaCPCrcC2ub63ZMkOsDsIezwH5+NrtD
h6Zrfarjk5bvpOgPI14BeUX8j6l/sYh4nv/HDOfF0gatsgaFmSGa/TqBml4GZrSsc7sGPCyizXkd
sDFzDG4MqAJS2fx5qxtoQuMVBnN0dmX4sI80GZ0wDiJr8PXXmfzIUllwxq9hcswoVPSYJOkKgrSc
54bmMzw12MK2ZDc+pvfxPu4CdWuISmvMN/He2TIspOiZMAgy5Jer1tR0mGJ5jME2jCaV+wgH4Rgm
r0TZxqKNaLM3z5UttjfAccIgudzSRUS3hpkO8enux6fpdP7pJDsn2/nabE77DXq/TpuT8+Q/QYLB
eXpKvc2fFxAduggnvZc//sPL50Pw/geUhM49GHUOgfsR+A+LG8T+19/HN3v/eDe7O9PpnQP4bz92
z49fYJl/dJ8fXf8gWKA1h8/yKP87EM7h5xUa/0w2kCjQHqjT7jRnESVM2MTfmizmSs6OU6YuiTpU
E2xEKWIfozcQ6EWioOA7iLo2g6sZcTsA4nwLLygSjTYDHelJ1lPHqH4OWuLEGdB382+oQy9a4irF
tB1qH3m5ZtzRpXXBIOpK2UtrPJUQ4BlJhYYw1QPma3vbcTFneOvTuK2JFhjgrUgLx3WAdNJPARRj
dX7B3YnnsgbPyKf7DDLlSSov8SkDYV+Wo7tfELGvGUDbKkRlWYCHG/tyAfsx04axsnGych2uvYGr
iue28W5P0orXZZKfiAQguoMYlXu0GlUGeHtoIah7ch50VxEE4Wv74+L38/mYMEE+j7Lfj67TJS5A
8y/7Jj2hYOCYuz+1+WLJnpG8kSIH1bczaV49O1m9l+S/cZ4javgXUFFUzM6HrFxO7EB7vbFmTOww
FNrJqnV5r4ajoNt8zfGjBoFKBMYHjgCbsxIP5ZCgyIWrOovRPASKwB3EY1P1EQLZmYNXl6ib/hqi
zMZ1ZpFLGY2mauZyCIvLb8CRnRfLe/l1esjczO3cHwQ9sHjmOfTwfv/hT67/ZbkH5+dOnQSn7rr3
kvsM7tiByIRmsRrGJzW7lyxoVaAFc0Eik9WbmtwANvyozamXm71j9tadrMbbCVIW8h2xvqhcufr8
q1Y+4uhlnNCouR1Sr9dB1RUnLrwEPJAg+F65wC5mjTtmaTGOQ2QQbNAG3IOSlwJK2IOtw87fq7xB
D3nl3z5xK87/wiAX52RF1EmFhvlBie8htkOvk+7sMPZIJdiCK8EiDEGPHBUnMGPwrHbq2ClJ3GeQ
ipM+mgGQzNJTZfDJdV6hQgpN/9CXH7eH9l2v5FwuizjQmYMnL1qfOG+iGW2ZtlWenNT2h2zBs8sU
etixslUIiMJDew96Mt8m095IXjVC3J4+LAqAQaOIm2nFeaLNS0ajFysKAXh0eca7pJW6KsLYJ1OO
QSM5gzKyqP8xwwvb6mdWuL1DS2kuKaStTkP6qW1TfdvHb7T0QZl9e17XVhJUErCGPhbQ1nDxQtLj
TUL7OT3RBV1eQRUdwqEEcebwqyxix0a/qYt3z22ba+fi3CYXP4RGmJCCwKaN+BFNr77mR/2xinUX
ogz/3BQQtujNgyAgWqHZiTkLVYxmTvBCrNKTTN2BaY77QGo22kNIj0SYFlp1k7qCPAZYtFCVNbiB
DcMgg6iAwloh+QQSjkPKaoPjC6m3YSQfkwHaq1DSNR5JvGmAsWjRGWUnL1OKKR/HoBn+jET9XfzS
7rvObaefUPhtkvcehcYJwU/a7WNjZ4L3hu5T5TPVRPQ7a/4DIEHMF6JuPB04/5EYS7+QtElPyUK3
KIQByGYU94UMrkpRBX/tFIFSR8aWQx89kEeXCxPSJMuJnacnJflCgjkVpenX9rWBki0Qgt9pMu73
d00y63aGpbARmJJh2afLscnvoT3kAJM4UkhQ0H+sPYlThHQSmu1Rn0bAw93LqdmB3QvyTqfSQMuQ
OjhpekBiVHB6VmfuzAp3F2t4EaEmNGLmjNR2Cmp9IVMvEvtbnb4zI5yTw6SVhmz36Umq/k7FUbc9
uXyTrF1sZI5VfaSi7uu1WBHUx99wDsD+v99nZ+dUHtUZ4RymTo68OLvPpdQxNTAflSJO2rUtfm6I
Gxid9A5CkzCkmM+S3vmyifv/lJjdptS8275n1RTKUIibWAqVxyqiS3hKyNLhNNHWU4Ynu0ehl7h2
+5aSP7dNrT3LwQcG8J7KNMWR/r48ThJI/KDYibeSEukPxVzurFZymBZQmM1+Fi6eqoPY2LXIa5KI
cNwrawfbjIcbMQGjCL20reXamBMFtgf1qa53JYQG4NJFCuErs3lhhfNNRjQRG5n8+NRbcuXUQJ4a
6b0KweppMZ4ybS+YUPbRXLgBIhug+lHLRnMaL1I2K4mWI7OenPpUke7CLG88KTdBcl+XvR9Jee7r
47hsJ7kBmW5thndml6TH2DDDDVqrSpQ5q+ptHvHypGafCHbWyumESBKS//DR7H3FORrIu8khQmGE
X3a07UB0gbT6F9UKZyrQCq6GntzRT8ip/7w9KWtz8k3VhMubwcj5JSDQM9cmXKbjVL9kWfFcghBO
VUVR7Nr7BkTojHGOQbtUPk2uK11EUzPLTyDnmbeg1m+cfkmhORoFBCAChUYI+CoHqkc9Is9apHy7
MkzIHuIM/TfVFn8LDqqiFk0x5KcWXPfZ5BofCwSrb0/ldRXZYNqK/2eEu5+yxTQJtfv8NM5OM4Pm
XSMOOEcbJ/1ZeeAO28T+bYsr5wcG0WGLXkvQM/LZlFQqkzBEP8ypba3Mx2aRjp0l24DMlfEPU+6a
h0grRNyivFGkJ4E+ZFTbAJ/gcuTcUmxIYZGA9uI0KgNwvFszCnSA0BrD3KaqIGtylUNnxtC+AsIm
NNMzaOmlH1JJbCxUhbFI+qh7cF/LxFFqKNqD3cY62aY3yB89BKoKyQlN2c0MQVGO3zfMvg7lDwOk
QJqC5M2l/ckI7alsw/ykhrmDbPYEmEim/xsjjH0Fywhydx68UaD4YWdAjJ9avXMM/X1qqUOEgqur
Qzmzwt2S0QI5CylLitOM+s2I+asYdweIu2/vyatHHZsy/AH0nD0+sHzclGljl45Uzk9ZJm86C2KD
cfmKBict3MkHU95KermXC2ujEQqlkA6Md5CiFh1F/jny/RFgPQSukDGI8mhwWW7J0FuYUiAYLY+G
Hli2XOoC/e6Qw/PX19/iNALZcXvoayeDKRsgPGWUE3wFGWXVqLBybJaKxk9gmkOiE/sz3Mi5X0ki
xM/q0WDqOXg3I3mP6+xyns1MiSW1ZUNcoNRRewPCKyT9WJE8R1Kiy6Z9Yk9OgzfJAomFOv5bgOf4
X4xYwbOZMZcAqsV9A8RYwqaFJs5Jwh3iWiOu1QjhkT+b6D0O6y508mpKdreNXnUJYXGhpoGHH7L6
6CzmiyRggljC0YJVHWwsJPyslp0yVR+54tojuD3A+j96YPRU7V+SXnjOTKGagRK3qgsyJlfrzcro
AD8xSUgLbyz287MAV+qrMI+BVX20VCL5Uii5BhRD3WVeIiSodBBhVkW3vT14dkrPYxiQOSMkA3oV
tzVSNd99tmc2iR6TKVPt5LGic+x1sSIDV68sgovlenMxM+Dew32pgvaDh/FoLSPk0mAGxC10/EPr
xlVneVPSZGPUoCkY3xt6FycD2DGDpAloTgU+8SoT/D3Qsy/gPS8QbfpIreTRyMFUk3tkvhuye12r
P1AN6wfZQXkxnwroDf2e0NSAvt5DX4PszHCociThDu01quib2DPsYvK/0w64aRGfmUBnc9u9XkAw
X/RY8LGQq31SpeM2y2X5oIZo0G6iVnWWtJMBapUpeL1145jVFfVolygbCcqoD1pssV5dSsfDQuXF
sbMwd0kNUUwJl7dXF/Qt1rVfpIc6fGMnqR/HSIbd3kB8ZM8IavD9qC/CaegKv7IQg23y2cjpsZfD
3i81yfAG3EDbdEohGwEN2f1te1en9dsgAGFww2hFwr65PCX6EseE0IYeY5SvyuLJok8KoqOhfRra
yTGHz3aU96Qct+F7tx/ju17/Bfe1xKbgYvrOC52vHvsQ8ICAjENGLQ2+4/JDInsorbHq6BHSHvtI
PtDxHbI/UP5uYjeKEl9rQOkX3tkDtLkJ9FWGhyj2w4e8/xXpw6aOjqVm7Kr2A72HMf5HhD6eoTvN
bwaRt6OI8POqYf77a6H9iY/BSwVcQpdfOyXI2dF8okekdA5T5di9Bupk05lziCzSlyjroa37x0DT
CdLDB7Vc/I7qHrQ3CmM/1oeiZSTrQdzpbglWWd1+1ueJcZoK4C/fL15+VtGr8A3QQmDPa+BIbUvB
+Jr3x9ws6sVpR71+LGUmyqsscQ8MVSQlmpe3Rm47fWTGd8qcJ6HTTBB1lxJUui20zIK2UGuV5KWp
AaN2jF6zDmkTTqXfF60cpFmPHs8mTEugoohV/F7SCPD1OurT302jjxF4stv6OOFB8RlnrYTkrdKm
k6eV1Fo2pZqpQAgshYiMjY8x2AppyHfhtkdPDnooL1dI0xLQTunIOnZgL63DxNOHv6X8SeMZZCL3
lqhTgr9tvs2BS0VDjyb6cr9d9pnnl5e5NyIT5gDXChvsVG/jYK1vn9arMYHjHBch2vOA6oWj4IJE
Q55ARR1X5Bgl4bHIQ+y+9mDqy11GjlpG8XYK5ffbJq8cEkyioigj+gQtBISyLqcxXiK1RUWXHI30
gFrvfqTHCU/ERHu9bYe/OXFXq1gQNjITSAdeTE/uo2HIsHOCzHUsgW+5HgPyQegJQzwGp4oX/OUY
+sluTGPGS4gsrZNb7a5tDtCF8od6FgQ/fBTPruVzS1yBtKjHsu1yIwoWa3EVskgOGekXoZagznW1
2zg7nPvJu2aIUCmCHa2/R6Dp1WV0p0cFWoHT33krKh+wm/PCi8DBIYhkZH+I7sBWdTmBc61lZlRj
Aut7BDPHKfTAraK/4m0wyJvb++B6i1+aYj8/O0eDWql93MNUnIeH8Ult/LA/ZsUnIjxED4LNLTLG
RQxErkwNZUtMY5kcLIiNgAvfqQsdTdXAgnWLAxLT28NbWbjzmeQzlEbULyBjg0WteE4yVEis0FtA
f4Dm2zj6e9vWyra/sMVtxsHoiZbVdhRIAGYko6sN9yVeGrMheFitbPoLO9xmnJLOHLQcdpbqA+gA
MF8rG7kW7Iur9A2O1oUVzhEhlp7AqQArI3lPDOt9CIu3MlTulJf8sdE8EiVPSokeOH3poYAo6Eu/
9k6XxjnHu1S1rbZyiF1pvtrjn7n4h2+V78Ex4C9a+xC5flM2nu16owrDsVhIFOQ2qBsmWU+ee0MZ
3Uhu683Q1FXQ9JMoi7y2biAVAKoBcEvwlnJucSjIMo8JjYMxl0YnBbL9UJhziStZEplacyBIn7Dg
DhkUVLsuT7VhtAkeBV0cUK1JiQ9uCkSzVVcA94vH1EPeFVELfsmmmrbN0vR+KEWDiENw5Tiw1xIE
nNH4pqH1/vIbihyuJZqTLIjGMfmhJjbw+n04+vJEiTvXbScohF4lVbGokOe1Ad9D1w9qD9ygKzO3
l8mmWTANkN1TQnA/IrUJfcSoHf1sybZpGLq9kQQKSNduH/112wDVocsDkQJQR5eDbbpZ0xddzgLw
G+dvqV1J21ltoP5mq5k7Af0NrgiZ+I1NflB5HL2mqSLBXbjiXBHGIxuJrDmUTPjaHDXrVCGTmgWV
PTTFZloW/bkbWuCALDuumk1saFLuqmVTJl6YZLGog2fNPq5JaIjgM9BZya03NcOSGOWSBtKsQrMt
bfKt3nfDq6REaELB+/xOigndmkahiNpsVrYaml9Q02URNwi1uJPVLNIsZ31fgCNejk4VGNy2Nm1D
r6yszdA22vb2aq+Zw6sXhwvcBiAg5zbanPZKZ7ZNGURLCTYyPGeroncbuGL0F4n0Wa8yiNjW6KGE
FinWh7VTsnk/81XlIFntGC9VoFDLM6PeGXNjHybJLlOORbS4oBUaieX0suEWMjlpqDV3hXrXm6Ir
YWWBIZ2B7iImcYI3EjfLWRfTWDOaOmiQYapNkArE1dbOrEPdTr2bpv2TQhL/9lRflf0w+m8WC7C/
MIp3PouYssxAp/RN0FbWboh+kuaxKd7N8GRD1heIAT2lu2R+jhQRC/+KtwYe3kS+W8FKgwX1ctqt
uULbuVw2gayVf6kZ+ak+orM0zQUX7ZodIClYxQJcSQDcXNoZszAbQsuugyyDh9TywnCMtzDXDYEd
9nu4mBLZBsYJgiOiojX30k6KgjO0ZqsmmLvEL1p0kiMvp4/JRstfVF0QL6/c3xYyHOh1hqYwAAPs
BJ3t2SjpQ4J+aqTCoqJ6lElZbiMwYAoCobUhIf1ns5OPjkj+DVMB5R6adtIGteqCgXlnzfK2SaPj
0L2OkgghuHIOsQOZzDauU3aNc2PCRiX2aEM2DzrsfecQtMUf5h5vQHrSt4Vv1J/hcl9C+rUwP1Nb
tB2vx4rXIEgQUGJiR4Fvn5CksZoNNa2DfEAPdfQpqRFykHtcBp6dqM7tU3e9fJfGuNuszyoyZ3VW
ByWF8ksLiL+IeOiqrw8NSYwLFTcmSHixgpwJ0ia0MAcrCyAPt6kO8h14lv7ou86tALkE8nxwoLzd
iKp1bI0uDwGzinqEhg46vH05z51ZxghBC1iVpdyfQCGVoekr7cL7wqwfb8/h9bm+NMXFzz1ELZkS
YQbyvC5NPMt8ynIRmklkgwuTSZuSFpSiOZohS/TUD3WSg9O/sDyjovTt9nhWNuDF1HELhlLOWNSS
nQVF1DhLtW9ybEDrTlIrd7EEHFgiW9xRQ7pdLxMTyyQ9VsZGn97oL4jtunkhaqhceeVcrhL7kjNH
pQNaUacFLKGzsVrcCXwudo784qzGz3HcejV5LtL7EUXsCBC1URYFTasjxa0KiCnAlqrKraBNwz5G
8QEbcizdMmrf027cSHPs5BEe/dXr7TW8fhYgnYXbDPsO6QU0iV6OlprzYkxSlgd5A/3PY19vtcyj
+o5kx7B71KSv2+ZWZ/fcHvfeN3Olmgsd9kBz6kh+6Z2eftfO4hdgXBKYYo9r/mSfmdK44ERZutxu
MzSR0ciXqrsi/jtRyLnOLkiu0RuNlk7q2EgP19MgML22hEgSAhfHFhDdbZeTmrWzpS4qEPjtRLzE
ibTAspDzLH9not7/Vad5boo7F3HWmFpbwdS0vC/oCJChxqsMm7CCNvyuyuatanrRMoLRuAYzT+Mm
4cboJqeDWvPt6b5SMWTu+/xLuHMTh9rS60YFz7NvgtEfPFA8Um/0+6fyBIjWR3QcH6gPXnHI+WW1
45aTCxT/7Y9Y3c1nE8/tZsj7NBEUfPNAi37g/lh+gOENdFP9S/FbKgUJCZEtbieHOaKz0arzwIy2
ZVyjmQRwlk3TOMUXOGb1QcRmcl0nYhPM2oKA9EBvGM8exqhVQtns82Ahm2XTof+A/CqAFSyWnbw8
kf5LPQzLMTGg81t4S+vP/cYQpSFXXrXwSHhLAgyls6Q0l9HqICQ/pwZmuGjAW7Od7oofaEItUK/4
WiYnEuX01+3BPUF5Cl4Kp+nyKLWEZIVJ8wLyFK0qO3jsT5FTppCRcKN0kFmiyWwoqmR99bdA1QMK
XJIEFG/Tms2/uO7QeYKwkT2prxoqu3SaqNRgg+tat5GKnYIzPed3RXWa8kmwkdeu8XNb3GFqpBSl
DHi7AMWiqHvNyQOxBYUpdhZ494hcA9ABLOrAkl7ObKYadd938MR2NnrQHkf6wYut/+LsvHbkRpZu
/UQE6M0tyapqV9Vq2ZFuCGmkobdJ//TnY//AQRebKEIb2Jg9AwHKymRkZJgVa0GVBjPb+N1O9gpQ
W+tBlsr5QcEHjeUq0DJbWZ+Lvs4uwXwOF9nNP6Z5H/aPk/ljcO5u+4HNZwa5DwtqdQ1o+joxjaPY
LidZYjHxdUrcHC1v6MuSfoTWWnFlYGeh6Um1cVDnf6e9UuXWTiFZ1Oj5wedNWfz6ZEutKeKoT/OL
JEN+nkdnKTzmFnKSXepJ9gEl7du73VpvSRaBPBA2GGssTxNqWjwqI0PUsfxgSI9ge7wg+BjqvlXA
O9PB2nN7wS3XB/vQcg84WvRHrjeoZ71cd7me84hXZuK2wcufKeLfv4bic6jtYWi2tmcvwhzYDvnj
eiR2tLoZvhQnx+8FbghhjxlC81F4Rkylo/hURsFOqvoOWsG3o/6J9jwclYxirof4rCwEHyWk4jLP
wCsoUHaldpnqL1r32Gqfe2d4yezgPGhuZWgHZlY89SmkGQ66sJp7Bp8Nf47/leKH7tvtc3+FLK3u
LPMczB+BgF04HFZ31gmrOQiDrLzYRXIf98Zj09a/NKf6bQB+hlRywOAMZtl1IZ9qSfUaEtHIDSPC
V0Uvj0FjenIzf5CSEzXund+2EfToFlgrCkFwYHHRr41CM5tBM0epvFjmnzGYnmc1cW30KcrZD6WP
BXQszYs5p37XR+4Y3Ol250lUn6X+fg4Q/KD+ffsHLeutzwplJbqmBkhMzuv69yR5owfSEOaXwA48
Q2c0VreKczwkql+Fn26vtbn3N2ut3HXTF7IZzPoSC/hSd6IR6tUcvMj83Nrjtd7b1+ry5WGc2ZQz
eRq06KAxCKx+kuT2WAw72erW04v5M/AGPJAi6nqwJ6FmZJcObqwZkN9J9QogRYneJbw6qex1qexH
mXacGbWz8r05/433j7VRAAUgSbtg3SmAPWFK8j7OL2HXeGVs3adT88XZZQV7B+Nabrot05WmfuPA
obVy1UraS5YIRH7RALI3YjzI8fDUhZ8661cWOn5rurOp+0MQ34Vi+KnrX7JdacHlzq7tFOY4ecF+
M5ZsrZKFumu0eQ4K3JupZ55qlygeOuaf2wa69SDSOF4YpMH2mMBRrm8DQJk0Mho2Ghf/2Vl4n0f5
wRjN31MxPhhgXa3Y8oyweDIG42zLvuhG//Yv2DJbHkQeReCA+jsqWrXqDb3O6pxpO1ZrweogsBQy
MyTCacd/bxkPNgtdwzIsTKvpeq9qofGxhnYB98iKa3eOBMeyox6UYNorxW8u9fpKoB9N+WgdDjOd
YjIUuixVHMYQ9dlJiKeYosGOe91eaPmCSArDMrvaE5ls3cbWwPfTdJiSv8QD2OR0p1+2tQhDOwA2
GcCHCnOVMWtM7+WlQyAhwTl66C3199CUsmu25h56a8vo6SarlLnBQINev/5EQV5WchUQQTTSQLHo
pYzHnQPbiFGM5VYziC+jhbaWMjb63nbGuiwuzdyXwUM+tvRhApo3p0qa2uA+kjRyZSmYnMSX6CCe
eKjk/HDb6DcOlEo07QqErpYm4OrWwWI9NVHbFyC0Puo2Vc3OdZAqvr3IVlQAESRtawXsnkPp6Pow
8zKLbJP24SXO/W/OoXf/QKLtfbh8+XZg9t/92rlQSey8rlu177eLrqsrTmXnepKzaCoaHz58NEhG
9JGmUhya5L51vLGHi+wQ6HdV+rWJHyQIi2/veyMuhJJFJQsFXqzK68Pty4xJJi0tLiDazKMVR8Gh
YVQH0mcmsWytOjYm0m2zVu0V3rdeDQBSDHEuA0HArFeXMY/HUo34x4WXq/pZy+1wb5aj7qGLMNzH
rb1YlJKcqikeGZOuTW9wQBLESpK/MGEoeZlWiOPfHwZ9Vgsrw/Pxw65tYES1MatQFrnUUmo/NqWj
HARx0YNa1fJDWDvhoRmqyTf0SP54e+UtG2doSFuUi+gzq8ufv6mXytHUw0JdVBfJmI9B1d8ViTfV
8un2KhsRFl2jBXPFgZM9rlyT7ETz2M5leemCQ13/VPu7b4Px3245dGsZJgVAEeJoKbKsvixd21GU
csMxVilfMUsIHUf5fpi157KfDZ8ixN7Q+4ajoodElLOkN7iK1e2d82jMi7Ss0EPSHpSCMWqIvTLr
XGqKb2R3/UlG0+f2YW5d3rdrrpGZRaW1EA3Rt22HT3Z4juUfvf2xy+T7nKpcpj3riEgL9cMMMDUv
Pjdhear26uwbL8DSOlvmhuBP5wm4NhtHCaSGueGKvGr2pPGHKPfiV5W/YRVYIRICoQANauKN9Rsj
A6lJi3qgOZ3eKclBBpVfkTQe+v7rkH1Vps4Ns89ZetjTAt2IdICOEwtQtcL3r6co+8kcg0Aje+wy
VRxyvf2pIZPipVYsu3llV/7tj7llP7DaLCNnVJqJeq4PUpbSssunqSSw6ubaNWO5ckM4e1+Unv5P
79zXqYmuUZ/UCCJL8k6steGECVqJ68DBwxS+nj8rKWxbSSzRhHQAh4vIQzcpzY6NdjdIxeKKd0YM
NsyGSWbiICZK0Btd4zq0YEp7rWroQ3bflK51kz1lrY0NUV1Vlil9hjsAgl0fZ5IBRulBm10STW/u
wgmC9dIYpw9Cy9KLU6qgpiQ1hJE8tHZaXBuOdKlUIYRo04l8NwcwaOMg7GauLlDlUa9y2qe+m+6S
+X9o5eJrmMIErwLmbD3gAJq+U4Yppe0/j14Umm6oHW6b5Fa2AUwCuCotpaU7vXqNINPIS9UBohEW
0oONk+nn1qst3w4aN+zLj5ElYO2xen+obTdos2Ob7wnVbxmKSnaHErgC8mg9tzuZeohENmCNII1p
o30W3Z/bm9xbYJXz98KemcHK6osoHkf521gGe156MbWVAwPwvUB8OEeCnFVyalRSpOUBH6rIjgUC
tPeQ2+h+Ke7UI2NbSu3ae/2TjefPIpQinKIABnJqtWIR1XkST2F9yRey6kg+W7C164dSg8h2J2DZ
Oj7GppYhLQyFrOP6nuVzJdtVKepLaTXKoRSz7IVZvNOj2doPsYkCqEAnvV8bgSmnaikqvb7oVeN1
s+rLCFWYInEhqHohI97JOTY8Pyk88HNdtYC7rVHucFiO9tSXDSLQNL/C8cHq9JOGh3ajnY1t+QrO
jsRpKTO/a8NQVJbJatLmkiZ2fdCd+nlIu/KuiHeMfOsAF7WxBbWzjAYtb+yb4G5GJGAUnd4Q3GXH
QYouSnVidpE2f/Vxl8h8wyRQPSKFAWEFsEBZ3SizaqI0MTOBNF75dXZGr0jqnabH1hJEWUB24FSi
Vr4KttJ8mAZ6hGDHRA9diRUkh77L9lodG3ZgE9awCwpLRB4r9+cE+L9MAVilNvZjbyWuNEPRZOZ+
H59uO6GNlQhWQcswbvfa7Lj+PhL91kxjhu4CJYqvx7/b8qsMPeEumej7cwOLtiiBABWjTLWGiqlS
XhV6DwjanGX7eTTs4UdYU968vZv3oQyr0N4Ej0NRDr9wvRs5VpNBCQlliqh/0oeigEEEbUktbJ37
IIEBYRztCpVgIR3sdnIOt1d/f5a4WmJSAMo4DEDZ16szVF6VvJjlRQwVEjJZYrzogZX5QTlSIxut
aGe3G0DGxbdTXgXpQUVzHSiOKuTokV5VF20IgQPPUqs8CTmx3UyRrKdRFMnzLAgF7CYHpmyKwPzH
7CsknApmyI63N//+ovNx8fj8IgyJz3C9+djMh8gMyOJiZfoKf+KTJn9Hq6kTtWdZe255I4FmNZiK
IBimi0GYfL1aK9JoQNdmQTiqZe4LUdXf8TDG4Op9pr6MZUltWypqKHgKKdb/geZKV58G5qcjb0gb
GC61XqpRC5utaufV3bKCZWIZWCsunPLz9U8TTp9bcS1XF0h/pvClTV6a2GuGnVhv67gRPwN2Bj6b
bHZ13EkTGkmfB8R6Qph3U1gGJyOIlUOWJoYvBfEnGKnUnTU3d0Y9lCsM9N5eJ339JBeJnhBOtE10
lCUpX9QSH6w6qbzaFD9v29P7MHopvtKxJ/4iUNdWX1jJW6MsVBYT5eQu/RAHgkakYqcgdbvUOVDx
3nl8t5wH4TrsKWReON7VhysJn4kBcLoi/aTKPyrlEFkPWghDo9B/J+aej3//ArPBN8utvuDQCUeG
+QqoS9J+QCrpbjS/gyrakzTbMhRIpxZqW5upiXUtW0/CqrYK8h3++DRk4VGM03nsyQ/UDFh9smP9
m8vx3i9Ux0w3rmtq3SjFXTVh/XaqnOIILPnsdH9mzf4lT/9G8IrctpJNF0i6hRcA2UKtfBVwLoSD
ja4r1aV5StP/Ol89Nraf/is6VK085cuX28ttfTOaukubhaYuAOvru52mnSR6oVdgPRmsFqDjIdZw
pj0S362LBgEblFq8Yny6le1HYVA7VjeReqAsWQi58icj/D7O+idJN7/e3tIGKojhYgbWGXFgrIbR
nus9KcIKIilVWYw6LKpYd9FQHkfVY/Ax1rzZIMWrjur01XI+yamOVBnB2/AsW+cpPt7+KVu2g1dh
JHsRmHxX7C7asdSy2q4v9XRQzYuIH0Xz2QrvDHlnoc3n4+1KK6tJjSwog8iqqfy6puV1h9LN/jVi
l/Hn+xI2cOQzhT/vsahtNEQ5augsqHWSl6GicH3UcTunFeFDfZlRglUo+sLoeJ81w70cGG7mKPRC
xy9JlX2Zq72qxAbOb+EeJ5hcGnhUP1bupsnhpsuSub70APxILpjYaepz23zPLd0tk3OmfDTUnzID
5m3wmJaQvObSBxS+dvKOjW+8TKsRn1H4JlhY/Qw1zmp6RJx8zgyjcsw9deCmav5OaLRxUXHiIAkW
RsEFg3F90uhwzFkUSPWlU61LC2AwVh/Ra/1822CX73WdX+Pk3qyycgdTWc9qzNjbJcmyB9P0YAx1
qb0c2mLHYDe3QxmCA6OlTcBzvZ0hLGPDiOvmYvfdQbYziDjU+1Ybf9/ez+YylimbjN3D0bpOO6Qu
rMdgZj+ZpDmM6qqA2eusPUXUFnYc98Zju+QB/3+pxU7e5IWSjE4tdLDNJeoxgPRsJKEXJdKnuIWk
tnYSN63hTwr2mnrbO6Q7aUEFRY1sdZBxbwWNZiTNxSFIze7if4M9QO2mTYA3pIMCGSjAh+uNGUFJ
2F1HS8KbuExYHEqiXz1xDmm5c5W2VqKPi2YcGTxOc9nrmyPsaiGmKWmaSwiyIs5MX0sfGII+1u2f
22ax5bcUxkuh5ySp4o1dRUaOQIp7DIfmopRK95KWU3NUqmn+VRhqe2qqEpEZRX/sY2s+zrL60Mbl
noLClttY4JuvAAfgQctZvNlrAsdqw4xjc4HgzjdzdJbHz6F0jCX9WHf/w2V7u9bKNE0pD7q87bls
p978Yz9b/a/b57n14eh3Ib1Hlsp84ep5l0qYD4N0bi5F+iXMUHr5ATYzUL7cXmVxPmvn9PrIMLZJ
AL0eAgszoxqEpjQXWGnL6qRp32///RsBOrOxILZUKGdgll55ctMRktmmBClQyOXPEfv8nkvlg5zw
X7Ud24eszWQX9dS/n1WnRUl7BHwBc3Ts7doWwl5IozkwCJZ1h8r5bkQvtthpSmx5p7dLrK5W02dd
ERky8UFG16OA20qmG1tMH3WnPcjyh0w+qPXp9nlumfhSiiOXsyjir4tXnaDizp/VF25Qb/R+r/+o
HXfuO09vwh0Kg80bDQ83QSzpDnCQ1X2S+zBWettsLk2l/pRiWTn2lh16jW7UPhNNylHRYDYo87Dw
RQjgrcsG5+ff7xfNYwAc5Mk0nlc/wcn7EEIkKoOteKhi54kE5lMYxyclVJ5bc6dst3yw9WVg8pJ6
JzpBmM7qyiU0S5o+jlvEfTMEsgzYrLJA2XnTtu7120VWrj8UBcBZNWovLeLrQ3KanQ/S4Fbz/+D3
EZ6n9Ul3CYTKahmJyc4o6CoCdmeUz6qSe/lkPYjE0f2o1BL/9mfa2pQDctZcNHoQul95w6AtmPpA
xvmCGdRQk8Bb3yrN4GdGfReYbbuz3MaHouu59OVe8S7rqr6cWPSys0BcmrbF9ky79mgFpSDooj3l
ra0sgCa9www0RoHy9jrz0YLUiZquvVhRVTF48V+RAOyOQ13zp3F2Li2TTUd7lvS7rJO1o1Dz4nmI
rOIY5ZENDrbqd77sxuZpNEBws/DngIpeuZ06tidhjYnglQN2Ftqu1ne+qe04mq3LT4OG6e+lskIm
sn7O1bHuoibqLubJqR8C+xDXj60laKzdl2V5VK2Ym3//12bEmnBUk6eTea0ZOIVlJQwKZ90F4jGb
HvMlK3/+velQV5RJYxF1JM1aOZQiyEfcjOhfQ8rO+Fgpmpt0svf3G3m7yuo+iCystWZu+sswu9X0
tWv9Uvkw0Cm/vcyGKRjEjwu0lKycr3T9yKljEmRtEQ8Xs/w9RA+R4mntv7eX2LjZr3S6UO+D2LPX
PhEulFKmtzBc8vmcxF8qYNVBqh4cqJpvL/R6kVbel3I46BtK80tCtoq6xSSP0K+L4dIlwO+nqHpq
6m8UxuFX1Iac6UiGbihTa85dmSsfGwuKi+996HUqgkS/BvPHbD6XReLWfNBGp07xISuezf6LGZte
PIASa9M7M6lfbv/qreMB9kcbCRFAxDNWPzrOYcSYA2W4WHHiF46PRI0rjC+xGe/Y7fZCGC3MzUsl
dxVITVNWZabVDRdR5SfYcPpa+xjG5YcpzNKdpRarefchSIehnaSCC1P3tVWNszyOaaoNl+kUJveD
aZyooibm4Da7897vw0M0+biHBuwkNDTX4UzcZ+MoJ3AQmD04Gd6L9jHx4+jfWvmvkv67/an0d9uC
QALxheVT0Xleh7oaCuszvR/ycGN0R3z4uEc+8P46ooMLvsqmtEkZdW0MzVybociXanTWqD5FNHfQ
kS9V9L8Vu8TWmNBDXgomR+AV6+c2EbNJ8JdQH8nM1pUjAfzYPskxvIhp7s2ZfBme+zTbiQc3DpCq
kLE0LZgNJC68totgtDIxTyStil6fYRL8oTjFjhPYqNQC51jkUbXlFN9xuYyysM00JuTsoJHxs1mx
vNLKn802ynynhkEWpbLGTxs6VWpkC3+ccy+AMmPnCmxt9RVQyxgMT6CzutZdlVV2KVNKQQX9kErF
QQ9+3bbG5W+4vmT0bZmJowiO7YMCvD5MGidBHwlKXFVVuXms5fQregpdTXCudKX1Q1v/L1DBdMr1
ztv0/noTytMYWzZGcWMtsiP1hkGdz2oucZjdGRRWzOgcLuC1NHzS9E+3t/nebYG9g7MFzlHanRRU
rrep6iCiGZXtLxPgxvtKQwlCtaPEj9p2ure0Ut75cBub4ziBOIJxJHQxVtEaUgmlkvcl65XtHZix
b1UA6Y+EspCrT/2DnurH2xt878HY4JsFV5bSpFMeVmrdXwrHulOZ2Ypq3wJdNWOhaaCemCY73V5x
daQ89mDgSGhJqKGweJelKHqoDaMtynOdKPCQmmNxbwyZ7elKMj9mrbHXsF55tdf1qAQzH6Pw/DPX
cf0JkYm0jUAuq7PFhJ9O8zSmwF9bP27vag3mel0G9k5mN5eSL1i/62UsXdgZjUOWSZhNQYbReIAZ
F7b3pKq82Rq0f9spSz/2A9yUyjRZj4Gij75aDMPDFAf5Tiq4sqPl1wAWAlWJ2BBRz7o07FT0K2NV
FWdJn8RRmeMvhZV8Ng3IV5ww1++lAGqv2yewcc48t6AC6IhxzuuKRZGLEPFHTZw1LJjhYymCGjca
CHPmaMeE1lj+1+3xAlIlRkCAd2R12HqZa7A0qyg1RUpqHdHzCcDedgywOmksEeTHZgq3qWiab1GZ
9vZBUhDncEtNCv8NkF79pxO99JJ2U2O7eTc3kMUiaa3BfJ6VzaGB+4sp7aKQI5cJ42qn7rJuRr3+
erSztEUNlvf2XUw68G5YtS3OjZJVg5uGSX0XWnPul6WFGqHoB4n+RFgcRWeWp1Qa5Z9AHlvVjbpa
Okp1AvWdLHUPSYw8tB5AV91XQbPzOdcJ1OuvXPooCysaFZv190zTOZqiwhJnC14PiC+S5kVIIeCw
MZu90M7qoyS6zDPMyKHNYyL1h8jizod+vTVvnhl+xJIkU894naIltbq+VeUUwOZJMew8BymSjbka
GKGvjvMyIBxYI3lWGYuv3O+gO0aADbtjAza0dYtpDH8NfaABMBvamshM6etnO58MrzGM5AFSliKk
X2JPFTnoCA2wHUVm8Suexr71CgjpyRP6UPsMjy6hlqwF83zIxi4Q8IWN8ue/vToKuCE4+DQqmAs8
+XqXTTxPZjpM7blUlfJQNEJhLJnUoTec3TL3EmivT5R3hfgYD0z3Y3WiXb0kqbLMWrCQ+0GYqSga
iAQlQCew/TIMgi+jVQKhlKLprtE6LoI6f0eLOdkxsGWh9Q/BW0DgshCIQ0N1vemwbOJKMrCv0hod
JHPiz4GZpXfFEFPqSdCOTcTfPa6vxkRBmlnXRRoZXeTrFS2hG02qz+3ZnCuYsC3CrnbWYfWHEfmA
nQ0noHDt/e1vuwqU/m9RcI4kByZMEOs6RNyHqH4mSntGmbN5oW0YQ2tUlL5Vd9OBaFCcOiXST9E0
RV4wm8X/sjzhNvd4mU9dIyNkKJTyruNzmxUqzLqRD98RW1CQzNB/p7nI701dEl7aN6pHbXYPbbJu
yC67p51CrMaLuKDRV2mfIdPutgOpP5uyiD9lpkASSZfhq7VH8xTDqHjQxng6jF3ZeSHR+1G0teQR
5nzUAP54ba3WflkM4Terb/e6c6vQ5/W3kamDQgWyp1KfvTYHuRsZzVKG6hyGVB7slimOXrc8shPF
rSncvdg00j5UmaPtRLDvX0reSArCjNUy9/aOuY5eUtXTGmzOPeJ+o9uEgmFPRzI7+RToXPwdE3gf
cDEPBLEkhTCK2nyK633OVhcNCXMk5xIAxEumM/Olm2LybKNiuiOtjPjbbZNf/sLVzWbMAs/4Kq8B
oej1gnGYRMkcO81ZUpP5KC2GR+17r1u2ua2leESthbrteviZps0ADC0U524MzNxrlV5rUo+yVSV9
iINsJtKTAm2Yd7LIjWVphkPXvhBPwSazOk0znsEALptTpx+KAQwN8HcuweMTtjsp1oZ9EkYZi3UC
N3wnkmxVitOQTYpzjUhcmxmeZbYHExHbDrxWZZUnUeyxAWxEsQQlVBhowjCkRvHk+tNVQ1Okfdf1
ZzyT8y00sm+jmZWHKssNPzIQjHNGLfN6wlY3RcfMox5GYzTWDWQo+2CPenHDkNBDYUiZVBp/vZ6e
HJOyCgQ01GfGefWP0RjOx6wXe9X4DQ9NaRBuThSTQUiuh74rGgx1HKv9OdXz584Jjqkl+5MEO9F8
XzZQilna50GPdiL0DTuiasSkMghPTnvtmEdlLgpraPpzE3a9GwHIUdr8hyyiu1q/u30fN8JlRiMW
3jJ0oXhr1xyIeUkWLgKjP8tKG3/SAqkz73Ip6R0vaYPk2Uy64mMa2JXjRhp+2pcrAW60ber8txbq
6XGQS8tNecaewyoeP1D8/l6nQrkjxhX3TSopH3oNidbbv3rrgNDopKSKOM8ynnBtiiH4sG6swuHc
MhUzGE4P6qT/qY115VVNdrq92MZdo9K56GMQky/lvOvFKnPQ8qZY3qmx6b2pmS03y7Lfbaj+iPrW
FxWgTL3di/u2VoUiinFU5kgMMv7rVZPO7KyuiodzYxqfRP401//22SkNiEPag4Goxe1Nbhg6Pmsp
ub1O/K2TQntIKmlsy+EsevNuDC2oRb8W8LJW6cHRilPxO0Bx7vaS6/bT8sjSqHh972jCUva73qI9
MfGTytlwtmYb7pt8su/7zET2BLLcU6vL/Qky2vIujKfUzw37H+LM9qBQ63RzJzoZk703B75hVssj
iJtb/vcOPa+gfREmuRjOSD8lj/CjtqeJyvRJxTHcS9m8N8GztR6EroA6uH+8iYsNvAF1zN2oSB3P
/FnRZ78EJe9y836GWvkPsWj793cGdCPRDCW5BXi2Mqi8dVoTOcTx3IXJ95oSjjP/VxnTl9Csd2DS
r0RUq0ee2huYVJpQZPxrAsaERyiRnbg7T6Y6fYZP80snku9y3Ve+nMzzY6hmjh81mvWZOZXSywbR
PCPqlR4sOY6Rj46NJHenqvhjduZUM7PgVJ8EGzsGVHDdKAlUNynT8QR7inocqDrs3Ph1vwbL5I2j
SbdMFpCFrOMHUUqW3Yh0OCe6lcA4IHXZPamD/SkMtWPa98ldmLfNSxbb4V1kQdCsqKDOB7Mg041z
61hF2gjdpan5LV2TU1MnzrFzjPau7IsJ/TSlRZvODFw5sz9GeSL5kdOR5zDJ5uV4IT+tsoe470Gf
9u0eD8bG10GDnF6LTfQF3mKN4R2Z53KavB3OdYqmG8Ci+FPSi/BzTM/tMAx9k7uR0L4wWjx57awN
x8KaxoM6NYnfd8N86CbgoaPo2wcotIMHGwflNTS4To4RmqdiMgK3kGME6bRaPiRdqe8Y8vuXn9+/
EHcvJBv4rCWEfnNrGllNu8AwhnMwVwHjq1IFSxOSore90/u7ySoEkDz6uEVY8K9XsZkpl9MCX6C3
UusXqTI/hWo5HDNL7n1r7NSdXb3395TjAbgsNULCmfV8kGIKTcxzNJ7NvFe91LaGJwisZlePtP5g
pWXkt61dInNg7NEwbq0M2xRVFGDk4MtWcV3aw5EcVHghMVbBKVbDL8kMZevQGzBAy+r01LbaqRLj
Xj37/ZNDw0VbBoSp3agMfF+fsJl3pmQPzXzu2xMRmA9D0PhimOJBkU5T5Yk9FrSlaHDtlZb14Cd5
LUQa9vLnb+zGoqk0FUk8n4dqOKlx7GoKkn3hS63o3lzs0Xts7o4OCDJKhCi8cterTd1y4EY3n2F3
6PzGqcFxOJLGTTccV5msiwSA0p/qpepkmvOONW1YL4V0BpGW7Joy4mqvI7UZwIic7aAep/E+ic59
88P+nxYhy2LUG4KpNYyvrbSsLCYYMxul/SGU3I+zH4P5J0Ld7PZd3Phy7MaBggyCfHANq0CBwTVL
GWQxnxn3iZpnObkY3Rc5nTwYwm6vtJHkLDhPNsPpL/hc9fqzRWMgmXLmTOewIXfRwBsf4shPUk9Q
hNC99lvbZm6jAow0/J2ll3u2ss9F9htIOFazzAleLx0EZd+q4Tyf6bT2HmW6dvB4g+wj1mI8OmNU
u5IRU5wzotyfLAiSorqPd1KPdZdyefrgR6IUZnIGxNYrv5fpXTMKi19RqL72LfhM5cM3XdW3XQ+E
8u0tb33Xt2utIutQdJFd66zVxbOvZ+5MVUd5MLLI443Z+bIbXo40mTIRtU3uw5ricVZGdRxLXT5T
d3miAWAPxHUG/69B+tf+o1bNTkT9vpJDXQXftkC8OdI1uIra+1im9aScYyO7l8gaPiM8HbtVIe2B
Nd8fIyshMYNIK3ANPt214ZhVVAkxBMpZQGWrvtj17958kFu6WVO4c4pbm8JZUzMkqqOVs4pY1UZr
LCeL1TM6h+1j0dgR4jeSduyqVvp+2zjeP/OozfzfU0ib4Z0uc1srjRUak3ZO+qI60O3pvHG29zb0
3lGCM6O2TsC3XPr1VMhoFUUuD7J67nr9k4r2htw4bozmfZPtKZwsn+H6frMULoU5LbIs4MDXn4nM
wjSn2FLPsKh90GRfkZ8QWTmGk3yCaOHUULVh2n2nJPX+gy2QRVI7ioqgau3VMwTv05A6ba9BYR9A
aUozQ0KeoocHc8cyNrI5VlrYcHkICIXX0JqimcMsydleZbbK2ejbH33LMF9XmNUxL8MPio6qay1B
3tRbKCelSj27uJ/Inef6uY7bvyRIw5HRxAB+Q4+TyIZK4PVxU+rrBy2QtXOVFm6T/9GCr7cNdKOA
/domWWJojvidjIpthI09C0VDnVFOElfpNAGrSQBruD7hv2ShNl/jOh4KnzyDvEYzmgwkMQi61hOx
1I2HoWtHyYtUo4y8TI7gfXK6Nt+5SBvdOqhtyWcW3SrGddZzEk49RlUymtrZqoTuZmlmnbq06R/L
0Kn9iUEOz5ixek0LEPys7V+d1E07ZrhxzSAZwwRpLy0tnZWLGozU6oam08+J/VPrFjqtu8LJj3mg
7njdjUsGHxKaplxqyAPW5awpQB4r6YQOD/8EtKVHQTWzJNNtqqw8GXKVHKp6zI5S1kanftR22b3f
ey2yBcqy8NAscdeaZSuUqqRR+lE/M7D0qJexm8jJh6kVd6McP4YpBAbavR7/jJWYPgIM3IaCJu+H
Hr2328a5ce+BnRGWEc4w6rMGp1iBMXZUHvQz7poJESV3EXV5ZJD88+11tj7sokO2JA8LXnMVLzly
2jaJWhlnBwJsR8ynCRGQoQ/hqN9ZaXNHb1ZauU81buwytEvjnDYNYLpvcR4/CPnn7e28f0rJJxm4
pgNDD4bI9tppNFVFE7kdjTMM5aitDuPgoRT6BaIdOAU6JtwmpWv+h08FhQuwZwNw8Dukq14EgnfE
Ns7jQHl3mCygH3amH6u23tNF2vha9F7oNJLYMoS5brllkWYK/qGfw6r6YDrg6SL5yWh+13Br3z7I
9+GWvsQIEIRQnl8Ghq8PcqriyClRzj0juvQgWQ+VFvuRDKu88ktr/hTq8fZyG0UN1qPoBAckfVKW
vl4PyF1fde1knHNjlju/J3JQMXllOindPDbeWEfOYwgZ7z92XkBk3tKUPFlSwej+pNcwAg3KZFxq
xYlltzdRcfUyQ1sEnRgHhIXLaKPfuppH4PCtbChdKZzlp8myKtPVEiv+dXs3G1kIuyECZ0vE4BSf
V7sJFBMNcNU4o7ik1rFrBZObSempYgjalr1EQURFfu4AyU/D6LLzna+3kQUsvpp6IavzL+tioa4R
fS2FnbMVJp5eBh+HjBk38U2Lkkv7zZIf8m5w2/aYReoehm/ruaIiynckZsaDr5v/Y50CuIMZ6qyO
P+PZ8MAN/kjFB4h5aRUyda4lnqmOFePnp9vHvvF2kFVRAAZwTjy9RoPl6TJ7YNTmOeiB2gRj2B+i
vJXuit5BIEKVy4Pd2AqyK9UIfzrdrsPt9Tc8nEnJlNBwAVwDbbn+6jUsxsRXPbEojMZ+OJaZbwAg
9upYEzuZ1+teVsEobwN0kFBMMEy2LhAE0WxoU0S0lszJAdpaP3G+13HwnALZDDRvigTzmsjihf3R
bD6H+kIzfjcVd5VxqcI/2XRyothVoB0XFFFgT6WYcrRaOCq0+9uHsmUOSxWDOiUwahibFpf9pmwT
WFSPNDPTzrryPahjvxbObzqRvq0+LTWHruqPzajdifT/cXaeu3FrSbu+IgLM4S/JDkqULMu27D+E
g8ycM6/+PNSHg61mN5rwzAxmDAy2q9fiCrWq3rAlCHoBi7V0GN8Jx1gCMFWryHMhmDGJExltcJSV
4OD7R77aq1mOjp8CC7sXq/SoJtrBUFrX745h1B79fNzXWnhMQ/35+kyc303LzyHT5FbnR72nox8m
IoKdmoXppMNV2A2mK3iePH0rtqwQLkZhL1H/oNl1Xl01klkLkYN9wJm5cMoZEf4krtUdj1feKqB+
qYSY/3y1L4rJgDAXyznO8NUjZVJis/T9CMXOZh4OfuOXbizLmZ31U3y8Ponne3zRrSJXF5FN4wm7
yiJqsdT1ulV1sgjLKVMFbZrGGbLCm0dlbwYd7z6d7KJ9uh72/OIlrAIhYMl+2eGrrV2GWgiSTdcf
hPxlqp/C8XcaUG/dunUvju5DmNW9IQt5OomBqT8ocbGnzv8mgVdR8u4xHqCNkIkiVugOwgZra2tw
qx3Kxs2zjhTggXs1OY7Gg3FrbrXELyxLJhA1e3JWaA7rllIfdnVl6Ii6VvVSuAn14C4cy+omTfPM
NYWy3Zkl2pnXv9r5gbx8tf+Crr5aG866ESbIVPawEV3aRJTj++I1qPx2dz3ShVOOUFA3eDdTAzwr
F+etP2lDwrrMrZ8R1iOGdeRkcuRUPObyXVLf9uExLLfWy8UBfogqn55wVdlrgNiJymEOaJhct7eD
LVTMckyeXjXL0Ba+Ml+OM3w1i6WkC2GQaTqdDVeaj5uWVZcH8d/fv1r0eqmCWOr5+3ni2Wn7Ekhf
dX9L1mcryGqNy2nd5EK37KxRcmtDt/1Yuy/Vf34KMFXg8ejRSkDg15W8wIp1BOksDl8rCHYN1UOn
y/I/VP/6/fUFd/GjkG2QYLLseLKefvmgL8dKFkLjIdYAVupSXDklYI3/IQraiku3keIDJPzTKGYl
1smiJPQw5FJxYw4SDWCT/O36WM7fGkjZ0rAn819gjMpqgSX6DNDYb82HXMzQTs8q0Umt1MTdy2pu
kdqZ7aGofqXI3WykyZcCAxmli7pcyNa6qoEzyTQJ4mg++MOMd5me6Xs4hRmGwtG8G2MjPUqt3By0
JC9214e89oqjurWwy5AiIyUgNVqLFinKAAJdGMwHrXyZxa+4CO+zaDjOGZqM0Y8RRG4iHVVN2PXa
bb/UdWiQQne3Y3WyraY4QjC6NRHEisTo1mgWUONmn3m5tVf7Hg+b95SN2irKeKcfP8jSuDQigX3f
pvEbEi7lSyeIPombXz2qglo4ZqUkLmUU9VDqM8VQjEIQ4wwdJAsF1wyVbl9Jg/ZIH1R06lg1v8TW
oIMF1Su3k4RfYzYnz5EoDBur9sItCicE/UwePzyD1qbfZVeqZjpxKhqz5MST5oq5W/TfQvFmLn63
1ZOkfb/+NS9sRjISUiCadZAz1jjgKZqscvJzFKU0odtJqfHDbwHVXQ9yAdTAW5ytvnhNs0/WksJG
1Reoxfr6QzpVD4W1y4w7CvktPiZ2MtuBFe7n6Zfuv+VxaGfhYwDRyG/vAt1TaLtJ+bCPzOGu4TlU
28mwq82XzjxW8n3RQA7dJSEN1V6vN/KmdyOs1SJiUkCRAD2EFbgWORdUWhs+p+KDOEsFazut/c+S
XlsvUau3mTMminiQO6PPMGBT2eCqHFoB2OB8+tupEczLij7fvEeuLALWEFbFd7+2osA2ZF9E6ttI
c1DOA3JQoZHIrStnSCaFWtb+HmdtxuRsSCLFlZJZ/R0D4AhdWYly0WnIwxu0SP0ewl7RdulO0FBG
dcsw7jJwpvFi7ZNP1g+tagzT1oSselj8qBMAvT4qAnKqod3RlvKc0hCemltyRv8ZK0TpVQ0TnxJE
I1O/KLRE6jjLfMGwu1RKYgdZVOuQmoP6LZiVerCtUau/tGEmxnbdN/m3FF+Y1g6aIuDRolkdQphB
mbhgNwF0+LIQOIIVcTk22dR07jSgh3er9wbvy7qmSLvTukKPDig66eVN0zbdD7EXJHknoGijHnRt
qn4U1MK/60Gf5XumyA8co8vn4YiVrKHY6Sxr5Q491fyz2NEq2jhv3zmzH1cDhF2qcrSBQenTzlij
1OiiKYLAwYItaDy3tp4EdWr7DWhlR5ZjabSTjkqqgoTSaAsCLVo1tNInQ8Cd2A5na7orKvi+4mzK
e6UH8mZLvTT8seo0+JplRbPRS13nrBA3MIFBYYEbfeEIrhKTqDGsdm4ECnuRWB4KCQ1WqRxj1yp6
/y4a5Hbnh+K/Jsr/FxRgLMUjHKCN1QNHrKVILPpIf5iSY/fVLFR3LnZSs2+jfy1XLJGQNOZy5yqC
B7QaXi2GMOqUkjeNpdh+qH+1qu6GutA/vi7ohnM08m6CO7vwqVc5RBaVailmIuUggQ2rubKPzthw
UJQtCshZ0WuJxBHDdcJbFCbwKhtO89Kf+77VHqb4z9g0j0pcHYb+Psozu+21x9FUDmL+qU2sn8mw
pVK5vnOIDeQMkOmyVhjpKrZWWbMw+2R+/rTIjcV7Oq12nmu3RlzbEhRPCaG+biNxWr7Q6XY6Dbpa
Kwp4rSSFKPighD/D9IuA9V30r2+oZWCsfqYV7VD+sIqRWnqTAAbUH7oqtsM2dms4JQEmMxu32zrb
IA4yT8BJKYNQQ1gDN7ou9CW5lswHqcjNQ9qYEMVBjzvQ0qS93LWyG6R64CD90QCHMefXRm/Kvdlb
r4khd3dTNkgPk0+mlNZIA09aqzwIOtaMQpvEN2qPur6v5frel8ItFeO1WSIsTHSw6AijbofOAmvv
NFGKZswR1Sb2H6I0sJVkzu1QyL70gbgX/XvfPFTqnVUbjrgolPjC/TDVu7ycANl1Tpm5mvDZGIJd
HUh2DSYkNrd+31k1mvIvZUJ0GflpYJbk1e9r6yQQqaf7D5L0FvIR42ovNZ+SnVoFbi7O+OJQDFO4
26Tmvqi3vuw6OVqiA/bDCGgp3GhrCL7cYvijNKn/kEF5s4tIEO3Q1zcysItjRHST3sGyB8+cAgQp
NEokhckzhuqvYgA4iOWj/yb4jiI8RH7zogXDXgukPaLD+OZuob3Xz0sGif2IgjUZlSnEyFdPmLCQ
af6Qyj6Yam4HYrYXIZI3cFau75KtMKsjW9H9MDD7SXiQo8lutYNQ/pGwrbse5KyWsQxm4S7ggsBr
lqTzdD03Kc4RiW8JD7WZHOShtxHb1QfgB9r3ukcYPG18xyxbJ53SjRv3jM2whF6clHgIQguAc30a
OotbAQJKHHi+hC6f4QqqcSS6pj/5Uot0cm3PivYrVfrPQtc+4cD6e0DfuFVJ0cZbOdcpYD9FqWNO
z9fn5Cz5fv9hwLoo4DM59IhPf1hIiTzRqyzw+maH/AjuHY6CCFBV7FPtxoDrDk0oyJ8zTMbxCWjR
f5SL58VECBc2V8qOEqjcLv4SFzvLeu7qvRznu3I8xnFPHbp2ovLWbNQNM7vzO4nnAo9MbkXm8kzB
BDharPhyyW8W9hN4biLR+uoiJB1jwzFFpq40IVJBlL4+W+f30hJ4kcshraB9vZ6sMFY1GNyBZ0Wy
NxiDPSEmgSnjLsnCm38N9d7nRYRNpsQP8Pb0u6SSEUgpVsNe5Zum2xrxvlGleRfkPyB67P85FiMC
4gvhcqkEr3qUKZULKVPnFGssYAn0945B7t/S61u4lxsL7vzboaLyIdaqpG7IaVlBasLqfEoXBrs/
uMU0uRZSBPs8NF9jQZ33oZhEN4EYN8f/YaAWyRp4Ytoz68S38llOVC5ST4jvxWCvF/dpHblWt9XF
upCxgehdimUSpA1QfavzjGp2nVlZnHm8zZwuQMe3/lKqfyk87GY6vWlvD+GhygVXK4yNtPT8WtLw
jHinyyxv6rXOt2KOqW+1mOPyy9rPiPpKd5mWKJ+uz+S6wsSDBxV93jwwZRANXrOAKqQ2TGPEQVbr
/eh2pEPnAK8tARSNcsTgROVLRh0RJ/u69jeW66XYi14y+w//HzqSq62BOlY+Chie+ogFDth/qVXi
hAI6NUhWJbLyqVTK138fLmBiylqsncVA6jRkJXWyYHUKprW4K0cza1Y5GPEr87xPmhYq8tfr8c5f
aGBW6LhC4GH/I7J/Gs+UpyJXRi3z8h7iO2WPIQwEtyzGIX+qxyKWD1ZizvURtFFi/rke+9ICWuSu
sJJl9VJBPI3dTkVaNc2Ma20Gj3CeWrqnipq7/x5lAaFCMeJAgDJxGkXG2wxMkojReJtnnG2i9GiV
0rRRjryQPoFdAVgLVxHQOXfFaZggG8Qsaf3Mo7NoG1rotAPUqf4owiEIw3EvaMGu1e0wMz8LfveQ
mluZzYUkGu4P4F6S1EV3eL1aRYMWg6VN2LtC07BFPW73lZF5opH9lLXO3yO6FNpJYXAcja3v5Or8
06jaY1yL097HQuKQt+kL4mCZk/AYsxeMohO0crczlEzdR7Re//3mAR1DCZ6HOmjvNYexmvG4T5DY
8VpL2CMM9Thywzf1U72pyHzpLkDgnm0MpQ1o5moNVKKVWJW6TE2916Xb5hDsouE2htW3w5v2+npb
TtzTJ6UGw8Jc+MHoy4BjOF0IcKnkThT7zJM7P/mKc7Dv4jI6Pg2ppbLyNHlj5V3awbyW2cNIB8mo
K57GMzrFyvWMXSSmb5aV2GB/Mi7z4TYPtpyK3x1Az8YGfJfnGm/ZM70EHeVL0OoC84hd36ekR8BG
DiTxqAVWdh/C13f7FjqbmAn1zsoETmlUdF3wZvEh1utiryiZdU+mHzsAjhXHGKLeTYNa+JQFAWR7
qTGPk9UabtOE2l2gVcmB9u1jUJXCTo3z8jDESnArKgNw/Lbq31QznHieFqmD32aFzKpS30xyw0O3
MMw9VT0f6mTSbtztl24FSnCw2zlPSGVXH7hPwbNSUsSbUZjfSP5fQtG3JSnZs4cctQmcSQTT+z8s
Klq/C48Gxc51fTwTTF+uxzr3UAq4q6UJo597NcwfjPb79UDnq4kTjPOYtybkVNbv6WpK2jYSsAbC
YpukCUv4TErdlsMjmY3HrJ9frkc735dc6ki9whGi5IPqz2k0f+ZNaell7in67944LgyhrLbr4a8a
pHdg1Z9xS78e8R1jfrqECYl+GOAHMLLY2JyGDMY2GkQJMxQtxP0MyPLUFnYiRNafFjGk2S6g1/JQ
U6y6cKg5wCEYcGJ7VMKx+CYmhfZFRpxoso2+nDvbKHSls0sxUW7mNpe/F51ffrZCrfoZgCLpXTHL
AmiQWqn9aHD03KsAODcGdOmDQQ0AdfOOV1lfb32QV+DihtwTWjhcpWhTDwenNr0k5uBoXbylSnrp
k/GKo9fHFPKv1XEzhkGT8PQqAFPoNxPc7Icgn/Yp/rKhLx4tJYHmueU1e77jODTBhSLFhmcEe+70
m029jpf4FOSejmRYae1z/UdlFrfAEpow3Fk8pq8vkgtZNQEX1jnclQW8ucqqzUyODBDaWLKLQksv
An2A1wyA/m0wlP4X+C5m72RKYn4OQZvr5Ggp5dCxL5CHC7URzPP133Nx/Ih5sEGgfkEvOB3/PKcW
df4q50pJEkeN6RKGeY+hYp/ktBCt4lOgou6FHa61EXk5y9a7hZosrxUsHZc8+DRyR5dEFBM2qDmq
bq8LTpIclFD852c200yiTyOKqeNeOY3iSyMOgf6Ue4N0RE3BTuPnnlbPUMyOIQ7wQpIdZY0NQP55
9rkERTkDuSOgUOuCk2wlfSpOM2fPgE6J+sjreCPzvDR5SBUu/EeY7dQ2T4dV5YHlB9ZiH49IREHu
lzykm63/S/tfWdDaAAyABq6f1KHhSwo5W+4FeCAncCwq4Xn0P/sgkYL5+fo6PE9tFoUENIsWEgVP
+FWO2wZjpUyjwpQp6W7uVRLczlHyeSf3zZZi4PLN1ysPPBgqXDwfl324mrxoqttwMaRPhOLODz6L
5RdRtdUAHxdSm5+T+aOxtlTdLi0J0GksQjiA2GqsYkI7bkBDYhBOJ9PfN4Y2uzHiIPvrs3ihOkhh
EDFEthSyB+Tsp0ObeuiFitwUnhSWuKvQNX4K88rxp5f8iBm8W5qanWxlEJcWI7xOtjDkE67b1ZHW
K21izDL8adW4K7OXVLutxa1qxKVz6mOM1d1AHSfvwx4D+SaeEK69mUvI8GiKIx+nQGjcWI2XVv7H
aMuv+YAGRSa3NpQ6wNZMS3ddIju5UdpK+TVu2qOmbFmtXFobwGsAC6ESz92w2szi0MWx0PO+0zTA
InFLnoc8+1YH7sIOgx+HeLBFkgKcbjWmdJSqds6T0gv0PN81s6FUQN87+TCNWXTMkafamMQLw2JM
vI4hGMJdWVPyZitOyzztSg9LknAf0Pe2Ufv5R7to+jv0o4APL+8GExTDamONphnFk4mfijrK/mPf
IdVkloLhbmysCyti4dJD4kcZh0irMAKg9gSngsVVhars8FKO4X0ivqj1wAO3fErpPLfKdLP8Lxpc
OwV1kxD7Ghwo7CLr95TyXT9UN8pk70Cyk5OMKiPVHOp9/Cio8Ktvyruz1xrG7PVGN35PpySKnTKG
6ewOk1oc20qJRKejLRC7SpQIbh9r+kFVoNC5UpdVmo0VvPEzARvxs518nEGCqpVtVmHdOFM8qZ+Q
E6vhKNRWuPOxGzJ2ahsOo1PVsJhJPqsWggSiwX+ETlaDvQCZXHdofA5vcWeO4z7V/aF7LnK9HY51
WSeKXaFf1NjGYMnRLjD6pXKZ+wl/DCYdPEWJ6O7Gl1uOvLM5osRGuZtFf2bWJSdWOVhlqJPFVsqN
npU3vphR9W4G8SYH1egYc2tMdhSGjWw3NRokvSUuxoJDdG9iKrCh33KeAHJrL2wkIDcA6yibnJ4t
uDfxFgV14/GZWrtIlZsia13FOkipgnxtcIt49X6G7BUk8ad58DcSorPD+j08xS6elyBi10LHUZ5K
Zmekujc0wT6vdIl3SuSEfhFtZLpnJ/YSiKrB4udJ522tK1BVcRf3c6l7hZkDhkFzJq15QWR23UK6
b+8Hf2OPbgQ0VlvUqiwFmFehezA97A49TwtN4KZ0JU21jeRNsL5urKwlJ1mtLC50ENhAzrls122n
yDTCdhDZfQDD+x0nVXGnROrfuYPXAZkA88aomNWXpoKx0OdKsS+HQT8Ii/PP9V9y6ZuC2uajchYS
Z7WksNtWe3yzAJPVkttZB1XaUazb+J6XgwB94aOS1K5TCxK0TEdUUvdagI0NHU564pz7G9t1K8rq
VZBZlGwCPydKc9tS1DTyg6ptJIDnC4WlTyGcRiH1Dv54ugMReEXboVAVz4cyChdQlo5+coO2maOk
X6XI3FiX7x2Z03XCToNeQhdl2Q3rwkco4thTa7HqkUJlDjjgGWXqSRN3WfRJTp4m9bsofxUpUYtq
7rTUrep+2uNk/RCo0IfSrRvz0vA//Jz1k6jVg1EJGn6OotyrPjKf+n1rfW3l/RjfDflGj+U8IwWm
RNIBjGCxu2C2TyebtZ/EhiYYWICL+v2Y5IYdlMAhfbK5PWjT2pOzgLuAK+VTr5WTU+F6vr++P84y
EX4DHkxonNAFRNBuVZiRlTABGWoYXsr9SKfLTbLXf49AB4A7GCwaEmDLnH9IGM1FysqaG9MrRUF1
Eja7K6blljvMhS9HiQJ4KfUYNJrWR2pTNF2B2S1HajfsBeUNAPC9ED2oNxhfujzT//lYoSJCBwXg
BlA3Za3p00cYt/ZCwrSZ4q0mU0LP8WtVC33LkfZ809Pl4+HCf4OcBUN7OnsYMZeSjKkBjsH9Xd60
Ef356JPkWxs78SwFBvv/Mc5648sNjQqROMkw2yZKKEn0FTDyrtzyz75wyS+RgJzQfOBP7y2dD+sh
Yomb/SJElHMo7M2uUWwxCFK7A4vs+qkv3PTt7B8RJUbZzB+FfdflGsdPbu6uL8wzHQWe0yo2erwv
NGVJwle3oojQpGAEPoa3k2AP2K5l2ddQ3uWZ+uJDN60OxuxW5fgYa/nnchxf6A8ugNc0qTZ+yVl1
b2GGcVkuqQeH4JoUoQcViNhGtjzeKPSTpby5qVJjOE5KnuxIvHvIp760r9rAuPEnWbq5PhGXwkME
R/mXL6JQZjhdY6FelbGVE14YLCRVg8YtDdLAPDbwkrduZsTG9RzvWm1j2GcPh3dcFUcghc0FgbY6
/5q6ELUY1RKv+1klNggU/25U7Wyj4nRxdMzp/4+yujYjNn8ULFHET6LTP3Vf+tihT/JWbfVplq24
usuAif0XaDlqPyxshH5aNZsJpBQ2pcKv6dv1z3Q+XTQHeAZTwABii7TP6d8fczFD99A6T50e/ehV
oygZzW9mfuNrG4+n8ylTqc8hbQP0DTGmNfDOn4QEBbF69GYLOV2hw0dldAT/GyXWalCpfQoO2tkb
6c35CUTQBbmF3x0m8GtSyzQo4aAF8uhJ2jN4MbIPVP6fcn3aSNYuTCNv4SUWnkVoNC7//4fP1HQi
tlihMXoV7EvUfuzOzKHpA82XPktRtZFQvR8ip6tCpbZFoZOCJ/3pdbsd+Sw/oVUxeb3LafrdrOzR
5Ax3KtXuVDvRHXRp7MP3L5+7b/VBuE1/gMJvD9E+HO3ybXwrP5W3ubP18jtfqvwoFhKyKNT5zsoq
ZSB2jT/EkwdB6X4A0VEKGFPlW1Lrl6aa2iV8HpVOydl7bjTjWqA1OXlNA3t9eApDsPu53aK9/e/S
Act7/2Ow1Q3WmRAwMG6ZPGMOWZ6OWNSuJQYPSpr9zdWfdXPfC+V9UR4jYWNFXZpNko5FQ2OB/61p
xKIgqr2ftJMX6jeRIdzkia2DQPrn3Q+W4r8gq90/5wUcYrGaPKq3B0ON7HSY7rr7INzNwtZ3u7AV
QV/zH+phC+97lbKN8BotI6lnT4kBvUbflUZ2RPGXoWwkHRcyYHQzyALwHAGtBUzkdC/WBvsu17vZ
E2roEcbBfBVb+GxuQY6PvPguTzfytnPACILaHyOu7rpkkBM0QohodPPeVIvn7mlGjM2hHoV38ljc
j2Z5zEdb7jcivz8CVwfBoq4P1h/p3fNHIlycLhLlYfZeXx8ie//w6a6wfzxG9qNlZ3ZlR/bD6JLi
26FTOcHuJtklyx/scP/rV2U3tmTDldo9PX+7fyleHdPud999+0toT7Zs1wce0IdwR13bjlzZ/nRk
u7mG+3lnPx/u72//froL7b9//l5fke/8xmsjWt2stWWORjMwIs0u7Mf93V2/l3fTDgCxY+2xR7kD
5vJo7fx73bV+NPeobWpO9Nh+co6DfQv03T4q9sZlf/n7fpjl1SUcJ/Wo68Hymx79PNvV5SGjlLWn
tq8nP+tPwPKa+XkrxVj+0tVE4GykLqRWdATO8jdU54epkrCIi2Nq4pGwS8pk40p+33PrGKhRwGMG
lgdNZDUwaKZi4muF6El24fzCVIh/4+vnpPa3Lz9DW7Q99Xnj+144BmAG/hdyOfc+3JRZpPbzYBFS
Vb7rTnJMXcFp7cx5eV0W7A90OOxmn70qTLHn/DU95Qa8nq3vOmQbxT36HHphc7fI++/DlqbqhQzl
5KetDntpipPIkPhpYqrsNKHk2Yfre1S3DXlKtGumyFMadFNUceMYvjgnwJJxelKgfazRUxJdf2lS
atEz+u6pL455dtOYvxK1+3598s8H+G7iCBd0OR7xATide2CX9VTHgeSh+tu091bZ21mJ47c7yb2T
S8rOaP5cj3jhMIbLrChYwnBGQq9abedsVtNWSnTJQ51NnTM7biRHjv8OKRpe+Z3e3Sb9cIPM9NNG
3GUopyt74VDD0aEKvUhkrla2onUm72ZN8vJ7wTzOqkRBHvuV6Tfq+jBg2/xzpec7ydhdj3uenCxh
yX8AjNGcW7fm4rTjrO5MyYsbXh7JXSL8aPFYjh4jYaMCcl6bOI20yjj7Um6leDT4lm1sdz/F4EUW
v+ZV4oa3Psqc14d1+TOChSMbArUEg+105Yi90aJjzriaaTc/WmQKaMb4GlajsYQKqI8U1p+Aa/Z6
2EtjZL5oUNM6VnlWn0aNLLTXNDWXPdOA02ntw/bJwDrXd7ropyBuTOilMbJE6b0vjiBo5KxOplqM
kjk2C9nLYGAOgxs1tgqpsjJ3GTdp9SD0iZ1io3V9jOd7f+H7L6pFFEYVrvDTMZZtqE9znMpeJT6A
M+2SZpdPL0E3bOSTF+aSOMvwyIjoGq8Ot8pPlajSa9kby8Yxi58hnoRxVIK+48C3tFtsV64P7MzS
jArIScTV10vzsZ81o+HrFYmdpFh/FHbevwKsERSnGqtDL7hqY+EPathU+mwhtOCKuAV/bMffjVbd
+dahzeyhwreJZdZExiEP9EMqG46mQHIJ99d/8cUVAMqT42IRlmTVnX6LIs7kTu8q2SuFfexTPYhr
N98DSJcqlE0r2zeg+W9p+V6oXaECQ6pKjYSjEmjUadRwkkpQLT3rLtT+4FPmjFa0ExW35I0s/uHx
iodAbXcGEvWZdbw+5OXvXh2TXAmsdtpjEBzWfFRJq4e5qzuZpNzUkBBqiv3sp8nGxF64d7B8I0FF
Aw29G2t17wx1NZtZ6LMS4vyzP85eNStOEXWuoOdII4h8ToVqeLNxGF+a2UWBmpIcEEg+5+p76mE9
1AKVcq/ofyNNOhBhEvC6txWyYtOOclt5awTZvT6nF8MuelPv2wzEkLz6oH0ll00t0H+Aoz3V+0aY
3FHPbHO80aXXMim/6MJeju6Rm9zIVC99zo+RV7dtAYUiMZJA84qxquH/D2QuLS5k1wd46XNyDaAU
gssb3riraVXSSMljP9S82KcDn0Dcb/9O1Y2AOULQ97vhUxUbh+shL21N4C6LeqBFjgaq53ROxVmj
S8yW9YLGFnft9FlGd7aKD0PxRUyN/TAntrSRQ5xPJo9HkrmlHL/oza4mc0IFQcDLZfZSOVZ2XRfp
N41g1DfXR3YpClgUUqNF7PFsB06hOitFWM6ePJPfTxHWcIjG/6vBFPkI1yglE5oL8DvWmV/tY/+Q
VNXs6cKc7c0IsS5zVKKN0+T8LjuNslr4RWbpgF14J/X4hd8b+KPtsHwlu5dN4cby1WFj7i7E496k
5ARKBK7kGjA7WrOc+kkieX6s6D8KzZr2Um+SHmh+WNugiuKNrb2kAKfHJXnsu7Lp/2W0q4NssQCt
eZaRdAGTgWThtyGES3QchaJq+41ttmyj02Ao9ptYTkOpZput20FhPoIUxbvSqzPRNiZe7SPv8vhZ
C95m806JN7bY+WSehlvt6rEShswCGw7EMXa0dHLYcE6jfan/HZBxGmg5Xj68AGU6T2obiAbwteJ3
Wqb3YRTPdifbshHagnEnCNoiHd09qv73ARO26/ttyTrOZnXphyBlwVNrLeRjmKVuJeS5XgZ//s8U
3Ojfy/QtQTTyepzzfU1lbSF/Qb+Gi7Vem2kThZWAl6s318GvDH4MF52fbdxw5+uRIFA9wULweqcC
fTqVEo6io1lkpmelWeQA7GVM9JqhBrXD/zKeD6FW2Zye5aZeIkRF+9jMbUMt8100okX9P8zahyir
RTgEc9wXEwMy/WzftjO2t1sycZcWwMc5Wy0/ZP6bvA/4MJnh5kKZOxlIgM54MfUUXab4y/UBXdpV
H6Kt24GLHFCh+0ybpKXN3ur8zg3m9vNkBfdJPc0b6+FCY4AFQc8anQrKgmdys+rc1FGvVKY3Tbkr
o4/ot81DY0k7MTbdub+12u6AB+qNKneOeJtMqR110kEquh9W7L+Wz0lvvFmJbyvzQZF4/NAqDBPp
MVN0e/JdA8kzVsFhgoxTqHaf9KSkz9cn7PzzLOtYphxFYsGNuLpD5jpCbx40HRqW4wx2lrtddtvR
Vf2bXDW3ztgLpT3T4E6kR0leyoN9tazVMS0tDdIHyfe32DrCQM8K7LkEO6wRx426yfHH9q8iPIWZ
bHeZ8M+CELCKF3FgkhpSDRo6pzu4ERbIuVAqXo/arEuPXLHVWNzChl1In2BcmMQid1jU81e5TFAJ
Ahy9SPcqpbTzBtPjHW8+4ys+tPXL8JiH9cYxe77u6YOhJmeiYoKc+jv97MMhbxUwvgK/BiLVYw0h
mNW3MqPoJCbfhcrqN9LecyklYPk8LVCdoPPOLK6ODbVLENSKdDCHibyr8pnOvpwfAH7xvrXkX4An
YyzPTUSW+vQm89kXbZscNHphfnSjyKWCUEpa36pSP91Otfbr+pK+AEiCNYAZDpkX6FnyydOPbHYS
pDo/NLzAlO4GQb+vW/8zCgp2YX2VeQbhye7qTXf0m3SPTnGm3mvKbSOZO6l/lLfQ4+956+kNuPya
hSgMAn5BCZ3+mkEYB8v3gZnIX0cSCxMphO8W4ukOVFOt+xX9lgbHejK64/VZONvYSCcCy2K+uV2R
iFmdu52eyA1aYpY39/luCl+xtneE4smYX5C/vh7qfLmfxlqfuhUwTtoxxFIQ1/vq/60fx8Jt3FA+
VKa9RTFaFtfJfC7BoG3R7gd5AurjdD4hUahZHrcEU/RdU3zGBcMWMF1P6a0Ur1sF9LONtYq2uvIV
qQ9KTm/Ly/W/7dTYMDxRRPi+uABfn8Sz3IJAGJxC6V14+6zb02FJtT4JqRX6XqpPdsU1LIc/rG5L
Be3ScJaqFxGYOcKcRtGHIMZ7IvI9Q3YTywWKn4V3ZrmRvFxcEKBjQVW9a2CvIf81wxtSgzAzaINP
87Gt7SBzYlpafeoEn/995qjoAbACIQ6qYrXSxbhT41KIfZ4lNfI6rpT/UrKNM2WZ/dWig6TOeMBY
L5Su1XtYhv+hi2UgeJqeNe6gFYKtDHJ2c30k7xoFZ2EWcIiMWBI4ntXnaeNUTbowFTz/S/0kvagS
TS+ne5sDe5r2t/qz1u8gBKNrvxF3+fmruCB8qfq9o5kRGFktC0OrhVwRBU+s72M6/JOm2U3yA/vr
vs1t1XflEgCetLHkz48o3pAmBzUPbIgUa3V2fO2ESCuV4BGWu93Pf6y2sfvulyG9YlW2Eev81KD/
Qs2XA4PJZa2cjrCK+zgR8jl8HPK3MZJezO5BTDoXNB5yjqo7bHkjvwM/T6eUWFTD+KcBwsMAPA3Y
1WFTz5h2PaqcT1nzs3MS8RHPNUhYCKvM9632e0CUsuueYUthSgt7RGjv0Bo7REub6BXbJaNExtxi
w9R0UbYEei5MPrBHCjxLNsZ7d7XU5mnWfSsaokfTv0/KgAKZtheat9J/xbB04zw4U5wl46LCy7qC
2c/2WdPfeo0Ws4+Nx2Pef47z7/7wZZ7uJwSjfb3ZDRIr+k8l2BHvDwjp+e+8fpSR41S/9aWC1NQs
2gomNO3Crwi2ENnnO5tskHW/SPFyY6irhSG2MK6mTIkfpQi4dJNTOU9H39rYYWeeCcwASxybGzod
QMzXte558in0IoLyqMls5rZ1UzG5WV6R/4+089qNmwm29RMRYA635GQFjizL6Yaw/dvMOfPp90dt
4GwNZzCEcewLAxagYqfq6qpVaxWQ8/nCucnLY1uIG+OrN+Q2mRQ5AIECzjb1Kd0lX+mHdgTeF2Ox
HaNd8w7mHuBT0jZpuHYuZ4e52Logx2fpDpgR4JxaxE+gNj0jGMXYbQOnzl7VvNqVs56D/quV+4OX
Ive04vhubEbwtzxEKTxRj132NgSZLCWTYcZuZZ2C6rPUnkP/1NSPgPJX/MD1C4S6z/wHsCIitgQS
l+cSNvESkmcvc4O82wGbtsN4tCtG2suaXfiVSxKBbeht4vGL5GVP5dD982CZW8gPKEGB2qaL5PIL
2jA2it4rtWdBsJxwBGxRQ2dG1UNO9uYKYuV6YqHtnetd9FHN74LFUvr6GFeyGXJvZVqzC1MBsMmg
yY9eLtHJpdaqq7arAiG3jcK6SQQAkuJKmjoJpjQ0Y+E5LCTkQNSgN53M8qXtlID8F8e6dhramb7c
v8SuPTwgOHKtQCs4zlcnTMr1TirkQSADZFaTkxWhpjs8380KD5/Xnl2PnkX1NBRrcQveK11T4b2x
tSAzpeeJJCIoYASFLheW/FSqSv3EF3h+kNtDAgMMwN/gMaM04HQZB7VL0mwjQOdrZ2kMb6xeHQhl
5b3WwIZ2fz6uA0oTACbSCeAVKUMuH2l9EGaZYYqJG4iDtM0EeXCwCSSgaNfihxumSJrSHgvogJz3
sucr68lwV4EVu/WgKJt4xpYOFa1u5TCuEQRec/UwJlitAFqjB4BTnTffh5duLgAyDdsodQv0Ixt6
ysyyhkG2croHnVgFvyEPb5zjR5xIN26yyjg0Sbov6p2h5XZVDbsxLX/VdA3LK2ft+qU3a+IQW8B6
R+h7NeOS0iVB0KSpK3oWYthc9dK+G9ONV9AH80OqWsfQdgrKhc2+MR6SVPjnFYf1zpzbUVGAwr8s
DjveVW3k3EhdTzypmcqZSzbpWmno6nDTYAJZKhw25qxy/h76f5h/X205A4hfEdeop0CVnbZ+saCl
aTWXCvTu/h6+fkgsrC2GpKlC2/qjn7uT2R3NsrdF71gMm7cIvlMIbLRnWVmLFK+D8NkmhFDzA4lF
NBY2Ccfqzhqq3K1hq7EDqcu3kZy90Gf6s1LHesdlFT5EXQjDfJuOG2WsoxMEEDAyi1a+KbxI+Blk
wlrd+ta8k0WHhQv+O2hLFveW3yljM3Zj7lI5YxeFBk3iTWfQ8xD9CPqk3E7qOiWmzGG6iASYCp4j
kKiSMCNIXxitzEiv+1rP3axHoEmrVfnoq/SKl33qk8qq/YPp+9xegiBs9Dj1HlCx/55LRnnsy8b8
u7IZ5pD06mtIo8ygLShdl49X0ex7Gh7l3NVejYPyEBWklezOHv4qcLnb4TFvbHov14C01/XleRIY
vE46j9Lkezbsw44vRIjijVLN3WHKD6Wk2/5LNRabuqttCynGWD+1FmJmGwTr7g/45pLP7yP4YkQU
txb3iRWOEJtMfuGKbfNWt2O09UpYMGRtUvdRJhoQo07Zr/s2r1w5g4V9kRNOItS86p/VBDBzwjTl
bkhmmCasCInRohWcig6w7X1TV5H3bIoCMzA8Yj8eIZeeXJ/GmlhLKlzD+6HIb7r1dv/3XwUEi9+/
OMeSEGh6FqmFKxsb70vUoGNhV6WTJXs2yn1T8zlY7Ey64+YGIF6ZlNsWK5Wglh55iVG48d/iWJzj
2DY3Zeu0nwP1/9PSvH4fNmMvoQ+WWErhapZrmMe82zSxM9SfxldB20jNiv+9sQMvxjWfyA/WQnnS
+2Qel5q8auFW0l6Cn376eTUBcWOp5sY/IiRu9PnfSzslQnKxZo4sFbL2cO72f0siJtF/hYrUiYdy
c3+5buy8C3PzsD8My7SEkSAQcxOKstHndg3KcGs7gNoDRgNtAUGYcvn7LcE0s5DUv5vIlS3Un/Xx
FHt/vfIolY6OPnQHF8v9EV3HHqQ1eM7zwiS9B2X6wiRMjV3jx2x2Wpen4ilEkgdepUeSzf95n6ES
yc1jBAPBWsPPrZlEPQnGTVJ98GEuzMokLWk4ZIOY2UMg+FsVMbv7I1uzMP/8w1rVgQhhnIkFOgqF
bRr7cI6NJPHvW7m1Af+XCAjUBtHbwlcQLQFrUbAC16T0OVGPSk2P4CEa9227cqbmvbz0FZTCdQjb
iZ9ISV0OSI+S0YrDvHR9fRdAOZ+8yGlmD8YKyPnWvH00s1iZDta7vK5nM2yEJjsF8uH+lN0yQOsV
nSVwKKFjPU/ph4UZGn0sePCUrmnWjpQ+Zeux/jwVi6niBIHGMHlFgjZauIUEsVWNPFXlGu0JKRR6
rfRjv4kJ8RVjJ4ZnST50ozNsh4NVv4WBupXtKLZ7p2o3mrSjrJKuNV3dWLyLL1p6jiwq03owKHAI
zUGMxXkv2lnwtxP/uR5AngzaBYYPtwR9nYt97ws5gZ5k1O6wi8y3pH8s1mqGN5z7hYXFVRKlbYOM
CRaUfnTE7q9uPoTEs1LkI13zcn+zzL9rsZI0p/Isp0QJN+JScmoQ9aQs0qJxWwRWHHKNAe+GKDkk
ERiKfzfFpqSLE7IhyqGLsKLXOyLHoG7cqZccVX6SIhIP4/6+kRv7ACqKORKn6s8hXmx+7I7mZDSN
m0KOHaew4cTxTyMfT2VfrESB12mFOWNqzTJGZKvIoy58U9TXuFhUKFyEuh6kej8abH71VTFeDVoP
UzXaxdCAe4J6qAV9HyRrXM7XY4VfgOw8TYCAOuG4vDzoKtTUiImUtcuHgMf9k8ifPWEzIFh/f06v
9wjvZpC575SsbPnFfkSFI4xQfK5dSUCKIssh5Jb3Qr6WAbx29SDzGBDZv1lpfUn226DUIGfd1LiZ
Gtm99DmPjvrkjAr6EGNGS+fx/qhumCMDRtsoeHr+LOuwQ6MoTR8rDQG1/kVod4D0utoR28+VM5Xi
Win2+kzDy/d/1q4qsQNw3yCSGrf8679A6m8Eu7cuSdaijXnJL4/zpZnFlpQgoEYzZGxcPfs9RnTF
Gg9V+V1C7NLbhCGhhqfaTfTf/Zm8sQ8VZDbIZfEPZ2Ie+4cLp8/rwRJStXHVPUxCn9rHNfDQddjG
qD4YWBxqGDutNo4wAGmYozuSrW+Ufb4Jd/fHcWOfX5iZP+PDOLw4qdIKVWQ3RCRX7R7mXJRXrBym
GxthxmDzUoaQhS7wxVikJC2KMfcaNymgz4BspicB6mWg+188o1jx7jdWZhZZQXMSDArpn4WxpiPP
a4Z9645R9t8E31IEKK6apI3Wr72JbwS6kKG9w2pBEM3ZicvZa0ZR71Vfbt3g6D8Xx+63eEJjet+c
4sfmr/etW5nHGxmoS3sLrySmnjBEotS6za45Enl8Vo/Fln61I/y2/7wvLkY2z/KHfSH1YlQ0iogl
9c3yy1+TFf8Y/H/Ho5A9AudFjpwEF7nahZlW05OcMKZ1++jJi1xN8V8rbSsIJ736q/dQ9/iUHC3p
EE0ppPL5p8w/3B/ne2fPwnuQup0poLk/0WNbfMEkenBgt3nrWmYCEbDdi4od+A9yvvO08zRtpiRz
KsMeA0iwzw05uMJ6XMOlzlvy3jcsnIks5944DV3LLUCqtnlsleTRbOpDXZV0x0zfJ3FNX+bGsYeJ
QSeZBiqHi2DhM/NWrnvQ2q0rj4dg/JMVgV3ku5WpveGYL4wsHhddBn++GQ+tm/QPnQHCUnIGDTIY
8ZMy7BP/WOlfw9f7NufVuppJQLfsKQBhV0F6LkepnsJDy7YNHQV1TsT9sq+etlZeuWkHcmF4JMlG
AvW9PB6TbgVpoiutG0bWzx4JRTMQfqXR11FdY5C66WMQzfh/phY+pp2MpAc13brFjrCg2TSmXVS7
PN+1vR0kG9qDqmYzfF+TPrkR6XE0dWVu2QGoiqLLYohdJE1iwRCtKH8M46emzbYlhB2Ucjbgabb9
RDmcb5A6D7K14U3Mavf+Ys4ju1rMD1+w2D9CPVR6iHiqm3TVOZKbNy1YW8eb5+CDicU6tpFp9RmQ
KhethW0tBbbVPar6yjjeA/B7A1ksYdqWI4yQWFEO4Y8ahvv/fgWSHW5liOZLOwWI9NAdEtLHZFG/
UZKvD8Wf/Fc2ODr9E2hcUgMenOjPKg5lbYIX14niBWHut2ytUc42nbQ1+rX5vb17oc2kxQ1AL7oN
l7tIgh/QQBQO4XbZVmNazIdgUx1/y8Ou7ezoZ3yUP93fNDdP5geD888/XFyhAttRqM9jOiXHYSc6
vbLypruu+s2X1gcTC3fd9qGIJrI1Xxnq56R8Cn0oXxwEB4vmROr+qCX6KQsdlb4oeqWeY1N79HXf
1ob6KBbU9dXOVoXR1hB+NPuVTMuNsPHi2xbRT1ISz/Umwy+3RVOSnnjRX6T4jf5Je9DPYyWvvChu
ugnQvqRcDAArkrjY20Edt7Ui+J3bNp/EEWCMFT554YzQkp+m4VNG4n4iB5iK9b7SxMMQFGukH7dW
nPgBWCt9HQQtiyehDvfbqMtT7wp9ZSv+vpZ7W6l+q2vKLLd8xSzVijwMDUfaEkeY1VAAxZbUE6WQ
ZiG1/msqx5Ww61YkgJgjzC8wJc08fpe7V0FHpZKNaHDLqdxG4qMhb4fmPAzephi2a0LKt/YKbcG0
nfJIo6S28K+p1QqerKeDK8Sd0wfRXqM/F49eNtlDFxl2CUu8OG7un89bb4GPRhcetxIowydpPPBa
+xPEO8MAU/VNz4883O4beq9zLLwuQSUiZTOaEOjnYmf2HYz6uY4lI/edKqydzKwOrdh8pn1+48W/
1Ox71thlWLshra+ocu916XsR/syF7ocemvsJEje9yraDlDiF4u1KBHbb16ZEWEdM1yL7G5sYjDjJ
AJA4hnH1kpC0IEDTh7VIxUObb/RvSET6w9YaEydNfjXb9HdID/wfOOsG73dQ2t1KYmeejOVkfbS/
8NNwYA81oDP2QiQfS0N4NYd8LdSeN++VDfhGRNwnBaplBtWoQinRynJwJy4BFEp/mMqzrjVPae4G
k2nX9Hvl7V/g8ltj0tYmeN7MS+OQws8Fa+DaZOMuT1bSaq2qeP3oJq3VO7I5HkQUVOkkV7zPQtj9
EhXIq/xG2IelXG4DET3s1og2wyT1K/Nw44xrkDoBFyfrTp5/cUN1Aq+eJo34ElX8XuZ/RKs9o0zs
9AKdbz9Ea61B4obfAu1IlZ7aCGmf5esbAmRN7ZtupPRYOJI/HNRi2xm9MwSJPQUQo/onoH1j8TNV
v1al5VY/W987JdEac9l1KwRDBu6NvMFclbzSHDGz2kz8ehrdJnMjuODawJaVB6Pbm8Z2bHadYe0L
OKhgID/OPb1iuBPhppX+ZJq/sttv3Vo0j4IboYaOcpW4cH2dKRt+K46jW+cPbUFsVWyszp4AXj7L
3dZ4msxvhr/GuHNrC1K3oXpAPA9kYHHGPGEaIYVMJ7dAlnVAOTho0cpB6WmiVAC40iTBKNuxP9kF
YvCeYa0l5G6sAA0YM08bIq2swDKPr4f5UBmaMrll9BVe08f6J1P0UEZW6ZQ9TFFe4QiiU4w27TKV
cPBbaKL8/7os+y+If913z9cOB9ZB8sewnrIOtMxenkdTGVE4l8XJbQfgtHo5HWEWWasIXnvVSyOL
SE2KMy1A/mFyk+aUw9xUUOHarpJh37ICVh3iCLhmuLQXV1rQ9ZpSNZXoapHv5IZsQ3DzN+k+//uE
0erMuoER5r6e3cqHwNaM0A/VhFJ09XF86GUjtJXUfLlv40aCibZ3bk3em/RtWctzIVRAKOmJFN2g
PXnDAZG1UHhqoufEq6nkKhvF8p1AXWsLvrUX0NOjQg2Qbs6HXw5NLiKEejysIoM52nBSxlsDoPhK
3H5rmSCJheyCbrGZr/HSShAbWoJnEt2c31/F3h743iuC3j+LINzen8ebA/pgajGgycoSsUk00ZXU
aduNT8gZrAxmzcL884+7Af1jpSxVLIgj0MIyty0lWYntry8OcijvQHkqV+y5RWAdRKFsVFoqzpiY
GDE/sXzKpWllIDcQTbOV/21jphtyGRWEeZe2hcHpyTqo6izeRK2tnORNdmqesh/FirnreSMlpZLS
gJMKxM8S52MEdScxKNn10WVoqn2CKvH9tb+eNX41cQYZTdAWwFAvV8aqBaGO6kRxxQmsXlJtezr8
UvBZ981c72YiKR5cc8GbG2xZgBgqUrR5M6nuWMCwIx4bupsm7RTGa3jaG4bwBfQbzfwRPEsWPtQQ
UrnrY0l1s6bcRXp4Ljzzr1LTS9KkX++P6cbi8IhDEA6KWBpVltVS3m9ZimyK4XJT2oH4o8CR3rdw
Y7cBYAMTTfmQ2i9iAper04yqlk1NbroGOL30sSnHl9qT8Nq9ZddRm9EEIvzUwh7ExfBkoR+08gHX
swk6BQ9Eu8vsi5YVuJA2yGFSQ8sN6qe2FVH3eNIrUnjhCv53xc6y9jaMnV8HXWC5QhA5XhjZHVhf
2Tp2ya/7M3odzc4DQvuT2aScvowuh1GUq7GLLbewnkb5RKLA9iDcbbOfki8daUj/dN/edb/vvD3m
BzhNGvSIGYsVzHUtiyHYEVwtaOC7lQ+1dBLz/lyZIk3anQMRDnxh9Iw/WdPLlAR2LfxX9AqBDOwx
QGjDfw/rLj9oXooPrtgyG9lIRFNw5ZcysYVvWmMfvcbxP2en7ql6Enb3J+DGhIPmgoGHKjySGMsJ
V+AXn4vjwdnIhc0k/Ixb5VAJ5Tb0EFbpgeCtQrmv9hKG6GgkJCB0RH91ziN8GKCp9b4n++Us9vFq
jQioCD4p584Q/vYop98f3W1bs0/jacSGki9tNVVbpYHZ68+tqY2nsK7fzBq1wKqsjF2kKcnKZM7O
6+JVOFO60CQAVp64mNfApbmqQBO3qTTY8LtN0SIpoO+7qntVde+L3sVr1q4SLnOv8NwTQmkSOKu4
cKV+UahNDUvNc2t8042vXek/aJXdGCXU6KSuVNNR27UJvR4hNomtOKHU11jHyxEmlZeTjoHyouom
eHDL5kxsua86j8RzMmqOZtFkdn8Nr4/oPE4OxdxgRm1p6cf7OJOKNm7M57KCAhqbh9zQ633ui9IB
bMeD0nrRYxALzT7Os+85KQcHGrrC1oJJf82tElnI+gwayXM9fUo2ZbdKD3Z1SauU+rjL5nWH13AJ
mTF6wQph3zGfI6GhGxhKMr9NoSlIX1emQrnaYBiChZzIFncFncTl9KeC1CGC6sPE/8R4v0zNHr7q
DkXd5o2WGDt8Vf6OR3KKarOW8bi6TBnizLvGA5dOYRgZLi3XlaUGXVtAwh8l/U6qaFyk689ciRGv
GxQww1Oa8JB3A9O5CHc0yy+8KlGtZ0Os9B+j33LXSIFqfTPkqf5VNilOeux969sEQ0Vpt14Y+7aA
ryl2w9jDTNKGgZEcginv9mll9ms6HremAQEd5LzRCiEdOP/8o/PyazFtZ2mnavKnR7SvcjuQx36/
ss43zOjcgPQlABqm0LGYBj2Hh6KWPZrMjaZ4mAj+LVuqYnA1aMna+qTn+9gYza0a99qzpACVzvTC
d5o+bbeCGRnbopUTxJbjNe7HK58DsHMmwp6zizNf28LD1eVQxGIUp24qy8mLGgbS3veS5sXzpdoJ
Qnod6QyCw9MsR/qyYMa4PzFXB+3dPGqns84k8OPl9AdwVLdFQBuSkVqbrBPDbTx5IUnN8p/hkDre
xiRy1Cj+ykjDXK70WIYJVGBmcEYcpv8vSQnwu1CqDmOdiLTPBO3P+0O7fixjcJ7cuW1gfrYuXuSx
nmltEvrhWa9/q8PnHo1lCDZ34VshI9gWlDtPcAR1jYfs6oZE8hiXxSajGwMPu9hpfoCQWxmb4TlT
1Oogl7K/q6ZG3cZ6XdjhmK2pUFzFGwt7ixu5R1Gu4NnOKI2Hsv+ELmlME4hGjtZJEVW7P6fvT/2L
CxlrRDWAnuntgN1g6bWaJkhqMtHn3kEc7mBtk023gcB3Y26SDTyhkJgLzq6nKPpd/p2eW8nRMqdf
g0XPVhZfMVNjioSzdOUiAn+5lQQJ8cmWBulzqpGUy5DnjTpoUlTtF1yqv+LAN1fikBuLSkhnzJ09
cyPh8pjIraoKZZskZyV8lCYku6fz21ivEQ7d2rEXZhbOQCprFaWhNEE4wd/TFWZk/oPkh/s83ua+
5yRUv1vFPBSSufLsvvJChHMfx7eIQlAGSwYjFuKziLi8NjxEiVsOMOmdqUHZkPLrUbG9v5NuLeFH
i4uN1Atxo3I4k3M1PgtWtUFM1H8Sil2F1vx9SzfWjow2SvKk9A0er4tJNQRUIOVQTs9qRUK9C/dp
+EVJ++dJrjf3Ld1YPy4ZqEVnIiFirCVJhVlFVjPJcX4ecwPuMs1hHsPBQeIrSiMUjpyMbiItoilu
xfC84S8PBChmcFrULGh2w/1cHoi+ykO5NyYoe+rmRzk442TXpO2tnRxsm/QoJaVdiXspTA76Kpve
9fxe2l6spJU0sIGJEraH1wCawCQ7pK3vjF9XxngFV6LjhwfsvFE1KoZLnussyhszisv8LEjnWoOk
tvb3g/cYWQ9kjMmJwpRw1oTf962+P8SvZ/b/rM4n50N8Mo7hYGR5np87HFz8Vr1qv+KXyO0e1A0s
tU6+B1X9mO/EB1p33fGxeI62yX46i5/kT+O+2WnHtaN67e8vpuF9D374oHROHTRtnZ+lRtgI8PJo
g+qk1VESEVqZKgeV0e/35+DaOVxaXNxoVTBEvjgx8V394ou4+ekpq3dluAn7Z/QJabXY3zd4FZQQ
pYFF4RDNCXtoQC7nvEmLrCNiyc9wAzmdJGx8Uz6k2YpSzy0rXB785U4jEzg/DT5MpFWXplXmU3FW
PJsoS/ixit+5zmbN4Sb7FZFI0llAGC9NeP6Q8VwPyrPgwZ5EEaLb9Aiq2opSK9um5P/qIRY3+YD0
aqIM6Vf6fVKn9o3ieH9Gb5xRKpqQWNDr/f6ouvyQbPRCohatOIdqz3ttVjs90UsCRfwaYcWNWSU7
QP0Y4mzq5OZi7fKCQi1pueKct6OdicO5AocW0Thyf0DzzC2OJW8nkMLcx6Q8lj0ilprG2tSl5dnM
km5XBiJE1e20piF+Y+fTcEpRFt46coJLK3UwlXEVjuWZsvVO8/oTVBUv0YMQjt8lwfw5JtO+9FdO
23XtkyDjo9H5oz7sy6D3xzY36/I8Cvkxjr6UFVmx6pQKnZ1Vg21oLUDw41A4mSC8+VV4vj+ztxaQ
Jlu2LDUFMO6LY9HJxhCknVSevUbbtUPjdF27bYR85a68aWbOsZAap2i1vLG8iZyWVajlORAo6Jbg
7ITG3I2F/t/94dxwlyCX/8/O4nYyg1DrwTuUZ804ymVFM/xnKYOy/TFPXPryV+Bd829bbktzppqb
m1Ppd1usnd+2aRxoVXUe6qx5UfNI/9LmseVQNUSOKpeLbSRFayR3t9wMoAkeHHOn4DV9lJGQai3V
tDprUXAQGw53aWvSb3KrsfIJdi7eV+2U7YVkjbvyxuTC901ZFYASlU9tMbkSEAWzgBXpPGk5Oorm
5640882QxS8aDa1hYxqOJVAJvb+k12d/Lg7IGOUdQg5l3lofDkgMCCFNhLo+j0YFYkJKgi+1rkcv
963cCOZmmVQCOo3sBKnchSfLylQUwlRlcOkYH+pg1E9aaYUbRdB8qHjE+lNe9sOXSGjp39ZbYRfz
/j2sfMR8t15uKD6C/BDCdWgAUBm7HKsem02cSFZ9VqpSttE+J+dWWT8l6ISP0wiy0ehm/hBPS508
afNt4lcW2djonxs45xQS2Ule09RmgGxdfkdeQ1VP0qQ+t2QitoBHmsMUpeXKxX9rZT9aWUQanVlR
tApJLkJB2295s0C6NtbN9v6kXh/SeSxcvLPmGUQNCyse3dx1mDKnUls+KI0XQeWk/47kYO/7vuYE
ersC8bn2dRiEEAOTILY5L5eTJ5dhqggWBjVxRNs8kH7LkpfTsl4ZK171+p7nQazzBpABLs1ohEtL
ZDgNWhir5lxX/3XDFwWhzfSt8lZ86o0JvLAyv0Y+HMCMzO+glHlzJnWHQgkMhXaAVDEshxDxZmpM
W0hmrBHWLPcG4QhFYUpL3Mcwyi8zeGNFx5/VatUZ3EzvFEVZkSAP1JWH8JUvXZpZjE1uimwaShNA
u1nDBQUZErrY/R8PEVG5fjGCP+NYH+l0yf9xjyztLq7dqS+GhFRxdbb0L320b8a3Ifpyf9/PvuKj
L3k3Mc8hkSilhqVD81Uqw0nt12cj/iHXiM8DJ0WLfUs7C1zedNeomo1u84q3fleUXprFcwBWmTkO
SHlf7pZySqui8EbctbqL3PBN/q5/Dp+6k/eY/TUc/5STMUKV3qmPiX+KhhWXstyrMo0ZuC0q5CSL
5rLOpfURtUHP8yirhImt/c764BiZ+qaUtI2uWiuh0xXyfGls4a2LJJCD1Jeas5WQRNqJMAUg5ZeN
tJ11iG3ZkxCPp2HAOx3UbDD0rSBndeA0bQVHqGZoXrj3JKubu9cLOTl4ZW2YThKHdMfpIYLdm6Kr
xekg6wk4H6XQ68Qpp276e3+fLJ0IowAAykqBaqQqsmTN4l3p600ydWdl7KK9QPlnH4/BA01I0cEb
q2ztjruxRPPB5qolmQeCYXHkwiLvlTRJ+jOdgfJTmDbCWz2mxlEP+2DrCV2NeykmEoti3TlKXAib
olDg8dWjzuF5Jzv5JB+ioiDXKAjyMcIYoVe62nGzTEAwLzMho06XPVEWrvxyK/nCqA5QF/fnqPUs
W5fzB82q6u/JJFWPiRIp9kCacFvqeXikaUc6VQiUrAAjr4/wjP6ay+vAv7hlF/496zOlyHO5P4e9
2p9I+zwLUCl8U6ui2YbCkLtt6L0ZvvIsFd0aH/t7KfLyIM8lJDw/2XRetUvweyKPCXV0ZThHvly6
VeINO01WRspHweQQo4i7WKElsJWE7tGaENvV0y44APMutqlf9D+jJMqe40aRnagXoOdMtJ4EBopv
ylAbdtwj35gEJX62qIwTInklrE1d/Az9Ye80lurZPIggmc09zdHF8ZMeTtauEzv/IHT6a5WXnUPD
51YgPrT7tEGFKsvylWfnjeuBaiz0vVA3zzH+EoCX+XGVBGI4nAPrV5vLG39EjDX4gozWwYzl8+CB
xpJ3BIKvfOH9Y3njmFyYXtwQFInRoxlR1c1k7VmLvddKl74NVvxcd6dYIOV+39xV/Dtvd0rvc987
FXG46S+3e13AfTeIyXCWoghVMnUTQeoLQtZJZMXOhcZRmvwoFMBWfHW3Yvv6sr+0vdjnata1RmVk
w7kzRtTFShpzJnnTJftW+Jl6hiNb3mbM4O9Q63jfhztDNB0g00qyBn28NenvrxvYaOksWYZuViRO
XTlUrHfU2nShisQBHT19Y/0XxMVK8HFr1FxRfCwZAIrSixk3RqtW6m7igEUCtUdPkw5aZVX/vo+g
eZxzNArvJ3plLtfVVILUMiNzOOup9tIFKO+qNAj+p1pQv7ytrOON6aMIpwLqxF/hO+eff4gUc8Nv
KCLp4zlsykMYaHZlfinHo0pjztgLtmRNJ6223AwNwYC6M2MdrcDOjUNt/M4AfmdVsr//SctYHN/N
Q5WkA0UsEnPLOR6HytOKMpzOvqfyOm2HGtZc4MfhyEV839T1cs54SfopGDyX9/J1bCHnqWRTOp3R
ce3tkOB/6+VKtrlv5UbQwVWEO4L7BqA8SYDFHHdaJvhhJZ1jv2u2SRI2x0JUc7sw1X7fj4L8MlK4
hxTa93d+qRgbeuKNDey65kbrpm4vJZ7xGFt5tvODtHxq8kTaG2JvOEHVoh4ZSK3yYkHkuxLw3ogL
SZTgWjRSvXRZLLk1uiIZzc6MlPPopxsyFuo22LTWX7W19WKnQb82OpGNxiA0GOEGgsXs2zSfu8ou
1pKJN1zd5afMK/lhm1IXNwQt5VP0k+5ku2Bzrn6iLrsr10KdOZS5vELR+iCOBpQxa94v6VEUq497
ScmUM9efnW7Lk7SJdr+Vk/eQOfHr/Y1xY6djixcfrhSq22U7w9Tmoq9L2GqI77PiC4KqlbUGX7qO
Fd/FS2ZILdsPcNDlzEGR2gV1lCrnKn6Dv28XjfU26RGUDNambnZLV1NHOKehHT4XBRaWQkUpzUbP
lXPyXRcOxrbcj9E+q3bk1ITTlDv9QZPsdI1s+sYZJg8q05AEJmxOh16OL+pDNmk4aedK009jOaqO
psXW9p9XCj88q3/OKB1zyXiuyH2oDnFlnhupqzZG3CT2WFWPUxOuicrf2BPsu3dFGyiPiGQvh6PK
XSIPvmyeI00IN5oRNhu1VdONlUNrc39QN2aOjlMRwD5Ub7STLS4zUambNIgM8yyUqo6UiWyi1jms
KaPdHNDsy6GgBEG3tGIItdIUg2Ce01qpjh1RaMgt0kZfGyRNXu6P6MoWce+szQLegDQK5Y3LyTME
v0iKMLHOtSzmL7Hn58pOkNFEtyua81apRK/NAZahpqtAXzxvikUMFNL+ZhaGIRDrJ7aFXI7l/TCU
Hmnffd+mthJP57HcqfRp61Vp+5W357+2nUBZ0l9BK89XyMezR8qPIhngrPdQ8ErDR5YnKtuZnL3t
Mmqgkuh4rjN5Kyf86iJ7tzJX/sh4Qk64VBnoxaSQ4kLN3r7scjtyg039hHwfN4Bzimy4yA/joT+8
OlAarM31lebA0vRiaUlS+z6cftnbw2bX/gk2E93/2Q4ujO6YHdAscv4mT/mvvtj6u7h2Vm7wq5tw
aX2e/g/Xj972QDIbBl79rrcw8AUat95nR/kibk5Wu612L739Em/8zWHN8vKQvlvm3IAQpDmb1OSl
5VARghRdh/QtUX7nkT3QaKiXgR3RrBB+Ms0vdbAvmsTRgmMv28gw2W208qK6Il+YP4EAiV0O3QkA
vYWfMNSkHzOxSt8GCAfMPZSUyKL5W3lLs7rsjH/SeDdGGzHeT+rR2sdPlTvzsu7VnW4es0fpz5Ru
wZg3D1F4yLTz/RO/vN3evw1EB155ZkZaYjT7yO/knm7iN0tqgo2Qm/KuHDNMR4XTxY10vG9ueeLf
zc0dcZx4yJiWrTZjJakl/H7pG0X+w5QmqKlU1QttH/v7dt4zOMvzPNfdqGoCxLui9VHGOFc7GNDf
9MIxfnUFz7lzSvgtOeIX6TvQY/FPXQxO3dtFcYqPVbATqt0UOs3vYdiLxYbG28TbTmRG1ZMfHiT5
FH+VH9VPpXxuSGENjvzXT7cTgudr3IBXhBXzHH389MVJ9Xolbtqgzd7I4vVD6pAb0HM76Z/Eymkf
hOiYlXZ+6P+HtO9achxZkv0imBEaeM2EoGZRoNQLrCS01vj6ddS9u0OCWMLm7PSMtVl3TwdSRUZG
eLgf5vKzfy+9uzlD2LFA8z+LOshwlK4OKZQfZNuR4QNtKAVsIQ5wCcBfVmtP4OWiIvjgzJK4Bcm+
PbOwUFPoah3wO5F+gUe12HrCqppDEN/JxvzNxdUnDfvp6pMQjblu3eKTSkPrdEHvfoyV9GQCwEy+
0l9huUxpZCyIa1aUm3lE/mVtH03HKBnmsqXsZmwfW2DEOwYfr8LvwTvJG2kVbT2abxyksPVfWmh0
HZ09wGD2LHUOlKf4dYPTvBkvcpeXGaYC/ktVoQqMUHTct7NgEjCeZ1FiCW4XZCtfrhikg2w+eq0h
cvdcekVXazxK+QDIcF58rvpo8dyVSvSa8Go4Rys55Tf+ANd4ZiMsHtO2di4cSqH0iVWVbm8sigTR
vRB9oYgmnut8MYcbHPb8aC0GOCQQ1GApBPvFKEhVW9mvxEJOLORyhZXiQac4XWSsJjOqSBE2RwQS
enMgHXYiKAB0fhBjAt4N6iSj+ITr2ABtBGVicaEm4WXv6ziSebLkT3lJbJPtToKW7XJpw7NLIN6C
3BCWc2Cou1YGrDseBGC8xGMKke24lsd3bseJ4AezGDTD7ricNALJtllgiKAxjmmlLVaFgMq0zlVG
n5L0S57x2VM7D04UqBqkRNEmeRdSuw60ccUssT4/Az2j0Xtygfq14X0+9tl/2eXxIqNtA2I06BYZ
VIFuD3sac3y/cDFSwPkJBlr0lwxEEyV2UxZwf0RFEilZkQYOQ6rcoX2vi8+BWtFMnKv737GyDdOO
cg7UQqBui8h7FDfgfVaHjhBj7XOjTNbW+sxoa2HrEgQp389zmYLx0+/PGnCVkERExgq34+3Q89qF
KLbYJVZAEJggBNjkaEmPqbjPbFIBJWukDJkLjYa4426+4U5AHzYgmcawUaUOGLZaLBKrWaTIU2ed
TLiKFZapiEYuJgFNtlzzDjLWyqVRHdvs64U/84TiJg42DhcWG6EHKg7jSgxQOL6Nk49vsO3FS+s5
zHfcIkWvxZzNo48jT1yVIIBqLiokRPBCAG5I3tuBqLpmZtdBoAVuH1eEaUOnp1lXVf5W5b0i0BZd
wL3EKS+8yIBrtHThFuipFGSPxZ0hJ+zWaULoHalc4z7bKSc+5zE0DIxIZgSLr+NU0R9v76m7bACU
D+Uf1MjRS3W7xmHYCrmtpqmVuNSXdAjcynWvJQFBQZYy2Sf3hs9hQOZMkqcG7dRAlkufzWtmSDZV
WNr4IpEWc3D3u+4Z7DwwCuF7QMKHMHAMv+BaFC8rl3UsVUhNWWfRz2iwe0k2W1Tt1g4IphvUvcNW
7/mZJ9df5uR2/yFxCL5DBOfo7YVSwO2EZJUjgJwv9izt9R2tH6tdr5Urhrwn5B0TQQ4FBSkETair
KSvc94TQs/Z7PNK1TRptu4Ub1GoakjdKl0f8s+zI+RzTc0pdEtOUrtdrep57T9zfezgw6DIC19PA
7Tm+96oyjTIeAqYXNnuL0XtYlKvAfXL/bU0XGqk3ZgZ/cRX3uHYiKlXH2JcKfQ5OuEfTLpF5kUb9
ho9yMrMz76PyW2sj7+MkGS6eANacRutoupIJxHJ/0+1utzMuCV39fHWgTVu3lGz73+BJnOlfnTgZ
t/ZHUR5bl3mzGOxrkll6ZGd8FtQhDlkJT08vCwPdSwiogLugFalmHNDc0Ed3jsIFihwMpmXbENJf
NjgE0Ml6PL/D9I33+fWeGe1zx0mdCG7FvrihlVUZ8cqZkzRxc2ICUXKDDjtYQCCRcrtdmKa1QYaY
MJdoaT/9mO26Xu8bon7veLIRtbl2g/uwaLCGqBzmkHUdAxsXmQT5nbxiLsj3kbZcZWCO7pi9nH2W
0ksjzgS+kysE3zRcU2igU0cXMYj7hZ7palgT0RJfmJH8zHfJzBGYiHHAlzDQwYAcZxCDHb3Rux58
JgrgppdED/TIVLYKWf86mkKDGUtTDgTzIkDzDgRUeGjdLpWUNYpctDZzaZ3IaNO1X/CkKHZZ+e9D
ZozoytBo3vhCSEQvhSE1bvB240ktQDgSqTxv8RVCHfjxHp8IU2/NjTxWUVRCAdwec9mIJDg1Ondk
cILxvv5iqR7rdC1tZpKVU8dqUKRCvR6YijuQW85nfNgLGCCahnQJUn4i3u2PRzWx9xAAoniDrspB
RWS0WGmIJizOixwrlPKX3Mu3GYPijetF+mM7EycKcBRwEGM4iPb/ANNX7l6R/cav+8Kx4iJZcw57
sMXgVY29Tx5lxCyqDdTpZ47VRFYKjJhXNkcL1gqt6/JK4lg74+AQX3MIfmrJz8+KmCuCy5aul5Bf
xpv2PBPt/lUgRw7xxvTIXbGoNBRlA9Ovrwv6LOnPDe3MZCkSzTBWqo5P+LwM/h/5hhzqC2hEkUil
0dJElrBYblJN+10+XoD7MPR2MoaNcLUAMsOrvlhmjuV56lLqbb0WF9usZbUoL2lRcDOTP2luYGcZ
eoJRNx7tK59NFZuLHMcKBjVG3YMEoaQsg3KTzvL7T12uQzfwoKYNmBhgLbdD4+qgKFtBcaxqnSno
vMCE8iRWSLvyD+VTrIk2hRpkGeKCRWcynhuCfUmI8NEAfpi8gXXp8Uzfgf8R2tx8z+jGLUGEnmUM
51hapbOvO1+gvsHv2l+/IA61Z27GIS8w3mnXgx9dva2Ti0FdqI5VoI/hVG8X7OZDRCJJ3HXpTBQz
8WLEwCB8DYo51HyRdbydaKYtF1EWhK61iciuJyyrd9/fm2cgOuh3swSc6/FE/i3c3diu7I3eE77t
imhmhr3GX9XlhpWtYOPWBsDo/oJ49hL5AUgIV5AvDl3wZgmb2gNX02ukrrhy0+iLBUmZtRzrsgj5
ingbAHTy+Av/HpCPvnCUtencsLcBJ3EtTaAZUQ0UPRIiEoSX386a7tl3ztcgUqf/XA4H47RlzHBP
z0ftdbdZnoVP7+BpMV3a+resAe9EltnL4++bPhr/zOCYGiGGwlEvuIFrceIG7MDlS+FrakE8ifry
2hdXybpzfWQiVpwWHjtpl10KlrQf5QmIqE4+pu5MMn4i4XSzhcbgN+RGPBD/YElFZVfa6MBhdVFd
8naqNaVqiYmRFKThkXsCOWQerIsUbcmy+pMrO6V2SGjP1b4nXof4IJTxAaVFVgII+ds9DVrbNosX
kWtB6mQt6IXZv3BPHl28Nhq6AdGvSxczJ3bqKry2OLqWuphTo9JNXEvOl1JGITAZAiH/jtS8O5fD
nJ5uFCLAhTSkt8a4kgoZ3lrsMN2ZYPAR5SJNOOd7F9wAaDjYA1Kgye6hgAo1ROZ19LWGPVUvj/fg
tDsUAVdCQgCx+xh+VXVSHqlJhSUHMYeU68yCX/vOR+PQjEN+N/ZXkRKYnC2jx6Wg4lxJcirwHXpq
AXtEfIOraOS1xFqq4zCG/c4USfY7iG2TJCEspYExc+9Pesg/9UxcAVATHYdTde862E6da0VMZDjF
M4q5ke1q9eLIQUJUEnDbUw+oRu4NtWCH0RYyndVFnv2I0ZbuU3XhtlHvWpV8Bmm2qixZf6u0BG09
3TFwj0C/a2ziaQKqcisOT3wp5+Zc93C/jx0jCu0gBsZ1AVjw6BuCtIfAd4lvQCnUiNBvWpI3nsb7
eG9ZVmQEWmK45BcubyZknh78kEkGZhzKJGNsWFuISulAD8riKDhuDV9jqL00a13/EOl38inOpI4n
7ygEOf9jbxToeIUsZK0Ie9Vaa7f5JX4K9HIrL5OdpLkf+ZLf92vG3BcxSWm4dkn16Wghff4Pzhi6
8ABswHsVQP3RTZk7ecVFYeFZTH0OF5p3lHOdTYDqXMvqPgq2zjez5uc61iej3Guro9sPWEC/zWtY
dXlqvL7v3K/KLGhBjOEefMXLPF51FLoeuuTpTxKRCLTTRLq39soSdGzEOncvmzmGkinvOrQGgXP7
D9s7+iY1DUo1km3X8lLTLS95tYm5N5nfuG1C5mZ98NTjTT44FeT20CZ7J2AVxE7ah/wC6b1G94iz
7nYeWF0p3XPo8KTsf3J3IrZUBjQJhMfHdK5qHmU5HzCelVSOLgpfjkx4Tk9byNKqRiU9LRLqFTqT
/JbZT7aNoPfO+FQaGsvNUJ17fE+88oGcBr51YCvDS380zyiDZZnncL6llqYULtnFsbFNf44YcfDN
oxkGSh6ZGBgAx9UYutUCkc+HHe9bdblmeFpCbFzv3Cel/358gIavHdkBXEUWsGkQCSC+xe9fvY44
oVKUUmRCK6hSrW09goSPUK28XQ45Cc4Bb9i/pZjBQgKQxoFgElrDwPGO/QZbS27QqiH81KFcd8Yc
0nyiyH5rYOSB88Lv7LiCgWTfb2KN+0k3wH4g3iOqpl6azznOvIkNgQEh041IClCQcfU2ixEClALs
CR2pixfwvcX92o8/Hi/URDkFw0ID3iA6ju2njl/WUZRzReZH1nOhJyB202TiX8ptvc0Iu8Wbuien
mqT6U0ySVRzr5TOLNPl5+fgrBiPj7XL9EaMXpwuAk1NDk94SKl4X+pYkzudjCxOziRrhQD6I2BRd
PKOgpeEqmW2KDECtFhd3v/LQ+gQpL0d7bGZiILg00EwDQ9iLY5eSx3YI1TAMJK+jZ3mB7m02z+do
YqYisBsro8HUIIhzhXJAKKmHul7zW9uD4F/0GrK7Lnnle7NoQSE5F4vdF/9Q+bka2+hOrHIhd3vQ
YiGyD+Sz2P8W/dHP9rFzYQu8h1Z+s3o8mRNOZOi1gBNZAAV1B0sHf4tax0EQWY1IqjKANOmpa9/y
0mi5iqTuce49frdH4BBhCM0GSBrj5TJyWrXMhVkiJbHldT5l20E52TEFCLOh3Yyb2Sh3jnhka7SE
gpJHLesHscUWsgaiJlDHGlFRm57datXi6/FE3u1KGEP7/ZCWVMH3po7uliSWu0L2gA+q4ayc+rPO
i+/HFu6ffYOJAfiALnTk+selypQN/Zpla+AUAaxwUROqX19Zm/qi4Txxmw0ztxkHj3DjMYBwwPEC
xAId79AoHa0Vn2a+F4RCivI3HNaq1hiCbBD5AarW7GmjIRh+PML7p//I4mjFUIeX2oDhU2uTtptP
h3hmTT364xvg4O90eqzI95IGX1qiPzY8NbVD0g+XGjoPgesYXTyJB/pB3/EyC68b7V3d2AyxDeJw
2kdpqr72PVdvuDt2GCjAFABd4yIdeOlu727HSyTFbpvMEkwwdHO6a0BsFtoG6U87k9S8iy1HlkYv
dz9SkWaUYanyvkNJO1cLcu7mxFvmhjMcjqtQRPTRTwrpiMyKiNDRWFhKKrEUW5t5KM2ZGV9hEhNw
uc1mVqY7EXF8JKJVPXAJ+yZevDkFzPtgZJg5BWQaoJkYGGdHmxFxohjgeGTY/tK78m5E72qxr1Yf
tXluSFjPbcG7wBzmwHcG0AUe/ehdGg1OKiEHnAJ3aQH3KpON95ElRiFoL1JMzo4mRWQO5XGfaBks
ojcaLcEIJOFYbldtYQtp4TlNbqG6BkF2vPZCKGsQ9yAja0V8Q7iIIA7TZJvW4blkTuFPPxdR3ida
Rt8w2jm1F/V4Apa5tcP944D6WkuhFeVSmgIo0M4pGw1zOPZo1yMezTFQ7eC3Vdvcyg1nGW7CuTWc
uARuZnTkMReFq/CJVORW5q1wrom2M5SMLIq3NtCW/JN8yY0ZxzWE3I9GNNqkYhEEHLTacitWdyJI
il8ZDrvHj46ZvVYLwGbJXCpwdtuMYhSwyIlopsW24ZMdOLL6CPDTF0FPI8P/SqHmVh8SSJpHHNDS
AAYSlgko/waojDh7ZO6iJWwegIlVtClAHQm0wrcbGJLFQCAyUWGxzilqtVCJicyue5uWzdJvjr0+
V2O/R8zjFkTPB3CeYNlGI99oAyGG7yovsAurzV/Bj8xZ4YuIlGQ0wNT9vULkXbxpGtKvFYNHoujx
Yg9rOVprNLTAH0E1D0g3aXRWFoua90PQeVhp9epXtNak+hylRBFm7ExcGZDGGqAE8kAoJI8WGGC/
SGGTqLR8/9TzSxlkTztsJMhKtjPVmbvWbjDqoVFx6IeEpjFa/0b3IHIiWcUgd24t9Ao5mE/gjGTD
WXvWZefnRCEfaw7ZF/TjLUhsOoeYUv10zn82rxnRAjKnwDQVf+BzkIta/OmNjDEU0G1TwbYllVZY
UTcyGCPK9HjrbeT2Fyu7DEll9uomKFciyBBc0iDfzmjCXvkNX/Ngxpnc94b8zc0/HzM62k7v+XWT
KyUu1fo72Hw2eg2YK+kNKBIQVDwICYBLc3WZNBtH28ylbiZ8GTrQsAcQaKJLbNxxzhapVDNpV1m5
xLTEVnnwuqbC7Cgnrj3wK6IzEf2CwHr87ZCr0CFvIt6umMEMuizZJcM9h/nKM6G6VEQgraLy0q0J
1OCcXkdbaQYwNcS50DJSfyjNi6tsfGFTVSD3f3t81v6y3reHjQWgGZozwxMTP49OOh7zfiVHXGvl
kNg+2YzemXWu81+BJi9DhvSO6YLAOqVNtkWHeJPoLH8IfQKZNhk6qMEGYPDK7FgtLb5tjWV0QYWW
k2733wE31/F2R46LVtabbx1dO1EYJAHrLFqrIDvsSiQY3lE1GJADPUF+Tb/Em3Qv0nNIEUl8P56o
vxzJo4kabVNkGT0lyXoIvdL3kO46HTnLgLTa55A8vexU8v7ikbcP0WSpRfcvHzP27yEuAyMEImlU
7HFuQal2ewkwqtDGSia2CNPQrxbo/TIC/DDItZig71gTSUNt/JgxO0zpeNTXVkeOK+LVUoHaS2uV
7b4TEZ+FhZaoy4ideynw9+fwdnyjKI0TewECWBifERHjoL13FBqpOgSoSQn4hU63yFJ/cshgR6ZK
c8JpOaGLDYW3JnN56vtelNFcD996dVjVOGqljLVbK3qOt/yLQGytX57QdYsfgINTMM0Q51v1iXZE
2UDTZ/uY72/828kYncoe8hccW+EDnOybLTexS0phG1QC4eK3wE8H4GfozN36k+drYLkDpwsqckjj
3Q6b8ZwEnNAMhk3YL8M9P72vmK9y5RsSST8+IEiVoDHR3vMkNKEkwgCfNnPG7m9kDHsQpcNtjJ6H
8R4XHU/lesXpLJjvQrI7eOgCWjvk9CN8m6dVeDbRKyhS7lPYfy9/aU7nivL3nVvDygONs8CrFc56
rGjPMKEv2FHUWc+b18PO23zyRrY/oFTlkVO6MU1zr587sl5/FKu9tQ51lwD0e1w+P56IYXnvTt3V
V4yWnw1LSKJzIeaBo3X+IhcBSap/S/M3eFMsJ5i+8CYCYcXoaAN6kMo5WEgsr9ftQtZBg6c/HsbU
cl5bGB3pvLATyc2zzioiyC2KIXhZcXAD02FlTQzw3Owa8tjiH+fDeOauTY5OLtv5rcrJSWel2vNu
h2JBQjbd8fV19+7SwyXbXXDFa+CIP7Vk1UOnZuWQC79ZRdQkRNethCWWu8ZtR9Sn5dknaz3eoznW
+o3pt/b4U6c86yD1hBB3MQhIjC4zgRkKtBEOWxMBViEe/f49FXQvUmamZNIOAN14OwAue8co79s9
iASHM5UiFz6kPhUEVwsJAIry9/GIpnbtUFhHCw2AXpB5uXUfqc2ndacGnYU/1BBRRMOgxDWkRgb0
/2RIHfmposHchcMhVaM3m9uUC4tnXx+bmJy1f8aijm5b5HiKtBL8zpIDyLI52wgPAzZ4cdK5Wt3M
pI0BxnUlQvCVxaRVQosHVoxzGCc9Wo7c1eMRTd2vV6sz5p0Vy6RjOhmGQGBNaxV1/qT8D9YF5E0I
ceE6gWYerUsF1dlkEeadVQeVxoYAjzp70Z9J194xhg9+69rKaGkauW24LIYVpIq20fA4ed0dFvrB
eEqXNTm1m9Oppm+1/vYhcORjQTT0ZzyeyslY8PoTRq4T2InaFnJswFR73SREVuFmdoZxOOGqMvv9
E3+MyfZDT7TzEjiKkM64jqml/GucGQRNgG8YhaLdINnwt/+rFiDxJCZK8C+5u//fHKPP5P9bGD2N
i9SXHL/FAIsAmAVXk5znlJ1D6P0vK/mPlbHDECNOLkJY8fxlRJ53yYBOOKxOIjLi1ql5+hJIg9ij
1httj2hvmEv0YMz4x6kDeDWZf9w1V7Ge3PgDFz4+ohz8o/ojWqFjPN4vUyZQxMPbDw2UIEocnQu2
brNKdjqcC3RvF7Fo2JmyAm3bzLaYeEmjWAhMDziDkdZA08etAw4DX+Arru6Bdym1Ae3YrtB8rq2C
HdG34FKj+Vr+SOlyrrlsIrt5Y3gM7HFVPpbEEoZ5kF6a0ocXbIr3xVNWExuNcsJSfUo+H0/pVGiB
IHExdGviUhtrzyzY3C/5pOitCCCmLtYFgAL86oR38nvgz2RvhmkbxxSwg15+tKAu8Ei+nda4y+Ks
aLjeUjqQ8Yfnik21lCeLV8Y/qny6jmaJyiYfe9cmRyvpl5BEAONKj8fepqMV3pocdZbvvHYxHItE
FY2Be5jDDP3tw7uBojYkIUOBnoZxLqDh4sAHZVRv9YGhhgbY6UgbQJiZf/EY0iy2VaWjW3X1eCUn
6g8sQoZ/rA5X8dUBdCq1jdXM7q26op1EYtCVe0QWaF39slSNnrwnFhQA0as9x7k8ua5XhkduNA/r
bMGlMMypT96ahW5x8LZI3lzeBBt8PONmhr/s0dyONlEi21DEjAdjzrFhHCL+pIkZtsc5bMmf2vK9
IVAowguAmmpc7QjQWOtEvNhbu11BNwaySMv6klmMbqKLkUJTXLNY+tUZ+scxgouolqn56+vV5jjj
jSYHDFoikNMJOKjj3lo2s3mvUdXeQqaeV4xyybs0prOVlclFvDIzntciqQS1g5k43dWHLiMgavRj
olJFfS65uSMy+USWwLcEZBAC6juRraJiPSDL3IXFktWK0U+Ofjl8votoGj18rlanFchVDIeZxSXf
3/jywBCJHiAkrAHzH72ksqqKq6pkamvRcxYjplTk57zcH6377cYZbAzcz6gHQsB3ZCPJHTcDs1Nj
IaLBTSxR9ZPd4CYm8WH1Ey+/XmICop79uijJeWmBuG75sV6COEfWnJfHLmEi/3L7KcN0XLkEIAxS
OXSCxnrmCX8A+QdhDTzgACGKTCClV4uV+fKGHrl9cTgfszmc6j2OCUfxeiaG+/zKvMLIUdwFMK9Y
r90vev/pgSXGYBzxnbT9ehEOEnnb70sKmd73X1TrH49/erX/WYmRR+wDoZCCEiuRdi9RecjkmVr5
xC6+HeDI85VNE8oOpPgQv+ZabbwaAu2H7qvSIU96jDLPdk2Xy29FV5ePRzbh7G8tj46rUoH4ME/C
BoFlAeopSNaWmupokQraUxC5yMVSDU2XPeTiUxhvonS223jYxY92+ehm7Utl0TcB5pYnr8H+HcUY
V7vwy9WKCJqpL4x1uj7DI85FmROx2c3AxzGg7PZtwA52NzVCM/B8hcbl5+S/6DZZU1dfMk9LNMs+
nu2J5P6t0dFTKWJkP+ISGG2oWBGt1d53n/X5EhwvyXq1MkX9JUTyOiYL4w3BIanYoQTfEG0uMp24
lG4/ZPRg6sQmTrw/35Lpw3Fu9Pf38qKSekjQ7CR68bWTGW9ItN2+JaK+hw8nQB/g7WR+z2zBudP9
t0WvTjenVlmSxNj8zPL5FXwXGWIriRoriFxtXO30I+tbXUaXP0dYa31UtePM6Z79gOH4X31A1dZd
BOq+xuJ2pQYmMkR3uD8wCR5ZtcRMl0+MTF90fY0ZCHdH15x5Qd/fzLeLMXJvXaeIUc3Avov2QrvZ
KKnFgtrEhspfNvOOvOecu3Wlf73jV2P1FTDAqoMrzfQIJb2doB9WOrd60tn1nnK4SLS5TT87vSPn
xhdpWlUpTAKVIBqstnLPDqmHuADvyhPgTtttpMFxr9HR//J95L+l01xf/0Qa+XaKR25ODmzG87jh
tIPUYDMAFYBWAEv9FgsdbOBrNwGV6dPLSwWVszeqg+UbzLI4ifYhJYCoY+mXy5ll/2PQeuD6/or+
V2sRxFHm5PXwUbtGPyDXiLsd6c+T+UXg+Lwn+HwHu32O4vPv2fDA7t8eubLbqy4TBYNd0EnvIqKV
250ho9fW1k6n9rQlzBFbASg7vEtnjtrMTv9zyleWQfAs21B/hbPPshXyVdA/SjZe6VA/6I2k5vTH
/nYCNnGz7GO4W54XiRulsJdrr9nHjt8iHiRmY6BE94Qhnh1Dm1nUiTfbrclx1Ka6HBOEMJlq9s42
RcNb20vhYG+6Ob95n8W4tTRyW2H03zfY0Ku129XbPiGHQ6xF1CH21nxCyi2WyJ7Xz9hGG/5fv59u
rY+cVqm2RaIOJ0qKzLIwbXTcRzkN+xX46LXHy3jfnH7rtMap+UCx0zRXYaszNd8jr7iiMmKg/ISB
rk5PMv1Szm8J/Jhm/R5Bb7CZ2bZ/umd3Jwa88IPqlAStstGiKl1Y+H6MKEnYbV4rpDYzapyC3Um5
eA01XWR0jivXKDf8CVWLBEfHM2h8HC6rpdIPmL1ZIOcEZATzf/VJo9XPHE/JSyhpW91RCECEsoMr
Jyu5B37UNr7IHim6M8VbYGYqJk/wldnRsqM1MMoiHksBeipNoqnyFnkptTMzmtP5/UNRPZr0UdSd
yKIa1iruDZF0x/preBwvEPxz9DNGFyiWHv+xm0uOXbDCqd7vOQ3F3wQVQHTpGvnz9oUHjHcBsqCa
/OQlOXGrl8p48/fiWgdJkHZEmwC3Y7ZSNzdJw9w/+vLRjcdBFqUVhKixKpvbV8HCYlh+rj4//SbD
VhwA7ZAHGldEMjvOPFUZwiZkpOQhYkE2ysbpl/V+D0Qaujp09LAsIUdMNs7nMpttH7vfC+BfX6jg
1EcOdWhYvY2b+owraqiLo1QCkUy/LFeVzeR0YUd7TpGhhSiH2mNHwA7x8e3E3lgcF5qyuGYb3407
S2M4EvxAp8HXhc2R0bAZZ0zde9dbU6NQvQNPVdC7GFxDF6Z42GwUutmBCwsxi6tlM6dq2Mp340Ll
Fx5myH+NEXZsnZR53WJctku9jKDfVaMz4xkinHsTUP4E8BbSRGPaWa9At1/XoxALeo2h6f793VmC
lqAnL91BqcieHvvYeGxzwkcBOQ8SMfD0o78Q7Za3G0RFza71S6fHHFZ6A8DY5+HULyWtMIDzTVaE
Wr7ekF+fzsV7E7cw0PQQAGVBE4S2hXEfsx3gRcFUYmf51bpr9FSWQE20L0pAusD7KpdfIGwAR/xc
UnFqkq/NjsLMmuNczstgFplTHX87gyBz6zuUWT2e2XsuBcjYXxsaHT0/y+XaRbe69YwkW6wdkA8J
Nhfw5KHnT90U9LMwD55eUBbZxhC80ofVVuc2a0+zQDdsWokhLWtzva7NfWacS4p/14lxXhCICqP3
dg7IMrW9QXGEdNnQZQzykdt9IJV+H6ai21tsd443WWapnhE0c/ITEw8NTMqVmcEtX0WXrFBkat5g
u3Hr6pgJ6OL4Comp6/uhUPV7DnW6LI3lefkRaHMqG1OuEPlAuOJBCRv7/dY0l6VRGkH8wnJsCJmo
B5sHHg3CqTx4ywXFfLz6Ew8HBeRUKrQvVJTEodd4a021fVQhE9QF4i2zSUGShy3A4PFwkuknanQv
ClbRJswO2ZPcnMNCDVtr7EiujY8Wk7OLPK9CJHgdiGs/pxKCHRlZXu63gNvKMwQg5SzxxJTfv7Y5
WtladdXaiTBgdtuihTddyjL1GPAf5zzpUA19yeTj4zme8iBoQIL840BqhqfIKNBhG+js8iFbW/IL
XD4ojRMjEzRB3dWWHa1wpz+2NzGrN+ZGwU6VR0zmtIvaEta+hp44cG6yEWWKJ8c17XKGVWNit94Y
G37/6qAIYS+WYYGxCVRmjC7Wsvw1O5TOTJ1ucg4RGQxIXpRs0Zh8a0etS8lXkrKxIKsUPklisFOa
JCOu3Yl6leXMqhkklgQwWEeVq5qi0DFz1/iwM0a7FQcFPP7gVxsQtaNrHAhVaNfzam15rbbwTTEd
mCyZdfTCnZLP7JNvSPT5eCWlicjhxuRo1JEnQYzMhklhYab5W/XJsJ+CR1Nvs4gJm2leQDx25bZv
Cyxzq4npLouPKXhsY7NVd6H9HHWHEnBKEZy3P4Fagu91rbS07XaJfRLwf6uhLiEqweKJx+4d1AVS
a7i9FiW0yKinmGFsVilpzv2aR1Wy/PbBmruOFzQrX9zwSxpUAU9SRflmJRYFjeytlOqtvPLWmV+D
46SkIHaVuhml4HtWQqhVYBVE3MYqevvu5G/aCjWSHCUTId3054KljFEJh6AbWqoSd121IHLWeQXc
7E8xWrBf2jks2sTlfPMBIyeCxEMX8rGHtEejCR2Jfjv3FyXqqDYraWbnT/QXYLACOvHRHIIX498e
uTph/CItuRKXkcVlhkjSba2lW16DHGRt5EZshquN4lLX6DeRZRt9iLQiT20jwhP2LL+3NIc8u7ln
Zu6NiQ6a268aOZkQwiE12+GrQG/5KtpkB9jsAJ9l9FcGRH2Ft6lck6bWjC+dcDfg1BnUctAxA72L
UbASSakEOuGwteJewhZd0LhCcISUcoa2Pf/18fGbOPDQ3UI3LIpyA1nAKARDAVYJkyZrLblkvOca
r1MiSK09s5snygcKzyrg6BsEX1iAO25dm6gmLmcrgOnLYUKgY2CEtqa2rgaqprQmuWz1KK+iSm8j
wo00jwcooqFhI1OhO0v5uijAXZczy9TVWX4m7J46aeirUwEVwllDh8vIAfmKw3ZBL7cWJBrZ1sij
rSCm5Ji5Pxy4MFCsBKMw3tKFZjM0y0xnQR4vwcTTdBA4/+cDRiFCHfkeHDKg49EzGL6M90Z/1ZzP
gBx/l6isLMHrmjmUe6sXJOo2+JW5HNzESQcLwACYBhZrEJi7XRwuq6Eyk+M5lQO7jmyR3Wi7YGkc
erI4SIdm6z0VK3+9nBn1xBV+Y3W0JcqmB58TB+DSpjRCICZIsM8IbxyMyykyf0qybYztl0wBa21W
6/8i7bp641a65C8iwBxem2mipJHEkawXQsFizqnZv36LXuznGYo7xHqvgQvDAnTY+YQ6VfTomSsf
sBQdX33A7JxhLuCeylN0jHdAcEDp01v0XQwA0XpaeVeXZhiFbxmkAWinBynm9QyPBc+pwcjDA0X/
mYJCBT3n7Jllm9HYavraYVt4USHgC8UWRA8a9vTs5lbhKuQNFZgXZqb02r0ngFEg+fZAVOvz5eWu
t9EeC+rE3091gpGuTeua9ennF3e5FnKVPmiw3lZHcHDi3pTQ+AN1IkZGyazgyoDYJdlooSk+h9Vd
aN/eVwslWjAzAUMNyRoNFLHabPRpkqhJ2Y6AVmlOdQwFogffAALsobwLkrdDoNyzfhO0BFqgty0v
LPKV4fnA60EDXxNFPBVvRGEXqETUD5rck0I0w2IlQbEQI6KTBlojAKUqCuL261mG3lPH6TXCilY6
9B+y8V3TZ0NbGdECHB2R0ZQW0DUFlCHzOK1ChCi0Bl4HiZxHc7CV1/hL/aYHwQHbvak4FXljTm/x
Jjvo7vAuOMdnF9AGZpbveKWrQ28ffqHNYWe7h4P9Pm4FW4Zs0/aFmYdfu933aeUmW1oBSNoJcJoQ
h6At8npStLznh7gQRy8tT6CrNCrLSNBp00JwBk7z7dVeKAtBSuTC2Gyf1Whq5bUIxvbHe/U9tUC3
7hHtsd18uq6NrmgQSHLgXBdfhtULe+HqvDI922m9IXWAYAqjJ7oV3KKIfDj7r/OxQRdZejbc3Tu3
VVZusKXb8srmbMMNTZn7rQKbGanOGnmNt0fhrjzHK9fHUrAuA4GtqaAeQYpgvrFTuW041mNaCyTA
cqswVcQcoJTmtwhgG/hfvtPa+iskIe+5rfbwpTyD9uJ5Tc5noRSG1b34jNmb2PuxP4YDPgOE8QJ4
fO9aTK64Y6+2fM95/Qd6LSma98D5un0S0E+orGyvaffMAjFA0PEHwpfoc9FmSyz7TYFZwMkbi99N
fNfoj7e37x8w7U8DCC5EdGf/RKCymKGYShvqAc7x1m8lix3ks74Ddl8FnCC1UC5wazvZVlAcdL0n
lEYM63sSCQC5GvfQo4GxhXoQdFrJ2ileHvrfL5u9ywiBKz6jLfUijW/2SaDod4qePt0e/zR/N4b/
B9t98Uq1g9FKQlnDiC/+EsWgO1cQMLfRtZSvaHIvDgftboC6g4b9R241GNG40FWY6DAOnyodvfbS
2oO/ZmK6Fy8GIymN0sd+R71zN5oZBCCwpPel8wcTdMi2aD9UJfPX7gk16tuzuHhalYvBzddKpBwT
/lh+FXdHR0KfWeE+Ri4cd6uy7F8i9sfm29imqKqsZdYWl/Cv7Xm6XM0lva+6nnq9qmwG/swbH7zK
7NsjXHpnLwaozTw3vuUo+ImwGYPid+tbGn0RIicOM+sfzKDlZKIWQQfhnP6YNiDw6SVKvbIMTL39
CCSnL58ahN637SwFO/AX/hqabZWMJeBREUfq6UJjZzm6tRW/JthBBcnRuB0COJxESKbF4rcUa2YJ
5r2+R3nKV2Sn0ug2EOWzQbOVHTxZ/XEaL75qto0kBWB4g8dSMhQxn8VGT5wwrQGUbIE/CcMqOY29
/FFzurQCJVyItTEdqHqghxB9m8p0si5OTgZpEF/h0BXdlO1pECO7qk4jOyu5uOeNtYz7Aiwe1R20
GoiIgNEeOk9E05xD1F8hL+s3AMtEllqT3ABinDQQ0WNfcovWvl360oLJBXQd9FvNTCaB+XAln7n4
lk/EGFP9DG/s/OQoSm9AuAYo4Oo7C159QbZSyS76Yyy9a7ITU4joQFWHGa8rm29K68+XeSIxm4pq
uoz63fVsh6HY834f8AB78GaBNPGRuytJ9uC/hCs5lKVcKmgskTdTIXEADMLMXclH2ge5mDHPEl4E
kJp8uB2K3TlpXrqVO3DBGcMLCiEeFAkV+MkzS1KistrPUcuIt21nUqsBAo6OJH1ci2xAHP1z/oCe
RserAhYGGYn26/nrkkZukxJOvwHFkqNBma/akNHtQgf0xoJO0qoVQ7NivkydFJrVHxWV/dexoD3n
8npOVRJMgSFJQhwJs5BCBTSyvcoVv6kUtslzl0PYED0SuhwQPgD43SxkMckfNTVoADqqK+QhorQo
04PeapFqq6VsFHaRIXv7laSJzztQk4PArEr1IjJ1WeFHq5Z7Pr+nYaZMkmPoWLanltLcyTsgWYko
tSBdMCAKIZEgGcfIokMQq9uBDcZJyvpUui+0gqZ7eSzE4FiHUc1Zasj5EskEseRdVqCOsgexghjf
Z3mr1K9aofXFQx9HtbGlLdCSbt2kUomnXY2AEWVDKjsGTSVhX5TjWO/ETPWnGoLoq0dR4Cs0pwy+
JDh52gTPuAND+pSNUdocQ0UJNbMG5zfU7JQKhLNFHcWI8gwZpOeGKkftQ5INZewwIMY6NysMvbZk
Vo5ozRgzqN9FPpeAiUdM+c5WfFEKN0Kt0wi0ThWfeIWc9vmnomRAspOQIUv2kYmlCC2zxC+48A71
Abk8qdlgyBuNgpj/pFVdiJ6ysZY4IrZiVdhpo6Ujpr6mETP1ISuytxyMVaodIWHQfLa6GNSfctNB
097UWMPlm66QjWEXcJwSn8FoE8Z2iC7Y9LlIYjGpSN2gkw6KBlms3vW9pkQe5BcCtLGhBoQmeiOh
Jeo9dW8gKR8EnRaZfaPmwmNQDB2zUvy9akmldPh/aeS5lxjQ8LWHMuiDfVMjMfKdBkKUDrumT5Xw
jus6VfmFX1MCHpFpQ//WSm3bQr4uN55Tlo4joRAzFO2qy9LC8isQMtsiZhpfZMQavWtrLgztboxF
1Q2KFArZnWiE0AkTZT9RDkjQcNHer30+P3IpEmIuLhAdvxQd5nuJyR1Hsr4vqD1GRR7YfOE3VWY2
daEkpl6hHxj0V00+1s8B1A2lGMopxpA/lWWpsUOuVRAcgYB2ypkyh/aojZQnomSrGiZJICWSFYOF
b2mDbQt91Rxs3Xku2B1XS9m+KvgckxcOrQK1VHg1Alrf2kSnBM2SBkf6ZsiqbZYNQvUABoJUA7wX
euPjxo+4hn9SdArIDDPUWn8LBk2LP1hRl4objJzaoPChRr3d+6kxmqIY9aEjqEEiYakkKt8xFSxJ
OBsd5ObDUQVpRSl2vJs2dZqDsaUSjE8uzyCIwAddoFgMem+/DaR4QgcqlkF4H9ZlyN0JdS4kdpoF
VWtzekQLR4hEvqxJz3MpswI0o+jfQ55zNuha2AsFtU8A1aOB/l55ZBaedNAlo+ILrjT0gsy5n2TW
J3iFC+ZFbYSisrHvY4/nt1rkoUZJDOVI87def66SD+BxSBVG35SWluH/jjLwvBrfK5+z8Ob9N/OV
BAY3FLxnz0OdsZwXhanUHThcSyBaJ7hIJ+tEUCy9cm9bm37Z7IFFVR3JP9SMMPp5k3RuCD4H3lXe
y1U9cyROPyt65OR8F1sxP2bObWsLYQeePMhYwWsBo8dccEGqJwe8RxPjGCuVlbdRYAM38+u2EWHR
CrpBIaIAuAIYeq8fPant9JgP0b6YcmgwRzjelXdCh+lrkZxXnhWGRoyWIPBq7TQApYZRW4WuW+pq
f+pCvy90nicCGzSIi3ipZumltIqygrbogUMKsSO+b+s7YEjTp/TQb9grV7nNWd+qlrDPdFM9NlBn
cSm1NJQtA1dvdi24C0r7HDpIFsSnNTdkwYUGFAo0UJAj1HRBmU1TUFAAyKKe9/xKrc2hr1C3EBIw
n+BwEpH6UFhlIJWMKFethEhLdTJInIJJWAELKQjrxesVMliV5IMw8IhwiXhi+iNt0Lk+fmi7OnEN
wYlkk35TdyhNFHnau+g5jFY82iXHaJJgRDoU3OU/2KlksaqTBOkCL1XSwWJ9NhKxQsN36fdrPARL
+xHiQ6iVwbdURDSbXY+WV/DoAszL/0mcIAEKgOtb81qSXblymBdwvCj7XliaRn0RnDQd+GUlPuOR
cutBkAQSFTL9rbOpFWxUF9KeJqrUBIXSqCc7QBgVFywr3fNorV1iS5vr8ktml1iUarnaKvgSVIem
jziifdB9QD9dYx12MfoiVxK5S+m3q6FPl/zF0MsWz0gu/bfBiYfb6nuCDOs0vt4OTNOEsuZKxu3P
wzC7PK9szk5Q3ASiFHRYWAAXPz6MO3cXWCZoWFfTt9M9ccvQLNqNBq3rKB589FI5FtuXjrw1M6s/
WmtB0MLVqaCCbIg4l2BQmffSKnFW6j1Q0V5Bgsh8C2u7fmGPCRAQPpl6/zrrK155fpd2iioAAiSj
eIcC2mzh0tgvxLqhvOconCk8cszcncQ1vbw1I7OVUhFGKlUKI+kW0poHA6fCBFjEsFaenulj5wt1
OZjZQqUa11BRwJ0KiZviJf0F8exzbJzCe2BOQXSyh9QLfLY0tlvdDjUir52CpY2ianhtUOgBBaM+
uwCGwoBrOA6Chzar1icJRFtBZpc6+uudZyZrjS5Lu0VH2h00swgtlTn9vVpVuj748uhxhbAtmr2Q
8SsOw1LNBAQPf03MBlRpaqYwTho99uQn4J97f3PQmbqt9yCOfoREEDGOkAjMyR3K3ieEF1+3F3QJ
YXtlf3aPFQmnQy4QQ9Q9pUZHl/X2DB/R1a3ITYbd1EqIy2XD4W7xbeVrrYlybYJnZ4MX6JClOlCo
ZUrvdLXYdBzyQLeHOI1gvmUvZ3h2NJoSx3KoNZSGAgdMxTY8X72snMavnv/BEIqPYIVErU2aSx8r
dajITIqBMQwn4ITRfhfMkeXtbSvS5DvMx4OUEWogwAZNRAv4+cVDEKURzQrdB3JXIngHhNfRfK1f
rVcgeMGFlZkCeuKGX5Fp2yWBdPG4f/KaB3Ptyp725a2vmK1clWhZXMcc6JTKU6gcOXU/rJFCLS3c
5UBnC5dGAjpFwE4PGFxBEm0E3mwkdQfWSsm8PadL6T9ESGBPF5D9A0vX7FprI0ksoBw9ZayU12wj
7NHtEX9kW5DUpoABf9w2t+g2X5j7kW2sBj2ESjDoYxCkoysAsB9qoYN4W5ioExzAjmN7v/z7l084
bNBSejp1ZFUobDEK+zvkeRp/yKIgk1mI2vx4rDRQYpUnXrcCVLsGdA0rzXvU2VwSrc30wqKihInn
F9cpxHfnXQQAygZJIiDhm92p52BCmXQ7rd4XTsy2YCBAnzA3mMYhqcm4BgJeKs1MVDpYY1TwVZT4
rk+OlqapGlcd7/XBOxWfivQlamWcUyKz9yyCXtrwEDbJLkzkpzbqtzHnu9XEzPzaAdqWtaYebSr0
x7TvVVhYSvCtMOCB1vprF4433ARgwiQBqVM0dFx/JGNqKiYyMBPy8fgKaObbHu8C/aQO4pUUvkoB
ftA7gJ+gXo7ezvPtnbmUJL60Ps+njgHk+5DNYR5tdt3joJFMe+E5h0qnqEGLbb2mOrlANARpFyyJ
gtw0osgfWelC7/teUFEAoGTUYpMGhu1Hvj0mdzxyPHJ4BCpwxz9noi0CC78y3IVbDAwcwIrAI5zI
nGZ3aazyURe23MSv1Niv1LGK0U05G7TNwCn0aAS0bxtcem6vDM6uTTbmjOpKwHu0AqoT6Np2MIse
yY/Eoh9dwoiemjWQjWX/GQRuWd5xwj0nWSriG9UdZLeObCT2ZGqYwVotZsG1U9HZgxQ0mLon1e/r
jQdpE67lMlDvIR3+poNG4L1JVopaiyaAIYDHASQSZMOuTdStHxt1jwOYEc4gbGN49Jx6K1O84Aoj
b/jXyGxNoZjatSrSdej6qy0RDKfRLnNxsaqm5TCnPORb5eAMqgmNDGyo1sUVUD2FO36fHyNnLQex
vL8hZY0OO2gVgC3sesioqPdioJW8F2jyZ9xFtths6yGxufQbwrjq4MTc7y5yoD9E8lWEyoK3rOK+
E8ECjdLaD8iEVuQ0lljFewPlCO1eI8J3vMmrJEkBl2YEqQES5oJThIxw5TmNH26vxVJ5T5VBR4ru
LRRRkRi7Hn2XskzPQ6yFHz916muJZL3bnfXADEOINMhPEspCcsNDltNtQgg5WG13L4FL6fZnTFfm
zFcBkhMhA3RSoG82JwRHarRUo1TlPVElEv9QnWvDirZNaMmQPR1XkNvTHv5pDPkmSZ6o9uY8Zpre
MHlABt8TdMD0cY4kGQnylTho6RXFOf2PkdkjMVaVSOMeRozGpeoZjPMCMoH96+15W3wNLszMH8yk
rxpR5jjsn1EzNeNX25+zeB+GJ105ptTukbUVtrdtLk7flBWWoB6K0v9sZAXVBCTHQ8GD2J5x1wcr
v/6PGMmP5fn7++dDapOqpx1fiJ4UBOpIGl6OTjyvlaIT8Gqakyhg+UjyOGfvwlBnTxykFGSC2kxe
WTHiOFQfDOTviRxA2tsZxjK1Y8UH0edgIP628y4xDhQ8dnjBYgHZdL/tENEwKLUqhNcraGWXPtgm
7Wzgki+apd1biFr8QGjN8CIgpcQCotNMf2/HkQHuFYxJTKJmEHJXUPqhNUsEGeDS5xAIm3mZKfd8
D9/EzqRUPhdCrsvWCNJYkGorUVu45chCJ1YZqHp9peJe66Gm1Lm9ZMvb5GJOZ3dc0xeZgZIrgvK2
QfpB24DTCVkpZo4hxA9uG1sKmJFk/M8G+RMeXYQ//CCNFdfHglcfBMtpICaRbpkTbfTfjmi29+wR
wst340EHLVq4755jdEasfMGC53z1BdOte/EFHS+jt7eatij/oHNQ2EUp6l6RDlVql+wB1TdabvRc
t9La4atXWTWsXs0t2T+NoZO04FTQH4x0rZt76dW7nJYp0r74qLBQUOxUcSOkjY2Lh2dm6r+Iqwij
pRf80szsBR+bFsXbEmbAVR5LBy20e8OVkGnKmpWTuuitA7YqTy03oIObV24MNikJC1hohSgQ00JW
d492DGgTZLhQY0Bp+YO8CYm4SXfxafiA4Gs1ZZxXk6DT7v15Y/z9jtnMJmWYF2hJF7yst9qHFoqV
e/2QM2Kjpvxye2stJVwndCNS6RMx5Q+9RT5MaTcWueDxkHF10R8p9KhZWMYpeN35n819CSmLp82K
0aWI49LobE19VmXjqBaCF27hlTUkV6cprgFGsfT73qtLJ10Tz1h8vySoc2gTkPoHVlsMQh/KwaWA
rJe4K3Kra2wxXHn1F0/EhY2Z7xEEZZOVAmxAypQ/qbnN516BQhgZ1zrTFt8syPngtUK8hkal67OH
NcuVBl2gnp66fvqhqHu+WPEqpmfvxybUpUkAFs7zDwxwW7BBoggXvaKwK8gWoPcpOJQq4R8Uuo3W
GDzXrM2mbgyDLpUKWKt9lwLXfu9PaZAEbd7lSj5g8T65GNe0iBfXFs/aJBB7WNJTq4ULHD5Usd33
H+g4vL3Ll3YDYHwa3OEJKDTv5xfrMQhbuE1e9J0E4EJsIyD6fhU8SMDVf3kPL23NBlUgMzbkXS16
7J6HM2FEhBM+JbRuGYVZ3Ne7ci2rsrQBLw1O63kxi2oXKdpowGCC3oo430jKa/r79vwtbYkLE/OU
lc5AMSH5MNGBudVmh7d+n591wQpX8h+LAdOloZkzUQ4gU1MCGFIqUAEFuhmysw/S+fqdYc3AP07l
p+6pCjtCI3V7e5CLnsyl8emqvJhInRZBnxa56IUG1LgsLB6kxAVkwU/Apqwpiq4OdeZI+GBAanoR
Q21qJ23NIt0G5QPX7MpDVDwynppp60TdplmViF3eLxOzBUg1oBMx/fximHIjV5mYNqKXQbtxyu5Y
Ojg/5U1d3tPn1FFywMQCWy8toJBUh61CbhfS/uB8AT0KtNP/CABd2xebgvNxRpGIa826fcpBGGFR
U7GlYifELq8eGnlLZct4MKKVwGkpe35lenZUOHGs2xYBq6d8OslGcdgWx7M+QBcJ/I0O5OtzszIT
EBJttZO8ARdQuhP3Ik9E/OFczpUPzARusnVv77ylB/HvjACHej0jsQJBDSSnoXsA8T2kX9FccNvA
0vlFBwlw1MCaTrCAawMBV5XUH2rBG5BZdcvQGkqCRvbgGUnXFQd5qd8MrWZoFpyyMGiTmt1/YwFy
gECm8EUt4cO3wKq6QwXpNIkZ/d8HhccD1TmwZqhgYr8eFB3rNAkGQfCAPBmSfuMbhUXFxh76xKrr
igB+CNqQFaNLcAcVrTCKhMoYL/zQ+Sh9je/HUkfwDY57BhTiaDcPytkHbNdOnvbFfs23XypPqAAU
QfYeVU9UfKbdc3Fee0nq2Qic4EQeXh+Og5tqpHLMwJIfb0/oogOKYhnIghHL8kALXVuqaJ0AXO4L
UDl+G7jfnLYdgi+12eZ26daxKYYWz9t1bUa/4mFfCSuP9NImvbQ+GycnN6PhF5N1dd8VrvxeBS+J
vq2DewVZ4dUu44VrCJ1xSAuhyxvZ3znJPY0a/GiMRLDCJcwUoYlmkIq9SrmNBg4g0JEnsutjnmyy
z6ayn+TUBs8tgOAbZQv5SBp858FEgP3r9hosfNUkWozGGBRDgPydPYANA81TMbWyGYjiWRWBuH2t
7Lp0Qq9szN65bsx6Vcxhg2tkZ+AyR+bkg9p4Q7eh9TEOjpSzwlo3y2JwiupeqP/fXzA7ulD7EDuW
oO5djIDI9W7NEKk3sk3hnQncvvWDfV8Bde+3pBmoIxvZtmpWMFKLMw2KBbAKaDJikdl2Aw9PQzvK
j94o9W/U10wujlcWc4GYGRLUFzZmrrSuFaVWMcz06I5ufAi34bax3yBwhz9uS+gjkkvbP+zTu6eO
rGWAl+oNMA/gI8ALf07W9XkGMBhS5RQFduglfQRo2ONMsC1uEtNFYd+biJpAI7AJ3dOa8tfCg3Zp
eF7nG1vgNFQDuIIOgvPqnda9D/lrqq4UFNaszM6KXrBi6GvsojaLMtOouocm0zcsRsqN7zjn9sH8
XyYTsHXIfoq4iGenpgz/ZzI7s7WOx/vcadzIZuSRYDbBXt5twYV1+lpjr1zapgj8gEpC9/2k6Dxb
Q8orI5i6gCtQd0nwKEJX+fbA/lx0s+gSMdF/LMyde0GicY2sFoqyZBhN/Qg5XvRA3j9jc0JO+Wwc
jSM1W/KZmRT7FvzxlmjTLejbUVb5/UK4XesqpmAiu25yEhnW8vcL6jyQsLv4vtkyc2mrBHmE7wPY
DvlFZP1SJ3YKtzj6D/4k9WXfgQgucWo3c1Ib6Vv01nFObsLpuD1TSy/x1ZfMtkCmDwZgDwxNNMFG
NkHK8YaG3CO7G+N/2WyXY55dkKpWC+g1Rx04w5CbadIxZH0bWj0BKAfs3uDThpc47EEGs+Lh/HEG
b+2HaUde+BsJbpPMUP/YfntmsA1+JRJuMwK3g2DRKXn47JzS7km7+X14AWsXQSdlbqbHwGr2qyih
xecKBRxBmAr3IB+cfY8sN5Lkh2zqtK7RhrEpTro11Hey9JQJggU4d6eTBByW25XVXsj0QmPtr92Z
NwQJnE5vU9gVXQgovja/fYOgxXdj/T/tTNfcxXz30SANQQI7CWkdfmcpDMyGA/laMbN0W2rgLACh
oYY6/pyRrId+h1ipAw8zyuc9xPNciOXxscXOaAOD6LN/txJtLR6XS4uzgTF0TEnCAItV+ZAraHuR
zSFFOhHN+P0hPBrKnb+GGlqK4XV4dICji+hXR9nxejI5XlYrmQIKeewtpP7eIsgTbg2VdOhXsVdm
dGmDXNqaRToR8sK6mIwI2zpyfB10NOdr7GjZq4rhC8T/iDYwIlHHKRDgrVyPSg9H36gGARhrXjc7
t9IOBk6hsMu2Lnmc5HKdxjG/86MOSg/3tJeez/Ld2bCKBlfh2qpOx21+PUCIBjQq4GRDG8E8WG0Y
ywUZoz7Gr8FJM4Wd2bqTfO83Dv/KppUWMoQY+F9js7t/0FJ/COppOffM+Xhz3jp3cPWdg637+GiY
PUn3D8+/7Rf7vTJfapd6qblJbcMKntbjzSUQto5v4SepbV1R5hiJgepJanCoBbS9nO/HJLNqI9Wx
5gxth0DW7xSxCy2D0eKe54KJ4mXU9kmuFudIzfmtgtKcG/NMu+uLaGo3KwcXLVbafYP/SNQFxsoN
tuiy6DqIe9Bjq8Bvmd1gHIvCknH+lFewfFfjiQxRYd6KNxbeRmN7Kj6+OQs6FduO6OYa2mVp6XQD
sAdUcID2mIOtQR+gh0OBDHzDbCZ8SMLzyDkhKZVx5cFaMzRt2Iv7U48zKfSR7Pd6zXuTu9KM+lOJ
CS3XKKUX3fnLIc3mM1alAkNCGkXLCZQC4Y90KP3a9a9QJwqa+CCSSZIHfV+aHEe+NueV+2bp5E3c
u1PNBDyo8+XM0FUYpBnMl3VgptpRkX7LMci7owj9dd9/yJPRaddXqDiSptwJgZ3I7Pn2RyzuKeQH
prZbIKPRJn49221e+qmetIKXB+4kfWC8vzSO20JpBlSpwa+73e6k/cKtI6xpNQkLDxj400EbhS42
XIdzT1jPOEljNcCD3S4hEOxuBpuNmG/w6WxO0kNHVty9peWGLpSGtMs06WjPvR4qTfRUjqb53kvo
labkpf6eNJOg6EBQCslNw6r2uSltz5vN7UmefPrZFWsgSYdAYyK9Q1PNteGK4v6RahFta4Nj5G9V
8NkOhxTiOsDXS7EFHpSVGGAayS2DsyOkiDkaJpFo8+JPoThqQm2p+hrYb+GYItAWeBBmoqEZF9L1
oDIRnF9FBRtZfxx7m5kRQ4/cCn/BEuboyspse8pq0ZRhBCusMYPdfXRKNrwNHrtP0QggCaRu8CZu
suHMl/bKdlnKDE6ZBKTo0Gkp4pm4HmCkhnJk9Lht9RxCHPqTIRyKzM7QBJqTinZWzVWE/gaV9MiZ
aeOtSSguDB2XA7iepv4WeK1z7oaolIWsZ60I7Kh40j4nKEZiu4J2x7/6EdkAhdDYvs0ebu/VBUmY
a7OzdWVyyOVgaRW9vD6pY2CJOUB1R8PRh03dEx0s+aXmGBY+IQvflUceeQ7Fkg/92UhAHLvinfy8
I/AxItrSMX4U0ufCan0wNAliWRHu3zYi4X6lELsQi1z//tlBQQpdGtIOom2ASxJV28pRaCK1aCps
n9dPsgqpuOZoxFY1bgt2bPu1PfbzoF7bn002khC0z6bxiSMpXuhDozz7ieVnj4n/zt4T9V4bTO2r
AMsM8Ku3F3rBtb62PTtapTb2UqVg7GmKDnCnb0rCFQ/0pWo2NXDSttyslRImB/r6WoJFGQg9VC6A
YZw3T3ViOyYKiL08KWlToDX5PtOI1qVooNQGVX5KfJF/6pqot6qeMcUc8lCBmn0NThciVzyghX2m
SKNDKz3asywpS9A9D/QjYcP4XvAZ+yq0oMrs2xP186K7/upZWMBAjiAaKhBCtRyCJlPdSMBtJ+Fe
oY0Z6+mKtYUdgaaFCbc7YT1/cIgIQlvqBZqlvEh5kautHj9nnXN7QD+fI8jnQR0RWOmJOWTeCNWl
+iDlYz9hYCBv1aTmWDVbLkwsrTxLqTWkmVkUaymQn84O0l0Ar04k5WjLmKu0akZndJ0sAySS1DF4
eNJ32ofciuu44FPAioiaCphRQOf3J/648B3zQc4CPwpFT20A7093TU0i+diFkIdIfafvq5g0NbP0
zomy1zp1u+yUgTpPiT/X2JsWii/4FElSQNGIjDS6iK6fj6BJOjXpM9Hzj+UzyPMsxQancrlvLFsn
zM5lIq34cgslaJicEN/oWsKjMU8JcKE+dryCUt14KgionCHGKFvCHTXvEkv5B/8NWWg0ZE8c+wJ4
f2bnAkGTpkVDChABJAVswBjLL/5dNDMT/BwClIVJ96riHx+Hl9i9vYEXIjdUIzGzQByB3g1twtdz
G40q53NwPrywIKhjgYpw42/bvQYWO8jUtfbud7UF7N5D6Li9bXrhCru0PBfLQltmlgZiKXlCn5hc
6fJg7xsA3bQZKOXWGHHWxinOXBBOZEPBcRgn/11a1Z1kbYNdZqIb1L+vbRntYT4SiK2bhKRaq6ct
HqWLOf4TOFwcpVZncuYnsF0+0JZ0bm4Fewk9dyYf2iYHWpY95tfMXv4h5XO1uHNvuYUH3yUaDGul
lbzLZnqv0INi8s9wMNI1ufqlVxB5JcjmIDWIZjFttpXyFsk13aBAqNA97c3eIF+B4pSGBWz0EL6z
Zg0Ss3TBXxicc46KTDCgT9/j2QWAH8wsIqhbLPWAFndlNxze/ZddihhkLXpfszrbSUh007aisApu
Mz43mw4s5/80MtBGqAjnIHA+v+K5QezaJJaAtxHPLSdvJYFZLcgjFdGrJKJz24zX34T8u/HB3uSI
8YbzN0Oz8gRM6zXzMRSQogBqildUACP39dWQhklR8lEueYNJt+lHtw0czOea7zRVBm5YmS9iCcom
9B/CyqSYJ79Rq3OFt+q12KKMv5bAX4hb8d4jcJ3a3MGvPA/RxxbPTAo6QAzJyjZgURNzk0Js7HP4
1D89kRgCUffikd2j4Td0JDCcP+Zr0d7CvXf1DZOTdHEb0IYpSaHgGxK03xhmFD1IOx9CoR+rzL8L
cdf1cGfvSpTysdZNwwVBt/rlBi55IdLuu4DabbNWjFo4FhMruPxnaqd07PWwuHr0YzrZOir21+ou
Wf7tiOFUdQIq/gFFX0xaJ6pBYUiFBOLx/Fk0nWwD6sjG4h27+IVtYt1+mpaCGQzmr7npcy7M1Ymm
A4g7rRGpneZ7cAGsxnPI33eHp27Tx/90COQJzw38DA/A7LU9RReqMsk7CQooMRl2vWSL+jH+iE6g
cCHyQ18/8uzQ5KtaXIt7ESpSaKsEDRJoR6/tdpC7EYZkED0LpJwMoUps3oWEesMTEkenNbzOAshs
ylHhFYBUOqjN5VmM2OpJN4ZtCWBJZpe8lRim30VWyqfoYUzsINUtUBJhDg5lGZGhLEgonQQNDlg4
2P3oCek+ZLsUJNlNsWkBAikPiQhdjadBMOXaVN8kCIiNFt9/paijrCkRLZDX4OtRZTCmMjey3LPJ
Ckugpgflvzg7zx27tSRLv0qh/rOG3gy6GxiaY9IoMyWl3B8ipSvRe8+nn4+61XPzMInDuY0CClJl
KYPbxY4dsWKtTn7+BDGb3Z/OidOfRJwjLzy4b/P38q3bGOSLIdS5vh83+F0uTa8OcjxUWpIF3DnT
k4yYfe22rv/Uu5atRbbyWaw97yu5N0eN7K9fj+/6e7Tp9hrbt0Li5SEgUyGjb46nweVeGQOauiyZ
612xkYoMCseXIPalH/Rp+B+85S9MrWZa9yNwwjOmPrnuF/WmCuxEsKV7kQDtdFJ30C4bGpRMLllF
a1FS4z21skb2zQjqhKtV+9K8iJ+M29HtPyrvEu+j4RzvJChkINl7qp8/fFCen2t0KD/npztU0W8+
PCFzen2lN7I0F9+yWmhjnJQcMi7g2DSaQsl00FSWW93LWGyde2hMaXMHO4d62KpS1WuVkUzmrDy3
2vvYsrP8GHgjoWHuRcnz9RFtRd4QXv5la3UxTMIo+7D34bpdmmOsDyiwf4+eBW863OUvSNvfnErn
l7NjdSv3dmF15VF7qh1NPMjK81ICgKX2zr/Rb/qPCBs8end3NTqWL/PshCfNaf64PuCtqwo+G7IC
OlQsoHkvz0nkt/ncJTovDdPp+8AePsTD1+smtnYJFHEkNGWgL9rvB/Pr62mOYMxrGFw6Acq1YOXt
7uLsJtxJGW70lC3PFsg0yEsvWabVbpTbwDQygaEMtJNNn4LPtA4/NhAy9CcbBfMfbFCexD9QARW8
70pjh9NR2plNfWs6X3/DKgptNDWE9tFUngsNaktbTppUO+bKbH22qrB6bpNigmJRM37qvqV3btH5
dIurQmjcj8FML6BV9W3mtcMEgWKVVpNiawkhhq2XifhdzlSAOUVPUcmuKqHRHCWAFZI+Ej+n71aK
U/JUgZb/SHU1Sw+6nxleLXTfZ1pO3k1hV6K2Xc/dV/D43XmWxq5yM0vQng250T/CjJs+ykXdk7Jo
5bJyoJqtCkfJdSXwGhBNAX8Op69xYdTkSqWyPAlqRmDWGhaA8zA27xNNSU9lasynsNSDP2SNmq/T
qRrs/XmbS/ac9e2NmcvCOS0hhbRTqTR6p5TTLqddPhUHL69pw7ShEgA6nYf1i5gOtWjrw9D5Do26
yfeMqWrsRaut/59ENX8tHWImlydhiHoaO1HeeI4/ViYgZ+2DBSunXNjCObz1PSs4BOFOQm4z5H1t
c+1tTL2Zckquz+Gd7oQfHmI3eJKOErwQqZcetZ2DuFHz44RQQaaBmtP+pmPAHNLcinOf3emFd25/
uEcOpwKYVNhftAcY0F6KEkZSV08dRyiO7s5tsT1andwmNZWFvmN1ODQ18id9zNRntXd74WkunpJP
Ko1CtS2e2VOGAmFRc9+N76Y9bNzym9fPNuUvy+sbJCjkrJy1SH22vsilk9hKfZSLu6I/Nv3jTjiw
6QGILWCCxqdqa4gHPaHw3I65yoP7izXddz2ggZ3qxbane2VDvdyqWTnJkSZioz7c30IuAmdQ6L7/
6R+Cux5hoZvTh18n4/zJ3H3/bg4OyKQqganm7bT8/JUrF5RZmKRgVp9vI8xcvyaWwOXNGr363auI
rSN1bCjL756evZvnEADg9d+/GRIueM///vhV5GRoYwx5JgbM+OQfQ4CFX4qekp5KOc8o7Vl5Kjrd
toq7od0J2n5Hm9fGtrqaKqhhs7LCdOHd3397OIDWsocKvA9sg3d31fnduxvZdj8YsY1E+/Vhb0bj
r4e9OnVjEJdxEIrq0nZwP/36xnvEVj0ahM7v09tj+evz1+zju5tnECRPJ3II/6ND/9esr1GpglSK
yhAz9P6LdPewPAB8F4HS6eFDC/rxGO/sok0nw4ONuJ/nKSD71VSPEGdLUoRLTUA73iMbobmtN328
gWfnD3+Pz3ErMn1tbDW31jjEwTxppBFUL7kxnPT9Sfp6ff020HdEo2A0LAWSWHL7q3OR90nQ+l2q
kqo4lLfiwTk9/XHaU0rezDXxpCdfgZyXJovrCJRzYWoGHjKqHf/X4Xtl5z73wnfr9uH8tffC91B+
v3PgYn7unxP3w/UxbkWIAP0Wyl2UbPmCS7eSGl2mINamPsf692p6mYqPmfAyyd51KxuAWGbylZnV
GAVFyVO9UfBeXxavGTr9YwxiqrK/f0TNm/Og2vad8GTaw53TOnoCeWWEEoyAQgzcXR0Vh+sftLl7
wIaATpVAVKzvwzKUK1GeDPVZ/CY8pMNR786F7NJBoe/U9rcN6QinWTwbWd7L+TVkuK4LM9SeW9fU
D8p30T/ludcnp3KPFlpRNrw4tA4wby+6e2jCXZoSgkAoswxThdcgdCR8mA+z4qTnb/fIOZUfaNr9
GSzJqdSWntJfHqocH6HSzB7pSo5cqP2er0/xVjWDejM8SIZCahhe2cvv8TPBkoKQreXeD859fVfY
lPWd+nN6m91pN6GO5vjeid0QoGYXv7K5up5NzQ+FNsUmgQbZD+i37G/cMR8ObDP7+MO+89rK8U4L
BeuT+2lnwFsLQNMR8BXQTsBnV+6iadWF6QB/K3woU+ugpF/M8L0CTdCYe/CexWMJ4fuR8Etgd+8l
4Tfv2NfWV3esGvVzoZrTMvR7t360Phsirb+2GTu/YL877Yx12Uzra5WoQF9wwuTH1xm62fRHSYh0
9TmjHaY9o2FZO3louEnc0xduumPstuGP60Y37/LXRlcxUBdNeVMS3hKzf/ri3wPlsu8fGvv8c3h8
fPxc3N0pzjvndHI+7bmLjQAJzgDwAcTv8Kzpq1OcVLEf602mPcu/ICkZSPO6cNWMe/Kwy/evJvXC
zOrEFGqQJi3qB2Rb5vI4xyZzKkSxM/lUIK7P5Va2BWg3kSw0gpDrrp/sAYqG2txX2jO5SHthTH1/
fDw6tR0u+o23O0djOXYXA+NywxrnAgEVLpnVLZPMYjWkWjA852YauGHHwLoh7HZumbeJ18UMEnmI
SizX6bofbSATr9WB2T+PD8k7yVVO2T1p8Z/QdR0jR7v/3Hqq27hW/7QzPOvNaVgZXp09LdLiHEab
4TnQ3/n1rfChPSvZOQoPoFr79sWQ/8gmJ3T0O5puikMSHr5bL6nqoRedWl/lBrp5N3uPLvV99Tx1
5yT6DD9FKjvpXXisfbvp6c5o3Iaw2Qs+Fg9F6vR31rMUfzYzJ3QRoazTh7E8apXTRNCBncoPevVY
S61d06Am2PEpf0G38KmxDoHMO1c9lbT53kSAQOO7THIH2c2chBol0kGBrZneoABHkVvkU8ele/++
0jKbxiCK7a3wGTYT8gKqF96r3+Nmt7V9OUpvtsqrNVwu1FfvHMuPKEabRv+s0dD/CRlVpYUO+U6C
zI+PMZ40wWtCb0+77s01/XsBqUlJFMIRBFjfG0k49caygNIhfDDIVflotu74zD0bK+/VFxT30bUY
nm/VI91v5a28d6a3t+Ffo1hdQIhOTGYVcMwgq3fzB8TF+k8JW8Subv2XHf/xxletZmy15YepyrVe
WmzZNAtqxUlJPe3pnW+XtuRUh+FWcj5Yf1vUazEKBIY3MMEb1OqXmyOb9KppxQSjbdMdOj9N7UlK
Rq8YznUG4mhsUcENxT3Gqre40N92iV/pcQWaqq4mNiviDCVQli6Ov4kz/Woy3TDv8kha8MSNaCsw
To5H/Y9Ivit/ig+16SIrYKvd4/VJf5NLWX3Gas7BTU65mMfDUu3PDwJl8Joh+15EPad6yIw9Hevf
1dI3h5Eizn+Pe3UYY62Y1bFlvtXq0Ia2ZqEYEMXnWnXbH4VmGzMCAgWUb47+iHR8dk6MU/FD+tmj
sMYT2xP/kEARFp+vz8Luaqyefk0YdYWBwA9br0hPSfdek5zwe1B+tJwMXaFz92WI7hKmBG0u3U2E
22h6f/0T3r7sWQkDdgZCPYQ7KK5ebkRkwBA8KrXhudFvI50c8WP+aClOixJ5+VXzc3s8abmdnisN
bQVaRmLbei9Fn0flMKGpRfMnzS8audzBVuKjMtzr6lnbxdlsudLlHlwILAnC19n/ieqYKuc6H1nb
+k08soD6U66e9fYYjMc0ukm0b431qCkfrs/O20QARqFAWJgyFANJuNUCKbwqG0FH4TDEcUfvm3l0
5hH66Sp6jJVvoy5C6XNTywcJbXYBBS3d+lZ3O8jX9VOAJkf0CUx69dA6FXnervZuIvhGo3U0WX1R
j1/YIWZsm195WB6LY3aMOgek2nRKDrSB3PvvQVa5+n0OlET7/Z/rE7K4h1fH6M2nrOZDAFIGmn8W
n0Vg7Uoy2In4DjC3n+2Mef0GWBuSVv5RgYKhTwQM1TAcRtIfo/9oVqUNt52n1dqhzZzsVukQR2+/
TV1+uD7KlXd6Y3wV5AXR3KtFI4rPbfGxePGzD7N4E/WnSHKl9qALO8m11W36xtoqJJdEwWyFieVN
KOboH6NhQDanc7P6IUNj7PrIdud1ddxRuRLHQqMNMz+LXtAcKvGUI8wH4U7stHj/k+aNu/Qav1dr
vW3AW0CsIOlwpfx+8L8KhaSonoxZZjUph/bmEXmWQwydNmoRoC+l73sMN5ujXCiNcBUI7wDzvHRq
XSxCigoU/zlWPS11tPYUny3lVE2PBJFh+quxjjU3ruT/2JnerbUkxyySNoSNBvzupeE5qQy0kWk/
U7rQ/6R303AcZSpq6KXJtpKF07cp6rNPaHXGZ0k0plMmTLThpcXXbK5/JVI2HBtDLZ5SsHAPcyGD
WxK1l3KKi9P1L906yBTC6WRSZF211ljnMRPDIvX50Kg5dNyGoXQsXMXMnetm1umy35t7iTRAkOgL
VmoVjva93wyUMyAErV3qRE78CEvnY/ake/Efw7GF5l7wNO/OOERn7Ti42Vk8VJTKIDd9SlzrjGgB
8Xp0EPYCzOUIr3fk6+9a75BCkn1F4bsM+aeepaf+0DaRN5LWCYJvxsAzRskd7U+r/+vH+L+Dn8Xj
n7+/+a//4O8/0EesI4jkVn/9r//TNW39kkYv+T/srv750v2j+PWPD+1LGzVt9KP5j+WX/b9//F+X
f+V3/duW+9K+XPzFQ0GsnZ66n/X0/mfTpe3vr+Crlv/n/+8P//Hz92/5OJU///OfP4oub5ffFqDm
989//+j8x3/+c6Fu/l+vf/2/f/buJeOfHaI8fcn/WP+Dny9N+5//VKR/0b67sFcsmPYFkPjPfww/
l5/I4r9Q3l2e1RIXHMVnNkpe1G2IPfFfi0wA+g9cgAu3E/+oKbrlR5r1r+WJbC2cECjIQZT/z//+
sIvV+Gt1/pF32WMR5W3Dv77YE1zvgGEIi1USM4tO3Do2VpQ4Cq1cCz19jLoaSmxzuGn1IHy2CqU9
v5qUf9t+bevSUSy2oODS6GhQF+EFqM8uHUWsLQmSNoo8qJ3V712XNbqdZrrqDplktI4m5IUzz8Yc
2VqeJju366Zx+hyAv6k45N+H9pU7FtWgjfNACr1KRfAxFxIYnaxKcdXeL9w6w3Rr+tmNPsTj3v1z
+bD797hBoxJrArKltHk57nHo4rzSZVQoxTT7MNWTcIyLcng3DpTx7cyCi9meYBBG8NSQz3KR6M7Q
qSQDrk//qiDy7+8gD4YYE7PAB11+BxkXyHhSSGs59tGnVC3CmznmnmAnzgd4UItfmSXXpm2KXeMW
UZIcVD0Y7vQ4sP5esen3p8A9BeiY9ibFgtrt8lNmX0IHsSgir52E+D7Ocx2IbFhZZ10MaSnuhDB7
FIbGDA+CWhVf4YCaf7VKFMBjUAdWCJBhqu9oMRItN7YSrtWdqdpYMrTZaShSIYxYcIyX3zfC29BM
+hR7lTlE71WxH705mydHr03Nq/OwQQ1zqm+VtIYFpxIitwqKPX6mrfXiDkGfQUWFdPERlx9hCsjx
+r6JAKtajw8V/Y2uMtfpu4j4/GykleFCFQm1wwSu7S4JE7TQgOb2L4YOxPL6hLx1E7zZ0akG7AQH
K2+ny0+B37+z8iZIvLyJ5T/qVE0OY2ygHhDAkXrd1OUt/efWeGVKW4269EM/qLQo8WSxanpUMYTu
phJ8/5sGT+9jl0rGTuS7MbZldvHQJAcsAoTLsbW1pbRy0sae3EqonBRpdwz0pjiYtZXvTONy0v+6
gX+PDRyeyoMGBRbc+spUrmWyILYi22oofbdNlBKHh5CqmhoosZjai5Gou4Hh5vhob0LgA/cD8cnl
+FApEqIxGNGmzdLs0GXJ9Bg3OMIsFdpvKuKFB43k3IFTYDl11SoyAuTIKQ+JaCBfXMhHqY31wJY7
S3uee5QOdw7b2+9bqN6WKxAI2sK8d/l9OCuENLsi9RqaaI95VVJ/SCOoISrV3zH1dm+ZdAbj/RQu
AWAYK7dT4O2GugA6g9J1TzdSxDOOD/sYVGnvzoYR7HRjbw1toZyEodFgjG9avsdibij4Qc6ktuGB
S0A7+p04nvVStLzrx2bLFJQcKmPjkiVouJzFLqlxpUWQemZv0Ypal6mrxGF6GIfR2AlwVymcZRv/
hpErJsGJIkHHcGkrURsjEsOKI5pYo+aArptuin4YNdtKfdOJh3KiPNwFyjupqKe7LlHL+0BoQ9dv
fOtXlUnd56hTrccqmoYvELGWXiG0o+6pWafs3DRvTxwHjto8oBuqeniwy081oBW1RN9PPOL+4jC0
OpJhXYBiHhp7rqi34qHN5WFngrbWgqcfCqg0ZrD0K285J5kvFfmUQO1XAPTDZaJWWU5G+C5RFOH7
31/4V8bWQNTKpEFKFLvEC61WvY3M/ikNU/0koLSzc3oIR1fei7mUNVzIojMKPPxyLk19SiSf/4Ko
FiXbtLFUFG1ncyc18DuxdekkL82sZm/QyqiWzDrxEp+G1LCCNSBQgugkBaLk8YjsWqcyis6ZzI56
huZDFxWNY9bZhpogZBMm1ZMw5r6L4Hh5pw2T8Xh9wrecCCC8hecABALqTZfT0BuROfUoiHs98exJ
6cbAK1tT/9CFVvF5GGT/dN3eKiH353Gj045sHId7ebxeGizEstWhHEq8GUD395ZS50/qHaXs9GOr
ESs21vCl7cP8MaeG9mS2agc7nRSBh06tZC7tUPbFl6Gfydzpkao1O5fa1nxQdJGXI7OQTq22xRBA
+GOGfeZpXTt8mOYB7hetqIRP+NjkNtenYucdsXGmCWEXjgkmBN2sZZ++CuW7oVWMwRgzLw6kmKSY
xLURyUbyuTX4UxtbY+3EfW49XV+HZd+t9iWlVkWGgIph0uN4aTYJJWmYMlDG1F59uvMm36tGuTiI
tVk8aICX7VmWUkdSgtEuAkPa2QYbTgXzPB9+ezNww5fm5WqqsiaDUENGUwg1a7F2s7JMnFSZxr/v
v0C7gFIklUQSVlldk1pBTJy2AzeyUQhuU/TNbdw2wDHKAZ6b67O6tZh0fHOLADAk7bxaTKPzddCD
CY3Hfj3aZi6ZhyRVUZXn1eBKkT8eu27YIzHemEuNx66horumcgGvjPZKM/t9iTx5WHfh+8Y3fDca
5um2S8T6cH18y7Ksdo2OJsJS1AZTAnnm5bIlyJ1JgxwEnt/FynmUaPLwU7lztTBE35QXjhuNbXae
w+TX3zdMH93vcIeOHe3tdh18XLng0lQ3fkmlsPmSh3J4VIh97KbrZC82zeQ5pYFi7/m04REIEESD
DjfiLWgcL8ecqmqtFlEZeIJqhQ9pFfyam0g/dFOQ23GhDN71kW6Zwxp5DLwBYfxqigsl5H3iw0kc
pFZ4H0iT8TmZ5/JTFebpe8n35Z2Z3bQHxQVYSR71XPGXw6t0GsxlYRDccmybu5zLym5UgsqgR9lI
zPZAsG93EAQQvxnF8Xms5/I5r9xdbGhBH3Z96M1+kS4v3xbl+CalgV7sjkJYPyah+AHijz0Z998w
usuti2FSyVRrYd5Dwu3ScJQl+dhZdK83EhEM6Pase2g7o6R02LZ6TxvhaD0Vyggkbgw427ZpClHh
JI0wJbeloY9nIyb+cxpNDCGRH4POrkOx/iMt/LpwByW2PhmxYj2ERUaxj64LvaEgKcFpFVa5qNlj
oomP02A1o6NKaS64UaCI36TSj2m+CyfTk0orUHf80Ub4AahmkYzXRA0Gams13bXawQY1D5FXtWLq
pOVYehQTEQMYQUUlpuQ7cAwhYySKqdtPscL/Ri1XKNT0IKeV5AhJNt2GgqR7gizUO555IyfAt7HT
NZkLCL+5+jo5GuJosMIIraUQwSfYaN4XEqp2CcCdkyiFuk37W2y3qaU6Mu0fx6kbBSdPdGsnn/bW
hSKgQLMQeB0FCNn6VZkp0qSGkRZ4uoS0RzBmOfXTOThnfanu3HxbS0IPwvJeJuzUyMpcbsTGatNW
Aq7gNVMvgHealJrm2dJwoyTSJNuS2/hZa0YR/vIq6H8IQqi09jBCSKnrs3mjV8AG0eITDz2E/Yc4
yIq93NrbW4zMLmlUGgth96AGc/mF/VymIRr1oZfGLEtRyYnbh1F9V2ql6clCENp0N+xFBBuOgTTq
AgPjmJJHWxkNGrMX1cEPvEqexuc2jFonhvnrlIhWREfznCdwcnIg58zYW/3Fg69cw4XplYfXBRFN
xTDB3cVDfE4hayMxl0+H6459a1YVINw0RnN38lK7nNVAlYuwbHBAUaHoZw0iHKdLht4z/VBzakBb
dDOKuzQti/tej23B/YNE5a1jrh2AjCpwKhUq2l6ZVTzJU1Ce/BitTF0T5vdWH/F4XIL8JFfxB8VY
2IuYwN6WX9bu7UcsoDvI9+D7W51zq/R5wiwfUUSZ8qCqY3AygrR+p6dt+8TS9p+NeoBwE29zbtEy
PhepRgNGkgs3wJnle00DbbnjGt8GwAv5twhLDa9AQPWrYyjpvDVrg8wRIXnpNWOd3wqWMRyi0TTs
Mi7buzZeAKXRYHodyVn3+m5YVTiXdxD2IXjC73EdksG+3A6dNAa94GO/AUh06HlhHzLL0u6sOhwQ
cpHH22IaRtEJpDT+3iDCep/PjVG7sx+qZBhKZac7ZcsF0jZJxAExFEm99XxYbdVXdU0+PYgmtMq6
4TAGJvqetGtfH/rmzC8cKEt+EmXI1W7grZcpkzhyEJJEO021qn41pZC2YUtf4IdC4jtiNygnKZfC
d34/yl+v29/yNCDrgGNYDBjGhMuZl5So1MOUECRVSf9Nlf9TyfPu41ijmGCUYXyWdYCuQ10HL9cN
b/kZmioonAAbBIS6LMGr2Cebw9EYZqY4FSGLzXMrvTV88uDXrSzTtz5sFOJg9F1KdOaauUdHb4KU
B8DErsxFLxLzwQkbrXYt2NE+KnWe7aQ4tpaT1hRC40UNmfv8clTC3EhUxLE3R/J0Iw1t6zS9Ktlm
UVA3z/1KjG29laTHup2Vo5jFab2zobY86yJKC/WMppGJXs3rmMSzGIdC5EnFFB172fgeCpP4oA/R
L0WIpFOlK7+uz/HWFuKqAiJA7Qm7y5y8WslQMHwz4BngqTOKSubs68Stk9FB5inpn61QNxxZkMyn
Jqt3j8/WQaU1neEusjWAqS5tR4aZJ4aVRJ4Z55nbZYXiFkUdnqDuVXd8wtZWem1qdTHmeTpmfZdF
nmBmkD/qteb0imQ5bZa3h4YS3M7W3VxInjc0iBN/oFlzOTQSL0JkSVXk+SlRcT2b5n3py4rTjVXr
RImILM9Eh8z1tdyaT0wtvog3HsnHS6MqdM2DLzPIWQ0mJ66FyAkgbD3wbt+jMNhyADhYvCui1sDS
VvOZdHFiEURRKCTtdpADKpUIcMbe9QGtsOd/Xi3oCZMmhnuOpN5qdyYI47YqU+gZWVTfTHLtHyhg
U1AToqo8pSb9oWJcf4WzpnwPVkU6WFXZ/mqruTvKTVWdCAkHV+lLxUsEiXqV7EeuqmSDh/BtueOM
t5acuiAFewMBszd4GwMeR9ggEQqcTTFyBJC8bllrileLEVQEZTEf1UzfRQVuREUgBGB4QLMMcef1
o3cakdNOagTYM9nK72S5+6y00fxp8oXZobfVcqSuSk+1FMIzP7dnBHaGHbWTjXFTugY7oCIECY3H
6hISGmS12lwJPTnKgWWK4+yqYx2dLEWAtE81oiPg3nFnsrceXCRuIM2jFCyDr1q+6pXfahCCDMKa
t0enle1n0Q94YvVGaDikZFsKVX1ymCU1u5fatkeuPh+mRbUoPkSUbvf4kTbOHd9CNyOZVnzZ+h3U
qXI2ZoEaeLkeiAcV3/1g9IHiKsrU71Sulg2/uhIpV9Evo1sEHEioXw67SzOrEZQi8Eh3i5WX+W34
FUmbDHYFyi3HPAiTn0KYxjfow0YCsbE87bVWbq03eUFWjmiP3p21a1PLoB27gnYBUrK3eVco5wGt
x3MaSL8qQVPsPuz3mD433DepMsbNux9y7zVUA2qHUYjDhMqNhHCCEgf9WYg682ygjn3qyiT8dN3x
bNyKFoGACNMOVyP8m5fTbIyqX+Zajj0ADV4AiAdtTkmgL6T50ZXqeEfzzV4RemMXcVlwgsiVEU+v
iXAsTRjjMae+wm08OZU6aMdUEaODMmrJ0/XhvZlO3i4iNz7Vbg2y9LWpiprbzKM+8WJB7ZbHWnMU
C9xljqy6Cy9/tXMbvj2t7FVuJkQ+SOrSyCxfzqckpnJWpQnyXWrXnElNaF6gAI2w47i3HqJEms4t
LYBeI+b5qSjrkF4dK/OqLEt3DtDG0Clqy7B8USui+LjyVs2gVb3YkrSipxByCLGhizA9DFSwijo7
XJ/mN5fkMmq6gOkeXTJD5uqkxBVuKxCxlYl+L9LzQ6uFM5UlrO3XDb3ZOr8NLdB5DCEuvAz6lTMM
2oS8j9gK7uQnidNRiIAeCgbIcKLp97qpt1cy7xx2KfsT0nu6uFdZ1kKUWvDfvu+qXU13VI0eZz3U
0T3guPBn1VDIjeVYvR3FcfwKdKx9UMNR/ZqJpXYIml4+GDkSIWUQBaeqMvOvUJTUd0khFD/7vu52
9vmbY7x8K8EQkHUqQzQKX86LFYyp5ZeRAMn3mN/IghJ+n3ux+yolQQBfvlbXX4sJzlOzzvYYfDeW
RCH7RiUST/22/1zLqn7ITQoYYttO5z6u5I+NYGmHGgLLnbtwY5sBOCQaoyEBVQ1ztfrjbCX6oApL
ZXUKbro0ptGKNtJP1xd+ywrVrd+1PWN5LVzO5ewPhZorseCavlycrbnqbruy3CvRb1ih6ERBhvYP
zs66yWEuu3gWjMl3ha7ST5O1gM4Aopz/9lgWsn9Ey8BNcWuvxhJZgcnaDL5rBa15yisBDas+r3fe
HBtbgGcVr+Tf3W/k5S5nTOiEjkwW/WLREGVn8LnKoddQlK7Lbk+i8o0pEuNAGJeqB03qvMkvTeml
YWZkhjQ4vsbaG1Ul+pyEMyxEcRb8uD53y6+6iECQ5iXzhwflmUEJbWVqUEuxSYMBU3Us3dSS6nvQ
t4UE45LuNGETPky+9jEb2r1GvI0xauhPLhpRC8BlzZZYtx1gMNh+3CExo4c09xEaLTvTi2fZ3Nkf
G6ZAiMNLx7SScFxDz8pADMygkSxXE0dwM21flBQGEc3prDiZvL89odT7KAQu4lAaDuty7XpdrwIt
HCzXHAFBO1Vsjre1D5THFprGeOnozv6sBUkM81Qa7HGybo2U5JGIXBKAmzfYkcRX8jKTEt+tW/Nb
5JO6zIJs4oyDV/n7w4TJlvQe96/+JmyclVgdcFAAQ0dZR8e0HSdXstrwvdrN6GlnY6jeqJmVfw78
Mt7xkFujRE4TUAgpQR4qy89f3Y+R1gux1euWm2YE/1ltGJ7St5qrSDTXXx/mGwcGFRWYMhS+6IYg
g7CKHH1AqLBy+JZLr4F0HsW5v+kEvdkZ0OLSV4eQfpLlwQd6WXmjYWSO9IgCUDZdy8ryGz2dAmfh
LnwHaEs+BWOj79z6GxOIgghDo+0NqPgaoKeBMKiLWjbdLCpB+YZN7FE9F05WUWo798zW0ADdA5Zb
tGDfAOaSIZJDUehMVyDjfNPSJHqKKd6mdiETrrvq0PbR6fqarQhnSTOQ61uIRFg2rlD+fLk/Ojjh
uCgswzVaUkF2PxXZbKdTKnnFFPTvM0kfNDtOp9mdKsWs6TETzBvBmiUnURLVs/RC8fRGjJ6vf9fW
rNOsApSJ9wBlz5Wr7YVaaRg/+m1DmH8TueJ7Nwh6NFvNcU8uZcMWmIBl3mk6gJtnFdZphepPYx5Y
1O7oQW0KxXCzPEOGW8nkw/Vhbdwgv8F/RISAS6FPu5ztOjT8IGt9062bPjuEsQQTDRCdwjHFPHFC
pe4/md381FhZ8fO65c1BspZATcFD4WsvLXeFHJfmxCDnuJXsqverUwn2F07Cflc24U1ihvzbQu3L
0vFWNtejTCD31eRA54hmYC0rtZHo8KWnKhlU6aybVXZA39c/ViqYTNmIp0Ngqfnfv8dMXswLJgKv
BGnu5XjjWQopf0qmO03AoPp5UG/SHG1KLe/VL9endmtRgdOQo+OJpwPcvjQVDNbQTlFlurJqCA99
NKEHSB364Ktx4IpxrPGslXMbXbDkbwOVmWmIjengkZZjsu6VqeUW4JlFezhiaz+z2RiOgYJlyi3z
Tqpra/8Qy5NhBTgEgnRx/q/ukUq1qinoWpPAw0rtWafc2CfFd/gc9+QZ3npB8ADQ4uL/qIDo5ioo
GADqjZTLTDfOABQWkZG72lCrtpkW+l079XsR8duRYQ/FkcXVEPCsUWydXiRTWQuG2w7Nz9o36ULr
ooexUsfj9X2yZYicCmB7imC0mKxcbcF7T2tLTXclkDEnMcCn5mA23MrYu0g2LS3kW8thh2ZsmeJX
i5VPljIOqaQDkJFkm72ondDUGRHjqf8excxyf0jsvgUuDyuTBfXLpalYKuNJSmvdDfuUxx5YfuCO
PQIirbWXfdsaFQHpciFwH5O/uTRFX9aSEy11V/Hj0E0aNXRGQWiANci697eXit4CXmPyn+2Sq+un
FFA4kuZUd7WKWoLddb50KuW8eOgmbfh+3dbGfl/ybdT1l2EBUbscVif6WkO/kO6WvfEFKO340AdS
585Cn1PWVrTTdXNvozTQomD/cIxLAXPNQZcaeVDl0qC7ltH4Xiz2lhcbafR3c004fpbqT6QWJ2s1
KCtTlYn0s0764f9ydmY9VhtdF/5FJXkebm2foZum6SSQBG4sSIjnefav/57ilT71cVvHgihwyT5V
rtq1h7XWpnVZdEzEGuO2ewjTvrrChqCPcX9Zb0qzG4ObI28YZUdzk3OoZkvsqYZwThQ5Gk/0q/HM
ON/k1LllfbCX8sbexqK4XZ4XmDpShXU7SWadw3BuXfZyKAvrvevO4tQbS3515jhB3qYu/Wad7QcY
ScZDUS7Tn/fXvHdy4GpS9yCUULQt6pg0cGjSxLACMa+hP6lZ7ldGX5wLvuoVDLD6swAr9lhn2Ca9
Dqohb1Srpmrk5ukLF1Bpzc9p2AvLE81kPjqFU/10YU8aY1AGYC7Zbt9WEBsS1EzvWNxc5vRzpohR
IHa1XIFVHglb7J0d7oRN/8xiecrGMZf2MBXx2ljBpCQ9JCT4RgQMDHnIHeYfpGn6kjfVLzxzkoUj
Hx7eHSqlt9e+j8TYOSk3pFk6BiKuVR+4c4Sa1Nyq/tinyk/nMYw9wAxi2iZlmW2Uazj4Zi1hkXVf
1OfRshF3Mg3x4CpVfJDvvq158+2oZdmcEyJN4My3ayv1BrFnJjwFliHc2R/VITf8dlzDRwOI87Nt
N+LTjD70SQG8cZ3Vtj+1aL9dFjKMg2XvuTsODz8HGBxTWjdxL/lqFo6jzrKh79OtNaegsmP9IDra
O0Emd0IiIElb3E3MIpouNtd2NIPcjtDqsRDXzGJ99AxmtCHebY5Bl5T2QTzxNu6UaEc6w3RpCD63
+AWjcVpg/xa5fD0XFyPVQKxPs3VeU9o1/VJPQZSN44MbI13z845HZhI2UD/wiVt9haXgbWwbHWkT
Jy4+ZHCJDTLHhLoNHeaRKYxUGY9meOx9SFJUOedFDhH/QUl5FdNUxiKKTl/MANxRdF60Svh23isH
5Cz5Lm09+msrm3crBKmdtMlKia9UhtMiOmZzjS6DUaPxCOKzZ4ryPCACAg0E9TeXZNIbxUFTxaRM
roMIU0KmAtAbOJW1mZzuf6+N8sePKI37CGGH1hZebgvvWec8j5xeMYPWigclmOdMc7zIDJ2/Mz0p
04c0i7VLMagugwTB/iXemNnTZ0dSIO//kr2vSA8Myr3UCiBEuPUMDHUaKlWlhGrqUCjGvrffx4Wz
/nXfyt67LENE+qYApglNb63EvCuMHI2sYJygHTLkdDXfw7abGIneTyL2jSYevs1lk5d+uobd4yiM
7Agjv+cSiAskrx+Wvbvla/Mu5nW2ZlbAfPKSqbrzerbscWoD4Ff1pdPU5D+TqUXFL1xNMEL/UzUA
mbzZYB2JLYYnUA6f51XB57aIosYMLPDsUZ/PtRaKIzGBvSgEgBoIY6b44RU2HrastDmxksEK0Cq1
XjpFKN5U4ccjYwhPfQID9GCJe2dIAoxhlTELh/T39usKMYZDm/R83VlDy9KIqufJncMv98/Q3vV0
pKehkgGFzJa/4pW/afLIsBed9xJoI6q3RuScxrwoYGNn7sf7pvZ2kIqlC3wdChGB860pXasKfZxw
5FaMgFVmCg06rkBeqgbL385IPd639xa2ivt8bXDzXFVarC6w0ZDTbrLxneo0bqAPRuFbg5P7TdO4
vuFO2VlRO+c986G+OFNrnSw3RJetH5KDZ2zv1/A+U4gHRUM10trcVqsVbelaJFtrUzZfErCyrS/a
Wkx+IsziezXpa36KrSiDgoU2j+AUJ0xq0hNBIaIU9Xxd1r77aWQLDR6QPbgKGYMyhuT2o1SdPqjO
TGy/QHU8zT210L61npa5sn/eJ95Y2lygJjW00GqxpAr1r7rNysu8CusgVdk5zhghRJHtYBa0eW3U
JVwVPZ9JyFozvxrtQriZh1PQRaiE3z9eu6bANmpwjcmityPTVrOsxmFQ+J5liuYnXZbHOms+rvpc
H4RdOxcHB09rxZapOmnC7TeaUpchtyYVAbs1ECGbNPusAHm7Ok5pnHQzTQ/s7fh0kDi0OPBztNaN
zZcaUuHUeoHnmWzoN0ln6/6ilsqViSlN7OdVln2ylRj8/f0N3V0mTDKUu0iNIXzeLlOd3N6eS8Jp
5BOdJ5AtywvlCZLLbA2fjdZcD27kzvNJu5HWvazooOi7cX1ps7SlEa2kXmrKlDFRrSezHdDi4UaU
voO2z6WNFuf9lBidH6OEcmB/d5tf2ZcH7JXrTcehr1ccYjAZxnrVMpGdulxzHvsWaL8Ootw3l/SI
SrATTdPWhVtBdELbYRszOIqc9DHndpAyrv4aMzHPzyoFPEHjxtcu7PIHXc1qH7mmIzH7veUSE8nh
ZhqiGD+0DV4td0nrNrdxKwFk8fjCSxQyVinR/WSp2uc1G5rrABstuH+m9i4p4QkFM/qffOyNewPA
kfFIc0lTh8IgyUIR9HmZPuFIf1rNBE9KiUTCc6hVkM7ffs5iaXN9XKh7rlYEI3lEiHdBy+c80kU4
3V/V3k15bWrj5ZbRUkczt62gWtlKp0nVa64yLm6pDcYvEQid79t7S4SXMAA268dzShV044HsKBYd
tTvSyzAU35vJMh6dJnSHIFzjovaVtrMHP13G8V3FdLXAypYkCsZ0atGpNNq/EnfOnsdusJ71Sdh/
3/9x8ppuchlOlKJTBqZWY2+Byo6+NDlKDHYQFeHw1BbhP1PUNA/3jeycI14UXu8fBSjK9bcf11Ca
obanwQ7CCZJfaIr0Mmc12hKJfcRb3tvsG1ubkkmy9LM7hIgMWUtrV77brrYaCKtc/tFit/ueNHOv
foArYBcnoPXZZ2vqjMivoyYTfhZbwvFsOgv2qZgHx+trYbU//chKOSL6QJSoefu2PsR2hTKEyEEH
Vir6x0m0s5+3iXqKp8Y5SFTfflwSCx4jOE8UdAj3b/ddDGumOKkcNylM7XlKrfWhdtf+4OV56xQp
MBMwyERfxiibyBTNVT1eRUqOSnx2dua6eiAQo6ST5fMC97EuP3bTpAcazYafhRCROZG8EXnRlaWL
uLlZbQ9RhSaeGYQ9j0CnajXqRM18Xvo8+2lfiCn6ZHh+Ejbyitu9DJsw19McaV3bLfP3WZwq1zUc
Cp/k5c+fvS1YIpmQnCX0N7eFEwnDnlFg4au5ogczPUjJpY6Idlb1gyjs7avCv09oRLhAsPKGP6BU
FejxPDQCOyzTa9Qln3Fl/dme05RgP0PdtMmOSAtv3e+NTWPzzZpFIO/RYXMyxRgoTpT4oO4bP5nr
+JxkU3Gwxr1L8GqN2+O5zm4/0cbBXiOq08pwFAa76UezKXZXxQMti+yknFuRurW1V70MTRD945T5
k8tIubweLa/K1vkqLCc6CH927VGmgdxGSAvF7vY4TlNujQgzGUGspKgFLJ1zdjSUjJqC4mVkdkcl
g91LTkeScgzhJRjsW3tDX+QJJVJOSuYUZ8VE5i+Ml/kDRPPY17TB8YWw8ovWopZ6/zrsrVTyNwm3
aH69SUqslkmZHQqxgZn10bVNZ1JQ0ZfXdlbaB3URn++b2ymDQV6lW85rjUchD7pdadOOWgOw3Ay0
WIQPIG2qx9DsV6DYE9pUZj6cwi5qPN5u8c3Ry79VqkgHvmZvyeBVJU/GkvpnG7/NS7q0qj2Tetd2
dmrM1I68xBHmQ4cWxcMisiOEz9sHmjUzPItzS91Z3yZ+Q+1OMc1sdMM7bv7qQPzurXo5tWH19f72
7i4NYxSCpBLRNjtq8sQampoyBtJi9UkZkxJaClJfgzXn71B6jQ5Oz/7nJEVnVD2uG+mL28+pjYSu
osSgGo3KuSislArqoHmam9QPuYgsX10m4wNqZ91FV5OcaRNudPAOy7fhNshixVS9ZJkIZfRtrqQB
Ce3pMZrE0XZI4hnxV6+oQeyI7vcuBuFCZ2L9rYHafYW4Iw7nrkif+uYHyNquA46LWHRzoPJsyLNI
G/i+be9SR2477feJ6Z0PPVWSf/RBiH/NBcGFnIlgL5odDpd5EuNRTW73lAFukKw4pBe2dFwr6ZhL
FNWUHd1suBZVFn8O8+GPKF/V8/1TtmtJVhdArjnwGDYfHZoqxYCQkKToHf33cBncp8EQ3cNKfePg
ru6ZIqaXt5RqI83y2/PVKFa0CAVT2mIs1wRNAd8e0va8JPnRa71rSnpgOdlLru3WVFQLo5sSPFNK
EubH0Kv/XrMsDUJrTP65v4F7j6bEnxB/gHtB7PfWVJ73TrsyOS6IXLf9qg0Jb4wRH7FAd5wBKjuA
XUGDSojSZu/aVe3VgZZ8kE5xe7KG1v7szO34JCzt936IloNF7ewf6lASyAsXjYLtxpyWT/OoCsMI
cmS/L4iL2AH30fkqqmE66n7t2oIDAp4Xk2/0oeCaTkZRJhyLoUWJpdLsx940vunumn26/6l2Xmbe
ZFI48nMJTNx8qr6kfWjbxFP5UOsGCuF69JulRswZRn221VEpdhJQi654hNY7HZz+PffK1EVyW2Dv
/NnGIZ2ZaXW3EBdMip2ep9Ro33dJbwTCEf3HPMvRVbDTjjmX+KXHMh3rE+z07K/7W7C32fJSSDl3
wD9bUPFchYvTopUf9MLoFb/RkvoxdeCYAEKouwPfsndopezq/4p7lElvrwZ9aW1SQsZMKplLqJXS
WvAmc+rP7TCOWWCujVgOMqzd9b0yKY/Aq+LPzJwgp186M3CNsX/o1GI+9WrsfAjV5Egkc/c0we1D
ypYheoRAt6b0uVLivCFlnKuyZji5ozQX3s/+ZGaOLTzq3NmncLbbP4U1HQ3S27ONnIEj+0M8mFs8
Lw2OqWpwGEFVJOqT6yKZEmlq4btWq58obU6nISq+JlGdH3zSvf3l8PA00WaluCbf79f7u/brSHnW
CMrWVi52EufemOvGpZqX9fTzRxVOOcywH2xka7O/pYH0yWpRjbaq/t/SzsyXwsq7C7wX82BRe+fU
UKmtE66j7f+mA0ZpG0G8ygoKnGswdqPxMs4t/MVFgRU829/uL2wHzwHbFdEbRrBCTAIovdlEkMNp
LgEy1Lbirzlu7yFuUvPdHGrlN+bwjh8X+HmBqOCbJWIyfyuWaEaJJukOYGU7JSB+Ce5QVvzl4jce
MXFHbbBaQj6HjMETrVie6gr0+tqqn+t6ranMW8m7xmijhzIE0+kqhcIhs5hbVmcIhkU5/VBTP4Im
SsewCcJwkZAR4CCBrdvy0MLKNIdw4vnOBJIrYETsQFEi3esiYoZxhpuGIuWRGvfOQ35jdOOt6hwV
xJASr6TqjH7F6PdLCPD84BnYO2sSxKMzyIMQc1tFLEImqE1TYgVJrf052Il5WXtgAqbCKJ5QKX+7
f9R2wmlZZpKFcAxS4rk9aYvQJhhyqhUoYaV6SsK8jrawpudEHYtrpNTzKUon5mPF1P+msEhe7pvf
8xamyQEAMgTVY4sFNt10tIHPAMpKULQMu6TzhlaLfDOJy8uvmAIFAWKcuGWbOKxIfnWGxOjWVTxf
0VVnimvZNB9S1TgKznc/IaQSqk7uD1rm7aaaYVYXSJDSyp4S+jkMQfnQDJMaoNuXB1ZdHUF1dnfx
lb3NwUTNse4mxOoDtxb5eYV84lNdXE+ucI66NrtLo3EutZdoOG6zH8dZkrmjqBdE6H+8o1aRz17a
1Hnk5WUzvmdO/U8rkSJzQEENIh5uCMaMXPyrB8UqKNrFPRV/WN22XwyJ5jWhtXpuGv40iXpjSi7+
lammc5OBJQF0WCeLCT3DEHRNOf58BkvRGi4VkYGsjEg388pK141qm3KhAl24HTLkrjN4Wai6j7kW
KRczJgDMazd8VyVr/VVz5249CIH27jyJAsG0nG0AuWDzA8Jw6WJU2AM0RJzJSzPwFvo4ut+LyhCn
tOS+W/oozkJEeaA6yZEkwN5xZQgHvTCeUuR4Nm9KZSCTTIAnPdxQLp5b18XkObGj/zGvSRr69+/9
7mol0YjdRshii42EOZqXZog1rVNnzw6n4cPq6EoQ9yhXWUlSoNkooie7Zk7mas5H/Zq9QIxuAeVu
2lYUhTZnim6gWg4m7lx14yL1lKn8PCip+EM1w/6sTXzcbKx7vy267sDh7eYTUvSf6hfJE/Dz2+88
292gtDNAIVcd1n9GBgGeKcZXV6ca3WuDlNqTLarWk6UOoKkwPiir1Ecdjb1HU4464Evzza0tL0gX
Hbz4hd4ydawPTR4ilBmFDJ88ONN7fomOJxKwUs4CduntWvMUlZBUAY5uKt1/Rt4xBrSumemYG/2J
SsUR5X53VT8eEtCR9Gu2R7jMnSTsAUd2RpsyG4/uk7UuR6WXvaMrIwDqbfC6CQZvFyWizs3mgcS3
0aJZ90XfLu/bHMHL84IiWuJ1nRbVJy46wqukyGoUDHY+/wKYkecZuDuNGtR/EPO4/RloBDMBRaXk
Fqpr9LfCS+ON01Q+isrOgyqabWaODPVZcSrdM4qcSaL1EB5A4fe+7+vfsHWaStokWQd4M1loNIs1
bp/UrtCu2aBmngIe/nrfa+x9YDyUDaMNmtIbsrI1zIZlR5SNjaqarpXZa1eXUQV/3Ley5wkpNSDt
C8sGO5sbOsWUL2k6msG01sk/Yd8YhecU+Zh47hiOR7CWPVfkGLIeD8kGQaPNHqqD3S/lSvwq9LSF
ZGq62mOdTHnsO7HOIKZeTWAVlFafRl6PnrQb/MJqiRvQKcUZIGR4e46Mdhpz0bWUFszJOddFt1xX
IEuwGebpIG+RG7fNDziWkk2ELAaAsltT2bRY5Ur/JlhNhfHKata7vi2WMuiBcp4SJFqDbCmOKBS7
Vn90hzV6LG8OTVMiV1TI7m1m5dVDZWUfK0hnFwVNhndiQkOwjLipP7+pFOEoBEvQB/7vdqWVQTL6
ozgWV/Pwvo2U9ZM6Jv0Vwumhk927FDKgpf6uq9Thth9Qg+UW2YiN5W1anatayd5PahUdXL29Yyoz
NqBQgIOc7YrGvDUGlIXNIK40/T+z7MopaNGivyxJaQTQCpPHHtk10EL5dKDKuHcfcbVg7PnDxds8
1sYQabEJ7y2Yh3h86OJc80J24zFqoyP1kX1TMBiIgJDX2spMuWoDbA8lsQAZueK02P3Xbg7HE7oI
/UEAtGOJfJIJUnIqpERH356QdpoZL5UB97SHxPCRigkfx8kxc8+wBv3y06cRGXY64BCBKR5uXUwX
qePMaBAr6JcoCXpDZdi35Szv44zs8r6pnRcBU0CcOCL02rZUXMuAD6Wn1EiiahDfU4Y/eLqmxV+G
trHB1BZH+NSdx5iWl/SfCN8SVslj+ypst9UpSxQLl6JWTik+TIVQPtahmzNiY+rq6TFN6tw5z05r
QFpc7dwT87T8fX/NOxfwx4AkKuEgRMjAbn+Dk0c6wTKVn8Gw0k+jO6ynDpbm9/tW9g4MhX3YnRRW
aCls3vt2JXtF/tAMlmJxn2BjuF/yNP2nFsV0cNX3LMESouxAqowL2+xpXrkd0wdnI3DcuL3qTmO9
lBGBjaUcyrrtmuJBcOge0sTaFrIWheLyDD0ssMd6PUVuGD9kA0TuwY6Sg1hl5yvJNoWLdDz3ALDW
7VeyrHaATMpwoVFP5nOc5PYlsSlq3P9KO+eRWAzPTwOLupy1yeKMwQFVIh8bMuT+NNWVc1qmhQxn
zhhNMk7FP67ovhlhZj4MZvjzGENQLkw/oMABt4Ro4naNrWPnYUWhFZmTrv7A/CSked1hOmnqdBS2
7G0n+iOyscUcLXULTOIp6k11pdWUtJp6dZpxODVRZhxs574VRk4DvwXavLUSNllf09A1iAsqxgFP
jvbkQKP7+QMvoe1SeA/+AUnh7bZlbs8EtobuSsTktbNIxpVcf1Tej3b69f7x2DnvFiwYXD6PNZr5
m+NRKm3VI0FDHb4zjGelXLTrvMSJn1n0O++b2juJCPshUoBYOiHIxlRRlnR2OuLKUs1VT49qnRHD
Ir6K2P5bF3lseAxbUa7tMKMzbHZEt/ft7y0VlUHYlnhm2ai+3VQiLlhYJbE6pGDlAp/zU2VUFDJj
fV3+vG9q75Rgg5GssIaoJW7KpUpYZkWBfkBgNG0n9ecXdCYaV8sPlrS3pa/taLdLymptamDFcbmX
bvhsM/fyYV2cBrpjmp8be+0vI9PrT7GoQm+euqO5H7s7KjMf4MpUobe+pU9ra+o7XoB1KvMnjfEW
f9gKQznMUP14f0P3LDFbUwaVEFE0ZbPQeV3poSQa7bghy66MxnV/jztydtRzrYM9lXdrkxOwHjRD
iCwlGFB+21cP+OzODHbs6PwhP5H/6w6G8mj2SvY1At7wiNRZ8WzO+vgLF54WBd1cl3aFuW2HdYAm
8hRZzWBJM92Le1okYxn2VxfcQXB/K6XL3a5PwtmpsyAAyRHdrE9X63bVoU02/Uxqk4VDf0mQE38X
63Z4bnuzfkFEXvznKtlRkWcnFrN47GgTAbOCh7wx3WpaPYo4ptOZafAaK9o/pb1mHm+EfkJosz0I
M/eWStBHZUMy0gD03C5VJFa/ME2Xa5hp5sOIzI+nzWEblHrUyU6j5lV92Z6SuB9O9zd5zwHAdKQn
IkXbEOK9tTxCTmhWrl6AvcZ35zkuPMUtmwPvvWeGyFZW7ii/vZH2agojTYpaduGzwvhaMXLhUufq
chCo7N0IIgipzUqvghXdLqaNYZVEIeJkq9G8VEVmXuquEBe7FiX4bbP201AcTWDfXRnPEecU5Z43
c7f6Wu80I2Fl9AjzYNKgoo+r++/9r7S3MB4jxN8Qe6c6t/1KlYhd+kpIzGgKDZhq6j0UOzufaL3z
kryovaFKhgP/srMy+fhJ/C8s/DdCvihgK5WyCLgQ5jDI0UhK/a6dk/kAp71vRgKMSQDAGG7WlsSR
aERO9Z5xBeJ7vZj5J7W2j3rru1boIYMEx52AYLg9GnGh06LIoPHbtSWuViSW1GuGwTg4gTvvHILe
cpQfNTbAZZvFGMVYKelAU860U+O5VMW3EE1f9Ov1xxx81oe+Hb8oMyMfwB4eVWt2nh4EHuksSf16
dAk3S1RrIBJFGEkltsh9V3YN8rJGZs1eq86GfXA4do0hyytJXrxB2z5rg2p1aySy6UNO9aKEvX3S
zILmsTLU1Xy6f/x3jbGbfD1ou0SAtx9v7KJo0a3MDqqm/o5zbP5gHilTD9bkKA3YOyZQW1kPAS2w
oY0loxMlOgkh3Y2iac8IlEyrt6z1ctTh3MMh4AmR0ZClcCm/cLsk1Zxyloqhyg6Vk9KiYVkvWvw0
1mV3ShZ7vOYVjL4gn1Y9aKyEKYzzGGkvI3L954RyfeS3U9703jDl61FksXuKgRhTW2EEDFWGzY9D
/1+sA8Qfjff1S9bGw2PZT/XgNfMQntkUx0WsBnU6r9GVLPGtrKibgyB85wkGB8OD8aO4CwH+9jdU
aQMBPmtBYJANvC+mYgBmVCte2lrzuZ20w6h7x8eC0UdOBbwm9bJt1K0mZjjoFDqo5sbOQ9VX4rKY
Q+tbHL6/EBGcfS1Kul842STvEpxGTP9GgkNJrc4WBWDDrLOWP7WJAbeumg9fClKbX7ix1KmpzDkM
dwNCdbuhLQDoHFFp3IOGXrcXaqH9X6blRXkZmlYxzvev7N5FQoYYnqucrgNI4dbayBSNNIo4QjHA
7ewld2pErI3GXn6BwkHqiUQDwCJOydY3DKjCCHIp+GNr/cFuVeefBtWf/+6vZu8wIokgac8/6tKb
1US95bZhiLdTqBG/Q9xefQlhCfpxog2lN83JUb605/EM6o2yEkERZyt/xXTnyAVMiCaC21pnvQBe
l2b9cB7K8EiVfNcUtR1CbBqjVApuvxQt61FluAbEbsFEsq7Xs2s7NuOpcuIjlNOeX6Fx/f+mNnda
bw27ahsXrTcd7kJv0b+w5v5zz9BNhJ5n15tWdT3FRtt7RWrXBz2UvSMJiA+JNHCCuN5NWl31qamZ
tMECozPM3zLYKGfcSv/zCRLREm+iLGnyCaWbeZ2V5WTTUwrmIlui9rqEC0PZgS4+oTI+ne+fyt1H
BK6xJNj9SG43ny6NKrD0TWQFnYLYqq81U/jBpYs7X2kSDf+Jnn65PzYRjnqOKC0/W2vEQBUmblSN
Zy2W+hm0/3zRymb6d+oNUR38wL0dh+4OUADeE/nU5nt3kJxyVZc9AaOoPy0V+A8AwL8AqGGuBwU1
YFAyW9RvdzyK69DJVEj1Q6uGJ9vovlZKI66Ruv6KC5WUScJI0EmUzm8tEZ/P5qQBm0SamAEXVtGi
fZArKjNMM4pXB2IBexcTGj1FSTS3yNE2Dlsby7lWM6lIZzbxF5ei4TXNFe1jFubWAYRn7+2TSijU
EdAmQHX1dmEKnIu4LySCBqbpSSP/DZhF0/02t87LZE/zo7Bi8en+6ZX/5ia9J+UFdEUYA3RnW6BU
lzI2INtwHds+fprN2vbwrnXpNW6nBHU3HgHmdg0SlZBF/UCPbPYzZPSCU1QzaneMXUcaRHW/NTZq
zGOnMzOj0o96R7ub+kMTmYMh7d5uKtI5wl0Umm8RAw6fc703P6miGM7jqueooTSJ4vfI4R2FlruX
7pXZjVMwIb72THLCyU6K5rdJXtMjq484f/ubyfMEEoaGx7YnUOiW0GIp8VCSdZB+mupCOQ31aR/W
SzL6JIooo98/MXsXQupoqz8SOBzK7YZmbdaNAIDoZsaG9dwthX6KJsN+nzlOchB97m0iMFEYA8RK
tG03piKFqSMznanAHJIs9goFiJeHisJh0rZ3SChyMYqJOBae0MbQ0gyiVAvo791YMf+jsvr1HKpT
U59mraTvkbvOyR2a/u/7W7n3EtvAYxnuCpaKdPV2KwfgPlFGogXNzA4vqdP3X9c2BaYRJ/o7UxfW
2QJS4aM230KLNdwDf7OjGg48ilBKapZSPNmm46i7WSVZOlB3bRpMUhu1ejFjBvh5zGNX28DSB+sj
MCKxegYZzuxNoOYnrx4co/St0Uxaz1xob3tC0YqDF3zvkwBVxzPJkI85dLd7g5w23zmXsVeV60+g
vqMzqXQWuL1Spt5qN2qAdFB1sCW7VkF48B/OECjqrVX4+OM09ISYqa7ISmOlf0+zOX2HyuP6XCWU
5SBiHumP7gHzcb+q1MNTJAVycw7oUDF1CuG9IAYXdkbKrfO7so1fkIix/RiE8WcXJN9TybPHsAjF
ImoIk7+cDo2u+wdy78JJkhKHAmCWsQ0VNDu2RqbwsOljHF7IHNCxU/SjpHLfCiR9hIYps275UGLO
AfgOZN3WtKYPujblT1ZqigM/JT3s9mWTqjecIdrqID9uP+WcCl1vZbbgTnlHNcayLumczZcp1daH
frArrwrRx7fSWrnc38UdKSzZSIdqRaYCkG+bxNqDilxtnTlYzYYXzRGKH+bF8iei8dNwEvDCh0uW
6VrtjaYzPTEENUPoTX7wYjZfjEZNj8C5e+eaxImkmgiG+t4mtKjCBgGIzraJYsLlmz4rWgIkzGGM
i1ajf/sIHGK+Ill6pEG0Z5eEkGophW2a/5tbzDxhVY9WOQshLIb0WdRdHqRRJ56zLu3+QWxlsF+U
ODJ+Zb0yx9AUKjtynuTtxyfKSsxuYr1TGLrme6237d80Bhoqv2lzo71kS9+eOrPRD5KbnfcYGgAO
C2iupPHKk/8q7TDqdklhniGvbqvph1zj+qprUfzbteKv1RzLA3M77wcjD0hOGaKBfvdWY33Jqqyh
JsU5G3TrJV/aMJihn36xwlJf/GV0jXfI2qgf3VKOlF/FkQj13nIp1PygI3DMf2RGr5a75G0ktNxw
ZIs2rD0xInDgZRRWv6zt4Mroyln/PbhbMj/cXGtycWACUgPNfHO32mJBmqXt7WDu6vjPrhm1iz1l
0QscHevfJBsKb7H6uvISU3zTF70P0O/XDtzkjmvhNwDZQfEXDPi2C95ZKSMY5oVKqF2ul9aqUSGA
tXYNV5tp3hYEPcjrdnHO2iI98Go70ReJHL1+qfIAvXdzsIfCtIBTY3opkuX3pq+dP+G3Og/q6jr/
HWy1/LfebDUIazodso+zxdEUOgWQGBmUYHTr9JmIwP0etnIOQ5GL1fVa2+6NT0nEz/FKJe2qU0Jv
CZHFrojxbK1WH+27vD5vfxAfnroB7+S2gWyJIS6GLEGaN7SXnDE4ffFEEVk/CD32zFArk8AQ/md+
we0tbsyqUKqEI6aGcVwFS1IBoWvyNf/j/gbvXR82F9gXIAPyy02wYQ5V2rs6WmVgwLLIV4e0+ah0
Wuj1pCkIvkS/37e3uy74Lkg7MPAa93i7LlXPysVxCKcTZyn/BnSg/GtbwxHkZXdVEg4FApk1bRWx
u7o0lMVG3qlY1+nZqFJaH8hyB42w+9/QsTi6ETtPDIIFBteQ+gboic2NqBxaf2k620E9DSL3FcQ4
yrNuxn3kx+tQRJdKBdF+MpQk/uv+fu5apkhNJmvLvzaPm1U75uJ2ZA2OyNKPixFGH3kaOJhabfHM
FyrlwkosBx5gz/nQ7pGaMrQD31QKm7nKjQRvB+XLauZL5MxLcqYw0AVqqovmnCR6/D1uEzf2yxCd
gwPft+eAqHZR0gJBDuBts93WqpboflMrNzq1od2klNFnt8zcxTPm5ohls3eWKF0BAgI5y0yFzQ3p
XHMgXCOQ6vM4OzN5M/NCa2meyij8tpLFH2zt3gdF8YsCM0ES/Sft9oI4+jRptHUdOK/60xrq7bUc
lA/mUjYXdwHE3g7NEf5z3yQJLvIARP5bIkuYC6ugKMgoISTHQDhNDez43lkQbQQgWVlp8Y6BSeYB
InnPqlQKAlTBtnJNbxeq5Q5T4GKF1pJOTaIQsTgJM+ofojV1v1kMN/EZE3Uo9LL3NV9Z3YbFFgrD
CJzRjRBLp7y4qIKd50JZviylUSs+Qc6kecOgUbywEutZaINxbpBxDNR+Wi3EmoA9WrGif2Ibuz+i
tFqemSnQv9y/1HtOEr0tOfiI6YC87rdbo4sl6ipA8UE8R+ulcsvwuRvm+nLfyt4tQsZb3mOHV2ab
ArVLqGQmvZ+AgQggmovS8JXMUgKitf7886ZgZ1BVpK1GPVx+lVdBmqowtMntiUlVd2SutEgNL6Xs
dUGQKjm4P3t7R9ldYh3RN30zSKOwCMfKzIG/lObZmelU4pxr9nhwePf2ThKyfkA3wRDIX/FqQXOa
MRtbl6W1YvkOJC+6au36hfrvEahkzxCJI/GTJocNb4fu1Yo61HkDXk20NMzCTJ98o0TjKYuI63/6
IzGzCHYCrTqypG3/rFyzNB8l2LGCJPoOgfzspIFD96Eu/oIDJ5ojsmELyVG2+gaGlhlw2gHTr0kS
IlM/ZOeKcvq3FTn5n38rqKY5oOJoPNAa2HypaERFYILYS4Bj1xeK+fHJTlA56FL1qMy7V8si05O8
HIleQRjn9lSQ8cRqltZ2kKdKdVG1RvgJ0yZPyxgNXklh2Z8zuzl1zrh44RJBryvU5hKvc+nFyrA8
dKWZH2BqdvwdjS6GmkpFcJq+m+dkccq81UqWrwxJE/QUzIKpUgmNNSvxzWk4UqDdtYcmCJwdC7L0
Nm7lyWZeWgNAI56EAEGqmutpaWf9z0UP9WsYt9pBALtzQaDTUFVgrjms7e28jKHTkUIcCYDEVE/f
07SKHiYigROTHZsDSM+Prs4m9qdcZMhKsCpz3s1mZlMeAtvjyRJqNVp+1bO1z0Jtu8pv6Kn/lmbC
+i/RunYIBO409FaCatRf0LBq/o+z89qR2+i69hURYA6nZLN7ekZplCz7hLAku5hzvvrvKb34f6jZ
xBBjG7APZHh3Fat27bDW2vAH03n0F4vU8MT4FKjIU+fUHwmDNSeM17ZQ/c7y1g/1BMoxqFd9/JLC
iij9VeQw3uHvxK2fE8bHQWEq5bs0lwokqjr0ui8EU0N+VtqsWr7I0bU4x8TzAgJuM1K9a5r2OV/r
4R99bnPF72sbfbNlKdUmUNu+WgIjbrLnaa2G+oK8nqGGad3pyslui/ZTmurWj7Wp7I9xIbyPbRy1
66lDfuyokSBvx+3uyr6dRlYKDoJ/yoDhN59qDgq4YW0EluDq9beuWRigk1j9pbGs8uI5aHXWHoFt
n0Yaz6H6+WXvd39wpXVeJ0IgKbyyeaIGJiBFdSbvbheJt7NX951P4mm9ta2xM4Mp1t2f/8Ei2CKG
KCJmzAt8u95s4dxoDiRmF4f8zgb9ESy2UX3QnLgOu7p3DzzhfcBFRZUcBUVZVkr54tZe5Vmxvoy0
9nrGvaFpEvdnQ3f7oGJUAMmztpxTeFQH23p/PTFKWwjBcei+wDNujXpZKgoDr3eyOzv/2q+JTtVx
tN5FYIcP3mTpybfnRw7WpsRI2Rjs560pkQ7KtESkljGXMSgSJXovUtU6qM7vnZPfrchf8dspTRZj
TkqbOnnNiO3HvCmHN0g5kfN1OarFBnpI/+Wz0XgC0Afzhmfz1mDkarky4eFJXvs+rPQ1D4CWz5c8
bUF8wnq9pgymfHUsILXpgWFK+JtsDN0ahc1pWHB8aEb1cffRNpPIH6Kx+DA1h/SUvROCNBgsC2RK
KURskrmqGfpOsbj2g1miXmKOTYC+pO2jFnOkdLx3AxicLIVSQJTxVN+uisxCCmEA7BI9I5TL0fIC
YofoC4rt9Vt7nSzfdosjqvvegfnFMqc+Sh9gG1Yla2O0q85WJsAHp8usJe3zmLt6iHZA0weNUaJP
8LJn2V2nVBXhVUShy914UhV9j75zwX82TaJfGQg7nuAuNm+KBdqPwTyOCzoF1eW/GCUll4RdqqKb
62f2boImEnCXLlcryPz9X4NH3B0rSh8oSzYFWakdLXS7t7CgJTWG0A7mN257c3YQnYGxmGVrSM21
PHWZYJp5VMZBXdTzSS+89aAqt32iftkjaIUMgP8kdr09QFHWeeoyJms4ZX37LLtLlzSbhr+yaGke
wQy6lzoV6rPXVFGgaw2aPy/v8d56WTKvo1TgufOmTj3EpW7PrNeJ/3LSdn5OoJn7tjldCyOe/nnZ
2t5qqe8wHhP/DZx4s7s1qeka00YKRaSbTHJu4se0LtXyXHdL80lV6j7UtKX9Mxrm/E0/u/pfL9vf
XS2NYfi2kOOI4G93m0mAyth24xpSoHCRorCykxn3+Vt70DRfWYYjAdY7WRH5eREIRJ+MGh69ePmD
fvPtE1MXx8iERJn1pfawTqvzUyZll27otdBciumk1IoeDkujPplaFn+KwaodRAVbd8hv4O44oACQ
vgV+unkwZ/oXHR95Dc3cW04T2IkgtdI8SGEphS/v764pThL5AagsKvS3y10nUegV7ZEQrZThnRnn
6rkv1frLOJdHTMcdU1wXLin5Jb3lLYpx7RPL7TqmfwBntD/aRkFqMGXpU5EpB/u39X3sHxUTFKp4
SwATbafIjiJVwGwINdRzOz4p6ooe4Lwo3wVh/bsU6UnDL82iO4gK9tZnk6QTmvIXz+btVho17KCS
6WOh06lOEKFK40f0O69NejiGcO+UAiPiXgCZgJW4XWHUs0RLU9Zw9CTfY3bmhcJAaj8U9Dz+XIws
/7G6i4M4r6WftbV2VcRxUGg88EU7Gy31USVPF2DMHVuDQSCD2/aKGvbZ9FURpvJoUUNDpLVczvE6
1qhAwto6MLqzz8SvsoiEMCKMFPnnv93QtbByXc2FFpKeaBdNCOUcW3PycSbzPXjPdrwfyRQtBMAB
1H63pLqipOiu2ZkWRlrjhi7/uLgaQtRJoS9hY9TDG89FMpHhHOWpGhi+8drLKYU24A0y4Fz6gc3l
NJRqVhWr1MKWUSenuRDxN+Hl7WkR63p92dS9n5V8Z5IuOWmCusXG7SVFm7bMFdHCAgxS4BT58Dio
+vpY117tG23Xf3nZ3v3OaipDC8CC4w8kS+X2I7puC58Q8fRwhgnmt+o0PnRO/8MY6uyDpVX1k9J5
2qPKl/bXusxPL1u/P0K/5C6JNiHnU+7evGp6lEeiMscpRC2+fFKS+N/CasQHp8vU88uWdtZJdII6
FVUOJoBtVaoWe1jcxcUVza0+hxWTBD8iyL9chVVS8F767qkSDLpU9LQ6menkHZQrfpEzfk+I6H3h
axFr4aSCU92iT4aGHnxXjktoZ3psXAw7ylSfjE9HzdwW8duOYoQXMLVL/+HWWjedZTcwDRK1T59z
UqfifctwztSPdeHVQW8ljPeRVJPlqSdWr58Gu+ipYSFelVzzLo1av2lcKl2ZM0SXvJjK+uDT3bsc
mhP0gulgsTa6FbcHhz54o4m+4vZHbnUxW3cOtVqVm0fdJBd1gjeMKvuflz/jvlVuoC7lFe/mGxVt
jsa1itWkGPQLPLvp0i/D/M5byv7fdiZtL8Yy/vtlozunFHyxKzVAUdamMHG7VHtSSm9hwkJo5RHU
nmwyro5VzuHcufbBMd015dBKc5EhVKlc3poC1Ge0du+oYdLV5qUG9Rzgg5UAXcni4ANu+4byRBI9
k5NgByjOxhTCy0VZxZkaFrabBUaSLhc7chNfVVz7vRd5Smgn7RP1+zZ8/XYSzxHdgai754NODFVb
ahB+YYnOacAgp/yixQ4z3jRLHFy7nfeZ28YDLZ8o+jfbuQw1Hh2YTEoEApnmCpDuz2X12nNR0uvI
1Ll56Nu+fZwNkPB+2aZNAMiyP1jvjkvnxpO9g4MnL9q62MQRNkTKluOjMvI6HYrhMRnT+EcL+OtN
1SD2cvAw7xiUqipS2BcoEMD420NkuELoRtMs4WDO1WdRpVS4hSivCYPhQoUU9MDe/aWU3EYaSkQu
9Eq38zcym3ocTXc1dO1EPCmlOwBcMyIEGWK7O1f5PH5eOkf//PIxuj+/BDtydp5D3EPnUnr838IP
c+gNN67Y1gFoUSALWwykV8qvcdmWT5BJvpeVxJlZykFD8P6K4gvoMrG5fE7Sz1u7RkZQt7S8mLrV
ec9Zn9GgzZL8Mcny+OCK7mzsjanNFRXzYKZZhTfw3LQAuoZqZS4s973aGtN5jeo60Iy1P4hAdtcH
oEiFry0FxjaoEDgrRhPXfE2tMtNvwK2Ln47FezLFhXdwM+5NkU/i5KROHGzmbfQ81baw+m5pw4G4
L1goFL1d9fijWTvKq/0q0AiOC3BuriEQ5duPhoRGYnftCsgvavOgQKnzXHWu6TuJonx8+VzeRxoS
hYGv4c5LYYvNa1EnSCTCV8OUow/Xehp7X3Ha4qzNKcUQzqO/lMzKQzoH+vvy+rmriA+pJhq2VH5A
wMDCu13qNBRrxYTrLlTXpLn25Wx/jUfH8CkWae8qvS8DgqTuoczr4ZlHdD33EChPI3CDPBAzHY8D
77D3kQG0azKulQDujTdyEXpuIxTTw6JeJyRbCvULzRG6Xpp7NKjt/r64Gu8mKS1OgZLp5ujaox0V
xhqVobCMMkDY8udk195jOvZdWI3G+jFe+iOFtXs3JG0SWcr4VcaXt9ut5k7U5AR3YaZEQk6F1n1b
GZe3S5YPp0ROB2yWRT97XXw0YPbezaOEgew+XxtKGw3cW8sraEZRlHoVVnlsEblq2rVO3fmiDIxG
XAmUnl8+2Hu7S3qJrydkkIjWW3t5WkZVr5lVaBWTGyaqkwVIgyWhu3bmQ9pmf1DNPGq5762RoiL0
cimRieO9tZkRtBPyqVUYVbMepE4TgzOKuUzqnAaicu1XOz9uzm/2Nn5ispzOqxKtCmezTny9qZ23
1dKXF9Wt7YPYZHdpFLmY2cDDSW5wu7RKybo66qYqNBtz9BEBpYhQ1sr7DLkM1Iq911fwWBrpDyK9
BCJwhG7tLVWXx+QobOWciQc3q/4Zs4qhxC1Sle1geQc7uXcvfqEKGA1B3Lz1uJ1ut0bmDmWI8pn1
VdDxDzwnSU4V88BOXaM5b62uzYIsNYqDV0Uu5DbVokmHZj+LQfGN1sLtQk34zXkOTyeMo7h7Dyd9
eWMXY3ZQZboDGOBnfzMDIuTWjKhrY9EWqwxp6yeoO/fiZJht98aNxHPEpOLH2CniMAYOHbQCMlac
stvmNExvmC3XE9bP5gE1ce9E0R8i9IM6hNT+5gu3bo12Vu+gOL8uU9ikfROuHbPN1Wadzm7cH9Us
d+15hAgQomWpdHOCu8FmvCn0m7DV3exnoY7Ot1rXJzUYl67I/Dipxh8vu6B9iyQtvOCysLhxQXba
9aTpfNq56Uy/pbYXDknUnDVzEYDO3SMa+87bhcyQJctqCIeQ5t5+434xgf7aZhlqhaufmInsBu7q
lde6bvqD87TnXWWZlMeEZhEKyLem3KGakSJx+Xhu7L01p2U6NWXlfIq6YnqDABg+bxkAv728oTtW
Ud6iLYXSqpRz2mzoSDHSmUejClHN7a7VPCoPxQhStiLgD4bK1oKUbtWBUXkBNxdUilggXPirQ7VV
fkwB5qarlzdhrzkjFQ0zepuV5k9rNIYTY1Wmx9jSxa/BNU/dpOUHt2RnyUg5UXDiNSGj36pbdugR
rZOBmJk2RUNQNjAEJk8gkK6P2WfHbrUgMfWj4Y93lC5eaXSISLkNqWl7t9FlSWXNNmr3BEa4tkM6
KSsywc1ofSc2Nq+iN6IlLBgl976YgQw/LWkfffMqkdSn2VaUg7dnuwfy10jviMAUEEAGu90etsWk
3VlkuivnTi7XtBuGcG2bNLT6tqOfhqppVBVHBKytX8YosTdTUqncAAnYaoegDqtYcZZHJyeOy6/s
dvnH0h6ywbeH65cVAEggdimh3oH0tMijBjYWERI4hfFGVxTzz8LzulNkiOE6t2N+7oza8vskqZ7K
0T1wUFuHIa2jhC9rxKbUG5Ab/1tSagyDxaR40zuJoV7fxKXxaAh1fKwnitUv39w9S0RE1G0AIkjq
y62lua2MCTEK91ST9Uy+VVKS8l23af5Uy7U8gHPsGgOLIxnTv+hMG2ONZ03rqoNst9asC8zIboOJ
zmgaGPq6fH55ZXvnRHJu/5+xzfvdeeuwKAOI8ravayDPbntxgMlc/oMVmQ3SHCEs2rYUSnsxtGiU
iFs4NGc96ayH2O2djy9b2d04ACF0qHknOP+3G+dMNTNXwc2fEDosnqNJfAEPN5wXpvQerOeu1CWP
npTHBNtDAnrXikLhwtHT2oCqCkqVgqiR/9WYpRfwiAxPdRtrQROhoo0uLWMz29H9QKD0WvT6r9/w
C88Btoma6SYimOqmSNwOfD6KkcnjrGear2qNfUXoemGcp7I+Kr05Hbyc26AAo0RfcD0AsOPSt6zp
3k7NWE1SnJldD6dCbbspSEs8aRTp7UUhpT34qHsGCaFlc5HCKcoMtx8VRkuUZEg+0YGOoDo1kEjZ
bv3krrbyqKWZd3r1IcIaMCqkQAm1tpoMo8jrdDA9VIR7rXpw6mJ8jM3FPjtE7Qd7uXNeGXPGKwX5
W/JJNksrozH3ysl1T5E+lSfNqFW/oRx9bkz4fP9hVYSqVPEhPQHV3OzibJMF5COrSpvpGtfiew0Z
4FnrSIRetrTzJEBhRuEGFSlGo2yDnD5VRo1ZMMgGtLn9vIx6+wf94CTwYqv8TBprP5XRKgJVTBE1
70kcmN/xZ0yZ5lbSLkGGbguq0keRJKUG0qlZovSzkS3d0+RmR5HcnhV67NQ+eF2pt248TcycImee
8WdeAYu5MRXvTz3z6oOHYO/oA0PjvsHelcii249W28zlbZFgOfXtVHzq2yK+JiIdA7Mb3AeNtl3w
+k8HAlR2KGBPI9dxa29g2KizWjRd824cLoVr1z8bq9Y/oP6uxz6g5+xsj275NrKH5o/S6cTRCJa7
NE96F6mOKVmtXL67MnMyeTZFXu8E0V4V58lqoyBqhvw7sHL1SxvX5TnVxNSd+to2Z4bbdH3I4EPv
E63cAp1sL3G+Jp4YDw7V3kV1SKsZIiBzoTs5hIjmXl+uHoqvq3GGO7P4rhFZ14Zu4MFF3QkWuTpg
YpkWR59vCxs1heqmyFB4p7VBYQAvV3vPSzy4mm8Ja3hXp50RDo01f3/50+/uPFAnMM6y7Q+a4/bb
42MNt4NafcqrOPmSNnr8gFBV/b6JhX0hK6om35h1OTu9VoUvVKv8kvRMbwfxP66UdtWh+q5aRXSE
n9nZDy4aBU2wQbw828pGLsx8GKLGO7mtVvk9+/awdhiMF4qctdZXid8y4fX88nbsfHD8MtNGZHFT
VnBud8Oqm0xkdPJPkClXMgUDNXbLGhkqPK8H782Ov6RwArLDZmYM51/+lN+C2MkCqa4VvG9TorQh
s7fBPNhdDYU664OeFOFq5+UXsynysFhRsnx5oTuOjGMGexI/RlK67V5VoutT24u9E2BF46Flpjt5
4hQfOJa97eSlQ9JDysmQE9yu0Rzt1Ygy3lQI8n+XVim+CM7gEyNTj0hQOy4TsJWECEoFXIK0W0tN
0oi5LNjDEdRaUDVI1lRoqwbO2sm53k368PL+7dmDDs/jTZoJC3XzrqpJU7Sq0XngVPoCRnr2uetE
c1GaqgzqPD9qI//q7v2ezXNAGP0qu3+I9FN02qyvG0XGR2q901DG5TmJkxFBZqcLGl2vH5dOWR/i
xh39ltGSvhz56ydI5r7NDY6tN3X2w2DZPxHV04PZpoDOHL7Xjn/43w8EHUXNmgF/20BDH8Clel7u
QalMDI6zsJ/bwsx9QItR+PLe750qPNX/N7XZi5xXsytKTE25WlxTzSlo2BnJBwvBiYNLunNNiPMJ
d6EM0uvdeqFYxEM6oe9xasxMXMy1pN27KtXBNdk5TORHqEUiMoA811Y3QwD37WuGhaLxqvBdy9UV
viM6LazNCc5S79r/vryD27KxdDdgH34V21RgEJvkj67rGtk2IlURU3e/aC61KCfK3yp1snxbKP29
Q1Kh98s1yQ9WuvPpiNAo8f1C50Apur2m6McVujdZrFTOL3BjvfA9GunvTNEUBxWo3TVKgSUMymGB
ctN/86/xslA21UV0GpHW+QfyBfJqsaKWDRrSTfptsYT+zmmV6No2fXt+eX93l8lwYUmLA2GyJbrI
QTeGgxIIAX6qf20WMEaLa0W571XjEYlozxZ+TwIvUD4Gx3u7zip1jMWebTyDW+g+U1HdxzTLHt0V
atPrV0XRRWaB9JMJ1W4tMZZhJs+sI3TPkkYJKfUASxzGohqCOBuT5eCJ2su1ATzIKSHo+kidplt7
qpUwlNiNo9M0VpQqvcLq/7T1dGD6l6v6yppB54nsr2vf5ExmKcygLLv64MDuOAB+g4RbQE+XRfjb
3xBHwoQEVrJmDfEndJ+bL03XHnVvd4IdKvu0hinc/eL13Vrh4VQqGzVkBtoUahq6RVzBqrOkTLd2
MpEQss6K1mmvnZGKG6BgwhmlnEHEuVVZVPUqyxJTjU6r1lp/Wupkf04n8fnVp+bGyOYremlcrrWG
kdnoIugmXDa9isW5aKbp35dN3UlA/W9Bkl+LbjtKhxv3knVFlDnGIP2aKH4MTp9/0fVs/VtT7ORx
Uebs0kxG+lXo6RwArKvjx85tq8LvVSDw47hUR8dHLm7zbBMiUDOh/AsSfNvaUKbYGMxVi05DrKUX
CrfzmVF5lR81UePnzZGGyt45kgpiZKeyP7/NV9xFGy1GC2BOF3GU+S1Eo8GnOLaOV/pk7od5pEb1
DuBEdxSh7LghYHuE7NwU6jV3PeTSnD34GcrJjUzgSEjef0qavGF0VraYB8HXni3ZHUc6XKJNtvU+
RXHyaTJ6ZrbnWhV0WaNSBE6acNKK5Prykdr7gL+b2tx/DUq9W3WTcorLwjjlszecESIdz54y9EFJ
enZgb39peHEeDRnnbSJmzWuiqbEWBf2bhv54pJk/9WT+o9AG++vLK9vL/GSxix6BHCd3hywfnVj0
ms4XW7xq+Xs1kAL1DbX9e2gQIp51W/8kE3YUfPPYRy7DuaJ0YvqNCia2o35E9dFsTi//pr3dljBX
KnAG5NTtCHEj6pXcUVTl1DkexC34huP7hhltfomqwxWy7vDaCe3SYzgSyUOeSaa/hXcsed0o6lIp
lMGznhjaYczWMNYhU7DerZ5V/AdnSJ0D2SFKt9SRNp83GSLaCFrKnrtl8ZAWA3NkXFgviZyC/fJe
7p0kB24PdxLs8F2rk2A8y6YUXwhVPPqSp9U3YCveWXPEfzmzIC+hRNB7I9LaeF3NS9cisWfltM66
820Z4+fWbKdTkuhHlGX5f9q6UzAVQOjBAoE4lWv+LaZbnDirF4/zkc16d6ozs/MjZT7aub1TSAEY
QhIb596pxZNcrtR3uIOmvbQXt5umPwAFRr6S99lZZNCkX/5Su6uiEgzxAqgwwsC3q1JUZ1gmKcU4
ZJV6mp20eR6WFBj6y2buDwQpDBgCgExQuO4qKuqKGmGppCK0Yrv6I2+BDQd1uVTPWbzW3UHctGOM
eAn6E48R/9qeibnXZ4ZvViJctWINjN7zLiqT64LR0aeDQF+GnbeHAk0yBi4AyZDq6luISI3IALwL
kzs1Gc53OGviUtaT2vlMjxyuMejdB62xBstfLdOb/chYpoNbff8B+QWSMgNz5ReX7fYDMupEj6fG
U07aPOVPc19oj2mJRP7L3+/+WEorklgrGe13bHZj7JcubXMB4kYUgaYkxZ/IhuZpGDe18lnRykQ/
vWxx9yMSkaJ0LJEg2xJVtNSMY8p6QQGq9a7pmkQoQDRmGNPZePWTzuJ+MyUX/9vNHhYxVZ7ZirCt
svzUW2X/po5ImHRhRx9fXtXu17IRqOfQ6ES/m/IBAwV0N40HEXazy/hpres+qcI7UtLd2zv6SdLX
y3LIls00NKZX2jFSrlXSepfYqn+IQoznxGEs9Mvr2bWE5wB7T4x5B7VoI2M1jDkSsDQTcbW1SP1Y
1klR+WpC8fb1tsD3SyIuryZv2O1n0twkVedeUU6NrQ6nGCjdQ7d0c2iD53t1kww9FZlu8o0QAdjK
PZqFUceL0seyCFI8rMIQD63WMGbKmo+gMnsnggcZKO+v0sR25otqT0KrBj0OIaL2Yd/NmpSva84v
792uFQrassIPTHpLPq3cPnGduI3DyLN7xsdNzdusddcDKzteQuJGqStTWJbU0NsvNM5ePNHST0L6
++JNzwyds6FMTtgURX4BhmR/ePWqYH5QvqLrB/lii8wFcZ5pdmPFoFrM6T1Dc8Q7hjkbB77vPrGR
ZCRmV8Cdk8itTbnVVBTRGK2XhJUWGcHQGmNggxKGYZ8qH/RUJGFC5HzwsOxs5Y3RjaMQWdGIMXYS
TgTTsdd5nR7KrhuuXWI0wnfruT9gQO6cELSTYVrwlNGA3k7pGCa903WBRy+6zgj4lN4VJUdxevmL
7dRVpM6eHNKBDh1HfnNE0koKTaCvHa7qqnAa3S6YnTYKKzxJYKeKfh3LUlx6+KCPfHHmZuvZFL78
I3acFnRv8g4HTVU50/T2mHr/G4knsnCx6viUr9V4cXsluqDS7H17vSkya/wwbzMAhs1nzDuabjAC
0jBSi/Zaz0rir1q9Bl3rugfHVNbaNqGIHNNFhRNeKf1C+ee/vWLQ+PSiinPGY4zu8ujwbD4zbiS7
9Lyk7xtVlh3GKk+I8Qr0El5e5s5pxTZwIP5mxNH2qyKM62jCKrJQEYodGutcyflYWmA0POB6PR0p
gO59wd/tbaLWRkTFYpnYgyLcBW46VYErzPZJH4z8ICneuf3UdCTwBDAjoZx+u63uVPRqbnhpqK+x
+vdc0NafzTx9bhLTKf2c+t9fZHbF5eUN3V0gySHNQLzOHW12aKvKShHbCBsLtCT/Xf4ARER79Joh
Pljgnin8p1Qpos9MCnW7QLWTiUjj8e2mZDpFIk2+6krbXFqklQ9M7e0lcQ88a0riILOkD/rtiFZt
kbcdPcaQeQ4l3NimOguVwSfxMprv1ymrLjb0hIOQa+9s/m5Urv83o05vGQqDP7gXjlo/2r3QgjrJ
q8dqGJJHd+xfK3vDTZcIHplLQZmHrH9rz4wR8cmiOA+h5r0tion3fIgvhF72JYKVHFSeexRD7O0r
7xNNdPlmkMndmhz1RbUbb0oY3J0wKQM0pM7wVis6wby2Yr/CBV2S1n19hxVVZlg/wCfkZJ7trbcz
VSievvBGld0Qji0DGxTP6d/0g/Xz9dcB2KVkA0qB5u1kaCWtQCJGahJClLceUkSqg2Q2hqCulO4/
3Dzk64F+AQi5R13qQ9SOTtMlYd4m4r0lyvwKenx5WEbjqOF//+SSOwIkJR6TqCV789mG1KUTvjpp
CASt/ADYtXpj9s3RON/788+uGVT0gM+ZEmVxezhQlBijQVKmDObcQv8fzrY7QESv1O/NkhgHD7wM
wm9fIdrEqKSTflB2RrT71lqnraWX1GCvnTIuLs2au+daKO+tIWt8Jx6nh87rc1Tz+uhimPNR2+b+
IoABo/SOLqCkVW5r8PHAuEJthguWRZGFfN+4PDJnovpkekOPjnDTgZX02ufXHk5UKHXKXSCS0bra
tsfdLHXM0vW6kPRnDLKs6y6MRlYC5sa9duw7XTboHyRA2APRv5XUmiMvHhVvLEJokIyGTQeBdrjo
Sq/yddtJDzDk9xEF1n6xP6QGAP568y09HJndZihqRkbzOAE2O62oOQS6A1SocMuPRWQYV+ApDy9v
6J5d4M5S8R/aG1O4bu2WLezNXgd7YqSF83ZU8/T9ZDPySEzKp7jQ+0uZ6ix44Si/bPj+KUROnB4j
E5nJYFByuDWcqO06srF5KNp2umpjtl51ZxhSUNe5ejR5ZXeVLkUVqJOIs29F33pjbuyhm/OwgylB
p2LQOt/pCvWcDcv7rJmaz6VXLEE22keIt71l0iX535QUHqrNdzXnUaf0rmRhbanEg8VoXJpona9l
qxYHR2jXFFQMqCD4L67I7Y4y+g8vmnRyR12DLhhsMUtpxXuzqcuDa7i3n0CKoP4CjgRdsPU8Terl
qVLlYebCjoQ42F1qZazgA+va19Go9cuiW8MJEsjRbPZ7D0ulQHpYDJP9blX9I7VpG1j+nNfBTM6W
F6vnWu009GZj6zOzT+YvLx9T0lsZlN26WYIMSbmlKkfstlVE7sapE1k0MxeBOUWj4ZPraMKfambU
+V2sFcjBRWoUB5ExLzg9Tl9zGkRTmSdlTvWTYMTW7Bv9Ott+kyrNJ43eR4RKtNFU/jRN5rUAn98g
J9/kte/AFfq3VXjvw3IxxffFgcUUON7sFX5XeU0DKZZ5J35tOj0DTpmVOQVLsvCS6UWcYCeJ5+kB
ukRZE8/2xl9jnjXFdR4jdzrp/WD0wVDzX2IoQ8U2LsBC+1NbZw+qlRVdUNRC/5YgDN6e+j5e3qFa
IdLLIAblL2uxvIfSFlnna3OSuBfBqkN9SODk9dU86AGVr7gLTenLTh6zPE+1knbQL7tWA5jEFl7V
rhKFj5YKsouThyqL36FL9rZLYvPfFF3XNihRn/7HmZY0u2ZF1b+PTDGZJ9NcjM9OkabqVQGpA5pk
JLP0l4ry6CVa3PzTKDT0FRMhnEtm9kwQ7dza+2nqSvcDCFcmC459/jikvWM+1Y2bxP6k2+MURKYy
XrPaaLR37mKrbzJbnYyneF7FV7IO/Xlck+nvskjyPxHDbv8GqFMD3Uny9q8uRh7zMeosoGCRpdh/
aw5pS9A67iTOaksG02nq8p6HrK0vPP/Js9rBag6yaGweTLStELzuEzsPRn0smtPYoH7tq8gsxP5a
tMqPRinTgfpRHelgB6f12tRG3voecgl1oAyq/qE3wCw9rGuUT0GfD4YTzoZT0l9gOCfTEcwZOGGH
HpHro87Tf9XiLnqnLVmfnNra7L+lsTJLTG3miMCdx/xtQyb0j54SZ/pJDfPgYQQ2+l0dpjgLmmo2
jLf6IFIGd4kcMVDLzcrhpCVV8cfYelEVLN46Prad6OsTOgfVdTRK22R6WQT5t16H8ks+CsS6uiaa
+yDqG76ByBtGngHIMP8xCf/AIsFPbn17EPMfdtRk0WOBsR9wc4wiYNwEACayceINED3L9wnJqKes
bOyfSHbxTmZetNZhUaBcGGYoMWWh4QzVh84zFMfvVK9VfWH38bmjiO74aWQN/+rUVH/Gqjc9TlaU
5RdVWfXPvVMIPVCq0u7Yk0gl9mUm25lji2JNaopkCZw69wR6+krSnUU8zu1pKgotOS/qWFbIGOtZ
ESCbVi3Pa5KudphPwi6QEKvsN20+Da5PqUv9W0xqSfce2O51MvSMh7bOsh9jw6xPfykK5Sk2RvEd
9Zjlk9XrVG3MdF60IKdx8KbrABgEsIIT84fqJJ7zYclQFKyp8I8n02l65AHMem6CNVqNtDzNWVXH
5wWkd8zXIKkPSjECrRkGm+HTAHC8P81a0cznSJ8Npop0PehDv3emKb+OulajCah0Tdz7MGCsv4uB
oU/n2rHz6l+gSECGW8Qz1LAme3g/aOmgloGZx5EZ8COi6lEgJp35idPH0zuRaevog7aZ3jhtppjI
NldAFyelbdNvlmIC35i1spy4SopzRaunHf1BU7sucPIo6j6Ps2ksl6oVQ+ZPymr9w9xQ8RaVPzs2
EIzWlg8iI8gKmqlTZP1umgUBcV5kf3sQ1Vofjeohfd8zXMNt/apxYu1j5lJsCFY7Tb7Ug6Z4vmMm
Y8aoQG0EV4FaERpJtTIBvOzmvjrFIjcM313iJbl4xjj8YVkisn0nE67+MK8KMSJRhROfiyWZtfO6
othxXtDQ198saAMV/4yrJqJPRhuX3ccqqsxPK7B3hkV4Zl+9s1JdT972LvqbP3Ml0sonRBO8+J2j
zrn+DZE83X3rjnWmnajhKR/r+v84O6/muJH17n8V197jGDm4vOcCGExgpqhA6QYlSlw0gEbsRvz0
72/Wx69XFEv0+kZbWyQHA6D76Sf8g+gkASF3fQCjypGJ4y+2k7hrVRYHBar/OZLBeOXN1ayPvUW4
2QcdurTHKGh7CodiFD3yV327JY1f+rzEwlC4ZfizPjgim8s9ruSoWtRZMD4LqzCd69mv6z+WovU2
aDu+7glqzWhfl/UmP3TGorMLP4c/vev8InwXjKZVp0zq6mGPoWH7hz8GjQ+wS6wf8O+dZDKSbhZX
QheLv4/4Ps5uGyPc69zV6vIL08+mMF5kbxRHabhI+I8hKkDIOCl16biFl39d9dSWu6Hxtm3nStl1
salVZb9TfdGIOxZgXyW+dqTRJ7XJcrsJyPUQsi8C6CtylXZ08LvK7+NycB0NFzoPgnegJgyzT3w1
1tm+1YWx7CbUZRE2U9Wwqr3kZvrrTuUgbc1irHSdoI0xO3ExjP4lDdmpPkbTFkT7wqxXwqaxjPTp
Mvz53DTM+0J/L5wt/6wdr1RJ3vRhkLaj53yQgTkPV2VuhwVQwmDOH4CO++WucX3sZ5BGHh14EaEt
xm1BAilSG/lIKDg/r6egqw0oDPh3RzkCf2KJ/rAcKcxbKS1z+mSBmBJpKTd43gvDTM/Z+029hftB
+bM8g179IUXuFeENpXOgG/u5ttb+0cwRDTViAdCp2hvKmJAJa1z86w+6LKsudsHxl8+kpeipcjJv
81OPHV9/YNQ96/e+YQ5rorpeEBWRIbV2c9C0oO/FVnHmOesYseWt1tmX4Rj0QACHoYtbcF5zHGxB
Z36JirBs47MGloNi+dJFdCKhridEr2aO89BZumTBY4EWN/ZVQWLaFRFAmzh6nZs0er2CXoPszzpl
4nac/HpNxZit4tpeuvZyMKQsd8XQyysrqoz6WKMXbibWLPOnqeQdIh0XVhLMPnCrpCx6m0aM1CM2
XUbmrTsx1tFyoV2CXLzZ+bwli1zU44pMyu3UrBFI7CFYsmRsitGMM7hRpyU/5zWqKjTBbbL1p3ES
0YhFiZ87cbno9baZtGdQ3pp2nqyE1I/RPGD3hFePvEVJnZBbg74SO4tQUMXe6NrFXWFqiifLreo6
rnJdRDuoF6PXE8O07SaDa2/1njFHW+20MTf2fs0k5XqFLpncOc663qqlGZzEomFXxK3wFxcBdS2n
hK62b7MYtym/yaHgiO+qLvUik3bKKrDw9P2axJMhKbBVotcZsyHCci/bxVuv8HJS7km5wrGPslmK
5egpS3eH3Mg03x3gSr1ixzHUkf++71a/r0iBRpVFgN/7II/d0mui695tpb7uSuGOfLcOymxsB9vq
hvHqBkb/SILad5+Cvmuz26yOcmKgSeY+46DqVWN3Oc32RrPcXrQ+Wplf3+QAQ/Jd0FdCn9wsVPmw
4x+jeB5EXnv01hs17SZkKpvUN6qB91KGZGcEh9qN88FiPI/QiCriNcKLPF6mMWyPtH46Y4eevzO/
w4vZ/WDxadthA/mRx4thD0Nasw+6vW2u4dfW37ostjSo0GOvcnwPKFYLlTpRlk2Xsxup98FGIzV1
gzmAndPkuCmUntLDbaelYcaLH/zJAtD42wQECBGX0lNEIgMl8OulEAYyhxwt084asuKbtwThyn4p
vS/2nHl9MgdRfq/ISewdGA/3aPgmCmerjJjtUdAIjZOJldm4prnqivWXGQenhBkbR4xAbpUTtcuh
UfysCYVb7Sqw2H/gt4IDZsck9l3hzstnPdflTS8dGtFFBR//quqkS/7RZ7lHx3Qe+6MwVQ5JpYXt
amcim3a+VTkiRenMlWnUTdYHrxLBEGt3BS8H8by5xf4Dbqoh3SFKIEbYd/0CcyKGwRXpA0VX/33b
dH0ZjWHYHZdazo8oD0bX5Rph0jNOYOPJHiz+wp+iVR2LKtiryjFuG7cZCcHCCU8jbqbfK/xgm/tw
Hu1bFqYzUDLkxgNoigAPsFpWFwAqsg9ubdQqrqgj3mVVlps7txja99yWKy4D0eRcpgjN28VYIytp
DEtfR/5i2iS8assu/XZxPymTLJZbyVZ9LFe/dXbK8RAAoV7bPuHCwY53onF1D2rAjPLUh70M4qXm
/ezCNhtuy7UfgrgayxwlhnbiaZucdZfmbJvfGjevOGfReHzC58v+brQ5QpOrjsrrRfecbOE4mUUs
J8JPylZwH0vZ6ybtIdyHSa09TyZF1CIkvxbleGDT6S228sI6hYN97lPNYY6ImiNVEi3mZCeOq8cg
rZzJumoL1ihS3l5Wx6WSW53Q9s2aYzS7boN+AWrcqWeXxgX1hJHv/Xbwv4nRAEW0TUNdUEFvsuKE
6ThDNqeJ1A2Z2NjEeaM8a684AeDtM+Z41mu7YFw4Ia50qLwqe9LbWFIrjKXjpfAAfD9ubYBQDpVt
DoNI2OdyyvDXB0eFFvkmAh6Xna34bDB1pkRPuWn8pNpWedjGbF7ipqid8t04WeY3LB39Mcn7oGr2
tbew/weK55L9W/iKc8G3vlVBJPNd61kk+VXmNxYlvAdWo6UzuiTalzZ+rVhzV7EFKW+OxdJMbiJb
UMy0pybauP48A3w3Ghd6T6/8r5MYhyXl2M4VB7PsrdiKzN49tKVnV2mz9OWUjl6ApkrR6igxmilb
ecH0Uo6i9NsytoZhDBPfzcVws2Syu6nR3NIx+jtReJ1R5h4nWTufgHxlY9zOqlW4tETOQynATtNP
KradkOezwRltXFBNcyCtt0s6b8kyBuM731VQSUdfuOVF0zPCjCGUu+8xeVTrUXVl9Gkjf7wqh9z6
grFEI6+2AkUzztSt75K5kc693WC8flc2fve1dA3Z7Dey2mem8jJPJF/xjxaiDpFk3YLruWamFZMl
6uK42u3I83SMoo2BTNsaRZC2iGIVnuUP7MIlY2k2/0vXLFN+IVWDK6Q/h+6UwN/zGMe5Xh2gFbUo
linu4RxhvpLRzdjMa0ADhwbLLZKw1RhDYVD3dl5n2342l/a5rpZ1SkJvicimlsyjC2S54ulckXC4
EbHnPeXu9J2DwCoQUWwKZOvkyAPxw4UuVr9gTU4/YNvVeWtEl64W9i3Qauuh6SJTJOa0jidmpoKq
KQjK+8b11inubKTRYh8tajcOPak+WJlbPNnO4D7rRUdMv7OuPSwaXbOEko1S3KX69diCUX9Rhduk
Yt2EqHQWbScz4rm1PhP7wzaphnH+4rSmIXn2Y85YWVfhbX3WqwSoJepvrTvr+eDWkep3PFNcVvzc
t99lW2tb8bJsTh0bLVryB0eSC8Q84+FrZ5bNGJeTPy4xyI/2fRC2+sqDiNDGDSvhdmhL+alA3u25
EF52JJM1ZlRv65LcQ/mnat76x3mCgBJ3fUSToHH6mo48PqrMhgNt1CSMlXWhC1kUB6e2c7ppA030
GK/IBWmuKCfMlfMwFycf7/MuYfLUi7TVJpWAWbf2ja6DFRMhMU4DN+5aRx5Gk2MJ5LhdymdMDzjk
MeQra6evdvk6t6z6SAwLaYDunmi4BCa5SL68K0neG6yKUDyKy9k3v3sMz/NYdKUMYUJJ9VTDNPPj
bhioWZdhCW+GYWjRp61L68ExTOtLJMVsJYse7G9aRu19yYLfEq+3p4twzbsgMTQZyMkfUTmmG+m1
F/jeRWFilNrdi5W6Nl7J3+e4ssLFT4Mumw0StLleCU5d8YgqkPzUR1b1qEqT1oMy19zb66ybn9Qk
2ndR2dKxVJGv7J3Xef7nTCySh0azaWN07ZhPhVs5VzMguzkxhYH11hZM+fdwbskHR2on4oDtmZ99
R3S0tPIpJ3Wae3XlIwlnUKhX2xUezptIpmgD9WVHrf/eUqV7squpemw8hL5SoTz/mXRrZTcavf+g
AtQOd8Jcq080bcsnS3rrCMusnb5asGdt2gobOZCPm72A7jGCIcMHvX1aLfDfsdbR8hF4aK0T9F58
VineRHaad61F9pTV1G6dWqZDndk1GCTpucc+KHIzllW70hMJR0Psqmw4R2yseW97aS05vTIv/LaI
Xj1PMM5U3IQhXjKOph2fBKgfvYMcG8hkVX3/zVRE3ZRl5T2vhOWPgNDbj4WnbLoPhUcGkRktAVTK
vhuSoKiMOd0cC0eqNij51tWgzJAmBPNANAqjydgtkd+fj8KwO3XTTCiYR6e4jYwcfUw/0POumlCj
TCa34BCaKYieLU0SBVu08U71WGMjTJnjftQl0KAbr6IwTDiwdcD20DWq7FrIBUFYVC9PZlEs9l3j
BqyhbcLEMhHz7N0yWEXfyhlFER4H+rtUd63viguHJqNMtSjlRecs07SvTUNHsVWb3pKM/tRZSYjX
BrORxfWn2FZ+8BV4x8BrWbPRpmXTIK1n0VQ+RKU1O0nO5ARxnkpUlxLTNePaKanyd5MTGV0caoe+
TZR7LniKyrHIyqewpQuuyv5hnsyq2I2tu+hY19EobunW51+0jQI4/JxK3+nas3Tsb41/WzedzE+S
U/5d24oJLoQg+U+hzLdjrGDHKVjyC+lqY7XukGBJYB20GkuZ9utUPww6oFQdl4BkPiPrGMAC+dF1
i6o2GqVazzcQBekTRfCYt9gefc41T3pBT/LsbFVcq7nvYotu44PdzIY4RqosP5MPUQcaWRcgUh7R
lIE5WisCElPv+7xx2s9F6GYfxnWZ/XMXGbF5zSQiTOaSiibZlPIugqbqpqTOe8ZuESrcbbyQoNWH
pfbC5dTSqfuM95J7nxtBVSQ9p30U5+x9uTNnyxpjd8zG69xZAhS1aL5YMTomdNia0DM+L5QXt2Lz
9Pt+Wqu7tupIrpqwDd+zrXhJXZhVl+2cUd3Dvwrtd2ZkGMWpsnMH9K/umnNd4U/8jjFdqpwJy2pJ
JCCUdqkJXYqIciKLWz2qyl0WToACMR3uyoRJlHdw88nGOKqp3JYj0m/viR7NXdvIpeRUgJ61GzLP
Sh2vbxz6WJN1Tfo2sZWga3nh1dDRI70aqNnQGUQm7OjNy3Tvzdb6ZWxGXVxEWhEG81HZR1X7Ikjm
s51K0mZe+Gz0nnWbE2rYwl2uq1QGS/QB8R6LPmzRBJ/XrAfHOEc6ZIFlY/BQqaEpcbbwYf419dAF
cRGhgROHuLSJQzHbo7U3Q/oBnG59DqazkXVGP8/Lq9gZglGd09jwIFvad7ul7K33o+vKD14+ujdY
3K64dQ3IcSdtvqwHkA8ukyenKTsURo0Ita5IiMdBj5k6grbNcdqJ5Le1gHIR9xvIVVr2gVnvwyGT
Zuo3kXfb6JHNIZaSsY2fuwuNTXJNczf5orsPGIT94dr9VKJqTCJEZKfPGod5DfRBbrn3JF1dPmGO
B5pyQ3znmOMLWV21zUilaXMEULr4wXJB6w317iEPVHHfOGf6nNcM7Rs41ldQkUwQ3T8N7pHSRF/s
xzGpkhpxAaw2MMts1hsnU0tSKUJZrnDOyqyK9hZJ/qmWat4JY4r2Y12+JaD8ioAdXwI05BmefhZX
ewFHYfFpePyiBsudDZcMBx3/3M1xbpQo52mHeDqpnciRwo6nTXAgKE043lH32LdIp9Ay/fWY82d4
DDNOMFSYldGig4j740PRttXWosfQEyJ1c0VN3b7vnbp4A2j7yoQaojZyk2fKCOLRLx/96ioGFVud
mjl6cQwOZ3ak713mzSYOf/eGAPtA53fB45CWvpwTC+aTvcyjJo3kFMWj6OZLxg7mGyP3VzAwZ/op
QgTgb/BXPE+r/4J3a2teXLjU3JAa2JR1IJ/brR/ee5kP8XTDvG4w+uXh17f22lNk4uBZ4HrPhgPn
n//lojSIZ6BSYZ1uop+TNlycoxu12V6JtnkDRPjqZgFhd2acA9b4iXNg4Hq2AZhvUlfkH7sR9K4z
TSphtNZc4baRHW1UEfcoW6qPrbMNiZR2+5Zs6M9rk0X5l+/wYm3mtpE7s4643wWVIPIb2VwJQ9p/
H9NwNlxHkplZP2opL7GZAb7HK82JlGvRJ1Bm+UTjFmfZbXKfmI5wPpfVJD4Do3lLJ/k1UAMP+CzT
h7szarM/vlE4kBsBqWzSRrrjVRH0wCZXMTDYR7JPG0x0f72CXr0eejs+UGl0VOwzvOMvK6joIOEb
ckBq1pRrSut8Tjyj8veTx3RsPGvv/vp6r1BQeYUeyAewKQGx9/yK/3JBCJm5uXqySbNaduJUrVwp
aW0vu1pnv7wZFke/U4p5WYOBDebMM2NcpzI2P7bdKUzztvYu6rGyP/36e726spAwQ6MNxXH/pdbd
2HhOkSEmmeKiXH0xRhjkBnrO8a+v8urTxkkbwDZYGYrkH29ejIumJLMBkm0U5UVktLeVNTMqpuy6
Hjjm34jlrwQl7FwItKg50bF9iYMXft97Ezl6ivNpdLLHUe+ZM3q0sYB5mZn27rdgaKe/e5dncwMk
/BDmQSzZfqlHuvWV5ZJGNqlquuw58MrqIxyo9aazlu20uvBv37jNn2PTn1eEQh2Bp0Y++kUcFPUS
DcUq2jTwdInarue+d2VELyvcgqQA1p00kuW9rpo+mhWAaaiBpPz63f4EhDp/B2RRfQCzQCFfoqz1
MLlluRosbDPw0azawovKPRPbJhrgjcztfWh2YVL2cvy72nFcGVIGjxxBB77Ai1XFXMvRWakQIMda
+zjqPk9Bhqi4W2cMoCb3LR3wn1bx+Xrws/CeJ079lDZxgq75utUtBjd2+TUUfid3AXXN04aoap/Y
2/CWdcZP65grnpnGZx8UIFUvNRWWOmIqB7Ab5sqE6Vzgq9tJgBYp8Nq5BGsQ3ABoCN4ICT8drueL
gnwPEGACWvvSdLsYpyZE9a1Nxy5s4ijaoEIySgQaKN9KUV67v/PxzVXOAIKfldUN22Vs0aRFYMo+
9oy6r4/og1lh7GymPpDJV18aHu7h12v2z43xA6CNe0Q3GNQ8GxV9oBdLp51AdoDP6VIDmtg7TV1J
kyrC9luWs4MaGqK0H2m+lWnf5eEnIMgN458py68EsChmBGCsUgHA4kEIKwtjaTOB/D9EE9hR5xyR
ucBPXF9yT2cSftamYdc2R4PuVgrUGJf7iGaM2Nbp9tfP5LXVTYMTeD3p3PkY/jFG51Gva5eyO+3m
fk28VYr9Ygj3EnG6CpGr8i0a7M8KJrwDTsMzyQ0OA//58YKdXzOarHWXZrNLH9jMtjuSi3y5zHCp
ug1Wf9PpsArnszbs4KY0m/rOt6chi+thc+87Bc797z9y5DQJ35xUEQo15+X6lzN60l0/qSbrUqxu
6zRSbXekESJSFLisfQD84I34/cpOsxD2wIkC1x+ITC/yLdoHTpObM4+8dIrjOOgnb/XzNEQaZ//r
l/vTMU86Bw2eOgsFN9D/L660uZlwc5vxRUmyrGLfLJxnJPHeUjL8+Sw4rx/ktnil7rkq+PEB5jPm
LBh89WnVdOYeyA0K0o5jXISbRFvRAzDRZ4FzomJ4S4bq53LyzAwBj0skgRGGvuePl8bmPGqD2elT
h9EggNgKkEQQiJ1GuGpKu9H1T7qdx9QW5Dmujrpb0Y/qkQrpLWfdn98qDogOGHbLs9hJL4W0q5ky
0gQggR5AmB2NZV7+iCDp3M3a68c3Vuyr1yKvpIqnA4+U4493TTEcAnnmWmFv6lguDsq6VrnFy7pW
6a+X0GuXgkcZ4RhugQJ+KaTWjF7XbqHXp+aq3B1LTJ7srP5QWX35RnT+ebGedyFsSwSDUaZ8GYmY
XThATiNe5VJtKqZNC0ZTqLzL33h6P7FHWDMIx1s8Piy/OA9+fHoQxPrZHUvsoob1o9L+ewPCw26b
SpV6PibTm0M/KDiDAXqjr97Ykq89T26R3sdZ3YcD98eLq9Z0VrFxl7Mho/3AyOQEOqg4VsPWvXGp
n4/ZP63/sCdn/5NLvLhPiAZWB1xlSIPS03vZmf7dSuaUmkHWAXShRvKYfUXDG72OV/dkwCDrv6/7
Avlv+70wK3xUgXQRE+Z+yk91HVp7u+nUvsFycoei4XCqyyjihNHDw+YO4dcGY+q3IvsrD5tCDwEg
ckKaIS9JM5uboyxcNQM+H6OfAAo3L4IaNm4/RG+x415ZvSxZli/izD6v9sXDrnFAENTnQ7oy5dzR
bdKXLf3mL397N57FFs5cUS5E3+XH1YPYqMX52A8pxlzNoZtWkWJPZ8dLYy1vnFI/JwbwialoqN4g
jRFif7xUi0ReHvY2u6SXQxpKjDhz5TTPC5sqDhcEcd7Ylq9eEJ9nk3uw4Ri/OIZFuFgANIKBsQ+6
jTME6p2svO+M9yEAeJV8Y3e8tjYInoiIoRYDzvjF2YjlssDopVVIIuROUjSeGaNfaCYrD/WNHfHa
2vDwaoVcyOmA2O+PjxL8crDICEuMgad9b83YfO0iv4TH9evV8dp1yKqpGxBp8ZEO+/E6mMB1oqpy
tHZ1GKZRpm/gYrxljvbac/vTCpNtFcApfHGRkYLWyLN5SGcRoQtL936fB+O28xr2+a/v55UAhl/X
2ZiC1IIbexFIlOXpaVg6LN9c5+zti6ZeVihAJ1OxXCMw7ydjMf1tDUiWPVQi+ovnDmzw0p4MPy3R
TeWsUqumco+GeTjCFLnrVmW9ceC98iSJA2Z49ksmf3qpEGBBJGzmqFFpWOLtMVf42JUwhZM5ZAr2
6yf5ysrgMSIEFJzlCOAQ/rgy1JnlTf6kUoljyx1joSB2tTe9sc5f2cEcaxaJCV3TyHtp4Ok3aHwt
m8s6l9WalqIVx4ZhGIYKzOFoJf8f0iA4oLSDkY8lGL4kndqZciy5jjptBSTv0VyCuG9IA8taLP/V
dPj3b8t/5M/t3X8Vieqf/8n/f2u7lQG10C/+95+33XPzoIfnZ339tfvP85/+/1/98Q//eV18G1rV
/qFf/tYPf8Tn/+v6u6/66w//kza60Ov9+Dys754Vjcc/L8A3Pf/m//aH//b856e8X7vn33/71o6N
Pn8aA4bmt3/96PT999/+pH39+18//18/vPla83cPc6G350F+bb7/9FfPX5X+/TfL/IfL0oIrgSYL
C9plWczP5594/4gIEWdJLpxLYK+ef9K0gxa//+YG/4ATTHcdFuSZyXuWpVPt+OePvH9QiFJGhB71
KGWw89t/f7sf3tP/vLd/a8b6ri0arX7/DU4qa/uvRT8NbaZKfItz/5WPe7H2nQLZaquwbTqqm3is
3KgCI13mPmBhlmhsgrFJoooWPljkPEYOpd9ZsxHc1b3MTmLrYQWIyIxdK1c3ZPTdg3CWL50a25PO
RgufpTa6rAyZXzHmnq7zULdyZ6uyvQbshNj55rvXUzSkRFP71OURMngNbLqLpdjCU1jlMHoNEEKx
PVnzJSoC42HM/OqiHLTeW6rdPiOXZu2WyQsx1kLH8DJnGnxplcsDhNziGlen7uAEgxPxsaA4crC8
jzrzlvT8vPZ2191LD0ufCHTzjk4/mEajFvkhQJAtlcpxdhWgYhkPoDPjQRTeobcdUMYA4pb7sjMR
wEcSL8mjllaIC+DOccvuImCYf5AM3/e1HUzfZrmM+8FxnxFesFOzBUGO1pWTQOYtL3wJaIJsV6eG
M0zXlsqnCwvkAU7JtPlODPbo2M4CXkdsOTjaLVKJRxN1uifb2PSOHLaKJwzsE88q1gswaq6OwcIY
n7fBsp/qsQyOWjslwGjkCT7nlq4u6I52D2p08t3qTgD7VCX/WHI7P1bNtF8yqIAka+txapvmJNoM
t4umcQ56MJtjWHfdh3lQWzIOcGtyZwsulfB6L3YrNR1boRTQhUJ6l23QWlAKh+0kq8i4cQoT0IBf
t4eoNcvd2pYIkxZO3TD6NQrm0NgPxO3aqd3oeX+0ee9fTqDNwKq12z2TFg/4H61Tv6tDdCCd6BD2
xnBACFxdUhZ58ehU/oVPN24vp6U5BnMd4vbYDB9saQDhU1a1t0irDv1ZIngB57zzoIvtesew3tPU
lPbORasUdE8e+96Wxd0SHNaznY8C7X0z191B6Sp4onrmt6DD8egk0KAlAG5U9/sZoHZSBZmKzbIP
Ls7cxGuMtz2AkBaonYCsHoHtKa5qLzjV4VafRN3rYxcx6cfG4lBPk/nRQfbwvetnej+jeWok0ZlH
KX0Zpnr0p1S0pfvYylEcB40cEr4QdnOZRY0oY1OtY1K34dYmriqtRyHFdljLafqWo4efgMqy+zic
bXunugVorvLofZtNIQ65HDL+8fA5aFA6gvbWQmfAijiJ1k7GkM+wnUB4EyF33uUUrySnqQZLMsae
XL7Yw2Ym1PHLU2NDtJ22+UsF2QG/cencWMN0KfOpZixoWQfHAA6BxFuWKrkaB5hCU0qj1tw3NY9I
T7513feLh4hz3R194HMwMQflnZmKQgT0r+X4sZ8jgDAZdhEpJL1HXMS3D3S/ul02ufNetfXeXJb2
2BjK2iGgYiagxR/bUJnp7AbZJ7bqeAVWX95zBH4MMDGDfmo4KZ1rViPkSud2cct3sDgrjPFAYBpF
Vd1l+FDs3EqHfVzNy3jTAzAb06gtIYI1EIg++vayHB2A4LfamYLnfhHW5RqOboJFMTpOpa0LVHgy
3BWsxdRXtWsuRjrnhg1tUtdnxtsMXhIJ7+ZGVH15KQTk+9ishkPrZmcy7/ZkzMN6Leg1fO8DBIRi
lEzWQ9cpkQCRWvYqBBJpbTJ6xucdkgGfd0B3V18AEJkv7Uq7MbLA+05WH+DVed2umEsg4Z4x1vNF
SJoY3RY4Um+J0Y/VJ/TQzRsMsc0yKY1mu2+N5jrMB3eH57l94igTWWwvAP4ScMCsUKQX3i8gu7oT
3i3NAeFh1e1Ke0k5b4Dn1caFHeTzblkLQFYe4U72+GPtiskG8VYYH2Ga+JdbVZfvAT3t62gOr/IZ
LjPTKHunbZZu1YrygHPBLmuzHBtlI8pPjivGq3wyfUDKrnuwO+3uomr6ht4RJ9ZY1idnXNE7tWwY
GCsrSCxelchARaCqZJkUQ7ldFz7A6KmoD22tin3kNt/8avgsVX0KoukRh9Mb1xQPJGhM6Gj3otvR
+ICwEZsakwkf56Ouuq8TkpLXxtrmV551XiSOMxzNApsSWNVQcvMlt47dRqQsN3WzRqPzCHkvp5/q
1hcipImOel/3viqC9Qu2EmEKxh+UQDXKpB8npWN3az/bsn+MpvWmmqNbIPZZPEzDdz30w14zyQNF
3zHCE/O+rILlZjNcN8l5rScoH8C9bJGsbnjvSCvf28b8BHos+0TbXOycqgFH32wbx3bUJHhjQncK
o5FgJkb3lMGviQ0q7nc504Bbic7nbpyq8F7KIozVWF2NFVTdxOMAbmMWYX10i8h86Kag+opDdlnG
MswBwxZFdprmpj8gPbQQ7Ub5ac0qoD2htR1Cf+0TU6EumYVB+zjS2ndpglC4d0ySTpbdOU+Z1XV7
y2+oszeNhYi3Ku87Ulv2bSRr835g4lPGBl/1FkLDKiHnXQBAXS/mIM8+ttPilZdF28u7Jcu+WVBX
L4aMQwx6xX1OAfJgOHZwmJcNMSQFFLoPuuAUVWgxhdoTnyFpe1EMzdr4XBl5d2rgrDepCVAy6Dld
iMsh/3jegYVp7srWWy49e/Fvq9WEzJ1Lq7vPly342tjybrJ85KNJqzYrFrVqrnnFaIHrYG3u5m0d
PzqV+Um17KgFzlFSTBL54w00KUIjco8zT07pNTofbAChx7xHWyhpSD3hd7hmT+uGJCLumJDtPNn5
j10Rcg52znCJQkJ27dsg+8VQTu+GXC0nrKR6sEz9lqx1uAJbc+iS2tFiQGKYpBtb5hJyrkxhcJP3
mXWZi9DYR/mqY+XqxPYGGxOAOrvahO8chDQcC/K8rJa4imqRjAha7IFUHgzVNUeMD67nsLTiKoAh
fcEguk2MSZhWXK7M86uR+T4s4Cpup6HKUlxD3f/H3nktR3Jk2faHJmihxWtEpFYAErJewlAQobV0
//pZSfb0JetaTw/f5mHMaDQjC4UEQrgfP2fvtX/QpnZxEbgKBotMywOigp3PSu+WLVkj4lxHTbKR
jHX3S6d1j9nkjmwhmtB9Us+XYNbU9m5qlWbYFvQ5woWXnfjBG2AhSItI+wHIKb+NhXF46Erpbmoo
AWsncpVrniwsXHVko/qe7eaZYKb2rWOwrh4Ld46+CgMw/zWJqsVCu+3IdU0ASYRS1/nRpZMsbiAE
U0e1kCpB77TVxrIz98ms++/OUL7rwTauMwy+0C2xhCRs+6VvDU357hnNoIZIPlp8KoN37kxnpAIp
3WdpSyUL+VNlD9lro7lJQUWSgNUxe5IbOTKsW1gpD1bGowLGQPKDT3hAoe2rostcaq0Yi3apl6Fp
LcN64IZfgBO8mNSS68VSozWI7wQtzZJ9uSU5ai7zjN3IuT507BwMBJPeFXei3S6kqj5VC4OoqfzR
Mvn3Me3kAfFin5QQ+bHyqMRKiW+vsDZa+Ya6FNtKmh5NS17jDvZlMyjTezZYZ1gQ3V1f5PGOOgVq
dLsu7AbFe/Kl197KFdVDq3pfeP8f0sX8MHJ9o9Sqs51rqR9hlD7O7rwrCucOw4q2wgG/o/EGwaVq
cmgCCitnYu+62GbvWeJlxUKYB51FTT+rYWEmGx1dz88lixKWzVlQonmYVtdRYvcPYmk1bxtBUG12
2UhM630Nxcy5V/L0w6GCvdcVY3i8dSFvKAYbvaYu4nsl7lsuBNiF2sHDIxejvEY4g3zpEcQztgMy
gB6C74xp9uJZQqi+7XUTZS4A8MMt2RCzeBfHoRUr8/2sjrFgYATvOrG77CEe+ZJo9r1OEycmZAog
pyzduo3ktJAU7K6laiY7JS6UO0cS6RlwpJRns5jSLxW2Lkeuug5Sq6vPIISxtzipdWfqGA8deLF+
tWhSZTE27M1IlYMbc1MAT+R6FkqPK7bFvDmN8EsNmlxUS02yzWeYVkWU4b2ouMFWyvrD3mu0h2zQ
50Bz4+VUDmYAE+3Vrk0uBDJpZVcJfCU6MLYuGhcE4qUD7EBkGm0kNlds7A+FHKqwGl+rMg7YTMZr
mUp1RSOt3NpG1K1dt0ZOajn7CjfxPjEMxuJdMd0nrX4szPbObke56u24fVGVznhoc9H6o571YSX0
5GS3Mlkx1gWgkhXlpsuceGfp0Cdp68qVoAS/gFfRT4m26Ou2tM2NVYzYiTKnvc/wou6lPs+78eZC
XsRyQrR071gY2sxhVnYzrrRTJNoSl10Fs9BORJmvh3QqH+SwfI5ZrW3nUZ1DATa69oVxM3emo1Id
LV672Y/63gqgtaRPoLJ5ZVHNPmhizl/Gpcj11RBNsbmacc0/dq6XcnwoPWKWUi7iMU5N/oXd+z6N
9Ar3iQ3tRXQe3iyNFUGRmh1g0+mCxKxeY2g6Z00xedqmWJmOuI9cBOyN8trVLgjSsuBu0fLdu1ot
93KSHFgLY5u7TXXXTp3DMTKL7+QceStWuPLBsuSwTjpVBq2NC6Ws7OVnN2kyzAaFx06oTfvZNGX9
Yg24TfxhYR3yY1oMZp3WSQBmw3heWhdUX2bn16kVKmZwC+eJ7Ird4sj8lGbmIw8Dxc84CHUvwU6U
K4gl5H0tSrtDuJyuHGD+7M8Z9xfjxYgoYTJvv0vio+BaLqUY3GsXN9SEetq7ryUPBvHX7kC/o2lO
oFIwLHRCPLrSanBHLcrPSAos6lWffuPGdV9tRWS7HLvG43/UVtnKgWkn/m8tub1dfZA0kbG1YPwH
qDfeNTwwh/8YnUzC+jBvjnZv2qotLjURewuhfvY5IxMgQEwaUy2k9xw7s7O2gKr4vcP5txp0j3XJ
P7/23P7Sp/uXnbm/fNXmq751v/pfv9X/wvYdmXN/agXf2oN/ad/d8z+6Pzfufv/6Pxp3lv4bsgAa
bXTyyXAiaeSfjTv1NzTEKh2pm8LqFgD3z8adbv9G0qpOT0/1ADMia/xn4043fwOaCIsSTQ/6brhq
f6dx90vL2oDBePtkcN9UHXzOL0MTUJbKrDVRH/a8ACci0LJ9qv476ev/9yEWoUSwBFFIcKxHDPnX
vvhYi1wh7Q2GTaFYe6vTrG1LvOq/mWP80hcnX4FvD2WVi8lHWL9q3jO3V7BZ0Qgf2kg9LHb6mGDx
WqcTNkO8htr2T3f4Hy3QP7c8uQN/bnj+8XFIs2+RnkC4f9WzRAvATFwFXQhi4H10sKDEndeEN7eO
ryQWqcaa+Hcs819m6v/4zFsyNSR4lIm/CGvrIVJFQ7ZKSA+oOGZt7O0GUCH4J43baH2qIRGwbJgm
MfFWL/7N4OuXScrvn45ODrDszalP1/ivt3ESWo6+lk/3Ws4J8zyV4QQcLSCJO/570HY+Cn0Hn0GR
4BCb/ut4KI2jsZgw1oZxC4SoVuNm3Xp9x3BZiPC/v4/a78lmf2pd82E3kQfpEjdfBim0v1zVsq7Y
K8GghQVGsRkS1VjuU1oN11RL7GqlRFX3w4Wp0ftpi++LCLZ55EQ8lj+KNjI2HJ1wS2XYhE74s6Jn
ELxJHXYiT79dTrpMjSvndWnzOjSbRV1HOnpN3V2guBg0pIFJcMaRTd+/ClnEL+YUTT/ABqSPEbEv
RoBjDqhLFA0U9HrRm1HQR4luIZBb5npNO0XSHjIJLnItDr62jGgMzXjBfXNszc7XMkU+MzTQPiLZ
jeZq8mgo8H9pNdGE173vBQuzEthtL7KwhRCBDaeyowPdcIeKCdO2lxnxezR23vPQ69E39qUbUKdo
qs95bFptN2e45IG5FeVTmhSyCF2tovrqRvmUSst9FJYwn5KuxobF5GoxA8pnDmqxZipvmauJD11M
uJZLa860bW1AckjtWRF+mTnarX2WIOtmtBWPdFqnxOKbcO6g1TEsQYXrbAitwXYm37Ql2zSeq/Sd
EOJRDSO8tDQ3Z1s5jJ6L07BqBvFBJnL8pULzOE151o4btWtpg1tZ+qjOaY8Nu7PsRzoD80jStVN8
uukMEYexjHqageuddU6ZHABUJI1QSqpAyiS5dIOn7nE6mljYFEWhzd+5S4Umy5ryANwl1ThV/rzG
Zk2zC6icJYOpE7SoDWVLMKt91oy+X+DIZN6nhzPoPlXxnm1UHW+jXxdde1ISCS0rLmRFSF4js+do
bOxsxe9E3TRnVYeFJ6vS94YwG6w+NEAPuTF00VoTE/1LUTXLRe8np19N6KhXahrrRH3aZh3GEFAA
Y4gx3w50Lj5FmVUT9aik/TUy+Et8NPTL9+R29XMxZ+IdzNL0AnAH1gnebEv3WZM5riwafQIkTMDd
JuTfY5A5k/7i4EgOjEYryjXEAHtHbhhgP2JHf44YKh86lU59Wsvpexj6DCqohvypTSr1Ho9aX/2b
yemvqEXedE+77XW3pFqgYb/KrJpR1sZgij4U9CrwqfstNrfZe6pi0DPjssoGDnwWl2O0/bG6Nu0H
rL6+KIPWO1vecSkvc9aGwji50eMgVoWurJe+2Pz9Gut/VkD9t6PS/41V1O2G/Osh6J7B1Zf4Sxl1
+wt/lFGK/hvCadVAik8IHtKcW+bnHwNQ/ojNyDU91Ik6yo+bXue/BqDeb7qtoX1mTo5oiHv/zzrK
9H5jZsnclPQC/h56mL9TR+k3lcT/20So6kh54iOYt+mIQdVfRc9ZNOap6EwIbmBidYZRda9D5EIF
LcxZBelYV/lbLetxC/ZbeixsGnZN9ISxr87z8tnnc/u2dBn2yETJH6N5LDsez8F+jUCfPEdLh/je
BVz1NrfKu5k40cf/PXaDuM3ebzf9Xz91gfz6SNL3Pz92t7/wj6m7+xsSYngfGileqLNu0Ns/HjqN
5/EmHiedwUS3adz8XP946CztNyoWClAqNHCuv5dp/zV1d3/7feVB0oPuxcQJ+rceOgTdf3nssGcY
v58s+EZ8zk0p9NeaTMS5q3D4qBhD1O61rjIAW9LbIiN4yhhf7Vrh3RoOFBpdCkKzG513o2zcu7RU
nVWheEDt3J+qmd+nbbqKlzLIG1hLU1Pj/x/Mk6yt6kxExYGDAebyhULHrpyzMyIitPp6J3G3mpNx
E60tBwIBtk2iEZDlrTKLncurTzAWTnBGfTQAJ2LwfqBL/8ClvTWH7rtXvJPTG3u1cR4SoIGUJ0nx
nHhf9XKYKDekurWifTzvqyw9au5T3uJfzVQEo2YR0G70I7HxSONtDevDa37y0zFLOcEjrPyI6MEy
Le/gMYSg2tD+4Ixqn4up2omcgdJI4mt86CGpOMw1M3ml16JjThvAeTHO+shy9YlW6Y454dn1Gn/B
OqF4j6iPfRTgl6x7kziemkJlntjSw8KUnOzjpT4JIGh2unFs6CwhXfiYiS/Xch4T30NGYJz1YU/P
PhjcCiSG9UXIxiPEfT1g7/cL804oUagp9GTid5RnvhbR9r9G9DUKPSN+bIHyqIcUaHdzIldWohNr
r54Ss9lKNTYpIEzrRItjo1jdByeUfY/NwWdqEWLbPzrqfElEx96ebKc0/Zl36yV/r5vc8HO1DERB
haakoa5v0ri5F5UGXVAJIFZhr2b8RHrGTjdpWcZ8bIKaLzf2xnTX6c8ZU63REkEz3xXDHnoXIolp
LWB0QpPzkl0y1scp1/SAqUdgRd1DXKSBo91hLVolDnGYXXcX29O1c4HftJbYoIC0/CbjvxRRvi01
CBfHFvdx7R4MGOJ0gYlyJPJIHaQXLKq5Jqftobe4yDLPX8GK3aYKzLCl9q2pX6ZGnrdeTyeRPQOJ
3NwK2N65UaJeGjyMu6HJg8zKQ5XuLUuu/tRHFMeR7c9MLkvYPELuPDB61lAdUrPNgqmvL7Y4Gfb4
nTEm670CR7XFjKfeRIg6rPytbLpwGuewd8tDip/erA4iuXbtHLZwg+CbirF46mJvG2eRX4xlaKnT
XZ/BlazdYz+MgWtoK7tPgyr5TDS5NrXihQHdNUqrnc78f5JuiPHs7InHWgofRuV97zSB1hS7wlS2
szGfRK1+eIX1lgjtI+tePbntFQbcYLXYRMgDenbovU0VswPQOJZzJW6l9BmX35q/d8Ketm4e3UdT
+Z3EFndlwGxszprGUz6GUrfOo5yGd0fvPryuZvx4uxnDukoA56ScQxdMVL6dtHtXZG8JY0JK8Ol2
Ov3uPfULu+Tkp+7krRjw+x79tkRmB10BENnFYRaXdx6dVaZG98uotOCvZBPIXK3W2rxcnSx+8zgW
cTbMnYsi2G0VRD5JbTJ/ijkfQpeMgU8Wl8VBgKxN3ZPgPeoW1ga12KrzrW59wwGaWtYrXNFtC/SV
ReSaDh9aJJh4lDK0K3T+TfKTQew5wdunQwQL4GGmfl4wcUqp8gM1MuWlGK3lgXV0DrEAHsHKAtnV
7M8ZaYFbF9J39INeOO21TpQjGcnmjgXd3LTiaWTWIU19uoPA8BppJdyK2rzmxCQ5Mk1X5tADbKD0
99Wovwp6u4zq9XsmfZe2yTdShcFmL+7ehfa7BoYqt1GHwgdgtb2WCa+mA6V5Nefpj1zvD7XrIb+I
Lu4EGUfJj25tikerVF+6QtzlWXbIHOuskb8TmQcYaTJs6PUPifJAX9bEU2p/dUSQB0ueuSEnRZgh
Qqd7XLgZVIVy4fS23E1oIN5IaJwKbrybB8KiO4qgZOA8kLVru7VDR/A2mUp0jGbZnVN0GtDUYkyF
ZnFEK9Juo0HMLmtqNZyH1kxPKaQcpoAj830IBiqE9J3u1sjJGuPJaeJyR5KIvXNxVF+VDiK80zFw
sxSVxnkUvQ5j1a9te0mfu6GZ15aAJsEDkq1Aj6ZHp0yXQ0x/LIx7s97aRY+j023aVRErrV+ywIat
sCN2xQw8tSZPTuetW9lx8xSXIwKiF4NkCE3/sNR55EzdCR+qZ36N3ahddWOHsRipxU6TqF70+rMZ
YtjsytZolXot9Ic+rY1jZOKG1rtmXHWsWHcdCp8bL9Cuzgi9yCVPhulnouA6lRANtZ1wDGiVtDNY
b/Xq7MyuDGc5tYAS5bgSmCyspdktGeLxSowdCqVvpDfAYPUfZqWqYeLqqDqMcp83A2MZN+QiN35p
tpEvljzfDSAeVzbjkTAR+duwIKux5gYlmJe8AMqG+GQckStACxPONc1FdTKdLP8Y1ApkvDJn+yiX
LuNBCzpyBkhJaMg0zNZzuTKFtoEBbK+57pQFNqKyLGthhmk8sDbR61TMd5apTCurKqCRNMqwsppy
IOD79t2MEbApuL5LVenvCFKXjdXA1umTZFu2TPAM/WKp7hwYtdUeR5VCwXnWyQVksCuMALAkopRa
/NSzZmSVWNKDa80RagFXbBHX6ZueW41s5SSWjSopluQ3eFMt9G7qn8LuXmRVfU52fJ9bSBUTt2Q1
0IuTJrInpI+7PkZWU2r3JA2vDaPaDtb4qHdlqJnsKJH8WPBF1cyJ0CpuOi57mhYbjjQb4lv8dFlH
5nFZ7FBDM+XV1j7trY2XM15Jcx8wUVhDZ5n7ZC9LF/1dN24KbJGtaE+1le89TqWxNwbFfGl7a1tV
Cr7VZhMZ9kqZmJhGFG69qa2UnFfD1BiLxjYVxFUxM2/fFPBjYOdNBwYzcRx4Cc9/ok7apVAURsbl
zCS/dGjy5WXnqYFUzWhHVJK7yWMyyLtqWkKmx4rBmNisgNa2Ui1DOXtEJkkcN77RT9YW2HEVgM1L
s4Dmr7dHAeEc8AzZP3OFAjJRoxqVnp0H+FTUTd3I5B7HLjtjotfFup9KErplpG7sGDOPXkLtmaYB
fmqvo6u7UTAqr5WHKTGVBy3xiBOYSRYak1w70onIfgjYf5CW8DIniqRK6lMZXduoBuxrIFjwXZVA
amihy3SxdCeHg2+p26xY2pfOJBTYnA0we+qUTgFO7GrbqI14zKTQTp1njXskDNY30jPalMM83Huq
8m7NFSjEos2GszsAJFrimnqmbFXljGg6X49uRb9pnNWdwa9OH0517hmxOmE2xdau0Bx4ol7brkAV
gX+K9IGVLzEAjSFrm7W5ZGSm3yblrSHWrB+GsTUaY7sUNnoIL33V6SWZa21QrRet0GEzTVoS9lAq
7zx7yWP2/55pM5QhSHNgk57safR2JgotbioSoLiLKFMEfHSt7JVDxUjbl5lnvBDhEr2WRl/sDWOe
q6AsJaViI5x3OVEYK60W3xanftzMTjmeFkKCXzuvcHeLBs6KLbQkHKUqmulTFo3J/F8hFTwZflj2
oLIgGkroKKN50mv3IfWsjbXUqCpiwgRsd912ejgiWiBJEQxwupQbrqTiG7Fyiqr67HbLs5kv4Szm
s77AeAiSaVkOlO992E4VzR6hSH/Mox8GAr8C7YyPZOmYqtrRS9gBSXjYqWP96M7lk1HIdTY0bEoL
y1P9yL66h9+JTmcaQlB6BajP7E0ZNc23FW29pA4QMLWWtOH6O32EttWOTIQtKwX+qd6gvtEJbMmp
0ZKd17/zDNZBkWNM9ez4uUbl0pTRBZmBTgGooj6uk2SfubnnE29S+gNJyyC1zBc5q/oKkjMX3+mC
XHd/egtUs9GCw2qT/rDPhNk8onKDz4w94FEWKWJePEcIQzn5mZmmr+tM68Im655kIb2HPEe2UsUS
jnVh70vHC8fUwfwRFfWl7UbhQyzP4SzliAgxs62WRtnHjona2XsQ2o86tejsDYE1dZsIHD87ysoh
4gOmKVcmW1Rsb40/KstmEbRBc67epI9rq4Ym3iJHi0FymWUfnz1t+hx7FKwuFTb4T7VbFymPOj0g
BQXEkHb8hvzCnAHm/KDKcUKoXcNEd3K6tNSh7BNKeaiYQjBTO8dKP+4rdbxrABzeNKiQrDyg62mf
bBqlCy2a6GGf2Qmm/4rM2WIqSw4qnVOt2R2cUz5Z1Ff6jdKVGsaL2rEk9Ilto8bJe3ttgpc7F0Nl
r8q+aC+JkU4rTSOMsYxi98BRjpcAoHG5hn+YMXgqzC2Dh2SvpEX1tCiKtyInKbmDzZoFQ2I4Lwak
zo0N6HQDHBFy5yIX7wU6m7yzJ3t6ymxRXB1r1LeqNRGn0EXIQN3Cs150ayhOydRmp6JSvGtVKAnD
i8IErY7CiePM3O40NS1f5kZ0j2RqlO+g1YafE/XFfpCjAvk+0fr12GrDk4c64jKSg7pXEpccxDiH
vQ0Nc9qYVTcJ3/JK7+zN9vA6WHp0zbssftDGlI0I3Rl1rh6l5eNoCOMHE2ryWQh01Sp/0dsIm16z
bMcsjwJdr5xHq2vBVlT5cs6tRj1ILeUI5vBg2k6pXSO9VfA7dcoJpLDYwTVvz1GeWnpg2g1LfVYY
TEIG2dpHFn15kKbJqQ2jbvUy5OyTGmqYYFI780pPMHldPKfrQiMR/cvoWYO+NgmXf6aBsCDoycDk
l3m9ItRzJwdocUucdoPvwcR8WDQFiXBFURvqlci5NBMbs4vqE2p+8lxAnV21DBPuPH1KvkdzQtjf
xya0cZTmcPciJ4k20mqnQI90IhpGiO++ozTiADifPcHL3T0oyMhfarg8bW+sshnuEE9t6qGoW7LA
QAJvqFpPSD1NCRMHbal0d+yzvQ+mFEw04l48U1e1TDjCYOYrYM1skeyXqISBYxqV1JgmTDZDjSiE
LJ0SBUs2BAa24QzDeJdGSKcrDuir0dL8OFLcVe6hc470YgN8GvW4ucoM1mxofffMEz0/cWfKrvyt
gobC0Vx/7cry3AC94zVX40fX7AqfeHZaDlU3Ujeg3WkqiXp75liZfEt6JVAjUP+oL2MS7Tw4gbOp
oaHoJxqnuty7ahSFA5i8pYLRTigNf6+Yj7VerCdMi77HAcxoypDT6O38eO86QE49OU9bwHce9P17
Wz5llgR/S7eBfpILM5zMxkc1HWgOGHUdUqHuVKfeWl2n+eOsxRz4tOakN1+DfpHEqc4WEEi4sme6
Hk6gQdELkkVFZTjTyXAwjdlu6HmHtF2jhi94hxBM9Wr8lWkVnijnq1nS4qkqlVO/4N9zmKlBXY3M
rab3VNk656k8ay6cpHZcyk+kpgh3x0hZoRhd5/Hybuv2HYsca/wgS37bTzEhEm1eI0WKgJlgiKVx
BsDNSWBob4cyBIssCLm1saXKj6+Bl7YV5XnA9NKXLWdSrzmMnRwPam5r6zZJNn1ke6sOVVWIXHoK
85ImIbZMX2VebrpHo1jHICFbG+5g3nwoiTeH6cieGSMGD4gMccOyqs0Nuw6wUKiIhB+V4zpJaKK0
DKhXZV2225ZXKCj1ur+PpZax5LssLaXfaP1jXi/HaCQvOM/r5w4Ilte476SET8FQVelGA1w05VsP
lOE4INrUc3nSOsAcZRkkmXeKI5Xw5nLIty0z8AD5grXqjYZ2iyd+IjU6jl5kg7qz5xUM74OJlBIw
NUrAytNBVJtgA63kqNIHWkEbzN5j0lEoiNr6RdbLtwZLYC1vB0+1I0OZyJUzwve9B5CTZsY7Dnr1
COn4OPYEXOWYXi9jBX9zmY3lkvcd+t+6CfVEHOomWo3pqLMrWd+qXd0wwt6JQTRSOOfqdU39bMzS
WUEVqoJZgaXqNSialinrfDVpXJj4i3VU6DhdseZNsMCR/g/9cO5yubFRZwFJ5DWf9GfBWXvVSu9s
6ECIYT5KlZZMT0gVsUIlQ8iqjp9yRrAbryI6xNYjCvYq2fUIld2by7RLljtmdNZjSXsxdQ1lHZfQ
gEnYcTZQIJ21Xotsk1W4Vqjj3XslyT/aOb7TpbnnJ3lmTzwpAIhLx333ioq+ltBZCjP2xihOd1Zq
BrpmpsHSVOrKUuq7NvJoL1pkHLl5utEjjEd2NbQMS9yDR8XTVov4wWYFy5607olWEBJx/B0IZrJw
Rop6N6Vac6E0OGlDf8BbbRCeYhqhO2f3GIWcfR/FX9qU5KvJlh+2lUIKx2p9XQoE06SG3GOTYpHs
sFThXanv7RzkclKA+PZrbXJB9Ut93wAnPZJVEF9qRU+3veal65Q4AV8VpDC1eK/YuO4KO2qCtLGf
jTHfzMIdQt1pmjs2nk2F7nSrQXa4DFaagJSm72llF80ur4xKWa+MTywMv+9K3BHUfiGPKO4CSpuw
ytony1nybQxghHnRGhERU3GsDGP7bNg/UAZbl3hRjUsy7uKoDh3SxMiqLdR3hT7c1a0tzBzkAe+1
TnY+Jy/zKnSRb9D9T49oHmpfust4ySpDWWl1vusiqZ4sLFurNHPfRhe4K7XXc0tLjDb7DclOaJJv
wEknjrMJmlYk/KZLc8zUhUC2iD+E5Zcf0K6FlXqZdGvZZ0rd+l3u+HBXVjo84aoDcoGGc5UnvBCI
qD1KXFFQqNCUHdsdGVs7VVNOcwya0qj9BgW2nj5R9OrMzPVt2wEOsvAZZZIDMW3XF9W1+1OCeww3
i2MFPZJqHxMZolBzm2da40emC0CK075RYnmiKdIgP+hfc/IHfKutrUNV92MYpaO5rUzvJgWn7KqH
vj+xXVq+Own2waz5RuEeLjWwBYIWEgYlMlvb+thz0kuQNak5k4nIctQ1XOMPPXYOeVsdF/IOdvmY
v3YiVg/TaHd70P+QGuJmm6nw4MdI4v8poV0xsyAxYuy1L1ct0KHq4xGVRQpenLfE6Nv9lOLu04RY
TbrBtex+eloECRhBYkQs4HycXR7yNHL2jGm6dQkVPTQIT9iXWv8xYlh5zCL7C1IbOk1zP9JBnpNK
WU9jwo4Ue3MwIvPmGR1UjJBk9f1sXes9b1ovyL3JeGzc+ZHH4G4s7TRsjPiL6kc/Nt6wN2YYm4ul
4JnMSiJRaAF7KHVXldHElBzRSi1yNdQy009GZd5hI6jgeXGArEvjlGfLne5oFzuOX5QRhWRplhtL
EgrYZvq+jNPK71pqgaJMjno273EsEcqhI310KW19Op3YcjLSqAoLfWaGLnr2fCM7JSMQiq2TP1b5
aWi6C8fUEBHXOhKOzd5vF2unHVgXCQxyFMdvbx6hktMvPcO123Qn/DqXydTuR4V+ZtLlq6EjnwgD
7AWH9+LLeVmQVH8prm+VPPi1WivIR8scuHW/NdThDirf1RpKFMHjfNG6dt/NtQhMXZzHnLFRq35G
dspKn97MoCnBcxlfcHGIqvJzm6gnMOK8Z4YIC+eH2qnflNpbR0GlRPLmWhHu1WuzYyXSC/7Yz8pM
jSOpGh5ug7KBsmrNF6HEh05wgsNY8DLEkBeAXbFxn0uluPcQ+tAqDGDz7hVDbKvBzELp9Rscc/vZ
672Qy58G2lyhgBf3E9EiDXverD4BLKe8S4KsnDeEmrkYROJV2fVXbiveKAZJ5A82SH49AuNuL7DH
yqzxxpGSeDFreRiFHjrczTimIYaEJ0b3n3zqSXwix8LzdRW/jijqXWx5L6i1Kn9gBul0aujGd/at
P68pL6OV2itAxBdiuWTokonjI4iWl1TjlZqNOgrz0bF29FRevba+r8HlBcvi7aqRYVRMljGe4WRR
NqXlvRl8y5FnejZyZp7j55SwPwMf7ixcBGfPK9exnayBbZ1a2OVgV9YFp8Zm5L3X3oCTQS+3f85J
9CNmb7MbgOrVCsHVo+hOdqWczGXcI+e8oci34+RcsDAd6sht2YqzjBIwDUrMnauOXtvVrnnxzVp3
w6Rtab/ZHJULVV49BruPbb9YV/DcWaAYsfZo1HOG6IdgOIw6llofOCzvCS8mqsmLSmxbnO+ESe6E
wVOccf6gQ232od4OChY/ZUcSRExam/vlVSyNGsNbvAfItzDQsnFPYvaztgvsvNQC3UTT02RuUN0O
Qc1IjnZbZqE3jZcc+5uvqYKkKkT+nH2U+3zs9hi179Ey0E83L7BU8QqTIK3kYJRI7zzoupvsPVOZ
14sbv+RNchFdvtNiMqKaYnGwNViOD6YZDVFPNFSpLgdMJc5TVrffqkpLVeCuIYiHD1Bm7+qwAiIi
GmhyATjdKKQpHBSdjBuzCOtJPpS40mFnlfdTb2b3CYqyyfcUfidC54az7inHJunX/8ncme3GjmRZ
9otYII3zYzvp9HmQa3LphdCVrkjjPE9f38sDXagsFKqAeuunRGREZly5nMZj++y9NvDGy1ILIIsE
wOSywSzWhTX1mreiDLd9PnhmTl8Fg/TZycpAtGJjECxxKBITUOfd9IccTcBYv6VZj5OFo2sniYEU
/bBRXSeQyG11VLPlpoMu0Zky4JdXmNPNY6INnl0euoLmAePFStsLvTzHKK7PUkDgp2Tb1kdy2+Tx
PlwdlAUEF3x0AEvflM6K6OOjLGo1jkSsvQXj5AogQCCtlziic7h5M7I5CM30DKUsiJpdMvjZdDQh
gRvRt8s1vJ9Nr2YaUOaWVY0gkPsrqsfbduKnctdmSuiimwK9+46NQNWrOxD3r3BWrur48BbofgRj
dIlRgFJ89N2ReIGHDa+IM6/iuplwDNddkMDF6Cj3zBFlMusDLz3HxSB9BnqPGXBvg4GvyLz4NUbG
lwoXJlt8lLvUwIlo9Zm6Wxyu2quwstRbkmHPJHtWXwuYaF611MOubRR3g5VDeEJv5B/VDY1N0fON
BryqY31oR23Npr5MwVfAc+fgVZ0DBcPGw0vAjzrH86mq+nYf6gW1c4NZrcu8MN4KSQmqNrUc9dQ1
tb7bEDGb4upiJIX2YZJ58cxq7hBus+i3NciAqClHdGKo5XuvdcPMvBpP6yZxqtuUhZa3UIKdRWAY
U6oaedYMh8A99Qv837fXlHHgZWKop7CPyjStZZFn3ms33Np5+Zw0yqvd0TmClPoRzsDtSpWtV8Yh
Wor+qVUpK4ubNxbm5aacgdWHYwHTj2sCmATPciyK/Pg67wG9UQcQZt8isa4s697EQC1GHP+OZFs7
Ep2rrsmQBbnJ99atc5y9G6LrVpN5cW20XDXUL6rkaWldagArNl9VeOeUl35a9mjCQPC5v0BTQKUO
6TWi3W1jjPGWpPHeEOX48EM+zSMFIE6ZX5ux2y6ufibJeqlN+1MR5k0flX2id8clazaJOTZoBGPK
r3JRtlGaXLPSspkLo+dJTfa53t0N3q6r+WFK7IzY3FYZCcPJIuRkxM/1pF9zNfYdBVW6xFQ7Tuwb
e9Y0WnoKw1JFJez/mOlvo/UKUfuZb5TW4iRB4tVTkH7cRH+7GD2LfhG8LlRg2lrlA8nAzUnARs8G
8ntKfCbF9eR0wOnDJdwAWPvs3RSLb1T97cP4j66WjNeW3DeTKDZ6oWzpJ+seUHuS5gTbia3ZS7R3
LdY+oVmy0Y4OSei+MRiedU0hRd3I66RSWhfP5ImppcMKSy46PyY6r9NSd3j6GkqH7MeZrOW+FcZ+
OM7zqmhRSMqaHzQN03u12BsnBg9hTI+FIpCCwvVVSno2lcmVJew+5yq/JGHLu9+Jn9XYUry6dthL
hreecDeUg88CizkNXJeuSIIIrSKMq19hKGoQCZc2JrwTbR10ir1uVEFXWV9vnMLRt6RTZzKDk75e
EuGSHzJ4XWfGeWJS7HL9OuTtzkpIFnGZ/NJiljOqpXxq/WwgM2q/WOpdr0j+2XojIjv9NZ60S0gE
RqjRRRlD32q7O53MlBs2gWLPN9v94/aBzNQz60KSONQnmJYOZNR1/Ww0PUo91qk6bLNE/jVZh2ol
njyeSXWIPDEwaminjAW10SKx5GKXIK5NWnab+2fH3s1SkCDNn6b8WaQKHmjrYQUwI9ZkZuNxSeXa
FqY7IjqHerYBfY6EHKf40fBTyIO90KVea+ElgSXDng/VallIOJXcbFGUGW7pGJ2CqrY3ie02JLm5
udPa46kJPTlRbv0oS37E+vFs9nJNKIsSF2rnCPzLp67FtawkcxBP6OYD7zRPi7p7Vs17YvY/UdPt
LVe7sVrz7cQBpyL2XFdn9mHsNblfQvmAbwxzwd7o9UzxH11ulbmhCpQQcdLQDNv1YlNoAoFdGSq+
cmwgGcOyVV0Ox95Rf4ykp5dJf62r/E9o54fZHf72Wf2jEI9TexpNLWwEnuib785JnhTTQIvqmxtF
U7wVrJ2sRpxW0F5oLtXyjPKvhI3eLwUvA1WFf9vUeW2m9Nxq80PxysW5yepj13WXeIQkgUMZB4Ob
e27JOYrr91DSLLqivQ39KcnuDLk7tW6+gGDcxxYPPzfHwzRqb/NQ/xYsclcCAQ/5W3lRebQ1BKjN
Mv9dTCzmMAR+xwgTf+9YX8jHNW4kOA4yrq+8i/fCma+UOHoMGJuHK8N+0E1lPvpGHs/8iOmycviN
mrM4JkV+QbKzvTglvuaO1VEhV8ZfKaUXa/Ov7Nlb0aXEbpUkRKaymc0gIkRKdGzaCpoKitmqFR3k
6VY+OrhQ8MpZ2Tn1QB4Uhwxf5Wkvo7ykngflFm+KFlSWe9FMVz2GafxoRsrz15au21Iof5auwxAV
v/SKTXMtvA17IP9GA3R8kDE+8LJiK0brZcn3UTsULB68pqabr2sq9G6eVV4PyqbC27NpLIrmQiF/
zcR9nul18bNEoNvlGzcaPjuLIlLjCP0Vobbhg46h0NlD81k009HgnhAHlTGHK6PCkmGZb9R9+CxJ
TVSOdljPg0L3ThF/KU3yak70HxaTK/xUZOYfmq1+raLhTNW+xpF7Vl5VH0ImRzlPGduI6LGQ+kOQ
4aNUwQ2wOSU+7Ck8C7iJwHgP98XFJjFmDFG6yI8hLSd1IndAsmmMyw8AI8rHSumaZIZfqXybBDuJ
DM9DFlarmerX9kST8tQBJ08Mv7OsXSKqfbQ0JJ6Gm0N18E6teLRMLXwhuIA5oscEM2uYGukIt/Tp
bia1dVYnYftscJ+XijZNNz9o03DupP1SCz5CXQTUqAQGithqzC1l05HTp8XgIyyfGgWvW+UugaJT
LF737LPy+FajTSPJEWSGjIevsYumdyqOPwmwQuQZk+dWoRccw2Fo/9UZG1qWvKOps/8w96LbKOOm
SnezWeFWYOuaZqfHY5GUAXwYL0pee/Z6bn+T6AE0oxv+3HCvVVlyVESWUUT0GavhjGbU5VLsC7Mn
DTqmx5jchuKo69fY9bSL+diwY0aL0qc6tuIXytPCW6Pyg2JJVfdi7uRfyhCXLdgC5S/xf5pw4qF4
XrA//uqxwxtGAHMCLPebjzI+SyIlsw/YjHI1d+7eoSSNZ1y0+aZw1BlHQZ8cZqVzdvNS64FDVfaR
UG98zCmA+hMW/xixubcSEybUyTozyEO12Sq2Y65GdqL30SIX4+JlMZMvu2aXJDraDPWmY9Gj2GKN
HbA6DvHSnLIkTs+2nquQEoY3APYEVUJU0LWuFJCwU4pbheh1eE1OxEIz/WkiyrkK/AqREiya4U+9
5ceFdinb+H12YC2p1lsrcZhqsqBnmYuxXQjhK2BaYHtn1UudWMoTFdfflv5VMlh4lYTs0KunpEqv
NZ3IUQ89FwFii45EM5Ld5OvaWPStHLprLe1bEzvyBrLAxwSPX4oU8L7BKO0/sFEEufsznRx3KcFv
im/K2OFLcANhM0MD0dixj0/STTpHq4kdVajKu0N8JnRXw3jULNgI7Fwi61raw5al+KpmsLO1v8rI
bjFW4AAqRCzqTz35s7guGvIbz62HHuxiFlo+FTnMQa+g9kUthdGClBhN6cuXboeHjqj0yrRKi/Kj
sWJatPepDbi+Ts5RUu3gcGJhijAMCvneQG583F5qTpXIX8DSGpQ5aTTZi0a5ltQUNhx8QvqG2JV5
fq1tYwgc2a/1TA3v4G/yQC8ZrBXMjmMW+0A/3uNiM1TyUMqZfDdi0pQUICgUmGJz63LDneDYNMNz
1rvHcHCoX+rcgsSgnHZiSSC5JCN+7DhFk8I3ew1VxXlDGYwDfXGZ+8FOeu6oBkPx2APgW0srSp0G
Q7d913bWWvqYWRppebXDqzWjuZeeN1pHzfhEF14wTNr70jWHtsObW5gbOUeYlR+JI8ERibyifAD8
0rw5hsiVWJQpOcpyUMpxM2TzJlVAqsExggCRTNTntpDyi2UKsYaFP7FgA9jhc1Xc4VT38dHu/spW
xZhjMCIZ5gzna8q+eOXy6BBbm8vpXizluiQO7Tm80lmV0x7nltVqqBnMcu3bTr6bipZ4pL4TzcT0
hvAXJMDclcmQnVVN55E9RHGFwcNBMjprqVfxGScdUTzeixRZooz25Tpyo5e5o+rPgW7ylzaswlfR
2/xIq/as/0+NVN/YcMMZMbIRxzVgoXUKuYc/BWva/33G4n8M7fynfPR/GwL6/zHaQzDiv89Y/J++
pY3wP2UsHlUW/y9jYRPEUQnnuJrtPLCq/x6xcP/twYpXXQvXFdxKSyUO+x+5HgpVTI12DJjZpIr/
Jddj/RuMSvUBuGUnoNrq/y5iAZP0v0QsgPBaIGVN/n38x+Pv/wu4PolYHTt0A8HWHMJ92zNVUvsx
jbh2oxi7n13v3abdqPpGr9QtgJGOk+TTpsbYG0RG64FWxC9AOjDUGOzNXscEx0FdP1yIzCkvvHPS
FatTHHsli2I98jRpWrASK24peOykfGlneEma0e0GbVjTYrayyhiTyT8laMOOdCMb0nvXmuVRd/80
Tb+fGfoL+FkrY2pS32ilX0apLzkN44vA7IVxCEuqECfMlF6XTrdWkKY03hWNzlb3seK1UfhAryA+
XgyLZmfIf+8YGejzxhYy28paaU4jfYiI4n6eJnuKfqjoG7tV0qSbWiOuy321KXJuTggDs7IFHhZz
HjIom6HfRJ88+qt43GsUEKGewRe6W+naALjS6x99AeFBWxXT+6D0wp9Twc0RDO7QCvJ5IJmaHh0a
4gb32tc+Nb6XeKmwCaevECZorvMlulWACnfMWoxeCbs6RZ8ObqpsbdQiQ6N0zUij/Qh2znNxMxvj
DXbWnn0IODe62lrnxXYvNrsmvCFM+migUzldUDR1qnfzfpMWuAkSO37iRUv7jbpVdBukY35Up894
SNynjN7kt7Jy6hdNkf0Jm99b12FUb7rPiB+0VdW7xjTNUP8hjGrfUZBaNrQgtx4AMViG0YjhO8Yb
zIKamsem3GalWHObXRzllLbLgd0wd5ypWrfLuDdpcfHTWd8ND++FU2N47luvHnHocZVt1qqDtXgO
30Yjqf8sdT/+dar3sIcWNM1fTUrwMnSuFExeGxwbWf1EvJ7Dk6K+LPRdfYr8PK9KL68ewoKdU6sK
mqhtjBdCce3b1Bevc5a2qykv8q1kURzUCZ25vIyzVV9qm0nXPBcEpl2goRbsNJ31qJ3kkj0JqzpY
ocLYhyeuc4zHdv8cajh988hve7nNE/OpciFvlXykuEdS2tAzVKeU5I1rsWnPdxT40hl4qqxdSIcE
Qxa7c8yFCslWYHyNyF8dvtym/UOswCvLQ2rnlzbnwqWj4JgAtvpgHoaDsLiCue2LiN1nmX0v0SHC
2yuqA//oyaKVmY2b4VvD55L/cdsni/5pPe7ZB3IpRrbVYJCkBypAVlOPzBJq84GN/h8ttFc0JRKS
ip9CwX9PczGyOmmEtuGXDL9Docy5lq9gSq7NkrzPkXNWFyNYBHYzy9MfvNCYS4hj7zOHNmtXcqtz
GfCwIsMW06dsZ4cDqytT2+Ytg080OTWF2chUYqAzvNKnrdIqv7gU5cF0kquWNie97n9HKT/zpofU
NCf3MkISimN1XQ/6GY9Exy1JsotOzPlbW+rovlSV8zSSYcR6XHS+yrnBek97iY1h2C8Qxi75gs7S
oKyuoDPwaGHEh/rnDKvCba6iNZ8bvbylznhKXQQ9ysh+02U23zJ7RA/uceXWghsRK5jCVaACMrC2
tzSSAcD3faS22yFWTizOiKvhzrbbz2Xgkt3lVrUyBS29zTYLO9ZdynOIngCP58PIQTBERbeenCEK
ioxtggKbYR31DpdxxcArx8RVf4VTv8Kfa6O7iEuh/450Xo6JNd1741Digciqfnh39C7CSBDFP+ND
ztRNmDurBZrrvJ2AMKs02nsM0QVe+kX9HPvUPmpNHHoxDaVrtgzd2k5Vd8Pob+1qx0ZFaE3Fb2ts
QO1M4MVQoxWsdHbs9T0XzkuM3WWTuPCSFBzV30PtwEPC2ofduZ7XALXXdf0u7PpORt1cEXVo8r3S
uM6tlj9Vm/E8Z7YHAxIf1BPBMQSVsJpWheUrLKDUPabhVe9uOv27bLwu4tGoOCHrw2PtlnNBR4JD
OaRgAxwZG1U1SPkaViVfWf1Lsh6Lo2KtS+rZHVbHI6vrGRTtZJyyUdKozdLK1uKNOt9bzjNhKx/q
kvh2nWPXz42U7W5J9tAuCVY5442KH6xvzVE4y7HKk1tsWs+6RoMjOmOZHQC1npHYP9sJVxZdZ2w5
M3/AZzY0z9w3W9PvrZAYwF6oC6P0k2NEH7kERsh+OZSO37dHw3iGvsAXTMVqHn0a4JtogGbXl26i
Er6b615cyFtOyQrh2Eb3sKs/FYQW0ksDoAuT8qRHGHfQ7DXhfD+2G5p0o3M9dBu7VE7mlH1Ie9pZ
9WueNXenQnDlFDxQdJUx7uozRWlY15wQT3jF3jl2O/tsVVHsGRhb44GIz9Jp4wqN9qiM6RPyZbUz
Fpy1eRQt24rkQm6fi2jc2NyTQWqfM1T+cuC3PLs/BlfrqCYH6DTsJ0z2yHGWbfpBHqak3uHHANvH
oKGbtmeWw7CDhE6jdJbMfmUQSFbwN4/FH0hchwmjK3JC6OMx8XK+wfTjBWVXDs99oQVx6vyIKbV8
ERk/neW+dxq5yDHq9qSZeYJagXyZNxZGbk05hIoRrgqTr4pbOJ5qc3XIPoAoc+BNC/4wTBPGmN21
aJ52Uw1+tH4QMbhvJNjkha8OL/VE55rrdh6+zECzSZTazd3U8xdFC5+0esHI1lVBjI9oNUg6laBl
yY3BURV3S0AiPEhL16M+81DBNQ2nTa8nYMwqL7H6t84adnR+8+FXNbxWuUwrVTCZcCNJHe1QlsWl
T3Z0GEHEHYW6qW0+nXom+pruCy6tGX6W0BgPEiDfA46myx0vMQyHbRiwmdosueuTOrqULNMwrf8d
9GZVudzSIDMR9GJTnj+xxb+Ih15Mwdykh/mHbmBy6K1nbCkfqvqb5/qmL3+1Wd+P7UGLvkjhebFe
7EaSX5MyslPLNmDvOBGOFY6LqIDrehqcz1Ds1eFN44kOC8OTQJ+rvTm/F3SV1uqMI2b7YN8WWsFF
b/AV903Hne2MXy3EULOZApGeJf/DYcJ23lj87pAfVPMlyUDqltN21GJeF/ln8hjwyP0IImRYZEEU
s3+ADYwfwpnmrSC0vhKWfYAmi44oV6rSPyejY60lqngZJr+qw6PUpySwxiOWMhKezXBO4h3NH4cp
m4mo5Op5mmqch8Z301MSQNCTIG+51TqFNWTEqVux58E7JyrJ1hDXufPwcQnGNzjCVb0dF6yQDRlW
2nr3Qlq7R4SpVJcpQCN4dbjyd059Y9MjcKsusXjq5a+tpv4CIxK89L6NcdsvxdXVkAEI33B571LO
eQDCkcb80a1DGSJ7wCLGfxPg3H0zhmYnGZ3OClUeOawWEiopB6dBKI3vfpiuEdVZe/2DKp1QCPhd
JE7pBJ2KYbbd6+apz7HOm5n+a4XLK61KxUojnhLFvX1jbxxuLXgcVKmJa1lPaPv5k1k1f0BKdj7E
zcSzpvIgE+WGC++TIOx60ZSLaLRLN6e7sfwxy9oPTa4OeWyU+0wduQdMHu77Z4At7EVXbsMHWrY7
PXX9eKEH3i6dk5q1uMiat85YttKd30HevBFVPGVSO/Ce8EbBXFOqh1pXfQkZD7T1VihiYmfdH6a2
Fl5lgCd8rJQVbN5BIQzsonjZRCoeDV3xobYgwBtIZwuiaN1oYKj7l6Rdtq6SooTKl5mPHDCs30Jm
dJOlOA4FPom2I7VsDd2rkxPVQYmKiWEsm8RAN1Ujk7BD99UiRWCsUr8ZXZsPq+D8TydNPbNCYa0k
h2IjW731hl4zCmRUYfngnoFPI+LNsGDrA+EHuY3EvKkrTd8Cf2DXm0S+7MLnDIvGNZuUglBwU71i
tOPEjct8tEmmTullWpIJ4yGFXcZQ5L5rQjwkRMUsvQm1gb+DmZgK7MDuM0b/mg8DT9b75JThVRFc
9gbEKiCG5L5Dqr0avdqyDn4hRnB2nNrlC+/wjazKyQkaQF6eqRIJEWikpcPFDwrL2rFj5T12uA7g
3gw/kbqvCSzDlTCZ2FlsXKARLoEY0xbAeoeGn5YcB4bNZrncY8a7Ab1XV2UJ71WWFVTt4toMYeoN
xY9MzHXWdMIH2Ux9vUwVTEHFl2YlyVUmUfvDSqvdwkDKPKFq3igZ3WqdBeJoJ8rGKZX22NlGAWMX
R2EraYSXCGNWx4usiZSVM6nKnqbRF3LBEIYtFLmMm5ZZFL49ia9BtHpAx3e9xQip+CNM79XSWvmK
RYK+Y/7ZVBr1KRUV7jADWWW6BF2GNqgKlEpruXR1upN2w87cveSMfzHd40hoP/ZSr0ZjwQ9MFNle
xF+dLvFisbBmYZJ+PCyiZ/WcMz12GmHbpkRxw80WX5jjFWjUQMkh5Qt2wFSnVGbeBnOji0cwgTSP
2n5WjbiPjXbTK7GdW/tYkvTq9OICc789AI2qDeejUfvt6Nq/BRzltEj/Nsjtsg2/HNvdivzbcd8i
tlW4A56bzHgxpzzeh3P8rdjWl9m0n1CoP8hS3ZDEcAsZ4pLHTbZuFuurot9wVOV6dmNG5qnbtaLy
dTyaUv7kXOIPsVVK3wk1OhoGIrdma1or2EC03CPlwyjSk355b1QzCkpFMrXPmY+x4Qz2aFm1y5Oo
pnirZ5+V1kerSCUJLs3uUtq1tYaWnfkWCxLFVMyzaMHq5E7Jlh7zSEl8n9eHgVNITNU+l/2feMJW
ZxdLxSFjTX6d4dqGKSGmbg/L8j0rYnAX2Tk023MlUlxoDFPV8jPIfqXz4vXiRgtXdRr7NcD91WQx
tM3jenb+4eJuuJXfSKIFHXWq6Bnz16gM235plaPtRL+SMUeLkgOA8WuhDj9uZ9V+SZEF2wwcWUtx
dxY7UGmn90CDMLQT4Wice5PkfEAqXJeiAucAQsyzhR8l2qdMuquMw60J+Up/vEiERc7YSWiJNx6X
1cjPSD+gW26aFsfppO0LTT88YsVq1r+aIkfpZhcbTnYwOJqfEgqVuARsCSCMURJb9IxrcMbeOq3s
CIWo18U7kjJtpgbyhoZDmv0UPgvsbxajlP1lyHKbO+2+l7wJu2rX60gaUwi8yqVPbDW7GQY9eN9D
qF2bJj6bcnwsy9/YVQ9eqVQwos3EwZP/sBZEbdUf7XKOGUWnHXJxy601YZ3IRNST0xHfBu+6Tll8
bWT0c+IWNY2s4xmbGW4S/VEmEOuzPI/2YzhRdKz7qwXr75M9RlmER8oan5IW9w9qxrNes1ZKVH2+
d5XYj9AbxglgEOx/PEh9gnHVMtfu9JNMBtGG7iWW03mgkxEceMeJOdbnSK+UyjONZn6NQkJlCFI5
QlPNm9dY99C2H60EZCHspC63idKqtzosDvyxO4+I3nMx8xtceEjWgFqn1YTxfyjBGJOfLzuHHXhY
XDJ+8wob6LGsT7EqgzS3yo0K9sN34Bz5Rvf4zB+0tLH2IgkXN4vfMH2sHQNZph9N82gi5pwHHg1c
mAwZyXyvyFI21WwEhQHo36xGzPdteWtADx37eZrXtiyCkQzcJu+m/cICc5VO9rQyiyR9qRuYFPnM
algbyWcpVerwVPV8Q/LpO6ehy9Sq7pr0M+hqVIrCNriJbEdSqSEwD40+0UANo4f7Ge+T1w2RdeaQ
T98dgbCXcBfgvP7o5w4w2sj80lkAcR+ed2p3sLya7fQ653L+UjI1+k1ZP4SwgXNlK+voW6fZgGU5
TpQ+BdtBqR0O01ruUflX7B32Q/ZmatyjCedEFW5ppzefexsjRDdtU9uyNoO+I/L6q0u0j3RW1jkk
XXJVARzygGJZLmRkxbAEV++Kru6IUd1GHmJ2DfGtVclgRaGJv6fZPGYUndRICE8vOSia6lNH4Blm
u9Ga7MXRv/Vu8Kh1WBNRurkF1q681k+QFn7EWPMWrcsd1PGDtPNsK5bwlhj1qQazrU5IUzP1Ktuh
46ufPT4XQMu3JldP5C6ngCyKQYBWl+9Z+NEm01F0Nze/YbHeRqMZ5NWiXRCmLJMFdopPJ5mgZdu1
9rm0c+u14PXJSMD1rikaYKchwz8VPIvFble0cm8hDd7xijXmXaDLoelNS+45A6S9SfEWXksKeze2
h+HaqNuBWWS5I3rsbVvdapjSPVvX9nbJ6y977CK1+nkIFS5w0vxQ1LxfFY+YqMWEjlBPnIP0bsVy
uLM+58nseHG7a6t5eIm73EZZgelsvrSR7ZscZh3v2B4xAcL5ISu1vWOh9kgUoFZNtpE606LTQnge
kRGEsQNmvZ0f/r5xmFfd7LxPIQZqEy/o+MCNxLxtKmWosbB/tMqlRZVmBelUYm3x5pkpDGAAX1lw
5gx74TxaQpcQaTSN95gsjfJZdoL2khaNJPp9PGAWxhaVrgGlUe8dmA1u6Cly/XwesZ3ZxPdwGAMZ
hGpCLHHYDO57yvdnCtWnPi8/4eib3jCEa1Fl4GM4ksfuueS4COeXhAqKciHMzWefTN1pGECCqI8D
2t0U0zcOo8/Wjf0lvFsIE/0QkCr5m3DLURBAU3Ax+RJ71kwi3u73KRj2mDb2fp2K53j6K/KvzLnP
OBiwVXcAaCCDrzUQQ1b60cpXVA01l5sKFVo1Fh9d4dxmZtC2XBs07Wy4SkD9DbIayak8+q2w1aVa
fmrCCYY0XO/e5SeAIhTXhq8CYooJCEBEw5eZOIESv0N5D7jo8skZuGHiz1joO/bSO2W4UmBAIYTV
b5vc2EoFI6ZpXc3i2dFx4ugrQc/iUIpbnnGpbwxl04sBwzC28VamFA9wTSerstaszJ90eI5QaFa1
0hP5G//kRvRTarwJp7a6ZlAu+ONdAZwcF069upC7zFlYTuRxsceR9v5YO1v1ez2cCzYh4fim6TKo
ot+JfUIN3F28F+OFHBhZ+bdynvhwyTVbS35dFLwLo1HslOmWDqwjptbCM9+tM/KcBM2OalMiCsPC
1u9y6R4+phfschkZ+mSwb0NrbJKZfN7E7j48ROaHIR3q24aEvYv92ptYI+cxOxZtspF1dig73G3k
0jUZozkBi0ywcZdQUzDo2+GzTMIDhDCW4+zwBZVsZrRe0pF0OEEQg/gOiO0YTzBQqTS/jcYLftiV
I0R+sqB9dZ9k02YE324HzYT7d+elI3QjvBa1pzVH7lKGdsirE23hKzh1YbxPnR30hJ0S7Qsm5DhZ
pwyLJD2KtwwUjpUHpsqC/jwmx6rcT5G9TZgh4unFGJITiZBMnXmJwHVgZVbpK5lGvlPXfsZX5nE1
NKiikMtPqE++m0xPWZmv6undgdAVkZkbMrw1fVCOD+l5ObOoDYpRD1QyuMIVkIT0TaJvY0Oem/pk
PoKKhOu9xGBUQl0jLeobpqBpw7yw2nbDd14B2F2IVtYHsziY2clS31plW3bIRYEuNfxOf6fiTW9Z
fK0lfDKtsm91zj+qladQIomIbJsNVkBQmJiq8tZoybqTLDsGWjspNFg7lCcBZoD9Tz6zZ8FzbsAT
F+QP3PFDT54wE8+AU5BYVtR9HYtig7/AQyLudA4WnAc2yTCo68ak/SFE9hzb1Fw1wJEYIVhWsALB
iwKKGrc70aSI+teVMPIT2V6iuq79Ps+jviaNvE25gjFCrdNy2Qk8LWwL/JZMZswvUY3P1YRzLHkQ
4WIh05cBSgyXBBIDA7qIGe8gAmhYeJ0c7EvLBS07VhqibdYf26V71CRVly4Ov0ar/NSxqy1d/26S
uXpPhqzY003HWKil1Wl2m490ui8qvcNq235TQHRs8sUjNofa03uypxmCUmnVCXLlkmLPeIjk7jxv
GlvhFLZW1XwJVX7k+VMpam7ChtfXpXw1DBWJY2sYvbKd2s2EJ2tFSRDOEqG+gD3x6oWEaJ7IdU68
L6+Oc83AX6xz923W3jCH6CLE1gBkRwG6wfdzJgEbiiMl8VeyU6Ou7GTZQB76wol2S1BhhcSd0bGV
IeC7zMwyddCgJKeYdrPd3K/j8C7GQ2E+o3KfG5gZByqmYJJBrDFVRKi27kDOPfILnQ7MavQz94Nq
tmNl6YRA2bLVIWnx2uEogXGULSd11n+KCKicCz4MndKlOGkVh7YMars4oxfoaFHVhFt+OMLAvSX/
uC9G8/+SdybLcSPpln6X3qMMcDjggFn3XcSIYDA4iqTEDUwUJczzjKfvD8q6t8hINmW57k1ZlmVK
CMABH/7/nO94mdUk17lfJ99gA9u7ZBI3fFvY5+iTbOdw71CRcLVvnLP5nBRdoKb7lsw5KsR5Z6bm
bZCFJSLc6KffVKsmFSe3D+aLiNyaNsE/0pg1hTl2KQ5wsTjmTa4MqtOUQzfapLxeaQh2JbaestZe
Cs29ymEL9Zour4hzc45O1Pakfcnvts4XnrvjHQjy3ejWv7q2Okyxr62mJGhpe1HxdylPruuWnsg4
3rpurH9vSR7xmrlzLmyOKGpu1xVoNVrtyL6NkVIRJZagt5cUpunUdASYG2qh3/jBSE0wrNCd+ndz
x+kDjMaDKwJzTSWyXIc+xowANoUXZ4Z5mxk73zVDttfXQ1jxbmnDQHSf+d0NZ3DQ2Cw4co5o15mP
Vg4IK6/Ah8CspUf+EwdDl1fInY8xEty9M7jaRYZH0dra0Bt3itI72tDaKxWSvJHRqAY5bmX9NAyO
B0icMBdrl9iSRrYUj4E+cwQTuwajcCLma7tHvyTxazu8gU14QH15CY34SoUgR2PAw4UYcWHOOM46
N7wcE3xU6azpewLq2xugekcDoDPyxTwIDnlipTsdixEynDhNn0RXyngrqJLsm0aKcEOio+o4JplC
Yz4JvkRJV8Ira0KKl0nIdTcxNuHBTrdNabYYyyxcWmlhHjvJPTV0HajRwlhcEpoiC9JIWewbPb8D
zJ3fFQYNUnfyFU4zUaGPj9ttYkfiQTXlieB3c8tRs1iTbQHWuuRsA3wc8lhBqYJM6/a+ouqypaJv
3AypHgbrcbJbDzUcvepuzGZUEwJdVtVX9MiloSOFFZyNdUndITON+8Qvf3ROZyRXuS9Mig0I6r8N
aIB+9UuRNxDE+5QDlaY0qepfM6CvlRvM3U++QezlvtkBD6gVctma6koW0wwuwUll/DmUDBOaNTVr
/BV0Y4DE0qDAEeJQriDxFj1/Km5qWz3C24Y3VPpejHhjF3a5+Y2WO43pogTOIWZtK3WAeU0+GBu9
1NOdRZT71yAJ2eem7fAMHB+DZyVbL7cH67JqBvM7BM7iGKB3+Fnm8ZCtpoqdvY7GPRw0Dw0c7BN3
rqi02WF3Kfn0vUGX+aWtUXTC+MRYgE7hvHGRV/XPtsd0bbkhJ0fakay3I5RwliZqPVov2dfBNAqx
bzC/D90V9Gjraw+cqVgbTeP+0qMRQ6DUtX4vUhShGmcbvMbFtAk50ezLUKPu64dVg/uLfhbn4HRK
f9ZSJXAA/PKuz8eGBspckDs3P7d+Tk5fNqc/3RhgyKahWEQrti+RvmdRHt82XYAGbGbrtoB7GWSX
012PJYWNhVi71SC+GXknrivdF7DOjOqAFDM7iWGu9qK2xFXG+YEdTsmOqpiUFBszNgz0MpVkVRx8
+p+pX9l810ZBHODCUCBgc18SeQPjJa8Zt5qGip+U9j7XT4kzwZXrRum8llafbelo60BPULdc60Xu
vqQ1JpB4xjPRl7V18pWlk7mUaxdUqNlEsZZeN702Pql+nND5QYlA/Q7fDqgpxcrSso91bbpXToIe
sC9blDAmRwrTXYDkYzVUHCfs/iUdAkwe8As5syxB3LVZ5/pF3aDHnkRg3BktaHM2Z6rY+i7tXA5g
EzwWrSCnLWlp9Jltc0ISAlu+KKbgpqMAvO2k0d8kNukpq9bR6EobakAQ3IYny6AbHJhwyPiUOcol
qIkTM8AjQRzrk+NDpd9VgPg8maXOc5+05AnpSTZXG1Yx7U6QALZRSnvV/cXEFE/+a1YDuMlymk6W
aRhbEgiLnBKFD50moGpSp263aQHgMSyRheDWIqutylg1cyPa+iX8q1zZ2DzKQhlPMvXNGwo8bo2u
qEyNKyKqOm0V+z4YPqr96wQRyVbTlsAxEgALAgXRafSx1W+UhPgpCm1jTrFzC4xw2sNpiY86sWjb
YkAyFChbeU5Rt3d+OpLJwvmiEiq7wpOuEH0M/q8I5xRJPVXgnMoCb49bTvswyddGXuu7TsFrwB5O
lbgUAoVtGXwdEiUv4sF6Goq8gsuajzdCgPTsYyzh3JbgWfu+RxGpPVaJb3xdpsKd5XKGEmU+PQx6
zyDwTtwFibBIJkW5348Rb5Gs9YOUxfTF7myqLmNmbMFA8KVRn7jVa8xlVKpKjdb7FA14r2EIbcLf
6Y/x7yTItM0eQjoJvoOIMkuz4egvwZHOQIRkWQXYGB28pjKCJxdbTrsrsIKt+YZoqlSS18Ngm/8a
D3jwKMi9FB0d88Yp9+7c00luE8ox6UiCqirI/13FDdt7cD/ygDNbJ+VT8AoP5n5yUc40rnNQCktN
46hqjc7/ouKcfVvmklg3LYaMVo3AW6dm2mptyjcW1wTFO659N/q5fRIOAZxTb41etoRyOr/zOUtX
4PGIB2I7Tbok1cqPdJ/9Tp/cEEQQ7cKlGtuK8G5awj8nxrbDtkwkKO0k5aWkhIJUSG/JY+4uiazz
nwptAoRBqqhBdWGdLUGjRKYVXk32qLuEkBp9Da2VXeODa3VfwV442xKcGYX4iQBTh1QCtSqqwMZb
Z7eUk2bVll69BJ9aYyJOcSzp/AcFamEbyk+9RKWC5/G3Mw3Sa+I3kGVlVIHoJB/HZACsXNn1GrDI
M4Ue6jPFML74vqnjqx/RXgw2LnuyXWCA1aS3tr+TXPkaxbYcMwqeGuCZrM7gF/ZL/Ksa0hzddEhw
aMVGJE+aEhxwf8io5qXgdji+zP6zCBJDMmHbiIZARPmboHCT70bO0PkCYYGZuZjWk2jRX1QjBlg7
QHPSVpn/M8c+eQk94wBIrN3MmLiCKk43uluota4P2Av0BSAjBvWSJbjadZqS14g4TC5Uq31K0iBd
HkNoV7oIue8iAT3aYeWtg9E+6ENPE2g0SZycpxY4WzJxLo8aaD8onqO7FmEjW0xgqtu4FJHXsv8g
pWtwntKFgV2hrJtWTtQzLKQCqn7TNCK08Y1k47VIupaSESq2K8yu1NaHfMQj4sdIPmGZreHnxU8l
ZwQ0X1UkNqURjL+GrIquZTrb68LuOZIlIaZEf3BHnOXwFvAeSsJcXQvS36XjlNVNgn3mpYH2tTi5
Ov16SrXqdWqL+VeSpsWFO+tTslWBRqcAqykd2DF4RoFhXWvM5DtBAepC9H1UII6xwlttyvPtHBjt
cegokw9ha3jz2Dff2mAONoFrsZs20/LO7SrsEMi4t9mA2S4Mx28p5we+xEKjYNgi8vjS+eP8K03i
7OT6fk/g4exmKyGw9DSwM9adjvIPCk+9nSZKFq6wUMfid5w39VyhY80Gp74eAScDZc3WJUvSwXZy
40IoVnhidfNTRUrkJoqn6XoskPPUmBl8+pO7UZmQiJ2kstcWx9Zjp3XFRhvtLRiY+bnyx/JLA0f2
UMUFLVc1to86kebxaoz0mgJdq462Q1cpHm6xW3+lAo8YAYvfFZhHLDS56K5H3ac/HSXKfajtrvQK
O0U7nxnVViu65tbUloVhBDrklwqkZd/OAD9qB4MuEEvnas4RXfHNaJehacgXsEjRKQTow/oZVLTZ
EamjYR+NlR/Mw+0cx5hNehtYaUASSL4eFVNEYsXGE5PJS0dX8UBbGM8EpQVy3rRpl0djDBg35hvx
g5hvYbDm4bvtTu6tE5xSn9ZHeHStGwJpsgt4HPVrlpusTv5lhf+NejYAvpYtAJyYnTKW1XzWjlVA
nVJ2OQ2Xo0W4uACgphsSSW12hAjabloomRwnfbhr9EzMAMi65iuPDYr1g56E/MbK4e/RKsIEHwoF
yr3S/Mcuy0MPab9L95wW/QifT9fY2Mf2RpWGlJs0hbSsSxAFwgn3mVFjC44edcp/GBFnI7hxzAsl
a6/GHborQWuw61tCxBXF+yiAgqjLYzJjP+hw32jJfOk73aNW8G/MkKsJKvnW9POfy/+//H+YniZI
Jfh/mwNWP+use31nDlj+wL9jP2z5L1sqmgQEfPy30v+vBAaNf+U4Clqi7cC1XzK//scfYIp/mS5q
ffbIkkOPY5DO0IBQDf/P/+JfCakkVgMHPT+7dvFPIhjs9zFglmUywxr0mAwC1HAk8Le9cwdUXabZ
5Ug86mgkBwBo+xI/EiQGMJh0eUkMte6Esjd9Ml0FTuJliAaXeh8IJmC7xilWyb7Qlj76Yz8nHJMq
irkYoxN3nbWN58NXcTTtogxShNivsn121bKb7zwnDJ7KpH7o4NVwCNkFIfkAbCXAtiqMeSPB2K0d
rTUqKEHc7qFePAXgP5Y++Ey7PwQ34EfQvGyqpqN5mRwg/Xm1zQHRAbDjYg5aWSAsEJPEX0zd+uq7
/R1ZR/shwjANw8O29mYCsypLNqCd6SnWmzcvwc1f0Slv89Xex7n9/cEygm9tFw5KFjvzG4Kpq+Ki
nJAm2jeyi7d9Ze0+v9J7g8ffr3Rm8CjhqYdjyRC6AtHNt944/uHv//utOKT12QbHTElcyJLz9/ZW
KqXlDewi4kaDU7RkCjj3c7JLgNIjQEr0L4HA+YHh2amSqzI8muwBE3rEcXzdoiuu22xrYoyo0/Ci
0SzaUk+d2Wx04xHIPlojlo+WFiZ/Pm7xbPN3tdV0iQ19ZSPzVSbLt44OH3wAvCt/KrZTWWwbVo9O
BtsaaM+sJV4OFgOhywr6dAXJ6PMHsHh73obj8JHwAIgz5BtxMeWI5QG9sdDo5C375YAlvwZAERbR
fvwRBzobnqeu6L0ELSJtY0mnuibQNeehpMIHih1sP/8dH47Dm5+xfMtvfkam2yY1N8YhdukD4i2c
oI+xP1tZlvjDO8XU8+kdn2XKFcjd3DAYmRbMGS0Jyn/4tr3+pztaJsYPrmNjWQFxR/zhWf4LKp4y
bROebCO+hKV1iHXyJEhp0RCY0Yyr0VMZpI1Iul7d3QwavOhxjDwJFyz0ItEt0Xb5W99/8TkYfv60
34cVLp/VMuj/+WlLYtKbpy2bji1i3BEcDZUtHNUmQQ6MB3WVL8J7joW9jb2mD+4+v+zHg/yfy55N
yK42Tn7ZM8gVfUKLrIACRmaD1Cf1mz+81x+/1v+51NkUlVtRVAYdl5pIe2vQH6GL/fxm/nSFs5kj
7Go9cWuuMEzPtfrSdH+Ymj5+WLSJLO7CJAXx/RjZuumUsWKS7RaB6I8OSF8T0PX8d7gUdsXgZ/HB
ZP7h52Di5nMtE4edOPscIkUQT9ZwnQqkjNvvy+4RrNUfnpX88I1ziEHi+MqSb5x937Cw8AtmvHEg
BJjhUORiGQojB3ctyGDMI7njrxw23V02wEci/0fHhEM0kDIfR8peQal+CSu6BvEIMAqRUaeND/3i
a7WjGrVkxH9KIOA68XtPS63LbHwgKMiTab4LkQznRAFqaQNGDmc6tAy9fA1I/dPpOWHFvmrVDx3+
BQmTiSovKH9dGOh7kAs5BZkV7cBRezXMW818beSDQaG7PrRWAx4IqOrsHvqc36/4uiu+GroqBVqf
YPZ3A8lMaKUOxBJjb0Ctw567nh8rzSCdJ/ZSlIQt9v1S3xZNeiXyn/pFZBQvUa1+WbJ/tAlTd/zx
rlX7VlwN0XgLKvBXDEw31MhTQkLpx/p9iEgGU/Gx5cE1oTpS6t7IMCQumgNGpm8dcBT2cFMj5NSG
5zrBPibNvTVYC81/VYLFS4IrUblbXpEbwK1XSSMuk+oVMtMKRsZtW/3giOGzNi63MOT0BgzYENpd
V3zP7R/Yvjv5VCdEBxTfLXKdfGgO9tTRGXVJYcf4QZcfHtq2dd3tNNo7VGYnbEnHbhT7IXwYqmqH
BQTmyV7QJNXRqmBJOcXTsMO0f7m8Llr0WkW0nvR4r2R4x/BsKP2sIcmusomIkAIQaChenW6EkOvf
I1tL15GOwIbW5qUpxKmQkphH1BRmP9yX1eB1ilZkde+HdK6mYyYa5DnRtsNhJ3T7mFEzl0ggHNvT
gUwOy/LAkSoeawTXgNWpoXd+jfRe49140cCtTfidpLaOqteR/yiibl/n08Z5aV0NjO2wjVzjULXy
oIJjwVdmqfAQx99NwtINTOM885zWV99CNvxrR4A1NdY6TwUYNZNygSnRGsWbUYBX7t0vWX/d0Jhk
H+ISmNiw7Wu7FxHCsQLvKK6KbkcplJz4Fc0DOG3hXZH1OxOj6gifWTP7r7iaWP0k1BW+siQDw0zz
Olgg6yhTOpf5mGYiFoQqFUDh06taye+JHsM1na9zu7gq5uGuGZxLxE8ITYjmCWCEIXtiE9p2PzpJ
RT+vH03QF7566EFEFujSguKlnX4OuLv0sl/j6PfgurMRQklUN/cCNF9I+lbq1pvwpiPwq4lfDYjM
Jkz1eakm8/NVu2bjtJeDzXMo9+AyNq0bXaG5BgZNug8Q5hnPlqGBn8B7kSZeLdpjRpMjFOVpDPLn
kr+tE/T/i2u4KvyCVUyz3QkQwiYNz2FYbAwr2+53kUZKWPyYWpwdiBjrNLDx0IeT8hm4143f0dCy
JZKHCYUiors2PjnO/SCozSMu0nS171E0TcB/GyTdy2ZSNGtSMm7rzDoMAy11PKEwpTFd5MAMadrp
/qPJqdjmHO3w9s8ucKhwm010LKrx0p0UwR/oM7Awkr1CBgKGnIXJ5C4OninzZhyGdTrD+o/WidPe
282478VzPwTbOL+H3ZMwOCWKoiInYi46hHn27NTabdTWF2PjX4rJwJQ37EftUrMFaBUIhvNzjH7X
ZBQsput2qrc96cl8Y21Z7FD+k2pV7nDzHaSf0uOUnul3hzFy+YR7GCjutsfRhNuHcswNG82NWYFR
BVYQaWJNI86j9oyd9tJ0KsSVcu8n6hjWwRNJjhAJScsVv/QRjo5+E7rdcQIEoFEbnIJLC8KyEv0V
KAr69qgsUbb2p5Jwe1yZxKmAkhD5DuzhSs8PuSC6K02wgHPxeLzS4vix9vN1bIRHYDjXtLVPZJN5
HSB734q2aNoPEertoPc+XwWNZSl9E0TJOVhHmKeUrS9x44ZztqRr09yEUVfUOysqLmIEBzZlSIty
HBlQKx2QeobkJBDxZgSqBRpvg++edlV4THr9NLJXqp3+Rgsfk0H94af9bXk++2Vny7NKMLCyIat3
duZsMM1c6z7BWjQErAb5UL9zm2xHjvDm8wfyt63H2VXPth5mF7f11JTgwEZcPfKx7eK9xF37+VXc
Za/3t8duSJuJWTjwgpabf7PbDVVD4KwgUs9WFKo7GLN4NKhI3HT4rwugPMXobo1hoMKKLzVstpOg
6o07Bm/n14ChSM1tie6qx42luqNo0ScDClvO6OEA7IT3SnbyQeJOt2W7qq1pY/K3gpG1QqTPk30Y
7Mf2DqNMa5A57Qa40VANG9veMzkS9kQj+eRnU03Vi2RryK/AyU36DDqU+K6UcJaHHeSPfWNPRE+1
N0gkd475E4nWTag1N8s3Zxv9oxVkXzWyziH03qQN+W1udvL7fOcGw2No0zNyh9umFM9DNq1VeG8H
IOzJTNll03zfaARQ9Z2X40SfBvtr2gZ3M0cTXdR7jQ5XymmsVPGvsWLD1DkIMKp1WyTIONhosJCY
+BInHPifj9xSCvps5H4fsd6MHFOgX086/Wg7u9KZE8P6Xmq7pYzjzM5lzzOeH7uLrin2zL2+++Pz
y/+tfmQI6ltLMQqcheR/3r83TUXVvZZcHWJjE3W78vCbXHTZ0tT9faUFBvKfTXjzX//7LUPk7P/+
1/+X1UcG/JPq4/c8SL+//mzCtwmwgj/zVwHSFf8iIlgKSpAUGiUlgv/GkzgOicQOxBIl9aWmsRye
/o0nEfa/yCgWOqnDMO6EvZxE/l1+FMa/GGbT0eEeGtJA1/SPyo/v3l2qSSQb8/dbUlEElfR33789
qEsmm3i4yJvjQu6aEfVNEJrwUuc83dN2l7s3z+aDc9z7t5Wqqa5T7JMgGhQHLMc9ux6W/6Tp8zzw
Jh8uO74SH2lnmIHQQuCJK0K/FCklnM8v+n4G/+uiC3mFEisVBc6p729SNHRkyUYMvLaytMsmxdND
xDxoIP7xD/f3fon6fSlJpq4lTKmb5m8WzdtZHGrkNJfohLypy+JLd5baJtRdsGh6kuxq2DCrqGVb
//ufQkcfHj6/07PLU9NcFgkL3jNZ0i4j+v5OrUTOQ2o5tYfSgipympk7enbajQgbDVckDQzkU6G8
ijE6vOSm0+w/v75x9qj5AcI0mId4EoppSZ6Vk5Kht/zONghi7JZBTkbxQMwFGZJ9tEQCRjNqhTqU
R1aqDS3Kbo8e1mqBTghqzXgbjHtld+PeMbrh64CKMvjDYr5sXv6zyoL14fcJPhxXCjRhxnm5Kypw
rtKzJ1zECTuY8Dm9VWu0MRn247YlUermDw9kKVKdXdCxdAI6lOs4OgLh9yMCrwU8FRUAT5u5LLqx
TsDcm5gssB8X8i4sqvgO5s0m0UN/m2GG8alxqemSoICk3X7+a8TZ5+dY0qQis8w4VDcMUMbvf03W
qaLWOj/xMD9KztUkyBIfp0RzgcuE8qlZhzHhzW7xFS3tqx3l7b5hK4zybpJUM3wnvDMJ0nuWBZyw
lTkunDkyKeRj0HbloZ4ogy9FEHDUY2tgyR4cPjhUm9FlllfaISP/By9nwIHNRxt2UriC/lDwMt8X
NIHncYuIKQxGefkOFxrU2y+wbFuDykaUedibHGM1L9FIG8xS40O6JAQWqhwfC4BuuKk7w73S0zKh
qJSBxOxks0+wNkNr85uX3rC0G4yz6X1qdfrz6E62N6FqvI8To/xGNgY5hk0XvxIl2a6LuRXfQQu7
+AfydoCbKHrzUTYNxvoGRP1pyPp+WwVuev/5iC4f9NvX6/fdUreldbTs252zu9X6wSfAO0w9IqMk
20bMiM1k/an+fv7VcBVOAqw4xhIuy6Lx/pk6VqK6kd9FHEIdfKXdDa25bbAqzdZPJ9HHfzZfL0No
LIePZSIzDVQh7y+n8HtDPeRyZlYEp6SILvhhIwigsf/DdPDB98DCsCyxvDK2WhqAb1+WDI5yYMKq
9IY+oIPt5hTkbD29R8eNs9GM0nuCGaO7z8fsfJJebo+dAHsBA56PLs6epolUSCf/LfNaMCovbTw4
DnQX9JAImwr23iq0zcfJHctvSZvyEdWcBNaf/4TzaXr5CdQ4bWVaBNCzUry/b22wVdzrCYKfQmE5
hv7Pe9PlqGOElfmnzy/2wdvDSHKWtFxbCCr67y/Wm3HYovVGoayp9F5GAzNtNJALxG4DF1vb/vj8
emcn2N9TgEk31xBMdby258XiwtLjqHKzwtMrEt7Il1fEvYSqaOEwgyMhGoN+/Q1KbsICtRh4o184
EerFmkCZnnIv4BBLuKfcj5oXxGzdSybKnk7Z4Ju7IbK1JXS3/Pb5j/5wRGzbli4zsw735v1DEpmd
2CJ0Sm+KqJ8nRB7sfJXmRzeQ1ZfPL/XRSw+p3dUdYXAf9tmlcieqmopbYjtU+ydDNMapQ6F1oYkK
CxKxlscQXYj3+UU/uD+T4RAKu8bSVl9+1NtD0iCrRORa7o1mLnfKzP3TNDS2l1u+dvn5pT74vkzI
xUD9FNJ2+vvvL1WEU5XO9ChRZAFk22XgBHBizM62x51427XGdBBmC+jG6ijKDk4W/OGF/+heubor
2VuzE/t91H9zr52OxFxTbe5hKgPK0XKHxlS611il3avP73W5l7P5H9mAlA59EbWs6u/vlQ26vUyW
GfJXvyH0zmwuCP1gbXb02XzE9aRiytBzc6FVfxzSD56zofjKYHPTlLHl2XtUOUk6W4NdYsGF2GxK
hG1hBXgVJVHqn2IkSZj3B0GlHZA5314asNv6/PY/epUxj9KwcejZ/G2o58bBW4wDxZOhbkPYAJc8
tD6diqi5zQINTzcxmX/a030wvMyYKDU4n8GdVGebKMdUpl41TJ5BLKHNAe4xVkpUiK8i2493n9/h
8hDPBthw3YVf6Ti24pT2foBLTkhOMjgFuVWBC5K4fuibP+5SP7iIWA5m8DOZFJzzCkbmmrU149Px
wDr7lPtLDfqAFjTJP1/Yhc66I3hjuavzJ5c2c6+V2kA6sV3JxyRqGqLbMWEASjfJLvn8yX3waSBE
ZuctSenmSHJ2FKkLEmNHhDWezR3vs9BFDOnq7GhnEM7HUKs06uOw8teDZiMu+p8KwM1fw/NWevLR
85R0oqzlZhcw6ftB02LW33bMAWQktrape/miIf3dfn6RD95907bgEigcen9fw11Nr9Sok1FVaRav
4cymYQ7G5oKWYUT6XIX2PnKDP21ePljM+dZdSbHJYKk6P0DNMhzDKfUzT2uXaBPM8jewTSu87UXs
xUiF/zCKS+Hk/AMwOcmaLrIX4bIdfP8sA8sG3z/bYBRMM7O9EaBEBdNZC3/xMagHJgbc3p3rDg/w
Hvwbwohc+HIRqLJVAAr9VymN9H4gGcXc0O5Se61sTWczDeGLJXFm7BI6p8TwFbAh0GW75tYMqyXr
QjRf2LiUT58P2gdzB7Zt3bGWtZf6zdnaZNp608pcB25Uahq5Syl+PVX52lMbG/31P77WMjGyMGAR
cjl7vn9ySjilQ4oim1sbPgiEuHk311qzd5daxD+/FARO5idHccnzZWjSicLD2J6CBqPi0ehqXIM0
1DYED8be55f63YR/PyNKjnaUGZjxSffTzx5hFuHi10d/oc8EnKhb2xyoF9g02upUf85bMVsbWZMS
fd2mC7S/mxz7VQ+TlPrxQOp5ynt2Mzn9DDyozB7I8wWKy5BEa3Loi5fPf61YFoOzX8scxE6bch2T
3nl5tsLwak0hBZFsyINjOZjldySk2mXZjKhZgGgGLzCn6i+tVQFbQdJFClwt5ttAhdV1PEtwfIbe
3tYFmKZMcRYp0q7fhHbbkJvZO7eDk4+o04duU/t2dhxs8DWf3wIHrvdTKfUCtlKCfpDFyRqI8fn5
L27qPiEeofTQYVtrMdTdNx+eAgEjZQ6kTNYVXtsedtLLwH6ARw54k/P1XA1E3pPt7q4gjTmQukuT
DnZcjhIfpuOGzjp0NPkIKh6w30CuD6oEcnmyfaRMwpOmmY3LiIFg9Ag2Nf0dGXOas4v9OIBhOSX1
91A6ZUT+ytJm5OCGUELKGXWkA6Y10dStTkjkBexL8zTJ0T8FfV2FtEUCcY2vHPfC1KhqXtczZ/Z9
BXf+xQoxPW4KwPabVmH3ciaIZh2k3gvfTdSDIdt+hW0Y4qKkYahVo+cLo9mOxLC0a18rUtivgfbq
lL7Jqxmn/U/VzHdzkv/SDQICm0nNWyJnVtGUEHhS2gFZdX43f9fHWjtYsY6wM8Hxmwpt5v778os1
168uFsGTWbq6R0GhQehG9fEhNK0UFlAa2gfhNv2pAn7Y7VO8dAc/j9PrIKxgiGgTw0GEk/alKqbo
6yQqdAGFHtleaI3aL0s0WKbdFkchqS9TS88yJX6nMv1rgKfAMyEVFFsBGpK4zra0dm3ZWEhMZrIp
4q6M0IAqFAHIBdyI6oPff3crM8Ez0lshMZnDc0PQ8wsvAhCIFjD6t3qU0aGJoS5sOYUk2JNM5A1O
DXAnR3Nxx645bSnK9N+YO7MfBuaYA0U98zLN0vKR7I+ObnXXEoznEmKViGRRPQ7h90z6943qH+Fr
ZnDlQUoSMy8dcoRizRivG3yYSCNo26/mifz3FdxhYgUhsRS7UNcbvJ5RshGzIGaPJMYbrSLMAY9y
/RTZybTRaz+6cFq/OGhmru/yTDqY0cn2WuXwer7ZUqsP2IYQqWiLPnHovyrwGCs700IyqKzXGPzW
zm9H08tskw255dzDM/qu2jbzaPxq9y153F+sWJmYkTmEdqIYCXirs/4q63S4joGOe7gxMOuu6kq8
cGRpbkMzoc3cy+SCUp44BJUdPxgaqoKZk+yl7odbO4u/zH4fI7Ad2gvqtZD5bA3cak4OGei4edgW
7kJUbHxwIMAOKh6S7Ubhru6I/vGNyl4lTryYM0PK2aQN9F23bfWxJJmDbN1g7Ux6668dt0nXLGJ7
wIrOywjIjaOOdHZ2TroH4eMWId6hAWHTyTbJnAaX3VzpuPLC/hSGpoltPkr7TUBT9DDPxgTWFVbA
Ebeyts4j2a0McsCQCMRM1jlBNsRfYMnkHTcOWR2X6Ft6uFLOFJ7a2Z+f6nEq9+MYGT8JAMl/EZEV
PGgkxr7M1a0Pko91nplzb7hdsPPxJ4PY88tLlUehvob2FMFmsxUBK3bF/1dDtLEGtJDItsorhWT8
paxxG+ZoMy8GfNB3jUyD5w6c77ZPh/wwgVu9kD3RCW5tsQwOpdHfVW0vftpdpi+CGZ/1EeKKBfmy
0U2q5KAIaEbUYzuDIg11At6VJGxoCtDBJIDzSDYuK/XgD1r3JBOOeUFuW/3Wmiz8q2yfe29sxfTD
USP8qHlkN5MMegUZrOwxS2UxspkqmHCVWQ5TtpXJ8Tb33fmpi4QBDW8klEN1fXkTmTlOT5xS2osR
T9E+xdq0JYE5eyzD0DmOOsbCquZd28h+Hjc5wSbJWh+GBX2YJ0jEgc1t/VGLPMlm5oIUyeaLRnO5
BtMCqJ+XWJTQWsxQW8ihBGYnpJrvAr1NiKtqZmQ21lD10Y79kHs5ZuRm6t3cbSLATl8sIN4UZ0wt
OTB4otphIOv3QZJlrzaHlXtCLMyXJoe/ktBimCWu39nC0RiRojtgaG96iCDSum1MJt9R+eD6ZlKS
UoKS7ysjc4/4UhzIZxBa+RU9k3loVv53u2/c67aM84uh6KuLtpSIW/AMdF8Ruo8nI2sxA/Xh0aqD
1MvGGPm8YSY7szaA3LtqWBtVXe35bLud0iDEzrPkXkGGk4PSazsDgOShmtplBWEP8TzYtp6sK8pz
91FD9NvXFBnIDk5m6xn4Yba8+CVIEwRKllZ2J21M5WFKp/KbZSuaJmEXw8/DnYtxsbxPhTVsM6WF
r5PM58dyABZXVTkqPZHedko+NjXOKh0UwWYmjBYTmBgR7aMHN5p1l8TcKWTO/ptMpTx1jhUQk9dB
KgwSnHQgMsKDNZn6sPq/zJ1Zb9vYFqX/SuO+s8B5APr2gybKsuUhduwkL4ST2Jx5Dg9n/vr+lCpU
JezruK+ABvqlUFMoiuKZ9l7rW5IaLpDA2Wovpa3Sh6qsMIerRsuvyt4ebuqJKLBD16KR3vIHYL3G
Y8+PkBDxOdtZurYUSLlSE6xsJMSAzIWH9IDzTt9FsTU+KKH5YZT4mJdQ7hFSDSzQ7o1ghWWWSjcW
IdTwnnCnDUVN3AqFK+Ffe2N5J/B8k1xjakkaDq3B7rTxrJfkR0h9YTXIIac6vXMNJyGrI6khVCcC
Sg05QxeOk4sNT7+4wm2+n2g3fLUo91yMZY/wvbCdPnTxz6ECAyV91aOZ+Z5EdQKJUDrxvCnsGvXY
OHA828Ream5HlBrgmIvqtdA641q6ifOxDyrHxMzYx1d9kVrFKpVmwWQKdXPTdK50iTdxu7s+luZ+
9oW4MEtyb0aRmoSh+Vjcad1ey8k6vdrdfKlKvqbWCI5HBFQb+JENBWXYesYGS/icVgDs1RpALb4F
ohbGQsw865QfdNs1t7aTAP+wZT1fMmG9JBa0X9Bg3mVTxfUeC2v1DNCXF96LSfTR+gtCF1Bu+nV/
Fac0HazMKm7qlqwc6sDT2h8FMDHb+pohpH7SFTGD2dwR+NP42r6NvEcD0z+pnQRAUkWCDoRq07pI
R9xak0DsWVVBtndnkUC7HdpNVDmA3oYp2BhGZV1FbBHMYYDu03N0XMfMfqveYd3X6NysJ6b9e9po
ZZjFKjnOZIbConTQmNReb93keWJ9sNB8XmtyGpi/QEQ7nRd8UDJCT0U/DoqROfYrUeq0UPXJv+Dd
J5rHUiT0DSp6hIvd3GmDyNQ6FZ5AD8Ujarx82jtmRphm6qq9p1C0WfknVj9m8Qpj/INtYBKTzYQT
lgIwBxMjrtJj3Lh4zKv4oDfzs5+YamU1rb8zG3TBOFn7dTScJM+YfNUHNjivrgYarCe3/LJP1BNm
SAXhIfjayImttsccCJhyP+QOTkdlfEHlJ26JGcgApJXzBy9vHwk5BDKNX/IuAR+YEmeH8TyGXLgq
4b6ujc4dNp2iC9kRbLtSQVuSY4lQx3bbeosRXl36+OR3iSiCXRwNxE1k6sL20vTIISScWGAJn7Qm
Y1fWc/ykfC2+mAgQsyFvF1MiyeBoJbnr2rQe7ai6CiycsIyBdlNH9tcuzU97O0yV8GncLZvNbVXK
9HNaue4hYfO4MZQL3cIH4UD0mL/VskbbjWrA0+SWkGLSsdmaZXXaaKrjhHlgVan2MdAxAOaWQ5By
oJ/AvjDj1yQkZvmKyNFAh1gYbVJbcz9mUwnXD/AGwkLPQNY0CiOAwBwHILw095gVbbI2ZgGtrdS0
cE4tZFZ96R0zfyxvxsyR32RVuaFXjfediJydAToFEEdaPnVD3IcDR5+tKYaHOhhNmjySBAOs30cV
I8Bt8iE/xhrJknoKlLYia1GX+oVZDPq16to+TITo9gZuf2xTPshqTTaHuYytb0NqodB1yTqMa0KH
gs4fgRqRdcnzJ7RS2smBJm+3rRLrS1o4PfyzYt5C/OANNyJFSQDneJkRF4joj8CZAlYC3PTqOhha
uc2VQ3rFUNs3vrC8CyMpvhlN2j4Sb4yYUnf6Q6TaU/SVQQILdsivw4Qa2a2hTtSmlT82btc9K80V
d0Hqpp9MEJI2uO2wK33rsh0iBJE+O3PTCfqD1htVsE8ragnCJp1kkhbQWCrNBP8S1vZqB16KflKi
dJ7DpKPMnOp7BGDJdeAm9dqOWXR1TGtbLemITMd4DNYPn7BnCH3DTwZvTmqKLXgLgHvwQ4tnumJx
ADkEUHSFHXxNSJWzdVApZzkcKwNaBigiBFblkJMP0gTyw5gX8Z5ENMCiZa62ku44HFfmHpczzCYr
ShI/8nHkYOq3Gl64vEKHioRcQ2Cw0xSIBUTvnZ6i9Mz741TU6a3n9u4lNRq8IK418566B+VN0D4D
i1R3SBQGECaAKxq7ugs/77r11HIibuo4htRdtCs+YNi0UE/Qa1Yg0v3R3xcadsBRJwrHamri26P5
qhAkG0+6i+3Y7u+I6LnuKzb4vTZ/t+uW4IsyP/ppRYz6YJqvIjnlWtXVdDcTr7wziXL9RG6DBmtR
zCY8cnLUgTt1H4kQqa5qWi+bhLD1tu+/0BOQhPfoT1We9zd4pYtNl5hEc0i3XTd6POwLo+G8brb5
newF6zZF8JXeGs8AjawBk7DdHYzeTDmY10R+mmnCaB8JQbWJtMV6n23JXP2WO8MMp4Z65Zokd2/t
pTQ/7L6dSIlIyu89eysgkUl2YZgyu4X1ITamyZzr6WxWVkrRflzXZW1/sXvSHoey0LaRQeaL1jTR
pd+4/i6PXEhME9Qzu4XKYI7xdINk5KsfywmUVgoJUCXe17yGTci5ydgHiW0/QOJDGU28yMboBM7y
tszg1bmFx/KRAUno+LXgpWK+ttP4I0EFV0bejXvfG0Q4NGN7DW+w+lhWLbBquKUAWaz8AB8s3SKw
BB1UmO4DebohYAHU1XbihiLo1XPbxe1WV+O1KAiN0Spebod8mTs3Lp1velE/mvZQQT73JNLuUa1n
f0wPQQnYCxcPDitwSYSqu013pSLR3E85tpKu5Py4HorRL1ZyhKRoRWhMgfu+zjodFgys8dYoXB3W
QV8eCCa0UygOcty1VmIC2BnnTYaMWhhVv5Un3LipIdSMu8YGyNzle9Ox59eRHekVvm6D8PboqKVW
e2+55HjSYkIWgxxu0xie+G5F5IVatdawO2DkUUJyAHbTILnNkAeg6GF2fPLScQgdUpG6nAj0Nh7M
yx4KRZCrlyTNvJ2nDLEfHAVLkLTOMBiG8jD2Avl7Id3+RUNeVa21WPQfM0K9n8Asq+9O/Zopj7Om
I/Q9FFS1MQkYAM88l59jUacbMIrdQfUgdfN67G9nk3haZOTkx5hRgBE3gxeGjyB2Q7007PV4OsvL
JBY76nbRhxguGKb6udinJCLfs7qCCZcViJA4j9dQZ8CNWp5NYCaBGgUoxxlDK10oNoziJPYvh3Hf
1W1EJSpPMFqkCY/VmA4WiU/wbowDVIUozIu6fqQy7d1MmIQBnmb6lWMF8dVASCOyYF0EO5XWuc4J
XSUoWTlhGCu20ZgDKgdK/Iq0kLzfurWgyebYE/hOI1Z6zA3Vctg05lSzO6YFh0thgE3AEeQBEki1
E1SqL7w8v00cD6RgDBs5mYEK2hPZYFk+1ztdzAQcUn1h4fDl41yCzcRaWBMjwQEvt9ZmEU87t1U5
PGKjMyDrZ4mx7dL0AzUrOgI5JSY5sR30PNwofjC6G8udoejoVbHjY4ZrQnai0MjS7hpeob42k9ne
EtK3NlBird06B8SbPvcnMKVtpyCwqJjtDMwx9Yyg34h0yhM1En9YbATbDDboDYIZhFJsP3FufNR7
W6xrkldhk3TYXcQQAZ+cx3RdOpykhe7WrwONrmfB8niXaf2EaTeLMWLJBJdIbB07qtefKtcjeTdm
p22tytLMXmQcG6EX2V8CKUnjCKpTKEgAmkjPCW/SjEu8RU9V41cXXknqTFp3H4Vh5JeFbfX7ANfc
xiGac1sGfvu5R1nuh1M0tFtp28y/TWU74eBFzn0xOvmmsEjatmRBzjmitIOMUiKgwZx9sSi6YqFW
ib+pm14eTdyQxIk16avpp+k11FzAVSbUPpcd36HjLb1kZyD2QkKcb+xYw4bs2gcCxQjYBVr4kZJC
8Oz5wrxUidscnX70bsmCp2FDng5QfJ99eDdVcgdv19txnDJ3Mbz5uzlK3dtxIuiJ0Lb6zolVd9qL
OZfN2GMm8nKre877EzwLyyAkwZFneK+3Vgonc4rd7yldXWhBTapuKxP6mKcmTjPsGw5RFzdHFmsI
MH7kXdatS4JeZWjevjPz8qLSAqioXk19p3YIpZu9RFxkXq9f+CI2Hg1qTLt8zgmYjHR8l+u5nzki
o3T5AvrW3WepJFxWB9uGmbEUiE/hHBEblT3pvqXuDWWDFe8Ue+4iG2boc8xkAMDmE7YyiPMAFAyh
38+xmLg2jhAwJ5Mfj0eXLtgGSt34rU0yjcGTEOsyGYR5RxigbmZNU3ciys1LgrfkAwjBnN1ENXEW
7HO5JSi3v8zdAeMcLn/MHN4cEHw554bxfUgLdYXZpvyqwx6HKeCO2W0/JVWFc0am7lXZgtDFdC6y
q8Zv6fbndQd/0xtT8wmUbf3adDlM2Mnoq0sz81mYR7ha2kqrzOi2GtKOpZcT95UOrKM+4rPCcGMM
jkvUse59n1IUtDPz4ms8idi/ZB/m7g3ChafVqBlkY3WB0etrJ1fVpXTJBN6kjVY/aHFiPwZF2X7T
KympFoIqIe2opUc6MFV96Rq9J4ul53a7TEuv4g69Vw5B4rEI8vrVhgX6hR/ZWzVmGqjtYOKR75JM
yg0dythfk9oCirWxNGRAiAv9XcORjvp9bu4jaCv3EoLP9ZToINA7eOV4ek1hH5OmpFc1EMjOfsmm
SE50zUkWHMTjx2r2EUzWokSna/+4LyvqHSzHmZ7hzszrzw0g7ADabc9fcU6lH2D+8E2A0t1YyEuO
Tpec2C4BAQHT6I0fRWQWeoiFIjhkap7Jc3Nh8h/jytPBSDfwuu4zOSCYiPQ4Dr2SNmna90lz3xPv
a+CVAnJVZlqVbHphFfcWiNwcAHKUpOu295W10XOlMLyd8C5TFJBGEpuM+qjLwCo38HMkC0KCaLKc
0LMFflReekNT3JMr22LdLUdn23odDwT4OI/UQG5E2I8DlwVTX5URFmXU7CzKhtZt3tDxWsmY6sY6
8ubinpJG/IkyPCfoQJM2zuNB/yIarzlQP892QZkVj/oIWQueEX2mQhNtGFVT+w2iYHttgLk/uE7W
pZcB7d5rCrJcPm8Q6synjqXfBrynnOij4yh4McF82gjxgk4S/MLOJMiy+OihzQWagTvWj1zauJU3
xV8NLc6unClD09CbPgVa5VJ4wqrDAQkIYG/2a6kHrSCcahL3XilJBE0hQ+GWTDveRhjy9Ckbn79V
VgSQn9L4IxUBck0UnDcmi6IZn0Xg1A/ZULXfsj4yPUp0lvasmcgyHWHVD1Q1IaVZk3A3qZ8TPobC
efiodEs91QEFC1AJPuFDsPc9KybwBojqUSiX/UFdNC6LfAXy02uYr2ibsh8ngh3VRIFLfZclGWqx
Bv+ZTjgi0ysT6TXjoAUCRnE2X2ddgYbRMqaYfDQJU4QQCXg9YecNOtEDeeqvixYFIBUs3iwgePaj
T4UepkQNdjCrM4emhNILfsw8k5d9ijyX4O8m+oDCgnWXYnB5k6Ju3dRk9x2DIihug7bC1GdE1FVX
2sign/m9KYCWMLdRMEzJAYGY82gB8AsjCH2fC7N1v7tWQuYvZErKkNPA9KCDEDq2mu2V2KPB0dIl
ggBFj0Fn8BTipFPJJJQiUkKc4CEBl0UzNuAN1CREvhVUbPKIGrtDbQXbz5pXRAshv+oDo9xToxo+
an6agQo1GbA0DO5pj3brYuDFZVmIjonnFveT49UPMG2T5pA6jfedww40KNG3jI20RYLMhmDWEKmS
qLxLSJ8xQ/bRcbYTdoRBa6aO+KmYYJpfeEKazQWOlOQDS1GNU1PlUXaB3xk3q+/F6ipmfBAtQYvj
S1LwagMygqybMzonR+Sw9QpmXfK3P9Gd4nF6hjlVN0PjT2w6knje6nSMst2PxnWHAO0V3hjpoiLq
me5dafEK19lpfLeSg861f5J5V1OT705iFpjrzSn+0cgH5ns+hIsG0/CEe4uy8BCY6r61poFWVJS1
u+w0M1csALsAvt2V7kTxOqiE/FCl1UjnyGjHLZt6ViDwkVc6FWc9NLNqAsbtQ1xGjmjfNl4knC95
oYqUI2SCtZOcK2aZks7wI/i5NhRVwmFIlaXrryczc4ubpB37sAYdc6FrUlwEQtMPYNr4LVjkJMR0
06fI7SkyhJyRvxJ1lTO3DxB7bwrHZY5MZ4t5zokEk4hea9YjR0o9LDKST5xYSz4o3u+besyjI0bb
ftsmDlCA2KBZNrKnXpdi5iFNZlq2l14vgGh6FSDkdaX5kXaYTlk7ADR54czeId6rn0gQMMm+GTZV
XrPZ1qmShgntmisaprO/ymBokqft+Ui7UOEjb267+mGUBmOxUm5w08u+3/Ac3H1UB9o6t0pVbwYl
FB2RxjkI+gkkrfjIikxDOg82b3eYN1oZsy8TznPBgsIumbRPkK/DMStV01/RCmXJal1ExpWN+o/N
A/FxI5j1DiLsLosdXpWeDu1a+nQ+hgqFI0Dxafho6y1kZluxSDm+hb7Rmop7Nlpg4Nj28PK2WUCP
MpG+CQbSK1gw2R2alxzjoS/WcP8Hmdgj8TINMv5sNG6pUd10BuxPv9IJcKpYGzRtRAItR+3QdUNz
oDTBt3ESC9AHpXFY4EXNFrD0euZ4EDwNU1Xr2PGfEqf/ylf3ZlT3z2a8/xW+iOvn8qX5n6drfxNy
UqQ1tr869t6w6P3yJ3D1/XV3m+f2+Zd/2FYYYKa77kVNH14aslV+XB1/4On//L/9j//j5cdVHib5
8u9/fRMcW05Xi4n2+dkj90OS97es7nT9v/7c6Tv++19Xz22/jPxGw/enq870/0DchxANbR+2Gvdk
fBhemvbf/zL1PwImERw+SG4QCZxkqX+56hwMdyiBUN27potm9SRT+stV5zh/YIpxbdSPKLBR5Qf/
jasO/96vsh+kPijr7YBPh1fEJy0sDKTmTAy1jJ2541SvZdAGn1ENpDM52og0LC1+yau+ptNP3O7n
aC6IB/anbjxypK8BjAaF/eiqOZcrGvqKVT5z44zumSSZbpaAHJjGeX8dDiv6FmEJsdvChmi3iWAl
f46QIQEbxTHqHgIKKwZ1KXqmNANzD9u9E8E3J6QIc7zjReal1XIAoGec5A88tfYEiprJELGxCoWl
Y7fMspjWdUJuDX1Y0y+c6FJZY0pl1UnrbEv1w9jliU0v0CG8hG1aWWSfLHRWECrcPujZ5gHq21oW
mhWQgxppHSmZxuRzuzYpKgJ07J4AOe0QGdbEZDPMtz07itdmTrRDnsKTiPp6/OAVs7qL8KIQujKb
DZ5gyyyey1z43dNkdHRuLc7Fx9Ysp2vHBP9IedWeHic2z8l27GRyEQQ5iI5U+cbnqXJ6xVoFZmlX
V9H8SSWxJCMjqOTzmDccutpcw/yeQylqN3CfcCUmvaZwKGet910NWhqvZ7x0VEZk6lA6IMhvVdcF
0wP11+41ceL0Mbb5mG1h+TiPqsbTvHU2xEmxIjZROxpELMyHbFLxx4liJBvlcpifejQpkh0F+pxV
5zfQ7tPY4KRUtE382OoZ9RA4qUEdqt5nhfUyVxEO6goUHmlj0bi2Z8fWt1WR5LC6c0Mnx3OuvIth
qtpuHfeZ8b3rAutgSQ2SyWComCw+Jk1CXGRikkHO1+HntRxA2xQwnJ2cewLhS5PsUxV1J9VNlA72
miJpH23axnNi1o9Wqn0v6PAFJxElHXZlgX42+00HqNbbGmz6EYTZtaC3QSPiquvxGWyYMLiH3kP6
tu9cb/pqaU71yYZYzjvji/GrDaMc2LndagpGtE2kRdsh5Fq36IacFSThmbpQV1VXwB2jZJOAWL2z
NS9/yoxZr9YCLsb3Iao02vmp534sy8xNiGjN4FrXdZzl256dNC41I/iEBAcErx0X7qmRdvrpxVhA
sLCCTtXbUXTakz3Vubvviy4mfDQfprAautLdIIBA8YI8goK+CMyK3OvxxGGuBzpSBiz4Yu3SoHgk
1zggRdHOaLjESgasya1FY15lYIFSpFmcrgg+I0lZqQFgd2l6yU7L7a5Yl6yLZGpnQ3vVZOC5oOEM
6nTYD9ovY1dbT5GvVLSxDPS5aylVBGLbzwmFQY2AnI6yRFYeROlVZCDFolMXlm+WGSEAGSEvpTk6
LRuTNs1uJkQm+n7wDApnDcEIcm1oCUwQyL+1D7kjIHRoovExbFRt+26o+QVaChmwZ6bX08zjYeRo
/uBNgpGsz2JAFC/T/g4FGelMKZhZZz/SxxvuR6nn5NpVll1uPa0gR5la4yg3tZqbT4oX4YSmG+jb
Ad1luaecqgiI8g1g2ejmspyMC4KqS3mT5okT3VHk9VICLTSUHibI0IFAM6JUwrKv7OQ6t4L0tSU0
p19BRqREU41FzG+b5lYT9u6sP6LMDfxtkMvsW96MXrtDi0EKkGcJi9QMrbe/KDHH3/uutb6rhN0X
OZvdKXm26+dg3QNWe6R4Z28ENV2SslxDc0LftPMnQ1huC+69J1NF+S7VaUg+9VVn6Km3raTTPlVl
RFxtZyub3OdxzMU2HonXpdScwZrHatnmWysyCWw3p3Lru5YkeaSp56/sl4mDgluNemt0h67bSN+h
ImNVqfUwu3aMjkOn/bBB5QJZnS6+ygHn69GhpRgPmZWcvafaLpqv1pBTO1biRM5H5qZJAuhtUa2b
VqPcQvvP9zfRGHXGFnOaSHfdrHOC6woju9B0zXuVTT26a9KELGOV9cziF5GboKV2BoP5Ko0SkLFN
AyBk5du1R6Wit05qUEnPPk5G6nFO4g7tXlW2/4nDz2BwtDGNr0qXkWLyQNq5URQXm0MyR+28T9Jc
AbQSkkO9qjtOcW09n4Kdo4cGj2RDMKH/WfMgG9qlTZ+wSGL3MEdq+IrlJ77s3MC0YICjVwRs0q87
MYoHZfvtcWia8rWrkVeEelJN+1ZL4GhEfMQ3SW/3ddRGnQI3TkwWk6Egshm6DysZXFka6HURj7RX
hccRmlf0k9PaxvCgUfn/MPtu++TXRgNJIx27W8+2FXE6czQ85bDxszXdLjbA/EAO9Rh+FyTsU3Ex
TxFwpIkdMX2C2uXkQsGQNgdodNPcAAdwCfelMWyToXwvOhTRm7LPAfIlTqFzCOM0T+Klrgefe1km
3tYOouQ5b07nAUF5qaDQF4hm50c+LYlenmhLTEfzK9+nV4Rwc+4OOVjA9o8qPatJG0qQYxBNMN4k
itCIrZMbI/mDMfrcla4quoWCQnlNYaPKSZPVEiogp6QDd/1DlPz/YM98I1+q+1a9vLTHZ7ncOP//
uCs+7Urf3hVfEIuLG+XPDfbF93//yzj9/3+hJrw/bPwmbCkt28WVddJp/7kpdv0/DDwwbJWdk+0P
Rdbfm2LL+cPBiOoCUbQxWbBX/XtT7P4BBIh/6Xsm1jJQEf8VauJXU4zGXhwogGMuzTAN84bI0wDF
sUF8MREUh5++/7tmm3+uu/ABBGbaE/w7etsW0TYUsXmanhLTHd9x2L1126cd/k8mvszTiHsdKyKt
VK3UB1zwevxAyUy8/v72fzXU/HP7C19LUM6539FbRukCTvxOIkJEgmdljkGBWC/NlW3Rz3vHp/HW
l1lYQRomCjaelbsdG0pymANPGG0xuf477vtfjz3/fJnT5/70sLyg1iW9UnfboZk5GsZgl/f0FHT3
avLJmAg1byYUopxq+eH3T++tL8QY+PkDqRbInkwmF9Ft4I0HkXRRt7abLknfcVn9anL85xudfB0/
fSMfUoXedpazHfLGGw7uxAq8llAHkyvo+Zl5NLq8Q6vZII7wCNm1DVqYFWrA/e+/oPErz+CfG1ic
ICW9vNzBy7/t4riH5W/6IU7IV5lb9UDwYTz0NBjYqF6JAYIgWEAh/ArTHhu7d/y0bz3jhYGOdmvZ
FyAYt4NvAhRU4tVzhvSd7/fGxb2FRU4wUgd/ah0w/Y33SReTWEV9l71jgXrr6ou5gY596jaYGre5
laYvumjEVYWsp/tzFfoFiPS2z+/v38ZbzA1CGxxZJw7p5S2eAwNlFKmds3fezOMtZgbF/l7CR6FH
IrSZWuuo9cT8EKfunXn7i9kABYvhT5DwOdUAxF5PrjsCEK8ZSpvfv7xvzG3uYvCUQQ+OkvCksCya
mgT4krwyavCILQ7sqALvborZFV/8/sPe+q1P//6nkWpmEzKXRmoh/XqPTKO0SdrHsm211/Ouv5hq
Gl/v9GF0/HAWRrmdYsweZDpQInjn1zg99X+cYv+8TIuHFYjcLjpzisC4+3O5G5QhKRkMk4HAL03s
4MyPWcwn9E1J1pEalNa2Q08OILPSt3OF1G8r0xb5yHlPazFp1Mjkid8sT2KAfH7IQcLcVJ4bPPz+
6m88q6URbchHn26fA4VVIyOraJRnXcX2JOqn3PEJ6/z9p7zxRi0RMgnKrhwFvR+qwp4uNCQLN0GM
u3B13uWXsweaCkB/s0tjrDbHFSUdm2xFId9Zud66+8X00fVERvr6KdS64Bdoi7hElIls8My7X0we
HS4RLAeZH9oNFZNtMfnjKW2ZUsyZH7AYz3mgObTgePo0z+rqQhpONQCN9ebh9rznvxjQnjlZqKRH
NwwAXT56ftPcjmlcT2fe/2KgeZPCtKo7Xigtuz1l+1jQQSnGDfp5Q8xdDLExnWq3NUkhomst7Yum
NMlfzKgfvLc2n1bJ/zAjOYu1eYph65e0RcMaiKxCgobx97bU5t7FXB6V+XaM6Qd+KpDvfgHzhevp
9z/MW3seZ7lsj3HkIVphKiz8Qh7gRkYeO3vEL+nWb6nmtkRzZyRfpIkryTgYZ2LAXXuwxH1Pv6g7
7wEvWSUTPX3Pz7UoxD3TbawTq8b3Cuud9+NHD+A/Pd7FAHV6Ar9qsw5CS4dytJ2NqG/pE86I/yTd
hOkmbkrxKuF80vaa/cq5Hi3yLY8mpY3sk0/umvPOrbwxVTiLsexX1DTEkNqh9KIGLugcvMhxHOrz
5lFnMZILZbnILTIvVJocwrg1AJTHlh9///3r8tbdL8ZxZyjXR41hh7GkieKwul03ulaeN40uwW21
FVeZpnlB6CC/h+Nt+CXc9xQU7Dtv2VujbDFPNGkNd3lUfkjea2Re+LZS+lf6sYy4xEyo3lQw2Ii2
ml0Zf5Pl3Jhn/iyL+cMaqoKXSLmhizAHaQ11WzoFna2dOYP/wOz/tCOb7ZkeuUuWaVc7BkbtnkQu
l6DDs372JULBjYB4ZKjwQuI5gXlQEEM1IrN35qA3Xip7sTi76Bu0ka1qmNF5X5utkW2IPDHPe6ns
xdDn1CN8IxWEYXFupNFtPFUEYZ73uy55DyAQ6GkX8RzG3tQe0U7qLM91gjnvvAd/emQ//axJ1rXS
gm8ZalEZXJj9mG8ikE/heVdfjGZL9o5sc67eRriwBwsyflMa6Zn3bv56735lzj59Ju6dkEW0DVjA
XWy2582j9mIoZzr2LGwsc1gbabFrgipe94jad79/MqfZ+D+sF0uQTRU5CbZobQgHzXnh2JlDLW9z
iZNzoNL8+89447W3Fku+1Xt9leXREGLxVB9QqWVbGgD5ecdxa7GutxVboWF2h1AAML6AZdWR81yd
Od1YiyFrtGUR+XPWhXFT2Jcpiu6jHIszb30xYlmoozyn+Raico1opENMgEs9gpA978EvlmDkTM1J
zO9sJd61A/G17VUXRcV5g8paDFnqo/ipAJhj6I+H5t4adL+4cWhDJWe+N4tRmxvIfOPeHNkSkj2Z
S+fzRL7qOy/+Wy/lYtA6Gc1PHwvyFgfkycLUmasaIeCZt74YtJbMbFIzsRXLSvusTPZ3xMdHZ/6s
izU2l5B2tMb969ZtE6Org/b+vFv/PwiSjh8htAZbEwwUjc3T1ZuzH8wSn5hj3IqKhquPWYD7C7PZ
CkBMdua9L0ZrYiP5gpXD1W3zpU5P0fMpOalnjaZlThipw4Wfxlwcu3UZFh6uwgRd4Hl7gyUtdGwt
Lyom/C9OGw0rsEG4AwGhnnnvi7EKfs2shKVj0sTeuxqS9KXLZuPMp74Yp82MQkMkQ7ctEeqsXNv5
TDfVPPPi5q+LK44vZU2J1m69Wq82yMuf6TC+lwb2xiSwhMHWDXJBdsLomVw8EG5GnkGn0Nye98Is
ximCcS1OtYBbDzrj2NAeuY28uDivRbXMdBg726yg03XhbCjRwCL2XWejAUn574LE/q4d/iCh/rQl
M2tcXJ3EVzzZZNmsNIvUKDmY7xFV33j2P1BcP13eSCNTibFkZY2a4hBkhEwjzZ7O2wwvyW6diqQV
I04N28D6YmTmXWNbd2f9rD8w5T/d+NhMWTlNWhumiUZslPl5Mom9PO/ai3EapCSaG5XXhtmAGQqd
1oPI8Y+dd/HFOCXoWlOB33WhlhJcU2TeFWRJ/cw7X4xT2sID2DFfQxw2fk8n48l0ynfy4N56UxaL
KXScWGO9nkIu2yAYNBvyqqfGis+ben9UjH76QfsYi0tuqzYkz0D/ZGN1J+85nY3zdhqoP3852nRE
SOkFSu2wBJFP0or3NUGXf95jXwLrIni7Xp9iU3MmNa1LeAarJn+v8/rGg/8hRP3pwQSEXaYo+ZCw
qzY4+k1sHAlgeg9b+NbVF7tfs0VK1aqU1zGJkpVVDp88Pz3vJ9UXO98TQC2LkrwLFfymleGT9V37
t2cNI30xRu3BHkEicG34EA92Nx0du3kH8vvWI1mMUEydUdxaJ5d1BJYbfPRVOutn1gfI9vjlPTRI
qvJmzSSPTQ9uysn77CvEtuc9k8UQ1RL26eTUIz9OqjuB8ZiY7vNm8iUU1JYEGozU1Ldi7vcKu7Xt
nLWCwoz99YHIyWldlEpdiDL/CkVoWKnorDYr2phfL50W7Zh0gLu2QCCRuK4z7/GcB20Eix1ugc9K
zjk/op3kX9UY3Pmze9Y8hWrn13vu6j7HsORi02ky42GeWjPMTlm+5934YkTC5B6rLA3IfNCQEphV
vg+i4NN5116MyLxIG7w/urZ1Una3eGWfUc6ft7AZwWJM8mIjvNZZkpPUxR3ewCCFPtyfNXBwD/z6
0P2m91qAT/jA3XslNj5V7POeyWJEJnFS23UytWHnI+ZARixXIPcezrv4Ymc70H+fpgqTtgHXeSjo
7ddW1p73piw1XapDrKidHOB+4dxanfyWAgY476ksIy3+N2fn1iSnrbXhX0SVQCDgFrqb6Tl57Bnb
sW8o20kEOnAQICF+/fd2rrb54riKyt1ONs0IaWlp6V3vA4ka7GRhKXg2mr4kePa62KPP3i3N0LUp
hQMcysYRhclBxsX9GMMo4NCQ78l5zRRbhXwWEyXZWLER8VGx5lCCFWa7tbnmEBtL9B5XaO6ETQuJ
awYnE2RA7bHQku0W6OBgoYm7mrni8fAtcGCEIy4eG5fd8rSUEsMoxmVZeHIaFwl0TBalh/KIMNst
T9PYFPXoFS++ri9LT2DlAf7bsTffrVChUxKnDTTi6KV9UhAcnuF//DvU921k/39dF+Cmn+PKwg00
l4udwflV6FqADwbsyg69915dBWJI5znVEzoC0a/rdGjKMBZ/H3v4buOEm7GYMj1DOK/YFz6t922a
vB579G59rvAdg+dSYCofKofG23SE2ao4powI98KqPnFdbiHfqXCFtJ26rUcT9HTs2h/m1LuviZZb
2cC/qeohf4GvxmKCh8AS/+HYyOyWpwsoomK84Ita/+eEDG6dsu/HHr1bnrA/nxo0EAF+xPiHdRiu
ROuD83C3Ni3YBUyo2FSbHRs02/DoBB/CH8fee7c4W/DnJ4NerSoHt1fG/llnv0s7bx/tX5Zmulua
LkA92A6pqRptkwV9vkw8jWyA0F9Eiy8Pvf9ezJTIbu1kD7tOmD9+VU38ORjk27FH75boCsWjYin6
jKLITnd2MiF8zOJjV3XwNv95qvMIfX+GAroJ1etnbeHdHQfDp2Nvvstwm3UcpCHNVCVRG7vzRheg
TbsM3WynYz+wW6dxw3m2ZApTcgVWWEdwuz52Fg/3YB3VJiMOzHg0LETfz6R9V1N26BoKvvc/D7nK
fK1H601Fa42+/yya34fctYeUvjCA//npEUxsEttiJtZk86C1wAIoPigYQ/vtzw/Xax3M69SYqrMD
DN4szHwcP1YdRsPLzw+fTbwscY4hR3h8sB4uN8l6bA3tVVC542oRI4f7Qc27It38A5xBjt2bhXul
U45ZAqMoaaqwty80HNHAOB98793qNC1uJ5gLxgrmdZ/b0LxXcjx2iEt2i7NeYy35IEzFMDJFDhF6
MXqdHYuHezXSTGELL26drSqFGZqJ5PslyI+loHspEiE4Z3UJGSveUjiZOxQqzgsJ2MGB2S1PAS8C
AEw91k3udZktjH1QLdkOftHd8oSjCKuhtRurLTfoOJviZ+ykx27P0Tj/8wpagi7rk7XHdOnzGMaC
XeblBPvI3MpjNZz97f+IOlYWLPBQp0ZkX4EQgVWd1L/jlsd4z3/ZqpNdBID4l8BEqcOX5Y1LQaOE
KKiu4/HYLQWYmT+Pj5fLkhldwwE+AFSntG5AhyCsvQ8eSfdyplBHJHYwMqrQTzedNGcCbkRNcjm0
2+3lTGm6rhmxZKgWxWDcw6Bah9fqwei7lzPNCvq+CeSmaopTDgvSLZLfpF87Xhx7+91evbaGGbdi
bPpGgCU264/oET62o+7pZQomvDpIF4x7l4G6B7DGxam+uTv25ruAYKmFR61yQyXqZPtM+prfAeI9
/A6o9YtJH+8iAkUUhsMBPmve1eN0SZcMnZuwmoEDy7H330UFXPXJvhssRp5O7mpM9hE4kWOV/39s
QP5XSJZKHUHBbIYqjefXlk/v0X38eui99zomXntHleIjDJjzr13vwgJmrL9T7v5i1PdCo5kEq99g
jFBhLeWw2bVjEcDw+nzs1Xebq/FgBQ8KT08s/DmScLiX3e9UTP8cXP4lStLdShrbFfK6LOrR7C75
rS0aCJCSwCgVRq4a9oJ3Gmbor4ue1JXC04tVc9OMyRta3NLxBazFybzC4JjdSdxLAsUluxg9zqpF
MZ6vYwbnDzj5j+ajG6NgKYkfO/mth00WOvaRWKJTOUGtHUCKZV1OKkSVDE7JEdAuyxhkoorStYmv
dS+chxcnqgl/BFD2+ktIBTxpabrimU6183bhYw5qElHRtlw03I6202Q17b6u6KeuX+aYBeL7FCbj
WGVblNvKrPh7T7DZTc6CgCIC/6MolCXzKV/ueNjz/JFlHfrCyLhFr+hddYWNmLkO7WS2CnaomYcD
n7LxyZqYJ2ebuhglbNXYuORqgI0jsXkOv3vT3rzW+taED6DtiPyqaDjH1YbRdmVCpQXZJNDP6JAm
8Skm1m6wtzL19ooW+j49loX8Q3/+n7tAo7m1cHHqK5nx5ZPJxg011C6bj8WEvbhmBGkB6vy8r3LU
8tA4Dws1AOeOJX97bQ3ByCVxNvQwNB5q2J4RJ6p1JPCMO7S6otua/p+xCbs23AIqhurmhAwL9gme
bUUaJHI8HfuBXcSf9ehquAX0Fe4H/nZDfJ8EMN8+9uxduB8WZ+zo074CSx7yHZiurKqkuYj+Pvb8
XbS3ybhRu0RDBfM7WAOk/UhxtZlF0bEr8JDsBsfBwrrrtOmq1oAuo4WjP0zgxMHIufu2eo0XJhfa
VyxpelQ7YTLO4TB9aGzo7tWBNfU4QKmhapj+q47lK2Bcx9Yr3X1WixvIVUV472SpqylX93USHiuK
35r6/3e6w9sICAZUTqsI1ixFHeRww1Rhf3BMdjk3DJ/hzY3L6opHQhQrbFOZMG+HxnuvbRRo64Y9
OemrxS/DMxoT27uegpN17OnZz+PSMBgvdhGbYMAj48cY5zZ0vCzzl2NP342LGzpYg6wcJx2gHwv4
Xopz27YHTzp7NdmQulpsHAkCboBMCb0aKwFTJdWhd99LyQA6Aamw7Xq00Sp1z6hNZvgLGXasewA2
FT+P/CTgIVv3PSZ7t6T3TUfJV5yY/bFC815LBtrPuOkJ+SoKZeu1juulSsmcHovtezkZHJyWvL3F
ANFqXk5uBBNw1vrYagp34Ss04bqsOIVXge+AJ4KW/a9NL/qYrvQfu5CfQkFEO1i3yqFKGIwMr3A4
CwHndC75zc3kL7r2QPf9+cuimbWumcq6alMhNW8DvG57WPXCOvTkAIx8QzvbcxDkSpyQI8q85DkO
o/CWh5X+sa+/l81MApTCuAt1hRToObXbgxr5b5wtbh/hXxJnsgukfMWtC/hVXTWtUXMfKpMV8Dl0
Bxfd7uloXwa0UiAtd34EDTPQQBaBc9IN6tj5f6+bY4RuOGzdMod6DusHwFPRjueBHCPHUpO9cm4j
i0EjcNRVlIbwT1udgK25kLDVO7Y69uo5Bgc800X4Ab8AjtRsy2c0Nfw4FPP24jk1az/ny9ZVgwE6
b+X07w0+4QdffHee4+MWwvIK7mtI+S8qkvfgjhyrXeylc8DYgJ8CY5Vqju0E6GSMGxi3fTg2KLtw
NDfK8NDZrqoXk53BbOGFhs/jwfmy3yJBGMlA+9YVlXBzLUSWjfdNugAVdOTtyV4wFudrT1lHdJUm
nSjHPLuTMVgRxx6+yx7M0HFe521XAbjiHiej4zKdhX3/30+/ncX/f6ghe91Y7qS3DsyvSm3Axz3P
ZAJ1SoEb258ZstvuULIPkNDP4TrzrIaHHO8rstB5gIfnDGyUDEjeH9otQaL4+Qd0ABdGm7eIxkn0
uszkAw/rQ5k+yXdzE+YScwZ8X4+W3yQ5tUBWFcDKdQc/L/35xTtMxkBCFXgOU1N/sD4YXjvgjA6F
YpCUf366artwgfelugWb7P2gaVLNbZIdHPTdTjKgukBq3SlchqMq0Y/Z+yDm7cGB2S3axYPuDTtF
gCUYLJxKNB+OXzaYvdtjz9/LyWBIU9fDbFS1mfQ7akdPIF1//u9FdZsZ/7Ko9mqy2AJimqBDEE2r
fS1gPb7Yvxwdj7lhkGyX1baoI3RNfRt2wOdxtzFlV81gvnvs5XdLtY/Esm4GL1/zBmUnIKyAS4Tf
3rGn79ZpzrbUJxPqbyH4Z/50M1TvStF1wh46hJK9pCyzrh6Qe6oqbEDnzDghLz36+T4ce/3davWs
xUnfjcGJh3zt7wUJyXME/Onym7f/pzb6b1Nnt2BZTMEgZAumDlsS/W4Ee3K5A4RjBKNtSpbokuQx
m05jotb+MfDI2x+HVIz6SwRKyWVh0XZN48AngLjUC9wVfCDlO90la1TqcfTgZ/Cm3r73tW+XSzcg
yyyXRKw/qI7jBzuI+d63jb3QenF4BDwwmoLoNt7emhD9Le/lzafirWuzYTrhSBVv+LfGlQ2B8vNZ
DE2wnfBfTyCHR3Vvf/z3oN/mxr+MSboLwKTOUx4NozxPK5XsBAyBGUH7gvnsdm0d+oV+c6j41bLd
hTPoJ2FEjMbnM69DIOpymT+CRMEPbuR76V0fyKRHFRZuqCv5i0Xj+zzkL/89Qr948730DqdOrwPm
ZEU36HlVFF+jfvqdYcdt4f/b8O8SkGWB3f42rbIa4dVJr2balDvlHuqKk0PKza8sZ6o5VM0ge5ez
cMwTFttEVsEQsHMsnbpsg+Ifj43TLrY1Hm6y1FBZ2T5uTgHA3bMAm/6/H/6raboLbSHhLdBDi6yY
WtpXqLeBrgSx+9sqwuA3laRffYpd+IE8gS/ga/Mzb2fQYJZkBbxCBOrc6i2LSii6j9V9SLqLQ/zG
Mq6Nwh/TgYguY/YZgejgBpbuFhoACCGO6p2sgN38OlMHaF/4mwD9q4+wyxpSCi3nhh7ckwSUdL7m
akoufZbjZp5xq8ghdQH5fyo6PJu1LQAT9c1IEL3u/I98TI+1tpK9Fdjk87FtvRFVmibzBZprcEKb
8OBhZS+ksy2KhXQJm6oFx+AyWLCAsrw9VLmA4dfP+SZhQ6hUqupTaFtQGWkR9+zgmO+Wl6dETf2M
R4NnfgZy4KLb6FBFhOw1dB5GaO2Uy/okgblOk+BhZMfqbGSvoYOsEDGOtfVpEG68B6dproKEvv53
xPlF2N9L6OokbaynASZ7yKczLNjjwoPicDn29N0qJUBX1gkJ2iptp+EBqtfPI/fHzGHJXkPHWcoD
Gy1tpXykLguQSndkVMekqPDm+3kaBn7FxZ42bQVIz3gamuwxSM10PjQuexndKsi4TBRQgRlwjfUS
Re7jYKQ8Vj2DZ9vP7970+QygQ5efwOp4lqqvhOmPba57KZ1v1pVrjgRHAdYJ3EMHfKpKfhN5fzEZ
90o6C3X+hg4/LKLJArCRGzjmw1H42JjffvR/blI3mPRMdh5adC1pILL40I9Fbbr8mCCNJLuNNdce
PRcyydFodWMMAzBgHvpVtsf6IMne2GthXd2lII6dQNvA3dV7qAB+MzL/VOz/JT3ba+li4EZhTsVB
8/QBtQ+k1QkajDi8PN/glNRXbZJvFAhJq5MzQz3ZleMsEwuHzIH5y7jkZDxvQ8ijbzqFMX0FuFub
HqqRw0J699mSxo3zYqcz8OSqhBcuPCbi+piPAtnrblQOkgXNkglwy9VcknqGY3Egj10fk72CkLoI
gEs5T2fqdAMNx/yGhs31N1/tF4tlr+pZ3AgTntRPZw/qRSGBNiwBqn07tFjobhNO5MICOmLUwbOd
wBn3fxMD/suxh++24WAb9FiD2Hrm0OOfctc0JYnQHHbs6ft1DmF13VqE6nSIvk+avuomOtawSfai
zTUYgWOP5tvZ3cz82gKys5ybSU7d6dDL71WbXdvOYIU06WkFXRa7pRdLVzYJC+mPYz+wO4mZWS6b
rYflvPTNcNZZ7E5DHh+q7yPc7dYq/LbpQPVyDm8mdC4ZYRsQp4fE/mBn/fzwIbXxVM94uF1gJK6m
eARZMjomCSV7E7q4WWDNsHTLORIg2VAZigLlse/HBn03JXuZZYSAcXS2UaOLLAjQTbjG5FiSFe82
Hg7hM4kDOp97yLyKXhr+rFI6fzr27tHPwx67YaAhG+dzkOOuKZYbP4NleXBgdvlha1zY495+PsMw
NXrp9Cq/M7Klx3LyvQSm0Sgp90O8nFtiSLEOUX2ua8jo/ntgfnFM3KtgVCjHSPY0u7BaJfalATVX
XzyLlLnEZsAu+N8/c5sj/7I37xUxtaV1HAr8EUBUBCcLmGHZrcsxRQyhu911aOp0Bt8aoZh37SmD
HKbMe//noVffS2Kk2JIGekZzHsCVKls9itOk62OxZu/2lQ8gLeokMWcwwOxFN1kE/Gy+HQs2e0mi
1xTQGuMM8JYbOK2T/LiFIjn2SfeCxK3R8dajGnkesiYttQJQF5LUY8J8slckgumbzmlWD+dAB6YE
dq8r6OCPOTeRvR6xjmNlQsGGczuPTbklGkw9ONcf2/6iXShbQo+Ss+HZRYhue9vIsH4SpPudlfwv
llK0C2U1dS5cIFY+JyZEP8otxg8RuK7HZvsuloFwg3K1BwM+DlA6t8GPXnVvxx69W6US4Mca/Iz0
Ap+vWhV2g0x2btbpj0OP3wu0QtXTfiMmvySD7iBEFCtrHlmouuzYWt1rtIYpW5A4Dfkln8DZyqN7
RQ5ufnt5Foy4xtlHeLSOkazeLv7BsTs2LLuEA3wGAMDSMb9sN+sj6YCaipvMHZsue20WIFbNvPke
5DVZ33VmeCHsmJsgJHs/b9lIW3Go0To+ga5YiS54jLv2/bEx2S3QBDZCjaFdfAKZXYdVPCj0XTdO
Lx+PPX+3RLshHIVa+vQS9+EKC/V4iu9vrXq/8xO8ZaL/spvu+aZtIIc4czW76CGY7ubaWv08paDJ
n9GnmtZXrjfXPM1b/dvD9S+Czl5oxHzc6b6b1Jnkf4j4jdljWd9eX5QoatdpwnNp+yGD+KdNDhYa
9uoi4COjvG7T9MK6ldjLkFvyNJlc/s5A/BfCO0J2CwuC/GjGuk0vaEwBe7Tp2/lBu6CHYnYyw1i5
CIx1EOPyMXpZp2juSpieBqTsA+Asf7P8/lln/28mxPle7ZEKT5kFFeWis7xJ4UPaeQesKP75y4cz
+wSMIOjeBcjOHavaQbyJrX0LF0WTu3pql+Z7bnhzhs3Vn6ul8MAs5nSbf3caCek/HlT/7/1AOtvF
/NRHdWfFCF7jtLpuLUPVqmg4S4lQrS5NvUpVjL0G46jo6IiEcAWRFbzUXg2s0RdUYwRAqmqT1l+b
2gf1Nwpa4lB1BIJ8IGeF35wrkBkP46NkYTY82al2IbuuwMmPgOluigdtgZJJS3lh5nRA9twzrPci
AayXfxuAkwTCMAabV1/pJuERfvKoAgFzC461M0CkU7G+wnfQWYASJbhQ8Ib37QocdZgvAYuL3IMn
IO/CQTLwEjQK3bMu0IyiFrzglPbdxyHSOHCIVGR/60HjfzbLGNsTQ7MCLRaM0A0C66K22kAhBqpL
Ejp133pU+tOlWE1IQsB9Qa9svnRtLPMfmi+gQ6H7d+uNLmARJ/wfNwnj3bBpD7IvnMam0rl2CuUp
Rbdtfd5w/xadg6hepxK4wVHcqJnOJxoA8y0hD2FmWX5pwSrXaPcbe38HtERXpmyw7EmQpc1OpKWO
lk3KRqTumc5OmYZrcrGOnI1gVTrRN/w05ziXp6Ac25X3eLOxM2mRRSxFs5FtqzpOcdbABsT0co+v
1TctsJw4DhR5GCh9WnQXfR3nG9bVb2v6Y2k3Ty+D6RP5vJkoY5+aMUrTZzrXlD5udZMt/KQ2NDbF
l9wtIWw0NpYu6gltPRm+19C2A16Oky3ny4XAChspvCb9Ju88o6v7Pma67XnZW9wgXFN0yOZv4ZrC
wbJUQKanZ54FN+9QtajOBWh92qBthe1Sutjl7PEt+/4aJai+Rlcmu6wpJJP5hckG9Fu2Om1Q9fCA
ot6OI3Z6IMskz85gY3tmQFGLt3WNeJdhOvTRchE0mday500cwVq48eqE0lWTfclm2vUP+bqhttck
ZFkN6OozboCKPEvSCGn3PFNKSzC3qXgfysywC1x55PrQRSAMxwWZYci3QZswW46WPOInMFF1w+DM
R9TyPVIBGq2MTePhNU10mJ2aekrEd5S3MoVFo+PeniaR9NOzXAhnb9D0jfoifIresrwnfXK/JUEk
H8PGye3PtlP9gjYrE/Tx84hF2wC02vjoOuhQjJ8bgI9JhD1RcpYUqY7z4ZnMswy/A81bZ76oea55
5Zy1yT0xbdz/IRzzSQlQAoGFAXc0zOEHnjD1o54dl0AijzL7nlA2Dp9hSQAcK64kkfCgSaL3T+h+
mTL8n/sg/tELY7erjgbv3+RGwrAcGqykHyLGNL/jMtqe55zwC4nGTLzLzJKyM8naofkwymbdXhy6
I6IAsgKYTQDJCvtqdp3c3HV/S1z3NQ+CjdRXfS9UXY1RHpqHZczTCNRhGkdfMhbF+Z+hk/UzfAeC
e9w9bj/QF6IL4YBx5nCVCk5ru2XuHuARu93BcYr+ofI2zk+DQgPr+9Q3qnsOed2GV9e3iz8HYyPW
u9wbwqqUrZJ8JqyW9YdmzPlQDn4OYKQpSD6hA0Uz0B/tNiXmaSLbTK50YIP6CNpL3b9bkhy8Y9LI
Pj3Nq7CInS7JDBDIvgvN05hb9kPBSKIra5T23LtmJQahpOlXd2ZJPxtgwXHFaR+kgCv2pebLgN6U
ILX8rcmmPL7qYRiA9a4Dw743TS6GkneTnEWRdWCWAlgV0/UKpPA0n2YXkQBw6y4Ki05tbvhC5xxv
cEoID+GBueIt2oBPphBrMHXn7ubjVMAFcZPPo0M34zkZjPsaEe8YmHy8g5kr+CHsCTk2/6vGEgYJ
XDWRLpl2Sf/Zj4B6whVLa/jkFVRuW3t1M5qf3zyghgbo8XFOV8T7bXB9D240cjtX4JrETj8cWNrJ
J3BbDDYECYuj/IPCU24fcpgXc05yhuvxc+cinRRo6e2SSuVhDva15VT5godztj24dbqByVfgyPI7
UnscLND+2DTXCWi+oNhM2wavLJEmOjUxW4LTRGyYn1K/beKTIRsVd3beXF4tug/q0+ii2j9SEN9e
SDiJ9hWXA5GXRavUnF+AGuDzfS5x7H32KF1ll1gCKn2a6zoZoYKPm/VRcyJk2W8mBNJ8MGmAdhQz
AT2OlsttCj/MRGr02HTg07+0K1QTdz10BuK5hz1iOxbWx6AuwYy+GJ3Jw2tI82l+l0xj0H2L2jVT
j0zRCXOsa7Rq/gStfsNM0PD5m849z1p7wV+2inOiZTx9ZNI29f3EW0Gv6I1m6mkxEUBtZ4QjxU7g
a9H6rw3+2jDCnxqR3E19yzmU32hfwhwBXVfcN2L2w90gQK3nRQSFNTlPA1CZhZ19F73iN7NPNmzm
9asCaQBWA3nU9HE5wrOTlwHiU12u9bC+iojN9C7LB3TqJV0HhbO2JgMleFhmcAhN71b0Bdk0LHEL
lTUveN0kebc6z9u7oItiXDe2tQyWN623vrtHh0OzISvqtvUHdg1we2GsS0j4/na9R0lJmzHdnjZo
cfWESAwi8TUD4jmHOzEDpe7RISCP74BMmcyVzE0+360zy5Pbzr02MJLgGMZpKuYcq5zA5JBvCy/H
1nn/nuarygvQ7zJ2SWON+FZI6oR5R+YwG79tZhpiUajZrsnVx5SszzFmf/OHmFZwi/BH0r5+J3Hj
4T5kEoN4v0XCrKeOLsl8h/0/GDgGF5z6s9vS1HEkT3O/4WMabi/WyUB/TEM/6xeLMbP3o4CW+J2w
LZjFsWj66Y91SKPkCzjsPtPFauFuDh66oor/2cFol7wAdRDn3/qY5fLrqEYZ4VAOF01aahGJ9E6n
8+SRvzUkY4AxB4vHVqhWbB/I9uAzzILEpqcJzh6AbGcyDb4DReDjkmBTF9dtGeVbumB+nyVxCnjt
dcO12g3i/jmJIKYpqc9qUaKAEafAaPbpArh3mjBb0JXo8XloxgZ96iE8X3H4EKp/onpwgSoY+ke/
iX6c10sStrF9F3bEwLQZl/P5W5x1rrkAch+alzFq6B/ZBDTQaYpr1I+yNpjZs++GGocOI1z0DpeW
tPugZDptD6Hoxh4BM8baQNMA1I1ZJeG8a55qrfJhLbM45i8ecqkAvPJW2w/T5kZ00aNZOnIlvC9r
WaZ52A7v5ITCZNForsYz9WjGVhc02IbnrKZddzKkjvAl2kaFT/Ey3PC/bLolPxn0uA0v88wm0Ukv
I+jnhdxW/1lkClZbxQYceP42oDWXfuIT6x9NtyDjKhsugjIUsBL0JaK7LVLH6Pw5WuBmcceZG7Df
pytBmk7R9T3MhadxMF9bvAJ5v/TdnJZRwsaT9M3SVXLFUv+SEOPsJUqlCoGzMfDJC+OWZieqoCkv
JhpulxybkZvBV6/F9LxAB5d3pWY6VY9yqv27zN+ouZvZ6MOUZZKcM2CPVmyjSDlOZosR9sEgD/hV
si6Z3xZVh/ZDZ5awxF3GGH31qna2rF0T3yFdA2pVoseox2VqYVbR3AFtDr+UGM342GxpuW1zPhQ9
CFrsNBsS3XHkA5+dTukDh/+WLlguxqlsQpDoYfSLk1rfx4LdZ477P2M0dYmnCEtHV5uYtvxpDCLz
Qhx8gXEEovMjZ1m0IXcKY/NigwFa73lNSwbvgSfcu6DDH8RbCgt79PA+eZNFH3sX8LOMBJOF1uv8
YKXK33EH7MJJYhqXybq4Mmrq9i6O4/xxYdzf83BVXz234jWnypQtYe9VYvTHRORdXnACTv1FL0rK
sVhJm7up4Mh2/cUDOejvmI34Jxauw/0sfJafMJ1ZqbdlWy+dEcm9hxY1/uiCLH3lylF4+eNMnQZ3
tU6tU0WNmZvBW8E35M92rv38MUkY84Vt9ZpB/xta50/tzUTiqvy6wWsnM6EfgGMexynCOaalvThx
ZsPg3oYxWpnRFO/IvWnCOn+egnWaLxbmEOTTxlTEytzHdn5Y4iHhX5G56vGczFEQ3Q3t0MaPYrUK
hGDeWYXj+GCyT3RRA3k30oUOZ7hv+A4+FhNrrn1gc/UlaACgFmXi26Q9kUk0c7EkLVLRfF7StjQK
OYorahpQqgqf+KX9sWYJHR/t2tvtO0hmDulQM2cJZrfC2kqGQqCdSpxhvVRHlclUK96vIQpG576L
qb7MKeLOCScanl7Hm6r4PKY6ou/QciSSB4iuaXgK8zXJryGayta/Wyj49btlmrOBlD7ntrmfxokS
VsAnJsM15iYi5d/jaJxGOAVDf7s9oLAzIS40XerCp0FjSb5KHFbdF5nI/Br3UEHQSbv0SzhRGXzV
uAjFMXntE5AzcXPRlJgdSJaKerGI7pNZ1pPV3GSfGYwg5k+ZQ2z/Y5rGPBKnJB0D7Fd1lwT2lblN
oCgTRFFKi3mujS7zmqroedqy1f8dwyNC/Wla9PqdMwH85AevmjWHS0XSmxeAwRO5njsLS+Aqb4Oo
f2FYZYiIhJoxQ3hq1hQV5qZDDehOUNK4OyobSfQp3gxSgEIxxjjYAT3OH8j4xFh6O9xyEbB/Zvde
zMZwV+WSS/NJTUFvL70I5vw6TfmS4IttuTOnMVKr/SrzBD37rJH59HV2ckQlixMdlLlcwod25DUr
R1xYz49eiJjjk6QtejwnXM2UZrAjktKRwSXo07LFeQZ7h7F+7HmE6lS9Zh9GGnlUe+Zk24Z3XilV
GDBeC7TM8YUCSpeJ/uJdlviSA4u7XDc64YDW5AsqTbPrg6GYl9lN79PQpc3fFjyc7LxJQpoTc7d9
teATwCR3G9PJdw+6YisK2gd5fQ+Gd8ziclKbCJCPehJU64YZXGHHD9P7GcFefMu3tjlhj4/rd300
mXMbjNsC2UxQB1fkt3QuCYrPUxFk81iX8OSiH6mdIVq0ruHDNW9uOwZGaw5hCdz3bYkdadCfEtz7
kItomm4+DUHSurNd0f2CQ1+AAuSWNmH7nAlHcGBuvXxG88ByVXXLOqzIernvCQodT3nE5+i61LP6
miFZcc+ddNP9PKadak6Z92uZJAgcKMXw+iu8UkR74hqxsxVGPs0zQQK3wbzGXVWaNeWwecBs0DJE
7trU0P+j7sya40aSLf1XyuoddbEFArh2qx+AXJgLM7lL1AuMoijs+46x+e/zgdU9LVLVxel+GzM9
iFsmEojwcD9+zvH0smqNJr2s/a45dGVZxE96PdrJurCT+o6i01hnioHQiOux7N00S6bYpaM5PAgc
bF5q3VIZZo9nS8QiJs9w00FmG4NR5Z1Xkd4Xng13pWeeoj3SEiBuNl5V1aOXdlSMJDalM3rIpKbA
1UIWbzUleuqVsKtQHmBKo18WTt4Cr7TK7GR7OfQi/DwOfTUfZ3Oc4nu8YQr9mFlRFzVea/RldChs
uFf47o3jSrViAFC/N886cy9XfSHHGNcLn5HLOee8vNZCg+LVbyiNXIt5ifs59pURTmqVzquEPrUI
XL9Fefbs58xz2ekJqbPr4yxivxQtIARnFjk/8xxHFVLR3BLeLhXbKdpbOlp6fRxQ86fnemDO6Mns
MFnybLsuh3NGw/GrOecK7kWBaMNPYREgSEvaskzh2mXmXaY7beQydTd0h4Q5JFTMzFsk9vXlpzCi
RgSRazZJ002aS4wY/cidQe7EKpFWGKaHaZCUmS4aLu0LCXZueAWFaH+eymAertWyUuTnwa/y7tz1
kRPt7dAJsmiddX4S7fogHLWQeKuL78lANvklmYKBBHt2Spyok6Ka78FZMzg9PQV5NrojZ3l9McbN
wM7WqwfdCI0NfRTtgMUAB4ktsBF388Hq5D37YUjXTtiGuOvYWj4eB7vLk8cho4B16xqM7VJTdCt/
KWPHSVZJ4df6naLPWX+aVKqSk18wRe3aBoDSX8vu7lQ2hpF/F3njyItRC1LVM03MqI8cZAGHdTAK
fVj5lhzt0mMOFdRab9agg932OAepewsXJPXAwpLJvrMMs2Qsnjrml04JHOVapTHgJV6G9Qs8xig8
6bOfw7Dz1SS/wNRd0a/QFEqr8JiQNA/0RvKp3AwG7nEbiDdl5gEei+5rPmSNwvDAubV3SkrV+FlN
s4rU3SK/W2m1U8YINckzs1MHTJJ4aA/apnMxzNH0g2rpghxatEp+EcFB6L8O+uQ0fCrLb7dDENnD
qhZlmaxTw7Crlc60ljZxqzqbwg1Jb+ocfBPzMIiJ6TI6i0lixSoOI2fc+60qbQ+VT+CIFT4CaoPn
uJ/R66VNWAR7qx+NmdDcluYFcbKgk11xhLnATVriIqac41WV5V26McdOq15kJJJUIUXSzNZgFixO
M9/LJEvROiV0j9rG6zOOQ9NT0trZWnqpT+Mu0WzDfsBPOWuPy5obSz54ZMamF2ujUZyFjNLxk8Kn
cRQ31Fqj6DaL0zN5d2/PvXnqlkLh4CtFMnLGwCXFfGnyg+A8ZVpDTlZ3hqX21GSU5tIDUhYk5WqT
OflzNBGyoRpNMlNf6rZXqk2H9zN5Idsc2JxJLkW9b5yis88ijPuAE9GO529JCOj6JY6HItmYgZkr
A3e3NHLmFFt1dG2S1XA06I40xaYktFcvYWmKwXZbzcHJeJBmZ99pwBARo1GAOVvaJGaXPJRKVyhX
RQCufd0v+Tiy9clOdU/2FZ6/SMrKOt2FGfA+i8QsjU0tye+sNTMGu+qAOi4QgzcDlRck9FEtI7lS
hdXah6EEMD+SRNjWMelMs7nN0zip9zIwhmKndMwR/0LXxVc92lkWgpciUzo3lfqgHAsVB5trpWu6
6LMyM7PPc0gA8vXUZXZ9ipoWEUgmVNnfzSkMK89WG7DsyEhzDFLqQGmfbasp/TtjaEJPz/H+j/t5
r8yMtq6pl4ow3Q1lYEwuaUYMWCHHtruYaCwZFzVg4rBNE2tWHwBPhNhHCQ0Pr1QzmuNrtLZqbS9n
+EwJvwAHyqaqdb3zDCuLFZc9d2mVzWTSUhF4JGxUDdpxtYkUDVjbykGyJzdl/JjtTtVYilUdSmFe
tGPnzBelOSpqjt2ZPnQO0EXAHLGic7T4KLS6aR5Eg+P4iwzMLjuqQIByk4qwc26HAQR6lQZ2HKDc
g1p5FeV5ah38IM2T28Hmxhwm3U6avdoxbuay51p1pn1Ps7iKO5kF+zGmj3hPPhv5vad21hRVq7iw
M9A5E/+ySPU6NnOpeBhAWFO5ot0hbWeTQGxd7H3lI/57aqN5joN9Y7bOQLybbiezoebGtjIu66ux
5qbRGmIlMPBbl850a3DbER45Ikzme0Bif9z07OSNM8/ySK1gKQdd8R06W5aKs5u+dCtsfavGllVu
k1hW4jinBapkTZ+K9nGIOgfngqTDP2LTMsR5Cl1tsISklaNDSFKrxu49i/qt+ZL1pq1fFZhwNPpm
sUHVKN1GweBzu56dPvacbBiS1ZTVy7S1trFOovbNfGeich0uqrzsjFXQT2V+1BtcVkCCVNpKxVTL
bhOBVWqu0miasqEV00ar1A4csuuyakrpWkYWGU+jZML6wZ+DeLzBrsBsgRhDv56/Gbkwgq9lUqjp
TjWQ5+1UwK3qEkV93d6l2DWH90UuzPGomUozfZ8qEZfHaQqUBhxj1G2PDAZwHBitA0KOmgYiXNWa
l52aNYPXTgzV3NVcQrzqZl1PPHjjFq1B01zYfr29cSBantKeqbn36pAEzWXdzlq+l4yEIy/gE/ro
AJx2Ymp6I834K2iGYqxiYStlg9UoiZjX5Kz2bA32ngAOEEiXamZY8hFHqXvDmxRFq9ksdlUjJSjF
cgedkqo8cNVaOOdG9qmCFD+S0bduOR+/yQ5rAXTWIthVhUMqohLv0lujrvWWvReIrGrd0m5QHFNJ
M0RJhmqkrgxdKFBPjKDyT3oo22FDGMUnsE/zqH9p47Ecj8UsM/GJZMAyRzeu4m4/TXIeP9kyK/sz
p3ZgXDSkK26G40nlMignWDDBcuw5c+nTXJEcO3LfhLDwT+DBGWJwRgPMVPBVQnEuGOpoivYJsWVl
u4hu9GE9WmUCOFFX4Q3dYC1Y9T0Di29iWH+ci8yfwNfQ6W3feZCl6kB8zVVg+36b+3VVtG6EFs50
C5t2qeHR4qu7F+rlAIyKulRtnyjK5khxrZaGcewKomwLVJIWKCFcDNzLIdiMSBoZnJOPphU+oj6e
utrtBga8VNuMkiOKvaHCW3vYUw+PQlvVRkjH+gMGz0Io+JMe+nu/kQDgcYyUWm4KBjumqwhK9SU8
qsrjeAZUB2G2PxBd/wteyfvBXXXVTI1pGNYGbXQlb9up8LtVGZDWIHAl8/dUlPApScg45R8IOf8V
seQdFSeGKkPw0MXGshlP0OLAsa5AUD74QP/q1d8RcUqGmzUydAT90OxrUmsPg136HzBn/9Vrv2PK
kZVVWRn4YjMxAcEN62kXwav4D1/8HW+i1bQ2LzpLbEBW1rQHItfXqKf/A3oSpJF3ojB/7KNWOJG1
CVSlIYT3PnUewf4/e/V33Hw9KQ163twXKgNsSluHgXtzcfvXL/6nK5RLX77/g/zJqrVsKMeY5RJK
R//W5FE2eKo16YxYsfWsdMsOYuoFFHtR/ieTynjLdzyf0A4GiX2F2DAZUnwyq7o5xRpowOsH+q/n
8b+Dl+Lqj33c/O1/+Pq5KKc6CsL23Zd/uysy/v3P8jf/93fe/sXfti/F6Sl7ad7/0pu/4XX//r6r
p/bpzRdrEp12uu5e6unmpenS9vX1ucLlN/9ff/jLy+ur3E3ly++/PoPStcurYbyV//r3H+2+/f4r
UI1qCsPSdPgdDs2FRQbyXz++399/eflAv//6v27Wt+ubh/Xqf//y6aVpX+r8l1tu09OHL/ny1LS/
/2qI3xwDa0vpqLpt6OrCMB94ndefSKFTGHI1mmWpiztdzjzGkB8Zv5m66tjL2ErdMI1lbExTdK8/
0n/DtdZg5p0mpNRQAP/6j0t/8zD/+XB/ybvsqojytvn9V/2V4P7P4P2n9+LHhUtmZ9RpVtMcyHxB
z0FggGuF66go5wuGjZou/KJwW4j+UqTKdWz2D2A7qy7Qdo2gfalyoEATATSuxQk01JVGsuocGBlV
AwRlj77XL/Bnhr8QI6kDfduP1if6HsAFaVzsJy3S2OmTeVYTJ1rH0fw9FcGjqYQ5rVZ7ODJPDJrY
OHnUvjfgI6XLrGL/uiMDoropzB0Eh9JzWgrLachXg+OEvls7UMjcvqirm5q8yAWe6F1An3E7DRkT
hKQG4yuPN4z0XNPruWxQ6mwwmPyUxGF5RT9m8oQNnjJH9V1hGk9hHZ3yzLpRQ9lzEOOWXoGO8cun
wpAntMkPRJPrWNGO1EKXIbLnWkwzU5Wb7kg2Wnu9MIaVHZezJ3BvWdXS2Zpqp6/zRr00sI5X/dj3
6iDWPHMEoOrm4zSr48rAsN7Leht0UVVfmjB9anzrBNpCmovOhZ8riWePtdiMwJ0eA5h2KcXcWpNT
cMxLHG21fvJQUB2MMkg8P3dugal2GBifOz2Yt1lbjC91U313bKC2UATCTZNp12opE30Db8jtp3Ix
TkxAsfRVAWGkijPXMJ314MtzHqXfaV5SNtNjpioC+NNlXZ4Ra2+CLiVLieMUp+ZQHUgmKeN3mJNT
N9WKecrrJPN6laERJrfQ7RqzXvvqCEVRk7eD9lXmU+x1YRMtbie3YaDPBYQM4qho63418oy7Yo4/
RdF8n4Vy20QBd7mz/HWVj8XVFJrFsa2H4WoWieX2yqDs57x5bJrQ2WYlK06mzz3Evk2b+W4bIl2h
xS/3tgCZqKsxPzTadJSUcVulH++bFnaWlrS26dGPINXu3CJWYbenF9hfnxOmifravCbCraCkuXH9
Pe+iTQRuERvttnL4gA1WL9iZrYEc3QUEpt7x6ulLRQ6cdNWqUCyPCuS6zbUtuI7bZ+WB5gcJ42MP
zcuJR1j12VrxA280eBiwsKtYsDmcK0gLW0lPLRy3Q7uPnWjjQIeywfopuIwHMxKX+RitfVul76Bo
Z0nJ5MJPWquy9vIeN+w/yMX/1olxGT1DPyu+t/8fnAfY7vxV/L9d4u4vh6J+eRPyX//qjxAPrfQ3
R1elpWmqbSwnyj9CvKabv1kqDtUEeZtSeuHi/iPE279xAhlwHgxpCIMT4J8h3vhNR7CG1ZswTE06
mFf8GyH+lf7/Q4RfDh0OH2mZ0nDA/F4psD+kJiLRrGBWlOAqptC8CgUm0b3Iald0g0IXYS4uxgCa
Ug2dz42CAXqUUrbpRaZM7dFqaBv4ZmpicJHUw2UZ6tXKTFoIGnj+hFtFV9uPsr93xGW5XDBMO9OU
qoCVr753Dq1LYAkHnPgq0mfl2qBRwpaDrZDWeuBBjP+Mus+4Q4DvhJ4SWMUWpqfygcPQ2zxuuQYm
tNKEc/jH49Pf57lVEbamTNMrJbbMsz9LxNe9Vu3MKHEKt1GTZmVWAPE/rKy/H88/Hsfv6NLL2/KA
IODxyZf/vB8/AVLfsO2b4iokg7TO7SDzR5FZ+mnSi2hrShCVuSyDuyjJFt+nvtB0Su7Ztt0QYmW0
yXCMvdbbARkLRX++Jh5rH6SbS5r8djnpDnCXLnHhcITpvCtdMt9osGDO06sWnssRf6GKxltDk9fS
+6nCI0LCAWxHcTL6cPxI0/z67N+/+zJM0TLZa5JhsG/z7AZ6CalWk1+FUX2K1TK8M5MkPnVwJi+V
uIr2lpXmMDoqEo/Q1OpdU6Hpd2gy7xNGFK4+eF5vayyeF0xnUwV8wiKE2aDvda1zLJ1StEV0hVSD
LdWD/D/PZqedVGdsMtxsA/E0MyLmngFGupcUDs1yXZTTMVCKPLhMcj0LV10PKYBo/NGT+nkjGZpp
GY6h6tbSTyBVfFOUCCUWETbW9rkq1WJnjcV8sge9edTwftkCYjqu3Tn6hTGb7SGNY2VfwAr64Ba9
Ltk3T8ywbceydK6Ap6a/H/QFv20w50YPr8ayDra44JX3WqUUu0FR5DUQE+tYOK19HSQ0FLwsFCQe
TR+qLjFgOclDeKgKeQSoVJA+AHDd4rczuqUIm8rNOhNOQNOKQ140wzMMe3k9YpPpmZiwbaZkvKvg
g9DNLyRnt6N1F35cHQZVK+dVpwGUukOQZw+5P7GRpuVBqTBQ76t5mukMzK0btFV3Q9+7ePTDiEuN
cZdL3TKetNWMF81FXUTT2Qny4fmvV9ZS6r67a8Rsx5I04VhX7xGPDMCqNsc2JhkdrKPI1eQiNMf+
MxxsDU1j0p/CItQ281Rmrtk0H6Eef/b2Ao42q1q3IJm+qy0DJ50NE6L+VaOEyl6t4Otr4SQOrNL6
ArJpr7jwQitQAPkMBqZf/fWnfxXiv/34DsIVh/PR0G2cHd7V6lPvO7DvgvRKnWpWRR/GwC+OWKKd
mIdn0Pjy8XVRj5OqnWoZ5t+12g5nN69Sx3bh3snr0gqqbeHbYli1Kc04SvBGO/UWzsHupE88RtMP
wSppWVU7JRq1U8tkiW3QRfxIK2DSe4bPnnGFcOpbGr3Tp7lryo5Nk9raClVQCHEHgy+ailmunWi/
89ZDNAYULHNbJ15W99oJnq46eli5QPxx+FrRnOE5mTpxCKsg+xyqfXWPOsHfW8owHcLXwG7VqryG
W1A+ZhG9vA/glT97uLbOPbJ0TSMreRdDewG6P9QiuVI44juXuCavSs0IUAxE2oXmz9PXHHY5XBko
8going8gtWXxvH24RCSKYU04LG4qordhKdMzEhHhN9C2gvIRP6RlRy0RioZK+WjmzYce5Avk9e4d
lxBIBoRFAoT05Y78kAJBKYLepYjhTH7DJk5Cp96neZl4kdboXqHk1kpQSsAMo77rTLqhozZtlDj8
aI7Jqzjw3ZVwxpumDV1EV3+aAu9Xox0opT2eQzUMji0M9E1JL9Hr8fKEgCfU6DKNG389JFlybHNW
kxtFjrWQEdZprPQuxOr+sx0FH2hHfzrVDVJNC2vKJfPk8bzbcBk84LKtCvUsrSHaamNf702a8ms0
+NbjIi51zQWvD4o5+mA1/Jzz8NaWgOnNu9qAMu9OKY3mo12YLV589FXuy57+fwHImLt1zE7p9Uo7
4SUur4wcZk3gp6Y7M6BloDXDYDdYtCV9vGG4GMOpuLADCa3kr4PRz9uFJUMg0hClq8uOebt4KrVx
MMnRQSho6993rQE9suq6L60W1kdmnrZniTyrRyemCSRaqfX1r9//55zHMJZ7Y4D2cBmUEm8vQLXo
Y4KTkIYWjvKpmbLKgxnTrDQ9GDcASvh/VVp0GdQKqqUqnoKHPvBjw82JNPdOUasfHek/76Y317Ps
th92U2dXWZ9AHz1nmfU5CKO95nw0RPrPFoWgmOLOqxrp3vtFYWt9XNuBrZ9lPdG3hIbfbXyi8S6v
/ejYBWlwjKFGb3K1KB9HmmEXwdxXO9nnyY4JU2nHZGut/Qbxg1H3Tud8sGh/3i6Oai9J8KKNMfGH
eXsLgqGgJjLT4ioYff1oJuZimR1lkGAmtnDqpoB7E0Qb097jumF8UJz8HEAdzVKhTEKY4pAU71Jw
q02rmc5adVUPkHfcNLTaexse/Uk2HT3/Fi7xB4/81RrgTdwygUwNy6aN7eikc+/iQ5joeprZXXwt
Ihi0XRiYBj20wtjYRZGvX8Mo9RDkqE5rL1PJJJK0Eu0V4JqCU1BWPs65k631WqqQkJzWNceUOybn
4rJ1pLwm9xsP+AKvfPpZD69VS1J06t1f7yT7rZmItHH0lOAbhBuNbPSnXFTqvgQem7pz0ETlkX5x
dRAA5xuzMW+nFpphGWjJsaB1hgcYfdLnLqnua+Q1j1NQBaWrkWnuLEgmqyZSjMgt/DFc9YN1NUxO
dlnE+We4ESQBvZbMX1R8RLZjTbYRwK+5s0NjeEkcbbp6zQCK2Cp2aHDmG8iv6jcn9eEgq1YFnWwU
45eMpu6npJP9DjoT2W0UjReqXXOFdmVc6FOlXGhJ4m+qobewLBvyTcaInLOvDbCKigGu9iTsdW8p
gF1wdhBPDlW+sZ0peoLJbtZuOqWt6dlhggUffYsDLJ7hypYxnLG5fFCIcse4VfD/EF13m5kkXrM4
6+Ycb3p/dkBkc+UpEzMpfGBmayubxcFuW63bLnOarZUMo1Opt8l32Df5vTSNYhe0pZ5cBmNf3Ot5
qR7gJnMCdvH8bIe69hhlvtzxBKuNgwieRI5Rzx+s4vf7xhSkABpFq2FJDcbMu0AqnAFUUathO+eC
RGzsKBbEkrmZIltDFxg/SOLfLzeDwM2BhkWARX34s01ojNKpt2LjzFHa3uN3Um0nM+0ztLijNNZ/
vbhffSTebFHeDfiJVc0/W39fiyqiHfXchr04iZ6MKiqb/gEZRniws2Z8ziiyPKuxmcYBxy25oOjs
16Zs+iN59L0doVh1wX+rTWBjtxVaDKlwtQDW0KQGiFeRoF2oU9h/ZKq/wFzvUzNwM1MzCGl/UqPO
whGD0BsNyQgNbTfucFWpydyPxThySbljQcIsa6M9SByk7uiNfHOWlLjDJ/h7O1jDXidQrJwMjNpq
lPSuZ5P+gWi+aYG9gWWWcP7u1oKcsfiWosThat+G+9meNeAVLrKhm05P3Yi1Uy6TfGNqabdl5J+z
w5rEv0thl51mrRvu8iRaZUXaeKKPXuhH9R9q1//sxhHPSJ8Fp5D2emN/OIV5z9nEME0/N7MQMNq1
9n7UJBE0KuRtTJ52mPxi3KU61CippMWXHmZs6Cq9vbXV2LhV6Pwc46KlLBns4dkMw//otr3Cn6hI
2eI/mSiMqqFXDL8Cxxq0U1XO6ZWI/U8OndJD16ApZhRZeiGbrDiojnpTQi157mdYA5Tn7VkJwg9M
Dn8C9TjBltk53G+DLPw9dBVA/vYTZ9DOTsmcI+im5SNmbQToNER2MUm9voWD8mH1sYSV96uHs0cT
IEWWQ7/x7eqB4tLR88j1c5A7wVfUQxbYa596JJsN0vcZ4v2ciwO4v7w2aHTs/igCPwgPf3YVtiEs
h3tAy9NagtUP68VJhjFQcLo+J7ZepiiN6PhgExCuY0sLEJIXX5l2iY0BXBIvXr6fQybd/tsXAaDN
sClzAcXpYC6L+oeLkB3SZWPU5zPIQ3goCs5/bbbN5yQytZP0h+JYjukJ0k20GoQAO2tM+4NreC1l
3j4OrsHk9KeLapC8vSsGkXyULZmZeh4pPAxIPCpl9rJxEcUQN/0sIstHDGRt8mkOT2ZYabcjEraX
AsYo8jxTlI9+kABLNBDj7hOja3ZKb+rXUDnFAU6xOATMutrVmtXcZzk0yTKdTIwSpiCNNtLWUJkX
bUSaYDPQbveK08p5+LDM57b+fAABuAGSWnSZLcN6j2KnsOzhBKPHe40RMIcopSQereEs5PVEe/lQ
57jlFUH1BIMwveFUt69N+hKHTiGTLAJhbiNVnxDE6bcL3WY9KkrlFk42rmG7z6ugMQcaiINxKlrx
uWY83AG95rCDviivIgW2IwcjbD3U294fEOk4Gsa5mgd7WqHLiAnaUdVv59A02QrjdDMRMlZ05FKX
zMCaXW1BU8dEgGgrhSEOZDDJqdf7dWXNKCrauNp3jc3Y+QQpW6IO+ecqC8AzbCQ0E0NyaHbWyTVE
u4CFr7G2Eiv7Bp1Wu+Hcg8HKo9pZMtL2TjlVd5NTdt/nttLX5Vyobob06zLk3Nk6DJfdNKNSPDAt
TflaZq2KfmhBDwy+pmLVl0SvpE++klFubONQVpd+ao9bajaWClWZfd0PebGz6StcV04THhiuu6nn
xN+bgfykRsr1VIfmNlADDESUEiVVYcX28TVx7ueWNEUr7T3qlXhfyybaChDlMYtD+Jut3E96OK7r
GQWN7vfjYR70dMc4Xnkdd8hOXPzVX3IZJqcIJes2y33yzCwdDhUK3d0YmconBJ4v+Zw4p2HS4ZUz
uSLc1T6e9aGRPWVJ5+ypyZRN1ya9a8daeLZxGTlm/tzCP+ui6cIsxJWWxtiHlPMxShTmiS/OFzux
nCxZZfQ3WdxyAtGNepBaWh1Su6EPX4eSb77+kqmm+RGkTtzWWrL34TWsaxlDaTGHKDjUo5P+cVZZ
JcMyXlHfhdR4UnJ2MHoQsctIqq+SIFK3hkjYcpWQ4zWIcpe5zlI8Rrio7F4x46qruA2vDw3Gmu75
ZHJf4ySBYFmpcps34+R2vZOj3SX1v0CODj26ObRlUHwx/P4y7TV54Jm26Gly3+OAs6giROb6cdqs
UtUPtsKc2rtyHkcPtYA4RqKx93WSjl6Lb4ib6BUaKHLn5PB6GgUV0le3rGYwTCU37igvy0ttShA3
mbayL9MiXcvBNE+RHhXeBBb8dSiq4ip3wNIDtGUrVB7Rqs8RkE7RUK5wOGi3uiykRGXdK2sja5Bf
5s5ND/39mDvVeFEPZrKKlBFbBFayq+oBI/pKM9QeYS3WuNNMVYP1STmXq7brYjQSangvDQm2MEVK
uNKszvd0TM0/NYyS/i4HZaeUpr+DymEfQqv0N2aFmiocsgetkTqh1H9Cu5vcoPGUT0MXfvYRTK/t
3My2QZ7Kq7RC0Aw5e7h4jYoh2+yeY2hDG4ULi/JuNYwpkrlUf5oJzqdKJZY2Tf/FqEPdcseciSa1
3SQ7Yn+xi1tGn7hK2NfGqu2Np0EMzT1pb3tvLvjqH1D+WKUsQtU08d+YivApqYl+SpxMHp+TZk0v
7a1WhYk3o37ZTFMdHH2/MrcWZdB9lWb52pmCaTNmve81ndpcxTikbCazDc4oExC8yLw89SLPDopG
qxMSgzJBZTCRk7hMZ5nWmpHFG7SD1Sc7Vv2Tj78QoI0kvEQxBA7ZTje+7lT7QbXKR8TbBMJ2pC3h
lazr9TxYNOAMwSnT1HH1GFYGn/kVKXm9e+lkWVdzV+MzMGfPfhUVTBJEkrDN0rl0Veq/S4XJ28+m
qYvP+LwM3zLG5lyOSmSfLTwbbvWumvYL83pTY4+3UyWD3zWkSK70cV6eo6zcFNiRuAFzbNzMxz4D
iQ8DvuO0vZf2YvGUzqTMcwhO8xrKplFv78vSgTpoRql+EWYNLcs4l1QAo9hz5OgPVkZUd4ziTo/U
S+xl2vsZzmzulkorXD1KNdgfydFQtHmfTRWTrVGCHRs7YTUHE+82TVr5YCoQK8Z8RmOk2oW+arq2
Plqj8zlrzfKlxKkH9UWpZ27O+O3HwopuchQyW2XINj6a74MdGMGFleDWX0NYv2wN29iZmi4u7KRH
YtxbENntwSvw07id9CFeObUt1rqW2ZdYo15Z1hAf+q4V1/aSbaJN5Mm9ItxNjGrRIyOUzOE9DQil
buGNASbMzpqkdH6JHLwVejQpf0CO8ZIcxZFibpUwll7Eo9qmvQHAZwQKo31kErlOkFqupYTqEQgs
XXXIMvGZKBRPr+KAs00JP9t2ecRbIN4MQTAcVER3bjYU6l1Gn3aLVHF6zsn7ViAzgVzFcx0gOrTb
5l6Jl9Zzx8iLVelr3yByN5/MolRw4InV6WD4uD06SgU018TTXnfMzgvrZcDhhNxq8qvkso6UdTb3
I7wsMzkx19SAwZJUu45Wybbq8VSBlfWCMdF4qTmGvU9oSa1hiWs47ZrRrZ6o1r6YOgKb3vsbmwHU
N6mC9luXbXFOc0y6NdOvBLuKXZ8R/u/BaNLzWM8BzelJ679oVtrcvUKlr+leZRXRdWUk2cvsG7Tz
8xwqDIwnt1Esa1UI08d4gRpPG7gcV49xNjJxVDtL+s8YGSAhap1hekhhwO9xAEXbJfT6VBCat5Q1
xU6quekZagVhqOJG7rqKVHOlGw2QDxv8k49szqVr6lz2ryckHhO7hr7lrjSMHAa3qcMBaphaUnkz
9u9bDCR1LzJg3sf9spdRhK6CqjBuugU8yx0VtF4UazClPlglKXeqwxlgWPRMBRM+Itu5nYzBWjSb
ypY0SLtXFWuHNFTMLDssg/oCMrob9bF9nQfFkhUv7IEhsKwvajoqfHxMAq5HRlgxdCpV9ceStIIi
oq45u6tiYM+11HE1lATEse4wVFSUSx6Zz3356NRLkTX6c8wOsOzuJm747uyrZMpYrH8OmoAV6NgF
KhJrNvcgOOE+gsz67Ohje0LU8n+oO68duZFlXT8RF+iZvC1vWu2klka6IWTpvefT7y9r9jlQsepU
odfdAQaDgabVSSYzIyMjfoM0majFtE8apT6GdQ4CCx5Q+cM0S4ZL6M1Scp36Tw0oyk9+IZQnkYMj
Lo1p6JZCm7I9flpEX11x2mLVGTrPo3X2aD6bMUWyNSwepX2MvL5ZhmE8vPZZ+BR7Rjmhf8Zwi9By
uo80mOpfaqt0/zR0yh5yympiZZd0oIU6TM7+VOVJdEdHB8RT/lHJevOFWhr1i9EW5e+80ulE17At
9+g6cR/Xnb5dBF2NCpDt6+E+a/RNmFnTQ8XjfCXyVM2iQ1xnH+AS8KGcRAVSslC/hX3mG8ssDfrj
MOlvcDXM1ykpnsfIenMS230bjUHsiaPdwm17Hl5TYRH4gCNTjGpyj946MLZpPdqRsmKt15CV4L1B
C0o1iBy5rqxSr00WhlO8WpAW9/RtxjVKLqADEWL4GjhF/4Ccl7kJjK7fQHSwj1MeHMwIjr+qh+E/
wgm+g98gc0PsA3Yd4mpLXS/FClmZZokoS7k1MUaBQjV2zhpaYIVqQJENC9O3p3HVZEr1Aypl2SyD
pPEeM6s3slUzGOYv1p7n7nE+Qlcih5VWLe0cMQ5EIvx/MruwAEcGxZ/MLewehagw+FKmrhl9SUZV
ngBUPiETDUb1j+iCWnmI+6nz10Okp+UDdkrKtyBEeqXQatdfDMO4TepELGEI+gvf8WHhGgfwo+1B
F/3w2NtatNGjpPwQeervMqy5DkVRmLwg7MrhzTkQfyciQk+Lw8FF0ikkmK3t1tIf0I1BPAD5EOd7
3ZHLo5lTB/UhzjLzc+I3RrgK3XZ46mpo988e7FpJ+mxRktmalg6hbUwyfp8YqPo7UrPMMqZw28Nv
Wycll4tuRBSo7DyTbmHCDWBSYSMtT83nf/OHxIZDBQfe9p6K0GifTn3qU422VLx0Tec735c291iI
HGTRqaewvxHMYevoac7WOf1YpGrhuEIvJt+rCKWwXgININIp9yhkVypKuaWcfrT2yLcS2fP2qZaL
FapBHTLeuiw0Gs1zPLE0KjXVHjk06T7aFKXSNCy/wkrvfxLP+8XpKscxzIievDX7aUFSIHL3i5o3
nrrqbQSDlhk6LF9RZ0mqhTuE9p827C1JiCaWwaHjVTLE7Y4GKhRHLPziVVIOwN0ypPY+N/LC66P5
AIc9sICShIJYByWVe7obOrRZWsQFic2y9tfEJmFnKOwGM+u0gOBHjhI7K0rrL6aX1E+IPDZvhuWZ
G6RM2IaBp//7GHlR8wsVvzhFSZNZ6yW2YSpGC1UCNxaHKZ20jRoX4WM5lTnoVCejLqopgayg8eaB
j5VygDjIpnanYTemwZ+2E8g1liiIcBw89yUyDJ1WZfs0cL0d0cF583vpARi2HFK84oJ0199hxJEc
EPmIHpKA3EpBU+9jnaf6B/as00MC7AYE4hrtNW/a5o3PzvyRbcbragj8dYNUPURpPX1JTW+almji
qgfsBTd9a5Uf0qZOHstM4T/85PupEqKhaLbP0Qdb6CpGTu7ELUJosf/LVcT0YRRIGJPFqMGPLFSZ
HDS9PBopcnIcIZdYVnfP1IKN46AYySYZERH498P2Vv2mDRqlQye2dyknOrcTCNLUoKzXuEh3p087
RSo6JmaseskaSjKaU3WT/nBIvD8CBM7XYZ9+UZKA62rn+7grRFq6NpHi/pSqsbbn/ocA+qRS/IgH
dG6ART5GAYhatM0opeL11hMuPdYHGnj6Zoi5NaQ9PZDTCo5iinp+TDnbGcOIKCfbAf+eqIbX40dM
530PojxbI+Ax7KmUj4ehz98CJfzhGKb1FJVTg4xRbeKXCath2Xd6+9Cj6r+ABG28AMKufrqmJ17r
oIzRlJETZpau8ruGtJnApQPNAzEScFRvxsUjJlEYDqBjMiIQEBo/rVBXdwIhmYXiyu4lIgzDD81p
Y+pa8A8R3PCSDQTmcOn5yP+ZQaLuheIk614M8dNUReg6wYj7dirQ+InCZvHGwsa1pnTGz/8Cpxzb
TpdelxhvlLG+IC+UovBQWvE3pY7Fqm4MwDQniBEE2OxXMnje82m5wzH3XnJyC590l90dJ3jFUw0x
Xpoh+RTL+rVq556/0hGK0heAtogiPtWSEkUesTBCinClrYQscMNV0B8iwNUaAliWg1jRkv3YOIu+
CcGXJyC/bFk3hpsKb2fwcnUDr6CgApJVL6E5ksBbSl9p6EUktCkmrt3pykDhHxUCP7f4GyXJjhpT
5msCRa50T0+/DV7dLclrg6dTdDNBU+x0y/oYVqF4hMZnGJtTlfB0RaLSgXNm6CTas2cU1lsl08nT
9Y7ziGIhYDoupeBmXkQeG9CKaliSuRqLlx4kwhtEVEIKoov1W+ah+9jkariUplJI4mnuwVQG/Ido
Vj8OutmshiHmj6byUOZl98OqgM8bYak+q7jRbPJEib9auNztw8FcV6jFPVIcU16hJnN5kZW+AvGC
nw08CmfBWks/9FZRfU3QUVhqQP2WCbI4r6fKtutZzRFJQy41Q7rpS8vcN3ZWP2UnfJQsbZ0KksDv
8i8JKn8Hu8bMGTiUglaM56+VXJaIMK2qX+M6yh4TcDXw3Dt/S4+1e2xBi2yFIwNr4VjfYesnR/T3
nJfAD9pHJB3RAFKj/g+tG5WySKdBTx3MjYVADialqFKukp4MekjV9BmLs3yXNmNAD8JwfzrTSM0G
bGmXOe2PMVXbvTXmj5oxaSvIrOmSvoVHVqSJjVKDZ3Qg0KK/V5KVd2KESUtbPXi0QjrI5lCzRBof
FkVtxnylpknCtUWQGldUyFABjt2k/YU+iG8e2jHibdoh6n+2Fq3V+AQ7PJ3zjt9xRjmTLAQ4pcpa
s52E7yAbQLkbesvctRzJqPJf0JYetlSPHIoX6vh6Wkugh7VN7qKLZORddjBat9pm1GD3bVaInSit
Yl96abR3y35dIFnxoKld8KmLi+8jnJoHEhqSMiuKH9QGIVCzwwSoMJu3ROIwROGYe8xg9Y1bpcEH
jdvBQkuG8VOsu8Mnz1TjRxeZEhwrDbG1osY8pB0k79wUjyiedA9urui/WE/h1w5Y7fG04u80IK5U
xIGzCWEJwgxw+FkLuGwigXJlQ7vRaZJPFM9/iSnMD3WPwGGnWdmhylWxRSA3fcVl90vXQWnSdAWh
rtDNvN//InhLcFqoZPXe8+2nu0SV0BwSKnwACSlx5i0aBHTh0Rbx9KSyXpcx6Jr4BDMwTakJ2uVx
dGwhkWQrtSg9944XxxWYEUhL1SShsVHOsOaOK8jXZHbvlOZTh6Al4vDuUHw9RWSqVOpaC+Pygxqo
n9G9ibhFNIXxbKCT/DtWkRBMnDTc3J6My/4mrAVB3clxnSsoxbBy+671FPFUOORjC2Rawy06ExKD
SlUwNgnetwe8MgGOKzQbeLsheXdzZ1vS7S4qUl95GhXOroSaYoz6moo0LrwllHBy81XJh27LCeVC
8tIGLjs83KIvm+pgh7b7+fYDnRbjeaeKB6JrKNu7cEXmbiB6aJITNJPyhFA/Irte4P6sJuq7auXh
yFrXf5Kuc7e+IcY9VPdpnfT+y4gO2h8XRUwJNFfb5WgX5SpT1AgJ0so7qllAxhuG4s1kw+/aHoPH
2099BYcgWEWqoxlgbJwLlIXauXrSCBTbmqyN19gdNzvUgKkbxei6lb33Ddxz8+xnkTcuTBuVIC/D
RMGJvGTZIrv3AdVqA8nPHAafH2rac6U21a73nfh4Oi9EmoiXO48sO7DnE80jg8lUXZr8LrzL87Zk
bsZZgJ+R9eTEqCw6am1susCMtyGUhg0FZevY9GTXwh+tr8MghZT8/qsmNG7F8qJDTUls4nEM7m3J
y4Y1z8WJoTkwYXi6GdALkkphcxc2n/qgjj7nueNtIzNs32rkI1dh4usv6RCtomoYuNbb7gFN/xHN
H4A7H7R2QoRRJkIGiNGVZ9j1zxbuxqrzkmx9Z/4u8bVC5eZp84yAxZ05FkGCa3vk7HWocLLDc6qB
oVFWfA1J8xc8WUchkl4cVNPvWRjFq16fqLTKft7tJ7kMGoKJknuFJWg4c6gkOReHjkrD89TQVYNu
+uVaUu/N8NNHT/IEbo93iQ1lPIB4LiBFqEJiBgzp9RKKUpfoT2jOwgiss5+0Y7JtXkQm4DxhHfvE
rfY9inc0YUgKbo9+BSUpVNrorA7YwjAaZqdZWI7dlGRstcHTmse+saloj7Z4bN2EInbTHegwxA8C
F9TlMIDOi62yfLECFxuALFV+DnnxSfSp/wIa6d7MXPkSGtAUPoJE99pzAkOVB7ml9rX9FCagZk8A
wRPOjIZx8RWfnfrt9lxc+RLEHAdQhzwvgHecb+GRxNcEamk9uZydO8vghtdpYf4xTXLaOKmh0Fdq
zXUCWeVgmdY9h8sT4nMWQgjSYFZlFDGMuXe8ghmCaxfCeooVq93DUPF3mUiynyUG1AvMrVbaKCHE
tHg/d5PIPuij+FS7ZbuM4h6J96rr7vC0ri0OHogiq60BEtXsGezEgK1YoKRuP1Gzs9+qCHnFhWtE
/qYAUEQhw3b+mCb9hAAxEu5ryg5l4WarBUGGqrGOB5XWBOGPXvX7n8Mk4Q7v/mDMElMNqJqgMT/c
CrQ+FaS+xJOpxbLmXZm0sNq0/xnJJm2sxcPPU7J8ilfDMNGauP0AV+hRHK6wASwNMD7l0FnUb4bc
dMOgtZ5EF42vtT8iqyLFxccxPuZW0xxT/Go2mjF4u3AYkm1sU7Zd3H6IK2e8AGdBBDER2RcXGCkY
D7k9EdSfXas9ACnP6McNzbabPNqhyjT9Iwb0v8qKsg/NSBM34/AFM4f2aGBrEa2SKi7XtV5/h5Gf
rYY2C39F4I2ebIVySulNeJAgoXaPQXLlXIJEIbElbBcwNLOllViIXQ4F7KRaxjgqVs5LC7PxaBa4
9S1Obb/W+j/H9LuIxehQ8M+cVXwmTPH/5B6f/dT/R4IV8ET+WlRSEONMoAKqYxKS/Wa/6781KU5/
638Jyrr9H7g2AuyXTjxWTb7nvxoUwAb/45Lyg6WybTBCOvel/yUo69p/MD7TNPaIxWUARdr/S1CG
1KyBMnVBg1NfgqxqvYegPE++eCiu2pp5OkBVgvh55I5Bf45Vl6kP5NvKRndwMPFhXO3/mpPnfyPx
3xjOy1G4SsBwQTWDLM+dp1JalBZmAab7we0sY40yGvCtIO237x/FBFzGsQdnhDh6/i5gC0Tidu74
kOFdQZlKmZZkj/dYRPOzji3Hr7YdUi05c/PQKaiY5raD6BUafLW6UrxAN1bwpDv0t0Ttf6f1NfkL
2/OFtcKORIsAeYA3uRO6rswoeGOhw2AHUknud/6urVn7FqpjvKva1SvEhkuksKmk3p5RbZ5b8rLQ
Rl3KmgIINWnO+TB2mQ4Kign9Q9goZL2wLttyoU0cFZgQTAXCJb2he4tuyBJE72qRfp6mFokSo4zz
AGEFvb9zS5fv9fdJ78LGgVPLtQxupuSonz9QhtyZ14QAp6kZolNhxhutyn911NE2t199nkIxEJAQ
6J8OWwSeyWygoDDwU9fL7mH0g/yn73fhOpnsdF36xvCY0/u4M96VqbbY74DC5GWDWCBh0H+hM/2k
xZND5c06pyuW6CtmK7KT4SsixfUXJfMSpAGgGfzxUG7+pWlF8CcJsdVTcPIK3ru4YKOd5BSIO7z/
nP9T5wOaqEPhHCPS7lXqN+MS3Jx5Jwe5WMJyp8K0h5tsCJcT6vyFtahwQ8iAAH5MVd/6hf0HA2p7
d/szXhmEmgL3SqCmtksWeD6IMDKNZVkUD4g9V0u4iOVb6OTal9ujyCh5tioplIBp1VWHEjU0h1nk
qWQiQbsoeTA0KDSbIM2ict06VYfydYmyOap6NYI2NPvNO5/qom5CIgBPmCFVsk3u+7N1qnpBoU1d
nT84VZEXSDJEMWYMpTCOeHQEAF8np5YN6krfWYEjogV1cKtdVJDdppULLf8FpWyleX33hAiwuDJH
AXzOv8+nHZpFpVO1rR4iMbU5ij3FaEAkULM/UN1LscH6zPxTRk0t7kSsi21rci+HLMW5ijyT5sy+
dwAJtQTAnDzAYwE+61gZnhPCwxpHbR7K2PTvbNvL9SXHo2aHxohAwF0/f1Hckyq/1LMEb5ye1tCA
MKFLw311ezrldJ2vL+rmfGMyZVk9nQcj021Q+YFd/ZBTAtYfY9WZgoWDcsCwSTwgI8cOROEnmxsF
Tacm8+8ssisvSRbCyW0jYsI/s1Mgz5IhqTBAecgrlzM1Rjm3K0btTjzQrg1j25qF6Bbo+8valY2M
al4K9EAnBTlsbFEA60vh7W8ZCrgTOpLgdOmc5+Vbh/TPF9cuUR/0R6f+nHL7iyUFBXGCMvbot8ZR
ivTx7c9w7QlBiGuqXNbsdHP2tRG5xW0l07KHtnTznz2diq1eTenKodu4ddys+1z4/fRWKElEW8H6
bURTvHchJX7BZc5D6wHlA5dr2fc7zyU3+dn6cOCJS6kAbjEwZecutyMQoN5FMf+Y0Sf8oPeAVGF/
ZCB6kAA/pEze0R/VZtfbkb0zgS2uA5Dcv24/xcXnOz0EFB0WikXOMFslJe4Fml66w9EPnPaTY3np
QY1Aa90e5TLgMQyVDVtmYJSK5xnAEAh6wnU/HD1wyfYCLB7tHAfoFpJZZu9+Qjw7+dqqmfGxiEfT
WxVIoFZLXY3EJo+nqKWxA8juzg65SEskSxZ6o06mT0Jmz8IOegP5qA/DcFQGCzvE2q33o6UDzynx
9rw9AVeGkpp23Fo5pSFGz9agnoJEa5uyPUaWEawGfcTxAVvEYyfAXNwe6soXRR6L8xm6CFWV+VAW
a6rwlbQFPzkZB8OqzJULd/POC8m5OV+8BnmcbgLhpCZxUQlQAQekBnIbxzZG6TgBSICIuzJu2t4s
XsrK8A633+rqeLADEWCQxG7DOA/ZKu4r+oRu8lHVFdmGRYTdGJtoqaC4vsJ9L75zLblIDigCWXAQ
IQjK4DnPpqDJeT3mcuUR/NW0MkTx0k7aZxCtHwelf/YybGPe+4I2modEKQsEkkZJ7vwFtSrOXCwf
KnZIZ25iI6pfJq/2vqZtmG/CIc5eb4932tnnXxC5JqRu6OvBGOfgPx/Qr0Yfl7hsOioVSQeQRy13
Fmaax9oK2qU6YnAENX/RIcMd7p1haPWFXWIntiQfMSiH9lPzCc8RDISCNnLbJRBD8ESEzCzYYH+m
+NROPfj9BU51wOVolWkPleqDGy3q0hZLElQw0RHuYjHsKQGIbcQBJ0U7ZCxTYL/6iIpNpvX+UqiF
+fX2219uEl5eKgPQuqCYMy8D9+CA6hroxjHS62KH2HSyrfP63XmGvKCrZFIaJDrOn1maJ825s8w3
taObl8NvDJBA9iNs9nb7XS5jC6NQtyS8ksvSBD3/kCb67XAIJu1YV2n/IfHcYeW3skmUNPeu0dem
jZs0uT+tYNhTsxeafDvBOmhUj/Y4BEsjDNF1tEPvTly+KDOSE0v5CFUWUbgtz0NYym3NUzVFPYZG
g1soQkXZorEtqo3QyyxIHWPylUdpHxsF84Km8PIVPP7sTjn42suammlxkWaTUAs5n1etsmMygVw7
OnGfbwAk9bTYgK/f/npXjkbMCRARoS2iI+pBZejsCqkHE/7JeaYdDdEUe/BBbbeMRD0+eTYwoUXZ
6BQjezTY34SU81mak6LiexcBuwB+ikL7i5FE7b2z8erLW5YkRaN7gw7f7KkKzvK+8bRjEUzZEjsg
G2Ix7cfbL39tFMIe6qyUROE3yij81/V5tCqjSBpdgzlQSWtDx3sCeHVP/OHKKERUyfRmmiW5/HwU
r8Ux2BwEfGicfb8oVAkOPdDZOx/y4oQCN0oiTIIpGxqUs85HsZVU1MgFj0czj4PvaqZb36hhu8tY
uM5r06NscHvuLk4osAcauDfKijrdfmd2IkZh13fUWvqjkoQKGarnVJ9Celv/hK1RPeTGCMeqCss7
m+JyuYJ1R8WNLSErAdZcCknFwlHypLRjGk79MSuyEip5VasvFWjVDV4IChArTJJedNcfDpVmtJ81
vWuMBf3EYqdORrq/PQ+X0YLsmQSEexzrVGb45xPf6YlrWkliHN3eRMEz68x6laal+eLUlXMoVTv9
YEel/wGLd3U/4dYCkFhVnM3tx7i47cmnMEkUSHGZnHkiXadRxEbKjaOSghan72wCuiu6Av9cL1jD
Op/gVRnWD1Xx4t3toS/WtxwaarBmmlLFQJ+tb8PNYheYoXF0Mjv+5g1D8CNVwtd3D0LXghstzVN2
rDUrDgwuQOLMbnR6FxlgYd9T1WVu5NaPdw9DIQ2NGE5LmCLzgxlJumGiTKYfO2iBX5M8VPYcRsr6
3aM4FvJ+7BqScmHN9urgIGvbhZl+tOso+RxVeGCr3LDutaqufBhELEjnKNFTapuvTF2JUX0sCx3h
jhjdfd/AvLgNk9X7Xwa6sixnUI+jgXy+/kNcl5Gzi/RjKTAxoXcYrhEvmO6Et6vvQsONi6JpIMsq
//9foTp2ylzHVoFRIiR6uC02OGcK9c5mvgxqBBfOQnnukpXNlaNwxGnSNG2NYxt5xWtkuSOWa6q1
UiPKFzqOgR+SwAxfbk/gZeQmfkhBcUFCCM9/lkBVzjCFOp71Ry0IS/Bisf2ZYKXsmqwet76jwKy+
PeCVIIqMLXVHKYCL8og9i91GbAV+lwTZ0amjfonXOHgwk3ZlonX6zhVFjH/RGFqHZjLNoyvKGsKB
0u0i3Ixha7lpc++BLuedB6IOShEAOACtifOvOyRZMIqsTI+l3aXJQvRF/mpXmf2AUkj3W+i9/STa
FBgM/FU/oXNiY+gWd2r9vcIc2F8hBliG61oYAQY1bosVikzdPvY18gkLxczACt6ZwovqiTyD0BBG
AwXYFEnE+RNXnjdOSHunx2Qo6y1em96DXnX+R/o2cCaKENR9XQ/9HyBH7tJLO0VbtX0T3MuT5LXs
7BbFQ3ArlUVqTPNMMZu4mDqvncdoT1u9B45HTYWzadwi23s21LBFZOPNBL5UrT5AVsROO8DUoL0T
zS4uAIRJMAFMBvVMFOlmoZk+Ni5B9OgOpe20e5y9kW8lNVi0o+rd2Z+XUUDGM3YLwcZxabKcz/qA
9CCHTaEfEJlHnNyDV5qTEv0Xo9C8QqfLxU6Jkc5HietUCeoiMA6sd2dbBsiUeREUg9tL6Nq0yRPA
wFOAu8a8CozjaJjjV2kcwsp5VDX3J5IUOMMjOLh590BInslKiRRRAml1/jq6QUKoVSmqBZBpDn0G
I7cRSnoIO//P7ZGufB6DcjNdE9TSQBTO4oqblAFqKol7EEpYbbUWVyBkivw7E3d9FJfvqjqUfI3Z
ehtJLnTL5xQIOrvaWZL61aT0Tm6/y5XPQ1YDyoXATFSa59M5wKsEGXBxCCEfLEqsZHYh1H3MQTxx
54WuD0VrUkZATtLZtNHXqCpldMUhh0HwMyzrHw5TTBHCHJzV+9+KjJ3z0+E7kbWdr4Ump30CJ1kc
ECprf5qQzzaGbUaQAxPjToi8jOknfAI4O0NWvucQTXxjfdzhRpZdbGkLzCRjvBeUIl2hA6HsE4Rl
Vqlh+fcUniU0YhYSGdfhGsQJDkJvrlgDRjEWVpB7h74MUSYm/uaYbU26+z1uuj7ca2lofkepOP2G
Ea+pLpo2Vn7nuVvswwidJdy1+uFzSXnmH5G62g7Wausdwa/BjI/quPxhV7gWLU1eqN+qqe83C23M
qofG0TvYtJGOgVZDn4w/9vX+VxWZOFmQ2wGzqQX7YsFvdd8aIDhSe1LQlMZzUOAZoQTbGP04WGoW
ueCqQHHktQQ1CT/fc/xHfj5olyZyYQjrNoX62gy4Kq6xg7S+87TGlwh5ZWBQvjKhllsWnvtffE+u
laStlKy52c2WTglDJJ0KD0GT3H1LivyTC9UElorynEbesxI029tL9co2B+fCuUYlRi6i2dFmDDR6
pfHcAVmKbtmNoj+kXhXeKexeG4WLJPV3KCgSvX6+IdAPG51EbvM+DuNVhvjwMqpS5w4u+MoO56rs
IDbAzRyvodkoOqJ1fgOK8OBB9dgrptE/mwgaLUz9v9p2hHuKRqepO7Wj/kqUi6oq7L7rkbFspmZl
m0P2SI0DkwvEjcIdNVEL96/iv5pGMmcpgE1B3pktDhwQKw9vC14wFqg7hAFu8eHQ3flYl9mOBJbI
c1mC/wBKnn+sKZoCY2pVcRBOiZsLZFv0PYp2X/RV9+xPucauMdCXQ4Z0h07heCdOX7nq0w7lik+7
zZH+TbPPWEFrzqshcw9Nl4HLprS8rTxMP7RO3nyQ9j7A0wGC0adrpKvDJ9fwxD39vWsLFlk7noOz
gtr5LDlp2lwHMBW7B9K+HOvRusK81+qD9ycN4Otly4xONU2I2e5LGgzbutFkmAkus9IVKQh/JzTw
WDHdd2Ky4a9gqARJkqsIItxzWzor0T1ENAwXYUDF+5poTf/S0TT+3Q7xsDOMxvtQtO2PoAC1rfiT
/fPdcYYuKMVerh6yDTr7qEWU+YmJtv1h6OoEoa+i0dc+Apv3OixXPpyNLrphENC4/M8LZoavl5aB
Au6hKqrxUW1VZ0UOZb2+/23ohKuy0SnRDHIL/bX9Q73h16NseEASqjgiPNuCMbXeX/IBfAh4hSSM
oEZT7HyUAcQxZB/hHZDkF6tWn6pV1g3W+va7yDV2frnhSgycCCSOamGtNUv0zDFWUwvU8yELScYn
J9N+h5Vwn8usDj7VRnG3q3glTNO0pALAu/Fyc0HOTE2dFp04MstBdmSobB36tohWPuDcO7HkymoA
j8sG009ls5MHzF/fqdO8IIj0Uhw6ozF3dFXEnuvsvSLtlRdClp8ik+wyX+4sXJhGPR0tcUCkQuzL
srAf8UBxj2Gex2/v/ljQsAAUWZQySPdm22jsWr9tHeZOTEg/6UFSfFTJFLZjRZd9YXhtubs94IVW
HmEDvplkr2C8w01gdq9JOrr0VDudgzua2WHIdAW2atD/yWtde4hF6fT7rnHij06rOcrSiuvOXWWa
N0Cpymuk24HM/0N3H5ilMoJIggTTT1+HJsdbl96sh2QMllifpeB1sRBF2/irJPYazlRKApieNhYi
MwifWvaWe4F4QG0dN+6ia0N7AUDe/moMWfEMH2z4rBh2/I9OCDWRW/HTrWXm5QgA0lfH1e1JkVti
tmU4HmVNQBC3Kcqeb8xggPldGaM4QKFPt0KIfN+aerrPgkrZ6ogZHyD8gIBIc1ymbg99ZUUzNHma
C9Jc0orOh87TISnLXBOHMZvUBUbr4jDAJHn/uQRKhCVm0eSgujlbZjEOrALxKLJQKy2Wepsni2gI
fbCG/b0LzLXNI8MbDThs/dCePH+hocwxHMgKwk87TDt0prFpQ30DD3jHupMfXps7yHdS6ZMrp3ty
1/grGrQpHNbMa52DSLBp60rdWgylU7w/o+Y1mDMJmCDfnd0zTYhOUcwl5+BDXN1VqPWvTVF/u70M
rs0aIHMWAJ0uPHLnH6hGe6OPfOeQO4G59iDS7NE9TLcxWkQvt4e6hL8SAQC7S2dF2gIXEHFCM+ng
MBABmmBED4olAKjtIbR9JAAGBPL8ESWYysx2qd6upmk8DkX++b94CFulAAfplWg+h4bAP62Voifh
BhTPDaKMorWZt95KhVmxcuymPVIE0pfl0Kk7vqyyt9Ai3Xqiq9U7N7RrUy/9wjTWK1F/rjIvTLBM
yhRyuccOc2vhy7Brld5aIjQ6rW6/9ZWjmfSX6gvNRmC4Fy+tee5UIBh0MFiwS5qr/kdEA92dSipw
NBP7fba7BBS+tIzzUh1DEiNmwSVrutQOM5bu5FjNxkUkY+Vq4Blvv9W1bSg9G6RIM1t+Xk3FJ9Jp
It9yDtw8nV3RWdpBR3LyTgi7NoqMkWQZbHaatudxJbTw2cppdh1qxDqWtGZCLhDWvR7TlTIIb0BG
S1tY3ldmyZMS6SM6PIp5cBBq2aLAZqJiIKKlP3EvqvDJXmcpig63J/ByBYLl4SLNVqQXdMGuBCUM
g28M7INTa+2yc6pg5eCpuWDv3IvOFy55EjmDSi4pMqAlsoDZ8a80vaMIPbYOQdGhuqPj9Y6lvFdh
CKMnFA/QdnXjT1WMMdMCaRRgzSkkxgerRdpoofsJdXldDdCxNHu0/PBqL8q1iFGaWXQ1HG4UKJQO
hbqi1O5cdy73jkOiRLleNmqhCs8ipGIIbD/U2jxYuk+/NB2LDz0e7yho2tYirix0+m5/lcsFx4BU
MmidydKsM+tVJCHub2NRmodRQgAbbNn3g2+JO8v6yu3YoTFrUzLlwgjQcHa8RP3Ui4xYd2gw4N5Z
fmkh6mS3+soeKy7FehzsB1tx15ZInUPix/0fN6ySO09x7V2poFL8AFEJG2o2ua4XZZ4bGebBSIW6
HUrr51j397Ksa4NIIhVJJ4wqGP/nO7hT1RK5r8g6dIkjlrklplVjTvcsPK6tE6IehzXZJ13v2Sge
kB+l8zX7gOsSCU6NhzcRslim5N8b7pL32sXXNq9QYSdRVGT7ztsegdZotWF61mFyG4+CbYyEaYqc
A7CH5E7ufmUCaUpTo6Wuxz6eh0BEZlGSLEgS6Cy1MK3LvkSp18T64t0rn3HkxZ4Aw4VutiQ9vSoD
rMnsQ0oP5kNtAgmJlPj19iCXkZZfDn2APiBFKWvuxJQh7sbCb+yDUdTOOs9amhKeaj80iYeMraUH
h3GqzDu53GUpjAUhdS+I72A+5lULp1Bc9GVL9wDcYoL606nt56kqKZMMCIQhm+j2T0pfj8HKrAL3
WzLqevV8+72vfURJkKGnxKvTMDvfBbbwkPyoJ/fQj535sQw098lq755jV1alDCrkxCTHdFzl7P+V
GkdRlbta61KI6s2PQoE6r5YIeqnNmK/e/T6w9NhsGr5PROhZmKQNY9WpmXmHkrxyCTFTW/mZo9z5
cFdmjVGYNskQ4wSbLclCz5u0jALvgKSm+5zCEVvQYUrvpMbXRgHWByJTpRirzS8USWhOXCVYHrab
e48GZjeLGvfuO9eWy9smKG/ApXCxKYhyxJx/m1KJu7JHvuAQT6O9SYWVbIm28dF2Iwp3XTk82Fmi
oISIx837vxVAZcwOydKohs5WRT+JiYIhSux6IXDsMwqEi6o+RNbs9jjy95zfpx0CsA1RSzJpuPaf
v2FItzlNEF4+ijDMj0bgSV+duNRj5NMybRUHcb0u8Vf3378WWYmqARSJTiosofNx8cDOPNP38mOS
afpaSpMtI2iqd8Kwe+31uAoCBDmtlLnVp202o9INXnRM8M9UtlWGetFS1veRaBVasW3S3lDRYDT0
P5UizFd1MCL89vp+OhYWlNbliHZxuApQyMYcgb4sUnZqKR2zi66Jd34yBfFqjMbpm4IHsb8My0JF
qaVN+mGJXwOCCvVgIFUEs8Rb4h6DvWdjeI22aURaIP7HGRKskR3XP0/eNKgLL7CRx20Jh38UYCrJ
iuKhpSzS0AlVvkgQ988l3W5jFSVo8u+5KqkremVU7yJFmVA4y1V8v8oqaf0v9WCqOzVSMftJdPcZ
Nx6FiqyCYthOVYo43zdjn4fLliMKBL4ddM0aTHfqrIsG6sHSGMp2XDtD7WULfQrDb77V4sKeo8vc
/A9n57EbN9Ku4SsiwBy2ZHcrtGXZlmyNvSEcGYuhimSRvPrz0Gfjbglq6N8MMIOBqqtY4QtviIs0
m78tQxdMTNOdrCRAHfAhnbx22IXIYd57nVfCQ0Gg+7qoVoDoha+4sAdziuKssconVUhdJyWlaSri
wq6x/kk9X9+7QeP9VwZicu8yHAjRt0PQrHjn1goZQQO/9T9oen4MwJaFjQOLrooMa+ExL+r6uvVr
J48Hq4v8ZCBRiw4h8itXXSYj+qQZeM4Y14b6jyOEcVylh+UAqBH81oO1SJ9eP1h/A7Gzk7VhucA9
oMIL/Mk+3eGhzsSYl/54nCbZfGq7PH/fNb7xUI7KFHiVjsMNMgv6OjCM6eDPhjo4mJ+8dwYZGrFX
I2XpdGX0YJn1eOHMv/jTuKKJmTfrKWpppz/NGjH7kLqZj0rgubmso300+2k1EqOFsgn2eUzVHwlC
YEE4n3+JlajQtU7rsWIvB3XzAztT61cqLLTbnWhSxptvv400sb37JHcAO7bb/5830dG8YS0E0mMl
UhNzNwr87z0Pba8LK/H87WUcDLggdHPVknyfjmOOXYbjhzMex74JblRjWB+tzrYPVJH8L6/vh7/Y
/dP9wFibwwviBYh8nOPQsf9QLadRHYPcqpyd5RfTI4KBtYrXtu5qRPsjWeynfEAQwLZphWs1ee8c
9u5nO2wRxqRZpfJEIpbwe27G1kfbZ0z7eCYLbnZLiFdIPXnRvF9UmN8iu9ho1Ezt4t6xOsulKy8i
aICWQAd85ptVSdVU8zc9+ogB0GjL5G2o1ilK6npCVvn1yT+/hsMNhUfvd+ufwr45XWd/ncfSn+vx
qLkQUOytmj9dgUyVXpfmoKGrJEjKzvvXB33p41JX2QA7Gz/+nKDp2LJAYTUYjwum1reBJwqUA535
UBbZJW/259EIVSJIfiSGdL9IeU/n5zYFt6WVqyNbWiZqtdObbrKnN8O2GAU8VbihUAnDz07FCkUP
YrslobtY7U53FtZabnmJVvvCstGt5FnZIh9IL2dnYkQNFKHzQh67jEt5Ad6dZLmwcBVAD/XNX2hz
bCe+YTYBO+R02eoAi4Chb+TRaH30WivTjGf8nGGkoGX6+lAvlFLJZDeBEMIpKmznbWUkK/rC3wId
yINOPKMYuPdmRMs7Y8o/zZ03fKSnod7B1yxKJDiDaUV0llJn1jXd4fXf8jy1oUsKX5OoB3Q0FJzT
afPcGkMZ9RJopdHfegh0vjfgpebUb2o4YtmC/2Mnluy65r7Ym+NgXHibXvoBENC3Wi533rPipo11
75RFVn+U2tKHRgX+vFOVvTS7VDTjd2zQmbyFEXDDuTrkAP4v4Byen5etOLS1UQgAaTCdPUBG589r
CyvsiBR0jdr1uO614YgL6/zCKFuTEx0XB5YYmLDTdS7n0lDSBrhtY3gGZsOT141vDm8+lRuil+4j
zSYu9nPMBNJ9k72Qfh5bhPj3PlXvxIwu3qAvzAWcGl0AwNu0O89bxTAvqrxcfOeI/nW7YVDHPe+I
cSFefnEUbjJaqTSlSeFOV4wmJGXvvHIxAi+Gm7Ww9KeSyO7Ss/vSMJskDR0ajn5wXrqth2jwZJSi
xtBU6l5OeYalShlcqNW+NAr9e3Y4Hx/lvbMALGi7oBozwzkuGG0DOqub+9GYrYfXD/Pft+v0XY+2
rB0cydZZfwamrfuoJxMs3GNnNuW4d01tfLRRtNsVwWAmhq+iD8ssxh2ydvNeLVP3yzV01MYC55t9
ViGLN47C2jtlN5FPjBi4V2Wwl03T7AkvjcSddLvHeyk/aJl2e+pwGjJ7r2P8wKydZfb5lRhEhkHC
Wly4NJ8/BTS7yeAdmnabN8ZZ+jsFDlF6UNlHegkoY4ogShQ+z7GmWrR7fRlfGApVFaSQKK2D7Don
JoxtMXENWTCedBR+i0o/TTqu8c92VhgXhnoejDAVKtNU7ykGPiMErgA11Uzuw+5D35yQ17rv4Ks9
Vv2MFVgT+r9X0a8XbomX5gcYgnIC1x3ci+1K/ieiTWsdLG0RMmi31Nfr1Ht3HhQ2ES+TZV6oWvwF
PJ9sSZqfYNU2gs9fTaCzne90tiFq6eujyDv/FzNa15uxSm3FmjaNmQxD7/gILvbYBKS+5i6pkGTe
F/3q4tel1/UIOMz5Zg+WXx5VhJBHhMprFauI2n7s8MoezcqFbQOcJP0z5FVv7QgA+2NUVYYZd16r
+r02azLArkGp9qZcSOvi0R7tKCkYfNgJOWRF0mglo8TwJsc+TFIvn17fVM9uAFIcSkMgBdhZm5Tw
6aIPJtXyoDLmI0L4xQcgISvR7cWK/LNPCy8B+jGEWh+O6bMoJkXJVjXwEI5e71oHZL2yux7SwqH1
3YtcvC2QPPuyVO6oiYKr4Z4+L+HlgTlEkeEWWIWayICYNp7rtYVhcu/aeLaMnf5gSj3dlKJ09sg+
YneCAk7Sopxw4Ql/zrHhCQc6Tmt3UxV71pvOixULxrkoj70ZqI+k97YVB0B/jyKwqjLOjTBDdhTv
SfzPrPlziLThENf2BOEcsRv3A36CrnrrhcVv+oueIHqlQXKeZwz5CKY2RJdXWku2rwekvOu5KfcV
RY4LTa4X9hZQIL4DbC26F38rT/8c6GJaxqCpQ4aa1gmT4KXAmgKflDfvYOAMEOlZ6S0f3n7FP6PA
bwuIyLwKmYQaawVMQBMViHX/+ijPg2NKZMhN8ZCBuzTJhk+HAdhC1tov5ZGHuSz29uSMd4Ma8MMY
Qz5xnEb1GiTA2LKvkV49lMCz0Pi5VEv3AG9gcd8auPFzwMPRYQXi7vje+ayF5lk3jOq49EA4Oj2I
q3nA4e71Wb/wBclF6eXSyCUUPrdQNoVQRph21TFd+2lPjq1vet2OFy7jbenOTiwph0NzPwRMwC1x
urSUp1J3ttP+CKi+2EXk83vA++oGhZYmaTw8gF6f1Qu3EWRlgN5A6ojxzwvHS+GYcvUR1jCxGbtB
cRcPznlt3ruG3b01WoRityXYdBM2Ivt5lUavxhjq1YTSh6ljLNOovcXX45Jq1kubE1Lshvh0PRgr
55RVW8+kQEjsHbkxsCAolSs+Z5W/AD5ZouyXHbX1lZdJ3CALW0XvB0lBKh7RipeJqyureGstg6oe
G5P+L7AQXrWzl7xtBx9TyFkcBxA4+wlKXpgsuH5c9VaEg8jImAAfHPdSBvssbGFcXphNLQF8LXy0
040UhgOg6MjASEJ12NI7WbUz9Ggm3bjCAimstX9nGeQiF/bT32NwtoHh9XMzbPJhW0/udNx0rVRv
j3VzzGyJJzWZMajsOrWsB3Z1LuIyVMOHiaqm8SXr8/onahGYOevc9X8aAq/tvYeL1NFq/BXCjwRm
mDhVXn+za2E8evQevlTj2l2lmMUGybD5S+BxO4Q4oBiF9RV0f/FdKhttCBp89c7AWERco8AIe2jo
2lXsW3sulxhUul4xzQiqn0qE1NQgDDd3cCsRpLKUeTv1hvd5anCP4PfCmonDZcFO0vawBu20NV14
h164WkhtkX4GmEq6dl56qq1ssaXWDVoFXpoEVFj3Lb6BF3bitvKnXwaJEN4foN10D59pbdfTTJPe
bspjUcF1KiAGfQYyUmyWSW5/GGazxly9r9ZflXD9GHJm/+X1u2YrVJz/ALbGRkciyTbPg1pkCaTV
GGGJykvGk2/7fYavL2Zwv+iUDbcCIcPbXA0LpkS+cen2eX4euHYI7CyoUGDxzjnmltPCeVrrctO2
qOM5L69dW1mHFVYmFnaQmQQqdG/+rux/xqJOiBgMONjTs1BbPa+vxztZVYP/wSlb6E4iT/On19f1
OfSHBAgZKzr6CGpwv277659nv/X9tRurXB57XLn3YSmjBhHDafzVUapZd/3sj+LgGWbaJeG0HSxT
LY5IynUKM0TsFxxqaoQEs3hCkPRnmEf5eOCxaDD3G33UBSYeie+TC0rqwm3x/PVB+A/ONZgRkAKo
dZz+8DQitbU7mh4FW+KQRupXVDifiIvsCyHCiwMRJmDoQKniWZXSGWaqH5GkuAsXf4wbM+h26Fqm
R9GF4VsLCUQifAgEE9hrBDlnT7jXYUAs0Ng45lNoop+fmzdWYQ7iwnHe/szpaYL+T1wPCAAAIIHs
6dppWaSRoyJxzEtjhKoOTQ7zqLncdwKgZVEaziWM/guLuHV/wLdAxACtd/akyLIeOzl74liVKJxM
kTfRhZjt/eqZ84XJPb8Rmdw/Q51VyPU6ed3SQic3vV7uVrcz8PB6u/AkmMN/R7FPl3DJh8Zy8kAc
BYloYq7huAuMi4qHL34o7jwfLQX233lZBE0dc0gXls3S2HL0leVi8ts4CTTXPzgqXRK+eXHpqMcj
rQz2EOrL6aRA0xLsuQyHJW9/ExhC7iFNhhdO7vO7nKX7Z5SzD+QuYz1SQRfHYAzMQxm1/qHt+mzX
U2P4WNlRuQNaom5gE70ZykE4tWEcwIdjVkBJ+nR+RQnlS0xRewwi5e1rq/Z39pJ/ff1KfWGr87k2
WViyZ8Kos+nlQlYOBSamN0Vmgh1jea2WSuxa0y73rw/1wvdCqogwDTVJ5JDCs00oPIkSPYCNo7Yz
9aMm4j/qkCLE20cJ+OKUttkT8BJOV033rUplxihLM/IKAePYgqw2eHz7MNxGnNxNpA9A2+kwGBtN
TZ5moCrN0Iq1F+gdYof1zeujvPB1AHRT2kZRGwbuuZAb9t9hF2KXecShLf9iTdG6F9GyPCAp/faM
GikjouiNi05t6Dxvd3rPUB4+3Mc2De2rcQjlPkXw48Jpeh6c8Czx9akPUE2H4nW6bB3hUA67vjvq
tvGexnDsDkIN1W7FrZQ+qxZ3gRiHC8yEFzYeGSZhiQubCtDa2cabZNiZS+R3xykb3Xe+sJckEG15
IaF9cRQ23f+3PNDEOZ1a3hjlUNtLdzQcuzvkCphmaOrxf1hAniWu1w2lAADrdJTaD7lNZyKgUAns
JfRKizsfl6Ssg+FesbZXk3FRke6FVHNj3QIr4z7dqPVnoy4eTvP+GoGGYgPd+lio93Equmxnjd50
n/lZdmOBab+zJrO/yugH3QW6V49ln15CQLzwxhAFEN57G9efu+R0/sGSos+n0u6oUguGV+vmV305
Ft/E6MoDuIvwUvTxQj2PbwlahTGRPaN+fDoirLct9J1bjAq7Y4Ct/d7GG3S3zPiuYA6IPwsab8Z9
PobRXlTOHDu6K6/McLbHZBbZhUv03L2GQhRKGiEhF7+K1vp5Dci3esOeZeYd+83odA4whY7tFuST
MtzsXb/WQxIgNfZQZrP74GtH7KoeZb+8COdHgGd+nK+R8bZA8O9v4g2mWb3tS+pkp0tU2p7m8+Mz
aZkkOlUB+UvZo3F402X4dxRU1hAMBj0MSudslE7YpS9xtDrWFBk39YbwUKOTuEsHx7pw7/4lfP4T
c25j0RzlMgQSSkfkHDkvStMa1iV1j/Db83s9Nja5GiGwTPLeLR6LAZ/kGJ3G8MfkKADgvSudEtWd
qc+SeVyLgw6x5EkMYw51LAPR/2wbDN1ieiCqjl0jDz4sk7152adDlO+o46hbw5P178U2zMdMWl6d
LEMOgL1aGi9LwOIuwUEFraBLwdOnk76zo5swmBF90449V1DiwnSNIQYLnbjIUVhxNwoaaI1yrCqh
AdN+E2socaJI5/VW12ujd1WFfKc35fKj7Y7K3w+DQwOtACByKUM8JwlQgObOp87nskos7LlEjBBh
6S4CTTK3mVtQlKKO7mRtZ2VMFqH3U9BkN3639Mm8cLo2Vaj2sNbRJbjRFjSdfFh+BlgjetI0ubZe
0OlWpdqZIZsaWTjU2cDNOrfAkUJj9GocEGXmyGbCpx6PAQtgRs9V1g84/s4bUZ5/FwOMA+VB3nQA
B2dbGZmCvC2AQBzzRbsfKifvP4yoN1xoRWx/5XyupJrAbyhDwGU8i1FAaQxDaZh04OewOwQ2TNDZ
bMur14/l+QX5dzJ8T3Yd/8Cw5exxaICRTo6w7SM2sHNxFZXa8q4m7aif4ErkUxgq6/PCZ5FYV8n8
O4xHCbpy0cUTF2fzQGrcl/Hrv4lmy/ncuSZpy2/SHrRjaECffuccZcIQtOl6VNOkvhl8hF9wl8sH
DfghotaVKqSHo3Te4/o9i7huw0zEwvCa5ipthJhi08+KbJ/mQbdSclPOdKgMGtpUFHKQqHi/mxy5
ajLa2OxXkz6f4aZz7Lv9yh3hBHNwZclalzvTm8GjLsH6ZR0FkrWTPdTXQTXrj/6YAy2UFcrViQfj
474TZl9RrDXht+NgBZEqKGZdJTrH/GovdZm+B2aFd4p0lLrPZb5+8+WMSezk4g0dz6pHhww6kwH1
f13HcreMWY+CbdsbD8vKn42rGi9J7os+/J16VGz2mxvyRoC2wp9tpBGIEqmwP0qm7e4dhDzaGHBF
WuLJEHV6J7cG3I4vWT5h2eD9J+aMG8psfXzI2rnTC2wqt/wvDPtxQ+wFg0GiHqo7YYLyA8niU/Hq
vGh8NBpqpzGZx3AQYC66JMqNxtnjel6rpEiFeHB0kOudsCQL3A+uHBOH61DGsAKmdteixTMmYTFQ
yfLwCX8X1ZH1Xtlz+t1q299a2fbnPC/os+oWfKnpaHXAGrU/iJluQ1zgg/OAoVrzvq/k9JjS737q
/SF0rhA3tW7AHUh2h58W19JX4x+se5z24Hvr4MZRVOcr4NpB3mfZiHdDUzpoU2NWR+bkGpWybsO5
bJE58uzyqhE5tUat+2W+yj17+hkursSvul/7J3Nao+s8UPKXn60znuXQ2sG2Do387mFIzG5Mx+ah
ltNwk9qO+pXLshoSP6pD4Ireav5sVsu4k6DR8Mae5XI30Er8Olhlf0WLlLuNCnzr7Tb0eJ7kZt/+
oKNOecEo+uBIWVkPVyCBzQ+1YyB0KLxo+Gq2ffmjz5b1vhy79btGQODTgpnJGqvSBd28ssCxt+SY
wGWimPZF4Tc3nVtZj32hhha1kNT/HHIO1nhQ5lCzHbAas5dFh4nWU30nMr99iAbHrZJc9FMZ967X
dckwr929rkqzjNXoBg81RKdxbxhFahBDt5l7PdRe/iWyGv3YCzP9jk5b+CA0FJvDFAXVuitD23ga
htFc4qaTrU5sY3LahI1s648LLZ5PwvODLGnTApfwlSlVV6FyxvkuywEu7ppWj3eiku7T2tpAfWfV
uEQy4Fd+z34GKqWDd6Wus0pa4qF2hTXcabu1f2ArMD16YNSKnbX0KAoEVobXvCXyXH6YBtd8QOF5
2EAuRvSfoovmJXTtQiuxp1ni8VDoNU+WoI2a95VQVsf7resm9sp56e+W3B0+5KXg942T4JaaqyHg
Rmla426pzQbVcwQIiDJ0Ifx48Dq4JbyrMoEkpPemV0Yrooj1iqm2XuVndHIoC8rKe1h8w/+JoHBl
8tY7wWM1Ze2vqnfZB8U8Ypth1d1I1xq73OJ2aIviVzWlOvuUqc56NOfQxQ07g1kVVxaaD7eWmn2C
76EXdwgU9YSYssRSHX/bKk/oNA5FotFv+WGDX15irj77O7jGNftYeJao9unUDlG8GK4Cu1WI+t1s
gS38sCkJm1eWUOmYSKWCIu7KrPrTNCpK41x4c76v2jL8zTOve3bltFyrkdQyMf1mTZOMi+yPNelx
PgTTaAAkgjTV/pxTD5FiL9VfK8soi91YbqajERMjo7HT7vsA3xyoKgzAHeT86HelKtogwilEm6Td
rHWcDp7y4qjP4TUMqHWLOFhU5O+MrsmnuJtb3gGnMFAGchASuHaDfpAxm5L9KEbTuXY82Q0g2Zvw
v3xVc2LD95AJ7o3GbR02038QeIPPytTrF5ApRvh+sSPjq2nWVXmYZ3vID2BVmiExyj5a48bGiRpW
a89Fn81V+rSuwKFjjT3jshvSCjzzAjP3c0qR4VvZD+tdna28KUqXPBA5UoDkjvOQdo/+soj6us+1
1dw1BWiUHRaL8/tRzpBCxtYo/4Ptkn4pwKYf3cxT8F8yVPLjTaHyq12I6LaTBs+QIdfiE64vRrYv
APFQDOxNB6j6MLs7QK/INydT33TFcczzTl8bsJTlHecbe5rJymfvXaXGJcLOuSrxYEJnI4qxUQm/
rvUUzknrrj3x8pqG100RZh+HxpHyfkXBv937FXAW+P9dNvFFhZ8ng5H5dtxB3+EEZ7IJdwAKGnY2
jt3RVTiWm6dDwfO0N1SjivehlYOFyaJmLPcDc7L5kF01J+FSrp8yD9IEwbxyyyQvTRsZ9GJY3tW5
IwCNA6Etd5vMTxmL0ir/jDaBbFwaTQGbrF8tIvZw8CPOZto9rUEl+6tFp0ZzAG/KSy8krg8JxiTr
dZTS2X3fQO6q4zYsLefBTRujJ9qo++Im6nrzWlCYPvShn+c7/muKgOtAx/5KzUFvAj5S06/W6su7
bBjTKvYyOCzJSDA8kKBm7Nep0pVKrNZDww4DP08nOBfbT9Kd+4jKX7feuQBuGx6jaPWvkDht3ws1
yfZTrihGIShsI49vpdLI44nPpOJ0nUBI0Q+o7vNIY5gSTI7xuExT8a3H+/IeTrDjJyZSMbgziNyv
E0yb5UPjOtLc0W/JI36ltRqA9SYrhBNjT9dIfLt9Qmfb+QNndXD3Y4Bpw9XcLl0YZ4HbXisPA1Bu
hcV/11hj8xRRPcfHoXERwoNj6t9FlVvylzsS4p0M+/yHY/juHzcwaPhwoxnmp4lPNbMehbHsHSIx
gq0VO66kW6o0i1MupihuMTevcG1uIyeByDP9bgox/Uk9V6q42zr0MTBBTcPXD+ddYUr1ccZYp4pF
tNbfOtfI5r0oygCKdxvNy7XAee/LQpI4J3pMvfxb6qtG3wULfd14jmpOG5o5HcUTssA4Cyv3cU2L
FF0JHZiYvQseuL0b4ZC4o4uVf9RVVP1YQP/Aicindy1Ay+9VBocLWVEp42Etyk/p6nV50hTaoXWS
ziMuslPn/YdxNjiL1BsMOzbqwXo3FmMmY0MhrrZTQ7EZAFTLeENZRE6omxWtc1jzTfmwJ2RRsdtM
VR8PppV5Ox/bsC+1iqrhZmma5SexUVXuJ5z9bpsys0iON2AGHkNDeY/SwjjEc1c7VQxPV1uQmdrl
94pwQREbNHXbXTEuNYEazYYhbpSfPeAKmWOgXWbG1ejPTrinkOgdvUbxpKJANXfJXA7zTW1KLERM
v8LdY+xzuZ+wMWoSSEey3Zlpqt9XWbRUe/6a/qIhlPYfo1IQ2LUDClCJLg22szsIBGbDdk4J3uop
QzfV8FrA6GH6NXcju0DWCJG9OC0y96Mao+ldNneFimHrUY3hSVVunLdWRS9+EuVviPlC4v1tW7f5
CG5pl9ZOynFZBgIGw+jQiYQ3PH0DvjK45PFm88F2J/4+bZQORZ2m4qA1BU5ND46goZlgsKGNGGSI
ROkkm7W47uowx6ctKsJvvlN4QYxm+oLSg16K75ZvtAo8QB9hA+LihxS7El36JHAmoY6ecKcP1Ywr
MxIE40phJZPRQ92vqzzUpH1yj5xf86uZaXfvHF1E7Q3KR/Jpscq229U5FkM/lmFt3StH5TyiWR/W
XSJzFMjiaA6FjhvDx1wKRQoa0M1MYh7z5Ho2169qfgunGT8ii7Sk+zrv8keP+Ke7EvVkzA+DVUXf
myHKfpOOV18tT3DilnlB6z7Lgs95qdOfvpyiqzKCObTP8xA/GTHzQe7mqVrwrcrRh96p3neXuM4L
7jkAT6mZzJVaoRc1LPJudSbt7TO4WmARKPP1e5xx6e9M9eJ396NNDTMhH5zuKHduQpGjv3x28cPq
blI0w/W7VU/T/aSDDenTOxxhn5fugxeqQMfzYlgZUAOZp7/dsGLmpbnO7zOj6geyOnTxYqdEkATj
Ai//zA1Ox5rTgBPOZNXOEPuz5f8aU0tcEfWnepcti/El0E5YvkOkBaOFulfjvZ1qrkGDetUnO1dB
dKVAlufXndvan/GCc987MvLU7wBIl72rDIX+XFMWzefGUOyuHIqgs9d5WqaESGn322haappathCi
WhDJ/CSAu/7eQP1I3iB84Le7QaKS/KEOhP8VBv8yJR3RcBqT/oRPS82yxxlVzC9Bq4JHr8zwW4+a
cHnKs3C1kryiraCjuRrZFFiAs0CpFEh1mP13oDTmuy40h2K3Lpb5PVBN/7PTlUQg2V689570oZpG
9rIRtYnn0qQP/OZHSOrwHqgPQSIUnglH1aZPs+sV8sa1GuxQJa29Dn/mzfsM+xiRljfGQFln72Bc
Ye48RDkGqKPN4Fwo1551D7faCAAw6IRgFDdExlbO/gewYOBnkI6yc44r/99t003dVjhfKMdosVbz
PnLr3iNaG6KCjVMsl5T0ttrLWQkIj8lNNJIatgUA+XR8CjAI6bUAl31fdkmJzHAiMnP4pdeufqOM
xDZXakDABv8Ci5HHOB0rU6LBLK41j6b0nE/oJXjorHj+NWfqkkjlWRdgGwrJc2YF1hfvxmfgwa0q
U4NxPg6d80Hac/OO2kWxB8NpfRuj5kJ5+8XRoENubXqPCuFZzdAFga26zLOOaWff1/NmRbVQIO2o
vVzJbnl6vXZlPR8ObSBQkSblZ9p+5/4/Qz/4/TwU8xE7XbvaeaPIjMPcT9UB5rRZ7owhy2hCG6om
mAj8USYGd+5TXrvOfxZhrI7H1K/NOxnmGWC8ftX/YTm/WnHeZOkl0sDzDQYGhIYunC0TzZJzvx4R
LjOmZNPKR4cnv5C0JXM6U3ueDPttDTY+OnLp1Pcp54EtoNFwtr9Cw8m3TtQRbT9rPxtzu/PC0fnw
+vKfdSj/joIDhM8uZkrA4U5HydOgbBdDLkcf9unt0ofO/eS2bewZtnzEhsnaDUpfklh+XqlFnR0D
F+gJgJtAG5wOCp3AUqLrlqNaTCtJrWlMIsoeu9en9tIogOIoinq08eBlnY4Spk24UmpejlMQtoSQ
kXst8vXr64O8sCG4BVD72W49ABhnUxk30Ta3UMuRx8A8otWQ7ycIFE/YTIyH/2EoNEjgskGYohd2
Op9+MVUpyLKOCIbm11676sfQx2VndGgLXqgovzStTV6IPUi3H4Gz07HWsQ8K5IXW40DGucMLkBJX
tzZ7hiovTOvvRj69tKEO0IJiL9BzhQZ6OpYMi8AR+Wgd9ZQezLF8N8v26xB2d1lt7GRa7efUoMji
TztjzQ9jYL/zB/FhIlH0Jvtj5xQfFq/8SLGWfpNCiymQ+sGU0YUP/fygcBpN4PF8Z5CW5x5a8+SV
0DKL5Uh9Ivpgrqp+zECbfgFH6n7NTdN/7MKJfOP1b/7iqDQ1ULNCGonH/nRtrLXJsU8P9LFG2w7B
9dVUX0bkd755shHfyqBrrtelBIn7+rDPjw5oVaDqdHqZMJCc02Fx0co9paeROxkXYmvoYHwJealh
8/zmpzPFw7jB7jcE+dbU+Cda0KFGezodoMIDnN73ZIDkFORKjxSc3E86Td8omvW3pUorFQALTE0W
9OzJtquUyCPD68UqhLqqB4qRkeytC1fqs8XbejEwe8HfA8KA2ns6LeXOOUjpiGZqLfKDJaY+ITyv
3oZB/TsX9LLA+2LLgnDw2Sh46DRttY2ic+xzcquTsZDl+L+M4obgAXj3QHRu+/OfTxRm4RB0rece
lTX3+7ruTOxd/PbmjduNQhhsbDwMgF2A/Tmbi0eUXjmrFRwLoNs7v6pEMtVRfWEu57CObcmACoMs
Ar1pgiY4e1FdEc4RLaHgODWe/cmRAtfMbo0Ivd32ygsRi89XKBmNdu19VBfhVY/9zdVSgj1/fb7P
TzVoaQqroJZhoWOOfbqqkvi/CRoE9wjbF1zSZoRk4Quk7zuzpEXH3YICzDxduMGe7UtO2r+jnu1+
MywD6n0Co0Uk6x4bu3+MVNb/eH1qLz0cNHh5CTffymfgIzru6UAdAS/OcNHXtteLq1QZ6bdlXsc/
rw/14nw2zTjUkeG4/O2J/rM3F1U4DWVd62gb1kSu7nlJmk7rhTDs+SXFqiEesckvwn04/1ZwS6pm
CTASlpMp9uvgZTcl7bci2bx7pri3Fxwv/oeJEU94FvgBmuZn+1SLUg4K2dGj5eNa3w/TFztQ6e5/
GGTLk4j8/hJYTvdglYq2z7C4PPaYNiTUwo04D6rmwigvbgf2HTqjzIVVPB1ladqaHphlHY3epHxC
V2lHypHt/cJrL8QRL30oXkg2BBbTxGJnQ1W4SdvOyqGajKB+MFNnua0gQt4zyTCPsyLA1/T1JdyO
6XngAsRj67czRZKX08nZLadNaax9w8ry0cKT+oqqeERqLet0jD1d1F8ae23spLFIjS+M/sIlAlqb
ADdyEPMnODgdHUPIvEih9B6trFTfMrS+3YM9j9nBBDZTJFIKs0461+8vjPs3zjybNuYQXKYcPRtm
3tn27KSF9YalpiOeqvVjIXNUFIsuLYr9bDm9edWMqv8qkK2ZycDzCvJJNLYfXa9BR8tYNsZz6Wcw
MvOoEddITHogNhy3Q5TJi5b/0NxBxG0KrSHfKddVDzUg5G9lYfs/EMugh7o0S1vGspyy9K5vcyTK
spC28s4dzRoJp35ZvthGX9+OJeWt3QqPeUkckbo/zEx7+g40TIdOO/Z6S+xMpnyidG8Uu9qc9FfI
ExQm6AvY7k5mC+XQNctRGUwr0MiJKZfhnfg/zs6jt21lDcO/iAB72VLFFuWWxImdbIgkJ2Hvbchf
f5/xKqIEC77AQc4iQEbDaV95SyVmAaTcib+jb0VJ0HJjtLLL0UAN0WwoIefUJcSWXmb03dHyPt+H
2B6hENqlxtd4rAY6G0zX9sdpQrTTMLsf3WjGt24h+VJI5JWBXovQ2S6AH+5zNo5ynN1Bz+6bUfF+
CyU07muEgpxNFyrjV8RKWnufLGRPsBitOiARwgtuRg85ua+H2nz1moQaoD5k2ouhF0V/0GnOhpup
1OpPReYWqa9iovMr6wynuNEqk+Klq+JI49e1Nn0lhnE/44jTp/fuXNYabZRiepzmrNZ2g4LUwQ5k
hGH4Pa3haz4kFy54nhGLSgQ8XvyiVolB0ue0xw3I8ilbYp90U/s8zR1b4P1jfOkg8S09aSfB/bEG
2rmRgrDdUMzHWoyUZeF/3CAUlj8V1djeq6UDiAXR/SvPyqWyB/vZgUQIwg/M/er4GrlGVz0exTGH
nn2YJy/f12nb/DYmvd51Q5dtoFSpO7c15nu63O4eHczo1jNK61PZFROiajVKEa6q1YibL9XWtEfl
v/c/zJvy6uqkc7sQ/kOxogO81sVy1KjOzawRR+B49XdVmfWHeY6iX4ret5tlTH6nhlA2Ic2uI1sv
2onJHB68IvQOAw5UtPdcm96qWm6iqNJv3v9xF6572EVUGomhCLfXqi5d4hDOJRQuAA1pj9lU658j
VZdyGGr/Ghte/frh8SSEDZsmQmE0a1a33iSAKiq1TvRU51jO6qVngNeZwjuQE2MF4DCKrkD7L7yd
FFGJpRAMk6IiqxG5UayOIol2NMP+vyxzS/CKebMtnDL9cMVPZyPCi5AEPkmZP31KVL3oWGbNPOqD
5sIQy0LfrIQIiqXqfQd01JXxzlG9pF8U/GRVk0oG8MTTAa0hophB2+ho6cBbajR/fta1SsVfodpH
Fq9o+1qLTIf2X+rcYUqYByqaFb/iRrQvoCQrOlLKVVUFmUyvtjsAWGiMKB5T6V9zpicVqJA1OiYR
hM7HjvtsZ+MG9tdLO/HdG1zjszJqzb6LJveA8VmPN0NnAROqjPLgTkb70IRLmn08gmL1wZJK01Ag
KatPVY1Ni0VfbB2zkSyhLWmfOFoifKAD1/j/FzacVHpGggsSIE738j7+J6Bm5sbAG2cem9D4rVq5
fTt41ovZie5Kvnfh7KI0KsubTI0Kw2pOnojcNEOD9rgki/6a1nN5r+vZLgFOvVtyLbxydC/M642F
IUu2MjVfzatGq90Y4U0eXUG9Ni7ouiKVs9DBVj+oPCHLqUwIFCZ3pkpotgpCo9AsoBWX03GYwVoU
nbDoVY7xrtPCa3Uz+atPd6tBoEuWgHiSKckep6uVDPK7Rdi8IPJpHVvaUNukGdor1+z5tzPQhGX/
UZpjvdYK1tGozVxCYjw6oK5uql54t9BKur0niupKfnppKBaIYjeOJ+c7vU8A/jBefywWZGDNDMlO
CxubTQge9ApU+HwDSrQ7Y4HffTPzPv12ogJi2ZbZclziTvtsmcLbI0mS3KQm/rXLUgNuf//1uDC3
N/kkyeGgArFWC5grOCxp5c5HfJXj1qeqot4URjF/r2NQFO+PdWFjYLBMbZ2sWP4nr7l/jjF6U5qS
IFV7rIspetbScQ7GpHavnOELCHc5I0aBlkGFcs08E5U10DQ2ZppSkw42o0k/qQPsMy8utY2gb0Qy
pFp7aaUbRDpcsU4NP2heKguxElBOpkz/DZPx1UUyoiVp54pYjiMV1MOMxvF2LpCyjgG6f/yrEmt6
+OEBqAdkvjrZhhdpzgSS9Rj2lfK5HMcvBDXtlZvqzVBsdaihu0glMWJemEerl9ibkogw356PUTdW
N7NaJ19yABdB57rZk9UC9FsEegKOKxQQ0qG1FVWto8iSD7eCjvXox2h9BjVoXDR1De9Vr7PpdjLU
9lNY0/2f0xzRFul7nVd6dIV3duFVR5cDCiJxEjLLsGJPN15RJwtawNkEL0bQ8ce/Hj1sgMbpfxDP
4aVDOALBUaWhOj2OLbi1Gzhk2l+tjSL3QKUg7I71lAI30d3JHr+8fyouHHkL1z2NiIqgGLm50x83
2riHpIs5Q5+1Ubeyk+bGGAFKJQ4yi2no6FeitwvBs2zSSDFANidDrgZElRg2o5HTrumrGtUr2wa4
lsK/uYWEMRSbYXDx0VrazGueZnogEcylqboxwmyq7ro41H4p4FP+0LcHhDmLyXvtnYlE8uOfhbcY
Cj23IQqpq8sCAJZJod+bUf5NPF8fo8TXxPw8D1m702Ptmp75hVWQJUgXJyNqF4igna4CXkWqHYOX
OuqL2SB1jxh3E4XJveGl6met1KfN+9O7cO/Cu0Q/AQsGKYYm//6fuzCa2gFQVTofNSGKje6IeVtG
SQWKfrxm3XNhKMlShHFJrZBQaTU1J1VM0cWzecRZsSaMcRpg1u14UMopvjKrCzc8QACudnhQ8GTX
rMhJDfW6DXXz6DbZz25BY4F+raf/ev/bXRzljStN5Rx5q9UGhvJlh7FJkK7V+nBrkAjf921rPL8/
yvln4592ZftZImfNt2P0zwpBJChSwLPGERehDJBLBGVLIpyNMHev5NznE8JtCIQKFJk3KcPVhNS6
twY81PRjWSVwH2jdomjeNg/vT0iW0U+vcHqY8uhLBQzJ3TvdcvasjuYgXO1YpPWLG8f3EHAf8Lrp
qCyhDpbPTu33+jVi+4W5EVZQWuK9l0271fNklYsichSej2UeVttWdPN2Gm11+/7c5G9fzc1Gc5vU
TfLaeAdP52aC4UpKjUZ3KMyUTLQOEtuYkObSc+oB2i513Y8Ww+mfcXsCR+FR5Opew2ymlLBBzzLv
UCfedE/NEDttBAmvnKj1oslRPLJfoCigLVi404lFANtTTcc7shDZAkrTTtufOjzGx1LXOyqTymI/
VnpaHkxAm5S8+msUzLPHk1/A9kcZHAaXfKNWvwAPb7MslTw8OJWdDiC6DGis0VyYByTcwct2kbhx
YVvd98NUPmsYd2YU4DT7GwjhCbrJ4Dy2sISuLDhB8WrJ334X8Z3UgbXJ11cRSWUrCZqVWngI60H5
YsES6/2RRnnop9oyGBsHCZY2cAoT9aYc0z3YIF2G3bo7DA1Es1KDEZp3Ea6SAIbNeNv3ZoJIlhjq
jHe+t/pNpOiFvS0RPvmZebH3RUkn4d0saPkGWm7RPR1Aldd+GlNXhtHkKfexxMxsLECajQ8nRIXR
Mdg/c0uzcwTOE9feICg8hLdEFOoBOovp7dXISXUorMAdbkPDUe5FF4WAch0CKDC4c/UVHwJP94d0
CYEOqzHUmBFJq60qFC0GEpku+SYLXWerGWlXbQ3Fs2CzqXOtHYrUym+Txog/t82gfarNenjQcxtG
kTAzd9NVdfan1qh3UPNd2tRPcgSDdmGt5OY295AKoeLRWtAyksGjEVgn2ZfaDAFELk1feX6hJ9yO
8G0GWSHsp8BBwzjDgURDkh/qiKM+20WajHfukiDGqXfm9DVOGivbFLWpz34S1cl3pUuGxHdyXfvp
Wl15b0TwYyAG6FizjW7RajT4G1vAs5+XP1aUG/dlnNXozeCm8reBbgDSvLLG+0ZftHxT2XV57HKl
zADnYr+y6dMeYy9cytyNV87pK4DL+utizeGPOhxiCH+Rku91aBrhPq/JSDZhZ5QxHhGRa/iZC12u
NiNtQPSa3uEWNej5u7MY1n+4Tc1cl+EozI2dT2CaE0cXe28sw9GHlgHDgFJ8/imPgUxmveE9dRlm
6jth6cqvSg290YcdY0AfGeP8a9fDDfeNoZ+7jagirfNdgHTZVoMy9dj2dfqfoH/5anoDDD8jnFpr
WwkVj+/eU4Zw3y8m6ovu0DfjRhvU5Qe6OShvggpvf2kQKhHzrRPxtQA+hkCa7J9sQ+EsP2Y07VLf
y7u8IMIieMZtzaPO1cSjPu3JNo0cZIcSPREtLjTINBwsd21V5PFmMLLqfnCz6lmYwoIhGc4L1IpQ
ScaNEpfdz2gQUAa7bMyfmrld4Hq2WvyfVQ2atQNTboQbo53a/3IkV7StM5nGH9DplbjRNKU8xrjn
lbvE69o/WVFEf7sokx4COA5XvpYq2ktqhtUPq/aKLyWvc7zpylx/EEU5vcIv65/7kdYBnMc0kyQ/
kEvcDFlaE+JbArpcy5ng5Iii9ZNqmr70pqvfpQAzWt+aO1iw9ewoy85hJcaNW0Spsde6Rll8Q1TA
NRW4Bd/MJMn/Tpkphh2AcPWh8Yq53HSuWb1GYVM2PuUVtz3gRe3+chvHfTDNPPxCDwmqDkUTA7ao
EEO3NYwmg+1ciynF+rrJIgrmgMPuMFvEtiICv/ygqpNQtmrt6Y84vHDNJXHrfHdCZR53haJlj0Or
hcuuGo0xwwMrrsWW1YSRr3ilfR/SYfi+jMbvCdx5zScr/SWzpAQe++onQB2Rbma9jDq/wyPgKVGL
6CsJ+ggwXa10xccboYr2CqD78s5qouQJnkIET2EIi8YH4kzNs0HD9bXNVf3POHppu2vDKvoyJ5Ih
1BvFEMGImqMXKA1kNHMVa/DGTEUx/WHw2C6F5qaPSqyghJjYffTVqhOrhpSaIL9a5W30Eplx96Rl
bJptmXhYKBbekL8OYeIdei7gfjcWXGq+ZkPWrGzhQF9Rkrrycytvvr4fZ6yDQvnogNSw2DIEUJyI
0+e4CKGKCDVFlQ/zHFDkjufHI8QvNU2vZSTrwGk91Cpco6dRFBlApINdLfM2l31pzcivWZaeYU/k
MIhqSHY2uRZ9hNMZRXWmFQkmOgc7pyfrqwBd7kU2J4PPkkj5OGolyaaayZz93GzZvXNndSDotR6C
JdjXurgS8lyYuAOEVUdyieAHtMLpL+LuUSvXi7xDAh/14M6u9imvSuVKfvmW5v4bMjJxmiV0x6UT
JBg/udT/xPeUM7RacXrn4C09XdoQlfxkn88Jbjdmm6nbsmzNz21fArO3ChvBaF4349FQQcWQr2XR
rwrYSrhRTQvrW0x3DeQeGrjVtNfB9h+03BRXAvh1jiqXimI7OtG0RKi5yw/3zy+OY1QipRrJwW6t
+WZS4uFHnxTl74Z68UMbZ+nf9zf7OqiW40l1av4PCZVmz+l4U2EOMK415C2guv4qnL67gRlR3Vsw
eQx/7lsUIyeAzlemeWH9OWDAMmRVC5UI/XRYT58WhDt772ClXD+GkoofMRvyg0kkk5LmrETWb1Wt
t/Dyn48J/9SIMbdxD0pTmFttmp3t3EMOe/8Tns+FrhWxOxITpCVcGqdzSah6ccPW1mGpkmmDmVmy
SWo9vHJizjcGtQsQi28VDJoJqzPcQlktcB6H8u4ud7OX2986O672saEPh1KLndv3J3W+LxgIxBbz
wXruDOEnhkk3ohCGvQZ74REr+/Aub83wOaNyuEXJ2vQd8thrJdXzT8mo6Bp4UrpE2rKcfspUmycq
hYYWOIvWBw101f2AaMGHF4yuH1uChFXmFutWE57jVacquRYodYhUQlrySmlZfiXhP39GGAWsiiz8
oVD+JuXxz+ZLc9NFhkawYFA1jrGnLxuiPLDgPQi/9xfrrBzOI8UFx59oKGpgC1f5G+oFoeW2mR7k
cL0fDFVJjhCBza9Z7ZAbJ1EURJ4FX4vg+1aPxmY7oph7pa96Yb70VEEyoE4CKmgN280QBW1lBTQY
Sog3qTeH/3VJEW0mSymuVKov5Ks0wtmVZMuy27BWP8zUFC3XeVYDK1N5rbCjnR9wWzb9yQkB3/Rj
eKvUSbrXNacIMpTD74StlxvkUcpHr8mqB8eo3D/vL8KFA0ozzNP4BrALznLVEosSpIZaNdCbQRzU
Jgej4rTe1gtrytE6tNb3x7vwvWFnUvQjSuGis1ZPqI1k4aBAAEfdtkCB3ytMv5+XdEdIca1Oe+Ed
pTQgIeDUyiz29OqVKIcpUzRcWILaUutfXtMguhbq3o0u2GlAdJPNPKfFjv7+fG+j4XMf4taOWkU3
PUd4TWzbxSKpnqL0uRo6EzERzyCznK6pqV8IdKhLktBQsqFnSGX59P7o01jJ4ZL0AVknPFdh7sY6
/6IM2l8FrREXoxerFV+rGL6k0mv3CiaDV47ihRuMYMOgN0r3S8rznv6CMgZq1sfWFNQ5ogCOA1tQ
hKDy3l/7C3vtrWKJJCyl0TMML1BJkS5GI4LFDIcn01jqT8TI2qYVVbLP5kVcucsuzUrWh7AVM2XQ
tlp/wFkRWDlDBFWaKc86rEVYutlHpc3k/cXzCUCadghFKLnj/7kxFy2ta0uY1BjsZTj0VjPu27ob
vrz/7S7MBXlW2smkwKCf1is0oD6kC28RgeWV1hZeprOp4C1/fB8wiuyQg5KX5cPTuagG3o9pyAoV
lT1s7Kyv951WfRSfgbQ39Tr6gY48mEAiT0epUJFMcS4aggZlni36PeqNk5jlZqBycuW6Of9swFMk
x0h21/hjtbGLvEql5IQehENUBjPMVb8YrPjKRju/1AABSUE4nhLAQGvYEcozU5I5gxHUBI33AF6i
G2E2w02DXdfNR/cBQ2EtTu2VHgAU2dNvh/lr5yFtYgT6GNvbUa/KDeLh18gs5yeVUXSdcryEMaCo
dzqKYYrQHWdGyVvNFggPieQxcbRygxFc4w9tldy/P60ziTD2BEcV2W40AmW7cbXzTL2Zu3BmoRxq
cY/N1OVHtx+aJ0wbxT3SMAquGlny2CBS/mcsZkqGaAX8UKchO1pTnn5+/+ecEazkz+HZpwUGEPu8
hJvOXIbz3OlBV8bWU0lr7y5W2x63BFkfc2rX3rVNI7Y8B3i9ab1DAaaxDhgA1Ruz1NN4mxsG4lJq
r00PtdLWr9EY6w9JaWRfDEM4Poq93bZV82t0Xhm2n+aO/HDwYZZsifM5V2G9o2SeEIg9BpkVRduh
N9rvvHvuEwRN+0ZPLXvTKRLkrFTXsHeX9gzABPrwUL2Ivlc7szOtqepRNg1ISR3XJ+5LgzTXWx9J
D/M+b8bq0/uLdHlA6S5OY5SO8WrL1O4Cejlx9WCKJvWQK4riq3o4vGQU0fYGmnNf3x/v0l1Cr4i8
gkgJg4LVBJsZx/vBGPVgRnvxcQw9bW96ybWTcOEu4aoiEiUp40Fe13Fas0RvyS6MII15r4q+jfdw
yagqT96HnxR5X4E7kP8D7LEKv21sMQp0fvUAEaM8yBVq6EU6XgMuXvhqkgrCMDCxYRmsNqRVF3Uf
qghbWI1d7OOkSgMPqarb99fmwl4g3Qc4QDeZW+QM2e9VcVjSTgvI8cwjZaMc0ZLavi2Rr0N6remv
oKEurNLJeKsnbGrKJbJ68tqq6PtdGpnzRlMQQhgGrDben9qlDyhpNNhiUHVC6/n0LkYjPcXvLtYC
ao1iE7v6uAFVfs0T4tKECJRVhCBhy2JLdTqKoH5KXFlogSiKBEDyOBKg9eNNmdYf7btyt+KJAhOc
UhqBxjosT9H2mBPIL8HU9+1WRfnETyukyt7/bG84hdVNyBmSLHBZEaBmczqjFpJ85naqGqj4bNtb
FTn7n2TXXbfhym/2do/X96ZFG+V70dSZRTJtK0h3YSGqb6hzqw+k2VBjlW6KZl/X8hl1SqDlYoOG
n3sYorxptn3iFr/NpVB+S34NeiVhLbGmk8E/hDupsiW1oTGASfcyfDyykaEToRTkPDK41W001UMM
x9pyg8wc3G0/jxB2cCW/MsqFc8WJkdtOpicUY08/omnWxqJmhhcoyowsJC0prnev2cy1hTBjHaZX
4oAL2xCyIak4NwJdjTVkzK4UswZF7ASCS2Wvdsp4M9mxupk627hyZVwaSgLHCN5BnxJSn04todU/
WWbiBnGLF8FEZ8M3afjtQ6v4+/5WvDAS6wTbDpwwyJo1mBbwuRin3jMChLzgoAzI+fImK3eL5g6H
jw+F5rfsiFOmJMc6nZQTpXPt0QYM1Knsf5Sd6vkhDJsfaZU4V7bGpVlJJQ/w6FIMYY3ub2xdaa04
d4IW9Y5d3JXpQZS0X2ZhfNBcleoECGRiCyJfglKyx9NZYYW01I3dqAHEwX4zdCgPWkAYr9wYFyYk
JSocGe/Stl+LePTdZC+miuVRBsQrMDUl2+VJbd5E9dLvPrxMuKbT2JA1EBdM5umEvBx2FXRoNejz
Irv16DHuRq/w9mY4f39/JPkQnd6CLqmcNMDgiuBUrSL5Xi90pXK6itpCOe6BH2SHSVejXaWo9IG5
pAW6XtRE3h/1/FPCwABRA+IKeA0EkNP5ZdIzIqXVGJSmXe1C1Wy+lWB3Xxy0zq4Mdf48SucSci9m
STN0neR7k97RIayLoCdzJeCt6Yt2KPW+P6GzUQhgkHaQetC8jmzC0wlZ+mJ1w2wvQR0uA7yivD9a
XXutOHY+CiEf5V3EN5iTuz69ImtKOp1NGIQOjDkouiUyarN5ZfPJO+BkS0g5HLBjBJd4HjCp07kY
eorpbdp6QVPBRUu8uU18N7WtLaTdfNciEpr7hloW93Zi2Fcy5bP3hLFB4JEsAycjS1nF7KGUPLSq
IgzmBMG3IvJa39baF123nkWvfX5/0c524dtAMEAcxDKY6GrRZtE1w2wIN3CQoXpUUSZ7Qqc93SPB
2F55ty6sHBJ3BBkIf1Db1fXTb4ptLC6ikKCCEBi13yZKvzHhVl1ZuUsTIhCkKk8fXoqMnI6CcjRX
cWh5QZaF4tBy09+hydluJ6scrwS4by/7apdAkzCBBckFO2ulTEtqTyPy9YE2x+K2iVASHWYtv+t1
O/qLVLt9ixhEjmCDbt+hbSZ1Yj3vsxNjJujqWfEY9p51KK0McT9prgHLtIn+hChkx2Adynb/4aWm
60ilR1aV6Quu9hXwoRLHZ8cJFFeZby2tqQOD3/PqttPyfwxFa8RiB9uyQbd6YkXXIvfXNiwCVPBt
VEzOLfgdfBPd+BotASvNs7Mq/bNkHYIKtuGu9xWeJDFwCTMMenVyqqcMqSZkKFUJQOjNLP2Fg65l
HHg74aROdds6aP5V+m+RtdOLLcbc8Gt7LtObNAzjctPjeOj5i5JYn8O0K+gWQwaefAXs0EuMwNwd
zGyjJJicwzDQYiUDVx7GYb9FtNtaNlbPE40sbex8FZCqPtkCRy9Je6seudBmpMFFU3zRe5f6eVnF
iS+A0T8ocaQBZFJrG9iUXrTEqUiK/AWMV7+GdZu0W0o/FkAvEekPWjyWj+ai9Hdm4WXf+0HTMl9D
pwDB5bKxoq2SROM3eyL3RxGxn15oIdWfbMUpf9RuaxZcZ5HzN4mKJt1NtHb059rTqnILO1WtNnk6
97d01ro/pef2HrhmT8EkDHBLTuwym30gWyGPU2V1zjZHCCDyC9wz6k3X1AMDmmOp+jAH4uhWgI1B
XAZDhr9OYigQCPJUAJCtEupjM9QHv5pGd9zb6tzemnbW6Qgrd4axSRKhfFp0UPu+birWFmxrMu2N
ZrBeDDUfnmM6VWBFI+PFQIstAeXU9sXeThOt2Uathcazm+r9DPnZU+8LwC8gMEqv130Pr4TO9/pq
cbdRaiFUapdR9hnR2LDbmQMnERk9o0PwXO0wkB4afGI22NGEy53TGNl3u1/AAirZUj3bqZl8TYnK
/kwmIjagxkr9PweBsGYbK3gKQqS1nb1jNP1DhZOgxCw2thv0Rt0ABBwNr9lFpV17O5C7hvpJsXIp
lTDF6m+hK2w4zwoRKs8IDoybpkROe+OUJrRAKzegZhixVo5Xbk6S2LOTJLlf6L5AROU1WD8GAFRA
Zs9oELduZtnbgW7cvB1C1/5VeXZWbVyhKkdlyGHBzJmthAeKno56Z0ZID6IYrhmjrxdjKXa0yEgL
nS5HA0LleUn3hpvoPxOBCzBM+zL+2WKx0t7osTt8A1M5/MryyYDzO1dZvNOTNv/VjH2KqGHURU8o
caJEheZ85n4uKwTEuwUdaF6QRSuCEWTlS0OqFR7zKFRTcger+VOYXgNoE5iPcpOolZHuUN5Us904
uSBhsraApt8oWeUGRpqlTw7efqNPGc2+KcauS7d5GHm/VSo9kT8sTvXa2FoxQMlEZHibWU7zlGhl
8yOPZ3STDCjUN+qcjD91e56AAKY6H4IHN/d2i4FKqz/neZf5Rqkq4Y3tZnysKfVacYvmvwnntEFz
09fcwr2bLRyqfH2wAPCg3ArMK67CFE3MjFB7Q1zVpwfUb8tv9SAwayYMQSN1iPPE8Euskh1Ar91Q
bVCrR6SZyqfy1GqFHW1rd6rEtporN8YeOzF/j1TQIvTZBaR+ZqGUt5HgfvU7K289vwnTpronE8Pm
umgV0Jd26onsxkON4UlIE6iN0NwSMqvRKF+FwPZx6/WK+9Kznj9wB4jjTWQnS8fip+1zNDvcYKQJ
Q0DlcGjuo6gdaeNGUYO/gaH+yrxxmgMvCaP+pnTLepAso748jJqyAAjNqMteSWzP34w32LeE5Niy
27zKlvCZSxRBCnPUnNLFLcJYgIcm5CFX8qW3l+40RKB66BF0y2gOvMCqCKZluB0quJIfjaE2fmpj
Hy23ZtgM0ybSrDjaWlmSml8mW49ew6mLDN9F2APN06UdvlVWPr5E2F8gMT5Myz0iuq27SaZImH6J
pMJ862mYBbP0bv3c53PoIW1OMdEfRhvfDGRj/UEtJKxuEeI3KmNDvMFS2f2OkKnxmvI2jBs9Nqcv
1CXTexsaw59KcwioB5QAnjFHw4pUo3os/D5TeqBRHr59vpbVU30Xxd3Sb8s+Sn8s0Wh3W4u3amT/
CK94iGormbZVM6D2bpauHW3skGRnI5yoz7dplY2/qqFY7C3K0PpDqzfulzluOnerzsP8LNQMLoNg
JyJ0LLSo2Jjw1BCuDzOcPwzQvv2uAWVVbguKBt794DR5wrn1tE9VpCQvk1VoTyrsI3uPZnJ6q5pl
cpfVUe3deijDO37fJ1bij+qQG7vSKxc8g72K2Qymlv9WO4x8gcK6VntMZixtfM5hOWH4M0SPvJPV
r2GuFFCcXqJrPhLR2MPOZm4bvl4mS+zbVTsMEhoxP9kijx4s0ZsP/KQOW4/ag6qo2lPzp28iBDGG
CR3ybzELMW/svlZf3g/45N462XvkYLLnCmwehdQzla3a6CN1cOsoKJJev5lyV5f6wZB6nAJ9/9zr
P0d56lzZ8WeDUpdnWLIXxBGxZVhlTn2StcQiVXXs+sgElR1130gFzNsW0DhXY0ZJjD/KD+eejIpv
tYu7Gg25detX9F09Zp5V4Z6TjPuSq/czUtf1lRfywvvIKLJCQJzpgAo7zS1ocRlhaXUVTH6pZEKV
Sn0UiTPsgTmOdwOYyivTOk9maHKglkiZDxyQs+4CW+iNq/xFecSEAt15m0g097PaxfyWN2a+Mto5
yAKkIBU4lgNZFOoucv7/tOkF6H7V8Yr2uPS1/myQz+c77oYBLW90Cb5zG1O+1xcy0q27EAT5KcFq
urPGTCELrwoUdt7fwRfmj3EsSQtVLUO1zNUPystBNLYaN0ckxuYjgPviGBmL99hlg3rlRbg4lJSL
o+AkXwT9dO6GKlD34DgiF2k5FLfx71hSFaBHjwHw/zErgBCeJ8vFlrUaqi1qlHfspTnCmMWqzKo2
i1phbT2Dtnl/pAvPHJAeLgE6xnSNjdXrsxgw33OR1MfGssZDYS8OlmW28tGCKttGtvtkBY3Ido0P
Q2NbOHBSORYpatQtfQFfwyhpm0GIv/LpLk1ItpvRkTBsSDWrxFLT1TYcQ7c+zoOmBCIx3ftKtV/f
/2pva31ycZJkks3L95q0kNrc6V5Qcx0ZqKyLj+qS6Z9KOD7WBqmf5YsdY2AClYYCKU+0lR6brAsR
1Tba+Dkzeq2mF15O6q3wvBLtnMoc1R3ehnCVdFyrwCBPdR40+NYjx4+DG5mn07oHuOXVMQ/t6UcD
h6W4whi+cGlZAMNlzw/4wJmiTYv0SKdPc3zEPar/baix4TtLXnw2YA0c5gRo9Ptf78ISoTAnbdmQ
jqaxtNrdYvG6xR6tGBWOtPf7adBeKdt6Pz8+Ctq7HhVHKmQUGU6XyMVAULKukmOZKvFunnJ87lR0
498f5cJjhpoSDGaufbz91q0dre/VMYt7RsHQJ1g08g3dzkxU7+ex3uvAPb7Rpbumbnf+BelNSISA
FMcwEEo6ndsSL+6S1lF6RGp42Kdjs9xxW19j+55feFTjEMaUaH00I9fl2sSiHaFVjR54tRftuhDz
oT40J5IKx77yGc+3IJc44i+cJvid58IsaRShJ9YZQRdH5u/CmdWH3iJahPtbYLFuT9/eX7Y3mMHp
AUbUnB2IUAWyQ866H5xWGFUoaE0HBg/2LUV2SiPQWw9qzcmzCq/a653W3DTYazwoiT1/9qwy3BaY
oDxqoUmulhXVczpUV+GWMvo5/WGyzQqmnAsZBNn6QQvJ3iW9MD0KKPvfljC0NTYvkYqfG6aRb4YJ
8bhdsqS4XKb2YO4cZ3QrX2jK8HTlG8kTsvophBXAy7hFgTI7q11WUMhfnKYkM8kTmxnH4fyNprT7
1+pF8bsoTP0FjkR5j92gOcLbmvA7clTMNHxHHYxfnTER0nqA/G/D0Vl+5ykSbtvMS21jU/W5yQ2n
ar2LztMyOr/f/+3nBwSUhEphUcKPkAVdPWt4DS5UwpYwyMqUXaTazRbUt/Hhx5NrnABW9mhIEtcx
JeL4BTdzGQZuWCDgVoS/1cj+oBMvZWOQkbTUwBRwSXvrU+jCWEkwTnEDN8bArzbCR1p3ib8k3kte
VleegnMEGfgP2pEMQzpAzX/1fGb8HDXtoAvNRZVTEAjbdFO1RfGYRkP6F73a3KfBGO4q6iaHHmL7
thss9VH35iryc5xrsv0HV5IGH7ccHxpSO5949dLChw6FNw/WIc4F5ERzcY7tVIZX7p+z/cJ8aVny
XEiuEGIrpxfqoMSh7Q3gx0M9V2+WWIf3MCrXhIAvjQJsW2pXSuWLdfQ8NXW09HzNwAjdGXWxMNqE
kzZc6Q697YiTcyuzOsITWabjOlVXkxEx5UFLb6MgAaut9+JrLLyNOdVPUFyD3jNvqJveVel0k4v6
vxEhfCfCGdzoHuJheWgtc7MY2aEfrD3qX4cW1bFdleFnWDtX4oCz90X+TgdEMbLYtAPXvW/s4+Xe
Zx8R23v7ekmynalQcW0rPfwfZ2ey3DauheEnYhXnYUtNlmS3Y2e83rCSdDfBeR6f/n7wKqJUYrk3
ySJdDQEEDg7O+YeX+7vo6n5hKI8gptPf0HknLOJBY8GDm7sgPPUCRUcHlyj4AXEGytSMvkUmXnkr
c7vKC+SAZB3cziRWIPUvN1QQ6DSWAvo2HapxQF5Mz1cndQ+VOPExCzllVfBRmf73rv4fQy4+u12g
ADsge3qKouxHnWn6bkqgIiVuuHZbX+9j1CrRZ6RwRQIHNvxycpPXGWqVj6zmrM3HNAje+qbsVjgl
129NlNrAB0q1FoIsF9DlKF1VD6prVckpHgg5fmUKmg+DcCuijdb9E2heOuz0kex54zqBU0N9743j
wBvkm5qCudne30I3diu60hKaTK2Ey3CxvK1G0h/GfXyiNBRSo3G8Jwp0dHhaO/3n/lA31pekVV5b
4HMkoPdy5pMJiSc15viU5xmyYJC/d20Vr5UObo5iw1qh7U8CtLy96IgZ45g68clqkmlrDmOOw3yr
fZTth9weCio8xUxelxRTL+cylLYWZFYen6iv4XXrNCishYO1chPfON+0WSFHckdwHavLmpIZYf6Y
uMkpjEwuR3UMlYfJbCqeVUVdHgfpEHz/G90aUSbFLkB/Bl5SvOj7QfFSk+wE2App2161iJDI+oGD
7sDNxv3+/ng3vhYVF1qz3MqQ15adlwbRSi8qdHEq2ijeRDPqbVOcmB9fRyATkhnBMZGNnsuvVRZN
lU2RLAgOWrRXGv2YmLrYBUX10se0MO/P6R09uLipLImfAItvE0qWTAnRK71toPR7EqWeioewHqpn
jOuCb6GY+9PcSa4+OBvtt1UrKQ2Puhn+xjMdXQcvDwuxUbw01/eydJyd83lC9wPv0kZ7YKTmRdqh
QU1vbDXa0PKtMGDvq2oTJGVH+86S5LECFxrw3VM7Hjp1VNNzZ0aqtaF9OtpbODbV1sC70d41k+Z0
voiD7K1HYfTV0tN0Wrkxbmwo+QYHt2KjzM/j5HLpK/Z1PNhjfFJMLz5Ewij9IdeJe/kUHPp0jR97
zRuEtvoOKIY0pUuK1+V4oqgKtUE9++TG5FRm6dXfAez3v4MKGYvMSPWdURcJ9nmBoiQ+dfHwJxio
bAUhIfPJxQ7gVwBiJU0hXVmytL0MszOrJqoilBkJOmC99VaOdvqL0KTtuWbSt5aiOw6Q2GSvwE2u
V1x2XcCAgHpHDnkZAOlXR23sBNppSDpnozgNqNMcBCgPUQS4kfZeOcLX3VO+KuVRUnlqQSBQFnF9
jkSL2aY3n6JCKc1N29vZW1QFVbEpQ2MYfd0ZSstvlKLXtpFhliYexIlu7Lu280IAt8KRHVa9+qSX
sRHsExVjVkePaXcngibO/cN5HXD4sfIFBXyFYpe9qJ9ESVfyIubH1kgqPnZu/NTkwbjy+W8OQp5E
kUaC65bvNF1vWwRhlPlEFyze2gaG8FrnjCtR7frqltBeSWLjdHFHLI5WoBdI1lSWfkriztxijFo+
IAXbP0sAzkctpiSJgvuHlgoVDVL9RaYZaQXaIlNnngaMjPzIsrOtjmDQx2dE4EQRHMF26sPLrdt1
cUZ1q2xOtTfYuyRMUp/qtIWuTbxmNnBNuIVpS1EQTh5cM7Cqi9UTMABNcBKo5mXiU9XEuEznES/9
cMSLog8eGwcZHrM4x3b6DTF2bRMbWbRDLhIbcLSQPrwrYVfK24I3oSyPX0YtXimJNnV6DTfddr/X
5J2bMYw/TFJhyoQELkKaK+DR9MtREPie7Dqx61M8jeqDnSExxVMr+w9zgSTgeTyCbITGFuGAbo6o
DSWoThk8T3+MaTM3TbNmT3Ej0KOhTj0cLC6gOs7y5WQ8XbRWpuT1qQ2t4IiKfvGEu7V9EABK/lKy
JjpoY2fHPnI74X7mLf6kDOPad7txBB0KlkAouMdI6RebyOnrqcLvoDrhMGBtbF1kRwVhykdN7+OV
ZsONh4NFeg69nycY29ZZ3GyVoRe6K5zqFFoTMlp5tqV/Zm6MIP4LF1cFyngMQlPRaOhXZgp9eixB
Qg/t1/tb9caU0QAg3sA2hTXpLQNo6nbI1qj1qRkBcwP/iayN2w7BjotuVa3u+h7lWEjJfMl4Iqdf
DDYbbm+ZAGpPahT0nwBIaPjEIBJvF1V2svrW+FIGFfgvr3btT/fneSOGA1/n7pYSdvYV6TDIHeSF
RNXxtu4NLJiL7CXLbetwf5RbqylVG4D2cviJ45e7eODyjIrU7k5e67VP5WjOW9OdoFM4ZrX2mnhn
G19mJRaJmMk9TU8EDu9iB1FZSU2rz3rQiaW+TfGbOHcJbTrUa1XnSUqLH6lauggt9aBx0GhDtgsQ
uPI1RI7jnzwZcTi2Es5US+ks35s4pX38AngHlGLDxe3Jq/RyOaAHsFhJ35/qdqTvaSbZobeBO2M6
k77eX/kb3xfWFDABQM7kActShll0xaiPandCqDDflbNb+g6I0N39Ua6TsfcmDYLiBi1WKj6XE+pw
wJr10KhPCGm+BFgCx3kT+HNt7NMMNa/7g92aEuVU0mwiBBFxMZhZup2Lgkp9woHLfG6VwD2UIqv/
yygIzQPel/fJUhwGF3n0C3WtPrnzNL3OdoFZlNm1K1nljYMBbJ9T7yAzSOVDRoY/WvKROc8tkANG
qbxxkzjjd5T04m3tTJ/vL9r1QDaxzAAnAtWCVGoxEIQ3bLOR+DoBTE6P8TT3B4R91T3e3musmOvN
wJYmrUHEGO40up+Xc1Loe0kgcH0KxzDfo+E3+raRgBDT5nTndWINHHJran+Ot7jvUUurxxktxBPG
o/U3E7kDv6vi4Etv22vN1vfc4TK22JJuRmld7nRaT5dzi+dJnfQxbuDGFGr9loCe+ss20so7ovLm
5SBr8a0GgdpwKyUinf/OoZ6aCNnNQXJIeMEKfLVjrKM7U1Fnig6BaEEjaUn86BSoGe9aNOOkYJ9Z
f7LAJx7aIffERrTm9C2klCGtrzvvRUPFChRzZk0/9CoXpxSSX+rPtj38L4hyNcKBu8y/4wqsj9JZ
SGgfPhy8+yQ2XvZNHJBAl8sAq6DKionzXrtGeEjrrtoqmrJ2BK+vxXdtUwmMoU9PrLwcxamiDG8B
CgxWHSqgy2zsbNDJfWpd8akbOhzs+64/hnMTrZzK6whDXi7dBGjQMuySgGxEg6KG/QD6VESsJepd
27E3ne39I3ljFF4zOHRI1SS4kfLf/zj7YFzoDClKduqyNNi4c4kyaAuy+P4oN06HzsrIfFgKxC4r
Exq+ZpmW6vkJnE/+HM2RvottLLQFjuYrRd9bEwJZrEMQpyqE6sTlhCrRpDN9xuxEWHAPeSqGreBa
W1m26+I8TDvqTlQ96fZcMYSqQQ/TXJT5KdMm4/NEEfSTNAUP/aC31UPnqunvEtT3t/vLeCOowT3G
ZBIaI72IpdwaNgyNMUdKfqLVjVF7jzjkDHS7J131m8Jb6+TJGLmIMwQZWKDvgoYcssulDFO99KrC
znn0hukjL0m8jgG0frI8JT10aV/ANUERVImhzbWt6E4Jzu80J4o0XznqNyfOGwcRbIdHyJK5SfaQ
t7zzc9qkFZqCiRkZrwkgyl2XisIBwKyoK9tIHuvl3OWtS0NPIpuW97vS47FhBUZCoYXFjZL8f2k7
vtS5BUK6+1+D+Ieve+Z+MOaPF1Al3oSjIjvnki54ueqBipuINYv0ZFu9OOQzhmfIJ+XbDlG9HQKx
4crZvBHgpFWjzIsllGFpZctrjdYS7goofmh5vKlpN6EcONlvAVX9YqPliUB9GMub11Gb0pUdfeO0
ysoQXTXMi+RlfTnZcYwDaJBGejIQa/keQgB41LL0w5JtvCss6g88w3n38xS+HCVXnFmYdZydlF6P
tnVdlE+1OUwrXdNbcyHumNhsQBa6AruUbpG6A1yfUwOOf9cGmvEYCbN6+HgMgDcBOZa3EtinxYqF
du+OfRMnJ2AuzkE1x+yo1ULbx9RnH7w28VYi3Y3QzcaQeFdKUjrKB5dr1xrNLHDwoqj8Ljlj92np
Zw446ikI7S8fnxuIUJq5UsKJ0S7HGoqAZAcq0KmqFKDLJaiVfZgF+Uh0s6YjWm6IuN4f8sZHk7xE
LifqkySbi+X0KGi0M+zcE6A/b+sajbcV6ON+fBQeJBRqaFHLrbioOfWRgGkCEOFkdrnyqTeEdTLL
9Of9qdy4k97zd2rxzAPy4+Xqhc6sDnHNk0Q1muxZGJpy7NR2eprx2/5Lr9ToUUX643h/0Bvbg70h
mw4mG4wyxeWguB5zC/ZFdQL10T/wtKOCOJb1Ng/MtZv91lAQO4FxsCERJ1i8HvKGPm2YWMUp8Woa
Kmb+2y6HZhtF5RpI+eZITEsafXD3LaNSTEsYTfewPKFNnu16dAMOKXSzQxa3a4Som0MhWkk6T3MT
94PL9UNP1B3c1ii5O6vgzUGpChZSUiSh35etuhKhbu0QmKQYR7GK3C+LwTQv1OHRtcVJHvStUqfh
JnLqT+0QK8BJ1WmvasWHeeEIvnG9MD9GRkdYLsAfCWYxouysJlNxKvTkJUU7eSO6yV0JUjfyA24w
QMjUXKW/wyJwWFOLXl5ilidlqLNjHU304VxFfcT5K/0niVqx0pK+URGlySZdjihmI4zsLg40fG4S
XfrCJ3vIU0i1hOoXI+rVZyhOYbpVykmJHpIaplZOFNOPvRuNhZ903hpk40b8eod0QUWm+3UFCIIb
Z43RYJenrjK0R+TfnUd05z9MiJdCpNLET6olSPj15UfUi3hSejw6OOWN91AZXf5g122xux9Lbm3P
P0eRc/1jq0xFaUReqZcnZwrtyYeV0+xsNaYwlqfmUUxQmgdoz2svvFtHkEQLqj8MXxnGLoftQV8E
OmDOUyjfE0g9QUbKe1AGpTmKtZ7YrZ3qUFyWhjEUW5epiIpgthqpdB+iGOL9CP+BJ/pQ+qLCQ7Ii
m1/JnG/sD44D/THwUcTN5XOohjeJYWExnPLRM5nbVG1dJVprw9+YFQVcniasIvrTxuIW0I3aqUVf
9ieyo/ohFiBLIztLd3EToQw+ryIab3wyOitScIziPFi4xfGzWjNv47LuARmQnfdYCDw0ZpTt3da2
9vc35dUCyusNI0Hpdi/RtIut77p93BqZYh5TJP9STrph7YUKr/qjKcJinMXmT2mPN1Ptss+rKjnb
GcCMIG6DlSMmI/zFs4ZRJK+IpzH98iuRzNzIceUkczyqTp5Zj2Viqy+tPTYYJ2t589ibrQF4Oazr
r5PVxCt78dbgUlFbivwgEbCsicN/zPq5T8yjG6r5D6sb8WasajvVtl3ce95DH+vaw9iPXveQ1VlX
fv74l2THoHgl9RR4DlyecxWl9h4NJeMoOoHcpTopvmWE/+U7QumgUcVjg1bDYmtWLvR1wqhx5JEn
NmaUWDvESo2V3XIVKjlnMJYkLhAONeCh5VyswPFKJzhapSoOUxg7z4Y7QvrO6nf/GrHp07h7vb+A
V6dODgohQlrDwZZaIi30UDcCugPB0bPE+FkplGxDBUscIWuv9Wqu0fWEYxIVKisA2EmYFxNsaiOt
jTF3jr0NpxVzwf4AVir5quWWgg5lmP0V1Il4QpW+OKRlrRxiYduH1MvKfeKpyre+16LuMER2s3KC
ruMBP4wdxO+jcomY1OXKB90UOX2EKUCJZzlO8HH5aZ7sNeHLG0sNokkCACSimKr55SiDbjad20fO
UVAG+p+Ytfaxoyf0z5x0+kouc61t8X7zofGFnrUkMix2rNE7ruTiMZbAjprnJWxTLNiHdjOUmLT6
g5Lrra+COHkrQrV+tvDKHjeIZgXWhg6L7vBfxOETBjBVv8XwWHxjmOwZHmUJE3zyot+YjDTVptUd
1OVmpUaJzcv1EbWbIhDdyzw53k5pKWZNIWWk/WgZSeyzk81gk3N5WAg06MF3Kj2h4Yss62ofgxBq
QTFEB78F7bHWPLhO71gSiZ8E18TTENDCYvktj42TGPZxVjrUnh3qI1+7dipjv7OMdu96SfbAJWc+
aWIYf82aXs3bQdfD7f0Dd2uv8SoA4CzJASRelz8jNjo45BkGYgKTIKmzEUMgH8TKKNeIfWYr68xo
RemIN13dplXTUSExvaMzeNOuqFEKoCxldH6RVTXmK1G+F2kzfgng4wM5Kr1n9KOTiUJxP/wzIVX9
/ePTlopIqAXLMLqsO6ZprGpDiu2rHgGgB36p7+rh4x0bZu1KRWKubORjlhj3Pk1F5FkT9p0AkTfG
XKGrV7ntJu68tfT55n7i0kM7hoYwvd1FTW+yZig/OVahdQpTzs8K6F3TMFmntlex+WpCa6P1Uw5Z
yPX8LnFRjnA6p3m4v643goqU0Cf7hJ9BpW/xK5RascsqyGkTOZX5A9eJ/tWZPKQfwIlFK9/wKiOU
3CMp98yIGFssx5rSAMMwOoGkTXWL3pmr7dBMNhNftIa1Mee0H1euxFuzk24JELKQcgN0c3lYDH0I
Gw+RyFPpooYTWlX30CbBDyyMPqxYyNxg6wEiQtQSNMpiJBQ1Qhd7M+U4jG2h+UhjKDBre0PBfGjW
/sNHk4VvejQ82Dmel9MiL3KmOdWVI+puxnMb5MMuN3rzJUHCZeVqu7WC8q7hiodyoC/hJmZmC6Uy
vfA04gN5dhQzOgw8Z3dB0DYrMefGUKSBhFbqEFzyy0pfKwERWZaGp1hSzEcFySYdldBtXXTVx/eF
rJTidAAWkQqV/Cl/vCqNYYBI6c3ipE5a+TC5s/noitl7cgHzriS48gBdZtey0CyTI1T8CaiLjRG5
VqnHdhiduh5jZ7cWzgHZlUr3S1UZPrdqUfwEKCr6TTB2/VchvLViy3WGzQ+AfGTR+ZbC5IvHSifN
FObAjk7T3AZ7R2pjCBPBMES5tpPCcOQaG1Ibe2XnyPtwOXEyasmFZK+iFnC5xrwaQqhl0Fe1xp29
rWm0XvUwe16Ggk5q6F8Kr547bEPm5H/3Q9r7TXw1MqA0hNhk6rJ0ehV16wQDud5ptBN9O4Dx3s1a
h3Be0QfbNNZ/p13wQpRDW2l6hl69c1xlh9Ai4CZN5PvZinIMK8N+H+qoFnu5F62kV7f2BCVETapk
8EHer4Y/th/PrcI0BoOw5NXaKQ2F+TMfjPS73fXqIey9ynfRyTmjmRG8lBECQPcX6EYcBjdGDweQ
j+wWLBLJjM1iqFURHJtGLTfsnfQVu7rmEb2b5HthZeLbh8dzaBJwCiiMobO6uGMyF0MoHkfBMVNx
IssRz94hNZM8x+6QH+4PJSPf4tP/OdQSENhgqJpADw/gZuDI5ZYT2luo4H08UjEKz1ZeIlSel+AY
rxgJUzGjOFobvoyZ6m5nRSk+TSOmsfcndA0ao4aJdQVUJb4Z17Q8Zn/slbxxorzV8+AYz0qJNyfY
L5982jvy+1KeWbn3T2RR8FCjunooMnc+YOTeYgXaOeIYJbp+DsrE9GPUn745Ye293P99N6ILsBPU
Eym4yAtisZdUYQ+1qozBMe3ivVmAAxmK4sUZh5OKIRD90OC5aMUKvvvGTQEQmluJJBjZ3mUi0bFM
YWXw0p0E7p2dkduvEWCSRyeuzf8yFKUJgMEk23yJy+VvqCh58G6UIz3Jr7aV4GAGFHLf6sFanL6V
EBKtJEoNSUzK44tbfR7UvsUxLzgi+jrvoiGbn7QcSGfuZLAXzbB9Vt2ifQhENe7dIZ4emgHC4f3P
eev8SBEFSXnClGPJJR29sCwrlMKOlYMKHPdWsIUsv2aCfCMAQUCDwiVJeKAXFleSWqTwMxLXO6bO
BFyIbnD50NAE3BUGR2iLYmax8hlvjsiq4pjxfi0sLiMrp7rUKYS8Mm3in3FYm49aHw5fp1koh8BN
6i/31/HWDoWeBuYE2x5wZYsZdlrfKUHbKXxL402Pqgj77FZQGomV/xDxUBkHBSGzQQa73KBd0McA
yyvorqCht/iDYQ0llDX27631QxVWPn9RuIIodjkK7Kl8msF7H4cALjb95uRRdfrkOGZV9Dm2+zVV
6VvrB8SJO5cbiqrZYv3QtRzjEsjgEWXD4UeYUOop8ll/GZA2WVnAW0PBmpaSUUA6WMfLqUVVUbuK
7SjHypyKR7tM8h8O/iJbTCTWhrp1urgCIXpyHfK6XMyqQbgUNdAkRD8gsk+diJqTleZrOKSbo5Bb
kNjCtuMhezkhPIhKI0eK4jRg5ANZwhA/odgkKztc3juLmxaOJ0OoJO3IrSzyWjVHnhCvCPto5s78
2Ciet3MQEURcvzCHF4QY9A1JTrYWOq6+Fg9VLl34u3LsK3ZVULUiMbMRjTRAiNuxCo2HWCndXQ6d
YmVjXK2jfBOzLwg/0CiIypfryAslDgqh1Gc3HZ0nw0MWriqHYaX/epULSgcEWha8igHAguu7HMUe
0CNO+rA+B6mmUWRD1a7cTEKvIpyksnSkk1Eaf5VarKZ7UtlYg+iq1GsV6quvya8gF5XMLC6gq9px
S2new0mZX2FbQ7clqx8xsdIS5zmeajEejNjxwBpGNgqL9yPljfkj/MW7j69KlrOkGHhFqY/BrDZn
cH9oYUaxqiN46Qzazp10/aFxm2BvqZn9r5k0irNvMtdcwbRdf2ealx5YUS4icvFl0aeMujqozSI/
a3np/QaCaH5OYHSsvNmvEznKabJ0Re0W0Qm0WC4/dETGUobVmJ+Noq0/eUVg7Gp1qL6DszF8OxOx
R+Y29eRM1PB/TrbLk9DTMJKaOqfd210BUjJR6kfIAdkxqlJnZRmuCS78QIgtMk8nQqHXcfkDjSHV
GtUKi7OAjYp8Ay7yW6j4yedS8CsSY7LOfWkq255e5l+j4tiPky6GAxCuD2fxDhe1BD9INSzyA3kb
/ZHzJi628q4oi3PbtPOzlXTuqasja+Xk3fjujPLudvfOElzeaUiqF1PbQjFTnGpbN0r2VAtjjdF9
a1nJOix65IR9KThyOZmoQ4lqEENxTixtenVFLDZTHymnshjcvTEX/SHtm/DZ8iDIVqY5fMnCbnjo
eTp/OJ5J4SWe4lzhUMPsRaRpS03Ppt5KzlTwbRSTUZ1706yy/X7/QN9YViQWQHaARAPedE0M49mE
ukp6dtKW0r5deYjkrJrXXt8D5I/vSExQkXSQF9dPTM5WulGenpMcO14fJqb2nI6TBfs6T8e3+1O6
NRgSfexK6cFIlLj8hGmittY0I4uTT7rzFUSr8kQ25j0M5dyvnMJbq0d4oBtCbgx/fXEIA1D8Qzl4
xdlDgtuY2mqjuPWaxcVVNie1UWgfwCKRJZIlvLN388Qp7Kw8NxSGf5uhre3bMR//jec53KomW3Jl
/a6DPGJP1L/genKgGflyAafQdXCOEek5wIhMgeXhaSMUdLKUTTIZSe6j/4p6nxnlzmMZ6B6e7umM
G1A2DA0SWkI0DsZKmXYOTbTQ/HmiEQjrDRHwTT0k1t9T3HfgJdrK+1FRbD9V9WA99PXQRltNq2oT
3EjgJL5ZjcGJBkql+qIZ4ufO7eiPpsKkYjsVs/EzLnp4SPh8BVQFU7VC/IMOI1oZief4IOKjcFuj
dRf7SW/F5jZsu+JYDVVbgfGOSph/7dxN22Koxs92Y+jhwRj65s2QQqu+AFZW+2o3uAke5UIdjsiw
AmtNkZoskd2uh853e7XU/LESEaSwYKhCAnCW/8qGPoD+hnH4zsn0cpeYNM/2K9+IT3CRzzmcWErX
sDql5e9SPs+skXgXEQqHJTETtXh0DBwnyWirZWv4yhvH6V0yB8g6DEkgRJe7QeGZIQZI6We1i52d
V0JMsVoVDqm5xpd4fydczYouC8ri5N1X+MAKtbFhbhjK4um9baDFPvRjau+CusOxxijdU6XM4W+3
E9qr5QX1Ti9M8zVEreCtdBttkxW93iALEYcPCFomzyiLZZs8zhy/Q2yMNHcWj9BautOMaOfOdBLj
b5QnzE/3v82NoEA/n9otluA0mm3573/ch0ERuaYIvPLsRnawCUMt2YJ9XWPN3/osIPv5IrTWHbbB
5Sh1qmgQlFWinI7k2mikvV9UrrpXgmKNzn5donVApiHqBouVEAQR/HIsg2frbNV1g0IECYDvhs6U
bJs2917DedaanVuUbXF0CYSdX3qje1A9MQ0+z1N1q1eFoN6VBomzaZ0uePXQP/rdoDJeHvVZq3ed
FVfd9v4nuBEyETSFfy+VYLjPF1dAEWQO4Mu6PseFO/5Lw86wfb1HQ5DQpc5PYe6sJg7vUXGxeYnN
UBvgitIRWT7kEEWs89xO1bMQKdYMVRuBMCIC6vNjmAqj2pY2bq2HhFU5OLkI+GihawUIuhqYt2VV
yy0/A2VmAzfjYPk9KC8PKoYV/Y0mXHLM8moafdMWwV+KHY/xQc3t6fusY4nmByOltMrGUIKaAkoD
/qRm+QvxbX4Nk6x7RVu9g87WQJI3rKikn4CpGksyOEpP2HabL6aVTeCwRvnTU33oX+ze6/8ujXDW
Nik0ps+WoLDoV3Mx/Ej1NH5z4kDMr4OtxAkhOEg+58Czf0yDKf5CnMf9UjV6+8sOzTLelMkQP+Va
GCu7ugu8X3NS2tHG6MMQdeR87P+pQ6cZ/Awdl9cpyQCm2GbwGVZ8gzuANZu/QohJ3DeqppzVOAp+
CrXLO78XE8BNLQgz5Pzjoc/8MaUk5dMCtr6WXlRm27IO+y+G6BDRB7OQ+l0kWBzA+eAA6gjij69V
LBXS5zW+D7PmNCgUZ54b+i4tZX0T1fX83GZO9w+vPqfy8zpvnx1VCYOdbRVDd0iGQDT7Lh/dblMn
WcNnKxpv8HuIfe3WEYF24JJBlyMbHeQl49igY1w1w7yJ+UEDGj4DTgNB0w9/K1lPV4dIntVPVpgl
4zOGBEV9CDp8ATadGqfcRIHpzhtemqrOBdd5+UH0gCx9G0sYdhW6t9kGamH65g6oB/tGojl/pcmA
1g1oLOavjXaDYv/sRrvYSrQ37ups2uZmbLcbrrS22HRVGZUbzS0TbZf1blxtR6O3sg0EwuyxSQ27
2Ab4NSD2rrfKv23cM9kmChQbYl2hRxsRjOZvCJRZ5iuBrgaPYh4Ud9PzV+fnjd38knwY4ZddrHc7
sECp7gdRnNs+BSrlyRmTKdojXtYH+1jRwl+W3tqtJChN6oaPh1i9agT8z5FNaePD5E5VhJme2X+L
kQkbNh2pHxtW67GUiArUvv2gnIL4CBKkfUUENn1LXCf5u58Hq/fJMrp0dz/y3Aj+vI2pDKCeCAVi
2b+rJOxH1Tr1XEP02lSeiB+DYjXa3Aj+MBEwmiflpNC3lEVD7hKcR2/OZyohxY6X4LxNEaHclo72
HzINyVQDV0sCT698cf0XhjFPzZypZ5c4/pQVCEB5STM9hB7q7ffXTuaViwhKUYOHCM02tD2WknLI
iIqGdHY+63pWnVI6BdvAVftdkKf9LydxoTJNVvXz/qA3lhIMCXVLOl22xApd3m1lQRl/JridY1Ut
X3IFEKxPQaf4Hk70bu6PdSOxBr5ItsYkaZ0vSZQzuUczVbl6Dsda2yEPiJPM0E/9P9oIMmqbwZZ5
TCGZHKPJGU6aHTTVSt54a4lpcPM04i6nx7y4GAO0G/qs45KyWmdrGI26d0XzKTaTf608TfaAxdZq
Ve/45MVXpVyEKgUVAq7GpWiDw73YZo06nfH8CdCI55YkrONA4vjznNXTBrya8jxrVoTvhDuHsx9B
xPpXsXVt8nvW63NL2PvXTJtcWVmN68MKHlJCh4Anvjt9XH77vsIQFg70fM5Aqf3iERY84B9DZLj/
2a+zEbg8cvKcIgmGXNSSJtdJwzB0u3ODI/zGNOmvF0WWI+uduNtScHHdH+/GtBiP9Bl9Kdn1XHxk
NYH/W1OYO6sB12olDLFDjmcNiExl/+q8Mi+06KiSoTbCjrpcPpw2xESnuD6XdMenja4PyolaPI5a
mhKnxW4ikaGPP3hx85ToIjy1DgI38MsDq9tadRBlG6DCabn1rHYc99ao6WfTGvt4DzzV+ZKbmf61
QSrV2app2cy+FccBcISm1ZttCEa09o3eFq+YjtQcnjKiOTUm2qhuQ7UKyk3kmcVvO6xK1e+Hzk12
VaGIX0HQU6trDLf8ojtToG8UtfSmfeU4iuaXbTeWGxuzz2aTjIo77lqMsd+6JFQF6VOm082NbOCL
Y94j8d5qVv3qpNrwmvPG5Z05dYaxz+uxiZllYvyVkV6MeAMBz97qWCL9dMOoeUt10SS7bsaowe9j
08UhyfSSdNvSqZk2LZlZ7luja79WOFwlmzYDyXkOJ4UyX5BGbuL3/LIIRif+pM+JN9f6ZxYduoOS
2O3fo/B05dAIUf2esjb6GZZ1V/h2HdYAFcasJe8MKrSGwF2gJ+3IhzsU8nDYJpVRFBsI6vnLUILu
2dAT6dJNgpkFvPKuVM5CM6evCiiYX4NmDQ9mOYWhzw3c/W8kR9T3osMdsMtbJd17kcUnEPWMgpoy
qGqHqraHKqM2t566E2wo5xANfYsOUKho83lMEvl4aFGJ3g6gFn8HqR41iEjP8UC9NW0eVKPr6i2Y
zeLv3Kqj3k/tlsdIF5npK7lEV+/Uvpi+lJFt/GRXVfoWBRdF30AtTvKNbcy8kTVkvPkz6T0UeJSe
LPD+ybvqr0szO2onUChk/dBcXJadOWqt5onhXIto3ArqJkdeU3Hlh31YbEUazJ+GoI7wvvwPVVhA
emBMNXgwfJilQlftpIOGH9NwHvJK80G6hhu1atcIADdCGXIPvG9kKLsuePVJNnuJ7rbn3AiiRwgK
9YshiyBxNqVb0M7tSkpwI5RRwgNKQZYDWn5ZOOxsZZpNctfzPAwKqhVJqz30SrmmAnhjGAqFuBfz
fJWVr8VjWknCvi+NmGHwxT3PhkRkmEhN398d70p2l1chhQu2hY5iLrXJJU67cp0abS/RndEvwsgx
C1rtG/5ieHShbujUPmTj8ewqXf2mFnlNpj3qJD2cgCz0FSe1/9ekTvCD9rjZ+aZS1XAEJmF+0zLS
+M1soTnkz7zC8o2pFk4EqX6Of+tBLZqjic3iW65XcbTDy2pOt0Or8Bpugok3WKaoiKR2+RSPm6AB
4019rKu7XeoMmDK1cYVuu9KHz6GZuc+DmrS/u3QO/jW7KtmzEavGh1gcTXvRY1zhh1HkpVtXRavX
17sZyxKuuM7DmIlywIa0ucOXCi7aGkP3OrWR6B6gGO8MJjK5y9uowoCsSYXankXlIT/vdkqDt0YU
Hxuh6zuEM7J/c7N2P9//ptfpI6MC7ia/kdCwpXhhjaNy1dcGB8JMgi9icppHPOWtJ/iU40q2cnOC
kntMN5WWwLL3hiNLYnvz2J55WtvxXidrezHxbKLUaHnUOL1CvuTWinK3JgirDrwx6wpGYlHijhNj
SIJAac8lZZrR/z9l59Ubt5au6b/S2PfswxwGp/uCoaqkkkrRlqwbQrblxbgYFvOvn6f26Zlpy8bW
NAwYsBVYJFf63u8Nqd6m15tpVZ804Zj7v36YvztRcDgG+UP7TE1vv5+Hoq/o47Lb+VbrLNHip3Y4
AfRHo1trEWlYaxtq1qjCQhfdju1Dvx3WpbweqRois9CDXdpN3aEcc/0FOEsDf6nqm1nI6jUNKujE
IuhOHYGFd56b1VfMDeOya+36gzf1m2fG8f5smYm5DT4C7w5gljvl/rgN09EmkO1ILV4eKEMX8r1F
dvjrR/abQXFm4J6JxRywwQN/HvV6T0jkbI7TUZkGDVlHz2s/pAYGEtEB7Nwy1eLaNjB3/8+vC8eY
8QAfF0HReaP4N5DT6QDM04DrGgbr8rA23s7pAUH8VNVHt9GnT40myw/Gx58M8HcLaBAE/7NIw7F7
j+sNNCFyv7Kno2iU/tUsnI0VT2vcIjKa2b7qYf6/5vag7qt227CoLPbTWvrfzlAL8E6DwVhYgih8
z2ZL7ft8ydfr3p3aEznvRFB3EH8/11k6tsmSut3lvBnNzZBr2mM/qPQ0GNnwubbK6lvuer0ZGr32
2c2BRyjzjbrZrRJZZfTXj/nXjYlF8dw6g69OpfLeSdT3lqyyt3I+NlrgEckqM9rM5kdRMr/u6mcq
N7ynM2UcZs27lynccdCt2i+PVT3taPG3qBpm9VkMjnnR0H744KZ+HbN4lNFigtENaQjjhp/HDrOx
dSDbF8cxzRb2l2VX6GkL4beqwiI1PsEf+IiI8qtCxuMcgfn/GZxFbPS+YSJK8nga16uOLS7dVYSr
vHyTy7aRqS71aTzM45TrZIQLOlg2BtDPKKqwmjfljIqK8E9tTOiPjP9xUhXSILjzaL9pw5+9mH9+
FH4JjxDwfCCRbgLDQZZ1hlj/88n681XeNbWNitxCfWVZZQP392OtrQX1lyiPJrUCpLdx2s3BWH8w
W39T+bNL0UiHFsD7Zpn4+ebqba3bbiyGo5qsp7IzenIZRyjmrp1JAn6L+cIaPOPQ+fn6pI+GG02T
PuyVPjrHKiiD27Uie/iv59OvK/P5I1GJw4H6UwDy80cKuMvF87LhWEJNgl5vOngN62MSVP1HAQm/
vRSUJ0gyFP4kDP18qczy3UJWzXDMW2SWDechwO52QMHd6x9MqN+Mbm6L1vCfpN7ztPr5WlJaphKS
Y7lNvRkDvKZPkg4n+SVLg0FEgUFuGgwJzRCTPtpUJJqal0+9cks8bd3ugxf/uzs3z4ZnfJIzPnD+
+r/tDUpoWKVIg5o127Qj4rPpluS3frdgVv3BTvvr+khnHDozXFHyVDga/XypvqfoF2vF/FHWEPJd
KvKa5aNR8+uChSwCCixtyfMx7z1uZ/pFX6cG+3k26dV+6Ppkdic73AbKaNVl065Tm/qglPx1Tf75
mu/m7NmIqCg7NlisMYav6GtGjCPrG7JPi+tyyY0P9vPfEF8YPqgMgHTYC2j9//wkJyKVVesF4xEV
Do4ppM42oZeZ9aFVbfY5lWoB9cgWb69mV16NiyeP2JL3kT6M40dqu98MIIji4KTQvM5GC+8GkNf3
yFE2ZzwuPQHoWrVd4bErE3fN1o9u+zcD6MxJd7DPBKLD++nn2x76YGoGPx2OqdZ5jyVy+jxSqiev
3esHF3h2XOYH5S52EWnjWn/WPH/6jD0JdqSlBaAULa3W1MlKtUOuLa2Nj8LAfsWMeS8sV4BsQP6o
Cn7+gLL2FmvcAA9d4UC3yG39cla5d9POeJnXVjdROxr93jCCPnImY3v46wXzd8/nfFlWMKBE/Ax/
vjzHAkkmUjtRgDtTLNLa2q8tQt+/vsrvXvhZWomck24tYsN3V9ngl011MB3djRiGtmxnEoErIxyR
bHwwr35zKRjRgPBnkiTSmXcvnCSFSqaU+0enwobVEsUXe+292KHj9cGq/JtHx5WoYnCNQif33pgx
9YQx2/QNj/NGuIKc2ykeSPH+4Cq/rhM+yAUFKH9BWHu/2HaE3hAZzyabya1NZK2lSb/YBl26Ib+0
pNZ/8Kp+XQu5o7NpB/Zl6AHe40wDAH3RFlShGuSnnRrXDLpp08b5ss6X1ly7932p6R8IAn59aSiR
8LyAGMLS9IuFJxy7rkCeRcKrtjwMLQ5tndk8k9CRf3ChX2Yb6x8XwUeTu8NU/90q2LTrula16RAH
0U9f0qG18I2CyhOaldIe86pLy11bV96pwC7lKlNa98Hj/eVOkfWeYQQYiNAWfukVdBrwKarx7qi6
0g/70tri3lRWVHCa/mDk/DI+uZR5JklYEIm45rt7TXUtQDUuuuMQzFUkFs+Itpnk+v9watOipB9K
xgZ/Ycf17iozLdo50GR+9PTB3SGXu/fImU+GTDz+9YV+ZalwJd4Z2MG5/4rX8s+LyFQTzZTahTia
JVQhMsszryVHbMH6oFnWRkaEdVeA59taip3f5+VdvzbOYyls+yEQs+2e+QOFB++s9moSOEbx3Wmm
9Sy+bDwbFTsmGf9p9X4e1vRoodUwfdFl/fyRSzInc1v42uUKB+MVHyqlEQ3u5sfMHuYbovVyN2r1
bvog9OTXQQY8DZuW+cul6VL/fFk3mLEmaUR+rCxH4pTUj1GbS0LHm6z6gAzFLsEv+/ea/dzqRCUF
qMOyixbl3WtZUrFks71ZmPwW1WuO0uJukwuVuCkcsreDyqiKw7qt4jJFMDVF0Gu3+llNW3dvqN7U
7ix8dezbMRf5RZlrdRvq5urK2LFrZ8YFR+ssgNJAC6ICo88BP1XdG8K01NUblpfpzewU8B/0GrFh
WGjrCkOxxlQMcoQisFfTPeFHeVkXery1U+teDUFjnJkaPbUYBspteTk4orwTvefJqJyalPwVt7D6
ncJuGb/iZpviRcydcwxWtX4OOFQbsda56Q81meu9rWApR8ZAyaOGlWS7IDUWbI9IMXyR7aTpF1mN
BQoTorD7yMuFU4WTMeZjlJlu5USEWDeHOdVTAoxEFzNvrK+1XdRnb4+yvyKrUJiRqOo2jVAEOQue
i2SU7SakWaTYbDmslXqZ/EsiQ8VXGjGBsxPu3OYUtQjXokqtTnooNw12Sg5OdJJeTquNM0en4s7Z
3Bsn7bbhEJDtvUWODYcicfOxePIbokcO0LBdfbcaVUsspRoHeW+PRasSDV+ez5o+QknscV/mlkp9
1GPdohPGM+9VzmTLnK9pMKdMMNRW+CVUdmGEvmqajn3ZzL5VqAnIfiJLBU8vbSNfNK2H+UtV1yqL
p0CR0LMujvZk1aW/MzdlPHf4icy7tUJnr/dare2qvK4eCKhTuzV3/F251noWzzjQ3vKk7RcjV+Zl
N3behRnMQTKNRn8XzLP8RJ1s7wJV1HdyWCDWex7is1by8XCO+by65qQizPcYOqhqsPxf7TcMj1ho
9G344mE99tJ6MJB7YovKHTHPQJGNKccv0nSzbafhGDgDi+fZU50NxTdg8yUIzYIFLpat1yO8Htsq
crFXhxaV+dYSrWaf2QSp1hC0OwwqmtiUyq+Jb7RcFZaz2b91Z3wKjfDwo2WCjzG4UfNl87PsiQZs
ww+XaI0Sq0nTPNQI4b5VQT8li9q6L3RUzVebrMIvPDBR0pjfnAeryH2ZlGYzQ4etaquOYSUVbpR1
hn2ctkIEUZ6a5t5YhdHgbdIvkpc1r2loq4CmNnENQ3HXzqj2wq609SFsfeRanVrbg+u1epXUZBa8
1kF7fu1NUy6oGPrRD91C63jXDQz8qPJ9uV6kiORgOY16/6q5XfXUb8HQxNR9FCmrBtq5t9Be3nLk
qfqwW+EMRV2fKhq6W1EvUWEs5+e9DGNxIaFamJEvffEtL3NjSDaSlEXEeWf6ZLCY1CTFptNJaLb8
4oxdL3fIosRDnm/SjwRcxeDUQg4+BaJbj2ZtGXOYwdAyia0KFjeUAUnQoe8QGpM4WW0dqSgxylCp
KK9nTkYbCueZrvhkN7CYOnsqP2cLzpRRjadbeUkxq/IihBaNqYKzWnbSMgnHaDCq8aI0lVsgoFrM
+97Hmj4aKnP4RhKjM+JqlmHjI3rORDvFLQX7QBu6JaFuqobYaL3sgYk46oeNRvVJuXnNmiiwMgib
sR5v7TVd57jmpoJQqVXZUbemPnk02TztWiqkLHS6wu+SpXBwam8RnoQNOeVL4g3W1oUD1Souzqkv
zNCHp+0mK6sjPtqD8u1wcTJjguxVtEyDkdU39IMe6iMCbPE4t0VphsUIISjaFhbYSN9qv0lEbUE1
zgoM1eqsNOwo0Fznq7AL/6FjF0ivp6mYvs0MoTt70zbcjx06oFFqFf2pbFdD0vTKl5Peew3vdLDc
h7Kdhi7G+qMEp3a1at2bPZzZ2Fu9dLxuK+xmrodihVOupQY7Lxz49hRIQz7PRru5cZG37ZdBM2Gh
Awdgh9DDFVThQEgI4hoE3+gnUlXFYJhrHVl10Q5083uC1UorzZKB9TkW5iayaDQDKPEeqXfPk2/A
39UWZ0TNeO6fuTV69X1d5fq9y7J6tIgok/EAVHqCXm/XBCAAuVw2q6mXrDd29+ymW3ORM9tprxPg
UYVa1qzkjlQ4bUXQ5JjvoynSG9vPTD3UQS32+sqxI8rm1WCiqdm6a2TDa8mqNhtiYmMrN4RdONx3
bWmNO87ZpgqZfc4b23d7C4C72QeDtacPeTTzdwhWRb8bU8DSG3sMWjt0g2IQcVClzOfe97Ym7nWl
ftB6d/mitvjtOW0WQkA+btXMdgvj6cofPXrljjOUWgwXv/H3ReGR++ati/bDS1f+2yz4swMTMbpY
bv040jSt8uw2K/DQ3M0pWUL7VRpbcU65Gd+wxNOLXTcGjRPhfTg4B/RjbEdi6nQvIXdQ9knP2f6l
d/TyPh/t+YehKZoZG7yMNbJyDT6CN+AW0ImlfR3NqvmG7qIgd1viIRAOnVnuapPtjmcnLDcxnGyV
iVk3RR4XRku5F3S2ZoU6DlxwfdtlubF1ka8JWERqHCyKa4rPquv3JHesLJH0KLpwAv+ww7ZpMdM2
tvJGc62xih2r9r6prQieCwy2Xpp569zYoAkldwOqhMcuD6BM1S3WGBkdXZSQuL4nAbEWu9aagDRK
TcCPrYqVANpxq1MtIjnCGmIat/Ut6szCjLYcZrGputWORpKpVDTDkcwit7Vw0aqc3nKwPWq9Z8uU
9gmGTlHc9bBjyrjjFIi7p61tS1w7XQodwC1a+MgYGpxQhLC1EfvEUti2RgfTI6ORG21phwdB3rGu
O7M/SYQeXXCrYyL6PAyB9smplNOFraaMBU6QbRahZrjtjxEfpCdd+ZUFCdidr3LH4OEuatBO3ajj
r14Fq/ZqlKZ+Y1i1McfWMq5pZJkQTdx+Kx/M1cS2Q40WDOBgaDczpiEpfpRTbzxuo15+1fTcDxKr
J8ovHPy++eGCrFphQ0FYhb1X0r2H0EzUQkbe7FsORYfwtSlf81CmYyci8nZbwtCGtU4IlvGtWDpU
JtE8WgxwqzHOh7yKpThWdZ4u+AVUgGjTapbPcjKaB23tRxF51dmvUjSG9rUWFVScakrdg0o99bUu
XO/LyibD+FcjXVI7V7KLxt4xUmbE2rchblUuIkXQL4BRf5zfsqlv6sNM6+wHypGKwZsOk3no84AI
EWcNhj40IPU+aPW8JkQf8Ds2PZdt5NUCHkAwywZ9a21hwG60jc1hp+rzmwDBAb2zmfi5JimWabtE
/YIlC4Z/9dWUWcazr62m4EgxORf62g1e5FSD9ij1pSPzYJirb3U6ky3d6EHd7HsqoXtnULoVtZVk
E0wHD5LQXBBucajwObuzR3O0olGV2bMzNPMQkrLQ9mGJheAlfdLimxy3zItz7Eq+FJk/HXunKMHG
NqC90EOQ6tzKaSbgYElbpwwFZq4vvrLquwXqshYuCw3ESJmi0yLlcTwv1lUjPYywQOMA+KpFhWMu
dmz7qjD3LtFiXxsP55JkRCXxUo4VxyK23/RYT41b3nWpzRqQqW1QkY5M8GUBf3hcs3r0Xyo3Vz8a
KYc8MlKMGaHvQq+J1gqPsdBjdObYDuXO534KvC/m4FXdIUtnSlEUA86W2FWpTqrwVx+PXXZOmFSb
+oogAgMKbwgy1Fpwy2691dcgek2t0xAmWmaPpsgLDV50UdxXI3myoT0V7cS71o1HsHbr+4i5Sbvr
TE84iZetqMLBxYOPbFl+MYg8F4ZY2hhnbzGanO+9rEsNpF5nf7nMsznb66kYPoOEGtd231e3c02O
TTjbXkfSVC62cxTNcgDUal89u5jOac/OXU/LlJahdNYPaEd/cineF62QHeDpUiODc70rWpt6mrbc
naxLoAQRickZiZVd2OHToeQs7xjC2fWpT1x6aXf7bkAWULWG2JXbGkT6Uhh34ziN9503zJeFnfd7
oeMl6uuUueHW9cuuAxVI/gRA/uvb8r/EW3P7Px9P/fO/+fc3gKg+F9nw7p//vGnf5MPQv70N16/t
f59/9P9+688/+M/r/FvfqObH8P67fvohfv+/rh+/Dq8//SNhXA7r3fjWr/dvaqyGPy/AJz1/5//v
F//29udveVzbt3/88a0B3Dr/NpE38o9/feni+z/+MM+o5n/9++//1xdPrzU/F47g8fL1b7tX1fzy
Y2+vauA3/P0s8QQf+pMgh1cgL3R+O39Fc/4OFGKiSz0PRwxHzs012fRD9o8/DOfvsGdBSEBX4bxh
/P/H31Qznr8U/P1PmE7HWIgwnHP3/I//8/l+elP/7839TY71bYP9j+IXw1n5GSbBXJ2xzVg7exWD
6L73k6nKrDbGzoy8uamAC6ZuO1l1YL0NmpexV6gptDdMmV1kNvt6Ks0vUnCwmbKDBnYfmfUSoM5Z
jQQzjiRAnIOTVjay8GtjaLSBd9xSSmxRlRx3VnvnYup5aAmhD5uVk8aQ9no8KASe0v5E9wU8qmsj
eKp5UvledxhV4B4bVTxk2oajnJraOOVAmTdLHw2Bu6OgD3viJK5bzewSnyPhjT/ZY9QEmnYmXVaS
dzjc943HIremd6CsT6mcYrTc0dB5O0gX846QcPEU5KmkGJNX61lMX5ebHs+baz7Xi8r27Va3kdnZ
ebwpamI4GpxedfWpngrnZh5M66KydMzG3foHGG2QpN2sbnW32H44Wv5i+nAUkZxVsWrKAmtKSyU1
F70pgtE+Sn8u76BJGFQbtLVkoKZPuVc3EOPSxbh0UqFvnO4c594Wf3KRHMy+5nht3ZcAY/XvS1EB
O6kCcCmWRqvfrXCERdwpO73yzQW5KTX4dt0Nm3WNTYdsklkUAKJ16v/oMoMkpcwaywRePrFeQVuL
L43PLhRai6luRWl6T4DPlg/fdVtvm66qT1BWSEvua8ITHOFZF4oggu5WbYu8znvvRzBUuQ1iUm5T
Yg7zerHSBNsvK6qxnH03yPK9Kzwxgy1L32VDncgUBz5xIzS3xhQjRAqeIZn5y1elcBbSVKfftDUZ
5DiIVqbxCIqin6beu5OuZif1ZuRd5FZVeZbruJwuzjGbY9qVV02+9UlTWHLAS26pLxezcm+mgLeR
lXmbiCHfbtK+PQEi10AFllxOFUkwIcX4erkJ77NHCDY5PqYt941hH6ampYLc0nUnpPlSI3prztTC
YdnyJxAJEW+NDMLCEmyfzr7bHABCzHH9IN1u1t7N8NYzE8G3WOKu1XHqrEd5SuEP2aV+VZReOMEu
Lob12euKa8DIRPj5UY4mlaLvJiITyViXU5SLhaJfO2SrEWMiDLpBAZv1Th9OTneNHPfGInkNSk2E
RVO81OqRoPGIHna1X/CPh7G3nBaRR4N7MVj3U/PQOf2+ndZImN/A/ZNlXXme+rPuFOp+LMebdOKQ
y3bDcjTueisL9dQ8Vuil9TW9FqhllgYHEnYOEtDNZJD1lASbf8jzgqMTAehb3/FWtQBhaisveFU7
VLLHql2ohj1zP2F5EI0L+qkZ8+siz9TlZDvbrZNx3ayAXKrVwks6r2ofmDZXRnG7nst9/SUv/U+Z
LiO88JFk5RH11oWFEDnY5MU6FDdnFmuL/nPtUSzZdpzlP9jYD96C9bSy8uXT3CPQNMDP6qLb22e0
3UPdm2beJw/+fVSq2mGdUy8pG/ZVVqwT8Xf5D/hCtxVoY7gVnh+NevfcdujoUsjdHbPxwrTpIC91
PC7VSXbqtcqJudWW7TBYxtcVtiyWx1tqxTNH6P1ayLS6a0o9jUutsfNQ35poDrq9p685dFKzPQ3L
EDVFk4sLRelp7Qpi0eNiKrOjqjO8yOuq6MUnAbUJfUuwEx3cfTLfaJQlq6oeRJm95Zr+Va48KiPz
y7t6myPs1JMWfS2eOJw+C2/U7gFj1Hdr6+91rLrvoR6gLxemdiqyqbGStAomKkQ9mK4dSuLYbLUe
b4PGQ0I3VhdCtMZngHiF969qnrVGTpFp9/DdEd4hgcPQPyyN7bXsVXBtWzmaH3PgvIiJWd+CmPmw
6UIMYa/pST9kaS8jJ/efK80fQWyL5WImtIzTpH7V50V+mVltcOmjbYkozlrQaFSHWRUk2EFFqq0f
jWq+hSAbZwPt1X4bqivsa4ubVA6s/dkndMRp3OjDEzmAO7DAvLEimAcPXr6aodfob0ioD8JNL6Vq
DlNe7o0BYLyx3OVIBd8mWtl9I67uGkTnW73kCvqyzbG3obVjGN868lGiVYxsPkZ+qBdDo5o1k9Yt
KYrXGtVsaVCX2G3ie8WSpMLLIy2TIKWr9EO0joA4ozmjaZRo7Lf2W2ro5a4aJPaqQfGdIsLfO438
HvTNuV+o7zxRRrVjR209jZHUkd2k9Wmt85uuQz9S9KsXTTJLSm+N0q6N23IKpf3ZWD5v2xflWFFH
jY6q/7mXM8Z1Vqi85imY5quqZ1cb7CJBnnJwtC8EyO2t0hOha25Pnl/uC+2L26vD2M3Xnr1AmZh7
tKqdjBkl4QZtt3G8/ajLOyoLfP+Wi024TAfTjWxvuhVDe2OJEaLShPiqkF9hSFVh7qtrc9MvRtVf
zBL3UVldg2V8SrvsObW1y2kiLo5BfJZ3i6E4SjeIRmlMkSX0F0jnJywrLux1i2rvevPGp3zVLk3N
etRg6UCu0E5eIN+26aFTXrYzppQass0JzVntHwiEEqtw9img9FjGPkpQwEqB6arzgB3f86p+1F51
mGpx7Q4sMz16VEsvTk1lHNoUJpfp57fFaMM/z27RUdqRn1VnWqzONEdz4ykcwP3sOrOOM4nQSV19
I1zpQrQ4/aPUKWhmjKux8cjnXbC85L4fWbz2MMPYPFlN4zpIp31Xa9qFr6uLCkWORqOiAHxBpQuG
8ZQt4mitTyt1DV6du2VZI9Q7lCr63F7qJiK7XEz3U0diwrbckZksoy0gCy8NvjNp40xZ+7RSItQB
vS6czkL7Omvf3ba9yIJgxwOjNG0oFDNsGFa2QmIS+zUpJi3W3UdH61/7TKctr8UbywYVbscE7E+p
PoJDDfcmKmHPqiKpdRfrVFDfBxFlamx0FlkfugGTurz2FTqAraq/lOrNr9zTItUzirzd2K0Hu3R2
TrvFW0bjuJIN+qz9PBQXwpv8uNr0OrKzPtj3lcXr1V0Eo+i9nIylyr7C7ORq1enF6Ya4G73xUzNj
u1zPX7Z6jCF+Ngdrqr3jorSCGw3Wy6H+zqsE/OaZNHW8jPU1Uwu0p4hJorh0Vepg3Vye+k5vQjl7
KNdJ8fXGuUis0bluvY5+Ru4lyADuRQvYopnqvuOgMQ3TrZaxLS5G7GTzRb9hahLoKjZntTcWJ3aR
LEMUflhg58YNCmjmRN3GAC00V+xlOmzKfg6CST5O0paJ5ajgGGgMP3dCrt4smvO4Wvmz0TxC2z8B
HT00zRI7k7kbteEOW+EjLeErSsRwViYnThvf3V5dDqsRIlu7s3vz3s+nw2LmL/BVb4ex3mnBFSq7
ONv0vZmn5850XNnqCgn/IwZ9027Th+/nBX1X2wD8eL7tKyeoo3741EnzQt9KYKtW35UwvUKdXTvI
oIuA0M9uHXvTsPPWJxtwEz/PaidzZ9wr/7JqZOh3+YGY6yzRvdxIVsdhqLd+7BTgW4H5TfRfZbZi
No2mjaFEmmRtjp+lVX8xVv/FrDBycbwq8QOTJYBmkTCLJ0tKCM0uTogcFmXJnsG6MG0yiJAasnOQ
uxHiGvo6OFM0TtXJAsbndBJ5Eu8AcoVSa96pkqZ9fV1b6ckWJ5R6suFAYt+AjOwnqV04qvtCF5ad
mYaGSeex1V8sUe1QAFDzwO4SW1LqTeI0Pq0iqYUgkTtsWYHbzZKQvOq1I52zWNbEz3khjvbozdsF
1MoIB4M9ZeuBRimYPobs29xGdWvupdTS/VnaTz836SrHTcrGS/eD3Yadnd573QsOkGskfQnIbN9b
fm0lTqf54UwTM/UsOMhIYkE0LwodoaLnXVHg7VKskvJyLCO/Kj930xCjED7kS3By1s6PtOprAPPR
Nl6VZ9+utvfVEN8q3V32Ls26sCsuR+PJasxXpzyzGazHHOXxrt48dm0vPXfFJQdLmM+N7KwXTAvS
L77o2EglBgBaOJvrfuspJHOzacKu7x/6xUs/Z01anP9PrNdqaZ3dgLFE0rs4gQyjYMNUsgxNm/OV
JRwazdI9WjbIqmM9z6zPoRCpEQrtPCTdKVEivzVXWtuLl+Nc1z0Yi7drgLgvg1k9mV12Pzt2/1To
5ffivJem5RUOP6FpzPt+y+9oCOiJ2eandNS/q0677PPailxsBZzSoyHTf+/sOVoZQtiTXEMlPVW2
naiq1HDbIH9U15s9O38yCe1KsJXeFoCiiWlo5bWcuuKE9XNwWBWKFxvUM8iTczhLgO6tqPsTla62
m2Rg4RFUOg/VYKodYUDZ8+B65Uuq0f+s0FxFuW2qK7fiWD+02vaiCfyi5mmioY7U7nratOCA2AIN
pmG2OMuplI4GnjXaFZLDChBbw1kAHVheNzE2P/aPiZhDgMJCzqcSztCNcHrkos7m+0yopiNpUahR
ID4kXhLMlvZMk6jcbI0rmq363O1lqY1NcCiaZfRjkC3hfK4h3/cwZfA43GtkoF2niCL2jLQ6FHKb
wiUvOHdsHMFv2xk5YLiy5EbZmOanIIf+xcl3uBh6Gjs0waUMyyozgGV7WqwD1tldCPye0+ZAVhDz
sGg/0WERTTIBfwBxcLB4GllHc96bSSlqV5p72Cyfdvsq0nmJMJrCcISM7CXDJsrG+ROBBI2fksPG
bLB4c0gdDi6tOvsEdkhfdinc/GJTGpkYSqziANuvPwZkpD42NTsB1jAaXW6v2epIpwUyhiX0Clgx
S+OdsM3XotwNSAfAX0oc8ICawqnP5PUoNm4eVXF7B4RUgcHOSsOkyjc0x931JT3YR8fO8zI+UxSo
IAPyZjHSyi/qjnIttrV0/dzJJrN2mJ18zvpyPR87xUr3W2/VUZyjIBPPSz26CfAYNeObz7asXwxe
U2Dg0nh48uKmuZV6Z4FHdkZ7rU2WFAbINw+Klnkgq6tiXvSF066xTZFebAackA6zyP5UYVY2X1Sb
5y4PxehUxhsFXOa95TJg+ZmVtC8zJ3WX5xqLkqthsLcDFhH1yBlsmaOl9/ODuTWucd/ZGDISdDUa
R/JSA1amfOnWPSy2Kt079E7w57Dp0EEBkOf1rJX+dUGObBu6gzk68USC7Bw2/BdHgkCgdCxsl3fh
bqjGXTVVAuKCtvXRVJbO1wb6l4jkEAzjZbpIOl9AquinHSujv9Mt/5u5M1uOFMnW9RPRBs58C8Sg
0DxLeYNJSiUzOOCAw9OfL7rbjlVlnV1l++609VVbtpAiwFnrH2f30GQps96KjdqCbDZRyurAlQkd
McaDR4LJN7mR0+fZcnO/Wnr87hQTCn4DN1GDzA+6XceTxEr8Li2rRaaCYWi7WMzVFPEUptgqmxq0
HylFqw6tQKWUF6U8zWWa3ZdpmuZJQAkc7mydDXvsQeICxekYu6SEvRV1OV6SsQOqijtr55iLj7SC
Y2COvC1lf6gy61t5aXjhzlX4KJUb4AEPumuhJvceBZ/L7tYu1mkYJX5nr3HDV6of3fu+XchewWtR
LXHtjgOkCDILgA0oopPXNPL87S8lgEjhhnfsT26sjRJr5Dk8ps991CEuAU3OXmOieYWuV7/MIeBe
R3i0xoWdt48t/qTbthiMfV+t4rJxMvYF66owkTuMBBlQTWfJ5sLb6Lrg/jDtMnKRJj1WHJdvePHk
qaSa8jFFcc14uIwhUNYM2uYyjN80hQjf0JLy9oYPK0OqaXX20dL9fYBc32ihG62vCoFQDdtuNS9l
RfV4YGUQq3CM3c1mW8O3lbW33Ecou2gM+WWgmORGXba5Owg18orhc/b2XlDckGsPSEpuFptumcnp
oewhCSN7zJx3uxuRcNcErwRXSgbeq6Ul0wwBRdEKiWoB/Visb5sjlOT2wpAR9a7ewPxUvjyDuSKW
EWSDH9FjU3PdOQzJzq3tkfRh1bZzkMTX+BE2mHo/6XE8AsPZF67O3LuBOiaWNbu7sLcf+fBAfSlq
BoI1rkA+V9/Xj/5sF6eep/Bke5u9x23dudGUdYzPhlV8W9XGiKOtdD2JesjuUCc5j4vdsiA42BNE
W4xP2oTPiYCgx302ufq6njKHtVU+bJWz3ljwtjxcdnDpzuxXfN7q3uaEYewY2t2in9DMIYUFYjjW
YS8ihwqVOMtdDMAIKVhvpKkvKwL9d30wzPvaRqPS2w1399Ka8eymIKrqZlrya7PmdeqSYbWadWIO
1Vu/uo8ErJJHfzB0eKmb7GdLX+tYO1C+mDrG+qIJ1+MUUkAjUsaOLd2Z6TZdIZxMI2y+ViydTnBz
UjtM4EYbUe45Xzvdkp6cYXVZfkh7IzTIeC0zO2/2Zrd4L1XN6WRbu1nckVVcvHljebkG/fCptya/
blZt/1oYHMpodUya7iT8bN2t63ft2PW7RU3cKV2NhNo2VARtWi08RSvyrTkPZHihaoMCvoaIahJ5
raHJaUILxVvtt+VPCLz8tqo2+8shc/Ms+DGKnV859TMkhPXudaG8sSFBoYzL0fggu8GfEsTPNHxV
05O1oaWJAiOcb6FWt/vFVymwOwLbT2SL1UkUjLH8o8PkLubR1I73U1q1f5UzIVm7RVTzx6Ac4IlF
9bd2WzfHoHfNQ7GdI3t9fzu0honPtr2HDOU+SS8J9diiWuWCICedv5GMYx0WdItEREwtsXu3Ga/A
JCV7IfbCLIvSrKDyILX3SIlO/ZmR50VOdkZ4fiR1ofaIHK4RHYxgz31wTkcgUDks48DOPHhNHIdz
Bsa7TaH3smx6p1v7KIWR/6Rtt4ycbrxUuqh26TSpI5XTTlJtrpOQcnvlhyD2mRs+NsbIMqvG+Ugp
I8KYLOfFPu8IcCCssUufPeGUB/I2y6vOasxIS+XtvG7d7vyxe9fF8F3OOimbkV2lL1my2vY0AcXH
AktVUlnZaVa4QWpjZ6Nh+PDXCWApLw2ifxkL+gninRYIiXOIndR7tjxu/GFOfeIxiBlAxjrswbR2
66QY6QID6r6ahltPuo/zkskK9FHCjvvppwjaS8iIZHHVdjA7472XIJidJgqu4TYO5TwQCDZHarL9
XTD/LN2F5SIUR9mOhIGp+Z6WbzyN6HugkRp/Ryvdq4bdP+tvbwBtyhfGz+rQufO843g/pMVYRTob
K34MCbhE7MIL7Ymw6/YzHvMdyWbrsbPPbD6mqYsQsPe4tqjlV1E3jNa42wo7M+5q980NusM4UcsK
tLtbz8uN7a33VhWq/Zxh/1zt7Kg2KlQjjJBbRL+jH2sS15MK6Wc0OuLWHjxg4sIis4NnqQsGXm9t
4gHUBctXgCcFwMPcs17LC/Jt52gFN1z8ynqoc7VTpt/sRDbrnWH1O9iYH2vQraBskolpUq9OBXTe
h/2etgi4NMdd7ohv5fZgDouV4VWxiYkjXkjxGLU61g7YY5kXw/2ycMdUtb6BUlCcdbjxa1KVrpqh
ko9hal6H4WhdTEbzNFrrlcj0T619jOb9ZbD5V9gnXsJ/Q32LemSCN2kTa+p7afn6ZwZwJ8p8uBmJ
//tRFkR6e2ZVg1EM05Fzd9q5dV1fBg3W5lbwxyxTt917ovpUE0rflCeNbBU7wY1CTuNYZfA62U0z
5M8OIL5ZYlXqgfoNOV3gC4i3sbqHIjw2gX/M87I+ZzHxdloYv+zmWI3DDhn8beuqndTlm5o3/37t
p9ge1va+HHv3o0Na/ECeXr3BNHHbYvGrSbeg3THSwnnSbAJxTWLybtmcaPA61JQ2OGYDy3KYVa2u
Ft8+CUC8eDaXmzEdp5cQBeVtaox7jNrFg9VuQG4q0DH8P8mwZz1+HgYffQ+tGPeo4K6XxQLVGef0
wuwcADErUbX5gy5D64hGJwqKUAAELofFzqw9AftPE0cJkm09nKa2wVuH9oxhtJLcFO2DXRCc0m5X
geU9oDv6FDZ6R45EhPwx3+jJVjM9KY9VC2uTFQvKR3GxpsZlRiuqaJnPw+4HhdExrsdLIksUg/ig
Ekd21W7cgBOlrIHWOdhDEkrByM0veya4reavKcv+J6r9BzlUl51d3FIZmKxloSMgfu/AtrQevdzM
97OoX1bAxzkX9vPUhKcJIK+tFvINm3/DgjwIOhfji17L8VU3xq4iqjoh6Qs/xIJrx8o399If+neq
aS6droQsgOEmrk7pae8jBNvxXi5i01ze/NF/HZvukXWWyIdGYYxwlz6m2u+sVawcEGOdSepfsyui
DamSvywBkO6WySz20+relsVPUS9lEZUIQW/7dd77bRtrFsL3Yhb6cxi0ezsXi/pZZOQU7sbS1onW
0xlJL/owjQ0eQSfqDEDSyMU6dt+0qWIMDnT4gpiyMy5hyI1bew3a9y5z3Q/zjLmhG1s8/tH5eQqk
ORgxc9sw7kQoCOJsjLpBP70qRhgCqYmSNK2DKxZQZ6IYb7EGBUkgc/Pa8rwKA44PIeXU5vbl54wY
4DHNN8NoBo+IEgVdzsQBVltZdpnZkJeAwd8mOo+ROahAoXQQDGaISb3y3Z6WdblOHXsF3BzLwYBA
1OQVdmr9j7nnv2KMP0kM/q/C43cxyP8o8fiTLORvJSP/X4pBkE78z2KQ52r4KNrvP+tA+H/8Rwfi
mP8SKI1IFOK9QOu7i/XlPzoQIf51ll9QSk16EgF5Zyvxf2UgrvjXWZhhIfbD1EzNCZ64/8pAHOdf
NqsA7n0yfRib+Xn/CxnIb44sAlYEbFVIqzjZbQQW/ObLaXJsbmIalgRFdHjK/NI5VRkhqH/4PP57
Z/xRbPL/vAryorM1/5zb9lvmgE+8XgNUt+ATh5PhpVCpo1bN+vn3lzl7l/6jUTpLdojeJQSLTxTP
AjnIhAf/9scot5F4FvOZtzXJXn1OmkLaZMYxHPzi5E/t+Gy043bZVRaYy99f+vf2hn9fG8zMCgWi
XhPjIL/bHxzoTdqPtVl3c8KJYAWfdd8FW4FYN8gH8Ka22XZqLaQ+lMKtNax+mL0oa7CwZzR9muTN
yAljTHat48zwRbZrBgKZWI/sHMXg3/+uf/02HNK6XJOLYHcmw+XPv6oTzHOFsWFOrNxWD2MAWR85
zlm6//fX+c23yUfimrjiSMA414ea5xv/jx9JOYpgWTzEuQqFxki+ueDgFaqBMgxYhQYkuROmjrc8
zAr1T1kIf/kjA5eiayKZz//ljP1NTjcpVUIulQgoRsNjI159ZO1q2P/9n3j+qP50xwXuOceTr51k
MgC1367Sc6qmGUhYUvrl+D57ATS5a8sXGhXf/v5K55/025V8An7O6SVkphDm9ecPE7GsbAgyAmvr
LYDIFsIy6pnuWQW1cVlXbrf+b28TjiruZYRqviUwwZ6/3j/c0cU0oXvFdpa4qxMcc29mkfI64x9K
Nv5yk/z7KvRfEOzjY4L97blxUSkPDiHFiU3M0wOFYtDdfmEmpQalEGb/YnfrPzkE/+mav92YaIUd
tkuuKYI+jUSTbokFrS8bz3tVARVuxI37/2Dz/es1OZL4W0NSQEzO9LNn8Q+fps/sh9ptFlzTSMHu
NnVn2Zs+nZUfNTmTCyKmuS6Wf8rM/Ot9Q/obua8cTdygdDX++bpZSxZy2SuR9LqvH2Z3yD9QoMBh
KTKmz5nG1e3f36h/eSQ4AfkPLQ7oGIVwxZ8v2FXkMdW96yZE4ctbK5TIDkh7LL2kh1W/+PuLWfjM
+Hl/eDAE4mVeYII8DhMNIwU6f76e1fVyhXCdk9FL6/kw4VZoT7I01PZKFyJwXsYfmaJ620QLLFeD
1okUxBDFvhceXWvorQ9da9M1IyJ75uE0yjpg0Br81djLYevpObJXyXahJWrIoS6xTlp4iTz2O6Qu
B441oDxi2LR9nCa/A0kYisVHETAVNGEj+5C3wwh7crnOvtWS8ZTb9muwaUplVFbH42ZfhDXJjTuM
A+BMfZtt4ljmoVafTtHj3DobmrurpfN67zibkECn0kuNLwCexQT8NuRb1wrfvfDKeUN5T5KpH7nz
BMWfqg4XcmZibEvWueJun4mfOOBZY6lhfVJVZNdyqq4JMpvGCPtuJg6Z4ZZ3Sx8uYIO+CKCsqwXS
AHW2fJM4Yox9uZWu3GvVO8GV4xuiiNCLBIR4D2Z+ezbz20cvM8eX9NzNEoOaVmS8+y3hnV+cjo7G
YyYysULckjfMRysBiBb0nJvvPCvAI4JqwUX4CFVbQjxAjYodqljaPDb0vC+rbtrsENaVoAujq4Et
MuHXw+VmiuAo9DQZO6fyMZNttpPeh1ItZ/uRFf5IA19NgKjr3HuX5rLAywAT6cB6REtgWfdOj/Dt
0KxrIw5b7yi5RMbWdRmMc6WWo97CjchRDYF2teQaLBdCcBZP2L0wInZbZo8Rr4ls2VGw6YHTWGU9
RXDjXnUnLBRcF3OvnCa2TMi5C1QjTplMS+brXVC21mtZGkGV4ExwL8eR7z2PbBxe41VaFuFTtipK
SLCbT3ZUy7l/CdIBa1WO2DmMtY0n7caVpVz3gaBINXV4AUYhvQA1MgLpPQ4Dbq4otau+u+RcZ9ho
JM6/pB1Gweo9tO7HgHGpi/sgaCqsDfjZ33pImG+MkMUaNxhDrb3JFlOg/DWhaHWp+xdcQ8aTEL2u
2LINNERdnVqkWVezZUQALlsXYe5cyvh82/zizu+K2OvwIAN9p+lLNSGpirSHUjcSni5waEnBY1GA
5p3IyF7yWM+KjOwJpH1Hmm3aJ5B3ls1jFU42pQZd9trVLb4RXRl5CfsoMBARm9J/2tlshTcFjS1l
1AgPIZQOqhUed5obgnQwbCzxgnvrZ0j6JfyADFbN7UW5Scx11JfbIEVC9I8rLhmdhYdhMnDvoxux
sUvy3VXrschJYtqPSDLlfiXfN8SuLLbpFrumWsjir6XDXstz89QYS5Y98BIkLXHy5nyKeb/1Nysd
gsD0uHnep2wx3wyYXwg9xHCHiVhorDjlWBUXg4mDMwpDQwTPguCSE4+u+a6Wec2Q0BniscXBHv6o
0MJl+x6fk5HHVWANIdKDvMnvwHVpX8Dk3W78nMZE3TiTjglDdOhnBxFkay7Dq+U00NC2P5HiV9TW
9DhDo+dAHNjV0CSjXljBp7A49Xt0zSK7sGm/0VD2E5HzsmbK26P0HsVdnxX++LCQzu/0tPAMxnxs
NpQ+kdsW1fCzrIhMfjJ6dF9Hns223i3O6ATfmbcV6b5mNi1jQVAbSburgfPRoI3biLtWju2DjyVz
BxiMWER7GKXjwc+aA2IbJKEBBtp4tSA+LkwXmCkwFjEkFm6wB4Zo8yXfHAUYFUg3Cf1mKBNzqfsT
iKL5DoSjv72pXn+1TAH2wR36/MziFfIOerr/LI1W/nA7e7kXlSSp2cn64NmclPsCgugiLvMzc+eH
nIsEUfvBQ1mHxk8ZdtvbuNhdn6ysiOUOdm30T12qe8Q+UHAJgBiuycF06YvJCIY5wp4VzdGWtbwx
oL/wG5Y45vH94Ikd1hEtj6hyqoZkQdD1E7bcoEYEnMqrKsyHJ8g8Tiw0XmROhHpzdmRIg0kYrtu8
LObCsYpgfEMZ0gh/TILORTjs1vP0vYQFXTYiJF4QCam4a40JnksIrEXJONjiW1clxCfFKrY6lauY
j0GWT9mZCeJpT1VQH7uqSIcL/PgedeUB7LXI9fQ2WvVZ1eIYpUok3rGbyZHbfT0WxoDZL/MB4l0K
5COZ2YgfGiIHwF3bWnR83WX33dRu+WFXJfJx/uCSeIBc8pvXrlMv8byJwTzU5mRn+w7u7d62MDU+
LaYKMVdP9vxx/mq/INYw0Llq8czINvhLKYkpluKwUht3vfimDpAJaAeHQ2uTV1aO2Z3pIFTB5LPC
O0Bt2kkQlGNL3+Bi5rHQA0HPeTXYS5ylbXWHE7gfsDKoNUAfaHAop6HT8wb3JaF3aiuMT5gatDqL
0YVWMmM9QqGz2u0PhRQmvFl1jVgNm61un0wqFlD1Iu+/bpfJwlvRBkTsmKWdHmkKKb7z2qPepDX8
MUM578ov3BnhuK9wiYWHkU/0VwkBYCTpusIN8Yg4fKM2pnvXU1l6IG6EnyfFepsGi6sPvR9uHiqA
NXcR73r1q9BlMe7bNCR6yUW9UYGTtwXdIYqROYLOd1FOuotsYsNaUCBCfhR3epB2jnO1Qw2Umfjh
LRxulJ5UlbdEuJSDj5oEpDdUt4EgOKCDM0wdbT+T/WKsfLMW4cIbVVkfhkGdTYJeHcpNDwIvnoLO
RnQ6jPoHddZptkcJMzxkpb/Bepu2xFZdwb8cWkg5M5ZS+sjdXORfO/hhqomohCFpJEh7VHt2s+4G
K8eG6DDyfBYcig8BL+eWuNJ02Ki/WWjNGjCs4bBm+gLO37DVR1bedSQlB4MPu+Sgd7uYDeU3MVIM
571GKGIn1bSlWO4RmU07Eo7DEFx8JiyCXxCno4+N/qgrNTyt1PuZ4LP1FMQawEAnYbFJ82bJ+tZI
Cgl6bldK5Q8+c6mRLCnxYGfocp0TOWFcsAeSgfdb7c6fZUDABVbNIlMx7TxeCKAc4odNC9QlqCE3
SO+1mVD1DNhlb0o7CJajsqYSMwqR4naECtm6wGwpmCFlhSoR0bF+p+wMcVzeNPl8XKCQHtLMadXJ
cUyCPkK6dl7kbDOUBdqRaWSI3L7t5dQ6B3PxMpgTPOgKJW3PAFxYY/G6bCnUn1hKKlitIvATh8zu
XylOdbKg8agTKM0x/Yv2lPDRwxx4MhfplQmhHcPLbJvVixKZLTlNzlxnvsECqnDEx9uFfopAqPM8
GTvTOrwsfTvxjvcn+akRCD+2xTw/j4PcCMwYpDz6neKPHpAjeHHlBhhI/SULy2TFLJhsjYNDX1de
e087UDnCIWNLp5jH6l/HapaCdHyzPXWGhyk/nyzzDOpI/8XIcfhHNv11A50oW7jsRDPzG7HtMZu6
wBsm2f4C3biD3yDnSQutLvHbs84zIxWKOAcWpCjHp3W9VYaLzMr2B2oqtOUiivFZhaOBMS6NlDLH
5aySkuGJ5ASYMyv1PDQS2qkO0nLbazdIt7eBCQ8Vqm4YE80xPOeJFqVj4pNAe0PHXvuaQh0wEZEF
ccPXCaU+l7QXxYLkvXtPjeuPfKNzKGlh7h7VXJqPQqztM28g8l/sRaXfM2obReb2Ot2FKax1RB84
aPfarMENsXajjvF/Zy/h1uPOyfq6C2NGbP2F3qq9cWx93jn4YsHWt2IcdzNBgwzAGXEEzIo5qRla
mS08ZqFYANwOB7b0DLtnw9Li1XAm7NmTS64x0/HZRDqXXXvhlh6PDoS6ut84IQduibmj1AFvF0UF
Ey+RWiPrgVTGLFZYk/xl8T/D1ma6/3TIVkEwgAfrdikJN4u0HxJpTMIiNDymcPlIMabc+10KwwXy
zgRS6NGmGSBTcBaF9pb3LEOdHIVt714bC2d7Mo9Lh8wpg1WqiNBjz/i3RB5zbtacUlssGYRJ3T3T
CJB/BmGL1bQmnOS2nbc6v+SIbN7H1caeTM5F8FinvMYiQ3fTDzXQKB4Z2WIfllG7DYnjXfqCtlNX
F47omtfQnBcbrWlJkB1BHf4VsAJQ5BCo4tni2TG4JWynwySHCy0ut5aDXRsOtnNf9qQYpMTiyVh1
AV8UgTMWEoV8vHDJgS+jXA6dIoYGp+huZVn8PpP/aBlJgp52OjNDvSutxhuP5BhLZhqjJ7yyoqot
mQ1WWXTwRaMRKpGRjeVON/jx6d074CvOx7gbA11AL7p+fhgyA/awFZb9ZDkdhzNmffeducURieWW
8rZLLceNhlkpOwK2RjYlmAQu+1mavK1I8UE6vVhjek+sDerwxZuW99kO26eKZYkwev7BzTRYXn8D
LBhywAwms8cgBd5jqTtP7iZWVJj/bOyR5VOppYGFuv5HIXB98JfhNueYVNO6mxE14PaeAiTEmXSe
zMk03ChQgf2YVxmZalaJT5/NiqGR7RxjY+SsU/GR+9WZJqfX9QMTNutZ0AQc6ZPLnR4VpKeitk5F
+ctDHfXA4jXl+3TOqh+9W8zfUky63eu84NXE92G4B02MC/U1rkPMSedWOe4GdGa/EPet3W1LsAs9
ZSSRhVFHx4afoGzX6FTJJWj257/0OzfKGd94mdcHC0lofkpbhlpCXvHr4QzYKtSka4mfaAFqbFpG
YPRXYkMenTmVh16G2R4h0lpf2crp3tAb2VfZaPoEgpjEisESe+JDWI1xNQ9avc+YBIzIHzhOImrH
1EOvAtc5U2d5Cd9In3VSuS79l8GaQeJ6SqafjAeIPxj2V3ZZA+1ERI35inRh4Hk4u/KDG0xw/qPh
tsbzhHv9I03rjTc7FOvT1Jy3GSq7pyU2htR71AxRhGVA+qXXTVuH9iGcSWUDlaaxK15ZSn6K0cnf
pGvK59QXBXh+XaTqiDcyMCM1bpY870+jvRcBMZIXLKmMl4MYYPnP9bPpQS6qear4opu4bFz3WGWd
0+NxO1vlTZWpS1SqU5Jj6b+ElCArScCCLuQTV/i0qEwxETsJaT8sXtVbUHv17CB/dfuHqlqo80EU
tJE+5DZ03NCLiGfdnyBXKUjJGECNqhru23QLw5ilja69VHEO74ygK2TUGDOxOpM7ylvHMMR7qBS+
I2hfhkfOZTpLgmkCXpJgKFcTTX3INHx/2pLJyS3sDU6LMrAZfGc44n4rgg8UIK5IyPhYkbYsnfNK
9kOH5DJcsGqhk80tdE9ueYvw1+13gFhbvetDpfOkb5qQ/ilcvcnQrjOqo1rPL8ovgWocxHcfE/Op
wRZ0jnWaCBXoTq2FHoYO5KJDZTYbFco2brzYKNbQi0XVKHlJpASyKGgQvIawE2+LlpmLs4z0+gt3
8PkdWtvIP/qt4jJtxaF3iT+tM47k9+WYlEOPG8uZJ66wrDLgyWhzzz3a6cZHO61h20T2EKpiz0Y4
XhemlTc41UaUJePUcHSqUskwUhKbXjz2/bLtB6jZcOdkbiDIPbKzJOPrm/el0xt14o3cKzvTAUV4
MwGryn2DOBbe2tCKVKTGlbhk2SKn2O8tzCLl6OH66Okn4tBKMYqKhnxlnuDN3dsjmEneUXN5HFih
vH3bpEMYDa40l3hwPf1dWZ39xrKBYLND5fPlKM89CcvTSPfHzHtzndV/HUoxfGWNE1ZU9OTEHph6
cb9Bj2vGEScrhgQkxl/3Pm0APxdfYxhgUO/fw9azbgMlM82bJgueeWuhd3cq7tPDPM/dPRyH6V8H
gyOfFS1RqDnRxNyhUqvewDXSCtlZrhik+3GcktEa0XAjRuO9T4gPzfY2ud4EIpAfiEuE7eJrQwaG
rjKHxhwlbUkohrvVTYQyM7mfg8z5tIl7fxyDif6Sxk9N93oj9K3en2OTfvg2ikD87zVokzHM9nKs
BlR6d2MBVphg0aEWxUaUII6F6sm18DhmE7XYsnWTDWsh/BbP753YBE/EVBEW03bjNB8pf2GK0OjU
injuSF6LS3Obm2ejKrvntYfLQVKo9JM8C+NitFRMDcplCT3OvkJZw4ft+ggTMDl2WNG5GReqD+N+
hmEA95OSj9vtBRMQ6OfVhNytBjbJZZpkBj2f7PpFcT94IOeRg3YcvZaVVh80AolpP/MQrnujIG0y
1tILXs2GtBF8SjJUNNdmRBDp7ixSKcbGu13R9zuIkUA+uIlyLPMG4E58Fs92EZgekBv5wM5PuIbB
SrDPgkqUg3SGpO3q8r1AiMyASW5InljaKkuC6bYqIFpjm9/QFXnZ3lzdlvnbBHqKssbFplHrdkoR
N/byteu77ttJTesR27iiB3PKF75M4CtSrcb+mRNzvhGz75J9xaJJshcH9C+7HqtP/B1YiYpaG9lh
xSdp75x1tt7wtugynqYhGON5KaZrlx7bjEzGsPd2S3WGTgxaUPl5kJYrv5eTphcuEDBoV9MZ2bFY
K0lNu2Fnb+gv+rsQreEQAwkQNFC1JB7lli7vQl0KrJ1hK46ZXc3h3rHm5sYgEnDcYzBMQ0SeafDs
l+cEu2G08dUQ5cj2aRKzFuw7or3yHdA9xRK4dNdgz1ZFvaVJ7EPsZpkaT2Uju7cUmLXfpanIfyFn
F9io0C1iV6Pn7MmBc+VLK13jR6pcgg5QLdrdXgL9ZTt/qa2SbKCwvWPwC76WELlxnAdZ82pSg5Qm
craq52KmEG1niRa+aNQ45WIKKvznWVc9b33OB43s1qq+IJsBkUo6sI14GGp3u+rQz2/cMaL90a4r
EQduYdr95ywdpLSEMAA0c1KG2V03u2Z90S3G8m27k/pp9Y4mLwpL33Qio45dAacD/mbCQq1bx6a3
M66sZTR37kSGX9L3oXsuTkjD64FzgkDTflqPvjPZ6srh/fxKAodBvjPjyoVN7YLi8Bicr9rOgj7u
KW4L2aCDFqsPRoYE/XlwW6KLfFhBer5MoDDwJO0bn/nYsSkRvlwEByJoFRAHQUC/xhxaNIEKyG40
LwyUfqMtjpDatTyJ3gsoUpv6EcBdMqUqoNvvMNwMzifEXViKpJ/GzViTlYMorfpEP0Qp0kheCeg+
UjtCj/rCRSIXIs2LFupc2WMYEed4UQrbAXsb8Q1DQPsrGknPPxlUI6HJNDHg+JhEkRXopSAtgewq
a++sFT2lLZB5z8hL5twlBXKZoEbcL94tNLljxMa2dDFDPE+xn47Eq7li/aE9B0NOb4c8voyixRaB
4o/9AXOQSeCGuQ5PuRTOt2i3gpQNOZKo0NsYbNDkLgMvgs4OMWQY1oOdT0wXKQJxjOprPgN5ZNwW
+F3TYt7N0JkrCYuYMS5g2QjZQP42sqraqBazBWRx5w3IHxMbyEbsmB0kDbiC9ya/Sr6gpJu28Glp
8GTEAm82YyEzo3cpvaFwkyncMuuChED3ZumkeWed721GLF64Sa8kGRR+bQM8Z5DCC9SQdK+ITjzr
7lt3Q/JlNCLfoTFJW8xzK090PXTC3FkGSjfGAYK3DnkOTbknZI3iRVp6q2UnRyIq9mEHJhN1QTeU
hxRBuLzyeGQZIwWvx+sKXNRI6BEoNiypc/veEBdoxDKsrCJJWTbvmUeMbse4yfTlr3P9XPfsBbuS
MNXzQo1AdWfxpCB/JfubNCPRF8suaFAekdKqNzNaUwkAkpJlmhNdahGqMQUy8+IyGxDNB3zBuH95
UApgUsRHcdtuE6THAuRFCWAT/grD1QsOyjdwsg7d4F+k9nlTn9lNr62uEILuVMvn9CIPYowbMdv1
gdw+XgOU382XUyW96QJFt3ELdtKcu8cC0inwbZBvG/ZF/u1sQzMmBZRgfU5L1t6ezdMLYjPXg0Xf
TlmS8TEM6xPPLRJD1PC8lM99X/Ve+ibhMNgdbszO7j5pQzI2dN9mi+GwrCSbHdZ7ON+NUYj4etJC
EpdnLo3qHk5qH6bSWDnj1vTBrdNwOIR9jj0qt8qOZIXMZnU159A8Mg1jEmSUcc4OZGMzTozBvnVo
qXLJn0wAbfVVkJER7KW9noMYyFoxwHe4anXbydYbDgz7gPQdqGdzueQm7CchkPi5W4L+COBbWcv2
NnvE5UpN1CvvTCUgBHret23hmeMeNp/0YpprplvLc6fphjUh7R/MKmcdwowCrpZl/vx/2DuT5saV
Kwv/FUfv8QJAYtySBEmpNEulkrRBlCbMQGZiSAC/vj/Yz912d3jhvb144aio0kCCQN57zvnOC5YA
tsgrMhjJOLeOiIqLEnzLoeYp7R0LNIcooaBIHDnu4wgMbCjkO9lawwOupeKt74qCtWzNunanVG+4
mxecVkfCvY/NEMfXWF6W7NrLPCm342xuHXtUAUKeTouP2VJQ/IHlKmZ3AU+0OsyMcGDOSgiN3Ixc
LyaeMk3zmWhEGhyxZDevVhj29qEbSeyy3p+CVy0nKISc6exhP7lEFAgV0WZywXeuX2NQxj8m1aPP
SuK13/HSVS9zga+OZG09fsT+KPUnUwxmrGMO1sx7paMOOYd4KQtkhVe/aeqkDmIeEWvtWdkhqGdH
7mNKsJdLdmPdSLp0REBMQ0ybzDI4CnbhjE8T2Rw1cadFEU3fRLtzbm69ZvEqqjZLn5Ai8oGZyujf
AMW4f1g5qTp81iQHiDGgyxAgxwa9x2+6+viVS++cgf922CTHRZTYGvMS6XrpPRKI5fzL1mm8mOOw
7Xc+if/nNR/79oAfjmBChOAv4K44CnsyD4j1cSkcMZ+8POJjn6ZOuR7glRKr2lCG+WWn0SLJG/tZ
zu42yOuDthSYiYr+Y+tCGvJaEYe9JqEyl+gPm7Ey9c/sZSaCgW7GEet3TBpufZaZU+iLLsglkVqG
el4orN6S8T2NmttClQQT7JDPxramrrMCbELKxnVaGzyyuqdChs/t2A1YwwIeK37bWevRKcyYbyum
wFwaujBwWTQVLWuShxk6kTdkPEYChoZ5yPucpnhaoalUNet4wX9a9OSoJm5InylLEV64xRGcW3Kv
227T07pe8nLRwol5FrwkxgjkFFQcwmRSBv3nwGPq0VpNykxoCagvTj5Lb1/TOnvhpWYIE2tQI/vF
NgXz4rDr1SxybUp9RO8My64CsM7CA0pV/8NvdWR+WP7E/c1szMcTkO0yvnQQua/XzQocwhp1jq0q
ybAHFaDlk1tStL731AjmBszoMjBHlqzfR+0WJxyQAV/cq7r1p8yqojznXSDyw+ioWLN05rqcL1RV
Bx9d2MUfjhrMujN4FkzM5o3SsmtmB5pZB7wLCuITYYWfPjv+HNrTXMvviLbCU9VDPrwxNRLABWQM
FyzHjCaQDF6Y37Ji6oeEPYq1NZuyrwN8yda+fV4YXyEyz2sfksWmuuUhdWdTXdCLPngnnuZ2cCTq
UTfJ7MCH3pMuRNn1AEG6V04mOMqv7LcgSKAo5rezLrw4yT3itC8uD8X2TlgxdER/xvoBt3hiCyiK
QP2NHP8fB/N/edgj/7WB+fDVdB/691B8/OXhS47vNf+n+/7LkH/9BZ01+yfC3faV/mZsFs4fmDqx
DG92xD9RdX8zNjsYmwkI/7VDlWU0Odf/NTbja94MzwGzK/s4J8LO9aex2XLEH3QoYNzF7I5VmB7D
f8fZ7Ah7sxX/rzUMWxjSrsd33/7n8rzbPKL/4LmbonayiPblu2KZTXrA70KAGgLwIrvvzu4hUQMG
J7fXwdtGX4hJdRxs7bqvCA4kkpyA+yTZW+763HQF3CAsO0Tqhpi7cBM3sFTTZl2LEzi88I6FiPod
jGPG0tey7ETQHBAmJp2x6pf40FgMMsKCjxXSvvD9qgz3RRQwF5Toi8F+7Qh1H7LAFFdeVg74SKk6
RGFf/ip6tBrpCvjUz57kepZ0mCW9fYA0p/ewvlfruJBXzoEBsA/fjcTk1j1uiuAD5Wh+5UUfIlzP
QYVrh4n8MwUnSx6KHe/1aJcQcIYqwG0Ur6G+ZBW7yp1eAjK13L46uKxLbxPL1YospSjaDxbM63ie
fHzDIIOQtBGahvqpJ/do7SwSS9GeYHr7NnrrEiDkOe7JHlygOfMi2yOrXxQWhifzaFUzIDkEFpYd
bWjUL6YLjdpN/au9c/rNkecM5MuTIXXMwhHRX5ZT16xsa9xhljjlTGxeDNY3diMVIFi2QUX9Fnlb
IGdyNd8nZGH6vdjVetu4DOY7WXnZA83RsKTxTcnvkCAcYaiqmLhxcgJvz1ZqF+sxZoPKrGyP0bDz
PPBFwNmYY49FD8ObHG85PrLzsSmGCCz7CZy4/1aEW8Eszvbo2Z/yfjq58Oeeu7TvPyoazwaehLP9
Y8U/+CV0NiFuzpCrSp0SlMW76bKw87zPEEcUe6EiA5wzxxsYRfuTMxxGzpNlQrJYU08wjhHssslx
gvucGCZ2fa8l3X8Bk8VHL66wNwzXFfKyQ2IvC+ND0yk7Sngq28eAZbwg4sxCgOzNcmOD9cUS4uBt
bM+BluAAcD+Vl1pk6BTFRCxnuI4yC2hrP65Zy1AEP3pXEnKDOheaQtc7dOM+uk/7UOFM9qpW21eq
mYcW6VqxzLnRg6vSZLI9/hvFaimeWw2N/FhPfmUuAreoENZkGi/+2+KiMSSxp50i6Souxh/Ap+Pp
imk23SxzcWcfpUtnDT+xAl4YwwIKmeHpDLiUkQW0oZwCgaWjwiJxwBFa2ddWu/jui2g9L3tcBYwZ
MI4jY1GvifMdMBrV9s+prgMSYS06M2XpcdE8jypwzQ3h5UAyulil/9JyaK9pVZoJ1+zkqGT8vmZE
6x7YXE75caadznuwG3dWYM5lCjUPcIG5kXIMpx9kcskBzdUYskhNgVRyJxgjI4A4YCt59JSYuKzL
Emm9BR5CiskUfBsnHJng00H4rzXHm40DyPr30PZF8A5wB9q1LdY2eM3gHbD4Kk39bCw3QOFAhOXc
Zfl6z1S1RFdL0BtgbwPaecPeB7Wi7Ycv2gCaCBtMBY8F/D3cqor9twVj2Y6crXrXG6DOwon8Te3z
+sg6IRz23Hdhjc91TCu2ozBPJMGkmv7B5uAPDaCLvHuYolF1zJn77oPZdTcQT85NiQQHmiqbKAja
aWDMN3mq4eimE59mUAUYCAv4uqCcB0OCI/U3a1vWlc2jXxbFAwKTu/nN1uxsFuo02bhNuPzyHWzi
9IgI6d9XxH8/VrpwX7wqlx8UEdrjEaeLea8ychvouQZ8JYeqIp9fFWZBlOy5bxioqsDtCTEKjdUt
KPhJOB+GVqIpbunvYzAEEo4NYUMU4HagCGEpeLHgoxgFz84hpea1arnlGui9E1T3LfyLp+c6d+Ol
OFh0cIT7lkVtewAEQscrVvEKp7lU8fLtyryBqDZGZA6LLMWRNEV1Ux8ZwSLJytyuLyu6kKGBxamX
3lTtUBEmZoeTzIHLTZf8Z3CHby4EwgIhnykgtgB4ZXlRvGAzE691uLCpZS0vX4kfB35iaIzOdl1Q
9+oBUJy8onZlYAmOdgvwhN4Qbw9VIY9JIVftM8dLZE5IHqzdR7cwGwgWkW1g23+gasZZrh2OozeF
bNLvrt+WVXRdrE8dG0pzUg4X3jkQILJ2acTow9JsbJ5A37UjFV7jzCjAM4ddaMiSDaLQxHjcChYZ
gpzvwBl5+1GrumeNnpcDpd8e7FEujjbmUsLr47Y4V2Q9JVUq6jqZYB3d5xAzXlXPjTrJsa7Vh5iD
PReXZ9nZZYTtJNixapD4EwT70X2ej+HPmcUUrFc2a9sGRAwcyWdXnDsLwXa/ztzP8M+OpknycsFH
mFudfYVcgUvBK2MYUq2LbLaHakiAuEJtwsYqbYKWzWoYZ72pD+Rh1jVAVJ/80GEAWPjkdrQls2NZ
4oeauhLWEWVRvtc8mdu9IerHGoWmhbsefT3dL6Uj8AvApsFEVfe3XBP2W8nKDi+fLDB097wa75xo
fOtIPh8vT2uad4eCs5wn8jYELEIhdYNjsp7yTdlcKxV/4tCDM8YRABG3ERk/hK8WVH5MEDaPzTy6
KAP4M/uqxh59ZWvFWzg6I0tZgg6sguLIrFz3M8J+j1G/TZoCIs0jngZgtXZL8hO3gtT5oZ9V31wB
SsjAgzWO9UXSLGAXDU/EO2aDJWEERsZFn3ZYS0XGiV8mRvHbESBKg8+rh7ZYxp2+ZQatIpwLdHwl
GNbGuzTE+nECm4G9eB44XEFrQotN3KLGYlBl3Jv00AEsEKhiglICp1EH/PF2kXhS8NfTYoUU03bg
TOgGYFF7rOY5JzVQ5fWViWHHnGlF4oBmAl7oE0pr2t7g7FteJw1t4kSSff0WGMS4GPoCkdVXJm2u
+jkKsHgN3XoVaCE//bmwflXwYrFzZyxqosHE77Lt0Iu5Ry5f9Bal42HlwnxNZytujhhfxZVOxy1t
vxCU2fGHYNFo0Pm99db4LHYs2PE6FRbXaGTjeugXWz6PTsj7s7h9eIO/E5cchhVeG1MbXDa51uUP
gYmH9Sna96XNYC8ShZfivuU4+wmGl4UZW6Hmsde1AjY8l5/ZMMfVwZ5CnMMzevqbMhnx36bQ7c8x
b5evTi7yrjTo43vWDvGTDuPqUjHB/8aWm/L+OUZ/8FTW950MgDhPnRPCvNVE0wu/cL4xua2PcafW
Mxnmjp9YWe7bZFvNw2g5LZ5CytBYDFO98eH1A0sDr8/id1VP2a8lrP3f4ZjFvPusRd7liv4A3mCJ
rwa4Jf0uzdO82nO6jF4J6g3XuMRod+mInyMbYmpqQJDUKOmz7WLYj1cZkRJfwMkuGS73A6ow+XS7
CeV7gJKrcbPLEIuNHiXgy9mcm3xGr2izObrTnufC8HP1iLVjXeNHIJZ+gTtiXS4cbvnZrowq84t7
GmvzbCaIwX057NDeVhFyYBL9RKmBR+9FIrerBXJGBMkoKOBoY1oG89NH2je4geWACaTXb5hr+3Yf
GNhoickV8r/nwhxhP2E+AjDFTyV3DEkaeGC1W3DI/7nQToDoupZjd4yHYD2vMGk5LGDV2pbxvQVd
aZiDJaEXZQoJA+QYBtLU1t1Z+iuLO1wesDELR1dt0lrVEJ+HUgsOzKqEEbyGnKf3uqxw3Pqdty1Y
SJA1xJuk9ZT26WAwSXvQebRIn3GBWyRyOGdBNWlbXAoOGWqxoXMW73qu07Y5a0yqpN0sFNqdF0zB
r8DxoMIIf9qozBMn9v00QMIjfd3ycJ8arMPzDPokgWfW2ESutMeRlQgdeY5AlL8HrhJSJ2Lm4SOH
yX6bLZaENHvIngi31fS4TtJwiPaSxINJCjOLF95needUhf+qo00RQj00N5YV1y/p4I7sciiIitiS
RPlz3uD0OYarlRM2xcO1dTmAs9q3VWq+VpvKQH4kxy73slcDxYDMGee0w6uV0K0GzWfF2NsBy7BJ
yWtGvY6Qn8cAiWN/gX1SO4CralUH+dGbTbMcplQxWBLkwBRsIR3Kc2QDYNgj7dtwmao2tJCAudcc
e7+mDQRVfuatyTOLbbDvNPLUL2zYdw6RrWNZerhrsAvPTB3ZEuMA9ixsglS3jfrGoihDneq4b67D
uYQrWWYoT3s108mxa9jgVQcsUfiX6ml2iDq0W+dKODl1n7C0a8FBUUERPMLpqVnhWBkjKXzDIkO6
6nhMzSlLYog8wVSemrWiRmjusJgfJtEE7QU+84g0U1sxIpTTwgPdXn14a3JNY3CfPFnQ3sTcticO
M/0TOI2uukwDGyGLlBMBO69yJOQtKbnLTiT3b+K1EdGhzYz1MDccbU+9HhEZlmCs4mv0bSIhThbx
q1Umjj8xVoO1UuyoJxQvV6ZHybRR73M/6JfLKmUBi0o+TD8Vjm7rJAMJz6qLexcGZY40+9OOFdBA
WVRG7YKlrjnA5n6pd0tNLdyBzwtr5LUHB3QIZ70V97GX46lKy053UjWX1lEHE66pekIFOOIs4Pr1
RJ5DeqfT0DowEhImhnrEdkCPE2LulGM1PjVOX6eQk/ucqaepK2BKKizzC0yfWXjOeDB30Mip6Tqv
USZBqgCALs48/7H5IQgEeRLH7jJc0KBGnAyDM+TnAX4to/k8t/kxcgreZte3+uGOY7bBThdAa/pM
RSjlUQZ229xkGW0Ce9vKanUzk4ALWf83a3mCHtPkZzkFOQE4bA7dsdKZFsnqNwz67AkHnVR9n8pD
xoD4XdoGylC4Pd4PsKBicZnzo+HQWzs/uh2Z1esbNMlhPczrFi0bFlg8FzEZVqiZVJUXibUubnHE
TAEVAp9ZI+/7ybULCDBV6h9lVIaUKcZ22p08O02BIMV4MtghuUpHx0mMvbkwkPrM7SIXe7qpB/rF
qBxHJ7yPO6mLJwB6NQbKIp2wHOI0wKZSoOGHD9PKsHkVC/ILVBpV/XycFm7xi5x0Cc55gYZiXOlj
4MG3mj6NciqciLM0cPzdOtIjfFSMuJoxnc1JwgVFddpMUNDdN0sOmKoalDPsGyXWLiHSQN0WM7ws
MVgFQ34GrC+dxEXNpKmqXnN16HMs2klAhKB8r2RnvURh06hL2fVrdGDnR9wE3xfHkIiOieFKi34Z
eKIS4T8NC71OyapGI0/4XJgyIX6VbKPk1JIkccI447Rd2HZiEHBXShBgzCT90EsCYGoO5EVRNWN/
wQN+5ErztQ4elPDy8mEMW0dtkpFsTmEllHP0cWjM+4lWd7yf65Tx5Ba8lCcRz+LKiihaOtAbEgB8
BxyJA9IVmiBxXf42bYYZQBLoHPfLqDn66n4FCtWN7BwOgaz7myhowzt7zhqwklM9vkWE8k8rdRPR
yeUTFSSzXvH/tPzEXYIIzJEw77jWwVMvj4VjEzJM15JyHlBEindmjeRTYHfxzArAGUBazXELJpmF
YJHoKqTQj5QEVXNesdZ3rAdQM+ABBBes3gC4Luh32X7py+aVWHeHvx7d4KZYQS4fLQbdlwJE3jP4
34WipICrdp9irXpzCiini7Os0GRLBGa8kfhpuEsU06XjodHs8P8BU7X5VSCooL2Sl6NCMNt5ul4k
1rE4fqutYfP1oSnSDcRhi0dJGQBopcwOH+QyUOsch1otl9MEYuiXLpgPLpY4m5/HsZkKXnytmRqz
aOYoWk1QgtiGUfdXXvNhwlHO6zsP5oa0aTHW4Gp1z0EK9PMANXVs8yw4BBadVrBMZMDcdkpHZ9bn
gavE0PplldlTg9s8rO4w7Xbiprcc9L/sMCKHyGMVk2U92gGWN7og/KyXj3YVE/L1WSgFiZ+CKfwY
o9XFE00dU5dh3ta2xcE9LZDMdu2IVPzkdNSIJZEgkHhQQUXpRxaxL5LHbtF2uoCHGtVSIyZBlbaO
XpCy6synfCqOJH4t2ORpXAfnOtwMxpPCQ3zJLAhL0KsY4AiDjGzFT17rkD44lUO4Or+neomnhzqz
m+js5anv8WZTkfHQUvc1f/WTl3JC1dSGu+sPU4R+d2IxgM951yiCU5xx4yHndkF7eTR+5DGtatc2
1pacHEBoT+TSOsf24E7Tp+WKnTGuW5WwwppFvafA4VMiSAF0t4qWU5aXKNdMCfi/AhZj8Fx7qgmJ
7ca+98KBOu+f/GyNyv3qulH+6WIEJjXEzXsOHkOJ1R4rLc7SGs9mXKBeFd5U3mZcGt0DDyTcWthF
4ZwfeEwOibcSvStFtvzUm1XqNEWiGwDMjSH1iduCtwwJUHgWEFBGf0rnlGuNPn593VykHQA7CES0
5lBOS//XzmClB4CTqi/ZFQ5gjZJNT2GUDSJbeZtHXyFScnPFTHfKhqrMDzFZSOvCo+WnRf4cwLjJ
QTuXtYxBpRu8u/TQOV7h72bRRvMpEoXjIaxLzskOczh3MVi1j70VFdSO9soMl2IdiT6RfoZO71Cl
zalItU5zABtB22S/OBC3Zcw2ifWQrV5iR+afVgksm11SZT0ClYw7xADZuMnChmndb94P7wIqbH43
uXylfWqs4Zo1ER5lozBLcVAaioSF5kzBmNsRlGL9H2U7nQnSSBWo9M8uaufnnmAK6aI6ktFuIm0x
cl/piSvoMC2+Hbag/AphTvVlo/2ZJYA79+4B9SIjB9VF04fC0I3q6gpwWyQ8iKXR56cJnQvUz6ie
3Acc8DM8kWFxPhjTMkCRdfUAhTAnYxuR71uHQP2MMHCQmlr9kFr6wSVR17qbtuJMpIMOwL2zo+k3
RjZXM9P4LBxFIleu4VuHF5JSrozK2Skcg+Gg7Km6X0Is1Em0hlxmE/S6c8X1/5C2YdQTEc2mB48B
pTsw5OVfxB6pojANr840aPM4xBSr7bipYZ7Bx+TfWUUmW364OeWuW/JJ3nN6IKwrdTRCyG0LDJi1
1ZlfjW8HzBh42CjVKShvpeyQAya1hpxE16lkajQ5qz9CZYVdJUVVs+6oSh39tooYA2GH5eO7y+rh
i3gt3h6WRIdFcaO4slKfx3dB+wYzOotoHmXFAiG8IRbwSrVuuhxUl7HtN9ZinlKklxxwAM53ZKhi
xgHsqBKXmxWaa8qptz4cwFhfzFEYnxgioiu6dI2VtPhf6RCJAnevWwng0S08fHB1XBfffmsHUMGG
FrnGl8R1E0+UnJNLDNwrri5QIWgqFbn1wgsULkm2JE6iufvll/QHdhyRBxZIXRXXm6u3chlduTfa
u1VZzlOW0eKBRwU3x5GEDRRN7IoC5d3KOOmjhbXVtqFBDgqw/1BvozfMIENv8JgaYT9j/oxXIOIi
vxfaJj87ELhFymfT9Flxc2cdYvAds8fBnAhpvfHsS6Jf6sNiyKcme+FPHVBeV1Pq9DdybFy1BwVv
3ddrhrm/DLuFWFY/IH2NtZs+aY9YC1tbQSsw5i4mehWjhNxwLozuCYmMACA7Kl5YaPeUO2Ysf8Pz
GtBPfRjxFb3EasYL2UwCoHTqGXmMItbDe9tV4HeHYKE1j4TV2FwwALqPjG/hZZpxTk56r/Tng52C
fOHyQpzD5F46uECDdsUGroQuX/u1G75LhTliZzf19Bl6a1M9kOAa4oNrb1tgdjGoQaC5xwfMB7H1
IwhbcUNIEOAecIPyJWhq+94whA0nD5tWcdXz812B6YgxGo7p+uyhPck9zzuBp39q5TdQOaqBbUOo
E0umrSnBCJ38YaJC4neAig972lb9s4oJVuEDo7r0r7r0fxT6/xJwVP61Qr/jMPZbF7//kTG2/Ys/
q+aiP4DLeAIamGP7HvL5PyDGhB86XgyKkjwUi+X/UeLhiGHo5yRuQx4jNery5f6OGHP+cIWPodMB
qgFpjK7CfwMx5rv/D9EiwLLwwyHt267N1/tnHd7jQuRygh+Enl7eTqJyD77lsxDBzW+fQsUznLKm
NIwODYigL1CcXbqvBPy8Q2H35S+wSgHEXLozb7RX8GTeIn3toSANmu5LpOUXx7MKenyoH+TxXE1A
Uwn2orhUs0+WfHBnHV9I6BEP6H9xTOgWHxFuRUnAi+k5uh8tnx2JM7ubM1VvtwHseLQiiDhzPpXD
m0N8Z34u8yW94tHMt52yudqiFxgPL0LCcVh/0i+X/RARgAzBIqwU07ppf00N5N8Q8JVobnN/eLFW
KrVMdG35+RWi9S7G8gjWnmjXCLLbgh5KL5CLvkAiEGPSzu2dM3+P+bQUE2Odb1+QJFv3eDTFcIfo
KN599xlh1Mdrm7vXZYTtnsMYrTSUDFHeasvfagAsb0GMjsofKE4/7Wq+XyKeEOTyEzLd2DxDVmOZ
TPq25mXAcolneNd3ikMv3nKVhVpvmE8oGGLhn3jrISWSI0mVhKN4ycLuuLTNhVYeZeAN8VBBMcwQ
rWeqTRGUc/8NRkhM1XsxHalo99Su62f6TjriUJykouyXJUz24qgO0TIXtfVFA4SXQsZgCTgh1VR7
by6xLyDyadyueuXYkBfYj6RsCBrGk41RXWt9U0YWR9giI7XErjg8DbTbg8cCAcDRd2TKnjQ0zSAv
HgaG4p+FzKGgVIsxAYOiQm8HoiOPmmV1vm+bnCd0QV/YQxaz3t48XsWPmov5RPaWjVY4NPcMHQv5
BWEfzWJhftXzo5lUDXjMTs23XZCeiYMpPVdOm2FABS6ZYPhsv5fcND+48ufzQBKOSHIaHyK/nTbc
fn+GJjft+7bPP5ah9QD2+h37SRdaU1aaNclS+ZF5o6H+Nh2/aeJxdxQlgVJOm7TfYS1dostw7uYO
X28HtYOzMAW5IcQQene6tPtkvTu85GaQv/BJjO3Z6DRbd44R8b2oedpz8Ot5gylT1Z8aUfQZ9k39
y5bbmJBOvn83T8qjBk1EnM6g1/0Cc+S/Ly3fGg+rRvJs2Upf+QRvOAJUhLjBjij/Nk0xLO+l08Yf
goQW1xgC6c8lbthVNbSfQCVi0HgnbrjNVktmChqttNsluWK9f6wDGsn2hYwNzXlDaRIsvtVX74UG
TLKc9VVvCIrsAWzyq+NdWBpgOe6UX3Eqbb7gnJmPkKNDfuM0TKDvVclCkEm9b0/KNiXNLCGc2lMe
ebU6MpGn0RnbpuMd2qUaQD4PcALoCVrECxcPvyN3J858apttltkL/V3BshW6n5ma7go+b1lcVIji
/UU3wKu/dtrG32Mkr5z7etQjd6Cq6Aku8AHwdnnYm3m3DNVinVmMZs4VkYwCCCukrp5ji84Xdvjs
pW5W5A+KKplfPTK3ZY4vKUN22YrKJf6MbOXUNWIPQZKsDfbpvBcghttxu9M0eSwCmiZMlt9kDh/r
Ay+V4nHf91Q7CC67S8+R9uuEX7JObNct2Fd6MYVmIiA+dSKDwPDqCbbhx5HEP2Ua6SiCI6tnR+LY
s6WE5uKn8688781tsdWSJjXZcLAMIWfSzdphizNGnZGsO1OD+jGTHPxw1kGD8BolgiJldMJFx8Of
cMCpsM6ce2xK1jwuL3Wl4j5iEzkyhwC0bcv82OGLfYk7QhXnnK1wcdCG8e2o0IYcEHItJlg3zelk
smIW6zs/8jeo7rKK+JK2u9ZcNdkIhCaFxXvKRlJid3Pdixu2v729X4hnZUmtiqw7B8bYxNOxtVlH
rQYK3CLoMm6C0z11ToLP7WbdsWs3WfPMUPEkAl9eAZIovlaFWL6zql4utxw5m+AqZPeYJ+yLygt7
4jLekw0K/UOYychLxISD7ui3WICQyCozsHL0sd3qerqiYpSR143r8ZKO7oA6cZoPPKYj0jrHZeqx
T6zzgOOExhOkFx6dmN7soZj3g26Uf8E6hmJvqwK2tUPuBxs7WJX3ptvSy5KSSQo8vr1otP8Wi6tg
w/1jnCXN88aqgiuzSQgcTXOGFB7qcH8ttODqsE6zN5Ob0CxdxGipgbCPJNQd89zhTxrRShB04YC5
HY033JtcRxJbspgwFsWif1twyVC8IVNj8ABjVNlHVO6Eh9YrHS9JqXVzwNUVeBIQ6mnVCagKIaDS
qVAnWb12n02vpvcRPR//wzgGXLH0dF0V8Si/epWJln9NgmGjJLP9J71MstB9VDFf3GnyIDvYZW4/
Vr5g3AOb1Zzpa6HGU4OZv1ozY355eKmiHc6zA+GJsoNRbtx3hBobDEVq0LqlcYrLCVH7Rz31fZ0E
LaCPE/IPJZAsnax7otYruyIcfK9++JyR0d7njTd+NrNe6pto8uafPJ4EXELY5yhbQRZ/ePR/eHR1
DMvtslgolflo3OeS+/JmFgj9ZmfRqJDueIG3NYwnPlikIPWCFh7GA1wn+RG1EVjtVOlOnJrUBw5k
COUgvDiRfZErxOR9MzfDy2KTRdoXiwliDDgOLmIZiW8oMOLTC7NwOFhqFm/uluLd3MDReOiWgEAy
ThvDrQ/3U3MAU+B8Z0Yab8cq2F2OMWp8vVNrF9ATGg8h+zdfIb6tVRc+dL1H4jReq/5j7tuR+jAz
8vYNKiCjVXY2b5LAhYXDkD1BQhSPECVy0w4Acv0gtFIYCeo61USkUI73OU62DWEfY5JTiJwjqDK6
jalPw3kAXc7xLicJtnlzmuMwIGVtjosMqQ/lAW3Nhw3VdJ+nhYUpaCzzNz6z8ecKBoLasZW0DtvE
SBsCMzneNxGYqcSLls8Pte2190MhnN8hQTQ+kGvLc2td9QCfzo5SFuU8Li+pceLsgV5CK2TXSJSd
tMMZSkP8RIFqL3pih6vdKSKD/eq+R0VUvQ/8d4AzFFJbXDeaUhtct4X3H3RzMSwbFNjxAGL+67nq
6qvvhvyfDM5//Rd/zlVUbvs++iDpqRhHswvL8k90c/iH7TBQxcK3eV7A1fyfuQoG2x+MXORXwABD
HAgdxp2/W5yF/UcQwiXiqrdDDMr+vzNY8df/me4ZOZEvXB/GLvNVEAg3/D9g5T5EK7RpRtsNqH0H
hQ+VXTrdEwTlDgxQ9g27/gfHo/gHdeOqtl2YRt14SdzuTTXTRRpMnDRpfSQtOJ78ajq6HI52bBJH
ZE4M+nURk5mL7wtsxVX8K1W/u3Sj25AEzMpLrEa44YJfbNSw1nrDzWQXTwvi2y3JwGM4iHIfh5+R
Eh9TQ9JNm/rIovlOFzUm6vIt8+L1gBumh2Mwzs/tQD9yJJCSON8/o9wf8hBsJCCMeddOhtaQ/Ica
BF2+XnfV1sUpsPq7oALjh3SIeUdRk0dxeUcY8CC5J0G4IN1KTubLp94G9SGpSFPt+sIclUVoZw7M
sUaoa7L1vazq26Di17JkzQlIDZxWyrcgQFYOhD6GefttrXSVd93IKry5G5empYkEZ4kff/hYtv3s
osifZ0tNb6VNmgHzwIapWYHXmMwlP8KPOQ2bwscO2Xpqy5rfaSbDotjiOuFDVLF3k30J535tJYPg
+hLUA+RkyGREaA61EDyL5/wHIwhJw7GnGMnce5N7K7yIjTzBKocUITXsoH3a11VT/RnL+TKuMvK6
dnvtd1vLOZu6ZLY66mdRhI4WFJTTGjb3dEkndVWzhWejQ7sLssO10ESVkVd7Tak7x+JHlPGHbGEs
sjKrg8dR7Q27xg9rTu+sMLicWbuyyOQvEzTl9jgshEM5dRP+A7uyW5ve+sFnhZNpxDow6M4I0TfU
++4dIcc7DO6P7NKtx0qjHLZUnzOMxABbiRlZFD+ReXkkSsYhTql3VCKbLIhwvi2OX3jkA3Oewjjc
92JJnwt4o4dW5FDhiv9m7zyWG9eyNf0uPUcFvOmIngAg6El5N0FImUp47/H0/SFPxb2SUiVFdk9v
VVSlDMVNbLv2Wr9ZNISnYdcBq+XqjGEXQP/IgZ6oOWTYKjcJ1DU3uQvkMX+BoTjqXXmfA2B26wLm
6Kgl5yiq5AOFSU/uDQNceEMlztcISSsLz/NpM0UW8I7W2IUkz6k2d2h2N7UnIIOG9pukXgCPe1ap
R3sVcFJQTDGfi9xgQplOkU3g1klE4CSE2gE7loc65XYupEcjDScvrETcRxCcOalcrtNZ61yy1o8I
wyETWlf9CgG0u6SD1ABV7cShaziC6mMenkYvStxBysQ4Lzb0eBUp4saKj6na49gRqcO2jZfMZFeh
4aEOkmyrY7EXYs7TptEnmGNgViLJwltvTHsu/ukPYpvMBgVb2GkLd7nFUkaqo1vdCkjDDtkmw4yp
HsKQABbKmBGPP6w8OfQgbWzqWoC2sbWT64xbKTIOAhBpKZJf8l5ey+jGELClACUjJaMtbWNFYw0R
Dm5AkK7C9BxRW12VLJAQhJovIOv0hLj3yFSIfwTDAcq1BR2ovghVxN7SWMbVT63zQ9dPmWp3uAde
K3JfAvGVqoMu6FijWbDb6nloPFkMwi2acNva7/snpKOICCRfehis+lrrpsMUTD6pB1K/KsXkU0n2
1MFeL/9RdPDZOmIWd8iUeKti8u1g8A1of+ih3VooaBnFWZnHYzIHu0oyx43aVMkODc4VE6G8GEjI
UvnfNykxhtHfgN2+S7kf4tqEyOgovEZ6b60iNBFXYuCfg0XnbJZ3aj/tKdIlaD9MnaPrWNQgxERD
KJc0bQLNVxuGdQPs6Ij4gQPBASgdlu9ZMQBl7S9CszvFRcJeIAbpphuIKIJg2HeauWsSQXZL1Ds2
syWi+SI8VDokNbnqxdfYBHWKDGLqlLIJWgDZ+p1Inp1k0eiacz0e0LTN12jsLN5sOX4CzUhhsjK4
keTXQHMek/qqmJRNDjwdVVNYaFirrdqeWtacpNONn25nOMW/b64o/ALGPgqBvMtJdqD5uwunoRFt
QzG5RMEyswcNo+QuIuUf+SgSDHDqfogJ2+cEjvWY6OFZKBG06FOE58XFRRZ90pE8XHAesmc5yUVX
A+zpgHvHl1DVnwFJYgfSNusaUXxHbTVAZxL0OpC0LYxUSo6kh7BeCfUdDq6OIUUnIYruZi3SV2Gf
IeOdbCO0AkFCgFZa2EM6hSxzal8nw0ShIEj3um/6W1nPUfYI0AnN+5IyOTUwkTOm6o5Ra97CeVwu
VXtg9D9FCU5cgHQPshY1wOkjiMHXuklvJcOfV4Vaa15YM5kKLc08PSSOjsIFUY2ttTe1voekGNmV
RkHRZaw6vHZInyiAgoDUDFdqL+I4NXuFkaOAVNTPiSi0DsALlLJAwnvQXBIshTiB+nl4jAy/pPzW
SNK6gnhgo+PIREeA2Jtq5GZiAXR43ujiRs6F+WGc53sTLVUbYCWRRUn2QhFkeJytVm7GRXEkzMcY
j98wfom4b3pwUwGGofrF7Xf0KTT6SeGEetS9iKFCcQSozEYI1e4+UuXpDhJQ8bjI71yKibayJqRK
au2sBd6kkYbRQF6UvXitCOp9lifNTSySd54NAJdauwUCrHphy6UV7GrOac4mK5DFw+IIMmgz+E9W
YyCpUJbUesUBbTWSuI1V7EbcWu28eh0aXTn4kjm4CDhUbj9pz3Fsrfsc9W0QzeJ1FbT38qRzlhlX
YIfWZNyUexX6K8lp4YjSAjQLuUIEXGrhClcIDpRkZ2wgWe1WgZ4zCaBQuRf6RXBu8xhwE3boI5jo
THIK0stcXaoNGhIrefFv4DqEjeghw85yoXGBGr2jJHnw0Xcnfw0SCB1KfA+9iXoXbBtS5A1I5imR
bjILBbguA1BZYeCER/VwbhV5HbbLeuQyvFSekqlyRARR4hjzq6k4oIRBvom0KDavpeWfzbC7pn73
NCFMbYGUgxC3HSLRgxhx22BkoUjUimYswS1EbvUYaKcFmrSzoFyH0klKSLL7g6OBWwNg7mSq/Co3
6bqQD7loupEF2LdDJDAJNqp2EeTRD4CN+7nR3VLvMqdHKq7ES7kwsJFG3YWi6YZa6q6o5DVWXg5h
F0LL+k6gIr6WLC5eAUhVL5oCpM/UmeK0jr8zyYckw5Y2GOfbQqJuF+uD5kAE6DZAm+4WXparThxo
7aTjo8Zza+JLYOh7SeQ8Q5DqVw/kIgJ0C0qJ3GXebCAWb5VIPjOpCfmiwpmplemV5YFqXKWZuukb
/xh19UvdXAnicF2qups0aK0sXt3pY18G93khrUugmL1Vb2chJT8lbI1KPCGghONcXLvFgp4ch9Gy
S0yPxgY/VnTmf6G9/6CBY132BqTlYLvXr9Qq9xpqk51fHJooXQ9ytxYidR2CSSBDs0604WcPqSGC
bt2r/eNcbSwxWBdVQDRfe0pmHZQEnOTw1E/yoQkOonoFtfCSpNu+S1FDUZEkQHm7DuuDLlIh9fsE
3QQ2MjjQe9DQ5DSD7tgl0bNOrJuMSKHVlknMVOYvMlJaeiO4ZXJs59J3uPCjzYyiKzoEvM2EfF2e
MLGJpknn65AmZutYVcW5UOrLXtA89o+jTs2G7OqFNmarub5SGoHSY0ZJSU7PKbJiNujVoxgBEqtl
APwChwm+7YuMC+Xz6XHsRc9H+TaK0qNKoIqIzd6QjbtIDW/LXMUSMFjEDqnMp2Qe0qi7AFPzGAWQ
SvoCankbdhs0VM7G9KOHi21SkAY/hrK6KVC7tbZdbt21OsFL1Xa4CogepJJ63SnCZa9ItxCcjVE/
jLr1g5kUuejhXMno3ZGsQvSTy0gApnvA6ny2VmaZeDIm0kfgX8oaoerNPMqnOBYvBh3x5AZx8xoT
BNvvhsVJ/FUHV2/X3XQXCQiTVzO5E44x9PycvrceR2KlmKNMzIVDikzGPN5iSbQuBXxDNfSgHV3t
rxBRpaLbnKtRQiWl20MOt0NUuGy15wjoRm3rU86SdP2x78/oDZ2moD4qgnmN/omb1MqDClFfYtvj
zKiRfJbL225+SfRnBIleZwVXQu1CxAWxCopl27ucJm3TzN2xqDrlsi7in2MRHQtRu8skDfE2dVol
0B0GPl3oCyeAgcj8tjtZ7VeY6/xCW/VyDPpVAWs8Nl7Bu26yON8HiBGT7NbscPDPZQVbtOmVHYc2
tzUSqS2aGAsiKBl9D2nQrRQhezXrP/OqSMidF1uhIB09pMaiMtAcAbGvI5kSTBVuKDg9IXZ9XyPO
Bnxz9DSxTVZmjTMuCLznNBvQJAhOWk1IOgtsNgrXdDS1BnSSwsREeGBYUUUPnGToyUqFJR6yOFXL
ZLSCXLxKBNNcGei82pBLW5fyjbKVBhPlFNRAEKC48cvwscwSgq2+OwSSfCqr6g4B0QzwTD7skDIH
yT9pd+hZT/Ah+tlVlPilRVWiEJQCx2T0wGBf4vtQVGsi09u+R/NL9qutkE2N3Qn1A9jyxyyhKkgA
HwAFgH9vDPGPjEurU88jUvRFga18Z0LgM3XUi4orsUEZTergQmAvx7thczcVzRl9zuMc6CfInjlM
RUm357piRTUzuHefqkTcoC+WVMGjoLMNCI2abQwzHNYxHkMu9ULMKNGd99CjQpKvRMYDi4yBEhV+
H2kDml6YIv9ekoKbsDJw0waRu7xbd07YiUFVEiDLNTVZOeptpCHwJpRReTAp19qK2lHWI4IX6uAS
N29MfOUrlLcR5oVDEDWlnWrDihTjq2JIF2k9e36Kz8dk+CkZkAAAYj34+dGIZC4TcCBcw0S9eewn
bEcxVsXyIDKuI0T0VnTpyP6wJRXMHTIgWqFKd9FSCLIDkpCHqMgahAXR9N+rXZ57VDcrTEyHRfUS
uWZqmERKVDawshixPhaihivaD4D8DuQfD4qQTYXmoRAgsODTAfR8p2vZL5OzVpmyp9AXzU2BTAr7
dIxC8yj3T1k03CGGuhVUnat7oOzmhqNtpvCQispB7pnmYy7vCU1TW2evcmssIJIS/wBBPegaO5wh
FTcdRSNrNS0qVgqWxFuOloyUZRRIPoefJhMKF1AikIB+ltBYWY1Jn64t7tbA8cjBgEYdgFKWob+N
4tTIVijlLfxzyrzo+Sy7h7+PA/84NUgY1bhdO0GKhPxsyHdAql86qEkoy+17A4VhZqLZhM8BUw3i
w01kNoYrlVi3xqWT1rkX5tgkAyJfaSg818ghk4XhWI4z5HcSP0GlDC3bHElyuQs2ujTsA5BNdm1N
XimRJO4KXF0KLd9LknKKCdUyOd/BEn1FJ3EF5nGHKf2mz3A5rF5S3b8dG/OiH3pHlTWvM+Wdge8V
ojZO06lgFPvmyadY36TZC2WeU4X2L8xF+I0IM0yXihqcxyl5wH3gUCbVRiNo0wvNyaxop5niJYg6
ZNep0dcwOXKBomgRXyjAisqmuwj6+2qMr+LSRPB8nleaWT6QVVC3IEMHAsai4YgVyOzbOgr6adBK
XhpP0UEICU/96oT2rJ3N6XT0x/4MJ/qSZemGenOjYnfOdvaqEvfNSncP6ahjGRf7KI+uklG2ThDG
9Luqq8UVAmYuSCXA4CkWT0L9mPaYrvsC+24hHYQY1WGfc8qm5rCPm/i2b0Ctz9Uw7gCnX/pKGa40
EeWcJK9ObY/RjNTN13NqWM7QwXQfhfs2l87B6BuOXMhElzMeEIibPQTJRGVLlq4Eq4EkUad3MhX0
dq5IQaT4jAid5QEUsfE/V4hQwl8NxOetLw7WMafWTyonVjovRqawjpILXSahCE1/xK2yKcw7iqy3
sMTBDibZtPdnY6sE4ZHEEEpyFJM4GBT0BA0pjtaySJCDKE6CkWoQbMM55IKoGtdBPl7HUfqAqE74
P+n8f6fzTWy1/nM2f/38UuRvIVLLy/9J5UvqvzQZ/B0Je80wMKYik/5PKt/8l0EZW0WcVrdwOcNB
8L9S+ZgwSrgviiLGjaqC1eKbRP6/LABS5BRNw5R1TTGlv8nkfzCrU0RVN0BwWTqBpUwyfwFQvREq
aVTE1q3UWDQQimsKdOaxL+Tq9KYvLv7RPXlrwsinfauGIhoAsOgA3BctWTJka6klvGmkLY3JzybM
zSQ4GEaVs+9hoYGFNEChr1t6/zjmPy0plqHzVKqhWh88x8woRP5Bw0AkhI0E7YRtFuEe9+tGPnkc
HOMYLtOQ4ftZH0ofqOjWVW1YXGKMahMAODw3U91ifxTCgPymKXMxEXujJCMaqq7rMF401ZSxrDIW
d7c3fbfsQx31WsxaZVMBIN8iGW1VGYbg+DRRx8ZdB5mZgNvpKg3gCO0tFQiCXUXUt7l66VQLKJDj
wlbmAZwKE3Zjipp+DX8LZ6kC4msXicrKR/G9dxC0l+VTEDbJORkUuV63uLL/qNALDWBkUou3BfSd
7i2c39EuHMZcOglIoQRAxyr9V4RnjEbBP8x6jwuu9gvxd05i3kKNL6eM2IHUqyD9JGPJvUZVoKAD
Bx8Ir5MytcydT8K4JFJHCOEkcku+7dqe98afhTgOeA8BbI1r9g/Dyg3cm2XkxQjdrZRMVWJwnYIc
9wC53KD2A3JnMUzriWmhdo5oWWEPsetDyNGeb4jNKw7Cmb/CBmN66X0wI7AZs19ZGmlHYm8AaAI3
8atxNOfYSwIUR3hwdUEloTGAcCzUUmdGM+yl6Srj1lez5BZlCYBqkUqKhuMbia9FpyfuHriVpfhc
oNHcPmTm0J1ns6Cnc1S6n1RDzq/kOoAOI0NFP2SCZC61DQPRfHC97UPNinxBcSN6YdV0z+GEzQZW
KEhvkaaRiYRERW6eDakBNzxLjAwkt6giLkSE0jWVxYhFps7zCDle0tbIE0wNkYtiPgJKUE6y0liX
NXD1mM5UyJiRb03uR9mcYEEl43kuB8TC565NrnNUwCpYpJl6J2GbQDVhMbqKEGO7H/10uENeEz5S
pE/RD01JGjRyddRg4e4MR4KLccLCTk+xEZ+D8WBaI2keJAJJzwE1FF/FgbAebEKK+ZIuahqChwTD
KMNXHZrfecNtVsNyZI3isbSrkCelzt1G3B2xZYFjH+Wl5Ixo1hckxDXK4RjKkYyf4fi6Hfg06H5F
kC8SPXM2X47zEFzkmdQ/JTAPXoJ6hPQC5jt4QHuDJHCFU0Xu1JWJ7vYkdANWHChtkMpELXNe9QjA
/cbxc08aYUz8aCqsRGwIMt0D/AmUQ2RjUH4kRctdF+YHqDId0yV0QoyCApkYC8lJmEWgC0WrN1xB
cLG4yhUzPPiJGsoOJXYCLXLNSKzD1p6e+pjADsqtxOIf0QvgNgQxRyMbYHQpRhx1+VMKESyyhVoD
Qph3wkCZsumK2zru51tAJabl1qIe/kSmebDssAmNx0yp9Eu5VhYm+m9zBT5MgvoL0jiXYudr8n7y
NWRF20RKKM+NIvNfLBErdBcVysG21Ex7JFaPfpiNnl1MJcxV+Hol88ZqoKU7EdEVCUNLyWQHydKw
tmfM0x9Q34M9P7D+foxMoCsllh8Ky2e0ElLDp0Yap1ezj5hJHZnYwfFDNKNcK/HNFfL1pJiR6Oc+
mBRxJ7iVP6qAT0EB1r6Ad4fWKQPCF9D8s60F4fc5yqYArLiu4FcqUj6MvaBoAq6vPswqwLdlnNk+
iEHVblJlOhaAR3lMVYBeGQjZrSLAGbHhSlObZU8DkBQEofJrlpgqI/w/qIwFLDV3jHxBQf3ECptV
lE7ppQwzOF3JajFcBTxA4uGWA+C41HEHrpG8cFU/oDrR6Org2wGBNMAkLdIgD0xmYq77RqM02ccy
JGM9AgKlcBN4lMCPUbDMIj6Thp8O1ZCyldnM0iK5QLVaUDeyiO26BanDdNV0JK0halS90KUmgQz1
j+pAFIVoO2GZR0ZJYX82fCi7SrWdOhPaay8ZaM8ABRTRx5wq7aIGSwjDYK7RPWC2RrYhIxHpphTl
MlybO6WHFTV0VM46K3xMSyiQuzHXgtdImjQswLS4v8BuI+7dIAYLyT2xHa87XcUGSTPValplsamr
mwRcNGj+seA2EoHxJbMs9c0PH7AUKCUoZ5Sf05LNt4EnuLGQsrFgWOUR3uZGrd7nlMfIoBtQe8JI
EF9JN4JjmSQVdFQPClkxJzRXiH8ykctIq2yEWa62iQr2z6kkPcQTAjJZh48hgsRaeiMmqfUiVFr9
ROUM6U1VaAJw0mDxjhrMkVMLLR6/BikoSPeYUQX4O0TuBlRkGt0KRim+DEU0XqngeElYqLqQrKGz
RRdYuZOSVSeU7ctkkO6B8sB2bweEkh2/r0jeVXFfJ06nG9ULSD5y1ch+5G4n+8VLjn7GZQF+0cUp
T7rgWDBOTVkjqo8TmyejXvpj4P0nG8n6npSR3nb1JjEH8wymapnnQc0hU2GlBscdKU/EELLwygJZ
PpGWUIyfierLuiPBkZdco5aRe1IM9i8bSGa9A+GuGci6GdwskIzi9KnlFsWgVgrrLRJpwgtZtL5d
MLuwPHvFmDd4ViAYkQU1cFycX86jlEdAabtG3Gi5xIrsQ6u6DqhsP0dV1RgOrlXDkYw04DIBFQnc
6ds423L24oqpmyjtiFE83zM3pecCwDHErlHiAIk78LFrReqZTnC9wQgDa2wf5wn7E3eaInaAqO4b
pC4sdTwbaqtmBxT6SYzX8hSrDpj06lFj8iWoJhQp2HTT/IWOcnnqOCiYR6y+wLH6IHqS22V9xKpC
5ZUSZm3A4FHye8A20ZMeNyEbe68JGxWzB496st+4Qq0MKnaLJmgV0eo5HQbT0m8DhI1bsp84ZtiU
AJHxyeqxw+Zn6uSM/BQi7bxQhpHfzkF9mOoFqZgJuJyxE+kixW9IbJzKq56kdIg15yD2l2h9FMkl
8uUphV0JWTJlC1FTvZSNiiu3KDeMncIe1RDIBenksMOjh04GatESliiw1sj0jnPaF27Sg293BlE2
kz2eFYO+rcPFTA/lfUlZtUPUX8SBLBfrzmwUYT9OVkhRbjCo45lVAH9TMoz6pkSzF/E6/oT8IkWm
C2r1eUiB2qw3ZS6PyWpE6buhahyjHVN3KiOvSsn4QjZB1t3JlMVdLFBoX0htJH6wyQqpNsesOA4S
Qb6UcVgD0dDHC4RtNGL5AkopMVFTTZxd4iybhxra2AL7R3nKjQNRV0+hUaaTO4E8jL1ulPT0lFX6
+FzHVG9QcKgwgUsExQjdODb7n7W8ZJERQl7yzq1CSTpUMyjxsrF85g7zLfQDLRLmTjC3/Q4oQ/Oz
m3vA5ZpeoByTBOj9gH1ROXCgz2GjVVsi1VehAfoBzpg9WCwmcTuk5JTw9zRQVQePUVaXqD41zbHF
8MxaWY2vkDLQxH6Tkt4BSRSiBpG4aa+jXidJuvJiDFJjrBCASgCsppbcLOL3TaycMW6RvQ77znmb
TX3Cwgh1TqA5avMdiuqjgMRBJ7aZB+0/Ai/dyb268XW0mEoXlRusEQwlmDO3IKbQn9GLROnL97mE
cC6LQa6/NKWhgIYNDZPjAI8gSz1WyHbwufy0fJDQG5dW5PFjEVxVMZbPETq01UUCIsG4QLUdxqpY
BpzBxHV68vr79vQ/nK3/pYAH/M/ZCLt+Rm7ybTpief0/6YgFJGiq3I6JwMkuwNnijvxPPkIwlH9Z
piLKoAsNCeDh8qu8qNvw//wv7V8kKTQDvSkuvoiF6txD/wtaqPzL0CR0U0UDe3FVtoy/yUi8v11r
OokSeMkwxwxZkUyYYO8vvBAQciQeESeqtDZVnBn1IIpWXa4Wu2CGZO+96ZlvcxNLc6pKDoWm4HtK
kvzhfl0K6F7BrhghbzWT9hNHTOyBKA9HgnoNTLCe/+ER/hj/d/BafNLe+wzF7/Y0EYgyT0iQoy39
+PY+L0Z5AuR6gRAJYn7FtVS/qSI9Xn/9VKr4oR0yEzLZEE1VJIZZl8wPmRB+JAlSKF3ut2fvvHE9
z7a9/dHzXNc7Onx/dPl/13XsDV+5x723tbe85njk253r8ruNu+N3qx1f8mpvuz27G3575I+3vNRx
trybt7Z5S95+eYlX8PfbG++83fJuNm9nr5Zfe1vPeeIlfATbWX7C13yzsm1n42xol9fyjhfrM2+/
d13e6omfbFf2asU7PrhHe7u9sbcrh79ZrVbOynGc5WUr/p73W97MOfDFkSfhE10tza83zu5utVte
utpt7ZVzcly+5qk364KHd/h03mpzcBxve/SWD8pnW/OXV84z77rhpbvT9WZzvXQTHbX8tXs8ZvbS
7LXDj78eMvmbEfuYVsriulHFWLo8euenrXfDQ62cZ2ezc66/aUl6j93VPs6Nj0usRVtNbpkbnnv5
8HIO7LO9ejw5ov1NO8p7FeQ/22ETejvXuRuXobG0wxA9bK+uGGeH/mZINvuju3ec/dddKC17w38n
y/5scEmmvU2WSW0VzzR4dJ9umC2M0zcNKN913TKIb1poZDxT0Ma5PF7uvf0yob3j7//y7/nJY22c
mavHp6P3dDxXNgvn+PTEWNqHNRNre7Xertfr1Xp9sE/MsJ2z3zCdHw+H39PxYDunDePNymNZuM7l
3rFZn6vdpbPfM/t2m803j/Pd0yx78ZunUcW+92P6y31wb1g39Nh3s1r7sJ3/MdeWj/CmCQJYXONo
Yu89nYMVy5Llfl4WPN12xX+29pqvllUd2Dzh7tcGtQz7l7vZbH4N9uX1d1NEWzbYr+bIhw04a00l
zpZJed7enD3n12Yb2d7aWzr96LHHudfHZZtkYBiIlc0e6Czfumfvxr3ZXh3dh4K9bW0/7F883oBH
Oa/t9c1FT/e57CJX2zXzbrVjnpf26vQc27trhtp1Zdu9ZEI8Wfbt6sRO4rn2xl1dsg/tjssG8/XY
astc/+o5P2T2k0IApsxMZcM+2g/sub3N535ce/bVPzszj8cmunfcvceHWLHvfv0JqFh88xE+nEGz
MQ3TsHT1A9v7kV44Lvva8do9u85+u2W33jyxWtis2fE5JdarVcX26nn0OUfPZjkF3AcGx3tyt+cz
Gzbz5nwV2PY9s8hjTDglVjtW4QO79s7+vZdt19vz9up1G9ivV8ubvtycnyL7ZrZfAnvLZsc+dL7i
29dXZiN7/sY5XbPH8u/l5np1vfnlsOVvru0bTpHRtgN7zVK9P5xO96fdZnW73W1+Xl9yUjiXHAfO
anXt2s8HDqLN5d69Zonaq93uwJ6929D1Lr36u5t58l90N4crLXK2bI6cy8e9s1mdWOq/X3h3zY+X
TeHa3V8+PDARnZ/fjMjX613+LVv/ZjGagV8IBkcMp+Se/zF310eXI4+lbzvu7p9DzvlmHkBX+XIe
yOKHkC7hlo8nLnsAz8mznln/LLWl1eX0rmxWkf2ynPVsl6yLrc0L2R28q+VUZqAZeL664g+29omA
wOOr5W+32/WJfzfXdJq7cy5/BzZ0q7ecmqyoEyt3+ztc2Ox2LMhlqnvLHDx7y3Ya2humEN3Pbu25
7Mf7ZRjdzcORSMfdnF3+5usBWE6H/16TqH8Tz5qUwHRd1g2cBpffv+l/PEAs5NXR8DdlAXhTi6af
oajt6utW3o/yv1tRCP9Uwj4ZSaT3rSD8XvqmQhKBhDkgEhQG7Dof0yeghiRIE0v4prz351NpIsG/
iESHamIdvexEb54KnqwB+BVwEEJn2PuYw+iFEGC/KYV91gppJoN8ClcXbdGTeNsKqJ4oRgurJgMT
yvci+jfbthxn92/7Dj8Fi0otlxDC849hc12lYthC46OwpIaGA86HrE1SU/xCThEskS1VQ3jzdZvv
j8hlvDTEMxCvQHxZI1z/ECYh8ofgz0LEK6pc3onkHt2+SeKjiNj+N4/3SVPc/LjnQCBdjuYPnYi3
s1hkXUJTaY+UkJXPXhmhPY3uW7r7+qn+nIWLjoeKoybdaHAzfD9eGlpqppAjvd1HTbzFfkbf6Fzf
AIoo1nmoC2PzdXufzI+37X0kpE3UMhHvpL06B5K/QaCjFNDq1KNv2vmsCzV5qWZTuuf2/KEL/cyc
8Z4A8G0htEPJFCGgRQWwm58wvKq+aeyzTsSuxLRgAoqmZi6/f7O0rKrWzSamrhJMFA66vpZPoQ60
jmrx5Oqj+W865n+8nX76cCZoS5l1pkHse99er3Y+Zt1yhUImyUnNimWsf6mgBRFY7a/H67OmIM9j
yoIUDKH7h0NBEqDnCiO4XZCpqdvKqX5q4hk1CZLG3yyw9yHf7wWmv23qwwLDYbCsG4mn0ubiHIZG
sKa0Vt3hIaseBjWp7lDaevj66T6bjW+b/KMjI3QKYP2gFYIHOLlNcsJNG3yznD9tBdqoqXPRF7WP
c7GxyrBG6xcpYcjmF0mB4LFg5sr5/+FZmOwsZh1ssvkB7+BrPmSExSqlaDIE6scCQ6W+0L9JWXw2
1XVcc0hKSRYOPh9aqZE0qxHLg6OF6gci7Faa7FIdXf+sbMIbi/2q/WZxfToDTZ3tEHMFXVU/tBgL
IW7yugI2i3zZGrXyRwivCzLcWP19ByJ2hEIMc92UjeWDvFnFOhzXAJgDsFEfPMSQNUuFDj3Ir1v5
cPtdpjlJHeAdoHn05SD5sOOGsBjBxZN2rhRMe5pcgeIwh/GqxLB3nQ8Fng+6tvb9JFkrGoUnu+pz
fPZE9d8osP+4i/w5LXWWjg64SSP5TNDz/nnxMOFi2XPKSIib65d5o4bNFiePrPlmBKVlGb0PqGgJ
+rEoK6amSR9DjxHMHiKORW1jcpzsqJr1iG+Uyk3R18dAF8Zd3aCeihafhHQP3A0gjbBI4aVKLfj4
SfgO6fTnTmNxuLIikZtSRbjR7598mIiPhB6iIVXYAdnLwMr0BdsRAP8XAxmhy7rXr5quzcZvRv/P
PqdlmXqpaWKL9Ud4NMnKmHWUbUEJFKYDgD1xQEjmztdz7NPne9PKhyk29SU2phWbNte6HpHulFpj
5QvrDJXGyXosYkrwX7f46XMxwHQc8l0AyN73qGkMwCMGehT1hBpvmVHFEhxDjK9b+XPzofd0UGqm
rkC2+c12f7NC8wKseGPgfZWgW3xVgIDBRauJ1+iVgFqPgF1/3d5n/ciUBd1HW+IfOwI0MxL4GieS
Hg8qqEzUlfeyT4nONLPmKPeT1brwCSDz/f+1+yGe0LtghMSCCFaa5fU+HopiC75sPgKoqPcdIDQH
KqP0zfb3Wecu0aaIDJtmqAuY8e32N5YmFN0a9mESSdpDK3Rjt5KtPl4PuYWRVYjO9/3Xj7m84/tt
wVoKEorCFYhj8WMsiK/wkGtNgG6Vj1elXlW1q4BDsIV8/Puwk1CaCAaNQdCamvZhRSTgm5NBVyEa
DABy8PvqPHxA/j6YBvgjEZAQCMpL0eZ9F2KEhl6ZjA4YAINhrSRqZmPjdilWCVAgmD1fd98na+5d
a8vsfbMakA3Qm1FntxKj1JfAeRsYtPgI7EzfzAzzz3EC+GqIy+wARyktv3/TEOs4SsMQ1zfUOZtd
aArZusgzcYcasrkqDb2/GSETQCkijTT8/VJAJ4NqFfE1F3Llw0MaCeC+pOX0n4XWuk5hCpxR1u9g
GWvVtqhxgbYBqGrfPPEnM9Mi78IJIYMO0OUPBwR3Er1VpIFQFIFPu8Ryyi4lgFuR2At/v1dbv+/K
EoG8xfH4vnPNEkMqNYDEIYRFv9e7qttmSqvtMLiUIXJivgmurOm+6dZPhpQUB3kHAhETC6Rlbr0Z
0jqs5LltaRWYhAy6IIpMd4iKZoc8TYdLORBZkDeNU0WYHf3ltF0OXR3cqKTKEmfghxFFLiiHhcSO
EsQQaJDfUjxyMf3x61b+GEFa4Xi1ljsZ4dbHvQU3Z/CpM3OWGjq0vKbD45YrbopVspEfvm7rj4W4
tEVoyg0QSSREMd93Jjrg6ECXbYkCSg74tuqE+akX5NT4Zqp8+kzgzBkyMgP6x00smqFqDGKHQpmU
TC5KYepeTFGHrcau+WZv+awpg/kvApzhoDU+7JctbKWiwDodLhEiz6Q94GDO02NYiNM3weFnnUcs
xBJYgOfo4bzvvCozgbHI0MdrdLhXOCR30PDCavXXQ7QcMxyNdJ5ofFQYbQIDIFMULTytGfan3gAh
LTLz7weIgHrJ59EGQPAPl+VJChAMbZCYGjR0NEo2qlUxmvGlD97m8esH+mSAFLKUGrwENili2Pfd
Bk6uwmMXxDVWwL7XJm2DICoQYVIi39RiPhmgdy192CryYqr8eYrBduv9nWnkCqrcfvnNfFtOxneh
gEXQwY2S/Y99lxL/+8eR0PnLCgkNObT7MYfEVOk6U4ZiawGOmu1iGMf11/0nyZ+1KMmyhWch3NCP
17AZk/R0qGhRDSw6sJJCFyOOxPGtHkvjUPPDTT72EHsjzVrncHR+CZOwa4DmeaEyJFdff5zPOpmB
hCiCuo0EpOL98wc5YpCmz8wxLEiYQinEK1IEr3/fiIGQL0KT3D7JRbxvBHo1nl0lDLwxWhio0xCj
lN6IFuTUrxv6bDQNC7SDAotE+r+knVdv3EjXrX9RAczhtskOCrYlWQ7yDeE0LGYWWYy//ntonAur
Jajh91wMYMAzU02ywq69114PipTnAyUwAQ1k7SCy85ouRknvpjGJg+mOp1qL5cJor727AKUEImLa
ZFjmz0cb5t6bqxGaBOzK5KYYF3XVsovGbz/Tq6OQ8HCIgYgjzxPbful39gL4jC7UqrttYOjuaWHJ
LqRjXxmF18Ylih2RD3X+5gq6FYowk1uc6sv3SMEdmjFc+a+poq1piQwE2wZ3m+BP+fyv0z9YR6HF
NvcLFJDv8N6k7ySpgwt77stMxzYM+iDXp5bCzW172L+GqTyQO0aFFC0fEtoGsaE5mKq8biY33HmQ
cYLJfWhx2Nwr6ScwVLtrL2zbC+fL9vXPdhbWN/JFcmIuvUBnh/OqDBgYKYrTjYdi7vUs+/rOwSV5
vHUH2DO08mJsf9WNoXUpTfvKMuA2gBbLwseTMOtsGYhGusZQAW1YqtymVdzwlnhqM9yiQNQMPXTm
f18JHD6YrQfYafPSz07twfJn6MfsIg5a592EccjBxw3/wkrYfvbzN2ryScmQMYNc6NlnJzY553Tu
fD4rJslpVAZ+c7XUdDg6SSgvTKGXb5ChApswkfuHRRfc8xnEXukZncsbbAo3EzQvlCpAMyrNT2Fv
u7/kVIHtfnudb+/o/OlYeVumke3LQSX3bNJCZnDnVNkNDhOViJ1QuTSqTusPNfhlbJq19YM0yHzT
Srs5VZ3Vf3t7+JfT1aRF3LC46RBJsqs9H76qFW0csHF2+IOluGX6v8rO/+bWJKgUnja7wbkUVb7c
crYRubRSTSPLap+t0n7K8szCWHtXC4tLK9aoJ5ZKfeFLbpPi7LU6DvlbFoK1nT1nk8bKNSo4jEd3
XS46+ixq0LNqxX8r7trEuVN4D2Tg+SQ5I7w7+0tnxCtzFuwG4SwxINmjc/1gt7Y+lDsE2gKT94NL
8y86+MSUj03f4UL49jd8ZeOjVMJV2afvcNv9zh7WtvDLxRZq48T1d+yLxSO9eQVdvV1pxg6QtY+F
XXFVnjHf2ejGUMR2ou/VJ4kGub1w33rlzVOPRaMZEF5votHnM8oqe40v3sRmryTLdRz0j8kjnq8N
7GHKJSne9cFnkybjfz7KeAmU0cmcodekyvh8XIOGVVe1zGTQaiUe+2lir8cQSld/4XW/9m25eKFB
tblOms72938fMzU8bJSnDdrtIfk0LrntY8cSJjc6cwb/+Pa3fW0w2rsoEZDk4Z+zt6kdy5JCF81u
JbN+3ZrN8H7CRSAevWZ6fHuoVzY/bxsCA1HCGvIQz5/LTBx38Wuey8/95FeuzeVToP3xiNlGeaKg
Kb+8Pd4rj0aOHtUxhqUbXvLspCxBJFQgDTcHAUgLQlLApO2Qijr/zb9/soCSM0cij0a2+GxuZF7V
psCjMHzCkQJfqnkYMM9da+xLrJpc4NsP9sqeGhBTOdsuhyvrn/LEXxMkn2uvTAdR78yqoosHkXyO
5w+FvygJeuuXXrrROCrOmgs3p9fGJd3IkPYfMcnZXBn0ZJZ07TDuVJPBmYfMeW8tFBo7aEGfpgab
0mCU4kJw98pnRKBACOATfPGHs+Uw+qNTaZGy1WEVHydYhO+whmgi3++9C1vLKzMUQgTCAZOcsYEo
/fkMXe0JT+6potegX9eoHFbruHhjcBq6JI+B64kLiZbXHm3rr6Z8Qr6Yy+Lz8dTkp2qGG02J0/Gu
LFrE4ip1m4c1yMoLM3SbgWfnVUAURa3BR07PAfl8KMdTtK0sCV4UaVa+dzrSR9jMyMPbM/PVUTh3
XculGhj+OUj+mplG1RaV57KbqBwHS4X7yo0UcvrnXJhJ0ZGMREAS18VB4Pmz4MlDonRpGaUE7ROh
RC+Xk5NTV4sXXELUhS3ytVlBhmq7xxBUODgfPNuPDWP1uiFj38Ja7SPNT/dVg7GXRzy18xUOjG+/
wtdGI8e3SahIE3Ovez5aW/e5hx0OvUmLSq8xILUPPZ62V8Y84wY3gYF8e7xXPhk7Mpno0PAZ0z3b
JQvfaqeZpoDdNLYtdVlpWHRONrTQXHiwVyY7Q2yJMXK0jhFuP+SvuTG3jik1VAFcGEa/wvwUr2G/
oJcRhEDSfXz7qV55i7xESpOIFMKQ8vTzwZLZnGudgg32QunWMT9H/aw7OA2gIknkkvl35L/vjpzY
ZEuJSagOnx/baxNUs5zxO8zpJY4KUI2OBeWrH1yxB6OB9/FsTvHbj/naOyWodrcU9JZn2l7DX+9U
6lxgO+QQY8KxsKgmYrhnYx7jgOT+/xtpOxv+GslrkYWhCsL2etDZeMVWrcs9lBDayrKi5VO+Pdwr
R03ob4XRLTbhTDl7sEp3AVgUs97pedXHdXHFHYb0YazcXgFhC5drX2F+9T8Mil35HwkSt6WzQbsq
xPSX5le6kXmJGVKQT9XifZJe3R0MT9nQ+qRzYcxXrmds/ETV6FORLThn77UP1oaGOezEuSnRU4kV
ES7W5ZclkfnPprKrb1CBO+hRRndlTXiRvf3EL2PprSrEFkpETd/V+eIHMuLPdgkpZ/Bn836w6o1d
1KXfRYJB6xqIZN8nCmPatr9w8m3r7/lxtE1XVgpxNAmF8+Oo1k6Y6Q0UnFgIhyhpQOKgL//+7cd7
uQtw6/TJQyIrI492fr7ijjVkWJSRsKGp+1u6wi6Fodw39cFJ5uabHtz0+9sjvnyh2z2XlJrvcQa6
5/uO1JWQRkcEUemsmmgvrN27cFhpeKVHMju4du0CGE2NEQ+AJL+kWnht9D9RvOli1UOc/XyRjqIx
MtMhDDXaVpbYhLIwyd03UCnDqcxwzK2TFW7HbLTFiWSx+fvtp3+5HdmcIfTpUZawMak5W0AeFQnC
ZDYJ+mztK/75XrTOdLRkEBz+eSRSpGSGKOX8SbA/f1LuDha0W07JOglxi6/XAIx8WFDTP3iju8gL
29HLVQrXiWsEcSHflLTC8+F6DDTyWfccJzhz/+IAiYspx4INBPpe67o5phBmn/Ajb4/5Yjuf337Y
l4uF0TfPJYJvHOODs3hHY+taDD2joxzLbyC6w7LPa+ufl+Q2SkChn2oPEtOzQIAVEqDSnogQJxFe
54vzfgxmcfU/PEoA1wHBtmdBmDh7kWj9BKo0XuS0tneI0oF+As0eL2nBXln5ATODVOVmWfWinET9
1K2mGopTajg4rCpaHbHySa/Q+83XQaDFP4ekCM6MrdgBPJDb0VnU1qfW0gCWqLF6z+09uPryvUve
a1+ls3P39it8bS6ivKQPfktYokt//gphtBrctxbOfH/qr4xcOfiugR3A97+8avvOuAZf6967sIef
6INrLyyFV/YYwjheKVknBPHn2mA8IEakHwTfCaxPa6fIKN45QYmLNFyO7tGyBHQ918nUo5Nhf3Lh
4V/GBURYtLBS7CED7p0rphqxtvBBsPIw18Z44mPgzl1bLMZokCm2GRKZ4QNeMO7/sOEwMPoCPjLb
znnuX2cZTKWRS8Biqj4S/MKrMVjlV9Mfigux69lyZ+XBukJVyAWAPZzI7vkHTkZZ41YNbc2APRWb
AQBlE7+BCzvoeVLv/w0Dy4UsIov+/K5Wc0AZmQ09LKdGoaFrxWO6in2DW1CkvN54Tz2xvi5scZfM
yXxQVDvvk0H/43R+8TPOdgSnNSZNcAtbrusqCBR+dyQwnI74XNsxSPM9tlN6x2om8YaYcf/2Yjo7
sf6MjsAPxYpJJpUMzvN33TVZA3pryOIgTYdrV3n4eaTDCEljvFRmeO2z/j3Utq7/jqBX219c6OAx
fJlsr7GzjeFONxc+69nG9+eBwi0xHBDNcfHZ/v6vUcQoC1dmuPsmWedPIAt6J4n6pS26K3vJQ+Oj
3+rkH6O5bVCU9KxGeswNwtmzINZeHNW5TZjGUyLxq0HeFG+ZqwvB6iuP5pPPs2iDoB/HPw+VB5pF
sFwihAvnJahuBrO0i5O2K9860a7f0wPkt+z4b0+Qsw3nz6NRutyUWozNZeT5+2wSP5EwOTHamY08
oQDcDhk4hLWf4HIWsz9DMw/kOAHSU1Tb3x78xZShns/cRxeB2J699uxI7kbtOyKpnchVOj0ZeLdG
HsLXC6Oc7egOPn+IxAmjKNPa1ILPRhnKjAYWvPYjnJTSMVrssvmQqzncC28W+37htK7qtj7Y+PNc
2M5fLD+GDig+o4ezKKc4Z1tdCPIsKfLKBs7RSPPOcttRfYa9ZAnssVK/1xeqUa+Nx7rgzCeWQ65+
tgbl6oC5FphCLcXmbzatQYztQxm5w9rFb3+7V4Yidw8E2ELgxDo8e7SWjq6uQFKDndgogdHVKxw/
7bKlqe7CBzyLCLYPiAqCEvvm6OlyOD2foznW9+YMJS+C39jcyKRujyJZqwiDpvRBj9T4IbjmUV7N
9u1ku9OFj/hiXW7DUxohqEO5w0x9Prwl8OPTNTZyTNLgKFb8ajBUIjFt4FCm4Grev/1mX64KmwiL
18rkIV780//71xbXbiDiPGFbswCzn4qyHvcqk/rCS335VM9Gsc5WRQHESWBnlERU9HGhAh4c4eNM
4CHD+3G03Qv7zGvDkZ3dxNk0UvB8z18iHPqqxU88jdnEjBrOngNTFiMyt7RL/J1rHLzq/aLLzDn8
+9u06QREBouAkgTW84ElqUY0/JaI8ET3nmRBGbPp/1EOxEfC7QRRNBkdKkCs+OeDlM1SSi8wnGjh
cZ5Co6ljqhjthQzcy4lBA4ThkYHjJkMsfvYOc2wF0ikP8xiXqM3sDesvmDXm1b++MEbZckSURElM
naemIA1Nsg1EHrcOLmE4JOJiZPSX5sPL7cNjS+SKS4smFVdv+/u/JjmperxRIdPHYoQjIqXB8TaZ
+WlOKNa//UAvjrhN0URMBW4FZ2CyUM+H6sA7GEaWFbGiVeznWgzVI2Zd6oBv2xz3QSOuU5KoF+b7
a8+HEsKmfossgNbXs0FXXnCqeIs55rmUjJGy91aNQ7swpwsr+bWhWFGcL9xXNgvj50O5pRwzWr+o
4Ky2/tCC+oqaMTCfHASG/7yYtu49NEhk1Le03tk8N1aVYUsZFKBR1+YY9uV/ne1dkh68/F7MB8oR
6P63Y/N8v+1tE+cgOluZgP7yCcPxFXdvR97S99q/M2RbvqtX0V2qjb1cXM9HPdsnEm9paNlKshjX
u/U0tpnGYHC0Tm/PxZexCEVNMmgcm7SgU988+1bzkhUKz7kYjBfmhcWw7hZ/roHltNaNKfOkwoQx
sU+O1Mn3t4d+7QE5xLjZWsRACK2fDz2vfQunDe587nlz7A1WcVto41Im6dVRNj9VbpOcl+e1Wzcf
UDwlbhb71ohfcYsDoKlwa3v7WV5Oee40bIT25pxFLe7sUtX4RlWbWsItHtZkODZT21uHFbBydVKV
pfWFLXGb1n9lc3kMhqMhBQMtblHcJp+/ujGtHaVWJ4+TVTnHtFDrfe1mZZx3W64qHMbwwjR5ZQmQ
9QNVvOXNCY/PvhVEK0eMYDniwCfa0NqkZuWLJjhxUdGHEV357ej3fbX/59fKfozohlE9zkz7+XPC
AST4UmMepxw+0Krz9SrJBlK6DZf5S03zr7xUgn+PkhwLj1vV2UsNa2Pxw1Tlca81/rEjOgc7Qn0Q
eFHmhb08FU4DovCfn5BrHGksDjhswoKzWM7xp6nvh6GCQu3AbFFO8uhNuJeuOGv/fHuoV1YChSuW
OYliyrnnCio9+FQB5FjF6Oj9aDRHF/fk8Nf/MgiZaPIctIKdX4cNs03R8+kqRgA97WVtGHE9heuF
E/TFciN9wjFG3Y+czSZ0fT4v5s0ptCPvHtNbru5L0u6x0XfTUS6m9+XtB3qxQTLf3a0gRpRIO8+5
uq3ugHkgrlZx3rj2Y4IyC4LIutDkCrSvM8KYk3vCRNqZWlV8y6chtC9MEUqoLz4d9yekkgTImxKE
Zvrnz8t1rqDps1D7xTUK+sDFauMcezeWa58WkVc5fYUDdQZMI9zRP9kDfzWCyvCKyKR0lyj8gg2z
Mj+ulb3I71mBFsPBjTJoxWfp12QoviRLkdf5yRdjL37VVY7PdyQyOBogRIAIFvnemFKg3pFc6lEZ
sR4p9+ZHHead/TjObSgaKLly2v59uSr7SflYof9naqOdvqzW6tnvuwrP5l+qcOBCWcOCDWUumgzj
z9zEA/Z6aPPs2vBzL6c4lo/L11nWmgJ5PaRd7h8sJ8OlcjGLEXtrKmxB984oN7eE3JZl8Jn0juXc
ePRSGr9wb3fCTwUXQtybG9qiTMzxy7Dy47EU+VDz45s5uW67vNJQU4Z6+mguwqNdstE5XskVRfIi
yhcddp9mx+7yD13jCvtUhmFCgpBnadwnVcLkAncEScSH5QjkbsU0dcRqE9dlowwd/9TJXkxHXSG1
Ar49U63em0sW0ExbhQr06bK0CehHmdjLQzOsZv2rbGvPyo4ap8Avquc6O8Zl17TiPXrZJnmvs3BF
7DyYPaRSF8xbXHkoS76aQ2rQ1Gqvdb1+bL0WTWuYYh2xxytf6Wjw3TK/7zcfmioWNmCSLzj7+/23
duhKOUQkmerhY9/kJF13I+TgTnKVTTY8pQ2N/sHLZl1wi0jXQVGvzA0BWKa0umH94s1+mX7K8G1X
4oCDwDSWV+UwDvLel0OLkz9tM4FzP+EpWwK3LNNpyaOtKkuMnS3e3HzpfDr2uXfVsNs/r4s9JTPQ
Gpx773GdTcufDie2lUaVEAH+zOvU5VZAxd9wh4+NJw33t7WuTlqQlO6VNCKJ13AuoywYO7OPlkHh
exkDb5jADmoWcviYAzVAsz60XrAel9St66fALYy8wJZWSrgsTTn40zf2ytEydnpwivVOwdUhKyx6
8LxQJ/K6c0FqpdoeYAEEq5X87rva2kz7E6+nbUEsi2l8DZxl7elZd+a1G6MUl9vlqZXhal5PVuus
n5wa7s9HO0x0/Uh361zGbpiIKaItYvV32GgnNQS4bDHeVVg60fBPMn79XArUIzpuBo/Bu0n5t8uS
e85nnQfDegiShh0oQnbXSyOmlchMxUktJZVX8JLOsjzVTsVCPVTGgk0DXDtjRSJS56LujBu7s6oW
lBsl8NCIpRayhwEsA9KAu9UqqAXcDIJOzjAyx2pYf7lSUMWKE9mjAsJ/fzEa54BEqIYI1JtiXcxd
bsCqf0JhKQBL0VWe1LeWlcIb2uHzgywZcleQFt9d1c0bNSQ1VuPBkzA9A7p2liQEdqeRyAw7Nlh3
+FnlSy7lTlhp2A1YqRdj31/7ZqmAgxdw3CBEdrqU7XDsZlqD+2jkUuCDdMSf3r2t7dyrBryLIJlK
EMVkadBIm6FudzYeNm5kOUK0RZQNU9BaV6tdsX19SkpIuMNDXdiqCPd9HfqT+alLGu4+RHcQ1POt
Jin8d7PGz/cmQDTUgz1JVwjPU7gM5r7vF2yB4lBMeXdX5WpRJ4WfR5ajKNRNgce8a03hr6CyqHkc
dL54/+k2m3wokEVvfAP71TePlU9HPqo/xEoID2kkbX5ZNnvyzhqJFqJpzsbxxvBwLnxcuCAPnw3d
dOURwp9n3fQBflQR25fxw9cVBkfZsLQwiVeAjZuv/E5NKjV3XjrBO0ws+SGk8+BglWEB+XRsqfdU
Pgbfj0HmVsWedFMHM5SidyM/YMY80bzb2th1fwU2sbQ/eabM/oofM+wDdxAiPPKzKDmYEuhyhA6h
tI/IrY3ypl/qxI29iTA9KvLQUl/twQrwFRZVpdpb4QL+eLCKrFS3JidwcqecbF5u2e/ar6tjLvJz
Wocq+QlLI6juc4B2/r1Wxhp+RQukGlhKIvNjabbjciRWBdY4zjWi0b0SVfK7CXuzu0O2mlWHOc3m
8AdTtmHOJSZyl/vOs+r6V5g4uUdjIQSNdt+sY2f/BtZAdhpYSGcxq5kjxnzv2hXlKVEv2vtYL6ta
r6XIHVr7HdAZxeckDaCkn5yp93r/gGd/OpunmYtCMkfrFOTdf2OA6frvsXAU/uNSm86AF77GJf2H
1YGFsumgr2dvjenQGPsywgkpTeddGMoMCuPUyE2V2klbzZAVl1rVv/2hMoxy1wSqp1tWppYOvysn
N1oYrk6VETE0THS5Qxm2elZUQE92UaaYQwU6VqbB3B2DAH4HbalmqN6BUpwgWSUSy6CgmdnPkR70
w1OFLhRrbm/OwGLkZmGCjN0qwY3ZCApJABaRFRlAyIPPc0rhFIdoUf1K6zYPyFaWY0E2uDU/m4KM
GdQGUwCVVmlX/eyHNXhA4MWJHVagGe69eppPKesruS2kLeuI3Ud9hcY+AjSwsb2Gp6EeygWsI8gv
XZ3aZrbv22ny7mk8TfWfY+EpDcxups+x94A/g5P/SKQQkJKWblgd1Yq5xRFDk0TvDT9xgMw2Yeee
VtgQlGCDvvrcmD4fa1nFVdcthhmTG5UGiBMcDyKEeNgRuKos80Puucktt5ul2rVVuX7PBOf3Vast
5cBE6ick2FpDCVdmcfACSAYHuIXpkcsHriHtUrRAT9AFSVC5dWNEI6LxGKdyazhOHG9PNlrMMlIJ
Z0zkFiMfJVtKnIFGVK0aAj34sqs+G/1lQ2miHcMtLgTEm83TGGeL6OfrFNuLBSP62j8VVafxgq+m
wIwNwTG0M7ehoqEBZb2rzSFxos5sPBHbszWbiOxS+cB2Z33p7QboirWE/ScHEPonF1Taf5LKzr3Z
YX/CGxHCOMisoY5k+J3BemjADe7CAC75DuOY1rttk2ou7ptmrfuj5fR5ezU39OgcBqzY508FneYq
dpQvsl3u9hNlIMivR68PK1zQlwDUKmC39sP2HciELwUAaJ0klhURozQ+LujEIugSl4pDJPercefV
g/U9nNzqJrWbdY5RNoNspCtH28dMrIqu8jXLvzV8mizKplIcbDq/XX5tjaTIBSyL7K8qLPjAQXXI
nZI/koYlBk+LoJY7OzfTz12R58kJlN1k7XwiFSQYeRA2UWiW7Yei9AJ58K0cT5uwHzwNSak3KOmH
K2zaZu2bJZIjyl5g5KZ0WPqV4e7XoWofJr+v3I9VkeZmNHkbzrOa/RaupVTz/M7105ZW69QO06hO
J9+MG75n+16thnVq0rxyrxq7nBP+I+EQXfqDue5sOoPGnfY1m1m/Zk55qKtRfLCQVjU/zKZYdiJg
z9xhoT+ksQRrYsZ24YMjHMORiM/zMzdFKV77N2GZ+86RGDcQIPvCuvhdbCyZ3x7GK1/hNnCe5GA0
7Ljuw7A7QD4weBazryOiJQdH7gm5x3Uyd+5ny1364LpO6AOIpD2mD6uf1gZUSDXfzGNCcAllkCBv
XNvQir3GSecI4ykQn4Gcs7tFWda33gnlbVY2lbPTAKo0m2GYZ1GdjGyMIBqdT51lLN9EUyThToxO
Zj5Y4Kgw9kfiUH0tOjWSGyt6PdTvWZbLRmCeOfm8JDPEnSSufVwHgbWL0VjZTWO6Qxg1OH8T8BdN
kW4smcA+8ancEYSpnHqmah0+jLSb5PtkzjRoGGrU8pRNQnmHAqnOhvwLpH9IdEI6eBVJBQigmc2v
ziQ2QRTdnDANmCL70B5RgyazTI6rNRr4EMH/q46CeLr9InN72rWBX8B+TAf2LiobflFtHES4vh39
rnfk3qwypn40mlfK1/BSleDOwvryMjEeHdeY81PtBF17Q6zCra3gs+TY+4X8f4x8cPu4nx3a4Wlg
kV8o61e/LXNNf8m2mX5h/yK/T2lR3tYu2ryDzS39bs2H4rFORDnHBhPq62DXRn80Crt+7AoBXzSv
zNU++FCkCAqMJBSxS0BhHz1zNosrG5bUI3V2d6MK9x23t1XX9kNHj92ypwOpjWWSe5wFglMrQsaL
P1ZSOkFGMFhzQR1L27ujKo85xUozU3hAow+CGpaQP3/Ka7jQV9oBQbTTo+HvgWRwDu36rLb1vsWv
Ltt5QsinHDCv2CFaM6pHuCRTH4+VSuwjW3HzDhFFQouvvXq03QyhB4sGZsgOIUX4n9FZ83+GFuF/
veNysx3zREHNNQaXoiVE0TpCYFdm3EMqa5+4XM/RvWyGkSBQ1Pdpmuh0gU1UgRcOV/snxRLuQDqE
2b5q0X0KEr/5UdWLsK9tutOPpuEF8DQ8MHZ4cZAFPtC5UrRR7iZoT6RU5uexSUaWS7Om37y6nd57
q5N8D/Ui7gfbGu5DEU7FsSXiQT6poQfv/Iqi0z7Lc3WYnKrP9qE5BwlkoGx5NykQUofSmeYfPpak
gKHEon/mNj4JOL3Uthcns+UfS6MbDRI36fq9N+AScnIG9Xwai97+MU3O4NPTszTfQcXV694fgvyd
lVvGfxYs+fejIA9+sFXvfR/TMn+ULi4ZtDSW/fXgpYRILsWUEaw3wOZTiQh3idWUVf/NyhAA1ubc
Yn9blo9Zo7Fl6Zu1lB8gjTiUTaux/m2WfbdE0xIWxX4RTlmi3CyHG1HNbccFYVH/pZ6TfFvsNr0f
OMLvvFLqJ6ndAAYRb+2nr3R3M1fKJNav+eY7PFgAW5eFIA4sS7m17To9sgXDWUpYBFIO78OOa/gu
h9bErWqR2zUhcLM706pm6LxG5pKRN3E0OoC3GYddrjLXP1K5NJ88XbgwjrNefHA6l+Vu0Xbpk6ji
Dh/PtLWDJfUhpjAdLQrvqhdLuJ/smRaOYp6ba+C2tnOYLC72e0tpyp7a0foIYgXYU6gr7UXNAKN2
N/Q+kywZHedDogL5GeVF+ThZA3kgLn5DD044VMYuwYHB24HxmR+KMnV/j01Yvpv6rE+vZylsZx8G
BDGHbq4CHRXDVlExEmD2pvJLfZjnMHzkTG+yeHSz+ianw1tfdU3pfWtGW7ybc7G6BzOQ8ktKwDpc
+2kXPsgwAa/E66XHgByLm0SLVGofmLNfnJTp1HmUOq3zK1D2jAioTsobZ+3Wz840tDoCnuLVWB4t
YtotfBkYRKExHcZRrl+TFKTkLbuFWx1Cq7D2lRNoaG9IJghn25TLXcLD83aWcPnKpdt+dAs7/Vh0
NPruMq1ca5cCFwNQWSzGfyVIrxva/bYtnOyVd+jGrPUjumj0na+XEfNevB14AevkRSttWR/wdbPn
SLarB6w9gI27Twnb3UiUjnHljhOPGdIEgRckRBl/x3p2flLhSz4ZrdN/cZDTf6NMsNyk5QBpTMsy
/BJMY/OLTGB51w1t9SN3V/uq4TG7iCo519+ZKhFuGWj+0cFNYXJl130ZMO6wMKNEoqd9YthAbU0n
UbxZ9gzyIJbbP5SYe3DZt1BFsHv66m7klgqQKOly86ZdhPttXHr3ne/l3fcyK5wvtk8Jbdc7pf5R
9DhP7eaS/GfUV41Xse1BU9x1Qx98p8JMkDzIML1dXTV3u4WX+A6Yh5HRWjUPt+2QEqQY5mDGS+KX
DW1dSni7hXvHk0Ca9RRknsPvtlpaQhBuNEenzZNit4zdzBWItlIu/2sGnzypxPQuCTYwiEcpFiSg
tPwNSd4Ew56oaakjB6DQV2T6yZ01eNO4q7gfrVGVblGbcsbmVHt4Eu7G1gOgnto07F8H3dJ9t8bF
efRgXrN3i7W+b2odfHFT21yuQhBWj63Om58aifU77COa5QBVC1hagwvGV2MmkQrptMto/s+U+QDg
mCMgkVhnssV6/v1cG/6XwQbjuENF7HyW48jRMTULXT9eV8zltTZy+6bsN+CkV9vNENu1Kb5mAQzY
HXeGhAtp4GDm1BO13FZrrftd65QKsqgyvB9CTGW6l2rC/CjnRhwBJC8+1Db3CfJA1JSPpUry227F
KOGYiNC8CvrC/51WDvAhPySKKUdCDBOW2COZZV/FyJCTKZoDEcg4cFsE9CUJMewy6Zt/l1Fs+jmV
OvQOWjfWwfVGIvpa52sWWV3XPxlqCu88xH1o7WssSXaFW5VdFOL/eLPhs9wdhbfsY1oVuo1aXYOo
zPqR2CvAOMreaTutPsJK8qeomlp7jbRjzrdOkC4hR6HOHgKceIF1tTrzD3YwmAe+cbsSudHqXFm9
eEJcRLs7Te9WH7ul29+WdMdNp4Iq0aMvpk5e4xzJ4SgJq/9AncUplMY8Ho209f24cwO61N2UTcYh
WXadmOX6odelCvfrLIubpV46lwuYu0DAFEv/IZs8TrXaTyljlkNXnzKfQtF+RXn41U3a9bsKZ0PF
fMPidgACa8bhBM1+VxZJ9UWLov0RVqWTRh4Ryk+KDMu73J+0jLkz1+/1vIjyzsCKQacPIVS1LJ4b
W0PmSYasezLBuhN2ZIMzvAcel3pxUAdq+VGswuh3daFZBSLQfAWDUJ2bYW8X9nETANDinHXhT8/N
unqvun6dnqZkMD8GFA5Py2hIFs46Dl+bagp/VkNTykNg1vVnzNOdL0Mj8i6abFE9GRmnLrDQZf20
io2Cq7ywOZidxywNvWEq96IfwmA/D0mbnWCp5v3Oqh1zvU2hNeLbwbX4o+f0pBfN2cIZwCaBXcZZ
WwTzDrvSZt4HQQ6kFglS9bGYMU7APn2txW7u5PyknZww1PLN2t9XJT8mbkbF0HOg/D421mV+R/Cs
uMsu5aKiioxetqc7v6rIqbXqu1hGL0h/luuWUlgMpe6DXATB3sKuh2BjUssUrZlbk5nyB21EYpnX
hkOl7dqooab9n7X4Bta/fIfMOrnh1H5TyYDTaeIPUAnJMXOtWXx7INMjvKa97h1LlNh02jbZIcz1
yBJ3rayiel3duyGfitvREFMdz7BoM4hmyPYiOXcYyctOt9PBsogx/o+z82quE+nW8C/qKhqadAs7
KCfLsuUbSnIgQ5PDrz8Pc25G2yqp5qupmpsZmw003Wu9aaGAiZEBl7pscwiauXrI2sE0+N/H+kZa
GXXbkq1GeVhBfVXoVKlzXxaoBoJ5GTSIW166N8TSWW7Qa2f4hSF+HgLAEEPvHF6zZpCiSACstB/f
jUxSp6NYytw4jqh2p509k9AJDu17LUvHVNdFFHUPkCrM1O2XupLb9l28pLMa2KbJcOOPp1TTgYjk
+Giuyr/V5dzPR+T62V1XxdLc2WRE3Pc+AY5kevekvlfOZEJXyWSgEjA6U4rD4AMZPZVJFqPxyOJR
hnVdpet1rnJaNZtjsAy8frDnvV4F4Z2iWKfiMm09edZqzWBRDf//mLCqepQ1BTPcclzaMZtxygeV
opWJA6bH5TSijh0fh9jy1h3hxBoqM8qYzesRPB6FzhDNL6oqeuOY0KWeg6lat7U7OX8Sy1cD+1bc
L2HHAnIDppCuxoGRu/m6ayNzfJxsUTK5V6ZLRzaGYuq3m6RuGepSI/heyMaaPUQX1joB86KHzW8m
MtTsEJ52aqj2J+8akqj9GiGRMyD8gULIs51WUD/ZQwSkU7MKBgt26EdlytlUSFW8iiRlOvGi/Pwx
gqHX+9IV/hIK+oM7f86onHAXMa3ZMLoVnHkp8vPIMvH19jO0TGCTzFDtXCrXNhzg+Ere5MokXndW
dhvamVZffEYXroHEdPkA5SOBMBo5UAgNQ84IWw9OanF7fTeklLw7Mrnz8zJPqDHGWIzNbpyS8dWM
FqOg3pv0VZaXhTw3+0g8tquy7tH+rsxc7SMfhNWo2nZfwvZdr7UNAJbEdv/1H5Ih8Edf/zaHdr4V
VdQ/CcaQFnu/bbLfTETmONXjvL5Oi2hvraVKfjc1ER40B1Z0q5fKYQtiovPTWCgye0fQpzPXrM2f
0cCWx62yxuBFV+Yhz1X7w60EwPy6jiRuDV5SYEkmyoW8tszec86pWxi07oFWddWhFdvLd0TS4kcF
M8FB5idzFxSDFNk1iaXwSXHfjF/04iULev+V0QfadNvfrUFmC9W681sQ5GiENKPejWlOGUhvO3df
xVxSWSf9YFwX2bbTzEkS3Vccn3049XK8hBzBfYuQ2RVBlHbSuZ7tVTlQM2VxP8uFepdLVrfmLByi
DUfOO88d2axaBtY/NF6VNZdd5JozBFM52rvYLYApidH2zLOhYQzqlU3Cir3rZbX84QltmxWlZh5q
4NQnOSWApflAtxXYCtgjJprEPuMQlODaZQQRbq5lfZ9vSQMHvzKXK7Y9q6L9oLwPHE/UfyJRKhVW
c9LQCo9W/ZDNPiMc4cvT7uCritAXc07lfUsJYoQOKp+7jvK/ZTvwEsgn7CMDzvjZaCmy45kE+Khk
PmXOXoc9aUzd5VzhCPztMQFTBaUcVBmySJbv45CJx1hmbQoV3LYvVR6B1o4Mk8uDYR71nUM86c+W
k+cWpFnekdlbm3cNWvgIyK7MGb+xMcRzVsn2WwTyZxwzaxnuSkN25WXk9OsaNHxezgEzIvxfJrbQ
4y1veF92HbW85aU+I8h7RjyHSGyT14qZyxSy7Gd8f22eQxPpPLkzccMO+7Yf230cdVD8M1I+nu9i
UlS0heHcM0E6b3jUMbVCjRr01cghpvdVx1YcLtnMivVqw/3TW8byoJZh7C6153DkLHhuZOiO9vwC
Du6qsEOEfHSIvk3OU4U8fjvmyMTUurYo/+oY3I4YGjMKgXXX79k8yuclLzwZjGbOkFKt6t+OOwE8
E/RM4GoGBfxtKNzRDQqjhMO3Y7c5LzvB31y2Y0NJq9zCDpvcs//Ae9iwHagINrK4xHNVqY42i+B4
4yfYCbB4xaY2hjn0ocnE1tL4WgjVmHvBzMI0nNLC23BkBmey54L/7siSqx/yyVpeZ5Rcz9wQU1po
Nopq7+IOcULVjF1/nMhPvwDwMaagZgl9oVqqil1sRcIIa28V1nGRvfVs2FX6hEo1+TGAzT4T5ymT
Izx1+dRkqf27XetkDih6DDB/uLlXXTfqeva9Zmr39ujLnwjH9RqYUUYIANMoVH7OGOTpW8X4LvvC
TKqo3fWoQVjIGDv/8D3ODehhA0+cjsVCiYfyptk7uUj0vmtTddmRNgHdNFfqd2SVIAGy9qJd0k7O
dHDTFTVhOtiGoGOoma98zazoknuGGRDhzHpdDvUwWEVY8u4uKlkz0zrCkPk711N/r6uVolZEXWSH
C3C1tbcre85CbRSWcblGBZNkCSayn4U5wwhVsWf2h4wG9sHNhdShbwuxnKdtYj4ihyUZwJAJtYFb
k+FS9xJ0Jt7qgCCOIn1bVJYu2Nyn6otoocc4pZn4EaxSu/dG54zxYRJ9+cPVVEdhWgFWM1E3tjnP
zEI/9s1s/8JzAT5T5UPtBm3PIGL1XZFkKK+tZTHXq7xVqQisPAJtGmPbvUWrq/Odxzm8QrV7DZuS
sAfsdSPpEAwxL4fiGBWNm12abB8gz0nTyz2zKtPHLI8X4B57Eum+RpfELPjEBFbWvbOG5jKgHpb5
mj/h63LKoCTPIuaPt+vOqcy1Dzgi4TgGTprfHSG6agfjIy+cqYxyMix958LJPTED6E/zl4RH+aTX
FZPxnPmMthY5e184JmZC5HBVN/oAJBTfdcmWz1FMjnwSRjJ8w+/xz6D6CAHKUuq52yXK61QYC40U
Q0Weed5lfH8v6ATYIJVbQXSZ2wjknDKLj7MyWx3IFIiBcBPEkeQmdjSxqdP0zAYqpXUsenLfOA3c
aK9mmohA5Yt/qMZeZFf2MkVO4M3GzEjekWSisKgAVM+8xbF/a7tJvlVsKQkPwR3Oa0lJtPPQQKmH
NS+Gq0UZdXpFdeZcTdpwq6M9VmMa2kwGX/ZUDqA1Uo6SWb6jKQBg1pjFk9h2/TwuAzfSWGl8X9J0
fZvpCbD4iJqAg9XT0dfcizXzu9fVdUOAf2gAqN72UmvKlEMJpp6HBdPqB+yzVnsjh6n+KQphp5ez
6dhnuK+Hn85Y2HvDTIbmBugezqvHFLmwKTXOH38s018L3OrvAvT1SWkH6USkSfQJLcYUe0HfUJrv
0lGr2x65BwoxOFhylJhSDuUwqjxcTGLICd2c2hc3q9kEhwS0nJOkd9swy1OmbGeTy9LvPV2poEo6
9eQjPXpJCjk/GY3rDUFpVvNLRUi03GXJKO6pJ1YUKg0/3vXKr0oN7VM+14YfsFfLDA8UuhOUY6ql
aFlinRJ55FQrvdva9UFKAAxQAwnywFzabb1ADrN6sWWvvlqGO9wrQYMadB7z5E3GFVOP0ATpXQSt
eV5yg5R00WBdppSkTlikY1ejWSG3mrBPi2DaUSOy4NMv9ZGzMHl11WT3xEsvq0XOU5M6OyVsN91F
PEAZIst1+VYj1kGYmlaKbJnMMPhzjWAr2PZkTCu8YBW0jJW6qjzgThi5XD8RMFX8yuexrVHhr8Vt
VVB57pcx1tBa0Lvlzs9GNR/mDFq7mZ2yCRc3V9xZhEt0v0YcMHDj3vxD50b+QkOAjzstxfpoysXA
tSKa6VHFS/ZgLqMENJITLBzHR61D9Bow04XX17djHzU3pTKtr21Fp38P7GSpsEF59WPBWfcc10v5
pXNySmwU4BmasDSynhJ7qXHgL6l1I6C5k7O6ipuXZKw3BSI9CIPDiXHrj4NR5SIYB5/zQixDBp0E
mfjoOIhasoSYy2Bqqv73iOHih0MLyrz61OL7tCgSqCbguPx97UxpHzbdGn+VvURMpGF0tqkaCXSF
XU8857QkfjoYBlPez9Y035cMJ9NAlyp7QVFHE7L0468ZZXEZJN22irtOpfXZqvPqew0hzIL2izkN
BcCAEcAdMIcd0AkoanXy5DrpdeWGrTJbzuGJP3RoEjUkjPdIAMcLQyzFmSojhENdPPf3cRchscg2
oX2g1JQs6NEG8Z3evLi1bKBunnwmbnXbx3fYaQjPjWSlzk3ZgwG3m0SJD862CYjM68HbuYBqT4CK
+tmIJ9Peu0YBLju2qbxBM1k5Ib4SgCv6NQdWOpPuErLPIt6g9Krul4ERMTvRWLzwpIdK3vEJ4PKI
Uex9F4ml552VLMbZJKDf2cPj+cXTdvRoU8XwnBwxvEprheXHEJ8yZkbaC426mJInGaV2dEEk63Rb
NSTGHPgU2NiQ5nFW1jazkGFgxyamcrda8KZSOxwVS91eCcXeErh93Oe7vlDNGghniW7xW4wPo+n1
r6PqVXsmyQy5rAqoeCq3OoKWVPYLON7E9ue28Vlt4bAHi03rozE1KHtmJfQlt9ohbXDNJAkXLFe/
U9YPVyDD/dAZpfNHq6Rw9qIdq5dte6BLg/Mgy5tK4tyN5pJYQ/jS58abJH6HxIorTijhAc+AUdwU
LeYC5DFOdLO6BRP9VoA4tAjJWo87P6pjTUmk0ovVrkCwdYROHQAD9cehEUt+k/s1h2fZlJPJ8mmt
i9yGcyLzxqgLeignfzD6Ofs51av7I0EPjiAzsYxv3drQFNkFqTtqTlDbxKaBxzAejIiy3Bmtb6zC
7Aop/s856oomtCpNteem1Ofu6pkkQlaFcZaZGj3TvEJysmFnTbLPPEr2YBR0okEGXYfYyJ/Mc0Q5
ibcn6Y7ZTE4lrJcKMRy7lcUxnFWjcZZ0DZ8EwL9/15nautMg0NUumqzpuTE5NVl8ano1K8YNBVme
OZdjh/YrqPw6fZoW6DIwqcm+xoM9scIRVyb7AWFfSzaUVnTzbg6L4bTSuODFtWg18lk85v4cI2Tb
BIi1zcSh49iMKRtuVD23mEi/T1ZX31RGOltnWaGNQyXmXh3ZXJs8dPu6TxSqCSBBxgGBJxTjRV7B
f8qNSURT5wUujtLxbPbtEr6hTJ2OHcgE7GVQCkYHsvKht0cr53viJUQtOqbediA+Ru86n1ImmnUW
8Pg1pjLQg2rOHZfZMi36XGAJ0ArOjaTfj9otrAOTgoC0s8Fqv9eZOf2eKs4gErlgnHdZvzRfXF+K
4gqhb3qZsVuUoTttXRUcMz8CuUwaBy6113dySMUlrkVobHedsheVqOk3HB9XbfMu93fgVoV326oS
QJgJhyv9APm3sK6VZ7ff8MFp+zKx6/QrooO+p+Aa9YBkJhVoRmasLHnYahRYZzGQWneFnba7HhGa
D6EH3LWeMSFRp8ktXOtsPqKwWF8pvEb08LOrou6pj3OsIPuWCC73XEDlv5DyPX2fY2sejnDyXr3z
6YrRWAyCdEj6a8Dt2F3Fs08kGrFdnuPfJEPuJ6jBEo/iuq6/dND4CKuM1HgVyCOq3ZrmdrRHHOIj
jaI1LXeqQyME0719AGpYCCs0K29sQo8zxaHCdlGawfT5j33dePfrYE0GZOXKbeJQbo4obafrdexW
4LeVnWEHMTI8xIimB/ghmTdgml7+lBKPYO2Gum5J/UEFSJGZlwtYcWez5bQyp+n3EIZIJGN936NL
EUkOxSBYNvC3xDjmenWjswZsOSWkiAI3rA0TyhAKrnIOxI5pspmIUvMOIPc5Z5NlQs0pZORkxrUr
7XLVjiaklSXiLxSP07hPSFC9IExGgrAYlRA0xx3Ld5oNUhWarFyiIF/Y3uERAXzOSQWnmUZw4qLt
WjP5Yudmjn+4IkaTtNUxn3elNapfyVqxB4qUaTSBsEowWj9DAxwMbNYPbdEUXxEmWnpPVz8/jXFS
JueCwhtuI9XWvRubJGzNUrMie6fqJayhlNcTxc1Lk43eF+KCfcRHTCuK9oW/YulcLbO/ab3U/JHU
pmvvsmw2zlc7rvVt69ft/bRUtoF2w0PBXm+lfRlZeRsqY0AVRkUucF5XTvetSgr63IxYUDZ5RJzR
DmRc3bMdwCHhMUOSa1WFEIjfxHDHNrWOoZXlaBx1RqLR1PxzDqjeH4PaqPtrtkZ4YnRE0XecGMXZ
QrLqvEPwAD2IzKd5XvDHdbsGwVtzwdwU4088V551NAQYXwhMIDlKDIcJkmwuwtvLyaL9JP28/1XG
ZjdRUOfxExm74/2StCMnjHbil6Zflj+xi8zukLd+/upzSLd7hw8LJqLJvIYImsxFF7pQcoaseMhu
lQi+G1wMFH603vlPMPrqpdZuOgWSaPgnWFwwmqnrl+u6nvwXsl9Q88AY2w0swJohWbaE96vIyvU1
pbfirmSBpm0o3VGFWZrZ/Ubn2WNopG7xIyXblcE9csVur0DqYD3TzdPRjT5i0apeS8QnhsHLj6Ht
LrppMfvAcM3J5jtQIkFllMXt3tM+smvOFkYqebFa4xBCtrlh8pix7FzDMa7suGLYQCqnoj5SP+bf
mppdmSIO6dFgarZ+BI/lT+Sm2R2+1h6dYWqWYo8iPLrr2Z+SkDJf0qal9fDFRCv+VcPdPNoOPILi
dLwq68J6yApLVfdNNg1E7fjpuJyZ3jh/6ZKuIwZ1bS1igHTRR8eltrKHQVsdyNO0YFpZjBW0kdqF
0NTV9HJvT5cknH2qatrFuWucdmf2fDX7uE9n9kd/aqvzSs3mgB13Up4PtmqzP9hWz39OsPP81Omq
RUjWWk2iQSaX7NWrEU4cicgYo+uRHgdBF5PqH2Z0c78VrQGvWm5hLlUM1h6pBDnZggIGeUNvFK9T
O0ePEZX+L0KhNph1mSfFRkANuMeKYz3jB0HpUWIPem7SmYO87aV/bIoph2XFIVSezeg7H+hVNION
M7NDPm9jDprk2siwK3AiBrlpFgUKE0CSXRRhk6GOdN07sGmqTRtXwGXWIr/bpYyY9CAPBo4nxDXW
k7k06evsoewNi8KlysX91zZhY3jRXZUpdEZU/hS50K5Jfqit0vkiShMhz0BoyF0nZL+GjRcNU4D9
DTWTdo36MXfT5Yc3OPKLA6Fl7GW0GmKX+D7kBLOh4jTM25LStBBWdS+93ntgemP9bIjORrBU17EZ
sh8CHzIdrrrCkiYqfM2t9UKePIJP5LjleYvxatxLct/7kN9jPEZ4ni/WdarRiACg/uryNH42QdNQ
1DZzmcLEssQC0yrFglJw3HSXCNwQByCB/xZVS6J2KJJWaHjX00cU9vxJC21dzbkH+0ZxjCQ/GCxy
0vZx27s3fWaLma26kDbYX5Z9b3WePvpR7t9BG4K4TFG0ig3gmuvAcwTWljlVlPsLO9sLRQOthonK
MuhrzA4Bxqro1UmAKg6d32Rqt6CF8NF59cuFWp2SrAtjO2EyoynSvRoTYNkCRYe1l6Xn3m59p82m
MqznXd3FbRgNI9ge+U3mVTeu6mucs4sFBFymTCCiLTl4raacIby5/TNh+LtKm7I3d2NrwJenHq4C
njQLMrT7Ji6CcV3EdwyIvON5IRLdS1f5aM0uUS0NuksTaIwSLZjy2sR4k1f+fZ9Hqx3QrCcUDZGU
fBCGKb5OqbV+jdJxkAjCN5yZMLjhRWWd1YTrBA4TrkygiLZcwQXCDczorlx0LJDP0lYHi+XKa+xi
7Y3nxwiOXVlS2cfK7RkW5etpZqeHnje7Bap3nfMpOiAUVfFZITv/XlQJKRq+D2N/aY0TbAZ0eLeL
2PY7LBac9edmpnwRdD2zlPuqFfSiPbT7nma1yrAhZnV9by4SWQCasQ4TTWTAd+GRG/bNnCx61xqz
VKG3YoEOZ2MYXkZrEtN+GlqZHfzEz/mmEt+h0kKAuiKfi+NsJ4EE019zDDCzH1Yhx7CsMcBTmC05
kgu/MdML8sf88noaU+/OTvOi2VnjWmDTqtHY3WL5gdQe8CnwMBqr/CXzSnaHJVmjebfMQFaHOKEw
3kmeYrtb2cSpLTJYKh5soYUEFTKjh7RxqSUaRl8IhJ4jRcjCt/q7qGYGqqf4Ph7qfiHhZRsDcM1A
hP47mlkFCVl3znVjwzuH1rpopMWezshiVJFEecvOFQiIlBsZSSQvM0gqSrwJWfauwD/0q4708rUu
ZHarUKUbm2AQ7Bg01qURrfUfLxpp/sB1wQpBD6m4MhvCpncL4wcV39SHtCgVJejYerdSW408Rspb
f8RiMq6xmI7GJWYy69dkS2sDZwrkmcwSis8BhpMVftSobjEXWBINvzUk0OwMOAgRAfFFuXNm3CcM
PcjDWhm8sNEw7Meha6GVm8GB3s2Nzj9fRNxPx4n3/WXlBJ/PFGjGeQZ6ct9bIxgSGWfDFYIITska
9ckN1QHHRWF09RisHSDG0UubFgDLxE3wBUyyoASpRxO9VJV7905ZI4bluIlvmwIlcTDylL+hUB9v
t0YPKY5R4AcTou7u8ElGP3MNghyO1kyHoWavQCbCSJVnP1n4mGOdLC76rAK4oswI1t2Thqd+FoBt
JMOaOnlMVNXT+Rp+80zOkFMAslXFz1g2LSqIKAdSws1daDTplX6UNQoANln0F8om8zhIO4aS7/iK
lx/+4qwjdbyFFmQCqrVR4VA2opNWxYNK8TKEsFDOq+217j1nUGcd6iiG52bptnujj1tK/FZbOtx2
5+VgZoA7+2zugbFtb0UYmXjl7aZBXXbJ3MzXVC5V55zFMNrLPlHSa4iWa8R1N3JqnuV1bZ17YCJm
4BEwTwtfz1redpgBf7WRsd46uEX7YEJYMZz1K/jbHd6ziGxT4dY8m0TZ9Z4pXr17tfZOoZ/oC8ST
8AFGoYG0gT7fyahy+0nL56JalUENSHv004+zUQS0X2gUI4lp6qgbVOPfXKaG+lAufmWzSVhAY+hs
Y0B4BEDp8hV16ci8DR/r0sHSeHmCeliYRfux43rLEvh3uAHDA4j+JK7BIOQMFPLE3F3IxfYbhD8Q
wsr8IYY6Coa8GY5uPs13QhSEvYoo5tX1w67IB3n8+PKnhu/t8sxqxY7vEWMLC/bWa42Hte2RrZQB
1ivaoQIp83BmoBK0cHfqWzgKP1htFV+2c4Es+OOLn04VY8AcVzcNA9bRcrb8lLdXZ06YY0PdVUEe
ceTuWxnxIZWMBdzndBUpsiZQtBhnNvx5SkeFR3SfV6hNKGIAvBun//7JLzr1np/+opOIFQTPUdOW
vI64VuzDUJi7LPbNkFLpqaEUZuOBC29xo+2LfrLJ9/KWY1WBAJhTjDR8AXJAT+J/8qROIwD++VkM
MdxSb6X1V7JYM7NDD4qWuCpj4Fa8czHCjgI0Mu9qp959/BROsyG2q20JH+6Wboom5iQmRU+qYsw7
ShDkwN6rSl0LeRx2KcrC2Z5fGfRrfpIo8t4yJHJPOva2BqV9En2BQLKr8w4eHjugeecgM6HMlWhx
e2M+Rz3nH3WFd7u2nP82/mEbceigNHa2Fcj15ckK9GociOhfoPsIwsNyBfyb6q+l4iw4BwmC2v74
0f59o2+vd7K+FkdgTNEa42FlTHS003K9cN1L9BgWWvGm3zVe0zz4dhEfPr7y3yubKxM+YxNq7DKP
avtl/4p86ha7lqliZTMhybiI0bZy8Or6P2a1/PM8GRLIssGRAYjz9ipcOrX8hi/ammR/YW/SN6+U
F5Dy0xcXvfUn6+bv74L0bbYP2GMIQd7m28t5yo/8UrBS257TrAcaDkEcv2GukWcfP76/vwlFzobL
NHLoHvJ9t8f7r8eHlatt55SzIWrM5pwKBi8W9uE0ROCJK7kFzr35H65oEcSEAx5rwml6oaTDbsqB
b14nYvoZLQBdfp9tSGKb5HekNXqf5Iy8t0IYneBhhPCIfzpNF5+YCKFgbmEDyLmYwmxaei/UbjdW
/8NSZAQRmfBSKd7aybNMEZNTUfAs18Zt0Dr3PpqjufnkKu+9MeLKJeIppqCgiX/7xiYXnW6ecJUe
hYCDtdBfz7LEbPczGCsMPljYxy/svcXoGz7qAcoydrOTL8ypWztevG2JyNG/nyqCQcI5jl2xHwqK
mk92ktOQou1L8y3X4CkqUiNOx5TU/lBQA+M8bmVcvqQQeuhDc6Qrq77yumobSSz68enjW3xn++Jg
IIRMslcy6dl8+0zXyFstG5FoQKYAjk7pRsduAW+1yuzQFJEHCmGpo7IQPH5yu++8TUJgYZvJZGJz
USeFymimdeI1fOldNHjPJsbrjLNYjmcMKxsOMf7o/ce3+s7XsBVkjGaxJEfS6dbSTX6Pxq6Ay0Ie
urNJtjwMwvpsKvk7b9E1SXRzJClFRD+f3BZxNXFWbd9cZOZyRvWed9nR6jppHGRloEZOM2O5leh/
k082tHevzEGAhY1hgeSlv32VEbr/uS+ZkZB5A300ZphoF3V8G4AknXxlb0fsOmHljD658DufCdcz
qC4Iu0bftv2wf+2kLZZ3F4cpDzbX80VXGeOeJFhx74OgfLKjvXOPxP9ZDDDhU9nGhb+9VFMY5jrZ
Je58vH870SItm+0W420KgXSvkSl/z6X/WV7xOzfob9nwzA+yQVCMk3eKYZoM5pGPJJUE6BgtciSs
LdExNnAp/OdF6qP58JmywdgbQjDf3mCG6Rw8iRuMCATa+T06pqmxP8t7+/tT2CYuGAxZtUl8c04j
AY3RY4pHwxwYQYDAbT7l6PmSbPykFHvnKls2Hv+wexKhf7J9DvhVysr2OX5cNKJaVjZqncT5z581
VTSfnEmGommQfvb2ic1GMs6U74gsEI2Uty3hOvWubkX/2ff1zu2wMUvS7A0OOVbC2wvBKKm4Aj8N
1olk0rQ02xDB4ieJw3/viv+MFCUvixHxlD8nd2NSsExzBcjJ7eYXbJ7psk879B96xvW/x2Gtl+f/
uuQI42VYIxJ1exutcrJvpMi6wQ+omC1L07Ilnj7oZZ53H1/lnRtzPfZFZXC4OfR5b5/eRH5r3OYN
rbjfQBkWiXvFMJnu4LlDEuo5/mw4z/vXowVgkCn13Wkq/mgag+uC6yBBEB38H+NEYVejGKdNZmT1
/TC31s+Pb/GdBcItMsaMU4bM/79ab/Lxca3wIJekSnHu1rALdb/+9/VOJg/AmG1tu65/EjTsdw4e
d0wHwVAY0Z03Y3jqsnz5ZHrl33UBUJTNUeJyVmKJP/l2IychbmqLz7QYbYdSm1QWXDPTFyT7/tGf
PDy4eTxD4XV9efz4Mb7z5ii3yAu0mVUowVLerpQxNdKmYWBJUDsq/o4FyP6+Dr7qDkVNbEfg5EiK
Dh9f8u9jhcEUPMqNyeH0PD20k8ms/Ikp2kFkVevRRpX1oxAwklfCpD2/i3DwyqBuEvDcjy/8zpLx
iPX0+AA9vr/TrFnmXlLAkjcYjKRV3WS2KoNO6+k/17Hcnk/upYnhisjvk/Or1jNefg/hl1941RFf
Y0TIm6hcPoWiKO1PFuh7S4ejGTRwe6KI5t6+v8FiJBY6VfpSb06PZHuhrStSQSp95GbX5BEu1zag
3dGiuH7874/T5TEybcRj+djb0vpXJeKmYNexY6P+R8x0J8l82tdkKn7So763QF2Tnpga0qZVPamZ
yXzSFonzKJOd3A06BAs/rJlUT/S3zRk+ke7sf7grWmmCbml72Krf3tVKnEqNRZDVqWqd7nC5aweZ
FyFZn6zGd2+MLn8rPvi3d9Lrk0yFLJSEBhJcIjwETAaGMOlqfy7O8tI2uocV589nSNg7F92GpND3
8DA5wk8OhtVEpqxXfDYLE9vgqLBwLejga3Jt4rLcffwo/67kWBx0qDZ9KqeCdbK3lFOOy5ZYHSxR
PeaiMF3npviO98ttZhziy2R+1tX9MxflLR68jUyhs/J4rlQPJ29vLv0kdqAmAp/PrtynY29cTzMJ
Yn7aV2eRB3Uk06Y7JigjmQEooKeCeHEhBEsy8j5Zuu/sNz7BJ2zplsPeflpeJhPKTKZD1Whr2njP
IF0kfDFJ8R8/5ffv+V+X2V7Dv77DzOmL0YiYfhOt6+wE7bCFazEqUtlhafn9rV0m4tyY4Ne8gsRa
XUBFE1zuMZUnMz6ZU/Xe+uKN//9gBXaGk6+1JkwuchW3HKMdDxVq1d9W2+RIwoz4Yuzo0T6++fce
MeA3Zwkn5zbU7e29K2dlNgWxjIFrWw25aziI3KWcPrmr9xayyyBxSTi+xbvc7vpfTxhlsCrmgT6B
CL3mOcpieMTGjF8YvP1ZKfDuDdFzbQnlaHuNkwdIOjICAUnB0TJEfBe1KAIhapJPCo53r4KphI0H
7IP9++0N4WuKtMnYVMYEx6l3IKZIDTs6LRzQH7+f954c43s4WgHeAR9OyviW4t7D1MqFRG8cBMr0
nVuP7r3GMfzlf7kUwc/+VlgzA/ztPZXd3PW+4CXpude3XtQnMJweMl7URFP29X+4GNOugOAoseVp
F06cTUI6NAXvCAFzGIaewZcoxHdjX5SHjy/13ruiROMAJI6ZE/7kvtAwKacrgW4syy7vibLwbhxv
9D7Zq7a/5XTjJCTZ3eAhTojTLOaqGJ0lXVl3VYduMhjQip6zOU5PCQjVQQ+4fT6+rfdWBmAfEkXU
SnBYJ8ef1WMaLx2oM/K0qjBbsce1GUPCqOuTT17W3/cGWqJYFBx8IBmn9zYp6RcdmurNTd0ek6i5
r732Aqmcc2a06fjJjb1zNY/cZcYnMPNlk5u9XYfTYAmmjUOv25NwLuLSF4+MdsK6I4f1joi+6JN6
8+/1AbIuGZxDHWHidD35llPDQbAvakztcOzPWq4LmJs5PXz8ut69ClMO+YyBMuA8396VEKMzr6Qz
oWgjgVWNcXuDhPOzmUrvPLutFoJooTkAdN7++782WuB63FEeuvpqXMY7KaNNMoHr90KVk/PNbKLi
z3++LZYgIJNJWj0Mz8ltWU7RpnFCS0DCGMV6af5KK/c/zqgGWKAfUGxLbOgcHqclpSkIm6jWkfau
tkjR7ciOAV1WVYgUA4OawTv75Gv++22xr9uM36SnpMQ8JQSbUePAGX30fEXzf9Sdx3LlSJamXyUt
14NsaNHWVQsAV1EERVAE7wZGFdBa4+nnAyNriheM5m2O2SzGujbZEUEnAPfj7uf85//aM2OKvHOx
7ZX+y9GdlgrRgFxuEN1lcxHdzRS9DwKQGGeMJl+lcfo6zVKzSo+OYbA+PJCuSNzADZErsgy9fLGo
cPqthFakEVEqx/AhzYViFTfBl/PzjMLVlOPEDEvggQ6nH0JQ1N4GdsMVbbilHWcmVjj92MfKedcW
yPai2kJER588ix+ny/Jonex3zzmHDW7kRBAqjoe/QcJNZ274Rb1UJWhlwkoJztRQS7+6/7OdzIwt
NmZ2ZkLj4TAi9vCtOqfxaAszXUvpXzNExtvP19Z81j7YUsh4zriQuRZuzf87HKQKs7pqan3f0iNc
5MKVHm5T0VjnkmxDvOGAQ9MXvIYjc/JDdmEelWYj0rrqbBi0+IZoCXHrHfT90J5YgXmWdis595xE
j9xp+vH5Ay6HIncsUn0AkkPGlQ7oRfAI8ZWYkIbSFawP/jfcTjyn7dPuVMBvfWWmHmIydlP380GX
M+RtUGr81DRljhjL1F6E65DW50Ng498RX9EfkKwmczSPjLLcnX+NYnLmVZQZrLdYbxShfeyAebSA
NqceUYkwp2JxUXLoKz8mmPjNYDMshD40Kt4gMhZRv8pzMGXarEYMPMbqC/OaDY0dc2i8L058nutg
qMXE13TPM6aSoehN7GliSL0N5ipfPbLNo5D5gY1BXo1IsoiLbSsFKO9xZyTIaJueqjHFtslYf3Um
UJ2lC4I4RbaJ/Mjh+qLjYIo0neZELywKbrF1gMNi8tXIS+XnYJTFKuZCgifAwOURQ1DPxjfrQYyl
h8+f5OMEIB2BNStwjrnaZCy+ypAIjexPWKkBLdJfpAE/h4QG3dlXwjiGSnqbuu/DEgcMBiNFQLWE
+tKSUNfjkaCOHVUsqui4yHBmFGjWNuqzSkjLb4hv83Wjt+0W81fZGcJI3uGSmxyJjR9WMXdkmCcS
6i1z7uFcPHFa4rCeBsYPK6QDoMRm0Rn0+Nhp6reDoPDgnVKx0cXlINi+YCPsP8RjmVorpVS0kwxW
nbX50tebFTEqFyFKKAwE/2QRK9okGaxAH3obGF6Acrkwb/FNoYVUjYIjd7zFE/0ailMuqFZq2OAM
D6e84hlhnHG4tfWU5u+aB3TbRJC+FiTeRqH08/YwIDCXSoQpz7GRygI6bQIZBzY6os8UcTpWsFvK
934NQ3Vhhu9xXdUW7w3fnI76mYCMvtOqbTSU4xkucu03rfW1TcCFmc6uQaMRk/6tPgaiQqN06+80
fFscPumxhb5YhG+/jk4pYF6CHIg/5CPNTMZCD6uIfBwSu1bj5HTAzmAd0tt2BMj9pgt7twbfxkIm
JzNxKN5zNj78jqqaYv088h2DqLppae7BOkvZTF68xbJ4q+XVvg37fSuBz1G975nW/hioQI+c+som
3uFLfyxPMcfKxS/ERm6yoVszK3epFqLFgq5cE4t8Uaos5TXF/zU+yWqqnJd4Z2bxOg6nVL7GEy58
nkLcqI+olX7z8meMrYhUCcEE5nuHL8SrJrnF/rOzkYbh4avnuYt+uHDLIErcz5frb9bQwVDzr/Lu
jlVKoxyM87QLGl3YxUyIMw6j7ddXKqNYrFGUbPNeeDhKRVurlyWsoXbyg7VsDcK6kPGa+r94Fq5V
EiVAihD6Yh5ZUBYSrNeYR3kU7emKrr8JnaBffz7K7yYHUg+WBPkRareLqIPgwi+6lK7qOJSiDcjW
wKAjRPJXvuo3Z2KBq4PcFsWJ0kXd7deHZo9CVYbW4+NCobU6k/qU1kKF5Nz5IGn9I1wEYUert3aZ
4iqHdZquXxL7j2kDP04ThPPct5ArcZgmJBx+QKGntCNUEf4dplqeR3GWbwOrPlZt+fhqTSqAfDrR
FLngLfP1gVh2uliko01b3rWoa4+dat54k37S4eCCZ2uzNdTqa7IWgg8ZSRm3ANKsMhLdxbZI/1HP
tTsb6TzFrOCHVWAMvi0kJdQdLGaLAM/G2qcIg0VndPf555xnymGYMSX2LfQMlF+Q1CyGRjxDM1nM
0KaOIFsZvGiVF0G5gnVEs0NTHcs8zD/v43gqpRA0yYhXFzN3lCZP9WX8cOoeuwN5SKP7xPe9NTrr
iOZGo9jiRXyM//cxls3lQCRKyEqZOctseQBrkMZo/BUxNBKcWMwFN1Zra13gr3Uklv12KO7sNIHi
ZciOfThJMWqb4DViMoNzYC+zgYixuPKsMEvXUjRJ+tdObVBmTPZqBBVM2blWv9ixhYHeaVOjA0Mb
8O4QKvytihhw2hcnyaxUZwiiJypFbpaHD2V5CM4mPKgcNqGpX0UNjgRuogfaC71hJl5oRXSMM/zh
PS6GXL7HhAZAE6KBQ6tn4Upq/BoZUuOmZdIdebgPYeVNho/EgdMVdWt9sS8E0xiIWCLhJTqW7Q6v
ktShNyg7Mi8+jkJegyo8hU62VLzbD18hrqJdZJR0KVtxra3KoJtwbNKnzecfarm6OLuwqlhXzHLZ
xIn0cBQ6sySYTyhdWs8TrwerA5rkt7tRMTobANFw3eXHykMfhuSNcXGZZduzant550skQxmUmkaK
sK4kd8C/XHOsvBEuJZyVLiyzmf3qxmb1+YPOn/99GCEpJnNMm2WHDIrY8vBBk6FvOzEGBNWsQ7t1
+lW+Uc5lNzgyzLKSSdA4HGex53BabPUyYZzC3d9lLivAfjm5fPz8Yd7uI589jXL4NINeB3T+MYq8
QVBgw/JYSd+weXHhnzjaitKbfVrZJ9jn2+P952MvL58fnnCeuO8OX1yfE7WakVrCVnV6BxG8/Wyc
Gydf3VeXb3Je8O/GGZIMP4iMcdQrb1PSVn+HoPnEO/LBlrv3cpTF9kI7fpQI89NMa9ggDsaBTuYU
R9byh3vScpR5Tbx7FiWsJDWav9d5uXqKnZtXbfN49/0YOfMN7vvZtFiEXYTMySiFDFOukJ06+A/Y
d5htXkyOcYt/5+7ITJjn8mfDLUKuBbGS8MFwvfOE6av9nNknP53vRw4c0m8Cxvulu7ycp3VWG1iB
zk+FA5ZDssiBGeSYru4+bh5q9xavoGMf7Ei4WDZANaZSWME8ZudysWOBhav7yX6+/RbYl7X7yJ3A
xmzzyMZy7PstxfUKJh1yMn+/0Xma1uIGItaqXgffwp1nJ5vWPvL95r3+k+8nL6JIrNJDSXvh/JCB
k/J/qo3jp4M525HXOS/VzwZahAxVAEUUULm0Z0W73Xm0QuRVe9LFxrFnOjZXFkHDNKLazOaFZmo/
Wm8b4pVcyMDOshgrkmMF57c822fPtQgekSnIGoZjv15gcgGnwTXWMOCc29AN3Z803ROIRfvnsad8
O39+NvAinvR+CkugZGDlu3xS3+XfyhPlybsk3YjtdvE43mQn4YVyqd0cmTHHXu8iwPjNEOr5PGMU
5gzOC8zPbgszzPFswylW2cp3Tcd0jkm2PyRbFvFTXkSaUc7ipJ4XBgXIdbiV3JvUmexXzy54vfla
to/u478LABQEEfHP3XLouA8jdh2baSbOUxYI8UpifSiuxclBdazT1AHhd1Vf4mi9qTbqmbU78pZ/
F1ffj714y/jJjAkFEs4qbr/S75J1sO7Xoxuv6528PZYz+90npZ5A0QJRHUXxxYUgwqg6Gquitivc
30WJ7lvsqdTxtc0qN5quPn+0ZSDg2E/ek2SHoiDyR7Rw+Fb1JpS9IFEnR1AaZY0/Eq7KUhXCWBun
IzFnjinvlwhDoeyk0E8Pkmngi3U4VGLK+iB3kLM8utRPcyvL0AMryZEYunx78ygqFSxuA3O37DKv
okKphgeJ3VFDV+4FppPGSdUltSOOcnoRFWl6SyuTdPnlt0gGh2sVh3aKoPo8f96dJnKMEqq6gNUI
cLJY4ctKTFWb9Aq7+uTYXJxD2OI1cocjcYMQX6P9arEOoPFUk2UIo2NkXWY5eF/Ut5i/4aFUabkS
3yRS12D4mhr41pLZrgUbb8T0MolG705rsibHQKDrul2Z6vIVapISxlAVFqZdiHCTPn8vHw7f1Fyp
jekSqSZ0YdSuDl+MCkQjawwDiKXUdTBHhMQfiYZ41gbuUMN5xQZa64ZoDeG0e6yoPD77teWbrkR1
cFpHhaIf63Bfni/nX0lhflDewuoVjtHhryRg0hRCiR8cEAsxRsOKbAOjSB9I/GNG0BedeTIWMttu
2A1HjrYfF5vCR0OeRj6YDL2y2J1wchX6ke4Qp2rMfYl447bBfOgCx81jKtHfjDR30uiU4ckqoOU5
fEi/npF3ljxhpxfpSCnodXLzMcItlDrV6+cf+eO6JoVJzgvbAHo1xGVJ3jfEIc2xsnIMrHBWTTUA
eCr9I+WTD5ccPhtdlQqSTArIbAHzE79bYj7FCSWa2s7xhMCzB4iidpT6is2ESk/CdspXRuIlK1mM
1HOq+cmrlo7SkQj2cenxO6C7mbuVkJktM23j1PV+XrK6TLyc9ZWfe8J3NRbRBFoNXjg77Iuxcvny
253jGA0+SH0kMvWHz51qQarkiUejfZ3jgDOq8TpNDWX79VEQN8/FAjQHdMoejuL3HbWpMeqweYHn
iRMSLsPAtL/8/lRR4UEkMmvUKt++8btvGI9KbDQIQ5ywL7LzRK0lNxRwn+lxD3XTdvDWX32qWbOB
opIKCDNHXcwZeRTrBBYt/vBT6J9EuTDtPJgsRy4JHwOKKWv0bPJQlNw+iA7p+qWkN5q1Ax82c0UR
/5sEk/ataGoCig2txxl2qLudJ9R/S7L+43n4T/81v/wV9ut//hf//Zxj9jTLxhb/+c/z8Lni2/9s
/mv+Z//nrx3+o39edK9V01avf5w/FvUf6zZ7eWzCPFv+m4MfwUh//ybuY/N48B+rrAmb8ap9rcbr
17pNmrfh+J3nv/k//cM/Xt9+ys1YvP7jz+e8zZr5p/n8Wn/+/Ue7l3/8abIK/+P9j//7z749pvyz
m+D1j81j+hSSsPn14/71b14f6+YffwqS8pdhodrhf6KskE/jx/Wvv/5I/2uWEfP/J32O9GXuJcjy
qgn+8Sf/iqljalTSSQLT7kZ2ivX19x+JhLk54CFs1Wkg+fNfv93BB/v3B/wja9PLPARaxg9+6474
935OWCPrhl6VEpBEM+eHUF3gu0ZtNLkC8dHT5TZG5n4mwV8pqYHYgzYqLysuVClsrBsDljxOTHVp
3YiV1r9MRTLWKJHN6GQqTDz2YOUl98rIRu4KRcQ8rHPlvvNCWdwopUg3Kn0S17nOYcERC1yiT0qM
fISz0kjFaNuPbXjbNmK5r6Te7EC6Dn2z1iqvntHbgYgRaIpFEsxCk+BLj/CVHnut7A5lae4tWG7U
kkO/Lx1KAEpjm23eAeTrMGtz1LBPWYWpQiVYBoSGRwrpspVOUr2Z7VErxRnbDszPCFPOA22UVc2a
HzmxdEoFQ9OqNGfmt+g911NiAHyVof/aU6QGFMzgNnjghFoLwSUsbtsa1BHIIQKFbl3rjQdwx+9x
wNbiGjdWTD+Nwmm6LspWAsZ6N4XYqN+a1sAvvSwnzcBTqFMtjGasAFcbrUKKiIX7gIl1Q+/FTlGD
cSWIJiR3pbHS+zhqDFp8U7W8x6Y7URxQ5VAR9GHIOqeoolBaTdx4M1dRMKa2DZydvsF45uAre6Td
bbH3xGE7GhEM57EPNKiGJsy8rZDkAa7aHU43nTrJLzOG2QcHAxHU9YE5DTasuhh9k5FDhcGOT6jx
moypf5so4nx86Nowcc0Bc/ZmjCgt3tVyECp2W8Qw4bpJi5utVKkyhlJ6hztZb7TJWUKXZ7M2POjO
cGGNIoUzXZJzDum0oH/ozaLMH4AjBNZkruq8kQMnjgBY2W3ey/6vve//RXgrXrPvTfX62hDf/j8I
atKshPjvo9q31/6P/etj8pi9vA9rb//qX3HN0P9CQ8URloIYl7i5DPcrriE1+Iv7FZGOrRwjndnC
6e+wJsjWX8Qz2oa4Oczd8HM0/DuuCZr8F3KF2byCvh8klgilvxTYODK8i2tzTQtbZaIuZ2w6I5dl
dBzU8xEbuuaB9WquAUOP9z0GFnaR4Sgq6I38Q6+bTHKx7u/OPS80rlG+QWxuNFxVITy3D+/e4N+R
932knTf7w98HzRkiCJS4OjmEZZUjnAJPggWrPkhpZ572mMSeTEqTOAP40CPnnPkmezAUxxuiOscC
TsOMx+bx/qwaWtmIRf0Q7QtvY6a7KTWpzWpERIwchtWAR22CB97nj/fbMd+aQ1Ew4eixOCc2mjVm
g8mYSJjsfBM68CJJ/gjrz4dZ3Og0c5byoBugzPxrnEWKUjO6rm8hPOwB5rpQYk78Vbl7FG2Y70ee
aJFT+zjU4lBakrdI6J6P9jjJ81BAB8hqiVRwnkt3izLM1kmqf/54byrK95+OOhQKE7b2uWOFBbR4
jQlHCIixkfzUVpEILD0DE+NHFYB1PUMOtzHEqvBdKIDaCvdGAR8+ZDW+21E0tBzZ1zgG4pxBkqNQ
ctp1kXzhnYgUSw8wEimU1LFqaOOOL/epvPbqHtv8KIBKYAcCSFPFgICEO0FuPplNT+NMXQyotZRR
QlXIGVYoUThr+oOXdvp2MkTkW82A1sAeaK/Y1OHUKU7LAoKzgZB32sDuxHIgGQzpuchrjFMipW5e
6hwgreMnk4LxjjmjaLPei26KQUTUDM6SraUmvtwMoy5B6emzUd1m2J3jlStDVMBHClvDDUiOyXLS
An9Z7BDb1HL8HM90wG9AXNkrs6g+xXuyYJvEx/OsthqADLOlnQmuXCwHZ8r8QqMDN8QEdqpHGWNu
i0cOhyjNT6fUk2uHDogZf9E26fWII8Gx9P48gRYfe46QpKIw7CDbtrgfYD9qIYOvpqdAmppNJWXT
WdeOwubzObUMPBRXyZuZXMNndTX3nsNoQOW2iQvRE58K9lO4RXCDwQ3n4GLhvX0+1IfV+TbWbBiF
dpde3GUbfIoHSBXWifQk9sRABisUMO8dWX67rMWE67lept/DIQhv9MbyXpHhVdipA57ft4YnqavP
f5/fPLou4YJCGESMiODn8NHrqvIJySOPngGBw3q5X3sQR7bVaExHEgSH8Y+FSlDnKD93p6DjpEJ/
OFRg0kEpt+RxiI4JyrpacNrIBCY0hqhgPC9yDH1QOSzn1hmslPT2K086Dz8PjLAJwQjpx6U0bQKY
VEtSqjz4WIPaPdhQOx9wwdVA5B4JwYez9m0ofc6D0CCDEYC+1FSaPQjFiHsGBtmtctnHk7qGMnAs
g8RB4N3a+DXKPGXnxhWADOp86313V68x/Z9plvoDpgkAxwy9Opdxt3W8KRxP8QUS7j9/gR+eCtsS
FfEUvzjCG5qbD8ejy7gcm2m0HsJE71cgmMwVHrgvnw/y4aHeBuFTkRWjp/Ot3PfuoeJEn6qZ0/Mw
tPjK46HjbXMNKjcMTK4qUMqPzP/D1AAvkfHYUfAzoPcMqd3iJcJCaRqzD72HyarBmqtc8BqgHecI
/bO118l3gRmOawHX+yOBwHwTnP07tr0NTT4CA1POc7McdrH0msKcjXE15ZFrVfyEP77pb2CBRADx
GvpXz9SOM4jtCXpr2lnW+jEdH1Emc/kIAWFlU6CUmxThBM7DkpFW66438ie5FAQKTWYTwcDhQhLv
WrmZOAlwSX0aaL6L3b6IwHan0ai84Hw/6kiNMYw4h2YT7PoaIojtS+w/G06l0cvkQxJ2ItUvw11m
CAqNlKMmjRCpmmbv4Qjlb01gKcWK3kgBQCecpbvCS6JyE1qQamy9ErxvlZ578QawTGyuJ1iK1k3a
Geq5XCZqPhtK14E9QdqNIJEoQl+sVKuVXsCBZQWHM6ACuwzoGwTjfGgu+jwCA1BXvVZgXzxq4tpq
R8lySW8rd4OKCh08In85auUkd+JU9LH31otk21mToLicV6RhCwgzhChmepZ6nuPfRa3a93VpOyMl
pvPW9KZoi8GGIl8GBdRcvLhTUV9DNuouWNgd11VdSuJtqcLxxqtdrthxpyjYYA+M1Qe32KRwTClI
REcpxMpzB7HotU0BAoobsOynfDLum9KllYVtZ4Pc8aqNURfknQVlkBpn8iG+OCnfZXRT8Dug1Q3T
/1kbkCRsjK04w6ilVK1AhsNARgoqcUgR0xJceWuK3OAFGa5IqAF2t/2eeApS0L+bdN+8juM0xWwm
k03fRnKOUbxP5LyBoNHfpbk4Jk5mkNvIfKtKV1EOoA5LfS0Z7IYO//sOnwzNVWorwtqflWqLSRuV
rjFIkg+kOKBa0FOPD06lwh8V8MmeUe+SwIrgVRgJBFZSx2mLYUka3LWlVd5X0+Q/w+TzlROyx+Vp
jx2ft6Jikpurru2Fl24YaIIulQn/LDHMrdupkoOfSBqDaOWVAOsca6gxpU+FAqjaFCnBXQHSR0Ks
16LRMuBGXgqG2rSYtUOclPrKmFZtWOobH9udO11F/Y5HbguBWcVrHCGLKIfrtlFA1o6qESKbCHS9
XsddPXS7hF/1qvdq+WRAn0z2wMh75HNEl8Kpx166LKjWTytF40xZw2ZV10o+ldFNEqBa23MyNcOX
mIOk+a1J/ODCbzPhVsO4jiMA3Xn9WUZaMjoTLSzlTkOtJ1dt1uPMjBgt8dQXKviJxiAPZJhxee5W
AMOLCMFg1N/4ekK3sdUM6nnai+YtZGLroRAiToNI3+MfeWUxTWOlHPG9mjzhGjoIwmwT5gOQYAlj
zibLzKtI6rVX6kXWTyVqpPsaPi6EKa3y5R02C/wDbSj0aOv3ZhK4sWBFMw1Rm1G9qnqFK3yeOrmP
FXGb5UPvKElZc3YdrQF1jWz4qEJ6tbjQwB+dq/grgeg1ypbDdpKUL0Ya9hroKS25EUTYcLZCW9CK
cNZdKVXrgd7yUoCIXiVfaeYY3nUYfd7A38vJsxh+dy3UZrQP8BfmUQILQ3ZDz4PvHR8rsKGuiixJ
0dNdTYulyR5bozsH7UsZCTgTHrYgbXhVbdZRGfQ7tX7uwCBQNjA7+D1irBlPRYwpDQ5Fo6DaMIAS
8OZeXf80jK536U8YPTfFqv281IXme6h2KpZbydhfzhQ3VBxdMgGcxbPiMmixI7JjOiGAx+Lyf6Xk
IzJdQ4nDweZdlgATgcK8jDCpciJiZlhOULXcQ/wGIwqyPolyWWoENrfXBfGHL86UEyhY6kZIY+xM
sKTH4j4JhnT8Rqux1G4ldJ2Q+lLLiniBPoz4nmP0mZUONSd+WYp6NyZd158Qs2TFzQwlB7iisOyB
xkUFBVOMMMDIDbl+rw9ao9n4NgsXJWeqcJViolLA/EwmGlbCLHmIY1m9RQwdTE4tVEmMySVYbhdA
gvUAQiqpVxY+CoMDyaJDaA62CcaE2Oqz8bswERv9NL8oJ7xGnboefFqKMMkS7bD0oYOgcQs6txOi
ZnB9CYSfG0IqxglkKgzJUdsItk2MYhef4EnqT+iaKbJVX8jR7Rjxc1eZYggviZRzUKqFHual3qYY
0kzkH5lHdIk1rio3UsX700PkCrne1k4wWViKg8lJNaejS0xZhUUinilFUz4MmUDvvamN6a5vR7Qk
nlJV8hrztcLcKYCriJpWRKISzgKTOiOj0thqYQTamtK3jiO3b6Y6lhwVELZI0C3gUt2oX6tQVJ/T
bCaseEXQnMpREV5n8RDexDRNFkB0vOqMHFEB+rZt5yPtlFb+OuKkOdhqVcMUnYKYRC6lXO+q7bT6
QomTPGRZScZPcj+TCNnQM/aAdet81TXVhJO7CkmoT8fhe6T53a0JYlqAGVkh4S5kvPzB3uovAMAs
5Cw+2XK3KlPpKg5qnbSvN/1MFX9cmwKNLSsgcWXhqo2pp64MkwLOQ2AONyJgegmqfckdVqutDqwJ
QACcwMEo9jsfHN52kjtzP1LhKmxVjPsbbBRDccVTaKJDFOHST5fldMlZTX32qbDC3qDpBHOjpK+f
IizFAGHkeGMB1k6CFcQk7wmj/ZFXpg2liPA469wsG8sGBmjlvwhG0rw0KX/X5qQY/+RCMJ76SaSu
mvwqU+F8OXnpmdm65kZ3X/dCxQY7GZG2aWRjSJypE2LOprlunGspDq8rzfQDmGxEprMWrgSqz6n1
BWKEyTMrsaY/5RmWWXZotsY2psZe2jnea8yNcPD3sZpBXQv6NHZTY6yva2QGJQIwIFMuO2awb4Is
fojKWmdGxnr6yGkpeoYyaxC48naQ8QZuo0tt9Ev6pnCggoNDtl7m9XfWvRSJzaWSDkOwYleM8Fgc
lGGXBnV/NsnhnaWV+QUeSeFdndHTYPd461VrI2fTtCVPUfdlksWdU/q5Fawx426vx8w0UApw7ITP
N1Cn5++ZRAKfdUK/Ldhcaz2UVQNcFk7oudxqmGylKu0t8EdimK1+Q5gKpdADk4YY85veCTXOD3Up
j6t08gcSV0MRNStm7dBsA0GUt+kYtQ4z0TufcGAKbJZG810uM86R2qARBUMVfaOHofYkadG+y7uW
TVpKB9UtAFZ7Nizt4V5lncaOIpfQA0SY9Y4cjdGZAhv7ezw1kun6etTLTkHTDQ72QEBEVx8avzyJ
Kj9Ze1U9SU6J8QuIyjxOH4Ht6SI44U4x7QATONCAk8crCHqvHJ6SOPNJ4wB4HKjCWJjwgGiSlLlP
vTUihRODANcu6VrrPshwWqb3tzmPpRBckAqzFu50DI5w7/u16eZhretnmQpqEX/CMlh7g9z3NzGd
Y7Ij5Cg6bAmA44Wgcr6YGQXRdo4rMDHaAuCy1uR9toF7H99EM4fEbuKmyjetXBI+xH4CcJgUFK8c
L5B6JJXCaDyBtkkum1ahABSxte8E+gaIJKIkXunTUA8nYtWZt56nNf6Oqk5duO2UAf+We8VLx5Vf
RIWHB5XRlvVVA/2VmliB1eca/gdpsRh5nA9gpfCew7gF9EqeQ7lIJzUGllS1Ub2VG6O+SKpYbnaq
TNgEoAOl087KAoGNpALPXo1CFQRuMEEat+VmrC/J9HUilRIxPq3qUfqR5qn1LBaEA0fyczFdVYoU
V3YrcgZx/NqwJqdPUkVaG2oGFK4O4+4cBg3bgleHeE3J1Kgv4NDEsCWmrF8PWRlxVK9wNHB1k+yC
reFQcdE04jSsS0yERHYSs3sxoz5IOABwAyMB1wjtVm8iqE9WonOzKeq4tC2StjgYYUayl6o2ePR8
sdhpXOL0ddmV0bXpt7RJx1NIuGy4wFyWXTeZ2FaPQPoMazReLbA2gOyyLLrn6uddcIyh8jTKRbWF
gKC6clv5EKyIWMRhXxGfrNwftyM84uuSpbbSBixFbJNMwzWTwnzCde9sCgNXzK5B5CUi/WC6ecs1
NqHi1Vddf8pm3D7KMGwhdo1ed0GRsG5t3QuEEC5ikt/JhDTvfGy8OAwdtRNSpLJB7/uuDCXlzq+l
sDrrijT0VwBneDAwkHVwkratjI1TYOSno6ZB1C7CqHsQyF5aOJ2Zvshr0IITHwvAwiUA5S9tlRL8
iyLU4MnASMLHlapGR5rSt/CYx5XhPiDT8CRHA36CBpdYzbY8fzyBVlrf6bk/FzuVEAvuDjTuTSaR
jAOWHqWDA/GVt+rHtXeVWmV+oxdl4bk4GxmnaKASiOlNlV5NQD6/cy1N96Lai4bt6YlwnwFZjGxA
l9Udt/PgTsiLbK+VavvUi0l/13mNUtkF1+OzIomL/LIz2w7SjaYjtyBZLbcXSA+nG7Xr0qeRhdND
0NG1h240WgqvYEErPj/aUtuDK1U/+UOdPY+eYXkniix74qkoyMg4GpoLeye3ovgHv0R1n2Lo8z0a
iuEaY0gCkaHH3VmsYMZE8nu0EJYEs7WAQTv8VVorA18F5CtUukoK9V1ghMEGsI/A3aYZY8q9vTLY
ljqNz3kXPok+y9/1EiU6bUndczbIzMltga5WM3OTy8zYKLVqj/Wk3VZFS3I6zH1r3eCiF9pUqQLL
8ei9ydwiSAvmKfqWyc7i3ueSHyj1j5qMF0UTJD7quR4GurRpYjlozmjhNXCGATzuO/1gDfcgD1vh
VoaNkZ2PvD0YrFDC09NA1gt9VfKLGiuzrbprY6gwUWhTva93Xap08j10YUzS0dv5OpXgPtNXMD06
sCqdoq4jMc/CdSAYNA1i+D1FDlggvd9pnuqRwiRXbVOUyG9Vk8Lapc9L20IZK6qdNS8vSsCm9QQZ
rjVOhbCHMBlUVXai5UUrbcUMcp3NztvF66DUM7z88sErOCmZ8J+5NLP5KXLUa+tcjrRwLU3q0Jz4
gzKB1iuRwXOkGcTsxC9VK95PAvBlJ0rVUYNr6VfhLsTOod0B7ErLUwv4Y/ydDESm3oWjRpGBF2JM
W76L0a8TYf7i3tTM+1skB5dNo8S1M1A0l5xBTKnHy5Lyg/vRAPlZm5K7gF5SDnliw1kfz6Ps0oo4
+DhdSsKVJkBVPU8GUcUpfarLdGMEgFlcyx+pwSSc+uaTBfjWOGii+45pFTmtjiYdE1oNompXoGHe
hiooXcereg5WEiY25Ya9cbzNMDmFiUhe5iqiDpvZIpjWeylRW0gvCZPiFOXJfL9U8NY8lZOZ0FPH
mfbDVKush++k5TdpMoraivKIEDn/ixKGrBVpqzy0up6/FlY44nsuhsqX05wynl2z3RARFSueOS3/
Ls1Z9Y0a6k2c7S2jyTbh6FWnArsiHNDJc6HmNkdExB9yt0Rn7JJR/1E3Qxq3yDVqpSS1CenDvdUH
02aI8RYW47o8kkydf+uDjObBKHTVHz6VkWv96CsKt/BUyE/lnAiNxzHw1QAC9+d54o8PNJsIYL4z
NxCTLF5obAUUtEJt+Nm+yTuLY1VSXoxa1t58PsrHB4JIgRwUHAajfMAZkLFovGFKsr04g8aAO0Mw
bYKnlszhkVLq757n/UiL5DogD+SMYpbtAaU3O4U0k6tYxc/PH+dDcn0WHcyu/tiro7czFt+nJC8k
hl2f7ZPej9cVzPEL35dB05a18q03J2H3+XhvrkSHEwLnvTdLDQxX5gbowwlRx1VSNVNZ78c+Fx58
ochS+NOC9j2tUL40elRss8G/8ZJmuBRrf1ijMyrJduWVfjXpjW6D2ip/DGojHqlF/ebDIqbEnQqd
BcHprUr3bv1Jo191BQtur7HONzXeM3Zba8IOLMbz5+/gNx+WnlRWHm5KXEb0+Td5N1JFnp0AP5T7
pq/Adedy7JKH9o5UE373PJh0s8JnM2+kdIejJI1UFL2aNvsoQY0UTOnLRIueE1AaPjLSoi+PsgXu
XhxeMUhBlTd3hx4ONXDJMHq/rnHv7rxV2ubylnRwdsHxWNoKpddvy2QKzmsh7u6SinZVvemL80mq
5VcNUtyROPDWk7CYYlxEZ0UApRwim7z4dQp1AoIw/m/Ozmw3bl1rt09EQH1zK6mq3NtJHCepG6Fi
J+p7qn36M5S1gRPLhgv5bzawdpCwRFHk5JzfN+Z4pAMgmtjQpu+7jw/NOuQcZ4aHSjDTaB3Y2BdJ
Q+I8sLqudvcp39nDOFTGdyuUdE6tjDB1vXFwp37ncknFnAPj67Kku2brZ1apWqQX+ugCsVtxK+wy
esnpzHrvmDTvDBZMaF9hNtCr1m1J7vmzvhifBrb/e5GFZzF/b2pWaH9g0vI5cb+i+d3mkWtX9m44
2tRf6pg+seS5/J4oZC/TZglix4y/680kT1Rdlv0/Lua1OocIeX378Cm2uy6is4oxLOdHUiTqTZVO
6jeGys6M8s5iZo2tiku+GdqSb7YpGxqfacHNPNKfpjkSjzW3g6UWe6Mxu+DjB3pnKLh7WPrxi6NC
3jpewEAVTraE8pibBdZ+hbiusMtvadOea9+0bnWv1+mKK0CXQwMgRtw26qiFGUEOK5cjBYjdIiza
tDUGLfvU8ZdFy+wLtIBnvtQ3zwYZGUAoQAE+UuD0m3p70o8073V0eYzk/K0yc/ULcSBNAfO4+/KP
s8hIfILO+nDIKLbgs8HRRJk30bA2UVbgkmXjvp8N1Xc0Ozzzwt5uP4y1FqHtFfW3IvBff+/2THYL
VWZ/NMJ4uReyCh/Uzpz8vMBLUS1DvKsbsUbH8sfERey7yIF6iSTG3JtM1tPHD75xn7IZ8mtWrhje
LHg3+Jle/5o5L2pFJPVwTLkKeQMWpItpcIc9RT4qm5PqfA5x9Xiu2lqf7aFWdlxMzae2KBQyBO6B
7tjKj49/0ntvfRXKrP0OiS6VzfwIuxvJa+vDse+V5MYoIGPEwBGvSMGeW2B/NppXa9oF2bpiCTQ8
A8zFRkVXWvU4jFo/HYVtzZFHLXroUQ+uaNCls+d7XFJcEZxem54cl0btoMJM94AJipp1LovxTtgt
3X06bSb1bQ/ALqDZduVvOkitKTduvVdkn7iOtUzUT1pcl0/qKMQTZAzl8eNpW6flzaPgsyNoXQkS
2yWsTUO45LQbP45LWR7wWeRB64TlmdNqY8r8s15W0Q/adPBfhAObwxPBsKXORTkfSzVud6Kxrbul
Xup9o9fF5xhxvE9Ta9uLi0a9s9OkfVh6gxmj6dRu7pxob8uiv0blZlxwS5kuPp6DdbFu50BfwaAr
ossCL/h6Matam60mmfkIcKj3iJCKXQxbuAn5xuJhrP415GX10B6AZmE052BqNsGhS/J9rXzPRzLs
VOjCKd3V0VSfOUzeeSj0MaRkODHp67Cd8VaXoZJo9XIUlrImCZPuAK5e9yplEbdap/4fnoroCMSQ
sYJ+2BZeT6LWQ4mN3Go+jpYiroQGbRUcYbb7+FW9s1yhnGBQA2jErrttj1HUUVKIqJ2PzbzwcvJB
/CzgaZ55Qxuz9rpcYSNjbqIpJSqmN+0vJ1MbncZN1WOY2u1V35jTo4OlgCSkQeGjIM90kC3d7dXG
ok7eGeGxIs/nWZ2e3yRm2ZCfIS6ZSe/c6k6i+8JJCPZd9brPKNCVY1qeWcJv54UgGIQvgRGEdiSD
r2ffKugjFgpVPdZZlOzrptC8sjfiM5/x2z2WUZgcLCFIbfWtQbEVjt6DFFWPaemGh3RQimBuw4ZW
YuM529fb5Ytqjl3WWI8ZPsn1p/x1fUgVHAypVptHxyQnPWOs9Qe7tW5do5muqCDrwccL602Ysvao
slfk0bq+4Ny/Hm/GKIACR3GPPLdKP2VzwAVBOwsaSi+NSho5mQ81eZTvHw/7zkFq88HwlCAr2YO2
skjNzEm+tlIcURBpF+wKtOqpG2sKrytWN3i3LLqt5qzuPznoZFdWQWx+D7WiSf3FEu6xM6jf+mro
kjH8+Ke9XVLrL1sTNTBduVptotF4tNwKNmV4lEgsvvBpx18LXLtnRnln3uEWk8ywgMVw/Gxi+lDD
0CpkKo7ZqGY7JdeawIrUhjJW3DZ3iZUkB30sozMf+DujsrR4kxzf6BS3wle10cOobCg4cIMRl5Gq
Gr+yLNV+pLmMD2pfmrvMzbMzbTXeLum1TQMwb+4ua3ONzYR2c7O4ubsUmInV8dJNJ8TMeUtOuavi
A40b+6d/foEuQDukn6vanxf5ekk3mlCGtJnKE2uMEJFz7TZBhXZmT3i7TLB8I2xlkQBGhZf/ehQK
ZI3WSqs+Weby4qZGFyhdce4w22483O8tLrl8nMgjgSxuBqHOotUof8xTHYIPop3ItR0vuheblXn4
t0nDf82+gzJoxSsCc9/sA6XO3Y6eJMWpkE5zvSLn166s4ZnuhX9wKX+HHOswrL6VSo7ZBePC61mz
VYGMil6MpwX/GSLC0dXGy1ob0gTLmzBvZitKb8mmg0Icc72mhOgg9ghcczBbT5CzRoovtf1Sqrqg
C51a6ghEYvcwuWpaH0raN8HMGtHOB6JSh09YotynVhEwFJSizTWu60p5zhWxXd9/nol1zddCb7W3
Cu8BtzjXZ6ZuVHeCRh47WtM0V3Ix7qmm/8+B9cpf+rdpZrvuNqMZm9WNitANS5fReon3S5fSDCo7
PAene7Pw1ve0HkPEHAZbxWbhEWtItTDs4tSkwP3yXO/90G3afT4Ovz5eeG9HIvJcBeKryQnd3GYj
jLseJDR97U9RzrsbhcWFruZavuA2CP55KIO2MTos7ZUIvT3rirJBxEn7lhPUEu06r0ZqLo00r9jd
z+Kn15/9eqFzuBGq4cDX2Pq228OYcuseSiM7lVLAd6gNGVSI+tHDyloJTCMRXH2cWgEjUoa/Br2c
Ar3Vx5t4jqvBS6l//GOkRGT66gdtPnARdVbW2Up2QotCAUstxEWUa4R2H8/x2+VJhXHdq1Y4OgDn
9QT6K35pVacY2lrPTkkbKUHrFsqDo4/Vz49HWcsXm9n908icJCDBA3ffzSirtbccZXVSBmXyzVzp
b8iKTNdo4t1vstC5Y+puvFvmGu1nGKdnqivbY5S5xGWMg5nndLAkb6JO2+hxWw5zdaJaZN+kuLw8
tpX+oJtzEkQmmp0sJoL6+JnfmdlXg25KOqEWN4jVnOoks744WNh6D70zDGeWyZvAjGcjr4rrkOdi
T9tS+k1rQgweVvUpzur4eyXCEDVXk1LzV/tdnSMeilWDMjTrtD9ElrD8lFaXlYcAYvEX9n2yaqa7
+/jZ326xFt1NOKH+s0hu+7ekHRKlXgvbE11vzZtc2OaTg4gNuV2u3vYyMs/ESe+M5wAlgWu6Rqeq
u9n+sry3k5Sr4wnt3nI/IWx/aBpMzpFTKre1kbj7j59PWzMnmwVNrYaKEycjpXJ7M6BeN5WtI548
hXarmvu0KEzNSzqJiEcOTvwsstF5chdFvEgM0pTRl+Yi7rocH94YFnftxGoNGs7NS5MQmU6G1ugq
QYNZiyZPVUb3RjxI9r6ty7HyjMmxf1sSGcOZaXtniTo2oRBUELrJc315/VkakylyVXbdyc17Fd2G
011XavhvDAliEy4qJMS5CnPvXhm0r0cBGU6ZI17kyaQZ2C4SiXJRAe/+52dhFPil0J4AP2Hfej1K
ko+WNFCgnayly33VybIAZe45HOGbGcMmDDeIAA9QKkL+zXvv2PKTRM+WU8F1b68kS7hD5pmc+Xze
bJewc9czz6LTDGOtxuS/N+XVgNAqsdufKOHgSY9jA+uFnqfqLoxke5vqk3KJsGzMd6jbFayGbn4m
Wn7zQfEL0C1ikVpjJBb4619QLDN3HV0ZTjIWxvU8jLDtpwFpUDEhQ1j12B9/UK93aM5dakQ6+KqV
PMWS3K5Etez7LrOahUJk/Q1pYlV7Vr9MiI9N/QI2E11Hkrk659DaIHH+G5Y9g1QstsK3GTUEHLKv
TXU5ylmvPhd2JXX8GANa0swC+eovtp1c2XYkUKXq8aBcWjixieLSMj9XunkdV/35KSa9KHFoAzOn
ecjmK9ES5FClQR5MLk6BwrhcfDUhGVZPbv9PxdU/Q/GsXOXXjmEUNTZDSeSledla+B3wfRxobYpN
tIjDC0SR5y7nm43yz1jcEFjN3Cih/pjrB/VXfKGHosjbKVeObp1Etm8uc/ZQpSH6T0LzIdmBPGgf
hxR1VkC850IqlUMEyyLLmxtFh5MdVGiyLtC84bLQo1rRr4Usm3t6qofiwY0yqDRmIh6FSuHfK1ld
j47RdF8/Xp6vP8j/noJ9BSs+zTQIEzeby5xY7UTphOVpqZ2N6UCqAEU66TfTOH9eplG5wenR/Cz0
cridU7s8cw97Z3Gs8pA1R8ruQ83t9SwmcydyS1+W46BaXdAJRFkJARN+hbY6c7S9OxTNmFWSl7y2
bXw/TKWUQjbK0UiwbPcOxB83zFFIdfgZPp7V9Xj5/4fof7P653vH2bd6oDazqufarJcAvY8FYsgg
QRv0qwtheHSKQwPxjMQGuBD3Klbi9J9SHP8bGTMxtDlaAbLvvJ7Pqk7tocIGcZzypn2mVSskFSAR
ayY0vlzyjsbbHz/qe7NKZkNfrxYkud+UL6oyNvNF8MlhCwww1jhXsN+dIDbV9szX/XrrXp9t9e5y
qDu0f6H0s10rAxSnIWn0o1GwpfqZkaR7Gkc133GeY/ZJ4jL+9vHDbTzT/w0JPoPkClG+Tbe219OJ
NVKGQ7IoRydtB3s/OEbd7HAIxZ9HtxuP5VSjBU6yJPs0GHp9w55b3thmlPoN/+KZmX67qADrQlYw
qV5wjdue0CgQAaa7a+4XGUdCPiIlMFtmPIGakyV4B9P8MWkn5IhlrT1/PBGvo4M/87CmzDg71847
b0RPi6iWyJK6foycaLjKlzAPFBcV7cejvF1LBp01qMmwlAA46JuMAgSOJcaQ5x410Ti+Mrkgv9vh
FM0yO7OU3o6E+IY1y+5NOE8l8fV71aZulOx16YlKrxqoqVHsTRr+BY5I5Ll7zNu5I+RVVLpyIVpZ
zaCvx4qpzDe9K7NTHbnlj2yirIbAUNtFEQLZdoiqWxWn1g7nqfEkRstg25eKHxYgPVEto9zpkcsm
ojkXCb0zBwaqLPr+YeWmPcT6538dYItoakf0dn4anTQN3C6BIzd30UFLqIx+/GLfmwKqCDrfr6pC
01r//K+hkONOsWlGxYkOA8VBWcpqV8WGevnxKG9DLRPRF0AvmvC5NN3afKwy7CAc0EPnNNCA+6Yl
z0NtVxlxkZgJcvnJ/oHUQQYfD/rOo4H+RyLM+WnAJdncNGqpQauvZE3cPGi+NIzyci7Tf4+hSHTS
rm7VprAdbbc+O1bENM1pwx2AhmsJFP5AEULbl7R0PxMg/ym2vj686FdCYzxK+ATJ7H2vX5aFmKtv
l56sNagorEGutJ6dSMTXephN96x0SFXE9xKjkWpCUcgR4iSeMwOB9Ecnti64BtOjYmlzARVkHHRK
7vWCS5LoF09JaecApfSle9SmuM32SmqpV2ai6KlviTGh4yaOC1BUk82qJBms/C6xBTjeNOUmfb4y
ilENew/epvU+5Elbx3iAXPZ7FRb9j6I2+Y1IInq/VW33EZP98NL3GflaPUvLOnA1Sg+XCETFz0Up
asMr6trYK8oAvYx0woCz1mlqsHoKj5mgAyo8lNHj4sWt1K47G5s1lYMwfbEHOnLvRalPD+NYkj+r
wpa29k6nYiSk28tCD+q0NcW1xEuj+EUFDBJ7ixLBI8OBK3wtk9pzRH7uMzja6XdlYgim/hLiCZ/s
vDmZCx2ywIEqzs9Sp+mZj0S7urVKZ1K9QmYFeXFbpmUw0NrK9ctFpxX1PC2m5WsI+nGKoQyhXY+z
Yj6wqTlPw9QW5zKZG1UMwiVORQI42iEZRB18U69XS52BKSgjWb44wvT66HdROHt8pIvzWFZwTEry
3eVllf7Mks8q/pePP76NzPPt6JvbnFrWAK1siIaj6d3O+F6fqy/GrfxufTJDv1b9pD/UdiAPHw+7
DZq3z7z55kvdqSNDMGquUwdZzGf8dVdC0EerxbFr7qzZ8Huojh+Puj3/t6NugsrMQn0fypFnxSVi
28zvEzLnnGmX+ExD48yevY22Xg/3RlKNSVNRYPiVL9akBTltU2blt7AzDF3n8N3vXKXYOO2VkWzx
v5TQX6+hfNIGtpayPVl4DWOvRrFznenzr6SI6ofaXe3ciZguErVH06NBLW6wHD22htnvganEQaPK
bD/3ZnVpEENcLl0Mf64kbxUpcroiiYAttc41mli1xplA4p3tn7KEQjswyFc2t4vXPz3Gb0mLtrk9
lWNbc6lvQYdYlbr7+NW/c1STbEK2DysNkcwW2DHkzWjNU5efmh6D7+yObgBwFk9ENJv/h6GIwuh9
DCUORcPme44MfcSZrxMVuIt9UViRFai5dC9BWc1nvt53zmsYcEAymTxlPUNfz12oY5QczLw4iVjD
1UuJjAgkasvrQSwN/WZl6H6W9TR//vfJ/HNjR29FVm17YoMIgWtlh+WpN1stoNd0Ra0s1P0lceIz
Ae32G0K3T/UXzB6adxpWbp9Q1cvUnSy3PNGHO8cojqksjuPsYjR64eljm+4/frR30j7QR1eUHSIg
BObG5ksSdZ+PRp5TjqBSvGsaqipZOiZBp9FtIFHs8JvIs3jXElheUT1JdgZqhjMbx3Z35GoNywoJ
reGQ56P2/fq16v08heRCea0pfi1JZfRWN2V4R/Pu5B58argv+IkeBpds18z6dCYge7OqSP0wA1zx
WcCIGjZhrWGnEeiUQqUio3bfWcS/VMOo9jiY0ktay04X7thVZ97z20cmXgIKR9maOxoZ4dePXC6l
mxJLaaeoW6qrBks17X2UAjwZLXEesnyEIdD1xa3dtN3OWbpzuuU3uxDPTPzJxDP6qvJ7Pf5o5TG2
FF07GWErg9k0ppt0Mc/dZP44Bv6ODLknITelOMpixpey/XJGCi1EAoV5IpvfqV5UJkR4GIPd66qO
8n4lhog8MJBafjc6rH2gUegzt1NI8VR+XGXyLhaO9UO6AmxDVbR4tMC+Vho+qsEcvHYclc/wVpzr
vtL726EMw53ErtT5Wo7xtqLqvnqowt/2nFXPYblQAbG6Ig1UVpvud80MOR5GkXqBGb22PEShQJUi
fVh+AHbVYlz1IY73qYmXZx1UD7LrXFsa34Iq99UJW8w2oebmFyDQnEt1HjrloFoDFJ+SoC7ylM6d
B08JK9VcO/nRobhCGMm/asTmjZ5Ew+ihtq3vq6rQDK8tS+WO5uD8+imd9KvINIrnKUsMUHYsXL8o
Y/y9S1U0tCBxtOHY4bw7gBuGCxlOhZjPbQ1vwgcNhgDbLG0l13uovfkspwhjdTNNxmlpw3CG5TTQ
GiOrDItgXrUuiWYRwapjlTyEXeYOlxhmMdg2gouCL9u4SII50pJPuhD2U62Rx/fGyTY+z2My3KnM
SX9V5q4482Fh82XpvlpzBj4okscmsG6Fet3mgAWWoI5ZjeFXx02O0bnHk9uWWevSH9pJgxQecov3
d4U6aHrjtn4fqspjvKTVyUinnHroALowsOwoNA65rLsbGXXyZx6n4ovbC7O9mkoNOoaq963pJW47
XUsxSej4lZLYh6EfwLfkoZM+44O3Fq9vsBV55eqnHOSo/aQrD1ClFsxI6C2hDad8yscMIdU44HiH
5QPXr9JKkGLwmV1zvyxLmvhq3tXPAI1EG2SVKB6tcZjmA1J6Q92NbmgBzBe1mbLowsz9Au6NFo5Z
7kByC2OZfwFSN5l+0o7VPdf26DbFTNB7alctP9xwmq81JylCP6676LbPJIwWdxYYjZQ2Wz7ZtNkR
QZTV4qIfrWragZ9JbyMFxHoQuzRbhw4BUiVQs979blW9+iWRXZ7tYH47P/OoWm4LrJjaHlKYoJcO
dZpT2RrKPXCW+Qc5bsAKg2Ky42XzYP8ysh58Ghtw+KnMCmdAQ1hl7rXMq+hYdTCqvFRbYB8BH+Ge
lsUjaBedXpEWzSk/m1VRu77StRW6z7w3n7Nxaei+UFdmvcNWS4v4JknSxyZvKuW2kJAjgtTVpvRQ
u4W7BGNTVmqQh8UonmaBPD2I6aLaBGkjp/k2bxZc/guKntNUQ1i/c81MpJ/w54fp0apDU6BCbPoR
r7CaiO6zroS5A80hjar0ol+GaYg9/D9WfjvGCuoaFL7CurCRGwi/aqPqawo6jtZymciMII0yha4t
NZktryry/oDwA8oId8oQAtNs1b9sS8pvzrDwV1QzBoYNzqp7DHUIUFadtfp+CcPuphDQtnEmpxrX
SwrxVyQE1Mzroj6ElzkPRBhFo7kpfcUnWo7DAFHHQyWzBlhXn/YXo97V0h+zth52oXBiYN+9mLPr
wlHyX6SqrJvZSE16dYaaCdpnVK1bMrHts6F3RuNTVLKuIculsOqmkOvdVENaAYcEXQyVUzKBNFIK
8NBz70yHVT3M/4MwKN7R5k9fLqn8lspVb6Sz2JHq027sboqNoBANGGCjR0d8qapd8xmMtCgvS1nU
2c1gxW5y3466jYuEpNil2nfVFZ7dskn8VCz5cxyH9p0TOhaTrY/0bHY1PWo9tS7sW55TX/ZiLtmv
wsFq7kCvit+9rNH2z4nQYVRNRQhxIk/D29EAwHI1VWoUXSBHdy/AaoM5YNGvTWKkXmlBRgtQbT+N
U1LeGbWVJ36nhh3dP6u14QqVbPgKaeUU9mUTx71+gbwRCluoRFiOl5FvCKdIB2yCfgPgzZypfrZh
V6Bx1age7zVe9HcXMzXk8ygfIN5pSfR5UGTReA1J9h9IE0Jzp4opm3dg0sNLCVbF9oDp5M+D2mDz
0OJ4UYJibtm2xkwrd5rL7whqN0quzYTfB+hNzRIvtpv4We8SUz+sOYgG5X9tfYoyUG5XYFarawpS
EBNaJ8PVBpqEC7bIxQw91ljsdaPU8q92SN7G64B0PS4cs7+bPmulR74gQsQPDcgF3TYnx7BzgLvh
nXZrXP7LlBycXo2+TUuLNEUbnM5if5Kq5uthTg6pzKVx2ytgUL22Xei43pDuqlckWmyS1NEtZW/1
M3VUCU0XCn6XcXsI4Y9FJDu05RGhmIubIWzk02xU9W+nK/Ujezm0rkqPDKDsc/OzbiThmSWSlJnV
7bg60FbJPvFyl9qvpT1x6FVx9ijqRC0C4oteg4qXDC9Gntl0mOIhieKlqu5oFwhT10jiqfZMWtzG
HsmmfPA4WtQkKIeRNL0KYMJf6Cmo7CR+1NmzezcHsFugUgiW0dEPVcSdzG9aJfyqVVZXUn8T6Vd8
7+bX2ZJNRZ6rS7SdBNb0g8wtXXC0yc3ux7W9CkTsRr1pdSFvYNZpX9KytE52mPC3QKv0N45VyshX
K5H8ZOMwCr9zoSx4uk4W6mCHi3EnihH2QzjPYK6IJEnQSaeG5ohW3iULBk+J5FhY2RfWTGkrMEIl
5czTlVjAEbOk44HQN/ZZXnNLLys2WW+uC+WHkeTuE7KCIsYr2PQmAVhqX0g9NjkdalX7Haedlfut
kiXPVTLJAsJCml8bMl96CFGVAvNlgh0fgO6afrTdQHvvpKuadF+VcwawNYO8Bdqjh2pWZon+idAO
lFrtWtH3RSR5f5WhqKDzWdVEmje3bm549SKGesdOQ7aIEIcPqysXWGyKHvfHphTFcwOBP7oAiqYc
0jmBZolNf77ShyKxoPyBMvK0IpdPJr24jzXclgd3VOPmojd6I+L4sbVHo3Tqz0js6oeyiBFss3yJ
CHOu3fsy1CrFA2iQ3VuOeLYaXZZUsgp21HESfYqELBl42+nkqLtJdQWssUp1p0uqGQswC6jN10Qm
CinYZEheABUWsMdIvUeHsNfKFKRjbehf2b2NFG7ZosHgoBTF5VPq5YNN3UMHszAvxqGbM4pmY96P
bBdWov8qM5lr93mkh7eJVEaKS8YEHrDDmviVXZ1TZupSA5yizNTPs1O4CTrY1PxK5kOxrxPHKbOD
CrEl96hVh86Xkq129IGyjPOPkbi/9/RptvtD30FJ2lMQ6HpqdtSVD9NicOTTY0LuR6id8kDAwddU
wXKZr9x0UcKjQRZzucxita5+looFe1BZmqXf905knVpH0Dfcmpb4s240GtymsTPzi54b4Deq95Cr
J5wS4sqCV/sU565NxtalR4RCX3orMJypokeFmgN3A9Q27kB7aDixKoe/EXMR8qk5psWnSZ3j8S4P
29r8zfvrlR9ZiBIOumiiKFcN20y0k26r5Tcxmwb0b6npn4umHYsLYaZFe6XnUxztaQQhracaAPAN
FHzrMVGNXt8jIFF/g8KY28AqIpkFkqXYBcWIT23f9XqfBVNeGTWFyL5ZcDrq/bWbd63YhSPIuBQ4
qVwZNHUfKKSkkgArqKxwTVQGWTVXND8GlaYdyGaVYbrV1HyxH2ZjyKZDtWjtFNiJQ0dwhy9YCSh5
Tik7lzb3vi6z8VefzrbwESFWx0INRX05Fy1RxJLQoCpSVHkz2m4MO9AoimddWjMHxtxk2d6Y8yy6
AUiS3KYlafFADbnOgZoARrW3BxL09HurMKGRFVceUH2PhOuO3T0NMh6bS+4ykIx47OKlrhX7rp4H
IfYCzgP9xVtpj/5Qqonmm+xGD6YJhfMAxW+wd10kLd2bs7b7xXVZeQRcJE/s06LaVwruHNcYiwiR
mqVdZqowZn/IB/2bCMXSMe/cKPYtj3aTcmNl25jjLAycobU7j3+x+zQpacPFo2hEfYDz095ZbaNM
+0nl2hbohUbblSnMlPC6ztT6pkDoA/JijOihXIyLpu3UNC9u8wI7h6c0lvZzihuO8MGGz0RLj0bd
RZ3AElEBfN8b0aIYnuyHpPxBGJbunKmrfDyJIKxrEzcQsCiYZ74bNRxs2jxz8KbtEvndUNBVINay
LoiaomqR3Lh64w9A5bhbWFlE46+5WBLIlCTwD7glx/agdDSDsXNQRzd1xc6T0QlXuckWVXso3J7O
z0YbpYXXr6VyrjyKsIK869PjZCrTd4XueiVM2wkxeNV2bhtUnbAnmHSCXLw52IoNUmvpb3qL//Cq
hNIkX5YxPmedZvx2ncX9PJujml7mwoINKOI05UpXhN+Vpl/ui1QYIF6lYp4GmJwGrFvhVHv23Al1
b1qo8q5uQ7O90+ppeTbDpmqv2nmEHB8OK+8bYDCXck6d36PeWsNumN1a8WWxAg01Zza+5LRD03kq
/AC7sZtnwPnmvFgePV5z94au73IJhr4Zx2Acx+Iu77FaA1QYOf1UdGyTn5RplVxYdhl/F0TtP+0w
WqQP5VQBhwDXi09fF1SbU62If0EHLvRHOVGHwrTWjbdIsOfhInQpjx3Ih06/G1B3RKflZP4EBufW
QQXE3AxqK3KB6q+IsdTL0U0/5jDgYr+qqXKyddExg7nl2snDJu2pSjMn5s6iJSV1rGx6ceHZgy9L
aQmx60Vv3HNrtGduySQoOHwM+xGcgoMxRtMiCEukSKVPBRv6UYVpB2SwCNM7gKi2uISdUQCdhM2p
XrVqMUdBrg9k3XUR918T+uaxYKzCxtMeZsVeTxEvrMU9ynWYSTHxRWbS+qYBL+hCqEOp77SRmj82
+AJmJUDB5KGr23UOWlN9mmiBxCtx1P40xeN8hxBhvE/SYg4vDSAXDVFXLe6AXkezb+jV8AMb2UDV
bpqqWyWbC+hziPtROE26/jzESRdeucuChHe2O+uiKezm1xKClt1peICF1y9GXATuWFSPkCfb61gn
O+VVFpA0L2/y9gvA4h57tZQz+UzhKt1FbqadeQ85xgZ1OlYFF3KEKReDRus7Sou6cY2LEQxsqNO4
wS/aGYil0Svp7byoxmlqbXvwtEzl/ITLFRs+HXlamMuT2dHA2Brkj2WpgFpUtl1wn4wT53qCQBNe
a7pB8qMnrFK8Kba6x7XxyNcF3v+Nq9djTCsemlQEZmrb92FsWHdpUi8vRSek4fNvNb/jPLNexobY
2XOZryMkxw78b2JrJzzJmcaQ8ZR6YZXr38nlRV+yAewVV/REG7yB6L+DvOfWD1AFIqyBlWBzodvR
ZLP1AIjfScWYlMeCz8mA6wyAk6xGH7KP1JzKBAVdeWOhj4fiSIOJ7qBbrfzeTmny++Pk+JtM0qtK
JXXqTZJU9GOoDUP5MonhnhwwBS3dt5yBqBQclNxr7uPHA26zstsK2ibjVpdAyzv62LzUGYVwinZl
8vDxCNu60HaETd7ZLOtIQOosX0iMeKuRTTyP05kxtvn0P2MgyUEvi3oFieBm2pLapEqjli/lZXcw
AvsgLv+t18b/qrh/DbGZqGnpTOlMWvmCmHzXFi+xek6ltjETvB1iM1N4CVWASjwFFxd2yFLzOi9/
aoJ2t1y5n6KHxY8PH7+bbU1gO2/r6vhL82Jim+3g05cvsdMfjOTQ9CSNDkZVHvLoohTfsG95H4/4
7nr7axo3lQ+tnbvWzhjRwk8UtvuoO1ex29azts+0/vlfz0Tyj72c1NOLIpS9IYxLC4BxGF5l3RkR
yptC1nakTdo3xP6b2P1cvmCpuEQW6s92y2mUB317C2vaV9Run5a/WvUsOerdbQKZFoibVUZsbtY7
mdalpppXvthfUHNcFU/JVUVHAi87GF+4UWdBegu3/ct8M3vnGii9u2T+GnrzHZBVn61Ec8qXwT31
01fi92hsA0d/UaI7kccHQz9+vGLe3T/+GnDzVaBuLvW5tcuXgi/OlU+4+30FMvbHo7z/Mv8aZvMp
LFTj7AKOGVuIuv/88AAxOoBtdGaYd5f/X6Nslj9GjVjvyXW8FDbdD4hGkuRMDeXc0tgsf202BDp6
pqsG9yp33OzVFVRB10USsGee5t1t96+n2XwAwshosKQyVuX49t482kdov8WZQdQ3o9DnmGoe61yl
5bFp/T/2zmS5cSTbtr/yrOZIQ98MagKApKi+DUkxgUnRoG8cjv7r74Ly1asQpSdazu+kzDLLUiBB
wP34OXuvffDLiKWOSfmbtJ+6PY3XKL9grA7g0Bc7W8I5WQW2oosvmCYZBC5VRUBNlb9mQO3DfjIR
rmeynPySdN6wrZUh0BDJIQ8lMfrrR+jArsv67UGdssx1pMx8Ez/1+5XH0PtmxQZGr8hGGVtzLJjy
wCHmKgnoR6Zp2AnD/V2uxz2/6TPYFxgRyPgYDOncaJNnwF+1lurMm6PlNccewGB8NMbOR1bTNaeM
6R2iRVyPvmevJDEhhsyQ/UFfXEzABkDbSMfr9vWX+nxTWqUBK9Vq9Wm8/1KOYBxZrtu3m50AIrdq
336Rz/GDd0Nnb5/UlySpHNsJP/zi76qgD9SyMiP8WTOogko3o8T8vkRXMzeuYVAaH0tMOyrPOlhf
EKNDTSrREJUv6WV6mt+4e/saAZ/DificCLQY4POv8sje8emi9oci7eCZjrRBWsz4qfPmu8V7bJoA
strXv9ynC/Uflzh4GudaZiWDQHZa5HW+ot0oPIdKd523w7NJq7fqX7zkx9s1/zfw8l9rgO7/P+8y
/FWtQIY/sy7X/+DvqEvNIuiSoKt1/YIdAmPhP0mX7l8qoDh4hBitEXrC+fl/SZeW8xfpvPx/mDNA
qbw5QeTfAb6W+Rd/DkopInT+Bx/9P8m5fP8kIkVGKI81iFbbm7rtMFayrnKFY8wC7rVuDZq+XhpG
HQaCmdb8yR/35PrvgfifZvz3T+TbpZBrrYN9FNYGhrP3S0mern38Xk6Bzunb53L6Fm9Nfj6B9z4n
q4fIorYsHrKmdXdNOiT7ry//RmX475j+7+uv/mdchCAiuOvvr48Nco7Ktd+BXzxOrjUdCZ4+uam7
zVhswGOnxFFwC2YCw2LNFg5CqFi744zu/IgzJ7omh7l1wpZee+lnucXsaNFaR2yjXCm1rb5kZbVz
iAv5LUbh0J20E5EEwuWWtkpB/yMban1EpCuq30wmGa6VOtEjeN5Ecr/S3OKgNdk+YmceHge6FA8q
4+MLvNNKtxmrInn4+oYA4OAbf7gjrOkGRlp+kUP85kysX2vPGcPW1CMpoFeRB1WDBW96bqySjIjM
Nh/BrWgvhcT7G1K/pCPx6vRCfXsxxM+FLqnug1S3tkpSoMOTaYxoQJsauhjgy2mqVZnrkHIfW9mu
AB38Q5t0S9vFxPfeR50+UqVkRfFq9YkotsrgttOJ2zX109S7Rh2kdjTfWqJsc791k4kAeVvJihBF
ZfeDLIvpXuaOLDcK32K81OY+uRyIl9ZPpdkk1lUS9RnibZo1cq8Kq2LglU3lQi3Q2H04sau2m3z0
7Jkhnpm0IQISZmpeXnUva0cM4LQ9a/WeDErHvljc2lFCKQ33e6QJNz+h40AaV0KLeNniaXEcWsde
6oTV0nd3WHXi+BptHYkTkXCTF6eFXHKi17o17UZnKofAplvLEY/RjtjkHR0Xv5GW7EKVeaIg0yZV
qeOt1EWobKKYZrg6mD0DisrrzWAeJlWE3TLmxvmgRCtyndE702/TLm5TgqnVjTMpxNPqPdktzA+K
FsQnRYb+gy9sW2dzhF4rAPAbpzd55DrjBYI4L9qiMGzSLVR5rdgWPBUIcNRKL/YR6sAijAYaoZuu
0b3qKtOyJUcokOldaCUASEI8si2k02qpQ6NwECWMlqxWTO0go9e1W5VuTWpTxBcTxHHiXIQtGC16
ZhI6uUfHXK1Kdwy9PGuJOUMmuAUQOqVbdXbVY/a3zxYjiITANCgtqdsOjlAys+Z8UPuO0AEHsws2
/VDaUlzlmk5Lrh+7aUN0Sb0dVMZebtFHv79++da66eDVo8uGFo66FgPDIfqh05SYCrVAyp/F1YaI
CeIgZJ+ewgrXdkzTjpnuDuB6b6vfyhMCJANlA1vzQZ1ji0SrG+Y4wbi62jsTn0OLnvksbWv3pRdT
exLpixl2FnOVWeC2LURjvIJdr+ftNEMqKLOo2C6WYpwZ6EucI9XzgUh//XwmVlV8MZArVaShB/pA
DKyN1omiC9CVVde1N1u73iBmZlRzKFvxlGpBFk/JSTWUjMVqpCkMfsxlW5dKt6Pprx7Zrd4f1dbP
w1691vMWjtOPyt9KkZWK4EoNJNHocMUA66PnmrMy+PpB+GQRxgWMXhpeGlYn61AMqjU5SiRCRlEf
jgO0ukxmqPNHsudKUzq/FCZwKTYNC3io2iat5i9zylZt2klNcEY/ZnOYM0V4AjZPPEe/TnpCRzGL
XanIqAz7uiTz6+vP/PHhBU0BhuwNKEKr9mAndTGsQRJeP/KwNK+aUUv0gFG5TRks3KWLYh47haw/
/n/flhXUib7Q1lUwCVC4eWHfb91o+unJKjqJsEphfkNa70FtaOkhoUFZjNAWY0X2glbEV5mX59/G
sTVsfxTyWPfj/UOxEoXRJ4LEcSlkQIUfvrXJYjWceDNB7Iwy3hRwHZhK5PP917f34Ezy92VAguOh
hBkPSnk95P/Rw9LGsTEzbKQIcSybzKCk8u5KUdq3aV/MP3r0l9tOtstD2RTDOZAyXSd6oMrg42Q2
M01Fc2sEppN4IRmlOkYLeL9yrh8OMwFlo6mDPFxdbO8/XIOnE5YhLQWmxtFeMDvbEFmQ7Ig+eoj7
nPmfOWhhJPLkTEWgevf1vfns6lDRXJWhOFbTw5zwtNVlbPZ2w8G60xhmAyby6xw5BIyVWIbLVCsX
+aCPZag1ar8hmmk80pB6XzT9/f1RGaMpXZ1n1mEwPORvNGgZzwA5KnACuibSRsQQYrquEVv5RAel
JwxYhyPnuYMFcr0uRgCibHEOsljwhr2/74aoma42YxOYmVGnQLtV9aGIBaXRYMT5BbWaswHzol1Z
pZ1h5WcENW1TK0UnCd+YCTY4guSYkv39SvD2oRx2LzbSlcmBvPz9h+IZwYdhMBXGbjv4DnqTfa9O
/TcTCdbZkLTu49c///rk/7kQcBNgpWBUfavhP7g0jWnRF7SKfUBX0CNiUQHCp+WFr7Rud1c2jrvR
6mTeRgQnHbn/H1/99cpgdd6uDKv6/TddtKIq3BzPnsgoFWMryjdIaYsjK+vBNv12Q1ftM4scRqMV
i//+MiMoh8IS7YANLymBTqXRBairHGmaVt33hdPuZK+89lJztljMFR81F80Yog8vzFnzTiUevj2j
NJyRg+UeefdM9f1p8e3TQYYgjRdavw3O6eAZ7Otel7Nni4A41uuYdtYNpifZ+BVJpz7ldxs6BYnp
+tINFHCXVl9uvLxkrqfs3CSnHWZnWX5GYJpFHBtHRBWFV8v2BmvCJrukwMZZ6nWHYjGhjxk2cWY4
YZJryZOdWF62KSTlM5HtxY4Hn5C72HvMYjU+d9gyCEZFLIorEx0d26iFmIGyt/9tJV7yRPwu8p2q
S9Jlo1qIjoNSqmDMccfPP5QkEmjkR1cnpNAqp3Apu2EKoSFEYVvZFkuaOzfPJhERV0oDtIvWm422
noz4WD1j0riUgelpgxOqJDhe6cqIrFoiHturdePJPTVzQ64oIdxEvOaNdTfW3rhG1YtM81sz0uMA
QuKwQs5Aj1C4lyQJVylwoNMZuPG2TGsEC5TP7u8ldmF4TmPnPdha742QpFRe6ljmNHjxu7a/dNKh
ysCwSmsJm0JJTwmyp5qOlWoJIVB395Nl1E9FlMpfbmyIJZissrJCS7bZr0TjCLDn2TRd35DzYCFI
m8ZXyjakqQsV0b1qxuW0tWFUtie8+IhhMuTfa7AihE4fjf18VfWF9gtt7fRKtzu55HA8GCiIOu/b
IFHAbTFLoJ1UtIpjcc0A2U/TusZlPiGkoPjr0WxFXZnngT6pXb6xnbrS/CZmDfOJE+CTsTMI97Jo
jPSpLGxvDnUNTzgqBiBcqDl7ZILIjr3dgs4hRXTQeCFTNdQBEWayfdUWGG3beRWBMVDOf859vnwj
YR1N1jBa0X4SEuGtMiL3DHIED20gLAVmlw6Z4ptbz/1LNnQQH41MVZ916tKfHCNmEfZaufwmGSx+
Slblb5irkzbt52K2YFDiwb1vlVw8ozdTb2rQ9DcKOicQBbORnZboJho/r7jngY5zbqJ3sEyX3aq0
DpTGmJ0938v5gZerICO5dHLesdo0Tq3ctSPSfnRO722NPWADDTcezmJz4Hio2NLVd3JS4hgshIa+
v0xyOwqHLs8Hf7bSmoNnPk37zE0ayy9mxeBrkJGcnhp2vlJBhpysoCoSJkoq5vIoLNGnvdhl3snA
cqJmDOgIMJNHnK5qwYDI4beJguzFrY0G3cRE+kQwpzkD7FLtkUmQHUvDQy/6Nt+Qvtm7p3NrE8eK
EkvZD7OO5ThPiploMPb510gxoRA5i7CbU755M132s0U+Zp7MFF74fCy6Mc2UrXIw+AT+sBic3X32
g4wxcCPLVaZuIaFBzQZytI/UmTghyXPi5woJ8dtCrz0e7K7Wnziwj1ngppFxmfOwTn6rdigjdBtl
c9iSNddsIkR+eohw0rj3+rJD9xDn3mXNb4RIwonVxh94uZHqeGl3LkgNQ9dkk4zlC9w0/MEy1p/i
FA4GYkuvEZylMvvbKAt9CO2up1VUVFH2ZBooCn1HcXtln+M1+d6Qiocf26u1H5PdNTfKIBAGoIh3
7B1yfo/ffIbFjqIqKTe0X5zb2iZABpx0xatUdIb3rCsMHjrPi55KQhbuV3H/el/RrQat4cl7lERE
NOvMRKqNNineah6K2WGk4yrPmhVTbpFyBV4tSizjOtbSpdyyDeLe0jEWXnSx2bgbe+HWbKymcIKx
GQRNhGYwb5mHTlbotK5cQipSPJN63o93zcz24tfY3+aNSWCl6uu6hTs1XobyPE01q+GJ7RLsql6t
nhmqWK6HKS3uVHXEZgJZLyLxr2st2jgFNqkTL+vgJ/R4wKeNa+EbQbM6JIGcbO2yqWF2bekCxSfa
sj75RELHP/GOxUUw5ZN6mvJEeCGoJM280NBjY/zrEJMFTrSK+dzOptCSBVYFsu6WG2XUq1/qgqWf
v2D+lkrUj2E2ierZLdvR84uFSL8wjVIVOZORMoebXbNG8mjDYUEAA2tgLFqs5qlnL2c2GQphj329
unL1htzdmgyVJFBbz76dsAx9A5g4OAHH+ulxKOqpOZ0lD8uJKXu8idbQWkPgdhz8Q9nMRXEyaYtN
PwY3C9qecVx+s3Jql9AAOMELiYDS74ckTkOywDviHRvV3veYpCioWlD2RJbXCJu3SE/yhgj0uMn1
K6IyelibyHauiySSdrhotT0QUFxIAovaCd5hU5HvVy2LM/LEFQBNAlz+ShYOWmvOO7KJS+NCE5Wn
+Rq0KSuMU9NRNoaOQ4WoOMudAndoYN/Vaj/AX2i0hHVDS+Qpb45thAzvhpu8xkuNLcD+JvRZuV1q
wDfggsr8AlQKO2GiwyoKMqPv+52y5JsCFfv5SBxGemJGOShs2d6So2pgyBniMiB46aL0KvmrLIrm
EZj0dTtw1qKmOW2IQk6PFXYfDy5rooGhQiyED8QB9X1hh5mI9iIpvoT0IqCiFMGPGIwo+usAeVL+
I7WyHixCli1XmT5pJYCFtTBo8FegylR0gpbnuZqRfSUjGuzFQQveNkUjfThNZhUSkEUis1Rn1CN0
aoo+/Lry/uT8wQF8/eh0eVHaHHKGxIRZpZjsKfAENiEAVliYZoInw57GzU/VEXdmavW1n5Abuqep
pP5oMHnep/DyYn9QgVAcu6Xqx5qcLoRJcwCyg75Wp+/vaZdwVKjynJpcxqW5W+YsemjSUfzAfmN3
J1DkaL/CPkOZWGBe+QbGPCYzs81B92hjmn0rVYPw29Fd6cdI1heSu1WaprzNtos+jO7rlTS05BdY
wlVqV3QDCg8CAJEUZvowB55XoYZ2MDz9HAnswq+UjGYV6HgaMl7+pngVLTikU8y3YgxSy8HQpvKj
+YOmKJ0/DHN015faUDN+mYn64pl/kWo0GWEX98ZvWrXqc7HEqEpzTzCMxFla1Sh1TSgeCSkuTJZJ
uMx9BNaeerKMjpae2XFpPxTp1GMeIG37GYiNeYefBqljCaakpUGdIvBxY50ir+scgcFalMqZUWfm
Elpxby3YLfPYL6Y5/53KTNh+k1IQEABFFz1EJVgWPvY++1xl2vUd2THZ2KQDF5u2bkkCd6SnKmEV
I/1CTgycHs12lZHcN6fdEFAA1VurKgk8LXE9boq4F4+912px2FtOYwRwQwY1qKRXfI+VPqYaJBJl
o+jWoO0QXue/bYo186ToB3PbUTmyHi1Gg4+RazdBmuVNFBT23F3hqwbVQm+oOGcfc2Ug1KaR4ZQn
cYb+32suKFItUrFqJVf80UvqY2qnj6djxuamDfKc2w8Ta10T/ujjtLHm9qqMhmBq0QGTbUKeeWaw
IVTY1xoogEeaqB+PZzQkaKHqTBN1vLQHxzPyHXA1tjgYpV5ZZ16npI/wVXB+mTUL/9frwcf1zFpJ
DxoWfkt3PvRr+1rx0iKquyDXZLHhm040QVB1d42jnNHYxtXVFWqYZ5l6iblH3359+Y+3Fk0I41S6
DgxJTcN4f2u1WS/UiA5n0CbefLkkhIEqMxJSm2SfrW2TGfX19dZbd9B4ADRBxAH2ZAOP8sFSg2Db
HXNJjVFNIn5CCG0GldZPW5eq5cFrs5HyMCpuvr7oAdvt7bzNQrqCSNF5gUo42DQYDrVDNpA5Lb20
OS+8SXnMpDqczh7Ox6nlhDJGEnx70kfMTStmJ5hYgsRr2suvP8knXx/HN6ZEBgjAod9W4j+eZKVK
XVoRCR+kztBwlp298cZxOBlMC61+gpVEnXN1//VF33ItDm46j/NK9LewIn2gZeXm4ODGHCTmPjn8
rFYHdqANLXsOEKaq28JKJBBVYYQR7Srixy08dsn8kuBYxahGSViFBPK11WYCLb8VGpZ4XJR9f+Hp
FaYu3Wk5pZijO3ZbVPfKs2pI6mS9Ke6BYedhnBAB3y+rj7H2jAtcuFh1K5ThlV86bW0Hlhzgjxvg
jkgfgRixWSq9ikP8Te20ev1RUsdMEuXOU2rJWE5VJn8kaSva1J0T/TM87tvDgt1EBeOKwJJX8qBr
nJVDonK8GIO+raJH6oDcAkZfIbz++mf5pAcHMBLpAm1gADuHOXcKV+5ILCdkvtOAh1Pdcq4AybfB
HHsDXJRVmLK+TRHFj8e+48fXHooxGVQOIwHIHR+6cDGyK3tKmJ7qibbzrGncxGbmBlAzwBtl3nik
6vnkemvgE24wKgwycw7uqTq0Ncavsgui2Fsu2dEF1NRqiq46Xn58zMxmlCO395OihjYvd3glztj2
h9S9vubfNx1Dedtog6RzkSbwPBNN/vXP+HEBXyVdawG1iqZ5uQ9W0J6kmNZkAUednV7zzmdb4pQr
lvJWeSJRnIg2CvM9fcoBLZuSXX99+U/2Kjw40IbpaDKSPCwnVZWEOnVAjTFMnbvte8O71voG04Gq
1k9fX+qTHxFbGtQ9yjQouIcAfNWVccEKzTd1lvku6WO8lHXs1BvX4wxkJbn89s8vCN5m/fGYWqHW
eX9ri05RlbbWcEjnVrZ1V3tdRDfhXjj2fC7sMTtyPX3dfd4vlGDjsd+tUMp1iniw8WM1taWt8szg
PvdoW4nK4NBQllUoID7vNKl5yy4f+/m+sS2QCAX8l28KLuPctxyhgrXLs6TZRtbQX8rJQ+gAooZs
T9ea+tuswxsYqg1YYH+usSSFJJxqx+YbnzyOFtkZRLhQU3hwpN7fs7JPpDYbNJpiOsKnbT/lV2WJ
dVsXltoijIzj02lUDKBZmbEv9Gk5xgT6uMWxqIEEgjHOgIFBw/sPENNa6ysz4imRURK0bmnsJnVu
fndRbtNOwGlkq8gzvn5SPnnZWUl1cDVoa0gQOVhfGs+Ze9l6XTCRSw9qJaf1lmTLxT+/Csorhra8
6+ts4eCr1Q7W9YKr2LWz3LQUSwSUkP/99VUOtKLrBgTL2yBDGwkry/QhAZL3Cq8O7tSAdsZ3Wsvt
WSMFTXGOHfu06URgaIpzTT+YBnon5k2WJvrlUJXzNldtMFDxULTqkVXuQNj99qFARfL2c7hD53SY
hjAsrScwlfVBFyvRlWtWzYk7Z/W3TmvwjtrqaG/cJiqR5BI0+sxDUPmW3h+Fnesf31DmOozv2JvR
1xxmr+FuN5J0KPsAk6LpAIEw9QeZl/qdmGOg1korlWcnT11c3vU0/XLbwZuvizTRflBG68jlcteN
N1//YJ888YgcGGUzUITbeUjBkoMEAmFIJCFK9FKZ8bw3pG2cqsO0bLyUQyIK1WOpBx+Lh1V7wuiI
fh6jtEPSrAtws5jipAeyuWT7OIqhuJjE1NMrFoHDXrBZiIw7T4ZB/vjH3xaNNtuqQRXPJzhYYPBg
Km3meQNH7Vy9Tpi2Xin6jMB3tOOT2WoB7uCOfPn6om85je9XZrCrjsY3JUkAqv/Bq1fDB1x7Zrx6
dt26gWL1endJXZM2IVAKfm6Zdz3OHgEI3ieMER1wpspFOxd61T06k55xZG7MpApmNdFb3LZ4UtFz
9cUELZSQQNqbjXaJDG2+6XPX/JV0FsuXoUU0aWJrguYjzFLxZypee5eMKbiTGtfNRblE8sg++3FL
X4Ms1kx48iZgCR+ckZSiIH7OpZeo9IO1a8282FBYSd+L0nr/9X39cKm3kyfRWCRUo4BdlbN/nqxB
ypZZUrsLMYvd/SKUaRe1o0W3DP7G11f68MCyi7OKrJNsxiikPr6/UuqWc6mNtL3o8KfhqIloX9H2
CcjJasIJskoojAbyjl7J7ddX/igD4WF1ITIzB8aTwGd4f2laBYYV4dANPLtQ7whFBcI/0x9vXbs+
WTD+XhdEN/jKwmiPwYpxKcl+uQH0QF57Fzv7PBPyUtbr8vH1J/uwaxFQt0rLeYdXIfJh7I3qlUbN
V1+CbLKjC8xj9pkV58YRbiUJJYeLJhU+8uhVnww1WTUPyhor78kwrPUpmLCyutsU1kQSdA6czI3D
uPapc4r6CczUqtKyphZ9YpXhEYfqAFt2pvs3+yNjyyLA+o/VvO2S9rs35e5rndWTtkmqsXIvdA7u
wElzVb1TFDFcla7sxBZqzOq/gMOyhBGY2ogOomrWgSYI3YLhKXRMtjWBIIGCrJkJFE2oZDNJYApb
bejdCw8bWkWblq63r+bQl/zZTFVYFWPL4TRfJH3DNO+fpaYhA9XLFnUTGWI9pLCefmQ4Jo1zT7xj
op61SW/Wp7HI6c+PbS8HjrmqKvdjbg+g0bwim8EGKtCVCtZ6JWxAC8uTnjGpc1u6hG+GS8wD8dsQ
o/XgiWn4abn1Up0kZUmsO+tXg+6wbWfM/unUGFsOrgzQWjTKVVgOQ/caFZH+ncmS9PxBiUtKy36i
T28Npbjuyi5ikKCXEeJnR4l/Wdib10a0SBkg2ML8gYEe+Mncif45ryPzNwNo/WyZdNSjCm53b2PX
XlUF5VxUFwyEtOx0yXKYxisrDkWPEXd3DAKthBIUg1Cgz0Wb8DkyaB0qsBcD2ajkdOSktq2EExAm
rm427V1lxa26a2qEyKE1dMhax65avlVNpT64MhHPDHeLEV5KPbk+Q5658hGdiijs5dhcxeY0/nDx
thNL7ZEl2y1RqvtCNOWD0gvb2iRQy5QgsXMDYzcnuhLGja6CNBvGikYygt/kxFm0PN/1elydqOiR
2hN6B26xzUWDMd/MVMB6jkK9HaIUR58g8nmqKT07/beZdq0MAP5xzmY/Foo/IW9o2QU0ECuVhd3H
G/X6Ao1e6fk2tQ3E5TIHkJGU1To9KGsgGKJrmniDno0IGTPrexNcewWtQYtix9glxTi9Ngx/jfNE
j7yt2tvS3PRzK7LzWrEhIBCt1j61LHLXtZ24dVAkor9Af0QIfCL0+55hfb0BhBL1Ya+sPeNRb71b
r9STe+xKHrBturGvKtPFV7mQhk1H2rOfML+5tg81D/sSLxjyzhXA4vnCFZYVukwgEzgukRJinezx
OWWK/kCcY7OBtSR+UP/3+xJqTulLaGJ5CMTK+0FvFdCSHES3rcyFznMHzJDHVYIjgtrouGKbMBzm
J56VGk41jcU1SgR1NFge3sg1Vdr7adW2eCoWGt9+lxgmwhYIaGfa3Hm/5nGIWQrsFa6jSjvJiagD
dueDvUiYNpt2o4QGAqkq7FxrULcyRrx9VlB7XlL9Rx3e5xqdHl3i+FgS8cfleC1z1/zO1R7nHNqf
U0DbRTrS9jVjMYR5Z+KfUJpjfPc3K8i7UoauC44Uj8YLmk8kaO+3oy5CVcUQk5lxPzJFbXlcvhfa
ogFiU9xTniV5rRfucNaYzbwrklo8Iz3gmakLNyjUVSO26OJkAsvj66hxdgyWn2F4KA81P0N7ZIv6
bPPE8qfhbnEZEH04g0vabgPDXvgZiQmlJIZv+FDZLqOLjKnbGXPAbPEde5puWXeiW8G0eV+JPL0h
SDbvz1YZlO2DFmwfGYhk/ZGP90n9whlXdehrMhFkm39/LylBiwqPyBjoZWa8dkzqg9qs5HNdJ0cq
0I8HIH426l1kzC4HQGaQ7y+FqKIulEiCOWL6G+oRGn6KTjf7RVPEvuonT+zqfnYD5kbxRZJO9dnA
wPfI2fDjTg4hk5bdWyVDMMiBes5qaoM9k+lnWerKbiSq1XfF9Ax017wc+uYYjPrTyzEIYSyh8cQe
fueJPPbGdWiFDslgXMZqWb5O5pLv8SbgdPLSYylrH5oX3GOmLnh0qNawAR1UvjmbjKKmdK90pRZo
vMqGAFaS7C8qNYk3kRc5J2O0uLeSmdSmdSO2vq8rsg9HufUD0N5CmIoNlWbC+x+5duN5XCa8VWrt
1GHal86p0S7Oi5Vlv4asHJ9gGFqPX1/z4zPMNanKaNeYOmKbgy8NZiMpdVlPQZTmGbO0tNlPqERQ
ppI1deRSn/ygGgZb/L+c3RzdWT/LH/OHCDhoYjJ+DRhvpWmQomWBJ9Ka9vOKyepJ+h3kM22HIt7B
hqRJa6tpeg6Okq2dN9u8bZK4f0yBzNx1SoxICAPK0u8Gq9EebEVbkbupdYkbKrpRGbyXfm2V2JmM
uqUfoCyN+rpUBlwoG8nhrqDT9gDWP3mJVAg0YcUx+WwErnixpOQPbnVzRQUT4lZeu1EGkNeGH+KE
jSaW3WR5RUq6ghG7G9Fm1cvsaEm6KcE8vlqS+pax62hyXjMRzHRKhvskVUpVD0ZVSaydY8TDb1rP
4+zrcmkZt41eG18MCHrEzVAmpJfRpHI8RmBDyo6Kt/BY1+Czn4KnzOZUq/NjHJ5KmDx0BMALDkRT
8VyWtn4+lXw7wF4osxB8HHMDf3I9Tj/0NTnnMYM6DD8ndDxdkCpRwHhahzPNjBR0Wg7MWoWVLeTB
Vo8tmZ882QYuGVpY/HUMMwerFTYuS9F4nxDhLsvlxIbmx42B1zkm5bLuknyb1BJqayOz8zabkJxx
pMbDZD+R9TCfIGNzN0OmGmGmlFm7OfIu8KgfbMO4sS3S52lUYjY/6GMoYnQ9otYm8pum9NFIGP9n
3eDQwLLt5cgx+5NlBREu7zaqD6ash0aEri/HRDEcrkVYHaw+Ic6bflHPEJ0K/pFI8gi59ZEv+BYA
dvgNOWiDvl+b9uS+v3/Z+xpykGLxDYfEwyElZtuOzqrcTsxtY+rg8HoZgUhzoM8+JkLBTelFUHq1
Dl1kmKTpMJ/zRrLNzRn9LL+Ny/xH40ZGwRwwE48otro7iw7cErQQY6ftUgr3ir9pOhvacv1msLJc
7Jomq3+jFGZE2CtD5x5Z0j7qaTjXk8pJqgTFocFP+f5bDry4U0SDLwA72H5LaUht6d+Wg99olbeJ
o5ZYJdNQgnhAyJYUBpKBHB4SThtbnrdgpE++fq4+qSL5PO4a4MqwRz30trRaE3loqZFxVk0OrMBl
POMzOYqPHOvxJx8+wKvBi9qHoQ/W58MZXrtGwzVyHAM1ntOTXlPrbjOjm72ZnWrUfLtC08nwK0te
FhpAXajBfRCoy8v4JZtWYEIRGck+haTWgM20y1uV2sI5FSblN2dyqYmgd+bphsbR9JgWitqCARyn
2DclpEf0V0kUB6B4nTMQc4sZKJVd/+Tgq/3K9cnhLK5a1S2O3uzcmb0END7KYt9WOhltXVVFsp2N
kXjUlgYZV+4gawsQFNm/i0iQSzknIubV0DPr2FzwrX3+7rVA5Mckkj2eQZaJcfz9AxN3DqEQoI5A
InhaDRgWm6yyRMaIOGYZECI62iO9Of0Wmp3XsTpNU3nalK75LbUi4yYfzCq+ofSQ5jZiyNafK9AA
X6oZY3TY5A59CkLjRL9xpPDqO8fJhLNhR/1PhNr/UgL+xfztj3cufOle/s+vCuHpfPlS/vr3v3b9
/FKxF/397/Y///33f/A3JkCx7L/Y3jBp89vS7+N88R9OAMS9v9iLHKZSrBNregJrflXTrvr3v9y/
mOvQg2OApDJt9FY70v8FBWh/rUnxazdWX22FVE//CBTw1lP97/PHhkN+BHIfsg0xRKLyOtgVLXq5
dr6qapNpKDXwym+dFvD8DeJ9AJ5+FWfL9wFS3MPSJKvG0fXgyFsEpZBVP3XD3ZhOE2+ylhvfyb9J
r1W9jaQvkkq5n/PF+DkuDXl6Mq5OhRo1t2MRE70L6n6EFwh/+8xgaVTR1Q3xLY0k3eHVXfKbvu+s
cw2+tAi9qbW+kWDQRkB0iW7HudvQFnbMGfUufC2gxXKJ1TtkfoCe9SiLnyTq/cuUXcMI5Rhp3VZd
5cxof3P5hA4oGlF8G6XY4EZwXlqzj29EEw2DD7E6/xXLZFmV9zE6iHHKW5r3IyoUpjnyhRBh7EEz
su/Bt1DimzulqpwzocPSDjkFdTH+jNKmMWBysY2m164W2qMWP3co4y+GLi4Q9rnebProVecbiGOp
iVN5lKelSipeWJaDcrXSpwuE2h3dSl14eNxzp9fwuPfIVcIKnisweoiY1r5ZVP0kjm2nuRzjxFzW
6YCDurtjNUS+TvtiDVVI9spYkYDdO0NGahP/wFwOjK+FnqWVya7joHnS2E5u7Y3RusvrIbpVMjPu
GRaBNkKa3WksnglzHeG4zoXJ54vDsXOsnsmuszzEbeSYjFITd6/aJaaRzBEuMHcFtLOvmImeQYrt
mv+h7bt2I1eyLX/l/gAv6A0wmIegz2T6VMq8EJKqRDLovfn6WdTpOUfFVopzG5iXBqpOVwYZjNix
Y+9lMpJAsvBNrgYBllmwcnvjBgmZlhBzRefwbCpdpCYCdUhlku7ax4nSEU6sR6sAntCHyCBAIXwr
baIsnsy+j/wRl3lA/rq0R40paXqs4wER80NlBAYCYaMyZDBO4Gr4BQSJHxPISjOUTAkP1kNDITBg
KF0nwBNkZNgDbcXxl1Dn+e9uktmPIZ/Yg1yNU2n7GQ8mf8P6sK6A8nIIbn8M3BbhRabBJyvH6C2U
+6aHmjoq+CSBRuZLN/jFiwJRakiItRKOj2wUJyeRZWAkJ6nfTSxExE0WYDAGWFWqzgSrqnqhPZSI
iNzDeyTnuwgoP5R+zBKYj43UNIlmKKMPqgt4Abxogj6KzFzm86J6Gxk/2fvg8LRQuFdqt4U5MCay
S1LRHJF04prBd8mE6iqkxg2+lrYchZqRGRRFcRXZVFD1LArh+Et5GaffEHVoE47QZZ/svKLdqdLG
lLogv2ujLmeJgBSHmdS3Ips4GRIXEcdDHAIY8v0AWDMElunUH2BAmTeEhZ/Hr4ZT62pbaRCHBKFS
gDEWOwyzz0kxQj1UmFhRLyZ8CzJ2kE5HdznEwZ34T5Ddnl6ZHJ8e13BZfs6SlsW3Y8XiOQkZiJjm
Ae0Yg+1HFlQrKqUouE5aBNcwPxyuKo+0b5aj7/Yd2kgRqAhc+wI2vPDaxygaQqcipKh891l8ANKd
eVVaSRLALFK1X0oNjUN07/36CmqE0rgCwl9ohmgkXLIyhfaOwAg1Zr/A6Q26CUiygO11pQ4Pegba
P4Ic3VQ0/zKIvWLhkqrEvdJqlTANzCzni3bbiIXGbYAd7oc9LFYHhTSoaUa6P4DSBdFoDdMhllUJ
yVIJrCu95aE4ojPJVMlXKErHQkiaogQDFFVniiCX0jaexXOZftsjF4j34MRFKE2EkNKe+UHKuKN9
GEB6NQ3YNwY2ESzxgf5X7SSZZB4JFctRQ5KbYTiAAgy3CXTB2NjL4YmcGaNcSMcWGt7NCVYC7KSL
dRbBYmBE9fIsctCO3VThmLMbpgQYDmCPVJKBfohkruWJ2CHhBz0lhXUPAS44qs16bNkHMHnlCp5i
I8Pomaj0YJ9j1iGfCn3uds+jAlLdABhtkt8wLx5QHocKQm/Bf7grdBXujKMdB5DzJNyYiI9wlVCP
gD/BoxEXkQw7E4ICb4GUM28p9j0llY9vRWIhgvQ4GH/NtcfcgEEnop9joa+mDBbEfuXBqEeQ3CQ2
7jd15k9PkHtFxR4EObqbOMj+2L7aQSydjipT6j3KUu9BE0D8t46rQ17G9KUoB2ULcgX36GNDv3NQ
Q5108PsGXFzkUamMPp6UX0rft6iBBxBmx3YDHk1AY4CCy+GHQBKzVK2MqvbRa+VjUX0UugEqYXLF
KDX8HlJoWZToJpi8WqLizpcIOW0PK2TiyzmizQyvnQw6glGhdxo7TDgvZepFcGG5QM1DHJ2+LqRb
3veo39GhHR+AkMTa62LIupC6BNmMCPCXDEnUoGVoxWmVguzDqphAsDSDcgN3ySGGYowfh2iO8RGA
7OGgAKjol+2NlQdRQBdNFH0icRBBBoNGhe9ICwmEh0jpa1BBFFgokwZN/QbHBcWoVPNjb9JSvA/i
sWwyUjBhmUU5/8KDHx/B6oMroQScxEln0VSTXuRASj8UiGFnep7IRWUxkJd4hgHkcJOQrbekAKL9
DZ4CzRV1JHDaUnFIUgKDEw2n+NDU71CN1VxQ/+pfKnzBjgDk5wgYYsdnRoXSTWpCcyY5wcYDDSUb
p62GqlCWFv6tpSDy6FD8RrtgahjtA4288aNjA+2DEwsW0SkV95EwyXCjgnz3QYKuulPA/2AH5brm
KVPLJDSgD55fo1oqYwhAoHNEWhEEU1ClCsVRQbEE49tXKw98L0DmqwgAMFOBcktrcFPSOL6vCK0J
eXWYUIXqCFca9DdYqHAO02gMRSjmgEAofgU30yBx2aFDVUGgPH9VhVaEjSOF6TkP2Awk8FnqszoT
FMi5BqpecS3KZBTk4kogCvRkc13oU/aJzeTuCd2QRjADGTLPIF1BFI9AfG/ac6hVt0bdtrUbyREE
bqIiofsWfKxuj5Zkz4EwnAYPOFFYkJm1mLspSgmXAMjw+lYImZaEDAzbiFD/U/nAFJR2hDr9kCWM
mQFU/wAbAWBuJ2ROT2jCJQMM9ML4OlG2OFK5j2bzHwboiCGIEw9BPXwFnbP7lbZx8AvZ7PiWQJzv
RZ3imXzYzJ9OiCaYI0QKPjUkiQZlNm4pgJtBXaI5QtYqfKhh4+TrAUxpwe5SRhbmyEwcX3va+rGh
aZz8PLZ02sIeVUJvWeg1bVMAlAWJ8t5vOLeGGHaOMyngbmXa5cdAG/PUgbnA8IvjwYMyUK5CHwpM
s9AAuZvr9CpoQ3Bt/BLUUPhN8QQuK9ymh3NTYgg1lUE5CdIJmuKC0JE6rKG6gzUc49DkOxYk6QAe
XqrQITZC7100J1SXAysoBnTIAvTGn5AjQI+6zZEkGmqp1Y9hI0M8sfZb1FWKoIrhc9ZoEFYUIlRV
Hc2vZ9sWcJkhgFTNMunZNOLGDWGhq0jL8DEXNKjcoSaOZnGe8eEjbCL636oCn1kDDTikQhkntZoO
q6loC7OJ8NRCvqMEOqdXrmlBuZmA6wd7OJmg+8sBjUjh3AorEVi+DPjXahFq+wm4GsGk2GaZ0DJP
QsYogkMZYeJm2km2YfoYNMtOGiUXN3bxgXZAaht9NSup51LtHzqBxzP0mQ9aaDdyAU8gwAj2vdaG
IDF93v3+f1yDu99V01a//2v3WtT/ZUGL8LWJ8ux/zUO9w/WpioKw+d9//rH+68/B73y+hv7xB/Pz
Snpqf1fj+XfdJvin+KF//T//X//jvy6x17HAxfY9b7Nm/jW4+2Zf77f8DA6/r5t3fY3613//B//S
zeP5/0YZCiRepFB/6dz9V/+7bnBrhqQeAGv4S0RiSPPMnch/XYd5GTdlQQM4BTh4cAZ4dLv+dR3m
2f+GoDEYU6grwh4exJH/yXV4Qc1geA51O5yDyqL82gWcyrADy3mFxx0GTz2CJHyMeSJvm4c1uZk/
y6//jLFo2YnALQxhHHCefGr34Y1ACOv5yzwf/7q1f9XiW3QF//npecgvjRRFQ84H7xjOEzzl7Hvd
Y+7lFvsWfIgrjBFUB/6o8/0zxFzQ/zJE30tKM/E161VhFx8b3EJMBY4PJm2rysRFEJrBKWqf6Bgz
zsjXuH+MkY8cAwYVCd+G0JMrRRsIE6Aiewowc1LA/0iqFQMa/TANgQKboaWp5IxlBQpGWHJwvigS
q6GqavYiD8gITwuz7eE5EmiUtVGs7g0FqacJxzQVXaMaLHd4nNpcJauPKpdIFt+owTvHNvlHr8Wy
rhSS6GQg3MFVaZiPixTkvxEMuJFmYDCjqFDZspLuMoApdC44N3XmNICZmEA+yjpNWshUqRBUjzum
dJF0o5w7pMkRVJB3gANyAYp5Lb3wUSlZaqupMA0TRLtrxRZczh5cyrytTR8uSHZKKdSONT5/KmHe
ua2rqrChj5HBWUKN936dMBC+T6H9HPOvMeDRdgMnPeTvNbfrQjm7jhX07KE01m8TrSq8uMthiOMH
gh6MNRp1FDz3Bm7Y7wos8AwJxht62oGoiKJ/4MasAra8IJVbFEzRqPbRc9IEFAtSHFOwqYJGW+Jz
gkuF8jnlom5HebQ9gD0p7ZW1yt9ZSIuCJwWM0Ae9mPMUzmPEXaSA5O6EyAQHMO4ZZSvLpz5yVc0N
2jWRo3mH/VPr+mftzo/yZe0iO5TCnEkEL0VGqwdhx+vNCI5R1YIOLfMlDwujoTOZkKtXuh73Rpx7
UV9GBLJLadsRGxIv6Mi4nRLBhofbGg6an5sm373Ros2gjEpQjvOGr1odaFd5R1tzOEJFmzDtRusM
eg6zLZIbmGSAGE0CA/iiEKohDJm6888f8rNC/d0zLCqHUA+C4gGjTZ6KzqwW1NdeSc2p1gB7ojtR
jMws1fZZDl1klsZGrCjPkshRM6zgVFuhQj+lNrizpOceQ87HnSLQE4aGANflcG0qtogof53Nfx1z
34THOYh/96CLzpPSNHICGMbkJSXEMrpTD5od/ASQCUX1VvrV8s7KjMxv/s1ASxEpGdIrcsgHk0c7
u6qu8GWFoAE/teRJ6UktW2hOkVg183CrbPpEjxjUeEj5oDDHpnWq9FLEx5+f5M7yk+e//7L86qaG
zd/IjJ5o5xDM7lEy9OTiDQ0GEPzcn8dYdH7+3lXy4tCBBbLGcUk8egJpjHh76CzGG3XUD/bxrnMl
qyagUrmtARq0yZpIGwlrDfoe9VxbO5XWJSWZO5oX8FH2m8SE9Md27aTl5m323YdYHFYq22YtrfFo
nGqzrKlphJN3kIPW+9rIP4ScTHD76ze4lJKII+XbzzNyL4tYKq8OY5510P+YPPDRwesuoc4+aGae
CkSq9/lDRkZIQ6j0sDLcHL6+e8tFEKhbJm3qtsAGtAMn1DkyECS1iDMw/bXW5vJeqJEX8Rr2PEmo
ahhFtn27vWVu5dV6rheOf9EeMqfbqBaIJ2a48811g44FWPifxTW/85cVjM4Ix7JyM3kQjUO59DWi
ByoAZGP1yAnCfQ9ZF0W6hhpuccCpQlS1lVDrJCK/srq1e0toEd1kBUmx3+WTlylAJ7fJDQyQPWh3
4AbD6w7kKqq4nbat8pc60Iy8RGMkFi1YbtllKMuwXU3MCN9F6l2WNq9JJQCNKilmGm/j7FkT4K6g
jRbKMl4xvkyouyD1NQCLt8Kqs4SuMcvaVVuXoV6dn9XsyqMSXibbchL0Nt8wxa1mzy3FFhJOkfRI
Z/ut6daDU8WqJx5PmHO9GUMvFrCdM+SbhB7iR3JsjNG7AlOg2ndR1WpR94v5LZfkR5oHG0BbtijY
W73SmEJpN5MKBwgw8MNjIDYuDPyMKFMsLnKDetdksjMADjP0Z6Q7/bDr5VZHrcWV8ggfCs5mknyR
B+6x0doXVDMB4uwnU2ikvdCH7yHX7spiMn7eB4tW6t9rRVoctpoaJWBbIOyqNqxGId64S7acE28h
ApEdOQfkk1f1nfWGB/mx2fUX3qtXAv69OLPs9kft2LXoimDDM0ceqoGAnULVoXL9xJRvOYQ+6sCc
0s08U2O5Y4WXgT/9/NLSnRC/VH7llEZTm7SavCFpd5Og6aigmxoEqWcpERtyAceJSq4GVVixAzp6
JpHDZUkFVlW1xfYa1OVTrZ2nYZtV9UsYj0AFT+agXCWYAaC0ZbFcaVFgfycWnnetXbJmkgakqLAg
O98YxM4uyhikZBY1686EHbmV93SHmLuhKGZVKIBzSWQq8X4KPM7fBBVscOPnavBY+eC3ZiFcoC5M
UlSoxNKUQ7iz8UhYeehzrKHo7oVjYRFDotIH4QhOph4UaqCQdlGc7pH5LeMw2MVAG61djf6ENP29
/Jac15ABYQfmnpwX3PLX/jy5/cfgwbH0wr7nV8aurenWXpLfP3/3he75P6MtkpmwjSb4c2A03mbw
8XYTFOLeE/QSQhPmoS2H4uWR2XcufLNgRA1n8cnpzgARp/pMu7xxbpw8C8AZxAZ79OGha2UwRQn2
an9sG4Jmzc+PuYAX//2Y/0789FkGlsGc129GqKbkvFVP4M0HT31rChz+Qnhvu2MkZW4ubxO0GEvh
2LoFqBCpla/AVBeo4X8eYpEGwVN+gHct5irsbFYzxOHEZw5ajEJCWgnZ2CHyhnKrsCYEzvX4beXV
750ciy+ELu6gdg2OLujVAM4Fl1HY9nKx0aPLXac7Ln1uYgcblGjyRoU6liJB7BSNdSZd8bC/8wBL
orLfQ5II8P3Jq2WowwDJ2HvgaK582QWe6+9J/QxIX07mGGlfUWsl70VoaL0MNJycKo8g2tplPqGV
1llQEZasnGNhuEkHfqOEAreBV7iGt4V0QAzIrs6jV0tQjEV/05cVZy5AkgJC/HoRwEKqLBh4BXd5
bE2a3Jp9w9VnAMsGRK4uad7jrocf789f687mXeqvTikjq2ABTx7yZNgggh9Mwkkh8fD+8+/fS2SW
VisDxCozERQHb9z0e82CLpTJ6Ixe4VjizA/mV2SFm0xfGexP1Nc/34b/M2sao4IToT03emFgt5z/
AmCzyaYnXPn9CqfTOYMIXNcYIDvAWTCnB1T3fx753jQusqUo7LkiGZFwl5kNmkbCtMB2HKph7Qr3
GbO/yXWXsGSt7/IkyNTRS83yhTXV5/fa7Q0XwLKblW6ULbXgXkggE+dk5MiSSueNd05vbMVo3+Ab
pCu/fn7RzwD2zYOI8yXzy/KXu6LRWF8ZvZjbwUJ0hAJQ7sw8pZf0Vp/QsJdtZSvyHEHD12Y2aWdF
V7pjWDAn7ZQ1mIJwH+lzFzjgh4WbNUQ+f+fLLynnXVAFTAd7e49yAdHoS6zeGmqlU2dPH3Fc6X0w
S3y9C/uyt6ViM7VGFNqwbQXpDLUjtx6gFbqZQnNUdiBEpdLaHWUOet9N1+KSWAasQFuK7zZZiAfM
a2tBNdLgH9HcW8nU77764rIH9BR8vjpoMIRebcIS+FzvShv5braFW4ej7eSn8kidzCz0lvB2epMM
gQQWt3LVXnCC/95z4iL7RN2azRII43lj8qgBSjNTcWMIUMBjFuICvD1lDFIhQwhloqhGWLwnDvVv
0wCNQyK6M1e4PInRM1xmDEhH1W9qqeNd2pUU9V6+sPRHkeQpTAdVGj3fZ02J2TWHRmr207gFEa3r
HhIVR7EpVLBF6aym2wS2XJnSSMLCZqO9UAFzY6mxNWS3LHckYQOhQKiekiSDlUC3q6VND0+8qDnW
2T6sRCA345VYdm/HLznlGaCLELjEg1cWmlUmDMpJZ0hEMYDJMBDDDEAvdIb4BuAbeuAmRHZlw47d
SJ/0YoMrKWn0ZKVoefcjLwIrCIzSCCNNZNtRuK3kwVbU53RyGeUUsc4I1EIr7CsojYG6bRbprLDr
lTUk+xqeJOEUEOj9BvRlanG6jEhBMrjdwyhXknGRha+5cOoZGFN1zCpfat5e3227RTyOGSVXQKrA
tkPuoeOmyaE6ExjTW7mnMA8gQLGjkp3tWeUBsmmlZnDDCiD4Xi9CXKQ/kDVNeh5KwJ5wgG6f0b5y
zvic8xiMmj/HYOFOgrMkD/iVAl/iGEOMUO/cRzeQW89g3m/gne4URuVOVvqaHLmtTJobs5OPuR09
AHd+0zY+CfdI9YzeCna4qbv5ZQ0B/imU9M2UL8lfIXj7DIxsOC8fHLm0s3ID+3cO/EsbQoUFcmvc
rsyR+eCPrCXFOtMZEcTxiCrZImdWO9pZWvfB8sc+NmTRjLQTtNdKQH0LC5zInEOSju6+EzQETLvp
+eeZ/JQF+u6hF+EZ+K9M6kCL8FpdspJDaXMW6gZm+xCYjzhF7cEWLdbiNvV27QJzr54kLMK1UjFD
UHUYkrqAbw5evk3swepcIDV3kUhQ3iEo6yibwB2PnJlAO+jt55edT+jv3nURqDumSKZsHhhIOg+F
OGMwqTPtlJWs+97C/4zAXzIDKPfnbD5fN4FkYCpD1rVzcRNgWWDSXbRS67h3pVkq5IFTOGpTgkG0
CwNRRtzV97KOqh8I5k+skbvBMT6snR2fOeo3M/YZDb+8UQGlEpVWAe+x2r6NURYAwN6A5ip6RgND
sgihbgeEQ9NaPBbtQat2TH7sIUmLtOLG95dAM9F3UAKS3drC4k8DB7VTAh8y2Gv1DHyXYitKLZE+
w94UVBuWEkE6QgJI1ZyhdgbooMskmNsHv1uf1xWsy/4GdF7aHoMGvbMDAMOlqQp6Na2ksXND+bs1
8nnp+fLG0G1g5HTA9IJxa6YbwGPM3E6swsoM1Z4M2ZBJeB7dZisapdfo4a6x2a10HO2XxCwefl6n
n9/yu2lfLFQZxt0dQIK8J5VGUZAesA23Sq3Rbj8g6CxwJupu5gAY1gXsYO35FaUV9VA94KiB/zdP
uhsQrvsiIaBIADM1eKKiA24VxNefn+9e1eszEfsySREa8kokYJJQ5pah+qMAbHGrCbMbYDRs8i5M
s5otboUyEMHmz2Pe/TCLKnQ6tSGUBDHm0NqhNULkJzU7OPEqhjQn/4Wol/Czv0zqQ2xjXGl4RDm8
0PvfQavzTu/mAg7kUy4fwFiW99lamfhelsIvEoO5ZajEUA3xJHQzAN2xb5yFMozZGaDFY2OGFnpi
5DdU7U61UZiAUtul2RgPg1nYnF67Ibn8PEOf58x3q2Zx5MM1pmTbuQyVwx7I4REQ9GnDpwaMPLXQ
UF34P0dE0/1b/RjvRYfauAUCUgONJPYAuNXopJNFn7ht0JjDZTTlS3pKP/y9zBwL+ijUnLl2Ut6t
DS0yhCAZWAjf4klD/61QraneoXIAdwiDh/qEAKksI9k0zCW0ExwHEQl3zGRr/2EAXQrksQJw/sN8
4uWkN9N9vMl1VzqZvJGYF2XtSjJ//W++xdJ/cUqgsw9ELNqzWAyd15qtPTmFGdssOmG+oe2qfXQE
jk1PdqEt26q+Zhh8b2/+m1is0HGqr2Jk1RaMyQgcxYLMsC5ssB4OsZFtQnPNbPVeA/iz5PElDogA
OdBszvSifeOKGwDwr4UH42qUNxg9vWYkskWCg/wYu8EVMLEtwOsrn/HOWf75+l+G5nu2BVJofs0T
Z1wBJj/4JFlfoXdurUs2LB9Uclf1+HnBih3W/K3YnanBf35t6j4/x3cLZBHOep5tk3peII0FZjlO
ltqWDfUKGWsCZLIe4prDWL/Cteh5pzzzyVr8Ml2BX49qJWI4XldteXM9T3qGbuFZxP9MBmcd4OFy
CHSV8EZq1OYtMHxdXRn8zlXkszr/ZWwKKu6kVRg7JiAs6MjJzbXS+2fO+N00LiJJM9ZUlefv1FgV
Gh32ZIEfYrCkNCs3NdNzYtR6YNUmEEWOYMGWxaQ4yY8AaL7yRm5Blu0g7YYt+tK4tBvsyuJcKN3+
XRJYipKJQJY29K8sAjoz1uC1t450G5i8eYUbOdBHMUW7Bc/QrG8wuCDDR+75h9ZKvcFsbAf1F5c3
FJu3Rizq3gndwFoLTfeC71JEAVKnNB/nw5s7TF5vyjZ4FwdYgBhgs7jwttB7VzmVx2JHV+QK71VA
2cUdA1a0TOrPIxYB2CfKgTKbiRwF3w5hosPC5eaVQ3qZ6p0ew2UMiKWVz3D3VZc3DVB+YI6pct70
zjxNVzS2cB2vfiFbeO0ARzgUKeTWCfTxLr0rvpWPPx/Ed4ddpG8QDS+aan7fykjP4wcMexD6w3nV
cTowathhFJWowKjWJnj+4W92wVImAsbaKL1Auc2b0HX67QuXtjxBSQgL7AQrDaQdqPvCewVeQ4Z2
XXnJe2MuAhiYRHCKgM6ZN560A/LUtLbCX1CPGiAahWoHEV6AvwVr7TzKuyhaqSbeG3SRbEEotPKH
WgKqanjhpJsWlUh5x5Xc/167kF0kUJBliJWqwzRKEF2SCb8LzoUV78QL+1Rhg9x+nrk7Nwx2EbKG
oYfGdCIj/xgTBS0pJgZVkn0qGrbWYRZs56AIENjfrAx3p10DMVYsmi/h11egys9SjFfeFLCy9u3e
v5U7eohx7hjttXJqb9pEbkWij9rhnWLDW+gdGM1DiJvNz698JwJAHefPZxDABZsY6J95/Ydk+Dtc
+4UneqQZgXJGRYoPYVOcq314ks//4YCLkKMNUiJHGgYM9tq75l/bHrrqBKoBcHKRfvOP/CVqQf3S
5V+BXxjc88/D3kmIgEr+8z3DTEngtIsVdOgu+bmZ57h+SA69kbrTh7YJLpkNaTd+C4cmuDGgXFUe
ioc1Q+7vNwcUp/4cHGZJYusnInCVMEzpu3NY3tp6TU73TtVmhln/sYzKXiubIccykm1+07iRmetA
N813DFRfw9fXVxhVmJM5H1fFSvz+rBj+e1yTtEWMSTI5gCMy3ghz6YXUA30y9EmKgl+w5Y/pCxQR
kVnq/YF99B+VDcQcsuIWudK5750OrjwqwI4wucBDRrvhQ7glNYHl1FshGf0jGLr8NjylK0v83uQv
IlMOj4RhhGGEBwCKGV+jlbPk+zQXBJo/Z52BFJvW1vhZWXryCytRXobmHDyzvqHGOjfaK+v23jCL
mBQoWcr0n5HvPTrze84F8UYi1IXpjG9mYE4R+Srt1INIggfZgE3IXM8M9wCWIl/Z5RaDRhddqx/P
e/Sbr75UQpmgliOWNVbaaAI6i/UF3yQ9sSTbJ7LxW9DrQ2hGVrnSH7kDHpKWmqPMGNUQ+sdwColM
8HHNyQot2MxasnEsiKB3JoAUhrzpDEzFLlhZ23faMtJS2zsZa5FRRnzZdjNX0HjoUziQQIqh+Uqi
rXbutq3Nbfln/srsoiNjiKfqvd6GL8UJuSHuxLIlSRb71GzSXXUYTH8rrlmB3Jv/RRAT605uMpgA
eFLzlICK3AD2wwNuR0F/Yrs10VH53jCLcAVvGCmgMOb1EhkQuTDu9ElldjUo0bHy7stQcaPqjh1c
Ccj1hilNCiSzCk35KX+uukvDMyYPiKU6I1lah42wWGfdpPhNSQsSQnxQhek0Bw2AxmjoQ4FySKTW
JwZgJiFW9Sl8E1krlWCDh7qmP4AqWo5QapF6h6qWJj53MQwBVBdKUK8JumFJBxKAQ4Mb5AVlgHgB
PRzGl4peK27jy+wNCid2GMtkarsCzMtNzPk2TR5jOI+D/i2wuGqA5cqIHcr+0qoJ1RwHv9spi5hc
yCELp+gaqfy7KJKiMJi3ICXVpdnwrZ2+Q7Vy6s388ecgcefKCsWuP2NRCgNIVmSgYVwxb0NlJMxg
Am8AomZFktocsqM8OPUukQmDhk/ptkxCUJhM0PCm/zObmP97r4Jz65+PwDaVIuU+HqGt4I0c40yw
oCrmNGVmrbzknUioLgLu0MNFrx4xpZXVGXAIcSgywMbp3hhTdN/peS7YJTa/Za7Ar6yMeefsUBfR
V4QaU5UFLbJaezTr/bDltvQSbEKD28hWY4MrMm4z++fB7oW7JdEpgTroVChgX/T8eJVG3xWC4TpO
UFEdJUOjc2Wd7stQtDkVJMJRMKFmBH7nr1GdiNAITgF37gjgsaZ6EQEOjWT00EBfWXm6O1Ox1FNP
M7EUQftErQDJxU54Vhzh0h0oaruGkL7Iuaeg6Kv7oQcREF8y2wsguZyVMvr0AMmRCJCqnqQrC37e
Rd/srqVyUpk1NG59fBZ1fK3UK0RR9Z/f8s4aUxYBNlLznEIbAhn5CPPSTYWKNJfdOsmttYfZvTNd
0xb7/qoB+/Y/t0tKUYaEUCoaUsBIhyEL2iNjUmXbjAmUPHf18PHzCy2sAv7el8oiEIH9LFM/x6JC
U+qQv5ab/iE4KWbyqj5Nt+4lXvkin0X17z7JIgQBgV2XsMOad0q9ByvahbumoRqQ0sYxLQMQgCsF
dPkIuy0eEgcIx8e18/pOXVVSFqGnQ2s35UIMXR0FUQczdy7sBC/KOXOGDf8uvEK/wxddurJG7hQR
wJb889txVTRQaX7VXmcOuCKakzE4oQVlPAI1FDsynhUd5F9zrbF4b60sgpDWRmPvjxhPQB9DI9eG
lN4aW+lOZ1Ra8mJE6NpICYsfb1CSHvcwoSPUGUD5WKvqK9/v1SXfJYTlKKhcWIBJ8iL0v6RT6ULh
IexW6g73ouZnEvPlEh3BUKcP5hDdWflmcKpDuik31KAWkLbbbtuYudEfVAfkpo0ICOuWrtn6CPP8
f7Pkl6LsUlf3DRTjOQ9f5SmxOhY+FmSCO7AEF1xnKhyG0+euucMwREKhJzFryBo+Bz0JWnPcwlml
NMoGuIgRrsRwHDWig3Bc2fZzwPru2RbxRekpRJN6zHoJsLcl68iXfkWQ/z6D9rXVTrzR7To7hc/u
StJ8LwWRF3GmrIpKLSHX5eW3yYtf4KcIY1JL2U22f0G/U3PRLZL3jR09p2sJwb35X4QcGD3XMRTL
8Y6mf4qd+WtH6KaA8PAfBjV5EVlKyNPFsKnG2nVRsetPjZtuhEe0Uo3YA7PWKZzRgOvyJnmFnr3D
2sp1tRZ87+UWQUaBDkdfzvmUJJhafs1tiExkEim2A92E23DlRnfnIJXn0b9sHjYefUYrURWJ4ds5
wgsy6Vcub/cqBEukM50YvoGaORZEYtBneCrEZ+gSVQdfeE5Hu2oJzY0W/p2TLjWogF4CWBdzJ6T4
ykPXX3kHApTJvj2AntgKOj1xjT2JZvBR/w4jJEOw+7XQQ95Q1DocaUA//bKyc+5M/BJDLcIhZRzn
aFuaKBGRwKYW7wKxaKvn/3CEOVJ+mXToTxcFhMPmatC7n8Lec3bthAZVbnQjAWsMGJvbOqf3Tvxd
gpwTuHHGat7jO4AAanZPygF3oHPjZlbsTqfw5l+aPeBwxWu+si/vHFdLys8odfEoQ7URRQII0cDc
x4SR/PB7tYA474BvQtuS2CMyELwbcaqAq48l9RiiVVTsWANBjfxa+UL35mwRWSD6KGYig8jecRBq
hOKsWcNCKZHtDBfOAiU2zeMvKlzi+g1OZ0s8VrCGVkqnWtmW98ZfxB0oqYpsyQXoCUqk/0gu3cZP
9G6tJ3HnbJAWoYUL2DEsSob1psNw8F87t4dm/FF+6M/Bpu8JZ0M6CORXOuny288TeietXiLEfRle
QGqMETvYMaGkglRwk7sNJNiPayjrO9eTJfabQlUAkmOYMtx335JtKJKfH/3OZC3B2yp8ilIfvrKe
30+k6SBWx+xDSDjF/4ezL9ttFWmjfSIk5uGW0WA8xHHGG5RkJ0ABBcVcPP1Zjo6Ost2b+OiX+qrV
bUJR9dU3rOHWxbn2gKto0EAX0WpmE+INOfqn9GzepWh7xNbd6CSxFAkB9aqDcE5uUaJWQr56+Tt+
RJ8OpmEQU7LEuNRqt5vvmMJcWHL1OjQZoTngLgB4SSBL7utzpp3pcPf7Oq5s6WsotgTB1Fy7rCPG
9g84MDt2s3BemQ7Bav3vVxJMTa7mBEuY7mHffqwfFcz1FO4sb8XhVv27luBcY57L1pIIwMFAxoTQ
/HswtsbzHBaRfDE8Rt9VhaLilh1wf5ow325u7L6VWKpeBQKoeCyDCInguId+jl0/SEG5Gd6NWz+/
9lGuIgFPRjKLE/Ibw0JvSoRXK9gn74Nx469fKz6/c4Ofe00Yu1kv+GUSySHhBGOVCUJ2NtAm9rKc
Ep+V/iC5Q3+j07+CwIT2x98boYbyKSsgYRIbwk5613YTmOuwBQ+zOwjMdz7ahzEgmDeethJxrkHF
vKfGKHa4hy7lH7iENxKnlW9ybfZqinPXSkKC6KzDaZ4/Cg2xtUdNg/X5DTTsN/vxHzfoNcy3ruDo
O0FIOZajBhg4DSydPOrP9Aix1ECKtDvqNocOeJDahs0w8Pq6n7sZQCLA5D6a284bbCO8hUFZm4J+
I8l/bBKMZ8zJIpd2O7Ag1BcjOSjQ0UvOzXaIMctwuJf5fZTt9c20GTaCi/zPVQHM0l5+D00rEfga
HJwnmtlLEyrIlh910AXgTz9yT8CZ+P33Vw7xNS64mUiXM6FGC8ZWYmEPARVbOCan33/8St38/zV4
rpm0Qz32uEDw60v5msdZv52TwHgd2WMiuxna48B1DJl9ax611mz53lM/vhYXdKG1hBklEZgKi2fe
XQwTWilcIBqruTnSy8J0RbBAnPIxuzXiXAsk3yX4j6cKvS4W3WXcyKb3N6X1J9kfdZ+FpHFlKAts
hvYpeUV5//uarvAFIOT8dxzR5V4rG4rHETNcrFCTvy46dNRTC6/W4PgBGVnUYlMNvzIGERc1kpcN
lPOazEbzsy0jASimyi3aOAf4W4MGnCBF9QSTwMVOiOEUssvAwhvgyJkJMQhGpH9RlbcKLWbwcVnz
/PtrrLCvtG/A7o9V62GUptQGvhWJF8CwZsuuT4YPGSK33U7+bDdnDEXRoNOP81f6Mr/lhw7CO4/d
8ffnf+M2/xFnrjHqczpDOhKyUPHsi4/D47BPI2WPUaWreXVMIjSOP3RgbelJdMv/Mbn9jjI/3lnv
4J5nXNpBF6yvtq0jwy/umm2OEWXvwHB829/1QeL9/oZrqAL5qs0iG8wymxF3gOQ/jj5Kkl1/ZgE5
5TvtfY6TsI6zTR0CR4/ZT5A6ZP//AdVdKVSvod5WNymLmiMhAax0Awc8ewgXGholZHEdWERUEBZi
/H8rSL7f/8eqShBZtqQSSWOmQH3YG++T8mW2HuWn39dx5c67Rmo3bEiMrsNGgfg3xmTcgqrHCeQn
CBr+/oC1S+a7e/jjBaC+BIW0VsOHciGWHsoPYmFXQXJUni5JNhphQJByoDsBvsa5iMjlYwWvFBXQ
LSOqlbz7G73x4y+AGj0bSV+rsayS0ZZpuqu78caNvtZs+T6BP368SjRyseTCQKSGSHQT0rMo+yjt
1FCx3N7yR/MhYUedPU7UXQABbjx2MrlD2VPNHk1outLq2SThbERQiMVoUnMwsKFLNKJtg6JQi0fN
ztVwDibLToWNjBmiUW2h6ZoBwc7GG7ts5aL8brj/eItapznKOKSLy6FPH5T+BLXxLvcV6KOQGxth
rVb4Tu9/PAOmcZMiQcQ1Fh+zs7Lp0cubUd3b5Q7pza0Jwcp+/gZb/XhI3emD0Q09aoXBuBsU9UPK
HmSM67VNZTkz/1KtwimmzMNc5qXLqxMMz2A1cuxk8Eu1+tBYt7KDb678P0LwNRh7oKaW9ZcOplhs
NQ5qm+iP9ZkNJ8YPOjzBhAy2Qk/qQYa8Q04gQhZAGdSv93oTKAAwZJDBWjqXlhehmh4nE/wJcUMO
lfrZkNKHVB+BCCkcAiAlaJleVYt2BtCa8DRYNlGDXALUsXctvFbppKqny58iSA0SJIfVckcMtP+m
3FbUiOa7ls3uAIX+BegBsB7MPhbV199P/0r74RoyXnaLpUE+FovgtPd69DlGNBoDEvz+6ysH+ztn
+fGxucohtpW0iMPah9i/JOmNQ72Sll4Dw6EkmDJogeM0VAfME+psY9XcTm9KVK3cH98n5MffvehE
1ii8y+OJhFriVg9jpESSh8JjRn76+9qsJW7fY6cfDxnmkgjGiF7n6EN8woaSbShtqpD4iY+mo3Us
bxy5lWLsGtat1yqMA9UCiwXxWL18MS6OpUP4+1usDTevgdkWzKZE7CJsIFSxBwmqkVCpQxpVbdoQ
qKQtpgAedny7oY/ALUf9YxsU55uoq5WweA3Slk34kqh1hg4uLBocZHHqI92acQ5C9WW+Yjl5sHiZ
dzEofTFu1ERruFDxqk0ExfwMsQO7ugxHPwm6YIzJOd9WnulqgelDE8X84LHxP+4T8SqR4lxEc4ji
iE7RfDCjYgdIkXoUTqUtOeKTdeQ3yqWVw3qNx87aGuZ8Jja9Wqa2AsgU0c6/b5K1BpF41TSG2HOv
mCmCvjQMu0Lp0BDOgH9JDoYCNTFt9pTOcOrkYYZ6OlswCU8UVxNAmaw6VNp93KiKp45fN/6ay1P/
EfhF+e8SJoHmKlw0URb27uR1p2FX7T5hmwYKhrkZd9mNdHtta141kIqMNXUn47O1UhGLMuSq59ob
2bKt5gK62VVIu/nGIVwrdMVLHPsRSiZVlC8ogwt9So3A34uA+7FjIajBFtFuPOQ7cf/vsqnXkGz4
esCK54Kwo6HsdcHlIalX7OQX1QXiMAANtt2CRRmk92VAHoyjEGaWzVFSWDf+gpWB/H8c4IAAAl7j
8pqAnoAiw5wcuAmQh51bMdn6585QrUvS8mMduUlGsYV2eVy0PqtwdW+6wu18CQzIPhqyG7fiSi8O
luJ/P6ZdoJhrzFhJYdPZyfcnA48kArMGIhDchafHjSetvc9V6FiEpbRgH4Cd3nmAnzQg2OZhfmzv
bqGNLgvzrz1xiSU/FgyO8FVawFga5HR4JznL3by7BQxf++mrmNGPxaCRGj+tGA+K+jgmvlJAjuHQ
ZDfa7v8+oKp1FQYYpPrhd40HcCkYTgnELSx0KRio2Y6e3Lh7V+p8uEL+vUDzQomA+gqLX3kQ1hvq
t6x0TLR6I4XaBd9fbKc76L7A2AiOOB77ki0Xasi5BX0e//d4t9Lr+I8hrKwpyjLBGzkuMFBWYety
MMoYsEcDencFPBQeTbcWHut8cskcDP2zyTc6FB6qnemPQA2g9ml2QgwVoD+//0Er4Uq9xkrzJE+r
ZsIftNyPrrCt97KX3wVSoGk2+BTejaesbP5riHSb6UIOfx1sfv6k1WHLt2INiWnoCS76KzM5DNY3
OXwLKJhNGMPCB6Y2N1zYGvNZfKOTnRe3sJIrNAQYDfy9CwRqGCl808RYm+Qj/KX9/CWn3LEMfTNq
fq5MO6LscuWOE1tHUkEeIbNWSaHYo5TYVSKkBbYJzW7syZWDZV5Fn6GpMyth+GMETp2hB91Jhsw5
PDtFSHFmN7BHlx/7R2AwryIPqtVqNDKEODiCLHAYTrQTy9DruXEVXH7mXz9/FXeGpYDcN/xNYzqA
jSQxW4A6bqbdGgT+O0NQr0HDlI1Cb10uGnAwgyZe7HGr7EcHhEsPaB20P37foms79CoCCRa6qZWJ
x4z+8AZlaftCTxDjW3O5ldwchn5/bzv0U0dVuhR3MpSRjuk9d8pDEemu8Vy9jU/yswEFBujspDvJ
KS0HmheFm0Jj8NaMa20PXGUlcIMp6TBeXg/olmIOIctuZZXbkBtTppUA/h9QMFGEKcsvrwdyMNsj
HXBMTNBvHJOVpFW9RvXCm0/QewFpvlkgONjTI/XNe4iie+ZkD+4S9Y5x5mhhanfl5vf9sAKfBPnx
7w82LNlS15d6WZ5cE4FhI21qwS6hgEnsGaMmedMSV0/RMC2OwiVY8htPXoEKqtfoXpn2IvyK8OT5
A3y7snUlYNIw9PbgYX0ofcEhj9ANwZtau+IMBx38M3q30pQVdTr1GvJr5fCYKcAsx9Qtfa3xNRdf
dRIEyPt0k7j8pQj4Di6EYNKAvAM/1LultaGCvSNb3a83gwPgYvZ54xtcDsc/Qss1KjjNLPj+KYhc
k0Nd6o/b5a7zFacJYHX4fuMZazv3End+pE0t3PHMTAMEsdpbzxebRBhYxTiKj4nLHMglx4mveRdn
VFsDiOvGcVmJmddYYJkunUjmRYnNXP4SemAPTQ6p4YZ+/P5WK8f9GvvL0fHPah0LZx0ykDG7+BZi
cy2BMa4CSTFBkJOoKNhoLL+hCY6T8dR/KD76ZU08Htkuf8AW9fKgPtax3G7K3Ckj7UWO+Y2lW8tY
rqHABoNK8DeuuYV4zxvUgmFbAfZBJ9hwlXHmT9PO0lsN+ZX+Apzh/t4dvINJaathcjICC2yT0WlA
HvgjHo3OXqIFfa4PKGV3T1M0RfrNvuzl5vzHtr/GCs+GICb8siX75+qRgcaBdPQDpvNuEvaeuC38
m7Tay1f715Ou8o+xUaSFzQBuDCcBeg22Ecy4WemOIczdqL3XXuYq+xhMPkoLDOBiwayGjSlPi9MV
rL1xba/VodeAXpPpkBCRsB/TNyiACd7oQNYodR6kW+CTtXB8rV4PtxeeDQMTY+M+PWGKTM7Tl/oI
RBJsCvIc1GtwCaUjj+hucsvS5i7d3fTMuWQf//o+V1lJoZL/C+taUARErb8YhyqwPAohgsI3iNe6
7MaxWokY19b2HTzbykUdgLdCM3wRO5vre3OQbIHeEnReybCuQbwGMdqUyxcEQOJDtLsVYNMGoVG4
bWYCrLKhE0RuVJNrm+Ia1MthJrT0BsKfMd3PuZu0b4OhOgYE8If0RXgW5uf8lsjkyvXxHxxuYmml
mgKHS3NXAdO0Cfvqz2D5s+HPXen+T+H8WmJYrSRTExOmxImUSW86aSqnnAlkSdopg0FhZY327w9a
i3fXMNwxk5NUaoYlzuC2C1hxQeBw8lwm7gBIZOVCg9lVoOxUM5i1herijuMLbWFCeOu0raVd17Bc
wzS70iDjEo9JNNXbgYuwi7Yb6okgCkJ9FTZxC7Tko3wOqyTkHwj7Q/pZlXFTiTe2z4otiXoN3U16
o7Kgyw/d0PYMniBM/Yg7LS+i4WVKTGZvSSCYZy77odkX/SuHrXCRq45UP1e5n7DaGUv2MM3UUUUw
N2GE23DjRMqNAolca069dmBepTCnSjbodEBFs0RJFuhQfZWqLaxgvYq8TZhEURmSjaIn5+fO+MMH
/3/8xFcJTy4qOZsLrLCwTSL5i56BrogMh/vlvt1Id/WZFvY9ebjxtJVTr11FsNyaqERHeH/A5nkD
f8jt5GHu66cXHR+IDWZv6PVCaxnywvaNw7IiqKZeA4drKTElGFBBrxbsb/ncdegkUXqQUwg8lQ+d
DqpJelQ1aPwsZ0q0INPBTqeFV+Y01o3lwNgZsiQwKrgYTkPHQ/dSBWiFzK7I7ED/beBuo9b2KFE4
IsAKMvPUYc97/cYZ/I5S/wj61zBk0yj6xVAmeAAl8EcHEBmB2V+0TUEMdCLOJhg8XYdziRbNIPNA
zv4Uwr6p2z9QabbT8mMp3oZaCnj6aZZPVEJDK5xUAXbim548CeQwQKYZ4r3WfVIEBbr6OZQsNDJt
K5xyHSLLHQBgCWy6pScdgxxRowe1Dhr4JAvinZJ9QuXEaWA9KWeCXdHnuS13oxCUltfBKIPj56CI
Yyl0Z1imY7SeDgrvVN8Yka4M6tRr/LSQG6zoNajSiugFSK5wkjbURcP2kYUZcHfCjaHmSlS/hlMT
nesD01QemwDUq1AEht8kBCZrULP52Rpffj8cKwAuVb2qMXNsqBK24xzZ5bSDb4rlF19tAAyqtpED
3L2djfngIpnOEJDYeB4lD45WmmHLTj3Bpj4u0Lz0T8LF+qjbwLh86NDMhI7GuO+hGGLe2JBrl8I1
FnuQJBUi/ThQCMgFfYcm9lY9LJ54kSIqng2nh2+0Bq6MA+vnW4XGCm1NvUZia4nei+lMRLSEG+D9
uzt1wXABlEX9kD81pps2h0U6T83H0PniHUscbtqz+axKs9319ZMMiiUYbB9DsrgKplZi7o/TjnMn
K90KTT9tRzJ98/t3XCtJrpHdRAYfWlCQIkpdxNLFtwjWBEJpkFmQvC59scDaB+C7fRHZrZbI2g69
iuJL0zdzIeKRkAY7lX4a6pvueKs8XavyrgHdhNOuoBeawgiCRYDqW4YROFY4HN/VM9rkUCOHpuKW
b7WzdUe/xlNbOstRggZ0UG9vTbnWGvbf9/OP0pzrilWX3eWw3+kReYHXUEB2Uii5RTRuy0O1Q+dD
gCxm9UfFn/L7t9Tk7239j/j7Hzi4qQLW0ctQg68IbO2tO5E/N0LxTsfhrlb03gAqJJNsqQCqaIFG
gTQ8K9Ip19KozTvYbdNdzVIXTtEWvePJ0cz9ur0b63uiwSqQFg7D2AHWibYC16d0no8JpEfziv/J
kiHqU75vtWpj1pjOkwbuPwTWIzIMZ4oOCVCLYtNKnIrBhjJvt0vSowszeWmZenAALuEtrySg+or9
SZAsbreWDvmR2rdkyWWz6kLI3TblkFZxObDdZN0zkD0VMQSmzeupmYG6d5ASr59NR5DfcOW5fTL5
g1m/DXkoaqMj4XU184UQFZAciP/D/H14r2rYcZTlC7cahxpfaWdtzLlzikVmLq6boveb+UmsfKFH
T702W+KUKWQRijG3ZX7MVLhpK1KzT6sMun58As4pnxp/6QuvH+YIyZLZhrDLilRNf03ScgvfzqcR
dsZWQR+0DJbaqvqSwYx77qr3bJ4O/ZyFkhUMDZRAeypu+t6yQXiQOxI3eQshJRWnkMuEQkFJzelg
d7WGwKXoHl0grA+JK/mlKIJKjkj6p+4G9+IbLpqqnRET0ZfaxgiqrjqCkTI0Yn/HJv21M5W91Vok
aI1Brzyj0snHWMnsfahZBVkWBql+as1YQahpwdRJmKmbwkAyFFJYK1TwjbexitweWwP/5SjrHod7
ugb/dQVEf49a8LcR2udMb9NnraZPpHrty36MtUILpFlz67EwN6XKX6WOl5ta0brnLINGuKXSr6Vm
wTJ1EE72SH+fZAdYxrf6Ics6R4CnQePzHjrJ4wai7sjoDZods9YpEstT0qCQHJJEnFbQ6q9gsWha
AyY0YZvBsPWuYBxUsz+Jasv5UQGdONuSNKzIpm+iuT10SIWzInGUoXETyD3NNjTzsskWexdqrdi6
GeKw7lZCMEPkvc9jdYhF7gzqHax1SnWDQhQCcKZwGuc46wBp0QOtddDANjw4+SpOUjyKyw5mB9UE
lGQruq1kJwLfliLbJRANqTBHgRTa0VyykwXDRg5CSt3sp+K+wb41nrkIizEGf8t7zRziuv2s2OeM
M6e2cHeQ35oZm0QZT12fBWahPmFcB4aYgZJEmN1cJYD7iRn0qwcHVbqT4YxLzZmqxyU515NchwYV
DxAbOZSttGvl1mNw+Qp5nz4NkumnOvqJy6mQ9hWIbfP0uhT1Fq/BJ8wmBQj3dI8JW5zR6rdcTIG/
tqJJSaywp/K9wtUTPG2Vs5lM3aaCFa6QuYIyl1uNoCmBw9tUFM45FEJW2BoqBlgttJ6I3dSio5ZP
CsvcmZMz1Lcnjm+ewZqWGX7N9uOyMMc0xNBQvGqsvLmA40XrV/PyNDIQ1GH1NloCclF4pO+Hl5Lr
WNTqME7w0BWgJ5WNaJXngJfDo0NIMcjqPQFbRStzH+UZSKNwNJnOs0T81ljcWlOc2ujwkUQWSsyl
sideuF5QfaljKtAUwtw7wXBHdFVEiGp7sO9xL7+jwhVyjqkGkWjZCkiuWT4Tu3qjZEC0W3rzwhr1
2Mg8iav0fpoOA/vsSWvDebjnQcHOJr66nqNb1LvgHeB0VHrtGIPodMpWFza5SROXDvsF2uRmzmIh
K8MKzf5ULCqnza1zAnNhd8RtqAj6vdx3kNAWiggLPAWs3KHzZKXe0NttbCCyHUS0ro3j2EPeGcyl
rLwTR3iTvwKZb1r3sL4Qx3fdSjRbAFzjtbQCkW9gAQG2MdGdvnSkd/yfbAlJ7zRwhjBtaXIkQBkx
EFDsEZ5Uer6fYCRTx+Jip9Wplo45NK+o16OASZlvSts+uROWr6wCRY9+SBXkO2DeYECFvRjSh7HN
NgIpQz0rH3rCoLRe1HLQVVGGQQfrqsAcM8NXwMLTLDgAz3rQ4b4aFBnmA4XTDe3sFJChhSynhitN
QxS8SDluU+WMSJ5z+NpwSBa9ahglpNrWQn2l0gkSFEbjaNomE5feoXWDJ6R9v2PUyN+l+zb3Z81L
SnD9dEe+jGeBt6wCxTACkMEgcDsbjqTnNjaPl3aqI9RAoOTgIaXHSZPdxehtwYSVorHr4BRjpgii
S1h9lQu0XUD7ODXwbisg7h32euH0NTzqCJ1e1G44zD3U0iFIjtYH92gZw0qukCFXBie70RukqFE8
IfOYgpkxVG16PNe0nGzKe1AssGpvebHvoNRdoCyawMHc0SVUCtSS6qciQmlAdXm9J+JDtQh2jU5A
Hxm6J3UYsbQPkI4KtC5OVTfNwAtkw51W75vR6yDZpaIRAGPUCv5E/f1yNwLgQ/oTqJg0aeGcRz2o
dJuGN+Rwe1AfOEc8orOvg3reyYPT8xmG1e4gvprkjwEnux5ljJ9/DiaCBJi0NeIUAC8AzUIgXgpr
S3Fk2Zckz2rPbfqg1ZFyCRW2Pu5qusU0Kq32Ovda6P6iQ63ateE0DeLcizDfV8u5RtGiDu6YhDI4
bUNA+40F50/0+J6XdIv5o4rDsWRvsEHyTdmKLZ3tkOXBt3dCJ9+Qem9gFeIQ4aeGa2GKL9qk4kFF
FVo2eR8T+M7QtsU4CuM5R2WLZy1zRCA+4qVihyuGFwfdRN9Iyjyi62/ma9Z6OV2waYmj6PIm7cot
pKii8bL46OiaU+EPcAhlC5Tea39EoG/wLdC56ec5gm6HI7HBpXxfYko/MuPY9o7VR2XWu/LMAj6M
1GEtizX0AXQ4aasKO7A+loX7RCm3nfwGa2XKE7Dz+/Go5MIRlBOHQSAUKpPnwUBPSYh0AfanDBKT
8yTZ6uwQk+ymmSkIT1SHR2fdbgfZqB1r4cispI2cPg8GWkaDaiCpEjske0jKMtnweTVX78uIC58Y
iksqH+Bl6MRbdaCmus9hJq70nTssij2g+4+mpbgzGpzfIsQlYKggkddLpHLTlynKSlkPMjYd5ukZ
82KbqZ0jQjuwrSZXhgcjr1Un02Kr1IDLpnxrLQz2xJAUwcWW6/fN1PkgVsI/Em6y6AVYQgX7ZDF7
pokRCMmbiJYBum32YkWWcQeX08BKZRifXjYziEAJVW3zrm0DrUqixjK/uJIq7kiEY0XDpBHfJAIj
oRyfWhtZIDcTVgyd+YceY6clMO8BJNc007aMLQDfDFnI0r5yPgdWC5mn8bGyXmXxsV8eVY60zmvK
uwV2AFLvcxipQGo6CTNoViIVcGSdnCZZ+RzB73JEWAFC920AKq06sLzZ1aMl2woVQr3BjhXajTH6
ch2IFflQDeZlVg8J3ctYsV5gHg9z1pbq3lTqxAZ7fobhT7pltJriSe/g6kb7LMz4HI1wVrFB5j2N
tbTTe55tFHF8qXGHb8C9tIK6fZMW4lFifc4zPFZr4oz6I9GRvgOyjz57foS1O0w5peq9IChMxgru
bRMUX0bmdiXgW3yIkM2GLBG2VCKbrEkC2Iw+Qr5vq6pCwCekOCPNvxQL1jMpzNI0mNob5qvIDSRp
2HY6/MkRLYGSqOkel/NWAbq4a+OFvObWi6ghVOyNwsrsAgeejjD1hGh/4TVoMnVa5wkMoWScIbOD
cfe2W2bYO4OKZefWkMVzb27aRDk0RhtrGLqlTbVdZgsUNhQDbeKXKXFriWL5GnGj9jUG5QuP57Ty
8yV3NP4kqvprM6NMk+i2knCg0HEl2ifpXjJkSH3VwDEeTACPaZq3DN1BzntHVPxMfu8w6zUVei9I
pwbiKe30AE/UuFLL49ynYBqY+CUYg+4HPEHuOGxMSo6kTXnq2vqFK9am7opHmk2PMvozs3xkQzzT
7BPOIDBvhHUXTJ5GnuBexPymEkCms5PmnMLaUcIOvO9hMISzUHhFs0eErWtP7rYFhtCSz62gKu8t
lAPINS5nV22i3pI3EoX5Fm5/NmGXwEH8bAwsZDnCLtNcLgAZKr1N4lnn7kDAHFKlT7kcnrXpDzah
i3oM8cNJqsprM+Imxewm7EM3YDeufNajtxgs5kjkuimPJUW0hf5TNwVbgis1fVDMuyp3KwMq3Gh1
15ChmNFLVeiLopGjlUiw9BCKkINOwnSOGIcR6lS7sv68ZGXEzfqB5UAPdNVGFp1KhKA1SDSl5hpW
ZCBPVD5I6iK29sWramCRnBw0DIKVGzZN7qn5OQG7lj5nimtCwEMUYlPcVO8YMLaak8K2lL5MyrNm
hsgSljkoOnQypCif4O3RZZFh+RrDTY0yZavNw3GZzF0KwQzwjcSOugLGvX2PlBaCqaPujFCz6gto
piIn6v/My6duwe5CeU54QKAb34IunlepJ5O9yt500JfMkcDZD6Xd6Iv6rkDnFiKYMMzqC58ZkV7v
ET1b3DAjiRVwNcU7GcKSM85P07umCCMSmO2ppmuZrykkdVo4Y8uhhhlk8sYfMgAT2EV/uJJ9Y3mc
QenrSqdH0wkuAFLY4ECxfaL4WrIzLRhGOah0GmR8veAOxr5XKsSibdlD7Xax9iayYLVgngQ9KDSE
h7ZwpWKAkxRCNrLsrkrDFBWXYhVeimpBLnCsRczUTpyi6du7DU93ELoLuh4VxdxHQp/5lgTNzPzS
SMhhk8q8tP9MYIuZl9xnY40YV9t5G4xp0GollCAfWhUaO0EleUaZ4CXaLSlTtyYKcuPc1cX5MNVG
qKWYt6vKHzGFGFXVbnC1H4VJ9YXST6CwOD8n4G+0tAy56Cl6VFdfBkLPTFF2eBLapQkJZSArbRO0
bUxywoG9Gmo4Alxf87euOapgfVAb86Ue9l+IAKWN7LsYvZLb9BMWRjar9ceqC+Vs3wvPcPcOhAkm
FSZEAiAmh9U3exdGpKa1k0pkRsnWwlU71iCpkaZGn6zW8j8XaUhUy4Yx3GX1NL1oTJxf1IR1aFWa
gxoJQu0r0xwQ2nvoTzAnywpfhzt00qPylUH5JvWXibOW0haC7JMale0cTWkeyBY8kfTluEgyGFOF
3/MxpFL7Z9H1fIcU+GyJKd0AauJAsencK82JVdNXmqJwUyGnkCSZEfQZPTUm+FOJaZ1Ebun2rGeo
XngCG1bhrpa508GOGu/linx4N8sxC9JE+hJMyauH5A+fTgXbL53TvCrsAzPCAdQP1DyDq5RO+aFD
YIyMrceHSwJn9Nv6SZDhUwE1OkjUmcFl2GKiIlN3TQ6Cn2cIcC9zpcnm1JNmv6/f6hx/va1KZ7Wz
y8bJ1As9IcSJVWsvLyNT8rUudZLWh6cQWgy8eoY+JRJBCsiv24tbCR27hsEMPoTnsWUdqxp06S/9
XTqoj8qLwH2Ye0uBNLiS7jadX+b3A9kNWudgcqwde1zWWuqiWQEmK3Sxsywo6n2Lf1vi9WZ02+yu
3A0kpJDeHB1KAgbFS+ugkECHeTZAxdTwGGyGUAWnkYBEp37QISqVnEYme0Nlj8VHrvsJUOdSqO4U
IBHrBWqL7wYp7DLByPORgbXWbYiyraomJHoAE3hQXaf+PRtcOQ8T8ilkb8lyTvuPsVjCRvJbqFE1
Lko/ijZh2kIk2Ialasc8qznUxoJwCjhbih5YESGRW5raJ+abNZJ9qUFTWMd/huOhweiggeGrSp2Z
YGsUYXGvNCkq0BMjHu4STlyZQgKLZDugiQPWZbFqxvpBa2KwyE0I6QA207jWhzAyVNleajxW6EzQ
QzeG0gJH+AKjesiGMR11+LYlEdIEAbR9ET4HIFVaD5UVNtpzJoGAWE4nXf0wINBL0GCCSf2EYEaf
1RbmhILuqSyuqJv9H5LObLlRJAvDT0QEO8mtQIAka7Nsy64bwiv7vvP086nnqiemq7rKEmSe86/y
T6cS91t+2ejnir96vBiw/xre8mpL0KdiAHAc1eIDnKmPz2G9a4xbmR1b46nCPY8EvMA9j7hJlrZc
eku7U9QdA8Fa/ZThNqe3PC9cC9Cu3xKHulHBqtK5f9gQSYSPR9ON/7iSQjriZv217HSOWW+QAFoo
0R2OjCM1LrNvZjy3qQOFSLZ7UW3EF5dK91b9Go0XNS+5udPx5NNzT8NHj7ODSONes8dzWFRXKjg3
Ws2HSVG9/GyHPg2MsXjlZ7Gqa3nT47doPpM1LK2vrcZkEydOmpSnumePZ6k24wIp0+CbMj/cegzv
pbRimaa8xdjpZMVlNcjNIbdz3ypT3ngiAm1XiS/SXidDuiQ5/KloqjeTWzJnCFNjltn8zagu0bKp
imvY88gfTdaZUucbQBIo68Q/Uxy5OJG4LNnNXlfGviPM+tiekattLOtpqS6l9tqEJ4OBtoIFyz0t
dEc1KPJDgs960AAPMw/cKi133XPFOUg4c6fyyLLX3OrSs8x/w7ovJDBev/nXZcGE8df61Oh+k7k0
sQ3O//i5rNifZGrOlO9SDwA3N3m1NxKPEBZq0G3LG355yyR72+sBDOjEBLJeEuu1Ln+H/NNsuit4
OyoErXuqe0fP+O7e+buW6cestZumhTK0nhGL2nx9nS0HMVhEXV3n4mNJTisJIdF7V0abQrumoV+y
j0cby37VZxfYzT6lLTiY5mvlDnWWY3FSjSxigEA5HezWXWkOJrKjLD6MjLKcI6bTdjzvTyn3/mCy
ziucKavkAg0xUrTljgmIZTnhfaRVj2chnHFUb0hmB/WyMbLZXshdF33q1feUv3eto+MpIoTGPpdV
6RDRa4KVKIeuAkcxz4gYxpK2Pt9KL+xOpcq1aeYbS3sTjBWhU62OjCK2uzZkSRZcHn+ZcdGqS5E7
ZuRH2o9h565hvmSRk6e7uPUHPYDk4BoeLWeizqF+JTc4zYktk45Leesog65PQ3qJu7tRAuAeOmna
jngG0vzfbO80+Y+JrpEix2RKUZlj4kO2YmHLXGlGg+M0Da0Ym5JnnulFZh7ZxK3YTaF+66sI/oSf
j6AW+s2MTfczVQFvSh27aeuLNGhbhpeXjmK4LvoNzYMZ7ldEsLFr5f7406SMaiQ4YdM3tvHbTJHs
7KrdGd8ws2DHgqe+2CDuTxo9voIVBXBJ5l1OuAJ9E5RESndNlLt5+5aZ1HkXEB6HdGBotHZS97kK
yzGTfUHeITXwshWUSJxp2lC5Tn3rlM1bXX1bf7XkrtIJLrH83kNs8pzLZunIBd8+xYhuVLoWJ1Zx
REoiGT8dcOvLoguw7U3xKLPhHM1pdu09CcMkdZ0wAvPPrG/7A2nki4IECHjxhRvICkmwUwPV/M7m
9/ZScbHEQUJuC2Na+Gvm9wklMFBWzlGrO1ofumh0RpPxHNgR/GMzdbsFtaRhfUTasdNJzMm8KeZD
ml/V6cCTkDdghI6GHa9x7e4k90g7AXtdVb8ngA/WZZxd0p809kjlTYLv1kGSpcZ0xxlIDDGGtbGa
3yo8TcRK2zv9wwTPiRmbg0WcKwojh40pyB14m6TKRfe4WZefBx74gezXkp/k+TojKWL1ryt/6bZ1
6smTU0lu2G27fkdstZz8E+MuS0t3nmDC5OGqjeFmtYQfReTMd9dy5g1j/TRoNkCld07r52jctnXQ
TPv2taGUlYT5P3bPECmkfo9QK4pteBsQlH9Yf0PmxopTySTUB6q9weUjpmDc9/AHw1bljv7V0r3y
W+gk9xMmGIX6doj+if59Vq76i0YMgTpeu3dt8Sv+Rtp2XVagyucyUgJmEKo4Hbb4MPm3arKjIdki
PMEorR1XMrgM2wKfg589IDuO3nNkfCoJJ+W2Lw6A9bb6G0du3n0luQ/SSsWzmF8V6dC1bjYHoeyz
8Jl/emY57Ueq/9TDJyAvnceb9B/J+f0tKwUPWf3QNGiVX4C856dwbnateYTH3lA4r3PrSgMorFdr
4IPzzdA+BxIAxFX+q6pnVoncDPSo2jTzwai4pmf21p2VfTfKj2Y8P/B/gqA42dTi8h+w9Hjk9E36
lMQB0TG2Y1QB/AAqLhlgKF6/zHQnU2kov+Z85RO/ecUgnd3AmzdwrVZ4k2/wJh0lh+bsN/Orkd9S
nqm4JkycqNrpWd/19anWfGtxw9kDLUEQRhkAIdwF6kZ2Gd4u8o38Vt41isfzZs3/Bq6F6Kk3tlbo
DJEf1qVLRW813daYyIOD3dyAiqfvIWqc6l3Xb3ztcufmJJWb/th6QNUTloev1TykIbUGJljC4DQM
NVLDt7a8GdAzyVsn/a4U2PPgWAu8x+FRRKA/dGyOHRWOVm9tpXKH4oe0Byvappe1vWs6+IrCTUj0
/jtZcVIWMEXXy3ZELyVx/VM/jwSAor72izph2zjkhp9mQa44NrMrFTmCdLHeF4Iz2stZfTmF6P2W
iiAbfF5Ns/BAuCVaDIGTck+23+LPpWdTL+CmVGeMA8M6Kcj81GPfBLb6PfF/rrvR2tXZppTuYf1a
f5ZquA/TV5iTx9JjD4j0W2K+uvfuqAPpt7PmaPm1NQ/KyGWuYFt+tcP7HCMKqRy+BGY1hUF7NdwU
SoyTuGNyNmHIx408PgKQEjer0HbzT3tloqpf9Lk4zCZLm+5NPFsZNtSN9GJidih+dU35qBS8tzlY
3gyRgbuqVTVujsNSur1ZH63/X+80NlQ0QC3T5MS0NFXVp07/Ac4V82o16rsEALGRjOHBYVeF07Ww
9lxDAuTZKDJQItpqou6l1Zp9t8Q7tawcc6iDtg7/5LT+Z4/iS1ITv4Fa3mRm4uhdYGaZV0z61hJb
1Ry5WDZl5OlssxeETAhIN0Jxq/hHjb9U1AjqIRQ+Kzgtuq22U+rDA4aLXdn8g7IvfqhRDxKN0G08
e9W5uQ1NtB2Wv2HUXBQoHRcXmHOg81+Wta2yaoM/903sEN/mjca2VbxVeCVUizEkf7O5V6FOZjF8
lPqWZbzpHF1Mx6whg7kfD0vPS1yAianYawCp1eRUPdvdR2TIXjoR69ZkXmRlVyAALxse9V3q8zg+
FnuA2plG47p9zMky8f5cQXM7b6OG47Vej2Bq4Tp+KOKWaOm1Cncpv9owpGddupEt2mZcEwTdX+L4
yL05Ld5qM2M9GX/R9DuhtI5AADYM+ERQWK6iHyakixppWRGJWg5H7WPohRnuH+jDAvDdX6YoKMf9
AhILWQWVoEVXu4S/gOfZGcphNYHc1W2dcQqu+2oBJtqtK2zckVs4GRxhevp8K8nbbjehua0waIa0
mPij3O2q5VT9WGiuMmu8AC6DUozjRRr20vPaP1FngYdytD4MEfHpurnqF1Zg1xHahl+TqJTqrN5m
bVdkZPftKLnbZPRzc+qNg8fCrbcvuv2M2oU4aeQEknpTefSZk/mOJt2do0PKlCEzIJDXIohSgzCK
CJIqN9PILwS87r5y62OYAkvdLSQVUdc1/4xoAgsIvPPIWa4PTGvFNoMmDmfyxrU46MZzkb7Z5nGZ
ThksK0Cvsdd79HaAu43bwjo3Xj4koP3vROPAntwY8hhRFPIZX8fl3Ci3/s/+yRNzMyRbM/yuZwCs
JLnN5vChcDMs/OYhvlf1Z44SzJ4O43+9v1PiQYpqvSth7+pHRzw1o8Io8ZExPTJG5h74nTZv7MCm
qSo855mflzd7fGrHrZSfZbjlITtQXCw0cV/eG1DPX5ldG9zTr3+q8NcQTmaz9KNVzmSHz102Tuvs
Gnzes0NyruksOoOrU74lE21JSrGNk4+6Ocpfgl8zZNu5+Amrt4FEVz27sAJCQsIe6fpxrVK317k/
cQx2yj6quoPewgGSSATFWMi7dWSTADkG6vN4l3tmp6OZv2UrdDpylgFxQN55Oh9vfif6ZtaXQ8Mc
p5qu3T+tyjlvnHki9NknaMPTD6H16O7Wt0vzMcvw/I6u/S4POQWKGnvL9qEhW2kYNh77TaYyWKAi
yZ0KxI+RAaWPjdE3/eheFFaT2um1YF632rN9Gdu35p7aDs8DIChghRJBbkl/efmPVLK68OyPkkFT
eW+BWaI0kEvbXcpNhEK2cDVrU8eyq16SEjrcfcxuH8vihWGAE0gWXw1F4mfQcyzWMEVnm+ugUvjQ
J1/v9/XARmPT/aEemuELS+6TRea3vnoSNOb6FY6oJcqX6UN6JMH0TxIqjbamULP3Eg4NeTezKlUr
QX/HSEMV+7hnYBXUehsOxzU6ZctHk7xH8daW/8lQdIl+NzPbN55meTubcI+HHATehv6huENOzFdb
kb+GQjpEDTdNSNDjmwDbl+p3M+WYdePhUyEEffwkMj/OXHaNEpWheFoMIq5MvhyE+vrvHO6LVPJl
+Os43MkTH1B6G8bGs4vMbyw4HIi79VyjpYsgQBFij091yDkRuSavdl19p/EpAZmOIqdFRBK1gWgL
Z6GdjYUhbr8M6UUrJsRBE5p87J68IZHF8I70sYy9dC2ZIcC1TW6pxtxa2bRdDPQ4eQTwoGXnPp82
tWIdBxh98p0lR1OvQ3SjYhKuO7IRSG2Yt0erZb3PnuOaRIAxN1o0UCAmah1kJuU2gi28yL2YXRHm
GcSkv4v6Uyg+zyXLOJCiNB3b6jO3eSYSABemUxFXJ0WoTimuUuc+Purxqvfngj8wyj/5r1kpMkZx
zfWfsCYt+57KyPMVFnD1RaI/Pja8ee2JOWLZZU4OUYVzVBSB8qcC2tuxBzLSLCtyyFDV3dK8S/St
24eao3D9rOyvLooev+XA85+iijEj1oSjbjF3J46qP09zjPKr+ODKFgpwomVuRiTahZX960wg1Hwm
0+YODoJNBwEZxMC73D2V8V8HD7+w7Y5/q965/wlVzqtxGqDWI3a0hjNRFuK9YiRK2vcxz/aaQJMV
p3uVv3gkrAO1mIdiVm4DmQTTvtRfwuyio2WMwje5mzp3tZXz0I/htlUf02b1EeepXxyk+cNWwK8R
ujkDP8rwltjPqjp6c77vVniq8FpGIEratY/2lQpz+KxIgSG2qx265vjbVtsYdsW0dnrhMO0a5S6R
XhN1ZNL+NqsvHYgp6XeGDt2ySVsaJ0uQ94xE2OK5n/pTWqjPObkeG+rL4mJvEKNYfOstcol+kWGd
qbMv18+p4yKN7Rsx1rxzc/tlzsmrZMO116vhlcoI/4TyUWurXTPwhveDwblmfQ89SAk3sDJJIhgy
8RnGy56evpdo2M/qq4WsuMJCkDR3Q4quHaB2y4KRWNJ4TGD3gdOE7JQJxG7G0OIZmhx7tWo8W2aU
3DQdgVATMdOXa7XT7ehWWZT36AhHq281yraqoe2kBjVjsd5X+QEBceREMq3r6imPYXIRQunhQxnI
3qjb7b2wqdKTxLjXpxEvALlqG71Ug8GOQ6dJrcwZ5Gb0417/ilor8mBCUS0s8VGECEh0baQ7VGG6
L8+h5PV5oCs2/jYX38GkTW8S93toXJbxhfWzTQ+2wDvRJG6JIqn8MkzdtShCWDdGyzqVEaYvcMI4
bfSXSM8aJUUsoVhlbG26UtEECacgbMgUPGZzr1ET2FTPuZAOjSJNjpC0rUEuh8qLaruivw1G4ipl
sGifhoD/Uv2852lQP9uZFb9ATVGXcCVwluJB0JFCXGmORZDRWjenNq7vpqncIu7NqFe3iNn1faoY
55HgTWCChSlWAGHR6c4YHCQmXIH2ocdkVMbxuGu74mmcBh1WK4TtImA4Fn7TyHyZGOYcSxShE0qd
vmkbXdnGEZ+3ZUOTDGq6uBA8x65sL4VqO4JTRJrrk9b9s1NKzgkaacahosHJcGcbHaqh1T+G9GRV
xS6JBrxxQwK+X/hyeDZGL6UFxcaWpVFJvUhnTRBoS1JAeUo1BmeHKdJSAkooNG6LOTriU0qYOpfi
dTH3Uuup9r4y/Gi+jeKgDw8h1Ia3ra/7K4915PUUdkBn6StYfSqBR2powBSkWco2nTVwf8V6xSTP
NV8S0pSs/7q53YOvsI1WvVO0LzWtGRHbzRl6W7IOevxsGtuOqInOtRNwJojehJtlYLPI14ANwMYg
haVViO2Ao0HbIn/wKgJsh8VytYgft95FjdgNS+wNKBAGlcWyeYunbTMMQZNru0bvdbg3RqYUzSGi
Z87ft+a5Ak4dxLfFuc3w24+feW8TWKN91O0PwFnYlqc+Sk5KFeTq9LTav7oA7C7YUFp1vxidt5h8
DrW0E/GXplPaIrnYz0iL2udKVzt2KX/Ktk/lo9vWyF/sNvxsy4YCnTRERIIab1Z0V6rMz8RSViYf
igG74d4rcqCm8W0JMydsBG13umOECUqISkKHO3aL37UWcZ9zNdg/Y1vL20FehCspUbJVjPBXqdCj
8lJrQ0ehZN0jG05l+hYKQ6v4F9AHcc1NvhYyks6ORjArsg9IsDUXBpC3oxsKL0vTYGjsQzzPMHmU
36BimiDkqzkCG6uN2Ym7ygNqqyodydkIfCPGMj2kcwMuFV8aTG0N8MiQlUcJMk4blWBFiTgP1cek
2F4isjPy3FOWpNfwYVDUwJ0GxvsV30qB6sY0TXkrD+XgmfVDIXaajYOsp+J5RdpZTabtlQ/RLjp3
Z4qJyQ/jnTluVlEENlJ/g4FKZztJ8SZVqBS0W88r30AvhUXLyNbLW3P8HNd/ehOo7J0acrIWpU3M
eIJHT3Ij87lTT7NlM+vULs3WoWps1J6/4l9XE/0Xmk8ZCoSWQbm0mNLNz0xq2GAk052Le1lnr4pY
zPMCzQ2WkLOaP9TbSqa5+Xi26osZv0ktKPVeLqvHC1cm5E4W5ldt8qBp72havCHDjiajII615q9G
yp85o3hPosjXEsiKBhQuk3XbWXqxozaI5qW/jkyYbmbGsW9IONrxPJY/WfgVj8CdvMJi+UVkMDFh
Fyl+/B6UYpGVbWt66+B1uCPky6j7VngNlZMW9vElw7mpoUK8GfP6k9TjtE+7N5H7fW7+GkVCzcro
G8jF6PLzUMpX2tmc6A0Yc4gVt6+drH9JTNUxyYe1JidHjZtpfdA/lHfkXaMNmW00v2Kb9DkQw6Vq
jkuM4An1qlALWP7CNeM2MGOU2Fvi7ayFJgeers1EuNRjqC3hJ2SYPSmwcwnz5DuXL7ITJFwtKhCZ
rbv+l5DsVygcr/q2LafTOu2S8KCKc2ekTsQRk41vY/sM6QS1PBUQqZ5dgrwhOrWx5TqSYnijzLUG
QxOP2b9Ris8Z07jeHmbp3zDZHof2NdEbT5pedU0nenXCm6C5ZSYZV4NZr8iRM4wdJ21+jUxhBH27
kgHC+L+twgHeVLny3x/V2EHExIDMS1tl/VPCJlYU6zFSSOoGp9AAgfoxhVZdziI3HyomxS/kIK8+
14XEj1l32lV1FOWjD6u9Pef8HLhgs0/LQjvFb+wecCA8pPJXDAhg1W5jgcn3eDUqLU9cwPB1MbGc
gnTk696mv1pd3aKOIUgI8i5ENKErYO1Npd9CmChIUTcitE9SP468mnyYCgA7S4KxXgT73a4R42WW
F9wtY5fUhKpCaJc5xLXes342BKKY3QLmoHnj+Bc3lnhGGdBsxrgcLkMMos+xP8NrRbGyuLKMz8MG
qEqf5CFtnLHW3yxkKBg8KtO41KXmJ/hc9i2uZIwrUhmIgjpHicF7WAQv7IqIclbD2H0kOr3XNbm/
y3rP1lFCvBEovVxyAYKOtEnvq9FxpsmptnSxadT0XErbHIHIUBEwp2msi5YEsyALXI95G6ijhKR1
BgNkELsOUnSLxtxdZk089fPyOUvghpoht65QUQ9Xlv3cKFSn2fMziGvW3tvHptyp0V9lkzKfKBeN
QVSvp8ypbOuidrDK+VkNX1Cp59ss/ddQODLfh5ZLs25uobhqBFijJxxkmgTE25x9hyxfbXOPpw+F
wy0WL715nw1QXeVVBjRMH4qge6pDFmv8OS6Pzcme8A6EcdM8WQskU2jkSmAlsfoZ4lYtIE6jFU6u
CkPXZriSR097LHcDxHm4NjZIqrWb2kz/7NdmO6kNhubwZU7GQAstt8hm5UUWP+EgOVwLRpMkb0ik
6GUwEWS0Wm2hCJ6kr1aOcKCkn11X/EZrDEp2r9du16ThmwS8IA8vyQwkG5sIbjojz4LYmlVeH1S9
lewWPH4bziFhWApGgOhJN4Nc/l5iSgaFhq5Y+y4ScQS8GFYhQyczm2DLQfrGOW5UHJiWX5Z/WmlC
MPZEEs3KcJDnWCEs+Lua7uaATwhMHqcp913md0sRmKB40fBZkZI+xC84sZC7o0Ic+bg5HqbXYUIa
qssl20rqGiAq6go7ZOlJ0DNGg6CDTU2PnyZtvbK5QsvmbPK2+Ogs+Tkq7X9FXTBAg1+aSyGhLXiE
OyB69IuifetNxjsAt9QcjwQSp5KHbjzqZ9/CEIWCWYcQEW7bsu206UOmTkXGJpagNyC0Cw3Vi2Ei
/65TI3wH+OUAa35Ntf4a+WbRcSgx0lHC9rILQcbAJNKzNJwEtTROx37hLs2dXEfULFrkFBMoJ2nJ
A7YuZeCcZJkrKuNa8E8lW7f92O8GGRHIKg60nG6wFc8KopZWOHmf+Em40GMMPCPdl4hvrFGOtfUE
BHlsR4BvYV6UqAqQTxfR1L7P9MiWQ4V/CLUaCc9Wz/8uYT9YlpfVJxFq17W8WAbRhvXfFALkVbP9
PmQt1HPM1i3hcC5MHVxGrz3MCTMZpydk7c2uy20RrHYD/BrrT2UK2scsJLtRZTdHbUBpJpQWsbG8
D1WG4bRz09Rgq4t4Cjt5ZC7FidIZaNNjG7ZQD6/mZAIgWcZJssTNyhpHCU/V0j6ZTPSaiL1OABYL
h2PskNnMKxBgUXdvMsQp0xxUunamFBDq7hUecsFj4U/Tr9pYhyK1t7rgG4b/4s97Ad1tiymIxmaX
8NdSOjT842ulTJ6R/uPgD5aqOCS2FYSdz3IcD0fjNUSzU9d0e6Na6SrFCcF2V2t0kGHv4/AjbDkd
eVAQ18TJ+lRHhtfDbuvzDBQrXmsi4qqJVhrzYiL1xm4N9Sw7zfqro9Tqw2HXlP9supiIf3hMThPa
uPLHHu6SfhusH3RgcfIZyRAp6NgGN5E+J3K6ddPmRwXRaKmOyBZ3qkdMZCnqcTg3IP5Mv2jpRzhd
GE+rHgyr5i1GdCFZntxLN7VqAzvWvJb4eGd5cDHaHO3Y0n1NoIBfqmCU7lOT+SZJtnZyUOe3GjOS
OtLrpsuOSLoHzWEqeevkowQY+XjpJw72lMCW4ds2pjjQ1XCXGda/mH7bscn92dKpFcfwVmK8KRDk
qZmJygxhgqkcEuYgHfNm2EXHbrxNU+LXC9Y/s95rWAgwBW4JVHz44AedT0oaITuRXVn6hh15xD5f
gZaxJkXGvM9QexigdEV8a80vKbnJpou/CPnax6J+qfW3BS+vNKS6Dh9VueIBTafvZa7w1tflh1Kl
lzohxLbT+osyW6/xKpNfUKxObS8HKT/UNhFzHe12YqeAiqVslY/PIYr5a1pYEFu+JwwtchT/IEri
Pj6AHfNucXpWVuZHFfLzDCrzONSXOLyxzMQVpPChiB62Sa8Z0m1vpN8GwOl0W6RX5v2kCS+jAXU1
EwAgRxNi67Bn3wCSZ//f9xk6cGOarjKS1BWlrb2MQc9yIkSSb1RRntRmcVej2C+xoT7Tl4UmVuvx
TCb9vBUDClxFiTi7c8WvjeVbFdZXqX5a+WUVg5O3EgIXtUOSVdjRSRjzJwr2KrO3Y4iIPJxlUOXq
MR1VYfGqtKD5rMBulPYDz0X5YMIf6Q5MNnO9sOsSu6GVUFkLO3EdWYEsPKWlZDFBXVqe6MvxerV1
LN5msvEJLzxkBeRyL8L9nGk3PY29zNDcyJ4xYvh16isSylKk7YPuqq1fpidJhM+YIfrke5qsa7S8
G9EPVl+ofLZQ05BcNX5WjGsqaZcOnL216pM0y46pC68yZfPZmjOUULGleSxxBDgVk4cV8V8y4bqa
SGgrRKp/WmFG2uzYUAaaT/8f16UcUamSsZ6IRoI4a7ACDwPfkzF7a4zmCMPkXN6F+ET5t2rfNWSB
huRhdGeJGYYDpX4T5vrCzrQzuXVKBW7EjuTTiAlK6r/mNTtZ+WFpYDqiyk3KHGuFhWhoCbJ58WMR
nSS0Bs2cHo203quRgUdmNryhVlUX/882NxpQJ3nfhKAGSR2/tZm8JSaYjwDfSYJiuOq8vphOURc6
EfRKtS7o8tfU1YTl5tWEhq5rlM96tc0YaIWIV+neWa0z2JyoAQ0OANc7FXHbRBuAiVvNzSNA2rM2
fXDwDspdLDs95EtzsFky7D+vMfEtqNafGbDr6MbzodtX9Nyi29mszKF4qUsTNua2mt5cPfVMEkoD
aKD3/iTCG+9XKROnJ/1WiOS1OXNafeAtyWuEiXaNVCqtJVfRRO8kUccHrJTFPu8msugAedPUbdnc
o8Rt4GuaadpbtflM+VbtdkZ17brbEvua5uqJdqhBiBXttW8qRuiIRWBb5aG2aRosaZUnw7pqYnby
R/oS24pWntN5wDh+x9K2s+XSj5RM9Vdl/Z7N54nZrF4vtvRTzHfocFb0hyOUUhyCeQ2xOmGVetC1
+WKg2xT7BuWD6AI5Vr7GrkZkXOxngBi13IvxJ9JW5OfJt6XmYOESd59NLthbXyXHmRBwCunEV7yy
rIXaetBh8FdmiWE+43cBRVm2Cxf5cpZ4sUfZwIqgbJJhfscy1Ns/ifanmMHadZfCOMNkQhMv+I2l
5hS3pavhyE+N9pivl1bPfTpfty3ckVZc2/LDSt+WlnsQr7k45BNa9ha5uHZqyabKWgFI+eArvMrC
OpW4+UOFCD9rMLSiQutW69hKfxqRuTm+YbPFBvMQKQ1JjTdfbHEQxeTSdX1Az5BTJPEWinehMVHF
ceshflZN4UTj6FbrSTdLfjGMXAghknC3Sg3QIkJULIllHiz1U6E+qcw3st+vezJjAfY3KzlI1oyh
dX17EF/Rtqp3OHQTUEljB2Ck634/npvBKYC5opsebZuSIRt1tv7bPLqxAEZE9iqh7kAngVIpfkJM
vsm0L8H+DJuAvkoaIV5bHLrSaYiRolB/myHGs1nKVY3vCHYgOcNoSgbXK8qKJiycpCu9aZme6g5y
45gMh275WHQ3NQ1HzQ59eu3mo4lgVE3OtSzxaMbZR13oO0sIPr1vu760Urk3LVje1kaViTVS+mLs
2LGWA/dh1AZH2nZ57K692Fe2TS0gxi1W3KqH156NN1n/M4oSXZe5T6L1NW0+bWUo8K1gdWgmxcWd
6i5qj/wh86UUgaw4RI+faPhiTeebRy8FOo31b9DDbdnXr/I4PCXQMYNFcHR7kMYIm5i0jdvoJUof
T0VyNexk3/BJq6Hiwbo4Wjvseu0o5MUgEZURNo062v6yQO67E2ZjhrsXEVXvGDUQAEAIeNSwbVN1
F2YEJY8GopJlLd1l/DIMDbhoAB6Iap9cLPDUls1/GkgqtxzVXnaKvCxuM+lEcpZPVZqTzBIzhZVj
D7pijtHshaKna61h7W3mwV9pCNOyFncnyNMwd69JW/G2d5FMw51Bxoreq+olkhTz9ZHbJ7sm+70b
jcawsxWAg8gGS9D/x9mZbMeNJOn6VerkHtWAY76nqxYxDwyOIiVyg0NSJOZ5xtPfD8zsbgpiRHRn
VW5EiXDAATc3N/sHG9ym1QEThQIFJUXqv+fDFdDOUPkRFul8KFEqAA+f03t+NNnaO/cupwmkQ5yw
i5UTFM9adV0YkCV6+GBtF78lJWTnvnTIUWuQ/Ur+YGI5XMQ16VdbvXqquChyZWeNWhBZfJ2hXWSk
lr9Jm5uCwjE9tUEJZy5FMIvGsamwLUKZ6XR9lRs/MTdC5yjotk775kJRtj0OcJ5zYzekSYnVZ1dJ
AUgNfn3DyRP/WR1uX6tcOePpMaMVosqPkaL/QPpISuttHAWPqgsfN4n7WxMvgTuqphtSz0qj5tVc
txHAJwVWw7JkrRX1rYVcD7B933vtq63wpaUslpZZb+murDOEnrIovvPQyyJvGoCqoS1Iio4zA+i+
Xntyw6s4XrjAs0GF+j3ohv7aR9V8Rp6NfgDQX08yr+NhmKutMw/KpVeWr6LK1qylRVN6+5qTkxpK
c53uoxnRus6dtaAy5HV3Wk9iZtxZVF0XpdMPczOOSLFRx5Li5j0ePzh/hW3ZWjUuAOzkzl2rYcpo
5etsTC+ouuXZE5Tful1ZPmw2/KkMauQ8K9SDXKwAEVkpXWr0jFLzSgbDF3C+UELEnA34x07RdaQS
UN7gL3p+tBiShH18KC/NVho5kTdUd9LgW56vIN7Cxb/2aYb2nN7uwYuiHyDz1J0r4I1RZFi58Ter
Xjr9rYImi7RlWUJpzexVIT21FcCaYFXr8654Avft4u8r35bOzmu/9cq2cTahKy06/9oJLiKwp/ai
E3dRvurbn0m8tJNnn6688eTrNKceKrqo/qNHrGgf5GhpYkLVHgQFTilBnibhPDuUnO/j6y6mYm4p
I8jTv3BNEpurkKBhNzeGvki6S9E8JNqd1RhXkqs/ZeydkXVJDryQm0tak6Vc3+ferra/qyTLGXXw
qHHSZWkbzpVVt3NR8tJ8OB61gATGYQXLP62tzSs7R+ywBGWfRqa2V0dSbZ5bSH7SFp8XaJzHSkkm
Wl7aOtCeISBEDTE1xli9qgrQWGrab2rJohOVljvHTAkLdS/WDQCseQ7tSom/5/JrFPTrHC5Jn+HS
WwwDAjiNzz/S973qbJWg2BZZvokk2FKRtFYgAVgowsQX3ugH0y294adnzS0nuJLTyqbEbOwyRebk
oYCepqq5tWn6l5T1svbRCzGyTwQJjEFvQ1mrtnnXpGTxwIH3hU5C1EPHy+MndOcuPJlDdAonOPBu
GjMh/PZrC42cLl5XxpUqroS6tSgJ0YGUzYuIo3rZHyxdmel5Xuw003MWgaf/oDeB4Aht7sJDQorG
oscbbxTt1RXWJoDjFQ50tEMQ+HQ5vEZliaszQ8DJQiBLDl5iC9SrR2umF9qa8m2mkdRaw65Qw0Os
lne+BuRXiu4l1987YDN0yb3US1+dWRkktCrY2Ja3EQOECBTWurRfILXR0ABMbtD+manFQxbAZ2iX
qXTh1EhG97E+z0b6UUiX+KbmU20IrurIVDZCAl2eG6C7DVXlOatbqtu05tOZw2nREx1kAb+MZ3Uu
/5By51EKaAvTmTIM1A48/afBZl1ESwVgvl1uO39l+KQrXv/uBsE+sUGwQ1Qgg9JTinT9iOxM1rVd
L01gbJ6SLB3jxnP9QwU2R5epUoz5eQQDNzHsnVIg6vRNmMjImWCBQgq7dNaqfBHAicfDXIddWEoP
rigWNp2BKvIAbNy43BGw7kDPF8NAbzfpf+Y2MBCJlgyiL00PIcqKL0yqhgUA09oHUgQqcKbSD4yj
ZFlq+a2TJldG5F1j/7ztYus6qw9Bi6hSXb8BpAmkjSVduaG+QHLjh+J4eyc25HnoQU4gy6cNac+o
YR1CB4xT0AEoPi1HpYx6Xl+IUU29gkM3GWLTbqHbzOT5y/AdwvNslEy8aWdwBs9IJh6Ro556BGdh
0Oiy0EHwaStP+pZVt5XzcOYBjmh4qxONu1zz5D5ShbKX5TYbAaKiOPTCC4Ai6nSHlD7LH+uwhRqr
FzoZvUfP9a12LdpK2uCBPjhzH0cEbtXx55/ExMJKJEVjg84ZustRPjeCz04LcDUswHfBUxLLPJrj
l07P05EOAfUG+czQ5rEpmEggF5VqDIbJztBpCOui3WW4jgwhr1tSywMtfRdiz0nvBnptXEf7Rt22
ytaon7sKoYOSD0zK15UNVxE2iF/9yCOxDCT7J7tY6W1YvxTmEmbTmOXUHrTyRuj9XPRkajYPld96
/feEMFw+q7my8cF/yDYk88A1nr32nj0U8hOUzLkFw8zJOqwn6k2gS7tIK4HXo/w+1GS0EOf5sFW4
+PHMcL/hSGIWKJzlrOxnuYFWmWzyutgoYbVLPAkskoZJK1nhz4jzgch3gp91Ecw7lS7u6Vf68Ql9
tTa0X19pk4VRGifygBGjd3G1iHfOdbr2Zy+Lh3ITVjN5DbREnn2X5lDrwMrOdu3srl5YM4rTc3f9
7s5f4SAdZLDQy9N3pHz9plEJ/fWOEqN19FpT4kN/QzyGQmi8xdlKEJ3GduGckg4Z8emxvl6zqjUR
YjcdL6sTiaHSwFO2VlJA9UQdoxtL5KdH+Fq6VdXHn39aMZVUJK7p+8zQu7aULg2Q0NkB1OUZ6e7x
Lf3+9tTflJOBl7gKdaFDDzwkGl6i8lzI+Tpmqvok5Dh2mRpRmUYHXczSS3Z2EiyovjX75Xv/TWNH
1xfOd/eMvcqxaZoEFilFvsvveY6Q3OGh+CbdUoIdhQnTMwMI41jsmog9epYkSsl01QtXNBuUz2SQ
Q1L+A+OCH4UpZpmtUvR2lxSEx9YqWGmwyH7QwntTOe0hCkpPLKrI+Xc1TdCGA80mx0bhJSi/+5z4
YnRy9evcu7aVaGPCH6hdtPx7epctsriyLi4BT1+3r3J2H+n77l3vxwFMZOCGTZzcBuqDhPZmtgQj
5V7JHlpoI+jkUrQWtLnvDajPxNjBotbqJSDaG3zMl+YdvY7Bu+/1lYzoSogI7UEiTa4XJgcLcA0E
qp37WCnwDACZQXldDhpM/lXS0khZI3t5O5J0qf6/tyYIKgitc/yC5IP6irBhdt3Wzyq7PRkRIScO
9xFtxCG7opPfZahHSDtgvoXVzVqk8ZqZg8JYQlWNWmX7YH4HFKCrFyrJEaeQutnQEINGWbZbAzWq
Orwctd9i9VuHRDPgRPGzzAitVFYcQCq42Q2gcNoXXQPl7tUrPx4uIb6St3iemMmyQfh0r6PChWmm
PURCu/aDg5uCtLKvYkCtyFwEFB7LZdVvS6GBDr6zxGXtvGGRVHVXapcv9fxlSPYQ1cA/PBQw+wzs
YjLCPvJccK0U6qPiLiRQK/ldofk1eu7Wncia66JOXkRoLmxO0gqJZJxQOUD9EMWRfh/q9pzzqV8s
O/QnKGFwLphZwYtwEmQ9spVH5x4H9czdxM5zKV8mHM8oBmWahSIygmoCjRzAcpswYi9TL8mMBno+
KoDuhLsK2zWYZcCeQ4A6TsbRQ8V6T/3eQzGBBxiU90W/q5O9ALdSgKAHmZkHiAn4AbuyXr9bSAE6
MiRarZ1jdG4M1JiwX4QZY3bXtXaI4xu0hRR3axsIL/lLDiCtuc9L2I0hfEv3sRT+D8vzHsJkk8hz
O7sPq5ssEQulcW8lThNx00Ckx2AuseZeDV+pVL11l4YzIPUZwNo6Tu9Ox9UPK5XfI5+mTkI3n0hj
2X0GUBiNH8hP6IFKzbNfcnoCA9sAjzboI3scA4ZIuZG0q1hBSwA9UtAVrVfMgE51KnzWkEpa5Bza
3HyXNFDzcTVSfJ4zCqcyxQpOhw0i/t4NcHZkN/YeMHkYO2ENLNYo5qCDc5McmeURbpWypAl4aKVd
FR0ka9fEO9tQAO18i+jjRkCuovIm6zd9UF43lBkjmwZQVlfriHbATPe8G923X1NHn6fWz9LZO4DI
ZEgjcXVHp2GZVd1N2LUvqtNstK6fq6gydBEi1MK91IanLtmq1cEchr+5c00Srs4q2kRDCuQAKGoA
QnhpPIpvQPWHZ/2MdPORvFzVJ7lHmEuKpQYM4T53r8lr+K69lzfSLQetSllbr9VBOTeSOLJPToI/
794UKgD4Q/uOaRzRnw4nsOpboaFYPi923lt9Rsf42I483sGnDT+QZEO2HDk8SAnB2lzaqnTmhSjH
Lj1JjLzWEX1kDuHBk4DipS6ScaVewyMsI1QRS5kmso9IRhIP+rKliL+QKhOnR6OsL6sy1dZpVKU7
JRmcM5na19mT9qEd/+lRa3R1Izy5xIUTslp8iV2UwA02K0Wu8fQyt75+ZriAv05nItvg9yOpu6BR
B18MKcYCiT7AyQgG624ws0oNnni0Am90SEDRZOGF5L866NNLzgCgr1vEzeUAVlx6C3M6EX64dUva
f4W0spKdFxJmFfoDGSyEkrpv3Cz02F6owKf9ke+RJ2uHJjAncZQWw9K69aJXRbnzgmZB5XTOploo
hxLBOLWkXB76j3VymQLiR1HFjtgzlKcCp9S6W9nSQ+a9KqF8Uww0f4N40XigNBX0uO2Apo1U42b4
kGs3DZ7rVXwJ5KbLsMLonjIf8XpcMWoaaL29k2zQXpx5LtrktRvuRUHjzosviw4aE7UAeuUBbUs/
ysz56VdwJB/XxCSFlStKMrpR0mSq1p6ExCGs7B+S5t5rLlSmnROjOIwcQnPmRPJ1KqiJUaz701fF
jtj2gGvkfeVmxp1ZhOUVnUoIJXGa2ujwJwkiMpG5AH4XIqBnmfr1mQc9kiGKScorS4NMjOjVvVQW
dHkHJ1mFvXEn1eQtCajBxOxcqJRXulxRI32Lc3nZSCV435aySk0VPKW4asu+debjF8duaJIVt15c
Nq6Xq3uvLSVYulHlqLgNJNKjn8qoffl0hX+2AiS/1pi0AA0hg4PRCQZaFSH+YmrdaxFGI7AqyrYG
ivzopyZlsq9aKJN5KIqbziRzEalTfmttIwAd3SrgK8ZFh0yED1gzGtD+qa3SORPFPjboLzbuDzve
T++3VkQQyCjTHozaQK3RpCKXrlJEN6HRzWvHpD1LE0/OniSwz7qVcrRB46m/clV/7NaB6in9t6SO
77KoX2sA1mOgkR5epBaOki6o46KoN21BMw+ecltktG6Q9jT9Zewau9Nfysf58KtnGKPVp2foNNuR
RWinSIO1NDFBXM3lZ+cZPfKAJhEiOZYKN9Ta6CplxQWg2Qwk/5t+l934zXN7L3GGoNv70l6yrJBz
Wg97CTAbjw/zgAfClAYZpRejQJRlYwbPVLORHxYz+3v1HkYX0A/4Dt+i9NKg7MYp6XuByQvHy1dy
Tgk8Ts+RGcCZVC7DXYnEBNx33ArXcAyqBAm9Wf4E5b2QZ/E1KqaWtgzLG2RsBs8FQbqn2ZKccZr4
sBP7ap4m267olTwdkP26QM5/pW7CHQ2sCzC3Mw+fcWn2zcIkTpsbO9x2597KBi47k3Cpy1YGhl0G
VYZw4czISDdUYMffWsRz6LELhHTmGjW8Z3UJ/XEdzeGhXkF4uYzWJMkX6GIDo17TNt5G63pT772l
tYJ093e/4MkWb1iuUxgpT4Xf9hxxhrVYyzeQllEGxxe+XSCwtTS2TPOsm2kLVG3nb4/37iJccbbd
oweQn0k1lDEwfTW9k83RH+qwI+oLrP3oTy/gGc3HKTJmFErmSEDM/JV3f/qTV8aH+2qsSb5dEB7C
cBzLOUh3yRYDi+v+FSn2ebL8mxXUDwuDT6vKroAMFaI3LxwbOkEeXloC3GbSheLMmzsSTz/8kj4N
UMlNbnVha14o0kiSrfFEyoMUJX1pZUf5WXOgcUq+mKqP1/VpmES1C4T5B0pq9MWztl5o/T3nAwAq
5qo18Lco9xalGvtcknRkx/ywHPk0Xp22Te5E0COaGrMBNEylfBdTokd+EJmddpEJvGmSMx/CkaRP
GX/+aTCVHrwWRfRW2TjWg/ysoghgnJu6I9neR+b76eKuZmR9qKnYKrnmTZND3kRG8/QHfKzQ+XEI
+XRt04yt1PBqatdFirZVWIC9CD3bqOYwbRBE7wzSZtmEWJ2Bw7pSOjABvo4cGTYP3jLWPXJOnH+R
Q1dRl6jziopHaruzbpBrkOQC+Zge2CyuRojoy5K/N0ohbyPLk/c12iKLroLo1MD5R5YssR41gZon
nswOcER/sM0LK1ZQgnUcxNIi2f5ZI0c8j7IOkkekpShcIFp4eiaOrYJJ+KJPXgwgUXEEKRFLQoWd
GDJHb2Im9DNx/8jBTvtIJT/NtV/oBhQshvDU0F8XYCnRbff0ZWMCTdQVU162nVkeRJM5V75X1Lso
hoOIBG8A+S0bFgGB7cxefex7ncQtr48BJphGx3vLOXn7OwvIW+/nZ7LjI5MpT5JjyVCNQO7c/kLK
D/hdiG5l2Wj7nDNS+TqSyJNcuGwcLe1UrBv8qKCngFpveWiEvPxbH4I8zXcrP45yUMsXhoXGjybb
TyUCtqJsX6ImOPOxHbMRlMeJ+/QpQAb2BjHIDNJTyqgDMP1x2uyCWCOj8/aWPVwNam/O0KRfCA24
0OlnOxJJ5EmYytH+yXNHdHAT7+v4MQ3O1JHHmf8itsuTzM8y6Y0XOdd1lV2YjCKHYOYVOLDe0hgW
f+/eJ1mT4Vd1nqTjvUsgB6yVHyZnNsBjszJZ+gVKIWYRc+VRxa4K71r5jNfXsWUwyURq3F1jR1K4
cLRAALpXFuC+0TQ8PSFH1rA8WcNF2bquJLi6bnozzEgcgWz/+vS1v36hqj1ZwECmOjcY79yGgSvD
4xo1A5JbS5sDaT09xNeTo9qTVezFjjs0EUAjTUDDV2nqGwhhvFI7PH39r/d/kBq/LjE/aQcXQeL0
YADcd+XBmSmmKbZag9ghToUWHyqx147AOqQCVdbTo36dfKr2ZGF7ETC4QUvSQ+3XL2mo6lTE1Xgd
RohdpGENAwWF49NDHQkiqj1ZzUZdp/CghuAAKyq8lO+HGKL4XLrp7tXZuVbasbc0rplPgSrzfSvD
EzY4VGpKkp7kPoq+ufUSmCBzM7QMzvkhH/viJss76nxbUZ0SUVwoBrCeIv/B7PZSD0Ww/NF42Zk6
ytdrXbUnaz2PpUjTQN8eGtny73Ne/N6xU2dz+pV8vSRVe7LgPTdwbTcrgoPmrhr/W9BcydmZFXns
0pPVTl+/khwtCg4Siqmx2aFevMyLMzvqkbViTZZ7a5LRKQ2zEj+gWZ/Ab0N3TkHgcT4gm3suzh4b
ZbLidTVoAMuOc097q1kXP+l9BHhnOLMOyZO306/g2KqwJuu+t5Sq6SNGCVAcKxZBg0EFWhYzeIm1
tHMgcuRnItix55ms9dCvQkyiGQmYNTwFCpZwma1yiQJ/gWHGmQc68uKt8eefVqCNB7ATpqhs9vb3
JnqMohIxktfTk3Xs2pPVXcW67XR+HCMkcd3APUal3Kv8M9NzZEVbkxUNHa5UBSD/g3ZAMr+G7kel
+VrOl1p6JgIeWczWZDFrVd00TcIIdfWAKhxsyTO3fmRezMl66JPMyrxWgkAydOgcv5bwZ6szEejI
V2NOVkEiFW0A+ig8BGKBHoiMQgfSeiNtY5GjN3jO7vjI3JiTZaBFWZ9YY1skRb9OEldqtD39zRzZ
EczJVw/MTisMvw7hXMZ8LpTqTI3qO2BaPREPp8c4clRSP/qbnz56VaHmYQV+eGjdAFl1I2n6K0VK
anDQhCPFo543uKOktZ0GS1CJ7dIeEnVDxvISVpa0UdymPRMbj03k+PNPt2LrjlcnRhYdyu5K0i7w
ezrzkR1pIajmZIGUXh9ZeRRHhwxJDZtWKCwJhARm9avzo4RPjEnbOfjQsYeYrJRsUGrPivPoEADA
z82HqjwTQY59DZMdr6ZxNniGHR6sQVpryOUUlP19DA/Mc3vqkYzKnGx8daQVUpYwQi3hnlChQ3Pt
SO9VgfKsGixOf29HnuKjUvvpHfeuT4VfB48UQEWvtbvQASoAyiEdzlnUH3kBxmTVh0baG0rn0QEX
8UNUVqCppcfTN39kgozJSvcCVbKLIYwOw2vzTXnJ3p0fUINPX/vYbU8We6VWTQTfPTpUvaGjhye+
F5p0pgZx7L4nG1uFXM6fILAaEBj2mA/Gyrs5fdvHLj0+zqf32clAMvPAZWVh70F/EPCn0FDtGQID
+zuUoJ3I/pszNFnEZhYbtVsxQzCRMC+rEc84/QxHtk9jsmSTHF86FAH5YiqANPtkJV/byT57PrcP
Hbv+ZOXadaknlss3j7+p8o2+/2g4XsC+noHgOP0Ix3rzxmTtNlnqe/KI86v1WXxZPmfX0i0bhvqk
zt1HazN3lsClT4915HH0yVCaUaaVminhIcdHFnjUD/deH7FLM3gGp0c4lllOHcJLuYW5jpnhIXmF
6w3YLbJm0Xfxat44P8iTT49yZMVN/cHtPDVlLBWig+lRe6QYmhbFmQc4dulpoMjkFsw79y9Tq41N
LE0D58xdH0mYtEmckGO1L+D/8DENoDsSCWa/2mQdSpFtvjg9MceGmISLVDaRhxia8NCg5gVPHkkP
g8LwucPJsctPQkZcJz1+umzGcUyXZd/769Y7U4k4Eo20SYiIZbXCUpJLtzdIdmOoUyy65/ju9LQc
yyK0SZzocl+XrBagB56N3bfmGsTF6AZ9VT2VV81T+XJmmHEd/V7iU7VJuIhyH/mLkIfA3w3vmH70
jpghY6asfXoqmDarZ77SIwtZmyzkzndsxwc2eQBbgAaXXiE2uG6dmf+andvVjq3kKfVhNK/WULtj
y/Swt8VwBcYP8W9pFita+mj8W+e6UEfW3JT/kNdxie0y05ZjRuhIm5pIePqNHPlgPzo6n/a4QFa6
wcmpgjcSUm7YKkuPKUJZpy9+7LYn61ltpXqwYUBfVCi/yWwLjnL7ceX/eO3+n/uWXv/5yZT//k/+
/Joiq+a7XjX547+/pTH//ef4O//9b379jX8f/NciLdP3avqvfvklLvzXwIvn6vmXP8Ce9av+pn4r
+tu3so6qjwG4xfFf/m//8h9vH1f51mdv//rjNa0T6Gm3b66fJn/89Vfbn//6QxlLsP/x+fp//eXl
c8zvrWs/eXv+7RfensvqX39I5j8N1aKbYCiabggbEugf/2jfPv5K0f8pm4as2qqiCaK/+OMfSVpU
HiOKfxom/1yWTVvWgEsTcsq0Hv/K/Kdi2/yU/9mKzt+of/zXnf3ycv7nZf0DeMh16idVOV74l2Wv
c4TjQmD0VIV7U41p5yCocHJSY+/A6bV47qIG8n9R5RAzDTdM2oXsx9q1rpQiXYSFjAFdGZvgQv0k
CF6wwI77bViVeNd9mr+/7vLzXf0aIv68KUU1NCFM/kPh79c0L46TXBYdq7jvs7s4kvTHrO0jfIs1
J3yybbe9t9vI/qHrtaKc2ejGS/9PGPxraCqSTIasKfr0gBq1QnIaMzgkGTpKKI/pF22M8iRa+fJ1
1Svey+kn/Wo4IdMCNITQDXMK+FNj1MFMin8WFUAT7dAifg2QS3xyrBS/aDM2f54e79eg8ufjfR5v
/Bw+BRc1AMZbM54i0NWyQhmcVF7KuA/wx9Mj/Rph/hpJMIFQ/oWufoToTyN5PlKXPWUKKUqqQyCF
8Tbw+ub/1Jf6axDDsC3bFKOe12RPkcrAro3SP6RWjf9KEyjvBfaQF0COo61wqvylzoGIFpEhzjzd
r0Wevwa2WLw6o+rWtEJVhoOcJK53cNEygBaRIF6nhq17aw26dZsgGrfvIrtBqtGQbp0gzc3Z35hd
ZL35RDWddTJZIbZZ9KEuM36Yysus8Nu12+bn0vsvPk5F04gxoAo13frtbAvrAuq7d/AtX39FWhQS
Ll3Zmy4MvYPIiur69DNNMp2PSVU0U5UVg+GENQWsiM4KdaG76NCC8Cq6TPqR+sK/TmUEoZHyQzW6
j8t1b6A0JKOKX65Mlg02pm3Sr07fyhfLhOU4/p9lqf72epukIWw6LmpueJVUGSbcTg0FtrZRsfk/
jwQf3rRsWZVtFLbGZfRpmdSFFCaxY140onJ/IOAXbAsbMZg2R9jq9EiTpOhjemn4wcpUyPI0ewo1
VXv895pQvWjwvr2vmMonMwutl8wOoeu1pms8wBAbNTK8OHzWpRTXwjqNrTNH9y9iu8aGw5NamsbW
N4lAne7rCfzXC1aPCdQ+yrSnbECcIIaLf+gVN34YqPIjkoBr3OkJ+OJz1mQircKWorOtji/901TH
gxeYjapepG5obURvV6sw8kxcXVBycZTEPVNH/Wq+NcVUDRvJO1KIaZ285kjGpisuNMXAvzEuQj1G
BsRONYzfzfpH26jdReFZ9XcfN8wNYg7q9wJRqTOR4qv5/nwXkw+MGO+YKCRd6FHGru70Xv5eAghZ
41EJPDbom3Wf2tm6Um3vzAf3xQ6gKRZgabpxBA8xCc5GEqJig6pZ1cXDDjKtvoE4I86VUb5Yqho7
mmLapsk+Oj2/VG3hyFmmXEiOXC0dvRF4ktLZLpWkOlPP+gB7TXIDTdWFaggyM5007NcPyKSvLdH6
v7AT6k1w1HvyZ5QEq5VW+SoQ08hwDz3C91tf9GKRaGV4oQdSDqI41vNvZpumlyDW1UvZqrGRUeXS
PFdy/upla4ZAqsm0VFWWyTU/f+JWUkKkhZStZEV/0RagYZXEjq6F3xrr3vW62xbW4XPhusGZpscX
sVuRDU01VJn90FQ+Cv6fFpftVfh0SgaNXT+8QkEQFzkf8p5u5eWNwaa8l31XvZUj3d+aOcrVplHQ
Wstkqz2TEnyx7BTZUng7qqaq5I/jHH26E7Wr29Sy9H1TYBnl9GFN+c637/w4oy9jeu5tYeIGDa27
WQxKq6x84BwPpyPNV7MBl0egbm4YqvitAxAz9Srp3l4vNJRABiDZoyL6IVUG80K4DnaVJaJXBV7q
t7bf+ZskxL/aRzXyTLD94pP9mAnbsJgM9PQnazCowVMpNSYscRn8dAyULlAQ3FpxtlDjpmgWObrz
+JIU+UbNZf/dVormhwUPBONOddh6MpIPSaMVlxYOLueW0/gx/rqcFMFmNB6LBCnidDkpvoiZP3Wv
Cx/JExzcdbw+e20r6q4+5PGzIw/RkoQqWWgdHhJx7eALq4LZdlJwfAgONj2nsv8+t31x7vjiNMQt
ITdusEHqpjHtSbhaBTetl/dIcdG9Vs04ux58/OqyijzDzbLotrdxu6zr8hnRCzjiFm4ATpP2Nwg6
oTd5+nZ+TzLHu9E5BfISSTUndb2sLVGpN9W924f4XpuOoeBWpmjoLhXVckgrXBkd3w7QCE4uJZV9
5W8Mr+uWottjxJtWLKEdaWbZir3buNqq9+wCA7AagZUWPWyMdNr6pqhded0q5WNoatqZ3WPSIhzT
FZ6egS2TPHc8nP66jv1Eq+XIVNB0LfONJqEP28ABWyHQKt9Eha08KZD23uzYIwqHsu9sOzvamoGF
7xrzs4hjuzoTWn6PrjpZg23Y6GaRok4jS5RInVMMwd5P0+FZLhQ+1aHHXdAIXZRP1crovZlJOrcx
nKJenH4Zv2+mukJiTDBhKhS2u19nQ/JaLcQpZ6+UfbFznKzcJZEIX04PMqnnj3POKBoiBIRQ5n2a
Iul+lYl88PaD2aeXvYHVchGj3UikgHxbmdoq4ptYw4PzF07YwUXT0ZTqEUlBCbFWh0eEj4FKJBZm
b6fv7IupZ3+RkeS2dXZ6e/IxRE4WGQU3xuyITZcq8WWs2f7K6T6YMGjZ9amDPHp9ToPk19LuOCGG
LchV+RJlgy1lMu1hhThvEks7ywitaIGGajFi3JskQWcszVD2ax2XD65FqO/M6pvQoP4c2hrTGvJ1
dtXpI1eWbWlD5+0LE9krNUcFNG79kZGvPJQpClgVIjLLeOhu0IMz9m1b6CtdwkRO4ugwy6Ri1GuO
cXnTnerO1LCwoqV7MygoGsY5xOW8cV8LpLTrNlB3PZ7eyyRDwLsoSmlp8Mcz2fDvybcpsyOzHZIi
kKVN0lCz8LFhq82dyMf1ERW48gwe/K5Cz1GUVMVwbuv7fcGMAyL1SuTkhDXtnvK5xGLQjB3WDe4S
8kO+CsM8mZ/+LL94KlYlOje6rI+nmcnnIftBNkiBjsuBgoKtqcWj/K+L5LCiQEtqB0+6Oz3g79ku
zF3FVg0W6BiUJ2eYJGwLko5iV/W46NhlhzujpxgrCYjGmUfjTDTZn0lQyHOpDfLeeEB1subyBB3N
IDKWYgi1apW7Op7BCP0l3+XE6DHq9Bs9mxkORkMiI3IhliChTGy2apNsjdIxDoCEIIjpUqlu5BYN
6U3ZCyDPQ5d79bI2+gCPpNKPF0FiGevItLHSjcs+/YmHffyGZG2Z3/WagMGs1cjMzEscXB7aIgov
GrWyX0vSSFyVFS97VjrNRNJGGFWLGranY/DuWNFrkdW4JWXgPFDUNpTgMuN1odNKQdteiVpgpFF0
MVhRbcALOi2j6LVyxXARKznmVYjFI1fjp6XssOPaAoX2LAqvTXnANdTI0Jtk8RfveTR0+zA1kf7z
0xZBjzqqo/cyS7oKw47eeEvNILjlSCq/Q6sUNygnIr/lZQVGGK5QlJcEfqeLd+ow4CDLGeI5SA2Q
s40kO08aLAl0w5MowvamldHKCjWsBcCKIVBoatI3DvzCW9NVoZyPWXvZ7YdAS1t0YgXiXaXoYiSf
HLuedZITMHkp2t5VVqfboEabQSBW+FZw4rmHrQGdz+sMmy8465VmaSYRtHQ6AIGxirziu6jrpEH0
H7OQVeCBN1/mmoNetVADnFD7KjBxIzMKbHVI1PR31ZOLndxExo8iCat2obJRWrMqTviVtBxsDWfk
HoKmAu8VjzZLbfeppA3IlVPZLeeVHDUD2ttOvjAljF9mQk9oGnlJjxBlmbAVol+N1TEWATDCwYh5
0iJVfSRbdPxQrjCOGU3ILQMVk1DyxbXmxJK3LgJUy6qgaLB07fsc12vhY+8cZgX3k8slHu2O4ep4
nNu+4uwbG7WgZV0iRgYH3XrVA+FjXZFUfFUlBt3NzI6S5oFlwHGuk3XYmLZegAFRC63fqqUaP5JV
iQwXudx5qXVvfCXI+9XIp/T/n7ozW44bSbbtr/QPoAxARGB4zZnJ5JSkqOEFphHzPAa+/i6wqrvF
LB3R6uGY3fNQVl1Sk8gEAh4e7tv3Sq96222eCYqQdUIoEU95YUUforaeGqSxk/jmFOyzGCXU8txg
h+VuAlxvscucNcholuW8VKUKxaTVpBXidml89CLB5fs0qpN15WSAAhEiqf0Qc0heNd1Qp7iHNhgb
xpGPfCxKE2oCRttjoxB0Lg4WppvqrxCJ2npVY3Nmr3DcpxOIXIGpTnfOAbo2Ie6GYTlXJryVCE/3
lsXTX8skLuN9mOCbiYl/ySj5yDAH7nWNGrN1AJAWq6rRT/J15YLOojeX94tD72JElValzxxmmA4Q
lgfXXJm46H1yZyU6HpTIzJ3fDIAcRnPe+5ODsVypOpzpIRN6q7AIM6iEkwezp8wtBzIdpv0i8+lQ
j4UKa2zMlThMjYbmHigGlqFcGzlmE1PRXJcYUcJN5iEP29gzgy/SQZm2FanppXid43SyGREXdwcb
u8CPoKeS7s7twvGsJhsMbh3EkOgENzLErNILniH+YN1bp2WNMnU0cUSFdkOgCUZG/PBjFqRO2exN
WEpVngk2LB56YK4gmLCeaR03p1eJLUYFjwezhjnw8FRAkOedUl3RitV1iYF+ksHwMvAEGVYywAA5
xDKNFIgC+NfZTW3G4WrvSSQSi2uLFQl1M02NfG8Fs91sm9oZ2nWahjZOmn3VPgJ7ApqYNSUaxc7y
ErAiWUGEZkawIKFl8nyx8bT7d4gDFQjksSzwAE/xflghE9O3M2iAd8JrCTvhYOeHMCkxYfb70fjh
xhJjsVE68C0cNRkPSTBxsHI0KTaeNQReFJLtcNNrA4JIXZXlgyNaGt7u5I/vTWtgFtpubLxwc4UN
YeTBcU664RwGrgl1O6PH6+VoCNd5CP9nW+alBBnkJJgRBwILaLhCFhBSO4zdR5/TrLuaSzoG61Yk
9skRav7o96Req87PwFHgdYh1daoshsC9pjLDTRmPNTjFAUbWRoPNy9bjGIhvyhvjG6w8EoXuX6rq
oIw5erSlqN638Wx/Gcxy+jq5OVAfJzLydy5H13uZNP6z4Ujsx0WAy1LIZLuzLVoThE8iQ/wn43zo
gnWGAXq16+LRfDAjBQe3y4AQoR+clLNuKph9K8y+LYwaeWPvS89mqrnDbPoQI+h6b8vB+k7ZNbjP
aJkxGo2V8RmTlSDB6Hx26aGRY5+yhCe3kc0c4yPvysrD9mhml4RKFISb2TTrH6NJdngg6g4lACAL
1/5qoQ0BK25TcNgsynJT9U1aHlulRpRpLRyaIR7c7Mqk/POhTvx02PBe9d2VVpbTXGsPo0BtuAoU
ZI9TDhbVuNBms5/4kIKL7F1qDT5Msjpw7kyjzjIMdKpw8UY0O9yachez/tzLExZ9r60TSQvF+QQ8
XgPC1CBqKxU1aoWcHpqgnMbyO9aucOgUxv8htGWJRzsDTf5wVU1pcZwTEgmLgHcXjzRQvitn6A8W
ew3ca9MsgDV2wob6HgscLqRVeneNLOENmCIkpIu0Ep+kkaf1hmSIkcK6EDrdpEBYPqboaK9Guy3g
2gpRFEiKLONcZDk8aI1z9DePnpherLN9MDUZpBJ05RbWFoXI+zNHbkbfuPhCsupV/rV1hmncSbcZ
2ptRKy2gL/vOocDVHXCPQ15KQMvU12gOwttudqqvY9ykAJSKPn2QuYsFtvCxsfDmQuab1qgQHnW9
n2HoJDOJbTK0HwKOnzwKp5tuc6I8nSvydTaFvmsiiKFha6zmOjOPJqeRmfMn/rrv81JN+GoFkd/j
jFwBSy6KBu+sUQWGvLGIP+SEmgPFvZQLLVMYWQm40vQDpnQnVhQKfuxwxDatOtPGloGlicXP4uoe
9RTKt5E/989OGZBTDHVcUTmj9bTNHNV8aGsrCTah64bJrnGd6H1sNs43JxiBgBQDac9qmmL7G8jo
8QHOEI7skZ1ZjK+pxnkYAtciAuZ4Iq8anZtgCgru4DrwyKOx44Kxgh/Xwige3NAiIfKE+hAZcXTS
cLsecarVgCukehJWJNWVUVQUYTh2IfHNzaCKt143DXBwo6G67kA9xxtXUNzHLFl/V83YVfC7hHqa
2mh68j2cHlZUMYl/sx24ANJMxkRR18Fs8fO+C861asKRsKS6JcNSkMFGMWOEELZeNawLN/Gt3ZJY
3xjkCjiyJwtasCub4cEddfQpN+oOt/tZ3ni2wu3dyrpoTy5PTBnHBX6J25R9C9h0mHdB7adYlPIn
n+yybEDOTaY3bRPC741ClP80KzOvrxJTthW27zp/yFTp7gkycbFPdCXnbRg4lAACO5KYCZcy+B5E
Zn6uMnfx/SpQwnehh5OJOc7sk4LwOYLpMHLchxON+2xiuDguz3lnRDuZjZa1tSESw3nPev+H1daV
t54C3GfwRxkWEaCfd9aNn0ob9JgvQ1zIPWy0N2Y/Fylgr0A9FtmQvasifmqXsuUzlWy03cchSgyM
7lu3zq+9IMS6uuliba37QatviYY+1cVTHlMx5plsHMtrv5Do+tiAMZ5XYK/dUfIZKsEzybRX9rCv
pfuhNFBTrQxnzp/MOlekaQO5+lYN1KG3phOE76t4tG5oEuNgxXD+s+wKcfSyPoK/ZI/67OcNviDl
gEGFM6XuiCX2DDcU4IneOxRMg4MY2qehTPy9MJoca4iUZGsvGtvYFqRe4mbi5jyAzIyTQxUr78R+
+8LDNV2S66hlsksckiFHkU4vozxXczM8FTI0gYM7Jph3b0y7L7ksh486K/Q5Z1Flm8LvkgIhVV8C
X6mLzjkQXgNSP43j8npOsvqarksALo8689JlqhqLuC2nb03WsRwiiXP/HPJltlXbDtifY/zDYE1o
f5t0CA5pnATD5LUGXu2LLng0tCqzddhq5t+0kf1w58QcN747yw+lrYZoa8RWYq9DC3f/Y5xM07gx
Kj2Nh8ZNPVBxdg0zsawbH5PSqk6HlZHBKzlIf+qcjWDOXK6NXjH4FuE1e5KmxGM7HwKV7oIimEP6
kkGOVV4SfqeYBQuJvdfpMEQ0pg9Ok/TAEUcz+JFZg32lhMbEuiAefVy6EbdRp3V8xVMYt8R3QFCR
DV7Ib3i126zN73BSguHBUHo0ngTW7o9ByNn34GLWEG0AtTs3OBDBwSH3ayHt1RrsdtqHX6KmBZ0l
q3IBrUfINlatDLFIxIGxX3tjkfQrPOCM+96WqNvrkPPMhuPN+IPhf6PfNdpC3IrsY5yoUfjux4I/
udFj3Z7bIbPus4Bbg6dtykhV7QT+h7YnSOyqtkNQOkwl9MLKiXK8ycPe+IAsCQO/qKatvRuFmf9I
3cJ4qhMPk94ZrTTcO+mjHqxVxmChhYF7iidfiOUOBsqgruGl5+U2H8d+wNIb/CUEYIyZG9WTMeN6
jgwxJytdcj5Jmt0y0jncNJVKxq1Tgthbw1nzP0m7KVqkxmC32VaM8i5sQkxvm9qL8U81mwqQTFpB
l+xjTpPlZOiPXSPwscy6ySt3Y5l4T+ixmmZnYanz7qVU85ce7a9uwoXy7eI//2eV2ytl3F31vYBT
/v17d/O5+j+gh7OV/VPVatHbvdLDvXv813PMKbD411WLrfq39mdp3MvP/iWNc+QftKSUoGtLt5Jy
JjW8v6RxDtI4j1qyT/9cIAVZCl3/1sZ5f0j0WZYvJW085Bm0Tf7SxlmI7Vxqtb7ypctW6PwjbdxF
BVF5SF4oISolHdpKyIsuSu6eTV23sCEdpvhPxnqvvX/mJUdv5eISF71K6nvU+kYuMUUSSc2E5pbq
6+C/UTW8KFP+dZkls+ee+LZtvf4mtGZTKCVmsAkWJo3MTyV28Jh3Pi84ip8e9a9aaL+6loXmgYKa
Sfn8Ukzvq7IBEaODjTcM15HVXZfAdlPL3NQBdv8FLiNiuC51uJdReoxzfdtpedChOCx3F9fyvWk4
b3z9i+bBy9enp2cuYgROGpeVdCuRFlCIKQAta5wrkR2iMdyCEb+m4LCzG+9dmE1vSMLfuuRFuZt0
RDu4lweb3AzfF5rLkihMRb8uegxrCJJq8t8wI/jVcv35W16UhjsvJTGu+ZZVlsB5jo6RTA9vPNxl
ofzUsn25k6jtkHOYCAycy4WUuHoooSTycIPyHgncp8KTB4NrUUO8cXKJhh9oT5es/a68N9/uCRJn
/nZ9F+kFokKbsv7lK9lI1dtp2gQbZ/hUyeZu7jiXt9khLfyTF8DrCONjovzz6GeHOgf73r7VA7SX
qvflLXAlml7fpT+Js8Drd8kPNBn7kAfwEsKdMycf7SY/VS6QPNN7V+DmUsaccfpxK0JxlBZ0Xc/G
hoUkqgfJQQK8DmESJrx4LIVT5vcAHwGomym8XFTxffmGqu6iifzyyHgPye05vPNaXrz7dQNhTEYA
bMBQ33Q4rGdGuJV2D+3FfzQwZ6ILeFOYb80TXDQPXi7rmYh4lf3S9rkQHiBp44UbC1ZjMX7xG5A7
5bBtnOj8+xUpfrXqPdNDY2FjvPO3DowIPStoOs6CqflUptV9IT1ShxmrtA5uGa2ZZJDHOgx3Zmqc
lhCT4F3ia+Nkax9TyQxD33k/A78y4nkzueGDQ96Wd0sZAZAojN+9qSf0sZT3yuzgV/VdFc4bZwZJ
ydozJ3GkSrXl4lpF+99/t0XK/fe15iEM9+jp4HB4+brNkQdpq6Nog0XTU+Tm9/Y0XIfKv6G9sskC
OI2mA4pIDLs57q4mpwqxOfmMU+nWz5NjIjiKAJohOWYGNdhWkKHG6a5m+U0GmGs97CTuu4NB2zog
scIr5VC4YLsaQYQEjDYnZ92wLht0eqkBl6RHVqX3tpsdJnvYTmLehG24R920Uh6YZO4kHTFYikRW
JhasdvyCgGA71erQcEdD/jzyx1tVL+bcn2p3uqVcfZVM+Unbxq6forMeZbtS4I+DMu8hcifrNMxP
vjvgya3Wfp18BNK6XS4o8/Ket/zUQ452W3kbTtkGEO5HCsrXVIq+jcLYte20r2OHAkdynCf7iMQO
SvGMZYt9WDCNymw+25JieMKUfBzmayNq7pRFuRHiy+BwSh7za9pCezcMHsHBfjYq+PBVA3hn5LWV
3nNuxWc37e5iquwbZIxPgwZYgY3wfeLLA+fRrRECPwu7O88zrvo0/uYV2EuX874M4y0Yv23s2u/j
hCfqeM/Jsi8oufK1v+3ctUPNTe2VwCWe+hzBYwkkpfMj4t4ucXe515UG7VZsZf2JFmi1Rpe/roT6
NoWS+lCwDLpO2LNXZyvJT02Q0TxwH42RvkBs7JrCOC2/qxzmfTi3d34aHYHXbNsO08UhPOZjV65c
pfe9IZ8YA9niznlsa0oRQbxear6BUDeOYuEZ85WIB/As/dqQ2anyp31h+6ekcA61AfCQqGPEJpBA
qGZZtLfBbdWJOoRUg2QfnceCGqOoFrPwcfqicwMjyGH5hzZ2wbbZ9ldJ5j8q5byD3badOuwuB5MF
ggnBKanNPWWyVe7y3lrtVVs7+NHKdZZER6Mbd0WaHB0Vbkd3uBbIdxFQAK3Ah2TAg3KcN23HjXWd
qzjsz4FM1l7d3Hk8uFJqmlbZJqzBLI78DBU0yl4dE93W17ZgGqs0x1VsN1d9K4/Lo44y/tshsfKM
ZwPS8SjHrUXHxaScltXhvi2NnYSohhUuLvd0pYsB0NsiGhfimOp548/ByxrogHZoGf7Q1D1qO6DF
O29cO3x0omgraR4uG6tjP3kWAFIrOSocQ0Jua7M8mpACfRPDjab6Qu8vZ50MeX5QVvAOJ6Q3ItSv
gjzaIE8hjhAuyozXe+FMKwFfHBsHYa+5c6FQhsWEsNR+I+14UYpe7rkIgKRrkcF6yMNfXyfBH6Wq
Pd9HepT+iHiLG2zNw6y8z/AzaS15jGFwM8wP76zst7VR3KdF+GHZU00VvI8GVlI75WfH694ztHUK
gC0mk978PlxfCpZetjzfc3xSI49E+7Jf3okEqUjg+Uxt0diERQU+25+/jkoeElscJ/5t+NbRcvov
s7Bv0GnCNqVKFeJh+MZH+VWexJSQ/ZIoYWF7kaTYKhszkTmQN8boHHfekyzmL32q9x0oOMfttrbo
roux/hy7HbYBBAuYhL//DL9cGz99hGVv+0mGOQ25wYgcH0GJ6datMa+Oyupz0rpPv7/OrxaHSzMM
myTHRdl+aYgxMMFo2B0N4XnMPlamvHFcAx9ydehm/+UdKRAPui4ACsJQLaIPurmTvrETRCE/aK4M
IPaN75/KJj5Sb70ao/4N4fmlHHRZGezflo2gghWMnuf1vXBC3WRuY/no6bF8xfooagg8hrFNUnou
2bCj+L/tDR+WF23rnO3t9/foF2cyF1kjwziKYTL0ja+vbySuiOrJ9De59YmqMwbW9teYPCgr3jr+
/eLc4y7DZJayJGnZpV7KqKRbplm9kLKv8l6gJALvHniYcuq9qCQR+dPvv5r9MtN5ERy4pO9zi4lA
6iWJ+mmhIfSZ8i7mkpUkEWPj6OktelAdl0S3sYCQu7VB7XmAlhnuMZHe9cID1jqmh2VFaA5lslZH
LcatlsMuR6eidHZwnAw3PXVs5+aqZTZjBntUlea+z4dtPQ7bBI+XiZ/J0eC4ZEGIqm88Jz/lsfFc
5cbjlEbbpG7vLJ1g9+Gf4pTNL1LHDuPjOFTHtI2PbW5sZZM8ME29cgd1qJ3kk+ZUpSf32czqU8OH
Xn6edsJOJ9G2q8ShY7dZmIjC67ejZI+bog9LNkbTn2Zif62w76wwwWaSD0JuQou3u5M62NJDoh4u
j4zw7FHz7pe3pPf5+7ah21bc40d0WJIlSnLrPg0/hJLx03KBmCbHMEp/DF56EJyVcZA71/583xeT
uYICtnMqUsS4vbLIg5dMy2Wz7QZc04fsEESgTk3j7CFgVVa4Z7c7Sj19lXZ3PYfT7RK/dSOPgf0J
Bvh5rhD8psZ1C6fkBSy1pCLB4J1EEl5lsF+j4pPVh/vAiNd1GTxj6blhwzhRhljrpePCcwhmbBUq
VoEfP4RknzVZr1uGZDX+SbuQ4ZroOIoOsqpaDV19Z+bh2dfT2rL9/fJz2Azvlh3VnGByTuLG8Pln
NB7HOv4xcf/KpL/OKRsOmpOegufc7zozXiMDuLIB1c9B+oCr0wZd4Zl267bpyJ+ybDOaer8kMjLx
nz2ZU9gMxE1rTBs/dN8FnEdwAb5z6abTQr2WKRt+wjNlrYWoayBXnvAYvVX53ewm56Qh6W4/OZZa
1yNMS2pGXkBapca9VYnjmNPh1NFRsAt1ElhZnD7MGn5VOV4XHE5LlT4UHFgTHxGe0XDb+OFoSEiS
q+hxqYUsa8QBuR0SpoaR8MQaXLbYHLG4dtOTbme8yHPW64h4qrtyiK5dwPpcxLfNvG9wj12eDXXn
rUNrx0UH55bcIINjZ5wd6BseAKlvp/GJV/rd7yPCpYh7KalR+aPH7Xq+7TuXIm7UxEnPd/e5tcbj
ch6wkacgUtgty6BI5CFOw0fXnfex1Ps2IA0U/hvH0r8FXD4CRUu0c4opACYgXwfc0qzpnosJkRKS
oqHo1kB70J7AY867N/Z6Trr8slcBcCnGMDtqo9l1kO1eHLWZ8DCKwgjxFofWZMy+XkW6QyTQRmfE
ahsxk8a3yMbo5Gxr4nBSW881qIW6js6VpiNHBfYYVMZpiMYdBxn6POMXR0Ienein0Qm6DokNVsLW
pAcydcMxTkkaH4cZ5kPnLWnOcnM5pFVVyLA0cz5waidADiCA96PTA4j3T7NDFjbN096p9H4cJUiP
PD0EQX/tk/6WrrjBVfGoBPUjNz5z/ji3vDp5M976DitK4xQQdSNsFiCMg5Y3ZRYWIHGdFRPJeM1F
4fvEm9F8OfNtYenbsVtOoBkxStjdBJeeKDjnJ9k4N2MXfShE/GCk5X3X4HXlTcG2URwqKuJln7vE
WNZqwcHRDs6NFTyaKZ2R0dgSh1++fac5URfGI6Rfsbbz6Nzbob3SZnaQsvtiNNF3PSGITD1xcIrq
3nP6q4HX16AU0YbGOU1SZ2MMwWMJ2NoSPIGwNk55Gr7vBCdCTo6Y+FdbTAC2RIJjGOf7MU6OgQcL
QnGoQ+IGyyM62gVn4HLAYXmYUGaG57ozd0RkkbLXdd7JsP3HlGtSMnuw4NsyT3GqTXG0ffPG4zwN
WnW7vBetMLaikIcJNC7L7Kg57AuHV5RzRq+GXVdFR4jJu7QJz0uYdSv3nTUWK7frkYajJpBQ6F9+
uZ8c4ilLYXPiCt9xmq2zQ2ezKc4YO7f8Rd9C+vY60FJoR4MxWVPe/+Y6XbjpPXVlRegMmO0QB2kr
b1WU6Tr0fvQZreq24uEiODxmRnpAHncrPL1RkFEAwXxOU+8RsvUtzg8PtE0Pblfiqc3+S1CeOUhV
Zkf7DFcXnHcYFjBmfax09tB17rOyo3Nre+ea4Lz1+5yABXg3bIN3yxE7SrJ0PaFsNJp+ZxHRYKat
DSfdVkG4dei79aVa9+MINZqzdUkPtnKvTM7JK7//5MQc48m3MwvIl0PMxNM4uC4tcaTkf8xc56lt
yU5q6JKpO6lV6brFOqlFxt6efPSLIdoJyCk9LZLrZafHVumN3PkXkcMzXXJmHAjIni5r9R3lrVy3
prvxADuUmpvJxussr6AsTinVid9H5r9fzqYrQM4vGEClhryUKn/K1MzYiSbRFRyQsv56yU8iTs1e
UXxeVno1jW9c7hcbAWPEOC4wf+lQAXUuSp8aBb2D3srdlAT9jAN2E9OEZXR7T81mHVvpJ1NHj6OX
nuIoP8Qtntx+8vDynf8XuoD/oyPGq17hr601lo/zH6eN/z9MM5an+5/Zq7/1CLd1/xkJSvw5+9ff
7TOWH/2zRWhZ9PosOJJscCT4YrGn+LNDqP5Ac2HT0mJCapkUWs5cfzUIxR8v/2/+yrVpLHM4/E+D
0OD3ORzOfZ8JF05ErMJ/4p4huPxPWy+fR6hlRIk9mfMHc0EXKzqefFm1hV5jZJd6Wxlkg7P3xFw5
WHnGxQflFwnDYxMpJILO3KURXVMhQejbNTdZFbrjJqewApJGjWgOJ1dF7jYYnPRD0bptvFajOWVM
nRs9xzXT+EzgN7NraUYtpDxhlu1mthU5VmNI78ksdOCsfXNErM/cWHMXoP+0Vwza4z4ZFDMkxcyq
QJGgFb2SlbCLU+8aol5xaGv+2TmQG8OLLojd9E2x3LEvZ39DJldURQh3/WA8mnHZf7CsPr+asjlC
fGhY+8RPFGXnvAzf/7SO7v/Me372DllSq/9mQ39eGdUB2m7HxU/jEg8RMe0o+F4rHZK89E7V3erJ
estl+MWc9eerWOay6BQrc/EpMC9dyZBN4IvlAEnvEbGshVuP1P7mVD2YFH9ScaUS1H/Xbqdq8q7B
HB4So4gQwUZG36fbdpxRym+mvkrLHIU0bnardg6bkwR26XOqYjgfxQroBaYJwAbsci2xGbIKt8d/
dmwR7UlVswn7Q0kK1nR4o83GNMm1nNRAp6kbO7XrQgEbk1wJsGMpv+kqq8sNklI6zud0drNzP1rT
x6Z2o9sU0OSPppycmDqnqecj9gEL7ILD/Dqy9dCsbIuWbk0vt0BnXFdf/LnNvlfg0uc1RjUCBIcI
Qf4ZejKSbQNGKbkhBaKSL8t8ZG6kId4zMWDWHyHYy3o7twzvec6ggUsBQre36RzE9aqkQJSt3DAL
unWpe8c8SGSO+iFgtd/7VDmhRNjlkGxlZVsfkA4HwToweitCEzuU3/PepuA9jPX0OBedKfd55eP8
2MYJ8wEqsRblOvK69BojyHhaj3M2lBvXayy9gmRBDjfDSZ0CVX+RKsxAIvtR2761LS3Vnv+uHTZc
9iSimmO7xDXMd5bDw0/boDGXcZq130ovKo+qboyHYerIhiLPmjZjBnS0xhm15wt/HKN0woxO3OZF
ZqJDR/CWWVH4Z3n1f2GL+r8mVLGWe/s/b0I336f4a/mzOuXlB/5Sp3jOHxRQBY0XuosMKC+Ann8b
N1neH4RlDnaOsjyKamQ6/9587D9cCq40hnG+4QC6ECD+rU5B7kLmgwCDgV6CIpXKf+DcdFFpI22z
BX5NLB9ria8vCMGfVlHDXHdcFFF9E41+7PJqgp+6SyWYs69GE9hQkQzhyuvOZYfYBVmTzM8/3atf
BNrLqqbJDVhyR4alFSNiDPa9XsfxGGdR2lXDqWzr2t7YQ+P4jwClrR7Btx9Vx0kLW90HTTOR1ifJ
5EjIJ6Irc3R7TThT+mzzgFPlG5/r9fulFmUCX4qgTPfzF5+LhEF11phZJ3vsMgSNpROjt4u9cVhz
8goBayVz49wyYiORhOaTHzFWnut4lbVDnNxDRE8hTMnIcI+qbHvrrff/ddKgmEhUSiHCQTWMFwmL
5fV9S0UmbZp01Qk4+9xvTPxt9LWoDO+embe8+jGl1dxdWzAG2t1gI01fMd5WeF90GvUNhHbVnP3U
9jiW210+M5I7+PE9PbRYvSEduLRSeBm7XkoYqK0Y4Psb9MAqtSWNybauIZrAVKOQUQVXdeZhnh3W
U2dvIycvvpdl1D+gyqD6hStkSxlTTl38Rg19WUz/DZpMJTOUjF6K8gYPePkfr29aEUfBlDnWeL1o
pOlZWHmL7+I4C0Vvuk+qj7FTd9FbY8dL/nZxVZevTYGFkpL9NwsTdP2Gg0cKIibTUkwz0PHyV8pJ
TXOdd7Oq0UM3ibkyChlP+9LO+XNt0Lh8o5z0OqdZvrzPcrZYLj4qB9yuXn95wdYdIe3OQR0zyaPX
Pft5zYSWX0T/sKW3XEotZyVQ1SRuyPNeXyovZDG0dIauzSmxjWMtUPRcyTzBHbvG9bV8Q7R0cSS0
FPGQd4BC3eIxRWh8fbk6QFAfSns6Mk6ke9oEL7fQirCFyN2W0ZmmyOV8pbuS7tnv48TfLi0lkxU2
BlfI7AT/en1pJnEy4eu2PjqGlSDxcHL4mmllO3dlPHNfjUQHzbZG7dq8EQEuAgCWXfKlVYUdIK8/
VcKLK5s6bBtRVBSDastc19j1t7s/w1HkjKyk339RC7EVv/HndcweZuEhwd9wEF7Mcl5fsY2rKSiN
alh60Lrchkarf3Ri1sNBhOh/aCwEJbUHH0RH4yfONskGeZ1nbqC2QVXrO+FSUBxS6V/BoM42bi0d
9Lmldx00sb0d7YKJ025yVpiCDcdM5uJ97TvjoUbLhxYLPPzUFNZW9N3thO36IwMYY0Up3mfewNjV
OKCk8giQdOqM74tgnnSx7n/4OEl/qfqWApdhZVcYkqhblsOXvK+MvTJTgMkT4wAVMo61bwfWgbk6
WmcAQr3rJrW6vTf73pMxKe8uLhEXMIEoV1OFh4QZVcghJiz2YsOkrsQUSspNsYs1m+o7hq+bc+Ta
zA8Mebore8qqTlFScw/ydyPzgg/DaE8AkMpmg7lKsO/81jmEbRl9Bm/9w+1mx1xh11CvfaaeqXIZ
M8e8Lt37Phk60xyDv+c2iFURyeq287gTlpGQwmJjdKCLXDNBY1bPgTWCp6KcxXRQVTSfm7S394FW
7q5QQfkU1i2DjCakdbZn64s32sh4dN3orS5DTXc5vW+F4z5g4sYRwemsB4ih6XkozeHHkKhp7SGU
K44IcBmA1WosHoSw5MrlkwxMfeJjtFaFY0arHkvLTypgEHSNXLY+2RSKjlPVzWsVBd1eacffc856
THJGGcrImZBOoERwyzpYY440I3lsu3rr0Egxru2wnU9JkvdPgZdGH5OBGdcN4SG5S3Eif7S8QNxR
uRuec8mEWxkNPpUEOkK1A3hqij3tr5katBqmUz1rP1DC5lSbU+BuUo6kG3/Qydd0Ute2hdYepKZr
hom/cxnOUfljHRosrlvGElR/LAP9VVmVWk8OY1RZolsGecLpekBa/GEYjXha4caYHCLD6JFV0Sg/
lGbzbIdm9o3uAlR75Pn7RNTpKqKFCxjdiFfVmOyYKIvXvVkz1DhRAq0qYIR6mWymMs8gk5zdXWbH
0ONVBcS+dxFwcY5B+qLnG4nuCS4YnTTLtqn0ViqCCWydEjr6+GyU3xzaXsyhh1dWpfNHS0XvtZW2
VJqTbuc2ghafNZkfrdjbDyoXaxQ5FUNLvbmWcX8XlMO4t5EEbUWWJocppHUZUxxmjjdAzT9Kb9wx
qdauxyGZqaC7/t62k+pg51V5z3gbo6JzkN/GWAbfx8zMnJJQ1Fs0p/21UTn0dlqamGI9jw28144+
zDLUMgzhVrl5gFWWRvC0DqJo+i6q2Ib73jOgGlsYfVpRl6TXXoTd8YcoDTKQv4PGTKHzvVEtMgo3
iW4qvyqSb1aAy2PNk7OfIUM050IXymHQt+66Wy+xHee9zwRt8NxUbOc5h/IYCt7gALD94ZXDgELJ
1q3ziP2q+a3xsrwhHQQReD9IL5z2duy15kYwX5nt/kzMGNLs0WyhHRnkFTJtPlWrE0HvysR1Zk2v
ZOmUtEMT77Qx9BE5ZkRW14JIznZ+UtrR1dhmgcdxNuc3DAKRGRqAGK65FUp3PUxV750YX53lup2K
OD0qzS0o1mU6/T/mzqs3bmT905+IB0WymG672UGtYAVbsn1DODKHYjF/+n1on7NrtfWXMGexwN7M
ADOwq0lWvfWGX6jbq8ks5HDjEYml3FF/F6TNZktceewpDnPsgFGWhbDYB8vWLsoYOgRx1N3WXj3K
K+ijDsrpQa2WW2pvbljLGJfoxzJzPq7LJpdfLLRdHNrhevlQBWyxeJuZLemxCxEehUWVRs7HSZm8
G+0TO7baKLrTYtWNHYd25MIM2zQLpCQaGdO8wFje22bnDfclbMf81Cdus9x21eS770vXr4sdGM4x
YCRU2oOzUaMP95QPG1k+R1ou1Y9qKZIyVJZ06ktLp21yIYKhQVOjNGB1uPtF8IUS5AnSAN5G6rlY
K3ejZe+RCbLvAbXyvZlyVLN0t0ahVFZemwWjh/jS6Uvwo4xMJ8ggziqxsfWZ+jO/4gurar8SC6pD
KmBfcfYHOAG7yhfZFEKbz2npLcmiLZSxcuF9B1/pJ8DrzNkDtDcN3Qw+MtODd4BwXmDwnMReFspB
5v2BYeXI6MFO/BoVPjOPT8GEXtJjMPlj+6MEXNaHhi+aAePiJMm4LUf+MR0oPzNf7eK6S7MrCLJ5
/7kbxyol+NWiQIRiHqJa/pClABewseG6dXaYURXFPwHKtM3dQm66XBAkpYYxTcBEu4C0/VgnTZx+
aDpLuzeDBhTgbhMTZvpKCaoIWVFfptAOLVPMcqNdBUN1M1JUwegrIItmP1PSlhaVcNQPlLEtI6nq
DrNGLA/VZkb9NHtvqCB5gpxpQtSK1h5GoAbm37m6iNsi0tteRfKms53ps1Mxa0GMLTg1VQL8IDWb
0C9M95G0/EnpOL3g8Sq87amBNrSu3E1d5JcoAY/FXiFKiohcWXe3QT99UUOXMN+X6SHyMx9/hTKC
e87EamM1+sKdIuNBIBN0WCy85utJtlsXuApLTuKuIa4gqBJ475gR2NsgDdwQbxUnhByL7BYdZ2cT
BR7osmWo97nhBCdAq/2uCeLF3roTgcWvpzxcBtEV9w4kr9A3lt7aGJSiOAAFWXECzlvYm95R9TUg
iSK/CBYp0JAaoiMSAfiemBDbsnKM9mkyPpozDKiNG8RQvCpXbUQpEbVDxuAkM0ddWiUtR75JwSSF
Xe10vOukqZGzqKrG+WrFTXGwM6bbxQSRV6ODf9HBZburF3PCsLueL2B/ayAj2Q8Go+09+i7VRpte
H9YLZlrmVCf3dcZfp00QCk7Rm5hhSb+5alG+RYggabx32dgGZAm2E3PhLeY2aDtz2NKRHj4sY9OW
u7SrIRoOiHHMNEnTQYCHGM2fQWT4V9ks7UcrohhmlgrZTzerVGIgsnTfp7qjD+a0rdolSeQ85qY1
O3uUfEqsZNsgzm6GEZHfDU6eKVWnozNSQJ0kYeX4iFY0lQ9tebZ6lAQW0gOFYkLfPKRc1qc4Tq2v
dlxHlzljuAtkpgGFDvCjwScxSdpAOZqPeRfP6PPVAaS6bMCxdYq78anuWibGTktCxdP7952qUfRo
XC9/X5VZPYVzPIDmRRL4Q+pl0wnGXn3fpZF9AY0WyT2QL/pCqIlWQ9vqdLfkwwQfJnXkXrhN4+7m
YUQAoJd59L3r5+DRMVPlgwOGH73pDWiFGxo8sAVaY1LIJdBAZNKadUf+Yj/eqEHAu9OdXL1lvc7c
9+izncoAaUpwy9xbA4oLydZK2xTIU9/0V3Patp8HP80fmJRH0SZQ/fJk2zHTbgGLBMAEo4sbvzOE
ht5QqnGLSgTmWTnH/uT7s/7QUfDfEdCR2QfvmL1rp4iJbz824TSJYt7rcRjTXcxUE4Y0RNytnNE7
gNg8T9cxCDx9zIJkHHm/SHJsgil3DNijWXFpzbGxM5MFQ4XB83ZTm5oPQ4/j22AvFYRIB9f4dnIO
cNNrtP3L9H2OsqVZ5/LIAzpwaCmxnni1ygnnpYEKWaemx5Q6QC3JSsC2JLq6VNRNBxujl1Ah4oiD
eVskw01AfnirUjF+QBljrAjH0fgB/cbu5Gcqv8r7vLxuqvLaAFzybVRddO0Wyn9nDUiBCrRYjrKO
oJbao9ce5jQ+MYfM6DFBUt4GedZe0Rxni2lLU1OJzjg2bgnuvF6MLz6FysRcflm+cVgt0E22W33C
TLP54shqPMje/25VJJg8Tg8AzFhs2ZOujBRXKAEeJTodOyjEhgrNNP6h/Mw9GSPnoq1SZi66WFDJ
xlNAw5u8trqi3ZlO87Xv8tHfT76Th6u+6YNLFRyCGk6O1OTNrpqdH2h3JCED8MvY6+O9GqPgTkSW
eN9RA5zA23hbqwXaD75Lbhe/tjaRu3S7dMi8j46O9I2RDUQdA+Z5LXNr40nm5I4YmkMptbMzy1SE
IIkxuZTqygRZQ/aj1VZNI1JAeMNuIDcVp3qMOCOqMj/JMRP7BtbyRVFJse3SAqNBXwMncW2ysaEJ
0ON2yKgWftDeT6HrLCL/1tpess1W2MMwGCWJTjcfKxdY/OwyWAFZEO/KIO7UYTLt8RtkhA+MxnKg
em58cjKwm2RZ925hez+pseqHgTryJqPywBrQnfHHHX1jBEROghz6um/eWYATvOu55HShIB/7l0k5
YZuz8Vrf6eFfd44NQ2N2b9PKMd6Dsg78gz9EaXbMoPUDf/e76DO5jxn6EPgRj3DLe2ELCwir0oc6
bdxu48c5RZlp5o/+hEpU5xRtmFeRcy9yB7hMjihiWluf+nFo7sdkIo9S0XCL1tt4mpcgJmZ75mXk
MoeJyBMeIgH/HHIu2JoJMZTJsf0n5bY+kimF8S7NrMesM62jm8w0AUWRuHDDsQFCHm2PNp53qRLJ
jxia8huhTG/ixJie6r4Z8i2D+OJiqYjXc0cWtK1cF+9vf5huptabrzjbAB8GGVwhD+aesij/Smmc
3eWUIfBVlHVX4QsYAmToj1NluftYxCRl7JOEBoTKL8p6ynazVaQPWdAMNwgvieY4iNnaCt8rP0tl
NB8bbJJvJLjVrdmU6likyvhC45QgvhQYMZFL50ffMpY9Letl3iLUgqI8A9Xt4nnFrpHgFQr6WDsd
tKm7MfPW3hByPE2VR2TEALFClw8wwVbn9VPSocFn5UV7jyoeczR7oFQ0wHduKiO/DlJyM1GN+tg0
w3ec1VAWHJR264OuUhuxpbz5DNhPboSTUqBW3NvsPwbIO7LhLw5/bQkmj5EihiG3pq7rU7TetUJZ
+tKWyr+eBkuiNxzYd3qwYO8vpWcdhyS6LKtYInm0IGlKVZPYmykz7UOXGuO0c0gAH5LMr971ePV9
CYqOA5gu4ueqP0lmH1GujlMThzTqogcpOnFTu4NlbSdywqsKXOe+TRvEPkyzck9NJLwdYl+o00vj
YhCNCWrfEPu40Q4SWp25yA0levejp1e+VpNDWE1DfShqhIEWmbmfdS6sLwu9GL3xeuIY+T4vzNfe
viVl3fECfhQyeGri3EDQQwb3cjGbnTni1jVHZXE0R2VuIWHoA/L42UUsMdKN4wkBrRYq05VRACwg
j3acJ2Gp7m4avIGWiOPwE7xLSlrng9HO0xdX62pPB7iUuwlVOKoor/lUxuN866vZARQGh33aBBoi
WUi7sUcPLS8+Q3Qf9SdUzmyQP8xq9ybybXjDt7X8FpTx9IPLEjAwH/ZKD0YW2nUg/I2D1O5DL6HJ
bjxf1FeF4Y1ETKsfmq3tx2OYonyRXtIyiuKryPWjUOd0jr6KMW68o02w60PKLufJcrjBitxux8Sk
eAElGCC54Hbqqmdj993T5JqMSt1NKgfLVukW8aeuKe1wAjo4TaSG04gie2I+ZYMVbEQjn1pu2mvR
5sjzVTEpRxODabvNO1NNMAwtv87rZuva/LbT8KuGaRM6AzdVrqglk6Er5IEOTOdu3GUKuBo80qRL
ZaX8X6tpmupa5X6rUI2J+C+zhuphkDc6C2IHjUAAp9i0tQhuFhQGlrBSgxzexwhvXCPMULmYwrXC
/dxXyPZcL+MI6DmCn+KFXiq66lAVPjxopqs+f2pWBU3EJFV5cBUoPvj9bNmIHGwrgcDQNuWHUSOk
jZ3IQ/OrfCZwR9M3Iwly9JYiRsTRhzZ3tb03GQTovT/GfvkjDXS33HuLQNaemIIs/DYH79gelr5s
sX9fYuRjAUcM3q1tdFa7LW3QuTO9ASvhX9JUMyWUiH1FMJxK4cUX/pz22RHKiQda2qaOXzInSj8v
dYm0URktFI/9bGuswmtLez7ydoY1vbNsTeGfwwqwLlVjTjmxtUCKCpSirmlPNCq2KH+DyC5vx8Vo
xL72pKYLkpNLX6i+mJFFMWJa3yIY4Yf0RBpmG0MUT0/IOICN25pDpesdU4lIHvDmtboDqSnNgjif
hHkxp+AmUBlru2BV3ZnLk6C90Idg0WR+PVZTnf000rahCBrI0C8as1LmfumFa6BeOhfd/HMx/XaB
gRYvvvvTw2UYnszUa/aTiTo1I7O65sXbIJj1PkI3Y7gHHYMiBN3OhcmeG0mdXhWJUNlladqsXXmk
th8Jxpl1Sy6UtWTIprqz6sL8kidQWdWmpFprqeHtdtqlMaUxJ6dhIBOtuYxw551KUdGjsYtSBQLR
geH+VBqL5fdjDghCbYrBF/zLc9x1szizdNxN55g1yVPpoea3ABxEdCQixXyvTZzSN9E0w0bwljE7
WTpBYreNMoKU2XaLfdfHS13vVdRYFZ5ZlDw7OVlI7hmxu1S3WZbxnAlqsDQWFwv60alIY/NjlHkd
spE6Hp2EPI4p2dZlawClMEaAuKS64DtBW8nratESqTQlF+sukdpINkhHMSCNSpdiEAAdoql9ifin
WHhqmh3Bpdn2iNfJYlg7Zwgf57gkW2a1i/BHn/ap7Y6o75cZzN9Rm3myHVVDbkXgm9QJKXH+lPQG
zyfnY+Z20qO/+CcHHcME7eZhGJbd76mo/PVZW3tqzQcL7Z9yqwbPVRdR6wi1BaE6LFeGLtwBGHHT
QY/oS0AkwTKM1c2olS7CbOqNSzaXEdz0KHddLKzY3svMzJsvgTYNI5w9Nz/QyM6aE6WmNV8yGOu9
fdb6bnUsrL4U90lez1VIIHSg58EUym7UgrkEbQVTV9eTBMzo6LKJ9gvJPjlsFbgw0ZkqpRtf5FO5
a+gfQ9HrrJTmLtptT0NQInyPLxS7ljZNF2zzaan1N5nlsghNOaivM6Db27jkEx1ny2z191XrPicp
rfncfdyWMBORDX/yipLzVjcI31wjoNt8t/nUX+gR5dBEgqme9+4U+HVopXVkhzOBIdqtJ4wQ7VPU
H4tq3Rp4XM5ffx9OzFfZo75oA3UU3eIl+aa1ACuBR0bPNkxci8ZgiTyrPllZ6Yz7gkTR3QOibnKG
Qk0FjCfTiFQPcdVvUhuwZ5iIeJpP7my18TtbRLW6BApVCLRGM8StNjqpM+rKLjX9wYRoudB/dGsv
Bbtbjqh9dwGs47g2ssthDlR8Adqv+elh2Zj8tGuU+ug8W5Gb8eIknR1lANU7MRQpy4+A2jjzqaWY
4uVtmdM4jWtM4t3tYvNwt5Y18AkaTxb5wULz7DBarRWD2B86f9kgDqaKg9N59XyiYmc8vLGIuNnP
jN5OfuIacPNrZ/AzlDTQzp3aPeNfOuuG07jVvsmC+VHN1QzNHLyTYhDREj+B4RK9EJ8j787aEQHS
PPDc8uSgbqT2nUwNgOUdCj/RY+oljjoEhuMbJo1yMm3idBmN7/BFidN3wZQm9d6HZczN2XWpfcC7
i3lW4kx9r7eFBuS8KeEhodWXp3VRwDXyDS8chZ8dFytYQfpJ0WUXlBvBB4lQF2C8juFeGPui47xm
dZvAFtbqq4Dcg96OTk1nD4gv+dgqPxpDmWeFtf19R/welU5lUmS7Os3MByd1a+C9Qe7UdxBpV8Ym
w9TuEVpK5978jpiesnLzw9CKOttPpoBLM1NZ2MvGkPaQHFAl5cMBDGXwKxMJ/Zn2UZUcAXgt2YXF
p7xohgTC7tzbnf7utvg9hQM3HtEHfWn8LsjDPuSy9WUoqkJ/akxPDLthRgYPHcC6Ga1um0y9S6bM
RxbkbLHKDBjwHdsCtBs5sWEi8n07SsYXdD7xBjiICsznO4POJ8aFNbLSnwvHd4prOeXuN9oMar7S
BiLoYca1OLwnI3JQqyTzXW4ja7CH917cK47vVA9QgQx3uCqqWCz3LTZSw3sXaFFPG4SdlF5E8Ajk
NzjUs8CkQnBJXtrLMqsf3CdFzoWCNxtyhPSvF+NGAx9oDmNWCHF0pF4bwgZCUJBgKKGjadwmQ6zc
b1HZxvkGenNSX/mtU9Y4IorcXEJD+DWeifWE/ZkIzYCBAmQhVc/NsHH8VXNUIbQ7oE3DTf+5LQdn
RJDYXUE8DAcCRgRpAA5lY9I2Jx9uvaQaHnRbDM0dxQSmm8xjESPzin6U2yyzoCQ3UZkhlThDTd/k
PXqb9LAnphzHqlS+eUP/qVQ7Kr3OPsUMTWm2txljj3/nSI7obbIuBPnkUad5xdUFKsPrOMVludzE
Ih++mygM01p3zQSrXQT9ouZz61idpBcwDsV1nBnN9OA3TRqHsL/ZZ5Vf8dFEhojNBa2LpjkahhG3
aKhPef+wIB1rHkVB1XMcFs94ZNCkjyPMrmYr0UfLoKo5w1xvY2CN0LwtI/7hecw+v1CzGtXH2LPE
V89AdPmbmOGJVlRSiet1mxE2DjkAM8sEaduutOKvwaDH5OMYTCr64swReyOivRn8ZMAyqePcJdFw
0c5ZCrsH5Wh62AmjiEsbYeT8Wsck8iuMWIuHmX5Ws4nXF3u00dnrrqqSDspNBBajWWX2rPzJYc5P
oM9hxNdYsCcQNfZYGlqS8SFJ1/ckSd3B39RR7SOvB2GoAcKrqag0WETea3lrq1XPdfaWADchfvKY
gl/Ms+WuiRhLX9Zp5+qvZdXD4tnKeEzB7DCF6i/bxmrqYwvGzlyHLOlytbSdZd00dMqRm/OKYUZC
b6Q8i8C31t38sXag+9IdqZwRGfuukvcDCkryWLYmsVlRoefXWTC6y2kYELGNd1A/fG/a4uqh04tU
R3Vwm0We9G78pYssRi1kLC5NkcZcT31nG/MlNUPf74RJT+TJcwxYHLSBy17vkKYU2oLv4bT0Cou4
RJ2672i9tHROazcudiWYCqN5Z0P/N4NrA0XqJNsgUws5ZbewbPqWq+0ZCnAt3wFw+550JGB4EC3P
gR0OOXXrDu10GGqQ5A+dxJ/kCY5bk3+ZEoehXWAycb9doOQ6H4Mi4Pr5BS75fwAePfyoV79MfS5w
9id14X9wDv3/kd4AQO1/RpbuvvVfvtftn9BSlz/wH0tQ51+ol+EICoDSX2FdwHX+jSwNrH8Bl+Ym
gjdo/VYw+w+y1PwXWRl67sAb+M5MKv83sNRALA20PdkpGAffc/4JrPSXyd6fUCEfqRl+VSCRXYNy
4ZzDoqaawbK1GEwn6j3ohPd2B7in/FkRQYopuKgr+Kxfquqx8K58OH+mi5rsVF8ooz9MyjokSEzT
BL/44/W9ADY9h/9hRiKApIF9A7QF3vUM/lfUU0RNTOO2F37DzDynKw+jd6cTu6diCIw3QKS/8ITP
XoMvxC9WB28Cf6Jz6Z2I7tMgbNPdpUsBelW5lVPeUFi6jFEStH+JqRLm21gZngYX02N0gGGq8aDN
bOECjTQuyhOj4Jse6m1LOonoBLJQVNfc2Nq4M1XSPakcQ5kdCiUMc8H6ms1GTdL62JDhoG8xJMtT
knXOZ6P3JojNAW6o4eD7Y/ZQ6WAxd6XlLO0mq6FO7+GnOO5OFz29wtiQiBG5KDij2Uin0j/RN+Br
FqhNcJ0vVncfMekjr5yLZd9M5uDAi/fjg4EngxMWRl/g9GIl/T4pY0GPtbHdk6opFw6pgoMCjaXK
nmJG+PbGkolJD5jbb6H4HftPQMMMuMVaJfsmygboxqYFCpeBmVuH4Ly4yCv4oBjMBlHXbYM4Vt0m
MctFbLOhrjBTSyS0SBnNyzc/UrQ0g0ir4JTHUAa3KZZRdLFsat6wov/2TsODb3auRYaOkG3WUAgj
M4xmNz3fbhczlIjAWUF93faGQRIvROF86BdwUtuJ++yRzjKSsCNKs90RakB2YxoW9gCv795zGCl6
ID5MpNWNxAawfa4ZZvRZWkzlbO/o6jGIFkVww8RINJvaAGC7jYqpucCBtT8lRquikIy7m9/4CWcX
hbkCAH0T8N8aIGh4n2EONfPgdapu7urWU5AokPEutsvgW7C+vYr2UGOMQDmiifkkRCQ/0PvX38Ev
kYs/TpTjAbX0TT4PDpTEsHPKzKJnSJRIm+7GdLTf97nSt1mix5DKvb3qB+bTAZRenBjTAO3TFPrq
iGSBF5XVFkhIHNI+9Lav/6YzXC1qESbBhF+0wmqh86xR5w8M/eoskc6C8UpiRljcUzG+Q2Wk/fBf
rLK6QAoYacC9z+7oGBXyLOtTM6TDWGFAXxW7IkKh7PVVzsHaPAyQFXYZNRLEGvgBzx9GZaKLasBR
YVPn/m0w+M5933byhykh1y6+vEFW6iORWSKUAaagU3nyRpA+22N//YKzB/XNGnvYKTfDcTJ/erJq
wIR0TJNS0Bau8rZjHOFdQFn8hi/X2fH6a92zK4t5cc3gsySHxOkFEQPXOGVKflaJWpF7jUJZOIvn
7zMCQckWp4X5DZz82eX0a32SMIFJG86LnPPnb96ojKxhwCFCNnUMvw7YSZIwQvYmXZy82Xa/vvGp
V+Lqs6PEp4ZAApEAURkPiuPzBdPaAPYFyjS0gjbfGT4uplo01oekcMXW8qbswiny4G5ojOFmMZ3p
B4ND78Ep4ql7I6z8fYIw9xQmfAtyEh7/7ATVgthMk9MMowwkDmfMupcQKH6TaMn8XnYpX5/n7Hk5
oRZaELzelUD8/HlHH9J03dAfyqTI3nfBvFxU+eS9d5IlQPKJHc6gsYje8LT8+9kk+RQkUmyEYXqe
+xOixzPnRcN2dhrQz1kCcW9BneONGLRuzufPhiQPb2jlsPLPc5e9uo4doA8U3dLTyX4qJ3Wo6a1i
QpQVn17fN3/vUwkjBj1G7iFUiLx1W/0R7hbcYWx0LQXOW8N4XQVj/WigSYr9iiF3NXPmN8D9Lz0a
Ne3K1V8lGq2zzwYh0akqGuIIpdTq4AxGQVI5ZmFPp+iNpX7ROv94jYRlgp6Fq6/4lVefG10mnts2
Io/dXac0TeSY8WO/cRqn/oo8twIO4lqUaaavhiEcMzkeLaERM6fn08xXpUeZuOvgtNyOcYfLfQ7i
Rl5PqTdbm3g0rOaffXR+LYk1shroHsMGhMr1/EsgCIidQ51ZuxTZ7dDu5jrMu2zaC7uK3zih5/pY
v9daudMCHDVB6ix1Npd+6at8tna924vP4zJlCP8zX4Na0SOPrmeAJuAEksI+pNNk05OMfWSCvGyc
GRBJ0TKozfMphKwUfAHmlPt7AEqIveFdL5EwKGhkuLW2aKt4zqqwaM6FefH6zj3bSeszkDVJeDgQ
+tdS4Pn7yvNgMh3G4jtztv0rq7B9IKjtfOkNeX//+lJnsWZdimhGar+SJcAInMXWSiU6b12uZ9kl
5mEx5XLnLDRfNkvWaux0RfQeXfj+jQhnrV/8+f6FrezAsRKeJBacaxWA5hFsxdLelVWq7zOlQADn
bWvskQarlx2d+SHZep6cLrp8MmmYl5aptlmUIG6S2xqlxW5pTW9jR4uLk2y21Ie+T9MDjbMSlQ4d
pNXJHK3CuZyQm68OSJapDFjJ4BeoM2f+GL7+Gs+C56/XiNZDwCdD1xQjuedfDBeGUWPXhH1DG3fX
Qd8EoTfRYXx9lTWCnL+1lZcF2xs+tvcrJ/ojokVNOZbN5Ju7oquKK3fo3e+1myHshuYdAkhRiesf
1PqrqpfBexqv+RtXxAvrr2gAWKISIIz8RRP/Y/2SS1fXGYCQOq6u2ta+bCx5Sjx1o9wUMrLESsb3
HvEF+vb6c59F8vXt4msI/RJ2HqPfc0VrVRlWWo3C2ZUNijH50oIrbIpx6w4q3XWG5/3j97y6Ga/k
IUII1spnN0cpFThUo2a8M/XtVVDbxYMsk+oip4ouNzJN7F1gWMZBBnT4vFS6b5I61xWef2kqf86G
pHqg3/WL4fTHm47SVKaWp3jiZIxQbyr9djuPM1CCJugARtamN9CEgCFYgAlixLsVmKUFaBsN1Qd0
zZzxjRD+9wandYPl+NoE4OX8kqX74we1zIsZPdsSvRgbvTlV/bQX/KFe/85nxC2SPHQqaMSgKWqi
Xe44Z4GP9mOnqyYQO5FnEWZ7set8a3QCU9yPKobFJcEd9JgJnKboYLuBBQH4dBiZlPx0p6b4hKRm
DaG+n5YG9RvMbTe18DQ6vIB/kZdJGdmZLn6qW5ksxZPGagUDL+gkQFTpo4KVRoXpx+sPdeYy++uh
XBpVqKraa94jz3ZTEEd1U6XS2jH532uACKgFutAa+pIZyrRMYrOYhfE5RQYPqsSg+kNXZxPDBTT4
gBM1FmyWyrmTvpF/eP2nPb9n+GWrC0FAq2X9cZiVnlXJgcG3nvMWQRwP50AGgfa0sWjg3Pmx6Tz+
w7UkwhGQtz26bB5J0tlb6HugsxiGAE/hYg5bP0bqp8OLbvLE9EYO8NdjrbUCFBdqcOhc/KXPg3GQ
SIbzc++HdJPsq3wavR19m+HgeIX3Ri10VubzCte16F/CjA8cAv9ZRVCgyC2WhrVEhf0Gv4p41A/I
apneN2zJ2p1v00FCc7jfQ1qxTomb5bTPc4S6oPHuFZCCN8rDv5+e7J07nYt1LZrOqcNW11a2Cf4h
zAwJIplBFO280b3w23n4xy/6+VJnGa8nW2FVBUsxnW2Bc/fV1tMFcbJjrv369nmep6zvmfYkpE6G
Wtw80KOff1PLz8og6n03XCox3A6inR9rD3GxBTzJ3aBjM8TFz37jvvv76K6rcuGyc4UJUHJ9139G
PUbaScBojMR59B5ykWH5M8kMJoO2jqh2QMf0ao0hIixTXCSTK0J6fZu4afsd3LGF5CJjwnvGEdY/
/8hUNcg5rU1iiSnv8x+2VEOWYzTKhNufgn2jOtTc234EjRiJ3etv/oX9RCN+1Q9CYsBDbeD5UiPQ
XzmWrsd4vBYQaDVOt4GFUVHtFR9eX+r5JfPrI7PU2u1fr5m/pALAMqqak81S2oXjUUDHFHiFvrFr
n/dt/r0KvaM137VYZ/0Vf3xU13DaRtqRh9uXB+rfykznk63j6nIqM2fZAP7r37l1tVwCFtBvbOMz
FYnfi8Mk4mWChRKOf7a4jnOckOLeCxfX7k/00fs90Av5zsXVJyzKJDjEKHA80tUo9qWngBAjifAF
6SRgVq+/7OfJ3L9/CeoQjNoR78D35flrEFUcoVxeeXSp5+Jao+T5DfIThngTyHK7EjN8CKv54I2i
f9/ovnpD4eCFA43QCGeKmP/rxn++PNNPkXW5AYnVMabL0hD24yT7CIpo957EH1XSHPDFf/HIDkKV
FiIi5l83sQu4wPCn0gunulgAo1i07Kh9LxjAGl+5XudLEHDl46jn6ZCV7vT+9eVfOkl0jpD2otpa
t9/zR+5zM88YceNs65tqn/h2fzuVeXTNDLj//vpS5nrH/Z8E8t9f94+1zkKzaOoRuufihRBjMWmO
OwcpV20fYqNXl7ObtEcv92x68ctw53hjdANuKf9U2bV7jXB2snv957z85OvZZjKA/N5ZojFLSLnp
yF4TsxrDDuAJB7v+STI0/V+udB4YjRjmoMFKVRHM24g+264ygY0Xg1Dh6w/18lmGbf6fp1q/wR+B
pBBmtNL3vRCY0/hucct4N82l9S6RK01KYc0KpQotfC+C7gXA+bodwZAV7ltl4Ytv16VgoDVJW//c
Jb2nTwmcjme2h7kNFydatmjB2MCMUv+NZ35pKdumrW/iRkUj9GxbJZGeoZcSvuxkAtzcortlqckO
C7o7x9df7/Oi7/cO5s0iGiVX7bvzpTDs9A0XrgRkZ4aLMnGrz4FocV4OZIkBiNedXl9PvnBiuHsI
iBKlml8yen9+zRhgVZb2NV9Tmd62Zyi1rbGye+MCeCnq2sx0QS+g301C/HzPeKUsLWWyyrKY+qQA
I99gp0zeLyBX4B0OQwV423Up7eoGfKN+I+i/FHX/XP5sy04gp8GVr0HfoW1f6MTfF7lbHpLRAbtN
vrylT5Qd/os369CEpWlAy/W8n+0MsajhJq9fEs20QlbFBfSh/I1VXtyajqSGxCjJouH7/M0aaVEi
x86jgQqDV1TBlhMxWoBwyd94iS8GV84U/QGa5fQ2z5YCXqndnDonhG7EDoGtI09u2k3HIgd2HaXz
brKgzS7y2OV981E53vKFUbqY4c+65hs76sVzguXR+tA89fnph7Llda3m7WYDNaYYW3WNIklwrTMb
vM7YvaV1+OI5+WO9s4pHJFCeGfXz8EnQbFWHAyhQ0eCNd/zSKnQGXXrGqH5x4T//mlE5ACcSxFZd
GOW92WZxCLNPXPzznfnnKuue+iOCd9WIpc3ScObdJTn0MWIpKO+mu9dXeenMk6jb6yzaoQw+exa8
OECMG5z5tFDtafbi1NjkKhs/DTPTsw2wKUXzjpp547XKNA9oIPZv/IQXDgezllW9jC9H6D5LPYog
s6OhrHzwkXF/2Sf9an6bwEpjiP74+tO+EGICciy6Z46k/X4+endF1P4v6s6st24k29J/5aLfI8Ep
GORDPzTJM2ieLckvhG1JnOeZv74/ZtZFWbJhoR4u0F0FFLIqXclzeMiIHXuv9S1tFhWXMqLyecwB
TYOt8ruuQo/IFoaKOtT2f77mb54WronXH93ndjjcPtNPv2M3L0LkC9eMkgYCfJrqp5o0Pptd/fYq
Bo8jAzKQZh93JDXaCFLhKhOtUZaBY1Rv5oYv/vNX+e3tQzHAv5BPsMe+/yp5Zw6LrfNLJSYWCvYF
J9shf1fPqxqMK9rL2c2Ege2Tq/72q9F5c7h5kNXlhxtIJW7a8chVG3oTF7RbrbMs/nSQa/DZPxSl
KCM1DtNUKZysPywdnbEmQyF0lo6JKO1sUO1jDzh9D1tiPa9F39+nq0kIUAlKRWiTcchqYznpjDzD
A9I0n7WkfnurJdA8gILbGvPhViPy1yqpOETT2wUjT5j2vMck3xzyeulZugv8YJaJvOfPv/BvlgPu
wr8vu92lnx7WOIlRxTazCuQydTujHgGUiFrtst5tggJV9uIps3W9yZGL389O8sn1f9OzgnpGe4hA
P+ajvKnvP0DSYe/PKwj6bTnjo7XVUGDAAacBuKJT3xzUzi9rR+ibF/Wafl8ZpfVNgLIdEeuu5NjW
q4y0jRzPMObPt2aDTP76hNDZoMWjUyJ93Mx6G4PmrNMBoH5FNzLYKIQxbotLTsvOJdJS/Wkmjjgl
KcNPjXDdNXLA3DjYy/06WdZr1xJLrPKQ0MnEOmlAJ+yRMadXuGxQ6cZOOH7SIvrdi8OEjrEES9em
UHh/LxeZCwdShRMgdgGMESkALtiyP9njf/ekkmkI45knByfZh1+sicuGgWfKL5aPmGWTSWC/VOG0
181N9FouRrS5Rlb5yXV/3TYs3oytQUzbltpt+/Y/PaplGaWpcjlFOHod+THanh1a93yf9nhi//zT
bzvQ+7WBS5nMldAlccL4+MtPaS2wPTHK0aayuO6mQc+8dBpnQtmRoBS7zNTS86HX8DarbMTR+ufL
m9vL/vH6aIl42vmiyEy2J/OnrzrVw1IUTkSy4hAOlp/hlXzNxEANhdbQusT9gbMvwU50LtNyXndQ
eAhEKJiUdmZXJ55Vxqu9czWMWYHVrunkGaJQ2NJsDJE+sJo0OmjNaH1L1hku1LyGRBSwQxqXqPqz
1DNU0hJsprT2ltLcuNkak9+6aBSrr685trii7FoL+1czXxFSgxfxzzfg1wfZ0kCsMu6iM+XQqH7/
/V2GzAb4btZmmUy7riJ4paXL+R/3LbnKJsvgXWHT+liHkFyXyMjN6L3hqwuccnX3ch1fM6OYP5FI
/O55AlbN+sbwcEsmef99HESGbjdwJRSrNWY703jQhhVOQt1KTDc4y9+Mpd9NQpqfzQR+eyvhiEoo
OTzRf3eVf3qUjD6zCLWia8yhTq82A3m3Y19NDqa2qKdwipqDsmt8Co4CeZqwFbaMqs9Y1HR4OGjG
RBbeSMwEN3/+iX9zbtmOt5wSNuEWf/GhCuw7yR6XjzSglg6XNidQ485GDHrPHMiCVVhj1lwzPf9B
QLHA1tJj94ZvwUsIYkVEDVajYfmP+4B8Jouzy3bI30bL73+nJLRjTISLCngqq8s8xSQ3DOP6oltV
FczNuuZ4caLPBDS/W9hspKnMNBmAUfi8v2prxLyElqQkX4vJjwwJD6tVL/qMi/eTm759gXcLCwRX
BYhNsqoYiEI/fME21DvXpdMZNJqTnzqolb3anKNblpvhPHESmDsinoyvsAeK/ZDK4VDhN6YX3KS3
GPXqH05jxS/1bGjXNiAcGDidlXyy+P6y7W6fkQcDNRTviv6xPxdGkYhr9HMBAfbz9SBb8SNsw/Bb
l8E18SA0xKROEmfxNvDRnhZj7Q5/vku/vDIfPsCHUqydSicG+SKCYYAZFcXuwzoS//jni/yyJGwX
4QBGYb3lcXzEgqa9kmnPPhOkjjhnlHea5ZjKZ2GeQ9A56y15K7v2k/rgt78+IljOXPSVmLK+f9Cm
xqpjWyQiALgaY4GKiohlz245zTaHpIzE05+/4wddLG2z7UuSFE+VzSkMaNr7C0qBgFEJFQZKG8Ig
GiIZpJ1LrsKSWu3bPBbN97JyJdq+YgSgiYzQLj47vP/ydm2fgYJhk2sYigfq/WeYec7iSFYiwEFW
QfCPGiagmrwcarBUf/6+v31wfrrUh/qLGWeEXoYHpyxn6zRV8e0Kf+b454v87keESEyUhvxb3/fh
IuSojXMkUhEYRk5ibLnCOvCcxtEOYdFpjzM697c/X/GXgo/TLHfJ5ddELYmZ4f0dBFi7IMIi5a8M
w+5Md/LlQnUqv8nnCHzLOqT5vlxl8cky8NlVPyxVWdhHY760bjC6brWX6IvejC1MuuncMcDCXZ+L
pQs/2S5//QXZXdAEbvYgiUbiw81tsnW159gIAytNFGkfpQ3eJ8pP/nxDf333uQrSFEocUjq5zvsb
OrG8OKsxkiPtkn7gxiOyexAA8XlCOAXgTeLND0W2YEiu0jz55Pn59cQlt6tviSn0zjVKzPdXzwQl
Y15JUtRdI73stmOWD168ubfN7txoClCFeVOfgABRdwpIxzeOaNreZpZ/So5mfCaBPX5S8P7uhlDq
YbHCDLBpJd9/pDqRSVtu9ou0dcETED51nIle+hK2OlA2y6jkRVNCNwhKY00/uTbCCP7pHzdFPCKS
VQIl6y+KUJKMFxwasFJjs3fOok3U5kczqI4dPlQ8zUKj+qlULa/SSJ87j9PpXPtaMmGldxrDTime
BIakTDa2PJRDDUMoNbX8kd0+fmQAew0DwB1A4+mJtYu7uJXgG8yy9F08+YyVAUMnuzCprKd4GNz4
MJsVrB8XjNp1o4UmlnBIhjeWHLWrwWyzBO5Q0Q5AdwQrmgsVNAuazhltj7EZcmlYm2iSao1f3yva
0XzBbDG/lYjvz90169xdptr0keCLsvVKprz02UlXvDPrpfrSIoHh+9RL80Vi6L4IRzWDu8tdADaN
iefRK0Nguv5Sqjz3S/TuP9Z+JkpL2r3oPVxAdoLPpbLmUyzfY+8Bkl5iX6+meqYZnvRHt8gbcszg
RXMGtushOhfSWFCxa23z3QVJHgV2s2onSFWGxxmNdLrrazMxA7t2qvhGTEbnF06aOfeZSUT6lgja
tKVPL8kZASA64qg1kYsGA88r7uoawKIyHoie1jkYKb5fARIAuQDkAwk94iGJTEYcCbifezy1G5Ru
UH1eMBicCF8vzbiJcUQVE/jUGNAIAdeKCDlpD5CQCUVhUgI7UX3r5zj72o4Mv/wUVHMOEdYC3K5C
B2fvNGRT78Ep4ty/6knW+bpK5tdRmtpNzUD6NZ4yzMiaXWg5CLooIjoBA8P6pXMgHe1t8sSzY2db
DWTGFSanN88MhoJaFxBL28GhbGuWbrwDjEErR89pZgVwnji1GlmjgDyaIE12OMC79ZTa2emZRFhw
A2tnMYzAjU2Af9BLUAP16yzeloZngDQbnfaKFbXXdFqIquwyBVVsonQgJJyQGB51c7QvHbkCe8sH
rTX8GI+w18LUO1Q5VmYPAsfywjgAHutiKkLyTNYefM6huh5RM3YejMqy4QRgorsSssieFjjQuTe2
Rn5Feenc9ATe3CFKINp9baqadqdR6tdL3aRoo425nbanchrPm7Dq7P2kBIRNHTEBqdNkNGXE1hV2
vHMlZGaDl+2BTs847XCim1iwIrs9SVpNG71UVlYbUB/N3xk4j99MKCVbV8PCYSjgV5gY8cb1ToaR
dsfg0/gq6QsCLx9hlHjLsLb3YA7kTPaxM1qIgkPbDowhIdFmqBco57RLktfeDJfTdKTV7XV5El+H
ljH3p6ZeFKeZIMvq0LHrY/aW8dwSFiQmZINTkzImh+sTNEwJo3Ons+Zb0Qr1dYUXdC071cdHO42x
L+ZhJgNCsIGnx5xSLiyRwonLS6V+TIMbmTx/06idCGEbq4c2kHw7mN6j4xfMM2F+wVuqvEEzuyFY
StN6bfpsza9HYUbkl8apmI423nnHg3NgmJ4y5io5idusfG6MunwGqGN+gWKzkJHetMCeVCfdr04a
ka9ElmNN66KO8tkvYKzSuwMbANlN1BF7XA+312vNGIaCOd1DXTeOnYwFJk4XJEW9ng5ZnnyfCdYs
4b7l6VMstYSkzTprWYClbL8XY1TfRyjldb937P5J78mrONpSLWpbGAbbBxwZP2iRbT8Y6ZB1e8tJ
546I7qSYn+mamZCGZ7jtuyWJjZs5Ccf5wEuBydxNTI0IsLaBuFEsCKq9Ik06dQahSPQnoaXb5p6E
l5SIqG5m2O12IUh0YwmV8GuBQGm3gJtNSJ4fAK1q/aydIrjfwMe0zwV950z7WhM1ORwX4pp0D2hO
D8JQ55TjpTYMvUB1Ftz/meAJ3bMTAxNFqUlSMZ26V1/HuYu+EJiE8GuF2RX69TjgMFtmTXRBltq5
dlIR9RdBA0dSdcwKNR0gU6bwoaY0G456bptfDODZ4QGAbVucwBEfauiCWgx2DGgM/zlFkdoPGqDP
M8MGxBHHnfZG1ix+QmvWsuE8l8XUek5KRe0PnTWFD1kvuvLaNJiDHPp8hSir0M/yd3GYwpiC3rgA
ncymp4EoH2KtZJK5vm42nX4Ej8hPZWKBLV56AC5TUDsz5v3C7uozfdiAdnZiP2gEIT9ZVKDmjhUU
tFtihsmjbbb4eVOo39olaDSz2mVWWabfQ8Gu4+kGZmoUCS6DUQ3OFg+dvpCkjGbS9RVJud9G0bkF
fRhaEwGc9nYm5S1OvqL3my9XoqKzWx7tqQriiLwAMq3Ej9ayhuHEHMLqm8asJPPxGa8bByuMWDtc
2JHmaTLkbAJVKXqdhdedrD20ykzuEGGiJsBq0GfQ/+zlMSl6/Ysww7D2oyRjnRDUIZBJ3ejcSrLW
gOVUsLVrVm/dR3YonprOGjmymzPnAdEBOYEbkaY9hJssfjRLRUAalMbyoUBGZARNNepvohn71wlY
wjNu6YkXr7HSMxW2ipKhXNToQUZWvF1Cq89WIFDlvgy39O5cJfmJlJ29kOhaWtc0UvKvhoqNy1aW
BgDepar6B7NNk4u+XM02cKu1uez4U6THujWIXQ3Q2vfYBHPhJ2lZQK1YRso520nHV0Of2KwjLbTP
01qrvw5VO5A6oOlZvyOoDPsxiGd5RoIl+bBJsjb9AdCCcHw9Lw10JgN6Zd8agVfw+VcJXgzs1Y0V
l/NdWDpQ4FSdOPXluFqTE9gTbVDKuMFVTBV4riGxRFXDToqq3eMUVMbBgmMs9G0xLt+yHqwzpU0B
nn/kvlyIDc67pSzMhFpEG8S4ATkcGu3kT2bxCkJnTvy6scRFbsYpYGrGNnKy8TYnPELsNvSQxkPc
V9lZ7tSNswf0lj5XvI9wKAeRJ0HZ1sPq570lnhxYZQTf9HH3rV2WWfojJ3hJpkPtnJaVWfUgiTXM
lTryuW/A3g+amfc42Pm8XlEYxgGckAYCZFaRtksK8g98y9nAcci6N0MqBwQJmLSDPgV2aj0106nS
gnQV01krhvgS7ViZBVqvrNs8AWBjS5gntiSb2C+ylPLYagBSBZNR5xgCx4rtuwpXoORZLmDXhHNd
NjuzIt4BMLgWHlKBcGCnpkgnGwNMRhbopHntmqJqet8GC/hiFfPw5mgNFVEZ2cWFi9NGelE7osLP
l5SEj653YMhybGpNvzXWNqQgwn8NG5BGnac3Mhp8nJpZTWAsCydka/bJvSUBnu+WlFuzHbKMz7rW
f48F3h8k8MEwgOE/tybiR3Vq0aLmhNIuAiwpMQ4hzjEk7bZVfbbQRYLLu5inPMzrUTT5eHRUP11L
QpWDOU/CO7BN4kR0aj26Q6Rui9UFgI6E9qxsR+lJQN6Hasj7A+A5w59KLaGIGBCvrwDu06yD1lc3
D38+p/6mf4O9FE8z9hoNNMVH8zy89XUKew3MpcsEzHZVcUE2iO7XtSUvbHdI/Rx2+yUFdmwR5rGa
l91gx59ooX5t4OCd50DP+Wy7uR8bxWqG+DfOuRtYRt77E8TjW9YaynF4OP/5wfzdpT6cQ4XomwYm
GtnhQI2OcaZ3dyLKddobRXvIF4wSa93cW5THj3++07/pO+DvwUolHZOQk7+PqD916e3Caifm3hDt
7NbY5VnW7ASgjd2fr/LbO4mcmRM2OkFCFN4fs1eNpNQ8Td0Ag1jxWJjKAeOOge1A1+1Tk87vL8Zx
mg6gAn3wocnhsqNbbUL/xkrnCp47Q1Iqz1t34dz056/16/mdB4Rmxn9fafv7P928Crwn6nN+NQZi
8zFWYXV0lnlFfKhQ7kb1RER5Ft//+aLbx//wrtPWRD2AhZSX/e/xxk8XlcMUxjVwRAjnrR4s0IuD
RLuM63M9DD9zYG2P3S/XwoHEGIfMKr7p+y9I+HTVd6pwg7AxrNfJ7SCAbZkQd9XcAz4ck/I+Ls38
yRhW/TBX0vjy5+/6m6eT1im5eRb9agaiH56byQ4puw36xqYxqS9NjqtRmcn4zzjufwBndDW+tv3Q
vv7Xxbe6+y+28pdvfVKVH+lG/w+ii1Cq/nTrf4lmPk++L99+Jhf9/ef/QRcZkIsQn5IHSP/+bx3q
f5OL3L/4HzVciczS+FtYvv8diWn+pZOiidwROy0zH17Srhr6+H//L939i5eGZjXP1T9/9z9BF71/
G7AEMt1EhLiN8bBu8Vfvn9BuMRk+cyLwtp6+5/bdPJAuLpJrKtD2TrX2/Emj9v3qwgiLQzZyXNqY
Lo1UJFDvLyi7kiMQDEJaXnkatKBcgs4Q38eyDfc//QLX/7xmP4ca/4Mi+ffrR5AxLAL8VH+bfVDK
kB36bn3RLBZNB9Ajiz/aBgyvtR3G2h2ge2EuhW82I608QstQ+e8id9bAyQROoWUtO0eBn3nMEy+J
+yzR/VBPo+Ni96bjK33qXkyO835ViDU6EnOmqXOOY/WlEqFBtO4UJUFXyexu6B2CRHNnNvtADEDw
z2FQ5s1JnLtTTn4Mx5cdXAq9+jHryGj2sppUdLDVavOLGBpha0eczcQ2lCnZQ0GR0VxH+uosxEYV
KEYuQ1Q33XVlc7zEMlbj1U3raP5BJ7M7azdNIubzubIugCir60gmIZnaKvmRA75M/FLqBXEoRgcL
NQgVxweO22nUUbOtbpZXV3mqhRdEX2UIMxOVdY4X9z33MrAhypKzPOmo5c4liFjTF7DupwBqoB2z
2c52w43h8f4RRSikntmVeyq+SRRpczYvQ07tpNHFr+ikgvonxaqZ68WT4IU6zbOgK9q5Fxl2J5dA
S0MLazlk49KaYYxTvNb0IZwsSQO4etX01MTp1FzISJTlvTNVy0QWRyU3tGLaaKP2RSEU65btJE1v
DqstTV1350yYnPs9qpxKtB7H47Lt4Z8LMzb3XdVMrrkjpKBdmQcVzDXVVd83dtHdJKJoVB7USNSG
yNcmMoLo1lrWUiP1jhHpXqu+AVoeJH1qquJqHdSgwY4qm+KRXLV0pZKtY6CpNZV69y1H00k+pts7
y3LDFyCdPajTbpBY2cl5gGos67jKB7/ZUqhdjwnI0twqc+iK6yIR1hX9PEESop6MRTBba/vYRIhD
D83YLcW+bg0GaPyOdhmYWHull5IONcIlyE2ON72dFscRnqTjz7oKI/pwRfsDtm+He74e0vGwamRW
fRnaoqL3zT+N1jBnhX6IrshdJSJ2JHEN6iD3GmQuRKvYa5QzZMFQuarx7HKip2LRuHRBccnkaE7d
SkBHE8G4KgvHvEKF0/Fr0l6ETWUng/ky6XKqT6lzZHWpgxU0z/NxbvKzZBlJA6A7vgh6QxZpk3cp
EFPyK9D08UfzmdOBwVthXNoCkx0JU/Fkyx0G9NAIIM9m2jEFzVmReo1w4lWDa5sdZTUs0RlGsWjy
O0Nvv5NBRisU+cp8kvS1pZ3WIhlDMqQZ6kXrKRmLeT/sujbrWt1zQncdxn0498Iu9pWcpe33GTPR
AyJ2FQU9pYZ+6DptobEw1LRQMfmRDbfQEvYWu86KIEwknbfYgH1Dy1GUlafJpsv2xUgA3dSmsjxu
Ui74/wSCcdJPJozNcNAz9zpzEacc66GY7jM9MqKLkBfZOcjGGPS7aLa2jA3C+6z0S1WFs300mX7M
sW9aJTCG57lE7Uqry9XHHhx1GaaeNq8iOS5dKhmhM7zhs9iJZvtmGov6vExTLT4RhpM3h5Yi6oVe
o736MRNEw7PzDBg+0d/R5UJaFTx8uEZ3iZ6P8V7acLK8ximbs2ydndmb1klClS1ANgcGG0IRZHoy
zHc8lRMuyVjG1sMEkX2iJdznNFQ8a3ZZrJ8R0tcFQpfatdL1mTGYpd+Gsb46QYkla6m+QlClMf6s
Q9oHGe3Rl4wx5QVFnZQ0YRhhGZW9q/rVGaaXqCmJP3P80QrpQX8fGxDxkDzMZRTW9MJopCv+dS77
n6iU6tfyrm9fX3tKpf8P6iNkiz/tzr/UR3db7fJf/+etTX68K5P+/r/9UyaZDhRH9ER4ITSKImsz
XP8DeNTtv6ifbCoGAyU4BcO/YsOFYfyFxg7dLZG4m0zApXr5V5UkLPsvvBMoVKn1mQxu/7j/IDic
uTmX/6mWJ9SXkovsAeRFIMlQuXw4Ylrsw44ktcNLbL0w6HjRgpNQ+lQNnL0fno3ZosM2irJT57Gp
rUSZmuhzQURHsqsvTbY069wuhqYI2pocVd5Di9xjxk3xemlZ6eDcTI3pRrSM1j4KbzPLakdeOi2n
C6OBJDyuhZ0eMklT+NSYat4MTy+H2A0S25pGYia1Lf1yIWis85UwCCwglWdhh4EORRhGDiJXR08f
iuiGdNF1DqTbLvZXrcv62vU3EFt0yFISjdj+m3CZr0zXJPnVW0srHHcTNPD+YVK0nXwOMyQuzQ7R
hVdFVQD/z0pik+40Q8js1qDuKL53dERuZEQa6o0cqH5P7arpwPbMlSoDQ5+LkSUOp+4xH9vRuR9I
UZRdkIzEYZBIOpX59yLq6/TYO+60WoEBp604IR5jdC9GMsUMbGqrUssF66xM16AvUCYBWSTqMbqE
WDQ4CSk9S7U8y94V6+k0N339ajoxEz6vH6su+ZbHVcaYAOkWcigiUFxWeaJc8GRncaNnpNvFafuV
HT3pLhNbOMIz7XoSJ+BDUufNIaCVLvzGdX9dMqUTdDSbWWLR4xonUxgB/iE9j4Lc7kuz8eMW+Pgc
AMOs1iPTaF29kfVlyyApV52s+Uqv+NlIc7SgJ/R67UZX5WQhNPUXM7VtvuAYCriODh824UbAQAJZ
3hRt3l3lw1iZlyOT3vUJ+SvOL4R2rKfhycg0pftqzXoXPtEPn5svTT9V1bVqyF3K3QZSRXK/hVuf
ZZOZfYnqrD+JJheeeqaeLDaoF5J6QrxJ4/ikOVEdhJG1bSDWchNnWeVb9gxjsIKI75FcSRlVkBPD
jZjn/DrFB2M+mpEVwrck0Wc6kwYVFhShZNKCLtHIrABDaUE9UMMI3tLvcre4z+eqTL3USqt9Oq7r
TSh6mMsTmSkI3LRZ85QAfRyYbpx7xHXwcTAoboa3JLWfm9DU8dUjStiii92Jgz15n612PQk3jEI/
cmzBhM5OEjvz9Npa0M4tSaIdEnab9bsNMb0Pd4CrpXGJy7Zar3KjzoxHhsHDc5bDg6I3TBAcVOWC
rp6bj3vesPCZP0q7th5MShmLXCW/ifj3BQlvrX2q6QSU+ZrWjv2tqNcMzkvcx0bOfltlvLh9VtEt
TkbmwN+XwnWnF8fqXOeEobKQRwGiJrloFgD3b0w8IZLqYkjCU5sBY7qLtWUYKLdNqpKrtqur/riK
rrjF4JZmPjPYUOfRazICZtnWfWvoWrAoI0gk31IENfvDIqpnMTIrD9LMrFMvHlg6LuuQdwaoXGJx
FOCmYiNggw3cLHOOCs2Q2tMME2Q3FY3tu6qv3F3kVJICgNKedrxIzzMgkbR0sy4zz8KVSfSxJ4sB
4iup2cxVaxRXO2OqiifqAByKCIayM2G24zWZryIPzDS1NxiZlXdMwWX5NAB4fyW70z7ToWrRbk+m
l8pwRrI+J/u2iJ0nwjwXCm0OnScJX1r3sjgUe2QHGaIcYe9CAjkIXUKLdMoHEY63Kq06Ia0VZBUp
v1uIBp+MYUH3PLuzLb2kEMmPKJzEI4jz6Krnn0khSQhhvpjLrSyd/FBzijk04bCcl0Ze3EdpMd10
EMWN01B1b7ZmI+sIk9LaN2Ktn+vVrR5SNTkLA0XdeBsNPa+ZZ9hoERZHeaRLqmlXOL1+H8GtJ9eo
HKM3rTfVk8oNOyfKhVwtGC/2ru0L0jEHu1U+3E/5xbKneT2sod54cZHPlMKVkZ33Y6GIMzHC5oos
I7WzJyKkd7rWhrlXdub8OrTjQ99yIPfUNJZPVqk196wABtg3SwAeKUhDOCHN2npx8tG9TDrAmI4s
o8AsjeUiJ9voK1F5q36eV/20G4ecJBTHmNIr1aSKGIN4PqFHmX3t6oGwbr1yhv3o8KUYEGgM7qMy
4iA6g/PxibLR62Nt2O3jxGbP+Wg2bDTOo8X8QjjIq3QVP5WaGi+i0SFVINStezvu2udWm4Y9NTIy
glklt2AZUErns3YclThdnBi5ilnfa9ncXE4WbNurpRPZsU0X3TeBYY2U2XI56+mE8t/7Y2L0xuRh
QGtI8Cm1UxNm1EOrJ98twjpO9Tk6x7MoMYNPsv+i01HnqQd8p6zhKluc/L5e15Up1Nj6RCTHFMIV
w6EkPO8rw/bl0Lc3Qz5UZ5wcKAXM2iiek7BTp0jQxS3Tvizoy6q60kLiCoxMRM9uMraHpgAb3WhS
vOUrjQHfBae28Wcr62bWKpLc0ADN3mJxF0hEHqO9IBP0PF+HtyhJr1yVnJTg0Z5D3bhWU9bdWU0j
dpwFrcdGJKVvJjQv8v6i1ZvhBFEC3kJRFdpbyGHGa0lhstqOfDI0xF8EYyCvR+gyl4V1QgYo5UKH
CZmkF6/QRhYW/NgVMYTIoxnpTeH97FZyz873YjDpHX1bIb2oi+FArmN1Vk/MKcs2hRzU5bI+qQ2g
+l5Ta6M3JP1VSZ8Fp6HrHFlQ3fNiTcWhKCL5hTJI2F+bqh2jl9kmGoDRd9ncZrlmIo/JMfC5Ccdp
L0zD/jHPQdAFrZ3gjUIg3hXBKMKhrgMF7Jg4QEm1dizQiGESZbaqntH3jd9jp7DroFvi5Yi+usRN
BD1U1PpbDYdg2bPKFa9kBySX6BQec+JWnmlosz4THE0Yllb4Q9hFzZlZj8kxJNo7IGt067TJmAVm
SBkKKxLP81lkvrSTeq9cUrLmZc7Oi3pxnng1xLJLhSkPlWmSilvFebSvqDW/bO0bcZLX27I9kEpj
+wMHqC3NfFl+zLHY8jDGpOqvCHhpDlFbNz8kqRDkjIBwXsF9fR3DtMj9XrPHILSJ12EWabj7tFPd
jozZehfWJDGmqRNxflYo+eIK62yTEy1Ay644D/uEzxMxsK4gxcmQWJZ9UZflOSFkyG/IFz9UmJcJ
zRFK3yOCG3dhJoThUTozz7c6FlTPnpBIzavBcXo0p3MzBE9WJzMpYPgTpxcXGsFdmSXls5NJBEak
pj3NTBRvZ6ImAHartdkjs3AenbYjXGLMyv08VC9E9mlHVEZ5EKWac0FGVnFR2RPBQc6avxSTYR6G
zNIYEtEmatyhZaU0i6sWaQNDnJQU8qhLbsfJKv0uFvo+nIrigdbteipxHjzGqn7ISRbZMtG0Q5Xi
OzFkU/tzrl4rnobD6ObIByR09TpWkTdm4y11QsdumlgEMpEp4NscO6+NMoxP0lVFFy2TCiq7GQ/0
SsMtq7rXJJep8HkBGCxZVoN4IanM066zi4AGRfFomQXDylLLyTDI4+/kmdjHeHF442hiZA+dLPOD
1RXlZTUN1tepKvP7Li2s2eMowpxXzEId6AZQnyrgRFfW1A5ejoys8kLVSxy9fSb9jNNbSXE2jyju
UuOtTORwkq8UGF43E1JIs4g0tiyhVezJDNe/kU35sDNqOFE10isCGGlqEgFlWCetWbTpjpaP3nlN
1IZbFC59Jj+cneHQkSrxUKSo9Hg4a1KxnYigsDk0rCdhtPJN2kv+3WiG6SKhTxao1Wq/LkZpBGtB
OIXf0t5iMAzz7Rvt7uJUL7uEsLxwmH3CyLQdwX110EAJH2+KXBGISNRFRE3XXefGZF2OxdwedC1z
dwV5MbeKZvwljkWe7Y4UV6SC1UaOCJPJG4yhYZI9lMkpUiytRVHV8iSa7QYMmHv0SRdNagz+UBcI
BSGGZX4rRuHhTEXhxRQ0p80ar+dYRpR2UfFs5wGuu5avtOAqQ39lchTkiZ0u3S1FYF4nli2xxGF9
NmMFOsaNY942QluODaG95AW2CRr9Xlrdw1SDeaXhgZJqQXck/UHpsUFUVKbPj0O3XLRGWUEbFlke
U2lr8XFh9LSjhpHXuLrFoYks+4c0Jg0DZ1YN1w7r8IlFEtP5XKzRd0XDuTshP9TAY1oB6posSYJa
Rk+839KSDJ8s3TnbhM/teiYrmTQe4Snj3lVD9iz+L3PnsVw3smXRH2q8QAIJNwWupfekNEGIMvDe
Jr6+F9SvO8QrPjJq1rMaVBV4YTJPnrP32qlLFZjb7UM0d3yKFYWjHzuW/ku6fbG1wzA9YtU3nyO8
Xa8jAh26NOn40lYdqZqS9YnIhMZn4l2wVPWxdj0s9CCnftRRThFG9xSaCAuJZAxV0DYqvpKZN2zj
1LG2qRVXLtWDqV8lZuZceZCovglqSmJxbfl9rCDtBmVq6eQVpWF7nbMoHlvy3S4YmZQPpeuVXxw3
op6uZV9U/lz39V0NX3DXlHl+rsjz/GpnEbHgaWgf9b7V6BY2S/hD1j2RwuRP3btmO90SoeSRsKk6
PBsVcaEb3erFPrOT754+R0/ZSFSfov182dOKqPy2IFxdNWZ3J2S5HEbiUFJO90560SQukYVdNe1r
jbB5uIXWWWOT1bOxdPkcCxEe235U9zSz0582UWWB8szhHBGRhkywD79bkY2C0+riK7uYszumAAYb
TzJMvsdx6TY2vJwXbO6+VXQYb4GBhTtj9rot5qsjPCp0Y1BqzkrPymiB8vODEuH5vQvD+ytN8uLS
qFtO3NOQXMSEFK8Ht0xdEXpca4Z1yMMSNSokm3QmmcAyv1phWBAb2tUXqcmQpjGr+26havFnIaqd
B0/F3rF+K9fH1JzspzxMzkQ05IEYEqulpG3zJ7l0kxlEK97bKfNq40BkyFi/C3HrRQbpLo3T2YHN
aIAKfogykhjJEeS/mGzvNorsqmajrRdQsGXM6Zr2CVV1lPCwXR1KLGUTDVyoTABZ23n81qCTfhnm
bnqsxYIeSs6WZWyjRrhPolzkyOtE6kc/WLV3rpYmSV+XijHgIW0o8ievyMwjoTsN7GIOed2eWvlH
3q2OOr2bbsZSEkI8Nu4vcsfGL12S6935TMsyva7Qwq89gHnR/T5XuY9c7LWz2nl+QNHKhzuDOIUK
MUXPzFXsQzfL7p7OR7hvktnWgsmIdOtoWk1GC72N1GGaW4u03MJKtKAA511sjEjZWzdVbXmmoRWi
h9p4EyzYUk+3Cy04uq+Lae7IlwAuUDXWDzvSm32YVem0zREYtgHRo1kwOaG2ybRc/4kDnC5IpRtb
0kuxyXVizEjFpYE7bXnHhTzCPRr7zewa6oLODiJpTILFQ8V2iVAdAjYZznD1fALBmse5lYnrl8jJ
NojrCLoskuL70AtSEck68AfHvk/CYdy0w6R917si5uC7Zn4u5kxEbyIvqFDNDQ0qJwCooZOxnaS3
Il/KvTGZpu+2ZE8Pmpzvnb7MrvilnMTQEX9Bj9l2mzrChdt2RUFHWpjZlXK1eFu0S71lX2Xi4Lpe
tF0spS6bvqkcH+8C61OVJgmjvTa9s6sQCV0HVWobK6zgAWeuHEPeKiyfw8rSL5nC0BrMcDbgrNRn
gvmGJV70uzb3RhpvTa+YhGQRtvssMeI0SOaBwQEFhGbet3VXRTdaWK8hcLxZE/o4I4ul/VMWy1C+
DhFoOti+bdPnm57wMHilKParp8Rl+TgMWRajR3dDAlZeeot0MZ23ELHi3igQwXpkJBAOtc9TB/1y
x2lcHkMnzdAsjhMnmZ5E+/A8Nka1bF0dnO1PxF/OhTXX7i8kMqn3FSRcyGxF71mctlVn2u3FGBbO
DUcHmT5mJFD1viSfqzvKCsnZDuFt6F6GHGwxsoZmSBgLx4bpuEwslbulz7hqEhXWj5LDcrNZ3DQF
abuKpBOzXBNpBUwbe/brVEbIPSwjFNsQrRR0PpM21G1cpHV+SMWoDVuu3e8YvHpMgoexP5dT3Ce7
aUXF3jWTMy67BHtxuNf5mqzLsXP75bzNMiUPVhaa8YEGUeGc55UUw96cF1qSPgxxEd5pLlblTafp
Gv53fmi0p1WoxmPkdUV/gxQZq67pZrHap6hxtF0W62Vx6JmJazdpUnvFfqF+MX1bdUZ18ORshxe5
PpcUyZyj9Eea6TbLbpkOJuVWKicf94el3XjLzHWXfqFT+1+do9xGnyGBEJJCgvO0lFTH8pvHCPqs
Qyu8BCAqowVAblddOCKcl6CIR+XiHuJwFWgTfiQ/sgr7Bg7NdBEONj3mkCFm3PB5cjrJD4sMic/R
WgqknuEtwrZib8I+YiDmUXcUhf2adH20HVs9fKSPUTDgbp3jQPvwWGSGOLcR5BzDIcw2RIond9lo
aVuCkb7bPcpHdxheogovTks45SUNWOfBAmd8PeaUF/4YOuPk5xzdrue+/NGE8+PsEmUztu5Lq4rZ
TxfvLKlJ4OxxBo92RuveG6stVReeBbgdfqNnK9DdSIOYMW8Q5/Fzu1BxjGntMEVGQDr1Wrvr5VJs
mziK9/HcaQdnZKrUS0qwsvf8LJv2He7NLY7nIqitZdqFha584TExpDMubnBghYxMI0gEyVjH4dHq
xgYggKFndFVYwBWBEegvSBHvTKha1swqm2WdUMic49HULxegAIc4d841cKWH1KyKrUS7v2uM/K5z
rW+JDajcx0fU3EZuKPajHmVHe5LdkcGj8dCTrPxLuXZ8RQAv0m8WwvwmX1z2LrSXKNOr4VIMQ/NF
6qIPdKApR2p8TCU1l/s6AV84xFZpMlBL5TmYnPmXW3qYbayOD9tOsnEf1sJ+jdPxYlzm/Ilc0Oh5
rAE0ctpwvpuk7L7qRULPkhv74nTUHWMXJ/dKRYmPb3okpjhXW8JkcW8tdbktzJFe0zh6a2pmu9Mr
V+70On62K0+l+140yCnbZqJygqxwh8aixm6T/JRZaR+TRl2bdBT9bHQeRRnXG4FdY2s1CdrXgUG2
N4e/5DilRxEX7mtluWTa0R1vjOKHIr6JJrOsQaxZz4PNbBkTOKE3ABE3qA3D89Fp6xunmL9R0ms4
70Z6Hnx4uECy6CZxFWplQT924zjDLTXYa8FH69ehx+4zpzc58xuCkxPgG0tcvixV1pbbXIp+Wyd1
c5/1gA4RHc/53VKpWzEsQHzmQd+iGaiPxRBpG5kzTgaChIYtR6BSmtl9GhcawcRe224QoVBbxl39
bcz0u6U371SvHlWWIVfBeyb76kUjTeE8LewDKdXRocl4r1Jz+lLiKbtMBnUWzmRCYBUOwebVch+K
sj8f57a6hAA1nwmLfs9EXXtsDI1zTx0zrE0ssfeWMrpKpn4XNa742Xg95ZzjGmsP2EVn0djD0TFb
jBnMrzDJZWdO4zSBO1eHKmdQYvRevtMb6q1UenuOjRI8d6Q2o82E3ujsF9bQ8ctQT2fEKYdHxPVj
AATZHrdDIx3GA2lHjm91pnJD21go/WgvFiaGuRBdQdAbo3kNWjqTGzyDVsEJSpZnnNwQjgu+l2mf
h3ZyjpDfvjJtXls4XvPBM0kPRg30XOspeypm/Ec9FwXDPlVsmC+VZ05cUKUUaCQaq3xsScyOWt7M
DJzbBns4y7cjngsDvxUPaz2xYWIh41DRDks6l+Be3X4Wufhe2XGzyXA+BZ3EjEUtUGxRCVoXshy0
H144a74wKjTqk1MFS1w91hmPFAzFgKCeRh5mos44s8eUtOmuiZ6XLKf2IwB8lzgmo7wsbYIktosv
IwPEbash/InGAgAxyvaeg2Nq3ZpdN+37ZF3ITSyVbAQq+sFBlFrDyIU/E3oRsw7WvMdVhFCD5q8f
uuXFkIXNk2hrEazh434aznyUIN4Pjkgi9ghHm7d6ZNmHIRr2nGbQ7qMmkqg+dDVtyym5GABDnNEd
ZA2Ph2DGmHWr0tQ65xmWP+WShjQYSg4piOYf8W50F0S3Zg9xRbHhazl+NNwJBQMGusO/tJ5yuuqG
6tFQeoKaIXNpmjA72hR5PAWLbiLZV0Kb5CVqgqU8OtL6OtNEPmpeXcmATmfXb2cMcNh8y4XCcDDu
gUzAVhLza2xo3rIZNGLHyQyd8DgOGbYLH8aRXe0nZHdnc9r2zyGt1PNKsVkmblzfMt5G1aMlDiU6
rbTVieqhCEm0bzQwKKK1bM+RR1waZp8/LqQD7cyl5KVtkh+usqINTalbUXq3vZa5LEdoOgK5ZMsm
bZZogxiOTnYmPV+mMb6ddspKapDG2Oi1+z1Jew0njm6H2y5BnEW11KJxb2SemoFR15gRFF7C1Cb0
zWKURlULg3Rk+EoDiLzkMRnoCs0IcHrUZoyZ23raqcVgDQJqM+5qpdQuxn10KKXLKM8T+c9hKfHS
zzmtd12dJ8SHX7NeEzKs2JopVrVN64b6A+pEbI1q+gyq9FZpaNmw1fDpSlh1yADR9Ztv1X846SbN
LJXtZ8Z44IS2y9QgmPAq5xMZ81uVLeobE207GkGhy5U25awayz8UxeFkYQIlmDdozVI2ZwVivPlc
WYvQN39oJt5RNL51W0OzWmWkWBRQE8OKQh56ciFXATgi62RrMk51ttXo9LhwQJp/GStqx43HTV0o
07z4QUS2Ne4/vvyJAf339aFHmYhGHdimf4lFp8bF92x7yTYpNZn7IW1Y6VsJygUZO2a5Iyzbq18Q
UKTjJTYtcaMvNZ0GibJmw0Rdiy8ir9a9S9EP3b8hU/9IWvNQcSwsTtUyb7JSL5Pv9IyqX/2H/9Z/
il39/yhMXm0V/zlUNWgrJNZvNDdoWP43VXXVEks0uZ40wePwD7y6/9bcmP9CkQw7grgJdLTQ4f9P
doOyBiQ0iCsTdwBgiZXE+m/VjTT+BYcHswegAlyteFD+iejm7Xfl6GDV6a4QKgHICwTTKY9xsGQz
0GuNA1xqaxiVBi6xbD+jPv5WHP+hEv59GU5JIB1sG8+UfaJIzpkIjFUoI4ShYrizjU5/amyd6iaR
TXvXzH1yF9d2dbmYZc7Mpi/HmV6Eh9ohRXOmBY6+zgDVGtrlC5KFKxyiuXZulXbxQOMrL84zy2a7
9xCoXHnTSLox7XmN+JVhTqutaYzu5EtTaF/ohoj7KU/SJ1ok87BXE52hTVz03n1SARv2ZWTpmzAv
0/MGDLgWyC5zr90BRsEnvKETWfh6T1aJtsGmgWpdGOuj+WNJU2FWWnklUkIll6AtvSts//eyfIws
XrX/exvfWdLeOiR+P+M3Fzq5+QsyEuTUXKiJhmdEDldN7pI/w/xqIrjK8BiLzGd9+1lGzKr8/uOZ
87uY0IJQ9+DgwfFwV7HXH78P/MkwQqcPfUSyZTBWHtC0NK+2Q+iEOzkWbOVW/9k+cYL65iXmquTH
MzGjUe2QZvz2qux9MvToZmDZxrdaMaLbZhzXggne902TFV3pd46d7SayhDlZ99We5EmA/nwnn/Cy
fiftvLkBFrwqvnpKjjUb7BTc0SsMRTajRzQ0AyXnOMTWpQXicqZ3MoMJSSqdqQeTBO8KsMM0b2SX
F5d0MhHxgnfxip3eD/qFsOB8kJ/VYoGtpvBONtlwqyH+VWd1K4jcGrOIqYPUlKb2aNwUYSWt3Te4
vbW89IcpH9GnVNYT/CRO8AVapx4boGO9rouMvtMLIUYGLEjrtmS/qbs6GkUZ2GT30ICwSIyvkI1h
6RzpiUAL6NKvMSKZzyDtb0sJHhx3y7ZsYxWTsdu7LIZ/vi5shhHHMHytRY1kCStl80RzXb0iUVCf
fHm/+VGnTwbCL1pDXB44PE6uVfR1Z0cpA/jBFjnyXHzxgdsN/YWp1clN2us9aTf0cjuMjFfaeqDF
Id3eWinCspYwYNxakzZcWGbMIUhn6FYhpdnMmaRW+PjbPVkkft8VOpqIP3iFjL/qHtdhWKCqLmLt
06Z9kXrZGHQoiDcVRuC7XNbTZ0bNk6Dt3w8CnCfoLVwxtvgrNXSIGWX3aoyChu/rziI15mdoFOX4
VdVtRN8jhW3GqTLODzRQ8ZVONql728Tqhm9ma2aPPWMfROtaqI7NkmRYGMoMLOxkFeNjrMnFCxRD
ms+2mJONbL1RjGzIiUIMZLLunNiwFgTzeBh4pHwdoDTAfvsomvjaP34efy1qwAIFgRBghW3wi7+X
nz8WNSy8mU0vh+VFSnXdD3O/xSx7j/KoZ9LZRX5dz/0n6/eJ0/T3E+HDwGcKeGQVx54Uv1ZE69mA
x+vrMCZsfyGCOt1bHpL8IK2G+osEo7H4U+fAsUB2lo/7jokZmwotlYePf/87txm5L4FnlB8r+erk
T5GY0ikoKo3llYvh1Vl2UTKE24+vchLn8z+/eM1VXDOZTTBMJ6t4YeUSJXANfXuBypHbGayCbBri
ICYOJsNdIOXXcZrzY2jUMBMyskJYBov4e13VyVUFPSH1BzecUTDgwf/4j3v3FlC1Yf3mOKKfEr9U
NWQo3jnqNXncb6xB146UN9E/v4qNVJ4TFpE+6272djmso3b1rLSaH6Wiv3GqiV5ubZjPH/+Wt6ed
3/eZT9zgq4HHbeN6fXsVx+1tAeWUjocZFzvNRsbX9KLA78GUfGbiejDlYAToPcLjx1c+KUrW75Wa
U8fTi/8OlPXJ92ok8wjjjxdJph1cgqSKQTfxvmm3qVQe7b+5utRtW3vh1AoYaCIF9vbjv0C8s+Nw
7uWoZDFUxcR98pKhG9IH6a47Dt2FACVTvqG5H/tJZqe0Oaf8ULd9tO8GczxKp27Ps1QMh0zYgC9y
Ui1EPikcUSpkp+2WzyK73ln5+cLWXZHpwnogfftoBkFMYJm4UUAPUVxntj3cRhje6iD3lvHCzUXd
7j6+Ie+9DGyG68JGFfXXXjOXMzMdEyoG62wBy7NbGNFo1Ss+DwbBwkQ6js/4UnWuevn4yu+sqhgj
KTfgfWFdlCcvgxcNjEer1RgyNNRirckLWU/jxotwSTPmoKNS09b/ZC1756qr95q9Ahc2FerJyw/1
vh3zGYNZQ7vcx2sQfZlwaNKzM6cBGQ9yLxqbIzOWj3+tfGcFcYF623zdHAA5/b19tO3cFtNAgwiV
6SJBRadVd+jIphB7G5rVWYSIxNpGtl5rZP+O4gyXmDmemcUAfaoHoO9PhcQU2Yy6/isxQlyTBdm4
cNmywkARZ0VpzeRWLa9JYS4GyAQAFr4VjXUROLls8i1nMQYnInfdBzeS4CU75oYo7eVgrRT3AsUD
gpQOdRYDxOq8y1Rn7RSieFLFqDuBj7qwgrBcDoGhGc6VG2P23ouwMlh2y1VU7PQOo+JcdqL0nTnz
Wl8xRZ23GKm6T8CdJxHLvxcxTsIriIFyG1z7yZ5kelo+WPrCd+wZ/XkYTdM2xRRlUtNWa1ZEOQRp
kekYH/IJnppEFwoC6MrzUnlQWVMd8XrWKDJN76rpdTpyJuLYT+qG9x65Yzg0dAizon91spwrw4q6
coyjwACb+CNlTUOH0oxfP36z3llUXSYkrGXcDodX++2LJb12poeZUn3FCC9pOseIDSY7any3p0Pr
wqq5AO7L2MXt6SAmjDE/Ka3f/Z3Yjpm6gy/F8Pz2L+inDNmmsjXfTiHAC1x4QYrp5RNk9HsFPAeq
FV7KBJ825MkP5RhXoMjJ6SfUlr2TORwtoQ+W74VEDilrQGutito7VkCu93gikp3bzMmN0S3esWbK
nPngqsqnuGLZTvVFDzwBCAryav5Z6MvfiypfOrZvILYGa4x+ckOUpzOgIMjcL0o0nvhU4m3JiOMZ
T210tShPHFW08gZ1+5MN9oQhvX4WOL/FWsJz5dWC/vZREM0AGzTuNL9MGyRBRmRdl1hIj7qKrIO3
YnecZLR/0fKBfgZV7yzV0+mqrYZqA+OnKf7xF8Cfw2iVrWyt0U+ZEEqo0NCLBocPIJhNUU2QCpUx
fHKVd04vklefQFqEY3hJTvOd7VHOJTMm8Ej2UGyaGRF10ypcPaIZjX2BdOhm4tj/hc4xIKk2nVag
I6MnzDKV3KFsLrdYGL0iaGHR6YBy8lvDWZx92TABgYEoXj/+ZP8uQvh7fx9CDfI8+HDfPqUpS4qq
72kSTFP1iiMHp26uaxgQcMj0n9ycvzc8xi8ELvFOGLaJ2ezttaJCVppQ3BvmHi7qvpbBXZqbj43S
7cekKqgtIG198gPffQ8BL+igANZ0sL/KrILmWwtyzS+9+NFBLL3TQ4vV2cj0MshVtsRbrYhFQHCF
mwWkLpaIGl1SxbM5wRNv2fU/Yub8z4fBWZpuJ40Gvo6T7ZfovHmYOFL5c9Xh+W1mWlFavQItp2T+
jJDw3gsp6QBhjqQbxKJ88hmasU2HwOOmG6Vm3g3TTCg0uryGksODI5cdKkPDJ+5xIJ8OURJiSi+K
EkFhnLt9G+iGNedE2Mhk7xB9NL94eVR3Adl0PZ6DpvSSXb8URRIoy47F4eOX853FS65vCqcdAi34
GW9fmEKLhJMN/O3OCGN1TNP0UIFF9CsMhfuqlfmlEcI5iujIfZZ/9vdWxlpBw+N3z5wbd3LpVCwt
/QkU3oNrYougO7089WnRk5+tIcy/ZYTdXRA2ZVk/dXNaHuZRpO3m45//zsGbPwIvBRByDknsNW9/
v0J3BH1e8EfIMnmYmtTa0NBFajMs2viCAyLpCKlX6WMzdXOQWh6lWFjH+icVzjv3wiI8ltYYFBOT
I8HbPyNRNdrzCE4h6bnLF5LCUht8giEuE5B8y37CuEqgYdKMx9BTZoLYzxH148f34u+NXfIU1241
/haiJ04+GqWFndc50AiWUCLZEVO5mXGhf3IEeWc1tJnyMYdAZbm+dG9/KTA61bsVa8XkeBFW0SaN
A4pKp8AqY3+W8PfOT7INtkmaDJiYSYl7e7G0QrYx5NQqrUkjA9mWIByEZMHPlt13r0OzX2eGyX7s
nTy+zMnQbDAo9Z0yhEtSDiPUizz5pN18ksjze1mzjdUfQbMQZeTpccbJsTfKYV3WPBsBRb1MT/Ew
dhj1kqr7ahdGbBydzECll4t8s0C0JdhCi34Y04BBY+zzby4OF5T0lvOrSCI8vJg4h4D/mYnFokIg
VilHz+//8XtFMcAeSDeArAtjfff/aKjRS7RcZaKazmdXbDFjgIzVa/nJQrY+yrcN3xXNRIOQ521z
5F8f0R9XIaKBPgdeH18r4Z12rJ77xOjEo1nFzgU1a/fJe2ys2/bpBemS8RiYdxEqcLKtg7HVOgpf
DeUbPdN6brRnw2AIYC7dgFkIA29ShPMFw78sAIE6bvpsBveYTKaxqYncPQ6TVeL4cIuD3bmA3V1U
cB7n4WNFCoL0+rK7SPuu/aSwfu9VhfRn8P7owLv0k1fVWKpZ1MiK/YqDEUfQNjloijTEf/7MGYmy
nzAfwjO+1il/PI0Y+T4AEM6xGLuts3axcEaKtv/kKu+tJZZgpsA+z9d9unktEU7xaVXzdFXobdrZ
rglkQuq+QVYkkuDjn/TexVzqTd4vZnr26TAPNSrU8VythqRiRdUn7bFCibmXVeR9Uti/94z4xB1w
DLSG2J7e3r3ORHteIgjzFwtWdSna7pj3hbz9+Ae9UyvCU3YR3HGWXEcyb6+CWNYBLMhqMhLgGlDW
t7tq6ZkTd3dzVxJhmTSfPK+/fxcTmVVxIWh2c6o7eSusLmlrRK7kY3F49TM519dWr32WNvT3gwLp
ZboWftHfB9ST9UaIUtDNWKk6g44IjvwN7MiLcLY4X6P9x/fwvV9EMATzXX0NFDmdSQypaGOt5Vqc
1PRN42qNHzXd8sna9k6FScsOzh4NVV524zQfHCa3SqqwjIJw7GDu5sixZ4F5ZLGb6TCkZBx3GIbu
9CxKr6Yibs6tVA0H+suSYTfSWEjIeGja4Xs2ld49MX/lpSRK4KnTS+CqH9+Sd24/kD7G8Iga14nG
SVmHgtNMCthgfofByG9InwzpFU0eA9jQ+PLxtf5+hVeBEtg3ydfPxU7WYGmF9D9gigWdDkDELJnv
KRhCyDjbed362ug+cSdIXB9f9p3hxdvrnvxGr8cVV1W8yBoY4q3Vmt/SuiYkXvxmaKTuvpz0x7Gb
8Tc7qrevvTH7VmQekFKlwR4InRm7b+uNLx//Xexzf21K/GEMsOiUMZdmTvP2my5sxRDZW5LA1uOm
vu3UommPer3k+VmLxj+9X8rRyAMjisQvt+N7DECs2il+HMJ4bq16LL2gBah7Vdp1bu3SeICqRdvW
vU/QvcgDDz539igRjafUalcekzOD/R3HyNaoi8my8eq0UgHYIgHjhZ4/bpA6xIXpos6ngO68Njsb
V0bxhvmV0fiOC8wEWMsi0k0PI42DwGTrPzu8b3eDxxkqWPBA3dKQWq2+UVtiNRNw2VZbEOJHC3g4
kF0TMDB/JYa9ZuL1vsgdupvsteu4Fsd4OfloQNSzaac5OPwWF2kQQeltuU9GfU6fkHAtw3PRxmRL
Nn2fjYYv2UVa0vIfetYFSpYeJXOOccTXtSm/RZcy/Wz1HCVJNwOIubASfei2UZuFDmivMB22+jBQ
VoHhV88WxcJdKAZ8QAR7NHtY833EolTJOug701CbSR+920lESb6Nm6oyg26k4hfu5FiBW3NwxvAx
LiZuVcP8AnhE/ui6Ojc2szXKsygcAafk1jjuy5r8nVno6O3pB7aUHh3h8n7Y9cv3xhzqZ7u3UUSD
mkPVGxr+0M0c+wwqVqSOZgeFvAC3trNKVNC+gfpSIidokUPih3Pvpphhj9/OcT3t0WJi0dKSODb3
gHrzuwLb5EuHNOOF5PVbsxnSY5vYrdi6YdH+bLDUfs/GpnoOIcncLHlaZYEi5foHRqzZDLLMSZur
mhHCGnMCby6QGoCZs9DkmBgUhl0wFo+i/kGMBFT4udOJpzJvcWdgNuLdcdIaj0YVZrW4RPadnWPI
ttD2qNYlkwHx7AT9fVK3tggRirawiP1EuNpznyj3e1q3INRLN4rv8bxANFAzzDqyLiZgfjKbnK+q
dAmV0ICZ3Dh2SdaQprBnYccvt3qSFC9Nk6NfzcK0HANsjpDOedMj2x8tO7xXU26ADhojcTHZdoXh
bNb7q1El+WsG6uIql07/Cj+uSo/OBHqlySkFl3K2eT8FEN4qTWPhN22SQNNAIsqCbs7iHOJ462yJ
4sB+UZtVHe9sMev2NvZ0oCY2+g8cmSHAG195A4FXsk9wZ09NHX4jm0MjtARLhcLvFzKX4f0rYF7U
xK+A3rUxQy3W/WobI6egdFo6p86E0VnObpvvU6B2P8ouTb82MOtB4NX60AYVJvEEaXNfP+UF9OdN
3mDMIDZXt14x4mpQ+Ev8l0EdSXcBvYjqdA9SEB1sPXllu53tRBXnib6mXTQelsCDNlqYTNxKmc9Z
21UJWn9lnquQUfoqDxt/ZcIpH8TAaRNbsTUBZu276QwwIeGVoHqmGBh+kfysPNz6PuLO8MWGJntR
KjfFpjmF3le9KscXnFI5S8RCcxuNMpZjnz4aAJqE454V6N5QXGt5gaBZi43+Af7W8jKsLYmhhQzk
x5IUr0D1BFJt4n7pn/RmMkvOBVZ3vQhLjX64WMYXZ4zDm4RVewjiLhnuaAcstx7xCCVvnuRURF6y
qfZoEtixQ1PJ8axxZVLzyNuVR4JmGZBDlX/vOwF8cFqtfxYOEpukZQ1jbJtYr80IyUifqhZ6gxz1
1wnQHtmH3pQRp6ADbg46dqrAbZPs19Ba+rNKwdJTinXRLfqtJOWDtvB48hVb3OLa1Re/qmBubQxm
MHcT6Z81nuwRVfoaA3E210vfbmQjh8t86EOCYeTYTOch7IQZ5GSSQ2BB8LqnoyUfBL6hCO9Clt7p
bhO/cmSjYQ603P1m0LJ/TtTQ30tjnJeDDoyspkVAG9NHQ9U/63EZ/l5+ClZ1ForWsYeEcDp94f0w
tfAXeHz13KOPyO5tc8lfWLw990IHeWf7eV1X34kkyOKDM2gNwsNJEX+AweoRDN9S7EI+0/nGjhIL
OTuaNuNaADXtdhpG7hQljIkvAVttrIJ0ZuLhIx8pLkyyfS7we7sXUzRrpCRHDYr9VkhIILiUS/0I
pzMHjRraBAok1WB8o/dbNuhrpug8bLOuOINf0bITaeSlpF4irvq8Za/qLZMkCEPZ8GUIC8+uGVCH
JAo4Hiowr6lkT3SQY+MMIP4d1XxirXbLLIHugj+NcaoG3d33CoNE1Jlp0X0BteSOwScOuN7OungX
u2CEtg6pI4+Tu7TGPuyMfZtiKc75mWekluCxxusfBSxpRUeLLqkN5uSaJjYVb586RO6iXXW2R5pB
NJT2axM7BcwBYTTXoubP34ohjg9WH7tYbXljIuiDoun9BU7utNfTGMpIKdxkxzKQUEE4ZYPyqDFH
rGS5E36PWGCfFg7uP6TmAJ2sPN1mxGhPxk1vG5i8CZ6ojC3bUgOnlEkSJFYvR0bXQfJcM11By++L
SbovhrP+Gs1m4/CZUTg3OKKZu856CJhWK5sYBkfo6BdtPUP5rHWtuo6U9BJcoVav7w3VTtFhEKP3
MhrukBzTpp0vCbrDh1PGeeVd5aUoNoXRQ6gmXwCFEOAIeT2DULUYWNYo8iJUb1Vg1Dr5Zlm2AOvC
R+MWfuThgdqtNKzUd2IanNuoc/PhIkwc74fVOtMXOpZoxFUaOvceqIfRJ2wll77ZNMU36kCktAVA
bN7oEeOCjznH/KbmnL0yps7TgqiAL4ptZq1EU/A/hR8OnlHT40wBfHaDd62lfX9XhzEu9qWJruNY
OOqs7PhcDSy/Obu/mO9IJyNxdx5TmQUkhY0EPqtOfaXgc2u/tjD8Ybqe2CSgdBHwUDez0gNKk+42
wkH0JcMXyCq1KAxD2WA7V3kXk/4lh4nJdaxvhrrxfqWdrX0bDOaX+gK8ErVjYyaBYNMMfb2Myp2R
UCTtTFOJg5W2U4+tUUPN0hqJsYOSnzd3dqfPKVYiY4zu+D5ieCIwAKugsliJ/CzS3C+TwnlzVqdp
mZ/nUmJfc3FpkQBSxC3ClFzP200X52l2zMAAXA5lUcH7d5rBCjSKCOAJyAnaS2toCMfJmyLDyGjl
2NGaoSn7vaGpwd07RpnUZzMpXQZ9wLT9b+rObLltZduyP1SoQN+8giBIUb1kmZJfELZsowcSSCS6
r6+BfW/d2JIcVp3Hej07jimCicyVa805JhyhRHeKQzD2NionRcpGoKn5qeq14rHNzWDew5XQKuJE
NdsJvbTpn/TWKqmBVmKoKFTKmm1oCNJyD8GiXCI1BuUZCZRthknQ6l+hB6dfnBYz9sn05uzUzh55
Ik4p6hjj6EJpzVK5670y69GZ+sUxMKypOPkjNJCGNhkjqRnZQIhEY0P0rGOOpXAmMWsvXeltmrMu
QCJDXvIRiD4lmhXAMyG4RvOuSmJK6r1XyRp+c2sF7IH2qqhXMi1Id9MkgweD3B0/bqmLfxKKRpwO
rsa02vXgYJujqRyUy03rZ79Hr0j426hOrqtm0W9gzpI9BRPKWfAM+uYrx+X8lZcJzp2FKPy+tSaH
3oio7wS5KsmFMJP+RRdBc4sau0z2tb5hIqYRk45n1swipTCAK6VU8/tepUzM6f3LK/aSgfA0qLj1
Vb8qDfs5YKx+L/BbHj23LWRkT1QBoY7/eY0ruZAW3LsYbqMWEZrDG6ZKtqQyNVREbDDVv0iaedfT
hYOAViqgSiFm6PUrwvjuxkGrbh2zdYFxMQSyrO/LKSsFhu8qGaPUGLsOo10HpAPJgr0cHWvh//+/
0rUvrVRtoTYO1VRIVdjt0mHU8PtRh5ifdDj/MNajpUF6wWYfQMfyHvxdVlWwjObEGbA4At3x8FNl
Nne7JUMZ5RsJz8F3aDhP+g/Zq/6U6QB6KjEnv1xSJD/pW/6prcBw3bMZMG4a0HfdqgUpV9PXfcoA
08xAdpTyl1c2yS5v7PSzwIGPvWRu0VBKUY0hhKKP+fYW7UC6sVpr4ItzFQuzMZDRJAv5u4G8gd+6
Nr///d7+B52a424Wc0a3/whz3zXGrA69grBpI9kuI2Fueg0HpbZuUK1q/plksIldp2ELNIDpEvsj
brslsPfKMcewS9aipsgIRBdW2jwfyhVG0icdjz81WlyU67RzkZ4Y7wU4aDL11pXkzuMwTlFMZVxI
gxny0IpN8G4Q6CtU0y6frMDtN33bYiez1kW4pQd8LDP0t7+Dl3I68kbxqVarLrXZIOulhIEQFW2w
xtJz6bH7FklBYFbKT3puHz+bxb8JU/H5b6ED73qwZhokpd/w2VjFlxOISf8ox1q+SLP5Thmc3M0A
j0IJ/fmTPvPHR+1tuh4canQwmfW8+9JzrgVWOzkUMtqkTtx36hM5ZB1ADOI0w2Yh58IMik+e9McV
j9YVtQ1jWJSoRvCuoaX1RgCSCq2mlRbWCdsKN4OV4gcAUXbFf6gO//GKZ2MJ2FksHVUEXZa3Py2R
TWruBNpHqbVtDKWo2sM4JZRwpsbkTCNzI/Jmm5OSYSw9ylJTHCloN7OHQO+aeEWVC0VQMduz8yCD
yWJTFf/9j/zDQ+EYZAdEaELX/72IbypGH8T8nFKECDfEnbg556+wd+OsNn7+/bP+MIhGcG1vKx1d
C7LgrdP8r4nJpOlVTYQVeidQSvA+mIxD3rHgYHkZiKjIgvMEBSKw07MipDKlh6QHZaj7fuN/0qb/
6LChi4P5gzmmgd4ei83bvwU5neOmm4rETJahPrXm6vq7Psvtx9ropwet64xvczKucLc4fexosUzq
K4wV/k+4hpAMPnk2H7vsvr4pnIiU8hAxm9sP9a9nk1u+Jv7xK4wF8UBdtYJ42+oMMLD+fZ21Gx8q
EwcyzHBMdxCcKmV1caeSET5lMb6MtAH3Ssgk+vsf9nGBbH8Xkyd0T9hZ3mure3BO1jKwQIqqJqJw
RcXg5diwActox2rtPpMYftyTkLIybsAugqyVmerb5zBoI5b+OWVg3kz+eWFKxUh7IOZzCLabAcwh
eCQlXUbL8YFv/v3L/uFHQNyDI4AV4TJBfPcjsPFAEQtWtLRdC/iGS9p+CvrPvCl/eKSsPF4FHDHY
Iz+I6Vy3WI1NXZjZq03EraXfkXBmxLJZ5QVmq+Uz+83HuoKDhTkYLwrKZCY5b59pSXtC0xxONtX1
6a1T61Dwi8bb2YREfbJc/vBRcNTJMKKm2OSs73b2EQaIMYDARfejiGcaZAHMicYgnPD5s/11+7fe
Hp18AouFMpfRNF/s7ddKPUxmY6ZzVs8ZXDDViHMGCUowUmz862xM5ymEbiGvaoijx2k1f5vAESN0
lPpODPSNFXS5k92jo+yUBsHCS5LYVTZsYzq106lC6vrJ3/zHx2NaHiJftKVMWd/+yWMwI/cEfL2j
Z1X8YnA0XpKbbMS5vq4Xf1/LHwc4zKT5rQNkhLzCFJTvPgtzXFn5TUbasKaDrSQTFXzgJIdfyMWr
Ht0Wyl2zTNf6VMx2yjDJzMnF7YhwxHQP0qbe+TXCr8hicmHeC7A/wScFyD+6iDc/IWoJn02Yazw+
EQS3b/9Ga9BlUukr7C2mgss5zefU2AG3x15V0bWGOUE6Y3VwYbKAmpjNYHlCRSRRBeOjj2awgPMO
LUTPxIItPu7AxGPxEwAgqSpb9OIMgLSbtBrMPh7LbiBcAj6jGZoYkYhYVkkznSDL9deqzmW5J0Ji
3stUh0WsqURn9KCV83IjZ1OZn7wo/xx27746pqBt9M0TIIr+3V4Dyo5ba5tQfFHdHSat0wCA6H75
jRaE1UJdUDXICF6yMgIeVYmYk5VYUoSAyzWGnnmB7tfCOodp7T1K5RXWt4oxw6OVF8srNAqahkVg
b0GOAz99SBGmCDltTToNo71U+wLMvGSomGePf194HzZR+pbcLIINpqDb3vuqskuTqqTszAhV574X
9I63E/0yfSJ//HifQDrANclyqJ4pJjdv+b8PTJ6UnwNhR/upEoCAtQrmAxhOmUVVbfeHfPW19Wnp
k4YWdw4oq/cLSWQkMUDRKBhs7rIG9GqUzgMWbBoeibkf/blYPxE0fXwamN3QxDKuNAPHea/ZcWlx
GzPTvB0DnPmQEqcQ6tzz9v/pM+dFZxsk64uaBnnW24dBa8QpeFnpJUGSpReObmBH8GouPlm120N9
u2gRhwDLwAjNXZkn//ZzNP53U4Kt2E1CAMEl4AJm+Trv4XQ07aFIZ/dy7A2rhixty1NP5q8T//2b
fqgPcAbwPPFio4HSP2h7QFiOVrfyF5A6o8USgHTo4TC7YkibjnTyhhnMlREcTMaDd3//6A/nNh8d
oIbiuoQIllH82y8/M3FXeq4xVp3gNk+YTa7zrk0e2HSM+zkp609uSX9YOttl1NtsU2AN/HcPO+Et
R0FLz2UQpX4xV/bPBXP9J7/oP4K6tz/p5tbmQrR5Mre6/O23SrgQA4gcgfa4tXMu/R5beRZsDf6e
qiHbF0CVSrB0GQYb5r/NuF+xjC4CQdhEiwkdRmuNt20u1atmG+TS2swRL0HBtOrIgKE6W547k86c
KfaBFphYJM1pfUDGZt5Unjd4sTnlngrnlVwLuKy+920WRqDtoQyONgmPlGm8PNqU4HCSNTckx2vV
bbsIuAoVqkhG/QQUPW7h9skvHzLUeMQo44KZnmYr2DOOTXDvIgyuwEyiDYgGux7WPf1niFEBhEQ7
5qCfuYVxUp3NBFN11Ath3tvMlNovLV2g5XI2iZDeVfM4dHuU1jPXFDkDOWrEQHpQOabyeUWVBfYr
Fc4cFVlGeG7u0r4/kLEeUFGsVnuraUCTI/IbGFhJXpb7FL2VFeLZFq8BjpfkmJm4X14EE+cLxxME
0nEbXPv/2i3+IwLK/xve5Pb/t3Ahk1bD/1AlPoQLfcm+59X35ue/8xdRZ/8P5ER3/jd1BqIeRhv/
NKv+L+Qk8P63RYYKTlnMKAi7qOv+O1rI1IkcMunboGqm0Ulf4X8YJ/xjaIA3rwgVH/cK9z9inLwr
HX0ER5QzlHHMeWiDvK8XHFl1Rc0ZdhxrbbguaJOZLCo6ryRXAS/912O5+6/X/9+JiO+2uu3DfM5U
5OLcGlDjWm83Bag9+dYtAHWf4Q4mq7A7atRmFPQ49iabXJFPbl5/+kAkuZubgfLhQx8WS2prMbHt
Ud9oUOfYf7Qb3Qxk6ALrv5vdyfrkA9+dI9s3xIzAjRYNEW2h95cwUnQy0LsV31C18FgJW/Eu9cxv
7uSY0v9NsjQG4i1+pg6sgr8/3Hf7us+t1qd/BdUDjAc/5LvrWJBpSWPoHY+0sJgxu6kZV1r22ad8
WC98Cl+Mp4kHFpUlq/zf9RGeSUYMDp/SsWmdcq9zvtapZsZ9lzPp/fs32v6tf50h/3wjKjDqPQND
efDe5pCI1mkQFnTHCZCDqkDYDKN8ZKBLSkzJTLtJ/itIFgBT+qv9w/r805eDQmRs1fMmxHt3NFpT
r61rWndHjyFTyGQvO+rzpB0Wz3n9+1f77+vxm29HfUkzgWuKHdA2fN8qIop+SN2gHQ+lD3qMgCLt
RRVk2+xKlBD3HQPwceOKWvsW5UixExlxfmBHUToXtvZTCwLtW7OM/c++QAwVBlVJg0HrA0+LcyNA
nlZnq5pip4ami5DE0jNIl8v4mJkS1vJskPqFmaszHlFdzjcmoR5tqLp8eZ5GsrdChmgcuhyexn3Z
SbC8EPmsR33ImbK5XsWZylzB9MKWCa4I65wxDeRrVY8R6c1NQkSJAR8UuNsWQTBI+k4FV+V7TGIm
8ig0CD26q7asBv4uAoJtcAQESPrZaW3MDVAX8Ldi9ikMptBd0k5HTe+8OcbCNZRn1PrlIsIFT6kI
pbVmYxWpngSYBpnc2me3nacFBKxSi4vprCa3c1ANWmUyXY5FjqQwHDb5YzTCOCwirQyCPLK6pnvx
vTwfSPo0x6YOmRQHlP0M0skPLaq00EJnFJ2Ml6YH7U92vYc+XreldqsXiz5eMcHLZGwlmZeflGlq
X7oqsQFBCCi+mASQE8dNBtne5FnmjArRZO19zKbZ3kFakp2QpPTfOuadCoigtbbAr7HlMjXLh8pe
QjeQTX2pmUs9xRZZsRT/uSg6LJ3CkJfJhEhrZ5Teht6bq8KOqPNcsadfAE82sWq6orkOFfJRbyyo
ghshdEXHlML9L0a9VM8mQVZPLUYW9TVtVpM8kAwUDw7ApZNhr0M5ucT56PjcagGTAvfsmjxqeg3a
Q1CTKw/eL8P04qWpvvywMxCDWxqc5uYn/mH7DkFUlkc1M6AlauscXGmPrnG9hzWfOE/YZcQYNVle
YQAxMWtfGs66eHsfjBsCIxlgevlmZJOpDci5rDG4yiaSvCKEZyLZrQ6orsPYeVlwgibsjGE2E7h1
g1LKV0BPLQcXRzZnMwmyVdIj0c6MmWCnjBAHBqiWyIsKQ71P7JDeEdaIc3tceeJuLoP7Eny/uurT
cdK/ElkLE4FeYnCjqG9ZuxrU4IcKlo68sxaW565MNwKngN6+q7vaEjFBUbCkhkqos0XR5kZGY+Lg
s5uyz85IActrMcsOxG2VeM3R7siqfRi9VF+jmdeDmGBdTfaFXVvWNejLXuyJspAdQE3dxPw2u1X3
hdUePKWEgKLiL/Xhqc1T3dhr2Uovsw2cmSBLNNCUoFzekbUfKtx1PwnELNVOL9kQb2TvedVlYnsF
oWrsueSpVZBE712MAYgwOiENNKYGCXX6YpJ9GhqWMOajNdYTgtAaiRrsYBRpkTnWdhXbNJDNaEzt
5YYmK477gmgO+IRDA6oDELFWHPGhMgMuVuaxONDrOtmTw+mpHXnQk7qxqkUH7YcE7dcyZPNhrHFz
7Qxu2z9IiErXnZ16fbJzALh3B952dQd/R7RxLvPhtbHc5IdeaIhFZhRwFT7BeqO/eA2JvRKuBxsb
aiQ6IKZU90IrgAEaiaH9ctpkEgdlZetZZNz9T66jrYr0ptSEV20s+Wkpp14gemlhF+drsUpEApp/
79dzBrGfTancVaBS76Q29DX9vpSYErIYJ3rMlPB+uPB9p10lE+uCeOo8gWCrlc1u1iCc73IES3O4
4dCsa0Q92YAlOkuedDXMj6LPErRGbdZXMQ7uRrtp8hJlzDoGPdFaQDbAHweMNRw1BxNyQS8/W6pN
XSxiufHqIr34Pq7ocRjE4F6IE2l3j4qSCa49GBhKlaWsm6jhSBLXRDBn+9msS9BaWkbPxeNyYZOg
aouL3Kl0dchWGXB9W1Z3QfznWhdeBbJt146D2vz0nv290/2sZDk0JoF9UsdKXEAWJitOWJ4NUc+w
SQSZ0HyitlmvmtVtPAa32vyUa0X9ay3a6kcrzCJu7GF+CdxZHDj76menleuzIYOK9D3GqAjkq9zf
frOJQ6uGHztfWK1b2bvBwsfK62nwaxtyzeKxSKzxSLNOI/lQ+rfU3ilcVG/OX5y29l8qq++/DMbo
L2HZdgWiTI3kiVAmtNIPZr4Mr1Otgc9PazcVaDDz4j7XqqTgUbYW0jSzK36ZMIqTkOEc8TEWkrWv
OeGbOqBZ33kkIUJ8W/R0b+VDi3Bn8PfrmKTguQur/4EGtrzC/RGXgWEgHWvlBMlC+E/I3sovWuU0
l1w8d0bVvAg5x+ZQ5VFSI8AqBmTNdY6HSu8D9zysSK5roa41QpwRY5K1dTVIB1awX8yRMokNhqeH
yC6cuyy7GvD2guFV9UPHLfYSdMa1abYqqoG9X2NWD8AGMEW4yzt3ODrVihQ00YIdunQS+BzNOpu1
sZ+s7EH4NEZq/K/+3qpm53e3mMUtuRX1SW8NJOY1WYShj040UispD/jdWgIfyicWhYGy0ar9L1Zl
eBEykXuCE9XJNkbbZsbZXBate8lXSE9Wn2877uq9gOZ2rlu68lnIRdk+ad6QibBoM0WaXaXQTJPm
8Kpppf2LHit6C28Zfc6z+ZxP3m/MjePJDlbrTjYAY0k2ayKcKt0vpoX6tAkWwJ27M7L/nen1Ptwq
hSoU3TrhBMNC0teoDcZZJEK/AeBPw6p3hpPmEwiDwnIlskoNBlOsgCyr1XLw6+SOvnyxUKGDbedN
JF1JteXBLwP33uO53LR0Ix/0OXutC91hY7HT4ZIMvfRamIDf7ohrDa5sHEaxWfkrhVI3gKeuCAG8
QVC3OpxHaX4CppDSfjCS5jghkkFFpOrVj0HMI33sO9MGiKUgTV/S3GrJerY7oR8GEMaUH8IRvME+
CKkpU+YePP96T2oYL2qVT7URV5WbG1zTliXb9WpxofAaEGJ2ZTsQwZKg1HHpeXi3DurYGn1r4DwL
0w/CZWraEXb0rJ5FCcvohSKoP/ttOzWPZV0aP6DNtf1RlvM0xUNlzuImM9J255djP96nbqchYF9R
vBPn5/XEC9plkF8A4Fbji9Ez5vuZaSYuTmjp83NfenX73KLYPs0d4m9wwQjPQiSQGeTpYFjnnRjT
wg1Rsw6xKEwks7QkMbuQQxciXS29Q6l5W+QIzJtn3xDonUrTkSj+LS0gon7gS+G2zusXZC7wqSeK
k6geu3FAR2F2v2uINNcIj6wTtY54sMDFGQ8aMDLKLcuufjOGILvOtzJACgGbpId2q6jvdLkEz2YZ
pJDmBeMmmvjtXnZuZu1IClNPPSw9lqLdcfGR4Be0XTnONbX3NDCicBOsj6HP4mp2doW0iltDkb9C
3lD3HVyVY1Buh8vSkieRoIy6RLBabXNOPj1Jyi0EpRu/kua0vMrJ92j9V151pTOpuF0FHIJQ2gE/
teGLZL6s4YZ1IcE3SfEdtzdZWUTggJMLFqO4Jf9C++LCcZ6BPmXsiTNGyea2SkjuPWijlT7zxlLt
9vWgoHoQSJFVZvm9SzQuCUr2yV2bGOwrBHc7mddSx5LHfoV8DqV4oXXBQ+vPsBaZ0YinxVedEcJC
beIysRXpiT0ODBt44eY6mI5La2C0sBi51E1Q36/c2nml3fRUDzTSdK0R9O/d5NIti3MJaTgMzGL5
2hF1CGNRlVcqp9BsNRTePWDOMZyy2nzSCpSGi0t14XlrSxGkKLDnTCK8xXrzta+D+5rjLA4mU+6F
13e/56Z3eQ7cfzYdLKaCGa0RSZTDmbF79oTc+tAETXex9u2LbiSXlrSbWyLkL4qEyJbZq9nHmzLU
guFKcDmMXLe8TMms+V3RuzVyl3rWx1NBzGhegWvRfNh3qXHbrAi3icHzsFWn57LBb9UOJoGkDCjj
LNHjYCGBImu9G22QxMfj0qXBWkSpi4d99tTBNeuvVOp2NGrGISXSMMYiJHdEOsR6od+tig3ISW2y
7Nep+I7lgDhbr750SvuLobzsKRtXCaYqleHWvT2kwZaisxbdRW76dwvOQnwoLalYjFOakHyp4Ksa
0fw2KdV1sorbrC8vOSfIasvlfOxMtwGr3nnXDU20vdk4S6gma9hVPJxdOs7TQzmQF1F02bFPPOdC
653poKnyEQwdbqEmO/l9xu+iCrUbp8k82nLqcH50X4kRjX0ocrukQsI9eX0TD6LC91FajzLjxS4U
VV7Y1cAFAq+7MeyOq1s1pa/888veqGRLYLxVhXYvfhl6cTnLRN2tUgbDDj7EVe8F6LQHg8xqlFZU
fsGpDPhM4JAkzLXZD3cdsZ47Hf4UfcnjpprwFmUg+a2lxekl5L3eTI/4FPoYGvz14hvD9VBl1uNQ
zbPc4avRLmzEm3vVl/qXiq6GFRWVA/ivBqNj7zVlXegg791o6bWMqDSuI7zjui0OWT5M57xeOwKB
fZmd634hFFgySkZGZN2U01B9sRoPwwRlEQ4Ssf7wjfKXbtcIKUmpTS8aHwB3QNlPjoxLck8SyxHa
RS/97psinut65lodrfkoY2WV+6JLnLgayN2EQr9EdvC1XKdn9iiFFGkO9nZuiv3gLVziEDLu6r67
XZt6I5Hq/rVXaeQ+GqYZ9XQY9p02ab8sDodwcidxs3r1b161q7ZeHhh0Djtqumvmu3uk8xeD6wGp
8x65fX/p9Mq7Ctr6qcSJEypLjDFhF0GYoqXlCkJXUGBtktm+KpT6Wiu9ZV5a5uKi0iau0cI6Mxks
d+xmv/GfzGQFBjF3DPxgsx/cJlrXPhqTWZ3KGjUPEB8WrqqsMGvGMnaxLoRW2T+4HfJDdqgE4Xk9
tT+Zi7l3HvaJF5pp59HOkkuSS7ovJB3psUrTIwFNbIwdTLYdEdjN/WwO9s7lwsrYIn0sZfuIq976
qkGRgUmAEGM0LIIt5ktHcVi7pueHcyP9ew/HzQsdo+a1KbOLNOnFTdUNbDAGq44wj0ugBw/4jL+1
JDdgBm+xCA4JR66njG9GUgfPG3HCCDVrJsPTsC76piQXQCr9VbqkMk8UvRNODkFkqdbLA279mSuS
UcacyOADicubnsD6jBcNnr4fpe7U1rULKpSkX7FZ0Ws98b0IeCSuRBf1SkkDCwOYCXkOIEVOKVVO
t8ZQyvsNZVxGwu0JcfT9+ptT8E/NCpxTiZfwXo1FfU3d7++GoXpUwDj5EYx2+GHkuntDJA65I2XR
fMGGAPVgEnizknRrEsOetm7FJBGS9vTGcUBLk+9EeNGypydvxGkwEfHhWvOrNy0jRXXKL9147qkx
+/6YIYA9EJm2YrorBkkOyKgjq5LFdB47dE8IJIiv6pwBkbNSWX1XrstjShMunBa3JsWCQmLnmka6
xlOlAR+WWp0fFpXikFog2ux4PfN6tyxACvfEP/ZR19QZQQ25fj+0SFZC6L31E30256U2BnWT1qve
7fQ2W37DN1ojuS7qkRbLRA4oRD1O9sBRMScbmeycTj6yOVfv1DEdTH28tOHdfseB2L7U+rCAqoYv
dW/ZMza9Fp8ZGd8l6ztEAFBo0RrI7MprUxxtyIwHQnaWTn8Y16AkwZVu7hZhyga1U2S25XudBNhH
2aRERinPkh6HG0m9xO64wts5q7RNNmyfnFaQjAENNIpXWERNWu1JsSV/algT04uJuMPEnSnJCJyL
WEEcpmkXV2vSuNV+tTMSTJdyaIJLz7Gr7Z2o64tJSnuMHcfD5WOLvP89IwPjDckn6R5IfONaIdPJ
5A47G8FOc1vjVsyN04ULMd1wmcgifDZln33rmA66XOAW7B5mUs80Z7l8pdxizPohb6EhcwOeStL0
SBacw8GnURUWCqQA1qiOAHpNJLbcuQ3t9sjRZfDS1gUhLuSCzmctcYm1wnq43kvBsuLADaoWi8w4
/OPZ0/oLYuuLIMy0InNjgNoO04WJqj+2SMtwI3dEGbmDZEWVIsm5urPIYXs1hCvG3SIyv7rIJ2ED
ucZke8D3i7FzxhlxvZQJSWVDlznfnKyY8ML03lpd0MadhpBkc7zHTSd1BW2e4NcdsUVkQ/v6aGEM
JZ72B0BEcW1Lonrw0Eqq3FVk7DGWIKUPo4bAsYl1mpq1dPKndRFuENmuorqZ9bHZnoazOZNXujgh
WYsMiJncgoKc6nYl7Yq5Kfjurhvvnbr2Jyrvjh4Nf0Sx7jBaeoQU0ifdN12Kn4hvrahBLPqGT7QS
+/vJUobGiqBjzdLNxRJ7CBoOCU10QQ+YBkToGpY6dyPJbSxofR628qNdUdr2KKzyumvGWDWazI8+
s4End2nyZgumL/D7yXp9bjvWCsl72EQudDbw19Wfs2pf9YN5K+gH/OKls4GtjCCSaLCb2alUfb9E
XkokIdooe/CjYeqHL1pi2yhIR+Oq9sh7Q8hrZcT+rsI/d33vXRJNTehVQA7nhXDr9ltA/2+XCHme
llx2RLx4SY+JZJkxMZtieXEnRxxTd2AmNLp2ZkR90lZuuPDLCZKKPPpNkCvUzWqbg3aDln1FyzRt
LSnE3K6zp2qjRQuWH428PuauGaHXW38gasiu6YclP4UUJo6yFIRYaHZpQES5MXBzWeaF9r45VssL
0LHxByDTKY+MufE5xuXa8aOu21yhXGc0dHMLEi0csoKo6pHUOvLSOFr1eJxmw9gLXPSvVIhg2vXB
qzEleyVmJbk5X8smmB5cvXUAudvdiBNXd8d4tNAFHxemfizKSQAP89OgoDpNbd29c7c9i/jIokK6
k5dclTti+ZKdNU84y1DW1TQhyMThoAX56++lrhVn1RdmfXLpET5XtHUfOhd1H15Ox7x16DHjWk3F
yGujBzkmr2rtqVSTIAviPEPqQQnmIfqdl0G+BtasX7RJsX1uxfPF1K94DZPFQ65pCi0nlcotGmMf
WCOiK0k41BVHOlWkUl1pc8HmfAm1sl7x/XuDinrTwLyGobEVx4kc24vVkOZvZv6Q40wDmtEvTyWu
c9FnszOfkiD3jlo5ESbEqne4yhez+t1XslPx2Ig5280Lrn6sjXp31/ed/kwnWP3gzU760F9K5ydg
cUZlyvsnHNZd8vSWa1V+Xcw+DsiAA4htqzSaL36jtc8Z+wierHzT/6dCr3/SziYvF7MVXQS+VXlZ
1r3WYIssKZTovdSE/jUeC2RUdXsLutqqIlPD6o4Zz1sk7kUx/3Dx6DVRnYtxDQcm7WKX2sb60FBb
FJFJLhOe6NUi48tI9I6UNy6lv0urGL5mSdo/lb6N9RpkO7nhYKBccj8TDsWc1/zcF7mBB25ycwyz
pmYjzxhp5SEFFOlLZXqcc5ZW0ELoCA1HkrFhJJ0iZeWJvpDsZHWlyOToV//FZnD7ii+vKaLAatYJ
ITLtKOzllFNhj21PRSRsSuvgLaULRcBOJi5pdvq9Khanj5tVN64w5vXJAbu+DzzesvgUxxp/WRPZ
t2k5seAm5tu/qOlAAJjkfNWQinz/O7394MqlFQNrCbu1FzkjJsMQ/47eHClEUpr6Iq2r0O+CLkbt
ZxzwnFH+TIZmbYnpLebTDvDYeZ058CIGHw595m3+czArh9sEiW4uk4RRLQZHpF/mETHJtQWoWvHi
5o2QEppHxUQOPTr+uMEiJuBpnez+eSRS5JXV1Sy7xRj6c8Nd5gEUGCfNlLfklUlfTJdYMec+yjxm
ivs6LWf35HQojOI6SZGggmtVYekMxkpP0qfhNKcDKyyYar0iCW/e+ip4517FkHXP40Q6W8hRPa2Y
/jsuzX3WCo0Wzzyc7QKRFv0NLn13KdPg6XspuvQrbUEehKuyZdnPSDNe04prwaO0pV9wsoL9C6fe
1Kf9iDqb4ZI0ejNuGzHKQ1p4dhZ7siKzthuTDigHwVkmRr+Rg7VtIMXH5MfbL1wPZy1qymV0r7Mu
NxriAfM5l2hms1HEdelpYtcYW+iu6dKhpOgu+JJ91U1kQC/FaIXGyO0I7qEhf4xGBoQk8Jr2mXFC
18Y9vIIEyIY1drSeOMsuOCQWj3Veme6Je3Hj0I3hY7kscIYw7bBImhxYHd+w+Yo1Gmpru7PIlBFl
Z0rKp7wzp2ssFmR/URKnBgZlmq2Uy47Z3i0Ip1F2TWgp91hpKwCBhvdcD97kkmqacONjHsx0gqdJ
RJsihftMLPHUXpUg1/x9Y7YY98ljaeoodXqiQGhpjk60FmykF9xEzSRakfsbEUnBBotiIsDvNvGn
5udgjeP0ULuYwDA6jTKPWzfXXlwz8+cYTzClGj3Xogxp3Cxa7LK0fmBGts8wYYCgybZ30wcGALzn
siA1+YuHUIAqfzapE8BArLdkasLQ9X2CF9k4MJqE9UAW1W50aElHNogbKni9ty9QO+anou0NfO+s
7lOSBeuP1DQHK2I44jz1fleIuAGx2oeq6GkNcTnUq1AR6Ydr1ZnwKzN9JcLXSp3ssheZLG55vI6x
w2MHrLVlKhpOvmF8q7sMQCjkC/oR7QxWh+JzoxrXw/aoU62VOx0J8F03OZuVOYUjg1CZyDUqJ3sR
+DDMhA2FOesFNYBcN+ivX+GDlQmmiNStzB0VkXmJzxdFMd9IXJEhhGvEdIvyMeUMIaa0nmjMMC02
iMqmUW7EfWAkB64G2C3gMLkPViBSf18nVf80agW5pd0qzdc0o/nCbX9tPlF1fpD/IKvgGmQh0gZ/
jQXmrVjFMTQQH6gDjwPEuBeCw5czau353P8f9s5sx3EjW9evstH3NDgHCezeFxIlKjNrLtd4Q6Sr
0pznmU9/vigb3SlKO3nUwLk7aLu7jXJVZDAiVqxY6x8c3hM4gyN/9DKsYwVkBayioywkiTboWQPG
lxidZ3SbnIZVIxSlO5lI1jxGatdF9K7tUMH6s6Ch+AaSNve1q/H08eMCE2pyqyxXNuZ9gWPhx0Bg
DwCZynMKGPj5jwHlr+hotvcnFc7u7+xyyPm9Ux+o4xUb8psXqCOYTqqJqBvvPgn3lD/K8xkjDzmT
XXQnYRZ2uwu7IHlP7S87vfxhL2eEGC3C+9THeZbBzzgfxq7LXHoAd6dB545yVCXaa3ab4+MYRxvm
EleHQsMTDgg5Lni186GIsHhPT3F3Urui8Oi66p/aGP9Ouw7Mzy/Pak0XY78AOSav4n8BOenraaVW
LUSsz90pdVMLcPms+uPUtscaLBcjYmh9oHhWPIjZmqnAW4unazCFG70SH1/+US6PCj8JgvuoTLJh
sJ44n3WGANVEA7g/5Xlyp1rlE7bI35B5CI/VlmLrtS1j2C7K2wa4Ln3tfUXLdAlF6HQnPYSyPgWV
dVJyS9tgPV8bBdiklLm24COvOTGNSTLWJU1HHQrkFIesfxDoAW5s/2ufTfwC3VnQ2cSa6BglCTlP
H3WnecIg3G9SV2nfLakFVkirSHMeFGuk0fvyWq13KIBNZPJNOTusdgCPn6+VXak8P6tJ9XnOdH8K
CNIRSIEpSg8VUrTfXh5sZbooqEVI+B0QVRc6iWWtqcROH6aN47STT8MvfyyQPuNeF2py6BDsvnPV
kZwIquonvW2tH1U4ksjltnGCIZEcCmOqXumkjh82fih53p+D5379UGSoxFmbkr+7OqSOCtSRUgzU
hxl7qjZrmo/GkFLh15d5zyOiOlRobL0FLQ45KaOt3hXIhfRzvHWEr6yFQfwjyhJsaTiuQi0cpkRY
MULDWGVjrR4H5Z95kozv1c62N4gC6x3NnKFeGYB+dVSXmfr5sk+zKEbgbYvv0N3Y4y2r32WOqm8w
YK5NiIXGeJEAqKJgcD7K2NGdMTFt92NbpRI5DLFD2pUjH+HPPA22BAOuDScHI7ILE+TlajiM5oAi
asPsL0EMRm/GZJnM87UDDc9/ec9c+Xy2LeDMIAXJhl4jnSdXKRSxqCiNOANYFkOlBKDl041XL4uE
SieHkmvKBfOtn3++XCPt5yXa+WaXjX82duKc3FCdftolrcPbJ4QaFzBqooDgoJ4PZYwjDTKT1qpq
qrgkl8tXA/fww82DCBVkjYqfl5SKXV28XYmbtlK5rV8v1VMSF+5hNrv+9qWRbBRbbjhYjGsVfGRn
0JaZROsvCgXOwjSj+yJzm40c4soGAMomIL5YoLM5r+ffC6P4MYBAMvjg4hKYcGlxT4w2b98ADtAG
RLMN7Exoo5+PknF/QyGJZr+dS/19rOVNvG91W3kFM45S5surs75+2G2OgRc9Xli6g9KIzEefZV9G
0am9ETeTTyI/UEICf6h6ejHr033Yz8PHtEYUa+PKu/IZebdw63CIYPiv7UXY3WkD7GTyk8Se3+Bc
P/rJbDo3WmLIawcGPWwsLm+yo7X29YLlAkVf2rgDgPf6fUXzyT4OyK6qN4K+5UD8rSMbJUk/a9x8
mbsULtxgxEJgGr6PqtX91HgZ/ogHscXauwx2cMCRqWNnGKpLDnS+XBS3KQJSDPVzxzJ8w5ih0xVd
5ZfIJG28RC5XiUeI4xBTcWu2VGsVHGqs2geaYa7vjih3Sh7r98yNyqeX99/lhLCuwIjLgAkg1U1W
Ryp2AZjUYtb8oFcTPy+L6UGvbXufmnn75T8ZSloYEep43awCazf1S1oFluabStV7bpzTHx7RBhdG
+reV8/9KA5BH9Dy5YFbIJUDMYv9R8TlfJgoXSGuZieYjfkhfd9D6CQW5TH9sIjDoGER1vxcLuIWA
PsVG9LhcNh4BnGYhfRUMIvv50GDn7STQA81vjCT76OJmSOlK1W+OhMAruQhd+WSjTrbah3Q8VWvS
QuHnFIFOxSKCV7rebLF9rsxFBnRJifn1NFyNYk42qIksYhQLbSY9hf8Nz9G4OSvi+gOmZZIIkqGu
PWKAlrJckyr4YjEqKOpoazMWT8l8K/MFUjBWH0DZSB24EtdkWPC8WUtHVvWj1k28ZjZTJD0NARUl
LW5eHy4OahZ4oBnyWlxduviWIupnzpZs+8IahDV5VHt13rg8LtfHBGoLvYYAgUbI+kTRea8sV2ss
35RdyXBGtQmwr35zIIIJ5drSoFXuNLFK8DQ1B2nndpbfa8l44N2CKFOiercGB4otKhw7E588qUhx
fmyUlKZ46BaWD2C1exsahfPKcMuel0g2VLd/NgjokrNH2OOIrhYHI0CE8gdh+qpEgO5tMpfYawxj
uHljS00btgFvL2KBs46tQzACzhxNH8u5ebcIfGNLMKYby3OZQZDYAS+hiCPo1Nmre8II857KS8Vs
Zsd6aE0FOwXUL/b08opTqU43eqBx00rWsS1tlrhuebmdr5TRNCYcFdX0FW5JCDrOcqKBH2ys0eWs
YB9bUg+IJzIlhtWmI6xx/7kJeM6mKOO7sQygBgG+CdQ9SPt5OIA67dKNl5P80c+vDSm4YEpQNDGC
mZ5PDY28AXWFxfIROtSaD2m7IA3t9r3IT2YC1GTnhE1b+llgQGdzqKeb79CxHrbMgeSKrX8MEjQd
gQBLMhFXK9pntgNap7L83G7ae6Ba2ltLKYPjnE7TexMNv7c1qmk331sUIiCccMjhslPROp97nTq0
VNPM8hMYiHsLKPpeK8b+8PIx1+X1dz43x8aqhHwGY1Riowxpz/LdpWiVpI7V1o+bEcxmI6xqOoIe
luyewgneOG2ZOgjxmoHpxWioLz74hvQHStaKdhcJ4IIIYWGcfbAia2i8Ui3r2asg+Zt3cz51n7su
nqb9kpp2eEBJFoyCG46Fvm9EAldjsBZ7uNOovW45s12uGWRALi/+opTKS/h8XmnX1laC1hJcwLbx
oBU8hDkZ9SRm9Y6nt7Pvw3nLE+fyjDCmFGjjBoCraq4SqjmearuCxOm7ebJ8IJdX9oU6u49a7gw/
naY3Nt4NV8YjSWTZqJNQkbsYr1ySSJ+V1u9583s9zLAjVpvKYVYt694BPvnx5c1yeb1xETBDJkdl
jt7o+Td1RZD3ROrWb3kaf6F53dxVotryK72cFeRirh6yeoEf+NpIhWwecqiSsSPrpvszK0J1Bw0x
fBOQGnlxiPD/rbOiZExCxR2n2SaljPNZ9WKg9RuoKJGUqn0P08X2bSvc1HG8/HiuoVNuIv3FVkus
5RsyKvhLHI+Nb3VT9mWCSrNPnTDZiJgXo9g6LwdNIwvh1mbnn08mq6IpRWwUUeO2DB/IViiWNNqW
2ePFI4VRyHb/8lZEPmYVEOHhyJZvO/j0TrMT1Ljo5Dox+JlssP0bV0cOBbQH0VD+A+thNaElbGwt
0gd/Ciz9U5oLlKzrvPRuHwUdMUDZKH2Rxq/3QAs4Fm7n4AcqyC6nH8zPWOY1WyJ+11aHpg51TY1H
AmHpfDLgWHpRKQ6WTByywxTGsEGmoLixTs/7AKkOShg0HZAG0FZ7AM/4fioGbNntsKRMG9QD/qtg
G27/ZIL3gck4ummug4FdFir69krva1RMMIxu65ND5rO/fRS2sUXGxuIQfM6/2GziLD+DGqcOHCEJ
vDSt/hbxqez48jBXNrS83C2Z3Mh0Si7cs1swWBQSuike/LkOp/IePI0OP7qZwSygPlJtjHZlGyAQ
QSDgRUqFad1ELbtg0QAl9v5iOOFrBezOMZnEtJHtygz97Ganig/vnuoc6FLCwfqQqnCEnLzsfYWM
OzmGRqQlhyjHlOP1FJb6uyxUB/F6bAfV3uspqnO3n1z52qfOBBPEMu3VNy0GiEgjDHK/b6ryjW5B
TCzbaaua+qucvZ4mqDMp1CeFDdYKA9Cnp8memWaZGcm9Hprx57RQtP6IuHv0PtKnbBdaTvS1RDji
0DSBe7DS2N341vJbrn4IavfoW1E/M8juVwd7GFLqM3Y8+hZGLm+itkVG1BqDOx0valCZTj2+E/Bd
xo3TcWXbypIUOSn1G27K1elg3gHH08VppRjCVyn8Kk/FJuN1B2vpPxgKSROetywqMJDVK8PKXQc+
kTr4kUX/CpDL2P6YobC+anMM5TYOyLXPKWXmWE92zoWVUjGnFS0mbfBrnHZOC7fxq6KZ0SfQO606
VnHNQrdq9vPlIHDlWLKNKIXJMpHGJXoeBBwgnbSXh4GyZa69T4J+PBTI2d8eneWjGn1VsnsqU6sP
KdJwMqwmRCUvHYEcVWr7EMGP3lguufLrDclx4J4hQ5Sx83wunIU+TpuGO2Cq5xPpgpNA0WpwYjAr
AOJeoRTxn7d/PoA70scPQRNO/fmQkzHX0IiWwVfrIP1Ex1L3IBnYX/+TUciyGYC39VoHvKPdgNQB
N/UMzfjOXczaC7Ms3HgWXdsKNJv+Ncqq+hHnTWHACRv8KsCmoiTX2fcjXpYvz+Xy+Boop1ItIHTR
dFhvBdjlU1dZMTILwbxIRlp5mBN0pzQDpt7NQ4H1oAbLIx4m8LrplHFF6A2GFj7eCUdwu443FygZ
oBh2czGHXqBJ8xaZO1T/+Ibn26BK8w6HhYkF6qIUSm3f3amAIzaS9svLDWNajpDORapyYFcBN2tm
qxVBitTLhCEMEM+GEjaE2Bq2ctwXX51AfRfkQwBBIytvVJ/lkYduKqLYLBoPFG6e8yk6eW5qQUS2
IFrY06GCUkM/j9XGHryAsqyHWUX3ZNbpEFrh4DtQqelGJjOkMko82NmUXhgm1gEbtwacZIdZ0rJE
MGgAFi+oZ3x7efNcngYeSLzBiVpAk8iTzucbNyE7OA56Pw2QXIV3br53Mcj99PIol0GfUaCd8UIi
raQDcj6KU01uo6Zz71PUGVNwXQoKB3PtjN+4YqaHZFYG59BYgJc3Lu8r0wMC8Mu0jxYce+p84LYp
8g7l9s4fxrB+a3eB4hlGKjZ2rPxI5xEZ/DBNPmYHMImgfD6KYgPOd5um85sqrKA0w8upc7P1Qf/f
jACgokNbA4we5TO6SKuhOjSpcZkg+KNgBV9B6XKqxGD/m0FzNlQzL+8ZhqJT4PBmEuDzVucwcJuh
p/A2+F0Uvo5TgPYo4z+V5JtIj+kbJ+LKQlHBB3BAvoM99S8h3WdZ+ghkkvqN3mPUVVbHLKjgQ9V9
1H5+eSNeiS00LUmn5IuDWvHq3EHmSsLM5JU2LzpKAEnUHkDQ2p6JvPiXaA55IFZiuFf6It5onF6Z
IPKjqGYCrQSVt/ajptxuF7iD8TBIyuow5MX8zUgSZJ1enuCVrcjrEPAmn5F+2/pRlWULYDiU3Hw4
/nN8pysgqg86zOvaK+H1fH95tCtbhIYf4DRCx6+zfb7xrRxvyQyKjN+GUm9UChbvhajndDf+QspP
Q4xN4a1jUgmXzThpTW3jw3w+Ji4yieLS1fSHBrgoZZ/GDxTnZzlhyGZOqbaRbV2uG0kxKAip6gqK
TKoOPn8+RlnlNHVNsTGyKupWiyjvS6pY3suTuvLUQd5d9svwn2Be6mqYOFGmRkVT03ed1Eft7FGd
mmSPyMFTGNoHc4z/MN0BOiLvPklFv/k9J0ennCp3DkCc1eiWooQjsDDiMxzIPxtXb1+hwjR/eXmS
1z4lHWkdrUa+JlbA558SMScoFwNHIKFriyRygs6zCeL99lFQWidkUZOjpr+6a4q2K9sGqSLfUYzw
AVEJ95SN2kZslB/kPOJzmMmDkNmjlknv5HwqY4OFXVfkjQ9sINrXSWn9bJNsOgaJmbx/eT6XZ0wO
xdOFJJLlWReW4g7zT5H0jV/gvNfuq3TKfxdOpRonXFnEh7xuqseXR7w6OWzspWKhQfl5tRviVp1K
+sKNH1Yi+eiir6tDLujnyoME0XYbW//KaIQPmlsOpXzqtKvRNCi8S662rd+YFt6M6tx4NtauWIka
yc33NK1bsjp6uPxFwnO+ahWCFQ7ic42fdL0JZE9LPgEMne66IKw3ZnWZ8YBo44ZGqVieq3Ujt68R
vVYm6veDGNxq3+RF17zTUr2PjzCO6uRtgfPGzxFvuGUDkX0llFAgpBOK4zulfBLI81nWtZbUoUmy
pYmqeaeqdf9qxK1M+RwPKQbSxmB7aDVV+7odPHjI4c2PYIZ3+MAMLRNLeQU/u8n1SNObbEH1CjnR
6DC3gerHUbJx8VxuGjmI7UAmIcKTrZ8P0tGgj1q7R3ojolXYQag59AlK4ku91Ry9DFqMRHEE5Vf+
Gy3Z85E0Z4Sibi+IeCGXdcTl1jnVFQyUW48c5QkqIjzfwNHgfHE+CrRKI08r0p9Z1ySRUtIU8TDe
47eRbISuKxMCBkxXhAKywytb/vqz9WkMpdVrwf0Juir9Hse9dTeMWX74NaH/L2/8D7KAZ2t7IW98
/5g/xj+IuE9FF3fz3c9//vU7nh7b7p//UIT9m8a50ElcyK3ZWfxh49Nfv+T8xiuCTjRdP0GxSgKN
/hY41pzfyHeQdeVao2EOluJfAsea+E2CzaX+voyhKL/+43/++wy81a7++bnmMKAMlv/fNxuYPmqO
IA4oBv4CLa4rZQiGdr1bkeQvyOMihjHq8aODmyyKCziAxDtIZhVqcmBhPpQaQpg7+ON0IZYUk4hd
ps51tzfVAaPlPAd1j4m1Zk4Qy5fgdQG66VVHoxoTSxf7FYDwToe6QaacYPhKz2pUbT4VLjiuXVDV
vb6f2yH9QsM5LA700+8jDMo+ILpiELs6gZYekh5Zsh8tPAUxuTbNDOLwhFk4+zvGWg8QcLCLQ8v4
TJ6qGh4MIuNVFujl1xoGx66tAvztVd0I3uJTAf+uQOvc8hW7dxO/tlrtXYu0lXuKjHz6DEwgK/dI
B2LpUKOtkSNXOUJMl7TAAQ9J500ZaunkDbo2PYWai5NHXOfTJy1x1BPqiUgLYFWe3vGPeX8EdKp9
CdNa/0OEcdntqITEj71uN3hj4Aai7a3Q0uND1+tTctCWXpVehOaXtI3zGBOV1P1DxHX9YI6jJQ6x
KCA7qhDkUXkACJcgGucov2tW0Cv7uLTTr9JoZ7wrkhmLy6WPWJzWcJKvlWiVZTcjNA+WXFdbfVdr
QYBEIZ6t4R4QuvId0UB8IYMY8N4xXOQj3WjEI0pPDiaqkFO/6riT/MBaF22l0q6Ct/qIzwKMbL0x
vAgZse9aDS5ot5ASsnd4lS2vkHhIvuIRiu+UPTiDh+skQkNR2SE1FQ9K/L0BtIjISm615j6mx/I0
1FCM9lSKcHAf4iY5Qp6Ivw56YGQH6GL6XjFnmmBTgETi0exSVLkbdOOD/RDQKDgG9Pze260x5X4E
xezenM0Rg2AlX6Zq/+ysv/vrnDw/P+f3kjw9NBn52+Kk8kJfMy2SsrVV/lzUqPSoOMQs4o6DrR87
10o2hpI117ODSkEDSxkpKyirD2vUTtbHWdhoIjlWVv0OrH7iZQKSrGM1yqGN3NnrSHdeVfzfd1qi
/o1r/n8R34cn6LLN03+9fqza/0Ls4edjF5fFf8uhfpRclbSQu/85/0dC1t8/iYyvZ/9w+BVW3/dP
zfzhqe0zfutf0U7+m/+3v/h3cP59rp7++Y8fkuAn/zSOWnEWt2V54H8Xsr9rHi//9b/CvG38xjuf
MC6xnIAPJHDrryhvmoRrKHmURQ1antC6/hXkDfc34dB/wYyPaMRv/3eQ163fyOjAhlK1+Ou33RLk
V7kp+EVQJTqq67JZ7RruqghSQMKZk1rXqTH2VXA/tHr8EEHDDk50sQ33u1UCsT7pRdipym15zq+h
kQmEkEM7D/etVU2pqMFJpGagHswedVmFkPT7aA5U4AeMtzfGWk+TRyDtEdqUvDkpcVp86eeJDiaK
GrR7Wzq6ogHdtsZPIBrTcclC+wsO0Ygnhsm4kfxeHRMOHbQZwF2qufq0FlZFU5mL2XOISDuBIvST
QvnsCwFNeZPW1Qe7ccyNMVcPRGog1DeB08hWPa4Ja3yy1XdCbfF198wqpCwfdInxlmodhl9KMWUf
8TItb3uS/hqR3i8NaJ1OF0zM8y87zsiGZ1E5e9ZYpw/oESQPtlj0o1ob42dV4e397FxdiapXZujS
/QWnBw/AxXDsfLw2Qwxz0QCfNbzoo0F6Q+MjDfM8voNLt9V5vbKGLt11aCLAEy34DuejNa3bxvGE
7raaospRTvNbTclexzlie4jtnAwn+vjy9FYZufycvLapi5P6cX2I1bN0nifymBm35Vi3P7VD4t4j
5r0Fvbo2CPhy7Bzpfrq0X89npSsTSWSLcs4SaDQJW1zDkRcuHefu5clcfj0yRwIcH45eEeXw83Hq
tKppjGmzhyLE0vl2kw/xW8MuddSWFN5Yhwrh2exhSdp8srzbxiasUj7jyU30lK0w+Q2ePW30PMkR
gm4WbxjA5w1h1X3CQ15Fcxh5hDAuFvTy+dAbcWb9ZeWoII+JzaB0Wb7VflnSBWmDMFq8eCoCFA3s
wG72kSM1yV6e3sVARDJit3y9sVdoTp1PD8GipowEtOZO4JYxRlHxXs/V+rZCNYRJ9iJ0LEpNAGZ4
ZJ+PIhwF3L6FW3ruaPP3NHFxrLPCSLM38pf1RmEcqqnMBX8TMLDrYzaApwxR8sE9vLfTnyYx9QB5
Jn+r2pCPC26SfeKEpGkvf8N1dYRdgTSPrDTRaZDsw1V1xOmDLGwTqDC27ldosTrpQUDX5UV0ahXr
NCbuIeBxrBpb2+RivuTArB+ZIUgkeUbOv6vZz5j4pu3s1cIIX404bHsdeuu7yikGE1PaMsYVada6
dy9P+DwjhSBoQguT9rKS90vzaDWsKNxhlExSL3CamUpyYywBGhfIgk37rEC1ewO4erFJGe8XzIpy
Cad/fRvlZTMCElBUL2xqzcvssjwFSFhuHIX1jQByHKA6VXmyIQnJXc9q0DjTTuZ4VTxbD1Ms5nfN
XCy+gt7GAYrBsnHjXXxFxoO+oBNdKKtxzM8XT2nMcpyQR8Qe10WnunGncCeiMUZ+GmP1LSOei2/I
aKSGUDRkogb29Xy03pzyLqY357VCTe9Q7OHZFk3NRiHo2pzAKfIhwTVRDiLdfB4tcXGIEOxHPxKF
YPGjQOf6h5m0RYueHhIYN+5COSOJdufMycL8ar06IHCVldnCQ9IyOwAwil/TdonvF8SVNjb81Y+H
jAnVCIrJ7i9U/LNLIBTpkqBTJjw9TKoHJ0UxELnT9tYoKSfEoaL6SFaObdv5x9MpgIx9kjoeeujl
76h/Jfd5mBQbS3Rtmz8fZbVEdm7UrWGx7UDcKA9hwsea0cn2lig0MFKLsk8vL9NavgDbYzktWUqS
Dw3KSefTarCWGWSnyGvsbvxUVUn8cQxL4yGN5/SIeqO541fRAE5b9Z5KYu+lQ294i96PXoLNoBoO
WzwROeK/n7nEL/kTkYdJErJ87q4uvQi4mABwxC5th/yoaFrzKkcX/diOuKo2av9TRUzq88ufQZ7m
izEtjZcRdxPkSXlynm2hPi+WcsrR15/AE+/U0Vp8Fz1dVB975XNolB9CAGToCk83Agn+miwtQJJz
OGZcGOcDS303Qd1DoK04GCcNMbxD3A8LuvKq2Hg1nJcP/v6uz4aSv/5sjg6i18jvM8c+GqdXUaR9
oDeRQgyxKuxK8pPTIixex5hVlQYOvS9/4KtnlIYPnXhqoI5YDY5tjoEaJIvaJGPsI6hn+HPrFv9J
0Pn3KOsKSR3OdjQOQniLMUwPZh+hH+Q61d6qzC0I5dUJyZBNRKCyu7Zczha8Y8mcWDhdQjaFKL/T
zN16KFzdlwi0cK+CLCZTO18zYBehhSQ/+xIwwb1rLOIe3lv4ZaLU/FhqVnHPe97yndrccsq9PjJt
SID6nMi1Azmy6eqYg9mTBk/oc0W4bZ7QAlOOFk0eDARMmnZ2jAhvM6Q/bt8rpLwkiRwJSeU4nzRK
vRXi1QNDG7H4uBQmGG7MyTci37XL8Pkoq087C2q9RrsIT5G170ApzX2ttc0Roe1+o0F3ba88H2p1
dXS5mwsn4uQhFt7eJXWCDjj9yI1E99rVgfk0WBqelzR65K8/O9+igCVS4f7hzXXhejQ1UFhG7M7T
xIBU5+KUN7qO/4pdzwdcXR2q0ahWF+vCq+0s+1FY2C2lSCJ9xqDoRubAr6EoX0HYhwVBNrFarNoJ
TXx7uBaHpjF+iGaY75px6jau+GtbgmoKQEcaIrAgVrdA3ZpRHVqc6dR0pz3P3eBBr9z8WLJ6h5f3
+NWhpMATWH4SvrUOSoOBelSViYM6tUPjIFcQOe+t/NQHUff+5aGu7T6Eq8AogyLjdbfaFxmyuQ2P
AuF1kOrpGtTVIVesdCP0Xh9Fain8Qums2dKOmyL20oSOZyNYddQMp3o1l2O/UWvYGmWVHs1pyztG
YYXmJiHKY2d7iI0y/49GobNGOdGUGlLnJ6kOHEQPUfL2kE4Wu3ZGt5qORbyxBa7NRdL90PQlUeZR
fD5KOgSLueTMhZey9NcIc2K7sVWdubLRKLpy67pUp7FXXY3S6lbfJ2OleW6SuOBpJ62fDoHUTLUC
ZA73L++1y9FkEQiEOk9uiVtchQSI8mmfokLh1ZUFL3Sc9WHxIbaryh26w+2N5CjCAh0XzJppoErl
kPWDRtNx6VPVSPeUBhceUil0IkNny7T0yqSQoJPpKKgVWUA/X6jW6XUaMvjSl12dzTta6UazA/U/
oEHppGl6876A4QNXn6mBWQFFez7ckNekFKmueWWsWj8pcM3mfi6mcasc8+vnPk96bSAx1OQxosbD
fI3bqBDrnytUX7xlwLftj6Co7VocNKGo813qzh0eKGVrhtVjG3WufUDAfGz2Q67j3Jbo2DA6vAVm
YX6g6K2jIsrjvD7idKK6OCXAd97za1qRH4XARZryOBhzv++dRN+49y6XBzkQqKwkClx8F2/nsEmw
WWoM3gs9Z5bhrCHc9wZGJMcpLcoPL+/w9S2LYwdkWcpJhFPJ1l3tcFZs4d1jBV4B4xuH61xJv/V1
VGZeyO9z8buYgq3G33qGjAmLFi4bJFoGXVew+pY+VlaYrue2i+s8VCOsJUpJaCt7aV/ghP3yFNeB
CU68IXuMNvxW3tPrl66Frm7tpqxZ2ET00xf8dL81NjYsLw9z+SXBHZCuSLNmSfnSz/e54hRNUnZR
4CmZqBPPzirxNOdsj9AKqu9W2muj9/KIlxOjUSv/4o6nJrEmtVAJHqkVI41bdmNzgjqT3FVj62x8
Pnl8+NGfnyyec/zxwN4d2oHEwdURbhvsMegClQecTor0MVNtBdNch+TlQ6wv7XgMa3UKpJdG/zVC
xMLDVSx9mzW58zYcDNSakeAysOaa3ULxwjLqPtZJGjwuOR34PY6imERaZvl1ScMHN9R+R1LePAEN
DpydiYufwa50gzdaTmZu2/n4jkQ3E7uOysvnaKm7Q4U140dUIdoPCnKhxW7RoiZ8SNSlqh5GK208
DDG76DT3E426VNPmN4Vo8Mjr7Dj/3er60TeC2LxTM8IfYITE+jKEboNyQz2/UfT6qcKitto5/aLu
miDSfuZJjQK01ibftdltH6pWZO9GReNaVcom+h12E1HCKHoPKiWGUk5Q4Tc3/5FORRhjxDZ3Hyec
HaKdO8Bz8Sb03hEbqBUxYfFlJrE3h05Y+Wh8I0ugLjlej9UyWMouQxubcp25nOwxdx7qTslztNoF
UvaIlSMg3C1v8hYDG2EhVa4MbQXssUGyeMfrZ35tDH15nE0T8fUuDfJlhz8Euo5mmzm7WAna13OY
YyXtpoX6TQTD9DkxqYikum7tU6tVd4jpu/1RiSLjydQHfcDGUsF/JMJhaNeUVYkBqN6dkoh893NX
CQV9Gc2SX6oIQ/EGZ4kx2lujsoA8CalEHgPceJOdE0eW+GIY2WjBZarVz2Npiq9jNFoFhlwa5oGV
o5XoouNBsU+hh/2ZdVrx0LLE/e+KBofT3TVgggB8lCUtRtwFndbWdgPmgONTvogIGEzIb/SMRrff
ol7lBvf8sRiQQDvAeSKabMxv6V/RHkvwQNJe10avD4c5a6pTANi+OdRZV0U4POLeqOdQ/R9CNU+G
e9y/h+otTjeW5YvcitWf6NbHKDy7tcBlLFJQbsXq4NA7Yf4FIMwHLZqxj8Ki4qs+6yLH62UUqEmX
SWUcwm4B/jMNpftjwfDmHXjV5Tj0WaTtcYdJX4+KjquCSBoTeFLWze+bVrXx0FQre/QoetbhDoPe
EDM2TFdLLNnieQ5PemKPFsYYiV1b5YCJrIY5Hk4Cc3VnVkuUH4vYzd6E2P+o2GCCQN+PdVvh4spg
+9EuEWmsSyfOvMQGWLUvuXfn15g4pkaOaLYTUmuZQjwjPhn9hAObMSK/jLg0lFDgU/UcfRg0rAKO
OvLr1kG4SZV8sK0l52SPQFDC2AvNbCgRMU+U/E0IZTvu93wOvdtPVtj2eBA6FZ6UqcD8oC+a9nM9
OrWzF62rhN8LNS2ME+CqVBxtRK+V+9Lp2reKPQOk1IhLrbszw1mNaHlWeYAfckzPZBDtMnhuKfAj
w5gMccheD2Y8I502EQfbCWcoNsR4jlqKGR3Oyap+BLs+996oFkl5LGaneucMnKRjNGXLO8S1UYEP
7KGgzzTNPLWMOrR/5kGDlSB4OlylC8IY8vVRhycYfFt8oCoUPgq8Yvux8tA31p1D1KbLZyVUrBID
E3c2DiJOUFkfsyl6i/FzseycpqgezVTFdmIKsNTo8ZTBXFlrTRttFNrykbbEaI2PY3on9FAo9w5u
mz/DhtvPg5y+ON4yo0tIPhNm7i4pktH18NVd/hiTVDVwkXWGb8MijRGRQ6PJgox4+Gi30Wh6eRni
ALNE4Bx2dRIn/LxaGn2xG6VWsc4eR+VAi1+JjzNuQT6oLiSb1RghjV0HFhsLcFyJOmyu6/lh7ha8
vpuQLtXORc8NeR61hTpWQcHQJxAyzpR4sT0l4k6M2mi/5m6nRsseyDVpL+qkRwwbxat0jjHuxAYF
Lmzvimn0THPSv0Rh7cZ+Z8QTAD07wLBnKYb5TxWwRHQ3OMDPj0MU2q9cXGlAY1mVqh9QfNfe6cBi
4z32DdgExV0k/uy11H1D6mSYJ9S1rW+23S3qvdHh37CrpsRNTmbV4vLXlwVxpExM7aka4wGj9dyq
vmV5gTReNc4lvNY5FAJDN637AqQMIJmDp1F16rg63qdVrHNBlEvv7pslw3/ZCoQb7Dveba8C+jY/
lbQU9i7XxhE3obprDRyag7jytXI22n3WC/sHm6wLcceu8YHW8ACJcLvDLX6Pl2ZrIlFiZokfDY3x
PioTUMBRreTqvh7L6WdZJsQgx0bIANlk0XRH0yyiBGvgCRWQKhemNJ2J3Xmv6u1Iu9FMyEdbdsN3
gz9RB18QZOPeEJPRHaKmVb4hhW98H7OYKvCALcTXxMxT7O5whk59jQbzqbVEg31BPckdlUtNe7XS
3VcaXhqZF1dN8FQrEGF2whpLrOGB1dd77DGxLkwl8hPj8bh/62gZVouiVKhlSOPu8gAqLnP2oO4n
Z19EMJm9VpnTTxgqZarX5EaaciuPWJ1Y5jj9sWBKkL/BJqD/FCxp3B/dNBq/m2JJX6VdpupY1FXs
D8Rd8ie8/4ioFfLu7vvSHpdk78Q4U+20ucVHo8+7sdwb7RQBIcQwIN8PuFcG2KG4o+HNA1YOfjlD
+DxgB4KJxlyidnns+dgWZIiZKY4a9ii7ZMJGbNfQ3f5hOZNhPNSixLm9KorK3BWGs7j3kTpH5j4d
M6fcc8Ri7MEmfK93S0qc3WeDEeHGJ0IDI5RUg+s/BKm+S6kwuKQQcejymnCt+dTMpXosGyQ398Id
G7zgAyL93YAvS+LN7Wjpj0E/JxqGWnqbvimLhYb9royiaj7EBULMXhRmRv1+qa0l7Q9GW0bJH0JH
geln93+oO5PeuJGtTf+X3keBY5Bc9IZkZipTozVYljeEbEucGRyC46/vJ+u730VZVW3jNtBA96IW
JdtiJhmMOOc977AImQA/evlYYVgtp214oqescB6YPT2Kct+MxpZu5BWlTtF8GuZttpL95OqeEKpk
6WeSLHth9iAvJXEjfehw/9S4M9qtk0akpJBDFZPuOuU/8iqzyi8eAeuVEerBndmKKNgc3rReNfu2
luu6r5q8T2KXDLkRLi0JtLeJVRUnmw8gz1s8QU7J4FRv7Nc63XmoUcaozTJydpcaGAou+1k+0udz
9jYUaXIOP1u6B6OGy7R3XPy/GiYN1T5jwJmHeuQnMS+wdV0z1uFQnXigJCpwJERNSyF0jVV5EezX
Ou1fHH632PlZKw52p6f5IGpNWDSGz4gH69ElgIiUsflTVWhHXi5zKb5MJqfknjh0U8UVub3zbq7L
3gz2HVnYZD0bqX5Qdl2MO0hjxRrVOLpM+2or0pORdmZzHFW7bE99P2VDzJlBulSlBLmyrYLBO8EF
3CKzRI9AhO5EpEY51r0dzSPoaDRvq/9ASH3TRdxBgneycSmTfbpkSIhsK/HH0M4bjDx8awru027t
bqxWFu6lyMVErnMGW5mZY/aylrb9UhSNyh4LIj27g4NF7222DOxYfZfrU7/O8xji/WeTaBlUBSUj
w64XryKlPLLAK9J9b5qq4H77Dm6JTu/fNetQvZtlTcpJPQwE8WDo6lI629ZsxU7hLfeV1zbf2BGt
x7oxVzIjraRP8TkpyOSBdSEZuG5yjppGZ+9nloVzIIxw/IGJlTJoYXzgzaRd24u10G2ygwdXvQeK
cz8EqDGKsC/1dLc4BLOFrjKTt8KSxCHNraR078hVelsw1J53Kuv6K2PaSNcbhcXJrDQB8TFZuP2p
aTLKQnKBPCSknAh7cc4Hj7FIsYuwDOzW2ZW0PIRM5OX0RW3uc0KgWmRU6as72/1uqM9f3JF6IGNt
Hd91Bw95TmZ+c1JNtya2BLe9P/5odZDHgE0Fbis4C0ECJ/eakB9yyO8y3vXHdl7ydyy6rfFIhHUT
+97Y7WWd9T37kW82iN+2AZsDkj4Zqoh9UaZk59rdVn8bq6l7LoTzsNAIZeGsqY7CFiqnF65N6Rym
iYzQwhi22OhzEkUyaaFGIXLMgINPCZyRNRabWZHck/KCC6YqOvPKT8RxK/wsJt/MfHSMdLnaSqIg
e736137mdXtrDYLPAQPIy4AaIRq8ZiE11pjFY5s34qV2yuZhbkeSc63eeeytefo0kbxbkH2af22y
GhTI3QQxsUtB93p+bH3cbv52yqjvDznh6yEblvec+sP8UAfuFiXWNt04bl1FxCpSVAmyvqRbP25L
c2GObQ1hRW9X1iSniGyhWqODX7doMjCqpPQhmdYvnGcCefILkxjALxsnyE7oMoicuWsiN1n8aymA
SlibVuKGIuFrqXJ9GDzOw6wbnRPJb/qId60TLtq40ltF5oFzIFGVTHt0iWGTkALeZEB9gazITJrN
KoS5YD0btNgXHgm1B6UW62VzpAQBrIrPTYM7ArIEw7vdsm3a94t/iYNx87QKSRqkQdZTucr+MnGC
k2Aa875OQ3ecp/xLUDvZjQ13PGodA5VfXhGiWbnimTCl7mpFG/+IK52+Jzp2xdnZSchQ7WbLuHBI
4NgZLEV7m+w92vaXiXYTqwC88DxfPfcEblLHNMWOnDo/XKduuKQJzVfGrkbwgt+Kl+2dJckjnFpl
6NS9f7GlRRqvM16QEPbkZUVQ37uPnPKi7CpK6tLK44A2epuNr7KV4r4ispJ8Ci0uizzLL/IWOIKc
xbyIzCW9g9g/3DmVmT8SdjZgkj+W1xnxTUdwieWCPBT2sml9I7x7IKJqMUO3kOMX8Kh6R7a0DhN/
KL8nZbqdFGPHq8pVrw21F50FfrJF6zjxMOH3N9dN/irSWqF8KK1TQ6DqrktAHM4Z1Nxj36hgyHbT
vqCkJBjWEQTNuqBO+4KmPhx4ZY5QsQi/7oNLZ4L2GjmSXJFtwyk1b8rZ2mUS7VzLYPZkNI04tdI8
TSQQHx2pysuxdD87iS3uNp/wSuIG20vXyAzW47aoZ5m13g0UmXs2DO+tLhzOBpnad16ZvGtneB75
Dq+0H6qPamwDvi74TxOT7BcST6NieEAjqU+4zPUXtjHfVc1o896wqeKikBTAqdK+g45B2eXo+SUn
6CVcNjrgZUzyNbJxdUs5l2wzi+oWJnRIo0+IHsZGyRfTxk6eJgqcLFrHgbRLy9IywFje3C6qtuPI
zpdSU6Fjnd4femMg6J36bbzPGiVjmlHzfkoxPyV8BfebKCB2S8VjQuBz6BDTJ9i3uuF+mV2qVr+v
rEupAG7DdnbsL62L3WAoUml9g5Fd7zMnGJJ96ShPRNsoi5sFo9oxBB6qEhLX0jmNO55WEbVsEU1k
E8db88K3/neTLbbk1ZP4AAejVR2qaUkgaZUl9VYylAYbyNhIQjedBkh2zkB7skDUQZizhgiAFLPh
7J2aNLG92xdEdNdVX5B73pKBeSwbfx6jDQk4+ZjrQu7lnE1+GpZGNqlYtpV3JxICxqMOuzGyGX17
fRGFtWYRvu8EmFUitZ+VSEnMZTYhidArLK1D33Dna+VgCh4VZh386JUYvkmt9V011fMQJsLB0nhi
1/7eiNwvY8622t7rnnBjan/VpxFxosSnk2DoPDWtYGuDU5mX8Sz8noOJ2rK9HoFRyPnQc9nuJ1qi
IB7Wqit2xSCHh2ZSOdmP8DG8kNNXsxSY271W1lo4TCJ7zw71rJcE/qx2AcRmopAj10x995NeneRa
D2aRkWlnQFJb8mK+CdzWxByzS0cAJ9m1T55ewY2bbUieHbdEcmP0JB/GDqXYOzHcCGNUPbWvqpy6
+ogqFu5wT6y3d41+mxZn9QiCjRqVYDcmnZKDBvUUJeVI6T/Ga9J1L+3k8x2Ijy5vgwnkiCTMkrtn
pS0hyr6y6jWylhYLhM4s/eupqfz7rZuCfk92ZSlBd/p1ib2FXjz2CAU0jt1EjQ3hoJ9xbyu3Klp7
XRR7c5zYIkmiWroYssfiHYLGl/3JqnqjPihjEBdr4r7YLtGIO7dKi3I3A8Nq+MgVMazr2k/bxVin
Wu8q9u3PsrOTt7Tg5IlW2TX3fp4TCWxR1BUxTaxpgflU/o+W0eS0Sz3M+KKN+K97lUy+FwnLIpYM
13U2SpHbyRY5tFtP1YQBxJEFWND2+anMdjC9FFnAAMVdOKfltISOdnreTmu1y72fBNP1pnoasoD8
N6p3v/Y68tXRL3Nm+K0fDa3h0z3W3mg9Kl+M6XtRnA3KyQmyhqMJ6Hbd4J0xPhibIildKF4p2pAO
NuyucbgZez835haERE11HBAvkMeGPblunG+tVNFCUrMf2cksLhkPqR8FA5w58rZzHrjZF40Rr9BD
brqyKV5NnIqbqMuz9dZaVjbAURpjRgBu03S7xHH1zZh5TR6TMi9YkVltPuLMmHoHTcSDE0PpI0as
amHoRk6aZGs49bRkp64xefBxl82tJqM4cUZOH90uzpNmAlR+6s/e/dcFxB7pRJmFzwblW8UU2Lfn
5L1bK5qfLagV2re6NQjirFuCngG0x/XJ15Wodg17HXit9Er6HCbXd2qsDArjrlrssAusuYt1Ojrz
DpuEKrnuVtczQ2BRQuKyRJIp0rTlAHkdKr0FM6sd5hEp4rzpPFyLMVB3nmYfDR18d/2oJmy6vVtL
szevjbWpCbCcNGZJW92PBti4XSKdhnxNKzoTnxUmWFt7x2UKmhZSBZXC8wo8OMXjTHW4dxUsNBz8
EQ0Zn5dCZK67XxYGApfB6hXLCSBz0nfDABl3x5ZvTQ/u4NNX7UbLJk0YLDMv5IGo0L57LCrXqVk5
Yp4/JattpO+9MmpxyiCFtSd/Qei5Z2Pp+oc5mCyYaS1+Ot9UZrfkNjVoW5Bemrkj3AMayaQ5DlS5
QcUGJLEr5s3Lu5sczE/VYdBmE4GkBhldlhku7TgrI9IkF69mVDOwfteDs3wrXTq1iHZsAaYz1kFW
zmlqq6U6As/o4IkwVwmFtKzFdo6UDBKJKpZeUACVV4M5yKdgKe3ldhuEF9znlQX4Y+ZI7RNyGnGU
YTaMK+l4XAO3dHcLjXT9Bfy8wt09c0grD5Hr+9Tahdjc8kbWsKraA+NKm0m5a/blhbJAi6JUdGe/
H3eegpzecl0kdV7DtCkEvB4WEkMJt+4Obaa8dWd4vfBOc5II0Yb2SpR0EFMCpvXnulvw3/C6ZaLa
Fhzl4h6BbyZw88qUWJ4gHhdZFxM2rmsR9Wug5sNAWmNwVxd6XS8TFeTppaTJJ+MVWWVJ4AITDAb8
U09wRg9mU14I0pvbe6ZTibV3m9KdbippKQbxwdi1/qlMINRu4TiQaHzbauV1r0SN1f7DWhlYPnLc
LaJtD38O+/5v6BXbt+ZB929vGsHiz7LE/zdVihRLTBz/9zrFG9zZM9SX399+KErgnxSO//Vv/0u0
aNlIE3FFQoMEjmUhSvpv0aJl/MEkG88A4+yDcNa4/lu06Fh/wEREy44pD4NbDH3/rUx3jD+IHEMP
gyUyymr4U/8t1fyX5OtXwnTcBn+eolrwrAOMMPHhhJFLjNmHUbvBCWkxAaiYCZB5fQGUZ17ho/aW
n4V865ciLUJEjCtFmv/VHNovWSaOUs7ydRNiPTRZ/8NlUw5xnb9j3M38cpCuurBr+mq3T8IxeLGR
EhMdax78xPwEOBnbbncHPZkqtXVu1Qyu4TYUmX3fHcsM6r/b7o1luFHVu22Th9wCROwqYqwftPYU
HeAJ9j5bdv1QZi5mfHXhhgX4psD1KXDWkhFQz9zCikuf6kEWt+mi48BcdGguytqvvtiuCQIN0J41
bHEO8E5mwM/XzVOl+s9dvV3rsrw25wwYZj0XJiAJ9Jmg+/TupOXuoDWW8aKUvHXdzLr20vVgNCUm
6VNECOtx7KsnndrBYXCsKM+d77bmBiZ9b3J+pYSnqu4tCFKPlFo6b/LRhanbK42hSO2pH1lu/uh8
cQGxfwsLo372JmNXMzN57HDd3kO9aRleOg+2SfrLyHhwJa56Xy3zM26F0Zpuj4jF3pjzTVeiah5B
6V+22ju59ZLu7cL60Sw1VbGdxcsqPjV5cqnQsoRLzxgRC4IiSuoquElz24k1Fc9+bPN4bgl0NuKh
fVcG3E3tDW+1eT7WE9Kjt6G73vjHZlUzZZZMfWxnMHYQ7YhU7zuGT1bzw6vJ0pZz4d1zyD9m/X1l
8QMSV8Gy8255yBcqryoYHj3LftXYdECo2y/42YVFz0etTU2scpGT3awIhHf9lcIr728GztRbz9mc
eFr1dCDbCrSWI4uPSqyvNaYXWV/JHUG7O1tpjymX6JDL1wFTt8o8QJZew4XxbEjgT7ezDDp50agm
xNzFJnY++7rmrGhbTCCRs3fnihQL6sm/FL7wd5qhfsoX3pnWZoXIVjVvQX0eShHpqtr6W56p48zE
76Js+4sk92+8dbsdfeGEJu7ca+dS/Y8J2igG8HJBmEUfj6UNs9ARgMyw1DflMb1zNPEh5NL60IL6
hK81JfLF8ocXL6MkBI9MGViTizgekoVJiveJ1O/nubJJ2DWd0B7GyzWxDyzzuDc6um+ANEzdV96P
qvsGUVwyr9gkCcfCeRGZKPhfnLY78QC+N+kwECMcggAYMW4tnoAQ9Z2rbqsseVEVvVRAedHsi+15
LEF0smwXJPWR8GqLQYeX3bjZ9mmonPWChja5LfoLDHaaKBi349rkOyOg8ehr9YYUqHJpSFdkYy2d
dfA19YzI4M01XU7zPH9xp5xNKkXaxUPpI2mUzg7BXVxqEgILZ1kvpAcMSizGfGdD9j+opU3jeuiq
gz2ZD1UjmccZlK7ZRbNIY2f03ruz2deBpdKbsthe3TWBEEAcTZSoG79MMb/AjTWSaR87c7pntHZK
pqs8RdJmFEazK+ravB+3TgDOURA0yimvBhg9DP55xYIliMvUPiqHWS7uXN+7iqGMw6ih7c8RMR0Y
GFbQIeMOBkNW+321Mqak46Cx+3ib+vw0Ztldxse4YBqj6LReA302PwDZS63JuIUeQ7MnLpNsZqxO
XRaMILzEhZNWr1mz5kEECz4RoGu+tS3goKSddm3HWrEkUrXKLiNnmJ/9Yrsq5q4OYZI04Qr5fUm6
L/aSHYwNtsRWrPdTufJYS3Eh8cAL+Wl+2Sjr4MtlDtdqcKOqFFd+pfEv6eYYOer21SjFSdve17Wu
CU5P8xusms4UkHreYe/yYuYwMvVylVZiilZn+U4+IbiJ2qeByTBvuwZLq2MXtlLUK/eC6cJdPs45
q5mNvh2nR4Np9dxtUSu/pi2B4VnbudeePHib+LJA9oiyZbvoABQyY3hlOH/Q3fSIYUjor8uzUMG0
M7rlZR2n6yKn6yTQHE/+DgWQCK5Tbx5vKgcoStBkbnmxhMtEDK/u5nznNk3zXU2mCJOZkWNfz685
3WNEmvMnb0CH6JnTjrv+bk62vkw6uDTKs74PC+2ITD/P6RlTxO31a96VNQQB+dwgTQiZV97J6VG4
qXMCZulCaD75KaGhCjfQmDt/zh5AUeTeyANAxCBtjsgTeIrM1gBAAhpCjkIpu1unH/lt3yqmNXGR
1i9esDCR9F4Y2E0HJx/l3t92WhtTEFnQTcCHb3KzvTPFcImryXvadgxVJfYkTeCcQB6SMGB0HZfF
5EReO30/SwND4od0JIzsifbZPHRSfsfBrN8zxnMeDGPpPqUOJ+porpQGpvbTY6k7usSkFU+VJk9+
bEyxU23rxgU+qcTLs9ICJ2s/o8fX10NSjneuIaZwy+vuRiZlf79khbhJawaCpNUYn1I6qPfE0tWV
lmtz11VJk11mIh0OQaC9L5m5QAKS4+ZcmcOwQXJYs+cWX69j0LUbcNJmfwMSS64qjhFKilJEMJBZ
raAcZj9X3LBmBFVP1WvP2PfU2aQgd6YcT0O2GPQbZXnvk8EWp42hl8hoKgbIVlHdo1q2bn0h8lM1
+XEBphK5Ve9ejLlu90Fu9HQOmRreA18FkTHSczt+Ur5Kp1jiDvnbycHg51bXvXW52eurCBL9g1zm
lD2m7h6DEfYJGwXb7tKfCrnOUNvPQa9Ql3a46iTfx2VOtnAga+nYrdqLC90ZKWYpQ3NtzFl7Sbb7
sGN0bdwaW5WdUt5q9vW+13fnHu/aGCRUnapCgPLKuDeCvMzhhNsr6kKV3YI5jLcLqfTlDhiiy2O3
7/tPM7Gmp6HV5zB3yz2YG/Ig0B8H0KogTl6UyRAFDHpPInVSGB550DM/SXCdYZajaFpz+UUv6XKb
ld2rDoIpBnyfvzHwFVgFW+qg09UFdWtsDNcq2ch7WbTbCSped5+PlHRAcO4Ltj+1CtkVB5BVsR3S
TOWXXoZVf6NuEq+8BPDe20kMvS4KhtfJJLt41PX3igBEscp4LiUR12eg1aqOjZ70Ew3vDWzG2PXn
r2SlX4oVuqCs5qPVz8XtONJUeTp1KMlaNiX3zxsLrl4bB2a5Vqx74wph+cKmYp1aPePE1JdX8HnA
xLT65Ck1Xp6laE413I+2jkBuzJ0/sG4rTglILfOB7K0fcgEyHxevelqT6fOQkL5lo3IONUSp3VhD
I2qadK9UcIlVUrPvWkvdikBdq9q/gHv/1JUlHI4q6B6Wed6Vk/wUZJd0p+htE8FEh9i1oWmMG2fI
APuCdl/7y12H35TRX5uqpA6FpNrlvMhEAqlosIV6cgWtM4MfoK7jmI9ha3j7tmpzLEPz+zmF3AFL
cNmns3Gq8+TztjE/9loNlW2V9clbRhlC+ws+LSl4kLSSA/yhne9mn23Zd1fezF7ZZmZVwK5av9BU
fOGQvixICopH7V5Y/jsYWHDr4el0XNTA0ufvvgpAw3BpOCXyeYj7BbxT6u+Ml7fTGDwuZXqlZrGv
bTnsAjhlF1owmM/dHfNiQ/HN65Cha1gOz0uABjKnFqzOA8sguLMWEB2DlqZW3W3izydPexBioLu8
BbMTUAMV150+Hy76swmL5cr2y+vGzbfdOCdtWKTX7vBkD74Kg3y6NnR5tTrbyd7GJtpUlYdWVT4E
LtykQJ9WUGsqsCZuzOBUmVg4Rwb69emtGrFlnZfla8kw+kCrf2lWAvixbqPZZxmNOmhIa8hKEMUp
Cxdka85E7c3ZdQawOl7iXSuH81R14WDgVwiCHpZemsyW5c1QcXlnux02Mp+8ho8Z6H3qOvlzmRf2
Vb92xb98z/8j8OD2V7DAT1ZG1/n3Xg3qXf9/AB54qOn+98jBDq/UD4jB+R/8Cy7w/7DOJimG8d9W
Rv+GC8w/sBUEP+CPYTxjVfFvuMAN/ji7IGCMhXYf74ez/dGgRp39z//hen9gqEogkI/MLyDawPtP
8II/DaP/Qro2sDpBBsD1z5RrBzOCn/nkmwULss8LM4YwY1162/CFTmsgSG9zGfWuwYmw4eYSJWeA
6W3lHex+reFMeRU289kGdd9VyQijIC2e/nIL/4Vs/NUi7APR/fzBfKyu+WD4hUPk//DBPCw3i7ly
aEqXtrtsNPOAEGoYH7Tsk8gV8B9+fcEPPHcuaPMfSgiPNAJykM56gr8oAR0E0vmwsM97bTKyWfr9
WbqtP//6Kh9I7me1uOURbwvv1LOwPv3A33fGpKbhh3eU26NxtSSbTX9A+hwwo209NZaVPqVjZ921
sO5/IzP6qFrn2sBBEq8eG9k63/TDN0x85NLKW9KdvcnyKyPg6jSsngrTaWEf6Su7OdRazntcB+tQ
DD5tB6eWdahp8W4qb5C3mhDMl1/fkD+Na/+6As+fir7unDcCrw4h5s/33WupIewkTeJksRHK8mgu
OlPRNhHQAQMy2LL7Yplv826EBL96UKlXM7uQcjKey6ZkAZrBJzHWSRYjZ6l/5zj6p6Dibx8Pi19k
WWe92UfBhY89IgFcTRIzYvX3ECdsYF+nf13UuFx4jA6eHXSI1BFkpx1Ms9BR0LsZrbtUcPZT/Z9Z
HZyfIRnC7Bm8q2i2/3zGf1mlcpNMc4aeuVnB6CAssnrctX3m77zWEF8yN1h/I+/8p1XDCIVNCP35
2aj2w6qxvI75DePeHS1utd+W0YPsp3rjoYc/RdhmnkVpM8/vHY/gDC3qG/RR5U5ZZnsSSSaeDCxB
fvOunkHMDw+FpXzWxeM1Atj64TMtGBt2ViXzXYJ86FOvk2XXG9YUM6paLpocAYYHxv6bW/9xgyD4
ATPus9sVngMYN314da2REXeQ5MVOeUl68G3C3zY4CL+53/9wFTRSuIadHUbBiz+oYBopMM0uk3K3
lAM3FPtvCfkWIvyvX7u/3UFyQ87WMLAwcLnCL+nnt67J2SZKhu5xKdfqWlmZc2xkcqbvjDo5bGMu
D5Dl5d2vr/qncPKnB8dlz8pKzi3TthFM/XxZ7TQBvUruxKrGgf+CEZl4d+jtmr1au2xfo3dJo9Wu
XIPRfL/2u6RRNSAa9M05glvTq1hwNk6hGfT6oRRdlh0w7AcJXFXhRoNrzWhhEB7co95lPAuWuNzD
RU6vWEr2bTEX5qfOtQeXqSWyXxhzyXCVbra5RMXoghq0tZFcZ36ilsPIdnAYjMJSN9xG1w2nKVt2
urHbPWMtxsP9YkEOTINhpDXNTP05axd5AzkJe80ps9SJdYID1QL7lcmYk9ldVOYl40Vr9KqHAcGD
Efpml1oxqabtdGQiKJtPQBPpBePeyj/gD+bmUblN1VftuluyC+y1+rwEVp5Efino9CAVmHmcGJpc
ARudxzdhFX0fw7su6Ja749AGycOcJ91nAFgvOqf6/E7Q/k8rie0I5iJvB7O284n3lx2pGgrEYQSx
xZ5VC+SXVXI422XtZDfWsb1V001W+c3u1wvp/IL/bR1hioG+lN9FWsTPF2Vml452CtxQ273cbVYd
7LqmbWNLNL9L+fuH70dNgB0/jlhIzs9ml3/9fgOyHkqngEvxVlzi945RWpaVUQtP8sQ6X/dSiuo3
Z/U/XZT8l7P/pMSB+qPrF8nTU7JsJRRFFejrcl1uE5JmwQeTPjY86hNJN/qf31Mc0xwKQSpBnDM+
bKrKYcaQrg5flBnHHlt4dAU5UDCk4t8ZuJzv2YfHx2lKCYLFHZYBH4dUA2R9he+5GwNP1DGnVn80
mjzfFUawXZt1vVz8ermY/3A/fRP+B0c46W1M6X5+iJDgOzWWmYdDkKbAqf3g3d/mCkh/yx9HnHC/
OH5Dg26o3tziuu+2eyPBjOlglDjoRVvrq4OcS0hMvF/GXZeabRYDia1HNIuAir/+uP+wuuEc4+Vx
9sfl7D2fEX95pZIhaImsUVhfYEpxNaL0i7o2IRa8HZb/g0tRj2J1YEp25Y+iy2masLtoUg8uLJLY
2Rf5sRDCjyp25d88hH96Bh6TTrzIME9ihPrzt1oza/DxaT8r4tzkatwS6JfUO2geB2YWaOKKS+aj
02+u+g/3EqYMM1fszwARjA/3UgUIczOBwcfolQ28ZgctqDUw+EsX6/Drx/b3VU0HgZMcsi3YRGhm
f/6CINRehRe3xEHbd2IyofWu20ikcAqkIdDdq//MQ+6cFY9vAJFD5G9xnJ6NcH9aJpld4hBey1ih
u9sjQ9FXASfsb1bIP30rxLiYOpx3dwyof74KRHlBmPoACUkihBImYW12nY03GKooguo7/zfX41fy
G3/eHdhb0Dbj63a2+fhorViVQUAfBp1Jy0nYcYFhpI4aEx3D3tSAOYxmbBTQJI+1p2HptjQcZy3P
AgtznULfR/4HnSyAqO5L2KwLct5HbAOLJl6FnZTRXMH/I4iTMsKot+SiTIvpM1U7879kbavvKLbW
Q5bb8/tQ5+o2HXVl7Ttv5OSu7Gwe92rmbAWUJZVx55VdfrNAGPq6FAZli/Cc+k61hMyFjTtUL11B
OGcIl3xEH2n041umYIiGU5sCFM3IBr4livIrChLlncnbRXdJk2Z8d/qW1HAeff00jGP3VPK038ts
SG4Sa4HcMk1bAkDVawMSWieaOio7D/q4P5gwt1w8wL+5ytHJKfAqpmpEja/MOzFBh65bVXjpnL3K
mDVn/Y0jepCjQowwqTQ0Ppo/TZSxjR6pDLHwW94s3Xn0+6msX2Wru3q3jK3F1NGZnqsSBWhUkh2T
Xo2VjeFfgFPrt2TqJf73rQ/FuZNQ7pmZNfo5m7ym3evNpo9jeF9X+zLvmJqjWd0I9Fk8l9IJjRfU
W9wpwLr6qv6+YQl535Z4ceAtkvBBkFtzC0eMGp09Cgp+Qknofmeamr1LC+P0cC3zdNwjp0nvCWgm
xcPq5va2l6L9TOkGpRQaqruFyOgaPxzqztrCrhZIWFG/gMXmyiqWKHVMBsXFNgB0Tnqxm1DaDQ5j
1bYk43GUvoZgUMO3ykaJLz6qw+akreYMOm5+cB/YTRccukXOl4ZZNTjBmzCdojYIBm5rPuCHmBdN
cskTXMyI6hOy9gohjaFdKsAjebb8Ra818y1C2TnejL7SYxSI3ntkXinImSGY3r+eibg9CrfJfljK
CspDoezkuOlZrjvSAJtjDqAMnRwO2adJbtYjFzLQAA+9+jwvzXbPuob+n2Tt9NapPiDjTi18Wqvm
kGM0nxAI1+de9Ztq47wZ/u0lx4EECw1D+pjB/7yt5DDYyDc1LbiEhnvoGqlijmDrepSCkaLfMKY3
5hnTxbkHmnCOv96q/97VUswRFOGbIHMBre0HbyRGtd15vmDFLfRw6JP11sWQrjdGh2YL6wPOyohR
NAWKaOJ26IPbwFHercUDj313nK9aE67Brz/U348qXmdsMs5VCpWY++GoQmjvzwLac9z5Z/KpY5Z3
wu+CsMuC6jf2Rn/D/Tg7KLvOXz7AhhiD6p9vf1Aqe3Q8zYTakjOg+7TGa6GaK8I4nMtVLsMrgvkm
npgSMkDLxY4GREXrOSqik0kWeePKRnWWRf36Hvy9SMDZ3f2z/YVlhTv4z58rr+QMU7rxkO0ofWWM
MxoxW7YCp5SWWUwpm89CT/NvFuPfUR4si1gRZ9dZkvyAG3++7Fa0Ru5m85mnP6U3yEqsPTBge2xG
eKM4FZOljNI1lKL07jwIM8dqGwcIGUY+fBXtVn/59V3AJIcL/vR6ABhDCfNcTnkw4I/9udmj/LAn
O6WCmMb/xd55LEmOnFn3XWaPNmixBUJHap21gVVVVkE4hEO5A3j6/6DZHCPnN84Yd7OYDY3GZlVn
ZADun7j33IubVyuQBFwknKZsXQuUFEthH/tgmu7IwaQdsSWPD/pe07lkPMNfUB+2w2Jt0KsKy+SZ
rnLBSwVtyNx3PfVlkkKtkGdaZs46FJvzJZNhNO16i9yPzSftvYnJNE82mZo29y9ScBROVo/dP8/Y
HqVthbKltLhGMSkNY6IXz3/PPawbibks1rDDYOKkvExTcVfZ25ZT2URmxHUo8O4wNvN/ymbmkEFx
reez41c92hWv169h2LdOvLgj9jWJWONs8T18ONKpWKtB2mQd1NUhexWvGOqfXda61b5eJjO8VMu8
oavZ9ljDnAQzJgv3ABEPN7sjh1d/RQl8sFanu584d50kHX0rO7jlYm5gar9/IbloYYdpA7Y86dA2
wEh75i0eAr95UJwpYzzP2PiSNjert27KNmUCEOrjODcMvHI5wIDojNAlM7cYsWPOy1J7iTOx85+x
+HyVbdgYR+7Fqv5VK7LdXwjLM53XNco9+9QtLfvCDFCXiY9XBtOFi3s4rzrt7uZB+uqmC8oIcy46
drFbqrl1z+Akuv645KMoDmB8euvRFiGmvtx1ut3Uh+bmOAj7IvEm2ckEkQ9Wf9VFfizHUr/gcvNC
5hcsHPg2M7/bLRO0FH58aXU720wBE/SOOfzM01Q/clFnP7E8EnGDn9n7QdGLuDaKmsWOWwJJPhAm
c1FiBxs+6Scnhldlj5GE5W2HcWjRxRj7g1bM6mrBpCAawewVYjDcve7y8WUY/O3on5fqOC5tOOx1
UwcvbacDRGA90XES/y9WiMCZpthEWCD2ozFP5mFttujXYhDSiXN8SfflUoQ2TJGyXgCqjIQgNvY4
vFE1DMjJyyjDR90XNaR33j7r0FdF/To6rVHvU609yjtDyV8aaW9+kq6ckGc3lj0lhS8Q/lRoAvtj
V+XeDaA4VIdmkYX2TYSpU0OgMQY0SW6+CXgWGweBO/jkKI8YFcdVKxAP6zjLm5nQr9fcangAmZAb
PzY9XYBMY6OGwAfwEDW7Iv/IvFmfcOCE2b5IoxnzhVU5H2uz+J8Tan0De2qK2t4WLBPwVfeUheNc
FObWtRqbnYK0IR6pZv6mDQaJO2eu5o/VWNFCZRFPWgxZqz12/bxVNln4YaBwhiAzCEijBDN1E8Xq
YL6iZMqGpOChusyrW/7ygsF4zAaTPCNZFeqH5ee9meigMlndR8aLAjddbFWl8ViPjsZRxJjmmVc9
HXc4tqtPUYY+6TTR9OJZpfitla9u+0zCMjIGuSAUdYf11Y5k9qMag8CIJ5MVfVKK0QUz2OcIy3nP
2DcvjW6rfdVZIfWzJOw7obEeezwEhEwkJPXgNNIBTrF4WzTtbTcTYmenOO14LSsL5duQVlglurZG
/1o431SdC9SLolsuodLgbSZwovbZMDrVsJZtUG/YYRGiAfIynNGYvuZrUAWuOqx0lg/p3OmPGS6D
G9t+E76KKfMuA3lzzs7GbQX/LF+zW0ulJXgCEVhL0lVsfHdQlWwX+xm2ksvQLI534mLp80S32m7O
WTWbxVlOAV5uoerirm76TmNNpQNMnLAKrT1JD2vNntlPH6VsW1bXqCXiInJZXNu2Gr4cw+A8C7PS
uMdpIzJG+s2kEgwzGEW7vizZQs0COM5oRGHs8Fb2x2hlwJkUtpu/mamNnS5a+yaCxyAXrApm28Er
EayvsrAVAu3m2Pi7MBrn5biiif1NJLrwT7qdjHe+6b5jL+AgPcBAQpntZRW2VewHhUBqaUUfEz1C
LLvNEVSGJaOBqi5x5kRi8l/x63BnZVNbfRUW0jbmnYF4H/EYPHYmi4adNTXNDSqrFcYIlEAvHiYM
m8noujk+Gnc0+r12mlrFfYieCi8dEeM2dfNHanXrjz43UnXK24ZbdFSOaMA1D9PN7HYtO6bA27z/
rbEE+5Q9gwYtAV5j3KqzqZ2sjxopf3/KG8fPdqZN6vauTAvtJgbuGibANcuDv00I/61l+79cof/T
ov2/Xclv/76feDn+jBf635InRFH4r7ft56H//qv6J3n+Nu7727bd8Vic/ymB90N08ARA/H3b7rh/
YP5mbc6S0WG9u1WWf8XGOc4fNoMh22QxilbS24iIf23b7egP4mbhDTmWxSqJsMZ/a9se/ZcS32Zx
F5FQtP1V/ChwEf+5znTzeiiCYOx5f2baWfZH60ef1v1jONvrR9pOKebkVA2/lsCRb41tLBWqG1sH
j0Ge9x1yad8iLVLUcEdWCCWHLjcGkfhp7d1Zm93eFFH9okpowHE2eKvczzCt3kzRHwMkPGgelQOC
0CNbqIoRNA72Pm2Nrj3UdBqMKYIFRDm34GzeZKWj112GA7zczaIwrEMRhtXVZTd7roLSvl2bfmpO
HqsGY6fduszRvmOz3fcGenh3cFjhIlKXzZU30MhjEIhudDRAT9DzWbXbPlMc2tlZt7msCMBkzo1D
LW3PjD8bCzLbOPUHh1DyJckK9MXIYDnhk7GB+bV5x7FjtcK3phMCpkmc56kMAcDrsvsx+1M148Zt
vJwLuGK3IzPYZDsFWv8ifDVi2F4G0XGZUd3EoYTrgkx+u0us2hNO7MhKPXY9cvgkmwt9LP2KFJ+1
SaMpmadpKLCrmpUL8ryxbrt0aN4G2QT1US7R8g3Pc6CRVc1474sVB48d1t6NM85shSJTO+0tvfx3
AGajPplpmVOd1V6PUN0Ng5xM14Ic1MFsQEEilRclV5dTFY8jKraviPyyp9qBs4Fgs0xPWdbZeCWc
IrxpoaBDWWvxPCIuG2WLoSkNr3izWIiMdQaCQKYI9Wi3ywErMcM8CraW8Lt45jpZd7bmuUvsgF47
trCeYrXt+aiAGKYWk3FfRL+IwWklHs/MXpO6zNovpVoP3fwijG9MscERVgGTswCfDd7BAM1UHeF7
ShzEoT8ROw+bjWMy+1OEjd89MgYOP6Ry5UUzFlbs9XXmxGVQNs0DErzybiCPjScTqWXKYQ+aLTZT
y/i9LG57M42ztRzdLqdQGKexBxi1OJFCjh5klTrVoYe8sWo7x7u11jbS13oxcQwCKyAA40NgCAh3
pHh16QVq4zqAVGgi8yjXIPWPmNgnJFV+nonYtlZILaDk5ouCvVY+lQ6b/5IhFy6SGlzhcplQi+Yn
28ZSNsSZdJvyZBkCxl2vw2zm3WGTj3OuiAgh5v456cZeVnhOaG+aG0eE2fAFRL7YkejmnYrObqBs
dC33CNQJG9M0grdElFb30vIQ3DXFXNx0ZGqybA90fySbLDqs0E+TSEX1/7CM/v+PK9bdGJo4N03L
Nv/ryL5u2QIZypkTXIfDHgNFEQ/Rssa8fH9FRf/fffYfAdfJv77O9mNetPKf/Wbbn/jbfeYGf9B3
bTv6bV2+jQT+8z6z/0D+RUQVQ5IQFOimgfh7DKr7x5b4S1QWcfM2cyKGO3/dZwTu8WWyn2D086dX
zfl37rO/BV38w5iCm5H0hw3nhHxtW5Dyg//jCqKk3TZHHzNCJqwWzH7dew+29JBYxxToKKhKzLpx
SIIOdDbob7kJrkusxueA0BjNUena/QdZVCQNNJEP3SUJ1GT3V+aN5aeDtTW/kMNJ/RbMPcAWs+qB
Z1q59MPz2JVVceknMHNxXpeWeyx5ez8DT6YPA6hBED5CWHJneAtW1NW26q8RDNA3gXUtSAYxQOUp
K2t95pXrCBXrUcklKIokmUehDEagV7p4dDpnfABklxux59OJHU0Yxi0+V8HlAiNHCiTZsr/a0UiV
X2K3oDnMTCwhHRER1uuA4l6eAQ8WxL4uUdXx8SFVnpluRelOuX2GE6U2M3FxzC4y7xt3oejG7tJl
B4EGHj9Whjco8QOq7jK2mIoruDGAu6J7QLArriANeNtPBgwGGsdA6ZeaZdqIeln6q5lL+PlBXu6x
kkjOv4A9Csr0GScvaIAJXMhzULbZ8KKgnnnruWi9fAh/2LC8Z/KlZoPm4BGYYV6lSaeMvIzuJm3S
wT/ZBvkfHRSkvJ0AEqjZG/DZF5Nbszxd/dIWXIB8KGJw4WL2KlHKKTRpphO65ths+ig4CMQd095H
lowWF5u/vEr69fEK1kt8s6hLSq6nIO/CB42PsYqxvRDHhsmoUc+wwUwCEuHKtTGeNKvBJ9g54pa6
YxDHoFIaXhzDB2NHE7bSHnSTDUqix5ocEzrG8tkp0BgxKWes7iep0JhTWo034rRsRKKhmeYBfXIa
Ydtr2B+RwsGsbO9mdMoHf8lcnqpMMW+DX2Giz2a24e9pvJuXqGFOhhFNjA+ZUvxJy+GZY2ASAGEB
3DuggF/Dh3wYZms3APjAsMZfdcM3VN4XnmjkKZrC0YoFfMGPIAAFDlcErhPPrZ+q4uCbczmf1dCm
GBL9iSzsMBw6elEIMfYR97SX8ZspMD/MVeg1O6Ais/3NNsZO7MKigd7bOmrqrtFsw+NeIBT5cObS
TPaPCGuCp8gCMXjC/TxA5lzTLe1W9WZvvRoMpuqjnRfaOzC3quRBVJRfdKdpbp9TArmREFFgeOWt
h6tSU6gUpN5+mFbWNhnrrLy093DGwvxDCRWM90vlj4x6yrFyv41rZkqSYOH5AFAaqXaKZJxFm97D
YdPOLVWSQE3S1VmatM3otT+ZFK9z0mW5/2DSnEeJQ4LyflKIbRLbr/s7S3TdndFZtGKWssLHbu2m
6lTNUhmx2w7GNcfcBDmpdQwmmtyl5FnMBXZ41FHmo515lbU3jXzx6JrFbMSBKWp2fmsaPk/h4p1w
hWHPmSwyYkC5evljNjvwBwWZxtyUG5gXdztMALerKYf9yVU5WMmpOAf0lW4sROiDqdL0kEc2ovIH
g4YlYsyzSeZWMypFYpRGdAknixy0hmfk0cfV9pSjyPP3nKYszhUcxj5x4YJ4cRZ4uOhqrwV2DHk0
ey0Z7H8f2LKLfVhTxcS6GKz50LlYbUCJFRVprxGiSWEs4Y95tTD1tGYHrwgxPTx6Kw3PLvIMKK2O
JS5paoZF0llG6MRq8ZjzjcvcAZoa8tDetxGtcVwJpal5/dy8oJuUPDimU/8OjKa69mPvvoIV6fIz
wOE0b99F1OlnSi/OkYU58i8ClwLvAo4F7X1WpvIFfoV7J4nYnvcIPn2H6a81rbvZKpc7fw65DOzJ
3GwioT+Ex5yDDkG88vvHta9rUDj56LM+cvqhOHCT5Ss4z0k8gHIFMuCsDS8U3jvV7Nwqsj59Y5w5
J9wJ7K0nM2PPZjN1yyST9hTeo9xnahqzO826mOk988PVp2tp2eiZM6HMgcDxgflx8OXerGqXmy70
dfQuy4yY63TcPHsBAZNsm8YQU2hJJT2rpNNgDmKXBOYxhn/lPxZlVIxQ//xK5NyZcCowLpTme88w
Ybz4S8m2Dk6uHSY6gkGCwcW1vmyzN4j/DvKhuYBlgDWDCZ3br2JKVO3dEUJKkqPG+WqoNfujzZ4v
iKHM0GRty9J0PDAW7OHpGmwkpVgptjUdEVWpEM4tRWkOp2iQbqv2BgsgUBxF70yvOnKn53T1Aj8e
qqp74BXgs0a+uWA07Q11xi7Cx6aMbN9XbBEqhuPHCsAa6okZj51F0xVXl8DW4BWdJ34zgAvCM8+G
XNmXesQLyrlS2w+5wMBh0Jw3TUKrXr0FYqDeVlM+ZS+bjlDemVCrccAi2eO3a7dt3RKt4pWmux/X
XoQo/MKuLXY1/ZN5kKBMbRQCEm/nUErczwMuagEShPyuuNJBaQAMhdYISm9kRrea1fIg+OVBPCIO
kFzsdLQQoqsoF3thiOo7/7/lLVBj9LRAqeAZqeblRZsquNPAr0GL6K5jPK7ZNTfbDuGCqBELydrr
6LeBii7b4exp7ugRi+eI3ceDHaUyjBvIv+/RmLrf+FHVZ2n0620hMoZXQV/Ix4qx64ujJCqIzJnF
dKhdrsd4otcbt0eMFX5jw9mI8SEz8p/DglEs6XxICAbExpQyTqsZqEZsVeJqhq8G63Feb9JBz2NC
FEF24kYddbL6Shz8osuIB/fd8dLwUdDZCrx8BhNqJuPwc+Dd2n27z2m/3oZQ93cqS22MgyuajLCU
w5dGuvskAIO7O5ZSVrZfwjLtWLFBLUhGZnDHigXhmKhGN0ewrTo4ox33Jr4RaTHMnL0aEqNT4VmC
AHIx+gy5I74A+YV/ysOSSQDgBxXaxMYqyp2fHLCg0mbXI/K3g8+1xBCY+vscSCOai1UR78hzguQB
YDfgEp4mjERNiuIKKSq+HkfaFJyhNH/6Ha5CctV1v6HAIUNjPV2QWdad37ysZuY01xkaAB7OOqTm
aZoWFcPk97gpojxkTJ/3yv80LTGw5meO09zkvKAyXqK+5LA3pp4ZyWi5cr+awmp2yHYJhhmCEYZ6
5Q7qcwLJ81E6Vsdfi/+RQw8Zv0hMChj6zmiqp50yoEUlE6bZr34CJhQjtGO2CpwBMUZfLIze62bA
Ce3TW75u/369H+Y0R4oCaXU0kypo0jFgVADdghtjs83rzMgjzjins05tpuf6IOTq38+pQ4TIaM8O
whDoT30MTMa4nQIUdEeDarDAFL1Sm0Oe84ddlk/mieDXddi1Qx3u26pPwwPwE/2kU3fIjjgC4fpx
Yrv8xuLRXjdyG5rcXy0fyXzWM05JWXVz89ZCXGOYn7puER1VXdJHIN9czSc6WCt46QeXORioueGG
DaUy2D+O8tEYocnw8XT/HnVVUznHgoXKcFhWxC9NXID49aLY17KYbzttS1abukkpABfBKz/CSS22
DSwD38eeOIl7LAE8IwVes6fUHxi3tI7ceHYs9s3YpIy0djgdmdUg/XHhZqRjTbXQufW2+Bog3GdK
Lm8hIiB5bYTBUK/OdVPFyLkQp5WtzL4XzQgWYVkqqFRFmFZHGzYrgu3GmsqdrPts/Jv+4P9a8P9A
nvzf9eDPVau+i3/uwf/8I39ZuOw/CBwKsGnR6v5Jb/l7E275f6A95rJ3eYWsLS3qP5twFwsXIkD+
N5uLFlktP8FfTThNPRti5KjEk2xODtP/d5pw/uAm1viHLpybHK0oP4KHYoJl5Z///B/0orjURV9V
IAnTHkfvJ7dn0LNHNAGNGMpa0SrbvbWdET4s597xqi8O3SxeJ2tHu92edCEwyi5Rag1sLOzwuKZO
+W1RRXNOtd19wnSBalyzoMkgT77VJcj53lxfPAlGvvZg1g+zBElq0PZCXppR8AfiF3EG5RX2Uf6h
A7U+lT2471BlN3W4GiezE/OeSLLmp+0uEEmaWb1JRbsRdp7xmOItvZElKIw4DIbu4AW6PtmwbJKl
AyTHkulHb74pPoPIvlWgt4rS/anL5iESD7n7JtO0fmw53PeeU6vzyt7Sn7T7tbHfn92hmO+1ic11
17f2eIfAyvuRLcp+4uxaH4My9z+aBeg/YwCbXocd6akutf9YVpl/jpQ/XtDxQd/1wvEiHWICyDjl
RjeCzf8dnlKWtjFdr3/oM9PfR1PbnVgopx9wuty71O2sRLHLhrh8VG5oHuql5MSww/WuWcvXKZAG
W7iOIebeN/P5xukkw0uSDQ6tEuNucrP8ZvKG9Jj6VeIP3k9LeNNu1Nb80ATefKucurkByG39ie5k
J188hBxNDPXN+UBBUz5qEb3hIMiTuTfD61QPfIQKCpufDcOlTXGTSmu4+HUtEeG4XwZwvHPRY9im
VwFoYHi3US6R37XjfMS/0tzMtiQt0imzd01wOFZhcB6dP/ivZeF9Ylf3HowxTROiH52blgS3Y0pw
PGOLJUL7CwH0CPnyZwrOL9YY9k+gxoyLndfp3umd9vtUv3HAojH0yv7RB955qx3KERWNv2Vkc69W
crLu6yUVO0Rk4y0qCwi3uMXo+1fzus6eAv/njtVTmDXM75WqT4HImqNCm8vxmvF9jDNGXx3otxmF
SgIew3yHTEGJUamrGdTZVTVDd2EUrg62Z+hdhnF6S33l8rfNJNSdG0sPSjBUD1tfUo2H3XdyKjZH
d8chX6Jd3kvzds3pYxxQ8UfVdvbeXXwIKm3Y3cooLMeYiVbd7Ixy/mxg9p0QyE33bbOh8RU84p0a
l3fwTmmyziRwnGuHJo8Szj2lgAFOFSEMieq84J7UZco6nGrtW+NuRMtegwIK62UP1ybfoXsOLlNk
+AnCJbnvadBfa5nxRJfDcrWV3R2EEfU/URID85HI4bs+s17dzOnPaVqYVkyoVHPpK2mdWRQ4B7a1
nzoYzbgZmxKZUWfuYTo+zZFnIbCVOvri6fkeldDTBuxjl1y37c4ZQpgCSzMkpgYfPMi1OeYu+/rB
bJmIrf63Nczhi5uLEe0XwKa8IiUGIdV11zrIojMaUDNmTAbxeKUO2q1uwAkkDHb9+TrcN1r2zxgZ
1MUM2hr5iYDsWyh19Sy3vqaUUjQ4VvTCtKy7OllPse8womlCg70IKFLjPGlwBTbhkCfcOe73vFnz
pHUIyEARCwUfdtbBy6vuGmKhfTYK295nlXtjr+0tKrPiE/Pa09CKT6NgwiVbYd8FyGNIkM3ysyGy
ZyjNCxM6/z5v6iIJGe/FFa90bG9m+XkTiVQDei2vw13Qb7ZHw9DoDtqWb7DV4ia1zTAxMzf44aLA
fZ2HmXKPpvMZzp0A8G9mV+Y23r6ctCZxzfFvcMS5vBNjxshw4fRtpTLPi28+ZFb5o7BPbOkGUFj2
wZjcbxlwGL9mH9XaAKCIPsGF+wPtHEgXCpWbJZ/EiUkM+ymIq8YTsS3rvbNhnLR0zkBiaUUjuWch
w7huzMadKJQkuMECwi91f0ZqORD4oN8NBDp706SUAnDamCk2qwowY5+VD7hUYtRE5KTYQl0zCxHE
5DN1RYFhn6J1eHbD4n6BEpu0nqKVQw1/N4G/eNAEwL6b6SiRcRnfhm5Fs5V54cNUl84BHde+UOlH
Azuks/V46hc7umg3OvlueMG9Oz4HKwzTHPQjhqpzMHaHMTPMaxDx39IlW+juM59MmYW1aaaNy+xE
v6G7P3jMm8FosJdc5uy7GWVyb1jaugNIIy8undMuqGlk+j5cf46KbRkJQm0CBWGM7RyFju+JGwMA
bx7jp/Li2hn49hf5u7fFJ+JcJnpGbb8YDVh6s3IA1c76V+FmM/EmGGI31vVpRc/wWfjsAweZB3ui
gze4sHtFbU7JnaoOZBFn1Vwo79JylZ/LEKh5toruJpTT7bz0y2WjafWO9chLdkDTo5EWFgwigvWO
TBQwGRXiZR86AkoO5ZyXFdJtnGbWcAhVWB1n5SLG8qE9xAXpU78jlapXz3LkqXK1BufjmHetrr61
g+0cMzMLzsySnTNN7G+VwykJ8wikyhy14bOQqZs0oWcmQwdN0QgH4ziMATAKM8jELjVS76lDiXZH
7yMfYDsHcTY2y3EJ8/oJgKR51NgjLtM6prc1A6JD103yvFJPX3MrXc4G6vBk1szl6r7EpoplL/Fa
rQ/LUnLbkak0jei63PUVZkq5zZjk8MsNl7Vg+9fZO+Q3SxJwT/xgygDb3xjdS9SAgakQqryV6zQ9
lBthGj6S/mqkQye+AiomMqzKbmtC0fcMnJJMq5vArpj31P7JQ295qOA7nln+yUNgTzu3zJ892bpf
Qrv8YrmyzxUTtRuW92o/gebcp2ZjxT2//IDhlE/koGOkQF2YTnYUWbvcsMOTqsLs22CslHrhmX3S
dbaXq08WmHCNg9+ZtNRB4rC4SYSZXggqYWXRnPqovE5wCBJwzRD+DSc/ELx260mdFNniXFpFZoiB
WHjnVM6O8Wl104a1ewACy15yvqwMMB4X5QePKNRq9hysc/1s+WmQbJnKDTUHmm0La2fiPzIUaouj
I8GplNkn7ldn783trVk0d6xR1wR/y3X0DLR/PMjHyevfLbHe4idgkFt7iNjoAxeyFtceZWs9fo/E
YieGUMbRRqlrtV0SmNWpNtxztYD/IDR310XRz5zt5y4veYh5Rw4F8vud0U/RMUduNwn9ozO+sTZi
8WnDILoNucowNW6Qs2h5WhbviWnCAdgbSKnBcg5V6d6Uk3hVWb8mqAZewjxEYx1QdWXtFSyVhJF+
Hy1MbFtCPQboUfHS1n2Cbxre7WKi38rUV2/ZeufoEQi00UAYgh+1OCFhidTgMTvkMzFdQKuiN8+/
LPZ0i5mWgt8hFMMw6yegcnwGdXVgg6mR33NaMYowAbawMuZ+rCy6crp3zPXQkBcXdAh5eMIIThZr
od1KP4HdcPzK9XydczhxgmT5vQ7yt9F19mLL5GnaZwIlvlSf/U5FB6qoRPwkYPEp0OcFFcsiFmfn
eMUjolFwzLKubwzTlwdHUfxOarpZlpG8ZbO+uJl9wEDhogmbiv2gqa8rvvzYF174HPF90xEouGAw
mDP1njvSiKVldW/rkuGyLe7I+ubCtIuEgbfPDV29Ni30s0V2b1lgX+AwKXL5oFfWI3waiNFWdh4n
4rEtrDn3xprpd8SApxUwSyR/GKPzgikERB3G2hvAYriOmagOfE3zdAJp+SK9wt4zwcXPUXjJXFbl
XQMf/2JYjXda8oyBMU9e9CE7qPhDbdi/mTd63yrY4AAQk3ypL1T8fKkt9rCMYRBBt+wa5Z3gUaS/
YATtVchrCRfy0a90Qf9LOdF6yKauStqOJ52V78HpAjYOZqko4BrjDnaFxC5l/eDTXYDJ39Zq9HeB
P6h7U4nwdQSNzQ8zm3dB76UURmu47wy/TwR/7Q7WBTD2ehrerXKAKB2p+9qaLNJmqvaoxs64Gh7a
zgBy820XZf4rAu46pniRR1QP7R6M7eLM/NhQ4kfURaQEDcg4CxsDezl+VyM70Sjcab7C1fSXm5BF
5UA0iu/ad2DYLxLtZYi+p7hgij4uqvwEJN7elxtJnb3GhQA2TqeF+aPQ2X7UIYSzyLwOruoOqKKs
W+oSoiW0BnLmzAfeu9slmL4JU/lkNqy3Q5Ry6Zmuc1ZlNZ6GVZfniaUi1wBi0xULjh7bPWqR+d1N
LXqLTv9qJjBxITojKODpBfMSxf4G49Ns9Cj7+/kIbPk2L4Yn8m3LA52kz+tMdIoOio9KkRy51viJ
ar9P7xU78g+m1RkNesT5ZrjDPjfGHxVJD0noZHwuAhbhbmSHYW5fkIa/gZXmOI/838qKnu1WPHEj
7rDIsjMygnPorxDybd98rXjOGQe6vMcVmp1U11y8bkQAqebnlBFhAmSjPDJIxUrUVN/tDKycnZM+
J0rWKSIcgTaizP0JaOHY0Mmjx64STZaD2aSXRhDRaliq3gMtyfaZJ+t3RLR7QLbWZQBMTuCo5CYO
OVzL4M22MrKiIu8iWhD/VXSTb3b8CWr+WVrMyIKVgxUk35NaUHWunndbhcGeAwwznwGtig1asR/T
4DPl6eO+8avbvsXGpAr752hPbxRH9xMG/YdgXR9tr7h6jftplyytqoYKqPbsXRimKZVJaR1zy3wn
1YnlidtQm4c2wLdeN7RD7VsbrSyWkcfeOj6jfIpeghDWUP4KEYRfBofsm4I1EE1dVdPfe9MXPgeI
M7ymGNwGaPPQLo3yow3D8RYh9MaKxrMdq5XFSwml5HtTr9gzfJcMuroS1cUuyZAwyB55x822oCUo
jGtRljrJck+Db2KJ3ToZtPS8js59v8rXbbEFfGxwttw0aFcc4BSZi7Jyrisi5Oao9t5ro9IAy6KC
RNSRwcDKKc2Skt0n/7mwI+uc5dCalf8i6+knC+36nJVtfSFsirxNib5ILZTHjQE0N8zsLLHzoL0x
ChccxARuLsCF/IgHoI1N0ZpnTr3ipfH88kCXZ9xFK96GOBgBLXgMce9Gx25YRZvGd52K8XGCYJWM
7uj9Nmr6PrEu1m1URvNLN2TNycwAhNpgDZq44yWNFWDu90LN5mlk4nrmZVT3vFBIou0FTa4vrZpE
IqI4ni0vNQCKAZfaQzPvnnTflt+mwTfpvkDzgfAtecrwDJL0uV5D2gHIiPT1vWzY+tXuzN3C8DlD
/HcMy8HYjVALDoEVlGksyat8jEj6OureF1A/rfZaGVhJBmfwf/TSCa7WNEQXfovktuRgBYFuKv6l
68CLqByn2k/dyjU+Q/Qv9jKE1RobbJn4ju35oCOnP3Tg4q9CzKGZ1IodClzVYiUhNJiS0RPWPVFd
3V4FUAeRqw3qSsid/+kvtYk8fhyT/8fcmSzHjlxb9l9qDhl6BwZVZg+BaNkFg7zsJjDykhd93+Pr
a4EymcggxbCr0bOnJ2VKmekBwOFwP2fvtUd0jK4o43IX+0RQVqlSb9VsQEEBN2SFOjb6Zer+c0n9
7noQ47MhUQEk7lRalyQXbQ3P19zE1nzCPViu4jLT50eoLzHjsvsjpsNv3VJL8bwQMhYSWCK8aZvn
BPM000JNOeKb08wk48cGtxj7EFWQjFIMrfJqtAILjk7gI/Ee0yaUSmtjFEWxDsBLbW0wQI8Z/WJc
jwmMxZSQEF9jZ0k9Tdpnc2D2Qh/SYAdxPdxUkm7/zuV81kJU0kvRjuEK7SiN8ioogmUDW+mXNTbG
TSamN5rkrFYC2xwoKu0wyRSTOio0ix4QMpkjlBj42pPXmVrVphRDtydItLzW1ULcs7ok9/hHw1tC
I8SlLINKhSavHbzWZw1IFInipWrr2ylUkjvyvi+xEEj8Ath0sAIIvrqJE/q3C0vRJZvtlTqA4Quj
9FIZCu1eMwLlYrBKvLmhD/afXMxI3upZqVwNmt4LBCUjaYB5W0EM1qVoLcSY7315yA86VRvKAkbS
PvaYa2Lg04b/0PPZ8h2dJeEmIPcsXhgWzXrKTBoNTQTozVmi0cJ8L4j/VW/gRyH5Rx35//uPwvT/
hXJzdHP/WZ33P9Nb9fIcRs/ZR8E5f8s/OwOG/A+gCTJVd10Huv4uKu/f6ub//h9d/weQAwOhOaAD
S6V49O/OgII8D7oDSALTJBjKQtP3L3mehT5P02gzkM6OhMvS/6YzcNQW0Az6XbOrUX3vQsjqkdh8
CmQ+FG0Au3vKw41UetIjpZ308sMN2f+zzfAR1KYcWTbnYXTBbwUyPXc0ZvHiRw0gtHFFmQSsS/Rq
YjsKOphzlYl96tjfj5r+in692HSVSlQIvpY9IbrFBk8ilFRi/i7MqWNX3mShuekMNj1T0mAorLxy
9/PvnC2cH5ok8880lBnuhsAdnf+xoxKtt1GrZEHQE9Dr9ZAHAG3TyfbPkBK/+ejbLkILW1pjWMY/
3x1mvP+Wf3eH5jvwZWi2oDgJaNIADDm6Q5HSh6MVq0vAtMmhT+rmvkl7eQkDrlpNrSjBRjbecwou
iIAJubnPo6C+19uovmD/uFSSbjzhf/5mahhQrJhq/ChTKEfua6hBliID7V2OldqSQSnJ8SoRafr7
53v+3TC2gYCYLhhWsXcc1IfGVFkrDS4u6vG4Gqtt1PTlwjD66oRn+NtReF8Elg9kyl/ANfMmQLco
rYfJRPUlwC2M6fHl50v5ZpbPAMe5BwgFQzdnw+6HS/HKuLcI8x2XSehpFzoKF0JXs/yg1lh+tMlD
L2rjQv150PkxfJo4rCBQwDR28kif+H58HlTVag9yracu+6R/KuI8JDWNBMTIzvwnNc88rIZAp+tU
K1B/58bdz6N/ua/z6Kwgs2eG79sxrGuaJMIyidxBepXsDTsXe8SH7eHnQTTty4tJ2RgSoo4yGeGO
fYwxAffd8zbWEURigqZ7bNgXkelH7BdxOsBC8KNHzx7jpa5m1UWFb2yNkVBnjZkSN2nrN1sdmqdC
HtFC0GzKcM53Wv/kt4qxSTyjPwviPtmhhohgTcSIZz2uiC0NFO2YbMrrTJlINQfDaz56ZQdtlhps
vbbS2mjgM3ThsqPHhRBL1TvEdr7c/sJCCuKaze5ZXRnJ9cBxYREFlfkYx/m0jiJb0HtLoj+i1KXb
CAsoCet95448ZroxLMrLqDS7nY7Y4oLwNJOj7aitjAIrplYmb6NfF28tCkqNmsGOlqI2UmDx8qVq
KN5lCiA3xiAbiTO5T+ydVpqEDWLrmV6Jdm93KX/3LvD66BduQo2yMspjghKpWNP/VYcUu0uhPJIZ
15OBnd2jwaQURT4kf82gi/MI4glCMfq9pEF1K8kbcYsUPuG5dAcJEZ+yZmUnY3cPuAjRdJSy1ZsS
/RI5XF3RsuimZx/IraNXNZWELtWRcRSzAbFC5HgYU7V7qLXEwq4Zcg6NOFvNIdyAjcGjoMMhYIcD
7VatI20jaCehk5TiNch4qdxpPMKFiSA2yCuao1qlrw2OY7gk5zaxLCtbnEfmFqid4k691W1bvS3W
fKXFoRjlp4CHs7eEtoIVboPMkZp9FLW24/eNuWzkvJvdtjI+mN7xOu9mbKUD5JdxW1KSjSsK6WWb
r6awzmi/Ks96h9/Jk0mMMr1CZ7PaqcC14/a8GSAMBUbZLePE2OCNGXZRJHl0JPP6SbTNRjM9ZUEw
0LIqPCfNWmRAmr4Ahn+fKJVbx/JZG6ovLREZRIEae7zRBzTd03Lyw2Jr5769Nysr3eaSrm6zPDmj
tXWpZBHB9wJ4EqEwT1a0yaP8d6Ml57XU3mU+Zlh/bHYUih+MQuu2FhRwJyExdvY7dS4tbuoagQfa
HCBD6MQz9sSvjHYZVuO07OgtkYnBGY+oDpqrZDTr6k2OwW0zy4HZnkOwj3VyZE1U8jQjr1HGeo6e
6bULteZKtqLLEK0bcRVEWkWCI2IRU2Z21CqqLym4qE5N5YvSj+a2mTodamlQt0HZeXuvil8GpJ3r
cCb7q0HQLXHfUljWyUlpCRR2u0wQoZCOF8hp6GCix14YRd1t6lw7G8t+w9HysZblfIPs+SHrYKfn
g3EVTdm1BKXpl53n3Z7Tnv2IHHraUpq/KrPG3meoGhYhCakuinvcs1X3iqmBIiz8C9Uo9tCwsQmF
rx4YKwebbOUGXlGjv6L1jYz5V67q57kxJGdezE2zlacuLBDsqeNzEmejC9r6hXLDRqkVqjTsVrDb
qiGtJ3o6FJzyqVp21nyK0vX0t2+Ma8pDZ35ZcECz8weFzJR7KRxozVOkzul3ukkibThLTJf1IP2W
AqgLCfK3xNEibbwa2fSRdzJqC2YVhUyZqdU0nrQazPrFG6kGA7FZ93bwRIX/Ks+rewvg54UpkmYl
pTUv6LwIjsZWNXyOxPEQrcfQSJxS2OtYQU5fmNKSwI5rdFlbvLTGKpfUZNEhneJ1SvbguK2FGmkG
60GxoMPDAl6LdV01u76MXqIID5VotZ3hw/cnn/C5g2fk4OBlovCI86K9rwIfkXI9Pra2uMQGni2R
zeJ2pJi51LVMfzFTGa8aapttSIpBVkcPNI1PIYLZKx5/kLHOsM9ns8EOQOHL/PmDnNSJDO9J0NnE
SU3qd9sXyBFpenkrIxHSmzXhaa6dHjRRu7VNYj+WRYwhwu1ytfRWA+HuhxD2OjvcQVN8N0nz/KWv
W/vZS9hDrxScf8u+a/pbYtjqP5wXc5Tr2LblTZ2U8LfKuh2fCDsKXiTMhf6ijseGTVXmeykVYqOg
wNKkz5TnpHY5kETxOxvZcodFAj65TyUFer2w0GODpH9u9QLZP66+hoGjieBHWY5QgY4+1v5VFw7p
C1NOvUILXu1lw0esqHaBb6zGQAr34O5zfID+3GTwUL7A0KHRsgvrrjcW4wQJg44ZBSdXar340tcH
6yCTKRCtrVrtiu3Q+8NzIPVEm4jWnJ57PJuAvCB6TNeBrHm0/ks0E24OP8giR7cvSaBCvkfHjK1Y
TTEbX8uqh9T528MxTxhDJ6kYUbHJ9A7otfTKIoMhWgDsMX4ZNSmljkSXmj6hh0IfOUvNzZSsgbpz
oto0XoNacGQZBrKnsVQhCvZkKnMl1WbTwT7cHTQzF6kbJhUxqL0qiPTh3EUNI5UDL0W7W6UXoRp1
OR2xCudFo2pDg6tH9PaSnEZyGFKZit+qKDKE830WxfeDkBBkEBpoxy68P4uwETWaSGn0iYxeWW2W
jme2oNC3qozG2wgMSMpCpTIsOwJvu4ktsESdlLRtAnZLhXJIaqRRjAsT8ugr/J4ucGe5urHou3G2
sUtGiDMXk4aTdknmqmirkeAkhNc7foB4YK2WKQWfihTKOWG500enIXPE3PD/3VM7QsI8C9OhLOms
86m4NCcpjc8Fxgxv5jVktbJLLKJVQlr5Q+VtmRb5nMY6jJ0r+SpswU7tpjvb6hDR2JxI70k9D6Gw
BBDKl/AidEIwSr1yh0TBddhGsMEX2szmXDaUEH9VmcySDH93uOk7ghDcgK8BNAGjx84gmAfXyIhB
vvmxn9IUigPKZcCIY21B1VUBlDzNJU6Z4soCTR2ij7H0RwUKmgXQBpFFdWNCbSFtRJGuTWUaHvhH
+u0iJnDqd8thjaJaMjyrY2nsmfL4sTspNNrNqIohd2U/6q5GjYQY9M5pT/5iSwAti5IuHmejruV0
kU1KVoccDuGagpZmQagpZt4UURmep57WD62v/ncdGixuktc2fBohziEOpaeiMF874xD6okKgDnMa
WWgnWzaiBPbVLo6F6B50I0YtI6yoeU4o4M4tvydJoe7Ifh9MlU+YrgxEHftlLd3h7uBGjOhWu2Wi
lB2uoBStO0W5XN3pCi30K6EgpB4I7fAIc8yGc5wTBbgXpfcoqJH0hkjfsumgA03zLipbHo1V0Tc6
cm2/tp7ALcDU412pS6cRcXeV+3FfOSK0Y3qfTWqTWOS1IdLkWLMfJgrcyZkCogzqTdDqfOEnM8A8
YOU0k0ARDWSoJtazoVfDL4TtqrlSlASSUNhnWrNimTDuZjFdt+rytIjXoxRNLGAtMimaM5PpgOsU
r8lowlaGLVyeDVNO52yUvfvJTlRzZzM7wqXCAwPRSyh1shv0CPfXRKwFh4VwYCEamYf9hiBGgLAG
0n0yGLDsXQ29Wtf09mLvuhQN1c1G7vDNdxnvjJN1gpSjEWKMvJJiCZccdrLilfVVpwcLXDFxG6WE
RowoX7/RjM7H4o+wYD/1yhRekQyvlOvYML3Lzhh0EmCTGK0P8TQywkGozfQSY5K3lwWVjVvbCPXb
pNekcIHIzCLh1Rpo+Rii7K/Mcqxe7N5HfTcC+oFaM9Ib4pQRPXjo8ihNdkCSdcxBlatMiv9izgag
dIrmJGYrKq2F3feUTUifrrJFPS9WDi5zpVwoalXdiVwIoCyGTv0TYkBcnZUynWFHToL+BUfH3FSl
qgspuFBr1zYzH6KeNNiHLJ80oB0kF/I5sk31vE+K8tqypeB3gWjqBlMbLg0PreCzp5M7nMaWjlOD
kD+LUFxCVRcVV/YoDcGkLkQTlaWr1Enxa1SxSS87JUHfngG9C7Zj0Qs66OjKybWpG++3Wg76G/0S
2I4auXB7zIDSGzAe9JCxagB7HyK/X1tYFgcXDYfxJKf+3LjVWv8+ZeUHRy+XXb5E1QMPLrO8KT9P
lQr5Ghb2Q9s3gAqJYqeNaI4W0hsq8zT0fWFPMydI4dNECq9Bt05h55iMsy2rR1JCstPgx78SDg29
G4RD4W+xdokrtCTRdSUHiEhVI6d/S9IL/IcibrGadRBQdMdn+zJtY71LnjW/fg9tIU1Mhc/ikOSF
BTQVYfCrMRqfrRUwo2bJGpIjPGs0Jd3SNgFgSlfPKgBPE8lL757yEaIse1qWY9DfqqHkCyevp/zQ
s44xseazjK1atyrgpENjtrSCI9xm+76x+zktp4ZqRPuhYV9kcmxywzBJXoLORoycQ49Ah1tX9V1c
m9YVOiodbbHIFQ6qWdChnrHJbVxMiIOuiRgUNaalodEd28hzzjC+V7GU4gp9KTqVXnoqJpgwXcNZ
ZhANX3Qg2Tpena5LynVm12Vwa6aJzm4/Ch5n1t6Az0zqkBS2iXHWy1Z5GVOsOOAJUBEMqp5F+Bbr
WQCDXYeamXbCKBbEayIn8W1cgHwu8C7PJn6NxE2KYKvQ7JuBcVtsCaCaPUdRi+h5QGiEKaRNauue
g1FYu541TNOv2qNntgVj5u9Er3iPHUjxeKHxQRoWAR/IcUm1srkpImOoFm0bNea9ZbW61fN0sqlf
QtTFlzXJmF2jQVT1qlFU78FodL7UuA/666Q1UBrR9edIjyyG4B61BKC3ttjErbXOBicUwl5/1EQX
2qsxGkf7AhLRhBVDUmRkaJKKo8H0hHpRtwYdIaKpwEOlVi0nK43/ApcOtZ0VktXypop8j3NB2Adv
IlT5EKLAYvLkQTChW2A/h1cQdQ3goVpP3oiHYgFR49InWV1Nol3gp01xpRP7DIc+CyvP/bnW9M4i
/1RPY/uugTBEG2lZQAaPCrHgWQah+n6zrHUju6WNQ0hQaKB+xy1ZJKu81BX0HSmJqSDkF0rRkM2c
Fm25ULOO14VAS2tbItHYVoWEDsVQQUVAXJUVbRlJg/Iahdbwz9/8V42X/9hO+dR0+bE987+w8aLq
lDv/c+vl7i17m9q35Plj5+X97/ln7wU/zj8s2TQ1k1K19h6e+y9bhiTgHMxg5Bl0QA3TsClt/guO
ACFIUPq2KTnKMhrSf3df5H8g8SR0hyoyfxMyGrjkf5HFq9IW+lC9NWbPCPRM1abZIMM6N2ay8oeS
MViQlmiQ0XPvrtgnOa9PobMPnSvfuQycy/3b+tfuz8Pr7ubDTfqm2fDO5Pj3HP866tEcx1jrGbSV
PfepdO6uc+eWT7LzwJ+8vJ2Dopr//G29fLx/vjy7uzx//vXn5tfZ63XvnPodJy5+rvp+vPhUHeg7
c/EziEwGr3X983Xa89376TqPWhjqoDeqMV9n7jzcXadO7jzdPdydvbyF/OED/3oiAMy5fbk6bK+e
bre+sz04++3hsD2/PBzOF5fL8/Vhuz4cdvMfLXe75dnTzeX5YnezWzzeXC5ubs6urhe7P2c3l7tr
9+zsz4nfb6g///5jFBRo6lxI5Im5F08XD9e7zcXT1dPZw8N6fXt28eA7y/PD+XK9O18eDleHq9XV
/BN31zfXZzfLy93mxL383Gf4MmeOmxs5IOGi1t7v5cs8bbiXLy+3b3vfuUWXwm08vN2G3Es+x/xh
Pv/7+u32jdt7O8yz+Z6/8r5w9o+B8+f58fLP6+PzdeDsnq+ZXY/7P8yu65s/d39eyRri/+6u/9yV
vBAP1+fnj8+vZ39uAuf69cT9fW+q/TA/3injHyagTo6sSbPJc93Vhbu5cOf/XDnOcrtarRfOwlku
+BNn425OfGTmzu5PE3OmiX2c+YWfD/SIBs/lCpmG169/zl6uUq735fDmO4dL7lXmnD/u7p73z5cn
nuT8Vv100ax7H8dueuCGQDY9VzI3pXkfyk9+vA8BHDcFGxn5RIPovU14PJxJrILgZIHZTZvn+Id7
jAWDykMceS7Fo4uwP29rDfRS73T6H2DkSwR/T9PwHEraMusOendPOZP/bSdNz2P8qx9u/fbW18IT
Delv1118cFjyZjIOeOfPvypOJijd1LNZGW5fAOY6h9B5edk/n++fH/eXrzeyc/d66nVW5mb6l1vx
YdCjWzGhQ0RjOWPpZYicxj0qDs74Z8N4Y1FsJ6II89uZ0vwVoIkXl+4FGSPQgUiJgGd9tAiOEpnY
EpVrwOh+7QpQ4XAv097nnNpNv39eJY4/Z0JYxAwgTOAbqepfmpFV1zdV3uBJJvetu6ipJz93eq8e
KnK89//FUObsjOTDbhAu9/kJUhIKZbuLLDcpm+nGmPwmWowSMlIzmdJfP481vxIfH9x8WQYnPE3Y
7AnZLHweS+Rt1uqVEK7e5MaVXVNRBq2UnJiU342C2sOg2KOxsThucnZVNWC3hn5kG+209noh1uiW
7BNrz5dZOF8MYhRBsxbth3zcCkebjFeHchSW+MFcQQDW8OQlQIqxu3g74n9UWjheE7llbBkuHiX7
d5Qhqnf+/p7OllTg7uQbMkmP7mkblHqcj8TVSiSRBzgfHY4UzeIvR7FkItDAKNoqXXki3T+PUhsB
IU9eS9eorsJ1bE2ohfsiWP/tKLouc3wl3sigef2ODv+wxlE/6/oAq4Q70AlcVMTJOkFAx+vnUb68
XCiIkC4IS5D2CA7jaLuEW7LGdGJSZMCVtuN8by/aRoNG4gMN/nmod4b6pxl/NNbR22XbiU1IOWPN
8F8tiA+pJWgsNJu29baRqJeJlN7TFXDKDj7KVGyYZ/QvKbchgVfMfiOSAW/G9ExqiIvYdEWu/ED5
RPk1RH+5EIDlRP3AEgB2XmaPf7SqBordt2geW7clCpreUZ4P15zNtHwj50gjlz/fmW8fAtALCPRs
Dezj1VRWsD33KjdGy6J81Vjag2bR0gyjKjvxuL8sB/MjQDMmc2F0kQjx/PThjBsrTbScQomnpeZF
bOjyuYRu6MQLcrxFFozCq8Hxg2tBXTn/ig9TN/eIyRjogLoom8QStGS/SvqOsv04oQ23AmP78/37
MrOs+V3noki5RGlFWf7zgETFcBRWqtFVzqu9cUXv+aJ6sF/1SyoGzX11Ft2N++kyeJ7+hHt7ByrU
7U9sgNTj3dfxTzi65n4oEzTR/IT8TruRD+JKv8z/mGt/p11Do+r3FHTweu0j+vnbeqNdabf6iaX+
+K4f/4KjD0oXaJC/JZByc2vMarBRkSmtGv0uL8Xq5xt+PI14PWa1IPIqNDrk6h29yRJ2Hbmpm95F
oi85ijVVNxUJ5g8nRvlmGN2QWRJoewq+K0f31C80TynENLrwa7cWhnSkT8oDyNrIwZjoZJWC0WoX
FL80pV/P1bnW/iXSchEUs7/CmhxhnRl2+TD1q9YIHSU4S6p+gzLMhRii5uZCAZNKuZfC7LMdjM5Y
vzT9o6I8QntxSGFQRmjS8itBBZAn7+GhOrHZLAXYGlrweVM88b1eGVWsnlgpv7lucB2IvWYNJWEh
R4tyHul2MnlcLlJo+wXBrf6Up6c0Xt8Mwg5OR5+oCVXoxtEgkWLS5kEq6eoovFdd1V2LJB9OiB+/
H4TdwZwrNtc2Pr+YgzlWIPapJRs4JB07xr2UNFZ0Yv38bhTuF3I/dHjUZo423qYN5oCmQO/GSa2d
o40dF/rYWidWmXlt/Pj5YtJbpJWxwkDG1OjTfb4WDfwgodxdD1k1bp0GEdSNrUUY/wnbWuc+7UTy
8tQTWVvzU/gyqFDgXcJroW579FLTkQUSlDAVOmK/d6KiFZipGk02zFb0YoDIOgrqTtqtOFdOvH7f
Ds0en9IlO/D3RffDKg7CgnSnOOOugsNym0ry3LE31c3fj8JaoitEihFdJh+JhfFuh4DBiJQEcCdW
EZrzncI3/kSGqnK8OM4PD/6osDmbGZgDju4jifMdqeAplhdd1ZwsKYxFOar+vutHaxd7o+UEMYih
2sxU/hJNwRCY14/kgW10EIBMpx7AUpLe0sdZhrpy/vNNeN/MHT9mQHucBjgPqLRNP88tX21BaPG1
dBWt9lF0NVX2YhBRclUBxmQtir2DaXbZZuI0zDFe8evresY3L2QzUYH1TWr2++efNN+Qo19kk/7w
rjFHqqsdLfGVjkHcUtrWFVAINumoCYeNQjBLT069vvM/6vNQrAwC5S9iTDJhj8/NRkEXnJQ1MFKh
pWBCV0ErExK26RDYLrwiC88nTd4Eg3ooMEmc2Kt8uU6FFELIEdS9EOEx0T/f+abyKquVo9K1wYr6
C6gXfBcq0SXqug+SSln+fFu/zEPmuQo4h8RDlipOtJ+HI5DL1JJRLkg9Kq/g6j2A6sAoK8anpC7l
E2/wl8UDZo+C/hwgPas89PnPg0mQUofKEnjWI0G7DZLgRdZO7dZs6u5QCwChKZ74tRfhQP75Mr+s
le8jzzsSbi+v3tHIiWS3XVUjLzFHgXoHAEXVFrTTiuCpsotNNkM5fx7xyzeAEdlCCxTDYj78Hd1Y
2I0DdXWAHITSyAu4LQlOSFyEP49y9PjIReUN5aPMWZdMSP19F/hhTYSjoBAKMhVujmVZAykUJvUB
dtagoVZgZ485k673iW/A0RRlUEGVSya8ka4BgtKjVxGer59ZTZXSvy7q32HSxGukXTj3WiPQnn++
wKPbOI9lIFigHMG3hjTWo7Gg+ABZjJXUbZpQuQaO45EThHru70dR5kYJAnNyWO2jvYc34Z8q6p5M
mApRFLjS6LnStOBv7xvzAbML33uk81QEjl7tcKDBh6QxdY2iTYG+aXV2D8yJhhsSmvrE7vv4AEDR
Q6YWwIeMWUZuLxaaT4eeEflIUnYRSi1hadZWFAilVpjCbCgryLX1axnxot06WTmCsQNGkj3OQTkd
woV2jBDCAO4DeQE0+SlFsvEi+XEWvRHaVF3kSZD1SyLPG2ytOpkoJCN4llmfdQgasedHsX39lw+I
bbdGIZNdNzUqRT7at0lEP1ZV4EF6aYJgZU2UODwl7k+8TUerhMlpje+VgRVkzpXHH/P5lvl+jvQe
oviiQ/F6UMF+PiGN6x6VkOwUZOMjOg3sLbd/eW08KIL3qIjRjOZbezQtZgGnBBeSyTdFBMokMo76
KPdO7Gu+rBQayy4nbJVNG4vSlz3paJcdSO3Ete1SNRGpYdtze45LFhod4A4KhQXj73bbTEE0OXxB
BWYGgnWPr6zh3jWTkaUu5UbgCJGN4TeEbfTz/TsSoxrvw+DvYkfI9VFPOFojYqVvvc72U3DeMGIz
K/Avewv1gNyV007preKmTBDE+EGIr7wdcCxa9eDAToDbhQV3M9mjcv/zb/qybHHlpsERY+6xz4vk
55mUWo0ekgSSunbCli2MjH4VSZV24sq/HYU9Koy+ecOgap9HGci+S9OSUaLKCG+sIAj2fSSVJ77a
343C0jiXTlDNsyX6PIpUW0jEK8RZRahOyPOkdq2GSvZfzBV2OyrB4rwF7I0/jxIHeBuSwk7Y03do
PhGSuYY4GS357bVwJZS1GAgf3OdRgFuMJXtWwnA9JfmTazLcTx+g6Ylb9mUh4fFb3CueDNUmDrOf
h2FPUAPaZJikzqVrKUJ4loUkaypN0KypOcZbEcanTi5fPsvzoDpbY6qmSOGOE54n0DF5yH7Axfvf
krOMg1yPJTJLoiq9/dvpzQLC/pi9HFfJLP98fbFh1IZqz4QOxGKeqyBvJP8tiQv353G+XhJzweSV
ZiuPYfC4GtzXoy7XOUXmzI/NhwLZFDxmAmNVeIIGwuK3n4f7+tiIRmJnylkaSRv7jc+Xhe/ErNmK
MFzeiV3FKoHGm+i7jPQXT1/HYx9vZB7t+m+HnVcLXZn7PBTywWB++lJDf4s0Ao6khSlnwOtNpZbK
NTaL/KrBYmU4CmtW5PppWp2oKs9v7oeDDgvnPGWYjZht+fS9t+Y/7B6HSoH4JwcSK2XvYaAR6TYW
PtAAwhoXfjaWaymJpUsS2yJXTrP+xHV//SRRT5IhlNgUZGQ2Kp+vG8UKecsEgwEkAlCHuHwK0lWK
NaNDiaxRfi5Uq1NOTKn5GR5fM4V0m6xwm3P3sfTJ6uQ81U0wjKB9paXUAuvpI+A4Pz/SrxOXS+P+
qkSBaCpT6vOlYT6IauqCHmzJburPYdNQDWwCZDDwRphYJz4EX4ZjR6nK5NfbjEVr8mhZ81vAzi04
0YXeT/IavtsdoRD6BoVbeGJl+zIS84SvwPvRlFlzPBIdScgNLcz12BuyXWYmqHU7Jb7uK3BsP9/D
o9PivBtTeRl4RpzaBMbLz/fQDPmvJj0Xi0AViGox7UH9b5M5QSSKSXG+4EQr9DkzwU/RskIrGv52
w86hY67PUOrln4Rq8fMvSGodAJWWEFva8zmSCg1TpS2nzR2CYv1vDzrzWAacj/kcx5Q5WgRGqY1S
oGHGAtpjsYPfl1+oenjqvPjN4xPMeXiqCh9bFu/PVxRh1YX8JeuLNMfAs5QANcC0oc4qE2fgi1Ml
u6/DzW8Boi8smTQp5aNC6KBX9Kz5goCcN7uzKFbrhZcNypVIccD9PFu+HWou1tD9p6B27L73Yy0L
krHhyqQST3JnlPrjWErkV5fQD09spr8sIgbX9WGwo6mphEXsEcqrz9S6flWoWe80WZmeWB+/uyRK
4XzTaczz2s3/+4flmYVqVEe1wxSZCpHgkajEwQ+Eda5VBHv+F/cPGjOiXlaruV39ebApTOhOt9w/
THPGCkysDA9Jl87V0ZxOXNeXdR8/2dw9wUfOWPTljobCSxupEUMpoq2vgwmi2wRJa4cDYoRFnKUn
XuNvnhbVCrgPGGQE9fKj+9hC39TCvNbx9zbitiNlaGMLQhF+noDfjmLqyA5AQPB6Hd1ArJtF3kex
DpxEj66yKFG3aRtFf30Q5t5Rf6cVT5Wa4/3neweGTs1tkTDNRQ61sM6CtdJDUP35Wr55QkAsqPKw
+GoK38rPo/CPnmo9k5FyN7545QmCEAVY6MQleFVHzeruxM2bH8Gnr7LB9KbwKVN/YXtuHA1YeH4l
Ud5HnyFldQbLvxY6UolSfqPQTavy58sT34yGUELWuZOsFcc1/rDDIVb6jGbALF2YUdCAb+16+8Lv
wS5Wpn3V9bJ/oiAz21GOx52h5Jj70d2y2bKPq5BNF00qGR8d/fuyuS0UD2Nuo4XNOXIercaGZpQ5
KRW19AhYMLmQzbSn9j4W1jKVpoiYKDurAGzmTXgglXK0nRoXE2KzCOxZWxmI4VvNT2dgaAk3MMqH
etGYlZas2MbBUOxKPbjxeBUMx0AAf2YVUlItfMsntrYwTRjmLY7jX2pp1I9pE03hQvELaOotuKGV
T9gPSppG13/r/M0XcaFPlhtrpGY50MvswNX9IqYj2YqmW5FfOd6mXYcXPZgVFrnh5zs5ksWbLeFN
zVLNa9Zx6UXnRjj61A81z/YXQW1EV0hZ0gxjVp/gJu8J521K2Xwh2Zz0sralVOyQa5UDdq3K0gnC
UhKrsRJq6UQRvMzSk4vWNfyaayIABfMzhIpk13utRSWs67BzFGNE4k4wU9PNyGtvORDGjy1eidkN
SIcJVICiHNq8iEaIj3zuQS4r4QNcChAAVBDhGGCJq199Rcojx+jr+Na2Em3cZllj3VcSnmoUTcDP
01DSbzstD++HOmnCs7YwBaDbTnSVU9ZoNxKIs7ajKkUKUMprhhkTXUp7AsSiB1+h3EQSSG61SyDi
Fq0AvA84zCzcxQ4vS38x1WZarkXj43wyE1JKnR6zTOjoU0FQtlpUgPsCXeuXABTDRwjBwaMmQTt0
qnpQDejLFu8xDpfgrUb7dc5emJs21hWwUaMcKseTJ/9c8vsmXWqRsJ5JkEkwoPngNxcN509tkZDi
Ssq2njQvooBYMaO39PuuGqvnfqzB2nmN+VTS2RZnMFKJBG87Ue5jte1VByZtpziy1dQH34PpvFB1
r4wglI3FsJxwbipOXpQTmMCxIyijqwEqY4oNwJSxg6aXLmuVsfBjBltosaVt67ZIX2J1SPZ23+Wv
bZDY90ECvnAxUeA984sqfVIKvb6nkyb9CktF/+1nCNBgXuQWRAWKfiXwAGDQQaizETNDfJ9LHS8R
7XYNN88CI4581WBZImbO0JRbq4FB5uSZ3exrjO0CRB6l+lVJNCxHxsBMzjQm0J9AipCG4h4kcN3E
McjTijX/pmOFv+2ISn2QLBnsg42lGcPgOECFTHQLtnsgoKOrUHjTFadHH7oi3VHy6rpgekgoNYPo
naR6bUN/n7WmMRA2rW+LZtHr+nSXJl155nOaDJeSVuivo+hIjBfKIOKNaRMKUGmD4S0q9m64pWyP
BFHTr+wDMSdTu5MpJ91TTcLFnnWadFHm/5+7M1mu2+i29Ks4alxwINEj4lZF1MHpSIoUxU6kJghK
pIBE32Ym8PT1Hcv//SXaVyoPalAVtgeyJOIAB0jk3nut9VXBJ6spzHSGdqG5sFPZye0SuNOHEw/X
24/plJ2Vaw/Ol1EghFpT2XO5t1D3qDPtsKPYr+NaXY6h8l+rIDI3Qd/gRsS5MzibgUuAoa6eBrzy
zlrdEZmWP2Ba8t47mrwightqXFbRVMOomyoZfVqF6a/qgueRvMQ6iyFgmdbf14Ooz5ULWCjpiMoF
IuY6LFRuaMJiMwXpMGxkq5piK2gmIHZkH8K185X/WRGBCr2lWM0DL6EgPMzjoohHFFZj9sJyfDw6
Tm2avSH/+RrYXWRvNQa6u1mocd127pKPGzMN89W41nDPlDc2J+REmHlJWYIn3ng89CLR3crMVNe9
sLdRPw0XoZ1nL5LAJcIKq3x6mscRz6PbZR/aprE+ORTiXwEJ9qwapprpwImawIclJmbbrsaBgAYv
bV6l7D13M7Rrlb8n/8VCErAuy21R1+hBQFBkX2DZ1V87bq1la9iUq6NY8kZtTB7EnPekHpxpHs8z
n9ACMvBNcef1Y/DMBr6Xe3eu9RXTf/E1Ben+3ipi3+yiZWmfdc9DvZnL0f0c121njjNVZ7cpdVl9
Ihde24hb4vCQ4fIMttKFLn8+STl/cUGKETa8WuYzWiVj72Ou96VfgE/j0sGH3gWoqfdBzah+l4K9
7MAVWi74BSvW5cGppfqQFykG5a6xnhd71Ven4cAnTSwy74jaFQ+NioABxTUB1okTrLm7N9LQH819
wxTEW3tmjcDFvHOihOcvbKamO21mbrYgAqyIS937kucubwSjNf66GHPwcxaohaWxSHmT+Fj9eTU3
2CpJ5c5JBrTJREmoj9MHwg/jBuxCQ2S2OUxTWX9w7Smtd+0yug0xgRWpfGUBqGPA2Pai3CY9w9E3
fsmHEt/s3PDFcb9x8xL+4Ex3vNiCz5CcTsnpoOseMuUWT9A1OuDQvImaJMz8+qtlsFzGBG2qPQGn
A5kahBuAEsTS+UmU0l0TIq4CaCjeigJ9aKt3JSnTgEMx3YFda/XA1Qk1ftK5Lst7nI+sN/FkyYKZ
MIbYjd2z8pGO6c0PFUmNGsQ8n5RIlLTMiX4whq90WLP+XOe4w0m17pp1u7CZdfZrkLX5JgrXEzCy
FBw1lsrJ917Q1UTkjJ3/kJIbsRyBW8y3joWYb0e+YGsnYArcFSl/m/WbVJPbSD7QqD65Uc9ZDDDk
2kO/1OGYeIrEdBZdL/o4jik4qCkjR500FcUJeGhkSf2Qqp4Sj/0IoIY+nu9NuYYvI3PhAWt+JCD6
MSg2SVzo6EulG+dj35vwwlNL8YnO1PDeGrP1i9FtR76IgIDAkIOsAxTvqSDWPS4u+wbHetIVHZis
YclzWCdE+7CqzXLZp+XJXujIoLAxC3TlXcmEFiT3YHWkgAoNSMDyWuvzPFXO524SLUyZknwYLryJ
WHQq7yN0cLZC41SlyyGAMsh9OGYpksYKA+gGnRZmZULIeeQ5WzI05BcnLr0QXkNfWvtStW37FFN/
4azn/YJfH8XtrfTdLN6Q2gGyGsQoaYqu5NofJgx/rzqyB9Sta2StQBHq+pFtJ44mCoRqxb9e8sSI
ldHWuzBtZQovcw147HDJQjxr53zZGdfrgEg40fClUL4975kxVmvCawl/MdBaIF6kgVjFuaID620N
EWNwxQKW0ZDGxFj55zQSR066Kmyi2MdM1jiZB409PpHW3MU3UdcKwlc0WPRHAxnzLizNoBPap0OZ
EZ0yBNkZMw5rfYisoQ/eT8zc1jMC09bqnDxgdKClBG2VJ+CwnOrCqoLW2s2wXXKi/MnU+pC7uSLt
1FqmbQagyz5X7LWdcx9Q+vTi5Wwy1UYM8O8ScH026adtPS8J4bHFctCkbqEAZEgWE4BkSzvb5qpT
8twDfLk8ZevapebIoKUnWsRz0yU+R35Tj+8GsbDxYznx5tuK/c18YRQkyA8uXFtM7xKxzbDjZ7vF
foFJFt+vmHqXRPsqio8kNLvejcuWJ000M7riFprWUN9H2imXguLbLrOP4RwZm1ACGdmPRWPgK/Kc
zJXk5elTMvAn/ehs9HqIjw2hCDYlAYqhTdnVZIm7vEdFEjglsdls0mqbAnFWEFFDXpcHOBu6vMPQ
PyoCees8OA/lOKgDuN7U3i7Ex6h7QXb9eu3ldAA74KmmQ5Cn0eRLGAZNmKtXYowbSKqygxrfu1Zt
IwwHj/cQOqMkowhxcY2pN8ORuw06P7XPKYbdmKCxbJQE1jP/rtkTUbaIJPTmKU/8JRseWu2Bgclm
xAd3EdGrMzFBqWsd8iFYrEup4s7rYWUo4nVV1raP4yx4tBQJpuXeTVcSSukznAqycWJJc0nf4sB8
ffKs62aL7VQcpr3YCHYX41VnN4rFFYNH1Z8iGdR6AUw3Cr7GdrxUOyLMXOc5aJohumyDelI3XVT5
7mEaZHXaNY69esBLEZ5e/7qulo+LmFRDzEc4A/CrV6IocDZaRYsJvsoHSr5YttOLXUYlW7WJUf8p
LjW/IgqLEOeGYPizFoLneuYUFsbdRMGgXKAj9E21l3leFu/ikThvjC1FqK4F+asD+yZvfgoVVob3
7kDjfOMOgz2/YOTwm13kK/XRFA5LdBRqr9960UAcTIZV/oYhkWh27iIhfOQLguBdbxcQDec+Fw7h
rVNIRRF7PokQqxlMOG2ENFG+K8i97NjS9asKv6ZtSOCbGS22d8Q0u/epAT+YANFblv08lTK7qZ06
dLfQ8ox1gToAi4Vdu+RGxxbhN8gSC+XcTXyJzV6zkRTbNC0a+7OIKy84gpjWLhTYaQrbw9qbtvqw
jJGAieSTzXFZFlEqL9c+RT202E6pdpOl1+6WXr7pn2bL9csLX3XFdA/ApymCDQk6ZJlUeQ8AMEaj
L8+yGSTERrqkUewnPXRfU9+Mj4L07nZz8oED/1h8cDR25vjFUWU6uwHwCa0h8xjeJb3t6uois/qy
TWSX4WLD/56dM5J1pySuZ8ooOmmWuB4bBjf47A01axdJw5LTaCAIc8DuiP/DKZ5VU8vTWi2Z5E0f
FwRkM1IoJOF3hNN8NkvZxNclqr/0s1xFk5NDU7nRxajI7fxoSpoaxHXbywnaODr+leKDr1eW52hN
TvLoU33G1TA3O/a0XpXAzHXrY2cb7v9Rd15wnYP0LoYN2GaC3oN6zeoHf86t7tNa9OZVGu37zbFJ
Oc5NmE1LmiC3E/WuFrV9HkbDysLFHiha7ufcbfuvS2a7ZXYEkjyK6wDa7INQ3C47M5OO7nUNtbqc
G1DIHVGDey5Y8TXjkYp3RUue4D5vTEcOSz4BeOXUo4vKLqLpIh5syvfKjb3z1JBjSLKCP78L/MHn
URibiNQtH37RBqmG83XSAlkXDQbeDGPZ9V/ILYkoxMbQXBchSjqenmrRGzImUugCI+SvPT8PlZ1j
ZT54BPJpDutsqnvhOvm6q5fIq5Oo70ey4/zJe7cUWevuWpKzxsN48jttKECq+UBcduUgGgmdfDeo
Mvy6DsWBiJC2O8xBp9618ymqvYvz+RPvZkLDV+Jqxt1CJ8UiE6goL4jcGOQWRGqpd9IhbFv0yv7s
jhKwUFucnvPB7sFxRhDo5J4JJUmHWLbumFPQRWDbkN5MeUW/Lve1A7uDqO0vgRbBiwmzpkqgX643
3VQT18Wn7i/DwQUnT7qM/3EaitmnXEb815tarMkkHfncp7Rp9z3h59GBmrLprgbLPmVzkb5tk01Z
yeUlDEf0ruxO0qBILFhBz/5a++9gxOqVmPI5tnc+OIhbOiS92HmFGG6ryF29be2sEn6z6OaH1YLT
QhIK4t6tRkD3NERxmCWB9gYnWUga7DfC7eyvUDYXb2cEM4tk0fa0HgtL0HYl7q975YuDNLMsVqsS
rGbZp8ivgIkxM9Ik3MUwSoWsnS4JnYmXZxZ3DbAfUbr7TlkL6XmBsp40qDsrT8q2FOI4+bNDEC3p
93lSUCTOyTg2QmyUUYJLbEaPDnbTdp9Dl+j6E/cnh6pn6tfRkSM1bDs/Cp3PYSKp10/sQYuNeU7J
cI+PD+xBNNIM3Y4N5Dz2goG8s0mWIJ9r8iKfbHn1NW9o8JCDRFTfIS4y72VwM+iwFffOezc1KBgD
dsZ0L6OpLDc0I+eLxfPFi+UXMxy7OJzvhEZYZmCesL/oafeRyWXHa+KTHiHOnUrn8FwhwLw0UxlC
bmgH+dhM9JCod9j0w3yzV4Lk6bvAzh1i9ZRGpejJ/I/Zb8ACSctI4aqonPBidQcXQBJRwWR2uUQ3
kcBSgHdh19E+GUcMLZlKFhxzpgoZ9RmYIIrSmsz27aAtFlth2NVueI4jh3VW+zQzhxM3B0sSNAq5
LumLmXvWc5V6xGOQfQUaPSZT+ZrNELvZiqyvdXNiw7/20nBk8DsZ/K6I9zaiuAHVwjSJrCSCRlvk
9teyCE5ZlxIKwAx1wI8K/9GU8SkCpZ57HvZy1tZ2bgUN4r5XQ36lVCrLXcqSpgllrohum+qoIvJk
6Bz2XWXXvWOv2OdJXqtIJIU9rh/JOmUSGy7DrBLJokeROc39vM0wdcGAWEz4ms2pzhMG7TX8MJ9Z
6oU3QMPcyawdn5d1NPQaVSeAznsTce7NBPh4UzJc0xhUNAiinE4LHRnfq247cND1lWXlJwR5HstP
3IzVkkS8csU2oCg6uHlXzGeqDyZrF9Hob1g42EOgTxWZsyVvpM7IXIRzvUvTE0RoHj1JuWOHDRkr
kyE+ryBLLOcVFyqWoiamZTGboc3ZwbbiKgb1aW/6bBpAgkxOZbYzo7RmZ1mDnLbAygIXdgqx9Ecr
bbz4bAZw+zrLyaJyz2lUbcHfZjd6csxtXNfntKH6bsuPR9PYy3TEJhoPBMt6s784W1uJeth1TqyW
rTO3BLM4vafSbVSugb1T/iK/QuaDDW/M6uZnFQa7LNhSrShzO6TEuSQKKRxto9ENr8hxokJBFmi/
RjWxh+TtFdNFR/DceHCBdc3gCNg5bgnYVTfTHLr3PB7k/pF66r+D3iFOoTTVfIWtlT4GAXSKAZdl
71q/6LItUds8PnS97gunBV0li8h+SvEryV3cEmC3yV1kSckYF1V1kMLwt03RhMxE1oJOuGhD32yG
XNrWlig1Wrt0SyyCbWqZ8XJv7S/ktgUR9G8z5GernipzkEw/yO9UTffeNHQBLhn62jMVw7wQd+Co
+AIYGCQKICw5eXRdaTfHbvLrLFmalrWK6NzoPupii9cf+ylJZJLMpuyGwUZeXw9UG1cyZPe/JQyX
TlG6tF86K/QyyMZ99TXu+/XOZ0q1buZmdAW9NVm9I+lYoLsy3slq7+ePdPQwNpfz0BzDNPIlLzQu
Mj2lZXxv5nklLa9Z2CABPygvhqnq410dBWx7fROCaKLx2sM7JZUz67BKs8fT6kBL1TpOxp3zTWti
oi4DSw/5N33cP8q/+WmyzY8ZOOp1QBz0+tvlczf+tp+bl+dJts1//BB/8z9//OX47ddkuW+fp+cf
fkEEMolaH+bXYblhGFBN/4qDOf3J/9Pf/O31j59yt3Sv/+O/fcFOPp1+WsbH+j7ZBjXSd8O808//
8+9dPdf8vYvXZnn+y5//loTjid9jFPe4ak5GWezDzP2+UQhcl9+JIzfGR3+a3Pvocf7MwfF/P7kf
kMIjbEQai2T1PykEFuwCJFmn/38aV/POjv9JDs4bnWpI6D3oEJTsLolLmOje+rRT0kKXuhEYaRrC
fh+NKHgLYzyeJv2Is6fzb+J00taZRSrXa0wWNhzOGKAu/G4r1VvSrlYrPqCT53lCfyOm5em7S3n9
bd76PcLgxynstw8YIX3D/RKeJrFvprBOxmqclvMLHWHR7lD2sRH166pRCY7nLvyFDODHgTnWtfAP
gxFxGaCSPPetq1BR8A3eTMNL8ibYeswGHjrMCh9+fk5/dxSXwTIuAnRu4q3nJCeLEMQbWctwKrlq
MJvPKgApvxju/qhV+nYu0K2JOAJZwWD3jaQhshEpMoMkqFfUxV512r5CHjkfSZ7NLsocdqudd0SO
ZssvTu/Hr+zPA6MPIYwCLab9VuXfk8I1UneeOn1ZdVjEos9wOJZ7sZDK+fMr+aMo4M9D4cs86T0Z
X9unqfp3chTkVcynqTE2vigahsLwkvK1f9bW+tV2wW39/Gh/OTGCNVgLUHQjqECFcLri3x2Npn0l
Cps0v3LJPk4eMN3IG18X0kh/cVo/igE4rQhDLyCSEOXQSa13+iDfHaiwSaz1esCGKWmn2/W0mwgk
M+o+aHTi27qhHEyXX+SV/OWuRDxrn9K1hA8uhBvzx4OmHg1p0nHIGNcDATGr7uav4Ox/KUT+2+Og
pPORjPDfW6WDih3UHQXHWb28ffRTl+Qh2RWff/5dvXEz/nENUekhPeYfm1++Ecr5RFc7kxNhBimI
18u70wApVt5BZuVdN3iXVdZuq8I7jEPK1nY4crscywAiuQ2hLp7ZjA/tlRusv9C3/t3ZI4mmgUHQ
CGkgb+4hJf2mzUnP3BS4EM6Ej9m9VKAef372f3OnxsA20NVx5vgc3nyX9lrUVCVc41oPOtrYVIgA
e8exaxNUAVhzf364vzyG3DokpwS0WU+vE/fN4WDalRbY+nxjFZm11170SSgaNJHP5K7NfrFG//3B
iGaIaTEiBnpzBX06b6HXczAaps2xXu3pg5CtR5PLcp1d6vT9r26lvz6OJ80s3jlelIIkpTdHpDNW
DFrwOKpY91dFHj2OIjqP4dEmpRts7PWASVHiJDGjs2XYsW6ZsVOv9H1STRYj5IxPi6L6IbdoXP78
0v/1fnLQhvvkZfF14zM5/f53S0Vwem/ymUH50TomY0XbiePWv2LS/PV+4ihY+SAI8db6CweEfXWO
2QN+XT/awXJhujyD3VlUqT5kqaQb9fOTEqe3+r+1V6eHl+PRYOfrZTXgwv94VsSdESbtUyN39kBw
uVJBAGATE/dXjzJIMzzMssfCzwr6LcMIQLl3I+sj+A4v2g4w3v+RWu/bx0E3fdpwoU9HJfjjx5nm
JovqgdOvSybCRw2e3hwNbZF/lmrw1wO9eZ+1xUzbKudATV9Ux5Ztwk4IcLW/uLynte/t5T1FRcHF
QiiHQenH86mM7tu+4PICz6ZfJit0DlDa8q9D49o4i1M3eNCmmOVxcqRezjzkLciMEeNkv/im/+7G
Qp7torknSwo/3Y+fpBVVuFD48koNLYayLI17PO7TNqYjdfz5WaOufHvapxfCyUfPbBZ/wR+vjO+e
FXt0EYu4TBObDB3fsaKJMW+8IaarXesms2k7RjHRo6YONmk7hipxzAnBAO5AxC8iFdG9rNOGzomr
G0Uad961KxKV1lJR+5mtft98gYYwh3QAujllxs2oHtFFpzMSewv69U9Tt8wCjjdDKqo66VjJqB1T
frDo+dUI5vA935Dhyjuo0f04UIBOa9oc7KEjfYBqVJeA8uhvT9u0tYlrYcxDO6ngM2FwVwMAGGfu
p50yAWxgPRj3UDO3tJJuLuRLZmXxtG1GKwsuXDib2TYSzMz4CDTPDmPcMXKY6qYlVN9dXJXYsk2H
7WSbqT4McTT05zzy/if2RkCuSwyYzqEOQjkz+qaFDs7cVboKNqYKmYHmqqa6YIyfSUcTQD52YVZ9
yHE7DfGF3WbeUDwVHTb9ECxfXqqYeXWtYu+4xNSu9I+GIVqibWRlw3wWEoz17PXudN3VlfwQRh1d
23GsW4XPzLbBBUivQxpXifW2jEmtPdhFZ4fJ3DXlJzXV9cvANBvpQVmKbjsuYVFjqEwZK6xh+oQt
TrARmFvkd7TXKnnu5F0QnYlqoIUUofNAJWLcXG49Hav8HPuvfFJWYA9oKdhP5ckyLe6QKLaEw6PN
vIkGUVZZTyeczhpuIy4bQw1FdjUXOPf681RnjQXbMbW86yyWTXje1wAkN1XDjgv9mykCcprT6nBC
onebogE5vnGFCzqyrGGUpl5aEwleWoJ+a1bJ7oLh7fLg+XU079PeqxHRmdQ7Zj39VHqRLXnD9E90
L7ZDWQt707mdMJs5Ctp2w8Ta3ORDI+vEYrj7voj6+EMN3MDfryW8T2KvQdmP9CidroIUqztpLouQ
phXTeejWpmFnRcoyB66aijsu1MPHbAbAQJ9u6j5YbaUser/B8G4cPdLz2RqJ8K5xV2Pf6LoY4DTQ
qIgPnYeOMEbbkanmwZhx3nYim+zbMjKg1iKnsZhemSoIs3MPQQKhfY0KRgt0AW8teUZx0wRQxIcT
JTefq/pgaDBdh5ZdfNYCButlayTSi0ZVtENLq4qucrLICfumXqAb1DYhWj88mFWCnoIocJ+0RiKm
ljF/9ZcqPTVcRxPvqoZya2OMP9pbROOi2vi+txKlHCs33bA+BOm2VABNk9iZEBbk/RquG6ap6JSD
LDr9SMF0asO8h0s392Ki9e4asqA6XRuEcNHkeFtcy+s7kotJzu7Jj8q3Cl/fsIWoNL6nrGvjXRf2
pDEwZC3Fpg8RYKEuzap3ASENKdr/zAP/21VdSX+dAAXqTCmgEOcN7PXAyMhCGTmtzyJe/Y/VIjy9
M7mqzmRG6Bfp+F1RboVtdU+51jp+QkW3jiCYiypnppmWX/oqEjwF6xA4hyDzmviihQXlnkdD2IU7
OqP1sB+CkVp6qGr3k0qnSuz7DlTSxkX2YW3TwC6+5FFcqUO95PYR9Zdsdl0xZAWnUwaYzDzHICge
CI3fsyEIA+ZsngjoQUIVQrM2L6c5EIi1pAtkfzWK1nus4rn42iKqixLYLQwssr4PXQQdon4sYxtx
jmYCQqsZ/kFGI9gd892slSo2ZZoaYkKmtp6IKCh9EFNNFSSEUZQIL3FDewwUitZN1AKS8KKppn65
nQJROiKJaPd5B8fJm67jR+SD2CORsYmoVhViZK2NBGceiizJeM7W8kEHcRaVR/b/7Gd3vZyHjm9x
CN15ml6B3frDU513/sTURw2C3CV/GXjC8Oir+dqozDmzSHn/pLNCjIlJfcSD6MdLkp6APzWsOJVZ
do1sbdkliMdDhi+DW+vA31KT6Mw7CTRx25z98Yr9Rw3B/08DsU9b1P86EPv2Gbfcb8fX6rV5/u+/
/a/xy2sz0kT87bl5+e1ukOP03Pz28vwbI6P8+ftOIasJv3w+UUnp7FF5Q+bCA+URaBicGjbfWoWo
M373cd3gJMIq4tJQpMD6s1dohSRj/9EQBB/Dk8mu+btmof07sTG4falb/IAw1n/1SP9svNFe/a9J
mT9uGgNkwqTG4btgU043Duv+j1u11dRG1m1+bqNTr/Zj2NpOtWWp6UlRawg5u6fX2LWfs9Iz0NNy
yx3UZ1fMTrsrnJCN0C92jn9YMf+9iaU4OBnZ/dNJn6pprsyPnweXLtPxGNVJlYewhaN+ppJXRVfj
aQ/cpZVfLDVGU74nHQhhFEn8fjwezbi6VkUARctCvTMQTdjrDXH4q7SiHysYuog03minEILCy4xO
7ptPR3p9FYfKPSEKCof5FIzv3jkvpzCnJYZGGy1skw9eXiSIGB3MEpNfRf110VQm3vuha4UfkCNG
9q8+16lW/e6q+aebixcFmXQnciQB6G+umtu7vKDk+dD4VbvsVnv2DISleA5GuF2VFYUbVvTVZqRp
l03/YLTrqbNSxER2JEIVaQDkRFvLGjLHBZS89QKsU3c1G/mPQpWVIaWK1NncSwblU1Z0qVjs6lsB
839hnblra/79cajwx03/pe2WQWb59P8UEJl7/mfL0CWZQG0lf1hi/vgr35YYIeLfT5GdNp1Sbkrs
AP9aYaKQsQIdDn5XnIKZv1tgfOd3msg+jUj0eAExUP+5vDDbYDBosy6AQ6bfS1Lmm/XkZ+sLS9/p
mfj3vRlydMJoTiF4pCA4lKZvqt90slpyVsL6MvdysjFCbwLDboATV+iNylFfjvTKIREGXV/r+cFw
d8MwkeQ0oKeKSFC6R6mt7dcgZ9bxPuiQRSdzsOjPTi/q8LmMqZmOZYHo+5lMdS02bY9Fd19k47qe
gz/u5usKaHeDqQnO1egMUPpINk4PNroBTQsnn+oMKtAgxDUtfEwNpbsGvH9BTd1VJxFy4aOHuxvH
qdPXweQ09TsLhNCNmlRgn4X5Wsld1pTjhwlN5EPZVIV1vjDubj8iqnJr6jFDe8GyUt8rdqVVw1Kb
2Yi7AmHIWMtLtL3+MQhKb9qnJsaZgUg9QCs5mLnIbvHHhRltsamPXoLOit6xN1XISyqMInAzZ2j1
aa7rXQp1B8U21qDmcqzquUXB6bcuk3yNqvS4ajcEUJIT/LgbUHVMj7UunfAK2bLMz5zBb8djJjpn
fCljDAFnWEkgoROXX33K1g5AdCkt/V605ERjKstDeb+Gfbut6Qgj3oy65QsQp/Ew+6M5UH7qhjQI
x7tDyxL2+6jOrC2Sj+qsh2YXJVHmd5Ii0kCHTopUWzlRe2lmYS3ooKtUjdeQy1tOAGGzelybjYRm
CWA+kBFSoZGaNcbiUaxX2TSnkB54rbnvsNUAj01MLqS9Q1S6sDEvl2DGgS8X/Fcbax3UsG+btUXt
OPJJP+D979Jzb1IV61uPeTektti5ug3J5HHQIJdVhn/OCU3p9bulgfF3W9dRuRzm6MTUwmSztMO1
HxFBf8V82TvdLMg/fGS3bj17YkNYzJq1fGSq8asqqkX5sXc9iogImd/Eto2EkmOUB3lsH9HeRtGL
ytLSO9NxYUB7Rarslg1RfVjrRCFSiJ8WRflWxWgkbuopmt6tQmnvSXAnuB91x2t8p5oB3cdembnu
A+pLmtOkwZeOe+9plv/zFrFhsI1ThusbX2GCO8uMpfNrig3UADhIcMOhAqv9njCRTJhPnpvTcV87
o+fbaa5hey5NpMZdHGRptk2VB/pK26sJjzEyEhoxxkNuanzUQpvJbqQ8pvPYobw3hcpA6ZJ6KB4J
nwNslc7Ms6BZceZ4Raqxi/nKncorLu1wYHOys0wWLeT6INulREfSiR4MwblHweL5nhnCLXinYqUD
Xs6j5/LiMiwFmxyJYPwxVjZAJEwVYKRfwxzXzucp9PTAGtESpS82xVAWGTP4XmFzxj+BM6CLoNXS
d1litBZIZQDxXOaRCOnFVHHqtPuuxoU2nUvsG217PlshghuUQqb2b4MVHM3BIO5xP3XuYpg/wGqL
iJ0Y3eAurZEo434HjZaAYlPVverQnmziBiHcrupStAoRcowbOIhZtPEQY9dH5NIkzKeuV7cXsVP6
6LMW+DnnSJTD+DrD48G1L6LuhVo+2tlYxa1jOeYoG1AiWl4yNmvZb9vU8+7wj0Q8PfhEmr2UNqqL
BYmb+xhE7cLCCMOuP8xLZIePOg5O+RHKRpys0255DNC+y0NPC6u/69uFnHEQf7jsIPR6j/RrKhKR
hDnzSkwQEFjr+d2Iwvtyccdyfad9vlTKPQ2OKZOZfwhaZMqYlChEe9B2Ut2sUrWPfZatV5gYm42I
+/jCrzz1foypP3n8S/u9V0sKY2p1tKmNhMU409imWdcBCUaOgrjdmp5Q1LlnUjI92bQVhddR6yB6
sesSKw3Ia7Oxl6jYglNrztEPAubtTpoM0aXv+5U9/GbE+/UQLSF83bESwREHeb+TZi0/aKHr1xLc
2GMqJDvA2odYtJ/R5vpn8zqYbIfzM3Lfj71DtejltPDQ7Gk7Sup58C+9Im8/l5CuH0uT4vmbxz67
dCQKtlsHp8NlQLLlxqb47M6YKfSYNSvPXi7TcT6ZdEqpouks0lh/zjHdWsFlatlz+z6Y5HzbMsZB
aq1Hmx/luzeL2+f71NHLbs7LAfNU09XNYWlBXO5s/AbXNq43kly5JIsV3tnZJCLq5Nrm9stPOO/C
d3w8gYM13meOhWcu6GUxfYTuWz5kvhrmHeeAWSauJHHldCQu+04sTzX2sTMdlv37zCbaJs00uqFM
5DdmqqzzSs7Zu751WH881V70XjOkt56nrIslW3kiA4sLkvkDeuseVuaZRrmADJVII0iAjb9e2OgM
n9i9Du/m2YuvUzEH57hdo0tEPsv5UFbNJse28b4W3JPRBJwSsm0/XEQjWcdBP473aplxHg4I79E3
5Imjfeci8KZblJQONxmK6y2aWLFdYIbRn+EltqOEt7mXswGoYi1fAqsjYwt53jpm5YchHIvbUkNk
xsI74fqwYlaCk4emtdPokbCU6gl0ZQDvzePeGVt5jsc6e8J07i6wFvUVHtLlItWqI0xCV2cecvxE
h5k8j0ILUBZCgHWzOPA17bCa2+0iB+hXUoU3wbrOXtIHPf3gEG/jOMz2Pg1n1g0qteLZKyIPhwfz
gI1dD1a8kR0QsBTu8q3drsV77FL0YwyCa00H+zg3S3Gop7W8l5Zqk7TGgY1fK74KNHBdG7noc1qg
49ax09+mcWBr5ptl/OhkRbjhnS6uSCEuz/qS3ZM3re42bt34Ku3z6H9zd267cWNpln6VwdzTILnJ
TfKWjHMopAgpZNm6IWTJ5ub5fHyjeY55sfmiMtFtu7ozURcNTDcKSFTB5ZQUIvf+D2t9Cxvb/D3N
MrWuws65dJFlbXsj7pGfmcZOObp3aXQvfQxxDgSM5PXMH0xNPOBmzu+zuFarqsjODIJnn0pWrGa2
VihStRABxFAc+sLxdkOqiiOHsbYS0ay2Q2npm3mOKr8N1XxM2FEwy8xr9+iVKt5NzuBcWwMFJbHz
8m6yCDHVkjB/MdOwOGB8J8YkhC9bLunZKoxqXeX2spGlZb1ECwnpfKARMcA9e0Ds2teyXO7nycp4
bRY4XCWi7ZP0KEk7YicSo8pWAkCI3Q3v5H3rW0wt4cbJkmTXGrXl1w30YhYw793QJVe3MYZNzLW6
S/Ik47ydzTVuZF4yVR8wdut3VYdukUH9eV7GeN86rfKrOLl3RN7tak04q8UNq23rjOUdfuLF5wPU
4H/XdRSfeSZEuSGwwsu2mJ6lOJN819xbfRh9R5OUvAoChh+d3KnXbdmVUGjVfJeEExJUUBfTxGHn
MktlWpB/FIvRfK4ReG91hh98+PqZ5M2In3hqn1wSC+ErZHLVFdZGuova3Uy8iGKJwM2X0Qnywstf
xSJGuUJx1I8BoX7JmSmqMjG2Wt2loia8E6G0j+XSzxsu62iTNKR023WGGVsjmNwNKpS7R5GpZU8E
MfO4Qj5T9ybnro11bq8+UzsxhZSBbW3NR2Ll8Dh3Q3my5mWJfYa8eM80UOR+WA/ivusm/KBTzGS9
xN8cjeqHpsluuwiDeycaZ/sJ1pLCBDdo2lsPku0YYpW6b0SJ2b5eqn7D/bpg2EnLdzX3RK26eh5k
dVM/81i7QTO5rLNZjPnFbHgrdjQh7RBW/5GMvPtWJu16mRJ00lNUnkqb2s2mHNoCRY++mzcXQJwi
lvYbU4YBFuBuq3DUw1MYqAptbMDML/lT1avNqGIW9VUav6DZIacw9MJNKUVxQq68aybm0A6RiHtN
aeHGi2bWhK1AFqkv9rRquzGkA6GxIL5Z2q/RQIw2Rq6bBJszZhoG86ubmcNebwvuDgl0MTKd4geW
rfuUpIiN5GI55QxSV8pp5qNp9fnGBedxNJb6AXuU8VjZfbKzstTZ597ifpGqfS5U7W6gyRH+qrB7
+ourh6taK+5KSq99JLAMsRAqtmhki0CiF3tSi6u2nmyHJ8Oqv/RpTqanSWXfM1neIHzmwJmYn5YF
URKtmgSQj7x5jCI2sHZ9Exu3Kc1ClrT3dU2CEkL4ECYMKZfBOHkFyevobM3IGw5tBekfP+30pR+7
15qQ9yPuE3nLTpS85MXXbooVVSE8LA+Ecua7ABLGlZgcHUXtUm0SObh33ZQbRxXHj91gGHj2y1Du
jZSH2ExMlltudS1iq/CjykrJQA5fCwa/W/S8U2BJahvNcFfoWVDxdrhJGOu88YDNO8ZBy1rOVvk4
l5WzKsm/2zQixDkuw/TMrkYFPaSJE3maFtHNDSbSqXqC8QU7VVjzwe5yFoLNrf8lU/JHJohNxe6u
sPtjcsV9Qzr80Bo+nh/16Ezal4F62AfokiFzq+2EeXmGIjURy26G5bYGqWDTcpjYbNMqD+8Jrx2y
AKVaCErVBnCeDTiWmoWlHcsJiZvbabLA7qI33Zmqk1uN6R5H/LgWmVc/0eUbQUSZcXusx5zWCFUR
0aMXge74EpWu9tSVwtoiVvSOnd5m/J8FJj6NszTIwua5hTDw5hEZf2HnSRFgjbTI3pKXgTvb2tcO
KfMmyXC1tRi6nyonTIMpz/onq53f2WlFpBJX6cAooS4Z+cUSoG7EShnjsZ4+ZE2ZXvg/TY8Zia07
DtdkD1eueKbZHb7O7qyfw7C2j6lVkcaFEeChVTI5zCVFSIalc8XpkG9xUvX3zlhgJk6mF4u+4MUr
Y/WKNxSv62Q4a15Nh+3EZEHXaLPDgsXkQhT8tTSQyDQp9JohmY6ePtVvKJ2WA9cMoTF6ZX3FkFSs
s9irHqKhnD5XvCwv1SA8Wo6Gqk6pvj9SHHyuS8NYx3abnXJMIne4XYc3qSgI3BkaYKbVp8Gxhm05
y+gol6ncFTqNNvjT9CAcZ17PuX3Jp8TaTF6XbqbcnDekktobIATyCx3KdMJYAj1BtKLZdpzDh0p3
5xMLlevCWjBYbJOzE5JKEE9JGXidOk5Ss+46smb3fVox7Sh7dxWC+l9VkQhXXmHc4yYM18pZnoGl
1WsWYyanFOOEuOkeOLDH7+ywkE8DlilQh8ElFlWMWZqACd9i8793pu5sZT1WalZUn2MV52ujul0q
RJaukrBr17Hb11sQMeW19OQlEZ0RqMKM9uZMjYz/kZGpK/JNjEp/DabLOHkGpvZypK/XdL0/N45T
p8BibGJ3YTvmgTIaSS53VDd7t0cMP3vi3mGOzSuLKQGg+Futh9EucgHPhfwmfMLt5S5p4ma3OKlY
ZbXl7no1FXvu8/4IdWe+LJ4TXzCvEP2sLfSehmgoNJR94IcvDnlbuchqKnbTs3m1q1asPb0/xEbq
+G2p91evwz7ljrF2XVi8P+r61OMxUKFvR7X1OqbzEhRVVq/iItSOuO9axwetFO9qvAwPbRYOWxaD
Hw0g62OoFfPasCvHN2l3v6eOEKvQKNPQlwwID1nejB070uEWJ68IpEWsuJl4F4/W0o5Um731xXSX
6i1basfbuEwaV8xt2u1MQP25aarknmN3IPzESYnP4rSMdk6UZuuIwec33VnsIJs0e13YhaS8QSgh
47HIfXKqh4NOEX1D3ECXnKUX0LoWB4LM+xf21FUgqEPOLRFQW1jUzU33HH7mSsZBLWT6lgi8bOEy
EniJmJlavkyOujsZu0EPYQXEt9gmF4wSZbJC8VJ1NIx2kd3haBiO1ij1LdMsI1j6RTuwsD5VszWg
dJfhg9dglizMmKU0K97luy3h4gT4zeJdu0zWqu6jr8xSYAkvyS0wnomdX3Vefo6n2Ej8XvX2OgHL
sZLCfmtUZdy5I/a5eqrooctFuGuUZcMWc07xZU6M+aRXfbozG11jo1J3Z+Th8WmeC97UCQnqUszF
xqqURd1sD6+zpQA/Yc/AadG5JK47i/kCRGokeViVVyumTcS2lzWnzPGIGc5i+6GeBcExxmT6Rj/k
Hzg6ybFnrytWdbukXwtXmx7bxP0IHXO5y6dl3JuKsQyOUbPfOjk0fjw91dp0Y9u/tfcn2dREwHve
sCGSA2JppLl4Okeo2T4oEnedCE27MDNlDmbK8YLwMn5SAzMfps72Vu+s5b5ThYyDJNchp0iBkaqN
9MvYLN1RI7X4UfXLdOelsgoyB1nPWDvczkhKKX+i1Nl0BbchiIaK7XqYb6Zq8IJclqHvJYl8bboJ
L2biNBszXfCWgcPi5jMFDA9ZGCn9KZ4dpvM9YWnd+GzEKbdHJIQGVdztw1XTq/CCiWNes15eUsQG
tzFnanvok1qhuR8lrKTqNttlNsFAR+71sLcUJlCmrjPIA4hEAOlWA5vCtYTZ8sQYfqp3IEHjacXr
m63dRM+2hJEbq8XMu32UqIjmSDVrMwdDsIHV036TubzVz1NvvGltp65yTkERcdOMz6qlnbXM0t3K
ecqOtaFT+bERhHLRTFTRtWT4E04sqPw8BzQS1fMbAnHzvh+pN80Z/UOrudMTURPZOreW7HupdcOH
jliCb8MxXiOEYre3ZrhYsvLuWHFrBo07lmZXKvtzVNKpJ8ClHpAKDCfsvNFekmGv+73FwNjQWw2H
wiK2iOyaTdTKxi/K9uJmpbOxeDrpU+3JF7JURGqbr0D+IQ7EFB1DpBcv7TBNfoxGKMihXgRdvdyl
FgqjXKAl6SrxkSbJuKO0/e7GcKsSEtGYGr27oHdifuGZvziNcSPoWH4ijZpo7XHZqCTVfcXcbcXU
me2gXJoNnjQE0fgt/GTuZRDyYcS9+9maONAnLldqlupixeWhim8XRaZdzMphXtYU10EWq2KevkUR
0qNSUDkti/01T+qPSKU4xVFsUIEk1YaNav4wG9WIsodPnDKihtAFht+fRfektUgBfa90kdGEqXka
UfXCTOpoeWVKXyXz6gdijuxlSeKdaXNoktcxrFTPUGfIVRxoZRzT9kPoxoxqG29zzXFBY25vObaf
Jot5BGIgcEdVeFq6mjpQJ5lzP7XpJR4kNs65c3mS9S9NEU2fayW6VaNLeRuYq0A2TDoabYnPzaiq
u8i2w5N0hVzXhvXIDP25jgxjU2nasz3bNo62+mTjXF3xPsUrDyf/WUvcYyn16Z6xDRg7i1506ocT
AfbZO45OJDkOuC8nYaJgRwVtUNgDUYjoSM1Zg0Uxjfjtpyx/BOiO0hkjFyMfj8qtLNv9lE7tqxjM
rPJD06TVtiNnT6rCk0gbeVzmtN3rTT1uLJq9HZQvjRHKbG5YmXhnGRnZUTo5ufQqdR4K2xtXVFjt
o273GmFbyfhYWryUIwgcX1lR9zlMcL3SCmUvUFo4ZC0QR8A+RqZrRKWLIETtTjCwxktcm2a70+c8
8VnPj9ukam+utAiAFcvaV9dgwFrONl+wyxg2GIX2rWUkcJGORhJczgPcsyM+lHrVniMrh7ESzcnJ
De3xGhmetu1Jc7lvEcYxRYPAtdFQO97Oc4UGzUvOo6v6NQnyzS6hPb6yiCq3KIzqQyccVKaeHH0W
aPY+NxgGh2V6N8o22mIqB91QLjkmzzy8a7JxOUAaSw+wt+Pvi+v8YHmDlD4LnRZGEHGMrgF1a9K0
5HECYsOn18uNFo/hcz4XTGqTuuV3oLIuMJZmvDrm7NSBhZDt2AIuoJcYeBOG2ZiCFmTNCh6UfRoy
eyZGKhx7gpGXG4BvMvSAChkXp5VUktpOa3yTZc2JJRhDl7xw77PUNqN1FbcywMH61elEeeEiIe1z
cpFIutwqa2tiiqQPE2PutnfOunA5HBAUFH4YecmqKKpTgbh5Her9vWWmT6FdhoD4QuPIQCIkrrTs
8l2alvE9c10VOHUfX9GXdpsmcxYOMQ2jrnDrYe30TNd9UcTXeOie+jDLH8rY6+75QaiPWiOk1mZx
H6SRzXQzR3LIrT+X2yHuwYZ0WXkaqsrepWZOB8+e6uQOeXH2OoDDJhLPxmfkMT0mVrz4Q+fWvlOM
w07rQ+eOrUtOBdgLJrOe+qbN/VuR1igKTaGazwymkiggWUk9dJDtVrbZDoeq4irEXE0YHWyPYpcu
ecNBVnmrBdfcqjHt1s8Y/vqZMSaXJhxutl8qoZ1bm5eyMsb3Giz4/Tx4GtOz5gtCJ9z6ug1Ij93S
twWU1J72joxBRZHkeNmllux9Kxu4sU21v6TOcOZRz/qAZnWe1uaCAu4y8IUY3jRNjplySUbyYRlo
mFrK5RdW1YWlcv6Y1BH1v5da4kpjL627Ii/lywxyoYmDGlVjGbRcmwZy1cmOA6ByXfeed2CWmaCM
7GBcCC7DZsEibH8p6r5gJzs3Vr1LYtBcKzSzRru2+9h8N1Cis6RFiTecLbz4la9C87FB8A1aCgFm
tJlKY6w2kz1MeeDFdqcD8yvGZGNmPcOk0RSPLRbVctOieHsuG254JpVlvSLBoTiziSs25SSjg8Ya
LNrHNcEqN7+/nFfgo9zX3tIAXLNb538X/cgDIymmb7/ol76L7FOzaO6B6Vh/4chkvoDgX0KINOsp
0OvsCWuresdLchmqxfk2sxzCqT2CKSvcc8OD5BsF5vJVy67jMc4lvMhQD+c7o1wqduFGK66aCfJ1
s4QsO6oMz96dnYXl97KwxouO8ERuBjq2ca+Fjn0Bt2R9idUo9H2fVMkloYFNGfqM5S212FXuevHK
4d4agRgedAZM3hVcV8NUR3E2vAlLS+EX9mHbri2vQFMoSR88c/7SvmaT4EPsmaAprm4rre5b1ZE/
UCd5/4RA05abBEfn8Ky8ttFAnWDYfe80i2hc4ulS34aoTIvSlj/MIbKSnbT4XBfs1Q/IDEnODSnN
dsD8iq8zl9dGpmlCF41YaGtDdoE4NfZxyco9HpicasM1lpq94QMzjwR+NqtUjcz8MvPDGjnQb0ei
3XgjLFRV71yttu9tWoX91I39N0reNABhcNsytxlS57RbmTchz2KnzaZlu7ctl1HfFbW1nEpAdEFj
YsbUBzH/8LgInnLTg1WBrEA+u3hVLilF9bsuF+u6jKP7otdhufa02JE+CNUa6ral7npT5oeKffV7
aVfdZk4KDPWyF+OWUIwyYPVOtBsLtvoOQ5DL1Ktm8uuDOahODqFzH0Nb57sB4Oo1HZGn4qTeSlEf
7LLOFSu6tr5i14fJkFXTD6ae+qoF2cN5ZZpfyat9i6q2PMZo3n6Q19ntFSyH8xwq5jxxRLXLCa0H
qaLYhE3GSLgZ5UEPB3db3wBz2EDG55ynKHCbobzMJBvulCbLUx1NPMIa3oFVjshiJQ1kC6j8pxNJ
M8Y+d4yXbFLmaw0D5Rswm3KTaqW6TsMscQ5Y3o7MkdavCzA5YCfCnbMkKfAw+EjsZp4ou8EUzZkz
btEk8CuOF/cENJ0tVg8S5yhi4e54+p0n7M76swToenHLXr6Uxcw1GxeiJLK3ykgPIsZ7HdelG3BE
6Yih3Rurohxe3AqAbNSo6aRDuF8heyhP+OyeOZFgFkE+OPQ5+1lk7/SsZlo77AxFkdLpeCZLmW5E
sMF4eoHf+4y07KCDNH2CC2AH87A8hrX+Mc0QhYiwY+gA66k5FPrS06KhKE/D2FjbJSy3hRFFwLtb
oAphEFezdfN1Qz+2jEVXqeu4O8xIap9mNlSlUgDTWTi8golD93M6hssGeNL7EpkcGRyOgDoHaT7G
8OsCaTGqmR1wPxFguP5W2txeujS7r0vEAFKqaq9H4h8YD4r9aMTlBXRGnRoD+imDpW9gSCRlaAI7
M3ObKYi6geUuHJtVmdvtjtfL3LGqtoP8VsRnPIgPPczPx9kNvbWq2kuEBvSSir7/rLIs/tGVk+EG
yJGaD2+YzFNX1eU3UjPF08gRACrEM64QtoYf6BSmH7VXOgjdE/O24nu0RF8fKz1Ex2fymnmR+RiZ
BqCf3n6OobtxK+iUf0C20tD7BvAwClyzro4x30O8JTyremAVVa80AIS+0EQK0HAxHzFQNucpm97n
VL0NjmDolpke+YpZesUiVW4G0dZn5pY33Dyq5mvYGneRu7D0tSoZHr0Jg7ZfW6XY3KawPmS/5hhz
f+4as3Dxhzgt2+CJXcA0jQgfLBwnqSjVMY2SL7fgICNAItJ9TrEPBMCP7CuPBiwp4ss935Vyl0ac
GIBP+JaGxbnr0Y8x9LPNjVss1hr1Cw5nfcFxNwDe5H3yADebdOWnWyjVuc6TLaDfZjULfXzjqcdo
S4X2lJRDuu48FCdq5O+6Khx3dkn5YfSd9TaxM9hJ0VJfDZNh+g4r86dIS9UTq6LxCrbK3MdtOD82
3UCFUKeov2280LBwIBi9lKwSdknmfdHbEPZc6FnHpgQfo6WR+k61zDxW5VpqgPXl9ffrEoDxR2nl
2C7CGK7aHa7OcNulzb40eGfvFj6Mh0mLlvYOFY7cQDaY000bD6lfpDHmOPasALF71lXtUj/xtGBB
6ko8iapT4qGBXc04zzJZ3GtCSTqfrN9BQ3L2Rh0teCRgkWlySYJKJCDBJTzCz3k3IwJeomwF/Mre
plXUrltCQE6i65oTSmA7xC0kW8BMtV4Yh9QBZxpTUI+gMoHRDyETJ/Y/q8HUtemw1Cg3NmxIip2U
znKXmQkuMwNq6LDpFonTJtGZZivOrCketx3sre4HNheJbtdA3eSPc1YnF4kmvjvJtravTokqjzzk
pceqPdDU6J+t0Q3di+HMkbjTJJfiTrHcHeCO5BAHgeh23jwdymiytesoYts99Smqo6MFBHxYIRg2
3XWTqrz71s2mpT2gJcuiC6vccVyj/Le699nyhhQZWKxp+ZdFAyPeEPrsFQiemHEmBKgNTQHW682r
dCOFvzxq4ZqlL3vYLF12NhXsocfLnvtzxVjDGup8JdH43xc39bDugoyOGS4/MY9ZYB8gLSSouZjv
dd75nXJbiCdzmHv1qoN35E9eFa2NOnc2YW+nhIbqHgwaK3zqTBMAwMhMER2ObaR3CavyH8ySmldH
zuLN1uyMOPLIJCWySObpOxOK+QN4t3HodE++DYbonMOYl1V2LvHGeZtCGxLrMJU1zxx8bfOjiknv
qUqgVw7KKFY2YYeYE4ewvs3tcf4hFe3SBLiV43pGrA3MCGfUemJ9ZIMRs41N59IT5VFf7Wzukmmd
g4fjKuxZNzx2emj+wA807Bsjpf2ZCISBxdjMISMKhJglbj3GbBe7WqYO1DSqegg3JDnND3ZclQCQ
8iQxzTs1jbH5pa8N0oSCiWSq+APRJ/RUKFgJoKKrlsoye8gHQ48QxYnZ6eszZOBZS4IkszKUXOi1
sfp1MfDqA5r51NtE4IwpsYFR9Y+WWekiQV6o28CH0IlEjPxVH6KKWzsqLrdzNGUvTmOSTthVPf4q
xwnHe0baY6vRQuXV/KgEbB0ZRq8sEoavRbk4yWqMoNtioWGKRJa7E7Joht9r5dELh2OWvrQtzRd5
o22286aZZMeOtrHcjYNnMFcoNAdavZ6VEXemJkSEV9Atm+EhGbMmvaIhEgQPJFU4aH8Y3/8LNNt/
iZT5hRbz/wcehrSx//0X3pDnBuv12/yL7eP2N/60fdjiE2sC25GOe3Nv2Dfp9Z+2D9v9xE0EMwYr
K1+EsMR/t30I/RMZpNBZb08wYaSIr/9XW0ILxUkirE/8HRf93Z//UvmvCLN/VWVLGA1k4+rCZqt0
U3vL39zvJU5Si+7BXC95oX8FfIsNCZryFV8oy/GfPpk/TSc/015+cyf88bUMrnp+Yuwuv8eRzroe
i7hOxdopnHaVst84D6bjbsAn99segPgTF2of2I1a/sZOcrM8/7v2/M+fkq95k79Ll53Rr74IdxJo
ycxYrGlNSp9VG3qJ/O88K//hRyn4+VzX0R3zZtX52ayfW30nmNcI1j7uE5N3vwiZOy6rv/4Qbx6i
f/5Zfvoyv/3GjKFku+7xZcZmiO9v5nWWFY12rWhksdSjFNyWjJJnBBQk5NocGqDlLmrqo79BivyD
jPBPnyr+cpf/EEPzO4NmZEaj8CzznQR6IFZtUJ60IN4Ogb01+KfRBOPGCFgOBVmAxvkyBoggvyVB
exC+s3f/5un6D3/HP303tz//yf9dFHosLS0T6wHe36q27TttYnj715/+779jR+dV9Zhd8AsmndL9
zcRgEYMOeLMQaxJq7A3c+uyeMSAORME6/K+/1O8/j4PiyMATZuk3MAV2nl9/Hosc9NwkFGWtxzYW
0NTkN9p1zt88TqTN/vY88XUcmiGDZ9Y2BK/lr19H78mCJS9iWaMRRR0P6UwtO7PskQNZSmFPtwYW
mtsqFtY3YY4ocxAeieqVQRBCZFIx3G7Yezodim8DqFDc8oppgo5SJr2kYDIQwJpcWQ/QKtMoiPEm
x0Hj3YIAuMcMukYYR+2xyWKkwmyjMxBVRSXLS09VagfWjMPILxPcR4FzK9VO+cwns4clZwcpFfG9
qxwMzfZdYi6YS7OabD9K7toBNRdNxmYEvmStRrefn52xu2WbE0vjriYL88cuvv1zy3yn9XaqQQz5
JMyiCuDk1eTnuTVOXGLYCu9zWGMgeOhFH3nb3oNW5KO/HkCMa7GWvGPKtdhEjZXxdck7PMAqQ4K/
jkIbDq2WV9pnFyZQuWJMNK2aqGiTLbk2MHCL/GatZpGDJQaBJj51zSkLaLVMXlE25sZGTC3qrlqF
4guWhjFeCTfu9shT8n6H1Fk7ZYtTphA9O/fDKqfKeEAn09eoJ5hgQYsMGYOpDKUlo0Ud1LRluPV2
JIhlXo+Mxz48HTKuu3W8yYX4O/Pzes7cUm8xXNYR+HbZm6B179cNHOl5g+IaxGhKVvstJqAu1thY
CirCMDLOZmOimpNyds81oUrnDq/JhUJOfrN5R5DmZ132iMXeGPxRMQRFyIYYg7whudzK8Ln9gT6r
IUzHjomJbqY8z0EUqvGa2hbLO+YbC0pi5aBeV0aNVniA+/PO/YnYinVc/RXlVJcHrTLVFfENAyVu
UetdC6P4nq0GWlFeWNoUVanZWUMsADDadVH2lbkfxMVe0GsFo+ZWP1LZzCfgsOF7xBAJhvCyIHqN
0f8GptMPD+NcFS8zcSNMmyoUELEQyDScInUvLSZLUntIrILEior2aRq6+mNsqxhFdziy5G5rDXRk
JjX1stRTmGCeaUvU5/EI+dYymuy+q2J08VONraMXQ8ySkoXExewFQM5SzOO9iMREngQj/KfGTAEX
RqbePrtZ6u3p+gBLmJnDXHyECMW9oGsIQOfcwv8cD/plVnmPSA7FA46YqAAiiM9fGEHKg/6AzptB
f5052g6NOEWt1d9U7i2E5g+QT4N+LOmqThpouFezEmgleMzch7GGzM6H2Y1dQJupv0oPfQZSiNgB
aFlUFqS5gfcyrKzyRzlp8o2sEBgaXlMCgOfTJ8AMg8Ezj1T2gcaRUFm42ezv1ZxUNJYclPdJZPAx
JVZoPLK/iWmjFn4NQe3NvNRL2SKGx3qTsX0UHdhFNz9V3dzZq5gn5jEHJjYES9rk3wtsLBXTHUFv
UME+7vlw9Ip7q6hNubOY7R4JqFmawLUAYrAY4eVmklvVWObNQuRrcm8YQcwNSkJQ+f2NtA23Ua0M
FoB9YMINeRUjWcI8pfZwngzF8jtz3fq7rsOc9aUwMT3NGklaNiZ0G2RkTdmeqZG4Bid2Fnp8Vg3W
erQ9LEy1xDBGWthtewNe1p4uJD0wjot7JFUMFKoaKCg2F/cAPJSwmcWuieEIcY5ZWxJHmuXOaDTn
M3K33gww6A9PqrV0tQVZqSt2iIOoMaMIO1uji2mWUxUlwxldPGMDYzbAFjOKf7AjZutr22idaZeH
YUO9iLWqJkQKpAaLRzwBgWgYl+/Iz7z9wvSuAAErraoN2Ge6PM2e8p4GIK05M03NqoNCL3S5lbR9
HION1DS/zKHqbk0vwn5qdSIcgwijL6PYyFTdenKRQPh5vXADtU5FGsHcyIIoAVKYqo2bOs64TmNo
qru0c8crIyX2063KxkfZVLjVVGib4riYfM4r+NhElTWDytxdARIQptMy2efJHJEBVc4Em1bpKepF
0lRqaJ4l3/wmt0tTO+J5BspNXvqwrGqHEzUxmuqZAjOy1q4ahnuGmJpcR2mS4cPB212tSuAx+jqD
FgHV1ojZ5kVdZ9QwqhNp3tlp6TbrMrKzIih1JbI1qgqzu8rU0McVF6d4sScSQXaspifCkiTDh0Ar
inraKFNnOjkoVr4+7xeaVd6cHjsy9/aw7+NYEClRakL37d5g5mV4XXLiWAXp5DaV3Fuwu3d6FS1P
hkNj73sDg/6MKQ4+ndAsKBoxTqzsvvIwW03KZjlnmFmT3LnuMP5gjOxkqwYFArYF7nPDd5ei7bZO
3FjtIWNraaHcyvEf0CQTozwXjvmC7y97gAYrv3RdUc13aI9bwMmDxhw3TCxxV8Ns4BiMHSSEEGyt
139UVf8Vjep/W6Ip1eJPpeY/EU3/wBn4b02n/u//yb7nvzSv//i7fzav0vxEOKcONxQD/s0eTKvx
Z/PKH5F4CiTRMikeLchw/9a8Gs4nqJS4iv8RLS1IYv233pU/YnDvQQVkhMy/lRbpX/AUi18rZFiG
Eoo7/34CUhxs9OLGNPip4sfrEjss5U1SEnjUWGp3mAa0mP/2DMB5S7jBtu4IAEzCq4wBqORksKyb
Zjo4fecFwK+u4Z0LiX1jzd6XMTGdVeGJPRYYDIF997njzQjSvDx5me07WsqMriP2CEZ2v0oWzqjG
0GDxTg5JJcnUrGcx5UeIOoc01D7+9af2Lwcn/0NYvOZt0PGfgziel2/fKcXhbfw6b+Ev/fHIOuIT
Tx6DEdpRDCc/PbG2/QmwhY3+jDCcXyEblv2Jfo4H3MAAzwN162P/HLYI5xOMxRufFrSYAAHu/isP
7K05/KlfhtIKmQy+HjJMwXf4O4OzQ/ftcr4rblCEKInW1dtJq4HsOXO6LlrTvI6R6P+YzP2nZI9b
+/brF4UqAmuULwjg1P79JRFsKpzEQoYj+xuKvmZSWK8WvKezXxqECvuZZ2SnVJgRK/xMteDnVTYZ
f9Nm/jb64UcHMSIkFiuwPhb62F9fVQhFQOnIutjVKt/HJY51U6/8aDHHoJP5K1EJV88z3396OM5/
/JA/z5ug+t6a5F9/escUHDR0oTDojN+TeJkcM9O12/9H3XnsxtJeWfZV9AAdQngzDZuWaZhkkpwE
aC7Dex9PXyulLrUkoKtRgwa6BeifXEcmw5zv7L3XrgJB66cXBOcDhnxluY6a2qz8HJT5opMdz/eh
3mo/SVVTBtUsVeUY0oM/lJG+/sbcOakfIwj8OzE3mi6TdFX0lzkuUw37Mq9HF35J2W5iLZXzZy3T
B/nAJJMH+AhLVyF1+TRaPKwCCj4Q4YRBPwNFfGo6ShmROcRZditZq6Y9qenewUaj3EtVJGDEdFrZ
Uv4oFCv0JqXF1FKoZZ4nk2LLaGW0AGNOcUgl9hF4/lzOXnRexH+yOitke8VyghFyu3JC2mLjiP4Q
2ON8Bi1sQ8+p5qLbWQH9sOfaGs7WFN+x5hEJgmp5WWZ8LxDM+ud2npvtIsn1iUcbJa+MXL+5QN0O
zd7PJpr5c6SS/Qhrmco7URrcETOHnRop/WtUBQVGs8CTmdeT3qyTRu3P8M7Z7asJwzeWNZo3FSCm
gNOJlINhNgL7YjhmL/zmOBRymHgCzZYjZTt2R0feTlNyHZUG90mRWC6hNhV4k1T+qQHlfJsYmZCz
51G84ra4F/S+YElQ9rMGIM8nMW7pCOI0IGDJwFs95LTwHYehrE6gFRqHvscmkBph+bM2dd+RvdeB
QsUDbfNYj7EInoeZUkVHhPp/SodR+61yrUr43BEC9/zm6UStjyZB4Vo4vhGTUDmyL8jusTmkxo66
isk4xVrR8vLJsnkg/QMn7r1FoKDTFO2gucrJOrXPGj+oeZNnY/Q1WEI3HpvGgAunlZa8gw+xcPSj
lKD3em40E0l8IR60ziCzNlopG0dhrnBeackwD/tosPpbaFXDNYaN8ZDeVq1zyNrFWyAOfeQxQ1oo
NnLCTjQ2U7kMHvqFZtdNCf0gi3VlQ/8vSah5fOBfs7aRvq3ZGF5yfOIi0p5g1ZAgWuog6mnU6Osi
cDdFXpViMzxSSqWf1IkAiWorKrY02yziVXNVNVvGL67jifOh1EYSkqY4ApnjNNva6aRNubfEVX3N
erXWiP2n5YfBozWlM6DOBY+ijVQK1CReroOONLzNKyKat7GnFm1fz4s+OkWe4VBlqV7iTkY/JH7f
mopG759Aj3oKbIF4VJ9WSGmD3lU7mW/2NllCaXGkIO1MXwUPFTdX0cu2appINOooVtY8J1EaLb5S
t4pfkUmgZwpTJQ7HIjeHXR9FhbgVe6Xg+8oj4WRUERJwM5Iot9dCMUPPFBnvvVGm1MRp4Xgu73iW
9e5Ah6z1MtPUmj/Pq2WBMUpl84ZSPL2ytlKeGdVmALUlcWJXQXzmM44TTXansk2yd27oPuXYIWvR
nSMdhItkEaBhoh2a1qagrf4IfsjEzJBS6sdDPu3056EWGv07k8WFQEOx0DjA21FpPTWXh4IsEeFA
NvRsUSNcf4U7LByfXL2wpPHGGXD5TthrxHuo6gItdPABKcklz4G0vfQklCV6XclVTdMei2x81eZi
Ymeqm/Xk4mhZqG/EWfCNQorWVYohjMW4R4O2+3YZXpZUa/HvpjKeGPYqva2BuxO3dIPgGeSTTMs9
N60SHiYgiJmnpVT/qFidaAFqNARZDPtWRbCa7LfNe2PaNVJMt68qL+0fSyyA7eH5kE44HLQxEEhc
AyjlAfQtjpwHMUfq9Q1znlT81EQAiZyMD2ZD3oMz7DFgGZ6hGuOnPNMMvGshOI54O6OK2h1FrPeZ
QcPgJptYC7pIkI3uzItRfBuk2S6VZHQdURgrnqmaanCI68b8SdVKTR0mSrjHFh8w3MgC2qbdQrhp
0iqfhZJaNBtyDgYK/DKxUynpKtqKhsXVbhIQltU84QAe4XwStkdY2o1dprUBvL15uOQtz4SjVGNL
P7ZhiPNBpdaLeElDz50j611yMpapzAOhMR61bgvuUqfTKeywlz5V1aesrTm8amm5nDMtr08PkF5D
XXKN70RTwa48wj0ZObmZC8eNJ5IqLrwfpQqGZABP2HOEnZiQl/AUp2J7wFLVRud+ScLVI1GdBLSt
Th88N6MTO/WKBW6S53QdMtjbbd+9YRN+9DbRf1NFD9pl1vblW21mMxxHq2/2+thiIdfGpLqlkQIr
hRit6FdDJ7+TDG8+myEnPY+vnYqmlaxtG0SDZF7ZHXQRvXv5OVfEA6ea9qkQ23q8W6k8l47c1kKM
YF0NLxjMhTN+FmA7oDz184B5nhY03JJiMKkFNUN0ZrNxIcORyq4soNYSziXdZSfaMpAMVx6DDx4l
Y58pohH6TbMIrHhIH1iBms1t5451iPEkXPIfaqImw81zNLlA4wlDilo1o2TbsltoCR2VXbyba23h
F/vRmcxMdjMRutdTI2HVtbAKgzswsTT409grva9mar7CW+grwnug59G4pbY9Vnm1rrgyWxM/D1Ng
t+1mOWQuUFXarGdxPJipsMwbpHlrdFepoV9b0SbLa3A0f9ZZH9fu0q0d0FrQrOLT2Cfhn8EcxWKP
bXE23a6R0BN1mASNT/MsOUqG8OlPuoxResjJOkWbcTSFwZUHBti/1YCiYDURhhi1zTl86dOfcmyA
q3bD+N0b2olwk7AnBEhsRanND6uTKZKS7r1KoA3+6k6sDeqW5QF3qQUvlzgPsTapp44dr7rUd8Sl
miaD/mBQAOxAY+GVKAqlRpoirtPDipL/aQ4UoU2WMvzSLxTuMjqktvVUqZsRKsuuhDrjVs1U24LQ
S08Y4/o/OjhMdyEg/SJQhfseSfhVbN5/yp7lnEx3ozhmB5Ut/E8fF82OONm8q62GN3WiRL5spcmH
UWviS6rV16nltAuKehb8ImRGYLF9hQr6xEBKzKLOD6GifFTwdb28eNxxQt1ux6zv3GGw5E26RBS+
q12PCbmPglxedhTXipshigy6s0nn5GO/bGKRdnijl1JP0EHEGJaQEnMU8geaCFcEQKeeziRfJRfV
9hkTADwtOKAJ1jLr2ACPdYka7jSpDLI4qgnwNKAn83KDOXkzqtpeHebMHdTpzVTU8KlKSPyVVQgO
pefxrhZd6ilzax2LaRl8aTTGDY+H38GqskAz2o8ustw+SsONaFivYvM3K3JKK9pYnbKwI585xzt+
T7ijOr7+juTsjZ5ekS6iUg6yJd6bmrxp487vrOLCgFzBIBAvYTsyNQnaBpIUrfM6WB32s+lupQ4A
h5CIiwUZCBJn4fV8EY41kO0OH8mqpEjPtQS2O8ZbRVq1oFJAl9JrjKewtBtZgx0vAEEWxDXcAGNt
HW6lGdquqvolrNBkquszg/vMgnycSDvIPVvgGu9xL8XTXm5K/Yawpn+ma0kFV9Z8aOuonRWCDIeB
/Dv7QCPfCapwlpWBGJUW3iQNuSEcCTlxuiOfbbwZsXiEqVwAHZX6z5pCqq1W6EFcPCQDrdJ2imDE
bjKZ6xdOpqABfkaE/V0edIkcRejq4J4FCrOqPKzf+vJRWm4Z1nGo1zqo24wGZgxYYAm2EgDrOz7e
qykoKQrMvA0zsQ4U1cqOlvgD84HMAaGfQog3tTTc6lbnRcfftYNGlDmGWjzp+kjkwpTuTC4LvWZE
kLyymFkJtsZrOpmSN+esLGtURJ2MkDcQP+c1FNnFwGW+9OCtdRDSMrtpBfrsVcVAupdN9UJa/arE
2hAUq6zDLCnNLw0zsDvpi4Fvp9lzjQ43vc0OkOAPdRnSKgmiYpnSYwlZybOyuoUGgjMgyrRl2/WZ
vtXiRvGUMbrmwugPPT1cpDV90ZIK3sdZAyUlj6adarWBqqpXQV4C0qnlplOHaC8qjfG9LEX8Zk5j
dIuUVmdutPK3xyr0CbBlXnvTYqhPRLDRYuqWOo5Cly65YGQeRVcSSUIatJNHW6YpdWUg0DX7QwwH
n17CLCVGiXmgazp0BUvMfMKpr/lYrF5t1fVOo2i4ElOuUCUcLnU74OyK15toCeZGrBrjHQMuKLWW
FUBtgKktRwPwXLHsVLRmqg+FZFcSYdzUKyldQyRVX9GEHXGuiYvPtRaf2fmrN0RaPl+T5UHI099N
Y/3WQsK9jnAUeIoR9sBvSDJQ7GenVBLYNVn4msrElJFpfQJLhoY+hBGSO5K1wILp+D1CYD6uPMD3
yoOU9iC/2EpiJUcISgl90Eow8aNxxAkyYBUrOK5of8Yy2WCIx30m0eDtrkopnVhS8qiH0WnL4EUC
SG0rp2/a3pxQQtSSlrXcSUsI+aPA6PZpWFF/SaNaOWGFTG3el8jhihDt1SVt/H5O9w+KigtRTriF
a4oGowyl9mUY88WiEPRTxZYWc7iEvpM+EV8zGydh8IXW3QxbSRd3FTcPA3mOfotg7ohto90Nfszk
6jGeVbSvHWkmHSBrG1SJz0pU+NIiDEFj6plD1qy/lWl+mEqc0zOcIwdtVXXXkWlgpQ79ivQHzgqm
m1415r0lAqHaI5uDk6KQHy9EajEXjSMBSmi5j+Pk3jdz/4srjIElG0QvXkOSnHE/HZRKkalWTroj
1YTfg86zcqxgHPbqhg7uAFyyP+ccCu16bC0vtNZ6l6CO7HKw3w5krmV1xbIpZpYJCrXN00ig5Tkm
rdLh1q9NZT6rVCgpoEfCMMZLOYtKp+PeHsGlE91YY3UJOJ+1S+dCRdQFT2w7mQrFTgYrBWG70bqB
E7Ol0bA0FYtO7m3FPtzl3pTLMUIEAm3zZVrhMOr2IuSaGhF96WPdU4VVr03/4YgSeZl31RQrftpH
YrV8SxOWx7PaNS9kB7vRoyFUgxqTrvwu8FJk+TGKig/w1cWqJWbRPLc6yEIWKP3ReIvmVC7azwxg
P5Wyc210er+18qE1GZASPNSFX+uaqswBej/tBAEZs4I8bzMoGOd9uaFlPN/NEFeVdICPM4prbXNK
nCnxjUOLtuZUnvDBU6tQfUQdGN6wUWVfiR8ytAnNHv4ZHYgNoWCnU6MOUb4NrEL+5qVLC2qets8t
vcQJ6WKFotJEQG1EU0KZQ2fXLHTZeqz9Iucz7YzmhdiRt5oaeWC9wkss7NJGFLxUoM5GbVQOsCsu
XwvsEQ8YvOohP8P32ZTIIs5cmlThUQasNcOmVfK8QMEdpdEh+vE4jYlvhUbxB7ciUd04My6JUgjH
ifw/efE83VSTqDtFRNtfX4n4hSdNaFyr1/ftqib9Zm1E7qeF4OCc8ybp9f6SDJ3Ct9PN9d1c02p1
wr6NoALPqu6FNRXL9iMNd7LKJXuXhDB1+lDP/EY1qsZrG+A/tG+TinJFWeJ6jbo4zV2BjSWZt0hl
I7GQJyvcFVGXFl3FYJaQrFreYmOIAy2Ro9GtSRzc40RCz4+0LN7J/GjdtIdZopqJxQF6yl/EKjUI
ZLbzoelAHuXrQsm0mm0fxXoNtRSUGnXY30ZfLdTehRXkPRS4LWaCyTPDFLWW6t6Luk7hpuraCMm8
7V+EWKQmJWfWyNf4CZ0ecijj6q8kLEAWu0nuDtjVpYMgCFcUQSUQgMe6HY8hn2qG42QWgt9KZO8k
ERgCeYXAGhlt7YqgoZsMGqssoZqMq6jBcROBSzmR2C3PjTLrn4KAnWIh3r/tRl211SmSglIXhl2X
yPdaseqtNJDDYw37QvXycdE6chXDKgNXSJuLAqoOZXJVDuI6/iIYlw52jGpLKK3xMliZW/xWm7SU
5ks1RaaTcKuf4qTRt0lmyUGtE4f0hKrS5w2QCeE4dBhw3YlFxjmcDKovSq6KOyua0MNP12yEoiRT
Ta6b2ld4x4pqhDdmxZQgecJFLwvVuRnlK46sB2UhKy7E8PHKx+G8y0NBEnyghJqrkZB2KdmA+KGQ
kjHwVMOpz3uuZ2GMIH4KMbwCeIR4iMc13Mm1aga5ahHuRzMzAvxjySHKOsErolR7xsJC5kyEhuAk
Y4uLvKwmkEnt+C5qRv26ZvwRLbWqyDYkVneeNmXHSjC0MzXc3JfW2DxTHASXbhEsooAxqmlMq4zN
84CAklinAZ3YnEYmctMk9Lxab/zW6vsvHOPY61nWbtKh4nAgFKurzYjuEkfEn5Qjxj4dohJnuRYH
vcgRBCMpJqc+zH3BWnn4Z8tw58SuZSYE/kij+XVhrYsPoiw7ULyZpLdvyRzjIGCZ7IVG3T0tHLEP
Fl//jd3G7Gmc8D+g7As09hIG18rMiuxs6DkjNXlEfod4YxnHzQOLMG8kNtHjJLU7iPhz6MBHE14X
sVz5dI3K6wDUODSc46Gam2YnhaSKelUdXvqOw6+SJdKPvLa/UceQzLaYstcqLMZnMiXXRcTYA/WO
uCNOcBLKq7KdUBIJ8zNK0GjOWm+J/ERFnE9T9Q3BgVTeCpmrXRjyJdYCzHG8gc0kNIKmGuVD0VHe
HM6m6cplL7v9WlbbNhdnv6BN8TRHZI4UM5cCFnXWK1nA5MloqYklNHxWEhUwmy4xhjBrf9fwhf1c
EdonmAggaejcxUBb47brxQijXr5cprB/YxMVyDl1vhZTnWZGOzU2Fww44+SGZcvqoS2vJCPL7TBo
ggSghQHGbqel9Tn2PNpsam7v0uyba/+gKrTwL7yZjPgGLDO2hbV/L+R23lqFGR/YkZpuXsfKdtGy
+iwOAJPWxtKAdtHt4EPdsq3FIKyuxUyBU2bUlEEPrfIF8l0IilYCYlZVyiPba1XdD6uo9TvLNB2j
PUsVs+C1IC3YzLq4G7xQ14VTSgvPVsBA+CSyvip4wffxjTVA6csoDc4a19q2bYcDRRDFnj1jRTpd
paWdsDbR0GOrSxZ4m3hjxMKy7aGQnVNarzblEkZ3k3kj9VqICLFTrxJMqpmsymWBfc9AmvM4rZYx
Ceam2xIYODSz/MzaunTwYbwMUWNQ6s6nM8nz0zKIwyYbmgD8MhqEql1mceKKjrW1URxWUN0xlsL6
q5FLLM6ZLsWao5Ryl/k63D2fPy5+sEHogK5Ac8yx6Iz1hh2/sQUIJOD6sApwH0zrEh07urLTq7SM
tpoRSTL1F5O7GlhAhKaOfhgsls9Bs3hniQ+VydJk0NC97uXDfB/px0EmObAE6RxkR5xiZVofqocH
yNRUCls6jUF4USpWknOei6e4Ygz2DSvGV0vOJsjkRiLsTG3vKotfckSeGIyx8WdRio53cTW7LDXL
pwYJ/hYOtNobQ8jpKVWSFLOyoF1C+k+cjLSP3bBpw6Y4QhJZmQWcvBjbLUnN51rDxmIrSro8l7Vc
c9ms0qXS5t7roBbQNV2FtNGMSs4XSYXVVRUI31N9PHFq7dN+Q6ISCLg1IWnNElvSXFSr8yzk1V3i
/WbTdkMZVgGowUmGWPGKboy8XlKHR/10fGP/Mvg5MxyGQCXcJyA3na6Iq3so8nhHULJ2Sy7L16UU
tetjY3Rhv6Pt5LRrdouW6xQXlPqwMaAsBjllkJeRt9qt4vumZ6xNsw3jak0RFvJHPqXzFdr5R6eX
2btuyg/QVTeadPqYj4+laBfpY9UlHKYxjKDE5ivisNJry0c/tutdyuAJSvRndwyNbfG96Ana22ia
XB8cT811QLZJO2XDGZv8flQl6g7umHAAStnsKEcaDxlwo3sIN4aIcCm6YiUaHJzSbLxRA10FVtrR
ZMAKc8O1aDlRMcU8poUsZD1srMvSeaS4l+hTSwAWEjgVhAXeLNYpi3NGprNjwscnWHzrYNrqnn1n
BRQTlnA23UWSBsAk2QaGTstR+XeYew43DtM0uzeKDvr9LJrq6BdKnZEPXGVB2heEofFoNOJ+sVoL
8QE9TS/3XIhF6Q0Ysp6XoVs31MWEbII01Y9axUiBdxr50zI15YdSy5hGef/yZJqVRj41mfiF9GaA
izLJNFpzKz8Z8sD4LxoMhzzWWuW9afL4dRJahAG0F9mGSiu1bi4a4y5ipumpzRW9vp77P7SGx+I1
Y+Posr9cb21GRJV+GXbrsm65kyoGVtU8jyIUyBzCYLfET+n4OE9Z13pAtgxTy43X8pa0xofVfq6W
Uh/7iVh3TOYLXHafuv2s7nk2Omy2sx0QSVuD8lCXKxtgdN7AZB/KZi/dTUao21EeHpYU9VmPNM68
w55vmHCArLm6Gl9auVn8VFwqX18fDs6qc0z9oeZUICLS8qwJJRpGiOWuj58iSMvDvPKYHPD7jYN8
xWcPA7rVqYjEfRZ3rW7rXfpeWBZRXp1XRaIptkYLk8SuYgM72YuKeA/qZvAnK+fX+b9Vs+ZGSoZB
D3mDLqgktjh7CA2H8ySEBJjFxrPBKdBL4/kk4tQNCeA5NEiO7gixV53qJ9x/T2NIHRM35K9VlueV
k4QjM81fBJTidhy2spYe8xHu4ZI0bM5jh5BqtmkX0ThHk7mHnT+6oVy/S2L+RQjnRAk7G0r9CaxG
45qR8Uvar4Y5ZKrXLCmiS7GIx7qYv/MIKGPNk5QliW7XihEU9bB6DdEx10zIVOe8mryVLRkdUpx4
e0lP9ommAgQLs4jZPYalPQ/xMbLiZuZIhYRRTjWQkib3C9Z+0TpQ/sTjzYEz8r1qrN4z4ZiVKfR6
ti9tywQLbA9+MQM9NGaQo3LVIgYV3Z3PZ7OM8V5qlbtiYX92VLUx9i2PkICJL+SdgvqUznNyhF0y
3bkRKOqC0kDp1MgVuqoz+kav48e1Gk19sPVnbsXcjLiVF+XE+ZWwB9BPVB/WtMTEa9mAbGhgYXxS
GWzY+UoWkZsqxU1Rwr6ShvBTqAvZe+wnwI6OH4M6KL+P55czgOn+DlFgWhjXAqyUaGUOO8dp3PZH
wEFYUAGB6PQOqw879dTIunoy8qVifGsTsrqZaC0Md4NOjM+weHhR/1Al0QGNKCkcyNXi78Dz1P4f
fSHO0P1oQoxrBql3WS5HP9Savn77r50o8iP78y8+FNPS2CmC3yJggbj3b7kRWDg4ncU42ii9FV9I
GPbXiRBuwxFZZ00ym6Vo2JKE1xtf78AOusEB0NMzb4Xv5VDJJ7wKKjQhIc+NYKaLZ7qWKON4WAHL
UTsXJZCkKKyfU28sJkPiPF+COQzjuTkoeslfArWVj5ZK+z9ZFLaSV/PT/58Fl/83zJX1n/K5b//8
6emL//cCl/8HU4DWf+moDJKv9jPvP9t/tqU9/sh/pgD/quCQxEfJ2RIHFOm9fxgptb8qeMvoRCYa
aMgi18g/jJSK/lcJkyPgNvPv3jOSYP/pS+OXRNPURUxNpm5JqvTf8aURJvrXEBDZLTyc/I18hWyg
ZF38t7BRyOjFu5ClATSF7bqtb8VVeusr+EAOQbba1b2fbFfsQHMfpM2A8htMQbYx9tZ++aMdxh84
LefuqbzlW+GU/6Q/kqtt8tsae8Y37gUMAZ+dJzrldnEaz9rITr2NNqpn7dft+BMjC8p240Q76gMu
zU7/jM/qb7KpjtpB/mTmHPINkRH5tb31h24n+J1nnXo390s3dsAevMqX+gBD5pJucWRcUQS9/Lx4
zYU4RQXG8lZ4yUYFReSXp+oyvSBH8yvdZT2YwXwYXvttcxVOyre8Ux0U06A/6EH2pPlAP13GSE/c
MeI7+m96rnZ8lU/K3tiEr8UVmrr1bf4+iCOmG49OtBl0W0VX0aFdueYO2Cb/KFbqE51PG/Elmk8N
st/5azgmu4K/NnqKz8vOOi2vfIQHvodf2WOQ3pLW2OmO6Gn78mTYhl37+XN4k7dVwBfodM4Nxc4r
vPog7pQD1YGO6MdP5i3c0W3jYaZ2e7sIUE5DH1pD/KZtqp3kW77g9RsOtxe4FrawDz+MTRaoz2vu
zhfUIOI4oY+Qxdqwd/ATZCJwSiijx4Y56SuX9krpTHttCx/HwTizJ5hdz4dlcgrHfO+fF4xuqjPB
qn6D6LhJLvW+CTL2fttmw4zhpHxfjDp8LOk23hp+samCaC/vylv3ITwBnTrzL9wtnxgzi+ituNgm
H3sWJIHuIupsGko3fyLLEe7ZnvxNYP4ux7a3UeqvCPh3ZY9T7fSYg+OAyUQVN6Aodc0mxfKU+JIn
unUwOJI/fJq7ZdeXjosXrNhLJ+GZ65PDRFyekmJj+JIND8vGuE5uMfL1PatL0WeiwLzn1u/43+3m
Mp4TQkS9DSucPBIcanfexASWRFe6zSHHQU7APgTP+jD6k0PZePGlubPbBJQrQkY8ngvHVp3qmvqs
kH1jk//4/Q1lRX+VSzdKWcnxMX1UHqIIpDxncDpP9mB1sjsMmo/iuO5Lvz+xEWIjjqLB/cZlRJfS
diY3IWG0YzgvDzCM4SWjr+pv0JW5k38FhOXF+s3DPdgdXXOY3mbl2Nvn7843nHn28j2tpY4ddm5P
oPNlvCzP2gu7dZJUdQFZ2dEyeM1ORYXm9+CS9HvhwCg5m7aCWE6Oz8F2JeYHJqVyHPBi27SadIS9
oL6ypgVT/T2rnZNw7YpeGKisVT+b3XonxJFau8gjaOGk6Q5a0G04zxnsRE8f+TZ2zbb0MuMz3yUn
7db8JsR0FuM5fDJ4LoEV2pUHNeh9RfyjvTSe3LndaXjGG2k4kuJ3p/FIdQ4kr6P2yq7GSRwsTDOw
fS7jSvJLg8mHdRkxhUR1BdyU7GiVeBvBR+z5ho/6elMBOYyBcmt33MK2/oJYLA0oIpdxdA2sP7g8
aFZLj9VZRQC1dW/2u86Rd03ix/PWyI/5Z/IsbHV6GX3KlLD9/gruAivLu2M1tQg+2NlF8Liptxx5
WfL1yiefr/gGwERW74+SHqf4U7d3wUPwyYJ6yThM2OtG1T0CkWylyq8JWUTfcDrLyeC17EDs7n12
OOF607Vx4HxLrh7vFQkACIlSmyuCLKlOn5N0h9tMfvAD8VEqnWxy8/A7THIfssvzgEk2JsKEcr2T
vewVfqP0ru4N+Vi+NMW2uA+kizELwt/Z4CQS2UMGCNGm7kCcIAlid6+4UHT9lTSHJd4x2wAriG0q
RsSEjR0qkbu+DZarrQEhrmy7WJ981gs8Rf7C6Xl6Nl65psgKOQAdr+IIaMQWmHZ3/SVzn1nO0qBi
rwRnTH+ZfmLzEFkXOqame3cXL6Jmj74oe5x/kd6DQXA2yuCWL8LZvHabH/yjpV3g8LO7mkDbp3Ek
nuUMb8B8MlJ6vhZOR5TM0ldOQ+TMbMc+sD0OBZQlmEhYEh2wMs78zdozAPtbkGlO3EfSOblidfL0
kJb4Y+rCfo5v/D1vuRNf4ofcOfncHJIrxDsqROsjlgr9i5STnbhMbxZxzS3PDbqhnVK/o/XaStDo
I8APSBB2nthIUQXKy4Djzua8KryCHCzeLeiCkPeKY/Imlm/Sqe0/pAjFzqFupftVes4U9bfWvlgn
LdsPu8I6cAZ1G4/020nDtTs7L6PnTd9F52GdsrkTCSDaKl0XP+NRYslS17JLfBee/hE8Ng938pz2
bPBgRT+MLoPfowItY6bbSSKeeWMhLn93pr2a5aua0P+QFXcBa9iRYBi4Q/A1NYEjD1F7stPdsJ3c
2kGzu5pPRspH0R8bLGilLX/xn/6Y75ZDeIK45DZfNMRv+af4oULj9fID6bKu5VFfb3XeLupHvIV3
Rl5zP3wp52mj7snPTY+tnp2dq4PZuM3bpJ2lje7iPPL5XsmuSb5BYRltN6otbloOaTEXWuWX8YZr
lZBqMlAkvNFMz8iCpt6mVLis7lBteu0+YR35GbbAumC5GAJWhl2IIWv2KyPYxTsuMq7m8agisgFr
3iTuJ0yXGaKyr5s+zLGwP4vVLp8cGMI/Io0javC308d/ayy//Z+rEoM/1dNn8af7/2AcV5mS//cx
keufevjKk++/VL9/6eM/f3EexYn/PJo//vjfR3PJpGCVXILI//ivojH4/j3iJEk0IxqGZDF9y8pj
MP5fg/lfsVVziDPBZkuyTKThH4O5oP1VVBEJLcNUQH7QrPjfGcxZ5f7LuZHtFkdFnJ7AQzgicFB4
zO3/FHGSBV0CWFPzBF1mWm2qJTqCvFSUA/SwpuREC3+R2F0H/5xkfjzvZnlu32JCu51DzrQiB05b
C5Q/WI7QZcKBAvJo1Xgdl2NFIH1IF1wBmVUVz7wFALTNS9pUiG9L8gpLcuJ1EhUUOlTyFBcuO5jw
t6SEpfUXaVBvnSFWdDfEaCYgUMPKWUVlVTYDh2ElMFTW5mBQe4b71IDE787k8V+bxLCK7TB20nI3
jbZZ2Eb1UGiB+0S628CD3shShflv1GZ43ZSX4Q1HuAk/1D5Za/fR/Y2cVRfsNta1Jd2O+h5xdwP1
KBgZtORoCYvGw0ceatKw6MSCPQ5C9lVQwvsh6oCpmHy0heJ1sl+vK+6aN+p3SsoK6C14ymB+hTbF
1RJF030oseFsq8mx/oO781iWG8m27K/0BzSeAQ53iGlEIOJqLTmBkbwktNb4+l7ItH7vEsUsWmHW
Pa0sgqAHXJ2z99qysM5xsbTsYFGR3oWF4RQeZUTKnWYZCLChUiNyNRiMVt9FReSPezUT5xFhDav5
J0WThM9eaQS6tcn8OKDZ5QSSK0BJgyoKaB78Yw6GkWIexdzdOSco7fUJoF/7BeQX51DXyu07C6PK
TY4iI1pQ6oRDjV2N5DdtBqzHmEbkcgxI46+1W9cPBZI96khRa8E2TQe0S/Zsm1c5uZjdiZ5rIPdk
MOXiYOBQGGlFuMjVat2uspNA4kbZ07FiYLt131oPc1YN0RkG8r45nzrNLs+bLq6ifQa9NoS+j/EU
Wmhq6F7m1j6kpbLPaRLgEq3BOmuq3hMZM5ZoVglx8hCzzBqunEhvrxLqtO1VZMUcm0PLKkf8NLXO
IVgQ6XDRJEJ7Wwzp8TdsBKLxQt6jAhjmEl2FcRFFb0WCCiji2Kww04+SVnFemXOB5bYyKKJwu+4o
foau2JNzV7k7FArQ5auyJpmPHM4C5UAf03nqyz4iAw1qdaAR6ESg9jFANJ3up0lrYrLFBu01yqoW
521ks6nUVhxEV1HJlf8h6lDFPlNRjcPDWLbT8J5FMe2aEMFl9JRq4RBTrfObi3Gw++wyilrR3wCJ
cge2arcdzqsB0sOxnBdDfg+pyX9rBbDZn7y3Rgl+iujnNnxAUPqnyYgOdiGK8l4NfU5IEcEGnDUr
si49YgfZz8swaKNzg0TAbFcXwO0PmTVV6Y2qM9u5TfN6plmXj5p5YRJMCeTCV7pxCt1J/bRV3qLQ
T6Kcuy8N2hTHC+0Dr8ZDWYDkI4DVS9SAoHY0Wz0+IW0MlzZDNtbXAfW5nMwVPNlo7wNWLsAQrfig
UYVUO4Na396R9IdNpBvHHAdApce0XfzJhsEIuIpYwybV23Pg8BYnjXz5r6jI4eqZlCyza5EOTXw2
IAdC22+w8pyNLBbhedMMaXmW4vVQJOlomX9R48V2TvkM3GwfY1WXe5vGgI/53Mi0gzLD0DgUDcmR
u5TQXfko4w41ZxnJEXHEODkvlGp5HX59/hC8Iuz1I1rkQ0juw3si7PpnNfnq5wRmmatGMxWv+rD8
7Vlj8j9oYV9PyJp8nb6fkdXAf6VfgmWLdP4rMnCWmxDIA7+ErBBU+06aHulgtbdCtRQ7UFTZN2E/
6x+lBHd6lk1IE1m/qYFyfrSjH4ao7JtkYlx3eDWK19Aq6p+tPtPOb6Ssf6JRUz9jYeBmSaoi5vBq
NHD6spD+F1JCR+xV0RQffiH4fFLaIHQm8BgQSeuXNQSyWRG9UM7TO5G7kFpCkOrTnvmLFwT0PuqY
SM3I7HWTsMNz0elIzajy12jUHSfujnPujy+DLsPqysii5KlsizA5DaoetPO+BpS6Z8PQlvK2NN+U
rhJTOwtEgW9yV0codfYZVc+rbkp0sTg56CpIglcw8etZ/5wZjvkjGqjzHiy3w8xnNxXZmKMeQAzw
O/0pxKp+DuZfVUdyA3z3TBISc90LaX7UmJPS3WRYE/lDtGc4W/qY/A6ErhaQoegmXokCdQD6ninL
jyEJgEQYEHy3U2oyn4ogBfbcmyAFSeyQUuxlntVXWelH8GzNbKKVAizp1EIwcXd25SesRYj/7YMx
mmZ+Sdor1yy05+IJgAnSGivLVXgk20xc+uBKyQGxXKI8OxJNaD2hyXgCdbHkGIzWa6xFgo6oW9sX
AcDIljjQPnxLkAOymNUjIDnWcn7vsSaWqUQqxgXEXaCDltlSjNPRvVp65RCLVcf1e2s6wfXgDgYX
nNRPbqqpyl/LNhte81QTb5pO/NXOJ0vgriM1MdhbhWuw3cDBsb3eD3pu2lGdPRttFaPDNYB74mbK
/gJ7aeF5HcdFpZ0kgGg6L7InfWIn7IoWUV+KCXj6nCmD5lAsrD30UvtD+HlBrNhg9fe9nTdPZazg
XnMASiiMoM2nlOQMzi2HgLY+05uw59SdV2xvBLUmId1dA5qvgZHgphvh6O/Is68fWuGTttkRy3II
rdFhYzZNrhWIZmJGKCu4hcjYHokJgSfyKtEjf0/z5aeUtYzuMLFrCXyTAs5HX0TjA1XUpds9Rc+k
KUXRIXci+vrlSFqx5wDWNE+QXIubgvys66GpwuZQigSrJCaj+osDpvHb3Kn0SQSFukQKar4UyAOT
gxzT4kPZItN3WUrbC18gPUk2UPQXR4swMTTStZKvxGTHNKGIOOJHtgzjrKj1Wtt3jmhIxl02jj0y
u+Z7ZNsNsZZj4YKnzEs0sGmMz+yMplU1ea0l8VfYCHIfMdmUYo+GOuYaKcF+VAIanMf3FPxQqgum
i5S20XseDBSxNNhY9Bc5SXEQnCYHIWyLcWjX6U74vekzTDthrcm7dhh1Pv0AVe/OBVGaHGdzdGI6
1DLm2h+kqP/HZJ5hObIZXRSEOQA8IsTBORh6kXDPLX155qcu9dayFcMxrZiy0JHYTnd6ruiOz1Y+
vEd02S+7WJjDjhZwRFF3nmLnVA+VLPdQlOLxmGQ9WX6mv4g0VI099mCqMr3WgrxIjoYshgd8lDZO
wyTx77LUDaks53MA+KmANcopJCL+hL02eEPoZv6s9XDMIHLEFFcEyCxmQ6Blzxz8htucY0EPJqed
rt2S/jDlLhN0iSCIjNwNNOTZvupn4usAAfkKvdQUaACUhvxrlHZUUuh+DdWhx39CJxU79ZfSH+VL
XMQdidkhzr0dzVtuzqNDnA8e3yI9ZEGaDPumbVyHpWycfsRtN9xkcYeWHIjW9FCotPmO5yxHIQE9
880uGrYPoISZ2MMbh8/DoZlzamQJrvpj2cXFwW6s7K5utOg7WaXq3QBNOuwazgzUnVhgOWcHOiSY
0Vdhs+Pzl+Ky4Kx5H2QZpcghA42660ywS/vUrKx7lJT2u5j6nkMXOOcP/Fw2dZe4n58NPSye5yYY
5MGvFUBpPYSmudP9uvxIIrtLPQ5RbEIuGQAUGtIAIy2hKWZPhzOZvsSZvSS9Orks2Nsiy0dMlmcP
Ab1rCvK6jumS60lyA0LUwvSjh1XIeS1E0elMGQd6pOzyezkqEt0CVfRviIJMfwf7ofw+tLVPIatK
aOfWrShISmeDMzBUk/y3ayqHtvE0Yuve+/XEiuYoXXtd1OLWQ6Oa8FvtZv2XaR6CO6edkvleWYv5
M4eTbsGqLvhFO93tOK6rNr+fXGQDdMjzklgxvXYpsoJyvaqjAvWR6FCNg/bpk5Ofj7XG0EJgPiBa
DO5NCAgKNk6RxntjGOLvEfa0HyHmzmbnutD90ZcG41WrdawrTTLQsfUnc7huHUukR3DwzWNsTdH3
iDhzZzf56fBilXX3Ohpx9U30xGzsYnbnFywwgojTrk0egbOh/nVztoqdCRL2FccKFyIt5tPZdxxU
7yUW5RuUsM57llggdkxXGATDtE7/bpsTdiVQsmlwmLWAEnpPMsBrVc0jtpDSDL+5BXcGnH+dQmM6
uVRLeiXbr1kTRd+00Iy/NY3bvgVJjUo9JQmRoCVbxeCNMJLh2EDgRiZ7+YXrDUzp3Bm6WwWJ5o2E
plQg43OZGm9dHwXEj5lc33bgovC5aDJLniHNUtbNC+2b7vYmhuYmopEhnAB5RYC8Fx0UuuJjIMPu
gby/AUQdx53raciyn/Mwjq9jH8zf7JEoNI8bffOjCxU5MHxY2YWd55TCidKMcT/HPr2noJEEqKJ+
7d9SaN9fdF0oXGKc/Kh8GWFHBKaREXFWq5SkmQyIW+DNCbGmLebc4caNbavc44N2HVDtbdQcJjTf
PwdtxKmhR5rxERkTxrfZDGR8H86RZqMFwK/OApb1i1yN8yDCfv6HHOsGV0+RGjfwDKbFCtYWr1J1
nNbJSHEDr9HN4HuT0OA/ySZMbjkUC3GzqED7PUpW3fT8pC3mR+LUOUvjoKhSVp8WcpgppgZnAcs2
ToVoZuKGIO0bdje8bJdsqkizK9I7F5KVXR6cioOiBwmi8K9dQEImzMNWOg8AOhbRFEJS/X0EiMhZ
Sms6DTV50GKR3GOYKxD4zrDgXxe9/l1QOpNQDF7SZlf/eSXtOvpes4b8bNd1sl8ZLP+PNbiForT0
zyW11x9N+792xLd8LqP99Wf+rqOZMFRsKl7Qal1BH9mhJPZ3HQ1cLZQ9XTnCWXIhqGP9Tx1N/JdS
zH8KXLTAHfj//11HM43/Mvn/6kCHdMNWtvMfNbhJhPqljmYLpZsAV0DvSVAg8m8I5qc6mpUwqcPI
WWT7yUXvy5fWtLq7MiJdryuT4GyBU+z6v4QTiP4vnXm8EwR7HvOMFLDRQsNCwEDQ7Qg9vOp0OI26
5qCqTMz5roAScTZGBErtJJG6JwXtjavKdNnr5OSSb8KWkRKX1JAPS3OqMg4lsT6Y2shzdy3NhiBv
XtYTObmmIKAAP0er3Qyz/aJ1ruNpfaQd296Kf/pTYdyK1shfE20y7orOJBxstuq7bohoUVtDdqX6
lpYrSRC9yRm3Dl+NLGywltKdvplmD4Vw49ABHgscU+1F7PY/KpM/EHb2Q6Br2iEy5g9TkEZlZX22
M4cpw4fLreJNdNGjFdpXoarPRZqd1IQ2n3CGr4SzXyttvCOu5KtvVV/yufqGiP2iEJ1HHOAluSJX
hT0uHsg7O7DujCC/w2uFlZyoWKLdn4iKOGgWRj/fG+y73IkfQ9R7ub0wDHP7BtOPFywq0cnwcDxc
Jul4NzhvcWQfzAjBYJ2enNG9sprxquf8NOSEEliF9gWxEtBCkd23TfDoTizz7BRf2rF6UG32ajnz
FbaTywlgflLMr0OTnvtGe5qK5ln1wgs6+2iW7M1BfbQtHyMB9lnEcO+YT4cRu5jS/FskqxNWKgSt
+ruZXgXVjxHbE0nrV1y4HwS+U24YwaVdEG/JIr13AgFXEHacHTnIgLOflWmZnMx3lubeAO6jxe3c
ioq/0SlQ8k4xAaAkycYKW3tC4/jW5ULoGPSiFLc9/2uW5B+5TfJke6+J+DYOE2+aL5eIsMA4U+Ku
y5uDVgNhee/zcyccX0L8A7vWpNQ6aY+ZLr6WhThLzFtpABSZJV4hAsEbDXYCGHHgLNhCtPnYBMUz
jtPCxN+YPtT055H9nToRnzSNQL7oLtKCc82Vp1rEnjuIGxAoN23v3IjcOVbFy9y8+nl3Luv6y2z7
hzJTZ7JEphBY17ieLuxMfolAAYR+chp10HAauQuy4G+qLBANbbMPQAxoyZemNy78EqdwyWmBWsSI
r3JnLPdJAluEIPbBCW6c0bjIyvCLEl/5gi7nukG8p1OueY/ZSEJ+p+osJ413l8Gvi7T0Xk+Gx7w3
cTCGpyBBjjWa53b+lmuV4CaOkdnRPKdsr0x62LFdPnM2OTRtuR/t6waWiJN0eGce3K5/NWKCBodr
x7zu1CUaz3I3IJQmeOCqC5PL2npxtPiC2w+0a4KGJuwcuXkSEWrmJvjispGBd/Hvp5SW5zL5gHY8
Gf1Z1T3ICoSbPJjxsc6MQ66w3iFYoCi0G5xzcjGPjt5g2EPdWrrXBam1O/SMVK5QFVOqRuA4ovPH
39kSJIzh7FZp9Vtqq7NJ+M92rhEsX15xp5v3hube96W61Kz7PqgYBnEq3OBcAHMZ5hNlDg9O/Rkn
XIQJpIKqO64ezSFo0hM3PgC5/Q30q9eFuMqtIaBpNnhzXhekhnljda0sLoh2HpxasiJ2doki5wKz
iuy1l6aVu04gkIVVwVVGus+QXu6oc+xTDbim1kTLAQJEpmWkx9H4BsLpNMKyClz7ONenis+XBEE6
c/2L0IOAVcH/GS4HVQzZ+7ZILt04OceoimIl8C/LPP8A3q+zoPtoVzqkOUJe1HN/tMLhESQuDXDH
6D3doF6WcMh6pSPAXUcvv5CcWOPjj0ukJ2mFS06/pAN0a2rzVTUFLv4nLb6ctN4hQoLZCjkvhFET
f4QgY30jvbJcak8OZfNLcARcC7jdFIbBx0HeC390V1o2Wj5DvCf5/EgK1NeO4KomTUOMpzXynTbX
z1Ri9FdtKdSevO/sRrLzPKisEXfDZBo3Qn/zY48YORAxNsbcWN8H0XMYWNEB0gVUBCriJyeyj41L
7SdauCPUEggtvxAGRq2AcBt7um/JCz7FU/FM/clL0vKU4gG5pFObOOoW3+s5Cu2YK35Af78GGCH8
4dJNdZdMAv2IrrnwqiB6Zc2HCjM9CsJ+OrJoUh2Xduy8VWH/XEhfo1xgP9cR+FLifPYEiUyLUfaK
8Lkow1MFS1juUVTS88/Gi14UH0Pff5878yms+8s8HgiZCpIzlJO3UmtC1JP6W8kB82tZ290eoy4B
RMyO8SLvD0zzXROE6ARSgUC5K7kcuT2igJwJMnT1a0222QJgJvjVsMB2xq+6NbbnWNyDc8cYr+P5
qy3Ct2Hi/wVVuSYUO3NwqkAOzWPtQ0+El3HHjbT5xPVoOCQBdsSpXSTPKr0BdMnBA1mOlcIf6uc3
MCI/tYmi5Wy4AGXiBTxgBrC5xpq8olFe0aqkLYLRf/a/kHZ075aQAXIohXL4OrjijsiBoynbD+Ql
FYFAxaDDltauWjalJwog+SmGNUu1o9cxfXO9E4UenYbC4sZcWhkJphqMw6QrDto4mCzf6aOZBuSj
DjR0KELc1P1ccd6ngOovI4bE3d0LN/WPRWrQ7Asd5vTUvuSVNA+9RFuexfi8YOIEV1jQrqOFQdw7
QfmmfK57mqz6H5C2MeHnfA20rDA/lsrZJfimL3DqfZBaQpRuMuNJUT5IrwgZDleg89xXyVXYWMkN
7Qv9BL26PTp1B1m4abm0xjDkOrprSzOwMxhlx+a0NLsLjWcE9yCb02DlJ9xTJjfYt3J8J6iUVNFS
g1jq35k2OAYz0C84XqAVaZ0nrXWJs67PR5YRkoPO6gYj5IgBlMrfTZBwRQWF2oRB5wkFeXyoHqsJ
+cGgLX3IRLunwxPQFcye9CS/mIz4gF6fxlfVh0fyyR+rMbya85hYKbDjlHTq8sJSnXOZt5B3961m
2jelQ046GSnpHe4mVk+qEOY+bl2JWGnK7zPozIlrXpS6uneCycGCCq+B8tTRBOejx9rDDG32Gfjm
BIWaFpnOnjaA4pWBD1aBX3yo2uxUZWlzoir1mpc25dxG+/m/s8UWrPUm9SDTftT69nzSs3HnaC0W
Za07xyXLZ42+cSyna1Df36Kl6tiLj46DpoQlTfV5g3Dh/8/rlvHvBcV3X/8Vc/nXH/n7tmXDUQXa
jwfQAcEidBNl8N+3LUvntiW5gWEYMyAmfr5t2USRgGFEfm65Jpet/1EtCBNFg8mhxFUOHtQliuQ/
4LLynE9ad20BcEpudMZK427EM16fObe8Qge2RjUV69+cHj9dO3/DdPynh6/CNSwL41ri83BDy16E
K58FB9Ztj15pLFo8ScCJMuVJlSPMitmZ3Hi2Nj59+Qd9unkmvhENRVdYnmONt6V0SfBr0t22N19u
vZ+eTREeoGgfWF7Xa1+yUdEHdsONz14pwmlXN4nfaQrph3xMx+RrQ9bkttdepbEEUqvkPFL+sWe4
3Gxv6jAoBA7bnr5GjbKYDVLwpfhli43MLs7x6FiHTQ/XF9rqpxE3S2VPfeErj+sF6IlOcYvryv22
hy8Q1U8Pd91h6JKUIac+qO3nTBsPXa5tG3R9NTttUXfkCfiI7iGC40bUnXOZde20bdT11fzkcGX1
ztgpT2Xdu08f0yrN523DspqfxcA1DjMVY57RtFVtdZXJ6nzbs1ezM61TqAmiUV5ZBuiJoJ/hpGp/
bHv4anr6MXbu2i/4PY38IyblFO3I3bZHr2YnXwmb9bJmBRPJx9jnhsa//PePXob1fyxL/72M66vZ
CVXWaoQO2paGu0a9IJxvSQNFUZz41//+b/iHtVxfzdDQDPFNTpHyKACe27p2GQwfW55Mwe/XGUQR
w52JoFEe/rCLWvVfy6DdtI6DhP710X0fAuBJqb0QfzGcZ46PitYQf4hU+v2IqLU9DDFC5ack6Hi9
Ka+sOTujm+htG5LVxKTppPRimfeS5EtCHS4SjrXbHr2amMZS/heaQzkKqOdFYGuYLrHZPm97+mpq
SiV66BU8XfjTq+zqG5xLG8dkNTGFlXWTr0eTp+niY14c+iAR3re99mpmhsmUK7K2SNdxxumoerJF
hSmrTcuscleTM3dK3B19g1VDWXfwj05zVD1te/HVrNTyFkjBNEovKsXzoORH5DvxYdOzndW8TCUM
AkCgI/hlamqpgnLXX2x79GpeZrPVaWkEXKWL4MH5bXyTDu7Htmev9kxoBjSf9UFiZYdY4fT9SZnd
123PXs1LQTe8siJMN26GJ6ay3Z8UWzaOyWpiNvVQlAWoOq/Whx+l1rwE5t8xGv9IlV8m379uDtwW
fl0FMzkasxsz2rWR3XRFd6MHBFVtG5HVrDRi2AAuIWQefb/sEkR399SJIti2fjureWlBGhRJWY7e
YDrfAYI9ovf4w475T4OympR1oSpa293kCQucoR4aF7kf/mfxdv93O1bOalr2sxGZkC9Hz++Gk9GI
hyYfD5sG3F7NygQ8DT2mcvJMTdyb9FhpdWz7uslN+OUom/oQT+qgYkOzu2kXqegq7MJg43uvpmUc
1L6lynryyih5y6300siibTuDvZqVgeMGqbN8JUmupQe35yLr5PRstg34al76Du1v9NuT5wS9QDdP
0T+O+21T015NTTgyqB8qPhTE7ufIxt+CeOMZwl7NTBKwe4gMfODJgsaq8zFENJZsOsoic/v1U4kT
lQMVa9nSyvYNrI1CUab/3bf/T5crezUz02oOa3q3o1cgj4SqaB6oLG7c1NaZFlVBmEhVsqlZU/nQ
BuFbl1jbPkNrNTOhivS0GvLRI6JLPdAA6V/jtN62XK0jXyuTvFWnzSaPcMcnTBYPc5juN33g1mpm
jnFhNzaGEfZ5+spksP2QattPSXTQLyuKzEeLdlM6evZg4l6T0PXNp21vvZqWoYkIoRPJ6DVQwShv
Zk9hMm989mpWwpEl8DtiRAonmjEkUPpNi+y47cVX85KToHSUm3D2qe2f8dgau7Tt840PX83Loe1t
uhgR36Do6VwE+dcqn+63vfhqXoYCnCJq1tELjfbaTAw6VtG287e12i/dTseOgGrRi2btxzi436U+
b5s4i1zlc30mLFRjh7KZvNju9YNvCyRKWvSwaUjUasfsUWy1ituD5+TTQ+JSQbGT5Gbbs1fTsk4z
UUYGWwOCdTpiCnaKoOG4bdKr1cxESVzHDmmvXhvqLgYo4OuTlkfbtodFpvR50O0k1swyrmZ60KP+
nhpwdn1/GM63jcxqesbWaGROo0ZvLtSzbsUPMJC3PXk1N1vT6DBKKKrKWov8JSI3wNS2VdsQUf06
KLA7K72eGRTgkvf5FB0yNDf//r2XX+03J3y1mppISXor0tGJk93plT25IO3wDZkjCNvo8O//imVw
f/dXrKaojFL8hR2y2rEKj4YKjshatn2LcjVFLeW7BInz9oEo0bGU3fNARWXTa8vVDA1GEdjljMfP
7kqNENB5RJ+q/dj28NUUxVI5WUlRk4Zhti9xPXypytO2J6+mp2+nIV06k3V8SD/S1v7BXTbebXv2
anKGuqNqgldGwmOK90L4d3r4bduTVxMTkhQugtlna4vbuybOX8M52PiNrGZmqqM5yHGreU3Q9PvR
bRTcqI01Mbmamdhf0wlpwuzN0fQY5OWj3jretiFZzUw7rJzeLrXJy8vsTObWYyPLbYuVXM/IrLRI
eybVtWo1Tli+NXhotre9t7makz3daV/1zMmqEhc44p5crMibhmThKn3eHMK5BX2rdOykMwqsur+w
WrntKzFXE5KwOmdw9ZIfMrMf48D6OiNb3vjs1ZS0IupsdmSNHrE83Q7JKmkLoXzeNiarOQksTSYk
MggPp8wlnqf72e02Fe7VX4GcnxpUMDAJ0iUg3oPF+KSRX4dSslcbB2U1LQniwrgziskj8/faMcSZ
FrQP24ZkNSmt1okKPePRRi7ecHg+4m3Rd9uevZqV2LUkmVtMnSVCbW9Rf7Sd7nXbs1fTstcJqJHT
xOUhmr6n5fxOREu1beqI1axEKx01Y0Kd2p0SWEIYVCYuPpveW6ymJV48ic6nEOyUULr8/gx3xx9W
qmX6/ebsIFbT0nKQxpWEV3p6nJrfot4nO9o4w222I5xgr7C4bZtGfxH9Pn3rAkU2ycRUOm0zBe7b
HdLW/9g2PKsZ6rci0eeZz1Hn4m2N8nm2nLdtj5a/Log4T0gaIxfdC8L2ISHCSivcjY9ezc/A6np0
/1QLA727DYCYkum88dGr+RlLohuaiLcuIyBCBWawvVlsK4uJ1fysW+LWiD6cvSgGLBAT/H2OzWf6
w2l5GdfffY6rGZo2AZxeu2ZF1Kb2HdQDiRl+1PzhY/+Hpy9ins/bGy50aMsBF87cMr4HSwKO7K2v
m74UYzVHMfcNZbuclMssu+9GKF9AP7etW2sl0ChJiLJc2pnUObHmkpID5zLftuAaq82zabVYL1gQ
Pbu3rzGMIRA3t+1vxmpimqnwrRB3Gyki0HJ7q9zVTfK0bbxXM3NIIet2bsiBNn3MneoraM/3bU9e
TUz2+8aHtjp7LYFHp6zLkRdb7fyHMVn+7b/5wo3V3BSYonWzZLjbKGyKQ0A48C1hie1DQ/ZFeNjy
T5Drvn2MVL7pFf8ERUgTqbevRumctj169Z2HpVmzkIeMzmR81WrthpCNbWUVY7W0TMS32i1yTWxs
BiG1evG9m6JtS+KS6P556re6RRDLQFVc6O0pNpwjLJQ/rCr/8IuuNUx5COljLtj5nSYuzpVC8QuO
yrY0f9uiqK+GvCtqK42mmAJzkTyGQnueJ+djy6+Jc+zXYbFtcBsSo6Jn5p06l+Ry7bUoGDd9K2ot
Yup0XwZlSmWcHOwfLjiLPSG3G1v36yhqOaQA812uV3oInMyf82ec1H+YpMsi8ptJqq8WF8JDTIIK
li8xcu+HtD75I9lw24Z8tbyMi1t+slgUXQ3ckBFa3wfAyvttD1+vLrFIbUfx4lk4hQvz/Zg1GyWM
fNW/fixt1xUGsIbZ82MTYzlSoKrJ5MZhWU3QUHPbPkz4VoDlLBaFjBXA1DZ9iGyXv7550xht0VvM
/kGfzoI887K6v9sy4qh9f330QPDOlBHKzcICb8/tLvokftn26NX2aaW9iKKeo9ZMXMse4HF8mEW4
qfiOdP/X9yaFEucdLWuPtN9bu8WioLatV/APfn10kIYqzXNGu7LibwYHFQNx/bYhWX3fKOmcyK14
6zL08bdNZ6mjnW979OrrNpKcnHp7GD3yep4FRH8UDpsWcLlo1T9vPpbVjzaxS3zbcj76TXLTxe4f
Np/fr1RyrQQiAAO02ZQTYaORU0Ml5LIn3HLTiDirfUerFwcDcbvUlYn/Hv3HJiwetz16NSH9rCF+
gwBpMlR058wmqPfc6YZNi6B0VlOymPBbliAbvIx0nHJyzyot8La992pKVpBk3DpkCRzkWN70QyTO
02rctpSsxUDknxIegsjV60gaBxIyhbs8L7bN978c3Z/u31wgtCq0HY75lXGt1/klqdUbB2U1KQEJ
dPhsTQ5AJmAG9PM/QTRs2hYkvvVfpo4TQxtpK75B4pRuQDNcQn7/w6PFMv3+dZeXaykQiYmh1ZaU
DRVQpHnndimEdtgn7oUuZfOID0u/tufRudeMCXdgCr7W6ebXUIrhsuqCpiLww7LEsR9N2Z3GPi+v
BzE0t6ZuwWKtW90/pzge3k+DrhWblK0ANX8dDxCKzWgYy1jb5qsUoKfL/GzTt73W6ogl/xalW+/F
Rvoi6pYg2nabs0Laq3kzhWVepmbWe7P7rYRjQzjY07a3Xu1jg0F/t9WK0psyw4um4SCceOOArPax
dKzxDxhjSTxYclUSW6tKa9vWvhbpQCHILX+k8jtoFq4vEud3iT1sW1zXKp3QbvnemnmJiGuqvYSF
t8M0s82AI9cyHeK/gjZpGZVKz7Lj7AcHncD0PxzUliX6N1NyLdQRqQ93LOPXHFFwP7hF/wryZ58I
APc4azc1HuVasNPYflUgXSSOc2gj3SPtzb2hgFirbevhWgfoktRGcC39WEyYV6kizMg1/vDoZb78
ZnzWOkBUHmXV6iyHDgDNl1rjyLIAlAzsvTmjtmlKrVVHPiyrvBFViYmjnQ79QKKMq+BKbHv6encm
P0Ymqi69xsemm9rtCV7ktsXAWobt0yY3zZMyRMKb6512gnV4zOPqy7bXXq0zM0GJEZF1fDQQxYuO
3Iyq3FT3kNZqncmANxkVEhUvThuM2nbtwtsbkdVue/PV9gwMTCt4cYnQ0JaHgUr2PtOEedz29NUG
XUWB1WYWmm5zGl4FjISwhrq07dmrc/OcAHhrqKx6sBavjLAGJavLbb/nWnw0BfilcyfBqZR0YOJD
AM/pqDY+fHVylnpSTW2dKy8ESoBvfr6uVbHtnqJWJ4DAlmNvOwwKhGM4gfk5/JNtG8daeYT5HLyg
M+OC0rRmBxp22A0NWJBNv+a/KI8yE9Znw9MjQRr7FF9E5vCHbWOZhL9ZFtVqckKHnu24mxSmUAd0
q3WF33vb961Wk9NobHuUPn7T0O2aXRi4P3ybk8a2IVlNzRg3m+HUvLfeLdkC9nVvbpyXa91R7RtN
YsI488xaaF5FRGVoZ85h23uvJqZMq7bL+tLymnl2zvSIBE85pdsGZa05SmYxIsuIeXhZvnS98TqD
Sdn03mvJUV+JuBxKRGTzED1B5N4H7rZeh5SraQl+vNfNiO/EyrPoMPXyKFW6rTgmF3b+531NzrYl
sgbvFh7ieW82yTNQ3XrbjylXmyY5gklg+TYfYaDfgP84zqQubhvv1bwc2ByUqmYCXChjnbd1K1Gm
hmLbKrukEHweFX5MqJQBLz76/Qs18teytp63vfhqYoY9OYWKdF1voYtDqqr3UW1v24/JGvvltR0n
LcdJppYXFeWlPlWXaWVvHO/VvBwmJyZadMDAbhuB19fJfZuCWt40JmvdUZCAu+gLxiSZtcvI7iEP
Sn3btfZfhEe6Qore8eI69OGDTu16Ame93/biq6lp/x/Ozq3XTpv7+p8ICWMO5hZYa5+P2dlJemMl
aWOMbQwYc/r071iP/hcNbRq9qFIrRSmbbXyYnnPM8ZPCxJtcktO6AGKVtY+Jsc/HHr1bmKMHblDI
KTkFs73nG3hC2TEBc7xHVdTAwaYbNMzw/kn51WVDEWQ9piGL98qjUWjtalizA38+vMPi+yoazMux
IdmtyrTz6xrTOTmhPQdu4CD6TJ09OAV3yzLzYaTmCWPCVgh1TRO+T7X5HVzysin9SxBxMQH5+3bC
Z9hi6gzfclg0aOAKUI+hGw9O8N3KZCRop0Wh6T7o2YNZ87f5oBNBvFcehWjAs8ZM4K95e9U0cJBj
7FjwsxceBTILA6isL1YBXQYMOklztJva+vbQVNmLj4Sowd29THEAp88J7OpOgSDHGhQBYfz5cy4B
yZxd8e5x8B6NbQ3zbH+shhdHuyOTQEAvR3iIn1Yef10U0suTyY9p6ONod2gmbATk/DJVfDBvb1Im
6VUYiu7YaR/tl2eEcU4CODQQsjzSWD9sBwso0W5xEtgi5VhE6SkY/C0AOdd87I7FbXvRketD62jj
01OsI3AHxAm6tIPjsVuYIapskl1yPyAW2euIOnkelv7YvWQvOLLw143cVgOqFYk77ps3tepjQ7LX
GxkB2Hs2SsT3CWCbCijvRgl37MTcC45gBd1b3iJEyeQmr3InbmD5mR0b8b3gaIJ/aRB1GPE2XWBo
Zxf5bZVB/v3QnrLXHNV2wDYew/Sl6+qsTKgzz6i98YMfdLc2O0vgCR1i1EmzJvBy4+EFbpd8O/bu
u7XJ/RTPHooAWAZQsHVgvl3EcIY99vDd8uTrUi/O4+HK8u8LLKMLM28H58vu6OwAPQEQGle2yIJp
PcOsDW2Fye9ubZdd9V8O5r12Z4mBShhqbIgmpvUDAFMCzb6gEF0QdFN3LJLbq3j6Lu7xO6DjVPH6
sYaV4Bi6Y6W3vX4nbeD2qIfLLjAkpDSDmAB2hX/woe+6l/BEsCLctg5TUtcIDxX45mABbfGxCGAv
4QExaENTQIqgf0huAb56W9rskM4u3gt4lBHZOiQYFjql8WOdmg5Uy7n+cGxYdiu1QZtVrhWmJMyr
4di7XXWtO5avvSCm/x4oNoFG0NLCJmwcvAUfNEK02NmDSc89OjpbukxgnqcnNM8uJR+VL+Z0Ozjm
u4UKvNs0LugJP3kO590uAtI2Zlt9bHfcGxEFQxtlMkB6BfDre8Qx12lyTJFF94pGPctgphovnlyy
KqRWDpV9cqziQfdmRDPIWi6HlfIpTWNgazcQ9hbYhx6ZiUAf/jxdYr1x1QoEojlMIyseka/aHqsj
0r36qFnSeksX3Mn5Ot0ReLPx9XeNi5eF8s9dl+a7GLcOEv9/UyU352WiP8Jpej02Iru1qQEuDHiE
t1YpN+eslt9hVJ4eHO7d6uwF7aZEU8yUcbvJ5YUMGtsf//3i/34SAbbx86dMgtUYSJrhobTU9TvY
cvwep5M82wkI1//+Eb8a9t0KXSJc9+HqilRfjOb5SGXjbT4A0XTs6btol4FjIsElw8h7/qhg+7ak
7FB8QfdKpLpXEYyb8WgWZuh7Y98aMx2SY9K9EIlkkMFJQAmQPAwfJiT6Mg7X8kMjwnarM4R5eusz
VCUCt6rbednYOVHtMf8Tupci1XDiqGEQmpx0wN6XFomQPMyOGfz8A8LQisQkaN1BQUWv+sZGUJHi
LuOOTZW9GikHrMZEl60ll/SrUPOAFsaoP/jw3SKdY2D/QGzEScHAdx7pHVO/k5b9Yo3ujYk66YWA
NWt8EooCf9fGkfu+tAGzBR1H2O0fmza7ZbouvOeRw0+ZRdPcD20wlcCOHTOIAd7p533G2mbomwiT
cgEZrPRTOlciSn4T6f5igPbyBAvRN5y5sUHOwdS+rvX3rIF9tEvj3zz/FzvYXqOgsw5peX55eeE/
pF1/E5JjrRmw7P15XGK4nBsxXXKLXQRwYx/dNAyG34c+6V7/NAjC15GI5DR27UNut+uaspdjj96d
pZBLm25J8d6yBdzP9WMPaj07lFqke6Oi3kLquLbI5XII1k6mDW/bYDsmCqN7q6KG9OM4W3xM4Bwf
AEt5SnV+rNUT/vk/f01gAgApjgPYweXyMY3FdXbMaI7uFVCbdlsIeCc2dRa/+sQ8sBZ0tmPfcrc2
IyIYiKBIEy91lxWN7z8tqz8W/NO9/mkJhgGt+hiSaV4/1GN9k1tAlw+9+F72lMRB1wOmgMhi2Qo+
mA+BVcfm914xREgMa44ZuyEgFxdt7HYOYCN47ITeOxXRmLdiytL4xBhMp9IwOPnObQcHZbcySd0v
jLeYKQOvXybjn7qafDw23rsoFzfn2CYD1iXECK9rGLpTg2ab6r8f/otNfK8ZUspAjgDBCpLE0ScO
jCl64a7MsB07n9Pd0oQ6G8BdMDJPaT2u8Fxox9eOzupYqJjuDs+x76eOg5sJhgqAUZPIIdiqI3Mo
3UL3jkVBGrYqvAyNUcATUXqThscKFv8DbP395h+0DhRDjiWkFKDmTZ08iwm0yP/+pL84N/eORblA
AC1n3J6nXt+CUPm+1cfEa3SvGQLILo5Ujs/pDUA6cpsvxJ3p2OLfq4baeNIDGRDLdXMAwpC9W1t6
7FPuJUMpGPa0yxCqULu1BXWNKptk/evYeO/Wp254FuYU7w0s+IPoP7cx/XDsybvoVqXhtDWXOxyT
I7jiyQaZ43xMEU/3XkUho0FGkKc4dSR4MO37Endvx157tyyxx4YpGDt4cp5+a4bsL1DTvh179O7Q
nIgGzxCGpCe0eeUFVeMESMYxizK6FwxpRj0VFqDdWWSvqEKdnQQU8tCL7xVDfgKe3boIG+HUhtD2
qAh4n+2QgIXuNUN1Pk1L6jEqAgD3uB2fWp8e28D3iqERLGkRrSQ+bYC/FGocXtwyHirbAgS4i9vq
eqCMYrzl2IAX3dFipdYcO+3j3aqMGbDxo7ycPKofXhpF9RtbR5Cljn3P3dIMJkVG3mFcGkNLqaIH
kx9LxAO3+POwDOAZGgLtA/YToAUBfRvMHZshGzw4FXfL0+UBrODiMAaWbn4EO7TKa3Zsn937FZEh
3hSjA0pyPgC1fau/13R9PzTie9nQluSop1KMuInAXArT8I4Rmx6binvd0NQDeRkueHGfZo9jwD7A
fPx07L13d81E8ygcPITNgEBOYTGK3t+AbQ7U67Hn7/QJSbqKJOWQfmVueteRqVGBNgfnyl48tKWQ
TpsaasSFs1NPxSOfj9m20b10CMavQRv3qA13/RTdpv6CiY/N+pv1+Yu4lu7W5wg+/Th3A3SCUR2X
edPRv0QkgbrLx7o++GV3C7X2AwydwARBP/3Mij4DqRR889/8Ar+I4vYqorBeN9w1oYIIdR8/2ACe
xGiYOdbuSenuHLVgbSfgq+EuZOXdqui3vAcN+NCE3OuIHEkbKR0qoH0ysDJU7GZo7FQdezj7eXMM
Uf80uUZwu7q0mmrelLFKp2NLaa8jSoDTYHV46XBQRHZFA8C1LLyYj+2OeyWRcW4yfdQD+eDlORTm
w7Yda0VCsPnzsHQTCWa46aCUyIE9E9JYQMWP+avSvZBIGS0INl0IcvJ1LJneXOWYPPpFdys1XcIF
gF+AMNJMlPmQP4XpsYI5/YeSqEd6WCmCdFkKEjkm5p/zeHCq7A5R089KiRnyENPkfbHpRp20CI4V
QOn/Ok3/3n8k0j5fWIadJZ7rgobyLhj9McML4Gh+niutVtkqCMCcLYymH+NW+NOQiuHY6t/riUjk
PE0WwBrbCHi+UE6Pth9eDy3+vZxoaxfA1QFdhkpuXW6zDahBucjhWAyw1xP1CVD21FxC9OF71OSf
QRs9VC2ney0RSK+p6PuLKnnlX3VaO6TO6mNmVAiAfv6cuHuafrMaOTOxQSibyXW4D9Il/3hszHfL
M+8CowbUh9DeCDFLOCbXcAXqjq2ivYlRl4Lv1vL+UkKgVzAsPfnfdoD+4vzcmwDxjrUaVTNcQn3C
HzYzfmOUq2O3or2SaERwoYhHLEp9H5xC6384O25Xh0b8HwqiyYmRDwpJFp/LU5P2DdQb+TFnF/Sm
/zxdVL+oIWd4emtcpZp4LWZ7sD2b/kNDNNZ2xT9IPW1kBCmUfqFAnB8bll2ca61XeepxoevG8E71
0Vcm1MER352eBEigPLnkEQnnz5dHp8l8PvbWu9WZi7wNxx47+bjkFeuaBxF3x7Kfe/mQpm0aJDPD
1ZxPY7kgFALrtz+2je/VQ9YZ3289+mxa1Tzztn+Yf3ePuwzqv+hB9u4/Qrg83ZoNkbmk4Ql4uuSb
d+C7Fls952/HRn0X3q6Wh0GAK9YJkocb7qgqJPKgR54d7RVEQTibTpkaX7RW44tWG7mCHKqt/vvp
l2X4z9GJ9gqi1vQJ5S0u55ovzX3bDfwtGSYILNFoEegi11F2r7OY/Fi6lB5LTkV7ZdFo+NT0k8DV
2pn77ZKD4XA5+80efwkr/u032q3bIaVgtEkcq2geDt/MkJjo1ORsQE/oAl+2Uz8vSVC0w+ZsyXkW
w/CQBu7QRIj24iO7mtxJFlC4BYusBGT1vR8T+ptvFf/iN7v8+d+itFCipXgy+FZdlH6yw6hKQvgx
6+dob35E/aDjXHB6Wtysii2LI6CxfXZoeUd7ARIK64FcV0zipAGmu9ui63Tt40MbU7SHocGdeeH5
iFfv1+EG5PpbycmhgzfaOyAtSxu3AWkuFR8kmDBd5xfohfVvDB1+sfj20qMUGF6QmR07LWhsaE+S
EfYxVBYl32mUQHLiyAz7c9bqFXUPb9hw6GiL9rqk0NkFrEikcHIfJ4CFxEF+z0nrwmMT9R/aJNQj
AfLAKkibqSvajsxFQNSx/XAvTdpyN4YZ19kFrx29TbFvnuQ0NM2xmcp2ZzOVoVCBxGTK0rp0gm2F
68ixUlm01yZF3RjNQmBg9Dw31VqD3y3qY9mEaO+UlKbAt7MVDyd505/DwHwdt/WYbijaq5NwxwqG
KbhsbDXjV7p9d9T+H+b7/5POFO29kibISrp6xXHAc/dilTFPRIXkkAYv2kuS3GVzl0IDYxpOiD1T
9selD+e/D89/Dy2ivSJpAYldqzCHvq/u/TeAiEBZR2De02rs9Prhv3/IL3b9vSzJqa5WYYDRUcHy
jgB6LEhLDl1wo70uKXRoI1onbMthOqjSSAiTW50cnO17YVIamtwuDptnmlBRWDhInofINL8Z/F+N
y26hLtTIdATCCpHL/C3i6h4u6cf2r71VEBylaMBgn3CaFlLCffnRivjQpR96vp/P8Iyg5mwpxmTb
QiSHpYhgReSOtShFe6nMGDubWY3clt7oXDDczMl6jNYb7bUydgtDEzbQygSje4Of4ZPNAvmbmO0X
33IvlTGgxQ+9N5f0sArQC8pOkvvfJSz+l5n4l4hw766zyXFs5BRD/WAGZq69COesCPI6iK+Mdvq5
DblZC5tjBy1ZLbOPARSkU0USOCEUvVG1rzxEcJf/HwSl89zx6HceBoT8Lw32L2+3l8GJnG2hmFDy
QA8S4/fCpW4sJGuioPCjF1khB5O+SuFVXZLUJva6tXSx3VU0jX7aim7d4IYLYVSzEvzZgq6OJib1
jfTZ+mOVbZYXUE+rSojc30x2jNZznQRqrLq1hRp5BeLew2bdwy4umYMWHjteZgVPO/NutyZlp3yW
i6mabeKqjHzLvyXT2rWVVGr+uISdEg+QH2a+4Kyv+3JdJ/86r9OW/YiU4TUMsBo13LbWzE8rsH7x
Y1Mrlt7DjGsT91sCKMOdCtpaAGO7De07qo/ZfLfOjbWmmEky8q1gw9AtAKGHAAJmy2hgGwkAFFvO
QGtvCvpYSyAgpJqP18C0KnllZyTAPrk1WvOrdWU6Kgc3cPERHMf+2Vhc/J42lmhdKJq28jYP4yZ8
bJuB0DLvkM2+D2xt5udk6NuFFjVscRJsYMTmSIpq0FpNqZWm070f8kX+MZOIdDdiVaknaCJLB/kS
UFB27uto83BdIj7M7IuPvehQtiWQaReRnyfyMviwdTeI6AUrzGKZA/FHr9sZdFlAt6tk4Nqd4lrY
5I+xDeY+K4bGR3qtXJg5xuB4rtwM4oE3Kv8+dz0nP0BaGPo3mkH5dN/pZG6fgjgL8rthDnLz5Nk2
4QOwSXFfgNo8tUmJdv11u7wkynimzNDVUL9NjU/sk2gS1sRl3AO51RVmJHa8B0sgZe8qGlB48k5t
vL5uQowyekSkOLN647YrUqi8XoVPyPw0GoMkRNbWU1POZm7dn7md+eBPY9/C258OvbuD0pmNFNF1
wtIQ7c7L9KHlDeoKMGnS5E3zmkZVZwWrBteFTRVshuCrJ2jNKhCg27oMt7nZUJ4x42OfRf2jmGQM
S0Rh8i88Zp24TVk24KbnuBg2/EJBo3H362NbpsxcBqe7shgFUlEyD64aVSI/hZu17ormJrhFRnII
kKatTXhahy5+Jr0hNyObaF+2xjZRQVbjs7OlQrEij4GTLlivwcjM44TbYpo0ctMaeIcvRrbzWjDB
BClMgHqVcuFwxQDJOMNCLvuC1m/UbLths2Vbj1JXMZ+HtSDMdFdDN9PP85CuSeGSrlMQKks2V2Ad
C3/VJTH9U45TABJqk37IhtxaUKGbjVdJFgt7bfsOVZpp2EQRTkn+RtfEVW2ezsvZwe6kflxEHpwD
kB3aG8gL3Ze+J+JW+rr+GimCt1IKdoWlntOZ3ow5l/a1C4DwKmsCT51q06bPC9KZfHjpV6ZetEWf
fDHMnDwvXLG6ck0YsirVrAG5zdgbm2/dC+8CXNbWJOBTNbbuVbs+vV4zELaqhWbzcA5Mu3bncSDr
fEL0nKgCVhv+r0G0NHwIa2XrAgqUvrkTxqOGZtEgNt+0jbLlwAPdXtONt+6EM3d1D1AF37RsHv4i
m8DoGNFULpiEwD7T0xtlyfje1jH+OioW/Vg2qBO91OjGZ0UUrsnzMvWZugV/KYEWQDQuOdN4YR9U
T5S/i12HVqDadrM6e7/J4N7qxrtr8GaWu1YDl1ywDq5M5SRoND9HtIHHIe03fTbDuiwgP4fr9rFr
2XKVoUZyL+O6aStC0WCcxEhq3OdbqsNySVeLbkmr3L1O57T9Mcy6zc4i8dlS5IoNURHYVi4vfV6j
FiLoZvDvGB3LqAAqRk5kTriqVtNOUAQtudxebVLPtIKNMDrrQj9sr3GCLQOIibxTX3w+wiobRLyJ
VrKt5wcOdS8K3Gxc9GleI7qWTMIKqlA+Vf5Kag22bZHQSRcUnd53hNb0PJlmeM9XsAzndWDDda+g
6L0d1nUdnmfTdhw1J4h805fOro1/wFnEkwc35uvHNe+IPAcbGq+vGhbAc6FUPQUWDZCa9IfIUof+
8TykHO2AUuW32sOc76aFO69SRSN62lV+hAvWwzjJXAILRcLmDjOqf6iZlGhrn41A9RWontPa12R+
aS+UtCeaNJaWXnXkjziD8xzSeUbAYv7im/KRdVlf6zsqWJZUsMEMuYTrxkgqCavW02jFj6YLxnck
7LcKzSiY6HWe92WQwcsO14M4e9GoWX1KnZ2+55te+oI0PstLnvPkppO0gwf/vDzELvSvsoFNcGkH
WAJ2qqF3bpqmtohna+6QsRHliDa6knQ6vIldm98tdhvDamYpSIYMf6n50rm6+yNG/+6zsl29NEXM
u9RWscW8f4VAzMXXA93CtlgyF9bnRqu8KZtZT0nVRz79QnieIrMejMtWYlXHQWEj35N3LCrPqyVX
QX8v9FbDQq/Z7Fk5LuMryKyarsDUc3c6dnBEDzfS3NQUAOEyYD7uC1jvZde2braxhBXFUF8zlWcP
oMj1vrAy0MtVUjcyvqVyIp0vh2VYx7kYwtXRp07VWVzOLYBFVa60eNF9l/ZV50L5JqLB6SLkMx1L
1+ixaD1wYMWQpmp+DJo886V0ubqxrTbmbsmyTV+NmQrcaxSRzZeQ46DcRwVCEMFWSc+MdYG9lk2T
IfPjY1PA5+dPQ6a2PQ9J0rgqTwS5VYtt5BUDv6Y/2TmUlU6ZK2k8IZxyKrGfJtCNp2J0OAOKlegv
mg35nURHeAEv3OdG9QDZStpE2OnRQqOqeiHMnSNEHMWCxcgLuhIc0lPImsdF16aQoZpDsMCn61Hh
DpHNJCuoJbTAT7LVkPOnxcvPawdsMF0Ser3IiSEL06WoedMR55iPG7h7Bgt06S9j6E1yy32diHJa
Oucfxm3gU5k6AaBS19dBeqZdj/ZSgRa/yBcIYsR8Q8I260s9mkYVS7Qt6tyxdOwf6VR7X46joeLa
bgqewovM6+x2zBCPFH3fTf7HGukkL+JNA+03IQifK8dnpqu+F1FYSoLYAf7rSzh8YjUPXNUTxn1l
BUCdeKHFvSFP1slyg/n0PYJ69OzThE9/zp7Bn8bGPJTlrDCb7tKszx+Rkd34VZAguLrS1iXrWz4M
OsFcjuawbMW4mue+nujnLukirJE1sIhQch70JYMFrUFdPLKycg4Wb1c0gAvBmfI8JjdgQeq8QiOU
EK8CvU/ho8mTLSsQDohr05IgwgiYaHxkES4ZVT3PPC87nZNPPgsWhdybTFV7HXhQNotWIm4t80Qa
+qihUKhLJR36bqbFqacpGlEGrWOYOBTpBqnedZLXSt/1NSNvyM1PWYl9s73KIsKemmUNx6pJO+le
NzLMr3jv8BtlHKaIFqYH8ibcwEIpYFLLpu/btLLoBJo38nSLGee1ajLpsnc0F6fDdYqvr7JyyEgu
vnkzgoy6SVRpC7G0+VvC7NLA1LlOw1MAKK4s12AM27No4a5b+WH06x08pvxQxqKN+kp7ONmVCPrD
eynaZUL063R7Z+Bz9QlOKSwsbOfhPdl34wJj0axbvuZRu5AaIpN5bq/dhA362umxtSc3KHTH4V2n
HHz5JqkhjsTRe/K0D/QT9nG1fLAePUZ321rjrhotqzI3y5LkUTVkYDZVfCEbq8gYxXG5kbSPr+Uc
Mew3U1TDsnsc1/GabCmugXMD+vE7vjlN7kASN8NfXYsj9CpJ463/qiK0F5U0JWJ5XpN6JS90Cnx9
gk0QZ1XbhOacxhn5bCMyPtYUZ38Vkd4nuC2YEf0PkJIklY57vlV5a72/7tzS0IrFTRvc5DXUdi8I
RKkvAdqUw0dmtq57UHB7Q8Q1tQtSH/U4nEM8+bHlGwJMY2qqPzZRYvx90yZZ/jnQSWw/T5EJ0yey
jDO7XgmjbxNNaId5prsnOw2JvB7A90kqhNVElT38/tvT4vM2KtH8EOZ/QdkF74BCkm2G7G/1wX2Q
pXy8jTuUPcpN97rDiunsVvRNkkPBm0Fyl91i1ucYfxj4BE8y5Dx4BhcK4UDDA6wgfOymTjXaqfCd
znQN1xmlE5ifFSQdfYh+hXh4i0edYtKhb3yxXzrrm/l7DhNK/n1UnGx/5hNmrvsRRVio4YXVqAdc
UXOW8tLrKPTFmtmFnlx/QcRJmc93XrmhqfSC06tQg8DlVshRfo1Nmn5eAPC6ZOU7EabAxWdYAagS
zeLsDc7MtaIB/ssBAVB+Xu54PPd2fSYgXNZrmU9UTV2FvaBu8VE9gyVKg0uTraLG4fYy1msEWz7U
IPMTbH6dqqhUqyvBQYjCAkoc0WFXWOASMuGy/T4pNJ0jCY3WRJNVCBtDmL2nGYcYuGCTXuPPJGpo
hkjDkqCMay3F00RmKv7CNtu31ZxjLp1r32fshiVTB9pCki9D/iWvh8i9+hoZgtfWZp0uXZK2ArcM
4QES1hSbX4Z9lJ8SQoTMIfAa6faAz5rKuw3ckw9Rm8rmikx06p8CR0lUTdhhmltr+/kDAKggtnat
r+OXTqoJ0SlyBeFfHjhJcspCtBZeQ9Q0beWAkHv64FYXTkWyGaNvVzfz6ap2hKLMtUU/oOyZw2K2
YvkaoongA/PCox0k6NwAZ1NP20pbH3d32TzLv9p25a4rXARvMYTwVmEWEiAO1XnWYdbgt2Tw+nfd
o+mYvcYi9J/rUHNW0Mmz6yjd2I8mzHBdTUOdJeWKYok7USUz/TDiq3RNoXqPLHWxjsbqYmtmii/h
t+QZ9Gs0va1bvBQhPm81uzGeqijpo+c0H6P2jqJcRxH74HgrhG6TAQJO7SNYDzsceiBf5vQc9fBU
PeVdRNX3hYjWn+Ar6mLgDWuSY20hwC67bkBdZQxCNJcsiU6eohx4u+cExCxbUqSh23LDJVlXchtd
fbctMnHY33RNC4il0SQucf8cbygM6B9W70VTgCo1s3sXrwPuUIGl0hWgyqafEu3Yn3QJwvFLSJxb
nuoMnXhnJHVhKhvZhONXWNoEJDCo0+oyBYj+BY/ok/uJBWzEPkSIx5DDRQ5+wqZv1HWYzgbAdM9s
Skt4V5B3EiLzVCywmvigSIasDJAuHDfNJbXsBucN2gljiKVukFm3KcBmiubI58CCoQyDfpCQCmCb
g9HLtOAakHZhXPXcQsfmjej53UDaDSRykvGoxBWPvc51n2dFmM+sLTvm5OcUpmg3o+VDVIrIsI/c
M6il+y6v33rRp5+Uz1RSklDJr2j/2j4wYCLwkjMOdNx84ryYapo/pxOXf2Sh16QKZtXe4Iesz3Sl
wQkbq3pRohkjBEvLbErPmbtKxDKGN6ZZoaCOGaZG2akEwJJmAgjpvCEMEGeYaXcC55wHfWrm2DJv
g2G29QdxEf7+0akOYU6ESkz8A225ov5gIK9HiYbglEK+huHqIDkSbY8qH/W9W5Pw1PgANj4Sw9Gf
hqFR7BWmuOFcZkGEXZfj1Gp9hfJ5wqvBI7jvMcECglRaoIciWZBFKrelNjCdRnakSORyUrl9jJJs
/ThHyl8LzcL1bhS2Hb67JeQ4LMw4ittgdQZdkCGTNJ+KBi01z0tIqS5z1Zu+iDMaBM+0X+uHkdYs
LMXYZTcbWwJ+49oF/t9WcSE/GgF63jNnMo4Qo5JpKb0U4iXMIhCYcufNY+ImCgCJ5nZ9WHCpvqH9
3N+tPIp9ibsTXIYSjoN0xJVMPbdxzL4Ro7WsVIbIpLCJzD9Q0EVvUQrvYGPlpwFR5iSXd+RoWkTQ
ARpdcbVp7HgXDFmKwuwwr59CO883PBg2WuicN4/dZM0PTbKsb5GHINgt+Ko3c2cmXPjupoHlTeE3
4pdyVQvu+UmrA5hDJfhmV6zRk6sL2OhI/iFLRMfugiaQt7pTei6HWC3BbcS97zCa2fgXIIJKFIkf
66wgW7z2VzFMpr54tixTiTiOP8loju5jnr94X0M8CsM7tlTYNrcHR2UX3WsUuf9CI332wlCw+LIy
XC5u25pofj0QHSZXYZyu/gqYl2Esxn6WrwnaE1/ikdd9MfBs/YK2xexz1M7trRppewrb6bzWyLUk
7feZYkkUsXPzZ9QP4gLqGERrqNZj57Tho8D98oki/w12loNE4DQhfHqvybbc9Dg7X9BD44Ibky5I
keqUzy9xHm23k8sSWaw817eiu/re/T/mzqQ5biRN03+lLe/IdrhjNeuqA4BYuYuSSPECoyQK++LY
gV/fT2TVVJfY3ZNTOk1ZXZQkI0gE4O7fu25zMKw0nS2WmCP3MPhES4TOBQlOzTx5lGWSPpseN1fm
ZTXaJcseD3RHYsvrkC+24VAVfBQ5NUS3a1LKWyfZ1tcYkO9TZcf93dr6g3n0a/OzL9ZgnbsfdjJ9
3MrSBFgekuSc21vRAvnZ6ZWt0/TEB2MEbU/JCjqauVqjoe/mKuDy259iY1umyOHw3IWjUWZohcDY
fqiNgDmeBgUGTZOj/8FnaL7L/NG7M1Re9ew6a9IHJrctz2m/lg+5mJdpv7XKKnZptoK7TsLSX2hx
EZKdWynQ+cp4MH1jOJlKDFS7xHP9zbK39c1bp1YAQK62ZkuovB81SWjfLXvK+VFHT0UYs+7G4B5A
8yCRqXyUCQA1Frt5/KJlXclgrhVhBmXXDXHU+G7eBTKx44XD4bpcj8uS5aENPv8RFYxaSOIx6oSh
tJ9fgAjbej852nvjwZJHx9lua0NVt35uFjdq66YicFo13mnHT25Yrt2vRUUZ+Z+oLv4Xsul9NAC5
zkPf2hmyeHeSJ7yra6iIVvo1/YArfyb4SgG0IYsaxQi3uDFx3Cql8eXXqOB3IvAkazM95Rfy0MyP
+cRyZMr516pupHO5XP+kLtKTlTU9pcG7ZbncPy3N4dk2Gr/kRZDvfd+matY0ZhvdkbVpesfMEdtZ
9jChv6R7lO+N36jVcwBvJJXz7HwQ8bX08+dfuujvTd/rmgO1pBuqK6sPtsS5Nxz5a3fie8c35BKG
j5p7JUnir+1cfTE778+Eff/LXf6+J2Ks3TJWKa9tJ/FT721h7v5aBZ98b/jO+qy08wW2NjXqF7uC
x0qml1+62O8N34r1VZEMQKBZTZODPTsKEvTt1177nTBQDTr1mQoxZVfybYNg8bW5/BqB/d7wDXWE
IUZf7Jmu8ZWSuCEyk9L6NRHa+5YIJpulUjYGTdJv8ihngP4MhaZ/TZFgq5+fe2WtAIj95SYczfja
BKpo1farL/5uNUxZxeeqaBBjjv2ts+ahbPtfio+R74siyIoEeHcwT1nD8hlokQb19OnX7pR3cl5v
gCszTIxTcbeq+6xIrWDekvHXFpT3tm9oUcff0hSXvQGVM2vj5ObpryUwyfe+b3sWwndES3CXApuF
u0C6wFz9S9flve97SpbY3YjvQnrnf540nBQA3S++9runs1pI5gfpRl7SyWPpjruyNn9t73nv+56c
Tceux68Nlruf6/zFL5rXX7si7zbNjvhMx74E67lq3MJZFesx6/st+rVXf/doeivCgiQm3jEf/Z7C
8C4yKaX4kx3z4gf+H3Qn723fNjgOkb14Ycp55OyYqJgi1U4syC5UCy8MrJUX7bFyzOXvFVr//pPS
r//rf/Dvb00LZkA307t//vVjU/H//7j8zD++5+ef+Ovhrbl9rd7699/008/wun9/3+h1eP3pH1Tu
opJ9gAxeP7z1tCD+8frJW3P5zv/XL/7b2x+v8nFt3/7y27dmrIfLqyVZU//29y+dvv/lN3mR8/z7
P7/+3794+QP+8tvj+P31v3//22s//OU35f1ueyTRuhZPpuP6F0nY/Hb5ijR/90zbt4XyleM67mWj
rdF1p3xJ/g6U6UshXbSYrnl5zvuGGe8vv/m/Wx7/43UsaZLcxwn0//xe93/73P/2UXAd/v7vf6vH
6r5h8On/8pv9h/Piv+4PV0llKdexYTN4Q4cd+Of9wWK8HLbBee67bXQ+phoSHOWJznO6rTxoUfcN
PVWXp9D3W992L9YwgyXskriu1uOqMlOEqBnivSNgC8FFq8oz0xCxebr5hx4GKAtBxdQgb9Wi1xod
ROaN6SWkJreI2abNpD8WlebxarKZUdkggafPb8bGShxIo0XJ23yBRYHpNRBXFMHaCCTUe+1UZnpI
lt5zviZxmq/F3mvWuh/2s6fswj26RaemSPc0TzNaqovfNIGHC+tly3SQ+a0vmgMoVTOHIpcLcMxo
ryXGxS1ZcGMGRpG758IxkrHksA+oG3W47nrIv8tneelZs+3vgO+euCFPyR738N0oLIMYvDPbu7Kv
bAZ2rxOAYRgNQyATUwZNXrdTsDHDN6HbdJwkWu6QIUy8drjRTbLpwLPnVdfoZXg+fyh0Uk2kNhvb
fCBgLvVXhq5UM8MmTQfYa9s1cODaFUBaSznRJVCbNg6VSnvtBj6/eIBsNIcXP9bGqmUdZBKl2JXA
kUPd1Zw2SQBZV0wBGFXzFJvDkiLIMqYTbs5tALYTiIO6stT3o548J1h8a3zk47LHT717iUjUhvVH
zHs9qpul8gCXNS5/HUi9xFc5faROqMfaGPaUmeIRD2S5TW7Q9GLrEBrX8rs9uH4JVAdltyu4gVtQ
9bRIg2Fah/oMgZQ0u9TkG8FsajcE/FNe6K55hgSoUMl4tp1ZPHkC9jSwcslPZrbZDmqfwRM8NCmS
BtA8vyqDunEKUBMxeFzMeoY6wr8P3hWYeuWvdMlj9p/MsrLcyOjh43ZeoSYbZQ9H1iWqEzMlWDle
4OSCqowTHejGKicdpK1kjnfaIrM5AsFGLlFRNdn3mSP6fHCdGl7lNJn2QmLljMDhWSB3atxg0lAQ
+Kw2i0m1phtT5YepmOM5WoauATAqt7kJl4TY9WhMMnVX+4uOd93mNUkI8sEvtWUN0H5j2bUfyCwu
uxCPSrseCs+wZbCkeXo/mnb/3cIAkoDJALgEaBLjMlxVC28yr06G5DiZknue2OUzdy2XcRZ9nQTZ
mts2jP483HVwkV0oU8kX8ynufFDPtff3/qjaL76adc8RUMYHshsrK0pAkl7qyhGPVChbLxuCzM+t
hlUDTVb1ddkljXn03DKZr8FGRhcNvsy8oLdBbaN0dBaLJyTnZitbAnoCu5MuXY8V/ESkhYfQgypR
Lwu82WmAjstmIRV9mT6g9eqeS7tNqQBa09kMW3flt67RjKCiwxr2RVssMQFSnHI+AiSvzXUHkg69
bpfey5LCvZQA4ype7gYhvYHjbJKucyDnSoM5Ll5fnwcnc8Y9S9WqopzaoeER0FmWN7DMDTKZeWsq
P0za2jamQDo5xclBgVJj7gn9N93taSh8I/2AQW1YstDQM74sHsB1W8agWyyyGRLFY2pCcHSxjlRM
CWs4ba2dHKTfp67JXVoIMUXWLMzutHA5qmiegPR3WWVq58pIDGtA7GTrHvA/9YwrnlvY+dlqgBLh
i/TSIVZpYL4MkkSYHBG61Xi/Smdqkm9SiXR6Wfy4a5jPYlDIHh7OeKo9sKM1jcq2yyYnkMayzvTO
WW5rfvVRKm8FqiwDfN3hqNGJ/OjPuZN82kRv31F01PUklbjWp1nQA44Ilijxg3TIcju05bgIp3qW
GtEF7JpRq5VSOBOuUDw6CfuEZ13JkSq9sBiL4SnvEapdT6Nsxw915qDMTNM+XgOHBwaEHJa/Y0Mq
6wqBGc2YqCZ8uHc3HUZ/X6LNSsmLRVH0IcF8g4XLj4cHz+ztLOyQltFXWhn5cvDXNo7h+ObqNqad
DY7XEjhERZl2+yoeFxSeIq1ue5tyDi7cVuQ8VJdbUmR2I0Pf7bUOe/Rb5Y2t59xAsuugszG0Kqqw
SMvidlLmxmba20M2BjiF5B3qkXg9QG1X86EHTbmPmywlzQ1B5XpqrE40oUB+8Qbs2D479bate58D
+s2k1/YmYW+63BpCnKukuhDamfDz40YvGxzaTO7kKXMuzq+GfVdGMYe+du8ajZPAHZbEGYR5O8HO
buswvRpN1X5PSAwobjita2efj3Wrgzj3nT6UwjLNgOhXGJgy6UHBZGyJ87wSDhtlDRtAExRVH+ug
V0aNyJMgUC8Y/ArWP5nhtyPPTcyrDDIAgTySkRePiWkJ4CzTch9jUfSRW7lEkaZTmYgw9aAXwxUH
wNkigX6BgNt0dam4no7F4PfzPslb+2Vp08TIA8IIWo1ewRxA7hsA+yP6g2H74Og+RXuhlDpMY+Y0
Z26oZYyIRXBgKLvZefSEbrFHLyL97sSl9kJjHNYzzb+1F7Wd9BokMu3U3ULadmdO0x9KbPK8ZDWX
t74/eag+jbV+rca+/TgbPcLqZSJHB6hTZrW6QWHMPYYmwkT1huYiRdCUxcYx7qW8sxxrgZHTuZnf
lWmxNad8WFn5OXykD6wk+J6xK2dHy7KzN5tPmQta5Uo+T0gbxk+15/vjwXDyBjYC4bs8e5M1iUPt
Tlof68HdWIP8imURut42d4NTMQA/LHarhu9ZbTryItlwJRJe4W83cZfJrwRQJo9aWVD9RmqKb/GS
Qshl5Tiy2zQaQg5vjPtBTqotAjSsMK/SS7uPzmyK7501jqiy0gTRIjTQ9q1cuN33rl1Veej1pRyC
1K3d1wICTAac49B/+J5SV2Kw0bqv/YqayuAUM++kK+TJpos2DZzayqoA2dh0kyZmn/K5teJTVw/o
WtzG51ABB8c50dgQFQazTtZkVxPnxnI8lPzyubnpr9RcuEMQi3R49RE8n51OpU8EDjcfmJZWuXPX
wkI20DbTTdbYLrJYl8bUAO+kg4NvGPQQ1eywJ9Su1Y/JttPr3h3iH/0yieeRo19LJZqyD2g5xwv7
sM06aLykk6fBmMTbTGayCeWm488im/sfqe038ZMmgq5gZ2urZedPRSq/LAQvTR8bZG1uHVJHVbsH
ktNMERkls4L6Eyz7Mnv/PAK4ihHFdzzqqDBvvkNx/EnbGRHyfpBqyXjoe21Z7tDc9w+ZWwwVN+bU
mf/qe1quzdQhlfQt9PfvSxIlE9MEOesGLuzZlaVa74CUbKG5itiGAobsT2xEF+PNT38j7+fidkRq
wxs679/Pxr7NpmA6QbMmDw77bcg1HunL2XxqZYc5GhYTMn+sfcQAy/QvgVgMWZbr+sIhmdMjgs58
H/CwXXp3U7Pg9NwgpEJyCUkl6+//NHP+T7Pcf/sTfRcVBoOmcDybofPnSS4nHzpdWMyhJSwnbFf0
TqzBQpI4Pv0ZIHJxX/18OS/v5ZhkL1qS7oh3cE5s5n3SUSsajBy6oiExqic9+wLHBKLoP4GM/khK
ef9mFm/kMfP+Ifv/+Q8DqpuhVVuHmYbVx1ndmnNrJbZjp5FxU2Iz71pO3ZGmnf3sVsr7ir2LZlxF
wsjUYrFh37GelkUPr21Zr+fNaFE0/98v/s84/OUT9l0+ZMdxPD4CqS4wzD/RK6jMVVPMXPy88Zrd
OGXl0TLy+G9gzr+ErNxk37qmb34M73GTn6CWu/atfhy6t7fh5rV9/53/PyIsF8rof0dYXl6rrxmg
3d/Qmj8gmcsP/B1iUb+7wvM4CLLR+QJE4x8Qi/wd05DiEMwa414OEv+AWAzvdx4VX/F1vsE2/4Bf
+r9hLIbp/S7orjWFAPlxJRjfvwKyAOpcUJT/uoVtB8gBOxkwj7RMwTn/HcoytKsxGtZYBF1B+EqU
VtXFlySRRpSyJ0yC6hiPxtvAJDrpR9+Zy5MmXBLV8JyZ5EJF2ezO3xeVrwM6+TrRZx+3FO5FdO/e
m12PFrLRjpNfeot6uBCh4bhN8znzUaKUUcFZ7rTluWO+SH8pyvvKNtATmrlpCOT9q3igCkYlJ5/z
2hTE8ZbWNwn+7i6yGOVHChznZws95EoF77h6ey/BDLIhgi3I1+tkfpFg14innCgBVOmuZFk5VoQt
vF+qoEpWQz/EVV8jY8gMw6h2QjuJd0luJ1bU5SBQHBwKOgJT6eSl2WQWNOgUbjC7pB83w5yuUlv0
j0vHPGa12fIMpNOeV7/2+MX68bHrt3afxc0Xq61QJI3199Iti4iU0flq5uIiHbAGwCNXv7qCS+za
YjvFwAHHTM/dwUbbfSPEeGdk1oXMHdfAxdQUmn6KUSRdrGM9zeNV3xcIDoX6sg7ZBKIlvCvs++49
gst4l1via+2UYxQLPR7Rs5Anl6on392mK2U70xldb/0jXezhHOtWHdAyiRCqXQFP0b3RgASy97rD
s115cdAOOIDyJp6ZIUpraJEK2nNjDXdIJAtZhyz0ml3Z8Dg1fFoczu37wsWrxQDZiqZ7MHqC4L7M
ZJWhcS16fiSoa7SiSdDhQ1hQ+vlVZ7mhRMuR4w2E3rvLp4swLE+uLMFp8NiByJW39trc11rECf3l
YxtTjFd04cRJ1EJjaBM5a+J/2gJZa+l8khebB2GuHwvmk8DDjo2Tp6Nm1bDQ67jdhnoXaAZiCyEo
nnDsGxY/YZHTbOy8bvL8D1kmS2ePz3286XNjipZYzg+bVQP6rJOn1WOKptFDRjNOX6Yu9qyjaocs
Pm85UVs3faKbDNI5K9xrs3S/piIV1slQ8Vic7VakLRLP7qXHnPHYOGhm98m6zMmhTDzZHmMkt8fS
qx/k1iF6SdvhbbMH+1TYjvW5sLY+yOl1uq9JUwnGtT6C6LZtiGQEzQ9KOKaizu0ju1E1Gug5W/dj
YpDzsKml7r/1nsIMrIq0z1G9xQdzdvMtNCYXsG8uge6idSkc/4S6skVLmLYo6zJTTpfnYLu2cHIo
2d6CuZUHKx/eFGhJyAzA5NVo9WTwcs0zFLBurtoe0DIy0LKhyFrj+itAbtqBI1ktwplLu3O0FLVN
tzPWGsY1tzSwlg72nH+byqLwQzG6t0bTYOTo5smWTTCOc00G8IT107GtFxChNIua1f2WNfJUTH17
zQKFOaHaqI8IUg9NR9gmOutPpi3sJ2upGNs2Xe/nYhRfJzK4HTZvVFcGz6VavrMWUFfQbW7pRR7Y
fBLkJQeBfQJjhAZ9AnrZGZua+jMGH51zT0C/pHOddl+nEkleACZo6N00xYy1vrEBgzoYB5uIHSP2
jwbYR44SztCcBEaLKd2xr4faNB94eJedvVbNDXAu/roErWuNWPjLanVrdhic2QgpkxYRoOt3K0f/
PSpsD722xCk10B4GxOh8WkV5Z9DtiLuj7Q8Y6bb9OpZvNcjTFdSJsZex4V55OTjpQMjP2dKZ8Q2M
1GbhTIgPRZOrxcm0xlXvO+Rdau9qjGeuP74VSeFHZpGtL3qonzCy2fusctdzqZtmr3vfvTLrixy1
4e8u7CGslf19XozsZhpKL9jmWu+4NaynWSDrqtdsOztZ2u3malo4FjVLQnK5NRXXkBZbZOPHPpa1
ePOzJv3AehtfY1xuAVsXswmS1anCzkMq5jqVwzjWIBRrne0lRwm4N4S7vViOi5sxj+P8Oi/rEljO
KR68zqrPSAnuTFv+WLBaD4HrxR52zbi5rga9ncnsGfZNbMsPxeaNzxo0/sBK652QFCeMsW38SS1l
srNZBoFbyS88mciH7zK2mI5kd3NVIYnmrwVa+S9q5fTuy2y+n+AvHlYLrZx3afLC/ndcyqw+FkIb
160But+mAKZqdriIAMI9v4nrXC/TgGundG/duf9Yx5VhR0r7JLJam/3DSxeEcbV1yimSOXR5fJ2u
UzQSlhUMDf7LVr62iGFNp783qtFB4LfuK12LR9nVu7jOH6pF4zpSeHBRbG/+Ol/JTG37vG2bMFXD
Me9GvbfXIQnqchlCoKT9IIHnRz62fWetH5haELoXTtRZegxT4Z4sc+t3XH/rs2/NvNQM7LHOln/A
5p7cELIr9uz6rBZpGZ8dJPRhYhnJV8scqcLdNvwNa4EbaXKbG7M0j25T2SGNwVlQ2us3MOH5wZu3
U5elH7t+tYLakHd2mxzXtpk/jtkkS3Z0Z14ZUbcDsssfzdQ8FOgqY8xtwaBe+q4DDE7PPQwkPnus
64sXLdjJEj1H0yjuGGrPAA9s0o63V1mW3OQlemsm4g+pqyGg53PqbflOUIMTqLH5jEX0mDpNaPeG
tQW2zs+OW1zl2l9PS9FKGWR9vR5ks33Ks4uEnsimPWP8vTMjNsQL6zdKRPbqsPN23ReHHlZ+p8mJ
bACXNaC1KiXdMy1YlyzxIS1i/2Pha/siEV2fS0Mnnz1dZwberx4jt9km0g/qCUFf1C5up/Z+myFn
3rLJ0GWAILu8KJnLV6m2OyDhlt6KaokUoEPkTX0XDuPGY4gzPf1Gckx50piwxXBjFmoMNBJQGUyq
LMO0gt3KfBM9S1yIK1zY1ZM3e2uEiDAO1m4joHnTLokZB56gdo9dWZ1A+i229LG667cR7Kex2vEs
KRD6Qh+i2Nvd6pdRhxFobzW+8WDUrC5Bb86bGVhDXjkHT3jL64S/vjKCWRocJLfclDrM11pDJRSZ
AquWk/s04Wrwd+Yw5UAkxA3eCzkMd1svneNwYS3Gzs7TADzGxIq7asbgtJ3yE8Us/GerpB4Qd8F2
7+erddsCPEVToYodhjONm5aeyWXkQ5eV6QdJ7eCOj0mnHAA479pkEDcEMqPKxYIazdY0foYILR/m
tXjoWmncFYnA2Ki4dzdO+4dJtuuVPdndzWrjvjSWL9r2uDE4godWU9xxBFyurVF7ZYjXG58MRqR9
2VaPSQ+OT08X9pe8+yycpYsog7yWgpLKxUqrXd9YIqpnFw0kAd2BcuvbuRfzXcIDDWAmjiJTXP14
e0sc47V0zfSculOyS93suHbGqXfy+RU/vo7svvB3s9iG09LolWJGNk6yzeb6Ix/r9KVKx/7aSPxv
C86k/aTb4ojj7ak1+u6WEUidZrz9geHUj6bgRnVXd013Rdt3O+sPrhOTbZlBr2TVjqc2vfZs9pNw
stv8WC6Tuu90uT3OCF7PWHtVtErvpjRXGyfUkpwA1wdU4ev6sVrS+gm/A5SP41ahlZttNLWZv1/y
S6XkBJRj+wOGPfWQNUv7XImiDN1KvKjB9NDuiuoBn1C7M5GNf/Nz6V83BGU82+lwIBCBs5+jm+ds
25CK14n3YVvqR4FL9xm4/LuxiBM285R43xxxcj/tsXJnxxJL0Vec083ZNiAHBqyhu5pYiK/t4Lpf
G2WP0FiW9ckvcP8EZgxk2Sax/VjPPGKJ0wyPo9jKK+Mibb3Yo8cf9mqse9uopkMBGnYwsJKioe6N
gyO1+7LKbLwrNUbGxBHkNDQZ4Z1Ul39cbX5tD1rqUUzzqcxGeSAF2vxWCm8CJUUvapVL/dIXOt01
K6btYiHlCsWuH/bSqu6IeRJfsoosEvJ7ukh69dOkFvOAPQVY1GvIv0AMPmXJustLpzuNlj/CdckS
O8AWh427bWe8MOQD9GZ20IhwISZG6bIi+V18tcTmdGiHsXrwxwGLA4Y4WXaQcw6VvfeFA421Eil9
NjKj+LRhQwO2duwDD+qHtC368yrsPoAgeUhXoaImxRq9EOcRzG5qXy0c5KNm2nZTZlCx5haIW/L2
OeuE+QCn+VGJSl8tKrlJKmcOiNSAbWbWPKrBK+4ag06V9hIGYqjEf7UxN4eeN37xrCW9r8zEuWo3
Uz6avUqvLbaOsLBgRh1ytndNvH6KG/8MBjMf8yZVH3KOSPvEEH6Qm0sZOXWHURWBIFZD28+itY7X
j9OE+YzSSbOfgrFerT2NURaqhrGB2W+KHUfb7L6B/PvAmM50Gbs+OrdCf8uLRYakeLRjYHtpcqUb
Mtbq2BDnTPc96TMjOOpmMXOsRssKYm332UQXKk6Y7Ho09YcJYC4cZpPZJ7GBAYzKvi10mdx4OZB7
wpDF/oiQIrZ0Q49F5h/12nM15i6JMjn0e8QB9gfYBOoi5qXBZ9x+IzeNJ1TjVC98LDgETiigecc9
zRcPk2y12KuOEBJ0GBjtEuZQMu2ZvdvmuJZWxkaULX5oL9abTupnDG7y05Z2Y1BrCwIB2fdXPi+U
D8Mfg3L23DP0P3M7n+ImyUK81hjMK8s5GNMEXUSgQXWy2rzcVQAFXZT7a7IwDsbA652Ps0WJHo4x
JWjAR+ZxtgpcORm2+0scwXUyYZVAsnRjSfFByhyCShjZLYTmp4ascFM0/qn1vRtFHk24aG/FD1xw
pWr/AZ+9H5rjFO82nb2Ck1Ts+uVwcID2r8wpPY51vgW53k4iKV/gq+c80EPf303C/4xiX+KlSt27
lWPsFab9dg2RcZRz+S2VdXJM7WG88XrXOUrAghcUczO0iNFES7UdjNW/aseufYSMyb5Ol915UAtl
WG3x2CcrmQ5uSxSfUewTy60+arf4CHDUf+5Hf74b2QeidZzUd+aDV4zpt41Zf6v7tH6dl767LtcC
elrlszg2SUsugKCJ1TCKPlJy885IuneG4xtPqeiyg4vX4zU3Hft5mS1xMKS+Lqd0CVlkLFjOTSWc
7VV3nIfJPDKEv+AuJzPGGp7hor5zi8Q8Fqq5a3tpHJZ4xs9bN9eupZJdo5p8bw+l9cPCGvnRAdQJ
fGxN4XjhYMDXu2AbSYlIsmI5Dob6NpH+uQRehXYG+5sd1eZUfVqmYmDdTrv7vG+HEyObE7HxGlE7
YjVAnm6HFp125xIU5ZIUj57XLoe9g6MsFI0wIhsui31szYPWN/UnWh/q0KBhPCjreXvA8lue20Iy
AYsf2+Kme98UyZ78IMeN2tzoHwlW+p4T9USOlgdQXovupjYwaxUe9OKCjXrXGfYSuEr1h0boLsJU
sVzJzReHRG+3puNdz6v7xPGIQ7lV9bdt01YnGtWta6p/GvQ+JdIByCH3pc4YgP02/UElnwhKz9VR
Pzn19ZAv7c6Nffe64Y8LvXalcMz+XOIIDkjqSIO22vLAH/GzkW5bHQq8Uq/lYC63vW7Ko92YFYKr
7Xnc9IaxdnSvsy1HWNRI681IYiPEIGI9lKPG/EKIBqLlobppUqoOFOPvGWWcfMxq0ezxJw5ACpe5
Tm0zriuPmRCOsDvozLOYq1njXeYMnGzug27nNLpkVgSI16rjGm/6RN2DcTIH34Tzkj9AoNBc2flj
LwtKpmabiBEtY1j4enmYis6kjyv+Iafcv6on5Rwr6Q5HaeZIpTqd7JBx3Dsyd0Fa8E3OTmazB/bV
eeb8dEs0iZyhCEnlqRzgjtMM0BhZIJqhmAcd8vzYYb/U4wOu3mZfVn4NXAep3BEGhh/Y43QUz34c
bWp1owniLnTt8hMbdBMaxrrtSBdxLzEafeg7NeK21HhhxzN2sp3JhcFffErkrPZVbt+tdXVqUy+/
whhOfk+TrqCnLmdH1gdm+8EjBNKaa2REXnbMF5AlS3jmQekegZBsYWJjhDOV3X/C+/p5TUAWgRfl
S1J2XynjvpNV3EXVZs+fB5juy73Vn6SZjQdA8Ltl60RUONabYJcNhyYtdoQHEdJgQHCO5bqEnTPr
s7L5I9LewIe82nkVFGUO9JpMhx6Z2wmt2xpOwwqEaKWvyxTH6szQPsRXiD2SBYVSnzaHwqmK6VoO
zvKocT3be5QY43YfJ0DxQZXHoo5cYhepEJWmvd71+OeuM4UkJ3RiJdawyHUfA5z5U/pZuwqLbRyn
6M78PK+fST9AGoGARy1B61Te80x0ryZFwS2fSnNuP2YTN1yg69ZYTmiMeHi6pG1GlBELQ6EHO30h
z1U/sVuWRsJg6c3rtHerljWvFyVjyrzmjy1CMvPNGMDrHkhgmY1z3jXSYNdTqtoC3n6QD8MkmLhz
jdw3Mn3kLzdq7qQ8a1P7zI34xNKrdrXVhGu6KxDmNaa5nY3cIVBuTlAbna2Zh4nwaadarlFAjRjh
KBW/G3Li2iYH0zHol8C4/Z/sncly3Ei6pV8lrfdIg2Nyx7IDMXKeRIm5gZGSEvM84+n7g7LuLTLI
ZpjKrBfXrC1XVcoUAoDDh/8/5ztjg79uFVFbvqH07+4l9rg9Bu2HbO7ibT857NOyS7+TX1KB9qVJ
qcAFQ1rfIdA+qyzx4hs5eiNAacQXJM1KH+WPvhXzIyNh+EIBN94hyZwMdnXp9FXgKFslMbWOTHMh
Qo0zBGUjQaIIkqi8dLGuBzkKTOJ52Jcrutxa2sePxAnX7S0ZDDnjoR7lHr4+FjLdJ6E3ooIUb4Ie
1Mp9DmLrXKciBO+KumVTBxm2WhUMq2wou8uhnOlLhGJv0MvzmjDpvdSYtQ1rZ/E49v3XFDVxVkn/
uYZBc9dFmn1XiilHcDZdjAZ7RKdy8qfWitlctPY94hXOBcySIbOSke2qrsxvIC2UB8RVknonNfPH
ufHlgb6yva3iqP5mzOH0NyzsCoRGRD6YWTq5Zxf+N3zsyFkX2aPZB+JABcA+DMKP/3brTpu8kClD
0TQoGnGpxrrEtjIO4sdIJ505ZC7t6TlzpszYZ1GfGnBXKBfszQ6s245B78aPhNe4AF1afOaHKMxE
ba6CsqrN89GI7Qh4pvArz4oqBFeFQeeHM7JTUMUlIZqfu+rdmKhrZoQVOI0GBE8hsxgOFlLmh8Qi
yJOiWhKxrE4b8BfgMNZttUhk9kGY5Q37ogDb/IWqhmd6QX62Mng323Z2Qy+a/Xkzd/PXMSxuqE2f
BaAZVkZo0pSfinoPGaNbwYRUh5yeEmf2vKSsOKEwUlCAVmEEnQPd4bBzcgdWVkAdGxfLopZLZq8L
1KXb6/EVDY8VWiH5FNT1NY57y6tgOeyMwQq2Ca7UvQ459Br9bLHGVTt6fax0GgkxM4nniL46+CUu
7lXZZMY52aXlX3MWym9B78sLDDnRRoDC/CusVHg2UiMtqBFSlkXuTJk3g1gUdK7aK8QsZ11oZt12
KNu65P1ERLV2S7oVuqFEQ3Faml5SW2a2kaGOEsbIdbECpXUnlfvXHPjins7ABXb3wzCFZbe1x3D4
e67rcSdq9uW6DymNPXi+6Q2YFGnTggLLosnwWEDL6x6eDiwBpVmrklLVVvatSUHeAkG0Mqj5fJ0b
10akr1HHHdnfPqFX+tkUFJnTunUuSkQ2HqMJnlnOJiYuDUKPx7l96Ut1DevDXcddhMBWTO4h1sfx
TEVhma6CzLgNC/PKcWttV7fTTvXRVZU0+7p03HPh+KhxLT2url3VB5cW7QFvaFw8yIlbg64JSuEV
PRyMvEWqpbFGP2jSB7aDf7vmNH1bQeEANmekd6YVX2Kz3/YzdG76eZAWGfMizJ8qraioPstnu6RQ
bVm0mUI3Du7EFDp7ygDhbSrjYuP2lrFzRoPybciPdt1iM5F/+VLO8aFx++e8BOM2uZQoTcccVpQD
/Da4zUp9/M58m33taznwNVaLDn26trTGXqPzUZmnUSJY12ZCGcnUxbDvytrGAY4cHoxUFh+MQZh7
Mx6H9TQnxgNl2Z/AJb+ggqX/xXd3YZMNs5fBMK8nhR7azdwrx5fBTVDyDlfRsllI7Q4weZipQzXS
bKobVu20akkzJlhmVbSmdoUGF3eHKIFSadUAb4j5mQ9aafepKqr7vk/uFvkmR1ir3yqamyvkIpAG
SmM+QDeuV0KC1Ms7+ZWkbn2lT6r0tGHILjPN4BToI6U2rOYlgBq/EV1wJZeHWotaAnQGg6Jn5rSO
2M6Vmfatdgxz3/sd+7e4eAwR63mQ42KOycPzgEjKUxpbd/DVsUJz1dDoNPPsMmhLZ40m/3subbo0
0tQfcsVaAA3lErwghy2RzQcz8LfcIPVoB8k7tbKrXE8oHufTxhkH7S/YdzinmbTOxt7O1jDUshy9
eBhC+mYVO0+GHo3d1LBPwvTe+M55ttBC/qrr3icBPR3H7rzy02nV98Ji3TUbzx+GYNxpI+qxoeTs
4ZZsdxH6OmcgJIzoC52PMPYSl5PwHiBc0a45EobVCzGrznntO75DqdVoyn/8dv9fqvG/FsDu/12p
sS5gXEbfn/M/7n6W3UsafX+t2lj+239EG5qj/jSx9VkCYRT6s19c8H+MMZpcZBt4Y2xlGNLGk/Jv
2YZw/0SzsYgoUHOYIIz4o3+pNoT805KLbcZVlrTwTonfEW0gBnmr2bBpjOCzcU0XpBaSnmNncKml
BiJvxEU0gpXEylDr07ZgEzxvE3bRD0Yi42GjrIYuMpDnuN8iBWSP3zVVet5QoTAACSVBcdbYnAQ3
yqVt1MFmKqADhdHz3LFjhqtZmD/KzC+zdWLxNXDyXRSd8cIWkIMfU7dBXcWCX0V1frDGiWNyKmv1
Bd1mkXr6lNfLBt4kTiDKlZWsGhlXmZfLCYNt4jRoeNmgNfT++4HIT7eTBLuAHZyCXcMuQ/NoLZhX
idHajwTt0T4SKLog6mSjhsBybjBB+IXsf7qdLVcloJfxodYjme0TpbA5lEhX+6sqhIe29ukGw0F0
Q/2FCdyngham3coK0aiu6eO2VEDS1LnMRVO6XqIX7AtdqqxncTsDxpvKZgHK1GOWbbt8NuS2AaIf
oh9p0INzcjXqLaXjKLvCvIVer3G74B5dvWbvhZ52OyHHno5e3tU3PUqaYT20c/wsxhwcr3T4rz3O
NWOzcSyOzbC8fM1A7oqjaF2MbRf+Fba5fq35mCsJolZF42WWgq05TJ1FSzIa6q9YIzgurlwEp/1G
i1RFTQ5M68OiqbE8AJTZhRmFkJB8CMKXvuz150Gq+BpbPISDPMBf7tNvA/JZdMOI5wKO82rqJjS/
lts+sjFIlMeGFa0AWGLDWUPGM19mCTkHYUU8fwlce4CxKf1RXwmnJvWvqsJCgG+cNcBsoKt6j65H
OW8Ds7LlbSzdQgMtNff2bmYdpsZmgXpYD1hMeq/Ak5at0AM3d/ByZbV1ocJcljaa4rVVErOs0nJO
ryxbGnct5Up1EWNTcfZlZxrJerZmVXku6FcoORkt2m3qS5mdF9SdALRqdU3zxpiMATmu37Trph3L
AD5OwFYCTmsbeeztXGurw4TR1h2S9WRdkqoLxq9S1qXlZDHNyraZeW+ass3dKHQj29IOL2YvLJru
rqFI14H8lcN3kYHKWDlMOXT49TDsL/LWrZ5io50q/CSjP3rkdNKXlEatcLSApaJo3jSUcNmCyHUN
X0+sW5H7kYe4vyJaicPdvT/AP+bgSbfFy7CslKsppeTx1IGzVRuB3xn/1ZhoX9umDjGO2KP2WHOi
G9a00uxHNWBLcvsh81dFYuTgW1DmAz3jUL8RkQToqMYKylmF1QZANR3TPIYwyTfQvyCK6m/oRFC5
n/oJd4ZosuzvOit6F6TM0jANHFfcD232c/LrutuhY+fEP0fQ0jgyKLhdkbAgF9o1MGtS5xNsB0Hz
nfMtMqohndVFGbiTix+t4rOBCj0+hF1iX2F+oWpFGZUyMpJamudZZsZ44iaIQrRxgwNllDoEqtca
Jeb9scvWRQlJaJ3FWgkEza6hXGkCITadZDBvK82qXQtqMq4fpp+5mTbFmMrLWu/ppmnSxh+GKMnp
PRhS47iiajyY56BGdEpbuv49g4XznNeWM29sUovTlbJSy1pNztzREYlk/MWiioAvIbfFPem4srxy
BqhnGx1o7lfdmU0qka1rwJQyplH3UmHa5RqmIDSpAQgvKGdrYNsQ8QrE2g6CYLETWpc6lOhhaZuY
GnMn8nkvGB0dd15B+vuW9pBRbFVnJvFvhYbZrDqmICscnaBNxocpF+XtKyGpYwbtjPRo2PjI2De+
4cMArLNTluNfiuNXgsRfl7FsGxG2FKxtxyGcRq3TR4RttBnxrdDYqGvNwRjHxwBiMb4MsX961OD8
v4aEro6Yc9WtrRal3au9wUnN8nK3tmGYjg2PhLVeHSMywmbBNzlmtXGKTJypLu6f6EQ2X6oot9hY
/Pc25INLvVWAL5dS6KIdU7kKH5ltH0kw89x3RZNG5QaYXJR5vTXaCPzEwFt221KJCzqf7iLNNPB6
AezUEfvERaRvfv2M/xf7wv4n/Mz65x8oeJs/WPR+PLf4kv8HiHmXVJ3/fjWLG/uNW3pb/8y/h3/c
L1rbn3X+x3P+44//nbfP9fc2+v7HBf+zeb1lXP6yf7aMUv6JrhD1li0Vn8mrHaPp/ol1GVu0dEzL
kHJRAP/LSq0J8Sf6WxstL15YdptLONV/6XwtdpOOcBz+TwHO+Xf2i2999kpwIjExcZHp9EvifzyS
mbnZ2c1B6Jl22Dwkpkyu21k4z71u+VvCBGiKtMm/BhNK7o/t279sC//+jLkqbQay1Q0T4yUj22A3
/Hq20EbEEKMF0zlNcDN1V8Imzu2ldi/m+M6CE9jXt41xV7XxJitq1G/pWsQPVX5vccDrB1ayYVUA
UcvqF4xeW2J/V0m/N/xDKscDXrqD093m9NdR13kUbNg4Qt55ANa7yRsc0vCN3WTeWA2csy7f9SHw
Xr3axIRXwMFtqcS9GicffMK/0l4/u90jlT1xAgVzCbcr79UltYwVBarVvAYJ7NXX5ca8TR9rtNSe
sXIPn18aw/0rAff7B738+atpeRhnTfdHruw7HaWEcbj262+BiDfIgf7uRhtA99+fX/HI9vD+ksuE
9uqSBYoL1l4uWR6azbbabNt1tUpW6dbe+fvigB1ie//5Jd+N4bej6TjGeyqKARsGVyReZJNeE6Ww
PRVW/eElBIh5ne/xn5Pd65uiLTuL1tBib5TfZ7WUP29w1aOQeYRm/vnd/PItvRstr651NFoom0h4
WlwruMrzVflD7aov9X48L3bDt/wq+BmcYb2LVtZ5fgtJgNbXA17c4evnv+JXMuzRr3B1YeMAwF2l
DOvoV1gIjokvozzYoA4Ra/XYh+Tvrfppg6OFLkjEES848aEsn/1n1zwarRSZHb01Eq6JkKqnYZS3
SJgD4B8ewNQTa/gHA1W6C93CdtixCNc82rI0ClE/xrQcoIFmwdhMx9vFYr5NqPGtSbMx990ElyGf
y+zSgldLv9pWz1NVd/umMqvzMmu6a4c9ERp8lfxE4WidQMMcjTqmR9wcNvPzL4eb9S5FGsYl8x+a
Y0CjOH0N3VlDLPbPTW3CkOhr0ZrkEPvElPG2fqDY1iiHMoRtSqoHuKWOHosuSJYXGKK9LkQwk+EC
3Ao8wvvPx9cyC7x61SYIS8vASGe5LEFUTI5WACoLfRypht4RPBkSfAqnQ1uPwJ1zul5ej2i1z+tM
LAEfNRpdslQc/+7znyDM49/A6gpAH40vDju+7KOZSpRubxox1VlDlYrOWMq5go7Q3ooiHTl2Vmzm
oPwrdOrciyq3Po/DqOQoJ6Apa61/1ndOciL68OiFw1RxhGvDM+G58OaPn/1cuG2Oy5xkEdPBwRrN
1XlcVtXBqtVPM5LDvqVtuznxGNhIvH4Vy0VZhx0KOZSg+OfoMSy6iBaeIhedxuy+zDp9G3Vu8gWB
a7JHTFfTfQmnmSqqr1CcUlyCpmg2FHDI7SmtVSeS/MRzONrns9OlskYZzaQi5oAgf+dLw6deDBVK
wRAHlBdR7TmnMmF6VVL7W91XPxBMnblFVFBiQc7Msdm5/d3Hshxk8Gc5mB+FjumTx/ZqHbNnvxJa
XY1b4rlRNNEQF4yKlE4rLmDU5gTaGMN2tlUW7sty9u/9sF68OlnhbF20HMySyFFeTvyq5et79d1g
PuBsxSABPbv8c5x3ZgUD7aLK6LdaZKILnoF23cV5Gu1zu8nuJL78aqVbfUloEEaR71CdbUXljaCG
FW2f+EZlwI/RxWKi38hqnr9EhhlE6xO/8mgiX5ZJZzka4VkwFRXRo0OLK9xWDjJ39swB/gXyteyb
GBJ/NWYB/IZ+EluIos0KWYK+svFzHSoq3Bsqaa5H86nzUOjAbW/tG764ZDcGbXcCK3f87f/6hTjr
pE50MSc4e5kbXr3dZDIb2enC2aOnQ2HoUBdcwZg3toJSFN4SVEl+nYLeFb65L6K63ylVZ5s4UMIL
Lbjcupx+Lx1b/fpNyyGP+de1BWf7t7+prMy2Xdju+3ZJIHHpMnrlSDnk85dzPIJ4N1KHRyNJOJac
oo/8tnjVOUdCtdi7c/BTr+d2jcFIbjJ00yeW8w8espAW5RbDVbpU1Jje3pBoqmqs7MRHKhx/n1ys
Ki2u+TVYb/Cy8H0fsB9Xz52JoM5pk5og9rr2EMcrbxjJlZMA7E981cZbR+PyjMEbU23XuXVrAVy9
/UkQ6H1iIWx/7xO/92NMTQs5qb1I6jQPY1qxY5IvztOwdbdUA40vBDxh/OF9bMchytalr2Gqc3oH
b1iv2k09wPpJ5ibbtUUc31UsxxvRz/Xhd98Zv9rkkIbdk/dnHI3WlOULAW/k7zvcVxcEBUBY7yp9
n/r6dGJ4LIPs9QTDA1raBgLXt6EkFve3DwhiuutAZndxhljdg6rjIN5WAGNIbSHSy6uplu4MiLj7
Yprh5dY5cWze53f7q4pz/BuU0sELKVcqJru3v2FyugQ9tOHv82aovpLMltwuZY9booIgDpAkGfbA
kqau9Vq7137kfErRqrSgLs5K1xp0AnH7RaLuQJRF1RZ/QKJ0fa2AevwdV+FYYlxJ3WTbUyC+gKUd
P2d2TIShpH9K5prELLIShZ3df35f71a15dm6fAlCOfh+xfGxtw1z8sUT7ssHi73NuknSBiQeMO6q
bmNnab7NShlvGjk7mxYazDow8Hh9/iPef/78BjJ+TXy9Amvv0QcApEzOquEDcEfZb6MyxQLTpzQs
jeQUoGH5vI9eI7s7qoHUMaQOnebta8RL6ahg1rU9Nh573RHAs6bU0GziabHTWOglkgZ7Z1vI8sQI
+mAQu9zmUkCxTKoNR3McjkikU0ml7XPQantNj54ROdL0rWaixhJiIslvI5uxaskXKVGw/PYjXnZv
LjtoQ8d5ejR8o7pME9w/wQFcln3hd5N+k8NWIW36JM/5eMPIiHpzqaO3ObZhRqJNEBz4ZtW+QoZ5
6FDfbyd2desee9y6ELQo/oP7M+FuCCEoxVpHe/fM7Fk+uiQ4tIHqN5DQv0pmgStdDuWJK314e0rK
pTPqcgxatq6vVuk+NIxWFYLb41SCdNZfsbhFT5LUzzMz8617TNEnGL/vvw/mPsFj5QxEgeo4Ctci
ZWwKeKSHJHVhDWE92DZkX2yxfri/dwZiLVouxTfo6MQUceR6e3caGj0SwRgn45x0z7ytdOOL7r6M
SKxZDTbIegXHniMYKX2FFp640ffPFkgAUe6UHqkwcvm3Vx/nNHYzwhQPJBvkB01F+CyMfryq5bJ5
jEp/rY9zdmrftfytb+cEvgmwBcvOnk/0Xb0xVqkQkwqQ3tbpvrOd4CE1DOw5cz1P9PXmITssyRs0
sOB3jQdl+OIsnVw6NSLOg6diDE8VAswPfhMbDcdhu68zXZhH2xRm6jGfE5e+qCKEbiAbbo9ju/Mc
8iY9lNrUI/IaMW+q2Qe3iaczelLl1gm0bocaA4tun/q3WUKLFFpKsR/KpjsDwjV9y8DPb9A+IZYF
M3Ae+XF5g024O9AnSw4wPUYiYmJSPqYguxGjb15iLk7PdPCUm3joqzNSnnHHqFae2E+8f/fMiobN
sOM0Aa3qaIYagKrXs6G7+7EL17VxNRPQ2Nrf8uoKd+Tq89nig2stexa2tRwHHOkerQJ4bGSd1Xlw
iCIZXlad+02KQD8XJUYat0wfGgwYm88v+cFCayrLscEDSaCWrLdvx3YEqmmmexYcgtj/UQoS35w2
BLfHfHU963iG0RO42IrcBPe2KS+I5fBPPOL3RyB+AgsA5zWaReyl3v4EXFWLQEBjHlFFT9/bfda6
KliT52psyICIT6x476ctcKw8XDCHSFDk8dec53NuIjYLD4rEzDOhRdXlPBo97oupPUEFer+4Lk0D
x9C5M/Ax+tHiOrU0/4cwDw+jcs4CAmoIOyMEyrKadNfwNNnG+/493jLcqphUtife7fLXv51BluoU
UxfGfY5ux5x3h32j1qMcYHUtlIdDHP1aYGJJc0HoMd7nPcoL7YVINrFRhT9f54X2NXJ6Eqc//yXv
B7ZF7Qi5D205dA1q+fNXi5NKYxs7oUuwJ24MB6/IWmTa/NSlg3lZh6ZOaM70e4zr5fiyXNPiiOga
kqrE8m5eXZM4baB41MMOjplGrBZxeMnOdTgxdt8PJtq4hG+4uu3oNDiPju9oTzstr1R0GHIdErNR
GXtzCZEJZ709UeL8YDAtT5AyC7VGnRni7Q25tTlYg0zjAwGI/RlquYdUd5Lzwvf1veA05Vl9kV7g
XQeBlVvT5eev8P1Hyo2yRTQ4EVL2/FWKf/U4S4FhzVdlfMgb/FzIxkEU+DbpQoV5APd6Cgr/a4N/
PHbZlFIcYfql9Hg0KVhtO3QT5Bbkrma4HhxYDowbbV3nPWoKH3nvmR7U8ZaVKvGEasN92LY9Qr86
37Z6B1axi6IXvYMD1aKo3k8tiUjsav3NABn4UGhsF6Dsql2rx8FO8/Px0p/hfPiUYJ+RyNyaTtN+
+fwZfjDZ8hCZY2lVLrWp405BkIgQpX2DKHWRY3bKyTbKwKsHiTfYxbImDLKBtIhcaa1G/nAE3XNi
n/irNHL8YAmQYU3j3GjLY9Fbp8P0GcjaPbSdAt5CgXtdGqOpAPaKR5rs8bVWLaky4VhYe1tq7QXC
C/VNiH7a6b0K9zBJnrohmzcAF/HAOA5swcC291Bx3QvNCsq1ZIt9lguOnrKOulu/hwHYaRqmQqsf
fsbj09hENQ7qwN5rlhucmPY+mmx+0biXKYet97KHeTVSq6yM4pCkXDT+VrxtS5FvZjRIGw046NqA
W4n5LJ+eP3+1H80DymZjRKPEsul8vb2oJcDZ2NRJDhUGyhWK94KSL/gft7aLE+vXB18ilXibOYeK
r3R/NWte3V8UNJ2I25pBpCENi3w9OO8CPd0a5jjuEjblJ663zCtHAwYpPl8gK6/Ft380xblFbdH3
YtCKRuArs+poFdq45T5/gMv3/O4q5BozadP3Z5p5+wC1WZatFiAGR8Xb76mUhF4bNQO2GM7eBJK6
V5oxFGs+IP/ERvvD+6OWL+HqOfT3l+f96nm2QUwmoKGQoQvVXZIDUjwOBQa1z+/vo7e2SH4Eu4Bl
Qjva200BxlZla8xnI7G9RaD7l9PUa3tNasmtswQe/ifXQzLAsWU53x8tubZwsnpA6HPoo3hjK3wl
htMFHk0yi9TYU+3Ij94eOw2an+yr6IQdzdYJ2NUAG2d8kA3ApHDA3Nza+bwfMYrUYsI6MH4LNDDf
/8FN0hHjK0eboavl1b56dS69n9rPbaKpSyPckfFcbQOBJDXwJ+1SRrp9+x9cz2ES5HKC6tTxUKly
y836MDnYpVg8tml+4ce8usGlrNkXg3vi0/tgyQfHTFWIdjpfxfF6YeZpoaKKAxA1T80bRBfvx4a9
Y+u48qDpFraKSRTUW91wP+jaqXygDyY1NuWYyGlM4FI63pjHfu6wBjvJAd/OwJprj1djXP81dk67
//zBfnwlho4lKX7R03r7IlGJJeQIhulB9LG/Iay03tcRfXNKqMmJz/2jRdigj2mxIefMQ+vs7bWm
uB9FQw36AA08fElMzK3TVMltNccVDOWuPBCMrC6HAtICO6LmG6Lgk8eu5SLH0x07AJetI4Vb1O5v
f0RJam/uiyk+cID3Pd1pWFxNzSfayJ23cEPEJpWZ2DP28cXnYQG+wgwZBn6JQ0/rd58/fhTv736P
o1PLMUxOuxSqjuvIlgbT1KhmbR/FFfTnVobF31lriWtZSNA/SJwma9+WifUjrVO/2jmWP1yM1WA/
NW05UnN2xL2TjzWupZp8RdGNxtdYk/2ZPfTmI6axREcA3qY3REJGwUpPQphxJDL3B5U89W1+R2Wj
u+7KuYM+aJjZTx/h9ogld7SfxsBsFNNIvOb0iOeonO+MTqRXeZs2G5+NxV1mWeWNZoYxlpshQymf
2BDgV5XF7pQsUWdJDAgGkeB9zts1xmxkTvj3SFEcNLNZkuBj/nUfdNyui6uSzY+92HeSuMHga+OE
/16Ys3rMsogVN4NW84KTO71ccOFfLW12Qq/MQhrQzrDQ4zqItx5BApmxDvLKudBrURJlabTxGh8S
IPSG2bCug9HZ0Xjkt01jADhysuAREojsPlcovR+zWbPlWtgZ+QRR02r3LT8b31wSZIJQgEw8ZXoe
3He4ydRKawEJryq9je41uyi1HT03hdS2Iyw5FbF9Majy5xDFj4FEkLsZAeV+Q6Kdj3tjov96RbF9
eKl0RT6D7jvmikJxLAA7SXO/PG95DaytmVYDYb3niuJO7mUdezAvGi1JuG4dTV9V0icvMjT6duOw
0jxZxRJelLXO9OSK1pFnNL+tdN31kbwqYb8/20nku4dak+KAmJycvTjru6u5LRoXE9aQZ6saS4S/
y+1CAaPLRl5fWiD20ZzOv4TrXd/7ySDsVY0EQmzgTsxqFUFSZqnT4glvVeTO95kV0T7t/EIlm6SV
xBWnYZ9/ycxyLHbgfNu9FRbF3VAnzmEOyVtIY0e/hL5bYgysKXj7XUXzQfZ9f1vmc0Vfp3FxZKZz
Jx500pL7fU0m+sWs1/qNw0u38D6D4EOsri2k68UBtysjPdh3TmVOnp9NHYnljXNZTM74HSk6iSWt
Jf0eiG3VVuvC0FNM3Ham/wADlaBegpGj1kYXlN+MoexfgiaJXWR4sorx4erlk2lHxU/k1+29ac/d
86xHC0aqGU30vFPJLwmG+BqQ24RtfrLtF7sdan1JudBLwmeVNjAMQ2SAo13fdxVO9pXyUSR6OTXH
56YJcWdMTEHPSZwMMcg56X5bnDE72NcEAZsqKpFOR8vfk8ZpR4i4gKEGL0e82FRNk50/jOqGnlNg
EOdRWFi1ONus0etbjxFAo7O8muLBSyPR+Z4WLEHDkWHlf7kDRVbU2JHdrcoI7/zGNFLzLGT5gFpI
oIfJAEngyVisyt/klIUhzsOSL8mKaFd5nR7WRL7kHaGkaRjh0x6mOaUdFjsAUs28uSnigIAQc5TB
mmmg/l6AM/1KWKd1yArXiFd6iL5zlWN7ObjDaD7OSd7/GKgFo+mKgKd5AjV+4zUJrhVv9jVcPAOO
mKcaynrimSg//gpiE4afMeCl2OKT8r8Pcdc+DlPqTB7kcwDOgZkavsfvDrN1CFsaTX9ECOzB7eL2
scGYe5UOFbZeVdVg/YKste9ifYaVNxJqyoE3r8cbqHnlQ9SUAy+0Y+huu5qIvLCe7R868AawZ2Uw
3dRQyDQ0BXGbr5u6J9scglp0wwROovBsm3PPWJuC54Ga2+wx9Hp6In2bXPTAcF56Pw9fJMxVA0co
ehMU5brbr81kdu9w8LnmuiloJp1zOjIf0k4uxoYhoFQ+OI1OYHi/xLBgtklIR5XpbaZX7XeU4Oft
HH3VZ9vqtiUWGjiLfhdYh0TWpb4uyeRbZyhQBwINgB2s0n4s6zVjoQhvytDSt1gqZb4vjBmYYKOF
EvRHZmi33Ww68SaK5/quwYt1h//VfYEpmT2QCnGR2e5Xjo5xvHY6FhuP2BGFLDbvLgAJzzCXGMBP
ZQftasWc5X7TUxLcOeQak+VleYapWiWdEW0g9kcP4OyCp0RU4SN/fS1RQ5HODjxtAlsa9IA9gCxJ
xpJSxd+F5RvdSrRa9iVDG/mla9Kq4aZIyl6Jibh6QBykrK4I5olZhJrFh2nOpn2npq7YQcg2LtIq
sRjbo2Znq7xrtXqjBhfjRUXkNoOJFJeIMdEST+wW2WpowyTZTHVeQvWS7K/mrAHhQsBNG3odAiai
HNwB9D4kOPfQNoV46vug2Q3B0OMNxc6KQzjQhnMGMx4VaZayX+fdUJZrcFojzlizaK9I3kAsPOVO
8ZRVVXNdskEEOWW6i2cnpOrsGVqSwTgrAwShRtWLb1poq0vyi9zin3Pkb6nv/6ehsVGmv9qvvZPT
3/ysu9d6+V//+r89luzMMTwswl5axyY14H95LJXAfqmA1C17XP5gaZr9l2Re/xO5Ap205dTrkg/m
LAWL/9LMw8ZmDtUNzsQc+RHOu78jm397vF5aZoC2LRSZNE/wfB4HuyIg4eCHNmJTgdJblYU97xyR
+CfKk28PoP+6CjVu16SXQH3/6CRYlwNlKbq7jPUSt5valW70HI7y0ipCF1wWXiuz+PvVW7j5Z7f+
OlrtbaHpn2tKNsuS4yAmm2MREliNPK/DRlsPPkQ8XfO1u0B1/oXdzIBWevNyzA3jxInw7UHpn2si
E+BtsyEXmOzfnhuGNgnYHPZAlLToKwTr9ixtgnlF2T3dfn53Hz1RehfIwTl4MoiOzrqIOiCMqhZg
1dgMj0UOkMmkzHQ1BD2mRg4vexMcz3bKYMF+fuV398j1DMtGWuMshXX96F26c0y8m2XA/I1Vr68B
Y4v7rKA0vk58I+xOPNF345NvZ6ngL91lxJ2LE/l1DcFuqjpohFVvkIDZXhlhhsiEDE8ccD+8ClcC
SkxjxdGPznstkMaUnWVNCOToX6o8DddaaJSbz5/c8VXwzeBylnxptmHRczq6ipmXZmNFuA+hWk43
bm+AJxZQUD6/yvH7Wa6CMAYzF0VkJp6jq5QitJqcZKBN19LpwNY13Bem75yVlfBPHEw/uCGqLNQE
aa8g4XSXQfqqwMPuroXOmDebaXJxERLBsAJvLE/Uyj64Chpa2kQ8N4UB6eiG6mkkqT4qCUcfhFxr
OvpqtorB778cZcBtop5ioCc6LhGDdsIkWoKDGjTlrBrifWDZEyXx+cs5vpelNc8ZnmmfiZ0d5dEE
AQHKQi8Qj5uqIh4q9pFF7vxWq6wT08PyWfy7gOEs0nfKQsvkgHAHV9bSe3z1ZngJdd+5lb6RejNu
MghNsH/05CkAyMwBIrHym89v7MhmwRWxIFAgQn7GmF165G+vGGZF3vW90jcRrr1VWoH57RbQHu3X
+MxyyufAytzdjLAANr/dnBtWGl1wBp1O3DkkgmVAvL55STHMXlZHfWkzogd/+1MagOe97LN+MwTY
QTzCPHB/0WqV+aGMMyzjawqE7IgtfPgGYPTazR79EhD9bcvudtpp6RD8nHTawORPVWNzWY3DMH8D
x261NwVraXbm/h/qziRJcuTKtlupDWgKAFV0U8BaN++7cPcJxFv0naLHdmr0B38V3Ng/lkyysvil
pIqDGnBCCjOYER5mgDbv3XcOp1nMARKdERybaSLYn02WvhdznkHZ4zB8LuaqVR+KbGpuOxOwxq6a
Gn1p1GPZBbNMZi/wLcbXJe8XOQ2nc619SkA4DWdawclmRHTfb7N+AJhnNEjWtpBEfXPDWP7yBeIk
g/HZo/djCqrtsCcmTpmejLhV+f1ki245UYuYTwNNVZ+Mb1+OkFyTSW+Shfv9tYnlKhcnS+a9B1Zw
AbYbkwO5JIm+CgIFuOrCjqvcExXstAtTo2u2fkUOa4tSLz1lFUlYxBZ5/jilDNkHUwReMeql0XxV
RLPdAMg6r6yTMyEcAornSsuVvO52dpFwGoUHWZLUmB1hbeUEVqVztWo2pKS0B0VxNhSBZe5bARU+
+5bKBMhpVwt1Uux0HqfuIYeqYvdqV4suicMKEnLCXQRwZiBTiztpp0R9Rh1aK3WqbnbvjdKtegb5
z7+Lkc+e3gr+3j9iRXy2McBvMhPURd1n1rfTSlI/GcCeG3P8lpidf+/JRr6JhCx4YNINH4NZ5ZSy
MzSA097ILYbTUwAu813XNNMrkw/zD+YEduZBxS9Dq/R7ahh1tClTpJQhwM6Bm2k0Oy8qI0QELNRX
lKlU5146mjQHgj9P3NBjaj7zsZHJISMLve56Ry/4vxqHYXAry7qLGMlXSz3Q4WGMah7rwEVzsJML
93Lm/88k4tg1rnXraG6rNmYsOToxuhCdgvCas8jfj01CScnAH9FuUHtGIMnm8TyeSCRvf5awvgGR
bl5EuTi/JuoyRXnrjU7m1XdcmLv1asDjNQzb3rWqfRqlaB9Jn/v3fGVwJ6Q9iXSbcyyaAuSZ/rOT
D820LQVUhABwqpWdPNGPxV67zlrtcp1Dbk97IN+hldvMwMPFr0hRx7Z7o/LoTJrW6jxHtCzWehkn
cWZejdrM++iVpKK+iYHqAayGk/O1WkXz2PQzCaxu7UE2eFQJRFCpdnwTQJrFtmpM9w5vHozHSLsg
taJxqh6SqYYdnkQRkcra6jkU95ArmRwBtxaatE0f3SGjtaq9DDh5MhX2cZZDfp3okqtfVCrZ7oqi
anPQdZ56FevYRlwq4SecME/OFMjOAKBtJPqM0aTVYCEig2JfWcwzfLtps3qbgYLTxUSXvwj9xAUO
aJu6p8MARpWpA+aIuvgKWZ0psMcAEIOlbLrTzqq9iKqalfpgg6qxCHo0d92ZYy9Pbs56xVwCMfWt
nzAkA7TCQ3NCkXKB2Yge9mdSM3WShUUG3Htl+1hTbHe8HEfdLpCz/ZqHchJ6DqCkxV+LD9IMjoI2
1JXdNMlHzVa2oKEB0x8s9mx/D2osn6VWXbzXg6VeoXwmb1R+02cmEOVrsc6tu4/iBp4oqTEn20AC
mx8KfzSnoM1EcTTgEJp7b0F7yF+iLip0EbGwg4VW4SvZlOUDmHl97yU5pQJpRH0b1BNZYK7ZK66/
luCM2krS14+G9FPrEkTwMoZNAooo4BM2PmtFrn87xCUvT8FbQROFTnkZOGnn/HBBK+yw0mNbHCIU
KmNQ2th/j/Y4QG+i7clyQVX5VwHwhau3O5UM4QKx/NbpIE5rXngA8xfffLVXd30pdQ7aN+OEAYhf
4PsF0JbCrD6DYOjDS+iPR68ZFeSu3AVmgiWUSuHUmSEJsArmHVza7jQAc7z3qtz78auWkHimOAVQ
MU1XsYnHovmwWQO+RJaT0ZVKOHdW29sxk8M51YHY96mAjexBW+b1umGb1mNyS5wSvV40u6uGklFT
uqQjkHwMhGHTUHlIP3g3hmHaCoaHzphnM4fLUZB2RvhBpyPVcMoCSLVDeWpMld/ko5Xae1p/ZJoW
ym1EQRkn+jGTFBu0rfBVuL2bRkE+p611SxfPvgMIMV0jvyg/+3lsbjMBhTBwm8U7CwG0fie8Q1d7
GjLxyBzw8jInAwK3lmLNGpRWI79i9qDlWBiLQZk6KhE8N0u52LtFNSb+WWkgLDOHnvUSB7LSgdsn
2e1YVAQdy2ww78Daoaeh+SzaHfNc/RTySTT3RDSp/1hkkVVIAqX48Vv4ZEHRIXLGiymWy44suLuz
uPTdWf2Y03QEckCdc3IW++CopPnlpTPNuVkD9Ala0afPRV1ZeejTuHHDBDL+j+qAuW0ohNb6UlG+
sg7CKfw4aKj5+RsH2g9lGozb7QnosXHvUSAvcA5QsjdngerHTZbqBt5Hj7J6KYs7X1IYDrGySeeq
LaQrgmg1siice1RO5cDEH99LEt3hd0nw3PSDccUshKmClmrpE2tOLoOz++Qa0LE0QsMdne/WsCgf
N7r7duTq66BYimzZE5kbHkYkyW6QFJSyrlw/mREdaEDgEGLBjWl1puPiJ0GLoYbuPqJ4eqPaObfR
C2h2Fo+i1wIfBx20Y1qCd8zUb4uzGMPGmVUf8YH26pdj1dbnakT1AZPOUIVwha1nZOMOdV2mSm8a
ivXINVOZfCuO8DccA4wPJXMLmAu/N2RJi8eBmRc8UWanzFssEe03ZzvVB3Fs908iaouKNoTRXVnx
mdXfe14EgXfsIUK1aGHuzD4Sj6I0S/PoU+dHtAdvOxymZPxYS4866ACUlp1GLvkxas/k2dntOfjl
nsoQF/g9g+OtORyreATEa6BTveeCua4BnDb1ICgx6hDzV70CkTVoFnkOLNyAtrNdbfCeIs/2pdVO
gTP5RCF0Ah0R04aG3j5nPK9u5Hm3hcsKF3LKcprtqvz8MTNtfsjcVMVHaZnw07H3mLcJ84gizFfJ
8FeiJ4jNXpaB3Lfwtxibdeq6p74tvSutiqVFiAvvbQtf2WwfhzWyujBDuTUcBOeGdMtXReNJlREK
jwj2KMDzURQJB9mmmrdq9GFZMeqZGEGcd4wdgfH0ARYoMdhbPThNgqalZgjb73GqcPAQ0HHmpJuf
Y+k2vTUHKFzLJMxBpaJj8kED4nSq7Nfe6w34DrXP7N1EWwOOk+YF4NMXH4zdUrgX81Q+UWj37wA2
mxClW7PqNti1xlu3jM1oa1N2GoORnsdOL8OqtzpKi2yHwzGpd0a+xmAG2rwR3Dhzk+qoP9ZXZHVn
qGKeqT9bkpGsGVaLUpVKsGBHndzVYnf3U25YjV9+te44rCGTpeqrTuMVD3tL/iyoPY5R286ZQBA5
7pmZqWbMRTvVy8EAg0j3O5Axvqtd3rbuPee5gX4QnIOnkdtBu629Th5VXUYzg+tnhzqZ7+pTd6O+
FEQ8601mu1AYbKdOvp1prm5GBEkvhtTzE59a+d2mTWuFBIrXJlBu0nysXaLvYz+KnDBKEs7BjLT5
b8AI8E91i+5sAJLSv+b2A6Xad+qKxF+aAbvyltmFWIpkqttEsoffkxld9TSOS/nIEAVWaN9o3eeo
9IovtBy4qSEf0zsZPRbhXPZ2cYxxwbBsFhN/j5S16coC82ZDLcvdh6aFWRs0WJsxsIm0WGnaRNWb
qXHtQAyd2yZUmjRI0DHx/FGQ6hsYNhwt7g7ZMD/xfhk555xq/kkKqNT73F+7d/KmE5gvbm8ssflY
nCFeU3bJ5GDJSpnPNL4X+pPvzTB5YzCt2fC6tp5+cRONtmhdreUrno2mD5PKM4Gp4YMR0loe7ayZ
wGyjZatPfS8yF/dt7H15eVteSJqEHbsRvPrBXiqbVS2OLkWXFze0/eQjQ/nTTUJfFqg8+LjbJO7Z
4KQlJOdq7qGHRNnljx+DG6FB1NVRYOt6/pXUfgQCs1rVFNChTWjEjZ38HHgSuI2klmegWrfi9xTC
KpasYvzSgOEQfw1QTDm9nIFLXZzZ27JnMJnevJ4eFxiXj2N2fjMBSiU/ZL7Lh9kcCiRC55QUR3Hm
CsIODDgOh/7cRV/MkiZahX35LlNGGW1dD7tVOMfw48KSsNaxalGh5fDbEdM5Tgsxza6XPMiNhfyn
2dTmGORVVAH7FW71aUO3BiHiaI8Tk9MbM93smHOIzaT2e+QynhgIL/ZfpEh1x8a5Lmqr7dKF3Zdb
ii8xbfyLBfQbX36arifHOzctJVjlz4k5Qx20ham5r5uFgZhO98bGjZb6xS6mZGFKnRmAgF1ysLb5
6I8V8CmTB8Fp+grSPVGcJ6hszl1WnzMJGT9Tvqm1FK8Nzqpvv5UDh8E6H27YUeZmx0Jd3iStXl5X
KMRPrsSHhON8Tn8Q8elmO85V/8m0bPw9jDMU6Zz4O06QWKR54IMP/1n4SBMGM/BJsn85bJnaUg+T
ybUm1FUd4+WRDHV77jK+uY6f/BoMVWBD1zFV9q7yE2j9Xu9YrDp+lO6coaOdiklcYmFTVC0cjttm
KJZ2BXInpT9dEMlEAIJUw2V7SG3OCH7lULLQPQajLYmuetkCJE+4itU1oQ2LbiKSFND4gNyWbnyg
zomsh5lztudpNrnEybZhMnaMOpsXmYchP2ivjKedO3fF+pyLOO42cMcMNDATvmduGJ77TQOdk5mb
zt9CgKQKC7jPiLFQvNGFrGKj4U9W84qHBVciUGOH1rWt1+wtag33XWWgLQLlDKaGiu5lzsbg4C/D
uClH5MoyaemwcYPhx3L7oiT6gR8JmZ7fySunRHumsmiq5GNvElCxnty4N9YN+mig1GkwzF7iPTLW
neo7ahAJQdKsgvHj8qu/GEbHUMdkDW1rQ7cfa65mc+Nb4M8vx7RjQ/TwMcACKNIe+PLUzJs5Meck
HBeP0iZTfGq+UFnjAGdxeoE7Lk4s3kZ3zj4hguHKQQ4FVxrVAAq1NKn4T8QPcxX46WxciXppn4XR
GmzozVI/M/ukHrKuhLuHd5wX1Zij9Be5Fu1TF6wX2sd6/rF8YX312ZkMYC0FdyDlobwIYEKOjP+f
8SmcZ+wBQac5ZUh0MsZfwtLJp9teJre9MBVn7hKZRLFIJw/iYfCTfQlj52UehJ1voaMXwJRrqsVh
zHZjc49fUL+wDEDFlOlQVMfYLZz2xcwGz7j01wo2d62IY2x7kp/+dnFNvqnA0kXl4Ixo/JW1Q1lG
auyomkwsLYUDj5Y7YeRll2VGLkBvVhCS3nE0klGfRTEM2u29IZlh7nc2+YUgYkLupyrY9SDg0Cvl
4pl4F1NDz/ZxTgkJXWeVrL2NXcwFVU1DxB0K0dWzh0edTDPpjVnOWblZcyqAeDB6dQ5q+Gt0amY3
6THUlagWN0bhDva1X6w8lEHd4KWPmBhSDbhC5PDdnUQdPb15hLWL67iZ+jHaTVYk3b1KHLD3ixFb
xkXDNO9ArgCPqyd4AxJ/OU9rVGt616A6MPZm0bv+biD/ycWyX3wkUBsY9zMbpFBwocpLs1lHaBdM
Y0Qzsm3UeriGnLH3qWxYHQWtImiY5fXikHHEYf2cB+3HqMpSzhPkCpKpkztPrU3BBVrOZytGLjRm
j8Il8+EaRfEtZq+7YgSgq0xuXMBBkbZkat3TIOe0ONdRnbMlSIqRNuESbtz8BSoqNGmbLr0RAiDP
7SfWwMyNQ7Gqpc/3fT4kADN0wwKKu12SvfnyJnJKFDuXigphb9fldzmu51WE2lkFLq9y/eJkWEwu
YU+PycgdMnx1zWdKABZhoTGmpsUDnc7t5ezF7fRoj+CeBkpo1P1vh4qpewplVkH4D8FAjL3HqzNB
dmUiJp8+sFl1+XOfsq6CdXTWZKOQemZPi4BKiIiv9dpTrm07vZ+zGWCF6cwSNqoaIu9EGmqduUQO
Q1fm4RJR+99UOEBAsLKy147cDJzhqiho2950D7J2hDzmtFas0C790noBXxnd0+KppbWdO+kX6T62
NRmQ42J2s7lu+xFVmLdPB5IMYxx0aSypFedSI4XZttySzoYMo+sZ+FvgTfHgzk1T6MvJ1ZKdeBR2
6+SkPJOhW7fIxehC/7VF9U+lAP6HGu1/WQYfWc0/dVD+v9TAw1/+vf63x7r8y//5nb93q//yf6vP
tPn+c5Lg99/iD/Teb8qxiG6dJ2wJxjJk+7cggcOvmHRf6HcwdqToYP09R2D+RlOGLtNfJ2NpnvJL
f0sREDGgP02XBFQO/SH6ueqfwu+ROvhz04WRJ3kePyDLwAAN4yv+P3TpCmVxFWkHLGwq9Ke+ORrV
CpduUvJgFKm+ojlMRWmCCELJohiio8uWpKjkJ/JiTMRYbMrcLZ8ouLe3NoB33Nrxsr5Rj6S25Xv1
o3JgEP93rcVzH+w/WkX81MpkcoJbH/9Nwtb+h/ZyrmqcIe4r+j10ytFocjtG65aFfd5ldzF0UZS6
Y3UHlZVDVonMDjmc0/4waiavJMyNC9lZM9utBiI8Oy7I3NYzT3M+rWnA1W56HcumeuSLNhS7LeGl
3kidS7LckP4YVBafOrKnb0o8zf1UzfPOpqD0Aec3vcIf5G7HZFSIxWFTXC61tStGMk2BsWoB62vN
USiAJeh+AJN4tMZr+1IS/iQ41In/bqrlP4cpgJ5YUDuY/1SEokk1n5mQf+4n9oBRCvf8Obk9pVb/
OhnaFF9DjcTEJdBrmszd/v46/G+sEc139dDr7+8eUOe/AJ3zPH7xX9M5g3f98f5Vd39eCM7/xh+J
Itv/jUONaRnksyw4nCarzB+JIn7JYQCRkA2JCSKw53mEPxJFpvxNSrIAdJ1ZRcDY8G/9sRLwS8Y5
ogSRlfbPGeH5z8SJfh8E+o8XivF7Oq/nyIbFtMAZBvAPvdcq87vKahQMGtu8ZN407jeZIhyKGJre
oeOXRDnw8QhCMYgB0rDrhCUAEdlMztPw1BdJv/BEr+Ng0QEqpu+RBgpVvlrh6rRd7o4955svM/JI
FneN81TbVXalnWKVfw03/G88gP+6m9QZmvRfP4sP3/ojff/zk8is7t8eRYsHh4UT/8rfc2h/PIkk
1DjZ80gxPPF7vO3vz6FyfiP0QJIDQhshAaYs//4cKus3chcKlgJ/hk+4yPlnnsNzvu4/L+0856xZ
kngKuybb4j+iU9D+pL4bg0F3dDZepEkutmNRo09EIfYuse39sjRSmCUDgQQw7k0Caw8TGtA3eHqi
y3RK1QfynDX04fsdCyYifiXZurJErwpzXJaWQaJclwtL3e05ElfJyXb96ta3+uJyqrv0Z4qVcYfQ
ENjC2otrbDYEBLqpvTazDPdmOg23TKP1VzNTLc/dKmhjT9jSJ3uA0TC7gkR82m21b4knmtJq0/QG
qBJzKRlpovQRrMbc3nk4fx6UbtY9soPso3a94YwTn46SaYrD3JT93cQQwWnuHfsAZsW6XBMOiXW3
ImbGtHxZd9MVhIXb2DK3MX1ydFeU1S3zIQKJFp6xG8ECZpyPQUbvvpewAdXk+SOGeFW6JOHaWF/R
hPKAOPE2JWHeFO6FLt12b58Ng+aKM9FJLixZ3CB2mZb6XtiFPiSxPd0OC3pwhNcxEQXKRb9oty2X
VQVVQ8qh//amRu3ToihxIVFaLkqIZsYyLR+MixsPaijbo1jUY71W0yuqaAklXon9ZMabKZHXGUee
/Wrq6i4qa+tqrb3miVbSsnUptOHaFuNjzH080E5DrZdcP67rdnLOe//w3MuZHiJ58Xkbq9a/8Yfk
c2jLrYnfD5CJSbY2KmUoPGxqFZLBTy4p3Hghn91J2SClJpS8b6JhpHqvbgDWq41V97du17+IUUxB
0spwWpAsGrM6VmW8mVW7mexkuG4Hqt+NQwcFWjr65Q9Xpvd2Lrk+5fmVEVnNBT1REB3lmuwQ/9Rb
QpunHjdiizICj2lIo+YjObf14iHOt1U5Po2Wl1AHoX53KdpONEHfEt6mbqqHjUUweOPm3tFr3eF5
cLP8ZCbedIrwwsIsnVaGiMsWnF0pd8aIJyNG9ZwBeJ/aL6v1Sopl60SHJZ6PbnsRKcVP3UluGnON
9ciZAFOsfLw01C/qIdnO1ZhfaX8awhRM/sbpvL2XobFrYuF9mtyvdnVLDjvoEtfbcCAbbhfqqhz+
9tTxgO+7yz41FkFHtIBLYDMMo8XWwNpTJGsgOSGa1EODoa3nQ2ul7YU1+t9aM8Qy49l1s/5k2tnM
NZJrWdy78xXCiIbyYbzDrRBvxyk7jRbzketg88LJhBCRyk+ySc2LsQBMPouzutvsSKVX8pg2Ul5D
5b/uRk/dzaLABea2n53QT1xu6xu26Ttk3ynihYYI9ojvjTDjSphRvBOVzy87J83utUG9DBolhUgk
iJTTiQAVTuEErrN4IXOEmmw2CZK1VxhzEk/t88Wg/WzTxek5kjLYjLovS16tosSxTYnmeSCruhvq
dngYLPuq9wSfFZ6HqqkuXMZ2i0r+ZGV61CpJr5x4Vs8UHq1NU9z0nd9i2qQdpOnXb+Q0fVYLkTE0
nvLZnksaXdpLT34r0MUvkEiUePFbijCVzteNoZPHaNUbB5D6vlrKg0tjstswJYIaM02bZ7XIKsxq
/Vkk2Z1d2cNt2qEy89UVI25HagDPtWtha4sznsm+AUWZfp3tVe7QXtt0uK/dlDkSp6BSUdYRPK40
o4bbE60fEDGLIh+fW1GWVySvBXRL7ILWyvBgNBf5p6R4d5nG56T7XKw/OqvzTXX2y5CqiE8ElRgv
yx2Wu87Aw5ZV9EzpaItzQbTYddk8B1lS8D61zRQqq1r3eqHCnkyZvYOewWroR8lmIVG/L5eFFvIa
O1vETx/rxBm+mCKLfE8172NCe6cFDMWJAk1yT5rBektrZecbKkbm9chk8E0XpRcqzu8iq0VpVhR+
irB2vSpyJpR8r5JBZTrJlyNy52AiqHuJcYJfu7rT3z5Owe+Zrw2Yn3/HvKYKPW+aP2zyHu9Lk7eB
tiMAsDRtN0XMCFwbM+OXTtuxtc2j9uLioXTTr57aw0ahLNmgHq2e634d7xurLJ5BkqyB5azHhDYl
zVOruhP1aBIcyXyrC7LVeREzZd7KL7d9M78tbvVEJgYaUbYKiVAwuh7b/HNKqE92aV+GrXALarMF
5HYUF9Y7XUV8boOwumdScPT7sGslxllMLHdzXlCtsKq2va9WxxFhNxWCMvci1NETs3iVY1NdcvzI
vQ1wNPdRERZjPq9qhldXCAtSpF1RrRzGIxmr+tKqa7HpVCaI96SlRf8wpokmsy6eQpxe1lNTsUmN
qcUykJbD+DEY3uQx/zFGBzNvm2eo8PajMmu8PXmTrBRbqE76h76OxHs7pMP9aFn6QUiPCcom6R44
inikaConLKjEkzKNoyAymRZiZoiulW/PN8ztrVdoP4cLhkWavR2t+ROZw2cERDxiQ1mf/GaWF+mq
53c+DyqXq9PW3zAMce8xKPYT839aNkXaySeX0cUxyGKLFXKMkZaYWt7m1b4+89vmrhqZ1LS3LZKS
EFR4uokj/yHL8EdmxnVLlYnRGHbiOgqHHvzN4BdPzlJEP6menN0ixaFjLrawvzwPDh0Vs16Nmzxd
PwwLYL2bb5IEqQcTLNFykxZ1dMlYDpbbbDoqc3z3UNSXAZ0nVrxUNB/n4+KJGIl/i3GIKM+MtoYu
hEtRbqjf2zEi6h4PzfnxvbJbFKx0HrMpZf9izmov1th+UlQcNxwj5JVRsBwT8ot3lUuL3JLrloHx
7m7EyPykeZ1KFv+5fchcimhepnxablX3nuqBuvzANhPBitkOaw7kPUPAmNBM5RHk9Bf3DR4kGtHf
jtt9LIW7PhXtMPHhlNjdjEF92Rgst5y9OnZQ5C+D5pDWtebJrtfiwc5zd5cCudho5ksZYh72bmJ+
uJnx7Eu4IjRbq2vwBuoQZy2reh3Nr0WUHgw68RbvJQKoyxgDPRpWVkm/YojUUsZzyndMC26xYvx2
RfU9ZgunlHVi0slq4r1BLE8GWZHFX22Xv7vC07htQXMxv3spZV7d243LYJ6ykttzlem11eN4qmhN
P8VOIW8m4kAHp1gYTHNmM2ymWe3bos8+x8qPtmNnQT0DMvA0xQVhFwlx50eWheRVpZS4txqOs3Ud
k/4pw4TJ/NwZb5b4wshxTlbl3p7ciV0PDXFEz4OmY3Eb1zq5WAmaMVDfk5PtsvjG8Mah3KZribLZ
GgQyZS6U54sw2KKUkbLF/WXLxL+e1nZl3qqmkZuOZv1Egr1DyQzjHERvsvgNy3gqxVbVKPfog9oY
mUT2Ni35QYp+65rRg19cpt5K/4ghYN6Kfm0ZPPbGLCBuFR2zYjR/ctV1BzoeJ+qp/YWOU3kqGqKY
LcO2B8any6PWzXBcB9f6RUkI3wkH4bPFsfYLat8OA9dl23mBt6ZMqlFfX0LuRl0wUnO+jAeGSDne
Z7G/tVK4cVrNfbdVBFGQOI9uzluKYzFg5I2RvN+f87Remjc9p2Lb2P0+Rhb+MqEI5/lY0qnc8ODH
G8Po04BTFKUsPmXz3LOLTiUvGtGXXCuDm0cit3oGVrq1pskn+uL64hF75bIehevGBadvKu6Zb8tD
07U9E3/n5LFiLvzXpMlstp5E7aJIqdrEcQYUhVBCLf4grEzByiyeuSkmI+KDM7xns+/ybZLU7TZq
pPu4ODGtXlhnOVVzZNvCi9xdXK31xlhUS62aQjjfPPTLsfFk2Cxp2wSE9pfHYnK70JFZecP6j54z
5iDX9drYrkWZ3lBhT7Gj2vrdymZeaOJx9Y+FIvs9r8/QztiZdnPdPtJXZ1CPzs8UrhUHDdVzmgMQ
Sx0iauW1SA72ujhMJ7InyVyX10oP+iKrIL8R1mXa1eZSxwbCEKLkB5iKWL3x6QzHNslxiYEmJYku
pl1DI+cy6obXRuJiL5jhIQ6Gcf5gw9s9DmXEklcZTnWzDKl1OGfdAoBo6DxAZtG4FOOFyeZ80fbO
ui9ECQ1W1+LE1AIdk8lZd0PnGSeSTmJLp0AeqyxpAbYosU0yVFph4w7lS7c09jFrvHUzeJ3PDmIu
m8YtlwP/iA3V0Fxa9t2Um7+caVxziIXZvdH6HyXPLw1CWo3jBLmpL+Ot6Om+OkSZuHy1XIuSmV4Q
bILlJvFiiSpsEkCphTiREGq6B8q9THOrC68jd9A75i0XhrfB/5JzfLSybj8Ok39My5QzrsmksTHd
19z4glFO/oV/VuPOkUqPPB8ot/upf+EHfcWGbIdZX/8SwKOCnK7Pu5Orb+x1p7FKHUaepwA55g4+
OoP+ZICZu6Av5CY/DLDwTiJODtVgcWHwR3vrZuWv2Wvcy1kNz+T8yQEMYHT9MrrS9PFCrvfFtZaq
YgUqvAPaL2K33IvtKyNxcPTxv6rcnp/6BfMqvcg4qA3BQzy7EadDSQMPj6/g1NsxSXVJnG2PSrA6
tYR9pc53M53PB72WYieiet2TGHodo8R7YSHMD1OavymnknFYC8zKYZaa4pkI77pFSWvv+errDREt
+9BH+eM0ckNkaQOknvnEh3Mu9EAdmuoeKJlAgLdGUx7YllvsY9/IUKkYoxvG55S6GTnZnn+x3a7+
/MCg7ich9X6TCJrdWNKGDVCe6LZ1be47BHxkWvk0AO0oO2IvGT6y0TRC2yTfE/DqbAmN72I/a4LR
msW1647+vYWbGBFE5F21XIzoe1+leVnc2FRtTrJNnV27DM7O6dXWtrWHc69tNrPkdiS75ep30Llv
c8Bs+2u/9T9pGSMRXSoyujAnZmExENtayNkxyS1e+0TY+0GLWodWa7dsQd1r3zvTgUslz6vN19H6
PjyK0RkPrYo9/oZsSFN8HZlITkd7WW/MuXhbFSQ8l8DnoR+5gHJ5McKh7Dg5p9eW0NBPuS+7Db+H
5aV7qrFY45h3DCmuWPDWy33qAPOyFw484JU5gPCnj535nvY0p43FesvsFrHPRDRllXrTjAzc+9SV
tnx7khNxQVBvLPut57XnAYr1zhyqh9Zsj23DkiTsxSfFAPuhVWazM2N1yX4bRCJ6yK0P6EzjngGe
ZccARPpBf3AIKHNdFKP75nbjqee43ppmsZ8Q+eIoMR/YK7qbAS/zRenWlCkqizvWpE5RhBLXjaoD
nmX6xMiVRt3fthUd+l4H5eQvhyEfjQBQVKDPEfUmrqpjQr0vJIw87pFF2nfaUem+iKJl50/NsnGy
7tfk28NNl1dGUKXei69YVao62+cREbqMgdSc8/ihiQodMvtlMXnTPU1ltpM6u6xL/UUyx90aTEUG
MX+v/TKn60XVtS/SrPRd2bmPfUSqwYZSumOF6feV8sbrgnoBo/XiMKi2O3JF1+SO62UTKY0rkSGC
XU0AKTAyDOVD+f/YO48lubEty/5LjRtpFxow63oDF3AV7iEZghNYSGitLvD1vRDMrMcIZpLNqkkP
mkZLszSSAQccwD33nL3X1i7dOrJ5lyrqE9u3J2tWGGlDpu3KVEcn3EyrpGKyT8rgkky8fp0lJc9T
EOZLvReSGbdpLkPpktHJ8rzoA7HD/UfqeCiig5YF50mJZNwNcJXXGc0/IAb0zsFdlGnmr0w9/gJY
9YSMRGydugNkUdHicfuaLb0FgHVCjv4ciQStcx235mOgR8R8hvl1qclH9NhoYTOku0mOAiUIJsD1
pawws9DFqNsaMhq++JKQNjoUypVmVfuApGziloxkWcAdDYionI0u0SrG448pr9paBfIBggIfVBae
cwPJqKCwdvtxFbfkzCciOQx5ftfVaoymWaA+MuvoTCUVGp7AeuCNctJ8RhrzfZJvdcldHmY4UsbW
uaTwEGurQ27do+rD8ilXPOlwZBFdMqvvF+htA0hS3RvuFefVGcNnPSqsRZ+M+OoDB5ZnX068ep3x
vKp0iLg8nNRTEWH1ubIK3fbK7InYm/DhjL7ZXmUt0aJRek+QSrWbMGMsM3SrfLQzoZSXVm5tUHlZ
b44/Ayz8TVJOgCQoJyLihJwJ18dyomGxYM9TbxTLuG9NLfiKBiNgUuej5UvPyj58tlkUZ7X8SBkX
q/dqxoXvm2Bp4TWYVCAmhYwPWtt4BhP5RZ2Y3bKVOj2DCOOChKNu5/kN4dXhRhry0ASkQ1cwYrxp
1B+rxNpnfnum+l/tnvtKl9FrmhXRUpnvQLwpiGtLHBslNbpp5u3B7LCW1Y6eHKbQupQ9X5eLp8Nv
QkqnLMOYOE3r0Cb7vE3igC1nvtZ8L7Kym8hyd2qCJqRI2fdhncXWINtx1hy5o/7FCvU3sj9U9C+z
rjw0SaQMrfqs6wrlzGm+iqq/V4x25cLfWJl19WJXee+hYkFRzV5wrU1oasKhdMMFaSVPrLMxFX2y
HMhw2SY5hEJ4dKuwlfmqrl5rQ1ujsDjRhMb9lKJ/lPdabFoLOFzBYlaqbWPkcMdoCKcztdLMG+Jp
g5NiGNwtxp3SxY+F1utbtz922dQRKhs8JwUExbES8mwYG7nqYpl69L8pW5qFiytGjcQBD1HFLnok
ELSuYHhYpyyzjmE34rBJgNG3ZcgkXJs8zbTEQ8SswZGaue5Kv9nqUFuk8tqQFcL9X8kLUvXWg1pv
tORtnG478dATX0xmCBurNF9lOrFMZu45ZUoBiRLxwpoaaD2JaAicwOlYgDpq4lTZBQp5O850xqRM
vRGKMS1yXUlfwo482wwnxN7W6umSdqa+ihWExqGoU1r4Sr6nHPXPBp6sSMmv7dg/tYo1bHqtio6p
HZTLspFfBpJcWzM8IG7j3Q/baeVIBTuA6t9rmBgB2jVr/IPhwUji9Mjllx5K763fGXzQIsxvalfy
piqt7r5T7vEYedoo15RV1kLMoiAr8+PVaKj1NZJyVMaOtg/UaZfwJG4oSZ4tzGR+EhxETXRs17/k
fnECsut7bI9eXOYwYAb6RZqiyS2CDS4KrthE9p5W0uCwYExqaELVYoWmctpbE+gLNN+6N9liQ0qt
egil2a0JmjXuRgqlRYXOiDswg3MYooYrJjEdA1hFW3T0pcd2KqXQLptLjZSzXcTEoFoYaU731mpZ
uh3jleTp5Uh3RZXyGehx4NmlIR8SHnY2IKS6DtcjlE0r4iZEspVuOsCfahytW1ZcE+5HZD+U0IxY
jjy7s7p9gET1ODEp8koYZH2WEPViE0JNR4W2uEb9y/3eXaAB80Y3vq67eALJGmRfmxbPpq/Q+xqu
utasVjrqRnp4zRecYotopG6u66pfZqZtEw3P2CJ3atr9kf0sU8NaEiK1GEWjgEGtzENtsVLRBKsP
xpivg6FDRYZDhe0iD4JbGYBS00hn1YsKRHOEQMAGqPLCWNZmPpgLCxF1t+h6myBo2n/Qt6a6PiSi
n+ibALAhZBcHpB+gJEOBXJR5vcSgwYtXpfJbT43anLe9sMAGKQpcLpZJnR3XdnTaekWxhj9P0bdQ
XKqtoqgRMm+Vugfb7oDQcmgXVl24x6bqUep2sctzjQCNN2vsoyJVY/uLLVmnh851lwXl1K63Yytb
TpUVYjC1u/zoqwUvJtagYC1wemzika2zWiXjisO5FzG99ycEmAXVndMoS1Fk4PfRmHeLqRCPRtGd
KRluCSePgLDr4Z1mkvjcu7zme1l1Xm9UwEOl68OA4hCj2l8jD/Rf+XJhLuTYHRa2g64rS2Jxp6QN
ICpqm3Lh+2n4WlTkq7kdHTGn68rlxIV8NhtDnIVo9B7raLI2Vt4O94Ut5W1C73lJ/nnhkRac7kOL
5j6yDpN2aKQ/aFBDjrSEzE1cU2h2vAjPfTcCjdOShJS4hPY1mvXUiwZkq8s+YWW6IHLGTg9v27gw
0XfH/XTKqyw5pm2beKpsKlTXZnQkiqa87+zJ3Q9K5nt0pxqq2hRpSeNrRzh19Sqb8segqi8IymxW
oaCX1JiVsgtJ/ThxQ3Tgmpgn8IWJ4pqyrzyQBWQ+aMire0r6YLglKzLed5mh0mfyjfOxxHow03QE
aVuTcTDREV+DS4zOrFSV1B15O7LUasG5nVIPp0VgbdrUQTpp184d3sj6pTebbpX5TuEVvjXOPp3J
66eYRGm9Y1nEk5AFmXplwEnfaVrZ3OeaOZ7BMygORTT5L7VG64QeUB6oFn3E2uCuzvKXwaaRbUS2
vionnDeKKnjdwFp96aCqEZ0GtYFWqX4o5G3cJMqjLVufnRGQRy0T3WUTGMHKwU21ivMo3UjMkEur
IeQNL7NkCaO4SBqCZxZqNSbLFJfibL0lkuCq0vyLCMvrVmiqcVCDzl6O0sypEOz0GXuEtZ+Irt/S
YmglhLWCfCXal1c1O/z1/8LbbNaZQ/d2irFCZr2bH/ypMelrgmbQg4CwLgWKe1gb9TfUwG8JM37K
ECK+9bkoxzoKwvZf/6gznI/3X3+t+de7cIjU11mp9+F/1jlCzvGye63Hq9emS9t//e9v+bDz3/y/
/cM/A3hvxvL1P//juejydv5pgLDy79UVs1rmn9UYm+6xfc0e0w+CjPmf/CkNcpw/+KJmOR+o1Vle
gSLiT2mQi7hirjIcQBogKN4Bkn9Jg2zEGpYgNwNogsFfQGv0b2mQrTsIPOBuwMBEJPg7kgzTRm74
ndjuXX5kaRpQZKg1DLk+i8iSIUt6GuPJBgdgNLuvK96ibUJd0l6IyGE/D09xSan55sD4wkFUK17b
K5fSZ9cVj5gMwpLKWILgyjtt3PlkPO1g3Q3Y5RqbwiDcDHmlB4sxQI9QqPoT5v+ceoLqFNL/1yLG
VRHg6KbF0p05kYGnBN7i0tDFZeL093kGVdL1h0e1HGbDWh+82ZJgmGpE5qBhxjDp4a6Dd8GITluJ
ynjTl+l1biumR/d29v9BZF3X8HwXHSVXjqUCRMNCTcOSCCjCV9pB3ATAG5G888CnQIfviPwTLbM4
hMWbtGZIAzkmeR7bsj0b1VH3+GPrSJ7JeFnGJbQJnTpv60OvWzlJxtI80CZaQFM/2aV6klzLozMA
zTSict+j9t3oDq2Q2Gevo1Q47fShxEiMncpe5GFVbEK9Nr9WfqevatGKY6zWpzJWvwiQ/CwxibWZ
ciV4c02lRuHv4gLDdL/sxpK3jhtrD06SNiu4Dsx52O6S4p4r24HRGBbS4T7IoiP21skzMsP8giX3
C0o0bVsNIjhiV8p2ePu1x6JGLLGqxtZYRdhavqZDWyxzFB9kxyR9szdl+iBw1L4g/2rOIsACsKCt
8b6olOaJgu8RXWXOdrg08KrYekVBrdWy3yTT2EmupouEgRrOXsa0PnawMVBzpNhXmBFUe5tRHTVT
Xt20sz61tBq09W6+bEotvZ8MP2M6qnb0z4v64DSD9RLUtE7y2kpemBYxJm8pJLTLkKaccmwHeo9b
VhEINW0iszN/wAlGCytM9phcY5AMElvCUtZpumJhYLCG3DXf9vDuyzvfSZOYqFYtvwoD9lQLTdJh
F7gKlwW6yzNGXPoZPuEr1HdybfZ9uMxzu1/UU4hKgFXKGtKT62C/VyBZZmV6h5O5WGVjedv4Lqmv
9XiN2ty4TlK2fCQ/0viibKGD3DWj3y1FCGrgrhS6Ud1j4iwYs+nOtq1Bhpp519xJKhAvUikJ8ZzG
5SpxlenaahJ/n0V8gUFgjXfCHxpPAnm9jgmUO8syE/d9AfgF2mzeLGtpOgcN6DqVl9N7tllpV0lR
p+cg57N7NBn6U9oV4gzWRayvo26Mi3O2t8hZ80yPAKg4yl2RWRKJvoaKZcTfzrMf9wOagEyJWShF
sS3N5rLG0yL8XiyJY1SXdotXwXK6dDWp6oxn1bt95AhI6WF2ThvqPhFypfS22CrDOYVbt5Kmkeys
2oq2VZ29dnKQS8vVc6/qgRoyL1zA1epWeq4k7K9UdwnkUt6oKSY6krphmWjIbqBbxoFy5UfBic72
C93X9rUNa/CPYFzClHFb4iv9wVDDUPmSNBbSqrM6UNK0OZVGEpkjlTU94nHd2IYZuXRPfA13ZzOU
3a1w9MMECvaZlnHy0vqpdW8WuXXB3t3YYzNdtDTl2CigBg7mAVprSUxzU7qtKvZp5VRrqLII5byM
I/O5RXK5AHxuMekoN3nYu+vUUCcq8LC/bUKaTrlyZVXNiD/UYuNNf3E4duh7Fmkex2euk4QP9Cj9
cwIc+qMfZcGx6/IURAkUZS+sFXbGHTPddaPoHmPQM4xcZ61vH5wO/5WU+ZM26jtgSRjdGpKiu5Iu
eySjne/X1zJIcSm64tKc5MFnqL8ayhYnqFmRZoQow1OSKtkTelBhoYp09q9BmbYHsBbOBSxkhmth
2Z+7MXslJdPj28wW+CRTAVRB+Ah6SjUWWCLb2sT0i52toFEPn9UmHVBVi4L9ZjasyHR6Tk3jUpYN
7iahD/2uRIy2Avmrv/Uge5W0Y7LU9eMcn2QtYUsfJ8PuGRmpB74vhA+WKHZRHsmFWaGS9zEZ31hJ
5dk0hc9h9ubbXAr5oplJ6uHAti7oA6p7CTG4MWjD2fVY3OgWW5SiG9plKUxsQbRq6fvXwTbrFQYx
vV2CPNWwcOWtuE5peF/1jaRDJat7dBDpoa1wpdpB8MJ7ypMVcscKGtZTIWu2FAywZzNLNV23qntr
Yprx8jz0qA4QQ/XpXVBGZNUbJpsti1JZ4t1EMii5H6VsoVRMbCCB66Ge/4ppPsLDSCNd91PhWdOw
yWy6GIVsN746pOsQyd95y1C01pIvRtoHG/o/EFUqQmod6mevYa28sdvgi29UNV9z46wKDME9FKap
H5LrvomB1RgDsUC9mW0NEODLgggorxN+DkUIfCuoCeYp8Ual13oKZHdqXA35Hr35A6MIlyaeHHet
lo+H0NHUbdoNGPAN1jFCeTnRAX5t7pJhyN6YUZEQSz4iMpRKuXSILeGVMtJUi/3zxFdPiU35UXSw
6RJsgwvH7usD7XGMq0BVrXriTdUm/k0nJy/ujPtpynAy9woyllB2DTgbq9HMGDNBHxq0E/XQZOOh
jWoZ0n7zhX1LOEayQUbSM0ulGdI+Nk3JgNAtzgEceRolBl2iW17dOKctLVq2fYtEk0YO6Yth7KGn
27Z5b9ypLdu5oQm30nWPml1dFvOog+yQo14YiEAQ4ZQW7OOEt000rvKaDrRA50pIUVDjHQRmnS8d
NffiAXVhdMey+tizSY01WKLsNa3FyG3hyGFZEy9OrWWtR9GemskveTOGB8sdd/m7EQzEWl8/M1gL
jwF732tlCC8oRa8Y2YdeaJNnqySFYHKcMCjTWe2sVUpfYsE9z5uLLuxzVYTqdcm+EmchdVrI/lob
fPOLOZThyvSrcRWgJrketGyW3LivpsvevVMbXjLSeJaz/rWQdn2p1HQiYCoToVgm8RmUO9HSnSAL
BaKUOyKFgwpI4b0uO0T3mFNxsk1HAOFat2odWSQnA+OseUwwdPnxQjdlDP3fbQdEnhFJBzvgMXF/
x9Yzcp9HcAnwH963Ab+1IcJKxO/P7ofvtzj/vBP68Lc2r8XpMXttPv+o/we3SxiNfrZfOkXPj/Vj
0H3YL73/m782TNofKMRtjAqI0rEszSFUf9FZ7T8sx9aIHBFihg7OUXp/bZjMPzBfOFgbNEItBMik
f2+YxB+YHsCy/Pc2TB+3S6bJVs0VFqxAjs+2afbkfMfws1Minw0IxF4N2HzRMD26tg3ye3U/T86+
uzAX3/wZ/8xK5UgmPtI53IVgO7aIn5PQcB2WZkysgzfYBYGG7WXM1ob34o1R+4fWVra/ezguuaoZ
GrHa+M/YV344s6RkKjNEZo0dXb8hg3qtzyrxSI1TNEzpEaHIr1KH5p/4vS3FnL9kvmGBYQG7wuet
Z4+uCsgHRwwNWrJDU61lj+4EzsW3Z/Hbjv9vrqT2ET44X0pbaDjqiGtglcea9/HczLKo49wZa68K
5j4/5dk6Uls2pUhTxj1QuwSbQNPemGNcssL2u3AcrvlJX3ujvIextskLVoOFPbgTkpf6nGwHXPea
v8NhmlyZaN5/EVym/vCJidXR5rii+R7jCnE/f3+fxXiN4GcENELBb1hFdTZmzYUduOMZnvNFH4qe
AFYU2lk/ZzUNiIN+fje8RyJ9+HLmDwCxlIeNvsW7g/H7DyADtspF6iSYBfCxLnPeqYeZxe25sl1F
s4g3JAHRnXFnnbKcMvsMzNJeBuajEMOhCKSyxJ3/rBWQw37+0eZT//TJbFCWNg6p99jqT48gAtQY
01GWeT40um5NxU0TMdBNhsUwNJZWUU7rTC9rnyB6czBWWWno37pd/3hDWc5Hluf8FkCFqPFOMUEL
89Dw0vv+8sSTXRgkZUdeNnTBG2wS8+s0IjJcutSyO4WcG8Y49ZRc0P/LHhS/vvGHaVr5oMphwzD4
XzMJ5bppjnnFPyv3wpwwzTuu4el2f9Ph5Fh2fRCBc8F44pYFhopiN5pBci99j8mYc2M0fqisUUoZ
uBAyrQcGBeEEVcMIo57AQmXqENNWLJK+0YsnYBl2fwU6X32CpRufGNOA1FOxRz8QGtHeNfy6Uwpf
PI0TAATqgxo5cq7bE9uBkWkYrUzwkCXKUa8pYxiFXZ2xHbKaudcg8oOZZfnJHsasXoTwll+jaeZu
DCRPVEu7qZPHRmn92zrJxx2voURfV1JOGxJJYOrkFfkbkQ0/hWaNGm9GX4zW3rR6l5lqnOxsq9YH
dBxWfnKarFj3iVK+ZhzsRjdTi8ABOtVnYaU24EZE+8YAK64WZAz4pxRyzx2KvPoMNykES6McK0AH
9GA1xsRTDyO+IwMQ1Ez7FmrDuLWUwr1DQom+3pZKdp/bln/KJ3c4qnZLs0BNtV3aRoi2lRJtLfxg
Wght4rQJkxTX3Idhi3+lx8S6BWJAJYjOrscakXWmXKZu5TNatNxhE1Kedei5HCalTlDCbyB6B8YC
ABo60lrzVEahch50ZjmS1ZSXMPYDiGBrumr4VlGqTgQO6HHYelzLuaVgIInYZ5Wody5sSE7SJF/E
WrE1qcZdVZsqoUQsJys/akNzScFke6HJALcnvYUmGU0H51yLSI0g4EQT/qrXE/aznVVMEPcstQZ8
1X4xAjMWcIUa+agxEwHhFpd9tU9qYuXW/dSOwXFqAgUOKGrIBeaY+NJPjNKlO5UpN0HhEElSV61c
5VWu6sQB9Er0ZE6AaxjQpSjlMhvVlAf60cS6MfoQ+FC4nHBupW+1PRqvTuujMWgqNUc7ZUfbCXHF
sTKd9siFi9/QyJZrc3Qu/JH2gJ4GX7DEHZMws18mF9mFbplkt2fJQUndbhvpqEWgz5TpMnNq4xz0
LxEBROcuoqlizwd1b1V0vnU5uj1RQtOorc3EDVYGeJHtVCKNHFMjPoS2xoCzw9nk6AAuQoPBYazF
7KmA9X9pKrxtfpzfKZIBLUCvdJsCEllmo2+T7WI/icAJPE1GBKlYo4/koICeBFvyMvCdBoODMzDI
J42Dh9W4LHq5h3tqHwajUrdKGHbIyut6FxeWQUsKy2+hq6dCCfS1onXno9rhbC4QDLmuF8SZJByy
VtdT2E7bSXWuFWT5qGRmEoxC7Z2nAE4LneQDNcAW1LTqbujsbNfi0zqmMso9nT4mChu3u9fA1Czy
SrvQhvgtVoW2Y66XUuUr5o0i1HIXT250kHHyVAXTcBS5Pr3JWGVYxXvzHrRTuKuxeq2IMroMQpw1
up3xJs8g/7JlZk+DiztCAdnWez2LEWbHXb1pgl7hwSVFmVlnN9GGRs21KrHjR6shS+9A6+uEJ0fn
mgzLVVMWrrvAUUdACyGOVG1aW6zqUr0aoohhGC4M94YtF7SHId/niUof2gyClLsqq0/s1sMrQo2W
thE9GIlmUBoV+cEyEztfingy7yqaEyc/7pIDAox+rdIMxTePZLyIMMwoQ2Hv9HE4Kwdm7nmRRid0
PpcDWTOolicqyHVp1KRRNKAW+3RENoNmde4vNBuh4WnAQlSi1NHxsWjk/G2Y8KarOkh3WQvKmCAe
tLhl8xIbSJocra7O1aQmft5A27hhJ9a9tTR75yTimJYY1MZ0aw+UFSDdQC0Vxq3MQ8aljpzODGm5
l3nmjnvVIlAnd414byPEvw15WWyCoNA2Sk2UBshUgn2q/DkBDX8+IBvaFMU0sduarlyQQSRash3s
CrAdmi4n9DeuEZ1VOZVKYOvG12wqx3sUXvk+BcnyZNWt/JqmzrSGzx4jnlcKGEhtjp0PxwnN9DId
N2WmmxdVQVWIv7O9gU4zeeTeDHRoUoiTth6j9qvwSRrBuBtCF7eAJgpJ36zot4Html4r0XSoCPgW
vh4+QOfVN9gJJ/oNsJFOLMlsPSPEkiaakTMxyxUdiK0LS/r8/JAsryhC2mro1VOfT/u+QKWMXnhu
K6bLklMo2Kk+Nbye1k6WXzE/Jv0r1S907NJ4QerHrBviTVBpYhmXRbMr62Ct9lF9gcLnvAyHa/Jh
tUNVas+B7tSrHnfUOsxjcyVAn5HOpzJ6HOkL9SVwF6g/y0ypcDkM9XntE0HiC1qokGEZVz5H6kj6
UwIa1IpYt1NryJdczq8ZdMkLOvLDsixb5VWz46sA5FmAB3ZZwntclwhDkSo30atVlequraPQi9zQ
vezqVNKXcTCbpp3rsH9vAf4CngVaVPKiQojQeTHSAQvK5hPN3+4RMlIzSywaeZqS0vVCpAR0JrTa
uKfasE6EM4EPxNqX9VvZxemXaNYrI9ftb8ohCZaMavSbPnW6Cqdrd+G3WHHXYWLU5Jlb7jm6fmYr
fOjrtIj6ryjhIzouQIoh1RRRdMCioKIQCt2HKZksJsG+kYpFq2jilichwjWs18hjyCB+TUwG3OB8
zfZ+GtXwEs2c3BBOH9irAoR+sSihnvnASg0/X0bg6hQEum3rrNAXgzM0ZvcJgiARwb0KHVtdsUNN
ULQmQZUhhq+1czM0iwtlkh0NwKwubn1LkYT0mFKrtpOEGLsYqyi6KZDzkuPdDHHBlMOKb/UsN5pF
6NTNW9N16PkHRRYmGnemu6jam/Imrcj6jsM6/VpUebcCKslbqFTUs0yvjFNUTYWxT/QAaDH8HNls
sLCZR8eJ4hcrddJgHaDc3jVWq59ldehsy8Bor9wxwzsasT7fwbEylo3R5teyK8jYQ9lGehCIQEu0
Oa8s4T+MCZaTLPOHA9OvYUtUTXnELWg80Q2jwlyYoM6+juXgvKVZJTfc5dPlYAf+FjA4UWmYFfSN
Ji11QbetULEn9SOKF+xkHT3sCVY2FNNg7YzJeBFrgdVfYU4dw1UXiYwl0AKObrc6P7YBfiU72y0Z
ByB+n6hyMKuB6N0XbZycJaDQ5UbAvrxXh8w9iqozCTjx2xbpdR2HFLUhoL7sS2qnEjGg6F/pKo3X
KnMud9Vi3N05auWaK1MGCTj0WoiniAZrzKgDoQN08zS86Ov5ZVC43WgueW+wCo+Fy3cJxO6qQuEU
bMAiK6e2AsiyrDLyoGMsZ2uNcNZ7Ui3c+4afHWKIIubLatP+UmWPsCezqb3KIQlvgLu2kPmr5q5x
aooluyFXbSFEL2/LcXRo9FYdeWhIFKRJB9ktip2hF4FB3Tnp2ACQrVi3uN4pxIi4OmpCB+wWQbte
O24D9o+vNvayMVaxAhbhiKMlNGvy71SOBhRcVzNno5eMqm9Ek4bpLRkT8W7sQyoCCOJKukil2d4m
cRZcZLbDyNa2ZIKaoWZoa4wM4AaAkUvYZjkXAkiYEvT9aoqRxC8kVj4kbQprYE0OMYl1rnnA+cVZ
shWvrid1aB5ifA1EoMMUftPcZNgmI5pAMbILkaL5IjMWHNuNp7uWeK6tNqRZh3yznTaaAxizD9xi
Zw2Nvy6l1LYhePkFxUN4TOqxZ01gEBXkdeX5BLovXd/GQ+1n9Bv9Psh5ZLDMTHjeLt+3sf+/QfgL
PQXDvO/2+7Ne408dxtzh/M//2OUvRf7afCRcvP+bbw1C1VChJJFZNGsVaI/MzKNv/UGXHqCqChpJ
Bu0eHeXEf7UHzT9caDma6wqhW4ImECqMP/UUisrPE2zmCQ0UFAMOgSl/iUn+bC2hQ/nHzsDH5oTt
MPXTBe184UCJgMXAuX7fF8AXYfhmR82RZfM6YaHgCbE7E8zHyEktM4+MCiFPA3dytq0AUdI/adNg
Wn53zf6m4/Wpf/TtcxBnw3yOJ5kG0qfPEdqC2hGJp9frKRkWYVIM+UlYPfmKblSJt5FKFGOc36bP
E6Fjp8EcI/wwuOmvf/5JPjZK+CC0Xs25Q4LChCszd4e/vyCIt1yyOxvD06riWRGaYGaXDA9KzjCk
c2P5ixP/4fpzOAY/nLjlQJGyP3UxfY3kAqb8hhe2tnYiKME4hIS0QioX0CcUIXv094kyPdm5OtPA
fefbY/2PN8Anwsn7+ULzYyduGLQd7U/wqkZjJ1MZgwEAMXWh8HXplREQdfzzq/q3RzFMg+4T3Vp1
vp+/v6q2nrNCDSpXNa2Lu8JKSQDG+/mLhLCPDdr3786ajTBki3M1hfmp01Zw8wYBL26vYPq5HwSy
6k5gmWO42P2iqffjCVk0ui3OxTSJSXqXKX3XV2/cmK6TOye/tNQxZt1YhygW0c3PL9uPJ8S1goSE
cRUoLPbpj5ctH9QSb4bS01KPyVwthL1vFSiZfpekDz8/1A8nBPGJ8YXLMMPit/XpUFUA3zc1G8XD
+4AauEgyqCIU8D8/yg8nNA8hLIupxwx6457/eEJw30fTLGzfa0ZqqHUdVrDIJhxnGPcjR335+dF+
PCdT5QnWVcuyzTlw7OPRMKs7bm+pPgPTnGSUnsbGsNSHtv3y+8cxeRsTlPQeMvbpvutlzQayq30P
s0HGaBdPg20k4u5/dpRP144OUxUgFPe9Tqm6XZGgR+4rNqE/P8rnb4h1wJ6vGonydKyNeWb1/ZNa
hbGu9Uk+eHZWjoxVE5IoCaG5DRCd7H77UDBuDHrTjmHPlIOPh4rRlCdx3Q5e41PTSlQrgCVEJ+5t
h/fFL87rPTbv3214myArFQGiyaxN0NdwrE83A3FCbRiiQvXyiaRLrwkLpuwhfsNDovddfovhWICS
4T/GPs5CXzsYTWn2p25IceDrYYfbwWkm6sPIF2jC4mYq7wwDmfsS/H7e3UZNUVTXjZMgQbHbhF1B
Bt8BvizDZETpdlpeFpkSOasaVHe7a9HVPagaPumN0RrCodDtaukN2YSRMyrpW+8y0SCdCxk6b0p7
ULPdYCltB/Wphwm8HbUkv9UEsAmanaQSpa2uyF/MdT6vhg5sQ9a4d6abM4/ZPn5FKtJwRtUYjkcb
0bGc5Ckeyxc/m97Yd3z93duBA0F8Y91ljvhOnvv+zus6X8PgKAaPCTjCOqkTrlVFjidjPNQ/P9T8
QH68FzgUADHo5cTDc8CPpzUqTpgT6zUAx1cxFbdcZp/AW0ZptXIhSqc4KIbuXv38oD8+WchmVFYm
XdOZWX5eA0l8RO0UNqOHk5mEs6Ar+gWDOXVrk9Ia/uIM/+5gyOoFv1yOKLSPZ4ipizggw5aEN9IJ
keQz7+brsNDRzK1++7yY+giX6RtfHAvWp0ORW2VBgBk9miXhJi6z5IHEgGw7pI3+i1tkvt0+fW+6
YXIQ1idC6T4vUsIPetz5s14Lnzy6itTdl0gbt1GeEc0jFHnndg7NbG3ES/PbZ6nzVkTErM9Qus8F
KkbAlH1iLr0a5H2y0sl2SZdOU42EMxBl3q9/93A8CvPiz/lCWvx8uMpxa63oEArmbamtdax1KDT1
VYbz8hdH+rxIOjx0RE4Iqr95pv15SbacKEroheEw68yXpjV9r1XG5BfvkR9vRw7CifC6RwH+w+04
T4xbdyyEV0SEAlQ1xgNgaB1G8c7+zYL2/Xy+O9SnZ7toILHBGROzu4mJjhOWG8k0/7dvB06ISobZ
PKxKJvUfb3qK+gyJjzNhmswq9Dptt0GfjYEmtIpfXLu/+YKQiPAeZo+oz/fgx0M1pRJP6kzHUkFm
rPPOGhelUZm/eIp/fNPrhjrPzVn1KQDe8xC/K2jpSrYCxr3wiISbjcXWoJPlTqvwqVbHZq2PkxL9
4pB/c1MYKGDQKIO6RSEzn/h3h2TlskRWWcJzGu0LaQXtwU7Drxqz19//stjiUnES/qly/306kJmN
dKvyDhVhHo03PQigPaO/cDMSe/SLp+lvzolihgxkNo/s58xPC6ahD3EyYU3zDLxg7jbA+aptaDWR
Gl7oui+3P39NzJ/84wsRb4WpWSrYYdNBsPnxEhIuqvwfzs5kOW5kydpPBDMAgXGbE0hRolSiVJJq
A9NVVWGeZzx9f8Hu/28CiU5Y6i5qcWkmzwh4eHi4Hz+nQDcXwg7FHY9VXf0ArW3tvFE3XGNhZPU2
jx1Vp/EIbxHVP8geXHr0pyocj0rHnBzglHzHL7TtVblU5zSA4oiHL1eVN+Vc1TZDr7VoEKHx83QY
zr7Zz8hfaaHVHak2M3Y5pR3wflBHln2M0MlKjrZdpS++xsy4EXXFcAZ5Zfl/TUZd/rh338nILLJ9
+Zo1afYsf+EkgsgpSeygdBsQKmrK75YYxc6+X2+DRDbhSODBNJ14szRSK0HJ8CAtFQRTq7/gdPG/
8H9FO1bE9ecltpALaCwI6Nbr398cQ5q0VaKGKGnUcGYyBRzpAGRoIxbz86h3DP/26LIOXlkCZHiA
Icgq3o9ZX32o1VrRYVli7O85s2vXauGXEHX/FCRFhVYqNAANde6AWXqrhkbi3KkmvulmTklXly84
PYic8u+pZaxfZzLeLF86pTZoqVYgSaChLEP3iwWFfauh+aNAZ+dW+tidaKFH/d/oo5aoeGYwGPzi
hVEiYkN46w9kIjEQJziD7j7a8HszNyNRe44J0Gn5OYIG/YEUtc/L5Bgp02mA9LvIcGGdgprjXvci
GePVT7wHVaitqwtlZStE/Gq4QOI/etMEZLcyI3MnR7wqujkSmagbMJhrtmtwuyxXpBdGHIAr7y+N
Hf8nG2ag40OT0Y52Fag65xIOqal4DyBlPir6qH/M1Xz3R1wHTAvFbB6cIAf5FerKyQcb2cugrKDe
HKP0EMRu9y3sbXFoLT96vndXqXNS4zSpusrlroJlYrlVlkFYd7GMDrKUgkx4BqG2E702FsRlxl1s
2NigdrPcVENArB5XLIjnDEqC5qx/nhlEgQWq0t/dXtC2KaCixAfI+0359zcnV1WSpqWhjqm4Tz8H
adQf5FP2h6oM8e+sSg7eUb7hfnsN2W9M0SsclDIq+0vV0O0vrCn7XqIc/mwFGkMRt5d1/TrjO1mg
SaX+NBNvMi6+saWOseND5IIt1wX3GF26xHmRoyGwrMEQlBr/g33+P2ugW/soI58NSJ8Y4a72cbbt
bnItabBQgxNP3vScq8b4kPPCunsfKbBRLqTCTFy39dVdWkUGFEOa3l/aEJy3k9IUy8zQPmcluP7b
27hxvB0mQlzyVIorNodruY9ubTO2Uo36hWdLE4FGQLgSXoPZDqCuNaFHVLuqUg7cPQXEfvoUPU/a
7EBVhjzLdGdp1iHHs0zUEZj1MEj3V78F1llD0R1+C+M9GrqfCqqFztS2j6E99HfvMWhL8BxoDXB/
kvAt1834eev49UyNR4lkKYYl9UUiDuVQKDuueu05zLq69G9kPYE4vfKcvGHQSolKUKZT/cXtJCV1
TqHENt3Au/015Y9eZnoOGayMKlTmTM7gclGT2YZlPbb6ZdTS7lNqNeYR5rBox2c2rADdphWFlAe9
IWN1x2m5cBQEqZSLwdgVOlem7smy8d1PNFdQNUftA+4rgO6rewfcpJjBbgQeXZ8M5A3JAMRQSjEU
O5t2/Xlc+uocAi5T2YRbnTYzK92EQf7QQ+kmemfVBmMY/OfJAoS74wnXQQtTPDLoohlcaGLlCUZS
CeY05sATVa4bgCk6MgUFKtcOeo1W+7MbtC7yJgMtu51FXn8z2QmUN7hLAZpaz9IzUItH99uKIigW
ckTUw7xiQAz8ZXGvb1AJpAaIA/LJKGOtVpiEXHfJnOkXGAghBZhRWEQxtN9JR69Ww+VMeVbXiJA8
Rq2VlV7vfUiUKUfkaE4dWwNU5MADfOdNLcPN4jTRoSWBt4UtZN9t3SlCzdMN41wdGRJLWkiNYEN0
JFJEzY8QgvXJI9VHV/mn1Q1odu3eJCHpq14Asrp9qq+8ht8hXjMFodviapq9L9vaR/KX32Fk7+n5
mqeBqb/U1T4NcjbUQlxrx+LG/jI2T7uRIX9D5l1Lb2E+1Wwni2qCABLk9ZMzADcTwc4syJUV8Oaa
4EFKQYEjYa+sWDkwf0uF74pRA/WUg1g8lsOQ73jk1fHGCk7CqWMhqAatLhW0p8s2g47ZK7sJlq3I
sY+DXv+dIxF3uv2dtizZvOcp+FDuITdf7tqQVehTTjSm7Uz/G916/1thQwgbz4Gz45lyZxaeyZqI
74wK8B+el6sIDP1+rbtNKrywQEMyHYuIOWKbZlwWTy+ZYlpP6HejOIZc8fn+NTKlJCtaVJnsdbpQ
duCSRhTsPL2xUh45gfOABmsOb1Xr72ynXMTVIm1IHOgGs0RztcjR0cHag9v1wkFLPkwQqhyhBKi/
hkqVQqnUJ79uL23DHelkoCjDPSBTy9Xna+chNyBGFOCdlfZk9U12hmhpT9/otdK9WhYBmHIDjVRa
+uthqyYYe18XFHzQea5hUCkTWz3DHdkB38kzhkGnIQ+Vw5CWMAapQWU+z+ZUfZsjo8iQssrgdiHC
ImijgQv4VQxVFiB5rcJ/hLYvzIYmrDJ7AIQNz5YpDOGQxz+xXV96tin83qAnC142Y7IWbkTGRX01
eILwx7k39PAMFwxPcVplh3n9gIZMCtefB93zlS4FajC1DC8k6uPtb721IGqJFLQJCgaYluWCbD1p
dA20I1UZjTHwIENHw6SKFPVR/PAbpmR449Tomr6Ocg2v4yzSYLl1ez0/QYjAgCqs0B4MePc+Xdk6
jgmGkEejibRaFNKTtdQ+NjwQpfO7ykAfLUm1bCcv29o60EhUBEgASZ5XVmIoAYmyivCMCc6yZLAR
RlRDiGnDVNkJc6+1hfVZkVJSeJ7Jjb9u5UxN1wxQchsegwDtZRgs99yCaT0bgdYAMxzzJyURxXsL
8oIv8GZMEniMnAPKpGdFmOiJFKlxf1Siks9FzB6T4hiro+AgfI5emmt4Rd5EHw1ztH6kSjU+cM2g
qjMr7c4luREFZeeAjWagkNLHKnHL9RTmjCAyPS1x1WM958+drQAXhVsOzeG/b/vqVghk/IzvR3kf
5MoqBLqd2ylM+JtMZHYFHfdQfG5j199Z0pYHoQ5GpsLgAuFkde9HyZDPARVFj8HM7LmfzQbYLDh+
NCS1HVMbC2LcjyyDIVAIX9aXf+DmfTn1mLLT1vIyJcV3cmHtJNdXCRrjs68jugQuRmjXrQOjjFNT
GYkmeYJAcWEPCNKHUfZlFlnxWIRG+RRbxV7zbyMHkE0RIAsuCTCvpGUIM2PbUYsa2pwxmeFIiWFh
+0/HT4FtYoDXDPJ4JqUYctP9n6odzz9ue8rGN+RJxoQ6BSygh68ijW/KL4U5gj+GFMgDkkzZvQzL
l8xSDC+0w+p829RVGs7ugn0EOGMSAoAGLRfKFQyjolxoAshAnJtqzizkaOjNPxXgdvSDC+3aCOhZ
7z45xtCMXgfbir/zKza328FbeXHwvnFWThsWedEWkwarHdomcDumPiQvSQreVtV8ZHBru+o+k6SX
JwSSxeX2FmztNp9TDmfS1qbatdwCEI0VtDal7fWt3nhNXUKlpljWRRFwTt42tXVi3pqSf3/zYZu+
b6nbNbbXMR93VOcRnaMAVZX7rTiUuATVA9LI9UMYCrteoA5gebYfTw8GU8Fwsuv/o/76f5bsttZC
Nq7zP4ZbeSsu1xK5Q944Kd8MMcDpsRHxd1m72jn8e0bkt3uzYYOYoUwp0dhA0sC4qOb4os5OsPNV
tiKMg4od/V2alJa9ugXEBODUkECfZGjfE7/9w5QwPt0y2hUM0U+jS7odl9talsvzV4ruAclcnzo9
dhjAy3mcAQqOvlHnT94PtLPynXRvy7NdgM+gaWkfXpXbcwWFjDhKMRPZ4zurBBVXzb5yCdEp3lnR
tSluT6DSsswDC8Pa54JcZPYEc74HU397kfBe2G7p/kOS8vdt7960RL5CY4Z0jKLS0iVG+ILHLFFM
iFKH6mzlsNdOWmWf2irfayTI4LfMkFiUAVqI1I8Eff2aQOdijkducm8aLEYGOGvHcNb8U9cxpOuj
jnV34ow9LBEI0Qa+goKnRQ23U4u9gJHkz7JdCCWqzpQD8OAdn7/2wNeu1qv+KNO/6x6JzbMyg1Ua
14jT8EFFRw6Sephabn+rTSuuTrkKqJd6dbJsBl7rBoknLw4SCOXVrP9QDUO604S5vsOoceiCIMSz
mQxhdX7jWBVoy5uWp81CHBAbQlVvCHovj6Phkg6ojg9jA/9QPegPg0ax6fYit7yEtsx/wyiowMlN
eBOjbObERG4PxKh00Bh8hlZMbboKBi2/8phF8ncS9+vL0uWQoS2MiDRFfakq+9ZeUWdFwWPI9Ewk
Q1RET9QiBaIfJH/XPXWrE9gH5w8gez5cSbW9F1Oug6W0DqINzIFJrr6yrhV168CKw/Fzzal/TMge
hsdxgI/M8+vQTE9t51p/21PDU+z2Pm84k+zBo2DMA4nO/+qehqEQNTxeHp6u587JtUofNY5krxm/
EV40zrsUSZbJyLrKD3UAUxhpaHoNS8VxAHXouaEddYZMdxxnyxQqywQyeeno5uq104dFjYoCVE56
PNjIaRdpjsSoO7+EU5nuXKSbtmSKRwVTwhlWtpDl4CFYZ5YHD9x8TJUEbaSBK6+Mxr1Jkk1ToAPB
4AAtxkOX/pkrpQRKl5ZX1fDxFSaT7klFemVT39hxia2jAL0d1R7wS7rhSmd9c/RqG51iXdRkOq09
fdCDAWItH7maHo6Er4aRlw9VJhhGK3djzpYzUi0mG6AeyRtotZ+TioBGP0leTSMyz3VRZV5sqdXO
+raskA2DdaRcbGJvub60tLNootPhoSk0nKsBArVhSPaar5tWUM1R4UiRCKbVjcqrogur1DRfeUs/
1oaRfVC0Xrzcf3yp0nPt4On4xWotgyMHBmPV8AIlYF5DHaIT8ln1TnDccD4UCaQ70EYmqVsFibwr
EQBWzRgGfjs88oJh8BEYLi4w371tXGmkHxZ5CAxBZMDLj0MvFfJX0cSeW6T+wUXz9yLyca9Qe/Vx
sALpLOQ9JDuE3pUVUnydC80OPYJS9TDYU3xyZyfZqW5dbRtWZCIqW6kAvtYzV0GjqznT6KFH4tWn
hzH1219DJdmfI7XZ6w5vLQmsnMujk0v7quoC81/DzBWorcqPil8ZqgKHtA+Zjr3tcNcFLlAS7Br9
QGhaeEzLi/tNdIDeu3eTNom8UVaFv1ZObGtw+EXVFP+poNACPbnSxtW/ZRkwm69NxZgfXbMV1bkq
rHGE9dFXlUvMHGz0cTLdsvq+8wPlwVrkl1T5SC+JH9wz9IJWzqpCsJoqDc5aQfgLAxF0fP+Iya7F
ybXHXquPYWX26teZI1UjOKZM8cuUq5H43OZjP0AsAwl8uHMpXUP/EO0mEuDSYORlHrHctSqO3QxJ
38gDRwvBSMegPeoJaE1NnykYOtbnyGn6X7Wfmdo36IP66ntp2qVxDPTIhoY9R8TwjCydD+94RF74
pNlFuYdCv8r4+I38MiGRDJRp1jgipXK6sDDVyAvqNinOkR9o/dEx+3I85sA48k9anpkmuiBBhORn
wG6hyjqo7mnnA8rMcvkBcWAJkKGaDvp+nQzpzH9ALNsnXpEUqBbkEV59cAQc/j/8oBvtL9qoF2g2
KnqEViuSp3AP/SwKtfoPBBd1op1v/56rTJS3PtVcwoEFLob0ZfnpkkhVGPcvEk83JwaqQxfKm3n2
tY/QrEwf2tYvd5zl+iTTvJU3LxkFre91oQrkR+eUDnefq5jBx6zV0l94+t31DNkiZlwNUBen5IqL
DWgk/ecwzTzYNscTU7ozMslqe7m9ea958+pj2iCeoM8DScKYweo0FjFUr22uxh45IFXF1IrQJq26
PptmeBtqPXgwJ3twjiYcTeYTpbAyfTQ4KL+6vJzzj2OGPulD4fRQCQS2jTJbrEOOfdJbAUddrGgG
n36AhxO9GtHa9V6ucH0m6PayRwA6KP/ywl5+/MmGdcgsa6lPFhTu0dUCKE+DzDfVo++UDJ5QRLV7
KH7SoILottGtoyZGQ9lxieubhHcr8CI6P5TyaPAvf4ZL6dmYyGu9zpzqh6FuflXoA71jamvvJbLh
7SCaXnu11Lqp4y8ttQiNxAD+Ey9FbPkro5/hqVSz5GuiT9ZpRh5qx0E2nF2imixePbC3XWHY5ySr
ynqGwTVWoUZpkZuaz1YsueRvO+LGuqgNya49c6AMKa3WRf85DlCjRlEVHMl5Ui0U6ECOTe/HuJ3/
6mEX3zF4/cn4VCani8xJPp/lwt/ck0orct035gJNLS19HsWknM2UlkHuNu3d3kFPkCFzhstosNMz
WJoadBcnnePC66woPFuTg9LbXJhM/fVxfm8qCDIBdAXVBwHjHvO7S1tVUPeBk6FgPjuwRE9WhyCP
yZhjy0Ny5yLY2sG3puTZfLODmaLMk1kn7OCc20fI+sYDvEnoQ46qubOD197Bqhii4ISTsLuvxJVv
TI0jz4UC7RsvMdPq2Jnpu0TrazB2inZAlXjaMXft9NIcvAnMo5BDuStnhDWLGk5VFl7cxvNT3AD3
54Xa7KSf10BJ+a3emFlFjW4mpxjR2WBQqA5PkNr4P51xgu/DQIw3pSl3FGRswyGw4umd2+ftX1B3
OTtr3fqK9EF4HFNl4A2xWuuEQoBCzxGHmaPuYzoBiZ8UtX+oYUr/jSMHgA9qCpoOAFHF0mGmEEU7
3U/kozH+xPRr7Wm1RDiNjnu5N5oA8AAt5oKJIFNaD1rWXZg66Bml3twhSgFb94SgT/FMFtwdEF3a
GQ/c2kKQ17wgaF9jcbWFbpuTWJaIzim9qZ/UaNIe1LzLHtpeD3e2cMsz35pauUyC7iY8nqG87zpC
/wQWFWa4pk+tnTgif/MyL0BRU4IYZdnJsdalE1uroRx3EP5k8Df4QqGh/reFq+OC9tf4pMW9tfPF
ZFy6sgeHgoQo015d7+GsoALeKewh9PbFSQEy/2jnfv2pcdXgH1K8+aPo+v5dGbXmTiF1c0vpSADc
wP2AWS29chRRPHYKXlm7nf0e4UHYR8YBQ7/x6STlCjOk4K/puy/tIEUCyRU0I94UNuJo2D441Dae
dvZROsB6H8nNKZXy9JNzRksrCCRSgIWx3uPtpp1EY1pfJk7+Z02rNUoPjfaUlU63hyfc2kOgR2Sp
5ED0rVcnW5iTyVixlXqaAoSyppF5rnlCf7l9qrfOGQ0JGv282UlWV2tLIagXVDhSatx989Mc0jH9
GQYAlT5RbY+S021r8l9b7yTQXSpdyKuB81tdb5wAtYpCB1lZS0+/QlGRPiQuLMy+XzTf9CzWvdv2
Nk4Ac9q0+2WRG4DaKkvQsi5DiDdOPfDcavZSZVNRflNipMAOYYqoMhzGymw8ooCVhz9b9HT2LtmN
jwj2htI64zm8zddJLAkRpbKpS73CgVRWjZvy2chhNLy9zC0roL54O/KwwVtWdTfoPhIDFrfMA1nw
02CMFeod5W48ORACOTQl8fFAvdeYQpFAs2MWOhG5TAT6iT5ijDyz/GLnTG94JHawQrWSgsYad1II
Siwh4GoPMcv0OOqT/pREOjK0UZU8/sa+GbCx8M4AJLFO7HjkKnbYDJkHQSSwsrhAM+IIfUoRPPyG
IQCZBGFm3ZnJXUYQiNdKx4g5ZU1R+WclyIMPoCT6P+63whwjmTfpAORLq6hLAptOAE6JusBpjm0o
CcWFvdfL3HI2OVfAQAZBkcxxuRbKBg26odwqEQLDz2YAVh5o3jA0O1W3jVghy68aU6MGjcx1U6Ni
nkWLFTX3qLw3p0w1qv4UGQYiqsFY8pKZDPplO4nb1tqgdKD7TOOZxa120GhQ+ExKsscGykYGHqMB
2eXEuNz/nfjnZcJGqxtCoOUOjmYEkoxnrKf21HoUnafEkGt7/afXU78KtuC2YUehc88l+Uqz/ibB
nwXEW6j95B7DQ+8nO5uOiuECiBte9KD9orTIfvXGu0KYD9CHwyAt4j3y+83t5N7E86k3o4mxXGjc
jA30uXPuCYFOeT/zzmhDpdw5XFsBg/SXGi0z4fBWyL+/WWc2w5LnpmnupSz4UnYlekkVHf3CivdQ
olsL4mjRfSC351m9OsemPsYUEOrci4fSOnS1ZcOOHNzdziPSGqAIYVkwuSXXRclaR+dq6is8v0kc
JMIFtNnorE2d/6Sg+vvP/d5oOOTZhFzMOavzPCHLTa0152FGfnYoIYd9X+Zi2rmiNj/S/1pZZ2og
V8pGM3j+VUbRX2YNxbLUHKOj1UEaeXtBG+kasofcICSgHLP1EDQD5RT/jLTw9N7WnuGaQ8kbnir/
0JS+g2SRI144FnvNyi2roNJppLuMDMEotvTCdBLJHCVK7pUQVibndmzj5kvRp/Of1pzBRUqxrT6M
napVvxH1eZXJKS8qSiQZS8OYSRQ+Gt8vTrtjBEwCMXTTbvemorZ8H5yMkMVTJv/WX1BqWLejzcgT
lP3TKU2C5pzqXbfz8TajFuFC8GjhHqPRvFwOCONEsQXc+EqcaZ86I8lR3BLVsXIb64uSBUhNRYP6
mJbK8MMIqVUUcz95rdPaO79k84O++SGrKC1CtQJDTTErm/rvcNFBqu0qnxOl/tYmkhU9Gv+87bdb
G0zhDMFOnSyLoZHlygkGfYwDFZ4BKf5paBiANxv4wX/DCjVw8kTeoeQ+Syt+FFZWqeGn1NfHY5km
P9TUjX7jtIPV+f9GVj5pAa604AQrPFOP/PNgTM1R6sw/1LZW3f/UZCzUhV2HoTm8cvWZwO1HkaUR
WISluF8p/yQHofvxTpDcaAFCqfLGjPSWN5dMYFQ+DOicsr5DD3S2jihVvrhq9JetNudKCd63Tfcx
HNuDr7fPqRhOufJvYe29q7eiqCWTISA7XA/rq85SJt1SUKHzmmnwn2K3Lx61PinfdcBBd/ZV7ts6
e6DJjj/SAGd8dHXVqV1hKjSIMg/K9H9VgYxErPaPWo7qMMRyO2dt0xh1EVrgzERQHF/urmaNcOXW
Ye7NdoXkmjsWSvU4KPacH/s40vuHOCEv+428gfwSGL3Fa9SSQrdvP6ld9wiEl5Os+6BnYTPRfGyy
CXbqQR12zsPW0Za3OaN6CDhB5bU0FbapjmAHLZUMxUCmhuYCyTjTzofwcvt0bzkIQF2ZbdFMpC++
NDRZDH2lZpx7IznDH40xiHPaFsVxElO988021wScEaSmxFuvA7Vf2XrI3EPutS1T6CIPlAtE4OZO
zWxrQdxtXOjMSVPpX73g69Bt+1Fvcg+ivBzGZSnq2Hf1ucmUeefBsW0KPAHYJmoTV+i/YmrTYi5z
4HcV+rFBBV79GPQVnVh9NOiE3f5UG/vHpsnSC9MBEhe6/FRqAr2/cLrcQ/aTmD/p09EZjHnnibux
KF6EULqBiGf6YR0etWFm9AcZYXpNlou+cTcU5WPTFUI/qjXi4DuLkj96FTVoJgD+oExMkWA9mjL2
oZlFcx97cxKkygeK8U5wCIOkhiC98kX6XJSuhepoYlv1g/BDp9k5aVvrlXO4QKJBu9BtWO5qYDI+
Gusi9tRs6j619TQ+RortPOhkXn/e/QF5CLxWKiRFrVgFrVwbFURnKS5VpoagSJWbxTdiB7oWt+1s
LAmMi9CBoPCOE2twx2A2mbATLfXaicEYu3R8z6ktcYzhed05Ahs+iSlJCyKnK2mJLncv1SYrjVID
2XjdZEU91H+FO96NxQfNhz+S4Emc99WcYqZbhTHWWInTMjv2iTCPwEvb0+1t21oLbE4M2lEBvGZB
M7qxlr1XrAC7/MXMV3Y0ke3597aVrY/DFDEXCESXvLVX/hZ3Vqe2ClVaP3PjFzrjjjiket09psoU
7GT6cvdXh4ukjdwQOzSO133qiXyuG4Yo9XqzKd+H0Mafi4IvCblK758RSwf0I9xdutWNJVoweXMx
k5dLWbalUwyvMJ8oofGTIg7axGWMKgXiHqUYh51vttW+g+FBfjGakjQuZKLwJs2qRJ43feynPDK0
/yhaCOyktH72ef3dGTL7gO5h+qwdjZ1LZsNVJASaYTpGUBhEWX1EF5qRGKF2ynN5b19mS9HPlqjt
+zMqSXUpWaAgfMcxl2tzoZ1V6bCmXmTPiAbPRX5A1O8xGiigiQw1gtueubUoWRCmBwPCmtG6pTm7
s3swvHriqaFTfLIzy0D3iVLbuBOeNu1ANv6agNOAXN1jA8gox2CEkxZngBSLHhaPAENa7zdW88bK
qkqhwOETgNROPbUsxIPj+8mTsJLh3kFEmmSyVvYKKgSdvvpEWdiUWWPmhNqSt3TSTCjYm12z4+Vb
B+qtldWO9dbIT9dSYga6GUcrgkktRiP9jNCScbcTECqogdAiputO5X7pBP2UR6qdWoLR3JHKfVDZ
f+awRfy69+PwNCK7leN/dDjXdCJl34bBNDS6F2S4AGJHzTmKEQ27bWUjONDnY3hGcimAMbFXi8nr
bkgGJdK8ADG9XJk+WWl+mdq6PURq6SV6/AGq7ofGyjxgmjuJjQw8y9hrSSVU3oDg4Xg0rP0vCAug
08xTp4pjd5ekFQlCOQrD2+Cw8nd+lgR7/FLXBwt2dfQEAAXT4KS8s/x2utHx/Aow6XRu+5BlyXjO
EE/bSRBfOWWWK6NmxY3MwoDsXvm848ZB5+pR5blVDDrUlVnZMQ26BsXXIEPCBCBTWnsjkI7Yaxlg
rU8i6fz6YA4CpR2kd5TpoIZj2r4rUk0oDyEMTSivtHpSPxiIIQVnBgQa9xDZCTrYcaRWPyMkav7t
tanMToGC1t4hMzS/OZD/1tMxrPMwPGSULpCb8vW0ubh5XCfnphDJr9IE8vtxx7GuL1ZEYBkCoy0v
wQ3rimFH6tZRvqPUQ7cuPoYFsp6PSmW2DKS0bRCcEoChw7Gah+hjK8qiPQ4oan7xE9g8T6QFAahQ
dMzjUyzypD01VdeJAyXIQHvy+8KOjnomWmPHI6+jiPzRdIjJBpg5vRpnRq8sCnyXiuqk2k9NOETI
0vXhRdW6ZMfUtSdiCvcgA5AzBOvSn9kCYM5bUXi2qMpT2s3dse6zeud+3LZCr4IuNN3hdeMvLaCl
G1Gp91DPKT0IFdvn0C/VnSiyaUWgLSF5rqmyrzIMt+95zEUO2pvQSbyfXNOCcDXx7+VIo3yPyIOs
1QAZ4xstz66IS9WtZ9aSJ1QsiyJHsmDOZwji+j06v03nZVqMAM9zh/bD0lTqVHnVzUXpRW1af0CT
SHtp6rg7B+YwebXmi2MUNflOKir/0VXQkPAO2b3iXgE+vTRaZtWkg4govX4Y9ReLy/kBIccA8tDA
PQSq0ly6gh6kayvmw85hlXnL2rRsJlFqB/wHMG9punLtRvEZWPN0P03Lh6Qp0G2j/U0tZWir5rth
+uaPLOTEPAy9ipLTlPpoTY2zWtmoipWFtZMAXV8NvOGZhQJiQGJHfXz5g1rDDkcacQXIq5HB2Mz1
wblrefuVQhlCnmU6/nV7C/YMrjI7VUPRIM5xLtVO/uj63PwY+EP/WTWT6Tnw9+ZGNq1J6COMCTzp
17x4pe6bdd2xvDDJ28/A6Ls/DOigvvRqh2D20O18363zCeUE/iw72VfzZdpshHkeEtacvvC/NUCl
jgMcsb9ub+FW8CQpkjTZnFK6/8tvpsaTcHyVMKPRJTxHY6K8JKNoPkyjEny/bWpr/5ihV0kr4fXk
Qbo05UelAabSwRSEAH+7tZMjnaq6Bzbc8ZwxyHYgkFtLo5cHDwlFTW6z1flwIZudqqAqEK+00g+l
b+tHWLQE+m6xuZM7bC1NYmsonpKUMUG8XJoS+b1iOtTeQ7oakPkaswutAwOC4wGxGzt4pxaKG+/c
1lsOQj2adEUitqFbWBoNfUVP2oz2Xib6pjnU8BWXT4OqTvmX+z8cSQYhVZig4NfTbEo2DVOXZKXn
KH52TKwg+GKGCF4qcMCcFS2ddxa2tZvQZHOdMyhOk2314eJ5rvxe56DV1FIRBdbpeuWahbwyUMR3
MAdPe4NN1xa5zfFLSExhELDWmNxwmsfJzaVr5m1z8Ct3OjCF+Ata+q8d80E7WcSWNUFjFueEHw9G
tOWHq8cqbJHwhalu1nOUbWv4ont3sv82lcT5OsaK9en2B7w+CXiHbFiCUoH8ZH3ySr8o2cm49kSj
GGejUZvPTTkgksxM99fbprbWxuyK1L+h7cy84HJtlmgMQrJZeiXoqBc/HVvEnX3VQL+CG/HRRhxn
T93n+hwwYgm2TQ6kgUlYsytWSKSrUcXHg3grOpujkZzmEZ3Z2wvb2kPqWtTqwL1TFJR/f1OQIZNn
ZBA9Ny9gar73ECmdfmaV4qAnL0S888G2lgR1L7mTxD3SRl8ay80s7Xu6n16Y+/bRD4vxVMP6eXee
CdTrjZXVObMtKLhipag8ATHHKUdJ9RSPKJ/f3rjrtAwrDFXyiXSBU0iPebNxozFHNSrzeLuo4sdk
0rVvnRYZ58Gsiz8mRasHQD/+uBNDNneQiSN6oRoQiDXQLByYD1fSvPICBIyqg9abUOybAWNup9vL
2/ILOdr0/wytQn8hApEYbVZ5Weun74rGVM4dJI5/uu0u19x1rslO8iIgw0I9BcK35U7aXWKZZm+V
nolObnaGpF47jlqDcDaaueHBcDrn0qVG4tl9Nu9kI5tfUdLOyj6XxAAvbVs9aGIRxBVsJOZjJtR/
AiQ8oGtqvaqOL1Ew/Ly9rZvf74291QnoOtudowp7ll92J8OJANnr/t5o5qYV6go2w6Ko1a5vtj6H
Jim3+Xh9X+cQTYDg7wKhXW6vZctFQDHwwcBK0dmVv+LNCbCjWRdpaZRennfBA91CQhXjlS811beX
26a2FvTW1CpKoVVQTJmFi3RZEJtHAXKjO2aV4X/5DTsIdb7yfvOZpLu8WZJm1jY4pq7yUh7mPwBY
JhbK1X64JxqwdZ2QesgJJ9madlZXpdKNfZwZhCi1qKZfiHOk1O5ShzqLVdnIoU9iL1xtfSwyCrpM
jOtC9LMKV4FmDWmv4xIA2UPEHGrzwSiC8UlvdPPz7U3cWJzkpyQnRh+MCLJanB35QvV56XuFUbaM
S6t9877sYMg50Wduf1WF397fa5VaT1DZIegiGWRWIaRTo5QeEbi9LButn/mElMXBMZR8T6pro0RJ
OgViT+aMPIXWj3Fb7YhExph7StK5n7XSis61E1VPhlr578EaOH8mTRVfjNFyPGB37p/mpET3KjOS
F1MK4G1MhYN31PpxEwgxgW8FdmmlQDrDTikuUx+E0UHx7fHu18bC1pryKvet2C4ijZ0dhHKc3MQi
j2yL41wz1HjbbzZcVD6h6JxI1DFg8+XhEzl8Z0nYFB5aYe1DbbbNox5E/lc/LOOdVW3EEyY9ZBub
+EhKvnphi2JG/zuemC6MmFPTbb/4PCIIeXe3QXKb/q+V1eUSMdhqR1knxyVj62G0i/F7rvTOznHb
XAu+SCsI1D7DccttG2c7EUbCWky7Hw6V44tzZ5fDTnK/5fkmBCLUyOVzAudfmjEyPk2p43TIKH6Z
TKX+Q6e5S+8hPHTW8K6qh8ugMcusWcpxFnW7c1FvrBLzYJVI80Gmry+busnqqYUl1lPSPmokUYt7
MtKurHbWuRG8yOgYtpBvCg3o0HKZQ4tojtOAbAP/FXquM1fntFGdA8hx8ejX6f0TTmic8ISBOow9
Jd1f2espMsNjlIPb1pKfY+yqn9Vptk+3j9bW7r21svp4qs8YeW35uRf2fnnuhrI/tln97/1GmKDS
JHMwWKg1NqRLR8UsAjv39MrX3+dqb51xhj0Or62lyFEwRt4gCsPccsMq9PviNCfUayBRnvq0Dd+b
3WjtJBzywlgWIYFz0eiSjy+KyWvGUn+erYiCIth6BiX+k8Rx/13TU/evvg2q+jOiCEoNo3jiPJHZ
Dq53eyO3fBDOfiBedCx4da58wjd62xzijBK2K57y2Q+OZT4+63r3vWjIFG4b29pPJGkYSsYSY2ir
IGWbeQw0D1RqlCXlUxZYxru80eI9LvuN4E71mtSKvIBK6rrZxeRUX4Y989xaHk5/DbViHCs1TU6h
Grn3v5EoG0m+FKpkFD1WyYDr9l3SqDh7MQfZX4z/aI8Zs6bn2/u2tSBJHgTcj1Xxcln6oZKZaRan
Aj9sdeW9P9ToAWS9eEbnLdiJSVufiJIRc6nAySSVydJUVWqUEQWmjKrIThmys6c52c0QZQlj7fJ8
Haa8SKWg9lmVOEIfGffQd3OGzJzhNLrRsRf2ARHjj5Zd/8OrGvmbgL4XUp73Qxko9OECUKlpsna0
2kuXCV0tLPliZQP9Xq31+l8KbOA7Z3pzG99YWW1jMCvhnNYsMB3NGGXLyIiejDgLdqr3m/tIeghM
U4antdJTXkHRbpaM+Id5OQAvUKda0sgHlyjsxk+GEobPKIA07/6Ls/NYjtxotvATIQLebNEenOFQ
46TRBiHzC957PP39irqLaQDRiFZodgoyWYWsqjQnz0mdnrhRNzt7xzM37i5Rzqe6zo5q1KTv3aU1
O2WCepcueRI5H4tAiU+9LMm/TPVgfswjWONtq7Au/LATuE8fCsiAKGwzzmoQmy5C/zBCFbKRgKe2
jlW/qgyN/ZYpo/F7wej18/cWtyMIZlDh9HaXULZaMlCbkyIwo46JRG+nFq9yrJrfHi9ow2furCzu
ErQoQ5RUAMHOZZ28BHIVGFfTKevg/B/scPlyXwmyuHdF7J8ST6eL+iapWE02GK2rMfRRu8kUTnu8
/hu3FqkZ+toynwiw1+KklaVc2CONnkvXFqd0KvWTPcS/llXxPGqINu87uTgUCQgsLDZOUWcFZ8BQ
FObOS9hUn3zFsXYC7K3VIN8KZQeTQAIOfe/pNmFA1M2MrGoyR6ktu0/mbIbHrIunvx9/HxEgLS5H
ZpqZnxZFYJK/xeVY9Oj6FY2Cpao/+B3TRgetkLVT0rVtd0gVO0e+Fkap22OzW+5HbVbgGIWQ4bIG
jFhYx10SCfaH0XRtpUyOOhQDz78vJikl95UYsqOVdb+N6ewkmWSBXjfiLD5UmjqcI2s3AthaC+Uo
8LQqjD+UIhZWOrApWtVmFxs+BtequuJt0IJkp8C2cftSTqE2ylw9Kk/LtbRmWpZgOrDipP0HaWpl
40TCaf8WJF1xCMLK/gYDVXIwwkDKXLuKlZ3N3PBJCttITAA0A2e7vH2lelbIyAG0zzOzBlnHDBy0
HePLVKEG/7R33JlaxImF4cRaHDIAyuyfdbRr6w+NF/w/GQGjpPKcifv2/rN1mV6mLd0iWJTTCix7
80cvB+b1P6zEoiwFUglJi2UAUCqNmg1okV5yOQSoNPBaKET5p8dWtj4NwkCCjlboui+bOFqmwc4R
s19NGqCb7EStdOiNtP2Aitrw7bGtDW8Xegd0noVgxCpNibRKbwaFdLltK/qKjhgvk4Pyy3+wQhMd
ym4AvKA17j9OJU11CRgDZxsQbHEVvUovySTPfz42s3GoAP6RfQMBZHhnORYrt/pYxlFPrBu309s8
hWZXuXUyMLCqQzHUuJkcdtPR6ZqqOiVh2L30nT9E487R2tpTbkK6Hqifgyxf3CAlWsNhMfjZZR6D
P6c4Ul5tJcp2ukdba6VjyjXIxCZoucWWZo0MvlHj4XI6LXQhBLQhaeu/G0b7S6hqH7S4/9i3ausm
yryDUt5yT14yDhrrA3WzeDIHhqh7Jcs4zqVhHUnH5FPQFmDAq2SPOWxzke+Ab3ou4KIXi2TAfy4V
k3ks32j/rlLIdxurPluO/9tszWcpGmGO0X5kerpzKsQSFs/oe0+ChgH5LaXoe39tOz+okoShMz9v
quxQGcH8Q6vU5otdS7X1JWzl2DxHDOnUJ4oJ07zzOGzuMM8oKGjqLStSMchAUJlMnAw2fdtExVCT
+oOspP3JAIGiuo8PjVjLcq00lphYpLdFcLK4OBGKSipLIxZWItk4orCm1cwc9Zob6KT2VmIYe9Xp
rfMhjocoHAiB+cVXnXxdndMB1x0LQdcwSUZ/zHxZa3dWtmmHZA02ZfGgL7nZGEHrpEmys0uvODmC
I/18sMEqPl+jtcCAkQGRZcOYv1iN3pUaywHsW0SM70lGWX4I4nGPCXNrLeLMEQzzXpP63nukPjdh
oba4RCHJCSS2ZXCx9cT6/NgXthzvZyvir/gpvE/MhjZ7r0F/2Tjx30UJ+YTjBMHvqT/Iz+dFkK1T
PmKMREFqcmHKyKSupI7Lx+ka5zhUZXCcAew+n69Absgx1miCMH4mFvzTgmTfTovcYNvo6CZ/Q+Tl
u2Zha/97vG1bR4hOBpP+/KMat/g4VD1CBH+5LgDO/M6A5Welb5xDWku9G497SIiNEJ8lUQozRFC1
Yu1gIkC2U/gsLlPfvIZ26X+UMnP6hQfR/MKkACAPbU8QYMstqHvAfYLqABX8hYtnQ2lJkJbnFzpa
1QEaIcMtQ2U+CMTxzpndWh0VCdBw6BQRYS3KpqGS9FUgqTwuUdd9iZQ6T91WNYJT48/+ry2KcyfY
RJ4+Xbgg4z4OqQWWmfe5d5M57sdwsJr8atlN+UlLMuuALnt9euwmqzOMFbJmuCKpXwqM7L0VSkq1
jIZrdu1sbUxf1XJo5zfL9NM91cDV98KQYPzHhE57YIm+kHow4E2UpleG6GrmVPUQwVincOOk2Xs9
NtYkoBcMQ4CFJdpZuH4TSeoQm3Z6jf3OsdGJkONzPWrqsyeMIun7tDkMztDwLQdi6CaBd6/C5Irr
hF4+GP4PyEObQ2AgxHdIFLM8Pv5W6y2kMiXItkW2xz209MOuGY2xq+KrEYb1Z0eSh7/8auhuTD84
OxjtNdUEzWdgTYJcjZiVtP3eL3JjavswruOrMjLpi4rk8NKjnf2pn+TuR11o9kmWOufF6YfmJS/b
5Fo0efQWAFPaWfT6Y3JVChpzmHL4lsueRZ8ZjW9kGYuGyNuTYaI+R3Gs7FhZHXFBDM6UL08JxNxI
eN8vF2J0o29LO7rWsipBETLanwennw5BNHd/1qM8vRXDLD9duxVW6aOCFadguFIesKEioXYwRVe5
m+ovnSaPn2uqzG+P3WZrB7GDxhkI7HX9RYLn004NPbpWkKEdkqrt3Iqixc4Ort4b1iLiJ6jkOOBM
2d/voG1mpRIMRnRFTzF7q7UQhafcCfUUyHs1/M/QgYg+Xte7+NVdlIhJQeEI4RZcmDjqvcko6zsY
cMv4ysS1439DkjzuXVOpNe2TROV4vtpzqWUHDZrf+dBZvf3HqJu1f6SfIvsnuUzq9kWl7y9dND6x
fqiztkvc2e/H1O24FdWOgn1cZJ/kzo6RnRjUKZe++LrT+q8K4pfDSwo5n+kpbSJFp9iP+vr2eInr
E08ER4tE7CelwOVNRjpez7IWShfJRBbyALtM8odT5QGQWytufjw2tkowRNzDARO5MApdyxQ/HLQy
ILWJYSIpy7M1t+XLnNv1J7to+g966st/TwDBqBk7/eWx5bWHGkBPEKjGOLjsJR7QHBRE/0w5uipS
ap/MJgcAgsr3s884jRKeVKg02EkxznrvLkZiV6bSmJzxwJnbF5JENTkz3dRULuB+FKfAVXTJtTJT
kHRPLpCcibYGZ5DzJ878velMC/jdvhRcHcn0ZTfpJfWYwl28hzRY+Qsk+WBsRQTGeDeTa/d2olGK
TKOeo6vWJ/Yb5SLUztrIVs9t34Iheryo1Yl/Z+RnvJ9XgqLh0jkrweZXal10lUblL2RDGeualNfB
kT7NUr3jm1sLQzacXIYAQsPa/cJqZ+4KqTDDa6H69alNffPK1Vy9+KAfd8Lz1VNA6RNgEJQCNPKE
4sC9Kb+ANhzJCC6yKVbij80QGcbnIVHtPxD2iLhgplCL3by1sp3e68YaqV8we0VqCGB4aRjEspqN
qG5e+6ZXDmbNPd23dnIY7XGPimJ14FijUKHhu4HfZ9Djfo31OIS0HjgKdgz1HSpStesrw57g5NaC
8HsyeNq8ogJ2bwW2Od2Gyj2+MpsantJAYi2aHJ/mpNhD668XxKYxp07uRuBHI/be1CDNc+FMenAt
s7E/zZOtfE6deg/iuF4Q0b8FdIJrirrksgOUmVUw13aoXtI2Sf5MbfJ2Ryvjb0FNx/fx4Vp7Iaag
ThB0HbSU3zW4f0oSc+K8UoZInafJ+JrVgVd20ec8V36vpvy1qcunz5cuAF3i9ud6XE3+yRHVXaYa
lEsZtvbV79Crig219FLIZ3eujY1NxCEA5hAo4Oam+JQ/rawG+BcC/1cucm59RWRnvoE1T1xFasOd
Z2XDEvMGtGVEFsC1uHCKjsks5pIV5ZJOmYbCeNmhVW7KF1QO9gQZ1nchCQceCJcun4xRsPtF5fWU
DqYNeW0R9O2hYwhGSZO/7Fg61nQBdnxjw9m5bsV4AzGxwlT+vTFTC1S5AVB2aWRL+yRHffyhlRGM
fuyBm1ZI0Bn5JftEHeveigKOtmSmR7m0jTm9RnDknOQw3styN78RCGhCR8FKswScwA2NqDjzRRcn
Z37IZWaXUl/l+NFfVWU2e53VbWuCEA2IFe/JYudCO2D4q7QUmBYH66AMSn2e0Rw6p+XzXHKkoMRs
BDYQ21IpXrh5o+m5FAFLudhhbbxEVR5f86l+mt1YWBGJEYSpQvN2UfduIsdOnNhg+3pluDW53p39
uap3Moj1ZYSbgQ9mqBWwANnnvSuEfjXaQZioTCcJkkM5k7PmPFtG9kH1x1xx+4ypM9dHpHnacfX1
BzOEsipldoph8Dcv1gcHkhTFtQ6JYRw4LxkkDW47OrYXzuXT5H+8UUBOBI4L9AcP5P0ipXH0rU4f
mQuu6e8rdmscFHva07xenyoBb8EhmOGhmLREeQD5lKljO9MlC9LBtaK2dNNs2mNl37JCG0R8KhVF
0KWVMsxmGNLDmTGecDiQ4KvHsrX3akerhIEBcOAWEL4qQiJqifeUSsl2mnQcGZXQtRfbz81/9A4V
h9wuoh/1PNvHJnTy39Ki3ZsBWLsFNwZz6kBNiZfIj+6/lYyoV6gx93JpgrG+Zn0wH+rOqk5ZGT+N
CBKXE28VNxQ8IWRI96ZSv7aGkFH4S2MzEstsrmG79MfT29Q01QENC+ss/pjs0I6x8tuzVzAIOaJ0
glH+49+9bV0tZrjfIpMHTPH/jpibQgCsrf5+2gqFOaInTAng5uKmsuTY6v28M6CcCk0Yyeys/9bG
pb7X+tj4aICbAFaJ0hJotcWDkjpZHFZZoF3yJpRPTL/2x3qasmMEtuf01JJ4HQUaD6S1uD3Ey3K/
cVJXTIGsh/AkWqE/u5PWB8Ehl6e9IvTinP1rB8lABEbEWVjWaJOaq7cATHXTJls6KGGon0KmKHYu
wcX1+68Vh5kXyoxIIa4oZIp5HsMYK3Ued38x12Uhj+QHfX2UM3X6p8/sRLtFk21kO4Y3l/eT4cWV
GPC8gAkyy1sJm9uXlFLI15Ym8k5evmUF8UUWJ1RGme69/1hFy/T1iAzTLbdI5vI2c65hLU1/PO8S
P1tZrEWy0Ndpsqy6GXo3fwwL23mLodDYEwhbBILv3wqMGDUUAFxcUAsz6uAXc4uy+S0O+w9mO3zJ
WdnB6JBTG0v4/p5fFC8jbWgiXCAzC2t2kPpz3GbtjYlHfTyCRysRwJtmeW+gdssFiW65CbFFFWNx
dsFvtZpVJC0kpw1AqlyCN4K2XzFOv4Rd1ecfZT8MyhMaV/p0fbzGjR01gHABKqD9AvxpcQEXep/o
VOG6W9MCTzr0MtCQszVm0CvXra8ZfyZZOoDwemx1Y8E4IzMTsAvRhl4y+RemUs0GT8otjYPYTQzT
v1hECJFLpIjWm1LFL7akN0/KLwv3AYKFWDG9WyGJsEjM57EOkiGdMatKAypahRO9ZOGsfn68uo0j
R6EN76S9xCeVF2YcxPQSJwrrm+E3fufODTHJtzCagj0ulE1DgEgp4ENZTbnh/mxD/JTrfWRytnsr
cscAajypH5+UXRC7RquM9hK3PrekJv6Kn1PKqUTLByLNm6YWH0bJ6q6GMvuXx3u2iHYwwni+uEE4
BZTrlyc76SzVr6amuo1Gm7xYZfNnV1WUg5A/e7FTdS7f/MA3wmOaq8Uet/76DADKI0GnssGMCO/0
/QILR21aieLsLS6H5nNZpmitScowQflnWegTGEFTPNn1fF+vwGsKyAfR3TJPN8xMtgaN9eoFgcih
opj/ucwYfTmV6TDddKtvj/Q+2z8fb/PWUtG4JEQGzMbw8iK0q6U2YqRErW8Kjev6Io8TyNFMJwyD
8CGNVLfLC33aOQ/r0w6ghRSH50eUXJZrZXBUsQO4v29TPNavpdN1yi85xATpR8mB38plSkyKrmUx
O/Wvj5e7PiCiZAvWUbgvlavFAQGPYo5NnxW3oPWzFx9FKjoY5ZOTUuJbMrgKZog2NtnHUsKb8cDa
nIahuHXVmFwktarehrbaa9VtfDoxHsvzgFAp98vi04EztvM4TYubDF/Yi5nlzj8oA/ZH0so8AyyU
PamM+u+ygDfI1OJI55cVU1tPweWranGrgyGBG61DTzdCcfjxJ1rErf9vhUyHmixHb5mDMphi6G0C
nXhhTsWhCMzOVX0ge1rh75WRNr2BcRWBMOeWWd7LtewrGoMx7OBgdGe7G/Kblo57UcPmgmjVMGcM
onjl7TyooQJ4orj5MfFQENXzsdf74fNQR8358d5tugTfR4y5U4pblqqq2LAaRmKKmxoO8+Bmfq2e
ERCGeEGZDOuD4pfqc1X0f78WVW0KmRAvgtW/vyrVoCBORYzpNmqJ9bsBCbdbyFb0OXOsPcWura/F
/YhfMFLHA7cIilB5QLhKnnAMVelPMF2ZxxBAl/t4C7e+FtMAjPATfQkFhPsFNWJYZNSD8sb0b/ct
Tmvzcx84jRdU8t70+ZYpcPEcKI4qEM5FeayXWrOqU0yFpNyHoEm609TmxnHq8nAnqtvau59Nif//
05NNbjZXtPyKm6PFVXGk0m3Gx5JAcOc52bIDAoQjxQtKMWTxjZRcmZVRCYqbmWnjOQkN81LrsL0+
/41ASwA1oqciipn3qykqgMxVFaM4kJel/4GZ4lw/KAw4+C9Djqrhf3AJCAcFkgYnt95pK3/avFge
Wju3Zhxv6sqjHjjhNVarzJ3UJN05wFv7R4z47/Sh6C3er4zJDcg8Gu50dm0+Flo2u3XZVsen9090
RXkGRVkHruZ7K23ROtipOLStNBiomHTtd8h71f4jFR0l2LG28doDQSLApnYKl85SszCOjSBXc4e7
1bfka5xBvxmokzsFtpsgFX9I9CDZcffVPUhDlulrASITU4/LSk4kMTEBMVx+szJJfjPj17I8lPLc
HgeI0k+PN3PTFu0p3hEaVZQy7zez19VSqm1c3p5DoiYp7eryXOQ1X60JYu2tlqxh59JdeQlJBIkh
4SntAoFXuDdZpkao+zRwbvIUTR9TKsOHFNGPXx4vbHU9ESiIdg7tRAoh2Lm3IvmjntptipXCCA5q
3eqvRTHl19ippp1rY8uUGGVnrgqMCdMV96aioZBzO4e5fhyDwqX4XZ9LcbW3cRQ8B11/p4oUoABE
ijjPvJH3puS8V/N0boJblaXG1Zdk51XtrPRD3Zrys8GmKODz6oueDm3f5QZqpRwW1mQEtyC2EHOV
qu95Mu1pIa7cTyh5EMoCxQfdSu3ufj1pnvpW1PTWVTXm10xRvMgfbBfpkq+95D/ZH+BOpzlEg4pc
GdUXOiH3xnzwHrmGisctJrw/ma0fpq7tx/6x4seenBl6NyYkKYih/8Ud3RvTlTYQ2jL5LTZi9ZiH
s+POWr4HlHwvzv8EaxJmeK9IZgECiPLv4jFhjnkoHPCtN1tt/d5N864pD2EXZfo1Neym8Fr4S8YX
AL7psS553dx8iMLXKlRaYwdHvvqWItnlwkI8Gawwl9f9io1Z6NHYNts75Q5C2L4jX8H9GT/suB4/
NhDHTDtP29oilzJVWxExCibTxUtQypbf5lWb3qLWrH9rLMX/wPxvlnh2l1jZEfhMpOyYXF1ekBUx
1ynKjw50cctpWKdtbaMu9fRWM0HtZlGmHOxR3xsUXN0o0Cczgw6aC7wtSKeFp4YNTjz6Rn8bJrox
RCooQ7dMbBezsUdJ/P6a3HsQOTu8UmRhIi1arshOOQ1BU7W3sAvGj7oyoeNThU2ARTn+4KQIANqK
0bkaaqKXUs3zD+Rt1h9DYFhu5OvRk8MVeDS1NBi0IboCX7ma0GWYAwBpldW3PG/rH+AIVbd22mTH
WdffkRwacMZ7GKECgLp3VrlR/Hl0gubW9XoXnkZTkxB/gs7g2WBPpNHkZoLQlv77MqSc/Qhh1LBp
b0h+t5+ywkjPk9YkPxDNVY+PX7z1kmjhga+iGsjC6CbfL4mxgCEdpD6/FTFkya45S8bnRpXHr4/N
rH2TyBU8AS1kCxGVJbB4SiuNQG/GTGvqByIYOOo7Mtxohhz4sanV+aY0wEoEITP4YhL3+xVNs10x
B1nMtyoYKjcs+wCldC050qys0Zwvfjw2t1oZaDHQvLx7dE5Aqi1ioUavAHE5WndLZnSN07JVYLiE
dofHfQ9CvGGKAI+RDnFrQwi+cL+qC2R7Mqb+VnTBdLRY6WuXKdVLUfpPF40EGpr+MZV40gCS3ftN
DJvchAwvVm9dBiMB9G4lU1hmthOYiD/47hahr8UgFD00E+TiCpoxm6VTVkqqkg22wTkcfAsx1CT6
o9eRHjPyUv2QVdyoO6dLfJGVVQpxNJUFLdMyt9FGzZEmZ1Rvcq/5pzqs69Pc2tHZqdLhVZnb/sXK
9ey1NlP/b3g99goWqxNHgQdknGAnp6MnL9u9elHGDF04002qTfkIof8IyWDzdAKHFfIPeGXBQeEz
i5weRKadJgqnoMnH/Dj15j9GU6nHwVT2anLL9RAekSgKGnwoyQXI9t5VfAb702RsZI/JHOnTwDn3
Sk3fa+EtXeXdCpVFaIUEs9DywRkJazMnsmfPl+1SwFu/1vrwiwq8wW1D43dQzOfH53p5jQiDROcU
awmaeU8Xhw1JhniyoN730swc3cAKzeM0hpara+n3Jg+/PLa2sYli6EIlf0PBa0U5WFdGaVpJNXod
o/1HvZb8Qxu11c7VKD7Fz55PuAO9D414CrRcxsv+uCQiauB3gxckefG3USj6sRjn/jJWfnr1q0b7
LY3j/NwWuyH7lmUEtKgkiRYH3n/vJK3mV5lhxYOnK3F1HJu5OapV0xz5c6aznVnFWzPCZ+NXtfPt
8c4uL02xZuIiGjdwRYnB8nvLdTqWszYMvZe0uXwCii8dEG6Q3dyfn72f0dSirYbkFe8X6eoyshwj
YChql7deV87mV6gOmPyulPBraY17E37vv+v+U1JyogAuKPhFArm4oJ02lcOoVzpv1MxYRg91zkIv
lhqz/8bjmEbHUB+y+Ks91EFwnXotnN1mzGL7VemdUDk4Mighj6AqkE5TKo/B0dDRKNq5add7r1Fl
Fgg1Hq31iM+g68OgjmPnMUcF7gPpwPJTH9vF2enSPajQli3yQmASODF93MWGGH0RxQ2KuF6UmcWh
o5T2YciGkLNUjt8eu9T6sOLIQNKRk+ftX1FoJkGo5Eyc41JJ2Xxx7Fb9NqXxkzpttIuAryIvAjuL
GEBZghZkPysaOzAbr+8c/xClZnoITL3d+UTvZ37hSGQk5NG89iTsSzOVM0M/niIfU0JceVYHubzK
iJr+MwbwaLZt3J6S0pxeQmRBzjSl5VNSyOnZMeZh5wrc+IDMur3TBdEfY8T//qBmvjGPsS03XhLL
+avhl/HHWm1H6lnZuMMisGGKqIaYjaFE7vdlMSnluR/hrHW8Km5TT43B01SG1F3mQH+SHYyvSGeT
wj1VQKohhG73q1LnrG16P7M9OS0VN6ib+BwEpb/zWC1DGmGFN55rTnSpuekWViwddBCxvBdaXXBG
rNkGlxQXV5i1/XPT9Mk3najHc7IsOpeTmVweH4j17U5dlek2kRCSrC+bm3OW9+jf+ZZXAQr8OHXm
h4qw+0aCM58JGarz3CvKJ41hh+Njw+tHmo8nZnwF1xQTugufUf22MYw5tj3dSn8LK4jSIbJNYLhM
J7cJ5L0gZH3wOfFwzHOVCQzA8v2E5adOSEEtT4oSeDyDbvAaXp3T40W9jwndH0lKBHiNoMejbrAs
DYaVLxMFy6pXjcr0O6MoTXhQNdTqQB+GRu8Rt8rd0QLVzEXujOH/GlMrFKiQK7v4lNutVt+yrC4i
UJO8RLTQW1X5lGS1Fd1ArPu/DlFlqu5kj510berC/zinBdzQLlMTRgCNXLTHnbH2D+DDBDXwsfNm
kdzeuyelyYl0yFA8Wj+Mm0x+K2sod43p8Emh9DKcc6kxQBpUErUn25xKZWfYdO0nJOt0MfBRIdu0
rP4P/tzCex2oXqqgV+2ixdra34Lcnn61R8uaDyEb0u1cMitnwZYQiGIkzBSwTnEJ/dRCkYgQGG9t
Y6+e0/GSOGF0bkBDXB87y5YV0lwBriTXXTE3TrpfGLSCEk8vpdC/6X7VlQc4E6Z056HYMMRoMEM2
HACWs4TiMgnWKsk8JF5ql4zRyXl7qoI6/Pr0cgQDEGgovEWM+99vWl3kjDtqYerFwTi4Wqy1B4Lu
vfHt1f1P8Y+pJGrH4DwAoIi1/vRpyjoy9HHwI68YoGYy41L9WKjwZGhq+qSmIcGIMEWFTAC9mFBa
dLeaNEGO3IxjD1jRfJSq0T+gRmM9WWB8tyIAHgAvqDAu+dyavA4L2jWRh7GKHEVJi+qQjGGxdwOu
0jCWwystoLyUO/hO9zuX232aO1keef1Q27+0yayf0rgyLqMuBx8HS6ou9EiVJ8sEYnX0p8F4CdZf
Mpd7o5TCqzFG/c0LEXv9g3mO6Y/U7sMPodXHXyrNHN5iE9bNpz3xvYzERxPYj2U1VTb6SVcSPfYy
VcrOfhXJwHu5Np+3whwgk4BAAQEjafdLc2ab6qweJZ4VR9pJDyC99BV9D2W74e/4OfEkQG8austn
MgzDpJsyK/EqdRjiC1ph+nzWkiYMDpmT7eLYtsxR5qPIjrIN79fieFnwgtiaNJReVQe+N4w8+3aj
hGdQR/nOJbt6Waj3csnyGoOFJUtfXLLF1JdNW5WV5zvaUB4dEBnpJyYjzOwAiFlFszZySpWQa+76
S6CVMAE+/oDrtaIwAoKN4pWI9Jad3r5Ujc5mIMbTemM+stN/y2VZHcJ+3jvj66OHJTb0nYWSFsbi
agyCOofIsK08WFb8j6Uk6aiyW9YvVWtrx2Q0nKthzdFzHI4il4JUg3ebGUtoIZa1srAH0mxEbUEG
N48XJh+bQzUCCuyrJN85cBs7CYQYqmNGOWmd6YtT7iey7yi+WXiVgoo4xRZ1jg+DOjTNSWllX9qJ
WTe2k9Yr4TITUpy7pZMCFUDGziHe4LkZzorfTh9A2kxvFuOPb+acKm+IP/V/PfaWVZxOasptJiQK
CNbJu+6POxq6fZL7TexZpAWv0LZpJznnqh6THGKBvAw7VKyTuUx/QRhK7k9tllk72ywO311wyegq
Lx/xJd1MQWR2/ydMzL5rQ29LN8jTIlTMLdvl8dhrMW5Y4cnjqnaE8D1Vu3sr1aTSfYlq/zZXQfjG
mN13BlrjnYxxy4hoQYmiOI+svDCSqHNrVEbq3/IoS8/5lLYHLYGl9fE3W/ulxkgEWFEBPSC5WWxY
wpUSqnoeeJMCucUMfaVXZIx3hoa0R3K0NsWlSf1I5P0kjUsMvMN4TG5oQ+FlzIaNBxMBIxidDcmI
IOYZ4ON+vLK1N5LG4ProSkHZDjDm/iNJadVPZm2nXpmk6jFLNc1Lcb6TFozjxwgFubNihdaxbILh
NATDkxzdHAQyVp4IxsC5kCmp3JvPUvHuSt3sIZyVSsdC18CP6JQ9ehcFimmPVW/tLZijasOgpNCu
XObIKYPuUWsVs5elk34NS8c+okESnR7v6foTMgtEPwjMKMUhgtj7RbXEDEM6hbMX+CaNk1qzGtdp
MxpCPmRfe2XATWuoZosdpPi1qvK3I9LfkjV5ilw1F8Pskfup8NIGsabvjxe23j7eOITOUEIGIEPL
/n5hTpQPMOqPPfVwrQooiMcxg0I60PDHdtZLEm+p7hA289xAGLWwkwPWI1PrPc3vZRc1xeKaQlRw
bjt5T15qa0mkaGSm74X+JSWP0yD2NAMk8Sypy66yk3fnQIL99vGCxMbcX7ji95MA6kLOZPWulaM0
aoyxKJ4lg6qHQkzLUesKkeiG5HwY+zPBuvzkGDJnS6CjiZWBeJBMLVuFVh4qo2+XipcA2TjGqGYf
gjqyDp2TPCly/m6K5i5lCkowoFQXHl9n2SzPWaR42khDd+rT7IzSYLJzrtbfStyHhK7vawJrfu8W
hlpOkAJrstdTMj3VgQK5Vznt6aptWgGLiASqCOaWBZ4wUuDsCWzZsxK/O0+VMbtaW++RMr0nffcu
wVYJsh0B2KABuVjMNM+QwfSj7M1WHYxn/FuP/hnTTM1f8lFttYtFKUZ/a6Wprw51bUCW00tw/5y4
esLhUyp3VXgt87Kzr0FiANAMDT+UJFfOqsZggDNL7e/KlCfZSYZ/nR/oc0RL4iYkMjWa0tmTr9ra
NjE/raDJBbHykl0nHtW6JjScqL3H43eVgfsXAdTfO0nrq4FRIipwILJ4NKjg3vtAQJCatlM3eZYv
5Wc5d0T/KLEPWlDtVaw2TYnABTQ009rL7I/P4keocnKx6gWg8nJgCg36KVer6ubt8f2wsXnUovE1
0c8B2Lu4WPVSjaysiSdPbpDWm6ZKda3e3kOkbiwI2AA1RYRbGeRbnp8onQJIX6bRa4u6uk41zCVR
mYWHYmr3lBzWpqALgLiONiOR04pj29Alpytiv/K4GtTXNJWV32Nn1F4YupF2ADlbpig3E79ApbMR
ME3R6FijVnsNYfsVWZbi0PYG9NSlvYMMXacL8L4wBokt+j6EEPe+hwZGqMZdXXmqCsbKTYJMMl2p
7qXKBY5YZOd+VMLiDPY4dp5+EYX0J7kRHUVA5ktyyKItbKPjyHtVMSk3gIrtqZEU65xF9IUe++L6
rUJsFOCRqEQws7ccDgxQZdPD0qy9Opeya2OlzrVV8vyQdVl/6DvZ3Enf175Pw4n3nuiPqizt0/td
pdJrDF2hZ144ONkNELh+CqT+6+NFrZ0EI3wzmoz0THmF740MSZbpVT5nXj7J4Q8nGKzjxMjKjXrC
cHreFAmJ6OHDQ7lC2gKEjmRyq8yjcdUdwrQy3LT2g2NehOF/MAXYm7FHslgqfotVJYJQbvCHzOtM
43/aXKtXxsuCY1C2+k4CtHYKgjHQ3vS0aaKvWLicSS1ShIkrb6Al+mdm6XnhoeXRTWdZaeLQI+FV
jOPjjdyyicOTOwroBVDf+28GAk4vY8QVvGAOu69QrjXHONOicxCX0e/IMjs79jZ8RGQGuD39Adho
FmXawChkeZby0hsdPZXcTC2t2dUruUrIvOTyn6dXB1k7ZSP+0Rxfxrj9ONA2pznglakE3bWupm5l
K9/9UbqN81ieH1vbWBswfXF7sbA1IM6MBr3UYDejV4Vm1rnscqU+oRtQB1fwmO2e8OjGmQZLSEuO
bJlKw7K5anfN7JRpBMjETsevckAKO5R1/uXxojYchM44LCfvQpardGSYdPhaWr+j41k4Z8WMQoKg
0ri0gJlvCUKkT7/SoHIEexWgTGQDlt0cPY+oDnVB74EysN1AMybPKINm5z3b2DvBlQuOigkOcIwL
t7eGvNBUpjW9Me4BxGVOc4tpVl0f7936LWPmgN/OBSXiqCUYJ6ZRoEZS0nsScNbv8jz1R31OzEvr
W8URVffmozRpyrNXPT4hZpvZRq4QyKXuT3QuR7EZwfPoDbWifYlULXyrK+vH45Wt9g8jzIALdTbi
UL7XvZFgsqM2D6XeC6bBvk5xnB3yJNxjyd2yQh5MvEslAbzJogmSqdrkSMTmnp0U6bHN9N7VnXmv
hLY6tuIQQZhGPx9CSVpu92uBVsfqCujF6NpP1icERNEDsKr405BnwfPfhnoIUGPKoeL1X5iKQ6mr
sqQePGmQGtWTnawdjyECR8/ON3D9kO9Q3uX7U4xZlgVbXRr48vngccz0L5bUV66G3O63p73gfYaH
aIlcgVLM/c79H2fn2eu20W3hX0SAvXwlJVGnuJfE/kLYicNODnv59feZkxe4FiWIOAECI0AQb81w
Zs8ua60NtYFZ9y1HzZrjpadgPQwPvW1b6U5mf3UO5LBN2q4AmmmFoYF+aWcYorHnKZkfU872geRx
fi4T0b7WfWMFL/cCZ6bt6m5WA6nZG2npq4/aUqTBOnWJX49ecRT9rsbh1ZGTprikBO2A+7lAlwvK
YmNYFq1QH210xEq/dKORIJcPRMCbUIQ53v9OV/VHC1IN7Sj+JLyl7nlpbl4Zg22lrAy4Y3ZSu0H5
Pk6D+bkv0+SUEJSA79Tmg2FEv1o0cR/uW7+xWOIL6uBydB/JpPy6vzeBZ6Wawaaoj2mimU927XhM
EKvSIDXSZufxuHK4LNSieylVKgB1bSn4mW1lgwNN4FGlMhgs1fBucs2joufT0XHK57Ws97SSr4+m
ZB1yoSWhF4zaJlVOjbo0FtAQj207zI1vK9pf8PW816KM5RxRD2yaIcUPYTxuz+ZiZBnXQH1UDAHk
cHS42TV9C0043c6jdf250KiSjB0AW7KFuUnAMiQTcsY7a49qVUW/pn6ejpVw6sAQg7rTb75hiiRZ
SpOzexIjcHkyvGpcldJto8dortPGT9XZOqow1/0o9pbX6rGwhTIjpxEj0THU7C6NMdUR9+9lEYm5
kv5jV0b5aOjNK+fx0f3lvedOA18CK0Zd9dJKW8BsLKPceczTqToOQpcq1G29kylcn3P4AgAqJI6P
U74dY+4CP00iNbcflSatT3ka571vT7l7hFqSPkTDNAcUDF5dxmWoAA16SBGEm/z75qxXcdznPDvO
oyGMyef01KFiimVnbVcBJ+8IXSBpgJoqG3q5g6OpAZyOdOPRaAz9aBtN8iFL6J3EhuI8u7FRv/ZN
lpV20NoSEEmysNW1SWQfkqigezIaJphDoqxRJ4mKP17pBHkfJWQZ+DxvDEyuy1VFUTUpjNvESh5H
3/vFrHyvbKfneVinnQ28dEncJ1wfCCVyLCk7ewWeo90YIaykDSfhziVmQNMZ/qxNyh499PL6/muI
EPplwKEk52y+1FRFZAfrNJ5aT6tO8TyCBRib9JnJRXvN1NumyEJoVUjY/ubyGnGW0MtYxtPUG8fZ
MLp3tdaPH4d1D0l9a/N4IYF6Szw1rZHL7xR3kD3yzmVNPVX8yct6v1yMPbUT+b7/f136350jNYCQ
SSzIs7xZTsJMH+YvYaXrzfgpnk3rpKRGFwAKs4MC2MEHu1bmp14ddrK5y0jgxTD5MA8VxwN44PYY
NgwRynSGkZxizVBCoNUJgWEv1FC15/aQZY16BjOonZhE6x3swtybZnTjO8oAWHbQeNCuugsNEz6z
dcV+XymVr055HnRptTyWlch2wo4Ncv9/a6XrSutTNq23gqpCMVsjLcR0WiqkSqJI90KlasfQMOPu
YCMc7w/aujzJYeNyaqVzTDVGKSxu7/iWNtfnoURDpVpz5/N9V3DjiEEepcAo+9wyL7w8YknewpMY
M/agr7TjGru1P45VdLhvZYM3/3f5ODTetBeVq+2n1pLczt1qmE5mCxqoAvbx1oQ0zrzuLjrkk5H7
cdHZ4Wx1faB0jBqLPT07Zk7bf7z/Sy4d+v9+COQzOPiUmEBDXK53zpW+i8tqOjlRYvuF5ypPDZQp
MHpRfxqF8joi+b/2bJTdyRWQubW3GL0YwcF8omB9stMMpFJMI27QakFLrtrTZ7g+zpJjRvBHCd4F
hLG5x926aijmGyzNmtZ3RpF7X8q6yI8ZKl/DThJ02xaNRkgvVMa3TVTUKZcsmd3plJkNuVaH9IMP
CoNxYE4/frn/yTa0Y7mHLEwOFUYDlUr8tlcy0QTW4gLKkN2tkXgqxjYe3i7wcqdTkji98ceSu/Z7
dY281LcmoMZWpVlNECveKgIjidFN8/W8Jk7Z2YXrywOYjMAAJXqX13qL3DBBhAhjcaZTZBX5B7dg
al3iea8Twfh3+SDAwBeASaQJv/muhVkqbe9hZa3K4dGwK90XqtfvXNGba6EIIF8BYL1bYcLciUcb
UP18WhfvH/Sei8Az52wnGnhB8l6+NbyZaB1IgqIkTG2uX8ubIhStWU7elA0C6cooaQITAbTen43O
UwL07yDe1d3kiqOpRnkZFsKI2zBCXKx70pZFLw+DmuTme2LRZgly5k23D51NCd5ftLHbqy3dOOho
/EimwQtLbxtmjuuqJ61A4qec3T+WFQF2M5m+AdvcG7FxY/8JWtBrg+VICLjtVxhQcArTjWZCl1rx
RdnlQRnNe1au3Z8cLUXJG4UaSFNb5OSkNbPd5e1ymuQ9aVcgfmr5ZMSI2Vq9sYO/l+HJ5mMT/gHP
JKCVUNdNYSFm6oRYoBGdSqUoA2dw9crvXGM9WtaSPeVMOjvl3Zh+u+8uXvLqS7PkVeQjaEjQuoBm
fOnix8zL+4Eu/qnp6+ifCJZxF5pmNmZ+7TWa943HZ/qKck7hPNXpNMQ+OsW5dvI6LfWOqR2bfyue
vpjBUCyVHGJRGNHbrHXcjNFUZtcftW6F1qbJkcK/3EFfn2kwFV/7tcn7R7POYoSjrYqhF41auk96
yeh1X7SKUYdppNtf1yxSOn+epkR/VwqxdrT3V1gCch6ROOvDYjO+MRKT/TjMYom1ozHn5S8VHbUo
jEpDCG6HlS7tzs28Pn4uiDBKFS8NVQKqy03L9HW04UYaMHfW6pysZROQDL8OXi1dGYkAbCHm3pD0
2ttefmLm2ezoi3PSSjV/W8MfeqxVsceOuA5oCZohXul0/YAUmXKtv9V4+qbVCqd3nFOtiPK9Wc7K
aVLi5W3C9PZD247Jtwgmz8GEKLNTtbthGXI7ZUiybZlXbSojNWoXtTva7snUxrM9m6m/COMnk8Ye
UO56O0e28KPolRVJ9FZhuEgguRzPQ21/OyRCq1x9ruzWOk1Fqx/WaV5OaaOpO4/d1hNiRTIfJYWO
+h3M/ctdjXFdMX1O66S1lEOUOHV/9kPp0ZC2kldlwS8LYmyIbWJN/mFv8p5FtHU2Un85qTmzNVAq
HP9cMnf9ft9RbH0hC6LYQ4mdEAYJmm28FA9Mf5UchFPWtZYdDOvafo7qKZ/8ppu9H64l1D1d7xt7
KGcAoSZCrYSi1sY1TQW0z8UubAIGVAuHtM1OE27mCMBlDzp1yxSUNVikFHZBg23qI6NdtZqzYGp0
jMHPVn0MMhWh6CRb9xCltzZSHj20ESVTfxtTMzAY9M7a26dknovAjXP9eyw6JirYc/R+WmsnePWH
oweOB5GzYanKyN/z2/1eq8ISmsRC5OYUB3GDoryt5UuIrmt3MMgW/4M9Ai+a0oTVFCE39nS4DEUE
dOzUZKnzjJXqtJSrCG1nWI6lplSf76/vxqcjHUefRSqMSPDq5frMzCZkl/bIW6s/6qZAo1qrlm+t
y0y6+6au8lIugZT7kJK4oIIZi35pS0Obc+ybIjo589j+yWilqK4Q/x3K/s/BFYX7sTfd1kL7Kqr1
c6J1qEIJOLTTg6XFy1PNkzEiOFck6kGvMrOVddO23vmR27eJOhgZKmeIxphHFXjjz00KR6IxFeeU
WmtxMIelP5RT9+v+TtwyQnsK4gMBEmnU5gFEXI8WGcqbJzNjgADUSMVf7H6v1iL/lt9jE7kUWWuh
4SILplsrSyyKrBwN71QsU/cwFR2DE5NBPc7WML5f6ih+MFdHPTqDHn9yRq07vnaRvInUpl5GJEl8
++XXzjMhxmLI4jCbyEHz2NBOtsh/3jdy40xxOuXLS/MD/7N9f8VauHXtzXGYMpKaWAcSUuwXdDvT
Qzus3g8talUzHKfe0z5G5qpGGemw1S8HiOAIUMe1q1CPmDKvf54bffjlDMb0ukll8olhsoLEUIPD
hAqy9VnMHI+ywYyTsJsnOzSy0gqHthSv0i/8nxV2Agobd5Wy5OV+N5FZG+laJGHSp02gdkVCKTyp
X/1VWQv0GSIOyJqUhy+t0MBfnKWuk9Bwa8O356wKJuqGO17w+oKAKCacl6pRCJttwcUlAHeBJkwS
lhTE+aNxg9noq50uzJUVaiUwc2yohnyXKx2ncfai2KxbrGheeuzA/wYZQ4Beuxb+ZvCkTHkGIybb
WJc75hpRIrJMSUKlsCMk4Dzle9Mv9Y/7F2EzSJTP/2KGVhmVdrIudfNwrIphz0PHRAN1LO1/Vm+2
1i+6kwjLJ+CI3zeRV7SPyqis6nMmTPcXBPDOnohEmD/tF306pYd+Bkn5c6yZiniKPS3/JDITmttY
OuObOJ7X/tFIqinzV2u1knAEg50Gi8jizleNCkk7VY2HD507wIK+v7irR4q1IYsmObvQu68UmGVl
0o5ImVhbg1KgadZP0JnWR6XO9+iSt0zRcpeTiRlaDczu8mupecZsN+gwoVXYDEoomW2U0kbxMy/d
4yFsU1Ypu8bcAvn0SgGg7VNTZY49TZ0Hib4pz70cW2ON1k/c8celst8PTIV49S6+1F6l+j5zorYJ
kYK4onDNLgutzG78lSHZqB9GTAKibXu6b+rGzSLglMAfYk+i0M0uZh5io1neZKHI9SL01HY6WLnx
usEML0deRp30EZgEKRWULr9Va5pkxHqfhQo02gCB+OrgaF20c/huroV8hzIGnDZqb5dWjLlfRiWj
PJWS/R2nSZuCzEZQ9f6ObbM5DoNsTRCJkbFSFtvERhbagk2aalk4OrihxqzMp7YoNag9ptL1vm51
469Fs4oHEx38b/dt31ohdqk8UatBaXHjOupyinOnxTbZT3PwJn05KMhBvwp59u/XIgMiISGzw5jc
gd8i6bqZ6kZVHEauoGB9qBO4gevK+Kn/sBYpUQnahibDNp0rCiNex1LNwry01MBZHTgLq+q99hUk
iqWNBBGEYjFB1san5+3Qj1pS5KG+KsnZKwcy8K74cn8pctsv4jcoPTTT+QfcPg2EjZEpNY1lXJsi
7JsBMdiVakxvWOXigwpKT45otb/vG7z2fVRl0HhmcBy9E7pVl1/IKccIQgjFIyvpx3frsBgHoWTN
33Ze7Liiq6URBFEwAURHqxHEljyRv52FCZmhSW31PNRmpVOfzGnQGEcboz5/NnX6xc9zNcIzub+8
W0ZpIBAf0ZJBw3qzvHhQYeQlOCW3iefDok5T6DIXEnozVEi/5yv8dd/g1X6yStCIclgzegakrJer
NOrCiSIIt2Ex68I7RokD8qhOHDfszYr5u/et3Voe8S/nkbcLB7JZHoFsnDrqgjUUz3zU/Psvoovc
n7ho402k2K8clcGFZnkvnWKcL7HttlfQ27BXYtTWwrKdmzdKpGkfFGDoP0RLUq7F5d5s4VsLhBZB
Fk7TQEp+XW5nTwU5X8EDhdWyZA3cVWU0Dn0fZ+dycqIPczMVD/e39PoDUhoityAS5UKAJry0GEdF
oWhoK4VRtdIVRtX3MXfT9J2yLPXpvqnrxWHKg6iKwAql8m1jvIuhcRWzUYUOHwoKhiq+Wk5K2yIf
46g6a4sQry3DQouQzES6XZS+YH1sV0flKTXLHtDnsMTUTrwvwOW6nazkxhZKsoLpyueTdcn//ttN
z91Wn1P6SOGskVD7iojS9yOP3efVjNd/7u/h1TvGgsDowD/CaV5P+4EU1BRLWtYhjR0zaHOc96Ft
PGVPR+BFvfrCM0tDEqYNTpvTuN05U0lGndMnwtgrsk+TnXZdEK1uOp8Jh1GFWyYv92s3bbrHyk27
+C2uLv4inNRdAL80zbvBzo3h52hn1GejIrYYO65CZfLrwrKidyKr4GkVSTt/BZVj1QEkznh9hJK3
Go8LyG4bsf+xtY5Do2nfa3cYksqnADB7wnfMqX5tJV0eFJI+BugS08kpgZff0KvWdSk6twyVma7Z
mEfaG5Gl65f7X+8qAtpYkTfkt5MC1EnXq9wo+Xpehvas5QZ1OTBqpSzzo4uMGvuaiM9VI4rwvmXp
OLafE0cNagiWnCwjXFoWQCm6uJDoZ8bdnuGIz8dIH5pAm4X9EV2R5dxocfrZhTP8Jh41jvF/sA9h
jgCQkZJXwkfCjCcFkdpKDpUsEdkqs++Jks9BKZTirej0JLAYH/emV0bva8qz/9o0mAIFvBoeDkjr
lKY3D8cAgsReq5wrGuXug22M67shJ8y4v8gNJVU+FwBwJA0fcJFEtm++b+cVNOCYCxQyJE/0D+pa
9JafpktnPNBoFYtv57oy/pUMhhL7au2s5QNZaaM9Cr2zVb/WJheGqWInIqiA+fNnYnZ1ICqIsH7n
ODMC80WjpsFUmDCfO69a7Ac096rsaTDy1t45rvLQXx4a+cryruPdyOu3PVR2iNkKoGyoBI+1vxSF
ExTK8BlZmvV4f+eunwZZ7Jb+DIejI/l1eTzbfGqRVwRKiWixpfleuijPdWVWYSMi4RuDVrxuXM/L
p6KMAJKTu0ANdBueITDgrjMyCeFSx8VxzdLPXqt4gacne3iLa5dNiMsLS+0ZOrThbBLFGcrUQPJW
hzGk/OM4mepJFeMeVvnatVBEIjYCAOZy+rbtJH0V7jokhgh7L/rGSz8G5qgd8aNqgLCVHui18n5p
zJ3o4cZ3k0cdKQhIdFSSN98t72IhJsRhw9Vc0tDM9CVom7EOzLWMj+NqiK/3z8mNvbywt3FjjEtO
AA9PIsydTn1YjZGh1uS1wX0rN849uuDERNARCKK3p3FwCYCyaZEyEI2XHrq2cBZmPKrGAb0GZ8cz
39hCOrg4JaQXpUyp/DG/vQl1UtW9UdYirGsD1No8/TMb8de0qn6tffTz/sJubB/On+YVrhC63zZ+
RhlUifKKKKsSahvEDAY9lKa3FztcW4EoR21EwuBcTvcmz2eCjekyiGIIC8/ppGBur/iRPdavhQux
X3J0CYBRYFNEK5tse8zK3HUEdka90/zGXrWzHRfG4f6eXR8GKiIvwF4p2nalQNglkc0Up7UPU33R
4yCaeTaPo6VnZmivpbtHBrg+DjR+ZfWKs0e7aoso6Yc2GzpzHkIngaPku63bVWdihiJ9yxTcvH4v
Oq19HeNWOkPZ3KcFxjqRWdz2MRTVKexOU5l2rtnVwW1TJShWQ6P2Pey9kdfbKbFdUv+TTjQFyE2G
Q/9MqI2mqGHUj1OQRGl6EKXbPfQQsnZkt67OIcEcFW8yOBM9oCu2ec5hr2aq4mHcNvOhj5vmJDGT
O4/+C2Tp4pXkryedASHxIiC51XRptWjIGZfAEPepav/QbBx8qFVx2gVJPsXmcajM9s8lMvUeWoxn
rMtzmRWVcTZy8Kvxzq+5XjONEeIbkh4aF1dzKs2ymRRjiM3QG1D/j3pHDSeXuQ3378QL+etyzYDO
OJycURO3v9XecJaktlXgW+FYWvl67Honbt9m5ppWB3pUiuundlL0/jBls/IEHtQzCeeFlj93FN1W
Mr5ZG7QvatpWthqui9OMcEP6RfmjH1To8i5FW/NTZQNSOCIuM3lPiaghyBQN+HrR1N1MMlDH/XrI
Hb3Rv3vp6nxtQYsWqd8OhXCCZNXK5YkCOiLIJeNMvpZuBkF4tCchfFHZnXMUQjTauVFBMj4Naqbl
x3EU9vC29ATI+qYesxhBYzMfD2uT6OLvuuz6r0bRmZ0/xlbShk3WaaPvNgqMcSE0MAGBRyPwkdla
fXeIKd9VMJNM4Z5dZ4mKD2uc9DZhfrTYx0hro/7LgDKPcyCTSqc3HcgD7wShhlERq+X07bGqisw7
zM6krJRy5mU6j6aOxk5UJPoXw1tXlVsjdfsbxkT+I2og3X+WKlKwPyIjKtTnwm2z4thGQxX9ff/7
X58yyW0jmifQeGEPX75Zs9DmLqMNGHZeJw52r8UB02rE+b4V+U5sDxnSRZxkKLa0ljZBezs0UYKn
sMNlSsQvFMmr56y1BbI/onheE0M75lWTHe8bvfJPIH+Io6RiuEkgv9UsybxkUURt0sNEkfA82bUW
lhBUg3Gp9lQPb+4i4TWhE4y2q2pxYpojDAEuETo843MFtA39Q1X9DwuSbTlgK+BzkBS5/FaLKJIm
zSM79MZYCmzYxbEEqX+qumX8eH/vbi1IUodgA8rpMdvy95z3nSYq1w4dRhG+bdCSfIwsT7zWrbuE
L9RTaWFRXDW2yNpGbYtBqSclHItCh1qhRAegftprtw3kHhRrODYS3XlVF0vcFRbHpDlh79bOH7Q0
o0PaWN5pNpu9idVXRw5THAOkjIjM6E/IkOC3CFAdOx5Kr3Z5p6bopx6VS4ZCnpYybAEJh50H4toY
nDKWRqOekh/Y5EtjrlhLBnsrXlhBFwlHW3H/Qpu1DpKeoZE7tq7OA8gIyniy2k7Bj5z30lZrx4rd
pbYXcvoFiOSOSlLdeHso6NtmgC7xGsEm3+pNCeFmgE8NLyzLCb6tndXIlkfuqw8Ei8H9gumUJMMt
TzlVPPyxFnnhZPYqiACp05WN/XAQedPuDfW+sST8KnVSjjdwh+1NgpmUqhS2WVLSCB+U8YAcdb73
jN+0AtCBhgHqr1eN4MTIUQSq4ygcazPKD3FdxX9Rm133xiNcnzk+jUynqPxw4rbhZTHbDcq5mR1G
WWr6mQ5HpTL7/jyrubmDkb5himgd+BX1F87dVv+U+QAT4oemF3ZtNh2Js5dASyObUR1D++rTbbNp
DNIBAgRBfWsKmi5SUHHnhaLrPV8dTS+ItV1w3lXhjnAO1jMgdqkfA2bu8g41jjug8FBFIdRnQzwX
ea40QdbVrvpOmEYMSt9kRNdBmEv3YzXtPDuujq7sNV6utxV4MexkHKJEdm7l6aylVgwtmz3mvONu
RTqYASOwvWDIdpn614eSdJhinaQ3ktZt1Scqq8pyhew81MpO7Y/JlKslQ6JrY+/5vbEmpMkwRO4N
Q3SbaUWtFbeOWkehNZRdULhUm0pR0g+0l/lw/2G8YQrfTp5AM5Ua8xbH3OHYzcFUlZDpbeiGNfq3
SQXQWYLJer0lWXokvZfNTdgtl8clL/KWkV9NfO4GRo1onnCOiAw7pylTXp004pbgC3OjsecyluPS
1BiNTTVoenzOze5b7oLznbtFOcr/a6dEcuNIyJoWCSPmYI9s3qxEqYB9p0t8js22C1prHQLTm+Lj
/Y90lXnzywhewBESdAKO3DzD2ZySjk1afBZ1fVIA4vleYv9d9yNJS/U69RMybppFQOrl9sFF5WBc
bp5lVD1UjiE5J9Hg+uBuqcIPs7dT9n45wxchNLEzvol+Bk1F0rXNN1L0pLOUulVCUzHMcvJHb07z
d4uKKPP7VWcWsD9k7WhTkF+zxq8ZgvQxa72h8vMO8VwJoKmKsE5sxiCrPUPKfgxF5WjAZxM32gke
r+4IDwQRCWG3RMOhbXO5I9oUoxwVx+UZQbE/RJWRQVXlt4q5YTvVvavTxMbjU6k/wByltrP5zlE9
wv/KRXWevTw5OHVnH73eqHcu4tVpklZg1NNO4uTS8rxcTrtoa1VbcD+MSW/nAGmHuvfXEfF9H8Gg
sXhc+ZF7KqLXe0gIxEsLIJ63CUG4S6ODLQraE6lLxoROUGB7EzVL5MDn9ZSafbwnqnJFQ6VhhldT
pbw5wmaUgS/tebPmJZW9OvCByvVNWs7xYxtp5T/qgsDoEaJdOqDbO3rMfq6rxDl7XlpPgaEoSXcy
Gsg9Oxnj1WPJ40TKhucjDES4YxNwllHKaAWAJuGSRj/6ZQ31Snm04vhbPOfPaWv/YTTOc2nsdZmv
S0DYxWcQxMPEka3ty31wO6Py6jj22Aehab4WV4bvppEbDJ2qncsh8Z40r0ufilqfP2iDov8ZmaX1
+b7/ukqX5Y+gvQUWDaAVcMzLH5HUo2kyb8oL3U6k6om6iNseGVZkWOeyQDfZd5O6e58nJVyo+5av
bxSlJgpB6LLL/s1WsWKFSwgLafHCXGtE6VvCWej5rtb4X+zgLEmYEatAl2W7QrtGPrL34La3zs84
X4cPqtGVOyHkrdUQE1AyJK6jL7rxmfRHU63jbIW1cJxnGvFMaC/S5fD6PaPIwNUhSsXrbawQqBau
HpMbrSCfjONU5dp0qLV52uu8XvsEMj3Y0lQnSSQY/Hi5abMV01yYCfLJmtMAjJx48pyhOWRFs6dF
fmvn5GQblNco2BBVXZoyvVwZ0iKP6M606Z82nMvQymv99Pqdg+wjBxIiBErZ9dJK1bURg+OSKDTG
fDmmRqaeByWzd16Ja//Ntv1mZbNtArxPR0IUhZOTVu+q1aofRWLqpz5V9Df02Z3j/VXdur1S95m4
Q1Lbt+PYGfjkzVSDiLA1e3iwV/dH3oxzAFoFLv3ymNXgZO5bvPG1pOKL5C68lFE2TgsOADoUWhmF
cbJ0oau22SGZvfXDfSs3jh9sEwzZdBeo423ORMEYLt3KRBQqUReH+D/vPJWJeuR07E1Bv2mKhhDF
GqmkvRXemvqJsMEYZKpkfVmqmcqyk7XEPFWx887c3DoLXLNELkLy2RxBU8npbKANHjKxtfUHXWEC
hTlYrz/oSDzI8BAiDf5185oXrW0vcVYpoVcMjR1Edhw9m4ZkCL36E0lVS4JEPKsc13p5oXjip8qr
kvgMBKN8p2Tl9JQpwguWoau+3zd141bRJIH8RTAPoGBLEzEKsbKhfXIeKl196qPFfagUpfvoFnb/
3XLadq9WKK/pRQDM1GVi4Jf1yQL65pC3vJNIkubJmQHJs/CnxnCTg94mJmR5W2n/IpqN3FM9WUn1
xch7p/URQujavwdnaKsjnW21yXwRdeU7uCDG9H5A9AMlMJgDll+19VQFleP0sb+6YjRBOw3Rj0iZ
k/7IYztTX0M6Txy6TI8zX81X2/1pN04kWdCamryNJh0Ho4lu6MO4L5S/PKQJXB62tqpPWtcn3jHL
OxVGfwy5Bt7raKp+Pk1KHhj9zC+YjKkbgniKsz8rxMMZUeypaRG6SgGM+/6Xu3HkwRqDoYFoKYlI
8r//VqRsgeaaM1Nezt6U1B+RQM1O0HT+w6soQ3NAQmSJBM2boziMTg1Sb0GXvU6sI9WVMmhWihz/
YS2/Wdn4duhTtkHqmpwjLfthDsN8ENQxDveN3PBGFDKQMwIeQYXBlFfhtw1DbrJNKO5z1PNxkqR0
QTu11I5Jvb5WPYRipITh0rrFmVMn2phipNFilkXBQDlmkJwzixxjFJkWysbdztZdr4oeOJGe/IPq
2TahrEC5FKmtp+csidOjg/zLMZq9+WSs4Jpfu4G0bUEeyrbFi8bF5QYWkL9tt0C3FbFYI5gbxzp6
sWN96E0z3fGA14cbUzRxJY4F/P4VWz8qOqOxQNkmdA99XujG1wZvD1F/a+8kxxbePkUTut+XC2r6
bKyMFM5pVKV0DDNvCPQl/QOhpD3e/LUlWctAKlZKatFq3zy6MFNzpATV+tw4k5YFoEFQ8EwqbRoP
aumpexn11hzfR77v0G3o6hMAbu4TTe68sgsvCkt3QXnE1Qs9P6dxETMfUx2SdacctA2VpDn4f6S4
tE1ggm18uiX0RnVaqmkoQoBuKlPxpI1GcejqdAhbF7pppxbqThyzfblejHKZX/YVsNrmjinU6lBK
RVerW7Tkk+KM3XGxWvNBQGB4Q5S7px8jF/H7w4W9FyKJLBKZLHXjCSPEFVaI4ArNwRQNKdH9qnTt
a9G17ye3QNFCE6cymx7MMt9Jsm58THIfWaSUwL8ruY+oAaoQ12t8TnSj8JjaEJcfFwDb3XFabbHn
im9sq8Q9Ec0zeodgdBPjNIMZtVpvxGctZqbe5FZE9GnHcKg4n0/T6C3zjgPbXnW5rwCfODfgQq5V
w20nSZS2wmDcuLPvuS2DPotyb6TubSsvUpSUEskkLq+66zZViQh6fDYXxgMyyaw9MNvxtWwP1vIC
a2U5MAYowlxa0QzyOqtK0rPN3Gf4e2bVPjGGLH5ObKu0faaaWK/fPVS3iEehIUvsx+ZzqQtjUhuz
w2Lfl++YZTqghantiajdOIKy5UH1H0Y3JfrN7hWpN7sLGvVnpcjro5rE1ttF0fVQH/K9ou8NX0KD
klQSX0l3Y0tQVFogt3mu8p41ovmYJIA1BA7yaCRtVPgLg5HDwWqsHcbA9eXmy6G0QFtUBsLby20t
q6fX6pqdF1etxzDtR318MmNLS08TyuHd42QPxV99lDJHLNfawTnMPczaV756DNMGfyVrNiB5qIZu
js+UKrbWJ2V+7q20/jQl7vJpGHrx8f4z/m//9dKVUazxgIpwD1RZ9748poM+G2ZjkGjmc1W1b1er
GKOTp6Ri/CwYgftLoaSgPPVNnT3MUat758YS1fqQrdA5yUT62DgqPWD856kzneZDOSx60fo853Du
U9tu7WPCNHkvlGbEccnSqSAoGb2/xhoZ3UCvxNT4ECfcJtS7tjUDdVxRuq/zuKn+VKNeNw8xYj32
p8ia8AlA4Bvn0K+APh9iQx/bZ21NkP+NhjVJPqJ8ZOc/44rJ6n48mJpS+mOp6N2TbqxOgg5SBFwA
TQJ3CbPOVfpPsB0042A1qkA2JGp69Xukx8tybPVp6Y5JmToFSB1UdYIcTsSH0dNS2Je6MiBMCeaH
pCWLatNJKMbPgw5LUsTa4idFO6XnqnYa91cWC2M8zInWas/IBKxW0Al7rA5TaSSdHCS+qGFe1KX6
IXGZeHGovFmdnpJK9Yow5/w5h7GqkfrwFKs0Pue2V3u+nWSmGVAljxN/6hl5M/hdxkCAt1KKSH22
gLYjVOHpTC5D4aX6idh5ObzLR+Hq/jSrtRX0VSt+zQ5F8EdtVZbyQ+u66HvQYGGyhyIYu3HwshlW
WmnDBjjM+bw6x97NUs6jGXXVm0YpneGkKLain4kxp/LTElNTf4jayC4e2jW3psMkhUM+zTDH9WdA
WgVjoLo8174hgOZMcJsBvixvsYJClwq8u/1LoR9j/0DYOcItj3FVHZFXSSuf8bh1cVxQz04S35uJ
rWKQxdowvXUt2h9HgcoFIxgLL2ZUTYsjSujKW3b2XusXQ0Wsz+4R+uiWBSJrAXayP0yd1jlvsgXw
MCSWWOgHUtF8el9Ydez9glQZex+aRmjig2eMY+Grzmjktr+WSleec1sxnb+6xO6b4+wafft3q1i1
sfhRmcyZFghDU+pPvdN7fABX9NP8WPeD0T0WWb9ozy1UhzosFC+Nj5EYsih5yHnV9a9wMP+PsjPb
jRvHwvATCdC+3EpV5ZKXxHEcJ+kbIatI7fvCp59PPTddVYYLHkw3pqeBsERR5OF//sU0f8+LlXkf
XLLdLQKwDHP8sphgd4dOy3AuEcVizN9WyGNDXNDXk3xr+rhk+80Ko4nxN19EpLBRycxwSAUfUziJ
rKbRYHb18heIYTZ3LWdI/7nWEt86gKNW4pO2oYaHsocEtxd0XrMoDWaLEnhejexQL8P00jVGV++H
YBRuxJqZupA004zQP9XwVqa+7vND3o5W9Q8sXFKEG3vxtNjUiuGTcivMwUO7UH4yh6bfT8FHVfeV
/1SNGKM96u1sor8MqlmXKuyU7wIMITugoJFT5XzQJ1pjx9oVs/lSOsW87kz84YMQ477tTxqwitgZ
MhPD7UIIgzw09uDo4eCtvX8zWdIL9oAnSfW54Sg2w7635D9NPQ4WUWFjP1gHjBjFT25VRCUqo8+T
ozLU2OynhoTub5oziGzv64XtwPzpRnuISjHN5d4Yzd5DWz7nzUHAO8k+2marWSKkFZO2Owxe3Sy0
Cn+Yf87EHi2xWWKvFtle1XFHqiazM3ZSytrYzwkSOwxfCLB/mcbAKH74qy6XaFIiwKyOTq73xyg7
EorCpfRneVPJwYgmq48dc4az4berv7ecvn20MlgeUTW4bbqrXXcKdlku0j7Cl7NvP2XEWt+Bkcz5
3sSJZSIn0s3kfbJ2SoZK8/IM0kwwDp98hQY2nMtq0lD9JOk/G8glZOh2c6ciILGk/5tpWfI8Gp1c
blU1JsUIjcOfqmLnyVLYEcDP5HdhSjdxwPdlXah/wnGSQ5mH7GWZ/mDIwl5jwy7IGHFXU+pfuqRZ
WABJWUxq51a5hlNtgAB4qkLDznX3kZk1VVwHaIQ/4xrgzD+XdnSHXTX50E7DoRftGOJJVrk3XVC6
VlSNw1yhxXGV5RWoHzAK3Vm17LP7TCVLgza76bbt26xcLYugLuaPsuikCL22Kn7ijzWlObrgbuh2
0htwylVOw2/rp7LBYq9fWte4axNNjLGyC5dZbPqu0jOWbTL4oYe3nn+rK7M2boO8rJ8DiC/TrTDW
vgploMRt2S66dsyYVefQLGPrhnPGMLu8soxvfWDnY7QQY0Ojzhaj3Cmc7t2HnENX+yBTVsQStjqa
uAff7hzztm2HKb2pvMz3fmZ5kqkPRAxPPSdWa3b9cclWv8GQeoI28ylxg6T7iB7FfArqnIt1pezh
qz/Zxq8Ey9o0rDiZkoiAm/m+T8fyGzWEeGym0S7DrqE/cdSk7n5DcjW9tFW1LBEIprLvSXTxnFs6
K5MM5bJMf7NWOX+SeZmyo52NbX6sSLRmW2pEr3N5ChyMVT7knr2sL50xoeCAeJT6B79UKV+RJZTr
MU1uMj4VzmrJO38wJPHMLedxSVJIs7gPsLGm/HeBYtu2sNO0uvLFgFteQnTuVq8myqxyzSnki1Pl
TQPxrXwSuvCHMB8SZd+MeGyZ6rHd/uGlqLMcdwqtaOxRsG5hchyCqhunSMdY5FflJg5hYRMU4zDr
s0F70FpreDR6EMxbzZNtupVDTh5mbWqOVBZVpe8sNTo/tWWQGP5kMnN+2cSp5RERF6J50hKnKULH
hUv2MCZC9ubOIWzjrzFnxjPfk5a8VFNXyv1qmDL7m1OcLlEFFfa9vSgqzq3GhoDo0w2AyXFaCba4
AjvSsOVRb/vxDp8VFeGPZX6QSeVdQY8ub2AMxU6EQfTm2naOV/a4QA216cnjUi2/qQPbXU2r8OZK
bcvvPats4T9vCRGbGhcI5PR5dGfItI64+SPWjtWj5mmcSW6lfrw9yuUdGXIZV/LtVr5Zw5xdhzg2
W5uOOhrwxpGPepF6L5rTGBht9k7+IO3WvkIbeW1AGumQHcmvo3Y/g4/szs0Xa15z4CMnuzeL1Lht
qQdvSWEbDpW3tvHbD/jKu+KqjKXz5uSF3cnZskhXtCmpNhRH6v7uYM6jiE1pzFem8dVRIMJsxgiQ
sM4pN5m+GFZJ1O6x8ScuDllJZaHPXf7t7Ye5vLwaAd3wjRAIlI0U9HRNUCXrFH1rdTSp/HaNo7kR
nSRIc4Xl7t4e6pUnOhnqbN4MSxorAGB1LNkgHhZRVP/o/nwN+b+8InMDx5gZ6h/fLTjp6QORups1
yzqVR4nYJi6dkYaIoZyn1a/aF+kO+i5bcvvTex+N3usm2OfD2sRQZ2u+GfVu8rKqOnbGkoldb47J
dq3Rr2nVLt7Wxt2E0+uCZSCrP6dXVqrh/mM09XHxOBNTzS9+sj1beEmW6vPbj3TxVTGFAFyI7zAf
2SjEp/OYN/gyA84MxzGhXLI1PUcONL/gY4+frvVuIQPmfghp0Zu6gAzEyZ5BNW4ju2UOTIYjojwS
i+o33xE82p3RuIIKXUwiezobBRgUgBomi2cXfH3tMyIHHPrw+ertuaa6z8FcyNuaMPk/b0/ixVCc
ILwsiBkIdxnzbF20k9TNsrbF0UkNf9k5JHw8Nfri67tV6doV6OK1wRBAY0iOfyGUyrPvy0Qmj1wr
EUcf2xiNo95Kn2vu+WvUQJe7xpa/GA1XBxRbUKSB7XE1PXu0AMWRNypmcQgYIR99GY5FLm/qrLlm
W/3KUBtmCMUchxra8mcvTFvqaRTtYBwNOyEfwaBklZvoaXLkNZssn1V9ckRadBfIzYGatDl+nquf
DWPx0oqGwHFcbaOL4RGbPyq995rQTNPsxRJm8kmkPOi+ULUs928vl4sdchudJgGcAOgoGDucfnOl
kQ7SEoyegvAcgJk8yi73Gu3stVGgKwNZMgYZOtsc/KfVxz27cYBFzKNe0AzAsHPc6biCXNkSz/cP
8FBOR3y4YY1yRp6TiNkSm03j6h+nyvDj2mpVXNjjnxFZ/sEeq2tTd75GEKVsbRYWI4Nh33b2UAMO
at5SlckRGkx9qJW/7nSr625EIK65xJ3PH0NBUf23tWyBhp47jMtlhC+0Ar1S/zpRASM1HrtOXIE7
L+dvszBg29gcg7kpbA/8n7cUYIIcaIvrHxfhfh+Ecd+Xbh0Cj3yaXZVeGezikYg/3w4V9mA2fP7h
dDBZ4becmMo6wixo5t2wdtyzallkP95e4P9HT//7gW3uo+g92RU32jwmPqcjmUPBZSLw07gwK06t
A/e3Wc9i3SnlBietrT99dexmVM99qxb729KYlSFD/h9pfaCbmzs710Ew+EEWtP8fUAuKJXKSJa1i
IkWU8ViKrMiPI1APWFRAgti+zkg4DmeYbdWvqYC4EEFw1vuPyDnFEteCxtTe8LJWRpPZimQHSCS0
58FsfJIkm7XO92tiadO+prrJ3DAo9PnvyG3A3tWFWXJVzlvfOU4zEa9RnVrGjL3A2GcPaikqeV83
LQZJtRNwrPm5skTUrDB+EAPmTfrBSzEA3DtjMnehLHRrvXMKpA34KEs6kR+93vPLj6IvLffRJAmS
3Li0S8rImNcUvrPP7f1OlFWrPa1OIO1b1oxX39lZlpahsqz1BzfwRt+LyauWDwZO9X5MnxNySWh0
aFSPDgL77m+uFqAIYE0bB/zKS7ooyfO8PAi0wNlOcbUy9mm1xbSIwvf+QqjjqWdsXMdYz8p2PKhy
LYKI4JjkpygKTP8sQeBJuPqaU4Tz6hKWJEdz9m/6xDR+sOSrknhkWXVHXTlE2SOgI1O77YtBf5rr
1X3W5mktHocicbS9TPL6B6op/a8czPRpzfQOwzWsSEGXtS3Lz8mXucd1Y5BfJHhosPNct33KPLU8
drU2IlRzFu1+WAdnPlSkRAo8Tji+QnNa2ybyygrlbOEQ9h2V5lQE93nhOb/0EpR6T9FdGF9BWuz1
Pm2C5CfmiVmyM2pbDlGQB0IJTFI85Uf55PTPldsg2Mbcv+sivSuDdmcY8ww2i+RMTjfkXQT4RutC
b56FHqzVHSaaM/nN6VpON3OLgu9OJLb1z9zZqvjppsIvj0BrjXZ07NUqnqaAjY3YDN3Uwr71gsfO
VZOlosnQhPEF8af5XJarnR0KjHKqNKzZFpN//Kb1sz8gquWXTIpsvNHrfHY+rimtop1uN3SlK5Xx
SlaFW/dT1WV9GpWaQ0DPJBdDUUnoNV4PWqPRXjKLwX+oRJWPH+pM0/8pFcyRoylqP5sivP688TFY
Oq/5NQdV9mKT/JN+nJaq/Tz7q2F8rlCddzQy8xWoKVuUG/td2yBg1r25eHGCfHV2ax8YBPGBw/5d
aLlN4WqOxMiREm7pYaBr+nJf233Z3ufeJJ+xd9EljW1Wfmhla+I+L3MZDH+lmcAbXdZCF2E3JdXL
bMtm+JAOk+EeXH3U9Ru/zV3ntm7hm95DLazsT1mddA+W3ThYL7rokR/qRPRyZ/SozwCEWvA3iy6C
emzQPebPAPx8jQXoshGyvITHSUA1/eCkfvMRZ3SaGw7OAV0krMQIQgMP4HJfaDlKbgLLsIUCjq7j
OSWKdW8moLF7T0e1F0m7Kq1wsPSs3YGhg9ILT/q/dM1R+R3AnHAOK4eriIYyMD/hwlQ4OyXKocAI
wRzwXvf9AUBpTvsusuaNJwbs4n9c7IIOhuut7kSw3NrA/R6teoqk2dMfsketn0JnKMGJmtTtrJ0P
6ZdQFs/Ps3g229LfJBbY5LWuOxw9P5FFJIVGrseYSwcvF8/MRNTR9vhtzqQwhB2CcVqCIG5Z5GSp
+iw5u8Tesjr9Y2pwud1bhmw/IF1mdqd86GISmtpfbg+XcG9b0n5EH17nuIqrsojWRVe/WiVoRDr4
x8SmhRHcXgyBD3xkqDLUVjIz9l7WNHusydXXdEwL885azcS68cCs/+RaV2IkMtWTw15sJe5OE4v3
dYHH3EYrx5IRFnU+PFDmld/HxiR1R5jZBAxrtp8M2mG/8UtXP4dqEt/MAXw/6gLRWlHvDS4zZ+RF
uZtNjgcuoR4AqdSdX3kn0+9Z7s9BNAxIkcmsMac51BQ6zB1wjC/u5qRY/7B5Wk0Ia2U2wtpeDDpo
6NbGnZz05qszKj8gLkUp9ACV+Op7WlLu5ILnxj4b/Qx230T8NhZLJZCLsNtPdlsGP2arq81ocZry
rqdjqGD5i/ZWBuZo7JYC43fSFUzVh0aQzHIfZJ35E+siXPy53zGfItBSI8yzIFhDpwP4hJBII/1m
BuFPKIg9a96bnfSDiM6IooNvulOzK6CI3yUkNvwqZzVxDZfZFDKrqFdW8mt/F1Iv7Th3jTGPBreG
jVhTQn10cgjUe6tAahZJ6fm/PbMxv3j2qmthyhKmkWZylx9V2XdwdqaJDbiVGnzCIHGcnUzmqQ8H
EpTJrWXz/icZPc8CNtbzP8Ewm9+TmdiZfdEP49dp6miiTo0XfCnS1fvsVWNB+OykivtEjZCd/HYc
uwg5dbbcir6ms6PB0vhOzpXJ/5wxqN6pnmipXZsaywOC0aHYjdC7j1odMDMo2Dh/fa/jN+KmUcnd
mDocGFz5eoPzrF78kBWif2ptt/ndp5zdsB8ys4ySisNn3/ra+ok3N38d+srRQiPrms8mCTNt2Hng
sGHXpdZDli7esg/aPqt2OqSUMazhxhK3g9bsa02y3BRms9jOVR0nLl5m0rIxTFlT7GHKiQ/dPGC6
qUQnnnQ7G8QNgjIn5tJXWohQvdYJ+zlxxcEtx+pz0XQevtNrAfo/mfh84a81sNEsGffLp64syz2E
gKTYFX7lfG49uoLh0PVWES3z6jzJXpuxAsZc2T8oza49HFML65um+EJ49LGRkd/r9UuxugPWcjhX
/q7X2u8iRMcTDYxEITowRrqwd12/lj80bMgcPhYj4LtNfKnvV6+3mGFtWX9YpW4koXDrOtnDAc31
G1qR2CEsi0lfLpeiy0PyxDiW28YuR6w5XJVHRls1t3QK1jzs5kLgRjKBUEWY0PVPmIOvNKih4z5g
2TzmgNNO64fk0Oj5rletL6Nm9Jz+Ro3M2T5XdtZFgU2IX7Row/oXe2znS4en3LeSFvBjZQdTT79r
6oawC1xVh1U9rZy2U97+AbYa/+hAHwF7dm+9NC0EgVtdr3TzRkxTc2/1Cnou+ihOTdXZtILcxJX0
cZuq/Ezh1Xwp86r/7iQmsh7LKKZPJH621YHbuve5aGfjq4+5uhdOMwhPiHCAMjcrV+2zB2XgaSIg
GYvjLseiwFh0QXaasBZtD95g3Stpe/2udBSW4/WkqoGelGKSuq6lAZE4brJsPc32Nqc+Hj9KowpS
AiOK/CnTBx/H6aU0jaOqi7ncTbO2tHwenH2RNbnmb3NlC9w1nZq/u0GXPGPfGtTs6dRU4aBMslBt
3Nam0OiN1rxRfTBrInIXZy2PmeUP8mbUKr5GuKdyPDaTk8+/RtxM1gcKcFvbZZaYjOdkXTB75Wm7
5Ni2+agOzFJR3ixl6vJCyc6DvjzaXfIdioZYP1I4ZPVX29E6bV/5i91FY9Bly30DH6j/hLbTbXeu
PhlJ3Jp2YdchgY5s3uFYZ4O/r3VTlpHoepF+XZqspSHOefLLTQKVvKAlnmm7VIlW7Qddn9EzTHk3
IALjGHmAtmS3u9TsPP8l2Uy3DlZjDtW+9Ic2vx1TV5j7GdsAdXCT3PTvbZp0ww9n8Httr/u5GRxI
UevdXwiGRqbA0NY0TKtmLMjl7YY4yaCDf3cqIsc+BGmqqVit62zGhCauXzvWT/fF9pTRpGGOlKN5
KBEHuh9gdtjPXLNNbc8kZa4I0yWpxkjriN2KMUEO+ju3b7np4FhdjXE3G1V+N2tG4eMHOFf+feeQ
fBh5U+a4B5nTpuW4rik3YbenWaRnY7McKSK8GQCmaaqdwdVq/kmzQbNesCRaIUCYSebfexSgX9oa
Hv7Wqaw4LGuD20dm1xWXNg2c7Rs5rUX6PGpbLkykcX2po7Ku+/rFQSVqRADILWdcSgrphNfnMM77
Zpm0+sdajkjuSJRpgjub26r1gWQ/rbhpVlMsdNbsSvuAOQ+pdSxF22TJC19Pg/0i66WIK7bL6YOx
lJR+ltbO/h2JyHOgdn4JyfXLTJ7XumvJGitCM3Fq5w5OjOwOWRk46ohcwsFzkjt49bs0JXHDhF+P
KkydKTEiqPx2eagg5WY7f+YK+7mwm37Fd2P13A953njjTi0D2XSwEdT6p2kXulfhUq3Yfi19ZYs9
DC/fv62mJWv3dap3T12v1dYNHcWGm4yf9+TANwKq1QegNYMfqqouOGjWmok5JMYgaG7dqg7qK/DD
BdaxSZiZcOREsPXhNZ+CAhMeSIY+qjxWojWfTe79L3T9mp++NmafidC8lhZ8CXfQw9A3A0cgjwDV
yul4TdJ2VkIHJ557zYrcxvM/N1VVXQE7LiApjLZ0ziAYlQCJnL2no7hVUiua2UUsYW1xTqwk/IXW
0AhIRFjgXjM9uHwogObNGxIGtYe48mwSl3YJILAUMrYSRZSdCMbuHx/Ht/eqdukFYOwAE2/TNW5y
2tPHshswGhrKGW5OeM+momc1mgCiZZdfI7pfrgtUAsTS4XDEooBYfzpUkyTDYBAFE2tl3e5yOxif
DaPtd5MrrZck8K9RDC/f2L/my9uz0QCAPn063uCu9qDSMYvdju2gUPNcYQVY6fdDWWnf34bCXh0L
/ziQRDhcF403AawXJK6Rxd3apXTBs7qMNvnPs5iE8/m9Y9GJBaYHXUbxCgJ3+lyOP5Zu2dhFjB+l
ddvTE/hAAaXdzZR8Vz7lDb87xfe2pi9egKhhQOv1s0Wfm+ucsy6KuB1KaeynXJruT9kmENgUCNZj
1+CQ8dGckjy7n0RdPOlDM03Hdz/v5mWPyARAnf3k7D2qTWqZciOMrb4RhDqK8cUYEIqFmcOx+fZY
l58dCfRYoGOSAM0eYtXp3MLIwXNBAD82akoPS+86O2+R7uHtUS4MrmEgUFQihycjddNbng2T8BNc
szTLuJ7hJYGe0aTYraU+ZRG8Ov95CEiKj7mHyTas525Z731s39RHrpaZTVGWKv2oVt/9YsxiwOw0
J7l2N+BzJHcJJ+pyS7Xuty+Jls06rkRpHuS7QHjF8lx5jdfunXZZ62Oz6MOCUfjYzs9ElzjTfUAh
luztrn5v9Or/Hxj5CTNrQKXZvp//4t8WQla8n8pYjtW4r9IkiSjmvgD+9/Hbc3v5JWJdz/7Cl4EM
ks/kdCRL+voIBl/Gs1GLB8NT35UnebJu/fr+gbDnYmOhw4P17RlRQdp+beiU7TG0mDlKEt3fV5x1
kUBKeGW9bL/59DNku/RMnovmAVvo2c65LDnISVXUcVAFzgMSqyDKi/4Fm+clpsq09pD3/r79dJcf
AhqMbZvGk4RD/IJdwiW7Brws4ySZvd1opSPV5GS9+2WBn9FrBwihR0af8/Rl5bqG/U3mVTExHJKw
o3kobgWfxLqzsOO4spldzuLWvELRalNNUaOcrcHUQV+VViB026bl7zS3xv2kM8b+mKo+BQrsHKPA
9CpY3xtRtaWGYeXLX/DdWZNnDRm748HyZaxjjxo3C8uOZkw4tL65XNm+Lhb/1i3mG8PHbfvSLmwY
DNtVOszHeE3WNbQT6Hl+ElSRxg59ZaiL05wNEpXkFrsBzemiyeSsEHU8V1/jdanNv8tSulE51i5J
g0ZLldxMn965IBkH6SdKHdw+uPadLZXU6rC+0EYVj7ac93pQaTvPLu0ra+Ri2W/aafTufNa4Lxjn
hsgCjEQaOheoCUfEX02Sr99wqhm9K6SFi6WICS0KDDgSmPFguXu2dzhLJc25dvQ4mdHKZEPQxmOB
xjUsq1yFGU2vNJxlqv68dw43+wo+OY5zmCfO2ToMcnAOwhS6eB2C7rCl30ZNU8h3v6lty2AGYW9B
nzmfQ96hNRZwPqn/sW/vF4DhXsuv8T4u39R2lDCBrHK4QedfcyXBZXK/6mPb1sbdOg5eBKGg3709
Y5cvavuMGAY2H22d87tMWbQ50Hfbx3q3eFHWYWk653dpmt/5EMijorOv7VKX3xVTttWRxpZqyDI5
3RJdadMdWzgWtWxcn8quHW6CdOkOtZdY8ZDX85Ut+HIePcocCHDbsueGc3a2IHIbDKUbU5z1QRp5
ZFuH0GXHd88jZTi3QYgK7BlUAKdPxeRZeC54Q4x7RfrXkxblG84taRuNE8HPR1qJwSejqu1rDsnb
H3xydG57/bZdcMggOTq32p/6ZKynpUCsqOr1r25NzX4QlbrTV6M8rlSB+OzmmfNicE2+eXvtXM7s
NjQelKx4ZE7/FoH/qXmGuswy1cs51gOO0KIa19jM6Aq8Pcrlls8owb+pr9wW6SafzqzIRWcO5TTH
sjNouePPdm+1dImDXl27k742FN40cFqhdxEeebY0DZ8UCS4ac2w2lh3qy9LtV196UZf41yrki4sH
r437NgsSYTkLdPtK/jN3GHfU1DwZogKjyL6jJUwb2reutkT4TJF2k7Qq+Wh4o/NjEstURHo61O8k
onKA/suIgkDE9EITOf0JQ0dW4YydcjwLdC8Hc8JQ+0ehg1d7pTOsH2c6l+0V/etrS8b//1aDShtm
7+mY1iDNYaQTFvs2uKA+InYkYMN79ycPEQV/d+TEmK5fQBkrkF8yFoyioQDZ13VHz74YPr+9Li/s
37b546yBhspJYCPxO30Wj/53hW/FFAtPIMyutJ5dLHHWWX0ApbXHsLQG4xF7ltVgY9WLJFxdF6+7
wku1/mDQAOpukqKDKCvqZh7CYelEvkcPYGTXjDr4Jed7BGH2gAQEDuHxd7aulSZbG+nKFLOQ5ydh
uP2fop7klVn/18rkbBg+U3YDmJiQm8+rQLL4clcQ0xdD0zVS/t7ADKl0ZD+hEP1YR7m+lHKHfbYr
j62t1l+ziUnEgWySXo9qx0+u3ZVeWW5Qwxw2ZRswgd3j9BUZWbt4A31HivzKP+Su3t7hYdpdqRQv
z9At7hlnIe4wNheYsxPGyxVtNMm2oUZbpLxlXRrR0hVmEIoWa48HyCSqvXMkLYsrm+NrDwjZcGMp
8WrZUU4fME+gQa1JvsRe0A13QPGfgqzs3v/RUuqAa9nbfRMQ8nSQyjLTec7kEhf9isu/MMp9q7EN
v/09XW6+WMpyUrMfbkDnBWSwQBlJ6xVp6kBluENp5mWhRwCAs/fIoX+vbS5uXZCgAUI2LvlGUj59
KJtg6yUnkyI2qqnCvq3gAiFX075NUMNeMT37d52dfBkMBuOfOxlLBDeRsxnMq4QM3NTy4qz1m7+S
5kt1Mw69rx31iZ1/hwZP856G2shfLBz0rEhgmV9EJbEKDV1bJ/8uECWAKa6pKD9yNnjN4zrlzRfN
tLshastcPBHsFKC5l+3ofnFTK/uq98pIdtMwNcOdOeR5FUmuud8nNUt/R4ui/E17vCjjIiiKr5Zw
6NTOBCtoO7yyEL041jrXcYcDiwPZQ8/lM30lm6AMeqPVoXOXIP2m0Lz9sdVQmL8ICCyLeKzWdPpk
Vj5lQIv+eyQIVJP2kyJMs70buXzAsDKpavejSvohsg1aDOG0eNO1mJmLj5IptynTt2zvDZA5+yjL
cZxFJi0n1gb9C/acNrvsdKPlDYrHgrRXr+mu7H8XC5gR2WBBZHjRm7j+dEU50vHVNLRuTMN9NQ69
x6YQpgjGZGSpdHp39QWvnsoRb2kIqxYf6Olw0p67YoXvFBeOj69DA7tlKJNfb3+UF8U6g1Bckv/C
hr4dpqeDcF4MYiJKO9aInYzGyuglbWhzuLdz0T7qZe5e2QUuNjQGtLdp5ArHV3luKYWtQ9D4YuLi
GJAuYSfwULDqNq+8qldHQeyD6mfr5Nhnr2oWeYAOM9Bjf8qnxwWq5Jd1Tq8Jsl4bBQsCXKyBdR2Q
mdPJo/EtagvBdCwssz1meqVCeC3Xug6Xyw51FEcPMdBbDX5uS2oG6cx6E06MzNzca3Rfo8Ko4AnY
1rWD7vKBUN/8izGB9cBePltyHkwFPn7Tibtl6xcuqAAz/HyvQBSXDwRgBoLK/ZAb6UVbY/MATc1B
+bGdLLJ41oOcNDbHyJr8N3479tPbK/zymTgGHL5Zh6OAc+dsKUz0Ouala/1481D/CsdXvhT5es2J
5dVRuGhbluXx17khZTW2fdMksx+Phj++tJMY7wxNLi9vP8u/3/zpOcNSo/ailcd/MWk4XXEk3+o2
ovwgBg1GZYgEf5CHFTFaG6FStKxbz1r9P8Ni5P8kWjtlNyLVh5+VRGp3gASkDNjKRWIc3v5Zr7xQ
9AGbT+bmPMxfp79qLovUb5OSaMDcEO7jMqupP5ZOmasvK4SqP2+P9spUQ9jGcoptEeTkQgnUp1PT
zgujudKJ+F6cg4v9ze7tUV57JnQ/JNyBw6N72/79f+5voxhrPU/6IJ4J6IUpmenxgtkB/NdxuFLj
XZ5k5HAAVaFKIOCb2+npUFvlAEuFl+rYWXnjU4qFChuVW9npVailjv7Hklc/wldm0QZ7AnbCi2bT
DZwOWjdFrSNBS+IRBmrU6EUZ6eN8zdP08nghGWvLgoPDg3fJOb1eQE0cDCtJYoGy+UMtZf4L13Z8
sydsEltgoSvH2StTSWG52YIbdBtQv50+VTMvie3gIhIP6RiEmo4rhZ662bMOFLkLjM68q+epu5aG
+NpcYsdIJjbhFkgGz16g7vSTSOYsiauCk9r3Z/0mMNU1LdCroyCgx1jKo+N2bkW7Yhdik1OQxJYq
fmE1M+9F67/7Zk1UM3EpHDbA/fRpth/xn2Vf6p2XU6Vr8bT45k7ZpnYoCje/Vi/zp5xtY1RQ2MVv
EmPEaGcTJlpEaBxqWrzYpow60ykPpatQsKrq59uf8WsL4r8jnZ1ouoN3SJowUtDgceZhdHGX6g6f
8Fj7JRy0nhjTItH6/dvDvrJ7sD8DMCEgdGj8nh06ZkUIrTCYxmKSyU8wBKOP5rFrVeTObffj3YOh
RCO8ZetM0l8+K0Oogkm8A6WPbUqQR8uoYdBWa7kbe925Aim9sgZp/1BZAKGx259rFZW0FIQiL4nl
0iW4xbRYLSzue+39OUfBwwFfOEzRRp7jDDIgHatfbC3G0x4qrZ5BTHfH5fjuaQt4EozeKa82lPN0
qQ9aXrvpKtPbxOqLLUA32Jd1Z93X9DEe3x7qchuEhMAeywUCET/r/nSocZQT3Fq1xuMi/rGX5E+Q
WU9Kr8k8KfKbt8e6XHqMRdTDZhOrbwyL07HMltCvdJrXGGGfRY8aK3ks433ckIJ59/ZQl6uBoTZj
bC7YKMPPm5+rdKWfOyYAY+HOUQdFcCfV8F7TzH+bWTqYE6YH4Lbnnfe0qams1tmOS80YdrUnfg0q
cKFFLvWVg/jyecB3QEo9/gOIdmFnNtdoWQzuJrjUqEfy+PLbPOiXK2jL5QvinKcxx9UELAk/h9MX
lHuJFMSkmXEyCPvQ9MTKBsqvwsJQ1wJmX3kg4tgQMPOCaIV727//z25Ov7vyym6xYnTBm6OND6/4
f5ydx47cRtu2j6gA5rBl556oGY1m7A0hvbKZQzEWefT/Rf0bd8A05oNhL2xY1VWs8IQ7qMy9Ec9f
jgI1cOEus3REE+5yB/9nlEQBdkflwzlkFDnQDnOfXRd78q/uNeJeUiCY3xDpaA+fDoLK02xWbuoe
2lj/t7OjZG9lyroRyF6+FgyyTAHiIWH8eesqjEYEZurWPSC4Uw6BWQs4UZkzv5MiC3DfqKOgKgLs
86vKgIsaO26sdNdhI5IRncUtYyf0rGlAJ6imlfvY7V+0vg5vzO7yOwG6Ijqn1Ec9AVzU6RKGXo6A
Q90RptTkC41SYSCk1t+4f66MQrK66PYCd3cpsJ2Owq0UF5SWwoM12eV6sKtyFbWwKj7fDpQo+HNO
Y4iF5831De6aeqJxdow0OEIyrpPwkHfK9dciHVx93w56/AvBhe5HJJX1u7QqTWzNuFvo4Aj5S28x
N/Mn0Cc2gPWVmw1G/mAkFI1emrwWw/elfy+2YRr25oNBE7jcZG5eht9IVD1nM2qh3m0j9KEEZCTN
7B8A6NX21qMtFkOqLCio6UYF5yIqs3a8g8Y2TjtUb3roiH7hZ5u5jlxrrXWNDWQ9qfr2iHxnrt/b
k905eZBWdZttYBT2065HsWbeO4OehxtMKy3rzRJi/JGMTWHD4ENV7luNhpy1L00Rj2u3CQGLa5NZ
5Grdq8GZ9/ms5/bBVBRcVnZbNHS7pli2LxP+0iZELtn+2xSqbR6qKqWNaDRd9DYKhLPXgxbO0VM3
mpgeFHBRm/XMLTzDYgBQvHZlY38fHFVHe8cUxhN+AinFf+JJa1O6kAuelGuU31qDGT9Eo2FmWwfV
aLnvXWseN36SK1SGjNzyD4OF9lm6Rko/n4KqFGhF6emE7JBbdP3bkAzT32ndIR0l5j63V0Oq2/mL
Mun74DFqjlDpuHjAK+bAcDC6Qu1V4fNp8gjxaoHUdJMZv0YYYoOEo4Z8W/EN7mLsP8QwYAt6ErpQ
j5QtY/f3JIWW/2xrpeI7vUMcdGdhZqV9GO4MHazDwU4cJ8NxZQCRGLIZlFM7jbfjmIxqTxNYHiW1
0Xe7rdr0WEobnUH4h6IAKGopbz13o95v0xI7E4T3mlztdKuHvlLI3C6PqY357NGtQDavbS5Tuap6
1Ym9laBRsY6B7Za7NCfQOwpDV7x+Fp/lnrR7+qef7N54dJUOT04AJf3ZaHbjURuwnWY/103Zbdyy
jVCuMtJ6QE7FnL8lYeh4K7DxcfJoDRQb7u251fsj8Xif7pwU4ax1DPwUiawR71QbxqJC4WCqrRK9
w0moGkk8mbV3qlBZuJoKq0MlozLmYtX0oYiCvjVTtVZOasOCskU3BLNsUWqqHaxtF8msPj+2oRhU
kNSZ2ezNBsjyOkNpud04CPpN7JVakysC9g5KicBOdnhxfcXnjYAnqdWUeJ668xtnMre9NkcWYoH9
2G3GeIiGXRXZUI6C0m+N4dmnLYRf0RhqYoMWeO1+hPiftvf+kHkfcZdqr6gP+v4qCeu4vI8GJBcC
LUfCNOhMiIOrbG7YT4uUYrHynEGEwRzB3VkNVazLlSBjCykAOypdJVRCppWTw5whULESFYCl9fFu
pCDzVE4ifTX0WrwaqMCkzxH+YvpbM86FetbZL+hN48s+HR2ZKTcoM9kWf0FPb/v1AD5crK0xB+ku
ncjrewjHdj41K4UDdBUkhYHldWyO3ofthmO1S5QlTXhaNMF/dTGOn1ANYDE21AxH6yXv4vzv3q71
ejc05pRDLtCGHyD10+xlcgGeP7nQaMZ9S8Gj+Y7uF98/af3qhxRDpK+h0vkwLfQRi2KJ8cFT2mGm
u/VREvzZ2lMePugYSsablHOsfk2DPuLVVnLc7wZkZKF6w5Vt7/tu6mE9AOGrVlBh8mG3GJc6m661
9THglLCE0Ndi/y+u4TDbQdLsm6BbPCT3kxta3T6MXb/d+jl28yvp4l3+L12N2lt1Yx8ZSHbO6KSK
0ddRZqQION+7HR6/3xLpwIqsprExvjlijOZdHw3auDUzo32fQ7cbnyL4Z3KTaHVerwc+JS7sctKb
TTHUs3pMsiiEjdsIDKsRLutaDYuRXljrfhQlYpV2U1n3PLUhDK+C5uQ2tsdMHXFXsOq7XLXdeCjQ
nRNPfl9nVtDEo2vcZ/0I86s1fdUevDk0pnsCbtv8X2jY6keuzMF8saX03bes9kT5HlLP1F71PO6z
Q95rSRvEs7LnXWGU7WM6o16wdVK44294v7W2XHVyssXaCYdp5M1XIfR9tglSl4imevDy0NWp1xo8
ugISj9eIRcmtj7ZljVjxtpBhNq5UKzrjEa+Ted56Y11Xq66OJjbWDK1359W9gwVmPrXOBzdWV/2a
ESkT7qrS8hJCXh2Ww5beWPfdFZM1rfraC91jK2gVcD1Ec3zggOvfnNmptE2vms7Y+w2+zD+h1+XN
Nk6pP27pKOS6GYyZiOLnZEJ2Fw5Ibec0mSwxb5VNlo3KIgk/2nvR/FdsoyDQBsYUimxtN9yb0GvK
Sj752Ke0R4eb8AkqVl3+0lQThWsIeiS1CXHEP7SuSJm6zJurPRgxiQVZlwC2hI1a2r+tJJJzgCRH
1axz7mYap4g92C3rPJv5P7w+cnjwhSf8YGoKPCZEkerJCh3aTty1aerwP0/0VjZ2heJjgBJvFwZ0
AW0KIq0XEWLaYnZXfjUZ32u7aJA8bCv4j/PsuY+R1jrpYXLnFLPK3BLotRdaW2803k5t5/gTcU1a
afhsR3yl8QCz17RX/E9e/iyMaJ62nqKcuXZk7ONlN8c1J0np/c5KR/GjSdLeenanTMcbM5nNjy6K
uuRbKjzJsZzRauE2E9Jsf0qB3F0csEfK4XUehOu/+oDcIdjROTQ3Xt7QqEBZHplBlF6dajdDhH7H
H8qCcciPDHnuY9fExjESeItPk1hsv8pcvSH/CCaH+3e+B2hgaYepThOx7iBWtr+TManwy26G8ie0
wRARMpBZvxScwF8jlK55M6cLbmh0e4P7OIIwB0PWaLJtgoL4byxHE7Ux4J2lL3bsJ+V9ERXSIDgc
aqMK8hHy0npJ/LCbKKcq+ZGqNGt+lKjGwiQ3BuDpCqkaFANGc3ymz4hFeDmpWbxOjgERKYh5x95s
MLryRZHsy3VBfzaFTdpMj5kbd/mmz6a2ehiHIeofXKENag/TV7sH8I2hW+x2ac4yi+al1XqLPnEK
U25XtW3orjywldoKOjv8KaJLfhG6CuW3yAaJ+U3DWdnZeZay/4eqObutb+MyfgrjSmHiJlAmu6cM
Nsx3RMdzs69DI1GPuZc25Qop7cndhVqv979cRBufi3mRZ8VByRl31awnw7M5dMW/Xuu1+qGxOv2H
GHyr/58fhtLYlDi+TK8e/0oGY5NG0/tUCNQwsDRPdpLg9KAjfGKvYGfYI7Fbyl1Z93Wvtl0xA9Zv
jYoCSSC7usEOqPYQhz2aaNkCsZAwwVZQlEIeWzOskk2rCfN75FHx2yrM2wEQzNLC9wYtUs8NCmFB
eu4tL+XK9kXVrUwv6uK/zHj0zFcvtrv6R9uxGSC5LAZHNv9erKN2kUEJQL0Mxb3T5EWNnmZaUJdk
s9rfIqt39ceKDSe/e1Ft9BsZlsLaldz2gDGcyd6SFZqocGSwAu7KAh43tjZWMtxlVpN597Drhmq/
UPDqf3JHhvmm7TzhsJ9zyMWDWyDfnaMm2+3gq4LGxAxC5UHbG0a5BezrGk+GkCLclEkcIpKJqqjW
39eovmlZoLSoQN9FRYn4N/fCrNsWnZppDAlYxdsUfLiFwnQyc3oibRH1pL2EKJbkSqtWKlXhY19L
6zWSLSRRu0lU+yAS7CgOkcAIeBVponhHhI8Nlzd+pW3DEBZxMACFr3ZjHfbqKY8jt0ASlmoefJbB
avNvtqugkgadoxYR+BI0971fZM38bbKdju0mlDG8F1qJmGoKFThehVE6+wHc1EwLqsrFqyvmKXQW
K9HoZz2OYbkibgNRHM5+vB5NrqFg0jvCLh4355aLzmWxDmV54GX0XF08zM4JZYg/S+7ZPDqy4LPc
ds3swlXlhXufUVeF31JAYriVzp4ns0S3S70YyBnN6gvUtiZGZXEMwwPsexIAN5Tb2eusR2tCDqPT
9OlGkr6k+ifJM+NRZAWpgqedRhue//6fko1ONsjHbygFJBSpdbu2/tflnK9UqXaNsVn4QLw2/JU6
3S1+0kX1axnZ02nyLvp6FENPR04xaWrJn0nb0ypbZbGYnqD/I2eN+Ndfn9cIlkmcTBKlQMp4FHKA
5tDKO6v9h2WR2kXo+5SRzWiX+MhAq84xHyYT2SF0X75VMkaoRxRTi1S29VULI/pdMB8pjFERW5g8
ZxWrqOuGqjZZYxBARVB5InmERYEdYiJvebf9KSCfTRXtKrpewARQAzsX9hNeOrpS+OGhQYk7DZSn
ul8RJNbXCjECN+iMOvtZZfE8BgXBwoufRZq/mjOR/O/LS05hU6cQ6NhL1/RszmjyahWgT3FAKrsK
lJvJLae320LWarZIRfQHPy7w9UjaeA3b/eXz0S/Kd8veoj9BC5UmIM24073V0i8ey5HuHyDN6QPp
imI7NI7cFmgL7eKO9A2YGJI5n4967SxxZGmiUnKnkXA254ZQqfMULaZIz95zn95SGqs7ve//Z1Yk
s/DJg8xBNebzUa+cI7iuVMOxeEJ687zM1vZaLsisxEG6nb7pwpo4MHdVECIG+38Ziv4RddFFXvG8
VTymEN1rexQHtw69DcJNXTChQ0A9IbolKHpR1HPBl1JK9jXQGpzas+KhI1wrF6JHll4OiLYPWB6Y
s1beuP2ujUIxmao4rB/qQGf7RFRaUXIv8sUoiaxLmNcrcEi3uglXduPiDQkyDavkxTLndDciApYq
w8PUNylF+tbBbX1RrKR5bCzsZMU4epRkEK429p/vjCv7cWGu0DDxwPDwip2Oq8/1DIAvSo8afnDQ
7GR+THuF8JBtoYlZdukmUvr4ksWdvHHhXu5JassLpgdvG0rM591BMAtOM1EHOaLlrlZNFqu3ntx7
RcHoFsDrEgnDGacb5NiAr8zlLTudZSgmCL0qK4+m9HFKxdU0Uz8j1UbJY6Y1HVXXrtPtYwz03d7r
1Iq/TyQ87VZ6YYewjWMirMJG1Lofn6/+lTUwXA4mu4qTCRjm9Hc55tKlQkv92GhoPtPRGqKgpQ1J
nkvYuP18sMstxkUH0oFu1YJ5uDgu7Whq9NKz4zyaaCW1Q+MHPfI/dwoVAHSKTC0uHuu0CKcbe+zy
BBlUOuHP0Z0FsXe+t2PS5abBSfFY1lIsMjfkBTx2X754GMWnZGnQDIait0z/P1GKmaWoDnlpfkRN
RLxlZRJuzGnuMRoJb108l4dmwfBx6K2Flc75OR2qxU8YviZFSbuqtWNaptauRpyJG2KWSGQl0JJz
SKuUML58FzEwJUI8yug6sZPPBs6NFuJtkR+NVPQbhN3GoM6n8Ks9R5dRYKADJSXOxHL8dBR3sFG3
QZPriKqK89ssIPd75iw/Qq/vvgrw/DMUqgwLB4zAxzgdSiNv4eAyVOg3BlEsnQbPy35/vvGXVTmJ
dxiEP1/zEOlAjPwcbuchutY03sznynLvGc1kY14DWqAsnGXAcWuvsm/pTFzb8sSQAGPArHCxLv/9
P5uxbXWnncY8PxZqLv4a+3y+c1NUpL4+MTAcSw+S9r1/Hh7T0NJlVSb5sR40d4sDD6nPNPGPloDN
GjLt6+OxJ0BiUsUCWHR+kKfGq70iiYtjkmBsOM/5j5ZeZ9Blw8HX038/n9yVQwbYTGOv8ygu9tOn
S2j3Tt+hM8nW8NaFq6pdZeWvRkx0XJtGuBm8eqKqJm/cIlc+HIBtiNO0nyAFmGcvxeRHXZkhM3bM
ROF91AOXIbtS3QoDLy/+JdSHLgQ/BpTHeUol9TbNFmHAo5lBix2o5W/j0szuWne+yfFdHpGz7U9S
REzhLfgV75xKMc+UdbQprI8SXak5KBDv6ALNRkmeCr+LOc9Im+G71uTtM/jL5uco60EdtDDCqISb
O23XEEGm1zJDZy9Ixsg391Pvm/ldk7WmsffsWWCpRNQp1viuFP3GTbpsXPczbYUj72i9SKJzxLYZ
eZfrBRrSyvOO12hx9x76rvsVe36XIrrBB1ll4ESmDXUFdF4zU1bRsSq7yF3RHixwLUz0eNrA1Cc9
Q9wY1Uyq6WG2F6BO9JUN2dcD3zkTUKCu1lR3cIOrx8/35ZUd4nM7aORpqJGganG6L0OvtdgjaXm0
6dN8IJapvuHSdMvA9E8SdvbV6O/Td1/QRlD4l+PxnxtEZ+d5ed+VR4TbzPoOSrvnv+PSQ3c2mym1
B5qBTu+RhiBtui6WY3dvJGZUrBGZmZJ15QzmP8i4NuPOC5taUp+dVLyZo7r4JSDX2geZAuf/qxu0
uFv1FGCjw+frdGWLo7EDh2d5RQC3nZ3fAtnekNpbeRQiEx85e3AAz6bpm8kR9peVAOD1kVaBTOFv
DBPPniw83JxJpzxxxJOx33cqjTaJa9ZbOmLixrwuvz/XEZop5G6kjSDoTj+M2yJ/ZVKI44aYHXOD
lklvouBVjPH28wW8fLYoSFAUYDAS1AuYh5v6qe4lXEUzcXG3qvMc5f3ENIMsxKGM2icNjM9HvPxk
XO/E4wQ2f57Ks3C0QlWzySYnP1acsxWiZhXHjkYaDuK3EDqXt/sCywZ6BvAD3N75KqKnXDShNRVH
XRbN2pgeyrpc4TFFcXApJ+NOWizKueGN6/3amvoLO04D4ERMuqzAf05VjklRhDlIcYySLA3iwVsn
Tm6tdGm9D9zzN97LK1vFAHqPOrlLAnkhk1QuaOIy8YojoUK8LlozvrPi/MuUD2pWjrMMQZQNOefs
oM3o1+lI9tVHtEWwXTOotgJvQWyYz7n6fINcmdAiF7TAz2HnkX2fLl8/RKiGi74+DoVSz1ixRfsw
w3Xl81GufCSwj/zpQNGwvT4HVnnIH0EtK+pjW287fWDRynQMLEVbxxQ3NsSVGfHKa+6Cc1ogdmdZ
g4oJ1SqUKY8R1aCtBG+xjad8ev18Rpep10KbIuVi2QigzpkYo8m7GqYO6zaR4RLaZ7Sy9Bzem11h
8Ke0sV5l2HTNN1byyoFGC4B3EOggbJZzHFzryr5Eark+NnmjbRWQ4MAuhL/GZ+DLgHOeKihHoFmW
7BJ0++nWMFMt6r02rI5xOs7r2pbdOpXDrWDmyoQ4twS8JJOUDc/L7XMM3GJujPo4d2CQikh6rwXg
+Z3Zp86XsyAeXh10H4k5XKBz+/UBzWqcVmp5RAe+3RDR+KtCptZq0nEU/Xx7XNmEqH1RBECZDjGR
85rZgp/u06GSRxMVUAt0uy/8zWTK/laV6dpAPI6L+hBGHciinH4kpZIhReNfHjE+TVG/GKGICXEr
E782ig+CmXcLUjww3NNR8nyyBr9DbhHxZO0pFrPhIYUKpO3Gsl3eE3ADIViCT1zupHNuT9UWaB0r
oz/6YRq5e1NNiKMnWheNm0n4iFEmkytvhTWXkyPo4wVB/Q4ZLNKu08nhWkt3dar6Y9v6+XEgVqA/
UFVJdiPMuNzpi0EXTQkycGDt50e38bqmLZTWH9GQl1u6Mn0An6xdQSG/VR2+NiXiY8f1+QtcxPJT
/vMotobTUwl3ekAOcbodTEMhvyJu8V6uTshZ3nuIIjxUZwsHE80F/hgNx1wfiwfhgjRApNk2UWQT
MLw/P1GXFy45nL0YTaGihzjP2W00mHbaNoCJjoPTltl6jEbf3ZqtIHmw3bxPjpTfDX835UX0/PWR
yQzg39NE4pFcNu1/FnO2HJxp5Cz2mTRLZ1Ui2VzurMoHxzJNYJ3umw77w7XhqKHcfj70ZUy1lFHY
cDQXEH85F3bQrS72vCRrDmhRNIFbmvObHttoT89atJ9p0D83jtmswPuFN5b7cgfxclq05AHPQIE7
Z7A0pmylKrL20Atp7dK65WUzklu458vzzppycy1P2pKjn90rSul1B7KzPWRa8jqkBXbNRf3hxdU/
jt2G+88X83K7wiZZQKiLdT21o7PB9MQCzqQ5CAU1CWr1czRtM/IKhD30Wxj/P0Sz01xvGWvBxFNP
hK11tmeixChDy4pR7ZFR665lDCZkjZB6r61VnVjZAvUEM7BAeuY1/qPaPQ2IoX9dbC9xvQVCqHeB
FSszxDJWdR2a80DrtohQ0FcbInOxjB3lAC4rdaOfn6/Tnwvv/MeDH6CgTIpCLfvsXI+RkY66rOtD
m6dzDNa0Kcxny0RGYZPnpVcnAeX2PF6NqsrdYwjrM13lrTm060SqDFh1OhB4z/XUDlvsCKNok3VU
TfJARYXu3dVaY1r1t0KlpvFuIRxi7ETjpb9svs4cZDG3J4qPZODrNI91PQDplNqPACFwLx2pZuff
DLxZhnUErxeVMfBuKV45UV5/fL4O1/YLQb7Nh9TosZ0bK7VDqQEusTJYasBctCl/J1qwA7euvx4D
uUv9DRdHon6KVGePODLTiTkCcD4MS/GmG61hh6/2iBNsNG8+n9TluXZRLkBBDa1C5nZeU5et7/O2
heWh4iF+AB1UrHPDzW/cHpeXNSHd0glG64586Zx0TbLS1q6H3bjhjd66nZzkron7FyN56RQChfhk
fD6rK58KIiuADQqZJDLnim2FAGZlx708SDvOPxrdmNM1oqvZzjaqKr8Rgl9ZQnqTS79laU0gPXb6
HgyzXpqTHks0H72PBUx5GHjvb8zo8maE97S8NiQXdHnPK/bgySsb2ELDCtrjHgXQeUbjvu2SgxZl
1u/QEb28Qe67XER0oXlmiI+JkS9od/AkUVGveWziPI2/q8Ya0YcWfo+TPTHmuPv8k12Z4PK+oNyB
jiC54dmeN0cpiSIXmThgCUOQ2Y5sQBBiP7DF0jS2QKFPNLU/H/TaFD2a5eB7CI8uqNaGmHzZ4et0
qMu6fobCMbzklSfvU8xvbkQNl7sEah2vDQwYat1cIKe7JLeKGmOcuTtYOMXrQVNkHkS5ppmy7edz
uhwIJ0fo1WBqkKq6wJkIHQe4AvNi2A+dHigzA4camV9mcsPiJsyjjEQ8QgXk7E3wiohSs211B7yW
fka23OmFehzrDuZNr329ZL9EyITj1D4IYs+vD4lftGbHojt0Zpd/9KCsN6CExxsp/OVmYBTa1bTm
0Xik2nj6hdB7Apyqyf4wlqq8QyzNDbzIUQs48VbWfuUbUTJlTkTknObzfpWr4ZpFxWA8jHUmVgA1
cLlfYPlf3gn0w7nagVBQmThH3yhR0gWxqPQjhobnEB6pT0Kf5xth1MVclsbecjkheLJ8orNlSyE1
uUMMjL3CUOOx07I40NvKu3EZXVwP0FM5NGCJaFgsNNPTj2PliZ8Y/TgeMtOlktLr2gaDPux/RJ7s
Risygs/X7up4qC+QXNALM88jbU1LfTQdPZTEVOS/UGsfN9Wo6t+DEWc7oYfwZz4f8CK0Z4L4Di7U
tSVUdM/uv0bk2Hv45niw5WRtkijeqzn5UKO+Ixl90kPjfi6sW4HG9UE5WQZbcRn8dFUxa5BaPTt8
O0378N15RauxCdoaR6U4TsrA7dqnsbjlHX0pHLfMlfIBeQQ4ImKC02FxHExbo6nUoYmA8Q+6tp4H
UJ5tYWR3YSfEC45Cw3dVlgkYz6KxXhxpWb9VaL99vuYXYQm/g/zx/9f6F6eF09+Rp5MEpe2oQ1Ra
Duq7vSy+CRrN0aoL9XIhO5XiG+Rc8pDPB762u5D4+EPPp1zonp0ZXfUUigxfHfp+mLCxc35JYLgN
evtBV0V/fz7Yxb3GLH2iSKpP3J+kcKezpPrujH2C7mNMQf6px5YFhL9wPsLQ/v3lkchKgVLBXeXe
OReXHcMOFfgZWVCF6ckRIypIbb2eH9RgOJvPh7q8dRgJnRTeHlSUqUSdTmpGSzavMyj0PhD3d7d3
s59ZI+0bN+iVpaOfSnGOK3qRFz5bulg3UjmVqXbASzV9LuvcvSsKET4bQ1vciA8uhzLIQQFrQpal
o3Ze9yQFzc2y1dTBS91xk4bNuFYGXKM4qYYvrx1DgcXg1l4e8PN8jkK17iqYRIdqkMOrm4fDO6Fe
ciOguzxcPKZ8I6o06BRSej/9QvWoJYnMoumgz3JaGdJL36JkEX8bTLHV+wQ8N2CoG4/RtVUE9clF
CoyZku5ZWAKzz5uUVUyHJAIG6cNJ+jGw6oGoovntqzuQ3iBCjEtvH+TTeRkoyqam1WHDHRKa4fu8
Ay6NP4dafz7K1Ql5BAvEjCjUnmvu6v0fyR59OqAN/X1CDnADvg36KzY7N0a6PFFgH5FQBahGnM3N
fPq9EiN33Xgyp0OmmhnbOj8MzA5+2Ofzubz5+DTg9PCLIMa/wHvPeGooxy/nA83v16qrDx090KCc
5L812ob/l8E4ugv+l2mdM9ybXK+8EIrawe+9CckLd3a/W4CBYT7BGj36BHvGjZ7C1fnxlC6xyh+r
89NVXHiVTjmM80F5kP1WtdOoldQgvUjfaAF1ldONOV5uEEunrQVbgI/GPjn7bHjQeNME7uPghWVz
0BER3/a+j2Nf4083oFxXhwItBsQKdUvK/qdzG1vMi715sg8LoX9H5vIvLpxqww3V3JjU5V5kUmi+
uAtofmlnnI7UVlMYehIxR8MVyTYpewsFJ2qtn+/FK/NZgARLnYCmHQpHp6MkUznovVV5JLhYhg1F
I35aBQwkXGLt98+HutwWLBrZH8gjj/7ZucJRlvetXZRo3NWWDSqtL6CQ56YZbXQs17B19cXb5wNe
WUHkIxbHF2TRaD6fRRiNOWPsQ5PtMIvUfYhm0AzdbI03dvu1UTwuDW5398/3Ol1Bu4FkiAObezA7
r+SW9cvyby3L8hu3+pVhKJsum25ZOzqsp8MkjZcRjVreYcqTaCP6HAsYutJf33TLRbtIr1ExAidx
Okpa+h32r1l40BOc7bNC+pueEO7GprsyF+7XxYSEUjrjnH2YqtTjjPqeR+o3xb/tYvaetCzKbhzV
66OwuQ3uPZ6NswMk07jROzvz8A+fugc3r/x1hEj2jc9/5QAtIQRIEhJnymxnr22k0s6FnekdNGTU
EMWT+gOypDgDq+yWvOufh+6kCL3ouvIMUnbQCC7PxYWcMq1FVCARoZMJRe09EphBJ13AJCC3e0//
kbvQo4tAw1h6SKs167JC+QGHrBQZzuk1xhpSTD8m77s2tasifugETBCn+B6L91Cme9fH9VGa6u9G
/P78KF6efQLH5dKkgkD6ev4K9W6U9tguhHwLMJVmXifHsTailVlbCIWHwy3Dhctvz3jsrT/VNI7/
WeBFmiqGKYU8VpmewhumrNb0qG7Be5Z9evo9gNtTGKSuQAWN4vHpacFlrYO5NSMY2NbDgYiM3kMC
wz2A8+w/g0LLjmbXyHvcJMt3sqzxhmbclVVlZA4rpdeFmHe2wwHAVg4+AdGRPkN8QGkDl298S9fE
awlPUnpL7feSU0X92mb/wd1YWjjnAtJamxguynARfA0MkkB3uCWAxKgEILuysSntd9kCXtjPPDVi
PUHa/G3bxYJxia3c23x5T4EQXwrBpI88/mezT/oUunWVx0e8hLX1YI3GUU8FBBIEZ3ER9defD3cZ
yxNDLU1HWvH0oM9RBQ1CeTRx4uYA/T7ZdHpjHZQajTtfpnIPRjTde848/vh80MsvjMA5tEtAJ/RC
qAuf7jAsOt20c/zugH9vw7lP0CSGyuYm7gEDIgTtsmpub/WwuYovNjZJmLnQZRbw2oVRYRgvEsk0
VA9R23tilaCZPayaph3bzR9ewv0wVPObp5vSXRWjJtOP2e96Z+PAEX3qBgrXCENpOO+WMTYMGRdS
HGYFVxCIF6pXNTTkLEGsegXNsrDfkrkOq6CPiHgedWMwm8DpoRAdZNtb2bdmyivxUQp6F7S1ld0v
7vUV/lVFmTbr0U766n+56iOXbkDcRqR0dV9UazoqWfM6GcKO8RgWFGTdvB2KjTZ6cY8pM4LcWxsi
1ZsYO6/5sJM4yzb4FLj+xpG95u0ctYh6oCzQ/G5g8iZbGUFWvcvCYUj5mS6kMm3wXZhfoTLwMjX1
d5ghmI0iftO/JNnY99h8Vi2e00Oa69kKqM9c7Yyk07S/hKWPYq/X89yibCrq4YdhkSpmQRjlvrap
2zDT39PR99RjLEkkfmOInqEkUESTyv4dzbCJ740W0Zi7aO5RR831vBlXRuKg2JEMefQjzdJY32XF
XMQrL5cglSjlOJl2F2uVR/NUpVOqGDtDzMndKC9PzK2buW596AdXxa+ZVkVRjM2wlzmrDFPhBl45
0VMADE8fn3w/NzgKvsrkSg0JZMKGcq6x89PadfdMO+tXZqcl9XM4d5mxqI2W7Xsvc+GjSmHM9R43
ofAfKbq5eIe9H/3jIE+CEyCS7tFDXeteWK/MMoT2PbY5HP+8r5C1aKlUoRLVV60MhqS3tU1IXxhL
96ozLcRRWk17a4lyu+9e10T660RxmQZbLLvhYNpTi8YSmtchqvAVajBxWrj9JgEmKp+HPBv+nk2k
pB94xAZ/FSMQFK1TLfdnersjsleYTYfNus/R5di0dpkmO2xqe3U3IVNgIwFRTvWWT80eMw3uvr05
V42zbjLlxMfMTbNxq7H2bpBAIXf/pqvtR/9IpffpWh9tX8J0yRv4v6VWVE+yTeJqPXujLPaydtvs
Xos14685mfL0MXFtGR+qTkmIJG2Mj30fo5H8KGMJhR/lmLxbVaHQXwZr8pr7JEWEZJWPxmA/Gnx2
+oAdwgz3rpE6D0hF4dkuscBt7yPaoPoWJcHBfZlg5MVvSRUW+VPig3dZAxOS3YeMpuIRIXZ0SwoW
qttVrh6JYzyksIURWHH0H6XXeH9nKI8grVygdvYoNBAT25jOyLTLGmdCXsXwQkMLytQsxo1p8Xzq
hx5bXvOt6Zs4+T7aYtKf7LBGizSDEIiDcY1eXyICHJMmAydfjGq2yld0x6lLyfCoXPSjVnOCZPZD
JUb5nlCkCs0gNIv0oc709l6N1YBOeIHD9c5tOtMWgQfr74Oufqgq6CS5P+QB6mVceWuklv4fZ+e1
GzeyreEnIsAcbskOakqW0zjeEI4s5lDMT38+6uLAzRZEaGM2tgcYwNUkq1at8AcRf6ACixMctJOs
9g5mrDjyJPEmltXq96vw1EqcRScDwJn6OOdEZz+Kij66zDTHvwCcdxMUqjzrM5k2Yv9gH0ckiMSg
2wEcc4VGp2hc7zDRsGwOk4KqFrIoRTtzHLN+wjTFqxBnc2Y8xDRco7FTdy2s6rtmdC4uJtfe/aiK
+o8h2Ob3GUJk1Y+GHp57UQy8jL9ac5b+1oWZpF+hAEXtvdSm4RfkOBfXcTSkPH9Ua9UNFDcezMNi
xbN7Hrj1lTCZMDl6VL0pNi6i4dt+sAZsD85KajiFX2pxI77Ek0VrDnfEdjq0yGM0aOYYnXlRMzcy
QN05ZfFG5cKcMQcZrQU+S5cgjSqqbgzGOq6Xg9NPrvlWLMn4Czjl8GUYO6k+DoWbuaiyodTol0k5
D39fvlJv7nEm1GTQa78UIArp0/WVOg64s5lOZXK36RZBEYYA3tN6/mCligy5x72L25t7RjE3CenT
qitcCnF1BlGbMmHwqNVQMjIvDTJZlV9pSTL4ubTSndLquaeD/0Xrj7ENXeFN4psZlNG4VVgXhuP9
cCTE9MmHAdtMI9Draq4uvZF3w/3QGEq3kyA9kx3iLrA27YkGALO2AM8mJX6IajEgtKfqEc7bdFAW
s3yDJZO4GKjXntHpMrF1Gto3g9kgr+Mig/fy132SPr3OyaGsWPAWiNp02bY1EkjFtqmEaVyyLsa+
cFrirDiSKMJPGwdsz2fOiX3f9BKK1VhQm/5naI1Tf9YKZX5HlC+bQ5ksPTIqxtKOlq9EWqYVQaM7
ZSqOuNjnhuMT8co+dF3ZI9UB2kj+1jOC4DiVbn+KpByUI2ilyfMbCHLmiaPlfZ4boyVbclIAc/7U
y64K6h55vFMLc0QvUQ9jQtn6+mSOc+Hb8eD8KkYtWt6agB7G1+bOSAKgg8h2pG7gITfb0WrQ2yKX
QtRkSX71xfjQtsNPL3P+ChHtmfrd5LBPa61tBbhKaCCs//0frGBTzlbdMzy9tDCwkAPSC8TosDgL
0tqAy06n9evLe+CZs4Z5B8ghHpHR5RY6hLzZbOkKD1fqVXGMLZQm49YwdnbaEyzoaqfR8maahA0S
O26lSl0/19jibVSVunepbDiqR6hLpu6XOhCpwLKQXQtmFAbbewvdyPzgVnLhSspnyGUYRin3TZLo
4k4mVmweRC6sBCKYhx390VqaaThETlvO96bdJIg1pc7gXqzV4MsO9KhAGkzJpZt87tAMsE86oouf
kDEbIbCqsVwCLltDftIQiOo+1WDUobi7vfgmtIU0wEom9W/NyLO/ROkQy4tVZUmHcJ/tZIcC1CQJ
IHUMwhz4uiD618auGgAhKjp+X67MYa0t0EnzqVHqOytK0uWIKlz0pbaVfPC93puS1/akwC+twAeG
3wA6QOJcv+dUCDMVuYowJnI+SWCjfAZPHTHJnfH67bZhHWrptf0F7HKLToknTe8bHc1wzZbpxeus
/B4tsWpv2/Brr3fNugoDfA04EQzuzWkwyGiB1qPAgvjodJcLNwlMo9+LxWvte7MK4rlrX5KG0dZp
vmlbQQnL3gRhU35pkJ89mknUva8MT1xee9rWaL+yLulOrhDJ688z8c46dMlEWBtl/knXh2Y6OQn6
sq8OWawD9R0e0Ko4u+28K2ipJstQJmGJC4URrOGr9cnlhHueuxpBzN6ecvV/eLiVtw1Th2djVn/9
cDGo6wVxviSUsTYcF6WZsdYji339K3QBU0Pd5sQyMrxepannclkcIwmdXIwPbstcK7OktfMs6zm5
3hOwU3X0cJBIUYF7rfv/nzg8m2OvV6OShgtjG9wVNXgYB9JIGMayNZfZb6HBLf7gKL3t51nR7VBK
1519vf4Tm39FJHK6mBter29Y+CSXLT1APASnAFFdpJCd5M41+k9uPuy909sTgL02HROVZIDOybZf
Dl9Uln2J1FDUND80NR9PJQQif7EAqr/2662ekmxL5vCrvNHm69kxhsKMdsn684TeW1H8scrx1Tgm
/mbIuHT/GViAbNtc2I5dJXqbKApdvoQyZ5hIqJvh1cw3VnlqL2O+YtNY24TaPnXcxsnnOIzLKf8J
vqAKJyvf07u6DbR0/2kOOR4S1bRENqukAC8o4J04VLOcxnVZRd5FSHvPd/OZHbBKlxPPmTeRCW6W
iee2l9lciFAphfneWgzjggfXFLpDoh9e3gLPLYW2E61YuoMrUuJ6a6dd3i+ldEWI8ugYqMzcT2jc
po+o0dQ7u+1p414fI3cl1ZvrQYYz9QQs+ucYt4ZE4lGDMDumlTkces+sB78ta+6s3OrpdoNkbvMf
bamlmu0POmqgvufCygwsMSP0u1iuyB86YAj5fbPEiXaylxIaeok1jH4xxmwQO23qZ743P5fTuNql
k5ZvEiWQx1XX1Voa9iY9xTuNRrVx1y8tZejLn+F2oTXtA/Ggg7vhKt98cdsslrbN4jxsXVlxTxTZ
O8tL9nytbuPY+voZwXEVMYnZ3glZZmLGgUxD2Odq/IiW5OquLAc0bzVIt8ibRs3O1ffccwFUQWUD
4CzTk83hN7FcTTFchc/bLyh2oc6bHJMoNV8fZDzAmCvwmE0MEH7z/toUp1ojcSD9068P6QZeYBw0
O9fA7VlhUAKzhQKEOpUc5fqstF7jaJXZV6E+URMGrTulqIH1ev9eBVC7Z9+2nrzr07IKrhBjqAUc
5l369WqZs8x90kEbdqvZfKwhKix0znulQEikRYtRA16d/xRjUU7A/SZaU8RzZA9evTHXbgOFEObT
K8bp+lc4SiQpwmjgO9KOfWvJlQfkN5X/Xr0KNxFwAQBUa1myvvl/IsNUJU0R2VZ0aeJMewMfpfMx
HSh2vt96Wv99o+vwEbUaOO1cSOATNm80cmu1iEbI5Whe9M3Zg3I138WFOmQ+YrTLeCdcFFP9yopw
9n35AdfXtFl63Tn0Fyi34DZsto5qxw5uag7sWyd1UZCdNHrwmj52CPU7ovUFl5Xmj0mvUqUwgN1Z
fnsMeXILnjbsQdJBuH2bODa54zAXRVGFXVEpQaePU6Crc7wztn7m/RLB1DWwPAH71l/xz1eEtRHj
sLJUYT5r9TfEk8syKDs5HCeLuhDpZy2Y08T+9tpXCwx6BROSmxFqtjoW04wGtaaVbQgL/U/azvUH
rSimo7qOhaPFSc+ghcagk7b78eWFb18qeqLACtlSyH8w67p+3FHF6wFhjTZMDA8zIDiFj01X6Tub
dhuz18diaIfnoUcPjibE9Sq1Mi1OadYyxOCtuwiXQV3faeMp1fMxmE0jPb/2qQzGZx4FEZAQtH02
T9XnKJsBFS9DqdJut7oBCD3t2Z2nuj0PcHOhSa3pJ0+2RWsgX+26QnWbMJZd1Pm6RVM3aGx7qg5O
rgWDepcsc9te2l7dM9h6uuWuz+JKTWc4SE0Olmqrt0NfIe3RBmnDqF/0+IF/++nEeXwyV635gwZQ
G30w2azN3rbUpW9n3lzfpV082WG61F0W0FnQdB9sBpYVPCEVZOrB/Tsqs7ukJ8+e+/zNsnalYx9q
5yBORY8AzqOW1PPfpZvNX2T/Q0VD302RAI6jKb20Rm45gWop9B+RFG3lscWNNIdlriXROZqaHleH
uFM/dfTMabbXBbJLgDe7yUfPuhoDRXWj2J/wLnaCMSoM+36Oci96s4ydXZ6IqLMVSGucc58glcq7
Pu0sDYH4Ukf0GUp4+9+EULf36EX48vhJrzPp69rkr2FMjvhTGUu3fDYUU6R3AMnqhuEdFpWIqYnh
Y10YbRlOCnrxhyKuPfN+rCY1OhhNPEUX1RzwFnAxox4eGE0Yn6bI471VBS2fA6oMBpMNJUdbVKlt
6yvQ11KGkyyHr6Y06t96oybWAWHztggUhCC0e5G7gLtTiz5BWIKte63iIjcQNk6kp5j3gPna3kV2
Jb1YixqapLk3h1mGU68tO+1Ts3TqBRuC6l3Tgqnw6dTuefpsEwxK6NUJkzXXgwHI9/qsZ05F+O7n
NiStTV3eWTv/0Gu7brgavHlY9pg5t7GFTAn9OKp3BvXkhdfrdS6TXjtqZNggU2af61Gx2gdjKews
SJrG/ijKrO922vzPPCOaA+gMcgmurp+bZ4wBT2Fwt8Cb17iKUHRsfcWgWsuM5bXya7xOng4IokZI
gxm0uXT1qJq50OHN5xb3wzofa+4aVJa+VLVXY9DgZf3p5eD5zAtFt9cCv4Nm5Aqlv36hBczXZaHf
EgoVZCLQUTh4FC9taRyj2JQeV29l7ckDPPNGn0RseJ/o5sBQu150FqmtC+kMYeri8+4nmhod1a5D
XSmDdbdTEd0+of10GbFdVgPjrfaLVQqXMm4aQ/Le/D1lMD7lUCHOkOPGd32W7mUuz6y3yjjBBEXf
lXe7yT+jbEIfTdeXcDD1JvaTAo8fv1ehs/uLKAZmHbKI9gCst28Uu0yIfvxDTgrN6/qNMlVUMAUa
1HC07Ooxn8r8XNqx+NESpXcKv+eWoihD1glwDjSszfWuS70z8W3QQ6Tmk++VIie01hnoh61V9jsJ
y+1azkqnXQVMGHIBfr9+LNFoQ0+PxggXY+wvpDUE0wGXp9FBhey1B4F0heSHhg/ZEWIw10uZzYz4
SCJsFFPyiLKhnx/KVs8+LHonjijcda9eD2gpkWzVNljlHDd1ZjULlLFNxQ5xPEl9RaDBUWT6qdb1
D+Ba5E4Me5K9vE4h1tyBmogm3cpq21QSvTUKTQGyEqYDsnwBkgNDHuRRnSsfoiGPJjBCkVRp+GdM
FiYtRkJ6Ms0qPiuqPfWfxaRW04nmufPz5de+vtbN79IR3YHPQLefWe1m49KCy7S+RJBg6nAsKDCv
OemKE++MG5h/3a7DXIOJMP1JqElb7UfEFyR3VSfYtQK0U7XqFN7ZOCQYH/smlbS3287G1KPEGLw7
zxEgrIOEezczNrKb+sfoGPlyzOq6dw7oKhjq+65z8U8UpTv+Vy25q3/K3Cw3DuytBmMYVZus02jn
LtNJRjxKwEDOru/rvozgOExJ2XzvRqnWb3JDRPGJGJVVh1jv3HdYBafeMVo9lD7ZDFAfGGYSO3SU
61UsHRCqf2BgVeHihnbfeJ95ZpPfk6BUYQW0izEoib8SYFXlfiqccfpJcQa2Zq4Z7x8y+PCmT2M8
sQOwGrHh41OCwUc7GdZvmUeNeweUtgBLVS4jphFxCx+1dXNlOQhcPPPfuYn3xO8sHpb+Mggjiw7M
cw0zLCLAgaelF8RwtU+L5U9VY3X0FkojWGOBkmNxMsBWND9lLork3KtFwT0TEZzxOYjw7eqYaCRc
ebB1hksO+TvG/F2v0zH20SrLuzuKerM+pFphvnWqtO/ejolnfzGcsp1PWJAzf87QK1BO1uShySLA
drioGNQRA3jbiaJDaxTiPQ55pXcPmgfDnqZFHhvTo3ii/lqcz3Sg8jrISXXkkeLTKS5OlEkTk8Kx
ao5RP2rqQ5erkXWE8AwUTSBOAdXDaQrcMx1pOMhINqKLTqWnykcc/lAmBMqmaKcB+tYv5E+VMWjI
aNUHpi5WDJfUw9irlDMmOqqrLMtREQweD6tpyE9rbLTmrOp583nGiccLC/qQXz2RmQ21f6qLs1F4
uXa0cadqPy0TPKSdQ/PM0XSeVJDIDdauzuZoNmnLVWN7Tdh6o/kGpQrtJMfKuXttAKAzjTQbamkQ
M4mx13GXLTxgEZc3oelE5cPkVsU5IU3ZubSeeRZGSmSNaKbRc9v2EZ25W2LLqqrQSIoC/FLZvrWx
qNqpEZ8JMgyorZU6QNsC/Pj1s2gyGjK7jeuwM0EG20srjlHdtGej3KUaPdWbm8AJ2WJtgdtgL4hp
12vF2lTp2kI9miYGSkCFnlQ/Em11jLeQrf49uShjH2McW37pIh3ujYSz1+CuYx/mmFlmYFhZ5Z6G
XvU+mJkRp0BW2rQNzNzUPju9wqygjtCxubjlSCRDYqiLzp7U5j2pjufeGV9mbUisfZ5ttyAvHAEP
ea5Dax5LHLic6d2SadpvT7HdnW7P7VLrVuPbkO+uPbX1v//b7VFMS85G2oT1lMxv47hVgFnmYAqR
kT28flcbdJbWHhZxydicnSLuFEsXog3rXiuObmHLAynhXip2u6sZAVPyGaCl6XVurXw9BRGhTJua
cJkqh1ubWcsQmWInd7hNaFnFZWbKeIdPtKW+KjQgzVYmdI0YXD4gZjyfZw0m5dzqw72gp7uTGT33
VBxSev5MFfhz8+4iC5gKkLo2TG0sufIqNo61OrQ7T/XsKmgYG5a6slK30a2b87IHdrF+oSQ9Nn0B
6rN29ubAz205ohqPQQeXYmD9Ff9sOa4SoOxF2nI39/ZBdXrvrvS0IeiXKtp5oNsGFbYHdEw5SjRP
CUDXSxmdQfaTjHwmZvZBMYgv7pCel1EzfHVRJ1KS0sCZTfvw8k5/7glRZ6Q/tXL6kZe7XrbL7ayM
bL2lL5amAfqnKuaV2LaS1u5txOeWYrBFucpyK9P3eimlXwYsBjA6tRQLszT0nRkPHZxiGg8vP9Nz
O36NRWtFBS3e2gQK2xOKOY1FG2KJ/cZB5goMWdKjr1kURIxorxy+GTNSLHJvIP8LkX0VHN7cgUWX
KolUWW+Ms/RBS7r8bew6/Z3iYR9szqV3yHvSTIWq+csITP9xFBVWnJjXfo3irjj1AEOC2IAR5zVZ
71tRrOzc0k92xtfXDeMqdCvXPB0I1hbJOclJz5UU28Ko6Krl5FkZOamXqV4SUCaWgNfVNo1OVgO6
3XebViiHtrW8T0KO8w93yezRF4rTWn46mtV4pP1tT74TewTGCOO82PcgESEFoS3j5E9w5DvfxlLy
fdJRwR6cMQW9mQGlFjufet0z2+fy1vY/UBCax1sbZ9LDqFMB14YNAk+BK8b+2BX4Nb56Q63oNWSN
UP5kT216AolwFaeyKhnOkd4djFIkHxq0efBzaKtvKKBSQr9+QQKOy5qYSdDYuT4qgHsXS06uDGPM
HYAb40mZ1pP5Xsfo+4+WRtFOrnhzNDXmNbiNUNfwnPQCr9drqCrBdM1DaLkw4X1DrwndS4tTZWAP
jvHx5ad70vu8+mqssvb/kO17omRtDmhVychuMNFFnFtr1ceG8fMIt6ApPAByZllrvhhn3Q0SCObO
sbMbq/iJK2SFfHs029qFS3Vy7ufOTbVjI9LM/jpU6Lv5c9UUyBxLu8UwqdGcaDlUXTR44SIiPOso
BexEB0UBsr+5H2Q+Qd7tkNR+o7XKSD0Tjxp+ir3ovXNdFFp/IfXqBAJksUdnfQbdqr6bpjqSv4RC
yfi7xG/S+1QaFcWQqSJR/KALO+vfj23n/La0uPxOS36dfwGbR4guybP+W8q9KfHkNTLPz3HhjY6p
nTuPEwiV/KORmOlPKAHuf+ZKEnrnzYtlPfRLl08P9UTb8bXRH+4N2BUGrnx9ztF6vP653yb4LOB+
Bi1swAocPa8DaJ0AjkSqf48TdrvFWAo5YBRUniQ4N1saEpWL97CthUWap/81pSIPtPBgHfRGmu9k
ijcXwNpKJ0NE/glCIwn29WPF04xvddlpoTKZ1l9v7AScz841PyJ/KM6lVpt7O5q/8HpDc9mAo0YV
b5Xt3apxKGanAE9cjDAhfDTHaV5kclwWmb6TotBeq21PtCMVgVdI3cCkftt7KhO2RlNJK8ySWD0g
JOr6rToI31Cnny+fVMCJt0/Gi8TaxuWGQyB4E/pcMXkeWtFLSAapiB96N3nDe1udx+VIUwyORjQP
4GWk1jXyYwv95suC9ucQFgl8oWBkg8OHoKuFh2mfeA+yNAe6BaUr6/ZRB6nlub5UymF5p8FvWfwY
jZDyPb6XSRWUU2M/NPTvM0DkyBIeFm1MbV9xtBkG55JBncjGDu+gOEFHwa/NuJ6gqeRxegL4MmcH
yUspT4SYWf+wzJVwDq42u+773mxq5ByyzjKA2Rcu6PIhxzO244TJB/6tzE+TYk/Te2J+tARDb8EV
UptWRt+E4YrviBYyvorFYqWnyBtG9ayjrW5/L9TEMwCDeJXyASc91zoq+MDGJ8tawP7iUpl5QcPE
HlvhBav5hyp37R/F0BdRMI6Tl/npMoGmt6jl/qodYz3iRNnZZwyEyvHgJVaiXTQjHjqgBHNKDlEA
A9UOqVPkKaZq3Yr2TWpdif6AzddMP6msyT7IEtGrU2GkSYIz9iz+wzMdn2X4bt7fZlyU5U1e1flj
jeDoB7IYrIKLZc7FMe8V5/tA9w86YIR+iT9aA9VJ360TqkQk7q9sUWd6J326JP4yq7V+kmx9XH0j
RfxCKCsq/AbsEUbXVZJo32JlHKqjLvLePqdtv7iB1yWqCCo3z2Fn40gC/Xqy1S+kH533NtfRA30z
zn1Wndw87dOLi2BQflIFEvC4yVMojr4+aNJ+awlddEdTKT3snBNKKpifcwqb4eXjcHMY1tC1qlKu
02pu5U24bKcYeJbnJuGcsP/HBUIQRhnYfOceWZyaancRwftzmop0z0XvJtFhaWuVj0EMFgzADUKv
VBqpZTB4gTqMd+B5a2C9Vfz25QfcQoDWyMIEk39AzDEQ3HZAoNTXcC5tqqraW7gp3Q5zZUO4KiCH
vLSZZFHczTh2dHpyngwcKIKhmds9cOVTgb0JqEh5WDiMEsK5NDY/BKofYzM4pKFm9Yb7HkN54d1l
C8lSYPaGWp8VAC7avVsPSUV23eJaSX/IGhAXj+P02KXlNLzFdd4tzrlVRsW5UVQMpVcRnvbAlNES
K9yvRkTMK5VvRVTPBl3dIfNONYa3Q5C7XfEl6YfhC9kHjm9OLwvzMJReNgXqoKj6+6aqG/19V2TG
DztG2fmkzKK0giqvx+6OsGQkb8ya+3Xy21nOqt+VZQ8uv9Ka9LXJG00RVEJ0hA6YAwLKv77tGiQ1
ujQBMwgmVjur1vTLoOd/rNvE3UlLn9mETFmQ+wHLxCbZNsgaofVjPztpOHl985jVpfqdVnJ699pN
yBRcRe5sdQDjz02m4BYDOlNtju90lTmZP1tl5nz0mBKD1sJJSLkzC/zJT0mhKpnfihZJIL/vC6v7
+vLvuHla8iF4++sDM6AHi339XmuIlnFidl444T4RdHQlGcGbe4I8699yvdMpx57I8igigp/f5CqT
h8NgJRUvHLJBn0/gfXH9XFTsil1pZQ+GWRoQc4ZIOjsf8/asU/NTYZCHr0T9LQWtBK0xtaWa3bfN
MACjSE6d5kjY0d2FRRd/zGR5qNTkbNXdl5ff7NPM/fqh17VpDFJSuSva7/rVemJye9Cg2b3aRwMt
en1ofimumn2w0xiRjjhR5ae0UpIvAEDq4W5yhSDeKaiFYENVWQ8zY+5vEGq8Enx3OeoHF/y1PCKV
Oo1vRK92yenlX3y7F5g6rSpGK5YNlPRmT4JWzzGbFvk9isf9UVWa6ZwxUNm5X273AgWmBzYCgWBQ
iVu8Mk0mc4mVpriPLdeqMFWrlv80moTJyU5UjMOrozdN87uXH+02WaYPTU8GhBLaCcyFr7+FXXdq
Pepldo/vg3OsJlv/6hilQlxv0s+mXVevVTPFlgmghAHxcKU/GjfQxMwykhF++b2G2FDtm9w4uO0q
e7y9Zz7ZkwLMKoC/kljX//5PbUPnQpSzO2b3tYVM3twDwKziaQ9dcvvJmEnQ8qHxg7wGQfh6FS+f
3XgBVLJ26Oc7rY7nt4N06nez7OX7LE+Gn5baTZ9e+8l4gUzvaRSC7kRg/3pRhgNmr0dxce/mWXtO
6lj74qJc9stTGu1QDbW2U0/dvkpkBhEX11YQN4nPWtv98yo70l3Zg364B6JX+8lCt5q6oAhefqr1
b7kOCterrBv1n1UyzWSYB2r0Xk1M8daGlIDMPR73EpDeTp5zQ30FL0r6xv8h/UdTfNuyE2PaZYs9
5/djIdu/dtp7pAiiqy0Gokuf3bWGG0cnu2akeFxSUzRH25aJ8pFOYOYGUamzkcrEm/Deygu4A0Xs
DJ8su66/J52X/yGkG+h/zMxvDWnK9liqfTODOkTz4ZGG5wj2adCUNpjzpo/9TppFHhRlFDugERkG
HipNkcYRm+3qRzmx9CNdNllhJC/6IcJuvF8+Y9BtVo/M2nYtD28+BK1ga1VhZPKBdPiNWow2moD+
hAhbcqyDJVAukX2rH+va3uNgP7/Uk10l/CMGYdffnGl9gXleLEJpJw5CuSYVQyR+FFQ855d31zO5
O700TD8pYwnlWyx2llip6VVQXCR2VT7oa/HFdmLrzkx17TA1cw99Zxzv3dlrdwLszelZX+c6eKG/
Rhphb56xwIDAHWte52R17h1HTD13ILN3rvPnVmHEgw4ZNiPrTPH6TeJ/mM1YiyoXN266x9qdhjdR
lTqvvQd5FsYhaDiv1yH/u15lAbGqgBdXLkiGJ49NNdX3eWft4eieeRaLmQ6BZr0GgSherwLpjXw/
6xFrwgPCOSdVU7/TQWDZdy/viZvgDZQa8j35s8YkHFba9Tqon4xoqqRxqNjq8B0fBfcbNhUdBhX9
NDsfx6qQw3mxsmjvon9m24OLYk1Ix/yxRQTTQ1hpWJEC57RdgYGJqDnbRUsTp/W8ZCfaPfc6ddrI
JJccZtoLm8fM6DxM4IJD2TnecGK4qVcHq7KJOS+/z+cWoh2F4h4VqnrDO62jTBR5FLGQhzM60jXy
jvlz+un1q9Duf2IVrQ2wzePAcEb0uRjjsHeUP16jp8dMj/a4Y8+EC6bM/7+IuzlOBHg4k+CpCRf2
/K3wJK1RK+qHO5j/4keTdEbQaHZGiDTpvbz+AVdYHBkFPN6bmbrKLGno3QqQdy29k8OV6DdYve+U
jc9tfgIGBBjKR3hM+vWuiBFnGRrRilBzZnmqhqo/NPUHq3nEesA85WTCO4/1zKa3EZFcWda49sAx
ul6QgSDupZaahHpkmj88o8VEd5rsRT8ykpq1nXj/VPZepRN4PK+8v3X6DWprG3anjqM3V2kKnclR
cIiAcDaKo7TW0cbkOkgnERKYfC2xoVhxMHTKPHETg3tn+DkpE/7nzSgPvW7Te1vEiBCnkbp0lnSE
xtRDa9aedl/VousOUd8xAlIB/nyuXK/82xfNAOfGS8xPC+go803aKonpL1gUL20QD6llf0QNgKyi
yAZLP9me1XZ3dmHkzbsyW4wvIlbB9b+8q27yfOI1JAQw0EwYMBHYpFfg+gns8Yj9Kl6liOfI+SDx
IPRnRX1M+mKPYHj7tbnJMGbiLqK+hV1//bVrwcgkRQ4klCVkATVFqAbDw9xH9eDV6KCVi4P8GmNF
3JmoYa6XgskYNW0NzWpAvfXUWnl8rqvy98uv7/a4ML3w0MgA6EgHZCvJ2pqVHeUKuqhz4SZH0xvl
t1F384eqqLQDyrDjYyaGPS3IJ6On603M/qX9tUIDiKtblnFnZnNDnQzZQWa5bfvZqMTyUV/xKRcl
KWUq/MwcPe9Rm3RRvEMyqzbBGloSDYpSVSPxHy6mg/pZSfVs+VZWg/KmzZZS9yd2bxLQ727/M81h
fqgmyIWwpVwkvGJZltIf60hH6sgsofuplcy+ZhXCt75Eo3g4i1gp9kqp25CLMMIqxEC3BTzZthCt
25Gcw27bcIhtOfq5UyznWRfq+z7u5s/qUPfnrkuX8b4QszR2UoFbhC2JDUcDMzpqYI3Ycb2JND2b
cyMdZEhfGqEJnLIQgELrKLIf69Trs099ktfyockat/rAq5/ji9Zn5R8Q3cL4Yjdy1gM1oUX54eV9
d3unri5gcMy5TumGbW87jwTI61xZhL1B/a/PcnmroYzx9+VVbk8rtDIP6DQTZ0ZnWzOTxBkSUHyQ
OZ0ZDL9fgxlNgimmSLqDf7rsuVfcxqIVnIH6NCTdlbq3edko6OjGEnGYsBWuy6PpKsx7LPCzdbAI
e/piZYb16+UnfHZJPqvN5iIqbYFqbp23k4cqdNji+BV0o2ofG+kOp6qs3WOTZnt2SM+ut+pUAB6i
NbtlCdqYJxTogxGUpjGqT+koos96VhbvmfxyxSQtc5SdC/aZJekF4OsOtZ4DtM1ZqlbVSJuTOgQi
Le8U0baBbrTiDqv19pAhY7ST7j2zaaCoo1JE/xL461ZtBmWzWjauqENzztqTpuXzmzFrnXuJst3e
8VwLi+tAuLJZCe4cBXKVracxozlzUu0enKkeAzFJe2t2oBW49qcZNdU+TGXtvuvMsXoHLp+ZQFaw
bQOr68zilBgGoouWI7sZUzw5lseXt9bt1cA7YHIC5IjqEp7fdegopMwyWndl6DZFj1CvcZRF2vyh
YVIEU0txf+hHWe+kb8+9/H8XXePGP90SpGLl0kXQ4FTcrk4yL7yDVsZIcapa9T98Z+ZO7pO0Ki2n
9af8s9SM1L4BWQauu1lqp5L7ItTVoj9grb4nfPLU4tx+Z1JEmoOU6fAdto/FMAh4i1aGEXrrie+o
CjqSsRGNj5xfXm6LCU/l670X/Z2Hyp0e9GWOv9EPM1s/yvP0terIKAXTHMdZzyVW0eLflIiKGL1G
i+D514hH+kpHV2bpktd6JbMKMKFViA2qOGDNTQbTKcYoEBAvw0VmmJBapgSt6TQ7KfEzW4YUQl1f
LwkMUfD6O9qjuSij0oCijqVyh/L1QuArl7CPiLsvH4lnbq21wCWlJGdRSTuvl2IsvAzCtOF/M9cH
p1Bj113n1iu1AtbXBp2XNgFiRyuE8XoV2FFSImOBYsHYIMuv1MZjv2Ty8PKzQKPj79lsSpqtjEgY
wjLv3vZbC29wIjDBY4hdVb58S4BRL98N+A7ywSjiMq+CReH6/prLTCmYiCZ1I4/usOhDUM7YhX5U
Fw1LNWxupuFoJ6JVmERiQnlpR2XW/xZZbXwGBVClZ5o3uM/raYZWtNFbTRwsqTD+U82cqkUCJXHf
UBumyLvaU6O5x9ZqQBN1uCzYd6KctPa+tSgVfervUgZoZWbNW1tplyrxrVRLnNiXDXjP1Jdlqojz
7OixdshnxFYPlTuYFUyWMl98Z7DaHCCg7Lrhu1oNs3PXW11RhomSq0mgo6Fdn01rHAix0dD1sPFE
UwQzmdv3IsrBrNaDrokPQ1k41bEjkfR8Q5NW/KhxN/VBmaZz/iGOwWiV/jAleuKnqj4NJ8Rm7QE3
kcgs7/6Ps/Pqjdto//YnGoC9nHKbRFmWZcuxnZNBYifsvfPT/y/6BV5kucQSepIgyEHg2RlOucuv
5FVqWz/zUps6aGPOVD4iqZkbnzPk24BL0zi0f8amEli+HRdKdoKIEclfzLY2D3rjSAvAiNQVKrp5
b30Ios5FdG1GO/dc8rWejSlogu9OZZU/5DA31DiTClXSmjJsdcFSdfhzolJYHk23swxvHGq8y+3I
ENVDaIguerUnpF2RIsQhsvZ0TPrSCzKG2regH6FZe1ZUxlN3REm31X4108SthdIdGq1Nn9pvXTe7
JiK8NSCWvEYgJYlyHOqcrLNxxwitBnd2DOHS7HluaTpcpCIzzVOLeazOulQqcUw6Gdl/jANvuzdY
ejO/Av6sbFYKBacDcM5J/VHpFAW93jCjP2c9yjXYQb1RntDgcexvk5Z3n1MlRWCmTepmfnaVsEkv
LeIf4wlnVl5Kz+5qyNPeWLVx+xgHhWgfRrXs0Xq2XW4q+J5sOq+k3Z55OrHccMb8Tvs16NYc/HH/
FG7cKIsaAVW6peVx0xU22LZZnoiShyFGs7+Ze6Sfg6Jyd4KojUuScQCTLnBvysSrO8VFWjfHsLLy
0zGBEo2eN5rJUwdbyKPTXu5BSzemRReMDBlaH6CLddID3WTQcEasfLhq1VEJK/lVg/WxQ6K98eTl
pqTIAziAABHPvTVc3iilNYYWoq3AGVz5CkCm/QG+XP2cgqxt/wro8MwvRLLZ/DCVOR6QRexWbNk+
7xzzsdRjM3meJieuDm5Jg9KveQ3bg2ht7RtCiFrzsZ2GKUY7Eh/doxUZWUUyJOU/UdCnyJVXQo/f
zHZWwhd2vN4+x/NsdY91BGLTG80eJqoiWrQ8UQpwomMBSSF7vL9/Nu5wIkd0DhAm0UnfV1XDEeae
qsZm6XehfAbPnX/vDOcfHQmkR2NM9uzGbz8rWHpSDY0GEwH5OsFx4jJGsMtuiP7r9DEF2vY8as20
88rezmmBIwHJoIdOdXcNdK8CA5gLIg1+Piby70XlmAaulZYfVWlI5aBLt/vz/iouq3T9ElqgRelm
wJMiUV5XQXoVkeEhGTtf6bNqPHVG1Q0Ped1nxqlP0iDwBAzL6qGw7UTxzMbRu0MiOinf3vszaOXw
C7gOEPO40WRVW9WtLWOCSmCU2qIDj6BXHDj0C01oBYKxF1EB0GRKqENKNIX16/4P+L1drhcC0WAy
ZqRgCHQ4GdehhwnNZVpMJXxEOizzOM5u+SIbEWdeWkvstbswcZXDhKTYB8cS8fzU5XNZH/V+0lSv
SDI6h7Yjap1KSpDHB0u0sjtlRtxYBzQHq/DSyTr6s6vG+SWDPLCn9XS7c/j5iP8SoqETCtrm+uen
CsZnQ0/qNgKw8qqiPxYIxB2Cpv5A6mLuBJ4bCRKNHO4gumDqsoGuR0uQCFaR0kZnzJ5rz+SKOpY4
FMy0dYx5fuJW3Gm5LfWD9dchXAfJDp6NCuQy/f9kLKR6YRF1CY9FMinPmt7lME+bFhODtHrATE7x
p2R2wDm21s41c3vwmSSSqAhHLr3ldUtJ9FaA9GBaMlWKxyniosdKtnvsp81HCuoTbTjatLfwuFwf
0YmXpa8XeX8QDRagc16Lo6PE4857uDUhrEwo2uNFRdF+tZRNZwT0BhgqcORQeXos1UueGP3OF7vd
IpTpucVIS4DZmGvP3lrRJiVQ6tbv8xh/0VQxPgIv1g44JfyWp4t+hNKadj7W7SmwANvwwgE4QxJh
DaQOXK2XQae2sEeGePKrWOnAPbmxCDwcXIfgAQhpuWeF/DuCuN6cC11+4czjggVkfFUuqIDFdAks
Gp+XNBSf3airxVcUKbruE0yiPngr3DmcgDTl1KigJON8P6udUFr4LWAWD6lqdDNVhqz8E+SzG3+P
tBrEco3fa/Bp6FrLuZBOGn8qsg0iaDsUhb9GRi/cozmU6fhRyCmqd+ozt7uEBwECGzqVmA5SDbk+
cLIS7txjZOE7Jl4X1pDOn3KqF8f7t+7tsV5KTcDrAduwU35Xy/9zrFs42ngIdZ1fkXodcyKG6iAJ
fHpPafTom5mN6TlA6empC+3k/V05BicJxP+N6hpaDNdT7K2h7UbRdP4MEv6SU/TxLBsRqftT3FhI
mnF02EFDkHOub645ErSKQkaxUmH4+qhm35SyM3biwdv7YymlL9K2yHwBsF0FQ87oBkUemixkHk9/
6FY/PpMdag96gWHE/zAhi+P1G31Bwn69bCGv/6A1RufDD9PQNYBxVumpdv4fRqEEuZQ+IdKuS5EN
knZhpoe9TxjaH4NSH5CvLfYqAZsfB2weuFCw0dRrrueisfm0OCx7H0Fz9xyrU3NBI3/+cX8uWx9n
adI5PCHgVdbqzWWt1nHYOr0/Z3Xz2vZaxDVvF6CRTLFTQLkdinITlDb6geDJoGVeT0h2hd3M8UA4
16n5Y2Y4yU/ZaHAmaN/tXPCbQ4E2xXxq6TSupX+hlwa92wCzIS34ZQMk9kKzojbQiz3P0NuvBOmT
UtrvHQdkc/WVwOFMbWFEi2IQ0hyTKBB1RaTkdP8r3b4d/w9IBECZGOpGkiDQRhljqjL4Xad18zGj
sXKBaFEor1HApyVPqoz4eH/M20eSIAxK9dLBXaCzK1ACeHRA+SljOk1jfZqsfvK6vFqcVLTEt3Qr
Ogun2DtaGxMFhINkEDrsBAHrPjruE8h5oPPgK3oLPC5EtTfFjeI1dKzqgyy0PcfDjY1COoww7aKa
iRbxapKWPcHo6J3BFx0Uls7CbMmVRXCO695996tF5k1mTMJP+Z4b8Xr7J8iOwLTKRr9xtOIBjP/4
CIV0D0qytYBQGSy67ogFKesqpWn08AOScPSrorUKfC4S7HSKTosmP9Ls7ms2p9r7kfoL+Y1KJnw7
0sN19z3vafdacYWCcwJiU0KnRLUmSY1k57na+lhgOTjWCD0xudXHGo0ixgGgHX2pF7WfBJZ2yXXc
AJAMqnY2/8YyEjVRJjEW1SoaTtcfy5poeMjSVfymVM2HcOqTY9g45SHicjz3et7tjLcxNepAXI3g
lUEQrxt4nVkoVo3Sp6/gXPHvhC0WGoLSzJ9I6c2d93hrbmhkmcbCu6E0v/yW/wQ2TdEEFbtC9ceq
ECcnx807M9LspZjxIKjkrkry7UVCA4AKFwAjaH3amjKShmlbiYy2mZY45keFmudRJd74nidZ8SjB
MH5OJwSE7t9et/fy0gzFn4L0yFj02a8nWYxAqfCHGnyCbuWkxorwAlxBzu8ehZxvQVESRxMrriJR
6BTxnGRY1xrVXE8PdIfQnkAxpOrfnRiBBkECjDEAhFCMvZ5Oa+FVktUc61rv4Eiplvw0C1G/V5MG
rg2rRuOfxqJCs/V6FIy6jDjDOc0vHWIakj7jKFFq9orCeK8yO28KkGjKhMBUYTCuYyjKGGoI0Xj0
W+DQHrTI3KsTNT3YVlj+D2sHxsPh+l2kutfd3LSgAj22yujP0Mu9TooEMQh777m8PcFLDZdBCNwJ
qNeAs7xR1LmZkLFnuwsMLwfVE1E/Xiw8OE73d93WUND14bMTe1CgXu26wTFTwy6r2S9th64vkUfY
eZABhuTSA6f79e7RDKAaiAEvepZQD643havhJ8ZyKZQ3XLTGJis7NsPgnPFvfK+eOpsCWBUS8VwX
4EPWDPGmTKpmSAbFr+vAPWr4SB6Qtyrev3zgYDlDvJNkVmvwTYta9FhGswK7MS8P9NkRx83kfNET
safveHML0cslP1hqs2QL2pqqremQDPDcsn2HMvXf4xi1x3KIks/3v9DtKLAKuFoBqfLg8+xff6Fg
MJKwrJHIrMemvlD3n5+dtoTNdn+Ym22nY1HHVQqfecESr4PqoUuddBAJpYQFz5JFLmaheoXNkDnt
bYSbJ4qjZJN50wjnv0BJXc+o07Ox7k2397u4kW9Wn3THNp3Vy6Sk7blpij1s9u3UOLroi9J8B/eE
aMz1eJD70Z9I1cGnwSwe9EmLvaErw/OoNjunaWtm5COkJYuwNufqeqSpglaWmMrgx9hTn2hp0SaM
xuJcqkX5zQiLvYz4d6XgqgC03EoES4v2PO349dTsTpkDm/qgL9swOITQwZ/sDKW6rpDFBwes14+k
m8wnRO1caNWae6ETOlxmIHN+rGEqOOm58UFXpr1TeBMVsMpYZSBpqfKtTXtVmAojuys6XYx+aheT
Nxv6fByLtvgYltlwqNFb+2In7R579ZaKQyWMF1QHP4QtCOX86+UfS7OqIBdpfkc51/0s427K3lJ9
bNMvRQGl5kfgzEZ6hlRtaM/ULSYkXtrKaZ6GEAHoUyNbU+LBUxNUu7WhvrjDaBoH8FbGTDc7w2R2
0MpA/mxpoDgefYtU/GOJwEyTs6KMClz6LM7qQzg0kfvQRolTnTpMg/MPHc4s7rdJFmV8JAYuGo90
LxV/l2hXh15UcdqOSPyEgYflxKT3x4rqlDwUtD3q95YEWB3wGuDzlpNww8ihLJv1hDO676ABqgAe
0MiHIryERz2Pm51L5XYbMBh8Yvg/ZOukLdcfRKZ2oyezvYhdu9ZfeutUweeqHoz8qAWmnl9qw5Sp
T9dy2uN93NT3mCZ5EkgOIhDKX6sQvzJzN4gn/DTi2jE83U2aB6xzgbJ1Xf3cdIhgHsyqbE5FYsnP
92/S2wubiYKzJbWGIsTUryeNEnA2Okap+wWaIQdYmP1jZhXTDpHu9qphFOSisEMB189o16No5Tym
mowMPwy0KfbcwkrqNyqepcto8J7RrsmGcSeE3PiemCAB+sXdg2LFuqRoCgRJp4FBSQWn7jBbiH7R
nxK5cSi1UbSHFDWbANQe98/j/VW9nS+3N/bnlJZ+m3msPmgJmGU2B8PwwWtZ+rEu4mKiKYaxwCnM
w0x6Rh1U9fH+oLcvB5CghcBGkXix/1l9StfpAGZAKwbX5DqPTWAwDBzxxzhz9tQPbzfs0lUnnyHT
NkDprx4p3RyjuqKbgYojNsi6Jl+qtPw6zIj4G334tRFYOxe9sbOLbvcqZfZFHYEAkDRuba++aHgM
sQ7uZbKAesSYHB37LmreCzCkIAJeYFHEXFSC1vxwTM0USFBIMAy20xzGUg8urRGYXolW6c4Xu+WD
k0URxuAL9TuoXcPcG0MD/VbWjp8pQVb9207kB4cEyBWQFdqj9gXws5TnLMgi+yjrQFcROacdgSiL
mZmXMQ668tnSpYY5eUeV5SHXJZEqt3hTpGirlHiAtWadJ3vUg2UvXT/lS2WH+5IKEjDmdT98jN0w
zarc9cF5NaOfKIMJtwKyYXJMB0uNnnKnVOsDTq+Y2TgC56lT0+XB1/s7/nZDcGMii4oE0UL/W3+q
AYUjG4aQ9GOl6P4IkhIRPxgpb/dHuYXIL8hEQJC0HdnyPNbXt5fqDHKBaEsf6VIOFdAxPLhNM8Wa
KOsphz5gIIEibmIu8I8hxwn0k9PpyPdMILz6R9HV/aNWJ2KvMrQxfYdyL35MJuA8uBLXv6vIMP6Y
kQvwsymgiU3O7JbeUGXDu8E6CwdjocqDRF7K5avj3k5FFJR4Kz4hCJsc1LHpLqJCCOX+Ot9cmpwB
eEtLc57SDBWG6+kEQ1rgVVJSWADc8eJWYfNQwof9qNpZ+yTKvt1zZbi5xRgQrQuQVXSCyCdW0yLO
FXMuKEcaQ+c+hy2mPhdkq8rCm6IWuevCzpN/jXqeEAJic+3cMzdfD5AMkHVefL7fQhC7ni6qtYkU
BS153N8Jv3O6smh+uEm+E9ZsLCsvEXHtIi2CXPHq7S3yLKG7mlLPa8NZnFPNkI2nxX3xjOBcqJ9N
PRz33odbOLNByZKkietz6eat67AIhuLhPSHsPw7x2B/qPK6SU96H7qujjrbqOU4X/JtiugdMD8zd
EVhk6XhYJ8ffQhA28nh/a22s9cL8AvuBL6iKz9z1WidNGdoZkaavWw0cBLMPH2Volg/3R1n2y9Wl
yKQRZV2QxtzB+MtdjzKKHlpfk6t+I5vkoS0Rk6gj6foq229n82xsXYrqC2sFVC5vyOroy3xuMjr1
qj+MSn+MrNhGnMNE9liM2cHIbf0oVWV6qa1gj2+9NUlQgoiBwO5g6FWUEVuDHrh1jcYcskPPwH6n
l4WF9jO3hv697z2EKJJFwhnga4sCyfV6Zu3UgPBVVb8Gw/oAfsB+0NI8fS9LeBmFyimP2WIxtS4q
CSQ4KtIYzkdclpeo1v42G6nvbMCN78Wu455Z6i806FbfK2oCu4gEyV5g9dopaLTyCWQrcCm9tRpv
SjT7S4pl0CkPmnHnWt0cmhB4oZQvTgWrvY/vTCakHmgLJij9VGZoultJpn6dO6v/pmCPhLuRK0EO
W3vShxs3DwZQiwYJYB0q4KvzIGuzjQY5q34ujf45iJrw3Ldt9AMFasxd5+q9toG8zqTxIC2ogkNV
XBsKgRtS1UW4Hml+W33NRNXhZ1TFWC/2wMvun/WNG2UppCHquIj5oD5wvTerNlAovWInEuBacoyz
JDwXIdHP/VF+K4ysrhSG0amvwg/klV89Uc0kLaDMhuZbsngaEeVIS/Goh+KDogRfM2GelN7+p9KN
T13o/qXWjodDxqkzdeituWYfQmsP0rY1b5Cd1BHpVJJVrX+QOmKPlscaHZs2P1itTJ4yqLwP9+e9
ccnwLC6FETJxynyrUECUcdjNZYWuZJxlX7okSPwgjszTXM978JatTbpQ8UDNs9A3NmyKUnVVbDOU
Ain8bypUva+Hs/VVhjJ+TKTbvjc1pJMHjIdgkvuTK2d1HFMpFGN2EsNvsi57oUCfHF0kCA+FUORZ
sSr7/ZfoUtyirIXQKJpeq/tajWs1wNtO87FunrF/1bVjpBjv1jNhVgBEQCnRMCT3XX2w2urmCM4D
hRpbNEibqvFx1jLLQyNoT+V6YweiTg9OXeGf5bxfn7xS0yU0M8x1wiavPg92EDyUzlDs3Jrq8ris
Th5NDRBd3JnkZzedjb4ajDRQdD+YW/dCP0JCnszly5RNi5G4UbU1aip66IkC/kbSd/I0aBhx3D8I
G7uTA0A8wYvL7bVWSZtraqa4ieug8kmFqJQ20hewOID5DC7WpEa8p8e+tbxI4hrcOYiW33TDxkmv
1QKNUVCBcjqasaMd8rKdz/fntQS369UFq7IUucndbuTXe7suY10LDN80h19WKd6qyXymJ/HKc//F
iabXneFu8lVAcwuKg0QGfCzJ3PWmsbNM06egNMEiIOd4QcCojx7Jn+bh2FLMCI/pHCM2b49JSQzV
tu3FjtIUe6G5LvOfZhhn1qNwuvq1DHrT+ALgLnKOcuwjcVBLoTsXWwz2SwvnaYlioxHPkdxKNb8V
Sqr92acxujcEy1303ExR4mK6qLtvpjVP5aEMUyKnBuvX9lHOmpJcprAxoQeI3ske4P33rQd1Peq/
69VkYIDT9EJwz8u5OIZjY3wvhzR1TqOmtM5Rr4UBbBJGE2xY1Medo1aTGnixQCbWM+xQQ7NptOUf
fPn2p5qlY3BMqiwOT7qMUfsjsEWdaSipW52Z/5B6k0yyL44ttV8TNejh0GvGlB1HHGpIHRQpvlsl
9NQXUykD7bkIs8bXArvMD11l1H+Ek5TlQQ+VzvEQ7dXTh4o85UcpFCoSVpsZoTdxT8J/UkXyK1X6
PrkM0aj97CWcMbx+mrj/YCVNlJ8rLcuUI8Zrnb1zxjZ2vAUWnAgFRCwwrdWTRqMWQ5sMEWOH1vZR
jzv9AOX23YRKduBCRGFhKYTeRIBFTknfHdjxgdBMT5ngQgtj2tMa2ZoLzzPhFok62cjqHu7BTNgz
+CG/brrwqPejfRplv+dosDUKYEMyKULKRX/z+jQNPCeuIyRzMZX+bVaS4XvWJ8Hp/qG97RexZAvL
AHNBPsvNJTFSU6xxFqKgmRuIKk9LR+y5IDWhWo16iXbE6Qw0TGOFxK9zhxTiMcbh8Be2mY1+DLtc
S54K5I8/9o1Gk12hPBPv/caNZwJqJBfm0sJVwOdcL0U4FaCpJJBVC9nWb7lZq5+nWNg2QiOmjpdp
3CjeInnz91QPyZl23OTTZdjL8bc+CGJikGIWhaob9nAbwP8Q+K36xtjMnxLElz+KTDd2KgnLZ11d
2rQl0UZDJoKaxRrAPTuGoFpC7MeN83OKZXDpOfaHtOu7nWXdmA/aKRSbYBIsgLhV0AKDCGxJJTU/
HAe4aGbuHDJhNzuP0NYoDueR0wIVhCNz/e1600xy7lrNjzoVCGEG7W0ouKnub+ONpw5E6/8f5RbX
NyCKWw+anxVD/1wmmfUFcpnmZUM0P6lVU76lfbGXb25OzYCoQ6jkEjys0pMuSOYsbDKmVjidJxp3
fKhy29xZwI0NAQYUlNgSLFDvWN02gQhbQytG3Y+lqR2HwP2uKJN+jIok3FnE5Ritth7ChdQCbIsk
nd13/alwaIutGswaRHFwmKJKrenUTk7SnPsmT16sSnzJw7l+imtpfLv//TaWkqGZHTuePbLeJbpD
HpvSAPRrcudTykV+wiphrxZ5S6xa6gJMDo0Ogi/KkdczrMQUj4WbGn4a1J+kqf7bZ46AVNWdHWH+
7UbRMRbf7Ep85Er8MtMJRcRGe3UAinjEV0d6r4UXdMPnqJle29qaD+ps7nyErZXgmQQIgUjBwgG7
/ok6XRBbm1gJOln4Ek+zcw5i7Lrur/dW7ZBSPn+UuSguM4vrYQgX6Ty5neFLmPTgBIyiQgq3n42X
aMAU+oxCZNB9yKwhT5+1OaFsqmpo2JwN2owqcVBi7+VsWxMnc4IDwU0POn2J0v8DUwRWj+IuBE4/
6zB9xsEjOymxs6cDtDnKImRIARFvwDXSZKQI1TI/w6/MsT0XWm+co76q/4ftTA0fHCRyiaS8y3X1
n7lE8zCFCEYYVGbT/lQpVn6xMHbf2Sq3NwM8jgVcD0qH+ayz3KGvaB8VpeEbnRKce1R9wZao7bks
2vcv2zIUqBKqoHQp1mSmCYn8VG8KXmAlMOHT19Hw3Q53aTBbMwKYA0yLwvZC6btet75Pu0jo3HW6
acQIdMQUY4LEdAldZbGTrmyNRa5CdwC4jErZ53osKIlAzy32G6LQwYex0puDMTjCn+rC3Tltt68T
0SJRnEMT0qBCvjpsXYeg/ShM0y8GvNfNwChecqPNL2CTnL8jANRe1bfKzh78XXS4vs4ZFQYGQkiU
C2giX08wytpctRvFJIAkKXuZqc7/E0duXlrHIizzDKpMqISkZlr5qqHPMJ9kWjffBxDC/WFqtL72
FFxzXiXCEDEA72FADABjByjH/cJ/JX/qyrNZFt0n6YbFX3GNasShM4x0PiQQhGZPz9zgtS6K6NUM
TfUr9dO69rQmlm9lh6+np4k+Fpedm21ZzPW0sRjgu0IFWbrYq2mjShGZjWv5UL6lRwtXf6i59w+J
5EYxWpVcLLY+N32sP6QSKx/8KrDFGKMo+4BpXnG8/3Nu7xt+BRHC8riBGF6HcwJrRatDZRdnmjo4
4k1qQyqbnJ3samuDETPCNqBnrrrrCqbW4RaS1JrlG5EYf4yD1hxwxcgeZBNF/gwR1ev70t2ha29M
jcYaPWHYACA/1k2KXtU63ewilJKa4IeKBchr3efW9/vrt/Fkc1lDQwXquASpaxSi2fSGMze99PMg
MOsfii00SNkuSuYxKm4ozM9jj3ZdEESOduHJNgK/TjG79ZBXTZvmUGVaEnluQHv5DQv14pNTVFry
aMcyHaBwW2aMFPqcB37c5antobyY6TtbcuOm4QmgIAIFlSdnDUAYxyHnr8BGrXAojqjO4UfSQk8q
kNB4/5PAci02W0sn7qYbMM/5nHAKbaLt1DpX0m2OIivEJSm7dmeojc8PRJ1Jgbnnnlo7KVR92qOq
PzErAF8Iz9T0dQt7L2TbGoVi0lKaYz6EBdenuVV6VwvG3PHFbAKC0fF76bVZ7lzQG6NQtOK1JCGi
TfW7Tvmf91rLmrRswwU6RY/q3FrReAGytUeI2xqFhgklCqSHeXhWL85UukYURwCWcqfDNhWfi4ey
GPfcBG6j+AVpyUvNZ+EZXXs9TkZCXZeDS4U9o4aqJF+NcHqw9RkeWRgdI2mdaFH/e/+YLpfq6tIF
FEWLBgghtPg1Gr60LZTJ3cT0bW52jqcIXxPO8nenzlVUCEI+2/0BN9aS+ABYD/VGGBJrtmTfZ0CT
4l746G5Hh9LQ42PUWNnOyb0dBc+TBTiADgZwibWoFVwSwNzdbPs66iRnN+gyWLPUzN47F5gRJtUN
ohD6FusvVpuN3RJcu35A3fRVFqN2juBLvH8UmJgETgvZDmba6l3s637UJlm7vr2UJjugj39ZCX3R
d88FiixfBqwFON81HjCKkTNrAJ/4IAGC17Gzx3M6J8nX/2EULOEXPOUyo9WtMNTmhNRTLP226cqH
2cFxJyRRfXdXh4YLNxs1YxIyQvnru4eIICgRZJb+DKvaG2cgy0OQ7zlW3B4d4AUwpsGPQECDsnI9
ijW1rVt1tgvHMjIiXxlq/VMZBPrzBLBGPRuT63559+oBaFgSfKpM5MGrLBiBBWzUqMf6QNacR6kk
/dGq9L1dffvqgU2hKwaJAICosgZO4Z7U9VGaST+cC0HIOMXnfioTf9DiPYfJjWNKlEUKBHl6IQyu
Gw+uXhWOkUhfYu32i05j9LEsKmcH6ro5Cv1hGGrsbJK76w/lSreYB7uS6BNWLSYKYfWgoFT0dv/j
bC4btbKlek13e93ki50QR9CSUXCxkydFC8KzGc3p87BUYd8/FNgBgHfLUeJauJ5QqLlZobet5JNU
zUHVeueQSxtb5TbdQylsrR3XAonj7yLgurRkts3Qlgp9tRy/+o/OPETnWYv2hJG21o52FwVzThL/
Xu2DpFLbcBDEiqG0y4egcHl7QgsPryHvHu+v3daEuBvAJhBqIWm72gy9qQn4sZP0E3T5wK5H5tlO
++79dza+LzzXC9McLf/VDaQE2DE6kU47MpyTP5J8/AqwWdsJsbcuIMSOlteHZSNbud4GvTCyKK0i
6VelLi606JKPahFGXtQr2RdbmfOH9y8dhRdeMPY3rcJlaf8TbIXoDZYNuDy/teLiS2+H+jPXxJ7h
y9YHgtoDqBR6+YIpvR7FAsbbxzig+pQzxtOM+YtvGLP7+f5ctnacTYeGPjlCkWC1rkfBv5uWZDNI
X+/V6Bjgbv0cGOhfVpjOnu8PtTkhFFCWfvHvXvX1UEZdIILrMhSYcO2voqinpwhI0966bc7oP8Os
LoUax6M4a2cuhaLVnpXIfBGFG15KgY30/Qlt7TsO0NIOJC5hj19PKFAlGmaNJv2uab/2uh1fAjEO
Xl307Qkd1tS7P9zWxFAL5RDRGkQAY7Uhpgk3DjMzeM0Tw35ruqT6VkDvSY8Sc6Wdqd3G4IuFKuKu
ZBMICq5JWC3yXDDM+uBpts36NFHR/NmYnfw7i8fc8KxqMM3D1Irqo10IRBTvT3Rjo6ClBKGSex04
yhrR1w8z9KO+R7kStcFTzg32qR1t/ee7R6GUzsMBshbK9Rrxaoo2S1UQ0X4YzvhsUZU4RW2h7Szk
xlyWihlU20UfmALk9R4ZqlpSnmEuKspzy400PAeVEu0APbdGIVkGNYgzDPXN1U60x6B0GhxgfDnH
Pb6no3Kyart9/wHGjQWEIhcF+glr8UdzKqukoEDgo4Q4PjkhpooSZdMd1ZWtudAqAmYJtYK/VysW
zXEQtWpl+9ls9F4xOPLUmruo7tvDhD4YyQSnlgVT1omRi9yjpeKNDVp/xt8vL9xnmrTOKQ1b5d0v
LX8+HGvQQYSrgISutwCGIWkqlBLbUHvUj0qDZAchQLGzbFsTginL9YqiBU/hKiZuSs1MXZ1RsNl1
vBA1lIPb46xZ4Fa9s6eXG/Q6V2YqS2THwfmtkXc9ITGKQdNC9vTUOd+6RPh9WP0K7O45mzhJ2dTs
1Ok2p7aIn9GmpFiz3t2ixYhkHplamCvaYXSG/otTaeaHVG/t4/1LYW+oZXP+52kvVXTFkmQ5SEKZ
3kZtwHk9c/JLk4bRzqxuXw82N/YrUCYA3N0g+9WqmrMssS1U/s1X065/oTv9PWicxgNM9Ov+tG7P
1DIWYI+FBc1Lv7ofMjzU3Xop4EXCrTwQRfWpa+Y98MrG4tEsWkIJ0DhEsKst2HWjK1xjtP0CEvx8
QC/YPPTDWGhHSpnOzqnaGow7mVCBsBL7plXggqCwEzeBZftBMKaeANzkpen8E6tq/d3XHs1kNjzf
if1OgeN6T6Cn7NZDqDn+RF36oKR2f65pYO8cqo1PBEp4WTmqUKTqq1uirnAtrsLZ8UHtu4cJLbej
qIt/3r0P6ErxGC2CD2S2q33Aiz9EqUZBQK1b4bVFmz2khbbnfPCbE766IIhY6YPSuqGUu476B6zL
cQhJCSqp2tV+PvTx5xoI+9uA55rlVdqEEo6LM/ZHkXCyjsmcjuGhREAfmrBeWRqHLuN/UVOcvb8b
w1xqh9qWc+NZQ6vZPjuwfFXdbp7/Crh35c8UsTvRekqki0J6QxyE0fewqNXmALIcuan7q7hsrXvT
WwViSCItQl4OeTQBeeaPfVOcIn3sH4fJml+TTH6FYDdSm4+Sl6aJ0r/vD7+x86EkUU1eyqNgkld3
lJE7sjPMBgdgF/peXZXxOUSQ+ylIrZ/vH2npvgF5g7xH4nu983tH6lO4ZG+Kgeui0yviROnapjwK
rfv+UBvbn0CM7iJSA2BR1nGSdOLWUKJc+CLIgpPEN/zCGrxbGZSaBAh5dAyW9QNmdz0hWWuzKPNI
+HpZT2enK+GpVcEPo1X2xBi35sNbRcnVor1NJHs9Uq9nWZpNlvApuTrHHg0NE9gQ5PudddvaDHwY
B1AIxEOqvNfj0JYJy7YIgyfbLorjnDX5H7YTFA/zbA87teQNyAVbjsYkGS8BM/X/67H0SswUZmvE
YlBE5O79XOvF16nUMOdM4Wtbdqh4Vp5/Fnl7QVHzazhOewWS7d/APOlGcQDIJa9/AxFHVasAXHw9
tZp/TdlWP7pJmY8OWs9n7IhcT5WNvCRZbR8HR6tfna5VDzE3+MP9Dfu78bm6BehYLpwVKg7Ls3r9
S+zWjBWk7KunGeGP9GCgCeB+hb4Zh+dpVGLjLyUd5d+lMYn5sW0CtEFKIhycDNU4F/JIUIhwFRa1
GiqdU5+KtyaaBEq1jqjdcx8q5XQBpym+Qotx2xecUKvoy2B1ojtarQFFPKmUojqkbWY3pmdPdtUB
AK4VvwRzoH2EYs9dqsioPplu5KbfB6Mcv8a1XseH1sFIwVPbUVZHXUZ4DVvksvpZjMrv7pRlz49K
V4/iDbYrxQCvElU9f8CfM8zeoqzM+0/lMAeved8Gpq9m0goPU5a7b2GcjupBakHiPun4bpV/pNOk
5AfwTALLKj10y8xryDyTryZspvzSEzMURxKXEL8UmZTtQRahCyRVHYfuXDhtLp71wU7Ti1M2+AlO
ttmO3mhmquqZQiMrMJwOA1bEFvTJG2ig2A+QKdrA8SgE1r9iRc3cM/3D1iWsUkfJrxvVMc4PhZPR
Mk2VvJk+2VOaVK9aXeT5H2KsRx1Bh9aefiZGHKSnVNVq9WWE+PR/pJ1Xs9xGEqV/ESLgzSvaXIO+
l6RE0egFIWokeFfw+PX7Ffdh2WhEI1qrUcw8aMTsKlRlpTl5juOnIOlr7TinTliewHnEle9GiTM9
tVaB1OHRriPLDODfKvI3N/GS+hjpi0Uiu9i5tsfFv+FikN2muk9gQoV/HQFFJaLuRaiFr1ImN0B4
JgKvEPU70c/tXDNhtwzqgCdSwwPadH3OGWxV8ritFUCCuhboudn9kcbaeEhCCfEGMjG8OGHXBpHI
Rn8qJ3FK5sX7sNRq/zlaquzj/Xu3tWq0pEEUyucPltbrn1NPRoN8oBe+OpCzHTSq5KdUb8Ydt7pl
hbwdgDJM6pJB/tqKqTW2tni8sXYau79HRRjTtW2qnf7MhvOWiCQqA6A9qJjr11YMvYROWc+ioAhD
Rgy8Sv9dNrvfYi1S9yaYNlYEiIOWCS1oB/TYynGWnSiWJVSU11DFWR/0cPiMYoPYEzb8GQ2v3CIo
bAg8yKxBjKzJqlKny2bXwE4yLG8w1BwUO0r9tIwv+MmXdvKeU9U9kvtcpjF5n43opXWRlmz76ENu
50cBqqXT5ieofc9lUfzZ5c0Z+bFTVjAOESnVYVano9XOlZ8Y5s4Dd/s5iLwJjWktkUdDtXL9OXCT
Wjckdgm30OidxmWwiUC96alS68dzCoaGGNeTahNU8tbPWJlmhjbXmEJvIqxeZi0Jp6exy4rj/duy
kaoDSJUjXcA2+OirMAQO3myCLTwKAKR+63nPfOrkytFoxVth8L+V/fjII95IQhGoU7KVa4Rqwdia
HS0iCgwr7nyz0OYXwshhp9qxFQdgQEYhlqwKrFubXpPYUziVUaC6SPGERfoU5zmTcaAhLfvdDocR
zRz3h2hLZBvtj2Pv7Lz/W/eJPeX156yAP1/tbF5HRpHEcxQwQKP9L9GyXvMbAVjt/gfcNEP/EZA2
9UPGD6/PJB0AdOQWPmAMAc8xzYSGPkK0R1S6aQXPQNYG6dZNM2gelFFbqjAK8tGMKLpVqPD4+pzs
TeXdHkfKU/wFY66ca1yDySr0L+xBNZNAbQY7P1FcKlF5XTJoDiO9d9KP+ejFvxklzC07+3h7t6Fq
gdkASRDKfhSvrvcRyGzO1H+VBdzFF+Kf7An+UofAfI/b7rasI0fEJUgKAPJtsQphk051ga4FCaHN
cKhVTRS+2TjJR0ebZnRHB2aodhzXlk2w4Fx0UMfkAqtDsoRqay1NVAY1n/HTnGsiOfRmBydXk/fW
B5lGf3r0WPIFfzKTwbJIZXP1mjipawCgLuH6MLX+e2g36kumlfkeWfXtV4OPmksG0R207zezPWkp
MjAMOo9WNCu+YdXJqdLyHgiavodiuL0CdKWANAHhp8gIo+31AWHYQtEWyMWDgWm5H9RfvCcXgMYe
McJN7YACEiAvrhmIVnrWq3NYw5QLdHUeA01ZEAl0IBAz3ppYHzO/tKLqOyN8cfq2NEUxPPWjCJEE
qkuxp7Jws1gJ5yR2oggkRUfWAnSphRDcwqBCkKeJph2KotMgf2NG/2E4n8RaY4LrgCAM3vp6Vx10
FeqIVyhQs3o89lM6/972SxPEi658vX8kby4BAGUpqkfDCJpCQBvXpkxvafQ+N4bALOzoq8i9IfKB
JSFGDUBWr3z0Wpd/7pvc2EaQFAiMSFJi+bxem0RcoerKRh8Coaf1O/K2pZ+p9fQo9QQiRjaeC55M
2uh8hJUVF1kzW5hDMNBUrJ/VfCl+S+AN22Mg3thAB4gvl5k2upxBvLbTIPakqYsxBqbR0g1Rhs58
ikXeR37aud0MEdreHKL8JFexIivjY1HtQZYA6oeV3xrrolZELy02Xv9PrrXl8zBo01NuRZB2GVr8
vSSjOyT6PCSn+5/uxrNI0yTBDg1VHrw1/K5xKnSCeeACC3WOZ1MXyReB6s6TJZq9CcVtU7hJQkr8
2DqBUhens+d4GIM+tAWTvGplFKclz9WLlix7JbuNIwnzPUgs3nHQcmtITJREXO2mHYOsso2/9LIz
g56A//j47jEbggKpBH2Bgbg+KhRbbAoaCmLThZ6iyBfrJZm1OTr1pVKgEfr2uDn4Byn7MEDmwR1w
bS7XpzqezJASZySnip2uOdfh+G1cuj2Oxa07APE3xWs5uWqtGcuYPYZELc2mQF2m5QfgsPqvIZq1
8RlW3zw563VaajsncdMkmEZJOA5UZs3cTqd9GEsrn4KIgv1zbqjC9ksvtf7s6rnIUZ+KiGX/w37+
1EyXfEfOuvmZa4ma2k46BXY5FD9sbZ7PVGVgBRujdu8FuH3wKEqCPyWZlqSD1uqOY8VpiD+moNP7
9JAq+GhfEWX83JPvfppKZ3jPu1Ic3NSonqq63mtab/kYGl/EmhIedFMv0KylGDoKr0E0NgM6UGHx
1BVV9iLmH2ZPG9NvXdq+YA31ZWeXf1YAV+6Nq0GxgiYVb9966fVYwA02c2ynppm6VyTk4+ZQGXBR
HMohCv+N1GhIfDMS5ceobYdPmmL6NQWH8vDw5yYR4zcQ2YC49FYv49xIBU8UeniE0/rcDAvCm0ry
92CF/fN9S7dp2c/ZYkIb4FH0vNdiz0msMxbjJNwfXsMPaqVEZ7sY67OHqubRmbz55IwaUm5i0t7L
cOgZ7VH0E7HfHoh8ww9C1S4l4YkKSIFXx67yUtWgPjsRhtfDaTK69NxnodhRJthw7USl8KbglWSH
ZPVkotRe1AQBU9DUXX0qtar80Dn9eCLGS3aigI3TJBlYXfAdsmAEE821E1RSBA2VMgJ4Iexp+k3P
28rxgcOlb1ORKeOhDWNR+kY8M95oUIfLDorBBNU5j+j57pyo20uFN5YT9xR5wOmvf0uNiIDmxhEn
WxU/Sq//0rv2SztOXwUDAj5lZz80+z/un63bL3ptU/7zX1rz89JktWiUIVBbZznVwBafDaV5uAYk
CcsoE9DxBf59M3zltlGC1rB8rJ3C+VI3rfGnmaVN4oduOP1zf0W3p0dOunB4GI7WOT+rM6pFgjgH
BpkAwbPxoJrjdKKmrRzG2Hvc40tT9LwMmkW82qsY0kicvIx0lpWHnfI8J2n+bKtFeZ5cd+9sbHwn
eq4yu4eylKrF6pwS589TEY9kOEmcnVvqjq95XkU7iCe5N9e+lQXB0kLnBT9zM7ruznNr5Oo0Bp3D
YENeMjkaf6hVNfOnKq4gt9tl2dpeF28ZlxCls7UqiK00na52bGE38lIlsExcqqFJdzDam2cCgAYF
OwpbXLLrU85BQEUAwplA9DBZDUo0QQFQg2s2yocnUDjqkpyXrivFZ5L5a1NRqLqxSakz6HrRQyoJ
aKyhh3y6f8hvwxuKqRC6M2LHtpFZXFspSNfqstLGoDEHUDVW5yNHnh1a1LD9oidj+g/mqD+7AF4k
kEL+nF+8hFaORm8z9R0kY+q+0fsbP7aT7vw7qJryTG3mYawimwjzmqdTMdD571Vo6lQ25GPZMAVh
Q+Pfr2GIyfzE7dvHt5E/nwkbGso4/3UsYcwCcFetzIEBxapzcVvmGY+524wt1sYlgedKy6qX+5u5
ceRlmgRIEvZ/JtvlYf1lM2ldU2zJBjWgigwEOWy+JXA8nO8b2TjxBA0uTGcURnhRViWCJmxnSn9C
DcxaQ6jWju1POunYi9m49Z4ixG0wyrSVHGKWpTLSv5VvWpKF3mQkBoDHdn6e7BQLmZssJ/RibKlH
mowwIY/9IU2U5PssrD1ZnK3F/voDVrchL3stLON+CNqGwX0nVVLfGJTpo6JV03/4eL+aWn28aihA
R2XdEBCF0gv3YsM3MrR/73+9jUhAooSJrmFQpz+43tHZJaAT8xBkrjsdak6MP0YoHRftnB/KWPsr
7VPPbzt759RsHc1f7a42ksb/EopxHALNSoeXzmiyN3SE95D+G6+MhIoAe+B8wia+2kND4dU3Ywo8
JhLdR2Le+BjaWsh4UxX9o6hD6PeicY+Pbynv588TSvFs3RuKIf2aB5dClld0+bc578vATIfuY0qf
/cwj3x4Su40+0sx7GEMqkTHMKKNjC4MHMcn1fVddpGxFznIVml8vUTR8c4daPCf0R3cCyJ9kGKv3
G957CUqEVYsPuTo3o12kpZlQf0nNYnrSk24CGCFyuHcLzz0W0aIdhtJAxiI326ekKr2z6cbeUxpR
bjCmtjtpkeeegH2phN2dcw4XsTe5e8ssJbeDyW3QuMQYNHqut6OeU2ZvzHiEVrqrfVcrirfapPTg
Zs3R64wIEdrEOkIyVZ/zigQeGTn9FTkOWHv4Yw+jm+qH3HXqvcHlLSfCfCK1Aip1wKRXMYLWFpYm
enUI0tqKnhQ3jf9A9Sp6SqtdtYDNC0BrAVtMxqJ0fL0Fc6G6BfzPY+AsFDbPyVQUFSiIKBe+a3XG
m2or4XhIp3iPpXXrfvPQkcHR6ZdjSteGGSxPTWfOyFlHu21OlkCWyLcmazF3GkObhii/yLIxkKZ1
KctWWnXR3WIMXBfWiBQlP19QP9txxhtREFUASVJGBk6osDpKHmN33WCYWCmbNPfzuO8PRdtViY/3
RJYKjReE2O77ka1jIvVC+Gzs4g0RlyWA4LiyFBgDpI/83qqX19RM5otGfLTjjjfX53IU5SAFoKjV
OYmy1FIY7cFnKc5A48QEYFToduGrIJneyiXqTvcXt/nZQP7K2Vmp4Shf+l9Ck3qwFS2vUlnTWJLw
aZiXPPOHPqv2SGa3VgaQlUYvI6cISq2+HJNlcGSPHakugBbdtzKNkLw35ukb3JRmfa6Utt6pKmya
JDwh/idlu5n8yhfkvpSEDMqLtfhJjH35OWlUN4AY3fitpU20cwU27clJC8Ck1I1/0gv/spdiEFkV
TyQChTCPapPO5xqliRfFLu2D6Y6/3/9y29YYc6VpL+FLq0eG7idkBQl4VTErKUpBqR1/MDsRkuLY
87Mdi/rP+wa3jgoNFJlMAZWiDHZ9VKKl1OzE9fiCiANofj2W1Crm1NxZ17YZnk8qfozzr8U+y75M
Fy+hsyfaLvst09rpAxyc03/5VuB3cCJAkwDZXy9mju1hqUdaJprSRX8qsZ2ebNdJvufjWH0bs2yv
A7u5KglgJeMFrb2GAGuhMMcBTxK045ylZwWk13RoR7X9cv8jbTkr6T1kPg8L8bofk+mVN8Z5PAW8
oe7JLrP6DHVt94r0lbXjFzcP4P8ztc5741y3FqukLAt9YHKgC1T7kdZf1NB8abpdzuOtF5T9I3si
oedwrPzH4iG7UjecPhjo7OexrPuT16JbOkCmcZqZg4r8ltL5jnvcWiO5FH1sbHKpjetjopc9syUp
l8xFyus0tl10bEehX5YYcIIP3+SesOhWZsUNk7xXAFXgOrk2WFtVqAwL3w8cjI7IS8nt96tBy792
YZP/PjIZdMqzWfkkRxiFXyul+8/9E7S10a4kiqLvxRu0HrPqJnRNF+YTg3DqJs8fCk+FdreYve9h
382XOUrfS1SZ452d3jq4AAdwMFKFFKKk64UrpaX0TKJMQT9G+nwIs8z+RJSUvlc5T+XO0d26jQwE
g6rykNPhTbo2loWFN4UqzYy86cTndjD68KAqzrg3Q7tpRyoy4zsIMdcvAh1LavO2oK6da6BeSyQt
+3gQO75sK3dkwpPWL9E1sIjVS5CK2GjqAStONA8f3WWuzn2DGg7qNOly1DqjehmXkiCzsMOdavrG
V2OGEbYXBDzplK5FAOpMdRbi+SkQYCS4H551QJcn8helLR4/IIxWs4kgaHlg16hCRUS54dAACtiG
6KtjFHPh50rhnNJS757u34GtZVGPgnsBICMzAStnY80d4jxaMgdpuETQz0VjVp2VXF3iV10bxF59
aOPKgSpkbhwxOqkxtArCotGdARgxxx2aQnMPIVHUDwIGTfd71ez/J0WolifbzR1zp0q6cT654YBZ
eZFQi1z3H1R1qF0t4q7DMZw9NzDyvUVlle8E7ZtWqBPx2iJLBw/I9W2jvySUpeOQALsoXrJOjw5z
meyRnG98Mzm4CxqIIRsd+vFrK6VTLGUp+imohGV/nfWyfWuBJ3xV2hKD98/HxrNA3khZlH4k3no9
s5CZbSQU2+PY9w5iqElnWgcvtCADH5NU6Ee3sbTHLzn2JHkYRWBaoasz4npTglbmMAe08NsQYcjc
Xi66kTfFoQdR8n0gAUr8sqjj4kBprPsPyTJQW+kuESEjWZAf+ZfgVmMGp1HEDNdAXhe/jRVMose4
QSv1YLfd1Oz4lY0bQTn9J9yWwjDUFytrdCPcmcGAIBPeAPVj3Cr9wanmpTppmT43L3WV1h+cpNai
8/1Pu3FYZTaEx6akD7nz6uoXUuDQdmeVQSCjOHaqk35wWtt6FLEOoyt3nSfoZzVg/cimCIfSt7dU
cH+iDgrV7M5WLLkJ1cHdMbXRS5bdI3g05ZejUrTay8FsBUqbnRYkFrU+f4kplgIxiRBbBaZ0gc9h
nk7FmBbmgVoQfPFlWCpylrCL/XTQ2j3+ha0dxrHK0B7tGGY0r79tOs92THFKDQSkgX6fqsNJV2hr
P/odYemSY84AvdC2XCO2hbCmIk97NRhh3Xvvlc591hyo/O9buXUEYGCJ0mSdjzRi/R29uAG/TbE2
mD1AB5OnFX831Tz9WdtKh+K9mfzvvr3bvYOlAXp26sQU+2gMXu9d1SDpSTvaDOa5mv+FpXeej7Nn
xHux/W1IwbNHiYVKNKP2N2iPpNVR3tDLMkiqxHgb7D662KUSv+Rp1HxK89A6pbGlPxnCqh++f2Aq
dUmyxVcjnFm58aF3tKY0SxEUaZieHGuhGQ9di/f50Y2U0E0Yzwk2kaNZQ3cyw5oZk0XOsreb9Aya
dHxbDGcvG5NH+bo6y9QnwkVy9gVE0nowRbOF8NSxbwJLsbtjkTu5L2brdzBaJhWQ8uTAxea3TfmJ
z/D3/QVu4BywLQn9CSnojaurdN0SqdnXs9oErjKCl47lDEnhOuLIKGrvl1XXn428co6U5L2jlWvV
ZwOWrse/JpBV4kNaGzzKazCpMVIMWmql5VFekskXidpnB3tp0z01uNuLKKMnGbKRXlMIX12MxAFY
1hZKR4tNd74yh9bNRzuaXQ9NUXPuj2mkN8vH+1t8G3GQZBM/UX6njHAjeVtn5qSYTc3MGH2Tj8Cw
KucvMadZfZwKusA7fvzWGuEvg8qkSARrDG5dX30aRGWBV/jZxKiejG7RP/a4aihXyt2S/YYtWRqB
phYtdkmPfW3LaiLPjJKsCtwxjZ9tO2U0tSzyZ2XRtZ2X/tajAWpjzAUmNZJOSIqvTSW4s5EdroJK
bdqjVU/d56XP29/uf6rb4yGpGyWYiuDQIIy5tqLqTRlGDHoGmaOJY1nZyiWy3CFwl0T5rRCttgOr
2LBH5oxj4eVBB3GtQJfFSzj3elIHhuhMJAESI599ZYiQAAcvkKWHyGL88/zwIjFG/gCSSAaKqxvP
hHlTGJld8zg4UON2S//agbQ4hXXfXrLaDnfO/+2n+8kvwxqlpC5jWNebmmdxT7mYBhvqbN9So1PO
0dxMp/uLun2J6IpJOjIA1TbUdKvzYZeQh3QGABU1bbVDDA3BbzWELE9lNH93tDiP/Nop3RPN5y/3
Dd/eASIHMloyPWq5DLxfr66MTD2EoYU6SFEOy7tHYvRH2mjz8AEYrfHwLcBB8+oxWyPhnesLNzlj
UjGXTtmuibLAmJP40FAu30lrbz/Y/6XZ4i5wCYw1hXLeZAC23HgJynGKpiOjLW56gPp88h4+iUzU
AnYAbA8Gh8Tyeu+ScMwQTOr1IJ2m4lK48XBonbj5mKFTehx4K3fysdtvBfABqD39ZThMKBBe21Os
KLWRLDKCwlZ0D71Vo6wPUyga79msTPvToycDVQauGegYihHwplxbswT47JR7HTii1Q8LvAHnyJri
9y5XlZ2N3HjFCYUIlUGBcqlvuLXF2Om5N8ddUA5h/kwnlGGkLO7+7nSG2uEzTIZj1TnKUeLSPmR9
nZRMoRizcbq/5I2TA/gYvmI5kEgVZnUZFC+NFf5JDwgiq45dl2fKmw1ZlthxKbcfEj4sgKYEZJKP
Zp1lJnqYlo2VDQGURCaNKJ1eIgB55SXuRm3nTbhdE1AqigXUkpisIR+7/oygK7Sih1M6MJbIO+pq
PZ4ywhP//s7dZrJwzMnZStoZcsBrdVgQakr1Aa3aoJkq5c8xdqf5Q0c58Clrx+gP0G+pAh2zNe8J
e8hffx16MhpIPYQRPTIFZsyuV2fYjeaIqp6CZWy0p7buxycGh7NTW2XZBwXWxYevIOxvOC5G3IF8
8vZd2+ucTLSEeHiweC7gbEi7c9m25jFhxGYntL35cLD7ALhntoBbQWK7eueGcrJGBnwMthTC8UEb
nXM7JNmjR15aIf9gxIywi0f8ekGxVdgC+JIRkCf9q7mN6+tD/fDrhhEJH5SAUlzXunRLPaWB1zOx
GRit4uaPunBEER1SJy6SJ22u7H+KvvKm9yjrsvI5q43c3QlUNvaSjBJEMKUBmcKuPGdTpSIb8kwN
PNqG505V3IOhx9pOnfHmMEoydSkFSMXDIOdafbGIq8EEoqcGAx2it8ScGJPTlLZ9M0WTnGZ7jMZH
jyNLAdhK9ErhnR7p6nIn4VCjtWFqAToP8XfUftxPhZq570WlZ4/2RaUpnAizQnRMbnjpOotEoA5d
LegFGo7h3AECZYZn5+3e2EJUwOhjMSaH5NiaCCcxi5AYwbGCrLWnz3GiaoepqpQjsoEFwwBGfr7v
t248MY0Y8n7CBJugnGT8+viHXTx749xaAfTdtnfKjFqj6ubWDABoizOkL/fN3Z5Dnm9QHRSFSBUp
blyb89QGAuJUswKPiAGpRaGjUM4gU/P9P9jBH9L2BZAJ+cW1HTWZ4N9kGCvotXT4UCSCKLKu2p1n
7PZjUWgDdkCvklwD93FtJWwYgq3r3A64eC9CLbqjYtVBo7nKMU2bb/eXtPGleGFsgmPeZTkhc21M
Dd0mcavBkhrXydHwlBzxS72E4L/ZG0LaMIVeC2VZ/C9PyxrYFoWd6w327AS5Aqro78JwSpQyahVu
6qSnLLUTaG1sI41A8D5UTmgLrhF8/RA7mQWRfGBTz36l+eUIX/O6/MmOVJDqnVD2WhUbC2QTierw
GPy9TmlqjwjKtms3sKt+PHdK2p/DHN2zcRB7lM6bpuS0AlxdTI+tEZ+dnVu1Oo+YSjrUQKBxM4YT
xDdodVZVru74+S1rIPAkNIXyNY/N9SGBYqEc5t72Aj2EZqdXmt8TNFefW13fucgbhqhTwHXGh6M2
uhaDSTQR2ekwhEHBtEIwJe5gnTrRii9mFyl7wnubxgA98hdYSwCQ16ti7CwvYpQNYXWwa9NPQrf/
U2lzAB1AuX88fM0A0skqBY8YSeEqwBnjSI0Jx8Mg1a3pOFV19Swc0LKKsI/3Ld2EjKQwlMwMOWUn
ddlW3gNcf1M7jRYGtqjSb9DAaK/MauZPZTPNxzbtlqc68uLn+0blVl3Fi9KoJDSEop8yybpJt5S5
jSYvRgvF0M+ZQ/82Sd09pvnbG43/kKojqsRHAZFdfbAE7zQgBRmgmPhnNS5fQVbDsloJx5+T5u/7
S7o9HRhzZX2eSjYzBaszn0Zuo/QJXjjSmvCkNVb5QkG4fjaWNN6Bmt3unjQlASLAH6kry3X/0h2z
Bq/r51GxmMBOFvUU8n9OmR6TAff9NW0ZAngPGSSbJ1sO14bqyIxF2OcOw+Xm/JzHlvWMg9mTO7k9
gfRRKZTJyhxZy9rPC5pT0+QWjqxE5D6CmdD11z8mXX2xOu9j4Xlf76/qlhyLFxlj9FLpUxHXrwLE
QmnsJGlGJ0i04b1PxTGtZ7jumYEbLp7anxOzhbqI8nS1eO9OOUaHxjH2Zl7kebi+AvwI4tSf0is4
/9UNZ1oMl8UEa2BDjIfOR97kB53q5HMhYjgzK9iaj1lcz37oDP1v93dg46wCF5fxgpQHI4O6/q5p
pphWF1aOPKvCBwOjPDNxD+WbyPaE0bZM8VEloYSE99zcwUrEaOYuTpACjH919cymhEYLsBxDbceT
bZxWbtTPAUdAbzc+M61LB3kZdrQSmfhfwejPv8JpHuaI5PDgTXhxQEyxeau9Iznq7ArZryCb4uxj
5Yzxu0h7ZScYuV0LNhA/JDDg5kGuef2F8rBeciub0wv8vwaDV6xIPZhxNUYPb9pP0V/8JAcR3PHq
ihda2QyjMNMLkBoVtgglP8ISqPv3D9zGciT7m6RTkJq1N7HVVEPTPbvppc/m6eBV1oekEnvTw7dH
jaUw4MpKwO2hynK9Z4kyE+pHVnrppnY6IV8SnSaz0vxOU5OH4w7gR/wHOD8A1ZuZCyOuZjj1quwS
546WvU62Ew4HOheL8Vw2YbE3lH77kOGn0MYl7JDzcWu+0L6ARpenP7vArFHZ/tIa9UERlvEetTnI
wIJY62HPLy1KRiQCGjyler2XCCfEWdaM2YVtFgjeMwOekqXthAFbX+xXK6vKbZjpjONoXXYBZuHB
MGwnR6YzO79uknxnQXumVj6/UhoOHHImF9Wqu4u7CP2D0fTtx9mZ+0fL63RFHE4ipLgSP7aWEy2d
mkzPwNQUQS8WpaPjt+B+dy7u5png7ZIRPQd+DRZVqOSmVadmlyFVFR+FzaepcyAnsd960dUPFzhY
ErkRzRHZv167IxT3rLStjewyEsgfvGKYT2HYJ69uOu59qM112RKtQXRzi7yrpmoq8IvZJTGW9zxP
j4zFv/axZh3EEO6NPd8+wlTWZYVDZ8pV4hyuj3k/zIVTUqO8VIsVf3XadjF8HWEVzU+1djT8oZRs
Ht409NNxyZ1d4sWtUwmRjlwrTwoQ6mv7tcpkglHk2YUZeYNzb3fikAHG6w4DpaSdK7DhhGWvjtAH
sTwGsOU//yVs7JA4yUXKne7gcn0nqq+eqOCHTw+7ehiUaRlTyJHg89VFs2PXnnrE1y7JOHnohZvJ
89QNe6XMjY3DCukD0x0OZefV+2jMqk4BR8MBVzCLJaGzQHcdutDSObtTb1u2JCxFAiUon6qrQxJX
ZpFH+Zxfhmb29JNW1NEPJwzbxZ8Hr5oOfV3xOJeOzbxbE4fZvyVzTxooZkcFCgAl6VulWMu/vSi9
9yp1PcUngFDNh5MCIOOQreEK8Do0w66/7tKrWq/kYXbJqKP9Be1vcxpHpf9x/+tu3E7AVBQ5Ka8C
0FxXcNNJaRIoGrPLrNh/ZEby7AIaPS5IMEaZvveRtw6sjBc4rjJ2WIMQmjgulkqU+SXW3erc9JWk
qZhBlDwenciCqizB8L6i0H29dTYHVcvcJr80SpgfY4id/dhJzB2HvXWMCIDktgGsAFV8baWJxzrp
+jq/JLXxPpmKgvCQWPxhjh5P26gcAKSQ/Xmgbeu5tcryhDIOZn5Rlmw8Fp4zn+cins73j8LW15Gy
6ZI2RkYJq/XkZR13FFnzS+m1xbGY8wFyWMP86z9Y4XnBOcoWzPqi84IaMTwl+QU0ZnUe3UyczB5w
0f+XlTVbGxVmtdYjJb8wUZ4cxqElFO7mPT6PrR2TnWOpXsMbui4gORFLjGusdPC5Hqoh0/EEMIDf
X8vGOSOHBsHA3/TH1p3G0SoVs6+y+XUuIoEKHRoMw5uaGcXneYqMPabpTWvS6cgemArs5fpUO3GS
mDaUqq/tyHy175amfQi1zDi2ial+f3xltkSbUDUln1zzocRWHqa0WuZXvXG7J6DJWe7r7Od3LY+H
nWdM/u7r9Fw2a0l6gHjLKsvK6dfqOJdDbS2vcQqeHNxCl3WXwR3V+pTZYWKeMiVv1IOL/OxeUHJ7
TKTii+1JmAvtl7XbW/KlMoHK668mwu1frREOxtRirOL+Zt5aYZoKzlPOigfyeF0RzsQk2E/kPvTI
Xs56OFcvqjbUj+LIQDbLWAC1F0klso6FFa0US2T26ErCsfGxQgH+pVdq7Qxf+947ffvFZEIuCfR+
poHrCbEIecd5cqSgYF44B6O2ix86VEMfejNyj9qsaH/bg/EwEpD1oSpIO5MuEkWsVbSjM9Y9Txnr
o1maLL7de/1Rn/l8hyEBpu8MwxDv3O/NdTJmSr2WhVJEvb5xbh3OoyalyY1kVP1ocmImP5GREOh3
nikcz35q258fPizEFpDVwt5jmDed46IPLV2MCGMkkz1elLHrP/AQPyyIRq+AkTsQlbKWD5znemUe
zT+nKFSsxAogcTvRn41QbZ7ur+Wnm7i+2rC7oV7AAylnONYgCc9NSjVSIHDPW7Mdf89iIy9h2K5E
+7kAp5e8yJ7h6BdJ1Q1+yBhlPx6W1IR1zmpUaNGJzIvw0Gqz/Nda2tnvXgLAN1Djxhl9wytFfjKN
vBM+wwOeBethUvQHpgeyvWfr1vmyEg6C7Kczvr1+gheIryrTYSVtYyAhh4SC+S+yzsiqttlS7bLE
b7gMmSmBdJcMTvCnrr5P2JdebJVxsFiTrZ56SNSaZ0+NGvfJDltNuwwjNNfBoJm99wXmvjJ64RcW
2pOyJLQQYOYtS4DPltIcjBk94MK3wnmJIGhUxs967/TKwZ2NsHxLeqF3710WjulBtOqk/pnYRRG+
2GZTjZAYIDLwZewqb3i4byUJB8mPqI5q9PFXTt+axdKorZoFWV2QR3dzci69KH9vqdWd7p/C20Ca
R5NpKKrqwLUJbK73EsUVKGRSkQcd4luMli35SQhXBajA6Qmr5WFeAUYDmP4AYkg9h+nA1d1yay9T
Q33JgyEUojguVpi7xw4Rjd90PbXUnXjqp6DD9R1jqhSGd1DYSCTD+X69vJCuJm0QzBXIcXSlv/SN
0X9zQQI6xz6jml76EFF7DlM9JpRjfpu2VnQYLdWtP6IgD5Qi1frkL0PYkOcCB2jtc5ZGmnGJpwa2
GoQ7vPKLl6T6dKwjR/8HWdywYHTbKhnujwwlPtkdBeE/cp1k7KwYC8MfU0xq/26Vg/cP9aYm9XV+
jxcs/ay2TzkM0sPON765LzA40FiT+EceWuZrrzeBYdYynasyDYapM/3ZUdJj5uV7cMRb1B5wMs4r
ZRk5NUyT99pMW3dLZpjM1QmUWk6z0CButkrrnIqw8Ico1n1kd1BmKi0If2hhPrXzkuxgbm6Xyggx
8tQ/8TaUGFa/IW6rkvAW/D+sD/qLNobt71oct7/fvzQ3/o6yGpRWEgZJfsPY8vVKew/+iFHzBLSk
YX2c3bk+pEWoP1lqvNee2VgQ45+87MAhZcF6ld1UldEivWGLoM71vzorM6GMQa3m/nrkH3J1S1gP
WSf0wkx8ywLb9XqyIq7daFlEwFXIzFO9cEWPoZlYxlFp2tF6gYvTsk8jpY7/0UdEs7VtDWXvFZHf
Zv0rYFHBPENwrHTl9SDwahvHhu67aKrq3UqG9GlKi/EJgUgLZHAPSU05ufk/2WirO2imGy9Ilip5
AJlnADlFt+N6A2ZqqKZAIi4I4/7rkJn9h7Bvv1iNa7yqaZzveCV531YLlZLjvJhkYVCyrQ4pfKqh
qSRJFyiVsJ9D1WC8vU4rCPCTqgjbwzyWA/mycJc9f3i7TmZFZTMf7j6AymtKKrj6LMSUYFopBIyg
L6OTsdxG1+Lz0Ax1/irCqml2vM/tZ8WmbIcQEUuw3fqyFGjMdWk4Be0yELXk5ahA6iJQ20qOrdq4
7dsQdnP1oa7j7EtVtct8vn+6b28rcQIZ+//h7Lx2HDe2NfxEBJjDLSmpgzR5PME3xDgVM1ks5qc/
H3vfjCihiT7GBmxgtl1ixRX+QNyGCBfFs+vFXZVBjHFyV8Ujw/meF4H+ZOsL3C589nYe7tvTipQ7
Vy3az0Sp9JKvh+JmNBsRIzxUmOn41e6z+cMMPmknmbkzo2uxA+QpvGJ4cZsPolGmtXrBLerOuaNF
iIrpXah5UGWOVT3M7RkTKy/+1JIkDqFOpbXcuWVvtxGBF3BldjBsQxR0rj+z7w1bFTW0WAir2loI
yV0V1cIt03ewlBAFbWEm7RE9bpdxTTJIbRCxRRNjG2QGKBUC6lXLWeRDfRD9GISBDvYQUsm3t24Y
bh+K4FCrsCKCDnj9eWKZetReDHiqqeM+Ij6hjpY0xIPRTPZO9nt7FeDaSeuODcqJJNu+HgownV3l
szTOXuHE6IL1poIxM5ufCQ3Tz5YxVO9HzUh2juSdqeQcIuUKzx/gxrYN6vQF8W4HMjUYlf+IyEg8
h1Mq209JjV7j65N5u1mBRDGdq3EsV932yvFW0bVCOuZ5KSmk41NhJKT5CZrHJ7manUciyfv+g2uU
408x1sZeB/HOt5KZrET8/+EfN0fSi80chrAuzvZqNmbPtPsx/JmeKqwpd84l2TbLdX2zv9QZVttL
MmNijOvlNIZuRq5qKs9ZVdfu+066dlOTD6H19izaYckOwjCUeuKi1L3IVImt/VFUaSa+yh6G69kG
nPB1UEgfNtHoLjp6aaNdZerQ+fGSHr1gVcVNg2wovrmxS8d1KEJVkZom7J9vJJRttIa50TIJ2wt7
W8tPyG+UzznPun/KJ6m+ALLQotxFlLgcxJ++nQxhnqIrgb24VxiIxyM4EdqD7KO6cIouVHlb1lE5
ut5BufM/MnfqdzQxvfyjYaeGhTfUgDZK502PgVPYT6pz4uwQN/rJ04JFHbHqyyCxL50KQPghvBu6
bUydVm8sI5P8+Nb/2BYN+mVlIMWYhBYAXz9SWuA9OxiIwghCf6W0zHGO+n7W/mu7gQhdwH3+tfqj
x9GUGsH7yu9O6QjoCRF6Gfq9UXxpO4vMzl+GxYo8ntJQLDJ5sBC07CMyWd8NkVD7VcWGFXYm0r+x
OzpHn2BxCpem0mfQbv4EqNlaAFA5zSH1BAfERyspjGN3ikb8SPqoq92TNReoVNqVfvB5QLUIjh1I
9irDK/fvnn/hlz1LzEJVO+d22AdmXkVWliTZMW971T/7SGWNEVKNTRMO+RJ4j4XZwVl3y9jpHlKx
lO3BylE7OeIXIoxH6kvxD1ufkvbA4vSc3arvJ35qsixlmCgEJyJl61r31Buimk/6XC5q5966OVUg
OKEcUfxE3xCe7eYJWnpnambNhvig/ISmE4iDL2amMjscPV19ff0KuXlVeUnhcAHBtRHL4Ra5PlVB
0hjmaPf2WaNeeXSy/ntRlXuojZujC/MG/iDVYxowqB9tok/hzpnOmvjcxCkKkRZFGREt9qL4pKXw
P+mzX8eRbw8ta91oefVRqxo92QkNb17W9Vdg+MoPAIF2IxNQ+7Wl0bb0z5Pt09sWOt2+oFXvnCbD
MT3A6fL1qb1dR0Jb9CkNbOSoqd2YqIx9h1htjzycodAi9cSU/p1UcdAcKLHLT68PdruOYKjX/J9O
86pns7mKddlJPaF2cx7MKo882GuHqar34No3o4CmX7VkV28Y4NNb7iRVZEcILoyzqjNcN20pVAJX
IK6CnbW6mTs0FsgBoQp7jEiGcL0trboY4risnbOGZ5YbFXYuvg2D1f7bOVO6g62/MxZwaZ6wFemF
sMX657/1zGenHpIh9S3MgpRcIiTXlPs0Z4VpHHAT3ZV6eVmKq4cMBBZFDuQDiWMJFDanQRvXilHZ
U0wUzdBTTByCONTzsh8/BHGC7eqclcFnwCVp+mhKk2q3s/jl8OyUztAdWtwy3He1IFp7XjClTHdm
/iZq4tfR6cPSYM1XmZjr2fBbkbc8+dA0KAMf8YhK3rWtPgEc1GpKPZPXvCtbyGA7afLN4Vwzfjbw
ikQCW7NVY5vomgm8w9zzPCXeQ9kGxfhDTLLwHvomHuojWfzy1m46qt1EapSJaW5itrUJRa0sz2HJ
Ntp56Gz3rLoxewY2+uaiHCUMSKtgeZH1Abq2CVt6J/VbI87AyWPEwjI73Tevl/H7Jdj1yLldOmwI
cbUGkr9yX7Y4zKDsVVd5MiBDyovPfe/5D0nV+Sfpj+rgdXr8r5vvqULcrtuLzQSqyDSZVsWu6+3S
d13azARzwIcT6z1pRIFr2Wh4xcFXszY/JFpbBjsX680tBNWGVJsaLki521tI5mmssl7UPJBDHp9y
28OHTi3+uDPOTXgNFIrmN1cCmiUQ2jZHobeRpRvibD6XlREfUzQZwmwc/gmaPPjqWTMiF3VsfxLV
uNfevRmYuirtcFAea1rPD7ie1Io2RWU7Y3B2DKP53i2T92ilbRkBvEG+1RVF8SjzIv+rqTpjJ/i4
mduXoWkArYr2yBRuvrmUIyXYwQ7OcR6bR/yprWOQT9b/ZxR6adT52DLwuq8/EL5XqnTlBOeSknU4
arEdKmRvdtbv9mLHyI/Xii7TWg/3Nwd80ocu1zotOE9mXEfoWfmHthnbi1tTHX/j88u0MQCJCXVR
/nFzDLxmCobFBTGsysz4i6pi866qyuS/10e5ty8Qg+VqBo8K+HmNs357qbykrrslWA841e/ll4dn
yAdrUdX4q5gTX0WaR/x7spEt8cJaM8pfrw9/b29wz3LO10iKu/N6+Lmpe73uRcBDGaeRKrFF0Zd+
2nmAboJFppI7E+oIY8ByXn/Fbx9ZzM0yIoPinwvkN+yDm3gK1Fy+JH3YF3qQhSl+XH9ZTScXupQQ
KcEH5OMevubOrwCPYhO6UW9H6GNzBInB4UKSZp1VP/jO0eyn6kOvL7MeJvYYXCzVJ0FYZOayHNAi
T8zvdplggvzmCV/Vf2mTUgzClHjTYTG0mtuhV8E5mNPqaMcxwmVB1e2McucK5+4myqLcBeNtW6HW
Ym9szNbnMPpDFeKj/rOOjTQ0rPqnMXtvf+jpvoGu501YG4zbQHVOYzOb0SuFgjfo72GLiEfgud17
q8XGzbPjPR7onUtgLfITq65tZ7iT19upyUVCwS2LzwOWeygd+M4lG9Mg9Fp32SndvczUdWQHHJjA
GOIJbpcAW6/HEpOOaAk+oRc1+Ys65AQFq5oORtKhyCvr0+TlcXFykc79b6hRO/jgBomfhppCjbVI
zGGIEgsHgcNgjM3wva5yJb/pS06knaDBW4ZV48/eQReBcD40TO/0wajLSjwstjf9IqxzyodyqPrs
MKAtol/6svPrQz7HNOcm3Mz7Q+9ib/FYDhKpbGtU2E+YA2c5HGTbvR87TdiR4S2ZEeZBL7KPdl95
IGKc1k0fGhoZU2RA9OgOA2hJ/1CUsWUfRzVVfxcebgEPi2itgUNqD3UUaIbzY8AMugrHoLPlQYfo
AuZOqzP5OFvuUocycEWPWv16ORv5Ms3PY+Uh/Os1PPA7e/x2F7DnCLvX6hGNum2vcqFkOkiYXec0
9dx35axTDYE5Nv4AwRp/f+upZaxVMJJ0DEbVS9/0twtMToWp94PrEcrO1VFUlXpuLH+v8n57GTMK
wTIgXzgKgHCv95rMpkpWU+Kfm54iUENfI8oae2/ebu8GqMur4hjWNqvy0OYJVRbtZNX58G3S8U9N
Lp+mZhWI4lIKLYkI2OszdyeAXRVZieygQQQARK6/icQAKG3DTQT7fT4igzJWNHD1/F3fp/0x963l
oxHnvtgZ9nYqYcVQ+yDNXAFh26w2HyVw7KTTznobpO03HZ8ZDuxoauVOxnHn/SachH28qkDQNl+/
//edIZsxMdpBXBI/lp9LOcTpwRm7uXhEZt3Pk9Cks9uFTuVL79Pgw9vcKRjf+VJKBDDCUHmnCbhl
xeEN6g2eFBBB+z77Vs+6fbTqwd2p1d4bBfLsqiS/Xrxb6tmUu7jicu2dx9kWxzSZ0si21d4BuD3S
6EuwakQKLtHqdmsGgSRHUPBL1dBWY2h6xfKI5NEkIk1WeyZ/tzuTcIfvQW8WNh/IxOuVwyfTHmVd
iosSU38ZMM86DBN7siit5IliXf0Dz7M939/beYS2hzwo4AJiyhuFhnaZgqIefHExyL2joGsFQax8
M2Z5pcKjaEkVcJVX2l4kOX2YdkhccUlbYTzZpa/+COgAhYk5UqJ+6wFfsfW03OH6U9jZamhSpBfg
sSxxsfMlqt3ub2RqcM2puyeXit/B13YO3O0eYTxaW0BkVxWZrVxi6hdGEsd5cglGXxehKNIiopdq
fwskKcfr33bnqlwFl8kC1gpcsN31Iq+1RWJSfHE6j0bTMv1A3Ouf2NWHEK7anl/VC+j2OtagSojh
HWBzUmEaQNc7cvJQqGraWDuPvjSyqF8z1bPrDELnYU01/WecD9ycyRgneSQAdaHeDfSufhhQ59JD
lRSG/WDkjtMdOzpTP1GKpn3TjWaNoFbd+Vrk2nPd/PP6JN1ZkFVPi99Lb45iyPrnv92ALtr3nqWk
i8Q/Ov/gEP7JgJg9p2axk6vcXrVU12B0cJsjF0Yh63qgOSCUGILcPXcAO+Cj0n37TEA1jVGi+dYH
nDX681RK96O0E/X36x95b2zK3avWKZTaG5Li0PL8Gx00cV/ol9EbzMhVhUVHyVAYmKGd93HF/74D
K1e/+eY10XQGy4Lu90t58fqrfbvM3WlEbYISTHrKOlcPqc0GOzv9zr3E9Y4cw/qIkadtnrEkazJn
EYN/xjLYf+zrzDo2mrOHbbizVZDBfVFwpA58c56awSyR3pQ0DRxv+mOmS+ST8IYjqhP/vb5et+gq
sFUITYFffmFTbP0+g3IUbq2Z/tnGRaMJ0RaqikPg991T5Xi9OFhtPv6oB/LMkMA/q4GfdSqNdBf1
rePrv+Xu3BIiQAEl/wWNe72CY+1XXdEv/jnRNINsT8yR7db+4+uj3Jtb3jK6MRTRAtQZrkdRbeLB
tHH54CEbQs0du4cirvrQW8a9/OvOtUi1AuwRVV3e6m2VNYutqWksGhOgIds/Sl/vzuZg99/RzTRD
vzaDT69/2p2XevVtJW2webEJja8/rTfn0SmKJsCvpFvGlXwhH+vFAEOR1N0XmrNllPTNm/X9VzUI
cudV5IAOyRYblyqjNqZp1V7xM9ST4l57N9ZlffRdKb6//oH3dsja/qZVwR2DtPH1B45wMuMk5vQt
A+1SYXRepJZmz+vu3ij0YIDK4lSy1navR5GpSEanZR8akxqftSpPjrD89yKce5tj1cxbzx2MqW0r
RCCrK5pyIokZ2O1jlQ4f06Su3k2eXj0KUTX/vj539/Y9efGqqRFQp9tqyjWmDMh9OegZAcPjLAzn
66yju+gmtnV6faiXddg80FSPwDK+9AD5xOsZTHwUmuJFD86WM2FJx88pPvZBZxnhsox2F5We15fv
27Y2ktDXLGQYTSkXLRS1ln1EPND61g1uZTzPeV58DZys+CZsZ/7RoPDyo4rr+SN8FfEzs7tMj2ql
facUap7KOAN0oIKxeRhj6UyPdtcU5bHBdRpZ/7xYvCNnwfhhF36nH5SfdXj6pCW1NSMv7R3k3y1k
g0leUT6UzlF65H69ngJPwNnsY0J0s0j8QIZFMel9mLUWUF+0OByqTLQsJ/HLNwvX+jPBgN0/WLVj
Q59MATucdSRnK1JNgBqfx2J0ZaTDpXuEkdFgr9RWS3OKlcrip0rvVPLRLrTiv9eX8c5bjtoERKuV
FbFqAVx/gpl4FaBkbsrJLBcQBqYwEJEcp8e2nus8bNLRf+qneTgaZh2/PTG1qPZyawIxpg64JUPp
aGItDaXls19DPAkydACI5N6e45Pb0zQCq0S8BPDt+hPz3IEnNEH8nvJpoTBGARiAhNl35SGr0oYI
qS/e3t/lYUcUC1kn4KE3rSrPK9ulmgTEQkXFx1VVupokauHUYG32+gre3jEAprlbQB8AosbW+/rz
dKzZSx3z5ktGiwrs/ayOQCb7J7+erEOdF9POrr+9OcGfgpPWGRXXwi1OSYjYDtS8TmcxDceEWucB
G7e9OOHOV9EAQHSOVi0Fhe2i1cas53OdFBcnT2cMOu2HuaBqNpXxSfMnbyfiuzcaqLZVdJSzjBzR
9RyO1JjqwKwBTBh5f5B6m53MykD03ZB/uqXTnl5fshf26vXdiQI0DA8YtGtaulWxzCeiepmO5cWy
OjN7IAcG7qTBp1OPse2X2aVQdd08TzY0gnBaYAMcxtkJ7CjRM/sXFsy+fxz1WhVHd2mB+3jt3L4f
oUUABs6z8a9at+qWYmaZepQny6n8a+b1bg/+2KtfdkMJF3GA3vvqGDwXh3Kqg/SPBKTK8pHIYm4P
UFRy/WjmSHgda030n/vWNWQox9lsw3LKYedYclr+EWz0IVyGzv/oAiLFMtyUw9fetqEfO0Tq2YNb
Q9s97Ewfq7GZPSqcVOwIn1cf183LM2mJudiYbV9oKySRYS3DoazL5fj6KLdvKdBfcLJrT5sEdCtf
ZoA3aXpHVhehOc5XU5v8b/EY1z86O30zSZyyPZ1Q/kdBiUBhPXK/ZY1mMHEpyb666MJ0QuQGsqPT
6XsKLHc/iHeapieNghupvtTrgwLUZHWZkcY/wSZPjxUwv1PZ70b594aCb7pyAlCyIdS//iBNc1MU
n9rqkqTx8qDhI4IorMwfGjgRO8t05zqigLs2kVaoOBiX66GSKii1RLOqC8Ks/al1/fi0mjrubLm7
H/TbKJvOJIXNOqvLqbpoaJz/1Y/gWtTgGQ+TOWc79+u9oSggrXhXygg3DikqrZSO4jebQXWfsYvE
tq8TSTRNw54p072p423CCI2mDgn9JtLOp3wE9yfqixBmfgb9kEZFoAXPbz9Hv4+yiTBadFCkAs1w
aSw3/Tqmdhz6+bJc8IzsdtK+ux/EEYJ5Sep3Q1EQVqJLDTf6i4Uld0iuqUeulvoPr3/QvVEYAPAb
bTAkjTYfJIchcwfTqi9F4cZHDfujY9tVe/6Xd7YBXBY+g7CIgva2a0nJIEllZVSXklZTSEN8fCz9
9rOMteLNRXPEYwCtglukw09KtDlBBm2crve5F6ppSGmQGuJJ5L3/9n1wNcxmt8WJ3/mO0qvL4Bb/
GJlnPpIEjCHSYHselPemDjwEzSn4nRbatdcfhJRi3c69Vl2yPvVPkJOaLsos4XwEYpj5O6HDncGg
PpLkcamyzbcuasC+0qxo3eZi+sXwkKYIqNSNLH420ttTIFujkM27R+MNOav13WP3rRvzt2fCUyLI
ApnIyyrCgZjxZHzoutk9yzk3IrNMnUvht/ZerHJn0FU6nLYVZUaKsdeD1rX0hD908oLzsDacOlfE
/SFRwfDl9VN1C0jApo1KzQqffiHBXI9TkBWZ7exW3AvTx0lJtDz1X3lTQ6LMnrPaSkMxz1+wBf/2
+rh3TvNaHVvRSKgkQPO5HtdX2jxlsaovFM/K73Lu04/Y+lTHnVHWS+F67QhZwM+gerlCrbZQh9Rd
xiLhRF/SOe3Mz2a1uCJqbN4UaotV0z74epz1n8bGSux3vQM8MOwwz+6igGdtumCTnCXvzYXC/HNX
mlPwrhrE0H4SZp/W75YYEbJwmZZEIf7fD99Alcm/gyDLxHNtL6I8u/RSvQdcO5cWg1KnIWISLPkx
kAAwQX1BfjrrILGNSB8VGdjY6/GfyWiXbqj7s/jXGyasmIxmqOWX0WuWT6ZTFsNpKWztc0GpCjtb
laX/BbJJhoMbZ+YPo+nG5NB6o9vv3PK3J46pBIOEP9KKpdx2BjTUf+l2FvVlLiCMe73bRb0DtyHP
7XrncN9ujuuhNicuKZa2S+20viSWlx87yGZHCbH3zUeMUeg9r2guHvxtJUVOE3qMgeSFjIX2YGSW
FTWYz/w/RqGqzcsFmxnLTPd6o/d2n6T4yEkuiXnxHgcrmRo0JWY325m09T+03epce+ujQu5L4n09
0MRWi52WrR7n0ohaf1IHOY04ztta2z/hf7wYO6fr3o7gBl45u5SW6eVfj6j8Ih068uuLnXT+P46X
yW9W3dV66IAY2JnGlx7ezecBp8XEh6jzhu/pBUluaV0rUQqQDu6ATq6aT5PfJPOJTK390Rtx33z1
ZzSmqEi5RnVQnT1PD07sp99lWjZ6CANZrw5+JbMAgoC7oI68tMnPAvpFEPmStzeCnGFaNAwDZ4jy
binGr649FF7YDZ3jn5IFXkHYd9UcfObizucHGzVYMxK96KASUxObQ9tPHfuhE27bhzWXaH/AA3rR
ItEY3hziJGjWhwp/M+GHPsWQ/kn3piU/mFWS5W9++kkD1i4s7SpCmm3r0LDitOq4yC5tAL8kbjot
jKVRReMs93LD2zdyHYoGNkBrgJFbEwotnbU2nsr20jcWRXFfH+dLEOfpU9nM+fOcmd2x1OO393Lg
hkKoREMKUB99lusNyCqvjk8LGzBNmyNVWO2YB1ke8pLv6TvcOV206tfmG4UDuuebfKeGZOR2jS0v
7YxHSqEGVLWVNYCQWfSHpRBvZw8gJoE0P6Jiq2XyVi3NE2ZC222SFyer8r8WNNP6sBFNS7dZS7U9
NPmdC5dPW5W10ZhakUzXE5kiiuQ2KaPp+qIiOHFZ5CWxEb3+Gt/ZJGtzmRoW0nsAHjYls4CiVZuT
K1wmulGfOYX1t7yX44FrOA9HSyzv2iQo/n190DuX1Fqz8EBXvBSaNoGGNS65kaYM6hSTGQ560XPI
/X/sclwO/4+R2IYEbGwSlGiuJ7EK5BTXvS8vopvBGyLRIRGrLTGYOtopb+fO6b63ZkRQrBd68pzy
TYRI7S/LdGSKLos+xkcLE6kPRrDsGWzeWzM6bKvT+Uqw27ZSgszOYqds2ksg9cX524F7N4aFSnFb
zRq/Di5Ypdv+USPE3EM+3IamICgJENn9sJ24X67nMzcWHHtHr70M5lD9mROATCLUIFJqoSZqIw+T
SnVoNmVZvoSW8LQ2THMrcXfe1XsbCEIAIQ/9t1Vv4fpntKZRJ4Mq2otj1Papae36Uzza8oOzpO3T
6zvo3pLSQSK3pVa0ujFdD9WliPVjo9NeZB4M8YNwEtM9TTHiCsfXB7p3m2F0uTb1V8b0tlHb9gbi
7I7DqsJOfRaF1gHmkIN8Dsx5+eaCJ91BzNwZEIk3+s/r6V+Bhddf5mrLAvtHyUvmDSBzrPSvIKny
0Bd5Cgh7Dyl2Z8m4pKnKgyLg+7a1eScWI2gF3oVas+SnJJf9MVXK/9Tb015UfGfJ1veAbuaqJwoq
4/rDmgwTM3PkegHuB3I714twqgb77euF7iPPD+hPoshtg7EsUmOkccrrQ5jyhbrRQosrrc33zji5
f6A4t8fcX5+zTbT1+4Db9voCNhMxKldeutooCLaST3VRfFlAqwMZfwfg6j8ZODst9ntTSa5GqkYH
hyxj85r3acUUeh4fuWhGG83zEpQRqlHGXo3nzp1Gc2g1OQPlCjVss2Ze7HhxNiXqUs2eeOxzZZyE
PXan3rT7iz0o+eiO5d6Dfn9QmkXgW9Dy3JZ7xjIXgV3E7aWimfLUymUIzT62V0279pBWPEtFvduk
uvXUJhxD0RxADZcKVZLNHWrMVgZsqlaXYZGyPcVa3jzRW1WfUBoHjerWqkJ6oqgOrW7lYKp9N7/A
uMLqLXXgm79+69w5loAnDFge8BNX6OH1WckE3BFeNH5M5QLUkNOhAzgbCRxpdwBLdyYbNT9kLqDh
wXXePh3xsBTtiNTdZVRj8Su1dPEnTo/NMyz97GNgaS1vdC0eXv+8O/uXFh3NXGSZCbm3Yji2HHiI
7bq7aPaSv1+qynuGT17tjPKSZ18fTcoIiM2uFRv0erffZgYjPp82s+jKpj2Wk1Ggvd+6yDRgbIrV
awZrvVgORZ52z/RC50PZFfPBLKr+1JU9OmHIr5ZvW1mI5dgzrL1syqYs8BZhrRZ3dLPO68+6T2XF
ipvqKVuC5OyMyx6JbTPL61CAqcnWVyNj/rYJxNMmBXTZptMZQUgtNANDhPy/3dOb1vJllJUtzwvJ
PCPodr1VC1yyLW+S01m3Cj1KHL09ERnMOwHxFsnAMKskHqwVLiL6oNvSIhSFvGvTdDlbiirwpQia
pH0Y29kjhaIjAXLbUKp+bOzKKo8ubqi/Uk25ww/LH/oeLHmu/+MW2VJ9qqxkScqwSzv3Zw6f1zpa
duVdFlk3AGC03LKOSujeG51r1t/PF0CYpOWOI8q2hELr1jea2ZnP1eRS+YeLIfgNPais0ip2Nv6L
s89vG38djDMNdI9slp2/1cANqITaepdZ58Y14ItRIWsRDp5RIGEfAClwUYxTRfaYUTQzw8KgPnzC
cUyXkWFmdX/ApMj5R5HDdn+MZeOmH4SeD/nBllWCYKomlodgngcvzA2t/9aZo8zJSgq3NcOya3wm
MO3a/NtgLJo82E7fGScrQaiEsees3vlY7/r9Xb8V4viavVKggpi3ubdd+L1ZU+T22QrQQIH8knWH
RdNFVJix82mw0vLv2mnf6LjyMiq7kGzaIochq7je9WOPoIjWmNaZaN5wQxso4cMCRa4MbfVWUOnL
YJTTYaUD5aeiuE7Bb2V1x1IqyLPFPqOsZXGFJcsBWnW702XZBJ6MslpRcF2ySYmqt58Eud2UXurZ
5xkFySd7SMQXq7D9d05qLI9Y8Y47ZK1744F+XJlvnAc4BNdflRbBhCQGCgNpGrshHbj62XDT7Mnq
BTiAqt3TtdsEai/f59OdwGiD+sf/5G1+m8W4C1SNnJJz5hclPxFEG08NvZ2nGlZfWCeL8Z6++XJS
CLzv3Pnb2OJ/Q+Ni8sI7Aae4WUBVmz6MUPz8pJa2ISi85KGLp38VglZPY5qUl9Zw0kNDeP+Qx0GF
42SALcLMvL9+V2/CipffATWde4FEBif4za7tKjjLLQU3uMWFeyKJnaIY4sFBa+q91u0mJf3fUAii
oY20alptE7RBBXq9SOGcW8KbsCxq/ZCWdXUox1p/NNv+3PcMPHclTnxJLXYy/jtrTa8Q0gYYFoDY
W6vLEuJD4XQmnpD14kYyNYcHjhAT62QdqjlNcoT0jUZR3s87+ccWyrx++NXQ29i8aZWrycQ9t1KO
x86Y0efIdeeDbTbeaYE1FsUs+/MwVn2kZC8ebPFGANTLT8DybZWmgiR8w1q1ocbmjZ+55zQr3ZM0
jD5KlNyVxFzbrtevDJ0imN0EMkgn0Bq7PsAx0W+NFKh+loY7eaehjUlYO4kl4XFIE70OPXQwm9BU
qfHBVnKYDkNHmylqA6/sosXFdGwnL7pddhg0NBAQ2iYzMrf0z8JEIbMrLP2skua88A5Nz5by3hFs
4qHtOe8zNAp2ApPbIIukln2+zjOAiO3zAyB5RsPSZhJKpzhqemKEmApOOzfI7WniiiSaW2GQFPS3
Nc4lLyR9sNg6z70z4oXRD08KbNChKmJxqkEPIwe/NL8QdaK4mwx7Qm53PnJ9X1eckUUMtq1Zy3mh
DJKW9rk2ageBoCC9eHT/d47O3VHoGnPvkG/6W9xeZThlW2ijfSZI1Z+Z9fxrJnJvxzjoBTi92bZ0
s2hn8c5R7txWqRqcfVGea7yzXgfFcJZpbgj0wiRwM/wRG1W9N7VGOe/QN+zEuzlzgym0k0r86y9e
Fn9UTdPr3FyZncPO8hSCAEmEYFX9bzXj7vWowSPTnbBsY++rmRnS5ryLOQ1T3UcbTjqOBNyp5aXu
fZRGocYwnali4LvTu3/hGFopECEJ+oSH16/+O5PLZQzgCSnkNYzeXEtOAuJtEpl9nqRfvZcogMM5
9vKfr49yG4zxeFH4px6PMgZn8PpKoCJnN9Dz7XMl4ulLmS/dF+F30MoHaR1p0A6nViuHnU+7c+px
RVghn2Qg3OybQW1TeMpcsLBtjK55NN1Sw1PQsh4JKWzs3IL02AZ+FiWdzPekEu7MKh1E3lIaK5S2
tg+7WdQptjUY72HeNRxQ2HIOeV/uSareH4WnDIljasTbO0bv2KJgtr3zNMzFkQaH/YxD2V6l84WC
vTkYFF1WA0ES8xWbcr14qdFiGpBAaM6Q4sM3RQMiORr4F02tOkk3y38uuW59nEY9/RKwtL945pLD
0KrhFyLT88c3b6U1paTES42X8uQ2r5QF5mhKwz8SFOkzxfV3Ksdtx4dAmPTx9D7QrOz0+pC34RF1
n5XRBzsB6s82ZhFCNA70XPTCKi1+1/WBfUxHWz1W9qTvXOi3S8pq0ghmNWk4InCzmeveEZIwUDsX
IAPccO69xjyUnpuZO1H97TexnC64EShAnPqbspYfT/RYlHbW2mn6WZIT56EnW/OPeAz2lDdvD+K6
dXgj1gYIBZfNQaTVo1fB4jNWnFVepBeDXYVl7tfyAGAoUaFut6mKBjuYLSTnM/ON9kwEPg4YMXJA
/g6gfvv+B/WyKGFU4oLrsx82FGYP0yR/vHWXMAhqpmjp0XShYHi9dEladp2NFOPFU40blrbXfUXd
YImqPnF3egH3Fg+QwguIj8t7S98wDNasRt3/Utel+dhihnCSXek814kwdo7b3aEw1SVwwuqADPD6
qyyIfmRDHVTnvvrUpnbzSMn1j8Ur5E7B8XbnI+sCWHn11QDAs30imqDLEqECcemUrr3r9KH8ZSR2
dXh9kW4fIt46YFpoAr2I2WwWqY/TKUd3s7x4pb+6vfbVj7ZT8q8mcNT7SYnuo0RJb2e5bj9tlRrj
ulqlm5Aa23RtyxkfrdxNgfX5YH5g1vCPsNG8v17/tjvDQE3keBHc85HbRsoE9YCXu2uwZVPABgo7
fd/zJD+8fRRQdbwHnCNC/E3OmhDdZLEERRIXfRc1QBajojT2eA032w6oAN1C/vvUHKgBbN6cJnYB
COJdfhkGHyHQvu/Czpt+qsXsj69/z52RVkwsNglcuwBW1z//Lf0vO4QT/dJUF4A/EtiF/qctWzDF
QtvZencHokYJ9YpbEMTm9UDIx660IU1dzHyIo8IlHBBGkaMz8VZ89IvzAxjsdeZWKvr2vgMC1zY5
WLxzN3TdF2txmj+Hxnoj5OFlFJIPm8yDTX0jdEImP8zUL1CYE+n4pVoQhV1St9uJy292NbAKQFmY
ZyBuRaSzWR9FjMbVivRINxn1YWgScQiWXfGj28WhLEAVjb9oawFVvV6cCn2PYJYQulCMsoxjurj5
Q1AG1ngwGyxC3rrl6OBQV4cPzli8TNeDuTZGCsqKg3M6Lon7VPnmRBG1Kuc4NCHl7rxLN/W01V5z
ffgocfEE/h9nZ7Yct3Kt6Vdx+B5uzEPHsS8AVBWLrJJEUfMNQiPmITFm4un7g+w+LRYZrN4nHN4R
2twigERmYuW//uGypOi0tWsVbf47xxZu6FZDGbZOttNk/SlTzTVrvueuRsoe50G2IfqQF9uDnDV8
ttM1uYPjYX6RnSTBs+y048g5NQ2d1PmLjV1m4eZ+A6wNmkM34/LYpk+THmiwN08WXJ9YVP24m5xG
DVgxj11zoET+i0582xW30C4oTGgdANIv8I28Sp1xIcGbkM3Z+TlXwfA1r/P6ClT1dN5vawrJMp8O
JFe/scM/9qUKoa1BF0qcMHMy3wVdIj4iYhI3L0/F569CtclOsYk2Lp6lQeqE3RXN9wCh/Y68a+BG
sVyzS3vy1QXt5uVsaNBm2XiJL5IJRgCCO06noFm916Wei91MeMGtVZDuVLqL2lWd8Re5lbwmDrbQ
6SjI8HxC9PB4lU2uVaRdiymMbuUyqia7j/V+qkOENteUjFsB++iEdHGpi619cuh29bSDT2btrw9D
n1hxoDkQvw0rj/NKlm8ClVXHUiuX3cvv7+nhjEW2tXM45XLcBFF9/JRu1xZVm/nTabXVeBKDNmNn
jrBoQM0LIzKs/KHeyXnIjmUGJ812qzae/DKNDH/xo76Hb/nyHT3dSSmC6WTRaTKQMlxaZDIK3drL
aTlxAecIb1N77eV+s5PYV185wzwz7FDgoB9vvdytK/742XGIFdZoZ/I0D0V1QJLphtU4L6Eh+23X
CYqdL+QvDjUqfvkZn5nPmHjABuBMSD78pbSAdslSaRjJnIjFbG5TWFT7srPnk48Y/M4ivOZd4RfX
WktPsD4T2gN2yHw4gDKf8GQ4oKV135bzqdZbddMGWlbf1m3pRbWOz/qK6XlUYegdThBqjMPseFdt
bJ95tVTNW2gD3lFbr+DxeDttPg/dmC4YzyXTXnoqj8WccnybUnl8eYSftkZY/4QXcmTzNvnzpYpo
DgBNpLIWMqfSoQmbtPecMJ3y6t4oN+MUq5DJ14anXMPJMDMtrkYbP/91FoBmSV+kzpV3/tzDIzej
wKZ6g5p4Mdm6iS43niME8NUk/3nOHETjoh0Cve4PV559Ow9cbCccUWgiApXxP/dyTW8ZJu6Uy1Mi
rGCJE4m/reWWsVJSH/AaLOSnyV5mnSyFRW/CGVQwdMjyutKIM557ZAsrRMoUskfwxX78vnUUvW09
s77MeYBlVgbBtOvcLDg7Zu2c8tT40lkmBkp5K/NPRSmOme6/c1M7K8PSH/aBWdtRl2J0cMgF1oZX
NppnVj+iF14EnlUsh8vz9qRQ/zulLvlATqZz6wB+k/mopZgtlKO93JvTkLqRjZdgHtJwSNWVD/Qz
65EyhxxD6l8kiJeEvJwAvmDWRnniQ9TL2PUxc6xdkRyNgt6SH5RTJFL9V+/11ZfFH3FMfXmaPK20
KIhtOrNs+uxDlwcx/KN7oVdsQvnU0Zat5CuTAM6opmC9EZ248rTPjTZ0R+pWg72dtvrjuVB3RD14
RaFOfZ0NR10kHccXgTAjtFX6ytfrLsQWfjh1lH/XDoOXhJ3tU47OE8Ui4YdAuZdcuiQvsqTPGnUC
7a33A8YItIl84lsKrXujJdhfWqNDgIYQtvBxYujbh0AfyAEpgmkwY/Jb1zQ0Rkf/+vIr2BbAxUL9
N2+H0ua3AP/xoPjaMpike0DU503sJ+wzwrGw7f/BfoD17rb3sBIhFlxUMlY3G12b5VzG0Yt9lkJV
0kwTakaTGoQJrPZuWkqFW5gj3s5T2X+rvHz6+PKj/o4wf/KsGMQ5pOcgYrqseuvNV7vjIwNdZJKH
dfHTnalnGq4UuPCOlU+/CTj0AAzf3aVspJHvwMjzU60Lsyq397nUvNioa/tYlIPc+cDDf31BoESH
DWHiOYgn4MUUHXIM8on4USeyPte7ZlHrgwxw5Qkzq+/Tg+mW488rg7IdCy8Hhe1nc1GCUAOY+ngC
9GJsxnlW6rRoQRc5U1+Gc7bI19zjW+YqIY9d2+y8Ngli29tyrTt9fic6R97OoKXQr73/QSmKKpDY
dthzOvy9i1J0WEpNJXm2nmi50NPWdWWY4eiurs3UlOVB9N6wtyraPIuvle9fHo9n6iJMvSG7cz56
RuAG0Dv1JhrpExHYYxpig+FFnkWNP0BLDbsqyM5VVQZXEIJntwcgPdTg+FNDsL9YH7ifVhaBX+rk
e5N+Ur6xttE0CF0/lI2pY5js8KUIzSzXiXyrZPZeQ7LZHEus2Bys4st+CDlo+R9aUuI/vTwiz2zS
1EnYc3BzkOAuleo42SYe1hfqBHUVO5CiQAwfGplHu2bt07O05Dhc+S4+tynRIKFAg7hj0YZ/PCeJ
cNUbzSE/aB2IztBk5b5dp7W+Atc+5TOwJ0N+33bjrct2WeePOc/WJIKYIsSVxt5QKZW3trRDcQw8
Yd43oiMPt5IAAIT8kv7TI7qBvTKZxrXwk+cOQQG8WJfPEhpcvHIeP7J0bKyQtX49dY3KzN2ASM0M
uwVL0GjAYGmvQ3v7lprEDoeBXRfjnkaDmYQFXVoqGiJMvi2516trQ/TcmyAo3aCM2/55CSqNwWJp
STaup2Sx7A8tlhU6jDBn3c2NTcXgGKo+BVOA9Qk+T99KuzusuG0d8yAF35rQKH5csQwIzVHKDy9P
S3NbEo83LiREONSQ44IRO0XM4xHrdVkFRlPrJ2LfKj8qBkd1Yb1qDbFG2WLgB61E87ZIbPNoC5t3
SFimOR/nZPF+5lqQPziyaX7UUvZnm8Cm+35UyztSlwO522TJEN6HEbF8b9h3noZTJkyfKZmu1CRP
x/fxQ2w//wMiwdnfdfs200+mwlBmqAIrwvgwOL48Vk+rYK7iUWTRQ36ml6uGdOOOJvrJgi5SnEo+
kMvObzqreq2vnVVEL1/u6WTmG4/4f2PnAoJjMfX4qRCtBUXqMZm11YM/aY291YUqzcmZWf1yP479
eR6H5Y3mqZYSCChx455ry0OFbU1LapjEN/zKPT05kXAC4BwCuoa0jb3lYrpIu1qLxLTWE6SWpQ3n
pql2C4wesszAGu40r529qLeaUo8d5VbOKdOd6adhZ92ViuvpXr/dCQ118IWNN3eJnfbSZfPGjeHU
wVL7VfmFl+1aW5tPmmNWnMh8GZXYZB2xzPJ3XgbsWYwauIemqvdS5V2cSQzRXx6eJ/OQeyIiB10t
toY+zcaLN1bo05DMo36qWL51aGVF5YTYyFgyfvlCT4rw7UK/7c4Q44FSX0wNX9fKNccT9tQuVUWl
UX9Ppfyo9dpP4bQxPOa9qzf7l6/59CROL47LgqVBgKQAv6gourKbVzyYjJPnLvnB7TpjDWvI/x9I
GEQzr+ZEEMcpp/41ta9Ww90rrCJca8slYrw1INdfuaFnhhu+5kZWoZiEVbJVIX8se2VlDQ0npZ96
ewzEay2jjLo1+JS+EkWTBvua014BAGePxwqf+48aSU1+6C06KXIkyQuM/2EtURtOsCmxu7WvlMrP
3R9aJhyi0WhQiF4UhWk7mQyZME6DNYq7JNCn+8JRwbXT+bbmHm3hvJctiw4uP7A+Z6PHw2BMwyRb
itOTWhb3hzs2MOyzRpu7uClTp440tvD8VifewIgFp/IkWgnH+JKNgQpCOfGhtMKiMTtyOwZEztcE
Db/lOI/uD/gVBAf5IYcjJs7F/XlrrZmjmstzURuVs+sWQ2lvTJy9Eptkx4UQcsOcpXrT8O/wFQwK
Mtn2iUd9etfCmC53uqcpsatg96PDL0u9vxEZsY8fJ5EqGdddXS0fcquwl73pLJr2UCX+LH76ql2H
c5DknjOGhZmL9ruwClpGIc40jjPEKXlL9YrQbLGaOG0GYu5dtZbymwt1JH0liLuYTs1Y1tq1XXRb
KY9HZGsw0uBm46JYeSq8cKUpZJqf/VKZECNx/flhl671Wa7FAut0NoUR2qTvwOO2tcL6pAqFyL23
0qKOzdHI6gfUMcI6vLygthdxcVvsqHBCt+YX0+li+0JzmBR9XhEn5mXL68EZxy90G5I0NlxtCV5n
ntQtEmxIJLx5+cJPtjMQLvxZON5vXpRPGHe6AltKGzM7TxlK3xuxdKl/qDB9I1XMFhX8zGA8o6JK
BfHx2KleeR9P1ilYKl1m/k9vApnjxUetWlrMmFw3O4sqWERI1uj8zvSoCF9+yqfDy+ynROabvtmC
X/Lnp4Ql6axWc3ZTMkRCawqW/l4vcW/97hWa9UF1pf/WKVCYXNkonxQufLBpCSDwYXeAG7k9/x/7
5ObtY7Y5LiudzP1jrwXaoSVr+GA7rXalRno6lFttsEmoKXUZs4tvRDAvta9NU3tWwlU3JiGoh4wk
j/jlkXx6FZQccAK4DKgXHeHHD6RlldmKaWjPel85SIqkF7dW313pKjw5siFs3J4BpwyWxROwaZzX
JCjNsT1PdtAe8GycDovf2O+8eQ52pqFRkb/8WNtX+/H6o+UMvGPASYenfEmPyrMFIW4ixLmvy80o
Y2r1/OBbMEX3ysnd5DV1ad6+TVEeyh02Rt7yxV5yJH9/eb7AwEE0yvkJsTaM4sfDO6+BJTD0684g
u+2NLkyV7FfL74xw8oyr4odnhnlrnmzGEygMgQ0eX80xm6VyVCbOGlNq1/R1f9P4KriZU8ssQgP+
7DWq69P1ANONqwXUsIjhL/kxRdnaCgKvOKeycInNKaD7B5wBPzmeJn+9/E6fmaqUJxuzDcIPHNCL
qTr5Us+VrouzkVtijGwrJfdTNyeQ+pcv9Nww0iGGbL9126mKHw9jYRC1B61KEJaa65FFEtkJvEq8
MqdREKy7yL/c34NFAMTDB/33cr80utCH2fdztYhzu3CQhzGt3+KUud66PuXny8/27AuDVGcTSsDu
edna9witn1aHhbEkgVtHZHxZXdw7QRocs9FbPr18NZDzy4UI9ZKq0t/YipsHy8UCQEtYLQ0V4xlP
ZIKPg0hYRvsa1936RKp9G1u09z76rnbS9OVrgcx8V69Bs1cCbF9RdEb+Ws6v5AThISSgdP5mr8L9
uagmUpI+XZZWxjFDiBY2lliGiJwHDgtmXoZm1xp8GKrsIOoKB9KxCfKPmaFOYrS8V8HkGuFga1rY
NltUbxlUZ3BteScH23/d51m/o/idyS6YT3M30vrVkkqdVTmJnZ65PhZXHqZ/q8o+5soQLb2zYdql
aUb6yzTF/Kp5b07a53ooXrlJI286HZe2JU+mKsyFV2ehlw79GXq8kcaF5ddvG8vp77AFKe9KmeiH
xukVO4WehBh0vm4Sv9pxV/Lsk0u976ZSdVN2pH8p048FUP4DToDymyHqpIw7FZSnYTPzibpsGdxX
HsL1/K2XwMC57dyVwQowzg7eO0ShFDFUR17P1p97tzQzMEXVVmZ3Eyiv/dbLJcvCXu+I0GoJ8iz3
qnbBrMOsNiveyNpQ2THediPOKL2NNbjNU81rSNsR3nffXor8xpfz5j8w1vPSZ+cxWSv1ztVRu9+Q
IWInH2GK5YMbTQXeC06kT8a43Dhe2f2apQML2c9kZu8xMpPtYTQ2UzM9L7N8v6JZoHZDYaXHNUur
3yUa4QGxpYYl32M3JtYdYll5pyF8+mpOfUcgaUu5N6+9m+4zYzFlNHojjszLqKQZ64Xut5HTw0AO
AxyiiQrRl0HHpXmuxM1YDVlzJ4PeGG+cMTdlzAmhbt4taCDHAy3kGfvCpAIax8/BpUAgn0o/weRy
jEPVFHU3h13RmYhHfC0dPo5V0WvvrKRcfo12bznvG7ajoY5sOm5lZLT6EOyzoPTmA2oCKuvZrNCW
KssfBCAc39g94QVzszOWssWLbJn8z6Zd41IAY2kqw76DxBAFgGPlbnZE8LZrhF5Gea+SmgS2JG9D
O0iX6tAtZTe9t9Fir5/zbFD5W1FN7ZeZjBx1I0SuirjphsENvdbp6vtk8OiUh3nhIbtxsx6czVYF
BwAHt5O0D4tyKsyItHAz40Q4VNUXq8saOq19P1tTOC+0GHA1L6YHLIZ8+3Yq0+rDIqsUpjKyteFN
B3vPqmBbGObIZTbzLFr/ClUsxnPJbTqQlXV2hs5ztxWU+OPt6JAEe17tFqh0GD2idvLcXZY9Dseq
epUUSTa91/xW/0WZ3mdx5nBqYwERUbfzDaFK8i70ub+XlurHhyEYu3Ez2Kz05UyyjLBCInXsOaw5
zay3XlvoXbS2DmC4K/zNTIvE9GAA9tTNuTz6HOrN2McLxu0AG1cLSHqsXe2uxADMv28XaWUKbUZa
0bbRvbn9YUNfCd5nxdhlsVjdzo20UVc68Po0YcsnvQURMynUB1U6/vIjMeq2eqUVXJSQEDMV+2Uh
od60E58PPGTLghZxkRXFhxTOd723C3ueQ2GMhOYkuCp8zFQq+tDx8mx6TQKxakJdlct0h0dcUx40
am0t5oTgKGTTk+3du8pqxwiDR9sLdW+0xU7x3sYwWPu+uLVLr57iyqy7dvtqlc2vxKnadFe59rwe
lBir+pRgQhaESWGZ4jj1jrmcVW5i4jA5tQ5sj78TAp6m6BN0oVmAcnHtdPON4zIpojypU4KfbYLE
DnRduvoICk/A1rRO9F5cpNQfsAUEcUDGg7Jbq3R7ekOmjwXAy/oOomAIhvqE54GlvW11M+/vuZFB
+7TMCNjPnpHIbNcwwd0br6usNcbpaTRjXrVvhWtfrh+dFO+9lteb2Rm7BZB45A22oimOyfrCGkgS
04kIxR2cuK4N3LKZ9Mu085ZC+YdOybGKNV10+ZvENbSGTbSYVOhD1F8OwkZEF/YcQsewGYdVvFGG
jebLkDj/hY0Y2OsGfll7ozbfwWNjFE59x7uT1c3a1wDCS9DVH1JJKcuiEkzWsuv7D1NRBHXc6o1w
QkQCwxeBnc6n1PcSfeeN+AVhjkhA4l1HkwZQOjXZ83MJ4Q+HuS6rD5lCYRJyBhpQnbcNyiutml11
xEEum1ncbUtOQ9vmejjCxvysi94eIuEgAr3RBynteGGb1N+2SaeSuJStysK82vKg/QZHzFDWebXu
pHJ75770R1Uch3IaZRNOs2ZJmq1Kw7zOzoopi9xxDspvhT3Zw7nTAqKm2LQSEWKw5497etDWqe1R
faxhoRrQdl82E76rMlm1/dDV9vrNKPyy27sy8T7PrdMOMdFYYL+mLiYZitFOGsybiJI9YBWRmSFG
3w0qHEW8bTiY0n67NmtT7x3u8GFF4D987lYDP4NIa9HnRGwdVbvXkSZ9zPW1btmB1rV5k44EfQDa
oU+KaV0O6QEKWQlxY8lVtysYhW0FlakKNdn1QUS8Ib1+NY/ycw9XRu5bD5+TaG6NlZTMZgnMBzQY
U30/43vV9XBN67yMmjaftDhF8+2fkN1bn9bFsfHIF556VeP2CVGzsqz5A/Emcrgd17mcPo2uyuxw
TSdtOMKK8powN6Tuhb3vZMMONm9ZHTAOKvJ47QTyFXqS03pMqmHNP6lG9/r9QL81j/BpmtbzYs/T
stf9offjxU4D9cqxuuC9ZxdNf5N0hjk8yLaHGmh2TtLf9N6W69y1CU4uUFr9+Z7claLal5q/and8
TMQnvKdJog/aMic6FJDkOzBSkcUDg01/28FO8aZM8Y94ZRZe433m+EeJYI2etezcudOmMzluZnNI
fWLWonUgZWEnnbYq2ZKsNj1DZahJr2B1ejeoO/UqamVqm3s8yygFaX7M626lUtlazvS6Ir/unCwc
pGWvB7sz0+q1aY2YV85NOg/HYOiVcRusmUdSU2PAQFdMfZoMSpTDHri+cWPdAOs9VONK+SIKM/0g
fabFLbMfZp2egaztCAmr1B1hcXO/lwYC13Aq26x8m1hWfh5rz+giN5kLto3EUhU5W8bUMjiLSBB3
b/04vnpWFpt1m/C0vte8WXJsXve5vZr1wTYowvbpFLTTbSeobndVmgntgdAsy4/tYci0MsSPYqbQ
I50lSNZoMbNKfU2DoQjycKw0Ypm0uWxFVFQCKw2U7a3Ya31Hm7X3CVCNvFGkSyyNRNM+2GuSfkuL
0TQftEz0H43EIDkg1h0lhxsXRQpB31neqtt8yY1PvWbD/Eom0LowGNxE7inCO/U6qG0yYvqm6d+O
ZhsEx5RMtyakwBu6HTR9t9njj5rhrWY5VcCHq5s+OOB+t0aRuMURw4ERKSIjUh5kxczHYm/pl7hq
nPq7AcHLiWUxSvumnVbtvU4B5oVMXUfG02r4TSTdwtLOmtTrfG+JdrxtraJK9pWuWYrYicxpcBDQ
mpGQl55twJSezVkqRcK3y9iOg1scUjp2+6SemqPLvB/D1eglrjdWWb/RTOX6FGCUv+fFMoQVV5z2
VOiWS+rwz1a60UwQqYzUkAXebQpwb4eaVpkPJA9YxY3dlY0Xaord565blRuEdoeHIcuEQvjAm5qS
GFhnNu7aOrHV3bgOpENJ38IzI3GEZJ55a86UwR2QnWiQor51Ta9rjxQcYxsVpC+Ts5GMy89yNb3l
YKx2lu4TGu1r6MrR7felqHNrt2ABnN2zFor5IKaMplBJyJHPYaxe21NjpLI61JuRTUjyImZTEZak
872VG2XxLcFsaoqNQSsyGdWdEG/atBRfVFbYuOi5edIJNgJr9O9a2LFpCIiqkfbLWbJI9kgFt8Nh
O6x6xndczfmrUg8m2tILrdJbZXLoOoCFBMnrgILK2gdSD9K4bLJ1kCH8saQ/y9xqqb0glxQ7XSEn
vxlbQvLcMMC2z4odM1+z89wOQsRFPXpr5BbwJiP+dT282lLTrAMlHLJmakY/v0VsQMqoa440cgtv
tR/sUiwglMUi5M4sKFE+IeEXtqI3oLnBz4Lu2ni2cmx80niZqhxWlV6nKNthWmqyD2FVdBPNyDoY
/BC7jrn8DjNwFfe/z+j/67v83+nP9s2/UbHhX//Fn7+3neoJsxov/viv193P5mHsf/4cz1+7/9r+
6n//p4//4r/O+fe+Hdpf4+V/9egv8fv/c/346/j10R92DZ9HdT/97NXbn8NUjb8vwJ1u/+X/7w//
9vP3b3mnup///Pv3dmrG7beledv8/T8/Ov7459+J0PgDrth+/39++Oprzd9797VZvzY53dJ//7b/
/is/vw7jP/9u6/+AOIAOAqwEHJbv7t//tvzcfmIG/8BPix6/D5sUf5ONJtm0/Zj98++a/g/EC6hr
Aogc4DnAcdwDlIffPzSMf9BdhVkJF8aEIEA+xf99+kfv6f+9t781U/2mxRB34IYeQysgqYDCND0g
JUHVxH/4MUw156WZjhqn+UQn8GpHRmy7JyVAXnMQu4BwuA4iO/DLrWG/8XEvUMVkaVdfOlMBZInO
pRBN/0GXRAfb69p+LAX98z/ewn+e8+XnAvFmwIHY8GWkfH/8XKWJMTCZMwV8CdPbNZ0AZwA3ucIk
ee6p4JjSVNyUkfB6Hl8lG6ygps3GqUlp5r0zCBIBAzPPXpf+ipOGP+j1Faj9AnqjGUNrhkmzTRjA
0kvFRmnagy8QkYWFPWR8OvJcxhm9NvwKilRe6QNdu9jFIApdrYuyeF/C8PGbBuW33peppUMvlxwb
/+Ib29xBmYNbYxIm42UPPRshB00OX1mrE9p90Xk0AZerQUnPPJKJAALCLFoyRF7bz//ovRi1ckcz
A93wO1Xclbk1HvqSbRl3DvsKbP9kafFASI63HAdSoJCoX1yKwnlScsHMdeyMo8PDRCzq5UqT8Lmr
QFhExgOszVS/WMBVjchFKbXBNbZxKCe/igxcc64weqztVf/RC9nmHUS5ADIFmhZ6MFuv5I9xMzWv
JlKrhDOWZj5g7yDdCpvvrsvGQ+3MyEC9dZw5YIEUfU17DWZdOTWCPBskYAUMprrv35mS1R41QyAa
6oCJ5n8+N9VZNYY/QwNOJpLiWj9No5HywDm4IJNTxI7U0wT0dLzQ+sVIfy1DbiXxaK1tFTlzEXx1
K0+gMGisHFG3Uw9vg0IX4oj53OrHzdR6n1PbIXvr5fl60R36PSJMVLpeZGpvwfWPR4TdIKXstcsw
UKXvh9Br9DDw2uqeTb5862I3huhlMvaDhHITOlp+jV75zJvfjBbwgKVHuk2wxzcwDjNIy+KUodQ1
PzQX0DTdWrQrs/iZBfM7lg0HFnpBmG0+vgpZJ9qMPrMMJzGprRXu3FmIwGNdlO73l0f0yW7Klrap
hjC1gCRJ+unjSxUumKjjZFVol33zwwPyBdNwrLUL3d7KHxoHmOQKWeOZMaSzyhd6s8khJORiDDU6
sG3uc0nDwFwdE915n+f+NcLh5VU2w7lN8AZDG6sFHP4fP1huNX1uGcm2RgkTinHA+10/LrMfvzyC
Ty9EQA1fhe2DtLXQL7acvnSHlgK6JovNzW6N1TFCzx7kw1+/yr+LBuw+mHrbe/xjL2hlg4+IJurQ
B+IOp6krYlwb8ysT75lnQSuPYA1emwkP4WJj42hpj42JLlCBkd+1rZsiIqq0Ny8/yzb0f+5r9Mog
AgHb0smiGru0EOFwCmslB8IIhrW7z+HBgyqY6odR/0CnguExtNWXr4gv9OU1+S5s/WvMPTbb6MuA
MQwlOeS5gPBL3WtuRIJR09MMabRpR1M3b47+FLgfAV0TTmCJqElh4FvfRAg5xWGtu8kODb0yq5uM
z9e0m3Vj8Dcmka+hLRRTvctta/F3EGjGOUJZqb4NgQGPxahNoJOy7ctfq1gqO57dsQdqbm3SCV1r
LehZWOPQx5DV0urWKaEJxlZXAIoTiecbyDpM7bVZrU0XoRclkVVZ1vLgwGj/kg68oP1GXiK0NE36
GiDEWm6QOrpW2I59vUQNOQr9rlrE8FMZ3bJG2mK6KkqWpe1D1QFgRIExIwqC1FbqkUwMsYRdUmWf
Kl+4684IugLCoC+6Nq6E0U+7wc9qGRaZAd8Sq+o0C4PeMsrbdUqXIKoavmNfKmm4ZdTOfqfva7pB
InLXLNsTCdzrZ3+1vW92B1j4npam74XFCARlhUnbeG0b9UZT2BVcJHdab/UAvDIUjt56H80sIydQ
JpI911uJ/Ixo4DndgTYFLMwUwue7lQ8RrZgabl7kzmpJqnBYGn+Izcn3tRgETi9ihErSu0kHmHNR
0DXWd4tJANjrz+63Mauz5YPG4fsrLM4VnwVS6YqQJAD1Nqhc7YcsDfIRp7oW7+YJht+3ztXXd1Bn
zDzCOsOvb1rXWPBzcub02BWkK4d2kZFqCONEaO+xlQI19zUAlNEdsi+a6rCM6AKz+yzSJk8IxR0J
iIqLZfHKvW2WXRaJBg8VNC71YkfCkKm/B/DE3zIia1BYt+Ws5mJvT9r8ZWxmvfvilfVo77TZTrJ9
UXE8OEwwc9Vecys7w0JytrS9NqQmAq1hBS3QiqUwD3YmZjMMdM37orXGQH/ELdYZqlHKPA8wfH1b
6QicoqZwxfjDzoFC7gbU2NrRB/GkVaFXxBxpgT4CC4pyfcO4G8VHog0M/XtfJdX4XnE+HW4mDL0K
cEWtMWKVKO9TKpvEjdO5Kx5qTeXWETyYgW2CSsxHbABKOyzqOdX3jr5AC6LzQxO2GPLO++XWel0y
ZpZdfB+8Smqv5lYvvNDMSZq6Jct3LE5imlIDVBqU8dugDXUBDtZPK+7qs5utNw4rvvsh9A6QinKx
d2M1EcGUhq6Rd/cqWLJml6AhzsPFVcQ6zk7mTHFpYFlBC8nujTATgNyxULV4b5ipLWKn6urmLpCz
n4QdXLt051i5DXVtTqmBW7vL6zN2FeZwzvK8rJsdplZLah8Gq15cJx441GoyanOYLx1BUJVUu5xc
LaJmHJh/t6hd6iJOOe4NeF2v7Rc1p+axLjw5vWHLyYa9OfdGpsIm6xx4Dz6JC/3nAenJOP7sc/qp
pRGaTuG03k66QeqXN1nf5Gv5AcTdSCO5yPz1PFcFraGusFcCeDyjSNNgt64AIwstzR4C2h3ehDSX
AemqrwnDCqm06ydysDozeBekWAGGaT6R8bqoUQCeElHK3ivBydbWqpo9rN3ZCBfb7cuoh/PYRzbH
BAAxzTLAC52eSjXIeiStgwHFIPJLjgs32hg4fTyR2Tf9WFYahZE1w4K6G8uczmVDlaofFGhXcrZT
6lRyVHN6Ph0poDUNqloQYj0Xun0jXU3Pdzr41ytNtnyyHWtxll0xYn56zP3BayKBT2AdmXQ+31R2
unaxGA3uvqBqkWFHk+5hlLT23upuyjFGtImQB9dJxBBOpj2yT3elkBEUYf2e/taa3HbNgokqUy19
U7hV/RofPa2hmk7yB36HK8Nl+j/Undlu3UqWpl/lvABPkwwGh8si96Ct2bYk27ohPIljcJ6fvj/a
mV3eW04pVUADWcBBwoDTokgGI9b61z9M+rLJsH/KLrBCZm+G0FIStChs5Olj6sbGYWn1qdghgXM/
8KRMOBPaqD6Vc+SETJ/t/AfeEk7iF6MJ4zOHvZUEbDpFci5KN/yquc7cbyo6CQHxwbG1gEjz6qtm
9k6KJCrO7oSRdsiZk6HWD52xEiRCqQ1XGnR/c98hKxvoRlyGLzJSXo6vhJ0/MIzXK8bwjXk3TQU9
ZGUM5Hs3dUQr0SrCv7YLg5kvFUcnwgrGeXhga2b5qOA1lf4Cknrw6qSsfbOlE/IdrWe3hpG2PBBH
q4ud2cXxGCR2N17wcciasV5RXVmpkyR+0+u9vl3MsIUFp9eR7Ze4K2fB1KiWm8TR5r5H0SEDVYwN
ydxTacU/yDoYmnt+TVkeGjU4OQtIS+WnJZ7t6qLDd7C/SNpOVQHk6jrf9ngjFUEPPTN8tPhnK/xZ
O9XBaI0xwjjAXcaNZ/eWDIa4i2WQ1roZfegnC28RoSKAaacxcZKQIZEOeLRpTrtJBvjzQelqGIJW
dWaW525elDiCVXWfbUuz1vq9B6Ki75Y1f/UwkwY/XBYZiPaFy8aTbCeTGf4WPd0sHwE9M0v3s0Fm
40E1nMk7x6vn5KHXrTrc1p3J/474b4bXlZowuQ2QITX6pddinM8ZXkyt+w6/tar5Gsal3TyNzPC7
fUGuozpDxVzDI2FjTs6W1phdhsxQInyNvcU4A7+K75ssCmveKv4VjG/csNzmSapZvgyRRgUJ5o5s
qWM8g6fPHYyI2sLzx8fpV7bnaV5xGjmMm0ds65Io9BnAFByo1E7iLkFItyL1hc4HntP7YzVnrfMN
bVgECl/Zm4d0/EkBYSY/bOp4HPduKdhDk5pucFvYGWcYTXJJDZOUEdoRD+SO0SlF2RxrcmFU543S
r8EAr5tEhul2oGxpyGzm3Noz1EkTRn1O+TSzzbqBm8TRPSzAhjXJThFeuMJp7B3ffpb6ml6V3oaT
zruKBtuMghqgqA5GA0B/Y5DTdh/rxig28M8lCtk8U8m2mvv1+ea19qDUwjfi5rnBISdzbdlxNixN
kCea3FtNR4JjpIWAhvE8iO1KTOiDQYr5AeKSdgPk7dob02vsJ5eXRnQacsASnqTNCHkIzTAJ6eqX
bnpCcC8/h5puD3dTPE3aXseBM4cn786zP0SyabYjpd9HkYXyWyL1qriEcMIuv+gF8w1cdaf5XODP
y8S30LJ9aY9l7ytJ7m0AdcbNApnHcrVhbb37tMnjwkfxmGjM5BL9U9o7mhc4HKXUn1Njqp1W9A6I
Q1iKD5ZSojlE0O6I520M5WzyxqGpd1QumCYMi5R+1+JF45daz5cuy1je5XZafrWckLDqOgoXECZ2
VD2APN9Zvis129manju575wCXGdnM/pwrmWRcgYa2ZRvRQ85KShysz5fkikmbE2Uxp3dlczN4iUr
vgydU/B8ugm/PA7iRkNag5sG92MB1jVNk00QNd2CGaOsxfcebanpF8zPofbHyhA+3t3Vp4ZcTCYx
+aIAD4vMm4PExQ+NKcGCRYqhxxxFtP8Z8Knjtu96wSLfmIzW9cBd0yY2eWt4cBlZk6Yv7dZ6qDBa
9QKqtfwC4nHj7iDZrKwta5joXspk/jV1OBo6/A7y/iQWH3VvNIZgbBhAwjvGaf2kR9QlxanBrNXX
Ooqec4uPIw70jsHTJbQlNzybIcqH27kKrWXjJONKGcmW+Zbx+0Qtn2HbsZsZCMybuMgXuXcnZUUM
CKuuvM0xTCzek5kyuAGe23LZoZlOzUM0pObnrtSKYbtM7IbvaLWjJFBzwYBOlLb9GYp07NwZiyMO
sitsZ+P2VfRgmen0kC7YS90QPG/o+zRjXey1MNQQHEM7y/CgHfvh88vt5imoAmyHr9nqv+QBq6C/
Pm7W4zpmxlnIAuKEYdxr9hKehV5qZr5UqX6fW3N/9/IFTwGjnxckaAVbFx1vvWcGIXMKAYDYVcox
Pf+2aA30BeA/BsNL91rs2h+uhccEOgFULFzwlMKPRGPosNMrfdno1rauC3eXL0t0wCXs1bzVZ037
Gtu+gqDQbF0U3MfP0SvCpJUqwk3BrT55SQaP002aV57dc2QA5z7r56xonfyc5kCktcfscJgoTOI+
fVJkrNw2qhoPL7+hP13FMfFTW78Z2znFbwh9prWhyfGJpBvOjCRLAkMvXhPfnbqUABiuPx9IZTWn
gMF+AhOhkM2g/zSVv76kctsCIE+UiIYN761tpBa4vd7Wt8y4F+fenhDsfkhp5ZYtLXtX+hg4oKHi
ZKrtw9wbs3OIDdylg9BRk7d5+xNBseaCATJWw0jj+OUKr9Iw8l2fu9O9F5WhHVqtdF6ZpvzpsWMg
i70lFGYkpCcryBi8wewqCEZ2SxtCXVvBeJmrCr+Ml+/m2VeBOoZzjQvZDN2wNTy+G8b6Q01qQO1r
dtfttDHuIGfUrhZAgqvfKE5g+2XAuY7a1hHEKgI5vli89ABXcml8AKRmu+Qa/OnefWhMAgRevq1n
UB37F17K6B9wb9YBvI+vZFpQIBhJ9dA1ot635nI8cJqlNwlxBFehnXgoNDz9FbTu2UtbN03UYaDs
6wjnVBoWuU1vti7DA2JWw41FJMLOtFjNP2/tTePzfzkUPxqkvzhk/08cn6/W9//nnwPqZ+PzD1/6
78lf/9V8+XoyQl//2a8RupR/c7ozccItDriZ8ec/R+jC+puBmcELIp/OJoOYv/nHCF2YfxNUgik9
qQLsdNiI/r8BumH/DXkGhByDfJ05g3jL+JwVzqr77xIEaZUEcsd8CmcHGNPMZI9XZUTOGnUQOkkg
yVLbh/BsfyQWQU6bonHk+SSNZGM2y4IplGbqK5LazQ/LMivjMKRa7QU6zcdTA+2T8DtP0WBaXXrW
Q8Xdm/BMMor4OPQTZwwjHwOCmsSkiBysdKYdNtMm+i6LqD4QOn5fLK4kHFkvLphydmhOCM78mKS1
A0Un0b6HrqW/d6rC2I1yAkc1jc8I59NgUR20KbcfwZPrQrQHWEDRl8nM7c8zxi1+nDj5e9eYCzgC
XZYdssiaA17JJb+31/q4aVpN0FSmfIqQR+R+3gzjpu4L61aGiEOE1sJZDMX4DppEGgdZj5dhIMKS
hA+YfxhPeLG1xwcTl6Z46rJxY3SLSg9VDYntImwnB1wxy3ELceMm/QAxhWwQgXym2jhtmHVXcTYl
+1K05hWmQ8RlJoUjP+kdDNd7+rGmOCwh9ahDSuIPslNy0MWcqOQYSQDsGLNGfR6XCFlnw4vFByA5
WGhnRYFM4VtW4+IGbRvOY64eirae8YwPxxAzqb0LdBzeDQuMcqxKqqo24i2IfV8PT2M8MTRMoYe6
VdtEAdzy0NB+GB4twq1JoICyPV5YZHpbYNa+bIiko22v9KtJSfQIQbSkSXSdgASXIKumo0FGhqIJ
Jx/6p2kUnnGVui6MeLhPTbLReyuMArPQgaFGDZWKYgVd5TDqm8NYM0qgKUtL99JdWso+xwZl3GrG
ZH8MJRWt39puTae6QEvyx9H1vvS9XAzooZl34TSD7C4rLNwW158awModvhlK3w1TTwZDXptt0PfC
zK86K7eG97alBpYWEnPrM5O8eSuXEPO3sm8G76PnZe4dIY/ltV2lcb/TOZfeOTZw3Hsj1Qp5AJJq
2odRc+2HcPHS77FeCOumLofqcZqzItkvgJF+MWH0GdSTR4c+lUreuhVW9zR3mko2dq2y+L4FsZ73
Q+92KhidYvwGTRhnxUwnzHlT5o77ra3xHfOdCjTnImQsPQZG1dB8d1JrvfN8zJZPnZDyqo6NNrpY
zLECIPCyMvedKTFhBRba0m+0IhpvQMKG6WyoKkbQTBq9nXDm5l2levNeytkE6k/q+TOUYq49FG5c
BlCVsx0NkreVcJeNc6bfIKTL5PZBKAdxh2IiRMtAWM59Gi9muq2hPx+ach71zahVURiADsMHW6J6
XL7oLqTEbSOWCLKLM0fVOXHbdXvWKqQ+wZqugq4p6qob1wj1mlxwvAruwGMhKpcza9EfjdqwbhRE
YGyJZuF8b6YiR0OQD3O0McemukMaFXWHyv0ZBtOrmHYJYE9tVWYzLzVMEOmQcBi17XD9YGZDR/Sl
yhTMSDDgG5hBg7WjSsg+h71IZ5zyEJW0wBAmLyXEJ+Miqpj1YfuSWD/QL4jbypzMc7gS9NhlVKdP
DrK9fjciKlr8zjPnPnCWGBpKrAGinM+TUW3mSAcwn9CWnCm9Z0Q0l1Hx4Gqz+WlZ7IgAucUtP5rU
F58no++Y1Td2gpS6QDLnwyxuUVY5Dgh+hay9wyIJHdZWTLagE08s2sTa6qOLTFAFLFFU36Ae8D5q
bKwVDHq+oV2Mz+GhdMha2bmIJTB8w4Ah99Xoealfpyv44U/WABG8VsTqMBgocgRooRaJHR0y0elD
t0QJeXll5BxI/C7bGFDKypFOaCax0hCGQ5bPXvRjyJQi0QDQdt3QYGUPCqMPmp+Ms8EUAIOKBTxI
0/XBvqxK0IiE7cNyscDIonZ8VDUAOvoJYaOCMPWWcdNGpWWVMlNAwo9v2y3KBJEhWamlqoHx/LHm
mRKfzdjOsq9DS88LA7oB1gbVHchDWzIVsphP+RkP190mok8dtYHR2uZBQWASNHkBUJEdUqnVjFw4
Fo1L/JAmU98mvcHP3cbRoI/lbrZwlWTb6WGWSuXMKYYAkZr2LlYnKvRxig2dYUP0w9T32z52xHih
ZIzxOWVhZuPoSkRl6Eq/YjRRb1MA+28yFqqHOxKRAm6lvFCtKIxHOZZz9mF2tALlkdvP3oZir/iQ
4IhFgxL3eseMAFZHgCtB17xL3TLqL0PBfOQsxQlgPpNT2z7lsmjvtMnrUAALhxk1T0T9YHSXQ3U1
SHkOjCWv56AUk/lYrVFwd9pIzGUQEUXM/EIzM7lXrRU6N2YmEizaLJMpRDrpoctnEaNKcFGw4Nw4
5lD5AldrzW5ft/zyqc832NobVHqD/DQoWWmxPzf20t10S0+2ba8i0BdyfEdMl40crm0w1sUi/Chl
OxZm3NkHAfNX4QrTR4c5YSO5HFWvyy029oNc9voKGl0zZpvMW8A2JYIpb+JsV0/MVt/BZDXExkwG
k/GvcCqCCZfKC0Tjpu31aHvZmTuiO+y4I+8hcnuMADVOCXmd5+FgneeMPJpD1mTaEPvo/vTipsuM
EYr6SPyWXsDKD5a+U7hFrBXZt9YIoxI2fT9+Bp2MmkD1U3QtB23+IKsw3DmxxbZJb4vMxgdtUYiw
DLM3H42kgYzHpmOVj6XTJ59y1BfoGgtYev6cTot9UFpUJ+/IqCw+GDOEvwcNjBWgC8p6bp6zcxAt
ktf22K3e8F7zZJXc1EPpqsLblowEoU27XS1Dn9XfhhdN7lgAPNWYgxq1WZsFXdiOgwoSvojV9Bg/
RHEeWXr6rUIWAxsdUvQCClS08+2gmHQ+9t2SP6b2JEWwpDa/aKrWvOIe9nm1RdohksMshlbeRbRf
pJ4qKTu0WhFQua+mftohODXCy94L7eW94S6RcZfMOJ5tET54TGVAys1Hhgh9e6tmWdx21eQ8prml
19upzUyx77uEpVIYJlGscrTQHo5CEaZNuz4CnglDJcNjn+pSsDu0udzNrtcPzO+0XARD5mjwG/QI
fD5PRf4pZG3rVypWjdwL9AHxoYOBx/zZrjgK7MUhdsHPh45bFEwbbF+2XjNsRSQBnxNttnbUXfGV
MY3mxyKf0hsE/+rOLYGImWQYAqvDeoRXT4QoVXiHiOqdXlIPt/Gs8/PdoQHnzy1Rb+bMaz7qaPQq
JrE9Ott5lI62zZfMzm4yWXXZDZHtoQlSWHhnC8zO9nz2mBMrc5qSHahWfx62uvslJHpqCDRZu4/A
vP24USwa+wMzFJVt9NCBGjZnM9G0CwW+3VXRWdhrEauZGe1TqcvpHp0mhsCh7sRnq/7t/cKnOu8Q
n7JEE4et0+YWDpE55ADmif4ubJb+ptGM9jthXkgeDD0B815rx0AjQlOy6gWsjLKwWC/0/SsFFWkr
W0SZYM3beqNubm2tWCLHx00hsncQcKyLJbYQKYBmi/i7ylQtdzLPwtY3LUDxwFGq9Q71IOxPpZal
F2U3CCRUoT52QbaU7hDA1pi+yKaeLV84WI/6HfViDALNYJq6OmycS9cuYwwFQqOEbt8ALIOlIZwp
yt65pUr3viiVlbuU6BvwdAHUBp+j53uB2TqNG6rc4S5eRqc/I7llvrWHno1njqz0jGQkKEIqDgmx
c7pm+prpqVce1CDZ+lqNkPSdVxpO6esSEdx5N/WGYpqAHN+viZ/vXoFe6DiPukF8Z4mYgevNdoX7
w6kjaNlwytdFVQTThI+Nn5FZ8iEtwmKT55DMYmWjTh6oVG9F0pXMrzRzfOU3OAYsgPUE8gyYyKDT
FtRua/3738hZHJb1kiVslJXSw+tWU9YubOf26bcu/fZXf/s78n6MxXCVdSWtoWwOqnxiOk6wmMwy
JoCaBTaR5bEnZJRMT9OqhaKHwzh/0+HcNm3aBsHY/uUrn9he/bxBjBswpcH3jIgL+wTdWvK1DRo1
FchpqdqNU7eMRnvgn0tzWvNyPa3sB0xjJp4/VRwbilGDTQWxY1t3uGPG1ZuIausvtILPLmR+kjDg
m58MIbpUK8MVhMYHQVg7w6Z9L8I5emXW8fy9WlgC6pAViQJdgbbj95oZcTk4Md0DU5DlQGNkUeKE
xSseK6AsJ+sX+JOsVWCTldJ6GvYjJ5e2MWVGrNv07WzgpunStdTzPY5H0WtRwM/vCYhbEK2NVQM8
uFOgEq+90O7CsaAg81g6s7SmrR5Ww2vOm+tq/B2jcaDbMSfA5Qekkkn2yZIZKr3nuOOrDDF/SHel
JqlXwxnltS6qYpuJLglfwdjXH3lySQdLYB2evs0A8tTjB2cwj6NVqcC1i/apSWxxK+N4uNDj3r7T
l1F947iZAh2z+uyV9fjsHXKrqANWpxhQdz6T45VS2nrl2TNasijLR3bqSWpARa3qIShEqfn4yve4
LryjO7WYieCd5a5+5PidnSxMs0oqlRgutc0gOHY6b+JgSOGk38tBUWZxfeddCFXpwa0ha+xl44TX
CWSYTy//Is9eMr/HGscBhL+yX92TjW9u9dQUGv5qaQcNFy3lQgthNNRSwcpVFr7M7VdX1h/2wTX7
kkn/uiFBIT1+1kmIRg0ZNptRJ+WDKh0DgleSelIhE9SHaA+nCe2pnzVepF7hLj97zwzzMOphLMWq
5vM5efAkDK49cKyCfHDCC10ucUlT6LZPUWzRwrz8dE8uBr4qLKZsOnbXZGPj5nt8o610GtToVQSe
h4MAXXyAFvR7bpJI/PKFTl7jGtGGawGAu2kzacMz9vhCc2v3uMIacZDTCF9gYAD1HCLBZ+JxsBlx
gSBfueDJJrRekFNyNbAySEHBjuv4gpWXdrHZl0lQdg7AayqHTf769v3stiBMOxyXK+4MZ//ZxkoM
YlwRDRF0maq2jZcamwUFjxOUo5me2fr0xhOaF8YF18vxVRCwcbq3QogbSuiESdBEwnzM6Yw/Tux1
QDNy00cATvEwsyO8/PL+sErwokRGxn/s7NbJkoznxKhMlIcBUtQMXSui3zxn+sS8eX7ltf3hUjhK
k6wrfrlqr7j8b3XOqI+zntAE+FMI//zniswpTzfeujZfvqufGofftrh18ROzwOFORC+n/akGIg9t
mbYCxm8luCOYiIUL4Dl2w1VayyU9DyFWvhNlG14vilYL442liwLIBEu4H6zczq8qY8pfi5h5/gTQ
FOBWyGoi7wgCxPETwODcreCeAhEvtHWhjse5cvt0661/evkJ/OlSRNihXeDmHWwWji+VLHkMEz6K
A6Me7snauB9Uf6/z57dfhuKVswtJpME48fgyeBBZVREDmWM1Imk983xrpa7le12Tb99+KZcxEJQ9
ViqL6PhSSY/j2pC5UTDiDBPEyRJeY+oJTWv908uXOjkjWD2rGSiDZZI6Vl/nk0sBsBDibsJmpdZJ
z0Cb+eymAUcElfHpM9+IriRskm8vX/WkE/l5VQzc8N1mMMXNnJxMGKkQ6ila/E/yGEc6nV7zesQQ
5sYjcuwaCvz4cUma/pC7jHM6t1av1Kt/WDKIXpgKr8bf7Ocn75JmeXRrfDs5/4fKvHUQLDyWEOO7
QBEk/vbjiVtlQruqObxVbHP8OpXKK3y5a82vm/leU/DtOru7/zf2gue3xahvZTVYTA4Rsp68TCMl
X2GIZ4DOZfr5JTA4+x99CQSsrnJhimLIJqdPj3SCKbFlz5zDXoZNwjt6qCfMfDChnh9eXih/uCOq
YxwpWSvc1+lCGbvOjYRR8eja9Hz9tpWOO+3/4NtmITC+px7lZKJAO35DuUT01NXMSV0rLi/AW78r
YRUXadx9f/l+np3njOkhcqxqSLqlZ5wwGUPkTDvgjtQycDmQ0DBfv5s/XARSH5pLam10Q6fEs87B
TqpMIdXnoig+QK1tn/iirN2bbwXjO7Z27EJXEfnJN4yjd80kaAqh0oroHedLcVFDWH3zl4o+FQNG
AlywsWZEdfxmqG+TxMKQ2zcxHhAbi3sb9r2FdQ5ii5YK/uWber7euAb2w4TWUEcigTq+XDi3RejM
QKV4LM33+Tgth3oGqsixatm+/VIIVinwaGkhbp2sOVEvs8FoAN2oysJpk3tJeaFntM9lnSD2efli
z5YEIAAydwywiXh43vFlKvVQqnlosELd2sEnopeNWXxvvArFnAUZgo2B9SCtkyWhLVkzWFzGT9bl
1oK4YtXnvvnBcRUeGujfehxzZh2/IxR9g4YYIvQjWufxrNdd7J10oZz3NAJW/Qro8Kw25mqQONiE
fq6L06px6kXr2lEdMs/IkgchSrgLuqjfz8bAvD213xb7ywHM9WBFwSfhpKCuOzma9DR1sQYg5uUn
pKzZ5rCZCJw/e/Ob4jpEM7MakGKe1kwhHUeZIsUgZUcL5wtdTbSDpHvXc/TWlceLArBxqc9Ab5DP
H7+tuVvQficjX5SCrs9wDZNcP3WV17xyoZ9y2KNCmCutlZkHFMV+cbou2mgcCy3m283XvRtbrekq
wbzsq4KNcFkRnRpDIajKm8pj2KlZlsg3RjSn8DtQu8HXjrPUxhWBWhV3F1270GfVX8JvwCHR6CCf
4x7fX/fdgIYAvxZozXHeXjvYGT3E3gx2APA539sWTOiLOuwZRDl1SkM4OlbyjpE2uB+iGZr/OLPr
6JC1TBrOmF9+rMNRpOcqlNFnHGCmGFkSzc/9NDbhNZg64gyGN+UQSL1o78elcqNrFBeh5TMGFLd1
ZLrLpoXQQHgPZokcYRG8fKsUNrgyxr0/lmFCg8VePpqbqLGnsyWaS/e6S1rjMYVeztgK1rh4817g
AjvQKYOgcbCefjctEZIT7HXP7yNqWJQcBYOnV9fx868TfTtnKdNF4FZ52vmHPA54vhwPhM4BJ4l8
Cq8Lr6eGHLXw2pir5RXo7HQjXV3YJUJzhNlrL3CKLZfNCMcepQ+0kax9mnBxwvxyiF5xNPjDVdhI
QTlByEDLT2HkFOHjIqF7+M0kKMUTyqxFaurDy5vA6WHHveAATPqEYCMAkjvZrsM8QUUcY8A64ENw
kbYVBOI2D+kAFEzsVxqNP9zSqi6nwMKYd8WGjveBLK36pCx7ze9H1C6l4liIGFz+2gTexFW8KxX/
nbr3HBEV/z064/5HufrotKc/6j+RybhWKv+ayXjXJEXy/cv3v74U3/+6K79+icojT6D1X/8iNGJE
Dm8RD3jCAdmwdCqTfzIaNdv4myg5PmcKy3XNrCjmPyiN+P4A6sMcBvVY3V9WtuM/PIEM/W8KRFCA
9UNdeY/WWziNx8uIwszkU18RONy/aVr19e9/Q1aAlCFKRNILEC/1+2Foseiapm7z29O5/XVo/D5B
+hlv/d9nCZAxug2AKYbpgvMR+O34Mg3ObRqoVAh5JQ3vYIzE0zZvMcdk/t/En7N4NVaeE63G/44h
Pbo9zIrWc2KabhhYJzgbhxL/SJvotnZrk3LeouXoAVuF3SUMfnVzuqyE1d8QcTnn28V1p6+WCrvz
UROohKJJdQ9La8XOzuQwkpuhNucKs0yj/bzIqrltZiuKLlq+Uwfh4SzekT+Bur3P+6YD1vdmPFAZ
Qqug1aNU4m/Yuf0hderhlr6bGJhmqKbrwa09e+vVGSb/kz3XTVCHVnGpCmzKSPkosHIuF3iJ5F9x
e4E+esvT6Iw1hL40Km8yLU4eElBZODMgow+1mVtj0FhF0qBOJfSvz51UHOa2sQ4m9rnnM4FZiHqU
iQlhhUf36Ks6x1THTagmkSDFwxTIrJytYOBu/MGwiju1uIu2QdZrX8eiZ/BbjzJ+h/CZoy5bsKyj
x0ExG044xAbY/IJwJXWmBsJ7MvMaioT5FR0m6icFme/7y8vkZDEyWOAs4NBZewVmmmLdYH9bjBn6
QBM+nRaIpfXO2mlBGC4gD758FWMt+Y4W43oZoBI43quDxqm6Y4ZZ1eG3rQV0J+MhSyh0B8PclJ3V
oqiD+USZE14YadlDqxXp5RTih/jy73B8zq4jlJWnvMLfFI2Ef53s3lFahZx1lRY4dJNX+dSIs6RN
TB/XvGrbJ7b5ygd4fDT9ut46xWXyBmhCUXf8ZDtLTKg0U2S3aoIKwWFIVC9MFYxujVdmtuYf3iLl
Cdf52bTY5kmFigUQI30EmsHcwZjb12bSfoKpaps+mscO2ZQo5LLRyhSqmS1bTPx0/QeGBUlGJGIq
Lqcli91gKsrhBiICaYnwQ1d9tsB1pBs72QWhgMCzqfh83ABho7udxqW8qMw2e4eg0rlK7bL5ddy+
6SD89065m+FH0/XNj78wxmv/2vXF9y8dqrL/DYceq+Jfn3n+jyIpjk45/u+/DjnxN0ACCpTVwm4N
nVwRuV/Gd/rfDucLJxgxTPQrpCTxj/55xpl/sxT5F2tVC/61aob+ccbZf6MlYx5E0UYP4iAqessZ
Rwj50Rfv0ANamGXxuf1snqjOjpe/OWfh4OKnMVbklSR7zh13lUeK2ih2C9aP+Db1Y42GmqgANJEj
MBAknLH8MWpLbvjZ2E7fLLXS1bDHnx18Uho2BzmFWeu3bk7gb66lRb4huMDDOGOpTbltXFwNVl/y
SYOT7xp3qPbXPbfR4i22nUseVFidmBfN1GBNPvYwkK6y0cLMlQtXyLFHfuTZEoczNIAxr2EAStJy
LvAkTibf6puoPzjsGfFtWmsEQ1ddCp18sCPsVBzktJxujh7jXhKRgdx6ynbP2xG3Wb9qUIT6Y9dg
kalVAw6yVZPjxcovv2778wXk8EH5pbkyrY00SZ7g/6bvGZbN9pYfgXdzX5u9hBw3pfGuFlZ9R5iX
h8WA1YT3YYxFht/IyTMgYUmrYRzdtB9Mz2K7m6NuxvKpajW01lU5fknqBi1rHRqN2E6YwhV+vRAk
ukms1nhCIYLxy+D2EeaaC16y+xiKS7klcRj7F6vvJ/dGMeS3AjhcLtxcvND6XVs59VfCY/BLKbLW
nP0mm1MUtFVfPXS1UOUeXhCu7LATIwvS+lBeFzAI3SDyGFxvNGvQliAibcYMnBynkC2eua25N905
w9t11Y7hDRrCn6v78SpJzf7HQNJlfiGbtO5ukrpM22AyG3J3HQ27NhwGBqc7g+DUdzuxjJD4i1CH
pw2wOZsQxOBxb2ASCntfuH34BEl4MvcTT/TTbIadfJcQMfdYSjkmte8NjKP8Sq+d6R6baCza2tQR
yb4zOwZxS+J02Q5+DkoPNSQkqnbWoG7lRA7GNi699DOLHQdvJ4PW5PfxgPbcaTvxWOLI8wVGsCH3
0yLqWxDEYY28tPEyTj1MBjDcraBVY91Yqg1cQPsSymiVb/R2gOSWm1neoJW0UIZR/eAl0GpRHvmi
J9jtRvay+9a2Uf5Bh0j2oeAB4ZTSDfE9it7+Qz9gqgqfMIOnVqoMghdxpe73dGitj/jYYB1k0iFC
Oq/m+Ktu9Np1HUGjCzzy7vEPHIbJxKzEKD4Niyk+ZXWKLTGUUVe/wvBLnHVGEj6NUR5fkM4dfYfd
Yr7vpGt+gdmGSRcJaOHXTivEU5JXzWd4aPV5mzTWPazr4rMOPa8+E+kQGXw2qAh2pazh6DfYFpzr
dqvNKD5saNO+tbIfNx2ODixMPkjkClGZfHZKe9Z2ZjhhN5E0JhZLbqTj+l0OxFPA2lMeIg09tasg
bFP+qYux9ewTU9MPgYERzOzXXlrtkR3VAfWScDapNPLbpCnEsBmFUDGeF3b8tYzd4ZNwk+5+ZG/5
EPdeojAkaChhyT/of9g/33Vn1O11pEbzltdbsHaM7qDiqvnapPBJN7iXN1+1FMyKmNh0xE6sFYMH
l1pDM481ifwRzaJDTtOUfOFxNaEIyobEeOyw/L/ozLbONnFmkbAcu1Ho8AtHjrfLDInmFDpfj6MC
OEsA2UiEl8XUxK7f1svgbYw0tZvVAgBDCIsSYb5xuwmyxQ5bKIaBPRUxxA6E80lyW0hL7LW0zG5a
3U5638nbmVCDuG2+EgToEMotq9Zay4us2UHeV6S0oLe+xPaaXBKraqxgtDHGfw/3uzR2Etyx2kNY
1PoDEDLboyorQ2yRXJlw11HlZNMWlvpQbzoA2l0zUHlvw8iw7xVmKB6/FvZr9b271ErfUHDGBy1Z
Y1fqFq3TvkpcN94r6EfGx0ozjfnbjEfsZ1E3erWlvG/6s5WpfOuVFbZgmataSAKdhqU2aFh/ExO+
Ap8EhwUoTKNmoxzRzBp2izd0X6JIN4stZb8o+MvQxF8oKWJ9G+GRcZ+AUz4CXIUPaLvCW5Y6H0to
GoqGY46vOXOTPFimwTEuzRiW9s/K4P9HtVS94CP8HwgMQIl5qUi6TH58i7sfRft/2TuT7TqxNVu/
yhnZx4NiwYLmBXatWrKlUIchyRJ1tah5+vy2HZHXdp4TcSNbmeNmJxphy5LYsPiLOb/Zv/9cLH37
uu/VkvcJju95rIonW4JMP7Mcv1dL3ieGATh9WKWyd2eUTJ3ye7Ek5CfUCLbQGSYg1yNr8j+KJf5I
x6uK0eM82tKZD/6dYsn+uVWQTJQQWqA8PBvgEV3av64D6EodXbWO35glxCNn6U6gLK7rPMvDKYLR
A3DaukpsBHWke8zYZlYKoopcFF1H7gZZvg/bSgyXa92JXU4egdnHr5pIn9wSHT8+D0HvaF97wMvD
HDARQ92LkdtcS3P1mDsTJ07hmoe8wWTgZg3klkJl06axGGb4bXoGHcVl/ZGAuwpFPXbhXBZRgINu
ZRlcw8Hg1Q8CrSh9locOdii32rpuIa4Xlp5gmMouJJ3jRtPq0Xd1qMH4EEa6kozXaFUlWyKZk13U
ZvJOQNgK//6T8f/jQO0Mtf7XvcUuealefuwtzn/9+9NifEKphbYS8Snnt/cNgvz9adGsTyYbbPjI
uE7P+tWzHfeP3oIvYzvHjYxomPHoeRv4e28hPtEMuKbO+o5/TSDV+DuPC7rDn3oLW5IWiPaTf41x
OX3Or6ZxO29GRBcvSVO7ePIaHVy7w241yAwr1T6r1tQu0NSTmAHupokA4uojRhSvpfpelrrhBWzZ
U9i3EimTanTrNxMiVLZXSSlaqJ6Kpj1LnKr2h6XN+7Anism6iRDuj8dOW72G6XI2zAbEqTSrTl02
z/nFEpM6SyBMno+niCQommVn6EPM87UXkHXOv2ZVRFgc2MN64xHjBSUr/6d/gHtl3AI85CHuev3d
BCMWE0/RD0YQwWvKdt7ct495Zg2kqLNM7E9mUjf5fs2azn4hFGrRr9Z2JQ7M9Uat8x1yTRqaC2sg
JMA0xg9X6bIl8S8d9QMEl87aDxEXJpQ1Rm6MLYWTH9Qgkl3tJcUYSk+JXSMplzbuKll1tUWlun1G
thZ4uwKAEw7EgcrYjClK53TCrgDZzH6vjEo72fCcoEUVFs4uy8sYkEl9tT+7XSmYtXRGc6ydNvNA
G49evSc8bIZWNCTtM2ku5Qsa07EIXHiUuxhuC1zfeCnvvBX+G/k0HgY4olHyz1ZmZO8iLuOaqqNJ
LxvdLW+lpN3w9VUXxLfpdqIYa8Rau42rJXonF4205qJztM9a1Cd4vQsX4wqODcV9YxbS3iVsrck2
8yK1Y46cG9sqIp1y4/SifyWjifq3oYy+12HCYUNLzQjrKUBDB6WmOZabFYJztB8XpBm+Vbp9aFPD
CF/EVHh9aRGVtfK59IHpYdRc1rp8bugZsQCC+0Ucki64ejTQnD7wK8jjHNx4KKrKG7eVZkyHaM6m
hUPfFkOY5hWcUFutWjBT+TC05c46TXmcmgV5JWnCSS5SEpeoeGM/0zqunpFoGmf5UI+F7zCHglaR
V2Ua4BtLblbswK8Me9IOFpMh30fXE2tAeFX/6kRL9aQsZ+g2BKmC1pvwy+ebOWmnU9Ot9WtJ4Ja1
Ye5U3+opseSBRnjn++A0zpXlqrjY5MZ5AGaWYl4JzXbVGAoVl1+1XiZLMC7AEfkwSmTaljXJzzIS
0JWKYuySIMK+W5/sujceC1sWV+TWrrXfGwLckYqrM2ExGvJ7umubdKTEqRvMm9HJGe3u1ZoYxiLR
FtGTnsWTE7o9MTUgVhsUF3Ti1oeudxnYHj2RA2NYkQqQqjas+dyhQdxNeqq+pt7IuCHFKTX73VJE
CuNV38tgjLq48Q1niD+UngM9i6lRe38Aw8MPAnXlIorsVd/FFsEzhynNozzo2FXzkcTeuKD7MGF1
1mpU9ysbpR7vfWe6W1x7+PBbpFX5RuRnYGfupV+LrGL5qUSOe1P1DQDyXAkcyW094ygfI+3IXpRU
rximaKDllfk1klaW36eJnD4kVKaPpNU7ydIWo3uItDTClsp05MnNhXyyB/JBApUbMEVSfKGbSZfF
s8DRfsNIjwJ+nYzsI01IlN5Gq+m9LCRuk+tWVoCzGAJ5xPtG8bvViWa+i4jfgb/CLUnzb9nlsWz1
dd3QNmo+ccA2eUZ4s8HwqXONMdme9rxqtnbbsORdvsSlcJ/gPEK/XkflQPEjYCoAXOoEMpbxZAV9
D1dsV3jzXO5JY3LUXY9Qb/mtGKO8PbrIbw6cGnSuAC9HB1pYbUEOWyHKysh0iytLokvcagRmf+Qd
e2qwnr29MMdZrUsjT7Vx5+ap92qYjCK2sZOQiuWpSV0bjYcdH1UxXPUE5zVkAAV2V1gJZ1rFN/PT
FdYgbxetv3FxfllMmc9widjuF2xcw7xUoY4bfd53rC2mEOyC82DXc1QHI7k81ymjLzew5kjdVVqx
SH9VKF83dLU1mTVFIW4RxdIpjSkS2iDp19b1cZJUEu2aLhmsQDPjeSHvDH1+pfqHzCUuky1Klwt/
6Yz4qrAjSLl87vXF4Lhdyq1Utl95GcBwTA0Ij1ytLF84cFVOfsp5YLxlALkMm8bhUPP7RjJ2qBeV
OETMkxvG30mNDk8q45An09VaTklJK3m5lPmUHGLuz+nQNfXK41aXmRXkrXSKsCNd5UsbaSZD92wy
89MklvFRmme4XTLqhUv3auDlKvQmewPuG5MQGpk8bhdjNHfGF1I0SC8kKjvFyVYk1nrbqCjTofDx
8ob5N/aPa0YswA4R5DoBIvRsoAYSqCWgJD0eL1gMcSxbVpw8Z2Cgan6DxryN+2n5mKFDwCZNgESx
Uaa9fI6zwtwbJHMOV5UBW/xp5seyHgoDoRB3BQuVsLLnYdnULGje2wbir5xsZ5c6c3aL65LRoosq
lESzXFyUj1VvCSJSK2N46OTCoWJxS6QXijO3CYHgQs6LejfyCHla54+oAGzIaGNa0SBb0Yw7lTLr
zLbIInihVZQ81npcvHYEAOhFoj1Ld6luVK9ks2/J3buPkrYhtBXmNZ9B5FZPsDdmEgKgyIKDCQ1M
+dNHZq7Lb57V2l9LavxqN7W07qwnyefDfQs7cWDE+DtY7H+71X8DWPNnZfd9WsUvTa3efyy9v33N
77W3DnSHnAlWtwgT0aFRlX+vvSmpP+FMw5sHbo4+1fphrP+JoT1ltUd6N6ZIvvQ/Sm+K8vP/Y59N
t4qgkib2D1jQ70vk7zFD/yLN5hettetKuFrQ7tBbUXZD//l5qk+1IRa2hdWurQC4JJSsJXo5pqDr
DC3XdL5wGpcvveQFxBTTwp08RyPRiSWyOt/uur7zGyajJFwBdjnYLKI3Xe6tTTDLYYZ8uYDcHMnE
kttIDtez2dgZpipI3noBG91XjRaPwBi16loVar3xyFNkrh6L+D5fwJN2eFrCKcu1G+p+APArI9GC
km691usIWHtTGE6BS23dGTqBt37mpM5jMQi3Cu2YAG7qIw9VFHiT3O9LoqRYWJDsVuTtehjHVv+L
eJtvJpH/uxZFriJZxwj29JzaaAHsXxp/Xluyd52C8fhq7+F21iel7JQHnGOorM6HULmUW2VLAJrZ
oo7m3F3B+XhlgWFQIU4vc6/Fe7r06koJ6+REfXGRrMV7zfO76Tzr1mKH/xrXI9vssVkv19HKQpml
w+ILOELQhXJkbcAb/0L888vy5/vvZeNoIgQch/OvtwnjjrqboU3sqkl7Ze/ra7KwLmE5VAF16ENW
5VcUke3ND0/SP5E8/Lzh/f1qnm92dB/mWf/6882J/y8r8DOTXW/BlDSzzNpSeeFYLUc2PKv+V2vX
//wwnJX3SLqZMaK9/lXYC0zYmjW8jjtAesuNBrf8wrQJIoMTnIRZtKpLOZvzX1zan3vf77/kj9/0
fBF+WNjXIKwcNbv1zusp/COndVGmRcaGCEa5/fPr+U169uvtiRP53OxjIbV+FXJisGtgdngNH+NC
NWCpjTKtY2fFR/oFkO5QQsKFjOLt6hVXFMYxcN0xe5NNl4cl1OczPL++rFYaY8br+neh1L+kk/6z
jxsfFAM6YnM8RLs/XwkVx8QtS3ZLg/voqC499WDADqaXEYug/soAcV5X/nopqP6x5+DSY+J3/lh+
uOxNXNM5ZDyp7pmtwB0Yg8sp2r/4lf7ZHYUkyHSZlnAH6798uCQ/d8ynu3o3LpE4YPQiH9Npll0B
+p7dpyRki+5z8+cf8z/91SSiaheF9Vn3/POv5hCEnfcWv9o0kf8wg1kNIev/lQTEPmsQfr6CyBuR
XSHEOCupXCZHP17Bnn6MJAin3iXyEA93rjqQEBFmKYCP2jgVqtlM5d1U7TXtcWiXULCP7XGeedqH
rm0N5W21sgPz8XkBKlDV1nYtNrPxdTLZgtXEBhQkZ4tgWLKtPpGfJHeR5ezZcBJbfWr1r2IQmyVS
fty9lAC2Jw0Ct9wJ8dy3m8RDXHTZ2LZvg2uCvLOro1srrvx+XC4UYKDenIKytMExsPCEjSj7acNK
eBtjvRNApP/iLjCZlP1yqXhBWrgZTeJfGGP/8pZVJCJra5q3uyzVtG1JIxJMPAi3BDJkG5K7lqBl
cbKFex3vCSdj5e1Ow76nE9hAP1MHfSrSKyrhdheRP7ljrsraOW5fyBh2z5yWBFybl15MdpECEnb/
6hw2f1b7nM8oJAi8zViOnb0b7i+3MeETI05FpXaLG3gA/hN6Er94k5+tj/ICTW+zcYL50Vr8jrxh
SvSdc3fr/Bf2IX8Kc/x/U1P+N9yHsCL44QH/T8jH57R8fXmd3n8qMM9f8rtwxPp0towJCnwSCRnK
UnN8LzBNGwkIMiIOIPRgwj0jIn+f7WoGkEidYpQEKQ7bb+qQP4a7mml+wqWD5faci/Rth/J3Skxs
Aj/d/SjEAE1K4r0wEaBe5OXz80FBhIELCPCMX6kde9gv9RD11X3cVGMXXZJwlmm7hGUpkL6oc7at
YdUkBRjqAfkSDBa2CD6gKIOUxawOyiid6gO5ouqUNoMdVn1DTgGCvzsqzUfbs0+yM+dd16REfUO1
8mTENpz5I9t8Ta0nTJnjfmpWPx48+01Uog55uz3IenK3aCG+6Dq5PyrSE+3WRU9IHgSIfRhnYqne
LH0oDgtH4V45wxmGs1aHjB9/3/BX7hvhxsNmIqrhZNaaszMjwXMc1WZQxXbNnAiWZaEbSUiIyJMw
+tfBTk6WU97yker+OLjQFV0cJPXQlHtXROOJb3ozZMbWW6pbqdyr1uI4J7p0OEGty2RIiF1FvlEC
Gf7DmvWFUJgYpYpP7ISxE/XMcFhfu/7IRMu5ABpmv7QjgvSMYiOYdYGKAG7vRBL9jqAFMpNgGW6q
siq2AB/3qczAnw32ILcKluVWTcQeTEgFSLNJofqs4xsz0em2QQN6zbobNASGnisHrw298TpsdJjn
rF2jz+SILucojazx+5plklYnaH2S7gZJWnPoNWs+wE7vro0Wis3cjfWJGswJhhmcFfDP+JBp/cA6
DCATqSyM3Zux6t9Itlu3E36Bp5Vq8LQ4ifVcKESjZabKPWSr8eD2Q8kHmPb6xmGXmzAWqpqQ9HHE
o5Eg91XaF0M/sYbPS9qdKSJg10iYg+vTtOwbT28ScjUaaJ050TiB3Yzrw5RSyTPEBHGUSfu2dBNt
Lxv0KIw77E3DLOnkQlbwdTbdO+oZrqFDkR/YXSHfaneun9ysLPe5uzAGambzIGYre8hGOW8J722Z
VY4Zq7m8PhIRr07AqIwDmZnM7Pmtr1xW4eRW4qZAhtXDD4R/r22HxBAXU409xMk8owtLmHW89hbb
2EWqqF+WaRp3i63x4hhWBdpinZy91br6GFhZT8gL+4Gg8KL4woI/czCZBHNfu+SYdIsNaj1d6SjO
yDFttN6SUXs1Fm8nGcJHRPlM2hevMCqUn968A87pvdSAPz9rIhH33DjoD1aZ4wXJ51th1PZ27sik
SWTfvcWr0I6Mcsc7lTP4tlX6WJVC7uzKhuCvu12gJ4xIpnVMLibCk4IugvbaaKtB6qqltnasf8sZ
pxtl8kvIMnnc8qOd2nbneZU40WDdslGIfZMIlVumOrtx1q7VkHg7Mqr3HeiLK3Rjx6Yv1QU9z74H
9nYv2bvsuA2u2HveZ171UiNdQr6r9hOgmlBVzfmCjc8LY3/Ws/GdGMUr1CLbJ1JK7RKU03XgWfm9
ocHF8xmpXbnKeJKzcL7gHMvQBuvD3lRiP8ryJY9MHTV1bVzNBRSwTFvfELeNr9NYXOeR91DX9a5Z
jDJ0HRG6UXydrOtnool3ETrNclheJjN+Wkb5OWLP3FVauXX7ipFVrTadg8hb6jubPBBanfgEQevJ
KMY3aULGJXcr2sxF/BqZ7TWAnOQ5ZU3HaLVgVGnOyXvkNHdeIq860plPpDM91qmxJcCGOMoCeJuT
nso5PTiJ9qSNE0wqoZF0lLaPY+wGDqP3xmLeXzfJTSLbo8VmZFtV+lEbqoZoLOMC8syOpADUVVaz
1dIYZudCXnUnZdB2jbh3kMLsimzhaJTGmj7MYGA/GtEWW03G95aImBI4y8ktuH4J+TZ+U3lXcY9d
dqlYJsjVZkHI5G6DrZD9teVB/4Sz6JZfhZU3xIunCtlrcomwh5QczSuOVLLmkZ3WlRcn0m80vKoj
CVB7Vdg4rmZALWvxlnnze7pqOxvuuu+I5JKF2DHNqIZmgb4EJfJb3GfHtY0f3LHaIwLAWwWkJ3Wj
S6tuVZhMvFMY6L2jjWIpXzm3mAYeAAOfZp4MX46m+TRoPE9DmqHDl91+TgxEdIl5C2Fyo3vTDSMP
74NUUbiVee+A0UT/BBP3ikWgs80cEKGSf2DLtPMc9VHvKA11cil6YwNlrPGFfU78Gis9NFd5yuaR
yLtk/ayXNCMKRwxv24oEPcKR70mSH4isW5+Hzhg3UeYW727RFXeexodmKb42MOuKTUrW9zsDM90b
zeWMSGumPcfD/3XtSMCo+U13nqm1u1qSYURa2JSw3JJt790Okv6hWVfoy4novWmLEzq6qheCIvyI
2bgRtMVUvOJwS++blv+GCtHVELjJMGKzXOpsyxD6dkjIrNFYyvrxOcFnYDNM8IdeHc2iiwKva8fN
mbObEsp2AUtU+iAvtTD3BFFzNtmqfNj2FSbHnanxwGlVuwaG2eZbZ1FyczZQvLR66aRh1lv6RlcK
lGTcwUfynaVhIND1ntTCMe3G+QGzfuYdSarJ241ZngkGvjMPWnMzZ2jTx3zdkLreBMRwlNussoZN
GqX7GMNBOtQv9pBsWgVE1qtD3iyBbPLf9LZLYY/oMEJy8Yh/rT9wYW50IpNkOxDWrjNnt9sNS6lN
NMSwRnMmz9mZQ80bIGjmUQ9Eapz0Ynlt6H8YBvZhNOssIFDFoo66QSQ3BbXOm7WP4ilYx5bfkRa/
jvLyw9UXI5B1is7cqOaQj1BH8bd6czgs0xy2RfGSAU/yh8jB6wDvl2Jok82K4JDKfFDEZnGVLI1T
pS62NtOjhcb7mnGSYqBvPdV1ycnZoQEz4XKzY5rIr6ydzyCAL5Mi6vfeeSBYSzJuC015pG5Dg4kK
7lKRxxhS82UN8ZqMh9xNrX2Z6iOqXztawlzE02WOxvVkuFO+LzyV04Qv/GlX/YagGnmYnByNiUud
EuIz9dFFLdzoSqiiCMmcyb5MALVP4+j196O0n2XStlvyMrSLZew/oCZv25YfReeW1MppPFCGOc9Z
Z0j28oKp6KqmblcnHp1uveskaYy9GwpnfmSu2W4BJscbFbcJOYj9ydOcJ1uU3QYBZPZQljzwqtYj
boGanFyH9fdETt8rK+/0uJSE6AWO7JqAOJbxpc1U2JPrTXHDkpEXW1MtGycxK9KGx9RsPN9m00b2
zVpyAdhNOnsSqTW5yTRNKzfmNOc5rwMotu2t0VJNk0pWEPsVCtGsCnjhbDmhtRgz8950aYslyPsl
bVc2HfXsbqc5KZetGQ9PpESxWwJpaylmRa5WXrpaBR54hO4TH2S66Ld6RhpcUAqnU9tSX9PiRkMN
aTx3lj4fWobUXRGqdCnrL0nWZZiae+DUV2xldPC/qKrlewNAejYCK7Gi5ugVcgLtmnfT17qP5aiF
jllk+Pd0pKWP0I3jj9mI4Tz7BKdrJFYlY3YO20TLcTzbdrxQkVXQHLvIoSTUcHidKl1P2tcGY9IU
zhokGXiWKzvLtqZ//9xQ3B5RgcxBrnGe+bMFvHF/poYEq96Jo4qKBbvTPA8ntoKRvamWboqeHb7B
CTvRTGtcTOOoriZR5t1J5UnygNC7C0XVp5uOpe9wWpYxnY9DimR+Uezb9yYhV/UhLrG6HL0B3245
1HiKkV7w6btyyduRLB1CWRnJIQe7ACmbMZQfy8i8sp1lpDMxNTUeLLC8D15u269eBueWt5/hNmGz
shzfWMhiUPyumHkG1kPAeHi5rat5k41ZnDApz7jLprlxeXclVfdcLRphh7Xjpghr5sYQe9zBjfk0
xZ0mj5VyHM6jykyH0EKpx8Z96jLV7GPiP7W7PFHgw8u5dbu7KnVa79GQHQe2JZdU3+qFp/U7njG9
Z8g4TIRMkS7XFz761rxHUBenGuRn1Wq7qq6rihKgj51LPM+pdZwNMyk2sZH2RWhquUMVzMmhvhKo
MvH2SbQJZ1ox2xe5FSGqU5FHzFBfGS+9y/FLSFqkPgOeWsqQV0M57SMV3ek92qVwXeDjX07sgPfp
XK/GV5eRdLfT50Ufz/gdg5bFb5dhOa1jVl9pPS/BHY+YMx3rHj+cPuOdAKWv3PGLhiqoCTNURtWN
3k4NL9tyoT1GPUdJ0DfoV8F9A2PsDHszjNETzlTnLtXz8oCuwmaKxjuH+WhJN4ufBy1DHjpV5m0y
9qSsTM7tnWkOB3e19BvZ6vmNqasxKCaPz1U1EeDYXjfb37wpMm7IohW/RUnymb6J+9MYdGJQElaR
CDzQWwyGVz5No5NdGymqHrKiNLiDLKTHkHyYqPeTZdZfiFcVS6i7OklZjey9fUst/kjH12uhamfZ
HfFpSD1M1mU4nVnIfmx2gEYjzGqB0xpszfNI9d5x9FwsICyo8wdnjl/63HQu09pTW9wNqK5ccbWa
yJgKPoAqHi7NTE7E2Wa3XSwQTDPQPZbsnZBvTEZxDbzvY2kzkJdxnSOPbxBAT5AyN20rZn9E4VH7
TDOGF4z3Q/BtRPO/+9B/A533Z9OqgFENVv+X7h+HrsDa++PU6tuX/rEWtT+h9rPoor7rdxmZ/rEW
tT/hcPV0ZIqACfEY/jC1wgj8bW8BctMSeN75UX6XJGp4es//lsG0iw/t7y5GzZ+XES7MnbMemMGS
buN7AlX489DK47WRY6k19m3TWdSRuZr8VislZoGGoy/1eAVWUZmqrZHBzBUEeRgMWl7YIU0X53gK
Elg7/TWTWXMgDe1mjoEtE2hEFLHQMkQimbpqE+JWyTtd38aWt5rdGAuKQ0ZNB8Dcl/U45f+FGer/
GbpevRTpS/UPH4vdy/CP+uMf9z0Gu65P3/4nGMvPd8Sf6GDfaxX/HI5z/oLvt51wPuFkQxoO9BfT
Pza7P247gSWcjfyZUYSqhdkof/KHbtz6xK3A9sbipsC2dt76/iGENdCNs0ZiP2kAZv2bunF+lJ9G
pSw5hcV/GLGfBer4a89//sNWqkRIKUdrIBcKOnq+K5ZMH7eTbJwvqd2JfpsMESJHzDuWs3WEmj+j
rnRf+InnQ+TWGQ3G6iSM3ZKBTth0VnM46rokzqXLLe/JhqNAumCPY4YcTGqBHa7qCVf2Oo7s5nkL
+3Fs0tYwQXKf+8KxCHH09MVmH9hGl5XrEfSgpj6BvC5rjWlsLhu6dn2aL/resEi7NeBrx9IY82uE
bNkehap30TvFchWbbf2CCq39oEKdwkxL9BdSfQisUKmb/1Z7xIP6cikmwkSLRL8iXXn+rcf29dmr
yindJVHCcT1micdEbYlTzEyTkFQWRYkmZ47L7sXJW+NrgltQ+FRr5SPeK8Gbd4ktvFfUvzTpxtie
y+qOdD2jV/mTnTjMhFMqhQPOknaX8trAMOe2wcBU7GgmFGqkDVTaFWMAksq9OiNmBT3CufsXy1E5
jAl9feyls0mmBQI5V9XgUTb7qQgEo5wxxMRMB9dHlZX6QkMYt8kKooZIph6aautUVnOJ5DVmyKzB
3kdjShQOYcDqVuoy1jYWM5enrF9JFtdzUZA4YfbutcotAoCL2CXMoi07onlmQTjvRtOEerRq23st
5rMgorXyWPe7cjJeRg3dUxAnpRuFeTL1x5FqxNlH+rfag9QDaIVm1Q84vwRqNFkO643TcQb7bIsn
xMiZoLCMZV5Ba6K6248zLM7QYTlFFK6xup9J6U3LM55AxgFlX4aLvudIC4kVxsQ8zOcuWQiNgRAz
HnLJClvHdNlWdVsixfVIFBnxyJn7vi2IexNeTWKGbrkjCz2ib7hRzhWKlynz3p16eVfNfXKo+MZ3
BMuzCEvBEjBptrjH4jhdukB23fh5zhWlnmQayGcO+9w5rkmVDUGmS/ECcFNPSchz5KnFOKg2i+Mi
0DPdqCvovGxZbuyysdIgWTX3UsJMyAMxIcvyzSYyELIVmuP6uezWdY/pi8GaIBXX3tcu3UewVBZO
w4Q6Kt0sDKKeq372fsPDpLVgAdyC69OJzvEJAT4TBwpY9vqivFe10ogjXRkYvi6NulytyrCD1MiY
UZZjkW+mrOaxtRzg/r7nJDLZeNq8fJAlgl1uOK/n5dj3FjWzshdePx46aI+ADPKa9VZ9GLF7HjbW
GqMCnGVGHI41wF4gRVpdBEMa2Y+s4c8xw2LOyJb2RMvFFEJ96ci3+CjGSXsuO3yg/kQ5+d43DTtA
nsCJcAlzJee0QfUUsPYuDaStWcto1sPL6UepkTy6ucf2dbJah7nCnDDX6HtiBUCiG/HqM7ko4rBb
RWYHBWhQ+hSjqldiUrh5ggqsKP2F6FvTFz2xFQQhj8yIacx4TlGfrjfuDNEhaO2kLClIiV7yeUYH
5Uu60SisEgy9B6dziZqlRMdgT2Eq5BZJqTltFy3maHKy1bH2iwcUHnlkz3FoIfkuNmpVlWCGhOib
0f2kqW2CRGPcoukvvC3yI/FU26oVqN3n9As7Au9rHenDE72d0FBZMx7aUW3E5haBcP/gzQtxMhms
CWc/ND02NGthzraNNIrabbUYccPJo1vZGz/OPBxSp0znre504nn2xEAUylwMd4lkEshIiSHsHj/1
arF0IKz1TqiEO0RDuu3cDAA0hwOXUXupWOjn22nqWKl7edF+1VMAk3z7aJsxuQrbJr1lyDpzCLes
noKkliV3ZtnvzRjNqB3pJKatKR8r8gM+PttLkMRmERCCckdjJC7WurpEBir8towONh+9m9Kj1cuN
x/jSizFjpgahbuVwxRgidHiMy2a8Fq3+xs7uFkktNqLMOOZqQPqdpGEUTX7i8AOMWJ0stzo5uDXo
YBlTogLrmpbwnLih37afkCl8pYO9n3OLh7TZjob5YsQ3rM0vyxzLdLrsGUofup6wNAJ9FgzazAgD
Iy6u53TZEDD/pLC4Y1Js271U08NQRUbqZ+m8txyGjlV1N5J7EpyniyiOL6vEMoOitTc6Lbgc3twy
rYKRYKLJ47sVerzLKBpLhJpHwJqPEFGSbY8YmseS9jQiN3klTCq3RLjm6Git5ZiuTX4UnYWYoRwe
0LqXPqaDEJN3vWeIZWIcHlHsEikHEy2p3D26+23hjnedMRxGxzt6RsPZg41ZzK/ryNKqmuRy4Osf
IxU/dpno/KgS90WeHoHjn9zcushHEtB0d/U4a5cdhahOgh7/bBOL26SY3xiFVUxPk84LJtsYJdGx
3ZdKZ2ZU8qCqfqMJc5sgyCIc+ZQ1+hG9xWlCW4vgDcevLa6HZOKu4cTR8+oQs+PFk+a2T0qrSVHK
32uSKFq9gCRt7vXF/UL/O/t4NhnQl27+BftHoDvNdUeKmJFaFqFh5SVnEdL7GQJaMmf1hqiLHKmS
8UXWxGL15Lv7cdG/kRR/p9rSDQYexmBY9VBqxbat2wd6vyeOU4zHHmbTyrxlPa2ojIhT0lKb93RL
uMCW0ue+lfWpbYsXs0geZ7S8b6o2jAdpakEnzIHRpovjJjEG8tTny27ShzADXzAgBb8dE/7Nhgdo
Uw/tlPI0muJUDurNPXcACNqNy8kwFr+fn0RTVNzVzjvfLsxc1HTYkyVeaNsLSa2iRCtZjxtiY4Fn
3LmUG6HZaF/R2ocVUVBrsUZHs1HNfSckpYm5Buy6jlp+g9gYUbx1l+lnjpYHRwsmwQKFbRS/DWpc
L9Y8DvN2CtyixTVRLbemmLZlBgm+QolTEYIMdUfclFWzU+pKIao8IIC8qlaCbbT+oIoK7lGVvq5p
ckkyor/ijLCIGWJAdOgX50b2WUCBkQZzo4cEIt0z54UfPE2h6cQbwOvDJmkYWVH9YObK3cTX297E
lEigDOjvfY/MjFHO5aIIE8udG+y3d5WM/E7mG5sTNda9G5P3jA28D6E5XIUoPw+NEYm2u/jf2TuP
JreRNWv/lYm7hwIJm1jMYkiQLO9LZTaIcoL3JpH49fNAUn8t6baZ/tZ31dEhlVgEwUTmec95DsVr
koB78Zzk1t7o+ns2GY84ejdB8lY18swprlN9YQCCwIJ0O2r7xIORRPrphU2gsU1JZ9tFemTHi7oa
489FkW590e3RKvZj8G7UwxnslN1IgfZ50bmn5pARRlhLDHS0Ga0PJWyc/A6KQwK9qCejteEZ0xz6
xeL0SHBZxP0uqyaT4QEv1afVcxTUV04T422MVuUSflUY516w5zB46U48owNvvw41ktpa3vJWp9sm
BwUDHWRcu6wkeanhveqTfa2aKcxg9ZHPd44Cr4Rm3J8SGa/CvGA5oTOnVEkX8tZQvlQebHK3fWFr
PR0F9ctsGU279UwdoMINZfLsD3xAx/Fi+u92MVwKFbUJxwJguLvEMIn8zD1Nmvs6HzuNP6LMnwPq
jOU28yDs7buaARwHUDMJk9pTCt/XiBEqz3gW9FDYLpwJrjSIpRSmSOuVzlvnZuWLcECr7hAJIhxG
fuRhDWtKxlqR64JGcJjrduE0FuLI9SaT3Nbs8UREDWfAg134tJElzABj5gDPAWb84Nrm07HlRT7F
hyl189yUklquuCzpJRNUhwFabG46jCLsPGVL2mCeKcUzCz+ZzshyifTSi9Lhyg+mBKNzMTmIq7Eg
ktIEThEmtKFDo9Bz885XyySchKnZ3DPGo/hlrEadb2bJGwsbf1gN/zwarpWyenri1sB+AUlk2JVY
49xwHsqZ3rR0Nqk8nuORbign4xfEnpEVJ2aDz2KTSGvdWAaUCpzUhF0eIPgYF2xMdHuaay/flXBW
3sXg8ZhpmpHW99nIltf/CF2DPn7/7385HL7/XGbYQuHrEJh/1LfWn/gub3mfBK458ZWYTrz193y6
BGWHugSP1rEhkAobu9Z3nUHg5JLYBKm65uzhfKU+fdcZxCdv5f7gt0QvNwny/iNg3apd/eDchB6H
KRQFRKBpgKv7Vduqc5rhbMgjkzkyo4765bS11cREaNH7H67J1bd/80do3c8qGh7Ur6/EC3E1YAoT
q/9JzxiEgvmMoltU3KvbpOVLvSESl+9L33yF4ky/6l+/IFLMv701nj8kLVbL+L/18SxjpBInyMIk
ydNDN8yCapWBo5GWPIALqCSEJSd6usIZr9Dnv37tP7qsHGzWjFwA1Mz/RTKMlEjrhClxZaYm+zmM
Q/rgiB7ah1nncfE3l/aPXo1wNjcQUDIWp9Vz+oNUNCeY6BxqOxsBZefBiLqK0kolG4k1aGynv7Hi
/9F1JR7CW7OoGXFWk+GPr5YKjXOhqPHhZuXBscDfDbn/yBkfjh9nhC3NCvYVeH77b173FwP1egOt
sRnMsGt5BTfUz687eWTDc1mHk0cfwNJCcMHzwEPFfsPa1G+1wTPyrz/FP3inFB8RlSdIBuLuVwa2
Vcm+k10ZCs7ucPtIwB/lbdSc5/7ShwWn5TNBBDK0YjWe//Urg4f99e51qAARAJdXpKu0f3VuA6+o
nZmdyjQYlHrquVs45jiWIijGcvKusO6cJ7URBUfEH912L4bEO06i0aRR02TKi0ePXs+Wsd+NNqyC
DRfsvA/6oSc4QcSStw2JUEp7dW5amE/G+swGKkQdmRirV9XBFEThspwrIyCScJitXpT3TpEzgZeV
ol217yHy7FzZutXWIwiEB3Gs9KWjsonnLrPiUMqsuh65LUzEZyKK2LWb5sSw6tQO86yIBEFrHz2u
gJ+nd3PXRxanHx/V0EhrsIETpeDQ7uM0X7L93GkqGq0BkHAa+qiWWBGo8cxwszWOB0THpsWV5rgM
9SQbKw8q06TK96Ho5sesM1JieyLNb9wFkeV6Chp3r5yurcIm8XIHK86yHt+qoA1tu63SHUWp7GPo
ZJm6o8YqBr7JTKM+k4TM122dvzxPtUt9CPKxQPrIGvsJdEZW75PIQJeTXZ0/xx4Rx02HwGyFQVuJ
e8V0tDoEfb/qRIaHuxIbTWvvemtyuaPNeLhw9WxhwOulc2wu3vCR9NOgd4Ok0dmuhW5Be/XZssOy
651QrDJFR1mN6+yzncR0jJMI51iFJwy34mKoXj9RX8sOX+nJFY+wH5HwMF7S83tBp3OvEXANoWs8
Gn2VfM5L/HhY5Cw3ith0gNu9xiiAlZDBWeHOWzq5Mlpk88nJ20cjj5W/x2GTJBcoRvTeboxqbHN1
gRTntJe5haRIm3btZNiSytQlvrlKOKKePcVaWI1mEGpzkPmN6ZJzPylNpZ1zar5QeJhbBnW5Sd3c
8FEPTIbUZ6JsXOMxKbkeFSNUY2jpPC+R6NJQauHqJ6bBhT6TfmcVeATtHitrRq7rva1TTlzbZM5N
RKXOGyYAP7Ljc7kQxKXjN3M0anHryDmy98DnSMFhXDF8qsnLZFaPi2nVbJpohmlDcvlO9MT3q+OE
MZoWERkf7XhTDrX/ZSwc+FDgVwjnaoGx8jihGp4GrYFqZDpr1XRX+u2wbMzY5lRqpxiUMHk6+jGZ
AnWn59klEd2UkcLss6wiZlQZt7FU6hHZsb2hqtxuqMTtsXt1wdT0yIQ5hw2/857suI8O5YKCtzVH
8GOcLbCGbuYycC7MpufgVNTgJjA7dQaJPYgayVmMBZVvX6bFbeKJ5b60KYo1xCxeMMgUTwRq1Vtr
BfO46jdqoKvVLK5ikEivXS+Dd8wrzYuyaN3emkUHjG2mC93fFKOOTAQBz7j22oRU/Nq3+havdUsb
axUcqjFpWkgGAddzyTL1megv6460ehBaeBlzOHWJu/LkpPviDwUZ49gFc751JpDnz21qo54QwY48
szqenCp7EqNa+Bfpy3vXsx0DzkO3gwpYR2kYgJSgvbwq3Sf2/XTCt2OerGCMLIKSMJvNZ4K+Aql4
4D+bpE/om1RpU37O4Y1xXhKF0YZTazWryOIh4cbY51DTHDJnG7xvjL2llfPBBaUlemIodn2iAhxz
zD9Eeme41SLDCH/4CARsch8bKIb0Zyd+7IVdBJlq07eBf0OnLlbFRAK43bSOUz73U9YHOzMXKcW0
GfXJGw/PwrBzbcYZG8YQZX0aQdXCWhPQE79RBvOgTQcx/jzqS8hWpuXHN2tbOgcF3tax9JsmuUyl
lyoOA0FS5yE/V1CGYFVaXzUdRaHHthib7mSmf32BnTr76sRBuPUOvQXFaD/zbYtCKuVxGXaGZTsb
qy3Sc3vIo+guUEiue3S3omR1h6d2W9K/vVJTvA7h1dAF950iXxaiQ3R6C5t4LnZp4jrDThVUrw2b
3nSS+CNopji4j4mkx3QrY0nfLwkZtIPv1+54OmQFxkWrmYvkXTj91J11LQZq6g+ko49F2zZBONv0
kl/lzdA4p6y5fsoXsW4kz+kxwG+dG33zFugmPzNY14xdxH4QgTSg87s61Wi6zjnva1ke+5HqdKj4
UYwsxr4kHW5yKoKtS0xgHNYljvPuwE6lm04Zjpj6JDGhKu5bI0jHHt+B3cavXmVNgqGFdHpUl1G7
6nhSIPrCkapbODKpSm9rTLf2UcPSlyM3WPfxmFKJ0iTJjVIp0Te/S9VmrA3jvW/H/oi+QGIIWtTg
Y7IZ2WQrtLd+85yUSQVlvWSILI+X2uPwMdQmkDHmLUlp7EaIkjxVv+SuYr7Szv1hiOq6C0Xq+G/g
ljnnzzGWYlwzhrubS3d46lXhfE691QViqE6+9RqLMvOXvn1VCY/yXY6n0gaFIuLyKEZmp214rqLP
DPoiPL11HEna57NofrTRrgfAGkZ+amejXD9vtRTHjZk0/aVGtzrh6Z+isePBkjPaezeeBWPdL+cq
q4S4tRnsfIY7h84sG18uOyrgcIZTqTxZO4ei5yFULpGQ2wlOkTxeaCHCYZrOyMhtLvwSmRN843ld
iR6fYQui7yHt4sV7ZPEGNwJBA0lMNJHstnA9/XcO8+5juwzBizt4xgU+kopPcvDEhV05tDJTjEiR
uZk2tJd2dsXUz/XIrg1xrYbN7AH22Sx5KTv4lDDstjUPpmVrG8NqTyd52hzhqgOGQNAMXXsp9HpZ
UQ6nbe8BRdyS7I1hdfgaKCbYVEwqbH42Nh09z1bjWed9IcCSMN3AwDLUec1sgrrqd2cp+zPwKKV1
3lYjbs4cSrex96huYB5Xkvl8UMY4GPsePoT3OpPHoRvC0FFxFLV8OIdhXBCADa9vh5Newrk7mQ3J
wskGo432Sa77eG8MDlXFfaRb97Tteq++S91EjmddPk/JqZnOLDMbB6nG3pVjXLElS9hKbMly88UY
aoOj0cYiy82d16bOI0N6YgzlPGQ0oEM8LNgZ+FW/U+D+EzZqfXxC5smHERIkzSsmcLybsW9pNqSB
Pl9W8Myui3gUsdMpsfcIpXUSUrjNMpyRaxeMREdbGyHDjdF7V14q2nqT1w58INJ6cfQls8lRH6xV
Rg7phUyzBxypDUa4gMsn34LUy4pdwS32mUFg/WoELjDX2NKErzEE1OicnORfQC/r5QSaHaIS3Ezr
C3OZ9GJQYn7q26q8WRKMjeomxSpSY0oLymDLFI3z08ph3tMSpw8L2HdiJACZLphFZ88AAKoHV/id
z7jJHj3M4BNPbTnF6TOQCSveRk6ROJvYtJuLGUrAF2juxXVgiCanvbnrniCzQ3StcwWJyHMGpzxb
rExfJkTENWAdN8Ynr/M4D/Nm5uveOwXrK8NxPPyoVMNh6khxkCxc+6eKurdeljRbHgpcC3TPYoV7
J1A1OTtRtRafoemqc+yxK3cxb+XLmATtLTNDwyVl1TOzFDUa/VBEy1VaVibzzr4zjxbaXtjuBTED
qD4SxitTgvZ4wsc/b2cFLoymcH91Peu8eBn7MbhylOUaztZGE8T9x7M8Obb7XPahJTiisOVqM3tD
d315v1SpApDFjtFHNxytcjN4LdVuOEPKq8icyTCSNcN9PJTqodFt9eAUUX7BjgzjPBvR+Dzqsu5J
+2NAYCMV+ZlrD8Wdh+mn3AhHuRrbY1dkPJOwMG1SZcTPLFd2swvsKXnEV4cSbgWdf5Ia0IU3vRV5
DyIb++teLcvdQNEsI1ofi+M2oO4Nq9+orVO3rNxk33SCWXeSJfZdEwVJznCT4xa9X7Pjh14LQmnb
pwGj4ZbUsXOIeJBfFw1Es63j8GQsLcextiN4qgBXb9GlW4et092gRo4BARvqCzPQZbVfs3jVtkLL
PcOHgvcb4O2sw68n2v+44P4lPPSWP1cHz1/YOQ0v1c8+pK8/9E0gNJxPSH1ofR6bYMlh3yc+/c0A
ZwhglDC7iUsGwObXSqn/JxFa/idbUBscICIGaD+rrvibRAiUzzLXykRrtTjxn3+S2sTt9IOO5vrA
+HgR+P5wAz2BGMKf/6AuWd4Q1NOYPqdSYZn2qVQb59n8ZpL808D/zxLW9xdhDSe9CmIQa9XPL+KU
pR+bc/ysZJ4cVZo7ticfjbpNfO2Hq/8HOuQfvh3irlBDvdUe+EtWPXbZTAY6eBK6yOF8EeC64UjJ
dvifvsxXG5hEskI5IvL68xta8J1nXus+2u1Uyl1lMsStdTJFf3Pdfpao1uvGywSoMUi3ruuLXz+c
dM0BtvbjkjAGz9zIfojpCoAvbQk0kdo5pw9DntgauOdfv78/emGqP/FtyvUeXAPFP94VOTfg2Dnm
o11mEdZuojTMijUVeC4sci8vrbBhHnbBDLW9/OtX/tkY9+0tu7BbEcH5xvB1+fmV67Q2rE4sj61F
vuqeOYuKtsrrFxczhWXwjGF7hhcJpngBX9oa/F0tG9X8zW307zesJVZWj2AXKS0k3p9/C0+nDScR
ElpZ4uxozLoDx8RBMy/FP34huiXXoloPlyJN0r98wtCiE+0n9qMx5O0+Gon3TLnm+TXH8fFfX1gS
/PzSv08DuLTeqjWuwf61ZwAb9s9vqvIMQ5ltcrGa8YqtdtKEfFA08z2RdVPepp3K2aQmpKW27H2i
Ex8XB5FLr5TsBrW3YDNCUuchN6hkDqs6yl4jnyJlBEDPfinVQDouxm1XbZcKylDoLXNe7ya+I8tm
0oslN1aX0rWC66DwTlHi4HzKCLlu04HfgyoX9eINiyMxugzGbbBxSFyAZBQ5/DLDibFxVK3tG0Ae
bbs/jWyxnEt3Gc9S/IXEaqG0pXvVjs2LLNFfz3uActW1hH34YHv54lOcPZv1EfUxAQxy1EUmocKe
LpvWGzH2dkrOm8XDDsSIXzi33lQxgQT0MDS7hgws/axqQf0xi7J+F66fubvCxNZzTMS4u9MYC4KN
13TY5ou8NPwjrH79cRM1ibldDK+et23nNh4ezJocWBzjWFRjpOfd5M56uvPNfLFPl8ojclbm6fSc
GFXyTgjOlZuoSy0sfmwUvehFdNKMX0fPi26WyTWGi2n0ohFxFI8fxj5vNriwB9PIEtx3A2loE/WL
TQbAbZ4zxjXBoN7LNiKaq34dhPpdu+RXDMMxPq/Z+aIgbsNpA5+nsdNN001ECRtV9caFQQ8Ye86m
qdPMvrYWh7nrkancssd20Akm0Mwsjci7VXWARnxABEILGOwxH0iRii5vzT14cqxjMTPopHElHiAj
RuPclNpfBkk+Mm7jZNgaixkJcx/7bMkIiwk3mbsQiltNvV7oWbHfPkQT/llnw9kW2j5Wxjp2InaV
WG0TRHTXHe6KWS8QKW2z7L5whmO0mlkmMRQsEwN2tjOqQxnVXrlWmnkmRqeGpOPByzjF48YpTaOq
7vuky+o2dCNs6u6mbhsbjLLNSwGSxY3UHgdtD/9yHIgNXiQMwk2CZGhXh95Ouy9KQ+TfQN+R5wHW
8Oa4FqV8sLspbraD4xUfYGms+Eszd6NzAaUSrnPHBMK/hM9qXA5rVwb1C5aRfNYysQjJy8q0Dn43
l8tVVLvTNY8FN76cm9igWrtFLJvrIfPZ1IN8UBCnF8HFIPlVPySWaMZDsnjSxqZLrdJRiu91Im82
OwvGj1hkp6Cc20cvt8x2Uy4cXXZi8YRB5iWorIOhZr95jZN8HvZeDMc65Bgo+KvObM4zXQvxGLMf
zqZuPwScie+1Qou9E8sURZcpSNxiLzVlUo+Zzl37TnulmbwH5dB6b33a2pPcFKXG1rFxx9KqH9pa
BHSQzHzdg/PMJPDEaYIT5HBOTq/EYoTnCb/Vpu27KbvPKWzGt5V2gDPvtF1XtOXUdYwsZ5jCcs+M
Pl74LBPCI5huvSstseHsOIuNUFWIYF/3LokqjhQIl5vJtVq9EQZIz12arSYmjVf1TBUc6LcNjP1r
SgTmq7HLOKEz2IiDcCiadObhGK0VEG4qvpDSIgHepxnlPFU/OcWWZLRHckYIr0cpm5LzkpWFuZYY
mV82OCbSTVrOmBut2YuuY8oEP/c0YppgfVy+LingRmRehNd428drR2vlTNNdFPvuPZE1Zh1AdZ04
BJ3Yqf204tH26PZklSx0ggojRZecx7WfPvVa2fDYkmy+Ek6CfTOoaUTZAnCghwHHDF0WsnLLSwXw
EMVEp+7nivD5M5CFriGJbERPJoGatxGD292MV5qulcTKPhJnUfgIER6eSVua503rFrhOh5TU4Thi
CIFPKjX+b1L4IfNh2JeJTTaf2HcdPANCS/OwcrrqdKH3xEOQUP1DzyzqSSNuvSaWahTPj6oFyVsb
BJ5XPEgDOQTHuGetgwmxlMe54ZjjXs6lxBKDmPqKsde95rhb3AtjtF8yCrC97QRtMSeZ0aa3Ii/6
52QWzv1oGgqfDR2ouLjSQIJ0Zs67zRg54ICapLdX2lywfy3AB+Z4Zma48DLjZm6VHYWN2SnuwCKo
OHHjZbpZLKeaeZGOhGzDXtHcpu6yOoE5NBp73jSVoOUScAYHHgF/HauIJuNUlajdSLTaCSvyJgJP
KmMX8B7qdGEvqq+061hfxjQfznq8oLerWx0rKw/WigaX0SrO+eqQrM4Wqw3JRRB/rYJlZrxotD54
AdlBf114SoKqzOT8ZsM5wOo8IaRsKJOK38BdVDiygoThna9p3dhYCAvZttNufYEhycdEuKjmtcNl
ZGwSARSVnDvsQE92rSAryDZjb+vKnRCQV52H0Vfe4D5qVHTgb3cFSng/5bu8rMezJHfBvZZpXxHw
NqL8ka8MGCfCxNgILMRuF8D9gOnPhyh4Y/fpvHwbr//n6EqA6y+NLWcfry/Vz76Wrz/x7dxqe58I
wfx2VLXdTysY3uUI+7WhijPnb2YW2/nkIX8BnOfU63JYYQv7/aRq24RmGJJKh8zMusMV/+SkKtzV
e/D7BpZsM04b9uPAMrELEP9azw4/nFXJIsoaZIrYzl46dGwS8/i9WIWYbenL/Nw05njjM6J7gmyt
DwbteBnh9XzFq3aeROGL6/cxw5a8nZqiuE95grxiUvcd3A5SXEWRn/OAqJjbhCV8nGfaoVB3GDJj
o8yN/IyjUg5duCsXkjM4cSFPGAuJjKybJIbgZoW7xp7Acg2LXH0p2sC9r4pgxb5U+V1UTcm0qRbD
v6195fCEmpzmrCxHdVfqIaUucNRDmE1pfDYiDeH+6xBIQwDeUSgY+3c8mXT3ONgiitBKqdUJPRcO
QNIvrKU+u7r7cbKwkUH5rObDAlO9ORXTHO0CZ2asmqz9LBvpjmxCO63ypzht3gvV5VnYMibmM7S6
XcsRATW6NCXW4jZgdIf/wXx2ODOc+x4bCTsREInRr7ADZ6IizpnrvaS8aFe14xDvIdwPoUGoySIz
YbH9WpvGBDAKzfe8n02ThOhU2Xvbwmvo4p1Wm6pYMcVyFIOxASnD08lO1tyCQJQeeIIY7UvlGG2N
Kgz/apuIQt1Omcwu+t41L222uqxDo+7ZflLbxGI2NBoAhxZmdPB75d6wuuhnKaMygB5qoahHGPpR
14OKaVlRAwyae2++zDjHFNg+fVAOtrvgHHCdYnwAIxRXoaWU/RTNOL63VCnUBrbesj0aiUG9FfWU
H8wF5PxeByL/UmIHe0+TAmLI0iHkM6A0vA8uV0tSYTEAAjlNTqOMr8tj25oNmCbEVV473TdI+Wa2
NDtnDgIG1ZxUgIjSQZ+FGQcTZHpU9eu0X9gn0W1guyEzmejOtBfSVugBFQu5P8BBdfP+jgFEeVv4
bMlDI8M5i4W5aU+6xZWPRCdWahGT4+7o6ynzP6vpv4TJId1fK/n+XA08e2mG5KX40Sr4+499W1el
SREHMhuzAKw/LuvKb2usH9Bwy72zHtDXWOtaY/vdMGibn1j6nNWTRRj2m8vwtzXW/ORynCcNyx8Q
mUWq+QeYYOGtytXvayzZN0KRIEPlL4pPj9Mtn1rkdvJB7dbum9XCmp9UeXqM8Vxtmjl5qvrx4Gjx
hIuFGVupztq5OXYnZp8AREjS2fWTEBTDlvOTV4MrqneM3k6k9Zxo2m2y8ZpysnYz0asUlcsdZJ1H
/Px3g8hYPIMlBK0AcnBo2Pyxi9z2dnJRR/HxzIm67ijPC4bgYlQ9nm6fxCRUOcKJVY4S1e+VoV/4
ljDFr/0w77yzpcHTzrwbBPuXIGM+Uadn0aSfi0EcNQzswXHeWb3HRErgY0ekPfIGAvfYm6puuolF
95j03htmlydyYx9jkJxqiwNkalkPaBNHIwDMcZCvdKdxwNSrJjf7B3P0LzH9hD0xEYhIt3PLb9FL
b9NPLUaCTIV1kr7UhbiLmTeG2u0+eiZGBRi3cy5WlTDRMoJra67GUC5UE9ZAWCHqMT1JiOvFFZKB
lXh73U4XAObQbUqBcy2N3xscpfgtl5Ag84Fsj00GgSzVgn0vagmIMp6HJ0emU9y4a7EK5YjJZvKG
a7mA3su9C6otxLGX0xZm+sk9YOdtkAZPXeSqXWRhRvc7JlYm5aFNHoSsYflOaz0c1d5wFOucQY45
3HGCV3tGZdOwhbpqH1qMdId0TOezxB3So7ZnlaTYL9TBOF0ucee+Yyqh5QLWGIyIoz7Rxi6ebeMo
iCJKDSe1LRrzKujpuG2sAWNEQSWSZIizy/wiPyE40B45uaQJbsi9L8mqNWU6+P9IUv/fukz/uKlo
XTnfah44KboFxO7vK+kKf/zpf3akwwZ9PX50+uajH4vht2/x+jf/r3/4Xx9f/5U73Xz897/e6rFi
433zEdOo+vOS5AncjGzh/nwl+5/X8b/Ox/7lj3/u21LmumzvcDhDLf/WVooY/22ysf4Jojh+Tpa4
Ndz/w2DD/SQZ5nqBLXFful/3mN+XMjCWLH2ozWQYyM6uC+BvF+G78v9XxHOxarS/r2Q+tlyfLSsm
Xd/mn2VZ+3m3SMVVrUAQ2mE7xGjkgiAYYjampYWnsCV2LvHeHX3Ot4EoONV56gj20hDabr533CTf
u4vQR3PsHVcL+arehbbxn2flN0f9X547/qeK6+KnG4u//u2OshyM8bjoGUcx9zKdHxj6GOOJc2DV
dZi3AMr//eHIhA1EBKB8JmGBwzzL5c7+fksZQn4iOIyRnoc3niwk/X9yT3k/zwUA4oLqX7vm+B1N
nt/rff3jCaROzAGcuL/3M2swD12xBNCGSnItY3GQdmFeldHk3mqEHzfM5mXg4UWLxdZqA/0eG0yo
t1UiyxcQeLYPDSufH7slUbS2T8Yz6VEL44BK1EOX+cRLyS+qC2fwEnlajEPHtjGYPIdIZWe8TY6B
AxOJDAzbWFYV5CJMjbTBZQyDwN6PwW1GvQVxWEua81Y6Nfmaicow+0BfSRw8mKnB42QRo3NXu7nZ
7Z08ib5w4olxeMXlrHeiGBVqd1+kn7XO2nrHiJtXwMST3fkuecNtYLhuHdZFUZi0BYxjFqI8zlk4
o8Q7NFpadYtfvMW6m1Zi+OzQCTKfNAq/3q6nnzLftDEB9mHjz0rF50be4QMzq6meQ4VCxwReGVaW
Enq1s+rLD6vZ99Xix7zC+uX/fXHgg3Qt1h4J/YH5C6vEL4uDaprF0sAAUrPyL3PTJzdJyXjzN/O7
X28XhrSMjyR5CIz7tvnrgTUoSNlPlgCRkNs2hVdOW67h3T45muKFfs6/fk+/2sqlWFEqgJY4BjnA
KgJ73dz9cEBGO8Ksl46vLNq0FIMEKB6p+C5f0iDoawhXLIcnQV1Z7c7vPRweloeDY4NM3inylWlz
WvP8rTbLkKinrJOkJxI+tLb/KIZRivoxJhtcHehiAHOSjzWlhjHsamKKOpKnLLGD2nh9r2cko4h7
DzcX6U27xXq6sgLnE7ubiRliTGSrRqq0OQ8oFRiubIwjDzj82LbIabBVuDi+3C0LjVbA4No5CMeF
KcMmVqmQd5FCS90UnWOv1V0LgFBTNl3o4KsjiNUg7R8Vna30iZ96UxMaTWlTXUpB/btZJv6j5t7K
t24nM5J5GtzpUZ+aJLOXTlO+krqGPBA6cz8Gmbgnym1UEqqvRktgECni8w7Ff8FAYbXN3EzjtsaB
U9E6J9zLDr0MT/hizXC58qV8pX1iwb3TrpuXfvYMCrTsho1iYJbu1VwxgDlJvRShzV64BPio8vx1
IHkJLWLyUrldLD8ny+qKiDwEZk0KaslRvAjKddV2zBHMKYjlfEji0CBmXMAJtm6WhZkyMU+0cC5H
PV70dtm7Zx5EAUirk4pOejcCqUdnah6c4luT1nYhaP6QwJ/NyRb6TbVlqDr7J05jL9nW5dt/tqik
KI8x24932P1JzBsxJhtY7rn9sExWv06pRgNvYia9YZfQzQrqySlpQkMDz7Fo9S0kisGQXAoOR/Nt
E0cWxu0Y9/PGRB+m7YggBmEE4cBlVxO+nW1LNI/Nb6dj/8Sucv8MPli5xgGobziGFEF6FV0xbQ5Z
6yVoINiXUWxVa1a7kdRvtsEeLjD7Tu2HYpuKRi0RbSYccgnfxsVrTxrUnOPOMmjoxmDUkMEs5+UI
u7B/JgO2oOD9aMRi/HxhZeBlT8hVAGqWtHTB/pwdc9vrxX2w5ULFtCGb1eg+7LBaqY/Zt8aHlKto
hb4Db5MIspPWJHfsnEjGUo6gMCAS9bvCmrorT+Yg11WxVBVANZ1ZGzHKKQkHWh0vB7E4bx7X+KEw
jNg9lU0QpFvG5FiE2IZPxoHddGJsXBQYd4vrnU+jsBgS4HarEe07q1K32uzLcd/YEiSKk+sUsTqu
qhBwgaK+RWqyWgPAi2NShO2XggUG61RdcUxpB7e7X6Qxi11lM+kUzIA+3FExmlW21x+7szDiQ+D6
nbvVPA8/+BRzP4x0DIM6yI2k2Uk91Q4qE5ONmuan7AiNA85wUC5GT9CjmMF0r5JeOFm1fJXWWJwb
Ws/idFwa+WW2Xe9SmXHzkSx10+2M1naJWsFvNPhudSlAO1VUC0AQO7/Hi92d47Cfv4xEJerNbJTR
Y1NOayV8laQyjEXDMrUIZd0G2HZvNOfHGsurA6HGogpahwz//cvYzAkAFDFhmX0x+Aa1qLqJ36rY
adDAcs2hg/NOvsUqXXAikvagtnQpcv8RW0+Bsy2T2NdmHdxQ32QyufZTojhqmkd+Xe2Y7Vps3t5H
PB7zjUHZ3Ye3uMxlPQtny6YOChOhqZjkGSPcWo5vwG5z5qJti5cu4nbl7xCklWfQKKnv62dmNUk7
Qy8OitIc7dXJ7tQHRmG5tZxGFsNVIh5DvYJBXGM6aaGEU6BFQbIRsoPHvs/y4BOnLQP/NKea0sAi
3jXXQL9VRb/fksGBA/R3ufiuarYIYPE5oNPY3zWB6z3DninlETbw6iNlOugyIkz0Pew+eIsCIAfN
Z7JLj4aq54jPMD6DIx1nluwOVf+/7J3HcutYmnVfpaPnqAAOcGCmBEiCTiTlpQlC5greezx9L2bl
X52Zf1dF1LymmVJcSQTO+czeayNtBIvSo3lj58jwsZlnbZulZGG6Y12a1T7SqQW8gAYv9MYgZhvW
R7b6PLad9qsJavtb5vBUV90cRmfCTZXXaUiQKRgIc3+SEKwtmmNM7/sxzR1Yqm2NBwQmIRGKwu5l
7+Zl1P8UgtGIFyrgATfIB5i2Gng2+KwCMdXrzKjbHsJFjC9lWIIF78BUs1TR4OHBYkLTPK8Gx+H0
j+eleIzYyH41ECrfnKXrzqCarBfUmupXEQQBwfRRW1H16At4mUzY+PmyVkMdCVdskB6ecPaPiFoK
WCwkpL0kFrAf13RCGXss/cbS1dWEbSCUCPQisWHon4AzhFhJMY+UcDNGlVpRu3PA8Vu4ABKosZiO
GCrKw1I+h8gRHzqe98YNZplemxQC4KrK1OA8dU42eg4q4VvE8KQgM0qz8a0KBwkvhtVX6c0jOSqe
kVf5Xk68XSsW7iweuQTTy5iQS0Y94ZTSjdOou2hslGAsmlr2lbNpIsySMumnHvriNYWH9m2nakbu
aRLar6zS+PAJIsUIHwU5kg9BIPx3FsmWKnKqZqLfnK4Q6yydzMelycyPjp3zW97x0jE37tgzqim6
5o1UiSwm43SJJpKOFVVfxXSdkTcMxfCaFwGa8IZTe4PmEtbMglwDsMshHdkwEjxPbh3lwaCWP7k2
WwxvjVbcTbxl72Vl6V8SFClULO5bXAPAK0IvyXWy3PMstYZjZVtZw52O3/6CjSZ5HWgCmO8i9vWZ
1cyZZ7B6q3fWELGBnOohazcEF6TZ2kltDHttkFrFOgrslJB7WYPSEVW8aKhSoatv8csoQGSXtqpe
gF0FhjspRB/eTxFho1gSxuJBKjo40FFpp9pvlKXjiUQvNTV0G+USGCwksWRo5GmZjdQ+iwDCGBF0
MF/QiN5IfRRmZs3yrt+mdSKwpPWAmkm+ExX+qpc0pqTc17LKwR7AAQjRUANqleOmLwbahVtaGEtX
5OIRpNAQvY1blgRqHrOK5RGT/lxYSUjVOAT5hYT2scIqQhkhXD3D+0fUSJamCcxQqlZFd80sFspl
XvolPdq9owQhc6Z2ib5FIzOoAoWRWJe0QZn/zSSE3wcLchwb62zmZNyp9gAflvhUvGG9u4yFI1zh
YCnbVIFoKq+sJ34LGdszrQyKm9kC39vX8ROyGPKyvaS2k/55meulfIp7JPfgGFI1eOyTHEHXKmW9
DJQb6Wfj46pIoGqQ4GKLaxzpprBWTEYaYJ4LzUfoEnJP7Y2V0OIWZT3DVTelS8oIjxOybJ/mpoNl
7bYRtic2vsoCjVoNjfakRGVUHIu6GcZTa9W3UF+I5anFqHOi8UV71NTqua8NvGE5GzVyGqohEA+i
BXhwyklxFYC95+EZ/w5nmpYGhrlK55zyxh6BFWhBYugv6LnmH/wukBlUWMMwweJaZH4R6uNri3Ak
WMvJGQ41ujh7RWjVSHmiN9yGeGiVR4XaeloVCZ5GINc5qTb4EUR4TIAXqxyUM87AkryyLbxjXXcr
exQMfkVVe03b38CLkZEta7tcZLVzZOSIvTbWqKZg7jaMkHX++DxfgckZ1VktTasxLzHL96nsz3WX
6dEa+DYL5bmhJPfiXDGqfaLnYbxOnCr8QUnCzRvZhQNurWibe1Xm8eLPrcxxlgTorrDbZN1lQk46
ivKQDHlocHVbeFgp2QlFKEYMKG4dRLnuMWnK7kdN9l+CmLzvhb43fFXUOn7Nqia8hqBlCQ9lI9Sx
b2mbCcr2NH4LFRANmh2DA1sKSPm3hMZ+5lcv+3VuatzeBY/2L0jBuDs1ZYp9m0ysYZU2tqSZUGe8
XCwOmmk3kHr7NBl694wpgxJ3RvyB432ITWuFqW282mVJdLsx4UzdRq0Os02h241XI1qys5ZYqc16
MgwfVeAdbwvlEikZ3BCKR06WjsEpUtA8ZlG4fC5WAoeNyT9xWWWLnB7VzRQbOyET+6sOrPAamPEU
eEm1kD9qNmlOX8beg0spIVKZV0RDLfSfodnfh2a/za3++UT2VGbf5fCnudlv3/H7ul4lLlK3SPpB
rAtPldX579lA7PE1/uM/1k38n9+3SsYNUUEi/E27Rlgc5IZ/zM0MSTClpd3GF4TG25xR/87YTJPq
X4ax2CvRnzI2uw13rZts/c+TicnJ9Ib3HP+NORyGEZL62mjn7pqktYIKbdDYPOlVeIGcBNkmsbR1
nPbAtkazO6cGiTN+GZtqu2n6mDks9KBO+Iyf9RcMWc5asYdvvSFNpOuSeqO2mCkcK6TWbyf5rII0
x59VHRpYQ68JyoLt7AQJ6snC8KzCOElTcW4FZ7tXW7tfNbnyI6pxOmnm/GC21XcgjIFAQnVC6VI4
Hcswre0h9AR1vRj7iEwLoh9E/7SUeXiHCOzGIdZH9SKJZys8LRxQNiUqMcYb2lml+yoHdGaP6aJl
2J9ws4MdgPTOFZ8/Lvn4LnAzYvqC0EixjkCc+qkOZmujDY7qa30JWwgsd89iXjJfi5fZcRuznE+D
qJ+7mfCjrRBzcF+ViN7WwwQL1I1uTusiJscDFZSBgjshM4QE9/CctN0Tm3jxQqaRcZzMtilIPWE4
/ht5LNSLG+4WexPLPUrsAsgfH9ZHlpIUvgJdP6z7mgFaNuQZo8YpMNdpOgVnQlqqT7p+CgIjF0wh
TMPvkI6fw0KPhn0TIoyQ2LuFDyMyV9aRFUyPuJrkFYMSCHC8cNqXKovEM2c+HGiadbsPKFndgmI1
QXfrYInsgYZ/yNwiORMd2X4gsP3WA0vylRyDnBG7Gr4i2aS7hLQapghN8Z4GTDApWxi2yMZCeGQq
8jB0qTxEjDbOXQr0fTc6ZDJZYy4bz9KNp+D2w6O3dbuwbeCkAmJfN0KY97NzKcMyZE9fDI6XdjJ5
Fw1hKBk6WkoFcQJZOKNvq+r42CZO7E9Dk7pJao7uvBh84hzzEOFJrgvt0PQHXkX8ZjfwJ85evFOx
s+kaRkkGnu8NzfthKu2X0OxKL7vFMM1q2a2Yw8LojPsN3nUvJEvBTIlXiR3DXJdW4lHSyi2FEyDQ
gHFvZ1tuYdFimcmGONjItfH+Mjk2r0EgroC4mbBMlacTFklVbCVrhJXaqrRZtSrqEnj4nd/CaRFe
XPI0APmetxWjT682hg3KaTpgTZibIaBdWxZpeFOlxrsqTI5jF+yd9EqbLnfEIuTEJiGl01sJ1gyl
8d6ujXBt6r2y78RIREbqPMhobrZkndWrrs+ER3R458spe9ZIgzU6LMwsoLJ1WRnGGhJShHoSVuvQ
tVXoTTBE6GcgrVr8EnzI8wGT47md4/M8BcegRDhaDiwrVQY44dAQoG0wS8+eHLWIn8CfxDsgTF46
aE9g983jUJuI69AercJGDCxDZYd2Mf5ZEiqoxh4/F8Sdm2xonpjJCDS81hVR/2voDNmpZPs0I/Rj
QtnYeXVz11zhoEWXop5naP+pZ2ezuomRXX12Q7JsQz13mK5BeaHS6/xaodW1aJ7gShXyqbG1fFjh
n2bQVscEiKbTjwxulD6qCDzYPa5BH+r/TRNIl+2SFDhsKgCdt875bkFnL1xeXmoUBKBGdJvMZE8z
VoeU4UdbAbegcjkXtu51mOFQtgRHynR6nTaX69DItpOO1VPvxXUZlOWqQEt14zH81Y9VuadXG31F
A8eRqbfEjVmYlV/hWL7T4mz80APNPADl87MqQ9xnVfa6F2VfnuIRgD0tXOw8o5BfKL2VLH3AZzmB
qC8meMFFqoeAK6mb9BrKmpBpcuVBEcRqduLNgCa4K3m419NYG9e8Zf/i5l1l7yGEVM8VsfEclBHb
wg1gQ8dmo4D8xxaUNUIBEryarExT12MDCwXTMphR3o1NWUbaDtt173YLhnR4IYJhVVYyN+la8yMM
o2CzVJmxFlEhfatEah3YC7HyVkkUiqHkAnKY1HrVxTAArDBwcvbfzK8yNFlcfH1ISowl7qraqY5K
TnYYE83lHum3cewduMGOyiFXDWOI41fAb2sM9Ayloej3cWTdRltjbEjQgVb8bs6Lda6nHjypzNNT
KNPAtbB64vaVpzZtXsd5N2T85NJsfF2jxSzN+FSZ5gViYblmxomGIxuWQ8o462wDkuMJDJrG1Usy
B7J0CdzaNJCP9qbAaY9VdlPwrHZG5TZ1p7wUQahgkG/LSxZqElL6HFyWlvMs1os1mnNP9B39u1ke
41ryrOYFmUcQAhrmCOe+qjcpoR76MJIWnXHdKQylpAjXWKr0NZEV05Fdf7Ip+l5QHDAPULRub7ZZ
eH9DxWG8e4in8JNOTnfjYVD81nKarZzoFbRFIp9o5sTJCG0TF0fn0Zuj6g5/zIWNTbXXM6Pb9ZNi
PCRZ/dOm2s+gaeUR0Gr5RetZeJYGtbhP7ix7irZ1CcVV8uTd12Bmw5VUlocCI8JqgVF8ZKCKtLcV
Agxfkh8tvVQvhZkne5td3C4jPm0t8rA+o/KtLkpGQ2a1ufap2TXjvCIYNioDutpJjFNsOY9OMZdv
Qqsj32wNnsdePNPSLyujrLi/4mQWq5aGArVc4Pcpy49+quprDePwIVuS8HmeWoTCXDRo1zoXHEhw
F1fYjOiwMqgftOudad4PEyGJBue5Lyw13rIm0Nd20mSfg56Bqp6UBhvJSDdmtO0J3d9Rz0dmiSqt
ux5FH5HSVA+qOiQPaTpWB1Mrdd77Ytlh7qNc0pLxpCPpX/P3gMrjmG9ZzHvAhxSwFJyBYnJg2cfA
qCq6nGlP25UcVZWLPMblhyIlH3akRGVf7Qhqtkxncny08akqreeENclt0bMftEbjTXOKizUE0Ac7
CxNyVFhP4+iM5wIN1jnKiieNwA+GbhY7LeZ39N3GPcb4mCyeofRL1SHCm2PlwbbD6QCnsl2T7TSV
zAhrOrBxQTpf6wYTsY63Q25jpsSHm8HooesUZS1xNRQuCc/iUEH1KD3AMeOBFwlrnmmyD0+ZrcRe
2TgfS+OUr9qoxidbLPa467JoWCt6tnyAjkhtsIJtD3U5lPcmgmwv66bymQxb4zL3jr0ymYftEeo+
zUAcfJ3bnNwjzsUGwvLVqTUcWxVOh8d+jsK30YwGYNFhsa66FlFrk2v1qkLrc7f0qBcXexp/Kq0Y
7getYOxbJzG5s84MZrXPvwnYqPdk+kQ/S2j+SvI+ADJr9n7T5+aGbUp3RLxp3ne67NYWJ79rWFU5
e4CZWCwy4SbICS+fz4qNcTSqQ+XURcyNPTOT1mOS3T7wZOQQVEkwXs1GIb0BFdqmaIUu1+wcas5T
JUl2gbSnw9RJfW+10d0U941v2pyMiqMwmS67ZVOxXr1bmlp8pSYq8U4v88eiW9of3hFCgI1FjQgV
tRJmxGyC9yCvXqbScpMGKG0nOZuxFZnPXT1A0lCt6jLa3SfAZ6RnIeVCYoGnURgAerVS3lilsn+q
HEKuDBsIt2lPawFufGNDgA8j+ykc5k1pqDsp1D20Stu1SyvYRgxkttXYe/BUj8j7a/6CavtY9OFD
3ZXM06MT9x0plAmBX/AqgELAsW3v7OyWLxF11jZkEAd0NTK3GLcuhU24IAKrj9JW7uKsRe12Q99W
ApSlbPIAOwgK3pFAJbdG66IYLfW1sNat0QFnJb6QicAOZ8qpSXTWZ+3Q7kpgOnue4/xcjPro14MS
uxpff1A63rqwybSNAqPb61XLvkYhBpo5cJjCLUl0KiPYUTNo0w3jb8dn8Zp4uHEArE7gGaxoepZj
AZiJwnUFsuOokOdHSIz2BYEiIQBOXOdEQh8mWGc9TbqXmdlan8Z1rUpQ6VQbhZqSNGpF6R6jyo+W
VPs6Ckl/pomAU6DnD9FSB7t5BNE5OSHBVOmQ7bu0TVeIvJ19X43hJiWUGQUeIu1lKSqicwKoZdYY
+1IDoTvxfOtpUPmDXIpjyIID0TL4I7QRn1rE9Jn8buwvertuZDGQqTemx7rXB7drWMncyLfMaWbb
dOdu/MDnk5xyRdHPnMQvRVc3DwX+3a3oBJUWoIO9NRv+siB14Iu40LMOEBHl8bGi1Vs1mGT2oO1X
tgr+tLFwGzFN9svReMxwcvFEO34D/6TUe3ckEiKG0epBMpg2deo8d5wnjq6YR60hZiQ3BkyHM3/4
JiS3tpKRvmv0Cc3kwlIrK1FtQB1Z/MopPsH2dPyVFSBsU2Ef0WkFZxvTDs5CjH4cz1YwehHZ3Fz5
ShSd0KMTk9Tq3YZuyQKsQgohA0aizxnKSYXg1oZNl8+clVkfmAQ/m6snQ8eXlSM0952227A9iJ4y
Jc3enfAUEyMASdkcbf6lYTgU6Tx6HfgdN0hwBRJdes8dP2xmoz4yI/SntoKVIwLfCflItIHcCEtZ
133JR1o8yTrhigtjnRql9kuLUk0de2BzzmY0+Tpa622mI19vUv05S5hbIrhJd2E99gdWxCMdJ0tQ
DHFcilQYgHrg57X7yUo2IgXFby0JboBooex2sseCCAdFpcwP8sAHvxGwgCJHtGXYuwbxvo9ZjnjK
iDxUFU3KMlQQcan00XZJ2ElPBj88Z/5O4HvRi67YJ7MpyVSLpb8gil9NCT4ioRUX9D2NT+6u5UeA
yfw5aQOfhXrHya00azGX1JsWtTIEnbCYd8mUmm5M4BSrkOR7ivRLa2xyHKCXkD2JT/Zd5Kdt99pU
WP30XH+v+d28TEtNb+RoODr5uR9+jfSqALEkAAuh7ZxE9chy4vatXlNzwIyVv6dJhcJEwBvORqY4
Q+WqhUlcW/6uWGLgW+iERd4/pWUt0LWCImwNFLCnsXfuYtt80Sf7E1VCvEbHD0ZUmgfW+yk5IIRx
zcHkOpEGLBywLpIgScfdLDv9thNSqqQhUnJxIIGq0yG5TRwHuHssNezqto+mhcB+tkJMMvBCl7ML
1gVZcC8EC80hP0SqOnu97K7dDf2edMOdtnRvlgC47NTjwwTVDBAi0o3JxLPhxChX1HqEL4NEWQ72
lU+n3fBXAGrN3KSPyPvL7GW3mHKdGo7hW1rXMT9omO4zAKOciDQ/Kku28NZ8w8WZwytvxF0conKe
yIIXQNFHgTN3mSqG5dSpjGvIug/YXrlJ3h6y7tl20pR1VjteBHMrTrwF/YtWHjIMf4zNwaKyQlx2
c5krq1oAE9NyRDRE9lHOtA2Nipm0uO1QcFxnTupCbffAtWwEkkB7MBBfoMCf82o8E2xM18e9ad9i
Iu18dDHJjHvOm9Czxum3Ud1hgI+SOz3D/5DjF+XnY6yLE9hSg0VA1HvY1NgmzzVW4Eiz1zAJDd/O
gcCJAcR3ToRoR+B3Ow5HfMapr8ng7DgA8KLWrj4rQcKlPlTx3VQlka8oyU9XZsBecertcS5HnoNQ
cwU/izA0lIOosTkyC6maq3wq3odopNWAvO3GZMbuNbaL+1xv4bC1ypemYidhTb6Qo3uz5lQEMIKS
z7fAGMXNrkemqwn3jdw/OoC4m87BAtjQGVmw0nSkJ8r4W0eqP/DkXm1QWHMadKSHILvGlEuSqoLs
IGeujsxcPFpVcBozc4119yuo261MlPucjtxHH3QvRxbM9GH3TdTpB5HNuzkPmeUXcL3yfD93zSaU
4bMwVWRMXbrR8K14zVKi3WAljEO7IVfCAB4UZCZIN4DoZftixrOxwZz5MJmEDy5mfgGn9pnZ1S95
2wwHHb7nKBIoPaoagrfI4RxYPw5R4LXQvWJa7sp8Ooaa5bdkrNbGiLOey2GZbznT8GwQjSWqO0Q9
mkFjKdjIcUwIGuCVs2hvuqYUIGSVSxvZ79kMSV+QWOBNbFmr6oKoeFolHFw3WgCjpX7+GWrGHGCk
ilWajx9zFhxMawIA0NyEYQ68v76mRhJTsGzzcrZIidBnP0azuemH8CNjecEii82vgc2l0bdVgnNz
MAbBpA6lTISACYRReG3jlIvSVt4GOwPB5FwYQd8sYFns4WLe5JrizfZt/xzB1Eq6q9INzwwgxpXE
Db+aChRMBvoG1r/w/AQyeDdDd7dN5+LcDdKdrJe5LH9QJnDqWDrYwyi/OGYRg5SysgukGPyRWlZv
b9nlqwWVCfNgUtVnYkQrgIAmjmICaYlVQJEio2ZehUoDdqs79VmCIzetf02iew6bdjMl4gMmVgt7
0aYxMgQDwdjyG+Yuns7Iy+Xerr2W5CR3mO1zFk/vjPo/o3Ii/DOlNoy65GuwkNOheqq8MRwALSC4
v+n9Uzeo58EtRLeZWf6sbAjAXYjzdtGae7tl5x6pdbgudR7xLOkeMoYqLk7xEmeAiU0WLwXTzBoy
gcYIOCDrgxhGpVwhxXjCZPaeGjclyxTrj5lePdOgOV7Vm5AH0uSOFM6HcjHeu674sgijDTWWo6Y+
TDc/MksxRi9uZQkccbr1DSAaZFZXAWyKANCP+dmciYVEuR0TJm/F5OkUV0ioMQNcgVE3zbcBTzMG
VYah5Pq6A/8ctr9kXo3GFK5V9CdrvUklVTkeDH1RQp74GwNDCXhuauWbUGprJWKZu0idetfSoSqZ
ZQLUtmBwEonuJRUws0KdFpydNZvOH0MZDY6/kjyDvM7cPGCiGKqK3zM0pXM8k2hPFkLYaasFGbOL
wEvfRAnMiTYBCDHPsGvHSvmxkmEHpfYX6jxuDiyLU7prrP4jZIntikV/ji0BH0qPzugxAM5Ffj91
h6zllVu0egKdNdZuyc1/TlnM++ST8d/Y3IKu5x228mjeRKrtrB2GVS6aSYn4r4BYOqX3jCdWfceZ
Y1S7hACC56hvDvRbnzTS4zZWj8M0bOF+XuLQIItpNiAhhLdJcQBiLly12a9Zi780khsjObz2IR9X
/REL54UElPcBk91z3gFOs6zF2msq104Jz6GryWQ1OHzcaO7TbaoCP63JVvNaqwCVuGynznyWwvjs
OnR+cNV8VkkYTLCTLAo3f/nLpqSqbiA+HTe6aOb3DqLdKk/EK10jZMlJSE+pFzgACc12FxYNopvU
G019j/X/iwwg9DD4GPc2AtNtCk1gZ9Tsv+kqpG9qI8K0ofpAz4apPW+uM2kHsske7VG/2pXySvCg
jRZUKdeCzIh1XVH5SLl8IySvTwGUh7Ts39nYDu5N/0IWAQmZVhSk6wgRxQ2sCZhzsXEPEfd1YJJ+
IILoYOjOsTBszY2t5a1coEAKAohhsXIR5sSQ4E5V6l/WwuodVWa0aUx5NiyRgP5Kr1PfsYYxNASG
4WMZkPjRG5cpCS/UfMBIWrJSUAb4MFXPXYl2qpAxiRZqBbh4gDxKjFDu21QXKyUh7cyJKcvkqF1h
SMEitaKVTug3HLsWaAYVklrgY0xginpRa+mrySQtTbVb5z5iNMFIeyzPWd1+/mdH/PuO2MZd/c93
xJe4+/ogMOb3SM72T+6d27f+fVms0Lj9jS3s72YGogj/YfRW0F/9zZIqphnI6IaJQP4f+2Kgr39z
4CKRTMDmGWq5yi75/xktMO+oN925wzcJTdr/FpSMn+wP6nxyPSHZMMNScTtaAtfGX2wWptPVSKuL
5U5OpQJkktuR5hWJBJvUkBLQ/cMf6f8wA2gYRP7y79nAlyDsOzaMJDqDP2+nmUJPMagUcacQewa9
2MjWAsS/2w7m3TKKd5Vqa1NSpm6V4JLnr0pIg8G8ad7+6x9E/HlNzi9+25ELKag8kfHbN/bcHwX8
5ZKb3diW5V2FKbm+hcegaKqpAKfoULcfLeq1rR5H46o0Iu75Rv6E7fhQgH3yjKmXd4XVXll2Fttc
Hx+ZW8F0yA3tnj7e7xK13IRoyL260Zs1ucvseNhN75Y3ygXec4Aah3/96+i/BUz8r82C3wfhARgv
wHdEq3Ii/QU5Vck6yuVUixOZgyFpSc2qn1eI6BC6xu3GEPte9Y1sb9B1d5um87P2irS8uTjcMT1U
Xh/zjPmr3KNPbJptW320+ALEmnXfjboj7+o0XRGginvymMQbTPgYHaFSsOoMcW+vw50J8x2cqHGf
440hag95W7ER3/BhUrzWgNTvRhKJCj960ShRXTRgMb3QfAKtONY7QvLms1M8m8gc9fKr0PYmTgFr
Z01rFMiBX3L5I+xmZTF4jrplntDbWwwJeeQRdLdY9EiYYTaZyWyMQYwbOW4MFvi+vzThxrRX2bV6
st70Nzoy5jPWxRlXpH6GCQ36C5Ng+jiQzFqyUo7Dxtx+hmuHzSBLjZfyqrwwDFbx53BB5GTJ0Tdj
V10PggkXOYJu9xUTEBBQ/3r5ofKC91r12X2nhDpLyuvtTNSUthKn5GTtpGc9UP+zxQh+tdaGICUE
COUh/ORTkw8tv1XiA2VlbWs9ksa1DbbGNkJzv4pO8csSIvX2l3pHaqdzHp83wck59ofgjjmWfCwP
3SY7Tq8OQ6tTUVCCUWN74edCyebO+2ZDrMR9Rq5nQpapO1Un7L3TtNUvgwK9b+V4Jjzds/OWbZXj
8pZ/FhC/tjmh2pMbbgJXbMefm/n2ChXedY7OLlqrXsuC1K3e5529mZ5DF5Wra675HXeoFRkqZ2tG
jlG+Iv6x+kl+MFAlPwWXlLpjWCv32FY25YEx6o2SfUlORunxB30rtkhad3XnUeX2G2Sh3+mufJ2T
rXNvH5etcxrW4875Ndxld841ByE2u9nd8sFr26xDfVUPjGVX8QUN/bW4spNxem+CXoUegL3YSAAT
boC/H2v/8eL/t+RS+ue3oFu23cd/3cdffxJL3b7n9+vPFiRII3giaYTjFs8bPqm/q6UUGySnI0zc
Wjf50+1e/F0spWl/4xu4FTGm3iAk8n9NhhIZFdpAxxI3zyvH3L+llfrLXUS0NZE9IAF1qZKb/f/d
fUq+oIOmYd2MJX5/JsBERSFJaPYKSVElJPqZRUSUibtGCJsYWDPyMpbCK1CN5WfatNXbH/52/9fl
eDON/eEMlxahPhZ+MoMcIygvfyUDLCGas3RguT5PtvbIUIb5sdkyb9Oq8VL0Q7zFq+QcS4FEHGBV
8FKwSLyS2LU8/uufxNT4yP70o5iOY0tsHBAMUeqynv3z9WiWddZGQO3WnYPYC6MFep9pKHfFHGoH
tjDfUZPhRWePH7o2LfR2msr2YEeDte7xZhwXWWgXGSBnmhddfxWBIrc1OLXNTeZCwkm26aOO3jHO
c4d9TDhtWpPdR7Oo9xDFvwLR0vBmQ3800sQGHZxDKGhndY/5hU5N13N0JU2M9Jt98r3FiOVO5JY8
OD1y/0Cr6ORIdRM/+mSY2zztgwMxM8XJ4Jlwyz47gBZvt6O6lMxq83476sYX6vbMBR3/zg+i+wqi
mO+hWwp3alkQVS2KqJAkACPLDqw9jOcM/PEm1vPpIwXutZmiuyyzO7dW9S9LSd/MRL0bo+ppHDpG
PDahdaKIT2kZZa92UjFKqrToGgYkV5D42a+cVpPHhkCLlapBjB7bpj0tNSF0+kgnnLKJfCpGdOy2
U7S7Ni0lXZ6m75x5mVbxZCBEKgQcCaDNZ2csjS+7G+K1rAhvW83JV16j6l/NtqKeyYgbr6OWKPz9
dOAsDA7mX8VCyTeCiWMwOqTC7WJJcLAVmQ1xvmMdZ3se3aOiRTHzdocTeVyOrFr9dlBUVxmeK6m+
mhYfXxXWzoqYBBPuef6pzM2edNAfYFrvZR116xQFMVdtp/ohoZ2roSqbQ6K2pj/3dsHUN/ty7CDx
HI1Vu1OOu2qmrbIH2Z0KVLjbXsYVeEsjWUk5HlRCIZ+wXjHfNpDUJkvWecNyy1fVPxMn2LSTpu4i
IXMPCD9Zb7rIHi0A5Nx+9THKospXqvmbSBRzXY1kbU5om7aCeQkav+gXey+/nPFOtHR6gvGAX1Up
wXpp0vlBKh/YV/crIyPUVFElwyc7d7PROuuE3mJxByW7UztVXadTdY8/E0G+qjPgKBv1UmX4rTa9
HTibUDeNyy0WwUf+4DzRCvCRIkOCqaFiJ6jbIN4HsaqdyUieLrHeFbcYRAvWEJ31pciK4Vh0Y3N7
kpvRWIMXk9LtBSocr1dM4iSddowOJaeJFwt79IqiYvYt+vkjVtX0yg5qq8jbMwiBR7EoCEpdW49W
ajIOdAZiLsrBRGEXo90DNN9Wxa1KHmfu8clAEr+KqnrSrmopMfI1ZTOXG0uC6dsaY8WgurfT8xhs
Jhmmr8VS7mSSP0L5v+loQiZEAVtApkdol5exdRe5qHxphEoEFvj9nCydGxJ8uxG1oCRUajYJRik+
Mjoj+jI4mo2M2GYHuUU1oVrkFmPHke85XqRfKsLtK5kx6qOCw/OkBzlMD8bpNfGSUNpKgTRDIXQM
ayuJFI1asRLWiK6oJyRd1tgG68RWyx0G38izsm7Z6kSi966cIsTiTrK8zDkv1oiM/GmOTWdrO4Mv
tHb0xRhbPylp8JOnamP7Vhb/w96ZLDeOpNn6Vcp6jzLMw6J7wZmUKFJjSLGBKVIRmB1wdwwOPH1/
zBosq++ta5a7XtxalFVmlkJMkvDh/Od8Z5TPOYmZYq3GJryj25mpxtI500NSjvl+JGDMBNqnVrKg
w5N5Ryv2RjLqJAnaoy6qCUZgeNOE+Ibd1L8muzYm6N/ySgNrWca8ELuBPtkjOcqUZtdkCuOXEo5w
TLwzVow9CNeq7ifKBsBp4o4Q68gxlTtyyox4yr4Mtx7fzZr1qQvOneCgi2cIrSdqbecljcQ9Flf/
UlGic40DjFsc7suYXKPvvM/usi1k609rRfPmb1PtDGufLq5j6VH6PNFzs/IxESK2JgxY5AyWpTRw
TspBO+vYxt9OvhipRwwIlIR9251MUnMaAEfgjW0H56VOW8bdctQzPpIoC+hjUcYwUMu+eyZNxFrN
TIC6WaT3sorq1zge04IBwuBiYKVY/rf55lhS3JxWC+Pbq8DXf+UrY65RnyPtwI5B5hJYa8jJd85L
gkf7xSJBfU3iOjjCyVVrObJg2Bk+Nj+rhmfiddMhsJPmOZub+tkNrSvP+3TEWVudB3+A/7XQeYkz
LMq2hbacbcaau57Kuj4UZFH5EEX2GUA+3Bs18gUfl+YpDPE0MN6gqrOso/g+Kb1jN3lIv7CCuhe1
SO+DeSBDaMZLTv9cWFALemfOuGeODO8G2VOjntORbiPi+905yv3wW8c6xChvaMvzyFu8trIaB7WI
Av0i+yYbN5Ji8if+l9xPCgm+EFVyP7Vd9chc1CLFabvDOplU+CjC3KFcvreUszJSxNtMdstFhDJa
0VPs0d6CrWYL1aZ+skS2ZSBYvQaE5rJDMLcsA3BgQa9F9wxfvR1fQvtIvoXqiGVstkkNIXdDXBpp
zpqG4QWYXHXNSrU8QijwGHB49r4J6+W+cTrrTXdNjUnERiDwe57gNDg50zIxPKvkR71Iyj3T1vtw
+3aiw6lkls9siMUhFy+a4vSPTNrhOW/s7jrH9fhQWgypw8wf9izLCe8pz10GNGo3s20wAom80V37
vHaiK8NZwElm1SrKdwUl7GlAW9u09sTFY1Hp3VLF/TMFjHW5DgebZFxXW94xb+nM2A7lwL0JNyEa
Q+x3H4k2mLEm+YIo3H0WGA5ZfvCd8DDEnwQL2epI++TXkX6smuYjLXfGLurDPOXZa4iTCOiQcMNH
T0nsZUs9N9/KxTg5Ua4mOAU5xr4x9VJCMVHL3h/2FKgA9+ZpIuysToEuBAQW7emvHgI2nupwK5Fj
d75Vple1+PFu6gJaVB1PPCaYFs8UIblf5Pgse/P7M+guNV8WypzQBXym93OfL4eS7eqObp9yE+O6
OeD7hMcqHbPBX1ifTJF0H78vEFlRDPdlkqQfSz3FOK+S9KHD/edxgrN50tJKFMfZIR+z5pvVbknE
MGYsR7xOp2WCRny229p9UX0DPXQs3Jd60D5cTd5Zxq9JGXv9cyrr/guTIkvBrUFuz4djrosZdPGa
w1QnMV3m6B4jjOtj52UoCZTM8IU3fWr2uqFsahcKF3brbVuWLrOd1ahl8ktgh7lP2lh/CW1TrHPr
sndeqtLmvXUmnPqrRCmnRQ1xxnSVyD4F061rLCMNVIer0n286WJnek/cIAYTkKVXCthQTYbb4Z5W
jO7Daxd9ThMHvpMvfXP9/W9y0uALWQYe/32rhKHNgyDlR54Eaty0QxAXzNAC/gVa8rTXKKEphba2
LsSZ31S/Qq/yj6YW/JhPGfAxbjImMJNxzNW2wu6DVHz3rokzcvSKysXZwEXkH8F1+JiX0b6OnPz3
nZH88qKO5bofJEqDLtmHnpuxme5UOy56iwnFX2fzwN9Fxs+uSan0395+PNrJBRPl364qf+rq/X/n
Qf0RB/Vf/xYsdftF/9uoUVy2/v2de9X2evoU/3LjdviJv3N9kr96UJjouQBQx2XoJhz/7cLtAL2D
qEP7RAR1zrfh8/zjxn2rx4jAp1CA4NuhbYMe/YPcHP414X7MhdulOiOgvuJPXbo9/19RLdywgiSJ
QFwGUPIDXubt6vkHdAqWv8zmwYVwrBYzbpBIdfXDyquo4kCNW5PvJwmhTZRSmXCxyF7cKjQD8kLX
qSsR9QKJOW7TOhm4xYw3wT4TSMDIR+1Nlu5GqC0BVAy3Hu4JLVfJye51HaOzjQRwIpOE9tFbVPat
GByjD+Ey98hoU1Z/0qKF/Rh0qMMdxhrjT26ZnLnyZGD4F/ufUYnVqqJZ772gQm0XYvmkECuvPvxR
oFEGafMjSWhIXAzsA9LJ5QPgjuI9NakDebm3NwGJvW+WCOrvFIyJrS+H+qpqkNGR4/Q8OTCpicJT
pwsdPb+SF+AoM/ORFizflsWwKKy6lQ35hDyO5b+4eJAvqgFHsrkx2R8Hk8V3TVIE+4U+gIdIsJ9q
6Js1RZ6alCsO7wey75oBmDThly31R+JmzhoQEAvupJyrpouyXUVTigSPyQDXYYlL2h8kjFOK4zHg
ydQ52cHQY1cO2/iio7T44QibhFZUvwSdyI8iN9lLknUd1yAZZwcPixlz6iJ+LQCJc9pudLkN4vSX
iruPRlXVegY5s+KjHU7aCf31NBtY9axqR4sw+x52TfUaerfsDfIgZ03q45cM4INVW5s8FLRVpIO8
65nn7/nArM3iaf1a9dK55KlzJhj2Cr0Tc+Icq2TjmiIjaMxeTewdnkCbjg3F4viFLRBTB4f7PIKi
rvNzOOFTXLmhYkoIBA/8Mq78NTaW7qL1aE6Uf8JtpN4Or3SX5MchVdaKgLX1nIRgcrnQ+xsI/NW2
E2G7x3q3kPccQDfOdnCC19qvyhj/KogSUgpFwu/TDyGJn9XgYebEq7nPos45ag/3RTx6Z2xYGHqr
ZL5PZPgQSOHd2TmD4rKeLVjgyt33tUvJkjt1L6KMmoe07cuvxV/CfoXNuTlSvjqSKZmLLTubfKM2
FXK2kN1aJnH+m2ZYvtGLV+6FaLmiCRtvQAiVm9JbyDWm4PoZIz0QKyfjtsiTmKtipxpasKqmI7+M
3RnkS4l9dSJXix8kW0tSI3wItyxJ7LLflgGe01DdALlwGV58Zhl4+yd3X5acQN1i5jqP7O6zcGCb
avN5U8fiNDSBc7fANtkI1/mOUlMee/waT2mZTBg2/DpYt13IHLnuzCUWJt96cE82toVBpGZUsCx2
c8HBLXaQSbwzSPDkgl9veRCWpBLTC/TdUthQGDpKPr8oHOCAZ+vpqKUp7iT5j50T6XeM7whSklHB
HM3iXDpZv4a995ZBoDV3WZbUeICRNhDC+ehPGA6A7SRy7o5z5r+Q/qfdNMkhnBBiNu/9gj1hKeZt
M0s+cnSV+nts3BrzJT9GrweFbr7p1+2S8WwZpwIeE1ziHDMJsAcu8upWWJYJHRMeURi3FdOXMM3q
b9jGvZOcHP+uMlaFq7jyTlDKsZqqL3esfhROF13x/ua7xgpINXUzIREtWv1mmnKZ91Eu7XRHZUZC
DQYf7cGaRIZNqK84mv/QTpWPt8csIBqn2qiNccGI3N/gp3QOyWiLz8qnVKXu4SLJ0g8ZvI90Jpe1
jfKTF9J5inQS4UfnvVOAyUd0pSXIWHVcrGJ6lTV8gI8UmWJ4c7itINhzkoJ4sPPa4Uwp3oFu3e4A
VICMR3WxlgHTD1+7A1wFh6kQjcjF/IYh7CQdl3OHqu7tAo9uGv3wb1l1znRd5O+QoFxiFvPBrvOH
zG0Y3rT1c+/1KBs3gaCWG1synqzzvaYco5lS/ro91KFZxdH8m1882+lN5gk+JIqTySjbUFxzR5eg
gbrldYBCNVuvwclXxnckHBhJ1Xcjx9vUtPsWkl26qP2Sy+NcdkTHxQMnz1WkynU3Jtsm83YiXS7Q
BLYC1H2SMM+buYZYuOacnjxSZzpcn1qfwMJxn/AItdMW8OSVhkXBPVRsQMT4KVJoN5Y/X7m2rQzc
pxcWNg5t1u1cyu7lr8rJvZUvi8pAaxnC+ZHEiUfpEX2DRFUfJU7yLcDti/S8eygyz1VT7VSt9soq
byYM2+UiXPson0H+RZ54WU5FhUPBUWyyuVVp2p7T8JWCIZVsK6d6jaIoBxk2sfhFZKPogMHSNbKI
YibCjxUktbUlGQrrJ4uCbdAnv1whybA0Cc0uwsGKkf1GlAqOya3uY8zhclB3MxwTM/1ITdmfU5JR
azMo71hRmnsBoy02MvIUrWztyaCerk3eD6TaQqAkpQ+sssCiOUl3VXSaTBSwCvpAD1mXXNqIRpWh
H/JNhb9rIynE3bZoSNuJ2Mp7349f6dKencIcIaIPPxaBYadNLo23uId0SjAR+u1zYKeAQhr8q9L6
RGshkKUg1AY1t3WatdasnTsy/xR7Wg+OsRdaiGkdLevpcWQ/TALh0UrBIlKbDBou8zwzRicA3Kcs
1Y/IxfcYZFgcx/oQDx5XO2U336bm9y7ncTr0Es1bijn6nPwkONVcCfZpj6axShJT7Lwb9WTqB+cj
R1PtkKxXlKngXKcXnCPQCBAKJIV7HzZNsw1kUb3ng219TNFyZgehbg/VNlmlbeL/LHhJIXIBNqJB
ELEpprUIiIYSU/9O5gC9wB6IOkM8n1ZDVIv9lMcfjsmoKIrS56lO3FVZsuqFno31dx6hybWKAeUE
iu0aulyyAJft0LXwmHXLNzxTXKZVfYG7S24vAOm4aNY+j6m38u7HaSlPJDWO2GE/nIJx9c0dRxfC
LjdcSEvtPQZL4z40pUdCpPBXjevQdVQurBSu9Ut3k3/OlulpsbniB0nH6cTh+9vd9XW4s4Z2Y/Kk
+lXabBXEMsNNSnXvKiuWPUVH7aEaKXHPOZ5S1TKHHOYoYeulPb/SvoLkUXMA62h7WPWO90HGlFBp
6e5kU8YHOoDwYXbJemrkt7AsAiKzXN5hVGIISxu1C7vKwzrpA8HYxbnqzl1q6tNSG2eDB+nFdTk6
cbn7TGO8QtAEl2MFR2ITjeT4RueJidKl5AIJYEM6871CjbjqKFK7CrvwlpMwJMPUCrkpV+1X5i4U
SDg2dCnH7jHPhSpFt9ICLyDMeGjIWaOZO1gzSWbTP1ICwxS58CUjAWO/uUAeV/ibPJR5F4O0NfLX
wyQX6+BUSdNCtfOrQ6oDajuHNuq2hNUQO2s5MuWpQyzMsmlyrN65DCHbidZ7BGBVf/etjF/oLvEl
xUJ97gOQOXIy6UNGhuvaUybmHRohl2nd1aE4axBN320z5TdMkXOsIntgNzLjEewJX7Rb1ykngvje
gukJvQ3K4ZnxjbdvYqKSHLijWwjhvWyYp5AJWJy9Hn3nTjuZ/65nRtyoeuGq6APUmaKhyzgvrkt+
y7wb88NMg3OoSmPENet7uyP9oeLxzTGxVe67Po1YtK1wAl2vtCGwWrYPitbKu8FxLKhjjpkRB9a6
xWpCQXG7OF8mWPSBWuQcZELvgG9q2vgp9YuGhAet7Q1oRqNegZXwwAS9cD7HROZvtZcuSGu1Ce47
yq8n2GNEsvc0BWbqy7OqMFxNlcWHPztuXm9BNZbeyR6aIjy3bSvEHWu1svYs46R6LERC6NYFfEAm
Sn5PxAeDC506NgPJfq9CH4+ji8xFiVMRyuSbgDitn+pc8ZHkRjGuM7pU3cHH/ISf1oA6G3jYw1Bu
Taat6LQMRee+Mzlx/AOm/MJaqyClRn5ASP9uTBfrVdRQ/UpqvMzyY8S2415Hf+lZXJdZC+YyBFlv
pp6wHLYUK8UdD2wG5obBTfDDt1PM166lxmMYstI8y7EB5MQFk206ov5ouhczrULIIHMFXtzWavwU
QyssUnKDX1AFlTSMKXIraI+L8mJ1GIsaN+k8FuZUjVU33E0px2xPNfx70T0J2ZCCcWQiLBlKWFxg
yrb4OQtibx7Z7x91jiM3X9zxMbX64EhlTogiFIPyGZZix+dj0Y2j43U60oaE0zJJNrGx8qtxx/ql
AL5RRznuE+cYk5HdVPmCUmZpe1NFFqUY1sVrRmI0TnhMPR0d0Mk3XqnbC9tGt0pQdpnYqfcSr/o2
HKTctg3fnoqcXaQd+TQUBak5v00eqmls3ts2/ky1jg9+iFXbeHJNAZvaDH7rXF2yUc+pHWJQ5nWq
jtLYIW+3Dd7aKpWnpMmSNSroFfwuFtvO2Xm1dedUKuXlei/adXBo3LzFun6bwq5DgTXVlrZ5Z223
xCcQdVWTnLgdpMxBXWrju3bvVv3Pvg23pp3fCKE+THP5LR1mn9gBflx0g/KNj/oDd+s1b6G6WVRc
1O217atjIPrfcGodgBbcE9cPDlTFM7flA0AHbvplg/FrzQDMAQKA50Z2N8Cm9eYKRtTa3uWjcxkS
9PC+Eac0mX7aSRcyAU3aB9fSz4CWgGzZzTXzp6dqkWdHugabm6XWSzeeTUqtXuRe+5tjt7X7XwkJ
+0ASukvNfO95OafQkUN8S8rWcjkYy/GRQuL3OYm/cyufDgTosFx58zrCgS54DEO72982QVEcGolV
B/hnmF7rmK3M87ZgZSnsYxmY7BA0/3JHR4khAD1uQOz5Oyst9wvXjKyOf/Qz70eAp8dl5oBfSoxT
8THn2qzTCVF2ST/quPzNB25759jiO7rHER7UKmOR3DQzJBS3bd5M5trbwR/3gx19WmlOMwbZ0JWi
TGo32tMNQdqCTaPtIOsfoo5WpDVldZ90tcGXECWvewRKKAafwDiEQTT79UAv4qbVvGSXP8nV4sOx
PfKsXFhXcVx/qcLatX3OAIQFfe1Ss2Zq+z6OmA13N2cXgEvsug7xIdt7mqLyVVRQUMpxL4OAqg+A
mOso5l2OwyNz4qPL6TYmP0fSal11frSP+/q5s/Shv8UPI7GHqvhMj8IDdasPZWXejJzS15oANmVy
m8hdHuiwefXskbbs+JSP9rHtrH2xqEO0hBgKZX2Dcq0AImzBd4q97U53Y8+APZ1P8QD2QlevtWvT
mFBvHT87ikQ8M1fRSDX1yVEFITy/uE9s59R3zv73YZq2XlNQ9Wso2T+Nr/0tVFxvb/v9KZ3FNnOT
J29O9QGDN4NTKyRaA39KOlXAjEiu61ld48WKL2MoL+gnR6Sad5zHXykHw4UtehNTsf5QeP5wb09Q
edjFP1Q+o9l3rjgwH9ionBWDCh6H2m7yhIBekiusPKb2zLxInetwyz3qzRj8EHhgcGVNQA9oQGwe
wWBhwXG7u4KM4F71gIwhFl5AbD6HWpKTt+jE1Oe4SF+CKtgtU5I8DVmOXmFRTD931Lc5En0j2Tej
t45Qd05L55+cKCM7Vm39qrcOCDs2CWR36/rBc0+J2QxVgb0tI28s7xgd+Ttwrc0eueMx9YYToha3
b5RJLO5oMlj/inI8BBQW7aUd7dwJxb9vgx+Ln79TgXmKqm6LzsSDUoAz9Cvx4DEuUnZylBnLVaV7
4KvRKbox2ND7S4H3kghAFtcHuv2ss6UeVCvvm0lWNLBzp7uRFn0n3lRJshZ++nVzqNodyauOkX5A
qWiZApxTWQfJIfumW49vrN4ThLyDkbGOAv/Kek2Vp9pMQbmJes7xTeRZZ6geTykGhFqE27l/qrvo
qGT8arsLFormyeUN9xN1HFxua4IzusOR1K12UNXxBy82GmHrUd+XAp5hEDXtuIK3nCHkZ5wv22zO
XsiG0CtB0fvOySxwfRaURU0+dWzdn6KxDouz/AJTugaMzEiDMiCe6fT2C26kazO+FNF4vkXcyGNy
gq7DJyY2imBMvNUCBiLITRpCmOePUgAbnchE5ucas0HPqIlJ4TfV1R9OQgAgxQ+kuhBBRrRgNadr
nHlbEfR3s5DniTNHxES2a/03s6Q9JaXFt7KpLqOj1v6g74T0H4oSa0TQsHbQCswKVpEniVIYOnPw
MSsm44F6ELNLYMa9OQpsEnOqd44cJN66NoYzwVF8aD/Q0Y4mJBAz4Huu0szDXjDd2wkpABki8boW
V0IqKF+zFKRBQ2iD6T1YvMqcSyKoNAUWz7HdMKfxk01h7J2e6J2nR7GhTzM4kZ91do6beZhFm8/a
aQg0jRpOxTDER9I6SKqO/+EbDpSyy6Zd7SNti4Kr4Dx26tRR40orioDYURU/Bj6CTZFM0X4K9YHz
4AdTHnvt5GpLpijdcCQly6NxX5b1q0hJ1rwnXKM4yhb+DIcVVjWcYJDPDZmUcAMdhJLGmCRiBonj
uYFZVROUJ1lDhmMdFYqZ1HDDdO7wmbndBieTWnaT5aRPOieFvGNUXLR3PrGRfF+DUXzFvM1QIEjD
INr6U+i8NHBumF/7tZUDRgyiX4sTjWydrLCaK9eUfoEGmMZdBTvqF5PP6KldxulJ2jG25jyBuLwy
nJ6iFUFI1ois9geUzc5iohVmqvuYvMyhm1DNZB8ZDTA6bZqpeijCjplCMrqvnJxvZb5FDJXKnfP5
3UTdzMUxS616FzVDzq0+Z53gNcbFK8G629g0hci76r0JPFZmxJKCJ5N8jIkpBd+Izg+U3It8ifSx
TLAo4vSyPbMFQDIg5IvY2htyp9/d0u8fJyCGF8eQ16J3kzPv/ze4Fn/LeUT/z5jHTv0Uv+V/2Q/F
/5i43X7s7x7XwIH755N9S3xGaxGtFP8YuVkBjX22S3AYrh9p3Bvc7x8zt4CJG6C+hC8qhRo0cBBQ
0C049P/8D/evjmvj4Lc9sIB2HNJ5/ifaWdCu/tXLGWKjZUbNAI9fEuN3/R9RB9k7GJ7EBO0sS8fq
CFzY7Smljm8pQl1hfZtdhWzm1kC/1lMhpw9P5Rgipr5qN9RG3xRRM0/Fpl8kmfeutRtDyivL9kE8
O/6OpEW1K0psT8BElunQ9q70txprDiw4bi9cxYcs/KQmDlpgr/LsorQFHNaL/YxzY9eD2EuJjt1O
bguT5wEm9rHF1/YriXXzNt6WkVXJSk5AP/qdrKuaVm4bOCk2LVna6vaKZH8F0zdPzfNgnPA0wdkg
LU87w0df9BANHGj5j7I13mOYVWNzwNxbflXWLJ8qO6k+EuCB0yrD6vOeuX0EfA60tcUQbTKHyfYk
1YO5nH9SmGu7qJpt9NvQuvk7+Ob4KfAo1OUqHi3uvY+aABpp4WnGPB34r7JORoryKgvTVAKN8ctx
07B5o/8mjN90TVZwk1qcerexM3ovtyJsVJ8osqgDX4JBYHAb6bVjFl8Mq2G2gDBhmA6Lq42ZgGhF
Qn53NTc4IlBKRkN6txwsea5YYxve6wqZeRCqYIKaZ/Lkg9j5cu2APCod8wAc6VGIFTCGmi6KKlXu
DGR8aR8gFilgKKXWwwl3GBepAWGlORVOil0/XAZi+T2uwGBPNq+6iG7UfJxuSFxANqLM10su+q88
Ma66H6rMSo9u46n32bbiT+FO/lfIXZ4LCkW9b35pZd9qe8LFVMWikVu383HXGcRL5H/S7pzgugl3
1rqzbffsR9L/mdF63lwqqX1nlxccTzCTEv5+7fGz+JveMGNdWyixRKSH241ChEV1dvKQpGbBDNzb
6bobwqco6hQTVQu1OomCzCGHHVGqEuZhx0yVTSt/UQj4bJ6FM09clzqeM7jOQ/euIM3TN6Ey84NE
YAySZTQk8dJiVu8NrsiNkYppgoKa8kgVWUsQeVzq5tHp6UFYDbhbraNf+9MvBa2sQKwsITwBy+45
3DmpF901miAWZd1On+IkCeDMLpzW0p1oSByulB5RyZvFCIgjfU2CB8QlOuMYAflbSy2ppqnKLONW
Rx/bO4CI/CcJXfpnBQIjjtbQDkDxe97U8FlxFcOlKR77RfmGW7ns+DZhk503BeoKQYzW9+MtFcCE
n4pyoizBGhP/lwU5vuNb0iOBYrlx9X3ILv4ZQbEEwOx76rliXEdjJJRD3JsWsIa1GBJfnpEFemA+
TZc6GyuziYhwMBxOE/2fHciyMOMoA9DwQGNjszdlQOQzpwSZG7CkYiDP6ClTdR8/NLZO1YaVr3+p
sYjD73S9iso3oA2r0SUenjV28tQxGb3as6XOFBV76zrDEbfh5QBMiPyE0nHGmNON5jCQMmo5cX5n
hSy+Jb02n2kwx/ExToasxuee3GQcQ0sGUlIqLhOwinwbMkS5VcaV040Y4njcMQcGE81cEQ+1lUvA
abGCJOUrOsXOJnarAVp6KaJDtoTQfClj0+ZUpwOHrpiier71I3fNrSrGaF79bhX5U26Zf2uF+aMT
5r8u409I2OrnX86fnf7LbhBfnz3tZr+3qv3TL/O3XrV//uX/jtI1n1jFv7fPrPPPL7bu39vbjl//
+R+3//ffrTNkLvlPzBYZsO26f7DOeH/1CQu6NpFNhKXbj/w9q0JO0yc9wo/5/NOQzf6fu3j0V99H
gsVPAmeAuQWemj+xi/Oj/7KLR/REBgFjV/5QSMLO/xHwo0Nl8CU722BV0qKQ0Emb6UjunABfnOb4
aekWsBDQ476pXrykzR+L9AbvvmF/mB5I7KGA0GHdOVngHxiideGuaLy5ugO9Z+y7VpTyyYWogdKf
Yc3blb4MUvpTFqhU8P6botvBrHXRl50BlkRmFQ63Hqj2hbfJuixATWQ+Mlcz5keO60GpWLWPEPy4
ovDgKUgdoT0e/CIDn7CuZdVz86L0CGB4K6550VFRQaEGtEXf3usCDWxPK5VAt8cPMPhixv7A8+c0
rZ09GKp37QdCrexIK16VfS9Cq3pfxjZpDlXdO+F7LOr8M+u7ZWOZHrukLYXLLIkemGQGDKceuoiA
Bc2/r4PIZ27VTRopHSAUQan6hjIb3hTUGa1oaBZFAJI29HelwpS5XZZkT2XD/F2teaEdEUn6p2R9
b9NVG+SM5hvvIlQe50+2NXON5vjiiO7LFEH5U0rLLgNS6JVvNozM/ew5y5M+eAos5QsaIBQQ2plV
ed0B5vpyOCpSpFep9kcuo/kXyogvl1U9sCtsueeGF3+u7YNOgbYAQk+bYqd1MJzjRizlhXQWXFtL
u+5F6iLl5h1CHd9A9HPm1xjr6s/SdarusU7DHItC1k/0QblZ1r3IIklPxOKptpnj8GD7Y/EoQHEd
ptkhYodKaLD/aS5ZqZt7z/PEjtUBa/EbsyuKKLuh0jvIgv6aGjVCPkwiYEFDeKcshhIz4Wr6OfLa
NAwSsjyy/Ts0hWkYmTNRDIHJ1pWzsyINpiBPJQseG0AMltezH7HJdby/WRPUq4HmYGikZAPiuz6b
cmfj+Z6B90ogTW+7dgqtu6EIG3iqaRijUffhcKKlvcxPmCgl5vKU5rCNprJFoWNEQ33ABivFUbdT
8MZomEoBqqc3bWv0fuyTG+0GdMu4tbuwu5+ZUT1YTaN3DKKYUyEINw+Dl+FxwUhgMY9GHYeS5M3P
M2hMtW0BeR2M046PGZLGBXB/sHGr2VgPsZbD49QKJ1ob7dK22uB/eHMsSxxoembMn+PdhHM6N9Ye
0B9btJ8q/OctV+9V3uMl6KTrPxpor5+ZyMIP0Bs+LZ70bpRrXUONhWMMpHRdw8+aOU20HpWynrhx
cTGVEGvzEkS6AtCtdV8OVf8tTIP8xcxoIHHFO63AXqe6P85ujlnotR+msjBfuWvKdKkgCyGX3yBI
vcXTNFF3MMl+/I1VwfeGbTpLibnZlHhzdLbpGjPw/VxNdpXU7j5RgsDb3rNlb6Jt7kzZ8t11XECU
d7n27f6Z0oeRQ3Cd5Lf0ZkbJ8rJNDUye5lglTHzaX52avLHEM12lEVQEGM4F6orBW82EDx1mBNpz
I4rfctqYUZLmDs1KwvGNQ2ka4kHQrPwdxhubyY/xJn/XJfRY1DBmePNXS29TK57ZvMyzN+lgmt6a
9KZNUFGtsFsCrOGAsi+Etlza0zouNutwdFNvBT5jzF/brO452mDYnvJPP8m0eKP6RYTYn/22eond
eiITBHJcnZOqL9Q5TPVSbJMqV1RmtrDLCTLnBqc3KMWWE3s1NbiAHGZ5qQrCz0EGKD52JaMDDkB/
33uoqS0Xte85H+6KFjCLvErpbajbYHY11thzZ2HoSKwxqcBNRXtjpLSZ3UDAJ+YPOi+BVKe4CuOn
XMCgmscl5EjiYU808JesPUZtcYjMpD84Rbrr5kadA1y2DBvoes2uGMZbbFoLooFA297yOaDqqYdx
srJBgDIkYELl9RlAHFzYRyYY1mUIO4ISymUuHIpwP3cZ3SIdXYYrOZvg+zgP0bqfbkbtYaJaNNF0
/OVje5+wnFvkEpb5pSIWBMKshpTZlIG3wd+H5YDBuLt3hY5uXUNusuNsWu4LN3deg6phzE9Mhrr7
4dQN9q8Q8uhL1OGyxaEHkEso3CRJ3om3ei7D5o7ZINceL/rB6E6q7+AZcVwNmDPkV1p7uj13RUv1
SAXMsuOGE+GsckfYKlXLZvtBlgoxiyRWK+AaBcSVzkbVfvZVFbr8pAOWUqXQcGe6V6IS8S4tSyvd
8IC4G2/iK7PSoI3GdZIVoGH9/6buTJrjRtYr+ovwAgkgMWxrHlhFskiREjcIiRQxAwkggQTw633q
PTsc9sIRXnjhjuhFt0JSsaqQ+Q33nkvc+vMUzGqfwbOaV83g11e/WCYb2LmHIs8Jg3reZV4MykfY
SXgps6UHlF9wlrbVrPe507Novw8apyTKLbSAFXIhiWxw69YDBK4Jxxtw2JY1N7u4OXR3VtXgxxKp
XC/R2IL1U+GHHBY4dcYDfGLzdMKFboMH9vP+TXdLIIFnQ4pc4W6Z/uCIMA+E26jfZmIldId9FZjq
zay2LJ2Kl4mMUXY9cap/j77NZ3+oU66ZVb5kxfLZpwTeXOMCoepurnQb7uMsm89MiJ2HSgG6WOUJ
ip45sNLvefGSed8vdcdDj+pnqP6VAvl/UUyrv/WL7v7+1VTT/w9KaOrc/6mGPs9dMi9Yv/9r2PH9
N/2rlA7tfzhEmRGWTnUC6uM/R2J+9A/HB8Z3B3D8t+h1z+WXfJTr/J7/+KV/n4i50T9EgNWGk/QO
PGEw9r+ppV1exX8ppv0oDNwQbbzL3xcKwkn/20hstupCEZWAnJCsgokQngUnW1xajOcd5+Cq/o6j
LD3rOkHPPxRuZ45BkMlt3rQWBVCtsPKN5VepHOuxJEP9iWzzFzxSS7dWRChsdc7+jLYTNd3oD/qS
o1X5RurJYV504o73L72/SCMZgkDNtnZ8Ob3XAqUWsNQ+ZUhfMT/YV5P71obstpAYx9lTQI5lueol
o7YVOGTvZ+JF8adoI+uUj5RJ3N14oPgDiX+oK4E7w5foWkfg11WTHGzRh7uhLK8g+Ga4Jlo679gR
vb8opJI9TtF6ZztVc3SmaDq2U4D6x0/tfLv0gf/MIY0TK+Pe7aqgf08zMLYyswkT8833GCniGrKx
VAdbOnBvYcjb4GsHwjdkUJcnu3FZGkHE+uzp7jcA4GL6aNBZDLfXEUdyRrpkffC0/pN1HCJJSdXO
FzDFHQBthG3TygOkuRvuyGp3xhRcQsTL4PPnif+urc++rcCncsm1shw+rDJi6cvMcRWqSq8Hk3z0
ViGv2XJBU5J0/l+DHgeBqrjNsfpQKHzuchxcZbAi/Qp5YYrTNRkyBiU1sQZT6G+RSt9hh9OE2bf7
YwiwTQefBTriZpU35a8s6/EYdgzl0QBdpAL8IrGXk8B77vxGvwREj7x5eqBgkdvaAReVLAe/cnkX
CWixZ8SlBUKHMDuluNFOdZ18GYOjmTSLNf51ua7aD5Hn23Qu9vgZrIc21wlAXqNWaYNNvQz/NjPy
YLd7HhwiaHUofw9IyURLzIvfR3JlV3BRXDdGhlXNh8KkP6PAfiPSi4VUa93h7YhODsSebn2U8+s8
p7/0/J4FnRDOcLDT3toaHyPc1AXLvC6W3PlUoR2SXxeDnqp8m6/As6WRqzD3uV8tCDMjcmg89Ave
oGFyl92AREB029wp+UJgq0v3Mbu1194usy3hphA4veK2OGm1E/3IG9aa/LNMKbqlUXptt7l1jjpn
2OFbDhJqn8w9GzncMh+CHyPNcAs9YtzlllYO7BXwvLUL+bTzXpjSzD+hQUz7yYDxJa4MZ2K/A+PZ
HuFn6Wvo8Igt+L7eBoIh3u/9WDrH+6CDRZSUfvSCTnVY+aEMmPWGoAcUv7LFFN4eXa9w4aNWIaJ3
i2yKBZ1wfse8eTYgFlGJcqd9NZy6XIhvcLvJkZCaNcqI4YCNLHm04alukC6otUBc0FPd5c/KbtXJ
gZi5Dk3k/rYCghwtNZ0nRzw4g6xByVY3kwhIEEE0H2PGVpfIjpMdK0+WthwhwdRdZFOiqM+1/QOD
Lhv0CrSRRJmYo5ovMUmsBGxjB1sp/vNrZ88Ef4zB4Z5i0kbJtZgt1oVo77ak5FG9s46vq++epDTE
TPSgLd8qyawKvp75kc8TtXm74ciZj7zS6WKi5j278wGzMH8s79ZLfG0UiuOpN9mLGHgjEyg6uRrp
SaZTSrREjXq0LB8Y8z9PJr+WM0aLIdi6Sfo2kwdB0QJafxb3+Vn6QRIBe2mmB6uqVG+s5jeuX560
X/+10lbi3Mn84hJNywIMud1nJYczs3hetf0LtVlyzocsv7nZ2huN4HEPtLUWXb7RbOJjstUeRhiL
Z6tr+o1m/FkWEJeXwd1U9tKveVr5xlcrFqrVRS9Ig6F1At4kGhcS5N7yxMaEKK1s/I2UYfWhKqHW
azpke5nSg22/WrrPDmKwF06D7OR2y09lW2SV6mLYw7erV/0sf9rZ8O7XxX4O7nR7L2T8EZWcfjYj
WK/Izlbtw4Ib+l/Mwlkxa9C3nC1AfZGkhFAHyKOb1m7m9QdjkptbzfNh8LqWbNHk3BSw79IODigz
sVeV9e+0AeqBML3nyf6JU54DMR72vab/tsP5NNnBPm7GrQjDi4Wb2CXGp64i/zEfAeoUBaMaT9Io
8JfsCPfJr3Sp+lS1PEJR8UGHk/HMEeijxpmMHKU/ZgchPCirb1Kr3Y/JEj6tgaTYJGHP7kdIRjgn
80J+EKS7DS1yOGmZ7J/KJ1+qtx7ZppOaKFJ1k2Jvovrk6+8+mvo3ng4OwsyfrxOMxk2Xm3oPsfAY
9JKVVW/2iR0BKkrbq+d6T8sMlpdJ9I8mctnlFvmxV3LaIJHoN/noBu+xbc5Lz6BWZMl7aqyzP9V4
aKCUjnOLfqodxlMxKLPracCRa2byR9VN3pOrvepp6cQ+9OAox1aMO1LPOzPDSu0K/ROjReGsuPNA
PMXBcfT9LTg0ff/wLknMqL7B4MJKeYFnib0YL0EBArwNxIF2Xe9LFIFFdlcOZmTMSDsf1iLBk9Q3
SJWUekdTjZIxL2+ugTnQIdMh11jv+xl2jWo/WNpv0NqSjJICDkHksuyYq4M1w37muI+zhYcmIZ52
p2MAVEHvrRspvnURHt1mxsuhZrDc/ujxd4Wb3MeHoeNKbOJCPLctwKdakDbW5u0PtFcH3DLDXcsR
XEj2dF78znF2zQQFIu3Ku/hztB8Ep+3aB11qMRq6JQzrcEdjxkI5SztPP3igrVFvrdsu+zTFR6Rm
iOM4CeI0ODhVt2qW+/ZqHEDz9/mODh6uZZghaURtSNRN9Fj4yaapzK5W0XjCzLWNbKwURDQshwae
mIMWd1sapEUp+JKOOWR5Vw37LXAslqR0EkmMY7/eFQnsX0ap/cbT9ruSmJ2Fg38JpQ2JUGI3+dxM
KLWunpe9xgMGMUq4ixWNvIUJOisck3fbL6xTu9FqO/pYZTir8epBGakXa61DUPu+rZ+zFP2RVihX
BGoxj4RCZCDlDpotcUziMSZeazvk1A9BFB9LEA1rt+c0LoGwzMxk1l5vv3TW9ODLghAHIa4OIVor
UbfRA5nglFmF/Y48pQT3Bwq7E3Z5MO5dKUY9ckl8qqYhuGb0U2EWHcJ4So4w/MuVGWZIm8H4Gtdc
WZWpPmj13WOP4wrXQIrW14HYPnhnYnRT0KDojiD8JvZRpTG6Gqinm5oY3veESGnCUro3npkDRvMN
vbqzEZ3J/+a21LsshbArvTze+BiWOM6dP0PQNDd8M89YBSO2qoacBSosovcQ+FUcvgFKGeuFghQm
RYz2Y8FP5RX+nm77u7EG8UxYEDfZWF902R7JAGdRFWerWPX/LHtAZmqLHARC1nbotMedqaejlVZE
Rg8a5Hh0cJbho9IMG2MZd1syKZ2dG03pb0QcHnBkX+zqskHS6ih/PPisi++6t+Wjd7AZMJqI91ni
6nOm7fnBWijYNBKR/RLW4ge+vk8iZXv0iBrBncgCKkhYxnlnI0htrQS2QHeXIDGnmx/bsfsl22oy
YHZL8QFvHQhcxvIo9Ar1lIlwOuQ+tDSUjFq0L9hKHuiUra035u1LlXnjFiqX/BrytFl3jawfrCKC
XZwI0rimpNmS7kW2cdkvEBwEUlbdOn91XsWwBKKuP0m/Oc2j+IZR9SmWZtigKjr3gF9JXf4gji9+
alSptrLpg30VsWAs5bdruDVSz30i6IA0QTtcY7gFPNg0b9W9N2Hmk66KHjcqb/aIRMn5w6SRxIFp
uQuw9vh4tgFpTvjLWbjFhX8mwvifeTTVti0BDkLDGtdjdvURjpKA6/5NOxw3te4Pk5d1Rxu065M1
SKbOT2PkphdLVQj2cOqSEaVR76R8/+V8CyElD7zdF9ZE/Ks+Qvt3lIH/CIYvESvxVA4sT9tiflvy
/k8X5rc+wVrbYpOzAvz0mITqFfQpLi+FTtPHX7VqPcK945nBLDo5ZzrPQpqTSxXztITDAiZ2XLZC
J+lZJpF7yANqexXcV5NhZV8HI3atab9j8m1JNrpUC3SIkLT3BPH0puU+T/DQbrwuRUgxI3BLyrS5
sEo0P904tNZlao2v9I0e92sWobiSw3cWDPFr3CTiJsfafLmZKjGahebK4tWBjy788k/Sxc5DihJS
bWufaNq5vWfZc93/RELa7vPYcT8zSZYL8cOAQHLKl1FZz6rUzpFxza7pSiBHAyggV337ygIUgceP
VBe4iA4jQXgG+2KMsrvX6JcnyGGx4gUjteCu6ybEukxvN2M0SAtoCikESbifU5wngtZkUyk407XK
d5qQD+xPzvhAMsJxGPN8zVM3XEdy7Heow9QmaadNnHN6olUThyDrPzUxs6taDBvyPbHc3inabf4D
NplZa/Y5hDH3xr4so7iWDZrnwvR7ZVX+SbIZAQEOaTrqKU2icZsEkApll/YXFQ0Xp1x2RNuuI9fM
2zYBZrj0rO4lYtvHKMaMjkhuq9iKv4cmf5FeVB29oXDp+4w4mmr+U2Gbi1bMh7+QY7zIdtoFrctl
ncPZ5LdGiYM/mRB7ZInPNAawOw+WM6+b4uhb5SVDUTpL3/ltYEtsZSrecZwcCIK80qIu66Xs/rKK
2U2IKQLt3BtLBgE1hKtpCjZJJCCPIZh9KILYPzcNTGla0BYrYQdNp+iJMhvSddou8uyh8EfQWbNb
Qsq0kwP4q1k9NpqcE97NF+UzQKkcEJ6hV2NjrY6Ec51tSRVjFjmd2IvIdWeBsEO4ZK1GAz1uHbSV
gHKOWXvU2n2a5tBdI9cOT65my0rhHF3ygU6zgIS+1/H83Aeu+err3MfjJ3FlqUi8YGigMGBHhfon
GeZsR9AweBaFClOg130h76DGCVIiu2Z6NT6ATFWv8KHIWJq7lBi2xGQ74nXTG3YGQjaXFLmpxmlg
oqI+hkg2DgX53htiSVF9hLkZGEouW9V5zt5Wxe/SYmuKH9bj2RWBGVmMjC+qW8JzIvzuKG1NkQI/
30mxRiSDLM/zXLy7csS7hOmpHGZxQaTevbSBehhdRFGaZxikiKDhmOwCEGFgorMc29M4JEirbInL
C93E3pox/KMwy3esKdBVGZG9xTMdt9M01n5g9/rl4SxMtwocQjC5H4nLrdoCxltRBNC5CsJJfZSb
HorUQm0U7unVlNUfkNX3EQD+GsUmRehwCnykKdJkeMZGQvd81Fz35QXJdbizTtUEggVftrO3lip8
I43iPZ0o1Bghk1lCJbYhgJUDcrA+iG7AH6Kc12bWZ+0U9X7oGMwgq135UHwuDkvvFXv3Eyt4C3VO
ToIR3lOazsDazcrP8NRRXsEH5lqty8uQfI2+y2WUjPW2wZ54tHN2FypgSiIK54fN2mzD95qNIzlx
K0aY89EW0cX0XASpO2GxVQ4BfQQAe6iior0A90D55tUPjWh+9mlCIk6KHF7ghFwFonX3y6weHK4b
J4/ItfAA8A9+dG18lt59Vv1h2VSRplcS9nMfTJMJfbL6iNzQAW3XIkkGNNZnEtdYf/q/Q1ns7CJh
+5Cnbx3Kqo1oLbGWPhovdvnOM1aDp9KW0Vs4QrSSBMDcp2BkIlmw1Zsptb4agbcMiQNWWzStDWrv
LUFbO5BdZ5cwsWUW0YaKft7MXnGuStjz5KxQ6yTJixidx6qZLlmZptuhFzfqVFzxQtpnbFhvbc+c
EngzX8qE2X7GfpKQ4UyFT0Hg/4TedctZu3LzXwfdb6fe38m22SjHO/Q+DzJxOSsQJGtvKQ6Bb17j
EsjFKvCnFq2PfQtafOjSMAHza6b9IxcFj3hKP4syzYCqAXuQpL9R/zE61GrKd1mZJb+SdJg3pk+B
ygqR7JB/UZPpisrCJza3XG6iT6zfcYk8fJlrRESsfVtj48+MrTfBfPSvarh39FCdpL4H7aq0XuN2
Tndx8UWqyZE2UBBuPNOBAQbODSv3oXxj3XNgIFP/9VLNy4vZ9sGjSNDTezvIWfVr1iXjespDrHaF
n+FtHLhFHFdfJzmB981cgf1uelXQB+mLuvGdH7E5Nq73kxkvr448+A08S1RsbIT3cRD5O6cL07/1
bG41Q4h1MXGBBaO1u78jm5aBwap3GCjoZXw1ikGV3dEOFENwRwNNhskco02V8R6lhGe4fN5MqOab
4/oMBtMeU7+IALF1X0xi0q0o75kfUuOHpbVZoy1nDGyK8aPlOFxx2rzKzjv6fX3LA7QD46wOyxy0
z2yy6ahm772CQGTFzGrGbADTYdx430222QzGq244C50b+yuOzzrbeyb+1ajkQtwyxGDXurH7cc5B
v6TPwaJPGpwMJKz5aBaiZUxsraOZKJY8mcBaZBYzr4qMTUHUMfRWyWP9w0JN8Ic0Xnx2Scmcz2XY
6g3RA9uk7tHUVO2shA7KUn8GRJp1M+xFQw7LEnN/OtHJoHiBBZF9MD/+UbvTN0d8saLDaq/g/AC7
4M1QXvfA9iPYSKGm59opEbomJJ+mJsC6QQ1ECCpzlG2XR9NBFoM+WHfUaNRpOszZPLUEBY19rjdT
YthES6OPeAqbozGnqsigd0kSlBq29APorZVAlENqS4I+NWbYVMQPaegWm0Dma2kRNjiK9sNqaxSx
cjpS0lprj+3AiZ9wvEJS38ieaXXHMppWyIQrfsCETqW5YQPTq8nUFhV6a35YMc7FqFlOyRgXZyKI
kiuFIuFAIFRSwxgxlQ7w7WgKXvuOr42FTgA9fbfrl/CQjdHHYsrkyXHZjrbwwiMPz2m7nOfC+Z0G
+smZ5++IKnfKlmhbV/GpZUODqIExhs/4+buOxXPfibNmpBmBZFxLHWOLTtyV2397QxChk+V9pV/v
N25v38C3PDaLsXdzpLMdER3lNi+oxUbQKnYP4QWXdPkYSGCYfevWXxX638qZbzpJ1r5vZiSLgop9
1liqiGorNpntQWFBUjwnTrtdNMcTFp4Q6kf30AXK28sCSXlmyEJs+0ZionYOSWKvg7hZHouat51L
Nds1EIx08ItoTPVQYwlb49Zbx9O0KwNm5z516IsfWuopSS1328Y0MGhIhseyy862p+6DLjqZvL5P
vZwYIMbwUjrBNabUnIhLphCvBnYwJTmkTbNXcX+qA7AgwcTkruBksofnwH+EVpNsRW8nuzpo7zDV
fIJe6D7B0axArEXLzs+YgCAJxSMRYj5Bx+MYZzmRbdWzBSZk2eLP3xDhwbJ8uPSRdaRHZcoiwcW6
+V+3u0PVneKZ+7I8Vgo2WNPh+AnaQwi1zLhvYerY38zVCtqGsNjS/GV/0Q38IpoYhmQrvGN3V3P0
MdDInlTvpMj2prSeLZmoPdrkoy7ILFXLWO5H/ElT/pgHwcEdmofQ7/2NZMautQ3NIiGpqBJZvVcp
mUdaZJcOqeydWQHstLDTgyPJVpYM/w6iTjJ7j/yrZ+j0s86d5DQwxOFrOLk/SJYmUsbNz37jL+jT
ll0etuwhtG4faC8+/dJ9weSfEtGRvIx+uKFIEzV4iATdSZJqfUsFidks07JtNwOCD0n1TdO03xgK
m7QxlFRDHv+u9IzrSmFPaSO+aAhd9EFESLQtM3Vvw1SWzMWM177YMzBEH0IKbKRHR2fBX9rLW1st
4jJoeBlQgDQEmECmOfEuklxmTHD3bebcJA8ogOLbrLDGUmn2zIPkwiE11QSEolEml4dVQVuV1m1M
2qegtz+9ci63U45FLCzGA5sCIv5a70XF3ZnxJMBfe9iTIcWB2gTyt+XZ1yB21rZ4CGvkBlVoHWEr
0J10CPHWI6J6+qTpj0rnu1Rn+eks9bzXXXVjOMtZMDDDzUZmYWl7E7BfdqqqnqKywdfKrNSQJBDq
EH6ucg+4KLMcj+ti3TgTrXV/D0vqk+QVHtAW1TemhUKMI9BJcH9hrOn13OJN+h4N65jvxqHY2NqB
cuNUz7R967gTEyvehG2ClT8VuRw2yhpfkOO1K3dItiqudqCuwQNje7Oj8XGmB6L1JUyvLMx6yVEU
yWT5DCnbTkn5KTQRA5yDUq3LybA8sdV17guAElZlXWctd+OSgeGYooNnWCZ4Fln2K4ZlA2CuMTwW
neUC7yGYzh67fTN5/P9Ux6ssjqJVSRG1Aoywq2R7jcP+3bYZ3IkZ0K/Vh6+QE1oSXX3idvNsfs56
v9hnFZLIPurkKV2mdSe86A0DQ7JNudDwio27JnhSQ3dCcv0MB4ekriJztj3jPTKcAfOjshH0/9Wl
iKOrCp3HYmCunZJet9AQKSAkXj/EG4O9lWAqoFnG1ZuQcNvV2MWQfB1GVEu6MEmwXGvF6oTQNkwy
m0lHpzSZediDipwIO9vAkL3Q3a+6uPEPsFoU580wrEBHige3dr+rHouoPVGhQAxpKz+CnkSOziYK
l/ToQkGnBBrafjcawh2JEE4wlAbG2XWY5A5RN4kjwdFI2kJskquZoj7ZiKosnnSurE3Y5s4PFrDn
pHAQP4l1H+RPXJmHHjsPXxLi2JqB8F3GJUFDWl3U8/jPlr2nF+HH9chQrW31y5GD8yKT6ueoFvMk
7SlTm8oL+23RdHlCCoMgwTjCW9LCU8lJgRfY3SMvfLby7DGFqUnT4GDknDznKTZq/oCE4PzuVWyf
Q6t6Y2ILCkUwFUZJmJ1JJEnZPZkUn2Z6Q0CaI6qNfzuWdwUJujH1Tz7ZdYSXwsg63aLVr3gJbGiz
4UfO1WacfGsH0NEH/O5Umg9Le18JDCfLx3Zyx3LEPUwXVqSPKi5vcz+pWzsAS4qw/Dh62jcFQ4hS
IjhYVrmd//K5l+xyfCqX6TFC8U5WiJ7a9WySz8H9Pfgta+WswHPtRjnbzU/pXVE3rUYJFX1enkPF
dCAHN1F10XKIxF2p046XENy0yoAJBTv0gheZq/OEsRoKq95kTLhuZAd+haI1F2vKC5I/ecnF/BUR
aD96/abs6E8J7ONEGsxTHJcpRznUlQUjspV+KtO8Jz6+xnEv4OisFJ1rJZxfMRLVDbK/40KqHCWf
MDhkeRtYP9T0eYgFvQgZomVbAA086xiRsLmvXY6xxC3YzpbRr8oyt65VW/C813KawFF7zLFR0nSq
OGW63pqlueUmDk8etknSZd2TVLwfZo7dc+ey5GjaR7WwavznqLVSIdPKSD4hxWbdBMN3W9sQUwL8
G8SgtBytUYbhIAuHN5R1ZHiYyOO/4/qNlFy9jqWFHVEE50zqyzTUhxDGupHus9IwqvK2ts61DNlN
FSGdfd/xl43TvDZ+dtILw8SghfcMnoKCk7ypXDqcOnlyYMGgt2HX0HC3TXAJROVsbbsP4RzWGcM6
q1y+aqSLm75Lup2LSOF1MSl6T2h6EWC1xoWNM5nwmHWt++45E0qK2R+TfSIc6zL+cxtRwkjK1/iT
+NCGMK9+5Xhv3qdhSbhrG//aeYg89plo+SJV1ptXZsHzDK76kmNpQ7zu01pPrsu3tnH0FcdvCg7S
t54wa/a/yjyQj10zRV8xotFwtUxEDDNssHfxErKymNsB74YqGl5Xm1ZHlo/xVgape0ZDHQK9mWJg
WqNs9mJEsdpYQbFFhodsR5YLS5IZ8aItiy/PR03voki1Vy3Agn2Tu6TbIWM1OA5Hg1K4BPzC124n
3Mx/LFXtYj+7721to66B9Khsgk5+TlP2MLli/GRoCzAxTncl6yEYxgesRlfZtPkD75Z60GByPmwx
209AWQbc0KBzmwyHXwqeLk+sCoYI5LisKBZwx5oMw3aWNzccxFflS3srYGav1BwDf6j7fYifi8Ih
aR9IunyPpH5DMeCwRo13XmbaXeuN3h/lNcfAvtjRdJk9oBM6EPlHLmeqiOBJTtULQZXvY+U4q0mm
wX5SFP2Rp+4LVv8Wl4wcc/7BFziW9ncNwvMRHwI/5EgeeNSNxXW2w21QktK3Zg0StLu4HCis7R+9
ChOz6ScL7G+b5WtEW/3aWGO/nvN2ZEtytzW1gB+8yr/Tb6p7ZO18th3SutkMRU9NQnJaw9Xl3k3D
GLJ4rHp2vmi3vjwHThS9P/oYB6EBFwFEgw5wp0M7O06joY/r9dYpcvc5nJk3gKTHf6zzw5AlI9M5
HBosDf0j43pyWLlRKf3DgFCPpoRW0CleNOcx2wAH3SfbuDD7m7a9fpx7IfQBsTZT7rrLGdz8q6yW
m75MvV+jnEZUIYrdgfQ+xypY4zcgJe4+akmXMTn5gVVvWK7RD9theTKaRVjQMdOtdGpOSNOs41jM
4XvbjQM++JY1NUDRU1EE1bPthlD3vcqar93EE842AHJx2SEW76mYcSvN62ymx1mhlYdW7w9O/ZkU
qtpiORzPgPMJiHeycg9l2DsLRQRF2M/2O6LzL66lj8AFhJAZ+cD0gWu+JTj79wy/5tyVdc2FNtcX
hns++80ye7CAg12GsZ1eGsbRfLyRxaTBEz8ARmJBZzg7PqCCb77yee4PAjy+Sz9AqHZVd+dkGTht
agDaF4S8uMviePjKdVq8SH8Yfk5OK9ONpzCarhluMq93zBITKq/i4HVCo33Ihi47MK4CmpDoW12a
7hn+pzgD0YeiLObmCD5enuvAdA/orREbSQm/wO2r6VLYtfWFZjXfdsWQ/LGz0D5kjgJutdiTy/Wr
UWTP5Hrc6tQhbDJfqnFb9lP8mHq1s6ssQpPqIgQ/qCGgLchFaLTKR5HxyWt1cSietzTXwduIk4cq
MMiOpmBAU+FneO5Ui4LFR+/iBa14mUWVHqWuNCsq+htSARf1WDM4OQwlwYJ+Pxp35bhEukLfvsd3
opYrDL6A3Cvf0d+1a0/D7rMD+dWDxV9L1aqLLUR3xuaa/vDKwYAnxQpEIZY+IsyCzIL+p2HXGSTj
scZP8icYavUqkFlCk8IYkJAhZhSft7Ctdby45dMSZeOvpOmab1vBXydcuKwObusMFxfxDoMGOx1/
Zn1YL8DAgToIQuLf03r4TgGKXuNysbcMcacthiNWMZWf3xzPBXhQVohEsPE+j6WklYRgmx/yQdDv
J6aInx3DUdTbPNp2DluQ54vg3tCGyrUw85ojn3iCQbtqTWA0n1g/hfwEUfLL0sF8qYFk7xNmJKsO
v8rRBm+1yzSgQSyZw86R3nAOTWdREKbpJh1jfm48nnBGgulZZfH4ZrVZ9cyfVJzp7Pw/0jedzZ4o
g8SHlVH8QCWQM3WsPPmYhv5TGvTvHixfgs1Cb1P6MGKXJowO6SDCm820rNtbkOcfU0TZlyqflw9d
Dax8i6X6FZEQwKrQjdCGo6MISN3e9D0ynw7kHwRaLCuqaXxGYV2yHm28yCLQzUNFX7Fq3IoUg7yJ
UcoV6ZMblhIJkkoPS+wEDBGG6jmOrWlvkirf5aJmgwAq5irKPiNyR0dbg79mC3FvPXE9rIdhTh96
EfK9muCz5lNYnETJjm0VFV7y2GbKfCRyYiqIYQRYcK+jPyME5ZcqcbofpOaWm6Zto88kk/K7KMvx
GaJt/NiTfGe2bL7KAxsFgH1826MDs/97MQQb6LnjJWekkKvyq1rG7M1iQbdNrbuaMOqKq5X2b3lk
R2urKIPf+UD6072h2cYdCONNLJrpwRVtxch7YUKKhQI2Z4PfHGMTcjCMdAYL9zESlvO6SDKGcWlk
Hjbfycca0hNuiz/GqPCSLQRyN45rAFeP+huNvrcDcM1pAtdIcQTyEoI0UYeqzjLS4Cd/QwYytmKn
ZEB6RwqWiG4faV5JIrGYQnUrpJnBLRGcXrB5QSRqcAMg3CjlsoaJ4kg0kjqNvua89noXd+rS6C8d
ji3xcg4nmvLYeY5MwY+QDIcNOv3xNBGDvGaTsKzcWsqTXyq901OXHIF7kMg0xjnK10GOLOu0t7WM
sn/GKoJmS5GIxebZ7RIG+bSwFt+eTZJNz234ImY3eZRFvrzOvuwf+tSU6RrX1F2HV1fPc+mh2wQd
dM7ZNGy1Qo2HE2PhUCrhOoFIOovRpE81frtNFFPYjXg4mafVLX6/DsyLwMP8b+ydx5LkypmlX4U2
a4IG7cCyIwIhMzJSZ2VtYJUK0iEcyoGnny8uad11e2Y4xjHrRZvNhotbzAyRAPwX53znJD1G86yT
AdX1bH6wBk2vma0Bc00wRFnuoXjKzOrTyTFmz7OQH6BUG38tYM3CcmaQ0knzM/cmm4GdDOYdZa7a
GlX1PU9DRTxrXgGxTsuw/rBH39h4rGc3Lra7je+N5Q8Qj9Xd7A3tO80/ShnkhEljH8zsAyPaunbQ
RM2wnb+tvgYOZ4zzeW79tlvVWIvvBdLA6zU1EeREAuwtQQxdlkzMY53mMUyuyBC2w+ZzzlKZP01v
hE9s9dDWNqaM5gkRDcQvz1xxXmZf0rGBu5SWtzxmKDbXxSz1Z+MgSrBEbr4z+00fWP0wGCZlB5VV
bUBE52FbxnOKuKQcUZp21JqB498WMmEdYM/qy5xs+zmR07BN2jLA/jZQVPj1cvJQF+zNrmODBvMO
WyNLndUEOoZYiQS0q85rAof4hEd0GQSNwxu8A9O1PCQGWRuDQ7YFbwLIIgY6CDBG4m2SAONYOQN6
tWSsownFGlBEMttX/qhdjhVD0QPl91o7GwPv2MOcUQQjE8r5yEjrNkvWQl9y0YoTMkiQ5VSK5i6m
/V2Bl7KA0zoDU1GuEEw+uT082hkzUcxWnXcfGCzOIFgMz4bd+88uJpXduDTsZ6EuMUvQ4BAgj+k9
Svbu6BIJ/wHsjKSDuZf0jN2wIyup4Fhow2clB/+TQOvXMW7nnVGD2iz5hZtk0N2J+g55vwFQcuUb
jIXoEvCMFp4RJZKBTCoyvqxw5kqWgfcD7VJyQzNSP1jgGBh95teCU8sFFrEO75OgMO6JRcuiSSDP
S8q6fICU9DPokNrOC2WdgMATcfOH6zqu8UkRZXJD2IN4rN3ralNBfVyXOIORaaGBp5fKva1TTvmP
pPOPhFuoM31KfuM1hv82Nk2+GXGrfSHw0i6KsARzoBbzY64sAyVxb9ls3pmA3uUVmieEAsZNWcYl
g3Kny/dXsOBtPSJmwZ+2SMQGfoJPqWMcRsXc2W9u76cfKXTUlYOflDgxzbiup41KIaxtgwCRkcut
psBaMNJk1DslP5wWRZRXBfIc1IE6ZHFLHscsnHTvlYnT7UODabym3VtN8ENI/mNdavDyzC2zdr4k
7LQ2MNSa7YCD4x6bknODuUne2pU9wEIpYVI0s+kCTQhMZG/EidVYTZ6nRTc/DWZ9DwLK98nvEAzL
gkTvlWeDseoxrHKdtsGT1TCKwjnNSoF/xUwQhuUlj8uO9bpi0RIw3CbMJJk0SxwYRsdhkpXNjI08
8G7SMspnF1FfC5N752T9Fdgi46thc7LK5yFJ3sRCU71dQk+/IZ1l9FPntOiLx5J2XdnEpRT1bO2l
KFS6rv3Uu+GGCF+8Tg93WjZAvA36USCTkl4l6C0m234eoFqOhyDqbeUex9HvnmM++gnTDKzNtux/
MHAuUIBB6Fs56Dg3VasZ0eJpeXSyAhNvgJAXKrNmoEDeUzvJx8DuL7ZnxKdhypxIB/FyEgJ4cbN4
8Trta/5HMEzscqhyU0JrSkNbIHWrml/8ZYZ63c/Bdc9v53tlel1k6Szf1tgZgV/XxMF4oJYG4r83
sZ+C/zRi72KR53OoEBaf5oxfDaTJ3g4Liu2UGIP1IlL6R1hLPAKazNBPCcX2qcF/uwJzaz+74TWX
m5HcXRK08c3QhPXjjOvysx5xLK2kOWZn17NYB3eojCI3qPzrmspFFwXE/aeDjOkiYfshA+FUAb/h
3eeWO6yZ9ps/824ab1yc0/eg2c1LQL7VmvtAXpywr+7ITcxfnZzc3g4Bzk1YyewyUX8cWfEzmbZV
iXmXro7zhc17EpgZrD+Yy/ANxQWKl97ks508tRRfr03DlHsGoXkzJs28zVs/+Cxxpb+56JK/gEqR
6IpKZw1rsaLJcuU2LPElrcpE+rfO3ImfvsJpqN2iwEAzZ2GOBgZidpCL9Bki8GIwzWV2DDbefpih
Ba/ZTDgHpsbxmxnm5X3iBHrXqDz7AfwCDyvUnPekdWqED25/yo1J7DH0Ivtwl2Rm/Dyaq8G4uvcz
3rhB0tmHRNL65AXke4yNpY5wQZtjVi1UCg4npqGheC2C9AW8Hho5PagyWsT+a0p1fprcIf+YxjKJ
dKEQCrmeF64pajKe+12YYnF0rqTCAd3eu1QOeWOubeEdCJkqNpx7v6wyzCBNFg8UiXrfTV6/wt1a
fyBc707FkBcH2H8+2UI+9yknMeTpVR+O6a+grcdden3QhF1Qbxnj9ceAkdOaRy5b7BjTQYc1Bo4A
0sfC185hwsnyk3I//QpRPj6T3g0RwZCAvM0g4RALW7YRV99SiOhPJk9JjjV21VtGuHeEdjez4BUd
4QYsDycSPEpVn7WNIQfj9ERjO/iYbyDu0TKRtTEXEOjnaukjmhXxaLU5ez7saAkE/l+dHbovjeX3
ez2Abkz8LH2yQABHyO09RpkFA5y2TlGlgd7nCx3ILLrKwbnhx7lAEjHCwMu8pV1BsZS7CZoUPUYM
9KS02bXb8SVDIPltBGQjZ71FDqVtTJiRWrInSSfWSz+vJblVn6TkuXunHoOtjVyanU1Y7a08IRma
W4iCPPT1seUGpVIaZHFQ1z6M4ct89FQ7fsShHT8nqVd5THLZ6mkBDkm5i9h6KSo2Wyu+DHO2HiBq
M0+xrzNjpdXlr/XIDnZulxBjtcwvkxgJEsbvsmxaJq5PYsgJCGE8vme+/omt2JFrwYOMGQwATyeO
UzhOZhamEcxdubdzk+w+G+kKGkFQ3EcOKfveITxV7j0rc599kmF+UOME69Yktuuv7LVDVZtpsh/i
UO1l4/Tf+YJCB+0zD0pZExvH2h85ijUBtzctxFxDvERDq68wUNjNZFZ1hw4p96bp4JmiSv9SSABu
/bBC0jnJiZUPdnQqxsByWL26snwa2JWS4MzGAidhxRZZ9m7DcpjVkE1Yem7fmB60hLkw3Bs1XXvt
opiOJeyDfd47Ge14woImEJrkatGw3+QqZKtF6XRPtXEO+mx4B6tkP3h9UbxkPZrlCD51sdEOasfc
aYcb2aLFD9CYbYifYkPTJ9mj1DikSwrNXpX2UYRmeqzh/D3rJdUYOqQLWWEOjpUiTlqYvd7m+Zze
/9XpCVvMXZHtSfQs1k5rhNvGE8HW8RloZQ0S4Nx65mhiWd9fXRB9nKHxUoDiI/JD+48kibNNaRWY
KZwG0DTEHy4uIWz1kwdDheGbGIO6mR34ZVAMV3/NUNtoCBv+Lqfc2QF4Qv3R0Qn/te9SP0idMt1r
NHh3hKY5TwbklIjAmGmX0bnsBqxE/3Xsn/9mdmXvn7qV17VkdtT9Dv25/sDfncqu+zfPEY4pGD7a
/Lmtf8/LutqRbWK0hOmTgBzYwX9Qf7BK/A3rsEVIMhJBMP8hGVecvVd4n2HZf4MFFOJjDk3CraCw
/CteZSKt//JbEDPvx0eCRTq1cG3enx9ency/pWWptrNNIHoOoORBYZAyvHnfWzROsMHNB6dPvG08
DZ4VuRZPOLOCah8zkn2EdgADAe/AcgDh/lai65JIQBQVYegSagF4BuV/Cg4mX7ElrO/iDoLWOmRI
f66sOK7XgJAhmHldMjxNTDdfyOZCwTg6ffmTfkfe1BSsw6Zy2fcMUi2bRLj6HKJpXrD0xc25LMzl
x5wK9xFdI3VQ0tWbTKbPsHDrV4MCRq3NsmELbraWv2OtjQa1JiyqCKb4NfPq6kOHCi3Bb071u7+n
af+lwstfg/HsgCn+2fp9/UIhIDq0rT4MpdCx4S7+/oWmobRmeH3MR7zSesK6oI4ePWJOXNEEq23u
rE/oGqiDgSCwUOiJeUXq07UPoSWL17kIp++lJSsKtw4gNRlLeLDukj0q+2rGqCt3POZp6Tk4bJfk
//Lm/0xy/OO9uwgXfM8WFnh8+xqt9tvFUBpLUrYzx5dT6SaaQi+mz5x15BtZELV5Zm7++ZdlXb+M
/0gk/19f8PqGfntBJ2Z8KSZmfmArUOGZF3kNOcQ25QzuPRJSAIJes3J1QF4AaAg2heVSkgdjHyl1
X+14jK6IJF1M+3/+xq4Zcf/5fVEjBwH3nsBcxF37+/uyVacnLnhvleuYJKVY1kej0PH5/+FVLFt4
yH09nxbpz6/SEIbYCdFwqRhef6MUxuXWgVD0z1/F+d98yb4vCKqDH+qa3hWj8PuHcZxiYewb+mg4
6C+Y27mMiRorTk6YJuOXdEiZImY2OmrTV+aL8nyjQmVs5r+Us7TfqenFUcYrOMy3GFBj913STShl
8WXZZYd1folRajOMRNab4tEw3bQe92ZYRlPsnIcwGe4sh/inKC+TBptzV/1om9Q/zp4kvNHDbJZk
iOjJyR1IX1sYUXTY+8qDNkeU1FausWZUDt6dP76X/4/X+B+Wx437f0bUnWueXF9K/ep/P7P++KG/
H1qGDyLWdXkKuA6XC2AM7o/pq+s5fvgnJJYcWNfjyf0Tctby/xbYHEkmCxpiIH2Omn8cWvyLL3yW
JPxHjwRteBj/AqvuPz01PC8IBU8n95oB7ng2J+GfL+gxmDpf24XeDL7TPeMXWt7SQu8GtzSrtXQn
6zjx/L+XJLt86UX7d1fC1hFZoXGETT28QWi1T0VWDNwAkO/nzC4ffIzP+X/dFfbflob4zy+1NSBE
9av8y799q+zjV/WXh69meC+zj98vvOtv+Pt1Z8M0RH1khq5l+Tan579fdpb7N3YVgRtSJl1xKw4/
8w9EIrWSCZgVcqHNI9QVJo+/f1x2XKqUWBRZHtdyACriX0Iksp3485MURqJ7PdBdj6LMJ6nUp2T7
/Uk6dDluLFXuslrKZGQX4XWOse+bqotw97p7V5k//c5pcOqEw093MTuoRX5/aQJQBUzb9EUlTS7J
5RHVNomt8KVws3enxdC5WYDcbvwx83cIv60NIjuSOzOGT1/CyWkwJbzAP36jbjO9MYbyHeWztZnZ
oqJ3FUGNC0b22ABcTFoYUfRL4jX9Tes5xYM7Ke/Gt2Y2v0GNNoLFVI45UuWXuln85zhN5xcWmdCv
hu7ThaOM2t+z00Pn5WLf9MRDTn4Kdhg1+sacsaeHcVmdy6pDulT2FzwixQUt92ee9+JWIIUAku/Y
h7wxzb1Tdp8STPlrVskeBxeagtwSVGga828KFnbHoTEe5JwJnB1N950Z2TvMGhR4/KQx8RtNCPRP
xjB9ttcB19iE5U0S8JaniRfXGnE3scGCgS9JCsGSv4uEL3ARTnFRwQKR9Y+PkVbC3zfQHF7/eJfB
PBUX024FkS7NJxb2d1FguU4ax9pkUN03tfbQcMF+3SSk5nwTO1S/MnhQyzq1p/4yWNLce11aXECv
pgfbSvWmF/wGLdgcupkGHQA982AaBrEMXWtZO8CKxbNj8jXnMjW3fj9OEDL52Mn1jfegZS9zrGLa
6rm4TC7h0AyNcnG7+CxelcHb90RjnoahM1mc+CVKVpWCZhyhHEaVxQ+skCtN5F2k9qcc+J1T4YCI
85lqUWNc/3jtjPVX1aLYXb/cnM0vtndpUP0j4P0mh/S9rUpeEd+bVPm76gy0Cy1BRNevlSG72Icu
HxmQEBzEVr4zeqzWI46xjWgS/xvjrfpm5ZZh4ucPUlKd72lOPx3YiMA0i/kWSq77E8kU32Iw3kLL
n+6q2WRD2E3kyDrdixmbd1YZYzUb2xoxEPlMzMumtmQo3YsoxwJxMbK2OAEuznZinELs4yypX8zC
IrIpVuYFdiSdfucEN+T6mVHihzWER2eqt5ZgpWZw29620hwis9Hxie7IORdVKJHnDOotKzSAUldn
h9ApMAl4zrjBXqALligi+VykQtgoEGhtPLuO92IInE/gQ4Dc+rlGp6GG/hpJpLzNHyHbfUKSIquC
/gtvT8m4KmTJmmis0K5iSCOCoLtMXPAQv3Ocz5qBuFywOAh8PfetOTmvzRBMDwwW6kglNtoxWI9g
R0duhGXx1YmFubVPTHw7cyLyW6764VWlhhVV2iVdCm0tDp0WomnnW82RFDeyJGU2Ic2oKd3wDBLI
hDL/1pjb+CGsmY+AxgzvBprCTcuEH1BAa58LNrO3SaMVZiSbhWSBBl9lJlY6HhvpWqmxXifMIfep
aU4t0xustJmz5JGYcv8WJKZzMat4ejRrtGVtgKmPjUFyLBvJoctuycdNXDjvkpfdzrr0DoOsPwYG
nQ8Wj0oI5KMmX1B6XhRWyAwyB7deEhMZ0XZPVnVdtqOBV5Fjxk7kgN3kHVYoA0duCYcY642d2e7B
sFMUApWcjqPhvtRtWN8hb7Buc7/OngszVke7Mtz3rgOviIHY7FeQu1N6sLYvjmiF/SYKWRoerMZ6
7kw/ew1L4b0OjX90Fo8Urn5Kn0QGzcY3ehyVDqXwYoFCgrCBInaq0v7oVl384tnsSzPMHvu4r/s7
5qTDXsmArKFYestqcgoMDnlTYFXJjbOvRMzGbkErHjcE7bFDQ/1CbNR1WWygiKJRz9ZNkJWfTRN/
qZ5I5dRAgZ5aYjP7dI4k0of7wWCvtGbbLIghMfIYE2ePuRYH+ys7Z/vAZoFAJKWLvdIp1IPBVLd8
/0Dh3a4M1yVjyXTOqi0j1PY5IepphaYZCThW6Lsk0eiHY3LnGYjqN+2gJE4XmFJjN4RRVyQoT3SL
2RNXdoQmiYxGlHeYxW1F2y6SX8tg85lUSnNiY7ExF+NHsaDdWTExNbhVNMuIJVgke6Yy2djgPQ4w
hQF9ZaAfVFVhopwskk3hFYSRNxCwifgqIi9u/Bjd4azyq/y05/MGhndCN4vEuyvHg+nP4R4BLkm4
Qe3Vp1JKB//drM4FGlIA9VmizRV2WuuUMis4zXCj8GYqzJC25bUPKTaiPUXJtJYmstY5jCEmm6P/
qkY25sYUTB/GTH5aOzVP3VhlB1UTWtaBwEcxHwanWSfm9ZZwbhFl2DyEIZUde/gZBCYlPpl3/mR4
95C/5r0H4hthWAa1ZK6XveNBiLVttMN+4ENCM2IR2dDfbuMKyVCQdu2OjZEfGWjskNxg9Ecmbx/U
KI7d0jpHf4xD9mOI8HSbGKvmelJx3uUHO3XzeyNJHkq2ObeJhxU465fic5gIHaxjFhZlXT3FsuT5
bNnsBxxbfiUW0jpfhgB7cYSsSFCpt2pY6jtZdihr2OIgQIjFVhbxhLMnIZso0HOOw93pWJnG0j6x
zjLuTbRVMeuYRhx9XpCJzoitvSkQTAS+OLH0TF9sX78Zc+eezHnEWRy7Q7UNPbROJTqYmznhoeYj
4Vm1McQCBSnigQbHTfAp4Bi3kUZd+rq9165p7YiEOJu+294jwK/4AYOrXfVkzvL7tx6buAFWzCYb
q/GxwsG7Kdge7eJUXprUeylmgQXRRBejkJauYizBaKfwY3LgIruWZ+5V9FUEZK26wD1OglZXNo28
CNXedQ4HQCbtpxTqli+XdyrYeRPrLN3WofczjC0u0z5wokYhYiPICFFUOUOeESUbT2FtlQqJi/a0
eZSzgV0kFwZWkr57iadUnHjSVJE1wYqpByS+VVOM78uoa2KMUHEQaJypy+JZkEdk7F66yiDQytXh
Q9aE4a6DBkt+a7p8q1Ad1WSOj5bXxZfWzoxbNt9j5LZ2sh0TB05ZyzlHAPs1FSioIy9r1d6uDRWN
RulE2DLZAM6+s22mwf1wsgD4VsqeI5odjRKk7559DjfkZLptVvFsEVlgD6TaVLVhQw+akIMHkuTp
eUaPG2jpf2C7L7dEg9trT3TAikPoCzNq292AiYYcH0G8QK37bTAGgs0XIpixgPyFthiSM7c0stb+
jHfEWY9D6UcdM6AjwbByV9fyXLo4Tlrl97twJHfNMHhOBFhenp1evubKnqIFt2rUC7T5vuybHRtA
BifpjKWpJFmelAu1liNQczJJ7nVbgwkKEeJyOGjYSaLYGIi9V0ntQQSqwMAsrrTW4wwaJKgUN1o6
ZieEU5jm3WnYB1Yf7Jo5z6B9tebnnIKZyTv4BGZHcDOfKUb6NCCNAQpxpykKqqJtPxLSdNdmpn7i
As9Wrjvn9wv1yg6IjHtTz0TKdmNwiyGRcGtqN0tjuM27ynycTeuCIAKtin21G8Pg2V3FSAQ4CXuM
xtDoPmCduW8lp9sHDu/wQCwHV1dtLvhgKqIHtmY8g432CsO5ukgRbTJzCADLjsN0CgP8EsItnTvu
2OZgLa53DhoF5QpKMgkSoituEDPWt+TB9PF6nj39NLIY+UUer4HNmx1wuPBIGRAwr+Fb52fAu8sp
COQSY6vO/A2EsQVCNm7VB89V1b0MDdJ5nVSZa9Pz493kdGMdcaqAvnLtar7DmWaQ8daidElrJ373
6iLeUxN2L16MTZ4SaYE0B/TymeAC75KFfg8v12t3ni9YyJFqwvwaeX9wB67R3Avjmj6sqr69H9Ow
Eiu24DpntTUOh0WK5t3xpfjkoFhgMo6A6Xo/Se98Ygl3fc2Vl1rBsCvbSbxAUp6ga6QTscRjbZ1J
fwdwEYf5XeZUJFjaY2eCqAuc/JwW3tkyVAoFpluOKQutlHZHOMz67PRKrCgfDKvfWD2FFYD/ALCW
/AXHJNnIDqVCoKssEmnPDNUP8f+OGUkjifdDdxk2DcN6lr4TrCsxfir+E5ohk5qxnnlIc07fYBZw
I23Qncil6aJWBL/6Jl+iq/gbDGaK5iAxS5QA/a9ikBZ/6QGL/0g1nhgU6yRRpp9j7xbIUMcHsTS7
ADD6ivf6gnJOIZoujngqpmgcZLjGN2FsQ3nl94/eWRMceHbtZXovCGG/LdPZ/UY3at1PSZLdhDb8
gKESFGUIwCPtmHJP+XMvqvnnbOWggrMxOWvu181CYijittg/CstLjlXbGxG0RXuTDSxwJbx+k6Z0
oxIXN6yRLreNGor9LEbrBfeLgsA8++scAR9KnP4GlcQnz85itVRpgArGhVHD1t8MUW0Z4Quur6dC
z4+y9+S2h325xlX3BKt5Y6rOvCZhPmuJO6wDm/rWTOlyqmUu7pCgVs+GBibPqO5lGca3WC7V3YBj
hD7QiolWmpYzcilO8+Eza7w6KqT1riW+Mj0QaAmpgnJL+ddVbF6Sc72oZxMNzk3OZzvU1Lvbdskf
GTEcRIpdCPBV8aPE9DAyfL0wQXCALKr3OTPfq2stlZGnqjSnJMyZTUFleyTVrkVYXfw0iipf95b3
GE/Gt8a+qpf6Upv6rZ5qCAd6upMe5oNKdPNNHPsGVL0g3i6+sykdq9ksccrHrxAxDZbxiiKTB4yx
3ExYdDA8gBmrYXRGYVfYZydvxqhd3PpYJFSTvdl4DOkDBhZuU+6CJL+lLLVwkbG9zpnjR2AwIbj5
SXNY7KsHth9u4KLUH7pGJr0qBpRcuWctm5BDbtOHWj/h/Q1OwYL3nG1ctxkDL4kQdxzZp9Pth86H
ycmFox+Hs2dug7I+F4gdLuSgj7ucWnjNGOh77sVwmGYHoQacAfLMF3tLOCLX8VCdcj/8WbvjI8k4
/coP7XOWhacxG7+hjn44ib+tyGxlgwBfm5oi672QvVh8ymrOTSY5t2Qe7ErGQOD0ELaSE+GaOGz1
VQJCQNkL8bwnI8zBmDTT2SUW/KGJ82Bt2fW3X8C7VfYnmb4HCI34jC06ud4rbgdgg5sUjcp6hhUc
9Zb12prha0Z9u+5tQhYr79QUHHMBs/0VhNFruMwKOBfl+2T4jyOHZMEFQR6Y8Ybzi4Rx1Ne7RE8/
JrC90kCxNtIWJmjSWfoQM2UMsC9dcakxZ6/sIGUBlcthU/alJM8GrVobZHBtuuWbCxwxYj6DMq3N
XSz1C0Zbee+wc9wZMBoD02kYAJTPiBR22I+xLcDn49h+MXqodEOpj7Y5fDGfY6vWzG8QNToShDrn
yTbiV+kYy32Tm2941XhcTd0Py2jva8/6kq58bcPwfZqT79wNbrDGEFE20I2H30lJNHJD3W2X2JAS
AifW2k0fgIz9Sut2Ok3LwtXWOMMWXcGBYC71ozEI4GIHV1x6KNLUimZ8I2SdR57hiE2ZpAWFZldu
CsDjwALbcM+JR5oyEp6dW7J9cWDfA4ZEL2pgX5dH3RFqWrtHWSV0dYa/Bw71WS1ar3k7MLEAJeRx
+8aX+dhX6Z6V9m0VpDpKyxF1bMmxOhwyyMVrAFFMBApV7ks4eBBHav9SEaNY0qetUAE+hjbMM3bB
WzNrQMyYZrO9Qr8S0TwgK3pLSC9h5knbVIq7vox3BKYcwckcFCFrPl0FMg1kRKGvjjrNXkrsdwbh
vys5JL/83OEQMR2qvmnHsCl+Fv1UrhFRsYPGSDyOotlTx98bRF9wP+z4LQ8+KSQ2Ao0IK8etG+cH
lOSIZ4LyNU+6h7HhoIxJizEppMMWGGS+PDdIv4gzI22cRQC6Rze9l5xbGEnnF1unR7OML+ywiVlx
zF1ZpPDwi/CQJgXB0NmACrpJnhzSHtamzzKBpGX64XZFtpq79msr3Tc8ynbaTuJV0wmu3jRlJIwO
l03igv5fKRASBdz7dS+MoMMUYDcPXTM+MyQkAL40LHzMJZQHUv12BVjLMkIO070sBqCsFdlWDDBC
Ymkp5PMQWSxPxdTol3ONyOAwEPa8hYoiGDi0sHeZImtAJYKHpu1ZR7/ow6/SxhZO5DlFALHL732N
v7XP2HG6YTeeqVSrz7nAoLOg1j901oJbUzAZZkagcYIrLatHodL0I+6k9caIzQUIPNh3th90z6rL
8ZcrdHp2D8hoYkx3LEUxH5Pa3Qxh98dbIqK3CfGW1bQ/Vku7B7gNBXHdfy2WUZ64bTG1C8xC5pzM
pKb4+i4YBPi7oe4eUJtfh0a9TyuXWmobmAvQWEE+ZbE08Xm2XTeCmJLepS2dsttY4Y9iGPx1Zvoj
CWZp+yKIEXvq0rL4hf+aUN+g7rdpyankTL19NNVk3I8Z22i+1iHb2dYAMM5pSO/OVYoQv8dVslJ2
UFNK2+U2dGnDTIgJu1KJ8YZunYFDBy4d6dVbFbZMHZoREhZ6gmzjZV78KOwm3IQTweMCDvu+89py
O6bC27c58qJgXr7mJI/PfKT4kNfduI1r+Du+mdDwWomJyjSb+iMnCgmyZdDuajHY+ImVY/0AITSe
aTpg1nD4bvHElBtSjhiTOEnxkIbz/JhCXoM235afw9CLh9TrfjieZ3co9oyzpBnEE0IZjy9zOTaV
fe+rmNDPYa43vpVwc6N/2yje0K84C+bHxiOrvOmBRDHq0jvKmOFtYW4A5SKYr4pgtXdb8tSGPqBw
FVZ3UmjEn9sWNay0eGI3UBlvsC2aNwPn303nG+7GRZF4TIqZXFLAIvXgdRhGG9jmSgVrL3SNC+D4
n5MLB3P2s8fFoW2RTXvpSzO5acyGRUYAJMnt7YcxzIELBFVNSFUvUaeUNAxbE3kkrpcJJpSbV4eS
UBPEv0txA0u94DHXl3shW8LUkNwCMEir8cCvrT+WYhxOMT4zOobBiIbk+odVVa6OCXo39ip8D1yZ
EWYKC+pXs0Cfnx5JawLumZstpzkStXxGEFkJmZOBmwNp6+ZyM6CcWYUBLNhMDtUG91JyzPLS+qXB
e3Pqqhy5PU8VG9D3WWtelaaSFByUmuTqmvk2roYeHalNporDcZNoz7uU8/g0NPP8gFwOoTbxMod6
rkaq5TrHkRLf97MHXG9WRP3NxXLEIFpviIJFBZ5hWmhrkj+C63AVB41eNyn6nSVPsweu3P6zKlEN
XDnXsBPZmbCwEZvMVtZWlMNjPDTjY19fMz1Y3qzLdKpeizAHq+trQZoJfw1G1jUBWKrZKEF8++jA
uGXWwtqE3Edol0yYVJy392CA/HOsPWA99XyuO7xOGr3SGc2/vLGD4qerpnTbz255GGICQxpTMECh
58IrXfB0DN0j9699N6JdvIxFJdZ2A5g8JTgMoVNabr1keBt8lIcTYTQ3kI0qAMgDnItZv4/KjDf1
XILLJpsgOfWGNm/7sRg/k7zDSieBpcApnfAMuKY61qZqz6yi8i0F6pYZV0RsS7+13cGi3q6WjV2S
XW7JPtgaiQGnHyPu2o8BJ4Ceq04MLfFIp262zb3iayQ97dTnqT44upmixMytdxKHgkjBt9sguHTX
lUeQNOnWTIbMNNgGS6uPY1MVa39agk3Ps2GrG+CqCv/sGaYcDrGgEs+j45YgoBssEWnXRQ27IDS3
3QNpX8Ua1Ff3VEw54tu+NchzbLkD8wAh9AxjgdtnKA+5V/66BmvtWoI1zyP/77VjlkaUG8Led4Xp
PWULtvceN8a29r2bVLqU9gtOh3VSXAlWiatXsS+504XR8SFH0DgANWD9Fb1/b6OuwlvUQDlEgDxn
6HDLbldLGAWlCLNd6sNzxWjWVPcCxsfGcRz/2UIJfLE6MA/GEvYfZj80ty1xsV/GwCYTWvQ1H6pk
KRazMTzPzdLuOk2QUM9M5W7JiBOzhDCY/GbcA1blHLAdOT+s5Tpe7Ur5EpBgwNzV/Z/sndly3EbW
dV+lo+/hSACZGP7LmoszJZGidIOgRAnzPOPp/wXZ/ppVqmYFfd3R7giHHTKGSuRwzt5rJ48WJ59V
Iqg/c5vu3RjS5RrMLrlIkT6sMEh2D13ZvYQhhKu0Zi9DXd/qH4tOG24IxJiWAN5f3OBXF5f/CKE6
2gqXHcCSHOD108QnfidG22O606snzMrunalB/lt6CGI9aApRytbcBK5c9jA0h9LqvqRgv0qic1HS
LVvZQ3cVUQ4ip+Xe/MD5ObApot4acudOmg2rWi+aiy7LhseoajClsyH8OkBY/VzAxtxljt9ctJbT
fcETP4eKwgJb+FIi0S+cn32m4g4UrbS/pI5eXxNQLW/tQhcXOoZkyBoVL9PAOrUiZt1Y4Tczrysc
YJ87wdujOffTrej4VuPocdykwSkH3oDfBCDnRvA2y6kf9BdJ4BmtmQFMFokC30rH7e/hbPX7bETX
HAAI2pbGSEfZFPXKtYR7F1e9t4eCGLKbDKv2J8wkLLHp2MHvHFy2V7ZBvkmSzQ72iYpGwNBBg41L
n1Q2b1noHKwJFZ4d/jAiVkMAuV2ksKCIKPB3MNHLu0C5xm3nSm+v29RTW+bkvSkq+VQaVbzmy+PN
TuT1cfThed2OPvekt6CgPJqiizaZ7y1PaqIKHew6i56C8PVkpByTR4TAyaKrkm9dg3qenpAHEJjQ
8SLpXlTOYHHThNuPu7zY02YvLiAKiGUkW3/n28QBMqm6dxncPGpphPoujYpEv1Gh5X5prbSEm8tl
cEkpnNJLpNfOI6Isa5XTtG4XpjnZzXZ+KxnPilaTuWtFippF+dukskso4HQH3I2enPmtJCcdUhe6
nHY7xqJWS1CgcketDzesibRrNZFjts7nXrkwk28Ys+aEwdIkbdCjtLt0s4TYKDd19ewLbfZKfQhF
4Q/X+PRxBISe/DmmHaB1utVBeRU3TdivgKxwUQ9Bd3XjDkX0Y8pwhW3Q5RfERijSH3snt3F3juEk
1xMnSQiriW3AmRFQyzF56zoo+5SAgTpLVM1qggo/Jk+DCNoNTqPh0aOK4n0ED961K80hgDF0DJt1
sxRWvkp7jRUJj+ILRomCjixf0MARfo5uBHKNC8mo6+pJYCQu58p38jhx6mE1rSftM77e3v6cWTJK
NzG6hJ69bhdfJrnBbmNMC4uB6DaYCws7cp96FRvVNW2ah9bg30w95LznFGbvROSBrpztkDvthYM/
gvWtgfD2GA45HM8xzkS5NwjghFmZRLjpZ7H/lDPtLnS8l2sbPtgTbib13KmuudH6TjN3aeiTnjup
uJQQtfzEhuWYB9Qhyuzemflz9JrmEMzRZyLd2YyoSx+ZzkrnfOqvHJAO/Wqu6WHkaXZ1qV1OwvLw
Qoqp2gQt5yJakHBVA3KCtyOW1zuK28wRaiSbqA3IAF+O7DMA1gDtSD73cKLireznUE+3DoAckDwf
Ju2W0kdGQzTHVmGUZUWxMrKSEsQwNlIA0akuE3zwc1aog2qB+CHiemdYWNtdB9xGw/5XZt4VtRKn
WarAsn54KBEp3/c5B7mE2q+/FLabfCNHQ2J1MozyJUAwbd4ace5nS8sIip9q8vVbrRTSW9hc7IM7
kvKwMX+FmhZzvqlgoyQuo1+xp3RPcW57XhHeFlL6ct32QPovMu6a49YcmJqJho0r8YYU6udAVdnh
Rgskw31h5rbvLKET4qesDSZmUAIVDuPOxuuwFz5o1n1Kmhoq/iyeWv5bhUamaj3Q6vg55MCQsop+
tQ1Fd8X3t3Q9b1xpOKf25jQ2G1x41i0VkRq/aJNdAaiEc40YZ0lxYDsFRfOJXbLJS2uiHxxPsnox
1LjOXHtcs7WzAvYWySN7tOuJukFlEg2wIA9jL/WhWmno90AyA0XJ8Yfc8zax3tYjiR+js7LBKuMb
EsswoYTOFqTBSmJ+px/J9jdvPpesxFeShngwBnITWdrXNsc1PDX6fUMB46VqmSwKps7GlelW72uE
CxEnE6rXlwNFkFXX4z0rLPNjWlUQU6Szl75nrGLFCUllGXWJnOQee0SaTtUjgOqc286CrfEqKEmt
p5RWxRyy/TogvgCjY9G6X0Ybk1eiY56fSIvc8PuZ+PBZZFEtf5pAMaNVoaKe+w6VUaYx+lNre4AX
KvzM+Yy6mJSeUudEGA2C4KMWj2c+gkSrYhgZecqMOLvOrytylohDqMLPBS0QyklFnVwVgDc/qU6l
18HoP6Qlm0NIQI8uFVrYj67qNZucAt4vMVEIam8cz3aSgHqkhamy9ODT0K8GFlPDdof7pNYSGPMd
RYPuYsppRbL9CbdNo9aB76HG15NLu+3vVZquiggu1AQrIEr2mhD5upSRXNZCu6M4Vi37nP1Fmlbw
GeCeQeMR6cJtIBuEQL+XSeWCNaGbWzv9pjGhGtIwvSKaIVxqgX7bCuq5oLSLTYwPb5lNBuU2GX8D
eG9vsmHIPoqOqLGiAJnce6Oxpd0nYOBOly2M6m1GeNQCHerULayGrWNZ+xYNAvz1cNQMsfLHAE4y
8eR3hJd9KIKq2fqiiO7TxLr0Sz1Y+sac4JqsNaqD+zyMPmOOXPU4+neUAaloeUWSXJA5ToWP0MxH
eqX9sxHiQ6dgXlGhDD9rRRBfZmb81XSM4MOQGF8GDAvLpsZa7WJkhsAi6i0g67VJYFRRTsZ+dJQF
LorVSXgfKr0f1gJPwK6W3bQtIrPFh+e9kJ1IRSpLx1WJH2pJ/OFjTAN5j2vcuUGVSBFuCpKrJIu1
ueFYYAL194QeDhsp6FoYig4jUN3phZkppBCMusIqc/0qVZXYJJRfKoo8C78MLWK4hiePhaodgvxK
agmVDv+Zc9STVzfRstWRoSjZPygFuiVoZoDB2MHYF7ZzK0Mazo0cn52BQ7OZgdIySXozjRQQopln
t44OUs5xghyKU2ytvRphSTeAjJ6c6NlOBYS43KTnZYCpxgbZ8E5dSEKO/Ejb6CXRKjYVw+BQZIzI
4x2n68DInH0x2g+atAcWfGSEaHBoRSAS/pLHhr2VJl2MUe2ofmhLMIdfo64OtmFFXEf8M84MEi/d
706LVMUyQPDWzNKL1M+qT1FLU0nXQ/hw2loHttgCUcfneDGm1p0BsfayNpxkjxHUuBkD7z41um9R
9DG3ottYY3MEinZFme1SCDKJ8IGtxki7M/xC24HiREBjpt8Iu1vB77qu65yA+S7/HDcgFcKKjWJP
u72EGA1S1vveRe2GnLvxU6UM+pHjh8pxKGs59oVeVTeBMeVrYN9LeGBfOQivnCL4KZpIX7g2ZRvp
umuIEAAOY20Tev3FmJiKzZbpbvEfsEO38ttoUCArRTpe6CkpyA5Y4XUdOU+DLJ6w1TeYXGMJFDHC
pizkcDVUgnsEeGb1qGRq2/BBcBnqWnEoSQE/3xpWeGup5MHxnX0QQezWinQ/UZDiGNJx1uq+uVFB
vTcNXDhm0Q1QRQrUdvVAHtlFUxHoQVSnyeYvLjWSyerse03cUkeeLZ7goaPfkwW3XkOgtxE9+na5
NX3wl1pz74r8stazWzvsdxORL1RLdjjWSSIorMta1LFcIDFh59NlLQe6ZEVi9IVMEerlGe1/xLIr
u6KEkeX5A070rZlJ775K+nSdj9pmquVF08Y/os64AcN3yRFHX8ROFq0izSKvKmPUJwH1f4ecuTwa
vukAAgF4ktTlmbn6asYoh7ogCJeEkSMriZyExLscNjepBXO/DoqkNvSU8+z+g0si3J6QMGrjmMjn
6jo++rKzVbYicvmKgEf9piaBGrmWAVLaV17bj9AOlQI601czE8JGQzrR0Cn1PL/EKcSQCOCxUGVx
5doJs70eeLczOvW2TwAcKwQibsyNJT19rYIlZurUB1D9j8RqYttCq7tzOIFoGaFChMQsLGZPOZVX
VSmXSKq4x8oAtKAHEaLGjOAiJ2j39C+7W1mZcmlylL5rCW0y66ynsxcTCNGq8grKhHNFVFu9DOL+
PpRE09AK5ywRVysRt3JLCce5aGsiyfp6uGzM6ibU1SNL26XISF81KvZKYSIkIlbdIimhYRD0EtKR
2Zt3ZZeqJa+/I6zeu4p8fV224Y7DCa1JKkOEgm2DsiJcqfhGcZpeQ9TAkckJup0cbRWqat/Y/ZXW
VFSB/Gsxmfu8SR5ZidCrDSszzR8KsGyroe2p2uTss6HXec6LdEqy11qrMdo1Uhn1o5dmeB25WXRF
d9K99mmHXgTAQiLCOmvAvZ2SLxbm531Ypj9jl+US5Qmknyxk527Xzr3O7njZj7G3QpfrgowrnJue
ltlV6hB99T8bDJzsF6x5CjvZf7fBfH6GfVD/6zl7+dembdrs+bUp4def/csNgyr4D/wInLVci2VI
WLjB/nLDwH37Q3dAs2Hi/I8lQdPxdhJTp4RuKjqOmGL+z5OgYWUwMTfYLrYv/iCr57u8MFzllVMN
RykOGAwBjiVIOSD59sjc5fd2ixFYNA9RG2XksJlpcoOowxZL8ATt1u1FxbbTJ8lrGlm3yraiduyI
ul82phU/eGVTQhI10w9QHadtDQlg/eqlnjBEHnoKf92gLS3khZarO9KerayvPRP9wK1XWD0f+Nru
CnBSF1G8dKZVzF52//alDl17f13KdnjlFBQcfq/DSzWdTVSCmpqHkaySZduz+fJFEF28fZVfLsj/
mAPny8zOW0COyED4Jc0j+1EPplirmjR47JDKbXWLg3Ma9HcIvsQSA3a5ET0ddGiBXvwJ2Z5zM5XU
Favkku4Ryk6o8Hu9jScaloH6iO63Wmu6GwPRAGWA1je2y+Iypt27AzxgkjYXeFtOsGrldq7Yvv0s
+qGj5c9nYdgYDkOY+ox99MpGcgarMa2DRybs4AWUnnnXB9TC6fJm4NdI5Qxb/WKQqb1qJe0AQkqJ
x4rFCgkLRJli2pIxXNEe+qRI/lp3Mdr/X7f4P5vevxU/xn+fnpbPxY9/Pf6oXn68npfmP/PXtGQY
f2Cns20Xf7lOrrXky/prWjIUcwz2KQ4UjFBD8If+dkvZfzCLUcgwlCRZxXT5wf826ck/5rmKRFZX
GdjS3zcxyXnkvP5KGE42xnZuYJ7qsJcffozwXIxeSQiTA57yfSxT/tZDsPlFFegUungyv9Ka8tnY
VaaxLubTd+jGprnBO5A+53p0EXgt7gRNy2F7R3OtJk1EcmsVjXyWTm5cto4AIOuQ9EErHKbiRJry
6Dx5bONvIzCTAMDHPP2MKrsF9+lx0qe4VXZ80btKd7XPwIXZ60T5yOcl1TeEQtqzTEeTtr0+ZybH
01LBqSFYqBv3tnD6VWwZ4cOrH/XE9GjM7+HgPRFGLh3DJLTctHQSQQ/fUz5GSRkDI1e2MnAH0byp
EyBTW9VW3lL6CZ3fDMrmzldZCb3aar+r0aX8lUgbSTZS7eGjFkY6TEB0mo8C6A38sY68x0gLrvOE
mDzaMgLMTQO1GnN12xLywKn76h88B1ZpSWgdtX2cnofPYXa1T7Up/0n9N/iQet6PwIzHbUK2wALJ
KOcQP3+pikGyXfTNrd8F1geg3yOgJQQ4o10Azgdm/s1LvO7CUw39oFRcdVFv7B0f5FWcdfLOzIKI
c3senpnSj9co4Tgu9kLKlnw2tHRnSMIrG3pF88qkQPIT3EkK+9eRV1Q+qQY1nXGlx2a+evtdHcXD
K8aKq1t4ZPlN+VVt/WgFIcgEMZVh/0B586TF6iFIJn2tiqjZocVILr2+h0oEgGBJf5CxP6Sbt2/A
/O3j5AYw5KLIkKROMPsfPnAa1UNFreZHOCVzxEWkaFLhbixfci8zfk4JxJilV3d7tL4qXJedIDlO
UgFdTqEan3u9RBcGnJK9/GDcqswmY62dkvJrR1F1PVHqAX8rGuxQU6qhaWatJi9Lt7XHPNRIJAVA
t/HNJiDZuTI/TAh1WwKMK/9zRi75B80jeJRmiVNcvv3YxiHsgvfuzp5+pRR7EVdh4jx8bDJ1c3hx
zXezq7pykRvWeDFiXnuqhpJ+9yTCfJObocDyPhgk5HgDhV6M8vVNgsD7Y4A6OqDkX/PK4j4fsSui
hlyQxdF+tjTR3ASWhNEyKOceJYx6HIglu+EfzSkd7BGYhnI000F1rdPP+TQ4zr1ND+3MHui3oUxx
hxFs8xEabC/142mX85/fVepbUaJ+xVs/rZNYCzhnkp9QRKSsvf1KZ+Pt4fTF9fiLDA3WE4bz0Qai
jIRtmGP5rUUw+aTYfq1HnNUEsDZphIvLNZ7N2LV3HaU7QicgHMZe/cHosrmMBrSLUoDfXeUYUDiO
UxDccaSPfYpUUtuiyrCpPDpQFtmHNy3oYMqHbGPr+9Apu0+GbRjaoiSl95M+kGKgYueD0LB0I8Wi
YADnrzNB/1UXKOHbn3z4+q2yOhPEfAUM4e338PvI0p15mytgtuAZceZ91qsZJJWhHOAkfu+RHpDY
UgnwWJxXBxRDl0DOF2DfxjOXPPHmHb5hVnHM+AKZ4OElgzC0G1UM30VSOWQFNLO6wPZXiliNc/PV
b9MFnwvzI7/wDKRR837i9dOxSlOkrurvo9s9wdhH81E0dfJFz0gfmlxItZbfT7sYzzT6FceGY15F
Mbx2ikZnbsWYl8OD5ZJhzVgTyhDcELafw1uJXfTRgeF+y1FdfaF+njaL1pXVnRFV+ASHDq/LMhio
E0Zej1hdk772RAhU/2REFl2SpC9vB7PNk5Uu2okBOmQ/lOMRUgD5tkOT2Xntjmp+VaOnqrJLA3ZS
gcoziGhpo1fmkhDzz/yS8veP1tT/dKq78EYYtocPJcLJKRNo5UlsEKBsJYP1Imq6p/C93FsMIk1O
OGLGBicBOrMu+HB+DJXjLkgnlPRUoBTO2CyCPYsw7m8mHDBrnT64A6lSz557ygo/R4tGJ8rQiczr
YDI+4uqrb2J/RG+AduGxzD3jlmm4M0i628VeGd7T8M61hU1DfGaGOLwA0fhzdIuXZzsg4eOXOGkr
wEAjatuiUThpEazLIm+v9MSeBWGox6FyKfyVGE3xlekpWNhFi6UXrWmulWdeo/H7MAUwDMZR8hak
zQA5fI1m19R97RvPlRGILxKcEf6WQMIUEUFKrkMNttheQfJO5wimAe0BtWCqZgnq9conx8wxBD15
pABJmny2DWibJcLSD3VMm25ZFGZNnJlvEWI2+FTAtKbO73/NIv876/zbYkj/97POKgq/5W0Tvj7p
zH/iz5MOpCxQDFAfpIT9oPj6/z7oSP0P29bNefvG5o3TLCPi74OO8YcNJwJ0loQowc76PyUYXfzh
slbpxA2DKZlntvdUYA4nJNvk7MVeaob4wCQBQnFUgHFzjQTihpydUu/9HXZMwnbs1N2+eh8njgkn
r+KYLC06q7pzPAPDXprcHicWtX05Xvm0J+FlVcaZL4itwsH0CuiF52EmmtdygxLWcbUm6YLQNHrI
lXHbSGMBW2LUV/iKHQS4rVNvx9iWqzJ2KlR40rCXPkkvhPbJjtqOa9XEyXdt9okYSfpLKUfM/JrO
rmFelLGQIPP9aqC/hwSiX2OUDrFZNJ47zW36gbqqMtq9jHQv3E0TtStyCSXKQMqnY4s/kEYtt9LV
sP1F69EGhn1QokUoTHLptYjC8Nxmv2d2UtlOtB1ZPrixLX2NDcv8DjasdnZyaPSt7ZnVXLnPSJ7Q
2ji69ZCqmFhU++Gyt031QdmhE96KfBCPIyZbElqtKH7oOnACa3/I8hsJASLZNH6J+RQ11lBvS3CU
6bpvBS1JhJnIOip3Xg1jir3OKpoEpX/+gSjWVRXooEbDgWlsN3iB95j1DbFYymAV2haxkxfrMHG9
aNumVpWA2giz7lJTIfaKBgxKtsyy0d9XREo0V70iAehZ5gp8gYV6M3uES1hcVtEkyx1e7/HOCwUn
SL3qSSxIZh7zwjZG/KSVn5XPcNRcsqDc4SFzquJnl2JR499AYPNRNn8NRau+Y0Yxf0rpquyLZnsT
IrNk6HSiXCiQ7dyATh32U3TSO33S+37dOH0R7QpDq5BHWA3ye/yJHeqx0qnLSxGxbi0AdxbxSupW
a3xtKk1mq9wYDAgKRiP9tdQ5VGyhBCN65KRLq3DyWxfHp+AktK8srws37ICFDY4qauDRxb7ePzmt
0+ioOiH47sqC1hxaje7PM+7/pud/z9v2/z49r/HRVz+eX8/O8x/4v9lZn8k7HJ6B95AUy2H2zzKU
af3BdGIy5WE8YAKej2N/z87OH4I6lAO4x9TdPylSf5ehDGpX805TOXSsFXWld6CijqczcEE6ZwOO
uBSE7d9gfIRFJWmgOYQtO5qx6cFdrONBa85MzofbN/6z9AX4i+uYyInF8RIQ1DEZUBS7mJyT8qlx
E7jtWd5hx2yDboGHJV29ev0nVoPDrf+vC+JoUhK4LoUWlrjDjc4w2WVqT/BfhrLGFTTQSkI01FzE
NOLPXOq3N+habEnnx6PWaFKqOrwUZOMIxWSuFi1Vqq9soUD2on349PYD/TqW/mdb/+uJJMgxm2HC
SKIKeXgZ3Rr9QB/I6uO0WNxlZJ6y3+616qMxh7Jizsh/eE1K7JJsDXMz6Ha7AbGfPdWmZW+kPiVf
376hE2+YsSv4Hy9YGvLomFGbsy6s5X4iqSgFGDbBwHnd1M9+y2b7H1xLgVqby/Gcr46u5Wdxmmbg
YRa15dq3Rdm3n9DnKNSzWIHOrfAnxio6AGsGjroCGNv8718dVPsQ2W3eFxaeN2Lx9Mr1PiEqQVSe
a/m16rr8Lp5UeRGIZgAHonvYAMQsC8gMHE6kJ4G64IhE7STqEMMk40YiVjpTpzkx5iwOedwjcBZD
mUflOPrZHQzdlBCQVCMkxfRRAhmwQN9+7aeuMvfz5vOCaUhxVIQTkIntwInBIpYWUQhsNj7FtoUq
7e3LHFYGfo1sRhCzmcXuzWCJP3zhoZsCL459a4HqpNlYU+vvI0c3vlP4rfYm+AY82WRoruei/Me3
L33qq8Ij5gg6hPPY0udR/urHNmSBjt8P0HNUQY78rLEAOPkitXFXeVRDaJFPmL7hLCD2JuTcd6t6
l4Efq+E/9vmPTsFUffueTrx1Rp2twwM0CGCeO6Ovb8nnGDvn1TBXpsq7jwsU0wUa+U9vX+XEKKcN
SPWMWp8wmFgOr6IFZp9JN2Le17V01+PSMCC8V1BiyaGbNuxcve9vX/HUczlIf+nsclRhGTi8oocT
osxDX1HRrKIl79FfdjR/V++/isuZnn4P9T05d29ev73eCNkU+y7F8dgS6wLm+mLMNWfzD65CpYcT
9LywOUdfBnlhhj6kUGhCXIl3+hwL7ZRTefv2VU5MsUjELRPgLJO0Yx995drMqylSVhY2FnKrBz3a
jVHLsatp9vsfiK6EbfAlzC3540nPzvSCSnYKZtYevZUzIKzIPGARbz/Q/FqO1jBXzGVQBhyux+Np
SwxVmjaCviiegZZ5srch5pFM7aGyr4yP4JNC9HzOHXSIMxPmiVcJVNO1WUM4wgFQPBwWjqqSUivY
1cseuwSWvJTkiQ6dUZWd4xvPi9HxQ2Jmt3TUDcLWf5XYX00pdhrbzcBSjoM73yStxeHPzJaB8FvE
QgYWsvZcnfPEl4Wd2RH0EJVkVTiaQJULPa1JaAiZo4lttyavqjYj/f2LMId3oI6c5ynjHu9zDCwS
E4lt1MyzztyRAhwgGkmrm75tzTMf8alxgjQEgCm9MlquRx+xL9O+s3pN0hm1/D1IMWMPja7fzmX2
q8hMtaVBTtinigPMRhTyHHT51GCZqakzpZqBah3NVHneyAyt0txgw8lta3jBLLdqrhOdnIO3v4hT
g4WEC9rQ0AfZzB9tNrIeNoyrOn66qr8dvIwIJQ9IXzX9JKeeHhu69bcv+PtYsanAs7qYlIYxHh+9
2jZjhnQ64gF7LzU3UewZlxgZ1Pr9V3Hoscz7E2cGHx9+bkM8B1RjFFyEekHbom6MTZ549pmO6u+/
E31CC+ct9Su0zM7RVWBLZpPvF7PUrbQ+RiJwv5Ml1bwk3jRt336gXweGw6967o2Zc/d/VjrZR2PC
wNDDo3KCYW9oiwXO3qJdmRD8zFWod4qUl67Fx+70HWnhqjPrteJvKaKXvWhWmuzCrwT2xQEIi5xk
21Dg3fV9TmWrMquqxyJEdL0e+tLGg6a35DuYZpp+ifsAV5SwEiJJcrcKr0fEDvHKAIxpLsJIK3HJ
ZQnc0UB0xcLmux0WTW6oTx7MJM79WRtTGCdUi1pMGKpvmG6bnyYr461SWfQZRgba8KLg1rlpw+ov
lZ7JT0Gm2Nc3iZvVG5+7/hJoxHmuDaKFr9DR+jwnrtYLdPRkRTC2yWpAJElYXexLHBKtSX7gSiSE
cJ/pQp8YvPpct6apw27RmLm4rxf3ZIjsMPBpWnS1Mq7Ttvg6p3nvz/zUv83fbE8sph5aOUiljpeK
uAjyGtKNuYhg1VxGBLbtnMIN0KVisXz/pSjAkimg3Pl7PBpUURmKKie3bQFiNNnGVmxBhhxn6kA3
gnx/+2In9ro26omZDc2XzxHyaJnIEgMwQsIpCg+Z/b1vFab9OCncuwr3bAqgLcHYZ7sEmuiVcEG9
OMb4Yga4H3wS8+5LYHhnXvWv7fXRV8WbBGSsWCdnnd7hD9oWpmxy9rl0y4zkYqgS3EmhApxUyCkm
SyFxrgmK5a2YANycJb2L4aZ0ssxaSIdzAy49ZeMxMzPOYomN8rwcHDGemTJ/n6P5uWewMsdCW1Gu
ObxJoBF5nQ3sWjykyd/qUh9WcQFSl4M/gU2k2t/4QdT+ePvXOjG3oT+g9kM4Bov6sWoRw3cI64uQ
hCJX5lUatZKcy1DfTU2s3bx9qVPPh7CNrqxNwZ/a9uHzQbWJOGORaaACDrPCmSzU8sM9OJIfo4pu
7D6fzrzRUw/nYPU16U/yIR9PpiYUzzSC8rZo4dbu6kIZjwn/cInHkObb20936lqUnNBZsaFwqXoe
Pl1GACUbMShVLEXtXge/s1S9WVxpJa7Of3ApRjItSgp0fGqHl3JY8aYuZ9syNXoPHkEwOhJOb9hA
/smVGIsSQQEFEXm08vVTOkZjx1lKjsLc5KytpG/qDgFsHFDjMxc7NetCb6LIhT5knhkPHyuwaSFl
HvNRbxf0rAfcoByarW9vv7wTV6GfwpmKRhV79OPDju6neqcT57UISj29jas430EHh5H0Dy4z61zU
rPFT7tGM44o+wvzIcBgobezJfzavLDoNu/dfhZ0JGxOa1bo4lksVFpkt9Nz4pJq6ux9cY1z5pWuc
+XDniedo9gTabkjkSRxDqQse/jCqFzkgJ4185sBkTZTpT09v7/TQvqLldk6/ceI7YhYy54WXTqJp
H31H0dSOdIm4GOsLrn88gRuSn/ptFRjvr25RTuUALzhtSOUci78GSSJp1FtqYQvfuarxSm8AtnZn
jrwn3p5JqA+HNPZz85d09PZI/AR1xHnGSQRUdK1q9wMpmh9LOCxz6JpxpmB6pGmb61z8nw7APPJ4
vmNt1QDaZ+RtUWsqMi9E5Rcbn5UumwuNovT9VOjTCxYV/SMU+tyCANF2u5772749NE89NnpYygm0
ixGgHhUVJtMisIUd3oKo5wmejoEHNtKMx6YJouXoNeeCYk5dj5mDKGA+B9QHR+MGMw8Q3omnRvKT
7SuEbhu3D4KHBnwxpl6l3b/9fCfGKV0R+tmI92aB19EkXHUDBfFftWJotRsAbOBEOh8vn209/YMr
UUGjrW7ZSMONwwEEgVB4djKwUxYBJkylI+EkP/kyabv+3eUL5MFo3ZDBGr/m4cNL+fTQdV/yTeOs
ho2b2Y8a8KFryxnOdWrmn/9oTmHhct1fASVCHU/2CuVQhMndAt/UxXesCh8dWxtXicR1SBiuBS8W
TOKu78B3vv06TywAlLmoc4EIYYAe77tRW/awCZkzcZ45D6xFSN+SYDozPE4MRzk3urhzNh783eGb
pKzhOhoJVXMsXgLtenqySza/vh78qL3+/RM0NQwmS4oIGC6O6xglrl7RGcyZlg+bjjB2PCcBNvox
Ej0iJSs9M0xOvUK6LXM3kbYXh8fDh0umSZtPdGoRV+XwASBdsu0hCLx/cSNExOSTRghvy+PFjc1W
UhgZ4x7+3UPsWe26j84eDU49CgIl2jDsEZksj3Y4yKPzuvQ4huaQS6+tolU3FYCK9dtj7tRkQeWf
CitPgzjmaOub5WYJv9BR2NRsZytDS14MpYxWiOu1fzC8qYco4uTIHGXNOfxtArKU2ZuxoQfBBqmT
hIOrqNXUmZLxfMPHny+7eOo7dOSosx7NtlUFIHZCq78YQtLI/Qocp1Pb+aYzp2nfl7la2VpxVRHU
DFTCOlslOXF1dm9sD1i3UA4dPaMf6qPfio5POI3F44wneg4RJtySP+C9+wjhsO0xqWAx1aPEOfrl
BIwAUD2K7WIHRa3Wwg5sW5tsker5Z1bM36dELkULnsA3BG482+Ev15dGgKgbxkKqdWWw7M3Zy1iW
6hmUgd0surlg7oCQom24eXt4nrgy5xY2xEwgDFL96HuuSgIs4B+aCyTb3paMl+gjgALngTOoEwBY
I+OT3V64QvFLJ+fta//+aXAgZANGq4ZOOn2iw6eGQAOFjdMF3EMjXM4Hs10TR2RBkRd85lK/f+uu
oMeIa4w9LFqxo28dh2ilcklFy9Za+y5G7bMnmOD96wuHC9pOdEs5Wf9mYaDQWkRDwgPJ0XeXalTY
3EkUXL392k48y+zpMedNAd/6sbrcyYORiZntOObfZmeVJMMDRxfrt69y4sdh6DOL0Hvn2H7cSFFW
npp6AU0IzLFY46hHRTpWRFbXctq/fal5QTycUVycfMjkKbzNBYmjGQVORJ8ShIzJB67oc9JmFCEB
Az9LLxxv+7iYwYyG/u6FjIvSmGQxo1nD5Hw4+DwfzgxKOGqcvud/BQgOo7/T/G9vP9qJ34ptBrIU
sIlEUdpH05U+alAaDPxLkmP0pp5GIqvhx75/RHAVpmSOT5z5jq9SwPjTCAQ00fBF3pqfDRlDmkxn
rnJqRFC25Gg2d1fpzxy+MRjqWhA3BsCGvpvWVC2nJQEaE/xDgpLffm0nqnbMhhwEEZZSu0PPf3it
ns4Z9HnGeGnn4MhDCARrgAstodtsLOdUQvUl7KW1rgGvr3rAtC8cVV13UQ6y2ibQSddWpWZCVAZg
T43y3WXiebZGuDq79NjPHU+bFhT/gf3ywuzbdCdzW3An4blZ6/edJFfhe6DgQ8uUl3n4FnxoFNjx
+Abh/lqfUV1nF3E9VfkyQUwNWQrSw9vv/cRwRUVIoXS+KMvC0U88Oo3rFyU/MUFS4rpPzGkTqGg8
01Q5dRU2Q3NBgVMb+YGHj2VoTUNeDnG3Mcy0B27jqfXac1/eiVr0PBEDIqW/TQ3rl+v2VZOUVOZs
VM3cxICtTr6FY+2tKSs+1lUDiN0O/exzGsNEqNIMZLjwkxeQam28wuNfX0N1T8/Mcic+HyoNs1qM
2hMl3qMhM1aOgpNo82NyuPyAmTfc5lbZfJQNLPK3f8YTl2LxoXY3Twcu2+jDFyyxoIjKQN8RpU1w
i9EsubLGpN6AVqvOfAinLkUZCjkKSkGOVEeXApGV/dmGw8dZfiMHB3kyjKhV14GuP7OIn/gc1LxP
pxjIpowyx+Fjtb1GQFpNY1HoXrUrpyG6CTQb6khnaZsaMP77vwb6phRamfPmY+HRL+ZKTiCOnuIa
Kz21jvIw3FlirM7MdcdvkHemOHBDNKB4MftPD5+qb2hG2BVXGVv6QGUTWCvh+OGnCALzOx/IFLqY
FQqU+/mpfvPmWyNdvzrGmzXQtAN5LQgrqJu/Msi/D//P/5Hf/blwv05fRrp/uJ7Pl6EUTCwfvQUL
Hc7hExF8OkFn5TIOAR6w+LdxS556mIAkNJdtZa8nlMRDXESIlnXQzd7DJAAb+dUqJbf+fZ/Cr3th
iacqr/iujisoBvjdSdj/n70zWa7c2Nrrqyg88Qgy+ibC9gA4DQ97slgsFicZZLGIHshEon8uv4Ff
zAvUvf5vlXQla+AIDxyhqFBJ5GmAxM7ce3/7WzRwvaZqESujp29GmC5t5PR/++pSDGJhbjRxikLh
zzfSb/qyzlFlhBiZn0d+pvEsqv6qnf/7i4vmaBvtJUGmy+7+dKJwqkrVOY9+rLQ/P1uYlHxRbvP0
51ftD96EJQmEmtF2Hu6fr9qihkwyYomnQhQ0u6y0deJ6+d89tlCqs4jLWFIwvMHz/NP25supb+aJ
C1Y6odr7nGsvvAYThr/4Lu7PcWN7n204j8yK4Et798f1aOuxnuhpbxDGyPvWomp8Bh1QPa9+G9Sw
jgP53m/6+3JT4jsM1r44eQutEeHewKAWErYR08u6gY68qfkJeJ46M6cqOK/G2QwemPaWjN81MuiO
uaiNU4otbnoW5LK/HawxwP1e0w86cQZuLpsG8CTcttH5tjAVuu4ZDDPOmrHFv9lYF2dIGh4VTXHM
tPV+rrtg2DFnoC4xS4bQpPys/+pgyiz2dTXjOyqnEUgEe0h4VmG6+KKHCMtl5iTwiZsxhvIOjVmV
m+d2yKT/WShwHUwAQ9rpzRwNUFuWYHkcXdwH4U603k3Gg6sPFQQR+8Dc+ypjy1zW7oRtLOyTGejq
l7Yfsk/hkjNIGmEseVV3ynkwkf6/yMl2GdrbZudhUVh1fZw5uoh96M39FQeC8nkKezUf0mx2AWiB
WoyuVCGIexn06eJUlFnF0Cgnu/SIsb4rD044R0ZcQpkBOWHJpt7hf9+EmzFeNh5tJFfp50xtvlid
LzceRDRWF/VMH3+H1XsNCE0NLZ6ehtHJxPfV9CJNaT06y7SBGTMRKTAxTfTgerOvT5lu12+Z4yO7
09GMfxbhrbvzcKm/dUecmWOcMesnji05sLuia2Ekdcw+xX0pA5V4OaSuOA0rdWUbjvtotw0U9dnz
y0eTf2ed9yPDtaAGOvTioRoOK4M73W6EvsZejbK52vX1WnIwWJFi44o1MTeHLasy4lzZ/qsAEvg4
irxrz9Kh4Sfwtp0Xzsieemtg/QhoPN6KkbgDGyY1S3Pe23UhvgRqGcFkWjK7D8YhvJWidE7FMkSn
PHO7cyhuXeIgnYsxTXKesf/1Hynhaz9GhsrEi+H0U5eI1SloAeUKj2OnGA24SIFVz0dNZePNnIMS
9/YavziYSAwXEgQ745W9rXyC6hhJHBdVNSQhio85gc4z3XfeuMqdkpw4Yx0oVZ9TPYMJ4VtbeYzs
tzTxOx2Dx1G3uKut/P63ccQt+riKcL5sIjxGY9VHxVllygq3U9stNu5dZ0UMaqr5rZ+r4HXqUffs
8XwUoChlkX2ZKTY0OzH57S2cbCY3K7PtnHix5lA0GBNLFyeEQg7ZnnbFetmFeT3fIKPwXzIQcBj5
R42nDn3p9/2+7X0EDq5qQv+ysMNiuvF05zgPXmWtWeKHkPAQNlc95oq4zkLXwSET2opfBs0dMgn9
NdtaVEfGJ3IbOY43iq/Q+EwYM2s2AfczuvKpc8NQQivFRjvBfGL5UulFwRRqSgzBn9UKfdKK8J69
bPwaI0OJ+hBGA72sr122Zi2LA+f0pO+b0UpKT2Y61vPYPQ3mPN6nDMHPsEB8ZuKdIswR9ukwP5fe
YK+7Hls0H0f/yp1i0+X4vFmJzxy+mDGZMHhNc4g7TdcHMfNWYrz0MrO2zop8aC5b1THvNPYFN2+t
3Oe69s1PxH/9DKSAbknoKO8MjR+8Km+S8qscFx0dHMNX0d7JsEolrerKLkkjIL/FUuCnPZu6SWPk
o/xPj+GOxywv09sR8kAfL729DiCxKlFR9w4XmKFT571XUXtI3aB6wYE3vWWc1sNptjaxGhFzxTXB
zB3mxkJ6UCVSZC5k3jVsMRSNoDzt+zR3bvpa2TDCqhWzsWixgQGvmEZMOzCzRnpWB7paIFv1cgDr
2IVVCtA5aqaHpRPjXYq/EIMnWRe6j8odlxCwUW89C8u1nsFX9SOW+N7svPh+Qyp8GoVDq1OGEfQM
nt8pmZrO/mpY49gQ/3PG/FB9lt5eL155Sz2NtamcTueH0jN8LrYV1iJWUcVcPn7ejNuG5RAebU12
E6sqisr9ZBXLdRet47rzRo6jSWuZat7jD+teG7mQ+MUHTHIhhgu8c7yvx+8ouJg1M3Nn+lQuM2qN
LwPOudlJ9Z37eXMnlZ1/PphO/b6knQSrlHnreVmOE2ypSDCysTWa7D2PhsY4gHwe+wPLIJ+NhBnm
yehY5bmDnTdsoQZsitdjEL3DP9l8nlaiADZ/S/hqZKj3+X5z9V26wsauAuLffNAUu1eijIu6N2/H
5cXAvfczHsJgNiYnrNx9ygNFLRwDsi5ZV1mwgOuKkUjkx8H9mtM1DwYL21Rk+eLcMcwS330MZmgZ
psUCwtT35WuOX8RwDNHiwIh0FbnHWg/5KWfCLjs4qtYUZ91spDQbrRa+FAZ2KvE0i/KopjK/6618
WvdsYcw69iG+mGOkok+hWdYpN9Kfjdik/+TtrJSQsQfObN7JObcw/ysHiclf6+AtnEbBOsKUsoyL
csbAPsY2f6jOvCKL7lYx4uZiAh28BquEC3YfuFniAn7dm2jhse9utX/LQl9nRhbZ4L8B44PA61LF
H68BB0/OFbagrbhZhTXNa9wPInh3IRoZh2GWoXljIY0tsKfseY7nyoc3wLIO+hsTqiWxw2KVXtl+
VmAftPr4yeSuJvblvj8shwwbcf9J2+DW9u5gDOpod1XPU6hXr7gyKnux7rHR8eyjUcLLPpHytMMp
W4NKHqwsn0AOFTqdEiOqppdO9sAjlmJw7uUqsFKO5zpzw7P2YxRSfIxFkhEzIjls05J/foj8XZKG
wxhuTIjgEXZscrIfj5BOWWrC+cIsA8QM8Ll4HJZuWt4E/pTe/vlbbdnRv1ZDOa1uzRUqSwjCts7D
j29lOBa6EWd14wClKfuS7+/8zmGtu7h7HBi9HM7zVNsnLZd1r/XQ7P/8/f/wqyJaoMC36SB/1hDg
+p2VWa1JYxh3Pqjecz4rAewirDr1F22P36UZfFW68aT0PjstB9ofv2pWNq2NtYEL1JYGMK59y1HJ
fv6bJQouKGZ0uIJQ2cI442cNi+FDvQ4mdi5bt+Ueh6YOUZjbI5rCaeDPr90f3DvknFu9ABkT3Yaf
qiGrGVZrD2o0rkrXjO3aQRvr5fkCDdh34MTVUEVWiLdDATtg8kT47c/f/48u6EczB8mDTQHop/dX
sD8ajnDIykOhjrAd5H7yaKP++bv80Qph9IWqBeNDSJB+yu8lfvtkUpMLFI05aXc29B5KgsZtWfz9
kXuK8zQz6EAgpfpditj17lB2TYi0A0zPfqUrcOVrL/z+51/o95dte5fNH20TX6IL+nEd4nvACYaK
U2xjux/bYzjvwH/2f3HZfl8XsbaxEATx/MMY7Da++6/a4jwPUR+kvI2hq+mG/DvYY/o0JgigpbHr
NAajs54HThrjfA1excAFtyyN2ENscgr1OFJoTnPaq1HzF82QnzswDp+MKjuiCJpxPCE/xZx6UVjb
coCGmuybgO0942CyAR8GwRE9ZE4NLuKQ/ZUQ5I8uO64NlNYQQSPJ+Cn/F9EytGypW6SzmkTXLYf4
OXP+Ip794bswd0dLjl6//3Mjay6HqSdyujHU+fCg6+mLaUJt+vMV9PsSA/OpFGaYo2byiK/z063V
ax6mPvsDGv4oznpreGpaaKKWLoO7lln7377U/5+C/0/seybL798Pwt/ovmvHX049Lqnyl//yy75v
OyoOv5x0hY3sv87H/+OlfhuRJxz/urWu0Fkzz45jE7fwtxF5y/V/xYRkk81xtMV9g3X4jxF51/uV
4cVg0+gzU/bbXP0/RuRd91ecR/FS3crRtBgQE/2NGXm0OqyQf9n2WTc0pnkvWq7oUX6nNpAL9aXW
qPzPnWe9NWNlxL4JrrwDa3LVUjDd237xnqkGIlEYXK9WvR7AoF/2ZkuHwxqvBui7b5OrUrplawT9
srfvJmGrO42V4XW9hHjt4Dd3Lwq7waa98m7MAkxqNaYRT319qUcmR9Ca6R0yTDxbo2i5GFbxjXb2
HcaAGc7I6qnOrPJgB727Qzf5tlh5msw4xbHdyE81hhi4mH+1RudOSjc/s33N9tOMdcKcPFlb7dyl
VfGK79OzqOEcLCFwW3MKH/DI0GiLDfC9Vc94QrWaWI6vFQ3n4jkq10dbpZ/trH5GejzHgQxPWGG9
ZFZwcofqfRCt2gCz1/maHqi7MNDb9tCFbf1l6XA9tztpPdWqfM2t8EEv7hmQDs7dNm8+a/9auAbg
wMDYQ3VmIKPJLrKBgVsDachOKDzErCL0mCFcm6PZj/IwZHy6AvJQPGNNIlI+ZlWLh8Gv/Ngycmom
DhdLNdW7sKW5Q5D1iPnHclxGYHvWYvX7IOWPyS3ewG6puIJJFpsoJW+EDUCBkwpkP6+5RZNK/aM3
q9is2+wtpY2A4qYZztxRi+dJeuIpLQIG5MxxuK3GKrsdK+nusHTaSSai4naupl00YCOr4SafRz01
vAhyRaJVKfdsBh4kKt4/WE356nut9TRIVkAepCtW3BzA1drpnW/mb0bl3jGTc25NfOkAfE9itNl7
Y2TvuZO+A7W1yeRI+pc5ZGqBS5QGFAGBP4kToG3jLIe5BaEaPSrdRfMsneR9UMJq1tLyzigtQvro
YGiCDFLny8zX51kAVTGOVz0WjXHWNC7eJKOKU5tKZZi5RxTw0GutsTsV/VKeh41ZHhqdO1+qxYar
kLHAUqGPqzk9CqNakkCP2Y5K9J12Mf9NhYf3pelfG3r0rsEsqm/gqBhvDzssUqR7lwFH31PcuqPE
8jYV4LkUn7uULXznyZg/14MqYvYUI04H2kHO2jz4/mjvh8rIzwKfV5F5ewsn9K7M1Qy2ZeIuug6I
r8gdqdyk4kGo4tVY5Seorg3W9VyDUmqyte2aN1Jjbm95d4bVjLEK+yIuVHaBEOLWBCw5+tWlRY4I
yw0iCoVgbkobkI9gaxjrntXJie/oAmuPi5al64EU3hnGlF5GNR51jcnibptb5QT53QoB2OZubv6J
T8ZsV7ExwnPAPP8MV/dPdFCNM9jRz0qv+P4vVbyY9qPoWSfL1DBsWof9LoddA5vPPeQpoE6Z4zUf
uSTbUjPWb+WhftBmGeyZQxcPHO7hnCmgD0xt7CFM7PPN9aczhyvKppfw6rwkWKIHbcvbdmQ90c26
RqJkxubEu2dZLRPNQOOZlUI8ChhSS1qveDfkcKWqVlM1TOtE4RuZFKYw4r4zcvgwSjx/xL9WY2fg
NlWwX9Lcx9iNVcQg36PhL3Zi9qLde9ykxFd4bFoW91hVc0TizaPiV/mrtt070/BmZqWBODQ1tvzh
Gsw7M/eIuaFj7E3D1LGj6PnUBnek7SzY83CxYb+EgktCwYXliZ/9aYWNSXOF4BEoyGQg5oya40Iw
EPKXSIW7edn4rpKxpNnV9+V2I2vPP+C/Y++NHDQBMfWx9Fk9jQ4fBJUCynDb89lQ28vYKaR4cf3s
HV5fd4J2VhA3geF8vHbj2OXOXL3TOAQPolzTfTeYMMTX8nUZK3On2228NwURP1VKHuBGYgs0Occm
Wx5FXrzbOg+SFebVeTROV8gb22RKeWSrxsuTFjCKWspLBeUrZve8jvR05Qgx79eObSl0i+fG7Z46
WpHnfZhZsWmsj1L7eQKSY2PmoLVDVIEKrvEZiT00kVGoQxEYDRq8Yu2uaFqw1swFru2IbGweQ4B4
zt0IdSM2U/kpqptnZRSfC7SdxALWQqmidBcM3FpXKCe2JkIRZXJ3IztfW2m6YZab/hOAhGAPk0Ay
+su9tNkO8Bl9qqjknFM7e5NWhR5lwNVyGowlmVAynVfeiAbSdud9FIbWA6ddL6Gm4tGQce8mfFSO
Hsz5UxBG+3Rs4AlwyN/Nwn+AtVqDQpRcY4P1ovvsfR2bT7AKbmcI7jMfK1lSfrjw8td04VdTu7ks
1AJD278eW6WOhT0GZ3lYUWZzuaF92j3VKxjKvOBK4LXzPUr5z0h0T01UPbMOnpqZRU17+AHs2zeB
1ziKVVoE9kr0zmldOMsq7sXc3Fbl8phWEgjNMiYSA80rp1Fj7GmHTdk3vrPTwLNu83fDNGAx1Q3a
rbp+tgxxvki/SpgpfTPS7dJDnkyoOreQd/EJnWb9NONNheiKz2hxmZE2RieDFtTcTuK8ZG543851
AXEUgXhjpRe+mRkPE7bs+87t+Ahe+VbN6fsyp4e+T9+AhBJqWmBVhqzas0UKL3EyPl04sddNeUYz
wA3no2uu9l55gcHzyY1lw2IOLZ0YeWsnLpJRvEc5Txt+pV6Ch9xKBYtnxhry19ExzmsEJgmgr4fB
I5QPQxTGGLTwaXyC87A19CxcH5MUB990IhpggQ0b3O9wMuy2K5iN7W7sU5/1bbZtRzNVACgeLffR
yrgaaU/QpRKeLTu3zV896rq73qhuZeO4OxNcVefw1SNoFrFjzI9lPqgYVtwYgwYmHJXiIXPNuz73
kEetnaTdxoOxqgAcOTCUa8zb6CfC7rvZui/nW6RMBj0/5k0oXrrR58tU+mk73+m81kleglItMH/Z
Y/EGnqbhUCNtQo6dq+gQoMXatZo4K0waJgYHwb1dVZe6tl5IV71dMbbPdZsPB87Nx37q7f3YpIyd
aJYf4aosif6mEaR7lXJydETTnnmL313hzuYcFtXZ+ww60tFwiJDFyB+2ZGkGLlr6AmXL3sA3+JpW
KJVXz7wzi+DgpMzs5+B4qMQXsd+IBe6AvB0nPt9CgRXDbrzggJywGWhiZJ5xuU0nf+1qwk5Vs/Ey
e2nE7cJvhj3hLLV8DeY0+zQa9nBYOhZqCQ44sbf9xXfSt1aWz+kULcm4HbGzqvav4PtuHUb611mD
RS6NwmmXifAhzByO0z5l+Hm1TtTJYQKOx/VVdBTIC2cxXlOTzcyVtYq1wYNeCXc+fQTD3M1CMMb2
eZ1573RwgAC3cPE49DyOOP6cTbOtj5FwqIDDf91FXhUdxp4VTKK6XKQN+9sWWNKJ+69memvREjys
mvPyDFee8RzfBRc8tzvVsRMVxcxlLH3n3MSf+bdS3/+FhPUq/9a1un3v/+v24t9auXQ5lND//uNf
9W9/R5Gye+lffvjLnsZuv9wN37vl/rseKn71N+3K9pP/p//zl+8fr/KwyO//7T99a4em314tzdvm
hwxzk/P/+1Q1+Z//o//+y9t/Po1t3lGT+u01NywKQu9/ercZ9q8ulAAk9RRCUSczBfnPzNQIf/Wp
IyJ/JD1ETYMVwf9OTTHQDDabsw/BCTNf2zDLP1PTDW7C+By/am0jtyS0/7wE/5DvcPX+rZznt4HF
/0hNURnbJMaMyeHDhdCL+YIfixsQzmZRKR6qWqT9wyzSqEeuvbb+8KB7kHP0DbF26b769Bny5yGv
S/t+m05cUA1Aeqt7mqZpX4Rvs6LOLw6ZlF77NtUO5l5XswibJ3RpRZpEmZLGZd7MHRNyXSDPGhE1
tyP1uNdUj9UrddzsS5gFtPlG5pii05Bvp0KvmOg4CKzL4e9Z6/we9aGISCNVRpJBWi93bhnO+SX8
g2mOw8YaHsZhLVRcK2vwYHsyk0cXtC3vTCfrTjINne9rao4QbjvG3XdcFKu8WYDXOQ+tZVjlk211
+XCdgh86Q2tVPwN8UwA3yQngcGT9tLxnjWXfOdUK1WwNh+zZVWCcYtfEDzE0JiExaej5vKIsNwB6
mfneeDmthad2tIRBe8yaeYC7hUDK8JdOSzsJ+nCwHm1IM/Iyl07RWtCZbSfbMyhJYcu3sVRO3Cqd
vgzMjZUXS5m5pDG94z5WKvArJk5SMOAdaUzKec2T02mlY5ydqIsa/ZUTGqp/helcBE+OkxMxpMoM
mfB4okjzWsp/iE/GJaJB7y7D3nEaTJz8tCtJayWYAZJij+i41GbYQBK31JsIyAgO+OtLyHdiYkti
IPI68jcsmFM5HFWA+PQPBurdmizKh8ZJTb5drw23WB6I+KLeAYo23W+BPYOhdthGqTXgkZJeZFHW
MWZd22u5I33MSWRtleljsXGr4tVtiiUO+oGZBaRhvDCUz+GGm76hxeCaCpilK714ZQ49GZnbYEqI
KUbzlS6u3SQBmQieZKQhRFCzjB6bRuDaaVlCnKY0Wsn82MEoKU5DKBJFbRULeuxxSvB9LApGsDQI
MT8wwrepilh0VVR1OBE12bDsOncI8rjCiT24cN2ySQ9usEa3AvvuFzlPlAkWFBNWPLUZ7UVUh37A
RI87P2OfON9jnBBgF4qBYhz6aZ7HpBciPUyDybljcZySA2g6ipfC4iiwVW2jx1z1jkpCe248YBa8
hsLB9akw6uZuDKp0g35qKGsKNc2urSfOm3PuflqmcJo4Y3fzGa4NBhYoOip4fBitO5IApOsZV0e+
I4MB544iLfpsZEX9yE8GtxKfr2yP1qT/VGJme1lHBcbgBb1HO7ERsfSxVlXdJDNmsQNanmhE+OBj
frZanZy5rNUgYxg49rul7Pa+cXi4kw6lCVKEclV+vJRT/yVdfEDenu7B6VXWpmscFlVdG3PXtpzK
ev2tpKN9UwGmDHaL4pCcgM7xr6ntp9Ohww7XPOFkRB43wBJKRBeIlxpVqbEH4IcvrXL74sLGMFsm
BuhVsl+USdwLNJYisWkSn/tBs3w1J92/OnOg89ixBvd6dfsRXggg+I7OLLItrPDN+vNqFdKNNTrE
EFuWrr8sDcN85UQ2bnlGEChOem19x5u6BTwW/B5jqjLBjW3O+RdbhBxQKBypCy0D/7Vd4GHHg+L3
EB+RlyH7yq4ZZ5OfVFSyt7fwUj+no9nfB+CFLuZWVXZs2KV1aIO8H+KgzoannLELWvWkF+pcNrnS
h1pr72uFlXJxEsoQQKoNUd8NZW3MfON6aTk+h+jApDIVzHEfNAbyMuOaakLZ7tKoHj7VTj5PO5sd
8RN1FJxmM6+vL/jebbfLjWwNE94qquiYW0aRhAVaEeTWdfl16MLmURl1Z3FMGydzhzCFIUYwhGra
U8XIL2VPxAJPTyxKUr8lGXFa4OCc5ez01XAqzvSuzoIAwq3RfSu7Gul6QG1vgmtfVN/pF5O9+zSP
r2tTEUsRc4ygUofpFqChDxu85VPHts/QdjzDmfhmB3NBhlaOFBQzuTRD4g/KkpsZrg/nM5JBQN1Q
bDoL0SFEmQqFNw/S63db+sNXpzBSALueRpMFxTlSCemQ8wB/BmVNn6VDEBtytK80xO4xqUKAtHHB
UeBzXwrnnpUicOYRmfMWiXbq9jYYxifSVeehns1phmrY6kdKZOWpDCADkwjMZh4XpRKvNSNlkoan
U3+dKm8JjpaL12E8eJJlNef+8Nhxmzh/rszb0tQOMpdbXYbfehyPjkNUVu0eTqwlLmrD9eDJWhrJ
QiG7yN3+3aOcGwaSaaCiG1lBdFXO28WIsmNh5PYt2thc7aisOtwQ5YkbJI11S+Uxy7Y+V+3UcWmY
0xlCfCfCu4xgHg816RhSs0YOsSfZB2evG9akJ36SNofIDXeCQZML6dMPiMM1pK3Z6JXPg8QlQ7jA
4FXAcRcH6d06Vv5ToLvuvEKr+W75XY6azqoEpsiu4Icdl6LxPrT6SR3wiKvBRfj9Oh9DkBnWsUfF
r6+G1s0EOhbpfLYKZXwH/V08TD6c5Zj6Ot+stznic8Cw0YDxgs2UWL3TOBcWKXcTM5ZgZ8em0cZD
XY88BvNSe1yqpqqc3ZbqEeYMUzwb4FpHisa290IpBrll3fMCO1Ip+zWVXTAldj7BfeWa23fCVdZ7
ExTFvdXnwfdOYhqzq7Uo3zPSWCBzbQDJUVbrfCGtoXsPpDN8C80VOBN2o8XtOCNhZl+yVhGva9EB
Aqj7Ue8yrddLRAXlt9BdDVwTHe3trcHmaRP48keHKJ2WIWGoobjuMZGfuJohC2cUYfXNhXs67Qfb
76e9PbvMK4ZktS9a08zbTU4ffZu8obzsVeU8susFxQUrH5h5Wq/9VZbKXh6rzTz7IhpCdzh2ZTPf
MQ62vkVWpx9GSdd8lzeVf+OQCaaQQzvdJGmnVZEEnna/y6hDgtk52XxjuVLPO4+4F7KoZVrHftGQ
nWcg6xfsNAvzUz+EXns+ZJaMji2TKBe5aabezkMld1N11EHjnDXkEGVS67poeDplvvrEWtRenBh9
a0W/MoYWu0E2KWxx16D/ags7vOjaYvycSwr4sGGb4tjU64SalxXDMXQM5G1XcnSg/AkCNOHv04Ue
7OGrQYxUxMt0uoDD4kLH8puInXuKAGMhDCyaY8p02Zd6gnEDZ2MwLgsMCKjSMw360kV8qfMOc8XT
XJrOS9B33X3azOC2x97NWTemDj8pj4on05xg2uPWNTKf56qDe53O0j1MgeF58ErL6bPVudF7tDRd
E0ckh8z9zUs5HF13GNEwimB89opBVvHaIxiLSUHtcwZDpq/pQo7MYUo2D4o488nr+zXfhVReksmp
UP9UmyF5ZZh76njBEC++4Z9MDJm+OzItHoYSVfJZ6fTGF/znnS9C2dGFrz+EzZWFBIq9fCip1/hU
AjY13nk6uMix2yGtL6ixBpwkUwpehfQ5G0hVNdEOe3xvI8RT9kAFmHfHzC8XI5kbnaXYQ1geSrc2
GO7rNAvKuDH89TIEVjjvxlVoc5cVI7DyaFhNLNt9IWo6xwoJKYg0qrC6ZcROFnZ529kDtGWLNlcQ
U3XhuB+pfO5pX6S+kdQ4SQ2/tZr/ViZ9I783n7AD/95fvcgfE+P/N/PkbUzh3+fJl/nr9y5/+SFB
3n7jt86tEZDPBgF5KRoNJnE+GrT/gOxZFskzHoqkulj7fGAk/tm7DX/FUWsbbEb5b5EDbzYk/5Eg
M/lJas3ojUc3mPHCnxLiP0uQ2Z1/6N2SIG8+P+bmAY6wA6+pn+QT4VK5g9WDitEOg/CB4bNllVXI
AoDhwmLobZOFYX8sEvz7WTCYomB94UUsI/djSbG1dYf6Y6GJj0XXQ2gjan8sxhLN0LzDbNy8RPXN
cmVwYbhHheaXMaXhbUEPKaxvw2Gdj9h2ZwctcxLSyijbaDeGY+fHYntCMGbhYZHbc9NmHRvpsD1N
5gTRnZNd0G/Ir+2Bo2NGnaq2jegCeR6Nte3ZrHuVWWfu9sSGoqq/U9MKTuHHA13zaNfbMz5/PO7R
9uSjkCYIUJEtPnVbZJhyCWUu3OJFX1Y2+EFJEPE/Akq7xZY0B2qcuB8hR3yEH/ERiqRuo3ehnfHz
/BGqWjUhTfkIYO3q08nJPwJb9xHk+i3eBRobYDqHWxg0aqe7X7bY2OhInvRHwPS22Fl+hNG6rIzL
5iO4Zlucnashb4655jiWLPSMaSV/hOWhcEbA9Vuw7re4XdhE7PIjmBtWBkyVeXJ5u06yoqP3Efoh
cBfH4mNDkNraOYU33Qs6Pxfptmcoy5EqocLJVoLqOrdjEfbhVpXbthsHx7Irb9uDVJQHDsPkEVsT
mJ/uxsfzw9tNhdNfOCXFiAAVdrWjdR605+PHFufC9ItJ+tj5ho9d0MoqK4yxomZ3HCcNu52X8Mnl
2D79OXppFsxc47QsenJf32OXLbYNd/rYe8W2Dc/bhjyay3wnPnZpPIPZsfOP3Zvx7XTvhylzAbLL
rdit88q5F17efG/00r5lRj+J08iY+VGKMWOEw1+KG8Nv02HfLXaXcYx0Z/usKivnTOAKkLH+hH/l
rHJoTos0qAkPVeqj0meU90uUjx4NNZkvTWIylvNlCVPmxmxl2P3Bzuz0M0XPrjuklh081P0ctgfp
zR0U19lYvlpry7HSTPHXi0uzk9cOqcrEHds4lGZjtTdeLWQZg+aokaeTrzwvpjbZYZqgnPYlXLvx
akHkUCUQfjs7Hkpr0fGoBrp2fldW2SFYp+a8maZhPIQFL7wPFJ2+JOMERhbFOFSZ5DYGxMwZrAJB
PeWACp6LZloOW3DxMDtm/W6ZBSb7uNgsio1vMJ624pKRTEzgVMx+9UCg+sGz28NiTNFTa5eMkGRk
KD6t48liHSp933aLddU1UfAV3fQ4c5iNqJ2ZZWcMByHk/N6lytQ7ukZrz+5VG7damfnAsBOjGmBA
PE2u1igd40tv+bt+tSgdQUc3XooMwHij7H7i5XDGS1av8q9CFXLkE4Ji5plEudYkS1YF+EC5wxkT
DWtN7cNv5cGY1vYhWrCl3i+ulvrc6azi3deduCngrLnsm+h7GRPhTH8f2Wn2Egqb6BNjkcFETcaJ
Ntj5loUrqBzLXN+PfUmlqW9DOdz2+F9dq4U4fRf6JdpvLFHoKVJOWsL96GpxoDfHSFAZdMqMdVYV
TQIXheZZnXbnvqbXxJxXM938L/bOZDdyZMu2v1KoORPGnpw6nd7I5eoVaiaEFA37vufX16JuVpbc
pZI/3dF7wANikEhEyETSaDQ7Z++1x7YUF2EFO9W1pIDqymRb4avXFs0T+2iiUL2Wx89Ty+dQ0kHn
ZWN/8tPqiDN0+4FW6w22DkLVo0BMPwgwFY8pCueCXXNr57elHJeYF6IMI+Rl3zfqeJlKM8yfeLQk
XPqKmbZLLBTytKqTKbXoUST2ZeVJZkSLK/cxT5DSmoXXqpT7bDvGOgyWU20SBp/UHSffiSYTCUF1
VeyLOjMsx+cle65z7tVSaiJ2waYkih/FGGSl45d60WHBUOl6xXlJydJROywgCwQacuooupRKnDRM
ZNdyPZhia/p9q63yKqFVbI5NvC3sOH+q7EBcewle3F0WDpnMySKs5u63pdyNUWekm4h1az+OtT9d
ZRM7rrWddzH4Tz/DIEHDi21eGlf+qsrj4cYYBvQTmeio/7Gc9561g0ygDJcmmUViK8whtDt6WVlB
1MxU9asgyWA1t1ZcX0k8yMQxOpa0sYgibxmEdduuJTnvNm+blW/tyP7XrsVBD+P/vX3bl/2N/cuv
F/+l/vlSHW7d/ult6OIvDSoFuzeaEQiGZ+7Kv3Zu5IkR1shWasZ+4FGf4S9/i+4kNnX8XTZvoFQA
kICt/WfnJpGqDJkXRTeiPNSc7D2+s3U71IbCy6LrAr+B3xBvKC0UBnqvyLUKPmZyEFAXDJJhi/sn
x/zRZMt3m9lPDNGH20P43kR82cR5gQObAX0ftoc0b+ShZpnp9HIXiPK+a7uHVh/c3E6KRaXVp3Cy
x5c170LpGZHUpsg6uqYjPfNAooUXYRlDcAWHOWALtrbN/nu4KS5L4QPKNcFQ5OkS935486KYdjeM
0ArXTFAv+Ugqa61WtRN2iPkR/E/z6W0UWmJCZecPAo8G2dEoFKUIWaMtGtOlcaaqwsXjr2ItPJ+l
RUMU/WwHEhi+fmKHct55UIinaEWZGwr17GNE3Qjzu+lrCcEIFOql3BrNyixGydUlZTzP8ZOfmCGz
PPjwIlGRokvF6IW7DRX64UWaIxV/yyB9W1LNR3J3qGAWY06xPv6eSX2+sjm3E0ARUDVyls156ryj
YnhjRWpMhF0204PhbJy02FGKNjlxPR8mIKMoUEtUepcAho/5bTSjIyO02sYJyqCMz6KxJLqnsUu2
n18/qA+vFqwseK4AfHhYqHePZnqk2Z0/BXbjJAlHh7aP47Xd5bpjERm6otap/KmbJv3Xev+/d0Q/
Pi24EIRyvB0iUa4f3kNhegabyHmLhKHbNcBErCpNk1YZZtYTE/H4RpJNwAuGdAhVOSCU49k/M2bb
vlRVJ+r9aJ3nlrr1wOqfGOXoLiqgbIAg0U5mBZwDJY7e5EqPg9zqKFLHo3ej64229uhTFn3oDpkg
1hb51NeP7ej9mgec5dSclA3VAMp1dGDWJ5EVw4DvUrTjjvKvzlOzsdOTMLQt8YCfeGCfDafAMWA2
8nIZx69zWfcabms5cRQ04LVLgzKjbxaUya5LOkl2WnQl2Yl7evTkuMTZ2MTKDkwHX8UblODdi6YC
XK0tUpgdszekbaHZt3Gp19++MIUbaCIRAGmJa+zowQWyX9bsiBmEvuGWUCFtix4icgOvlEH9q9WJ
5/bZRc3LE5oClcly/Nw0a170U9o2vPR0dk1y7RPbl/6Nq7LmQcBcQFLT2U68X6Po9oVjAWoaRghG
Zy+T6F1Xyuhg7axp5ManEI2fXBXfMaYiz2uuGR3NRtrfCN0Npv/kpZHD0hm7iUxo4tdz/uMoPCI2
GfyZdwPW0Sj2mCcdQidMppRmKBbUhHCgNF99PcrRl4Rpx1xjwwHvn3KYeezkaSg9hdbExteqAh+l
6jS6bLXRA6rf5COCiGIodG9wCzHWMdePLqhRMIhPvYnVYEoMJ2i14baWbXptyhhR6/unHPjJDuqz
q+LO4U56Q1Mdv8DQwNqkmF0NnuHfFa037LpQaRfF2Lfu1yN98pTm/DvAowrAEPl4r4aotQlbH7pW
pvsU2jqjpWYc5ua/cUGs7fRs2OnOl3U4xQO4ST24B8RkkVTvJwl04IXSlp5/Ieg4nTBAfnZN9vyx
53M/YxaPPpIAAUqrAuTgiASNMW9Xh9jOt7bfvnMETIIwmsOk4K0cvbVUACnO8Io6PRI3N6qnJ6pV
3wuReptzlkFUJbtoph/SjcP7FnaI2T2ZQSSc6MTXVtql35T9/utL+WS6HYxy9HSUwo/DLK1SJ/T6
gGgOdL9TU7ZuovTm7XeHQlc1mzWBUzLjjqF6On6CsezUmMQApCzAZnSE2IoePSRWK514Qh8vS8NW
PLuKOSPLqLkOb54dz2IjTcSOpUfaLgYnd970fvjCWUL79mKnwaDk24Thka3LsbMX45GUjzlDQYCN
Xb0aKbYpcn1ilI/fdW0mYHKshIWJRu5oNmSR2ZMgbMYOXUS/2yv07x8TP7aaXWf5auHEipScymX7
OCaHEKCbbCd06F/qkcW253Cl9LkPMgJiH/otUS0lioLLpKYGqVHIOrGPeAMEvzsbsMwivMOWSXSG
BSZJORow5+nIAfINx29tj/QUFWLK2rAh3y4ae7R+SD2a07XBekgOHenrowu+RDwp1NUeG9kigcyD
ZKtQyVO8GtkZOiitpZS4kI14SNYNvlcDuW8t7SZN9Z+/O711Thu2NR99Bey2o1++wr7vyyqfI4p/
BXiVqasLDgWT9ypB69BPzIePE5x3iTM2BkyWO27Z4QSvq6QYKmT6Th+ZzbhKY125rzS0hE4FGCo4
MdonMwEnLxJ5oAIWHaCj75+CFSKkK5zw1GNMPlpgRC7GPeDbiMjxsgbqcGoln3/k0VyAY0YMG4sF
QkxTPbxAGqBTIMUI7GtbrMLW+D1OInVw7C/Dkpq1pvW3Xz+/z66Rtxf6MRuWOdHncMBWaHUtlXwO
wx5YReurD/YQ4rUJEdAl+veCVObVHa2hTaXIhJEO/3v+kL3fMyedakqVRjYCZ5VwITV1cSeNZbyN
NGAsX1/ZJ3Nlpt3DkOZUZXDGPxzLKvSqH/skc3SrHlwU4tIu7fzoDDn45H491CdPDSz3fBLGk89m
/WjdzYLMNywP0cJkFxCPyti8h4gi3JyMSZcjZOQmoLlOfMM+PjnIhXQmWT1Q7/LuHV4fkUIwNkPB
u2DU9b6eUs/VRS9v7ZBOj00w3uq7F2nZ896CK7WNj+gDSSEuILDYorX90K/xcYB/bDEBnidBL84i
Lx6uJKU8lcX58SnODV5F0xUdGB7xhIdXWWsj7NWWUat+StZTyYesjMvUSbAOnliILX7U4bs3syex
77PFmWNkjm6oGtlm0mVF6mCgbbsFKN/0qrQrQa8um7IfyRQnt3FdTngox7Y9xTH8OIcoNzBfCet+
qxIdXSipVaoWFjHtuapq9nkCgKTUqFxi+OijC0lPojtPR2V7Yo37sHWcJeZwsHj/BUdM62j9jrty
HLOclgKdQHs7WH5yjlzLOnFrPxuFNVQDKKEqwjxe1iASKSMWWM7nqV4szbiiaeNb7YkZ+mGuUPji
RZjvIBRAvqWHc6VpBhw3aBHJHhsDd96QLeSx4XHRmfp3hqKmwlkRiC7y38OhkH1XoKpa+iZpb2CE
boalJsbUFZE0rL9+7z65d2ywUNuxlrG8vKUKvlszUxyWJh6O1BkKiWRdJILQzaok/2ZN+a1sqMyw
Y6b/TMA5mgm9UuNzyiYORnVf0Kj0cNkaloSe+evr+TDR56dE6YSvAasyu6zDW+ej3q11X08du1RC
yHCW10kO6XgVim1Z2g65pNSrRiEC/etxP72PrHsG4kSTOtDRIh3TnY+MbEydSrfLM9ps0Yseq/io
/p1hLI7OHC5hE8+T9N3j8itUd6bRpw4HELwHZgFxxJEoh52YFm+ln4PlivsI/JSXybRolny4HvS4
NLp5XloFknB0jcC/S5B8LFI92eZC3RQhxRuyOhd0bdu1aWenKMSf3dF3v4F5NGOAtNVma9A87FvJ
6ByrNbKHVpv0m+/f0ffDHK3LRh0OY83LhWhxGPapbd2rWE9PlKQ+v5Z5+cANM+/+Dx+b0nUTro15
rzX6cbWyMJo6dERtceKxfTb7Z5sPMBqmP3WVw3GyCiNXWyrAvSOUbD2M8ZtZ9U5Vih0fnCSz9M5l
vCXfX4BpztF6AHUjsC8fPaqx1XNb5AyrTSAG0DRG00Pit+r114/qsxV4Jl+zz6O58gHGi3uEjKGS
/Z1HWiWuzVFbjWZDmUXrVRrLXw/28ZHxMkPHwnjLLogMj8NbiRZP69AuUSoo+mYx5UEROuij8u+/
0YzDJpJDvEoV/cMJXkVpq+UsWCoy2wilJ+xS5Cbhif3cx3vHyd3Az8WaqAg6boeXA+hTKxTN75gJ
Y4tuux6XXWDa6Kny9MQaNU/mw6WDLZXC7KODOONyj+5cMg4dlviO7k2feqsol8p1UY3pZWDI+SbO
0vpEfeootoyVHrjTzF+B0MORGkjv4bVF6L1HRSLcNkIWF10WCRi/l4TjAk5ZlVjk60AvxENmNnbu
YtJOlB8m9FJzy55BKm6/njYf7jPROezTaWhSKqEZcnSfq0yJggL2gBObpbQKsbetBcWM6wBewqkZ
+rYIv7/TFq8bCBnWaNhWlLSOBvPK2Vfk4aZP8kxipRwzqbMvzVHTcMuqhYgSdKx9iahn0iTNQ2Fu
WtN0WXWB1ZAl1OU4RSjD3pXxEIcv0VhX2TJM/RzI55TrFwknrRsoY4Z+hjUAJUVV9KCIxop4PS2K
G2M3lKkNH7Iiss1RqgHOisT36a07EvaoAbuJ7Z6KK17DvrzQhhwtJiLoTPBo7EFp+4swp9x34wFY
aiKnaREY/khFYm9q4HwDMqooDr1XzSalPHX5Sll9MYMKQsJllBzVGVZwDHrqq6eM5MI7OHpwJY1B
LMHTzX1JhoSMBC+lAmdXZo1qEQ117raNbETgahNfhV8YRh6uhsmog9YtMdSa52kXe37i2naVkvYJ
P5QUZ6wmUxv9GnRsLWeErSWeE2XqOPxULT8NqfCBEdaR4wwdEjYf8XqItWVKowd1wFCOZTYcPQN+
LikT28qrMv0qb3vbXJXomOptwwNWHLigtuwaBWEfXLqWqQjgczsq1zjmDPsinpLRhgHQDcW5B7Nx
vOynKpHuJR8u+87DZdLdWWOuAoQMZXHW+XOInjQA+vhdKt74O8pbSTlX2x7rlBXgCzsrTTyGe0OL
o2pL0HzfYi3KPbAaEYXgR9srsYOxDCL+AcPs/9LYVIF5nfwZTxfBDfd3aj/4IXgEMwvCBwnLg7Lw
WZRzuJZaNf5EGUhPH2OTF0TPvG2xBxWHrM5bz0PgeibrhWWu6lgZlKd0kMMIO0xWGS9DFQh0kF0R
pkE0A1pL340hVWD8CKpB3GD4bb2FJlW1cUlIIQafdCoF19Nn9p+K1L3fFdAK3F7YU/yN2oogYUNY
mIHbxxiaVn4upMuaA2kMZ6QPhzu1rTwZ4ZOmp0tl7PTqdxl64kklXNhEwM3vBui7aPgQlGFWrjAZ
9OdiBJm7oJwnpoeK4KVmYWLrhCLh9WbjyCmbl4VcxeGjUilJupDrHLJfrXttuWwpMrbOEPi57yYa
9i4Xda6pLgMxqD/lLk1hGWETzNCw+RLeE3uIZv5rHkG3iuSfoL3BJUMtndR1H0vDne1lVrXVRdvX
0CVNQf61RtKBE9eZbixxoJVwvAuh/PaRT0VLBI8mHnIO4oCqsbz2K6+PmycTyLC290c0uc44GUbg
IATBmpj50pi75J3Kd0UPrnSZa7ndn5mFzpmrCuICho43inGl9Zn/s885prhKqqiZgy+yeTbxpTb3
IZvh1ql8qefES5B0taIAXN7WWS7GvRn7SuOUfTAE1F6nxtYXVVea8UWRC69eZXqsj4sktQKx7KQu
9fbwSSzV8b3Gqs+issXd6YfYayeI6MED4SAZDyMiNXiRhhn99aiRtXsW/uABULt3w9qtxG5WG0Z0
L2VFxnJjlWBhetbMP5XQmie9S6thR9EgerI7sAa7EZFzvPDq0hiW7ME9aSmwtf0WiiffB91syKKD
hbFFB1shrSmil7hkBy83nru8C8U1uku5fkiLUdyISmou5UmmeNRLtjbtWIeyy27S22QrpYUN0MCr
YpyJplzeFk0XJ06eStafmXWRb8dmAIRqR62CoS2QxZMUCN1fFyPawDXKIP83CHo8Zq1V2/02tUsd
GWAWIVcN2DFaKzkso+jcz3pbPtN6oT8YgaiNhdRqymMkOLBb7PcDcts1GOPh2egLRHPjmE7nQK2z
bFnreSy5Vu+ruWN4M2fa9sbAwOqZ1+pVChZEXsZlncIgiifNclNsoO2rRzu/xKiWm81CbYNOdVlL
zH7hmek4OLUUTdfJREntuUIs+2wZnh/fI3mK5V1SS4a2GUEZBIvS19XasRHLKw54ZAlMLhhoZZVa
dYEqfvQmQ176UjjqTq0Oqf+YyEP8WnSl8mAkueWtNBk5txOpiczaEPINqNyh7TtQGJPqlzfQnur0
LonVyn5A4Rv6azPhdQVbz1FkkeaqckNskdAwoXpatJM9W4XAFUCrdoTovWhplnoVLIHjtt4SHluU
XfpgqpMHI0tUZR3biTWdmz6ysfugKWZeYVHwlYyB5qfLmDahxUSM8JLiTu5xiHWRJNYVkafWk5S0
2G6ipmvPNPLt+6028fBcJKWidpHlxB7RRri+NlkKcelPRbcfGEXbpS89jsbfJfGP1c8h7mUEUB1S
AjeU8liGBSyVbBKK1NB/sGwkKpJ+LxH2NatVXW8I8fIHvJ0c+JyQNHFyAduhEUBD/KTyHpTSKMNb
yWphjPSDZYzLUAxWtZ77/N1NjJ0quE2x+WhbOZcLpnRqtVrqQoTM0jtUuDnGvTqwWmbJFIX5vgp6
YDk1NsFk4/uajbBusrTRW4ScZ6qHDNlpEzuwyFLC3+NJlbvnxqar/6I3fu3fhF2R1j/VwRp4hUJo
0hdl6lu/tdzDUNsLu9HPQmQbJHVF8jhtR6OTQtfLWZbXntHEMYoBw+IOO1k+hOUPdkYl07iQMOds
BiORtTstHoV8WRFrIR6MNq7924E73UJnK/vkstKmUl7RXiRaIPJHNXAstU0eIP1o480IM0ZacvlR
+Uq3Fai7HY9au9VDpUSKKllT7+RZC19EHk31TK8JD3wsoDvjFZYx0SGwtqZdJKbe2mDho3hO+gHK
26juZJx0cSK6DbAYRV3KVigXl/VYEaHYFz3P3Km1hhdzEYg2k8Cpx1K/loMSF7MkGOFcwyNorjhX
JvI+liEoIBYegF2VHSryFTIUzMKpPynDlT/HD/zoDBXPbtXm5nlHO7f5Wdii6y80f8yptpjkFNW3
gYJ+ZJHWPar6RjIL+QpTW2StRaPZL1IjRP3D9Po+QyNX2JDDBgDPkPbVhooo8bjYzBySO0eRL5oe
xfZL4Y+99FhCMOVTSu7f/du+/f+LcP+TJOdZAPnuGDODTP6GiVy8pABK7rDPVtL577r5/V6J+8+/
/BuBqeCk0mR08QgPOBXPOXF/IzAV7S+hwcSkJCVDSlY4Ff23Gtf6C9w1UlyqchzPBHWr/1Hj2n+x
q53LTBzqqQ/jzfqOGpefd3DyRIQ7ayD5iSSNU7YiXOPoINgbha4BJNxBPYH35SujvQItDw5DKooV
qQzQrUg+x3pnxa5natV2yqvgQZBNgS+/JUQgyy0BYsoLYGE29Z0NHOFPJ40QJ0wg5S4JImxLiyDp
sBanQXDVsBU4Cw2cnAtRKaDS7GzaZy24i0Vq18FVbprTRstM46cReekFc1xxUqgNLnq6ZEXP1ekh
SywSNsvXOt4nB7f+z6pvW4BOLeQqcknzF3r73h+PCgR/u7DhC5VqnmIjNXz+D9EcbNjTUZ0uezZt
v0LWid9vv0vtmXwVKlWHAkTcTOEkGAmuR53/GjilXFMNku7QVBIeQOYLP9VqVc31IK+ki4pT4FKP
w2lPgSU/n0wTt7fg4PhLtDIXl3c5F5Lr/qNaGNDgjNxa1piy84VU0sRYAP7fRyShSQ4HxXEVISaW
JkJjFlkSKjdTXBn4hZv0rkmV4imk3fkkD/IALaqV2A9MJK3pV4pXTKS+wPWyI1lxJs3XIsqPWev6
uOGXcFZiF183RJEiH87mZiqcf/wmD7JCsopUK95dM5gzPkaEYkP4pFku5K6NVp4o4xu964n0UdJO
++F1aXDVx/MmfarUFvuaNtQPRWrpz7TCzU1d8KSDoavvIHhID50Xk84z1fYWl2bmerSvt8JOvTOz
HuBTtMZd0RjTs2702q+Q9AkFH5haXw6Gvpp7C09CFcPF0AfTamy1/tLMgH3p7SSFwBrTK02A67Ti
Ud/Kolee4PbHV8PQek/sP9V2YXAYor+JbQJKLZAmr11Tg+lWGLKCiyGMrP1EGNDj4DfiEb/8eB/6
qXElugBIo8Vf0WItJlUD0FXrCfZxJhu4VlSEkfQAo6UgVRy4TyQNJ+B3yojkgJHAEdem+XE/ZNll
GBWItUmVIDWB9IlgJmwlgUcfpKvVaVNjwjnLCK+iKhALTkFeWjzB4eNUlEjjXi9k/yqNW/95AmOz
7vlgOUrDu6mo6DyaqYr3rerHe4Ad4TUpKPDgQtCE8tSEay1ARwpOPl6WRqvvfMCRa/Ab1j6xA4Cs
USaWPXFdTteb2a3h4RMalVZcBa1ZXQUYUFxsZWI5wwPtEcAWlNtxr1I2IOgjg5fdjMHeo7n0yzPC
cY22ocNWFolNiAhzn4xwVsCjwMIZibNdTJKRrHqSWSKHjVBXLAK/4liXCqJ1Ar8eLt6ohrLXDYET
9y1A9672VTj1cQxaT/H2tV+bF5AIoyWLY78PjaA7kwbZgmnYxhyOtXwHVQleRtEO8R3p7fkjx+rg
NmgD5bpJ+3pXGT6QHjXzz/I0Lu5zMp1gcHl9c9ZWU7stQlPax6qo9wDk2x9QMOTzckDrtKjZpkDH
VMqrdkra88Kcspsy7uRNAgtv47PObFN0bKuhUAkwEqXxwpG1JdHD9+5VhJWOr2sxlNH0VGq3clhy
fVu++VTRJiU3jFDM+SvyvrkBe6+WMxDBO032kx+55kOttPXJIAW9BVjYgJMwIGc4bD8AjGZy91iQ
dLvGPtQ+6lHYr0Op6dZekSgPsVZeFL0gnlEylNs0MqNHUUcxjkeRrKKsmLaDXmY7zyw8WkVpfhI8
/5az8K42RzuZ0zPuCXwrpCGggjm8GCq9bdqpRbFrh258wMvOqsm5dPhDPaZ9DuZ7CINgADHwdnfn
+zzOdzyb730wP4WC6sYmlBSeDKWAGyXp2nNtCKqreIjEFUXWcd+pIW7HsZTF2vb1EEzb/NiV0Wy3
0qQ3Z9rIxnBRzBNkmqdKPU+adp4+4TyRgnlKyfPkKudppr7NOGmefO08Df2RCckC1p7VctPvlXiK
wEQycYswkPZ4DggjasJNHTbmlQ8Vp1iGLC+/KBKxMCsFC2LuK8tskAUMLALCypSc9KkRLgbJYJmB
/ay9LRGrmLX8rV44LW+0H4XbVpiXBGuZ2Q4KFjh7zlJGgvPlOQ530fRCWr2OzzcizSy6idTHCohX
U/wBHioNzz5fU6PhjDdB69unwU1WvWTDfalmhKFtlfwyGl7BTSNjvFA1Xi8N2OKj3ABoIFjIB+fw
YIPA4FA28FEtQGSdZ1GIgW94GYxV5cOpAiramHcGQJUmvNTFwgCw7JRt9xrA0aMoqIfbOMVJtsyU
nWnWN/5rAWcTcV78qBJ8lK66idPcA1V4TRAlDQjApOi68uyflrIZX02mTB9etvbKGjGKJvA400WC
/xsv+ErlHieq7VbKzgoegF0tO8BnxAFg8FVBLYIEgzC5DTUoSKVQ7rOsu0hxbka9ftaV6o61y0W4
5/jZHDgng3y50aGUBPVwRnUe7k+Fp2prAPRSFhryt2XT92JTWEHzoBqkQWQt9wS12TlFmNAhX0da
szmR2Q5kPUAE+EoKiExsIRdEv62a2G6XYhxlRNjDo61359jFlzV7rcb34SUy0a1Q29uBvCLIYKWH
mDy0J0Mdq0WoqH+mvn8UmfIzGWH5SPkvZbLDJclk6VC4bZXdA73eDGW96ysB9SQ/64sWsEzhPcrt
Zsjyi0SrWO1CcakKzV+w3NzORlLszpshvQX2PWXws16nVnansT+D/O0kRuTIkHFa2VMXwQRGwxuq
8VyfDbl9iDd4YSpj5U4kKLKWUwnVy2pjWmkoCA5T3UYL6gtheVdV2+DGHi9EPnAQ9M+jyX6NUdb1
GTq8FihyPztkI9NUXD8zbxMcxZb3GqVnA2wuwGyK5ozWq2reoQ5U0mJtqed5v+qinzn+RuIbHBNW
8xj1bhbtSf6CPrswvcAddXgdqX+Z1Yt0pPhnkoiZLvuUxCwYKdLDVLAxK0f851SeousiXzHLRBFS
+n2y1Z0H5TXTHvRGX0meWEjRRS2efLEoS2r2uLVN73aOYBooccYKZs6z0A4Xjdk2fJG77rL14aFp
wikkatfkw/m7UH0KxqvKXisPgYJ/tDO3ZGavRIjVgP0H7tKm5S3hTYnm5NKHyXYH0CkE/C4a+dIa
IrctDRQrv0x/qyV79X6Ur2LLX1QvFcYIPfplaevpd0GgsYxXbSicrDuv4SopV4kCa7u84A3U62aT
22Dgd0p42UHRVPvbqs0WbDc3SnRjpfG5KpJlS6RDRDHHKJXFzPyt+n0cFC7ZSmxENGV+reDXhBA8
+g3QJm8ctupc5KbnQPzuaJNGyO5zKmvXVB+K5II68lq0f5oJgzWg7zJ/9sFNTRVkHtzxfdXjE1D5
fWvXaq7REyw7pglQuEUYtXTUzyz/go26q4TJK413vbqy/XEXyY9VBRJJ9UFn/wHT4wQJ+95oqySZ
S90CpHf8Q62oHHZuWAxLOQmuQZq5YXlW/vINoq+CHVRlqZY3mX2hhYs8uZtjANNiU/ncRE/GG108
iPIWENeiobg7sCWXuk1vwDwyz83hCY4TdWhpOwprY8tAfvxNj/1d6/9oVJPMZlWIbZOVrhK8lNGz
aEhf0N13R9NPxPwcDvl0Hn1aZ1cd0R+4Luj5HDUYdfBAvirnCVgyj4kUVX2yJOaOiRTapayT2JwB
OwATl1GSASjICiu65zKsbPYzAycPNd03QhrPiiZkc5F7mMydXubmefNOgGIFm4Jx3h8ARZ+2ptIk
K2qk0U6kI+/dJFmXVEryywaBGhCqWjtDo9Yv1dakf1tF47qicLfAndntirgal7EfXbNG/yhS8GDT
vCsOQmZYQ3vQ3pWtSWFmPKMwXCS7sA63FmFqC84tlMl/m/krGTm56iKlus/jaUlgsrnEOVOc+TIp
hkEseK+8DdoCNKR1t8G7ueqUYJMUAPTqqVnTbfO7BWq+/gLnfrqaijvTHkH3XPpiL6Xt3shdY3y2
1MeoupZ6a5sG1QJIx4JUVEpJ+ya98cd0x+H2t5K6Ngwmxd+ImKxEvWhdqG26HS2U4K7Nt0a5i3vz
Qql82jjdQqu7ZQv5zJhUaSMl09awvWDVZfeglZgq/uQ2I42D66mpf00hn2PpatRe0qDZ5rp3nZn3
nHiIQUTjOBmLtjPWaVptUmEv27LZTZZ5K9dwoydozAHC5OguL+eGo/cc5MVOhXRY/jGmH+aI9ZO8
YGGy5ce+dqIH++a0OJiLaB6oaoCIQfxD1/eoBTsJvUoqWM47xORsHSYBrjo5r6r2mb3QRDUtLtdT
NoRuXxNUSQa2BqupEiu/YAP4/RLWXZ7y5xjpc2Ai/z+zmq9/53NtqD7+UXNB7R+o7v8lFN25DvSP
HehDcevid/8fzkvy+1eeHTGC5n/3d2nLVP7Cs4PjedbnzE7zf0pbuvWXghocAJCYzY1z+eq/S1sy
tS0Auug50QADnpkXqr8RQZKi/IWfDizvnJT9L77uNxhB88nn3SxDzkxFGYUDEkpcA+bbyemd7Cu3
eF00+gY3afHaR0tDPAT5+bub8smyeiQd+tcQXCe/Mc5b2T6SKElVm4y03L0bNRSQ+h4bO6RH84I6
oCFh7euxjtVlb4PhSGUR1zWCrI5Pel5ogydTZekGrFrgjBd26Q7l2uILwq5d22RrxTwx5GeXp8y1
RmqU2JePJUqCDmChUVS+af/kz/m9djvb204NcvRhersshCgW1UzsA6wHh2c+vYh6S81074YCI3sD
n6L5DGuPVhP4tK9v4SfXYyEYYlLMHjBUoodDebKu+mh9vBvq5Y6k3RfJo1GAbLRZChEgfD3Y4cGc
PCFoADgjkEKBY+B8Pmub300/sxryIi+b8DawOteoLlW2XF+PcDzBESQxu1FsWhY6FutY8YpWBNpS
MPq3hSfOLeViZupJbX9i63CkwbaOR5lv6rvr0FAvdKM/+bde55LvYYCKuzRWHYwmMztxQce3bB7q
X0UM3lybJ3Q4lAzA2rNsP7itC9KR43hV0nI+McbbXXm/LLwNglNFVfEbzj6ww0Fw6Kp0dtPgtqJi
uKRwOharKtsOr/lWeeU0F5AESq/ugV6iCBa9vfr6oR1P97fhsa5gtqA0gLb3cHilQKzREBRz2yX3
o1beBn2+IR79Z18WJx7cscTr7cmhrPpnqHn+vHtydRNGptyXwS2NPyTy5o1YpZflSjlHsnkizO7T
J/duqKMnV1edTkA3Q8lGtyUE2fE5DH99445fXm4cvRDdmM3kykw4ObwaYVBDh+jM1QgOpqO+08PA
jazUaWR5E2SnlqWPL9f8fCycMSyAWB+P9HEwedVihHF7OwSKG3McMxuoqcuvr+mzQXhv8cPwNZwV
8ofXRK6VaVNHDm/zIP4jKRsiWu/D/lRQ3seHQzYxDS0kroolf7ClRFaGXD5QAgjvenSnybBXALrT
2vz6Yj4dBu8CO4I31eTRHCB3qlILyuW3nO3Z8JcWyrn8lKP7szsG82/eWmiMcpznWNtJ1HUwuHlv
KgBlF0ESXnVBtP72pdCzQ3lMlQOl6fEGNS1ppuh6H95SSpK7mDAQjfSZr8d40y8fLkRQcN4NcvTw
mzItBrR54e1yf3mnbkiCtB+6S3WJLGfzenM1OeOS1I9lcabtqmGR3yr/xd55LMeNpln7Vipmjwp4
s5gNTDp6MlMStUGQFAnvPa7+f8Cq7lYm9TNH3auJmOhoRZWkIjKBD59533OeczHZd59/hl88MlVi
pwVXYMHkvG85fpoh6CgV4IGb6EEJYKe3SXEd5K33n13j5L0NmzQiehrJQ6imG3MavXo4o2U99y2U
47cIHo7QIg2JHobWrL1w0e7Udez+O19DY7+K0ICZ7mR0IyAsBpMc6oc8qUlcd+Yw/z29O9P1QkX6
1xVOFtp2hFs3Tj1XYIJrxMAJ8zM36n2L+GHI/XSJ0z0Jtq0Y5V70UK/k9bjS17Mb2XuMEW70upyf
76PD7YuxHtzryZ6eByp096ajXv8bd5IsVhArZDubp6Z1DflTW4tz9NAlSCfJEghQkv5Hl3hfGX8a
10FUFUIYTdGDdWOa0brJhdXnF1hApkeHi/eHhXiYlAF081Rtjsecii6SvpHCy/tMIWydbcpVsy6u
kivt2t8b3svjbmO4PEf9Pr0ivnFTrKDhepP94/PP8cuh/9PHOBmVYYbZN0J98mDq5Not29hzbr/3
mO0PY+anS5wMy1SSqOQmRvQwOf6a3uJrk3hUGKEXBp7hEAvg5l7qUSvtXKDLmWkXN8EqPjNZ/vJ7
YnRcgArLzu3ke84tjPNx0KKHQK/WJJVlTxgb/dfPb+byQz5808W8A5EEFb61fIifRk2LVm/ps0UP
UXHtK8i8hYupU5xiDP6d4fnThU4Gj5QLJJ/03FI68dQ04Y+fvcQvB6gsc9bBvQ6A6tTfN4Y5VR5W
xoer52yXrqQL6Wsw2v3G8Cp3dhQnc3MHYonXXQQu9XW7s++GTbgTLzb/xhojL3b0xa/Bpzn5sl0e
sSdA0/0AOf9aibPrUSq8zx+ctvyM4ydnIphBC8NN1eBtncxr9MmiOTaS5gHloPHazEL/IAHcglat
KA19HnUYH/tKm9/KcUi/TXT5nppESQ+l2sdXujLK9xH4iV2tTAGV8gkiPgGRvf9ijhXGVnMuAH1m
cVtddX4svo2BNL3AVcQurZdpeIWmkCSAaZYUcMQm8wKJxL1AA0pu1H1KmEZip6mQ3+m5Jl7JdNnp
+tSzYkHRJyPCTtISVnwlTuqIdLnBMkAIQH7t1yPailaZ1fu5ysIrE00ngmqEeopHdBYp56TDowyV
hx44VVTLQ+SqxFCQFteNYLhb1Z8zG2JY8W0yxREWMu8XCvRMIJTAHBvz7fOH8GF/jlOXUhCWdV4f
gDsnryjRjGRMRHH/IGv+9VTeF6r2ZqUTkSLXrAW/u4ZI0uKxljTq2azFp2AfXNZJiIhe5GKibUgt
seivn3+dhX19PKawkDJqGVeLaVAVT2YDsVQJ3yjUaG+mCs9nalNEGeag/CCyjFhDEwX6Pf0vgUS6
cUFQ6Klm7IgOjt+yKAluO6tiSyW3iUwuiQBD+NAFfRM7EbR+4jx9Tpq4woofUDqzWwEw11vb6eIP
uaHRPaGPJ0zJp1Ntt9rYjE7WmWXliTPpHggxteRerywNZU6hSBNq9DG4CLBd3ZmJNR7M0ERFacSI
7m0tVGC2CH4u53adlPlVUOeE76SZlGjrMeIYbHds0H63wruYl1E+cnJCT/Ze0TueSg0ETWFb9dFe
MMvpSjRpGYuEIzhdkMJ7JFyh/a4bjUAluxCd1g8U+PnBSzBgSggtvTiznZeXw9rR/MDHAf+0HEwQ
gIvGyWHOKAsLMUSR7BMxIWU3kwIX04y5ESaRRgHI1QuoiwkBpIbyUJelYXeTUhwUMa4kIBNd4zWV
2V8Dtx93flOKzlykwoNVBuHKMhOa5BWMGswZK/inBcGb5NeJI6rWdNKmHTNS4TZDN1/1qWG54aBS
5Y9b5dwcuBSvjr8jNC2qdSAIOONxSD6+5UMrBrXVSuIez/wyCRRq+waFPMCtUUjyRVQI6mNW9vNW
kWrSWQqik+4GBUDsphZp+iC9lfe5OdVPnT5Pt3OSh19YV6R9g8Iisyfi+bAKFUN522YZq+LElkAh
ZrHH4EBXtbrTooR9HADd5IoUbfI5ZoDCotPhKn8FCjp+C+umNjDu59ErqaOYOXUz7EQH2XyVQqam
WeNEokDkIO9A8Fr6hfVVSGLrNmw6mOsi4QDED2YGSWB9VL1MpBsPRECW4peKCubDIMQtaosO3VCv
W4Lrp4lBt+7zSeFDDZYBbRkUbbBKy4u76OQmTwYhK34/WHt0j4EFVDsuAD1YfhnZTdr1e/qzhKYQ
ioVWbKYTkztd1Swd16FOOsef/O7L559oueDxU8e/TwUB3g+AOObD46dOoirCeLVP9ljFrQ0LhYZx
wTBuP7+K9IvLmOjslug7iggfTj9iIEWCFmX5HoS1ZFdDp1/6sdCjJyRDooN4kVnIKQN97ctRy4LZ
jjf4GHMnaibydMJBu214B1eff6pffCiLShDa2QVSykn6+LsXbRBqmTLk+5ysmlW9dE0xX89nnvnH
nRT9Cng8zGRYQVl2Ts7pWdJI6DzKYp9mdXMR6qJ/bQqBvjGX43I5JQ9tUWWXgNlUbyDUFJ1bpHjZ
YqcHz5Z4U9eiKyGw2hlTmXBSuo4bSRQUl1yle7ORaeoPY7bRdV/bQFUON5h1yotWI+cES0DjoACV
PNZ4UsR9AOif38IPG6flu7FiSxSQKXOc8nQCM9Aqo6mK/VAFgduQnuY0qkhpN9HCM5PwhzmYS3Hz
KKYxiugmnMzB7cwwVSsg5CYBrhcW2cyeUYqWPZJCtupTAs0yQD57C4OIU5KAt/38m34YLMvlwb+B
8JGpUWknRQIdL4s/6W25Z0sIXk4f/WsxjLozDSH5w66By9BYWHYmcL/oix2PybLEWlJabbUvZ3De
6JSReyRzO3tJpYdrOYvaFTHcmPEyn3gIH1Q8KQAOqbTChkTXaZd1U2aXYyLt0nZEpZJExlskWLFD
BBswefavZD5n6Iiww8vIDfPfpLuazJVAnOBoAAtlZMknE4pAQp2QR321t0YUNpJWqzZH+MDRGu2h
LQGuozQ5c9M+nKXfL2n+dVkTjtTxPQsVP2Tdnqt9Imioi0nA2pjtrHj4ZrlHAoldzK9L/lwqnRn+
y5c5mj25sgFliV0BBmQWzeMrt7LVy0E112jWMwliOiGWuHjn1FPrvHQTUe0egPr8Jvbi/RbjvqYr
pILuwZh/fFWxzlSxkZR6HwOGd6YRAZw6hdqZeevjq81BloOfxfXYxZ7q+iX8fS2RldI+ANjsGmP4
3LbLejRgJ/381fp4FyF5cidNFiFOYKc4lI6g0FIPNWUf5LxalhX7hHg283oSMp10XkN2NUEJzgya
dwzv8bNjiGKUp+8s4eg+HagysBpRHwphH0dj4amCtm36LLbhtbmkYu1aCwte2O1ruVq1vokfrdfu
W18t4ceFZ/ZeH+cWzrWUo4H8UQ/6wFiolQZWlj4K+7ClpSTFxttIKtGZu7yMxZPvS5+PMQNHZ+Fy
Lx/ip+pESkAFGRtxcKiJtvB0uejsQg4iVynMzOtjPzgzX5+qNBg25N8uzXjOdfAxlJMLmpNqCqKG
bLOJ9O9FpawDHJbkQYd3I6I2pIsN9R7sz8SMI2MKNXmVJNWZF/Tjl9ao9qNsxhxOQeZ0U0tBiCMn
NN69kluak8vTvJvYnlCPL6Y1yWvimVXilxs8HQ8vJz5wmmA5ju8yqeoIyxAu7MNInIhSmGX5kdw1
5baRZ2IJa5op9+o0W9hPlFGbHUEuhnDlR6n6g3wu5Vwh82MPj4cAkZ86KTIDxvrJXNETgQm1Obb2
CSaGVVMhlqvYbylYRizhqqsN9YZCGBy1MJ6v8G+izm0y6+vnL/jH8U2/lDXbICEAocO7bPunoZdV
6dgbWmntdbIfSEYRBGdOpbfPL6J9XDppZsPjpPyGrpQdwvGtn2qxhnGnZgekXD11gz5jdJtxuylr
QlAcLe3brTiFkrpu1U4dnKQyUEOSJVrQS41i4ugys38WS0uSHDBdY+DigwFTVkYyvS4O0DcimXcr
zuzJtzkzDMRYHXJ3guo0hLWB7pu3HBHzryU+0tGmN1Jb7iCPODe0MbmNORrdyHOOMYrAkI5juBD1
W7mL0VGlZKl94SBPim0cNdZjRAojTF7JKHOn0PQyc4WkEu7VepYPhTVn1JisXBSwcfrEZ3Y+2VBu
LsZas2riSCFRObGsm0muiK5hJhAA/ZbFfSpW4o/Pb/kvRjs0YZMhDQUMvKF2cstDpSfxrWrLQ2Bp
3aqy0P5bCM9SW2Q+QC1uAcXx02KDLXyn9VO/CuIyOVR+e66t93GEAVdEFbT0KU2FIu/xsy+qMsPt
WMYH0UiDiwmTlo2Koz43pX04I9M25PyvI4OU8Eqc7s5ErRGBC/jxYQiMeFNF2LQDaAdUkGK0saqf
bBAoN17UCeG91A2GzUBr3M9v+scpbXEBUsJGmoTRAfve0TyOcFJXyfGODqJVW1c0s8fDMNbiNSrK
PWiM+jdzFZjGKclJEIKJH2B5Ot34ltCdk2Ieo0OWSIIrhEG/meVlPUTWudKC8Fw37qPAYrkgSBm2
23SDOaAdf0EKDST3RjxL7PvtZmraJS1GDTyosrrT5Lj+pnng5bMK3R51K12hCldcwe+Rz5tF6IxG
lD8MY9tswyAI3Zijy5k+2McN5/IJWU2W8DrKlScbzlw1wo76XHwwJR6BRoCOM3F55KyjummTGStv
31UH0nR+u/LPveGho3TiyI5y7mR5ESutimEWxQcKZyEqYMmHa0Xe6OdD7BdLN5cxqYNzDmH3d9qd
gk4wqr0JqCEyKKbpYiut6JJOK42CxZqAcHIaekOxk0SvLyeCQndaEBtuHorEpKLcODPilwd+vHPh
1EUcDVZXFc2NcTLLVNJY1UKeJ4cos27GZHrTzWIPreDRN5DLF/3z59/+48Z3CbnRlvRCStofmvcm
K6URFUVyGGatvNCFQLvHKP6NQqp05ot9PNIif+QAjUwa+RpbhuOR3gbgH7NGzg/abH1PArG9tQYj
vY4HdXJqqRk8LBHgJFqpcSMz0s/sOn/xPTm3UJEwLfxSpn4yliAAFPjsquJgzIa4y8CreKWoV56R
aee0h+/W55NnCFNRobCPVAW9wGJj/nn3qZMSgSHDrw8lr2i5EftIcUWzglJTxE3mlaqQlFjxleH7
jKtGXPsChVG76uLiKS/SuMMIkabZeoh6OXPLGXeVLZeF9iCZVXA7ScJMmp2CK0DRi5RWRTTU+wEE
lNeLHSwkQc3Taz3iSbhyrYtPUj+ob3FKxaSXylrd4XALn8bEb0mSXaJCKEOyXbKJPc193mV2BG5Q
m9GjVXQT3L0B7d/A2fwZYCv2WLOL1Nuxm9TnPEhwOU68oF6mKyAx29QYLhVgJ8Oy0Zju/ZC/Z/cU
Gu6tHHZKymGns63Urw5NIE52zuvohouObUf8Ip4Mja+Gw0zV+s5WNDyuWC1T4wGsDVneGt6bVRg3
YY9BRPaVK73KgURrFEI2E+Qx0V4aHdTP2OJtja6TdwH1VjTbgv/GMTwZ6CZ0omGzuei/zVJHz2nW
ktTDSi3O6OcMEJVRXvA7IpKZwS7FRVogdnMorhOpHEonKHBSOyJMfwK2cXOyzS0GY20JNJt4CjQp
YimZoF8FifBYmS06/FyVoD2ERqVYcC20yQS3FMv0ezQF1Cz9Nhw/7BiJBKMQlnh67pdfATLosjf1
HHOdkeem3wpVQdembGKsOLklAnc1LVCrGJ1C3XeTUE9HGwJF/pWZui3cTh5TwzZ7ScB0S0WMqOGh
mi78PLCeI8rKz36vZkScBaHID6oL3dME0gRtcchm1U7AcEdup+Iyi8jyRWaaqdGBNQLTdk/mJKdG
o1euLTaXuW2kBSdkBkb+CFM0JuGOmrlIJprHFKDtglqI9rMlkYauRaMrzyq+ujH058mVh/Gal08s
b/QmqRUc0YoKG6wwktqZszq6t2jpPchiGLeY8+ZgF855doXUaXqKKeTqjjyPmbmJ8TUTkicYSmwH
3SStMHhmryYRibENRyTY15Zv8RjNILxrefEeifI1HsvOrG6Fdkpfuy5FTK/iyMVhiy1xFCvZcgW9
CZ6rtglw2oSCjrspF29nRM2F3TTRQR3UZC2lVZG6tYKUz+H0l30xCrW7qPQpXJtViUkQLCIg2mYW
o8ypmnL6UgBzzblFyawDNVIbXExyru8IzqSzNLKv+Ro3ZXVfJLL4vWpqzGHTHNX3VV0bkNEaNun2
7PfaldVGEFxicw5XpaoLuRe3qlcTcXeYZLW/LqVoEGwhD9ryJoICFNsa0jKuoA/Rd6zX+k0w58Fz
Hulg28iCVdJdmkTLg7bwL5n6NxIu55otjyBRChHm8TtdVCoHszmW9qAHSuzWaapbFNSkghR1Iel1
3B7F9KMyLcj2YyxvzGbgNkwV5mTyB90BQNFlMoj6j7Am2wbZaKd8FZV5uOFxMPICSn+aNwp9g/E/
KJQvEX/WuCAfSW6MUr3bzyPb/H0yzNLgNC1Rn6OUSDcdPOcfgWwVAgitsnywghRLm9/Mz4Y2qvT9
ZElzWpjn6ykwAi9QFXgmPJ35rdd0nGzCdR9bWwvXzSZR/eaHTvfEVTNyLmXUAF8DNdErh4Et4+pq
TeVKCDjZoB/3q12WqK3I8S6qaTuaEkbqMeiV1pHNSXyT+8q/Zbc2PAS+MH3JpGraWTm7dRtIp852
kiohxaywAplGbim3r+pUn1vOrF8W8gjihEgBHpmfRqodFFUlEpWixYELlEclhUGOIB0wT8Z3OfCU
S3GIC8nl2ZFRGJmt+rWWyFY8U0T6KIjiwEGRlh05glIOQCd7VaASsQwaqT7IWG/tLp70u6HFT2Mp
9TVMWnjhdZE7SpVH61gZWrfOstEZANB7rIc8Bx1oWVe1yqU69Ezf6ZRuysawbHTs8jXoxX5dItwG
MRXL3qDO5rYdg/Ke6kWwU6myntmPfNwRLBULUs1QnhtEAJyU2GNmWSIwtfrQz1FqJ4DxHEzHndNB
KjqzxVy2Nsd7up8v9WGTZcnQjbDe1YepC3EuRYPmWvNs/XYN01KWehqtJ40CxHtb6qfCwyiqxKuK
Wn7whfJp6K3uJjBNIm8FQTtTffjF90GggoqebB2EsqeNkBJZdhdEenGowV/YI0VOW0vU9MwB9BdX
YQe1bMjZTFH5PNkJR35sVnoflIdwZIptU5+1W5fOyeg/Hm9IxmYDbFHSfvfZHO/V4D0JUpVM1cHX
m2wXNMA0CtNMXSYk34Z4hhls6KdNF2jnzprKxxoOQ4/u6MLT1ckbOznH16OuJMGUdoeEklHs+Gwm
NyHIQy/pZG1wRWhdGW2PNsUrPsHJs8shngbCGzJIK3nT3DS+mFzJagzcaNAo44qJMT+xg2u2k9EY
/SofpEC16VvUxRoge3tjsfkwXG5Ih1hmqKNDSpjk5ADWYVaVSPm1aSil4To0R11g1m5S0vdGOjR2
60vBXaencJI/P4CcPmWdvCkNAQwVCmYw7sXx/Z9Ewadn3ldfElYKp+jUyClbZCCfX+X9EPfzK8gV
GKwq1B4aThhaTuauuWi1dpL9/kthf3cru7Fnu3AMp7TfQo+U5v/0cidjV9dJDh91Lodbzwa54DZO
5AkecznXir2daEerz7/hcoA5/YK0FZBuEEnGiD5pvLIRQN2jBsMXYFc3rcLOXCnj5zTpXoWmOFP4
/fjMKAP8dK1lYP800/ixRZiMKvRf+uxS1V6ieP/5d3lXBnz2ZU5qDrI0UEUcuX0Xll3Zlt26nde7
22fVgdRhS8596KxZWlx5FdqwgewzBo3TkgCnN0IGOSayzsHj/6CYwgpS6LmsjIekyiHP+UkBAUKc
iEF0ykRudhJESorHeQxqIikiuURMBukCcZOYqh5nBu0mFZs5P3OIfY+l/Om+vH8u5nf2wrRLjQ/K
TrGOQkiy1XTws2j8BqWwsxONo6whhPO2q1QfsJzi3xtFpNBLstptW8i+HQgNYdF5qePGr+ubqurv
BqlJL9upbt2pEoOFqpHcf/4MT8bI+0cFar30uSQcE6dhBjPnS3Z1+niwZgMq3QQUbx45Wn5+lZNR
z6uMIp9FnEP9e/7kyUhs1F4Rsr4zDhN77buIjC8nKZvOSSgtbXx9KP96sf8P4vZflIDAyVCfWchr
tJGQ7v/0KD54Xqnnta8//nhon9rX5o8rDsb1HzcdxfwoD/7YNulT/qP5mfT2yx//lzVWMLQ/ybwg
RhHxG7P0e5rt39g3XSdNeUlBXtJnAcCzifvbGyvjmqVqByWOlRvFrsgf/cMaK/6p4KTly4hw3JdW
GNP9b3hjTwQ9QO7hmtPYIzOO2hyhoCejTO5gXvTA0B6rnoyovg61e6mJr8tmvkCP9TqUGefs+QFm
w7ROTNWJQVC2ZgVkJJYGr86VHz/d6tu/Xvg/IJ3cFlHeNv/9X8c1wr8/Dy8WpbRlhjJPVpehbnHY
TH3wCHanWiGvSe33XxJs/3RPDGganfj182ueNNe4hZTslvYaUg3uOvPP8aTfKDLKTLp2+0kXLjQJ
eE021F8CDjF2W4epV1fEH+dVxmEXNZzenJMfHNcP2aUvvlqcjpQpaXLS/Dq+fhbmHNrr0bynZobo
t7dDUNorlYoP8aUiYRN2HinXNDznM6vdxwtrC/pcRqzCgsD/ji9cN0EoLfvUe1kXJFcxkt4eAEDY
it8/WM2walT9QZPKTVWoj2fu+fu25F8TPiOYB6zQQUVRieCC3u3xteNe1cj5C7M74D42NWj76ur7
dpuxcwnWve1fateWp123G9PVt/o2Wuvb+kLfGteCF7qmazmWJzjL7y9/DwbHJt+09i1ICf7R8uSt
fAsIxdb5iy+983Kru/lGfKwvLE91Df44fh4ep9v0Yl6Pd+O9dhVsS0+6nq+DS+sw3g231IKmW3kL
8MOBD+P0tuHV3sstP/TlpeUf4dy43Ccncu80t0M/L6x8x3cG/ome7Eb3aldci+vCE9f9ql5lb/G2
8qDpOdbG2mguecIbQuRIvp1/iNfSdrofb8Yb2rcXqKEu5SthI66n3eBUXucU/DRpW7//fNPTtsIK
IPtmvlWvle3ykzrbd942FwXSfVDj7vIxLLfaVBfNJnUeQI44pqNsw7XvaFv9Olxb+2Yz2OcOG+85
2R+eJ4FFUMiYzxhPx8+TgloLnVxI71buzT6ypQsg8uvgrn+ORkdpgaPYVumhnx8v5k3gzXbkQfi2
09W8ibxizV/14LGuXtfXO+pVdu080Prd0A91sCDZODw9TLp8aphO/B7/h+/kDPZdCGvHHqjxHqzb
XLUj/t0dNoIbrCBo899uNp8P3Pfd5sn3pCmzaOWWZhpT+vH3LNVsaFFkZ3cj8buOog3mbuyreGsV
OWVt0tgLWix2EJjPVEmry79+ycJd2GXh9v3fmml4hCvSrCtkYPBVio40TeB70liqDuldVmnrElxb
n4JQLY/F7v0XKW5fQuIxHaPjDYWqQaObXgulkly9aKXhxs9jcefz4u2soPn7l7zQKej6ASejf/7e
+9+rxs48c9x5zwY+uTNA22gMsK4tiNOTO+OD6oinqI7vEOzsBFW4VPPwPm7DSzN7Fdr2QfIJ3YmS
a0WQrmRtfiAtdzVX2z6wvLmpqHruYvFHECqXuTrsjTh/KgrrrjIi9qQW4LX2a4eN1G+G1M6fI3V4
hIG5ofrnalO9Iu3smkbiOpK+mNJsephEbol4W1flONv+HK51JXL9brwc22RFpB1VGN8rwhst6by2
LSF3ql5h6FRy+k3qWx6tO1dV2wuIZDdKGtpSld4jWcZaCCsLGtHng+pkBXqfDE32eTSkuXVLYeB4
UGWx2XFEzsI7MWGpaWMD6oys2oP4JrYGwLl2LWm3U6uvxgAT9+cXPy4TLE+MB8YKCBmDrQjS8eNr
m/6gTSN8QI+ohtGprAE42cz2Uq2V2QMB1d6XaugpTWycGTDHq8/7tom1D5EhW7NFwXUyXrShJv5v
0OabuJFfk4yicNhXQHYC+canWmEjjtdscvsi24obaf35tz7N9qScDi2RDgGvMeZD9ofHX7tUOz/I
O03cV1ICO04N7uPMTC6krqH2Ccx8hUgBmJ1WXMFv2EZz1F0lWrECGH2BNYEin5o/qeqcA76bU4rE
5UsJ3nOfGXV8pk19fJ+IRHn/pIjMDU4CyBVO9kS5KUYFphJx30nRI2UGzclEQM+RYlzkTUTZH6Ba
VOVuOqfnxIPqSSmR6hG3RgXCwKCkmnGamSUNWW3KbVfcpXnnpsPge4t1YOVGRpmtw1pj1ZEDdZsl
c3OdRSEWNiM/THmKnSznXDRUnXVpFMz4dUj9XJW+mVM+3LWDXK/rGlXz+7/iPq48TR0mJ6dlu27F
CZNMBmRQE2/oLcZ3Rlv6B7W9nrNhuoyDnWWE/UMhhTWKGNxssQrlLhy12GmGvN/NOTjTOW/ae4I3
rkW911xcDYf38fNbx6X/ATDopnzNH9r69bW9eir/N/CAFhHE/58HdPVEjPQx6Bol9z9IQKr2J1VT
7V25pb9LKv5BAuJPlvMyNno2fAoGAiaZf5KA5D/Z/i31Vqa0RW3In/3juCPJf77zChBTI+3kPdV+
57RzcqTmwlQWUGdy6kGhyec8fuWFSuplJRmxpipWuI41Sbns9DBZETb3guY3O7dV4Mf9az1cvidn
Ps5vVPZ5banSHV9OHamG+11JjafxZdLLWIp9LarPzKIna8ffl9EojCPxxZP+/gr/VLIKU2GuhLS1
WKMsdo99FewSnxQTha91McVBsvabBqyhUMuRXQ8YmMizOqftUD/eWyq9GuHjBLQtU+rJdEp+kdiN
5WABxKuL5zgVg7s5Wc+kHrwVpAT8aDpISALBMrtMx4Q2S2G/ioWcEIkcQ9qtbiTydyCs7AkzUp7X
uSQlb4lBP7nqMwS7PQEDVDqTy4hMXJqeRYqTVUBe4xg0G83Q8s2VSIV7K42RMGOXtBIvI7HcU3sx
fFLzpPgW0kTddVqqhZ4eQbKk4desgKwClM1z9Ar1dKtapX+Nl1NyzDQsMHVlbEQE5HySAEgg680M
Kbwx1H/HGf/WZPI/Q4v975tPGCifzSfp0xD9XE15P33/VT1RtD8RHrPXXtJXDcSATDR/FU8Upgz0
tyZCVLpBi3bxX9OJ9SdcBiYTbH5YPNAR8pb/czox/uQ8iwmZogcKjAV08RvFE4ygx8sjqiJGPMYj
ztDofwgYPlmaacXH8SzPo03ei7H0OYpqBqMpiis/8YsvYS4Og813wM5oqvVqTE1tG5LidstxiSMp
ns+LRq7Tvd6yFx4Tod5Vkji7eVBKl40lVbamB4MTzIsbWO2rdheMabEty3Zyiddx8qG6qPWBrJ1M
fpWt6TGDl0TC931LgZYPhxSn6DlAD7RRxLH8Ql934pOMlS1X6i7l6mUnOXBqoVKNmjuVebUFkcp2
JqX+ipTHWg1TfyHWCahlSQBNY7EJT1bB3HkNYTXbiWIr/f3G7hAg0OXWy105IAUPSSTxYMAGkM1N
d0pqf19VT9PEOX+M8DfJ8bgKVJ3rV9JDkCUrUP3XlH7UFaHae/JC1kGZs6TPm9KvNnSyXKue4CPp
idOJieX1Q4OaJgxvciyMNV1xN4T72kX6FQIkuoReA2tTzVLrRkqjr6GYgP2nqp5y1ExUN9DL78Rj
tJBv9dCOFflVbJrwkYjv3BVbbdpMyHXcrERt3FWpso0C6k4jfiQ4LZ4xBNlmyuDfRxAkQSSHF2pB
7oCoZBeJZcKB75qQahEOg7oTXxTAtm6r/QhLfReKwl2Z7bWYMwso46RD71CQMDUMT7U2AKNX2IWi
RbyukmZXtl/zZOdPVuLGCA0cCoKwIodiO7TSN0YUh1uzv5Ct9h5T72U5EOKo9LIMf0G/nfPpFRpx
7CpNvrX6sd9oxfgcDGgB2qRyDT/ZDUCHnHrOfkA4fwlU7WaGQFmTvkOObcUJIBJ8EqyGN0hMxC6r
+ZaA45XC/gskyaysEITEmzFNXUqgsVfH42QnPTUfOgd1fBOLAVDooEd+0cyXcm6o63wYohVRk/c1
9PcGfHK6IGN9P0o2YtlcEySGrCStXvxOeskLlbL6tFWSbhcbem7TuWPpksjfQdqVOWUQ33ZJ8tpE
2p1Uz2/ygPjKCNrRK6TolXPLypJHou4IfNNKeJ3skg+m2h6SuMGpJz4gy15ZGR1Io0XbL8uk+Cxu
ejDA22KuoDnnzw0kAXLFAv2pV+tnte+/9ZaSJKiWiLDBYZ9bmIUKxVUAGUsC+27ASk7stz+CFqGE
IfDS6w9RPea3FeFaNqwxKkpiJ23iQH5JQkXehUJtwvcGAFoWpe7GQrojMe5JHhSvxrxYd5j8p601
V3Yf3c7BhRZErHWNC0fBnqSNn1iox6Uf+qTtZEwfZbfrSDKQYDuMWuASVmfy8qeQQICIZtk2r9cE
vDvZXLvg7lcIjL9LS/DnYML/zXgXhrR3R0W8zNOvSvNQjAYiB4mtNeyAiM/OK4/S/mlQ102awlD+
iq70R5imZQLAGp6AjDNrLitHDUTKU6TblN+HdpAQzNV5IUh24pMBZxNdFgfEPhUEdOClV8Lp3hQn
aLJ9PafQsZUp0l40aoNWtFKZdeJk0deb6tbyRzH8TlDBe37vZCT5nag3an5jSGVWPRaE3UH/ilQ/
2ll1JWWomYyspFEyydMEHF3xkwsSABOkMYMMWJ0jKSZMlWgHPlQbKM81kRU3ohVGtSsJQn+HHo4U
Hcy/5RYgT27Zypz1KD1igudss41NWsmVqnxN6XDL9jCJZb1uKkV/CcRAhFCbxzjXGiBVzM7xjDTE
1uugshw2EqpO+G9aNc4iOOrdhmhWiuqdkMI6ZL3R3EYmwqSsysC37LxV8GGqSlrczrIGPbmpzXWY
qlTIm8j2p5QXHtS/KCGStnW1z6/8utmmvOUasqlvBIOlT80sXedxeqOasXBVNLmyL3wlcAjRitFa
69ODAt/RhjbZPhaImBZP/P9j7zyW40a6bf0uZ46OhAfusIByZNGKLJpJBkmJ8Cbhgae/X+nvG0ek
+orRZ3yGHS0JBZOZe6+9zNH0C0wKxv47yEG96+qpuNK7gaWDvXuD37znT7vSaM60IvbPFHEcY4uN
dIZgdbwgHRMYOwoKB3E36sF+aHdDmq6jbODBV9ej2cLI8reZyXvXdFJiZbFmp5130XKmj2UXSOA7
VysuBsL7SNjq7pKfBMhBPrVmskZn7R7GAXy8b38s2EnBJhCUc/GuSNzd2PQrhcYhnNKka0hU2vQp
8SA41uPkMnbrsYaVqeExL5txa/aD/ex6EXrDCZeFyXa6zcIq2kMlPZLEETTEDwdWctYudThmCibT
wJI0VHzrJPLCq7FCH/JvhOqenJI9tG9zXBymecKKG2WHE003eaUVWHDn51Bzu1WCTWjg2HJYDSM+
Om2zhaVZr+q5/QEz9p0YW31lIpvfxcNch7qf5TsTJkXQ4pzd5Pa0mup5XU+svWXM156Mi+sR22J9
KN6bHsgt6sjjasMMJYEXP5nW3BLYmJwXLYL90g4IZWSCiEtJAnCM2zmsh/Xg+cdYmw51vdye5LEr
6oshbIixCWieg67Otnm97FzRvIu5u3bNIr8quXA4Wcu21RvQtkk7DHZ/6TYEkTaZP9ur3qmSO9+a
XiTIZJYxQE41f4uf+iaGNOgvh8Ypwr4cwoFyiaPUG75Xdne0Ujy1apfNv5v0eK0VJGDFk7lxqdHX
NVyWzp3OlnhYLqWGWFo00cFhVkIQ2HWHiAEOaQFmPxXXhZ1l28FK75b4pRw6Akx6wgPGPblZejgL
QHNsoOWUPhXYDs+mF2hVyfECXrHX0SV7lTXDoGaRuMlta+Oa0W8dl315QrbdelV0CkPyz7UsfneB
yXJLe83JL/EIXDFqdNpTHpKxHHQ+vjGN4gOAcJxts2Q+1ggR5yoKI6HvIrd4Qk13UVfxTkkWCCTe
WSt/pAPpY0WxzgdqMYurJlX2YNrdzrFZi7K8ynK6nkZE3sazp3Jv2tPWVBUii2kzxv5rl7mhlVy3
8hCT414jtSCGia2ezRj0nwTUZRLUN/cDIKgUzrYbH5TZ7gjlzI89LuTVcuUvwt+SDLBHVbYzDG01
aX5gFi3Jig4u5y9Dob35KCib9EBEnPhBSta5kRmB1Uq4Al0IiLrtE+2+0Au5RlVAS5fBJKVDfNBH
kX9jTRKW6HLKVdFwUdliG+XOu0MSgABxLIEh2X1B8zkqp6CMm1ugdez3W5t0HLt+0JTXoEnSCTEa
y61dWZIaGiyuYSv0mBcI0pta7bJITW752YnWRnbeJjeED6zT4WT1nyxxUCVLdD3W1YPtJZd9KrLQ
7qwtn5qL27shgkT250PHkSGql8mqz+vOu/RRz+xJT4BFmjY7BpIOJpdY1OBtzg62zpt2gxnX8gjD
veSkfa5zvwojpUdrfxzWvbslbC8JBnFpdSSFngRCOwmt+z4d5c5Pdgi5EaU55Pe0U6gxdvPV65AT
empgCADLdj1L94bkejhUpmBnaEmWsiRxh1nfblJHuhiLQAe3Z1RbfD+zsXIq5xKsZhv5C/IDMmmo
iYrmvipLmNRIpJY3qPw+wVzuPBxM2FpYhE/LxuuMMdQNLbtoSyziVW3dNQ1HjF4Tvkvu5NNitMt7
kvBv9uOKQXd8kfINrZv+2u/G+wWC7Cr1z1wA/tyW8MeNJmj0LIAtEaZzdDBzd4NcGMvVMbRVB/yX
d8S6u9rNMuO275MDeMzj5a44heZq87nqiGctZcM8jDxamegPmnTOG1fi2j7sm64Jcw/BWuH6B2+K
DykCxdhPL7XSe+iL6Q2G+WVc3vi9/SqT5HS4PCp0IHHhrWXf4x/K8TTKxrmzceXaLQ4Rga1FpGjU
7JyuOtdRVRpphAvMMHIfwDlJX64HW2B0alwVo9pMsgwXS9An0LiuDEG4RU0+OKRqbjzC8X203eva
07axZYX+3L0NReXs6B5iSL91oJyI/Kc0wGd5DIaah9cS+7KKhmze6d50b4qeZq7w8M/pMEfgkI2L
bNsYcm+O/T2F4FlfFdVGtugYFJRcrHWoCR6IJfMDgSaXXAvrjZCQs5H9S5bFK5zdGONMuV3mZN3Z
NxwrdzZ/qbFwDs5MPFaaxgKxsRkJD7I/q6f+IUPW7ST95VLraWA3+js8ux/RJDZ9lB57vz/0Mbh0
qSePVjtdkJ/D2vZ3M6/Fkbsun6k4nqXLrIaewKK8rVLY4oNYdwRpBynN3TrPywdV9f6RjPHuYFre
zipchhJ5T/youFoSTuTEVUgjU3rCyBwfnNp8LnNLD10/ucw77UUtCbyE4j5W0xykhR+Q5/y97/wg
N5V71g5XysDBzm12qlEiEJoKx9q69ty4+UYo8yZt8pG4YqrT2q1vcuVtxsVVK5it79HScIvSqNgi
iKTpDPZV4bNj+f2wVpPxImRG0ulsfpexg+eYHdtBg6WHlk3E9NhZaMpu45SkSODkXKxMdyjOdfQE
bWq9WG7JPuJ7dPj2/M1bzNeoOblxnOtWAWWaTHTpb7q+3xS5ykiLczdwh2/Hvt7Y0rgd02g9GO7a
HtM1/PPvZdvsvHEiyat+rCnccz2nVKJHKvNAeed+bmGTkt/L6lC2xQ22CMS32iTpDJgAWd2pxCGn
75WIq20yPvS9dC8apexVtzjpc5ZhrmnpEomxFqvbyCE7oymue9eP3yLU0oSSJXn8IzJxOkot9OiA
daW+54tCxtOlPS+YggSe/Gju44FR25x4xl2rG/W10Be49BnfnpIKQpxI+oeCWQKSTE/sc5eM1Gam
eZbLcqEKSlyrZmRHqG61oZ4nHiHjA4Y+roeOO7ZbsqJazgqxGX3xKqEQ4+SMgw0JQ7ofoMCbdgwX
cwIn5LNmxOU9IJ9GQxcZr/mUq4cWvgQjjmLY+BFTCfQr3gphW7u3sr66poXVb6SpjTspHXsnFaz6
dVUocxPju3VvEh8OnzUmLQ8Cy2zc2otMba5f0eZoAE13kqOMdFhI4gRUQXz3I4NtPsfgBWcC0stA
KbLqwNFCCIKbLnk4nmCONut6Apxj/ap05HhWlB7xR2LM5u8O/JagmdW0Zweq9lEbz/uBGPezhYAm
B15NULUNBld+QuaK8Pu1iN3pIUOGvLfJEH9sa/ekwiDXPuz5mbfONI3vknqKYBDb3ZYmSRkiGeEp
yGL+ntk+TS/qgvVclYQitmXk+ZiN0QVV3Fl1yNIoXutVvWy7OJoCt4m8rcb38BL1rbP17Tl7ZSM/
I2IrXqtlEDtPeN0UclJNPyBy4aE/IK8KjMwx70YC5oKpL62DaU6iJnTEkrsB2dtOKJDsgla9TZuC
LXPAvWspa/pfRUgu52Gxiomo3+DXZ18UZQsfNtIIy9J7AYjkDraBMgtJO1uJY34DhJEZDiv2pWN0
7utkFOmdKDKeF45b6dYXtbapDSHvhjGuzqu0Ng9FMmRhoYvzDJGTWi2OKNemhoI4GEXV3bhWLZ4j
O+6fYuxw2FO7brlxSZFOVt5Y5K8RCdvQzNtKCw2q252rOjyu0tncKWuiiS3sxP5eihwdfKLMMQ7g
TGd7xRThnOkZek2tSg8p5dEjKrB5n/amfa4lCWlCrkQxHlSGIc9MrrpavE5Zm7xqbMp1XBwe6J/g
eWocMiT37ZOEFBy57G3fudHJSieB2b+d+urFkM1WkUs4Zk20hS00rBxSPeDWZCTK7zvZdZiCtT0I
QOXCLg8gY8/ndYKEBN0Wp/9qMrEkwMPW33rJOIQ08sOdo41G2DDKTFYufX0ZOp1r03uUcuN3EB2Z
59VbWCakuqeOK2+rsYy3gqeCkRpmU6yB7YmEieNq1tPsRKMmtxrX2TRerZOuFOftinTGF6+rHgZk
f9caQljqgPI8JzCw1uDdGFnehQhv0ht9WdwLzXJxKixIwy5vZrJgthgudv0OecoQbZuxdy8mF6dm
5EFtj7tk/ZyV+mmljiSuFEnaWgFxiBjGaXWTnJMeRv5Ql7GlElrdbOvJerVlN+NTBvh6Edlk0q/m
vHAOVMj6usS3mHMDFlq2SoZOnWEypVZ91cmt0/hTBt25rL8TywTmubhOxBudmO/0ZXMzCkptAy0k
1h92PzzFdTEzXCEqjN1P9t5KMyYlwwTjlGBRZXOvtaqeyWNt/DMZNek60dychFJr2KVGtO981yUo
XPQXo1F7azKijTvTWk6lx+IN+9HSczBFV85nHUAFxyuM1ItJWu2m1y37gHYGevsy6D5RT3SIrK1F
B1Tpuj2gzDopaAPLXqyHqCea2x36V131CaZ4dMMpxPJVp6q17wwbLTa3vRoPVW+MtwZGc2LVm2J6
Q5MnVjYZ4xoNc2Yv9NdeHKQc4nvaK/WDAVK8WbyWNMdlID4iT+z4YipiOEcO6jY4FTAMgrpHduPM
1bXt2TXFTxE1NzlUzOeIHgxWdq/QcWmTxWojiMvU2bHTrBmuDDc6WujBs6oFWOyiG31A/ldqJFDh
ZxWYFQ09cMcp7jbFWE9HPuWa3zpjuzRyfPKhNx9yE6Qtd/Mzg72W1iZ5JsgDAXjePDlFeq1P3d0g
9Xe2kYAR+YqylD4cKVfjMlmfK9AaawyVaBmju/yRWT6iXsjXTu6N5KqnfEtkyYrKIdUC00dKNjuP
4L+Msjgo98morG8gSfpWNgqX8dy8Hid3RhxZbQvbDdqs0nbMLI+tyuMwWqzuBpzpOimnTQK2moo7
c9HdQ2VnrxP7n5434L2abakDydjqRtMA01ubWPBl5kWuOoqTgZXkadpKd8Hr4nncxIY0nuVcnWhb
KB3HZXDvk8ZZ42oaZL24m8HnV5PnXU0tlYPtF2+5RaKFVZG7K6EgIHYOLDudN7Utqjebb6VmVw6J
Cr8SGYlgsZJrr0C+7o7fMFjotoso69uhF97asKaDyoyHcjHf2s556dJ7Un4DIat1sgzmNncfsHO0
Nv1EGH3WFXlAjP0c6vbL4pPhJRP3fhT+xTwVI4PMiLN2CEARFyxbdcCUlGjkbgwrsDE7qq4HUL6h
JWSvrtfc6sZmR5BMX4pObOibj9Pscq4X1hBIlZ75Y4l3azrB1rOsW1eVZA+XSJ/7/kr6hF/SQB/G
xdwmgn4hyQ2xTlB4xu3QgEW6t4NQKf570j2AN+wqL0oIT6LIw0hoY2qlvDZ1+gLdb35gT1Tslqoq
rwGIb7EbnVfOQK8MCeibY9tncw24TRCmv+6ETpcMlc6prce+GugK6mPuxBv6IhUyLf8xJum4zeO6
CzmZUkG8bandMxQv96MvnWJrOtoTyMF5X4JV69549IweG7tpQjbe3qi5+l73PQ7qcqREq4r3NkqB
t/DVLfUHD8l4WJlwJC0Lv50Eke228ZjVg6jcjwmouYjUTSTq7Az4ebnQEqk2xRi1GytHQ+Q6bh+q
lui/eXp28nzvRzpPDjRsNRYVLkLIKtsCupwDtaqZLCto55bhEcOMvT0XQWW1yl0Z8sT+6R0z9DMn
XFoC2E0pQqErnpwMKrLCVjxn6CViepxt1KDl4B+yfjEutJZwtUzzxpup1+GQCrrY2J8381JBNLPj
GaU32X8VJhCcucuhVvkN7mbeeoqMO9cgNVBPU+O5xyV9J1CXXpJASg6O78/plZNCeRzw8SP+Aknx
1H33mtbeLxrGx/MyZE8c5NN5VcWviyaTJ2uJvEvZyl3Z87lEmkN7goecWEi/jGri7dwzqTJJ/qaX
BHqPktPMTNaE184Hx8+gm5pGaOXVQfbltl/gyXr+y4QR6ndgD6iuNoMx35wvOltfjdP4A2rfSuUZ
Pp+MiRgPBcOUYTXC+M1oZJCjGFzHcW/jgMw6rSd93VrZdyONN+XMXVPmrdxRbnIzu1dN5+xzvQ4s
HaBaz7CC0zRekkFNTR8nzfsEj5FVH598eP3uPW3V45L58cF30xBZrL4qGg4VKoyVGS3pFku5VWel
ZyXkyla3QbXZomM6XLTEw7OttGY9wC8kcdO7X0bzDWvucw3LG5y8dmmebf3s5IiIu3rV7uKxQBko
1SHRInU5Cl0SlRYxzDHYqn1S0UNGGvMqLgkHFInPppZyk2BXVX1Q/bI3Wi+nau3tne5DeLSLnVXn
GcwNDbvg2rIDp87uZlk8aOb0zhSL212uYE6QKWidKoT40QdgQuM9hWbRUOqP4luSJvdTo5lBXcZ7
PBb38yTRxutYmzjblCHWiqnfOdTJMw7GFgxYT8VprrnpCDkJU4tWxGW6kWYmiKPwz3MdKa6x2A/t
god2NI4ehtG2fsY45E7zi2Do6zZQmnqSTLfDwZXWRcadbCCdakFdOFgqYB8pzGOVPrXjuyLTjqkx
D0VfUqqUxP7RRc4zSkuYrNauKkydAVYJ4AtR8R4fgeLMrlmwRnRpDstdlSQvlWiexMRYoSBQtW/n
YIwu1ZDzWpUzr5Y8tjYp0tDQp8P0dW1lmL1GvGhrUTZE+rrisnar38DXLVYFz4Hg4w2h7SsgqkAJ
cU5SGBb+HbvD4gE1ZJWggdCsFSbPa1vfjGim23TZ+UVGWmFd4VorZBfS9l8WE1Ghua0z6Uqms8k0
rW1cWN69m4Evo+2OT+qF9spyzLeeacfQatvTiHPQSGFxDBljFqujpavJPk+rmzQ9jNm0LtIaJltu
0cDk1Z3iKRyWTGcD1507ndT5bE458haSTjNcFGYeNN+dPYh3R7ylQzO+IidXG9vNuPi1cIjIbCvp
X7qud9NgV5C55lVagwMh8zhmGE+sLH+h4h6+adQau4VEet/vX0jnnNNV7o9HE0A2VR4gdefcCLIM
l85d8ce2YKoMNWKLCTlH+8Q+LvRb4SQBBI2M6M70Xi3RyfDZJFdwU7bc8crCZQuvmejRaFLywHHH
bQ1IQwXDxmnSz1S03EpKEEvEzJ0ZkUTFO3KQAEQbXYRYxq3dU7Zy1FwpNnk8traoB0PVG6RHTlFQ
pvI8GotzUyHVdhenD92s2KWlufdrzupMtPkbB0oUDL5Vb0qN2IYEdL2tqib0DQU+wxhPyKK8Ymll
YV8tt/RCaM8YyslqscIO+XZY5TlUXXe8AwEG7urrncTBUde/U/jvCpKey5rePnXR8rcjwvDmwcKZ
kFflB0N8zUQoGPiSM50NuWpNeIrqUFIUFg/52O91ySAFPRD9e58gtYeTusxI2iDr3npZ/QYR+bYd
WWXCEXvL6QAfk3PsM8JUjx4zlwl+rdfvBV5KtBjRtuMICXSBy/fozID+NonHxpAQ9Ky/El9eXRh9
I1d6a52LqIftacJlGOK1X47zsyOK5iFZumE74p0AB72XITXjrpu1p8nK1mWsgOiQ9sIDgbWeLsxf
szOr+J6n8hKbApKoSa0eprvYwo9NjLA3K5KYsaauFfNMIVlYcr4fvTR57ofyeqZZHbGJFvVAfKdG
O+Spc6/rzo26vy6XpwhjkxrGnqhhjOXuDbDd1oytbS+T9YkZY/AtSrPZTjrgXeXO7M6ttzHzcZ93
7Enm3ELnSi67AUHRMPAfXnfZ1hzN2JJDV7hiPLCvU30zVeabptj3o6a7KAdxaNjjsXQHTrsZjJY6
E0pHGfVXZqnCwTwWfbSKGPz51rfSrc66WZzF8akUsEYZcGbTAYrQKzkRPe1RUwVzZX04b90R9s+8
1c2JSqk9pJXccMqG3tC3e2SCpxxZQfo1XG7qUG+LQ8vb3M6rrsIfraoYtihKUbHKI1wawfIz3MW2
vWVvrJoj3c9ujVY9xDNBv1m0jk/5enasQg7I+N2M2GUjs8IKN9vT4+Oe52CfDKUp6qJ948wXrZ6w
soxxpbLoQWjDWaYDrRQ3lJvjJmVKjJOLRizCi92Uq8jS7rqiXYshWteS0e5C32DSWzQ6YwPjvG+s
fe0sHaYwJiguQa0tP7MwmiKsWhEH9pDsygUmwITfLN6huoQwmMKswklC5sWLnVsPgztfgbnl4QS2
75TnQ6PI5OXwslV8o7Wl1Jj/EDDkihmcPq3nH4akdZKz9U4cBqYXPCi7vhV+9m2xMa9AKZob3xLi
vkeGJqcYWjqqul1PftKt0yyDFnEyzyI9OBk0+miPL3vmfFyXCjFDrhY8f5gX5H4M4AqcYkXWmT2X
aw8DFoiOy1tL4ZQ02Tc/X75hH7JLeo85eeFfYDyiDkr06SWUpOWqGqbzyVgodeQXsrpPJNGfRDWC
MU446YkA6/mfiGo16aoyK/k0ZOXaV3OGVcfWKvvse+k2+YOaRoBURCjuYRrqgQownjucKnJGvetf
+H3/IPD75DUIm+/EvMPuzkbHeCLifmLFJgmFNlZY5Qr6XvuCZRJvGtI9Qr+8KLNbVWjad2B7747c
9vab15njhsFl24Xa4mQ/fv6Y/+Vd/pdxkpD8/3mXd1UZvfxKu/z55/8WreKk+pdrQrjkFfHl4Iz3
/3iXGhzjv06+Iqc8PCR7yHz+m3ip23+d/jTObohK6RWNX4iXhvWXTgAr7x2/Q/dkqfpviJefVKvQ
LK2f+S6QxZFMQr/8ROR2syS142Sy7ydGlwerq9q9T6AJWehOdGtjObEzMlHe4cZLA1llfrWzSmPa
z40GPVIMTdh3iw4AA3nsi8/7Iw2aX+aYaMLpiPC/OJnEn7Qcv5Cxi6kW9Glady9F3ISyw+5LOUq/
xu4j2zSalW9+eW3/sJxOGpn/5pj/fT1eB4vbNPnPT7TreMBwhppguI/asl/nYz2wE8Oi/vNVPm8f
P28L5iyrVsBkx9z5423Fss50PEqH+9rNOOw1qG+rJmaaKWN/vPX6xQs4VrpDgaI97Nx2CDTFJPjP
v+KjDoabA1iG2otU2UaNwuf58UckWQq5wPeqI3Ttedd2c/Q0qxnuXuH1D5oF8ltWUt4YqhI3jSXN
8M+X//0hwLX3XeT1jkNi2W87l2bZEKkqfTqWnT8GskIPjB+Zd23iq3hZ2S6J3XZqUHC202U6AZpA
dvviRfz2uvEmOkkXLEHADh65p///y+dVdhk2cjibHBuA/cAvqEC6xnW+uMrpQX74qE5XYf2iCHNZ
YT/dkn65yjSlo9LjqTsqzO/2RpIx4Kdj3zbpl2GRn+y7Ty8VCRhn0olEfVJMfFK+LfUw6nBt5iNU
YoCUCac117H1byLz/LPBsGNssxh3PTIXeHRG+tgcO71dgjf9g4ykgbGdmTtfCK5OX/PH+/9pAYQw
nmBdnfSaj0/Zcgv6w77BcMTUnnvfNtaNLHfpxJScSocGxPxCw/H7A0fl4mPSyamIOeZnHbbhLdaA
7AAftSnt1r3v+GFkYDsbw2f74iv+7VIn01HcBbBtwpMG35iP99Ype27tvIJc0RdgyonlhotPlT9Z
rfHFXZ1qig+PkUuZJxMgrkfYgn/aK3/5jMpapXUsx/7Ya2WxmVxfO5O90wSyse3banbEWncp8TUa
//Wfl+o/3SSqOUJ9Tz4ntLMfr5x2fUzb1UzHwtCtnQ63MnTaKqdBmb/yfP9tw+cmSQ92bcR5Ps7Y
n57nFMVl4oNuHZlJHtCiPOpDBCWeUJxV3Jqvf76v3z5MLsb5ybQRWYTDQ/14Xy7gUj7AxjhmU02g
BBLLMshSt93VcwGpK9EKwFbvK8f5f7iqjhaKU5/dm6StT++xWZZshi0ijktWyNdsLN9MrOG2Jn7a
O8juZuiSlPb+5zs9PbZP3w4CLZ6rhxuch934xzvlVwBXYbx2HKKI5vE0l134B3b/+iqGwSbH2N5y
iWL4dHqWw0hqAmgpng6xT2Jo2608c5KbP1/lp5vvp5vhudmYM2HwwCP8tMcx7jCH2h6cY1p7F0UP
SBjBPOnq65zgkaFZ6+YT809Urrs4P04iomWad1MHNA80pabjn3/OPyyOU6VAfAD1mEUN9/HRKjOu
tbwqnKOHN2WbAM9UJ//K8n9y1x7Fgse+jtJGfLprgqGY7gAUHeM4NJI9sm3zPLnwvo3W2rzhIRh7
9QZCGn0/dSX+F3vPP93krxf/tFIq3c19YnqcY+lfWP3BdS+j+Asrpd8vgT8PBha0VWgerc+66QE5
uCDnp3tgGgsLe2mYHmcIt9Pczv71d8pHysKnrtSRQn2OP9DGwrLiDFqUGh3mMIY7rRzFSOzPH8ZP
lfnH79TAEN1DqXny4LYt8+OXobtpk3iu8I8eLgRYMeZV9yMamcozCHXTKqSLblETnDQS48nFtyZJ
5F2VOcSGSJ/Qh1fKsp5wYPNPbmsoK0PCxsrvhV0C2ZWdTg4hNByFTyrOjt02tnNXEg+W5dhmmN18
btVquG5o6eeV53RhMp8QtrHXKrEjypVvpbU6KZC5xP477I/iq43u902H+zcpMlHCo9H62Xb8cmDZ
egboaI7usWzzal0X0gyaGvvmPz/m38pYrK/Zu+kTfBoZrIE+PuXSFEZjeK1/nCV7Zyb1EruTrnKN
M7g54x5Vwdwd+lEs1ynEabVGYlV8EZvocImPLxrTedpwwsuY/Jmfu5RF89wWnWR0tEfD309T34aG
yLKdNlblOouzf92lkFNyMhs7eY/hB/9TPPrLg60sAsn0psuO8LWz0IUnGTgFwMq/fbBchX/eob9E
5ys+rXljgpSWGm12jDmpgeHM2t6ks5K7bBzsaxw3GkTpJYxJuHoE2UX1FxvC7y+W62NOyVQVizVi
wj6+2GaGw7q4ZXb0cRi+hEP/pKnylLhHkeMU2C2O04STmlnBPY316IvV+xlYcYmA4PLYBwnSYbAy
/XT7Uz56Whw7KbTZk3OEtuV4bc7dSKj1ZM71XRozQHRmmR56k7rBUUu+U7NuffFt/b6IiELG1dIC
EzTIT/n0MwzJ8KrWeAtkhOKuk3TtygDJ2f75Xf/jVRBOkq/lniwzPvXZ4xL5Srl8UZXqinWbT9NZ
LVLjC1/Yf7wK+63PqY3Zy8+O8JfvNsfhtbS9LDs6WGmuxjFmSla47Rdv7pMnIGcxr8tm48U+1ThV
eJ9O5F4OOMoMIj3OGuRK0Nv2QoNeu2qj1kbUWFwvcT0aK3+2/IdqVPFFXvjFvVOM4k34bRLQ9U5r
s5TvrjsN767owctB9PCR0VACvuuZZmytyYSzanfNvM6TzH5uJXH2ctDV3z5yb9P/iX5U1//ZRX51
8PqHVcDNoLw93c2pXf+4CiC2kOwh+/RYLAoQ2mWtTzhswsZnNtZj4xxosnotSuOmHub+iy3gk73h
34/SwoKIwpG39rl1qwpSTGv67mOZN/aaZ5euOq3GPkno3SaDt7ydzQmNkOrFRtmjfVkNcr6dpEg2
USbj/8FasHFEcjhOkYp9fhYOyI8/FmV69HM4di0+HsgzrPKLtfD7bs7nQ23w8zqn8OOPT3zw3anp
sPo9Lt6Y4eg4xZvEj4p9UhTLfqnQhvx57f3DQ0Z4rfOI0RjgyvC5bMZkAVWUaNojkoan2sU+tooN
ezXqzrxfJtN5RCn2OFhtFA7VmO4hWzJmhvNxbjZV9sVp+hsqAw4jqMAoMz1Ay9/yv1ATuXk6l90x
sgwE08xj2zMapWId+W285atvH3hw5cZhtMtkPY6OcYLn9BeP5PNOcfoVnOV48oHO0O9++uoVSd5I
gt3uBBl4QZ+r7oHyNNrDAu3Xo+jVqigjbWs1RbmBKZK/dr0530nN+AHD9hphx+1sN/4XgJl7Kth+
Oec5C074CuZyDgAL9cbngq4avbLw5PDoctofor5OH+HBdTAcbGw4mLp7qKXaBmP51TzOuKB5uXp0
1Ax5E8UDdK45N/NLVfbyOdY7AZvaze0Lx41NBHzj0JKGjW8uDlPRoN8V1gS5TZvj6qpzFtIbKMHF
oxERQ02mwFjeKb/SxUoz7fy6HZnCA7edNIZmYt0ZbW1OBCMooQVNFannCA75W8WJStpmhYhHLW3J
XJg2Db5avaTkXaMquR1GrXzGRk4/zggSbZKcqjhZWSQJpoHupPELpNsFA7QYB6lqcsqLpmoipBcm
fhjsYdWrucwEKeix+b1zNdOE+1AYr+bgYdNhONA2dR+akbUI+A91aUeI/OCbJauFb+mQdGb8Vvtu
UZziz/yjiWH/sFI+0mCMaecJJLb2CayKFw2tUVynT6Is5H9ag/8dYfwXR/svi/A3m86Llzz5dYLx
84//Z4Jh/WVgqn1CquEI4ylpUGL/xzhCw1AGqNGgxwHR+DjAME5enafTlyGGbQOw8rf+No7QxV8/
tztQOgNkn7HIvxlf4OP5YV3SEzunzYKKmP2TnftzPewRXxH1GVy1dhL2rkrTFvemSSTdoznyy3DX
RBxeQpj1AdYTf9JHCByRUue+r/X+1nZUPdyaE3DQBXH0broXEaOG95iM+fYc9tSw9snR6jEzNbJ2
b6S9WW4i5eTT3vKiGjezRcT/l70zWa4bybLtr5TVHGmAo5+8we3vZS+SIqUJjJQY6Bt3AI7m698C
M7JSvKGUXgyfWU0iwkwhggAc3pyz99oREkqgTp/9HE3wmnlysA5yVsD20WAl4TPeiBoJbwQWdbgP
pOXm37GUeMBXWEATb8NYLtvvWZKnN6XdqmaT1MWQfh9bsXhAPaXCYzYRJ3GDpRpJaJLDN+/NzPHv
0mReMhuqGTExJggreiD6KHw3wo4c+mggD+G3OhyuUBSVG2La7iJgcspO7Qjke5E1yIqcLtiXfWeJ
hEJKhwqZRlDw2TQV9drGio8j9X+TTxjF8Wz6j06aPDmyC0+zDFuMpO4480hpv5YoBnqCD2ZA3ahn
Y+IojAQM9WenbiP8oDY64F3RNF18MYS5PPkBPsTPjpEZ856iEbG8KZYwKmP412M0272qjjmigRuU
b9FlTycFxkxujEdcwAhgKtzqx1Z4RbtOpCJUu3XCcZ0kusrXQR8FEes1zRU0oY71yS6derEvjXXA
bFYn42sWjOlIThZm+P04OXZ8OxvI4NYFa92raK3o2o6y2b9Tw5zE5TomzGJV5pP4ImQ/vaCAQDGe
eg4liuRqiFwPOwnLFbkK0vsUGvpxrjpxRBZmvxWEHc/7DJNxS7lq9BLkeSMwxG/O2KMccpI2z/au
M439VZONqKmMLtTPKY0TFAlTW+7zpFDFVzI55bSPpIVKKusUAouJwJboUwLx7mbsLDOzNxRMc/8t
hcxjveXo28f7HP3wQLeuDdV1MZZmJVa6KWyBH9lCmNvt7dm3pY1ixppz+9D6WDHmlS+y3Dw25piK
b5gGfOoM5LrjiDL7rkyems6d/S9oAswU3Q1gpjfEgxnuzsBO1LzSSteV3rdBGNW1h54soPYgCju+
Qs6JXWxnKj7K7VSJEBRl3bb1a0htOz66epT+fTN2MOfxY7bmgJA3LXDwBXONmLATpK3ctmaYFtdd
gPZbbhLTLCA4WCqwtvSbXHvlpr0Vamtt+8jXDKRBdumLo1cP9UWeecE+d7Xai6GtrgOJ8A5l6xW6
xRmlB1kV990c+18bihcXUWaJXey7Gn+C15LB6uevMDtG3CN5EK+6xUWI32HACzSEu5lgctxpebnP
QpJR1qbpe2iTsDcRYGg0Yh0N43whdEAIjz9V+QM9qdrHntIzfIlY/zz1vbpgjsswSc7eqcpQdEXh
8EeWOfH12EQPhbICUl/IuDELn+fO0o70igYHb3Tge1BkcN6UzWg/BIXwkUBXytmbzISnIYD+TSZi
NuwmQ087Ckzeo+mq+S7EK38qAEpeqknp9dQqb8OZw9h3hZ0sSYm2fnJKB+GQJpsIcWfIZIqLT5l7
KYYUGpcdXJhBj6xay6naZ3lAFF4z1V9E1aDHEqmzDTSaMD8JHL1yKHOvGjsKNhYODtzwSAJN0RpH
UaQkb+r21lrydDO4gbu4Gmp8FjOa1yj3iLVTXrDmlDw++G7Tb0IaExejGkMatfTUZqukDqInJOXG
+OpqvGSuK9WnjtrMwTDTYE2ryET7I8adcPII5adhXTikoJymZEieY0qs2NYHmK+c9Hf+2Efs+eV9
7gP48DzYGUPgxfvZHZEvFYhM0hJjVmYozNRGkx7hPkMMUuyYV+xajQeZNK/CDYFpjkP/HAd+fyc7
hb6W2JqVRaeVJzLsRe4kF2ZFkAnQhXCNDV8fvax4iWed1ig5eKsMeesqnkv+l0DMMIzadEORSezK
BsmmsxwCDLDYh0R4w7HHrnY1IrJ8FpnwLpxAN0et0ubURcWFFqrdzB7+JZYslxSWvjo4bdhupKuH
qx6ABvBVN7qK6yTa24Yr0NvX6oUUP6rqrS2PXpNF8DTK/hDO3avPK9zCChCf5KB3ZVkkl3mcVQcO
LvaFM0fBl8JEd4uvLcRgiaWrXDuU5taLjuW2qYoMK5pwvog0HZGrEFm271K3OtZ+Z99ayYQ2N45w
KoKT6C0qTEP12SncuxoN8VoZpvhkQH/eGG0id56JtcAQZXGnffNeK6R0bIYRw9K8W5foJHcEiOOW
hvZ+GpzKfgonH9ivUBTM3fGbUfRMLamtBD+vizKQEqGBuqyYMBQ0UWbTP0UfLoJxUvzT7D91fLnb
ZFAKR3IdwCex+q2MYskAaoyrLg7oNCjIPgjd6u4aoxeruEPkSrI2sqhQO1wT/p2MPXkp8jH7gwKM
3V72ZFilLmdOw+5TC0hy3SPvUcBAGivBpIUtoLBBi3gBy0783AexsjCU4KfSzUq2beRBc46NTGJF
D900V0O21oWKihnGSuL7UT+jf8wS21xeuErMe2DrojXH49B7Ub/WOX3p68Az2vKNrqoXvQivn3KE
8bHbfe1aC3zBzGHPkhWZTpSz13nZfS1kOa39cMgOWeumt1hPEmSdSfGQu1WBSzGdbXNHhRE/cqgV
JJJqyGj1B2X9qUPPvqmo2V5loQcHWrkN2SXlCIGia+dDjvNqM9gLvcFvpjWYGvANuiUBnogldbTS
Xh8NY0ov58QtP1f9SPxdAQD42yAiNlZujUdhJLNwE2EL3NmyeKw42sEMMfyTndagJNw8uzL8OHtp
ZGk/Gn0zGNuuI7RV5UN3Kgbk72s4HgGffjg9tS3Sl7LO6b4Os/tG9KOz9kRq7OPZfxkisEMmIsC7
QBfhKSg9gJl9zbTBD2TYZL3fI6shOWjF0Rvpfw2Rts29+6ZFYe1mmQ5X7mQE38SYtitM//6jdMvn
KJq6e9zmRJOlSebftULbO7lMWqYhJOFzfVTsio5Ul4sGR2q4GWMlaApFJfxno6iy/WxX9lUv5+Tr
OIb3VpkEtw27352X9KgjpyS7lZkxuNiU26jZoAQv8GdX+EU8fHBfR00CHDHA6Jfx4lzZU9yvfVem
OFX84lAnmqQ5XwX9A0mM4yVor26dGKB1wDi5+hhkBHaXrvRYMOZXI0xwPWsLl2jlVM+dP8FgijSF
NTuvOW7Ooh5BaacWzLAOnHGC8SG077w5MJ97W2Kjbq2m1wsKy3saAul8m0uzfWRl1BW0HLixLr41
wAQJc/hoW8fMy6yHZArElWsM8ecSQs9rrqZ43MTAjx81XIEDaX7LUl4OxLtMhria4qK9Io7CvFpY
G6ecHxGuHaMxL+dy9h4qq5MXzmSTgBO2OfABa2Yf09AJfyRUMr5y2hTcw2wb3b22BoEsGGn4Kp/H
MViz14jar1i8U7nJcY8NbyOO40/8pk+KKt4KneqQL02S1BKvgZSdi1G8VdPNFJlj/CRzzmM3WW/p
AGmyFyAqDU14BQ/wmdLmyjDqCEcbjfx2A5wRzgTbFK4SwofKM30KS8l63qvRcK8sbc7tNi5tUG4l
UdjWiUAYv9r5OsyRs4ogjw+BqxFu4pLGYA2jivDZ6KCs8hjYkgWZc8Eag8gT99VsY4oX/Np8UWC4
zGjFfq05lvYgL40B2MQAJiKnkHY1zW5414KgvShzAtzKMsRqMAwwo3rXBzbhjIu3nj2FZcQbt8ku
EheXp58UYFqoTB09P/aOrlt+wed81wstN4XDog9q40sk2KE3fNWbMS+oDLlxePTAfHznA7XvY6bu
tQMn90s3jMkjaM8ck5gV7VNfeldMpqQVG9gribE205fWk8UFoTL2i9lAccKOUo/fxtbz54OjqMhw
VBoH66gnjoMbq/BUds0u3vtKJcucT4O2YAw4WdFJGE99VjyV6TS+xRbCOpIlzaA4lJan5TEpIn6z
qvHFQerB/0pSVond2YnCaOcA2DGPpl0A5J5ogByHJuZ5GCnOUVIPrUZtTViC2brIMwM7Z+TV8mDa
QWNvA0Jdes5eCUPYL9mZHYlJy52TGN2hvZnI2htf0NRGYpsgO/+Wegqe/CjrgYagzdKzChq/DDAh
klPz4nelY1xhSPHLO8PXPLogjrt1mPc207nrJeCDwiVVDyz1SFmGNCNYOWNjw1q0+9i/KyIclets
aBsMnkuH8srRqgHKpSOIeeWMQXJrcFNv2nOr+jrg6OetA3RZ7q7XMzarPMPLgL7Z4G0bfuJcJjWP
b2UBp+Ww2grIINJKKZWVMIEORtZ/xrZanCLHCbf21Ee7NAvNmyap0x0oR+cgokx9M+cuQRhvJyt/
Lrwno8vmbYNZhoDVqNlnVcWC6YugWEnh009PyrF4nXSEWL2y7eLgmIW4CMYq3ErTe6Y0rhn5pl+e
EtUap3gQ49bN4QzlmFQ2WcVfA99cv2pRltDa2BZ8w+hOup8QRbgtp5LqXl4X6kCbovs+FXN9Mgc3
em0ASTMHuo0dbnJzdnaThXV5RSFZwnbu5mQmqJBDYGbazd4A0EdVts8NvHy1tQfL1t2VkRVdTFas
974RitvJrObtUM/Wzkf05tdkF/uFZ20hbagLXWPphXQpLvHBiasYJcziylHBc5giQZ+p/b3SbOsv
CrTbu1H4TB15IL4bTacuEmo0nwAzWBBVZIALaII4j3GDvMre7QtU7Qk0dBrFnN/54HfuYmeKZwAv
UkR39qQ4WY92dEHGr7PheJ0fl6pot41yJ7zsuinbRG7k3tdTnD92cZwfK7iJzqZkT3OkcjnhFRHw
MyeZbQocpxfJUBP6JKz80FkZzukYKH2j0+7KLIIgAjIhmy/wzHI4uIau+vAG/0rVnToi8Fw2km48
ngzXbvwb2DGhS6yrwsuzhJiG3c17me1/K47/bXkIgP6zaPrqpVdpl/bth7Lj8nf+WXb07H9A8qek
gyWHDjBM/X+VHV3vH3jJBYJN+59cbArx/4O/JtLHXsRH1BX55wderTD/QSuNXhrAWqS3dLT+Tt3x
rEO8lC6RdVLXFHRJUAy/Bzj80M6c2WdXSxrwusp9EhqkPz56MlMYc9iJrqnR97u2lbAo5UJ16Oo5
exnMwf9DSlgiPzy5n3QJl5bmvzsT778KFdjlrijDOkj9+fMffpUqnFpECCkBfXXcHlzhzRvfSPuD
3xQ+4EAn6e4oWETfSN6Zf9Or+dguC/hkPXtRzy6Act+iT/3x0lQwjaG153oTGsnnAFUKfs/xLRuD
HYBG+zcX+9gXer8YXSFeHIJLh1r02cWaSXkuTd1mg7N82kxJ/2I3Rv6bhtzPL8JZGiIyYyw4uwjV
QxUXrtFsRJlaR5AgekOBzL7/9Ss7K1qjQOLn86boJ9Hzo6/08bk1re4A+fRQM3R95xoztMRYPoT+
zE5h/pLPzTHQ5W2hwt90+N4VAz+OFS5MaCwyQKjiFp2sM0VB7YXKiDsMfIVLcRQkL0aVXc52+ikK
4IzsIjGPwNpq88VeyECjUYfYzCIIvVLXVJB7TD3MxpIdsC2H4HGaqD7gTw3HpxRh3owTxcAibJRk
dK9KKTSALixKa9Ip7IeOiuBDougqcWiF8qByL4+Osprm62lEpngUYJIECyOJ2ataGcJf6T4OiN5t
lc/pFZ6Wi1A7NT6TE/5Z8cjig43GKV+x1fKtrZu5HHbtpgUxOnkuXthfv7W/jA1eNFsLRNamL9jP
namNOALVpBjH/Qb6TX5lmFG/VWno/+Yqf/mm8GOgPcH4wPe8iKc/jo0uHdvS6iwCjsxObsJOCcru
ETvYUZtgFyGo//qulpb2xyFhLynbZAX6TLhoQD5ezzPKxu0TMv4QmfDm+srG0yghOzc4mmVeuxtr
wkP/64v+5CaXtCxUxahsQiTyHy/K1mbR5lHJ9vP+lo4HS3WCYnSwSR6a0uI3t/iTF0efyfQdy2XG
FosJ58cZkvrQTF500G8ifqU1FX/N3ml0d7++p7NePhMUOo2Qd8cc7LBoeedvzmoE1SYnJNEjmz57
2Vym2ypoIDbIOg0eqMZdqkpDqUpJG7cQ9JmYOZHR+Q/epN2blGLqn0FC/7vB+O9FAv+f9xf7/uX7
W4FH+O3HDcbyd/40ZnkWHUpsOHzN/oLDX8wUf/Y1+SNcvmweUA+KxV/FcPpzh2Gx+TBJTzYx/y0x
c4vs8199TfcfgS3QHyGNIG/S5bv9Gzz8ZUT++6PEe8rGgp4qUinE/lh0zmRMcEK8cLLBwWGFf4oU
ld/a6VJUb+1IrLfxm6/x/cedX44JjT0NrjT/L6HQyqmw4ACL26jIIe2d6amD8RIOX+Ny6k80rig2
pUEGEduN/eR73YO3PzSKKouZz53JARCayir1e/FFiaI4pBhHP+laThAQrMm5E1VPdbVCrpCvM255
704Yiv3YNXf4bQNBsSI94b2qTkUhxAMVvQZIDaDBNNQg7Ohbsb2fRzDPsJ/6zeT6chd7E4CFcp5I
BaFInd8N0OKIvwuJO/9h6Pxkg/UeuHH+eFDiMfmTGLRYBj7OHwZNQqual8cTFvJrpcC9egPOmq1n
mMCJZcDBzBu1X6+myvjKfzkxXYaCZoCBv4kuTQZEdTXToKtgdAHloLBUbcK2jh8zWNmcqIF/kl2d
UpKeq9laea6EgJZmmgRmDQQKzJhnfW815OddT8vnNMhsOhYyc4lVrLzDaHYuCHYvoxuTQsoZJtu4
rHXZ72Z/5if5pBZAiShJZ7bjJH/OYOHOUQrs4NdP6iwJ6n3csmXH47YUj/mozhaTeVZFw76j3Zgj
hVO94CTcIGYHbMRBoIGtZ82lKwE2WAONQaun7tfH2y6hkANRRFxU1jjed4Pp7omuXBIP6CyZufnZ
yMt4X7bj37XQLh8aUZ1sJtnxsbm0z3ZiuLwHsnrhl6FmRRQzcz7UY/icqog+HS41uFs6pU1vsrPH
s78rZ06EBQirq18/uY9L1PuDQ8Is2GHwr8VY/HGIdYU7IyWMMXN3nb11DTrRldX+zrF0tkT96zLo
ackWws9zvoXJMikDqkZsPGOsNa2rxk0wKmgbsdOu284eD2g3vS0/KIDSDh4tbzOxdmsP2kEB3enX
N33u5uDp25zElrNL4IHxOPc1uGVU0QatW0p50BoEQMcj/nkxrBOXsI8IMMwdmCBMY1XZNS8ZsXaT
5eJ8zxW0ekHzWgeYLTJ+erIadBVdDb2Sv8se/7hBWp6ZLRxXkKeEbYBt6NmYHjvpQ9sxaZ7RsdoU
YXpFsejUeYN56oObbsbd/f5Y/tai/ctwGgSk32rOO2mcdP/nRr+prldv/0UqVvtfu776/tIRLPr/
Q0DWos79z2v4VT2/lK+p7D+s4dbyl/7UJpksubgMFjU8/EJzcTb9GWpjEvsrGOW8Mf7FmvY/S7iB
AMlhp0v5zH6PEV4Wwz/XcPBy/whgLgoGJUBcy3H+VpHA/bCI82OoRZjuIiNfMuVdcbYfNP3MNWKX
7vRows+Jjdq9LPsgu5NeG1S/WcI/bhj+eS2LUyVHymVzYp0N0pxtpW6LZlgFoY4AoalAWyTpoaoD
U6MvbIr6v1Mnf5yy3i8ZcEYhj4sNEW/gbI/iwiCHq8XOwPCGbqPtySB/Kkl/U934yY0RVM8RAYcF
Dlrr7KRQIPmS0dIJSOIQFBObF2+92Jp7+HdVgFLWrarfHYl+8uJw5bPxYiOPq0ucXXOJ4vDdzmcG
6qcQDsdUAttKZuBpnd/H+x8G9U92Fz+7wdBk7ucUxkM8t+dlkS0tkcOT123VwCYL3e+Aq+VBGro5
9amCxvHrCy7v5d+7mcVj5QMVoGiz7Pb4fs6WPAakiSWpHpGNoD5oJwiEUXPR9+7nNnPDy7LyLhLZ
/nNO+49S9vPBslwUvxNXxHqFf+/sW0g6IMfeAjMi9QXZaemNa4xBxW8Gy1+vAgmDcx4zNecmvAwf
V1Etm9KYTSQ20mr0dQrc/Uq2/uuvn9/56LAxFrPDWZyj1AFYFz5eZJyqYG4UtL/GtdRjCDD4Nhde
DQat/13s3U8uRaWBDxqf0+JqOLuf1omzJBvcaUX0HJQe9Lv0alN7GhA3Jv3vgAvLHPFxYICUYL4C
qbrYOM+tTMRVy5JIk3lV5KmzL1COAUHV/RPqDe9m7qFlrbyM8tCvH+f5+OdxoupcZOdikYueCzip
RknZBAlXtbzuLl14e1kQVpd206j1NFXk8v76gj8ZJJhckCQzTZpM8cuf/1AvHbNABmZZw2Xj6LEN
kUIeAn/6nbL/51dx8SswP4q/fNap6xhjWlIRs0UjVh0Yqc0Yorr89b385OEt+BCMZ0jbWOvEx3tB
3QE/3aRNOygh93XuGtcRyMmToLf5R9JX8vbX1/vr3BEsO2bmj+XG8L5/vB46Qq+sG4kQyZ4PPGWN
Mi+Uq7rrn5vSuskC6kidsn4DEfjJZ7CUfGHuWDjE+e4+XhVsiShVRfpw0E1Et/RkxxIwHB4iY+4f
f32Df3ltyxyFt9ijuL947JZf5YfBIcHt9ZBlAc/SSr9CmpPtq0r+PfYEU/DCvFgMrz7gcwpgZ48R
pSnqXdIZV/mUThyOSmPc4AC17v/mzSyzFMdWRjkrNFv+jzcDXi4Fg0/xdvKaeuXh0GaFFu3f/Z6W
7N+lCbIs0GjFlzH6wyODjtD5ucMgD9GSbAS93XVbV787uvxlDCxVQgpssDTYSfH0Pl5lcuFlg/rn
xTiBcVL5PN8Gi2Yg89ps9zcf2/ulSD2kBeDRJzyr8yK3SKchIwFduQn4xqnsTec4NQRdbn99oWX6
/jDhUkNiw7KgpKg2UQ/9eE9KB5CpxewT+edFFnP61PmH1CkB+Ap/GuZ1J6Z8wl7oF5QSnDEnln5A
uPy379dj88G4x5XHK/TPHi3fq53FKbjqbNRjfJqiJjT3GEqa3533/voOPYGdk9mDjSrXOfuOjSiD
D+1SMS/GutoloYR42M/9AXupePj1o/3Ld8z8hLnbxT5pscs5P7R5s4X8sxyDVavn5sbHO32o8+DP
sNH/910NB4zQ4ZDhcxXm+rMPbKpiD3AgrNUsqGLyEO0WKDdiol/fC7Cjs4EScIahDskdUX2kyHg2
It2UaExNWuKaJADw0QXrF1y4IZHf/aCL1BejTTPYiL5kf7rp0ibyYI9Ty4uJyEGYfO8pItx28Msl
06eBWGilxGiQ1xeVuXmZIlf4jtAZNjqC5Fy9RVFRI1kERg6QPm1NdY9CUfs09itTbel9jiCWrdjK
1ckcI4QVqzZBYUeyV6j9LqLMoynRrYY6oYN/zSQdT8FRiixM77JkdPRuaIMYuhHrmdR37hgRb5Lx
x86WvOneuvN9uvMrq8nQe/nUz4mYyNzJx29Ih/UCPHTzmewic2/XOkfBzd01N5ETGv6XRA1TcWW2
Jf0iyKcLMVd7EYQIspjDQ56GVnVLBaeejmM7zfmdETmp3FmtMY6X7LenxX/k98jR0Ck24V5XQzmC
V7OQrZ8EmeX+thtFCnKlHaNkR8sicNb27BrOXV66KkXZFcm7DFR7iNh5Zk6EujqgBWnZXK16mpco
W9xWVHi5otg81Z2b249gmpKZeKxRpcULjmMv2TYBWhO8YDbMHst0+3LTVYHsDsrRSLulVaMdV94Q
f82zISBAS42C7ITRSh/NhNDeYxA2BqThKYO8roSq01t/SrzHIBEkw6G4Ad6olW//Mbea+CqEpTMa
w8Jf7NWDnpTatGmZLJzwPrlDVuLX69JPoLJ6dV6A/Sv56XeJoVPyhEpvIJSxdAuSCQoPDZ/Xl0V3
nSemF56qRhS3vext72Ei72M64tKo3IjJrBzCcqt0jLydDDE4TP1S3U6M1yBTvWOvEY6O7TUJf6W6
GFL0GNvGyLT6npbTfFT2FGBgaQoiUyto70jLmatrRISpJ+wdqr5O3TcdRPzXCV2pTTGtMgPaqcg6
OtK5ciS+It60UW0SXlyVMvZpCSE4RAAugPbr74Somt2lE8iifetp7DcVVVoQsPEO/Z91bRJukJzQ
NSXjVivPkgd+ifZbbgaVu49C9PkouuUfRusBEIOg2xkAVDGX9hgtqrK+lZZhdQ5HPtvW35ZkZ95q
r4zQOIbj7OlXcyhFtY/7kMqkCEGtkyCLbGZF9CVg9DBTBKAgMY4X9bGHJUbptPDXM3bMGLCS7ZOk
iYkkvBq7pGn3GFjq70gEQI4mHd/wt7IF8LkO8NRfYHgwp8tijIwCOGCjg6ONv8jcTnw8w6ZIXH3d
DXYcX4x90BWfgqL2SLwpM4GEzJBSbImrQlM5JwoiM+q1YIJXkWtArBlz51baeQmUNIsgiTOTsoKN
PflHeBvDmS1JHXk3Yz5YnyfiCBAq8SOdrYOKGPy9nyT5NqDtWR86dHzxurPNHmR928hoHWRYXVYR
ZNS3ufNTNsBJAUK8KWvHOrj9UA1f3NyR7THhxBMCuVKlfdG0Zezc9mE8eE91DTD902CGVXP0AhCz
e1HjQWEI0f/fQbIMn6TbpVdmExpEnhVZ/WbCVoxJjJETn2bnVOk2jwgc3Q6xExT3UgUFckmzxmEW
Zv3w4ugQpG+Z18kD1t0iXFeKHFngqaK6JsaI8KveCtLp4OMJwJTUohcguoED/2HIE6IrqzbRJU51
pZ5r32iXZ1aUdy22KHOdQ8+6zqdcAqrmWEAgUwCV1kYfbK+qqsVimZRArzGyNNZaxNR49/EYuS2J
DkHWoCkVZsL764jtblPlLugvIwiQsmZQTrtqxOXhWI1UayhaKnqO2dVwdK9hLVza4MPUtTWE6RG+
7wKbthAwI9AWafUFLx7ZPVU/h1+8goVzDTpr8FC9TAlKcgsi9YXfJgpKB7YLsZEowY1LT5pEhQZV
AX0M61zrwsc2CdtiEZ/MldlVst86ou+mnam1RT5x1PlI81sbkIAVTmBmY7Pu5lPC12JBBsxMGOZ9
NXYnEkfAkgO5dkvS7Vo7O0oTDjEWjiITj12nEOyMvhOHJ5OlHJA8DvN5BcOezVDhTaHc2QRLe2Bi
Gv+VaU2aV17tx4R0EdWw5mMhEQnVI7L9xK8d/6vOCk20sVGaYE37mBBF3mRNvSPpKUrQhuZOBuTH
9aZxiI1cu7p2522onPh5iixKadM45HSoLY25Zm58u1gbw1DjORmFh7POatgUNqGn3mpDRWRHEV0w
rBlQHnv80B4O6LgJ79FTQiJrPdBQ2CGfc76CfxnuMyt1unVpeHyKRaGMm8aI4LqLJtPDqkArhOgF
IXp2KnJhKJSnRorIuHZASvuJlmKj5UjiM6XG7A+xYGbXXWgN8Gj7cnoNGgmpMHPsIdjmSvbM7QSK
GMAzLFKr8RG2/VagnCwOZtn0zipFwLuvNVoNwH9DIQj+0yH2kkh7T0FXJRX2m8ogGjuxSjzx1RAR
T1+n0x1VvwniRtuYBZsYowlApGfFBQ0UzOKe1zqf/Vnjcitbi4NpGxcmMSu6n0wEi9GANKohSyiB
w+Xz+yRw9rEBQJyVPhSVVUa8An6Ggs79qoUaPq9ApNTPgqWPTx7fRrXSUvmE1LrS/p74qmIBHGzK
Wq1GEwJqx5JilZda4r1G4FiRzEOvbZ3OefWyIHhwzdu19UBMKDiquhDypEyVJWvLyIgg9arM3/qx
bv1rGz8ekOUwGAM2SIVcUyRZMmx76HBi20g/z3ak5ETyNo5MGd9M6KTDNd6Tknhc9Z6VK99zcw3m
d5T2ZlUnV/l7wG4hh2y8F+8ZvDVUnezayZxZ79H/ZCOkcoexUyaTZ10QkBTmFw17ie6hom9LilL8
ngvsIe9dEnqSFrLBqnaRVMy78j1dmNT2uosvxXv8sBrYKrC+CunHxI6zkHor7VMFyteNYTvNV7Yt
ot6oGa0cNPQhijaOgcEoZUFs9xpptntIYwNkelOUUbeOORw2q77qUat6eAxRxXASfJYGzoSTKoKk
42LKoioMp/ou6FOJGKMPiWxDoJZCDY3wtGxmQj2QrKU2Tls2XbZeJTITPH7JI9jyZtxT19ptC/a5
K+5Mo8Z84Cl3fqoT4kjYg8se4jOZfp9UOeiTi/MTOjsz1GUc2U62jlGqdWs79gxWKHwZajt0EZbO
Phb2M7hyk+Emwt7aYRcjsiokF6vbaWTMdEIjAHhrH2iAjUHoO7V+rG/1OOESnExb3ibo8AgF5Tdv
mABZGhfBjnFtKuyGDHna+OusniiRa2oK8RbedPYMPpUZxDDIGiP6h03iym5TDbDQygDSs6gP6MAM
QQ6GKLt8rYpoeJJZgFgwHsRAmqXVeA+g+otiS1BbT/RPkeP1hHuWAu2fY6W3kwiUJsmdTKNVQTjS
g2sIgoUmbbjdjm2ff+uRCA9uqijAyYO+z56FSBU0ASyfiM6Dojp4VRNNXJ3mzEr2Y/DJGjKj3Dhl
hs1zNmPwI0ki9VvRCQ8iEQlRgiGTtRBosdcsjCK/+9z24LzrXFEynaGamKjP3OGPKpiaJw8jy8GJ
IvZSZm4tKXFWVbfrmKiPywkXS7VxlTEu602Hya/MjIXt3fsNRU+OQy+D0fkXc+WM5VbEWeFtx8JN
bkdmuuYxTJX0UDn7RIgmmKb8jQwdawfU3TR2KvFyb4dOoiSjlCS7HqtHJTrMkZJVj9iB+a6vspic
ThbTS9+A0ndKlvgXcix987EJRETWrMr1zSwd+3ZsezQHQeIYnxC3J8bWM7W3C5HzQ7/WTr/CcIRc
y82b+tUhMeNWk+kxssXOCw7DAlTR2ukT0spLqyrsZTmIor0ggn7EMcNB446ax/AWk9v0R9FoBNGl
0bJ6Yk0TwPytsSK+FfAmS66jEGRUkZ6WvA5MYhyDcbbOOF4aVTFNM3zqbPHQZ2P4xZjmUt3lpkH4
+arD8Yr6PA3M/NGuygp9QCOmGGlbaAOyv0kqo+CrxHfTSrlmA8Sf+Gbkfy7VOD8OPp/XEm/p6l3f
2AXk+M51n+M20w8OR0G1DjiFYoaeSXBiKGVTt647gpBwvwKIH+f/y955NMeRZNn6r4z1eqIttFjM
W0RGSgAJTQLchBGCoaV7yF//viCr+wFJDPFq1tOLtiqrKmZmCPfr957zHYp2UgxmjiG8rQkPndrZ
MZBz3ZTxKwnDsDjqyp0JZhHdCwLeuF+R6jqVPKcko/m10hCGaBRRRnxJk5Vnlh3i6Yaz7ZK2XRZ2
uETXUgHj2iRGIjEgL6as3qvKzdVi6zl5t8NlgIeiAVRwLImRKrgPNTNsIkOKl6gLK2+LGC97ACtg
xIGUZQ5wBwQzjrPZeyCMSqmviPMbkCyg0LXqpy7hIAffgyHZN67tpK0zZWimdTxSevvZ2Nn3cd16
UOR6hqA+emXURCFxr/0mMufZPCuczrozbb0b4bwo1GKs0430rhXaGekZGa+uQxJkpphrvRfqloZs
86xNlsnaRkIX6VyyCy0OytnYr2k2UZBX0ozqVdvUnBR6MVo7a8Bu4TfUm4ABtHG+m2elwxHlCezn
maoRxGXZF+XEH7JqEslWkQx2/2VIWmgpXqs21ponjtqB9qnFXtvVyERRU3SVT3uY6KSmTaN82wjA
yr5N3vNzAaqdlY8pLZA/Kx20VQdQ+UBkUTeup9hziC90iwIcFbSB78oQt8n5YFWapA3iOu2W8WdI
9nGN57MVRVKxTbvjEV1G4a31qkFA287NeDPLRMu2c9mjtBl6RUm2tP1wkFLdOuSOIxvYOc5g9fQi
aDz7lqJqzZEIFtzniZvbznmPMOehbN2KeDm7rqXvWIV+p1R2AUymp9j1xWgvtVuetmcJBqQR8JuS
fqHkmyhAY/ZQgnQtXv5mcIjhQM9V4IeTmKJ92L+ds+o7s312qmgQPhqYnj6Po2X5dmSvrgOeS5bD
aiTYaa1EhRchByHBmRCxJP/WEE3l+WIyKbNndc7viYueL0lzG1/bosE2H41JKw9D3fcvPJeRsTaQ
Vic/5ikrm61KbQyqViNnwwcUHjOf7lst37ltJ8ut63jsnI3mdsaGU6+qfisKE7RWaaTA+lp4M09j
k7DudORqXOVhMlR73EHtIxiQlqKpT1oYX8C4JiW8UCaXlMnbeOpM3i8gDel2qClJuqNau5MeZM2s
I7qcOak+0zhIi28q8SwaZAdNyK2ICHeN/CblrH6XUcY1bHyDbisPuakm8S1DRYfcr7CeM97T2FJz
cQPQh1hNyx4ZuDTZgA3PDe3hxzBmCoZVgilYp/WQ07IDy5KsXTs5zxAYvVoNCfMUt91j3Xux/pXY
ki7/kY5U3xvboYT2NbtaHC2iTqvbOI7qZqvnrozJ5WZYTRegSb/KSN6U2eQS3d1LDZcLj4ZR1hS7
qYL5xrPIdq0xcXOdvyEoPiex8LKszB+cd7Mgrp2XMtfHx9RzxRoPpLe1neEglpITxNfWLUb8vdqg
m8+Ra07x2X/W/049iFuFdJ1eJMqVYpfEVFtAUdgkiVtOcZ0K+UhbwuIo49CC3episC7/063GsG05
/nFALyPyMKpU7RkUpd2l1xnaLSczjRjPLh6hCQ6uuKq9iiwDCq3s/s+91N86qRCMmYjgV8CPZ6AJ
ft9yL73e4sm0FQ4gKTIJWpQrLKReIFRl/GQ2d9qC5mDI3IUZEloCGyb1adN2NEY51wMxMOSZXkRs
g4Epp/Fvjrz5FEYiKiNvxiKIY06a9wL2qKzilBQV02kPHILKc4Qtxief8lNm8XZUwcdgqqGVzmQM
QOtP4d+bIY+IZGvqUpDGMih5iEWaXYdUUrNs1pCap2MiTfc4OCrhRfiLlXuXDe+HahuUPn//BmrA
jA2YxtCGnZOROIQCU1MUbiCFcrcapOOtFFWovBNkIv/8qL+lw7pInttKVD/kqZ7qvQarfi1vZfv6
KhFhnf6by+f9W64l/s/Pfwz/b6EwvfubdSkTOV13r+108yq6XP5LP7z8m/+///A/Xn/+KXdT/fpf
/3iuuhIK4c0r55nyrRCaicibq778+X/9d8fvBf/dMYle29/+/V+iK6IplgGO7TnYR5AQLiqBX6Ir
wE42+EUeEyanC8B7kfP9JZzW8XNpzDoZqiGnQ17AoPpfwmntn4z/kVkjl2LKseSp/OuH/6We4Zr9
txMZElDezUp4LnB4QYViWMhLwRu+/PM3Tyql+JREhJ+GUa73Z0U6V7iq1TnLV0PTWi9IcOhWiY6k
3p1ST2SYVqKR6sHAIA7nk1k7feysn7KrUPF6vKTUV+ZL7E5JczW4BmctSD7ZNkzrcg5MADxf85oe
F02msXy26Lc+CRQGF54sNZfTel4DRBCNcehUYGxPg67V0bmia/PB1WW1ZTUnn48i2jnDn6nmm5A9
e6SBWOB4sdaemqUe9B6zbi8m2fZih79V3pNnafc+cAd6PXpaNvN6FjGTECsq4/nHBIDFOQeGQm8H
j2O9I7zZSRkpeE60Hkk8pAsCtchUtxMylxaPqdWrryXd76bc0HHuTZcpVoWV2J+H0jN3xUQ5Td54
OIbfXEaSFZk/k2EcbfLRF/BlR9cSel2c2f7ct3QgHcUKXzpqKmzrwPD8ZgrLxp/cknj7vscuPthu
fzM5EYxF7KxMAFTKzKusE1YZEDNXn1eVyeFo1JsGWFyX0BeQqgpwh+O0FrRprd/U7VRscIOaZ6Gt
hjQtp/xh0hTD8TE2pUfCtFx1ZUx28Vz1ZgZsZizjW0/UBl7TzCO3q9X7oKD78a0wsLr4Q+6Rn6uB
Qg6h4rXtPiSNryCIUOe0EE+qzaZKWPaRkG1Rk+ONVSgw0+5RGwYiE9GhXgo9Big9yXGbVAwh2li3
b5LarJ9NHVqA31JJkWinlQ8T+/UOOpNXMrJx5i8zQc8vpZV52qqMB3vJi1TpxhtmpHUrDXLx2tVi
/bYwuh4iklJVc7gjyY9rxQmA5EuEE1F1l/eS5MFFv0pR3bRjdl5EQAsJRJTuSNPEAswSbufIFsZ3
ptuL/R4ZpJiPNUCxadOC/qJyTGxurKLP+LZ5LzLS4IVZ3c2TlZ6ZDYQJK7PP+2q8mMmI7CoGhh4R
wOjvmxzGdbKP+hx3MlGZfptYXaA2nlyPbneei0El5SQvn1KrveNE167xkqtBh8058kfHfR7augmM
kZREZATAb6iVgQ1TkLRANyO9pqMd5/2OupMOaKx8kbn6JYNMtsUYQVt7yMB/THW+VZvuHKJ/oA30
eyS/eTflNWWI8yVUjXVVJjvhOqQZ6uR/ZejR6di345pkwRcxlg/zZD8BdwM0THLXaDPtGUz3ldjA
F4XmfuqGVxxk9duSfsvKHGbhJ9Wi7ySFMOScExgTDf4pjfMgH5wXGm+cEGnsYtkYosBm0pZZ1HJu
p3GWH9NVHCqCDjvBOhhGk6ee+w16gFoMIqInGh6awSJkt4q+SmKWPS/6ZjbO7bAM9QZKcw/eftCY
hRv0Snes4V091nFxrevuHq2isUu1lNzmrj3MDrHyslYuozjcgaD5uoBi/CKay4AeydJAVsN75F32
jajre6seHpVCXgJAYVghz1ROVTur6kinrop7VvWG7rqsfgDHUDB0E9/LRJTFYnTGiXOAfZMOnPEJ
V6gA0oy2jxV06S93Pc0dU1/TeBxT6FRo6wFRJH5t9zOerF5ftXWebFybXOpSJ/0PiMI30hH6TWrZ
L0wFs4sGbd+x9NqriLgBYGe0mGCje+ei7bkijp77kyXco1qSjFF3Foc2jfA/dZNWhup7sZldS0/u
EK3SXqssILLeOh3Dx9g2n0qvyVc1tACk6ONXOeLdKEbYT9jUrbVtiPiiTDiWZjJcW7aa7qKeDhpT
yQDBOWVXTWo5M6oLI/EgYzPqPnQO3T8n1uu1nfVnbiZunY66lvziY1YncdA587NluDcFVfLBhtSz
HZzhIc+j4ratDFgYw9gEg0rvK5G6voP6ttO1fjy6bU62oZPQZVHVIDGaczmaa0lvdi0yJX3EgbZl
nvBUDJ1518MMzAsRoM/i+Ma0f502mkeYYuIGsexrzuTtvRi7l4LIwixLzsqaXmszdeBSjEfh0lJn
sVGOBCgwGE4ggUilvibxFAqaPt5LdRw3qqlBLJgvFoZEM+Rbpwt1pllMKzJUCDFvFINlYBumuc06
rdrZsdjIqu9XJlFwleUF+aTwdDYKnar+hZTQw0QKrKE1ezGryr4vzWvWt+LozPxm6crETxNaGJZV
v3DGurfU8ocupoNtxuuJojMYq+qcZqq3bTUwW3OpXOdqH2FqIkFIGZV90ZiHuhfyKSaHuQ5JtERV
ib1Bt5A8MAahpdk8V9V0VeQEZEe1fHYi/MZunJRnJuA6JDhLIrfQN5ka3cydh45B2EQgei/KOF9K
mZvXVWod7MHBKOCmdCDc0C1KIHVFljR+qOcsd8gaZfNDlWp2JyseRqLimYCCE+xV7oCHjXBjYBrP
/YoeYvU8EmfOQTJ2DEh0MYlbX8y4mMhbdXCKEr6l80xtRCWb8Rmi8Ex7nDap1pZrwGiLBjFyjK4O
QGAmyz42MO907twuy4ZzSUDPHoN3oVhgJTorsa918EyMvlSFHaf6oWudUxV7rN74L9Yd0Xwkqoc0
27RVEnOqCVK+rKBy4qgHoV0bovmbqTZydNYhoj1X245q5uX61ighDaXbEIPHWG4FbVaFybQod8y/
ev2em6dX/XGKFPWg0py5GoGVXAuRqE+NynsUgIv1dHooBC6Ot61jYU3dOUoM/64oFi5SSy6q9ZVM
ldym+Z6NHIpLk2foGhxerCvrSjGw1O7NFJs8E47RsWiezhia60BRzTqCtzRhNgjcqrpXtWLIlUsc
UonQ9p2bqY9jmQ+9DOJUAmFh47P0cpZVQLvBbMbzFB1GsTLCpInNGywJdHISqxj9LCPTON2SR2wx
DTRowGyhHkILXCGvzPFhk6w5XRQ6WGOEeQRgF3BtitpBvo+wpIRnGHJY19ZuRaOUrm5hWCvijhf0
YTaz0RxjDtYwEUO1ZZFtqa6vp2KanJUhmmI7SlrVK4h+InkstfabZCNI7rVIVM7tqKWkUuJqpVGc
mDyoa0qoq1bpUvaTX5zGsJXMu4ViwHHyWjA1bDvzEC+DsriOF8RjL9GCJjryDboSP0mQ/aBOydWQ
uaN8kBVRvvuwRyQUxLTLIIGMXHTTTBJidKucHiB0MdPeEOE7pJezu2ip1knbus4GcGkPDgo14TYb
CngiqdOn41dmSeImLLAh+pGwtZahTY1nPCHgxjzG/YgIJMmnZNiWY64SWA0nkIZfrti7EO+es41D
NVV5vU0tQF5QFGsF/rsbINih19aHXraCTA+3ije9KILa8BSUSAoGj0j4DYP1hjEEHcJ4ugQlBVgs
ZHiT70Gz6OaXeKAJinIIKF9QF7Pw1tBdq4qL1mNMjIyZ9mCFc76ZZimh2NntA4lPzFNo0vrCzfJD
IXWBQGhagtTr+SsxwvUjABUmWGxY4ACS9SgsfTtkaUjQixIJ5ldFF8BqlODFINxzOlDOR8+p9rad
medZ3w272RyHvSKc5qbKWe3gjGG7E2IIJJf7YM+zcz6Prr6DRx0fVJdli1+prL2YwS2tdnKKq1Bk
O7vBR+LOUXbmkncFuysXGyOxqzsBQHIlQBut3Ko2L5BR5d9l6nSHNKZHmY6Oeq50UfujnBqqRIca
/zWHsvijrecRPqCjo/npGK77Om/5cbTzdK0VaCHqJJsD+uucGjTM29Q9ib6JnSLdoLNTnyYrWbJS
WUZ26cRIrWjk0QvjdtlXnmpsPj5nbECPVeMit7GzJ86sCKtaRWLHztLdOFZoYAR75b5N1HFDkPwT
Fp1h32bFtLNacG0rpFSQT7sxXScRC6MSZfaehpi6mZoeNDk6LradfAW7tX4wJ3JaPdruq6IO4y+w
LfHW5fLM6wjcNBhD+zKrOZ44na1tvI71xi97+JoecNygnUgnizlCrdzJNndjI18FTMQNTN/qehia
q6Lsi/MIxBpnMjJgM5e9PIP6u9IKJ+NAVnh6oA+NeT8m3X04mPE+VU1lDYluY0ZOGVRRb6+jWtUO
WgT3O22S5Llol4OsU1QXRamht+u0NMhSgZSFnqivD+boD2Zff+WXUKJOXtdvq6KfOEmm9t4Jtfk4
FKLed2Hr8MP7Ef3JxKQpIUviV9Pnfzsx/yBe5E+dmG2XlK/f6UYK8b1715F542XXjH+SigAOB7eZ
jox30Xn/i9Ft/5OuCwJCGiz8BWOHf7dkwHeTdeBqYHY8TcPjiBr3Xy0Z9Z+gQRxca6i6XTTwJw2Y
PzZk3rVjLOYc+ElwxqNCQo3OdvK+HTM2iDu1ML2MVAUFiy0kRTvzPHUb8h+t61Fp71XQtp9Z2k8a
lr8+F1OpB2gFJzba5vefy/tSNX2dXMbR2tSqi57jRlzI0m+HczsBcZnraxEuID8je3hzh/5qSb1N
7fjoo+kiIR3Hk4hk/TdVMLzknF7TZY/CgAZU3fTr1CvnDSuKJlcc4eLowp0JsJijjnxrghOHAQFW
q0ef9EoXiMEbgfnPiwBYdDE3WwaBV8vdf9sLQ0sV2bTvLxOIcLpPWaLngWCggVt25rDpEwuttUFu
l9oTKiOBArxoyL/WvDyrV5Hhxmd6qkCMRVdTN5/YBt67jX59N5BgPK8GCjwYte+/W8lSaY+zd4yB
Gg6+mbtlG4CHK+6nUY7TegjnujmLSCCtgz/fn+UP/n+t7F8fbCKo5h4tFs3T0DZrcs0irqJLlWfg
qbK66mmsPDsIYW8ecg3eQs/g/krxmuqLaqefZQstz91vnw4cZPnF+ENPySeFatKyF94xjdr4S2KP
8kk39HgTSf0zY+H7+cNfv5NeLNYM6hNs7u8vsO0iIqwi5dhUVv6VCXV8rQ+fxWJ89GswSGMm/xlh
cuqlQr4WVYhejlFowmUyo/F+jFR1LaFe3f/5rn30azBsQfCiu6z+bCC/fZRz8ktlYmSXnWZ3dw2U
xkvElM3+zx/y0c+B4MFqpTmMYk9ZOF2GyoHUm8sSWWFDYzQu9qrZmDdpRaTanz/qo99DxolDM3zx
5py+moDwwPMl2aXZzt26l3HUroqo6/7eEOrXQ0CrHkiXhWgRwu37h4B0XZq35Ao4XjbfpQXNZ5GU
n5mPfzpiTh5qfLe6gZvfWFgK7Glvbw5HorZHM3epMXtdEhfyqvQbp+nLjekW8V1pFPJ20GdLDVBl
ogcQqQv2oq11zdkSf4OK+29fXAu/mAPCi+0HVsr774POoLI4vh+FLNt9Rg9n1yvZuP7zhyw/6vRH
e8u4AWwDilDzZL5XF7nRguM/6jqtoJTsAzILyq9xnj2NXvuJA+6Dp8UGPmJaOECYnqgnzhkHvAf2
rvFIeGe0p8MyBaoRfQowWv6Uk1/EYIfnxERWhhvoZMVIy5ihSq4fvanXD4WgVYCuIkb3QSOkMVHV
NqGOAKSCG0wzKbUeLHtW1q2ZGudzp4TEG+fhHeja9FZPoz5God6OKwNk943VeZ9FNX2wf7CG80Rj
PWe+ugSTvH3mzE6vG13Xj7aOlHVGSvpkR1bttxPQ22KK1J06qNbNn2/5B1vHu89kivX2M2WsEqos
zSPqd0BStVT0VUKC4ho3LmHGBi4uv8wXcTK00+ncFrZy/ecv8NFz4Bj4c9XFN4iN6v0X6GrhJawq
RyfEBtQrrQD3HiefPGzaR59CsgpcDhtDGHLM958iKq1Bqa0eiXkguYFD6YJKtyWdoVgz6SOScvxg
FSJ+rLPceiyMwu3xa5QAXlqbrBUzReYVFIRJM5VGh5h98nZ/+P1485bgXkZ92FDff79Z0zHncN7n
YXaDsK3iG00m+RNjcH0NQzb50hgDrW0hjMpnMx8fxhJYT5z0CX/leVcJPJ8feSGH1Z/vzs+i8vQF
8qhmVLZD3iL35PnoQRwPwlOPXZJqB87++sLo7fuD6AU6eWtMbrtWVI92OVZnbTskX8GcIl1MGjFp
+J8xGNpRq+/HuswOJZKwuz9/v4/uK4lxBpkQ4AfZ5t5fN7vuBDlz6lFpLRpwNNLJaHK7T0g2HyyL
+LaAcbimzT063UMjiLNJFvXHotb6LGikGd8XKG38ZA5pYZYpHaE//6qPdh88oXisqeoAUbjLrv5m
4lvP/aCZmjiOaifPNJnpKxJVzG/4o/SrgRak59MLZDhJgol2YSbauMM32N+GM9PeTx7ND64w76XO
uwNCDPzRCTkiqxg1xC5RK5HCACnpfqj6mH9SOXxU1aMp4WjDkBEe5un5Qpa6EWaxOBatbq0Glw4f
6OF2G9IpDPJmdvbgvLKgRdbFIX7C+VtEYZX4sCyksponCey8bdVP7sIHewdfiuMeUdOeapzuhq1s
HZrj7XGIOToUuvaInup1cNUnxIw4OeatcIzNJzf+o6vNagc4CIkNopSTLSCjyyOsCmjGgDRLqVua
66lprUzNk/DSNK4DQJRu0s/HfP5KosWRLvg13bW11KpvSOX/ou39t+KDD7/PsiTx8CPxO/Wpz4bb
4Pkpj9jE2j0POowvfJCf/OrfPwTaqsk29LMggEj0/mlXyqilw9gci1GP7xNGjHdaXNmfrGQffAhE
SGQ+rBPEAf6W/cjopGis4VgsukFjsLPDjKL4k1/ye7UNdhJ4DO8unEuWive/pCSdSbHs4SjVQb+t
ASntYY6WmFx7Cx/mJ8/K7+UChxSD6FzuDugr5+RZmRja0RVrj04O8pQUBjO6jkcr+WKIcYSLPcKI
xwlj3GMP6oi8isbvE4lYB1PNzjUd4w78cQwqq7quCaCiJMn9QU5ZthaGqIfgky+7LBNv9xGuubU4
fpeeCQv2b8uIZYUM6/VjxXjSgJLf4XpSvT45syw7KaGpWsSpAA+FIGAP9Od9W07Tjra+9ffQmZSa
fBMODyD/iGrTiWZ8f48yY8RV0UxHO3PmFaVphhQ/+Szy8fRB4EOQlpFAixICU+4peGRy3WhJcTsO
ZYv/YEiHCxvFrjmV6Schoqf8s+XnIPvnLExVY3M2ODkYdLgAB8lTgL6xvZ4VO7VWtHOdQzJ4xMTg
ovbVyXa27RBfg+qMr9DrK6/Sa7xD7TTz3Se3+bQ9c/JtTsM/EyeKbJ2ImMQU4oI9pbxq9KG7UtXh
olFMe91EJEvkdsIQf5oPdVT1G0Su2s6xIx19hq4AB/jzVzotcE+/0clbMk5zgt+vPc6DooKo17QX
2vw5HWjCrMIMJrzUTGudZQh5sQf+3aVt+XTAuga4G2gS9C3eP2xdiVo3scTRKTRizBtJdY334JNV
x/793XKX9Qb1GiTp30ASYa80LQC/Y8E0+lrvhINdGI83EW5r8LHZ458v6G/FyfKb0GWyXjtLV8E9
qQhyBReWJ5ujEK4KyXLQ9fMC6/mt61W4wXRNduVKVyvEkrqb3KR4wLUgUTkJ+oZWYSP/5Ossl/Bk
ZXEtUAUWlE0yG08BjUZaSkvLBSeYyDube8YnzM5MG2VVqjywwMGe5Oix98ola9izIT4jRtpwUCiv
qqJuvn/ydU5X5eXqUMIYnkXBZPG/93dc9oVb2YY8yn5SYIdUsXjUEuEwYaXATFddSXQhGFFB7ja9
oQS5Dbq6wGz64VabEsYlhG+R8Tebbm/5Su8a50aoVslKyVWtP5hFk71+8o2XN+D0ArI0syiyHFLt
nKwgbB4EglTFsXfKaF4bGW79latiNgqSwfGwjWYS1UQbibhZeUKVV6SDOK/GPHAe5n4W9id7xelO
vVxBehxcRnheLkv1+yvYknhAqEx91JRmTlC9qMPWZrDc/08eHA+Gl8bGRPVhL6/VmyI7dw1yypLl
d2Of8JfsXqzMnpFTW2WlS1RyUe3JuYCX0tvd3OBFR1AU1A2htwnZWAXOGOzVnyxXH2wcngnPXCOI
FC7G6ZfC5R/ps+tdCHfyzqPSJAJMi+NvkBeG2z/f9w8uM2RfUtJppXJ8Ol2qnTgkNS5XLqrJIfmz
KPB/ZY3ySUb6B0sTzUeCDUzWPzppy37x5ho71OZhp7sXNQQEYirGDmQuGUhZVrexj2sj3/35R/02
qUCNCxaI8Q91GFiR0zKvnMO+aIf+QiS6eFDx0JiruRyg2Q5uZ5ZQPaDBb8TsIZPz0p4ETEMbppey
D2XyyZ1k9Tl9sSjNmEKh3mWX9picvP/xHKfisetImYrNOV5lQ99Ea7wM8mFsF8+TIYd7CK7MKOIs
l+OzaaI0WCl0m8QV1gyTtLXIjK2LtAhD4RM6h+J0DmOv22NoYc6pa9WsfFWZgwMRbXL1oHTGImfv
JNe2a8kbxrlYRAC5bTketbnObhe87jNTApw3oPRwTeOPaFvfwQWIL3FU4n5tFY7yhB81u8aLkjUo
cermWQo1OlbDOD1btojMdQVEAo8RhIbdOKGc3UdFNooLaffjsGk6q3ieGMUrK0mLNA0qo+huhKm1
4crLF3ut1ulhR4ha1KGp0vXsxSlhVOA00pSbZiZqEyuhKHtfpXzZZ2k1PNalMWUBYYtA9itMv03g
AAb4phnoKH08mYy9onl2L5PEqPDXSUPPVpWqlt1hTL2u873R6HayZIaFdDGNIZZPjU2CKudolrSt
V3sa1AMX532CiSNxk2eZqUS8iIi9JIhbk12Fk+dUbozMxQtTeS3psAXUQQ+BUx9nwCsS1yHlteQY
rayIi+5c2CbQ4i9CWK4wl7wlnTXsFG+88sre3Rqh4F/3TFCoO5KKtB9lmqiLhGEYwQRjr559GUZD
46vL8kyM0UBCeei287Ew0BCsdDBzpLFVIJ6DlvRebmCWI7sKNVb/e4n7ugtS08zu9N5qiZfE34Lx
NqzKPGCavkTVzECZ14aMkGf1grsTgExpr9FIsXmSQqtf29jYtSM5xLBnYHDamPosoeVos7uu3WGm
IdkhFSA7pB6TBKvERRmu0CIylCSDMBZI1BLtVZBOzDlIGb+RapPPh1KtJkLmzLB9ruwMuW6TTGVB
8qgjc6wWsrqVeQRBdzLd1PQlRhptZZOidjVJPbuJ5oYnSJ3yRvhdA1UGRMeIZaJqvSoKGJDyVHth
LZBKC3eo0JtiZt9UU6mB1sYZrftxTYN11Y8T0VzdoE0eYfBh0a7jQjGNc50szC6oqzT6bspYEttp
lM5tZU/jnTHpdrExkzTuN4zBxhj045jdQXWBct+qWUKCE67Fqz4c+mutYlzndxQAWE1HT3+xs7GG
5dB7+pqcqP7MgdyyNXKofaiwxK6CjGPsQ4s/ZtV4oe0PQ53e286kFUA72/guaUrtHHaocoaNNga5
jZ+e0DG37ux9BZX7TnZeQmxuKEqy9ZJm8Bu6R18knn2I3iMoiXU3DyZrSNSICFxDD7Tk5+r7v6KG
f9D9e7MR/WYvuRm+Ayl+q2b4+R/88pcYQH2pyk3wMr90CWyCv8QMugucl6EtEAUVZh7tvn9rGRRo
/hzZKeepBRZOoElZ9peYQdGhBPOnMSdYznzUL3+LzP/LYfSmAsS9CFeMBh9rPl50wITvN6qqxz0t
PedWZjGigsTDV01muLdv6qH9ouvSXAvPRphnu9V1OU/uxaBZ45NK4b3qob0GgJQyMggNcWxlPz7q
YzjcTlAd7qzKqDfdACXJgk/yZZ60O0WL5nsklbjUYhFdh3k3n5kSSXI8KWPvG31E7lfD35dpJvcG
HrCV08v8HIu9i5oM6Z0PVt6INkTVdmpQ61a4blD+PmQuvgtkfIgLg6R0rG9WoVFvYAbW7VWO4PkS
apR7ljZWa/vsqMXB7gYP5EZjA7UZl1zMTQGCjaTj3Mta36QNEaDdTHaqqRL7SucH7oklzfq6MEo7
3ku1676g2EvAV5HzdV0MmbPlq4iLIqRn11ShdmViXFlJE4BONVlgeUa4T35WSg2TClnUPjb5QNba
QTBoQ0eaHCm+1TNIikGh1uPV4Dx4RnclOcVPqYLlt2l+NMY3K1aG62gYDr1wn9psOjdKsQ6Ls7lK
DkMv78nJW1lZh5N5dNg+2lsC3V8UgA2Hph0eamJv9l3d65etSYqwQwp6awBm11P7SVdH9xxN4IFL
dYkl/3b0mnpt9rCJm2FaT2EcPaWpleO3dJ+xSbZwzZ3xu1rIFxQVMDAwYTyOlniEU7EfdOVQtECN
4ijMb1hpCQVvxuqlVO1bu2x/mLN2j7PvlkVvh6QGykq7EaT2YLfgr1CPmpzVDHNJWeaPnsOq3aS1
W0NlIO2vVcwbuy7u2kJrzlN9+G4ZC1+fVMemn7imHfQtSBrbvmBqcGZ0JJeOVQL1YYC8zDwqInRv
ADwSDq36AwjtqiGEgmNCygkMj7mO3xo2Cn6RrQWzIem7fWPI9MtghtNhdOxVFrc4Ah4oIe3uhXCq
2zZygqh8BLFEpo9kPOKLYuKENLlCXzd17ELRMaHzIOhjO7WsNoRpoBg4SDHsd4cSfhcoKaMp+nMN
CMR3RXXKK9FH9tqFTbK3YuLf/LbWJjb9EUpLQuACcfPFF+S4NDaY2DLcRwlI12lKGBtajnflpI3n
D5PYDab4qjPpbI3iBihjUET6bTqzRZAJHEi9vu4inArWiO3Q8jJx1hkjwfFm8oh2e0MRg7CGjcxn
ankQOb+nq7tzaE7xDivTudFlBSDTeSKayz3P6PL6oh+ajYnOMRZ0P4qsVQ8zldMq06MqQNdj+dj2
VQwWM/9nzo5vZrWzRQl72WjgpHxEVuelOqJmLPJzhUaqXxBSsRLkSa8dpfSCuOjQ/FXR7aL835fT
iLscDe012iFamhmXEhnXtPGcIeegIbuXPIlIrmz3Sv6DLqd2Bx+rWReNTfSSbYq91pA4XTdf69LU
NznWrxU5pruscILOdskqHrke9FstBv31uOrtdghC4RLhStFDOJqK/lq4nc3Q0NyZY+hutHLQtgY0
mScNTfumiwfcIvWsP06jdxNliOcJy/FJBd0RJfhE/XxdxQNhyKqNIDtI40rein7yVlORkTKhEupK
tkAKwCWiWZo+h1y6ACggetn/y96Z7catpVn6VQp1T4PzcNEFNMmYZMvWZFnyDaHBJjfneXPz6fuj
7TzH1nH6lLvRQCWQyERepCGFIoLc/Ie1vpU4T9lcnFRXADfLbtN2eLIJjn0s6uGY9zzwe2lGSzdF
SWULqvwi4vN/J+wJ379zpWlDG+naTI1gT8fF1+mauB11soEFbLPG5DsQcgGSRKRr3ZdHYiWctzmy
6wveTh8tzSreVo417TDnJEfNnuSu8a2zdFQpeasSGJjhHe1MID1asW2Y5n0gTMk3Tgd6M9akv2Pm
BjYhTLZaLlDBmbL3fYmnJ+/sw6hnVmy597Btq1CC762PZBJZyY7D1v6Q8fy8sKzWet/KiVPdTx8N
QYQvGlY+uM2n0eVd2KzefLBF6oAbmO0n+rCYo8fPQnN0tFMbUIZbZIy/tvRZnx4Yd1SvbaLMHpvF
lTDCTMd5qk2ttmMvsSUUDoFJM0RA38UVxehBGGIGftAX/jnJD8Z74IJdtNi5ph0q3Xlbgk57W5HC
loHcSayLpUcyN+Idjzm5gz0soP4ke9xonpFMVOXEmYRNMJRv+1pmewkMMNIKWXJjDnqcayn0rzkg
kNgR4rgWjjosLG8+tCmqwKp6SyL5sYfo3lbHZpnLI4vl+mit5TyFM0cg3dt8mht5ZJX9mW1F99pa
MN2kS4n9csDXthedrR39Ueb7Ri+Svcd7gYG5vgaNYFxAlYwAhPIR8B7mxb0dFwkqYxHt1To4OvS6
h3nNxT6ZW4/8aZXsFw+zzqiPI3rdQR5ze0h2id+5t6leNA+aVa43KXCFHfm01Tl9TX6rCZmdQC2Q
emuJ9EzmTXZWmIH2Vit7dQn+oL0Xyk1RJ1CK8PSEm3gq7IqsYDm6V2Ov1W/A+NS3bMTqx8xw12tB
FGesu8sQ13ai79mSJRfsBsrYrfUEyLlan/5dB4/q9Py//hOc7q/q4MPD+vAf1zTI7fe18Jcf+lYL
2682iQN0YNbaUAu2aMdvARc2ARfUx9uSnXgL12cd+81qbRmvtlxBdrHMw37U9fJPJiUr0ysDyQxJ
Kb9VCX+RC/xZCLOA5PW3obbL7DYAufFiFIobwvWSlkzwwSkBWE2aV7+dLbr0hoxAyyNFNbGAn6Vt
cBq+4ID4vzzX6Y99M81LbGTcvazqTet8mM3itdMFmtobspqBtVh4K+Gc5O8GSzUYn9h6Up8lGuQ8
SEoxABdNezfoQ3FiKschrWqBt6geyHsli91IQUZOMJW8ukFYodah2f/7ov160Zqb3uCfp7Jci099
//Afbz41NaPzr7SB7Vr/8mNfL9stYoVtBzGsNtocdqFbi/QPQbr1ytJpZraoPC5seBJ/XLgBYAFm
qwGyGXb5m+z8Hy2cixyd3UvAqoANrkXk9e8o0v8yNOa0AiNP/iBKHf6+bRD53ZS1V2NdJat/wspm
PCjGWiosRh5ghp01p+8+mouv98L3UvCtFfzzDmF7yrx823FbSHdsLtrtT/nupQaG5F3XgWd1bEzv
TD3hCY5/l6X48xfhdsQxTlP6koxutmY3rmI5tZzesUME4U7LCUX+9Tv5yYcGuNuB2GEbsORepjQs
k0UFWMkT75jmxSn1Ix53ebkQzvI3O9qXb2fL1XVQA3BQuXhHwUH88JnxlJEZXJZTTgwweLu0BGjU
Fky4fv2Gfv4yrNe3uD7mCS+ugtGVQQvy8iSS0boh/zKJGICOfzNg337J998/nxf9ks5V7bCg4LT8
8b3kwTotStpHp5LqMMkRqJk1uGMJJ9og0s5qu7+R7v31XQHVRfWIJJtTmT3Fjy9oDkHfT551dN0E
PCe7KhZkvb/79Uf3s3fFrY0oANkVO7sXk3pvbCSdlHWcBRxH0+kAJkgbCb+mi9jvi7/7pn79cu7L
vJUSm9K8asYRp56z13M0T2OLPT1bJ3vPOdJd/vrdfYllevGlbRHDRCfwEW7P0B8/wxXZ5tQs9bFU
sv7YwKZ9bCdyICK7wDEZFcJQENUqv7hYXAiVMNT7AKLaMmFkSf10ZRLrzBBb69K7JxNDubHXwJI4
ghaVVbjCT34/VF01hO2QDccJ8tn8UGCp1i77xTR5WViYxt98Yy/vXjhHHHZ0ii7KP25gTvjvz6Ex
YMZC0NYxU4Nz8ALZ4zj17SMaE/GbK6ztlSARcYyzx0FA/+K2Sly/10ta6Dod9Z2G7ziaejV/YlXA
9Gtc27/L5P3ZO+NldLwrm0zp5QVfdsqAwt0fa0Fzx5JVHXx/kcdSZ9T86+vir7cW7wwpPelFJtSZ
l+EFSz7kbjp1R7RsazTUjRaX2FOj336R7QTn4ccTg+fBiy9qKmpX5UlztBaPit4D1C9kZex//SI/
+cyI7cKLBcuDpKSXp5JpCQ1Pd3UkhLqFJN0SX5CmEk+g0/2NVPGnr8QLMCpluee/FBI7OI8tbWmO
5MKIN7kxwoto6nZXysx69+v39JNvB+8bOgTD5ULnwP3xCu8UQktDq47K1OCGMQWAt5ZNf/M4/9nb
YbPNrkH/sgnf/ojvHucwMDsd4vhR1ixSJMs9cOoGj5B6si/+L94OpQmZJ+a2Dn3xdlheKYxz5VEL
hDo00hJxb1fe31xsL8UX3Ku8E5PRDo+MTeb049tx9bWxmdIdGy94cNpSnbce+1dZme5Vbc7q2WiX
9uOv39dPXxL2GgUEaCaWzj++ZKanDovB/FisXbaFWdR7NLnV0e1VfVRqbGFqaFXzN++TUotf++OR
Ti1qIWQnWgOB0Zcj/7svzvOmMbX78sD8OfV3syt1YvEEIL+Bm43ZVMGiKx/ZmLEPbsd7CybzI8Rg
B/yiBcB3RyWrv22hUL9TslhVmLhNf+YuGLgRZuQI8jiC9DDj7wckRNO+J/h09XdZMYCTLvBt91HX
okq8HDLTfusUXj9d5HMzi71R1sVwhagPse7Y6boXl2s/wrVMgPF2GP7n7MHJjVq/MoXNKlVw0diR
25kJA3oj/yycoBvOEsXHvetpj25AXLTtno2wzhy2kEd9pRPaJjb6uW5OurcbOj6MyDMqeWaRPdOF
4BcrUMFVMu+MoFjEaS6BqDTMp+5dS4EYrYzZPIEzTD53JKLah6UY1V3JrmGEI1Wg/Xe7PP2E0Klm
yjfpbA4d4RX7NN0E4CIjXsBv2LyGppfMyNbqZXLjtCKM5Bi0HfO6FrBQH6Xgc/lCvMKHydgBQj92
+awkmAPfcZiuegq8IAxFE46qQ8ZK4q323axnbAuKAaBiNqjibc9xVkaJNSbXHdQpPUpF0u4ZdRdd
pNWL8WynM8OQcnDnez012nWHJnE5H8oRBXEN5PVZUy1b76Qa8jycsirBnwmA+PWoDIiYSjZQTpOu
Ht1jqthCxE0wwiaoNQfmz1rW6mqy3emeULjxES7VCnrFTiE2dms/3+TKa66yNpEZks6FKeCxWzTF
Ct2URjaHnXD8N8DVRX5UAxNOvBeNdQ4zE0xFZhjNofeX0ohW7DiHvu1uXAgKRJcpnnltN0KiR7Dr
yhC2yQTmYMGFgppQXaHUwVtmjbV1NvpFcascf/0IZsY495cl/UDVvxQ7W8uLYUeFDzi5n+rqBrsH
slKHid1dpfxmipE7IfqY1Egn03q9RpxMzh6PC3IcHhVD2zleMqMU8Cdd8UAKgPM8jEIZrJdTBXOY
oITqdV4V3OIkpQxQEeVSfmb8yrE2kPrsxflYZQ/rkjbGaW6dRLxvtYFPewVc5SO2xcUW22WfXzuy
ssZIo5ccadwsskkmjpQBIrEkGcGHbQSIxtHX8xQiEEjPCuZim9bdEk8J8cIxIgLtQD2UavE0Q5Ky
vCo14mTyXFQQSwdNIu1Hte59LWk/ZnMguJH0SR0yzrRhl4HEK0O/FLpxuSaGpseZ7/YfIIY2sG2W
BmGAUqV/W3YV1K06U6u9D+x1ynbuXAS3atKXNragmkJchaHcIi1JC7AiVlm9b8F6VDArDOQBABTs
hV1dVj0VixLXpVidYackNzqoJ68qY4j19udSNTXR0kRH8r8VULSQvNwOujnfRRq6DO+yaLYKjhLh
1MmTO4jUjfBvCfQiY1OW+9Yd2LwD5s+3AOkMwokNn+Up961xIdvAA87UK1MJALNp34Zd5pTydplb
G3JPi6TDYfMxw4Z7g2LZm0KF0RjkE4bz7Nw1h/HrE/jfO/P/xDNDLhwhT/h1XZT3WBq+e7T+ZYf+
vx/VJ/H9/OWnP/91HrMVxd9W6N4WUo+MjwmMiYhx8xF+Gxsys0Glujmm6BSgAmxSzG8b9OAVUjTC
Ow36SRdzp2f+zvjlRejzlnNmI/aGr8aGn2nPS3H7kjqJ1Nrxo6qX1mVbWrrkjAx9qqMdXAqU+5Hd
AIM/ZQPw5d5S/ZnVGXYpooLr278aIOmUoLv7uWz7j7A7+yZBXFX0XtyXns6QG1yQ7T19+XR/68L7
ZSbz9pv+p1E+qbq/Zh//Ypz3UKffX0aQEr79zNdrxwte2VwLTC+2KEFEptS8X68lz3+1he3qmy+A
iosr949riTkzDHiGbBTkQHaRXPxxLfFPqFQ3SOg2hEaBHPzetbQVjH9WdoAyMd76GIC2Uv27ik4m
qV25o0gOhrnczWIy4jkdu8PYJ8ahSDPSJEjt3W1uiTNB3kPY6mi8m1ofoykV/YF3M0UtMTBvSqhQ
cadyDB5VA5LFqj+KimJltvX1rPPb6qFPk/kkiE/YG84KzhBlctj7g3tcbAStK+IOLBpQEjHTOe/d
Rjx1pdfvS7R2b8timsuwCMYHgRH73NKbKlJLIvbUPaRsQNeRj0pCHyUBQGfAAPqq7tAz9xM4PKTi
2A7c2d4B0+33fNM8M0hApFLUG2otEKioChffvQwKe2A73Li3PFcmeGZOS8gCcnMyBJv4SyIdZnOY
eEFVRW69LicEYmYIwu6DlgfjNSCcBEZhp25FsJCcIDL1ybOCaU8kQRrB7ZQRbFI3MgerItAIl2XQ
1E7klu1nWOZEE85dG9Iy8ee4E5EyDRvE2S6J3KFmmhyj2WdOLm7SLSnPS3wWv4Ynpsjs06vSdggi
smqiNqeAN9HRDUyppPMx8Q4HpFM9l4x7PpZ56l35daIObgNszjHVHGtjv7ypxSD3BJRpe9+fhzMV
iGPtmnf+UmQ7Y8hU5NiEZ7Sj3lJT2+Ve2XZzVq8u2WxFX7BqXlb/QC1yQwbIwV8U0Q9NUR8oEs7R
oM2R0yO+KXENHMt0eVPxeR9YbUCfSvWb1V92pJ8lJ1CmPTpNaF3KJ8wgbUvKuRnMZO0v6bGrzEu0
MlNYCdm/AchdXLo9aiBtIP0mGMvg42CNVtS0E4tgaNShTWN2nBO9vSX0r72e52qOs3TyXncFyJOw
pLwNjRVgIZBAGecA2G+niarPW+VAKedWx6Ayyw+/fwL+92jIN03Ff/8FMMioxn/1jH2f/kWntv3A
t92c84rzjYfoZmDTmUX/+ZANXsFd4IkJ/htx+uZO/vaMZWnHUcXoADIBtTGSxj/ORRRs7D2gCeCE
YABuM2b/nYMRh8kPByMPcFR0NNoOfwePfAqKFwdkSUnMBu+KyMe1hnA1EsakK4QV6IsW7Vyl/XXn
IvUGkFUmQHZbxzxHgBaQ2lI22b0mvX4B6ivhVvWGK8SBNrJ0IOEaHAmaF6ALKnOUaeh20pX5p8OT
GC3GKu90dLXqhC9VeaGf4pWlohXJzTyidtuZnU+uiqFn1QNs3g0Fj+SsewNdoMuSg5Xpo5RActc5
uQxWWh04tJ6sB2MPJKUm9Aa9TG/T3rStaURNOXbqWlJzlq9TZ7CiDtUt1CpHKv5U2YqK0KgpF9dA
vlwO/Z441WiW80yXPqA1RcNPv3FIxcg0Qp8rvQpFZVR3klUmevK51icihwh9iDJwB5/1ybTvOld0
xLdVyERTkxSzcBZpraJxmKh7zbX03UgnFw18Io0lwukePlAYuF4KMkGHu7sDmaUfAwWg6JC4efGU
e0uvxahD0CqA8y2NPcJ266OVm917DNtplPkpWi5/TQjvbFKcA4wY2vxQ0jy0UecPbfAasJBnHvrS
N8Q9avHiyUkgPDNK6Nbhg5BSBvemrrX3OWaNIs5TC1atyubyVCnDlrtlrJwPtRjXB28RXCdaVisy
5SpG3ZFuo+Zhi1ASGwC+ETW0OeaxR07aNgW3ijc9owSecU1fkNuDSQ7FDdAekv/WYHgn7cCBbsZV
n8WFtgx4kW21vvHASNtxR7hmcbSsxV7IFjM41OqMgBlkFwMZCF7q03y7noXwj6ge1ENcXca0L0jU
4+ysCa6JSSWwErbF9hqEFjNAALDI6fSYDPvAJ/akkcHOqC0S33I1ZJ8MIsWgT8G9bXEyGBygEp02
KUQSzlsYpE4hw0FK/21POhEGz0ALgFAz9Yf+SiTFI5g/42Ihy606lIsmnv0ByX44B3UmdjMjhRtR
eeaVHL0E4YtVVD3010JwB2x5dIm1+QPKokvuVZEG9L5VR2gZQnl3nU6g3bg6woznFnamifEzY44g
KM41JiyEMExogGgdAW1mXG5j5BuzeldaqwXVbSXj8lwbOQ6ijM36Xc+26zxoKqM96Dhh0n1tsB3f
eZU2j1Ht2b2+l0KJM7Pyl2fl5hAImAk55i1Y2dwgoKbNEC5hqXdOqxrUwWpzphlj5t1kq5BjtCIz
u0RyOwOjdssxQMGkDcXr0dMmsVOTthzZSabwnpFY5/TvQGsX4RZ7mv/8aOO9kwciJ9YbKRF8hao1
g896mxbQ+7pVnRM10w1xzy7jmthHea/PJE6EehdMatebSLakXnjwJE2vsknK6nbT0DV9ZADmhOCr
Z8DDa7auV0xNMdhZLqlGO+J523vHSQmMGbrZus9qN//QVWRnI3JayCApYNXiGgBLeCFdk+vOIeYt
LpfWISU0cIr3iN7t5G3e5uSCMK0qkXyirTmsist3D021t6OSmAcVGSCYi4MxjupzC7NzGd44kzcR
0eRZRWOTmUCk7JWeeZBgp7aQD8lUNu9AL7o1VN9sRf+6ZsyE/HGqznP0a8jms4Ejz6o79S4dkVsh
cNfRCzpBbdmRkzBLiRLHz9ET1YIOvbazfLiE8eWCZhFo20jCSgbkf4ZvDLEmhyo/khjO7yHtq58/
Lj2Q+nCY/YWj3iZj5THASTDu3TFbnjrO+TuLVg79cmVcuXVGQshQ6uUuwJYzXFBp2jXdm9Wnx0Zr
EpL5ShE8OYxinLjx1kKeoY5qtrnAUNZc/nmNnhTBE4DozlmPRgBzc+ckLR8Hao8+pSibXXeXF9P6
cfQqbgmPiJSVqh2mUGy66yDDIDC9abcoS0v3yF6zNEYXjapTomZco9rQxtfrVOCDGBpd3rYB2U/s
3Qf/DFyFMYSISbERIG7BlPP/q0T6V2slzY3s9c+7SGIjxKP4UdK//cS3+YPzisgnDzjUZtYjBIKt
wNce0jBeQYyA0kRnCdRA3xxv32olzUD14VLBsKCgkmL3RgXzh6Tf59+Y6DP5xcVLnfX/IAjxMb9t
/2ELgqIKpdXLSJGWBb6hzJFx2dwbl8Myfhwgp8Ht9s39d5/Kxde+9Hs9iGtuu/E/+1Vei2UlJR6o
LBbZtM18SN/3rQOWKtWnXO1AD33C+7iRpc5L56BZcYDVyeKETNhALdmT+1afS5ClhCpfe1VSP7Sj
Vb/lmt7Oa9BkfuUUxxlJOuHZZPuVmfkp0KCHtu3yQTSBdTZMg3YhJpOZHjqIi6JM7HtLpf514zdv
M0MLQmdxgt3gsKDtyRKUdWo9sRw0Ij9J74giJM7PbVF0uXZVAN9Get2x5gciTeqDO78bqvGCGLvx
UwKQhAbI8R59JxsOIqAfFYM2hPZCnOisLIIbupkHm1eRmTX19i6pp/pZgScNGTtwCs99azE4Fd11
3zHpx3BjQ2tFE+mB0K/G9BPg2XWJrSUV+8yk1CSAZtQB/5LeoPXjdUV2cmHwjEux/l7DqLYywz8S
UUjCMJESjl12Zzqi8RWh2oKJU555i6/JO2UyUg4zCa8K6ja0tnd9YAUXc2FMT2QVMtHUJoTAUanX
1sNAe7rsUn2yT7QFxHbacOGwiQ2jdh+wg7lcq6R5npgBXBnQVvyoTTZD3GwMPHhzqZyP49q5wals
K9IHONf4zA3ZBOkZoXveHaNcyu9lzFfIx1JfziatJ4LA6N3kiFNzgL0vUbVLmLzumb0OSJiNTs+h
WWT92uKZGxkNsKcQH8xmyMczHsrk56blzOWGA9cLzpqWOU8Ix4W0BJzDk7NjVWpTX/HCDAp6h1N0
BDHdMKBIszPWgdoaEb9JAmGx9vUtYahq3PMexptcdyQh54FCBM943P1MUmlDtmY5l7zaSHhqhGgY
U0BC1Ddka/IuaGz1wbRDQssy0vAKz/oARjxrosAQoAUmqrNPc7IF2BKEbj77LVlfVCND8IEpv8aj
AYBvHVp5FmjRHPjaHDZZH5ytUiRYuzwbAps1ww/gSbxduY1lNk85mZTvbD3p+jgf/KXbe9KrNpF3
A/7SAl/9DKYeUvjsJUWz02qvc2NZEJoQ02d0837uA3I5Lyn0wFJ+5FBS7fCp6H07i/Uxk/d2qX1J
ENeWM6LOCxzhbhZ0gDVdMgszrTS6HUlfZIV3juqbozeO1YObwxxVfdYTE2EBdt8rg5B6PKuW3u1I
CkgDKpFC36orATm7T7wUBH5ORgYmGPvUAvvmwy23uDndyzete7moxz7Tsi0IoDDLfc5DmXTqyec0
4fKp7otV14CysVyLJUaqd6tB/jC3qFXiacmX1TyAI2DrQC8lL6tZuF4ohEsK7lj2lAWKPfFtTmL2
+6GuTe80NsXobLhxDFCDp6kZsIGzDV7I0wqbRR8+1a7RilAJMe3qmtLtOFaz2xFeYm8uSn028wsd
++uzZw3MebJmLsDYN3CLwkzTtIvU6MQd2PApvbPywHpeDGd6MkoCyPskq6y4kfaa4xudCRpsiUQl
WGUm25sVmJXRZhC8UK5mle865Q4XSSvpUId2yjoQD5VYjw086iusXT7BsiRgMAoKiKsqyHQUuxxj
Y3u2Ely4LYzyudj1IymMOyjIzQQ0FERGGMAP8cK5TlwmcpaYMhSqom92EJgzinDifMyzoFnxMHWW
wUUxZwJ/RDA6TRcb5E/cTRtChglfMJPLbW8yLeDi3EhMLNI3qlPCoO6RCoYUI8uFUHK9025Mqiyc
tnRgIYLgzA/dJZhfFwKfF42hJe980RGwbFBC+eFCw1hEeIBTrMJVNfgfGJyrKkJ84lKSNpwDGX8s
tEa9nG/rnrSkKNUNNZ6XgVOlHxvm9OMnvzfq6jMgx3V5bBIzr1CudR2zw9IwZH8V5IvtX4Kd0VYH
JVhdKhVmUBicHaErurwONJmKt2hzja3l9hK6rLoazHwMnQR+fBsxzvIgc3UDcP4DSqFcvuNzNkhp
8LUG8rjuoo0PLX5/csyEVkyv04y8ICJjiGqYPcIUoI9+zrUCBf+IAKCYwmGcNb9hBukob990lkaE
ba7qWpCxCUeH5N5RSziRdK8b3stAV4MgqkKv/FtPMTPhcE7z7qrtbHo4cgPN9Vgrp7EPyYDbbSet
buYoGRP8F3ZXVOIsFeTjHp3StIHGjuyKSR82G56hPGinO8wamKJ08PDWIcFWxW47EeyaVefpcLGa
HOgJbh3Z2VfFwN2BTAwBH74brGE0y3hv8mdL4rf5oBAO6pC7Aicpcdz2Xf60zqM53mBpnc1zVXlL
de44rdHFC002RvWFFOTsTTvwhR4ouavkvV6Y6xzjvpyzg5k7TcVfP/QrYaGVfCelopvMWG1m55y/
Un4aV73K47lIK+eSXHLrzZJxvr6WayfneCgyy+QTIvfqqgjg5J9lWeI+tYadKuD++Dh2gprfi0fC
qaaLSVnmo8PAaPrco23JHtgSVdO5PZVd+oYIb8884SGvaGMaPRiJc+EY1ekOoca7By6VJZ93bW/3
ihmUna72mb6q58WpbPqGzW+Yw6ZwNY1ygSqlMuNetQHShWB1jhMhXFOUV5CPMRYSu27SwoTJklNx
JE56dOzlJjfd+l4WHcZ60gXanVhLsUsTAhaoGZbPTkPLo0aOLTzw2rCZtVbuZF/hkl7qd31RZXuT
CAdSmWeHM1dr7d2Mq+vEWoWYTd1SYZ10TuyNqj2RjLPe1kWekYmJ5p9ej/ETu9KC+JpRkKhpO9p5
bTBp7knKCF12BzHK37e+TzIOu98jFh75xjAYfM+D99yqYj5m48isS+ckKVIUDyRU4/kcl2e4nOMB
7LMZTjDjmGlsoVz5Ul+w9ZfoKTLj2Lt2fod7JrlfGFkUxBvQO8azT1YisGgTSmACdqAOTTxCONUd
Gab4XPawk2jmU3Nne+6ocFdNJhd0q1tb45/CU7aDEmrBqj3hz37kMoHTQHQfSgQ0J3lvT+e9Nclo
MTWCLxa/xFJuTeuFakoGTcptzzq3cw6GM2pPqW2/8ck4iDutqLARWdq7xDWzqO264iz3VH8Nc4Qc
IuFNGpIP1DsHf8g+T7WNk9/CtxPqtZ3HaSCct4Q7a5i3ytuCoGvWJxragkHqV22izbFn296p61N2
OVldXbfJos4TJKbn45j3p7okzXqt8Jzl8EX3wFIlxynl09gk7ZkCHMyTze6hcZW6eGOM5vUyBunO
aODy4VNyokRr6103wKkrljq94+btY7AO470OED0S2mKe0423n+tGJZeJgnXRWrYZooq/yIL6vdnW
iIxwSh3LMflsK6c6yoBFPpVxzG8WBM3grDh4Qle3ZbKs3T4L7I8OJW44T+5yInM4pX7Xy1HGBDlU
Tgyqxn2YgsS7IHnLO3nB4Jy7PDgPrSFvmUtW92omz1kWbCYIQC22lIXmuQvMGV7A2Jwx7yxPdVZe
Bx2jwkzyh8cjlk2kCLLe5RYYDvxwNpkIpukSk92R3mO3WfMJt5Gbg/dw+8/mYIpTY5tJbE5OE8R+
KrH6DcWWC4anKd7S56cYuXhRcNvl46e18gGj1IO262bKU+zid2zePHqc0om1onBOzhgQMQUbQt+Z
o5o+5102f0PP/NZC+L+3DvmX6/XdX25FdoN84BT6QXxgbj/ybS9ivtoY0CgFHGasODnY2H5t9nH2
swKkm8e0tHH4NuL7P5p90yGnYMNyAev3uBa+2xhrpvfKQnOJH2Dje9JB/5Zr6Svi6s8WnJxUoPzI
ePkbjM0K9RLlY6WzZbZYiRAMpYeubW9Aucyk1s21pg69s64hsQkkWsATCqcpr9+1Qy1ey7wr7kqS
jD4upq+eNJCbRcidwCzcLzrz1JA1gAUKymgjhgjTuhbJPPvguyJuZ/G4kQ32Tm6fwdUVTMD8HS0v
dYRzw2s5B0aWJ1P1+8lNphjq1evcnO6mvruYUgu9jp9lWFFN1idzdWORXRlZS2/fEt7e7TI6wJKi
Zqz0XUIpPoHJ8MkKziszeYYmRki7sMeyuV4yIn+jzKBawEBcMgWomC445Qr0TnNS/MhS794SalNF
W6TzheZUc8Gpv1TmwQfSwSk9O116azLWnG54CsoyEh3JJbtRZsb8bHdbLro2zGiIeoG2E/RzwLx9
XhKDvO4WSRCYkhEGa5PhQh/dROO9lsSjfZhsC7AIRYB7EIXJyrxtU73esQI2BdvUCVaj7UiiiLZH
GFwFFvA8AjkxLEYIu1ZL0hsSfLrprbXU08FM0KcBtPHTcxsMz62ZzMyoA7c6l6Vx4LUvOWjW0APV
GqZKt0Kpa8PRJMnuDZcOXll4IopJL91KH5w0ndF9aA5Y5X0RgW0HQyDgN2RHWyibQJptMdJ59mt2
HDuAyCEt+euxL25YhqTMe3uq4LHdi3ldLwndJvFSEx8ABWfnDLPzQy+onShO6BdxZ8JOiDqV9cYH
v9eC6n2mI9Tv6ckJLOBREfCgxVqL8/OrRPa3TrNfnlPfq1v+65+ee/8DRTBQwb6b0f1FR3XdTGP2
H9fT88MPAblffuqPRS+irCDAzIXsnz0vI7tvairrlb3h18Bj+lvKyLbO/XagEa6CrtpC4wLNcKOG
faeAeQUhH4k6K1p8k2iSf2vR+6OgGjEVRhWDsgQFMrvlr4fddzqYNKMu8vryHo2wfuMUxK8TfFWe
NeyIYtNOXBgPc2d/vVr+KefW+2IY+fMM3V6W6eV2XIM+wsP3EkHsBHAiFH0j4qs6302Fny4HmB3J
nd0KwjdzfWaNi4q1vAxmj5VRlU3eDXzV8dFyV07ZorF4TDOqQujhbkun9ssCinRallGmOyzPRPgJ
3KLJoO+tHLNylMN5ACgwjUu6h1dhtodh23Ol28Yr+bL80tS2CCu+LMWI02Jd8mVVBqnDGQ6at63Q
km2bVn9ZrOHbgjMovizcqp6/ZYoapNNs5NzZ2bgHQh+Se1j7296O6Klti+fxabPT6xhF0u3TU3ri
tPIVD+XJp65077KgmERIxFKiM2RaMpzqceubU/AE6zaBa7JSxF2aotEfpTTy+yYTbX1YsrZ3rnyB
3NeWvkxv+SfM/VTFwart+06QBwkDdgGzYuTONaOr5VbzSypgaBWQyui5IccQcNm7pJRNs0eqTEqa
RHqosn65akkK9jGoD/6OzYk+kHw26ceOi2qIvWBN0jCVoHAPeGrJfhdNpZ0LUE09PKbFasOyZnEW
60PjvmtkL5FBrX1rHJdUywIiv7TJCo0ZNe6u8uqEsYhjFpMeDcNky8sWeXB2k3nVo9lLYMyBdHxJ
ei79t6xW9yPGPjqOPE8Z5qVMJbLQc6ZsjOC2kWtmrKM/hOyNywIcw0rwcEEuJIdxWxV3yHHn+9Eb
qzWclKH8WA+Soo6hxdjtTteAQIXE+TEfGpd8Ex0LRimvdWJj924n2/cEi7r3CbnOPKBcPjcewc1o
Me0dCSlrkjJDxRpg1DqyHlxPQWqnr1db/R/uzmy3biTr0q/SL8AC5wFoNNCHZ9A8T/YNIVk2x+AQ
JINkPH1/dGbhl+QsGf6vujsvCllIWxTPISN27L3Wt7h2FhTfx2kS38VYguKIqixhRt972ffeXOj2
poQVxkFa19sOVkUV66a1jxgFph28FxLY6Fm4eKY9KZBlE8k5nZHVOyz02LyMDNvQn62Nkyf5K42Q
2Y47J5FPo848B+vg1L6mfSrl1jfzFkL80t27LQ2ZvdIYUGmle964McU0BccTHL8D+cbREDMpSw5B
0vG86LBImEIvrZnuqhLExRYNm0cfp+1fSZjIb6Y04ThmzkJe5PgvH1xTUWNoNvszQxbr4Lks5U3D
QZ42azkNJwwyU3FQQ1vui8zsJ2RMc3CwSA7kwmLWZ5EoNTu1rtFEVQ77cRwGPaLtSHM9NFnORMbh
6ujZCDun4Cjpk5aozKYejAlVB1NDZy7HvTY92kdtM8o73ETtdVHCw92AHNfn3SzUytHxvjZppB8d
iGY0wOxivAI7mt8yTKwvtGDGv13kFP1Quonorcxz4JCGxhB9jfTsnlymqORCV35wYdFQvVuWmZfY
V0N041b+8sBIsnp2VZSVuyQZrCSuGoNI0lBRFcIcqZarBrDCEoeR0Q8UJXOJ0UBbhb8J5x6nJB54
dOammdGFiyyVQdMpvNLc06btAOlxegH5UiUewW27zrTz9gcYqukWuWsgv+cODGoO3no4j/wFnoQT
Nsx1HE/UDbm1das4paXAPCRpdQDpIBWam9DuBVjUzK3zvWa4YrWb1pMeGoqaWz1Hz+15rwIbn3fS
g8Xp863XTg6BUFpz8t2Z6bzGKtuS5qiMzTlFM48OBUlBHHrI22Y8/73xwJfMgAGDQ+giz3Eyf0fL
Ceoc7xMR21PhWWVwFMCU64e90QZ8Lnum0KH/4o+Gzg4+bWbcIoyAy2lF9oQ1SxHp1oa31RmCtuK8
kTqvt72cBh3bDdMUIDB25lbx6MgxY8bULbXNj3acwb4o3RAm3LwonwjYVojQorcC6bnkDG5nCXge
SIfxFAXlAlRmQLBPoGrjuyfrFsXIuFxz1rCejGsCdCgi1jiUgYUpz4KB8MvzpQd6igKz6Hv/DhcF
6lS0ltLCB5CNdXBoaUIGdbxUtlB3iSoz+4s0WzHvpKTtv7WGTiaPVj71Pxacsw8TZyHaQAYJ7Mju
W3w25koxDCpzxG4CQudAAqbLXudl5hOrXfKDCXh2NhSm+FGUSXhcDEM3bFPDcOs1Vgd5QtF4AZyg
NhnPw6Wk75FJTve7lNP5DeKl7BH6CcMhMxueRzH4yDeDsntxYZoJ6lDQdzHoTXA0BHBZVN/FRECq
37CPo/NksL/pZGves3hIqDFMsC5YsYj44OElVmwxsv4YRVAx7diEkLgq1dGcR6LmnNZWxqAFuUXI
2C6og+duTgoL8lJLL1rMjqX33tTob33C3r/p3RGIbV4K85UcMnk3wsEqYoeNDqNDVQY36dxU485n
cFvR0EPaGuuoMr9Jx6W2j9oqvY1kbr/MdOEpRfyJGx2XdkYB3BlKsukSVZLtWyBAKFlrcts3Iivm
a28KwwddEmC1MzuC2bdtXqtgR7GwyMMMnBMwUd8JxFVFitqyqnv1ZcKEgp2jWOjJV71rsdB1nUji
wcqCe0BLpdpHxOm0u3VGOWyjnNbERjUB9os0bApmshMWJydK7VeGaOCeCvwiz6nP+4Neqib1dk5L
rLMmI7tiG0VFY5OOSe9l7zZFcAGkqC63pq3XKO6wnGmJGg6+KpbgHMSV05inUTZDehplTg3Cgqxo
oER5659zCK3YhVriizY4JwU7V6h96jVjvbb0zdY/LpRrEKsL2DH29GLnWy05zTJ8cBluubNouqMw
zZpoY0clK7ovlwqNUGlniKwqfyY6eWKicQBRUGDFIjP+Gsx4QNhb3xOd2k/NqnCm8TYeFg2GNR4c
ZrwIzAL/hHiDjvasR2tO2UnEgCQZfdalkBVXTr7K46xIYF/xh0lzH5hcb5Ilgc7kGxlPqvKCxDtK
SZ/rYbfOxSOUyJzFF44xEyth9a/jYATWfra0qmmXZwuHYAJ8GkxDs3tVWCq8Vmo2jixtIhyJZo/1
A2+aSdvP8C56J6u/RiKbzt0BsUCMGU4j+Q7mr0jiM3vvzgoiEmdv4yRUKrg0Zx9Ntrek+XfSDuDV
ac8Y9nSvjUfunJFbyBT6zjDMdYqxBN5AjHYGxAT/k/vcBE3NFhU537EOt7ydbgKBuUC6x2qXifRy
rgvjK+JK+W2RBXZ1pGC0bjsmO08z1cJVgu/sHLhg+ci3NR7Tp6Z1GIQdc1BaLzQdcw191jZy+44k
ZcshDHsOmCVUM3qtBmzuIen60duOHlDWWDVh8WUaK2REpMFa80FNYZrw/hsYhogbIcSd2O1SxE1X
e2JrGkNwWxGjlh6azF9lQv3MxH0o5+oxpFRhmFiyxKBNLRipraU+KxhKBFYAk4EvYK25SOKU7oa9
CVAkeMyEOpoKOdSpM7jS+sarINXGieUqsXF0RI5u1OTlVR72xg/PTo0TrSgY6fVawVPNA3/VV4V7
HQ1DeKwCwRwzLErXirMs9SseBbTZxx08NG/1PTkhOk5N7LXrJBn2zSH6XovU+SpYa1TcZ4Zv7Okw
syh4lODEvhuLW++jEgjUMWe28qyY53XrodFf70Wz0vUiXAlEoJcsDpsBoSlzR8Mi+5m/ShXa0VFm
FCx8ppR5BZ8QhHZNZ2Lw1j/ejW0eRxR0w2G0xvGq7gyR76hkeAahocvL3gc0G7d+7uwLXbM0BbVX
XwaTFT2JdlBAnnPtIHBd6u64AV7l7ou095t9Jyzjex0kqYjDPB3FWZGUfbbtuZ7elGFVYJUd/cy/
DU3IPruQMnGmIS30JSA2AXknzynyGJ0i/mOy33tnuQ+6B7Z8Fx5PsuiuqnQxZFw5KWLPvvRLyIA2
id18Y170aiVV/iR4Ce4B+0VAqJceBW0b0P6K6fGIF9hX85ccpSVif6txXkJNMgdODXvot7zf5tc6
i6hbW4ymG1YA917aVoI6zkiaK0hbir5c0/D7lHgsX0rX5Jew0Z/dWE1JOxBWXXhXdVYQwEKsgoPb
K49AHT0ZPBatqShBLGRm297W0j8KvFqSM06wZxQz6+TcM3SGPkupkcUODOVEtDTL6uoNBQfKIHZ0
jmzDYbIljE4h9XWykYxNio77Zup8BD/zukzl9c/JLCyN9ITFns83ihZbbNmMI8EMOjWeRhEu14BE
q2rHG1WqHXpTiw95agOgaaPBgIYSsVj2BdENeVwLp0VfxHwHHJJnNwfHUuyIc2DNARmfOTIkbSpw
S2Spz089R5G/4wH/qLn0H1tG7xpLn7ag/i9sLqEa+6y5tMnl/7h7Buz91mH18+/83Vpy/2XiBliD
SAJAKm88BI7zlxsP2hFCgL+66H+3lmx7NR6YyBIwGTAff5PbayOngxhAax0QKGWqHfyJh+BDdAXu
BEA8a+RgZNKvos2z9p7e9JbckDTMEIXrpoogXr8k/BnO7bqM5I+kdbKuZ0r20yFkAZ+1cLKm7sxo
XqvC96O4Nxgc7wtaK97Nzw/xj56n/9eeFLp0nz0pX76L7+8bkOuf/+sp8aDAOc4anvzXo4Bl7u8G
pGv9K7R+sjWwoZi0q/g7/25A8of+VkvSi8QNwoMWoaUMMIP8yUPxc7LzRsEYrCnCNlZV2pcAuRig
fFAwsn/QK/IQbTQQEowDu7Nsr3QJs3Lbpsw7KX7BqxsFkrPeyM9sLxXewQvYJAIN8v3YD4hN2oSu
bXQHG1XzCJtVDyy0NqlhW+o+ho62IuO8y9LlsYQP+SVsSrItDBRaj/BECm9D/6XmMFt0jRFMaIOb
Ifw6KKdhdpOgzVJFLIm469JtVC4LPwRFjrq3/LSBSlB1mdMSLCML4wdCL1eQGK8yOqt0PbKcLPXS
KGzrZKEQ6nPIzqv9Y3LapjwLk2J09l1fc/4yR2M6r6a8zpC8mfa0DzDciA3curC/8szcd48J71n1
b4uW3nLSAhxtnkP44jkWdd/BL1YHeYhHLTCYGcig9Ox4KRtEnIdiElNylo3DkCCfM3O5bL1p9J6T
hlP7XcIUe2bML+lzUh55uVFnp4UsGvFQrwFkX5e5n+W9LKfZils5C9bzqU4EEQ5ZybgqiprMEXEA
MmK50BVdIZw2CWMtgWH9OJnhW5/PeYNuYUWcOIWkyWCgk9iDJMH6h46xTqw0TkPdChchP+GF2yRt
RbpHs9/ZtO2aKeTJqDZFK1NxGy0WXky+mCBoNFoym+ZCq36YubEwMIn0gqtma9Vtlt0bUyL87qCL
bEB7kDqU9Yoifpid4azqEAyi+Ks77C2MiNR8BA62Zj5Eho0rjgrIQ/mPbnQN+5ZmXc15I+CESrFa
3uOkG545TxQxmAaTVLZ6YL838cicdtXYFhRBlRTnQYa1YFNAw36KXF86RzST0CEg2IcnCLljSeJG
08jRY0QkEvP57eBG3TXN6IKpVLbqlfrJt64dtvljzk/TrgvFeG+3U/Q0mKJ9KfwCakcbPJppAaTA
Lx33unGk+GaHadhRXY64SG1zlE8AAnJ5ORdu9YRz1bztUoCJqGCiLzq10/M0tYOaZo3lARbxKPk2
zVhj6jBunVZREXVNdbrkFUdeVALD18mb2+sKYO5X25UFQWeZu5ptxjzdWpV29uEUWpvBmEgsmOz8
tKxNY9+jpHDqtj5OshnZSd/ltLHQdvA2/9Au3W/EMB5Vl3mnqqHfhdifzvyh4Ee4trxJw/pG9SiH
7cqdfzRtIU+XpbF3KPzcmJcD4kRBh+O2F31DK3D2CngEdscZNymZhXGsLk3/NGgQ3sXlkBQl+sk8
iE7znDAhIGPTEO5JK+rLC4J+ZpQEPraLJ56DYnqloxJFseinxLzAOkn6hfCIY/ySFhx+kILNARyL
puLErTKd0DHWlTAu9Jz0q9ZV5sElA7vARzqAmg8cbpmhDPQ5OxiJ394oX0VXMwPSl9AqqfoIlgxI
AJoRc/CT8uY+MkLpHwrbUPwSclA8TJGo6500lYUeoQSChQrJLeyrniiyIW7gIvWxmZr202TRmNgx
Uurkxp5ad2XHFHhUM7fJ62cCV0t5UrpTUxwZ2MWsHa1KXMlCZylBp3M0ZerR8btwPqSlauzYGdMi
OyP1oTHjZJY9XGgCi/3qO4469Jduy/B7PziNBGGsGeTqW+j6zK2jDhnhqawHNOdbhiwoQBylaJm+
2eH+QQy/bhTvZkjUMPD91lwslPfsTO/Li8yebWQbNB5kMRgZxqTChO7ZyuHbf+M6zNvWJhPa1ogp
3dsyxpusWQeOShClWN1Lm03LiyWz35G7fhnEcTeei7VzJeNBWftQLOkUfrA/yWTlDTtHjoDrGzVV
fcNZbN50bdmfLwkvxee39iHAhzkcV/Vdigu2d8u219Lg7b1VUx2FfEOcY0Rtx4OxzmuEmQ6IsjRz
ObeglWo6tOeaLup2ZtOSW4gGPHj4/Pd4D8b669cIbAs4BBaKlRTw/teIqiYonN5LoN6lj6FZpGds
tekmCqE1f36lXx+aVQfCHUOxsNYI1PdXClk388bSBs2tOrrzILDsNeG5v6HY/Xo/NtdYsVhAQim7
PjyaSCAKTkRwJfw1MrWnm4D/uk7OlmFu//gtoPJHE+PyyXkWNoz3N6QXr0gxfyUbEPfNabhYr9lk
p/vPP7V/uB+YIlhlVgGbi+3k/UUqNDFDFhbRpgPJy6nT5VQ8JOFwZZOl9DtU6D98Rf5qOObNxp/L
SeT9xYo+81WK7ob+QvdkmIqknLTMf/Mc/NMdUYda7voMAEz5cEeth7A3d3EgaAfk9cYcx6E8LdEp
U1c1ePy2n3+A/3RPgFNQHzHsB5tHof32PfMX3Ei8hDQZ/X7c2xLTY4LJYPf5VdZf+u2KSPiV5UHG
XVdELuKu5qE3By4U39Hk1uSXZx55vT1BSaf+yMstDTUy0jdf//hyHAt8TOcrFQ2Nw4fLDUjX256+
Y1UgSZk71zk1qsg+lWPUXJAP4f6GBvjrEmlCkEUNgct9Pct8+BBTPRVmR2Nzg6UP2PyQPtu22TJh
sy4WXyIwVeI3V/z1KeGKayAMlkDT+SVHFVOtk6uaK3aw5vfAzuYNWwQWJBMe2Ocf5j/e3LpoYCTj
WL66395+d57LIKAqAENQfc/7spymPYqR8S5Ak7lPrSK/D/qJUePnV/2nG+Th5y2w1tSbn1HRb54Y
6Ve4fzGYbqB8qQNhiP3Obstu37dVf/j8Ur++ArQcWN35XxOBn/fx4URMkVD0Qp5Q6XiaG2vKVder
o8+v8vEVWDc0hwRlH6I4aT0fi4KagX85Y3bDnqSyFwgdxiHCtr0bUJtcCs9I9v+N62EuNN2Q94AF
+P3XViQpUJIChG0UFMsWBUV5GHN3eVIsK+PGDZhtf37BX58TagMHixV4VJdlcv1G33xj+agNtYKc
MX6R2WbXPqU3moLyDlzAdCIj0HHxgkLhdxm7/3hdVhVQx5RdzqqKenvdYVaWJOeCLWAS7l3VQmar
q4iEIukN3zCNqVsMF/I3j+evz4zth54L5YcNDrjUh7rAzaMloP0ZYR2U9OUxDjsv9tTV288/01/f
AtvHHIVln72A1fPDvQFmUYAwcGTQ9HWOGbC8sgY1hyKak9/c0D9eia/EDFB22USWvv8UFXPgBQtn
hEnB6r9wnMZwjRMPwrOyxvI3F1t/7bfbAWxOILA8JLwIVDxrr/HtVzb7qRwtv+diSXUgC86PSS/8
NqUOEACn/SNy9FrCubhVqRJcdGweTZ73FysCyHWarBh6K4r51pw0W5gev82fXX/M+3taLxN53FGE
m3KFvL+9J/Km5iqrUQcsiUbAOa4Ybuay9rhs4RnSS1dLyGdaqCB7Is9V6m1n9jVWPQOh5X7h9cBo
xERcbMa0hpb5+YP06/PKb7eWFIjp0CF7H347j5MmNh/uOmj9LkaLa+4XP/kds/jXVxHwfID0htqI
53LVTr/9DMgmRHdEF3+DntU4a9A1XQE/QxsAy+N2CYbuKQc1eP6nt7ZGlwZ0cwH/rvf3/qKTESQj
OYmEDfGxHjKsYIANquw3q9taGL/7eleEHbjfFYnD+/HT/vxmdQuq1lgxH2inllp+8/IFDUxelXSi
clswO5GJ7RkXCCqEe+Z5ueP/6Stjkf8GaJiWOXsU4OH3dxnoHjec33L9VoBaSjVtC1da89FcL8j4
9JCL3eef6/oTP9wxiFArAKhM5x0Z6PsrYp5o84xlftMF6Gzu3aRJNBKMMXWPNTKI6Df74y9PKBGp
PgefiL48113V9W+fHbt1BtT1IGUs0CPbiCDWTdPMf7xJrVdhRaWI91eQ/IfzT0UmbNhmzjqVLfs9
gb/WwYMxFluNbcWATdrXLvF+GzG8PvfvP0rWA4/3btXSroi49/dW6yGRyk0Bt0SMETBAPeW+9VBH
wUWY9Xeo0V9caJZuoO4Q7PydxvgfNa0fpx3U9Lz6EVJWxh1UOB9fENHYoszhBjFCy9w9Qs/0WDD1
jksAJld+Rxst6Ibimhn4dDB6G3R7PJWe+vb54/Th+6V+xD2x/hpUdPZaCL3/DAqMMXXkaJQ4QR1u
2gHhK73wOf7zq8DJZiHAP+RBsHp/FSIVFk1wtog9tFOI+DEohbr8G4fxHz/SD+ucy/ODNmOtAChR
QVp9WOfy2p5YiCYEVlpFUGgSP3oe+jwktzQf5YhPLCvqcO+rPux+w5n+8Faul45sutMUkmz8vJ7v
b5CBfxtmukUmh7T0hk0Dz0Pj+DMyMTnSnf384/z1auyeJiVkQHnMrrZ+qW9WPZ/uWFrPyGYGYnWx
qdsYCxjBjwJ8ERys7edX+1kivnlPuDmXeQ8vCsgKOGPu+uu8uRxqlQRfR6ti5oAGGbaob6Gq+LIP
poMykYScjAWwQMbV0l/uuohfaOfXNOUPflQZ3YUrI80of2Qo4j9LM7HwTiliDLeBnVp3ym9QDW+C
HGPDdVlPxMotmTWSeMis6Cu6NmmCZ7HaaO8nCHRhGVM0N08JssXi+eed/tGg7//TwfGa0vKfeSr/
ux6e5bch/8YH9l8RO6SJ/HsmiHPg30NA4+e//9tI5Zv/8oBXYgdl3Y4sd/0r/6amhCDrAP+vI10b
8nvEf/tf//Pd29x/+P9vWSaQPH9mcv/Xk+gD9OAs8fOoRk8pBOn5/kls4TsipQkjNLrjUvXSFidl
aUV5aOEsdtjsMbES7dhiQBdq+NEGfT6YV+R9Wsa1b3T0trtNIyQZ5HGCmdplQICFoTcIAU/beYmr
MBqL7gQgiIa+ZOaQwhBQYcv15KZf0GvDPFPanW971yNCDp1yN87qpHb8WmQXyMTAGWxgIcCdlO6I
y1ZOxuBeNsNszect6kN3oyMQ4kcMMRf5avaDErtFQLX4NrgK5BhKSTCiNANlu4OSLu0D9asWECQR
OKOzJT+YsSSRU3hzjxbPRQmFkDuJygL5TTF1LdosZzC3ahFWuR8jT59VqerKi3YY+/ykzyv0rivn
oWu+9bMjhkfdzMkNX17EGK0ag2wLZM/OzpO+iabHsveWnRWm6dbN1jRW4l9p62YBvgWMFl57zxXq
5yjq2gviyTEOoTklcdG3AdYfeUmwnBCDzFSmjrDPHhKmE69V5HTD6SIy/6rXCZZwbBtNUpy52sgP
zD1C9TREVXcM2sfa6d53n8tBpjEAMZ/Yz8WBBWMIs4kO+AHMeMRz96CUkssuD1yTOFfmkCn0h3SN
TpkHmo+QRCeGOgqoF6Yytz8ZMtk8TiLDOjouRonURQSnczTOUN40Fd0eZBWot7Kp90kD+wKlk5cs
R4XXD/qA0pGG563MeH4eeq2N4kc/InADWWeQl7eBFxNcGhW7OQcJg3g+6eA/PMZzMhZ8004ancrQ
7soXoC7iEA4WTodckCNReempst0uTmc/ulUjMbfIHUChbzJsH9vOL43LEegFcqCQqM0loAezQNTJ
OMBf6QWjxMYsM/GViWy2nxu7cGMrzcwNVPd0jZD0UMvOpU1qCVY+Uq0RKYExJRx+Bj7yaMM0q0G9
L3IAN29m9yLspyuO90W+8Vqd32k5q3EN9xnmH4zC22FH4O6krmsvYEBpNxPZoAsgF1RI9kK47s6p
OXXsaij5R/2SkoI+OLOIK8sZrDNLCmOXaSHzc+ZlRCgCTfPN07rkR5zmMpA+BHojJVI3yTg0UKAZ
WAzbnchB4McyV80Dm0atnoGtOHszM/VRAu0mOxmNzILIZU+J/Z03WOzYJpMTwVdnnGVJ4/ZHTIbR
o9VYbX4q9uWDCIgTBbJXzluU0s6uD5x+D59fY7tpXfV98hrnMdK5OLKxhj+pcSwTToSaZj2++up8
wJN8G7WuBjk01nDdI+gcDJ6JOMc0JHHRRbq/RJbt8s1ntYs1eUxcTPdjC2jD6AIcO9PE4W0XjdPI
npjUqY7J/8FsAGvW2Y2jDo80StKdWql20NiIaj13Wys1r01zJOBx8Kog/UaDVz5WTlG1p2HDUO4I
j0tf7heDgf9uBAiSbTME7keTTXkd40e1k7PZzatzFYb5DUTa5rFTaXM/LPb0uJRLtC0F+usti0Qa
O9JGO1enOCmLeGlcXJB148mdVZoJSsfZPWi/TK9UxdTmkI69n8aAYppqY7STEY+FEZ7h0yjObVqZ
VJhFJMngixRazIZ/NlMLaI6gavIbAkc4mgdiCS4CFxIyI0SfhHhMRufkF4WEg4qwbg7KdlByjEuQ
xGpEAbgJRxnGdVKlF4h1odUDv7P3Q2vU9lfpUg/uvKUzWszxrB2x6o32Uik9EJ9aB3pn4CnwN2VK
jMLGY1tEMq2K4HzqlPeQECYx0zjTqseHv9gW0GC7P68NWHKwIABofSG6urjSbRqNRHv4ONO9ZraQ
jFaDSs6MZBa3JNT3Z4VM5lvCT8p9RVSnszUrz7oBiuJe1kaaPKCZ6IwfWpCasJ3rhmH60onUr1lv
F71DDlAlWy8pEzvGmuQNuIZEPo8pY/pGJw8EZOWM9JfI7K46juTdpiskMYQT/MzpGrJ24R/Z9aQO
fZ57XzWkjjbmGhO9F5hMFFei6I7qjLAAq075+hzk89vQU+j849I1nAhYjJLQmnnj8xt/mI1T7bR1
iaepzkleFJK5etJwdGjNpLn2vXZB+ey4w1ZBibhuQiyNcTV6aGAR/tmbsF3SL4gap/suQQNE2HZX
6e99b3lPGesSgb32bPI1V9XBXF+mtIxCse95PUvwiplNPPOwEl+LoS8uW5CCuJHnIjtPRxcdv+Er
UJzKDhD6TJ6unaOoqxrzqG+CYdqEucT6xN8cmpfOJw3iYA6C3dcui/TILle3Wa9MOKCNMwIziPhv
rbUxag+9fWdbBdt772HCswgymnMR3WEFdjdWRtbHRsrArVBVDL6M6z6EysSvJhNxmKBx6xNaCNMl
zruQ7JLKqNv9jFmQ32hkjQdCP2SgC2scVax8DiZsKxucPXWS3uNXjHacYi2k6m4nRuAbRWPtCQlT
J2HfzzafleGnx+loZs0GdYDA8tcQItJta8EGHWMxS5Y9e7x1NQsTuczSp8F0Sc20sPwV1WHSA58W
SdPUPAUEu2clWpfWTYONYaMtAbJrg+jbOnKAPdUQsSA/bZA6dTUq0tmo7iMgMkRIYGDu42FKSDAr
bMp24MXlBWKPCkMjsiSfm6oRQckkL+tjMJqIdykf++nAljsdG/gHRGwZLrH2XcPXRAAwQu9k8MIG
8S5sSkAdSTQct5627E3nze63GodgepQGkWybGEGsuiHzeqrOcVeXV3XEsrdx7Lqdj2rT4fzSYGW8
xi7QerE3kpURW9A6Hm3ec/w4LjvtfQLI7M5E82BuxsKN7k3U2GGMf6K+yUi0/jqpyvhSOHnUnnOo
8eQliBj8We4wkYciCojDg9ZlvqOfoq66SUMOtXA0BFjRyiB/BBifvog8ceHaDSM8y6WEL382kjFe
n4baAHGuEJSxT3UmjYcoNZxXfhLDR2/O65uw8br5MAcpVQn9XPcJm6Rpqk1pDh32T1iY1Q68Afi6
cHCW48EwvRo2jgZGnKH88zf4IVu9MTiVYfJjl/vajgFKK9lDat5PpjGLG+UMKSIjiK3Trbbl9Krz
fHlarJoVslbzgKfLgr2LcYggB7pfkX+tjA77UJ9Z7Xy/QCxqd72nIx7fVhfRPnEQuu+LSUZnfMXD
uJmM0j8iD9i71kZrP89+2ya7XJFUEZdjI4cYYxXeS8cYywo9Wg0nWI5ul/PgByzhuesqwtcz5n7U
uUXQnkgfSvKOpLyoOZUm89ru4JCd5uMrjaakOVStPWFALfzpbhnd8rUP+t6Ig7kytn3fKyOuoI3C
93Cxe+4KFD+3ysbicVLPLlEwJXGNzV7VRVvGjL5N52LRCaVJ1Wf0/KI+lOdNRSoNtS5MuXNcoc3z
KEufGoTbx7pk2emLKmU6XHk15KKTwWvNA9aV5Eby9IBk8ETQPnf4K/ANijGsd4bPYn4z+6PurunG
axZJjcnPipUddvgXk9Lx7jssa9hwPJmd9jj3wlj51SIOTjQjo0qkwCqXBeH0kpAZZJ3MERJIODY1
NLaxUdH9kIED2Curts88Si5nowuspBtfG02xsyYFQsEoOprT0zDRKfPZktakJQ9FFXbF/GhRVTSf
VDlNqsTx2sAFuC/KGnW50jcDs0lijgzCT7vaMtGWA4OhoMRNSnqQy4rP16G8swSyt8djYU/lHq16
+4MWrhGgx/e9u2bdURGlt+lFMY5O/sU3MItsbLcGTxF6bQZnstWBi7MJ+dRJUNvhiwA/Ad/VS5KT
oBKFi4VswMLCruznMdFD2VenrifjlG0X/UqZyqC/CnPT+Q7kqiS2AScnHk/OCce04ILx1NRG+jw3
bXaqlfSvBUicfI9wPlM4zab8nGMnZlt++kBzFLl+CpSDg8BxpSFTntlTWFunqDUhTo6Ax15bO4Nv
E46pWb6QMFSrVzNNxLjqFx0JSSyfqDgnX7zgxyMGqFPVqZJOfuLjHaNQS9MX1JsrORG35aMzh4O7
K0wje2BEimqsaBtxjVUpeOCe4a35LevBBpc8Ga2t6BVEHlESmtAlzXCvzMFOzuEMRcGOVYmQBOiW
wjm3IsNb9kE+V93D5JDicweSR2Vbn35ieTObi5AngIlyBFRNypkvrnWIuWpOJ9M8J2gJDF879ykR
BAk5RYgVnQywXtOnBxCly51ba9PctZYx4TaSYaEu7NlPvuL/bihzsaoOoLRGAsRRVdreDN4rKObv
kzm03v3sl3Z/EHq2VpyJOuRLl96MOjAf6Cvb92D/xmNh5rp9cDFIbKVvE7DG/hReF7LWBK2T5sUz
DeBgizFGU1ADXILJPTCOJPqOwLbjNHC6NUuhdePIdsUlk7HyKJB1eCA2U2GFyoKDBIx3bpGtEZtJ
aT0YphA/qR1ei/ul61l0RoVgXVHCbVEjRyN93sm78rVvoc3DDzOAfXEdfUB5CbGv9Gdo4l3ZY5QG
ShDBHgnHL5ShWboZ/ao5MrtlOSOUikluXYPzTNm7bIBzTZNbUNmlH8QJ6IkuZhPkja4jr6keM56F
+rz1LI4Uc8+Rl6AGUEkbupjFnSB0bNlXrWtzEJ58EEuuWxySup+PhRGW3xpq/m2COed2Nmu0jSAC
+l2QR/7lPFnduWsNNQeImTwtQyxQTfzAFMlzaFWcXLAe95eNP+FkGUMyUQDazReT1czjlwYi7Al0
ye7ErpYgOw3DXp2OVa9ftVMFAZN3S1xUqasOc5S2RVwV/4ej89qRW9eC6BcJUKDSa0sdJ3s89tgv
go+DqBxISqK+/q6+Lwc4ho0JLTHUrlq1EC4CqF0n+R43O12BKfG2g2TYm0Xppt8bgn6kAeuxBo7e
7zgRtZTqzx7K+aMI4iW6qZnKkWxs3Gnl+hinHxEgv3dz9yUHDbeXw74DQjwUiLXl2Yje/sKC7L07
q/C+VdbBfTzvzn6kqECfh8QnTkN4b+VoO/kcyvx6f1Zbzye6J9qSu26oG6t1JDivUXzGJxKthN4m
kHJnzNOU+mFrO6cLKJY8riip5Auq5Ar/OsCfjHbwaEBTFVk1CyaRCXwDgmbEB7OqnskaGiJamTsq
RehJFk7zGdYOH5ybjHOSNxVn/zdv4hT7yqU6Kf72S11+liuGEWKabnfD3zd8qf3CrFzJp7HPOQfq
/mXwyOAeAPanPk5U173t4MrnM2eB8TeGEBF/ameJQJGZJBKP1CSP96uq/9Rwa92+sKOFP6egdq/0
wwXMwBh8ffbpkNjb7M1V5tMb+JbgBu4zg8ninSTVFB0buw3kJRXlD0TEVvMQ2gJSa7mSj74WdKl/
7iIOp8NIjvS1pNsYSmiruPEwrmJzk+z4lz1dko8t5eUCJCVs+9DIWC9XTDgOFW+4Yn/BHA6egsih
uwc847Oo1uX3LsTYngc0peM9QwDDbCm/l2NBI4PxV8oIAq/cHkvG/Bc9D8OeEdAP33Erz3kVlwA/
U4OV6ZkjcXy6I8W98xCVOxQBDBynquhgXExg/uY3d6zWKd/N7FCpVvc8OTheVyJTdpIre/MUhYbm
qZ5+YTzCTwaPtnzHdDxmHo9Y8KuUen6olioBy1aHcXzzepu8B1ASjrwt9Zm4Q3MVZVy8hU6SvLpB
XK454NAuupDrbHKNOeqWhgT2EQ784bTZofkgBt9dus6M8rDTxIpQCInYsi/H08+uSFrvm2aQ4D+M
1M4CeeOBIZcdrPpqWKq6rCKjtkIerNOELzWnxZm9Mn2nLsGZ7+2FA/Re0+5vIPzrn04Rst7e5Yan
ucAhnqWCGo0T9QE1fzlylgt5hJpfF/OCHxyp+u5Kmqf/M7KZ0XhryJIteNhfFseZbxLTCkZ2iwrJ
ySEditvEUJ4gQye9J6K5S3icwmFcW8AlbT9/xLodzUuzO9v+bwAF8ZqwK9nneocIfIiA72Z0+8Fq
KByszITuR5vh1xW5JUw+HQHVV02d77SSAAucWaOesZ3Spg25oH0aNSyEj0BWAmhDsN25mixSkeVI
rCwo5sqJ0Hz9aP479p37k+RSQvx7hrKBv1p5itxKA2H4bVcenZdOQXPZ6zAKrfPOFvpUNlxy8XrI
8JsFj/sc0FgfHOZwuTvYyGBQAmpV/xh1DJ4ybzVFFqBS/qlRWZqcRqxlPa3mnn8YqE3ElC3GS+TD
pzlVqNQvvMr2oyOi+0UXJUrAXK1ScCenVbECGNGevBEEqe0TEL+RBPnK2riUx5oKgM+N4sJHJmr3
VTBSBjSw5QE5rsQ9kss4ko49bOhQ29WveNUo5Fzbz6lk2nlYHCyggW/1h2yJPjCnS0RzTQLQmfDH
i+prJ5cZ7Jc1S5rPu2e3fJ67aHmsZK8P4+K6P1vVVFCH+742tFbaZf2wXmJ+LmNCjcpA2L6TgSoP
oqUGhkiFhTuwhehJ02o+pNWsmcadXHsMpiS53IMBVGoWtKaeWU774a1oHFqhSNLEzZtoU+Q3p0xZ
vLd0Sn7VErmFFkVNjqHCevDiNyPVEtHY/9ynvnykCMnmtXTMMdVjAJsCHGKmaH8NDmgg4YW5/Ua9
FVr4nTsRN38MTU0nxDR5buvJOSeBdh57o7fL0pvwGs1e+LIMqfuTBovlkZ9rfAGB6lyIEYQP9QAY
+UyBiWPOkXXCv32C/ftAN6K9GBuNZyAs5d9KJeKjmfaeRpFt2BYCI7b4Xndt/1b2Tn0pNAj4Q5HO
6uYpoOp0zDjrcHDTHcfLoNYYe6tTISgEra/VnTCU/A7aXfw3NY66kk4mtUyTBW2PcE5PQWPrb9Uk
drzh6UpL48mL9uGnjxjPaxQP3ttchLIiaErh1K0Ct18fmt7E2zEF2Zvkna7VRScLSFms3I1LcCQl
LqKp92jPrVgGhQ7gqyBvCduy+Q/kGg6TJ2T6QBtk9L0H8SayTewr0p9fO4+mDqb4L0Jjp9hBk5RQ
l+8WC80gBul5ZjUDAr2m53XjzBs42/hc0pEiDsix5XoC5qzRE5wA+zd3dcycFmzyY2Si8m2pjfYB
1fekbiCURBXXCO0jtyd++zpYYz4L65dfGXVHFcsW/ikIPGsS5aGH+ehVSMAKycKhb8v2UXSoa62s
qtfFW+O3kKr5+VkAEwkPs7LS/ce6V3wCK4iGWwSB+2mpJ/8VhZ2PIOicCwBRMeW+Bwsc75bwb2E1
1uMPoNTJLxPG7VOBYf4YNs30mY5EAyBXJJxQcQYmFy+g9CKfOXh2J/AByJZAddYeg5nrPNpGdf3B
awtM20rL5iXak/at3aTtbw5hI3GoojH5FfB6kw4Jg4JdhvxQXo1Fc2JQnuQMmuDIjMoRcbZUPVSD
XU/RdmiaJmFv6cVA8YxdYRsq/vr2ruOyOXc4y292atWvfafLlbc0MIfSj5yEnlEnuIQU5Sx5EjnV
Q4txrAMaYNRPqZN8mNbjQv3uaVH+7OWN0PUVqJUFH7HO9jQS5/trAoucQgYeVauaEWW4ZpsJULTu
6EH2hf0v4ZDzWLnKQet1xu3FW1rxu/TNQGzFMV9YVzaw5m1XnIrFKR5D36nbY8zwRp5VPYn2sAN3
rI/haOqsaUH7fdnXvo6PS0AN1GmaXWSCvd3qbEvc9mM2hco7FdBKU2v3SzmEw3dstvJU10s6fq+0
t6BZdU7XHAnAh28qceiVQaR0/80isk9I58FwCxZQNTyPRAZYDVsxXKa0hIfARWcfMzDydnpDGoHp
FdayfKVzp1EPrU3V9iBxfssrZxn9Qh+Xn3ztqZOYXkNvJLVV8kfRK1i69IzcESRnW1G69EUP4fqg
cWPA0UoAxp+TcumzWsBHOmwmpI1lZuxiuFbBMzjrhJeFRbhg3BU1YXhyF5NQi5NudEwRxPQqECT+
QlDJcwJxaFqv9nIUT22CDKkiepgrt4PzADC2BelCtJwjph1D8bRyRv5d7MlUPbfzsg5XMVIMAhAO
JjcdwjyILHmN/J6KSTGAwdhOZK1evEPfOlHOhZJbF8DYgecbmFZGZ279Lhu5ejnsX48zb50seRTM
y5E7oV7kgZgnKOakG0I0aSeoYZMrQ9FFlW+E4Gm4cNK1WuDxoO5mkZzW88rb/76TmIU4z9dfDnbp
5zmLtQMKGhH1vzSoPFrP5BR/8m/NF9kE43XD9X1mtmR+7b72v7upsl+T+j6mEpC1aCKGaUCl4Rjs
ghPStvW3Opr29luLp995TOJeTm+hKJl6+pXxIwZ1EWXdzRi9RfOw9LemFl2f77uKH+0y0U7JGXIY
38j3OPFlBMpFZ3E3kmJaqzE2PwpV+MNPUaq9+7urbbcsRDHXf+FVdX+aGkCUb0G6Jmu2S+oV2PUb
vf6Z+xTbyF4YkRzXzdRRtjHBY5oZMurIbJEWv9GpkMs4sKy/Rk3J02Xg13nwRLw+FZAv5LNdI9Cm
bDWoUkYadvhA9d4x8WzY/ojUFP2CucvlLN285gL0bv5vsMxQDqI2oxphJTd7faUsbCmv3MMDvCq+
qTLMiww5en+uc2ho8VMb9RuoBGuoc5iSZXhh3uB6VFGhinxlo4lnVJ4opvFJBxVHFFQN84HzoNhv
7jJ059AuW/Rc6jFlTFn7oXenguhxeaLZiwYOD4VRnehauGvr6B4fVePzlO7lYv5BYdr9m1r6Qd74
UMUDwwZAJFM3wyuFj7CLPG3Dzvu6Rcuw3dZhIq4HO3b4UTCZRyf9v+B+/053TAC+AfGyrmZ974fO
P+LZsJ/g67gY2SpQ8tayWizXbapW74q5WV6jybER0zp0iiDp1uY/xHXnaNLRp7oalpw4w7punvYw
qDYuRyP150bH90+Bu/yMaHsPcXhfbNQ6wNokb3USh8vFbydxNK5L9yenTnqwAD29F+MU46yLC5sc
TdtXztPseGt79SJnwxu2eEeIqe4DE9nxu9VNzNu7LTa1uddM3hMNAN6XhlzMkg9cHzgHWxtGORgJ
lbuzwMhO6Wr7oTfXcfcDE9owJyoK/ARGM1CaoZkeOIozONtIpVpKtceo/QCuu/9yjdx5f3AsfGPf
o90jZULRVY/bQCurd+Fw464urTRo0Z9l28nq1LXBFL3s3K642cdqgH4xzKZ656YaA0uKOfpdihJN
B09W2i37T6X2ILQ546KxeizN1pkj54g6jY6qkNziHjvjJ2t9FPO4AHzfPXAf6bkeohQoZLysxG+d
RmnxHyRImtI5sKDBaNTO5c2V7BM7iFiqEa/0uVUyRq3U437DiioUq38pQvMgCc4mA80N+Dz7q+TN
XD+bsCr912FY4uozAmTfYgIASYaHgzcj6skf0+P37PvcrHMVTYs+2wF0L3TDunHPu+dOCN7Maej7
U6R4dIbRgSsvoC53XI8OFas4WCoFLWmmwac9rcKMWHBq0qHvEwMYqFG8mrL+CrWmpH65axSa/Q2C
uUOhyxCGAgIt+BCqy7MFRL4j7z0pMp3OKaK0RGeFDHgJrcMJ77mv4WL91/PUcMq32z4cK44ImkNx
7KMl8biIcH2EVN4aBkwMy7gioGFPr90Wyu0VdlrdTdk0tUWZk9rsRJxvwhULbnDVljUo/hGZ7eJw
d6VHBwKfaehybD0OySQ+keGSzmpzkUjWW2bE0hBt9odJvrByEBUmD6oZB9KCVnsUS5JExlvOr1GF
h9Khzt0ng7u2CrBmT4VZcyuogxucrKr0Ev8dRDzHH9AFA9oL1m3qjmsf0UTW1HFMwhkJe3+Y6HZj
e3SLxNO8f+jL3wan7vQxoXelPzLsZ3HrqamIr9TteM0zQhptcqme1/W6y0QXZ7o50/TvjGmnU6Aa
uUwPF+JwQ5AT7LYpXQhbeLcDDeDlw/XI8GqNbxEcf6ByxeqgCTImBhv8EkjqjixXubaugwv1c1I9
YCDT/l2QJm1JiUwwVH/mmtnY/bDeK7oaKY7r/JCuQ1eG6xfVjKVHRtidg/CMlYZZPCclLdyzRI0J
OI1jMZkPZToFYX+Id9wu2RD39ZJhWdbmYXMmWR+hZRaSBpm11NThpOVmzzoa3OA4NzTaZMD3G+Qo
Avk2ObtzFc3FmbVhddVldnmJcuVMjIPbxjrrX0Yw7VyegsTQBMfPF85XCeVTva1rtbn/6gQe9lfB
WzH+N5UOg5V/IQh6JsCi7wVDLA7LewoDBx4r7IYYKCY7kRuygzrZhr7h/J03qknyBPhZc27xl8wn
R1p3RRJGCmYoh653GEvbQp5uQ75j6c9yuy20YjjP97j5kG2716SvaZD2bKMS1hfdzGpc6+F9iush
/eeoqLIXOY/u8NhWHSfUsAAOxsS4kv6vOupchl0Rapb3UNIQ4jNKDef4n+rAaNCvQ2XG0UdcVk3e
7L5vDlMLLPNpGUT/1aX8hazb4KXtf/Xm6uFktQXqog7o7i1a0gGbTekN133DifAVX2xX6GMjnbAG
ozg5/mmBlUELV9xV7tkZhpGusKEw5edAu46+Cqp2nJ/3GUF0VWzY8Q+WRzy3yUpZ6LfCgZj3rCaI
j1QNKq9csoRulf0h7TYF8snv/WE8mYq1jt3C1BvFJNKhco1qgmocjoWPg/eUqtIVeTu31mGr3OX2
K4lU6f/QiKHhI0IUh+dD6rIFvLcictpzz+XB2c6eNyo6aaJd1XvLihUzSGYqmKZMUV38Pq1BE3MJ
Cpio69oZM4Gb6P4U72C0qJTk2Jve0HIGfd05H++fo+BeeyM+S8MEXqp5SvNxseN2xafjT0+LIUf8
j/9aLlpUpg76OQGwNHVXpBEuZ9twRyJCB+WJ5OpTJPV1rem7OlVoYcUJc2LTfnEHt8w603NLYE10
Igop2YcXbhVBu0Jp6gt+Nc8Yefv0e9QPk00zql+suq0xrIybwrpQnH2Ptfp1i/ifS+yS5KsPtaso
tjmIaUg4Y6USB8ErlNtgynYxlzOijvXn4hqt5dCd2tVrab6A/BB8Yf3AVHFmzr53X2o6TtrcLpVm
OVdt19nH0kkWl7P3UnUUX4L/Nd9Eq53h79JJt/wbjZNpvrAiD0yiRqGosmKt8R9nR0/ihFDZ6G9c
wZLyspcoTL9iMMVxeMKu3DUvPOTr9LFvIy0ipV0FHGMjpRaPrbfCZuSIyfzMRntFIxqEbNt9Egxn
imrBMJb7bYdZFp4EdVjePxFvI3w/VydvIZOAiC5b8RKXi6+wmNQh3+RLbbuCfANn1mnrr128mO0U
ae2CY0AOnJZfy+jBZOM2HxrqdxbjjZRhhNbK+gEZRC4TDi6iBS92T/icDjtOk0r+bpJqXxZ6AYat
/Q2WnkshMlQ10NXSLpz7g0cvacKN0wuqFT78yQBjbNx6PWC4pr+zIWrJLMr3Gs8B9tUJ/UXQbDX6
5/U+nn/3myEZL9Kwk+LFAfzty0Ofzn39I1qgrIzHhL7We6mmL5edVKrLnAf8R8cg/6kMPSOeuUVB
yMArg3HjdcDXB4q7wbrVXLCfjO2hYw+nCtD37docR93ZkpH+oiIOqyANk+2khOGLphjq3urFkOuN
K99lxhLhrNugYH6EwrPeYd5VQLJdzj+WSom3zpERRaDS0Y9mGiMBOC+iDL2nbCx9dgIJcW8GMZ5Q
v0cHfHcukjDZj3PS0elGqc9q9DFyZ3eYGF8s8ktBNZZ3Ig3TdH/1guz3gpfLX3/45l6xlempJMl5
UDH3vAOwm6g7Y5k0PLSEHjwQadYV9hG+tngGZ1mdoGRQbw2VAlMnVFonc72CAAE4I7BGjifm114V
6aVIJmboM+09l53g+fOGL6wjt6KBlU/06VGCR44Fat7+RdSleJGgm3dGMVP9Y25qqg6WILqFQVQB
7Ezn4OqFjvMjigT/HDIt6wRo7m+jSeO8iqT7i+OmOFPi5T14fBqZu4yhzSCmpyczMPSL+lDcZjds
c2eH+pfhLw5ee6rjX6R0HBq7dkN+3aHcgMGiDZ/LbaZQFYjQU0qbDYNjNOjrkCzdu3vnTlPrFH/x
fQkeewdkkSHV+hOXbiA4CyvEt56b8TEGVPoZYyPOhqrqz3E3lvn4/5qEYlU3h9y5xs42j+9cmnrE
M8eTDGVTSAqdNzlpNvpjnCE4tp913TNWjvvtnxuXkX1htFNyQptbcZFNIf8o2iZ0FvKM31dL6f9u
xT7bjIgdHR6R1fOJv3+vSJAxb0VYPScmqH/CQMfZ4s0q/MAwiy9D2IjTwWKC6xz1SdYVsngkeYnE
6JQYU/y1gpPkzIJw7DCNmC0Hg4Wm0PCPDfa9XI51dzRh68MbuntzkdVhoNuNfiU2BZf+Ca6dkJhp
1JGUF8e0HK7zV1eH+Hb5huVT0GzUt6UVD2I5t90TNO2uvnq4STIwHpSKj028jwd/cHwoyzP5xxSs
/XOkYZ0ye+vOFCsDjeo1Vhw2FZ9HY9qCgyz6muphRIoLXWLRubFJybQtxs6dKvREpsJI3XXLXD6T
QVNxU9+ww4dyEfhuEU3OcyTFD6Ss5hSoejsHyZ6cmJIhFhpqWbJtravrhifjxcZ9f7Op5LReL9GO
PomLVT+CdepQ25ruvXUY2qMYJDt9V1PYPmhQRA92Is8kJVfGbGW4i1ApOzxeUWPg7tPBKJjo7BtG
gsTp91PhoxsBlPPVkUlh2D+jSAYPqy+YUjR2SnLHHxMn5zLf5rgJg2sVNOqyuA3IpwlxFo7VNF2N
nscLJcT6KidUybbvCK7zh5+YZ/v3ynA5TXYR5ItGFebOkMgLfaLry7Q21WORyPTJ3YsV2xdF3M/e
sqJBu1EUf5FdiqUMLJa4DMvg3Ip4ExQkywlmPrnvUVytP9QUF2Bw+BgKp/3qNnr48Hub3vxt9o+t
8hiMenYvL5xamWoUiwyhipnkW9yuHDLpZBGl9vbHEenk0ay1GhjfeN7jWsnxqcLO8plMU+wf566h
8qEjspzdAw7JRegUor4EJn4jPsBb6Jmue5lbjaEoYZORREtDcMuefJyxs1QnGudVvi2JMTeB4yXj
4EcHWTJv+rlhovfZB5j5tzgcLlyM+xOYIEoMAaxOfrbo/gfPc/NQFYr+mJrTxpHakuZpbIvYAcxV
R8+azQlvJ3NOdglmUhfwCbxuEQiur0jR+6Phhg4eS7Q3ptrzccBMCm9oQB0EclVQptgur+mY7ACX
gzBTyLSnMLhTjzmiPqbtTrntTodNVnkcnF/Vqqn6LPapfh/iZH2N+Rwydm2QKh5rzl+Ll3U8+kQN
zxNWuV+cv1J76enfyod7VKwn2HGh8YPL7aGLVJ3t01Z9r9lnf1StrST7jTNybnKZtqVxunKphnFc
5cuqF0b5Ufh7nIviXY6zQCvh4ILSoqbUvwRMPdrMjmrZjkghos9jZluvXJxW7gNh96HwCj8EY5B+
NYmvw6tCyzqbeF+Hlx2bi3dYU7F9lEXvPpfEXBhQjOmbh4Z0dSH00j80NnTArirxTrZwxblEb/6L
ATMMwVUp/Y4CqZwT1cMmzQ1n15V3tES+3G0taNBW7ZLPU9f/DYEhX2UUOjf2/3r+OtddkOZL5U7D
tVYYdY9jDCg1xodJpq7dqCncKin5qksIf55xXvRMGaIK8G156r8F+NPH3RGREIzZ5XWgv/NYlU3f
nd0plfZc+oW7f3Z6jGs0yY1/f+EX3wY5+pkwf8oNIh4VYxVzQCb7uH3czScZUsduddUWr/TRoWlO
rcw7BsFhUKaKziaS3AuZOJyIzVvhMnu43/C9AthJaCzXyMIt0+CB7W4VrMZxh9GgsIZyAt/Br6Iw
d7dV7ooRAOah24Hh+hk9vQVwNX/TaGaBDatHWk8kVgTmhHS18jsfv2Mk7zitNGYyD5zA0uJAO2Pw
GtJkOrw5aSvckwMRJLkOSFyCCyRrIcWx45ZtocEBUsTECPKpTKiW25x1w79MPwP1oGU4t9+k4xUS
Yx32+ZNm0SFrqA19IzROgyqkT0H9EFXMRTEZgvDk1NWo/yxcCrM27Sd9Y+1yfrkcNabchoaf3hk4
/CiMn7xcE4vIoZmWxmDiLKnOFLWI5aXY1h0Md1e9ld09MLLXrhY/Rj1N0/cEXGKTw8clSCpnh8Bh
4yQMZNmnOALHiLTVg8GfWR+KWtydh5tfTNNDVa4q/ioFv4Zz6O/p9K9blsbBOsDvn7PqxLJPV6qa
4p9otesJMQPTaxdDjWErGdvmm7Ithtt0ZUqbw4ECTYjHd/pNpmbU7NY28r6MMyLhnddkelSGTcVe
Tn9rPFytloSajq7RZJMzSnnD8IoKOX/lUurDIzRNfyMV3Ui86TAeXuXW69Q7jMU6YKma2P+/QbmL
g3y0JBV+h96MXNnEHR/IzgTdoqCVQo+H2a/SC2cQZ+QEpVihcncdqMs6xH4hRpj76JE9+Qro0mo8
Nht1Vi9MR51TqOfm9xyULXZ11+1+lfvCnXWv0FCAzYXFTI6q/xIv/ZZZ6kYjUsi9Si/Sq4aTMW6z
PTqIrwBUZHOvsITRsv5Ow5AmEuAG3cO4iTp+K7Df/MWAvNbXSHfTxsSODfoejyN8MZTl704JxQ+3
N8h4mxtdRBjVf2tHrTeGa1F00alrH3H//nVVnLBQ1XEV9D+oxSFDh/wVduBv8KneWVN7zPcMVn5k
4Zvgsj9jsRokSGXbl7+nXYTqbJxYBSanMI1e5ZrInboEljbRNpvolsV/zpUudS/wzFwFlqGb3VPX
icLBBuMvG/dgIlRYs5okbavXfmXefKb5U3efjh4tU7iJxGtzWiD/2Z8VQd740HBsH7Ou8xfSWjSo
8NzFA92CcQrWFpia2Ej9rRhy0M53DDuSnph0CQxaDEUjitvePPe/R9eT2wO+6Jh8R1rq0Pkg65H6
HYeZdUn/jAwf96ex0dh9ZvCM09FiAWueZC9ptHCXsqmRLHetqIgVqDBHAAOUjzklna3MoXHeb5dq
pphFZ1aF/X/TrhHzbuuGJ7PI18jv1C10urTYMwU9L3YxBoBi7cJ3QNvG2ocodmZUFI5dZvfzqUD5
xpyytv32LBVprSFjQCimGAuPFoIADzp4TzmNhxsYpdNt86ja7fdIqVG9wxNs62MUJh6PMaeXqBqZ
e9AgcG0aLX7v/KZavpRLb8gxnBJn/kFb7bocwp0R/YzlP8DUNMeJxbgk42CcTxTa9PooF+pneSU6
YfsXbxArX9b4NFo9aTNuzps7yDoSH4hVNfD/ZJbpuRKI69yQhJ5xR9PPO09gVQmUPZa4lHVBsbYs
u3+6Ac3w26Pgg/tzP2H4demzzAP87G+UO5TBjYuvB1EkRth589WIH3XwA3d92Cp+Pe8zYvh2FDhf
zaEoGnENGyxQBzh66FPTurknb0YgxR2/Qbex7ThcHTJXD6xJZZYszKZu+PRxEY7l8rthqpg3eJGC
3OfARKZprW+xLFb3NKe9OAVT7D1STkKObh41a9BRBXUxn0JpVi89bUIoNlFSaeFd+LByvY6jDO9l
pgbXrKmd6M9eD8Rx9nCuf8aO1udl3S0EwKCLQ6QihAweUstsvZ1ldE+qUpgAVD8BI1uv5jS2et5Q
e/gAjqEw+mluiT2yKAz9GxbY4uaP4fBuscYW3Cbn7RmExPSpFaOBfPAHcVio1V4zBrXj+hI4My5Z
O0ce9iccsOaK32J/aIKAUAle3FYSFGObRCJGIQDz2qVDfZ7ceeaPml1fZ4D+L02quIRpagBfUfej
4UEMBUC51V2rNyArVEyElN4++ROeFC7RjE0DRqJLhvin3JfeMEi9jz5xrDfcgr+MNDoQdm3ngFom
0/mHsk3qnhdbNe41kINPLSPBmOnUR8zns7gAjDDGfvU98OqW0hgDrEnKhklai9nceY52MFutwcV2
FFUxuDkkU9aMCcU1q+hi2A4qUeV46oUnzROcIG5xRN3Ujl2hYRRFkGjjx+Xslv7YpDN+jWWXlBls
YboEoFKp/doFoIXObCbrLzuQNSCDg0tnhI714afWHTJXOz2uMjJI88OCg4sg6J7mU7NUSz62m7gi
9gbyVCh7L2SUjNtqxuDforVyE8LFxv6VIYndhylOly+UWYTqGof78tVboxiRxTH1ORwLOZzclPvk
qYu1uKiq9jeuz14nXhRKymvfVNNtEusUPk+xnm91S1IwlJyqdTdvV3dv0+uqVXQNqTn6HVOsgD5B
M3YmRDO+cjvm46LkwHTzMSLZ8TsGXXoBlB9feFXkkdvKygFMIbrdKsvd7uoRCyGo2cx7+jTOmAQv
E61L8uQGYGYxnTnMSR2crdhlipXBOkU+4Tme5Hx0K86pbJrL9FeXG1db7vARyt++0ug8VeNDjS7P
2zxq50cqGdu8ex1ep7xYFIKHINJGfkMyNmaf9rk09Po86rhac7qqGPXqcuTUtICGOvohFgLUgtRc
B+OFDV3EtfM+pzWqTjAV6F9dbDhejt3Eyd13U/rVVMHxmqDlYQGO8wY6mRjfttkeIm7pWjC/jnkt
nLo+7Y3T3exSzMcVeMM1MNq+dYQfM2cucRn2y6yfLS09N81rN3HjbOM1p4Z9zqkd6hfmxXQ429Dv
XiaeuSxA4LyX7FbNbW7p4vXw9Tr4/B28mxGiOWjjTQcfhoWJejAdi7NMHOxNVbVE9/F7aVCAgxZX
EULP4F7nRNdOHjlTiq3AFON5Z/x1c7DmcPY2BIBPuGEwOO9g1558sNtD1hFJJLpU+5gCpauZJ/sm
Cu2lwiBO3no1CacMX6S5xwThot3VOzVBg04mvcL5Q1BcntM2kj9DOuvtYS/c4OobhSGmp24sPvio
iWgsQfFTkCv6RvWGcbIZ19SNhNlwkqEBkErZTv1Du17wHvphteMQYErxbXK87aom4QWnnmkRN8PK
TzU8beYPx7CS7f9IOq/lxnUtiH4Rq5gBvkqiki3n/MJyOMMcQJBg+Pq7VPf1hBlbYsDe3b36zxrH
8EEB0KqONRFge9vAKT+A4pt+a3UtbyX0+NgsVIXWuJkb+uKoZVWdVVP3iUJ7Uoi5DwXVZw/D4FXJ
U44qet+N6C/YGUJmqRLDEYv8BrKIa3QaxA3jX7vJHeyz2m4ZACeKHn7DqVmS76Zpk1vUBO4yOp+F
xxCShoSxWXEdhwLXWg2QTdr3Y90OVGUPWCGsZUYy5GlQvGTKboojJbNh7KAJcfgZ3R1i8sy6DHN0
YYvk2Q8cBuCBaBZGsHrO/029Hmyqxtj1b6j34KFKeMXayZGQYaa8xd67+AaeFwCCxYaFmn3odS9T
HpttzZBD0OJXWitxMNvIrXKUvrcLJw/jtOWxsVWF1bAF4chxIWHcgSRHaLmjIKZ/mxQ9CZtwCDI+
oGSCalqx4XIbzhv9UAXbiX7ZJ4beTF7EMMD0aXvvVrr9XJwjshTRXoFP4g8wHekkmwYk9Y5MAlP0
qtL1p9nr52ZPcKjGxou8Cs0F2ypmBRIB9iXh+lBHnAfjNz6C6kaLJbjmQehXytaITmqqZ1tD4WAu
2BMU/h1ejyrdZL5im5bOrT5OQ9F8tx51dxvW5suJf+3deW2DZ5Zv0XLPggW0cwHX595NkZOdLU/X
R/jU3QezazPcLiqal9PUmYANd8dblDSJ8CfSWtTPsiWH73AersMqPU1kvVptm+KkZ5r7As8u/+W6
Ybro5qD/R9ND4m9wyihCr/Sh8n6yKuOeobwU7cskBpuDgh+lFKPVXZKTCyhRtmqj8EJgnSyOlezL
B8tv/fRQw1KK3cmZiFE5JOvUq86WNbc3tKOEuMvqxQm6P0JT6gbChwZ0LfBt77S2Q1gIWFarGA83
pxHbNYM6kGDrxAbkQMlhsB71Ef0uIlMDLGTHW3u65/Da9x9kRkieY1Dz2pPk7CSPq2/S87pY81eo
WRcvnV3jEoqSj2oh8fN4XSJPH0qE1J3Rtee12zFxy89iYX+xYXxdXx0cNVzRaLy4FxPmsTs3qyl7
K4kzYJILvfzY18KVNHEN5oZfEfoCE0L/Dxx18uqujmafrHD8FVXu+gg9DkwCTJjlSvmPO4iDQBNJ
KtACXUpOA+tMSgwRf5G5liSxL10/eTjmaDhM5R6M/YT0LII7iucxnUlMH6KAYqed1xjMd3K1oU3o
yve0v6MINIkOq5v3P244do8DnoR1s1Q+S0cuBZT/CpPpYymd8KmpND052HB3Q7M4NNeYLub5UuwW
V+LVHXCSzS+BwY4RrMVwwEsXqSdJV112kwmgfgePF0DB1rVc1tMUgPCI04XM7w55yb3VNSqVRTbm
ROWyTeBNtAtL3wn1JmL96wGK30OXGO8TrHbnlMX4rwVC5qPPABHw0jIJQWWJywbIdbS3jX19bGaw
HBg4/BbFJ7f2oQ50eISYb2LSUjx1Jsvt692yrMRJQMCQj9F2PuL7HfnsWuISC38u933AL90iL+zG
dJR1tUnkLGpWFTB2LLLznJgO+DWWb5Ho6dgrA1SA4yx8G2om9JZaw+k/bsQmI72fDneMla63GaVf
PV2bQf+AjwdcTyxaNz0NmIe1NcMFRwviLoD6NSYR0N1T6WedAlovDmpeK4y5Y8uCL3URL2M+F+t5
GAIy09mKW7WQKP6sdoY2NkPI51oxCcQ26YQPO+Xe/LfYnba/rAXLpDusGL2dJedUTi653hlh1D2h
I3nSED+jfWmGiCkqtQOErpT6obJaZ3Y2zbQd8HI/98w0R60ywzSTNQXl3FGLmT9YMIV2fW9Zx0o4
nCugo9VyT9NdNOxWxU6ceHXINxtoGXB8KleuMv4x6RY98fFVUX3Xm0ZfEr7wW3xDBMwqSsK57ii7
3VKQSTiN8mzizHKoz4ybPrjlTP7RP0Yitde+t8WF0yfxpG1UUoAb8Jh9PWHgJGkAKi7wureiy3wk
JSmmTclmpToGoiOIW2a64rkgCcojFjdhX2yER7Fl5/gABBhraKEUCADVi9MPgURQ5dtDikdlOIJi
o0TXEY1D+eTgZdGxZpXcxhV4FqwvAlWdLKwJI+Vg554y8kEuJBXE5qBKD52lbOeBnOloLiN5kvs6
K5l75cSS/8EWGgc/JkkfVwO62sGx0pxlH9+8tZHEVxX8j2HeFkWx3lPMqfkjQoI8BKrfZ8SyF86Z
mBl9PwvrG2zN+XRrj0uJQW8a3eJQd4OkA1gGlr6FHRY5t/1qhz5qpYvpPhko8QtY3rxjVi2+5qg0
UDldiTmWd1H32lvMUTbvbnrAVnx5+jA1Vgb5wAkOZGRZPgYopGRfuxljolvclGNSfuZTJf486YeP
VRoF7mV16im/YR7AyMjbfa53GbsEFq/snu8aWDO/0qvye83X+YiFfSDkLapCoom59Hluw9F3khPo
F9d7FHiRvdhzhx4+AztxmkEbQgzbcMLzgnhRIQvZTGQUUHL0dsUGuYFaeRAo9mnuE4vDejTvE/7A
/6oafg2quRWlsUjzkVmgd4gyXktI5H7JOfGResFi8iZm7OoHSUVKFws7ik7LWMiD52fdfTuqfOSj
AS6y46cZiBRhzjvpZlr67bSs4/tUrt2/UKq53VVLSJS5CTmhbUQ50lPdYirYzvYKLqHFAXULWD0w
dzPEbD4dj9KRnWh7FGWZCRbZSYKF/bLKtHq0RFeJi7V6OFkCLlpxsKZMn93VWuJ2ccJz5cnkl+pW
c30Kh1rcQBb30gvMq3rdLbatxA77btWes2qw76u86XdIlskjUEn9UmIp1puA4sX+hlLRVEJMWq+d
LyVWv3DtyUtto9qi5Gwta/ZmKTvt6Wsc+YCqa5AzweIeKLs+osJP9ylVjSCVq7qNF+osj8HY0O06
u/YR6tLifiDWS3zVJScHijhHUsrXatMni4ne3zL1S3laimA9omotpOCU8Z8Xf0yie8wRTHQd1TD6
EpG/gNlYW96uNuQRaJBDC3cBFHvnybJpurNcTFVbK5Fu+Fk5s1e89I1u6EKjrdktiGNFLufjlt8X
tdyh8W/rqcx5Ic3DgwGLg+veOGMk78qEShadayh/PbsVfly/DZ+x+EfjI+58wZBO4Sk/KFs8lAr4
Z+oRqueqbsiLlsZnxiEcwLfSl/9sjnb+q1d3FpWNiEhw7Qdjy5tpghy+bbMWRwWRfGruVCATRsQc
AMOf4xu9F7Kyg4ulBlwqZKE0DNvNWK/IWBt2RGAEN5CkXOxWkWfnGyXG5cKNouIg0DCKqjnaVW6E
/T23x/GwWmwUN7XyoQg1XlQme9wawblYOI8DXAxva4IdhCoWL30kt9vhL3A4JIDIDS5V4obf0A5V
43NeIKfy4FqESo4Ao0gMgD4gCNxuRmz9FWFKmrDNpRRR48aCHFS/M+zZQT44y5TfjkwQ2aH2Blbe
hWH9tWlLQO4Hr7XIAxeDErdl39rTFzGZwHtV5K++VcAPmvV1U9AOz0OQELSGsKYm5/rCoc4Ft/tI
lcqCF/nksy/aLM5QDWcnpK5iM8Gkux29FHsloB0fnaOZl+BrnOnzOaaDYODG64TCkemQ94ZdNOPy
t8iye+4RuGhYQtPATAhSu2RxvzRlKf5VQ9MW7wgQdnrE2UA1zlX4xiuiwpnebSco+r3sPKbdMuh8
f6cp0pTI60KdfE4UKNJup+t132Po4tb3SbZIe6qjG4bg1fC7yvU7ZJS9bce8f6d5XecPYgrEHcuh
tdz1ppc9PB7Ur25LHsP6r5763rmCHWmRQZY4SLRB67YS6xxj8awIjAoczk4xHHtdhjtgQhTHlBjY
C1ykre++WmON98v4tfgGUHAd3Caq24tPHTkzouSCt22cZw7UIbcGJaDoOPBleIS4LjnmNzy1OL/A
dPFo3sN9wiWqWN+KOLKndTzO13JCU7FYfvfKhrUKi8WSBVEwJVic6vW2ZPMD1kvhotrxy7fkcJOI
vcxYIH73PTcfkYunMqL0RJu07gCwTawlOmey2pOB5TpvAoqUIjg4RFLvx2Zxh0fLEQkmyTDMcY1q
/pMwd67Gl0E/civPj7CYnHNh6uohmCaY962dBL9s+OUFr/iwq2Ya8kihcLIE3Ya9+4ry0uGHq8br
RiS/6qDZSmTtzF44//S6SAQbIvXeXUfRt8fqZK7L4AeBH5NUgrYGO9gv7726FYRWXH/+gkISXdIS
/2S8EjexSWnay2H2OTUc5tpKfCAtnQpi+sfsN42fnoWi70PsS/EBD0duNAEcrsvyGm8Spon6vAaT
vlVFZV56iX2YREk6VQcYOFO5C4q67jeQm5qnlXl5G0xZddcjfM+byJHBlhLAFVwE3jSBafAwYNaJ
LUb9/7j9SUUBxuX05ZAGBVg1yuTUzeMsj2OpUNkJfq2v3Wqm+RDWvuU/0W6EdpdiXq22NKPALMDN
FbKOl2AUPomXr9ywOg2jR12wxdoymHfvkh98BnZh84SrOVKcwzBLyMZmFgtQf9aO2Rqp109M9cM3
Q0K5sdVAbYFJaG1CzmGFmGJX268MgM9OVq7sCxAW7P1AwKyIa2TUK9kIO3my9xwbc1zhYCpFWMnw
jPPiDPYDD6jusUtFjvOMWup9Ixt1mR1ef49EmIx7iZzKP/u1X1PCLtDKTljde+/GckJ4S9fOxy+q
VelOIa/ddEQSrKDu9plQMrur8EkXH5HXhicVYPyEYDVqAYEhd6YnMzj1q2w581VROsboOmVHX1dL
c68I4dgswKV8+33K2vknqVvrOOvWzbbrtCxPlRWIAbFZt/+Cq+12O1V97z4QLPCqPYdSC09gJSA8
UeWXLXGaWN1txVnmAjkBzSDyfK3YE2KRPMl6TGJBLRfJZGZQjlyDnOru0A8MkxjyV59trRXZj5UD
cjvdLV7V4aOaZv/oEPU817jsd/DLupzhY15PJgGIvE9wJGKTqrnW8ehGY3tKmzk6em2UPwAL5/KQ
o9O8tFiyfyMvkVsX79Nt3un+vzkoPQevrYGxkdr2hRepQb5U0btN1JKSWoUdiavLny4G4/q5ZWO5
BTmiCXC2bJwf0GpICDoTmtw5ythPvlDhm+NuotBurb+W1bL3yUwikiN6YvNX2yCV4sztkDeYhzB0
cmhvu9s5teGW5hP5HsWOw41lGK3vVTnWf+UyWWe7sRE4lPIDHGY9R9LISmnYxM0ePeeIE7dd25Wv
uRkxEPPhQzkLuCFMmNj9robFJF4KmtkAd02hR14xwMp4zV9gHBgGcWpQo9Wjwi2PT1b01R9sBOIS
mT+zDPVscX1QLqhj0Oq6nzXq28c1X9afzAj/1YosS9zCamysC2uTnJsFNdBj7dF4UxzYeGxep9yX
vJzYrVyxaGa+QbgXFLKXvBRPdS7MKWUDGO6XQq3WriKRceDFmqU84YvxnlexQslOo3ovq9pZNmXn
FAcxVmOxL2h8vg1MyfvB4hwE0pErygKxGDU/rIghjkYELzBC6OsOLBv0cV0jVom2gR5B3rI6cWMO
+MY8depxe/qbKloSN04aDEmgq3pehfDNiMqk9HuHOw1pI0OX8Ypf256yGMu9uPHwAXCO9iO8vb2b
4ofrh3DXAq63tlwMArEsiQh1S0Cp5w4wOTgbYEcNgVtCNRzc0NKQiRySUnvSIvO28SXby2nOzXPR
qIwUW0c6hyq+gaN5sizF3h5JuYejPbr3YBhW9+D0tc5AxxPOgKMVZi8d22jQOE6vsgtnjfRiMkIt
4Eg5RPC4X+2N30VRQ591tPb38BVxXkHE0/J27gX6XrPUyju3qOpcu6AXsXBZqVpifzCtulmXhe7o
PLUasm1eRGA+QetatmnokaQeFOBb8lQ4C3d4hwdvCzLj2iRpp27zT62yuQt5fX15hZZPs+Wbo29N
PJfKDCOzY7tzg/jbItP7GPvvirZS3R6zjLwfAqd5W4OinOLOqOmZfaLIniKyLJTz1U1um890daIW
uJiM0B5CR7HZGEYi68Zn7/CPfura//IZNf5N1UIslV5D8SlaN9+mGEgkkfReIC9Vo/foNUEf8FtP
8/rCOdm7vrHY2FS7NNSrOFYMWN1raJK2/6uMTPMfJoyceIOmt+os157QOcIQb16B3rdilK2kv69k
2oALEbX8101B9BakGQANlG5e+7gtuC5QWbV5YRnInRkPpCDuAss4yT2WQ4yI1LQtiMZLLoP3UFb+
42w5ZXs0qlpOHmVCR7gM7bOfG4xVdGkQX9QT9ChF38CwuXaCnosukF+dAkD125DE+Gl6HqOImSHN
C1NQR91dgs/CO8EyDBqcZZJZQBMGZctBu2LRfTHWqeWPCFVb7oglu/8pegzqB3GlfNhoAR5+yCYZ
mkOPW4iIOOVk4cYTiTwXPHkvAf3cIRwQ4X4b14RHL/IwmYiukbGXhFzl9IY3W1uIycG54fUxgAEG
sHaOCM0AwVhPBa6o+UONfqg+4W24BeecJTVf2lXTxFs5D9/xGkz6iSvF6d+ACCrYEXM0DHI7swUk
wN2WDzwjAMD0U4b1Q7OyV2Gfxpo63BvFOZzS68QBiEXcbfSPdTnX2Skr3PQflnY6NHlSuw8cXMdz
1K7iuveOhp9S1d1HV8yELoo0VUcSHsOTBhRw6GTffRugT3cK34SmCD3Nca9YbnQJB3dWG34KG7EZ
PySwKk49xQ+7+MlJ9mOBUYUgrScb/ph8CWLU0SAB24rlj2/Nq4PpL1lzD2hxi01w3EUFeO1Pntz8
lSsHpoTdT+LfqYzJaeHk5J57H1EF89Nqo7pMtpPbuwDe9FsJ46Nk+VaAriBsIsSWj9H55LAnILFk
laIcXBAp5oqerTHbCZDCEx3w+FQ+CDEUmAAt45tHu+65+q8dnmF3OxIC7HaNXmDSBEOmD1EhDAuz
Fs/QjvhhnkPr0gSxfGka5yHITcWBfGAj2PYBY8OaV9IiY6v7AHCr7tz2ZHtrE+B97ea/oeE4fltk
kgWw6SkQnMlBfOcRWnsap0h3eNRsFw3VA2c6A59IAKfpas0emdNxQume5t6c6q3HxAOePW3JNdlH
FqgoKA1RgO9W9un6nDc+rfY9vo6Dp5Ce0PB48EByS+zd5KpFHTNeuhiXuaLr4aspm/BSEEVpEA3b
PPjP0Fxi80JNSsY2TKVcM1copEoeCWG11WudQ3GMe05pxX5xyzSuXPjE+zTpliJuetriQVCUSf1r
E95z3r1wdbAw+BAKX0dyC+W7xIOALIpnNsnOMCvdZ0S/gm1LDr+xtAVtOTREVLHvJ+gSTpe1h8bj
Ydsx09e3YpqJWOc4XR9rRwu9FZMVPLD9TvK4dGDY/g5uNnKBQBINhwNHG/ImEBcZeo17SjjYuDtk
Jxx7cu4za+dFIzEF3EYEL+lf3dikPA9N1XQnTpXWelxdaVkvzQDG+yDHLM2vmr2T3q6eBWLPq2df
3eiJ/f5l4OpRh1LriHOgz3p2l6b5cMv1u74B2tIV76AOM7IacJy0oe0giTi5+snmnl4l5TVFSYwj
K7gtpO+Zgx0Ar4qX0ZlgoBUL4QqPSR1yUbOc2pkSBDhlbhVHGL9ZnhHqOFGgBjFdyBEtpXaJUG4q
J2nj3mvTW0SR4rkOOhwhhefXb1EFxIQJp82+UbPSH6ieNhSSyWDNxsPJdwuLZIsr0gMyZdFwXeNh
W4NKf5XdEppjMTPtl9Rl+rEAt7NP0SzIwFYCukEUgPd7u2LOCs7O3M1xz1kn2ngeWijXVOv2MbZQ
syPzBYWMnAXcJRZMVzEeYiSQr7ZZ6XwIZXPPIp6Af141rKMlzi98QYGds0VxSWfRWxwFBD9ha268
clVkHLRho5KEi63j1WVvyXXVL06yk8U6yc+OBxLY1o5dxjNEQSt/CnOWF88IiZwIIgc8+5FTx5K9
rjwH09hNM4JRDE2nGj0R+kxiDkFG0V5W+ssZKz7gNyijx4XMb7dRfoGoUTlGEJy53sm2Da3+wMsw
D6gVxn+gWLz3MFkwjszTj+QzXG5Zwq4g2xyHRBtu+4Ziu5uBq+F55bItTwN+BFJwA2lZ/LKhfJVV
Pn3DR/G6d4tABWGGhh8jZalzbkIhbgs2NP+YLBNcir2u0OOHxnsrEjfxjmy3i9uMUZn5tPT69AFz
iotTYpkQp9MpvbAvQi+jr1PsAnJg1DRKnwWf8f3HobFARQbOTNrIZy9OIXJJ8y+Hsae2dHGG+tqH
tAt25DKPkE8ycK5o5FPXfrcgum500+s9YxdpJd+u3aPB3/CSZaDxL5J88w50hGVDJ/Nzn9qPpbrP
VO+uZLDJD29LZ0L6R/vyYlTepY35Bc3zwnD7ghE+tA8hkUc+pqnsWIvPJej/QJRnHShh7dsuEfeh
GQSi5pLiQcRe4A5vWVS3v5PDBpqMcd9iz7PD5CYXCzgV5Af3ld5grznN9Tr1V4qPzo8QD5JLqnn5
kYa77s82Q0SK6Hq3aeejFZANvzmF+tH9gGW0f55Tyt1vJLzK9UVGfa4/e5Ch+6aLgNJGTlv6O3fl
XHW/svHdSadfPlyXbOdV/PoH4xBjkq0A0zYhFqtk7Lsvv144Z3TNqINt3hXlLZTkcHz0Zo+NScvh
BuRVYOOptIP+SLA2dU99z1FjlAG6uWr5DzcVHdBfnbXOH5ZF8ByklSKNNJgDUJEg5GpQzclYbsM6
L+BHRIVbpLoT0uC3WVVVXBwJheYJEoab4AQL3SPvjLVOMbziYYlZOISfNkiLR/KaNL/nbcQqadUu
8yIW613NeQFujpWPB3AFzPXgnsv/ssiakZRNmd5NQ1PP36qgRgwQZrgISDejPvjOWJm9qUACb0dM
+d6W8279qUIXxmrXkhifqkB6G3Z1/j1vCPFcMb1iPPEyMh+NLH8A1KoLQO9Zk97W3gMU42JX5zyn
Y04S67MvonK39MJqDh5p/rjxE0KlibOUZEwgsfBgsg82h+3XbCKuvklD438OC/lvBmG+ppm5fudY
zHvMjlb+ZtNM8EyyoXsgDfONJ3X6gWafHWdoMyzvy+pcYZU5esAEWcH7XcHyeApOQlAPuc+vEeaN
tAe738Jbn24cnUdePFilYNVTp/aj78vwWyse1jh/sv5Y0SYP/GJ0312WCSyJRuXyeBiS8Bi6AcI2
zfGIstnCT8mqOPu35n75Qkp1+QEzaUG3CBIPjY/wimtjp8YzmUf382Q3z5of+xN2bf/ACZWjmA8u
iFSanT9WZgq+i8LtCAgIE10i24TLTeploTgQtCW2MltzeJhyZj8cSnCyBKmcO99pGL44KcR+hpd+
ayvwu9eO5Z1rlvXiYrnnpAnxGSkdi5mJshrZyk7XnW97JtzhKcrf20xlbxVTPw95Hd1lVII+d10O
NovzTPk+iuEj7ytKm02JoUFrr7k4SeJ/toBcXjNvJgEphiI/hjOa/uovf10mp0ORrsFj1dFLfpTc
eLHHW49e8cAV96rpsd2EhO5uRwroVDwN4UhyK1SnRXl8qqIbPjh/LHFPMmbvtmk0/wR9bYd7C+bK
voUZUGxSlSOPYvvGJWthktN8WxSZRCY5WnNDrZE12M8y8qc7+zpk4Rvh+s0mMJQYjKMbty6SJ5tN
woaXVLXzUb3QNmgwOevOy09s6ePFL6d9nQnOWUTM+wKpr5NnY9QI0sR/NHMGAM5f2rM15unbYsJn
olbW3oXPd7FxPR+bxpEPgjD5Ya3axZycFkgAz6KOeQGrdLNzPM8953w/EIxQD5yN700+SszocMzw
q+Zt4TF8BnfHd4vSlKHx9Ll8b9Ex1yPV3eujz8vqWGSJ/Y79geoKTM+IqgLsR9ivY7mbPF/6TI/D
N9ZM/RIVLVagKizeMWK6pyaAQVyNrvFw4YOGxOKd/aIUZXHeDP0mB5O5CTU/VzPDsipGB980Q9Wu
9TwoWKWYQgC8E+tgN7DLe4IN485kMnrKEJsY6U2eYguzQhT7wq8yenqgd2GoqO0jnqzpz8zd/O0V
Ts1xdvjCbzjHbjXNeFXrJHqzZIJbLbUe1+tvigmyXajC4B65EmCIXdQiRFgAwQ2olwl2xA8w9OZY
UrGzBVfn3mCnYBCVYh6vmmdhb6q5zc+CoA0/6gott86xcdguRx2wp1tt2Gj7gKk3Dg0aDwhUwKLZ
+xQzB6beLT0eh2lPI4LuTqAPND0v46AfonQ98llHcadW7IDCQv4jUvvtYg3Y9Y6xznM+nYlUs63s
wqH4J51Mb6zB5eWn+VRX6Mrl87pQhbwbw4neE4gHmiiT2jJ+VrzQAHJ9pMy71wPb2PdXSYjjIS6p
B3o05Kelg0sWKHMDLiB1z1Hq8FB1QFjf2TQ5EshFDCEdD8EUV82Fw1J1CeZr+DzEavGTdA6fd1CR
QIpKGe5pCukd6Btc0ZZj/Vco8GBuvgBaJGewZ+9ikByxglXKE80WgCgvYinq57IVJZzLsnJPkm3z
pxSqvZnFSASd4/APJ/fmt67b++qasOTWTQT/M2VHG9uxnK+pq+6p404/JBzzzYAiep/IsN5DRney
zZSCdd0WQWRsAjYtL/Xc/2ksp3rkhTWfr83o3WYCy7MZe7p9jsrj/MzhFpKcJ8CFULtzfYVWvLHe
vNQGoMsul08wGo5sKWwWkPyYq2J3oZZ8OePswW2dFaQXMIWoXVYJtgecbTcc6aN3NadECcZWHLEB
AeAoKiK2RaVedKUZNikE0piPgisydZ3yuA2DnIfM/++I2lR/iFNRE/tL6twps6YugQZ2RkM6QJtX
HmyuKW9+IK4M3obL72p4VUP2WiaJe0ePS/HkI5vvKj1LyOOc/+etwh0iYk+vWbGr6jFjZE075FmY
DRsU/v56ssh+58Qdnpn1P7vESw66AHtMop4TAhIpFQS1+kKIn3IOfp26MbqQ/jZDxYYNwILua4Gy
k23DoGvMja0Z+dXY/7EdTnZaepQP+vPYPeX0FEKdivKr8bzGASSKK1p0BPlOOtx9CbyJkp2g76ov
VTjZYcV9vy16n8U2bLP2sEAye0h70z0xpfAsCU1n/mj0MJtuXLESmKZm1dIFQbbluSCo2wHwE+s1
zIb91a6wZaqctsYCFtQuKtlZtYW/Y06JIrolsw9e1gY1I7TPbsJutyestcNMrOPW5IpAQ01U1S5M
vw3nkUaIopVqiPO14yjb4q6ikavbjQAreZwsb8Dm8D96kzVs9RQRbZ3euywN0PGvoA7cTrBv0g9D
l/kWil5EyBencjbPBp45OnvI44xMhWO9uAuyjeeZ8tYWnvvBjib7NMLuTtEQhebgVOUBQuTVflTy
/RAPd7OHpGEZthcu/MVekdzZ0jaGNSbp6eGZCGAXuTqBdbNOOcJje7AG1oO+EeFzRSr7WXhBRifo
EtLLFcFAE9p9r5S2Pyxwbdahyu3iZzQ+lhveWvVvGejpkuPGioC7U9O1ddn3X/PiHPZp4Kh5coz5
XTOE1Y0/yX6rjGTVD/eBQAfwnWQIGZdb4kI53nj/6mOHVJqP3TEvJEGBHKmrFqmP02/+L50xRpGW
PBc2wfKW0zGOquKDxQt/2Rg91gPKaVTWZ0IC0aaTk34voNGTUZkXVutrmepXUy4vaXI9IxTcaYcJ
LzdGYD/YLTCF4nCQ1YngWfqgkBw+i8S7tm7UgrX2VWtw54zHJxknjlxA1w+IDGw1pF3Tr2N3d72E
/FnQEfsywafYlqXx+i3GBOfqU8xerl6/NyIPS31OWHpwmkqzlkIgEK+3Kxj1mCIU/UMAOzKIWWnD
Ay7KcYIFwluY3VzLi7thnn9bVaBdjvwWv8GUc2XldbK1OgfQv0NW56sz5XRTs53xDhyBJHhulHCy
aFzgGG7z2mKji68ELvcv9In5nf2JfZBVFCiKrrT3OMq2z06lg5y916vvE+QhCGc2DjGtf67j8yqa
MZPuxswe/rh8neZQo9i/ukU+NV+2Mc392q/dg4D58DBhO2G2U5FDsl9O5RXTD8LmhJvNp1UqsoH1
FrA4p52Gxk6UJ3T7sH5icPR7th0db3BMroV7FF5zpegl9XRj5mmOvkbmPIFRSpPewLVkPa/Ybpc/
lXMLrEJAmmXbhE1kXDPAhqspmpt8kbx5+QKLon4U02iAcKxdec5dkcHMa/Ofxc0c3qp4q4M9QJqg
eiAD4E7xBE7snTY6zlqGANw+C5vmyHSIR7oYG3HvTKD35OAXDLbVKp+ztAwAyhnMfs82q9+cxwY8
G04To2fGGNtDEyeDY0W3OGDccDtUdRDnRWDHk2Luxi8Iv7DMqfzbM7hmrOqwyHhRB2UzCKlQ83kd
4sJvo9s1axr7MJjZ/w/dtD2X3pAzAVLs4eCgdqdb7sIr8pgSgj3UEv2bY9e8Z4tDl08d+T5+4cTD
mwnRAQFSEiwyO9MbNkA2rALWOsT8t6PPUn0fSLF+4rmhtVf4a/hqdLU0u9RuQnU/DYRHKanrceMO
m2oIwAUGfV5cyXAuk162I+qqaCtcyKBePMB4zQtClrXgzrmmf79shtj2I/NxF2Ax6P7H0Xksx65j
S/SLGEHQgOS0vJMreU0Yku4RvQNB0Hx9r+ppx3vdOlIVsJE7cyXLFHIVvPv5P28dYqf+ZFWMXDQ4
9WunR5XqcPIm/XzkrcCPSTgqf4Zmgh61Ztch+OnYh5LySr1CwpECtbom71PHT25SpEm+wVyVTh2j
LQJ0duBosBKBQuom7jXCU0FkGH9k+gpHMY/f4mow0edISF6fzIidn/xKYxmM2gYaXTNyG9FT6Oxx
B+jxkPJdzSt2PKmxgHM0sZ3dOXHs2sCp4TpBcwvpgCiORZIFE41Wy2JrOpY6NVVUZumsZITjP8px
nUtBnJ1xI6FAvOcZYrI/tpG2/DeWcFBGQAtZ7rX4OUo5dte0jOlUXkPNQjgChwf7Re2QlsGAc/Es
V2wh0S2/QhPmNcptqz90MeggSlS4TlY8wgSRu9aONpXsaEVK8DmsCMqii6VTgoCMSbr/LJLptpcq
HXPHCzcGqQ75ggmMhIm30srvisNQjYvemcirPinTsKujVdBUIMgDDRsnt4v8wGua7kQ5j0t+D+cu
D/ZzF7jhcYKzFmPprJk5Aco4J+MOvFGg9LB48nm9PoPmgfy4srxW63OlYxQcvPlNDWMrzKYruSac
wzUFtMQruNmH+0JPgX+oVB2Nu9DKlo6AXWM+HWeAz7tiYJq8C6+X8dCTjsSOX6pAPasbraMRt6pG
PK+Ch/PNCUzxYpwRksfV0K/JeSR6J2B5fTXZgDnEA2/NXVP5zmOQ+vONmaWxN/WS5pQj5rBwPqrW
lelOOGNZXfiflB2Voh2GXI4DSaWppd+UNQdPGKDM+EJHUf8gA+Pxj6KGBlCJ63b7uq9coHYRioxw
Oh78PvYyBtrSHjnb0+aVYaEefgeYP78U1JGGcliOh8TJCPDfYVFQ722ZtqBtEdufamvQf5FHPuRA
5hVLa4ml9B4d0c0fvM5h8HHDacvHLv0mXRH0Rwt1dSXbJH/IOQ7KvRnLtNjVVN/9SElPziYjg0jN
BdJlcijguqXEQDN+TvjD1RlgmKSqynIyb7MUrTP/occPV5V0zbCPZhX+QIyzyVTToIjM6GpmaAlc
w96kiWyOjZc3//XARdCVbItuun4Z7bPNlu2LPOl0nafWeuNrS/sTbiEazsIhH4Jj78fifuTV4u1q
YYpzqmH/Mp21HPX85XNv53UFG2KFYEBkg9g/C4wuj+5KSGzWJiGWwVORE0icx3Jp3kjoSER/Hkq4
qoWTkWiZAsG7zZEujyQa2tQ9TQh5QIVTi3GklE73HVPCQV29jE+DT5ScC3ss4N6Ihjih7NlbboLa
ki9LQqyD/w5SIFSFJg14pUEEF/oUyEpJC3LgLaGTGiS8UlYb3G1+8VbBRR8P1TBUP1Y5YU4b0Gb5
zGYTtcxIDumPl5NRJUcv4uAFhnnxzF+0Ziegyv5E7UfwIXzecAdEQAcPUm8wH2d1OOxU3frWLuQN
3OwXF5F9QzKF16dre960U1jgDDlXm4BfT+b7M1vGuD2XPnTgEybYNPlPqbTKtxYd5MnWGruuPMbA
GTNIsZSwEbWYxDOgc9jbkl3frc+TQW0gBPgUqKFDEBGxKNZlyUi4GvllggptwYxzy436Kce/dbYh
bmZ7wa34TYUib2b2t/LKVALQ1JS3n1gPNnpFbdXU4fh5SSp+HCK2F6HN5OCW+YS3uBKc22ZpnWBP
zgVyMycl6eKek/eJJEH1IRqfzls+vQQKEgMjaUNTGCQ2rkTqIToOoqNJsix5UTPS83YAnzWskQ/c
xwxwWLPp+De8JAY612ZyvWQNOlbcWTqzyaYkS3FpdM3o1SO6Vp/Kt5R6RU6tL5ZexoT81thmJ559
3rYjqaH3KGt89liH1RMIUDiRHnb8C4qcfRIJp4ZIY/MtqrAkSFMuaJ+CDB3boBn+5e0zl9THjn0h
7hnqzQQWStK9+aYeHfUKMEzO/zlxRSHIqhJIeN+5a7ApMHq68sBAaOSqV7bAMw2LOb3qoua3Ucxi
pP3Ik1MEjSdCSZqmJuq380iifyWgno7r0qrMvLdHK873JgtDd68t5DCn47OzasdO/4SC/fZOlu14
EZhy2u8WPbnA0JAofUQdt5JLS6Go3Lsml5IJqgQiMyIuXMvJDXE3KUZuoqU5VD5JaohiE7ZusE7Q
ZAW/ammS0T6wFtDZFxveobvzJHnzg+N4jX/NEZvtla2GdjmUTU/HmNuMtX+YbZWHR26LEUE8u0FN
dcJ7GBaNw77UtUGqr+22DV5qYpH0TQGFSr61Ger2lHD7/1HUwp6GP7Z6thTuzU0PJWS595La/sOZ
PD0MyQhUus0guxB8EPbj3EEz2Ewj1JiTapzgDx8DWzrp2VmwDrA9hifaRpbgq4MeuhlCLFAaiiHT
Q1Vm94HyjL013MQW7yLCcAJb73ou0+C0hBFdyIxWKHC5SoH6wXzfVNRLchhQkSx2uc2+89kFuHYs
QeIwPoz17xRgil4ZpfGQGB+e81YkNdKA9gYAiXXZ6QcFN4SJsjKMxFmX+S/8m+LnybfBwnFnRzaY
uZgypzwMm+Epwyp4zBe2/DeImn1P/D29NJ34sDtWvRsNv/FhGSe4K3ThdSsfiMu2a+yFOL7lnkIg
gwkHtcTpXoexeCePqvOnebB9AFXo4GuHc5c1iOU8BNCFbJLPlUQIa6xHgQf9kqOnFusKoW/XWjmF
hLfeB1Vj2tqWyORH7BIppJGpivbYxtjru1FefSyVId9auVRG7UczWcVFzS5GJSMghuku4ndh4ngR
W2hpXcueK17KAmfsQhypyZ1/RUcmKq0mbqSmqW/TVPh5Y8Xc8zN09yDa2KW6bFpbrE5l4ayysYFl
Vlfzl3QrBXh3IaliE045eY77kiB1b+MqvFGrjDjhnILa0FTRB/yY/2AdeWBYzfiI35Dvfz4sfAnQ
bf2HiUfUFWzwxIGHorrD9Ji8aUt7+yLkY1iMc0rPRZUJGPopzwC/dcs7KAZ4neZI/2t9XZzq1pas
XQusmtsoK6pL5MTFoS9z+daEJXcgi2xyRwpS8GrsSIzjFgzTfMWdEGwzH1sy4KE4WnU6coCmESDa
pwON1DjByc3pRVEDXoxNcJcJMs4gNTCvGcIybFKglLjesvVjj5sUmMF9VqTyIcX4dgkFVUOo09CL
AiRTvJZt9zMwbQwb5rb5xSwuGCQm8cj7bpBXXUZe/mHryXWQphouC4Sydl/yEbB3ONfjht9ex90x
9x0EnrotJrXVzpBNR9a5drwxZaUBzzJZkIPhu/HM15q6RaTlot2ZIB3sTeB1bfFdzIY9gm9NHLk5
4C2AAhUVhS8Zzij8Nq2BTYY3WqbAOyh8A0GAe+wIpNdHpJ7sxut2QvD12/D4qOaP3m7Tei2WPlQP
k5Xo8YLWQrBDktjz+OxHOBtWSUwkdZ9YN84lJwHUqhYhxV2XzogjANEnwkZpe9Hea015Y9jS8sP1
kvj30CluazSd/osSEmWwA9r5VgDECUILIqZ5sB9OTBvJjvU5Rbf4JSpAZRE9aLy5B45kt7YNbXmI
ZrTZ9RUeGTPLgH+84PV505GxK62ztOpmbqNKDMhXEM9wmGOY3tROEjxD02KTxv98/t7VDcfZHEbt
lxuz5lvDPYq4QcjwtteenC1/3olqzu2Ed5e8F3FkYqnkZUGHhEE/7LBbes/QyCJWczg3Enx+eZvt
04KRZ8uZzYoy12kUQsyNcdYH3Ed8zeljhuqZmhEWYwo6aOPVjjcfyAaNZq3qSbt7MqpOtHdBHB2b
CMALxo7UGKSTrssvpCO6bq8Ldixb0be0UUSyb8GkhFb/4A23foyQ9vm3ympx8mliI9fOK2DLghTE
FpybMJs5SVrb3lMjg5LIJ4nO2YxGYves6FZ0iHLVKv0F1QGGuQ7n+MsGY4bdRHdZt8mjsmT75Mbq
xaaU8HeZewDa9Dpx32PYbXjgB564/WwmDN6WRJP9YeosSdQpKLinbu4zWgQp4HN3zbzQF8RTxOPF
5DC58XWlj24HaFIvGxyxPBGxJzMG0u5rlg3cbgc+n5uP06EFbPHn8If9qpF9w7t6zq3pzKFJPJpW
OI/AHQ+sJ77e5FmDSYXsrCLqXpgIosyiqEbe+AA4F54ivM7Q52L2Onye7OI4duCw1qafo08rdixn
HeS3zBBO1tqHbTorh1VD335iLwXUxoRg7waeFBThOLgRqLZWkd55eJwwfLrh3ODAGPoQvYn3zFY3
HrwmpwQVtRrCEoaG6Zy0OPeIIz7Cd+NnBzZuln30HYmDz8RtBdTQmDDcTq3mIwSPRA5rVlyNy96m
6q9+jkX+lh4dbWB5HH6cKS6m4jqved4KZvxwwzqLE6cUghKdhJyjhD9NH+6W30NTQKaJW++IecVN
nr0Qa90Dq/aegg2/8adPX7hNtwP26Qz7ogydaI15RPrsZbFjUb4V9t8pF0m/ARUQ3CRXivbWKb7j
5ykrKYYkw6f9fSKt0d8yhCv3NQPPb78InlwWhOggiwgv8PncYEQpi8uADRAcEoPwqZCW+p1cfUOZ
V1O9ZxBMnoeAwMi2bQS5csg0U3ixpcjCCia1KeE0+Kaet3Jq4M0G+AFZzuubS5WJVP7BHGaZx+Tg
h6e5cuK/yR9yOqlKN/udU9FeKsqrkVKgvPB3X7wypj8UOyWWoAgvkGKrypIFztgnNrymR8Z1YB4R
dcWuliaWBSkjyL7RDIxBqW3xKcWdPFUJ1iwCFe38zH8WPEUYb9vt4uKk26UI0c6aUH3/wyJ2sjaM
Kp2/Gay0Hx6QbYuUTbqugbCK0ec12eNKunOSsPI/rJgQz3EucgQeTxkK3qFBDsV6ivPhYkYS/psZ
20m9RWJqu3VC0u+KJ4LXb64g9Fmp772Vsz+fFR79HoxsGzxCaqaahu6NTh9nZlMOWsWyBZQWtkKo
k0N6oK2g/7OHJv+x+oxZeOyxUR4dAsbi4HNbv8ygK//AFMXdY+0QlF21TrXcDwwxD6rP/fs6aVlH
xBymwGzGxnpK5raxLlXfld8pzfD/PJ1QANa1mGMRBlpqGej/9Dbw+yWWPNNTKBkpC6qasd2fm3mQ
r6uV5feSheJ/cI3ELx71+jFMZsxpOWG/PW4nqLV24tIgxsIKEpyia4TsX3YDa0WBHFijuQXzmicE
wywpUPed4hadrxmdvaeyA3C+LWqJY621PFabqgXx9Qw702k3CrPhT2vzLqeIwm7fBKVjwZpyjKzf
qbBnmZMrVKCb5yy6ksOmrcsXeUJUnLwqFJIMbx1hYWMHm2BOU9aqpBF0W0XfcZcpNBS4Sos7M9J1
/IQdq5pd1kp5L63ee4WReS2a+QUQ42OZ5dOjNc2UN6hJXPCWwfpRafJAXna+V3ykMtDWU3EsMeIe
pWOwXOBWTo+96eWOW6Y4YMbunmn4ma9s85ctLzxqKqfA+sLAaJ8p6eV8dga5bXs6u3LAUzsR9vN7
IvXLWHsjvoU8X7upG5wnokN3su7xPRehdarDyd7Yvf+58EHZxr5+7gDWbGrAe3gTaLbDyVOznEV5
ZB/bEaKJgtR8EFR4Z2Ef/pZEnZ4sDamA+T47pDgp6X0uo69WgkpKhGFx1iLeruKmLDlVh343R578
8oEqvVtpfaNXDU71WIvAvnPHNF5j5/qKQ8ppwEUGLZbVFgIEUkh3Ie70snDjrzTpAOhaltoQ1shp
NZyy38aGLjfPg3UqqEt5qnIIDXap5kfMg7RjKItGoTBUZ3zY1bkohvynbRPgH3mVHxSdgA+WGZZ3
yZdywzM2ICHkL1882ecj9yfRhhTs6PuUkVxE1/f/Ba2tzzCVbrBLFf/mTPKbJFzUOerC7uKQRiIw
39cHTFzD24BFjMVu3z1EXcDrWkGLtOxAvyiq4sBokDgBrTPz76p/8jSI1lpVzquNaXId+tI5wuB2
D57R7lucJ/LfQMZtrxzagbAgiEdH9MWr7+fdh+uHvO+dhvSxwxK7VVb5TE9Yt186m0ADKemtBRJF
tl2+F1X7j/KVegtGAhGvRJI4GwMXPG5wRvvG9VB7sXDtY7gJxF+8nnoe6o32c4k5llEFb5iLDW1j
ikLclZ3J3mAClZilGRzxlAy7QUh98GU93oF0hek7SAQAuogQEiPURdJ97C6QTY7QD2aML/kYsuKZ
whXjcvTIzSIruNZzcD964fNAsuSuSJdOcir349GxrfIbP+6V/Ej76Q7kcKJ0wCbbTEf6meK3poh2
FiLap89z6Dz3lbNvMEQQMEWtJT/XH/gAPZIW/sh6LmdRWsMfMUAyq7wZS2/qHznjPoN6yd4L3xs3
wGmRohwYUDUVi1Cae9R1NK63KYNcn9akf5j+/b3jdZwLEAZJq7p94K5j2pOuJRgpA0ij2oomKg+g
g7tHusdIglZjcFzIBu1KoY+E7WxcI22Ub2j95tGme/91xhPyyZ9ipHHBem6J5n1aBU8GzBP1hWI4
Wmo8PDVA/AbCRDVVz4fWSb2DD4qNem9IhSyZa2SbZFx+K5HOWP+12S2iI0Y1Du/CsnGN0yYr2cYm
kBHicUCn5CHA9TZm87OkGpwKXCt5l6qL1zOVfS+FSSkEXfwu+IGCMj4ULlvIVa0WIgpk4lDk8Yk6
P0nf+xsJz0ms/Fbn0P4Tt/1a2uopbX2wAr28dMBGsdpUNGTw31GQGevsNQWt+j1Pa/PM30SuuK+D
vSD1jsDsm/9sz44+ghEjZDpBu+86v/K2S4KZP4EiBvcX08ymXhLx4s4dIQ7fIeTp1NSeUoR9FXmD
CzuHIbdg5AzyV94g7T50qmlTLiVsPIzm7VEmAMvLFreC16DASlwMHXDMh9K3WYf2zfJpT/SATDGG
fJaFzpn1rN56I62EwsFwEUBbP3Zx9DH6QP01r6drloTZH6In/ok24/1vF02+CzIZbEgYkPVgJozR
XFv94wSI1ky89NugzNPg0wWg/hoXq1HPoEo4QBAUpV8IE0S7wO/tulOY4rspZMTbD+V7reKoOyRj
9f8HKZkM3kTv2WCbD2J+zO4srJoTp3H6VSbSOStl/tkGdwJ8tK/ME+65c6jGHikG2MVA59ZCOwbC
R53cs8IiCuqyM9/g1iLXX9rzzta6vierAn6iUCxS+pS8aJPLuiMqzWoOvF73rfPcu8tDEz8If8qx
CFrp2h78N1CwyRsCDCtoHG8PllVmnyPSwtMkFEnCCkZ8B4vyjtqBB1oL3MfSBGKv5il7dC1h3p0S
M64uhL5hSW+oV6sNz12Yq30UAe1lEHTJe4GUuCdYQvJXDmaNxtO8NJ6NG7YYu20Txc4arpPZobfJ
x4zvBNNySg0ilm3Sc0vQ/xUxEDBsPqN7ZTsTEyQ34tAhDG6cUsfXpQxBNSS04+FTjO9MQL0wz2na
kTB6ud9kwIjVTFPPmOgNnFakM89QVqDe4NKY3kCpNclGRrw4V77Nqk0nrneZ56y9I73ILl8kzmZB
dL+3klZcoEz252kKuxNZiu49UDwgpQi6LUrw/KWS9AlIJE7aJHwEj/tle36LDxWxblU5RHRkWjvX
GOzFTvtzf3adltuHa3An5eAexVxeb+HgLUVWEOoLx2J3osf9HPELGYNy6NbtmPAyC/0+WhkcYA8Z
ccqTwd/wHPhavGqtJNR4G8ThNibtqVe15AF8lrkvD2Ff20dGd3GYZtXRk8Hz/sibyWbsaJxPubjx
sSDpf+oWnj4Ra4aNiqXZDhg6BDZlpZ7mptKHOpumdxL79SHUNVA3frEBhEEWos9T1y53kWKlbk9W
elZR477kTshPG/Z5hKzEH/gG1BgeLFVY68JKX6YM1iG1AYBBJbwkbz3aFEQYA2N2IrCF7TVMWOp7
SJGgWb30u+vjZiPGOP4wtr4HH+Y/OdmNY1YFcXx2e5k+lM1QvZJawwZbAjONBvpnWdkOzVedI9Kw
bbR/C4dylVo3w0YFXQkRuqHnwhriK5UebBShHv9Qu+19Q3TZjzxcSfHA27gIUc37Gk4JD0Us0jXa
4+Bu+pkat1Pes6e6Ifc3WZy56Yb9EdWNWDUxMFrNjA07dryMLXS1bO1SJ/t4Qgjlk5Ov61y4M75L
bpW4Yy5wF9n8pqnRe3/SwZueTPaLPRh/BUivjU+Q/G+uBTYAzgy10tQF77PAfdcj4dZVNPvjuCFt
Xl6RSQp44b5tPTskUT6H2hgcEr4V72Tjx/fZKFN83jwTtpQbv6W601RmSO8RfxPkMU7wgolvqmkJ
8Mhi5FRsEMthQ/MRU6TwwpMUL5yrkw3uxHCnKt/aJ5UQf1E+gvm4AddpAkiZzWP/xaPenRCQ0z1j
X1bQBeMZoAWN3Fk1adqA6ehhbVgOTK6juhKWWZ6AqVm87ucAZa8szTGDPMRENwd0ObThhmbBGAdn
Mnz7bmXvGretr00mo4wbxE43iRAsfpOQuoMmbhgPVJZCZY7kkZrr6L7LtfrWXEWXsQyCVyJYw2ZO
NEsBHt4+DU8uH4ROLUW0Qkxu1jHq9XfR0h7PKmq6CMTkQ0a+5JqndCRuXNeuP3PWqr+kKtMdBZis
2QpbP/YtGAanSLPf1nFxQVnDrTwr9s7Y9fL7JZoorZwt763G+7ppdDXskkgEN/tfG75j6FCvrCbj
o+tW8dvcDfdNs+iTzoH415Te/CQ8nLckPTg25t5ZpUAzbqAUAWonpAVaFJY+YY3s/wW9GXb8/8Uv
VmjzHO58aucG2PonGMv+zuGtT7ormC8yFtOxTri3x4q1DRKko+8z5qKW8tgbjctU/41zPdzXEPzu
fJ/0GGZPqOr2RMSwrPJfNv6c7llq3Ti6pvseJkpkEfROE7CsFcjn5B9KVvHAM6D9nCdDM01nRP26
GOeNMB3qRU/34LrVDNtRGwwPEbTj4pYMrxGHPP/dWPjsCOUHI1ULvjypBW3TxNyz9VAlV6c13X3e
aQOgfuqqFf1r4xMIRbPjK2pTvGCFJ5T1SO8DlCbMDP/Ps3XO0l+nMDEnDXKkP9GSOBzol6nuFBzQ
lRx5Zq0A42ooZGVtce5myWfhDxQiE0STqzKZyl02JrwwkYTf/F7VBGhz9rRQWq8F6M49lWMhZCib
/lFCIRPmU7hHhrgFmZGVA3ru/90TJDlcQw8u1lbyZEwOPMrxD1VpHB9wGUbTlb6TQV6wEBUbWiXi
ZygbgkkfYlIDhv/WS6bWJVDpnZKuohYivBWyhDl90MLp/wPCmT3Qk+VnX2YO+bhNvBP4/r/2TsaP
pFz9wTqk2JT8ssq1t4Rym/tciwky83sI2JSC0ClpVqMlGXU1tm5kpdFr0RSEe5hk3e6nSPQ/KZf6
/3cn4RceQY8CdeCRHCHDdiHkUh0Xq1MZam3E0or9DPWPzDdtsVXsG59ikka/sYKFWnSxhIlXeX+J
PygEGSTxC6dOZK18vjkkVvruGJCxlzs1BV9gSyHNN7NL2RBImYNLvR6fqJSxjV0D4bh2tq0FtCqk
SQkM+R/wlFbc5S3hiTUAIHVe6Mp5HjVYCPJm6TnKpu5fqlR/jaO6IJLbqc+MU+lEmtZsEopan6n/
yI8Rod4LK1S9tyTzUFb5GDFnz6q3oaOzQ2krVW0jr1VXYcnlzaoSeZ4Lyw8x5uEcxNxQ4c5DSpH8
SXp7Byc+3ejJz06uU+EvmyZ9xRVqHyOU6I+iy50tYboCZbvu/fsytzTGTiYz+di6VveRsajk0EJC
aWNvJk6ytNlhwnr52SfJ/COdcnnsQl08zO3icybQaxF2tngQvaQn2lT1u0ed6kbH3n/wrXp6KUCa
9lVvfVsj5TeTa7JDAEvsZtqvP/vJQb+/dVTEVSqRrvz0p8D4wSagds6SQsfVaNyMLD6JM3gdSQDS
DHzFY5zimFqBjZTHxEgXnE+dP90AXCuTUislRz7ZuWjBaxCz6pk1nTJ8JD+tX4grq7uaNx59nsWu
HbHxDu4BLIy7X/A6IBp58x0NlOZ76XMLdsSC2p9HhsgFftO67hmlEBkTguZTWB9tLjPy/lGcundD
iyXKRvzHxlnKN8OrKVqBU3snFEGa2iJt8hnHrbknrzw+LWmijzVXW00altIQT5Iqd2Fp4PAF68DS
ZQy39DMsu6GS5T6L4vEViIo+U3pdXcWtfwQUh4flleUum0RAUmhqvYiulo+7A24z1sSclMDVr0gr
UzHDy5u4tcn1jspT/4tBapx29aDpCsSPLM4Sv7fYORbrdvgGjNKKRd5+aKEkc2d7H0i1OQHozIwg
QcOZ0gnPCS/zOAWANKbMR33vs+EXgIZwsIbJlN87XrytajJcPNEkKcC4ZUh2Hi6p9/pGu39CcBZy
Cx7OOeE3YweEDF351P75vh1tM0akF3aNKE+6Ctj+ZTllbT+EFscnFPBE7NJm7Nr1iPtkOrtpj6eX
yrokf8R549CgxPvm15XCdtdVySLlDs9/3wAeTvNPlEg8T5SRpsuKuA+GZlFMfrWuWn4ZCG6yfDSZ
InIx55VLaK0Y4SEijGPB53uML5mKIXzKEY9DvUzWnSlveBlcshjMFDcbPUxB8VxEnkbNElnFbqYw
eUonT4qPoYpU8jTiRrrCUMIgkRYWUWj4LFvIgQz9gevWhxZrBxNKWYc9/jyhWO9FYJKOlSVu/Mwg
Wv4RXCA3FC56PCmziOUEy7J9AcQMEE6xrAae0NwmsTwQcfgI5JXNLykqbksvhTUEpKyw+Gv7I/nJ
iNcV2ldNlvHsEHTly5DpigqjMNHlwQAFA38/AQUjAdqCfYPQbu9H2RNQyeviY8SkylhIaE7ePMl0
wpmmjc5LpvirZLazAOmD+7uGxOcgnbG9x0HLEzioInaexkshfXQWbIvtNIf2v6K3qEIhK2WfM5AA
vDWbFjgl/0iSNn02C/h4le+fxnEIgnuSOi3f+1ZQpGxbgXWehanirSNFXW0UaJT2XIkoOFDJZnfH
sSih4AVTJr5vdFOmX6OaP9cfg10lqcJY5ewXXli99gtVNFATdh0VauM5E7b3Z5uBp0uZhu0dEAjv
gY6W4D3hMOcJiw760sc8krYC6zG1vsDK9n7VALOJuF0hd1qfwE7tI3xag9DqVE24w3Qpwm1QsVDd
IHvhyKDnaD925fjsoLf+Wrp4pSYYfEsSoaWSZSfR4EFOMfM3aOETpls82XHhzNhqu+kZ0kp45knD
4JHwNH/HPE+BA/WoqGpg5uPCbCNgnKvScd95OSIwmMraM2lHb5ma/mY3z3Z0p/DYkwPauldFhw6b
PaMEMQfUb50+4bugehUHQvrPHfB18GUAXC1/Zo7rd6BOJ58Y6Wqiartxx0caHda1T0IcONwjIclr
eIsrRgyR5G7fZe/jXZxGRac5XNxthc9qIwZJbA/mIXWLibPDQUXIVbb5wen7EktIOOwdShHBUsru
nkxL8NhqJPh1TCsX6IJ53JEz+cDgON6hW9vnPGmDo+2H4sPTOj7ByaPhKrSi5nNpu+iuMDevVOy9
lAPG9sGOsv9mHvZ7m4w1uVpQIw0GmzJiIe2ZlVOEl3BypjsBcXBdNraEHEqCDU9D+tKxMPNXnsYf
CgPxirws3hAEwzv0uuY3iYV5DJvbkBLfgR0CYImDIzwHpWgfmABCdRulloO+OfULptLJEeFTCv0V
TBTchEoEWFdUWxGrXzxoFSWwKyDR71Wo/iL26jvANvHXDEbpX0wXNy9j4z36QA13RdxOKze0DmzD
kL2rkAvbJpxzGaQgciZ7Lp6sbl4Ty38aGDGPArbKTtETeQ/UoWCdyhHFnuuQFKRK+ii2drWTtqsc
wVptJqDyd7XxqzOPWTS48MqOMMNb0ckzlOCYMGxqp8yF47NYytlbhQp+cTlSZFpz4mxRlNk54NTb
YzDhucjuCr1jwJE4+5+KVMRKD+5byG5py1qnWhFffwjaKL63JucuJzS3Gshc7wAl8avqS72Zl8Ds
5ilqNyjB9Xax4IgOft/+gPDTO+ysetd73ns6E4eklH3NHA9YEnwxEyyLhcgOwgveUnnyDfZjJajQ
UjF+O6NIPTsmeikTmHHUCEOEkT8L8UegjqZ2zwFG6mOdpvKdlfjZXzCKC5VlNCT7aKqD+Jxn85/T
FXc9DIS+M46LhGp3Zzeu8r0byCNuVW8jQ79B04nTA9bkcpuoFBWx8eddo5XziOQfnv1sPgPVQ2uO
xxeAOh6z0LI1qTef8Vl+pWIIiN0o4Ni4lXd4nr6BQLJgS+iTxMYJLoKSr5u9MCEYujjJ+DjYaCkl
le+cEvaJNg5cPVMbbNTkCTJ27ux1qyCtu0+B53g3dg104G7ENXympjOQaxNwN/DNAMoqxGoKsfCy
4PH3MJGcp+7mbWB8ZZydS2/bG8AT442Tx/GEi1o18r7D+4kfXaQbmz5cZDV6yplWN4IUNG54Rx8I
i2FNG4VZpab8V7l8fHS4WFfFFHgKbdUfgLmMaxVmzSV29WvE7vE5US5SU47F0dA72sfuvg3c6UfY
Ps8JL7wEKGC8wUAGgbhQO5hrQLUI6x2gHhX3PdSYfautHwO8eEWtlsYkTNYilLKnKYOj6BBkKvih
XhCXSFGODVX0xF5tw/6pjIS5x0B2R2CZnnHfZosTznWzdb05PpaBxWuXyTk7pfWAvAEgYD8GtmCF
QYihogQAcmTe0V9LU4FHzpbq7FxQd2jJT1LdmpbSofThaQRi4DGOHXMF20sTIBXZfQdxaAdYqtt0
UZu9psL6AdY+jKcws0Bnko7+w25sg5OBW73H89/gm84o+f4fRWe23CiyaNEvIoIpSXiVhGZZtjy2
X4gqVxUzJHPC1/fi5Z4bceJUV9sSZO5hbaPSYr+0jNcinE76xLma92DtDBdoNsYxk4N6Zosl+48L
PfmotHH5WaK3pWqun5mCkFfbGffB/OPWqYtG1NKPXQFjgCgWuoc1NUXPs73TGKBbZOaQP/uFIzaB
bxsPXjcEV6ZfDcGb7KARCP9znd77Mw4+2RkrnuftmMWdfcL+5Vqf/jd0bnT3eCtd0BX3hAn8Gy2H
q3AkW6tZ5cbDDs/gsxoJ4vOGBU/Vc01I2fwpdUEMux6okPLZxyT7k3aSRHnQ5Dv+n+BsJouaL9ZS
xZ+pwW61H9lyi0Dnswvk/Zqd+W8zjeNLkzBj7gIjQTIofpt+RO4jWa4+Cwb3RpH1MuPy2pRNiytq
54SXczMsmevZLiQ/io0QvtrP0+C/YwvT5igGrpQDCyaHzG55KzUyuPqryT6kqI+sKwHliGPTuijd
8gJUonzDX2Fzlq+1ds0abkeSv3O94oGE40aVjce/WyMHZAKPCeyoV8o7Hv49Xo+N4OGKW74Mzdmp
entPKL9+ZZo7YuiaWaadbTLe7sUULEuOa9/kqVgrH/r31iAUV1a+x7ZfDS9JSc5SJi5zE6y0Edzn
h7bGsznoT7+J90FPxKqiXLNoR8NdrxQutF3+iZ1ZKbY9DIgrkiMhKvatTzP5kS8Mt+g5u5vC45XV
tOJcTdG+aPPfnVGAuIHyH4AS9GZ+mbTMKDbFfzpjGS40euAuTTyv4bqMT24QOMj0aXuYk379O3Tx
3bOT9eXnOeJq+HF3iK20e+NVOofmVAMCccu++JKe5/2Y2sp+yJdBVEnSOmSjrv4Xyeg5TSnDhMPQ
f3XOch+9DHFB42Jte4YBksXrHp6tDkMPt0S2v2OyyFusqozClDaPk6jGK+bYOiC9Al1y7JopGUNB
lHHLK+Q3J7gzSFJ9qhceNC617JPdznRGdB+nm65lhG0YVRkiwVYHMZg+PbJh9TvUOy7Qq9fmEY2Q
uLvkZpW/dws+zCBHBjxRSUecwzp/rx2eq9KIqbpC/j0OfnAAx/4XrXsBZd2FBcyxS5qTr0yBe5/4
mri32kgOeqb9NTlVlO06RPBdW9kQrdNhMrCB8TWEem/J4mzwzcGqWBx6tVkC6RTs9uTuuqVeLOKJ
ht1kcm2GCh11/wVqPILhKHFXyhrUTPCcZ9SxZEQCgzIPu1xyTk8s52UXjl/xQROauI7VF1EeYtjD
m8FUmQddRNE6IqKAir7ANjnEsvY5eFfdyFIbhFED4t5hmIgbVlN+NLvG2jfSLV9G+oJhna5aYVay
ANUVHIZL7x672dGiwEe1VHe/yO83B8c15j1rfxy+bQmrbxjUbVyShw+dhiMJROcSnrNaZXDbEvVv
OsrpT5d3r3yBLFY7C/1WuQTecVnFD9d0FhocatWPXBXtzaaLyMoo0rHtD9+tEJRdNqOVPpLJJkXt
BfGqbnKIygFuQtdGqPFSdQ368U6G8EVZhJ5nVgs3MEt+B2NVX8DQ1GE/J5wWx3V1PMc4vrSGak69
lwY7HdNAlBXntjT+PZctL0dXu3uCGm+JVd2VanmVIo1qIByxPE4chx4DbiY9IU0KGR+qmFL/0I3S
eKXuuIq3+NQ2Ad31u299OCueLgs45hDRLI6GSF4W7B2SOHm9i8lOvxhR/1zkUHY5VJghWo0ZKr/J
/pjkCHjM8MXtRZAfNAJWyBOkhdhERClk5lKwQG8ML+kwjMz80NrYEPrNYpJE62hf6qVfStBZYcJr
HfVuLvGMlQkGYD/y91TKlXsKJdz0YjC8XICBb+/a1K2ObZZAcIpgzHj+v6hLri5Zasin+DO5/4vr
gHdaoI8c7MkRN8mj/WBkNIA1n4sq4uUIwcQKyexypUUs7ae9ivzpzRdxvUuFn72xfXBucHNujmyc
v/RqsOqGLPpyqOquqD0YcGrwQzy1j9g3B1q2XIp8ujezJq1TLyjqwTRP2F+kgXfmeujYGRGnVor5
TGnHQXwGQfwUGO6Eyg4LJneYSjgv9KJvBfz8s1xAJ/LJVfI7KGX3aA3nSUEzwOJCmj+R+CefmAR9
ekl8iPw2B44NmfbsvuT4JsPAqkDGt+M9ast0q5XVfS1YdMgfDHBDpUnP6RDH3qkUpFRr9BDO8mhi
4KMB9cHu4bppF4lzoFlV7Piu1QdABy2NFrh+LlNz4JklYWXOnSwmASHlh6K1cYdhx09GFMYXp1Bg
+FTHtsQkn1ZqJE6sXZ4VmUjaJTOvxostdfnq6rh/HxvRPNV5bO67ZJneLNYA0O+Qi86dh04hyvlS
jAzq1HbJ2ZB94H9ArAOOk9PaqZIMO+2IBQLAKuN0KPbsLKmnRnXOfuisX3lQnYXfTz8jd7gLBUCL
Zy/lF43b5XT/En7QxSEvXY9cYdPABUizJeoPrDtMuKtR9Ex8e7jEY+xljwKxxt1PAjXo5Fkdj33F
lZmCJyrEJlFdZ2HN1PKjoT0RusxFP8sUQdpYepLeBB4rl3dA3r1I6f9YQ5qgVbXOoYCnFWpvJpOc
24GAy+zp0OXqtV84SBxqn+9NOUgISpoSUcz2D/n1ZvXrTA0Mh9YtgXU3X/6Mfdr8mkv5Z64671CM
bR7ifyc5OcKS7zJq23EBHfOSidL49lUdMSG19teJD1Mx9W32eKEdN1xMi2EDXPYP7F76lTZvm5Wu
ts1Z4Dxwceq3Tc+YDH95aBjJeq/nLl+fuzpWdOsplrsxG21EqHt7uwTZSVQpYbmmHYnEzs2VRyYs
AtLiRLHNYf7sBrsGMESLioclM5fF2+BgVZ7lNGXENtqKjyl0K8KKfYIniMDAPkzKT2RPYMeTB8gB
3amoiAhtPQJkB5JrLbZmWrYfrMJQ7YUp44pzCfmgnp4k8Sw8X2MYk/U8RnBipPJapwTxzOG6EF8G
vOJJES5l9B+n7eXh0qM2N5TU7SMS1XgawCu8UVqWwEUIBX40coTTTxSxfJjjNB3yJCBy2fM/N80u
/gd/cggDpjDPVOK/aW5Ux4UA+xqmYxG2XHfZjRma6B6CSlOFjqzdB6f3/pJryGOErxDwgtGK75HX
emEa8Lkk6k5AQ01otXb2xU5Md05GDHwuuC3YUokdRsl+OJvwRjHT0SEx/rEXcMoTYojM8bGWgYX9
mw4ZXVkn8e0NqCnmsthu9GmxIK6hmGzQHPIDxoOThYVFcIMwf2K92/n4kc0VMuQ8w7ih9u8Q2hPN
vy4pwXwCKUV1t8NJzvecnd3NkBAz4vuz09XgP5G18W4tSV0gxkAaGxfjdxZsKvE++JM6g7WPyjnB
AZs+YtsB5QpnDpIMd7hTsywDERCVR6hyo5zObNMvm3QZi5X2Y1mXwUzkreMgfKQa4rDNA5kUXD1T
Og0AMMJr01lbKT0tzKCwYJh9ceoFFeFoNrgAVZAkx95vaFunEL7dogt2LToMMVOevN+crgizR737
HiX2Jz/VVQEnm7uJjey6RHL5rFz4hXU3EWlrbeY0l7R6tnJzDP1xJk+dNQ92SDHtI7DO6+KF9S9G
/4AFuNo56HsWxXhIFPxDVoMB0Zw3FVBPmCySpy+fnrnd+S0RHmXWnJQy9spYfAtY52uqCyskA6OU
kY+x1OVhtp5EI2iFTGNoH6WFmP2OZuymdjJOkcHEahSk8LvK5L958f/2FPkp1EAm6Q02r0goFaQt
e5cQ6MI8e9gLaXN3EmQ/4RPC4kyzem/71ZqcWSr+wEW800Fjxt2TXvofL5IXSp7sK1iU2IGVc+Bn
1GvBx2B9OnrMMEFoLMy9fuL927xompnzicq5Q5WK/5jJGMw8NdAAeyZj3OfMts49ydcjomp5zLKe
iRCbkT4cvGCHP1Bjc1pEde04u2jiGQ8/0LsErvBBmg72d2H+XmLjMDYtK5YFlMVmKtC3Ejt4mSd2
FaRmdKSY1clXbFERAjO+YsZ8QT62ZsS3yVsgBzbWd9UNidqzLgo2ZIIUWnmiP3AIbc/lQtSLaUx1
99vZPrbptFIcGIsL7JEagRPg8WTZBXcqeM4C4zE5dr1zoeCSjzXQcIvJ1gwANcTc26kDH9OzqOmv
uNX5W7G7BnKfAftLX0JbWSsR/nftjGIOdTYv5cWEef4qkWrrM2EB9Iqx7U5jWU/ATFs/ehp7vrZ3
DN26CHWdQ3pI5nKY9sJbqMXu8P2qjtpNaV90uz68m7F51bl+ZLYpdnYz/qZUpNV2Hklbog9x8lML
O5BAzynFtjHMHTJSMUE2AXpgp7kZHss04BeoTfFH94E6R+h0xBqR/lq/eDcMmofxjI5uEgdLQKdv
WgrvMZVcjaOtdYw2WRDuyc2cuIVZwCaKqAOj1rRWcfEX9l3FXEzX3C2gvlkybraF8kvettlk2lvC
Coxxz5P9wWO9/sspYPlUXC512C5Sv6K1jq/uAn08o4Z9tFAkz4VhfqyE7JB5iS6MTTt4I/7cU/VJ
JsLhTt9hUZrq7JmNf+IwAfIi1zIkbo5gZzPS8gxRYS7oJDcZfeg4ugreSvndcEZruuABz2fIKh7R
LV/1R2IWU4DVQYAp4556lOMU3SxrgSrdy/xrLgvvl2JM6OEuhfPBsiuuQFOO/sYGDc23aGQ6aItZ
FdMRidjBLpEEAgAHwCaV275n/MGfTVGr/TC6IWoFa4kLRd09f0WbY9koKEHzFI+Wsyej9JECY7tN
PhAzNDFIWiAiM71PZ01hpZxEvp3l2P3xa1z5TjbITzyp9r7HJbvms2uU6ZyE4CYAvzf00Y4g7Bo+
g1zx2K0l0cysbJbugEcRhU79eWdSEzmmZSCf6iX/D7p4HC7UianGyeaceO1T2S1vNagqe8QyAsrE
PI2xtH/7GPUwkDVZbG+C9u25En+xLIyN55UNSIhEDOs/6y2q0uKnJAoSBs3QkMNKg4USq5HvhzZy
jyZ8ZzKbRf25eNnBTctnL0n/5R4PAQr4tLH7jHICNgTvLzU16yyGkEyEp0a2jROYSdkAdjeGBxpW
HQIaBb+u/Bh7L8crA7+NDssDtiXLtDe49p/M0clvy0jbvkN9RrnBKFJRcOyIkB1zbgmShtv8OrD2
/sxscs2HZkYFHppxnwa9uCDfcHWW5XCoaTNfYwBDf1OYAsCEgT4hJwdcPwq7vst5Do640jYJLEro
i27kvpP+X8ng94URII4cENYPPHIgtIqMHwJf473UnBFItC60wLz6S+Ek+MyQLszP9KPYinawjrVv
v1uBLmo6LUXznyaeQ38XklSyL1Jpv5Asf2HEwTl3Ky4hsv0nXxniiYwgbibGMju1Vg60PoleElzK
HcOWttyRpO9ZAhmcIIQFOb83Q2/9jj1CwLZPP2rIauuuBovzTQPV2TxWQevtRFuX9zLI9M6h2fQA
aCiC/cx/XW06xxnhZBNyumByqg9HyKbdj2MyveZjYT8tWcTH1UmzI83I4sxZEIfEsymIA69cfXUO
t1hH7DtPBpkEryn68TFJoX71bez+xzmmP+fxbBzUaGWXIOl7D73DcA9AtqwfRPzkrzlbBN4RyYu5
q25SF7fJHe81RhJV+oDK+FSkxWOphnzPnse6tULpaRtMngOL12C8mrGqU8mNl//jVmCnWZLGVWCY
o27+pik4ILvlsY4QywuPujwuYYWcs1mqCkjsZD3aRvOH8J1lvb34srKu2U/cVrKtabJ1L1wZ7Sdd
MSPGggdsjoBlQ5zPU9LAAkW9qpcZlhGG9LHSVhxR6egd42TwNKcDVjfTo7MbQ6PBWNG1aSp7OGY9
v4vXBXARWM7c42bsApxmsIfRzBHWxo7tURIqkcRxd6HJHATwyIPVRcR2F8FzoZnglwlGyVDFR5qh
rAZ71k+Ca3kHkMDYt+JH8S+RS3EaikkaeDs87iqTfZBwogl390mRXaBVBXs+gcXzXIo/I62/MLJg
IScCjCGtgnYz8W3LJsrTszeyqA5+ovgbCMpkdEaw4Xs0pH+ZihHEe6uYDp0wjrYoC+p71YvD3YIk
PJUGBB0GG2KVkHkBFYYlYGGCWJ5hHxzV8EOhOfUKap3OLptBqKNKg6LC2NwT2QOkoSsS3t7o6dtC
XxctqBERAi6SH6FEFFPHDyBlVV59jGvsA3LTTrC8ib5LvLBtZfc9KrMs2Goo53QXaUKwWxpxfOkI
RwzjBzAlwjZuPZhXyYr2OchyI3hljc0LpdWAY63Ap4TsRdv/LMrAL54bR+NGE13ajQQLvpIO5t4m
T1zn1kRzz/Iaoe99FqRLdCDhXrVoQOW4bg7i0ue6Rz/Rdtenr1wAtROCxUTOrhq/3HWGzr5EYud7
h1uE9819fBpOxqimbO+aHVOk8LRIqHk8tS/2nDYvdQueCvpxJL/h38vyOUHAdF874eIrAXmok5eR
l0EdBlGgqjuwbcG1jx3pQZ1Hyp96P4rMEKuIlly7lClHNaWZ84qvSbXFMWO/20BCYYNwyz0k3qcR
hWVkGoakEcZsBqLVUlzpiTqMWVeGzxlfi3mcEDMY+MWpQsA4la7MUTxIRRLvrUcoWimbzL5yRyrZ
BXewjVSLbi+zZ1vFqwbdYhz6VE5mtLHGpkYPIaXFTtbyqy1Zp7u4wIt+UVG190Ul4uVO7jJrwzbq
4vmdoxoFfnT2tPrx3U68cOgr5aFw/Yhq44CA1JWiezIKM7dYes8n74tec63ujrLEcsAOIN2yWSy0
we2cwFpRG8SmAfJhDvozMiLKYKnt8sarWQFTW0O7hebr1yNVc90yOXsR2A1YN6+dE1VF8ct1M2bN
ibGJHa8Idl+jzBqeUozE4hqDqyVJQzDstGRt6T5ZNTjeG1sJ1YPLXy6OXIAmHru5pjccWWBGN0nC
332T+3CrIMcMsB8nXhczcgJvyyAoC76trs3MwCBrZe146qRfHA8dJhVNVb7PbT40nwDuZMZvkHg8
WILx0EYZxnvD+Gx0ZkPMtE5l0sf6itE+C/Z+uW5tgesnn3XZ1nI3RQMVlpEf/LVMhTudyZxVHSQ5
xz8SAevsD+q9bJq6TIcePM7GPxkLHR+YIY34SbWbXifRc0IVeKgh8Jb8DMOmvxeTVR3NtUxSm6xR
bQyFxI6g4a3RfiA5HyhqOUOUlYyj75oT6/TikT7mGca6tFMaLlMudVet191yoMPkdVE6/dMUnutd
JRLZ7Ang6P53YYxB/Dtj5Xw6m/Zk59eil8Np9FBMWRJqi7WLPrVkko04OisSR+aDaLZ+UEgEBth2
I/vYXrkAtWcIJ+H280R4ySb+lvK40E5K/GsR7pBeKzpw2ZNZ2uw3xrOdnR0i4wo6TeLiknFXHgsE
RDYcjpWZEfS1mjgnJePEj3gMWCYQRUvffigLViL7bL4ahLh7DGeRfhpLhdLuVqwj3xsnMgjAOkC0
PNa+5S3Ti/85DGSHN4ZmND5Cgv9olBK7Skfmw69VdRKp1/+K7cCT8E1sYRGupBd2CRYos2kK3xbq
3TxWA4uuKB7oxVmdHhDFmOebxthMDrZDwYEHO3UDnjgsu/RtRGabPHP97Xjx4HBSyEZKfxqv/qRi
c/phIGr4WnIUzYTKWzHoEHI4emgbw71ZYxdWpE5R19hEuopuIRFuNmZ9zsByAFjN4wGxjaGXUmO7
wJQGGURV3lns5bc1iH76YH0i7vaZrrM15pGkbHg0OvWzQzuZ7q3lKr48HIsYXA7hSFYbejeC3j+7
PEwbjap5Tma2GMiRMdq3sQaD5Z+qQgQKR7xaNFi0/f7SGf3gImjG0n8yofJHgCVS+7+aywykRXh2
1iFhWevcoGlrMqa28Q5UDRYBYx2DD+915Skn29bCruYa19lAZM9+Tki/QULKGNQusphYgRnV67i1
VcHBc2AGE1Pg1a37tnnLG/gKYg34fqihdYJ/I+Xg4U7ftIYnL0bKLgbmJlGYJ2vuTOTM2pSFOPts
ue7riNTkth2gV13TabBHNhWcKjkpnxPCccDnD0ks9u9OmwJGU3HN5XUN2pykC7GBxC6AH4as5A/H
/y5k+41QUQxc8zmwsS4vyiK69+i9NWHYz7UNl7TF2iTbxxLQ02AVPp3rlAY4a1lMTbEhoEvbqWnf
jQHp5aJqTqO1BgPNNUmzz1SQ/GMhw/KfkCu98om4pUsKNLD8hjKwhfKOFJkJSZkrm3j1yMTsrb2D
5ynvThAnOCvYFTtngbW645Caz1fd84J9NusW1YugUXOR5VR/0O/QHJUqo/ssTLsJ87RU1hfntvKU
cjrBeRaxB/SFsHb3rqiWJxgvjrczWxzJgx1HULi8xD9lZRv9kaD60dAHdQGTHZ0ZbZ6uMrVKSDn8
DVwWjTunJd7ZU/vI8PcghQriBB0XMcwu/gMonpMU8ALkSDyeq2OyJ0zf6Z2bCMCAZKhc4mOOiwFL
WzEJY4ui8KUqg2RdvOiHxb94rg2DaxrorvR8Fii/1WIoDh30AUyiSprvfrWCm4FgIS3aS1qGOS5l
uQ2aGVw+jUvucQVPlW02NrJgra51tgln5490kMGdf018PZK7wxoznZO7xNyyN/bg9MmBg3dHiJjR
DXFvyemeDB9jlqK5JnMI8pSsW9wIE8vCmT8cy/U+7GS0XvIhxzaf1kWCm986bX8z2Tqpbj0STPRT
4vDx5LAlz1N4dAxbHbliojiiNbHSFMu0MNJdQI0yLnhN8Pk9GlPq8MohlPIW61JepewnI9swXmMU
t9nkzgOdKgEMr3nuq01XGvKLk6llvJgmNumXCVH0QNSp+Bgo1E0/hHIhn/E+d5Iv2XM8OZBjV9Oj
yuaE+RctyfJ4s5p3rWIMhNVb6dLRkfWLA6h2plnN3XXnsaDDr62mXnFZymwk/7UyWz8Ho81CLsXq
wWciGq809ew3tkdYIDe5NJxS3FWJpy3iL2pT/bwjIRfw1eJXHl0iOJI0OVUTggEZGEaaDLl1Ol25
uEy2SLwnMXJBOoNhLMWyAacyk4dq4nQFSDh0/98RNmLi2g56/BwFFGDNpPzjWT5/rE0IMsTPmhwy
Xxyhj9FsByfQ9z0WP1+T0JyHJr44mvv0NidnX96zxoP9gJTF2beYGg/cYW9j49lmDuejll5nkPAS
QtKp8206uLIjkwv9MvBCdhw8/R2AJ30yLH579g7lePoYqt5wqh3LV90XrGw2wxvFQcShU9Fd4r6R
ZwSCJNuShFjFAs/lA+dmbksj0YI56W8s37XTk3A9KzhVWSrzrW3wxtigwRJHTKQ3hdS7lisS8PIV
d5bZHoa58ZBe2pkxoGFhyopu2rQlvOdeK4B5cP5EUmW7nN3QhQJv1BkfpD2jky9bycMQbJXzqO2q
0S8pfc862xbQieiJ5U3si73VW6p9KZN5wrqAhEqJQBBB5UPQjGBInPGEHjteCWTZTCbPsEUMIa4S
/kuwI6osIFRkdWd9N6Dlvd3QcmreZrBJZuIqVhoUIKhkNZ2tYPWo6sQWqtnV0EUCrtFyEvOwyyY+
k7hf7E4XrHDzdeD+tacUGO9iPYjfGa37m8+n9Mgwt+wZ9ltq/XANEz24mSJA6D0NFIDCReZSr28R
5D0n0O1OzHDlirYhU0uqevqNSZQkP75ib/hGS7qgeGqzDri3ETIjUphZl/cviTtgpju9XxUH2D+W
eKCRQ6+fpFMdkiYy0ASaqKQax4SdGinLHz2TdmmY1Vl9IUBQhGNjymOsiZ3uyhr9adAC5pSsErky
J2N+zEt7Y4iYs3Qspq4LCdY5e6T0icwVTmADFycbyrde+3l+zU1/qgm4L+afIGmsPwg1EH1rwwks
/ufAB78bvjBit7SAbGLdgwvfpF6JtdwX7jtNTndHZWIAJ1YZF5PCM4c6tMHa2KnCtyqYcEUBCSQC
uUCOx66iX4vupnCE0jG44MjiBXJnXxn2uYldc+0p4m8P1NHevcJQ3i+zS9obgfAF6JKqD8QTWD/B
Rsoccj/zsIcypjH76wHdBlqgm/DzyOwhBDHYcqtRXb8XDRF1VEt/enCCy+p32G2kDnjLjpLuYM+p
RomZt0Az+p6/rVyym3OtyZVD/I+3NeuZZJiVMecvDEcv/mEcOKqdut6NxNGvY0u9FWuzCOkdhMwv
Pc4aJmAFaSpbk9NKnRcQZdTBpWkP3AmWOH0hFd66LwC0Jvpg7uhzGQ8SA1YNg9Zqms5wFZOWdb6K
Y88b7DjuUTvbW0GYdWCIUHjpgNe68HbsuNaoLHn2e0YIN8NIljAnYp3X9OZMLCimQpik7EIlp/6v
W6w+eIY8c26lD+eGKymzV3bfvNdpHBxSYTnNPratxCfIJdy3UnfBaz/k/ZvVBslfDVTB/BbAGVbU
u2/9IXY4kTLPxfjMoT0BSZJoAgm5aCZe5Al4n5Y/pQtqhFOjj5M3Y5iN/xCJ5kcQZ27E0IQP3xZs
H+SvawRP7iXisv63MQPEIp4F3hs4bNaQinwa5nsBGP2mgp5/eaAJDour7ljGoasa12YLtWH/afCS
ug1Li2Lo1rWK+WJk2IuskFrjm07a5FdAAsvak3FPymdfmRRKooBWVoh2zFPN1JwjYtLHb+ApDXGe
XX/QnHsKwNxwrURdgfrOGUjB+cCrM4cguNF1UYph14bRoNJDKruURHALplWZ2aR1krhWOLDbcbEV
BjQANza28fJ474XEASP9TCko+KIJUrxjSU9j2OJen2TpwfgHCPRYbKyXM1dSrzzHOJ+/E7MdP3xz
9G80GowZCcOf2cK2gYQGsTX136xaNpO6LA2aUE2IinfVUzri/LEWbKjxP0ZuCKgQ4lmwzMAMRlQu
A5PwGJjbBYGMxzqEc59AjFsbzUWznltvMeaxgpKhm/AFGapizlf4XgttmHyefhqtYLyPTS+f7LQu
Xz1YhtHd0Dn7tHY0alaTlewDa1dZquPcF6mgDm2olwmo/SY9poMSH4nLVt0Jk152bx2nF0rnhZ1Y
u4ANGclVWkHP3dCDnEDMGKD6LaYFj1Hrpr9FYjXvwm0B3GSj+VNkRXAmBtP861Ozv2ap715UEcfF
wQ5GBpICyhHIdVOZ/innbsW2Oks8MrhjeE8ywtx66pIoCbgbciS+zMJs7SuZ5645OiP/xiS2IBsF
SUVJq9Z+2kBDtj3n2x1740TJvps+6KQFJrI7F1Ig7i2t47+1z8v/XrolWi+uxFIHf4TbudmtmIYM
hckG78WQAK8UgnaRo3m/WLz7dxXzwdYmADx2HMclHW9cO0hT04/niqCzDIQhQ6ZqYTh44aR58ryM
TOw0q4Cd83mMHy1FsyEcZisHJb4kjnMn7GIMRFI58p81kxn8M+aMskzk+NPTyOvhxZbLfGc+2FPP
7A0V/1VVjKQ6BbEH8SFVKQW09XcHoJakUkWTeddRfzEerg3wojpaMcMhoN3nNlAvhhuAQTYyAThv
M/LMset1FjgDPy+SAKSHjERNKlVO3BI2GKeTAb1DCQ3bi7/vOYJ0ynyDUEM5fho4gomzFb2iHoYc
ler4iNYMLtp2ltX5dRk5vZoNTx8ijAhyyEhz8hEDlVO0y+ul3eGr0wFHStHy3WUSDSI40ZHs6gad
7FN4gUBn1IZXVtBeBZbTpxdpUB49jIgCpaSOueSXMzOpGUwHsBHarek4A4DnZilEzlpITx3T+izL
tgfbMo9JbN64RvZE9wrampjoTu3mdCQojhCV893FQI2nGYtvhTZ04ryr+eF1tXcsrYqmRtxqg0E8
X5wcT+Yd+BBOJdBgAZ94r2vtWP0FlVse4kmog9Nw5f4rxfohGRjoOMnAxpkcVVr+6MyxMy731rIb
mTqXO3a8+TROQ4PQmgzMr/1eJhqsx6Lm+vGUGlLVd9s2hmbfEg2Lt9ZYucXJ6LTpUb92K3HL45zA
JGt8FE/Y7DlqPv9gMZ3JM/+6RPKLA002HpsZV/uLN8VQdNO8aO5gq3mVR7nStxrHwAw2bR833ltB
4dJ9pb1QFvGG8JMREm0jRqggWRH4C6ZPnEBYDGlgEpNHMYrJcijDvhUcvd8tziDly5JV6auHYsvd
Dd34h6EOjna+G7cvVtdm9Y5tBf9S8b3+j7rjAjOZ/m7IhQyxCC/T0vlGcPXQkNTr0rukdcx/AeUe
tiCrCz6gzs5o1RP2Wgr7NFmcxvvwLDkfQRO4tGUrRgoR85zNIDMIv1XenDpH5ca94w5EhMNyhL7X
PE9xRLEUymWnOxl7pF4C5y0FBUgiKg2q4pzinW8DgsmD2k1lZrc30rRp+V+VkJ79dj1vHBgxJPS+
9aKun7Z5ahrRc2JQEMJZdzkh0Ietbe+rBukhjU0Mf8z+pASESUaoK8hPhI/UzdYuUBu8BvErYCEu
opLE8jEjPzyNvIOxIF6U3HIQ72+GFeXR36BGt4JVxkMZrO634jfqHflatT3LBaVpNTenYwn5YxQI
4PtssJVFCdOUMsSOojkX99MS0kJge1jiQ4F76d1FXv0Z8gF4ikXeKjZWJDbQjPQRhAV6Dv4NYMs3
9K6E/Bo+KIcQn0o+TSiHS1RNCULmwznziQydeKAt3oM57yYGjmJEHWdmhY9YMNvn3IvFqbYqsog0
cmBMKv+9Q6Xipq5Kqf8gnxNj5eY5k1pAblQ5MiSTWHr86wT8G24tN0WjCPTQveVFUrnbEjXoa+ZZ
jB1qeMn/nJ3HkuPK2aZvRaH1ICbhExPzz4KeqK7q6jLtNog+beC9x9XPg9amCDLIKEmKI4WOSQLI
/PIzr0nJwMbhpSa5fkymTuFkBeUXdHSMQ1mo7fShNDvK0hC5152F7IL/aqhioJkxqbH1ixrDgLzG
eEt7ToJSfpmwiPD9naZNiHgMRH9kP2w1RhfL8KKXLM9972MLR3+HZQaC6XU8Pbcq6nuzR3Pnt6/G
kKjB1ulGtFOxLCuz5hPXTgTgOU2z/ItW+hxPWDDBN0KM/FqPvU3DJZmwosWH3HhUFdMRkBHKrqOj
lkwAJlLD+DRSH4hjgzXG91y2MvwCwAgFs8GsYhykpac/dbmnwRMqY0qioDe+ahjVu/CQ4dSSr5r+
S4Nel/yEOSnVFifH+TF2Q7d3dBWS8lCkd5U6Q+5pkiZfSGDHA+1fWJRSt5otZs1IJSLs36AEBmxg
vE/NsfoCUSIcnmOZ9GO1yjuNv3LukNJ0JLX92TDLnpH7Fq5XaNSgnNQWEOuytLK3ExUzhBefWnA9
NY4e/vYQnPwwjDg1umrk5Mzq4sYq9lo7kYCiylfsg7CNGMpUJfouGkkrNFqmXvj4DpaxzvpaPmAP
TcoNA4TJbpyn8hsj5+JTa2gdChtm2tXdlteviA+ZY/fVNxV9H+W1hySurCcYX+uCIG0cVVut0P/K
baXDj0Hvgl82+WlyrDr0IjT8MOwPNLO76qBDUO42iMylYKOcOi4+Skf2sOGotBTzD/0nE2K3gtJC
8ZSAmc63qm3DR0QWE4Vs6MU941VTSfxHXUHdTYQDXg9bZapL+eRHFZRSchhvzYgT4Q+ku5CtCuHM
KVt+n13cF73IwR9LIjN+CqgT5h5l/cabTPlzYqSEVTOn4NVHdgOcRYzuMnwKBeNMskItWddT2jsb
aiJN/8fJIPCu0U5mSozujxhJhsHmM2tCwQBxIZiAtAsYkT3rjYJNRckUFN1HizFlr6VbE5mulpmS
TR2AGBeYEy2YNWpt0UBFobPr73odknaHgKm+1pnGvYCRF/EuIjuZJ+RilD8yBGeRtQq0MtsxlPYg
sGIF6w59nr2mTVUx8Ija0QdZOct2Ut2C6NsFJKgwfFtEVZDU85PvLRFs+ChjR4vv1KgNm3onxsJW
vhTIbtnfitZBl7HxuXdcVLdA55Uq/5smHu3TFxQOEhJjkueP2tCKeFoZOjCu30JYEe+NwOIgSIwu
23QAzt9IhFj4xF8LBLCnL7AFLB8lnSgN2ucc18BnZreDj4WC9P8gsN3Gn8pSGsh7g1TYJwrvkKzY
Bu+EmafpfMfvScWDQA/HH2ODv3GQ+ExZoYXqKzn6YLBt4VNCMKCYdZN8P7ovWj//nXjSoQGgmvwR
uoG1s2RHr2kef48u8G6z+lKFg/ebEZ7Mf/RcFJhGgusmPVK8qnrJkGZAOZ4e4JNnlrQGYgSCuD80
Of2IlaCAFEdiB7EPT3I8awqCjtkCS723BtEfkkkUd1XQe80LYJ9Bf5pFAqp9ozVIFmyKthxxE2k9
4ogRwJh/xq4oDZ4ZMWmsKWI4p7qCW80eswrrN85EFKKRbAJGS1G7Kx1pfyyNLj5qdlxuSzUS/9jQ
+uDSg8wHjoavTfnBmjR8qmiLAdCaOJI7eApCAKIKp72aZxRBLWdDDrpCe8fwaKnQcEJQQ5jTp0oB
ZrUxUrP/mvnp4OxjjCtHtJs8B88EPaIbsUaSPcOKkOCBPAMq/p42TF8zhmAARdVsikZoENzta2ZS
1ix+SYax6jRTFi8M6OR09CGAxhQ9o0RyjbhYHgKzqxgdjcU948isgpJjZvrPNrCKV6m0qoFwz9ib
E8Abhb+xycbu0cqq9gMgHvuAY44CdyfWAFxkPVIEo2M7c8s/Q+LVybrpi94UISJWYui/CPjQJh0m
6KGiS9nCIe/VOJAs+ZgSZs4zAybecarISCGQOSb0Tny5TDi5aaTmz75TpBjuEeKASrY5+bWHNooL
ApXuoo9CdrIl3ZrAYThGoa9jULjZPm+ZgvpgkA300cEXHlJrMGPOfVeZ30BX5lFDtyEq6QtME8BJ
/WBAN2CFaBSB/AQCNryf6jTJETaQnfLYTbLH0Kx0LPFxKNVGuMQySIRUYdX3Cu+bx1gohffZLlrF
nCUntOoYeJq2KyFiuFjsjg+GMTKTVULrfqS0qr92FjPYNZ047Rddljx8xY1hei0Vm6yNWtBe55LX
+gl3xPC1ZoqzBgdbmL+YPUyFi3emc5e2+Oqs0Tx1mENFGBFBJcbZ4A7J/fiRewFqEiWBrmxDu3SY
XkcpvMZdndoTFJY+5IgObolkHiLABp1fnO/wRMVJWrUwd0AK1emjtZqQPWgAXToYlIe4EZYdbXzO
J6luarb2c9RTWW7qduqp7vVReSzkqMAzTueG9ocJOLm/7yOYOtgoOWb3XUV2MX4Z6yH2kaATNW0J
s3egyUC0opvsozU17JQOr02x1rEzSJVVaxTMYUqJFwhi9oXmjd0TZAB/Kv/Yomo7aItdMUKjhBbV
DPQtc3Br2bjpyiBrxDN6uRH+357CaL9+CXWk8j43Mu+Ge4A6SuH/cki2I2/H/IwDBuZ7AC6/ly14
YxzWUii9D9R6EzYchi0cP0HIAiGIA34iUB/MkerzgZ6+nDZtruXfw0rNu31kKCUDJLXUjXYfcZG1
0PUGCELZ2k6BcOoHxkVB8C3oDCLWYcQ7dCx2agY+zmz+/Ptf//v//d+fw//xf+ePeTJiZfQv5K8e
AYE09f/8W1X//S/C+vx/H3/9z78pQ1CpNG0UXcjaHJMOF3/+54+nEI83/ur/pcd+2sC+Kn54VlOW
Gyqffp+IRP1iadQTsP3gaUOcx5S7Fs5I9VJJJvdDzFwrBJ50/dfYpz9Gs2ly4xXhwOm0nHmCevpj
mN6NVs+9/y1WgXtsVKNwvqpwWpqt1qVjusdIBTpwGQekFO9cGVK+aWrC1i0d1X7dOF1ZM5gBKYHS
fyFXjPdVOmLLYgGOs23L/wA58qfqIXB1fU3VOX1cHcE5XaoGPXM04GzM3U8XBTZFK8kG740BSF/f
S721EI5sDDNdMY9l9LTqOTaE5qI21UdTg3eKEL7pJNzOuk1bqGCausH1NRcHizZtRBOrakkKMNic
8YkKdtfxEBXdc6+2nnT9lMLmw/WHWHwyXTg6ksLSdAzNAGnlyNNn0HhBk+l34mm01Q54UjF8Rz2v
29aaQKpLJ6n5Omqaf7y+6vxPfbNrdVUTKgYrdDHZKKZqzLv6za7NpzoOTM/Kn5F6xMSiyGT6oYth
FkIjnpo17WCb+TKOs8dA4s5xY5uaF1bXDdtgt2r8l9BOV2/BylZ1LfJnL++bpzjVzWe/nmG66CPe
WGre8csH1aWp6QDzLMcw5i305kFrTVcYCBj5c91QWWYAP9aQiapdGzvDrrKFfL3+YpefU9UMNiR4
Q2myLzWx+Jwmgj3lAP3hCddJeAuBM49Z6GMgLBdmBxr+zI0s0uPrq56/UFY1aeAbqkYSborTp6TH
wYMyfHvKY1L01aRY/wQ1HWymZsr08/pa52/UYJvSGZOmiu7pMsawN0tBi81DNDIL7tVCJVnVI8RL
4KSFc0sKSt31FS+8U0M3VFtqqsG01V5sFwMmuEX/enYHmjn9SNj9GGdKDnpAGiQ2Kna8JZNQHbfX
11UvvFYWlhafkmDq6PMPe7N5TAUEqeYk3hMQLLdQ9CrZVTqCvD4NF3y2a3Tqw36qfqSW+sWYjXrW
cd1gNuAhW1ERci3YDz1FnZUhYaAbWnB//Qde+BQWFSdtaIuuoxCL31cGhd/XqFc8jQbWJKsgtejL
QZg27rIa48cwycsv11dcRly2t60RqNhovA5iyOkbCSiXJxkoxpPG4QYZCIGgoSsAQNpCwllHRupg
WArje/gnzS7EIXd9/Qdc+CQETJXfQXtLtfTFTo87FZ5I69tPVjtox8SoaSUViQcat2tvLLW82gmS
xowJItCCaEMvQz99WD8avFamhfWEop2zKSDW7sDfUxQyz99nUXFXkPqtIMDqG1X1kNnIc9AB1ZQe
rj/zebA2HdUx+TGCJxfm4pprcHMByD+YT0rvaAjeDlI9FknyFTo9qX6OFmuXiHEDSTb8L1bGB0hV
peRO5zWcvgFn6ivHLAzjCcwHI1DFHOzNQANqJ6fY/MBU6mOVDubvsJTF3fVnPv/OJlcT16Kqkk6A
tDhdmdtJwheo1SctIotVoz4fEHwKpo0e1t0/19c6P0aWbQtM6gyN086Y7XQtzKbx3Kil9ySAMu5E
7czFXGDugUc360wM0f76eup8Lk8uJRtcpW4TW2AjC2SkThdMQVt0UqRM+HxFLe4wNoz0AxrF6Z+A
saK+s5peHFMcbtCPGn0c7uzJ0o8jfnbTY43a5D85OHsdVFYeuKiKZ4gBhRV086IIogcnMJ2P13/w
4gVZFlB2ToFtCf6oq85iA3b12KIVq2Z32pRNB6TCqkOupOqGOVzy5Afi1sk7X08XmsUXQbHXoVm7
WE+ANsIJPS4ZTDqY02Y9nHX0Qz0k/plVICwud9cf8G/cevNFeEKgSkLaCHlJzr2ziKQdUIkc7FJ5
xwi5eXUMJd1zC2ZrKxDDMdQn/avSGzEWcANIkCJt4v3E0HojKF22pqYNN+7zZej5z++xSRbYj0ga
OouDpyZIqbQaSkpAZbI0wM6z0n/1UeEFf7yC6duxCoZZ3kck0T4DK4O+MKKozwbeRNLVMTp9vfGC
FmXO3x8E+kjqOoGQgcriPDKlU0FKNnwSP026NVrQ4BMMLJrYnGYkPuIcCX6Yniw6Rpg0jvrObBXx
Jym0MNh0qcGQ8fovurBHVNtxHFMKTc7b5fQMOULpyfeHBhyAleycSB2fkZUa97Qc9N9CpVd0fb1F
EJ5fADeB6lgWIGdNaIs9Gbc437R0OO5KxKLTdVEJhXY2SrI2427g+AdZVtbwUNHUfsFYs6tubFFt
DgqLLUoKy33P+1dJvxYpe90mmMXUQX0XDMl4bHCnQxNUDJ+dsHogzzdQ0Ao+zpa1v9J5TEPlq3Mj
lXTKLTxTD7gkoSvOSGdY2cCf0ANW5R+/IzHxrT5axZGgZIOe+FJzFSAtoVkfQMv+uP4Slx9NUi3z
wdCBNCh46KqefrTaQMaQgj05Fvx0jG4sE90aO/zIxWevVZwKnq6vt7hFLCktwzFhRQuNObjzNxC/
SeACrQpsZMCVo5ROJ+B30nceGDGWPjS3VZKOXNs39uUitrMkhSiXtc5zqkK1FifXgpZAm182rtGI
4mDT7MbtY0SqqDHqtWWWwxaZxfzG5likZSwqbZMSQLU0cxZxXGxOjPLGFKQnVgTSlgwNU4hp5kcr
YVJyKEVRjTu0vhTlONRq0TCrB9KwjlqGPjceXj//IY5AbUTjKjUl+cLiA2cCVE8F3cvF1Ef0Hxix
Bc1TCpI85eK22vqr0aoWjN6WXt9G99HnSZFYa4bxxe5Cs/7QMGsVn2nqmvRGEBAW4bden41ywPEi
tvkQge+Ln0rEOLyNYKTm/KwNNDe3Kmh9Ak/QVuKpQK81oHgtQcmhZYF+PYjoJiA3K8YQj+iwL1Rx
rFEFwtMnNQbGpWOUK3P5GYrQ7du07bBuDAHWr6FIKf6L3qPJ/BoBq08eSapRIhz6YWi1FdYRKHJf
37NnZ4Sy3DF1HZUaKjnNml/xmz2rgdTDCQF0klVnzEVjr7dWDBYRwtGm4hftFHnjo82b421gYe8z
SxOayn8kX24OPG8WjGtY27iQpa7oh+YTMrnFM3ao/o1Vzq60/yxDRa1xKLhpF89VINwSATVPXWAa
ODjTLzxWho5Hi9HpGD0X2lFJkVfE+juA8YRTSVKk9doOxvhGarmM5PwQCkkTZIxK48UxFnf9EOtI
XWIM4PqO0b8aZRLuMhyp3QwPvg5t+Vn9McwLl0K3vPESLhwPjYaURZPApqJYvmoVTb68CFXcQiAV
rq0sCz+mKBht+3kXDtA5jiB9bCwisR5OaMQ8Xt9aF740lYzOviKXN/S/V8ybLx2ktTaNKRhKP1MB
u4IETX8pYRq+fwdrwNkE1yToXWEtcoWuz1sbD3K+9AQpEVHTwbrXpTeaOz/q/S+A+NH9v/5kFw4N
X9RGIZGcCcmYxeaK6mAogjQI3NrADMfo6jt4g4DpWzBlpoYTxvXlLm1mlJdVAfab/7CdT89MJeKx
YRAWuL2VcI0OcUV88wgewxDvEHjAICUpUNcYo+KD7zEYGGWjfhRV+fP6DznLCtjMNMbpNtnW3Pxd
piWdMYAbqPzURTxVw1V9sAfpQtEZ4q8GNqXTqsStSv8+1OD11tROWrixcvrEq0maiv8rtgdRfPRa
DaFVRFqqyVJWDDVMfVOpjq/pq5xcMnKjcOqLhwkwUvexVG1I/o5A3qhep17r6Ic8MyqwN4BpkeW8
/oBnNziXqU6DndSTVFg3FvU++pBYR2u0XyQ49d+zTuy+6TqEXYEMYft3fTH10jayeaEm6GHaKcvC
AzxDJkMuCfTyEj3bBSgK/YTdiUB2LEfrQFCzKUax3px2GoiBcvbk6l4KjHiSD/yt2bMGDMZb27IO
7/HKVosd9r3az4gcVr2xBS/8VGoyuu02J8yi+bfYgWMuoPPWoYsK5qQD0cal1vDt+tWcNJnfN3Tn
/lx/OxfipsVb4bVQAuracs8PVqTRZVditx+dboOjkAkY1g7diDC2K3St/lDrPg6HhR+9Xl/5bBNg
Ba6joErY5oJi3nL6rHWi4sdUhuxDC4NZCDyan4L5bMO7FID3jabahSBJgm9SfEHu02mqni6mm/AA
1KLEQE+Xw7GBWrlWx/i/uISIUwyNbEOzKKwW2XyPt0MXwnV26ymmhwm2GdioUBXsO5FTQkOhxWto
BALnJen2+tu89B1JzYQliJdzn/r0AScgOU5j5JGLj1BC407L9w1qw5tAsnxaw1eFGWWsfW3q99dX
Ps+NmTbMcZoNy/2gLg4z8HW9b504dhtp5PbHQKH7s8UPJXjWfI157oBJI64W+eC9f+vOudR831Pl
Q9k5feSqMPSxUrzILXB22cZ9oaxGgOwfhiGyfg+4z2GC4efQWeiyFjfu/LPNO/fI6csLZoS00vT5
c7y5dEGN+6FsJ8214M+tc/6qT5PmoQIYifRGeXX2fqlwGESqTAB5SI7o6VImcI6M/pDm4uSsQb7D
zskGbb7yrXrYjqjuMe0V6XsDES91XpVbCGg/eevpolUCUn8Uuu0myHbcUWYhYIUd0CqbmnDfMPa4
8T7P716uBAodS9I+ExZXw+mCmp1imxOnJlcerAFIkfiGR9Gf0sKBAOOScZWFKU9fZOi2B5A8IDlq
u3xAruadu3m+mlSb3gOjAbbVYlMZVhQbnu8Zbt2Uzr5uAHWiSJFtjMrWV4B0xUsGNe3G058d3nlR
6r35/LCks3jboYca5iA83U3qyArA7bYTOJmefH3lkLq7aBsiRG2bqX2oQK2+N7NjdaaUZBoa6Q+x
+PTVG0KtiO6RidgSM/gvlY1vAMIfef4AHCtGHsOvoRm8/zUz9bGIkczv6M+drjkpuDemfkcyh2EY
XJQy2npK7nyU+Jzs/VnlDSxsGt3Y1RdOrTNnkgy5DE3l6y5WVRlt9H5juKNIdYEQVV2j6eR7NGPV
AAjt9Wect8pJCTa/V5QgOUJc5lw/p6ulid1GipIZrlEQGZrAztbM69VdGIw/dHQM3evLXXo46gDS
RRIPLvTFzm0hsYXoPuloRYzputFCLPIEUJYMYYIbJcel/Tr3VnWNdJlMeZGYl2rZTwajFTdpMYgQ
euscFIS6d5md6ccGtPtrE6rqhvYlmojXn3I5vqNVNqfmRCdqLgrO5fSiQvUA6djAcXU011MJsHkq
8jWiOEO1KmGUeFsnBIG2xWVDYKuLba+BQYTvjM4WAWzdQp7fg6y/4u+NkMdEYW8UuylDbuIVYIWn
3UACXNoENhIKRDd6rITx003gNZ7nVyE84EmCP+zAfSKSYaeHLKKkGYNYufF+zhIdXs8MmmDDUTY5
9qKGmcDfF+XooyueNs0vrByrPVzU9OH6V7i016QlVGmBUGQnLLa20cihFKIy3CYvm2e8ldK7pkHY
Kawn40ZsPF+K7oWq6/acwpPgLB4IUwJTQZDCJkHtxNoLGm3blgYyz2Gn3wiE87Y9PbBzo0RAOJaq
dQ53iX2zriAC2qD2JUgrHwVkWwubz2DDux3NU7kFRO9tRr2AGiPQY7n+Us8vepa3mYiDOAKQ/Hfn
v8kpdHSWkJvIHHcM5PQhKYz7uEDjlhabhwk9iEMtQDzg+prnJ5k1ARXZ7FEyY7lIG9FhxApwnKUq
aNU9iWlAwczudawZ7ezBzHFYrvsO7nWu/Ly+8Pk+nXMnds48hpwhRqfnopZ9UZYAgVwrSi3jvjBq
tNFRSi7jz9cXurR/5mp+LqpoIyxRFJ1iduWoEy8CpCFcXLuLD6EVvFaCV3t9pUvbh9dozF1bPuCy
zoyDRoSj5ku3CCoF8JrVYEQZVtGd2veoxcVZ2X2KEzv91rci+m1yN366/gMuvdM5iaBBY2kUAYsb
gNq1UJR0tFxEo6aPHsqAeBhR778/xlCvkR5KTgrTmiXOqItsQ7GRS3DNIIo6RE2bUu5j2ovvjjKs
w/0JEo+mM5H/dI/Qvp3kVNh4WoIw/W4bU3YHi6iihhO/rr+5C8eAZFdaGpi/+V/zJnpz9GwjMIBO
O6Y7FKOy9YSa7uhxD+uuK/HVBnZGjo3hssmo9MY3u7QyqR8hx7J1Pt7859+szJxnRoYTc2CLp99Q
S4o2TtZA8OA+Ra02stM9in7tBjjZreHThZNBb5LxFwNJYBfLk5GHHVTSoLXdwMlgYClMt8YmiTdt
L8P99fd7fguSbjnwOwk2gobK4r4IIqX7S7l0oQ0zxvLGsD+kBk0V+sTIrCiYBF5f8EIs5bEkAyLu
Xf69fK0KelRFERFeVB8Z5c48tqaDrEmoY57Y59XGRvHj+pKXntEmyKhsVXaRqZ9+SeqGvkSSTXed
DnltH+zsHeAgDzXU3EBeJnZuhJtLnw+EA21KixoU4MzpeohhT2LUS90Fg1Tt4CvCC50mvEh6+f5Y
zVSWYlenI3Xe1gibcSgL0enulJvOF7ULuo00h/zGab90ElD5MGkKEVLs5YxNq1X0/xBecYsS4eTS
SZXP2ABkG7/LwbWbtVavEWH8HtreO9GaBBb6ELotJRA/A5DfIkdDuT7Gm49EXQXym61gwFqf69z5
oqnAq40BSkQ1l2Xv3i4a6SBKmXORoFtzMH978PPGDooupgdKw2rf+LG/MZzce2nRI9mU0DLDG5nh
hf2pIYRI597hQ4I4Ol0QYQK42z1FZtfUBtbWYXfUMs074knEqN2sX68/3xn6Yn6raLxSUKIBDMZv
cR5EVI1m6LS6i55Pszb9CHUbUIabsO9hJAzkBqsu1NHa6AybUqGr7vOZ39Mz+0XVIaj7Gy/8wvWs
0WBgSMTlxfFcfOUBj8Uxt3rdxc22ZmousXVfgUmBnWphCXmoeqfY1VAYDiUYrCdpRcnu+iu5cGKp
OWckCpI5QOnmL/TmkxveJL2wrTRccHpvHzJNd4eyqrdBmfs3HvZC/NNVMKuMHCXAF21xdaIcqKNN
2mpulEpxB78EMdS2tT7n0RT+Hu1ovG/0TtyI8hfeMHhxAABUBHPUXQTdxjHtzh5Mw80EGr6IiTvt
hCUE8i2rpMRMdtWhJvjgNyjerJFlt+9sow/aG08+n5tFEs99Co7HZB7GWV58ZlQnI/T6KIBGjBa/
hXXvfZq6QJvef5rAzZi0W+cxPfoyp98yT3rE93JVd1XPZu7SImWaF7UGKR8ynp4x6X3/3nGIviBV
+JqEqtP1MCfu8Y1l+lUpavprUAzLxTpeechhHdy4Oy9s03nQr83VPankEg6KcJ+vVEZiuILO7Rqd
1wHPygbpZF8LkC2//lwXohLJBxCcuQQBNz9/zjdnwomjqdMLbs0UjPqL01HVraD+YbCkY9+Aw6sj
vRtLXng+Nic1FoeQO225TSHDRFxnUnOhbYkPVW4WNPtqhPsslE2vP92FE0Er06Q7/Z/Rw2KX1CF+
bl7k4fCkzhgdE9GNfuVjCL6BNAe7W++Gb4reW7seOQNKzNF8uv4DLsQB6HGSYRunAfDlIgiPYWJn
oVfAqgz6SYEZr8/QN/RuUNzQBhVpIpA78RpOlixvnJALLV2iLewmoNYURVS0p58W+nJZl3mQkAaZ
9ghD0ENjTlgYL03YZuPbpUik+cIgfug1NVp3EhdvOQXyt9HY1vb6e7gQFRilUuKCb2Zj/yWdvNlm
8aAIqmoR301KrP5mZwD2SiLz/cn821WWndQOEaIWYfz4zhSRt9GcwcDxA0HoRqb5Z9t0nqawqNw2
zG4huC99Zi4Wm5PEhAsGyOmrNjKAnA589bseNphxN1YoOLw4vqk+M7RMvjeDQAHQVhN7uJG0XThL
8/CHdgmFPDJbi3smahTNQpMyukP9oTrIrNb2UaRiV+GHt+7vv4OkRWSX8m+mK22YQcsEpun5czom
F3d2lRj4qIBqxbAnTFOsLdqibYojxn2tt/NxiMTSd8gAeB/KEq7xhGs0ZKIb1/l56AI3yfRn7tlr
hMnFde6rFRJmaPjc6YWKY6ymVmO4FuR8n9he5YPdT8PX67v4/G3PeG2CJRyNGcS+CCcQonxTKBFu
tMGQ7rNEhNvSTOuNrRm3cpXzHaWbDu2ZmYIFgtpZfFjcWRsMhmC0RVZZ/wjUMEPEkyOKmE/WQDcP
tHQjRgfBxHc/4gwk5AYHzwNpZhE0OqtoIyxkPXdAi67iJq3S+zYMsnxdxDEj++urzf+00y1Fp4Zx
MHtXhVO7XE2HrorjCOhaNG3lQ4IK2tYrWmxi8PdGOHds22atFTNMnXa39/P64uf7h3HeTEPgeW26
C4vYnMPpsHusJ10zTOnwJe24qsyig15vOavED8sbKcR5DJyrGyb9tBi5Dc5IjXqKch1+PG7jlTRR
zUTb96BYbkTa8z3K1WrRGJ7zQHhLi1PR2xrqvdiXuyNJ9WNey+lBgT7uJk3m3CppLq3FtSZo29Dq
JrM/DXt2aCcFeKfRRV5oBnakKFAj/A1FOb7VnL2wFIXTDJnnMIH1WuRfESb2TY+UuDu2dvgDm63k
MYuUZKNMU3RjU15eCiE9JoHgTpdxDjOOQqBz1SHNmQ+PiIlkBy03si2K4rfwzxe2IAyJGXJCEjsP
PU9foKw7bPqctHc7hL72skI4Ow17MB852oBT37Q3Hu0vCeL0wJmMzWd4k83QHsHH0wUhEYugt7zO
xUowxWdTmuFxDAbvOTdK8xvOE2Jf5RKZviqldWL53GObItX6g5bgM0MoL3ChxW/3+kk8D3YmAYfK
BTASPbhlJyytsIXTIsyukDlAUEMb/a3derEbICODBsewRxbUOF5f88KrZ3pFVwVcG+F8mdC3qdFn
CZqcro5271cFRPPnoQwQzUQIYqfW+NRdX+/CrppTAwAEELwsws7izTsDqjpp2Lo1EtFuhhTykR7/
dLDtWt3/F0tBhQG4QK3NlO50qVBthy5I1MZFoiuh3Pa9o674xi6gMLsxXrv0VIQZY26jzL3FxX7C
fLtF8ypq3KEL60epqM6ehFd9odEhb7zAC5vEphFN44SayDaXQ88QfY1ClHbjinJAbF6pnENvY6Zq
B1F/X5UjMlVT/v6SmoYbX4scGpQLFefpq/SdupJ2Kio37yfgJhuUTjygaAmOjSnO1AE6y3ifDcGe
0T0yWLmjJ94vNFmK+sbI98J2JffiXlYBJdKZWOQDbZvgcFzlYMDR9h0/NTgdBMesKtGho8hRkD9t
DS9Zv3sjSZ3ANIOaWHd5Pdv1SKNhMmrX1tNhP+K4tQvRfzkYCppJ15e69HzzK6YMdcgunfnPvykQ
MOQaYiyjyM5nrR1POL+yKfS24O5G1AuUbnd9ufPEw2Tqxe3IUIoJ+hJNq7UdZWNgVq7DyUeIH3L7
iFXGocjyT1gLhYd6dulC2ae+cTYvPidpAAUwTYQz4AU6hdmo4MvrDrUZviDqkXztLdPfILwwKyoW
1fb6g16oAulQz6eGzBdIwPKKiUgzirIpOteEhQUALYrxKE8wEluPfYPCTF1hTuKPoURVMp0GCqbU
/yeulPj7oMb1jaB7Hi44S1CL5n4rSLVluAhGtMxRopnou5W9v8F/bXpwurgc96JW81t76vwjzycX
7YaZUzvvrdM91QVVNBpJKVy1zHExi2Ik4DeY1OmvI/LhL46F2jaGU1G8qdq4uIF4PA9XjAX+TrOJ
i9y3iwML1EiddeGEy4ykXNt1VHxX+yr8nWcKgjLO7BJsNpH8cf1zX3jBQNFJqGmtwKda4iwjZFoN
s8eQ11fRkzOiRn7MUq3eSL9Ob+zkS0sxZJ1zWlZieHb6dmVtloFh0pzq81j/ntnDeEQvBd1Bge7e
9aea39Vp1gJBfeZoGfTPBR/zdCmfO3KW0x9dH8T0jrGqiWpzZh4S0H8H7G4BBtQKGJioGBCYKLIb
Z+jCk9rA3/mc3AVUC4tLQKLEm86cUpeUKd/XlCKrHkuSFYJytxK0C0uBHmIaAkAKGt5yqFQLRSf3
jEu3AAy/VZ0xeU5xRsL8tApvhMALG5SmEHNBmlOUDMt5WUX7B1PogadCFBV4/6DULpj3FON6BKK/
pAUH+a7iuOTvvsqYtyKooFJfwmiX8zt4E+rBx4ZjEOD7qOMMAnzJt0eb5Nqepk2DTN7Pwqn65J1k
W7DO4GUs3SCln4lUizUb7AgFZtiZmzp9ke6nUjjprgxiBB1Tq8X/JKfreyPYXXrB4LPmoeus6rDE
cNIXLLpE0omeYpxSvdL8EaIUvZKtjQ66VfzKFOcWBOL8duEx0ZAA/jDfpMtJmjrMxkOOl7pVqdf3
1lQXu2bQUkhYZbrvlfqWcMByPeDGc1dvZlXR1JPLrERtUdK1BmkcRzXJfYTpdQwssbYN/PYhakTS
Zqt5RCVu7KBlPJiXZbQwj81nmaBljSvyPAvgS+tHLK7q7lCMaNSuU72y0MFuUYzNfBUiXGrKTcAA
f9vLod9ej0hn1yqbH4lHGlBgTQgJS1RwVWLAO6W+dsQ2qKGZWw5Z/1KZ4Jd2zhSW4nHArNPaeYrj
ebsCxRBcs5Ii9u/7gh77NkCXPryRi5816PhNNGz0GT4LFwq65OnBCnzLB8RajMekKM1V7vvV3cBk
dW1CmwFKEeBxA8N1LXGToocX+/sCd7X3lrTzj+CqnVM4mEpgVE5/hMoNr4SwSY49MJ2tLVkQH/HB
te3mp8DH+EaKurzj5+VorFN6zHx60tTT5QJjxNoo1bpjYPVD9RinTgI7KRgxAd/VbJPIXqFbG+PZ
jOFbODLyxBDhxnacH+nt9cRvADZGa4JDLkD+La4nxOpD/DOM7og7nvbHmsbkc1IFyUNVB92Nx132
kFiKBiQ7D5QDU90lJ3XC5E/Uvdmij5fZ+EyU9daiALtxNZwfa1otzA/nPIIAtswZndTMmMT33bHr
ivG+SqD1IlKBIU0yiJVE2G51/TRd+Iiz4AqX7FyK0/c8/YhOBD8zU6f2qPP1+pcuzsnH21QfhxSj
w9RKXChumoc5Ip7FKz9pDHFjcrCM1YzkyZZIZSA2A4YTi21kFbGN4LhfH9lkEfYEkZGNyQ56HWSS
uLQRvcqUsMV9MtWx776lp3RGOJuX59G5omjPkOgscqk2czobP/bpiAeXrzmHrqKwj1cS66dkh5J2
Je8ksz/xmhmo5NFOl03h9OtqEp381mKyoj70k5T6PrG0UPmmoK1X7PQO5fOtIpAv2NcQzPxq7Q+0
C34GXhUlj2ob2dhy5DMR6rt0MGF+qnEtR0IzDBDgfO8XBlXCNaEyn+GYLFMoI3RC8L4+s6+wfMmC
FhfoBj+bWklgU3RddtfaWrPT1VC5kaWeHxgdPO4MxyNCzFX86daKdfyqB2v0jkL8f87Oq0duowvT
v4gAc7glO/fMKEuWbwjbsplzKvLX71PzLbBq9qCJWV9YBgyomsXiqRPeAJI0pfYKYnsuvr/78ViF
ybBJUcfpWb2/FsPgSjeH8IxdnZ76UTdImShznOgaDlbtHl0bcPjeEZlugiUtoi/vXR9ACfwN0gxw
szif3D5l7FSlgGLlnRcnhBtKpGr9YWTmtMRZ+BfOgNEui/LBQ6bL7rf46ffRAi0byhlad1AJSSdv
F0eMr0bTZvHOYtSwBlKt4ilt3OLjqKH12Lis+vhh31iPRgxSfJL3A3tB/v/f8kcPfdsxToVz7rIG
O+PKMEZ8TlvIZV2tUAB0UbORPb5xsyKXQ8JBGSIxDetLzbZDEvCmdM7R0ksqCEbnS0X5oc7MyJ0m
NBCubOKKQQZgmiQheZ4T2KqTFhfPWefl5cbn9NYWgC2nQc3XKQWVbregzdEDYEjPFuA+cVEi8RWh
8GYfjmr2XNRKspHtvLEcExIb4hjAVkk5uF1uKlOnx/jJOkciLfy4hxhSRbO91yJN+LPKdOHxG77P
7wC60bSgfNdld3F1HwiTvcSQJroMFS4G/lLrOJGiIKL9ZVdh+dSMlo2912yO3xB/x5DIw6mkPD3+
Dfc3ArcB60NYROXiLnAUNoPk0OjAZwmtOg0dRu1ZEuf4M9AkKSPEDXPC3TvHufRQGeei+cifstyU
0ey3o10w5KJJMEUXhPS8XcHM9OhVTnmA2L+lbnGftLCULE9kfcIMbPVODZW+M3Yx0QUfcUU/oD8Z
VXtLhae5H/POey/YlSejbykLeBRH5Bzn9sm0OquxMdKxZXaU7ozNpeKXhZ39xNF4qzHx1tcKKIj2
Ev0uTqy1+jrq0MA6VBtwa7Os5WBkeHeWNi5ljIlxHJgmM0gFoqiIyGFlDhMJ810vPjw+Pm9sLzcO
ZTUFgoTBrp43zJVIrUfPO/fDUB2myfrkzkv6FIJAeX8sIGMgeSHws7vrlk+Se9ZiIWNzHtmPo1uU
au23BrYIQTnmbZBHRfJOqUmiDro9XKp0fyniqTZvX2aymMjyTwqCaULTn0E8WDDzteYEo6zf0JV4
42XKBh5tJmbg8mNcnVM9mgotwkLhvNQdfYKm6dR/w7rR/rDHDFeUBt70xZx7gb3zPKjPi6mkPzAB
NDdC0n0IfKWQcYiBZlHeyJD125dZV0tvQFtuzqJWXBq1PbpZbZY9u1XbnjUq/OPj8/Oq7XpbVEBZ
I2WhkGJUTJV9u2DV42+Ie0l99jCtQbLEzguluiBH7thfF5woeGAjLNAml9o0x94zG+WzwAulebIm
NWv+Cxtlti52Miv25wlfVGxr2q4w/nLSwY4w5ZmMOAnMcEiKs9Dnejh42lSizZy0WBj5qa5j4Ynn
IJ6+Pq48yfITP6FY/RZ7DrY9R61tuvhgmdkIXB8qhf5TxSvuHyS2MFd0EQh39vmURtlHt6yKwU/C
tlT2j3foPkCjXcyh4KaAb0F2ebtBpVHp7AM/P+nq8OiJ5TMDU3FiLlIcuhk4rypCsZF63H/VZOpS
t4+WpxxCrdZUFBOLaztDwBULx13SYtyslpaNsRU9yPc+Hmgpsip4FxR6zL5Xj5fORRkrRX4Wzax/
N/GtiHZ95nYiCB19EMd6FECUl5ZwurHyfTXGSB++DoNKPm3gq7crF15UtAyBh7ONAJCAsh6pgE+U
COsWeiHZwTUTHCObEdfWhRC3ETjvXysFIEwF+jr0zWiC3q4O6atpubXE2RoLA01uqIQ0EsR+pLHz
XObu8qmUPOzHm/3Ge/WYSDBYo/cKYXR1YwwgpRm540Dt6CJuTmMJa/Ck6lWMLHb3/qsQhTXHQHFT
Dr0Zd90+YRLh+zBr3XhWG9Xa2x1O4eQ3nr+kxlab6m4zXzFhOtIADlUBs67bpRzkmmdRxf25BmqJ
h2be7HH4m15EpGqXMs0zfFSzLUjp3WZK6AmtH4ZbgMSY6q8Wpaw0pyrpzn0YIXhPN8x6cZrZq5FP
q6Nvj9+cPA43YRKBJRJywErgSXl9qydM5hSzTSxZzkM3eXvBeOulmGrPj1Ao288QF3dzRvLoDqW0
527Mjcv3/nqSdZcEUsiOPZYBq+spS0BFYXTUnCsDvjpa+N7RLKccqemljT8gZZwHM2Mnk1+AlfgO
F+JGx1Dk3dh2cnPgfzTzGR9wkteSNZlX4Z3sau25WAxEKPrBwvMAC3A/R8b26+M9v7sL5VpSPMRg
MEzLbRUFB0tHXLPq27M1GwBZS+wyU7/sUS89EFGsgxk3obbxhb61JpByEh1maihOr8OCicBGa4fN
uemsOj7VhRaLb3arYGVd0RX67MCaf+/cR+6pyaSSSCQnxWu51NDJhZINVkNfb6j+taFQBfYS2d/m
AYmPx1t6309mLXILDjKpFYn3ak/rNAltqxjas8IbTgeGs3WZR0He9h0dWyWctRP5gFfs3br2vpGn
19Y+zhK9+6xgXRqmfmc0Vb8Ri9/YdPJKEFeA3mWTdfWjEBXpe/ysi3OKo9sPEInjn5T3seKD2huP
tKWi7v2vmR42daaUJZLf9W3sqMvFcpTKKM5DXjQdw2mhJbsYW7blz9DMzO9Gj1/kRoqpy2/0NoZA
dqH7CGfC4EivaxM1m4zEokt2XsB1FI6/8OEkdWBhVTijYSK7ZHqc1zO6sAYmRZ9su0ynQ4M1m/Uy
NzpaNr01T9U/GvY6RlBbWh+9Wiym2PoMNk0QL4lUb9hPsechOYf512T5cY1X2VfVEaI9NYtd98fH
J+qNdyeVcMkhXBvM0XpAEVdG55SiyQHlVsmpVCz9lCmt2Ou19a1243Rj+CAr09Ue0i2mYpXa3tST
qzhYF0Wl1UnanVXGe5dM9N21dOatNuKrIupqGdh9YCe40rip1632NvYQ2Fqa6YzfyuicKXBLlFhU
fEUOjesw4w4VoPz2TijYI3xtkEvVLhG5GhLSRl5mP7MFj5GP2ENP4Xe6M178ITUxfpt3llca+h4X
wQiTv4xEWZq1iho3Nhwz7bM1CWI6dFAXOfi5yY29lWRhfwRknygnGKM03Mq2bCACgjjQT0ltjhoO
0LVj+dmSz84nVG1VBHLC3Fv+7CvsabG/xM/r71LR1HhfhLpZv8SeliT7HL2OKUg67IB2udss4ntu
mii+JLo+/ofxRDG/LKXWD9d8jhUDlVojXrTEn+OyVC6t16A25Gs6qhqZD6zD8l5QPAxd2pEz/kOP
D9n9Vc/cg1xRii7Dl17jOYCy8BsoAs49Wrri1NW6wJ47ipM8gDHT/ft4tbvEFIwwiANyYRQoOAar
xAICeTR7zKzPws6dJt6hI242HzGpd5xjOYsk+7dvonTQdi5uZc4+EbiqfH78E954YFDZ8D0hKtNY
WMcnZWpz0MhzQ2tBlD8MGBU/Wtxm8DvFU+X/Yyn5JTHwgcixvvG8snBmOynbc48qtPZjgS8x/VQy
MtT/BDJd5qfHy92nimwt1EQ6iq/ygqsW9jQ0aQ0OwD7jA9c9Fy02cBBcz7nWDs+4reY+4EFrI/K+
sabsG1PVE3fhcq2ChpkCUcWOCj/Ydi6HnT70ehvYill8G6NOCdCmGb7EHn43jx/17iVK5hjQB8nI
wS9mXcuT1tjMjR0bHFtpPjs4XV8ShtU4WfZb9/pdFH5dChlBeLWSmrc6sm0ahx36Gfapi5XmL7Pz
lnaPwWb2UUcL5VwYy7jxRb65IEFfKrzTi1+jJI0q7mjTK/bJNpe/Q8Sunyd8unaau/wqdDX59ngn
79NfFAQJ+BBCeIcgAeS18FtbBEuaBWNJxzxVqpJ90gZL/WkOJBP7NCvtGPXkssIhOZ368KwrTq/5
aohm1A7TWX3/+KfcFQIG0x06baBD4eBwld/+EtUNu8jtHP00jVjs/qvM8dw5+8J1p7R/qoWVRlKO
LFdflhSMS2A3YP4OaWYU04/HP+T+dHkUzYhqyFGXA+3n9od4Q8f8MsFodVq6yI+MWD3qVlceR6A0
53cvRfko7Xo4zirg2NulML3FwL7GAxSrW7eiaxPnhv1FbyNb/CBNc72vj9e7C8CIKEnlHwCajF84
Y7frpYyMZ6Eqw9FO7WnfFXb899xjI0Xrpz3GZg1b2+2jq2nWye7xyvcTUj4hjARAWiAkot1NPPJy
cVsUbvpj7HQ4tqEp8jnB5/eqGGG9Z4vqHRRXBH40pwfnrDkoJlbLU9epydkeKizkTORDwSUUO+Tp
0PIq6uqcI+xMYeY1+JyOg/XJqqforE7YG+Zhq7+YWupsBLy7r1M+BZ5W8L8huzMJvd3ABLRKZOJ0
eGSf7GvcNM05r9Q0SLF+OOBltiUae4f3JwECEoKmKrU4yIR1qCMZsMupTsF0mWZcHxBzj5mgG+GQ
oza5LI0efREIjQ6X1gmz6MMA0D4nUwDN8+RizaF+9UTsKkccNWm1+QpaSuZWZfeaid7kdPxGwgdK
CpRZII1XMVJBItjqxdAeO9wZLlo3637bxq3fNUkVxJOS/G0XurFXl8l4FlVIkYnMw65vUkxt6zQ9
aoPq7jQzwoYqjtNPeG+bh86yml23VNkZMf/sCeNB/D+RSv7m9bV+8NrECnKC47mOO9u3cFQ9gBhR
TjgFzxsn9y4uyafj+naBLKG3tlYhQ+cP/aBKaY9F5JQ72FX506tVeFW3+i7Mhv5ZIBm1U/uhf2IW
Fr83RMjlaTehvSPn7+sLKGs1VIlF3B2LagZx2iTuMW6bJRhtY6uOuo8OYEsZChikLJQCa76pBsVP
1LaRnptC9dpxp2WpEx4mqxXpwViqsHpxdTs1/gyjuFz+Wlraf+rGZt8lFJCQ+LoMRj8kMkC0Vt+X
lU1q3pb8hCwX1ziqugDL0O7Zmorm0tl86Eq/LKfHsenNRXlgOF0y4K+1xSf0W1vXjrKz1+r9mARt
j9A4wuJ25ZxU3EWWfzJdL9IsKDOz7baExu+uG3SAOF1yOgLol1zx9pHnqa31SlPDkzIhBTZYDvDu
0cn29Jmyjd29X4pOIiM8mjg2AWWtEBJTzNhJMXunqrPzEy1E/RMCGk6w4MG7cZvfBUouGRrfFHqy
v08v+vapohnrY9UJvZPIkuigFmjEuaNuX6EDfG8zPXvvdIfl6DUzQiM5kuPQ2+UyUWGwFMMoyeHJ
71XE1IMcLbWTEmONpdToEz8+MsZqKxmhAygg430dX1CfrLJt+phqaBqT8mSCEikAh1bN9FTgN5Md
4mF0G9qHhYMeL+20qPVbR63LPzD6ndRjhjWkfXUnU0VcFnsSdGYhLKoH8uhh+VlTlP5HSYk/a7pY
QJYXytd0b9qZPR8tkAFLt8NsKnsSU6baB03UWex7CP83QdgLMeN0tYRCefEgL39ElMQcTukMXTFA
h5uJhxkCbDg5aW2J3VI3YXRM+tApKMELbTG2gB6rgALBFniHdDyQwB1Z7t++ldHCb57OT/Sk5kZ4
bNv2+9hb9lcjFE7gmIO9S0cHOM88bvW9Vl80C1Ngkr/BSiXTMM3VwhpV7GtfGaWyCB0NVfsLio2y
b7JeP2uxOZ2klsfh8ZF4Y030OInRhjz4aLfcPiwuyUltLW7zJCLXPkUJcgXlULvXNjVnNMajbAf6
botl/JoV/3b3ogCOzipLSrwm2pXrAj4aud6t1lquNHBMdT+O7qLjytPnFTM0bY5/VW04/dFkioGT
ctXlZuAiR/45wtcY/YYUmn3QNHbX+TNyoS9m05TtISxix3mO6sj9bi2tHv2o0kLJeyIxWD7UvfPY
wJu8iOfmY9WzFbXvRXgqvyCT1ae7ce4d96vaaG65a9Sqrz8Zbr1o39upGosnB6uwjJZKOGdVUOZA
qAs0cb2Bkyj14iPUAVtMK/B1mACdfqazh1xHoDZ2DULHqT3R7LSoK9vdgN3Qteugrh24R7IfY41K
nc/YfDqjQr+o+4Rr84OASfcrw8zuXw9+out3+GC/L9LxBpjNvKq4MXIj1K2urMqLJ29B0fpaeFqL
zJj21zyHyYsJOec0J6mxkYHeHTOWIykkGUCIiJJ0tVwLDC4UIBrRi7TSaxeOJsNZzMBD2laHZbB+
lV70TqqlfETQGHxKQN7BDKyF+TzmQZ2Aanuth3b+bNVL9UevD+3VNpjXelKr7/GndBdckQCUPgnA
xLFvoRq7/ZQsdEeTiNTwpYmt+YiuWvq0LHF1BPO8HN+5FPc9gQIzQzxxJBnmdqklC5sSbnD41FBv
f1FbMfuZHfc/cyG2+BqvkJHfv1XQLLw1xERe9X3A2t2ulRttW4I26K5N5+blhYFFX1wsfVL+NJTU
rH0QnsDgp9TwPgOvmoZAQYvHO7aFM31zcz3KIO9hg3LqXTrZSZLjMm/MfJQbd9vq6pYhReorEbcl
EpK85PZnLlFFT7sZjWtTmfPPElLOP+QUxudZL/9S0rbeaJPJp/59V2gdQSIhx7Wgt9EWXsXNMuvs
YirN5QoQZ7wKIfKnZXC2xN7uH0pWKHww0rYSDpD8rH7rc1RDjSVlVk9XQBUZpgyzmrxotdV/LPQh
3dsIVm+c4TcXJCdhPkzfiKvodsF0HsGFLPp4NadlRjuk1rxgzFzriFRudCjbyt5S9r2PDOwkdDlq
MKIDIJfbFcVcLpVSkjY7caOqQW2gcZ6ERlIEoujnD2qE3dA4e9nGvXf3sWJrLHNn4pGcUK8DkqIh
Ug85Tbt21jLulMy2faqp//rF29KDfmMlJiHyK2X6Dj1u9f30EC6zMh/6qxUieuTPI/Qby6Q89DU7
bjcCwytKYnUuZeBjUslLZBq+2k4VapXd51F/DVMl3A06V3ugtODS/hgMp299HUvL3nenOf459uZY
+b03mB5yrHpo+DJJ0L5GzMDGUzP0Y7MzByvDrkNXfnAFetW+6K3hsng9hmW2lkRIqbWtZj45WKUz
rWIWkO6dYhz+NktbzQLEd6pPSJ/q2UE157lGA3loGZY4ndj6Hu93Gf4+5QhejED54fbcHiPYe8LS
0BG4Wri2HQskRP3RCccXxhbTuyMNcYzmOMo9qDUgBXO7VNuNmjXT+L9Wzvhf2VDnhxOXl6TVp75V
q9U/7wz21PGAQ1AvkoozhLbb9UIAfZMdT6hJ5rr5n8B1aD/2eiMOsxPNWyKvq76BPDvcXdIlFOgl
QW4VcZzZCJO28syrhcbzri5N9AL47K9WFTmo749zesDPswVlrOfL0ajjLbmS+whEt4Jh86veBveb
fNG/hbyCgXQ14897NSNXXNphMOvAy/Tll2u31gezbJOtm+P+6HBvMFMBJopmIUyI2xW9rEhz7Nzt
a9gMyz7GBuccDZO7j0SybESd+2CHUxXCtjopt6Oi2Xu7VGSNrhlpFFJGmGl7FbXQ02CKNGhqBC9U
bHD+dBUcaB+fn7VFKXkesi+SJECep5I5yC3/bUvTtgoj1wvrK8lynoJddKYiGFF4XvatoSz1E1pv
zh9T5+oRbPta0w51qpTqDpHvotols1lnfrtUrvGSxpNzqFV4+D6dPEc/9HbhZlhhQxnZ2Kr1OZA/
GlIZRqXAICTw8/ZH6wXaA/YMlywhNUw/lUPmarsO4tjfdRzX9ccpmqx3jk2kjSu9QJh91OMSeb4K
IosrrHG05+aaZGP+N2YqbrFT2r5+9tJ06A5eOM5/Pn4390/JHSSxF7TR4XGscUQO7Nd8FmF3bcem
eta7RT3R/25/pJE6IN1obAlnrGtbnhDEBzELkVww/GutaN7nqFcFTpsRCPeI4ltL+l3kGkV4rlo8
sLC31sNv9lIrwaQPy493Py3YQvQH0Gek27GWgXGtksbUpDVXxYkmDS6Oko47b6i9+FlMlbpPc4sf
8u41JbcJxBtTGtooq4AmPa6L0LEwEZvz6ruYKAUSY7T/TBI9VP3EVbrPjxdchxPuSDl+kd1XcuG7
irozSctqXZmvkgx7yhm8H1oPFOWQd1tlwP3poQYACUUkoV1wB+mrQ0/vUAkR16nWjH1jmlVQzZ56
jMron4WG5EYR99aTkcKwGvg6Sfi9/SQltGMyYKVfS+Qu46CFDD/sptjs/7Tq5L1Sm5igy3RDQrDl
cA0PztvVRm9OTBfI9TEXy7R39OLHBKdsNyKm95SNg7kxwVzPA+R6sJlIcBiZSsLNKnNySRcm0KbN
sdKmGAIxBU3x0g+u1/sAr3IIVHpSH0WNlyRuzaXxikCLEiDNvf0f0/jpO26aXozaY11mflMXLiSV
Tp8+uVrm/miUttP9EOXTL2rnKWVQFopg6gy10Q0KW8n3UYrGJ2BpZdhHJaRx2kxtGQdzhLBeEDt1
8e3xOV3f9K/PK/vlEkIBBXAV7MjuMG4dm/Y4DUr7EnVpDIhZbQ6MwUomQ3jvCJv+rlaa+dHxwnkj
i7pdHkkZKQ6JbDYNNsYwxPjb11tqea+7TKEOs7CzU6gX+mVWpnRv0HHpd5Oi1AixJSUIC6v+GWXq
llT4Cvr2vx8AdATGBlEfDuTqNDtW40UZqL+D0eGpWuowllNtUT/H4H53eCEvz0J3rQ+9XoznVuui
fQPWc5faSr1xP9/G5P/9EBx46IZJHh2/5nYniiYeFG9xVazCQ5AAtK3Qj4xQzx2abriEsKU/NoMT
HaB2mMfHZ0D+1f+vWiBqyBYnmYgk20ohtdUeLFhwA7eI9WPm2NHXLFzCp45UfuNV38aN11UYB3LP
0b2nBbTuMeZJtaiDuRhH16Q+x61S+6zNervz0nCrW3EbEf/vUozhyc+ZFlN13e5lCJyqcmLTOCbO
oH9IlJ57rNXEzzAS7mFZwq3c6u7R6NtTcyB5xYgNoa3VBrrK2HstbahjUo6wYFQ4L5iQKoeJ7kHw
+F29CkvevCykPrk3yRR4W9DsV1+MFXGh4xKoH1ur7z8uwxDuNMV1fWim2lHt019ZEddnSmXxDfPD
xY+s2H1W3ST7ape4LZHodUfOIfAIo3J3M5nXZbbxPNedNHlJ4kL5vOCAvU8mpJxbKIbHMXILKNDS
YBItg31pD82nx8+0GhTzvuQzSXkMApGsj1fPpFndTKd50I8NYqlfuKhTdAKc5WRkRksPGgi1apbj
SR9bJYjzxTnlpd0yiVXavWvMCBq4KKs+/k13R4ifJCGMzLVkObDeZrWONWNkyHR0jcz6gPryp37u
5lNbIutaVct/j1dbf/xyA0gVuN/oi7IJq4+/shfB/NQwjlByvK+Zh4gZZ4B2tdqpx3oxNb+BOfYz
rQmN716Z6RO5IGp0dILXFXMWk6rBKjGONZ/mJdZAzKRGHPqOU89fVCNRrnG36OdQ6bbGUPfPDOOB
ngg8R+IdM4/bj9SwwpZO6RydcprFO60fxoORYuNXmTk1pttW+zwv8OwdjC1h5vt3S5rN40opbYv6
YrXbY22VLfC27LR4cJvqyqn2lWXEz5lLqoYw1xZZaLUe8zTpnSBTGCoKot9qvVyYKM5ENfQgo4Y7
f5gyhfSsoMZzPUSPxYLUaeHSbXn8au+XpbcFe417nUMFE/B2g1snQVnZbrVTERoKDpC4dWGc/sts
JnFIlmgL/LW6ynlK2e92eakWpFUah7fLwXQYIhNZ6RNWZO2u85xhn1Wj8cMok/hPS/H6UyZce8dO
q37B297I8FfH6XV59OLc/5mV8x+3y9sYRA0zQg2nnPv8MgBV9PtEmY5NnX5Iil7d50n2EwqjcXi8
y7fFPI0f+gUgXEhSuQGIZKt1o1JNvC4ytVPehMkPF2vIwMym6CO6Z/pxMcjumP0WG2nqm4vSJQV5
Ja1+1tFJT1DDc71CP4nWMg5KYbvIMRAwzS6GgU9Nt2t6bctl9I0XjOwMnwulKlSIOyEsAL/2Upj6
KQZbdsSaMPRTTWuORoomhU2FFXjh0J3CqrJ20HP0/x5v9P1xpseuGVTJEMOQqVpdEhN6r3qyONap
zWFk5YNVBLozpUc3tlJ/UeP3+QXKF8uPhDxIDUAj8Q7DPie6kU1NZp9SV7iBXbnuSwySA6png+jk
xrX+1sOhYMStjmGgrMlvTy/aF6WyjIN9yjjDJzyd2xd9ktDJyZy+F3w4Gynfinbwv6eD3wfDgshL
73v1tTbVItBDSZzTArXAb1JjeaqnqfiiV6FsD2vGsY3t8qjnJu5uICaPM3egn1K+HseiX57SUB8/
dynO6tQI1UejLouPvQNRhMZRHAAIKsCiqKREUxhNxftSSflqKNKozvgThMYa5UifdTSqMMW+WZuK
j9ZQWIGhIcrbtMOW5s19WCFsSwcTFcEDsnT99sUsY6iVnTPap6Zy05OnQ4tB79v5OHU2+ANosUGV
J+4haVBsfHzeV0nl60PCZOOKomCUNrW3K9sdN2TsAuPBPcX6Y/H4AX5jNAjvlJr29fFabxw/8/e1
Vt9WjWIrluO9c3IiDbtwB6r67Az2xYZIELTm6Jwer7fyh+H4SXo6gDDwYXxfdC1uHy5Z6sEOmb+f
uJqGz0o9fiy1IdvpXdx/nVov/tV46VUfaus8ohziI88mDiQqkoWqNLvHP+Zuo0GdgwQnb+e2RJZg
9e05I67QKsTqk3AUO0Dd2bpA1nyOvc748t6VSHKlfCxgbEzp1jK84M9MRyG7JT1H40BJF2U/1Y5+
TjLdfmdAYYbGEhAs2FymQOuHGtx+qZrS08663RTXso//Utz6V5KL4rNWqPP+fQ8mJ3aksJKKSOP0
TmABk5/GiXLDhHlkm0HbeemTV+LYmI/FlpvY+upjKYoErjwJBWNguLpvx3Zu8ZnhYCRqN/v13Nvy
TCxB0YfaPp6Nv9vCdDYKlPXn8bomlZB0EIQWpq5OiDWnDCfNzjrHiPAf9K7SdhiLlkFit8m+X2i4
Pd7OddCR60k+Ez0RYEAEy9uvo8vR+S+pSs6AypvdoNVGoAoQhLt5EvY/o4IkvSoKb4GhN/KpPl5c
/uW/FZgIHsjFWRvEM1fAetqshqUzjMKyQFI26k+jrtXdELZYYz1e5q33SNeBogOKH/+sQk5V1Nbg
uZN1xq1NOdjz/M1Q4O+kDtrUCKtEz03kNBu33lvvkREIzR6koO4JNDbyt3WfJfY5NdzoioL8+Cm1
vYwQPleBXkzq34+fcR1Z5Fb+tt66D2GWtW5ndJLOlai+qe00PiFVOP87Jo67JUX31lKUGTycjGAc
m9sjQ08Jul07wWZp6FTlfVW8OFxUO0nJ2Ihib+0ihHXQYmAWpYzL7VKpOpWhCxrg7IZjlvqhHblB
k+QZeQMKV/5ol+VGuvvWw3HXQ7mjUSUV0m5XLKLONHI1ts84QrRHAo3yPOihdc5Ap757KUSd5AjG
JUhrVMW3S82zMVhpGztnLSl+5bkxv6gp/ll1WIuNbbx/KMYDMq9gJke59Mpu+W0eN4yT21XO4JwZ
JMQfIMsb+JVMUp2xeR+6ghoX+ixjHpCFstNJxX37UNmQVnMYGc7Z0IeLnUvLZHfqgam5QNYcyPlG
bC/fHp/9+1PCiAeiJGQYCelYm+7Mw4IzobuE5z5qdd+G1HpRW01KAHTmEQjn+7TWXp9RKtHQgIPi
gOvZ6l4owlGIjgzhwl1q7+ayjT46ZmZstIVWOKj/uwxNKvQ/SczAlt1upaFFuTWbIsIu0CuOTp53
Qbfk4+dEmWd/SovxpW6YHjhpGH9uzCQNSFGnOEDCPNmn/MvvulE/QccZGGPqo7MRVV8Re7fR2wO1
zPGlTAM1tAYTm6NAnivXlHNqj5HfgRX4hQfU+NQO0/e8Qv1IyW3jALXa2Bl97QRWUXpHyyq73RzG
+mWcRH8qRWae9LQzpLbMx0Ys4EKbPEJh3zUCxpTtHxaWhQFOegTuHCU9RbGjvW2l9q8snexnFLOy
fW2a07NiTs65FIU4jXXn7awWKPWUOtHGffnGp8TcHjiy7Cjx2a4+2souOhL1QTmDFxWXPEYxcU5L
69JTJW5s8NtLSaw7QwGmYKurucrazrSqWTlbXNAvsNDRnAbWc4nGst1Y6u6GtCUAgnklEwHg4d7q
qOWovWUooSQXZ+ziXZIq+tmLO9V34k45Gy5kPtNEROrxZ3v3fCwKPok5GAtKv6Hb8w07kDBiiPSC
/Fh3TAarOxpuMh5LM926jd9aipanFAxmvkdL+3YpR4H1EtthelH6CjcaYYvnSRd9ILqi3CCI3wUj
nur3pVa345CP1mwJN0XazB38NtbK/Rwb8Y79/zuKmGU+3sRXM8ebr1Cu50rwFdcI+eLqQHozpFmn
QRRwHCorKJWq2kVZXO91seDz45TR02QB+LBKxznMijEA/VcW0MOIKOipVn7wUNz5OkdjjRoMhUlV
59F7U1p+oYP/HQgUThcv4XbzQ6estdRAg4XwX3xIB+uH0LXoZ86aB8/Mq/eJGBI3WY9pBUhJ5qsc
MON2PVxeogk9/AyXlbE8pOXSvqTlgFJJ6Sg+KgaN4k963AQLqVvpC7NLrzZ2cBsJ4Ioy+vozoOiA
14KwAvRvDfjT3UYty07NLp6xoN6oqIjkilos5suiZwnOS3nr/WV3Y9LT8SmWfzo9ZMDiwcBv3huz
JOLwVQ2c7jdbszqSgOoRe63d7DKoQA+XSE18KPzFweLr3lhq3bhj7/E8II2A2EH1uQZctH01phVe
fJc6y/WXqMgd3wJ8vo81Z3oWYWMHLpYIH2M7Vq9hhNnX46/hjY/vlZJlgch79bm+ffUCVcGqR0fs
UmqjOLidGl+qVO329VzNXyyGmhvrvfmSaRBxJYA3l1L2qwWnJVzqYswvoy0MDng2AWNZ+safPDvO
+XdsBQtMgChY8kEPKoF4Dh/llgfiW9sOc0TOOEiBrHVKHtatNyJImF8c4YgvAjzYIcI67WLmw3f+
z/TDULw8sOcuCewed56N6+ON8CqzSmAMFMzUO/K1/JZf9ksTzWG95BdzyEOaRp370tl1cgFHseXO
d/+GOcJU/nRKAdTSR7ldqh6h74/CKy5KE89+NTkT7WFP+QvBzq86Lnlbks137SOJQgdvDUSRGgTm
5ip6QTkDQKt53UVUjhuoKUqLHUrCEJfiylfKEhmVAi6gOnj5fjSM4dgZjfuJ8aP1wxnNrZns3YEj
9aAfyZGTWnlgmFdb3ZS9nc+KEKfMyXvPb0CLnHKG6gFHrUYhZCleEvbhPNej+ZMxf3NMEuWf931l
tEJlnxJlCLYD1pJ++w6wzbKqqYI2NhieAB4+5r7lVPEVQQ5xFU6z1R5fZye0xrk86BBweVCWrRMF
3IxJtkpLu3hmae1MgPA7Q28HH3MiHUUOPQ+yqLQ34rdMeX67V4GoSN1H8KBkX1wka1Ekswn7Cgy8
8uTOlXEphRN/VHp1ROd/YCzbj9ZJVDh1FGW51aB/c2WphiHZwuj9rcK1EBHtoRnOnJZZ6qWKPPeI
TWB3Hiv0o1u0Ev1e1WIKG+z7Hr/YVT+GZ0aWiQYeXTwZQdfN7hRVkXhkmvPcAZHaZaMWHtKpfeeM
Uq7CRwUkkHKUMnGt7W51Ttd75VI8C6ENp1jtDT/qRfzcduoSZNqinB8/1So6va5Hv8KgPJRY2HVy
W4D3+T/Undly3Ua2pl+lwvfwwZgAOk5VRAPYE8nNSaJE6QYhWRTGxJyYnr4/2O4qc8tttvuubxyh
oEnMmWv96x+mxFnkufTcPBJOlxy7eSALfDXfGvf+yaHwJAMTQdEHJ++SY4QKPRtl6ckzXS7Pqalj
1w3khGmp3+beWw3iVrW+fkX9V0e7+A7hSq9aLwmuZBBiuWHWoYRVkygZ49fvKOSte3bo9n1jd/4Z
WzErIM7ZeKP+vFiPt5u74QpsLixM8JoulseJ1JaiTF15rjtbJpHEtipErWm96yz72tYkpph//TQv
F+TfjrgROcBmNzjjoldZBi7ZXbjHTrIu14WznAmb8r9XSmuvFCF60N+ocpvc/zj4bqyHiQPSgRtu
xck1bykoL6jOrEzb9dOi0w/iesIW8XotVGnf9+QeV+didTQmv10pwrHtbVTYBYS2IedpSGjO5uTK
UIvLIQkMhKZn2MX9zkltHKYtUMKk8cQHVWM16WIRYEWxXIzdGzfuz14XA5yJr46PgYf2+lSHyWBs
runVeRxJsSyQ02L/n4jQjW39JtOoVAb4cZ9br7ef+jq3dok3euMbj+9iLf/1fm0tJtbsG+SlXxRM
5VYte7mozoRmrTAiJmdkeC6ag9OORRDngxa4ZvE358m/HRUtt7sZatEqXbylsSbd0ZM8paSw3Fs4
rM/VbNaQXJZ1N0IqDWs7falb3Xtau3F94zv9s0WBrfLfB7/Ysqe4nfGY6KtzwyDvdsDGL0KgJ64y
s/n014/4zz5Gyi+TjwOtGMYlr5+w12hxWjdLdV7auPoMN7nYuYWawIDYqANJJ7T/6wP+uFVhBQDT
jpkWRh8/TCs6kTcK4Kc6d1nb3HUpWWdxJtRhWoZ7zMozLE29+f3Ik35jTf+z1wiuCzM9neaKCc3r
K9Wtaen13K/OGvkyh0xvs8iZkMoa0k2vdRe7/DWBFfLXV/unB4WL7GLPyCz7UsKKDTIzkCWpz2mm
1ne5cJsbKyGM0O2ks4/tpHvIGvGWQfIlbfTXd5f+YjNLhBzGvvn6UutSj5Nibnh90tL+smDGf2Tn
WnZ9m/ePveF8J1pV3Hq99rFFyH4mvaMDRBbWWxrqP7t63D3QKlAYbTO41+cRz0aOmUtbnWXpG3t7
EeqbnvpMpqcy+zz7TnyzKDW98Zx/fZAXe9wGSUHlBCTCj/jiQUNK8IplAeY3OzzcCVXX3rXKQd3v
5fOTtej6ECatvn6RdunsIR6lBzfzFx5JXZ/iuG72DHvTGx7cWzjPn9wODKuBf9no6UQuC/FGMFhV
QqZnZjnYLClviVyns3ZuhzfiYnjxYVnK6fA338Btk6Ec5XODKfLD8DPWmkQWxPCc+zFNSLuCUh3o
qiapgWJA3o6TwkTG6cQbT+GHa+WwlN38B+YRNf/FQ2gSW3OQhafncjCM7yUx0ifoKsVVWU3P2bao
WfPyVi16cUxoCEiAQU942RitYFjx+nVr5r6wprKt7hryXbJDF3uTVwawamunDhnnucO9Hg+q3Pvm
sIi/B1lx8A3bxWcE3hOi3cvI9XxNJYCVq+7qdq2v6eM+gHAhZJp7I8DhZH5jU7xYt6FC0lwyBIL3
scnCrAt4UjWjcGrbGdAzD4dOIZWcnALPd1JujnAXrfu/fosum0iOBxcfJuamyaHS9y+2w6527cq3
JvtRJzQtnE1aGJnjBSAwaqNSXObdpHcySoQ/7pPYukr88q2ow4ud4/dT4L2ind/2qotXCiIBsm4r
sx97a813/jiPJ012OpzIxY/y2XzvTJ4IZ6Dn6K8vfvvDf1hQfjjwxbVbfWINadLYj15e1FGPC9ZD
bpre+78+yuXb+9sdRiPD14KP4yUG6didlI7o7ce2rMoicJ3xvUa7uV88NznWbelfw938m43Vb5eG
BRIwBT5IUG1ffzKd3xeJnqz24zrU057gOBGJAVpzSZBOoCbnLbDvz57hrw7fOGrwtV4OgFZX5EY+
OfZjEq/OrjJEGxKDBiHQ0JKrElOP906fpPvZGJe/NzrdrvTXTAaLMnILTLh4e4re27z6c+cxFUm1
c1SbXZk9Ou61rt8yZ/nx2+RQAA+b6gm++KWvlUjKFgrY5DyaxnSbouAOLF+DDlKOBfwod27fUvv+
yavDuAfwlF4VnuslWwEOemOsGL0+qiVPTpVU/veusOjsLL0OY3vxQ2Eubw2A/uRRWtjPoH/c4t1Y
8V6/OuTVWXlhKvFIch40Uj8fTv6sUBzVg31eY1QURV0/2vq8vBXleDnm3J4lGD3F4wYlbRy714eO
J1K/VGU4j82CBrYULYNbGz/1GJ7kfol1MiuLJNs5LklDemclYaH/qpnS38mFxKl4yMUurRr92Cfd
W5T1188CxghbPEXXRlant6MleX1uRl6kKSiN+LZJJPxrYM7SvI4zvWv9KLYsqL5jNeTjB6nqxPl7
Zv2/HpzDIo2G8YTA5JK4lk4WuCrhZd/mxs32BSkMV9zINCqE+5YG2uc6/rMo/nYoJhQoUIlUdGHL
vb5OO6dW8azZ+7ZAUDuUrtHtJ7Ncjr5Q+C8gnhyu/ULXnzwCwIKc2NK/td8ChnJwiGobzAarBG3U
6+M7pTErgO38pZ6Rihx93BX1+75NR/GxaFNjigMN64D1ja3gAkrYDgusiDMdeC37PSbSrw9rZm21
DHZrvqy91NDG+akodhhRifbkll0z9hHUIV29s9AcevcQQPX8dull2ge2GUN2x0Ui3g0xvfMbBdfr
RYcz2mKNcekG6Ga2hz/U6xOj1oKsJzL9BX4kwhq7KIx9HlfDGDm9bJ+9qhnf0uFvr/IfXwEIwVhO
buyQjXH9A03S03DvG10n/Q7Q0ROUPU9PhBHOgSFl+u3vbI6A5duhtgpkS7yhjL1YvdMB3xKXIPvv
yPQy6yb3FSw3hE1e+d4wc/d+GVMSCPnWXOeNJ355X3nToc8jjwCaw4nj0mwAVJuoKX/Ok6AYXXWd
eZV1WHD1t4LMFdoR34HqLaf3H+4rhF68gEA8SH5kdb14lGNMGJT0U1JjNZcBu5YMTtgkZYL2sU4O
f31jX6/i3FgcabblG5SDeR8f1evXRmMNc7Wh7ZIgd0R8rCvJRL+sp2BpjOxuWl37Dsu0IkjdVR7/
+tA/XCbk2g2Q46Xd7DAuD92tIwghvpAEjdvecpv4S7yTdCt3Zsv4728eayPm+0i40E3BwbkcefeZ
pqCzVDGXqeL8M3aHjQjgiakbufZ+/0Zx/sOV4XsETookCqCP/16sjYWRA5evxZQyKoZgCL+okEGf
l74fTGxUbxzth0dI38NUh9ApliYcJi+Opq92siZmKdKAubRMI1NWzqlz0thm8FE6xcbiRY7gO0t9
thbbe/7rW3vRGvAKcWN/c28AJmSYe/FtTkC2pTVacRow/jB1vIStfImaSXrlVT37pHp1dZIT2a13
3rfUw+M/KAZffx6Gfvh7iV+cy5byu1n7M1vccpAvziXtCDx0/clNA+Va2UGZ5XA91M3IE3crAonW
t+wYfrj5jBWBsSA1odhiebj4fsxRJTOIJCqFahr6R0aoao+3lBbYZRmf0qJWD4mwpsiBqPfG93NZ
aWBvvOXy8PFy2QCj2w79hxEqqSZu58mRQ89WLj8tsnkketl6qiudsbFrLqcCt/k31otfrYD+sOjT
0kNgg+Zo4Z1LJuslpjPGGXtQbem8bRTu/Tu9nfo56ma5VCH/tt9bIp3r41zO5icxyOzBwgeq+iJK
Y7zpsWOcAqculidHrzIjmF0Kspssr+xn2HrO2cB1575TKcL1LHEm7dCjtJw/sxhON4OO1jgcqN26
exfLLvXbYP6/fpn/R/JS3/92Df2//pt//wKi2WVJOlz881/n7Jeu7uvvw39vv/bv/+31L/3rbnzp
BtW9/OP8pen/sVfVty9DVleXv/PqT3Ck388k+jJ8efWPXTVkw/KgXrB1eOlVOfx6OM55+z//b3/4
j5df/8r7pXn550+/1Koatr+WcFo//f6j07d//sQr9F9//Ou//+j2i+S3/mcnX6rsy8X///KlH/75
ky1+pmjlmTNJhhZKpM9P/5hefv2J9TM7Pzwi2DoUHvzop3/gtTak/JLx89Zy4ZHAMNyBU0SL0Ndq
+5Hl/QwqStfpkVgDFxAz9v99Xq+e1H+e3D8qJe/rrBr6f/5Exs7WbfzntSQNDpUEky08KT3kk5AK
Xn8MneiHhd0y33ldle2TvkkjxA7jrllTN8QkLQmd1mKSkrnDk8XSdDCl+AxXIMqz4pzirRXO7ge5
5qdkaT5ai7jqUzjY9RIVSBSHzoLl1B6nCe30Ys32frbjoEsq+aHQ+vS6yJtTgaN5L/04xItORIaf
lZ8tUipv9aTfu+X6EIsmjkySNK7mwiAYMPlCO2ruHAKkNUrZIHWqnO9h/poAQQa2ltShhgd1YKXy
XeuNxyxHjrmq/gOOA3g4Ioc6tU5u3qfo/oNyXR+HwTkkY5KfM7vyHkUu1cOUr3mot7jZzWNvIMdr
h0AT2OzHWn2n6nd9DPGb/ciyNf3BLBKatzZXQYy1YzDH/hT0ZMgNRV5TSVoVKR7Cf+r15g7zEGfv
y+K2UdZwXMak2SMRLr/2IwYBwshPVEprkErVh0YVkz+vZacpXz61VLChYcFKXeV8M5oGy7TR73Oj
8PdlNg2H2SOuR62Juu4KH1qz99QDeTAHG4Kiz59oJbujtEbjweyV2PkWiSRjO4cwux/7+FM9LmPQ
zRlOrTmpgPTmeEcvp2F1PzZa/wK9eITt5ptshdgntA2JvO5EyvNwcCbruZJQUo2UNB23SUJZlqyr
TUN2iaPemVk1BVtWcB3Mdffk6k4VOFrpB2CK+rMmWK+MXn/yvTvdS28Xim5R9M9V4z92Qlz5Rjwd
O5HciKFvQru3uyDB1jPIAdGGRe+gOmdtsOIt+mEsPf8Wa/Zqr6/NZ2kM01e7NvtjpZVPY+c+aoOf
rqGTr/cyB3OrqTICvObTwJhzxjWaeWP28xJRA3EfCVgZ1ti9QQfWBSjiakw7tHsjzl8qvzwUy1yE
jRRXVk0GjJcPa9B2xW2sl6E5VVh7FOprrn+ou/xD5xUVUQVq/JqyywVxVgzB3E0CH4EpviNPBWNl
XWr7Qpv6ozun44cRqvoVJfWya3kl98xBHpvJ08LWg6lrVVQpGNQ6YasXTqjEFL9kJW8M/ptP9HrW
Lss769bCZi+k7oF2V2qC5JLVPCZTl0LejZdHVFztFm8z75MSy9UQor8dmF6WX/vt3OIr7RZnCswd
8TBWoMY8HOMTHYR/LnuR8ZGWTytVRMj6FRKajnd+Mjyss2oY83lzWNp6+eSOOACntcHLaeR5SL/L
i0IlVVmJjByUYWPntcyUsVdf3FY+OOby1Udee/bsWl6Nc19FupFnO60ZWjKTcJUc9p0gQilY1FRG
euW258xpl4CIm/5JZXYaIhFOr6gtq48FKrV72GitES5pJ/YTe1qQ9476RdM0eVxS5jshtJoS4/dx
fWDFzKPMGDIV2u6aPxlabNwVVeuOkVxivLDkqszthRFYv6b5fDdUYrouJ7d6dPGHbwLm460dFH7b
Yfk/oRNWMdZ/wZyr9TCuprObWnd68quNvtwz//2MdXp2pZq2a+iMKj4klayQqKuO/Arf6qwvWeIl
Hzu3Ka29sdj1rkf1tTOWXIYLIMnR1Areetub5akXsz8CHOn+zpj7FGyEi1nx7g9GXdduoC8tAmd+
bn2WZ84599rpfjZHCJCWO6Mdn9VpdbLha97WWVBUQzztCSLzT0bNR8yQv/hqK3IZB7dbbw3yj7CQ
SgBHgmYV8bmzZLpfkfssgWaK8QOgZHLTOx13MlnjInLt1UUBv9p7o6kNTnNa18iyOuO6I/o4Grne
k96m84O1zuJxbvXu2k6d6aX1RWcFvjulOwzLCML0q+XJzRrtNC3mLEN3qPmqvByGYatV35aedEXd
xeq+s/R4Lw2SHG1yKvZamrfXONW7Eb68+a3paN5zEqflTsPPh1FalSTbTDypAi2XCIVKGX+hDiQq
gAHX+BnKu3eHj+RwbAujf0jw9t+nzlgeYpa40GyTJEzQcO3hV5ZPVH7aTq2GOglIpVcrntn7gn31
0DmbomxejJE0JQwWX6SfGzcqLarPA2vNGkjimSJZOu2TVhHwXoymF5j9xqVAIJmm1RLg0y1uBm/u
z3GvQXSUPtGSm5eXd1qkWEO/xmkgNVV/cNJhPaSYxId4TThkLmRSD7BMJdZIS8wdBhf9TV2kpBaP
qbjWkal89NJsfUgcvXjI4uTLEKfGPllGjF9Lj7Bfchz2s8rtiBT0zdKrdvFtTvuvi5bl7xOinq8s
ZZrXDKv569gjkw41T81eCac5pYZK+PahCR5b3Wn2fdOU91qivH29jtOt005PWL8PiG8dunQ3doJF
2BJnZteNhnyaDrNrD1EtWe3KZmxvCrWUAc56bpTSXR9pSfAplJ529NKNglnU1udlrXn3yPLaa9bg
7S0t/th6yfKdglveKFM2O6vzH7RZjk84TuuINvr9TECmUQ+fYo1tu1n8lIexj8dqPo2xfqItepdk
1m6x2nQf53DShPcVP6jd6pdREbtRYVRf69m9mhlVBZldRvaAFZQdG1HTuHXoy7yPbMi3gWzNMtA6
cFaROAfQtudktOagFmMMU6IOPUc990sdxfassE0T89FrzPJl7NfiEdu2/MMwL3Wg+qx/joXLDdOq
O7kIbbNqt87oy7Frd22sCubRf1zywQloSJxdLSY/JGV36x5y/Yoa4tFGGldM1FuZgzPJXO0MVxuj
OXfvpJ3uSWkKVz7GqJgyM6hTsS+F9ihkFwdzaz+mmv1p0bXhGfnyJ1yujBunbLNjRqHVqKMVm5Hn
9Ht7SNSpRIbUIGgIq2Uq9wOh696Kh83YJt+1VkZpyobcVm7BVDWxgiqNh0j2VSjs/GgTqgL1c9Kx
DWnbULROtvNk+56xaXN0MeMMnCLeFXROk2zQTy/ti8d3Cx35cZbvlDsdUfB98rNql1rWrT6WdExo
Wdx12cvWOSj/21wvj10H+aWFPbyFvRsRQfds5AwevOZWUXSpzJMM58b7np20yMdyn1R9wN56GFqx
A96fd0KZbpQx0LhGM74v9EXx7fpP2roauBgs3/W+HnajKMugHe05QmY+U6HmEChs9xPcmYM3ih2R
vMUVeSER2rTvbbIZyE7vIHr2JfScpr0F6dqjrPo+i+VJweSJ6GxXaqMmYA06OJrTE/Ih4ygbm4Z8
7l4dkUp1gWhNJECZmQbsfdqzjhvgwU4mthtsHlY4nFAuo9XHodxOCmIJ9NV59DIMtXs1hb0dP9Rm
6WEhC+B2GGjUA2WPDzSx9V3ieNWVA90+qJqsDvCQvG67YQhlyoLupaHmThGOW0a9M9ry/arVABwx
pPDFHEZeeEXxliY3pduHE2Lpg69n34e5cKLEJCpsqMAAcPPzQhcLZhHMxsTWIdaPiY9fA1RldW4I
s1RQgcVnJAHXvpZ7x8FP3GvSfasqKDyt/giTcmCALaeT04GmcOrrcXKVhREiUkNMr7WQdzd+0mOj
DsfSd+9Umg44oxX1VYfVbeSbsxagkNGCpsVmxWlqG4XiULOcpneuXutHgcfZveFr4xm4jsZXqfYx
rpz02WZ725uDvl6XEoApYPIub9AksKdV8/I+9soWyciYyLDxWz90i24NG+GiWLBim0J63pzaR++K
wGk7tDuK0d5YGGwKNx9fpspTh1yRUBi36327toUOQbcybmt/8HZu0+RXyP+M69qK47BpoVsNk25+
xCu4uAHqyu8raqzIqIbhtmmcZodLox40SKEf3Dp3A9MqtWeWAO+zKgrnel6o6EkzUNfewO2ZTIsU
0aX4EluUwEJq1dF2W+2YtFMROMM3mVRHT8QqVI3xwWuqQ55CSzIPy5p9rDNx5a3f46kNNxMRcsOm
YCBzPVAmYUtK3nRDjDotOccmC3ExT2FexwcP3KnQvPeY2b1Qbfen2kiNwLWnT52Nv1iXD3dpcb8Y
69EQ1FNjvRywXNs+06XIoy7Ox0M3jVUYe6t3iv2SBKCOfXWcivFOKEn5v46hObT35QBxa5f4a7kT
XTIdnWZOnvGAGK4miaQEpQXzstm577Is5fjwDXU9pRhPa+39GJd5zMYgkm96VjQ71Q8rk6OxrqnC
i4YORro7K1vLh0ylAuOy8b1T1aUVdBp+fEFnWu0nZdpgx5K0mzAu2/Yr9kj9zq90GZJ63D73WAvN
Ae4Y1aHp5+xQ9qrbwR6eXkyp0T9XTcx7sEz9ja1xbkXjxGetyWfSyJL6QwOB/cZs66dCz4d3ZtHO
29y40IIqmfsb9kQ2i6T2rvDAo//D0ioXwRrjfxMstruQxNHqSVAmtv4l65VusFZbw6E1Gi+Snl7v
RTt532dm7HtPwWbnskQGZ172yC8IUHaaIodTUnY3VVZMwew06pDir35yh7T+gC3gEhh57b6bt5B4
FH/jsRiH8TAQq7QnwjY+tlXpftUWUsCw5ekeTZCSYDKh145lm3ZXoyPLg2DdOBl9bmG10pDoO4ln
a8TmixiZAPSxd+GslU2AC6+3w4Rieh5rUT8Ool53SiJDprHpewQlhtLomEeyhBDpd5AHXes2zSX1
ueUurMzF+LFnpdjj+NhQpozxPo6XnjJurMZ9JgaMXfFhpWLJvJua+ouOfWq60E3LjwqKx/aFGp80
jzo2qBOxxV9hwBJ2sEhpyuIpf5JscVdIqtRV6kn9mxsraQQkOflXJlv0tVydHu5ml2i3ox7XO+j6
9rLrchFfybk8i8VtXsy2fLExHSbJHRuhgh+GVulW56wV41VPlNFuZkC90B2SqJQhe8QgsdPe+/iW
f89y3w11N1kPqMGdT2Ut2Qy0oXzA5dy8NvU+26lEV0+5aY8iUI5gepzmI5+57B063ELvD347TvjZ
r0p8IsKlZQWcqvwBN7q5DYgc2oEcjRTZkwfeVEzlVRE703U9D84RNHz63OgJy1utL0WBydI8fE7N
5gUbKvO+nazkAMGlPfv+UpDMTQ2Sr1a5shHZGS9COp2ZMS+RvyxfzGT9NDrxfZLNLJZafT2UqGGl
+l2b+zvo+ApU+zeu+f8IfzYv1buhe3kZwD//PwA9N8Pi/zPqeV6+VPJL90fUc/uF32BPbHx+3oja
YIoMFJitMB38Dfb0zZ+xAEccsJnvoOLaJkq/w56m9zN1D/DmxgbDDV0HEf0d9vR/3hSGDloJWBp4
CWJ88ndgz9ezSdg6CI1whmF4xviOEfDF5Cd1VAWfqBbHygusNaJay/jsmQC5b1HomeNsCOofEFYU
VMxeUYwysMK0/wcHNXwlfdzqKvMw05mA5Zu4cu41c6RYlGsn73yFLmWvShPwFHrekOxKDfvYyEvX
6XoyM9xRXZaGgVq4MR+X1O0+2jrT9DCPR+cXfbK755lob3AZj7ofsBGdaghLo++DbmQosXcleZrA
dnaZReuolm0DTV0VmkYPXmlkTVcd1GI6RWAVGCRGrUiT57R2AT0x97TNwJpHkiBTaRtEvo1gBO1i
4xqOXLwB7izMCnc2udJqVjXQIWq0mjKsKOMbHN39LzIl8IHWp8E5pp4W7YUznjSwsrJ9Vw7V9JI1
A4Weh2zytKTlEB84qnEzkztJ8M9iA/gOJQrDpRByzyoxWId+XVJF8coEmxZlZI0noU+fwo48Alj+
trJ/ocX1wU0dpQeFPZEBW+rWyoplJs5dNzc2Lm6A8yhGeOawcJom+ZTS0RKibWo2CAIEF1T9OfVu
mLfV+LHJ4paOGGnz+05PnTkoPcywQN6SDmjX7D+YS9F+T+eyQ/G5Wi5lTjlXNeuYwymltrE+pvEo
qNCzZlwxYpydKqr1Zv6qKRcPLmnFlhHUsAXKaFKyvquzCYcFA8IzcOFodEVQyg5vYUwBi2vKioKe
Bs3UEqaNLr+1lj13Qda5K7uF1zfPgs70vVO3yqKY8tokFF6en1cBCH43up0C5sxjTQVeojvfkCgD
qy65q772Xas/O3rT3i8Lk9hgqpo5DfuybxXWRrP6vpm5GUFSEjEUlf2SncrO7qcrD9jLOS0YP80v
Tmtgsky8pvl9HnPjVGaibrA/M0otHBx3oHGfzOVlnZZyDEbVFnbgDPO2hY0dTv2MImsqYgyxdsvs
Mz7nMvU88DxFs5KNs9eAcFMdBmkm9NOCSuWXnq2/DIQRo7eVsZ/6+wG1yIDWYMzxGk7gcIR2Onsj
qWKFddcmBsq5RtPVo/BU/jx0uSnxRdXyj2IWhbeLx8y2Akf2nklOSprnQZNKgqkS4Iw4IAEACGgh
aTE9mJRF4p5qr+gDh1hMpJ+OoZrzSoRZjcmXPu4ru2WvzAbPobDNmvlx6dumDnCdLZqQl7p62MR4
fGx+6f7i5rpp7NyRNIy90jXc+NJSB6wmqsrreJRw1sImZ9IUdD1Zmxyz9qtdjhkD+ZUkz361xpKB
wUxvDrY0pDKUS+fxyZv6pIIpw3AvwMVX/1ZbZnp2vX6G5y5nOxJlzZAGuKwZo1olwkFgs8DzY4a+
wny2zUG71USvbkWKkRhWI/rYRAxCQGUnYbNsNLBdxlCuVXxgtL98Srp6cYOydWOAek3vW2IFgL6x
dag/x309nWo8F8pgYSB9DWjvfSwk/ttB5YJ3BlPnGDeJZttXxEUM731pE/FrVXG2wstrtTzSKkd7
GqZi2trgfE5CMAsvQQW0jre6NwPzLYPZf+tnv8E3l+UNxWahr89xUYC6uUuVVZE/T9oTzN85Pvjk
DoCIC3PzPgdBW/esnJhmdLyRcySycvzIYbmndKx1E0H/SA+Kh7nsGZcQTV6bytQikoG7h4TlRnsa
01r1Qd0mVNGN0Vdy502le8ckPl/DDq6zCoSU3oT7d6weHKJMWoZTKygGBBKbyjrO5BioVLm4tlYU
nsGijzBmHKHI/NSXRviRXzjZk1fjH03N2gxf/VSXNXihJnLW254YRVs1fY31gtOc09Rtvuo2rtgB
ulYPRxpZG8wf2p40gmXymQqooWebSfLGKE8izVmkU3N0PpNIhQnXYKn8LN2ZbxC2c37Ip8bW9202
+uXJbEQzhoSVrr94Y1/fV4t0m52WWlrJmixHEUGXl+vesxqR7DMtB1bKu5FRlUywMjoRZ09dJjbu
c4B/SkNq2gAumYtyKo/SnOaP9mp3TmBgNvwJ/qRpRnluORTOOu8CCPfMws3I26GbovKASUWHNzGC
QH0VcU/loydgyESSZdcM0j6vyR5PDNock1yEz8Xs98+ZrEBqh1Q4LY3WPN4loO0xDMjY/LKS/ZWy
4juDOPgDYp8gR735HXV4nwbYJzvjXhuUBPy1S+sqS7LGv654dn5Uz0Yvd045JzdDbSED80GU10A0
eEEwCiptd49+s7KDpE7KnbsQbQWrx/DXwFOejQR2RR+6j1eBqQvu5DG01NpCUNlrqz0F5E6X72Lc
frPdlnBvbTiFs15Nq8+ZM7fQH2utoCcRdcImV806IY0NK2fUqFkBSsVLTL4yyz4u0Mw1HqzaNyvA
n0l+SkBfv9RVS1xUNSWASlPTeoo6CZ3AjuaYZU2bGvwUZtbcnVfX+QcdBmkfpBW1CWM1kWh3tpVO
yxWtf+WCr8cpoGMSa1+TGee6aJhi6YXl1DfLTkAHU/BOhw7M3/S+rizQxW7VqvTOoTLST5ZbZfrm
0t8JEAUluDN9Hn8XIrPMwHfW6WgXnc/zK1X7TlT44IaljycPIwKfgqf3ModWfmpVdljraQQgIFQM
GckKJTawelMtwEUL7v84f3i7PjG98RqzVe/riEk4+zLQwSHvLXkVV7Z7VVpFdr2A5GmhMeX5liu8
Li8aPvNPdcFyrNfNVzHY16nWncGDAc9GwXwjXGqv+1TJRvvUDwa5B67cZX13ldp0WY2Tp6eiJCZL
Zd2+Ylq+t2s3YwOeD55PjqjXlKfCs4crJTJSZ3W18tNBGvqLI5h3g7C5QUolssHPBKYFBaZ9dvS/
2DuT3cqVJcv+S85ZYN9MSZ5efS9NiFAoRDp7p7P1r691MgdVWUANal54wB08xL2hc0S6m21be5vt
5NWvZkEeSxKlTBesW4nNXDCt2wzEadIaSzkTZT46mY3ejdVrrz4WQ8el7JdMkRLNHDjhsPfxAAVH
GOmHaib/ts7YiA1YR+KQbO5ZaGqCsYz7GmrnoTE9ZfATUgKxX2HaNNVHke/7wQFbL/AdNsGIo5rm
sTs1hIjEZF9yzsnW9p9cbVVvfYCKQbEy2AnkC/OBYUA5BWGI9Wzo3VouPMNh0yc2odrf8GheUvb9
6uyQLfrjxugBQSbwP8Om5VA3dlnjclHYPWkQHf0uD5eMPV9afD2tu9+0RGVbAkumzloUSR7Z743h
hnvVVsKLhTazj8VmILkGwWnKzHk9NiYFYoxp3P0X6bW5k4j8R8uYZ9aIDv/5q+W+TZt1zW6DpRoS
Z0KCV8JlDpaRDHOri3zQcbSq+o+f59HXuI1nGRjEdM9cqAPbGmXGAq8QOvPOw5WfmM14qJsuSJhC
uAh1czUdp4w92lXRkba/GHxJYtT7QPXto65G49jlYq8GZi6N/orGUj7LKa8uE8AZDz8ogRDyqdSj
M1AJVvOn2oIK4Cxg6DzUMi2yVh5l0PN39Z7u3jtX86JVMiV/UrVxrxr7TQ16tKmJpvF2CoVxa1ay
enG0cyP7SfMHg+Y8TQa9wFWpsCb5li31aZpF86jp9qL90PrdaTNL49C7VUqWjE4n1loTYWWsyez5
O5SVu9FteaA0tck6c/A6WqGooVogAHu/5cRIZpjG7WlR1hcFvMhj07K3I73JfFBGxvw3b/nqgWTG
1NOzmVJuT6+r2dSPfdRR3VV9tAe8y46jwSEwWbL/9UZju3UHO993Zjanapk6RowNJcQ6ZJymMhx2
JASo/Zg3+c4x2heTI7hKiN8pypj2YDl2jdyVYcOsSHG+5EYQ571zQGNnSDxQjJqKyr3UAh2t5Xgo
CyuKwS8RFPU94VCsoK0C94Kj6ElEwyN2QMiK0XFj5aD1+ltjHIiwPXBwvzuROLf58KNEvdPLVajb
2p5Vo77LmsoS8+BUn7die6l4rVYWY16soObd9LcdWRqfkbRPnaP/EEPxvVnK7+KiIu1vM3kpHWnR
FIQ+angfUKhI79dZljDZGPTvGg/dauQJvGUYWO9Cd1n2duZnT/V2bT6CWsVst1h1PIaavMJgWVkD
DFJUc6UjwBpTe0N1Z58w97X7pe6s2F6q/ew2b03dL6fZL5q4njYzkdpB4BrGW0vNjIly3SGTQkbF
wsndgyAMJjEM/U2Kw7twCmbTCOr3HElfRTC/+JM1rklelArtR7QOjI6X5bdRWwG/MBc5N5SjsVHX
fbJpV6N8LS+yrZ6nPngYhfXYDowBTNoUtZtkk92BLj+AYhj70WZmHHMW8Lw5QO3eNni7EeDxEETt
l2rUJTAV33XF6xUJ891RUCernekkWN36YljL+IUQ8iOCaDhMLnIwLTv6ai5ueHeymLn0Z2ggrUfz
Q+ezbSZX401Lz8cW+r1RdzPpFCAD8VJfm7E5f0ek189ukH+w+ITuSWbOMbTLZc/O2ejP5FSYaUxR
TnYczHN9qlVA09xYNp8BjwOfqx3fGxXdXC2JceGEezLI/mkuE1Kfi0Glfmecpt49QzRIpprhAwVf
nrbBwKYghq5BMNJ4Wcy7hadS8ghuCeC8Ai/uiVxC44wD8J8I+jIWFf+X1/gmmmXY7Yap+9BVQ73K
N2AuMYKd9WlbRfBK4uFZLt1pxZhMLLixUjtQJ+GNWce9xtsOSpAxyzfHapfPGc1XWyfwFf6BXOs1
8aLisBQ+lskFlAAOoPcvXdR8Zus63+SB/3c0jLM0lx8Q3e3Ctpz70GZQwAgxii6GYQGf6vJWgsfj
N1339Av7wQ2PVtcUibCr4KZpN3Fn5wRqy8iJpW5yAsjC8J56W9HdU9rir/+wWz6Uv9RstBC6oJis
n1jsx2JVu3I/HIozir36mG3mSxiIR70xfRoMvslO2oiWgyT+RLH13i5/c73cVFZPuoE5sq/H7gH1
vGWjHc/Xo8D+GtdioNnz3fVoOQ05hC7oTWj3yw2EmZO22nrfxqnYUa9Z1K8G4a9x1NTqyFjl4lUd
NFwURcuXHbCUT/mTma45/Y7XkelfOKXKknnIiRFATQrTSMuIcEuzvWmKpfko+zz/yot5SxtbVZ88
TdPHpAIZG6t4APxPplaBouVNdKfFlsxub4FY52zM1Ehgd1u5fTCHaub9NnblY0XvUnDwSPOxLuYf
q/HSJjJ13FXOuBsyinx/KVLp4IV1xm9YFEzwlnHbM9RKbfi/j77wHqfFqd54gG8YYqJtt7Apvc+S
7y6q9Ifoav3P1g6PBKK/i5rw6BZGHKmNowm6iMF9xUbbfbk65r9q8t3TUsM/2OM9xp2UmfaSFpMV
fmqzIlzbZj1WUQJvZIHcW0KPHxEUr0cX4ctzF/WfntUd8HOXrK+db+Z6JMAifx7Lko+fNV/L1OMa
8IeDypvvbGgf1pkg9mp6d1ure3AJKP7w2TWRTmbzbtXyxTEZjq1SQyrQgzDpELdegVKW2cx2fSiD
Rkz/iswczwZ6i2XYIF79ebHcj8oYD7PtegfP2ZBJOpXULGmJA9WBFinmcNhtq/tlCo3XSBd3JIpA
jyExAcQM3l4u5HjHWEc2rIed89SCga08JEQjYbtAfTcJUXfoMwpCJdJCZJ/U3FU8FqDMVzTEnop3
08JF7HZmGA9jdSsBSIZwOhpWX8d0qj2sWc6/UI532bR8NdL4h0o7xaYaGMYulGttVojUgN3mCwsF
t9zcfueFlHt/qm7rYksN1m/RO/eoDcYCp+HWxfCiwmXp0tFfIL3opOI5C3+rhbjUqFVZzAb74uwF
TcGruZBzhTqDhAe8tkW9vKEP/cO1GTA2N76479rEU/zVfBrXvjH5u5nq9sGO7Kr70YXLydq5iZEf
hBPrHlEnzKK7NpLbwZv0hXBRiy6dBeO88seo7bo98ZzX42DIi8tCAnAsWF0NQ5VSYL1UgaijdMmD
Ob+ApOonMnJPsHUFlOkUicRz1n8B07c9HqYyJUL4Lhs6Ix3d8WR764uVjZl9FV6D1PLmpGq6Y6P5
1jRWzyfUvfYwt+AEwUDTLwr5sNiTQ0w8Oe3xcB3rBoYb7NqSmDEOBlyRpVvZ+6CjYerxjPHjt2zU
7Jxdk9tuSoCR99JrDqi1GK3EjYRzLHql01DkZpQo2Jxbsxc30pufoVVScl0PnTURyeJv/wBSq0SN
yBc43pDfcqTueGhW8/qh+PE99GUYX8fecSAA9+QeFdaC0pUuyOvIgWxsFSlZK+XXJq223Q2N5rpa
ec7KZZBHY/JpkOwZ9h4ANoVHqtEnG5OF1/m5z+HloEN/zXY7WTai4eQetmh8V8h0t16VG696YcC8
DG+zO//tzG4X4YYvrm0jp9LWIOvZFkRCyO9kp1X2MnjhE9ONsNpnllwR9mZQMzdawLT66WsOGalG
RoUGsRYu0nseXcIlolUaSWikjyNI1cdtc0A1cvemkSXKKRjU2f4fEAh96drlt6tIW+jCOnG7dTtN
UdildT3+a61esbOueom6+jCv3buOiu91tnS8jP0xo2X8s9mUU015vbet6nEKBrU3tl6fQzN4bWR5
GsrtXPXaiZe+tRPo53SpECuNgvjiEJDpBZCzTWrqQbd3UearDw4H9Lrc+uA3ue1YRXbPGDupNxrN
1YGu62CIY5QuFwmgPNijukCLjoksy16Bl6BPAaKaSQgWRmPW6ktkF865mhoKgHb4zSJcXEgA9ked
/+ehl8/DjZhhgatNfNGlYQzd7BkMZbtpFvUBqMcAcC6yOq6L8JEgouW25VYZliVgc190AZ/rYj49
8CIANmWnf6+RDZ67YbtMXmDdqSxksl9b033WN88O6WRxKBnmC7DrfOIub6PtyeRMLaT/gEx4L1RB
lyjW9nAN9XjLAvN3Kls2p67QEub9hvso3nT/JjvbTDiA7cSbpnenj0pazeY9YD3haZixrXGEmowo
ukM5qHK3RNUHtiOafDqmaIGlmPPxlPv8OpyoW16DuUeqYvwW64p0zTxSx437wZe1TZdtD/DxRvUU
yUy90EjItO21dbTyTe0H6TxCJIWXcFrkfdBb50mW9Wvjud2PGhywZrspJXN+9ruzoYLesPKQSP0/
XM9t2paAXInZbc2+66F4pCrv3WkZ96T6OOnocQo2fTe2cY3VaERF9+S9kVFQ7e0q+gnNeqZLNY4k
t+Z3hB9YyKYs5m6Yn0CPi3IfWboDY9TWTlrMKTIjt3bY7MdzUK7ygDj5FmTNslu01GR4RiIlcP5n
wzF146/25CFp5kWy1uNX08t+SYi1avb4UuZDpbL5gEwAB7Bl0ML1P8ev38DTjixu+F4rdG7pK/Um
FzOoEiOki4FesIGAXBVKpsyZY+4K6VSxcSVgEx5I/GnFWG3vtBAzcGDDNyZzak3PWNleYARGCHvr
k9iOEkmvx5X+vZmmU8dkdz+v3UKY4CS352UatU4sz3MvCCxIcxGLJj9cn5476035VxOrxszdpDZE
OjfhESn/Florxux6OQ00uzxFW7/P4LiulX7F2A6cd3ni/puSfhmqg7Ca5y5sI0Ijiz9b5bBOyAxI
zYpdF2gzjRgVXSMr1c6HCweOllHO+8LNPBTAjppl7Txnrb5xuTXTTVFsDmRS/7KF/IOFQU7SZU4Y
60n/jLPgtVqdxClUlWjMTC8wx33aQA8cizKwdrlW49kl0Sadgw1uSJcei2mQ+SC4x6e812Oq23a5
W10D38gaTrCnTTXHQZbvB4jd95YuRFniO8pDIA2Yg9yydoDejHBXw78j6906yomHdjay9mQ1oYot
8i283dZaCoXVL7z97HfZc18p99Ma6n/FIv5sbf5YTVa0G8kAjHEtHAczWxMQ3f7iopERuCh+2ZU0
pX22/MXE+23aPK9mHj47YG5pH6zNS66y/CuzihfGg/dQko91Wfuvld6mtK70uPNK+caQkF+koU9t
59yT7c05MMuwBx2337vWeUd4Uyn65l+2GlKla3XwJW1jLGT4pyhz4hh9JEyERAZnqyzjed24H8mN
QVjzq1trYeqHIwMVR05ffrvKnWPZ301lTf9MsC820EFan9rF+hOKrOLl7SgmxMYfX/qDz4KgpYiK
m5wleWfVlMBbHuO7snwamAKmQ9Ha9OG2QVQi6HVgu2bCJl7YONCvTSSjb9y187irA7O9bJm7xwe4
ryaU0Mbcu1P1MG0jcXnrhJgodLUPSHM1/QmvjbkQNYp+p/iOThR+p1n597IZqmSE55Owd2J9W8ZJ
kIG5RIc28sYdXG2XtCEgWbe5flINPQASV/qeMJeLJD83dkrndy2LJ8OyGQZIF6jIpWrLwyc6eS8O
Zwo2R/nX8IwmvFidcVgjQEE8yxJ4KiNJzu3PkRJDCdc2v0xk8AHkiFNeTBMmkho8rF7dR9EUl6DQ
x7IvJcvSrqMa9oSd16VxMFNtwa6aKnSujFleJA3niaQyq4VEW7avmoH0nStG/rNXkC6/ejjW6ruh
pGa6sLxVzFP2Ziecn4XlVoQRkerIm9aHZzOQzklF7QNk+skHhTyXfmd/rPgu0qw127QyId/iEmSy
jYcIQQHyYtizEbT4dPK+uEVGXJ7a/uqFyqjREHNtsNSW1/uJn3X68ZlmnotBensHzJrlT6Fqv0NW
sIUxIVoUMj6zwnaX24IRe7iNEW1KT1mC54HZQLbJGZgTL00qtTn8M62qZZPZcO3hhYE+WVQZk/Q+
pPGGQTrwhq7nbevqO8NmWs1tjCynXJeiyFVJIFrERK2U++v1nF6IDn9sejfsG655pytl5GlfGcEL
rhGTbLuMdVcVCZ+Pq+rEdaOFcr+dQbg547+g+RupbmaJ3lUxbHgBgU1VMnXB1WuTB2nXuje9uxqX
UbR/R+0li3LmREwdJhTfo+YMRSOftV2+Y3FlCF8HxY7FnkcGgdyeTk7BajawyE1UUb6uZVyXNP9Z
2favOdr+p6GM5mNw10+9uBh4nAauMJps79w2miKucFfO/rncQAj80iOxU/ddT90FdhC7oR6ZTNUG
tjG7DjBwrWp+U5tRnXCfDR+yWeeRt6UXjF2MXDLycN0no7MRaWwG00EaFfNcMNIpw6+gEg2D3LrX
L3wrHDfrjJqOdYay1uqFXpKO3R+fUrrIhjPruehTiw1Muxv+EslytZ2tB/Jh7JiUuPDLlO6u0swL
7SLvjnrNUR5dnp+UXsPAu1NH4qcwVxFyrMGx59l656nJ2I34IJPGUf3ZrjL3nZmT4ATe3ttBNfca
qJ+fcRGciI5zM5d5bSYGi067th6d2B5r78NjcbW3s5Ri4rLqlz5fi70MTJmOmErQ/bjJIMIr9ZiV
U/4w+cNblrUcJQNDYGMn/Urcup0mZsSuFu9I6ut0qJyGB1O2QOn2bN22WZRb8bKpdUBkNYuTyaFP
Jd/pw4oV6+JsBhXMQoySTR92Kxe9rzFwJYqMxpNL1ON3aQm0DMC2G2MMJAJslb2AkYDVV1uhWe4g
5a0FnHL2K6Y/yo2OYqaO4rAWR7vCrx7n1vQa1L3F/B1G3+N2A/E3vsvJOg6L+Vvm2ZQ6Rv5YzOaA
oHf1R5pFOKebZ/RfwzpRqm/+VZtoAnrNesqfQ8UbRIVCsLBnm8+VFWVLbBiz+qyMjuydVl16sdks
RWjtf07k5x/U+mF1IopQ8Q0UzcFUtnGj2nk+5AuLMin4hDIPmb90LJsnW6s1quJkt8YJlcqA8law
D2MYMWdvmMHrLb8bNGSRzcDMG5sbw2As5nIWL7tw0t0/Z5yMhBH6fJSkEONMQZ10pDddaM/nxKoj
mIGMWbc/FntlY5GuLEDnmIN1SLO1xlGvxbIfbLe4D4Nw+VvajLG8gsnQEGXXhj0jAMPop2/pjlms
C2d5JzXTwaSg1iSzuwKnRr2+o8qXP5NtetNNKQOdqMJaX6BjvHNZKTCNSZfFW8Z5dlwDvCCyW8PD
xAPyGgpXl6nH8u8EfoeAKjz8MuEHAP5esARCIyAXPEwVUDreUCbTJe0imoPBYqjoiwZ52DjiNhOP
lFXBJYjftnL5fbVB4e9KJ9Px1VWVOKuJ1C0gsyfDqX/ZBDD9mbe6OFbUejGbcZy7crHKJGNnQuyO
L0YzBrcEgOJQQI1IA1FSU4TawW7L6bMxUN9CPC1qLHfawuYV80/jDrTbfYkgd14NVzBwNbYVy6QH
2U4klAW3lLnj3TqtRcOQObPfikyUIFi2qXAZznZFKobYeO8BIC4UNyShrSOcfiK05rpquhYnxlIY
y9l0F+/T19F1XDVghbOrojqvmRaJAJEPE0PV8FxzMUdG7G+a+WBl18VlbMb+eVAdLVe4Rj6bks0y
uO53H43UD1qdjrlk8a61CuRRW7fF3qNP930SbWEThJk4yqF69dV33a/LPS7G9XXLeCXaMY9uDKcr
d34JN1U5S/jXKuf5QsaBXuNlqhmxLs0aF679FfU2QrRklxgOsneTjM7bIUONyKfwAYYimjjDm442
1CBcK7am1uXz6GiXm2t/UykK8CuMweih7GRS+nYHPbIuJ7vL1clu1Act20BqxIL84Aqu7sE/95PL
+BAt8lwO232RVU9wtvJsowyBjPktop17D0TEPooKJDczfBdIvQg2nqPuCWdNDloGihsLf4XZZWn5
cjRkh+nIVyyiRvtz4mymnWJzIqV/O0F2e6ObOmgcCb60L8UCInAtG7yFlu2NEYQ6ZKYOf7MwAoF2
O+A81kq2ZscTXuV/CjofRJSwdm9UWLyU7ujHbcREJakyMIar3uNluxq+Ot42IvULNvxeGLM2R2D5
Hp/jFqwpsRHmntqTGhDMJEbXFQ2O9S57X6OV+mpZHXLqHQi0FyNT67lsBtCB8UoKyVI84NkvDsM2
NX9k1Il335fGuwUh4RJQpKNP5r3lnen6ot2DT/pvNllzMD2ufljqmUVtYZ3RCVujy3LMKILrENni
nFVYW+/FahdPYP4ucUrm0icW+uEPEudwya3Kv6/X6Kc11asQwA94Gv5VLbTRAgWXyrmt49Ec/Li0
1FsAoU4SgJ36UGX93mKiBfbhVN/YWV4lwyY0X4dVi/oyTuXNBvTxpro2KONoUzSqfgO1Hqqf3I2e
e2Tzk24iCjBR3C0BUlKQ/wxONn9Nk/pxrDF6EGPP7SbmmQAw2D2GZO1uLsqdm5XbgfCED4qz4EnP
0viKcPhx8V2dnO2xCYPtxmi1uQ/L7KW/7iQntyk/tkrTozgq3PV4iTnQFA+pM0XWllQu3q/SK78r
rNPnZTY+Sff/bbi4TtVi9jFw1bXke9mcaLrHQ9BdcGue2WlBTxxYp0UBxotrSFeIjTubvDvRbvI9
2LyL4VATTusZXzsixuY0se8UQHJgx1ni655ZMtHDBX2g3ds3NKObkwwVHvkYKRkhYHXns7dYVxeQ
qY5exGAi6qubrQTYX9fmaVuL57bQazp20cGsRyyKuWK+GmeuWJyEMqH9s7qLfqjEdBea1T13evtT
KSv75GCBn1HmWj4tSKanMu/7RxwS/MR2Y/kdevvQsicbC6ZtEXr2O1WOCB4gOsrmgKZuY/CvuXau
rtVFn6s2Y+1yzVsRm5if3ybPyXU81EbxSrVQn7Nu+FWdV+z9rDFMrP21U8YdDmmWwxJ0ci+CTqU4
TIoPoJ323l8LDCnmMuCSmJA/dTwJu+MWNGh6eclN73aU0bCzqfTuFqetXqQtrp49glAZJ8oGTFiu
GOOgLkcUBUNeRKFSdq5Jo/tgTTb+Ka83dsVKZ9LTQ5S6fxj75a4tSBGWU6L6CSSwd9YNl1fjnfMl
GPpb4Oa1S2VkDUtir12BELEIR+3z8HqfFUa2jQgApRBoyHWwHjhUGV/ldTb/FcZKwxXithHfPfq8
5vaYe054XTN3/O0NElZPgu6Cnm7WmP28IhgHrJ1O/yoxxD+WHJ7el9M33XO0iPEVh45QaT4X2tk3
lc3vYd4I1NmF1jzI3dLV7aOa3clIrT5r259obIr6euT64iJm0xUnFtKYM7tB4SD2mPJYpdaq3jZ3
UbfRVdCDzRtI1rqNN3roZiseyjWIdlvfj03qw3a2e0P4toN7P4q621a5Fmu5x8q3T/PaDGNS6JkI
X2dtEcHqeUSzXAerCN8Aw8jWg7zmqpf47H941LcXkEFGGviGfYKOikqN/xpuJu5Lg7EbcpjJosN9
MGsLkdO3GzY6dnaYDmL2wovXLGURG3MYzF9acX3fsommfh7tcHoW1XBNeSBUAqQqY8ifunTd1sWv
RbbtwNtt56UYVrwawBF4RFdJtFGy5UyMjgQfWNEjEsVIT4FK76dOcU1QDzvWGDGsH9lMYWMv9PCt
4EDEfJpX9o9wDO8NFBNfld1eGckqs0hxDDL4znRAAzRjKyPfmKGeS9fi5Hi2kzWfok8ftEfcVjkt
DT+x2/yQQSdvA2UVJrCr4S77KScw4oJ5y/mtS7hIqIqweujYES55TbXDgudlFDxyesNOQABYX58j
nIZXxaCCpNj6zaPjrSaazc0DE9tvAkbpKMw+H2Mf6M88NsUQbPsQMWlIVqsy5f0qG+v9mvfDlHgt
Q3XougbAAJSlNg5u3W91wkMUldeTQoWH2hybIKF+Ayp1hMWCzwbDvDLSVnTgDtHUTBBJws/9tF/0
KH6BqpCIgtEB2yJob/Ffyq6UyKSWI27qfrL92OMxsE+q6x0vZtKk4cGdDctPVemGTDftVn3a07n5
9y0DBOO+FnpTWLpr3e8W5qU9h00nw4Nc3Mo7AryudZvIwlHlcXFsDMLkG3eIi2QHgD5JySIBZw7k
Xc7er+4iZC65maEP3V3X4g24AI4uMqah8im7KXg/NmbdKHSlFUAHMteyUQTqyj04bKsnV7PyPRxD
QQtWq73ZsH6ihgWiE+3PULq3pRry4d3RtNmfY2/OGeTRkN9kVb6KE3ijXp8pADqq8TILpyYdxdxQ
uQXw4GnuNr53UJBu697gzrQPM19ZeYd5buLhNazRx0Huj/1NR0LEd79MlrUntAQz/SIGo09ZAlfk
uFoxid76HSMerldAtITqFAtIX25DnSJT559FBMkMAMlU/JXHbHnMsrqvU9y+lU5sbNTBXVmW7nbj
06AuHKdV/oVw0k7sxIhElzhjF/zOobW67+EwBD1Flqy7x0ISQnCqzMG8atogmfcFNgy6N8KrnFuY
WWg+xoK5Y20xG0ygfLvSle4ziOJoHDwVOFvSStzCOw+vVptgEckZD2P6yYmxgJe9rwvOBkTizpve
+7p1FIH1ub2e2dtQb09kTbMcLbKZPlIcrtC7SDuMIT42f5uz1x70bTmW5O/Ut27rQqt42+qJ/QSF
6fE7gH89rI1PWgKMdRQmVpirH/Lr5jVVpmRCbizFXCVs8WbhYT707pIiVy+PwNHrsMOYGt3NuavW
O0Rqoshiy46uGRWQVv9mshi7i2WU6gWUm+EZ3yUFjGH6JhVCLrLocZn1Wh8CzHgswfQoRZJZFENx
QE6qtt1oFlOWkBlAKwWCP/5Zp5AWgbgDIFTRc1McJvip8DzkGVBZJEfvradIyo+rabD5uDEDEj0K
NQTubsaxMWNH7bnGfIzA7b0Nw7/gEu0mHhCuXJZbj8P2yUZYQeJLYVbOf1qFCedxCfjYe91QuOdy
HXJ3P2djTfVheNmW2HgOkDgYFv+jP4WCaqd17JMx6q1m55Bt/NcH3CUCtV8ZQrvjGr5GRjTddoTz
9mxUk5a826bQsU88x5XYj6rz/7geYd47q6zVSK1HdBnLQXznL1/Tykp5FnF8d5sj/rrB0oELE3WO
/850eZf5u/R9JJQ6LNFCJEPtCVHfi1o1JOGs7jTdAjnVAZDgSg8CLWk7T2y84FT9j6uH7f+7+f7j
6kv7v7v54mIa//y3yLPrn/8vM9/VsseSXlKHIGw9y/Px5f2XmS8M/wcOOpMSyHZog3D7/e9mPqRi
4GgbZIwFDtb/MvPZ/v/wWWfK/1he62OPcf5fzHxQJf/NYGeQ40cMN6n1/0d0WY5y4+IHI7fdRy/o
PELJhBNVNpC6bI5FKIazLc3gZ2iLPkzQP5AzXMLYtqvcao2vog6rN8P03gvXI6ZURD0oSz2Shs98
sgjLpPSC4nGksawRZoJ5wWEEGcaSZLtPC5TMz9Xqiy/MZWQ5G+xWDhilkch6pWAsEbtdHz7rRaGj
jthq8hvuHO+s5jVnwhUQ32DW24iZGjiBeAlzRB1ohQvsQLdAHoSdv8nQzraj0+L5oMu75lKWthz2
lttvT/7gbeLBsFthJ4bDkmhAjyDCdKHZkQq/tY1eOtUK9Fi4YftSNVZ57TP0A6zhcnYiwK/MqYfE
dGUNVMuWGPSs+mv28+3s4bG9sbEeHv2VMAh4TJwggKzs/MDJ9Z1Nqt3jsp4TOeiFcqHoblXRrBd2
EBa70bIPuBvcx5yE21sZNBCQ1mjDxzmOng6eXO0jeXBw4dQOETXbQMhcLEMAP0b14XHz2B8V177w
P2thdMcqz90b8t3khf5CPdJsPbNQGZohy4lsYs3iIYITZzCBqJK73m3rO+vfjCk7ms+23bm4uQlm
HbddXRn/k7rzWo7cyrr0q8wLQAFvbuHSk5lJUyRvEMUy8N7j6edDqXu6SPZfDF1MTExIEeoWqcpM
JHDOPnuv9S31vjKN4nYBPoMkYg1AVXTBwsU+1F+6TNT2dYb+xEacaezmUghRulRGsSN4abov80G6
NZl7PYh4PX1jWR0rZbpcFtIxWZvTrPVY0OLJZZNvr0hh6N9Lw9oKbC1OWWCflo2C7MOehEzl/hHr
Q510W/z7IcS6StzRjQd4M6T4BkJR/UI4iOKyn34RMJEd6BOppxHU2pdg6DEALSzU8KNqTq5VPTth
h0FkYAvaqlwAGzuk6US5/iVhDbfRDqhbQ+8Zpqs4NFXOaAZaGIHhU0dUsMA5XNDwVsOUMAMY4AUf
hn5mqX7vmPVhQYDttxPGMvbm2JQ2VqNioap0dT7RFRAOSp8ym1z6nqFpOjc5Bz4m6DDHsmlClpDk
/XnUheAaL1oB8E6T2H1An0kqu1Wt3PbzFDZeGGVBuesy2TBpRCcKCigkJIciyqVTaIzLo6EJhnlT
4iaqtn0YSses0cT72NKFZRMXNIuptRhMaoaoSleQBhC87Jm4ALz6dSJ19NcGWeC/rEO666nO5C7S
yv1YTZNfhCZ5WrAYhIscGrTvZdnYiHAbeezGWkThrHVUakl1iuXWxCk8lz0dXGk0mbrr3UZBYJdv
2aFh6YxqchJ6sqENcSwOGUc+TEBI8Jna8BXZJmZAIDvQBTB2zFHnoXoSHkRJKU7ZsHbnx04kmqKU
WZTQ6+OmQVlhK4U17nRt0HYKouqfxmwFl1AK8sadq06+R0TTUZkDJJHcSCL3wAvQH5Q2fcvmttZM
SMFlIIWaTZtfTjfgHqdvvWBg8jKRn9ptJ2RnRHfzvs8SNJlJvMrIp7bFDS3DLL1dZEm4lLps+HR4
UPJpsPk3Iqp41NtUwfgHRiGnqcfE14ZnP42sw6H00plJic7HGgtmejQrRMVs6GzFa/szGU31zM01
w6Uw6oBe5kJLL9UbobbFJrGQd8oyCpKYMRW5rdFBwa947rKEe06viSHMGJ1LtH0G+TgPqQikzEwT
r6iw4G2sNjd2gTCCU2nHNLtBVGwcxaHGF53RZGFgOqtuHmoIuaZIC2257vPLELZdh9uxE3b4OBr0
u4UZH0wtbo9QppovdTehb0UBhkqYM+y1bGWoZEZ8p1v59FyZev1qUjki4NIEeTsE0/jjn5cmrDL8
/Z4d8Aa5uvlRrljS9v0vrSXQ7wCDf5VE/y+pqkiT/lSTbL/GXfw7X+DX7/9dkwiG9JcOu5cq9d+F
x98liWCof5EQZADdAbNLTuwaG/5vwID4l4iWSKVtp8CilyVgrP8CDEjmX6KsGBAG2KGlFcf6T2qS
lSD8H8u/pmkWNGdDNIhPBbv4gdC9mI0ijGaEenJgjbXjMi43cWpau3KOAaCGJCOf0OELP6g1Orpu
TfhZjudbkva/34EqaSpvxiL/kXf4G+NYTuq0bOrGgFxZpqveS8H/jKGa4eonGdBv8QZ/vxK1IRQD
lAFcv3csBa1uhCAXR90jHLt2xWrR3KjIcve3b54inyiv4ndS7ccryjVlpcJbTh1HHNPbzxOZmchk
XVU9gYf9FmcxQVBo8sLWpnISVV/OM0B9dSHcULJoX9A+yvHfRwMei/8Oy10v2dsvFfCESmtBlWWF
ke27ctMiSthIEln15qZuvUpv9VM2B5Y7cUihD64VDvxB4RNWNfFbH15WF0WZkGeTVAYs1O++SUvO
gzoTkS6JBYNBcAdxJO4EfKZ4sCO5sljDpCbcdbjOFieyIKoR50FtaNOyhtXVCeoDUzaEzUOaaUd8
EGheROyIX9MYapad0d6IUd1ayqGWFuAFVbLgvZuWQtZs4rQnRoAR/lOUjEVo2bxTidwkM1LRFJY5
k39twpXVGIhqvidRywScaLxiRPk6Bg+QH5InvqzkamSK+mqmdYrGn/MCZU8iqXjlgT1ew9mKXxaA
CPql06IsfyBZki6epc11sjV7QX8ONXREN0pmRf1Dqs7ZRi3ZqHwTQ8xqEFyUFulMPnyBGQnzjU6H
VaEgz+S7kJFfC4TQSB4WfempXdQMOQmDEKbGxGjqiwdcr/+qUyJ8Q1YsuqKej/gCYEpgwGCAODiL
KnY6xNVBgkErDcaJqXQ7Y1blsttGQlnOBtixjSTm6iPKuSkUH4pZhSAMOUrtDt1E80juOs76eTnW
EXODiriZhhm+R09MITLe0HI/NrEOuip2Scwc60DDjOLpPqzC0SIaYlkse8oW82iMeUy9K8Xmtxyb
QeqopoYYT0YFAxJDSjao/wKJMf8yT47Og4I9Iqt+CJol3S0pvU7kYglUQKIZ4c1Z0FPJf5immNok
Hc5FM7yWSczgJGMM1tuNyW7PtHKqvyEnzx1iUJEaCONAkaF28YXpR3S0Wt16QoQY/RgbmEc4SUWr
Y+S8KE8Q7tFstlm3MaByHvJ0NoZDIljqc03z/SzXSsmop5XVPRNFg1k4bCLSai0m6lD0rMtAOHOD
AX/CmiZN4S/SY5y7pWy0XtDNpJyPhYhza8CBdjOh2sBGn0+F5Fplj8hOk4UI/tUQXWgLZoIXq5XV
b8PAhGULYS/0zMSckkemTjEz1zA2Uh3PIoInGKeoNfeTmgTL0UrJvHYrObeuGLaYU0QCZEe8Oemy
QQ0iwBCbV4Ut9gCFbmYPANBtIwhTW3XMwld1AG1J2y3D3C0HlAoOtDGqcKtMvkGJTHN6dIuYe5U2
dIBIc11QbhNlROMzF8zcvBQB002iFsiq6ZcuV3AG5bPZLfK3sCsxqE61EFzmMjGBoSWGbktaFT7U
vcE9zsS//WEg+zzjQkOoF2ZtcqH5TIsxYexGrRvnSeubYAQfgTTkL408FT+tomM4Q5tweGkxn75K
zKVrFpcVvqaNhU4LVk1zcctMVAtuh6yZRZsA0ljBQBf2vZNk+N5t1vKMGG/sKnijSlQ90EwS66zD
acKoMxTSlyAPlBTUdU/nMMw1bChtXMg3YseAE6Bahz8gRS3I/64FcXKBnPLFKBIphn6Mxxp384hd
id6btTzXgi7Qf2Q68FULSw4ecoRa2SfUaeIEpAiMTEpOABUPq9nIbmwq8NuCvsEdvhQtIoJGWLLw
VqnapHWUNGdSrpvVmG9wzFYclkaxqB1DZiPaLPR7KWR5dpi/SzUZNZZURCwDYsyxUx/MiY4fnhF6
vEYlesz0+WSdoQgoNSw1DL0aTPPo0skSoz0cO/RWFcEoYLVTs/hq0lo+QzJFEBbUkcy4tCmXW30W
gDXDbQi+WT0AEJ/HrX/OCJm9rwUtC3giTMrvCSTBakFl7O+0gBxCF3kmSE+ZMSiyL5CXGEraQrvP
y6QzthTRSeMWujlwFOq7NQYubfQHNLAayBOxQL2MbC6VPtnV3nZsNFrI0O2JM4MLxezaVNdwiN+q
E7NkBeqLTPOEutcuWXspcY/skyWrrqrBtfpz7fDfXg3Gm2Qa+ppnr7+rUPD7L6XeJpoXZ6WAyyVf
3HEUTH9QMvXEuefvOv1/rBPk9c/7vVAgSsNizSWrShGZuv76+W+fDrrkQhRDQ+8WIPuFPtTKSNN6
iMtiAxXN1pJCaZyRKcLoJcIsFg9yZwqB2w3c+F5n1W3m1qpezW5Xt+pJxDynQYsDneAIA2r1k2KF
JTqBjGw0R53DGOMHO9+/wGb/4+d4l0+yfkuEUILuRbxNVUwoyNtvSQKNE3dCCPiwH4UQ/joorVc1
Glo2oiW19AO10iTv6gRhtztJYotbeJEFnGKs1v3fBeD/jcbs/7cpE9IaRfI/92hPX/E9fs2y/7WD
ClB8b98cjdb/9F/sNY5GlilrEMwYf8BepqL8+2xEMvJflsp3yhGI0wmPxP85GknqX7oucfahJwtE
RV4zQP91NFL/0ljWOE5xYqL8hOr2T45Gbx9GDms8+egsILmJvBajwbc31SjlWT6KcX5tJoAYErrt
RTTvhpGmVTQxKfztAv2XY8O6kPznUfz71ZQ1Y0fR17AddX03vz2KehKOUyZU+dWI6ermF3kJb8dV
AqF0p1JBSGCoRvzJ4vZfXnONiqcu4eGn3bv+/LfXBBPFPpVP6RVhwO0UW2S6dBMlUOyJQ2lscA8f
Ykv6R2vcrw+qioqigYWi6/7hsg76sCZ7ZdlVXrRli0lz100MU6m4kD59Gm+uvV3ieDk6+8Qm8YLr
deU49PYzcvwuzCQT9at1C/vG1Fz6dWb6HUYpNRrYtO8xbaGieEJfKiW3CSoYrLMFIC/QFo7IpsTh
RfoK5SYJ3D76bobfzfJhqr9E/RlxRDf8VNSdmXh9h3rXz5J7tb3VowPVRM0qDmkISFO+MdvnhWSS
AhMXPBL5vm92Leklx+RSgo5XsATdq8NdVNxk0e1iPMPKXqqNSYyhdmUvrOSLqJKGkIDXpf8syzje
Lp24AjXc3tjGG/rUQhi5gmk4ytUMdsrG2CsVLTkkYICcHpevTMdyrcNqtI+f1S/pqwzOSzgv2rdM
yE8ErUPkQAd6HtuYmvSHKT7P5p1mfq2hxc5DD7TyItevdZK6RMDblfxjCF46DRiKhU7QZ2yJZ4hm
HO35+ikgCKWgpvTFEbVljwG00dBePhlgzyTlixAfmmmvI3dk8k41cgAiWqV2ey5iRwaFIjgc8zCb
+dwLYeU26UENXGN8RlkLJyIU3LjcGcUn9+S7DeTvuwT1u8H0x1Al+f1GWCdhE+bwta8jWnlEQlSA
KiNtGuScOZoAa4jZEkpXjBhu0U7fl506fPIePiw3PAwii46OBsGUDOvdwzgbXZemVN/XzvzK1DAC
h9xCo6k4UnHElz/pUvy3V5NYIHnslfUhZOX9/dGn8df10Pj1a9ZbD0FE2UjXfYVyJ8epoej9h4ub
ybJM8cQr8tybrMtvXi0YDTAaypTdT0znbGWqmdIaD0YV7LoxP+hW/DADe7X//KLS2zYIXyqvav6a
9ylsMIa1dp5+W95QJHDeSo30vpm1Z0rIiEr5werQocWc75n9QsNtIn3y2nTcGnTzw76K7oGZXXTg
1XbLyHhHIEPpTTFpL1Ny/fP7M9Zr/GbJJ9yLYSV1v2RIID7ffeOxrAmrLsu6K6qT0YOKdAyF5vBW
k10AWetcjlD3dCv5004cPSb0A9gk5mY/Um5CGhw9EApbveu2wJ0SPz81B2lf77S9sVnAwzR4pBzr
xGQAUBy/2GBDBZk8otq0JYczKtY+Ya/7op1wwCPP8zvS+D0gwMrWb9rX8C7aI+F7yfahH20Cr8Yv
S7SOTQtldexctec/X41fC/HHq2EYUM9ImFLeb4BhxbBqrlPrznwYZ0f5FiInBuvPI4CUQXWCn8ah
fMg6Wz5nBy4EWGJA0lXj15bdI09+pDVPS6e+Q4R3IDL0lc+BgmT47K6yPmwov761/7zPd12uJhTH
cQHZeZfsqqM6M5xzol3jl4dyS1Yky+hPiWv7lN4sfnAZnqTb4si4wqPXFdyk8iaInOAU7SxO9o58
VXZKSdPHj8ut1Xvoi2jCZJGLZRIKeqI65vQAf6zA41wDDLThyLGDDaadepCCADocyFw/SxdAjYLd
wT/K+UUX00QMdaLfwGdSllt1Oiya3wYnqzzPwVexfO66KydEpp3qU3YT2KWvbqtNcqlO5a2cOuVd
c0o2gv/n79day6X3368G7UZkLE93cq3ofn8a6X9ZeRAN5l38SLrDrbRbbpNje5PfWLa2Fb6oj1iv
L33N3YpmC8SZDaR5aZ2BeBQJ3YgDZWHy0GSZpdNOu2Y8g8eHGsFRs8ENRRMIqQpc+Zix3Saqma+4
qMtIB56Tjak5uIV69Fyqh/65PSZgRNzihX3HQC0T7euKh87PXuo7Yd/vzC/ER36RTsNN7gtnNh6l
tpNLgniLURiLx10v2pp6Z0EbQd6HVbvcMtAXSqijmxGh0MAA1xPJ44ns5JOI63eIXtY07j6NxYwB
AEGQxq+78/c1LaHGyal57oJTcIof+72yix7g57vZscbpPKH9gRvmR62Djh56Q37Sd72fHYpDvKld
6wKmxpN9zPp0HaCs2Nmp3P75iyZt8903TRDnOu1gSTMMMlHkd+tuhdO/XoJ6vpCmFOewE/bJKrD0
dZ5HPO+s/4e0CuwWJ3W4C8EaQGY1LvpwSYqdaO0JLWqrZ9V6MLt923pGeNJmB7v2HGyT2Km/VaYf
Dozh9t3P1T3gknylXIqOVgLyQlv9DjDN+hqeq5+y7vUlHrYns0HX7PFzDrPZirBy5tHBqqsZDjOP
UvKbEmjB3ULye40YaF8mN0ruoWoL4NdHfhxuO4I8CFZxJB47S7kl+H4QH4yc4KYEO9+pqjcR8VOs
xu1tnIB+K4CBka9kWOTBPejKjUUvg/Zq/4M3X9NgFL3kitMXiC3NJ/0u7Q+J7JfpZRA2+vw6Uyvq
xbZYWrfHLl8bCpZM6hAN0QeOEFSCTMcbLimVIC4ZsFCskQpgucnBCI8VY9muvgHN1UF6jnTCGihA
09WIzkN/QnzlD+ZjbNzLwMtX87w1/sNSRlM5xrCGMwxmEMKJ/O2jHoDW0Rf0XddCBcExTsku0GfF
qwMZyHxtfLJzvC9lMHtxfDcVHgtmOshi3r4alkgVTVbaXEPThAlA6aZATrXFmohQpsjHT27vdXjy
+zrGy5mohEyaDTJ57OL689+eQMSzequhOrtDiQaIVMLaHxfFN0VX1zp/HyX0LmNjxzxNOYZwDNMx
dNUlbLbgQfYNaRefXOxfgadv35DCWYqDKqUVqh2F4/Xvb4hYAjUWo0m8SmbwpRnxi1M42pGhH0MF
f34UBptOYVMVQDOkwk1cGxdNL1HRheLFgN//Dw+yVHiUNczAVKZfHMbfVZasTVOYi/JyDZpxoy50
oFWoLTrkG2uRBHfJwRJzibVPqr23Y0RTZLxnmgbbssGBViVI+u1VmGKlMwDMileQdK0npi38CsJK
nanizvvzLbDWZW8vOKR4iSrFYP4jmsa721sIMxXHaN5fu7oT0Ct43WRA9Vro0prpi6IkOmFL6if7
J6Xyx5flueIvPicv+2tr+O3GQ7hbKU1Vydc03RM6kye7SP1uZYqTljcLRuZk21s3RggLf7CVAVUA
YVuKiKvjpFkpCttnrb5Xu2tQPRbieZoOxXQ3V49z+0p6JB2Nuyg7jt1rrB/U7ki1nBYHwnbMeVvU
p3nZVgJMWzx8EYe4lvyo3HnCncsoy0l2Rr1N4bMRRWxL5u3SePGyhTk5VRcj5qk/F/1J0wFRPos1
C7gq3NTLFklOKvwsOXMsqNtbtDuB4BtsveqTHl5762qUj7XBSWhr8EbMWyH0ZeVbVj5qs1dON23o
jvqWPW4wLpm4s7RDkxMW89MyEuqBo27hoORD566QMWWC3Z3tWfkXwbMEPJMP8nKD6YkTtqG7AZ+J
eUAq7GX1R4Dua/gqlTeFconr+4zjrd7tE2kTAZ4Y5l3CtRLYaBvXEI4xfPAqN70GebiinebS778R
s+LQGpckrqn20kaxw+iy0jeZ5NB9L9sLEXFzAxfSKbVdZXqyuuP8rBv3Q38f8asxOaWNcke/dDIf
e8uXFE9WtvQo4oCD87pWt4SDJQcMRn++qz/s2pRl8qpPpBdM3LT2bteuY4zMhhbg8I3DjAM7Nouq
MqH0l3hQMOUiz5OQBf35RT9U0xrzQp5ZVWYh5WXf1wrREo79VIjKFctHMdg5CUPYyMQ1iqM8gKlv
hRvSm9SJzTS8KN0+VODabqTgpNaPXe6zoLQ41E0SxU75dJLzm5hYl1S7mBwFtMssvQS0g1UbcqZO
0djsx8wLae3o+zk5w51zlYQrO+/r0h8sd9jLxpEANOWBqm45k0ukWxdr6D2ikEfF1UIa8aAjXVCz
rbnHvcLgYV+I+6n9ERa+ClYx88rvgP0Iw+EnjATT081Ceg7uzOSJFCtbQ/1Yxzk+yuOiXpio2Ubz
aCh7IMBxc4t31JjsIj78+SIzr/iwdCB+lejyc7xeRbDvziwmeKhwBkZ9jcEVgU5p7OGY7bQzpkVn
/AkOpjyhpmqe0HRKPbZbwkvtZMazGlzEZQ9gxfZzjqSTcaqiY6a+rv8nZDwb54+B7uQDiF4YYiBq
bSxYFhX73XxTYu80TlFxui3ptaUOwwGqZuzl7M3K/APfv5cqTz1GK6PkH8dy2uWEFCoDRJkXC8RJ
crLo+VhgpDdzfAdTSJ62wmt1ltqTgWmJjJ2BedBjMD8MpL6aIQaX+WuoXpRq4KB0UpeNoN9WDKWo
A0QJ4ODIgtDcErhi9kerFDkwXYUYZlt/hCNfO0F3FRm7DqTy9vvClNEeuijRhsVt9A2W0jy8bxFi
Bf2rFI9uAhFRa+5Fa14v2cx5sE+3IttAc5I5XCec4Yk+DJ06hTxhuPMjWYryqVY2MphFEYbGtfk6
uqGEP9OpGLWYwilj9BrWt1pwEyQI04aN1nxXWNuik9xDTuwGJxjRRTTnVnuUwgC9Kcfx6rbuvK9a
GkFqei0n7dgD/IjAhzIHt8lsSCRY4j9EouPrHNPWEvkg/kAV2GQPGt03KXZAKbCu+4pRrkehoCEE
S/Z0zKcD6gqEqHm1D+bdlOKSpq/X9+dwZfLpr1X2XVPuZQyKKEY3WrrpY2rmLcHwSAZVRuuTX5r2
A1/mpnh5lF8FEigXfAe+KLrJVXjA+CZ9JznW5PBS+yjprRVm6DXTKSWsgNn/BXs2ztXJH3jKXTaa
bBPt5sQPjA2GJrskEi/dz5lbPXTpgbaqT3odxGXwuxWmqZ3oHqtsMzpa6BQ89e0p7j0sYvrWcluP
9SF6xl1cvoQHyy9v0q/CGY8vRs3hOnn9bkR/abe3Pb1UHdaPHV2jFxx0K2N1W99hFRsus8pe5sS7
6pB8wYrICPzSqC5AiE/OfO9U42tpYxg8tPQmRRA1yMffljYltXwOq1u+JpBIPZBFDE+RNHNAJOVU
UWN3BQElIhC0yaCvFWbEMpbWAbSACodHv4lU6aEVjCM5eJ/sGR9qYfqHpiGvEjUNGZn8rvQkSTaP
BbKkr0mUkWepyaWbFkP8TytKPvo61zMMhOnrYPTt5wewj9o3gSqQQLaB8dw/ipF4VsWBQ/7ylfi6
85hYn6yZkrkWjG+qPHqVNC11xlBceWYI715VN1ayyyxdc2hGK28Xs8uWRhST9Dz068Kl/w3GW5e2
6AAAQ0fcp8tjxhpLF77amT+k2H1l+QEgR8uizw6GdA0TjOfCs0FS5DTcxBprxmGOfvT6eRl/SPmT
0R7E7HXoz3VyBlNfDD8X0zcVuliORDQX8c0CbnuXwDjgYdScKFdxu9U+90ASQWJ3mtmxiACmkkr2
cbMrsKGMrtxjLnJ4YtCy8+gyeYiyvUlb2dccdSsfaGhsKUQurcdh0qFf6NK62kj+7NTe4LdeeGNe
gpfyZ/CQ/qyeSk9zywNzFH6PqZGPMMgbntMv+av0XB+knfwyXwT+qZ1J7oyR2YqMUQgFcfm7CLeL
5KfLdRC2c4FT7DiNl2JjKtsqfx3Sb3N+muQDQSTCcBKT227cCRC8JaZfcbUdtLukPorlU+4W9ZEH
fEFbUe/JmLFo4oRkt2wLxbfSDXooNuwCWg5h4CEPNMKD5xRF0/NMmxujJf1OiZWNJdCGZWg8x69/
3nA56H68eQwcJYq8dkA+nkbmjqG7mfUk6UhA57eTvk2So0q+8OQHsBN6n3+v6khadozgbLEi5tlW
X6zaXWfx1X1hvPblDb14czlBq6LLSKARubxV5EWLD7UOZg/98hD87TV7Fp4qwvdu4KQjYcbvZOt3
XeCNkpvknnwb3M1Peuaksw/FQbuoT8Oj9DO6Fo9kAikXWLNb3tC+PkV+yh9gvWTIPRq7PAa3vW94
vMdd8Vh91R6HTekjPILent6x3P/UGtvghsMyocP8cHu0UbzBLZmTW9gn4lfQa8ZW31WN3Uj3+q3u
QyF8KQicw+7gtbvuJ51ANk440c/aCa+BdlJOmmc5gpdv0o3uYpo+QjByQ0f0G48TjPA1oUHDA5U4
ygu9FvEuOAb34ki/g66P+F3ehRsAHmjUzMSuT8hEbpTtsNW/IzMZvNKXX+UvyQG5oQYs21bva1IM
n3imYJAnpCCmHgEQGj1UEH7FVmRmNXyvjMs87GblLqqWjTYdLUC7rcPP8OWvm0JhG1fxmSTvk/6M
+B3XQnjKH2r4XzXNZyL0gAC7urDVS5BdjtTZrQ4uHTmoM/JywPzawyAczOFUjiLduqd23o/0MFnf
X4etsUHTAqkhjb0x2sQ4LC5p50gP43ftx3CSsTzCpuVPMqGMO0vq0UESBiIcgf05weBX6abVNnJ3
k2Yn0fQNFWS+U6YOCR7RDyRABAzoiTNBY51dsfdRtaAQbZIDCV+a5AfKDheoWe6j8ZLSYg23ev9T
jamn7hRGxMM2rjcoPoCOKe0tRKEGOUiHm2LT4xyo8P+6HehfAS8rjAyHxjZDRNjBFuM7JpGfnCI+
tkDgza6THs0ESamI75WnKqpCE9Lics17o7eNkSc8iCcCOQfmHfDp9116lZqjLvfnAkCJlssuEeuC
gyeWFq+SfrJjf+hI8XbYNhTMZoi6GXi93ToapYGX2EfSVXqyIHB6IqZIpyoZa0zmJ/sUo74PS42u
yVQGwFsY5X3oRogZKVTgtpfr5Obbet/fTMfxkehC3/LGM49GXNsLvKpo30/3Veo0sifRIn6Qz+r9
jOP9TJc8Gc5JSiyFi2METnoqwNLEz45Qc2NGtvlteZhF29G+5sj/sGZ0wL1Q4xJr4QPH1M+y4eXd
LTkNI6mR+bpB9QQ3lm7DsQxS3JmsRh70W3KKh61CGrd6Mw8eHh7xPJ+rg/zcbMNdfiSpeh9u4o11
xffhdYf5DPVlQ2/1C793y/L+WHwdj9WN7I+sSwphw3ad3BjckgEAQk/D/Nrs53jTpaelO0/pKVd5
H656nrDHRXDe1uUwIF1u8ATjIrHlwP41+G6c8Sw8rGvjSTzz9sOXkjL8QTwzXxOfgCuxRmYH+sQG
rqNn5JLMYTgQscboZ+Wqu7qL2czW/OVIfeurNvutK/vLT3R3omULD8Ur8FQ4abzf9GHkuSMF+gcX
el1qtstef4quYKbi+/Keo5Cwry5ZzQNKEiy7pvXdOuNoUyU8wjb/vn0dWLQYJYEjke3+Z+kVp/o2
fqJtsjdv+r211a/Jj5D9edw3x+xe+zbv5VP6aik0jm3jTFOYfwrAZR4U4AOYZXuO0HYnHTTQrBoE
zGM2XNrgYLY3o+UKPiHD2bCdp+M0XPruHKsnvLmEvvS6KyjgA1ACs+iwPLgY/S0CNRVSK7ZLvIkj
fzRgKcPedfQXGtZ6y8LtkjKqJdwtdvoFHsyqLACJ5M3duepPsryde1+er7J6SuHK6XAzHYHwhf6U
dbfCypHTTlb8WIV7IPrGJ33d//LMMqlAhIRbB+Gd+E56Z/bYNAIyua7Lkle3ghIXhyEnnykYJtXD
9jz/4zUCr4MkMSJRmZXw8L5dI5JSnxO0fek1oKHsdDFc5K4Bwi6m32dT0D9rEn/oANDcoeaQRUuS
RNaJdz1LHGHK0EcmqKU2qAAS5a8a7ImzQgSFM3ffCA4i3pVTEkpUz0L4YAA+wblUsKXqbFddLtN7
ahnVz+S443JyECd3vhW23/5cOr3/GrjydIPW7rpIBJUsv+uu11NP8G+Sx7gSrZLRTs9tqusEoqiK
s4D93v355aT3vdz19XDkMpNcZRDGr1PAb01VIlVWiGEWEyi+jIesno8TBAU/bVcYTLx8g7ZXezMm
P282FwYtkWn4tIYLp1Sz5gBIhX6oAeFZSNRgC9ayp61XGccKEsaf36n14cpIq34CFQW7CtdGe3dl
2lyog7RRljv5pV+ByTaJhNk9yVUb7S7YmPvcKy/MS6O7cA+J7gtLPUPR+CUDD5zTr7Wb2NeTs1r6
KzMFvxoCiP4mp+ESg2nx0xRJr6cFrkzrR4rZ/+969UYdttY1TwBBHYoAWNWBKq/OnKSBVcTAyYdm
MCyeRlhhlO2kzu8bighYMbQpqa/dOj8VMs3bC5ZKUpSVxItrj54AhcgMMsOD4R6/lt58qXOGXDbI
FFYJOhkDXACGKJRL1HLsR1/wDGZorAwnBqJDWjZF4CpE/uQS/xK9/H7kQ1ZoGuu9xxyBOFj13RqQ
6pJB+zUT75aKCOg+T10Fr4cDrZ9jpzDJoJD1r6jBySFPqa5y8VaVgp+JlZY7hiLnT77wd/s6sB5k
5yI+dlXRTZgkbxcIjsKRziNb3Mn4JZjiZLeqOg6bIP4myT1V68M8lNtknKxPlor3feBfr4somMUJ
Hz2ZiW9ftwAgZOmI2+/A1fmdhKirmjDRxnpAAmkMRMLQW+/PH/Xjrc3oSkKct5rd9F/a0jcTLFXq
WokgnDuoLoPXGIdZ0QMOeVTzSZ76//jF1gcJtxmzdJNP+/bzTSFsjooguzucZ09xVFBgK+YPAP8P
c4ZD4c8v9r4444+nibAqyFG4sq28qwSVWhFpbofjHTBdWm5gQl1RZmTz51f5tVm8vXHxs9FHZzQk
rqiCdzduoipTK0FavjNPNN1ovdrTfQRYUrdF0N4w8MCsc+iNt2Z2JvUmFCGh2NpqJ3jo411ZQKu5
CtZtNR0qDbfFprQ0R8t8ZO8yZpLO6yd3rG+U5r5q3Sx0pXYzCa6lbtvU7WL4xYeOIFAOitYhxHSm
es2ytQLPAlncuNJPjpNMreHFUTnqoRvf5/fS46ox18mad6obai9+nj2mgw1xr448MH0h1efg9EQc
MDLMbshu6OIt6WWJ4Y+/DvFL6JgCPvJdU/u14oXGJjl0+VYMNum4GU6EFXxykT/sFOwR/KUgPkYL
hlLv7X2jikIexZnY34nAbCx9uGXGZxPsS/5X1zz1mI8j2vl//mI/6BLBHVp4RCRuo/Vm/VX8/7Y9
wc0cMR/o4h0aeDD7EZb9HHyvokHGtoZWdUUFfnA/TNtCwCgDSPez8fLHjw280FSQaOO6Uo1f29Jv
7wC6ShiN2lTcZYL6CIIMsLJKOmJSF7XXJWu8ZfmzN0iI+PMn/7gksASjx8SLoyC+Xu23vy8JbT+n
oLuq5o64mXbfmRsBLZ4WgcyXwv9N3XntSI5c3fqFDgdkMOhuzkX6zPKZ5bpuiDLd9D5on/58LM2R
uqpHXZof+C8ECMJA6unMpImIvfda39K+6C/+xVV2OQNgW7QF0hp0Zh8/TFN66/d1wYf17qnSjV2T
p4QzE5LcXxdaDsmLMBgyWBghkRH1xUHwLz4d5anpCI4fHM0c91MTtWC/D/NorE8AJz1mFhMA4uDC
bHFpgZa5GM97AigYAgb3TOYe/+5lxttiSFNYNk5jlt6Pv1zIqAw6N69Pcw5Y1QjqGt1jvWjtBUmj
X65T/G0flyk+jbaYRFGP5PxzI9sjQgGJn9WckFaoHY2sXu0JHwgWALzuCfkNMf+UJHKaifvF4/SL
FhQJOL+SW0wjF1WKKT7+0JBf42glE7AsGxG51fptiB46b0+t0s7y2uQtFoykB+UQrsSGsEQh6q6B
4NmklO1I/dE3GN82Ti/tU8Oc/fe34f06f7gytPddabLbM9g3ed0+fr24TDXEuIF+HCvlLsn3/BF2
VbOxi7IhgIvpPocBB+k6o0wcfqzMiiK6Ch9URJ6IBZd5o9y2WGcEIixL8yistF3XGYq3Mv7iq/7y
YiJX9TicG2zWLif1T9+0y6feHnK7PHlwQxDoMTGBbmyAH05ewwpF2e+vzC8b6KzJxpjOA2pg7hGf
1gGvaRsjD5ziBELVRFKObgXDafrFO2jNG+TH6w9NnqO1jfcK9vlnQE9v1SaUhDQ6VYjVCAXxxDfT
GI4NqOuwiopzW6JWC2bqvCWr8szGAAhOOzUvhta+AgTrXRe+R4jOhLxncKxDZyf9ZWlF5lli0FOw
p0dYhYx269i+8kLIES0W3w22SBchrxb6xEOE2p6vQbeUprBIh0uvsuh2555cYlpEbUCAT6KkdtAS
vzh68KhjU3EDpkluS0dvblq6o75yu5vJAUUrvCOygtFSxbVTqfFSRV8cT3+tnIQrkSHij2F7YnP6
dGeaSBJz3qTxaVIzlN5lJNzpVbFyUoLo9YmWXxQrH4vqHKOQ3OLegi6ke98xwV8kwl+bsEsfMLEv
p5o+QC28eiORBn+xa4vPnXiMRciQyDmfz2Euxf3HN6sSeUDoUB6drF6LtmbfmVeGKjSS+BQB1mqO
bvQL1AQlMUumQHqq2l1ThTzQEodrTSPgOsi/ZWWaHSYvOgeupPaJbLcAv5pzqQVnyjfE7vcP/S97
Lo8gTgBv3nYxBdifjuBmm9daaPXdrOjytiYPxTmzNfjQSNddry/Idx7+dK39Ww/dX30mC+R83nAQ
Gb1fx5/2+V5YKHTdrj6KWL0SuvodGuhD6if7zPXZBJl7aXr4xVHcePdQfXzvOO/zYbOWzptXlI93
JzHNWtiArI55RGb6hS1PDsgVY7jPsTjXYJKMRyu7wIekqkNmo9lBm4n928dmHgXLvqrWEaDKAD8P
xBQdTwYQvZVJpdZAg3bgjQcTUgzx4ijkvy82pJnCPKtp+OH9Ed0VlG8aYjsSJ8bsKIbLDnVPmZBy
CL9l5YzrnJxZk0LovkmrZVfeZcZLX60bxnettScW1gt/IPtNQzqD9pYYWuLn7rBSuw+5verzR9M8
g6ecGAtUUs01ac3tyCQMwQ9jUnttt0svJpRg+KGVR9ImoNKu8mGfOBfSvnLqO5/+nf0ABWDtJlcB
X7g+jvTMik0ZLOuBTuzlWK5Gd6F9Y9Vl4BVZex/a0ywz5a9ag0ykbHZ1hJBbEF6/f0J/3QVmSJiL
UYa2O2e0T4fhVB/7sbUFK6RJULI/0NwkCDhAVlv0XbL6/YexBv+yPPNxvAkeu4E3/+PHxySyskyP
KtkfW7npBYCfhT9dNQ03T4du1JBaTqPAenTcZ6+8gByIKO8UqsewPTTmN1N+N+T3oafFVV4H5fdU
uwhJcAZWnTyA+ULz1hZnvs4M5s5w78YRbmb8EBDIrSDJe769iRiTafGSkKLlgKiiQzPSJ3u/PfYh
jMFt4D62EK7G8k00NVRT+hfcoaaN4D3EeK8JAhgePJ9o2xpLukdVRmgFRluXTsrQqH0Xamuzz5cj
wR3pQvYtrZOephyNZSIJxg55BLM0D/gAhM+Fgl7v63i3mf+1oMo087thvUUasEzj2nscZlQ7vi8N
IX9OtyB4rIqMBF7+QvrZNf+vwMLU+zr91XtUMQQwjQu9YTdJGHB336wnrAM9vfh6Ed93iJXSpXBv
6vIYJ2+S4XEiPPoBgBQJfgpuveAmqr8V9lFHMRM+Fmh37LPKo9LFUITQLYuPPl9Genuv2LblN+RT
yJiHVWqinuCJbbeatXLRpdOJrvYu6NP7gj1v6YckfC7pszBHa+/ED+M0hCsm4IZE3JWcC5wKcunw
hcN1W95oN0wFuxfzbAD6gBp3W+RLWa97VgS1kMg46NegXhMrgrnmTVJfQXfsxb3mrYtgzSwoC1dd
v2qJZzVBvq6ATTrxLiUjjdrYB4N54/RPXkNLci+cfQWXt970sxtvrBGEnMfv//MwXqkaETr+uGZ4
0MORedy3tvg2MMdFhUsMqHPfv0047aN1624xFzKgrcWtlxz8dJmLQ6AeA3efTk9O9zzxZIJYxthv
vc+qCUMFvQCOekZJe1sC6E135Q5n6OFZCvlP3p3X2ilBGZXsqckGcUhShAPnWbuOS0iv3I3mJZnn
yYQPNPvcuJF8ea1864ybLj35wylm2NhYa8wibr23Z2REcpeHJIlcmsZWBNswO8hg68fnSXuI00PV
zuW9Oe1QR+bTlZGf2WReyk1mHYk3xshndncEaGb7trga3e0gN2V0WydYA49Ge90y+PcfBK/HNOwt
wDDuOUL2zNqJfOcxIkUGdYCbSxb371cSOe/2n/YbBxUcNR74F457v5xeCzAUauyOEwPACG1pGkP/
yBWYY0M/xXHa76fK7q+kqiByZcF5Poho5Xt+uA11uihVK+gLJ4PHi4BijlA1Y+F0AG4cO0PHkPmM
UBat1926cX47Q0hAXxRzvhTqh1kIliPWgrM9bKsB/pbVlfqma9imUk9PCNp48JRpLEonq1DLdvhO
3LVdqWWU2ug9iZpLOqRZv78kv5afnIlwHM51oKfrcA4+rq1aaTWxEWrpSfh6f22T31jBdxDSJ/O1
M9iMO8wsbvAygFlfkL3QflV9/3JP+AKzP3D2Ps7V96fmldVCqpksKz1RvMnzoLymGzBuSiV/RA3S
QaUIrExrmsP1CCw3T6Y3TOPMnEoe9N9fi/nuf3g65m8CIEow/vEcRD8fL0U/pcB24i47Tan+LbAm
9u6RiqvgqLu1xaXlsa7//hN/PZ7OH2mbWN+R3FL+fSrAcyC0zSQkrc+mVyuXxMylSpxXs/SI35AB
xolW7O06J4+iaHxANvVVPYhbk83wULkjij47uwsEuHnlwpbUZd4tFWBIT3x3BjYt3M/DF1fpXdX1
8TLhMoCJas4sU0P/fKSOphkdHFUJMjiejw6gyLYbdEFETEsCNOj5dZl200IElEs2at3Yy4JrhcQi
YNwITKPbyMAztqQLtltIWQurIlkzaQNjE/iNvSGKwtu6zuyBAb20nhrVbBujtHdjgeoqDKPXMXea
89HItlDD9S9+nfzlGZAGlkxuCUCyuSD/+Aw0YzkQ4TUlJ4GpYtG7zS2QzN0Xd/2X84z58UM+3XU/
sBIB3wwhTaMz6CDoivTzukRHw39JMj1zB36Qbae0YuGLru3Ge6zaq3xIy03sEIsG03hp9OJqcPEH
9R2SL6ZOSx0pw2qKR3SuqHxJFILfCNYE7b4LACfAllBqzsZbcXfNr47yv77FczNd0MVyScmz3ivs
n+qHMnJJKgwn7WgrhE0F+XLrGUS18Nyg34clRYvNuaANzq1hbu8GgDTJxrERaPXuF7fwvYX/6QFl
cmEjlpxHGFSpH++h8qQ/UiZpx7ZKtxac9m2luIqAuPckSmBSEOW4mVDlgXpfCmM04TkrDgn4JNaB
xSGMvIBuGztfCRn/8osZM+IB0INuAqn4+MXysiekuK61Y+WN01IF/dGcqj3nA4IXBvI4VK6+da0P
O5p7mIXamU4fYemMqKQ6bQD2o4UnUGaPXzyOv9TIjF0ojXmTuW8U85/qzRo2fzxC7zqlvptfTtSz
ttlu/dTtz6bc39sktRFX5wbLQQ76UvKnlnYzR4daBliYs6E4N+cUFT3XdqApSf/I7B+5F46basz1
5YAv4v0L/28QVsrv+UnV37+ri+fyv4AzObfT/j1WZVG3+ffoZ5jK/Of/ZKkY1h8mQwKaZTN50J6f
rT9ZKhBT4Hu4nsM+TwPfZTX6EzNp/UEvVs6vigf1YEbn/MRS0ZkdEJfN+8wknjHk32GpfBqtAmSZ
xZDCxNeNDgEx77zs/rQ8TCXdA2n02X6CuIM6+04jxmYNGJtDkTfe97THFh6Hy25f6lmyd3gkd9NU
Xo5e/PTTJbv+xzLwM5/xY+n65zcB6S2wKIr5d3/8Jm0TJpnvk6VSJv0evi/py7TBv7G5G18UyX/5
o7mG6KNpms5t748fRdqwqYdZm+2V7kPJzXEwCA6+trkz69DYlL7PaTzoyZA0AirHqCBhqU5j+oIA
rY2WluPvfzquGj7xXyvj+49HVMHKQ8dfYJWcV/GfbkNkNJaKLE/bqUoj3WGsjrG/c2GCnbos6dZJ
OJ0lrWLCrhteskQpY8lVwTDszCPNYmvIKDsbh4rFfGyCoxdazwESn4wlLG02RtNsmqhb+178DPUe
A1Rhh82bD53OXrkZ1Xo5nku15TCodm1FjYDHaAUM7aGdMns9Zag82uwQQSMDntiSKbCAkjlc+um7
K0hcyHiP/CT6YYjeuZbSbV9m8K7S48vW1+geNppYtcF0rg86IZBkTWbxbTuchd5loOPnJcV7r7n0
K/Mk5HCCetJPp8uia3FfKf+lmFJYJ2nHcGJQZ7LQqms3Q6SkRsO+Dqs6vhhttJt6h4gqnEoAomE9
voTTlD4UkbO26LoAMAgXkyzIl0L6UNnTBa1r2lWcqccxe+wtX1BoohzTzX7ROPaFHVLMEaaWhhmx
ha495xG0175T3vVmKNfWWJOcwoaPRG+MEEZkgs6F09A/yrOmWtZ9WK+tcHAZZHj+mVPTgWIdIHq5
9BhSZgXMQbdjdNFRVsacOppFV/k5UHNUvFrfC46JDTRDfbwplPFQiMJatrV+qGWpXWj19EYIW3Dp
kHGGMMgjkifAEGJlMdpRRLiD4E1GID9sM3JbtiTtuQc7DZF9+BTgbk3GaRYk0BGizEYuVIl9MceY
FmZ91aR0Naq82A65eo1BYJoZL8Zk3Y2TgaFK7k0RJesxy55MR7+HR/JI7KFcNtM4LtzRJs3R7lF7
w79cBjpBv4XWGmcTwdaA2bmvYZNDztAz4kCGjLZ5QVheUrvVRaISmgttcxuE6E1SSwvPfTHFx8IE
lq5Sw3vpw0C79jLi2ReOAqPRQMc9IPAJXxvcy1fx0DoXeknw7QJ4lfnUBDgPAhLJD/yDTXfWd8J9
qPHYx5MWPBiV9I9m3gB96AtrfCGtVlyasR5eeXpt0YkQ1pGZMrwDSIpcNIf2ysnrQggOKSFpxKwa
hHmWpvXiZSO5YOUg8n2al901Kc7DnoFkvlVWWh6U0cBRcoiv7wOtPyrZTNmKDnO1m5ooec7jcfpB
RrBPkGq+ItgifxWtYT8w5a6frTbNrzuPY1o7hfaxH4L+ImvkdBHpdXqdJWjxaTQxpesBhbLnW955
g3MNm5ByzWVZozu7pPZQu3LUx7uyisxr1YbdhYVl48Ty9po0NgIf4WT991SYEEnyEIWNMdM6nNxc
zVHvXUPS1sIbaqmhKyrVa2Xpb61qy+dcV8/WgCJPnxnX5TokJ3sbV5rCz9RFCq6+3FvNU96zdi0b
c11CXl1M2XCfZCiyaqMdHpzBOKhOONdT/mDPf76cumzZtsDs07MyRWKyKJs7EyrtoR3d3ZAO60yT
F4ZmPcpAm2ErEWLNZg6BEx02flc+jc6ob5Ws3rgk5iptCYoC8r9OJfT2kmQAlGqLqIcxkah6Iwam
DOrQVcOmydBcqCu/m3YmGJXOm3MNeCaJc1202q2vo4fNthZJSay0cEQ6+ZL6ql0qw4PhGa3wDxge
/t4oFgfXYSSRGA+lCcQc12IUPDhYU/2+27c9jrbAPIuGaVOS1A5ybzUVm758qLozexyXk0suLs3v
0BEALiPn2mpf2x4gb5eo7VRpt4z3FwjAe7FLkMib6Hhb2AGC4KQ4PgjKjCB2yNeul5X1HLr6umjD
XaDn4U7YVGoN/gqykwASqGwp81zswwaix8R5fAFrA1/6bkJglivSGbVF0/3QEg0QFhyqoFILjRW2
09uzwG2XPehdP/KvW1ljh6MwDMN6Ezo07Cbij21WcqZPDsFRNpKRcgmEfU25iUAZBquJWE1zllqN
DUq/QcYAugF1vz3vNNO0TcdbhwWthfpVyjMyFVDU3aZh9IIcyC40G4kc5vgSv9XKD+PLerggvu2k
DRWuCGZ/S8fQrkPaQVM5IbtptAXMV3htPsTzDPF0aduQTXrzss6NMxaQLzoH/wANfNrLmWtBvHuf
ESFP/biXoyYIO8sqkn1Edm5XRBydgste+iAZWTrK2mKI4tdLax52JYeSsM+1ku6jGJtwCw6ZE+Om
6Wyab0YBlLnfpoqExyzLk8uwGKaFzMWqDKoVGQh4d3StOBro0K/bvGpYFeWLFYdXFSCcRREbjz7l
zkrpBVMVYxeGHSnysto0dnMXa2607LqWdyrEKWhYLrch8r/pUs6cJWotJAPL2CDfaxAuzsdRrHvT
L+5rJYGStV3+TWACHhlvHkYzvNXHtt5YcfegdRJPU4yfNbKWtRAnYxLjXG7SlB+8C2+QKPQIwfJD
3IqBRUT0kByMVtu4pCHsYsogGtnsTCQbjUTktnfsXTPdP+vXReYbJ54VMjzz5KonrLk2lbsZ55/u
YBqS9YD20so3fecd+4oY7coYxgU0TNYEzPc1S1Grhd9UikccaVNI/ZSht10Mo3eJ1mDtRuWd3mcM
KJBoCfAygb4tmldGpDgmtAjQSY2msC3KEq1WU+6Gxts1hdhxUH3sRnUVJeJ7EjNtqSE5bF1iKcgd
Z35QSTTriFwWxBDtypytMO7Nu4AtutabF80PedkqkEpt+uQWCDGDCqKNInW7mbxV1goMkMRdYI8O
snOrDR51YFnbrsHqUytsuzXj3gWQ1FNdK+JgogobvpsyY7L0NQtHsNYb/1pYzA5GyR8o7HvH4AHx
SC1dA1J071WLdlCM8ZModLHICKNYkBi/JQ2GQ+9kkimSIW0fO4fpQiHEYQAltqyYpFll91w2jrwr
6uxl0I1qM2ZWygi8YcrRrl1v9mI7A6uKuY5gfoy62PYa6aQVSJy82sdO9So1OEEJVBpDx+jKIY50
tIUKQyTroTpoWUDntYrOQvQGjA71FbGyR1/DFqe3CuWndkiy4lL3GSkUimcg1VY6M+SVRwgVGXXH
KYYGM+AM1od056XiXkzRcTDtC8oDvERsWEP8gNTmrDFOwsv3wfAWhOI8RUBGbtU27cgdtVbkYRIw
/wInemV19d716wvWhHUZYM7C8mOH4R4xREAtUfRynYPRg4eMGQHLkPPI4HhFwtdaVP4ha3VmUGCA
svNCrV1GopOx19LhJqm8ezx5LfJZ4KzXBMaaubGV1nentjbmsBLaxYwaZAhiyuSSs8E5pf/aDi89
xhgt7uCup3zBoz+tdPLQ9OGJiI0WKUKVtOdtdZWU3aaAVDBVT5Y7PsvwuWzftJFrD/VdixlivSlN
X6fGdWDc1apaaQTP6OKajNnVUGIf18oduMI+eItz4OHhj2FywF3TEH6LesjKLQgRsu4FMMfyMGTH
97Q2z1j3GJYBOo3RiLNOXWYZ64+h8LLFC42kpXnfEKa91jzeuqd0WDkmVYyoD8pHEJksvWY4DpJX
lKNKhHajICOV0WtO2FFdiJXrhZewuQqhn0n2TdKzgU7LQ6TjkuD8BQObSo6ntss2xIstIw6qmX1j
Vq9WNkF4dBZts9Um/h78Ey6Jc6LDz5y7iCWXhUD/X0MjUv4q7dNVDTxbKF7FjPkXg1XR7KQA5lTl
iyTecFI+WhU4t+DEIWzdue7KLsstKTarwQw3VYXza2TcnIKb9B8zY1q303ryEA/yBKY9EMuh3420
4gwGYhCUmY6PZ7Z47oJ6E0doCT39vJvcQwBgqN5Wen1vM58iDOZCxMmVbnTrwYJjoJ+PWU18aX02
TijNE5x5tbabOrme8OJI+0h8z0Ja9TmpPocOi5ltn9EgnFePixwDoy2vYvFkYD/PMmNlj/mN2bJo
44nPrwJm4VPwahXo8PuLaGgYi3srS48onnxiMi9VSuMY7xZ29rpdZlw8FGsCNKaVelt6KAAeaO5z
NC0vk7pckyqub7Mkwvbn3oQquY38eEZazMO0ljpCDwIgBor0QJOeVdJ1F3021cuWlWEaOQQNWXGf
1cGPKlMXfRBOhyjtTwM97DPfUCAP0iQ7lB2j9+529N0fpuiuZzq+Z281GbirSKvPClSaAypGnVjv
PuCs0Gnpd39ipYn5kqi4gE7Grrw3miolEifb/p/GJgLWgV64r/y6vpxIpL1IRUUfuCKCPojjuRbL
NCJhZZry0VWwyVTkAeRNzGvTHaKnxPBdEBpWvCVlXn3hOzPeu/z/On7Qw0GkMqdpwKqdW4b2p+NH
WQ1aNuYi2JeKls2qd6rhSG2osPkYLv9jCzZgrk8mNx9xgerddWr4+Z5fRfDBHNNJOhfVTTbXOf57
yePO1U/+XghBbKUo0ub6yJ8rJTnXTMVcPQ1zHSXfS6qySrSjRgDag1EOzZurxdGevQ77JMmk6aGp
G+8MZrx8ahxOqtDYpXPhGqG6yqUdviZI4A/A1ikSI3IRyViotWsrTvyXYFLiDl1gfCyzMjrXAmrF
1mhvE50SLSmz+sK1M31pz7XlNFeZUyibjU9rHMfWYFDjDyXmLTVO2k3q9e0rDMnulJveg8wEwCAy
3BalfAw8ZumZCq4TZZwPFjkSjEaeJ5v8WNmUMW1VWLFO519NAWVOFq+Rn9G4SKyt3jbEutWUu5ER
sIeJkFVU5SvVOA8DpHy9M7tHjPj4KIog9+I9iYTtYzg2sC3qIXXWE0iPYJGNiXcgxtdwFg4PbbJ2
NT2l5BAkZYaCfFv8mgzzbzIep1Mzl3TFXNyRaDLeOXPBV7zXfsN7HVjPJeEc8XLeh1OBFHuuGAky
6y4YnKbX6VxQdnNpqeYis53LTTkXntNcghpzMQr3PX/tqE+JBfVJ3aBkHefi1ZzL2N83wmhrfm6D
AVjlTKpj8gCtMP//P7XBHE8rRk/X071f9Oj6LO+xdzPoFaXch3aPrqAArat0++73H/sX3bcPH/vp
ldHsxDTGakz3fVXUy9ziXGUkqGwhmt/8/pP+osn58yc5n2aqrUEEbVIb6T4M+xctiBjcQ3lpJ+cN
yPIXv8r4NDJjJUBYS6TofC1pc+qffta/Vqqwils8VKw4vOrumZxXITWvR/m8MnV2H2ziebUiFT7b
a9G8hI1BY2yTeV3Te4EX4/0y/K1BwX8QRHURvdZFU/xQnycEqOdei3KsI3xv//e/Ka7Kpav97+cI
p7aOcpK3fp4kGPO/8mdilWWCZaf97yALQOFF0tT/nyVoFulTjgHtAx01aANoZP8cJth/6HPuD38a
z4vB+JTZxJ9gduMPl54zFmU0fhSslvF3Zgm0+D68viiBbWQKOKGRBiNFBjL38fUNhKhZJW0XmVFk
uItSTI7auCLmyJKmthtS4qXllV3ofrEkVKN/yOx8OLMCn45nk8S0vGVsIKcnwyJcNMTC0yOUKYdE
YzCyTZZB5V0awq7ydUy7fBN3IZb1sE+1TV5X85HF6uOnWJuQdmWp05pMq2l8w2XMiP6A0UOTHO3c
sxxakFaWN1KFmpNDXyoRdeGsGt8XYmmO7AooAGcARB615ZU3uqSAj2VQwFlj7Sc+W+shMUQ0GbH7
ThyVlU0WF8E2meMQsFFLcty6QaEtmRgntLadlPuALDyOF/qIYlHl+ZTcENtBII8KCKtcu25D2LlZ
xBj0mPuQ1FukofPau254T4x0P230WhFTbSCYv5HB4P+gkgzufDbIOyTS/BwKbPOhJgYFvaQYaPMo
irvWFDAIOlej/YI+Ob/iaAuKpKm7GuECghdUZEPkcywInOG5Rvb4UEhpP0VRXrbLLg4He0ksKU31
wohhtpae6NBImhNr46jVFx7WT0Y/ATZCMTgPRdCm9K7iJL3N6izMVnoTtbcUEH69AoHlXlZhUINt
Va73SHu1I/pHVPXKC7psW5a6MbeO7WATDHEJFrYQ7aHusLZgiM41Y+UnFd2KSTfs6kK6c+R7ZNYA
0xsvoDuJ1LFGqYJEmOZSlz/7sSuac0Szmr0K0oC/MOg9+YPEjA4G75C7OM75re46duSkVhW5U6i5
G9rZLMe1HDajFXD4Nfxi13EzcdiTag0/ikYj3M7ccZKla5bRdz0oosc0DoJ4O45RBjbPDjS1FGlI
FKxN3CCdDpIG7UXTUAYhQ5RzPmGa2/6G9wgEhk8vFFNdo5MFNanJcs7CumhdulZGHD7ndEaiQxAV
w4/MlYO2RylAkzt2pzy7CdKy1DadnXo3Y0V5QstCQPyQWv04pCoNDgRk6TFz4to/qa4tqKgYFA/i
zpWBVb0QKmoD3kAwdTLKvkMdi/KCAiyy4WMZFpnkuzma7YThkpNOq5FMtNDl3MKL0oqgFSwxmYOb
TcuhNuk2Rt1daIngsvMrFK4cTwNq8iZ1wi2h2GZ83ou+vzDIXWrpW+kAUZtAEfUpiB1I1mh4wAP4
ulYSLm8JRWmvN+R7L6U9OCM5qaGk1G7iON+oKp6qbT6icjl0gWUWO7pgNt71LJfDIjIsQPVdEnTn
TUFyw9InIqYCwFrg1rFEiUN1shuTjpG09RujCKtTjMorBFolLbXXrKG5hc+qOXQwlfeW9xhYVnhJ
tee0p+vkRRihYVxxL7iYsfksnbh76kv0L8CRg/7SEZ3FEMYPwTqgTEfsiNKT0ZLvTNqiDGKgWeFQ
gG0sRVV+oyAisV24jf3NLwZgtZVljc+pSP1H0gaD75Uhix/pYLczX8Wa5JI+7hitkcv1+rayU3OA
10t+FsOGuj5zTT95Q6YFdTeOp/7KEDEirSEgY/OykpEBtzufDHvpaJP7YuWpaSzNwKHnnDdpynHU
Ndsb8tTIpPJig6O0aUVVvsyikLK3UJwqlxq9r9tymFJ/nUlcFKo38EV1ToK1ER8/efZTRHmuonnA
NoZOs/cmD9MLDrjsEg5VWb+kVVYj7KbJItdegKCIjg+QkHUFE/7QJy2Rg2FYdNqaxW0ZsQQSRzXV
9VNv9vxZV9aVhmh20LB+W/1FYtsYp+Mm0HfE9gGby10/DJbt4JdPidt0T22RDzpOj/feYDVGLz5B
F+1Kjy1vWBR9CpN6cDMGD14u6EyPcTVWW2LuUXogGq0eRFMU3zs7n97yUdOvzMyc15y4tsfVmArJ
k0+PGc1vgCiftigB5DTWHNKjgH9AJkujxvhh9VYbLtustxgucbtulDei6E39cc1U/pA6uUsfIal9
Fs9s3PTjYHe038cOMGgEGadtUOAL/sJupw8WoAtauu1L1NoiXCaZ5r1EPdG1C1+GIl6SKcWATCPH
CBmnnfkavZfK3YvOxxjZTXZy3ynHapfmFMlgVbKNX/gZPuZVjzPpJDRkmgs/lggKpelnj7bP7yPw
1PJ2iUH+wVYLOzq7DOCokpXTAWo07C681cZOf+hsjbcjyzkGIJ+yQ/dGxlC5qUjLY5DTGqCINkI4
Hp1NkkdRZCUzD48ooP/BAfM/Oz1e/ddm/QiLM95vDpPPWfH880ny/c//eZJkCPEH4DYOfsIG9ImC
858nSUC9f4Br1kH20vSBZ/7Pg6RmmH9IagnyWqC9QbeZUbd/niS1WcxCfDtWWPzbOF+tv6VLkbMU
7F9dDL6RZSL05FCKg0kKwBgfj5I476c67wbztoyqSvuG7ca7ioYAbHWm/G6fpJ1jLyY/f867pMSc
nFXWpsbGxfjHn8q3MvJBcik6YoUIR33p6lVNt8zg3wDrL5KZA61XPXz/Mgc35HjQ1Hq6S4smte1r
iWCOUAXdbJJlkIzCWcViLE6Mjp/qroHdk4u+eNHNOeYSDGvTrzGYaUcGJlM4v4QdR5a0G8t1q1vh
W2aXrkVWc24RphcS2UhDKC2vI1NmGzbKrlr2ohva9U83mzPV57jTj8XffAElJcLcO8FGOp/7P17A
mhsbTVVq3KZ65MPxbWs6erJb/f5TPtaz//gUeAQkQUE+ntUrHz8lrRmHVxz2b9l6mzV7bL0ZzKbd
aJhG12aXfZVW8BfPBT8Fv74pUbnO7tyPH9iKLJ/M2hpvbb0cz4im7b4NpquZm973KntRtgl8H2HE
3rYK9JDbbDh9tmjMEp/QwAHeLJXPqV3m8jVjhP3d1wuGuggMC2epnB7fWTAW8iQjwomWopTjXeuM
FuZB0xwLRhgIfslPq5t1C42B9HjLosVKzCRQ1oRGulqGxL3bC5yf8VVjNJDjpFmOoORImdCIbqOn
KkuGyb5THe3QH55YeDlKak1rPluRXf+QWRKTsCERmy9k57fZP1bGf+sn++WO2SBVAOqgK5Oovj7T
qnuABIo8w+FWBfkPn44QCo4K1rO3o0D4M/D2b9X5/+Ey/F8mCPx/7J3JktzIkmV/paT2SMFswKI3
Pnt4zAODwQ0kyCAxGiYDDDDs+8v6x/p4ZlY/Mh7rsdgivSiRltzkgqRPgMJU9d5zzw6Gf1F7+/zf
Ll/r8of6e/4rf5XfiL5bUN4c8SdM589m/S9NoIj/oKxGIbznEBzQd8U3plUPIkjMMYp8yut3XXzw
B9MAIPtnjgXNN9qv32njqe/fVd6zsZHpG5OCEIcmw4T34ri2TkI3Oe+FnV4Hd0hZutMQOl0D9EVO
u+++lZ8UqR8vxr9fK0LlyICKvLn3EANQcGWdi3reipJ0ldyz6qulbeUhwal1WxburzLOfvbZiJ8j
xokuFhr+u4mYmMO4rEVLslADqFxPPkEcskSR04lfZS28G2X++TUCRkVLzCQ+9t3zR/9ulOnniH5c
FsdbP07iW8dS/ecxMeOjmHBdYt9KkiuosQ0HtaJX4hfF/2cvfsYmnXWlFGWexT+8OGfjWJnOmrdl
UNcHT6gIMM1i0/+7eXOF2UTd2m4RHYsqKb7865/0x+fOXz8p4k0bzQE8JD74jy/tpo5nMWqat4lV
4BANZXnw2jH/xXPnnUH1z5dhcMVTh6MGkoT3im1RmSowzUDyzFk+0OhhvIympti3snMf+vMllTLD
QNxemfI2VGyK2RKZ26WASf2LivqTT3zW6LJz4eDDUerdkzYZ/KGYmTBtO6sriZshKm3Kmt/EUfz1
iaGEk23AyO5sS/nxi03dZs6LiN/UjaZl2UmndC55wGOzLXzLfGKtBYBuIZk1g4gQ9uEKslb66ETV
4Pziyz+P8f5xNvvrnZBN75xnkJSj9xhFP+1jFF68k5i+5BBpmX7wh8k/WeOcfsnP85UaJPH9b19X
nGUoSKgWuKrfrwaiqEPmtrByt5OCHzdOvzomTve//yL8gHAokEP/84vEQyvKqAr0duIAuSrPulLq
0f/FBcNgHlwN6aguhejdL9mPfptN5fmC8eLshIbv7GENq99iQP/5K3FuBhLjgpYjcO3dMNYNpyTU
Tjdv57KExBhlwGyJn/5FBf/JtYB+nCIHoOvsVHtXaXpR6QDY1rQdVORtHScFhFiPefNkcPJsaFUJ
zhH+r3LrflLH6ULJxoQdAjcvePfZvDKBddcrvsHJyJ3PfG2damoOEvVfsVF+Vmm4EpDgc9PxW703
/Vdd6yPqXfR2zC1frOI6916jqCGjgBbF9phN+F29n7Hj5Xur0nW1ZkM54tB1Of1/jphtZb+4Sn/y
6emw2O3y0Ocyen8rYCTy8tT1hm0fDM4F8Yg17Pgxvph895ckgPO1+OO9zs93pnuf860oPu9+30Hb
GrPfZLYR5DfLa/c8VR5zS184NpYhYKpkEYMZbbNTaSXd71ZWwG/0qPR/gThDCN41gThuHONEltpO
Alj84jIkahhd/qKc/dMhBBgYKaRcRZyHORi/ux31HPdiyKFpLRaM4qbtDJFVjk0OZjrt6S22/7rG
uO9c89yZSJBtYCbnRByIUO/p7BMBj4tlFw2KK4FFtZor5pM2JwlmPtmQeOssyty31moQSBqoMshL
K5Gjh2gFopmQyG9vlSquwZ0b2ia9cIlwcBHIhONlJfFQHeJBN1+SNEPBMUZMpQHw1wU44lKVHi3o
4DOgC5IRj8WM3gE+9HmTIZrkzBesM9Ht/cIX02YIEBMwIJTeXYayqFiLSNofRBExB6+Ysn2UY+W4
0Gh5BG9GGWXpbqiQRq6V4404kIJIuU9s73HlOlkQFRtRN+CSQ+0W2W1N226wMTVhdNvNYeJtDTMx
DYahyL64PWVzK0KW/i0D0w/EI+QXHYlSH1GcjA9qdoqHMkrmFJfYzKh4skQsHwjJzBXqndFFAF4x
hgQOiJF400WaAtFGXUPmSOqAIRhUCMhsDKbqJurzkkC7pmxROnlWTv5Y2L1WSUWsot3k+KRawasx
Jj4nBDJTe00GZPKEj+bmq0ol5PjCBsuRYMhE00PJtQl99dGD0ZDml8XIjmQl+c2JKvfcZWM6HTDu
KqPSP5srMWFcgw1Mm1OH7qW5DES7jIy74c/k/Mqd5QFZS3vf3ow6gK84xBr+2hIVoMWrkcfGRgSt
Qw4hFaA8osFW9tFNrPpT6A0LrI68REPV1n38OW2Ukx2dluHHtllkvuu9xB4uYPJhcfDY3gwDmtpV
H4ikIKeJC+Zex50uLsTgWneRBYVx0yQNJymP7YneRCCGylXZc+IApTGQBjNHatQ7aKmAGJoojV/b
EG3avp8H9IQWe7FppcMhty502fksykYDR64ezqExtTbJCX2hHa+7pbIuOr7kFmZF4cNL9oekOXna
Oqf+Un7GzWwS/7ZMU6+/sNwuIFWCb/PRVMgnLqJ6HMyW0Uw/nBrhjzeSaY6/SSVgks0srPa5LGYD
d69KM3tbp7N7k+skv5yrTikUh2P9jROAeaboZfU+DzL1QkSLf9ZH07Oj6Ri9cJeVSZfugVsXEm1S
k38ZIlGgNKvN8OpXbeCsl/PRGhqG7L9VVAKiLaq2esjZZRAY2XaFu82KbCkOIhu6XaDsLnyYPcuC
cxARqbBxG37abe8PYr5dZtC3SEfdxkH84IHaiOFWW6QABQqZ02ArNa7tSIFssLUPC9rtWJ2tBt+u
omMToZtgRN2FQDLcqrOuB1O14xeRdpl8UnMcw9UKx/apDZtw/piltbqbNUvo1UA1pGZkXs712yZL
srMCrvR1PWdZTBYNBWxdQog7euMYLPkKC8xw6RPj+uwpD/crx5oq2iEocW/+LKD/f6jw7+ee/j8f
KqxfjXytfxbdfv57fw92GSAIwC8YDWlHGMyF/xjsMnVgJMikgB393yns/+E3dPhbnKpDTIW2y5gy
oGv7D4lA/AeItoiFvkCG6cFG/p3hgvtjs4QJxREhqSn0w+d3EYTv2uJ61gxCW7bimrK7L9yUaFPy
OGfEThjVZp4gnkMUtu2/RZOb3gp7Nvt+URu7c5Z1W+qEbXETH+wBjlDaAwBeYSxyt1ouya3yNRty
XRypwi8I1ZwveF2dYzjT5n/3xf9kbvEOD/DXx2BgAfiKScLZV/1jM5Z1VZmDk7d3i4dQJS2fRIvn
3+1wu6zCORuvjTGknWK3W7tZW7M3bmePBG2MVhkAxZvGJUic1jW8pKB5F+AbBh5QNf4ip9LjQx+V
7f28tM82AJ1//da9H487vHXXixnRnyUhHpl179GnblTmXQr6YKfAGcP09PvHCBPIS+N3ul3HvXNW
0LXNa2P8+r7tpidAazaGOajEuYSLsPa9urjVtmw/FNRqgw42Rnwdhux50hgvUebq+Fhnw4tpeuCQ
dqZfLRb1CoeYrO/OPLy1ZRvQObMtjj16cg7VWYa8nZoHcRQb1c5k+bONyz7dcDAHeGGZIEMekQ/F
5/9nteS/7Z4IasB3l8jmdXj9t68Iu4DLITX6H/9++dqo79dEf/7xv6oJGp4/Qu98NqYukN5ocy39
7V227T/gcTqsgzids/fhBvjbu+y6f5CXDocCkzL0MEZA/6gl6JfO2wLaUm4ZByfL79SSH0uJBSdG
nP9zqFXfT9bahumWH8r46C83qb9R9u67j/+Tm9vhNP5D1/OPfxrp1ff/dMnjb+pHqzq2cw0X3x3P
I5XIjw4JeJNt72XufRNXwbWj7PjKKQr3NOS1+1ZjKUgPEgVthfJTsKXuXFuXK1xNVbdZerApQjT1
rsUIuqzY4PpAp5LqqxczklJOhShdmQhqZEJiju3F+mbhMIbNNZ2evG6ZP8kp7F8KgIcfOifLHqIu
Gr4uEtfq1ArYJ1bktXeFNZDRjTfyXtly+jiAFLoxHKZX0TImL92EnzayAtwis0m9sy0hL78ptFL3
ecixg8OhB8x27HA0Vhz08uEsvZU2a1wUDxxIlaqHg9vp+mKRbMP2RRb0Rzk54K4ou9V2CYjlq5yg
LzeyFNXzYLN+ttFrhBtTMnaYnSm4HcQiPtcg6ol7TOxdM445HhDLybcqNPLGFRivlQrM27wA+R6T
OT8ZIEAnP25YtaklIBaJPv3QWaq75QnobJTT+1eSQKhTvNQBcQczoolU9dOrD2IO5Fcc9+DixHwN
QxjmVLUUyXUxgIMspYaHYdXuNh665Ep10OKZ2no3YZew93NDM39BsZK+jLk/f9RDsdzWuGC2mRTB
vSLQZMPPF7zkLQnFosjicd2xdjnEBmVwifdsY2jDAF91Ij2OFDywGhadhl8TEdY6kTzyhgiJSuiX
Zr7bi3lKxCGvPEkOBdztb65lgHX1SjmPYpHRE/KoiSi9SvG45BdMHzh2JXvwnuFBl4QrVrZvHW2h
S72T3CCPmE5CZGtSe7etT1ZD3s5oWhavaHZgF9VDyYR61cxRfuAjFKfeK+3LERd+tVmCSvoYUbBb
DFlu3wSFhfbGtFEJv8yakm9RatD1NY6993W71LtcReVhjGBrcWFOd30U9psUF/omrcORhjUi9BWU
avK0NIZtZz2bKy8M6gPSAv9D3pn0thnd/BNms+wqUH504zJYILJPqxLX5+juEgDA5Ih0JnkKwxlI
GEdeHOAZD5EuKNur1JTZNx3kmOL74kzZbtF/77yuEbdmRDRlhjrbJCOuOYPVfq2SKnzDSpvdjX2d
37SZhE0W1DHIOIksSmT+CVM6zChuiFXfV92djnnjEpf6tvFLxDBubLE2hOrc79gdY5SdztnQHp/v
DYGKOkoLTwxBQDaOpB6646YdbJCxou5IxbaMaHOCUQpNzmWNoXOUdKlmyadPJl9wd41tctlqE5z8
zmmechvUlEgseVNEg8UlK9Xz4Nb+EzP+9LrIl/FVB17pHDQO7B2z7vpCL6n9EHA93nau9l49LSRI
f5ODHuQhv6WieReNl8Xbjs3MQ9pqQkjq2bnxjfQ6rLe0pasxGrp7a2ibHdBa62qkoYN8ZksSbLNa
x4wmiqDJ6KNa93aqG3HiUsBU3nJ/ESo937l2l0XIOmPvxZHChWIW1S6voKXaVkwfjvyL3FI0IC+h
seanxLLG/eyRhjOy+9x5bYZrXCN9Wo3jwjqhq5hL5CZif2+P11rhVepwkHy0rcl8TP3S2ef9jI9X
931wHJVYdjPz2w0fXZ38WYpd0E7BaiER70IUFikLeTF9REfPdAXT8240nUOw5mJNJ9M3OaWxGPX9
sEBWa+dhospBiX5YZtt+hILvKTBvCaxv5WDeb8Qsjug1I+LUbTq2Qjvtpcp63k0aWOnXzFjFNy+J
kIRWLZk4VhKW0AznGcOILNq7GSEo0rol6u8j1OebLgfsptMCXzuLo7syFvo4jGY41ONSv/Fr5Dez
1MGVDhfyUy2tn8eKuCmzpK2580hXLs9uZhroZcbQBwPWGxy9idG3EoUX+CgBGgyoiCJhFzLMKV5B
nWsofmWiN9NsjTd5TyADMp7CRW/hhearlTeANAkrbfdLXrbZbq6K/m7BGH7sZj94mItZH7RvRZe9
XZlbu/PdZ86TJl+Xs6yemHZrglUbLnCrWnYpRjNSoOH7gITAoDlp6BAxheBuALu1mhOSbPhpV908
lfccPtCjGu/aiNIckP55OTpJHXxDaoRKM5vLnVPI+DGpw3LX+QX2Uf4PQo/dZ5t4pMy0ui++tMzc
j0Pq611CjslLZqr4yZ1CdZGOBaP4gsCBx6wsJ5ASmTpq7BefPVVYDNCa+Ioo3PyQ1nZQr6IxJSyI
R96EDzwO0Eh5MwU4j7lZU4IA07nfxX2UP0Ozire667uHCZXL54whOgb4pMiepF+6G6ezlpCTdpRe
0svoS7uTy1ftKxGv7DRZrtKeocFI2OHGnhL90jAd2BdStoTqMt+YIhtscZov1skqCkjDXjHVzG5s
9AJlnsrrKKmnm7ioSeRppza+RmYPyCXU9mXv1N4R5TTMyLzVW1cBfxzxBl179lScrDgLX5wKJ0wZ
L9iv4o7UWaaMDVoHLwZAOXvLvI87Gd21UZ7zECvhjbVjdoym3j16Vl89TPQ6IGMb/8JjE7sOpEGQ
7fPg2TtxBt2X3fOyFWntEEDmJdYlot/so9K9uUfht+D+S1Jy57K6Lk9OjecYf3ob3weDV9z5UM0e
qc3dnl6B5mrumPg5QNrxgjsxOots0QAzg6axT0kv4yvYbt6FSmLrUhhJyLblmy3nobqGyTzEV4kP
i1vklqdXImiSGzcJigtUucOX3rWXQx6Rk62dPscCVKZbZo/hczYX+otpQ+8qUb5/uXDK/eSpaiAk
WTvewhkomQ9OaNSxcOVXaappDRlbob/GuxLxV+7jstAwm+BFP9hWFN/Xjix2TJ6CbdmK7thYlPqu
l+LCqOgsNkYqtQanG37CtdZejvPgHNoJ8jELqigVZFj1z6UMC1JdQ1yQkVj2NSHAnNBMdjEUsfOt
cTwAo0ETo8l0RCIIX+8J1wXUBcstmEjKm/2CBhBjX1FVDfRNk15VlUjgMPqGFFkFUNuJCQfM9BmF
mhLmHfvTVK45thWk6vUJMd5BQPbEOLYujVrlXYx+73wwMQhJrwfZ3eF4Ppat8p+DPgOQ1rjtXZ8E
wSFunEXtg9a2nuPFHzhyWOOyD6cBpgC1g8SwKb2XcVXu7LN2e8U13T0EGYEVjY9elseql26ZVPvE
yQZFtUlaIJEbBJSvaFNxv0p93XPE2FPBkuNiEvIAFSrsXSIt50iJTp5nx54+jLiyH2205I9TMuWX
NRHbnyqxdNsprAH4IsTpdmUbfk0izaHEV89dNG2XFiJqk9hk3SLmDIAgCnGfKzfYay7UiygfSIm0
e7j0U2EnK/b/1jUwmq7dpq6mxCuURV46jk/FEku+zUxOjzWSjLscIe8XYHTpq60kyMtyKRMMb+5y
53EYBKE6R9eRW8ffykXCYi0XpeaVqSTu0iDEGuuyhCdQc+Jpv2rAfuGmTQigLDF/QT2vJ7ML0ll/
cDVp7khJK+qfC5ruzJ3q6XiK9ktvhckVuUuYgPs+xGAAZ8Uc8L+SiVp38tKOoipbzyjj6duVrrfS
GTDD1lZ9IDQhZlYuDZ5vJwV1Mo79ZmSgfI0rbjqlzIMBIQryIjI3cTDsJsQdJUKP3trzspC8tUif
2jqITm1//kSikwK/Ae1OEszp5xjAz61/bgPX8xy+QebxH7I5UYdZTgxQSgay1laljbyb0jK/Ln20
fGWCIiyLgvSDMSm3Klxf8ci5qjzaTI2v6uxMDa28QF1OY4u7WLsIaWFR6v0MBjtBi94wEkXvP7F+
Z4vBqyj7jdlEtMZt0NkrEdb5zkyLvGwDae0t4IsXeTzUgPSSJWRT7i2PTpynRyXa6TZg8QNtwW3u
ejn513h3QF1PkAc2XtIPe0d3pHbrUXUXaCTFAR98fgJmhD9XuI11wDLQPFaLZb4WtGkkWxXpZWwR
fuVqy/0mxlztm9AjRacN9KkZGJ+1ZcJGKQbo3fl1cI1bFoc6ZdMsW0yR8lKU87Qn3X18Zvc086ju
04updcVtj6XxoQ/7/NIPBrwVkxfMm5L90C11MX1zm8LDUO8UPUN5FxxeZc+YnSONhltWk8PKaO5J
DKqR56uaiFXVB9aVoww50lnp6lNUuN7VWKh471cDuzDkzzU8oTjdjQX675VnO8U6tAbvo+N0ePP8
QGK+BOW0Vqnwd32iy5e+cZoPMbsYSGX+eSPrY7doQgwMaw51wZanHvJqvApf0zKc91EL0zVvMoh6
qbOcerYO/Mpzu20KF62gjLCvLFE19rB9ecAvkY6/tX4TAApAho45P/Kf3Smp4UHHJADUJqgfex2D
6UHp85Qwz6IrLQZSeqOcMFJcF5IhhQZiEQ7B+M0NJ3xHwKucW6Ns8aXrcELUpYNzJuCke+2GXDGr
KWwl5kxxJEwcIljHV7YKuJI4cM9y+ODJPPqcjmiHToNJXUgebkcLHKXhK3bw6pQyNrmNMi7yeijO
i4jMRJuSdyFX9Fxmo5ZkvEQHW14VihV9Yc3g27NhSa9ci9UVrWMAaEJwkOZZTq5xnF8vYxW+lKMu
Xp2mmnddGYCXTkgYnGTcuxtMF8HRUwQZNZ229yU7qLfIkd6udTlmrKJafxzTdiO9BQEOyxlv5Alv
UNnmbvIUN2l3FS74gEersa9bSBI7NS3ixg0sroqyj/0b4wEGMj0UsqWxnSfsy/1+lkWIen9UD2Fh
2ZfggOfnwUe1v7byOb6a3L6+cIUEsqnpnMmZr6yi2jUu12lxDBrIckE/x19FqMpPBlsTFCC1pLue
pukxiRU8KxK+H6KJyMoOOhuPYkfvFrspP3iIUb618az2QyqyazOR+RuS6ACZNJCfJnZOPHo4+68s
1cpTyBN+EyULFjVTVZf424obOWXkPuOOCAhWlsu6TGPxOtMEEK/UsgtdDU5anlzeyh7TzriL89gj
G3jBm5qn1oGD8+NkrOUhqjv/AItI7Wpdd1c19e/8UB93fc95kaePaI86XoD6caw8e5X1OnXc/Hrs
z49Cuzfp56joXwTwgnDr9+74ktkOxaGz7I9MG2hX6+F87Z+jDQxgqI+jSh6aUZAp2jnmSubNGSWm
QOxkbHMPKrRIxrQgwZbrcDDAfVLHWj7jl3oi55woe292UCiFo3XnjKV11TSqfdaeo74WVu2/ZeX5
TXcaYjutC5n0PKu2prWI3bQjvWrbZdiZ1pD1XccXswMyZ2koGZwKzp/bl7o9SagFPAvi6mBMaF0F
oubAjt0aQQ/Q57Vxm/BTvzjJzVxCjZ8yuiWJH27fWBzd09lqrgeMNfsC68yVkrq6Zg06zhuPvXsD
4r1ZdkvX+QoS1OSxR7S7ls1DiBHEyEgdOJk4F/TjHLgA18iHwSvTl6wEcT53g95wU9X3iNehtrEh
Kc7bgYz820wTI9DCOGIqR+YNtjdCR8OO9kskWmA6gWfPGa+9CkrRbe3WeU5tmHZBjy3b0oM+4QHs
O2go5xXKzAjK4XFi3AvH+ByZMDQS+5o4TXfvyTbYR4lOOQVx6MPHQTTJypmtCDF66nXQX1CRmB1d
DrXQ9XkcboYJ7Loq7P6zazszrARBYS5o0KHdp6zJncEZ7mbpR2w5kYskq7zxo1s61/gU91n9BQwN
M32n7/prDzve5TBhAOfo5U1bExXjhkNT5a+15cmQjOIcPLlXzyEQrVk630hsrJ5x6KXdPk9LWBl9
nqivoZhThgtV211NcxXdeqMi63rOBrm8YQAwt7oQhDtTADDRd4mkn9E5UVIrvLVcS0UepPcjcqZi
5S5Bvle6wD5TLY3/gfXtdKwRcTerWaGCJeRyeE4TFr2OsMQpcM5QiQ6iB89QiIFtF+vrtmNVHOe+
pVfDkgd6V/P8cFcol+RzrkvGu66NMHGdBvWwqzssMGR21uGT51MibpNAL3vpFAFiAaYV28GLpo1c
SgKe0TStx3BSb/6ippPyogR6iOqBGIgBzFEY6ulpDkZrTRvpP01WaL1FbLP3kEf6q1A6ENQ4gA2P
bZyLvfBlczOIZHqpjU5jujoL0KCRy13rwHwKLJ1e2HA9a87vUX2URRzNQMJ8fd/hcfwq3c7ZlqAv
3JUbkhZPzlC46Usrjo8568hXBGYB+hyRi24j6ybdMfDoKTViechaNez6Oc8yEi4t61tHgYNm1MX1
RTCLchfjHniTpW8fBsOBFnYgXaCbA71s7Ma6LufCOU4koO5GodhAGxDgn6I5474TDPsinmAcQusS
NQhj2HwVEAl6HDuci7NVNS+j7+ZfGVGKj6Gv08NQ1f3bMgKSs0E1fVrSxZ9WYZvshT19DIBVhRhf
ve6yVoH/qXGVuWcl4JitGCVOrd6qnsEdQuGNCCFpZQIFvvAcuu5WpeopKbrQW9dV19wUg99/8cOS
R+7suMPNoOJqYyecSeG35/7Oq5qGEupGHyKXmLa4FP7VZLnBVtuldcpMfihVepO4qEGmstrUSXZw
2EwMWfLRHfL8rUAKRe5VpB+S0HL3fiag7DTaZsjViirf5opYP7utomdm5ynB27bMnBU6SjtfzbqJ
PkKJWL7pyZmf2MuNF+EckCLY9PWwT+OGyzfgoYa2aBoLWE7x8jqCmTyXWDTNsUhCrkygAVfMSYMv
OTemXjUjGBuVEHCCaC85FaDRSKmd8Woi48rhkfI5tlU5IBxIUcRs6faIV7dsjITgu2Bob6UZopOV
VtSXHFD0rtN++qLGRr70Il0eXMYw9zFXG8MJotjyLG4uJKMhskIsa9/S+YyrgqXqG50TzUxnIL2N
2UwmxhKK8XEUdrFLZiu8UJwbGZdZTEt0PXYXJtHyMViofiBnwKC3DdIPX5ttZavwRnXzcGe8xV67
+ETJFejydd3X7m6gypDp5E13oJhxEGWLdZhS39vJ3qH3QUV/Icu6uZ6Yij4X9jByHsZGe0TZ3q45
pOLtThmCydoV/W5onH4Xjs2sVpVp/NexyLvDMBuzLf2hfYkzoiVQo/RnbQ5ZsFXtEHPvjwWIkbSS
B2fRmoN5Ej/kU15dEz8+QbQZ4fSTrXftpj1p3mrCM+lr/3LOiRApbWN/qMD3ME1KZY8Rea53PauT
UzVLeVc1g32YspKshRY0WulETbFJPSv6XIEWSghRiVS3R5tU7MeUfVRDhMDVkI2i2Lj1kI6biBr3
OmWVnnZ1DYuucnT0WPdLVVzUzdyYY5o1iApDtG3Q8Owo/GCEmC7h3eqjk0360lLAvLDYKON/VPU0
5ZtOz2exo9uQWstYST8tqIKuiiRUj9pOz3xVRmsc4lqPPZdOUBZsOd3jpey5R19zY40fmFT2G52b
5LLQZf9chElw1WsfQVqcdAnq4qY4w+QWLFvCixTssKwQ0W6IrIpgFOgqgKWCvDq4quPIzGPHIgMm
NeahGJ0kXPvOkFibUA0TNKPYuV4kprHaBxCOI39h0Bh2Pgne6OCaA1V5HKnvS//czxISXuS4/Al8
n46/t2eGH1sraMvHxu8TMtGptF+GBJflapgBLNK4qCY4lAFGM+qXBy1Ps++jkmDrlus5VGDjMkZf
dyC/m2p33sbrA7XszK4v4/TEn22nV+M7MvkUJGbQB6VMniMQtBY6XK6sWEGyWUp4++Ab+n4bynO1
9gEpvOYTNqzrzAoyEjjixa3uh2xgz7HUoYBhJRyy06eqmL9aveUWGzo41W6DqKdJ8+PFi4+NDHKE
AKXVReupVdN8JGsbdQHapWkrCPyFFpFa6p6YqxF1seDwsm/ZBzPljNLeAc/rFrvRZo8EYNJy9rbN
TQJ8NeWJDZP1UJCBNu+mPO8vu0x71YF5obwHsNBDls6spzx3rRunjOG4c+RunmsRFctpkkN738Me
fYNg1eyrYulvuyJtWWWmcl/kHso/T9B/r8wkQFdYbi83dVMs32RhNVCjE6Skh3TMnBflmXhBndJw
LrNDdY5iDxvxBFVAim0PPM1e1dy4lKHlSSyG6OeuaIW3Vu2ILGzqyVRIxhxuizvrR0CiwRpgT3iE
VFUEO5VqdHgVhyuDbBeI2jDso2YYr+DCu5fUufF5GQzkMHcha0equDgp2LrPoKiWI/dtfd2KNAMU
FFV3LFzTiwz3HO0RsqLHtqr9b6Mt5QvmRMiRaRhA5fMYScETi9VZA9e5ODu6apdVM0lZFefUrwNV
8gyNjKtTZxz1gNm82GI/lat2CSZ2SMHwIIWa1k4ygmuQIkTmYsb8fih8s2bs29y72eycuK0g7kWZ
vErDDuoCSu/HSrT6wQxleKk81xznYGFBN5MEVRLBuLOzloi7tg2+AYwKruO0Nuw6FpzxDE1ZVRRL
1H0woS6J1O7KCw0QfSVmw3xnKPtunRPx9WGAgjisct0VR4j7bEGcOnwtWD34q6hSoMasocOxqbpw
y51iPQ/ANGiluzHriIBO9c6z1bTTqMKZe0z+h3Tox3KjTFjcJGz2ryKABunKnlKPBWLYXdtyoIPo
5Ghta1ER1x2DxkDLh5p/M9nRfNPlxXhpRtK9xZ8gRanYHkQliEQ9jcsaKUK2IachfynhBmJwbCoN
SdpABGT9E104Z9IGIc1jxaY/wJ14g1bUmeh/O+etr52GrIlsgbNa4bP/fUnNf4Ht89+I2iN8ks88
JtUOWfRQF2hkvlOU/JOg5n/9z+q1fvuZTu+n/9BfUhvX+YN2IHKgGZzVe4g8/o/UJv7Dg9IPrj7E
b4ONB1HK31Kb0P4Dox6szbM/gRhOF6HP37K9AL+g4JgVA9PipvUD73ekNv+bufNYkttY2/St/DF7
aOASJuKfWVShXDt2s0mK5AZBiiQ8kPDm6udBS3NOFxqnaqTVLESJokkgkeYzrznHjMFTgTIHZE9X
ufIQq186y5hVgrxOF03gUgFzN23bH+vGuinjqoPvbA1XEDhrwwkYZIY502RQRj+H4TTckTAhwwnZ
DS3cycLRNzgAkvqpmb+rYwBjr77PCuJn/vtekRxeXs+BhQnBktkS89yfwX5qDBzQKFRx8+SHvtea
ezEi+K6mAyIPdc0pjYxrc3LDNNi7lDuPl8c/RzL9Ob0u48JvAgtsL0k0SdYilyQz1bNCaZ1KFYGL
PBbp36ONzG85gz9frJRhi74ZpQokbV7kOnTZ4yuHrsWeOp/cYuE3XuE4rEyoznAsGUgVUI/mD/yK
/FjR5AaSNGItZDrNsXGVaZeJku74WKRHLQq1LReF2DW9MlHx7osrb7qw7X2ZUF1n07DsXVA0s1DC
6/FNp6BHIfrJK6dyQtDTSrX36DgaBiRtNtsmpIp8KKuWy4vyTXyfmeFEe6YYW/RDlDJ8HqzeaLle
zOTj1Be0mYKuQ+eS8zp4nHRz/BH5rf0HSX10bS0uvGj+enZj9nyZZ8+alRleP3vsTmGbVai4xpl0
0Xel3l22aPi6kP8es0FFGUhV7v3c1/BcitG7R4EDxXk3R4lYSd+xbyJAUm3qKb6vnC4v1Jlws9go
oEdnXimBFRIPC9grF06T446BSZsGPqcvbXkI2hqFKZ9AETVHkAu271WlPlwhs62cCDNsFSVrDkLO
x8WkFGaU+/RMJrp7dru3kXA8lV1P8b0bflByer78mvNrnL0m7waCEetTjFtMBNXOP0GdFb2rJIPp
AckR+1yv3Ec0kWkvoH61vTzUm60/DwUim7m0QK4tNyUpA5rs9WR6NJ0RrFfigLRADT5eHmV+4OUL
6bDJAT3MCh0vjKRX+3GiJ2pVoW96Q0Mza9Sacheb1Q9XVNHWltWEPaN9TYDizSfjzXSwnmDOabLD
rTqfRKzZ6xjghfC6wu9BCKXlfWf6QDISQmEn1+oPl99xSdSDTMmAIFVMLPN0TDkW4M0saQeztBgw
ygALpjJPtlUWAO8xncijsPSl7oLhFnYPgSi76pjl2BIoIk+unObrD8LqwYUZnRJw7udvLmjwjIOj
8E0nZTrS3CrvEXkwdn3qY2GtyexGaZVmH9RpsZnEUJ6qpM93bcetemVKVr8B8QGdSk1FVGCxX63c
KMcEdjri0VBtYExthxTKuZrr2AykMRIdvZkfbCdCO8hO/VsIvfUWAyD9gMyZ6oW28WCUZYXLTGB4
3FvNlW/2dl1qpmURXDg6YGI0889nijKlDMssEZ4sM5LYSCU3NVHFxlyX9qiKCnkDEurypKyMiZyM
BWHb4OsgPnA+ZksD1FLANXttm77Hym16CpA5ep9K60vRREA9ytQJr7znm/vwhT+JcA7Ro87JPp+r
r/afaUWB78ApxDm2LG+RkFE2sJwjr+A0/aCGwx+FwvpwndLfB2aRXTljloRDdgb0zfmEYabBpr1c
Oa+Gt/QiBG/v8EHV2j52vVN+FBlCd9TswU+nRruPUkXbRU7ier5eZB45GT4iKmrUoMLFDkk0HYxQ
Rr235wJPCtnuLBfZc1fSsr78eVanimuPfSNmeqR5PlXjWACl6CYVDflZhrdX0FgG6eNpHdY0OMac
IC9sszr9SYiYXBFPfnO9zfME2ReOCrED2d352B3XOXUNPpPIHLp0PuYQlJOCWyfTvwR04/bUufIP
eZsMu8sv/fbCYWCX9cgFB/ppxtm/Xh+1HFudphNrsq+Q+zWIypCoBCiYj0iM/Isy9Pjnmf/aZWtt
ernb8LgwiTbfmFO4vQUowW5VL3KM7KCZ0j7mfv4Har+Plpyz3WQEPBN09u0UyiuX+NrOezX20lC0
LESmlRNjDyrS92UliWAG29kFmhYeBN5aN5j+XDOaf3sEcosbM61JQ/GMfOh8altaBmhHs92Rtkby
kdPsDvoCNVgaG/tcjcSVNbT2KYXJsUawwsBLS+yx7i3qIRjLmlluYxzkJwc/sb7bRKpXspaVe4ZX
m5NCTVXhUi1PT0Uxp6Li0vfyDOcUmJ6dl+cdGOfazA4YGYJIp+J0GKC/egOVOhxYWnuXq6F+5cMu
lIaJWdk4gBh1BGgozZHFnE8yPKmsAEOjepVTI+jdobHYRdiHAOFLd3YhnXdKC7moyVp06HOQUMCp
c8T46/CdkRTq3tSb4aYgQT5dXu0vXJDzwAdbR/azburQtIgKzh8sHFszil1D8zoR1Jsw1E+VI5/0
cdIh8E4zBCbDBVOPBDRa+AsjPcqdW3EC5hrdycsPs7YSEVvjXNHmGNpenC4GBpOZVaAAFaDuuKVO
Dtt6okpjCWp5mrTij5fHW9tur8dbvHszxcBwK9ys9RTpclx4TE9aMjrGo2I/OY6hPvQu6rCXB107
Xzj6LROKKIJFSxc/q+0Qc+w0zQOZQeJids6Rcuw93BQAiCptqRzSNXYVFL404FeHy6O/mCIvv7fN
2Y1u3ZyAWouF6EQTmQ8yBl5Q5NYJgSN5p6mKRc0aH0OFwi+W9JAEUX+FXE2R9QYmyPDAbwO3mbm9
Jw0p951MrZNVm3L74qd2+RHXVoGDSgzKNaT8pOPnKxKHW2u2AmDTaon4idGUiilS2mzLruj3I9SJ
K6vu7Z0G5xO1CHShZsKVs7haekpaY2JRmYe2C0GnUeVWrfLhBDp29pzX7l0r31LiDD5dfs/5nj7/
Eow7RwfIjc1UsMWXMH0KxBOSAp4A6/U+cJFQ7jAvuPLB3y43RnEN18TK0SUAXSQZeqlIYdJPB6Yt
7EdHWvbWNdpkG+L4dfKT0dqUwB+PUvg/nMFxrpz1b7/lPDphPuIYc1y1+JZgobK+QJbbc5XQJVqm
eIt2dfARCqPh4T6nXDnx3+5oHXdaFDFIrAibX1ipr+K4Hly2K8NaRwef2B3gmLsRE+5aQwq8KBJZ
sMNVzjz+/Q9J1XEO08mpKEmcL1jDp8URz4OqudlTlNccr07S9sq5MS+H5XIRcFLJVByNq3MhwtEK
I3BqlBs8l4xkp4nC3o3l2KJQ5UxXIsz1oWyYzPZLULCICEDKR75e8kJ0ZUdPyyQgT7okXgsBfn95
7tYWCBVagUE6kZ1uL4JZujRtaKYjzhMqkk19mnwPO0itEUDAHW7311zLV98MG2OVEi21Zn2xGybL
n4kR+IOVcR1vaxgGR92NgUUk/HD5zVaCD52Mks9lIRBLKL7Y3zqqgdweOPDUvdp6nSOdbcDFuTca
ddw6Sj54Db30DRdF9BlBFBhQ2VBstaoSV55k7QiAusd5PxdQxFKvTp/QzTVEh80OgTkykAXtI0P2
nqZW30aA0vhFudDABGqfQMvVa1TwtT1paxQNdQosHECLeei4U2ygIJpnD3p8dGJrg6LEhPXeBqzg
tOmC/NpWWVtU3LDUFUgXONIXdQ4FBRPZUCTzpIm/VxJb+g5kUOypMnz2E2SRL3/ptRdEdVC4+K5g
lekuDjkHBRot8jnIW5rDJ0MdUH6G0ICAf/4kEqUjmo/CKwfd2qXFXKIeAecYlvEidIksLckpV82X
xxjslEKRNzoYuUNhmNUTzQjk7rVQPVil41wZeXVyZxtwDDPIQZcBI+aIrSlkrHux1LF2bCus92gG
em1YgCUI8mv7aG3Lus6c+8OlRtV0Mbt9M8RmrzC7hg8xzMhasY8EEm6azda6/CGNlS9JpkAUAGmb
QsSyzYHci94L8LZeXSvDvWxK/I/BTBhVhMlciROPosl9OuYnF8fV+1Gq7l2lQzx1EJmvhQoxp+6d
J2vmP4Vce5tQQ+puEnJvTEN87IlqD2paWF5nRB9VPzCOqN9qH3VlCm+RV0r2ogmwVFCd/gDIIgC9
59IbqGcJxHHsT1GMXGumT9WtgOy5HW1oDIGhtVeOZG11Fgxkj+Ggc2q8KMy+ukSTKFMl2uOkBLWh
3GWY4G0nLZmoGlrl6QUd4k7A1aShwBHxDbHv6iDdx6CqT1TywFiWeLCnjay2XdXlNLtDXHnKzrry
nCsLAyG6fz/m4uroulxPpoEtEPZQoS2p109UYQqGCqYrO3xlzTOURQOROaEMvbg2kDqqEilJkmCV
aTdOOn2okir51NAs24XOhLbL5YW4Oh5ESHqKs+P4UoHChvmR9HPQ5rad/5SpfXMEpoJ+Mwi7vYmG
xpX3W51KmlDCoO5Hk3VxmihB7riNhYNEXWnBfYz+DaYWrr2D5Ddc2WNrQxHuoo1I9mPTlD0Pliau
CLsta9XLohpEC9J3B6MtgcWohXllFl8i90XIpFFoUGcVTIJMMU/zq4Vc46rBt+kpGmVj1m3DWYJ6
EF2Pd8MUR58iU78nQwI1aMbv+2QAe5wk0RHCnfuAf4P8LLVhE5b6T5Ay2j0weJhdcKItEw4v/G9o
kmFt3Eg5uFvFL0Jqb0ikuYlawQdzm37b2xr+pjj60v/xfdkLIEd+p6MblE/5tiyl/UltBn3alqEv
bjBhGEAKKxk8bh0w6+PgRtWNm+Zoblud0T6DLAekT03WfgiI+E0wtGn4LsUJAWp7oFvfMOIa4tkd
DiprLwrYwJqNpjams3qLv5er4ZkhRvD6G2EnzRfXT5NfWle0ND0gHhywP3B/VwDR/e70Tf9exHr7
gFLz+DnTsw6PGFWv9lK0BYhupdF/z8ip0r3bi6rlaIZjto1Qtv/ax2X5rI4CB95S548h3mA+SCRl
v7gwy9+jrDypm37yd5ScJuSlsB/Ntw1aXMM2C8L6RyDaKAUY5fvq1jRNzh67K+rfHVshjHequvt4
eautrUdM7tlplDW5ShdrJECfw8kE69HIJmDNKNJtjBqefj0k9ZWlvzCem4tAOhta0+n2oCtDOHS+
HjMgLqXUMOhMpgiqRo0DDgbOKIhye/aa9jkhMTOxSjdobyvwhx9Cw8B3mLJN9DkPZfVLWHl2l/ST
9cNx/eBpGiqMnW27/hKawn2SaMDJjc/1871UavvjICPzR2uMWCVenrO1C4KDCZTDnDFTBz5/D4FF
vaN3DRXDluMwl2oN79wCDi6cd8JslLtp4vtfHnP1ViJNsOcdDYp+dnZ6vZn1UM2hTnaqVwMEflGW
uAWvqx9lgKt3YbfvGhyAt1J1yr07BhpaJKO7NSlf3owE2xT6WPcwEOOtEnNl9ZNokIZo3cPlx1yb
GkFqMeMkCLjd5fHm1IOujoPq+UFWoOvxoqlvWduiaUAb+Ul/ByL2yudYKS7qM/BFJYMnUtKXTawe
/PZgd7Xm5aA6sbTgnNtBS608ZAjkH0gn8G3gPycfhQPwDoDyEHzsYmeA6pf5z30J8gwkVKq8UztN
XuvfzothcQjrdBxVlj0VCMNYzIhwOBvybKDepdg4TUbjV/B75nZw1Gjv1kL/+x8AdS8V1VhqmS5S
kufLhCfD9jmbmItaNXepPZRbO1CDreWH1mOSwO/Vc7b35a++cojolB3I8rjX6BwsYlQcC7oyt5ER
xoY3oFZb1DjoAPtvWrO8MtRKwZaDg+oGACiicP59/oK2XRbdFPGCoGBSDx6y3PkOaxtpfm2DK6Tv
2UXt79x+IrHLnNuhV/O9Ak31q41O6ZWlt5JaviR15HXQpt/0zeK6d6EoI4cT5gj511R5Nl2Gz6iM
8hFKaJ/fdg5cMwsilydFfK2W+hYKYrG2uN+ZiVmza2mCAe1GQLilmGpUlv0j09roeTIncVv7fXJw
M2E8JY1DWTvJqo+Ok7TPcpLVjWzgtcGj7TeyyQdcNK3Zo14drxxZayvfmaEYIGxAMCyX4jS4KBwW
lLyUrNQOUo3vzWo46IoT3qRBPF6Jdl5UtBcbDRCcxlajfI709OKAdLPKUNEyJc2vfenRK9OhXEAt
iNSMlnVk9KDO8W2LzeZTpfgHHTG4K12OeYQ3T0CfBVQTTyJeQEev4i1dyCww6Rx4wby5ox6KBGLX
+vHyZltZc0jd6kyooEWA5N75BrAQVNbqtIdQmVraUwGpFrf3sd2kXTPsQXjlXqJiQJ2bcInbElvi
y8Ov1XUoZiAQR6iKltISukWHCMT+WGOx21GI8xGf9HIVc7zYz4B+d6nwCrUN9tgmfR5Kh15h0/5o
NEW/svXW1r7BNJChocbt0A0+nwdsMm01aqnSRbBegRin1m2rdq43QiqFeOGMx7lMTylycHYOErp7
pFnTbeuTYsY9unaFTBPPiMR7B/2LK5O0cg2SSqCpPVe2yWMWp3DkdmiZBIbuIeTTeeGka48VNzv0
V/pKyYwRB9R9rVKwNihtDYCP7AHKv4uTcWh1IFBWyPIbd21VJQ8IPE17BKuiI3o99u3YXFnvL0iz
5YInCOXgm8MhjH/OP0FsuiHkcEZ0e8MFsZfHe12FSNhnVXmHSztgffpZG90Is8M0Qn7rYnf4kGAW
nbqoocJdqK5M/MqZY2AxSSHaAVWoLcEBKcZSbVFK3TOGqHpWwJAflE5+rGVlYTydVlcOnZWLj7TY
nTuIwMEwUzifgCSg8GWkueFFGtS2WAoymJYwDFlb59p6nydzOdngdCnPIKuPQOYykGDjpYGbGh79
4+Y2EkQqXdjE2x6tY2/swmlT9LXYxpVCpTqbmpMMrXx/ZfOvvjAkCnbc7OOkzkfgqyMOwemowp6a
+U0M/4TIpdwZ7VjdoNIob5wy0giCcd+MKKRGG3R0nP0ErGwTNHk1e4W7OzVGt7k3bAjYqCZf+fpr
O4C7xsFxgCIFB/H508V5WfdxyxRNsi8xORCTN6A1t1E1CPahou+zyf1yeUZWhwSeNMNm2O+z0Orr
CYm1qBgGc+A0nsLmIdf6lFCrAvgSOIXHFEKIa3r3Wiq1tsy58jn4uP5JqRZroUnRHETmzfDMEWdE
x4XeZUuk8eDoiJ0ZD+6Vnb722anjowlA94X20iLAQxirzVNk7jx0H35Mvp4fwKaNXmMb+T/4hERT
oDjJEbljFiMFbh1FEVg4r1QC+87G3JWi6mQfGhS6vLIR6m0A0eQfDApmhobIDIIyl1cqZpHIM5qN
6SGRAeV4CA5TU8E6xTYBwELxAUjOh8vLZm1CAZjZtAVt9rJYfEDMANIYMzIa7oGdbvvS1LZtjbN3
Ukd/WSn/Rz+nFXAXyFjCEQISehBIt50v0cgIA6FVvUF5RzW+WkEXHYXq3rZx0G5duERb9BmiXUhG
dMCtAckkqrV3eT6qe0e0zcwCQ5KSPupJEkbusIeEa9pRDB4Rd7s8K2uhDeHbLHcNYIRD7vxJ46AO
kqRuDM9BAY/ec/Atb7XqJqxg4aDjkdy0AhUWHDm1HSi0axHFPA/LA3a2EsDMYL7UlqWQvDDzNigQ
DA2csdunDZzbFrr6+wGFkwNSSOo9+vIfLGcYT5dfe20xuKANWYLQSMCnnr922FPzEX7KwKEgcVed
4NYeFOT1pdb8k6Gw9rLJRGe4//wor85vszCCEPNVQH1+XiFNAPc4DXXMGzC/2V1+q5fHfjOfyAiD
uMU0WZ0Np1+PFSL8p+kD5bXCiOsHTeKpiRjXhLKn9j1ElOJ+CN34phzKP2iQ6oQKYtwKFOMO6aQD
4Gt3ULvVAyIbaG3miFLEHHBaWmHVSfIMEidFKYgL6IB5qYqGkd9vFaU0r7zF2vmOwQTZHXD7uft8
/hLIieDyEHfm3Nwe9iGmxTsjN8ub0kZspg3gP/YDZL/LU7eWyxBNYV+HGO6MHlgcD4Yytkle90xd
2Ua3CSfXJvMBZgx2EXkVDVTPSM1PLV7Ih6Jo0tuuKP6mE9ZcrONwAhDnAIZVufHPXzykveQnNitF
Kn0NFCeT76Rjf4mGLLr7J2+L4Lit0nkCfL4YqkY3boh93fQwhwHk2tAJl2L4Be3O2VsIYxzsdkDA
PhvJcy0FLQMuqCv7Yi2rmRNpYnVUzunEL54hgZbcq5lGLdhHHmGmlW97vRGw6g2Jzmg37Q3u+V1P
De6UGka1lY7rblvq+X8fMsKDgPOfP8DbMzDCgVJpcLRCU8dpb6HhmqdkcvNHGSkj4qz4VFye/fnF
FruUYWaN8jlFf1OxK0Jk2YIA/RqFWufG0ZXkhFYtiRI57pXocXUomkhzL0nH5GSxl9BjGnMEN0yv
Un12LKTRW1ugPzaUyrXvOR+Zb97q30Mtb5K8T0d6EqzeuHDDjao76k6v+/JK3LCWACGSTrEBkCVL
d4lxsB3frp2euGicjR0sahxbMCz4VgP0PtUd1GFF03JEgoz84BjjsHEVyo5RC4iwbtLw4LTQ0C9/
z9WVTG3Awn+LIwQw4WLjDhVE2/k2QV7fAs8q421o4Jld61WJH0xW/RH5o4kOST7d94UsTmGFSE7c
N/ruHz0JNwCkEmKd5SkmzLZrVZ+zsy8n5xgVI+oGfuFsOtFDD6zd6dEyE+WuaGgKZZFwgam6PnoN
gXFl4a2EyzBocAYjNYaf+FJAfnXriRHQEhpgphfGsqcjVcb3Riutbcitzs2RiCvh8lqRkjuWeiCK
riShy0qQNIQvygHSjlQfTSPtNyIfvgZKLw7tGDtUw7MJvxABGTcKYhRqqtDdR0OdfAqrPvzTDeM/
xn+rLw/hBSTOXCRf7jr45QLdmpqtMLXR1vWt6VCnZemVaKPsRWi36ZUVuHJl0qGgHD8D9DlTFyG8
jBuRNmVJFlaFUNh7K9rUcsLCtCi+yLyNPUQirxlBvcAulhueM8UmZZhh1dYihrJNvJgUrQJVR/1z
p8KwoUuJ/xfHW4UYs116LuJ6iKggz1CMxI5pm2lbjMgyLIbC/F40Up6QWs7uHBOOn0P/YJ+UOcpq
1Hc3nannSF0IdHqC3tiOZlocSoF6eD4Yzj5U7PJdCltwHyL2DjzDvlZPWjs5KSzSP6O0yL5dBMY4
ZxeyLjrDU40guMnSvPfgo6JzF5XXYo+VKNikcwCXeW5Sv0nAJhPpsdacDCCEWeTpVHE9rHqtQ0nZ
xpNpQwU3CcdT1U7XPNvWFiqBN8ROh/o+rs7nBxe8I9epTKx4WseuD60s6sfAUopNq8c+qYiq/oON
Mbv4qQbtKphYi+so6Sw70s2SU6G2R0yqEJLWC2SPhEQcC/0N63j5PFyb2VfjLW3EDKlOaH+xEYt8
Vl3pKmNXKeEdUJfmVJt9guAaCmWFNlYPlweeX2S5N+YKFf/AW6FLcz6xoYjpQKnAG0DcJr8ckTs3
8Uj46kxj/5H+YXKfsXC3EUL0+x5RpyvnwQrmWkf72qJkZVOyfkNeifFBaM2x1KkegICzuvyHMZTk
HLaoD+WMopa206N9GmfgqQZ97zRUziECq3e1blWbfrTj+76UxoMaWPWuI2Z9vjxBq3cm1A8g0Bza
POBihrQa1QObURGiVKC6DVNq7opM/xFNODP0FVr9wAmc31PkIfeGQumSIDJ9p/phdeXOXPtUL/Y8
Bk56XOLzQfD6pkoarRkEbCZTIwNugLkhKp+YJ2fygxurtaxD25lfJgLEfTRS27ryqdbOmdfDz1v0
1fAZlg1j4AIAG4ba/OiT8MPGoLK1IXL8eGXO17Y7+NoZUAQkgy14PpaC71uWkDx6U9wiae0X0Ref
TOymSN3hFOZOj+ZHOD3OCgCH3mz0Ywl15ZtvinJTZ8h/qqJr6a/U9rbvKzT4kOm4smHX8HBzMYCH
g4+Bz9miuBd1MS59YQHuKQmQ3dDHbNf2KvxlUxSnFlbI+8DR6zsdiwMCrXg8BGoenqTDZTfkvnhP
7vID64lnl+TxBigkfgfFYN6afVjdkfWN3xTM5FF1sfwtElf1Ru+T5i5sJ+1LO5oOmKCu2caFTfiA
ifhhcDtQKnqQ3/k0HffIDjj7Er8dLOEC9Ua0erlvU73d6RpWXpc/1hp0g09Ml4WqAc2fZTzNNJi5
htuix53YPoUhrFlkttAx7QN/C8/fuOtka9/oKHnfx90k94i99bdT1FhbbOynd4WNaAsNG/T1Stv2
WtlOn8re0t8FrcwPhhXn2iaKx59TAlhVdPa1VsXawoZSgTwSkZBjLSEbFJ16Tc8czWt8Hn3MwupA
xSI50ESorlwra+EPBBL6L4AgAHgt9pAwo85pO/pSY5agPA8EAwfnNnuQMi6QlWlzb4Rse3/5A62+
H+eXRqnPBn+xWKmQ/sldW/oewk7bvdGJ7FPf29804FFXsvW1kUAzzN/UJFlfUt9xaiB5Uxipqvrm
BAL8xsdx8DGxjWvxwOpItI9pMgKuAsxwfkBAHSlhvnJt9E0qTzqSgbup0/ydbqMfenn6Vq8oF+It
MQ/FR/RSzsdixdfmlOgvZXznRNNKbvrg82AVpec7hTxQBfgZWclwY/f0tzThPylETx/9jL6X7Jz8
HmeuHp3qYAMSoj9dfrrVicBbFpEZCsZswPOHm0qqhsDaWFEmaobWrKtk1wRnUeiUVzKXlcVLmElP
lZNZoGywiMEybLSqyqe/U9VBgxuCERyEVuAH4Y7wuxMaqEikXWttrbwf3ESInxBWKHwsCSSuWQcO
nj+6Z/WOu5OBmQJcEgNOX6iEX57KtQ8NdIQOEU1C7H+WnQwNseE/QQnwcopjBBlgI5U6uKtSBK07
XxLttghc2nUao2CMR5s1qMmdmWbF1pdxhtdC3Hhochv3SJpbCDxbxafLjzhP8SJamyMQMlVBr4/q
2/nXJmXWZj4qIOwRIK9pD9VNHKr+39/GZ6MsPrTTYW6iFqyptgiVmzDERs6E8H9MQqQyL7/QWjWT
wjZcbQehFRrii5s+7UnuGwqsQAQEamF20h2qon3UM806QGBuN5JE8Y4gNX7v5oY8ASzNrqzrl/rd
clbZ3TTlafEQji7et0ZExvVHOmadW+WH0QLa2vmu7fXmNB1TpdA2SmRUuwHy/15Rqv4rfh8od2Fi
67kOLjFwkmrcmwsaES5Ksxp6MB7hrkDqF08TMJvOUwWsHTy8UfyUehPcTqmfHxL00Q5RLb9entKV
HUPFiY4zCjrcXcsZVVtsEyw8nryhqiI+YRTfoJX5h9JX9eEfjETqgEoUDUA+4flq1BoDHMkM4gnx
JnwuDLs/VG1IJd8w+j/Xyd+y7Xwnf+bPTfXzZ3P/Tf73/EdxRxyrKAib/33+0/rPnwc/i1lf6+wn
uxfzuqf2J4YgP+s25Y/+WS2Zf+f/6y/+ZYH3YZRY4P1RtHkz/21BVORnXngUttig/yLYv9H6elc3
VdH9122bf6vDqPqv//mv/4z+EgBb+ev+Mtczrd+oE8KpYafOAl2c+3+Z65niN+TGQAEJ8ldQcKzm
vxS/TPM3QeWJriK/Tig/+2fWeO6G/+t/mMZvc6Q996qB75CJ6n9H8Yvr5/yggvIDsgurPio94JDg
p5wvjRI3EV1B2P+j6OL3SYNebgnfY2eJ+DtCg3IXmlGIIFIpvzdx4+6T3C68NjGte0uX8lui1uOu
KWeEioNh3qgE0xZvCOSVjMG6p16dbuCHfjKNQd9VSd7u26ppMTqoHC/LgvHQDeBaJgOop1B983ZE
DfZOG4fokOaJe0DHm3ZabT6N9WTtey35Ztj5eMpor25Bn7f7DEHnLXrZoUeVuETXK06PhDbJHuh5
7ZHyoUHfzTwAmZCfSrQzpyK8LZrC8YBA7u2RAh5Cgl9LyjJotEfRg5OI6mQ76Xdsi54cgMpRFf/I
puh7ZGPLPP8P11c/mTBBkHzPcEebvtSpqDHAKp9bN71TVJB6RjxFXDlgxDul+Bo6kJs66qOowEA7
7l1bQRPXSjxbYm3jO8kv3fFvzHzwb+wGLl8k4A+OrYtPSPEc2N39IOtyY0d4jEWdO2zyCmQmqjvf
bRNdtjAYo4MTzjdgpcYfgGanpyiLwnd4BDaYpxXTeOuLhitwRElRNYvH3IhDyOm0rRNkGQ6Zy0eq
TF+7G6T10CblyME6PMryq9owWp3mX7G7R8i2h4Wl9szC/L8KK/3aj9VzPga30BHlDpcSQIgCucS+
RG/c6JQ/tAgBQipU3TZHai0ck547N8RGnthg4+AAghnLD8VS001dpV9xgZJ7Ox2HmzqtIr79oAqg
EFoCQHtodl2lYAbhw8wZIrW6V/k8uhtUnwc1tHj1zkXQJv7lm8pNMs7P2KZfXRcrHjfQIDyoxWM5
8T1gH7X7NOcol7ErjjhKINg6GdqdkWfFsXeE+QD7Cc9So76nUYBpctG1d4Pftne2FZjlRplyDU6T
nenv0yCV3xEzKJ/wZvsMM+KgRy35nmscizL6LoldNmIonkOrGfA6yL/C5Hj2TeojRpw/1zxtXNaf
czV71GpUI6ceS426UpIdhkLf7Tb5McZt4ZlmGnoRyrLo1NYDkrqpuTchHmOmGmTbbL72K/nsjiwF
PeR9mzzBrkN8QN3rCbnX/CCyItkXUY3VU+IyhSNmKQVoSq/QBTAXZHk+tVGc38U+DboNzEKczsf0
Ua8EssRK4BlBjoIn+wy3l19i1J4QrR82fZuy7KL8l5CWQvdZIdqDYbGRloqmMvZLs/FOtK1jPONx
i72Po/DrRGsFFWPcA9KYqR2k3eXbkNYMTvY9wvXKGNxZQNr3nY9HQRPQ2RCsmUHwPVUQcHusimDV
mo2GV1s0vIv0Oj9MNX7ebuKnWynqYFdgUrGNA0Nse4RCtipWX54wyt4r0X3dTxOC5DmYxmbgQGhH
3IWk6lO/KoLwR1O4fxgRXWFfiX75jnkQEicAzW69DGLAJuhK8WhzLIKfNk5wGEwvrScE4Slvblrk
Qz09YETUzmkzK9MnZhKjBVe9T2PVPBZOonqdiUZ8KHSQGHX4A6X6e4o/v5wh7T6lMeKzugnI1YSX
gKQpj1a7YbYlUs1RXtaHEx734cbQq89wz79XuvqNxj/yb0YZHXIrHzBThxirsbk3ZlJz8JkzyQV/
+a2DdvChw+xmV0SOsomdQvUkTNmbFgHZY2Lk8h0YyOk4W919JpJMd44j87usy6vvsrBaNPVLY4PM
9f3LuhFNKOfNFm5yhy3lVjT6laQaj6rGIhs4j46KM6q4bEbuQZh/Jcl/K8C4j/7gkCt+NefRxEuE
8O9Q4z/+rrOI5P+XEISY7D8HIA8/5bf0PMbg9/8ZYTjOb+gTECvQwiQmoNH/fyMMR/1NRf7KcGGB
Gi65Pr/yV4RhqL/NoNu5lwQCkGv/3xGGbv2Gng0wayQdZpD+34sweJTzdPQvm11AZ4scKFYyTJj6
uMJeTFRPGFy17xCnyDCD1qadcBTlSUUSH3OUpssoHCmkHQe9qvGpCez2fYHnwLZUi3KHhoV/jJDK
39HoaH9lWWR5CXIX33uj7Y5OYnPCB3Hc/UzDiK5Rk6XbokdjwA7Q2sgAYh6IzMLn0gfAwkWZbEyy
ggQNb6PY6m0/3DuZHzxPaT7tAmShfiZ94XrIFeMCVKmJfTSKKHly1Sy6Kbpe/TBRAtI2ceQ77xOK
USeklpzPHaJ1J+gn6Xek3uIvddIOKei3stxbhWFR/IDEQBc5xjxbTZx7vcRRQNR4CziVkt/0g22f
TBvidckF+d4nNHowwr78vdQLXIKa3sX1wDS13Pa0BuH5oSyLnxzaw1Oph2axbdtQ+WL3HBj4Yvry
oYyo4FkqMMI4ysQjaduWTR/c1lGiPTSZGI6l34/viZ5SiHEi+BglAHc2euz2x9JVEU02Q2P6StDS
3GYYqM3K4Fn02beTctiBWnYOCcobJEy6/ErJhNLmaNW/oEAqD7GZtT8Satukgu5Qb6NAOBtlCLnl
26TTTjg7Or8jbK79H+rOa8lxK+2yT4QOHHjcAvRkkkxvbhBZWVUH3hx4PP0savSPpBq1FHM5EWqF
oruVxQSBg8/svRfDicU8zFMtcbP0scwDNgTIR5rYUq8RDLw2RLEnvupmLr4qBkf7pWvr75ldgzVO
tcGErwCvsyzR0bTiBjrHNb5WQ/soSq/Ymt0TSxEzqNCCBU1WvU652DlzXK4di/VQkoH1XNDNPTDt
va8tfy/sp7IGYwyPilAKIgW2LiiWQJP+Cvgh1JTY2sWiO5siDfpl0VaS6ctDlcxiF6Xo8rTqp8Q4
tE3A4oW9KakVzH5dpss3Z253wi+2msgUAUSKzPqsWhkE5Ay99dCi8SciOl92vDHWsS/XY+J/jmkK
TNe7Gmy9f6Ykn4f4MMm6Rnemfx+NPlqVHtSUehhfCExoIfJaPC25xOLIf7xJfJrTmOz8PH4l/me8
tKbKjsrz8FV8c+DN+NSOYaf5W3d0tbCGRqAbHwyJVsCilnUUa/skS7eu5pcfxjzZG694gB5Sb0ot
e85gw+b6U2+mq6qI7+rec/Z5BncnccO29KhVy+EeR+LNpEUkJIy7gKr/JjbdGUSZNyD4AsjI60JE
r7y49qadxrCF4GSWM+bQzoMaozcXiy3OIXYTxu32u5fI70iNLz2UOiod+0fi4oRKopHsuLqmie9S
ZLQOAMoJHK27RN5qzKFmdvJULABJ2kzwS49XFxpu7I6Mpgw7ECrX+IzJwxK790XkqufG1+ok6JKM
/jjdtsKMzvYAgI5oANoMlt4LeyWXBKGchfvImD3oCJTf1YI7ke6vXJEw/qrrUHBNQIIVxucgJ7pm
X1j5o9GUP3sgqbw0Q4QFIIcx9wUmz6eRkzqadMJa66KrDlNWGJjlzb0vOp0AKzd7cgfDu46Lzg0y
/XCWOTl4bvSsATm5Aj7mV6ckqxMABr5GrB9nbOYOm7gAKpL05iP7sLBS8t5zu3qTaJN+Pyvp/izB
3gbxHJFJSX4GSG/zzAb+041uCpioLrxPa667ghQAnwDRNEaIAlWsuHeU6j+hCsWhmEp1GS1bbiEI
p2fdgHUQSOBNR1gz1Dv4RA8Ef2ET0pZFPFeDXuOjEPrRj/l+7bH+gqVnfmrVmHwtsV/+MAvdvErV
WvukIckj8it7lXtWvarG8cXutBvxLrJ3tiZemOLQvIma2y3V0DzZPQs9n6ynJatFFswTUx6HRpX6
yjwqWVkh01ALCoBerdse6qOnVt1c1itLW6ajMAt5M4EC+pisDtZRS1wUsK+uGIjKR2B7b1jTscQC
fE2mAWqHyGikPOCLA7Vc4AIVjVyn+IqqyP3KC6iIAcYN6+ynPKpQ+bQajrXyyhvFdFp7Wlrd4xkG
44CHqg+i9kkbhzmcpLgvpPjC/tVtYjsRSDsc42nQ8J8UgLjJlodjyHGWTafc8OJjFC8uxWzz2OCv
F0HldtEn+jyaXdjHAG7G7STTU1rFYxTw+uBIlQVYAahqh9EXNMsZXF6AirCifBPlHhvsFRIW9nkz
OUdOiN+QGtAp3Z2dV+OxG6xlX+beeHZBqqcBL3eLm28ZRb3mGMtXVtKXfpCNvVnRXer3St0J6Jj8
oGFv4fHe9IMvV37a0NqRmDJk1sksOtrO7i2HAvmtUoT8p5kl1jryp/WklyToOCXPd9EBroMOyldR
8DIuxzDV3HxjpdqOL5GvPpvXVQzsQU38ooFu9gu1exo0nll+RCQ/lCvULred3ui/pnFmeoG3uLwa
/GSkkNWAGCm/pXenvQ6tDgsSJru1tOOrtKUZer68K60o7GRebuNWIwunwycypTdTbruB6fymsm41
TtZPT58wKzSTWKMTiLg6w/NYjbykl8a9uzFomUgSz7DJ6RuiAiOfqWVBQjF2xA+Bp6jIjNABPhQq
mxfHcvupWvGeVaSGVsZ3ze0GOmj/ExUpw16gpZAG+A778VuRNSevct2wMLV8NeXjD/DFdRsoJEsc
LzAtR06/4bbLWnIcbTd4aJBNCUS7+eAhc/OJKupdoa2sxoH5atxydmo/NE3i6zRbPyw58VdJvi/r
4UWftY/JgTCxMEANE2qG4zwAQyef4Cdmr8siyaYuzfFAwMbOz9K7NGMacSN31ws8ttLRv0hNTInm
W7qA5K0wsfkHMZrNmkb356w752m6OLZ6HwrzOlkMiypTa+A6iCDygJODC/3RwWgnKHTFWZSEwAU/
KHK6Y9/5/B51lmx9j/DJxRzv+sHO7mV/1OcIKEUz4R6L66M7P4ExAtgo2j50mrvWMYe3ZOh35vSA
A0jHZ/YVN5A2pKAfnbwV6fTZKsaIbbXYRLR4M+huCFxh03bla1wSvpuUxQsuohDux342rl5v3eXd
vIcvpB/SRvgBXwt8n/gTQ6N3Zndzk5HJFVDCe9uRpzmpzm3uXoduKIO4sHYDZ/TONvLXRcv8DWjx
vZ21d17iiGGXwCQ8WMQTNBZg5qEA+EQFcHDL+KXNNesRPNlPg9yVXD2C+2zCssve6omcD9TjXz7w
m7V+M+JPKcliwzdnSe7Nkd1XQ9oZDd0Y9FbxgS4yPTWNHWa6XgeLWO6JeTi7eSboCk08g9PbXHjJ
BTe0Wt0uk22AXnSIgWf6p1nnzHls8vTFmyD5aOO6aZL8Afj7T0IkRGDBbw6GVlv2o4clRSOls5Wp
GQBufh4S/WlkkRYwqjhxz2YUXcWb5ycpR8AIHp7EMJ4yzIpZhcg+gifm2MvVc9hB2xUbig5vBkrN
zCMeOn93ke+1wM+lY7UbYY9g2/CNgwQscZGiAbPCOYXXm5XpGcr9qagpasGBP/TS2dUdBFzNezJ7
LIasiuPHXmS7dIwnaoxy1SYVTzSo0h5al2dfe1PfjtJZxXbN/QxeL21m/yTqZWsxo3REf3VkjibY
vosX6M5A+uDEJeWwq7H5VivJ/TbDr4dRBaxOGg1fBgE8M87j1TBqFjG9mbvxh6+Upwo7ZE3SxlSS
rOr0t9TLmL4GYOy41Ui0nalF9/08HwwJBBnSdUFtmvBaaQ1/uolc60eyNDTyS3XnWcvMg86G76TX
1RGt3QI98wF1M+FpVr7LQZcEo3cEwPmkKHmMxvzWEPzNWWlfhpZDtB7M0FjEJbJvVKa0OvFOOqEI
edFgg4Xshg+SQ9zzqi1gz12cwxX20u6ii0viGXsQ0/dlqrV8Iw40897gYTWWlFKuPkau9mgxjVy3
bfzB2PUuXeyABBTOjS6wtYRzWtVPTjsWTaArvzwPY+S8RxOa7xRoMxHy37hheQ/PKt4mEFihcLcb
XqA/bXu8iTPiUzonHRdbnrXJcgNPf6OYAvoMlWOVJj2Fj6/DK1LlI+C7c1UagmMVPujg2NyY6Ac4
k1JuByRHgVMZ+3KYNxWIgb2vvisHRtcs+KpB3T26vFsIUnnRxHBAfmTtivzJnGoKV/ZXISmWPSlA
bRhl2EujzIihe9lMu7GpfpVZMn30Drku2iHROliVDlGASEcw9LdB1w11MBueRt/bUAB1Vo5S1hs3
bqe2flY9a5OzQ6zxPeu1jLNgWPYmQR2YLbZlLZ/L9laG+OROtF2394ANh4RmcncrctRHk8Fi1DDP
THtjkzrOPRxO5lVJd6na5Iux9b0rlt3g2sXWwSgazP5BKDK9m14PR4ewzkAb4YHGyRACaYKpOZyN
VLyphiLNNKoT6rkfk7sk59pnhoRO8xtZN+cuMvLVMERqk4G+03zxNhh6yZxNtA9CJtN+wssTWC09
QpI7acAR+ZH4aE8qoo2vhQfz0Iu5pUQCf0zZFpXiAmqzLq9V0z0kRHWFfoF1qh7KE+JqtUf+Qu5N
qX0r+vj70sSfLqO0kIUceO/KhwnlqDdybtVbObqXwpuSFX1EvZKdz69RZ1tH5CfdHUEZExMQFLAy
H+DJPjVaPu/SqLZRC3vH0a9/qLgbV6A2pyNLoCKMzNYICF+TW5k3SBenAxjSB775gkWMnaztRBLe
2c2w9zpvpbe6DXE5Ku66jtFHBkmLeYYMO0DAKycx9jkxHcisjBWDjccWxwubELHVtC4LUyCigDJ3
TiqfhCrq7dQk3bY1oJKg3bhfqATwyXy1SR9I/5ISwi1770umHHF+l/6A7g11XFlrYTAU0CV6Wt+4
EqnKMPUGUqfyQt7Aj6qoZatnBK8iILZmK+Pk2KRAvgGF0rKlwoMpLtB8jTElKfLQcba6oEt1HlTD
XZPYiAW2CWaYYyuA2D0qKiV2i4ZzrYE8R+m/ipy5YiHSqfWs4awZhoSxsOb87F39WOAwWwO6vFh6
ddsFkU50Y+LxrQaqeVWc0vtR2Hi6HQfYXR29c9SeLT96zA0foC+5cG7GC8NAHMPf4ksVGW+lMV1x
4mdrZxzbUxx5hCbp35LR+8HmFhjdDMG617ViQ3F+L0phhC4oj6CwKTJ5r27gt/b3JPW/isF89mLe
us7UbRnaruPe3uqC2qqrs7DLi40/WU9FhwasNkK0cR0PabzXkuRqGe23rsie06wJrbRiSE/hIjNW
TkuZPOVzfq+M5mcUydudwrYLwGbFIZuEGnjpDRAEIGnZzwxmagji7wER5FWvF+70QoSNzS7E6Xnx
LLz7Mu4eK454bhft26hx1i5zunAa5wip+7H9agUUyMK2NtKIqUdtf6Mv1l01E1gq1Say4p+4ajdj
Z+PbnYZnqYZtplGM1oxXgr6iO6nn5sVMjG/5jTA/1C3/T/Qa61Q3LgXGiG3d6Po+n8i3CXRLi+/J
8AdN7FM/0Dit5LC88YlZNBUPRdGsu8xaa02hLlFclwezS5rXgbzIQLQeQ6Auee+95UrsfLtWpvNY
SS4iK6bVDEWCxYn9Uk8TjcfsrvKRoQ9rsMeUQXgcEVrkpNO2UM6TEu5dudx2GQPNQXGX288YEAFu
F+Vroox9Bqkdz8ip1dQl7rJ1z0t0Y3raQn/Rd2uCvN8hoK40F2RawvVw0jasOejXObeiW0AmH6q9
YWs7PzUJlWpMaDpmTH0pbzqm6ODUTRYw7cmw7Orpq7odLg7ET9t+TWBMiCGLNy4Oz7ZcTq2zbJSX
PAxM8sM5il+yPt4UAjJmb2XHphnOoifdSjT3vezvaGGrcybHS+UtdBxjFNaWzE7MBbiu5VFZebu5
BRY1y7jRc/865Jw7vDtD19AUi5yU1Z9enXvNu/gN6mBzyi6RZSVbKGu7qCw3ucWwlvcTkMGHfClf
rWnSNw5BPSvyHBi4dGMwZ8hkvVK/l/QIZqq60B2jcVtrHD3DIPXHqX3tnXKXmBu0gbi2bImiidnP
7E+EcRVfDMSgRundGiyfe2V1hNOqsrdCRtvUiLyNpyhUuNX3g3nxl/SoWd7J9asLjeeh6OzvUQ2r
PBNP05C3az3XXuKKERapTBT182sv4e3YBjVA/ei4Gsvm6pX94kurJyn7y9ncjdOjDmkYxvRMBcsG
MxHzJtX79iMX4kPT2yPM9bWpRerA9LQNK50QUdWDg7Haa+fbMlzi+Skf58vQdQceqZO5ZM/D4DvB
6I4vZcKGCJFFkM3VEfX3uVq8reOw442WWtzPVU8o24T5cuiOPBSrZChCvFUvET1BYGnazkzrazqq
t7SmahOu6reAam7Iv6g+Gqo5ZjFjPtu6JLb5qBv53uu9S6NNgTKy1ZTmP9yeIRfjyCwUzMjyhtbO
uPXK6qOuie7oHcayxrgt5FY35rM9l5wCLWD2tADQZNBCo6oJemkrcLh5s9Ip9C2H4nMZkzO6w0AU
syKarg3jpgnTMTt4pTUHJDPsh1R86bH2YnalHjZ1V+Gg8H8kcV8Fyuf+1gfOuiHL54e+7ROCRLv6
ldmimVYRuYp0MpLqPDblqpntd3fo3nOapVWuj9kpmsjz0Rclz56vdqwbD+gV0k1iFKtZVZRZwxKy
lWOlqx4tuzuIJP85Vn387OiO2li2q3bLwpcyZP5wXy6wOOdkZt7ZYg5zOjIw/YJmFfz1EbVeF2h5
djIjsSvdt4z2Yz23ADSX/AsMIJoAhmdFPATTNGw1h0pJ1c+eHb0TWU5EKk94on/6uXzSh+nkDRE5
CA+5QeHY2Ct98H5KKnWLzQQRRx9Grr5Kvd7ES7Ke7Had2dqrrdw9YbPrZcxZ9Q0vSxbvlzJlzZz/
mAnPKrr4UTPuNfq8znKPupPfG6DR0K+bp96Tpyit17Xb7lLdIQ5BaHAfDTK52pRxauIM81HHfn+X
OMkYqphvwWcwNb+kRmNgwmQ4pxr/Wi3p06LyK/sRyluPpUDE6EjR3m2GtGd7OMonR91kAz5nChMj
zjs7WzWWse3L+LPTM8rYaOOSoLFBa/lMSsPIHkVcs0nrA82q0TPFIBqJ7SFJA6TwZmakuW7mOyPx
vqb6QfUQlBmKjgE2xi/e3rSEHdZgGo5xa8Ty3HVakNnuZzeKLuzgQiEnWY+C4YjbUpd0oaEVWP4Q
+oSko57JNWVSMj3SwF1szgn+Z8c52V61941m7SfUriQNyZM95O5KTdpHr7K7IWHUrSXfKSlfPBZS
66zmnsmo3/baLNxATQbRgoZ+ADLJDFQ5AVROZwUAlY6SBUHi/zA8ziY3TndTnNw7E4BZYxCE9mj6
zmD6zZhY/QRRyyXRYvbOSXm8hRdPeU8AamXcV2hddnT89dFPKNEYRFPh8r4MtMqv1wOZuIpWO2zR
lG3Z2WHfGZxd68WbSteuda8zbUGLQQWj7+LIcDZp05HOZHyYPQ8OyW230O2j3dikRepJwdqi4+nL
Dbg44ezA8h1su90VVso8J12cp7LxuwoGrVdfJ7Oy9zMTng/USvOdisrq00bWy15gkjcEpiArtncK
1DB+i83olgwUmFV6ZER0P86jT1AmvDVMmuPkPOU16nsQaUV9B+A6ZzGIlRE4u7CaPecOwwOj3xhJ
8q2Y9Sb07fbqswBfCSf90uf8VAl3M6UFaO9suRMaLE+CoFet59TnhXHBt6aOyisZh5LHM/XupYUH
UusRuoS511hQp2WebusO0hC9pfpM9aHkEacGRomjinYTCVwalSiXA7lyqUsDM1GA1E6zHaQVX1BV
6o9xbFpEIBPkUC4VBHIGJP73WqQaqxsG14p4liOBAMk6p/FaI+JoNkRUJ7cyQ6yXrk9OGcyUc4wv
YFWP8EEDy27mMCpr9WOGTxzOturWbs9nRKCFtn9aSGoFW2QcRqwyZ9dN9AeE/24Woo9Z9tGCgCig
so+SMOvx9gQy6bv9sDj9N1iu+d5xIT2lfrOEumzXkV3T/GuUlDX5HGFVzOOJK9ptPN7HxkZLl3IK
J77bXUedgx7KUEPKgU2+32ZBcyPBrBM4pttJcZnNyTtFmut1oayF+jnJJi7o53hkfFLUnpcBQXWI
YZVpkS4097VPm3HdZnW1U8ZMe71kvrkvGn84toraapNGGm8iOy6xCy2tJU6NHKmbBngZc0QcsNF7
yQeoeu27JmYGLbHqsQ4RL7uPCJTf2PxxJZW23/AS9fxPOU38tCxdzkhHlg2bWrcMmLoZ71Mhpntr
QXAfIV0l1OY2800jpCez09VHySBol03Fu9eMy5MQWrU1fboM3lfRaZkb2BXUM1dmGPM+rSbi14WS
a0JJmTLYtbV3zD5+GJliXeJ+ykCHM4JCplPZiF0qa7zQ67CWg2qkbmkYiVr2ou8kE3We/m8K8vW5
nfvpalea/+CZNOyhDj3rzmS2s0ZqMyN2S/3kvfNjdWcRCXEZRWUdBbl5774fqfmQERyd7iqq4hMz
9jYKdBdi9rtL9kC4DBNVZQVF8afUanNbSy2aNrJkD7jzpBTTTZM9MBSRM+vH8piX8NpJJ9MAMWbd
Qms19jXbcmOyrxwgDjOarPHO2OCSeJdDcpYo6dhmQzF2jI3B/GK7WFr0oNfaQ8T+vgw0j2MxEmVx
WJC0vSza0L56zHLXTS56uByD3Dd1Nt2REmNuDe+j8Bp767Qi9oOhE6DWF7NYTYZZrxdCnQBcd0l8
32YDYjQf4WEdVKrI8HTlrO7H2LzOXeJUW572SJ6sAc9KOCYTs3ZvHB2M8uXgkz4QLcfmt/i+vleN
CB2PiczGa7ur4cCNwb4Z33m0kSrQNW1eD0XjQklO/fw7/11tfqU6ozxriCu1VUU5M+TwZTcRipYj
cNDH7kmahgsIE7ThS09z9do47shww53HQ2/104kpG96AytZP1TxFH73W2oxEmJ+HVbnMKy8W0Z0i
gWRdZUzxmVRTReip/CysPntAt1wPt+rbO5JmZb01E6z6wSoAnpVYi8jVsHamt9joRafppW3iR0Ay
8X0qB7kRiWLiyfnpviMYkONmxMHARrB0CZ5zSv2qqaXXHmc1umd3dN+tvNF/9MyKg6Qd2fTZFhsU
pAD0a8ryEXq5hb/PJqeOriIvnacF5PFzwUvJaUFVoxt5Zl/pPw4JrgwEmUyF6/m25kOipCUTp8JU
pjBE2wkxhA/q6WHuKu01sWaCIvKqDWyvu02poCqtCtOZX7ncxWm0fAZ6mhZlR53GN8xnxjilgx9z
6LL4hGA1imm1LPNdjz3/dWHNgBaq2MS3HH85uJL0Hdd+7f3CvUeiobtQZ7mmgY5GYp1M3fhUpKN9
GFC8rDOnopchNSdP2dunTyY658Bv2Nkmt5RkN+aipinrobboUmQH2JNWbpORtBTR+re+Z15yY2iP
c5ZH960xtk9zLJmG5l1xF8Wzzh7PyOhpp3qpmB0hjXFs8gCCMWNFkIrBO9eZkcfcuJVJ1G+Joy1c
8h69p+R+uVOW6tSOHKExCxy9GK7LTE4ppMHaupsXyN4B9oBxVejuItZlXdNtYI9uaRYm60Sf161l
U94z2vbzIMcdFfi9kQXVLSk/aOfI5Oxjg+KqZvwWaZSGbjwNl2q27MCJnPpiV6gItdK2c/IzxeyR
4la7TwMGROzVLrBBtCuy/nTGxa3WuNgiPKEt81ZN5h2edtGUAZkhHXYrMqs2Rl5lr7OnfBnE6FXu
0FUOn3YmjPs0F+ytMsT8G4cb5g0ZHas20/bkWnoZHT+r3+JiWL3TguNQZDFzi22XGo2Aofnx2W01
IpHSqTzM3ah+OiyogrFyl6th6+3Jmky516lO18SF4Zr5TSz2/6SZe6oK/vpHwdz/R7BucUtj/O96
ueun+vz6kf8uzm//opy7/Zu/a/OF8R8yqnzcF+KWi3/LI/hdmy8AdRPshiaedTnUM7RrvyvnhPsf
wSlPdB4pT7c0YORuv2vzhf2fW+QL5j1MSThUiLz/H9PC9X/bWBAb/tfIh1/Con/XzVkgPf8qydcw
N1ZZNLQHpELnNCtCIyoOWaefM+Twy+QywNDeeK+dJ5tYRsW43TfQxZpyB2e2D0az/kJMjujd3P3p
Gv7+Cf9MFfzNzfuH/+b/fKJf85NuXuZqdOf2kNb6wdMaiZGkZsXmF+XRQ1HdV8oLkOmtNXPuTp6d
euwkWz0olv4709SXxkPpPlnLQQzi03KJSBOa567c1mB1XLjFRpT5E8scl8CumQN5STmDKrZPSPjQ
HTH4iAr9QHbdu2Uuh2WpnpYiPfPJX+alley/1Lgr81buCqXZ68WDO0h5LtnMLD/Ibt7fYqzTRV71
qnpCifbUFKTC3zIF4zZGy2ynb+aYJGGjia9R6S+in5xtmeuPs13JgKkcP6lzLsvybwmAv2XS/d0F
5cb7s0UbtIujdc00HPwUCdLQeGGPXyyUsYfIESFHjRrDQfgNMTxIovo01+l7Vbp75pYWEie5Glqk
MKwxt3lU7Qrp/FA2ncXwwfoetPV07VBYr7wMkLlXjsV+lDVTQwNhn58aw1rNhSS/fughd095uDTI
onPLeWJ+z17XHe6bxv0X++Mv3q0/7p2bOvRPbnSG3PqAlHM4zPCBWfodVZkiITLvuMg71ty8k8mb
DWM7cl8jk/t3dsd3tCTpelgoUe2uYWvFRKaWjxQ3W7w0X73XRQi/DRaAMn8zK4P6tDbL+3iW116y
uPzn2974q0fmj4/+iwk4oz+f2Xc2BxXJ3bww27IPiU5QqjetCGjY6lb04LGckgzNGUm8D47+4mQd
SyU4CgrMHAbEkHCzNBANG4uRmzZglnPyzZZxQvUgp/Hxnz/qL87IPz7qzWv2p6scl3VsZ26sDj2j
AJGUq1L662yIyBRle0l79aVsbh9iEHMzfVwUkWdRLPUdFVeoqvoEsnFhGun+i2Pvrxa3Pz7OL0Y9
h6pB2DbiFs/sgz4B1tDzZP3+WvuvJ+QvhvY/fvztC/vTb1vGPvsrXakDArUTw8QTu7ExaJylW9m3
4cXgll0YYw3H2CK29BO8zeMELZ5RPMqC+XKqx5foJhVpWxWQP7c17Zhdc56863n2KIx2V6Xuj3/+
bv5WBm25uvHXD+tmmZrmqlKHqUQgJX/4hQoyqlCbiW+Ojf6f/5RffJp/XJNfjFw25x++n745iGrc
3wZzTlNwfeQW6WBg3eomVZ97tmw+CX3//Gf+RqT7u2PslzdVVMq2nPKyQUy2PFoz6oAMBZNvxVh6
RudnBs59peZJe85IqUzmdJc6NtMJDbI8dR83RsfIb2D2mEv9LW0YALZq+OYjBwwKb1YhyUz/Rkn+
ezW6RXD9X78Gx541J5q9+tCNw3udzAbr69uyz0Io5lkkOidNvnWk/2wYLdq7ZQo9q3hVRsxEVaKo
4/WynvXureg1uAgMCgU1rR/hPUUcEzvHcUq+msR4GG+DAmoOPBZCW7eF/i8hAf/lNIK98ddfYPHa
Zowtszksv5l5EJu2eJcN03nSF+MVIQNT9n5bWFk4SLWaa2fT0/v2tnZhqX435wlCLudeQ+q7GP0D
zulj0bpfHLS7iLSuAMWy/i8H52/w9//7vnB+Nf2XJQvvIvKbQ9pqSAx6wzst3S20izbjTKi/s5b0
nGE8IVBFNFbTSGQPFfagiy2kExQ3bQ/CSgZMEkJ4wZDbxk4clDj1WUi17S43UL+O6Quz9Oe5Mj/A
wrBDzvIt041Pnc6dSiQB5gKCGO3gfPQKbDyObT2ZZf8vv+Qv8XH/88A5/i9vh6i5yXUsAbMMJaxT
JkfHIffM8X8MttiRDnTO1Btf19FewB2p7shIZVPmhFH988Pn3B7sv7vIvxz5pdep3uDORGF7o4su
cxEOBUUParb4WlNS+BbmJ6YeItT08VtmWl+1xpw26V0iLHxTbR16KNL2mczObEr9/vtU0OJMtujp
r2EJWrAIZFirJg2IcChWCHvv6zqzdpMMXTDhZq2ORT4cLa1kxVTG46qMPfsGOPc3QB5PZLIDMNDk
Lo+Mz8XQPEqzoQqbArG40KimaJ2fFy8nUR1pOy8l1gGN/lApY9wMsfqwI3ZEjR1dCWBmiV5p56Hs
nrPcfY3N7J1cFxTmOWItae7qWK6nkZUM9oH3f77Axu0U+7sL/MtLzNXhoDmD0R/0iYK2lc1TO6Dg
qgcmPoi8mOTEBn2jMiuGvp0Z5GNprB0OxRVv4mzjUYqErKU//ZgRVVLfuv9IMqJlu6fGqWPMTyH8
z5/1txjgv/usv7wRcWrIZjD74cDm/ayGO3c4m+hcMOAy6sRhYfX2gc07mUAu4bTUBZ6IGSJgAvAp
GECfbaeCPXm8YDZQl2x6X2R+52retmHOU3vNrobrNGKDa11rpxZzm1uS3zUiN0RR4oCMb/p1Vn0w
Bt0VpiEAu6mHzHEZTbPoZhU5R2LNdil3Tpy9DE6wl32fDHcjHTQObNr/+Tr81+/sl5dthMEvicdB
HWzNt7ZMv/OnrGRz3QmV7IWnXAy32A8qfVrCijkndyaexMXf9sJePhNNyZ1FkjQKpTJft3oDpKfB
qiAMMnZNYs12wMT+Dcz2X8oY59doRQ3IgU5qZ3dIcWEaYQXyZ5846XwXgUWkVvYuyIHGVXV7ABE0
u6GFTiqUfnWyHCFxjiQFWBA7Tq4eC8THsfDYphLufeeDlWOXXnXYpHXsHXWWrp32X+qZm0X+b5+L
X976JGtXN7NWdWDo2xEH1rOT7jJnl7UoCwe/XtZmDERMmSm6Nwt15lCUHtISpHKFbE6Yox/cJkIy
Ou9sgWCxtqmZa9yN66mHSzboEXJlrO+hWaT/i7ozaY6USbf0L6KM2WEbxDwoNEupDaZMKZnBAQcc
fv19oqq7b92srv6sr/WmF7X6rDKVocDx97znPEdtSnqTtz5RtpVt50R9BZzgthCa5RSmjjC5V01F
92liu3vCKcXeYeG4ag3CzmXKf2gtwhTYk+eVVGQZSLI+ejGXvtutMe7Lhirffj/O5Y+gS++ziYoT
MCEXnqJDG7MUNuoNwVg8s2JI5SZxzDpysJAe4rkoeI5ut3qz1rt+9N9UcXP2iYawN77GyC5LHINT
8FcYzH/3bQn+uMBYbeEPDK+SfKri85IME30/Sd57VaxvsmMSJQninWiGb+2S8VEGfdeW7uUmrIdp
0zi9t2kb683qvWOxOA9j7mAxSFumE8e7ans8uzVmkZqKwP/z0/hvphLaHP7rlaWZZO2KXJbHogje
0lF9KM3vwDOnhPRxei9C/822BS1s6VXjb9uVpFSozTXYxtT4y1o7u+8r63POs8f/5k/0xzQKsi5J
tahRMloru1ozbqMoG231FDv1PjV8UiY2JUA2+dhNSovXmpTdtC9b49i5TSp2HDDYehc0o0sSk/Lv
qCL5i+fq3+g+/p8d3vY4C9UrUx6TdJl44Fsohk6f7JzS9zZcovShqJ2VMPyrShibl1BB0aZJYSMq
a8TDrW/rn8bcGtNgoydQxS35Iv7FG+bfzBd+8Md1w8JhFsgB12rtFgd8vrupSQg6BxfBstvnUQ+G
Zet5QVRZ6cN/87f1xxu4wpZo2SUbizizdqqgeLTyUsLRwQn/3Tp2zV0fhuvWE4RN8BPk8Qt1icTw
5xYFBQv24uAIT9VfwJ3/YPH/rxvfnw2a/NK9qbUs+FHj+OLkpR85asRqV+j7ONdMdT06ilfU32xz
TzWnhAPBwWXqp68Inqmj8EzMVvKryVzMCl3+6QfGX1Ai/+C1/+fP9q8vPlMOhh6OQ4o9Aw0n+Yi5
M/+2Zis8drQP7m1swTfYwTbLxlOBGlb2/YfpNecuQw0Ygcbtx4CIH4pBduR2OT2oxM/WjlU+ehC9
Fz//IQQDHYFLzGnqL4Br/+6N/WfPcVwaFMKpYDha7fjiqTDAxKVXWhkBWIfqh1WojynhBcE+hi2U
wpJbsgSXbBi8Ib2rWFP2sG244AAISBa+73wINh6i7DupudX+xTfxdsj+b+5XwR/vPF9Sb0uMZjja
Fo7+kBosq9UFuRcwmO3A9NQkV5/Bd9UthHBcKCYNrztYvvxkFT8eJ+zzEvDCauM30XE5G6Y1/DW1
+/vP9/9a6P//KRlP2cU//Y7+Bc3z/JlnRdarz/9C9Pn7/+kfIr/w/gZ+LkTfB2UMOfkmTP5D5PfF
38jFw9kLiHoTdw85Xv4ngMf6G7l4qD2YJHxeQ7c31/8Q+R3/b76wLPgw8HWhSpr+/43I/8fbnCne
5Se4rRVBEIHW+hNa2oylLeaWCyilT/160C7RlliU7+U8ui/ilmnYxwEX566NIVN4SEkbJzcNCjX7
ptobZhamVBZhHVr1pm1GtT3FRyslzkgeKv1KbKXJEBGulv4UPs/luKxNloTZ9p8+8/t/PAD/vBmw
7b/LWP/5ZPAPAXcPAZQuOyhCpvsvz7HdsuDLtbWzJ1HsLXBZL3yAYjhpgbN9G5sLPWPES+Y1aztF
NYeMT7Nf1xvNnf1XTzYS0IvpPODTJY6oQ/EapkuCpTIgmVDVk9PdrrrB1rWz5IFIqk0VtTM+BAVL
CFQOr6O/T3FDxyajx3sr0P7POJ7ydV5mjDCJjs8gPatbtsgnRd2zUUi7n76r1V4zQG4JVgefurRR
jw28X1xkWxhqne95FDGRkMyPIWk1Q8+6WAWFrsktedgUejd7GlXsYD8Kst+q6csbcK+yut08JV0D
r524oqsaUAIoxGdJwAojEXkCAhh+vSLrJ69Orn0ksEG2v9BG5FPRYG1bD1ab/mqKOnxv86TeQMZR
66Bny0/ihql/lYDWYOaNWRivJUZE9JCxf3fplMu3RbmQIXGNHKkzibnisDVivTBhvHnFQkrUcSYA
tKoEdnZBfusSNAS0RB8jugOL2ieDla5pOuGa2c3GvmiK/H4OoJfG2GC3lWnmv5ntjU09pPFdEOcd
Vs7EHs7eIOyLrfB/wbXXFyuM5XOJE4SmUrPbF3FR3E8QH9bwSeotFZAYiaZJ/1BeRv3vrMfqSxe6
fAeTa51mk+wcxt9xO+dO++pC+t5i6E5eVJwba5ktVMDNZiBWNGfB0WWXh4Wuk+1X6E8e7uNOETVO
GF6NBLvqAvlsXRrYCNB+u6NB7+mdHPpmN5ex5urCIJ/JrP9UQbgmBHIXmt2GfAjJG9Jwe2hW/cEP
zPZBSbKNNWf/usKa5JUy+eLwMY6laIqoXaxkm9amOtUG1copyc5DXpfWKzVn+AgaR+2ajKtaXprV
R+Eq8QCzev5d/R0Z4BZzRrNjWi9Rn9EYXAC6QUKcx/NC184A+cecMdQoUm9LkOBhVCEhPMdTjFtO
XG2rOsH6vcwH+My/lDPG5y6RzZoH42fLc7zyK7Y/jiOZIkeWXpYx33u+EXw7AWymvIswujQbb9Rb
BBdwXMgd1wRroqQDD1VmyO+nABaTr2vvdMu2otN1N2vgUSXWo+zhP2fV8uU37mEguCsbOZzzEEJW
TZHakgBSKmwsvnM7vk22hWpg/+pKchaOmXwb1lMrjbtFBJuqJPNGDdqDLrPXRs3Pnd9x+XOejSR9
otP90U7bfT54qxBHTkDKzR+yi4POH8fommmepNhYeZjAlG1IrT7XdfcJ6fm1EwhbgmefZmFvReMb
e7OXOfRwa40/Mdg9p4X9MaezuviG31yNLowJpCrnvrcxyALKZdmp9Z2kFriY/SOBbIIF1h4GMLLV
d+W4Ofszgyiv5cMEx2i89F3kl/2zGdYbDiisOzj/loEMnSuDs8rKGEtV9+zeTIYh2pYJ5H7qV8ni
7c0Wryx7Pz5UUq0khRz6GZ1fQIap/ZW+ugxOmh7Kpir2dVA/uwW925325F6lefvLIZ66zquk2Gr8
oEUxX0EKvBt5GnwboWPsyUEd82l6nrwM3ICnmifMYdC7yuTN1ugMPSQtCqiYj9PjSGu3m79NYECI
Ng0bBJMlKjg/y8IEnvHhjcwjs8PcWRANstvHvHKIzIec9mS656nsNlRyMfBVL+QknlNciFn6nAMj
5OCrv+KCPx80LJd1O74oMaxcbMVRPkyPosK65lfUfrLNanknBl52JLO8ZgL+WBrzSn7gIiT1VcF4
hixrXEZ/GjdzJh/45QJUDPbp6MgtUex0I9P+US2avJW4+fn7jX0rjjRUv5ri5WC42aXtvI1H+Y6X
BTTthjpdDe1yZ3NSTQT17SXgut4IFs0xJ5ufvSeZ/25LeXFDfldZ57zlihKIsH4Y0upadNaDNYT5
2gzyY+crPMxGeCbamEZVPHIVlDPfQJ2tzDy75o5x5aF+Mnq5ygR/WuL7QFPAkdwCSKx8se3pOqJx
kijGSIAhQCTNpLxO40jcafghp/ouhjsFEvlTOVk0zQRZ4jQUu9nMTiwNDCLuPZxk72IxX/J19R+T
YTiVYGIICEdDbrx6Tn22JshQKUvAtBofitv+3WrKtSkoEU+ZM5PGYYk84cJdwHzjY7QEK+NYbfB3
7ZX3YitS0aUhOjT3Idx4XYsXLQnjPcLbWVceEDs/37nym+crXesEcX5xtDjFaqgjL8kLUlCVdbYQ
vMCPmVDua/2cSsqTbohBtWoI/t0jaGlu0b5xrH33sfSWhOWAa65Uzd+25M4MaqxEfS3Iu3MC01OI
tSZiJccJpIJ9jnGJ3z+cbs1Fg01ufQMQst/pByCGzqdkz4xgBbOD0J4fheEsojbD4QU16yKS2eCL
gzGpRxLYjkWbPAEbTToyPHr5HMXwGDdkv28+AadyXrUoMatiZH4JwPUVQbkdCT6RazoGLp9U6W36
MN9Wvh0Sh9OXwDmr9jUgtM46nF9Tb2T3lXl7pm3SUvOdm6A01darMMQLFH5MlQSbMYP9sKsU6n6M
3uxVLJqFrqurKolyTU7/IfzuftGMSvUMv63zj8nCG2mx9sJSr0Ebg2pI8s+hWzi17GB74+u0N11Y
iGKEyg7HsfMw2+Hk+hpr8dLMxFulB4yil+VPAWcpVPRUZhXtyL3SB/J5BO/zlutWUj4BLTsQyNvX
LSpOIZ/SPH1hR3mKWQnNWNdXKd5p4ZV3dfc0mOx0dE7RY8iFRQOUq5/ndkCaaogSLk64S6f0WHiI
VX7FWilwqHyJvRd+4h8h+uMYk5zqzG0xkdVeRvNdE84usuY4F+o3yctLqNjiu9Uu7MIfGjlJGgD1
ZLCxcs/bsQl+dBo4kSCX3CiVGczGsl817kia1xDHhA2SBUy6rybOKsU3fzaqmBizuW/TmAX6YkXS
TNeL1uuEZEnYVBjfRX3udQzxx4iXSPJFXbnTIdNpu2lzVNCADMLICea3+N7QTxZEy+7eduufnan4
bbl1tktkN6yNvEX2nDWrL/2UdCi73PEhfJg+KwZ5KgyTlY5vvyYePTj5kD3m0APWWTDJvRkTHevh
wI2sMlb2NO5H00ZLzlogglXDvXkxVTQSw9k1Vv6iaf3EdtJth8HaMOxurN4sdwG+tii/JZ6NIIHE
11v2PqssGdncvTfVnL4rS+7Icx+Nsn7AHixw1Dj82Up8hB0qZafTtT8T+03Aw0QG14v16GftFhg2
H3KW/Cxu0Vj6UMsVXY2bsG1N4q3mKwzHh3jBeA8pZt2INrz13vDZt/G3lh6F1PNDk00dMoEwdqWR
b+vZ5gPWnIn5moXhJp3rd2Ch2XFyuIDz3TpZIDVeIY8m+yQJDnFGMHjsuq0pA5cI/43RgWISss9L
6u61MIZ7KexXeuX2SVxjUO44OWwymrcvpV9Upza9xftDgXpJHxAdRIcZWw94IvNi3BAfTiU/bM3d
ltEsxPJPyqMp2ZUhHVWrBidtlDQBDqO4e1hU9pqrdG9yUOP/ijy/jTJ1c+6ItzY2ab6pRmeX2vAU
y8bc97p4EQsbUkfqTQGkhruVevXL+eLaf3dC7LE1v/ngWKsbYGgI91mrXyayEhBTdg1xt9k/JUmf
b8d+dlnCLqdl1KfMMb/bPhgpMUT5gRhmx+qH03PNCRc6dhyiPiQcCeS0497pvf5TDvEtEqc3xI39
aOjmj7pl0Tvlyyc/62cAfx0jGEAySoTwjFfsqw18GPX4M6jKB2dOz13vaSiGlbPGHIAnUntYkOkA
4rMRdnY0KImPg+SgcOdnGHjrvN31FdWWPVK82ybPNVCvnfQyDXamwKHftavJnS9YjSUioIVmz4u9
yAB8VByuFEP2zmOQUHYrfHIe2bId8iF1N37BsWN2Pgc9DttCDaRB8/XiOb8tMySbNp5znW58e342
TH/etELt4MK9dk73WBYt93qO3AE6yNCDhnUNtZ2QJHcDbAEcNzDG1mBigev7fghnNOS5XtFWx8BY
Be+hqPqDhd10V6K6bRscLAekKx8X1pBvOi26MoobSx+gl1BDluKXI7KS7FS/ON9SefZb0KT4X6xJ
LPu6Sfb4gFacIUu6yrW2VpY242veuwXe4Kbt2Fv2JthQ8s6/aB933ungAH7ANaNGJiDWcc9EZZG7
0C1TbI+7OCprKrCjKvCcZ3Z5jHNEJFHBtOV8F0wanBnZLYieF93vyR9u80Q6Obdx3YJOY7QbEF0W
teZtZ1x1N5ZfzRQ3p5Et0t7AT4tPKZ8Ok1qGfbso406wBQKzVRf9Sse6fEQ4cbax0Fwbm7b23zM7
GCOv8I1kVVmAQ32yLds67AVhr6D98jjrz0CnatJMIT4Bv2vHX/YSz8dAFfKdCBw8vnIJscnfaLOY
PcciSgU4HTFZ9d7GtPKUgwjeZqHh7AcTGcXWi5ojEMCFsXIM9mx78C0ZB1rImr2tGv0b07dxrWIq
b2wRH7We2beEdbUbwdrwAg1nvQrGmUs5Aj/3s8HV99wsgPx2TereJcaCR4oRxgP+lXFw+dyTWalR
vW35aq/gzL9OuBM/QXfTH5lV30sdiifK39TG7guaijHg3ynHOZRp8Rpk7KZblZk73ffSiNqgsTdO
kzYXg1DUjk1twLDVjLu8p8dosIxwP3kGBu+h8Y0n0nAijHA3TJHFnDmvkjr0joRj7XQXC6d7yUCp
f2MeHD9yXzuHzqvGLZlXbs8Q2y7LUBkXMx54K8aTOqah1WwT0MoY1vkb9Qj6puRwbxnEZq5uC6EJ
ZGdBuKUX+QHVtD+FQ6K3M0Vdh27CG0RKWIPmjWPAw17z1ibV9On36q2n4VcBpUoYq3Z153h45BGs
f5rgdROmpzAtGJwGsvmuGYfRXHQ3TtJYIpq4Q/7LTQmNuaRjSCY53B9NQbVcDqh7lTt5fO+bwxKh
Qcjj2I/tpb0Bm6n6vPJj6+fcr/1dZ6l2KxIShL3v3bUOY12D53WqbH2n6gEnY2FMYt8nBHIbf7qB
CPrlJ4G8EqCKlb43o6V3vGzKh3ZM4h+57YGVTbjs8z/7sSdhdGmHcWZ0zkX6EnKS7Ls5I2Gs/BY4
IHrhvHLnXjCGCe9OF9ONORbjMvBttDRKgEhb2dS1NxRkfQPvz38wTQRfQyLnLV7M+NxIgMbsw+a3
YraT53gSet2Qfby6ago2aWBmG+mofuOOBeBs+wbLAyzYcsVJimNcV9nVFGQdmD37bdfp/M0NVX1P
brG6CqBZUebm5tWl+eah6KeRKvll+SgsXno+xIOH1ArmnV1Y88kdw+EaNvPywasC/78X1AA+G3fY
TGlBvhlOcXaRI0W4K39p6i+afLlNcn09y7Ct771QulHdO/ZLa3Grw5MhT9Rvzc+m6HnhMPSRKQ5r
ksbjYkiyDa69XbL4FsDuxxODS3YIhfSvoZ/KtV1iTgNrAJtmMe1nWaclCceGGgmTGK2vw3w/zAH0
L9xqTaRMS34aPNcQqAxz01vY+RLBH60aFUflGMcRJTMVgQLSPpXVOBvLM2KiwOoqp+rJbwWMqnjU
XHe4X9gZgk43VO7TItjI2F6KVkrTBkMyvl+sg4t6T5dlWIVjmJ26Bi+M1KZ7tOIh2BiYrhkhA+5i
qJaz9RwbZthykdbW3pqC4d4wRfia6M47x7boUqg3kCupFAyIhxKoJ3HUiEtWeEgoFAXpH7Wu+3Y7
JskPp8oq7v5WZZwXq5jLqK6bFMozz+9TYOP6Jm7krNVU1TDFYkuMx2JIJs19p1bPFZiclywuexco
TFheW4LhYKaz21hImmY16RZlAIzfg2tbAcoC/x0WwBxsfNJmJzF53uO4aPlRogC+2lZ7sDHjLDfk
n8Mvcc97Ep95WVw8TA/Ehq0cszYb0HVYyopXiWGf0buth5A2mC2YxBuvqZ2vy0CIlRSjwVDq9cM2
nBS6rtFMkbI7l2xqCwQfnsnWH2KmxrAJOhiXVX1x4ZSjJHCv8dgzdqvxllTbj75xoMn9NiKYxJBS
GW+LETi0mIOcJ0KZz6PTfRdg3WBRyOxXSnnQroG717AfRzstflKk5Wz8ZaxR1yh50wvfxM2gmV+O
MgD442e+MvF+LHgrA7CcDA5ov3Lblpl+FWFFfgdzUXNBT+l4ZKBfX4h5Ma9moE9uuf3Q+AjKpPns
4Vr8BIjXSZwNZbcHyAcjDPwRLE3qNbJ9WpThc1kZBBi16LN7GF9wZV2BU2fdEd3H3zAPTIXYneKD
G1aceQQ9JQNDlgwb5muHb4WedpMxe/dpbgfPAmmTV5QDRZ2uRntLYgt9Jy1CYDdI5fm+G5PwlVo7
sVGlY20XtHgfP1qrOYFgnB4XuPJcmMHuUxs2QGPZjIhBpwns3l4PpSZ+VRPfhgD7Ed/ilq4xDruy
suqju+SeDeCHupjbG6f6SqyhP+jaiq+TzN1Xg8vPlQA5ibSMPz+qQGQf+gZs7sqS0nnpW7TpLWHW
7FmWNJ1MaQaQq1pyPypv38Eyh5wCxWCHc9491K3L+wNUVwf1rBw3bKRIV9XpPF+7RRqXrPb1r8RJ
bTSxpXnKtGyCdakT+44Crek+mSvK6yZBV3ZSFazvyxKauQ4NmIqOXaSAhELjYJrl8GLPyjjMmiNu
FSDVvkMY+ErGW4x7aEKU6TnfyGntnw3Djqx8XAdjfY9rVe6NxKS8u1kYVSwJ+XzYJ9plp2E1RoG8
H5My8aU4udosaxScrDu3nWWf4qGHamZY2Er4TjQRfEMw59g7VxyJX/R/IXc3lnNxPN0997KVL01i
IkuxNCWwoZD6ImFkxoZ1brAJhoqYgsJyfp1ELBDw0tHe1lOz7Dob72/ocnerO49nFUjBekR4fmFg
jE+jPzYnhtdua9dKPk2hYR112dqEFijieUCaa46OdG4wCGid8BwZlshnMiumRPOtvuJbAeJ9k8pW
PCVNnDBPGNnwLGE0vwE76ndGUTcvXQipY+egJn/GrH2NSzN5orp4aSWWaKrz97Kba1C9bbdOS5Zc
K1An4e2iEoAq6frC23TZYOMp7xP9Ogytf2VqserLbHu2s8ZCshSbRRKCrSBLAULNuuYasL4XKwez
GjdFo+l+9CC4frVtUKIO1Gl6ymSvXu3cCB6GMkFu7mX9a8ll/buye7nlSjO8TBWhyJIM3Y+xH7Jx
JXCGPvWp3+y1U4lDm1iIu+RMjEttJ+W1L4fhLnYb49DD9YrKjMh547XOuR1AmnYmYfaiNOUV4Yov
lArtzyzI7XpHRofLog0OY1MkOCFQ2np4Yxlp7wQuGND5xt0wclbbxABMmHEYnQruTi98Lb7wLHPB
QLDaEWZVj4YK1fPSj+g52jXkQ8UJQ/6eimyerSqtH4KQTYaJGIqTlTv42HTjhr1C/cViot1N9VwB
siutGYOMwSPTt0MIer6bqjNZUEUKcXjoBgQ1rBvls0qluXHr0D6yeOxnUMNOuRE9v/K0GIifiqTb
udhXKRmYi37tqST56U2BXW7sjBIxa2w3g48QBT6s+8Xv1WHKk+pbTHDKAEeY936olztFpcvWSukh
E7M/XOrJZB5zRY/Z3Sw97nxtw6Vs6u5jiM/3ubk8h1n43OWxfqyErDaeQWPEih8ViiHurXabNN7y
UpJho+xYTBOFiUQruKNPbtCt7DEwDsvCztXoYdxZTQDlIujQIzrRAc+l3qTKgv6Ds2XCNzgvFzNn
X5kyKp2z2l1eEoLNKyV8+VGknc1rzfSjibXizxLO+XMd918UNSL8Nmm8lag0Z9tlLbcyW6ccI34T
SwQnaDxZLvHHMdfO5zwkdLoE+gg/a+CN3gxkLMa+PSBy63u/DgDslj2iYoQ0WJTM7Hl1jhnaFl+X
97lncvC4lTyRGJUT+4ZacRcw5C+j9scXDh/0E6beHdMatzR7Oc0W2EQ6dSFm1s4XGJiSdmo8ZSxc
CqerInbm2d7hFbSFeJEXKzo0gBKSDPn2Bdqk3bD8o2t73jIxT5dugR2WzzH+uQp8je7sUylyoDW9
/+a4ndhDcHW2M1l87IKt5AaduXTNO+DVIuGZ1R1MBCQgzMpl1vq/Et/8LII0fQ0bpDQqH9mGmGrn
VSiDjG7YYYtQXHjg3hpoCjVZg9mNGkOzzvL5ZSOnz0hMC1e5QDrmOmuD1yREKU2KBfysygEQDwfH
pN2tmOrLVFprVgrG49h3zgnMOE46ZUyrlJLTlTlYV9nL+a3OWdHo4JafCvhnC/awt0pIPuqh24lu
8p+0nRyk4yB/hs7CcItZNs3XtqhekhhKdrkEh9ydzQN3i+Ps6A/gZrefvQQEmOTBlTaLuymvN8jA
Z6cxP0BAnYLWXGmwQtoKH0nBPoAiuiz5UvFROABpwhg+aydeLWchDFaPcZQEwIeMzj/k3Gf9lTlp
8y2sUEwHw0VBUo+T38rV6BnmtjP0M0MLSgGVzv7Ezby8wZgXFOzjks+klm2/G6cVFAv3Z6YnimqB
wIvI0Fmz612vKldNTsnNFnltPmrD6dZw1+TbxNG3WwB5RksWOG9hhg8Jc14csda7qVdyelQ80hUg
DI/FKiw/9PG+cGiImfPnfg7CG+wuzs/an3Bba5J4JO7ZLAdB9cHenNm87PGsO4T1UD1Y6mv3zmRG
3alylvuQ+W+gSsn+nUvNP8IELr1qFq6OkwPWBZ9/+VDwqiNpQLx51YXUvVh+vNyNnIU7LaojL6zx
LR8oHOzZ7q+BCbMdYMI/2DqNX83W54I7hSwjlesyfBRAf240fh6xMAAdaRHv2VbgEuRDQgxy2lP+
AMOv7Qo+pIZ93VRZu5xmlY12QvLx/m3lG1nJpFCsTdW93HpFIsAGBSjSfj4zdbobSRgqAoRHON9I
p+E9ZCX5VTQpktvcJurDJHX5WMaOZg0FnsFZqvmEulybaw+w64HS9YzUqKbuGzKChcXe68+8qqeX
0ui7M0Cl4dM3hh7ZkMtFCOVU9V9Ao/RR5376RjVYf9KzgI0Rzpl3CNlf72rTpU+gx+2RRGMGglqW
Jqb5uhkaQhVTwPt2ycpyiEwuGwg182Q9IeeNL0MNv4YBvfKdTe+G9XnWwDs2kBjs+NjC2GsjA0N2
tcUaAC87Z7/7VAZjfgxgT+OcnAp8BIUB9qcYWFRp65F1ZIssUS87rqLxCfy3Af/LTapjbGayjMYQ
y2UZM7Zl1Wxnm6Jwg1cK4Jma2HM2PDEgP17LxYeo1HAQA6moHyxtWd5qUjaTwRJaF+6JLoUHs0Gh
TEIPEPONyb0sNecu3FYQ8DYIws3GnW4ljmVod2tYVuJoEqzHlY7m5aVJTswgjk+Zh5mIXD6rLabk
bFYuL1jT3PlxIX7bXZHdgwwEwMi84VydgQcwIr488H30y5OoLbzjiWqvueQEZI83wqcvDRoXMjvi
jc2/j10ljgL+ednkjg9jXLOcTpPWoHl6mp9rb2igQN3ymRg1VoS21XbxvfjOtGK5j9OH1G4+nDp7
81ofdSNIA/Jv5vhUWUuzN7myvrtLY9+XNpht7l7jR5+CGlVFbpxl3ZNLLczGx2wdlveLSrOnuR/k
wxgsP+0MIRBM3CwRsQrPdCHOzKUDUoLOwVUFroUrEjlmmPGFf9+6ZBBEdoN4JI4If02ZVx7yuRnZ
qbsWiwsOMaM1jd/44fvIpBDhtfL1vOU8cA4JfCySUBVB7xK/NitXy7+EfZNiayBXK4eKkUV21k9p
xCQdRg+EL3sI2krG+m6u2uDA+jHZJqL+mcbyqYzNBgo3cyKKLX9HW0AWHqyGD2CAACXBPAF1I/TQ
WeHvHgbEc26nGIqD7NuRbX8Cu15uGOXnS1Bl+RUlOnhmHW8+psEwPMxsii4wdpFU6QVjX8K2bZWa
RfjkGKJ1V4PIw89yuQEn2wwCXqgq/0HbNeIVILUuwuTPQCmCGTv2VAQbbw68b77/uEikcl/7pE72
A4gPNCsj3DKHQkvMlv3gVZa7ChpfbEesmlsHy7uke8GKV23KislTXRqvAjqD7+pQAb9IB/8BHBN7
UQa6ZSeqDM4fUNsJsp1H6skabFTE0kq8A2qYdU+EobmHjjncTXPZXHI4LxMPI8YBE8DpIQNEE1k0
TEdZ2fa/KzNL3wbDmyFMFDeYcziRfmrKiriTtt6Q9dDg2sY9J4ySq3qR7aaZsByVSSUjFqjinDml
uuaTMW5lR1dVoEjQxi1NCF1GxHKxi/o8Lk18KMOSLafdccyGQj1CCanvHAzz61apLDKr2qIKquf9
6Zj0rsHOHQl+YwQmo/XgpO68zmCpPTaymC+GrMn4yKB9FZC68TsA5lH30Iv1asABYcI7BdpZAtAY
hEu8wqcHxPZCPjLuJ/GpXlw6oWdTkx5zRHYqiXWf/FHN68HJIF6Gt1EZ2Bq0W1cfu7YHme512G4S
gK7Yp041gs/VEjLbMdEWL8viqOvsQdMF1YIRmOlulzRL+x73afDmZ4b/5Vbd7ULRuBBMcgKbRNeI
oFnlSyebl6kH2sMgcQ3mvj0CJhF3g7mg6iSte7FdpbdDNrSnuW+MHWt+GxVppB0v7Pm3Wo62gKhg
HTggUMevIjf1rihMmga5hhm8nlt5HRaOx85ykGi9qR6ufSvCzzRJxd5yWhrdCLPH+PWL/MmBochN
zBE+GHxYBaGyqoEveTedCa6Qpms4O7pVFmbOl4mvb80CgRBPRX9s5yYCgwVqjbRvW3mjmL3/4O48
liRHzqz7RKA53OEQ2wiEykgtKsUGlhJaazz9HHCG87OLQ7bx381sqq3bqi0zEIDjE/eeewHhKr/u
2pFdzqjBVtos0R5NEykCVrzdYDTBR5pP69kq4umLbNjitqeBd30zE0BkdJXUuwL+DaLL7y6nDImW
+XEgSGdqEPjzc9SZRDXgXRHMgA38mfqtRRpzCMh3ZJZqyeg+BUvr0Tbv4MBWV1PBDJF0v1J/adxc
FuMNKFgNWTnXA5qyne3C9Vd1c6ozELKbkPqH/btloaPE4okWwHBB7PHAQGv+18rU3/wKqy6Vwb1Q
iK+VIIRa/mbT7HIxxRxM8bHH8L4djaYoT3EiOWo6Fm17dC/NDpz/tCtp2y5dlyiiTd8g9vsT18Dq
Vfh/+lh4IY6mYLbBX2ssJPzLH70wUNfDqRSjfdDRpHAMR90uVm3y/yEA/6fqboz1n/8dxPq/LaRV
rull/5z48gg4Mf8u4n9Qgq//238qwW2U2+SwMswWpuCEMhH3/6cSXMu/oPZ2TLLAbIJ/1OrE+5sS
XP6FEFbbdiD5/C1D7W9KcJTlfw3u5Rsl88rR/44QfL0N//720MpxlbUqqC3+Ya6/9d8jDUCFqSLT
CCpk1bT70WJNEpkePspx1Iexjvo/iY7+/XZcf56rBZ/MNi1X2b/9PGm3XuHlGsllWqNeNEhQ8F2D
8IF/7/njsq0/yDXdNXvYU474zTckE9aPBvj6XSZoZY/sTdrsUFtg9LswdsyrBOjcGkGCrXFjpsRC
XGRQ+taOi9HUn/wy68/6w0W2CN3kezeVxa7atH6z0DGmcxlb2eAxodQd3doMH+3ELc75vICB/rvb
73+QxK8X8LefReYWt5TtOGT8Or9d4KmBxMiqyGOIP4F4KWpxi84Zdfjg5c8m5ci5gM56a8ih/fzX
P9n8ozGTS26ZLnes4BMqTUL6b5c8EVGqTd7Ou8oxx8vMsaK7zrSbK5aQaE3NAcfihtH0RFT60AKu
skqUBwEN66TXcPTKDs5JVeZPf/Jryf/hinBuOutBaApp/ubmMqsiGQxLow4s62rvprwoCzWj7Zxl
jrRnEttJTR6G6hB6ZdVPh24xijM1p40qj7r/T76gf3jiuEquIAVRwHLiXvjtQC5yHbJe5gsqlxmF
IUx1m3FL0izedszHEdZOyKvqX1+Df3jq1p/JI4FxhOeCAfgfn/Iuz2dbLgY/c6q7S8BkYH6Q3vr/
+qf8w63H65Sqk6OOV5bDPfjHn5J7bPVA2+mdE1WNusa010V3lUjBxjWRkX9ORp56p0GSZnUs07yt
/+RV54g/WuYdxaHieYRKK0w1yoGT9cffIDFC2ovAbPcsKG3lUQSbbG8R3eNFaNK2fx+kK95Ycum3
2hziJysVLAS9Ge0XKRRV+V6gF/vOwoDpNzZeXewqEeMvjLDyeH4Qt4gvAluxRchjI5I3BdDEmxHa
Z7SDkDQ/UkeL+ml2O/tOjjM75Rx/wg+T36m7IUCkX42TVFZPSTNBL4e4XIt65xb9rJ/EMK8sJafL
moWk6rQlFqJB6uY79QCs2WIbUlGvKe8yrpwcrHuf9saG7Jl1coL2/DZJ45hLPIfWjlBFdkqFFIpN
n2yjYNUR105+ZK1k2ze1lVW/FPv5S4ccRKClxCPV3kde2kyeN6IslJdum8pwilsMPl7jlyIdkau2
5MJhDZADpNSKvdMPmEtrfhiaQXfHBYp+exvV5vKTz5UsfYN4m89ahJOxV5G2WFO7mUsDMDLi2gzE
b5lQgjlSkA538m204HxB2oiWt1h27Hc0MMZpz0ESQEYdq+41tTyv49TIo54LJ5LXcSE0xS/JlVot
uw6k35lFA0oYF+TD2Y5Ram3GitKflo/DkPwlFXtnESugGDL0MHVnBgHGe4D86IcXSOmItCJVkyUS
DJZxrLQ09nku+xmR+EjtnreAoSsG5FRqgaN7pCbwUzNuSwcYOrNxmtgO1atSNb14gOYkOEH+ZyUd
lPbw05ReJO4BGUQ2bYEuJwdNTLZ202mjXqUK8ArohTn/baRFKXYqAxZ7z3Cd3Gw2VZH4WJCRknjM
9qZ4mKs4MM/awZpzVRIJGTsHvh7iHRLujPG55+pNh1B32XAQYqS5hvrH2WCgfKy94ryMoWrBYToc
Qu1uVpaudlnbDeT8lHk3bolB467rLEhZYMQxCEN8Hdmb9qkVfDpAUlNo8ria/WUwIkDgvO0RRBte
ov2pHdyMLkOyFWLphCIdeFaS7MoWv9hhQfsFg6LNzODcsh/ytgnBVe22sZL40XQw3+TEJYx+DyYP
wZ9WobMtSVfZZ7mLlDuoJ9f0XfYB8GZLWyD89qYUaQut0XWJT6cAmx/1J45Sg8+CUr7w55rUUHxF
S/ZO6WvPB69Om2S/TFkmbhozIpdYmok8E17g8oSKjiAj/nhPA2WS8OaEpnzhdrW7S3I8C/PcFcZC
zlyPuANILI3FgQOjHd5iRUAPeitnDD+mIhzbrU6mQB8Xs7SLw8DU7dVzENij524n48DOJkp2bBxQ
EsxW1SLCD8tJ7AgOo+uDrDFO6zk2Xo5pMgSHMFQKF10+zsFmcsJJHps0s7E+Z7howPJFKBl7AG84
dNgHbwgsITmmjZIBa0SvDXOXkQ44b4s0lYwdslJt7cGNHRwXSAY3AuRcucli4b4sIYH0GdNYsjKq
WDCZIEoeZa+9BKVfz7X5lQWWPI3x6uFfQ/MuywVqSpSkCj7H4tbLQeM5/jHKAROG3RBqel2HbN1Q
lzfheA17d9b7MVHDJfFIdvOiQ6cWx6VmO8d0MdQYTha8ZqmLPCB3ky1f2pDR8tfpQ8HO+73Nbfcm
LmIELMg0B2eTlqXswYR4Sec3pRX/cs0F2Uwg3fUgQ65QPjAVSBouRxBk53lxofp0xOLOl04CjvTC
G0fYfsQF60u5qMrahJ2BvrAYTfBFFfPPao0rqLJ9Oy18Ny4o3Z50MO1OEPMdQms89IjkRBVZ9lxg
rZx9QgWGx7kKGeRnszK+OZY9Ws8AFPG+iqT68higsrPUghg/sgrNhYReNbxQfANzdQpLFTuOYbM7
x4UqgmMzLY1xXCwER6fFyaPyooqcBqmhlBw3BKREVsqiHNg+QVtFg0q6lwaLVBtuKp1zqSKihozu
OxRmUd0z4hhZQ4Spc9fYkDOwBaq4v7Tb2r6q3BFVcmbRthICGoUPbpWxVSZaTQDxkkXyY+gq67bB
atVCwUS0UAyNxb0SseUsxl7abO4h1QwZgqipgRq1RyU7nFlZkiMCN1m3uH1m9ZkzFdGbPutd4kI5
/bBPZQEEdQRFaPPGCq/G7LUy3iB74yOS2oc+dRGoabuilJcl9Qa5dm0ZCx+RWjvfOA6jovMcoJ14
7oysIQrMyo2MxIo0Sok48ozGZ+swLARKlSDE5E1mTCB4rYpzkkFobOJtsjo1Yu6PAJwPeDIRTUi/
y1nAEY41jfg0tx5KRdfXddebL7wpEL1boDntc9k0FU5PRh0M/ZuRnIgXpSW5FVY6YMGLq0kSYJya
+Sm3rSbZoerv5s/ZaZ3ixiSbjb0wzpqalW1djsjX+0LkFxOhF/1NhXUP5Be37XNT8d4jV0gV+Sl2
4owQ9CkZH5pmCeenLtLFdIVJJDBuCxm3t/jx2ehBD1CkSOeGvmJGk81YFGJUdVDM4/DBM4zwJyfl
rr5sSkKlfbCWXbhfBtAoKKrQ2HwGcqzRW2dT1L40FcuZ7YRWYry1ayJEcA3n0WtvxsFzjMgwgVqB
/tMPjKJHh8GyOvVVxCP/jJhM67cqZcWxd9dIP2or+74jpgelWU/e7F6kJttULy3cGzYCrsR/VK1h
qEAVkLfUnUxuzGbOXtA5MSXUZsuZEgRBXG11HTKtRMtMGomwXRIIcN2gSC8HllnYPirv04qT4WlK
h8LetYbn3vLkyw9HJNG5XlaTVDbZ85eshuXOq5KUMJ5ANQ9JHSULPeFSXyeB7YBMn5Ip+7Zgc953
no0TqOvB/F6OPQEUG4EojM042o2PWUbUfH3qZFQhfHLzdSw6mxSnOO+ah1ZH4iqxXXJTOvD+5dls
JGrauOlyMgzI5fX8TKXsgrF35HexGFZ2oHbozaPQeRbCmAwkSy7WU0eB8IEm52mUUa5o6pOGGLlq
pRzI30nuCZJUUIUYhDk1kd5qL4gIdQ4FqcKGkxrI8DjqRuKvOWYQEQ8d63E3iOHCJxby8ZBJxICP
INceZ72KfmVpwbebTfH4aPSqmbCykO2EZNeEsDXn5dfImuIl6W2yyTSvPJYjXWTaPC8hv1AoEoGm
xmney3JGfFF10nxZSnYXWydaog9ataq7Cheqs2FT5aPT3Hka6dphKAJ08XaNZfmZ+6F1v1Kr0dWr
ENDnTtSOHlqMhlBDCtUEZVPi562V6BNqNQ/7GGZ7PR/jTEflO6VRec0umu0z3oaI6D8rU97DEKV2
dFZ96pLAoWcP4KaZFwHET0JPVvRWJnVjIL9KY493ZBGKby0rDFZh7pBUkXSZkBvtLOll1A/jmwF0
ricQBH2MgRYuv/YoVz+MWDb9vs4V0d7RPBF/1rCDe8KqPinfA0fmbtVs4erQ1K/lzmaEEe0ImrdR
rM1df5OgxkCOGuQ9p6rNJpq/nlfOpjJWMRVtV/DNFgfTVjq13iW7KQfbXD0JUp+1g11awLI7zmQF
pIfYgv606fNcvQysNh1/aSz1hrHMeOVlY60WuyAbtzKiDdmmVTy8OVaCKF9oD8OD28Ye0qa5JZcr
ByjKFhoSG0nVmdN0e4fs8cgvgFn2axLu9MXijFzTsEwSvfdWrkBBTmCCCxp/AMztmYhMHWS8lbHd
meYOm3gX+hUcrE/BfUIWHv6A6hDXXas20gM5A7pxccAQ8jZj9Ft6l1bgYJ5FvaVGqBgLEvekignJ
a6vWuXNi0pmPM7yPeDM6Zves5tBx9uXIThhySuyAVMm5myBADssu7EvzuysBzuCEFGz1yylBgCu7
ZpnZN3aLuOjWVC2mfcoihd3GYNpFzg8ZpHwCE6MlsdVoHW7Zzgu5c8kLJ23HqmzybOD97xe2mNFp
JqzxB6cTR02rYuheUJS8+MCSQj6zU0Hu6XYG/CQiImdvu7AoulxK0033CQHx5oX2FBlONhEx9lXc
RZlzyjsXgQbkt1auU+VW2aiAVTrsoMcxrJ86VJ5brMMzB56oOxR0EpTAEgv0FoN2jIg5iIVMyDEN
gOT1iNE+Xk1RKyUxemYUEiH3nTRNbIbIji+2iQfLD8o2fFcJYmBcXTJ1DmjQByB5qVDbYhyWj2JK
SDXmVk29zTwnGFDrFmurL5YlUoe5E0wAVVP0kGLw8mZfubbD4lNk7kSmh26EPka1FRnHFWEfsEWh
ut4XBJRZN5xPxBVp/gOo2S4F8ffXeca/RTX5PzrU1kya//lQ+1f83RXv+d/jy+X6f/wXvlx4jK0x
S3g40OTfz7OZrv2F2R9IE9eGam6uzJP/mmdL9RflSaYkrklJq9Cj/jfZxP2LZjvhMqRVDpNwz/b+
nYG2BMX0x4Gfa2sb4BOzNVi/UgJL/+MUyOnzCKSEWx2rLAqnCid3KpensiKJ7IrKU483/aQx2o0V
Deh1Xs8FmyOJlYZeZ2KM0Zgbuwsd8wBPLvLOke6bL5x6S343LFEaXQRN1c1vDieSce25I7C+KGgS
TeUiw4796Mig39zMQVZ+kNLm9bt6hghKG9oJ8he0qEw2nM2EgD0BOXHhukV16wZDTjXdGuMh7lug
IjzS00fNs/6g7ZlsqyUejPGnjwVZ8XR2ucECmFR1ZDVM2+kcbSvYKOAd6YtZVs7wVKlYxHQqsPpI
0KCdc1mwZR4Ah4yzC5GAOedwAvq6rE6NZ1F3ayyuv1j12vpYqnjBQZsPMMBtJDzpKULOmR+6YYwe
ajLYg9PAmzxGDCdB22KRoC6ess5lghugDEJi0zIDOgTABaaP3gwdaoi8XngFTx5ihIVAMm9Hg28Z
+6l0pltrkKOLali5w8HpGlHuBM+7hgqHIBgHZErA2DiTeHE/SLsyd7xO+td+NAVZ5qZdg2CKPNoT
kXa4BAP+M4F0pRoqH9oK67c+6ur+ZCZWEx3JsCPwDH0hGpsC5TmXemDUs6nGJooQ7ecOozMjZBdP
aNOSbrNyNpZwmzSDUcJZzXoLRrwzgiVACeJtKo7uiUY1QI5Flq45b93cW9AEkIaT4tTCkvFskFDz
nWZ4BC7WcQO1RB6uTIBegg3DP262FdtpaX6V7RqVaJopgF8Jswb91FBauEAyhgGnhb8T7DTBOES3
ti4ixaEILUl6RViP8M+S6B1d7Eys8yiX9ynKLfwzFe7lX+VEShZN4hT9AlLmuDR2zBn3AtFWfo5I
YrqsByvVr20yzh9m5wXpKVfh+mqO8iR6szralm3AGAiZodmirHCXgJCzZrLLB1j2fXbVedVUfNVW
aLbfSVHm5amiVl32yJIQCmDlwjDi1sjekZLqmmJrhaxjeRAJb3V8i4S6KfdTZxhtzrI2J0dvm5G3
yLXRCGv8hSQocM/MibL2JDxveQ8U7ox9JevIPEzCRVmqiqmL9giBSGMeYrcwL5clXFMNm0ZAYSRF
ZHhKImYo6d5mbDYbvh7iobyjT5XpU4SVgYjf2KK45d1FqjDKd8yeG4uWesEmvOSFB8ATmybroaiM
7LWvLJr5EpuqNOKNPcDl22RDZCCZbLO8fCTypmQ02XYz04tstcjkG97OU35RNL13kdaMyx8DS4cx
MuF44TxIp7DtT6xDpEmMhxFVKFXncPDHuMG4CL/CfUiTvpeYykiwIeagKlkiszyXDz1l43uxZE3r
48+koFed6DWAk04Uv+bIVlfSwROIjM2oxtMQL8j8nICxd7a0fXDoQTvZTIio5Ehu4fKpHRlFuvmK
NRmMeD7IKWPyTfIS470KvqXV9B0Z9wj7gsupycNlF2NVyy/qzKWQ4OBlBJUonTvbbJUe8nFwo+6D
Upbk92RDkqx1xkxSmJhIUw1F1niHZCkN+xF9M/6WpR+6fJ90k8qIExbqcRkC6MzKwr58IRViMT90
q5n5lxgxaA510kQvjTvX6zdBfuDRkVEJlTP21HddUXxs5qXszoEQFb1hjoXZj+Ogaw8eduNq7zAu
JIbWyNF0UPtiPM7Ntlv2QzZ70dnOTGVCPurzcmcgEn+P7JqvyEL5mO0YBnLRShJ83xRVL4dQsRTv
XoN3dVMzp0vu4GwVwy6dEwbfJg7ep6yqibiuWBiYToCDiDVQy1IFBxQRaL2bWBCopfeUQ5bGfQJR
v49nxcyUsVw33EMEPYXZGF6kRnxhj8RjU5i2QIjKnatUsm/qAv5J/csUvXHpGsGJUcHMnWl/meEc
3khdGJhks+DKJW2UCCUnxeuPR8LSRF9FKYWy1g1Df2zGCRp7EizsYtmhpUVPhLQk/UkgQ/kqtN/m
YnmB43N0tIPfPh767CHpEXqgUZovDKvMdsz3No627+KieM2z+j3LkgyPOhgJXxuIphPL/gmFczUz
GQ8zu7+0+s5jtDMzOsbsjQ4XKOrqwEUy+5KuyALVkxzByDk8FI5+cGoAAwWzb4SUhyl1g03qtc+1
PVyHTr/rqYF9h/YI8z+4EA9OMjymVVMW+rzO0wtWloh+purIzDOA9qXIZkpQiSJQ2djheCtjoAtC
9JcKiMEGN27x05cFf8FqDmbi2Dsi9cRbWRrxd15b48bgttguRbCB8/5JK3pm6Chvh75GFtoyNN4Q
2AU8iTg1I4c9sAhSQzpKf3jXAfEOLWaJgLdGjRgPee/ZZHmAG4ClTJipYotOuzyho8zPoSuMyg+K
Cc+72Y5EtczWuWVzk6GNbWFp15rOsODLFgxGh9rySUW/YIzFeACzFxSi/EJBN2CYM/kcUAdAU8YV
SegJTNrUbwd+WpjKc8mI8wR5frmvE9xcQ4PH0JzL3ZTQf+J6JRextdDYLtOvKsd8jhZm2aDvDDdF
GBDnHhAWlVB3AcsaCIfWTfoTYBDduRz4OBQJ3Bid8jIMBv0UeG1wIlLvcx7SdZTCRPsb07dKtwh5
qpcJZtuXXbAp3kLII2V7kQ+euXSHQcD1sOKheOYCxx8tIzifpdheMIy/1+No4SkbSeh1YIYbdY5E
0uCFbLD6ZbFTnyYWQFPYpRcFsQwsCjSWgTA9obhCDZUTGxNgD3L4HVI+LM2Q+i5Swr8E6YmbvK+z
MzJbJKNlk2D+xM5fumB09JpYaZt6i/Yw3oPpQPy/tN+pyNk5mbUNlY6abaRJvkqK4Dpz2ZDW7ogk
HgfkJpzjK8FGKO4ZcrEAwIqFu/Fk1ZxoEKTldFezged2jBmZssw/zUO1NsQMh4mfQY4InjfYtsHy
3gHCe8tm89mYwBMsruRF5EwVhIfUPnXC++UOFvvm5ENQ7vsicAq/bqabNhLlRd94pyliSdcTjemP
qXUb6+iGzRO58zWrLNo/74lBVHwcQ9HuJsHYulchobOt/TNkNhM7FdV3U2iHpyZjUlxPfOdZ2++U
NV/yKO9USs/rNq8EKKPymxsLF1xByh21AbwEcEKTMf1ULtBg6V3wdg6xPJS931o2PZ++WCDhDOR8
HcOS4Tle2UNAxHFoDdc6tps3pqTWVzQb76OYl8PkxVdupo4e5AXfExZawplZJGIUtsOE+9o26x45
WebGysJ5bzgYJuRg1mvGFkhrprWcF8FpmXtSFAk+31Igg6pBmrcTEidWo9RVwb5om7q9h0vAgpsh
3rvaeDTK0Dipvn6n5nNfpLVy65PlNs0adalDfYdGkkKM6tTxCvtInCSleeK0B7QdGnyLN4M8q9z2
ysoXfdn3MD+CFoGdzNmtCBtDM9pT6k9i5ngHVa3vOBDz244uuzDKx7CE57stRBv6ni1uqgXzOmFp
KZnSBck8dXDEbkiSTADJyVjm51y5VyNT6G2eDs0jqkmEgQHprSlrhHNLgiXABj7ma9DpY9y1r2OG
MDc3Kq59PF0QTAM0DGPxbiFZ4zvHI5SSbhqNRwMtdbx1iaR9btPgiffpfdwQs9wRLseUJbInSjzi
QTucaJzWaeN7FZTsrUJ67/OSPJVt/sL55F7MVQ6ba5l+Si2OZt8rKHF2+zCHhnrMzNQ82fHAp3dj
SRR5j/Ywmdr6qaxrDPaIblbqoQf2KPLemYF7NwCx4jvDshEANogyxG4YDON2sgTQf4PQVc8Tt64J
uFtjO76bw/LFSnJ3w0fb2V0S7qVLvSdbIzjOgSy2TeOeKfE+0G2pbdYaszwSnHrbj8tNbQSPKUAF
r8kewtgLntEOjOPBG5vpk+PrOhdGvbcTxjNzYLHSazh3rqhiMuAB8aHEnfsrjUPqG0rnR0QYwQ9n
wXgzjpn4nqvhYQjIvZ+lc9DgVXgMe3wB+yGFWp6YX8Wgjrbq3pzcUa+u4FRNLXx/UvfgvCLBHVVg
cr2BamVScbjzLo0neL7Mjd7qBfm/h1rK52pGp3Byw88O4fg2KUhZ75fxMwgtmDSBnce8nXXz1psU
18LqHlBQNGs2A1TBorif7eouMaIjnRRS3ZHZuWaZRQ+XsaxkRei0j/B9L1U43CRR99eJWfsUm1re
pKZj+GWoHrDpcSCtJvWa1zQfThxSL36EwkrVUZnuRRaJBJAvoeXbMnVs+5CygDoIcuSJeX6l+HUp
tWV9sGvWe2G9PupT99GlMYCR0NgNnXOlJfWw6wCbaIbVx9wWTN+aOHqY7RTaiRMH0+c0a2cXgS+g
yw+gGeAezT7S1qxemLvSlcGP3ub5+BH2iT6vhAW1DWuYRjgX2Afaq/CIUTXXi4X9Td8BG6DVBulm
d+VVZwW4GtvudaIUOsSOehmXYg9qafDRcIgVxxUR4M1CXJpvXp5WPmZN51DDR6HB31D7vga4+nPu
UuzHdww3b+MCqVvgJS86G64Iad1qPK5Jkz/a3dSfm3H2NuVEc+vgFamLoSYqkIM/m9PigPRjuojN
iegMOumHkbQHvEgCA6AB0SHc29i49bkc6dfSEY5c5S1nIQ0M9unkbaEO3YRanDLbPGkE7p1fQLRk
N1LvAtv9GIo2f0COwK+dWuw5uvZssqNbnPS5Ac1We9GvSIqflv4WJEtBemwoLjDL5BxPLIryxCy2
U1vg8TW9A5aFbpuMOWe1EzvQ1EqeZ2tDlzVfobE9TUK1rzloLN8Yq5XTRCwbZ3tssfOb6/GeINIM
4NtCzV20UXwwIgTvbo02ve7IpwiQS+z5+i68BhN2WrOui+Vsb2vFRNNm6XfZ6jF/sfLugH6CIxVo
x2wbx9xeMAS06UFyEfezV9D9r50g+qOI/JZYTIQ9TtE15iZqvsI8gtraggB7beOluVBZInCk4kWv
cev6lYdJ2jcnm4FymuSfKg0v+ij6jAXV24CReOtMDdnENrLRc1DB4GHSDODPDLaIECgkkH/50DNG
UKizvkm7uvr0jLTZh108vpdG3p6xwA9bi+86IOWsJKeZIRs4TXuIsCHZuke0yJuYN/31HLU4Si03
I/Sp8dIDQ67klE/teCqsqIW0SySBxcR3U2Ip3cKsSs91L8tPCaY6sWdae42zkCH9OQnDzg8YXl3n
IV0T/vSW00XNH8G8xsRx77/ElKqkvzjjBd654bJeM7qTJnsD6puzGiyuQ3Ne9jizxSdB2MWRM+gX
Mdjtt7TmYMfyod96BpzJhtT0l0zNhzIj0RC0UPsL5BVt/jyKTdLEMDQ8g8sTiQPZ19UByI9zJ2MK
JxuhjM/8Pb9kgpiDmeSPTGbFVjjQTlSn33jQXyCz/lRJ+Rrw6oupw/PpsWhSjilh7VNX3DtxNV/Q
2nIihh/OnMnbqTDTXSfyU+SQzZznkHWMeJs3wU+cj6eGzD5EG2GGZz0vgaYPTnjZTclcAzIIF8yi
UhEaZluPzPM8f2iDSyuxon1rYK02dF1fYFtfNpldPTVuWB7YkHq+qYLwgY2xoENV6YqdtKTeDCtm
Uo24gDc4lFrHL+KSRWquZXjGw7Vss6osn1UzyFuk/fWORTq48Si/dKOF0Egwu7uZichutYbsEb40
BEV28nq2GnbHmCwQuYSccWn7MjXzSrdzvntsAfu+pkOTw4qhcrgTg/kuc0f7IfBg7Y+N7WfN6o7t
Qr5iVgAs2jz8DwnjafYJibFwe8+U4C1uQchbYWidJgKncQWNGdhWJ7BYLqsG+upcqX2p4LVVc0Vk
xpKREXhsc6C0FkZd0h47zXudGSTvTlmeCjdur6Y0Ktpt2JTG3gpdH4rOnOyTMHDf0qCsj6ED6n2q
kDGw213pccnzbI+fCEjFY2GNkKSY63hfPel7egcILLnWcnmLUuO+SGfrBdgCiVFl+GRLjGVwJePb
EMwwflX3QKRm7rOysdi9vXUhig7cAe1GpqwCFXuiwelP1oidoOfRQEetx52k+MQjOtd8hBC2IiSL
H0UBcUM+SX9NTWvd4tJrHt0q/44XK2Y05kx607ATPNVxsVyXo6kJtc1w2SBEO7mt7O/Lbqy2bFhc
Rj5s/CpPQw/Ljkkb0dRMxYc9WPdemWTXbGCuyyaaTjRpIUsvzSE3lfo7tMYFGlFG7KwnzjGKCibN
ap8thkmRW5xcvs26LMJdXHTJIz4tGCMY0yLLHxznoitSsh0Wb4pvHbvhRamwqx0xdWLU14SofcEq
DzAFLRZYaxKlt7bkljw5fZLeDe7EjjZvMZoACvOmbZkA5d0sc5nfGqQ44MHqC/kD9Vi98rLIlG9J
QIyTmw8nXbQI/HiKSYMvM9QHZvyWyxpeq8IkX0oZ+4iqoETMbkjodq9gnByb0uQoqQOehU3a0ooA
06GFUFWU+UWVEDme675yeXWO1d1kNeU5KpigphCHIXsBQW27rDJ2zRTzYkqrnMo0SGS4bcxUbiwQ
BNdDJ0iiSIFn651Z9/ZjLhN0MpGNq8sv4xiz8ZDqCSlZ27FpzPokvMUj/Ys9dQ1lz/h080mDxLFS
sESNwS1NRWXcqmGyVgLlpMgpDMUvlJL9tzRNYA6S1BqekAjyCQxS3QCgJWt7ozPUHcjAlrV6N7lL
OfSSx7TU9jmlgaD8EMudbboxNlWyseoNytz+3glk8GKL+drACAUvKK72nWv0PtsV3kmll7j3bNeL
CMcc93PBxK0k0a/NIH/KCNt3WVJKAh/BTJf7RSCqFwS9c+wHUjABi7MwJYGShGWUY1NynwY9s6wB
cyeb6bMlm+mNdsM7ljU2Jh1E1y5vj503VBKqEXeiSMUjtsWrLovPUJIP3In5JjDqewu20o4nPDgW
hWU9LXMx80feHcm8PqdFYvmILRAdM00O7d74SkT5nOgWxbnB8JX6+XMtlaZlYLOAQqmeGnAmsgUO
OIAN3qRDt8uR18kt8XRWBCakRX4BXrreFLBY5WQbW8mUBnJo6V7WSianVEki6iIkALvC807GaFBX
uKHrPceex/4+vKirpj52Nm5ByHMZwBCJNg7pAzvoWR0MxEUeIy5UA1QG5rDPSUhDbZteL3m7Q+Jw
IQs1INy0IxCrHWjBjvoz8eYrO2D/gZ2zXQjuYmpZ7G33P9g7syU5lXRLv0rbuW6O4YAzmHX3RUQQ
Q2bknCmldIOlJubRAQeevj+0q62VKZXSTl937ZtdtWsLAhwf/n+tbzXkcGftQzKZUBepkY6CzT3Q
YeCKeB/u4lI/thjQ7h1hpZ8SL6WM4S4FFpCa1O0mj3jKVRSDiioCsTGHqnuMelhUFLiJNN22mY+c
tskW494ZJXLIQicnu9P9ndPlcAYHHIGMr2ZG4wKeb29XyYVXQprxXFbWjrAoPLyY4jceRI5j6zc0
XWaxZv2hM9XfMJ+DbDARLYNpW0s+GwcCb0WhpsJzLZrR9kLmHzWSECv9z9YcqY9G1itkwunsXzlj
vzaSYledjY4GJ6neMt1T8uMiHrZm+l1Q08i1QWeNShZxfFNYO0nUDkd6q7qMnIJwEzT1/AZJibcK
GR4e81hfwaAnooqa5pJWh8b3+uuWsInPg67g/U00yT4ktmM9N1WfXlkjSylknKE4qh5lKho5kYUi
aNInFdulv83UZL5Ipb8ORpZthqBjgaOsZnAUJJm0/4IWlpXH1USVH1j6/H5rs6m78TPfW0ISkZZw
Bgi1xSaLVmeyM5VD7+zEbZGrKDlZ/ZJtCUQptymxPDw5dddBTviYicCB4yiJR4QQZu2zrmHPSBrU
fOlaAYVS25DVlwkizC13mWoKsUz1m8pDPYCaIEdR76FAFs5ibykD7gbL1VgnKXLCgUpsSJxBcGwQ
7ya7JF1gvdpdthxd/qx8M5D4FU5t8oVz3AVIKqx4hZL1NuekMIQl1W/JpOoBZeF0ujMsEyMQ3OOj
E6v6RksHLGBBJYm4SL2QFjyPxnMkovxqxur8Y8o87yrIp3bPltD6jsF8uGR4bJFICRIfBt9H7Zpd
9x0xn7mph0fPQCDtC2BpyCmoDqbzgqDQUU8UlCEaN4FlXjIBbxezXNOH3QgJ95INm6X3wHQbbfQt
BkeDz7orIPklBSJwzAImf96wBLNxaQzCABFrlv4Xc+BdXhB2Hxkl8pGmb0KjKkZFFLbMl4tx0uNt
NynaVQHac3jgxRSmua7vHKoZX5K8O8V+yVOm9rWRySjvodDKK+CQJ8SIa3hAoLeFnjKAOAGfi6UE
ctC2ltzLZJjOzqgJsTJcIJOznL9VKLPkvh+L6ZzRg8ddAzoa1EbqPhVVmX9BCNQFSCjrfvUtQFMY
VpdQ/WBCArwY+gX6o6d29LpYC8pOGDSvRlvd+xKyvUlb+pqKOfx4CyiskX1UZmrugWmbVMearrjC
7K4B8tL9BHcaEFKWlCEH6OeqmYLrxLPHU55o2h5mmYaiKK0zHzz2G8RyK4m58p/yRt/nEH4/926X
XueVec4ykBDZAjZNyZMvUAKM021uqJQSa+zfgtP86GPcvcqthEyFyvlm0qLblGr2vuva+gQLrmdB
6l6CWT9iF3kWMqvBkNNWEKqm4msAOQ4jguhY0FrnEOFx3zQD34rJUhUWHH/DppApUp7MoBgiVxFw
4IPnDIKHjFEaLi3e701HON6ZVvgn4XCmAtnyoS4p+y/9Yl3bY5XssEI7HXSQnC3yDFSSCDdK3yAn
ZohIYbfUq7q59FMKfVl7g+f8U6YqeULmMcJVkE1EDRh4FBi8ljVoS+2X6l89CQqFfQYAPXFd+8lY
KrIY1WUdL+a1MRtoqqj3qnsOhrQ9sS/bT0OHQ4IS1I+KRdQGFz9QrDYQOfIn21n2uW4xA8/A31AG
Y1zqFoftdhZF7kXfzt5Hh0/sKIyYDDkvEgSR1rZNyaiX8Tdbi8XbdKAAQR1ySGHV5Wtjd8kOo+v0
QyZMn7ZXX+wivBoPVleukaMDAy2qqErRvew/CN8AtTGqyuY3NPXJMIBXFXlxZWlgusAhWh5eYT/3
TsBhdqbo4UtvZmtkPHdCBB8SIKs2TMIRNGmdEpxoZ4bezjMFTLgfkKxwITOVxXSRcOFsF4TJKCmw
2o9NdkvRI2e/ZIWxAl7NHL91s1Hu2bx7fPesvTTpb2TaRDuH3fEujYgq6Oxp2Hpp+tkHs7C3hlju
o9JnHkCjvVHSiT6yysibslzareNGcBYnq3u2CbyIyXhDwdhJPCSLeWVZuXWv4zK4Qr1nUo/0qntl
yX7PcxCnpZPR8zCZE7wH4dEziB7KyPphTd4dpPXj4I0UlSKr/EEzT/kbPSh9ToM6vnM579KccqCx
iGK5RoJx7pooAghAIuvq0mYUIK4182HmQQzDfund5WaCXgJcAGkzn5IZ1U+OtaYOGLl7Mw7Dh8Jy
8gezmalL1dNY8k84UM6kbzuRc9cOTXeOpoGzmq8FXcUK5pq9J2Jn9HaAAxErpAKHeDhzuCpoGGIX
2lLWgD5R5B3amy5e+gcsRC20vnbKr6WJWWFT6WyGuFPXqOC6UbEAKNnL9nZuitg6R5XTO+R7GE1M
QWry4HdDO8MBiRuNGI+4ssvHNiKWbTsUfc8E6GIAO0wFLv+6x1OwHU3fz7jhRmvK5BM1gYh4c7i/
fGFfbEnAwdZdTPrVFSDaVeqrtNwKA38J8eL2gkkEwfFlk4qs5Kxrafoui2z3Af4ZFaadWzhb4nmM
6wYpEgHhoGTMLV9qTJ5MnJdPOMPSYmfXvo2VPra/GrNJMVH7Qb+P7KT7gH+VArFGRLqbogHvQNwh
EUBRaX9qMB2U54AEoJPypgiPVpeuum50FSAoeuUc/GiYv8e2tm9Iu7ShnYAKw2hBJnZ7Oxamc2oW
SRAj1yzARaKTbs6m6DtwWsh2Oe0ORvulQoZGesmE7BRPk4HCyG9QhSB+KYgHAUGFfrYzBQtcx2b+
S+ohXsJ+UKLWsYk4ODUUH2y2wMOI8oBGGGIdWmHBhoMrvhY1EgXFn+gFz0JLRcFB0/ve0Titn1WX
D+fez2EfIc9e0AqwQER7w6oHvalGr/2Ut4SfqznX37iLlvokc8zaSQuqdhtDrTFWhD7FkKmvSfZd
EWYqRNmu0rD3EDJtULAT40ZNVHwTCDbIEPCXeuQGedWbRk7EGFmxJqhkzv0pvmRUc9g2UXiQoyFa
/7opkxa8pfAsJhLfNzCcmSiIwrYU7JTiTAdx2FTWLO+yomNzDRI/+YE/dHqMBxt1M7trEoxq3bbA
A2urODYQt+4H2678Ix4pxWm0szq4v8vUf2WG688ortECeGYEyxLtXEN7HCz1xhG0eTcj4u8fLZwE
58UMCLJgMoZMtW81h7NtYWHLJR0CnfauGBIsggjnCvIcJjfdghyLbyfO5tDKY4vUm7HUcInwL4G/
0f3U8JAGe01nUBIMhdllnJLEIANwKfQSUNbVwZFnj3hoadNUHeivkIth4bEliwUpTfFCrQuAfh1X
or+ftdMHIQd1OGDow5LkIRJTWmGG6Er5tcqZdu8VEB10s8gFm+6lDawUquYcGQldAmep7jCCMUMT
3+6LfS+wdoayG+ZuG8HqWEUP2BC2yurN9J0gw9Vc+4vvm8dokzFn4XN0sRfjtnsteiSBrMQyVs8n
eZleMPlH/5h7/78Y9j+sNRPy34thH8aX4stL9+2VGnb9V/5Rw9r2f0oh2BmjrUF76Qv83P/QHYSJ
TDYwPdMyJe/kp+T1X2pY3/xPNDEoZV1O0HgPkLz+n5w/zyEdEFiAMGUgean8ef/rf0DQiL/X/3L/
qzf//b9VQ3lbUx1T//M/XudGunAlUOriR0ZVa9FytN+MCoNQyiVXJop6T+kbUftICj3SPMncnsrA
P4u2jf39oGI6NhipoCwaYym8j788sD8wCX46v//v4PznNhDkeo7PttXxvVWx+/Xlnp499yz+e+Wu
Xp255DZopOWceyYnONV+wCo1pjr6nC6LhZeQo/Ez8i8L8E8XpDMzP1jm44BaCq03aI0Ti4XHoS+J
FYe2jmWUYidm5Mxzqvj2nXteVcK/3rNtOdIWJH/43Ddq+jdu9gy4kKA6Z4d+gkGJSuV8SCPO4JhO
m8sxtmRIMmxyT3Ukw4yduafS5LyUtY64jEcqtYA16Tl7JMZ277j5BdLr326NezNtgoT41P03AufB
5NGx0tuh1IiBoH1OQOXYZkyJPe6Rrd1x8rVPFWeiHVVWcUwX+rDo+dr3uAKvHf9AGHlGiK1tzDCo
voV8A7mh49fO5AXCXltoIxE5GlXf584obmVr6H3U+qtfflmotCxz9I86/9VQ/3Vov57w/nVttGMo
yl3TtN6m4nZRugg/8ng/rr3AeBwnKmLpQChfTuGXnRP53sjn2mH4Zyb8txf+0+N3Jb9WOB7flf+T
QvDLaFZ41UwNj4kCZWyHpUGJB5CQ5R8VTmk4+fQgT2YF7BEOqXOvBxS5M1mOd14eEeDyzjBdv+DX
w1R6zPowHRzH5CN/M0yxLHdyQeYVWo2BiTH12OzsMkhQHIRMqhs7JOk1gWCZRbjfSjp9acQiMP/i
jH95515+fyWuw6X4ZmyLseG++cw1Nfglyql7+q0zw+4Gvrr3yPu4igc4cgieiugTMtFgG+umuIZf
Oj/hJG8fR2nuC7di/0gYdfOpcybjDL9N7maIyGs4R/Tx73f6+7j9OS8KeEgsm8HbxbJPM1S3pg5C
Y05QkEwm7evWZZfZd/GVVUTFtTM4zsOMgff49yv/PnjY5pg2jgd2OzD2fqbb/zJ46naJRk7eqwXS
NIn/bOZkWw+BQSSl0ZifOCFaH8VQLD/yIJmOE+hAMj6nlOah9272MUvT67HDHfir88KS2DL8n/f6
y73QHMjMaSb1gq0RR84cd91aFGVaO/d2sdxXZVDNFxYz9A1FAd86BWNLKmqfTsRV9pis71RBq+Cy
ag0xfhQR8erU7I296iBEc5QdunFvm7M40+mN57C2yqk/IGKk3+9A8wu2+Ty11Xuz429fhONhTIG+
5UGXtOGz8at/+VVZYbsyFfm452TfH8dBD0dBxsxWr4Wesa3tvZ3bM1GoVvZ1Qu5z9NnvvTdHv6a8
MDtxE54UHn+xMvE3r2+CKZmwvnoa9tgVprWxQxjmBs+EIBLMe6Li5xz+PrCs318miysFZnaA4L58
/80V7aGbiO0Mhv1EL/uTadf1Pu8L5xFBSOXv2nQZtlB4p3O71M05aKR5McsluZBW790h2P+Ga6z4
MC60F+fZyj40tRuH3igvEwSfoHEpEh+lWcQjXQdU0tsUdNPGReD49e+/Y6VhvRmU/A6XnRFrr2Bv
9mZxsw30gWjMxj0HRYqJWATgMNeDenagu1zWYpTHKBhQNRCwemxwPe9oOXgPWjV3tJqbfZDE0J8j
y73nvNuFMpV60+a2fxPh0d81zKDvrAfW+mRfTcFoIthiUWs3LddFnP/6XQ9Bnxtz3+m9jyWOjmuB
5qLWw42ci/kOBLJFC8cPToO0ynvP0F+DCr+iVatsh4XeTUNQwQi1sWI81r7b31i1Pex6wwZVN8HP
+LjUqDs5Wkw32dQ/ebGRnxDiXhnUxug2YAEn6HEcrykL5O/sgX4fxOtnJJgiWGdxgL35YVYPczWD
5LiPBnM+K4LJwtEe6xt2cvMJnOK/KHL/dmX9/XqBue7jHDOwXYxkb9YPyQFTZpGkajVN1TMMiW9s
OlK1azv9Bdd4n7+zeP7heo4PKF+yDvjr+3v94rpmLHuZD3qfUhd78hOZf0fM711K4LJUXlr5zhlN
rGP39UgJ6G2zZXJN3/Sxrr2+IEzGyo9NVGdNV8vtYOPDphlSPug0J3xuBhVJ39t5aAdjhILrCTbC
Q0UlAE4ublKvjx/tHihr30/uO+vS718ddyZpyIrVaMOH9frONJ5qKthkA4DlJJBhDsSHOKIyECDK
v+YATuIe8KXvtAJLMiEqFf79q//T5QGGsZNjN8u3/2byokbiJJaq5z18hwlZcSM+y0AcDKf0+xAx
nL2bjP6br2RzkWSG986P/8mFevtemLJxyUPmwoz4ZiD4fl/B4ZN6r2r2LOg/AvnYOQili3ZeBhwQ
6pGYF++WysYpTQLn1JneeGPPEn1rBsxfbYYGqYwLTAT7XhU//RefjuQEKWxsk4KNLv95/XLwnKWa
ToG9d9kKHCHlWDfQWpIzseHts5b2V1+X7X3CV7WvCmU+/P3qv29ZYBTyF2sqsnSXT/T15VNkXkRh
KnufpZ1l3EPghnJq2oG+zhRfFQIdxO7beHKbPlS5aiC2xHV3FCJZJVAZTKR3vtvfJlxuyAs447DS
2fyqNzcUR8uAhrlymCc0EEEIBnSQzbq/moxcf/JEfx6Myjn9/TH8NkS5KN8IG37gsgyGN2yxcnGi
aeUoIu1TeDQyWl8/elKSDnPprv4TXX5Fwi2OPVzyw1wbVvPexmYdha9GKU7OtTYAxhMjLQ/g9XuY
Eu3ixnfdPcHvVJ7J5Kbpmqc6rZBUmhQJSZ8rTzN02WSHSHs+J8ZY61u7F6PaEQVSrYOXAuY73+5a
+/jtvlz28ZyJ1tci37yOFD1rLyyCLCLAI6QfFO0ot4E3VKQamVhmQ4iQ9bQlk2hBnkG93T6ko1IS
5nnvEopjjmKFovrzkdS2JdijjeL0YI+G6e3IRpAPaarxHJKYskQHpS16u1UCueW957u+wdfPF3sy
tQ8Kx8KHd/vm+XZ1WYhG9NRDcpWhjKdaQuhR1lJyAL+FAyvCbkkWhk1/CzmtD9ibpGRkXzl91RCY
39wfNHEkN6Li36Qa6dnNzp5nmkr/1aEIxRCmjMXKJQWlpdcDwatdJColD9yg+LMjeQJY9GB+bK0i
uCIdilgD9JFfZEPMvGul+79f/LdFkw0OGzTXxFgN09Rev5NfttdYaJMIfoxHdpVt0BqNx1uXmvUZ
qxdlki5qr/9+vZ/bp9evBQ+3b7I0UN50Au/N8KLAoFyR2N4+8arhS2PY06HgzItpzTHPkY3PjG6p
1EfWVKCOMRr+fMrJ5S2YiDwDyypCeiqvcaIuV8jDoZxT1HZVQTUE36L/nHgAn/Ss2F/Rk3xnqlrL
f28GFUhBn+YfNhAW/rcLa4Ig3TCxbe8rRvg1morgUVQ/G6Ii/lBim9kUk5GgB0/nHhKhjMgxmPtd
MzVoSTw7G/eti9j5nT2rWMfy64dqw3vlP57Heuc661v+5S12lEzqZrGXfdShkt1p1r0Zil7UPKU4
yeuP6JDM+qRnwPBbxxrdOizRH557YNIXvYxopRlwg8CMD1l3FZDjF+11acz6UmMSMZFhpKM8N5ZO
/l9uPGCzLVinLW7+zY0zEizEyMaM7oKQ9U0blLoK88ENbivPjT5VPVClbSSKivKhPfiCar7Qn7HO
pXi4qZAOG2mMJLig66dnYnhgrodoqtlrm+uOW9E8uEs8xzDfu/HfZ29WK8vliTO5+Li3Xz9xEIZe
Mgux7NPWJGc0tkX/AuPshuZxfFeJqd9jEDI+OwBY7mh1qEe/LrItKLjqGrZMcPX3r0r84XbWoynJ
BOAybR7l69vp7ZFTB3v+vUueAapbOmeDNUGJcqW6ipTb4CJKvAu/1sEFofXTdSGW8oq/OXnWHL9D
7vx9AyZtZlwXza7JE0L3/fpuQNtnFtp8djgpUFgMkjkMeZQXkAqitQxhXdoxMvW+b81z7HYDICea
loOjxnAZZrVV8FNva4dWYgAr7p1t+x9mIE5APmKAAGAgk9Cbu7OqKvbobgKijCDJXtWUrzcYcNLm
FmNdQuqLnSbeR9QNBOxYhjb3vrGm06RBzAaoKEuj3ieTV4sryvXUkiPpNu7Oj3xz3hr5kiDKQG2H
ut9re9wcKBNr5LEp20y4wfZ7j/oPL57GwrqbpDjCBPDmx4ANIG4gH0l/qAj1TBNSNhTy3j2dNiKS
O6mWKxSGJECP8aPBM7lFUuUe7SBSh7xgYf/7OFyRIG8nIqZ0wSZO2jAh35bZXd5eMnAy2CduuZwy
tKXXFaEfMOPpsiM7tEXYrwQg0rOcMJrmnoqSwpNVTtU+aUfz2Pe6JTWPuYKTSRxg7UvszsQOLVfr
QKlJU7AH49GT5Iqh9s4+t1aLhCHrv6RwfT4Vped++Ptv+sOczxEW9DLrFp+XeHucwLsyY6pwg73F
B3aTiNy+cru425Pek7+Mnso2cd42oWWmM42NKPiexvoLL6LZLWpOVu3De9DhP94SByxg4nSDqFu/
OXlm9QDlgH7LPqZQdEZJ3pxTxuuGsvKyw+k4H1yCZp6DWGDsMAAYTmzisF8LN1z4KTeLWTnv7GJ+
38VTpvPdFQiDX5MX9PqbH5UNmApv376epftxzkiwp1FElKR2RvRjtfHkKJi1f383fxhvlHwZa/TF
6BywpXh9VUJHxqH0OTskbewcKHxax77CP5WR7n0QSVleBtwEfpMsu2yU6f7Qdv6SyBFFlYtA6ZD7
fXdlFEDqyBSvLqWl3GvyjenWLwKsCkooRcLmKEIjM4rTUjXRI8na2SMLzRmHcue98xTFz6LBr0u5
w2tdP2SPzprNCeXtLyKscV0SAeymeHK39rS4y663pPeYBdZMyPnY4ACBA4HrnUm4gcc3EPU9lStM
y5k5chKW1rfLBkWvbj5UFgTqHZzHmXglNZo4OEwyZ7DBj1P3eRKIBUfaEYelmju8bpnlxETYuI8k
z8zPEFNdWi9VDnIEPWU8JOO2beSqr2xxsoRDULB7z+wWuXLEZ4LTjf3xwN7N0bf5IHLqz4mnAbMn
zvQZVItqiLlJBVVNkiEubKViHY4ojto1V73c+m5LcK4jJuyJsL8IQ29dpyhOkWPqa88qjG47Szu6
49Ehk8+yLv/eDSmQBCOfBk6u5MyOlyBTmuhojUp3uxL4sOIHAtE9sUPI7yjkdD9SywL1MvPjdvBX
F+Qyg6OR4iBgCtNatdfo4zO4WI0Cq4pVU03bgUzTcdMCOxHbbEKyWdckdlwOBM494xls3K1J95bT
kqFrLFIR0V5blGcs9qBDA44a7tAdlWzHkyqWvtvbPkZZcEGeE5pjZ98EEEzMC1HTYwvzpUjcXRL7
rblLWuRRB933DfyiXBX3PDymww5iyLKL8tjc8jWSOgST1vuGcq9EDfz3T+y36AsGJNM5rka26xxZ
V3LUr3tLwOldlTClh6VIBYyFvMJQvabDija9shfYs8jzi2aPIW66AE2aIx8W4p3j+m+1Ni5grcW2
tfHNsfktjd7E9kSkyhKFc9b0hOhCWqoI+QsLP72O0VCfIFg8+HitqKbGwAGmTh5nLzAONEUCorTI
rvGHVH3/+8N5e3r6567Y40DKpzdhvjk9EQCqsnaJo7CbS/29yMFTTYPXwYiIC0C4OKf+fr3f9i7M
cJzUWGAtFMRc9c1ZsclHPCa4xkI/mIJzRsLiRWcmxSd/HDE/ypZvI3aqa/LT4xOa/rRC0zSuxyyR
Ths3F/D9xixZPgBlKe9XkPODLGEVbxvPvTLBhqKwJhKQbGhNU8eEX/TeaIL5/WaLQDSCCdaQvYbF
UsGa+Xo8Bc4kG2sgAKgRw+KGZBd3PokurVvgzO8H0gLnBCoXUUjY5omqemgZf4QMDosZ7LUU+mrC
GqkPuZ7gNqOhI+CewLn6U6oy7W2ERzxesiaICoA/L3Ges+8eqzQnzd4ntmWXmk3/oaucSyNCfIse
WcvkolUKo2aKg2u6S0q/TjEFDTghl8arnhN3QUAFrbAhtnRI0TTFwE6zo9IxweY15rgiHIexXlBa
Eyl4G0QREiGM5fJiPV8HO8vssApUHfF3pxzR05emyTDLZASGgWLhJPHFG9qqOE4qg6/qBh0bxwIl
LOmNqVicC+RUVrcRfjefl5zS2C6PeV8U7bpvTBBF/0gRpvuSdBXZA80QJxynklJAJlqqChvESFsP
7I4tYVPYIKXJZEeUARBXvzgmiZ57Z8qIbKip++nD4K4NJpQuVXyiLRbjXaBt64RFj6EXp2xQDJvG
Msm95vlLohNhIWm4A2lRXUAkc+YrrMiwDCu9NAdt6mhVnpbb2WxW7be27qM6YEM0K7vDcxAVzlcm
IP9WymCADZul5c6eKgP5FWeIfWmW9pG6WPuAHbgyjlG9cJawMwnrUlKovdGQV6atLXOyZslsdTKQ
Nyaq7NQIblUWe9k2ETVYB5aioGMaVstjZehOgzSQxa1R96AqjXwcyR7SPfRxm99Ya7dSx2LKZAaI
wiPZJxoMdwqVYVbWnn+KVVEmFIbxJDhL8eB1ZXrNPt9LLnDTQzwTXVw9pIbVliFUctU+WojY1K3n
1dV4aB0WpnDGcwkvh7PrKZasmXgtleOGblS1T0bcB+Me1HllbOvSIsiFanlBluvoUCXr07S7rBvy
D8NidlyP83yeIJCoVZCaeM4D3WIASwsB1GKunkCv9sV58nkIOy/KIaxLbCWHkoP+Sqh1/P7QZJke
z+OYo0GVeAsx+VOPjvaZQVLvvsbwdA/iimhwEvDmnSzHvLpVAgMVCu4BgL05CavaMRrznaWhnFzh
qrKyMFqm9B6xUwo6avCj6WyhY20ejKVxgZDzbepT2nmQmKxFz8ZhqiQObccfSL/Ex1Rm52X2oj7k
Ay/51XYzFQc8JEVyIJQEiBYF/fI7unUCE0yycZ2Lshldmin8/0lzGwsMgiKFabu10hYiCZp66YQG
xE7Q4hRklxuGHqENpcYuiiEOflpsIEDfu36HkEph7TiWRtQyqXNq4ZCng8/acpS7LUU0YU/xujMv
UtFnz4fpNOQGttHIT4OHrqKNfMuEMs67qhdTvBtJoZkI+Y3Gx0JbawS8D5csjgcv346CdfOqETIv
N+Qz+tVe4LBddsuc4OWBM64dkBgKaAPuZBg0qTMHD6UaHHEBB0o+9CrV39AkgqFr6xFPRGD7ttpb
GozzsYxgvW0Nqo9q03ZL98mx8Bpsm7Go2hCHLdQbQxR1CY07NoiqNQOhT6YFlCzUuks/5Hrwv2tk
bR+cvEPsKg3Zo0yVyAIuW+weBPGV2pdhPJNPuMkHdPXAe+xgQBZdZl+iGgIWAPxafXBp93YHxBt6
oZ5nLMsOQIPjH4oa+jlWDZg9t0T9Tf12cKqmv/MSfig+9ood42TlKS42b5ou2yAvvmaI+MuwD4i2
RuogF+fO7Jv+AqYcO77CWYSm29Yp9ypxoN2RUoKKxxoAdm9rmbBbobHe4U6RbnHsVIwxLcb9yAfk
ljrYxWNvAgwu/P4OjEv/hM0g6rEj5312hfeLhPqeeoH1FNjK+cHTleT+cMCyoMUnzgcDswVqeMtZ
zlor9d22O0W5eSFCIbS9vjcxHCzg55c06dz7WAZGtJNSauswYQ5oDxM7YnKDCXPHR9GUcuPTtbNP
bhxNJ4xexXDKUYc/KOoAgKfcvpyvptRQAF5Qc+V7gIUaXXEADGsHmYxNmo+6t9i0M+uMpJbWb7sx
ccmRtu2eOJPOn5LdTyhLnhttjDXERJUbxYNv7pzKZwAn+F4vCJ4rqwuD3SnA6bLj2ZM12B/gXgDJ
chvTesw9dMAPkZGylA8FXLmLOhmW/lixN2XH1g+PZF82l7Sf47s55xsNZzcTt3lSus9QOmpi8Uxz
Hq5Q804Pnq2SJFRY4ZcbQoO1CyDGszI8uA5TbOIsGCj5LYRjFG2q8VDlXcLeL6s7JFGtiTIjE310
kbhg4FijU+sjJhDo2/ZCMh4J6JMifBA6xL0evWjZumAI/A0qvKJj0p+EF4rJbvw7egdTvZ9EE3xP
Mp/nAhaTEiX14UZtDO0sYIETVMZa9kA3p1FOl8s46mHnr7PXBoI7q2DPjgCG+dzhk9ZlSvEtGKh9
zxpJ3S7X8AD3GZyzet/zP9nHYnQwWsCkEBedVbV1WOmk+IDVvcguNXXv+dT5XjHDkyt1udN0pi/S
vljT0gsHM0/kLqg/jKHotsGAY2Hj8Vivc8SF/tYrbWJcUrZYl+TWclQbwTknu6VYJG6Q0hWXtWtg
ux1iNU3npgEEmgAgHPZN6s8UyCYKzBdRPrEQVnRC2BWkFLxstbj3yI5w4LuyMIPHski0eQ28GBL7
EA/uF7RrQUPL2wKmnHRdlVGLiDs8llbbvyS9Q8KpHGyuxil/+eQZhJeHI/akcevXi5KQ3TQhgYAe
QXSMUzvfZ7O79CGG8+nbMHnmCzztNfS54b7aAWAnswsFJizc48FtiMPekL5i30XzAjttrXIj6aMD
Ja6MzCShxyU498qqDOrlXjCNZGxNgVkeCUQuR7Q3NTygFCDLrmxHkjqi2fcvem8wjGNWFTwbU5Tx
U0r1dUN9Mx+O2lFJfEW+KJIDi6oWOcZo1gk96FG1nKjJTKcaZl1/v0wV6EJvaZ3vhH1MYs+ezzDv
FqPz6i3fuxvtSzvBFAtOcA5HbJkLIh2L3VG1gOKECkaAAif1Ja63SdsHF6yrxKIgUy2r3YQSdjxW
ZuWNe2YNV4UdwMB5S0YdibhYMHv/GGm87ttosHHUtLYGTq9zg4xIDWGfjKJqg6ZfU14vGuJCI4mn
++RVEQaX1OgMGoLgrI8DRob+hcKneVW7yjA2M03LNZhxUfVtXGKxOJiNm9DWFDboIgVEALZGQwYG
SeAEr6ZElC8Hv0h7ChBKJfIQNY5bhgZt0ezED3Sj+3rIrBMCtGi5avWskxvHH2WHrE8YcDhmS/yg
6GQDEiFt2dg6ACHDscCLG3qg+Cq48UH1wUnNnpiwVLgl32hqv+ScOoatMtAQ7PqpWLprbczsLOvG
idujo/LO30Wt8EiEpwjghXUQb8uYGOm5tEE2uUnxEovSeyoCv9I7yx0IfQEG1lq3QQU9ivcSqxgA
5eR9AoqIjbAhtqzbN9GaAuA3WTIe03Zw42eTVll8xEyQ3PQDRIJLZnDqMF5iTdca9Gx+YWunQd1G
i3ABB9PqbJ8vMTnMQbwM+pw5fKhne6HMcaMbJy1ORK6kUWjRaSC+qWWHgbGB1KxhwvF1gDma6HMS
DE5y2aaJzpBDo2861Ao/W4GH3di19cycmtp2ec+QR9GSIolFc+UUhHZ70F3rvajn4lJgWa92o5xd
L8RIQQYp0UYlcdn45K5ibUJkYgb3X/qkxkAazWb9LYvAKrBpLJtTVAnShoqMEvrRNHN539qtVR8T
B8FYyIElEsekSkrymsmcWjbgXWwopb3mTibPzbHcldkCjxlo5oZsjv9N2ZnsyK1jW/SLBKinNI1Q
9JGtnZ0ngu20RarvKenr31KNyumCE29wgcK9ZUeEGvLwnL3XTs7oTUOCgskkvaz22n6riwHXs4nC
CSOnUxrgzxkB77Q1K+qdPmlAWZAquplyQzu3qeE7x9heih8O/mB/N+k6QCjVk2UAPrhofk0t9dup
UvlQkb1J5tl2amD0EMNUKQy5RpwU+9DAiLkp3RmYbiAEfuSu6UiqzuLOeCzKfhnO2bLqYj0SSL6u
bwPJTDAkVtBRUj8zr2y+WDzRCuQhGSGY5CftsDYDvtjinE7I9QlUChvUcgkvTztiSPoK4tkOurT7
FddQ8lvjcFvBPA2wEuE4zhmCf+HvTJfsn7ORkoyzb0TuuZEboADxWbnsKBccra4rnv4+0WUQ7PvC
LL9beMLVoVaumV5Ye/sHzVHC30FU9t4bonSMBOa7Y34JR3Bhqk/KI33ukgz7xgIwWDmm+B56uETV
ROVNKm477QkM0MHXsEfrFwVLzbyiI1nP3tHR76rfUGm7cteRkNUeFD67fDdA6f46JkM9npgoxVey
lVp/m9pW60YSGSxROxY02A1Rf3mw89NBAPELF0GCeMLzEMVBKb8PGAC9bWC12JInmz/jZDY/ugAJ
hswEIvq7Ggz1PLjF6DNBrqcv9O3kY9tU5k+eiizbSSoksse8uF5OlPK9vE3qplRR6435e2fJDuKU
wHwGH4r6QMyymjFwgsp+IGMExJdtVz0i6UIW1dazGss+YHnAlQoTohdXuZR2cBVlw9ep5m4Mt8oO
6Rm0gpnI1rd1sqpTKFPvnIJwny3bQTpSecwW2Vy07R5dNF1TtJCDwzqhmrgxNmFnx8U9VVB2LV2I
HFeJF/QYUsfZN848wFLtwyJU94a2ezuqRmOcNjif9GNjKhoGDp55kEpsLeKJKQ8QINicWIkZKYX9
zkmmxrkj6tk7AA6tSaEw4lAdeWPCNwcd6A6uNWTXhKJlOYV25tFBt40QtlYs2+SJ1HXKAZuYFUrM
QpwloW1zZDZV4uIw78x4R3ltVWegVUqQ/7SELE8M8o6BmMgZKFu6QE5uju5tVy24TlOFMgkWjLPo
vduB9zWhz37XvQiM7UClc0Z5ZOrzPFVYJGk6qOvalko2llZkjDQB8SyP4UyHP7cAIu/L2mbV90Td
9RfPjMfqsNSOf0eN1cLUlZa+xMJf4DRXg5XvJewGur6oKH2B92UkOGNJXGLHkPuplu0Qhs82zWk9
g7+A8pSd6jkL84tXhyZtcuLFaTirOH5ou9gI9gDWvVOrRdtHOKLHbxIPWr5vGPiv8dfT0tzJChzT
17AZjPDWyQUgOFrVgl47+mt2yUC/tSSyJixOKLQBskm4T3JIONckObTHoRZxeR8YFMynFlipfRLk
kxDIMZdsKY3VyeZI2jVLppFD8aH64Lx8CrLBa6EFF535PHGUnXdQhHAhjdAmlz3xOuSqdYA/vqdY
uov9VHCcYuSA8D4ySAT9wh7j+0dGz/Zw5KkyB9wrdM0uhqcc846LLH4QLu3HkEjidN62TQ1Hz5ow
fAAKWKyfBeRcxHuQP8eHmOgQwus9YEXHlKCTg8gqJz0tk17PiBB3zqlbQuW1mJsQQ7dY06vSUBm3
UzVhdCTeB+VAKHlYt7WFy0+XNA+iIUD+Einhti8L/BD4yiv6kDiqhqWh8mrOrgPCWrlv0cixNXnT
0N/2w4LoHV1NH2kbaDDE3VHjKQ5k0JxEy2n4rszN7HmqsvS7A8in2AA6lMnRxgM7bnNh+s1p7JSd
bGSn5SujqX7bOziHN9QV89eFTE/mChy6J3hxemCAVw3xrpywxEc0quRZhfVoRGqQjgVbvKlXyJsl
5ZrLk97g1IHfL1qB27Ygiog2wli7Z499461nYKoIP9Tuj5CGX7Ir0risb1yHpsjerlUyb6XJCX9D
wu1Cs47u5HQJw8ldHuosRJUuSmwq246G/KsuRNpeeDA167Hhj+LN6dri1ZolA8mSV9S9U5ju4Qv1
86BPVlJVN5kERfDcEgGF0MOX7TkvM3IUKipZQlzHjlag7yeAJSc0ovmhG2usL4SD5b9G4QusUW6Q
/uZcX0FSqbMlvvWmmRFsWWkHDOFktsjaLXJcQv7aDV8NApelWr6PSiQ0Jzv3jAcUgHCf6RwBMBYB
lnU0CNq8sRYzIM/eTqjDHWE4DyW9HovqOAl/oYUbcO/rIjWPaZ0yGxxHkd/L2iPtcqJhDGqCopl6
dxlCjk/leGmLxabdJaRkP5vDuN+H1gxZ0eAXzduhymDKxw3qsA2TbzIacyWKXwhtllOQD9YPeoPI
WPI4wIJmLlZkcN6aN2nVla/zQvYfpybCCu4XWdtvaQvkM/LRM9bRNHTwQ4a46CcO+Hg7qLWMrjtL
s3NVVPvdb1rdWjyEZNW0ey/QRvvosDn5O+BofQnlWAQTa2QMsJ2eROiezWGx87XUDSbYe0Ehb5xS
T0Sw5W1iRIbihLPhXuuTF7N/RaIKavTl/UL1NnFY/9KBevXOQd9AzK9lY970TqW+aAdD/aYL4LAV
TgWRDNiafWjtdo1KVQEV5uwR63a16xHUo5tknCI51cj7hNhUUh66YGk3tDHEjUsORHNmPE0Cn3TM
Ut/W8FDaW1PMHszFYQY8MxGo0X8fAH0xmAx0e6gkSvG8No1vhLit7BQEBgcqxLKPIKfXN2hT5/AU
I0slXUoYkE/CMc2rqMvztuHV70d37VkISDHxuHiHBrm1uDPLDBdOv1Sz5E/Bun6hh1kXu8apCo+0
tqJpjvzitN7MKBhJNsRnBRIyJ7j+SxoD3T73tkXWvMozPzyJdExH8PiYseHgksl7Vd3YZntPaz1v
Yla05QKjtPnl1N5IpY1TtaGSKAb7YMwVwK+NERa5fVc3MLeoK/sVQGC3d5qqyTrqwhYI2K2QGjyk
9dl9azqUM7c6d3R+nryqfnWzVPxADWxLOC89KEU/b6yv5KklD1BqPQ0Ow4QvqNosnS+YPPvyAKSI
xIeWPX3TmDXiLYBm0tySwDXMV49q72WB0yQinTipHYHxCZguk0hJjmNH9CH8mLZ7C5cmeBEl9N5t
D3qCsxwHwpmOZQfQlmr4B6nD8odZDcm3eEy7+RgYOkaDA7n2nRbfCtQbLLFvzXjm0Qwb4GYyTIcv
2IUS7PswEgBLcGdo+UoM/gHToHbthAI7cRuvPdmpJV6azFzeM9X27amrvQoUW1YQ6sH7XPsHojWD
NLLG3pmOTZZpcanCtftJY1jLG2uyR1Aw/KrgUI6t+Ysmqxu/CmC3/jdmt3OMox3kAigFa7D2WUlS
3mONJsnhoCem8Zdvz+FIikUSOpGlXYSrKU+ic780S0FIqKPog1PMde4+9UV+02Uj8z/Gw9l3smmR
G3kEnJLt5gKpVToo6UM6LYwEVCwHLgYf01gxR3yC0GgltHWIQSGN5w5gHzcnh6dD1Pd+YSb9bZxw
VtzjFFJyC5shExdKySHy2XN2rVsqA/c/9aO3cYj99I+eHIv32iYXD8YiQKv3ueoHBD66gB+6tAnk
E+RSnOvnsoA8RRsgC28kjasHCCl+zYwMvcc2ZAzy4jaNmq9g24fwOFFrRWxR7AiaTpv7o+CBfe5i
a6h3ppPmxzB1Q/ushp7xvqNgttLadQc7ytLWzH9P3pJmQEZkUUMLKf3lkqpQQvWhP+7GiJVafYRG
mjfw0bv6ndN0OkezZRu/2Y05TwHS7vJIoVY0v5QLT8/tgskv5SUO66MiLtO/li2h3cxQadhvRZ5V
ISEymWFHspybx64seWELOJwg22UdBLuqT20SGVRsp4TaTNBupjbjEY4DpxgOhuICbKx41LhiUUuL
HaE7ztkoEsL4lOmXxoYFu428OXWcQ1pAr4Be6seCAE3G3+Ts8Ha96naRJNkViRM/MX+r7lCLgMaU
Q9tnl2Gs4YSs6cXqQAZveIdtzIdQlvhEDGo4lcOOf9FtUlzDPwOsTCG86sk9ZlZjvJAiWS7E+i3A
/lij45hjl82iRm+ZlB94FtljIpk5E6QYOycj1yutKykIMoNoktyqHrjvfpy7Xh+4Smw3c2yVpHwH
eO14wQK6c46f1N0pHqdx2ObuTKOz8zN0LgQ0Dkh/3dn3I3qHBmy0EUl8VDEHHqLFb+nNjdYEq4MU
bsVJoy2IhiG3odg7xjKK75Pld1+JmZ7B+mSD2uEgbGwGRr1zI22QNVsCyxaSVprAOqMHlhkjhZHk
A14g09g5tZDdCeiHBOpZEzF49NRS/aTNwLWqZb++TiSYFVFuq1ofiiIPDp1kMrclGSUPDz06Zo5T
lUoEaMd4eu4KUf2MQQ4zT2VoSfxeLOKjRl/cgnu3Oa400FTTyNGBexmbemESS8ol8QY4synkRCf9
A2/74F6oVvHZdaPn/+Ik1EzbPphhOlNG6eCMAQsJCXR95m1ihDlGKQPkf56sgQTTDoEtbVHbustr
HnlwxhULpfIlIoP1AHRjot02d7W2EkmJWs97ckdGuZn4vzwUhTXmELnyTJ50lcurKdQor54K218T
7BNifEZYZ2cqt5y2BXb8fcZKPOzLQgbpsRjp39BZY4wayUXr8k4KE51Sxe/0DxAbfXcf5MwAmSGo
9sr4kD4hnBb7d5pkDt+HPFPvCxh+uOmx3yNfcNwCkpSCjdcT/Er/etsac2xGPmdWh0iPgEaM5ecO
ZyqoBTsoQVxxeJrxuZtqM9l1jW9+UyVpUsjJ9TR+Jl1bdTN/CL08XMvu6v4IEDtCj/hTB5FkJmc2
awh3FeFLh46eStSP3nA2DTXiH6wSEHFk1O4WS3R7Gh8W2Vo+p+1hcc4zSJmN1It9HhaivbKqzbfl
2MunmneWAj5J3gCxezvCSENCMsizfvq3EOWj4JzNBpMdX9yzHSQp/gcRR17MYBqZluwr7J+bHIAq
wGMRMtYZnVPeQV+ySkFuYcjw7hMJifiowceLuyotCZNnOsz//vDZDKkWAKMVcT6e3d0NBExv4h4Y
5abMQzPf++xYE+pwpt/poYsDHUet78/+oRDacfaYG0A4gHnxu2NblybZ1UVAa59TNhI53WXE0zgU
2UBDAag9dBrcZSpsvdxaKgXhRL2qM4r4GgHzRE5izDzDLxIKPVp0Oxe4d7uXpBsFZNAlAQMWhjQe
WaZTUd+SCixflOeuHu1mUafJGJGHg7bRTwpzNhGLS//uIGciMbsrXxDBDvcMOtqdGZCCiqxl9NCe
dL2Ajou0tCcj1+RSc5N89UCJsjTfJcG2hH+QY6s3uBjS78u02NVMiKYyyleazjjDO9czxFZ6VfZe
LCX6dGt2zPthjJG9ML5Nx0eZtONysFxkV6zQcfXNmwIcx12ljW8oV1CXm4l0B1rZrq5osuYGDW0i
bq19MTbNW+rDtPhMcf+Xbmi97ZDO7RUQsdoa/3xfXHq9dN8F9s6cbBrW2GCTYUc62Vz+nQMVKCK8
ffwB5vJt9Bv1CwyT2JfJcuMTZB2NhTveacV3/veL8JcUd30aPZcZOA6j/9jD//xakp6JTetw2iNC
qW/ZzMznUKb9gdiF5UvF6P7Q8DRs6DC0yWYcYgdCOYEuDqLdrW3LMSNuoHA+kct9FOPypXg1uEa2
QIoDWuTPL9XbdTOYmPT3BgTzcxuSj8JJoUlPcIUWYP5KnjwUN5+5ENY3748lDQADJg7UabhhA/ej
w9gXPYWTyzCrq2lqq7aj8szcdiUFIifB78wEjdPzF6PJ1blxxxf+mvIuD8rlmPjC3LeGFd57hMbu
ljajVvr3rfpf3w68B2utj7He/PgAWYihM6ag1p4V9k6vwcfgy4vmprbzYfxECP+Xy5Jqz/WRueEx
4MlA8fHnHZAMmaUzJCzaRu/+GDqy9HDfzoCHR1O92zO1Gvk3Njlr9XxTVkRJBnktmE7Hy+7/+7MF
2CLsnqgmTQGm4s9v0qd9rV1TTvtY6f6RjOiCdpMC8Rg0S/r+78/6e1sIbISQlolME/Pxx6WZ5uSA
ukIue0fUHMwF8lAQag4zwcpbGWpMe1+J64JYSzHwyWf/pcVEoR+uVxxhJM598WF96KYgZurEMz8o
Vz7qggFAYI9gjcnvg8fmCSLh/v1rbfvj846Xno62jeUK14P58TWrObgYRNPEOwx6SFcCAEfgvEfy
LnsHlDcKrGE8Eaxljoj/SAjcgvGtDjSwOOJzJDKB9rpUJCSCWMMPE647eVzEXiXbjEKA54UZAAk8
VIlRnOcc9pTbt7D5l7EBogDR0/vkB1kfr6EXwjARIvBWBA0PzQc9a59NPEWEh1OOCO8H550Fviau
xa8s/+WFzG/91gQNKstiZk0jW7NEMRbSzWhXgyzbLxHUDmC+rknMm2EwnG8TEYvXf1/2//Ul18ID
vyL/oPX+8ECjDy9gn5aHoaqEtZ9zNcxPZkU419bsJ6s7Y34b+u///tC/XmguDY+obVHz+HaAr/3P
T0W+ZLYuxJ9DXQ3Nic5PTWXmeo/UaPFuYWB+A6F3PLYzwxNIqOuBUQsnOTKM/szu9x9z8n+vsz4g
Mb6Dz8EUnwB2iz+/S2LYqjIZPx0AwiKvq1AHXqqus288QiTEtfbtQl0WznzZLW9EbB1w4KXi1HJ2
wkssmGJsQlzxToSTMRyvCF4ZYqAha4m4qy1aN3PeraltbccybmSdd8t8JV/2vhN0zUnbLGebKpGm
PNpdHV9DhYCDTM2OtnE92aq9IdsiEefMZZ07p+Du4ysJBPR1Ok1/Z7O4Gj6CojNnM2dwyJfjAEqc
ntScsa6I77tXD5TM/JYsqZneVW1JQ3fq5uVSjyr0L47bus6tDcJ3o7zU9K8Jj1q+dQeJH68Cho6K
Yxj9J4HHO450WHj6HmmbnLa0L3FGtBhhD588Hh+XAp/t1lwNG1j6KYk/rrJz3pf0GyfzgPHAjGEM
wOre0PfEZpaYAqIVSQfM8xrPJO4uBu1lIAgkGWMbxmrIL+YUaDQ/DWTZT0qBj7se67DtCDBMKwoC
+fwHgxg2TxP4WjIfFgLZI9IHa4ypGW9rsjpVP7GjsZF+WBKBb+BFATDC0Yb6Q3zY9yoyPIqOvGWg
oFI0qwDMqu4I18h+F45RzzsHUwRSrhR12MMQdvo5HMCTnwnvq5K7ecSQcsiA3JrfkmBYkwY9xEak
HrXyNiyQ1W2TMBndS4YmyXojuTifvjZSNfmuoUyednXdtebOC5hxRJ42Kfe7GRbSTVzRb8fI8p8L
XgEBu13MOBm3A1d/5bnqJD/EmTbshD/mZdbzoJJpPnadmy9PwkL+vdENcYgbF6CJdQyzsDy4Bpa2
aB2PvoYQKYmYj+miJIRbcW3pylHYlSRr7eC0Fd8IeCMfwyKh4JxbMypcTFoxSXUZviWM9hBNqP2d
7g4Jd+sxPqe2OjARK2TUyXkgZ5BTQbcbHGOMnzqG9gefvnu+9eai+jk5JgRRNEgQgT1ZN1/D1saQ
0jTG8LuuCrGpFyiqP9k76PgUoTMUr4xp7GbbS2V9nSeVxlvKIad9IV04OSUcn4qTC1/30alqn8Ik
jitiR0U8vZPUwRiKqYVLGmI2DF8Dpwz1iRArz4mYUnev65YFSRqFqYSQqy0Ivq4MyNshkOO3lduQ
vCvVz79KVJRfHIC84j3LAuTohmz8stkMcZylOLt1kmxUZ6UMIXhYrjMNyWxbdnoigTTAW7pDbpM3
CLDiYe+KomS+2k70FRn+cIpB+jOQshAoE3paVmQat08FVncF9ztsplxx/CtBSnweB9Zla1pDCcqb
PvBGFKNNP8uv429skACcKdukkR6qSXg7O0V6c0wI7LGfMc/iOLaXfjy7VqtOYjSWYIeuL8BHzbiO
9WxI6+CYQzsixFIG3a8pHZk7FlbCObKB5mBsEMCtDG2UpvrSsAFJ4iuhbm0Mzr/Vkb6EKC8SuOxF
w05szvTYBYYsBXF1UzlS/ejTMq2xGmsYcAR8FCQRtVbF9GJcxLJlzeY2yNJzkRKPc2lHjC8TclAR
v9PX8XKyYh2ddiQqeXO9dfyu+GIidfY2VjmpS0D2N/YBOO6/ltSm0Y8zJSA+pornOxIuGPJWLKvB
HT1yhDDJQtJeJdrvnP59MsybNbUbjvEPN1s8e08ZxVlH4DiHDOwSBDW7BelXBjxGkEejFW7tsqB8
0jK2k13aOqThEgCY7cqeDL+jUZQEw6XzqURG8I6mpDn5WaBW4GyWufvagZdyKh3uIACTHM0lPpmg
jgzOscuWkGcCI5gUOldleyG79FgiBO69rkapgz+W4hu2wnk0GvlMO3Zob5K+nh5NKxcwLYvauiLp
JMts7kVTXmlcwosUixDxI9nchMqnY5d6EcoWHtKgXey30jLpqJH/gFeAhhqXu0S2iKfMSswpailj
p52fTRPDK0h1xAM2cXZv5Lmcj/NEawshW2r3iLzodGDhwaewyQk542p4i0JoFCasQuEq5yEHqLuW
tZr1DuqlcuhEG+UDqv3m1aVJJshA87xHNU5kHzhkRl2W1T2/MSkRnEhkaEc2QLD1i0YOUJ0D0MlR
iRXgtRgIxIZsbpTLmnaTTKcxDfJXelrmtKX7QhDEwlCG4FUaMDCdQgmU3KYloGsbtoxVqrc8w/By
DItGvWFixEITh4luDna+1M9Jii4QaBuRRduSaWLJU5HzbPPXB09aKUVKrh+nL1ULZgjemTfluwXl
z35Jp6LZiSJrcNjZoRmvcTCQktmW0/mhd4s23MW5796XdcKIg/Cy6rGLfQ+Uukls1cVc0Epv11lO
vymA0ij697b7s86o23djsYj6ZLn98qp9SRnidDypCpqX/5IjyEdugmQpjWjh40q0e4OXfNQM8Ku5
nomYJ8hlP8e0QrfWFHqEQWVErolaIMiVptf89KVHjTRV5ABGiObFA7l6LD+l7ONvRcGsfjuAKGL5
CUKEjr328JjM6fK0QPYifwlM8xfqtjLd+iM0gBOksFXPHuJX2i4eiXKTZIpI+8o2iBQxXaPcSNsU
+YVZ0/RMdGawsI5Pk3z0ki57b/ViPeRm1cijX0LgZMEyhmKTEFDrvVjMVQihaaEEneEvGPgq/YTt
iOnaiwUhezWLgnYGeT/5kTkz6klya6pf2lraY9QGJap0limmzS5MQvgec+gu901pJnvI1MTgLqR2
q+PcUyptEHJb5t6onYLDKVMA+5CP2Py0MwX+Xrq99PdpZQXNVnZ29QvHW4cgJq+5zrJBE4HcJvcD
JIlih4XpPLfwF3BXDjjDFlsRKgO8r/kZMIQ1afnaa4rOPHniOPpO7H6tu8CZ0FsPo3U/2UvgP8U+
j94W7y+bGignelvhGDdEXyPAiNI0Th7tFDMPDvBxOrRUDx0LOVYt4m/ClCvS0/oU9bAk9zlzv9uw
QwAUcWmHb86ckUO6yRJjFHvFKsGf0VYIAy8x8h1JMXhDzck2ia0PmzYmHcMgvkgWrvVkEexYnGjb
4/+iXd//zNBplXgvmth8CMzC3YkhBIeHGEkSBMHeSdJK3bz0nspcoq0Rs+0tIXF7zMRHzehbs9Xh
ERYMz/IkecxYlX+i/U4VF9Fx/YPu8HAg3y3VnjDA4VlIM/7pWaTnHGNuKYmZRf0946C47BtVVL9E
EiDyIxObsUudoL/CslAVQ0Re+lyyOGX0wrRWwkTtwd6FD8Prl+2IsXPYaN1MF8GRh2mwtYxEzBot
WJ6eIzBnYoBet2TzJe4TuN6Y2a0xNWLfD5X/pSc4kdxKN2Udy32n48+bYf4klll3bD/hch2rDD4n
MKDylNscCXjxBu4agTyoWkm4utYxLMmtGWB42McEqaETUAFWv2CykT4TDpSC5q37eXnAzFcDHexa
N49GNblF1GbFzJzdD9OU6Xblvk9tQoT7rGrbPaRTJlqe846m/mIKtJ19wHMQJvUXq1iTwDqEj09j
PedEJAuPxGR77RBJ3jO1TeaacXiR9hO6M1pn5WYJGwJqeFJ4g8DsT5ciW+bxyjin+Q7gCueBNZmj
d2cwVNbbQM3W7YKgjqVnseopKktLyWvZl0O78fMl/uaNiferYTkhLFCnXnUpZ8IAMcMx4MH83Gf+
xSidcs38bqb0HChQn1FWsFhf4WIQz7dOP0l4Nifl7mwN9/6Wl34J0M2RGRz2LFo3BjP4G6ueS+8y
1BTzDy4Byhh+JDDPc1Byk6L1KI2MhHzOYuuYKMv2dtp6V6rkZY7CzHTR4aRV8GokkzRZnJBAbErA
MMFRJgQ74oJTi0G5AQxoNxuoe8uNYFxDHkzMOSKybGshTkVnzXKXef5UbQInHoIdVXW/HCnQ426I
ZDXg+wf9YEWpjbphh16yJqNjyikUExOzymuNhMTb52PVWGxb5ApGne32NyCljeJc0ND8vpiDTRt4
aNTP2Odeb3HXDP2VPGvHvDSFk/t3II/88XfnxeO4y5Dxj6cyXdwHI1Wud6Ci6lj1UbhNw2ZG+1Hs
KG3CN0u65XGSygw2/C0uHqcO6M296mTACGK0S3MnaFoQDmQYuNtcL+2Tq3KTMH3MfS1NUl3HeDzp
IE/kV5IritUOWTtE9GWpWdypBT3JTdFMfr7HHZLoV2tMao7j3UxSFxpo0D8il/F4YIhXJY9E+pAc
Q4nvWANDH7+b975fxCkSw4moNs0pHNslUkyLqr9BpYKQ39D38FlbGlt5Sqpa3yFjF/Du9NbRzK6u
iaZf+gL1vnpA/YjXfZFIAygvVfFqzuQrd590uv7uIVHpo2MhsMB3Qigaf3ZQykR5yAOS4YBUrboF
AvGtxsCnN8yM1xDT6TM479o4+++ODeQQ5gRwRAKAHRC3PpjoQw7fuZ7n4ZDO2fjcOUpt2QnSRy37
Yc+0IibQtNSvcGaGG+rdz3zj/+vjaQAAF6N1RKfyw88dAp8Oc8tUwlQa+dJQGSAuOtdtnzThrs+h
1SW/857QO1mp7mo4xu9/t0c+fv46saE/gpibC0F/du2e/Befivbp3LaYpQ60a6pgg4OLLgz12An5
U7+D4tHslqAaVzUemnpqyyb69xf42JZYuyDMZyh2LLrStvvhAtRUEyaQ9xlcGGpyJNfJ2VC1+RLy
06+BP4xvHnvxJ533v9AJ66fSCgIX5jOupMz/82cnWPPsNpag5o3smYmNOo+67LfkS3cqMlNMDkka
BJfUAq6RI/t+BC1RfNL/+evSQ8Hz/gNPAGFsO+H63//r0geBxizMnTlIytDq7PlA3S5EmI16CwCx
WS4N5KjyUTZu+16EiXkHUqXv9v++/P9pHP/3809RBdQEdAFzWJ8m2YcrQSfEweWVp8d6bn3O222t
l/fWa/T4iGDFFtuWRoq3uuP63zY1uNrnYJr6mz4ljuwmd7Vt3GdlWHW/dV8TIKmVL5JL4oqMfDiX
nKzNGPawX8aaJMI4rsXEsi1RIrnSZ6k12nnYZQ2CmK3RW7l5WSbCVRHqyErva9f042MKxqp4wnjh
Vq8oxAP7NkgHLBeejIeEGGdkbBvbB0x1zMWgyXH16X/sh4r4WszjeA1JS3NLU2MV9qoXRu6ztRsG
u3jHNEpmoW4RDm5rkGFfabxbHHTgpeQXuwjzft9OapkP/77kfw0mhcVgGYCM58DG8YTz4ZKbiGhn
sqFxloF1jiaUMfu4CpbII/7vOUUIcvXyajoPVUGAI9X1HTR575DV6+x8mNW2Muvq+Ml3+us5YBDG
AI40X0fQZYP89ufT2C91mRhw6PZhF8B50jjNDFJhU8t47ucCLkAQjzgj0VESreOES7kbBJXRbUu/
jHekhBX6PJFQ0Z6Qtc3mAfWO1WzckabHO97q7jnANp8c55iG0U6XRvNGwrtA7TlN3ms9eIFP7Sqa
F6Nr8/Q8pSiAc0C5zT4h4TQ+EkNFFM3Q2JBgJ7tEnAEnA8VLEc/Uhgltv12u4hrd4JCNglA93ucz
3Q/PfdBOOtX73IUu+yXo/aQ5UXb2JkOcSrp7jO7a2PRGGlwz+IdrxKjpvdjN0uYIfcmIpFk+xOVb
bQniMebeHTjpAvBo91VK+2QTYoXjiDzSetpafU/oa27ZfXo/U6iKM8cfBt6Ap5d0R1RqO9z5dlvS
QSyb9tFN0eofOPWO84mAz9R/Hiy4WYmROoin0Gf4Twk36lmPlfO9M7yhvnQT7ZedlPDakMDasdyX
C+MVFNIdulxpV8uyz5GXqVvdt5oDcrcEX93RnYmNr5PlseP1IvYciIgfpdQGcl/EBl014RVacZ4b
QjzEKT4FxAwMw5gThuOtN6ZhFYFpoGMOH7LdcReWOMJjOGf7zguG7yRxueR0gFw5T0ShI36Uabcf
ppkId6o4foIcpI+CScPrRCDgdpswLixj14GVV3dj6tj2uTILHnMPQdG4FQmpSD/hnaLeJ4dsgc0M
bbUHzcMgzHCuSRuu51erM/isxM8P6FeD+b7OOrPeEFLVvXIkoxBG+oISriMicLpLurDxH62hys+I
mSyU44GfS2w7ajggeqqInbeIiTuUxmR5F5yA/GgFJE7dAjSIX7G6w0APs8BtQTJAoyIkMf7lyh4/
VD5rBGMaauO5I++8O89klDobwy/1c5F1g9jQCTaHT3axj6USgEPqXm8Nv1nDU5wPWgKI57VJGmcC
XQs4XjKF7cPSkvJCObOcSh60/+ccd/086oQV6sX9sMSHDYtidBhGm89zCsP5Ar/4JxwfdKcoTn5I
r9U//r0m/TXE5fNAZQchwRHoFmCw/rkkCSOscyAxuOGEh3FGtNOdTMJ9iw/yLS0gywC1GklhC8dq
EyrtWps+tKcDs/bgzfaT75kwSw7Ivssclwh4PDZxGmwJwlMEwaKU21IPVdesHsvr/7F3HklurFmW
3kpazv2Va2FWVQPXDhUISTFxCyqHa60w6m309nol/YFkJkkUg9FZszJre2/AUABc/eLec75zwhaN
3zRV3/z5GK7b7pdD4Ahk2aT1Ipni1ajK/iw+jSSd+ckC9gW3geQb+KJc3ThTc01kgGgiZcDdiC3h
lWlGvvQ9f57Z0eMQzEDqEZ1/CxbbVTeWDGd0kWOs+1WK5Qb5Yg4gt58rHGSxqI3WgT2XfJ/qvXz2
ez1B6iHM2fntMrTa6MoDEHCHNSNgp54tNj49ZZRD9phYG6BvnT/qhR6/Z57Xh3vUrLivcfdYJ9/U
RqTMSSsJe0JMLaA5VJ8m+8+n9b/c+bQAOLNoRhiAJOV60SJUU5xU9dTgTV4zV6fa8yXJoLlKEjZT
dOhC9soqVbk04349mXAGQdijQWO9yIr513sxgTQIfChpg3klFx1TKWEz5ljCqMN3yTSgdnNKMG0z
lIGcdLpsZ1UtKS7+HzJwxSHNV0etRewlsDksujp6Vz5VfaEO6A9SLAPsxnAhGycFi9GZVvWTUI7L
YyK3aRIhJKJUn9Ynp2BPLIZ4+Up2rGo2kE8tFh8b9obefOkdM/b2T19P9b+UR3bTfK7uh+7z52H/
3Pz75U8/1iwHseQMXzOyfny1Tz92NZbQ4fq3fvkjkrW+v7/7PDz/8gVNA5pMt+Pnbr373BPJ+I8Q
rstv/r/+8G+fv77Kw9p8/o+/f6zHari8WpLW1c/hYlDkLlqCPySSESw3FOvfIL89V5/63/ztt2gy
SdL/QnbJ3ciyjmHxkjI2f+4HIrck6S9LQuSHLIBArq+7y+/RZPyEmhlaDlRgpiKJFylBDx3y9B9/
1/9SZIPnFg69aLGwMf+laLKrvY7Anpb9hUqkw6+3bHealWlVRyNSuk2vVR+J6sD4HT9WdDCFrnZw
r2+s+ebiQfzpLB2/PRU/J0b9+nT+eMPLgPTThqYEooRTXV6iM628lrhHeUTJa57Tp3RtXpkcrhbR
P97katITEwnwBtEO8Fbu5jN2aRxB4DaocSTetHyIzRN2T3nbKXAW044Ih8pWY/2VI/y6Gv4xHPx4
96vxvNBJ5EjVXIjEbAY/mRNUCQoK7KNEJ9FojqIKK43AZ1ILHWEpd9VrXM0rtcuPd76qUyiWkFrk
//SRYJLrWQekdEbahOg0WbejOB3n1tjSNHI7MDcx1Kk/X9IXb6KrcS9X26TVzLaOVgqHN+OhuBne
nHDeP5Gi95pq69fJ8p+HJl/N8wKo6aE/08lGkOY2gB8kaw7W7iaxFgoiFuAw9bXrd7lLfnP95Ks5
kV6caLXzskSzDthiJfoZtJUSY8NI0mOhIUmLz8GunLZj9UCLyS3L7pVF20sX8BrDqoNFodw7D5Fa
SMEkHofZCLQOtE8v2hr7q6bnjKrb1oQwqUuvXL/LKfzd8V4e1Z8eSViEQo3IhYlCJtwaipIiEjY9
qQHbU1dd4iDGRMrS6ZW1x4sHeTXmEDC2mu1gmlHztrlPPyMgInO60G3CkPdxaQN3feW+vNz2vzuw
q7EGWgeQ8VxpI0ugkao8lBCzlNX6evuQbe9ST0Bl4UuZ8ii+OsBJygtDnHw1+mhzDHs97upoYFHq
pE/S22pfn/an+7Q1/dOxiuTNzGo/p3viThSbN9gxDtV+6sNlm8b2xzjbSicvpqG9I94Y3fZTdtSE
52kn2ILNWJko+/a5PtR3xeiROOC1gabtBc9yepa9h/o2y6JhbzbSG6j6zvIGoor9keIz8oHFNftw
YP+hOpYMnePdcDfd9eZe8nDvwpBwjKCP2ISGWiRs4zVa/MVVcbP4awATyiPSTnXp4YcdheX+42nf
HfowLTdD2B2sO3an9B1ovzyUd4I/3rRHIher9FaNP2Rv2I0FJvi8MNnWYYaX0Dt7WfupuMVAi8pj
+qCqDBgHYUMsGO2doAqMbDuGffjfvBWuxmRppjhWCKscUe2zjcFyZzUNjYG2oD5lR+yurhQrLuIR
2+TfqfiaevkKqv5j3LoakhFotG1OwxTGHI8veF9Dwl6kyXYsvz/RtK0v6bbdezAIdsywMg3NsUzl
YI3JVX/1CTdeehKuR2h9YfCUpzjCgEQamS2CmhtXE3VdtunP8dlG45P0xRss1NsYmxqErWRD2oeD
69glppw9QSMBNa5oTCMQhfGAChlvo0jW4zoLwZhMVtSm7R254F1isRFP5GkzmxKtOxzabdq5zIk0
E+XiRhDEnOYTUiJIs7tyhpOpzaWt9WCYOhPeQvLGWKGiiOsjep2Ibt7Jh56uONO4vktB7fTLyYHC
D0s8UY9sw/f0p1x8Sa2vIJdCF+2ulZ0ZRnk4TbCOwdqU6em+hvSRSD36J6kMRSNv/TXDTyCm2qGq
5Rvq987QfEjM99Jr3YOXliFf09V+Glgz9J+Fiq8/itMwa99aVvLBJMtgScej0XAGz96gN3eruTfP
q91xxRmHX5nEXhjTv0ZO/PTW4ymhl5hXcSTF7Qc2GG5lQkhQWALg0EKSvK25FYdOeW1Mf2HOvBbM
q5i4U10s46jF089MGetEY8tfZ0185XcnqAh9Spl6ZXhPQsN4LfftpbXHV030Twd6pgRWLsDyI12t
jxW8sKox7aJgV9WYrpU1WxV/tUao3t0rI8lLR3o1e6lKOfUKnttNFTWWtSn67lEYTuHlomZ1QrF6
P3VkrkrM1Lq8PScbK/rzO7+wAvrKWP7pSCnzj/gz9GwzmRZqM9kV02nbWwIrgXXb8PVlGfTnt3rx
rF5NYZAfQSjS04jqVYTsKGI9fFAz/YKXezT1ipURtsUB2Q5chFfe8jIS/2ayvq4tL6AaK4WNfDTF
w1ZAEhTPd6a1uiXuTYjU25TRkOLvTczSVuOj5Kvx2iCNqOiFN78apdV+1ZUiZcm3TFtEFSEuZd9k
cshquAiIgWIcWOKTWjBE5fmwq05IMQvrBse51HaH6gw8sJijoo3fNUq9U2BrnPJAgRzXKhk9i1DW
fbP3c2XT9n5db1ccM1KABU3g6kk+6Y3OaZzsVQ5XtiRghR3M8EiAoMb2IZo4ZJVOu4wOsI3LxI0k
oLXnO+W8nZsPanFsWCSegmkKOkR0ZpiI4WKE5y40FtQoXh0yKgppoLOgw0Sxxts1f6vIh7ncxupb
Tb0b5QdredOoXwb1qazupSnIlWAyvkxDaPTR1Ee47KhBl3koloG0XD50D0tlCZDW4Bw7ITrVIu0U
CjCRyV/PSrsh8wVGhrybgA8y72eLY8D/xeh8k3fjQyZ3O6XOOCxseUm+tZo2Qs8e6pB0ExkgcDr5
+WhFU+KepvawrDlwHOVe74ZgXCNRPB9U842iP04ARNJ1DYuEOZTHfWjUbVZomATT4GQun6h0IDdd
75GAtnavmF+ESrpbe/NRHQ5S3UX09B8spdpXSvlxQFxmpMudpELX70/R2useWFk3AZN6IiZbsgRP
WvuPM6Afi1VO2Xduk1XIBjC+munpFk1zQLIyY476WBZZcEbhlgJmtoW+gmlpijvxlD9krRHhoteK
z+ieIYzRp2/f9/GXNAmBNRYWFHxwB50y70+oHDINxEmtnb2iwks762GbsKlbLOfCxiOvZjMrcpQI
jVfK5+OKKt+EaIsAZLRRjGs63JliawLDlE5dWA0LLlnFtdrUI0fonDDdkIY59fV9sVQ3GQaVTFJZ
nogRPonZNoJ4aS+n5oY95cOQv1HyleYuxUTXGE2WStldXs4fm4qqciX61rmJDHWMwO7v9UL0AGRg
RzSWw5qan1UZLlezbxG2UMBHVJx3swPZbD+toSymmzlR7/JF3Y+rfk+R/IN5XkgaQAcryuGpKHwY
ILvBzvX12OYC60btdhJB1hHxXZ31aBbHgLxMKs4SRbc6ojbnxIYZ6qdjuaIn17Qt4JJtNgIDk98J
WB5ANt6eEjxdLLfjDAUrlbNn1eppXVARQNCkiG8ZWe3cMJwqPUp6+to8+dJAc7UQIxO2U2GTj1G7
Rud+IRxswn3feenJdClzB+cvsHwAZrCk0s8bjNF/Hl2vOnj/XIZeo+6NuDirBtLzCDYBaAFSoAce
cCCZdSYeoCVxP2PB6C+MqQNAD5sczBjrbcKCT9Tv25VbC0yKQWe/KaAaNSQXDKNrVAOiy9apacCO
rCBBUJQKsBoTho5BBHn10FfvRJHVzqd0lj0rxq4rqcyRSIlNIYjr0plYooG78UZ5tWfrNpmOTXWX
GyMWl9YxHsr57Pz5FMgvbMuuS91nkuNRRyV5pBClKVfbuNgU8kMlvmOGsYFL2OYyeqaG+wRq+rIe
ewtOJmtWURdAwN6OCzniKJGQveoNk1/q4tjYsXI7lHB3bk958srka730QY1f9+NUCCGHaXkXlasS
nZiECU5zxWQO8CoM6p1oHbpz7hhpA0j2tpMlOCRllFfDToZPVM504xHBjc0xlffTaTtzk8nbgkjC
tuE0nzoHlfMIqL8r3ioDt9uHsW2ctiDNDx04gkB3oSFHG8xJ8sqlbwkmrXb66eKFFolwTyAqev2F
vQp1+TJitPVDiRrJOjulAuZI+ViUXy5bALQKDrg9r19ywBGGLV0CRuClmB38EMapZngW5vdSMjuz
vGs0zZEFFMDK6srARuXuNicoAn9wdqPCQNbBv0g9d6EAGLxKd4SiNYNfy6ZvWombZq3Tzpaz0lAE
Mecg8Caut/CAmMIhIYdMxO1Gi5O+/fLBYNAdz90rt9XXVNTfrFvEq+qJYFQJ0R4S++admUlBXZ3F
AKzccR3qIMFG1ufYze7H7CmZa7Ta79rTrVZOpK6zldZH7zyaTjH0D+qYQEjYZokLuNHpsq+brM1s
rPdau2BSPzlJ1+2VOPfGHPKsMjrgqIIs725Iv9llae0y9NmlLkelBiLLnNwTICwIDU5PtXMGJA7W
yGunc6i25KTqGtGQ5QbrSpjLrUvOCbN85Z2BFmdpgv0/cTFe2zLLkT8/flf+/x8j0PW6Oe6kxuzj
LtKKd3Evk0Wg75m8t4RSgk4fQpAdhza1buVR/dQI6cMoBjAk9jIXLk8KwvqgrentrdRFKrc5qpeb
sw4sussfYQ69kcsezvbgjRARCSF0dCt3tOqyiZ4S9iTv9L7bzcmyNYU6VGTVFotnpJMOMRzMhLm7
gLA3M9E7cTeulXADP++mmfUoaWZCXDqnHcktX9+rNdU+nLHTUnv6sOwbYyTiE3zMEIMJEejhxEEr
6t7U6YihEBs/QXz19MuOub6PgatMgF34SjcImhbzINdMd8H3E5PW/ufTfOUF/XGa1V8HD+jENA2U
DLpcS6yZ1bFO729HCphIM7brcLMIfBugSZNobttbj2VMIw4DTyENx3a1gtfLil97CL97Mq42Eahb
Y4J5JCEyL6w14Dpbcb3p11qinEmnFcraB6UodoUxP7D8jsgKGaIkR4BaS4y/cDDb4RYX8kVsLkOR
Wtc3a/F4HjI4I5QV5vIDiScRZf2NbNlOXLAGNSEz13W2UWhiylYIjnHIX0nAfGkzf92lNRqgRoBJ
9KiNVWpjp7cKFS2i4wbJUVV3yvRtNSRPsqhs62VLFrt7Hsb2lYfnxTe/2p/k51aC/T3RpqEgDNTI
bSuTGAnruVTH7akFnrFOW8BYYDCHo5UV247LKqivOowvy5PfXcqrZUtRSbogdwQuZ6Vx0zXxVmk1
Nx7zY5xR46+pVl5qV7N2JPfj6c938u8rGAR2/nojd7mAIG0hTVViW1vRLDLN42Vff6mcFCxNkMZi
qvnvXV35Os5XBDGN+NJSokxvH3XGZi0u/Eb7JGMP0syHEgpRrRkuWNOjoK1b43TeauyD/nyov9/Z
w5T59VCntiKSr5C1SJ8pyZV6cB4Pq665BAQxG8SB3L5ae78MA//1Qspf1xw/FRHkiWQKEqwo1q03
EtBMcM6PIsd4ObPCKATdl75Fby0RRKXin6hSnXmApWmmvHYr/74UCWHh14NF+90N8ODNKGe2xBTq
Zivmt5xaOeez5RwPg4TJyHRmlh4IO145xy90HTCe//q+OPCljrQQM+oB2ufG28uz28ZPvUyWbXXe
Spx6mFzu0uTHtn71fL90aa/GQCslvlejgxstcInJlQ376slcL0h56m8kBtu6FBakZtN+QK+4gShw
uyRv53h4j3/2mFCPVsAlJ/Frza2Xnir56iy0QA20kb11U8jP8QQnSdW2qYhyMF5Z9ItbKEtbKdZe
2+/8fuCA8PDr+7WogDo0GBa28+yDSeux1LvNReHAeAWR1ZNTjeSiNymb4T8/Sy9e56uhqteSRBNM
7nCNJwf+tStrBD/Pb+PERPvWH+eVYnHztkVUIyT/vbHKvBqrytOoLbNgCazYp21yRhhGt2zkCb4M
i2ZlbEWalRKz7ivH+MJZvc6gHzUZgmWuClFC6e8yYNQ8p5B/mb3XrdyJdqySJthLrqbF397zu9Ti
+G2MQHvxs37j6sv/fKhL/r9Wb/z8F//5P0njQeKTgUTop3N/0ZF814ccnkv0ITf9wG36t/sTGWLD
c/W3f/vxz2/Cj591H/98ve/KD1X/C6rJBahiqGzeLjuE78oPfqIh70ZsZkgwKS5Mm+/KD1X5CyUR
hoOLPMuAnMQffVd+8CPWPKJF1LiuKvy18fd/6F9+uXzJZ6beYsVw/LMO47rmyWJQU1H2o+pX0Rpf
DAa/PqK6jA8wqdLzI6mQb9RV3nSn6jbrJPZxRYmDTtlKZuLzOls5jw2vL+rP6rrex2b9NCraXioF
olR6an3CPj2f7uLz5CewrUAzB1qBR60+42aHCe3jyguRiRJZCQ4SGlVC0W+9h7J9a83VEz3tyGjX
9ya4u8qMH9YUB1ypC6ttnRWXKGDkoHX9eSJ/2wa+WtjaYD0omXRfCq2X6kI4kSvH/rRD4VfrXxjP
b8ZB2S2yEaGLfCAJ7AFHyU1c0iIw0xCUVjiaQtgt5buSTXBVsx1YlBowmxynTpljVJQxiDajPtrD
TKdIrToKd6nR2iK92XkqBmeq1/d1RRHptOTvBBazdpeVDRa19AO1kHvV4Jc7SZscjbl0nth/Jkr9
ZM7iidc1by4zbK9JQGfk4U7oKZBKPTwz46mXkHGfrJbIqxP5bmocWg0v1RNHZOMOuyfK+GwL8OOs
Nf4iz3SCJc4KdtIYqTHndqGISE1wbElhIQDZ0vjMGPKoXUPibgdhCqasvJWNAWo4dj/oy0/8LZVu
0whX3eBla8UvTLJxtYFvm6pxALNXArNhv2RmbeuUZvs5K/joFjQoZzqVhW3AV7cX0rLtAhAtZbT2
KUvOb2aF1EdRuKEouC0y9qjVub0TZvEjcNpLzUWF44eA1a76Dt2t/iBa40Gg2zCvn6npHtMkxY6d
Sw4uzM9JS068ZfqZpUHEMsvPSKwJMjBV2ABGOtD3Aa4vQxh1mj6DOJqtb6xM2a3Z8h4izxHj7qFA
MUr4nPBlPPXkV53vESVfzFI9mX3kT3raaoU4b2O7aQvWPbHgYW+5Q6kYSpP4BrzoEzGMkWbUT4U4
3CJo369ydUc2BaryunyCOHwPPz9xSYq6TwsyCJNacYkdIAFszWBzAoUkT5Vi6yRrbyezK2w5jglf
4H1O6s6SKUDGfUXydNZ9ziWucCdvhVN+O1mxRzHdMZRTiB5jM7bd58nMQ/CVnpmVe+gBXILYvF1U
UMnm1HkGQUmCOWl2Rt18MtpAbyU0rBi5yVO6UdiTOTxj73BIBnw8WB3rF1mCiS0LoQiNVWyIpOyz
d3Ejvp9BtJpUaca5uIWVBB4UwLAtjNZDO6sfrUaifK5F6Bq/frSZBXMlCl9yYt2MwogamAqOOks7
1Tp9WEXtQVKk7TpB3TvP6gbGOtkGzV2fL/diK4RAB8LV5K5Avg5YvrkT5eV9PZtfJvblMwRVUZa3
aOXfw+GNwCq8n6vy89LI21lj1/fTIP+bwfFKwvV9bNQgByHnBNZz3dZEe4fTjKTEx8okgS9um7eZ
VDSOSQ5S2SQf54XSi6H757jaYYt7m5WTS5nef+VTXBaJPxbr3z6FRhK7pUkGhWzjatFWokZqWwxX
fArsvkoSCzasj7CdBNolxY5MgfusKd9Dptg2a7ypO+VWTtIvQ1V+a879S5P/izP7/9j5H1gWKkom
2JdVnvvn4nl9/tt27NLi//yv/93nl6+Cbn3+9MxaIHz+UJfP6e80oP987R9rASb1C3aTqwnFjvXw
P9YC2l+mrkp4vFmMqPA5f14L6AjqZXxAKjY2Tef++LEWUHSRV7zQ0zTTgmv1L6wFft0U4DK18K6g
Xzbgv1lEvF4tnVcr7wr8qN2jHqMpasVtqer4pXWcnIi9Ld3HMh5k9Xrz06n83VN2Vdb49sZ49XSe
M5WEw2vFHfQjuR0GZXhsTis2ejjiqvqYWrknFMxBpHR5wty3NgkSe6SGxMRMCky6ntgrYlEd1gbB
XIGnUvuNuui+fCrfZ+fVO1GZq+TpLgMqVGSjm4hNNLfNca4/SKUWrCUBLYl2Wxb5Q918gPDi6225
U+uz15f6A660vaUzpJCDQ+hhHekVxZ7zEiiZ/s4YSoLPVOtBHER8G4CfaFdnH05qE4h9cbDO9FnV
9FlJtJFEY/MhKSlGd807ykOPqkoZpx3cIk0/nZho8lNyq3fL3aSP9LPYKzmggCC4Gw8piuXLS7I4
jab5IswX5ijvzJsZSzA2Zpw5Knpdgd3hAlwE1Jd/2XQso7AhCdwdiGcCNEeKDM5/jJNdVM1VWAnZ
pxNsG/i9bFKMuXlL4K3XKOf3y8p6oD8JJ7rGgi+fJw9a4KOIrmJRYfsYZKg4g6ofxpYSJkQ8JFNg
/mnZk1tDU7DoNw176kotd0Q8ejrNHTVdPfJtXtnCfy0R/DwecqthBUVIrbHyABl4talu+xbduyR0
j6LZu+KibU9aT+IqeTCpdrvGI6Bnfb6Rs/Rh0pPtySo8lXjgvDAOF+b6cGrum8Hw23VhPk77t6C0
noqB81U3wUnQQtooEMBi7yRNrpaqoVHKt+ehCdLYilZ2tHZZo9fT2yPIqKeyZ/V34rJn+g5ZyFuY
suw2Y5QS5F1WlYNdAsQyV+fMXUxt0u0mC1WeNN6J2uUGNxUvTWAOFScyRS4OvhOay1PxnoAjOy+0
XdszYU9C+X7GYE80C4s0Y3THtXlXaN0GgwjJ6lo4KsmtpZdH4gB25E/eJMpy07TtvZXEblEI2zZX
H08ppW9LfiRh25dYj0A6OQJa8JaTesjlzjfUZT8lH5GJu3pZEtHAZwXsUmDPgDTvNdLgK0UZmdW4
4QYl+SjevDIOiNcT3eXCShi6DeLKVRwKVxd2yruurGa9f+zIImx06yETC49qtb+O3VsMx+wqpOUm
XTSvIdAT2IDddPUd3vZarZxYW24I6Qm6NtulpuWJdUK6TW3LjbxvQPjMVXPUY+GBgC83LeDsnVEd
YKITC3pLgrRsuxYy4KIFqoGhfqmilYX7YMwXa8ubmJGwj0vnpKhBxfOWGes2zSen0esgLroNampX
6QhNPRW7edJpMJzA6uDs6vAMNSPkIhMlRlp6OryCfCBHZK0DQs99mZX+Ksr+BMT0Ep+CIJxT3xzp
i4arNu4bayIXDTa9mHsGo1A9VOjU+n2iTDelQouBThopFez6z2wWetA987605KBqQOMPEpzSDq3h
COyphqnQPqn6dBPPTQg9GNO7fYZRQ84d0WQfO0BKiixsuAibsW9C2sDHjGX/ZTsVNQojfywc/3zF
rySyXwd+1vYgR5luWF5dE0dZO5W6ljb9I+d6Pw4MKYkWJBgRe6AJLTVKa9ZCM05uITkhc7E8IWvg
r4+usHAauTmQH7xTs9LD6YeRr6jD5sxyTOn8TlXDWCczas4PJhiTpR7f9CbaW0V5bOP04+UpkXlu
2TT6HWbCmKQQvTYPHcinPx8kC4lfVm+Xm1phh4/3A5+GzhT9i7xaBZRA5t15eDxlBumyvCcIRncl
kY4e5WsepCud6bczqqiaBhQB099/8ftNeAqFZmYqVethQ+SDb9hAZdiPY7jGtHUJEWDtre2I93AW
UGXiSKijNAErIVvq23KRhd7vawuXhckvh05p4XLAJuwCTaS8cVUXg6mc4Jyd5sf5EsaetZFgUby/
TKptpSMO0p2mYZVRqEFnqOHUNOE8EHCsaX7J8yTmZFTU+iEblMNQMKMuxMKOxo6cobdLVR2Jo922
jKjyVEVYz/fkdRw12TqmWvdGPSfbieS4KpUfS2G60wcOs1rHN0RnHxRheeoKZQe8y0+y5FNZtsFE
P8xcxz3cdVfJ0889s7asLzfEkG/h5rtkO9/nazfZRHMRDWa0vWPG6xN+eQhccfMuKZVblV8Aick4
LwsP0Lt2i3LaNkU5vzIBXu6Yn+c/yjS4sBVRoapEdeha89hIsZqeIFc96oISUtQOlCL+/yv9T//x
d8uglnbpSL+80r//XOXP+fiPtfy/uelzfeHNpn+7HatPz/XPhb5/vtz3xb2s/sWVgdct/7Oc931x
Lyt/fX0Ydayxxjey8vdCn6xRHLREIM8aPwHNxKf7vrjnR4jBLQyhioWPUdL/pcU9K+lfbptvLWHM
udedS41dNmEOmbLPonTbbvoD/e1QsRv0a7a5lzeXL9WDedChXtmTT35puG6kexya0k18mx7wznvV
nu5rCHPBB1RzMwfpRnY6t99ku/y5iKraBhuJgqeJqHtvMy9xF5/gZz92SJV3dU/fTFHuTaHqjPx7
ceWgcfO7eCNjXli2+KudNmy3vac6uBW2iHcjIVyds0urOOwiEut8MVA3bZAHmbt6gl+H+qa5TzYk
67j5oQ/SxQZU5DZR45MO45eH5IDfV/KJcA5VV9hfpBepjXt/b4TtQd4YN3rQHtY9gVuR6p43xSGN
phAUY0hRyKfsFo4bc1PfxkfhUNznG+tQ78uwvTgdvNTBFR6hx/CEPQF2DqJ61HJAlfcnYOjsA2yd
SttjfByREi4fsEdESJ68jJcFaGp/jrzejf2H1CZ9LtDd1JO9+AvB9PxGE+pfP4bqSSGv4LYBtaMQ
RHDU+554jHfLJg3qgGWj03NkY1C5J59M0OjsKUG3BSEVdKH+rtsiU/AVB0DAJt8ZHpjBII+kAIxP
OPFX8115e/LPgXU7AruMMKXc4u538qDcoAvKA+qVThWs7uSkTmxnGyjAG9MHALrJj/kn+aP1fghr
Pkfvdvb44CQO2Re24Uyetul3s6/f1JHqQ1708qAJRb90T+G4M24hI+xWt3VFX3RB+9mtq99kd+Ku
/HR+ooXNSiOheifDJnII/nI7TzsoB2vfR/l981h5bbR8EX3S3SPynHmR9HjaToEcZoGGZ2XwJC/3
s72611xosAinRrdR7fTeOIJO5t1I5gwUJ/fP+bHakNHqZgEUlzdq2GyoHb2hd+MiPeLDmt7wMeXf
xFqG6l25VaKRaCJ7lRzzoN5JR+7EIPZAnHgtz4nI9z6N2+JROqYfeH74zewWjWeQ9ra+UQPBT2/y
+2yf7eRNsdP39da8y/YGT0C3A+i/qTbqtn+F4wsP/4VH/ardRs6SXAPLk/arM3tItsgxc8l/dvpw
tCHJ8hk698sXCn6+wVNZRE10dlUPtaYzuMIDGgy798rn03F2Cke0BXfwZ092RCe3n1I39SG9ObKD
kM+001Byu4gnzM9DCSeNnX1MPcPjLnJOLuFqruIbfu6ZXG+Fu3zYqsmmDOBy8B9Bfg4K0mAJ61tt
i2jTw5oZJEEapJ9JmimMjdY7/efzh/JxCoctOplHkKtLmAbrTROyCIRg6UzbO8ExHOFJdTu+N4Tx
u5OvR8VWjXIndutH812ylyPpkKQ7k3tpr99wQ0Y4pR/Od9odjQx/2hj70giTaNoku2J7PsR+76s3
WqDUR5Pfjm1gKra0XwLNkbi9l8vz4BNtbkt8/8toF87zu8L+iCHKm3kWVltze0/cDK5if/qS8fez
yzPJ78YOxhaH+CiXV/L6SNsQ/hxOQcbAah7acMBopfkE5TY2QRgeqaNO6leqvYYW96OwTd5wx7mN
86zbYgQt0sEtx4f7xBi+UwMuyl7YVjsyVdzRQ2PrjVvrCF+Yr/LD2R980zPvkHMVAeY3bj050Fxs
IC7WVK/woMDbVSTcrJvL+xb79UNyowP3qOyEt8y82j95PAJRG9aeGiSh6C1ubjcOTM4DORFu4ZA7
6M6O6kjb3BMd4nn83J/t2e4wjo1MNSBq7dIe7S/QkjG9MerbEO0imKsuElcryvitNhTv2jBD82m8
S9yO2y992/HqLMcigRlI4DbOODRUqG58Z0SIdG3YfWHDi5w2zWPijs5PE//v6lIEorzwHF1Vwoh/
zdkomOK+9fQ95HQHBWQAAcZtQwB1Atekc89+55oOR8CpBJa5O3El2DRycsCCu4J7j2LRHz2Nf6ac
jSeCo/3VK+1PlQP71IY96sTBxJk03CYoNms4bkcew8Gf/MsjS9fJXdz3ZqAHk8/UjPcv8+nXMysS
CO8TEHO5bS6TJD9wE49PyOQ68dd6ADUoMjcxA1XnA7NguCp4hMX34wZeDS/Yhzr3GNFhB6Js+NeJ
QbP1ev4bvQ6RXICx0Dady7e4g54v93Mf0qjna8SVUX5H2T5qcRZY3BIEIgdZBI+Kg728eOtJUcbN
MrjfDiRjoUAhhcHg5Jpu4Z65K7OIv9qj8XAMu30aOTqZ20fnYLi1Dpw0JnHFZ/TiyHk2/Po5e+D1
Oa+y3TmxRyZ2MPhnzqfkll7Kf7rDqmLD63G6uaeEY/FIw8Rr+UjrFy6L07g8gB8wrCX3MZGtj/22
5d5Rg7OL2tUh69bRo5LrjGqdsXPxKy6nxW1q+djgJGyQsmMG2MhZq3Cju9BmXQjJNomFXJnLzy7n
DNkyFzPxaUqFVPyYGDVu5NnG8MbTyEMX/V/2zmy3bSxt17fS2OcMOA+nHERJtjzbSfmEcBybM7k4
D1f/P3SSqjjVndq1fzTQaGw0qiodSyZFrfWtb3gH+lC7bSnXgcP7FL/mIngjBkinoproFn7kR4ft
42ypUr8bzpY9kYBvD1+5kAfEKyR3W3r1fnt41WH9ZJ8QTeVxdNy1zXdPPhFGoThPDt2x2Raqb4bS
5fZNW/6yr4gBFgs43iGeFLTeLTw8PgNupm7lvdIJcR1uF5Nerlm+PQsmSNw0Q5+3h9xz8zn/yJwD
MhkNcCxchLfb2atnfWjuzX3PqZz6UeDspTNi0Jl0Ne27/cI63q6lk+VteyT2syB5W5jonXDOoPXt
iRCLcOkAP56rqYHFztuWRHVObNpjkhVivePKLDEccLhAG+IU75N3eIIDC9+ZT+un5AA2c/ETuKb1
vouJQTjqhRbrWw9xzS1YeTKncvMZhMgBty32rBomIZql7OJtpaYXdgj3dsdseLdHhePMOUDCCbft
0PMS2DcuwrQcB3CT/IRUlxDtSfvk0D/rhGHnfItVRYgIJEtmW5YTjzb1K54o01suYbGqVJ7lEvBE
Q7bUNZrJ1/oFMY3vuvSVU+lvz1twMyiV7Ul/fX6bm/sT34jGYUKOtEMY1K3CYnseHkK8HOEdG5JQ
H058L9OFwru3wK/xHnEY2AkRsQifc2/koGBfkEbLoX0ynk22r3y9hDZHTOstvniSwpqwVvOeIagf
JrZjSRowE3gmYrDNkgZFzpUd19qpfFPFgfzVI23bR37li53D5wTOTCCwA8evfZI5r+Ah9zserC8f
tbfYJr+t8HmnELG2k2fbrYunbGEIJfiQnepp5J/4rPIR2vMO8gDnSMIzbbzRjXzFVQNlB8J84m1v
px63gh8GucXoojzv5jfJl/pie9TN0eBGCx4D0ZOfi8AhJbfD7C4ixRaXZdiQqCS+RnxqwvVsNU/V
ZXm9vMz7LVHoyWxS0pV2T+Rgq0ehwsscTA3c8YyqJCjYx/kpRhqXIA2iy6+P1Q549TE+1mGxnMNx
Ty5pCJ+6U/eCj4O77JwQDptHEgQ2/b7YUVLtuZed5CK64co7Fpib+FPYeLObwu5GQdxlhEHWLXbp
fiWDIrklz8koKVC/8lqyoi3tkqhPEFre/rfrXfmL5MXUDNhlB1veIgK+oN1yGi7mc9PLdnCmIGJj
aUiiNu9hTnb8ehVWeRrgGRB5zoXYa+EaNKTsuScfxJlxEd1haIi9+oV8a9035v3SBuY5iViAThj8
j9CmlDBCxJupAtyUxwIPMzDvRoLJoT+LDvU9z5eFovvq5UAVUp2pV6ir2Why3esHlQxOe9S/oEh2
lYY8Hl6b3cbcjvlb+gL14cy8KkOArrsS61HkkYI49uJrKZCCdl+GHJGkmVseqqyuEcShFDR8zpJM
MeavI+ql0itcZuA+TPt+n5NJGSF/4TZe516Rmz5VTxAEekxqz9PzuKauGXZaiM5gQJq3RwVGxxcD
65KD82hgxMnbPqm32AAZrBP+UN/xYnK+7euFqrRD6wMrcoWVbPMM68NWhzlv35vDL6Rf+6TPZ9Ij
6SkLUOrOo33n2258p8Wuekjbwxomu9qr/Ow3hfXwPPMlRs+TP+3m4ImWGEGhdXG/ZSdyj5aHh51r
uiarq/MFa7fn/y3+lobSy3b1t6yRhjOXoD1cQqCi5qK8lH2EWHZwqPjbBaPt/rUjrPaNt2AymXI7
6nN5SA9tkFysxm5+XXZtEHG5LbuFxD5TfjVcoeD3q2xbmytxF65De3UvXas7cwfdmtvoyZOzzo2/
FDfFxRKH+q7mcNvSOpIgwlrEmhZ7CtGTFbDaCevxDmtLn54u15J3Cq8RxAbOHL441q731HsaBy03
722bBvMO/tm+gIwsdEu2t8W9Hlfv/jULt3x2e1xbCdK7lNBcZOGIFp78USJGIYB1hGvithzZ200N
Hv8lAOGh7mYEJLJzCgF0m/jvxCPrORct4j/QSTLpLauTzjKPQ41itCLY+ZCFOEbt7XPw0ClDwypA
QXSHyyk3IryIIL+lg/D+SHWzwN41dzXB3zkUITIIbzIJgHJ5JcevN18afAB97xxZR3fNgefFocSA
4mHdQbknKNucvVkwhvZeUG1wkIZb/6UPky0MB9tTpgQgKJMWnI+ID7x2ZIzSTnChLJg4W0hcXN7A
DZNI7ZKDfEwvssOWYzMsSHeqSwWi+zMfBv56IF4otTlhtnJRIqv4df5Nd/yfpt9/Vj2V5rRcaqGc
SFLJNEs09mksca4HX8hTAliwC2cIjosUAHwBFpnVRF1B0cn+tolUDekTxqjkZ1uau/rxvrja8q35
oGznQpgQ4OhP0UsiM3XXS8x1T9GpPXcuMY4OUFsOFTocDhlr59FjIqmejgY9o+6huFuCeN8fIvI9
hOiJ2AyXt0bNvjx2p2KHZ/y+4h8GotuhcerPzMMWEYedfTtuZRt3OH6cP87ulcUhVIbd/epWl90p
u+1etmNAudvOt5LmTR4Ye8WtOQK6a+tsdp9HNjdorbdQBYiJ/8lbnOe001nOiW/smTuv/JgJOSG4
4MWZnzAuIs/czhXbb88koqHi20cQciS+9I98gZMCcbPi4dFYokm3HSkrhSWWFDys2qNz4i27gktk
PnbkVDXboTSz3yafMMFrthwtup53W3Zj0Ggga3bVh9XfcoOtfacGYtcRyLYHwVkaSqG5Qyzy7eOg
gURS2BCm+EY6jhGd07k+rMdKu+5Mtrtb08oaiejIsJJJE8lnL8M+jAYRE/tbPjphgEluMD5I11gM
EQ/mQDumlPoGp/a452AOF+KlFrA5qLPSXUauZIcz+U+72/JICAZkiFuOTbXAZ9Co7I3+0rkSJ/lj
dl3C8JFJ9bLTxPbeggjY7djzSpIw4UG2S1mC2IuwJif+3FJqnS1n8e6eQbQ3HFqXUS4xorieTS85
4h7kZvuttKW4Zs9OfI8k5i4b8HJLEQfyny3F04IGvRWQgscigOrgbYnhzIMbDhytxBJB1NhSOkFa
RieHpE5o51tRgsgkIXWLXMSx8+i5uIivJn8mJm0tByCdRCqceP+qWjb+1W7dsO8/cArKXBh5kSAX
H70ol/rRqV3aEFu+dy/frLcmTkqncbf6WyJrExq31FLZVVeguegy978Zh/TWuKrP6Kpdr8/FOX//
ylR7p+054wNcj0lJksuI/vGWPURXoORvxzNxpoTacX2t6W/CPvTWQKXLuezSg0li2J9TQJPGUBof
RlJiirhdu18ukey9Mq/aM+seCz/S0u7AoRnkx5olkp6X57heOKffOBwJ/b58kRPw1iCoaLqoV+pv
/bE85xQioVU5y6LdQJMTSf/A3HcH59qO/ekZnYvm0OyQaDpzLjEZ2Soa6tWKzpt2qV50Z9aB0jvY
CvwsdPZvAfNvwbP+y7DZYJEYZv4Sm+0zqq5BYd095S9dkpZP70c0397/bUSjKR9sfIcdB109G2Fv
1vC3Ec32E/BXyJzbyEwARPodf6VZH0AjWMj2gQTcsFks8G8jmu1HaCEjiazg463xC/8O/upnuCHD
GWxowWGjIQ1CDN2/9zsJkPZaS+g6X8flKzICs4zBUN75IMa8uaiCusWkJtm86QkpNDmqqP2LWfXP
SKw/3cFPDeQEkyLNabkDZGsQmZzdDiZoDYZhOi0HA8yP3Vynw2Np9t4mT+RIX/7+Ev6/Qxj+ly10
gH3YOW2spH89mzx7GlKEPn9c33+87esCt+wPlo2mNjLdb1QDFRjh1wXOT3Tg/XgdGzZKkvomQPlt
BqmpLHBTQwTWUCFGoUT7xwLf9guS75ANLJmFCTHubwAM/4UmmsLg+v3KjqzMmupuicK4mE6duVKa
St3o4R72OR+LENZqOCIq1YyDl6bWIUWpbTDLY53fNhKlUKxcTzGU0Gw0KTzk6ClWoZFahUpfxc5z
cOpKhUVi5+LGrJ7NRU3mUVLHdtWn3FR3jnPdj53bJva5pbRh3kh3qz7cK/kKfb24WvuGdoGdJZ6V
X05SBXRwoszXF0+zb1QDwzJo8K5hDfxdd59n1TNOHgdktzMsmzKE0wz1wsSJoM9gCJR2u/GpMzpP
CcLkmoXwhIScBRQRP4sx25LZVYqz2B7KFvisbLC+uHuRWnHjFFMY9VRzIkdTQaRn09R/HGPS0wXp
j+QLQsqeVMn03bCj2VS7+uxTlLwOXRmulf1pSgzVs+b0Y6pcNhp+KvowPmE7RmVU37e6+gVHv9kD
enWtyGuwIHqJIn92hyeMemrxbT4CAb9c4hZ6f1yQ9lXMz+ylf1TSkaFDXyvBoiJVLYyLFVTHEf16
8claFiY6ZTaGfdm2j2OWeqM6L0Cc2pYEOK07gVCACTorRujfnW01yKI2CVWrQYpZWTv7ap2U5mIw
G16odHe4/YHizPRdCuj5bIDO+7JEqQDEoab3Zr1me6WWzwvgkX49LiNU6+gr3PpvnaL/mxC0Xeh3
sdv/DBVb9vuv4sr+5an98g3x8A9UbP9xevbr6qn4/nfd+4jD7/oWbGAi/SFAi7z476eppUJsQt7M
1Dbsk25uDLVvwUYy1A9AvTSVcxjC0Ts4s2RoHxQCELQnGEkbnPlvQR62xPMPnIz9xmvC2hlbV4sk
gjj2PuiYejxFI7z8A7L4JVY4gjmVNT5KecW8DtZTOBjLPTPT+x8e3j+ZG+nbIfnuugZAalTQdcAW
oPVtHtiPCfHmnSRqJ0KpK+/aKyF3pMTVFNUfDdMpn4oqkW5qRdTBaEV9f+j1eRk9x8Qv0RtNpiSI
VjNoEwqBw0TTXNY39aukKpjqYPf2Cet4nNyAm4kXDR0P4WHNlJ2WIR1fE3OS75Y1aV6lbAhxP0Uz
KlKGJcDFdziZQomfq7YkFihi8MrVljBzSVXpE9piKJuimlRVAyKOpgZJalSnvncNucHEM5Ei+dIq
0uzrk/o3bLVfqkv/R+64t+P8l6SCqyfc36TnJH1CRXF4v8e+v/vbRnM+AMnfkPmbDTD4eFbct1Pd
+UDigHi7wr9/Slu1D+g56xYbwGS3vYErv6etbE8wSvwIuXk4Jbit/51THSDSjwv+D2TRTxvMURcs
xACU7+taT8MIpyrEYVJGZOraPmL1G7mz6gCUlyYkF+sUXjfKFEG0pNTHaqGKA3iF1c1tO32yxrY+
tvIcPxh6bRzjtfiUTd3jPDTdhZgsBklVeWe2IweY3eLWQsWJuUu5QJ8SwmMp08NKsiLE8uuYJIV1
k2izxHjNAdBbd/alFA3TeeH0+YOBLdcncMZ67Y9oUrojN39qquIxitFisfHxdTtcvHa6KiEDoBm3
ivGkFmXrjcrC0CXtmNA1ulepU+crXZedQOrVpwqjoH2N+ZentEsDlZqN5i68em+A2n820iq6TWBV
Ii+kxPH5tJjmYyzjWhrnqxWIxmpgWax0QbqlPO8LXGT9Ckk6sIhR/aJhgbrPTPzI8UlvIflU1fMK
b2zXrmZ8h02F9WD1iokhi5wiH5e3R8lRlD0+Wdp1Uy9aQCMFz48iH46JUlm+Yi0kVY7MH/MoRn+T
9eWZVuWgsWavmOD0+GyrVUcXV3fiiymukI9R9PEQGRF9okkMzx0gShuVTcMq3MSWG1eV2+nY8DCP
0MjNwMB+MdQR3t4sE4rsNIpKnBbMLq6Q5a32UWrIhVvkvbxLsOIJtbauTnpvqnuBafiFidjFRyKa
8Gopsm7MLHEu4Z1J51Vcj/dLXRTHtjYYXCPOgv5yWVyuos4vnLlhYoQS5LkeqYgXCWU03bKPIrff
THunOklOgyCL6rORuZiJrhL0Ajw4IVS7ur0qZFZYUWPuli0ylEm5Qyd8c4LTyD8i+k2OvTxMOCZ8
jpNWnIx0vIaRBbahJeFMndS+tDCMcrsMHZio5+vSVIQjoqV7McqIubYOnt5K1On/oe7/L8tYNBki
1A/H7p8Y2bdp1f/j9PTU9i/vBfu/vvFr3JRMjfC44aABmVN0oBL7PXBuP1Io3aEdEQmxN9sY1t9S
FMX+QGcAizmwkvbb236vh7YfQcygS0DlBdjT+FuBc0sE/kgUSElMw8IuYlPeJ0/BrOJ9otCjnJIt
cPUR/YjhDivmCNuoeUBcS6/FQx+jkxbV1d2A0yJgzZhhcJEyF8aK1JPM7COmNKBuzGTxf3iS/ySB
0d7Dx97uC7iphdsdtHD+9NN94Uc0y5WxCa3ntFz7Di6C0cpnQ7F8ThqBzlERPUp9z0SqWK+EaDH3
QrFNL+qHZZWXg1WEVmEwUBH2vaIgRzCJye2K+OQQ1s+tGJMmbUCbqSrJ/teIBsdkFYGRj43Xtlq2
8+OcsRm2IsK1csScEPwN1W7B/ztHTlHAWcGq70ysSfH1g/878pHxpe2H9oUlKLp/7DZocI91xM+a
CP+Jmckvt5X7lLRP6bsdpfCGr9vJkD/Ym6cPJicmpAb8F7/vJn4C0N+it+A48HZUjQzhO8AZpwqN
ngT2hTKJPZvw980EwJnUg67Z5qnIO03lf7GbLI3WnK5oWwuDvcRm2rKUH/rQBtVFZhULsNLEHnZI
b77WZZY+ZbAnz0sJxdoiw0pHG8d1V+Es9UVPSuZm2UzjOXHWRzWBGCUvEVr/2qQffr2l9G3L/LHV
v96c+tZgJH3b4Ps/3ZyoJomxFjNesQ40ObLBgds99HOAwzzI1zmNniS9GTk9+rH0VlE0biPQ+IO8
B3rUGJJHY9H0K7sRn80UXVy0tbTbaFnXAdeuSX9Q0Lr0pFiXftNaDAoxaIRN7KESwm6bkQ94UGMd
MThrlMLF6lP0tFKpxd7cNCWL4zFy/JQm6O2yGsC8omzyOjNPUQnEskR34VGdDGSOda+1rPGlsEWv
u4qs0+9QzWl5JdKiJ1rl5ay5o7OYj0vbO24pydiD/fpBvnFBf36Qm/UJujlcAFGm9w/S7tcikxI8
ZxtrCBSaPOqkesvsQPCio9FL0WksvyiYkI7FSAPokSATWslNM0KuxL26tm4jIEHYNwuUJbL50BSD
OwwGmrXtLu06L8pT31Y6t9HtvV5Lp1/f/rYG/3T3dNowsQSgTy7//u7XJu9r/He4+3xMfTjjYMny
tAp/fZX3he/XxWZuclVw1g0FnZD3V1GsNU3KFvVaa6kAs2NpGFTR9VCitVY+rtYEiqxJa+/XF1Xf
l71claWwGdxwpkFXNjU2+o/7L9baLhNmz/isaspA6KV8PpVLv3mtyPOToWbaC1sYZSl8teprvSSQ
oJchJ8+iLstzI13q84KqGty8XAKKSRLpXM7U7GPWKPl9siAF1UCaCmdzwQ4+s2P9r5bWe4LE1w+w
GThptq1SLtk/fQDCymoscd76STHOPiK8gM3zEa1c2J+umpn1roUw6K1jBDBNHopdumjsOVlYHvbm
88HocKI2JDSxZ0DYbq+Kbr9qUu6XSCKECzRBw+zgG/ejhxcvEgKQRU4Kbq6XEyIAoSnkm35dqss8
iyt/MJL+Lz7g+2Odz4dprkLkpjdAWfgnSTVjlCCTDxPtyVFv92rbItlvI0Wp6q/wmJjwr3+l9vin
qMcVVR0fVa4GR/1nzdUil2o6MFxRtO3d0qCGvAyT6ucSRUKnBb9egD9JPn39fJtQA5kUqjqcKe8X
YJ3nctvptF8N2URU0+h3Qk5R8NVTiY6sBrhi2dwyr+Q9mYTup/Prr2/gJ4bN2w1wkCl8WpllhKPT
+xsYos2pdLO/jU0nRl2kBCc7IIpfWGuE5qnB8H9RAdVVrYVVYeN4tdYQaQxLeN3Qjl4+I/Enjw5g
DQuKqNbfQfAl26H88SRqJV/FTNo38woIIq4zCNkkgMUrE1XnDkJaHbdq2Ofp7CvlSbczqJuTIl2V
Vd6gmWgYwTQ68U2XSfbdmAyAByMBqTSjUF0dAqkxJ2hP971d37MwQedxR+1MmzYttOxspih9SJNm
OCq1AGCAmnAw5yifvz3Df0cKJn5hOPafmHhtAfNfD3cO7VPzrge0vfxr3qXbtH9olTq2Y+lbWCfe
f23/aIx7SLhoM2omq96iwPg+07E+EIvxFfz+Q4Ldd14ZPSNkp+gn0SF9k5v4O2mXyYzz3ZlGoCTj
o2DaeJ72VjG8X/VWPxhFNMqV3yTo9pPCd+Y+rowalGzVHzA5KfZRHXUg5Wn64wsxt1OyN9Y4S+4t
ZxpnV54TI7m2lKbM77ZuV8/EsWpFiGCEpnpxVwuQLl3Xi4uylx28x6sljkN56uYY2n+a4KBTGaV1
NNdOS0BVdq3WPA5NqS83EfbJAzE5c4pjVuWS/qAvRdcVbJ2YFKbHq8sOkyJRfpNnSnSvzgcZwkQr
yUB1zKmITkMMjytoHZUoFrcFCY4YChmb2bzLruy2w2GyTZuKU60vJDDfoh2W+6TkRW40r3R0ZKes
ec1SYMDnIA3wSsqlwSvQzKEOR3npYSmPYy6akzFYen7d9GLW79VIH8pgadDFAElXpzXGIZaqT+CQ
YlpNbilMS/cytUKFeRiWEf/KwYqt0FkW5S7VMAF0x8SqUtSUcwSVVsxkAwQ7ByLHvCQ295wgxlos
90Vu1CDe8ip7ssU8XiL9OC4+XhNa5TLF0SaUv6X6ix5N0lnR6ZhjZiusd0/RRgPsDJPIFKI76lC+
bVo0bFojVZJd12zxJhZpJkAfrbUOKj7Raa1MfNB7vVEKGkxj7ZzGolRheGXYKgTClgaczEsLR4Je
IO6w03rk671lKKI5aOwSDaxo7NLBGxtkl2EsO+NpijUdb8RebxfUp3KWUxwPsIjyN29XvYpRGcSk
QwazFHciQ4y5iu/beJYAC2IbWQaxpnLuiWi0AbFKXXSTWL08eA1szTGwncL+EmESyjCRVicAqFrr
k/NmE31KMnJRz2q06GW2l+WhXKIWHOQg9UBWHWehmi1npfSxgquhNhqlmvBTaEky7pBa0eKmEFU2
eojYU81WaMYmS0wdRocu4DjnQLJymwuUWjvtUhNjML+yZhxx7FlqYNBFYsX6TFlxzpKb0Wl3U1XY
N8tkWidtFqLxnVotGWHGAhDRsGQ1AP+p6xJXLZPiskjw3XXXqGl+G9rSBshZLTXGLXrOcZAZZdOH
s9Xb4Kn0WB7cbopUC6krWVn8OqIDexDlKJ5U2TIyT1Pi/tVOB8SrDSOfBaOFLvpo9osVIfCliXuc
hAYya0MokleM/XSRZS2eGkIpcuqdRY9OuhLbxnXaRpsnXtJjHSNsWiPu0sQ2nToVrx6EUkb7idxx
SPxImycsvUZ0D9nuZncrS0ULgCqiXPGLnkW2G1VyKS/TiB6naZi60c3rKCUXE5IBJNis9Xsns9Qu
0OwIXEXXOg1sxk4rtV3bSRglD9My44coJ7hQtMbEOT3r/VWVDv3nXCmdL0JvrMWT5XE6NSyFnqeb
b7YoUozXtTGu6sc8MyPgsLm6JBReYvnNTBvLcGMpNVnUiWleFXIy1v6EiXrsZqsTEQsN0XUof2QT
kHihDcqh4pMJz2yZ4bhGmTQwD5FP0ylwuQPX0UUJTSXp1wu6QQ68sS0fwHQil3tIufGMUYSagD9f
dOxE92Udz/BJieXPerHpTTTKIDCqiMYi85wmnkB7iK7kwcdOtQ2B8vyi0BHP8wpNZdSaSmmJS4Kp
fm4QFwBrOOnaJ6umtMfDcVDPlsloNXetmu5GjyyJbjdBB15cRublayWh0BMIeKnUI7Zyw/weAixW
Mzed3NHaj7V0asNszns+qoppgVvryrofoswCzSkXDXMyMi/FM9ahSPxCx3LZUGNE+yqeGnywXFMS
T9fqLib/01lz2oQPo0pT32vSTdAmSy4rTqpULZk2Y9vsamlyL5ZUo2mFgMSqog6QWuM5X1fMiFy+
ztH/ukwsGFY5moN4WOc3s6mjZNc0V7ld3RR6l14upQUOQTqr2+Q26lkELe6S/SKuoolGetpJcJvs
8UpbjKBCiN/M8fRzp1jIpUf8x6Al0RhiyCbcP1RbriOjPuqtfEjiFZeBrkxjV+seOONg3RVw3yo7
u8+X6UHQNQhkbsKUEy9vh+FLjHMfNfEDZHNMpxILOR+oR3FkXipRFOaO8Xlapzurl0yvHRe+kUgV
+9Fc2bJKflqbLNrlnRSma/a5NvP7zto6jUN/bNROfxF4vywEk1OPecNx1roeKpdcZp/0GP41onaw
SMcuRsU4uWv4DUoewRRYFzuJvSiTkWxaKtY7aiRDs09a7SKfVMVtqahKGcBcD7HBrFUfYTj1Ul1G
GMdpaUYuvgFxoI9G7EfqbF87mFbv1zXHhEFJJG825CfLwg9hsWpwIF0N5gLXk2iqj/RRSk8D5oy9
z2WRltdFn59L49JL7gTe4cvQGqdcKjNMmsr52sJ53jWbGUmjOoeQMF9kQzrclWMNoLBcoMgv2f2E
tcKJrx05das2z6O8U5GEmSdEXuPYlRqb4k3Wr5OKWepoUKiGaGqFaiVZe0nP75uygOBlcfKmRQL9
MhvOVD26a9XS2Td6foqcSL/txrEBgVgq18qgwoMytOu5beim2FP1aKhIUNhlY19hyZ4EqykvXtVz
VJcqZEz03iH6OSmmlAZCy7fjJKpXw6Kw1u0aw6ExWZDSkc1TL831JcXSFzWLtUMjVX69VMSdRcqR
ETTUzvGSuXnpauWyU6nBg0rXGeEhNnprignt9pnpTdlVlbs4Q3qVxTNePalajBd1k1i+SMqc07UX
sWun01Uu0BDSkuSunZOPsuila4VUlZG3Cps+FR+jYYTeMsXPRdE/ylpDSgO4RL+VYrm+M2nr7aIm
175YSnSfyeV6X5Q0xmVZJ3/BmRJf9RFVzHSkGzTR3sO5okmKfB8L7bEglXDnQf8ySDA9LBkXRGZT
qRNLt1ZWcOqNeNwbiz24ShadC1XOD3MPAyqxyFlTfL+bybgo1qr0VG0+dQomrmliOPDJck1jcu8c
pNxEmJSzq66q9bBIAiZAZzFrUosduqPF1WDGIG+04iaa1k+LmrymgzReS9K03KlGnj3GPepKwyEx
MoUZktFgDGualVBDVKi76pDVsjHQvmk6VUEBFMGwz5G8CPmKDsaYn1RlGG0IF30+G6+4A60zFDv6
dowUogZVx3LQu+6mRQpMPqplO42ap2NaX7xGjaQWmFBG7QQim1RhFWjkyFlVXTStnTglDFNrtDhe
c6mrn1Gq7EUa1P2izKVPTqBVeFOu0qAhYNakJVAtsQwznnxqqSA3attTmV9nidY3t1o6S/NvRlnG
1hRMJXmUdjTRckuzMCmTWtHv2lJSVHFlm6U855BuUhl5F/qoSJBejbmj5tlT1LRxU6LBNEavspNY
aenWFhgp1JnM6VGPQSk0SdeunjqbSuPbo27O4aAJ8yZzJtJluc2LnSnsiYPcHEFgXrRSJmn3WYUY
NLMjIQeVmijyR5Em6H9+bU38/6r2/3BW/6qqRb43ffqxrH17/beyVv1AzxAgIkPizeMaFML3shbl
k21ex0ABiTkq2x+witS1aCIza/gD4PgHqoEfgdN1dLBFoI6cv1PXbrItfypst/KYY1c1HJnLbf3C
HwYK3WC0c9ZLbEtNKmNv1XIgd7jhaS/VW9DBHEuFs5p2avmklFUn46CUwRaz46zeFYYSC9cQJKOM
pPPadilmyjko63mAN1TKBJU65gbOSFFkgHuJsJ/tGc/G3dzmE7OvYeg5Z51BSntIRcaYGgdNjqJ7
Vbdyx5/HFpc+d8MatdDRzATZxJrYzvYEVKjg8rUofVM9m2XFQAKhtLdNrfROzxZXSry6blOrnwHl
gfGb+0DtTZOAENOfLl+1r6HCaZCowzSsn/clobS7mb8GlSwxtmZsqxJtgFQQerSvcUjthzk/Dc7c
yle2pOD8ysiIuGUsjIzQaJmrrH9oinKokFOcG3xOe3rVW/Al+BUOUokN+Ya9RjbDg4XgGM/LXZGZ
3WUz6K4+RLCvphkDyUpJnjvJfKgjtKGgsOHZZJyrRR8ulObZrL0MWLI1hLDUw34tdquhAYPVKLK7
9E6JhnF9ktRyojLpWrexcYdhUKwFRk2+VDrSObf1Mcp1nmlKYd7l+nFECCru+6d5ulhEvKuq5Cwv
IekwhvBkpKAOqUDpr9UT4Aq9ce7EqEuq9rleLMHaIyJY5zt0pOiJ5IIpaXMSBGNkG8q6OU5td4kv
gw55gyTXtSb0WOIKKmOB7Z1b98NxnruLNVKNXWfplRuh4B+AGss/rXo9X5iJoV8Mo3Iu93jasDAi
a9knuXE7cZOuMsQPZpIgFJVI+XWpjkxolpGyxIn28dS2YTnjGzJvWTUzi/seIKo3ZpxglKtROAqO
2qaPjgUlG2/s1FM+F6azTyNNZpRb3cqq4qtt+SDyHiq009A1aAcj9cxhFuhPryJBcVCtgYsybVKW
Bl3DJk5QxH9hAA3IhRE5zNCUQjef8OjBmTxeLU+TJZVy7ljby0VcmZkR1Jqm39WxI8WBkLcmvTKh
p+2wEMiHIOgY7U2q481joWO2G9v5IsXp3HXezPfW+mLUZChxPVoRGW3XNqn3pGc3Y1PvLZFC61/7
KjQd/V4ppl0ZQ4Eso3K6altoqXWpMKVJTNZCilY0+QgmRrnYqB4limEFMyr+cjkmxbCeRVRfu27g
X1Zn4cRUU+UNUpThBt8oF1oFkNhZOK08JRWfFXzp1apJP7dzDpDPSbIvlhhygczm+tR1hnbeT2L2
mfLAZ3Ly9MwyhX4y00nGsQ6+bqRtethApDw7X1VYcf/D3pk0R25sWfqvyHrTK8gwORzYlFkBMUcw
gjOZ3MBIJol5nvHr+0OmpJepN1Sre/XKyiTLlDIZjGAE4H793nO+45ulO5dDvWnyjrlFBvNJoAuy
YsZiTWc6Hh0BseKncq71KDD7tRNrjDXMZnxNtPTrYGj5BoyzRsCinubL/Gs6Ed+gbeM0H3GBhTy6
yku5GgaVXo6iBLCUAr0NtrMVIk7OTAFnsd3Hejus807Xgg2SrwV+nlcAV3ussFXedawEtl7Zq9mZ
jJ56Jei702Awsb1klfKpKd2lCctPy7d0TnARUo7rqWjvm7EnwiEc7xPJaUnrZjds2we1KsAFsNae
VOEfgtp8nmSeKm+ZUYEit+h02cU+1lScWfYyV9L83HhvnJYQ5CG3zyND0Cs0EOeoYClMIiflgFIo
18gqDnVUniNUUEfWcwLVUvNCAChfRJuKFY2Jo9rTQ2TIycnV6tgJDO0zj4mrsVKctUZffdRD5n/W
oXxJiY+kNEXfYaBhmNXS3oCze/L76UpLVIWqk7pWz3XqWt+p9siTzgWaFmA6hUkjtSmz5LXwlfwS
5BzRNZFhMwORSNfu2lD6M0ekGoJSYkMPkQqJop3GldUVttcm5EuVUKwJRKKuLgWxlclw1OL5qjF7
Y839xF9Zo/qkVRWmcgcA7I0WVHB5pEkLkwd2TH/vyMpe2TNtT2ZaCV0ez4HC2DF/8IZG3RomqvCE
zXJf+m2zspjAD7sShrlrDcrnSMOFNUesSDzMAKI3mRdNzGGN8Ivwh2cpCnmanMc2B9lgV5uxRwve
pM1pJvZ0imdiAqzumVxEkrudbp/XJzHvx8VmRkpXUk3sptCBPRTv7lxUj0GttsfAH21PowVO5GN5
HIGLe130zkrXuXEYiKuROIRbYzSDrwbj7DJdo1XmHUSomVxHLA5Tkt44LdY8bdy2PhAtqYcrtawu
0Ww2bppZ6otoqtvJyU9paNxa9mvZiv4UqFgCmnpXz/6lqporteianTJlvsdAELCYFhZvTtBdSgkB
KAT00GqHKU5vEn2vKqSt00yu/APtNKIIcuqAYhWqw5USdadg0mBPaMrDNImzVSqXqg0zkjfrfaYH
Hyy+Q7CXPkJ7/AqXKDLTTe2QSKd8ltpNR06abNINxcFT78zYKKy4JJvZWTtlgnM8SrZmFiE2HKrk
vWSdLMp73XizyTrsQyQA8deuBGTPkZHaYKOOg6fWV35keOPSzs+D+4gOY21jB+rwiOKMbBqNLl60
s1qqbAIa6qeq20d6vCMnnCWZXMn5w7YUr4bUb0nAG2O1oeMFW6c7W0u668vcRF7HiiIt9nYLX7t9
1qV5xS17TT3pIcd0o9reVUsQbjewDbAYR/GKgORtEPWHRh93rQbyXr6ntbjYkXEdZsU6qWyPdjOX
UUl98UUop8wwZ0+rVOBeEKLn3rnKumVVfIIWDAZXW6XOWje/1qrOOqVH1x0CDRkFh7Eo4drMCMp9
g/ECdlKlAsRejq4fEPTApu0UN3MDywEIPke1TahTf4zOpbShcSXZrrOuqyaM6QYW9PXCWL/KC1QI
pBhyrah6eRM7CbUINfLSAqixGsc2vCHkNzvVz/ZkvQhSzseezJcUHWrJ1ZJOTNIDYte7lCaGTyfI
FpeB1iBtDc1v+bBLtuFgbm5mDn97YQ75AbtZtAsm6lIkM0PVNFdF3HLv5+0zfVnisMpCciCVc564
lh/VN/oQ3Wb1ReJ72fUZJ62umi+63Ry1uj/q7bo2iB3UZaHSb83QhqpFciuMrHwcDaffWQGfQMKY
AMg1p7nC/JRTcu044z7gIZziHaRw2R0TadMj9LXb9fkUeeGkQXuojzX+O7Rk08lWw7vKSIEusN9x
/+3TdFu0sdF65oDtZSiZ2+fPZj6EB857XN2mH9CUsyh7YnU0PVsPX0OdvBEZPxVBSHn4TUsTggx3
tgakwIngY1Ok9zrPnNcRVE9L3ca6/WgSCOosmoZZP5vtTaUvV7yRLojfTZRj865A7xGIMhTTSYvU
ic+XN4bWM6w3qcAyZ/Rf2rsoKqbNTF6hT3E8RcJzBi7WaNylFkZjkiVoWuAvz/Bn+9mmVNRng05p
MmqIScu7zCzO8TgNriKNh0atn5ZHWXX6yOn5LoqVF0cAOuzJFNHUz1bpHwYHl1FNSeA6PhwIaNAo
fhwSFIf8jsSATZWCyCDtV021g2JkBxlp7PXEgaqjfqfheUIOuDKKtybl9pImb0ecHdXU4gqwXrRm
/OJ0wxe7lldBp0IczyGAjc5G0YNtjnVnLPyz2QGpLgJrg+4JHk2dMxxqgaEPUkBysBSMzLbAAT5X
rLnqSJaJioU9TMD1ROaauDVPVTpSnIPSArsTMB+IZ5vU1mDDoQDiyThuTQcuYR/Vx1Afq51fg4Ok
oq8GEORTtO5a8D1GehP4Byc3vtj+SNB3uW7HYJ35DA2tUOXFwopJa2cTF/YhyNEaZmWFTnrciY7j
VBx+mW2LZnY+Nbu8VJl+GKtRB6OAAtNmdYzRjpm+tQqbz7A1D/QnVkrlvMpGuXd8eR+k/dYqNGSP
KSmQ1vgmkiNdPMc1y5qpjBaucmTOVoz2hEY5M475GDtQcGYhDsqQxEdrpLo2BQg8Q2cVMqiUd2FL
fqdriGd1ULdOiddezzZyKOUhLPA2y+k2ktFea8zzHOYnpNcLDNpjlVlXTfGSJta6ZGcf1HitS4SY
PZQYkZ5KXxzC+VKoKDDNZ3Sya6Jig0JZd3N+E2FXiUoIZkVN8QeljPfIzC8qppEsb4uVoDL2B6qq
QL2ZdWsnBOBPdrcksF1UDCtaxi9FWl8plvLYtBeZj3eVCK8aHK1a8DpQT67GydkElnXFyGcVt8Nj
0RtAbVJ2j5nw4PtystkfjHomFiY4x83SYI6UT8sY1zqzKa+v543fBNPR0kaRrph1Iefupyp9TwLH
7E6+FJR5alJwwvHrZuI0ZNjxk+wSyUJojoupZi5wzoeRQqyx3Y3zbVg46ejleelAzadvrq1mFHcf
son1d21og1tg6SY/uBZZr8jTshdHbTLTM9I2+6x9BIdeFcdsL5lB6BFDaAm4KZim6ipkarOH0DzV
KyWYUNr3aIBxMqr0pzjaJNql5wwHoUtoDcweC6m8R5VVv6qcEanyQjs1POmj/KOb5zeAHsgQX45a
QTCwZ2XhS2oXTLVQxkBeElNPfnPXLebdVE9G144bBRJc1bXBhlhZCTfdHzfSArfuJSIXZLSF2tmy
xuLJmCfjqtND9cWonIAU4Uyl95jqM2nvozIBAqrGfB3WFMm0e01oW3a2DJejLi2AXaN/zN0yq7HD
4wMojzlvLtVVj5hmpcA8fgiaGSUMy35wRlpvo4EyGFuw/U31s5l1FlOKOvXDlW50DWEUfRScZnsY
IZJVcXTmhQ33gdKVp0FXjMSNq1neZVJy0UR9TvQ60X73SeWIBwZtw6citKFczWoNjl8Lc0J3kR5k
g5s2y8liGFW2V5GKON9UZkoBpxfmTOVuBv68qrBrAIDtBWBxzNgUJGbPcZODcm3d+mkp7u14JlyP
OLg4dbVSDMopbpws9dpRCmvTWPlQc9PNWbI25ny0V8KKBBRZRHUX0wQZTbhmJy92lY5gq8uiO1JZ
2gShapIYwWRks/RMe0qXdXwQrRtEWnyntcIxKQkIrKDiLxhqN3YfvEZJpjxqNUlh21QmkXo3DIKI
38w31S9E22jA1vW4hs6jzO9FJEiH7pMsEi4K+FzxpmHSfstK/p9u6P+ig/nPFT7/mX8t6vqnbihf
/70XqmHbVgGk02ekHYqyGvHPd4mP9qupY/xfXAKI6DB/oUr8TeNj6r9a2BqRwf5u8vpD48NfkQ2H
hZJe6W/mr7/g8Pom4flBtspQBJPEAkFAPQjpYIEj/NgJ1Z1cQWDBfM33C/UNmLS8NsdidCdrLrxZ
7TKyydJi7zMZfOhlCoy1q5QH8pJOlaEGWydVcDpPQAw4inNTXKQ5wIjqx+hxrE12E7AI62Cu7A3m
UHhQY/9Ow/5lZsdc9aSC+yVbpzQIURk7h76GXiT71EL5rDagp/vArF9qLXqpRvtLOczxKi+MI8fr
B9UKjU3eTuGW8QExdhmMtDF/KC2tO89D/OFzhq8KbmsaseRADNlTNfX9uqkmedD1ot0aOiAwLdPk
OlYa2221Ecifot7yUrKrPsmp84Z67Qxj4+bmSIlZTvolmG0wftoE/KmZ52UeB0drsPqVrzBLTIb2
2NaasuEsSuC2bSE3GmqaWoXxlSXGX0UDVqVEZFtO1/19nJa3SDjQoChPZu8zt24i8amM2sEeo/De
T2pzl8hhxwQn3SkJw68yK+FdsXz+Pyjz/n+gCz/aov9j+1EsyYrNv4FhAgXTv7qrz8Uv2Wv+v5tf
UpzTP046vj3u+91tiF+xYGOYwOWg4wfWkND9JuAzf3WEMOAyLEMGiRX+j7sbIAlSXTR1umYgnULT
+sfdvbBKNGR3GHSkhdTV/EsRkPIbfeHH2xu5Nq+J1cISKqOYb7rWHwYdaT90CsPI0aPJsI+jU8Vw
PiiLt6LEnhkyycz96DoyrIfOtw+lkR4kuXfQ41MzOWrM2GhoqV9kid9AYRrKQPwjmI3NlAUnAutU
a0bP52+06LVp9RfF1yCoRkXg9ibenrhvX/sIAJTqNkmeEhvYnHJBpypAjqWb1atubnUg33dOfOEk
V5erASxyufHtNSK04uCUq7rZCvvASPzSWnDIJYUnxsDTiOppS4RiZngD/ECwaxq9AlcBmhu7biMp
6NdpTt/FHcu1CnWqu3YS4CariEiZ+BiVm6rwkOwmANwSMLVbPSEdhBVqn96ld/EqXqUXP/isHgzA
xVcCxXrg8auRCMApp3STbsST4q8wg2Yv9rQt76i9YRbeKwuPwavokkQfoXab39Ggu6/Sc6E86gmO
a3tGweahJjBYWpmnllcV7Lna3s5gq5Rxy1GWmdOAQmBe7dPxhHBpZ3U3hbINu03VMU8CI5uDQ6Vp
qW2bVd6C7gy97nl6V16Ul+ld/fa7+u335dfwtf38/mv4qr+3n/r77//0n/Gr2JKI895/mu9AHQF7
KjqA++ncNxt/gVhWyUlnWGA69Co4lRmd4RqHlDS6lLp8ow6AwIovFRgloO20UJ7hJ0LzQhyZ3A+r
8HZU9wj/Qn3ravAiw3nN+Gpgw4Bc5V+SzNOAfgI4A8pXXGokfPOFEQoEC76XJD66dyHYZ8XFrnfS
IGIEjxhzC37JxSZU1uOw+gIxsXdcchYNWMkH/KHL78kd1ArkXo7rvPSeeXFr4N62/VqYazpJ8mWb
1bu4fNftiyjpzkxrQ90GQJ6lZ42kIK2ma37OkJKeGrldMZcYXPN+ug6ZzW+c5jqjU58fRh0SnI+J
bhd29BxQoFnpbaC8B80ls06ALrtNsOXhRfg4jrej8SLyw7WlbmLlmUs1MKuVNOFYcsLSh95busz2
VGxGJQBwTNzA0jcjVQGyGNBi81jTWzfG6xDedr9VZ1Sbq0pBNwAsTGxw+FRXY4hZgca0VwZb4V8Z
/lV54hg0bjiqtif75kUwPnFAHYeec6lbbNTroOD+xs593yjXDWyWjOYhBo9YvUZcPnyG99H5arVZ
2enB/txU46pQzsPrlUJMqgtF2PFyE/PEhlFcCSiOMJ6zug6bVQNylPQVNB/3yqUP13xHfVqLYN1A
z6Zpv4yb9FOSffrRkx3q7iKBV05YHZm+0SlAo+eZqrEl2Nk1FTB4esZRn7FSlHs1oDY5KzsnPKZM
TTWCWFF5jM2hJqmixT7cEZ14curS9Tn18NocZKfX6itNcFRW+iPJ3NVtVn0mtukGk5el41rSWL+d
AR6FJfAvSmsyM4KLbh7iRt3lX6PiyOTFRPpE2AyHr5ZYBy4pr7W/Xpjg8dL4RCGf7OklomRUPU2+
ELbthfLDGZSnNmZSvEvL/WQcM2e9qNDs4D7UnkwboqixzdVNkj/m6uMSdtQfp7P9SrAZQhC6mIqn
z4cBXuoyNrDXnUUs26ZLr9XpPoazjAYyOHVX8mlgPdTc4ia7oZ3Av9MytFj+I790V83Vtz/mz77/
jcrySs83ByTIgsZp4/u/34j8xVU0kqi0Z2GE4fo00WgLFi2QO9MpRbbNafK6Ms/C97TpjcveiFbK
SNcooxI6i4nMMf1JUdcUWxFQCqMC4cm8UzEg06sMw+A0KreSlLkg2Ael4pLa5sp8j50aWyxUu4HB
7XTwaaaW+1o8kEeLngTc4yTpBnX0i3zrmSF8EzH3KW95V3PNW5peS0+Js3D+BjuVZ17RgQLH49kd
kRO1sy1o6HcAg32nfE4Ha5OCyE16SRYK/bJX6xS/YbOtksYzOawXZyt4LNgegYg7+Q4yliRFizSN
M34yzvu0s0b9OSe0vZ3pz/eK54/jOrK5d1Q2Eh3wTqJfUyfz/zGKsddaAwR7ENy0UftkihHjFH35
Vmx0Oa/jwkeHU34GAttvzBJrIs7tCobuwyrRH3wteWNj/xKnJhpQKEMmSauRgAnbqddZCyqp47BP
V2Keb1RyaO0At48D2r3TvM7U9k1uEbFYHpf+ISqolaGkq6wAjjJ8DsHJbp4SZdguYBI3UkNSd68V
A1F6qJmROwcsFFN0E4nFYcacZYxmx6sdBV9gQyfYuWTjnRYsXCUAezohE/niy5G5q5dB5g6YMJVk
CxnpRWj9OYm1E50aGCMk6qXWVz03T4F5CXNOUxy4/tLJ898NJQIJ518D8LYFpecvd93b14gkyOi9
/bEK/e3Rf9ShmD5UzSFyTccr8lsNKn4FVwMUD17PYoT/sQb9xhBBpyBULIsaGeV/q0E5fC42uYWi
x/f6C6dL/VsC0c/1J6sZPmB6vJhZ8JH8fLxEYsFQHSyQV/kOmuIMR0TqxDVLDfGZdrqh836apfYk
2uy6Nj/yNujWUyGv0A6ZaNKao8gspM2JN8zZRVGsQ9GbZ5KzjvaQPEZleFbD+aEfrZFtUGLJGrZ9
3ey0hGFUrhNJHBxqU70tTNToHKFyz8zE14ymcEYnxGWoa9k0WNwGeWGa0gIv4vhNJon1UfZ9gwN2
1rWHMXe6rRBVfhYK/BLMBKDpY83YjyFqanrl3WObVMI19HR8wWVMj5OpiKdoio1c1HpLmlcUxsUl
qJF8hKXFHA4fFwMiILV1kx0CnDKbXMjwYmgy3JkxHpayhCXo4iux95YRp169tJ+QhdwFqijeZVi0
S/UA+xWcwbmNO7EpUiPvVvW39lVY0a5Oclvs4IA8VRnL4NQ52DtMtrLMTpETiFpHiVFe1wGRpTGz
Wz+ukq3s6rtSZ9nrrSZ8x/uzrgu+ppHDIckagiizct9WGCAzltUIE5lfJFunz3A6T/sBvbuvhoeJ
uZNMjs2QHO0439tGjVuCdnC7LxD8+2q+UerCtQWy9qhyy4liK/bDxyno+YLiHJpsN86SaZ6WzZsI
5CbXu2s++i9jOa+HMvA0+xkkyGZ2KjcyiUlItw21kCLvZIaZLieFG/Wqw89kto0XO9YJNfHiw+6u
82rKv5SIjqgZe9k2SAaC8r0xZjKDBCWqZpbNXtPz5NFodXJcc/+clcm+ntN6M+bqy2ga2sMyp6ED
re7I+IsvVXJlKMVB+PGH2R+Z+2242TYyRlyj6HNCF0/c9XEiuYDfIT6m19Q2Ytd00SHuhZcwU6dD
2yt4fFCTGf20STRmOKg1vnIdKN4smQzxsuCVqn5JoB7+Dl9mV5IoU6+pxGms9WxvmOSHRyoDT1k1
0rXb4GLOMykvSchYwRlgyXHm+u+/4Goo/mAjsQj9814ezI233zPiflxu//bY7yuuEL8aSBhR6OgA
NZxvILTvqy5/Q9SpiUyZVfRb5vMfJ3/d+lUHlGA6vAo0kCy7f6y6y18ZpsT0h8v6G4Lkr6y8fJ+f
3ejCEpqx7AdLh8/Q/uRX1fSM20N05kqqiCiQCi+InOfYSN6yLqy3ToHiP61OP7xR/4AuorHR/N2z
ShAIGoA4Wpv2n56VP4gshmmCqTUqnNbGEhPSU4inKDv0ZnSe6oKC0TK2cZZeByKUXpNxokrqELWu
Q/mmUmSpOYzAv36t/t9hdP7dSgiaSv/8Uv7P9O01/1mky9d/v3x1Dauo5MKgx2xI0iaxlH+/fDXn
V+KjNfrBdKUdYwkn/LEtjUuV3EKoorhVF1fq7xJdQGZwD6gZ/jCs/oXC4U8Xkg7jg8Y4PTVQe7r1
TVn8Y1e66iqMl62/uEvC/ibJW5gZso+VdYEQI3d/eFP+wWWrG3/3dEtMoyAkim4cr1/nJ/7p6UQW
m8GEQa2tC/N5dtroTWUORGBZ0xVXtmJ2xKXZOWqBItOHN46pNnr4QEeeFU8WgPg8hdkZdSK+jP4U
4BUNm85ZOeirbszOxP0T4h1SPd9wsmNjtnilsrwc9n2HHB68lEg0d6SL9wyzC8uTOZF4zB6s15MX
+FoRu1KPs0cR1hnWGMqIm8Sqi2tnyHpeCxMyFnqsTZyiU5SmCkeF59ovg71dVogSpTrrDrG7MXAI
eJuL47bO+ZM28fUXx1AkPexJho+NI2CFqVpK63zMMxhgQijLUVppDQjlllQkYsSyP+OVLZ6a0c+O
xVDGt0Eu63gXGxPt/lTLGR+3Q9URIwT2lQSlDjtV30s9WGtYDPqPWCYV0U/a3L4EhSMuoR8uHcWx
Fs920ymT29epjrwz1QcCg/CbPaqDNkY7pclQ38xJMN3IpM2zVT7pJeT7Uqm+6KbjP0UOQ4gVlSha
Z5GrzeAG6lxhk1QHbARq1JAqE2r2EwYkrL4Tury3LJuiYVOYEwPNDokMnTtMaMQyBw5YWiXIjJ3Z
ikbQeNC6m3gwLIUjZ5e1ntFFNg0TafbqdhgtuC/M/ewjV22punY9OfeQKMJFYUqhQ+BaibEIHIv1
EuIx092s1c1XJWtQoC9K4GBtJVNYI0iZqutpaPu3uB6QRXfO3DKNj7pReJnZ9JVrwuF5MFWBHQKH
vr3pq2omfScYJtUrhmF6aEu0wfz8Jjowa4mEJgAYR27TZzTZ/LAgq0pxqKmQKxB4z+jnIyrVIl+b
6Do5eIJrIlOPwbWn17b1NYiVWHOndFLv80BviFUMa+KoiZynQ6JhM+LImPbdszkIJLm4IXXA+G3U
6uuU0cVLEI4jxt7RgrxXF6j3vKBCY4Xce9KFC+fGyfbZ1JikDKGmDj0uE+XNji3JJBjDbrtcddCk
mhbhHk/tMxRP7Ak74Kil6Na6UMGDUgsWBwMDUr7R0P2laz0x9dHz8RHDpqqGEbmbY5IcAaEFmx0+
K/JKZwPVeKUg8HfVcqIR3GlJk+HotoZPp4tLzrF2yt3My7gX2MBoxEYhnWWOTSbCbWUqQ29QJ4eg
QqgfJHM5Q3fPGY6wVJauuliTMYdSRxSl4Sbw9M7EjiuokGZRfZ2NvkOaBr7Tcu3KKSbYpVH7WoJh
Ql6kBoVcI7JMX4apZRfVO/g1Kx92Ml65OTA+BkNk7VVcomTajGXdFNs51CKB13imvURPgXytMa/z
jYiqFqHD0uDq+kw1rtqpWfDDiG0Zhtdht5gPZzqDppVaL7Ol1MTBxbVOs11OjzJq1Humc/lt4IS0
SNQ67a+Fg/lhPVdofFciMWS2+p+Nup32BBQvh/J/vlO7RcNG/Y3Qu/uo5w9Yh9HSAeHAG/3t8d93
bvZni9htg/EwU6Vlt/1j58Zcs8B3EY1DBmJKzHP+PlAWv+oScgpWGHDfEl7eHzs3A2UBRnSZR0Go
Z+v9S8hQsD0/F4GUvAYDLIPaARY5PYelNP1h5DR2eSmy3oxRTtQNu+Jo+orrZ6l9BZwaXQP06eZL
O3ZBQkZ9QIlo1zPNrKxChuriVxniTaw6JvGlTTe8Bu2gPTQhmz8CuTkXXgGNOl6PM2qiddtjxcHh
0FITAHqs7H1ppUNHbvjojPSGs35mX/Wb+ozyLPdx3E7qJzvckPJQC/JA16fQRq1ESR8V0eS+Cxgw
IJNGxJJEJdMxDlJvVcJGKJUe6YBFT3UQJgxmOgfGdWrjxBhCNgVfUMO6i0dvj0ikG9a+wOvB8FnX
dkC29RhtvaMe7Mke6itsKva8Ra1aH+1+MHBS26m1Djh8H1H3Ondq5mhX0eSnqK01vq2R2/15wCp9
hkqUVl4X96xPrCIkC1rdXAGGAWLAq0+e/SCoj2lWYM+uLO52L0oGrArqPEXgcSp2Z3qycXVbKwNB
UGGe+cfU5H0HWqU4REVloC6hgKa1va76BkUqmmjVPyV1EvU0DVR/jaI2JeXKqtFWSoCbL4OpSiYG
rXQuBtaU0KvaQTgu/PfgSokb60UBQjC4ncz79yJR5btiltj30e1UR2QtI7bZOiKq1Y+JujJsbPBe
jxToQSIcYlaEhkyuehWzemZn7bnRG8Z6ut2P8BlCn6sstNuhd2NN009WUvovet35kxuh+HvUa4Uh
FJwKgWYqJUTMkqKmATJj05qTnOVXy8zoAYM8Owj3RfkQyyx4y4EtE8nmF9KmY5XNT4DftYCeeZkp
azmZ355aVakOk5xGk6aq4hrPI43youR0hPElleMG6YLuHy2rA0AK6xxmuu1bkJ+naQqQSWI4gb0W
073H4IWfdzZ5aTiOGLRNqMbSekJYWk5V95bG2XCW1py8RaPankfLQvSd9YF2modU191OWP5d69QB
GVc4fRkR+nEO36dKIwKOoih7HnoUxWsF31Xi2Va+DfxivgbhYAH0Sgb50gQ6Vu0ZefvsmXlGHvJs
N+GdAuVsZgw32e9R3CtPNo0/CielV155SdNNThOi3yHhsun047xUEOLT9Cn9pNSujKG3R88ALx2v
kAQG2NoCS3sUlWSSm/RNe68PYdZ7ijHXNjrrvmCSo1sdnULaYNmK+iGuzugvRqZUkMW/qmlMG9Bh
l7tO6OQ9RWNKXrWf1R9IfCsScMqMt21Kbpp8GJ4zNGDPqaont8YQGtOWeiVnwDGG5bAt+sQmC0vz
7Vu/5yTv+hIVpauJkfb1qE0WCdupXSNkztWWyaadDjdOBB0HhxkjZ9kCVTG68okCZX6nKGCE3KlR
jVFdU0vGyQb7MHBixMYt3sND25SpTrpGbn4dysT8orVUH6smqhdQio1M1qt7VCJRVWAHGUj/IEgn
SJwbsAc6MMByMECv+HRG3X6UBuGE2kLyjkz/VmUJ41Px9QBtmB93a6VKfCYu09QSJDu21XTibhXc
17IcP2ZlSG/mwZ+wgatKa60UupMnWXSMSwe9UipGLcnwzi6BaVwUVTkx9MZioRBdQv5YrVGd6Fac
hgwFtPGpKfQceb6IGHa0UwcxohxGjNUxmllUz6NBzaqMMYeGeFbb7JwFdf4OGD7mbRyG7sZ3wjzy
alGIWyID1I9mTECu0bYiewF5BHvB3M4IYKmBac9FjVMnB2kn4ejJEtMVuOYiJClMnTWdWIW4mDyn
dAQremApu0aCImJeUiP1C4NAfyQ3BkJkSI/c3OVGYN8paYJrLbPKVGwULKxnLizahxaNx/Kminzi
HGTDh0SfNdA+p7zXUyb7mYjv5nJeIMXTrCgPlqPw5SHbleNJpWo1ZoqwVY6BIwL0DKWGOahjy35x
BkkNrA2R7NxEylZi5FH0s2ol821RNPCsHSXs0EVI1MNdnqdPVmcWHfhtXx59U0uBkERN996G0XDp
+fQqsNmY9NzeuYRql/frWuF2gkiRBGS4dmH48kM98g8OyX9qKLGrMyKw4Y0zLgCHpv/JMYviXrCO
gxZ02pgxuBKEe3ZtouQk8CM9zslm7538OMW9/H48/0uTnf+ezZulP/bPa8LNx9eP+rX9+PrLXctv
zS/F5y/f3of8o/m5qbN8n99qQwssMnUfaT/O7w2a37o6BBoRwydBL0p9mQT9TWyoqb+qFIaE8VGs
8R8LSvm3rg5NInqclHI0YgAMYk/5K03JnymF8OjpKQEtg71M+whU6tKG+aEyjIy4yJwyT65UNN6a
3a6DhOJHZTVD2RE49z+8W//gil2aNn8bPf32bOgoKJZtuLXf4GY/PNscTRpGY0gKhdLvwDuuTfW/
6Hf+3TPQ+oUKKC3qcG7xP7vIcbNVZZdnJoILbN5hxhTbiVL/e6Md0VzwUfyDn+Pv3jWJfozPVIPq
6picG39+1zIgXT1NjfaqFEgIkk6Y66rOuu3QlVCn5qL07Eozz//6zVtUqT+/eyyFBAg4EhEadkR9
eVU/vHstBVRZ2A6ptrJTTlgrP0s5paukcOx9nQ9EXmomMXyhGa+mGYW7W4bs93lvdf9Vd+7nlYfP
cXklXH6GCojYpC348yuhCBkUpzWom/PI3hQzPgvfqLVnJZHBzkefv6ZXZG7MyPCxnYK8DTJJ6rPN
OKpSe20/jkmyhjGaHHHtMtqKdAMpUFXuQJs8F0tYQFcA/M8BeEHYwYxPRcYo5/+wdx5LbmPZun6V
G2eOCngzuGcAgmQyDZlOKSknCEklwXuPp78fUlUtEswijronZ3Cj1dGtUikXtt97rd9w9XYfXcGH
+q1O9bbCNfVb0c30h4Wenr7/ZJ6+tU9TdXT2WBgg/k56OkYNS/DSsUJrCqkvRes+ZjyvppcIRjge
2H3g7QpMvwHmPAoze40ZQXKtcA9uqJBql4OBU2d4dhsz+1QW6nDvJmCP9B4zzSJr693l7yVjPPtc
kvuTYRqIYYSfpwL28cRI0mFoEnaYO/Qa9G1nNMampwC9KpXOWmvo8y2M//kiA59MCZutCUl3zZh1
jxZbaTRGanAnBngBpuQ6oQVcbpJ0PsVOY8yWmFLr3ZBrSnBXrZP92Nqw8fGN9zBeZl7YWPyu5dvy
mhSUvTS7z3tzMv5gXyV1zi9jav3RMstFQff6UQvugnpjjP4tTDNwgsPNABXrciMV+WzgCMUBznYu
sl/ps0bKtc8zbpCDuxpX7uAxfLYO6a1+zXyXPoW35L626W1/kLfGBkvPD95368562Of7bEdCaCBl
t9J+8NByD8FC75/P/9Pvmk2oqFDToIjGgCfDzSBF63yCrpT1FlWdTRgYoCGpXPu/pdbMpjJpdQNM
0NhVgMhqs0oVeoWF7DZBf4eQxg81GoDNZf5Cj5+N7VsMcjEWpUCFSsrp2EpNlYs4ffR3Ohw9ySxX
WsP2o9730ffLQ3u+Wc8iTUN/NIt4RoY85oiEQBsG5dpV6HzjWbGqDvnCYXQ2WERCukXUdE5y2Zgo
C8eR4JMCeHCJFKrwst0OZinG7sOXdvwYVO06BuJQGIfLzTtbnW8xNUS1sW6QuH+exsTsSHHbNO/v
rMmEHUSca5gQB+9M66mKUYxbKmMuxZvG9ag3p3qH1UrE87EXEePsrh3TDY8AvXaxhsvv5Oh37xFT
AwG0UGrjusX/nAaEgWz0hZ71d1Ln97uOuYsRJGDhy914NnR4dpGTQ6pfk960eU6jYPzWxJ1WFXuD
OoIPWBOJaF4doEh9qPsNUlOZv+vbamHGnPXmW1huftz5ZEk0ZnNzjFP0YdDU2wtW8CAK0aaG1Tka
1bqQs1crxue9ln+/pVTfxck0Cfw99e/TlhboJKju1NIildYZKs1AkDaVZmzghK0gWjw04HEra3e5
f8+WO5h+0jsGUr4mCwM/xZNpkwQl2L0cADVPc2dQh7Vbbo0Qu/I8/XY50tuEOL4ygLNCIh+JXMq2
Gv+ZnYkkYlCjUUblTr0T8OXt9tG1rq3kZ6p9qCRKWxzt1+qUlUA6YWE4px99HnoKKqkW9dnZbt1n
yiBb6JfcjVgec2w6WoiAY6CCoQJbSsTLTX03HIf/VKZGhH5+DbXaLlB6T1DuPFNchR3SYbhfd8NN
oAA9LL5cDja/arx161Gw2QjqgUkFJn8LdmMKr5L7+Ls/H2sAACFMEyASCF2dzhDZyGslEHXhrujc
Zk3KBDnYAae2y1Gm7fB0hDBQ4MLOf2UZXMpshFQJwpSMGug+LSyAZUUFJTeKrwBhKJvLkc77SyUK
F3Aej+wrxuwQzfBqSUZ/DPZ1FQZ3CJibTusjK3w5ynxdTTph0OPAxsjTA3QCKhxvx540jIEmIJ7v
I3K/xY5aQTs9l74Gfg9JQYx/K9EBtAG7VB6qlEqY3TgIzW5kKhxXf4yt8hD2liP5/qFL4PMOgPUq
+YmMjt20C8v5nQbyTH0bruldPr3MjxuYFz7ynKTbD4oSUwGRup3moceCqN5N0RoLc/Bsdry5wVIm
IqVLFmfuVlJl+I/1MKMPNduxqiCgF6rGdWJpPzll//hqPZsbHDZkEtAil/nF0X3aKHLAKfnnqjrA
EL4JmptEtLaX58VShNm8GGqkpXuXCOg5w1Q8mBCsL0d4p6/g27PxMOugcM1zXnlGPbr16upgcHkT
kFmsdgKuX5eDTNmV0/U69dSvKMpsFSVSNbpWRBT1Q35AyHL8GGUrAenJh+AbwPD4e+c6WbjQtKlz
TjaJWdDZ3dRAUiRLwNcewLQAfhCkNXQWvwTysRBofvyznFi7ItlDnGLUyWX4ZHJXllBUyDBXh6zP
eZNm91QDMbAHj9vh1Skg5QJi/M/LXTq/6UwxDcqgbNfcOsBbnsb0PSlGlH4sD+awIoNs7JXwCtAA
mqVIZ1XNwi74luaZ96U5Yfpk3PSAEc2uG/roDujvaiUDqF3l995oWxvlZryJsJ4ft9FOubaux1fh
T4ix+ffs4+W2vrcKjoNPs+vosqqWSVeOLcHFBERvdh8Z5cIEfW8ETUq60y7MmX+Wf3Kzrm0TInCe
OL6WrqNEdRQPIlCojnt3SF+zNFjYhN9ZFNq0RaGjCpKS9NdsfpLQM9Gzwz+ll2DXjO09YLXbSkIP
J0NTX+5IHaqbMnrtxQi2IOS1DjxJunCjO1//GtA4sjI611deHrN5JJRpOxhlMB4kCXe/0sXvcKdZ
f14ewPeayokjYqMCgA4E2mz6oMnaB3T9cKCQgS62JSFzbcvfzE/9vrOLr+1L+SEVFu4I50cOLTuK
OZs1lRQVqdvhPy2l3gqoCEaLKHyQ+NDuF1o3ff3p4tBgtpNe4abK5JnzyxG9JaOZS+MBXSeKaTrY
cdOR/zReYf4B4qpulQ+4ZF4Oer4mTmNO43q0Jlyoul4kDuPBVyRH7D/m4H4uR3h7515q1ux4Uyjq
+7EqjgfUN1bKDRQ8W1iDh7fFG0yJnWDX28EWHR/K7sEOJcYf/hZIWLqwNJcaOjsCqyqncitDnbT8
4BphLEQEF56mbxfss4ZOKRJ00CYbuNlCHGUjapS+Gg/DNYQufZu9+H+25c4HwU/ZcBs/mU97aS08
iN9cGLgPwkO4L1+iZzwK1vhs3DQL14qzVAelCxIqMhA3nGqwcJyNLfqhulFoiXiIXsg6kJrL12iU
NE/AKIzPS0+6d9fmcbTZMEd5IteGOEX70SL1vNMov2Iim9kqqv4o2aPdcpUFG3fhITIDUk+X0NNW
zgZW8U21UTriJj+CRwivG9WJdvq9ceM/Bbf+Ddpo4sd+Yame7/NTTAt6B1dfeOOzd4NI1nzwBGKK
P1TjNmqvkl2sPHFYKwuB3m7s8zllsbUziMYkiTHbfZpCyzi19OHQf6o3wRfjefxm3WSPEUzNG/ED
ajnICELr1ZuV+am5urxy31sy1IMm6BRpEGVuoKYJrmWBrRkO6BdBrINnuXRrfOc+wKPoKMRs8BBX
zMHcsqGL15rTOkjr/8hv01t5W12j+r1TtxGS8Gtln4Yoy9rNwoVrqYGzC9cAqgI5cCSe4jEW7LwX
YI7H+r8TBLD3dG0l66HNmoh8tymlZTMeBJgFMH2gony8PE7vnb3WUYRZM4SkLYQ8Zt+pypcxiG7i
wbgqEnFhNrxzDpIpmpQbqC3J5pvf+9FJEQTNWA/TNt5Ye2vYNN3HMl1L+cJpMfXGbL5j2QMyl4qI
qVHCOz2PRrMIMyxPxr3nqfvB2zThh9SvH4bxFkjZwtl3fvedbktIzlAr1CWuLqexzDEcpNBKtb2M
Gq7U+h96aycGNxZqS37S22WdooW4lHJ4Z5/Ukdzk7sKIKZSyZqNVDFFdhkXT7ItGuspH5PLBGLto
VDbCbjDqdVLrKDJM6r1fW9l0IM7w0mk3l6fM+WBSQjM0vgHOC2/32dGAIkxulpGIPrBLBUUejA25
/2IVFNVzZQpLZQvp7GaDcAfVdEoJMCw5H2cnYw4oVuh6COMuT1G7r+ErCt6uRnjCjN0tztmI9oav
ouzvTO+xLZt1bnkLE+tskVA5kSZtD3Zsavvm9IlH09dtQ8qhnmrtg8JkDao5lROtQDkv8oKFgvC7
oSwF+DuHE8/h2Qhj/NgDXlGsvauN2jpG0xPjLsS8w6yKfncK89ImowS8laI67vaz5RL3tRg0njgc
OoSuRCpBvf896D+MWngrghgrpYNfL5QYzlbNFHJ65zOcU4Vstp+phSKXAAnwzSpqAHXpVY9aQqAq
92RQoLbXu6EatyPI0sszduq0k41hyvqrGthEMltwyGbjlwU5tGirKw+tXGB1KrTtjQWTZN37aCOE
obgPsDzYtTriEJcDvzN5iUzaQWLJqjBfZtsEFS/sl+KiInK0zcBfogdHFoBnObSsrxR21l4oojLg
MPG2LY4+to7h+uWPeKf19CnHB3hlXpbifJyrEr8yoygP0SiISEYkaoSfl5WvqCdXf+oiAsVlnUv3
rVQuZSXkaXHOep7cAMuXbYunnTGLrbWApqK4KQ+lJiAqYOkCOqOI7x80A7t67FmGG8Pyx5uhHJJV
3uCG29Wj5NAOkhaG1a+6wf84CKHijOUA+dRFAwMqFYoYWYifQNn0u6iElWzkSbG93G1nBzzwKw4r
EVwOuQ1m7WzRj+noI5ZXHoLOmpREw8DpBd1aWBFvDMF5D5G449lLkYEosx5SC0zIUosMEdqGXJNq
KV/rWvMpgtB/A4EgcIDqPXhYWEGGVsw1GrbFb9ZoJ79P6Okq8BeqOGdH2RikLgxrsTrobd7sxjJG
CRdWxkJ3ni99THunRaCQ4yBROW+nBWTBdJXqUFVQzkVzTL507kQiHobuKYojtGH8Jrgy27jDAkeN
Hy+P5nuLgHU4edOyGikKnI5mqXZF3STYIHShqm51VF2cMEP7N6cYJ+Vg4fVWID+nCsPqcuDpB8/G
l+0cogA8f0U8y3Obgtv7btTp+6imgtNYIEtlWPnwZtBhEzB1uioj69tvxpyU8OhkQ+LA1Fl/p43F
FVeSfMNTWHVfBeEu6JATEUVHil86uDqXY50dWLNYs2XSd2mCYqQrH6wgWSH6cmON1U2G7cPlMGfd
+BZmqjRiM6Io+mwjzUbPlBoIRwf4+vp3j2zjYEt3zcfLUd5vzK8os1miW21dTzKRh7bowYQaK5Sw
8RBbeFyfzUXaYrEjgg9RKGDO61O8jSJXHCP5gM2APl4NynVfsvLXUnZf9wvT7+yyRtISqiVPTolr
Kqff6VQQ6iEWgcnTok+JvtLQ/3vBr+pyr50t7SmG+laQBcEIJPI0hhR1FrIDtXjwVQv91ir6ENUj
vlXIuqiYFkroUleDvEtLb+FcPz9eTyPP4SUkh7BvtAqR9xEsqyYLrrgnwWb8VibBYyYa22qsHFkX
1vX4ajWiM4TK9eW2vzMveXFoOogfaWL9zPqX092MvD6XDpYRbwysNXwLVZ9w3SQPtacsLILz+//U
3mmXBirI/X/+Hiy5nBp+UEiHGLmCztC3eRivK192ujp8UftPbix/8rMnDV3WDmWEsSl3QxYvXGre
m1Jc4HSaC1MVNOvpcKeJhE+cL0sH3KucqnpVksA2qj/FSliYu+/NK3Aa3KDYsBCwlE8DjREo9rIs
pYPyFLabpnwtgpvsT/z7CvUAxOfyQL7XKqCyEu8ZTmFKk6fBAlGCxxNJyiFtzUdjFG86fHjqMvlU
RsbCenlnlwGj8SvUbM70YdBDopUVajXyo6fLm6bub3qk1i636L2pOT1aAClzk6EPT1tUJGWjhtLI
zhxCy/RC65PbIvaGq+MLdJSrQg+WoC/nKRneptzyRLqP2ckr/DRkjv1AEElFfRCDxPwUD1Jtt2Uy
XiuyD8Uaw+0d2+H3WIyMtRGp2bpLm3Xrt7dodWRIlnBUuUHijFlQ3A3x6N/lUfUtk+JgG2hV+/Fy
95wn/8zpkQXQHi/3Cfo4G3EtwjzRreOaU7LF1M1MPxcY7qGGg2CIV7Ilq1xFb1rZEmxfrMV1bOQt
fsJjY3ttihyg36FG1iSTXLQlby5/3PnYmeAUOSZEGIi8BGfFypLjocuTmNtSizKUXIe3YemrTqv1
4xp29I3phvn6csg3AOzJTYWqoUYtD7QpAEaeSaeDZ/lQk4MJ7wp3xXhF9c3/s4vq+GnoGtxPycR3
rz3a2yiXjUnyOWsCBfUxBFhIC1O/eeoLM9jD4U8rOwNNWtoozoQf8GEVXvNClNCClwxwwcIAmU0J
pDG3OyaJZXuuLONzV4tAI/1Jjg37hAc1l4VqVXoxmrGWHPvhSrQi99nECZgf3MtjukKZo9qnQk46
U5KC6DPZc2QpsZYxXtVQ7h4ibC/RhYEl+HWodCq7bRImzyJpbfC6sd6+AB5JvkKRQUYvLRLv0HeU
M35zV6EkC6CCA3hSL4UvMLsdiblXgRzRiwNbt+P16wEOkeKjKtRtL4/efE+ZB5ot9k4QOyQKCNSY
ooNjwcqMD5Mb7uUo0+ceT5F5lNkUScnzZG1KFE0EQ1v466zKFnat6UcchyBBQO6OM04HkM51eZbu
UTE9q1MpbA9xEu49P9m1gYVLVRlCXUWdfeGImTeIUitIR1YZGimIxUxCG8eZnTAFwgb5uj0EPpmd
QcyrVWWC97/cbWcHGQlcEiy8r5C/QHd21m0t2u+tBAn+0PgQiCoYq21tPNYFmgiI2A/tSDnSTFcD
NjKXA89nBe8sAuvTvYTS6tnT3+z0vs6KhMelqtvZJAYIW641F5r3bhTAAKQ36E6Oz9NO5D0HiE1J
SXIIrSM3B1PC0QEEz+W2nA8VbTmKMn3FURIuDFx0LfSMZypWWusEJQpqD93mcpA3zMLp9CPK9EQk
Ek+oeQ650cZO9FH0P3SYOsShcUDd2q7r79RxUYLI1yHEttzq2LtGnxNrsBWl7/kTzJqEpaVwPm24
+1A9pvxG2fqn6PBRiwfUvzJY3f59L8Sr1NKvowy9/QiIlFzjBa5uivqhQmHkchecHT2QX8yJbDMJ
2qEuJJ/2szpY6kDpKLjXKbxZm6C/RizIU3fJx8txzseTo43Uw4QKnxK8s/FUk7JCAkwI7mOpFjbi
qFMa1+Sl1N9ZfoUXFs8f2PgTmX8COJ42x4MkHCAhw0mqWMg7RthOZGE3bFpJxb/MEFecWyrpnepL
NfBiCbJ8CVg3byhf8Fb44MYnkgFTZw1Nu6CAaSjVhxbo9Sobkg7KZZItXCqXosz2GEmAnN5mYn3o
Le+gJQD8DRg5C3PjvSCainIPfUrOeHIuPV6DfYcwWk8O96B4OsdmJKb5B2GUxIVVOH3r8SKceozD
UqNuIHKhnE9Bg0uPmQVvi9DAPaILSifxBTRue3Thi6oo1r83FTnWZBmkBhBqNiqqOqfNUnI11FJF
Kg6ejllW/aPQPlwOMA3xSYPeAoBWZiKwH7/Jhx+tZO7mOn5OWnGIsam3Au4xlIj8l/8syGym92XK
DMA6+BCkHeZQH7vxqTD+cp74H+MNf3bVr5bMZkA6Ga+jPlYcpOy1A0YZoBh9uRnzXW8eQTkdjKTw
9bz3leKQoVa9SypbZaHiZ93YOHAh4Xg52tLITDP+aGRwasH8xaPTEuVZihAS6m5IYCwsm/mWOm/S
9BFHQaRcGdJwGv78G+0ZdwUmIzhALr2Xz1bnbJZNy+oojJm0TQ0lqTgM7VcFwGGw9ERY6qypnUcB
lAD+qtCrBXZw6Hwm94b2LJk//rMBma3FOBaSADVe1iIiCKL5RUGQq1nIeC+1Y5qCR+0IMn00RgyR
DiF2lo0ENCv+GC+WoxeGYw447cYqrHKLlrRoCqsqKspqsDCxphG9sK/M4XtxRSPyQi4OhhReFUYH
LeHQyflayb9eHpV3ZzCnpwxFH37oHOop1q4P+JFlz9NibVKr0bpXY1DwPX90tYWSyLujcxRrtlrM
APplmk1PGbQhGuNWaj/oie9cbtBSkNlaQbEkiDt52sdaDPCwBDQFJAj+jecf3IBf3TZbMDhXW2X1
FgWF8xwTT5TIbEKvmvT3pzQASsobJCIpliuz9uiCXFrYULH5Y/KkIg7Hexm7xIUo7+zNJJNAE/Gg
VXkuzdISRVOFbl5WxQE1DxGgYW6jkDO5QiAeIqzMpefmO4NEON4wYOJISpyV4ArFpR7fMb2Lz8iT
2xGmVPBgL8+Es6Qqu/NJlPl8QzY7JhlUHIpkPb1c9vl99BAOCJbZVWsX38Y7/0Feeni+2zQNCAU3
KSoaczZyVAeyIPsN42WhzON23/WmddQ4XUhPvxvmKP8wO64Nkww5lQguHuGXHqxXLOyj5s/LHfjO
JnSS45gd2LIqRbUmECN0cUhVH0qEpOpgOybxws3g/ZE6as1sOSlV2LV1xXbXIWwgU86zR7O/Kzv5
UxZ72CuaVPGaLQXpR83IJwHs69ZQti1uJv9Zi2dnFE7kpFW7aYdCKa8wZUepYa+L8tbM04VQZw/S
t9l51ObZWSWZUSZBUSkwdF5hPYx2Fj7Oj8ZV9MGNVwhGUgfLklW2cZOF3n7n+DoeVmu21iMJ6ZZu
CiyFsVPHrt0OD5e78fxtdpodmwSDj89hJMxImUzZMcQOrE+Yxklfo8LGziSSHcvbJNpCkxZm6ptJ
19G570lSNlhAIQ6I5mB6cCcHmNxF6aZG+P9y0xbW3Rx6iYMAu2dApEAu1mpwXUTtRope/rMg0wge
NSdJGq+s3kYonQw2bxS/2onhwvb4zsl/Mg1mu6MrVDL+2YwR1n5bqS3tUUeIpsE6FTMfydtebtK7
B8yv2T7PQUsIduGnS7+1Erf/yAUDvM3HzMFX3qhZ8zCFGwS8LgddmhazbaUd/w4Kjp1t5eB3H8z+
41gtkC2mXWF2WaMnqZlB7J4Y1tNnHA2XBXEvbWqu53WabSKMjkhF2zogZ8yUN+Tp9s348XLD3o9o
cGObbm3gL08jZtTpiiQeOT9zy0FF/TZPBww4R9BG5mNkWWjILYGNzoDjP/erXzFnp0HtBVan+7yl
U1VYdcqnvjQcU2lXYxdssgzhBXmHX4dSXSuLJNazcYTtCTJxMluYjL3elBmOOtjPDD2uZEHb1/ln
BPycGlZupmWYKS9B5846dhZp1kjLCk21Szx9X4r3biHulIoGhjxV6wBlWMOhvLCwDN9SKyezZxZy
ttiVQe90ZPT1vbp15OvqRR5X1MxwzAvwC1uByr/CkXJFReZFux70RxPa0E3gLF1ozyp8yvQZAHig
0OCLiPr66ZQqhHSM25HPCF6qL92P0il31WP55D0Yj/k6/tLsmqfsnuCU0JzF8ve7A3wUfHZeDH03
ughH6nv9DuVAC/0QyVbClVKtsARwkvt+G3/I8PT+viQfcj6rp2ZP2FuANVw557DMSEkUs7J8fd+X
Tovphe8MtVMK6wADahzHHPlOX19eu2f77izi7NwXUZdTsNfV98VgPcjpszQG695rndJ9GbE1vxzs
7Lg6DTYvN4pW6hd+Nc1nWGBmuTaNwuktcWFzX4oyG74YlWm3jGhSVm28EA9sSneZ9O1yU95dmr9G
ao717EAmK4k+TVA/2co17kupdYVs8bpMEOspStuEsHg55LvTcnIRpFxAQWl+2JvFWFIXc7V9bLpY
dvR4pztCfO0vkbze779fcWZbQBDHcjuOprYPcAUKlH0ubuVi4cGw1JbpG4720C6LR6lCL3xfZ88x
5ryKgYUyBCvs4C532vnF9m3O/WrN9CVHkUZXVLKKetk+Km3xwfpWP6WiHUyubl+bb90nxDPMxMYX
9XLYpT6cnfWd1vdiSR18n6KpXXZ2NLYrWfjwnwWZ5uhR05DJ9MJc4yBSBWttBsEmxMgzlNeXo/zD
pvSrB2dbhCACw7Fk5l2Vrlv1IOQr64v5Jy8fHY8wpwk2er6wgi/PDlmc7f5ZBYKbp4C2L7KtYt3E
xnMF4SBawpEshZltFOOQq1iVM0ioO65kwwMF/CntHdkqF7rw7Lp5MgfPal0iNCwE9RmoPHACjNjQ
2oUYvkWzRET5Mvvde+Ys2uzWUIuCmEUmvVer31xdvc6Lr7z+V12pOAszY/pJs8uCZnLfw0oA3tAZ
MztRUwOJ2l7b9/D3QsyIHns0yuzgT6t1dPsp3i4x6aat5yzgxN+HD0Khe073Ugdg5CW14b2loFov
kLj9NxYu8ImpTsgJjCfGbLKjxiorgkAEEdslMnZxtRkyRPmMSFs6et/ZI45Dze84QqK3qg/JaJ/o
4Sot1qFcrpTgx+UxWgoym+OmGYtBAYZlL8qZHVWlo1e4sxtLM3wpzOwJIIfgmpSWthgG9o8UHsTg
S9YuEWTOMzPA5oBRTWiliWg4T2fp1pikdSFqe+kp2bsvRY9SBK95FVM8yhB2WdhybSOV8+/04a+o
s302GwcxU3qiZhM06bnWPulLMnzv3btPWjabdxMBajSyUduDVLvFnxV/0ydj7zvlU7wxHUw53xxe
lVWykb+K2Cx+xvT36j9q5hzlqqKbrErFoO0HqeF9ajk8TePsw+Ug76/gf/WlNpuPmVS4UerSzk54
GfwvY/35934+vnQgEQGvgq0AB6NPE/XoTIwK0a0Dr2juq3CMHciC34VeXOIZnvFNps1hwh1O/jiG
eAZFMQEMSnEltfeRkIq9Y/au8GqaZfspGsbmsyqnReioelN+DOOEdGjjqwEPBzdpnajx+pegk4CW
D3iivEp6rvXYlzYeNnGwWT8qeVCEq55kNTaVCGzhRYwyNeYkbVEv3GHnd/+pFSB9ZQyquFAaczEP
q1Hy2lPj+h7n6PG5TQuE18siIZNp+KtUSnaTjOfCWprfm99iIhzCeWGh2Tc/2pW4SbLCUup79vL2
u9SF3QoEbGCnHaKTWq6MnyOx/dAr2u7yvJif9cQ1prKFBD5uwpvMLrWE1KRCFLv70h2jKz8cvvhD
J9tdQ00BCTN/4QbzTtdOvcoMRJmR19xsmg8xeMpu1Lp710Rx1Hfb7wILSlXE51oZ79wmbn/z0J/a
dxxwtgGHGiK8hWJ099RO/HUXC89Wond4uEDFqir3N58iRKNR6JvqIMRFxI5OV5lk5nroiX13b7m+
vIqGMnzU3e4liw33z6pslzRL3hk8oDsG6GzigaCYbcAcLrIee2l3rxmoAilDUzseInArnCRdR8gK
c2H0zq68UOiA0YFSBdFG0WYONfM0rcp9wVTuY+NHoHiPGvqdUa5eRSL3tskSUjNv5C65C4v8Vg2X
kvFnawQEHUUvFETAp6D7PNvDrNLUhBCW3b0yhJgUVt4O50tcKtP6xcoVNNRzbKXDfEmB6YzmQKtP
4k7DcLR3di5GCUOv0OpQ+tgP6sbXlBt8xOGj5pge1HYFFLes3F3YSUBgkfKPzCX3rvn5oE2aKTDQ
QaNN+qlzjEwZm6IQjIZ+r0Wi6WSKltpdNSyVxd6NwqQhXYmzCpSK05ZKjG45UdTuY8EttmmiYD8R
wd+4vOecCftNorrUFWGCormNZ+60Sxx1qGFmSpM1QvDQ4yn1QU5MM1y5nSserNFNMSxKUv1LGlYQ
G2Lk73s7jmtTWuVGmj/jMdU/iGXQb8Oh3nnV5JDpicX1iIXTz2PgtxTZLxrlgdr5liH6HHh+/d//
qN0+xfvXv1b9y+vX+VJ/OfnN+s0E56H5Xg6P36smrv82lpv+zf/pH/5lpfM85N//7399y5q0nn6a
F2TpicvOlA34Z0n2J9x4776UQZqd/aW/9Nfx0pFMKNlsAbBL33Lpf+mvy3/ARdLId4skghlk1ujf
3jzKH+BTIHJTdP3LgOdv/XVV+eONnYes4STMMcnn/N34+5/PHPrtnzFSp/vE9N7iQGNL1KH8gnC0
ZtOrBk0m6x1MNcMYRowY+2BrmUOPXVjF0hkqayv7ytqdUM5ojm+lItipYZ1v8NF4jskTNGn3pAWT
TlDvF7dlpr3AscH5NhnwnjCrGJJR4Tllq5Q7PXYxmVIxsamKNtv4UWjikOB+5wqj2nJLdjTXQbb0
ovHDyEkWt1ZyZWLrYXhx7rQ9JXu9kZ5aXbwSDC/HqksubQxvrkyt+px7zS4tXpsM0qBU6wmWd+5z
0so/z6zfmubPWcKvNxvqf03Vtx7/9bt/nN/H0/u/t9+z/ReyKfMf9b9wEUzlmH9eA1vWYVp9H45X
wPQ3fi4AQf4DqTwuTFiYTtR9yN1/u1PxR+gzTDgdGMWk6d/KPn8vAesPvCjBY7MM4OeI0y7+lwWB
arFwgFryt1Br5g3/Oytgdk4z69HfnFhUiNGC4Jy8rk42WISq6n40JvPy0rdudBiPL0LRhHsjE/yb
hmy6UweascIWuL6zxApPGs1q4Y0Ei+iO0wvfzy8xJT6HLuFiOy8K1W6SQuhMezu0oixw2uDV1ZXg
VuH+9WOIc3Z7DARfzUHzD7hXe8gSAFnellrnfa4rQYttb5j4KGOlXtXoswV2oUvBo5Aje3U0vH/t
Iv8nbZL7LEjr6v/+1zsfOll4T0ytiYQzF8Rs9Qo5AIUuK9om3AihoGzL4trAnLObzJoSE1/iyxFn
DKi3vjFRRGALpVo2JW9OR0koErN1ZbXD+nDVIDF6ZYgZfkQS1k/iJIbg6YPiCG7zKYh0z8lkCI1K
3St2ZVI4V80BVZ0uCrYdoFDn7dN+a0/4ny34iwfk/8JVP62sC8v++u3oG76fHJdvf+evhW/8wSxG
fAUtB04WzjKW1s+jT7D+4CYDrVidpFLejEn+dfYZ0h/QQPiLHIAzXzpD/APFHPRQIX7Bf5mdc5fO
vTc1h19ZQG6p063NlCa1ZISEeX+czqdA9fKqEITRSfQx1VdVNni7EKD9ptIN3nY4aptw54JsctEp
EbHxtAYlqlF0Erv1Qi++EoQgGGCEIVpi14WmeLZfd8kIL98vXU5TK/iI/5Uer5DS6F5jyWe/8Gu3
x34uBNCHq5QYoxgme41oK1rLYs7IQ+VyrtzruMH/kG6KEfoYKQJbwdjSaioDoBLqHYWdqnn6JcQL
CdMHPJ6eam1wamMQglWEQ+MHTnOPB3iAsSxcqxFHL18YNtUI+NIW0qhT1vAZ/OtO18JvcjfuKFGj
rhXKvXed92qPq5ueNy9wnqTE8b2i2FZB128QnJHiLfIPz1YaJPGmqQqnSSNrVzW6dI+ZaqSuUMDy
sZ4UpC9yKcGvThozsoeikr/0eVi/YlqXX2WdWthazbn9/5fhT5/HN2Wdfz5977L0y7eT2+fbX/i5
BnH4YZ+2Js8WHT0VWCx/L0H+BN33yT7DhEKDbAg76t9Hr/IH72TuhZMRBVKNJpmHv49e/giCCmRP
js2fppG/sQpZ7iyzX8sQnhDXWHIAGtdc1Hag8JwuQ8MXtcFtB7CL8kNVUIhvbh40Z1iNG38VOu3V
3WA4OCLb3pO5Eq+7deok22BrHMZhA4iBYot98+K1Mq/41VbZ1mtAPwM4Dvu62fiJE266T8OVdt2u
6+vOu9L0a7FxcDGu9i/VurKTq+QKD77NWN4OpH1zFoZ+JScv4nCVrMhr2SAs8Rexk7tWe+RG2vJh
w6rftI4prfsNt1nvVXOa1UPDVzygk7G2nHjr7/S1v53wDNmN/4D2tT7cNjeg0Bv7pbH9W3EvP8Q7
keZodruRr/NbfStvc0f7fCM4MT9EcMSP6lV5jW3tV4QE183VS7cSnjjQ7CkCZtDGITJs5dbdKMEa
IpD42H6W75pVYz+4q2otHSY6lP1y/fDyYtl3N9NvhlV5G++q9au6AsRjl7flbWYP1xMh1r6BzWR/
2jw/e/bX3slva6dZJ48Z/zB6KXKcptNVZdg3VHBjm+EIxpWFOsiLv0kDB2sSftxrYD/TV3a4q52a
f9Y7xjfLFmx9xS76tfysONFj7WR2iqeIt8fMcBV8gFD1GOirYBvW7H1e5xgpvpYPYFi34i6/qm+w
EYpUO1M2EkH4e7faQ3DvrfJtddXY0qHGlMWjMJqs5UNA26trfunmoTPuy0/jJnZMJ7j1dsyDF7is
4B701/i6SNlMNxIvEMcw8Ge+L5w4vg9QU6lW0UP+Ve1WmWo33/ODFK3U79qmeGi2zRZQ4Tc9d8rI
vkkDho3M4uvkLwoOu3AGxrrt7fF7e4deUrRV7LDaRrb1Mc0Lu7XFDwqtoePu0AKV1+Wrt8PgMsJX
wUbP5T71d5/Lfuf/aLj2Nbau2uEGF9MbgDqOclt+Hl67yu5lu4rtklOguMJeiRPIqT0HYm4hOsZt
Ja7b9uPoIZmxtx5CW3Dyrfkxv/Nv5Tvlqbztts0H3bgXvlpfOWIcEYh/CyZ6pfB/xOuIAoFwyP4f
e+e1JDd2relXmTj36IA3F3MDl6Yyy1veIIqmNrz3Tz8f2C2JVS2R6jMxE6OIUUhsisXsRCI39l7r
X7/h/6fSeZoC2WuzU5W5shEW/Gp7/L4lnpruq95NJ+vAdHM1PCUOdMcnQ1Il2LE7EJyZmO7wRhgP
XZmC+64R1vfDa5y6xqm/6vh3VIdpOQ6DX8V7zY+O8XV6SE/GwIuiG/6V/ueVu3V9fTpy/Y0n3zW+
xBZQzS6E1fhZqtz6njZT03Bv87o385N5Li6wUD1EdkgCqhRoxyyUWGAtraMUGF86Xm37ys6PSQbx
Ci+iSLzZFJJYzk6+NLjzM6uuMdzkSbkmzdh48Ykaj+7kL2nokq3njrthr5/R2zOIJI/yCx/McUuc
N4fwetmrjuuJ7AIHVO4O0N7oi0vtKnqQQhgVPMGy9rA8xZnf4SjymeuKPAi39bPBvmF543N0k16L
i/mrSazqN+nzQIRJtTlTd1qIn4uxK8VTIzwynBBjK/vlXIa6Fy7BEhDO0x9W/6oOjYvPktudeWyS
i/RrdmkesQUCDPIVN/sWldwSefLsl/wzuv92r75ci7PzqhGw6JbptXqrXSfOg5YeRvVlXQ7ovG+0
s/pin+q2d0UFqu1+kQ/KeravgtWzdvZz5Ern4kSmvFt/Vq8P2u3O8pTL+E27tK9HApGWO+142RzS
fRVi4S2LWys71ETmPuotH6i9rGF/7TOfbTl4fY33aesxu3bv4n11fUwDzXsKajd2Lxc/MG7UOPii
+qpP/PpX9cTvXNnXn8vXF43NvFL5dpawDwZ/CuPXgUAmmz9RvDmYg3xveGswnS7VUPEuS7d97GJf
v1qPfAQwBa84VKfB7wP7qjrI/JWa19bu6Jn+pnfj7zi73HTzS+M4+VwQ/306KR509GqfNK6jHfTS
y87mS3bQo2P/Zhguv83fXqzd96u47B8JS+0u8h1ajUcrQApQjWSzut2pOU0hYa6jG+cuoziYcX6Z
03W6q7eEptsM/ANfxAO/PTk7zJCZX7pdf5TwsUZi7ucEAewGLCl9XmO6pF6QU5n7q+3NLE/5rH8R
CB1qI9QCcW3sXqSzwmdwdD92F6rTHavSt3bEn/iv2utD6qbHO2//Jh1K0pEvzAs7fLgsV9dIPDz8
jFfDyw4t56Z1Vi6zyVuuE27REDZ+42u77X89Fr8QOKRPnLFcvkV8sSvuy9es8ECNuhMXZT8T5Hc5
nWSAJXed3PjsNJ8AYqWvo+5bcJywd9WvouDG8Y2J4yvfLcnVKPZ6zTlnvORcslRDm6OLC2tpr417
8hd6IkGrIzGb7l8vIP8NbOc/CLXBt/Bn/dv5Ne9ff8Rsvv/9P1BL/TeAZ/BzkBG6bYI+/1Y3Kvpv
9GwYsFMWOuqWOf73ulEzf6OeY3CKGwKpQjjf/b1u1IzfbGx4MC6AeraNQ/5Sovj3CvRd3agy2cBa
C2yfmAyZJIb3daM8CfJGMwk+o8Z2b1sBGKI/GJFXmsNNWY9esrz2TCGU/HWNr+3hYah2vYo0c4lv
5CHdaSmegkSc9VnQdXdTRLHW7Vv5kVp1r2WQuwolEE3ltQgKonVvKzcrQnbTeF7rs5mk3vbWU32v
zrueSmG8kOovVUx0UqAse/FgArvnO6tlufnFaHnxXB56prUaok0VcWhFfEO1X5t8x5lqApvkMVly
/JGVy76ZHOyi8FvsN2RSwpL2G/YSfmtwGHfXNbqvXv+mV9fozNykae/Gkjqpfls3t3vneUHkpBTN
ZwU7415eDpKWIyTXXKrfloSeTC7CBFuSuXi2s88Yp3pJJTyLo1tiZzIT01ciryK1b3MwlLMval2f
KuNOjtRdPL7OWvVo2KSrE/JlLCuN6VTti+jRGctQqRFBVPGFwGnD0kSozMpBonsWTR9OyhhWQgt6
HFczq95P1eIr8xsS7d0Yu7V1sySf9OYwMr3Qq5dBXMRYPxiw+eSs9Zb2suDE1xwRRBEDrOgL+0yx
IdTqPpe/KesXe72XnFcFb+i+1QKlGLx4+WysqgvBexsu3g92HGT4WRKp3GbZTu4o4q1nOcGTViI7
vZ4CzPQg6/fniKyrXNkR/Bbg49LhXOWUuSfWbDeK4WrejlpCztRuDjP490Os7ZaxAbYeghbDHWuu
LzWalU4lgrEK5HwKCNVymX4RbdoEcfNa5gIjPZZOonvYNo3xMYm7Xbpi5THQ7izJRU1s6FrdMaGb
06+lbnsN5pGlNfl6f5ht8pTaT/Kc+GqFzQKElZxTVGJznYS2mzvWN7ZphAB7phYThEz8g+gOZreT
KhmSbLnTJ+tkFuMFhntuGemUJGAK9lXdG55mBSKBPKnmR2E+juNLje1NkZ/zLuKDcg08Cds7CuOT
MgxeVaZeUb5k22E3s1K1Q5p8seYpqNvFH7XZb3ja7FrzRLP6I+fSxgReItUzdCnsGo1wznWP5bFb
ODhUCAwyldlP+tkvtS9FluzLYiLCulz8nDiCPl6oijAcnWafTCAvt67NdstfOY3KXZ3NV0X0O6j3
L+ci3zPIfmxMv28wqCFVAGuMzD66rWzOuk7cJ4Or5m8JzUlXPGRU4lNUhFSPq3otNM11CGleW/uk
Nymexkjyxjio1zmUIiLF8yiczTocNQXTVNMV+nURxSG2JLzM8mrlcznf4qay2n7/LVZpiXgNShLF
KV2dWFW5CqeU4jJzmI1cVPHt2mDBInkF8swF81V9ylxL+7RQcGuza8uPjlQFKk+zOcbeiBP/DCt1
PZn61ziFYF9KF2Z30RSVn3eHNH5FFdktmLtkO2m6z7mI0u7Ab0zXNJFv3RY9Ud/z7ofj5Z/Axh+o
V5wK2679w039MBwerKXIKp2buuYPcp9d61XqxzXmb3NG1sSnpVa8Un42MeMjd3VpcbAqfvG9fidN
fPxedY0Aog3zwLbqA+BQjpJkT11G5LZiYU+VYv3kZbMvuus89lPz84pRVuetsRUYLdafnqHe6uah
lJ4b6zBHQVZdsVXI6qOcnHjqpeUwGxfC3uWOn5kJUPS+lgk9GH4BuL8nL3y/cQ7zDtbiduXfgdQf
h8AKKyZRnHxwW+fz0OdAIiaBeaclW39xf7Zhx4fbwxsBsG5jR+KLP35DYsgHeSoGl6dMpYfOyZxC
LLtL7L1ofvVe1p8+FsgrzpLUETLzRyYw70/xyZZnSY3igVneyS7NWytSDkk37UVR7Udz9Et99Usn
dpVUe57qnPNX2ynGIasCAzV8Np1zy3L7EogmW9IHm1ZLyXL4+nQHefEkC8mH3OzFEniIXOzzsrpL
ReFP2mPMwzsl/VfyXAL2f8/Jm0Mygslsu/mAVFhcTt0XRU92YKvXuPx29nSezfY4X+nyTWMPgUY3
KJabNlZcSzF8x3xbjC3x1vEED6ZkZS6GgOgQaxfff8+J6k9joR0qeT7NBLfrClvJNAdWm+9V8ZjT
Xw5xc6ixnZRiaS/yIF3fCulaZIyb4p3dWR6rwk2j2e/HS2V01aoj1Fj1E0WhViHuvmmhIN3L+SGx
a+DVvVXekMvHrl6HE7IbxerclttgvYyiDaf6STIet2PYarOdQZ+qm65GbGdUrHsnbr1Rv6utxUuS
2V3k8zTTLC9fFfmU2Y1vboW8dL+kCd5kXxe7OMpFYKZIeQZsVpw3W/lqcQs0OZCaBMLJ65AlXmyh
+79Ni6ux3w/yIetvR04Oc1z56p9ENvpy8/0EKKqnHpJTYxuerCT+AFG8U08TNstp5kkLmF0lubk9
uFO87FZt8c0YDjlPq07R1ttHDC79rprZPRdXMqGR0nbpMh/dcfuVedWqHfq1uCc7excLm/MzMXx9
nPzc0veznvhdn3pptV/48BoWGw5H2zoMLKkvasNznysXKw2UopHqvY/bnchVL42UnbV8SeNms+kN
NJ6TSmW/5+wbCHgVp1w4fqWDl1Cb8XZlbAZOqzNtiPAKe8wsfORMgsR2pbbrYsMtAVwi8xEBVTAO
DQEu1/2gs5UTdsCRqk0pWEzq1xQyUtnuZan0csIcHPPSSL5GA1hKFkS5wTPT71h6oZyFhfpsK6ur
GrxsEHtt1nfCsL3RwLWZ4nGJjyQ2HozCcifbdDMjdUnwc1uiI8vudlWNu1x7GI3xrOkD2KN5VOpd
JB7suHQbmwmb0Lwuxu0ZVEtNCKS+zfgktnQdR4qnDDcNEolZo/qavBFzFF0+jgslQZS4kxVOdkfs
Jh0hVaxavA2TST1iBnal3pZ6G+T1dFCATtT6rZL3Zn9bY+WDw/bEsxVpiPl1sI6Mnl084/nHWk39
nMawqtRD7FxT/k32N9yaPDumrnM8a+WIVB4b+wqluW+se42KqyARaC0cDmrp3kiehvmecdFBQh/j
TDF2z6q7jsJTyt5r1SuMHwOrbvdD90Wq+L7052nQvXgTWU3TMY7E3VZSTmkXDA7OX4jy9XgM4/pL
2T3VWb0npkpasitG0WE/vMhJ/KDPGSRZ2TMbEVDfad1eis6dEwj7cbQ4KdvYS8QbY6HdYiyenFie
pHh4DrkU3QsF6dLLDKPpLfDMnWaLpXqd47ulzayV5XalHLWHJ0s9C7ZZjCkjxXT1hHWp6F6vrwHu
n15pz/h0PVfysZMCqKTYvA1+XB1K8LZI6kNNvVb2WTz4uh6o8WMjxUfRscdW2aMzjcGEuttOjGBr
JQYlv7IsEZjNEmrlumtIkTLKPsBVxh0HHW+kHL1R4hI258oRQX2K7Qlz3qdO4ebmQWupW3DXwoXO
74BK2yV0iubAt+XO0yMhGUr5VlIrSakgDT33mSkcooXaKX3sLDkgCN5P7/KZXJ7cbaphPxcYjCy3
kmTu+mU9xsjwjaj25Li9kbpbIqYPkUrNiwW02eqemeyTdfIxRSL8tnfVcnFXbQ7s8o6joVNiN+/z
e3m6iFtWaX4Y7YtGelUmgGAupa96X5Gusyn3LfoVIZbAbLnSqqWsQm5pfCGQzLMVHluZkRyrFSBj
meuAbAW3MaSQhRTGVLWCZLGBcyijs7XbPIBI6KrWk7HcoZXwodR4a1YdU/urgnMxW94QKRdUEDvB
iCEGKG8867O9HkdnzyDQy4wzY5eLqH/I5P2AFHFsdwT5jPLLNHBs9qcG9x3YYgcDVY6xm2FiTjct
cVXjXsi7Ojrq/Umb75bMbaJ9TlVgKyerrX21LzzGS/sOCLqTvnXzc0TvRe3jGKDriOIz9aLODDcl
EL75tJaP9fY+RX5ZtOknCHMuHkOf8Jv0oqH00sem6nwbcQ7VfdjN960lTslCI8GideQZUyUgPyF7
AyIRhp04YXpWLbylti5JKPD6qQlJHXXbsfpkJ/tsVH1pbi56zI3zNdTpYbMAqum9Uh0q83LMXkbr
k6LmD0prerryVoAwLWtYp5W/xJqbz6xTBlBx5K4yjQmexeuneWyxzguBVSMaojg5aHgASFFg2507
tH6kF/4iM2ex2MAzdqK6JK1x5QtLV4AzxfJnnVObpToP2CrRutamm5IEBOHJUXlG2z5sQIAtoP1Y
ObZspka9K3ptPyoPq6PfqJURzHbMw5LtsnYMZ+xIa0d6atjqp2oMF9qruL6bu9MwNMi0CU+I6pOS
33Wcyj2RTfYUB471THN/qdngJM1DNH+TpOWy04qDxOADvrOLr/CbDH2rwS5ljQ+lE4BK8MW8SNrg
9o4TlEiPDGSDvVyenSJyI2ZtUTb4RkQ7fz9pvVdghTAXQ9Bp9Css69oc3XY2vO3z2wv9UYwJql66
ptx7VSN2Q5neJxVMdgYv9podMfX3SU0GMo2CdJYCU2ZorfoED3lz6RVb/sQaBS2LPYXhMnN3NT6h
ETFCXMuziqOQGcdBzhGTj8xjRs7zOncrp/BLeR8X6bGXdXi4CyOYJFhyKrnqYiw5fCsvz3SKE7DO
xPAKQmMknuUYXKWP3pqZYDo138dl5BvW9ewcaxN9JiYvCex6E02Fvu6ELvkWkE9GInHRKq5dGe5a
rCeNjl+K0m+jbHgjSTtZUe9apkJ6l4eFbF/GW5VC3ABmywyLZFJG9spShEs3+nXO6pHrsy4qv4p0
mvYK+v/jHBVMvNLAjFipzIMkzTfT+TLHRdbOinPdXxUZ5UfRBvPWtc7lq5o2l0MrDmqLU0ER9342
UkgMXzu2zNHMj8OoHIQpQsTitKstVoPX65IEXZGGqbkeHArR2KGhF4FlFl81Kw5Htn3StAFdPnXz
HKpz52Z8j1Vu+JgiuUuheJlK9ck9so3CG6WQzbiXLzR5JZ1idoWUhLr5Uth3Q0+Ao+D4K59ZzToJ
AIu807EfS/vYzyTTz0Ts59GnDsZwLBV7faFVrlZ/qh5bdQ1Lje+7eljLB5oCte4waDRCIuLZw8K2
fhU50Px4LlbpWbTZcdBhVqTPwn4uMkrKadxNy1mbq8R1uvxKmtrLiXnW2je7RJ12gHCGnh9HSqei
TG7/jyDO/x656D8Il2bk/wNwsFF2/6DibnTI//lfj6998gVukZf07yiF31/2BzwNdRapExb+sg1C
TVbO3+FpfoLZPG6yaGug1f4DndaV3zbWAlnsFvJ41Cr0vn9jNWw/gnK0+TEosO/40V9gNXwX3f3Y
REN3RBCDhAhA3SLH4EMT3deSKih5AXrkmAD0m0S/ifrXiEOPmUdX7lnd1nwncwA4+yueilsnuVI1
8E1OGoPHRSrqENdKV3KAcNr7snnU6kdjecDsQ14v4+Z66Ok1dg7T7HQGPwYPujGrL7Z1KeaTFd0a
yt3/3YX6/yC3TbVAfn5Kqum/ld9E+45Y8/1Fv69AVf4Nq1ZiUtDmYPxjbQvtD1q3DecGBAXpx6bb
gc759wEJ3G28QjUSFQmv2VJseQ7+sQQ3rSiGnoRfkKYlO39lCfL3PwA5zGiQRsGxA8VBz/bRJkEy
JNUYtDzzcm2UE7xpWs7bYex1hrDxDDY49/X8CROQHg73uNBZinRk8DmXeS/2uaKmZlAvcxeMRa3K
QSls89R1fbcGabL0ib/mi3yvE5WouIXZWl8zzZ4crysKJ0d62E/+lBtMMRqV2bze6+03S5+ZlqAy
t8ICmqpvW1EL+B7FORiAmMYrvdRT2N8LLFjwkXR5yGdDdqOkWTHSaZoVGGTQ7bAa12719KnWHopC
QnpfJgPlhbyuKVXc3H5aUACddU3YMTMdq3vQ9MbB1JA7IHlWpEdAp3UlpV5egL7KBvMC7N6NegN9
JHmfapIGcqLr38wmryB46G111BuJmY8UV5vjv53YLz0eOBR4GkW/G6WWVfvlJOkFrAejPrFpZUdb
ruvhMl961d5ZzcZ5aHM4FM4Kj44DTBWArpo4JvIALNHluZWhHtGKy8xczdYDmzBfpLw3nrpOU2GP
DEt1Ya3zuLj1UFXUX05aN0HtVIEyqfXClGCpe6+WC7Pi3qjjtWzXUBsqvRkfGliIqhuLhSmwMKLZ
cp2oo4Ea0JaUbq0v2Vs2GPp5NubsSoy69tkoB23YFYVt9BQxg2P61VA47XkRhXJUk1FN+XqJ9XMK
qDSErcw3lT4CipXrXBzUDCK1O06xKUHEaLvrsprDxhkAvhsRZyd895OnRqmdR1PtZSMYcFc4WsMA
9SVPHEKNmryHiFEYDgQCKX9kgeeQp0YzohWTsjEPpKh0hNtFBlZBfZu17WU2l+312rfrhVrjs+Y7
EDdpV1l89kGyauWxUHPmNaOhiCCfJmyhhNE0aSCiDtm+kMSrbEZMYKRuUh50UxpfE4LoVr+b6SGg
l4gZ4fOo96a3GIISv14ciVqkttoXWV5zHZfkYT4zkMT5TJRau1IKgXFloo/OU7rIvIejJyWddlxQ
aVdJfkC3Q1BWYqVAU/FAToEr2UN23TklQ3XbmskmYA0RbW0DRqdur7Y6EWOiYnoXSx3vYEhsJW7B
2Xhpl5KVBkqj91d6OlY08fOEgK6Z5YTRwkorv8r1eHakThzhAyp7S5WYLZhVT95yhfSuOFa6Vh+6
yiqaEEdm5GhOKbTSU+QxpYgdtPMSTbIvnGa+sQBtDMCRhhnokugFxXLcyTdFIsvlodak+URDNbGI
SxkygdrA77/vC6tvAZWt8Q8Xp/9Pv/4vBUSc0uFfH1KHLv/2P6o39EfvKdi/v+73c0rSf8P/0oJK
jYsbhwHg/t8OKn5kE+MMP5SYKuZOusy7/UEBNfTfMM1EPcc8HzHdj8USP+LwYn7CBAV0yGbK/xeK
pY23/49aCV4/2g/H5Jyk+IIH+lEl2VZTpa69kNzCSqN9H2H9SLuGEM52+yoxbiyR7uzZIb6hrn/l
sWe8PyS/vzkWEPhvOQZscBIz388fZFVyCnXSIiIAgKoHNbLGfbnKLcNOUxyANnLNbSezPxaxGG+k
gWyaZEiUXS5PwJZ0f7FXFRnkaUMfOPzMLAdz4A9Rez+PS0ErH8cNHQ/J9X4NURzUIouuE6WYAYMk
YOpIpustOjkKRGv0T62swim306LfF0uifk2UcZq9qtPGOExGrBB0KWGwbOdLDcDSLqcoip2bYimS
T/2qE8AtpKyOQWSn+ZEMhJAIQ+NVkkvo5qnWDwnFQMFe6jT6CphpVW9Lrxhn25gc/b9Bpvn3+pb/
NFHEZpn0rx/JXfvtW5m/ll9/5NVsL/njaVQUnitGaw4KH4PnbhuR/iGJsFQET0ia0CDRvxD3/Y+n
0aZuRJzHFNqWCcn7/qD+UTcayKSQMSBLNyHpoPf533gYVQWtKZUp/x6o4kgJPszjKrNfHNlIp3Mz
D82g+oM9wxDWWTlUOCpAv2SfWGyVZLl5N9nRYSqwW3yMbIrEX4TLfvBcMrgWiz6Ox1OR8TJjHPn+
2SSLIe0cZFvnBhc1FSBPk+P+2PbJJD1wmtTmGc+xTiRbnpg15DuxNGP6lOSzfY90McHeomfYDI5P
SbFzxkSzbzqphPPxw9f7T2baH/YvdeNCEfxFWqTOaBu19/vLHFErRjNw81lSNz2H4gzSfIZqoU1P
lV4mi18oCVvYBJ2HcaBixkSZd61dPf31y2CH55vbDBT/9M1pS1Mt2MPn50JkSfm51Ua2DFUrSKRn
MFBZ4TD1zC/9thS1c5HKY94fRT9X9uefX8eHvoPwClk1sQpGX79JWwkHfn8/orRPVZ1W4FhgHwSS
SY2R9a7ZUz/KF3UiVvW+TzZMigkBBtNlGWf1IVVpYueolJfTX78cFOCID0HRsXvcVIk/Ds5nxxAR
YaTWsS5URqKD0GJMaMcihvtQzU5X6qFYJ6aGGylDo3I0Rl1iaqNkSZXdVB2WS/ufX9J2A3448FR0
GJs30KZN1zY35Q8EhJyR0zSjGoIy3eVMYCvRtAISvDAKalqRWjVwd54vneo5g1Gkb0bfSuOvXPS2
U//9ZViIMTF1Nm1UlujLPzxevSatLYoeBiDYzJbRJ6vVuqQ9GXLn4P0dR1JSC1eVGz1LLq0hXStA
b92pYzBi06r7yM2GqUnfZJ0mzSuXKk0Xb5IkJm8gfYJmI1BnaVkuRG9J5isdp90FLfogGERjbzXZ
a5Fq4/YZoa1kr2Tl8ms/1KK3/Z/f748rErkgWdx027APoZ6gXnm/BCRmm0VLrmgYoVBtwGCKfFyq
g2Z0GVdZdEpJZM0qmnH7WT7mWkm72Te5BUWpdUqCbtu25wP//LI+LAMNIIr9H6bFpjzFE+fDwqzh
LS5DpY5h0ac9xHW1b+qjpKwih+2EJeAc8/S6usBBYgffoBS/ejK22uaHdcgFoO+RifoiPwg+jP7h
thhTNJFrXLWhIjVKf57tlSaxWBbjq65Ocn6OtbTrr9tE5Y+tbO4fY5HVcNnLPDUOfaEM00ngOlDv
4K3kC3NXeV5f1i6fV+/nd2pDy368UJuTEDcyDk2Ugjwy2w78zgAh76qOQPVQ1JJphwrDpdhV8YDs
zmVB5hv90jj/4iH906IBOgEP3EAUtE4mRrjv37TPtVmypngIN1WefTnKa2I+RGkmGVd63E1ryA2o
xB1Nr86Ivi2j/Ny0BuBKrxaRrv5isXywMmUzxc1TRy2JjNqk7P6IKEZqOqHbw0dsxerjipZ8VIJB
SdLisBZIBHdijscbs17bdo8AF2KFkw43Rdp2phfb1voykUdmfqNnNc9qJ+cSY9+cuZlqZpruxmAp
szeilCzhCya99NfOpu3iyRslgcdBdmn+iaurLI0+OVXXhlk02ONNNs2pFXl9Mms7Y5179XFdzHW+
Gus1qd7oW8FU9Mw2vv18GX1/ot6vI7SjAG/UUKiWDQVY7sd1BAglSw3POTFRanKcIXDeYNyj2l4q
xkZAzRCTpQQ5eab1KU/6VFzg2CJa35mjed4VjRTpb3lbddOvsrOUj48iN4h+Rqbqk+lJMOZ8f2Wx
ow8pBiB1GKvGOBzrbposT+RNCtPfimvMDIx+0XZ5E5eDl8GXwi/YMBIR5qmOr6GuEw0jvEIs9V1e
5ZlxNZNbl12xsovuF56b36/lw13c2shN+73B5R8P1KFd8sXq7SGsO6t46K3BipmitSOohNLV2bFQ
lMGPqFYVuAsRE2/NXBSxV+uhUZ6I4cDZtIg0JAIAIRMjLiMOrUkZZqAYpSB6hCFeDPVV6g59tFqv
2WKS6sUYf7ydLLlxgiYBJQHGGs1jgnhdhwdRz1J6xitDdC2TRtHcWdqE7MKsdd6BeA5eBYFs3bjw
fy/sr3//zD8RwW/LGgMvi//wCw/ltsP/sC8J6pe2ZrQfzgqTshu5y6Hm5H3bGNcaXx6EstVIThbG
jQ//jTdGVw3bjdB33GHev3FvV6IYR20IQW8yBB5G1+wwpxdxKBdlMxz1RI7Qq3RK3/+Chvih2P3+
kTEVsmUaZkJTzW0h//CRrVLtI+CkISzi1ZjvitSwnpy5Lb5tlnrOi7VYQvX7uYZ/UnAUo2uJ2jz7
xYG+PacfViDlygZq0zFDKP1QQFVazpzVnvowT+SmC5thpq+WDCWtiC1RxHRTO6btk78Bqfgv33iA
B3axrZTk3n84MpVmrifbrvuQnIzBDJsxKqK3jmfag7RoopnCeaergtp22l+dR+91st8PABq8LUeZ
ExBpxYfzqMqyoZwXpwstYyjA4cxu3vofxTm29VDsHFlKYTHBZkbkRnZpvutGyQS+67KIiHNZ5ub8
9XthbVnS2GszTvv4LaRdRYJuPHXsA1VpQAx06m+5XTinRpWk+tvYzuYRJBbS0M/f92PdZG8dKhRV
VWH0Z7EFvV+Ca13KdWtwEjKWnWx/mUv7vq3V7n6qG5hX2dTAE22FitBPDKaUBj9/+49tKY8Adn0a
dQEPAHDVNkT88RFIViVh5syQOVv63CFfF8e7YMwIUPD1dM08Rc5kB7hFrWFrQWNEWjl32UU19et0
1NiHYEBuoYxR1rTQMpnxm+HPL/HPz8d2eyD16IBq/OPDFQ6tPWACGHOFGBTMfpaZ9vK8zop0cJxI
6Z6lCWaRb9u/dFj7Z/eGVl3B2YH9AQTjw5OpF7E1OMvahjVBOPeDgLbvpzxMEQSYAopUqZfzU+b0
WudaaW5eMFgoT6Yi1BvmFiup6ItSGfHJqLL4VR3GyP7F4fVPqjoslQi2I7EVsxnd+HDQ1jGe1PoU
NWGfrNmXUYuhERoLfB3Cbgso1Ymhpi8JX/yttijpAV/fEmGjUqy/oj7/eSNlI1EBZE3sa9jCP1yI
2mdjXddFGwrHjCXWcmFDj8orFTWeWkF8XSZDZubQpN1UHwUc6SDVZaHd/nypfCDkb9sKFSU2uPSh
22r5uK04dboYjSM14WBWK9O6bNAY8I15lLqTU4y2b3XR+LlqJrihkjxGL2VGHRQueV6es9laU7Qr
WfkwFYo1/GrL2+7B+33eseBBbkgz4DCd0vsnLa6KoSkMVA9UI6YWxKOdnyQZORAWjOKC0qJ4GPq0
fJAq3F18Q+rR4QrsrHZKNRXf2qRZfhVhpvxp86Fh2mxjGd0CPf1psD/LY1XPI7cLCYHWutP/ou68
titF0jZ9K30D9CLwnG4vb1Op1AlLSoMJIIDABFz9PKTUPZVZXX+tXjMHMyeVJbeBIMxnXkNP8VMS
aw+wllgb9gsMneNQBvlbNJXmKgF6Cmg9sEnf60oV0ATanuEb2ZzbrTJhToZXF/O+Rz2/22JVbR+G
wQEO+zev+U+nBwflKn3Imw5gy/1e13PgahWcB+XBm4LGLXZhNVX5p0EMeJWxl87hfW9MY771blrL
124qouy2dhvTfcEcBt1Qp3Ktedr813dFHA70zadNjo3m76UzREwayw2q/KBtBbNlY3Q5kGdbDu7c
N05SRgF0cW1ZnO4zceFTqZZwvF+mIQn8fVippegPxvNA9f/PN/ZTdOKXmUdBlZPWZn9HIv9PxhF1
kC1j6FGU90FYN+gukNFR+XTTUQJsN+HoeyflzBlA+DE0lXyFaTVRPaA9GujD0Ph8q7AbKhqFtOU1
f2f8UyN6v79s8mnyzmfE2Dr4epYpzMmLdWF/o0XScqlWR8aq/ubQ+tOJEIF2EZBd6HQEAavp15U0
L3FO8daO90vExx9UPtjqwupxONjLaOpy/OwTNzHbAXx0/TfCTbSRfl3HqIzgjs1+i9YOU4/T+9er
J05nXDaT4jg3rSniGyORooFJPQHRbDcFORZtdmOBJDYvuTt64XgmOQ7QAJ+Xor4JWhowX6afNaPC
1dScMgD7zBMxZGuRbMhLBdXYsk1qFycbNVozHGnAQB040YqulidTG1X8gAlhlY+pjT7yl6LlPE42
VEmDB+2lAUJ0BkO6OdqCBiic5KFaxpVsiCd6vTy5M1fA10eWHq9GL0WcxPuqAFHB4pagfcqt9LrC
6unmxjO/MlXKbpHIK4e2jI/QTSV/Ps+dpLjFfrleOvGXnK+iuk3Q2avCeJ1MgrxqiPcIra9TJ6tq
6lNNFq01MVOAAJx3bpJqnR/TwmqYLFTwEey7h2G6EuMabY/zy1Dpuf8sVDqL+twLKC6xiY81X++N
HbSJe0ygQBVmm4KoBA7NTu552ymD3lBuq7Z21+QysyRcQl8mjNxuGOP1Z40MNKYbfp6t3yO9E/4J
nmqslzPpIUWUHtALWgwQuioIJvfOit3UsY9F289U25rAS5IC/SHPb/z1/eRkdqsuKCvs1hYj0fP1
x93mLRNJHJbFhNTgCjP4PvBs8m7H2i5DkC9PyUypJVwb4wJufFH7mtWZdErwyEyjclIXttHUGP08
HrWF/7RDanpIh0Kkw7lQg8vEy6iKMvTGLWzG3La8goHNHLMMZPxdzxOPWV8sT5QMNCtcBk3xI06L
gvfUfKx9NWW8dPp/FUOS1O26gD++UvMyMkBhPlc8fUATXD05qVP695F2y+VpbOquv47h/v4IaA3o
T2W0TM1rPiIFfdkIALSoNXct2IhdK5YM4kU+wUeMdoOEINRvTYYYsbsNkjp89Vq/te7EnK8VTNPO
69vqBslOLkpa8J8Ch8LroclneC5Dnc1oOzllwS2X73eeedRvX0OV1HOx6QpJyHHXOJMl42Nv2UIn
CJMsaHvC2Q0jVkWv7HWf9vqUwtEmitI2uI7jJUcbwZnmtWKKGRt6P+e2h1xUeeWoOEG6Jvc7DawD
W2Z1Qd8xAHE5JuGkbwFXjkG9z3O7j+xNGo+LuWxHq4eBQeVvQQa7jX1rPNIiddkVMnyRY5D0NSfL
4zRXnXoSnUCBJe8VO9BG5700BqzBotyXRUHk6LcFa4mg1+CmKhcAwSMUt3OSJZ7xgM+8YmnR8/bH
e7tsVv5W7cMNeGqivmasp6VkHji2t/4arhK850Pm+Uo0t9jHL0zBEn4b34QvliIilAe9DKzrMoxV
fr80yXqE5HUAw6hIUthN+9CXNZMNzPL6jxxNzXBqK5bFj/dV5vbj+kceyTPr1lniYswfFncSVryh
2NjI16EqMu7Tz/KZtcIWs7703Eu6dVtTHXO16Aq3eBYWKKtTvHje+DKy9bkdiGZVxqfCM3lyX49O
RclQcuIhzdkg4fbdNiA+mEdpuq4L4zfsnSmNhH6FOvcBWktNNa6n3ZRGFrS1ghriXdwWXf7UOIMt
j6KlaAwlJ6PCOG88V83FAzvgGN+L2V34CTinFauVEe6qy6QlB4L79f6eFr+hHYMs8GiztVdm5MB/
f+A8kyuo3c/FFF8Nc9/S/yu9Zvga9iYdPncyzUMoPe5EY1CXc21sOHGqWWoAUjD69l7KHPqmOtEi
i9F1NVZ6tA2j7q7XcVmcgsYEmQ2yBht7uNiLdSH7IR0zGJCFW51AJzfxdUfZlV5Wksi+2HelZU3W
xm/yJH3y0s7hhpOiolD7sSQwBOVFffQ0GL/asTaidlLzCW1iBcllge2h5M6Zu3UdTf2wzBdtDPSe
xaLSteczpOF6VEZjJOaLPsw7+Qqfcp2Gpsb3/gx6oD+PhySxqvi+bz3Nn9J6MbxTqvRrX2NC2oAB
rfxe+WhL1ZSMAfJ3Sx9QSgaXdukOY55fMmHr9qwz+GJshCip3GimSRSdh7EFuAhIWUHXd5sFqDi7
m0b3Dscc3HKiMwia4Nipor4fbAQXvhmPWePqVFOm7ER2W7YoBrwti17P649YyRPJul1/nOWyLBIC
zNrCqZLFhZ8Un8/aXztEH8dvkak1UPg4JLCSSVmanfDWcOk98PL7YD2vxtpFcW4b9sG6iVeDWteE
vYj1LC7afD1U60mv52edwHiX1OySYh0qL1yX/sepp1wnT4Yt/d0kd/7VqwusbN03w8B0sMzmenJQ
4GPUgfD5702isp5+fnLvrCsqVmadD6k/r42nOoosxrIokXX40cNv56P8uuQ9bbugYMn6MBd0ej/b
yVJ2nwpYMhacLhtU/SETSiLF1Xl6YlW2kZWuSjTvcSn9ccMDd+kUw5fXrMHIPS8SvlYXfd92bBDG
8hR/ENIy4Ayxe5+mF9qBeo0pxPvRJ8NqnTfENevSy2tQcGY/OuiMsgO9XyGUdu35u3Cm6GDvq7xc
D1C0BqW0j7FrmpTMMFDr8VRhF9JCOXI6qymfum5YN6s4yS27eMmcZB31dgkRi26g9JSJqsjDl3nq
xPVQOVHH3jj26zR3lViPZV0b6joH5dbQKq7nUQpeui3j9SmIqEsGsmFKe5CvR3cRt06LZULxutSt
24mbtPYlQ6Hy0bctATLR4tNrIHs2sR/qIWL8OVJ1Fq7XR/qRdmhuBbotnz7CApHLvH9r9IyQyGy5
LovRSzJ0qUxRkpJuPejyjHKehfl60423xoTuipBAMyTzXHqoeQHQ9SkfVM8g93MgeR0fsUfudIrf
b4W3PmSVxUTED1PXBuN9F7UpLxMlZMxUmSvrByZdNfA4/jAoFhFoAssQWsFe0A7Wyhs2DOV5M6oA
8TorfLtem5fo+q+39vERYUWwq866plfcmu+C63W2c6YrlojVZoqPESpHfAXx9KLtxiv1Pp9rrdZX
l8b2uoo+ACENrDpuy61c4gA3H39eDjQEHykpfdAu8VvUIn6gOdm1+M+OXopwJTNkfcyi7MAU76Zi
gC9WlqnOMyy2cnRK9paLzPM1cb/Kn8IRpvZznCVR+z2MuR5Ew9r2+mMc6qZ+9prSpq/fFjJKi41t
V10znoRpSp64Kn2NKJhH5LkraPXIz0Vmt7BzTJUvYFyyljInfkNax8Otkssyf25r5Vb1buiyBbpp
3UmHMGxseTPuVdZL0g54zr5CWHZRszUOeyZ0lJWfTDo7/FMtXdWCFAU7M6CEJ0Hcxqg7jZXZt4Ym
U7yZAYzM7U6WTKhbPtendJH1pVN/y/ts7LttC2oTugBjI0Nx2Y+RKpr7CFCOXR5iG2ITQM9Ymmg4
NqOCZovhaOrfCUHBqj/JWK/Xt9MgMsW+tdT6lYdpvHdK5Cwra185zlDdNHrM7ehk2j7Sy3kUzn0N
rzleMlfsF93JPNkCFPNa9CsoKc+ckXWhipPRyubesrYGmQBrxiyC7k/lZrXVXXVopLDxYSa+xtj8
Pgd48h41f2zZTe7EwGKIbaySnTgI1j2edk4spn0fFXPxqnXjwy2uEt2mYt+TDlUPRTU3kCl8WaY+
LEftx58LR0a82WkowwAFwXgR1XzVi3KC42mFdllthdX4jQ2YNp/66HO0COZNkCfYnNNYF7l/BUR+
DVcr1a1pG9Tq9ZArDOdMuXWKeeYR3Pdfqe3Ui+RGwyJCfoFW7JqUkYBotoz33NTv6vWzPG2Deuhq
n9Vb1MZdzG2SGE8fmLQxRzoThWBy+ZmeFHHx81wo+ZuLAd+S9XowBzma3jNdx0vX0ztgWxvyXTw7
CVBqCr9JkV9/bBeAMGpOhKFp1l2fwC/pBJBBuphZd6kr7fT5PXliMqKeIrGZgMUo8jVf6cJx3dpn
jbXhDHu7Wg/gMEpZqexXITs71Dcn6V+SOQhKtLqU/BmTJtU6LB94CTtQpFlg7dcNL5qGkDNDw/Je
MJkYRsbUqZsVLFJUVlOPBzl4RSdPQdBkc3SMQZWZvULes71ze7d1eNcDw8auwazx7UQ6nKuiMXSq
P47xGpYbe+TsBz/H5T2NsbROBfa0QaDrXafxEd/SIerZ2eC/M8tgcMYLf+UqQFwn531bzolbSZDe
A+c+jSnZdIglsUfWKFawn1XvW16flTHxzMfhmjQYSxCfRtZKYq7TiorKRiXRwhxu3iOfvE/WPQ/R
7jVUcKJ03VT793A9Tao1HVR0a9aEYnZIEavMXUsNwpj1pIuGHNbeKdJiDbTs1lk6tS9zK84upmZO
ZudltmK8RY8+A2ymHTMkih9sr+1VuqvD2E6/D6nuk4d4nFt5WvLMSpbtWFijixUo86fyYKS33rzF
CKIRyAJGkYy+UyawH/GFbM1LNrkrDgrAq11Awhvz5swZ02R+ahIJdn0JFhemY4MFzSOh1dJax9WD
0eTnM+XHNkckUy3yybSFZX9xkkqgEDlmTm5RXI6nFNUKMegO9f5JDuo+r9oFDZa8dBEYoe4NzQKK
xDzLfa+M9yqS0jhnVt23xVvRO5C7vUXB5nMN3KfzvlzGAKbeaI0PkPiHBOm4fF2Xuk4LBt20BHg/
kmUsEGAIdFTLnQdkJSBnKWXjn2bFjgUhq2rs2t1xTHpJfrWmZsnRFqava2pkjBzBIxZR+uDSbxSQ
W7JWL28fGddHlE0YsEY970WC93zFcpP1wPWGjKwyjRsC+NAlea9hiA4A6LZZU4dMSv2eqKc8r9q9
z3/zHkM576vKzAvlxonqEdMjB3wpX99Tbpksa6j5Eed+LInQH9ewurWrNQq3XIzOvlA2aN5axKUQ
OJy99b0fFjdqJhR+wgF2z8YBCwQffXIiZtgu62EQ/AxH1tA6x5aZO9Ny6YrLnhJZcaOcKEMjpcIi
sDoPxyWQwW5OzbplUNNd8yDMphwuH3uNYfFLVSVrMgPYmQS3laIlBB1ELAFHJrxhtQO5kLBmZD6I
9Af7UsnWtTQz5suyNbkBmq3MVD6ypIIMdUQ1d/a00T5IkbPEm6vpmhfYTNepVNGCEKntLsjC90G7
2HvQl0Z/h5I16O/EEkPxlkUwP57yIraZhrqb++KtLywBNb4PwfZIzgvEAFCUXew1n8rnacU9LajM
zC8N+vbcr6lVE3wvgJDkxTHR1cjvebA8GDY7Nev+rZrRhtr9XjwK6eWrDugUCEc8b6xmHY4adgYb
aUfEQGzU5vBRNqOOuuC6d5P1JDAo5PKqPvYwVlxEeSLT+GQQIIlWyN0s/SQuNsLvrLK6bWlF8sKC
93NosN2K2ynfw/nORq2fGtUcrttXLBZiURhiLIpdw5KA6fKvQ3otOjHsSq5zQAqfMkgwOUPQIT9h
A12kaBo1zmXtg8dncFpb8b6rgYg62TjaXQsabdBozcXo7Cmc0UMXk4Bd4JuEiWk+wIMUgUsUqKxq
ZvKoRZRICjtDLGH0zO81gMquqZgIEZNEW4h/zRdJjU4hSieix80m6sfR/rw0ORV3gJZNcB3mjcOw
RSUx1mPqiWF8/DhT7br5WTydAHrO+yRMmvkt8dJWQP4GzLUOWjoPjPVEX4THJuRehynJjMXObNms
cug/6YzrIUfgemp2wpl7Tk3Xoxi8DS2nYjDsvBMagyNpyqHem9jFkJ4/GOpluvgoA9CMXSMNChCS
zaH7qOVRhyVy6Ptw3UQ+ksV0TDQpRTUEK8GbtDIy/i5vR8ME7sc5mI9h644RYfI8J2wnnfantTqU
aipip9xpJt6L6N0AChel0Sh1IDAV6z91pLgninmtjzzBLLOKV9cB4OARUitYA/wqr3nvuXLXL6ys
9kkB8jAfq77dzu+VmlyOoXvJuKvmuuyp931f8jKF0+oLs1zjSTnBvMeeaTLO55/tmf+K8PN/oNP5
iwXLX1IU/l9krK70nH8DlP7Emn54Be70j9v8e9d9/wcEhH9c5e3wvfzNzGj9jA8qgr+qdXreimWA
AkSnlSb1BxWBH4HUw1kPQzsf3Oy/aUFe+M+1uooiXkQDe3Vf+d8E1gDRePjVqIbaPykK7n/DREAZ
7te2EV16MEZ2wEXwhglpRvzaNvKswc3wFcqO2YImTjjln7nlQ6uryzDvW+qKuCUUywyfT/TZNszu
qfpe4NodHaKxOGYlPwGslp38AqHMXrgv/rQqVNvt3qvRj3Ly6sKrlnPKJAdb2Q+DKl+mrvzhNR4c
v/AC7Mg5Wzl5HxCkTY4YI42hM4gyT1GmwIcnpt87gyInJdaFzLhd/6dIsdPGO6/ZeiZ9q6AhnPIQ
12awdGYzuuHbIvT3SiITmqzVlXaMrL2003JH6AS9yL12vfolt52TwrlsVyRJutM+6l2ZC5vO0/G2
rBe1w3ppuVrmZTkRx5BxeTB66LAhSVX8iKjegp7sWMp++1w21Uusqn0tkCoegF1MRXI+j+FBZFwe
8dM3rHDjI4A8tKZE3bzfVo7QxQYY27Ec62arivRTbN0YfCkw9JZ7ctGXaQ6us5QSq+7zbyTlbLfc
yQJiYVcH6Bfmvf1UZWNz67VoCSOuWW4NpEFkbIbdEBbfgCsW6Iq/dVVaUQnwiD0gy3pKfK40Ehpy
ehmD+UnrVeJUBugRVdnbtIRnS4ScGw3FBshhjjJYElzrpdoXWYducl3eWvHyeZkYJ8fnHQHf21Al
uRv65lYCFdsWM88jY/TYpgglOWdZm0jisjNDf04Fc26RkanC6Bmk6FaVw3goRzisDnqFibXYKJh8
Ce1xE04WinQlMEVX5W+JNvNFZJXNPh0cax/PnjzPFOcQlHG0w2bvLoB+XQTjsM2FRYamDRptFI/u
PShZBzJESpW+a87LhOxVS6qLuvMQJwlQrV+oi9WGW7AQkKaJT0WljuetFQ/93rcH/UhuZogkXLD1
PWJDLGY4XjZEsBpx6qKzaacg9mWg+yJc6h6tcnQ3QdVfzyGi+z5t7m1JNQy5LyZ74KP614j9hLKp
ix4YkI6dJ+qXhW4Jyp/BAWDxufDkPZqjt6HN28/a/raiHpcWB6eVL3/Yvf4DvHKFd/yxCQ+xELuf
lVjjk5/64jf4R1BDjUuHMD1GJTr6ofKPcxGc6Bu6TKjy79DwaxP6T1cDDgO2h6v+SfdwHISwLOS7
jnCiKfGn8bELB2RT62eoR0sirycEqnsiYyakfv6fn/R3Byowxjwqm2rgQ8lweN5ft7q6Eq5SvpMe
gfm9ub6tdgE0aAeNW7qN7DU/XwSqlHFSIpNYXVrL31lP/Y4QWO9AAI3GiRY72ugnIuIPwM4VeEhB
TqQ0o0b0oqrLNAvO2rbazl65V4n8m+EOOSZ+H24obpwXAMNhcv3OyahdW3c0/9JjQkpOPwKY+vzU
yZu+Ycl3MLooZ8aPnmzjbeZPT4UXXPWIzrf0Nfx0K3sET5P84Pc1GG3vKVbWrhpQdRmfIhUdBkee
3Ka9ruL2uHyjXlOvlHLK1s1eLOxHkNvv6jmKUCQPzxqVvxaTPrNSfZGgXcxuhOxnBvvfkEgO5Ysp
LQTiXXEJxQpvbWrGG0p0+6IVwJwpVmbZ9Nq68WNFd3cjbbe7cLrF2o6T9y1su+eCvHPjcYQdm0Hc
ZR4UgTKmwF2mlPPpEj+BdnlMI+dJztFjtthPM+1IRJ+ja8eP5q2KsnMEDg4K+fMG4/J3ZND/7Vjq
L8OkX4Kp/48UaERETPPXsdTta/eaDq/zH0mcP//kX6GT90/Hx1UHmRe4dsQobE4foVOApR2BSBCw
oPgPLsH/Dp4sEf/TAR8jbCCz7z/8d/RkOeE/QSW6mO7EMf8lIvhvwiee5g/rCy1V8HyIk7Bs2fIj
UDe/7igzibADIlnSo4MgIxyMRajPb5skDf8Gj/ufr4TaCahYG4bKurP8cecYZbA2kCQC2/N83Qy2
fzst0tuDelV/Axj7T5eC3AhekhEE/v0bkAgg8tA7PQ9lZ+I2K3WOEqJ/33b/nTHx++BR40L2HgGF
kDH89ZGwTGqxSo2LvTQOanvaoIBQO5m4AA9ARFGk8j2j+Wux6f/wtvByAM++smP+zCEtUi/3ilzu
/borb2IVvRQIXF7hHewdZEan0c+0fl/5f3lNDNN+BWbxnAgoIV8TR6EtULP+fZIklW6tWCOeBfsq
vLXGufxeU2Pco2iGXEmWRQ8jgPfrWc4oJfe6OeUiKs9NM4bXSTj4O79zV5U6WX2ORa4PRdpN5yOn
3O2CfAk9sc6/BGzSnQFOb04iDcKHAvztRgmDHo3WZbJFdjNHP0Y1/UUzltF5YJT8Ujp+tQ+dLKb+
QCeGFFo2/c4eu6RC1teIZyp6dH5diZatnVTHzLV6b6Mnbd1Eoxd9TezEe0FsRuebcKHEU3USFdd+
6Ge0kaoeoEv5LSMX3mJkfD3qsLigIzFu24Z+4m5xae2jjICHUe6LbVu55iLqUOmNBOI4ss+tz8LL
oms/bCek5sf+EAQD2gFGh+apDn19zPHAvZETar1I/GGW2sX9yberV1u1zilppzrdtKNOnyidi1dg
OuIByBr1BduAOFgJeF/tSCiUaaaoPOD+TRTiJVG6KeF87KxgAAwVw82MtqVTDDd+YbfEK60p3/og
trcJVa/LrPQV6vU0gnd0e7rnsdTyXoCXf4RNJM6iufB3jrUESALXzhsFXZoe+apbX6e5u1to014a
qo87KwdO003R8DWlbEE9JBGPltsATYpUgrTHTFn7ksqWPI1VmZx1OV1hZ8HuNeli5OJSV97Q30tv
+7JNCCdXxybBN08wGNAwLUAC7To1+wDVOeA3SWSSbV4643kz6v5hrvwWeZOqnsQGslB4jlVt9iUV
biCQB0cqcUGuiNK+NAdSQfccF0JU7uAApRsFB/nrmIgBle9KD6cpifqcBlsH3A0s1EnkOfiTltrf
fhhSsfMqNR5tld/kOkSKv12Gbz1bwHllYrQU7QC0wMalk3zf2333fbBtfQGSJzgLbAaX6qx7yIEp
Ifsgp4x+YTvpbeMgl1+UfftMGzc9C8aCYhmF8P0QW1m4A3Wx6hPWiKLShaRZME6n2Aj/qZ9Gdes0
AW4BKTbliWqSz1G/ENojyPSMxJB9HlWZfPLtcYk2bVvSD8D9olVhAxSbQr6oa3hBefgsVAAeBkb/
I0aAKUgfP7gMRi/+lFQSzVOag0cwoel53Gf1FXzwyMDWEfYnd8nsm8Ftkmsh8gjhmaU2D1ni2zup
puRbjsHzjfFR/1/mUF7EuZF3lq/1c+Q2YX/n9U2LQA+3gUBu5jXZ3pnBfp76el4F7euxt3fhElO0
38z4JKp7ytpue0xHSnenyASmuhttp8h27WC19rc6LqfyAJl9SI710kb1MfEjJCjhVit1ldk6OUlX
x8UnKV1XIMhd2t/0GA/hYbYn6nRpLtDeaSMl0yuOFMZ7SY2MttBJvRd6F0G/M84ShodaVhjC4/3q
TedB3oTw09Po1u4xiCvopR1LGi096utwynYLIM/iREZkqle6psNjPipP7vx4kajGe453FdEQQs92
9io0gWHaqnPStvFzXdneeBSBa16xJkZrv/U0ZOvW0ebrYBfWghimdp8AOMfhuQyz/kcF5uABLcjM
fSxkgktDXQXgocMKFtZZZ1kSpdKwasxFVrii3xERlPddmpJz58mnPJHd0W48uQGdCwpS99C7Owqs
qVKbTofJbug70OgjBiRdjMIDqNhzZLMQIh2YcPWcPLlj3g3bqih+eNlMH6nBumhuYyg2TCdUnZIm
ChElUT2C0uS2NcKicoDob1E+2SSMx5k1Wt+hiY3IcFvNbd/kYgsu1if9x79DWRj4MfkfJNNLoYc7
pUKebK53BGvI3MviRz3omy4ITkldoWwO88s+VC3RdIpmdmhaILTo2OJlIW4cb34a1jFCKowTaI8m
+kXYTxcwLM6qJrwoTfk0Te2zr9qcnHj+6rfi1UVBrOi9o+jGSxE0nyI7Gz9xDh3bOTjZQVqeBR1Q
7bKlCoCGQrVBMBgZLeymIU/jx+lbmzFYiN5ZNpskTXdNuLyWMOnJ5a44JY993P3QShzRFLvxvGZX
lc2Dasu72qVQgn7xcQrcYx5mw8vA3oA0Z6LxuAjOaKzkG5pR3vVYJ2Cep8e86xFRZ5LENfjM4boJ
nW6vsvhzZzkNyeEMYhoP4QOwrLuoYR6NCy657UVWtscEdYztUmRfjR2jcI+NR/x9aGaU9/14ly3l
E+X8flNCP92Axeo3EskYQOFb0daXvm++5EF4whRoO2qzdRX7roQqW0Bf6PvXbuSOF3GZyfmm8joE
6zVA3xmR9KZB0bdvD7qb9mER3vR6Qg7aDq5T5XDuu8OV70XOgxd2exCGR6rbpFGT3Aa0dq7aKDlV
Hd5liVOd/EEc5iam3VXOXxIfWfgC0dJp6vdejkmBg1o6myVGK9MYK4RBLXgYpqWzZKxgBWoFWzF1
x0JFlBJCNAicuCO3KimthM5RtRlqsnN3C7yr/SyA220b1+tukD25Ba5CryvB+uayXIaVeO6VB7rx
sCzHeFe0OJiEsnzMfUJDW9ZXQWeRRZf1YVjyM3uJLnydvYLn/kbO295nXrqfQ6Aq8LbO0RhiRVGp
y4P8Ia6ii7lN3ZvCQnwropZ/4gI8fFHvAV/sms61D2FvdQfLRJ/p031HxY4AxQ/oVKkUHfBsoNOt
qRcEvQjvnLBornO7wDYM9DqYGPzXmqrfmNga7mwoaGex8p+1VTBker6IUV86BKV91i6VvbZ3+/ux
G5KDgvtzqKwECKkzvTqWya7acAnPh3m6TfJVyhKQnAcj7gpq/Bm4NFzSsJTtUm12JrReXM76E/Re
LNAicUWv8A4olzwBeUZxwyuKLxKPjcyih5DF+jkjQ9pShbU3g3aOKI7d15WWO/RnnvuYRk9nsucZ
oTZ+J9VbE5k7ICxPSkz3VeRdxJPGwc1RGZM7OTaT41yLEE/DMEbQIkBSWPXZg5nta+GOZ27V3MUu
hoS5xkSmAzBcBx3CcVmNq6KKrtYW2T6yqxfE3y4CHOzoQN6o1kd0fXAuPd880p/8IfPpFLrtfZsl
T6jw34PJpgvZXYZlditjKojjMuzFTKm6tAecC2fzlXIgXAAY+DI6i/vupKfiuLTepcVy3WBUfVBa
XqksvS4LWRyiKL9Wo3hz0R9ehvw49gXV6JktSFjRi/Dae4D+q/5UeFPIch9G7gHSw02nUX60w2on
KO1dBnb92C/2Wy0QU67LcUf1N98p5A2ZslN2rt0ZhBQPDpYAkx5j5k1Q1pQ2pkFuZ8aFc2m5pAd3
uRSsdQ2eD7diBPDy3Hfvw7a/FvxwE3lIAvaSHpbpVnXqBshB3wzIDTbOJ0uLs1pFzd7ulnBTQVU4
iyePVnHnfMOR8gl4I1giC407Ia2vTenZBx8C53nhTjabIgB55T3U2YCGY06J25nqaqPxG6Nc5Hb5
nd+1C14tYKtSx1m2UuF5g9jA1zFFuKQem6shmKxztIP2C0ubqRI/67J+MR39eF0sDxAX1ipPh6tI
yOGke3hnzRSLQz+Wn30abnzk9AVN46uK5t4mhNC4Ew3Sd5ajxclb6Hf2+C99c8bwzenxsdPWxdyp
16SO5r1xkhu2qT0KD6BN07I/NOD/Nm0glkORIbrcRQ2a2+n40Cl69GkTnPH8PEpQXxc5vFqjLyI7
QVQxMFgAAOWDcJzQME1ldmFij/itiFeTVE3X2ykpZI3aO6jeWGdLiUz0JhGqPgWFrI8KuIWNEnZT
ELPiVCFahL2BaH+vlqEBkIYfFxSQnC2zAbgBi/3YJ4Nf75yhaDZC2+YJ4U9zrlPL/5rGqXyUcXet
NeIvPSqCD8tQuZulAeUw/S/qzmNJbiXLtr/SVuNCG5QDDrNXPYgIhMxIrSewpILWyoGvfwus6m4y
yWJWDXtCu2nkTSACDhfn7L12FJgXedpxENE7p3+kmwsPmqYASSzt+KloUMaszTwy/Nwq5V1s6uwA
Qs58y7vIqAtxb1NjKb8aKpovtCoWj0MovG9uGA27brQASDt5Um2mOAWXGKWd58vWm9fhkEW3kTSd
t1TP1L6xrfNskbs06jIFx2nGXzEzgOHF/OG8aqQIrntbEywPbKvXXYi0e9XW3gFQo0KThzDrgCgB
10GiAHnORcGhKTRy8yIK1IISNyCLIobfFHE3XwfSGbbOKNQl7d3urutacWW58Lib1HspZ3CKNEbs
r0FmGDiA4o7jjRM6pIgyRkuvKy8aZsGdjSiTEM7UuWumIvF1qxeX+BBIqDMzwkPrpt5U2pLVoovh
qoht53Ea2jlY21HPIWqq2rMzDu6pjY22XyWyDTDEk3qTGmjbEKXwOg11/xRPkXkqNMO4oThAKdKL
rPRsznl8T64e299A10fs1CJIt4xY97NtEC8FIV8+KUbhN9ftG39IRvMTfe7sQk9nlLzOVJ0iWDuE
vYqEvYWXRG20wF1zbyV494/pOIYgtQeiTOygO4ugyxA36V/7tia4Qve6DbJaeZ8oZV2BjazvxtnU
NlM7sj3LjUMkQMGmg/wyNMZCzGMdamePB61MbA16VU4nEc79bSNQI/q2i1Zs1yZmXWzU8qSOhL5r
RI2twohdk3md6Yzb6ULPTcuW34p2siRsPcFwuHYjc5r6M7oq/AabGtfIYprsdJ3snsmRRKjXU0r0
WjYGTu6rzM1KKl6acW4bEdjXTiqNp87OJ3slFCKBFXij8Da3pwt8h0yuOQVnHYVVRXOpTHedWcun
AlEoh604XNvBSGqG65S+w92zEY2sLV498kyNrL6oJNmoTizJS8Al4ZdT3fsCIqBv1Hmw63NHbGlv
jPuhp4NYz+TXAwdD3GttyrEqtmleuJRgErii0iKTGRb2BQBJubL74Loe2S0ZYLFIKvDUrmThxy2T
EHU0ujyutBp2fFR1TG1JOEEW3E2DGpcHLA/BRHd16Go/QQxwTlr1Ysv5K/AOoLyaIHbC6jR/0CLr
GFXBzm7mW5lyyDEt/RhW6Mq8MhwuENB2m2w2xFapJvKHqu+P6PgagPZyxFg7Z6eIjsQRUZLBDtOy
ngPP+ax4n3chpKMNKfTFtswI5kK7P/llYd/Dq9i7E/KtHsXPglENweTCk1y7XeCcOrMg4gtz0bkB
KbcNcGUdcEo4EepTk7VyVhqKdN8ZJRr6jjaDW01YBMT8yWsiRp6t9HWOrXqLwJ8Xa0JWCwzVuaEr
cWrERJCNNV9wP2ItJs/cNIyjelV6ZCpUUj/Au3EveJUVC6ZrrbWUVCgE9/ZVU1WXKi69Q0RKwja0
iRuovdGYVhSxkqe2zGnjtRiVDn2TfarK1tmg0Ex9vPmD38q03CmYO77dhgKZn5Vv4rF9i6eZ7GJZ
lOsyltqWXld8iGZZX9Vlf5uEIfm3Tfg44K1euUie/KaeXhWekhXi0wDFcOnted/dfagcpN8glVfe
oG9LFJAk0RjW8wR7ZBsM+JgVdQJ0rtYlpc7psqZSu+FUCWgWIvJJpACirDbV2BIJMS1qVkBsLGso
Bd1VqJNO0NRkA7mhFpw4qL3R7f7WOMUpkkzN40yCSKImeY694EqKjONEYw4vFmijgzdFiqSHwfoG
TQqFMvqe4kEMzIJZHt5UHZFtGDCY1GaLtB89ifYSE/CLwcR8qFJCWbqids9M8cla1LLdc4whTBGt
G2Relw52Epv+1LjioLei9zPTUM8z5VW/BbBwQR08v0rUOHHQSYpPWhCMNzaleWJ2PZG80KpKAYMY
wSHgw/ttpWa/Njs635TwgwNG7PyIINTd6k2n33qVSDKSL3GJh8jsHmTds1hilvbjvOjvikKzTpzF
K79s3PoJfPGI1rmuz8lYeAct8MhJsLFYneKk6jkcJXDbVlUug0vNUeQ11vXj1JN9MwWERCBLYHRa
S6SLaRKzPmZvZmywDpdAmPu8fpxt69IIK/0qLFudecljV+bWRUKCgzVmJHpOnvto4qAhGZ4epvIa
7QhTi2RDVGkUIcqHtKLMPm+MklxNF5MUvoUVClqyPG0TgoclkbDNzwyHZA/Y2PZhLtM7T0rPWJkD
W9CI12MlBkaKzUa5NV5zrHh7qzMoOlsarfaSOFQ1oJOQOe2/lHp9YkTp2pOVcz3gBbm0G+uyqYqM
6BV30sFD6w7ppPFDlxkPhkRh0RYRB/kS4Hg61Tiz0UlXiiEhG09fWUO6tjqH4CMkFIVNpBvxMDOn
xDEtDh5aL1tVL24i8fdZ19YkXzGufWIrJdjiJsOuHmV3Fdnqi13N9jax29wPbJdjR9t+iogg70gj
OdSxxiGv1ruD0YzimneuOc8wpC8alnhcOUa7qeJs2kewqH2nsrCzxq6mX6dmmR6nEeFqPD1Z9fSm
JTV8Hgord5Bs21t7pMBRd8QRrbMmd3yzM6+qPmebaSPJWOWjMZIHNZ56sx+3hSi8p6Cd1JOwKs5R
ltTOZc/mOYtttAGKYHC5KAxsdecM8tH1nFO5JO5lebqBO8UK10BBaFT9Ujj4G0xiMKtBHV032rNp
wAfiXEyuLV/riXU0jfC2imJPyhVul9jvaLjm6XzrVFm1pgK/FQmlkFgvz3IeiM12io0lElS2TRzf
jE27oQC+afifSsFYTPr6MBbxwVUCJaD37DX6KQE/Vdnmbg6TY1jbe0nym7J18uLjnCStft+T19Z6
8U2r9fdDVD008LXQyu2pqW4jlQPGZxOTD6RdxZsscrZjYHztaBC05PlMDmRzbRavJgntzWhsMoPF
FjLMxqw1vwwbv6W9+5S4+X4eiIiKxBruoF+xUc8y7dTUvL2Fd4JxtEUeO66pOmDTUmtGxrX0rK0n
8scqnzdR3LxMIXJXqjHjcrSZw2NYEGgvqm1q6Ftbm7qXIXe22FTunLpdVQ3AeEvHfzt5MOuqfk2W
s5/ZPaNoxsVeb6e0YkNLvJFL5d8xWd9cF0mMCogU/JIvrXOFr3s/muWGVeM4mmP1jCr8mItmFw3j
wY5Y1eNAHcLQIifMXpkojlYUdy+g4u84mDJWA+ui6MYDBQO8yu164E7TsHypkoZMxmTN+kGgSnVN
N/TZJX1oJUMWbd25yEVxW7QUkDwdiYpbMHkH3dYtDboCBg+jXyeuc4HYeBc5w5qax7VlLSmzSUSI
Mn2jTm4x0hYXfJVnTwT3Xdewy/hsjeZFG8dbFafX9mijFehRamXtvRNk15OMqC5jiU+oPnPY8cAy
9mF4EXoljaY4vwv0+pxNVL9Y0a2OOKg6J7qJXJ5VMVo3JKthYPVep1xbZ7x8IYsH9VFtr9COWFhe
QYCoi7Rpz62smC/kWeurU9bWm0zwLmsErQUc+3veMaT9IGmqsUctXOY3VRZeWEPyOrb99RQWeNXM
7mgm8zoyhLylsD6xDcgIBkIP5Ajn3Pe2WmnaUsBscN+Ug7qxiOLSAsKj7blLrlnwbzKnOzdsKWc9
pYBgUlrj02NCZrPvdUQhRbd1XJE06g6nKmv9qKcQm436Lo68bUV4jspJ7GrxGq4pO10XIr+wrRwS
QjjeDoSU4Z/buIl5AjIxrAtMcH5P9AHhUcymAS6QVVQu6LJY38dRwNmTccXZlgBJ+5VcKklFon8p
7f6xgWSPYEnNm7R1T7Y5uZswa77oY8/q0n9TkToAKjnga0SOHb8MkXtDx+jBFIWk8t6/kntxmsFS
HehF3NvMWhW9QXqc586LPk3DdIwGbxskzvXkJftQBkyXNHuMmCi/JsAVbjS3o6CoYI6kRxixOtW2
cRBpjmRFPMhZuyKDBu+HNi/UVvuuj4sWa163tsPsPA7516S0MOObO+h0V0B+3jygL2vqLijWOfgt
R7mSjw4FnJxu4vr09CSy6BR46jZ16tseBhbSl/ZYVO0l699rGXsE1BnyIQsjaIQkJ6wyV/oLCW6d
z8WV26QXjdmnO6RqT3SwV2OuTrnXX2VRMXOuCPQLOevxnRFyDtd6wqLmma7cCEyOncZg9ndznN+n
CbzxKKBMkupaOBEE2HDsIjPjAKHCWwG3mi5GMgHQsMyXVRN3OFV4L3g/skM71S4gSlteZswh+652
jYdp6QvqIW6uwpDdtHLNzjuQr0aGdl9Q8JFNEe1GtrPPGs4vAtxcbz6h3zewZgnQCl2bkSJG4OAi
mV62QNLZ0kimiVxn6T7tsghUR5B8Si2T2MOppuqTehMuqhHHXh/HJjGjsbgmrkrnw8ReuM+DVP86
DB6VGDT/PRNRQLRHiJdiW+vRpyxSQbMPYnSzK5SP/Ys21vii7LEcr416iYpVHh4dvzNTc8/v/tRn
ZFoTWdLc1HQP92VqundWjA7R0QTB2jCULonxMco1daPG9wAgb9rB1v2oydQ1pUPrJdAi/XWkkrwv
R7xGxKsF1dap9WCd0IbL/JjQBbo8Xb4NMLIRWkgE5cT2xg8qnJOGyRpWwMF+82oX93cLv8JRncLU
Vlnsxydmn6RT2EWVtaWdgCi8DLxbEWQZPWac8j7p8kZMRJxpbQ2qJEzsw3i2BzM+S0wlPKPCHB+z
Aj5MwMn9OIhRvkU5MS7CpAoa4ulCadkPm9HO1ANkCNBRVvg1xJy3KacprlfdyAKAzLfat2bRHyWM
qYsxbr8kUfTqAsW5iqkeYNNPYYbltk7GaNkOF56C3j3NfXrXCAqr1RhTlKGuupkxqa/RAxbrlFaK
nlP5CZgoaUpSQBXu/Ikot5KIWs8bD0prsx12deYfHdGcC2PnhIyr4AViaqtDfYPo9LKk5r5VlN1u
PX1OT3FHfBu7AlpD1m2E4w9nacM/11H1bJQsCrSyWv2kWjUfMiulTtZ2RbthDzv4YkmEHUFt+B0l
1A2Bzh1p6BQb6jiQ5wDM0eVURqWzcgdVEtQbKyoX5ZBdmdNIy6yww5PdqJG1YwyW1QTFxWqswv4y
bi0C3aAcnoLITm700n2tGxOYqU1dPEydbMfeyVtrriAVTy9Z2OGvdZf64JYkyCXEivBmCOLPROrd
eV0KS6Hty/bLbATkHYR9k29rd+yvZKXnHNecItr0s9nvhtEjmoTYDsUR37V3s93imYqnhGZ6EyEy
XiEvt88BMmQSEcLuaKdk1vF+zg6FDsK9IRxjbdsDhgM4B0CF/B1pNva9UYUm2C4ckms6hlQAunD2
rnLAJznxKtrEjrGbLhUuMbBwYfdstEZOsmMcAbwcIyo6nTjHNOr4nZpzWQWtuxFaQpVSTPlMhkJp
rv46Fyh2qt6glOCZU8RYDnUT1EYYcJQgoN149hwsRc+W62qkzUd0thZzP2H2f+0iLDbYqMiIGRBY
0d6QIVmzdPT1S6d222731zRPk9axKFRUiUc/K4q51npijCsQI1P0GAYWZ+LvQrR/S7H3r8nxroav
TddjBji/Ve1/bPviC7lqZfH/frI2/NfPP7Z//zn8Wi7+gp9+8AuyoKab/msz3X5F+Nj9d+jH8i//
1b/8R87b/VSR8/a57Itu+W0ht/Wj1M5FM/fPxXl+9h93b9nwBqzj/f/0D3meREvnoSzVTUHKBaKq
/5Xnefp/GsDpATrTCxceZ9v/kecZRJ7ghoCx7PA3qLH+19tgWP+JMNeCBYb2Bs3fv5XNBSryJ72X
WMiRHuEuaPNMaMRAGn8WmLn2rCChUKgjAvq+RxZ4lyqtfDMbZ9538CeyrR6IDqlIRcJm2wQJp3QQ
IBeNkTfXXViy2aLpaa7QqWtIqUyNQiJghumlNGjl4a4F61Y4oboKCdlCltKK9mB4naJKbRQPhsji
18CxilsGLz1mqqEG/ZOQlGzPSE9VmUd7N6S4BA1RUaJW2Bnchl5qXrrup4bkqY0psM5vimlwEh/C
a+P38JJLcop16ymKNYvTukin5yJpv+dsOvqZrvZsbWguajcJlrub3MjFlyouanuD4dysaPjVAfS7
hhotJV4TUVNP/YpQoznjqL9owhAwCF7yTEDZ2icKh+aqzk2HtoRK6hc6JzOqJSNlGjPt17izPbkG
AJKOHFdtuhDphGe8GkP7Lc3FdAwyMKqZLMZXs5/opVStBW4xtzcJYW/koMrqi1ZkM5ZzHNncUmWT
a8sDyH3w7N1VZloNH11ZZ0PpUeIXMDCOI/XRYuyORUpi1uzIb3oouvsQeh6Fx9azNsjfyOCqORfQ
FXFlfjYyLbksqvyaqKrkS+ksBytmVnZCuleicnPzFoeE0DL9Iewj0j5d4r/e0Fbq1sYcvAhdjaqe
9al7VmldAVMrtD2H8Yq+GzV92u3suRPzJbc7K9wgM9NWidAu6Z/DNRgIlPkWgF/cpRrgpzoxHlKD
Zo7e6ecm6K1N13j269BEr2k0zutOaLGLVAKdtAsjIlwNxFehgiMlpHbjnRVXR2BOxXbESXYGIn6e
nP4ybEl3owNiO5RJVcuX4qZ7kL4sqRjtppug1plaSa+isBC397Obp59FB5RDTBAKd6LqZpJKIymf
5tngrGkkcBuq6Z5Iq3BrZhHbTAtO9CovpFGwEnGubbsWmHTTWbT0IyG2TZbcDW6c7hSZ8iGNgRUs
noyuU/HNGfuILbk5+CEgm6+C/hYQwv6tKZCHsZN5Hs3pJist0uUwzbOFHfqLhfqx7BdWJooNFEBo
A/jUGyqgn2qngWAdOdSuTE/buq3rA4AbXWBvUsOr008H1G90biPwsYXXNpsxcPeq827aIOXfJxxU
ULx/bQ0Guyw5l/dlc12JLqV0alA3Xnp+mqGFs9+45Xw7d0Aw1rnm2jTVoBH5nM7UHo9j/Foi/Hxu
iOfbhuY4mmsbqsAudUyOgZl5U4KUWVcskRvZGTFBDfp41dkqp45DMwmGP4gvZX1Cuu+I1WC01nMz
DYIBFDRLa1DScaP+R2GsmBxvnZvGddMj4MlSzWasThYWzpLGrCbFprNQ3xu1GEDcTChQpGYew0ZG
fhrYUHIrwtOtwvRu3YAjL6gPw28m21uTG+ctXuV2C92CWPExdfBhR0XrPZoKIoYm0a7QxmTHpQBF
WhsLieG97eWa4HAey/AS+WS7tScx7zQrttpND+SS+hsB2pUbdNcKG/fRq+v2aQqtAFXANNrXpYew
H65CjCIh/pTa2GNGfUphyo3qOssS5w7vI0mw1mir6zSOnGQTGpOxn7G73gGIotowuPPephm5k03X
blLb/Z4E2G5Isg23qKjjdT4p7XYcOqJ6U0UdEcF4gkQFiAYxGoW3G+YEFv5Is71U2ZLslylvzV8X
OzEqAGqVI6hi4qY9grhX11OSOMSANuXwlS0+b5hqwcgRpQjKQyEcwmtepddBKOunJlcVb7BTOXcU
ulvjIqNaMnykK/51cbNYYfXvBGDsJMsq+qMg3CwIvRGgdrZD5F1WIfqWmn6M3oGGj82jE1LRAU0H
GU+Gfuya1KtAW29TYk7L+iktIAg4qOeuf9ghXP/dyPMjq/27oeQHfw9LrmW4hr34iCRL+HcQ7g8y
dSuxdT3iKLjtaUGt8fU+iWx8nEtgIVVcW4fBmO/BuPPWF58tBuOK8EfaFpF2n8YOghEII0GZ9Ouy
GFakLnobm3TLld7JeytbqAht/y0nkhhdc3JcBs+fb99YzE7vbx8RtotAQ0cf9d4MScAm7Z7A5vb7
qSD4NTqOU3sGW/T23fCXVcG945WAtloFnTDewZiyD0tZ1FK13zspAssg31M+OP/5xt75hr5/rZSa
dBykJsEU3juyqE0D3euELrZuRvykqopHinC0MQX0/9BdimXD/vsV/63977/g/v3Xtsj/lxwryzP/
55vi67fiLSfA4Ov3Xfrhy9/+QuQRP7613d/+ornYdl1sZg4BYR4QPwkg+B9+FaLFdNIcdLy2gloz
qZb/syH2cLK4RHaQmmQvQQNLYkZb9l30t7/w+/AvYlaxLQcj8ILC/+/jwD/eRk4S/9SLYL7jE7MZ
p55vLX8wtLGkc+c/zhkFI6u1PWX7dRdFVL5t486kCbmfZ4cuglTmJQbI7jDMk2kBsWO98CrHOQuc
+ReWhszd7Ft7DcNk8HEoo7nsQgrhueq0jdfH+g5qRA0zX8i1S7Dm4Ycv+jdzi7UM8h9fTu5eGqaL
4wazyHL/P989ezgBWd2z/Ix8mmsEnPHJI1cwWRI5YpqK4qVM2FlMU8Ju3cVccaTUxbm5MsSS0BqL
Hbzlgo5kvGXut31lk3BRk152bIsKa6zTv7ZReStMp352dVtfdXHhvQaZq2/gySdAYMDqrms1qV1t
RcMp8vRpE8wdSRuIXPyuiErqAHm8L0uNjpmrLSAeaW5rsLinBnjp31/Rf/o4f/0+OCoR6qjbWKTI
uXr3fYhGz8s+Sy1fsuLcZ1VMB5baKsxuD7/cFFvpc63PsH36Zvhoovx1JDnMkVjWicljOX0fP1Zk
RR7KvjX8fuQPUL0ePb6ZlC0Zq21VBdvMbYishbGDi2941FRK98yoPv95SLyfFjkiEBbmgrUmZMk0
3q+BZVQBeFey88cBVbrWLPaOMfumufLRNvP5wPcQr/58yffLLpdEmoJemHkYH+Dyrv74CtENpglQ
u50vR0D2pkO8fd3cYj786EK/Pl0uRK66dIQwADi8s5YV1QBPb3YQ3ibZRJNXzOUuKAVW5tq00Xw2
ULIaiboVjOgHLOn3/H7mCeypTAYmpizTsd5HQQU82RARQcfusSt3eUUPjUpVupFt6JLc09xXRRCs
FIKD1pgfi4CM2z9/y7/78MsXjb+AL+GXb7nVQicNBtzmpQie9aB8U7XznFgIVusRUGxnbJEP3P/5
mj/btBjIHq8RQRP4AtgBEBT085ONtXHUCw7YfjW24oD/ooU6LauHP1/l1/EjDY/J3DClAHH/Ptql
B1HWwo9qfJeN7WZCVMiE1dHuTtkO//lSv3mMXAvPAeYzTuHMFT9/ImjV1HrB9yyHgBOnx4faEF/B
jCTrWKenNieNX+tTtgcLszG79umDy//6dpJFRZmH5ZB4WynefaGtPS9xA1y+s8wvKPUudPorrt69
WmG/NxDQl+y1QD44myRy73TNozqP617MlCliJXZ1yDa+l2m8xoL253v7zVP46dbevVwdxAPcGNya
K7yjWXjXnt194tHs/3yZ945zxhRfgUsym2kxPTFf/vwEHI3TeAJbjFQJded27U6W1mNmNc0KArmP
Knwb6dFZjpyWTcA3q1Fhl/7zPfw6rJdEMOppDGybmLVlJv9hRw6IlJJRrxYEfV36rg35Z6ys+oNP
+n7j/P2DEla1QEQoCOrv1iKIU2zP8Q76aeI+hJN732XdY8Fq2xBt/+cP9LthxQuEZmhBpvxy8CGK
y9NrQZPHmqtmP4fuMwAwBF19ZO+GxR4QS3P64Ev83cezlp2dgR8WY/G75+jRCnHgxjW+XfX34dLU
ImD0U2fTpomsL3/+fL97belXOC5cba5ku+9eW9xSswl6vfGJ+8s2uVartZBlvg4nmMlRlSD26OIB
kLF8LlEk6XVlfvA0fztucebyaQmpJc7g3fvR0xTB71g3fuPYZ/T+xikm9XVLCWijpv4r4BaYREYC
6Tsud+xbb+Oh0T74zn97ExSKmf911gH9ff5W6oG1MqMCz4oqny1Lv50M8zwZ3X1lVI9s7SjmOfOq
FnimPA5g5dsHz2GZn37eb0q8zksmCnssWA3vnsOQw3AOWwQm5IjAoBq0Cy/Vy10aJJHfYVBo7ZZE
ojiliYiBRHldoEGQEdEG2r7fdchRiwktNvrYVVBrHMXpNWPEhHXz5xv9dXBSyQMhxI6EmySC4uc3
XJeFS0yYbrBw2Q9xb8ljgsnHlfRT50EbP1hVfp06WUoQqnxnGXHUf/ettKPp0HvMDJ88tOFLmsZ3
wiqtb4P20fb2e4DSz98/LzkX04lUMcX3jPYfZ66EFlaqUnq4Rg2cMKueZysFGlS01ypkXxkHoORC
tNvbOgd4Fpoe1kB93Fd5tsGSm68Kl1JzEqFcKlL3tXPksO9Gyt5VkZvU/9lMGFF00ww8HzvL5Yoy
fLOpuolGIuUyyCufw674IBrp/bMi2IYzPJ+FV5tR9X42HskFAMpZz37PAcoXIpc3YFDFSs52gHy0
+Ghefj/7//165JJw8uQg+T72HeZYMuhVQyWT3fmpTHRxQ1fO+WAEvp+Sl6uQOyIloW0EALvLm/TD
GpPZRK3HiPV8E6L2Zq6iT7MiKt2uIKPqvtcRefTnIf/+1eSCC3kBOaOhWxxAlhv64YKqGiOSJ1ME
sqEbPsM6NNHP1HR2jM9GhkYKnCYwIIKhP7juLwWi5cLsia1lk2h7zI4/X1gkckn6kMrPaow7FauQ
WVr3QedSZRxb62gOlZ+IBOHKt8iRd4UeXzmyuAjYAc1l/mxiL17RT/j3kA2kI+q0MagdMGh0YZMT
9/NtqSLsMJXjs/ZqUINgn+wDDApQVdVUHf781b/PmVmuRYzm9wMQNVNraSL++N2nk9Z3mRYr5kAk
Lc1chOvQqvBSmkTBcUrwZ9fUN85svOHIJXlyatec/CD2lvaW4YFqaPyobveb4SAX0xG3I9lnfc+T
+mE49LW9uH9T5dMn7rYte5E1bPrKR6XwZlrTc9KH8TqMs2j7wXexTHY/TlEQHVgkOQnSyCSOTbyb
DKnZMJ/Dngfvm37LsC9gjKO3khNtUlDwlwkKjKIvTw5px9shSdHX1nndffnzbTj2b24DigblVgEl
7ZdH0me1NYS9NviwB6wvogpeaOBfjTq6gsDtvqZj79zT2BRIqAwvvG3omu+zbN7kphfdaLI5pGic
LvohLfdIgJGs0pdESqSVzam2VYP2cS5vXK2JripiOMihmY2DB27RL/WseBEgjfYlcIDXrprNXYBU
bNdHQAH6hrZ8TW8NtgfmsomE1awd8styLHY1EThrc6rztTMW5kHZySfaU+7RoBRGsc1Qt11ecpM9
jcuEtMXCNB/r0VK3UzYXKzmmw950WnFZo0pdxUNWXuWYyXaRl7s+AK1kw2YUhVxIS+GcpbV9CfOa
qoijN/KkRiN9SN0yETu89Nb8wcbl1znedkh9XhK/maI8+93miSAVaadEtZJP1Isvko7JA77ZYp9D
HRKNpz7YD/+yX6QWRemD4vBSmOCa7+YkbaoBTfTe6IeFdS9C+4Fn+AlQwWvf0vyIx5AjVbtHteSH
k/ZBBeaXHjsXJ+lKdwzCgkBNvT/hQFVAue9kg1+5YfDYG2Bu89gVCKn04HM8mA6KXlUT7p1p6tYB
gPuUaVZyD3rWPYVu6XwbgJVs8kRppy6HMb8C+GyhDoZGP7NtYjZL9Und6tg61h5di3UH+/pWF62+
qyw0RXaLW/PPr9OvswkGQVhZoMIoCIAd+nmCy8Q0ec048jY1YbF2kd9dN14skewoxo4TBQc5qBBp
mos24M+XZiOwjI6fpxTWFZB5iBb4Dxbtn68eGQHuOExrfhAlRbxNkyJFti/zg1lKeqJV5VQvIPFb
XECwgMkWiEWO00nLrwKRF1+UjOOnsKCPMqoYKVcr1PUcIENbzSjITgnmrWfpREQIVcM3uPnGZRLJ
9oSZNbuUo8HJqQ4KgZMqkt6+61HYb7V4Kq9VLV4Kw7jU3czYk+hjQ+kpl5Cb/GH28jeQDyHvXUfe
O/kIT42bu69T6VXrqiyzM/Q9dciCxt1XwqzhlJDnwY7FQzVoV5fYU1tQEXVP07/KbeugeVmzj2Ri
3pe6i4dn0Cx/Zr2FBdFXYJZ1Y5cEpK5mCtOrVVT1QKzAhK05L8cH6jZwde0Uzz5OfeSodQIE0Sup
L/iVtST25kQZXcSIkq+UNvFzUA7lKUhGsCluO8xvWtprb+yzjft2tMSbUDW6Y8TOrNpGS7c46Yzq
RWXoM+Z6VDdp0mdbCUv4oHdafJUFcroxBsApA/GgK601XerkCbGxEUGVb5HZ4wTQrEH3wpUUs/Cr
oiutTVsX9WUTUk3eQuMJ4LQl6iwqjVSHSCdMOwEJEa8DTTMdDNv4mQtnbO9zZNfoAEO9egHTAuW6
zol7MizNuzRiozq3PWLztImLV2nV0UlEEXG+JXAqL3RM8m4wAA2Ou6TsgFFIVhVl3Rf2MgJLZgOD
OMKju0ec4WLPQTc+WWV9xI+X7M24Tr/o4YBcegIVPKUeMTvGGCFJxa452bTG3CQe6SGAVJE6TdJW
h2CYTFbig8ZBpqJr2H0IIN10A+7TldVK7WhkkfiqOqyVbCRQs65mTryhLzvKXLtYTBJlrtlglR0C
WolTw6F4W5KUxEICL5G9O3EB5B1JWe91T3l+kkYaYvOB7CcnsA4yh0dhy7i/1CcnPkZJKPdZ0863
umZipwIDMKDSGbPpiHklvHEdNi0EJXkXoE8CatyIepPUuKgFPf6uavTHxrOKU+xUwi/HKYC+oBvE
pcRoL1WT1psaRudjmnjDFp+2+wpzv97Pha3qtT2nyPXTKX+KcXyzvBbTOdCQhpsmcVzYXjzzOIqg
Xsez6xuEV9BudjReMiO+TUxVHe3S9bCjDp7fBELdwqW2QK5AXTiTGw5NYCBHbkDJXVmdgak1RDdP
PewcYClTdTsey9RwL8uyIY8vlMbG8TrCX+L/z96Z7ratpVn7VuoGaHBz2uSfBlqiJMu2ZHmMnT+E
4+RwnmdefT/0OanYSsr+Uh8K6EIX6kdXdWBLJvf4vms9CzTLoipy21oYuqmcNWNf7k0rqm6YJo+t
rHRaxsjgFe4Um6bSJL76mPQxO1ROJ7MJ3Yk8iFvCq+Rq8D3nYRDRcD2QsIHNnJdJ+ou9Llg0r2Pq
y7tWhTaVJbG9R7xs7aT0MAdiGf5Chlz2TMQDr85Lo4fCjLXNyzvt69ha4dE29l445NzjmjE/F4UT
DKeSNr9bpxVXP+LZmp1nEOfjhrohbgUdgusRgeKpsDQUDyGkDrvwx0slTleOXg+HNtWGa4QY4Tle
43zdUdhfa7AgVooGNzbpHWs5oC87R2htnMVp9NRbAIsWc5rRUlUa/TSxzCsrrdmMispZaaEVHUKu
qIfMJxWaLItA7RbapEyXDebkXd/IyEfkAitnEeEFyBeWiEkoNVt9Z4X46IAC9HeZUq7Iip1uwj4S
e6gR+paPqKibIkLDYo4wqaoqtKovu2ADRT8468jy5UISankPYbb3HhO0LvsMjdWj1lbROQwy62s/
ZNmyKUm20WURblK7J2QRNCamhwpG7rLnQTzkqsF3FEOX7c28PSXZqTsrk3o7pyRedo5drbPCLM8M
yon7ME7sK2Aas1CtLa9boDyfp6oOP1mjMV5lTnCTwQn5Zk3SYO0JzSU1NLEntyGFmt5l0GKn9iC9
OhDAIUU77grSsxZtUc8apCwq5GURRRXqjy6zrymmFGcTZKW1Ndr8MMcTedch8g2JXXQQSWWkiQ2n
WVb5VyH+KQwGjYNSW8S9yRVRZMKlShsNLhglZYHm3Oo2reXLNXwrn24g7V0MGmU3bYtJvBhVYcDE
Vlcu7dLKl1VU3SXIeJZEilmX+C/zb5FQhk/4yQnoauuuX3di8D7pCuEPpJzlGOLrLn+IqI7LpUU2
bL4KBuyYtVPFwaIPGue8kerXqc0RMUE5a2JzwgdXlvEy9sxdHQ3RJ1KAkk3oSeQrCTESqO3CHgq9
032WsRJjy8ZMnheDv04z3cSNN/Ras9ZewGxBpUyPitFlpYtaxobKa05AXvyJ9UZNwCzryRX90fyP
KdPJ1DZlJhY8r/7OGvTxUCgdVREfqwKqxzzF4FjoZwJ2y9rPs/a8s+jJxMVmSmW/GriePPWO1uw7
KLt3nucU03oQSrD3ckP/pqrhl0J28tJvzOorYVWcE1vyde6GnjWF7uw4HAoxcKqJQR3dTZNG9xCb
IDCVKN46EQFCw9gMtxRMJV6cODlnS00eyQ5w0GxWkKezOmUxS/GV+Tdq3J1z36mXOl7xpVP750kV
XVkm/jCnK50LZWCydqgot1QdbX1lYebINyTw0uYues6g5pARD5ZoG1X0jRvQgfw8RJj272U9PY6h
EahrNmkQc201Hy6MjhdESPEpBSXsYAPaK87hpynuIK4c3Hk21WQeQACTLiVNSF8LckDZ5fRaZwk2
8O2ES5nRR+CZ2MOBMLmgWLycgpzWDzZY5sxt3pENAS0vLU8B+53ZfMcdx5X6wEKakE4h71NzPsdU
iXNu6dhC1ai76oUfrtm6o/Ohmc7VNkVcZgFCRUe9NFO13sgZqgeumOyhIDmdwUssoEqOpxT1U6vJ
T5lHzmpAb6pVJEC4UfvDY0ydmiZuFyTs5gqd1ypVWmtNPhXCb0Ac+ET7BytqkUgi3V8MfcEHmnFw
zxOKv6QlLpU4U+U6tsmdKp2S0zX2odjshpWdajUSOdvatnPRqCqD4ZNlpeFZnfisQBXxKDMb4DyX
TJU8zVcYYxGm9qB823rIoDDncikHO96qur4hhYJY8boHqAAupxiICfGjWyYzxEN/2scFpnTsEtiE
R/3QWL3KzBfGle1hzUcxr+bbYYQJ24RBBmmwGA8atsN0XVVFsB/FnA1Gw/CqIjFvM1lC3U9jdMne
1qINIhrrNAAxu0krjqO95dSIsKx06bDQXZkDpjg7Sc2LqA7La2wczoUt0mdyKkfCuShguVZr2RfD
/A8YlSNYBSqgKBR6YhUoBmTcsLZX9RBXp9yBwEl35XAW9INJPcxv7/g95x2za6ZENnPVXjRPfvpE
KIW5RiDWuzmj9qyNR05kMDs2oJYMzsledKG18Kf7uuAd+l6Juz/dw6ATe8VgbEacMZRWy0692hvW
wWx18MBK8+P9s24pRDGYwbgPPCzIJofBrdrH+p3i5eVFQozZdReKcKs3sXrwW6/cdJrKJScnqsVy
hdrD3aFhOrB8CviRk5ZuysoY76weXFbk5BEYbwtZB8rheik7LUc4mmfmbg7Sxo2TSlSOOcnbsIYh
M0lHluf0SMh6d8g4lAvkzkyedhIAVAg0i9dOACPQJzsxXvaASN1I0aEooNnr3RR6DL/Hx56zUMoG
45oX6Awdu8o/RzLxbzolLrYN8Ix87Xu97buULLorDIKc7CJ16vdl4/X7LtcAt2lKQY7b6LFMEeKT
3rZJpFwkEL7Y7idrNl+jM+VhPxToa9zWmNC5mrx6NTWG67qIzKehS//Aa2waaypZOi8df58WqlJJ
qIIUNaqUsUg2PRTSC0pR8MUnPVqLOIuuQ4AIC9wVziPJcdmnlKhXaBd9uMnnPV+QIwYijiigxVSN
LLyNzG23I8dqY7ALbhWUcJeqlTUcsafwtM61jEquWUDhUF6Mq+B+TMSjjQohpjbtTaTY4bKjFzQ2
07givYqgVlItPSA/sbfqQ12ekoSFgXJMiueR4eWqvjTXnq1gceLUSG8f6gKKQG9UDmbq1xvuCMXF
i5imMSqxiqd0nBMBchVlNg4Sq7LFmRc1BZ2xAJQYdW4o0RhT6ylDox2iVCoT6da9yaFOHwJXjbz+
SY39ap1ovBxEiWelM+5p7Yl7YDpfZRb5912vh1/AJ6rrqfXTZ2wyyDsQ8sZLo8mu+6T1z2ozDy4I
pGNtN9DjBsWogxfo0SPDBRA3DmmHw7KYTIgc81dC/o+5BaR4UwlsM3qV4cTpvGWldOVFZ2ubXudM
1zSFcloWcbnKNNmeqVSvN4PpeGdwE5KNrzSFKzLcdqQVMVnnXEzNz/CTs1gh1a64vyi1s6NAjw+W
PD10IhRdT82GVC1MZ6GkH5JDLV3Epd/cklQPewMyak/IVhqUq7hPNhUlkZ2jUqGtdPNMWH2zmfSK
462vtzxFPTe2/YB82NdHa5ETIf7J0OJ+W0DJwZpXJ4zfrDIBT9kkOqUO+12luV1wC7kzOCPgOEf1
HXBgREhM+6ZgP110dsXpbk6FSqJbvw/BNgiVgC1KElQgxhsM4RZBCn7lhraDtZ4acgvZQXTrTE/R
+Cpz2JnKkkSUd1ovVBU8Dg8NMEcr8yVQSy6BJIN6hNTOaTQU7NmjolrIiypu9i3xCPAOhmXn6N2z
T6d+yQn60YETuR8TYvgWCPYOvuFlSyoj8DMsSKgEll84EsGZ1dT9GlOks9KxFk8zApcEhoehira1
FXzLBGbd3pgvcX2uuURcW6thZsFyWnA2VVNsjRZZfO+V022X8cM6gXXLZhDqlsy8VaTSvOKusqy7
uAMpA0OqU0BDqtQdCCuXyjpXETUX+BwCWhWLAIDVphzi/sKOqPhpRo5d1PYil7yD27HSM1eVMUhn
xZI7ocegKMLiQs/icIXwFvdFIMaVPaq0TsJhl2E/YAVMrr3YJr8ghCs0FA3n3WGjWeodL+Gp8aN7
HtT9aManvVFtxsE678FY7Ep2ZGPVVX5RunjxasINB93hiDKNjrlo5Qh1z1CGg55E9ZlAl6xPBO9I
VkoIN4YJBD4ktPFgT9VwZYTlUCyKLlOuDTOGr+BH2p7oye5b6Fi4BUT2CaeDyBdGXPfLGiPe2qlJ
3BiNBkwhbJpNBLbrmfnkEF/Osj8yWM4tU8e5X1AsAgmlbTLCs9HtWQcvsciJEp3+qRP6rT1p5LWn
abE3EfUtUHl9ClMtdImej9F7iek8q+CWFLzN0zDXxJJcbm5mBKFzEtJxwwif+3yoO5+1erpLIHmt
Em7t7KKYHoox+kpxIp79+XfaoLSIMYNuKZPma+tFa1Y7hpzB5ZrypnYwtU4jIMzB3iMN+0q3W3sf
klTriqKNwEU66d5XxHb2b+znqjdsMdIa2R+SkAz3MWf7jmFbBY22I3Y72askR7tNSSBLrz9gt/Px
BnB28NCb76wBh2Km99apZUbGgyQvD64gPnsa5fuOowHqvmb44vRKcZ1HA10Di6uLN4npjBo3/QNL
p1pmDlB+ADbXpwAY071SRt5uTvj7IvNKYKgKMU4ApiDPiQs97OqlX2YKOwVgwvCuochjUcYZPO3Z
nCQbVCIsvEFckPV9pxociKGWuYXaBk/AiMU5icPRleQdnPt9mZ1nKmwQQiNl/c2xwG+BN41oS4xN
c5pFo38pJbRtkz356xBFyg3Ex/gPr0jHi4GwgMc61ePrplGhIEiVipYsadiPvSkgtMmWhn+tuTHF
mpXuBwye3DddvSptpqJWPfhaPd6KLKzAs8TdXT0Z+RVvF+IqbMXg1PM4+PiRGl3Iyk8w7NvFeZZH
XrLivjOQCD1a55iPfe7njYELdehJQgjyCcKHbHd4kEI6aFW7jeBQU3eMkG7Vhr0ecTIhC+wIuo8t
OJfdGBxasqpv0qqrTivskr1rxz7t0hLgCz0B7kfDNR61wVuD/6LQjiHJfPKnkEIFikpnRYYqr6nl
yBCdQ8+BPIElGBYT+9QkeyxPg2k6t6UFbKOE8LicktS4z0bd/6RwtJH5CCUuLrGGUpxTXJuo3ALe
IdsELl+4qI3U7zHaUkaTg3/DGn9NRW+pGlyJaflzNLkB+EiIN4L30io3g17BZ5P21p9ZbraNg0UE
6lIIhknrJJ8bYD1unQ+SJoRCqiaqMjUgTrGYIXlTa6woa58GNBuWQ5hlLg5Tir42c66Mm/vQLrdM
3fYZDCeg7qTHTh0A+yTd5boAjLTwPZhwJaZTUMF9AbTJNHEIKvkmIHh+BdAQlFYXN9uAKrZrssl+
Uz226MZMtbUxmea3cRDOEtOI7rYc9Kwu4GDSO915SLrdxSwA3VKvh1ngaybkqi6vF0aXpsvAyRLQ
BO1wppdILHh0VPoowdY3rQpfkvJVtyt8FgpNhRcet62zUlvQRViIwJaIzJ9BgnbicTojpQ/RqsVg
GuyrkrLWxcuFewTCeQc0QFzout+5Rg2QVsU2fWpHicm229vnYQ3+17ATGDXaerQbalYl2vaNlmvt
jTBEuukMktEpVsN4RQAdbfSO1Hujb4eVpjfFI44Z+ZQB3X+oRFPfU1ezCGcNybJxIy3Iz9NuqL96
dAnOM7pcGMnnoBtOPBcYm4sD5MNok40+6JAMP1CG2ff9hstL4srbdsssIeNPsCSeD3RGb9stPc0o
ADlaucIeZBCoiCHSFM5dFlOTTorLzBPFjcm3uqPn8o3tiUOLlqoSqZ6emE/WfJzufdsiJY6rfqIm
d6KP8rM6B1cRh0AXUm41H3znX3TgTdZ5hCQ6DlriE46+s0GFyev1GPVmHhl3Y4hxKRh0AA9GEePC
RKhVzysOsVlfA52JVNM0OI/S2tgVdoapSUP0yeGo+kAZ8HPfzJQosQWxGlwHhTjqe+rky/qT9MsV
mP91jdKEftSVxwUTVHtggByEOVbWZFS9/wpfXAtHrxCBCx6JuQtJmtpR/1OaEyO6CcvVlIvkzCFd
FXbg0EWuF8jbItKfkKffjeiJl3YVdVwROKibNAwWDaDzQzLBfgBl9UTpId7RiLT3fWjkW1lisJsU
um3ppOXIZ9W5SVUJmgl4Yl2aHX9UiG8XVLQlJ7WCZUD1tWevKvde1qYLQcRTFvTOJp2Q7cFYRT42
ZemzMuIakEmMR4swXPaFKefabVm3lGOCrdpN3WMViwk4SkokQVTjuXPAhHlh+mhjPcAPGgnreWLu
QDukAG5M/vjt/Sf6k/IOYBzSVfqPaBusn5W7zpijGO2RixaKObp9NW4c1XH2VOLjTZJbVINKSwa3
ra2ELDfx11BYKllWJimG73+Tn4QNCCs0zdEQ+dDCkfbRq+34F+J+1XzVjLp1ZWGvo1eh94eXT/kt
r9P/n5EJz8ZzXpA44QfNf/3aNvUGB/C/w/+PSugfO53+u2q/oJh8ZXT6u83Jck5wJbzob3HjCObd
321OUj1RMQwQgoKvf8644p+yvJq9TILEHpYsE2EEfkWWCj7+L5sT/2QIRARoV0i2kSZ60yNb07s2
p3n9e70goH9C7GwTbYjyXP6ksVfsqBmlEkuXTIv0yqQOZXEO8E97E3XmNhV9umXdphhjK/6ZAOxJ
zHMqs2WhTPFtWBfdmRrSSfIrdUVpLEFfMpTispgpf67AkHlW5V64t5RIXmu9nd10dm3na82qvD+H
/79gYP77QijQN7wzCLHZERD1krO5eKq+tF/fDEl+9i/nnSVOEAPO73oWoZgIw/8+JPknB88d2zwq
Xow0BovM9yEpT2Z3nT07FAxrrvX/GJLWicNwBCDB70LYDtvid4bksVDMJqoTTTfacXRiDmK1t8eM
VqPWDJNt5KiYyptwaGvaq/aYA9gBGK4XjtZSiYi9da+KdpdNdjrC84EuCqQhkFuNIG7KxpW3HcPJ
+ARSlvBF+iHNSwbk9CXWvGTjTcqMzB4ye//qmR/+nDmvXb0vTrLXEworo0BYNutHTZ7Iy37xSl+n
qGCtxtzs3aA1xyc6hNpNbJkj9RxnymcCUHUvCB9fgHoJAZunmmtRNycaBLUjmlxjWwG6CxcKa0LO
vVZwR2gVisM+WOqY09ReCns8tI3eP+iVGGF0k5VzoKk3QaTzJrh5SQVjmXLPw0R1CEQm2PRgoQL9
vrKiKLjwtIwu0Tj3UXoqp2CWxhgmMfeZjxQ6x/Ln+VGwm+FD5HkYaC3fvkjRcjZPrHxwoY543GQC
uWgHVUFpiR3s/cd+rKqdPwp/jETyRk9SdVgvXwstQzLkBe7EwbXkiBkgK9SzWoFWxPHKRqniQQFr
s6uXz/zPivNqI9Pe594s8uwprDgy/dj6Xn7i+0pj48mlWysJVOS/6PPp+y+Pr2WfzNAak1anPtt4
5xPw95VGO8GuL9DO4g5m89T4qR+b3+zykKRns84gXv0tj+/PLlk2XjZSTm/67GY7lgLnoxapo50K
lxQK8QlpXr4cGmPg2B9ViHHiwS6R7k9Lp0pKKnhSvakMw9tyCbfPTack+kWdHryeYPaqpJlFka32
niHSimDRBlNPNzAR6YKtNFhD2uuXHYia1ZSpzTPVYOuOoCdqfX01OI+kc9g7HybJNyX0sQh6JVft
AShLviAbyNqRbgvQ2e4gxsHlXfNgNHB6NNUfJbbCm/cn0/HlxOKxzIdaRMKs9vgK3k6mKvHBXXua
cOuuJHoNa4CbkFewMmu9dAc/y7ew3Ss6mWb6p5zwP1Pq1QSZ97N/vIvv5wPgtyqDkFWFGOj/tq0T
krPr11Ns/g1/zjDoEZwhuXuoNhszKz+v8s8JJgzjhP8Xtzx26r94U3/NL009MfHVE1s4b1QWTq0f
88s4wZOG6wJhtGXM7/53dvK3izI+GzG7bDCC4d2c7UFH40gocZYPaK4OsYIeSlUEIoySgg4N7UWZ
ZSBDK4QIr57WL/bft7eg+TOlZs3udw1VqIUw9O3YLWpbZtQ5+8OEwmdNghy02jJNt+9/ypGO+OVj
EA9TUcAqivT0pezwapcXRZT0QGa6Q0Vv8CKIAOoGKGWSCXp0pNBGCmrN38V9vOWIcWNRSv5AePti
nv5xzuAbaCTzcliTiCtBh+lHytvc7lritgkIIhy4O6Wa4az7AraQ6gDupckI2yRVNe71yPnTssMV
FM91mtxJTucK5sK0qvG8nRMWRCP8c8D//hedgtsHT+rImTR/TznHJYOrY5efrzNvX4g6gQa0hJEd
aIkHa2vGGJmZr2wISzFPJ21Cw+VQmV06erkPQfO69KUe0YaAKjCmrxx5g+dMa/R9pFblWeolA4LI
yDlFFovaoEe5QO7gnEnjFKdwGg+9NfYPAokkglFn5DXAsKFfmn22ouGDZfLnQcDQ5vFTEMNLNhvf
3v5pWQoSsNON5GA6sXFWZmJYyskML9QePzR7hrpsjarfG17arwLC5gAsJYP7/kh8u1bPj9cmcoRK
kqXNl/9j6zuc/Z4CRRQf+qzREESYnyKf7jNNCQ6V8tKZfJKzrSr4aPi9PaTzuSYXVrZOqg3Q5+QL
PuPVBGhU2LEWYINDL8cAhpJA1wVjMIDlBd6rps9DsJH0MBykfly7wL0+8jzOqbWvrq7zV+DKzB9u
4ppmF5/vKq/PfJlw8gzQkHMpoxx1jq8YbllO8hoocb+yPZlsxHiDiuWyBmRJegwknJBsOdFqk5uH
ZX4eo/Nd2x3Mr5gExiBMN1pGTEzSiAdk18vGWFRycj64IPy0QM2XegN9EmROrkvqvGi+enAxTq9+
UDTnsgodeTOaaOebkW32/WFxVJbi4fDbZzsgSzj2OZApbz9GG/Lcz6U9XYZRuh2oqG0GwSC16fy2
sYnqoamGJ70wvoQt/LoJMGbaIrt7/1u8jII3ixQnO9OAOjGXKxiq8+h99ccqcRVkXT5pl5nuqXuz
6C5UmgCPXePYh4bKf7UodWTCWjqHbUZq98U0aZS4bSFJeUzLOH80zR3qmT5fIoZx2pVNtMI2MyvC
YGRkdKdBU857iVF9ntpK56D69533F3vJz2ssxREJMQS/EBsZaLG3X9/PgTeRk6NeBuiPKk5mjzU1
4lVEpWdccvnqqDC2TrSLSObcydCQgB6GziMnD5vu2ghibWGMgfhs9la947LrNYtOH/0d2oTpowk5
f5e3j5r7D4dmbu86jhrjaOPTYNOmNVmWl3qUlteaaTabvvRkTd9WrBXFVyoyMeR5NhbDHRxeHmAq
8hE7kM1SS0x5jfs2o1tVpFFzqUABXgd0e7vFyyP9Vxzwim/ZDdGl3xpYoW+JoP8rAaGC2+/fB9fM
H/3ryLd/SuGK/nfmt2GSvKnIzD/x/aKknTi8Epg8ZC2zXs/Eo+8XJf0Ep5AJy8cy2Wde7lDfL0r2
CbsOtRh75qzMHZkfBzluXvw2CrwaM2+u5PzOQe5oNZkXWBoVrFrc1wAd/VTUmNIOwa7lG26uq+Qr
q9hmkMOuxiJ/JiTqix3aV20JdS7Q4uKs7lofUB696FdP7FfT8e2eM38LejnsddZsNQc8crTfGmhg
pd3bhttytj1v7e7MztJvdRTdwlQmWERBLoHqjEtrflFPaf/RFJuX5h9T7M/Plzzl2cIF92yu175e
zaiZFORXgQdNDar5Lu16JOVGXILUNoOBeKqJLE5dERN1HUuqBUKcUjEXUx336z7JCEJL+9Bc+OiR
C5rMJMpa5ZyFUqGGTZKiyN1/2WT7t+XyWvqrQfTTtHPzNMzC5zfTbv6J79NOnKDTUunBcYrgxc5v
9Pu0EycMd5t7lTrXSpHG/6hPmCdMB06UVCleavocab/XJ8wTihq4sQhpp+to4Fj7jUroT/WJmcj7
Yn3nyEBV9RighNQzCppQwBtrUjR2ka0uh8TQSOAkhIBjfas3oEyLAKSHkQBqXAQ+nCFTYFovY8Kj
4F6o9jf0jWdGNxLckzjFASWDtmEyWx3JFVr2h5Yr4M2duEA9hBSlsl3NgUBIHAtTysIwyZnONy4q
u28vIgoQn4qchvYqoLZ3b7VCu8tKmm9tHk+wK4kk8AaUAFhjqmrufGnmiqy8fSEaQij+M7qPqdNi
dkn/412FGgFctbBsOdj8qMC9/ND3Ea6e2Bz/+A+9wdko+WaEc2PgVIPFnE4St+YfI5zaAVoKB5LI
zA3Q2Y2+D3DjhLYT/8Tgxj/O3ed3BvjL+e/1ijo3TVlKwU3DJGMm8hVer6hJTb8yyoPMDbJygIKL
s+k0GrOhXVjjON2m6D+2ehvL9dCjlA78tv9kcVn8luIsfSoUedqiqABpD+yc3N9BIylXVzYoBPND
B7/6xmhqm4DQyrkNI71cyj5KNi3pGe6AoP1z2dbqbd6H7be6MK98X5ZAT3WVGJWsK8+jTgsu69T0
gGeawZJMeakvtBFLFepmvAmpQ0dhwDrx1cK7/AAHpDpwHQyoHg416FWtThZDw86wmEK9uWF3Ai9n
FskfePYc9HnQWeDvZIZ6L7RS/zpFqQRUQzDXFR0AUJV6QUSANgCKxhCs690ix9m6SJoOia7e1fY2
ydEhero/PVgW5kTVTvJdXqrdZy/lUIwtdyD+1wnkGs4svCSCK4Jt7sTa1yTv/E1JwSBq1UPh9eLO
yuriqx5OzT36THAguq+qpxLY03IAHKS5SSGJhYdpvXXQu6A+VibuEtggyOkYWsyPQRw+vxrJv9jt
5wvK26HBwWYetSyA8FPmE9HroZHFE0UD38lc06odNwS1sFXJQPontsjL906ab7rV/8adw5nz8I8X
khvwu83fLtrn8M1Wyb3nx17JSsLZdL7ycyViQWEb/bFX0qgDn+ZoLBmgs9gQvx9R54KiynGMm6jK
sjEXyr4vJfqJZOslkAvfuAaQwf6dpeTnvVKjzknVc+68aWTdHt1/qtHkQomymhwIHcNbFBKCNyjF
Ws0DNqbBfCaFkvDOwGkukjnOjJleJ5sYVQhjK/uWhKaRz9YgbHhTaROSSfnpqbH94KLp++xislQA
U1NeInrSvKC9BIBzoaeOQXFTc54yLwwPeBemayUkTt63YTnv6jFIF6XdEFhS6xgUlyKlCJQq3ZgB
BCm7+8nOrsJYJU5OTWDhDo3/Twzv/ze1xr/x0J4hDh8N7fswe2aHfGmOU1//26b6lj19DbNv9eud
k0rej/EuGLkvtBjqKH+lMvwY73TAgdVx+UK/8XJb+z7e9RO2Rbazv25er4a7dmLa+sumykyYL3K/
M9zZZ4+WR21G+nBsZRs2DK78b5dHz1EqW+Fm4Ypuzv+FcM8omxXVUNQdQiJR7sfanRHr+n00OhnM
vL62D12T1HdqU4L+1FLYJbnmrQ2zKqONRqnugS0IgDpmnYsiHBuEkYrm39pWarlpr7c3IzaycdUi
EziNau3i1Vv5xXr/k7pw7sIhH9Ao63HoFcf4pdABaWJAcHDJ4QFzTV/uQKkMKlWkB0SV1lQs6lre
1k5juHTYk51e1cZVC0p8MyV4R2rAzgRiikOUGP1ZQtjKsg3ID7B85NpTPZJLUH0ELTy+EfKdDep4
DASEOAbL3Nu3YFdCBS6Pn3rU05Ry9ATmv0/v+ynrlrgPc4zPiO3ff1BHZWeWYD6USrpOawfUsZjP
ba93Rl6SQzw1QYNOF2l3cTTeF3gRF9Q1MU5J4xJxjUUIJT12cCThumiJ9PvgK8wf8WZz5itwakNn
xiCcm/tvv4Isi37EWRa5hNPKlaUTYzMaIsPGDo8kMQO5QwEI8WKwJrL3IqK7Rm1YOiN5uxYy8/Mg
FDqw4fiZmF3yH/BzffCQjtoOLw+JZgNdTNjqJHseU68mmSlkwkkeEvLpbtd2GJLJ5+4aQRkM41SV
46i+tOpwOanDmZZaOM2+coZbREo624ndUdsofrpJ+J9Ta7u6JOrReRypSyrGp2Kg6lgr69C5qcia
ev/p/uLh0i6bW1hy5mEef/USlklGiEjk1kqOjRSTgZuDrVs68dQvOmX6bUoVnHSKhjO9z9TomB33
EGyzM5yWgFYqGsq47u3kXB2LaJN3dLBJ7vB2Wqt/AWQniXTALm/HOO9kT95ELVplYXOXRO/fJR90
jn5+DHwrKk4gfaHj83/fjrEW53yitnwrpxpIaTACbZkXwDxYY3MXsFb9T+yV/yeOgu/fKfF3NmEd
/O0+rPww+1X7mabFj13SOGGMzkc7XdUpib0uXHKJnAVjEi3Hn5XLH6dC+4QSNYx+DOMsmm/kjfaJ
DurPQGjG6ZB99Le2yeMxBCoAHRmb9UyXhUDNwfT1UjlO+I8xyjtubVTF0iCsYpnNNKCJ4O7xj/en
7TweX6+J82fRLQANRr8TgO3Rjkxu3ZR0deTNdHXg4j5BQSTmFSsnqO/f/6SjztdcIOaj4B5xGjco
Mh2DpIYpA+4e8mdNfUCepXPe2fdZOvSuGI14nVJ64WLabeFC04zri4dRDi6ytEMQ+vnnFAClf62g
4V+ZCoFDHoGd3ggVlFhOrEt6ugqiP6cWdyNSuX6xtx9vk/P3Rd9NNQuVKZd9TlmvX0NkV6nZ98Jx
21HHQluXKKB7bC6yn+SiEN6Iz0QzVu8/pZeOx5sXgoSWEQbT2QTi/xPxPOFIn7Rj6rgFSAmYFPmV
X8Jx0pzkCufWDnBARuJPn++IhyLuXBcrY7ScXcc9IEPc55ZF5IZUtgOjiQHz6EsdPAXV213R3Q8K
Nd0QE9KSuh13iUmSD0Ta+NL2CV01oU+QZ3vTV9YVGdDg/wxFX4zBhFHJImjGJJwoNtXA9VJaRqLw
6CZVTu2mfkFCb5F8qisF/0kXfnDGerkEHT0SgIy8iD8LPsdHB0oCGEeJgnEDux1cyFPmUh/jr1mC
1TNEVA4ZwH8AlGQtUTJdqJ5zliBXAaTlW5v3386L8eKnr8I8wUbCV4KG/HZMjHksjbSDsKw6IfL8
Pq1dWlMjykWbHbfEXpMkqrMKcZAFwsCe0zTL0aiWvVl+6jur+uBI89NKQVMBycj3r3PcW3AMqCJx
R4iK8+JC10sftGnlLHVSX3u0YO//9cend3tuYRjcAYgDmIUDR+enmXhj6J1j07AGquX0DXFPhdV9
MANe9GvHzxjKISvzDChmFXz7jFOjGBMBq8lVEg+W5gBOfBiSpQzbXTqLVHzCl8fB1s9wYVJUFhiZ
JOlo0wLHgnlaWygYglzWGzKlrgtdgz+TdPBi5FeddhBsTkK4hbebelA4CgG6pGDAtsvDDd5eTIlj
rYAQ2ZPn1i3LwLmrTHGJbwwampWULneXApNqEC2csMA90Uc0TdJmL0bXFmG7Lf00Rb0CN400qQ3g
vHSFMo94r8R7UlQsoVn/6PtqeQEcAv4HGaY2dn8ktCwpcXjXhSTf2FYpcG7X05LPId8ps9FldFn+
wXP+5VjmIkaZCrArlZGjpT8YkrK34sTBq0J46TgsiWkFTZOZOexc5RZ+AvAllbBuzr7KQvqwoTTE
QmR/dPzYB8fHeTH96aVLnAEWp1+CLo/2POkUbWN7nu1Sy8eKVlPMT1X85Oqz0y+AIJBuBBbugwH9
yw9F6DVna6BMOv5QSA4piwQfmvmHrmkcEnG7ZmFU5W4KK7mg2UVFM3p8fxb9cjmjhWAzgShkcyl6
O76znlJVV0Zs72a7rSlNYcse4k3HM807zJNK3X5GNK4sOqJJRzUOsdCZp3atBB/8+XPr9qeHjmqd
kxC1Apq1R6uZ1xA5UbS+gxGih7uckjPtqZDqA9kT614SVzgR/Lgs/aE68yqUYmXd2CuN6NWCU8mZ
bblKTqrogCP+9P2HZP60+bLWMC6h888XIVjAbx9SHCa+j1Lddp30UZdlcpmM+zHGutdba+pzZIHA
ddkAHtpCyJosb9yR9cJqYYbtKkpNsu7wiFLk6xajVlWLvHBm3y/J8XWQLv+HvfNochtZ1/RfmeXM
AjfgzRaGZBmVkSFbvUFIrW547/Hr58lS950iWKd4dCPuYmJmo4gTraMEE4nML9/vNan2MVHbzou7
1EHHu/KvoXrHoMf0kF674Zh+aGjZ4lUofZ2TxY8c1Ptm9s2UR3LjFlbHnN9nU3pwJlIyNAkTyaHC
0qqXYNdORFQbbGtuvOICVSnrvRU9NlY5e1JRqG5J7B/W64M/FVLqwcfzInwJfJPMZz9ZcStRmhx4
TX98f0LfOiksmvViV6XMczabKsBeXQ6hZfskMIy+NuC9RqoKXiBfEhUjxZfB/jv4Ev/XtnBpor56
Axc93E/fzrVVL3/9n/YW5AjKEpVGlfM3qPafoDT/SVw7/ul7CZXLPyAdWaxoQbm3IBUAQRFZOP+A
0vwnJBXg1booGrnw/wpK92KmfL4X89XhswWwBVwCCf7821PSmmDw0Fb9tXek/ZJZB62hTWsP01/q
Ch9t+oxYv+Mrmv7oInyClUS+4YL/oJWF7VdrixvQqH6gyt3hBKt/MPqfO+j/X16v2qGqxZt/Bx8W
nY9g6HqSiIfuDA0W/8d/FhoEHR2+IbsogAxQHwfgP2iw9h9Qb+AdUz+Cw3IHfr3QcOMXm+vLokIC
8XqhQehhnQG4oJBgn/2VhaZebkriYsVmCFJts6xZ0a9vWEUCCpniOetjTWV5ixV6+vwtmiNsHJxh
9DoSIpPbRWuTE/ske7dkflJJz1R1LoBpOhdeM+m/KRNM2nC1vkc5yBfx4k+4hbn9UGFLYFWf1FCT
92R7PVciejXFHurX97r/FwAYYfn/r9fjLkmT16tQ/O2/F6FiQfiixgBmYCH9XH4sO9goZBZARRad
B1Gb/r3NSUIqaip07JCYo8GBDvafy09Slf9A5IfKj4w9xMtsUb+y/raVmAUOISBEmIfIBwQP+Xz9
Ndin9Iba6cdFa5bbSJq63+jdS9/LrjUeY61cHzOzIAHOsocHKRm1m2yOZ29q1Pxp6Sfg41dT9gbg
sCWsiechXQEjOcj5VIfbilxKoziSJ8ki2yzVbnq96t2OlgAKcGxluHj1riRVJZQa1Q5yKiQEdzXG
TH1WXKkWNjc98SDg5JwlQF0wg7ZCgXBVtZBPUDmGZZsHcRSTwEqc7eH936tuijyGodNArY/IAk0x
B9j5/OPAJIW9OoZHKcxxwDM0TPMKefXwI8bGKuzt/Wz2d7rqrB4WO9OfuGCBPoSGdYM/auphkJDv
CqUZ9nMRlb5ZrtGNTUV2KJGV7/suyYEqxhlvfmneZXWj77jOdF+Kvi5KTFvxddJx+MEkTr2mcxDH
9OvK+uWXgamhIxEaEgrZ819mLL1ajHQjjlJZ3tWD5BtJ+1ApyX1TGm5rlQdoArBFDB9fDK6ZCYAG
9hwDzNa5OcAYCXQ53Kla46qlhSSi2qUpAcfV+Kkn6RDX6b2kAuJIV0JIL187khzUU4DRQpsh9Nuv
92M1jCpt6nv7GJOQeJDsDPe3uumugChvjgLGykkCiYbO2fkoxRxWpp2UNs5Sg+FZpGe5S2fNu/cX
1/ZyI14BNAwNrRziIBRhm2EiraliNVfjE1T55HlQcjPag6uOKCvgmz3ThmvknWanyRGG5FD5jjq1
H2JbbrFxhVTcBBggT2vQ5E00uPVq4kVZOMuaXnnON2YDDhEZAkhNhRXM5hsgRiDvNKsIjyk2a4Ej
9XTql864srW89amxDhEhCoUv2TTiMV5x2ifcrHE2kMIjjSflMFZJfddgveDJpdF7KRiohx1vh5da
3e3XcrbRHjfqJ/xzSH9QuQJJpSF7Uxsnu6UqfySw2w/4DK9PaY/bixmTsL4Mpnbv1PSXhhXDf4pI
ZYfsr/QrlCzPxbLSsCLn4Ro4+Ob8UUSo9BWpWbfzV5KFrA4r84fx+3QLoULxzHb5zgmU7Yk0FDez
fNwNc625aZO1H0oLoh+W9fpHCZuN20GOJJzSsmt7uTg6XtXQFg0ESiTkLZQ37KGCd/J6vg0CWuwB
k7VTpOrR3ZwoMeWLrN3ZIRIO3Noqj22t/dAV3eC/v/A3RdXPkWHBWQT2oJbXNyOTdjGYCezHE5Dk
PXIT85MlpWj3QglLS7P7Wf78uyD5y2gmdSDUFcSvF04MxlTRrIdzdnIwNcWE31r9AbtTL8Stj7Ku
nl2c5LUrB4fAJTaTKzQOQp1F7aBuc1GFwsEmOto+hpSWD3FSW/QTdHyS9LL6zYodC3+48qQNK7YP
4zRe+WIv9nYIDOwnNAWIqYUAv8HNUpjSXZ/U7F/RCBJt5r/HOJV6+ZJda5oLuu7FD+UqSJ9etFZp
fJ+vokb4t+RG4hyxohxWN246cx+hE/w+NkN8aLTp3pps66BMzXfbWZfncMBFu50N3P+tv0a5aHwu
i9WTlqi/kxOwHqRG/0pdZe0w1BlARjAeXKB473I9+yvTneQBq7kGZyncA1NUkgiOwvbOGLTTKi9y
UDvg28tCz4MOqoVzVIU5jN3Wd6sih4GK/aFuDU94tbU3VSFhoFQleNJWhuP1stHfVO0U7QhVJ0q4
TTtP0VfNtxQ8Bt5f/2/MGbQGunCorWlGv8Cer3a6zjJmbaTVfURw4+zUMW+CogghtzfFeruaNrB9
UVyzsXljRQKKQ7uWNc4cLvXnLyo1CGjQatIANK0y7+fR1PARKSUSYcr5ploWw4vWBn9P27Aew2Ya
rnwQbyxJm62GEor7Otq+zVnXG/Ki9XnGOok1GRa02j/VWvSskKR+pTLc8jjEBw+DlgIBcJ4/X8CD
V9PbJllqOkvsHE2CYZ7sQR58LdFkvzO7ylVJadplVjt5k71oHq0JvO5xubiSsXZZKPMQEHy5oCJv
4nq7KVTmopsmyaikI6agut9ibHtf1Eqzz8hJRmOltbfqmmv36pIsh2gG2B1iTM86IM0rurg3Nlte
Or1NDnBhB7B570k26rNR1dYRv/F8r1Oauk5aVeRgGB/7lcS+X17bNCKFzp1VBtdiUyyky4TTe6nZ
x5ZQVbfWynCX2pV8L2HYus/TRX0gy+DH+2NeHLDCnoJbGIeZzEa0raMmTF5XnUv2saMXECxJ+a1F
3H/l0No2I1hWqoBtVc5MJCq0tM4/oN4a8crqp+RUSTWk4bVBYJhpy800mebH0IIDpWjOfBsVDecZ
2QP7WFGl2zrB2bNoMADEqKC+ttTFKjo/ZjhCsYAQ6bbwvQVB9PUZnssl6tSqo7QYyjIwUc7dp+O0
+koW5rRIFnkfaxpk5qRJ/Caxp9tuUqY9yevLldf+xnqny8chALWAeoJb4vmTVNieFVFVJSdk4mQK
53F/cKp6fOTaGv4OP2YMktkq9xXxUQcjJu+8HHG3bMq437+/GC7LGsG6QbiFdQ6LYku6SWf6KHPY
JCcDx2oILX2mfG6UiKtwl8dzJXweSiJGiig+9fZQaVeqDfVyn6Vd4cCXRTomLsubZaLPVRONzjie
wqxZYdaoWjChGfVsvWs8qtPpMEnheGqSHCu3bCWFLHSaT7ZS2qc01Of7gcb279Au6sdMV6NPwyKP
rt3n7W23chaORAw8Ybze+aVJy2swQ8sdl7k9NLm6elmBRWjq4MBTour0UwLAfOSp5pXz63JL0QUm
h25N5PA52y9BqfJ4qRS5ODVVOPt1S0YBQUmmXzXOuO9mGGnvv9LL75uLNYWq0AVxCb+4qpIb2dVW
zCslU9Fty7Xba1KsXzmhLq9jiOCAFBy+b3Gz3OZimk1e5nSTqtNiLjZ8BAP6mqNSI8A+1IgN8pt1
HgKcnqVHaBcw/ZPux5So8h9plic3dl/kOxqhyZE2Xnjl2cTXc/6dc0MHjmcT5/ZzUWVVRS71iIqy
k5pEGFVHVYZ/fqU9y7VUX5nsy+9Hp/8iXCyEhyIa3fMPudWGekaIhKvxUpZPU1vV34clbVy7qKd9
3NnJs6L2Awy91bq2w17uZrrwZNPxisZCg/Th86En6C7dirzjlJiW+iky2CA0a5YCuTcXlQyH6jtx
rJpH5Vj96EPEWJYtYdvbKcovL3BxWSM3APUO6rUtjaCZDGRYulGeJLw2PIK0SDeDHGeVTu12cl1e
mfJLLEaEy0LkR/YjsMYt3dVQizwt1aI8Jdo6n+h5pvuukPu7XutwdbCt8blRJj70Aje4WE3BVuai
IVyjUe+tOV8Pcmhws4m5HZdxId0SM0Flk044wudJ9KGz1cFLTNPAYc5e/LTAitxZhvlOM+v2uW6m
a6Hvl/UtuzhTBwzv0J7Z3uSjKscNtujiUzdP+ecutdqdrGObODatsx/VriWlKbWvVVyisjj/RkAN
4KVqzCN/OpvKo6hsO4nDPD1xWGYYaSvWbRWO8j41frfN761MiDP9zOUOz/fxIS2t5sqiudyl8AwB
JISa94L9blZv16vy5KRFfuJ87H0dNRLZOvV4Za1c7gSMAn2TxQnPz9renemAW6vZWNlJhxgHLjeP
d1laW3tsEf7ukf7Li/ObQ1G54kkHYxZi/vnn2MamNQsP71NeEbzTWaQlaKn2JTVMK3h/g3+jtsJb
E80nRDYae5i/nA/lJJKJy2dWnCbUYjvifaKdNODcbU3aBMlBMlFWDr9JVo3RdL/0T0MGo0kZpjho
cQINnNKZrlyhL98mzR4AA9qMKKIvDF0TVG6tnhY8UdjhnwqGB9NAunZRv/xSBInAxCnSQYKNsPn8
d1tKqCw1XpCn0a6T+9EaTa+2Z2K9q7g4wJ0yfGnWpysL9eK9YkJE3wLyNi0tAM7NoC2Lijw9eznh
RvDnYLTxjlgfNZijrv945b1efJMMhZkPRTNaD2w5xGHz6iomy7Twya1YT0ORk46FjiIATQX+xmud
lJAIWsPaS16szcN9OeCrN0z6NU+hizeJOoSdnI8Stwwk/5tnUEVdaoe6eposiPWlNc5E/6S/aJQn
pJb4DfM7sRJUVNoj578UGAiPdkmrT6PaJgSXKMa9PC+Tj6xr3UWpHR56eI9XvpvzQowKk0YT84rU
VODH+ICcD5op+tQOttN9iQzzXhnS525KJ7eIFWQ7xV/vv8uNMubnYLDdFKRlvFCe+3ywRV/6Qqmj
4Qsm4K1IezIImzDbbI9kx/L6yln2OZosv8FQK3BaRX+MMM4IMou0Xg6Z8Y7giUjknyCCLnsycOKx
22dF33qFnWRBOyzjR8XKHY+7U7q3y8XeN0aHuXvXzVfOCv18XfJboOzovCrBbkAe62z2m4RPTlrD
dTgutVTcFlImBRFr5EOYN4VrN4kaOMtEbpPUFEEVgZLAB+sOY0JLRDdy69hbahLIul4HpZ2OgY2V
K8V3mR2JJi33QzO1Dyxp+zafDTvouyn7JFHABpjQWz4p662bWol0Rw/jrzl15j05XtpJTS1oroTe
/WE7eDu5/dxUAF1WdqvrfXhnRy15GLGhBEku17u5mSzfVMAV33/N51/Lz5mBgyOWlqiCt3YneT9h
Rmtbw3HqYPalZq+59cRQ74+yqbXFMFR5LFru03DIIaufLyaUfsh89VAmQJLwmaaEJ41pKA4UYzX+
ti7Z6BYrSVFNKxmHMLHJkegX+I9znrgq9w8y3YmIaAezRyFk1Vee7nIO0P/QdWVd8N2CmZ0/nB1K
7VKYEw/nEHyrK7Pi0fByrny8mxz3n3NAyxmKLu0f6t7NPlymmGglgyEf7Ska/IU9zNdHsm2GXM8f
aVXzW5UwtgNNI16IeWl+l1WiSVZpEVogmYA0YzC9sLaV3B2M7IE2w3RlJs4vs+IRgc8ExIDCHRhb
WDy83r/1OBnlxJYUIkQNA7tRxfYI/sN9RzFG4gTK+RA2RrwfpOiH3fGZvL9Kzg+qn6NTTNEYo/Et
ek/no9dhRXqhGalHAunICrPm3k0iMMoiXvsrL+NiJwWvomZFMisoJ1x7zocKSQ1vSZ7Vjlwmip0+
KMR2V3npaTV2cwVl+ZWJ3TT2X34bV2iKOI0/hcT3fECNru/MSa8B0Yf610VEDsutVj86SkcMJyiC
ny7FKhr7xGChCvfUtgiJg8qypyxr5yslwVs/H0wBNj/uGhYH5fnTxHJGOhNTc0wmeMoA4AZCBxxy
NWy1yJREpP7Lb5YVD/xt0VPksiC+wFd1gVr2bZQ1JHCwwYd31IWsoYocaATSxbWZFl/r/7kX/Jxp
0WmFoUksANDz+VhGONjFOLCGh66yHleAYX+cpGdzisxg1SfrIZZr+SRbqbXTcoKlG6dVPW6pC0BN
+1mteAvpd23f4QwYSIZCKAbe+1cOpDefkW8MR0foHtBOzp/RzIu4XkNdOU6jqn/UicL5MHWVMAIa
op1Nr3dXpJXlV+OaPr3/JsRMX8wOaiCYUvBr6RidjyxxY4p0EsPY61R1N2XqtGvJPbr55VEAMGTB
7IS2Bzh8PophrWTfJZJ+JD5ccVMbALWL8+zKq37jt7B8BVlDWGnTYDsfxZrj1MGpxTh2YJWBXpWf
W328hgO/sSmhRRIyIQ30CxTsfBBFaivFnhbjqJgxqSmyFB3QOJR3Jvabz78+a8hsEHFAxqVa37yb
JYMSpK0M1ZdxSEY3rUoix4YrJ/4baw/MlvfC6qNZue1UcPUiaqad9WNCobNfI8vaF1VqPE/LlN0t
hLrek8Sb7RFtyFfe109J7Wb1oSOzqcqFSOTi3pdWJjnOmqkflWF24kAOSXmGHN1H30igpNiKOVQ0
T8IW9C5JxvRL20v2R5Cr5pZATvsPSmJUQ7npnJQ4ItJuHRVEDGUnPUeaUT/2dU6Gm1Rau16X6amn
jZWEHjFv6/diwVHRkw05+7b2S6kE5pIUtod7MLgA3dqaoAw12mnNmHIITAqairS222+KoQFBSglR
zOVokzxqkUDJHsR1dBnCmijxtZ5JfGx74w/Cv6zvTjO2mtutJKu5kdEv2n0cJyphV0CZKBUGJBqK
1ZnNXYvtSO4ldit/Q8Ji/ZD0nlDveZ2nA1aDUu9lStUQCBBn3adF75NPmj7UOj28KnwKte5DXGVV
7vXaUso3ba9bfwjvI7dO6m4KKBjJiEnXCMg4VRCIkB5VpXeOkU2OGzrJuHpmqfT3WRMSOId4JGm9
WS6tr8vEsiRgVrVxrUsUyD+LRq0cIshbgy6ftc5vKi1/aKjE9jUUfQsCvr72ZKwZ7anPbDCohg44
EcQNTl2eMYflt7WAHYT5gxTdlJMqEjwJlfyBigawi7KOzbcrTUJZF6gcOSrr1huKac7cykGyDpBV
tZyQaywnB1Uewk8j05/DfS/HY0S48V/OkEuHREurR3FFuWFXVYqbMSrbH1pY2JFLVhRBirNE+Kfb
meHwRc3TufS5l/Rf6madsn2v9MNv9mwbB4LODcU1tNYiKi1f77UZjV1Q11ZPbValY+qufZlRtidL
/NDAi28wlTfIdq31cL3Rx7WmHa2Xy1Nb9HtrmXX1sAgDAVcfQo1At7ldfhsJQ7I8uYiUW1IOK5IU
K6OHlJBGKIlyNWy+qqxH7shK77hroRj47UhCiljAhPlrqhDv+EqSEydH9KB2sus2+xjG6+q4LfmT
9z2WM5k/LqmV+bo5249qX4cetNv4N6UotN6d7dHcRX2ZDh7wdUfK77pWf72/k53jHC9nMCc9VAC6
ZzicvrAIXp330joS42wJGh1ny5e5WqC3YR4i4evI4neJDoiCodST3fvDvlFiG3TawfLpkNG/297K
c6ur5zg0wqNpT8aHJgmbE6nuauaORvtX0+KeH1ZDGkQ08vx6Gsg3zPXwEBWq/mwbSRmodg0JoeHu
xydp32aVllw5GbczQy+RXdyicwm7mIfcHCdDG6paVWb9MTPG5CGLujywx9Ty9LWLUKbrykfKkWuA
81uDGhzIwAfgiKB752eYTF1myySrUe1aqZfC6PeqSF0DOQ4W0srH8sf772FbXoofCSpIj1K8BBQe
5+ONtToss4QxS7g2+9bmZj8TggfvSWkPUIGuHGgbxwvcuUWlwVFG/w/YE2DxfLhGL81FG40RvwjC
0HVzJR0NNutjXCXjIeVkgLfdFYHmJK3fF2l4iLnjkaukqV5ap43f07r2LKICAx68CUpajZ5UFWkQ
J2n3wQktpHzDslw5Dd94KZAWRPXy0lTb0hb0vOuc2EimY6Yu5m7EC/FJiVWFj71UDmozhEE8Eav7
y28Gyz1NiJhoI8OBPp8qkJcp75tyOjpN2xwWW5IOIww/F9bp5Kc9oZO/PJ7gENocPrBfUKKfj4eC
rO+0uJuPUWR+TFK1oQcaGV5WO7eRvrRXRhNP/7q8YCHYyOEBoMQtnive+WhFv8YTCNV8RPc7BHEc
R57pYPvwy7+J3wOYRPUO+PcCNr3a3EYNWnY2N/Ox7BuyCIyluO0n8yPHQX/HFf3ax/vGxyTcnYQy
h1eGIeL5j6Jck60oUecj/muFB89kDgxI0DcE/f4AeKqufE1vzCEgGXwaqjSAvy17sZpHouDXcjlO
th7voChXu8qKlC+/PIecDmRiM5GKaKCf/yiyB0ltLwyi1XvjG/LyJ0cd/4yW+U9rHssrd/2X/tNm
WUDt1diO6CoLY5zzwaLYtuYazsixsJbBV7OUEGBLWoMx7fQ9St34MFFxuZI9JjfjmIRuWGqzb8Vl
5HV5gjepbMR+SY3w/hxsbxYAbg67FVAiTj+clBtMzElyqS0XZThK0TjuajvV/F6S7YNcceS/P9QF
/CDGEoJauFI/LcTOp4CWnJGQjDscB0pwtIWL9LnB//1+qs060LoKqoI2wwB1xsjDVGi5nfWuJt2n
zm96KvH9f+Vx2BdA6mkD0QM9f5xcqSAo6vEIHiA1N6vK0QtBY3ooYn3GBADsCYsADeo9TD01nHGK
HdbGH5SyOyRDOV2hTF1A3S+zg+hIrHhRPGx2qXqsisjqJeBh+NV3RO8uPjmomutAQ/BNdU1cPS7K
PRGGNr7OyfgwJ6Gzb+yUWnaZZA+XzsDCtHbv0MH1bClTH7s1twOjNqSHoSvz2zVXCxLAwdMg/s3+
gNGf22MCc4UgJB70fKXjqguuICTUeG5Zm4N3cIqRxOZoPKo5WvuqcrSHTOeKRUQ5cdSxExLVOLV3
xE4e33+j2luLGVmG2Kc4W8ADz9+ojMifE7rCiw1nbJ973foZUirl8WzJn7RRaItb3djhOrDsO3XO
9hhKfE3SUH0e1ro+VUZqBURJ6Z4eyckeLBjNe6YYAQ5zrWdrkoQWwWHlGnrnD22s78yGOPPKNAp3
deLqi50PtlvwsdF1SlpXidvhToFx6GpWvAa1qU9e3y75k6Sq3b7pluVKXXe5beoQslQa+vS/iKHb
MLMygo4dhYzRo2Ev6W7VCHouMc648n4vZ1lnwwAgFUIFaqzNKEtbyVORmOsxMqrBIwzAInnXKW+a
fpKubBlv/CDcsmFE0MYTJfxmd5JN+AVGL8vHAR7nvlvHZkeGenjlLH3rBxlUw4Kszfa8VZ5HNGW5
iWfKEcKL7Rqonty1dp7IEhqC91fo5TEKPxr2LXks1CHUpucLNNOslv5HA/o+Kgc5UxrPVIrnejFu
TcC/K5N3+R3S2sbim569A8B3sbWD7Cpt2GnHzMwsV4oW2SsWs/0gK+B7YZ/Kh6WSq1Mur9cwljd+
JnQ8ONTQI2msbyd0ldqBO3ysHZ0pwuQt0r8RWyz/kBJn8LGFvebl/cb7oyiBaEynFeDe3hQnnV7a
fR0t2lEuZMWX28TaJzZhNKpkDl/ef4GsiIvdDSNoyiDAI1JoaaOfv0LFnKN2SUPrGNvRXYd83A6S
to/u+wqwCj2Ibn2e077LPD2T7E9VD2vEn5Qxs711MstbRw3hlBNW1XgDRjK9yx3IwD6tsPHncOaK
BGM7kdOvwLXRl9ZCoHHodKVVfE3n/uqlTl2DjRdF6jatTSo12dix5mFFPJmgFOWUBrpEWcEhqmuL
a2NodmtNmfUR+iNnl1o7bken8diTRO4vS1SB9lKqQkmXDnVnVR+tsOgHxAmxgVSlGT/WE7mnXjQx
8a4KLtX55hqrv5mVos031rwov8V683Ey5gy7DrUn7WospPxrqmMSsbeRGvRuxFGa+1W3wKGvE54t
mjvpBjdjrXXjvE98q7a4Dg9y/2ykUPHBXJZRPWDLnn0eKNR/0I6Wnqa5WAfPturwy7JkjsP9XR5j
r4GwdSuTB1zgWzuGlMJyYblG28LJbyH3kxAMpqVw5OS97jaVU9NlSIwBKCUDcvUyc5qfl0YGmDPW
pBYYTpTdDcSGQGessq/KsEjf2R0A4JCB1eynuXlQspV9X61N/DeMKsMu3lHT4nf4QWAxAvc0vGpZ
pa8lFNDPbaNniNrMRC3dnJMTRlC7dl+AbyeY71CnPsnyHN31UpTv2yXqP3Wyvf6uWNLU7jsyqmsm
SW8B3fRpNfc2VE/8EeCjzIHZIcv8Uq5JEz4ak7OGLvBN/CClo5leudS8sZegnRHembCd6BdsaiUF
7LlGQbMey6TzesusD2WW2bseq5ndwnfm0rhSfEtOrxRplwcA9iN0CUCkqRm5yZ9/bU1iVPkcS86x
wU3jgOuHSY14VRtxuV8JuSvAq+iICgH3+Si1vpJrX/XSkfKsv8XHrNurUyV5ttHEQWHo1yrhyw2L
8dCSIvMUF7htluJUEdCc2KN0rG14y2GV4GXYaQ8dIsPdtf3qYrtiKNpdCJ4ccRSIn/7qnqjg4N7O
rSURO29h1egoa6CAaPoy7rhwZwmpj1In+pj2Sf/Y6335V1RHhe8Yk+anZi1dk6Wdsy0FSiIex3JE
1BD91W3nh07fQJmgSsd2NRe/j5vkqWvD5RZNACaMWtjs+PQx2dYjwmbNGpCT1e31a3INE3hrYUH8
5BTmlknfZlPEKKWUJZEaRadJkjJ/0FeAynD4O8f232SzvfxczmAuPcITmWuzWAivZh+Uuk0mqzeP
ahyj79HyOOgWVd2bdT8f3n/Tb/wgk5wC0iyE8uJC8Bca5iJV4eAc03zQb9QI79U6hnT+/igbncvL
LzIFjCIs+OhuCu36619UOFNmjxmKHl2NQ1ceku5uLopuxxa8BKpD48IsYzVYo0lxCYM3fDNepCvt
ww3v/+Uh4NKQRQQZnIpta5mXNm2WaVEbn0LcmPp9Z5XhPbecpdgVJJhHkBfEMamGBTk5zlB/WRHS
1rd8BfYX1ZGQiLw/KWITOr/wCKELshME+qrQVp3PSZM1coS5FaJGq11VD31V1OzUtTYqP5bCRAvq
fOjJMCUqJPrloWnScZbbQIncfLbS+Ei157lk3zxKijn4CT0rD6q643VZ8TXrtD/nSpeC93+tQEXO
fy1GA/i8ITOEsIyQ+PzXptIgm6tQpzfzov2ZQwUWyoauOcZ6LsFgCJtRo4Xg9JVnGomaeVUJS+xK
bXu52pEvw12E+QqBEcLk+UOY1eAkSa8iD5b12Nf7tLvVJdQH7//UN0Cb82E2CNFqQjxJC4ZpnJpO
lUkKh8XWcWc1qvJkSUX+SKxo+4Vg3DZQx371ubFY2AUm8UPdmgj/hqV5XJrUvnIF23BXxRfATsrR
SNNZ5bzavoShC5V1SGTpiENTteOv5R+IL3Wg4cX1fW6uDia9SYnjYdF6pBlhEyet8++S2sxokdPU
V6IpunL5fGuygL3FPgfLU6Ynfv5O2sYJ12ichcRFm/YZkpQgFHWulC+p1y0jLZdSGfe9Pf0Jg9h5
rPXJ9KkT2fNnXfN0m4yF3rGnX94Yub+9dIE4cx02r/PHqsJINekw0QYatckFLi38Ginela/iBd/f
fBbcHEWxwsUAkslmE4gL1I1zgt1jIhXpZ6lZpb/URK2XIGmUXIYjr6REZPact4O2lm4alsNek1PS
lfDrSx1X1TvnyaHd+yzBFrH8riZdSElnOQn6cLauoE1vPS5GA0wM+hbQ6q0hrxKHlllmdnrCMtJ+
WFfac7jORA/s7jgprBBkNEvqPnZxmNwaCwVDvIzFrS5bmZuZercjm6LeyyYaZmNoU8/BF3BwZ4gK
Vz70t1YVmDOuH3TT5MvIycUC6orV2T7WGMC6Ul6Y4KFq86Ajqf8ezeH4I55b/WsV5b3fKT21u4FH
ZwYs1QqvDMS6RgWOA170a1R18Q2y4UKkom0F3GVdiK7WdJD0dHaOfYaU0iin0o90iWzsyomvrOGN
WOPnWBRxL0it8MDdHLuJpGG6OKzhsZbt4iZT24huL27k6CjMoBl6zNuqInTbeFn3XUSU75CH0SO8
gQnFsmnvcbyevFlpJVceUQl2ZRzfFqARH5tBXdycCubLSLjB3nAmGUaEzL9MEmfgWMIRLSry4/sb
6+X2TatMs2F3QXSnO7vZV2s8FGXsU7JTBnniMFmxfatU1bf3BxFzcv5FCqIXtSb+ieirtnNGuLMy
S5OcneJZFWlKheGDew5+S+b6tTL78lCE/ENbhGXAJgAJ93yTUdOkXKQozE61EptuMxDWKqVle98W
VR/IfBsHiZrqviJJyZe0Wb61QnywbW1Q3JjtK4jWwnxEaonpYWF2vhWlUdBpTrg3aI99irBkvPJd
vdwxNrMD3g89zYF4Cyl/s18B3eZRXa7pibLRhPAcJvlvxTw3Kg6m45QJuknzCLeiPhkDRzHhM1l+
M7bdDEFGXwbEPXq9q+cqvp/CJfxsTFYYu6WRFh/ZR2YQUGPNjmMcOs+4SWYfpJl9yCXiFkJbqdbx
R3QVMtL9rCFaDkvy8D51wqbwlKrH8ybquuQb+GYRQ75MWCY9oLvCHJsYHyYks/JP3NpZWWBL6YwF
Sd42KQlKvyitZ/YzOWxOp6Kb4uNVJBgPJCmWSj58lZuohGpD7s41BZu4R22nkxKM/R/SqCjEzxdA
ZxhSzrGYnoxSiXeOUbR+DSr1fcqqOGDsX2XhC/Kc6MixJ8KhhFZ+Pp4UqvTDdClF+GOavtbUiW/j
jOTpeusE6jLPVy7ibxT+tDRFAxBlBTvQlr1ezZK11kra49zRqQA3i+2c4sFaPo/TGDeBRcP/A4J+
hL9FnktQfuQE756xzMNrWbEiTX4z1w7gNqYmtPVFis1mM+RfNJy+kcYTwEp7Q+iS/rmyJ2dXT/Wt
iXjolvrDeEI2ILuVHf3RxHC3E3wxd/LQtjfEoUeBvPCpObMyUTOTNwssmgbptP7Orae44h50sQ1B
cOR4gI3A3Qyz5s0N3IZYPudpjwdCQfWYAG9lqzsVf1fEv+T+9+8brv3LHBkx3h9VvbRkMffdz3BO
fMGFkePZ/whKEIHlefizXT7+2YGH/RONJ/7mv/sf/zb2+7zUpGr+UaHAEP/aNjdNtOyZtH/tsvYz
8Ohnftr/+J+79hvxMP/rte3a3//CK/s/TFJskmDF1kf37x//NcnUSNrkSoPvHgXBzzT1f3wmCeGE
ywPKLPrftFdYlf/4TNr/m7rv2pHc2LL9lYP7ToHeAHcebtCmL+9eiDJdQTLoTTDIr5+VJR11Nbuy
EkfABWaeJLXQGQy3Y5u11/oDoR/a0HEhodkKCvz/hH7t1/MCbCfKKse697EtDb2Fy4wNE6BREYAb
etOsqFHVFDpgWLPsayXSRJ+W6eJP8/QvZIMvKvAidv/1fxaglT/HQo7+mIJCGIFUxa9WRDNmR0Ez
CHI93TxGVofUJFRoVJboLkBhSPtaEyk5RVBpQrwLuLJkEnlgg2aBoNCrh/17KlMj6tnseLYO3RI5
RTTWlluLycaZN/bjDf1pYj8+9tgOAOZruJmoUi6uvWr3VsexeR4g1XeUQZgTgm351raTXQU2ZFFz
aJnV9q2ZQ7baaiJZnsowE3iWis6WiSFp3K0HBgIAzX5haXNjoVLg1mgFK6xGJgKELp5qA4qTzZKH
3K8WiJT3IU2sNRA/guhSnfvGWNpetlf7rkRgVaODp23cccYPGUWVBoqarW0527RQ/NDS9C2x4yut
QbdNDOpou4nXRlwZ/scu/n+6+f97taGONwJKEgjhgNYAfgiJ2k/H/Teq2X3Vvlc5+0v04rM5+PKH
/jQOcOH+AKkHSKYAgUa2+yc16Mf/wcVH2gnZHmTAEEf+m5tRtfGX4MfCAsDGH72qv20D9ML+QLEU
uSpA3eFtIPz8t6X864LCyJ7MJy68DNABfvwSzBBaOHALFrFsblNbH+MmuR/WwC3lpHuYzzQFLN/5
34ZYOBa9ovWtMmMIz76lz/whP6C+m5PRg+T6p+34wvr8aujQCPfrZJasLbllVcyxMVLlt9FFfsbB
/XoiaFk+1sIR/i/bG2g5lExPxuR+dIFbHfbzfRzIN/X+HN5zQb7x1zw+DbRw/XRF2FmtIu8B4ICG
egFUXINWIc5LEqw40dbGul/Xm/hi8DIyrCYPbXr+lBDTswO2AoFFUDiBcra7+cvV/fRVC2sJeDE1
53xK7ls7mgHkjoLqh+MPQe+PXvss7viT0ImpnFv14wn8aaR/X4yFt5MAWqo3FoaV14rX3ojVvM2g
snTf3fKNso5Jd9FxNzNIuV5bN9+fp2V/38eBOuaf0N939HqXyVCpkTJTz/rkXnktwV8CevOnyh0e
QZyv36CPUT+wAE2WxkjYy/cjLxLAvw28uJaO2qqtrByP2uRblCgtme9eq+j7QZbwqd9GWdzMTuMJ
YEw8uTdb+JGkRjRDlAL6CMcBoXMyIFiSXCRfvx/3o7a33NJjqzH68eG9ot/4VycB4guZDcK85F4v
/Lbs+oDSafZHG/FVbSCo00cNEjCWeVkY2VFCdAXV1Q6genCUIvrK3SFFewPlQ+vK4MLZ5Yq+d3rI
rDFhQUi1fZLAeckKZBuKGCmMVBFhqUrv1WQlkVWB4VXhUhoIDdohZXc/g2/VV+aaet/Pcpln+mt1
f85S+3WWiNoAlZfB2AepsEN/QXfiKnWVPSX8DrSJjxqpzoiULHO4v424sBtlRifO1Tm51651G4Ev
kYjuFz4l9gGaBvaDrZ7byeMvfreTC5sQT+DmaRsluQf323MTxaCpcwdfBPkWLP8dMHc+v5hJ7hW+
IFDD0XKvo74DYQsWpQkZKRmjJMxXXZSH+G92kDx1E/vfb8RXBgT6o0fnG5YbhPC/7sNscxllK3xj
u503zr7wsqfvB/joK1yuAkrweBPgq4NPeHGeIXzYaHqbpvcFAVls2HKyY1fVVfvW12QmyFf7r9Av
aW7tx3kDVqlDf69QIvnpU7+Zhl1vB+ZqulCvwbVNane6p17siwzoAGKtpEC5FhdwPS0S/0BW9HEk
xhtq90zxL2WvuRjeQBJCMjJuJlITyB7Qi+eRnCuOLHFwHyfr8wwXZzlPGkXuEym5NwgQyCvulQeJ
zEHjVjlBjcIfr2SdsHVyba+AiZiC2Y2J6qEF9cUkrZs8yQSpRLe5TnyIiXvner+W8ftvn7fY4glq
0KWOLuP7Kcy201pO3O6ORUPIox58Nwxt16FYA9WxTdbahYPK3plHyvjqHnxen8U9KHk9yhwir/eM
1Ft9nTxCDDaCpuBmvGDujRVlntjYHnPvQYDlOe7xUDRrlKHX6HgK2o24LF8unl/FZe6jWcjN3IfB
hXjEIxSdIcYkSLar7tWrbgO+9Xo3boYz13gJQfpz/aA0dKw6wq9ZNrImKoPGlQpqqt7rvXIFSWcz
dF6NQPHKIAsslGFJ7ZvXsz8c0rfe7W+p9/79HfrSdqHmeCSUhKeMT/n1lqoJlSbbzNJ7ME/dqT+k
K/3NTEi/LgufzZ6OXikNOY4zE1/Wff+c+KdRF84FulOYgSa29D4L6oMRSeSi2/Zhsh43567Q2aGO
T/6nyn1bW7UTSxiK7VFEL3awCHGQrko/3sNwnhMdWoJ/f5vZwoNoNAcSWlWZ3uthvBYe8+J97Pae
2EJcxpX24kXyp0d5BVktryXjqrtmHnRR7s/s6tGD+M0yflrfhYdhTUU+WwUmjUsZjmEdzWH+khyS
F2dP14aPQvYO3WfZLt7LsJ3h96N/1Et+Gx1EQ2AaQ2znLOspZV4KpYixBoM/e7mXHSD/vMm9xJPc
1K3fx0cA2LyY1Gt1Q0Fu6e1sVz5bT/9AoPz2FcgxoI4vI2H7G/n64NC60rEGD6uXgqTk4Xr3chek
+4aUHk5c5/JNRV5WuxeLbDoC78QrXF8l/joEUItcrHS3cA+qC6zluiAPZvjUkSwowhvYkCS48pkb
bRMvYKTA760ufB3z4+TljgbXBTnEK7zCbrBxS7f1OqKRHcUQHXm63FnBpgqfLhk5zPi7BgmAcvP0
UCaXEJ/aimB34N7od27suTlxw8m7+BFcPF69+tPBzggQGUFKdgfZNQikN8mGe+b6sNP9p5vE1cg7
w0x3d09eQ27ukCAnr603uYfdTPRVQaKK3OQE4xMl0MhDEK8kv/hYACUw3cTDr3b41Zn8ODxZ+LjL
yivI9X4ib7unGVPwNpLnXx1IS7YoRBNj5QWX67uKjGSH+by1JA1uozf0nOPj0MVIotvBjd23h9i/
e4pXKancCwPPV+5eox/TrdwD1vJ4OsTmBftBCZT/MOfKlcjKIJe7a497u1VPbkJBnqbwaeO+CU/D
Hz0JTEp2Z1hNvOVABnpdeHhCpAafy3GDwg1nzJDtenIFkWR3ujDxK4Wre7h3AX6/J75OesKO//Lq
G74f2sQVa811r/31HuXtcHURCPIY3eJTNTfk7qojF8Dt49xu7/fXm9zdk4vtjOO8jdZo73Ibz19v
1/7V1iZrx3toyCYayHXrrwx/i0FceFrEBYcweX+2vc6FRzpjfcJHneg4cRfU79c2gXnfDWRfEj8y
4EuAbtYd3P21SiI/IW9zYGBBtfVr4oVjIK21NVGDZ7K/nTx2Q8lT4hahiYXzr/CPmqzpce8ycgdu
FA+Uji4EA8n2h+X6a7RibPy14h6/7EflBp6Mw8Zd87DfYiB8p1u7u0Pq+e++tw5/HB0df/+2G9z1
4DvkFgZNJuOFX/rhj9nNosbfDevLyd2hShBwTwl6L2Ik2mn4fnV9h9s94VjtDjfcCyZ38lvv9m53
MMhDZOFGcM8O5dCPes8id7vNJb6cefDIfEA0yUQ2g3+4Yx6pvHeNXD+84SQfr5FF3gvPj27vXP9i
DSZmsg8fsXwFeb+LHkaC1QVV3f552xKb7B+p+zgFwl/7/eXkgQPFBxdDCEwPyTaAPmFdsBUlgRMX
RFjsep0Q6uFXj783uI4HHq3jB936t/i63l/H7vXlw8tINsLrsCAWwc0LOtKubu5k7BiwnVjCS8vL
b2WSR/W+XZfu+py4xAdX23f2bZHyBZmLmeoN7JsF8/IgbR5m72XX4dTcYadwYVeJuwPxB5a+cl9u
wt4vVq9IGzSre5tsj74r95tAc6//mVcIiCkieCR3wcn/64tbg2bRkCSI2sjrciX7NHXjsF5RRvLr
LOiRgBoPZgSa6tLX3BIH7vvXZwmI+PMF/jT84gV2Eicx9bI7+oTq5VO1B7oZdjBMfW0fR+bBDOo1
OzRnYvqvgh2gG1ABB6AO8MzFnOWEpRzFqvS+a9PaT4wYLWgZgg2leS4BsSHlXFeAS7fWuSzfMQJY
ngJwtNuQmz2WGZa9T0VhV6MiYeDRn1fyu/2uP44P6gMiknpnXSBV/afL/R/lqP8fdJna5zx9Lv+F
7v0fz8O/qvd/XR+lmsAL/9r9319KT38Wm/6HVaKODD2ny1DBc87y5/LtK5nl49/8q/xkWH8AJgDH
GSiBjxwzopN/q08pf4D3D9o+x5ZOB/Up/K1/55gN5Q9AhSG3C3cbrSNgHPmZYzYgaIWqFMrP+ElQ
JyFiWCSVv0syLxrYoSZ0VMRADm3RbdOmAI3wguURE8ZBJHND6p6lbmqkKIX0rfYkd0y6tbRcPKSs
BrAvnccABOOmO8ViOuK8nFCe69TnoOK8Yy1vvE/refHn+fxcr1pEjn9/2ZIpKZEypJRsnUW5lhQb
FTyXWyZaeAHI1O9AUYunpXUMv6GWjHTRlF9D7uGWS4kSqDIFMmCKQR2lzzmo4ORcDWKIL3ha1Smh
VdnCz5HRvzrzpce1+nnBfn7pwozI1WAmvcMQzsbos9NaUGvlUl0QCNImr3KuJxsTPEs+nxPoWhqx
nnp9051V/zg1+sKeaHYXOzxpWSQ3qhEArjh6UkrBGNIYqtsmfRF1UCR2kxGtB7UCejwTuI8z0fWv
Nu3nzBfBWVVq6YzeeBbNJUVPYm3y9JLSqltJBgj10J8gX6VaCs613kKO9PvlPoabX632IgzlTgV2
MtTcopoNRTAWg4mKf5nvqlh++36Ehfrfz2kdcwmfAkFgx6GrDYKOiKOZYzPX6AgQrKxuChOs2tkc
g69OZxz8wGivsqCgBG0D3gc2nfcsHwGkl4Tn6KBWclj3UjamHlQpmHEVSYnPYOvV48v91SIcbf2n
L5SkvIIOOmQ30VQsIImeQqvcrjp0ymlOhMpxuR6NnK2p4xSuFZvJDXAV6LdRGsevoPOCy0s7MrW5
FWoQ8lrLo6Lu6/lI1dvU00runMEFbRYyumLqz8AQT+2b+usno3887XPbKKM5hlxd5hiNJ0TGw7K2
rr/ft2NZ/stVWfg5QwI5Iz0bqyjncr5OLDT1JaUtRUZeiw0vGpCdtGkVSp1TeWgXbVdD2xRrXiic
yGJQLlHknvykTYxDxcDPKCWc3fcl1SNaJ0NkZVPvclUpXWBem1AzcskXEKIKjQSSNko3KD7LJ7fR
VYG0dqwGAAeXG50PzUrU0DWtDUy57RSx0anekI5VtTdQPBPoIdqpdLCDkbbaGdTwqdVe2HWILswo
jJhVVMYzSDfq1PImE2BKuZ6s4PvlXlTd/r4mS2q5pkV/pTMJLLeVdUGaN7LHYavdvhz26CgBo237
qPdJ6Y0aqgF2oU1nNnpRHvk58sLiQvVrsPRWryKWmoMgppHppjuCMuEO0k78RwEOGLAlZbmFgps1
Mai214oTdk5PG9KYwpBRHlP66oxFOvk5CxNcC7uuZmBOo7IutO0I/vwjGC0tIoCjLFKV+rq0ae43
gKEA91aNvqQw5uZdIyKuA892Zj9OGIWPJPgno8CP/CHohqwi9BykUXn0KhmfWrel8S0EcjQPZK2N
P8m9RJKxsf25dezQttFi9/0HHK3+F0ZpmSBE35Mu8UzKI3vklqvIkn3kNmw2pWznHtAv1P9+nBNn
e9lQFE82bhZgIBGH8GXYTaaJx95pPFlpbr4f4bhxX81kYV7b3EFnXe2wiPVD5sUAFXkZkxzsoAJh
cy1T/EydlPvvBzt1j5bFCShqJHPRzDQSZacFE1p3L3Ow2eLhgdVhCrChYD1OVpJevw+D3nqmyMoz
N+mDwfeLmS6FPSxrsqep6aUwTZNyDUJGzZUre36cgEbY1YpS+oZWQ3RQSow2jEFSKbDMHKxK4DQw
XuQeHhnpsfDUQ0jj7MspjjWvNaYhSo2xCCS9pJFWoEnFFbpTvzBAmR/0NKlDZ5CT3pXUAq5aUzai
9VJ9EmibH+vp0PSmc06vAyD3E7u5fHlENpQIQcsI1MbTG3RdSkoazHxtGrPkBJ2BdSesM3MLMUye
b3Iq25nXD7GA2p3u5L0LumHgy030d4Bxme0yc8ThS/vYdHNus53IW0i/Kdkkv6IfNn5uilgZPBkY
/0c2dcNjInMkCJK+CkCkKqPa0iYsIejfA4ny2FuAp05l4oDgOE6tC9k+gusrJ0anOCSOAHCahLrr
Bj7ttThXkSjNB2eVT2DbB8hBAZ1IXoC9k8glq4VnwgMOzVKdFS/VtAG0A3WD7LFVWgdq2MWE9U3A
cQfuMsUVZgEJxrJTpftJb9m7Y0uF8HvHqort1Aj6aMBt26RDJuw9mv0V3zCPTRuZUVBUG7QWNYch
G8Fw7SRWY/pJXYLITlS0D9WkMm+0IatSzKya36U4k1BgSwFTjSXQnTVTqV029kwrUjuSvm0hpHQz
dQ7YFBU9hiBfOkwl+oo4CLJIXg3tg+HEI5gZEkyPdI0zo6PW1lpjO80U7Mk9/lCFrNGg5Wv0tks5
KaEzV5DebCzuKuqQPWeyJm60tGAH1vF61ZQ5kO9URTd234JpmeRcq23C8zqZCPizxjTqpi6VvBLa
dEc0CTfCGb0sDxA+R7l9rJnN3FEx2cHMLEdaJ73R/QCoOn8fs9rZtI0FQq+5Bi81fDBQ79kG70Bp
2/YoK5V9DHV5Yygg+dAK+6awZ+yywsb8qizKEpneGowWxEwL80Ga04oRKDSyERg2B/SAFleKB5Ax
lDEIS1Id/JM1K5GHVqkEKnd0hj9kk8kjzWbtbVZm2TN0WczXArjhjgy0msrbppfNV8fgsxQA4S56
L+OqoJdmqpVQPKulKoGow5FjRGVqdaUXRXFH1QqkNCATYXLEmqGpXbDEyUGcs1JfNbxTV0yiEtQ6
wHbjozfQRH5WVOm2MyYHne4SR6t4Wqc89kCQhpURiTxcovUULlk5yGAzstNOvR50SaUeerx05Nin
MvfG2kBW1gGVp9k6zsZoKwBqtDn2FSUee8A9CsUDfU0OpSuazY/OZDRIuTuzCQG8WPTXTW2UJVhu
JykDELju3RHcQqEuwMDm6onTX1IF59odYhuHPe/pu5GUQDzqxiggU6ZkoAGp0I1OLLDARJIDxl7w
8tXZYewV87pPxPDQylLd+5JZ4Rzi6FDwt2hwhkBxm112YGAEXqswnZcKd60hVt5a1/FQl++S1pmv
NuUQcECTjfGjmTTQkykNGBBdCNrx20zq1IyA6sx56XnXJ67RaeWPiurZbVpBCZdQ6JwNXq4LQHrQ
cDEB4qgM5TPaEof9ADqS+0kMQ6CCluHGRKKpI11MIaRrV3HtA5gYK26cqHu7s30qatTx6mFI3wU1
atBi2gY4W4x6TfNJ3PRKQVsisqJ5tnCcGEkKGRRe4KvNAjYmAAzkla098m4QQL3Taj0WcgJikLhV
IDKtNHVki7wiMp0yEfV6bkGmd1DmF+a0dR9NXQZgiUozaRsDj9oRGIXiKm5yAavZA++ioEK1lutY
3qVoolpB7K9HFrO2qju9y7DxgzPZW6WZWe+ztgnAIDCC2ZrG6V5pcH2xkU1kNCMaQEejSpGjZXNG
lBzijFOR5jAU4PuO+HQEsrbCcX4YlZzGwLOP8mtB86YmiNcNtiodMbw0iAjKAFR9uUJqS6GFa+pS
vpucqgeEwmxNwIz6OoNykJXgsYQmARmlWn+Unb545vkIa5t3KvgYnaJJa1BJMpznjvM4hg2HzXRT
cAInRE4SY+sIHffwew/jhMO0rG81ozYYQ93CP+2nDl1LGl3lsTlBW0w7x6tyDI2/8iOOIdkn31MM
RVc00NiLTDa14Qj+0Yhm0xR9P4FFT9TfDr++cPjTWa2gA6SWkSjAVgxVRjmEO6GDjpxOYN2ouuvc
yMdgVoGJQtpBd0WsQdEU/ZjEqdIkAKNP7NnoaiGZXhkkwSsY6DMEb2tuKVAQ7gtP5F0aZYYFQvw6
wys7snndoEFxL7eZ/g9d9GXyV2QjMAj9nEfZMGZbeTZAJpFJqZepOg/SeVL8jlbH2+Z0qwZuaJjH
aN9Uaq6e8Z1PhMhLGgILblzBIDwQocFPPmRcj3dirLMHAOmgPTxCqRTCTzQCI1Jy5HE91zSlnvCo
l9J5kzXlPBn0NIqzrHnLtLE3grQ88iVZY70dtMI0iEGHuCG8KcbbHnRLzz3CFeQjodcgo3ueaRyM
Sx3AYdYsgFYC6VHqyjpP8Qcxb+4Q+bc1AZqXT77ocnqDvkGKwD7JK8eHLK/5KPWCb/IRqrcI0rUY
BkQHZvD7E3pqXRcpo1KvswrGNYmSQajwepJjoqjOe38QIySMRRMbiFPVmuqklOPyLemy6hye7cT1
/ij/fLp7c1uVvakhfnBKs3g0qZj8SWoFyFyy+kxjy6nQbpFZaUVqtY3doYI3qa7IpCIsSvRdJVL6
JrTJOrOIJyZiLpIW1AJ1N3j3gTzjmr6lneBeW8D9Hs2zMioLsMfflsRYGKqyRIN3rok8QiMEgD0j
2h5AtYe8N5TmLM/C8+MKI5suytJpcfYqZzXakMmSqRr/+P6oLAA1Pz9hYcysWuodjgwVbllfrep4
mkKwEycXCuvTy4b2YDVGQve2VMoBqQ3N2GVNYVzO4BxwJxCIRXWcF+H333LiWi4FfMuWpjiYPYsk
uM0EfETMLWSgZascVCjQTM18C8Q8/ywntexyQTbMYtCBrqIB9S/XNKntVlol+VobV1ffz+fECVq2
OKMZsLJEqx2TjJkaNJQBvGNAzpCNyjlx3RMv3QfQ7NNtqydn5gxJbmQVhUo0SP96HeuVM9W6ExfN
WGQe7HhELgBt2lHTgH8Oja43YKF2Nl0+onQ90XMtoSfMlaH++lyXfLTLBtF9lIgadLy9PO5zKu0o
Gq63hWQgmfbRVjkYcHF4fBaUeuq4LcxIKQqhgGq9iiAN19wxO8WETClDZCLl+vyQgvEiIYqcoYtv
GmnKSZvHlUYsVsytGzcS20KgsptIHKfsvbSr6q7SEQiTzuStFGYVZ4DsfATU0gRbPJc5LL5mNFU4
1cV4UaMr9MEChyIjYwv6clVFrQLSFzpoTbQY7mYosw6xmSU1DiIIe2ovQcheU1Lo4Fl3QRzOL9N4
YHflVKDqpJdNNZ9x0U6szJL1zulHVLNylgFnhiRIzmY02nY9iMDBLO9mUBp+aJKcnjlkR0PzhbP2
kT//dIRNZdTqCkJgEVPnH5rWX86z0iF8yfa5xJWws8f8SadAZX5/KU/Z3GMbzWfnUDazKatslKjK
Idkq9jBcylUhY0A7JhA4qoOhS5wgd9hzPFvSA+jiodyM1/ri+/FPGIVljwBT4ryeRcYi0C3Mrpyb
hacMc7qCGmJ6piBzaojjdf60oi1KLjYIZJMIpbhhFUOs0+2LtNpgrHOKLidOyAcA+NMQs12yooYA
TtRrhUboCFlg2Ai2rVulXokGVAwNmoNf/9mSLd0ZsHMhcrdphNgRxKKjbK4cDezUo5DPda2csHTa
wtIlVinmGSFQVCDhdAF4v0TsUgM7KToLw7jn507fR4zw1Wlf2Dq0DRvQ2IN7pMRmuclqqHF3ZhV7
SqXrAWQfpN1gd2zdycNBwcW/sMyi8C2lqu+GUlWeq7HI4UUqP0qEGKSsANq3e/mGjlkZcWJKcR0B
fN2BbIDdz2lqBjO62Y9BcumCZwqssgNlgdQCs1oVyEjVheFzaOMg78HZYVKM1wwpWES4aY/oQ3Ii
XlGNyFYCClNwInvCTIrLEtvrxwwNy1YGsQw2dK3bdVDCnU2IHvdpE1iIQb3v9/7kdV1Y6T6vKyAZ
VEQBdo1wPyurjEx9a7omeAE9iNrbYdKqctRKYxzwJpceadcMrlbkcvT9J5w66wtHsOJm4cyaQqOu
sOiTas3l9axC7UAdZMXlEkNY3lY6P+OQLdCofztkH91en66W1XCp6sGEEuW9Je8syLf7WlzOYEdE
7/gI2HXYm52KqLFTPd0CV3kqkBMsVK6TODVjF9X9WweMdW5XMIhIGK0c6KPQ/a7Q5ycTpZZjiTDz
DDVXoWIMjUs+VefgxCeWainN53Cnk6x0oJElROdraomuVl5O+7kw7vuUpZdoCEvPbMupk/ER3X1a
KJBHgsO6bmikQiQ4AttkF8rgJXyx+MQ34Evka26ybpPkSXI9sqJyZ2jFQhA8PTfbE86XurCzGQMF
lCT3mG0vmd6UtmjkTal85hE+VYn5SD98ml/TtQ4HjRqNqEKRvlWVNKrm8cixjFfYEcLa1EDh+2ox
Z6vWaCwCknbzTIh14gn5gIt/GltWQEXJa7gxspED0jBAKkRmWeqNpXqOYOeEyV2irZF0yvR5ktBj
NU3qgxarYid38WtnzyV3kTs5l29aAOx+XqiFybWnEnAisMFGzAL4A73Q06U2zsVmbPveU6tYDSGl
IgdjThVvzkR6WaoDum3MFC6fWWcoYyC3TzohTT6nlraeDLX0OsuM/+FaLyycRqnWTzae67wts8sY
4guuMqvAnkME8+57E3ZqOxcmLJ3saqj5kEZ9wpwQHN/cTcApdNAH3TjjV51w4z6QU59OTDfmsrDQ
cR5B0KZbWxAPimaJOYFqFE6o11D/YRR0xqgZ1WdGPDGppXSEVGjNDIqTNML29a4pVLbGke1c3ayL
M57UKfDNx5n6NCtN9JTruYMMlSUlN0jBFiGHNMlF3rZovaISSBKail9j3GaFInsSoQ23cQ1qz0Fr
lYMndIX5hiV06OiK3INGx+AiidB7bSvOhU8nLtJSonRwQGiJ4lCK8Ak84M5oMHfKrCmoTFR5rBTi
I98folPjHPfh01rE5lGyh8J+t8pkoJheTJu5cpQAfYtAdBVTfubJP7WvC3fPKUpgxBojRfZ2mFc5
R2+bFDsSSNDz4oxtPWG5P5Ihn6ZSoRrYKzPACZyPsT/3jr6DHsjkf79QpyawMDiKyUWJU19GrZma
BEwChh+DotazJ1Tt/9kQC5vBmqrXhhz4paykqCmBW2Pf1fMBDDrjmef11CQWJoNCK90GVTwmkTj2
oWYVIGZVO19wXpzbhRMHaknCJSXpDFYDp4hoE/d3cSzXfi2YsjLlroYeaNyvvl+sE17JUn4Fn96K
gWlZBJzltdnVe5p1JpSspNzjNYD0YPQ+c65OLJp8/IJP52o28bCME8IIvUQ9QC3TmUDfVkEWIXHO
DHEKQHBkpvk8Rk+hIwkpwSzKMuD4RknEa1mg7zrjpRqOY9e7zbFkoyK94INTHtyYEMBbt4Vt+bll
n/XLT23ecQk+TdVODKQFSoTRSdVAom907L5zwYKgPMVNVddEnbJ2xVUQwgJhMDwXXaU8GUMHODkf
dO21n6Rx7TAD0sIMMQegcTnCCJsqSKB8v+sfAf0XoZa8sCMVCMQQ3gOzqw0NYdksQ0FuQO0+E4Ha
stbvBdKtgB4C1GtWtttpk+OijjwEDh1GoufQ3wB0a9qnObZxzHWopQE6dj9QxQ57AyTBvIiFD+zl
DFq3kfoZzdADz5JNO3bbhhdoYOhm1AR1Cppabd7yiZr3ZmLzsKAaCwbabrCDTch7yfF0kAHvhdx5
Cuizvl+AEy+yrP26Q3ndZGqt4KCg/q+uMkUgTnEy4G7lFsHirL5Lc43YvQVr/PcDQgMcP/3Vki8s
H5CaCbMhSBmNsyMD8DxU9iZtCqj25nDCZk/IAw0NG9qFbo3mxp2SVnxA4h75PV+DNouH8BGQFGgk
wM1M8dIqBKI1eFHHDJSVraE5axTfuKsaUsBbSpGNKrG2LqjLx6cihyoy4dVRZ4/Z3UpNEReQAjnY
NxCztyNozNv2wgBv1wGwJu061xRxMTSm8ZY0YMf0Opnn4BbvUnM3ogydEqfvhsTNNDU+FI4EMl0u
OeMVRWmVe7QGBWwg0VdUScsKugaxij5NBV3pCLtQg1DnYg1KsjrznLlvKNpRAVayJhkI9RTlQ+Er
KaMJmWwrj4ZZoCp4ZM3PPWdSmOVDNEHWiC3ZxQ8TiRxPWIaEdkuhdY8ttImf7d4GkFJqWgf1CDSZ
T/i0OX6GsIK4q+TiqjeTcY32CjvgMb8F+GAi0AerfuhtMkBVeTIlFBY6S91WYymj2UdOdA5JxA7l
eEwvfRsgCbuNMxobrqkN8eABI9P+N3Xn0Rw3sq7p/zLrQQeAhF3MjRigDEmREiRRrjcIWSDhvfv1
84A6cQ8LLFVFn4hZ3O7WoqObTCSQ5jOvwWykjL/qdtPS1gwTkHqmzBGUFnCpP5tdrd9lcVHjsuK0
9VHNCyoVmm6LxEvHsdF8pwrrG6EwGzn2pe073FxxkHMYaH4R9olAWL2YfpZq1Q3vAE7W7xIbIXkP
nYcsBDRkhuZtF9bjfaHhX+hRHc4VEFpRM77uXCX7UVSN+TmbyTwxaE/t0Md+NfnoJFKV3qgj9Tji
KWD70+hM4a5fRudDV3ZT4g9LVH1LsGqDfJ9mCyxsZBFuUaUSvafSQffBIdT6AVhOzzJedIvWJJ33
zGMRjp+RcSujO6kNzodKD+UvBbiTPBZtnkOQzdvwZsJj0PTbpqAVb8xAL1a5igSIg2OGGDhGXW8c
s3QeH8kyCnBLvayTA1mIuYAKzo3pmI6G9IQYMHWpksgwfBPt9ofRkotGdjaqb8coXmxMYDrHk7ob
f4hQI5MPjlZAiVCrSRW3w7KompfOUVbsy9wFsVW3SvFNdoZV+1PfuX+PtnsI0Y0CNzJh3Oi4WBx4
KbKcxwHr6NXfAeuYBL3/BX2MrL0fs2pOD1Sy6i/zIKOvrbrIgzJkyVq5ihNft1rVvRtooZV+jT3e
vhppfd6NUtMxmKe68ba3o8q5IaSj2+U0ip3t+6big3JiG9/cJO4/KGGbTx47wb5LdG2a/LQoVDip
iPy/sUqz/xz29fCKNmODeIDTmIlPB8l9H8lWScHY0gOlne02yTuqy+WxSBTz+2Bhy8NaUCDIhTkC
Xl1ayw99Edo/SszEuaiTfOKVuC26E7IrsE9ta7oDh86tloiTOqweonGS6UEoWfs2Mgt19lHAhl+w
pG7IEYXhRe9h80mdvowXE/xEP6ao8cIs9qjY5B+AQSuGN6Wx883BTBOqtWXUC/SEFZPTmob5ZnFW
4H6ZDhYcZLsLjwDkmnivuKGJhAIFxNdZPuEVP3FqSC91F9QhzGpQYJRkLRCyPpshawul0jAAhCmw
LxenOxhqWD1CkwHiPaj2fSrQUT/Ebt79GAa0KrxFs5fDjEohrR2UZCgmGMghL4aO25OesBpcNCsP
vejGh8FoHenx+7COncLoBo+XRL/rsTAy9kwdqGAVN9kP1x3GfpePWn9oKTR+cY1G5bhKu5k3VA+D
cysMMFGIo5nMgOU7vJqWNHI8ADnmGxVvO1ixTTfe5mJKpOe40nzLrq+BDcYuHhQ5K3nezZEz+uVS
9M0xonL/zTSHByevP0YqDkg71DLdV5OuRD9zfp6VAIAH0aFCvjFyW3wPkRGYdkNSVY2XWLp5GwGp
xxE75nDaIylM17VQTfttNbWpPJTqWumcMhvdoppL1IurHhsORJXpFbRFOu9cN4not+eaVntUZNTP
GGPp2U2Xh29qKew3uRi0R1nSYVxSNS69GgsPlmKSuWADKPiE4K0K4z6jw8ZCr8YwmNTMhGzbVdoX
u3T7cm+2wIvAT9Vv2lDvHiY5fwCkuEIl0L5/VNJFScBSxu2PbLJKCKyAuSDk9mn+d+ZmPFwp01nz
k9Bo7qgq5ouvsWR3c1UqKNhJR0VSpUv7d6DQxnc4S09/R6XRzkenE4q+t1Kz6fysluNMvJm5iIiE
ikpLqozUm4JX4A1uVnybZDM8LmWRv67E6noSqdFSeUUx1nKH/akCZ5eFg8VbOyNrk5Yjdmv4WCPp
KnspjhUktO8xe/cLwUCjezkY4wpoXRuCMhyiBjmMok4L5GJCzLDQTQtvjb6gwEcXt7+nlw1Ze2zF
kYq54gFSu5dDg8PvZOrtu//tDiwMIgXnOBRJ/gmMDo8WK0X16XIQdD7qQtz2NOpKQk7JHhX2Y+Jw
WGlS+26MWfvG5ey6zXG9p6HFTTOkvXulRnE+59DcTZjL0TkV8Tog91H1NgX8+4vc1rq1M/n98pT+
UInEMfN0TqNqtDHi0O7RHqiEFUKouzKP04MltfZbZ9k0nbsh21V529xIIIY7TN2mb1cGP5+ra+4m
plRBhloKlbvjoI2PEX7a/jzEEFjSUfh6pA47fTDlXolY2zqn8m1Wj+orjJedfWWkxU60mXJI1eHr
5cf50+fdJN7Told5NYzWUcVExdMjXISbpWhfuzIuj4AVMz9UZX+ICFKujHg+0dLcTSLOtdmllp5C
jlCS9KMON2gn8omYgwPrFqT+9J+to62gr1aOqtD10T6anQG9OdOz1ahr2FW6TN9efnl/WKpb298l
C6sUYRPnuCwzFRfXepNNM7DWcLGuZMd/GmGTgLcJ5ncKDaOj5SgfukSIIMk0zI/MWb1STPjD53A2
6XedFxl9MoOiv6x1RMja/FU5ldoBJmh51HrnmkTq+aLFC7FRfHmNtoon5Ril8WcS11tFG8EX5/GP
WpbzbWp19hUkzBPe72XWBsX3dHtbTdaoAPHjm7CHpVmXWRTYbjO8obtkYfXdWjfC6kGktknxAO9M
+GUTaXscZVC14PL46Gbur3xsiFlkl94P4aR9THKMI+NRjGi5zvbeiUAsGKUyYz7Q5Xtw0NZez6QV
iG6qDtKmv2pRiwalVti3o5I0fjcj9qbQeTzU2gxk3dWzN9GiyaOwEfPGO4C+aT+P94NSTfvYVvPb
PEtpCWeSW7Uwlj1OZEgBAU/f2T3wCLLPDgxhO19ZaH/oPmnO5kysoywBNpcpx9oq2luNOHNfTlm8
g7jY4uRjJLvCmSHXpqly18pOfRdrGgGZE18VDvjDwehsDsZUj2q9QbHuOIwtCrqOtmRv6AyKxmtg
UByRAq11NLkzVwNh2LZfB33Id9ZkYYtWVgMZxJxquzExzdduQk3au7zH//RUmwNSxFGLrdwY3zRZ
rR0LyZ0EflPfXf7t5/e3rm5+O+K5ijuF7D4TZgBqYrFLZj13BxLfa9CGjcrVf/eL1M2B20PqjUW8
pDcNOs07Pup8qCKK6q6wo+9hAya3TJYRPm297MsijL70FihjjDJQudGX+Q73+swLnSY6LiMmaXnr
hg9h1MsDBQp4mJEblEaWvU278ntjutfUQP/Q5oK9f7qLY3xGij6jx7OECxqbQPX8fEjHw2/q9dLZ
QSOs75NTi/tsNswbV9KO0aVqcG87biA0d3oNLJatFxrueyM2EeppXe2K6OAfjs2tX44TTYuxuLzU
0Knst67VA7CgPurr7gKnrbGNK2XrPxyb7uYCSCM1T/HTtI+xOwdI5pbH1G17z7bM0OMjHpcIJsPl
tfinKW1ugtwZeq0p9fCoNtNwj7Rhi4mBOh7QNYBrCMHj96v7RxIWf5RNf66a/l//cyWW15DzzwIX
/zf/2cjvyHe8/5qvZhw/nzTgb3/8n/+1/ty/5C1QOP4LM23esorNNZbrhG7/krdABP8v9OLQdtER
1lqdsP8tb6HxnwycVFyLzFKoT9LG/5JXVzTjL/STkV4W6GwbEFetfyJvcbpeTIxfeDpVaCYjUQLc
IsCazq0Hwxzs9/Di9F00axYsgRnGSEaKECZdeyVSeQIv/fteZ55Ilq/K8ehZYtWFL/zpyaArwq3z
pRwegc/CsUBTPJN0BfA8AcLe75zR0O/NOo0OKkj0m9I1InisylDg+BjFd0k4dN7USzPxhDMYt0KK
+WdR9V9g5kSjZ2ua8a4x5uxvuqHpMQo15Y2S2ANI2jaXt3MyJF8ng32JwGih7mKrG32EaIo7s4wP
WvjRJmSySX4XakRTnX95tj6C35N8Lthxek/8njpUX9NAqHBVYd7cFxoWbOGcD91jqtuGLx093vWz
+Lw0kGgvj3R64KwjYcbjmKjHmTbc4i2Zwu3UrBGdlT8WtuzoGUTarV1TVQ7tjhvDQNPtVT9G+uHy
qJuU7PewJh5cKraGKoY2m1NfxHFJ+jflj00tEBuRPfJNndvsgMOspE493ZXRmOJJEt8X9vR9ttrp
8fIjbO7J349g4TilGtYqmvoiQYNMhet1nj+KutBfR3Ujj5PTuZTr89elzZTpdoz7SnGiQ6wub9W4
7W/dkYWopmm6T1tT33epMh6trEm/pAaMk9mw8aAvKVHowy+jyasD1kvNQ9bM+pVrYrs+XOzXWRt4
heFtgyfkZn1ESy8E7X3lfaJ+svTIL5U7Pb22NLYbfh0EO3IGwEEaWcHNnTQASEMEJVXeg547WvJn
l1dHToHjlHx8+hT/P26I6mfxvmt+/uwevlb/A4SPxMV74T0MgLwszukerT/4L2V9W/2LNAHzGEvl
7F3hVL+vBXzs/kLZH+kiEN1galYqwH+LHnFfoIeESSqfD3dDPt1/Xwr6X0LFaolfKHQcmWG6/BPN
o/UQ/vchjW6/jW80DUlbx/UXn4HNSmxAh4er19jaEdHhvqv5wQJosUsSCx4nQPA7raURw/UAP89e
zD38jOmQJiDSc6vvjzauBVditU0o+fuZnLVEysrlgFvf5fMer51HU4e9URLQBrE/h0apGV5uTtmj
KLPw5zhn7UjxNH8wjQkmtGna8HYFTtuU2sZlAPyuUcyjHfGYACSAwGJIOmHzlEAuRGxz/H7lIDr3
CgEMrBYdOn7j2whYwAW2Un2WQaZ2LiWqYawem6GsW19mthI4cwypup4r97aQ+fCO0kMJXzuyvkHK
0F+rGER9GCpneoQ1u+BBV2bNz4yw+ohhZ/h21t30lx4O8rtpxMuHuU2r96k+vVNhgf/exn80WThN
nX6/dkzD1jXq2gLrsNPXrsVdg6lkIwNLH5NbhwqmjwuRdrj8uk6PvqdRWLS6LlRMh/lnfYpnDXza
Oo6su4kF12BAOxjaSO+nrl81CU3My0OxgbZr2yWowqAM02/dtdf//myoIZX4CtJXDBTZ/8oo13ld
iIqAsoITXPPD5cHOzUvTsAjlHrYdfbsKxto09D42ZBBXtrgHEdrtiyJxHrS8vVYqO/Oh0EiDls6p
js/DlidBzCXzZWmSIClieRgNgZjdXI+7yxM6OwonA7EnztfYBZ++vTk3VTlZahJkESxn/o9mPznK
NZX9l6MQu6wHEFU+LE62aFpds8ZwWrQkwH8LRYq+7mkIJtfy9k28sq46kz8YdPJr0By0N0WLbjKk
LFAdDJTFUtEzyOMbhTMNELPq2VHOC6x13UMIZNovU0mrh0ryFZzlaen29yPoqMshVafbGKVtHiEx
i8S2hjQJxlj/1VdJcxRYpx7jOBp3xgIrexgaCjelfW3HnXnFmMbYq2+qjsHSatLyfBs4Gep2GQY/
QVP00a6Ps97DpPQaHPLlZsNNU9NsAhoTIT17s1yABuj8JZNArV3hm4P5VZ+LT0pW7OpouiKfde5V
cmHqmqrpmMFuuTRD4sRzC9s06JpM2zdDZ+6XQlW82qninZjc+n4xQBbgmVnuLm+KM3cTAvqY3XCa
6CaKg9ugKu6dYgzbLHCmvxHReDBmsR8l/eNEve1z5THJIE1FoT8h3YGeIa4o7+M5+drQh51m4GWp
vUv7H5cf6uUHJgkwXEyiiBSINTav3hrqWDfLJQ7cTJEfXSVx3yVm2Bwvj7IpOa4LeJVaIJGkG8yn
3gKbQtGhyEGXfb3RUmDCLuIfo9XdjK4mfXQebOD3SvLFamgX4rvl3iR0aA+VgaHW5Sd5+fmt1fqX
Ja1x1tIlPl3Qo2Y0TjgkSRDHwH2rSpDEdip6hogu0AcpjIMpF/kOyMg1MPfLRc7IGJ0xe+GS0W/e
dC40Ja8mFt5EnWdfztLYSasc9m7umm8KmahX3vk6k9PojNyG2AJtcl473k+nM9W1dszNiJmSPMvH
Bf0quSLCK+SZR2Him6GLIvHTuc5vlUweYsqC18h45z47sShQTp3L3uA2OH2GaibxRhkiCWz0w16J
roVJTswCL7hFp2NIi9s+bLr3yYQ3Sxlblu8McvZNEVdX4sKnrOj0bVAnWWssGA5zfpqbWBX9srkb
5rwLsMDmsojLyu4oiuplv+8HTW/2cLIzsIluGb1CUXdvzYOD1lkzlpWPtPlMoSxXhsAIsyLcl2Ge
thCQMNL2Skp3SHS0kzV4cytg06dd6Nw3XaF/KbGMpVoSuY6XT0X32R6M6V2e9E7v4wc5/1SnRf6q
HTd9HHtkuDwnqppf8PWRZLy86l+uPWLidQ/yN5t9C8CUCLcZdD/boFQGZIozQs1WC8EBYGbnzfT5
318e72VAw9VP2Wq1nMMY7El28Vn0JOwBo4N6agPRoF9ixsIkiLUzLymvW9y9WOYMxcHlqJpqU+3a
LHOtr+oZAa02kFzFd0pKkm4nqnW4PKGXx+Qay6jrJQVPj3LY6UKu514CElSYkCpYK1P1SQFFeWWQ
s2/NtrFqs8g5iKVPBwm5rzprKLsgq6S7GztASQrKWR62s9eA92fmsxbW8AxY71x1G9PMSl3pZtJ1
gRHp6IEM4bc0Fteu9XODODr+nVgsCcHBfzofZ+7iDkvuPoBB0YJdHX4OM9qul7/MemluNrYg+CMV
JXomAdkkfB1XvNvZcx+Am8puI3NuEBpSs1ty0Gi/LCL3l9G6doucm9maYYPq4EMhCn06M8tGitBG
PyhI1K70UxN2IX30a1X6M+uBwB+7VrYRniXbpb0qRJjuBAAUxevZBz+k7KCWr6mqWewuv8Un+sDm
NVJtpJpMxoNR7FaLUmD3OIhlaoKknPGOUDN7j26Zdqh6m1aQ3rn30JsmX0lMHHGkXu/HqAaPWqNw
YA329EEfO3GFXX3mJVtESyTHVLoA1W+WD0Ik6ZTjaxQUywKOI7J/on0m9lcmfuYlk0Q4XMrcUrrY
UlG6yogytTG7IC2T6KMyA7P22sjA+jttRjinxURYsBTj3hjUFSI1jnMOBDsx0bAfxihBMa7t2gNs
qE+yV3QOOrfMiytPee4hTQJx6i18ICwTT9ebzGsKAxSwAwAI0w5KXexHuqv4yOvM/8FKIFz491ib
CMm2K3jdcdkHWhM7B3MW0RsjVppDGcfiVp2M+FCCvsNhyFXe2CoWTjk1Cj9LQ+D9WoTP9BJfozhv
6rVr+PhkmaM77Ib1XzYnI7JLcQiEAQWCUqnuk7ytPQEqo9+N4TB+tzRpolQLpoUDs0as/4B6cBNQ
Bqpw2Rg6BEFmMwJvNjtxFfmxjX24H1MC1uEA9J3tdxBzEae0+vYQm4o+emaRaalPmaQKrFK9Kve8
aW/8ng+BICwN0rn18jr9nk6xTChguH0ga9Hu07hJDsO8gopHy/Hs3CwpkCU/E5sKVNi2w13Y3Y3p
setH3UvQydqj7RYdlt5udw10Mk/MOrWjLNMfS0i1P8Yid3aI2ph+3DJTaZq/YjC7gWMMEVLKiX5f
hFNxOyaje3Sk4+zGuEVyWnfV/QRYYgeIffzHVxvHJQLphk7phkx9c0tXqt2TQ6tjoCqt4qP23Xyy
rKb00lXn7fKOfnlsuKrGO3URZLeonW4uhHrqB8Na7DFQmlkc4zb7WYOpuPkPBsFNAOQuf+zthlRE
3TUcTVNAoQ0QiRLbPgW+azofL8M2yl1UQTma6HtQzj1dJnOXlpgNW1MwJO1P2Tl3iT0e1K5WvaGr
hX95Si/PGAYjYiNDW61atxiCcDRMGMfhFOjoWnv1MsyHPFUpgSp1duU4ezpUT28bHBzQ60fjlNHE
FiDmyjkJZzOdgwbBPHTAHXlby1Q/wFHX8T9X6jt3TtuvmrR0uEHAil85YOBhjbVl65K/5JAIZNKA
dTCQu9OPnZ2OvxLhQMS4/FLOLCYNtCwW9UQwuA+sX+hZIDu2NguMSzgQ81j5au/GvtWgW3d5lDN5
EoUBEmRhaGt5Z1vYrHNdsXON97EsSSXRKkwxANVSXKG90Wo6Wp+22twkEdQTz2hb7WvUI6FzAMnc
oodIP/bKJXBm4VGUcwBMkwXaxrZKaMLvbYSslgCXZu3roiDqxKZOggImxS6bEFy98gLWTblZECcD
bla6VBOlzmsGhCcWvpkXNzvSoJN+llnR3Swp1Y99FX4Gu66+77JMHIYJburlhzizAQiyKHThZEwz
Y22cPP/WcYRwAVj6JYB7VB+h/WM3NSq4xQlEx/6DoVhQFC0Nls92r/UL+jsyH5cgtBYqIW6N7UE/
jKgetO2VoTaku/WucYno8GpZ2yJrMeB0Wpl06AWN5kLVyRHHASnkHfrp0as0xeUWQUaDCkQxe7Gc
Ee1zw2Y3iEYiUqtUj2GjXTOJe1mV4GkcIi6KwxqZ6OYiUKrGKWZIssHM6eC12mB+KPM+oc9dtHcp
HChPD7t5z4y+N82gXAkpz31iVMyBRVgrj2cb7Gl9anYJHd1AX7LPXWTZO/QQP7Yiaa6spafYfLug
n4+0eevo9dBZHhUtyK05ewjVBNaxprcruUrrujeLYcWJl4UZPL9RtFoARhxp4r7KrePSOZPrCapw
j1GXGY4344YzeO6AfxvVe7c8KEgafHfkoCKqD2RNvWeH6tBDVSe5R1NJuH5dxVF9ZU4vT+0nwIAg
GQGdQCFlc7OadjwV+A2JoHHS+oDMsHJ04zYPYiPSFDAZSHvtXHVu4P5MevnWpSP4aU5LdfCq2gnT
g9Gby9GWrv0LKRZF5SYblfcpikkfL+8uY3OY6I7lgKbUAcaA8BbqugqeHdpSOta8JGUbAOww/UQT
y3GE6X5lY70cxaYegEW5zngmC/p0FMgvqei6pg8MC0J/I+biYDnz8OXyXLYnMbUzMkyc0zF44nrY
9lgLtxqqsW3GYEIT9D4in/UgHLsfFAnsdE7V5P3l8Z5aCc8XLkwrgia6p4TadDuczbSqTOsEQZMa
hLWwv3cpgT3CSHakeH0+DJGfwQ6uvJIwe/D5HXrnRZkAaCMJ/n+0IlUNv2kj+E3DgNumXfettjOS
wkUTT2s16Dlmj6jvmtfhrNHF1hsNGVmijNqSf7f8NGZV6FEj3Vv07bem0SKkuyv7VYwWECjG2FTR
9EPumQupCKmuSa1pcTosGygnCaBVmqB62i6kB+ZAX7pCxjEeDdi6JrVS6XdmDCkyRpP9QSooankJ
tZzvl1/hE+z89BU6hkkzj5xFozO+PeP6XlPhfbV9AF4RuhPp8nLjjo762qi/K7FQPsBDnr9A9bNu
nULWsLn7rNzRs0hgZRqJe6dC8PiBfOHKlVp6Jd/liRSZ16QlSuMIrmI9MtrqXdzMbXWPb9JyK8O1
h710RvcNMmNVH227c8FAO3yZfHTjQG2s5jHOHFoMUeZYfr80iIQlfVeJB4iMiGuGXd7d5X0n0Ka3
ZpVq5JzKxoOoGNX7XgzGxx7568aL2kQ55imCEWiPZ7AnrUQfH3A+EqUfl3P7sVoSbQFwTZHEpwZv
p35b9EhojE5vvqULWLkIoWsxoiQdNh56GC6IxXYFND13xnXd6OxmeaWMSaaDpTG6D3paRBkU7LZ3
/Kipk/iVY+XhgxItw9sSrX20xyP1b1YYgG81BuDoFVmowrkAzJR5ZHuj46cCqeCjqY/kq+jvlLeF
PpSPMoVLB71yQos8d6sU5GtUmJo3GRX6nPmMIDq6nTF6xGHzUTdIYdCUimf4X4v4HFraBK9SNRvn
eHkBbU8Wok3DEi4VQNIlS90201uElZEc0ftA7a0OsV4qjhWdycM/HmUF9qk66QvQQmN9imenZJXl
JqLkMCcbw0k9IVJln6XmtcTvRfeUyTAMVikUlQh1nsKTZ8OEZZf3odLPQda21Y1qdcs+pfoIR3kZ
j1Bfv5qlBmVyFirOOmTaLaY/V5K1NZve7EeTbbi2L2m8UPI8nWmsIxGK1FZP9xQ8O5yu783Q4kio
InOeRWZ+Uyc2AmDzz8sv+EW/b506JwG5A0E0keVm3LIbbKE4NV2Dto86H2ZE+ynnNayq1q77q+iq
4ZdLEJL6ib1YrysLffSUWldgKYrhI5v2USvGApFmYsP9rM0Niu1Pqo5dp2dXGiTrs7x4R3SlOLfI
AV8YfLfFoC5JbwzBhLKqZxe6epvoSbY3ukm9mSpIa2ZrV1fynjMLnUOSzjL3NT3BrQCPahaT02fW
EPSjlvmjmpDVUby9Mso25OQzUEVUaX0Ao9UJhE8/f6GVnV2ryhiMDoozkLPQaXLkgvhYTjj1BZXk
GNfAuY5/dXD5anQyw/mawdeZ18seo+sIIsngzBOnz5AMfdbAcSWTRw33RptceYxmXb41i+HWzZrw
Me9s/fHK+lt/6eabWgS6lPhpWOjOttepWpkVDpE2B1J1bwzoEsRvr0kcH3Xa+HOt+tx9yKpjte50
QcWpnmm6n4lkd+U5znxmnoNmOxZ8T43m08l3ddNx5kZkO1M33TqxbrxyVde4y/HP8koBOweJOJhp
lVbtSQsavzCRI6hnBeptH7b7HBlBH6zO1drvGstsXhA5LgtvPZvIdzelzqwxpYY/AanR0E+eXca/
HIVqS53I8qbVORVrs2v38DfTr1liOYelRF2gKwhdL7+hM6uDXYB98vqhOMk3B4Vboj+irOl2NPa6
p05F/2YaYnWnmjC7I1FOu0qZq9vLg25ERsgFCV7XExEiAbueLXL6WfDaSCqBYG2A6gSKkejUHlAJ
b4/jooS3YMQKCNXR+1rL+r2hGKrXJBkvgz7Bzog75y35lQ1fFfuHNk7reyMxZw/MaPcKdJFyaPrF
vh2gfH2fXTneihgR3AnPIaiPmnE3qMbHeRHxngOZnIEv73EfK68wfxlRNxjHvcTHgzJnIzy2E82V
Lt3TT8x2WjGLB0MOxRUK4TbOfnoZa2sYuKsD0WST27SGHcIO1pagnZt27wzAzd2qyXdx7k5+os/X
yB7bTHQdz1Bpblgad8QTgPP57Vt39ObTPmTp6f0YpJbd7LI07vZJ3JTHyx/6zPYjEKXaDKichf7U
+nl2AyuRwf0LeTtIwaAhcxIbCIJBvf/no1DPprcMLN2CcnC6miTIyaQ0BzVoTYJZvRjsG2Q/yitX
+YtqxvreLJbuioil1/pUSXs2mWIRROxtrAUhJNMBqMwa7wni6beDVaRfomkaPpluHHd3ITN9V0ao
GPh1Ztr1QUkNtfazslGu9SDPveGnMjDtQJP2zGYnVXhjgiF11QDZV1AkaTP7krP2SsJ5Jp5Ye46E
MNTlAH5vC1SliVWL5GoOUszp9uWAf+IO8pDEFQPp44+iTOJPFG9nHN+jqA6SQfRkZ6m0ib2XVv5N
8xADAXxzim+WE7evUXG3W3hGo+b6hqFEzpVj7eVr4Xmx6HXWJNagd3W6JJIBkh6IVYob6sy1GprO
TpuH7sr1/nLnUu8HlgeLwQQWv42WSfGdxepLPUDecPR76AXkWaK7X9osvkkQt8qvfIezA1ITXm9y
gCTb/cRVFy1zu+iBFTrxzpEhlvaQ5lf+GsorMrumTbRxcF0Pamb4bMDN8qI6oBV1L/SgEDhl2zLZ
OWK5k4Z9T7FYHrSxdG4GpQv3iYugbN5K40ipJt31fVm/oxJS7KJinO/Ktv46pU6yr+lU3BYW9kW4
9Fw+BV4eazwqJCUAe5Qr7G20XxhmAryFR22VXu64XjuvAjHpy7BLrwx19jM8G2qNfp6dBBDlHESI
LB3KXN7taBVQW8oMnI7GGWWiPLkWRp5bzexuC7IWUTKF8dPxImNOyMtyPRDSiG4jqTKrubwGzHgZ
CjztbL6ADaTFsjbHaFihtzOmOovLrC0Up2o7KKw08Q1iksNE8r8HRuZ+uvzVXiZItGPYPSpsq5Vk
thm0ULXBzZ1UBN0ikK7vsl9qZTqP9Lit+xZxI59W6vI1lMo168tz39CG5GW5K/YQTOPpOxWWPrPD
EhFMJmrqnNrzjtbz8trI0U9yZ70/XJ7oufEcDiT27lqG3lYG+8o0eyz4RKB0GYVXU5EP0MYrP4+N
GdpsXl7Jqs5sB5YLOQd0GuDdWxwU1W6JjVS+BCQ5BHHJjHBrL34mVZReGenM6gTQuBqiQ5wjet6U
7UI5TKM0ETtMRK0ei9h+AAB7DUV3ZjqggB2+FIPQqNp8rkJM2ENB2g76PqtviMni3aLTmwlh11+Z
z5kvRRcGsDVpA11JsdltGHFqjVIpC1/K0d90Uyke0tTKD1k/a0eqgNk/P02AwwvYCzoBjP1ianFY
zlRz1SBJFuOAilf/qc76vxVhp6+X1eL38kI8UxZxCWJYgjYcP+g6my03Y6RdmdJSA6tSl2M7us1b
rF9V6LihemC3xofIqXHJypzhYHYN1pJjqlzJAM58Tp4B9o5Y4xb4RKe7r9C6fs65wgOHWv5BDmVP
tzERR0GB9crrPbM8idxUkg0BlAN5ytOhZBV1lgXkNhikHr7CpzKhlNeoV86xFx0Kbsq1fUcu6NL2
Ap11OkxZl04+rBHHbDvVd6GgHDetIkBmEUJQUrP4FdrX4x2C6IYvjE761tgpB1FZ+rG0yvw2E/Kn
UgntZpyr4lBgz7a78t1fFiPWesdKwlqxCS/CZKdJnLlVczWY3T65iewxvjfHZECDRn6Z4HEdAYLJ
uyxD5icqint7rsxjNVECRozN/KTMQMa7xgFCMQAQrxHO3StF0+y6IqWqdCXQObc++GowjwUVLJpm
p28Th5MU4WhTDezOaY5K1efvBttY0/PwGn/ozA209igp0638lxc8KH0xQiszIy2A+0L/m7bDw9Rk
xevOSlrwwK62krZUbgi9+3H5i5ybJDeCtXZGV7D0JowYpd7GybBosDu6kC7o8ndrjuZNlmjD/vJI
L7r86+rkml1bAzr48ycJymcRixN2S8rX14PFqV6XNAGOWOB137gaCpQdES2nRoSfGS2Yv7Wp1D+Y
bTbfCFteOXvOhBicc6S6qq6th+tmxlOMnPzSDHoQ6ShMcty9LkbH2vVUShATd4AcRdr7y1N/Oj5P
Ky3EY/AeQMoALrPU9ZmeTb2CXJ1OoSmCSkNzHrJFnN0bE/wqROKtDHGwMb3LpQXZzUFFTvcc2Zj2
oRyzQtK5mdOgqM1fdBabGPlzqe/dWXU/Wa5ifVMINBUEnSNsPh1ZAYTq7bT4lSQjatW501apHw4I
XHqoTv0/9s6sN24sTdN/pZBXPRes5r4Ak3NBMjaFtpAt2/INIdsy933nr5+HyuyBgyGI4+4GBo1p
VCGrErJ8yMOzfMu7KNHGNAQTo6bSkr9IbTrejtrQ76YRNfwbVauDK7wMzMRmmZdObKbp0Yt7nWbs
FJUN/QmtQLQs99TJKYS+O8JL6uhUIdECEQ2jtNQdpVk2TMMHY3SGQNLvFI+u2Y1kjBIQBhKlHAw0
tGJH19p6cBLU7YR9w1LZaZgWHUUhy77DTtd15NJC4a6WdUBqYokY4ETNEGFCPNI+K0Ivyi7G5Obk
tEHRfS6mEIk4S4l+eFh8Foem9bW52ldZhZ36Bd2YxsqjneF5/hqy/K1FDVgIIZi5cgKndHHkTvSg
LDmqlXuQOXfGVEjXdWhMj1M2tD/VUeyvGtiLrkG77wnjNvw80qGob6UpT/bvr7E3rhgSIRBmXN8S
9J7FbdarsSDIXq9QYs38Ay1EKIiG6e9+e5R5C8uqNtNo5aXLQGbUMl68nnKPopy59WQ93qjamm7W
xavM3HhMRyUR3Qad2u35bhl0OR/EptHvw6YvN6WqWy7OKGt38sXJxyiGYoHKMzQZSsoiZGylQB1E
TzLuh0hPbCNCzXdOcvaloa4dfRfHO30sdv5MTCbsJoI8f6G+j1UFMw3hPjciBbXH4iEWxwabpky4
ahK5cUULZSZTzdeQVW8MPANgSDA4euGmLiJWLcKZKe8V4V6nG30yqqJHCjBtN+GU/jDFQLOjeGpm
dde11fhXGeDsyAP5ThJMrijKMxRhceSVAE8nQUGIzES19n6u6gTbOp+Sm7YWwglh5kmgNyxV3Q1t
wGiv1VjHFuEE7jiFaar6IoULPRWsO7WxrO9YyRmfwqkt7zo0CFTH8uo8/0hhBaHnIsbseSv5vV5v
CX/yTYlKokfyiK3OplLk2DHqesivSl2WMdEtANy4HK/GXSwZTWtbrY6jI+KgRupUcdDtq6nwC9uX
p+He0iw/dLs4CU+6YHWnJGUDOmPeZfdSmVq3lZ8lz1Euobhp1laN81YK3j9GzfZzFIxSZ0PK6F/0
amon5DJr+UUyvMHWxr7Eyqe3jgEeQvUNp2iEbZZUjp8brfcVxwLn4G/rWtNQ2Yzq4cfQasqPtPLF
nzncX7LSqJYLewaTWigxhBCeAy2QD6MWIoUA1bR+idPkIHAycfz7HlQepWEx7IU47q/HyFI/NHiX
85Jhou/LftIRNtZHY9q0VuxvjBR8gl0H2hi4VaO0Pzp8ClB37jt/43ey0m3F2MrqDTXzcC8JCabL
E4YjmmOWtOyNjEq6l8vZVvSFr1hqx5/TWWyCb5NbwutbRVdU99R7CoXRZ9Us68ARPNQjHXwL6y+N
WpflxiLeujfbKdqqVuEfSiuOn5KqVcB+Fq1yG2jQXuyANNZDmTWr/ZWA/SJImFcvVQi6Rnxj6gKL
HVtTMiU0CE9iHfj2YIkC8s9Y9bUqds11gZtCoa8Kx11Wd+mAGJAQOWFVzr4lQ1IUkHzWWzM+CRGN
OK0vi0/QBkenFIRiL499tDMxHt/FOT34IJrkvUIzd5pi6WjUevi7KShkaFIWCjF0cKGBz+fnLzFL
pPN5rdhLTzxHsJFVT3GjoVftuoMK64+etXK1XOaExNIafUqaEIwJ9+F8QBSsLTWK6/wkRXFrK4hr
7zDs0R7jPK3vps4cj2Ksi8x+Ku2QsR4fpDGWn37zfpOpV6ik9nwHrvQLZRRTCEwzi+ST4Xv50RyT
7qjL2N6/P8pFFoT6BOkP0cLM3qY7cf6mMj4NIfou6v2E/o6A/ZONmTZSczls0EAObs0JY3MTM6FN
j0fRytK+vPcYnOuOkqrJTb5kAHOgyQZYNfVeUyv/xlA9Cal3X3A9hAXef83L20cn7CVYAEb1+lHP
X1MLhm4Sq5jXrOGJBHRDxmyMdhnCHJu+yw0qsSjBF55u/SZffFb3IOygIkRTEfL24trLxgB0aVir
95VsVThEGvWzP5Tq1uqt8SrW+97NRi/HlmkS1hbxHJucX3sUwGesO4VgSNvGYtfU8qihZZxq9146
fhrjRv9otHoEqFQLrqQYJ7C8HA+cOYGrq7l1O0jRwdITDH6Cb78/+RQ3SOw4voyLjp5e6HpitZp2
jxBJe6dN5NN20VXyXsRwjcmHhQqpJCUCiKfH94d+a3lT1pw5iZR3gNgsvrvlR0UaKhrQwGlyzDZM
r0Nj8A8YzvR3eWViopdAOY44Wf1VT503jhHKqTBl6MXRdQc8eD66EmQGhhFEj12YoxGShcW+88f6
LusN86uRx6od4Nwc2TxWeQKwk2yGXKtWlDkv6neswF8fYrEMLM9ouykLdJoknegMCHRt/Z4EW2tQ
nIBrH27en/LXq+F83aFhpUM0hGZOMLbEkgwwCfoWZZT7SkwRU0fnMv6i6FH6rHFRPGgFkFWnEc3E
d5qiUb4QT0hYlzYx4tChPAYNAuA4Yji+IWTJtu3rFAlW8KpfCCiAyyG/rDcYErRaYUch/huErxog
CjIiuBJNKHypowrp5pqm7j6RpL52YtCt34eKmOf9N33jkiSKpmsM25GhAWqef98SQX7Bqkz9fhxo
j+e1IODjVFm3Ueq1W/DCsJrGAXgT4D/cAPQjsi2tXTRBta0lWVzrSl5+aJ6GyH6u0yIOt0QR1HLe
d31e6vcA5aoTrs8vbPB+bwSpeezlYa35dpkaMRwrmwo+VzP5y/nLh2AEy1Ab9HtJCpVrLU/xyAi7
4LAyx5cnN7R1YNVobsC4g7l+Pow247M5vIx7tRS0b4DhyezH4CSFsnUnozZr+0IjfFFGof7YJeNw
g9z7sYks4Qd0MUJqOfW1DY7XZuyKcurdo/rtuyLS9qGTSd24gl2Y99Jy6csgOGYKLIfOMmoyEjEs
WnPU73vDnwBD+vKmBqxog6RbE297Y144WOaU9BVUtNxlsV7g4lAoxn3c59POtyxp1yN0ffQHT7El
L4a8n/eWW+HQubLBLwNSQyMcnWMyCNIXBfMsUZopMgL/JI3TsB87wT+0iV8fENDvHV9EOZfGd7YS
KrxxllJEJv6jt8xhDkjmfB3UuhcHBtr0p74OTrKI92jaleUVaV/hIqaMK8LUT9hUeNZJ6aInBW2H
lfe+/LjzE2CHxTVOxW5pTi8qSB3O1oInnBLkAw2l1sYGDKUtX1f276/6y63MUMTeIFM4WmiGnL9s
LKZ4pSH3e4rast4ZfVLtkYySnDgRgse+zdY695efdAbbQKzSuZ21C935ANxwMlbk5aIRobKQCqif
RIdisDJ7THw0WAKMrd9/xUsMBRkNdU+IPjNQBTbi+Tu2IJtpTUvhSfaG4cOoQROwyyBN1BsfY8fW
8bKk+Ah/EmhvLDcGF0KXJ1iXggmEDuT7kWmrctf3tqKGw6nBPuslDXpfdPWxTu8iDFGSlUd+42bj
kQlkAA9yKNFAOX9kU8KcoVKK6BSMhuBmYcBVGqfylykJMLvMBN8tGlPaF1LF05pecYiV0gCErwgf
SKlNfG8jZa+bsbkPpdbYjC3CJ5JXtCejzsKrRhkxiTSGexFbKQsYv4IVYm3We13yiys5NSQ3yjAF
yciDfzvBIvynj4gWJOgkfXnI6riDhLkZR6eUQgH+uNRdw1AlBcc9Ri/kr+9/+jc2Er0TYMBIwhMR
v66MX9K5SsPbpDH96KTNJhDAriJX1mrRsagvrwTBbw8F8hcVujl3XiyyhPJ6Kk1meALAhjdIlEfX
uRikjh/X9cocXt6HzCGzZ80EL41b4HxxYNgu+NVQRydlKv0djA7BbVT1d9XQ5jrAr6PMAe8vcydI
aTVpEaMESmU4rZiAF7SsB1MspS3UmjUd6zcOIvJC4OIznIx24WL+xKHvDLMTo5MxauqHsi0mpxtH
wzHwCL5qseVZOfjeOIgor+uGYiKHSmduEVQElWiqSQcTWQb9t4VY2rh5oQc7PJgaRxtGD6fcUnff
X49vveTcaAYZz0tSYjifU1xd/BbyQ3SamTP7pBQCByEN7JSC8HuuRGvAksucBDA6n5GCDjI4LITz
4QJfEwK16eNTJAmZbSjZsRmED2mp/pQ75WQN0bWaardDmf2uCghrh34POb48a8wCQlwMTLlEkxJO
ea/l2gp9Q9kU6ditzObC7hSQFMNwrFP7R94H+NFiiTaZV3uBSMEKXRNIHbCqms8ZZBrR7mPOLntK
BO0gEp25tKIpg7ZQO33b65AaClEhRqWuV8WXdoDONk197hjeVGsbExe3bdNZE27GWR+vOSW8sQYg
erBr4cTPSp6Lo32I8UfyBGrERp/Ozf6m3IV6HO7iKdKdEdbmyl3yxsFElDiz8Gl1KkDDz78FlMFk
NL2I+lrVPYUUxg9R3b3AjVlTfnrjWAJ2Djd9BhQx5PzivxwY5eBZeI4Y6QmPE3jTeaQ6jWwMKx/9
jX1rzh1jynNzHUdbBCx6Okpq3qrpCe0f+m0ihqU9/DWMxax4kyHl5FZIl27e37eXIIMZAwNwQmbv
guRfTmI6VESfrZ+deqkyHdCV6dZKtfJogjLYVUHen9JBBXCfo9eGTZL2XMhT5lIK0KBUUeTtQqHf
tqWX3VatWd6q02ol8Y3PbBIlz60wyrdwB89nv2/N1Pf1MTtFSRsfTXGi0C72A8zBVTPNNz40X5lK
IR0rKpZLYEfTIOtkQM0/yeg9OVUmxLaY1On2/Tm/oNOyu+FZAkPgQniNGc7fSDR6Cf2lOD9BaFJB
jSvalYdY85ep7F43NP0UGq/XU+R3O8KffFvEcnmDJim1D00rtwVmAltDKF6qIg+3IKgyLFySYdtN
cXjQu+RJjjSY3nIxffeh2TmJAAft/Xd4a6YAKtAiRYCOQGSRSgj9rAvZmTnRtYhHpFLr6GAEa0ST
V0jZeTJI+G6ZJK8zjwdI2PlM+VAAQfpZxSlr1JjlGHXhDv8fBN+ENlUSt1WK8FsQQxV2S7lRPk2j
Xxh2r6reM/0J6dQN8vDoyX7xIZt0/ZuXjXW9tYwqOuWa7H2HUidnVBRn2HWFI3Fhx6aXrmyxt6Zq
LoXPNehXscTzd5isUsExJi5OiponjoSgWmBPdWo9vf9FLkSP5lVFe3BWUYYlSTJyPo5v6cUwNFZ4
UjwPdYX+U97TU4l7WmI1Zf56o7bSJipNDn+tdtqhP9S9eJNPxkr88cbdTD2a7iitFoqm4mK/KkgN
8EFxUtfzAuJXXgyHSFNwHYysemdN/c8xM7at11SPypAlK3CQN2aBGJWsHo8HsG/0m89nQYpLMYKS
l50qpTPgkErDJ7xE0J+AObKLFEmO7UIRI0cT8+AG85VsU+gddkVtEjl6UGmbTFXyFZXON65zjq+Z
NwhpClzQ0hQDvpyP3hAFSkMZ/Oeqjkc4vUC5nka9wwpRKOXctMXR9NGvU8NjVFbKXlVg09mY3Yre
JuRPfUsMieRoCCM4Jk05/OyHmcAaZZ5It08U8Q18f0G9xmznmw8EOqURuty0GJBuOZ/KyEuHBHYp
iWGtVg9KGeiP1CgoJfq0IxCPQm4yd0k9LKw+4VEf+CLFDk1qvJD7sMAVsNS8Nt6WWat+yz1Ruml4
ua2cDRX7bBA6UDp6G0EG9IRcwP4XzWXqfK0Mfn+U4/tOUKHoGIVQP0lhys/gCZo9iq2dt4nVIbrD
3mc03UIp+2IjwYuO3caKxhutJTx0qdYOEHx8E/5Ajfmb03mFoG+VEozuBteo0HfaSkkKdxJLY7am
Veiw+m0gXglTUO8olMipTXyRnXSpUgENV1P1w4QzXPB0aJeRADpNZNyiajTdFz1IjUmb9O85KjGl
7alC9bFtcP1zZDHon8XKUGMHCChmrEUdZ989r8ufmmTS+w3BdLZvTNRYnLj28H8a6Bknjip0Hnii
YRDEq7CP9ZZqbF5UjsT5jmSvZwA+wQtLOzWxVspUev3xRwwJqXRGC8tMO0JGScdBFB1Ku61r8+eo
FnRm318ir952Z0tk3mozyI3KrU4daxHyKYKqhRBlppNexuCIOA+QjMR+WsR6NjQTGMiTQezXTla2
E6ykFx8j0K7bTs6mELNGXYqPNAbx46vzSnmRh8H7qGHy2dJhwQq1mnLcGQUUEXEmRLn3a9FNXuNA
peuP8O5FCK98goewJZ/btL4qP4VmE6Q2ZgUwxVWl0t1olIajPDT4QNdBVTJ0Iiv2CHrvOczkCbPe
hI1TdmWhuF4iJvcSClu0lpoxxhDVCxPPyfMwKzbxUKTfVNRWZTeXzUZ2qWQZmq1aYw9PIzHJ6oyu
UJ7EJh4Pajn4tR23JV7TlpQrvV2pKtWKIWnwVQaT5W+NegTMlSudpW3NtugkW4A20UBcH+HaGEEm
brJ8TF14q1biKCUmaqWvBT+8ws9DUJN+kDhpIunBFQQ/bFu9SAl+ilPjf0bfM/ogBe1gHstKR0Cw
mOkKqiKMGA1HlPT6dAKk1mN6C8dNSadjDGk623BBqk+o2noclq3vP3ulDwm/l2HQVr0RwA4XwJg7
glB6N0Gcxvmt38Ryjz+JJnY7cwR8tp2qPP/w/hqbo/jFEtNn1AmnxwzxWTpOBaEXJWHb1Kc+wtxP
KwrjSpWrUy36ld1p6JSiJ/mtHpQ1O8f5dFuMS43WoHlN+2WWiz4//caIGCyaxupUxAmOay2Cyrkv
o8LoqeWumd1ef/s9Z+o61SMucZKZRUSFt5s0mKrHeIl3bBOKVK2nmCB+02NbZTvWVr6pZeW3E1rC
Bt6RSJOCHL3OxbCy7kvmJHf1KZhp0bNM/AY39jUAxkUMT4fDmPGogJaogCzjuHpK2Z5i2p2k0jgN
bfCcoN513auVvLJa3hiI0GeWSwE3zbqZf/5LquY1qOL4ctuecmSx8fClMTrQ3djGZbUWxr8xFGh3
xJc5AHUKAouzr5eALhA/DieMZ0uHM2HawK80jxDZ4pW3uqzcU7/+daxFqhspOaCldhhOfYywUVPS
E/Qn1MSUWEb3gotwh6OF8UnTuJGLIKpsegD55v0FehHH8gzIf5CLgaewUDw6n1ojTgGRmMZwkhHc
c/Vat66ycVoT67qEYDIMeewcKrNUKCicD6NXUVxqlTCcBlnKd0Kqd8dKGGmIqP14BAlhOqXfRw9m
Ao4omSWJAaa1rlBq5kr889b3fVXWpsRE9rF8kGGMUMctm558XK3soS+1DSiP3I0tXIXen1rprbFm
OCGeyjT35SVGEgUYkDtJNZxqTdnFif+1N83wqSyx5va8ndIGbqz4u3EoD0AdjoCqPzasPrswFOHG
qEYRJrG+Esa/8Uh8AICOtEIpeyzTibBVQnNqreGESGeyQzeyv4t6EI6VTClpJY54ayw2EOkwDlGU
9RZLyyqTblSpepwqrQGZFkfmh6g30I1UkI16f6ovGxCUinS6oLhhQEoDzLJYX2CghMBXpVMPgpe0
TzQycasScmV2Z1nw/MI+KgTHGlIi3XQWNHwUBUm4DusBddyIKZPtydDy+5L7srfH1lOPPmF0NOuo
Qm1ovFTZgADUv02QRO+SkDvXqYb+5zDl8Xcum3Y8pr0wHeD+ciMb+PKFN5PXZ79dHuNFebo5KYRh
y6yevyg4pE7xR308aUquQBUpJjugkPVAO6Fcybre+n50lv+CWVG3XOxZoWs7YYyF8WSN3ehmcZc4
QZrC9h+DVUXXucJ6fi/zWpCp5tYp1TJj8f1QgMvlSWcsrQkNJ2/KAkK/jth5hpa5IgQ3sGMEN4ZV
v+d7XPeyla8cDPMIiycwZi0p9AbIL0ElnU9sYgnaQMw9nuoEyD+KXyKhmY/MqTDxf5GJf0rEPLMJ
L9O1e/QyKAERAltcQ9JvVu5e3Dl07LC0b5PppJHO2Gqaok+l9yVJkcrAg/T7+5J+MWxnyOngfpcK
cyWOYJ1hjOLJgtljhHL5qKRKcxh6aOjvb8s3jn26tTPPiaCLrFNZxCFtWtdTkSTaaQIM8uhhlW5H
lsnWKUtoXXaHfu8hF0BS2JmeIFBqTdaAeV8RA0kqa+PT+49zedfNiHiKvnxfyoFLqmOGhm2VSzNE
eLCewNOpSOma5coJe/kxYQgBLKPCNRdslis5k62wLOVSO1UqXt59V/HKshodpMYscc5tpJUyxBsv
ZVIS0eYoDNXAJdyBAjzqG36lnkSkfOw+o/RV5VazfX/q3ngrbkuQaha3+Nx9P98dbVFXVMhr/ZRV
WnYVw4PZt74S7MgeZqSDKP4uNovjYC5cg4efP9RSWNury2Qa1VE/0UqRnJRodtOKPYVpP7H2TTmu
MbUvdz+8H8BZdGeQvOR/z98vzXzkIKTAOOHXClkUQjpUmEY4+CVlNmnChHTKTGM3CcGP9yf29fuc
nzvcxq9gRIRmVc7A85H1oEFBpGJmccfqf6oqobQvJNVGa4VHprh+KGj6u2FtArgXE/g4RaS79HXV
DfoI460UaIljRcq3muDQRoQ6O5moGG+9xlDt0NCyleX9CpZaPi+wZyQuOLHojC/OyTrG3mtoFeNU
JkK20WEKOUZbR09ejljbbHhtW14fuiRZ43VeZwU5sR9upKYQ3NrQCzuAgO/EPTCj9yfych8ACAGg
MdcraOkskSFex3Ro/uA/4FFQOaPfyE6ESuXaLXF5UcE+50BCf4Ux8Hk5/1wAzHotonv9IFCPPFll
KZB/Dy14EKlo+uccG+WTUVI0cCa6KeY28lEUcsJQknIE/6o+tklf8ruE2w4SVhCa37ChauUrHKz9
fRb51i6IIsBwpgcv2x6K0O+pd9Xl5I6a1ZzGUsNRTM9A19qiFlUq/nBa+glx8emo61mVosYXWBAh
wKADWBax7DaCKN5HltWlT8CgJlQu2rKM7cTQkw2lmvyz1ULj76ogfuB2Tn8Yfqg2e8SosseyUq1o
kxWh/OBNhrElmUmfxTIPKtQ6vAHfa17mBYCBONmcQtOTrMRYdtXNiMyE0lfV1VC0lbfppVI6gGCJ
foSFFGEbniex75ipWpUI1+nFsW6r6GdJSIquuexPn8tc1u+isk0x2pxi5TaVkRvcGQa+NyiBD51v
t4jt0czxiiDZJX3WOUmQ6KyrkvIqwK+hwQm90K4FH9Q2cHS1x88k0mNpZT1clMWpJRDfsxpAfVE2
U86XQzOijmokTfgQNYjQW3ovu0pqNF9qVUDNRemaq8oQlE1e0uSaUJFbCdEujy2Gf63W0deik7mI
HMIJVxrVwwwoi5Uv6RDAWwli3TH6UKf0arT3tEsmu+8QNX1/t81/8dkpgLoqMRLIcVIY5JcX762H
+NS0oAYeaOZUN0NudG4V6NJVRDFsq3mRf0PML6xs8ctwQiMy5/Zm64FJIFs9n20hYV+yn+SHpk3z
a0+jltqnwuCm9NwPJXHbUctjb1tgQ0aTYMo2Zhxn1/B1y5Xr6TVwWbw/uAgkfgF6opqwLH00lSz1
PIv6MAU66LqhNTVhE8lafzeYo3QrRQHVXi8XC8XWVb8FudRpT0qNGQLs0bJDRr/K62NHdtRvuyxT
byurR88pSyexdwsCJaQmC3w1nM7ysm0f+TXIYAR7bOT2Wn8DulSNXDVXrUNMZkNYOqG570pSViBS
Rk08c6IKiD0A6hLBQt9ouMHeXwEXEQEfgaOQf+AUhnLOIjvQm6jqK+KcB4s6LRA0K3VgTU7bouqz
DUYgofv+eBdLfa6gvdbRaK8CpJif55cakI/4Nj6RkfJQ61V8g8WRAg/ZM5PHUsw/xpUoP5V5rz3h
hVivMBUubpZ5ZCQH5z41N/Sy+VQpQl3Lwqg89NWg2okiJA6gm7X7643FTXeLEskcms6V98WEplY6
9HJRKg/h6OdXoZVgmaml0T6NE4OrbPIRAJSjW4mP+1Ub4y9mo4YHpKrXlN4u0j5eF5wCBA8wOAoN
2vOJTgq1jUK/VR4gUIwfxT7L91ZBky9oBP/T+9/0rZn9dahF1EVsl6oqJ+dDalKcHAohdYiQ+s37
o1yc0YCKgNzAVcXXgUrl/BS/rJzQkEQkl1r9IRgxc47FMD0AgVdw6ByzfVsU0pUvKzhtie10M8aS
tHJUXpb5ADRR6wZ/APif+VyEDKHac+3rnvpQqIO5icx0FwZRYqtNeQSZ+9Rl4m09dQeMme86I1wb
fZ7D85MK5A6hO0m1ptNWX8xx1xuC2GSB9jBNw3TTxpJyQlY3uOniZnKrELAovNvqJVbE9GuVJI9Z
Hs5KtlW0FjjOV8LiQYhzZ9YYn4Gi/+LKqK3WmIwqFR7EikTCloyeTjYqLc1dxc/u9RSTWLvMhkJx
TLTufvZ+u284ZOGV9vXoTE0RSm45WdG395fHxcZT58okVC+uFRnc2fL71LEPmhxo2EluR383iNq1
6Y/K3lBzJcdAJx2v0PKt77UY7EwZpViwC3H2XPtKuLYdllsPPhTkOooAVOeIMpcAMcmowkCn2nzK
CrkMXOzii3gjBwTxVlzGmQNrhl6FhiDKdG0VAqjyIi1RcvNVq/li8rueO6DPPoJeayXFnRQzmRtg
vRpuqgmJJltUa51jE7wz+qLZlF17RtIbdpXHwr5KVO17Cavgms5CX8EMDesnk7u0tSHEFL2NaHn3
TW0n9bMlFuF1mYv0FhQSJ8vJM/h/TlrNtbPIj4dPpjI2AJWj9Ih/oIbKVpTJNtFbIbsVqYyAlkkx
DU4zJVlEnYV2ry0NabhmT3UBhJoTKkIGOJtAXC/lgES/yaS+KOMPvhpX8mGYwNzYTeAj9Rh2Zi3b
nPfxSxfLyUdPkGsqd1PcfJCbVtkTfyffQilSgVlTLKZsGFl+4KDISxVDwn7n58o6nM+BXzcIz4rT
CEgCGO/glZapRTJpeZ1GPCs0XZQtYzNpnK4rpV2qiO1OlYP8EEh5upOjKv4wzgqWgC86V+rj2KH+
uSatIi03LGYudF2AnswUE+6/RbSF1G44VqUgfxBwE0E1fU9xeiPpXwOTkkatb2dRl1x/TqXoVpuY
ubzbq0P8mwE2DwGnAsdV5HIgj7yqdvxyeKO3orWaJ4sfkrzVHR0fTkecRn3XEXlfpbVY2kUR9F97
RKKR8lyJOS6QSgS41D+tmSjHrcwJen51NG2jeYaeGh8m+T5MbmrpLqcrayqti2ClOxurqWj0RtGD
3lg4uX0ZYa4pauH42k1KRFqZGzWTbEv+HGXRTkyrlZvt4mp5fT7Akn8/39ISbTD7QYilxPgANHaX
bsxDtzHtYRPYp/fX5vIKncdBroJGBquTet5iHtS+GDAQYh5iW3bQRnE6u3fZQivzfXEUL8dZBHmh
4hVdr/M+oiPZtRO4yEK6m8gGG/LXuvrXMzvw+tU6/nteILviY+R3/q//6yb8TpSd/2z+5/xr/+eP
Lf7UXfGSfWiql5fm5rlY/smzX+Tv/3t897l5PvuXTdaEzXhqX6rx4aXmUvs3U/v5T/7f/vAfL69/
y8exePnzj+85bJb5b/PDPPvj7x8dfvz5x6wo9a+//vV//+z2OeXXnPx7Xv/jX44vL0mY+f/jH4c6
ec5+1Mu/4OW5bv78w9L/CUaIgpgFcpI8c25f9y9//8QEJ0hxgX4INBUWRJZXTfDnH4Ik/ZOmPr8D
xgUU70ycRhTqrx/J/2QN8QuobNGEo8L3x7896P1fJ+Ffn8h/yf/+939kbXoPFKOp//zjdXX/cmCC
hpdx/5k16EHvAnRdHFC4E0RUchV5p3eprXXHyN+H1REttjQ9NJWrY0qAalFG9V710ejdD81eV44o
h9ljpkCpucomt0wQfrQR0cLTqJv2Yu8o+lVlYgSy0SmxqU5duGX9oYt2irATvH0FatdwtPI6lWf4
mRvoKLFdVdlB6a89/dAHG691tMTVm106HAtsD/Kth3bW+DGtQPvcBEfjU/0x/YGo/M/hGfyMejsC
Do6eRvWQemt4znm/vDdDi5wCLR9sLgIVST9hU38dX4zP+dfyq6w72mfxpQts45tUuMa3/Gv+tX3J
AjuO7enbAMDwA0wQb9uOL2MIMoYTz85bV8v3fXRso+96DFi93EXTTa04Y7Qd80MToxSFcOtTIvwk
iMbRIbCH6L4fV46IV1W9d17JXKQnRlLUiufz0XvjS1GdzGQvmkdNeCxkqMz27fRTOJlf2uv04/Qp
flI2QmLHTyRrZedg32CVDpqY8GGLh96zR8S0KlhItsIv/rKp3libq4+5CLv/Hz2murJAlu3//wIL
ZO1UWJJW/v87Fd745qgNEczMQADSnrm290tIlUrIC+mpruzCrDRtFMUTnC6oyXu6G4/NGhdhbbTF
If0fHG0Zsc13AgKjpKyUp5BVWEZElTrlvtohL9w6+m508ER1Ijdy2fSOteGIdyb+ozmhC0PR9V1t
5XgiTr88cn99gGXAmibxVHiIte7UXb9B/xA7oRacqV0niErZ2pfRaa4BUjaq0300n4cfHv4yjyQl
qPvzT6EBMWjHV8UHWEElZMlpBz1P+RZepYODb/TclX5MX/xTQ1dMd3ycfR+FW8Wwm2P4KEL5NOjB
2GQ0+0T8+1/Uwh4MG1OmPgI1BdXPNjZxblOWj+tN1NiN5+gf/evmZ5C6wqNwEz30uLDTrbjy7/2n
6bkYUNRxstve7R581fES59qz2+vqk544RWJfG5Wtf5E+1T+gNdyNn/uj76YPpQ1VMnxA0ICulKjZ
H5UtCip+6UyJk2NAGzl9sJ2eaIsGLuqs4c+An/4svmffi+9VZPf+/F+lsPXbH+KtwrU7u4vwwI5S
PFLnB0aaxDvwxRVSSriPYI7xVT6Gbm3SAbXnuueHZufBfwaycARJvSbFuv6ZF+f7f3/m/4qfee00
WXqQ/2efJosuy1+H2azFiSClTPV5Plt/OanLbpDMYEzUXSH7L72sIqdRhnZj1Jh1IZrmCIq6lm+v
Dbm4HP4zhlxmfX+9JsxIypMAPIEXnL9mrMlxaSmZugPa7wxu7Xz8DOry1mlXagmrAy3C4X/3QPJb
lx5WPiQllPRwb1nMYijngWzWJS4Wnuc5ipn3dmZgnQYQZC+Hw7Cti8HfGxYEKwWRzK1AZcyu9Fiz
q2o0N7M45/9m7zuXHDeyrF9lXgAT8GZ/bMRmJhy9Kdt/EGXhCIAACPv030n27Koa3V8hNCONpJgW
VVVdJItIpLn23HPRn2LI/EGJzosIrU2oCtQ6eDyj0tEHSN5qU56RZNZNiOQkSHMWpDe9rJ5A+3b5
teX91wX6eDuTBcrrVI8RKlZdS6EZjTr0f6EjvKaRlKBuQmftloY5O8UMyqwF5R0RH3o0LSt3UBxB
SxA7M/p1/nTKiAH0Lp1Tuj88ph/HN1nXMDuJ6OOA8Q2w7H1wFp794ATGLJocq635oHumJz+c4RuY
2+65XfdutY5nMoJzSz7ls/qLL7k20W//7iXnO27iBcK2+78DNsWWFlGWi7IAM698KsF0g/Kvp7oh
gAnSz/24ua01zVr8Hltr7l7Vb8XjP32vU2jP9ZjzJgcycIH8v4nUqtvolIzgQXUfHkS63YbkQh4f
b4/HmajEdXGmi/fxOhNxEpo5WAv5dYZFeLj4QAMScRG4oXfxn89+5aO+0NYpDGS/Jj1xBVehATkT
2Har8yYnT08LZguuvdDxJDLpmzO5V4lOcrJBNy5izRr18iQy/93ETOVL1ZtxiQJxt0Au4AD5F6DO
bG850U6K7JSWBRX9aqQ5qJP250W5rUSKHqMGSsZuDX9mQ86M5RoS/mATgEnjdxvL3Ia56tsPY/ln
N8wP9faHDXOlG/twHS0KEYrMsGFaB/xs+qL+4kPJFK5qgZDA7ud4KObW+5oZ+XC9LilrEVlK1b2w
/iXrmbU93YCwQQO4J2JRzKDvAOy4GCTxlJhayk3aInhIS4YSvRPcpTmsxdyJuS7EhwH94SdmdsUm
CYN/dcWmhHPTEzrFNNd6Y7VpjB2SZ7RwRbjFNPBUlUnvCo1SNENlwr+8Sybi8nffJbOTMJGrv8Uk
/CiACGAwGP54IZ/1XWGPkqTS2AFf5zL2pSBfzk7nrr+AOJk9OAkjb6FNalYzc/tI97WtEO943CC/
TwbmLQf64DHvNiHe5yISIOsfWAcfBqVOYsSn5mKCxhqDEl0ktxkUDdX3Gumd6EZ3m4G0LGrxW70o
lvUCB/lBXyPfvUem6AXvPFPBG3D0L45C7gTntfSUR4011PICWnrouGibtwGck31g7+9Q+7/TbXSu
Iorno46Smkz3EUijvWey2L0Qg+LLvhB3h6yp0y8j5w1UQfZIa3a236qlivaBNzuEpgQbtvNbsQ6Y
uruQN4G6fuoadosJ1Am1Hy8kxcen1Hw12dsJ2s6mFVmAINKJnqGqn0O3dtCbFm8G9S592Wlrkq12
JjNszfYtaCiDnjEOnZ2IXTsXIvotNfC0ineAPoHGbrDK72NcUmfawdjwcJnkiv598n5ZNM49Otkt
cD8vKX3R2eqxY/cbk9wjvEXvd4eMuuhVuspJ4YO4FcrYvcdL4Nkn2mKBnCTerixOPPYmOuhsTBab
434PsCoBWpDo9rK2+eMBzOJk+dpv0QrBaWjFavvClg19vZMh+jMCInCW0FcNfwficbti+SojrfOw
bMj65AP+zKAgWEcf1svEr1hpIzq0jVbLfMU/7MwqJ/K7RftQok8DOReko8MiWSV+AzwrReaHNIuE
ouXYTkb4MFkNC2XLL8tHGNAAX3foQoxHSl43j5obbE3y5L035O5O3APy3BORkHIFtk3M8dmumfhg
P6b+xdZJaxf+Y80a1rFx0TnGGtMs0J74IXEHMhAvp16H+5s5Cdw0/M7S+uV0TkmMzw3giahoVF2N
1PYJd4obWDt+4cZku+7Z6OSrzmY7w0Vl9+Kx9m1pgSE6g2NTNmP1zUmKaTXcv0VSzM3PBJNUXcry
AuICPj98UwVrY9vZa3CkIsX9RWIjs0hGF0/DitqKizOQE9EJd6vF4rifmZ55oTUx838KrZ9C6z9T
aE1sx9/zUM7Jh0kA9veUn2CA/IEwR1oLTa441+p3YH9BvQRjBPYd6KaKVUx0uX6s7dZpncZu7NEZ
8TO7653eQe6J8teGRQktebm+j2ek+GuAUjrFU+5LjuSYi5HJVGKaI9sRzezUju2ECXbrGYfWaz2B
6gwGDbPwM4ZFrYHHgMgNNSonv2tYT3Wyapjd2tqitZ9CZjHT5poUpDx+ZwvHAVoUCDWnw7NoYciQ
p4HPDovhBKsG0nSTkIjcPin06YznuYsPo8F9y6i5K6AdD6m7O6jsAsOoJYeCruSGpCtrU74o7khX
0LQ5We1W9486ggIR8U4wH+4KYpHxqrWhpl+XdxpsBcQzDAILENy/ZN+QVz4373xAx3eob7ze4XVu
VLy+viIbuqCJnTqhc3IzGK8qGZzGOdt8WgDKvC3Z4OhOxs4uNwpQ/sRO7ud6G+s5s9YTUz4Gk1ge
VgUi/1i9BrPXUBNffOUVqHK+ksuW8QwnX0Z10dlnP/dN9+z3bLAVR0TqUUYQ5QwrPLbRK8wJ7chJ
8FuO+Hpmo/QcC64ww4mw/Py50kVLUgQzEie2a3rC63i3U9DYHr3MTfFq76Vr+LxolSRuswImjeiM
MEHBBbQaHtCwGP+rW8mt7M6p/dEeGCz9wJaJ7PQ2KgRgTZ9hg+Fm8JAwqtgOcBs6vgYb1hszYHGX
dkOzZWkrW92VHBGBoJPfOmeGVjGwwDVsexMrUzgXKntnSnPgaezII+WN6I8bZV+sSl9eXVwa2SED
XpaiDgTDkRa5FxMC89wu3dzJbKfzL5vLRnREli/wSes9Q8kVjRZoYkfRUwJbmJueaPpDTzAkYRjS
+K7F7ye7YD0+sUU2Gd22KFptsIt9wVQsEXeCAYoufbZp6/gycEMw2vnhQWDAM1bWKnY8C9A5/WbY
Ng6J/dCnIEdyo7ntMysqJgGrn6LiLysqUGz2uaiYOrtBowopyud5cKyGoKhtgGMh8Hsn2Pf/UAwB
zpIMGcFf0R5APQH5IDHRHnACA1ekA1ASOUuczBXoSwuHFZvW9mMQ5DzUcAcaNtoZi7GfDRzCEz25
C5avL+vO1x967GeVBIjDjothC9gBw6kI7dwB/Jz7Fzi9A0XyHx+pbkWykR+iw4WeFpZ/cS8uDp+j
uEBf+dGm8JHUp+b15EDa2Z+LVJBbzMzTJKNRtQkKY7tKdRWEBPiJbig8+XVHuXpsbO1ldFp2hloc
He3h5I+QSujAyRTG5SR/6MCk6rRxTwwwaEhM1T6x2k2cCPMW4t9gEfJCO2AA4eNnaBduuIjtk1O7
pSs9c9mbQrLmkK8JK9zoyP8uAzqFvzfex1C+gNSxco2/g+yVnvknSF7ilPj7iGFt7IwGTMCEt8vM
5e/6+s76jb+jwCNy+PdwcXLiheSVLn7iirFd0trNMO4Y63Jy0GAe31OMLLUz++xgTLjHHFoAXSUw
Ai71AxbhPjIXX+vM5ffDIxfhImGjV/DxOPwnxok7KfAufuXr15brCf53ELab1ssgcrnYNWBAGAgo
xHSX+hlshhX6AsJ+OBFrry1q/3RIDupD4UN8Q7deNvWNtOhY74DDz22uRk4Pz54bMygmYBJr3Byr
oNKIptByjQ2NAfkNliO3uMrogl02ow3pTrl2kbFeocf3Y481EHFKAvtML7SiIgOp2kGjEhIKKYts
YRc7qRPZkc3AJA3jRGAC1DtXXSUUQuUE9uCd3BAqbXAGluG1i4NIAjcoVIy1dbiqjlwepwCnDZQA
6mcPA5PoynTO7xoMi4BGa3DrsYFoO+R2FyE7FkD9uGiuSXPXPCRuzKDmA+i1gMIoGXC2bPCnUA0z
iZSMhShQQcEQ42rUcku/XtUrwz2uS6jKCmps3UGHyhh4RVP2IDkabrrGBNX2Gdueny9QDwL8lDoK
DQGEWnpLy+/IHb9DExODIWP4zGs85HOhchscEIyWVXbDCoS2zraxR8UHrm3ZBKqvJcRA1GCkt14A
PQ+7zEMo3K99ZVGvJFd+UF/0l5oNLyF2Zs3SlblqPR9+dUFH7mgDUQ7zKyNLhHLYenQenNYW1lha
WJ6hC5TaTlj07smm72CGo+/vJ7p/RTqdHm83Twm5ve3IK6y+AAtGGy+51Tdsya09iYzkwEMsNbnh
VynxjwLXsmAegkwUF3x9vbO8iiEMwvg2K+3Os3YhVtjETJWwpwdsLb6kGjPx9spBvMntvGJZYGG4
LOSzFWBpSuyDAWB45IVg9awAvEJ4r3OUReQtsJLcHAfLF3Yd30zIlmMLBTShMJaxHdBOHMJ1tEvY
mdRwC99wJUycstAfBISGche3RTcy0+iAiVnRyOPhPWJbrq3Y2TbcvhcAxydugL2f4wFcG26BC2oF
z1pYQoOBsRsfI8yELLQr/GUaXvrgkUxDOuoZ3Uzbvkae5BqtK2356pPwA8stVH4okEG5+if9A/c9
+IEuNlA+Tuih5bGDCrQbzZGYSqWVBAHbbMKlgd8vvmgrMQk9lfKzq9M1N1O11dl5lkhzCynG8u3V
UoVU43IMFquTO+micUvIO1iv++G2casjyGTXtSsRSDu8D5LQlZZoVOpxyZxAAhfQVVzWwfJFbDPl
KEE84GZYYITcghXrKB/jVfMobbR1ugp9bdPeF25PBPyVZfMQKSKrOwu+AZeFXA6jUxe7SllohtRN
cW51yMKvny3gt3ClkgoekwobFtvGCx0Th4yvEg8wwrZeSnZPo7vOwbsQzm3xN92upbrfLyGZ3dMx
tPkYLx4CtgyBu4sNCza/DdkJNjbi0vfdfeU2rITdGUO+pfh87AIbfekgXhIc4gFKe8RueqoohVld
YXtinbCCkVs/n+DUnJm8hx+H889doMSVfERDsQsRLuXWLX62Dl/pCqFWrjq5aObRdf4vhBmh8ksA
eSoEY+GdYiPCZnDj7YAYp4BPzF1URuNTrg8b/KyQTTysCtmFyYiwqyXExxuY1SIkrOV2cLfO7xtg
IR1jxYO0xlWMhbDd8RKqUAp8h7vhcEu8QYi1x6zxP+/tEb6CBZ9DIfwI8+NqQWBbcFNDzMgJcw4S
xl12DzHnBzSDO4O1wk7IINq4wwvHE4hRnsC44PO5u9P4IqGQ4DhOxlUVXWfGE/CRxmO3FPwIh/n6
cE6L1r1Qy883IsCS+V270NZYLh50J9GTsIcit4OjjuQAttImYKaPr+tWNAFX/apQwYd9n2II3InQ
NiZT8MWVa3ob+MIBinmZ3bZev+SKGcaDwz8BLFf4RG5UwChxchZ73BkccYie4XnXfo3yh5hAD+HB
VyOB0JadlewY9gvfyDGMgs6N4ALC6MAUZCuUjW7Prhc7OaWntwaBahOr2yARUmL9LBZjK19c9N8o
CX3FPsYE8dlWD5HLdzX3kMt7PtvQinB2sNdvuBoSbvh7+bMmrT3+b81PXPnANSf3BiMXbhS8Qbyb
YtvNGISzPvaUw+Cnj/3Tx/6l+Eiacycm4XrUmqJ4tUM0LoHxyxVHDSPviYtJeT0Hypx3XvhoPgAA
fjovP52Xn87LT+flp/PS/9ePi0d5BPQz12WS2ZGELAstLr4BNUBM2ncN2MQzRYBz15gAhP6pa8w7
YZNUwU8n7KcT9tMJg9310wn7452wWSt6kqj6l6xoY0YeT0s0RLFMM6tHpqSj6jXvcfZ54jxfKVue
WOXIMeQfCYIVyO5q1xziGb6pgbjxyFRbRh5DQ6xpRByGx7e/Ro2A0zPZyxuPy6b0rbCI+Ho/LhDe
Rr2krbkdwgZofEF7gB4LFgL+xgMyPObxNc665P7xHO5r9k4nuY6/7p3Opr+umfQPntF/aPoLnJs/
MnhAnciZrEDcOIWQd1ULmp/2wjc/onWI1/GY293d691AnxFUBS07ucMTZ4Zo+hIwwQ7fFR5a5/E+
xKH8kT0fRrIt8daaIqh+I5AtoASLfJtva9fcXe7lnbJR1v1evTnbZwS0SyBHDKSraoSWyG63ewHp
GdkhqnkiO4SixsW4EH1gUhejWzINof7GKRAdjRyJFv4AMGsJ/hfw2cC5jhyCv27JuHg8EWP//n6M
yBFpAIxVYK8x278jB6DgHlIk9tArht5x2KbgLO+WCHyvGhLQ19eEAvuBzB+i/3cVu0NqA3FBjd8w
IJxAhTT8J3+F3/3+DnNxnSN8MlpNXN/BQQX7188zkz+Oon9YmYlvf4pTKzXTRgVWmT+WSPnQL53d
s4I8GMS5QSHOfUtCcujJzbWW3QV4mdgrAvzLCgiaW9TI2OgVw9BZiPC0XYvkipMjeZXYMRITuJcE
Mde7V0BthuusvQP7ktjvc72lrnDS74zqD3cyMap7NBvXehn5AP3L+SF4A8za7RbGMX7S92BX2/c7
dH7KSR8x3oZep6JFQG4ujMRYm0cUB6po65Hwapr+uXjRkeRjArDYCa0DVHhRFA7Ke91uO9I+fr4C
yoTp6lo9AEDV/52NiaGOVmog7A1wNsCnHCNP+8ZToBl9AQcRYSGJ1+grdZs5mXOyQUJ/TI/RGv2W
kbmLkRHiMW2OD/58TNcCu8/mcmLWoxeQqqRnnltBhkqlyEQhFaI4l5UJHBfP5wEQQ2rvijWhF5Tx
S3YBJJB03zkLYJdQMYXMJrKA9TUpA2ZwmmCowMQgR9QhhXlaI2cEqyl3tUeUqM4gj8EFNCNv+Osf
5HICEmojFjB+ni0wMV6epEXeYM0hPwNStjw7wPNDOYBLnR0eOHypRSYuuEPuB3i0y5aj0erbE37y
9DZPMgdIP/N0Oocz8fQ3B9nz/R7TDNl3tzrbocqUfXhTWctSZSV45RF4HrwE8OsaGcyaxaseUbon
fTvaHof8mPQMdY/EL1bRROK0Rt6vda7pNASh+YhPfn+FJVksBX5N3XK8QmsrCxEmQo5E8fvZ7Zav
r4H9/n67esvcwy5PSZ4TnD/IqJjhW4QzeHy3WA2EGo+O85g31/v8e4fIN/LWSBQ0Hv+dZ4F4rBzp
RQTXq2s+GSnbf3F7yZMSiUbN42BQsOUzIl4xCKjX9fj0dreKVxKePYtJRGOIEgjexQIS43imAznT
W5HcZuz29liwzLneIWTi/vU1R+0dl6Kfn4MfW4i/nM1rgeaHfST2edwqDQZaHk5bFQ0pGZBmbusW
HAXmVlikcSXfz1x0TlteK8Q+XPWntvx3acvZ/TCB7P8m+2FOGMuTYP8fd1rmxO4VGfhh4/4Uu38u
sTuxkP5kWn3OUJL/AENpzuiUJ4bSn8XonDP7p2S/f16z3+DRhO9MVXCkckYxDXb0RDpqRRmCdASm
nrn/0gK5sy16z9/mx3oteQB5szcgKewTeUvXISw5YA9YcwsYPY0XMC+8bAFsDwHYB+7dS081twaW
DJxVru6M6wKRmIQAqNeu0yuuIqe8yiC6tWB5xymN9mcXXZmSfVWS/QmeHoo1Z0zZ2dub+Gd/sdu7
Nmz5bvXAcC9JoJ5G8zReivBBY5hZncUgukWx7EDzmwYQGfXeYA/cNOdY2J7BGKfVDdwPOCCply71
K1a0pM2a40ATh5eJtGCvQfcZgnaoJ47b48UDLNkCZOVkawsuP4ccNciQc8AloDxUwZqC8t1FP1hS
SKTTXU1yrMb+3JCbvbmJtfCXujnlh8jvDys3OXeDmIa5DAJiF2ECjSz3d4hr3D3Ajwb2TkQUxHV3
KiIuLb1GJ3fubn9GuYxE4Y/MuBNcbX22hyZHpAzAZHTSMJKt4y+On6/h7G1OdObveJsan9HP7nOi
/9BzL9abCqGa0uZY0nQzIkjjxJBezzz48uxvZPL0uHJD1I/GC3+DkA3YafDK9hlgR7ytoIih8bDC
YH9R3NpXnWwnr3RPX5pedgzRhcD7fPb4iD4b8UQ7joFlFGaPEYPb1lkioPf5x18bRn72+RM3/4Ie
dYVsQHpUaBGNYqCBpnfPvJhMWqlUxM8cCEzN4whNjkQ/MclzpCWHjXMPPnIidqjBLv5eoSofEYtu
pVAJwiEgCj0dRrsiAKeRtrODw+cDn5kXa+r/9rooRCPmJds/onRsP+dg/1hr/HI4p30XzmUfXZQS
F1heUEU8AhUKtixaILaHEKpAbvjOGOF7PyOu6vjERSVbjic05xntZMgb/n/bgevmtiKPaJpFKoJR
oqCNRwgjeOGLihygC1HgdEQc7x2ttwDLe59ZXYXPwierO21OJpxHIREj3ASkyoDBP1jkoUQAmEeL
v6z5My1DCyfId14EtXrkiye4FWGfL9bcubMmYvzPf+6mTUd+7bmb274Tgdv85tt3InT/mtt3Iq5/
r+07ox2nzQx/lXacE8DXSNYH8+1PI4DlH88KElEGWg3xBjmQPR8GnqeCVGt6p7rPEcqTarcAcQ+C
jfeQdfQIE+UW8o6hloInqWYqFySRC4zvBdsvF58kSE/jRS4EpUd9bUbLTYKKohG1sIO9vjJ7bTNb
8XKA7Tmc30IxVQ+yKeA8jxoKoZ6X1TFEL+6SoNdhDWemRE0Xl/Dg1FC8lgWPgKQ7m42I+5DZe4K7
aF1zKSL9m5AMVTkFU+hRxD8Hv3d5qVGCgH3siB76s5AQVSRI0vBAa2LLXgr/J3MSOwPEGi+i+kOG
AS0zkcnsidvRJV74XNiCd3NmciYewVDGYKEMsDLMQCX1gGIaLvGXBVTPALOS/ypC9K+/iNdqGl5b
g2pjPGOQh//NYvEq7B615YrDdURBeG3AFwt/WeJpbjXxShxej8g/7UtJ8NrXR7Tj7wF/MJzCG5SA
AcTPYf5nJDOQMrRlJAdNgmpD2qO8i2fZQbnFfwfcHxVJKAs3UDHQXgss0EkNr9g5sdyv6H1pIUFB
9eCj+XzK/j/66ZftNNFPWShlTZFiO4nwkkryHBK/pIcb9InhpmFNcubwJ/geyezc//LlfmD3CgVz
3RlGz9PTKxhsoMMT8rp/X8TY9WcaYTNkbG5tZzc+t3A/nLr/pI3/Q9oo0/xlFSdKtayCvD1nWMWr
Oc8jFfzBF42bb4lz49+ghgi1RCggvxr9Mdb35vkZnZrJ/v3uDtQDb28muJ9S+MOBzy081NOuFu/v
76glPHr0XUA6li/uQib8PNMjSvRilOicUYeXuyhw4/naZHGM7IHMyLzZu5to9L/W3c0LrYmu/ym0
ZoXWxDX8w4TWrKUw8TF/U0vhh4a2JYkSGtpIsnINTnyQl0Ggx6ehhy6ElkInaBzpAgIeVHcjWTzp
Dpr/LmZk9A8pZ80Pl5zcbiwLFz2RccnIkF570QQrhVmhAcvlWY1QftpKrZslUsXSNMucfARHqiqB
alRNCVpoPXQdiPbLLK+pIJ53WSs/nyP0a8qHytWMtCZW14pzI/6hwfDLiNWJKZclaaoFNQQnmEha
1OECkhPRs6+QYY344AWFvd4ZNCC3TxyUsNiE4Oef0cDXKP93Bt2HIUwMuqwy0C1cxRDgWHMRfQht
XijH6exOhNPC8LrBEDihPayr4/sJWIjPbQCZW0WfjWBiNWV9U6dRiRGsuXf8ul9zQsStA06/C2e1
uV0kZD9zybl5n5odv/28X5nMP7vriT1Rn5tLJwi4a8kpYckBF1ZSxL4Q6igBKyjdEeeFEyOAyYf3
DNugjo+bhhnZ50ATxAwAicHDknDrV0PYH1EOgJTe7z6fqR/Lug/bY6Lae7MVBDnHMO+grZ+5hQmr
DGYnQhrcpH1gbkvBR3QmO06y+KKCWIjTNrqbivshvLDb8264JcCH3vF4DEUh+t3d+/H985HObmS+
5h8Ezm+/kWeXdKJJ/6AlnROTvO3Zx4n648Xk3GmdyPUsTJUuPWMPZmS9W83EeWc+fIpt/nUffm00
8ckpv+IjPmzKpFc0MeigknBaahxgCTQlICah6Tq5v5AVr4KP6WlTAFLVgHIM/Bqg+zqTDcgZOOLp
lWccHu3PT8rcmZ4if/+4My3NGBFTEvnfwoiY0UbXyfuwYr+BNprdJBMZm42xbqD7NzaJSEElFgLI
C2sJGqCmnPqW6wSBfOkZfH5XA4huQAAkdYINsIgusIxH1ObTGctkdkxTafpnGNNEvv6Wh+kf7Sh3
X8/ypP/l5Nf//p+mvlRPp/gp/xtpqren5m/F+9+Ol6dLXF/il/ov0PqSd475rPVlkf6o3yX/q6/9
LgVJM/6ObrNoQ6OjZ7eqm3jpa8NLAd1p/m6qaDlhGmiJK6Hp5S8tL020yRQBuVcsVZZ10eBEKP/b
81KW/o5e7uDG5n10FRP9yX5Nz0uuI34RxJqBfm26JinoiStaSNUrkzNmaL3W6FWgHGpBhqGbhhVV
o8JwLxoJkFAXDXQ17HoijePxw1T9Y398bLbJ7bjJhQ0D04PWagpad0qYmI/aNoNxrdVhpR7Qr6Zg
hREh4mmMkf/5VfinfHMVyUJ9ApjETQVBYQCyv72KlrdJkzUXcT8KylowyrdAEgBCFfpF2r2GapIv
0Mx9Ro98qzkxpZNrTizYoj5V5z4RxX0dBSSLQvDv1BkoR8RwZ57nOvZ+qwm+XkxF41P00kWXOlGf
TGMhZEF7sXCxKO9EZgH1jw5x6cBilDYcM7GLnM8nVPoWm3O9oCZLpqTJiooOqdOyj7aplSq4GPK+
CtODHKj1qgpKP09TPxS6m0odBD+WobNVL2g22mWMyMwA+I6cLKmhaZJkoIuVhYaDEwlcKGjOa10K
eY9LKatGlTexVZzdUugMrysaRED1Ghw6bSEzPcovx9Rp5QaW+DlP7uM49wX/UreX9eej+m7Nwa6q
apgVUzRlNN2eOKwhulBJ51Ns7Ea1Ab6/HgYCABOIoc7G6Jl9ObfHJqhVLAMuqKGBtIxuXqasTde9
avVaN8tR3+WaFdLBjI+VJCyl7Fw652QAM9RFHm9Oed+TqBSo1oFepuvACX8ezr6ca2B7zYpj2BjG
jIL8Tp5gXCiyUyzUFaMd77T1lij3aZdZo7ErRGDdT5oPktkvWdKUNlr4Sm6ki6umGhNvOEnVTEDy
h3Niqbqo6wqkojnlX6lOoVE3La5thPUqM5J3a2iVWynsHYy2vzesZhtdQIA1apVqq4oa+hZCH4Wh
gGu/HYaV1QfyjBP/o31hGchGoauwYZnX6PkHq0mQIV/DUsYynat0J5roF3sJm7dUUB9ztK2f2YXT
yeeddkxT4bJOFvn0fyvtujgI1A5S8GBazZNVyn51FpxWKG/6Xv4SjZfbPgbnaD4GMxLveug/nkkL
6k2RoMYsWUGfhGlCsoujM8pdRumgWsfYKNBqPmRqppBwEYLgCiA6sLo1F6KB3i5Ae/M4Zspczc1V
YXw3BlmFtpWgVrH1vr15NCZW1LGTpUOLMoy1gTYdyrMqO42+0SqKvfBu6E4fe7qA1mL0XNDID0aS
qL9WPF2n4sMwJuLpVMXDKRQwjPBdV53qRWo8tKSsWioYCz2nQUMS8CU+6RUzpIU6FzSaeAbYY3wl
Plx+sgUuRZgF4oDLdyA4kbxQ9tqYjTG6xW07wQtvVenaoni8PYHI6SE/7WpUlbx9LgwnXeS/H8RE
KTVJlpuqKkqHRs/Q2vqxlVERZ1ak7V9ycX/GBqks+H2DOiN8rnDh7/aAInEFrMi6akxUbyuibfsQ
n+SDCurpiKoi7yrXhFTv3XY8BCEoEhUPqoGk3Tqpe1J1X8Zik6uLoXO6042Bvl8qUq7KMWpYdl7E
aKGd0lBfy7L3+RRd7arvRorzokBzQ42p022iCU1VpIp0SCunR5axJVu9Z2ZP0RYbxVcGWIFBUoze
4McWVMov7Xvtazk4JXvYZSfnnLtlsyklIlskR0EeEx3tri5YE9HGIKpErcaTx5mtPQmQfF1WVRIh
ZGAtmmjh/u0JO0dmkAlKKx9SVHyl3vBUyauwJUL+aIC6NKNxSAwvVjF4u0xs1NuN4X7sbnvwXOes
X0cz0u4aBZ7O4cfxTFa7l4ooL4QG4wEteEaHkBobs12HqKiOHd2w0Zw2Sdd16Cs1i3onK28TxZMG
VKA22/BLBkF02mfiUhM9MSYCKrHF+7gjVWHL5cJAo5RKRc2Xe45dHUymD6m5PwWeXhHxgO4/n2+H
qZnKT+3HO5nILku8XBrhgpmNxy8Xy7MM54Rgs/nUDHeKsvv8Wt9ZcJYKAalDTcK/kHR0vP92GVUh
0iwrV6WDdUEXG8XJQLwaeNba+mKg1djnF5vEVLBnJheb3FkHenkjMrDPGyTPFfxPLpUd64h6GrZR
LLSMWPkijVw1XbYtGhJTAfZTPx5iJCbQLiXZts0GlYjiGTztJbjwCqLtxdWYokkXqVFJfG2CLB3j
IzpmlQgXP6gO0L+pvk6iGB1ZBKJ0N7Xije06SuxEZdmwUkKGP45f9IJFwkHOF5/f8ndmyNdbtjQR
ZiBcvqnOh7WpCmo+SIfBtQBsKGkGRsoX5aHTaS07QewCn9gaLI5WZUqrcuaUXgNz35wKPuNQwvgB
bQAD+dvlFbqTaiVnzLgVugkoO0EZODIugbUcJb2GZA/JJtfcogOUute86ET7VzS670x2kUherLvS
iQKnixMiJ3e8XvZEAqRZsn3eMhVn7bQa6zuzIOpR9gCYV1K7eivB8Jg9WMUhFKhUOBGyR+bNKC3F
M0g0zILls72ypm7IdZJhUcEDloEyv0JOPhhW9bm2jDHEJJ9AMjnSFNCQJxHS805HmOhMG2ldho7c
L3IEDjdNSy46UQDxqJ1EZ2LtXub0/rUN9/fT/suAJoo3uLRSVve9dDAHGiMwJd8l6qoDBfAWBcft
aV1etm28bfVFkywlfZGPrBGIfNQqEgHAq5M0ISrkZ8jqgOU5XBfWY1FyEm7NiEYFbZ7rO+PlzIZD
tNee9IAYR+yuYPQdHXCWEylMUh1MJ3jQZaLcSSkJdaK+Q7WYGunusg1sAGtr7RKARjOna6ksUAV/
JbPzQnj9/ARMAv7/OPSmjpAHQhs64hTfbkFZ1EVJFDrpIBytrfaSvKLNq/acycuL6ouSowtOA3G9
qhbaWzWSMCHlFveePcEQtx4AgiqeBIllm8tBsc932U3pa+/VBltOzEj+0Jj0AqXzEh/yVbDMRyLs
wVjsF3PexNR0v+4wS5Rk2LWmaorc2P6ww2TjVFx6CzeBya1AkQ0McUWyjQCC08o9a0RKPSyb8XZB
A68cXgXIKj+fxmvBznRLcSdPRQQDPve083tXW0KmR5F8iF5zIMNuI9C9umnDLJCNdARRmVPnnCwH
QlNLqPggE3NZ3+QHLGjjZ2eWq+SkwrNZX267iJjAownu5yOcNIj7utCajvANjH8ZFsFk01uZUZ11
E3OEbmcAopxIfwP9r+3tJKb17oKimn/xghPhVp2yRtD5zsoruBJEf8vRAkIkA7hjBzKuVXCGwqqb
a9o6e5+TvZCneWBmfC8Et+PLRSbdpnkzb6R98tQ+WXenGfv5OzcOovvDrOqTYIKgZ/+4WngXgHMC
7e2e5Fct4h0h49k899zFJnnucLzoUa3BdRvQSq33lYaGw7YoADEbgKwrHiIjAx7gRGBPFQAriY4q
/D/2vmw5bmPL9lc6zjsciRww3OjTDwBq4iiqipKoF4RMyRgTSCQS49ffBdqnTaJ4WX36+TrscCgk
Kgfs3OPaa4fK22awwPGpc/c1/eTPexXfEZEEQn/h1S2HuPWIvMR93Bzr8RJ55bsOzOv7WamXNLes
jmVQtQ2Ye9NoeqzqfQ3u4CxgqAA/izyo8kuCt/gpZ2/xb0l3Vr5vNZjSSVKsGeM72ME0bSx/W7VH
+JhWvGGPlhtVn/MkwNHFp1hdemjvmTvkVQi1l7wvWff2WclQ8W6W9HP8B/mRTFfxk29vqt/Vtc0D
y9xn8oJvfR7RLzL494IvQP7X2i/pq9avG/rZ8TfUi0YM2fa3cjpVOLvAUG489wzjFui1Cz+rIM6W
1heufNEdZzf+agcrwey133Lm4sj9SWMMYBelGJaWBVNx+linnPnei/sAVUZcb8lorgudaaKHcYpj
chxGxIw6KLurqdn2EhOCUxpk/tPHy53nKVbrrc9VdJWrM6xXTJvS23dyY/pdiRlATjhjOoyMjIxo
81C6UYHg+bF/aDH+cJMVF77wpWOvHtHgcREPPbbh2VcemKxBYN9e2clTVoXS+/e1zOrQq+cj8nr2
4hSrWV7ggYcHXDTtFjMziQgSjGzgm965l7ce6rzeJhkP5KkqA5bcOgzViKiIA/ybgL07i6w61E7Y
2EhpIo0fKrr9+PO8JAnfiN1qp/yt2RdF3Huqxk5LsIybMFE3Kdj3+12OTOFd2h6S+loluwkTMOaA
6V2FBzH2NBDTc8PvuIKPHWeIgGXEFJIJ+nbASKzmrkBLC4jSLRqOmPhT3qBTKJDJriNpKGC4nHC0
ytBpQG0O+n5rX9uYAI1AtXGPsv/58Qnt5a7PTujYjDMkq1H2WaUehJXmXUZxwr66/658cJeBqsM5
aPCPsydWHHyE9vOncgyNE15YerFcHy299he8zCcpwdIp37j+Lh9wCWGHfiYg9vEU0BB6qW3q3Fgs
3/PVaVceQ1Vlw1/fs7ypyYGEY3/V+1vi/HRTPLhb5m/c9oK6ds7UNRalmHnuMOoJgoaEt0KUWiRz
SD7ZR2ThTHPgZNdMQcqQnNmKNPABaiiD6YsFzelHNLvKi62b7mxk4oYtRX+lgdU8SDDng3teRTl4
l6wwdjc0j/gQiM/Dk39LwO7On63v01MCWUzwV5soLQPExyA96j9rtuUYxCND/9bLAqQZWxsO6+Ko
ZuBx8m581QWGf/WanUmuPB0OEgHEhaf0YhPXX5syB/U9yqiLgubbWyj9vKOJscgxmwOsp1G2v+n/
QLfvvHXjex/tfFUEKcBc9vT3DnX9LMLz0V/HK4yB8wPvZH0u6qD0cAG3cPB4uiHenrXbzttnT8mp
uJV4l8EoNpmHAdq7dLru2u3oBY4KEsweGB99a9PxPzrrqiQhq8Oh2855kHkB3SFVNOMyv6YO0vG/
YjAFIUZDVji/4MKfOVcvcvD3DayUrPFbv+1yyHtLH4xCGLHLrL1z+NFItBxYh49f12pIF0zYarWV
kk0tb7IqB/eNJMtBP7v41B6o9xv4jzVaO1ToYfzMrxLjZIEWr3YUTjNG3g+Iq57197wIYGji34tL
GaB3njzy0UvjIsofgLy+FQIiXJIVc24fNUYetUGfhIhLPj74ubOyHFwQx8Vfj4XWGZeqKUpb6tE+
usDRYVINGj/qwPwsf09okMehwYxcNIWroEr2ydeP116hNP+69Fdrr+wFG5mfcom1szbgX9yv5Jen
FhEUX/uvA/pz8qWL3UU4/oRsT2uHydd4mQdd4K6TgFwgCH7PqL++iFW2LfFJPWTjYB+NDGcMxHmQ
IiTgqUrAIf/xuc9DotWdr6xI5c+TJfVsH9up2nsFknl4jRHBoC37xoVVtxC4bC1yO3UX1MrFlVdG
pJBTStBNBIlqIiS4GrRFYAIgJocgQqEBx6gdLxAYMXQxClw+5Zk+e/WpV6ZEFjlnk8DCzvfui36C
jDk/Zi/Iq8D6Yv1KSdhgTvMYwDO5cNfvWezXn3VRM6+ccdHK3HML3LVgnxmG2/RR0uzIHRxIdj/9
4L+6cacYvvR8QZxW2NF/CfdSbieuQFF3pcH90jWsH4iNekiYY8gZC61pq+Od8E00fXe8PujSk66/
Ve4c8Pw5S47T46yuNHtqbDuQ9qehQAUGtViUAmOwKdLQoVPAMh0y2qLCsvn4ot4X/7+3u9I1aazs
3mDlY4wkAA8V7Ex7iO0vKD92zaU077s2fkluMQIoBPKQbz+KKa1lWoOyj5XZNA4YJ9QY2mAqXKAG
N6mygjjbqvTqYuqTLfJ9JoavFl5JQ2PVnupEjVPCbce49D5A2agpopJuPHAg8qDrI9lH81cUQgq6
NZi52gHbHwHB76NBnG06DJvrNimGtBWHabymKIabHc+3zLlx3IeeHxNwFvaHfrgS3e087uL2gsJ+
1yz+fYI1vN+rMttqZQOx4qFBZlpDPpANnfInM+7nFP5OEX0sGecpyUVdOcCMoO3CpXwN0CjtmdeD
gUeWugc2i0DnN63dIf6oIl4eaBe1mAaEYU8k1Hw/tXI7Iga0WeiAo1Fvy+qLkLdleYukGwXbaXY/
zrceDXsrYjTQ6tAMty6iJrf+qslThhFR/WYuv5X8oKsD9fYlmjuL+UZJjHEvm02VI19OkVOxP6fx
TdYeLxz27B2gAMAARXGQHgd7jrvSzVMmstQZ4Qj46raGa8c9jDEySDN7O/lF+wfXPOTqHq9VyutE
Htx8O5coyz6INlBOEBdhpcIhi/xfxgeTgj1tUhkVNOrgq8EJg/NwZ1kbjUR7hbjt2uxUibbRctqM
etu6h+EbRXMqTC8uxIC8pXr4+HgvVdw3D2B1vJUBsMQ8mb7F8ThaNDtEiGELIoQfXmhhCmQPrko0
0KINVj8gi+xSXPwmca+5QEJqyzFwTwQKZ+Ohh7l/dIP+XH/4I8d0O7rpcE1sVzthboettVNqh7NL
CSJDXh01CXgZDu3euIHvhSSNxJ10QzsPcTXai0QSynnrFD9ktzH0Fin2Nos6GqFiq2XQoXelCbIx
KHB938cmUN8Rvmq6LdUcOHHIva0WX5V/8/FdnbtGy1053OeEeMgbrTHN2s5sIG0SuEZ8M9EtSYtg
Np+qRAUGkCB0IfGw7T4lzdW8+N7jlWMuJDPPtNVqAyunFCzBg3Ea+H9evveaR2XuXCd06fUQX3ji
53HtaqW1J6YEAyYKzjaJNwah5TR9s50H6h4aFXT1lR/vC33tZlFdR+0lVhT7TKWtFl95XkSyZowX
mWxAWDKFThn5EIbxili7obpp+4NIt2LcxPFVpnd2fpfonaNDH+S1MIuXUmfnAIzVblYKYNa8suM8
tY+yujbu3kN1otvwY/0TuL0G8IH2kk925qGsFlw9SSB6uJ4pjg+AYzX9bPqD9JLAYV+J/FxNUdM+
dPIbbh2uSzy2h4+F/DzwQf2cEgCbfNcBYvYM+NXScqxmXhylUJiGrLwq4EZmG+PPT7FbgymlnDmC
y+570vjpdbGEX61gQ9S6iIYqIcRu0vHdoGUV8mn6w6M1hmTa1i9tnO/w+aYdk9Nzmmz7eXBvYbFO
c6v1BWfrzLvEIRjCZdvzBHO8NTXKUqp3WWYXR10toAqnGTcjzNbu47s6z4cgHLcdZE6B30B57uX3
X/mSxh2ZlSduemw852ms5Yy5iAYA39qgxFTE9gZQ5RsfWg3wNFROOxTVWX/prOdq6WUXgI+Cp8F3
iLdKkIzaq5MkntKjM6KUWbRJ5DVOHlZd6xy4jmoPsCmfs2GDCF3We8u6aXN6dBv7sRuy+YL0Lq/h
lT3xCCAtjoeqpA/UkE/Wnlwzjo1J4zg5jlgkarLymI6tGxCT/DFobV1wfujqrSzLCe4jJYWKngBY
dOU4Fl4lyOzXOHvPbhyaYeA6M2nYGPoYl0lQKp7tDWV6oyr5oykQSTFSW9ctmb/VPay46l0r4I5q
Nkkpn1EATbpO7JueIdocOQszKBZbDMUhdUR5wetdY4CWzS9VCA+yA7eXrBt3pql2AWQR/mc6ovQx
N0gfarviWz8uDrEpb4Xl2ocqGU3QWBITVxNpbRONGpJqiiZwnfrLVDdFkBF6oMrDOFbv2kknK8pd
MHWLDizOgl36vqt+XzhC5AVmRYFrIUj1i5XHPExxF1M3IcfRse9SSYKh4Xk0eFl7PefxycoK64HK
OUHVfXT3ZaqqTdVSssu94U7kylyPI5KFgJfeTJmcDh2zQxWL2wy47mAiJP0U45xh183wAhzR36Wk
G+4yi+RhLfM5/PgFr7UdTuMAgOU7wBSDaBz/rgIPp8v9TJD22Oc+ZjSmuP3EasEsMFbuRugMQKz8
m+vY3RbM6WkYJwDSuLIACq6Gz6arbryyrAHZKFSWq6KN7/IMKbhkdrYgRg5rbZoHQ90aTtAElpBe
Yc6EpeOIjoiuPz7KuhYCqDTAoj5x8P58d0Ezvz0KGUa/96XyP+dK19dWNjxSuJrSce8EBCmsHYU5
rFm3FzNypWwUw51MAWhhtldclXax6QYrv2JlHiBQrSPAnfKIMpj7l23+W70st9mzrtv6D7PuWnke
/89zDch5lqTmv+7Vr+po9K9f5vaHWv/JZb3//qPolflr/eiH+fHmF5vKZGZ66H7p6fOvtivNf/0n
fhJTqJY/+T/9zf/49fK3nCb165//eK67yix/W5LVFXpTXn7r8POf/wC04dUXW/7+v37z7ofEz335
UXU/THf2E382t0B9/bbAfT2YXA9tEgsl1Z+9Lbbj/AbEs4twC1EeWPChAisITvrPf1g2+428MHsS
H8ofJg0/1dbdy+9R/IXCRnSGn2BiQRP/O60tK58MuAl0YsDSeS4CIY8IZ/Xs84G6hUKr+7EXo/PV
i/kUNhbhO2tKq73xkJBNM8Zu2ragh0wDl6Orgv5wpYMqTVbXG8tqm1uRu/N9wn0MfU3YfA+N6O5a
jyPblc/m91e3++lPk/O6J+atIfpzwzDLmEnC8I+zjouTmWRKpEV7jKd4Rippnjd9rUhU09bf2mV6
qaq9MkV/LYirgTWiHP9bfJJXzkDeis6by0WVoDDzhTf+vSPnKRilhZnfo/e1KHl9ZaoyByQxQxKh
Q/xb8b7c5Mb1AmWBRNUkbZiXQxwiO9vd9EPSbrQpG5SvPMzH9nN3yyfu7nI0TRxYSqf9x1f2NtRd
ToDpIz5sDpDnHCCZld89253Di0maYy4kKiuyg9+fJ+gfZS3GYpfukeS6PVhtd/x43ZUf9bIwbDco
TmHHqWuvEwrWmPdyrkaUauIJFWOLZjuaqOwa3UbdlW+4DgYXOJw6iYe9miwrkrPXRp6n/Qv24L2d
YH26OBPI0p115JQ2ZSoum+4oKtHu87JmN1469zdZ15j9JHj7qfMae2taog+uyM2Ww88LeI2c3oU7
eedjAFmKlL4vBCpfa99S8bGwSaVmlLbrLpzickJs3Q2PDSRo507leNKLY5WBgyK0p0oBMwIlLjPB
g7hv4kNHeu9hKIbyK1Cr9LZEN8cXzyrLO5L47JIjfP7YGNQTpAZuN1zi9Qdk0rXL0hT06DVDduum
jXpOFcqRosra25QNc8hG7ey6eKqOuXJQKukriNg0V/aWgJtpy2pn3uK3s10Fl/7egsG/cKGL8P7t
mC4yxnxE7XAS0cEFS78yj4DCNjypcnbkWct2uUJX0UwzFuY+sggXvt0714HMGJ4Q7DDhhK8eEop1
qU9GTo99wxGWejKDZ+nUKfJARpYZDYG6kae+MoIEdkLIZyqG0d1m3ZSXG19pAFlTO6MY1O7b3bh1
k0Y4sOi+/bVnDfv58W7fRtvLxSw7FLAugMWJM4LoVmgxm9RmGPIyZzvdx/M25b3aEYNiaNPn9Lop
5+mQWV4VSR7bF76LeyboID4RcIPRO7kwza0xth0vVVdy1z8yuxdP5eSM8VUvkxZEbRUnR4NOA4Zy
2lgAaw4elTFoSrR6Rm5eMnBLk1Z8l345VZFRtn+wYyWAnLPG+JHx0n1GiRwjicZWXBfSdtvQKaYe
pWHHG6vQI6n7nGmHo4ScJl6yaQHWuMXyrAsmf8jbg06cWKHE3NRNMMyFDVzl2A9zZDo6Y1p3XSGf
ReORn3q/EaiUJqIxgS674mdT2z4SBAmm48QT+v9DzyvakytSPAVw2cy/CuaACiYZHIo5Shw9Z0HC
TUF2Uz7MwGUrVfZb3ygfo1YGqXZJ79km9HpklsKSSpmFc8nccWP3JcpxU6OzIpo6O223yazza+IO
lgpIrAFLlcS2QQVQ54VGzbxlILWKMymQwlan3NHAJvtdUkTc1szeTprSeNcbnY9Rg1KjdVDodzsM
xOh621CZ3qu28kw40EGQsGqH0o4+FsdVvgXyiMKjjwZfZCBelMqqTpJUvB3yvHOPjhwx8nxOQLXW
ORl6rxT/XgsqPxGNM8+1EEdKWfpzTMtLzS9nDxjRK4qsoD5E6xs0x8qW23WdyrQ27tGSTbGjM8oR
lYXEep8AHiddOlw49Jlywnpw+hAEogsTTcwr5eSqHGlYmnpHC347gqayiESduFvPn5MLyumdoyFM
RkcPAyk8ZlmvloKOzS0xzP5R16kbsFQkW5A9wk9pabKV1C+3H3/Pd4624PaBn3dsuI0vJACv3KJK
jV0Sj55/LGZkdecG8PicFL8qUtILmuS9k/mMuQxXyQls5lsHrOGpzWNJ4uOg7PpABj+JEmXF+x4G
IRp0PF5CNb9F4LxI6gJIwcw2OHwOfPS3C0pVYIqSX1lHXtJ6X7SabfqsLI62h1daObBo4G53UVSt
ZjQSo4vXL1Cs+Ph6VxXcPzcBRDUM2wJmRPPy203EaLtsdW2J45RZUH2NhZL+oWgaAlBvFntxJEbJ
ocpiDjKqmJVIMhgIIajdK5c9zkZkKnBVGYtLG3tb03vZ2AJSQAIOhnBBrbzdGGPSK3LQqx5F1gGT
5ccHFfvVwUZ978iqwr2u+wzZfxaj0m2h4t3X03DXO6lzQQDPHXP4c4jwfYg9giFAJ95uBNqvcerM
K06lkdZznLTZN1H7/L5JmfnZ4TKmyJ5MRoImL8cfFEBNGZIuS1Dw8HzL/gbgSfElNaUJciaSL7mV
AYA0uVZs3xatIo+M4oBoQXFdZF0IiZHtmgBwDlXJWRJmSk3Vv/2GIeNoUEdbDJKP6Et5e6JOKzOq
touPVsrAN+3UKPnNjr1t06rbjkxfesPnLwvPykZ0sOT1UAdb+TMdKx0iZyc++lTvyxpdFVlRfJ4z
ea8NymEfS/Q734uxhZMBIQFFBvcMLmsPLU1bzzqi8bE81sxk9zRO0nCIHYWs5pQc0qa1Ao8AdJNq
AFLYiLiAdfS5hWa+BUoqDbIpBhCUinLv546XB6nfFqGME1Tl0qn1Dq5u502pmvl6crLmGwOi8sIx
3rsziBvkHkBYFy7n228k4TqQzsoSuHkJkGJO/L3P558tKN9KfqmD/VzH4sYY+tA8+HDwodjbtXJW
0WZohXVkQ2LCSrLv6aDS0AUG8eNvcx4fQcFijAgAaJRhsfU8igEsJXJCl/ypThvzvZnq+QcT0wAq
GT4OVjg1AvC6Ko9Rrqtp3yOfaiPtP9hoYweEwTLqQqL/HW8BG3JwavxHcdWrx80rY2dSVcmpdLS7
d616+GSmWYSDdvM9yVtQnzekBLVBpTaeH3v3CEvUhcIgx/W+CS1w98z20Si9+C6I1t5e/5DmudeW
aXryk3I4qNIdNiKb8gvm7Z1VkPD0EVQgQ7S0HL5dpWp16xTNmJ3mwqRRCgcsyrrifyG24BERCOQQ
yUFprkRJ6hqNcDTLT6adm6Cy2qOY2MHUTR/Z3fTrY3F6GWT39uYQe8KEIutlL7Cz5cyvnIOpcqjl
aZWfYLGjKiFVcjOMHVq7nWzS9k6nRtzxsqduFJexzB9mStEBppU9fRqaQZPN7JvpsaTK/9R7Vv07
rRQ/oALcuA3KTE6LOQW0srJQGFfvP9778n5XWxdgeoHQoUV/6dh/u3XH7i1/tof81JL2KgcRJQDG
7WNd8msiyme6pLM/XvD8kSNFgqw75Ax9YGdmTORpMacty0+DN4KuabSSbVx2ZKPi/lJr0HtLIefI
lugV1cC1+1tWIpGss4vToCY/SEfPiQZbi2CyS3VBqt9bysGASoiA4zjQLG+vUdPcEaKFcYb/m0dz
Uyeo5RbWIaV2f+EC3XOPhAusgYygDX3M/NVaY2rnBeOmPhW86R48R9Nvyey5vzsVsZ86e2I/Wd9Z
txjTVgMTLwv3W6otMHfKorCzQHSZ9djXuPYi1wBHDjqpn4sCpdIwsXI5hsrNNYAdaOmAHzgP5iZW
hZ4jiCQDTXabtZg9KWqOd8Rz4CdLo58cSzm/ax076DtnI1CzvTZzcpWjnwTjQYk93FumcQ95Osny
JnH68Ya0SQnYQeKgW1dO2mGRW84Mbb55iq6DeaZOmPkjna5JghpBCOPpPaApg8xhT+PKbHVO0La4
VLyeLMmVG9A4Tb8TNQJPWua1LjeNS2v0eI758Ic9JAxmq+m2uYWMadDXvtMGVqdK4DNQvrrTlmqL
yHY0eFPmpO/R1OcUVhNlud/esMZgfOxkxvGusJtHY8VxvindaboujSLfP34dbFFMq/foQmaRe134
dJyzFkNW8qawtTrJRKKNxoasDmGd9/kIWLNw48gmc04QjXsO5iGNXvF77OjJDptS64e61wM0Bmvc
r/MybylCDYBsqdcAL94vRXZQ0rBDNSXqS5n0QAdiQif6ENJaAQ/GzF3fDF25MR7rHzIn95/bYUQq
l8phAKiau8WvRpAMA2ZkSdFnnRp73LiDyb9lo0Ebw8c3sSJuWBxvmCGk/FE5WFKYZHlyr5Rq7vu5
4azSJ15Q/1lUBmZYAzotA7tXqOnXMluQK2mHbpGJKEV26AIETwJDkt8PuS0x10t6aGgvfantgIx1
/Gy5BfOiWoN+JcgYAbasZHnoNehQw5FUH3IFHz7I5wyda4VVIIdtysRmAZeiujP4AEHTZo5z+Pis
50pYLPRJQGUtRWe+Di5VV+du3PnqREZqbW2/iq9Su382FlOb1Jvca7eQlwLoc42F1DgoFV8Kt+gL
XwVcKIxq4/dtfbKRtY4apeMtldzdED1Mx4+Pd27yEdUtWUSGsj7WWxVddI/ZCbWdN6fELlKQQABp
6I/jpSLo4iK9fTlYZUlX2sslYp238oIEsjAibZrTyIs0aol3n3YWCuJxn4epmT5XDYIM0Rfj5uPT
vRO6oi6FwAIfbslzr/XxZHOVSddtTy3cjh/ERQeJWxM0KLgcUjpb9ieF0XUbB8ovKpzCu0Ou1P+V
pymYMbSMLxj0d7eDJ8MQr77c+eoeTG/gPZaOOY3KHnc8kyeqgTaLRTf8PqkUMk686cGr7QrwMpft
xnnqH2RckCuqsuqCY/vOpxcoJFEU9VBzp2tOEyfnuuIjaU9D09NQNkMakar3L5jEd3SFWMgrFp4f
0GA561irSQAOGbJ+OGVZbt+SpJ+eMbQETrNfcrPJa2cC2N9KwDhV8/ZKYq/TxgZKH21npOvSoCQl
DJFDihr5VNCweIcmScApncbZ/NyVbduhim+xIXSSJnWieaLt9UisSUZejF9ENO1VsddSi+c4M3ZI
jSX9cJ50fhHHtRZzJCEgarhMtrSgYxLiWzHvbK/nSTaNJx8Vth3tW1jNomXNoUnnrUEeZ1extr3B
F3mcQXX3KCuK8YXgbwlSVMW2MsknpCya+mrEJIJtnbb21ZCAbq8YyHghoFhBelDhwF6RyAL3joPu
frDvvN2rP9lOZpQYTyANnL6UzdiHU9kBX5UVpb/RLSCWhUf2c14WoQ1Z+WzNo3Vo0Zx11biJf09T
3zzlojPbj5/sWvct+1reBp4s0FVoeXu7L9V3KcbCVNOpqdIEMJSsv+5oXwKdOl0ix3tvKcgjuNad
Fz909blAgMecytDp1GWNHyoimnBgsdx1LNUXLObaiiynQt0DfVV4cZhmvToVMcSKhXSm02IZQSeS
tqdpACA8yZv+tioL79Z24NR8fJXr/MCyqAcoDTJCAKiBL/LtVdp+04GStceiDTrCEwrsouYLvU+C
fBRp0ksp5jP1hgUh9S6idpAOAeC3ilJBjFCaFvSNJ9n605bBOcE8zwTMKQrkPBEtYrRBLMWEeRTI
h/T2Y6/r7lEx6d8OVaIviPg7d45Piww/0kq49jW7VKd8C2+LkxPSlZjIkXXj5xo5h2AYJMjKNR03
YhymC3e+wsi8vCsgLPCpAQjAP+t35WnOCkCl5pOILet69kHjUvCsieoxMbsW1IAbpq36pHRVbslc
kFOL0luEXJK67gZzCz4Y+1poTh46ZZkDOPznG3j6ddQ4lrigmt+RfxTGUIUA3gL8f2t/di5QBync
ej7pNJNf8rpD+9Wc+Vvdt+rCq35HM8LLgO/MIBpAkqwko7ZHKGBe2ifudvMBVYrpUE4J3YoSkw2S
qSeIMWogKOPCXPDf1lYOjjpKLMCREZS5AcVaOTiAkhDknv355PQTuTKaTp/i3Prx8Us7Px44DKG3
PPg4qFK/pJBe+cPTWEqEuCU5VaqQUY9ffq0IB1kSr4sta9V4pRvZ38nE9Bc8HLbs/7VrhfO9xOqL
t8gEyATfPvKpT5pYZoye1MynyHgW/yxFjLaW1O+oCiTPCh3N80x+VG0Cz9nU3ThEBl24XRgT0Dqh
hkkIOCJ6BkrXMVWPtE3FfkTpH6OqADMDODf375hba8xbqqb5j5EK2YfK8uaj52TdcaitJyHm8pOn
gVzYQgwSGwB5l/3BZ1Ff+8CSzFcmc0HsGLdF9r1LrOygM2AbQo4S4xcziRRctggQ70tMqwR+EpCV
S+wsL8mSN/fkeSjCAH+ChAPKRHzlenllv1TinOIxb0lzXVSUdFEu6vHGBQMdJlH6ZUPvLVQtQFrj
cvkg3SrHlKtYlphHCYbQLhxnWYuANwwQz9hYlQl73vywZAceCTlSL5jnMrOCsQIfUF71I6ZdpYME
Ts4YwCamMclpIGXTf55d3022PjXiavJjDP20hWWyEPmedo9Kitff8arJnz4W0VVzGF64t4BYkSlm
6A3jvlgl90A9O9QDM82jy9L0WikJpkM0+mdhnjhVAg1U15hOlXbNHcKafJ8MpRmCpnPqKeSNZTUY
08vtNNRTygqQM5X9PhkLf1P2wGgHnsCjjzgKHbde46HU7PpFrSLPGtLfOepSZuPpAqOCZ+ROwhiM
CvfFYCPHKJ2Zmy3Gr/ALwfrZs8BTRDP3gsVYiJLXzcyoX6i+SLz6se8bvU1gXdB6yJL0Ks7AxwMp
qTdSeO2eJCk3wSyL5vDxfZ/lsUEn5gNdhoN7iCCBa3v7MHlXdG3nZf2jL4phX9QSM2NdU+wNMQJU
e6I7WEOBsXcehTEul4bn2skfwN8y7S7sZFEBb0R/wdm/FKgAwVjgV2930pMxY1VVj4+THMyTaw9o
hRpNKjCoqvDyEq3GAvWjkSr6bSYzAqPELZL7yqW0R5tQaR4k692QFFP550f6/0jNfyxVi/83E/lW
/6qe0//4hI9U/WozGJu/MZ7LT/6LjZzx3xBIOD5KcBwA7kWn/YuNXPDfXIICHapYAHCjNvE3ZNP9
zQMMCVTlYFV1HJhcyMN/Qzbd36AFQcYM4WT4PxzRf8FVl90kdfUnKzzgq3/9+jUAchXbLQTKCzYe
GTGIFUNj5fIKX9k9k4+2yfJhuh2yLt42qmivzZB3916Pno5CD/1tN5phY9vGC1yXzVddVVcbSooS
1XI02eVCYb54CQgL4SnZWg7PUGYs5VXjENAZpVl3yqQDuHk1f9Fj99hM2Y8hH7tTXGAoLRz2OrCs
Kr3grK8qPjgWslqAmMFGQWNi5tPqwQxNAopqtxpv0e2FcNPvyXfVA5+jZ2v3slGAX0IUedNPHFWE
/0vaeTS3jYTr+hehChnoLTOpQFIOI3uD8jggx0b+9eeBzuKYoEqoubfKi5mNGuz4hTecijLvFz7h
LVT+vzPLJ/AFCKJaAlSDZSO7fjuzNpqLkVFo6tMYtLtXtxyyS1b2UX5oY2WbuVW/03oPUptv6v7r
RB4q1q3r1f+oo5Zfoy6DPk9mjf5EnaP3lMbgJ1aO66DHllvRTzTu03NkxM2pM6SDjqBqRcfe6CDj
B2N0tC1pPgIRy9FzyAUwqbqJekl5Deg2Mb5ATa1WImcdu0uipbO09O13k0EYIOgo29xTmKsyaAat
rPqnFOzOS+LX5bgCTqk0tP9k+UcLA8qDbYKUGih19MP6zjNPvaWdA70UK60bpVyNQxp9c9TIWCrv
zzlrrArnieNILDv1BOevShRTdU46TX+KQPz/yEDRAP0Cnrm3ysFEjKWzhm1cGf458on5klYo5drU
lX5lEwPma8V1E7yHuthboPffBrnTrCHmrLNL3hpdvKG3u4XCv7DjSnZPYK2+17EQbAY0oP66o945
7XMB12kUKjmUCydmImDxWRDfepZfWUo5PqmZ2q+rqqvZfgpn1wo+xWVZn6iIjL+1QFe2wahSA08T
pdqlRZ1+TpMclK+dI8vFXLR4eaIJ0G5oEsZoVRrK3qjH9nNtZKW/oqsSPdsyQnUa0MTWCTL3SmMX
mTh6Vz8GgBX0IoJBhQClhSasUjf97qTV99BqRwK5MI3rlSeDjVmjOtcloQV/xauhCkkHhYcxtstf
bDy8ZU09+a+iA8wR1wZXrz2xVyhTTSv1141YjZ2eR0GPUE2T1696PJioGwwouPOxhrJW8lDuPLsF
1AtIde2MEwgtKJEtlk4aik33OVsbVZT8+njpZsHItEFQ+2N3UH2FgwII7PazpJR13BVEZ1mBQLHi
jfpTPNjpxtMNxAc7ejdwTLrjmLfd13HMy90QWQ6q73H6uvAl08V1e7EB76CVTroE2p9r7vZLIHb7
UVagNKH0ebmpvcRCe3w0WKRImoglSsPeRX6OIqGWq8N3QnYkQnIgpKu4t/JiG9ucpVUz9Pbm4y+7
rZZYE6FMJzKmTkD/06I0dvthtZHUflJ77dWJsx8FxTsYx0G8hqhgoFeqL4WHt8n323D/a6XBYeJv
zHvtCgLbPnAiyrt6+coroO6rCtHbalhrWRtvolKEEP6bX2pjFgdDfS3Fv25mIMpujPGqrySSvIrr
Lx3x2eJM4Btn6gJwuSERKWaLo/RWX5mdrV5lb5TfzD4JdmlUZYePZ/rufQX4TuAChA71e/Bkc0lj
rNisuCl97TqoEsSjTJStLNPgYfRUdzO0kUQ61PheOB4iN0KE36O0y5aC4vv5Z6GhbU7CeXSy5uH5
CKDXl0B9rk0v+r0js2LXmarcOjpnI3Dc51Y4T660o4Pj6QiGidZDMyB+TrF/WeWecEq0GZB49Ezw
uwvzM+Wif58RbAGmOgL18qlrLSYXmr8vkXEieuiJl1xFpnXruKZQGLp9SyEJ3lgXACmvPSfeFmAX
XmINwXTAcdajJI7aLnzJdC/cfQl7Aeoa7x5/5fZLgLP3faoayVVLtWRv+WiGGr3UNu7mubUierFW
ET1YqUmdz/DUpTV6dx7+Gn2Wspp61hh6pCbXvkurlVFIddur8Caxtyy/eGWHqGFWYLGcR9rWU1BO
Is/ZuZHwlzbs3d0AFImN6kDL51jQ4L+dBngSZp/1SnDF4CrAatNyNkWf1XimGPk1i7J84wegvzLF
A5XZfMut+pvMrB2EhPpLJ7G4QMLNeLLHftx1QVIt3Fz354nP06bdjH417/KcyNEowmBDROHV8BuE
iD2nunbGeKD25T9oUcfbU6nNcxTV4sFukVXQ/MJf+IZpS95sFD5hKnDbzBJV1zdO51/vnhtmUWCg
ZnRVTe+5HCz1xfSHfAvT0zvKWtNQhPSCZ7d0isvHW/S9pQFoTM+FtgEiwLOXDcYbSJLRY+DSkjuj
YXsEaQyjSHGCnZ34ycJemGEHubinX0opmzAEGiT19du9MCRRCl0oiq6WSOS69aLuWNqoVPhlah/D
GuBmIRGnSBvIwZ3d1+tqdMN9p8LPoOepnHq1+16CPgcIX2Zbq+0gsWt+uVEjgBtd4Q3fZZDaYGrr
rzYwpJ1vG/5C5+/dOSOKpemrg4q6C+TCUBursAmvetOEWyU2xk2YRK+RlikrLTWXoO7TjNztjQly
7lAI4YmZzZjbq16jjEl0LQPnMyXAdg/NL6D6HfybR+IxF0a/dIPe3e7ApQEs4y5CnD7RzW4XyYrD
MQlUEV4jq0J42dNf1Up6R5xPKGlJoAmhA1Alzl+E+yys/Dnswvoxr5s95AR7q6+kwsz/140Kgnti
nk3NNt7ZaVH+OiGZ77SBknOHaLJ312bufKW+cp14MZvRy6ulGbhfY3rFE6EStWeMT99wcX8NN9L0
rBswx9dMGa1kXXWoYa0Vy9dVoClj9QvJiQvcoh1UXUKvREe0NUSSTiJAFoz7FnZUvdKtQ+sP1hfX
s5IfTLc1LMQbb19xuzU4SVMXEkskoPtvh+2vryQfSMuwG6OrThZwbntt/FK3XXCkHNsgC1MYI3I4
SZ6APnYTIv6+Q8k4h62UAgmCadVZbfOsiST56foltlGd1qLSKO2GdpPMjCf4TyWoJmW4Zomlv368
om/C6LOvN0DEspiUWxx7XlJ1XC8nBcn8a0JdfOWVbrlN9GQ8oLamo/2sGRsyDFrr6Hdu/Djee0Nn
PAy4Tb3aniYOQ6ej/pTTnC5RmNGbiAY8RVE6kT3UdgfglBt3J3162HqlXkupoSjNfYrxkbcxK0QX
89Yy12Tkv/2sU04WivJ2Fn/yLOivJjymTZkon/q41p+DrOrR/u+LQ4eaxq7M7GQ91AJWfxLVe7ch
MVqYm7szj1OcQ+mE4hDshTnsUhli1Xf6UbkMhd+s9FQicG6N4ZK+wTu73CDPosUJL53AfYog/to/
wpcavaXUv0qnHDamVTjYZaEgEvMWbaoGOlURIycmFW38FFHCQnoobM550X0OvGzEKMbNT4lI0Foy
ix+6k35pYuFseGc/20P/zevSYDv66VaVZbcv9drbezo1J7NlScoqXWrYmveTxrU1YVWnhhwsx9tf
46rNAKtdUy6GjJXVWOkJYt1B9PPjpXknXOAeQrzEcicTNIwLb4fxlGLiV9rpJQw5WF7rENX69IUD
Izubsj5HXuDsOg+tdjdVnyDvpQvvzxtt5fbg8AX8QJveFc+CmH2BWoO06gcrvZSt8zks9o71rHjo
Lv4boVhV1s5WOvGDNm5Fh37d0IPzE3tQu09F8MfXkb+NxEIBZUY+n151vojWEJBzIikahbdzMpaJ
p/hqn15GvzYOhkdRTBtCHQnSSUUqztIHNw/Vz21Zplw6EiRHbaPA7rX5RnVrlP36uN10+Rj9UqT0
TkOqpBNZr9kWmh8RcMXuQsB1v1emx4TsRQdqOmna3X6w43RmqcVmemlxidwOnURgWcRLz8j9O8r6
qNxuDAAMbg4hSJD/pT1npBc3aCVmBp2/TjT8eSBRuws3xv1RxuFmCq/RRUWFdr4nghYN3rwT0QXS
h7/Rh9pGhDBNV6Gjo9llqEsr/s5P+7/xaHHOA0czirDlC+NLlLjHEN7jCl2XBxmLQ2Bq28IInjK3
OCUG8p8piEQFyRZ8lJCsd9vyRC/z40M57fjbE0F9f3pFqPK7FPD02+X007qu+qFKwKN58G0sil1m
FOy7vA0Ouh0TI4Yu+Mnas2D29ot53nvDA5OndT0VEUmHb4e3qjZLSquPLqFpjnvbqSpEDUoHX7bu
FCjRZLikG0+diX3TytQacTBgUqWZ4j9mrYwx9Qiz4TTEFRZmKqWJzNP7A+aF/pOoo/Cx1rzPH0/X
fbrhIAAPkBAZi4nFOVu8vLA9w6C2d5Ej1F1WMF3bbQTjFKLg2k+QLJaOcs7dfKkI+s7lSe2Cyg1W
YFPxYA5cd5KsY394wYW64rDr0vCldc2RNqP+S3X98Z9aE8XKqNSJ9h1CzU2sdCFout+4fMG0UyCa
wWKaRx162QN5aMfgIqR8wahQv1SSTn9H33lhlu/q3SDReFjJ6vi1pJhzSY4hiroSBCxD9fkhcgqM
Kt3YeGqUXD44qXwuMmE/B0ilFwi+NIW38SuRrOkjPDcoDy387nfWHKkNomeCCnKvN2nfv956vXPs
sTGG8GKMYurAx/KZfr511d3xNazkobKz9JOaJtFCK/n+piWIof4xBXpQ2O3Z02AbWlk6uowumofy
mALcZC30RULE/fXHak7lBcpiCIrNlTFyaXpjbGTBJar69igiv1tTfiy2o21+ktqwgI16Zw/x4MFV
eEPFwqC8Pe9macddneXRRSkFvqNVvBtGyqoUErrjxyf1PvkjTQYNSXw/gXDmrYlKL7texkl0aTvt
V14Pxlbz9Oqr7yY/k6FWf9GydrYfD/nej2NQGBhATicvz9sfl5dhqndwKC9aZCiPtiG/+sJWDjAM
f3880DtrRqGfPitibyQwc1erIO/bUfI2n8uQVnmR1PbBDvvfjd4VD4OqLN0972RLU82cvUGIwow6
s7AJy1qPWpOunccgc57AkFc7NwjHZ5peFDyscFO6UXsIYmd8pHnnnkpaWK+iwQIphOJRBZ5+qHwL
vrdROf7Ppq77fVP0f4ygj1+iEvGmdIzDBUHxd9afq4oQbwoh0MybLYYelK5nm7lxrioHUb+2iK5K
bj7WDsFmVily04tcLtwU704UmAd659QsqZ/OjuzghUVWNwB6LLwPB9U/1fJz3PwxFP03AdWhxsoi
GRBVQVxBbQWsW38ygTihwS+zdBVb7Rd3RJbcw1IBOYpD1DULd8r9rHCZUBGBbsUxRHvldoviGGQY
Ec/nRc/VS9OIF9mpxnOpu4+mWqUvXVYuGTHf32JTnspxmJILaqqzvVMUclTK0vMvFNKw7BKZu00S
rdl/fCLuGk1kTH8PMy87QEk3wbE4/sUud3pVb2KRnFpLQFt2tVc7GV9Ht96nvvIIEvXfST5g8//5
AbOZtYbQN8JW+Bd2x25C+K6sUKg45SW7BvuRVsRPSiJeU+/k2f4W0uiSrM79pUBYwm6fCPPcr/Ol
7bwyNlsj5/YpDWy/IsYamj+ab+abVP7z8a+di0uTtvBvYupNEpTGXV8vqQ20PHWsyo0yelE1grCk
AOQ3ZKmOZ5yRo+YUVX/IXPyHqRj9TVNL96E27exgSq7iWEO9mTBHPMrBV/9EdWEjsJkodrQq3PJ3
IT1q7M1YfqW+0EHLGvw9NB3o56bZpw+KCIIY2qRTbBzKz9vQhxqW9snwFLmB2OnWED/rblLsvDa1
/zWUMlnXxeC9ouvsPYKMEgtXzXubjxPlTpcxs0J19vZUeUbZiLgIw0sDG+WENtZvl371yYO4Y7S4
nFtOSwEe+tUKecF8Sz9b+1IYxUKF+D5OoclKWk2KDeoKVOjtV9SqScG30oKLxTZcd1H8R4xluIf/
FT+S5ZQbrW5+pUmt/vl4M7wzLgEEkCAHBjWJ4XTn/B0fWf3oZ7L1L34B2S8i0L/mjeu/eIN+UQni
jj101UOGFtiSSsX9g0sfj3IjeRshBa3d25ExdW3Kkp7CRdXp3YER/1NDpd2khg6Zs/RDlNUhRJxE
oXxV+1pcB33Q9xqX0Tmqg2BrSVw+nMI8I5t//XhO3olgJ9UoIODkykAf50FjqGTVVCMS50joPwpq
IeviHx10wKtNpZ6+bvzJruPHxibb7PT01ECkk1AJn4YYQ8aPv+WdG3iquFDqRAVJQDmYzVIl/cq2
InEOq7j/IXL6uBCS4oVd8M5aWARbJLQT8kub94LyJKToO8JCT/Pm3CZBjxSrqPZdW9nhwg965xFD
wpdslRIuF93cYFjPRiO09c47p5TbtrFoo51fokRQOna7KY28XSeFri0M+k7tiAPO7MHqIlKGanA7
jVmph3aF+tVZTYGYrszKtNBJsmMAQuG3eKicVYrExz5pBq7fKNO9TTd6V+QXAiRqS8RM68oRa1kX
ygkbBQwwClf9Ixvz68er/d5lBHKP2gwnUaNEObuMxk4p21FN3TMKTHj26qWN0vQYretKb/7hAvmR
aUbx2Neg0vkq9+iWKsbnTfBz4TumcW4rC0JDfutNg5Sa7DxIFbGiaHXpFZdmzIp/0JhNjiSQEaFY
hRMpDd6NTbJ20G3vi2IOHYquqrZpB8jGSo8cVzFs9T6yHjtlwBsFhPOuL4Icu8FeeUgSPC4//ty7
15PqA9EiJAEkkSbU8O3qahZV85zL5KKWfYPDYUXlv46+iHEUALDFf97CDAdTg3uaYIzAevqcv+7M
mFTB6zzDJ4VuIlCMI04Ciltu3ImeYQeZ3PDoJgv35d1FMA0KE4FLAKoIVKfbQSu2sAOD3L90VGLW
1KZxLEXzYuEZeuvN3yw88i2cyqlQYGOXN2eukrfauaoW4hzLaE+ZhLI2xnwY1zbNUYQOYr/GBlOz
rvmdtA+5cuxj9dy2X/Q8p89SPCh9vPFX5c8+7PZ5Ge2s4osn8EgD0ewJc+Fj73B/hC6caaJeLi8Y
knMTTZSC1LFMc+WMQpm/ddL2xUFlbD/lQUifKfEBXVllM1TixRmkhXpbPAUqHr0rtceXqmpUGJuo
KBw/3o73tw38MJaL1ZqAU5TIbteKjDzGb3DwLw3ddKSRvfDgkyQdK4joamDHB7OgG0zK4D+7ahTt
hcapwlGz2dfAqKBbuNgqiIpJq4fwt0838goabEkm/O7UwEhnnakg0l6kYDPtuL+2sekXVa0Fmv4y
0Jrfpdm/fn2VxpitkrBLlyJsgz92s6/IqQg0OKA0v0wKRLPB4jEmWiSPgwJin6vcPDuYGCFt1BI2
+oVzCmypP0zxrpm7EXrRmoo+ofqv0YTpSqHfuPt4je6zPVx3eeh08mIdxOwcAuCOjZh85cWlMaXY
940ccRlFg/JA6yh8aUb0IqtWfHNByew7JD0xPyp1ZYM+HGtY9um+tEJv7Vml/OwCCfpZlArVYNWr
q3JrIC22GoT7B9CyVi+8ZXfLxodTQqQHQxSPkPzs9jHjYhw11TMvY9Btxz508KHOrzToeC5oAH08
Te8NBnKTWhZByDTg7bKBx/LNpLLMC1oTw6NtZRlEDLqNNQSpgxTBkkTl3S3Hj6P4YkK855SyV27H
qzM2YNo1/LgsqFcFsm8bp1WXbrl3R2EXwr9iJwLbux0lTZGZcBFYvCC/3a/bogSAI4xy4VV6q1Ld
7nkQeprNM6rC6aCydDsMcOkoSZTeuaSa3j6qSt18yWO/2zSys15cA6m5tZGSYaA+rKxQKEYBDcil
s+0UkDE4+DSaQH3Rbi85wQlC7MHg/XHqwXl1B4maXFM1qDNmql2vpoB1nQSUb8jiVBzFW9T3twh8
+88oDcRfwHuD8Ql7KatVT0p/GPzeolSoK6DmhjzGUEFY6TGqXIy2FP5/DZKz+CGC9lColHHXwqv0
CikNPShWpd1qyjpqE31Dg8TjAQSCGRc2JwQlpW0R99rOQx0H/xM/REC+dRJvo/Bs+bv/uDl5qXRu
sAk7y4s4j43JWhCLKIR6McMs3EpwwKu6kCZfhU6hQaNh4TDMaHP0+8DV6+D8CY0IltHWuF3QOrXi
tkay+ay16sl1vmmt8b1u3McwwNgTNIYfnUr3ex4MLx1iKEjPTtJtBwNZHE+sKZhudaM+6F2zVhxE
wf8k5m+awvSKdfrCIbTlZFfTVQ49BZ+nq0GPIo4gXdFIyijapcoXtx3qNe2Ya1OJHXz/rZoom7pb
6I/fJQPTr6T/5wJVp3A452c0BO+d2hXjuUGTNFjplXzs/TL5FY7t548X8N2RoEr8b2OE1u7tfKLi
ErRuYI7nNnKGf2hyP7Czs+NYo67w8UhvlfCbs8iPoqBMkgv5BED+7CIDEah5tijHc271L6E0f8ok
ubo2QMAcAl3YIlVnDvWfEOOzADG2JEouHY9yDN+5cCngq0vcwrcQ+u6LeBSJI+GckRLd/vgYNSt1
UIPxHEinXseNbh6RJgtWTm3iGghcrthCN7b3cAndRyQ96NXYJ5nCWjB6BVNNjWpJaxfus2MU+gaF
iCUDj7tbEpklzQHnCteXjtG83J+rJH9O7mhnZRTR0XJLIsBYXhYWZvqZt9MACo+DzMrQJ4FqeTsN
bSdqSBi6eo7J+3aa3nUxT2diHTti0RWeHe63JhcXIxf6wU7Cfu2NKhg5CCp7OwzQwamLxnlqA+9X
F0yIqDAMWMoYI9RWMdOFbfSGQJl9LZ1DGFA8ieCR58onuAMWmhkozdmxeQVbEYV7xwytXaqNOnro
vUxOwlKGp9BP8NkypbrPKxlc+qwKvnq+UV0SXJz2qVHZ3FJg6bQ+i/FrqES10qpmWAeFFMdRa9J1
S4N9lUOA3beNo6CI6mf8pBzrQ0dN1FVj5uleYKMhslT+jHVpsmfUxjuWludvsnrAuFsk0HC1DjrQ
4IQ7ygj6kX2O30qNz18/YEpL8/F3OoTNvi2M+lM4dO5OCYOrO2jQM51CC793vSrOdZHnOxr6eBu1
1jOv9iN6X2LfwA5duGL1dzYdpBQE5d6Sz3t58bgK1dio+7Od6zxvwqr9q1/HKyQt0Df2SnXTy+Gr
1CLvme67cw5Nc3gAPhheqrF0z0ZB1tmkTrgv8XfZj4bIH+omgNIh/f65AF/yMHix8xs1IWNDwR9x
TaSiEEA124WNfZdBI3g0Bf/8A/lDuWO2r+0+toYg6M6V1WnboCMRYfu2+yrT1N/srp9lHXrpqh7a
ehf3lbaEVJjOzWynmqDyNdNEeRGM7SzgTkt6HFJN27MeRc5XvPjAPTu9e8I5tF4RgAw4VIXll8by
5XepkKU0fbWRmtdhNeOGm49P+VtrffY1ELOAXDlceABvZ5fd4Bt62xS1c4bFFx1VuwTn6o6W82j3
w8voNmrL19XhJo5ag1J7JHFYy5ufWpMMLzQc5Gej9exVSnD4FFWquGI0kz8MRuY8YzKYngNTxDsY
YunKLdR0Q2862tVj1G7tHr2AVAwpzysM9XSdmpV11EPEHwenDD5lRVEsidfcxcwTWhM0PtE5tbS7
1m9u+JQ8K7c5G1pR7aJURmcwN9EeBLC2rsquWqgM3KfBYuoxU4YEYwzu5k2C7K9ErgNgX2h65p41
T5E7p8jG7yQQ/lMoCnluYij4UYVTDLu/3Zv9WK6rxGx/NYGT/wCFV225UXHlHiDNfbzqd2eZAgIN
cPrS4IDuM5UBtyIz86ldFiVNzjbO7WOho8n58Sh3QQRdkynZpldMmoL+y+1BMzQo93o4ijPc+Kc2
15Wvtd6d4DJq//6/DESmSAERJMW8kRqlgZW0gS3OadtkT7ZT5mvHC+S+kHq0/3io++yUHwWYb+q2
vxXJp6n9a0knF6vB1RP3rLRD+ivDH+BKDqp+s6tUnkU0Bo/JEL4aSlJu+jKfAsRUfPLVwVqJMZXf
FUXBBTso7MOQDuirVUr0audKe+hIwtuVQUkRJpAlfn/82Xdv+RtBmNY2+pwaHcPZVw9N4kbYV7ln
DCLghquaXNmoTEyEy7Z7jN1BPClWhn1siWzYx0PflZUZeoJssxGoZ3AUbiesza2ARC8WZ7cZo63a
vTi9g7q261Els4NVPHhL1af3fqzDUZ+KPGD751dahUaNEceKe+Z0xpuxVexNi+DrM8vaUAJL4+DR
pbdUrzCcWqow3aeW/Fxq6DCoQdmofMXtz+2rSARxLt1zHQ7aJzWrOiTT0QccKzd/ittG24XSE7vB
rXDA8V133FiJlq9RkvJ3YV8SNvhl+9hZaMOtykH9DnsImkxoo606jA3WeUMZMHUjjMgmrtXH0VKq
FVKfqK0ieIqM1qBUGytAmGaEyHmo6wArZhgJ/pZNUEM3GpId+t8DOpH92qeYI9eIQ9XIp6Fhs21T
xcSgUyC+C0oyPFSIEJ6CcSzWFiYDiel6Ry8ri2Pkt/UTRhjeOi8701hR4AjXqdvjvdioxuePd9BM
hIfsjqMN5n3SmoPKzPG7ndOowtsCjwTjnCuGtUJ9DC5jmcqnMB0dA7dpPV7XTO0DMf2XskbhI6pt
7OwtkDfEip9ChEK3ATw8eKwNOAEv7eST45nhVtX0JbDC/aXHt4JRmLzOgGy8WeH+dT9ord1gB5bQ
/Uqk9sNzs60xwun2x/Dl41m5f8xoQuACpU7tIf5z9nD3Y1iA+6mNszZeCFYBqXaOg3Vd8XmwtYWQ
6f69YIAJOMqbCVhtfsE6eZ8HRmIZZ9By7bMma2udtr2y+c+/iMeZRaKUDgRnDvSxe5Q6DVMxzuWg
E3+1SNUmafDv5C2ycjyQBx8P986PAstOa5+rHATO3PKx1NKmdE36lKOCdcfKaTxaal7XLKzTPcSQ
Ii2/C8lnhDZBh8zizSGvusYmPzirvv/dwjgEsxAPeVipYvqo2sUDEnN4APdJtY1kal71IP708S+d
SZ2+HSBaIsBEiODBNc2lxZO+HjutHI1zPcbx1kiT7jBmoXupLe8KnGL4BiOPJ8Gq8uSrVtjl2qZq
3wuY3000GE+VHvwTItr9BIOheSiHrt8ptepiHxjnO1F48uJrOYbEiI0cvQSVsLaVD0NirmoffVsp
9QIjkvQhQsz2OQGwnW+xlXFWFQzmTYWg2CnKtHwp9pou2pvAlpfYRA8Ok5gJhzdPkqsAjxMhGvMc
YgayGh2nf0xyQiwjTvSz77jlP5UiLlSkuPHoFABr0Jz228cTf5dqTLKq1LInNAfFlDfBjb8uAyvw
KUqnhnFGLic/NpaFSBP0yocc35hNmtU/aqvOdqCVz3Y5LHksvXMTTRpIbDvyeIArswsi1/Qo7JzC
OCeB9ai3NZbXeaY9NWYFJPnj3/nOUSLzxogEZjPk9HkxWnPCYVCi3D3n3RD+64vse9kG6sIufu8g
sYzEkTywFCbmxtqKXaiKYjCKMdgQbJJOAeHI60dHdGohyejRUVqUiGXm7K3U+40dzZJU7n1ogdcX
oBQOs06oOfeyjCPFcBsE7s4ddpS6OTzrQ5pebarWKNnn6aOIeBLTYkkW7J35hcQw1XuIpyeBmNsH
cKxlaFJtFOc8jbVdIXxti1HJUrz+7ijY03LXs1nBCN+OkmppG1SNJ84KxNNLEqqPhtYn14+3yjs5
EfQwzvdEz5/6JbP012p8IZveRlc/MS50CX3cb4vuZARF8VjYZvli5ObwZDrt18jv1asVpBZCY47c
JWbWHWPHr0+NVS88cPcHFU2pSU4cKYzJl3c6S38d1FIb6BmByzq35vBdaWX9EJXQBz2RI2kbqXW8
NuwOenjEFXRSPNNdeIvu9xWvq2B4A/o88z/rrlSuimCvRlZhevVw6jIUAmVd4roZX0u5qRQ0yCij
LkGb7kNzOAIEVlO/BZGE+cuUBCH6tKXmnJ0xf03iFrgZehZ5F73Quv1hKG27X1h8/e5SJvUmJtf5
iVNfYLb4cYsllqyU8Uxs1mD7bIX7QozhBN+s0Mz0d45baQ9mFOYbuArp1m0sbdOBY1jTuG+WKjHv
/H7oKeQJ3FtQzuZZkaoUHQkq13NTZNZWjXikVm4Ypd9jOisPMhuKc5252i9V+Ar6BZjqjfEGPWWg
RhDIja+misSO7o3ptjTxoS0Mg1KSwbv+n69XHbI630egwsU3J/hGYVqppU5MqZmhfbEFEtpI6S4c
gXuEC8pqbPGJ742tGk/W7RkAdNxEGt2ys48vdbIKAhmsI9ypd+lQPwRxmm2sehy2WaPqO2E0n+RY
NFRSPfFnYZO8syw8lypwO3pHhIOzjNFThoYwVtHO3aDFRz8a82OB6GA5lZCidiUmWy8vGNqNnTXx
PpHOcAlR5W2gD36TfuE+iQIhG3K+irRmyMr06GOAdhLNUlZ9f2sQWqhwzKiQgwGZx/o2DV+pRJp9
HnVl/O1L9JPyVttknrkaDOcQ9NGXRJPj9xzpq4Ut8VY8uQ1vGJv6IcnR1HCeI2uUZkR9XfT2GfH2
FTWRx7o0ilUsUNRSTuP4s0p/lW3/M4/cFQC1Y2Y3J5eCxCobifOgswj32EdPTi1XrfuAq9tK1sFK
Wu1vRVjHjxf0PhBh7yK2AIQWDS7qJrcbKwhysIEI86FEaP7J2rB4ThO/2AizDRZGus+JpuwBBvwU
7kweIbcjqX4klbTojOdCG8xdaaTGrktwipIALrZT4r7++JfdN68YC2UrsDdEmeiRzx5mS0X22qoT
47lC/pcyf4q/LSZaAHIS+6eeCetkI3y86qZ434oRUrS8AN8qy8R9JlC++y4OrVVbhvgO2EtBw53o
GLUeiOLUItggE2Ro9qgp3O75YNT22feeAQUUVbHNh+BnYL4qqbYJ0V1qY/uhzbLH3Er6NXo8q1j/
t7bGq+3LB6kcbBfJo8+K8slXin4l1OdKf8Idwm5B3OKS2IXGpprcwVCB6kHh9vJQ5/tWcZY2+zuR
H7+EKBqxS+z1gIXcrivJ/ZjZ/KPAFnwNKiveKGNVreqoKa6+58YbiVbHa4PePRqnEFBloSwwbO7v
JDIJZLJoGLzlirOdhQiYLvzI1s92F2qPRaKgoii2TWc+aW0J2g/z7I+31ltuMD/g7CqAz4D90BeY
hQQ+NkhV0Ptkw1Z6Mq1qi9PIJrCQD5dyGzcv6LDvTQVIuhruxiFbNwHQSDs/pmX+1VftdTm+9G6x
Vq1T4D3mpreKlOI89Ns6DtZurR8SYw2XHHmi+uXjL3/nIWGu4E1xjUzevHNv11LNnSyIDf1MWt3j
+J7HL37bR2enkNqat4wH3mn9rWUq6l5K09p6oR5u5AgQ/eMvMd+5oCnwcAw4oOS+8yet18PMbYPU
RE5uBHdgPkSusi5S/RKH3VbEL1p0Re8VXdPgUA71kUMEUmDYKla5pWZ0EcFOD5T/4ew8duNG2jV8
RQSYw5bspFagZMlxQzgNWcw5Xf15qH/jbhpN+CwGXnhmqlnxC2947stPo3QGOWnUeLkdawPJOvun
kJ8MZPXKZy0p3sywOlVOfhos9ZPI70xZ4l8JfStu9kPwFPRIq7UidMMIIESb/AxU41ip8wuc+tc0
ryjgtfRBZsn6lHfO46IcQOqyxeG/0sxdqgAaefC7pgsVFsjGl6fILJZktexlv0acSZe49ufANZPP
0jh4HaGPsJ6nGF3/c0OzMZddTfi98hCN/83a51FTvLD3qaaNQ3QoQ1jzMKmLXL7rbO0bEn2ma+Xp
C3oO/pwf2vZjgbaQbJxuL+hfkgfEJWBGkGJytSGGfvkJ6MYgKld3s69HxvwQSSqSB2SLz1kZZAcx
q+kxborhsSuC+ChLdQAYPcnw3huwFZAMOb23+rS7izBH3SIrrJMnAAxEkty0SICZ1+7hQ59oUwki
2B9bccZFTODgNhgnxU5REtYsieJu1n4jEJ0OBHE4juSzOBiLwYzjFG8IE49f+rrZuET+dnHS9IVb
C4qBxsX7AfkjrxlGNdDjFEobsZBybnT1K+FtdBfTpX/pcb05mmYt7bVaBaNGpflsRdqWyuL69af0
gdbgwkRmaq5dFDC9QpdZA98RaslJQSYAjACMrfs5irYCjTXtfymzUNQjp8GwdMUYMQLUBPs2mPzG
nvozclsPs16lZwPa2mOYIJBXDdBk6lyOvoaAaVtQQBkbto/me17hbJfHKa9iqYnu0elV5bsjhdZJ
xdT3RZ5m61ETgbzxrqzb6pQS2NJglxarabT8Lnc0nlnCripn9Ds5O0OrGH3R0vh2I1mlHigMN+WG
ds3R0l8aeYruZUHjPHDEeG5RRD6jjyhc1Y6mp6bORl/JYvtpMKx9V1rtQ51E1Z4M6hiGmIuFeZU8
d630IzQRZtm4av8WeS1uomiKEeQBGLn8jKybdUBsnfYU19kOkYRgB4zH72et85xS3xhsfdaIusiT
6WMBebKuAxuge3ZkVJX2NEodfkySZu2qpv59+65Z71tYP7SLuVPIenjQLr8oiae4BIqa+oEe5X5l
Nx8m4RiPc1L+c+6/DESLdLE+5dG8qtPBfA96XW1S3wql/ORU/a86dc7xIGJvUJKHnNjfrZPsn2Wc
gKvjRodmowNUlt13+X19ESROLGeFLywn/KTNxld1it70Etfs3rG7UxIVweH2lK7XbRkSHoAGa4Z8
4OoBCmBlW9ncFr4U2uYDsj/qQ2tsgaPWkdqCACR/JduAL3rtjCwPWp+h8kGsA/RjH7eTTc21iPeW
manuqKqjK6V9snGM14EGpgv0ORe1B5LBa8CjZech/jVW6eeTMRx5gqUPTal3T3Vsf3dq/YH2uEIN
WpseioASx8Z5WHMDWMs/h19+3h/XvLBiaY6TpvRnuXb77CVIHyVQWUPv7LWh21FUfAuy/qQDdy+6
H4WNEDgylEOdv1ZxS6PsY0XsnrTHuXroLQmzN+2bXdbPTigKr1M+RFjd/PtOIN9CzY2mPQSqq4De
kfO8tCdRUTBGQboNcC23nSLZmJe/bQU6LuQ/PIFcrlcnS5ahSBuRXCKDk4R3qYiYnCT/NNlZ7k5x
Vz9bs74VB/xlTKSLYI9znWOldv3iqtVkNsjiZ/7S3jdBv+pG88GQsp3Qpj3uxl6NtnPX/0Bc4iku
XzPH/lD0ksfjfVaH7FnXomM+bJ2J9e0MLmFBG7E1AfJdV3bHuZi6MlFyPy6Gz61pFVREZPNu1jNU
NapyMy1eTwIIPG5nwiF6MFxsl/uxVOtK8M2dn/Z6/jlJ0/BQV/b8SUwqkCtVwE1P9Xh4Sho1uGt1
50POgf6Yi4poyEJnsA7AmLm4N2gfsjYXd3Fpzd8zx4jebm/Dv6QqC4Cei5f4CPEkU738oYUwAILV
JRLnBC+nxlKDh3bQzMbTzeTL6LTPQd4c6oISn6tIZv6xmnEVKsg3Nt6A9QKR2PJyEtGCSaMWefk7
YlvBoKEBvSjXqJNq0iAdusapjkVp0C1UMG24/eHrejPjEXQsVyU96uvGFIjDKi6gZPmiDxP0vKpy
b7R2/Iiry6G1R+WhGNAV6MQY724PvGZwLhgUGqJg8JYOyrX9rmrNmmT3VucnQjb2Im/UYz8Z0jlo
YHhk7SC9ROEIZahskUiD0vtV8LdgJIThz0HZ7IbM2ZLL+ctuJT8ECAUoik3wnjf9cXsmWj3KGU0b
P2tV80QkG5wNo8p3dOmKr4BtnX2fjl9vz8P6KeStABOzFJ4NJLOuXt92CoeqEGNPIZyU1FYSy5sV
NM9uj7KOYUAqvZNEkDul/7j8/R9fFleGFNdpXfmIZTTgB7PmaCul/DJHjtjot/7tgxb+EOxcAAKs
8eVQZZtWk20HpT8K4oYATAs1oXreeGffWxKXVZGF+gu8gsuVebtWsIIPSjqTy8FTjGPmwZzS/I4A
6iHPDNNTG1Hty8L4UU76eN+jI/fbaaG0axYZdlonMDfoIuylNGs805i/j0RGh0ENhAuFXkNLIEWl
ujSz/ST1+s9/XQn2FWkJhGGwn9QML6enNltrAkARPPVRR50mgbdXmHlzHGrKt7eH+kvSRxCyBJQy
a8+Vf7UUTYakL3CYyofq8b0ly/sg6j7YD0kYHjJhO27KzX3SZInmvT0vWoxts7HxliH+XCZcjpfQ
y6Rq51BUuP7cduysOjfa9ol6p3QYbBHuhTPZn3o7FachKcSpN5rG7yPtoejTcEt8bMXzw+x+sdqg
No4u+ULzuZxuMQlLlPZgPXVoPt/jkFLdiSo8jMEi9SbH+zzmVEeaPpObJ19FZwZ3Ug/9ryXf+FBK
GCgmaRUdpkj9gnnfcCqE0u1vL9P1rYOYKWg42m5LNYNHeTlQf5xNJwzhjEy6eO6d6lc0DAY1F7u+
k42k8LUawKwm8u7L7TGvLN242xiUQioxKgEnf1wNGuZoscMpj58zTQ9fh9CBX2RgeIRpR3tvj3Cv
kVONTpKmtt7YSPkDEuqZl5hziamhUW4lBNfP3vvPwVvuf9EJ2dblHHRACYDk2eJ5kJwfsdp+wS/y
mNqcyLwq+o09uXzbxZ5cvv2Pwa6OIDmzoFxviWe9E/Y91mQBSAG0cm9P8fqTIC4urVyCW4Ly1cuq
9KE6jb14Vlsne7PTgByEVfbqcTRPChnlxmm/vuIpcygAFwljOGko81xd8RivZwIHJqYwNH7Mhp7c
GUlbetEkbT2Tfx1p6d+QovJyXd/whS6Rv3WjeMY8xDbcHO0uNx17bcY+CvOv29O4uujfv4uoF+jf
8qRcexIPCUxOrnjYA0rrlVp80OyleyWQEBwWR9s56D6UCagjyuEwcay9EU4nOZsPZZY8TvMEv4Ki
eEoCQ2DjIqtyCLXwATWZswiTjaD/OppafutCONcXQB7v+dUaIKNnBbHpiOeonFQIILn9YW7VfF/2
6FAUshh2xWQEe70ct/LOv60JjS4DKUey2ZW9Zp7YdZ0PjCwyQ3eVLtbuRRoEbojf9IbK5/r4LBcW
ErDc6ijsW8t99sd9Jc3mZNQCGa5IWJk34NjgSc4wbKz7X0fBUGAhmhIlXrc1gyiR2rgP4+cSXiPN
goQwDCbh4fbu+tsh5WkgPWNrLSaXl99iInIIRXEQz4ETPKX4Fvs1NdlzJQ3jk0BH7e7/M9zC00Xp
AmOXqwcZ4A6mJyVnFJoHQqTmf4SY1d6R7B9qim/l7cHW7wrrRH2cPhmWA0Ril9+G3KpaxqPMNTf2
xuLy/ruSK6S6ung4ppn9HKvNz9sjrjehhtQCE/leYQb1ejliP6tl1OkDbXDdBFecjvUB6c/O7bVq
y5N0VekgQMO1R6fYwQW7wKwvx0p6A0JVrhpANrSD2gSHkSrobrQb6MhDe5aGVtrZkf3DKF7VUD2N
4jHVn/FKi7LnpgZyqJ8VMMxqRDk0nQ9CGlWvtvKPuC4E2A21BzvVUJLatBJeKluXbw83NMAXDs87
wGfZ9n8cnqEU5uiQXvoJRjlunGnDDp1yYtcotndJZZSfYxQDXbNtzSdF7vtzr6DyElvOv/nxLgEA
P4RGmE3qYRAKXK2VUbe1GSeIc7eYJ98vrfnTKAk4rYC3N17C9VG2FgcBYApcTqQhV9U+ZPyNysmk
0cf5F8UmVAMPo1znn29vvvVRvhzl6oOKsCzNOggnypg22HRNxcDBVo6JRlMrCMvj7dHeO4aXC8lb
yzsHNd1CLOE99v5jIRUJ4R27biY/zJWD1ARvpa0GXtJAKozwBDhXw1cpDh865SGPn83hHFcfRPxp
in0jeFDHn6HtG/GzmuRuNnldhe+m+QxMzk/L703yo6nP2fArbENvlhHgOajqL3v+MXdI2eMx4Owp
ubhd8HVAXnxyzo6NnkuL+PeXtnwOxwfh/Bgc/HDNGsb1KZZiz1FeNeNFmt9keU9mKw0vrYNeWHw0
qv+c/m5QPiGb31OOxHzDtaL/JMcrjMzt45O56Az9yMPPg5S4efyTfnoSQWFpvlvid57/l8GQtwOd
MOM8NWdF/Vw6T3YHAkrd5UgJS+C3rfQO3xP39vyvchuCZVBji4oxdXnKB1fnHzEEMUbkUqAHO1qU
naN8Qobf+Nk6Y3hfqVGIPHym3EGX0B8KYH0uurvWlqPLe5h8tQtIKxa0IJE7Ct9XD36WjDZkrmDw
27rEfEA+x+VpMtrvWEhQKIrS3zQB092cGj8VO/Zk5Xs8UenL3Q4gToWVnnbuxfyQNl/s8des/HaU
U2rD55CeOv27BLKimMvHpLgf20NcWJ/1Qn0xsu/WSPcYZQyPst3Ge7gOYIAIk5vS7ODJXVF9DTmK
rMFMNV8V8K+16E2icuoJSDoHPTfyezT7Xc2pjI1hV+1c7b1NBx50MYcD5HAVkitVjsSZMU5+p7NI
sdVUx3FG/DI1gvaoxyDy0B7ulS9CC45tlqevSacZj6JIy+ek6PXHtusCzwQa+88PNmUZ7ALRGwXT
vAJGFkliRGkcyn6DIG2BePVB73Pbo2bmVgsQ7famXl+UmLxwl1D205wFAXr5OMh2FsqTKBgNydvD
VHY5BNhxCwyxao4y2bzSXP2LhCaCx1dHx4KeqyqlCq09k+4CbuT2Diizm6avfZaxB/uIVprhhYoU
YiILOnNWfsRB/tMsSs3N6+YVrdFjnaReP8K512ar3ohc1lf5wqzjVaduQeJ0nQ2KmL9uJ+QNytIY
kPjSpDfDkYQXYGj0SotF++/2vK/jFv6HTD1SpiCRgXVfzjvCG5VJaVz2VQlmdutEzaEPsa3GRn4j
dv7L+YKlz0Nl0Ehc6C2XI82ZPkdSCGzBQu5sFwpgjdB+OzeI5ocwOlJUC34ORvfx9vetqyCsODEH
KCLA1gDAlgn/47HSsgJsUZTO/gA7/FMGSPGe1leB4L4y+TkFbT/KqwHTG3J8XZJ+Fq2EdpWYSq/V
QqAU5HnHHkbqnQkD3pXTusczaki+3f6Z64DV5j3lJqAWsuD6r+IEgbtHPDUm2h1aUEDsapSXvGrM
p1KfhTcII95rfbfV/fzL2lMEAYEM7pps5lpbMkfKrQ4GhRUhY55HxabajR8EUIB+Y5etMIKcO5jm
ICCh3pA+XQs5TtIETMt2wKyosblTetl8Tuv5Y1omM4hLp9V/Tw0aXU6ZvtABcE3sMr+WjjEedXQV
v9Zj8qaFfX3oW0375wgNXopJLsfPI6q5ppCpaVZHzVjWPq2NEG0kQ3LLscw2rre/bcOl0/f+tizr
fLUN06oEOGNUtS+aGVRRGk33NgJ+rgJ18LHVJP0Qj9VeVltxIBAxd8IakALPMZVWEm0PKCs/FJ38
FdrZ7KWLA8uUjOPWj1yemssnHQUscne6hcwEdbnLs2K3HRhssyv8tvsiEPw6q0Fdn/XUGL7kOZCZ
PHQgQQaT8TBjxvPc4r6yl7My+tLJw3nI/tl5Ulsk88A2UFWgg0Z2f/l7rFZFKtyoSz+ClvZRN4by
abbjL9konC9SE1uv/QRuXxL2g1RHqW+bkfldRS8UA8LhcyxqeiaVvOm7vn6qFkEfIIn0S8jPr5+q
rsX8pmvoqKZhVL6JpogOfZ7M+9s3wt9GIXel7gMVA+6wevntHRjutgJm71t2Fj10s0D115zsjd2/
bLvrFcf/FaAAFQCkQ67unTQF5SBXRQURn3wIMmW1r2xj3plSBMh+jP+xQbIsKGNRiyZw1ACyXn7U
YNjlPJZq4eMu1t7LnUwAOFgbfcT1tcY9Q5OXuGWxYrk+amorh2TeZolIRxhCLG9eilFJfzooMN5e
olUfj8+h7LS0sHiyF9mzy89RlTmyUslpfB4yRDw6JTipVnw042Y6FmhC/Cpr9STadvrWj5PwgLl2
XqdqCUrR2lts5Vv6ZCu87PKDluLUEt4gBGVfhTdlCwYjxlfWb6Lh1OmGa8clMl14DQeQmbNE9ops
0F4jDvKucOS93A7Obpa77jPGiwvzU3cKmvXF4DoRujUO6rsP/Le2m2Rtv48HBHF5G43+m53FnYu0
5PTWt4581xSi9uS0rWc30gTwuTTTftye7CU8uNipdHMITxY4Nz1TFvdyrstunFH7nGRfboCv6NEs
kAIsnHOnoBOSZba460FjvhVKKe6ELM3e7eHXa017FLk0GuX6Qny7LsrZaVQ7c5wqfjpmyVtgO6cy
nsdTkGoHkJag3fsmOCL39S0v48Qzit7cWdg5qDN2edM85BtNwNUm5+csjCXa7FgRrFxsQsVsaS5l
ik/zPj2nahg9TND/vldZsJVvrm6iZSj6jZDu2F/I31zOfNBF7WQ4hUJ1oZifJcNqvFGlR357glfh
IaPY2LRSk4EpAZPkchSoBWmEvL3sL+RgL1Xb7KQVyoDe2DT6HK36tTKMfl8huL7x7K04AjSCKOqS
wVJXgyZwXboGLF71ttM2Po7O2MplSfNFwiVkN2aDel+1ynSyIuNzLgNEjIsQ7CRWf/7URfbrZOEp
SzO5xzokDF5TxMZPZY/db1FX38CsP5Oly66SOO15csbMl6KGd5yyzH96uvBNEEhUTyWyWQdtxJZ1
KKVDCUJil+aG9JW2iXqY8Gzd2MqrWJPPpQoLWZV/aJZcBeJpIZwe02s6j1WNLCr1q5014/cZTwpG
AZrToWtlJVtFo+Vqvzy/jLq0aIAS4gq0ctO0ZjvJer3xUfk7guqwmk8GFUCp7IFI7zti60pPPLU4
ZvUbujjuMJxbyBhS/iWMwYZnL2HT7JZrttR1ap0vwYBghFou+mcnKcbLyvleDuohaeNdWjy1kYQD
wgH55qij+6FkpzLQsLJEaEe0nq0n+1Bl+iN0Dx/hnIeJ4UltsYv64RBb8QEm3slKhz083B1qeBnw
hKhG8jOPTqOe75s43S2BYoooYsp/Fhj7ZDy1egjgE7gK+GJ7rxn1Ibfxw+bPcJBxgbYPeip2gXQH
evuYWoqXhD9kfs2oHztVPTbBdMyokSAgVfdRzMMINf72GVunvxQ46I9Z5JVL3fi6JZ2bjUyvqpb9
oJvdUprx38VkEO0250HSptCfmK3jSCy2U820hvvSzAhQJtV5Mq3/JK0q7lIjt3YBLQoPv+pwL8E4
2DW1rT2Svm2JCq80L0CTI/tFqYs9w9V/bbThJHagSKlKicloi1NeiuoBlVaFouEg3etzqDxFcirc
CEi3Mtj6Xq7bYN+kmnKP9fVXIA5+btEiX8RkKm9O4uEQaE7+rGXz1su7viPBGNDip8xL14E+5OXt
Zc56qzUTWKmSasFuysbwMKlW9XJ7/f42ykJaoFlD4Enr+nIUp5SNHmJgB9XPxkqsQAjXlFFouz3K
X546ohkQa0gjLSWx66Cw7vIokLWme8YGyTrTCfuq4oXg1pn6e5Th82l6hu9jf6Qu5yV1g4CNFc+Y
d4eJuGd+lY0YdQVQY2oXhAAtZdInuNlXUU2R1UYdSkn5XDu55mlFMvh2jmp3LkLjIKroOx7F/X4A
4OflBaGXhPSyJ5L29fa8rGd/gXEwH4hcQz+/nhZDhGOM70v+PDvWd0fHoLkM5WLjGVwNogOFx/0C
GSd6zPxxucS504SYfcSSPyO6+QAfkepfMxYbt/EqmFpGQdaQzQ9BiQTgcpRYsE01ZZJ8SS/mfZv2
5b4zi/7klOAgbDuKD50YzDtpsq0j+EBpI0J/10K4eAzwLAMYusiTU56h7nk5vqbOuRYbg/FkDAIx
duxZXWXEraYqonBH5qnD0KJO6DqCCr49oZ4msl+T02uuSNJnrUGqrFGTyUMQ53Pc9wCJQqnHXrG2
1OfRia2TTdv5Pmn6wZ1wfN/f3girB5TsD04Xwl54ziw6wJe/vhizrG1bI/GTrFJ2VJ9y+FQxBaOh
PdaKuDNFJ2+dydXzieAMb/WiJcuSsXKXY9b6WDONtHgyXJS8FjuT5yFGOsQaC/2nJTRxNxbUppV5
Nh7xw8DnMjDLu2YW9nFC3tG7PQOr6JPaJIeAH0NUSP/4qprhoLEflGIu4VrYuK0YQvtcISj8nzRJ
+u72UOsDQeNMxUaXRh1YyetTF42GHiQScIVKypOD1S9wJWQUN0ZZRZ/MGihdWCjLqtJWuZzeDn7D
RK0g9gOryw9xhA9qgnzZAZnz8FOVDeJzUgTRoabttTHy+nZDEAzjUFy34DkuWeTl0Mk4BHpntqXf
Da2xGyO5e8SBIcZ/MD4U+pgcQnidbp1GxZ2Fx0GPWKMX53r/4/Y8r6+ERdyIBxcADUX4a7RYYA06
vZom8w0DnAiSIu2xNSxPiafhpYynCRl0GjyFPiCxHDTqxiysjxRJFRL5gCffRT6uYtJBxSVilofM
h1oTuTmEqaPeGf2OE/gh7hN7nyvxlqfauiYH+IH7x5bJaqixXFekkUOdEfmy1SceLn1PgFruifTK
bNcmevg1lOTsFMkzBP8CyVOXsk/kFmOHHHtoJo95mahe0c4lzUdN/maUHYc+KRPtXktl51/P28Ks
RhIDdjUNV2Dll3sknvPeLsdRftIl9SNd8p6Kk452T9BvPD+rdQCfQRIEvIUyLZzu5TT+US2XMvAS
ZcFAs+RbWfbVwnYyL5CeqOvkU5AFW73k5f938RAs49F5WApQi/r+1eafaz2vafXLT1BPWzeyRuGZ
YZpufNXqulpGQTKaXIfyM9XXy6/KkzRALG6QnyQpQwcbb7g7lRvbpcw+b1S41sETY+lQWd65bFwk
V1djOQoly+ZGfopM9VVbgLWYuySeDiLqt96N/bFv5MegVF+F2bgqOPvKTerQOYYZ3dJ8tH/dPtbv
KtXXM6yDcyCkoLlA6Hj57Vpn12J0KvnJDstpl5tRsEcKJD4rhda5qRw4x1iOktMcyPF/pYkzpgsn
OfrmqLOGcnubOXsMtZpjHVqti/V4fghoVRxNO61OKE3+Gs00OgGflI5yYvwOkqTcVbU6cU1J2r0x
JNmTmIvoe2UG05ca7fZTWqjGfSd006/yVvG4z7Ff1fvqgYfMeVPybtNdZ7m7L2eAJibgHOINGGz4
x1/OgGUVcdypJexCpTN35gB1fOiVlyRWPacYjB1jmrtmqNHt0+zQq2qp2ggY1r1yygp4NRF1gQxa
yq2XPyEwrVgNc7ggai6dNUN66LSw2Ve1Nd5naPWdmyj9Psx9fJ/LaAhiMFnCO4g1vDaSTDykKROq
hbNyxJm2/89sU30XNDUGzSn0+7gMTzVBzjHmyd5XRD/7QRnlh8bOynMltNaTJaT3vXmCUTlPmvmY
B0J37SKTHhRNqfBbzLnrLTSbRP58e/f95YpFGIQ6+aLng2j79X1SjVIZd1UCw2bSpIOOEn1gag1C
G0KpuC5F2z1kklPv6mQ+pcP82lbpLtWwvpX7xrjLYnqwBIFt8Er/09lR1PA7e9A2btf1pcePhANC
WkWMwUNwuTp2CI6qthsJrLhenZspQjIxhbkU22BURB2PbtNr8saLt775qNTSdKLk5fDwXSvvxVgR
lQsfw6/CcH5FM6x+lKN4q8W37O2Lvb+QjzQwmYseCAJoV+8q+s0VH4GAgsz+Vyd92BfjkOzbIa4A
lG56EKxvP4oKCHQRRlHfB9KwfPUf74dtctMa6aT4cVKi7102JjWRbmy+FIMu7augxplAE09To6h3
sRYZXlKgG69KY7NT43R8Bfa2FdqtVnf5SYh5EVtwsdFQufxJeYMGiDWhpIP83Bf+ybw0K7OfWQFM
JdRl8XEKtoTYV2v7PiSIdsR7yHPe9XP/mAUMokdzKgLFn4QRei2yp7t4LIZ/LQGjgkTPchF5pUlE
Ufzyw2QZ2eqEhqiv10p4sOfU/tIh3X7KpEJ7vX2OV8EhkRnD0IliAmGKXZ2QuBxiZIeR0ZPrpHsS
yX3n1BgBOo6UeogLabJHi32vovZ+hiS8MfgaIWMSl7J3l2oQ7ZZrTMSc4GcmzDbzB+TvjkgvBqfE
sGoKEooCcRN7K3k/VPKbbEflvm9SBZeCot9nFMXdcjACLwzNaeNKX4fty48Cdsy8LJTCa866nfQS
D3uU+ULTmzuK2vKuKArnmIS14SY0je56Wf0QGaOXyDGqTSI5BWq6VVZdY8H4GVRHFnkb0ggSictN
oAGpxOBnSP28Uh4nWYSPaG1qe6JsgExKVexSOB07p5OT3Zhj7p0m+UZwtT5fRBWkDiQPVBNWNhnZ
HCY8LT0c8U5/1XUpvGtjVLOkqGx3aHntU63aOtJ/+WpwWgCk4ejImOToS8D3xwFLketsm6xI/anM
a2RYS+dbHUm40bUJpcvBloF3UDmIqZixSZtq34wORYLbh2J9yi9/xFVckVEjSuq6S30pEdKhMqV4
nxZx+PGfR4HcT4+HBi0k/Gt4WNY6ipRkceSrQwTGTlak3ZBDYro9yjsb9fKhoAxDyxDaNiKA1Fwv
Z1RMsl61Ux75oTPseMzdLPmUamIHV+kwGl8c9Tk2zq32SR9yz4p1FxCt66TdbpKwGu6erGBCj1ng
Uyi7rfiuzsmTlp8N/XcX6hjGv6rRx2DEVSIBetkNnt0ANanSE5H5wc6HjxChHuyw/1TW3wo80vZ1
+QO1439fLwiA3CNgG3gIrlnJkH66sBNq6OOpcm9nkopXRLMZ8SwZy/VE2oAIkRJcSALX8TYasyMR
ShX5CcL1p9KYLC+AoXeanOIQSVa4x6Kj9gY7djwLLN0pT1XFBXfRbKzoX3bnwvoC3wx2lmTu6nVo
EPVwOvRF/KGPNZobmA3KS4X09r5ZH364Zeyb5QZArvb6Fiw7pw+FlYd+Ptdvgzw7r1VjtW8SFxUu
KMIixWEDf/jnQQmnQakQ1wPeug7oowYQVWQjLTTLTXo3YxRxD7Ac/5VgPKSJ1O+IRLecTtcfSkrM
RJKqYqcNuf3yfDT6GNEVbnNUVcAHGmZsfJLtud3Z+ajs2Ebhvaiy9Hj7Q99tOC43E6MCTgJoAmIO
lYrLUZ2MPlo11bnfOv5cBJ4S4W9opCiOZW4Bw2AeDh0c7fxtBIMrD2+pRDan74PhrgxOJbUqM3lq
uzuEW1zLfunFN71yPHOaTsl0UjTcaaB/wc3KioM2RG6svSrZoxY9WQ5l4NBoXsxZOUwymPUmReOx
cQXPqiOyQ9BmxwapzF5pdy1ymVaTfM8APu+nFMysXQNYjFrcgoZ6ON2ekiVT+nNGKElQocNt1lqQ
NwAkL2fEmjnb8iCGDzmPw6mS8UWrMIM8SYWs0ZtDQ6G1emufdfrWFfketV0MjdYtYCSC9sXPgVLC
5dC2k0Uzj1L6AaFM1W0RoH3tUuO5VtvwDv8WWmghcx3YWbDXYo632Q36KW5BkmfmhFxWn6m48pri
XAAa8PIkcw4VV6aFeevrnGG7NQafbk/Wqt+HtASZv73IDrKLVlaP4xgmkV6b0gup9wkRlfJcAJfy
yyht9lJp1Cepa3apIZc7aSCAmUbZ3ge6pDzHtnBOY4vDcUdJ3ZxU7MZ7RXud7L7etUWYPGdqrG5s
91WgtyB2IORjTsINSvPj6pAVklN1Vl9rL4ESkiioenOASFB8AWH+TQo6VMgQMfBkNSgew9k23Mp0
gAo4hXU3Z+WvuckcF/Pw+B9fYFB7NPaWLHYhcFAovlz3pJilwilG9SUowmgfm1Kz68Io2CgcXd/X
76NATMHdDAo+TdrLUcYyjfJhXpw0JlEecN/j1FVVe3d7R7yLsPy5iamxgbsC2a29Jw7Xz0KfKanS
ppLxEitOdTBrffJKhF6hQ8vfEQY4D4mW7BM7fTMXiY6p6fZ5H5f7aUTz17Hbel9kY3Jyckc5o7Xy
ucbEx+2i1ygSEUrJ9sfYkMddr+XFmTK7yeVAAoSwSuWpoRLtc92qHpwgM05RVOaeMkvJgdqs4ely
ZiHc2SL6hk21l1e6/mYnZurpiVXtY9lONx6u1WlmIpgFGgrcrYSh73vxjxBSlMPstLgEvhDq7I0D
cu/e5PV3Yk+V/370isdoB8PPL7+1v8VrsPGCLVvmahUWcD24naUaSZJ4udjoLLdqVLfqC3jPEyRO
vbZ2pn5UyBZur/eKK/b+mYAu0KOChw7Q+3IknBftjMOvvpQP9tE8Jk/jobxTDhCt3XCvuPIh87Rj
+anfWy/G0TrLu/wY7iJXOtz+HdfP5/XPUC9/xmh2nejlSn1BJNg1UIJLjW9aeaxVE1Dpxh6/PkmE
ysBaltCLwAQlkatP1rWlmBIhtjYqufFo2eGnJnecjeT774MAnaaqx7t8LXtLPFXVQZqBnRaYKRYi
FntArGLjU5b3/WKfIEsCAoJW/6Jcx+tzOW3GEKHkOpe5b3Yh5s1QrVGDLsKFmB/s0Mr4Rmcge66A
zHlSMm9tnvU3LlDC/xVzqGpf96KpDU/QUBm9khMT8uRULAnWlm/l1ShgvRaQAfa7S3edCp52+Y1Z
SuEnQ3fCp4Cbde4MyveUkk+/3N6B76oYf8zl/8ahBI4ECKUwzvzlOFaNMgbQvgxtRuBHaWt3x6Eo
X9Tc+CXPhoIopSkmN5rQioJKF+ymwewfjVKUe7yUzBNShc2uUqLBlXtFcEW2OxQEwXMOWnTQ5fRI
7nfIYrGTsVf2nPD/uDuv5ciRJF2/yljfoxdarO3MBVKRLCZKyxtYdRULWkZAPv35wO6dZSJzmYd9
d06P2ZTRKCID8BDu/gvng+Zkx1TNvK3XyP1kUGmvPMW6ktSs7kN/zorWEG2sBZu9VlCYII6HsmRW
jRe9nUwqvi3vyoIL6iPkk/hmhExlranuyxb047gmTSJ2cS5VdGhPn+YEFtJBxpyajNCsj3mRJ3d1
R1YnzSLy88b5LOprjtAXAgVQCiBlampMdw1ayEwOk6FJ8tfSMeObcJrdTW7AjnqMk//4Mf5n9FC9
+TMixL/+i69/VPVE/zaWqy//9bp+KN/L9uFBHr/X/7X86r9/9F+nX/Kbf/3l7Xf5/eSLXQl9dHrb
PbTTuweBr9DjmHyG5Sf/b7/5j4fHv/Jhqh/++duPqivl8teQHCt/++tbtz//+ZvHvvAfT//8X98L
vhf82qH7Xqx/+uG7kP/8jYb679xp2SP5/wX2z/4zPPz3d0h0uDiyVsBe/faPsmplzK8Yv3OTNBa7
Unxw6GYwtKi6v76lLywb4FoIE7Iz6r/992c6eez/8xr+UXbFmyoppfjnb49YtP9ZryjXQWpYaAh8
OE5n/vJphEWPAJIhIsKsWn5wi667CVsj/UPr29b1I6MvPye2E3s3nAX57TAPDRa/oxHtvDS1MHmS
U3uToNU8xdCZGplF7wrqle8MaGav08LTP0+Qfj9olgi/gaQydhgw+DW9ikCr1Knfj1G5sabM/Bgp
Y/dKKr3yTtEbA5vicPyohTKdfXcEyh23TvMjVMc9FUH5NhmzDFuO1iQH0c2+ijeDNbt3Be0nTAUk
dhXJMDT3lg2K7G8E7jH50Vai+iVPo/Q02v+fC+9HqNX/Ht9B0j08je/HH/8zwBXN9n6nfLZcf+ju
gIhn//wzwh+/BdQY1C92qYguLsnTX0GuaC7rAqgBZwXlbjIStre/olzRvN+pApCfkBMAZF10w14Q
5muND2o0fDIKyaSUZJZnQkWzlTtRjpz/R5wYCmQnY7WNd6Nh3OWzSxswnJ0mwIsTrkChT/SjusWS
vmx17QCkZAbfhD5Zg0jEHN2joxT1vt7DnyZwHduP0/pjrOLpuGndWhxrocZ/zDPaIC/fMv8/jbyF
AvW/R96b73X3/R/Bw/CPQ5eUD99PonD51b+2Wcv7nU0MxTdu/HQM/icIEUj8HYtw8hBagJQznsag
+jtBwebMf5Q76Lks6fC/g1D7HagMqCEaq9zMiNGXBOHpyUoTA6QHdFhot1SZ0BZbpSODMarKSJuS
njH8FV8aUvlVsiffPHk4f23xT7f009vs4zCUlzWkidFDh2K2ujMU4Vwpuahha8k6/2io6bw1W1kF
bV2WnyOgxJ/ZIfVbQyvUz01s21dQh+ezXBSJXKqyS+cGndLTA4UkvhVWaUXHUp3lQcvcYluMw7vn
53hpELYM7kQkXYuF0OkgserIvNKi+IgsV7hR8N+Cy9BeUwZa7qpPzkZeGPT/JZuDfrT8u3yKJ8mr
Mk8Rl/MkPqrjgJYr5Lzd7M7FVnGLl/Wpl5fGUMA1F9slnHHXuLCsawjrtouPaAF3P7zKVfbQRo2X
Fef/HIbizWLPhqIAWIHTGYFztSavY0ZjX0gMiQvVzxFxupK1rbp2j8OAfef983ZcfPxWSUDSi0qB
fRofI6+qj8KocCuBebKvQv1hECOVVWGD3e86RPG4OGx7uNHwPWzv5bGIFgr1S0rRwMbX9uo9AgQh
hNj4iL16dxe7hbXtZif/9nwwnpYZ/pwt7X8myk7CEbh8/0mYeFNZhCMOp8cmU38OVKCQE63fWnRT
/Qnz9u3zo10Ifbp/xAlbFRiydVGj45m3iWfHx6QzuwMyTMIvxNgcnh/lQuhzZlK4oWhD52+tMhy2
SW/rRZsejXkMD6OHx2xTTA+DGr5Mhomnx+0XQR/SzoX9xFCnT6/IWi2367Q4yjILe3hvvbgJPXGt
m3H2kqBV0dzjjsI5sBwCp8OE0i0y16nZMeYi2dpRkf20oxq5c4xO3yJI/zIJuGVadIOAg/GCNGJv
Pd6kGWCdRJwcwznJtnFaAfMCcbN7/jWdBQOdCUB9vHO0HJby8+msmrwbGjc1i+MIop8ejdFvKsCR
V0Y5X8+Pw5AQQhVBduyMGkDHhtpZWBxrgPl+O1LETvVm/ImAlbePZaS/nub+LbJp4lfdt9XrUO/L
TUUfbP/S6VpLp43KAk0wdq9VrCRgXiotLuOjGZvTLu6Un6GSvExMaHlzTJBMH0AJpxc1k9Nnmgu9
6howB0cvlN0uLNtkOzl289JlvBplNZVKRCEUmik+YinrbWLdHP1ocNsro5wt44UBwOLi3rGgc9bZ
nTeNbq5qVXGkD2tuI3uYvuWx0u2oFblXQGiXhwI9j8ERd6Y1f1Gt3MGtHLU4ToVmvzeMuA99vRnk
p4wK9TVZ/tN6zPKOOMXYAYGALvj4NZdwbkU0VU5doSKcvxnhBtw2o6n7ONpt0LTa5I1K3lgO/ZWr
1flyY1jIsSzqZRdZuwMbGXKLMhqrIyLKim8gh+iLKcte/NIYBQISKg5siIT7aQACFAS2plnVsQHW
Vm96XemKV80swmgDfDe5Vsi98CzJvZamK3kRnnnLi31yfDmpMYser4GjI2gt7MJmzj/lsd2F+8Kd
3SACsf1zUjr7ONZKIvznV/T5tsxlhDs3pcKlYrgePGodE6Km0xwrKbVym43kaX5etulXCLfGtzhX
U23z/JBngcrNh6oKxydEB4ZdPV6dCq5o0Cc+RqMlwObmEVSjNEVxQbOuqDWexQtDcQEh/wAdyHm6
erSKmqSOXVfyCGxQ/2Xi5xTUqtCuQWQuzOixqPuofYa13uoUGKYOAZ0y749zp/WvzCIr9gVVwttI
CcMvzz+8s/fFzYPsZClj0aIFD3caLJWXtaZitd2xdQt6mgsrGo0wZTO7irwxNXnNrfLC1PARIvvi
wqrB3Vie8JPgjCpZY+ouuqOiMyFRe3JbIkO5GevRubK4z9bBMrWl1MDlgCLdug5P6LWjmnXdkduQ
9n1Q83SjRH1xP1qIhAC8qBIfyxd7BwfZumIPiX0J8zhJNZbBF2dogPOPbeTTeVq1AioWcs7rpldG
8+3ojIq5E+5guW/xuG3H/ZKdYirRzBo6Pl6rm3dFW1aV6qc0Fot92tRFv8FXVQy7GUiMjW9am7uV
uoFN0KUBfincRA1zUJVbROdaY2u1aVz5hQHdbmt1ffgJZRaF+/FkmPlNVoOd37a9UqF4qkVtiW5b
jT0omqzauDVVZJZBfFWp9a1NkSfY4Ik0f0YvJcneZF1CNrYI79uvylAkae5HY1ZX77Wk8zJfrXvD
2rc9Zljfk6xHB9HodTN8g3F97L3OUkv8skSr9X7s5Up8X1Zubd5ib9fJtx1Wfs12tqJC+viR5+qN
IQsQd6nZiS9oADrOtqANEt0jDp57/jgakA9sNMbwqs9tt79PtLy+V9Ux/ySlA3wvJTVIPiA2mtxq
FVvU99GYcj2Iabkmr2ORjxOq8bP7TXCf/6zoZA6H2ctkvBf2UEWHORvC7nOeAby+H9MxdW5HN4yU
ajdNYai9TQfNanyU3R0XucpeGfYquM/vhjlp7jYuSje7rUpRNdtw7Nz5pnHoQfkNMrJw89Jed/y+
8kyJ3gKmnJSihtTdh0B43ys9OhvbWm3SL61EFsb3OqdYjAdr290YHbTRbeSFyfcajlPhN6pVxogs
ud6tIqMs3WpCqMKvx0JJQZ+F4o9w0O13chjJyFi/fXKvSrOKd3Vteg+9zN15A+i1TzYJbDztEMbh
VGxnG2fMo1L21rDPZmfQ+BSChbmLuSE6rwtDsSUSX3nn/BFb+C/4SuZ0ERW13GrcHRYLBj6Eilf9
Yc+u+MNuq5rWmszybm+KIcreZm2ij5kfF6r+bSQPih9mxxv0GyWx3OqQhyrIirGPa8ePIzvu9vNo
ZtbesVBsvw1p0Hp7YWWDtnG9zLFinywJ5RhXjZvxTrd0Yd+C6LUUw7dytzN9mPpy2JYShC2kJFXJ
cYgbcF4V9OHkKztHG9Pvc0CI36ZJa8QeLVoj2Seo+Sc7VDCxFBae0gjhT4Y1lq9ca7B58IpFuKe9
KJJXrSjz7GjZitR+DqGYy3qXumlcH7sR1Z9NJVxM6grRhPqtRLIsOVhpWCvf7b6oQHc7Xt5vK12t
clgtiSc3lDLtt5RvYjfeJGTaqm+HTWRhKhfr+NrmddUe5i6U9W2S8csYkLhJvptb2UWbWi4AR4/L
ACSNHuVxf+KYQrK9U+s3dlQOuKsNVJVei7aVmS/7Wne/wBVCVcCn3tOWn2att0O0BGUZfZkgUA+t
P+bRWG9LVS3i7raeM9ugXELdXnyv88aS7zJW+3Sv1Bwrh8wpKDjI2pDAotJ4DOt2O8dD9bOfskb+
oUYxcP1yD0epa1VicbCszE+6TC0CRYVWfxCxYeWfSbkzBEAGFkAv/KZ1u8J7NY7COOQTz+u2tYuJ
HZsi21C9r2XUKNsulV31ZihSb76ReWbmb027tbyN0iSasqDjve7OzqM+uWkj1ME3mCK6FZSKcCh/
jHM5j2/AiDnWFre3yh3xak7K4WFqp6r/lWE30r/zEImWQZqaM5kyNxla/q0S6w+FrmJsy9ZnzfOH
qZzDfvZVJRLIANMybH/kUMHaN2pVlPQ1CYJ0J+oOY6Zi6kCPgWTJ3ynCSJwD3A1jOmhpVxQ3Wqrp
3bFfsHR7KfKo+lUsqiTaJmZ7Ruq1mLjJdhtzGI37MHLMH9rsJN73kHUd7WyhNt3ORqOdrjq+wwO8
c2giaHki3jVtszKtrHpTx5aeb8bQ6W1fd0f7S58r3XDPhueEPvRlDA8UPcqCCtxvu+Mi6ZpbR/Te
pyIuXPZoRVQ/Pa+sdd+Vyjy+8gr8avyxsosBit/gWjuuDoV5E2s9doi4gdbexosLTD2lruJjm5Uq
Lq4SVhmqOlYDgBMDxHw35GnyjVPAaDG0wz1jUytdfIdyhAPXpTGSZKtPbl7smyFX34ydNLyN23Qm
M+0qxfxgyjj+Adk0m6G/sBHdN5qH4qLhsrdv3UF2agABK0d1tMQzBM4MeonbCcX6euPg+ftTDiLU
cOzo5tofo4ka1qjEpv2mHIu5vfEwBNDKzag0mcSbIvamQxvOXnzfjrE6ROAJNWO8T6UTkcBWTmFv
C73VlFsXuuOwUVvAspuyt9vMn2HpSFQVclCXWy6oWjSC5sWfxrcLy3qLdlsaIaHYle9qj2sZm7ma
TSguctJvISkL811XulH7pm3ylCWW6LazTY0BKXV2AlEFXm0MLPB28BwQ5I3d3CTaoIWHwakG/c5p
435xHq3H3C8atf7GQWK/QeFvivxSH4SH8MfYJbucq9s3dBSwlGvwlDN8oRup/NnRELk3x6h3Gj+J
c30+sL8g3S67LOtHzMaTTm7CObTKw9jo0t5UfRyah6zn1rLp+0rVwUlmHXhIzS1r3xhFiFeAm7ag
ABwN5bYce0XsbkUjbfUVZaxhQn+JMsa+ddz019TraXLLjyfvI1PIT6Ktx7b3+3E5fuJ2rLONW2dK
uDFHIGfbLIGNu7XMtlDelUbTeDtnmmrrfYNeN6aKQhNsEygw1OLVWOb1T2u5m9z2femU6L3DJyqJ
BJQktzrLdDg02F9OR00do2pfw8GfDyGV1u6gF33KsoA4XmwKkMPFth3sOrv1pBJ/Quq8NX2jqpz3
SAYmro9eTlMd3C70fiaJhkenaPWBlydDysJtPUffMxtZ05uJa2C5z9NMF74RSWRcnr/yX7yCO5RK
adTBwVjTOo3SqGc9ZK8Z3IxISZQvTRq3OyWcrmE/L47k6ouZlbXI26+q+rY+R70hnQ5X7WLG+ygh
mqzCwBRCu1ZJujjUX5QwKrZrJUhc78d+cu3uOA99xe1PVb+ooTrfJUh+X1HkXDlhUKzgwdH0oR0D
nIJkZpXDCN3uhyjR+6OrNGBFuKalEH/t7A4H9uiodqNe3oy1Y7HhJR6G3nWEBIjTgEcGZaK9bblB
6Vdy4AuJKVTgBWAAdpUC5eoj1erYqNQy+uM0VC0GB4N5Z/aYST8fOZdGAdawKOGAEjt7n3MyA+CS
jDL3eegrTTfuMyqJu+dHuZCS0pqhz0WHjlrCWlQgiUfZTbo1HPWBaglgeOOgtmlz62h586UTIr3S
VDgPHa7pMHAW42HuSe7y/Scp6TCh3qpIdT4OqaVvUl4U54KC8o2GTtJLp7YoXyw2PmgTqvxzOtQk
nLKac1MF4NSSeRZCwGKoccOIt0ozwCXNU2TSrsTGeR5MoglVk2UI0MlaY50ipwgbXYu8Izxqbzqm
YDeSgyLLvL2dDWyXdqKXZf8m9ziMj/mCjL7yARa43WkuTKEeNB4nBwcHiODTWXexrjZalyhH223d
u8GpYfgVComo0LAOxnd9NLepgF17ZdzzcCUBpwsB8okCH6jG03Gt2EKYT6/C40yU7Uo0d3z82OIr
ZYbzUSz6NjSloEjTJl3vBsCq8bOo3PCILcy8n0w93jnLDeP5yDkLUpRDMCWi0EVZwANQfTqXvKdA
onq9gz9xrsIGtjH9MhLQdxBhrqy/swmthlqVhCCHoJowTc7RGTrt2Kil+5oyUXnlFDofBWVCwuFP
IyPq8qcTglZfNCb+I8c6VZzbpusjPyQXurJjnT82Cv5UIoFD0cFGxet0FPCReMHmbRTUCIBspqrQ
yQXNRhkB23npp+ff0YUpwZChLkiXCIDBOs4hUOgZWUsUKHmktq9LuvbFkULrNc2/s3GW2hI71iN1
cQm+00nNs54BztM4wLlQ7xuY5N9KI56vHHPnq/Z0lFUY2A2uV53HNcEo1K/IMIwgs2A3QJMNP6Rp
PnDKYAvy/BM8G5OG1NMnuHpdsz0XXqwUcSD13vX7Utlp4kFxqs53QmveCzeSV0a8FCC0oKjMo/IA
yGR51k82/2yUbrIkEIE7mXm30bOhuFtsKbAas6b4x/PTO3txlCNp+y9QP1gRZ2Kckz6kShapcZAU
jhY4mswcbvlj/ev5YS48RQAzyy4Bvxb9rxUuRcRj4mpJHwdlbEdBWtUVySMOnt0Mx6bQJao0Jvjb
Kwv6wpNcYDpcvhb2NtX40ydJoS9r8QqFBlWG5W1r4V+aIkW/bSrl2g327IawPEfoTAt7GyTZ+rZD
B0PTajnHgUdW5LeKim0T8HZ4lDM8qlavXuZQyI2PAbn2oDS0aG8B9TmdmxMBtbQqPQ7GwnC+RK6l
fc08s3rxxrucIhxUKn0TJriKfhVTzXo0nDjQZr0RN4pV2+Frb5rVeP98gFyKw6UGj8gBtWF6U6fT
6W2zb7NaJkFjGc2tnot5Z0xp+/KlxdZDfkEDVgWNv3potRSxMlUiCQAQRTcemBC8yNPy6OQIuzw/
oUsBQTjgUbNgAmgEnU4obycKeMOQBJbavpO5Rx5YYkYtzO4rvfYvzw92KdCXtgLobdYWGdTpYGkV
O61rTUlQitx8rUZD82MWY7sxJv1at+Tii+JGCrVpeV3rflOZl3llyJz0QjMiqih4MYpPiufE/Yfn
53RxINInWrBsG/RLTueUm0lSGtJMgjAsJeVHxbE/Gergyb8R4gtwg8OYhBC7z9U4pP1mqaRpUFRZ
99mZ7FFucSyB6PvS+YBZ4z7GMuIf8ICn48xNGepzR0AgQdtto3iRhHXc+P2LR+FWuTi/AkLhLa1G
QWZwolwC9tnFou8+b3r1vrCz/Ar66jzeuJ6CRkK0C8Cte6ZVYCKM1VI8CUSUp1/npG/2VlcBRspR
Ir2ykK6NteQST47D1M1dxbWhofeJPr8FjmhuK6EOO+rF0ZXt4TzkoBktivkY8oAweFQxfTJUR78i
jMYxCWRhhJ9yJdRwS05epmq+7NyMsqBEKVwz2jr5KezaMNukSIM+S4Sz0+zB6961AKH6jZfNrnHl
vnlxUrwqUKGQ4zjkT5+fCgPTsTqkWmgpUKCmfr2RWneNVb3snCcJ1aIGz4bAOlrAQmvSo77kF1bH
thD2yUhtEtRBw+3Z6m9a1a3u0fpJ71MlVgLTrADQj8gNhi8+7RmZOyjH8HIPXbN6LZE2lTk1aQCH
GbnIUp/DZNNVafUZDqp5TW9/CbuzCXs8Ts5HjpO1lIkZmfUQK20amJ0h9hTlKKrYtdyYZpbe2Wkn
X2EGpN+0HhWmFy9xJEKWFJLzePnv9IUmfZJ4eRGnQTrlOZQkOEzdoE9XShAXwoYaGZ3iRSp9Yeuc
jmK5I+2QRqZBAlzus62ipAgZaUyiK8v7/JxE0os6x/IYKbGsAyek8h5aI89RMVCNsqVZv0+dCB+k
kDtiTQfrZQp8j8sP6TguvXTCwaiu+f+FM2EGPihJsKh1U3RX+j1e5d6dpD55ZTNe3sQ6RkDNkVOS
7iFYt7pulOWcNqkZJkEWiW7PmoiAHR7rXlc/VanTb9O5v1ZguLBbUlPhf5wBsHfWx/NAPzHH1jIN
rF4z9wX33jtHGRW/NRxxZbe8tAKonnDdgN8DwGqVjbWJJBkb2ce6RObv7bjJXzVSKe4GWarbXrNS
y2/D2rsTmdPvnl8CF2fpMDATpTq/lhIdaeyhlxGmwajZ4puBTBNgczHLmvYohJ4rS+FiiC7WrQsb
FSWs1QkUoyE6oSqf4gnnapuwNuptPGcZfGqtfGWrs/n1+dldDJsn463Cpqhb+iy0YYJimEyqf/lD
1GFcV4xpekfrvbjXsry4klpfeqJYKQM8w3Di3KnUKPN48BBnDXBAmF6FaewOMFi68msYQ0fePj/B
lerPn2vw6Wir0KELQn8+1dNAa0WNCHzZdD7whfBN2qXjoUzLGFQEfckJbqfjC8coP8M4uHazWGmc
/fUxFvIPhXMAd+us1MOwyhsSh5N4GCiPlblT/myymPaGdAwaiH0V9fmmxJLNpglfDW9bSw/fdAk6
fWhkpLdjq8672C6ta5Z8lyIABQHQodxCdNTOTjdf1xWDHWIYF0xaF++yKh3EvtQy+pXUTbvsMJTO
Hxz29RXlgotBYHKD4neXTswq8CiFhmHXAeXpLBHMVWl8mtNQ3TW5rVzZOy6dLmTKC/MPZDagvNMJ
Nq7Shq5k7zDGGYvGsEy39tSr++fj7NIORSoO8OTxarKG2cpKZKXopjSoKNQHamyL9zmt/HvdHIp3
syO9V0ZoyhutCaMrqLyLT3LxiAJESoLurZ6k2WZqLVC6DTIvs3aemBtsCnrjjhr3Nb+95U+tDxkK
2DrWVwtbZY2/5QDrEq7hWTCP7UPhEapSNPODaAz9K5WK6RDH7vS1cqviAdSGuAIru7iGUHKBxkuZ
DHDnEspP7sy5GjV8J8yClpzggCyrhAUxp1680fHiep/h0vDZQekG3NGg/RwL6+tU9ua+djvjfasq
4Fdia5i/vvzFL/ZXSDHTF0K08vRDZdPU0snkiqRWBqWeVtPmfVjP8rs+TD2Fhbz8RpNbvFPQ5r/y
QC7FHCwQJCFUG9Dw+nY2GFnvVSrtN6cKB2cTY0JBRz4FtrFtC3UotwoQ6tHX1MxB0g0ia3dlaV3a
OxBsXOiOaJCQbJ7OXTHCmGRApBjWZGhSAg77CDUlPWqjgoKjGlsHL+6Na/JRl85I4N/QHih4LGv6
dFSvwaRZteo0yEsTayGrMqsFSxErr3vqehhlaNeEKC4tsUdTaIhuFKgeVQKeBF40If4LwCINWqRP
o81QdJW3zUfFCn2UHPJrt51Lj9XUKehQxqRztXaw6JHVLdzc48iKEYHMx6H5Q2QRyEMPwZT9MAze
r5hM69PzgXzxsUK0o7BDFdNe609CtOjsBH5d0OE7Jf05yhFW0IEAHRZuXbc3Ok18fH7IS8+VzBTD
UJIiDajv6ZscZVpNKeTBoBuN8rUTR+O0rdsIP016V9nbvzEYahhAfWlgk7adDpZEKG9NpSS5t9r8
k9XRjdxXY5L/0ToZEj3PD3beJSc3ZTCUFOC20/9b1YNHrxQNeghAVSvyGCVF3kGhb74DIDRvbC3a
YA+pvU1UUW6R+Y230+xQrI6Eg3vNGF8rGS9zW2/cdEw4IcB9UmxY9UyWrkPn4AkPFKjLvoY4EQRZ
FdNF477jBjjy4eXWZaHtG8CA7i0E66/6gyxDnH2ERbZjKUPwqlfvuoF50lgKH6HNhLnxNKGO93Nv
Tdu0STAudRe/UoBzb6QmzXslcTRfjbUOHPswXMsDL+2bIDKoWpOS0VFcVsKT5dxHadwYUZsFqRm7
e/oQMO4xhmledbU77bsu9n6YY5Ef66qyr8XFGTKauFgIpSgpYRx1dg8UbTdFuZLlQVnQDffZtcwv
0k27L4q00haZNSEORo9NlD8Ptaw3edmMFmADSLj750P00i5DNkUVA/IAgbqKiXQo8iybO6QLugmA
ctJSDd+YiQARNU/UJ/eoH4S/FCVXr8mdXxoZGrJOtR9hjrMyqGRepcJ+Fsz8iINHQKnGu06R5ru8
Aynnt+AnN50lp2u93Uv7DWTUpUEDexrBidMXb45eNZmDwslhVfm9NmLhaqpl867XE+dK3nFpjtD/
CDEuZkx1lXYo9hwnIAspjgKm2YejLDeLhuYtOAPllSjiT2nZq3/jTv10zNVNV1guwOa6zAKVytir
YYreAW0rX4XVC22e/8xmqFrSYUOyEgzQ8qCfrKAKkHKjAn4LwqpxRn/AVmU+NGXXoU+pl8hvD53S
XrntXDqf0DwAZ0D/n+r5agMJPQNGy1RnwVCCDvNNOXeKzwqHbIP/2K7qEYh6foVc2ie4UC6XKwzi
rXWNFqUPlD2QSw7GxFJ3YVGb2DGWYXOj65n9anCSWPqCU3KLGPm1VsHF+OFGRVlluW0by/efPOG4
d9So14kfJWrvKjUM7HQERGZ3b5UkFJhFXatzXEyUkRr494ir51t6Tq65Y5oFpQ4DAAMbdSvqJtwB
YGnvHCH77eyUXwt99A667OdDEnf6lQd+KVVDTp2GBVAuINur9UnNVhNghbNAL0rrkHhq7bt22F+p
sVx8rTaehI89VKqOp482n2NjbgqRBXHpZHuL2r4vMtvd4gYU3/eLY0svJ7f2lQn2wPMRdXEDejL0
6q3asUsCFWo0M+hlKb6HD8LHxk2A/qrOQoN4frSLj3MhrC+Lhnbn6o1GiehbU+R5MClz6Phu33Oz
qpthvFbduDQtcNvA1Tx6qggRnj5RXVKQ15IlMXNrrfJT2xrlnuttQUGhVWH1PD+vi8MtNrc029Hk
PXP11Os5SSOXSLXpOPhJmTefgfGLX4oddtdsQC49RHK7pZG2dGoeNZCfLMR8TGOlRHIw4E/XW/xA
YIdVY3wlJi9OadndiHraJ2t+NdwmUUVekgeSnoa6MWNZ6gejjOX7QTiu+BuFcK6CkKjBTKIJsbqc
KoKente1edBVRvZemnL62hpe/AVFD9PdCEoIf6PKRMKGrIAG0JBcdXXZCEutRBRhzgNk/Bzu+EV9
6D0JNB7PV2VTxZP5BoOg6ebFgYKaMZJTSwEeR8DVSpdWmLsGctGBORvh4GMAnNM8BC7tu4rQ3z4/
2Dmt3OU6tTDy0Wrh0F9LRbNjh3arU/1pceLcIrkj7hIzz2+bqZwOdtTqe6mHxX0KELr2rVZttoop
nC+5Jsor0bTMa3XX9mjbEEmokOKVtpq3LUIlZwfNg7Q3x/q2a0MA7mGhQl1ok9n4IMtWfHt+9hfO
K6RqlvI8KFLCagnwJ8ukLaFc9fPAnY466x8anqg3sJ7UXQHJ5TUQ03APhcfpr+wEFxYnZcuF4sja
xGtgldOJuPaqblR5weU8Kds2diQg60F3s93z07tUe2KHg/5KkWdRaFndrQA9O0pVtkUwthNGoFrr
0YCz9Sr/OMuKdBlSUnqT9s0m7a10x7Wh2MZNBCEXwY5jmIvmxi5H5c3zn+rSe166ZthWk7XDeDh9
6HPrhQ0ZdBEA1dB2sumRP1e0qjlABVRvAb/XX58f8NIlweM+S/HPJJE+A3/r4SD7Ymaf4gYUbmQp
vc1c69MtcTEsvDB1k9EAxn6lg6Sh8sQ+qEp2TS79UqyxVXL1pB/DIbA61+gvAWbwWNaUVecPSTN/
d5V8ulHM3nlfW4m9J9yuUfQvZNDeoltIu5m5IOB5+qjHLDeVga5z4BbG9K6LVHt+VVO+bzceNYUt
2jaf4XspE5DULpp8hJGM+dPzD//S2+Y6SCkbHDNN/dUeWg9Q46yRVT1qU2v79VBie2KRHj44bYlz
oTd3VnXlpLj0qBexUvI00Ldn8kdta8R2Ztp5IJS8/6ins3JbqKl5dKa+3spcVW5i4Mf75yd6cdCl
I4yFNJaZ6373OFqT0cqoCBy9r3ZQUPGJmhJ4Dbna3Gj6KL8OmSKvrKVHpPJ60wSnRTGTcggQ9WWv
ebKDKbkMc6lYRYAadPWZYm8Cf8kZPrVzNRxUI2o2LraTMMlmXzHDaGsjBrShpYMy7izjndtWJja+
0I+ffxgXdx5k5Sjsc+WmhLPaecJKSdiz4QuWLoy2XpHeFhDRkGxcMAEbRYO5GhrwHPtkiramLmiC
lpMP4jzcVMjAU/6N0yvn6qVIJC0hk+YKgYbJ6iNN6VQPetwUAW1mZ/DHHug7T6dbaNSJ2nLK9NNV
R9dLK3BpOyzZNP+u6xWarOLQ9nR4k1ONFnHb6LcekJlbcLkNbhNgBjwXN4++GMPIh308XQuQS2GJ
hB/ZL5dB1FpWW0COxWhZ0nUObBN9gu3Q0afze8OA1Qa9aj54U2wdCa5NA0cd+RMK3zb0cZ9NBS09
BUPkVLTTr3gEA+uPrVv9DGVUJ76qD/nP54Pm/Fxk1S0ZztJt1Gk4nsYymjKtmYYA2rpaxfkR8p72
0chbc76yUs+vrTALln4mO+PiDL56JFk6IsGx9NZkQ9Vu4kuLQxA/uDstRwL24cWzgusMmn0JOwZb
hV0zdx7sORvoYW5iEdXEVTMfzChphhdfK3huoCmwTlkuj2vchlGXhVkmdMXdDJKBEVbFFjLXNfWy
5Zg63XA4TRDDJaIhzdOZPH1Jim4IZkt5gQZ4lQD/wrFoC4wk6fwyMeJPhVIW+RbG/0KkV72s//78
4zxfUIz/KNUMVBA9y1WQYOZsAQ1LsgCklfPGg0g770q9V6MvtdLW1CIRT/ghFCfhaJFyMcBTKoxJ
nv8Q54tqOVIfiRDIbiLbevoQmpiORKIMWeAkU77LM1sONOGTKmPFaBOIpwav2LHJ9a/Pj3u+hXGg
AT5YIJ+skfXVyYmSqOKqQlrXjvr/4ey8duQ22jB9RQSYwynZYWakZivb1glhyxJzzrz6fWr+xa6a
bAzRhg7so6muYoUvvCHwkNJawuPU2vl8NnKGx9Vdr/aoC/cmy8XBhhI6bqg73k62QEmwUie+eKNn
y7+UAxfPGozhrGN39J7EPP6zdgZn5zPfmSlQXRp0NFqEftJqUEkKzarvKXqa+uhQ5yV8h4OYFTO+
B5MTw8zNZHvnq965F0Q8SqSILSiQ/9XWSqIsytOFEssiIyhx6PPBwsSx1mrNxUOn//LwtxRNDYGm
5MLDduF2WfHDSEocNEguzVFD7KCQVXexJ+mr3XajT7W925MfvzM/OpDI4wmLcQHuuh2xBEphVk6Q
+Yrayebz0sn1eOxov1Tf4Jc1Dz+3QuMVUhPEQMqt6w7/oie9Mata4WvZUh5kOF3+kDewpSllnXW6
FF8fXk+K8hhto2RFo2aNk0NlKy1sOyv8IDGzp6XTNBfp4/lnYbbt5CE2vSvkeOdggJsARCzQXSrx
9e16SlmkJPHSFz4wcFU6VFNwDSAKunigZE/G0DvvnExR9uB5d15JygNcwFQkgMquMTnUKiLAs0vh
cwGpXyX42//UdTQ/v72ad0dBOQntSGEBs0bnK02o9wk8Mr+cyvIYae3g2dK4FybeOeWsHUQD1k/A
8VY7EsFP7C/qqQSaQT580mPwRu4YG4l6WlQ7Uk+tOivpzju5HRT8KwR1KMEkJiDnbz+bFoVN3LdO
4UeorH+yokX/rCGb8nOJAuNzVvbmnofbdi3hU5DxARIVrKU1qSIphISprJV+b5rSsa/0/hQMnbTT
R7k3LSGwC0lJI9pYow2LUNeTyLQZJbcgyqvZ6Bp5GSAG0VAqXlTt9OgOYVYCxgEERAQcq2+XzIHV
2eic+KY0apeog6SplfPOM7A9Yvx9Xbw+5FVAz1eXZCdJdNmatPbHrEheimDJjkE4DLyzuQrcto2n
P4PQDvaMdLc3pRiW0gkiwVA4173WKgCrOWlO5SMBNVyNMFFeaI1PKBmZTiodHl5IYEbw0jXQMABD
VgsZo6cf4N9Y+405/OirvD/P4eO8WsQH2XnipDkQpte7o0apZHaGsfGTHhNvl9J3/efcUvk7vj2Z
O7uQ0FpYy4M73Qp4zUGhhxkFLV9VIb8MlRW+YDL2S82qwschdw/qvR2OG5gaPtYhAGs2qmszRspD
ly6jH5XhX1NtW54ktx9NY7C9Lpv3KEvb2Pf1vn+NwagLr0mceVcXMuo8E7r5kgleLZArDzPpLj3y
fDvviyGPHJQD6rw+joUz7rXht4eByxJKMb09HlYqOrcXl10A7S/SeuaEoxlc2M0fnbJ8C8FTebUx
XotKrk8Pfk0eNaCOAudCgYHE7HbE3tCgW9SOdEH6HxWWST/iBIokTWHzvi3KoxHD62jCFQqUA+u7
ek8VuYUsXSnSJc5U+YkErYMrHXfLEw++iT4898POiJtzTsGZgO81EVRpNq1WNJ56ucxqMk6kIxbz
MJUSHo9hoFr/NnI0GTtnY/MOMBrvtkiamByx9O1q0oTVQFEI9swwl64+9dJHHd+pnY7zvTkRG6CR
ycHi0ItN/FtFaBobzHJNK/bHaRkPqT0rBzu3pRcpK8ZHgwQmJGhhnHehpb6+VLLISArkdRO/Lqfq
BSRPdpyVUd2ZkPgINxkno6DNKPI5Ap8NoY7bPhgM1OT8nvLKlxLAKLKfcUIxscvDoPhnLOJUztxW
CpXwXa8FWHxZaaM6e0oa9xaWOJZmF8uHLMhqYSNJDsJ0AlNPyTEoj71al+0B1SFjuCSO2f+HzQI8
k3iWe5Syovg1v31Gpx2M3jIGsvkCoLUqy2WMG13RdTuvz71Z8SIIAB2RGC2J23Hwgs9ncDYAajJL
GH30sf1vbKuLpwSxpP+nwcCOUIAjtVvjp4MuUGB0MBgg0IGqAeaLR7jNzaclz+c9WdPtceMScbC2
IMRDKWSDuJTDKY9CCu7DXOnHGG0pRPAX59Gu1eva8XQDBxRvwipCGePQ6cxRogea1w6MLqPpYhSR
tOQHRNr4qpp58vCp42vx3NEnowKirAOvvELBi/pY7tOtEDyg0SqkU5eXqBg+evuDWKFEBomEqxWy
zO3WGJIiiIyG2mWTdUONdJqSSy7Cc+V8sIYqDt26FnWOtwfdPHKsJ2eM70WiyjRXpwwbTl3BXzT0
w1KX/FiW5JOESiC6PE3+tFTtXyracztR5iaKoAlIyi+uMSrVmzZZQoskiUH++noyxceuqfS/Sqce
P/FyJAcpQGlmZ5LbQ8eOFDYUNFxBQK/V6iu7dKZppEGRTtQ+Dtg6tj8kOZy/NNKMWNnbK7qdHb0Q
OjA20D3g72tn1bqU9cgEN+fnkySVnqo2mGCO1SzVSMJZUeLGRl7v2TZsPyNkaxAxAuZNnrWm+yeO
nplm3mW+sxjBC3K/iBxms959Ugkf3S6ZQuQc+1jZeSu2Z15HZoPzTqOPCGkNfkKHsUckkbaDMy5g
Up0EeOZkNQ+HRbAzYZCRa4nO6lqNyyyA4y0WHczUWn52WhT/yoqi/2brRQ0YlRb657e/4Gq70CMm
pdNoKoECRhplfeIX0JCtpJbThTsVZ1zRv7MR+jtEnbUnzLxaQDEUOxKzWRRYuGLW2sIy4Cm5ss35
UiDo/bmJS5OK6hLvxF33RqERg/0Kv5hy2+qQdwuyhUU3TxdZb6mX8P4cE13b8xReC/qKyYgDTZUY
bApk0NUbagTj1JSRMV8Enyf1NCWp1WPhNIjRxjVn5eAMrTV5Vm3Nv8JOrUoXqIv5PiQ51PwRZdm/
lLC0PpVyV0/Htsg11Y21LEChMG4zlh8pF7wlQYQNbpsDh30eZRQvX/QykbpLO3BCvHLM6+xE91kf
z+qsldFJzoLcvEqTNmNWv8jVc6hHQI7qYCT1c2fdCsP3iWm10SWt8Ls/Oji7jV4oNzIrpZO8PcnA
buZnrP3yr2kaWYsbNJU2PbbHX9cOKD9RPxUujtTqEy2qUqEZaMuXui/a5yCrnKOSZ8kJme762OS1
+hghSIxH0Rx4Dy0Zcv11VUbJU0mX8lG5aGOte4pWGUcBbnT7RUt2LsQ7u89WVMIdXm2axOuQh87E
YM7BolzktOvcPgT1sLTh3uspFui3sPV1QoDG6TayBRGzWi2gbkUZ8lWTdsH1QkIjtpmC02jhQR0q
qeSpc/+rSxSzPM0DFLq374t7E4TvRIBlAV7atP01aRzyeMqmS20U+aGQivCjrGbWzg5ZXfFMkLIm
mCsKdzRDKEXehgccBNmckGm4OPr4xYzRdJxs2a2L6GeICIY7B3uZzXZausrJo0UoABS0cG8HlIp+
NJtCUi6JWVRPbVJ8xQVyjxJ3d5BX5SmKJCKsux3EKdu+S8xavYQdEP4eK98T98VyePsLbW90auM4
jqIEhbicttbL67Kq0yR65xdAEEF5GqqlNVzA1dTH0dPeZRPe+VQU0SDFo3YGMHc9Kcvq6mAOBv0y
RY7yV4+Q7rMGLf4FxEJ4qaHmn6Z0Tnbe4jtzBA/LsFBXAFmtxYUkQ2lndGP1C0mx9K9uN8HXBTvz
4oDlRv1YFM5eBNTNacOnkyarvm6zG+OsxE1i6xckjdBSlIz0oFcR7DIUaQ8BTbmdE7aKqf43nmjA
CS0F6iJiF/2WnaW5OYYBBZlLEqTjYQqM3LOmFknjcuhdlI6nj2/vl+0HFBHxq0UEev80Hm/Hi8sY
4iBaGRdiYWvwglmrumdLsovmWXFaq37XwtMBrJ/l6WO2q5T/KSnTXIPTgIOCKMzcDt3JhHjjohiX
uMYVN5jk4B+A0IClwEmdpyacP+mwGb1JGfYkj+4sskCVAs2lAgBLVLsdOaGjHc42onb0U8dDlQQd
+sZz4II2td2imMyHPypVE25qg0aEeB1WPUd0AusKIizVLissXCjk6Tld4sjT8D0e3HqYh19vf9Xt
XcN4aCySCAOgJRW4nSDOspGexZ10YfV1t+sKdEHseq/9sIZ48gUZBgqVmBh9j42g3rRgLZ6a0sWQ
DL/Q0+XQDtXfoyH/MjotdO24+xxHdnuw5Pk6KsaTnUzTTsKzquH87ydAXeGQMlvuvduZghsH8Elk
4/e62UcHcwrM8XNakgygZIzZeuJW6ArkZ9wJouBnryiIGFsy2r479+72HJHd0Ygh5yKtpYt++zsW
Xa2jNE5D36kDx52bvlLo07fV32YFAbdKYC7q0VTvFVm20xcmecJ6FpkmKi2r62KwnIlGaR77pTmb
T5AD2vmoV3klu22kmpixD7L5t6bOhuFWi9Z9LZRa//noXqOVQWFVE40oHuvVMbasRrZiPGb9CC24
S5sqydEo6nFnR2+PLLUkUfrHmYcNt8ZYJZMVpBl4Yb+QVNkdk/GF3pHtOoP0Ao5gr1awPT+MRn0M
OISpk0usDiyXVVcnYZf7uK8Uf6VaoR9tJxmf3l6512zkNpITw7B4SHohR7muu0e4IeiLKpV+nNiL
qbo1q5e6TUNh9Nz3SvyzLHR5OTjFWKGGLWHrML6EKGKMB7tAW8+s5MHyzByTnc+IUjn/YrldKK7i
AD/2klauy8OsOKH2zI1jJTvcjXtLRLWZ15e2gWgd3G74POmtsuid3E+U3vRo/kueVSI4//YSbZ96
AE7CfA/CEXjjTbFyQnZydoLCt7C4wgrSNg9jkJleBQz69PZQmwlR1AO9JXST2V4bRmYfLGZVWEHp
d4oTe+MQSZ6NbvlOM3VzTzAKZ4U9RQ5E/291X5VB0hdKNlYc2Dw+1Y1GKNHMpuQGAQqaLmD44dSb
6oO6tEIgSuhZEC9B12aaqw2taWNmomSCDa7ZLV4r9bBudWU6PryE5Ffkw/jjUbVclyyzfIrTGRsX
fwyUwevaLiTtrOLD26Ns9gRzEbcsnUDeU3Sab3ce/hRGXMcjc0GR/mmZzeSSEdocqPzsNR23QyGQ
9BprwtOF9rZatmlBenpwlspfxtY8t71uHYbQhLYoRQ8/IARAUE+gZ1C9Ewi421lRiUk1xOZrv1cm
9Q++TYoKCm51x6Sep9itxz5A9mZRH41vxbBYPuE0+IokXM1Q7pJCjaqm9hNVg1DXzclxGIPlryCN
8pOTZ9KDbCV2IgMCWiCUJtfaFM/jrhaViKL2ZTurnmxQ2ucoTbtjn1oPtv1eh2IxBfaTjjFVw9sl
nQyl17NGYahYqZ7kBGHBNtb7Y0pt6F2C8OTHtzfm9gZBU4VgiModGR5y07fj6VaVOFKg1T7wZPNY
5kZxyhXpQZDp/2ZFhZAjAOSfEsrtKEbd63E2OLWPYKJ8CG0ld7PRXE6GOlc7cevdCVGGpE2G8ylk
ttuhLCU1xw4LbX8xlOBvkFbjh7abl507fnslsmy/jbL6TLS8wkBCesmHJmJ4sWl1k6claoOzD7jW
fyVj/NGbQ/L1P3wsTFLEXcUnWyd2tVUYCsTuxl9CO3wZhQGIhiXP4yvIdgfEQrKDxsLa+dfQu0CK
GrPxe4RIOcoJhlBRPD98IxKRCGizkB6Ddrh6iwO8YerGZqO3QZJ6OmKXvl2H04ul9NqHt5ftzo2I
+TQNNME75olY7XGAiyHEtaX2w8EJP2fNIj/PSvQunONhJzq6OxI1BeCwAnu7LuXGlO2MorNqxJjl
/mC3duwqUWJ7c0x/4e1J3dnnQoOfexe0jIBv3+5zwphOG/Kk8bsplLy8UouTGmqf/sMgVCJFNYHu
6zqCzWWzN9uoaHxFZPZdju98Nyt7h2kTJ7/uBEJfwRahCLm6z5sB25eqH9hwnNTnusJ2pp4xYSJY
q5/DvNgzLL73lVQBlBFRLNaq4nD/Vq+wYqpaTj8zqziYEuLAuZdOhRR3134wyn5nT9z7UCAHQaMJ
EREKdrejaVBNg3xeGujfWnWOQxm/WgP3sre/1P05/b9R1tiwwIGahsZq47dx3Bwo8xdeneCuVUbh
z7dHujcfOggEMQRmGhiA2/nAQewWCpON30jx8JyMi+6F7RQc/8MoZIh8JLbfBvIcqkWJEKHT+BXS
dodGmX8oOSZH/2EQIZZDN4SIfR2px009SuGYtn6gRpjRjt14jmbj8SCd4JmXj48DQnCD/UV50HZ6
u2x9ABP2d0UbDOdZx9tRPf+H2UCAFRw33vJ1UouZXmcuQd6iFNssi+ukk2y6TVHUe9Kpd3cAsNpX
ThnNELEXfzs/nWN0ELpili2f5wOpgeVisfhwPsudLSALgOzh4/Lm3Y6S9cYUDzrScrj1acegarG/
s4BiPLxo5GhCVAcpKngM6mqUAWy00ZgI2GWD4iVJLB20qn/8hiMYAU8i3DzEf1ejhENiYllkwBrA
GemDGsfyD5hw2sdw6dLniUvo77dnJeKpmySdshLzoc9HuYuq+upxtYuhtCYbMPZiVXL/VEZdLX0e
o7lfLsE4l/WlmILAPMUWBs9PNKK78OEQncohlWC0zUhBgE7fLuuYs+STPlR+2rSUaKMwVH5WGS42
Huww6U8Ehvq9G3D7ipD1MKLQS2bPrAMK3Ulw+5t1jhkRTO8VhaTnJ3AMyxl3PmjLlprne+Xg7ZhC
90qAtqncECmtToLcQxRNgMn54SyP0cGRs9r8I1u0Ifwq6Y2k/V2lSbhTxBB/8/bb3o4pftNvpy9s
x2Gi5tv5XS+r71OKYwczyrs/55QY9O1ttD3o4jrhqqfjriDat/qKtr20uoTGow9jSzpMDSjqrA6r
nQfy3iKyVTEdoVZGzWc1oXhQukFu696ftfRbrre9uyTJ+35Rn/uk3Atu762ecNeixw39WF2n+2Wp
LCkl3d7HKrN9QVDsH5DN89le8LJ+e/E2I4nbix0NB4G2Fk/M7XeSNCp/VTd1vl1W0iFBLRRCkta6
8TI3O0NtvhP3Fi8yaGnh4b7hXuRzXcYm1sB+UKD6lSZOf0i6au+A3ZkQUSAAcGBWAj29upDbehqU
WC0GlE/iWnXDLv53SoMcj2wDx+qHF4/quAlggbNMo3O1J3RMluvRVgdASGYJS72Cq4ojn6NUXo33
7t7UNvflK6IedBzZiLg/VvclcZPRtLk++qo98gz0QA0LD21/s3nCHNOgbTy32DrSqhu+1aR8/U4g
sl1aAlGhxsk7RLFrgx2d8RrgE8u+mWXxcaDU4rVK0J/HxdjTW9hkrlSI2ZgQ9Tjb9F1XwTbgpiWq
x1wD5YtNskKcRXZiJyes4HRfzRrrn0wL4ke7nzTMuJt5k4T0M6nz7Vmww6mmk9tYfm/DjTjTAQqN
M5rsCrZhgzTvKS9tzwNVV+SX2Tt0y+iB3g43jf2Qhl1pQ24eZK+LFNOV1d3bcfvRhEUDTXg4cpy9
ddoiaeibOVqy+FkEtfzQ2B270+pau8C7FuGwnUMujtfNvY8wLH0rmnFQCgRZ93ZSlZIIv51Z87E+
1A9RCeTJnO3mpBqTjItdrXptH9NPpgj81Nbq3luw2Tfw8171s2kGcsus5W3MCAxH3luLj8hbE57s
sWGIVmu77B1trsbAGhlPXYxzccc4vX0ZbE4nQwMaAZtC7Zk0Srudua5EOAQHpYJKuV1Vp2TQIuXk
VFGkHjmpw3Tg2TVsz4imbDlWUqs/KLYjEFMg6Vh9cNfCwmyVMNYmUVSpDLqfLJihGqljf1AiYqlo
bJXPuEnvNVk2nxrYGZgccgX+0Qld3bRdnzvxspgGHCmpeVKlIDWfjdLIaFPyRh7TIsZHdqwtoBF6
p2LEqZMpa8e3V31ziMSPECaGgq1lERrfrroESiKfs9SgwIDwDldS9rIUhrrTW9gcIigAyEeTr1Bj
VYFl3o6St9ViDzbiaGOklC/jbKWHirr/oTd2bS/vDiXarUDnuWSd1QGiU0LSotiBbzidPp86zM5y
L8QJd/H0Hj1Y99H1Q1KYKjX/CIMpId/OzNJqK5+GzvInB4lbM0RquY7jaifp2wRPQtyOZA9kKVWU
jTR2pTo0m1Lb8gfqdFfLbtQfFkCW52rEC9HJC/n727PaLiKbgmwZ3CULyYe7nVU2SNrS9bbjR7Od
QkNBDsGjoZt9NJFde/TG43Wi6C669YLLv/YiaVQjw3W6DXy49AUq69LcHKSqqY5yqxu4V2NSDlRS
snP1qEiRmSF+ry8763tnvjSf6HgK2XfRvLmdb1IZNv0UNk2J5vtTqfT9Ic5L+zhY/fzx7aV95Y7f
3PAa0S81a15n2s5gom/HMrVMsC3G9NoESt25EQ7u1Tnhw2vXVK775mjGXLgH3H3xTGmIFLqT3DSN
fq6GeZaeuBEzcgEjbGFijMKuOtGiZP6KxkvRnKQkHgNXLTozfdcsWjOA23SMX01bG6VbGoMyj9DI
82FwzbpChDpKHa3/1syxzigIojeHpM/67jBnSYlA08xp0t00bKBVwvIqgi+prgfjk5yWdug2XCiS
Oypme54pUAceskK6dk71broqeWeOHwPHDILnpAcu914Zpbq5KGHdNIfWqdDTmIpY154L1SgTTK/1
LgdAl+n5H/Db5uXU6E0weXOyTPmX3oKce25COQyPidq1y0E2yItcOzOnv9F3KRJP1jgQxzjPEQis
Eoi7RzsPJ9sd7UWrP6atOmBU35iG9ISqcDB4nLMxPLGusn5cUuR6PvYFrbvWVeZ5dE4yhq7NHxH+
73biZmRjGhIidd3p10Yaa4wGZWX4mgyNnX+f1L7PP0hxQx04rMI0+DLV+DkNHl7xUfBia3HRfwgm
VZ4/OVrZzmBSYiV8XsZGqdwKearqDMDJIP4l8jQ/Apy1y6e3N932lv+/RowEZlQn135WgxVzwZRa
dY0QhT+2mF65lRq2x0dHgWkPW49aAJoChGa3Ozs32rzK+my8koj3H6tcH45JpO51mbYhCt0lci4N
iqzQhFiNEmh6Ow+SuODNTD1gZVR+aWTUd49FL+Gro7eFY1BUToY/H50dtXHWDkkt9oa2Js6hARE3
GB0lV6lOxslL5lF3I7s2i50sYXvX01lArhWJejp1tHhvV7EuU13uebWuY9pxyIZSzX5lEIK/sfvB
ETWZYlQ7H078ydsriSGZEdOjdAk6/XZILVKxGq219CqlS6me1LYOsmMBJXh4jy7EYj+8G0lzkIRk
k7zidVevS1xSpLFlxBFy5KuP2TArpyB/lPNOOEefH5SMCCn5H2cVcxTTGC6wHQM/1fTuXIGN/FT2
y/Ako3l3xA8aPN+jG4QB+WBCMUR0Albxo6oneoIrTOBDm1PPToJ/BW5QD1rGiWlBpwSlwWv1Kr11
+61ySlCFacbJ1Rl1/aotkelZUmjtfKLtJqQZRPEfogdIBpKf21EAq7cYIebplfxU+z7W9fIt0nBl
0So7P0lyVeykjvZmB1LuoiPOvqCZi2jw7XjFpCwotw3VtRwz451CiD8cAvwQ/qBbFb0wU/nCpTD8
bCdl2qm03RtatCDYKwKzvq7gpFmYT82g19cCNu7wVBUZgroIkiwYFs2aVZ5nREu6l1GBSHde6JTt
sAC2dzN9USSZcIQCegDd83bqWaguVA3M8aqrxfyC1nXg5hRmdj7ovVEQtxfplRhkDWkNUor4ppFN
11d4Z51L8c+pqpY9qaTtTULNgauEkJEjgFz57WQKIGMwgobpmjTFuyiQLC/twgTrHEg1b5+2V5vi
20tLQLvJyEldQAevqzlLrNdaoyXzFc/JpQCJH0afanPuO8/KFrU4DOq42B+qNmzkI/GHUX+YUrNT
3BGqyvh3mEvUz+pxKUI3MXrJPhqBNb43xlAy/nUizGAevmNR5oPVYwoDBX7v6tKTrCxUiHrmKwGQ
qERm8tOkdP3Vtohm3l6a7eFF/4/4krPErqYRcfsRQk0e+gVa3ZWIdmjcFt7wUxGNw78l7dcvkjk2
7entEe98do4fiHf41wK1vcqCtCBtxtRIluuQ9sMLdMXcm6kvHuzFUnbW8c5GdsgiBTcfmR0QNLeT
C5pUCvUuza/yLCtPXbhEHoTXdGcJt0EGAQZXLMr3VEJJvW5HsWJZWyTItNe+HvonNdGrbzAmjaNE
XdB1ULM8ZH0/77RT7k0NCLaQTEeuaJO6CkX4cHI6Bq0g4ldxkXsqNdK9g3PnY3HjUNESKHegBau6
Q9gMfSIlRXGNK8oJDo2MM1ikwhtlLf2gz0v1vUcIIHchjY3noBlfJlkfv+tJmL1k+DS+o3veHMMS
mJup53vqFps1oFgpxJUFZgQy3qvI4u99Dyee1dnqleuQFxQJDLt1ZclSn9/er9tRRAkdaCjoHmqW
6xNCVw6CWYhjfDSD2V3iVDna4O53tupaqZKjRwmdKFXwkQQSdbWLEnLeMlW73s/UfDZdRydw/YnE
Q9++Dxejli9FT0r7REt6hpK3WHZ1ziR7sV/qsAhVL+iTpDviG71M7mSOA+WTZc73hN0220GoKvGM
ssspOoL+vN3qpkKTsG+a3lcltXaTWANnh6iPK6mpurP1tssuaAaU2MD+UyteF0tAEZCAweP26aQ0
3mBF5VlLUufw6McVR5YRxCBCzOZ2Qhliw7gs14M/6S0YE0eNzlRP80ejPcEwFrgckMaUC1+fp982
qqynrQKWXvYXyVReyiHND3I/SztbaHOVv44CG4Q6Ie6UayxzDacNnHzDKOQ4bp8Y//Ta8lTWGM+Y
Qbhn2LrdChSx2Aj0J0STbl2mM8aE5DPTFGrdThC7WgodxGjrkEp3pv3x9le6O5bolQtfKmxNVmej
DFoonMhd+lKRoC7eRLpXSrwbjknB9+2httuOaQlLHVTLgLGuqef45WU9IgyKP3ah6SlyGBzipd7r
Em+eDD4V2F8IxCiQcImvXt0lzcZOXVg8POXKw9gXM/WZXvrcaVB3Gq2sTooZ75HA7k6Nyq0sEsVt
MjyZdtRSOlT8ZZ7bk1ZQE4zSfq9Ed3cUQgo4JOCbeedvT5TSd2EblbriR5qZe31b1O+0Ptwztrg/
ChAaxMkFaWP1LpndNE81eE58rTrDC5Kkfpakdo9hdXcUeN7cQhAoNujK1IiQ6Jxt9l1jod+fcC/X
nbQHBbm7GeBvCeoLGfUajJjPaWEOJBs+LlKLp+bx1ZSDL7ikf0nK6jIUwWNWnbw0bL7/P966jB/J
iYE/Dl8oqbrvRYjVSe+E1cEo+j00uPgKN2G3GAmcAD1vEsONNU+LfHKvz5LiayNmnINqP8Vh8WRF
CIFo9fK1XsrvQR98xO/hQQWJ1zmymjBhKR/Q1RRf9rcbt80ao0ti9gdCCMFZ7YcZjLFTPGWkjI/G
s0xSwKsA15BeUAC/HSrt2BbLwiaJekf1MMq23dLRqEaO3V4ec28/cuECBOcZISJZ3YMyBeeWdq2K
raeDK6GTSy8mLOrz21fgvdvWJLMWMDiy+TU0KZ703pibWvWbwLKP2PD8DIBHHOww3Wuyrw3V+Ewg
gihs09cFUkLT4nbtIHO0VdCXi19oaYR+6QT2aK5ULyut4jxiZ3Htl2i69IMynCqlC07UO6unogtH
yqDWnpLSdnkBiRNHIsdBNAZJ6/bX5IU2G/qiL/5khLNXZA5i20uhPRzYkIiCwRKYHfq3a8Vpej9N
iMyo6hcs6yHshu/GVO/JE2ynwrXIfkR0hwbCRgWTlm9KUUab/VCqpJMSDvig2Z2+s1M2EQfSJWAx
aHcLwjmP8+2CBUHUK5ETWX5cm+9n27gMUDndCPku2s97m2UzJYNuC7LUMCTBBAHJuB3MmZATHZLW
8JHU0g9jrmN7k2t7kpv3RoFWKSCGdHf4RrejAPwdEmcaDN9ojNo11cE56Wm/x4++OwpFW3irwBFA
eNyOYtsNYBx4Aj409xjSsKThcB8Gn98+yHdGEdoU4pFEFoCG2e0oFbALfYEk6odauRwwgleOQydN
h7dH2VwXtOTgwiDTK/DamxB6mp2unaTERiGr7T7XGV2jWEu7H+ii9DtH595QaDtB0OTzCIjm7YTs
GEHnhh/i5/1QuOWiDmdLp8kYO0nzaBeaWQFoEg6oxERkv7dDUTbNUJLK6TRKaXTAfxXtERl98jZf
9mBhdz4ThkeCFUp/nW23Giouyy6XWpqaoYzhax8o/UWxu/nRV19MCPYQvAASHTq1txNqIup9sRYz
IUf/K8YW+lnrHWQH7OnR6qEQbgCZhIUcsSYCB7cDFR06LnGYh1cNtaGjXak/SkTpHs2oCCh4/3g+
hCjVJvXv6zCmbqFQcx6LTxgpRl8lRO0+vb2zNx+GA0J9SiF3s+hQrbvNdHb6eEiX4jrINHGaFhFj
S5XGnU0Np5AVuQmTSGroOZCGUprcksnkgrBQNXvbH5tmLg+Vaocfaiz3Jq+n7aeD2FZL68qC1Nkh
mtMx/BbP5WR/tLC7VF9C9LPGP7JYTovjXNToxJlEwpVHv1T1qyYdgj+UcawWN9I6ermlIg2GqyaD
qT1XhmQ3Lp4HsG7czmwnvJ+RTy7OeLim7SF35jlzS1sOpYOK3c/kpSbB/SnostZ0FTUZ9WMpT6N2
yp2xq0+O0o75OcTocXrpB9usz44V5KcYZTRrdukUTeqnOS+X8U9we/SKzXqyX8I00usn9GSd6Hl0
0vJXxnXyk1hcU07LmNjhe6eI9PgktPL7zp30RY4PYwU059M0kYJ8DFI9is7zqDSUm6R4bt6ro23g
3ECBGcdbpcgmV2sD53uZ95xdYm1HRr0AMws3Lov8sxmBZfWmSldTt0T3uHhPVDI1p1pPlk9y1lp/
pcqYlfzarIoO0yLp322dOsjRnotF/WwOmtE9xXj7qh4sNkl1Ebqo0Wm2gspUjyZgjOrfNu/Tj4Be
FAVFE6LIU9EZuP7mDWZg10RBsu1lbqpxPE8tzlGnNIHh/hSQ6KJlgcbb8HGMleEviYI1sB+edSPz
nEgK9J9UUkPZM5cpm3/hOWepXoKrSucVU161XmYmgfVpIVp0TvWgV4NX5MMynA2lMJKnzrQmlAXy
ch6lC6871Ey90cMPJUsU/+NYY5AeZQqA0am2U+3PyCh0zYOnmFVHZ0xz66OczhnE9SGIPoWj5GRe
ZbaVhIKUXNeHwUpGmY3RD+phnKIIW1Ro6Pq7NB1S5SUfgzkm552d5EMH4Xp+0psiXVw+hgSioLVq
28vRKpg9cAtJ9GuZw872nLDJfwRhW3wyQwzUXIOwsfWqcEw+9bM2yV+ypdcuszxlmDiz0xQHaTVT
Try5MKTygDNsuTx3nZx3ODBQ6/loLHqWHLpIl+KromdSck5Ik8MzgBczOi5SaavHOep6ACbiM/xR
V0qrnqh1qIYnJ8lYnaYyqeQzcJde9ZTUimqX3r0znWkPJbMbxdnyHT1CcxDuJZwnV68DPTvESOZ8
HxSMlw4t8I7KRX9gUg+2VivGocLd3jg2XSubPxWlzmUv0ho1BWriqB9qTY7ND4pctmXqQi5r/0w5
t4pnGmmoAoTLlO5Utrr84+2rcPPymlSUhCo+VGWwouuChTLK45hJZXMN/w93Z7bcNpat6Vdx1D1U
xAycOFURSVKTZZm05SEzbxi0rQRAzDPAq36Nfr1+kv42STkJkCWmEoo47GZGZNimhI09rfFf/yKE
dVXYiXeje5LyJSug9H1+qCNSVyCYwIXCGU+n7J6dR+cR3VXyPJvpSWHcuFUdTtRKVqfPj3JgugqT
SOS4qPNG7PYzaVFB2osG2NksxQ96C6I9o+IQLwfo+RXE5z+eH+1wToCWiGGyctjjWHxdnZhK9mIU
1KtyZsd1Cx+ZEY9Hzii9fH6UwxiyiO7AsUm1oSB86KMSKSIzS4etmrVSGNVjWYpoGpQmDsW1i5Ws
lGPfUi33MvfDMvwh263grvSlBTAiv47zd1Hgx81VkFIse++bgV6O6WK9eHHmAtgHWWmqSXGaBXq1
uxYQLixIxFTFzLcrS5+GdT260xu7eWHDdWq3qEEnP4AOJz9NsLo7jpKrTZtQYQc9J0Wkie9W4Rho
6OozGRztsgEHdeUYZeScOFgHKWJYR4H2w/0OwAVt3pte4LnNoqjxiVKzWtya5reVXNO7zckpPfYj
oBJuYYyVrJReXB0FMpMieFAFUETDgtSbrzOCrGqdGMb7KJGba000q4Px6eH5I3Y4O+xhQgIb50gH
n9ld1Exdq6HgSnuvWgvpypA09W5FFnSqJ5Z2FfjKXeBBmWPntfpiqxJLHKccvk/sGSzM7sBqmaII
1cJ+X6esnwPW7S6nFd0Jq/9AKsBDR+gDX0k03zvosYj3l6a1Idnvs3Kx+mD75upK1hLpa+ECgIKd
Yf35+eU8FKtcWMLoqBOBnOjXaMoJl8xd2PUM6TtC1Wer6Qr7ceyWzam+sUeGwsEju4T1jxzqp10d
h3Vzm1E5C/W2msJL53+GNVO9S2KpPJGbPDoUEWZQi2QMKfXv7pXkpq1du1o5yzynMSdcN0I6uuOU
GFijLDWunl/EfjM1NAVxdJJzolEMzocm3mcv2NcmQTFSWrOeFUi0cEbppkR7rHWgwwhp0dptkpf8
2m2kZ6YyjtVqlH62NHr2gm5MVib037Ln3NARnYxJLbveqVjMgXnP6wHaRhohkkW72e7rWbVUFODy
q5kpyd5ErVcYe6TR3nmKTcpJTynPbKRTGYYjGoeAJFVAlJwTWFPES+2tiavC8tGSeJ0hpkp3TMcb
fb5gTU6s/eFWC73GiRJljIceeRvAu+mH62amlKSEJ6oUr2e0YbW9admuNeeEaXBktG3Viyngxgfh
wjb01jKxs/WMAsn2xvNKQKwLz3tHLdC358/U4Z6JSknCrMJbhpSqJ+fsmMa2YbtoZmhu6QNcjY5+
S8xcmUahpYZX0MGk7STw68ydvHhgku1EkVHjGz7b7r4FpgPkBKTqjPBDMiWkLo1dWaqn5ciOZ3Ka
Bje1MIKfH/RA7EEBjjkESyUKhP+L7/cOi7mGlDuunHYWBa390avWzl0k6TZ0fV71Lg99GOWfH/DI
RhKcxKtFRNDntc+eKmtljjsVMSCLf++YKzhN4AT/vFgU3vXzQx1eBNQGcUo2kli/3c9TGtFCVtdm
2M7ykeXeKSsfFsLQO9Up4dgKopeoF4bN9DDUFmuqI+PStDNt4bZfTN3Lp46sB9ejcrWYljBknwCC
HVlA2kfCIaZwEzipPXVYrI0cGoloNJMD26Ana1JitdLMbpU1pxrnHFlAhoLmRvCpC0Rh93DQiqeK
vTwdzVSnXlxCaa7daOrqxRFRoh/cNkKV5AyRlb0JqWEQuBGE1zO9LrRbv7bbewIgp3gejswFjj/i
rQhikEH97G4d5Tnp6Uye5SZoCT8oGipLm3D6/JHbdELrBHSYjIjuQgCL4Cd52F2y2vQcyTIXo1lF
zlCdLhIV8FxMtAISwbgZfZMaC0h7ASj5Q5u5qX0F9D93HEItiWTftNlI8SfKwm6+tGbTrpdKHQXm
ZTQyS31Ce9DammVKNAomIwPI9Ft/kWXfzYVnFG/j1KuszwTMkhHcYh6ZSlV33dVV61bSC9vDo3TJ
Xog2zaDpWM4+cqKAnS2oolSeaaFnvse3gdffTzyBSpTlr88v6JHbJYoducKiDfeB8ddkIUJkNZJn
QTyiblvWAc2Oqa1T5wSKs/wyC1aKccIUPDwq6EQSy4SQRA+6fpbUKqAva5qIvjGSr1wrlgeOaa3l
J46KONbdk0I0mzJqllGU6yq9Y+8rchX5kDTMbCOuvgV6Xl1xcNWP0ZpgUNtkxleNvt63cjvSTkBZ
DyUI/hFAUhxteCiQI90zWi5UIEMuZxQSjeRdkLXyl9IHsFu3RP6e374jS8lQ5IEJpFL+1IczonAK
KY8ZaqEG9b3KUXnrKaV5+/wohyobi0DgJjE4cS77vFVmAWc1beDVGdHSbBrptX4VNpF13yiZ8+B7
RvDDpnf81fODHk4NRm5Y1cCwUvlJKUN3FWFaDrI4UtQZWRh7YmS+98WyXf3FBrVAQrFLUMKTRu93
SGuTldbGtI6a0dTRe0dnXq66VRv3Rmqewv4eHgvCLoBOEZIY1fy5O6GwMe1EIgk6s0fut2xtF7ej
Mmmvajc/lc87IiVho6MAhPwUdIUIzO5QrkFUVktVfQZ63ZfoaUyB3+rSX0H8dCtr9HucelqdUH1E
UyX5reGu1/k0NdJ4NrJTK7tUvCZpv3peY8NUWmkiw9Voo9WNY1bePG19p522mZT+oOez430wwYk4
NwoUG+GlEY08lxIli4bPchl69hjMSrqg/CnI21Omjliw7g3nglOHB0ccZ4BgU3eW8LNHi9qK1VmW
e3/ERapOTK28TRYUAClevmwr97b1M3qaSSdM2CNHU4DycWUxSQQgrDuwEeTrmlCxMlPt2Hi31iRp
GeiZfOICbHB4vfmRaUcJwMnCOP1wXQUjS7a2Mn1GSZQ1IWiuvw8so5w6q6L4IJt5PhvB4nvd6mU8
ado6mdN2wJvGRnGqT9zhyRVti9HpGJWkI2UhH/aMWJy40oOGwJqZtJ0YE62UJlmTxoS81/7lS2+9
qPwTlxEFKNi2ukMVRuyEC3JpM02yvEuV5hakEsgnPD/KkQkBKcZnJIBFw44+9rZd+0kiWYGOSUTg
ONQ957pS1nTEdjk7zw91qIZMkcXHcBVxuYN8NORuvl0muT6THVOatk5ZfDZkv5o4mUUUULZcKgIb
uV1NGzVITpRzHJ5TxiaTh+DmtBKW7S5mHYwSb6Qw9srz7OmaDhI4O4o3fX6GRxeTfgYU3pK3g6u6
O4pZBXSsySt95q2T8tqhae87F0fsimb0p3yBwxvPhEwBBBetGkCOdYdKM6mhpepIn7VAMuEORUd8
tL0w/+pybKe+qoY/gmxV/rog0uaMHcewTzGYHpusaNDLqSE3eqAvNE9zK86OPkuodHhoJLe6h2vR
+WqE+qmI2ZH7j8qFrI8DChL7oFdJnGlQVSwUYwahT2XeLNaVZI791LCpjjRXK3MS2279Jc69LMR4
bYLqemTnXnpvZDIdp1IAWdEJj+/Y+mMwo8Xw4EVwqLv+mt+aMIBmxkxz8pY4exCSq2w/JXl6qcWG
Ps4X8rfcdq7kOHgx0S9YecqggI3IhKFA5neHXtPypBYdamaYztak8kYLEOlOdu1lRXlilsf2WPCu
oENZfqoAukPlJE4IUrrmrIoaZQymiaYphQFHib/QPj5/dw5hWkwL4hoOFBYI0Z7eWEVNT/bUqU3O
U1FJUyrj6sdVkMLSGErh+kMt5207NtdlMGtr32umVNku/KsiLsqP+So0mmvVV9xTkRIxaFfxCJce
w4soAiHEPo6qipwiT2PXmtWjTHsfV2F134Am+/T83I+Mgo8DgSN8qKJFVG9HDc9JqCEp7ZlZlw2Y
kyiPf690oz0hgI/spqhjoBAKL5vN6sGOjNg1y7UUWmiU0Ad21LYfa12ur2TX0E7MSBgcvXVDDIol
w0aGSLmnJ82VtjbLamTNAquoPle6u7gDXkfO0wxG45G2KL+8eAUhsgEOTPkIkAytJ3kjKU4VYlrW
zDAXwTgpAgr1rOJUQ/RjC7hJ5hFKF3q5t4BllauObfn2zA+j8nJhleVEjs0QQt7RqfZWR47EpmIN
UJCgFutzruq6YzpmGtizvEnbaV0kyQTGu1M0A8dGEd0WwPGxanBhde+3m2VNUxL9mekFvU8KyPWm
K8I8Ny/eHPId0F0LjCx5iJ6sbGQ3InPpO3O0on4dxXU5HqmLU8UtR+YCmIpTwHlDfvRNMwM+YWg2
oIRKajWYlJ7p3/pIyFMxsQMrhnu6IfklbYxx1m+Qaq1q2QxpqTvXQqtcT1uE1vqz7OcRcbGikSxa
SdH7bEq9diJP0lwZUdtrFCC7g8bS8g+wmCvNR5pmglggMJAFE4xzum8LmglpNdYRc795I0hXxik9
bO0p7Z5s/uyXkXQTLAhW3VtWHYOCGJkReRVP18PPGUQm8wLZ4tFw1yhGY7usoeGCXaENvsV07Mzu
YxNKhbHsOMHHdePp9AqSqiJZjclDLei8lEIwc5dkC4A0qiN5MCzQz9Me+4q++l779Bf96K30Ir7J
lFjRLzWYjeq7Bk4rczySiRT/Vmcjbw1nldwad5LmyebMs4M4vfVopLCgDKWGWSpSWpvU3Tpft2O6
YVTJWIKi1M+mDnhB7Ztc0Ivn8YUHD9OIgkNSpCQRqYTouUWVmoHExj+bKUpYXBU5xRahA2r6haOY
AJg3YXxE6yGLV4WhASdJa81KzIypoYbOtAghq39+lAOJKkahfIg6PGEG9Q2+XJJkhcIra2bF5Wpu
0BRpHFaOdheoTXO5qIP81+fHO7hOgtlfJ89L+IZF7CsLW0vtmG/l2ar04qtUgRjXzTT9xbMSVY2Y
skQ3CKAbPQGkUxoygt5CmWWOmU1jc5VcUfcm3elJI93qSnqKq+FwFfFUBScEGGwZ1S5u977/thpJ
pZHl6owuT9qcLnu2O3ZBhH9xFqrkjEclbaOfX0cxg44mJOgGNFpwJwi4bz8E1uZ2kfhqhaGYhaE5
1c0kfdTq1k2ujQghf53qUqNf0dqhMU4EdDakgr2hKf4BNwt6WgTwe0oRoJ/ofGfbszBvyvZ90tjB
d9+M/F8zs/adK9NXyt9pakS+MPAbp4FH0obDpbQX5WNShLl0awc0qBqrRiDZU86kBaRPBe/x2TWs
XLnGLc3WU8/TTEo106ZIflPN0IGurly1+iTxs9K7jIkpZdPS0+PiwV4Yxh8LpTK/UsKqVmOvhQdx
PAIkuKxyEsRXzy/8Rhv3pg9ckbwaVSE4fX2+ZVmS29KAemQGb0AyTsnqzVZ2rWvjVWvr39Sq/RJZ
1bSFvf97Flf5b1pmJKe0RX/zRZgQy5GoEnBy7MfucctcsFbQO9gzaeV713WRyRnZacXxJ23h+yeC
rQeaycLeIjooSOhFvXVvuxe1WkR5ltsz2wFlWOOajamR/d1oQm0cSel1FCkfHAtV8/w6HwgKi3AI
WCDioTj3xsEcMzMc6b63mtdeXP5aS3Ewhs1Y+fL8KAemlxiFmgkZ6BGCvB/e1dM1bb38aDXPK8m/
NkN59C5q1v4VIa5T/tWBjMBxZyBCBYQMCKf1ZYRd5yE0awReAptuEkbzW+M75mRBSX5RVu4J+XA4
MapcRXALDaJAutAbzXGjJnaSxJlndZVMiCCQaQ4S9b0cli9uSUj4A3w2AXImRVRJ6Z7GsGlgyaOH
xXzVxCR50iy8qgJIY57fqcPzwCwgUSQ4QTQSr7E7ikSwLlaiFB2VLYIJdod7G68c+/r5UY4sm/CY
UB7ksQlX9wKPqWvGpl+7Psvmq840ie3kd2tNOe94lUfuaPr8aAdCnKQJOpAZmXAEk9HozklfeLUR
1ujdke6sx3oIs5qdSt+zpLqTVlV8DQzzFO/ikQmio4BqQ0sjdGNvyBJZYaz9wp8Dc09uF3pB6qst
pIDbVSyq356f35E9s0X2BEUsKhE34PE9teiajaONnATSqDh37m3IqT+ttDC+fPkoJF8V9K9gcemv
IjESVyokM5yv5TUwuVCSLmHniE/s1bG5iPQrvJVcK2LS3b1ynZUcQVwQzpXSWlxRn2IsHVdf/f7S
ucANowGTEkTkhIJ7o0h24jsrfcGKJRpYYgjxxk6VnmqEeSjSGUVnUygWg86yf2PX5mitxHkUzeNA
XV+HVHVd2q2/voJwqrjVJKUZp/CH3xVpaJyCwRweeVXwESCQ8EhEQUd3GRe1nAA6dsN5LJtV/VHJ
QmP1ntoYpZlnuJLRp1ZJym9GstBXLyZ633RkUGFRIWtIhEu82t5pzJMgl1d1Hs8D16itSZzYNKKj
ye7LrxjZc5JCGC3sIARG3XECr12Ya8uJ54sKvhYg9uFEDyE/swPDfLFQFJQL6C80F7ytfStQXYUx
sO0inkfJurwiOmLM41URn7D4DuOkgtmBEimobrArwNl0Z+TlK7WUpCCeVyu/vjF8zb9yTWlxjS/m
XSp1YkzDEFwq8XFr0tB46rKyau19hMw7IZ4PdShV+1x18toig9E/PS38rMQpzXie0Grnuk4jYxzW
bnSpStliKvvk0V58HeHuYguJRlOq3Y/vh46mN0m2SuZpVsVTwIcfInpf/I1J4dOirwUjyEEeNlIC
LbDCMplTEeNM1qq9mkT2gpJSZZFchutRfvP8pI5cQaoEwRXjP4Bx7Dsr+BTrrM3MZM5NUSdoJ/XS
I7t9ZQeAHK01kQVwqs7y+UEPxSf0EZg/+EiALwjidY8QYnsByaIgJ1oo9mQBGaY+UTAtrRM7duSE
ENkigk0RFx2a+lhbGdhwo7ejdB4X0egPz4jij6FvRF9yGvxdKon3YmgqlWKUOKFKATTBm9czSywl
q3W1tpI5cHX1raDUvgrqxpqOjFOxyIPUACMhVghHIr0wWHt2eJal4D4dZkYURr3MnSCtJrghVCel
ig+PiReEo89GS+G2XbnFLac2/vX5PTxycAgmU+QFFA0B2g/r5aWSVuv1Kp8j4mL1EnGdKZeqXJfh
WzuWk/QWagPpYxSP9PiEP78pX+44XQI6Q4IU3SEswD6Duut6KzBBpT4PUvpomOgnPYFEFfKDxHkL
/2fq3doJwKh3LgTn2R+J2azN61EdrvKHyFxTdjb2Y2Nt/CEbeZze0aHdbq+LRklzUdMzim6fX6j+
IaQ0gKPAHgl8hfCduoe9rCk9qNZyMK/MKJ9Wa/+tIy3mkeZ8JXf80jiRGAwADkEc4aYd8KwqclzK
5noVzd04l+n4GlT0YB291HthFKibEVICyoSr1JtSHiRKEUZFNqd7oTHRdcm+5qh91u0knoCUKE6o
nP5hF8OB2MPBxrEgRydWeE9XJxrITctq87mXSOZ1oaFiAruSL6moqia11QTXeVtbl1lmOBOlTd0T
UqQvrRieejZsJKwj1Hif9KaqUtlf50kxd6vFgnArBQ/ZYlRdPX9MDkfhHm+YHpCKiOSe7DBy6H/V
tVPOYamx7lOKxcKbJkzrUwbyJi2yf3sUSt1pEEHPC5FSNfpmgpEHUmSXZT0nbkMXHUVdNdZ1bq9H
b+GbXUdXgbVe/abpUip/cDMIJ9ZTypegjwUZUMCVZI3KPCW0oFDiGySO92lVqaP1NXVtq2ZiVTUU
M20F2wwllvZqNS59w1pfO4vQ+Oabo/CTtyBoMA4zd0WnZcuxf23hgqXMZyR9Vo3cWL3QJmKyRA1w
ewFsib6DvWyK6lPq16RRM49t6Xel0txrN14ZJ274QbmSGMVCCkIhwFBc8+4BVVNHsUIvaQmZVrJ8
mTV6oY1TQG/tdC1FsD7ZTUO4SmoKG7Zep3GieaBy+69XumPlV/S5XkHIkhHlGzdw20hTEk1q/ULP
SPRe4CRzbUnsEkTpOXtJatVE49bJvLItbO1QNt9LYUnifnOO//m9+S/nMcYJAGwf5f/+b/7+PU5a
Kh/covfXf8+Sx+ihyB4fi/tl8t/iV3/+aPcX/33vEffK4z+K/k91fonn78afLotl5y+XUeEV7Yfy
MWs/PuZlUGwG4E3FT/7VL988bp7yqU0e//WP73GJ6OJpDlWz/9h9dfvjX//YdFT55/7zd1++X4b8
3qfYfwyW5cFvPC7z4l//kGD+uuDakVMH/0YCWlRP1I+7r5QLQqd4rBanlevP1kQxFYf8mnWxRW9i
LkOcjcuJcMzjcvOdfUGMhTgVcoNw3AhE+NPLdbbpz217E8HJHHtRkf/rH5s8+59ygcwNmpSeStS5
k3oSgcTuIVYIH7X03B09KPIHFWJQZ7q4WkUfWuUuVu5q51YdfUycd22kjmGoDo33SXiZr67WbzV7
nH21/cnafRfYb8voOk7eOkZ+uWjGzh/xNKSrwKfsqo6nqTypVnOzee/kkzKYOtosdCcNnqUxr8p7
u7522stGfZdyCxTt1lijv1YTvx1L5Xi1+Oxmv408mgFO0uu4mRSVBadjMi1SbyKv3urR3PN+l+Tf
jGjWjAgugMKfBcoscmHSoyrVMu5luIQ1wMv2etxqN63zLnAeqmZMaH6czvL0LcjIE7KnhzbYrSiQ
ObYcZXwA5KxHCo063HD0kHv6r3rlePTE1cw7UPy/mw01jIU9jVPpqv6KYNDvTZVyplVdJqdeo6tZ
xGtQcEaiF5AzIBICZ92NjaLcStRcWz/4rvJFLmXrI6XW3l2s3une6lcgfTRF1z6Ho0aaKFZ2rYxE
kZMatA8ku6frSv78vKITiqxzzvCcOF6iyEa8T996iylFdlrVqh8yJRtdlYlnX+Vr7ddCba/DlfFW
RP9vMep3FJovkkv/Udp0JNSz0uss5RL65hm5VFbLoCeW+IWfYsm+EOKIKAxuPVEgtmsrlnCrLwDE
k9qgnw7IPSGwnqSSfiGIrGk6itji/5icf0oleXRBrp+kB6xLUBvb6kuk0sYa6ZwWDFoirwg3QpRY
nT1HJ6cEoNATvfhcBkR6Q7Itd426aB70sNRuvDK3bqO8Ca8NJ4vnSqUmb7VkkVwFMFnNc7Wp7krf
DyZUZFw7DsAdK079d7ZdpJ9kuYnemRGly4bcOBTt5+s7T4b4G/rNfPEudW/gsNQXp9pZibv253SQ
7/R5ARWDKwrdIEmUXsRrpGW6sUD2PpCVdKY0ALUuV5b1fVSvpBNGSfea7UYiNYRjTycfaHG7t74M
c5uy/lJ/UMJAv3Tdxrpd01ztOtKT8C61XeM+KZO2GNvByaanRybJiISThcGO3OuZsq6VQOoRjhYP
umdXl9E6d+6Chaa9c4AbXe4d5Z0W29daB0NxyEQ5InMkqoyV153linNT2VWYfpJqg3r31liGhjvC
0pJPZZE3oIvO1oGPJeolcn30jsEb6Q5lxrDmhEabfsKOvQqd/JZAwJW1Lt5F6egybcIrfGTKE28j
Mm+V9jUdSR/kGBqL1Z2zWIbmo6ZZk0zKb9y6eNuG81HmTqtKuw1p5RcGD9Q2foZ/dqKG5k2Q5Her
0LvLKmdeuIo3LhV5/vy6iZftTgZdL5jHBeCR+rWeXWw17QrKycD/JPu1dGWOcjDNi0gZh20RQ7gi
RVfPj3dwGsHgg/ynxgsiIhGc7y5eUjemv2oz7RN8Ysb1etGsb2wwlHd1uIhuk6a2P/gSHRQVTOYT
J6Sr/bgHjIz/hmlOeQ+uU++EgNxsDNvxNNppGPWlk0SLaU77uhO37SAmIRQaSDSQ47DnCSqf7gTl
REZbSo3yCdqj+GYluf6N5kvra+hFJi2QoSktMvPxwrF1ar4N7zJfuHQw1XClVmHm0Qo2Ui+lFoK/
dPnClSfARs4FMwSWd/AWPQGaNGlQxquF89lbOPFkEcC+bcqSNlkksGTLaqNcVrL7UTIl88PzAysH
K48xi27A9IAdj5xt74zJxAZgBdWzzwXNRjJiH5RwuWOzjj6kefs1U6tPq6ClxY4DjU0bqN+KkTOt
VXojh9qCniLl3K3VfNy28jImYO6XyqMjq8WYMNc3wjdTDb+ySdLL5qQrfpDVJycB7QEnljg6FHcH
iZcE08VZV+3nVFfuF2vjug6SaUxnoNyu71aRNtELOHck7atcbs/R/0NWyp6jdeA+bf28nXO1cSQ+
xX/vh54cFeGlHT7or/ljIuDfMXs2D9q4gs89IFjiMZY/8NiwVLgWosJK+cebII6c3b+r1gWGDeB6
3KrNhzvDQHsrc/jKh87n3/uZ595866UKV1Q4b4OmrhkX4mxztInr7k1duSCmKiLlZIW3n3ObugAu
D5u6cgGURNCa4ErvT12/IM1KjZPwSM5ru9EsQydtXAhbEEuJQKb48MC9uVsXwusXuZjdrnMqzmsJ
hF8ybNvlC64zrE9CT+1NXdMuCIXi3Yj25eKzHeiMLjuez8C56+qFjYFCGfB2imKOe0sgEX4iDU74
h0L8zWc74BmtAdGvgWug2BfkQ6B21Z8WobMGmnkh+k5hsuyOwdndAAoPBi6BjqsPEwhm/596be8Y
CMedUNXGXzuvy7+x2gfdfkmTL8ThxleEZEJ8uiqfMrcLouKiD+zZnf2dRNoG4H8aTC+wc7BnbBwv
TjaXaG/DFflCdCvahgjOU/SJYqhBG9+T9nDTbh54RqJNlN0MmqKuE8ETBdIE444cbbH5mLKg/M5t
5gCjBk5dtbnVKuWhJN02n65ZQzXHBZWTQDjpX7j5bAc8o92nLnrgGqC5yCuBoXuy2bkye5dcFktE
hBbY0k75n90xGGreKNrFprJxw92yN3XJtC7EqSBuvLN6z06pEzIauP2qekGMC8C1cIf3Jm9fEOEj
GU3t8PZzdnMXEdZBgk/CYsGcERZNV5tLGLxbWQg0cPM5O6WuD5X6uC3cZ6D23W2nLdgF2RIqGfDu
N5+z82Y3DB6DNl6+wFIDTC5O0N6Rx84RDOr4sTtRd3ZHfsO/N2zq1gXUQzSRRadtP50lkAwNGx9w
HOrg5/cMeEYaT/C3DFoCLjdJGJGaPKr0FfNCkF1BU4SjIz5nd/e5mwOXQDU46SQcKBHfzrErBKgr
wpshqkHgfTPSOW3/iDzAoP3XsHdp3kcmjgy0+HQNHqwBGP7oHQfiYfs5tyWgd8zAJVDBEoHjglXn
uBQw0Ysivvv0rViiM5MCuyjr3/dqJRWXfdPOQiDx99SApANcAIgHOHln9Z/dJZAFz+XQSwD8Gsih
IDTZfDprIIPQANQBDHgbLj8jASCwIoOmrsuYPqL4D69m8+nef2EUEugVJWZb2Xh2Hv/gDAYzpGaP
iP3OzumGc3EIRQUJEd1dPODsFgAGg4FnQLsAliSa2ez0n2h7sCcCQDdfUBsE/kSQjvE5vyUQlTaD
roGmAhqlm4/gCHma4/4SKBeiDOVnrPf8lgC86cAlkGQsfkHHQs6ys/8E+8HKivpj/v28FN+mfmDQ
xqP38HDoBPGUrOvmMXVxN2jKKkDvT+fizJZAkKQMWgKd6w2uRNT+dfYdrQfejM4KT7GuraF1RtqP
QN3Audukr8nfQjWz3V7RDH7v3puEezGJwfrsvt5esnNaAsEaMXj7MaJVbsF2kt04ACFPXCzcg90F
OD/Rx+4MXAKJhD4xfZJ1O+nf04Cg5S5EfRwVmzsxcXbnwBrqBRHdZYfpV/vk5nSNAAk7EROQKMHW
TOT/m0U/o6swVAEq2wA30aCnKXZkAaFAPsDYdqLgDC/CNjgzwAtU9As8YQIdFNhvP50lQBCQ2B/B
wwQ4U3zOzxIUKcpB4hArCIJ3Mbkni6CzBDQQvhApMCEqtit0dqIARvWBa6CAXBOQPQrUxUJs9nlP
K9L7EnNYOIyC5OTMzCHR3mzQAdAwdwGu0LLjz4DH3uQJh4D/37A1/Fyb81oCyqOHLwE9VOHYOJ4F
JWAGLxEyQt9dgbMLCSm7OPXfF4VCDCDnKPPcWUWs6d4pkAwDMQAQnBTJmR6DDafqoJsAFgJSBCHq
jucG1Iud/X1GRoDghBk0aQP8ngC00qR4u7Fdc1iyAfvSrQuqhj8BImd2/3ewnL9/+MG2iWbahL12
8dBuTAzxz+QtymX/VJHntQSk6gceA826oNKdsIDgQxafrm/M9YctFQTcLiwq/MbzWgIk9NAlQMsL
tMcG77RZg44IVEYAXYkJUZ12phKQcsqBSyDhE+AXQncgaDn25D+GMoERsma7APwZSUDYNQbOWqS9
CfdRX9k99CJCKGMW4wD86R6c16kXBFu80d8XfRIuDjuu0QpzZ9z01kAsDiQtW14icfDPLigq6gEH
rYGiAvTDsHkKhgg3b+/sS9ZomxD/uURnh4rZUOcOWgPZuADlCzd9994DeSVdBAGdcnZzBqszcN9B
v5HpJw9u8KS9DVf1C6pNYTuBlXj72Qx0RjJv04Fh0H4LWDfVibRi6m44c4cBHy7gp3KPrWFxRnOH
ZHzovmPSCgI52Gx+7u/e9mNMXcALu6VSYZHPae7aUF0HvIFIjiCc3nn73aMv0LCC7A7OqnM786+A
+ZAv4HOivyYMWU/3em/fJUh2qPGmpmFXL3RGG68PDXFRvQOadyPrjs7dwvi1dRwAqvw2n7Mz8KlQ
GHjvwTYAa6Oq/Liri+0r8mKw4Z/b0d/lHv6+lScQPWR8R5s2XPtH3gYNAh8Fs96purObO4bZ0G0f
XRAbUuBDfUr1dLS9wDvCgQUP+JNYOLftHx7fGJH0h5jrZ2V218YH82iIOq4nzNP5mfiDqxcNMP2a
QZxbsBGJT9fqwb2ltA/g81Oy6+y0nzlY8VtodkWo9t0cD1ZAJQmG3/+UDTy3WzAY9qUYFDPBOiqw
f5tP180D9mPRwoZS7u23Zwj9toceAuYoZCB2b3f3DeuCCkBBd3yu0X3YJweqAQIZSHlwj6L7iPh0
haAN8FED9QtT/nb/t9bGGdmAoo/iMJ+PCwDwhWDWUdsfPLgw/kWj3HO7+xuo1qC5awL2Cn/FT1x/
N8QvgYcU7ZdpzLa7/WenAQRx7LAlMC9IYWDriZTxnhEosttYB1Ch/Zn6Oy+3FyT60LkbF7Tcs8F7
7gQcR7y7BBv5R+HDVjZsQ0tndPnBHwxcAqKc8IuJ+48c2Zs7hZCkACFwEf+d28UfDHgU6AZyNnRC
OV7sRMoXrYdY+NMmOLOzPxzgQVgDw4+Cll1au2v3YBrTe22T2zu33R985kHxge+D9F1Q6u2feRND
iBbfkHedbZnDTgv/facffgNgPaBa9K68lwhv8gWRkCd/mO/P7NCLTNwgZYdSo7mX3LNzkQEilQOe
T3AwntmcB+cxmbMANVO2ghzfP+3iC6ANINjOVr2JMrxBGw6Gj/5nOHg0wt58uh7O5sLTbQLs+/br
szvzokPcoBXAvyHKRdLqaZO7Jq6sCngD8Y+dI31Gxo3orTNo6pR00EmTqv4n1H5384XEg54LKtOz
je88FRv9fXEPgkeEL8jedCdPQQOXH8+X2pbN5+w8G6CnA/dfINnJ3GDj7cz3nsYDviS+E/wO28/5
hblFMdKgO6Ci2mRBdP5U2dq9/uA8KGyn1cj2EJwhjoOepgOXAGJSCxUAD93O2O9afSLAAR08BtGu
hv6MRKA8HMkzIqMvuEnhMt99etMXjj4NJUSXju0t2Cz3GS2Csis4//tCUNAQatj1ohnl5tP1dSRD
lPWA8yHMfW6Th9l/6PEnkUWiS5SzdOw/SLyEAoDl6dzmTB/jgXPGwdNNGkn2Ktg2V13EOaHbfzoH
SNczOuuihdIgeY9ep4Zfo8dGT9mZhDoxgylv2wHazk7hD1X3kiyTq8GvhcXp2DWXiXRCY4QyfDmA
6y8ckZ9M5hPXC35sOMy9x3yvjdTJH3hCbB4+YEfhvW0ZRRfPn/1PNj8qmkxtH76l8xZ//3en59Tm
iO99KaChe3/t/Gx+8MO7ye+Ptf9PnakencPTP954j9ky++62m19pd7Pa9rqaLKPlj+V+qyuB5Pvz
JQ+6aP28Js899ZqOYVGwjH48PUosoYihDH3w/WPjfY+fniOeuonFDn3sw5JWWm/mrFP2+IbXfnPv
peUjXvv+SIroBjd0pM+RVzz+ePNQLIvH/OlxmwMmKDSHPn3CA7Jl8OaX8DHzvne2leJZgS78jyPw
Mn9payfLzPv27XHZWRosPKpWRO+RE88/doB/aoLDC9jl4n/597vX2ayvIKt7uhH7d+qZO3lwJZ/5
2f+h+/vLH467jLy86G7IK1y1X9aP2belt+o+GEX5H7f4L56gX7LwMfI6hxOlOfSp42XkBMsfj7n7
9KzNrr/CQty3yyhcZp3HvsYLu2V/015BAoyzMnr09t9VVCMNXdzJMvwW/+jumUC/Dn3uQ+a9ebeM
/M5hECT5Qx/MBY+6D32Fg3tDY5E3d+J/D798fHrHjQ4SBu/QV76NfsTRY95d5I0n+gpP7j/1Fa7F
22XSFQ0bLPjQd71rM6dd98UZfvLwBX4vGnGyf9lj52RsMI1DX/tBNPI89uxXOBh3y/XSdw+X5BXu
9btljN7fTn5zkFXiVEPX4n75fRkfXBFBkzv4ydy9OOidZRGoGvzgZfDDq7oGmSycwld48LLt32kR
8x/64PePyTJ4esxm68xX2Lr5Mlt+fwze3ObCeO8eDdG3Zehbz5f+gakCzvEVHozz5yWJhwB9ethG
/YvqsaEv/eBFzjJBbDw9avNkESwZ+uRP7tLre0l0DH+FBy9X3uFKwzL7Go/26q7cB87wCo8tM1+Y
hX0xp7yGRPq8/vZ4ZDkEmGPoFn7xHotoGT49aHM0XkPUzfIii6s3t0WZlcmbf765LOIsLsrdzdwf
TjSLeIWJ7Aa8K6Nl7noZQz790Ts2KIHdV7AhHpJsWQTtMXmjysD/nuZ5tJ/3X3JX770fP4LHN5e0
7n56mNgjugM9+3SkyF96/G7VHlzPj7HmWbWff9zK0P1BSQXT3eAVwiv3y2DZLtmgzAv+z//637kv
/nadtURyeIOb5bc4XD7tWkceimanqgAkDD32n7wwzqR3dD3vSEVRw7dp3Tr0+Q+POAX+03HP/zn1
lnGLv+S9+VBGP5adCJDA1IAiGT6paez/iFnAT0sfN9ILO2Yi6WoAi6+weXfL0ss8/+l1xWmE7AEg
gKjmH7pu86UUeNJ311tKeV4+PW9vjFfY+wc87SNPfgUZ9G6ZFG7PrNkuzUnF9T8XWNr0Kfj/MbKU
OeI0dt3oZ4XmX5SZY0z4qmvEiwTg0KM/zpZrr2MSi6YSQ586wbDsiLjXkJ6TOIjDb90leA2j4fJ7
ufwRdyJVArU5dA2ussfou/vmuvRIFjw9TsgUwf46+OHLwBc28DEbwHwFcXtdEr7rvDXSdvhrP6B7
sfs6R4PmTcMfLFwwp1y2T0/ayG5Lf/rr37eE5o9ZVyEI5tKhu/c5K/svu+m6OvS5Xx6jxzUZmM7G
baBJzz/5f1ANAHMY/SU1IIQqsziRXIi/k2M58TPnkED85Y9+psk8DODupvwXFcQvUUG6suglsASS
sn9gX/jcXiCGSpaBT7wsszjpyoARZBbDXnMbpzyWwgMwOvDZv5T4lcteCE2kBgcuxDb+eeSdt9ZR
T868bNtm4iZ0laWhWpYGal6jTMy0aIgp6ge7kuFlY8z/L3fXstRGkkV/pXbdHTETYQkYzGYiUCHA
BtEMkukY70pStpTtkpKuB7SY6GV/yay8mN0sZ8ePzblZSqybKpcEecdMEB1egN23srLycR/nnIvu
5RPjP4U8fmiv4A/I2q39NwTu4E8pUW9dXKmJNvNtQ0asmcRbiEBOQO/q7QHEM22zcqDCBB7USVLs
oZpSM3DX2EzA5e3g/XCoWiXV4PfqqdzcIAie8U8FHb89qPoTEhJ9byF2vr6EnzGJvWQyzdTQzZJ1
RqAlQv+BUQx8MXqhNl7z236tx3J3dKGKqcrW8qLUsg8sBvA0wYuEpge0ityoau7q6rEvd0tVeY/Q
Mvjq+OklgYJZ/VUXe69wIBz2LPc37pdNGJJOMs0Ay3CTaf2gpv235eUSL26yEp+hWu9kVSKoP0GN
Bjst0zerlkHmcz/WrIUtB/wu4+lW23aiGn2A0TxLFAuWWoR5DjabJb86K/aDkVpGqNH3Jht7UyAR
L56Vd4lmSUErNRQ62nM1TOYcOGTF0ULt/jjz5oB6roQa/RuuPRYugqAWbrWflGMdHWaJF+K2G6+1
LbdDf5HxCwaiceFDXsKyaMxRd6aRlfYKSSTtHjrbPyFdGgGnwnJ/uB7DLf9doXbizNDGQ8s89+Pz
D4kLE2HRfZdHfo0KxK5w6ycGZqN+ORyj6IMYgm3FXayVNZe0/OJsbblYBuV8WJdYII5xa5+6l4R+
08NhGfXKPHGW7KlXWReYo39cdfvdq+vu0e8RLR6VYcL89U/9waCVQaJBkItBHzki8DS/Vt1l3XCF
S6LwLArRXf+UXBsvHYgGaN1aFLw6/uX/vvqrroz/oVJ9z2I7iTMgNqhwRldebCuBYeimUT9Jb/0E
IBHQmlcDZn6iTJMrdlLiPJyh6ORM0Spfj8bLJ+9PIKrGFA6t2sXedD8GHF2YYJtHc6bsvmwEwG55
pFwim8grQ5bX3DzFdavz22w4mzUJ3W8Ne/OlYK+1KSLQrd33/trSecEvYTNDr/BTpHB4uUu28Sts
PnIOgYbMMnbgbKwBbmGV0l98rKTk07x5N5vtqHSiSw4CEfAtOibHxFo+wqnK7tXE3HrlOKLoCQw+
8SLi9bTo04/2TplOQBVgX3BHYLhHisDYzIWW8HXfZSg2cL4KEeFDJ7ebF35WkcQDQ83G94pq/M4Q
XW4kzhNq9livkXZI7DHYbJIZVeeGN6YCt7yPj5EeGTE37a3Ajj7RQ6TJveBYAqh4UsKJz9XCzar1
pCRcNJUhVuNmJeYBRC4+uwcCuyLOTFLw5Wv7aIcutNMSSM2MTQKEBtxUf80l2Hy+vwMm1jscoGAg
YLdIUj5a6iUcOgvvVeYtsFZ7R8AsovVesuB5BtuVPHTA50nh4UEggRc+4HNdTEvfNbGNqUIH3E/N
LZDM7Py1miGhhs81zvVCzRHqe5lv4qMHWy9/U+DxlNnE2bJRkQQMtmfSMeaE2SWJ8NAh98w88fie
ewJbBADKgg9WAs36lQpRSwImg6LwnQcKkbiaLykJN3bfyS4HiazYJag25cRD8knwf6+AbPWCDShM
ufE//4SnHe2TEq3QZegCBlgSpyawQgyy2paIOvo3XnnMCrMGD/g2QUCXsTUBXT6BKb5TY355oNuL
hFldgKnqL2O0jA63/eETVSCZc2n7W4bO8bLacAZiydjwsHEdO1M+Oat2DedqhHUX64J5F+3G0vSW
/jZOZFxQapLxBS0R1fRBOOaXqu0jFzrbAOKryPyMbchKJC002BBIVFRoHXDeFOibfPSQQJPw585M
bm7ZbB8ctHb/sg7ZefpKefiD9k1daAadVjRZRfvN1s5blHt2djc/7uVSa4Q4e42JtQlUHJibIhDR
HRKFkhkVCJA6psjBCmNmWxJ2cSezTSvBYOuAUjUfa3c9kNMjQTKLpwm7NNdhgE/fn1fqphymAHHh
+AL6KIqJALs68F2BW+5IzcwIFW88ZvPzBFYgxARUZjhEYnPNcnOUHhtwkjifeU/Ab3nUVLFA1/nj
HK1+BokafpzcqOhaZWPmbzRCDre8so9+0Yj6CrbiqbVg6MXanSxuCmeGtpEEsbn7K4qNBudeSoSD
OefqU2/A4FFnuvAkAKhbbbDZYqrNDT+uJUhpA2z7E8hvcMtvBTyXE/AE2eEqQQg4gRoNuwY2+w2b
d/b6QoDgUPgnix/+Xaho/N27W6M5uxvtCcLNn6n5gk1FDdz86VfCuR76XgE6AYePFlxOU0zZ5QIn
U8CuHnqzQC3dQndbD1TXSZKjyO9sVaksgc+GHKcpOK0VOr7uMc9PMRBp946dwehwJWLWMypQsenh
Ih35eTeRuQVtqtAcf4tuDxLTQJb93FBL4prrmXs6fyEI54Zp15pEefBCw8VnViWuDGuV3xctifJg
dQz/uaPzPCnZqKlXSeiWvnr4XM7Bo3CW7CRLVJuuEJlwiUOosrqnPH8/99ViNFVp6gFF3wicbks2
zRqzyvaUD51nUOuVl5pFJ1KB+SD1xCQ6V1CxctboG7apm0DwoJH39VlLLYFF1y89aDkIHOGjHRge
paFjd7jR/sM/TTQws4fPFhFymT38az7SnH3W3hGYa4BmtUdQQv4n/AUGyfzeP6Ahfh1u+MNkbYNL
1A+RJ/gEvE10nOTMLWpL1OKgvqo9nx59vsPnoos8DPilzCVoS1ywH9dikLZEzeyjng2T4R0/MSSo
DdUZur6/JYpxHejjDODMMQININjhn+9wuODqjfsQbYL6Hfogo1cy2IE1TM3SKxC8XB72UQY2NBm7
+gp0Q/9PCGaHWTnk8ZnA9wP0HIR4e0J3kmyI68UZtXeh++H5bgfyt6VOeQZXQouMRgvseO5GaN0v
AV+G8heg8gEzzUxLkHbiZIFqcF31QgLSEHurQyJYOzIznM1cmFniFHV267OTEkKGUPT2hcIlgAJg
Foyhs11yN0YinDgFuY/dguhC4Nb283ffe6xj7/tB2T7cLiACdGv7MaZE/poKtjm55oUbpt3aEinr
S4AZC0NsFu4gSdDDKkn2M10UuT1NL9St5ieIhOpd9ZTzcsTD5bZE3XYA1IceJ2M7/IEZQmBg9QvY
/iqhcdEAPmo1PzHWpcnrDsO2BJy7mqhrDawtlPKpaEz1qOpUWFPdlMjwdShRlE+ja51NdO0hD96b
m8/nb+gP/cYnCMRtHUDYvPRyW4KUFYM4BaFdNwXWvZDIHvUT7hW1qV1n6DqFhmoRdcG+QHDCs39t
icxUtTrhwhTTh8+pmi3ciGlW9mSyG3iBXoIncAwTXHOJqlf1AtUtEH1fYdp/WH2JHYhLbIwvVt3m
7pIE+W1oZpWETKjbj0rQl4XGW6m8FM+MCEN+5okaYH8Z5/M6pAA29LNJPy3Pa2ePlitaJ7bRS+MA
jbNau9QHfHNZ7uW+e50QzytcBVU7FZCvk5lhAZ3E0dIBdcOPEwVutj6JDJram1NCTT825G58f6ZA
k55PfqhzPCTcAAuvI947gWhRWq57jgTQPDbGbUbmZUqgzY/1LywSkVBqPwaYllQqXCshC3DUo2y9
hURjV54tESRLBUigxRdrLSokSNVL+zZnRx+b/MtHFTjqEDJmH0VCDhGRJ0PeSgifnCoAp5cr1L5D
b3QE7y91v2Mv0ZJQQzmDlPAQPtXqBdKSKALE0wyyHEja1NxQLQke54W6i+IkrUHNSkCJL7RXrZWA
+Fwnc2CTeOVTwjm+SIBIZF9QYs/SBH9UAB14/A7qRxnqvVzqYoSgpvZyaUlgky6TG2RR6RVqsD8y
QtmpX8PeC58XXFI5BKzrG2hICGZUccKpSpGN+1N0mCMaz1Ezr1IMtGORD4UIfFzOp8xPgaxg+NsN
zCfwINlKRYtvCbugbTozNo7dkRhtCSaLN9iNEdRmLNpP+Ly6SrkclwW6JbCBSySJ15zMtoQUUkz9
UShd5zbt6rj3EF3u70PHcA/UgjeQvZTgli1ZLn3b6hAdFecmi34s0e4B/mKtG7dPEvtvIGb0FuEP
lD03oz1fMPCp0QYNDXxW32Zz1Wv1X7tgf6XtKRvMk/5+eTvYWLRGmJQZXg6zIXB/GfGmE2WQNmR7
U6J/0VWZ+8gIiarC4OE/gBos1OqWhOys+/Fr2c26FfBt0j11CrLfdl3Uvbv06q+Trn2Fb1mjm/v6
3rJOpvf/7C03LOklBmKUIsj8638BAAD//w==</cx:binary>
              </cx:geoCache>
            </cx:geography>
          </cx:layoutPr>
        </cx:series>
      </cx:plotAreaRegion>
    </cx:plotArea>
  </cx:chart>
</cx:chartSpace>
</file>

<file path=ppt/charts/chartEx3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'Q12'!$S$7:$S$234</cx:f>
        <cx:nf>'Q12'!$S$6</cx:nf>
        <cx:lvl ptCount="228" name="Country">
          <cx:pt idx="0">AFG</cx:pt>
          <cx:pt idx="1">AHO</cx:pt>
          <cx:pt idx="2">ALB</cx:pt>
          <cx:pt idx="3">ALG</cx:pt>
          <cx:pt idx="4">AND</cx:pt>
          <cx:pt idx="5">ANG</cx:pt>
          <cx:pt idx="6">ANT</cx:pt>
          <cx:pt idx="7">ANZ</cx:pt>
          <cx:pt idx="8">ARG</cx:pt>
          <cx:pt idx="9">ARM</cx:pt>
          <cx:pt idx="10">AUS</cx:pt>
          <cx:pt idx="11">AUT</cx:pt>
          <cx:pt idx="12">AZE</cx:pt>
          <cx:pt idx="13">BAH</cx:pt>
          <cx:pt idx="14">BAN</cx:pt>
          <cx:pt idx="15">BAR</cx:pt>
          <cx:pt idx="16">BDI</cx:pt>
          <cx:pt idx="17">BEL</cx:pt>
          <cx:pt idx="18">BEN</cx:pt>
          <cx:pt idx="19">BER</cx:pt>
          <cx:pt idx="20">BIH</cx:pt>
          <cx:pt idx="21">BLR</cx:pt>
          <cx:pt idx="22">BOH</cx:pt>
          <cx:pt idx="23">BOL</cx:pt>
          <cx:pt idx="24">BRA</cx:pt>
          <cx:pt idx="25">BRN</cx:pt>
          <cx:pt idx="26">BRU</cx:pt>
          <cx:pt idx="27">BUL</cx:pt>
          <cx:pt idx="28">CAF</cx:pt>
          <cx:pt idx="29">CAM</cx:pt>
          <cx:pt idx="30">CAN</cx:pt>
          <cx:pt idx="31">CAY</cx:pt>
          <cx:pt idx="32">CGO</cx:pt>
          <cx:pt idx="33">CHI</cx:pt>
          <cx:pt idx="34">CHN</cx:pt>
          <cx:pt idx="35">CIV</cx:pt>
          <cx:pt idx="36">CMR</cx:pt>
          <cx:pt idx="37">COK</cx:pt>
          <cx:pt idx="38">COL</cx:pt>
          <cx:pt idx="39">CRC</cx:pt>
          <cx:pt idx="40">CRO</cx:pt>
          <cx:pt idx="41">CUB</cx:pt>
          <cx:pt idx="42">CYP</cx:pt>
          <cx:pt idx="43">CZE</cx:pt>
          <cx:pt idx="44">DEN</cx:pt>
          <cx:pt idx="45">DJI</cx:pt>
          <cx:pt idx="46">DOM</cx:pt>
          <cx:pt idx="47">ECU</cx:pt>
          <cx:pt idx="48">EGY</cx:pt>
          <cx:pt idx="49">ERI</cx:pt>
          <cx:pt idx="50">ESA</cx:pt>
          <cx:pt idx="51">ESP</cx:pt>
          <cx:pt idx="52">EST</cx:pt>
          <cx:pt idx="53">ETH</cx:pt>
          <cx:pt idx="54">EUN</cx:pt>
          <cx:pt idx="55">FIJ</cx:pt>
          <cx:pt idx="56">FIN</cx:pt>
          <cx:pt idx="57">FRA</cx:pt>
          <cx:pt idx="58">FRG</cx:pt>
          <cx:pt idx="59">GAB</cx:pt>
          <cx:pt idx="60">GAM</cx:pt>
          <cx:pt idx="61">GBR</cx:pt>
          <cx:pt idx="62">GBS</cx:pt>
          <cx:pt idx="63">GDR</cx:pt>
          <cx:pt idx="64">GEO</cx:pt>
          <cx:pt idx="65">GER</cx:pt>
          <cx:pt idx="66">GHA</cx:pt>
          <cx:pt idx="67">GRE</cx:pt>
          <cx:pt idx="68">GRN</cx:pt>
          <cx:pt idx="69">GUA</cx:pt>
          <cx:pt idx="70">GUM</cx:pt>
          <cx:pt idx="71">GUY</cx:pt>
          <cx:pt idx="72">HAI</cx:pt>
          <cx:pt idx="73">HKG</cx:pt>
          <cx:pt idx="74">HON</cx:pt>
          <cx:pt idx="75">HUN</cx:pt>
          <cx:pt idx="76">INA</cx:pt>
          <cx:pt idx="77">IND</cx:pt>
          <cx:pt idx="78">IOA</cx:pt>
          <cx:pt idx="79">IRI</cx:pt>
          <cx:pt idx="80">IRL</cx:pt>
          <cx:pt idx="81">IRQ</cx:pt>
          <cx:pt idx="82">ISL</cx:pt>
          <cx:pt idx="83">ISR</cx:pt>
          <cx:pt idx="84">ISV</cx:pt>
          <cx:pt idx="85">ITA</cx:pt>
          <cx:pt idx="86">IVB</cx:pt>
          <cx:pt idx="87">JAM</cx:pt>
          <cx:pt idx="88">JOR</cx:pt>
          <cx:pt idx="89">JPN</cx:pt>
          <cx:pt idx="90">KAZ</cx:pt>
          <cx:pt idx="91">KEN</cx:pt>
          <cx:pt idx="92">KGZ</cx:pt>
          <cx:pt idx="93">KOR</cx:pt>
          <cx:pt idx="94">KSA</cx:pt>
          <cx:pt idx="95">KUW</cx:pt>
          <cx:pt idx="96">LAO</cx:pt>
          <cx:pt idx="97">LAT</cx:pt>
          <cx:pt idx="98">LCA</cx:pt>
          <cx:pt idx="99">LIB</cx:pt>
          <cx:pt idx="100">LIE</cx:pt>
          <cx:pt idx="101">LTU</cx:pt>
          <cx:pt idx="102">LUX</cx:pt>
          <cx:pt idx="103">MAD</cx:pt>
          <cx:pt idx="104">MAR</cx:pt>
          <cx:pt idx="105">MAS</cx:pt>
          <cx:pt idx="106">MAW</cx:pt>
          <cx:pt idx="107">MDA</cx:pt>
          <cx:pt idx="108">MDV</cx:pt>
          <cx:pt idx="109">MEX</cx:pt>
          <cx:pt idx="110">MGL</cx:pt>
          <cx:pt idx="111">MKD</cx:pt>
          <cx:pt idx="112">MLI</cx:pt>
          <cx:pt idx="113">MLT</cx:pt>
          <cx:pt idx="114">MNE</cx:pt>
          <cx:pt idx="115">MON</cx:pt>
          <cx:pt idx="116">MOZ</cx:pt>
          <cx:pt idx="117">MRI</cx:pt>
          <cx:pt idx="118">NAM</cx:pt>
          <cx:pt idx="119">NCA</cx:pt>
          <cx:pt idx="120">NED</cx:pt>
          <cx:pt idx="121">NEP</cx:pt>
          <cx:pt idx="122">NGR</cx:pt>
          <cx:pt idx="123">NOR</cx:pt>
          <cx:pt idx="124">NZL</cx:pt>
          <cx:pt idx="125">PAK</cx:pt>
          <cx:pt idx="126">PAN</cx:pt>
          <cx:pt idx="127">PAR</cx:pt>
          <cx:pt idx="128">PER</cx:pt>
          <cx:pt idx="129">PHI</cx:pt>
          <cx:pt idx="130">PLW</cx:pt>
          <cx:pt idx="131">PNG</cx:pt>
          <cx:pt idx="132">POL</cx:pt>
          <cx:pt idx="133">POR</cx:pt>
          <cx:pt idx="134">PRK</cx:pt>
          <cx:pt idx="135">PUR</cx:pt>
          <cx:pt idx="136">QAT</cx:pt>
          <cx:pt idx="137">ROT</cx:pt>
          <cx:pt idx="138">ROU</cx:pt>
          <cx:pt idx="139">RSA</cx:pt>
          <cx:pt idx="140">RUS</cx:pt>
          <cx:pt idx="141">RWA</cx:pt>
          <cx:pt idx="142">SAA</cx:pt>
          <cx:pt idx="143">SAM</cx:pt>
          <cx:pt idx="144">SCG</cx:pt>
          <cx:pt idx="145">SEN</cx:pt>
          <cx:pt idx="146">SEY</cx:pt>
          <cx:pt idx="147">SGP</cx:pt>
          <cx:pt idx="148">SLE</cx:pt>
          <cx:pt idx="149">SLO</cx:pt>
          <cx:pt idx="150">SMR</cx:pt>
          <cx:pt idx="151">SOM</cx:pt>
          <cx:pt idx="152">SRB</cx:pt>
          <cx:pt idx="153">SRI</cx:pt>
          <cx:pt idx="154">SUD</cx:pt>
          <cx:pt idx="155">SUI</cx:pt>
          <cx:pt idx="156">SUR</cx:pt>
          <cx:pt idx="157">SVK</cx:pt>
          <cx:pt idx="158">SWE</cx:pt>
          <cx:pt idx="159">SWZ</cx:pt>
          <cx:pt idx="160">SYR</cx:pt>
          <cx:pt idx="161">TAN</cx:pt>
          <cx:pt idx="162">TCH</cx:pt>
          <cx:pt idx="163">TGA</cx:pt>
          <cx:pt idx="164">THA</cx:pt>
          <cx:pt idx="165">TJK</cx:pt>
          <cx:pt idx="166">TOG</cx:pt>
          <cx:pt idx="167">TPE</cx:pt>
          <cx:pt idx="168">TTO</cx:pt>
          <cx:pt idx="169">TUN</cx:pt>
          <cx:pt idx="170">TUR</cx:pt>
          <cx:pt idx="171">UAE</cx:pt>
          <cx:pt idx="172">UAR</cx:pt>
          <cx:pt idx="173">UGA</cx:pt>
          <cx:pt idx="174">UKR</cx:pt>
          <cx:pt idx="175">URS</cx:pt>
          <cx:pt idx="176">URU</cx:pt>
          <cx:pt idx="177">USA</cx:pt>
          <cx:pt idx="178">UZB</cx:pt>
          <cx:pt idx="179">VEN</cx:pt>
          <cx:pt idx="180">VIE</cx:pt>
          <cx:pt idx="181">VNM</cx:pt>
          <cx:pt idx="182">YUG</cx:pt>
          <cx:pt idx="183">ZAM</cx:pt>
          <cx:pt idx="184">ZIM</cx:pt>
          <cx:pt idx="185">ARU</cx:pt>
          <cx:pt idx="186">ASA</cx:pt>
          <cx:pt idx="187">BHU</cx:pt>
          <cx:pt idx="188">BIZ</cx:pt>
          <cx:pt idx="189">BOT</cx:pt>
          <cx:pt idx="190">CHA</cx:pt>
          <cx:pt idx="191">COD</cx:pt>
          <cx:pt idx="192">COM</cx:pt>
          <cx:pt idx="193">CPV</cx:pt>
          <cx:pt idx="194">DMA</cx:pt>
          <cx:pt idx="195">GEQ</cx:pt>
          <cx:pt idx="196">GUI</cx:pt>
          <cx:pt idx="197">KIR</cx:pt>
          <cx:pt idx="198">LBA</cx:pt>
          <cx:pt idx="199">LBR</cx:pt>
          <cx:pt idx="200">LES</cx:pt>
          <cx:pt idx="201">MAL</cx:pt>
          <cx:pt idx="202">MHL</cx:pt>
          <cx:pt idx="203">MTN</cx:pt>
          <cx:pt idx="204">MYA</cx:pt>
          <cx:pt idx="205">NIG</cx:pt>
          <cx:pt idx="206">NRU</cx:pt>
          <cx:pt idx="207">OMA</cx:pt>
          <cx:pt idx="208">PLE</cx:pt>
          <cx:pt idx="209">STP</cx:pt>
          <cx:pt idx="210">TKM</cx:pt>
          <cx:pt idx="211">TLS</cx:pt>
          <cx:pt idx="212">VAN</cx:pt>
          <cx:pt idx="213">VIN</cx:pt>
          <cx:pt idx="214">WIF</cx:pt>
          <cx:pt idx="215">YEM</cx:pt>
          <cx:pt idx="216">FSM</cx:pt>
          <cx:pt idx="217">KOS</cx:pt>
          <cx:pt idx="218">SKN</cx:pt>
          <cx:pt idx="219">SOL</cx:pt>
          <cx:pt idx="220">TUV</cx:pt>
          <cx:pt idx="221">YAR</cx:pt>
          <cx:pt idx="222">BUR</cx:pt>
          <cx:pt idx="223">NBO</cx:pt>
          <cx:pt idx="224">NFL</cx:pt>
          <cx:pt idx="225">RHO</cx:pt>
          <cx:pt idx="226">SSD</cx:pt>
          <cx:pt idx="227">YMD</cx:pt>
        </cx:lvl>
      </cx:strDim>
      <cx:numDim type="colorVal">
        <cx:f>'Q12'!$T$7:$T$234</cx:f>
        <cx:nf>'Q12'!$T$6</cx:nf>
        <cx:lvl ptCount="228" formatCode="General" name="Total_Participants">
          <cx:pt idx="0">62</cx:pt>
          <cx:pt idx="1">54</cx:pt>
          <cx:pt idx="2">45</cx:pt>
          <cx:pt idx="3">368</cx:pt>
          <cx:pt idx="4">61</cx:pt>
          <cx:pt idx="5">163</cx:pt>
          <cx:pt idx="6">69</cx:pt>
          <cx:pt idx="7">51</cx:pt>
          <cx:pt idx="8">1690</cx:pt>
          <cx:pt idx="9">146</cx:pt>
          <cx:pt idx="10">3747</cx:pt>
          <cx:pt idx="11">2235</cx:pt>
          <cx:pt idx="12">193</cx:pt>
          <cx:pt idx="13">162</cx:pt>
          <cx:pt idx="14">38</cx:pt>
          <cx:pt idx="15">113</cx:pt>
          <cx:pt idx="16">25</cx:pt>
          <cx:pt idx="17">1654</cx:pt>
          <cx:pt idx="18">43</cx:pt>
          <cx:pt idx="19">116</cx:pt>
          <cx:pt idx="20">73</cx:pt>
          <cx:pt idx="21">763</cx:pt>
          <cx:pt idx="22">49</cx:pt>
          <cx:pt idx="23">88</cx:pt>
          <cx:pt idx="24">2003</cx:pt>
          <cx:pt idx="25">81</cx:pt>
          <cx:pt idx="26">9</cx:pt>
          <cx:pt idx="27">1485</cx:pt>
          <cx:pt idx="28">49</cx:pt>
          <cx:pt idx="29">42</cx:pt>
          <cx:pt idx="30">4657</cx:pt>
          <cx:pt idx="31">38</cx:pt>
          <cx:pt idx="32">56</cx:pt>
          <cx:pt idx="33">463</cx:pt>
          <cx:pt idx="34">2641</cx:pt>
          <cx:pt idx="35">111</cx:pt>
          <cx:pt idx="36">216</cx:pt>
          <cx:pt idx="37">29</cx:pt>
          <cx:pt idx="38">587</cx:pt>
          <cx:pt idx="39">154</cx:pt>
          <cx:pt idx="40">428</cx:pt>
          <cx:pt idx="41">1273</cx:pt>
          <cx:pt idx="42">120</cx:pt>
          <cx:pt idx="43">734</cx:pt>
          <cx:pt idx="44">1915</cx:pt>
          <cx:pt idx="45">26</cx:pt>
          <cx:pt idx="46">197</cx:pt>
          <cx:pt idx="47">153</cx:pt>
          <cx:pt idx="48">891</cx:pt>
          <cx:pt idx="49">26</cx:pt>
          <cx:pt idx="50">121</cx:pt>
          <cx:pt idx="51">2599</cx:pt>
          <cx:pt idx="52">354</cx:pt>
          <cx:pt idx="53">220</cx:pt>
          <cx:pt idx="54">601</cx:pt>
          <cx:pt idx="55">125</cx:pt>
          <cx:pt idx="56">2346</cx:pt>
          <cx:pt idx="57">5198</cx:pt>
          <cx:pt idx="58">1705</cx:pt>
          <cx:pt idx="59">48</cx:pt>
          <cx:pt idx="60">29</cx:pt>
          <cx:pt idx="61">5783</cx:pt>
          <cx:pt idx="62">15</cx:pt>
          <cx:pt idx="63">1360</cx:pt>
          <cx:pt idx="64">167</cx:pt>
          <cx:pt idx="65">4763</cx:pt>
          <cx:pt idx="66">240</cx:pt>
          <cx:pt idx="67">1145</cx:pt>
          <cx:pt idx="68">40</cx:pt>
          <cx:pt idx="69">238</cx:pt>
          <cx:pt idx="70">64</cx:pt>
          <cx:pt idx="71">69</cx:pt>
          <cx:pt idx="72">66</cx:pt>
          <cx:pt idx="73">319</cx:pt>
          <cx:pt idx="74">127</cx:pt>
          <cx:pt idx="75">2671</cx:pt>
          <cx:pt idx="76">262</cx:pt>
          <cx:pt idx="77">774</cx:pt>
          <cx:pt idx="78">76</cx:pt>
          <cx:pt idx="79">487</cx:pt>
          <cx:pt idx="80">709</cx:pt>
          <cx:pt idx="81">132</cx:pt>
          <cx:pt idx="82">297</cx:pt>
          <cx:pt idx="83">349</cx:pt>
          <cx:pt idx="84">145</cx:pt>
          <cx:pt idx="85">4654</cx:pt>
          <cx:pt idx="86">28</cx:pt>
          <cx:pt idx="87">364</cx:pt>
          <cx:pt idx="88">60</cx:pt>
          <cx:pt idx="89">3965</cx:pt>
          <cx:pt idx="90">694</cx:pt>
          <cx:pt idx="91">491</cx:pt>
          <cx:pt idx="92">129</cx:pt>
          <cx:pt idx="93">2348</cx:pt>
          <cx:pt idx="94">133</cx:pt>
          <cx:pt idx="95">163</cx:pt>
          <cx:pt idx="96">47</cx:pt>
          <cx:pt idx="97">428</cx:pt>
          <cx:pt idx="98">21</cx:pt>
          <cx:pt idx="99">140</cx:pt>
          <cx:pt idx="100">130</cx:pt>
          <cx:pt idx="101">311</cx:pt>
          <cx:pt idx="102">371</cx:pt>
          <cx:pt idx="103">75</cx:pt>
          <cx:pt idx="104">374</cx:pt>
          <cx:pt idx="105">299</cx:pt>
          <cx:pt idx="106">59</cx:pt>
          <cx:pt idx="107">131</cx:pt>
          <cx:pt idx="108">31</cx:pt>
          <cx:pt idx="109">1428</cx:pt>
          <cx:pt idx="110">290</cx:pt>
          <cx:pt idx="111">47</cx:pt>
          <cx:pt idx="112">71</cx:pt>
          <cx:pt idx="113">78</cx:pt>
          <cx:pt idx="114">55</cx:pt>
          <cx:pt idx="115">79</cx:pt>
          <cx:pt idx="116">43</cx:pt>
          <cx:pt idx="117">88</cx:pt>
          <cx:pt idx="118">40</cx:pt>
          <cx:pt idx="119">91</cx:pt>
          <cx:pt idx="120">2926</cx:pt>
          <cx:pt idx="121">58</cx:pt>
          <cx:pt idx="122">560</cx:pt>
          <cx:pt idx="123">2216</cx:pt>
          <cx:pt idx="124">1324</cx:pt>
          <cx:pt idx="125">327</cx:pt>
          <cx:pt idx="126">83</cx:pt>
          <cx:pt idx="127">104</cx:pt>
          <cx:pt idx="128">326</cx:pt>
          <cx:pt idx="129">342</cx:pt>
          <cx:pt idx="130">21</cx:pt>
          <cx:pt idx="131">59</cx:pt>
          <cx:pt idx="132">2957</cx:pt>
          <cx:pt idx="133">705</cx:pt>
          <cx:pt idx="134">404</cx:pt>
          <cx:pt idx="135">558</cx:pt>
          <cx:pt idx="136">128</cx:pt>
          <cx:pt idx="137">10</cx:pt>
          <cx:pt idx="138">1744</cx:pt>
          <cx:pt idx="139">914</cx:pt>
          <cx:pt idx="140">2372</cx:pt>
          <cx:pt idx="141">33</cx:pt>
          <cx:pt idx="142">36</cx:pt>
          <cx:pt idx="143">53</cx:pt>
          <cx:pt idx="144">205</cx:pt>
          <cx:pt idx="145">222</cx:pt>
          <cx:pt idx="146">64</cx:pt>
          <cx:pt idx="147">160</cx:pt>
          <cx:pt idx="148">60</cx:pt>
          <cx:pt idx="149">420</cx:pt>
          <cx:pt idx="150">92</cx:pt>
          <cx:pt idx="151">19</cx:pt>
          <cx:pt idx="152">229</cx:pt>
          <cx:pt idx="153">88</cx:pt>
          <cx:pt idx="154">45</cx:pt>
          <cx:pt idx="155">2632</cx:pt>
          <cx:pt idx="156">31</cx:pt>
          <cx:pt idx="157">457</cx:pt>
          <cx:pt idx="158">3781</cx:pt>
          <cx:pt idx="159">42</cx:pt>
          <cx:pt idx="160">130</cx:pt>
          <cx:pt idx="161">99</cx:pt>
          <cx:pt idx="162">1932</cx:pt>
          <cx:pt idx="163">38</cx:pt>
          <cx:pt idx="164">431</cx:pt>
          <cx:pt idx="165">45</cx:pt>
          <cx:pt idx="166">40</cx:pt>
          <cx:pt idx="167">549</cx:pt>
          <cx:pt idx="168">166</cx:pt>
          <cx:pt idx="169">415</cx:pt>
          <cx:pt idx="170">686</cx:pt>
          <cx:pt idx="171">60</cx:pt>
          <cx:pt idx="172">44</cx:pt>
          <cx:pt idx="173">174</cx:pt>
          <cx:pt idx="174">1134</cx:pt>
          <cx:pt idx="175">2856</cx:pt>
          <cx:pt idx="176">346</cx:pt>
          <cx:pt idx="177">9225</cx:pt>
          <cx:pt idx="178">295</cx:pt>
          <cx:pt idx="179">543</cx:pt>
          <cx:pt idx="180">104</cx:pt>
          <cx:pt idx="181">32</cx:pt>
          <cx:pt idx="182">1226</cx:pt>
          <cx:pt idx="183">116</cx:pt>
          <cx:pt idx="184">193</cx:pt>
          <cx:pt idx="185">32</cx:pt>
          <cx:pt idx="186">29</cx:pt>
          <cx:pt idx="187">21</cx:pt>
          <cx:pt idx="188">51</cx:pt>
          <cx:pt idx="189">61</cx:pt>
          <cx:pt idx="190">26</cx:pt>
          <cx:pt idx="191">69</cx:pt>
          <cx:pt idx="192">15</cx:pt>
          <cx:pt idx="193">13</cx:pt>
          <cx:pt idx="194">17</cx:pt>
          <cx:pt idx="195">26</cx:pt>
          <cx:pt idx="196">37</cx:pt>
          <cx:pt idx="197">9</cx:pt>
          <cx:pt idx="198">35</cx:pt>
          <cx:pt idx="199">41</cx:pt>
          <cx:pt idx="200">51</cx:pt>
          <cx:pt idx="201">18</cx:pt>
          <cx:pt idx="202">12</cx:pt>
          <cx:pt idx="203">21</cx:pt>
          <cx:pt idx="204">80</cx:pt>
          <cx:pt idx="205">28</cx:pt>
          <cx:pt idx="206">10</cx:pt>
          <cx:pt idx="207">34</cx:pt>
          <cx:pt idx="208">20</cx:pt>
          <cx:pt idx="209">13</cx:pt>
          <cx:pt idx="210">41</cx:pt>
          <cx:pt idx="211">8</cx:pt>
          <cx:pt idx="212">25</cx:pt>
          <cx:pt idx="213">28</cx:pt>
          <cx:pt idx="214">13</cx:pt>
          <cx:pt idx="215">28</cx:pt>
          <cx:pt idx="216">18</cx:pt>
          <cx:pt idx="217">8</cx:pt>
          <cx:pt idx="218">19</cx:pt>
          <cx:pt idx="219">19</cx:pt>
          <cx:pt idx="220">6</cx:pt>
          <cx:pt idx="221">10</cx:pt>
          <cx:pt idx="222">30</cx:pt>
          <cx:pt idx="223">2</cx:pt>
          <cx:pt idx="224">1</cx:pt>
          <cx:pt idx="225">10</cx:pt>
          <cx:pt idx="226">3</cx:pt>
          <cx:pt idx="227">5</cx:pt>
        </cx:lvl>
      </cx:numDim>
    </cx:data>
  </cx:chartData>
  <cx:chart>
    <cx:title pos="t" align="ctr" overlay="0">
      <cx:tx>
        <cx:txData>
          <cx:v>Total Participates by Region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0" i="0" u="none" strike="noStrike" baseline="0">
              <a:solidFill>
                <a:sysClr val="windowText" lastClr="000000">
                  <a:lumMod val="65000"/>
                  <a:lumOff val="35000"/>
                </a:sysClr>
              </a:solidFill>
              <a:latin typeface="Calibri" panose="020F0502020204030204"/>
            </a:rPr>
            <a:t>Total Participates by Region</a:t>
          </a:r>
        </a:p>
      </cx:txPr>
    </cx:title>
    <cx:plotArea>
      <cx:plotAreaRegion>
        <cx:series layoutId="regionMap" uniqueId="{68686D44-C7FB-4C26-9316-1E3344145218}">
          <cx:tx>
            <cx:txData>
              <cx:f>'Q12'!$T$6</cx:f>
              <cx:v>Total_Participants</cx:v>
            </cx:txData>
          </cx:tx>
          <cx:dataId val="0"/>
          <cx:layoutPr>
            <cx:geography cultureLanguage="en-US" cultureRegion="US" attribution="Powered by Bing">
              <cx:geoCache provider="{E9337A44-BEBE-4D9F-B70C-5C5E7DAFC167}">
                <cx:binary>7H1Lc9tItuZfYdTmrsjC+9HR3REkJVO0HlaJlGtcO1hCSaySCDdE2iX/nbuaxezucnb1x+ZLIhPM
PEgCIA0OsBAdUX1vQkkmvpN5zsnz/OfdX/+4e4qjtPfX89Py5R93f/3rp8fV6ss/fv755e4xfo5e
Bs+LuzR5SX5fDe6S55+T339f3MU/36fRt8Xy4WfLMJ2f7x6jdBX/9dO//4lve4iTi+QuWi2S5S/r
OH29iV/WT6uXkmfaR727ZL1csekP+KZ//TS+vPmpFy9Xi9Xr/PVL/K+flOc/9X6m31L4xd4TFrVa
32OuM/BMy3Ut0wuzT/BT7ylZPvDHpj0wXdsNDM8Xv3kVPWPeGP9Nk2QpRnUr2awjur9P45eXHv9f
eaaybvnB4iUZZ+88Ttgix5ebt/pZxfTf/yQDeE8yIsFOQal6RFEfXkzK3pWhfrwfPxtO2/vx4bvK
N1cJU7bfbHvge4FhuDbfcNhX0n7zvIFlB65pmFa2HV3x3tm2G/7+8BgtFy+r6ICdp0wmm095Rvff
8F0H9t/ZBwGF7qwdd/8N1y+rdBFVLaD+NnD8gRv4hm84Kv1NZ2A6RhgEtmtsPqb4TU7/6oXouU7+
BpTu4gsLNJ93gOYXI/H6u2i+B+TmgCFqeYLTh8rJM8MBO3GeGTi5IMiEDEf+6TMOXukW2IG8mEiR
F+MF5C/aR/5dGi3v4gbB9wae5QRGaKn73Ro4bmCDI/oZ6CGIIqNevQ496GIewVwMU8jfQaMoCrCC
RDuugL3CiStXa44nYE9fvkElWi6qVlD/uPUtb+BmNLeVg2abAzsMTdv0sRVkWtdZg57a25mE3tsH
lOKz37pA8ROBQAPszRq4jgutwbVzySEpFubA9V3H8g1P/CRna8v7JE0PYWtiIoF8KMYp4kO8bNtn
bHRbeXU43hk7u70S2DdAbn9gBqbvBoJzqnwV0sw1PCO0Q8FYxU9nZD9bLx+i9FUM6tajP2r5REL2
fJyS/ey2fbKfTj6VvSnblvUZG+NrhgVh5nu6g2aFg8B3TDOAkr/5WOKnM+RPH16/rMRQfdz5NII6
H6WYn07ax3x4hUW0Jc7G7MZS/uP1Ce4PDNuy3ZCT2zAcRZ5tFMfAtCDQxG9mlB5jAWn01Bv+ni7u
omXvJv6y/vy0uBN/VZ/4u7+J7Ifdf0i3yLgLV7orCOFyKh2PG1+cztr78eFN5eGovz/7toOri+eE
gWlkWjQ2oiT6+x6ee74FswLfwlDIMti5DpA+sP93eYgWsJ1KtuJw+4TuvWEXtO0b2NTK9159CjgG
jDqhh6ulqSOAAyOjb3seLvaZSCjg/xwfdrVM+cQC9ny8gHwHDImzdYqt9tzk5RI2E9M2LDfgl0jo
uPL+d72B4fum6YecPOSSWWdFem1oO5NQYPuAkmDWgc3/btqgJurZA8vxfN+DlVwoPBL6ljsILSM0
XSE+iUXr3WL5FC3vyw6jHvt8IoE+H6fIv5t2QCu6rZQ69dlOH9iCrRtOYG83tgS9CcHghIbp27az
oQyBfmMTjJ4OMmoxs2E2lcAvfSklwHDHVUB9Y8k5Y7NbjO36ju3njFN6v34YDgwzsD075DY7aGay
YLtdLlbxfW+2ilbxi3hUX+0i08mLkqf0ZRmh277uDm/nZW+9373nzWRNLokbD1rBTfbbaYOQGzCV
YXsb4havOidBET/wLddwrex40PP9PU4/R4s/DvIVSXPJxh9Kj+iuH3bArHadVAmU/Ta+aw0s0w1t
x+c+GdzoJS6E+x8YrWNZ3O5mECpUL0cv38Q8gr4Ypshfd8BrMJ9X+uhUXl/mKTWhVDtw1hgCduAq
wd734M8JINd8i5g059AvF/fRfQ9qRW+efI4ekrIjqUdf+yWEFNq/oXSZgwW3LQfOb38tQ0Czvqro
gCyUYwMdjfKgHHE0PKv68fqbAlcpG75zBypBpuurHNGEWxUuPJxUogmMkhfcsDY74ixOv8cPydeD
7ru7vofsjF1/RjfHaNj+5piMKlXS41lhJsNRc5ujbwzYDdALXaEOh6olxDQHHv4CyqReYE6iz4dE
9PBpZA/wUUrySQdIfhV/6/0WR82Kyb4DHxP0kMDGfW/zIXLStwYBBKVpenggq+k1l6Nn1MpkQgLl
GSUEMz62zZhHwwYv4pbNPA9QFl3OG2HmkARmaAwsOGT9IORmErBOmQqjaPnwFN3HL49ivP5NSZ5L
aCA/oiQYnbRPgvH1x7L33U9VNF34CgLLs2yV8fRBG+ZAcPCI26jEj3JfQfQl7n2M0/tSs5j+BIyl
uQR8+REFf4z3bnv/n97AJtOUFRbgh2BANjRxZePbfhbZ43rcikDYz2m6WKVxVLYQPfD5RIJ6Pk4h
P71pH/LpDBeFpiBnnoXAQcgUCevpm8HANFxmexKiWPxott+nd3GV9NFjnk8kmOfjFPNpB+wwI+bx
KMf8eCrW6KTBM9a3B+BhDqyKLudjqpCB9zu0LcdFTLV444zgo3W6Xt4vxOAeokVMJATPv5ASfITX
bZuvjU4bPGSuMWCuIzcPklNlC5xLCGEPEAmSaV0GuJ8i1+Onh8X6WQzugbyYSJEX4wXkYfpqG/nr
6gif+rdNcDEL1vPAg41t86EmCG9ge5aFWLZtzJUM/TWyHlZJ72Zxd4AFQplMSKA8o2S47oCUuRy2
eKkcnTaoVcMFYTHbn8MvNSyATtKqYRt0A8eBFYrzQ6pVw7O7POTsbaYRso+yL6MEH71v/9yNbis5
3hFFXPK0+FruxtpPj+/DkGSA4cKUwEMqVDG3CakITQvqvKAtF3PVK9HrNSMxkZJcjBeIDlNr28x2
xBTacr2mPrO1cZRCx0Dqi1AtlIPGIIe3A8YDnwu6gpxLn9f3B6jxo5hPpNCL8QL0XYiiiJfxQ/TU
HPzIPGEODtxRVQbXZw/AAhFMKhInxI9mW35WvRL9ls8nEtzzcYr7DGy97S3/S7SKUgGATpfaj9HA
g2/bSAWDzSC3C0jSxTUHlsUium2uYJA9X7kaPfJ8GsGdj1LUf+mAwfJTmxeok/e4UTTF5WCCDkyH
OSk4F1NVSgc2Ugf0RkhD9iHqxMkfi8/JenXAPWo7k5B9+4BS/qQDesUsWt8vesM0+tykfLeQZgfZ
jQB6+Imk8wb3kusEZmgiM08o/LJCX3c1+mOnziZkUB9SUsw6cAivRpXe3eOpeONJiz8+Q/T2ZQS3
cuk1bj/O79iwlASWG5rcQoaTLu1EE5lxHiwp+Ajmw8VtrbXs2oDb9yhsv+2jwubrgr4zxAkoZ8LH
23yj6VnVj9fXc99c2IWSEJvdSuMI9ggxmN826MPpIwU/QKSwbcKEKZ9IH9YeyzQtXPt0smG+/ho9
rcv2if5QinnkQIphehjnHXDbvGsyfQE6LsKDQ5ZOlak8qnkTYUB2YASGL+ybUJhkkTzBLS1avopB
nUquxz2fSIDPxynyJ10wb8Zp6RbbTwZhq8PEgXsdi6PafFR1qO/Dn4kEbdfy+J2cCKPriuXokc9m
EdizQYr5dQcwv6x2Uh5R9Fw0aGJxmfeG3fGRB7z54DopcTjLH3ihbyLVjd82qXELPrt0/bL/URuJ
iYTm+Tgl++hT+zf93ItbrnXUF/xv/uk6AdSjD5W61hFP202DngOWfOHBM4Qk7OyjGtZMGNYQDRL4
rkku+SO4SuMDrvhiHj1l/OsKh6wD5rTRh0q3Qf0D9ma11yrShYDcm8qr1D6YQz/bfAxIC0mY9CFs
Mj1Z5MlTaZJG3xelBmy99jDi8wq7PPu6wi6H/GzbaDy6uS0TmvspbW9spVhZkG7xyRAmi3K5fTwh
Mm73xxuUYB5qyvh2GHiGNvOlH6Kqk4Gsc1wQMn2SHPFxtIwO8ciJeeSIi2F6xMcdMI4OmYW2vR0H
fbm1H78dVf14fXGCOFmDhdOI+yhLppKFSoAQf9sK/LzUAXSq7MUz6+h4/TkSI/VNAdksuts2X1XY
a+DkbYuT0+pCQkfkbmfTMoA14DSYS/RuCpdUWxv9U4yqClU/X3+rmzAnOr5pIbQv+6gOACR3wgrp
Wq64qxPeWrkavfbEp5G9zkfpZv/UAevL+KxBgWajdhOsGwhK5gnjocJeTAPVWV1ky4fEzz5+PChb
jE8jYPNRCva4A9exObO3lZ+v+hvcUo2JMJyL78549TxafDskNVnMI7CKYYrr/Nf2OfZ42qCDAukM
QeijJIIIOVQN5n0XdRf9kMUYZEoZDQge//0/q7h3/1/Tr8kijQVN9pCWZD6hA/16So8x5EfbEvSm
Wlurv8/7VsDqL9kWgkAVdoLgHgMRaw7C2gTK3IeLEI5HXhdMPKmP/0yZTdBXH1Lsf4OS2jb2J9XR
uUfUXj6clwHOwNmH8CZq26DqkCmKMKoivG+6OKuWA2mjL8AyTpI/e9MXlglzgFVdnU32gfqQ7oMx
UGh7H4ybNP058CGiqKzHBLd8X0DOaWgEAS4UPNyK3heSp+S5IrRIr0iN85kF5MVXFlDvQMju+Gbc
3AFAso8fGpZpiOBFVZ3qBwizQjI24ud54TNX/Da/rSUoZM/SIw65s0lzCxTYfm2BBjft7/zLD0g9
bkrL6qP+CGqfWbbl80sz1CzpCLDigCYStpDGIn40A/8y+R5h6/9nfYAKIM8l4MuPKPiXeO/W2c5N
i4Fk40/Xggg6eb+f+GGUDVB1BilIOm8uOk0g0BT+J1H1kajf49cvBzlzxTxCdzFMaT7+1AGaN1qU
KURdGjA0FDLQwQ4vr23DPOXtgv17fPdYHsu6Q+CIiRR4MV5AvgOn7eRDpSG+vr4FTodKWA4KPZIb
jw8flIFCeLaxZYGyVfAkeUZJoLsfqsGr+w5CCd2fUKKcdEAHmJzhGtCU/AlQ8QD1VAJbeLnVW3+f
VWnCc19YuWiHhwn62Rwg/vk0QgE+SkGfnLXPg07Ht82BDlSBt+95JH6970MZ8FiHEx6jSIuRnd6t
IxT8L1uJnvvkEwni+TjF/BR6Zuuyvub9aj+527fern3azm707qwtkDj79bRs9+1HCjdEZWXotrCS
62zoiLCBZxKp8f42pVCWC7Nv8X25SV9/GMQ8chbEMD0KM7xx20fhtEmLF7ri+bhvoKavetfoBwEC
SlFuFgWBBZGzy8bpU28WPX09kPfIkwnmyhcXgIfVtX3gG1T5UWgcmidTLrU+I1TncF0HAkCoppT9
z75Eh2Sj82kEej5KQWd19dsHfS7234/fs9wATiFUdPJECeuClddG/WUYf4UVRPw03/ovq+Sg6u6n
YiLBPR8vIN8FPjOHrtWUbonYfyRcbNQZ1aYRDDy07DQD1kmRfcjV9nT1uEi+HHLJ2s6koOdfWUAd
W63t/f6uyZA+561XG81FKsSXjWBGbGqXI1ASDgKEtYgbFPEiIAgLJZ5RAogHYbFAS1mL4YXIz9GE
9z55Fs90fE+vzdD5ZOfTx3T/T0bt7//ZRYNKJZgLzAg2ehpwIUtvtEjhxh9YKA8iwM44/WwRo5Va
7yJOlrF4Up8M6mxCBPUhJQEr6dY2C5qcVB6J47n1JnGSPpTzewZQfVMTaplCtgQeGhgqkgfJm7B1
IPws0BfRrLEQ/SHMJxLC5+OU5pMOCPuP1X1Ejkjz00pD/hu91dbr9ARUReZRsXeNksHrMs623yHz
B7irwDkl6gXTxmpwcKBlpYeiQPAryhKvch36M8ankRPGR+n5uu5A2NCkur7S8c7X7XklQ9/jfIUD
NEw0Q1RwyoSqasFHT1iYE9DGRpTbIr7K2z9TXFwPEKr5REL0fJyS/Ram8dZF6Q14e7l2eTyyT6pT
4I744wz+8jevv+fgiUP9ttBA4zVFhvdRCRtNhVDiRfQDI7ttska/oGfwurK16FmMNJXsOOkJ3XOT
Dtwgx+jIlibl1e/34+7IbkQVWFzThVlEvdbAhmi6NnqGeWAFMnOvsxI9+NuZBPvtAwr9uAOlTSa3
TfpIkeLNYpvzXoMwjUjRIIgEQatCNIL0EXeusZxglx5wg8xmEdCzQQr45LZ9/np5Vclf63MZVOxC
glQQuIYq0uCsRmKvEQYBQtLk/X2ZLFesZF6aiPH6d0R5LoFbfkRBv8T7ti7UbhEI0hRrd3ADN8G/
RckQ0uejD5Ot55jo9cELGdAQ6Mn69TCvM59HsBdfR3Fnbafbxv3X6bsq3I8nz8/OJ1U/Xv+kWSiJ
xYy+FhqiCd4lszZ4+2ArRpyB64ofzewyZ8nyoXfO/jMrryOoFytkOqE9eUq3wFkHIm3PPjSYQgOU
A0QbopMIzJAS/P0AuTUsHNQQwZ5ErgOo+3UavQja1Od625lF7PlXFmDvQDLN9KpSmT3eyZs9JV9R
LbpUhd1Tn/MGrFSd46I85eYDuSbRn+0LKHSbaqbZFU8QmhtHayxIf/62r0LIv31AyT+bts94p1cn
AgHdVt8PfPA+G7mAsD1uM60l8DdhPzb6m9jcR0DO3hStF0q3gh55Po3Azkcp5swW2Lawu0pSJNZc
RnfxfZXPdT/8mT0YvUxQ8FubOIiIIFSmDuxAFNKC1i3rfHusS0+JwhcQmhSeU+pcdkAOTT+0yBCv
hw1m/qDNCXPWoei/KgQ9xL8wJoiEk1xFkffBdfTnArkJS7E7dIxBvwG2Mwnltw8oya+7QPI2a6fd
NNlsG+Xn4fBDNSfc6TYf9boXohcvK9zsC2M2NoZM+Zv1y8shLFjMI1QXw5TmrNBM20z4vDrBr77S
b8KcYYZgrepBswP4Dkw79JytPVmG+zxevh4g8Pg0AjYfpVifd+BWPb1psH4WGh0HsA2FaF+XcS8V
8z6SGTd5xaKgEw27maaHNvUSEwnw+RdS6KedgP4XccR1bHw//QLJOujw5CJvBHdXSbGDuQ41yhHp
LRQ7olhM0+g/ZavQC5NsVgFs9lUFpPGSrTOU6U3ZO+6HNII3XCPANUaYpeFblADf5OyinQ8icnxi
uDtfpIvP0SG197czCebbBxT38y7cYGYN4m6jcg+KnaAFKZefqjsAvt7ADR3R2wVWBEHy7Po4fUmj
+IBqcWIeAV4MU9inHYikmc4QtpwJsx9nLGhhhkht3FvyjhLqdmcdHOGhMdE+LlNrcBxkQXo7631c
ILZmeXieuuYrCDU0f0EJ87ED52F23qQdzUemDuPsgXoQ+ii6Bp3G9SGGczuLTJEZPOGr3vlitXrZ
9DO/ir8uDjCq7fgaQpkdf0Wpw4BpW0pM50OxdX/82KA7A8wtiLuULvSSlEB3hiy9k8cfFzShVfT0
WraaHXI5m0ZoMM1GKebTDniNh9/j9HO0+KP8RrufgN7kONjspsVVe/V8oC4WgkhgChM1B02BcyYo
6i1Jj788lxBBfkQpMexAom1V4bv9aPBWhk+9oWoz2aYfR2Lr7WI4x7Pv3/5W+ePqK7xstvzDNnGv
9wRddrW+j//1E6ybiD73kT69bXskcTsPAeou0qth3xQvnJ212++f40MNWvJcctbkR/Ss3XbgrL2v
LvBaH3vWY9beVOra5ihK2Pd9pifA2AhBlCloCGaS1YH30XN0UAGVfCJBPx+n0L/vQKzM+w9NXklM
5jD2UclBFTGoEhgiesBCO0StBvY+Se/LJZ5evIh5FHD+dQW8O1Aq4HbSoFJlDph/EP5DUZgOolva
6qwBKOjhwg6ihf32AXWyIrH7dSxXD7uYR2AXwxT2W4QstK3Lvr9u8KaB7ey5jum6eY9iBXbTZnY9
JDfSlu3voy8H7fJsGkGbfxkF+z2SY9sG+5zpb03dt51ggA626NnpcPuS6ibwvIEPGwckKWctMPfJ
3Pw8+h79+XiYi0ieS9CXH1ESnHdAop5PmiQB+AwsfCi5p+2s5yMCkhXdNXDF3nwoCV7Th9fvB5JA
mktJID0qkKADLOe6OtegvlLz1liK5JppLxDnjSozHjxiiMwKPH1ZKjR32lRONxyixM825UTPkzQ+
QLYqk8mOV54Vtjz0uNYZf5M1Md5aytbINaMJZZdnDbovPVSactE9njsvkaGr6jk+gnTQOyB09JZu
NHh9eYyeng43dBe/gZyI4h/QY3F51v6xuBg2mFiJ660TOkwUi2rVKlFYxXVUbWV0UTWhiyg5wKqd
zSKwZ4MU6gvcbNrmQBdDGHHLVc/jmZAuxkCg/MfrS3yk86CZMYSLwy9vpkLnvmfgkuGiVqUoXQO9
WFZ8M0fDxfrukCAZZTIhvvKssAfG7e8B0ei1KUq89a/9h2Tl1Cpel0ma3N2V5t8w1lB/9yN/1fQR
m4sGErkXVbJsIHLGRpVWJxBPWb6KvPtrLEhv28gnkl2fj9Mdf9kBrjcb475Tvt2PyPWmlYbz4/34
bNZgTDgUetgYEAbHi54SfQcxqqgEyRIywIrlzTbbKPyz9UE2TGUy2XTKM7rxZrP2We0Fixsr33j1
zzwckaZjWhB5tiLqkPcHZwlKyJAzfrFA4V9k/r2s4kNqsJHpBHrylIJ/0YHoiYv5bXPgu6iyzCLx
A+GxUmkA/6VPzDoXi9XjOqrIiNEzWWlqAfb8SwuQd8A9f3H7v5qD3EHda0SrWFDnMxmnOk1w+wpR
wQrGT27ZJFznYv1X/Pw5WacPZUvaQQBpLqWA9KhAAmy4tjX8y2Elxz+euNkmzjXF9N6y/9ZPK6oZ
6nXM8lTTN/3yeNu+ynSwH/ZvFozkDpEiyXLHNv+1jJ9r+O/ma27il10HqeRRwXx4gttMU6wN+hwq
u7GmadyCoZoP0eQLbdUMWA/FT2YxMJfJ033yNRKD9d3S+UQi0fJxKs4uIUlaF2cnDcYmo7orQlyh
x3GNYXNTka7NPjqIo4ZDgICATONwBMoc+ujpfvE1fhGje2Cfz6Tg5w8K6OPF20Z/FKfPuLaVve9+
vI2FXKBUDJQ2ffARosMRbMlCYbi/Gmq2fJWssSC9RpdPJPjn4xT+UQeCjy5PG1SncUWB2Zs1I8VF
Rdr0fdNAwVeUNmH/VLQv478W5VYrPdhiHsFaDFOoL/GWbe/0PPOrKe7+ltv2uo9gnVT65Y6nvl2e
V16Z9rDSvCXu77iw7LMdmP2oqZPI+l4jzNh2UcBp84GhQOZ/TCTBd5tHSNFy15fR06JsNTt44GYW
5YCbwQL/60AO2OXFvOwd95Ty7iBAD0x0KeWWYtVYhjs9HLSWiZAp8Zu5frUqVTZ2Qs2mFbFmowWw
8Z5tC5t59MeiOox9T8xRgcwKTHRd3FaCkHY5OpahUIQHOc9dQuRWUW9JevzluYQI8iNKifn79ilx
2WSlKuRwId4DJkkRb6wyGlQfNv2QBYzw6wfue7Jui4J60UHaFp9HoBdfR2G/HOthV0WclKzhsqaq
qPWTF6JA4IS0s/oomuyGJquqzF2RZGuh33DcS35HlZwDypAok8kbKs/oa047oL9fNZm30YcCb0GB
d4A1B1qhgwmfr2WjEQ9KnG4+ZHuBxS4OajycTyTw5+MUelaGrG0We9VorAnqVDiOjTwCHsFLTkCA
vuvoyIPym5ww5B51hXyZNHpYQxztVmr0vFWaSuHffmmBANCeWifAaYNKNS5TFgoo2JYJH6fEe1Bw
GeXa0fNe0AWEkVnqVbx6jNMD250rkyn48hcX4O+CPrdHcOF+isZb1GPJRabkEdVPx9ioafTUG/6e
1u4Uux+lfHAlFM5kFubs4yiHBwWD4c82ITNI4MAhK9Nzr93fRM7T7j+kh2v8rgu8rcEWe7DzWy5L
thSF/lThErBmTYhYRYRHJlwIsa7iL9GT4Hr1DdJ8GiEDH6WYX3UgaepqclP2lhp516Df56rJxAn0
EMUVwcY1jStq6jUBPehwiYMxlqjRqLj4LXotw0B/BsU8Smr+dQVadyAJNO/xu1tb2o8TvrUv3uyN
qjDVXKNvDPe3O8seGsHVb5VGcPWSXlZioY8aC8zQgBBgbQVfhA8jPwu1DuFsE0wF9Edxhqv4W++3
GN1IlvfiwT5yRZpMWY78xQW+04Gs0Othg1nQcN+j/ZAlkj6hainaVz8wkD4UsPa5XAyQ+MFrNAx4
PuDGKOYR8MUwxf26A5f16+rQpeN5f2YfKk/d8X78+gxX9XJue8Qfv6gMpanPb956q20r3WgDl66v
JlWkro92H5aPABXBPJ/7tFjMvWQYYW13kP6B1t02uS9cR1/WUY/x+MkaHc4OYjD0Gwqshv5BgekA
irYNVNfV574+PZiBCiEttiNKuECmyuQIByZkLdpY8Js4qJWd+kzkXieHSVsxjxKAf10B9g4Ypq6b
vErZSDlBEhQS/bDLJbxZ5WA8QHSdSICipwB1+9cPh1ycr/OZBdDFVxZg74DL8fqmwWr0qJjHMlHc
IO8graBvIvUfzQk8P7C4XVbd7VnvgAMLACiTCQmUZ5QK5x0wYvxSnX5bn+dYSElBll+I/kQ6f5CL
FpcoC2MbzNLAPsTZ/ku0ilJBmPoKPp9GkOejFPNfOqBc3nzA8WtLxbr5gJSQ8h+vT3DHRec39DeE
HMlNgRLTQ0EIDyWNUXp36x+UhcxN8nxYOlI+kRA9H6dkv+mADenmV+y9ppCH/QiV/1HS2FRjJ1Fj
2vCYZ1DY2Ilcv/l2WAUxMY8Czr+ugPev7atTs2pf9/FuMid/LJDpVV4pfT+LoYmy7aYDuqKl4uYD
ykpnDU0YUXjANvIi18RYW2dBenPtdiYh/vYBJf9JBwJpZo324ECAGBRpz3DgSJdQ77PIMddiXRi3
Ik9mcTPW5/IQrS6fSEDPxynmsw4UoJ59QIxLUywOZds9n/0TUTwqp0MyJkyJKOqH7IjsI346u8HM
IFyeDiqlISZS5MV4AfkOCJfZ6Sfx+jrNSXO3bdAZNZs06H1EIV7XN9GamviGUSYnMOGS9Hi0GhFs
s8XyIfqCEl5lMOgZnDSVknz7pQWid8BgMLvAzmvquDlvzQ3TfRIEZpeV7t89FGmWCoPSdejlpMgX
VNl3EGSEQu87xEu0RBRjulgmZRthx7aX5tJ9Lz0qbPwOhDHObkZl77ufYsUaDLkQJKaIZ1BJYBmI
JjUdOK14kh5lPKj/f5CY4fMo9HyYwn4z64BG3WYru9ntSRXNj6fOS/UvmuK3b/U7SHUprY9idlvp
jtqDy3qDAJWJ0Z1ZWyCUlaGHHu+g/nZuzVB0+W+LFbp9HGYYn8mT6ZmXn9GDPz7rwMG/bVLWMVOt
bcBYy2EmVyoX8Zy+byIzQW81mq0h7xAXUMYNdki8fCYlQP6Aos/6f7XtF5p9bNJSHqBLpwmB51uq
phGyiyzaeyJ6WZgXlM2P5tVo3RodgHo+k6KePyig3oG+rbNfGyzI3bfQGp6Vv0O2kwI7yubBIWQi
4pX4g05fvqHkxHKxP97bmQTv7YMC3h0IdZl9apDHoJceyo9BowND33yArmS2gZfOQBEn8JgdavVr
etBOz6YR2GfZaAHzT+1zlnl1eNHxdKo5k2zl2tQRf7y6q8fxfvw2XSP15rXq7esrNn1UsQh8NGtD
Q2Blo/eZMLU2FaG3Jctktl5jKXpZmk8kuz0fp/v9tgv7/WzYHOisEFjoo6qzgjg0S1Zl3rc3nhkZ
6vljtDhMd9zOJGBvH1C05x3QGufvG9Rb0O76LZs4K0C1RwDv/APMlK3x2NsGg1fRHjqAEQY1RVUO
B7UVRZNsVuQ1+xA9ar5eLg5qO59PpGdOfGHhyHXAATNfp38+x3jjVXlq834WMqhLNvpvQ3nd9mOV
tCmkj8A6BtdkwEP/QCGF8dVclF7QqK9UIIb8vgWKdMBUOW/y6gwmCG+XgbReVejYLjqfwEzsiPAn
egj+/r/pn4vXA67M83wmRT5/UEAdenzbV+bb4anYg7vcYfW1K4SxgLUw27wwDCkS34XtHkWoUV2E
2zOI5/12uVjF971hGn3unT4v0mh1SL02/bcQouj/iBKIYdM+gSpve0fUv5kxvS2pOLy5be/Hb6t/
vP65eLt11KuDe9tkkyXIYvQQcX2HVZBiH1Ud6ocwbZgB65fKL3xwo8vCmLOI2eqH2JCYruc/4ill
PLc4dq0znj258X6a0puokCvlllxUSh7RsgQfmwzkCiDKUQUMRWm4sFYNg310p2TPYEfRC/OPiOf6
vo6fDrCDS1PJsZGe0CPzsQOyep8Enf2Oy1vSkF6C7HM6qht6HE+R+njVYLwf+mchctmEGVMVaaaB
xFXkbrh2wEWaKtE+LuIV/IFiUKfv62+W+UR6HMUXFg5jB274omRtufpaX4l7K8IrSywqez6xVtjl
UB/vdP3WZgC76A1e/vL199lb5/Nd1f7pnvuNFQosh/14e2501uLtdDStdLkf780vk+/R8+fFf9Zx
Ffr1N30fFa0Q6WLBH8TrziJ4ULKcwk0dIjE6RHkd8aNZ8Hq9xejFmjyXSDb5ERVulx2IARi1mRk3
rnYOHm/3jT9URjfuse0smIkRsop/21uMtO0g8xFrbHk2vJfZR919J/Fzcgc75eKudxN/WX9+wv+B
cqmoXNgbJ8uHA2KNq7+R7NTqCXT/jgFg28aFUbpexqUhO/vdj5BchHwHxLCI26gaKocSt3CKwu0C
h4BKweqF6HmHmEeoIYYp5qMOKMTjJnOO+gi4Rz9DFGbXV0xmRSzg3Q8dUXeVOFrGyTMaq74IYtS/
i+QTCfL5OIX+vAO+rRPWSrVcU6nPtEz4sEwEwiFsS5GRfQ8hch4q3RoWLxuJ62H2o5msPEmeESd3
d4BFZjuToL59QGE/6QDs71GFqeJ992Mz6O9lZftd6+Dq+yjkzPJKWU3IzYfYlGssSM9u8okE/3yc
wv++A/BPTn8RG1B3vjVCqMFUu0l1PPzxlJTZIk7TqHcRJ8sGlWQE9kA5tnOWGmJ3ScpKnyU+4w/Q
BwvSTz74dZej33vqbLIB1Yd0F846ULVm8ohqbAKPXfuwPveFXRxFOSDbhKZBiYBkWzxH9zfxEb+d
MeHK5eiJwKcR9PkohX3SgZi2i9FQvPgu0I93/i5GlU7z+hR3kQcQIn5RBO2QfNs+bq6ei+IeKCXB
P+LFM4pfLD7HB0VJ5xMJ1fNxSveLDgSUXA5brMm3DcJpStl6CyTa0RKKGuMu55UxjMc776M0+r54
EsduF7+pf+TRWI8VaMKHdZSSZSximLLQPp/r2Hgui9rqlej5u5hHjroYpied8be27/DXF3C5lp+z
41H88lOL4uVq2qKz46rRyCTkbCNp3jbcPCzYVTa8CT9/aFswvdqZYdYUNM+E21W0TtdiSHfw9Nud
TyO7nY/SzX7Vgc3+ockbvGWyOEkokR5PrwWoEpNx0f3BsD3Wh00gm4H9AVXAxEh9rLNZBOpskCLN
LERts5XZvMEaKWgbjK5qlqcGryDFMDTwT5T+ovX1Zn//d9KbJ89//+8eioD1rtO//8/ybvGl9Cqn
3+e7v4nQY/cfUhrN5u3TaM6MauWsv76wfQuaJ+WH9whqmV8gUrApQvSR8Qx3CCstz9gTPuqxQdlQ
NDQJ0E8rzPgWYU/zBWy6/Yv4ZXXASVEmk8OhPKPnYd4BG8PHNtNDP502eBhZx1XHNy1hwCSl79H4
PghNpjLwoFqi/n6KkVRTtiP1bJJPI2Tno5Tgn07bZ4DvZg1iHgwQSOmjZGFuM1LUARNdHK3A8Fj7
wM2pJMfuXXwfs1yJ+14WTrxp2Li4S2F7PCifq+r7CJWq/pyS710HdIzzD5Vs83hXl1m0WK56F+u7
8sz5PT0TzFPtGg5KW272SME3ZAxQahtapagwS/xxNRelP77KZLI9lGd0L1yM2z/KV+9aNFjdnFUW
pjveRvx0eVLGqjU3gQb9MyOEhqfrl6oF1FcjYZlxcALg/dTme6CwuQcmCyMtr6lNJFeN9eg3fz6R
bPx8nG76UQfy+8evXxoFn8VnoaQ8+Is28RU5yRBviM9A3wudCKtejh57MY9AL4Yp8uMOID/8/QEO
qabzjtG+2oPbCc7/zAWhKu6w4eAa7Joo6ZU9dsWxy+wKNdekp4EymRBCeUapMXzXPvMfJ08JYhkj
gYfOqrKfIEYKLDA2PVK+qI+eXeh2G6CXCK9KTXy0dVaiJ8B2JkF/+4BCP4bUadvOM3z6XFXTfk/k
uVXNE6WKQlWNZj1TYfIxRXIEiQSrsR49/vlEAn8+TtFnHrK20R/DKX7f4Lb3rIHr22HgGVz/hHiV
TJr90Bt4RoAMFVRo3XyI+K1ejx58MY9gL4Yp9Ky1eNvQX0ZPqwaRR0kDZimGe5pbbWwFeVZ33TEs
9DfHuOypqlyGHnA+jeDNRynclx2wVU7W5SlP+zEZ5F7B/IUqBrAfC01G2ueseZfvuSZqsWvdJVWL
0WOezSKQZ4MU8clt+xt8mLLKKg1ucTQtQv059IuXLq8S6MDcQxgqgqM4TchOr7EePe75RAJ9Pk7R
Z3lIbbOXUbR8eIru45dHcd5/XKlhcfBIpDfQk4jJUHwUHhPCzYKijX4gOgwQ0VpvSXoayHMJGeRH
lBIjXG3bpkSNxgr7MZ+3Rg97uEZuZ72Pi/RhsexNX1g1uQZNDQgDRqIS8kLyHjLKceh7LFvJg508
EJV7xVHM7lt7LU1/LDRfQU6H5i/oIfk4bf+QTKLPSanHYL8j0kdRQbAnL0QHX/5R78IIkvXwF7AR
cUXUVGlTuR49Pfg0QgM+SnFnJTXbZk4wTz0s1s/i5X9cRrgGC08OXQ+tGzcfFXfIaM+0AhyJTG+i
Pvca69Ejn08k2OfjFP1RB/xH54t08Rl5Y83Bj9hv1whCx9XffvsmokpQEzBEORyiHtVZix767UyC
/fYBBf+8AyxnmD6wi1CTUeF9ZgBFRXy4z7kTT939G5GASwGMcPrcnFpr0lNBmkrIID2hdGBtu9tm
QcPlfZKmTd4TYIRgTcZY60zd5QwmClT+8w1iequxjh3IixeguIvxAuod0Eov1n/Fz2i5lz40x3zQ
YsyHAdpCqfCM9+MCIF3QUFo5RMFF2J857ycyt96S9DSQ5xIyyI8oJS66cE9ev6zSqtZre6o/CNEB
l4Ef2Bb6j0IJmJ+RKWsga1MfzjmssyQ9IaSphA7SE0qGYQfIcPqySho1V7iIo0JMLexA2xhx6TRs
mv+aoeFLzX9lw1yN9egpkE8k+OfjFP3TDmhC0+V9k6Yiy0JXPLiBrWBrZ5aw91myDrolojBgxoog
pmXsK1ejR55PI7jzUYr6FIkSbYveUfKCLb+Jbj2L0+/xQ/K1UX0IJjnElCOSDJWoNx9VIJg+InA9
E51CHRX//delJ8iu7yEU2vVnlGQsl61tkk3T6D8CrB+/rcEjj7uaC3XVVQQECGci3Q1FrLdxRMoB
qViFnhzZ2gn42SCFevpL+1DDtL6Kn6Py2oX7CWYk7cMmERqwUit492E7RZFSdPEUTZyI7bTWWvSo
S1MJ9NITiv9k3j7+N+uXisjF/cCHPQ450TBfozD75qNezkIfGZ64MviiajvxTVYvR4+/mEfAF8MU
eZbX0zaTGSGbBwK5OT7TZ1FZqFaIWuwZ9MR1YMErj/QiF7Hl4kczG2mNlehRzycS2PNxivuoAyaJ
83j5GgkAfpy7m3BSmqGHzBeF2SCZ1WEFWz1UaBfnQGbulavQI86nEbz5KEX7vAM659kaLZDT1+bw
Rli8GaAgZ6C3faK4GQtMRHEijnsofjrb6zXWo0c+n0iwz8cp+qxoXds85t1iWdXdZ0/2jpxcFMXA
fYvbltVdz7JWLIhXcRtjodHyrq+xHj36+USCfj5O0X/XAU4zjr7EvY9xeh8LFBpgNy6KYgSWhzuv
wm/68BtDzzcgAURrevGj2cavtxg9+vJcQgD5EaXB+GP7J2CE8IgGfV7gLhbSc32HX3mZfVO686JQ
l4ucLcMXNCAaZuVq9PjzaQR6PkpRH71vH/XxY6NXXBtZpAgmR2VAUTtQQd00EJPrwsxG464ql6GH
m08jcPNRCve4AyaGWbJePfaGv6eNVuDqW+jsE6LTO7azgje4vIFy9Q5Kzqk8pu469LCrswn66kNK
hN+G7e/5M1Sh7J2z/8yYxycTez/O8GFlcyyEHKIyptbRgqBDFA7AZcslWn3t9eipQaYTcpCnlB5n
HeiVO/77f1Zx7/6/pl+TRdqgBPZZuysfnU4EjyeC2EVTXfh+mTDOPsQHXH9desLQ+YQy9DElzbgL
ilHysop6N41yK1xu0W/PMo0dTvkA5wSRKpDePHKRHJdxrTXtIIk0l5JDelQgBdhE2zeEq/hL1GA1
H4gMpgEZuaDG9UvSjwK0JXMQX4pyHNpbceVq9PjzaQR6PkpRv0LNi7ZRH3+P7x6b9MUwrzDs/waq
leZMR8IdJlHbhgHaEyER5F5WYz165POJBPt8nKI/7kBFb1FJdZlXkm5OXMP+gARzZAG4RCz4MD7D
VYaKhjx3gJBgv0XpqaH7DkIY3Z9QGp10IGUJWQ73i6/lTQn3M10gcBqXNlwSuFhGzyWFN/kwbSBc
MYAilfEmotzWWZGeLNuZhBjbB5QElx24Op8+vH5ZNXcyLFzi0HbACUQ5NxV+WKcR9w5FVwQt4s4h
m44qV6PHnk8jwPNRivrppH3RcPrUm0VPXyPEawkAfvwSgVQaH2HUsMupoPeDYIAuRmjT6pBArZrL
2AG6/A4UevkZJcCsA9t+sn5ttIotOrKjgZSB60DGVkIiGBDC4jkmOA+/39Fo3er16Ikg5hH8xTCF
fvKp/b0/+4J6Hc3teuQyQSViWg9HXo2MgL/MdR1WpmNHrFzlcvTA82kEdz5KYT+ddQD2p+Rr9Gej
6ijCssDLXZtYjqAdIWgU/mFvm9InM/lZjZXsAD2fSXHPH1DoZx0wUpyuHhfJlyahRzlVmItYYjYE
qHQFgEPSc5khiRUvYB+if9ZZiR767UwC/fYBhf60A5EPVcWUmjLgvZWcSpb//icprfNSGGmw3s0k
TlG987U5QeKi3AFihpjmmpstpKPFKhgHKEXvC92VHK0a69GfrHwiOVj5OD1XJ6cdkCabmlvni9Xq
ZRP0eBV/XTSZEMj6frCouYBIc5RFgMvf9ZG8nDE4YnfNqmPtsS49TXZ8DaHQjr+i9DrvgPOIN98+
Xywf7pMmk9SYrY9VhBV5zIReSCBxDRd5bDz6kZX/lnWB+uvSE4rOJxSijylpJqMOHKVvqDfYoELs
hsjex9lBTcmMj6kkgSsJJUOQN+iLADKVIrPK5egpIeYRCohhivysA0ws7/vQlBbw1tnidY+E8ukd
StYt78X2+3EDCEsTxzU8QEqaohX3kV+OuGyWpiMuieJHs7CZGivRb/p8Itn1+Tjd9tMO3ASnL2kU
N+gOspEijgK3qFjBFSeV4SBDKnDhEBImP2r6qF7ODuz5a1Do+XAB+Q4UiZquoqcGNVYHtg3LhYBl
XarYR7X7oaNg5gkSyBONtXI1O3DPXoLCno0WUO/AHfB9kt5HDQpY22TBGD7ccGSjo7MDbHwWysJm
H6KbVq9DD7iYRxAXwxTy9x1w7Jy/pg+v3+H/bxB2B428kZCPPEvOxFX0fRSKYlW2DVwONh/i+q+3
JD0F5LmECvIjSonzDnga3kdfmiQCgvRQN9t03Tz4UZG0po3AGZanSbMPKpehB55PI5jzUQr3+w74
/M+j79Gfjw1vfKa9IKbFdbbxFJJhAsVIfQjXANaJ7EM3fq0l6fGXX4cQQX5EKXHeAf//bBMueZ6k
cSSUvR/XMLH9cdu1to1mwOIlUpgoioy7MBrbOWBO8j235mr0VFAmEzIozwp0uGn/elvdT7up21f/
rfn4RXKHIjj/v02xFwsEOq3iJfqUNOrZQxKQY6IpdqCeMoTnM/cSAvDVM1Z7GfpTRqaTc0ae0pN2
MW3/pF0mT/fw8QlQfpzbIQsLvIyFuHKNVnU2IQwQQbCIAiS8rsY69BTIJxLs83GKOqu333aUH8J7
Fs1BztrFoJSajT7wmTBXr3RgcRacqig+zmU9tadWrWYH8Jt3oKhvBguQd+AafZkswW3ihzRpDniH
CQ+4G1zaowncxkSac8CYkCzR6y1iB97SC1DUpUcF7DtgM8VrR3dN4r4JWkIto6wNPLVhoMaa6Yeu
YYo7NfEfVC9nJwU2r1FEfzNcQH7cPqO5QiR9Gj2sG2TwsBAhkc1Gl4NtHq2kzvYDlofIAupF2U0S
P1ZrSXoCSFMJDaQnlAxXHZCyV/HqMU4bLoDqgq+j0qBtmarlGkUuUNQIeViCPqHKhGouZgcJ5Deh
RJCfFcjQARlwlaTfoleBxo/rOvCagQehPzHrNs8+quCF99+3A5RBJbpO9TJ2YM+XT2HnwwXEO2DT
u0b0WLOGDUQDM7cxTEmqYukhXhVhZchl2GbDyaK3zkr0sG9nEuC3Dyj01x0IILtGrOpzg3wfirvJ
HMQ5V1FNqf3AQO5nwOIm+WEgJqXq9eyCP3uPAvjZcAH6YftS9zpJV+uHJrOn0J4VlR2BfyF5ZIAK
I+zCJWIpyP22zlJ24J6/BEU+f1DAvgOOGzBXZDw3bMJDvDCzKrjorpX5CSBSJZ2HmfAQp+35gcVP
h5Axmau45pr0dFAmE1Iozyg1zjtg2r5ex+kqYQmdDar/8MxD57EDOAx0YrcP4zZaoFkmquzkzxVR
UG9RenIob0TIoTyj5LjugF31JkH4Y5MxxQ7KuqCbEDL+edyQqoparOaXG6JIvz6GosZ69FTIJxIK
5OMU/ZsOKEM33xC50qBE7ptg/g76H5gQtRI7QmyFgWpf6LLIE82hlsr7v3odO0Dn66eY8+EC5L+2
L4lniF2MvsCfIxD4caXfZKUCTdQKdBTQWamRgJUh8bjZgYBeayV63KWpBHrpCUV/Nmkf/Xm6WC7u
o/tNtO88+Rw9NCkFcLvC5kcJ3x1SAKHZLMYFFX4F8TNpvOeq9DTRfgmhjvZvKJ3mHdCZZnHabPtF
VFRA3VmWUqJTlywDzhgTSenMLM0+9KhULkdPE/EahAximCJ/M2v/hMy+LVbfM8uQ2KQ/zqEcbxDA
97/JcNvgq7rCoD2hCicEh4jlJVeGmmvaQQP5hSgh5GeUGuOz9qnxcRGvcKtsjhLIroUgRk1CVyUB
WjAOXNwXXFv0wRS/mbGoGgvRw59PJNDn4xT2jx3IM5i9pk3qpIgdhZ8XvAe7fPNRdVJcpQ20SDBN
VBvJPir2lavRI8+nEdz5KEV99qn9zT5/jBbNhlIjSwD1j0ximEMKLYtvQSo5U1NlPbTOCvRgb2cS
vLcPKOTzDvCXebSArixA+HFGbxEV1CKCtPr3dsDL10nB5cMFaDug6M/XaOfdKBeBOg8VBQEjKutG
njIUFhsVpfiHSM8aC9kBungDiroYL8DeAdZ9+2eKpL4Gb1coV4Q6IDB06ov4IowaxSrQV8Xdpg3I
LKXGevTo5xMJ+vk4Rf922D4L55lqsxUq5b80x1YgIV1Ek6BsFI8nUU9AP4QEBQ3Qd5EX3QQbUoiw
XKzi+171snaQQp1OCaI+LZBl1gGyfP8cN+32QiA78iV91IjSxvh4SKlEfBsL6CW0qLWWHYSQ5lIq
SI8KJOhAIO9HhPp8XyNVTKDx48I2GIDvgzWJ3nK0WguszuwZK+2efQglai1JTwhpKqGD9ISS4eNp
+ydhnDwnadIga+oj+gTBnf+PuS9bsttG2nyVDl8PIwgCJMiJ6BuQZ6vSvliybxiypCa4gRsIAnyd
/2ou5in6xeaj5O6uYpXrtHr6wrLDi45OJZZEIvPLD5lguj1O/UHnlADOZoJK5N83YXc7/xsDenwL
/vnF3Qb88/f3y3/7J+hC/Y+Sbv+9Q4BygYicKEF8dQ/99CLYpwicID/4HXPGnXH3Tvh3hvL4yv/r
m7ul/9cH+7XP/gRr/+ITunj8Yw3+/60PWuri2R6AG7xI/f0Xoqk7oD9el31r4oFS198f9u1igavj
eXz1f//abul//939ur/4E6S4XiLD9d9b9gAgMn796+3GfbVHO1fwbsEAjXerfW0Ujy/292/t1vr7
b+6X+uWfQMXf/v1/ur+869q//59vAP+r8e//V30u+/9iNICKRVudiOg+goNygQne7KEC+e8nYWdr
/pNxPb4hf/yTdpv0x39wv3Fv/wR4/7sS17L37CveXvz3joqHyl7ovBtTdDn4/uv+roE+gaeuMbij
6EG6/dodmX9zUI9v1L0v7/bm3mf77Xj3J6Alvv326uzt/F99cIxHZcA30WnoH7txny4HGl2E98i4
THbb8G8O5vFtuPfl3Tbc+2y/DW//K2HbrpTUncJRqCr12f7v4muXfdKfDug7rd2//ekffPV39+bR
q/2753P58tefyGa78NzkX9LvuUV4evHJ3cGt/vmVr58mjW+jLB5Kz6LsCkGJWjTMxGYtOLZ//Qkx
OEBu9q3JMqiQIJn+9Be1UZ/++tNWBglUMUAoqN4Jzt6We5g2FfvrT0BiQ446LwlIG9F2GPHZP8b2
qmtc0al/rtTv//8XNbevulLp6a8/wePov/+pbZyAaMA9gCHGE2r8m+NH4vPPn94g544/TP5XzVYT
KdNPJzav/TkOyyJdi6hMmzyvvsOx35fl3xSFFQgZho/UVrwTVeSF7Kyrp9NSjH5maUkOiZZzNlol
0zs78IgorNyDWQXovEiRtSEJ2L33ZyXrprNJXUwnn61JNnnanWJT9gfu8enYERO88dZ5eNaYsf/Y
zKx+/7R4gj19KB/9gynqY+DVtL+N786qru0UBv3iTyc+ePbtmszT0ThSHXlN8/dhqarTmg/VZxW4
+rZqxvw8+I6KIFi77MpIELE+MpJk07sErbWS3aIPZu5nL8D+gvMw1UKvvX4dR9KlvYzaize1aydc
1MtbmZPxRbKo9rnKpXyTL/48p8ZJk/U61+/qSKlMVrrPfL10P7uw5mezdMl3H+cPdWQbzk4dOado
8MgDDBjjvb9woS2burKrPiVuzFMamG4WOtY6jSrLbzpeu+938x8KfET/+bf2MgQMQAqW032BZR0k
VhcQOK9JflRBXByKnEW3uafJlb3YoP0HkwPTCrVq4G9G/v4AuEQhmz6P0Ao/t5Notaoune8bnWna
tR855+oQVTGrBN7NtKuw4xq/bagu8WdXql7WQWxW0SatHtO6iIoPqxpG4ZGcJIdQmoYJQjW7iapa
H31KV3rwnZ3VobJlLlNZ1WsgDOVje2ViD9cQnGLkomFDMDmkpe+voWpKU7gyn071VOaCetSkrPLK
NF+nXDytz7C8uyWEqAigJlwQ+CHhdvDuHKzJM4mc6w76URrvxcxs6AuiSiPyKeYvZRRKMSsTXjEn
DzcOKsIi7BtF41EY8vtSpdNlKONKnxYM7FL4mqeMzOXx6bk9kLJVUEAJeY4OePCMt4vi7tzUWK7Q
dDOenPWXm8mGSUZYR69s1mNSNiof2AUchZE2MvJdKb2a2GxVPJxU2QfvkjyMz/mCGV7ZKPKIHEwE
ZTkiPK9AvdKdnJEsbVUN/nCKpzivLnT06i/JpIM5zf1IvwsIriBhpQ1ctmDVx5TWVWTE2sVeJRwq
jdfPq7lgUrAmnIvDMNmhvzbGB4q73aGcEzS5hjaB935/LRJnBtg/ok6zN/QHlE5Tl36Z2G9V0YXn
dTVcrNJGGY28ImsNdwLLys91HCxZNM/kpiWW3ayqG251V8TfHxT8oWXam0JQ8OHcxUALGAeSv3UA
urtRpF3GzpOLOlmeVMKw3BO0G4WuighmPPCu6PiDO2uTh4b30DswQcGThstxV14ya9KOfqhOS1ce
OOnD1ND5PTPtz2PtjnEyF6JmRIo2GI/jSm7tGL5++gDst+PbCIAKbuVeEDJ+s593DncUlqU/DJE6
Gd21hylx7amWa5TBAJLT06IeWVzcMDhlYCFvHIKdgzA1Q9kDjG9PZRSmEQs9IYOmT0sz3gbDwK+s
7f4SBpUHJcATFJCAP4Kd3F0y3WgUrwLXnAiv2kkwz7ZCzySYRBe3wysdu/jsTxGlhyrozX8gPPHh
RuLqQe2/rand3X2NY2tmHffNibLay+Qyw6TEbbvcBC2NDniLM6VW6bEVVTTTa1q1t9eYOceligI9
UC6AXzsrULicGZ8MzWkd4vA5iWR9NLFnXvZF0uKsl+7nsgrGK3r0QCj6AIUo6RrgmgWcSXfHWhET
FwNdg1O1EHM20OrjCr16Fi/qa15P7SAKG7rD0xr1YI8hlOPF3gZbMwBKu+OaNzohtfSDk9VV/Gwc
4/I8hnNwdiGvzq6NyalqVP15UV77PZ79Q0Px4NhsbY+gxzBkyLri7ri/wctQJWs/xcHJeSp5rrvy
2CdUpWE3xFdUaW/TYSYZhSeJ9lh4KBGSnYlYy6noQyMp3NpeHnCLkEOr7XDlbH77MXedwE1MjNAW
B5PDcU12SznFa2UjUtGTN+XDcYmrVXiK9BkvumZMWTj5N3Pj7Nk51V/47JHbKWjm1F+1f2p93bzg
PJ+bK5fFA4sRIjuHbu5wdNCFCsf4/irPYdh1SREFp3UmuZiWoMgaL49SuhaHsh7KK+r0YKk3Fxh2
H34AHkEHfFO3O7Zwralq6CSDkynqWXSTi86NmeYfvWMif2utSDcFAsF/Y/fclVK2iP6GElLooFox
JSU/+WVZnMY5YGdt+Hh8+pA8mFWErA/CP1hCBMMh28mD7zOU68qaU89JfY7IwDPXr+qKmj44ipCC
7AZcNp+iIfkWV9+dVWVUMYNY35z02tkv3UqiZ8PUdr6o4qi8iaZivGFF4JdZTsI6e3qG+8gzhuyt
XzSyuGiWC9fivmx412ZZItucwsnkg5g1D6qsIgU81I4ul7otwlpIOnVpGTSFFjzv2++PgP7QHjzQ
1G0I3ywgjDdaKe9UR7NphfUhzamGU/I61iNN+1y36RjHg1jmJfjeY/QP5T0wt5C3NYz0twJgUKht
0++oatlHsdfGXXNqS7Mc84B0YiAyehvXpDk2VZ2c7Sj1+el13jTlno34JpRHCKWgNcAr7wtlfFwd
9XRzcvEUZj7tTZgN5dyEKe284cqKku2nPSVt55rjJT2G0U3NaciTbkjtOpEvMxnrVHt9/3MX8Zbc
LKaNf2El5TZdormvLjWV9ZVZP9zaAEEIY7BB+A+g5/dnbWQbeHAellPPnGjrOElDF1FhyCQPXt39
qA1CPWGECRFUGVEXbradNOo7t+h+OeXlzI+K1/w0tyS+cmIemnuIwYFFpTPQVVD3Z3dkVFDVXsU8
c9JITppUAlE7st6Z32wMv1xUPa+BRIRVf25mFZcZ0V39oU/gwQlWLkUvOrpyK1q/RhTxtJY9tFeI
Z3G3RqAywZDsVXucm1FKObWnoMEyx9MaH021eFeulgcHCFEjmvTA/UXdTnhJu2uVDfHc+D2k6Dgq
xNz1UlQr4iLm+JDqMfqZeDO5IvPBzMCCAC6F7qMs3B7D7PbWDlotqi/nUwx//mOZh+rFxP1rUeCj
UhiHc0KiDbXcPr9jGurJRwwTuPmU93NyCXmeHyPFoisO0MP1AxMYoSaBi8sjstUluisFVkD6dvDn
U+Q1S+rRZkBA54IXYwhzD/dCv1yHuv1R1YBtRwYENg//wb517L4rNMfd0nsdgCNNAOC0jXJZ0pE1
+0EF5Fv0HFAUBiIIpPnuwmyi0vPwtz71frQOAlVs+mNOKv7maTEPrClcR3T8RYdxXJgodLezposp
tBw7o+AHxF7mKjanQxLOWdsVw/FpUQ9VAuSPADPiYM/jyeFus2I72ybI+XByUzgdGxlGh6jzPv8H
QtAyFHgaOgTBZ72vEWZcm7hQ0XBaDI0PsZP5s6TIzRXv6bGpbBVSwCQFip9EuzO0hErK1VuGU5tU
yVnGwHstos4r0czDvaFIHmzxG+pxoQDnzvGUVWiGZQIO0ORzfAtgvU7nipsXsxmHK2rwcEI0jhEh
IhWBjtxkj64RjzpZxKo7lWR0t81Y23fOW/3L05uzLcu9y3TLXiA2Q5TPsHz7a0Xm4QAsjZtTU9j2
DHDG+1zPbX6Tk2J5U8bKXTEPm0bdl4djAduKxzQUPTL37iAvcj4Hs8Sl6Zv2NOYjfxN2ORtF1JHp
xrNxctPyqEoX2c5XXKOHe3dP9IPQLHChclWznOSEgMk1+Zhpx8hBTra5YikermqIJylwerdH0/AM
dsoYhbUK22KzFDzqngVTS34tmtl+JWpl5yUpjH/lBnlodfEAbGtKigAFdncfZXtLF7ih0RoQyhrd
RCOpYgFGFz/QotS3Vem3z5qwvRYXfTNF93YTYA0L0cgRaYKt5vvOfgz5mDvXtOOZloNRCMTa5mNT
K3M71iYZ06qo5ce1rFUs/Ah27Ww1re0RyRj7bqZqkKlNivVN6IXDLNTqq+iQl3FXnGnrte0rN3gu
PrKmG6e06kz4SUln5JWVe4CNQuuhkVt2j6FoPUDz++apo8arQlsNZ+2F41vm+kIeaFOHBga3DW5Q
w6CoRJ1I5ACW2puqo9TG/hxWJveyyHiLTrsZP/dGr9VciqGthvmKNm31h+4eGuT3gdmg2i8YS9ha
xnceb64mjLzL6WWIZD+I0cmSiaBq3Lt8LLqvgIqKL7So4DFIVQVEgNDX19k618SJwfauSjWplkEg
MPDIAa0j89ezz92HrnITS0e/6d2VVaXxI6dtaz4GWwz0IKZ7b63MmfIDFajT1kOLiaQe4/bAglp/
GfDmVwuv7/o6LfOOhYfKs8HHoSzsV9bT8rdWaWoE16NjB+UvTIlcVWo4sKEq/LSCEavSSRn3ovVD
U4rWTVwf/EYGUuQR85K0WMKmTsNozm97Co829TUrSToqMnTpHNfdpbZhfahnwgrRtx7/uZorKYIi
/ODnE3dpMjXm2E6xdyzHomhFzBpAHmG5+CYda99rDolh9F0d92sjwm4t27TIA68XZQ8IW7gqArTe
zVzlIgrXhT1zaNBCzkMH/zl1fVC+YpM/v5kZXabU81f1eVLDckkM8Kl0TcapurUmnNvXQ6F8e1DR
slih4Bm/6hDSz1nXhcUrRtqyPXizP9Nb7cb1VNZ1XRyI6duPiwPQL0bjEiJWY0Z77KpOvmhIUicC
06btMW/K/GSmmg6lkMS2XqqWsvEy5bNmyiK+BtWzDSsds4oSJ8/N5GT/fAT2HaYwLXUJ12SIP839
6Lei5Y1uRmEASckDm4agEsWoY5YurGh+mZnSt0O8AJBjYzms52Ll48sVHUqn47yEtDgmwcrecRlM
oaCxrX+m1ex98oaGfqXOAhkmCNovLte6OK0NtfNhRMZ0EbxQ/fvGtFUk2BCq5hCUOq6ynPOmOdJI
Rh+93Lr2b9woyvI0KNfZP/GyCNNQd8vwye+T1R8Enb34c1QR5J9tT+hx5k07nLSNG/9Z5EzML7Dm
iU4dIAydtqNJ5oxXpiY49GUSn2U5o/x97tbBpQPVHjsVVjEtxiVqaFZYrV+O7UTMsW7r4DngJMdE
XVFeiIkMY3H2V9nmz4xeGpN1Ze/XCKvmyooS2fFYaDK7STS+X4bCRo6+9auwnIXrKHntFxHRMAVt
aYUZSvcRSWy/E0Ui7Qs25/5bRxq5HspgKj3of2veFrhCpIja2uYin7VejlHdlGMa9OW2uCX8qNTE
iWKCq2L8UuSJ92vvd94X2SgeiDx/j9BRKGbjKh2BSh4iZmoD0y/X13OsoF5DWMWdYH4XPVPjqo4R
4/WSBW0303PehMN7Mi6rwqKHUytKV0ZvZgKHDogXyU8s5HY9ev6SJKKSMSJruCOOC4pE6tuxJmOM
NXP9s5VWSX1YOlm5A7zJXAmr8rjJlnKe1pT4jb3UcG2RnfHRfDd1sys85PS7dRXFIJvbqaLVO2ha
9aouvG5KccfNs+hNBySqQ3z5qR6rXGV0glalNibkV9stPBFjR9wrDUNNUjf5VZQSvpQwTUUob7s8
Nu5YlI0sMlbDrApLYtmJcC2CRUzxUPXHRNbhexkEmmZ+T7yPUx70n6c16OaU+yO7sKKdh3QJO9Zm
edeGsFe4RAFNjSw/8TjnEpqw3YJDFLiX2gZVefIQU9oMJRbq8zCoWr1tonUZsyEoGdTE6CI5BEmZ
RCcTjdF4IG3rokPVgaTyNlraNhY1p8WacTUPnljWkbzveIkb2VtoT0XB2uTQqDAwx8TUahEreDJT
NnHAh1hdu/qIxed1zGxhzXOob8CzmvpLLwAE5+ENzqtbbi0S5R+CztOf8SiDcTHJkP/GyzpZRGKj
9W3jt0MrksqMH9jKwkU0wwSslVhrPWEi2n71c4wBR6KoxmOC3fTSJlx1Vve0apFxD8fPJWbBhb9W
TSvmqQXMNzsXNoc6Gbw6HcpqGoSlZn3nyrJvRADVU5mR/rBmE23HNq3k7PfZiHMyC5BV/I+NNgt9
URJbF5nnloJlkpuIH3D5BySz84SB5kT2ExLdtHnVS9MGqbFd+UKvXh9lNu4rnZbj0HlI4NHodokV
/DOVe7jCgrgaoue2JHOnRFHp4ChXGWECcTnQ81jIPH/Z2bpVh2BRnAudwxCntF8AwfN2GnCENA1u
kt4nbyLi+Oe1SahOdRXoWvjwYOrjMkntxKIIn963UUvdO9pGxh1iWkCnZjLFf2tpUvwMy0791B/z
GYyj0po3E0AY+G96yiWyvTk1WYWCNTQFtkWesSkeTbq0sqjT0cK0pEUR48KtCwsbx10ZF0INurMZ
LZL6MtW41Q693zfkmJB1GkWZGK8VRTG17FBbZK7TJJLdl6kBuHSYei8gt0znuCqtzT2o+irZb31Y
KSNIDVP3yte+/wF5EcWPSdN4JLV119LbDoyZ6ozezGo+9rjmTTabifrPaTznRsSFN7NnUtF2PQdI
zQVXIqkgeMRLAxBKCUBQJLD3GdPZca38fGUXB/15DvPWcqT1RrmIfmAkT+sBmKxAxksnODfj0MD1
6OZLoJblHXLxlGfM9nA2FPB4J0qwxciB6zh+7vqySLKSdoykNW34b6MXR+rYVol9qVzft2lQJbjG
no4Md/HnN6fzW9IHBdH8JGA7vzixFWqcDx276DCfT2E02htPL/T4tJSdm/hNCpKxWwVrPMUCvHnf
+w5VEko29NHFb+AjsGXpUm5qeYmT5Vr68xFRiMpCpLIRT4OruYvdjWcXbssiuuQLEh8CzFtewSrH
8PEZ3PofnhdQogB1IdCpA1UUdxGgGQwZ+rqNLoihg7SaF3Ly3AhrEVbXshyPzguzAg0nCpAI3D6/
g+s5H2ld1+noEgd2hMNl/awJq07Avlyj8m2jvhPvbbuF4lRIq0DNAXrvqXT9QMdgHTi7zDmv36/5
RM6kDDwnCq+QR0/S6kros4MLvgvEQz2k6UE1Ql2++3PDPVhzD6jLxTbuI7yng66n9x5yupOu/rZY
RGaJK6srmv+4UBRmhNuBYGKPvCxjEjfg54WX3I/l7bBO5iA1TQ6VXKLDXHhwbkvfX85zzn6Q3PRt
vlBS4CIhoDIUfLk/32Qlk1NhH16WGnoS6Wk8NSFfr0zwocZsGGa08VW354/xZsnuaIwxHucgmq4X
lW/uDh/8XzZMJpW4QK6cg4dWhMISovHYdgb8by1p7ooqWK/qpfQs2I2ImljFxmOszYcfPWxI8SO/
xvnWVBH/vD8ft5ZNH0xMX3TdqxeyTwJgmX3yctJ0uMKJ3CdIsEOUowHSxmhAmg0i78vKfVb3ro/n
i6m0vMmLjtyoZmC/jp32buzk2VfcFTwNuOkOcVIk54Yl87ukreeLtpE+I/kX/vAhwdqiKS4Qgq0r
yh4wLgKwo4jLx0sb1V7aUo98VJE3P+/DJhDNytebOdLNbVPH4Q8rEnJSQPtRkhcDoPsUckFUQbXr
zQWepRWrG+YbeEldFq9+f3p6jx8qEsi7EPItvwg+6s6g9qoLaxLP7OLbAI4/mAoZ/OxrtjTY7pv7
Fg6F3pA2BQN7o5DsEa0p0XndDzj7SQOOTFH0ZRpFnhYASe0RYFdwAWwfp3BOgs/RaPJDkutRsHXu
bvxkrtOFjMUJkTsRlZVg+IRL+d4udE0j5+QxpFN+WnvSCxWVQ+pFoXcgvgfy3dOLtSnhnVlsBPeN
YAR7iZRsCEDnvpISOgQktGY4BWvUpWFckLfDpOFUI/d8YmxtOiGbZfleEOEPc8+7LQJaDbIIstxI
c7MYmf4d0O+bxSDKA1W9nXiZ0bZEWNX46oq2PyLlG38fJgWZUDzKuD83Hkpr64BPZ18tBIRkhDpn
UDYCdWUNd3Jw0GG2cNttlRiRD4x2phgdXpJCU8ku0tfD157MUIJGJl+f3qk9/PhNDEiFCeglPuw9
2zlAy9BMoBSG9CJB1i9P4ZD7U7qONNA3eWDkJ1PO3q8u5nkjcto1LynCG5Ky1WEPFTdzlTqAkwBY
cTH/DRmi/NoV/Mg6AKjf8oUAsxHX7nTJFnFVrUANLmyuhqynDU2VY+r89Do8JiVGbhKYD8jEoDTd
39W+BT4ZbxcfGnsVGcB5moXtfI1p+FBKyLb24bDeYHIiR3lfSmX7eARZmF5GE/8K9gAyvEpRkEB+
dDJw+ny8FEJLsADZ5J3qrGNCTLQW9NJVk/8u0F7+Nqnya7bqsckgb4y/IlCzkCe6PxnmNRaQJ+IY
0ALMJayIO65AFrKn5/LQVwjhL4OsGPgRchrfDOYdX2HsTVya1gSXlrThi4rk9lXopgYx+TC/elrU
tix3rBaOAvhccJa3Z1RYv2gHc+syaBeX5ATEnEXG2Rh3/MgstWfGpH5R97nrgRr1wyD0pPSPzxPP
U6DmYM/D9do77KDn6EB2CHdKnQzPlGmGDH1K3E0Esln69DwfWVI4KfEWJwLqeOBF+/XE8MyFYZ4r
QDRKxlwYyQBy1h05PC3qER2BH4vWBbgSIMnfKTwfgmVc+yK4gIVenYkZi7T3iv9ARyIk3jnMGKIm
JC3va2KTD4zmltFLoebmiMnlqTW+yYKyW378aEEUioLC4wC7YJ9ZC7w55jN8tIsLFEBLHpfIHOb2
itf6yA7h+gJbFtgkElt0t2ysLfoxUQ2UHi8cXgCDWoVe+vkNzPi1VOHuqt6UHqJwhhGWwrzuQyol
E1tOtQ4uc7RUr0vAxLVwfrjQi43a4pyw0b4vO+P5V5TwUblk8//BMuCQfn/P/GatkQ4ag4vq5S8j
MHHhmeqU2OQ3xtwofBO/e1oVH11TvD2GO7LVgdo/TLEhmxOeVwHukWQ6AZBEbgpk9kO/1D8uCdq4
BVCb3n/rXHY35jDL3ExVU9JLIGfyegiTQUwdn18CC/xBVlaCCD/CZYKjhSsSPVq2Vb5jHfmSb12Z
cTkGS2FBKl6n51OyelcM44O92qSA5IuzBTkgXt2XEo/eoF0DpZcqsIPgbuhfae55h5ApGokGKY4Q
Ibhsfnl6y/bPEODM4RAAct8ifsTBW9fou9MjQcNbZWR30cZwI2pwxt/FoTLvPdaP86EOpxggqyHV
WfthEWWt31F9G0tTAK5UIx4OPD2gB+YMqAMeSeKxDGINwEW7c9nByPnJOquLGZo17QZVvlss9a8Q
BbblvHcPQQr4Kih2DoIIMpe7TfVsHkaFW7pLQ5P84LWlPjvb5UdSVO+byvpXjM0jk8I1wLdrfHt3
uqfcxc6aNWRre9Fa4n1kT+djM+TkR887mJnw4UBGYIj90WTl3lY+vQ3kO41rt0Z4UASVwItnAJH7
MDiOWlLlcy7Pgw7pz1PeIjcifX/+Opt6+AoIfe3AWorwoBH5kUmLliVmSlukAV5NxeJ9XODZvF/w
FvRvoY1Im/qVrcdUlYvND7iq+HSS1AuzXinWIqvNSJ0loUH2p5dkrpGl8OnzyXVOZXWppjeJQXoq
HZZGqnTNfQcAfFD9De2itU77ngHQr6ULCtGUcsTXbSCl6PB4TYmkkK1/KqKuyw/jOgS5cJ51nyyf
AKaXk1f5h07N+ZCOSzMiPYmc46de9y6/5fma00NCmJkFayUID4mXky9hxef6MM2y/7lo8LYlrSpk
94XJG/qx08vJlKXzhRqpjo9lE1uVLYsL3/TgXTYpnlbpVtjaD0FFIF6TDW3bHpaKru6NBcEDFMw4
lgyZjaaoRTAXSFsYzsxbPKmN5dEv+RAKkA1bmjqwDS8rA0xxcnKUb9QMtkIGR0++sFHZNYdmmeBL
BUhdfG7rsBG1ifHxjPcwRT1JkKSbHM8aNdDodK3d8HYlms5Cln2tMiTrORLT80CfD9xrekFA6xuE
X43922lSeMPjkcp+WGWnX4fSY/zgVVUA3nPhwkT0LOq/dAVbX8u8s7HAGZvxfIFbZEvGUHVlBpgF
zAqkHAGIr25tcqFN7c6eJIsRUrMk1WHRpKX07HNarWWRVTMGncXw7kdESiH/JSm4QUoaz3zsTZ20
ZkTmFgyCDK5F88yrXSuPfZ/zt5Z7wXvax8Bl6knPH5IldNUh1kvwS82q5muuwW/IpjIsfi2YbSKk
9KtlwhrlERTUcG977dBhtAZPjSEbFrMSctH8godsxMOyyvrnwqzkS9AsCO7AT4vZASwP8xJBioZO
RlDptNcVvE88Ce6+dJ2tZFb5ZYVNQJB39lwVfw7pOt/KIDJ9Zum8RgKYPUjHgUzYcjD+Uudiacjc
nqIxbqyoe5sDmE28AlhE4q/QKja4Jo2rMfgtVJ4tDyNyzRO+pAespCOGIHHXDzc6X6NVuLBvby0d
uyDtCI0/xes0vNYJ0i+dacoFCIatQ6AceKV8mBxY55miSn7wi2R9RgKFhIf0Cv3aRXL4ABYBCIxL
U4KiUcyzxYiUZb0oVuK+8mpN5K3ru4khY17UF6TCzCIQYkVIphlqk9Rvl+IXWfrhZwTlMVKNgb/8
jXSybbNJIyWH3LEcaNpG3gRCHm6sjyi6t/4WVPnwRU3l+LoMKvO+xT2+HCuvUr/UXa2f2wGPnkVS
DnZIi9LyDwlehEeZNOAapY03tmMaa1l95XVRsFPH/Da47fN1/VA00iuRUGKglnRWgf9Q6CT+3K6L
1x6itY8vUYfk8Hm1/vq5bEakkP3BdrWgtGSv3BrZ/0fZmTVHrbRb+g+1TmgeIjr6QlJVeTa2McO+
UYBha0pJmZqVv74fYU7vbcPB/V2BcVFK5fCOa638trQODX4AReppqkdKd8Xi1rFrleqmaz1dH1yn
N2831KGKA61Q/eCVyjTI8ukhHaylt0Ssct1+G6A0FEngGbU8eQuk/rgdQQYl0qfWCCYMKpnZL4UX
GwPQpPNAhJAVu9zvndQdm4CRZ9s4x/4cySoe3UHSQJzK1o7RBgho8kH4XPn7Ft7a7Oge++kNfULX
ZNQAUtztdmut7szR0Sh2grrw0hWa7B0tXauAwadK76gN3ucyD8rwye5MfAE9OSoJmxs2Tuybgp1i
eypoDnM+qeagZ92dR8vW6bQ2amWddb7LW2itim+5A706djOIuYnlEXPAXw2VTMKmgE5tO639wZaK
L89GL7zzos7FhE993sehmXG+i6LVRxAvmGpPrcUXNZTm0xLW0o51VObXUW56FdQtY18bY9l2CJs7
OKnSebQm3TCojNZr1WYHCXjT/pDLesB6udr/qBZgCWf0YpQZR+bsfzRCjkYcUaSi66zD9u9+ENl6
8HBpBdig3iuPm7bAI9C/bj+HzqouVWPNIp06j2DA3XQ9pG7r6yk1LCnasx5puCdhByVbDyGJz93S
ijzxpwE0YWVFo3cKGmF5MZgOfVP5W/Blm/uuPM2r5R6EiKYynT1NO7Kg2e3HbWUMX3qAJh2MJs97
lLVn/FVBHSzjNff8Mz/PyyLZlqr6PpoGh5AWQd6mrlmr4Aw8Tv59nUr1aR1068UFIDo6d7VdOTFI
I/qfdS16I9nMdv4MjoCXGEGp5SmVNstKSmUb8+UcrB6Oo5gH+V6owrfPKLI6RupKo5nTYWOAiW0s
QiRu2/fByVhnyL4gQTSYu9BVt5TMhAUH3x+iOF+22Tzv+xVcU9LNbm2fk/2MUeIHKnSSbrMm872/
WOV8NtS6rtPazcNvqwWQNy7bgoU1c2cmEx8N42PVVINzMsWM2EG14dgSIxzoM4Pzye5LD9DCto7B
d3du1++Zl+cAeZS3irgVwWAnIZ3gLNZAdVRCZaUM4wlQ4UeKGvadLYP1E4PYPrmDu93Xrqr/BkYQ
fZ8XwUYbac9fzoZiIEYXdofJXxcspig+G8Ak/raWUC9UP/ZG8lKWRpAaa5V9X7Khfqw7x7sDuBje
6WnNiW6qzhwvhHSXs2DqAVdQgaTSEPUoW6SdUcNjLgvH2wu1BhC70ejNMKY64vyl2mkrr8t66B+w
UmZw6GZ/Ao0k6c4eVLmOdTrMk/42UkobTkCl5w7ef99GcTO0YHAyt1bZafIrF0jFUsjpaKmo9U/u
Vts3HOFsSWkqVNWBTu/2LZpbvzgtFqyTREOneTTHvEIcI9SzlVRuIN8pT5R/VVnOKIXlZMDzbFX3
saTbMsEXXko/3nD+H4wI8F8artTc/KmO2mTNnWZJxh7gzhHjIu6roVmuWteZnvoRCCCvsUVlvDQ9
89mXQ7MmTrSuRVw2YWbi52WYLIutnSRb2qEiDtxPC907QsWWOrSMt3JoB+rCQ36nlDcDKhmF/y5k
7xdx3aMdkIBEJNQ0Z5BlKSFhOR/tyYnmdAumim007FieHXPzMC5LDXvI97owBjtU/j2RMpjnhK7L
ZagKtZ6F8/BkrvlTWbl5GROkkPtNZrWdBgLO90PjF2OaeUB14jX0upvaKUEkss2Ca+W5ENW3yi6D
lNqbOaVuOPoqsZvZyRJtreUNShEOBcRp0jnjCeSUuLbKlg+FHRR/mb0wr7VZdV9nw5hvDMLWb1Yk
HOtsXhGWSEUHMCjphLX2NGR11iU+x7ZKKstgVcumEX3qVIbyzwZhM/Ygku43P9P2+xyYeH9Urpwv
qmrzb2b83HYItApv1myyQC/W1ZbHQFxH4nvwOdlxKoupAfhRRZ+0JZryoq87VssJ8aDpPBmzSqlD
WctlpLVpp709YGQXozC+bfmSJ9wJV4PZbIRzoUh851RVrVweDT/XD86Uj8AyXNstoT5pN4wXFuSJ
YCGAJpkP0sJ52azh6ufDbWk681NmFp2MQxkNNHX0KK/dEVHTxJ1V4Cej8oBoTguAuGRVPbHeWFUS
BGblVuogRaVDcB1RcbZaWXUFYNEG7lcCWE6awKyeas82PrvAqAh5ievYlV+61nqY2ihIxGZfGmL8
rJzlTFUb0gzAguNcrmm+GWz3IhtiL+jfSU8fPTc8+CDtt9E4bpCbHjPlbDYA4a1A3kT1+GQlli/w
Ua77aJk+11PfHwoQtQSB/E0M0YNHJHBbmZX9GWBq08Y6p9l7nKouvDOAJcWdysMbpAK8Qz8Phzro
Ul2Pd86CCwR+6gGQmivrQLUCnFqlLuQSPJSu8FNvbY5L5KqkyThzCSBwkijDuwLtc7H25cFsR+C/
WXPjBAPY26wWiQcU1wUVnlhLGcVZ4N7agwL6WfvzX1Zm60Owtvn7xigCUrZguWjL3nxX5VH0zpqC
0YpDu7zYou6iCsbhYJRu8G4ypil1aqeLy76JPoYuKCiZvXcoBKSlyvRVFGX1/Va0XWqqL0aZluO6
3C22f1MB/VK6PJuxjzvfnMYnGijmlwWT6OXT7aLrL5kNFBTuywFMa6J8IwlUfwB+GIeFf24U9tnU
LLdBoFO/m+7N/BrkaFpV+decLLGuz01rUpA4l/fCDNJZCwkKarYTHbzvCRMNWyfEfsmETsJCfTzf
2qRwnBh4BiXltPLLT1pfBjPKQXNQx50h8qMBmCEm/UiLVR9EcTWZ6DKNTtke6InqNIugpkqWgNro
TCywju/CYKUqaeXBcWvs2NFtfWk4zXAYLfkt2EgtDPpGVwHqNx/x+JwEYNi2OlqVJG/2rWI7eWJN
te8j/ZSNZ22hUxefNkcdTkCJd1Utv/ZOfQizqUyieXTflcq7aortWykanW5GMB98WF2naFT3TZiX
701Z2pfzNJhfJ7WN50DjwtTXxZjUS5S2q9UdyiAcE2/x7nxYTmljQCypxH3hO8ZlX8k2cRrns0XA
mhTgsWPZIedBEnBtNe1wa6o+egqC7otDMS+1fOEdNDl54vXiWjXzKcTPJsLSWzz15V/0E/rLXK1N
0oT9mW92D7ZT3W9YBiCKS7wq/xwhoa+bXb531IfGUt/CSR9Hx7qQoQmQc0yjzTq5ZXivoLQLM380
Q50B3oMCMftkMViFCIWPVBoRvVV+JQEDyHjcwr/qwvkcue5fhXA+OlQ9bUD+WRX7RT4n60T+CBTz
cVth4pUuKGb5aLv5UzDI/HteHQWm1/Zr/FedpWLZPq9atHf0FAG8d59yQ243gLTXB7ctgkur9trY
H6yE83uq/YDSdE2w7g3nvSUJ45phi7NZqnunA4xsB814IYP2DAMN7EDUpk683DVIGMPvpHTYF89O
Q6fJ064ajx6BT+zK4jiO8tgV419VGclkR8p5ZI7ZFZFy980t/ejbnIXVAydfxejZ0P615k8ZKfhx
jZxr4eQPtY3skWHm603md56iU1qbIqE4eigrIP+E+ZerEdystps44AfXoPurdYfyOBaNqhIV6ne4
taPThDfwWc96QvoJpB5iC2vsta19HhSrSqNwtf5eI13G0RJBdlHHYllu2Stft+6xb6mDKOO9zAWR
f+8+jqFzmxtZAGBKriaDk5fuer5Wboa3NGkwTNbkX1hO51xE7l/sc50Clkc1Ap7hjKemjANn4k6J
qqnjnkJL6kWjdWGrwY9SWVZRkoUOiCjV5WnW5NucRo0znSLR5Q49mEqtR3toz6qmbwM8jRURAZsj
9RaTmkPiionqWD4TQh1xteI8QBfPT5QyTPM8zLDBCF0V1X1krqK5NofKNh5cZNIsFIOmwTc/Y9aG
ILH6wDHOe9GJ4bYQavzYAcBlQlc5+DeUCyvjuDStPbzf2qKjPqKlOp+oYIgDXCGIxNBbqulEey4H
gcs/dBBIg2J56mmeQCYYTDamiDyQ1a2USMjJTITt48JK9F+dUG4ODlZUqTst5VfXlptx5L9jyCmX
ZUfyr8Y4VDVojENRDaDFw3ZeAGZO61KchsKR7bGu++47zFhjjQFH2WcAeCyqKCDrv7eLj8sbR9Qb
TnMrxw92o8qvUeuUH522moK4UvNC9YXq9CedL8E9bgCWxDK73RfqKraTUFJZ/bimvP9+NIHrJ0ur
8vmKiZL4C+EIN3Fdr323FA5rBpbK3c6FDbMqNaeuym8phmYC21b3D0URjuiaFMWBzH8R5/YQTeS3
qkN+bKVcOidIyNXL0cb2PGXBoPhqvRpQOqzVszhkg3ywl6a8mXzfO+Qm3J+pqdYbRTnjGJlSfbbh
MMkzd4HicCwGA1A4WH7q+sZInBnPmhOYON6mL/sCEBSlXT0v77qpKJ/AX8Mj2UqzJssMrWLA45cD
we40tZ+NISdq1+5+BjYdyk+so1+n4zhFkA2ccgYWqx31Negz00mGOgxqlqYhho2UMCknDwZgWJoN
lJ3Y/3jJ2prkB1yC+A7oGKBwbyuw7paw62sdIPGXFiO6Hd/dtfcpnHkI6hQ2xBVIctP6JMa6sOJ6
E5RScr+R7wqdFV1S9a2c8F9thAeP+uy96MXy2draLEvt2be/NS5liqTKnE0lWyeWJhWtb1pnpTmG
C8wcUd8POrjOKbl+qaZ2mW4dodVF5PnZip8MNyzXENTUqUtKqVi/sqQgnTnG9zFaxGen3pwrq3BW
42CuJvFZ2NfSOvQy8wdYEL6+L5vNeJj7MmqSaXElFXYLrZBYBqX10Z908BBlrWqPtiXmO5EBeI6b
yho+24UvH2Wvmwcv88sxpk5PcOaMuWxjQuQdSpkJiBUmvK1Tp8pFvNFW+bXPEbqgo3eOnU1f5XXr
VnOQB1Vn47m7GlmKXsx0q11/eOMpv/asyIoA5yGRALPPRsDwRaPjf4ly2+bc7M3zzZDWfCJ09++i
qvvUA104wIuzDtvqZ2c2ujwPAPzExUIl7ui0XvZGX+eXhicAYOBJDj004Gr00V4OpGrDjshYgMvt
i9qP52qlaNgacrnSXhG88dq/9qx87gA0gV7R77fD123ktRBWXaO9dy4p551G0rjHBRdy2HyPky89
//0bLaC9p/+yAcRqspgA5XZZz9cgWWtif5HOTudhHWXDkzW4/hc088C8tVKMlCEnK+rSpnQ3CsNz
5S2niJMT5x1iiac/j+WXjUU/C5m+HfCGtiYN15cTPallDlSVeef27Eoesw6nzm79/xR5ANLGNKkI
myCgaaTtK/CvVq/Vl163eZZmhof5FLW1uIpa2lJ/fpdfWr37U2xw98ByA26iffUuSyiUU5WZPs+U
b90EpH1nynfmRx8kEelWPh2dzCvf6A3+ZqfCPwTuhgQtcjmvNS/AdHnQNQN9PpQRjTI8Gs0jdD6A
jug3DsVv1mqHYKFCDlJkxy69nMW6NPremUJ9vtqN/m6N0rnJQ3d4Y0f8bhaRekXhjaO3Q8pePiXM
KJb12tTnvls7tzApfRmLeS6O09h3x8YhlTRzODl/XrsfGNQXZ4IX2sVDgPIhY0/z+OVjvUJtvdH7
+pyOVeGmS7YRYfpjbX+jGruQQaF/Me3trPXRc5bt40bV1N/ToqimdDY4Ky2JZQ+jzdq9svvcoJir
THqUg7WTrf482t/MEQAawBiIQpIuvJYYXMOgN6N1AQS+UPFyFYqy3SjSXhtjapYrCFEJ7vXPz/zF
StHk3lXRAKey/OZrtkcp4P91dIXPCzpsg13WaeNU9OWK6lNL+/fPD/vdCxIo7crNWCh/v1Lg3wdW
hWopibjM89bZELjr8rnIY2WU42EJCvO+hW/3Xm+l9eXPj/3NYQK5j4Al3GcUAF4DOgs3WuEQB1Tu
RlFfZh7oibYhO+gQa3tjOn/zKIAuKM6h17OjGvcZ+JdJ8jcBXlPZ67kbtf1BRTNsaCcPpvOmbes3
sCC/exZnNggx+EBRXiPJwmJzQui9+jwaXfnZ9jYaqQ7FpFiILXoDSPybbYL8LxI/oPrRV9ovQPz3
exHDF+7gTRjBzvdzEm2Bem7Y1Bc5yxkSxFHG+/Oi/cYsQZxGmBGHtgvLvnrigJtezd0C1lmnjq0r
TEotjXP/56f8zkCgkgWU0sbygS95BQydjQ5sucWL1QgtPml27y3UKFrtY9HZHw1/Nq+bEnIwYNj2
LsKZXtLc9b+sDSjE2HbK9SrLyvUwlRlgCkqG+Ym+8/bGSv9uLpC7I/rnfhTgL68GOZRtJ3vX0Ocu
wLR00EOXjtM4vbF3f/eUXVuXSdgRsq9VYZZ8i9a5j7bzTIf2qSnpkigrfwtW/LtdyxWaGB1eBy24
V2DxorHGbM56fb4F2jizG3c5bnRkSPsBl/xY3J8a+O+e7fyzmvtTJ7liFYrkqx//z3X5xPVM3d/j
/97/2//72A9J+H9+upXf24ex//59vP4iX3/yxX/k+38+f9fZf/HDL6L7/607/1tF/v/hl/9/mvsO
s/Y/S+4nX9ov37CR/2j0759/1ts3PPu/fLJVgjLUE0P/BxT6WXDfsFwM8k+J/dD5L1wRfhpxYpe/
7Y7hp8Q+F7X5BEJwMnwE+ncC0X+/y4sl4SqCnz//W2D/hxLdPx6a3uKuiI2RII4Drgcz6aVlQa/B
NLpgyR8CKnt6+zrQEcZTz8hJqPGxCYkU8jhQK435WHSTJVsqx0WkxlRUuRyW44ws0EYtwJ6rCjwT
iI9lJ20beWCeRh9W+hfyym4oYdIDy+5u0Ynoc/vMgewdDecLQWTVXDt5VodtEmqQM/adb+uwfDCB
6/AYrzYQYXzI2skdjhnSj711U1HlcJAh8wKLn3Bjaw2o6HlYwzZEqjq6ldU7AhFMI+r7h3AzbLum
IELlWKQWrStzi+nPDa5FMd0if4fCrENtubFRttB+3yBJ/UBq/2uacRKQsYAMAmkFqostfznNDadH
tm6Yf7T8vF3A+8Ch880D4D5knZOa2kfexsa0ZOqrsXp6dQHy2KJdj7WUU/lhLn0EbeLFK0OmZGys
rG3SabSztjtQZ12q7Xw2oLX3ce9or3HjcJxCevp1mDlMNuIGAysAW1IFdHNEA48dinLQmWssSN5V
vlP5BOOi3Q/C4pAbCyia05DTUeuoNjQwLy6aNZOo+EFaMAMaGU0eBkkNSCb41ne11T1C6d1H1xrI
JOe0VzqTR6/UXRuBiP8o+LiHbMRonwFKAWZkOHUwDGmgstG0LjVF9Ck41ZmBAMpxh9rJ5ho1i0p+
6xF9nZajRtp/DVLkv7IgSBTaAny/UqUxz1fhKlomoR6xbvOVW3UVT6PJB9blBObIZAi9UqtrnAT8
coMa/GTu4y+nqeS1iwrAxdd/HfrfHK3dkr5ccszsjjja71igU/Rqyft69HxRLf0H7fRrHpzjWDK9
XJjV3kFLVdH5IxWrHCDZct5NHZnFgzGC8QKV3oC3fEuc8SWXwCXCpDtKmOlAhCKKeB1CIBE/cpnA
mj0OUHTZGmtFSbiglL9sYHSkv+5TNaMyJYs7A7Vpf75ay6nN30qtrJdR6D4QrN+OVCduYnZ+4YKE
S1lNcggeg67uvOZm7rE11anv69J37yIWBJGKHPalEDq2a63oQ9D/t9ha5Ra6y3bM9LT/McONWIq0
maQ3WrfU5pDcvG1WMYdfAd2iEnENRtWpr4mTLP/uz4v7MiDjJXxz1zLmOAP2hP/4CuDvWXToRk9u
j6utKsBE/qwdppFArYs2kJqDcuaLyGiHjrzhz49+Bhm/2FnUr5CORp2OMHcP0V4Zk95yp0I7+aNP
GLRl76e5qQN1HAcf+M4pQ2GQhwflvJ8Bt+ubyk5MY5gjdd1qb2idG2mDKxAAF/P9pM6zVQCimIbO
2vcFnYF+TPsCmGB0200NsuEnH2lLfreAfOY7/V5tKJ/Ylg6wwt2s5+hz1nAzhryXbUSyfHKLXiDZ
S3JnuNHRwQNwyAZZZb4i3ECrh4M7DIJhbusW8M2RIyfsDviciREhNLSfSqMsd5uUGavP4tNEdvlk
P6/1OCQ0s4o+SKSa9rPt2MHG78Lnb5kVKjPzhTlWJe+1usNuWFZZNPxj2CLiwutxqwu/o6nCuV+7
QfFwtwP2WzxlpZiW7ZLkM0Oyo/NbU33FiLbMcAu0h+FpcyhsmWbC9q3UkqVZ4AD7qKkcUBpkDLI8
p7EOPv6ukoBGyhMCBvmc3cl6gob6pXs2kCLIFYu3qhEkxOfZGgVf7Wwt8/3RrMOxsq5EZXd1fVZl
dlcBJNAGpwEDq+eRjy5S7KMO3UzyXlGVz7Qh0DZhgWiJ7eMktVuMh1YOux/tvCAv0NjY7L6xjtsO
vLTicqKTF8WoNNA4PODOqTb71WiwTD+/Kh+56ci/hT6/7yYuI+nW+6Yxh+WgwMTOUDtLsY72+6lT
++KW5NaV+IhKSBjWyKiAYsku6qLd99lCXdufLm1zQ27urs3snCl942zsRvWfo7HX3X4wHOAtYefQ
f3t1Lg0jxNg2bXHW0vsNoSo67ejnF1FmZNGSDpk3BeFJ225vccWJnooBkLRbbhRnY38EEWtf1VPJ
JIxmg3TPLZWtaZFvkBde6WJAaiGwAwSNxmTEX8l+Xp7fbQKzFsjZOf00xVvEhH9d28piK3d9RXgT
m+EqhXGc6A4UqDJkVCfCh3WcpZSnTqzVUMZIaUzGA4A2o8sTsyuAu9N6oIKLHXreB6pohBDo0Aqj
FfFEsxZocdFns1Mcmo6cKj/YCPrU157Y+Ko/r4X3iwMks8MOEg4Q9mCoXpmpwoe4qbk05ANycCWo
c4CikWqTny9tqH5l+/pzrXlrdEp+vDyiXwzq50ecsgSPDU6mGY07arx74OR0ds+JGpegX6j5Z2Yz
pOjg1pzwqLD3PSp73/JPXlPlA93G2uk996Gi01MCszEBpXTeA6gMe9T3JtOY3y9r5a1ocAd6My0d
e7ZUwXTpPAczz9PTmUHOA55/II3dbU33bHksbk7aI9Kw2v2n586o4sRgXGbOZL95tGjeSatDQBd8
4TB3Y0FH4kfkYa32xosbuaymKFFGZC6A6iSi8cUdocq+B3YSUjYmtKFy0zy2iPHYwVU+hT2oJ89Y
MKIWwkvEO46lJ2mkoF/ogF54APmy6NA0lm7XU+NZgEyOtZXtBtaTBjJmb3qkF6eO9AFZO4oF+CIO
Cl7x1UrLxnXwD179EPja7cxjk80bEbndYijQ+ngO0zPXbaoyGddIKJo4VlVY3qWzOQseUnfKLN03
ShivIw1q/lScaDjAIEGb4JegW6O85CGn1T96o73w8nru9j8EoNWBqwjk7Ml7HGFIgWMczWFdniIR
BXI7rXa4FMbThqwOyUlkrZPjn+ylm7mzoM0EWj2HhlspwMSqPgORd22Ele+e93lFovOGjOurcIni
/U6H27nd6FxzH+WruV29xZikrewHa+tVDnZsXnWOwkdNnkGe02aVp2BbIbu4yFO/Ud603//5IL+K
HBkB59iC7fSD/8NNGS/Nle57y1u0Wh643K0OvI+IVa7edjQiEA7lCamset7iwu9H1ppGwb66QYC0
0nr4T8dBE8tDMwOT6XJlx6uZqJXtNr5S8uHZT9nesDtHTj4h2HHMzJVlWYRN0e/K4dQTGgJh2HOQ
Pw/jVehH4g7XKqTNs1fT9+rYy+moakrmhe8MLMhgdE0fEzYZ0EDWbuKCrr/9sWoG7k1z1yDI30gj
f1kJHkzUie45W+FXx6G3DmRfreUDaHufTBxjEeDaZyTp+OOn8XHaqd+6c6eY5+1DxiUContjBkhj
Xh14iwtM6MogN8D23Js/L+dgEWE31E0kH7piWjF/zvMBK6qW1TuDlYM5PyEr2XPcfgaUaKy1Cw1+
5BAWYFxA+p3qyJ0ku8muDZM4vfzheYsRsDc+S3o/3un5ix2C+oJqgdiyIUcKd/UgPhWKevz6HgHq
bqpux6wZO1rEQQ2r7Dx0C7f2L+123oO+hTvT1FfPCPcgrg+2zuhTAe6n7O/zKNx3sTT7qdouyFYF
JWNpZCQAxwoAG0Mpn1PjMeobjLLhL4i6Au/7EXhWM7vv64CiM48ZIm47Ga5mj9sDs1NtmbvTsOwy
J7qA4u970dGeB909tqvu8TG7+C3x1rMH7Mx+GwMZe4oG7XRZt6JhsC7Q93G51HpP2Y+mRRxjfTQ8
MLQ3bdaN1npNA8HGHXHxEu+InsZIfnnVy0b3iNFtGXo2xyzMMrAEoEElUFA3bFdgUKGY/G1MdOUb
8pF56fC0iB2y2Edy+5ohaI+urDp2z/Hj0jc2JKZSjwH382HwIVYdtT3upZ2lc3d/JWdtMpSSoIWB
IReiScl9mr18mbduBR8BZ7EHqAani0/+/A8Wx5qN0uJzSeyJn/cJBk6Q89VkYiXxelNYhLfg4Pai
jlnNLtrMOPo9ym0XwgXyArlG/GE/76ih9fegF4EZgT8VEg9vHiwvw4QeCAh2X22tBqo/iYtmQN8f
dclcFcCc2m2/A6Nt3FrMn9bArrf8cpq6cpwSW1RBpg5g3olHzDGCxXEc5nZc/lZIhvPNBPHbTvRC
SrBaUEipd9xG3s4jia2Rt+xx3ymrcIAX8ONoaApk2KcRAUw5mnFWNFw/dNXovC8BoeXDpuCMl6g7
FX835Gb2HMOXdKLhzhWj5sbBPoLSpY5V6+ogPyNiFR3I1Qjim+t9MFxTz+rCqHBLVixasyLh6dfB
MadjhhigvvS7vC7lTZNta7Q9cGJ0B5SqydwsKsD6+yUr1dgucM7U4CY2rzm3ns+TGYwj8wkpvEEV
uJqdjvckTIPsnG6lU/OgIO/3pO1npvlzvWHL7uFR+xxOuV6wf8tPr2xMxm65o2CDjn/2nM782XD/
Yj1Rjrd/CG0TqhB6vzJaSigL6dyuuH/2H1RviHwd3mi985Z1xnu5PqKdS+waINS9uAtmzvafx/CL
8wjpytMJIzKh8Aol5qXhVGXQVXNvzHemPYn1rgBHVF9vLYndB6N1yDuPbVQI3NqfH/vj3f7Ji/Aa
PAw9Alpwu1DTL4pIFdqwXhmN/X1RgmbNT1aD/mVF+cmW4GqQSFuK4dpSxQDS2rIKFXQHzmK9eZcR
ABWtH6PC6Kf8bJGa1T40SgShhP+7ELieDTTQWetCVxZRH1YtA0VnWELN95AbewrIqgK4s5xs6aJY
eswL0PSkoqTd3ANTYrqkkwonc4o3mcQv2x24aQrbPrWaEPMKrf+1o7J8tSy5L6b7CJlJq/9SrcgH
LE9lP0yst9NZPDS2wmXCILTlZu915M7VVp+WnLfw/bjmLv9GRW2vGlgmTJkPkvyXD3QS+bwqNbdM
jeg2B1xP1hyq5y92kWir+otxslaoiJHRU+yOfYRotbpEMsJHeLwYc+KXcz+LNsKXZh4Ukz1y/9Zu
mhyjLt3v8Ej91bu0dMlIcinXood1SblruVjlstXiYBp1DybfWvBCGZem2tYqmxjFHLhNd6ukuy7P
qLagLnkM8L6WDdIqmizkKD38zVQjErvBZfMuuUVV/3j3sbTMI2e38d+SD3odyJIAcsmay17cbxH5
JRqvhrWMsm2K7hy3nGf5iepKvd5p8H2ctT1mwXoX1ewxG2BR94r+n8/A66NHVXpXdiAX3cPoX8LH
TmFrNyQe7ij2C/3Bez7rG/KRbAG7EDNPJIDHJvzHz3Xo7u+3hUUuchavsn1PLn65IOF6ZyJQoz8A
N9xr6ovd7fZxWB3aGoEAJvBmnZAW0b9qIez9veXArTW+G+0Np9dxuyjKdu0Xre9m2oHQb+xRNQ5U
sOdwFQNV2N1F1wRBYBzgRa7Se6cEOVsZ91WxNQMprlsF/XkHwBf9TXsgDvpEuSdclumN0P6V6BNj
tUERsSzkGiaDfa3YFq1mM5WuU9ytWTiRJYZ1sW8Et/eH8C9iANgKKSjRrH+s5oH6WdLm21o9kf9N
xLo/U5FMLpGWSVGOokKp2JGGWtJeBvtE/3lNX5U2GC5FDW5DZXaRl6Oq/tKMD8qsoKk3Hso/24oh
8cti30Uovmz8JH84jnJRUZV69mQ328n8v4yd127dyNatn4gAc7hdSVm2bLe62zeE1dubmSzm8PT/
NxercbZlwD5XgmVJi6HCrDFHoHvKzlLYDnGmv7mYnwa2LQnecGJkVAPyvLsYKROGhr7HS+2jBPIO
5uhKceV4fcBnkVfHBtdjZb69/vohXOOO/3dTsW0XOzUmFUZ7JMO+X1yjZEk4HLqsNARJD3d1NwkU
XtdLGxdHe/AEyt2aZsSym9ozbYoXXXMlvSMbxhD1MeXAHK5SWHtWhtH7UaOjlWr9dQQmWASUtqc1
GbNnK0m3AV/mpWooHNxmLrzsv7++qasN/w83BROLjZJ3a0m98H66Ru6abt6UTy8aHY8U/JwPo9Wu
IYz5YPOVup0Alrf6VBd+WyS3iIP7QR0R7kpbNOnnlrsZOhgPGDVzbikbxjFw1adNuUFsIHcf0Vwc
zaHn6Hpw3CWyi0sL3aI0DkGVehgjBoPrF86NOxgUv39MjmWaBvojKRbsGb4jRbabShenA9S5fuEw
3P+dbqHvgRMHfZ4s5wAySunAGs9cDwoVnNypPiO+s4kUGVtknZ83+E3u8KZfx7ZOgkht4yovDs+C
xuH44lpNws0lcE66y7T3CEDYkHYfNK6P6xZb4GmkYYdSTxmKPeWxxGmCC2sj31tnjJzSsNqGgypC
tzbuEoj2jUUVvFANH4PJwoPi8Ov3+NNuIz1zOm8+9RZRqu/HJlHLyYbN+vCC0b3M0A0xfftWpnHE
PAWWl2cYoHUdoPgV3m8X358/XiYFqU8Q4NjPw3e1JrVWhlh3Ui8aynTt2mR/KcbQ5/Oza7vR9QqH
qyiTnJf+m9u/Rpf+MIw9Vn2heEBKxVLp/f1jCJHnCCOmjyRxy6kqR74vGKmTjPl49Gbo99GJy9k4
m7VADrxAEgcYI2cjajFAveizmWHPghtiHi1nwVgZ0lIhfkP6M7qcX5uIsRT3XmeKyU0ichnDu36q
HlmVW0q/qUtGvD5vV8IHqgmhB5b+xOdaawCjnTMqq0aGnL6G4f6bFfKn5RqbTGjHIO1CmcC078fl
GouKwu5ppH/USxTHEZdXrokDDsfV9q1YU9Yw368dRgseDfXyggz2tweA9wUpAaz4nGFc5GPVSNLU
uwNAbC2ll6zl8oVMDyPxDqxlfMZcoGg+9RFasLtfz4N34YBoYQKpALBKlI6lWPj8eO+z4flJg435
l9SNMwfDcpNOqXOwVtArSsYmjaZvsxtU+In0Q9xCCGCtK5cj+iQWLTiPNM9+Nzl/Yp3QQOURSD1I
b+DnLYt8oWFtmir9kkSJrCQrWkO2e+yhpRDfC7SZht3yooyRZ1ItphRI23WfYVtzaVmk6yw7LxgF
j9HfPE7XZDrI29sXygqt8/Ya5L2dq5sNHY39qZ1jqADHvqyk9b0XoC21M7Ow91eqUd1jzJxehrlf
VQwJIkKoPA4p0mioEJVP0xRpgRkHj2i4B3NFShUolNO4VDG12yAbOb/WY1Zxipvm9opzdJHUs5Zb
WVweuYFy2Fx28O7Xr/t9LcCkp/El7HMqAiyT3w2vcbAyE4c2+7M+WVZdMEyXJjOn+MLRdM3zg6eY
3r8riGQ9+3/LjSdtnittltHNYvtTDWKrNSOKoVk+rgYcWuheMd2X8pXmSFX8hk4K3vrjhzFmbNh4
4itPjSt48I9D2l02O2zYUj9iTwil5VCAfDrmIfWU6uoT9ukEDtxW9iB4VeGZjB9sa60cbwxvlC+q
jBt+MGYN4405ZrcY2FFK/3SCwSk/d/2HF0OsIRjFMuEQ8Zbx3vvqo1Xne/gXWZz2gCPl/DgObhSn
D/A2x9y5xxJ+QWU9TpH8KbbGjcsIgceNz1ZPYwajjnwcp1ecF/JtOU/5JpEIWA50TnzI9gs10lFu
LFhs+eU4MYPyOSWeBmST4HWQ2ZNCyi23B16BemhZnD7iM/cmbE1jo4svXofEt/yj3h/EzKloWf/E
cAqP3KONzYXpfKCLPmUrOtDe98fLEOFJ1z74S08D+QUjJbn92m3b3oXOU6Q8MywBhC6SRhyY6oPV
ToQj3K5mLhvZRP3uV7fe0is3pdMEQz85YmuJdP/sYL7LVad23I7FY0KXjxe2Cbhn3qWUAVv8sXT9
zMovOFWU8XbE7UCQW0x5AQVfYjrT/lcEbnIpGdIU+jcFMAlbkn4HOFiAbB0osdo6/qTncUToJqAo
htt9qs6t42yO8zwiS1LLMarsBAKaU1gbjA2jS+T6NlA6OFEo+ecqpqAd5JVjfiUn+7Cfc3zzTEBO
55T2hcGbZ6mXQqLxGhrt+xAyqJR4Mfj9RKNxjglUQ+/R0Bzr0rNq3JaH6FqqZ4T2Y4nTxG0Rrwnf
1A2MpTMtM77PhE6/3EKqoKNzSkYj6JMnc7JhLxy6OAHzvSnWbBqDZ2W2GDR8SWMbr6VXxKsen66A
aXkaKhi9eb2ji8jIvMtUK+O9DF35vwkOuHscMjVYj7pIgX1ByfRERHjr3RqEKSTnxHZ7P/uQt2nB
NY6ZRyzGb0qVd0sHnWHkAWSc4GIZsPn8BMv57Wp5eZrdOpDH2zdAITlKDU1k/Q58Y2i9Xzmg9dOJ
pjJEfcSJ6V0hwH1CTlrK5iMmVWBRpw2+lOEcuspLSA9p62ahSHUGHxz/uHNDNIkk3Ju2K/6JpFgc
q8YWmovtq6QNXg3IMmHy1xwzSDH+cHwDroHGZuGq0I1uTULh4iM2uDCCyAPG4To4lG4K1eQOPajJ
e5xofUknpSeKAWLK3nNADEvJvyBGoT3C0s/Osu0EQo8/wc+lUx8SJmZBgrbac+p2Bjkiip5wcoOp
HEk+R3oZEYcsTigOaHwYryW/VhkYEjJ3sI2l1Nc9bGwfSvrNMBBAEEGVsxozsDN92lkND6VlORV+
JvsvrnbZGph+D8yN6ti2Ew6MJxyQXL6gABhC7InIAar/1AVj4qipUpfF8appQXPP/ILXsxeTqV3I
0XhvhmgekB3GwvXxNvIQP2yqgDt3CPEhhy9T51GbcpXODvQ3fZo11UMnaz7mPP4qZaquVtHwxagb
jkaFKxzHTTciMfSDD9GjY4QpZPW0KXSlqjkqude7W/sxdzfPam+LtZc+jd2u0oviOOV08cmbwM6y
G8CIlV/XVJt4L5PbenF4ibqHpQlPtqIwo8Iw6RKoo5PGcAXJO2n9/O/eAvskzqb3cCC/qwtKpeCo
ofOIIbc6MEUNWve/Ecf9eDwBjaJTD8UcO1c2buS2Ukb8j06ikxq0wJfsOSkbaaLuiIVZjtRAITfP
MNaIHMKQ30NxP9bjfLwN/MdwDSwQSLgu76bhRPJIU7nh8mzXrpyZxxadZIpt1LUsZ+PIlpckq0wu
A5scmVR1hSkao/j/A8Z4T8cBJuNUIPIDaPcmZ8V35QSgL35mqZfz2txxrZ5KiEDL3J4yVgPTOI5V
7+T4yWGIwFyJ5oF6HZ2qjGCOVEJH1qOVZlMc5B9BgmhoiT9Jz3TFJ0O6YPm1w5kE197haDAsv41N
mFTTJ0SKsnnqJmPGVu9X54QtAhOHX9eGQK3vlz+AQBZFB2GMAOPvzwKYRvuU9kPyoU4auqdnCh/y
VC8UPQz7cw/YxVugmSp72lbSO3vWm0XUpIpYrLVnr6zu7JA8gPygzHEcH4fYM+oLzn85v8t0WSBS
O1OKkBa97/ZK0udGZQ/eD7A6lplwX+e1k0+QrunyEriQ0OABRRhmwgN0Y+nAoOSQ162aIavcY29w
SFnP0wigDclv7OSP+KMCAzkU5C+16NsHav3KrQr+VMs2BfBV49FBmZ0Dq9Aqh9gqDFLYeQ6VeDvn
go0ZswnOCEhzJUByjucac5Ml/gPLI/wCUt38Yn20AzTw3kNoGMgzbsoJ+zlolngpreMRGwTyxw/F
MnGCu4y2EhgZXS+0QnNOwZJeHJrQxWc1Q9C+208ZC6F3PJNMiDkytOEobRdM2YjXlBhFoccXAzTH
jJQ2o6dbvvAa1MN+LFIuXmreyVsMoX+EGJdlzf00s9812ARUHFuxsgpT4hHNDbhsfEi2Ss5OfR7J
UcQvUAA+uaZa+Z5fmlSpNOqvYKuGwrt2IjbxFgVQ4gd3ud/KWWlYbJMiKFjaGh/Gxi2j2xpj8mi9
z8l34FXpCw5ai1S3y9CFQgXHBVGWcRODb3lwdo83zaGqy7LjhJQ2a+wevbQYDRtvLrzQxg+eWcMX
vyEYEeOOi92mLr2JuXCltZIFS8J1rfvDw/JnojAssmJJSIqDB5sZFzsrV2nkNMEKKjywmvEokYjO
UfKSTbNKujs7b/z0LoUdTwmptnHkAxiUC4/UNFxodTfs+MKf3Ul5k2IuI7XPzASd5mvnwwi0Wcqv
FOrQmeq2eFiDuObCrIa90b7VDxNCjrt153C01DZcWNJDFnikhFJs6l+3zbHvGvFPBUM9VjSamw9x
0EFpiEpbOmlO4Cuuawkr6ZMOi7QwoGD6gfq0ZtXi+6f9jEyqpnBf2CQZYvofDc7L/C5oirz1wV1Y
UjV1SffpCssIE/MWId02LNin4lmSXiZxXP6swGoLqnXP7kR64ZPINT02BvbCzoNHxom4yuxqCz0Z
zQxTThT3bWIZKPhX7PE8DA6vL2whD5Gb3oGOSNF2LG6JrhdYHJO461gbJ0LC5hUzsvDBZveZkvWE
LPpajegqoZxwDuIIPcBgvky4H6TqQh8hw9CkT3Mn/kx/zJrN+5YGBmF+ZM3hzXbSd+zNnaoH3DkW
GLjPTVPLkgTWgMv4sfGxYngrr8vIzLRkPWDvV8vykUIsCMbywB6Nw8NDqahalpsgTVCTkHdUpcW9
sg2yunD7MpMpeh447jImh8mT95WHfgv3YN7xR2NthTYWeYxFUJ8Q0QYUqpnX9GoOm1X46VG3AqfJ
lJ6GZs3Z2+qxsLJxSReD2NGNLmYdtbJSr7QteceaB190OA1neB8h54HXzz1yEfrpbQNul/klUa05
3m2qDz/CQPGS4zTXcjlYzUnjYL7WmVUM9A4MGMxYhh3SoG5tDH+tEp4xHHG4owlVYJfVxaF37TBX
nwNsa/mFgjpjrc/FOCK4vP+3MQL4zHXHoSEzsog7JRN67321cSoLk1OXBDVklb9E3wiJxKqCUFxE
fofBX7EEOeR9H/BUrSWdfPxT9DTDjDI2HO+QYecPmnlY8i6zCBzkx0A8DtisyVzGNsWHwZeJGxus
MJpJXnCXLaHcIBRuE+J1Z3NINP+lnAYb3AEbO7Qy7fiumqJMhn5ushNdggw0JYkOlH/peNd6I8zw
sFgEgMcNuGIpSLhbPnYHjvDQw13hwacOb+uPcbTJgtVaKuaKFo7m/J8ux3VP0PDNYqrwasSvNHxd
YToPd2iOY96Qvp5q39Psax+aKEBXOZ/0+4JULKiShZMaJ3AAB0MW7JSGt0h3ciQTA34zKbDjkybJ
lYnTyjK5M+cmshr5hbnuKHM/NRF2N95FvL6278lsUvPEmfRG04nA6pflioymRDLKsNlBrh5+PmOa
5fn6kFn6+VeYJ800P1bVuHX5rVo4UZvnKfDBGo9ejzxmvvHTSiadmjKb0ZCI6uutBHlo39Zoa0Ji
XvZpom9wCGlnMmrM6koxxRuIQY9fJFeolxj6I0wAJ8oFX9XbZVzO8slQpVyevl6xq3H2ueWdilHs
PYFWhTKL7IzEVSQmmI1SPExuTXjRaWoqmXYYH8iOV2KGzueopRZ4YNw3yK5u5C1A8rqWqzsxIuti
aXclWyp0WI1NtJiY8Ht4x0sPLEHCwr8an8KBaZ5XsvuPIdkHQj64slKKfQXcrtB0d4Ur1715vrnj
ddQFwYpKoB0d+kAX2wgHFgdvnIWXqav53E5SxmexuECr9k56qZZFPiVvB5miJR4WbPuBX07M1Mr1
5Ld9yCPba4aMG0+JnlXTXO5JkY7h6+j71oNIPww9sz23EUJFv3dgwyWoGVn69vUiHBFxrByyJJiE
+Skh5aSijLEgaweomiHQYWFBGC/eX3vxV4/exsa9ekCyzcMyKCMoH72uKuYRtQn2jN8B+1ksT2Uc
D9S0GOEF/lcxqaaW3dE6rESJaz0XCLTiAHNgjCAMMl1HAVo8Ng8wrxCEVRbdsQz5tXiUV2MnYPpf
e+ketoet6jy+TGEw8yGM6g5YxG3ieoiecOLCMoed10FVfeq8Ur5EbgZ5D4jdjZdvzgR596tQarkx
0p1lonakhpfPNEK53MEZOWCfoAmVrX3wc7sg03nMBBF0ulAQwR7zJH5pB6goIHr+oSGpZAccVadk
4x+zTFDQwY0FnP71eeL9aUKyD10covkqp7n3sui0xNS+Hhrnec7YZhomhNiVYxvIo3lDCSUjp7fn
rclgGU74+z3s4+7XV/HTWVLITfTjya+U/sb7FA3E4gbeer39JNZp452eOkXKaODYce3E58skFUi9
T9hq78Gne2X064v5EX7nYAsdgK6G6ZMSQfXxvruTQ8lsey+enlJvEar5MlFlscJczwPbnF2nYj2L
JujXH/zTuyDcw8fag+QSMRJ575JiDyGKucgdn7x9ww06gLviQTeLR7eFOaFrAfKzotT9nux1+68v
A1r4j0dMBoLlQ7TBcYixYXrvX4dJRcNjmezL4KWbER6CPKldtB8RcB5yjAEGVAtjmvBljpgzzhDJ
GZ102nywdz2E70C5sm+zoLOMN2uEcAjBOgnB5rW8Q4MqUwMFaiJmHTAnPSHIont3TNOt6Z46jtmr
GIamqZvTZjcFJq7ncgyQMMPaZErPI8kSJA64UA8OWm3BdihnendSkzhsAXiSoDaK9uxN81ubUtWt
gVMZqZTTjYIaStIv7mmeemos1KzVjRHZvf0N0SKwynn1Kid4LbbYoycfuMbYF+d42jjhPRCqwGZw
s41Qop7ZXVdc/zZWXkKYa6/ImvwGD4k6frKkUcw5yosM8qtZcFW0Pq9dHzoK9kS2McNgNW8Jx6IJ
EeV6Z2LZaxIzPMeZgblfM8g25PV9uBh/ris02ObYOx1qz0MDL8H44s6mSdABqsVuLS8FPE47uMGf
sGTwziuIHryMjaiV5JxNfW98Dq/wR5Xj2NthNW5EwT/QRtP8JinjuQ0OaVHTyzt17TAjNdp2cV/m
wyjmQziz4g9POirIxGla+qBNjoOzpkmN2WlHFX9XQb8duy/sAxudFLMlHTl7YS/NsxbWbxMQFuB5
oyq+jekym29Ra9jh3ag63LePBUbXY3pUoDGAaFoROFx7hVmYjryQrojHtXicQiU04B1w1DJJDvhS
XxOCIELpoWXDfsN2XfgQQ6GE0DrRNxh76A2zN1YH+KXd9J9dEJSQw2x8TgN/BivE18Y1u9PsNBNy
jDw08tffTDFYYz/OMRr6aE9d1DbQOZn371cZOnw1iwHRcFOTZs504GSSNPkXizIZrR3qt/gWFzD8
1QD7m7qMOgXNz46DW/I6xva04G5cPBC8EVsnBc33cZ5J7zi6o5V8KcsRFX9E3tP8ZJOp3R/TxfXv
TZ7ByGRmQ0iKew4vDQbHxzIaevM0dvxfelPZhdF8yAtcAO4NBXv7BnMmleGhk03fsONe8wve2jNN
M9vqPsGayrDOVgNWlN0WeitYj2/Pdz41eXlpnDhSpzZOAtzqh4UDxsnCntp6iKJaPRsBDIID8TqM
t5GYgNMcJh7m+2mo8LPHTuc+8YDFsQCog0c4RnV0njkdhtxsEXwu8eF6GsGLZ+Blx/5KCE12Xy5e
76OGDPJn/G7HUwcN8nWplgRco/vmp2n7alh28Vy6BlEN2+Cykh/sBAv9Cdp6itjxsQWescMTHbQt
i46501W9+QiQbuDnnTg36HSq0wq4deacmpBP0Ie33Kt1No2UNaihYvyC/zOHKlZxCOdkRgxbjD9Y
VAbrH2bp4o/aum5znCz8JKesVR9jR3VPCeD5pVgH79MQGs5NHJnNucmVKHI8r36AU1HfmG66nqxN
lcJEDZ4wSkhuFcK8L6byvL9XO0z/iPuhe1mNLn5MoNHflT124AeqSvfUZI0Ff3fezj4GnQCyW77c
mc4wPmDUt3xo7N46b3OXn4vctaHfTyo5gDmv/1HhXHxuUWp/rFx81yHbp89zYOLYaXR4PWPluD3Q
Fok+wx4v760k9j6GnHbxekEheuD0Hz6YHGb+KL2x+yNCnnHDtklqPJ7tt15H6h3mjn51ZH813AN2
B+6tO/n1ZzXMNcb7YCoXBzupbwmZa49RI7Gllj185qRtA5t0zs0cNPaT7STGaSZh4XvRxc1b4mdQ
edfYODUT1ow4y1pvFkqA26BZi1sn89YPm20MT5hdqxt8+qe7dMbw0Ym3FXwgwwYy6xr3I+rncDmj
na75FIvEJE7DD0q5q2TVdMFF7GX/y8nxNcLh+M1ie7uh7owOBbwwOjUe62FWmF9cFuCzsRThBy8J
AjIlsgaafc8NJJXvfQmhn8G0mXGzOmGNX3/DtdLD76jNm0eGZnbk+DkzT2x8wqFpM2XCwnpM4KN+
WzLXACrpaOFAI7vzWE5emgYLWfbM+hVK6nZotin/ltZFVh5nuwYN8eaalNeYfJAKSQOnvok4oGou
6zcWVIIrbL7k+DbyBBEV285htY32L5yKx4tHi/uuGBWhLmW6FS9IbYaXmc0G88u+vhnFzzlcnPqz
T/FsExjT4N2HQe+Ujkl/WNQyXcqk6v+2CJR/TpEJnY25moJTPAVmRu7MnJxpF7+SzIA989j8SfYF
0ceV9c/UO69+WS34CRTLxRiD4rhxUrzg1quMO2toi+gRyLm65caI8US1oZ6pKNLogldojBN6a7Ml
pwaRQfSfFMtrzZkG5XtufqPVthxnAJ3vPfkMfxPtQpaL6jJM+bmq8j8+MRC3OUk/Dw05wF/pPRn3
RT5MTC53eUpcZ74fsz6X5FuvOkGEa/+e2TserNXz/0Bu0b5UcWu6pzothou/zv6rbfX4n8ax0d0H
gxfgAAIX5LuRYgtNu0YN0AFtfE8wEu6zp5ZIHDiwca9OBFkEBG8EkBTCv9xqDo9235EIVfOE7zEP
sE8mrkl36eb3nwiQMs4jRqrZZfIi81NCNT8d6rCKuaGGtYTD2SfYO8aLhZbhe+OsLD9R5jwii8yz
Aw/evJ+xbzmHzlh9oceK9z5ms9+Iak3+KBKz7Q8NPiTbgaegPltR7l1yMie2QxZ35U3ShLhHQwK6
DYw1fXN7p78j3ITUSyJbjqO/2eVhiWtsgns69BeEKu19Zmf1CU4+KgMX1+Y8U9l/QpW2R8TO4Utn
NRFuNm5yW4bbciynfgAotZOHapvUQ5utz1z4P/Afqn/azaohOqJ2afCIfrRaZzhz3Mr4LU9F94U7
RM+A0O55zbzu4rRzUh3wz1Wn3MOf3VX42QbK/AoV131YioVGXukMN3NkCYTB3D1lnSr/2lw7xU/A
a/pDVQzRrXKn7gv2oyXCi6LIng3i1I9sws2nulumWz/Cd8pkNbuZ1zW+dfns/BRMrvEpDacJkUod
GeVlyQn9uimSkHCeHS1p+1hOiFtGRO+p2CyhGGZbK1jD3gJQG4VadsxwLaCKtKMkA3+nzY/yVRPR
VDtJa2VnKWpKVD/XNJI/aWSiYEEBTtlR6BD7WGBw+iwI/c4DKpYyOi5lMm/Za0D3m/Iqx1eGH/F2
CjzFlRxKgysdn+CCbqwPphoBwg/AvM32umRD0v4ZexhYToddtBNtNRA1ZT9dhruo9mr3H+am4EeL
MSBpO/YV6kzsdadpe0IumnS3XWwYCjJ7Qkr5gVnn1895NQ5ElCWRN+Tk18dFejb6zulOhlGLEieu
1/C7iXQwvscGw6oApQtKPAPPlPnSBkS4v7gzwcJ/EbnVDAq2Y99knxClxUS5KFWUtvlA13Px/BvY
UglOhSPSSES7M6Yc63mYYiOEIdsWzQGeWALuHs85G9cBrp7A2/0C0lbunLc8Kmm5jMRYpSdE6/x3
dBVOtNum1oiWXFYN3xHOFsQxDwBM3n/+1azYKiyeZs9Tyf1q+kyxMGjUTVzETlXSESg2/xsFWZCd
yd0YjZu2tYr6o3b6qDa6piR7qKTeXneiXKS2NuQMkvIYg3Sy+v+i+RM8zFxnOS4sXiWgCTgaBILn
vTTOTENa3+kuDgalob1HTBSrwItWnGiEPorJPvDPscPm1z1TS4GLE5VwBafx02OEOqO9VflxC41+
TW4QBCg+M7uikcaG4ugOhISivUjgmr7sFEF94AeaZaO8MM6FWYHQRFqF7Sg8iHT/HsIrOZlrIL2Z
sdOzb1MTD2Lu7toU388RGt7aG5eaWNxmNcTAO05BgpuZOzs72DFNjKQE09yvpnBCXl69ow89Rzr+
+M7SGyZLIEQagHFdyuKDmTrp15M3GXcl1DayWAgKdYbmhtP32tkf4onko/8OJGR2+QPnYloLh2n2
PVPdE0ORLNPRprGnQCXxU2CS7z44NZYDPQrTdMe/CRNW0rYyXZk+MRxg3tQaWxL11NlTYxM24xW0
+G40Cti0oXTX2nQGZ0kyJKavY+8KzOKb5Ku96JbQYFcpYGliczoYzmGG4us7RgS4ix6COKy9gNFD
YtHrMEa0q1oyxdPwjsM6krlDgwsRLKZt3uBp3lhNN5LeoJ9V69rLYp67wJhsVDSQ7iUM7dq5nUjw
AdIwmiKlJVw71ET0X3ZAM8JYT4ZP3QlsjJMfYTW8kWur29tfkwZYE3cOBcCOm026KmkkLzSmYCm9
x7xwMfE9VBkCFvylr1CTbo1yshDE2F9Sa8lvqpn+ObVPTNgN1SAqMi7FtcHvabPUoXRd594A3KZX
KMOxXUEn3tZd8IRX9RA0IMRzmlTCT23dP1AOicxsQNNBfEKWc3Kge+At4YjO69pAGddBbls3cfx2
mjijLG6UihclMozlFZ/lrn/TbbkmyugAl34lbeQedkbGVcx9u/bwIzcBDUmijVY2gXFdvuYsC+YX
EyUqrthQS/PqQqtwmr5yasu+1aKWnY85xKbik5mWI9LZxemYh33X5u5riot2+Zj5mBRcOs5j/su+
lgyY0fLMmusOMyQVdAjDowmYHqbBpIVtQMbDhOV6eG/3xoDmiEx7m6OaMnmidjmwUOjGtW5BT9fD
O+Z6DEmcy6VDAReLHgWUocqHwxtmHk2mjlnrfZ0D9CX/NNhRs3R4gxz0OxujHO/fSXvlbewoUB9j
vF89QaEQDH1QkA4+VWsTV9+UjaJhPGCishBRsroIg7Pjvh5p5nJ+XZyQ4srlQEiYtpu1CqP1GAe1
qzgPXmngKpppfuyPqCsKVbUHLw7XmLHA8XH5KwBUbt+snqBIDGp3j4PtqirbO077jl1E2L8yDRZX
dnt7Zzw4ACp8c45N6V3MdUIXZ1+j9Ta/kgr5oiLM1r/3XuPOJJDSCV9edC8apFfaKZOb8FjtlTAe
iDIIOW3idbqm9L7sSxkCW+mUaDJ0GZr0DfodQDFRUxnDh3knf1RDLz84tjO87RgjsPZNkyfAveQS
rWWVmaomxCjjB83V7Sq4PA1uOBQB8G4VVSyOIjsfvIAgB3ulVXLzu6QW5w7ZfjTw2pAV3NBYnexq
wUVpX4h901iZB7R8pY1n4Uko6OMEny49RdEqr2sfL4OLmxe0r2yeWRIdDP22V39a8WS4W9Ya87Jj
UmD6U1HPN0XuB+fSq1aWk3bJpR82+aWsBECDUvMkpcnat6pIKE41u0/TEnrQZKz0le9fO0gcaHgf
Wpa5xiKNmuiKstrOYSbbxf7eND9Lv+y9UdNg2sDfbbvkSvKYY9meCdIWZk3QBFLhiTHC8gIbZuQS
azRBBrYKNCgjit8rVae7knPICpnG7jYmUdYZz3BMm7K8B/4M2+7G6vGxqT/Wkb8sCNz8isF/A9m/
MOlCBqA5031RpdJFmlAi0gkfoSfAPiaApaQre0sHXFh5G3HSXKzjdrKy4oMoVSmUCydVpJ2Wavin
L60GRrvTuZWbnTxzwjr6YlmEyeUXEyUZT8apfCZOM0XSYMM1SzrgiDocvvgl5eOLf91yjLKXJ7ez
cBIOoNLiCihH3nSPSusQEC/JA4TsIhWA8iFqv8bF5PGszF1ct29efN+nHe5If3Q4aY3P1Gx1AJkN
IlajbuH6oz25JznD5dKIbWXYuIO5Se+aFDC3PE0GR8oTTdSKsglvF46mp8RJl6A4aX8PTTODuB0Z
9h851OiSPKt9JuthvE/oOp0GJ35KMmPZ0mOL7LJpv/YWZLZzg6nRtJ5gAEtbVlc6zv7+s8oInOEN
557r8LrqLpKkaRjaRTR5PDE/6DOelel2surqnrQmdux0vWyvwuE4CvdKP8Ciy8WTwSPnlF8j4lFm
aB6nQrrKlkC2WdVdRYPkZwoRsMP+u3hCuNbnMeeULmW4pFdN7uhGM+3zLqllcdDNm46tlL9YlRxV
EQnuZELN5tH6EKNHpggZbJdGanqZMnGqBI90TY4uL0UBw915bij6MNwkBVL+psUWzO8lTbXBzi9y
MmGS04K3hpQGZpzAEBoqzlCwNn342xjxDFRHiDsWWsfk9hWlb4A4w9GtsK67ltFaq0fTDlesu8lw
sqA//SuAwWCP92LtlnUtRQsX1lzL4H1HnCJIk96D4YH/eCfdBPeIuOPGSYr1IBPkq1vY3bei8K78
kb20BYTpeIFIXKAsNN3aM8j0mOkUmQDA/HiX8M0h7nCBuAmjmB7DTYbG49rsrynHqMpk2ix2zDwI
S1MmmX6uOAXITIkcnNzxDowHmb3mzHJCJEkPLcs8LZ2aq+q4721A6aKnXwEj53PgmBsJYrnv5Mgo
9ZjRJw9MK64HkB7R2J1e9rNdPUe063UXJRGOq9LHpBXVb2+daprF9D/2E2nSoPJnp85T6YTvm7ye
03hM7vfOmTi/tLs+Z7UCbJTY42JYfJed5aEXbGPnD3DzwgfRjoSVylPGwZiDMUBw2ll04erIqquV
P+6KPRVUx50XuCvN6JnKlqOX7Hxf20dij/hmvjf5yxyamnfaZWhZGpPiMM6bM1t36lp9a46uoRwc
wB7SzGLlO48IHLiZ/UHvQy6iMuQZ7d+y4VrJDnDl8Nk7f+LftznasrklXS8v33QX8KYDjjLs9VsP
Ewg6xSgcWTxz2apXULzRID5xi0JybUxkH7VEF0PSPCggJxONApxO7nt/D84Qykvfu6BdmAi9OLhq
q3TJrTfyaGduRDulRv8L+EBekW5eciCUDdrqvTTEOoRgOg+q0j4pWpLi+cl/HQXSQfZ+iJkyXOud
5JDuTc8O8wWpmMFauDXtIKUveVALEIDmcewc1hSiI3/K8WjyUUJdSyDcOmSo7/uAvwMaYJRXb7pt
Qz9w6Z1Wnr25LkL/kYfJWNHdfnM/kopRB887sRs5iWljzMkKBEeBtC9cqa2DJIMaE3gDxfE0LvIy
1t3LsgHB5oO0d4HmBulD7+aVcjLT1hzjzp4YMczhb8pxTa7lWsPoanGKZmgmJ9EAN4QsxDM65oOe
Wzu7BmMkWfyHa8W2gzaJE4JgHj3QwSCB1GY3vBsOo8In0XSVymDYwpK5yvjmxZZ+5F7s6q0bv1+q
TLdDA8Q5JMUHjTJsN+TYDRNaUA0GDL73HJ935pMmxe1VVO/OLEvVXuknrhKBfb6vFEU+TqQ51ZQ3
sXFv7XZ06GQ4/4wJqgdZvHfJvONd0bJ9rOtnZ6TOImvbFW7RM26vNZfs6nGj6TfaS9QZiKeHwnMt
n2Jo3+1bXbRcc8BCJq93h7vMTF1hsp3XpW1DTFVMNQVe0Rtbjz4xHYtnqIfmNh9bc4ksqh45zjR5
J2LHvdSmpyCsWm9/cg75UavQrE0opeg9ZTeFbS5lrGXDBWVn2vE5zyEamXkRW2Jlcr1YNvJVZOBE
0WyvmjelaToAN7K+70eBcF/l9aOGSX+FMECxeOuB34ukNlji1F6eQuBE3z36uyuuZVPLeydNeiS6
WAq+zTZJj3nQCxDOKFKX7PjXfgAyFogDT3g1WR4Y8ejMTag3kYqgDMh2/7KM/tebxYYvLpPOpDcE
xQ8OEI+odwo3QK6WjWUEQxHXAUF7NKKpj/ScxWRT0f8ysXzgR/SbJZtAXiDTlFPiPhw0hIlF7Aot
GFcRXDyqDgvcFw25qCQfAhsnk8W8pL4h+yFduKti9TqQd+05hoQDDw9CrbwT8EqqWOpEDz2AY/S9
Js12Szj3TxXLd/PCsb1a/4+z89puHMnS9av0qnv2wJuzpvsCBK1EKWXSlG6wUllZMIT3wNOfLwhk
j0RpiZPTpkqGYhBhd+z9m9u4QAjCcrReZZaNZSnoKTNxaj4dJ12jWU9lBuGHBdcUeWUE1Vi2ezlP
iFXWKLUAG9+xF1Y847zvmV0mzoMZeVxMkPMZ/JyfYjSf9coqn/MpGZc6EVaWrViq81VJNToRNmST
oNG8Wc3w5NKLxeU0nSK3DDMWXhkk5HuynSLVAs+EvpxqVRykqNvlGyAL4hMBnBeKfrJuBXUPMs47
kmOaP22FpBEXTGNCxlNZFg/kG0MvlRukQCx5cMnRCRp+LJsq6xKCPN8Y4vJP902AaeTjmHXkxhhq
FeoNT8UiFhI93SlxOOXy1ElbY1pEZkTqn0tpoYkwo5QMAdgENCXe1cR4hB/WHYBkRL8LtjIO6qoT
QTLiW4IOTL505HH1ETdcrp5TYNJO0L9xiqRmfRgB9xLvKVkNf1BNYc3MjMENj1QONu8RFOflhMHy
RpDUyrbTa3zFf0n8qJSF+ShTfCCfrvhNI0OGXAWFrNXHB7Y7EZhD0RYdbkkILUBqGyiMkAxFmNjy
QHmYRQEc4JS0COKFUfDC+iRtoE34o+nOnGmaCKLzI2qKWMmCsGGWz4TreVGYPryMZ5ucLqtPQ+OR
jkGqQsR+lVYIFGSZBoPJyjyqFfnyOQExoaJnvS67r/xmlVg1jtXUnU6h6JxylqbkMdxDmyEMps6d
kYjdlDxMx1DcQ2EkiZxChym7Ji2xkseI+ssCs7ieG6WVynK/H2VUoNCmMZK4GQ854le9flPb0Eht
kSvFzDIOfkLgJIZa42enRPf1EXSNsQkUo9UtlNVkv8EVwYSBDSinhH2wjIx6KH4iw5W1vbtA+/B4
w1Vbjl0jR7a8+VrBpNIsF928APapPo6quco9kkObsTVzwxXZKPlQRcC0r9oCUFSAzSU38U9D0Dbq
Lh3SLP6SMo3+1heUdb/ERmO3a6i5I3XNCKg86XigU/usK5pvUl6U2Q2sLS/ZeC2fDxSVWg1RxroD
wa2vKqSTN+T8guZTXzK31oniDdImz6RuvFJA+bnHDCOXpZcpJnGBz/YL3ESzs8GpdVtvXKnrwX+p
VdDtS701MjI13O/k63RM087NAXcZa8CKmG7ZythlV1YYj1K51iq7xkKtsdDxC9da3C0QgwyzRXNY
ICISD0srVgaPKUYJsF/gS+phHY5en5SqJtXaBZyPZTOW3QAKyYqqFnE9gGVav8xChMHwfccGw+Cq
yf5guBLLQMVwVJP0a48IX8mcRXBsTXsP8jesDUdtZakf8cOR4+42zoyk/J7pKagWuw307kqWzSZb
w/tVUhQVY2kbRvhbMvfK9jZH/TDfFWQ8tYMdV9niSs/gNf2w2JTzH9ibGhE50IVWD0/JCN7puAqa
vtVap2rQCCQzjEnasxEjTL5Ar+BrwEj4njPnsXPVp0jEFBGlDZ2DO6jJNRqYsnaNqWZP+kh4hSlk
05NtmzW2psShKfv+4hpkjGJ8AiRDzzilZg+ZipzNkVoUyiAUocIh0bWtLyiLg5M0ElnUbNqWF4BY
WKoz2HoOlKcQXznBQcMMu4avFpl2LgdTiJT5nsikTcw4ZVJim2QcbMUmB9yr6OIcJsLH9CbRVL9k
9xMZsuldZPkkQo8EG+WIuZYRJWpnscJYB97g9id1vfnAmVKeU4nUA8l72pvBSzNZTUss/AbeMU9i
Ys+KrpQyjvpnry1KybrttTFdWKtjLRNuhqEprkijDNLvZ4WoXJZSUhOB6H/ubCI46uWC3a2ysix7
rHPLS5/D+mh4f3W4TsD8lVopuavjWsv+nsqb09MOc96pEnLs3cLmBhwOXUiGWY+lWqEYVMVfTE6y
YZWRXWwsaDsLv8cmNfBEfuI4AV3DU1Ti85AKGA707sP0Wm+i3NoMfQ0008N3NdVuC7nx42GDh0CN
eFajc53AVzOTu4qQokEE3VBTb/zWEHhgoWIApGyXEMTIF6zU+ohJyXclVvC132RVHIL2vzcr3t4s
tkB9ZLu9CiBJGu1iyYEfZDbc+TD0EV9dFnkLmb1PJD1fNWVRFg6gKQVDcG6c2U3e2wXgp6HDhrPt
dOu4BshcYovcBTGm1wPwJFidpr1GfV95OEqLQrqpKBS6rV70lIzi+M9jHepf4Poft5liNT84fOrc
NUdpWHm27gFUHgIajc2gviKJiEBG2ebdzzYkB7flXpfdB2QxbxLUUvZW1LYraGQsxJr8svZXjgp3
6lYIrJaboI37H6UGpMyxRqULl13V5M+Fnyvl9QAGyAW0az6UulVewWvTrtGtUvGL76JgWCt6UtwY
eh/hk1wUt+xuMaMcaQGEmET9HOTlYmt67PNg6Yd2q8RyVyJfBLT8Cek3drUYjuRXYnl/XzH4cel4
WaOaWN4DD1TIfv9FDrrfQ64LQH1gHZw6lCDovGNeKc+UII76QeGal6IV0EXyMqCgXThlGZIhl43W
2PgmkZ4TUtYydro+4sxKAtmPAIMp1fOYYhHt+Ioh0O/U78BRxEG3xNdbc5RIKg4orVAtTk0MaN2I
CxJ1uyLbmUmoupGsdteR58vfLCkznxrkMH6EwbHZg3xUb7teZpbZhre2c0UCvxRre6XDAndZk7fv
HUXyyr0sK9mfnG2cDO1YHf9cyFq6DnzWHVe9z01iBN887kOoqnfRp1Syk3Wt1PZG16V+rSLS8aQk
SvDFC3VjqdvHcN0tRu8+iMDumJ0SU4ltlH65SI3iJtVUtlQcdVvM4KWk2KiJGf7VZwv5obKqoF8d
W6n8AfYVfxqQjSQAtWDR5k5+9NlZPFhJy6KEpYRUG7TeGH/6G6vuy2olNUqSuK2dqgBNpbDdmIbZ
fY9s7mJu6lfSUtG8FmBIr13h57k46JzxV6PfgBsMBv1BTosYE0wPMwqEPXbQF3wwkXXXeTuwm42/
Yl/KHqxm8K8h71XWKieCu+v8sPtLyWufAnRrUZFXo7wqXR5EfVCFeu8nqUfFjEp0ZEnLHIbrgWZj
B/WScY1wWPIjXkAZfoysFuV6/mJtifrA3yFn5nfsf1JvKy1ao/mMi/ug6wer600zWHH9Hm3jUbcY
of6IJUmLls4GFQQAvQg+U0BdZMtFEygN+ZrMk9XVOJAKRli2Tvrb8egfa9TPIAPsgOfk8o482lF+
HgZkS6KlZXeW/sWHehc1+P+y2thbFFLGRHbIwCe3kqQkRw5+FqTUJ+5xWBj2qDo0mlTRbYh+CEii
mhsN8eAeuDLne1wOnZukXmMeeimSqERnkiRdd4NPaTdt4VhvlCEcP2V12ZmOdNSrT3iPa1mM6gn2
ScJ9GkiaE0kU2LcDknUZ0jPUilykkTDsZt8tpB3TIFY/RU2sj5fUT8+w+Ao0f8G1MmUoCdDaz1UK
WVJt5YPQO2BNIjJX+E+LBD/SNeL6TD5ZVILm+8MFkDLOZS/1gGhaQc0RZQ8kV03TPGeaU7P1EZn2
FtfBVHaKTQ8W8sqKirwEp3Iq0c73n34qCDZWIRJ1cxiukVDyHuWcyOmS+NQ5YUSRuSAhpqFSWFJV
/Vx8wCCGRbrNk65/gQCmdPKUyctPhJGpmvIrQTAV5PT/jRDCiZfxQjeJfrIlGz9HCosUGPlM9ONL
IQYDBJ+ucVAwNbURsejpTsiVuZXuBx/IbwP2pzal7/HRELdpWS1T+XvRIMXvL+0CZwbkZ3zTpqCm
tzHB6iVlznOpCPyaoddgdGSQ5KTEdPYJJU/C76AYtesusawx+KrqZZ0fdwCLNegAsKugF5m4vSXf
FHoIXH3fRja1v9rvCV1uehPAYbdKffCazS+qRRdT78VBTqiEPQHPAeU3lwFRi/EW9frj2XhOjgHY
q+mWYigAsPHaPRcXhcPUooJvm4c5nxNNWeAcuDOrYqqyzBdW9IOqtTwmOl398YfQX8uxIj2n4E5D
eM4NHzXXN3KsNYXLjmvtcIiol0P8aosqs8qD3dqx98Xv+wVw/XoxcIO7G6nSiRzd5N420ydwJ/e0
m9rUh/y4AYslETR6tX/8HixkLEJUx6jkFplIq4H/GW60gZML4u6JO9PJig+3JasCVKjIhYly2UwN
LRLKgxgPSaZQcp/1VzIwRFxTYceRUn+2Dd2GUjEnyGftC6ZExls2HVZUnbOwqI4eIc5BK8i4OxUK
ccBREkhP5rRlESvPGXzjZDXjW7YeQtZQW7NsV0Bp1cpKueNHAVfx9jiQk99IbbHIfZ4gaJpkc5xq
sr5VieA/VoIgkFamDlEydyUKAHW9L4sApd0VFPtA+vLx6Mlv5hD+G+wbks41lTL+OefCtOBMkZAP
D7PuTD49PrxCEvJ7RDsoKWJ01cU2CmRTSlaf9M1ngY9CGYUGIilpkQSRxqOQwx85B/huupXMj52A
OM0+Sz30go6MkWV4lwTUzlWQDIIIJOIMVJBkBE7P14OKpx6SMlJ5DdM419MfFN3xSVpP6cfZZGom
RXHlAeVHkCyK5NO2HbSExdKl1XF2XpgoVBr4jBi4lmC0ei5X2ZIfLk0ktq5N3JZLBAErL1F9dzEB
Pf5PXD1TIrWpq6jImcLL7cRke7H1omDEzSfSk+tZSGymVhbliTiJyWBIhF8YIOeVC0Is51sqWwDo
PttCz0ox1TfEyWNbCMHGLr8Og8hko0nI6xlPv9qPTQSiP5l2JRS3PBmi2yX/jjftqzLiP/pJ8kZD
fOtsS0/jIagHgoGrWau/Y0MQ2dtXNiKJrIsCSTGhoT5eTW8+AMNMNtBAY5cKF9vz61PPQNfDwO+w
2qOge9o9tBP7eT78fNJgYl/WodSH1DfCyvz6cfviAV+euhYpGOISoQcK4fvNgXDsOw1vJH+4ithc
xkfLaqALBZXhwb7nQ5eLam0ouFddmOTKeVQEL5N91EaBlCsfc+7suY+62qpjkpVXWF0ERXNjank2
fLGTMsKPdxLRS49ypn6t5bLiToV20gnTVBUmHRJ6SkTZjlw0qRe3MhHoHZd4N6DFsC6VRNRbZ5U+
cipih0cpLGEOUXoUVcZW5Wjh8kgWMPus1vi06RcU1s8jK2Sxmdgah4EOEJWz7vWwelx0emCj0VVt
t2CMHbK54RFOIMfcsQCLemx1CrmTGYk+oF/z3ODq0oLp5G7cGBcGWT8fZPqaYbbEpyJlec5E7aB6
+lw5o6spDxWeqtlTZDclvT6eU2+bY+ci5OfWbUocz2djG4UAre121Pe+0PV8/gVCilsC2HrKZF9o
8Mzfij5GAUIy2MTw9ZQw8j1rsqq8XsBni/1cxZxAhr0PLgVk7qnGIEz22vgqGMiFyKTSDVgXN0pD
pide49rlSeUVUNojmIZZRmJ2+NB9iq+/YCP9CbU0VR3BO5K1w1YSq5FP+tjUMUAd3pV8vS6grFi1
eIMAQOQTNodTXszdGW4aeNQKcAU5ZbamGvJcY9abVpQKzDARsnZ14Jcksn5l+tJOYJMjlIKBuWQe
hJ67cIrhqLBCFKjaRPiKJC2Vzi+mHIqw7le0UrbhKJF8KkB9LQGOgBQPJ0WkNl2Isv5opuJyhKOF
KNKVmLXQyFxFy/xUQD7bvBGPxPqh5akfqsgQ4HTSMkLiYAbOkuQUldY51zjdKGJREHkeYGxVa6tc
aH7tdOWiHIxNleDEYe+iYsQBbarYSFIHjBtETAfaY637eL59mjprvqzM23GEcjg3uVnRYFZxyWBQ
jV9mRTcEJ044v1P2NTjB5FVVWP1NVrdSqktDtPGwqxnk5SSVO98ELcUWnWkWrai0zSJVAEKFAeiE
t596YPqjOaTWUi3U7mLgIC0AZ6QnNKKarm/zv4kurcgB7hv136cMKYp7cVg7Pt2NoUgC/TdCtCIU
JTEvlUXddTHBUVDrK9N1zrKyjX2i5J19BUWzah4jDCTxpkH4RR9tdwpLbCHdnK6hZFYJQlX41fkq
wGRNg+4NcTL5XjdSaC5rlHCMYtVKuSj3zij2CUANmnrhI6KPIHPrGDI8Y3WVxUesOBx+hLREfYwk
fTND0FII/jY5ERmLjm/jJDcD5qtWb/2j0cWDO6ujzMABsFMC+jDXV70GOeJn4H+g6xycOY7aTSkB
1Qe0NzbH8fNUa1QL6o8/E6r5eGkG0RjoXyYM1rEiJP6BtICsfWk4p5tbvHOTXFnDdFkMX0xtBC5y
C6tB4JJ0EFcUQo96N1bIGEejXMVuNQl0zdIt2N0JoBR0+JMM0IQvNQtKYbXDXdmQubnlUUYCy0QQ
alzPMDp2Q5HBHxPI/O2daR3rBfzVSfpkRkPMCL05gLMHQwu/kpaWo7tpWjdGz5I9nhYuQB29gAff
WkqVrYC9iWk4IXC8BUI023yhgKZctpPO5nRVP+JSxMScIAORokS6hAYzRoujm4NFRLxlJmHMrBgj
gi1YrgDg6A3aGjEVFBJMWGLemEeVip5TzTrOaS+wXfOTTlMM9D4AibmkONXeZ+bItNSPlm0tvkJQ
bdWV3ZyKFLMo01x0nRbOhCGRUBfp7+Zu+gVBimDRA0iasEJTeRXKtaBJTFD/CVA9V1A1VMPZe/C6
9aUvfU10AeJhYtpQzinqhzxRSLtlqt4maKtM6jMTgMawejEbwZSBiNjMCPuxx18B2Th6xvbd4iRv
NKM05kLrzJqxLeLVzBHywMXz7AI8V7hLVEfZ4GGbUwqZ4OpSIAv1m0IO9OCgh5kxUmyfNsow9Sw2
0aTPdBbjEQvTI4k1e4EXpGMvtGD8Ukx4z256v5MMTakOg/UZA3FG1/GAz4FXwsNLJtE7XzGnofk1
t0+7XkUvsMnPJf9pp8SgQaDprVKUf+ea1Uwmm3BrvwAPJ5DMDFvxob6PX9rGEGfGfErMImgTCHne
Hiaw2wwNnOvaMzKhRF+SeZlC0YtjH75YCCYYKQOkMpCg5QLcLNNFKQDf8oTYm6pfMOI0onSs98T1
K5juwb88l07EsP9MNkAKgdsN5MSRIAexx+vV6dJPueYE25giyglANQ/QjJlR0KEYw/uIsi8ijvMx
p8FLoRRljQK0MedNZnGJatLuHKaqI+V5hQNTJcyAPDMDZ+ppX8kpl3JoNQCX8JwCiaxL2VZWaiFC
RZyO0tK3fAIuAWUYRJgwfSdPuN5+an2K3RB6FBeHWST0SKjEPDqyoYrDuEmZfHhRCYCeOblycONM
5EO0sAbpuqDWCpIkpyD3VOKqEnz1Uf1C64MUw+JnHFEInqy/4gmdMqtF5eiiciDOAjMTCnCC0acR
NGXExpSWGTtDQ2xIUwvsXzDgIVHn+XZ6VNcLA0XejNrACQhUTYwCLe8EpBkFFy22llhweH7qGiQA
m2rVSBLusKt6Eqyfpi1YW9HaHAnMxz1uyuwAu7BQGnR5MZEfU3vpF2T/A7SsEnUxrmNqAUyECUAx
b8hz4DhP9KnUKB8HEVvMtVyYDYCa5hviTGmYJQ7tBS57kJsmKtYc4zZTUDWLbyqKKnQggTMLbDRe
Q2LXmYgxeqoI0HI6YWjJ8TdMmLEygv6hRhishi47mXWUk9iip3Cby5xIRpEKv8ZTqXsWBZzFO7T5
HYkP2bmhRIncaDJBq2bRzokzAVhA1HgljgI+VTVR8abzaCo9L070o2DanabgqZzCw5m0QB37NP0m
Ps9EyyxPklzz9JwwJRNW0pgC0inJU02RLXrjhg9DPwB5A9cFqUh6kk2enNEuAs/OQg8XlrCpnWbz
DFeMJkGXSAibC25Qq6K0XFYwes2dVadFFlIP9QztOZkGOztRF+oImz6s9QLEX+9UQxJKaGrr+1X7
6Pltqmd4EQgHutgyBVyOK0BL7D/VohfRCaSkE8vRV2RokhiFV+BqChQvjWh6OYujDZUOA3wdevi+
ALaYiIGozYmgGta7QPLIhBeMf1EBTc0+SV2oysiBTpQ6Y6LvTJ00rzHk8seycS0rHGNjNycrFn5X
H+WlT8k7MJwiak/JZk7JIxX4ls2I+qOEwhbyaZParBrrILNFO6A2HXPwY4h884f+BfDrF2IuyhzJ
zJy5k2frIU7orNCWQgc06G+qSdsRuRrw/isuIX2Wu/hr+1X058fXu/MchW0pJo4MiCXpFgar50m6
UTf6LPTTeJ/EOVD8mZk9w9GHSVdqBpn/VsMqwsCaTnqGlLmuYvcp1Gde5MXio1oXVjYG+ygOCut5
4KZgAk3NsQTFGrFYYK++SoFXss2fGv6vH/3/839mn6YETPXv/+b7H1kOuNgP6rNv/735md18T35W
/y3+6j+vev03/37MEv734UsO4Y8yq+DAnr/q1fvS+vzp3O/191ffrFJhbH/X/CyH+58o8denz8Bz
iFf+b3/5j5+nd3kc8p//+uMH/r+1eDc/zNI/5l/t/vrXH8KO5r9evv38O9ER//rDKb8DEjp//c/v
Vf2vP1A3+icGL4YwIRNlBdKnf/wDvQnxK1P9J+xrSnCkY4QLgfhVmpV18K8/9H8qeIOYmCKiAkQy
yiA/V2VIXvFnqvpPU5dlyEkmR5/GwfnHr4/2agT/Z0T/kTbJpyxM64p3fp2DoWSkWhjfyZpJ8QOt
X5EQezGXVOwUkBwsB6fQa/Q1xqCuS+Q+ENHY+6MeXSr0vG2OdKaFDJqlnHLbIu/4ojnEAD00XQEv
ycdq0P/qY8wdUNRCC0t78KmojD9ejMT8uC8f70yIicfTdEkj928COGXRnLWH6i0s3xjPnIKi930N
0PuxgNq2udDKydn6Rb4SmXbMC5HvJW8LAoxMz+vn4kdc9QL57mp3u77duuu146yvDuu1664PS74/
uPzTdZfOlq/cw9V65+x4zeHAt3vX5Xdbd8/vVnu+5NXr3e7W3fLbA3+846XL5Y53W28c3pK3Fy9Z
Z/z97nF9u9vxbg5v56zEr9e79fKJl/ARnKX4CV/zzcpxltvllnZ5Le/4aXPL21+5Lm/1xE92K2e1
4h2/uQdnt3t0dqslf7NarZar5XIpXrbi73k/8WbLa7448CR8onvR/Ga73H9Z7cVLV/uds1reLF2+
5qm3m4yHX/Lp1qvt9XK53h3W4oPy2Tb85f3yO++65aX7m4ft9kF0Ex0l/to9HBJHNPuw5McfD9mZ
3ypF5dcjZp+5LiVRWWlSJN8d1rdPu/UjD7Vafl9u98uHCy2dC+69aelsidVVCcebubF277493/rO
rbP682YpORfaOTfdedPOebIRdk1ginYYom+7+3vGeUl/MyTbq4N7tVxe8L2Xz5LlbxoU9dQXi9mT
64KUB13oPj0yWxinj8eIfY53+GBZnXTWXrQAKcv02pAW7q7WV2JCrw+n//Lv26c1a+OWuXp4Oqyf
DreFw8I5PD0xls71hom1u9/sNpvNarO5dm6YYfvl1Zbp/Of19Wk6XjvLmy3jzcpjWbjLu6ulw/pc
7e+WV1fMvv12e+FxLj2N2BxfPA0Y/Ra0qnznfnMfWTf02KVZrZ/tr2+GRHyEF03gS000QBNX66db
f8WyZLnfigVPt93zn52z4Suxqn2HJ9z/vc2XnfO3u91u/+6cu4dLU0QXG+xHI3i2ASe1heu0mJS3
u8fb9fLv7S501pu16PTDmj3OfTiIbZKBYSBWDnvgUnzr3q4f3cfd/cH9lrG3bZxvV89r3oBHud04
m8dPLd3nsovc7zbMu9WeeZ47q5vvkbN/YKhdV3HcOybEk+18Xt2wk6xdZ+uu7tiH9gexwXw8trqY
6x8951ll5ZgtelVmprJhH5xv7Lmtw+f+c7N27qedmcdjE71auldrPsSKfffjTwBU4cJHODuDRhMg
YSe6+hvb+4FeOIh97fDg3rrLq92O3Xr7xGphs2bH55TYrFYF2+t6TZ9z9GzFKeB+Y3DWT+7u9pYN
m3lze+87zldm0Zox4ZRY7VmF39i1985pL9ttdre7+5873/l5L970+fH2KXQeR+fZd3ZsduxDt/d8
+/Mns5E9f7u8eWCP5d9324fVw/bvJVv+9sF55BTpHcd3NizVr9c3N19v9tvV591++9fDHSfF8o7j
YLlaPbjO92sOou3dlfvAEnVW+/01e/Z+S9e79Oqpm3nyv+luDlda5GzZHjiXD1fL7eqGpX564ZcH
fiw2hQf36u7bNybi8q8LI/LxesfP4/VitHwvI2Uk5sT6iv8zdzcHlyOPpe8s3f10yC0vzAMwPx/O
A0U6O2/AwZNdpVnapDsOt6x/lppoVZzehcMqcp7FWc92ybrYObyQ3WF9L05lBpqB56t7/mDn3BAQ
rPlK/O1ut7nh39sHOs3dL+9OgQ3duhanJivqhpW7O4UL2/2eBSmm+lrMwdu12E4DZ8sUovvZrdcu
+/GVGEZ3++1ApONub13+5uMB0F51hKFyK+OOJtAK1BdRxxG/f7EZtuNo+1KTIrVOVtod6rxdmuD6
Vh+38nqU51ZUwj9NFPi4Db5uJUO/zUPZuMK/NbJXXrMQHNw+fvL7EYeao724+bi9t09FKREUowXL
wdK4ILxuLwZOr9u9VaKTZGvrEOjmmlSU7Px+K0DvqF/KXF3e2BTKjRVGJRBeqtGB8lUKi2QH73a8
MFnf9p2OqAgpEy4hhOfnYXNZxFJQUzl0+qMWoCdu9xlOLSUKsg6FEQTY5KILHj9+stdHpBgvlEJ0
XcFwm3sUSuOv+w8gb5En7YBocZEqe2DpyAVUx+ggwUi98HjvNMXNDwyPrQsnp/OpoeSJlCUNMpVZ
DNQYDPG4znGHX1YkkC74Rb3Tk4Zmk4UAM2GZ3AxfP5WeG6m1AEzgtPB9d00YGVsMf2qg7Kp925WZ
eSGYeWcWvmzPPNvbBmSiM0NUzgE7jvk2kcnsryLwwhfaea8LUe22ZV3h8Qz7bHV5iTUO2BoUqKwW
QbukRBcNbg0E+kn12+JCY+91IsUyC2CEQONa4vcvNgy7KA2rioYCjwPg8E1bKjeBYXhLHRVq1+gt
7cIG9e7DYfIF7tGEWWOcLeUWCJNVh4jGy3GjObodKauwVkyS5qN/YT2/15QhUVNlNcvcfs4OBXmh
68dFLxXOUEqxWyuxcVNFI0yVxC8vLLDXId9pgRkvmzpbYO1o5mUl81T6mN0GmL9iXzQUVP1VIKoU
Wr6UVvPt4zX93mx82eSbjkRPpTvKdGSAe6xWehhjVLV/YTm/24qAahtc9MHnnM3FygadMy5A6GCR
03w6Znm0xJ1Lvf0/PAuTncVMhg/8yOtJCEZHKwLbLMCCJmjF9pmxDtvMuJCyeG+qgzmHGipBQ7HP
r7+ljVVKCHYOqV8k+wHnx8c9EBDv7ySvAuyN2ry+sLjenYGAajUiFrA+J8fhF4srWmBHAFC2AGtj
Gnh0NX/qmvasUCVZ/X4HglaUFHFykaMVH+RFQ4YuBT6iioUDlsVcdklluVos1xcW1NntV0xzkjo2
KnTgFsRBcrbjBgsLtjpaiE6hliq+d6qQqw4i1KNzf5N2GcaAhr5BZuC4UXWKr07Rpo0zSlpwYRd5
Oy3xFdAMSVFALYug5/Xz2tjwta0QQ5bTOjbu0koLql2AuGt1YQRlsYz+55IzPTKYQOHBBz5fPg89
IPFaSOhleE7DA9pLCL2tiyJXH7O2PPjGot+jTiJE3NGjVml/2Q/gJRiDWq7tXYNF44VQ6O1OY3O4
siJtsqhAiM+WPfL3mrVoe9yeJatTnc7H/NlR6s5XXViMSu6EZWvcVw3slAuj/7bPaVkhBY/qkfo2
PBoUtU8amZOiVxE9KDNU80e1SS+M7LvP96KVsyk2YCYwwkApHK51rQsJUFkiarpA7tF3BvtPxJAL
93fXDs/FANNxQPKkc8CahSOoSkQJAXiwoGXZvUb1qE4v9N7bzYdWoJxJQEwxo3gDb80UVAHMGl9o
3zbuM2soVuqxijZSE0fPdYjX3sdP9V4/MmXhu9CW9GZHQLyOBL6wgzGiTsvdtrAWV6BH/aVlJdVB
aQcbDpJPFHjhOS+1exZPGI0PlxpHYSdO0vIq6tC2ywOI6VGzKK+gSmtL4BTyhe3vvc4V0SYetQTw
gIdfbwd9biVFXKZ0bijr3+pF0zcrxW6jDWKt6E0G6aL++nH3ind8vS3gZi5D1eEKxLF4HgsCQurw
e8Z0vfUqCuNFUboqpExnkfa/H3YSShPBwLqRwGjrZysCBs547Awtd3BWi1fScWzWfa3/fjBt6xqA
c2ovliKKNq+7MB2qLNMUeJELM+82aJMksALMOwlTTScuL5HA3tlLXrUmZtGL8wpRM6PqDXYrNMk9
eYno2NFYeko5DhdmhohPzsbJBAwmidmB9cuJQfGiIdYx+kAw6B2oS9U+sBbJJoPyt88SHd6habSP
EIIAiKGKGHS/vxTwDKFaRXzNhVw9e0g0AKzxWHP6wx6wH+JCV27hxjVLmH8FqmcGFP888PQLT/zO
zLTJu3BCYEfPvDk7ILiTGLUqgxnToVOgfAUcMMcuGW9A6M4fL4J31jp8gVN0bXBNOWVmX3SulVcD
GuZ4HiyCrL0ymqLZJWgl70OAyFt8rGogtkXVXOjWd4aUFAd5BwIR6IPn1txlAGmlrmlVbQzFd+Iw
tFxkF6q9nqnNTa9lEcrwdrUswja80PSbaSsOXUNTsVRSODJOmd8XD6x7XZoXiM46fmTl0H1TdU0u
pp1Kzq8qzi8LeG9GkFbIPtjiTka4db63lB5itR1C2s4Y1jKKI00E7TOs4q2am+n1x0P43hOxuxB+
Wia5HPks8j4CkA11QEfOEXWDHMTrYnxqF0psXpgq7z6TJmglliD5nG9i4QjDv5OanFl5RMU3H7Qr
NKyTXdE31YWT772mTOa/BDmQg9Y82y9xkEmzLEHyFNwmcvbtsHCRRPwzQFjzQnD4XucRC7EEZF2w
dcRMfTEdisQKwl7Jc6fUpBC+GLFu0AXF6reHSBwzHI10Hl7bZ9fYykeFughDtjB9BAhpVMDCkYX5
/QEioBb5PNoATX3WyiCjDBBVqJV0sLnZMSQFGQcruvMKf/zz4wd6Z4CgIvA8nDhUJE91hRfdZipJ
ESz8I7r3ReOt62NdLY8qJpqkRC7UYt4ZoFctid+/aCnNBhC6Q4RxltF+scxUXaWKl1+Yb2+CD+Qh
SE+K/Y99lxL/60bkui+wBsFqDgExcHxRXzwg9ZHtQOJrOJZ0fb/5uP/O+LncSUSLsiLs7bAIh3Lx
usWxiCNAi7So+TYdCIgVPZFU+JkBWcZixwu2ad/6whLC3qRSofy9GBb7Sk/zdaB2x/uPP857ncxA
GgKXI8ElOnt+0EBJA30GmTWYJi5Y72hFiuDn7zeCaKcCBY3bJ7mI149sFCguVrkO3SEsFaQ6OySK
3EpCDf3COnhvNDG3Im2kwPoDkfK6IQ/ElqQOTM40SvslQjuGI3WLNXj2LbCx4UJr7/WdBVICGqcG
Z+Y8RGj6yuiTNsO7oNa9q2M7FLucXdT9/c5DhtfWiIGII88pUGZslsAz2REjrFqusyZANlVXwwvp
2HeehW7jEsWOyECd99wxxeLbDgMRp2KqhGudtpRDPfjdVBH4H4kMBNsGdxvrnJtujTiWL8TcP4Zq
ckiGXgGRm1oX9ty3mQ7RDPgg3aSWws1NPOyLnSPBVkaXEhNoJ5TL68VgqWu5iBGk0m3HkNobq9Pv
84XkrYrA9K7Id+8NO88vnC9v4is+hOBDUiYg2wLT9/WHgE3d2LUfEwgYrSLjtR1U6Seth7ONZE7X
qcu+s+NwV4I2vJSmfWcZcBsAi6WoBlC/89BukQW61CR25gxYsRyXKMQNbpeH16rma+AoPf7523OU
wwd2nIWsDZ1+tqc1CsSCUWIX0YIAaahKLddmMl5aCW+PHpkhJUPGDNKRWjg7sck5+31pMqxGEPoo
qJnZbkhHc4e4V3BhCr3tQZqyVMJE7h8KpPLXg8deaUilTg9mRz1cuEMWI04ngR35bFeq/lfQJZ13
YZ2LPnp12UE7gpUnMo1sXygIvG4yQBOw9wsVmluaLFzNLvQvBWyK56IxY1eWU+WZNEh/lQdqtsUr
uXr6eAjfTlcopAQG3HSIJNnVXjefpKggtl2DMGdc+m5smH/FpfmE/AuIWDtNnEa7FFW+3XJEi1xa
qaaRZVXPVmnVhVGoyPh0pQuFS2vRNFuWSnphJMWkOOtWTSN/y0JQxNlzNmmUqAYFl6HnU0YwIJZW
GobfinFINLfMPe1TcWwRMzui/YjHVoyY+4WV8c6c1SWDcJYYkOyRcjaq5QjSFiN79N7gC0K/w1dv
aXty8JhVpRpdaOydjY9SCVdl+FPkUbgTvB5EVVkcta6WWPhG9Yl98fgoe/bRbbUyll2tCvSHo4q9
IYZXXVWvFc/DrhhR0OJzUGroLX88o97peaEUQ2aO8FqARl9/GCWu6hJDYjb7ImC5tk393CE44iKW
A/0fO5NDZX2RCz/47aOMTqCMTuZMZvmes3SlxAYMnjOT9UGLs2Xte+q4sVs5rC5093tjy8ULDKrK
dVLWxO9fHjNpGnkgT3EYrxrvcztECCkOsu1d1aGG2MTHvfleYzZpKzKQWDioJxDFi8Zq2H3/n7Mz
643baLrwL2qA+3JLchZttiTLtuQbwiv3vUl289d/zwTfRTQSPMgbIECAxOkh2V1dderUOYgqIle5
gaxf9/gXfFhbXyQoHq5Pf1/qneDnnZYwaCj6NPvs189lpo6r/ZbnYpw2/QUzX38OpL8cqraujzQ0
869/X++dRwOjh3UMPdwKoAq8Xq9G4LNBpZW4jhBYAgc/jUc02iM01i5dVO8sFdBy5krk0UCLz2LO
aaQxm2SJBLN2Rlwl1Tyjdbi19pWJXHmb/P3B3ompkN15MKKccQIcXz9YCaW9zmbRRmaDz1Ta5RPm
isx7kOwHk/VL6nExDgN3zYXK6b11gRtZEvtmyCRnJ2+Wq1lbNgZ9JpqjM/6FhfPB0jQax7bIP2M9
3N0GSy4uJHfvvVsf6INQR6GLx/nrp12wkGuYzSDUSVCCtOWU98xSx76PEerfX+w7OxTZIIgDJpix
ASn99VLof8/+sjYo5E7bhi3OZh20twTHeUzLhIF8cQFoee/RKKtP7RPwYorF1+sxHZkNKghbWpyO
d2WJzUoa/PYeMSyqLwSV0w48u68Csih6DT50ei7I10s53mDJTKc4I2VF/cFBxyEpHTff//0FvrsK
965ruXQDw38ukn9FE6PpMS5yiSZDWQ9MCRnBTS7y9T9jYSZNRxAJJMMMlCWs18+Cih1AKVYSTMK7
mBfCRK/10SnpqyXaDYzhQoh8b1eAUJ3qGJIKTNxfL2cYmzfOBXFLSPlpkdtD0w14E5JPRf5QDhc+
1HurgfGdKFTAxNR1r1frWwYZ7Z7DPeohu26L0d5PVYZfm1L9DXZj84Wne+eTndzPT3HZZ033LEpW
PtPqiqGAaF36nr5sblgLZiJmeimLeGezs8QJGAOjRcfj9EP+tTdU75i5RHYzUsviN0kDdyDxK2w0
owJHzU9/34jvvEVeIq1JSAp4UJ8vluIc3UpMfyJGvNw24ecMPzFRd9MoFQC5IP9O/t+jIzc2aCk5
CSn3+bW9dUGjcoUTe7kUaVyJLHGstACpdcXOwbIEd1FzTf7+mO+9U5JqDNUs5q4AN1+/01yWokeg
lxxzqq8tuok7JgqxgnasSwD7pZVOd8O/vh5u1+iIerzQfpbFckWolvWu1dXSx0XV8yn//mDvXDUh
pioA3uQm3ClnD9bIETfQyWwjqTZ5QENb3G9eGjLrPQ0YDYf62h+K9Ov/sKh3CiscB6qls0Xx00ba
M0DxdFp5iQVUkM/ITn/GM2TcYzhk79cpdy6s+U55RuAnq4afCm3BOXuvU7B1U4lSXkSlZKJ42l6H
vaq/4r9d/uwau/nmNpi0u8IYr1CpaC4Em7e59KkrRAglo2bu6vzwG07nKzyumCjGXe4BLQsd1ahB
fBfpMN9hYJnuJuRI7nAlvXDzvY06p+3KSSGPBlA4v45a6YTYpbdtlFoQh2hpZLvSLq2Hv3/Qt1GA
qtMHh4RWBo52fr8ufjsXhZUD2KRz/g1dgSVPJMN4KIilqvsmZzf7/vcV377QU50LpIaaoEVb9izI
5bIRuTGSQTQSJdoIy033PpwZrI5G2ip7125dVDQyY0FkLi0vsRbeW/2fLN50UW0iz359SBeBE5Dp
kIYafZ/XiS84mGD3HQp3Ic5WZoSMwYZ4uTKQGgYsNn///enfBgmbO4Q5PdoStgVS+np9xPUL0mSC
hKUq+4q/v1e9sx6sPAj2/3klIFKQIVo5/wDsr1eidmAMv+aWbNPQb5N2w5MqCit6+nsE7HV+IRy9
PaUYjFFGkBfyTYEVXi83lYLZcjlxnSDG9osLJKnWskpMbBV2UrbdIWv08NKvfn8ote18+fvDvj0s
rA6UjnaS4ZsAYq9XZ97cq+aJ1WGOlTdm76G3VbbWfz6Sp1UQoSLx5Xb2zhIBTkgAS3slQ2S6/hqL
rg9LoMTV//AoAaZ+ELYpIM55NRNcPwErjRe5bv09pPRU04Q2lktcsHdOPuA2jpGWH0IdPG8n0T91
m7XFphl1KDcJB0YdQ7PJruD7qesgkOI/p6QQzoxTswO9Qqqjs6wNpydmr0+fSIjS3tVLUH9wwb12
Taac+7+/wvf2IsxLBHNPgCW89Ne7oSkLg3pLc+f763RllIx8AyY0iYW58RXqyMb1QL/9wR3L/oU5
uP7CUXgnxpDG8UpBnSDEn3OD3bpCbdgg+U4V/t/RAKJ47wQIpEaG8scny8IeFbGpYnhyikyPFx7+
bV5AhsUIK80eEHDvnDHVia1ngL6mr7Z1xgsfo/Ci1uIwxnOeoQafQzN8zPCf+x8CDgvDL+Ajn+Ta
zgK7LIppQIEACMwcpljwC68WRGafTX+uLuSuZ8edk4dMKaxCCgBiOJnd6w+cLnnbhNinJ8Y6uYkZ
1BP+wggW/H0bnYN6/79MQDwzbA79ea3GPHhjFLZdJCU9ChnWc7Jkm9h1RomyvTcZH+gntteVLe5T
lar9QLfzIZ3lf9zOb37GWXBzemOVJLdFUoxjEynXHw8khuuh8xs7qcJt13m2jDjNAG+QGXd/fwtn
N9Y/q0Pwg7FyEuADwXn9rseu6DAqnoskyLL52h08vTOyedl36IddODjvfdZ/L3U61//OoPFD0S5u
wMkchsVO2jVeKWrqLnzWs8D3zwOFJ2AYWVrw0fD07/+1iljyys2LEoGyAqOjawMWbBpPCPGOV7ZG
jeOTj1Prf8zmTovCpOc0MmNunKSXXy9qa2cY3Q4ppjXNszsXelNyQq4uJKvvPBoWMlwe0Gf46zxV
nhkWwY2eFC5UOmhusJ6xq6NE3946Mq4/MQPk90T8v2+Qs4Dzz6PRujwxtVibYuT1o3WIN+WFxs0V
e2ScPtuyn4st9rdpNceoUr4KYxnky3rI5oFu+98Xf7Nl6Oez9+FFQLYn1p5dySj8+Y5IWydGgzo7
Ig+mYw/i64VVziK6cxKdNlDXpYNK2YP81OtHRHyEAZaTiXpW6GyJ8ajuPpaDCncCGajdpLmtm7Zv
97a1ZRfC+Zvjx9IBzWf4cBbtlHMFj7DsjLTCBCU2jS4379HZWYYvhZSWcNDw9yd5oRv13nqcC+58
cjno6mdnMN+cGtXu3op1hQdGvW5BguxDHbtY7lw47u8sBXYfAuFDcOIcnr7tvw5iz0TXiNqTGadU
Hbt0aLdEcS8T0obxwgc8ywhOHxAWBC12/sYw+3zQsURhx1TzylNNRneTp21/EOnWxJbws0e50ONP
17mM8eW2b1fbXS98xDfn8rQ8rRGSOpg77NTXT2qhTUkOnFsxmzQ4iA3fF8cbAaYNYZMfdMaFqu7t
qUAKmR40FzE9TXgSr9fD5aFKy5SwZtWVc6zqdtkNRS4vvNS3T/VqlXNVmwpZZDFUdhrT0ffjLPC6
uFYw78w8fFgW270QZ95bDnT2RM5mkILne/1Qbgt2WgRelhDEjPYkajVqZMdzt7bxWQnak0fTTsu6
cPb/NcaACjMJCA0WAiUA1uuFcUjGOKzBzcYOOu8lr2hjdtN/pAPxkVA7gRQNokMHiBP/epG603Xu
YdAWax7nJTQ6tH5V219A4N5uDAYgEGk+jWX45OJn7xDnmzRby7BMLIuujxsU3U4UhXn1X18Yq5ww
IlqiAFPn0BT6fGveByim9Y5FZsbIK0pW06X98DZ8eIRESlxGNOm4eqd//6/wAVSfYhselIlA2zpC
QZ7rbTXLo0pp1v/9gd5ccSdGEzmVTfHCsND5FTd2pynboqiSgVGxn1s1N0+umw37oXRVgiOUuM4A
US/s9/eeDyaETf8WWgCjr6+fb9x4wdnAWyyLfKBlDJV9slo/whJxvXCS31uKE8X9Qr0CLnK2Ldw6
XwpGv+jgbLb82OddE3dLYL44EAz/82E6Te/BQQJRP8F6Z/vc2IZC92igJv26dYdwqv+MtneJevD2
e7EfaEfA+z9dm+fxdrJNlIOYbGUD+vrz3G1bgqprfsvc63Rn5H19125ivNQbe3u4Xq96FidST3eM
bKVFYpvLdlz6QmKjtVjHv+/Ft7kITU0QNK5NRtDpb77eFq7SRTXgN56IYC7um2reIu2rNm6c3rox
8zJtomJN7aOTy0tmA+89IJcYlS1eJ2AgZw+otqkXQinqIc9TiTdb1W0ljUtI0rurAGrT3QftZWDt
7AHLGcZT6haJby3L3u67Cg6ZeQnXfbvlqWkIhEj3A4G45zALdnxNa+Jznxjzls6HbsVDa7+VY9Uc
h8aS8kJIPG3rfzUXeQyWYyAFAS2qKKrJ1w+1ZK0z4LJRJuk2OIesGraH1i3qpBxPWFU4L+GFbfLO
EQD1w93ihJuTHp99q1w6jliwAUsCn2xDSpOelS+64EihIvcLvPLbxZ+mi84ob5+TeAzphlU97syz
jyex7zbMYUGilstn7yLeeZUWM5BuRzF/aWj+nZdK8u/RkuPgUVWdvdSwNbQfZkOZTFJmHeNnpH4x
7IPAiwsvnPJj5XRF85/DMkAjul2nC+6krXeWy6FJuOLGNTdJSzM0BltKn7xV2sfN7paffz/q75wE
Glccc4Bi2rnnDCo5+3QB8qVJ4NH78WIublxv4a//ZRGQaHAORsHOy2HDPNlYdrJJIECvu7w1jKRd
w+3CDfrmuAGfcI3R9wOzORFdX+9/RfFGc7HsEmbLh4ca2D0xpnE95Nr0vv79gd4ESPa7e2qIkSUy
znPObmvHFtneuhmSsnPtpxRmVopKPOZ9eCCmCJAm3NxrkMfO2g/Vt3KdQ/vCFqGF+ubTUT9BlSRB
PjFBGKZ//byUcxVDnzglaNeomAPHOb226vsFY+IM48XGmZot8ooGzeaI+cmprCMjaAyvik1ad+mw
CwvDbMxPW4Oz4fcCk7TQuVrroBdfcr8Fofia6qpsy6OPNLX41WIKlgaxQDBU4ICKAXlV7ow1M1I7
znW7DEYiF9q95UGG5Wg/LaoPEa/18nw9/ff5Ntgvg5838o8pjX79ulmbZ38YG39sfg2Vg4qxNWvs
pjHSLHAJLE1kSK/nvixwyym9kuZYuehnleMxNEftnI2lv7ecop1jbWIeH0Z02PBHMuqTWkJp53Xw
BXjHcm48ZimNX+HE7NPnioLQLqOOsSizjXkzjY9vmyjnlh/fqfS6H8tGxnRu2/WTiecb45JoqKZp
0tAkr+IS97jxs3Lssfw4dq6wj3UYpgCEPEvnvgyYFdlbYg842LnHcdiyzd7JpURePa5RFnb845hP
Yj3IBqpVNJHzq3xn6gKJ2bgJh7CJtO5TI+ny1NaP3byZ7a+6bz2rOEiUAr8OE+XskqDN24sP8GW7
9IMswg2y82xOBYXKMvFTPZglz9jFGQy12jjlbp96r4fTGmZIR+zUZAwynn23Lh+mkw5NkwhbzOFX
N9X+9K2fR/zkY0Cmdv40dSWga7S0ZT2iDCzS0DxiGibVo4flY0UVkW3zQL+yNJC0j2prnLevnvLr
7HPhBssg9igIrEt9Vc/LnD/4ePctS8TYTOA8rKvf1QgZ19mKP96pK0uOXWh0TL+O2LEY1F1tH8ov
m7ZXLByLxd3EQzDZWf0TH5TKyuJGiCCbkm0dSyug42+48yesew33N0asTlYBSk9YaMd5tvhlHhfB
MppTrOcB3cskC7s1Y3kOcvhUprqBsz73XrAddOa27UvgVij+RvAlcE5EM2X212/EysUyIjk71XY/
zAE0yINAA3ey8a9sRzeLq0za8xgVOHumv6cRiWG2cupNjC0IrU3jOXDQ2WZm3VHbuMRZKQb90ufh
Zl6vVu9sn9ENn7NPdpjK9onpVlUnbpiKNWYsYvOjwJBpmyxdoY27BkknBv4B45HiFbBH0EmfPRYf
18G/1br0nC8Su9dtH2DyGdoxtLspNxJGicxMHAdd03mN2sHR+qXFzCnP942hkWmI/MrYoIi0pWhH
48bGLKYP41MLPDSSXAo8WLCTDIABow2BWXLCWTDJGaI/3szbLzfHlDFI0nyCBRSZnTY6Zw9FqA2Y
mDPFpk0sDrd2fYFhKdAwZ6o8bW8tKxOwVNH5gZYc6S7AqcwdRtWjyZ0Zm/Ho5T3iCUzt6DQso01C
kZkjAqw7/2xKxMfzSFhZOCKGDh9imq59Ex8H+aHqsNQer0ZZ5/18GBWjwVO8UBT4XtLbXuretnbp
NTPaRQUq11eSaF3CkTZD2Uc2GjYunpr4JFRxMa9Bb11tdkP4+pzWrp7nR2S6hyrcTW3or+bnEXF5
zjjjZ65dnnqSAitIuSl1E0AamqxdnyHKHuGCgCPnNGlkgZJQrOV435SDHo4Deh5FCaMQq8oyCl1r
DX8FmElky16W2vsj+2L1b0yjmoxvfoHtwVPjM5EP6w+yEsRDBkm7Xxb6/mlkLWQL8aqKZbkxPJQL
nzQF8vzFkN1YHxCS96ybKUCPKiZ8GT982SBwVMy6vxrTrT6sbmoiEoHVmxl52ZrdeamVfwyZPNhb
dVh9pK+GS2rc4DvlPmGG11Q74KZRWRFN7y7/6PXLyvBubw+OeEalWfc/eabCfpZ4iQMLzEKEB34W
LQcTF1cdw0Oo7QN0a6O+mXSbuom3kqbHFe6Aw7M9YyhuRKJphv5WuFVYP+KjUg+3Jjdwej84hdK3
xLv+eXNMnX/J2nBIf/pbETQPZSUC/0EOuIk+wwUauj0+2oWf5Ga/6AO5qkbfWbWQRneDaNLfXTiZ
4z201aLZq6xQ4Q+2bMeeS03oLg+jZ7XtrzB1So/BwpH3sOu2ZbR/F84COh2JbrTY1ewRQz24dkN7
SrRaep9avQ3bdS5Kh9F+R6V19SXNAmm0R2edvMnfG+6YKfOoKBRSFW84j49/FqzwjN+YPQ7tGqFN
7swinqRwrB/WqNRsM0HfKm9LmNBYpjpGCSnLVBSGeeEyq9HlJ1bqmNuDmmJPt0P7258bw6hxMRwm
pmXzDIfb74NTGj32C05TkDF0bPQc/etw86y46rTtwkwx50a2BNJAjYcgWGpm0Ol7DHeFcFc7giiD
ZFDQKeI51INpfmnghY4RM1TFTGg0UeCu4IHAsTQ7QSMJrWpoRUZVOMEXldE4/ZKuovmFF1IZgFbW
2Hbgp2J+MQWIWWyzF+3YH7Kx+TnNW/AIwYsbO2yMXD3gMK2OGecrva1yO29PlrDDc2DS+OWCXaqX
CVLPY6278pdXuLI59ujiP/Tr6j0weJrJf66FlyxAm5s5x8m7btchnz+RKQRA0rkbNocBj5IVnXOZ
yp3hp/jA2104usdtMqC1QPdtvnSmz8fSm7gaR22YCdhobkR5j+JBDBEPOQJ3qOtyX3puekt1o5uo
xzT2eyG4v696aQ3Ors+nFQq2lM1uHMxq7wXadPaO0WYHig9UQ3pd9QaktnTIk75pOyNeII0nI92L
+bByvb0gXq7qeEi5Y2K3Wvgoha5RBlpgtcpYj+tcXU3F4uvIWQK4Y6jFhRkKQmpdsGsXk7rOkL3Q
UVm2/rHCaE4hWbMGZmIIrqHIPC2F57lVwfkw59SJR7PzRGIrvKMh2WX5I+HO+jrZXbtElg6nz07p
Z59dPIH/5HR2HkzcLBRvRAhjnxcdfSTUwg3OQ1eGaxQGE8kqwjG9d9tjUVw9dN3WTgfLmcr+SqEy
bu5nW1rqc8Wk+ZA4gy+KqHSnlTZQx9b0JowUdqkO8M4t+TMfT98BJFxX3RLLNLVOVpDojyXORi4C
L1E3XCKl3+Dg087W93B1m5vM7jaVwGwueAZDSftQiG1gqnwrym8dn6aIi7UWe5vJb5df20Ipws2r
hfbXVBYGyEGzL52afwSGJQfH0LI9mSab2RfcEcr06GBlb0XYcUP49Mog7OLQrPuPVe0F+d63SjRt
wmn25N7uJoOWfrhVmHFuU6fjfIHZGwnXzB2OPmbou21u+sfVnxr3U4N9tBmvniglJil+P0VVPih1
5/pZz6g1juZZ3GarbyYd37P/MGyGdewy5P6vOrtWKX9IOGSX/mxukc1kEPblviSYTVvh1Pu2WcRH
C2pV98PsKo2JJzEzGjw1Z0meDfxv7coPq90SLmR8nl+4GUzx1r8J69J3DuS4gZgjHC+r39Vmq/W3
h/DKM3r13CdlXmDy3U44bO3llhk8izm1MdmSgyL3Ct3jOlWj+8Vy9RRctylzADGGO9nj5metgcfI
oG7UkpJcLutKkrdsfWglXudkKkZ4KkR2MVfFvR4s69vkhPltUXeNE0nj5FnUBWGJk3O6EBjXzXQ+
j5ahv4muSsNILE5hPmKBhmSBC8Whea7GYQEbqyY5tx84lnpDbFFx83lpYYj7nLz2aZsF0i5GZxU3
Hc5QYdyh/E3CX3VVlpzM1e0jn8pd9tucrxNbtQ0fF8ZNyl2qCplGGT3q/FhgjuPtK6g6VbQwxuTv
U5kCB28ibfDi7pT57Ky4alDluTlOKWyRXWgvsEFTlaeHzVoMdIjcLGsOgny6/5qXNn4sgY/bwZTN
xC46G37VRCsjks1xZN71HuzNqhP6R4t5NfjSZEJMULNwvrxCLAcEzlV5bJ1g7G/IVajaKj5Libxf
yP8H9xF3SiaFoVTEAEv+lbZ+8xvLn+xX3nfrL+Rf8u9rVtW3rQs3DwNU0d9v5Vw9tamoVYLvoPM8
260xHYzKbp/GShjEzMbE3cxXXk1SYOA6mbgkFPbBM5VZXdl1Mz3RZ3ezLabep3rbZGs/jszY6R0T
SH2SpxikRZPg1oqh8aKPldZYzJAMthSoS21793TlEafYGGYK93D0jXEv/NFXn8s2DKor6VSkw3Ix
/N1WL9xD0VS0ttz16NUVkSdE/lJmTM5HkNaM5qmc8WtJlgbX6gOhuLuDRJEy4mtvGJL4c+hFzlai
FQCRIvxjjJb6Y0gR/sECg8p2KdNBx7Mx47/HzcJ9BsGuLqhDGmuXupTn8F5OgpHKbIbv67oy6YId
a4OTFv7kP2mWUAPJ0KxIkcX4OUj97kfTamFf20ynH0zDC4oYOHsc0OIABd4zuVL1cemmcE/yfDC/
LF26cFy6Lfvmtf36wduc9HsotXiYbWt+CEW4YihMxgN9UrpMFfsNTaddUZbDfnWaqdiFpgrSKJ8L
fbfiIWLsa2dVP3wkSSs8kLT8WdroJKD00tpekirLP9TGuBgAN9n2fTKchVH5PmjVcakm+8e6OrPP
TI/uvvcEj23nz0F5Z5WW8ceam/XDIsDB9/Ywed+XrC6fcheVDEYa6+l69jJSJJdmyhJpOD7LsYaE
q5NhLZo/ajDEj3ZSpUV80/pT0UlkWaYOQ6OPZTE4tE2bpf1t1tOo41WHVbXTwqlrmJv1fCMa1Y8U
CHr4k3lO+k3bffYwc4XfYxImX3LpYrWy8NZ+YnI43qhmMMn1W755hAaLMmOc4sgDaxzFGNt1JmgL
hqNrvAjyfP4QjpThUakqSVWl81OZELjFvWk1Coc7o3BB5E0UjfbLpJc5KofC9Q90Ls0XD2MvD32S
SXx0RpfjbjF26QNUUcMnirH2MXJ85VOVwiQI6DYJHe5WWzHCUSnVXW/0fJ39alHY76xB0vaUjpQH
v+RdR6FspBd3szVn0Tz5bLJ0cZyP6RDkX2Be1E+rNYMDUfjNU2T3+I1HKQoMXtTgIPZY1Zn7e+nC
+m6diim7VrmwnV0YkMTsR9UEMq7mU0fFSM3syhz8Wu6VCsMn7vSuSBa3aG9KJrzlFYbY3rduscWd
KsXm7s0gx5SJhHW+9rMxfMxDbE6ZfayYMQBjcdNY58OwC0zlV8fBdNoyzpze+RUMtoIE1Kb1DY46
2xdnnXsZj+7ktUgeaYGvMF/m0NCKXPcLbk3Paaa0uiVauM0+tCpr1ziBXOMBygTpbJ9R3KU8PG9H
h/qZott+cvGJ+1SNDPpGhRxcK8oEOUBiVdr4Uxdlc8O43ymEg155e9wnez9mikbe+1IviPei7cAL
2FYP40nX+Iium63ivN+8NsLSBmvCjLTdjUXtGFcuBi/AegxBoAXZrD5eqjztTzp86Wejd6avDnT6
b7QJ9E1Wz6WKZV6HXwM8GH+BBNb349w3P0p3s686HhNDWMOm/FV0iVDLgPMPD24N0yu7neqAdWfN
jhKpXHcpDjpWZDrpwJslZoCDWO70WCPuQbFvwYogevrD/UKVukYI+ZbmTa+F+23BBujO98rxe11U
zlfbp4UWTU4tf1QTylORqsE/46npvIawV9ZWNOK9+50OM0nynIfZ7eYOaow0LxHro8ooGK1S820/
ZyQphjmbiU79umOsaxBepKk7XgTUrJeg8Bx+t9UzEgJxozs4fZlWkV5GRQnEWCnF/1Z0wyFtxHqX
BidjEI9WrIyGHIvjeMKldt6RNek2xiG3fIamn95bs7cuUUN9tGGSecraBmfpjq2HJmG0YHHWxZnN
wP51MOrxu7Vo58nbQofYLbb2ocMj6Kub2aa+Cquseupl2f2UUKzvkI/ocHjyilBFHSoYz4YCSI0s
bmCG/4vBfKyXlisgzZHOJMR6/oNqDf/rbPeUcrCInS/5snB1rJ1m6gfbX1VfSxyEb+qJIpnc1+7m
xG5N8VwEHdJ01AwpBWngIOY0kbXcNhuGLlHv1HhdcsS9H0KsdbbLhxXxo5KKOK6zqvrY2tQT4ED0
lA/1kJa344ZQwiEVoXkVTJX/O2uc9hr+OllMvZBimDJQTyDL/pBAQ07XWAUiyJPAxT+SX+EQohzm
5u8Kmk0/Tx693l7Kztq73kJG32JcVsTWOE4vxrCG9x7kPrj2LZIkUeU29RiH6D/e0MrE9I/GW/Ep
ayrZx71srRpR1oXcK0A4yo4kBmGf5lBgB9Wsvb3F0jHVrRNkOuQqlMVjgBKvHzW9LPy9Hczmnm/c
b2RujDo31iReIBcx7s7QuzUlbu1OtzXTceuxokv05It1zK9RjuRyzEmr84hYJI5hbqjlYGS97yej
iyFX5OIv/ewAll2nZr19nGQ9hLtN5dWNbvXoUoC52sbrUE8fi9XjVmsxsiuSeh7bY+HTKNptMA+f
cVbevg+hMoaEb1jdzkpaJrZqE5u7rtLmK86b/Y8Q/7ss9shQftJk0Helv8o8oWZuP0ilRX1vIMUg
s8ewBwROVGdLnHnSuRhfTFs3pB3F7MwfHDyDvSRog0H/qDZhTFFbSU4Bpq58BYNUncpwsiv7cCIA
MOJcjOFPz8UtfTeM07a+rOlsfgpoHB71YuQcnG2Zn7tmDX82c1fn+8Bs2y+Ipztf506UY7zaonkx
Cm7dyKDi/ryJMkR4yQu7vTl67NLQm9d6J6Y5DHZqTvviOIJ1T5HVYuN9m9UhOctGWfzJcybgRVNZ
KAPYANh1UvRVoCLkSju1C4Kyq4A57OZTpRBOQD4de/tIjbl6kU5JGmr5Zuvvmpofk3TLwNIqGPwp
MTat7kieB2pZXeshbkD0ih3T+U0DptYP34VevCD7WW8nSEEbw/AQYDYY7Czkekg21kGv8Va4LciU
P0sjFlptHZdKP/ZxR0/7j6V9A+lfvkNhHd1w7b8N6YzSaerPgx2DMVPWaN+eQXqE1/XXk2OJGplO
2wYdQlwPlHjEnjhut829n8u1ul0MsbaJkiulULZB24tzNSIkj8Fkv+4tixwDBkwGDbjpm7GiQaPa
x3KcLYP/fOk+mHZJ3qbLzWj2G6ivE3tt4T00NayBSOm5B3GrGv8DsnS2H8nem38xEK/mCDDE6BOP
z9wnzShyAKs+zO4XjTBOBFBSGYcF1u6auAqFTnDoMBjZOpZzV6fp9EhTpaG2111rnsJ3/b1QzkyY
RqqJP16QTUciNZcna3PCj32jpDpA1y/vpzYzrcRFI+JBhgg4ouktUX1vvdWiXWXmM5mAMVmm2M8h
kNGXJi8zOB5ltphx17XFdlc5FaWayzXYRIGcXbXrN4F4p6i3tb4pxsA8jn0vl6in//+Us6skzJo6
yMEqnC4jGBccqAKuTBYp6F4Uop6bHebMDrYEceKeVmZayiwKEB5PY29O1XenraVxyKlSr8BU7Y+d
v3p/cjt0ZuJWJnU8sYH8yK3rzdhXW1ZtyZhay9PqikZEplnoCW0Mp/ZpwhR+E/dND+Ebj3ilAkgX
9rYC88KHrT6saKi5MX3adSDbX4M7mkTj5xSKnEHDHygEPdt1A/UzJY2AYh02Eet0gj9qFtxNtenU
P0SOFV+snbB6wpfQ7XeNL3ADF9QH96EqyZyYLhrzyDCmDZxZ19VValvM9eK+23KRoczQJj6Z6xjP
9PgaviS2pjtfOe4Yu2XvfApHk7raZOjykZaPCYQxmDOJ0DxXkawCelLal/39XJDyJmhy/x9nZ7Ib
N9Js4SdKgMmZW7IGzZNlWdKGkGyZM5Pz9PT3Y9+NVS6o4B/d6I3hziKZGRlx4pwT2XmRMerRHyIx
1JthjId3PZy1nHxvrK5SRoLKc70LxWOzmMY93N+l8K0u9EBYtbJptgXdvutFWQBgcWR13/9rMvhM
nK4+9L6ZbkUZdk8iVHW+9Zo6/bCMjOu0GqblfZxFc2vMZfxRKyw8KA6M8LaaS5sQFCr9achNPHsH
0KczR1f6z7An5PGo7DH6oku/6aeyeWX6OMD8sgw4bvVunCNJxsoFv7bU2nLPmbd00NoHStWlCozI
mp8hSYvXks4EF5kXTy3zNKVIr3EspZ8UdfXwrZrdeIbvzwhZv9Kd5qPR8GwhW7c/BEaOWkAx6t7o
+piC9DZT+52ZfmTWcddr13m6RpqJOen3JddnF4ydHC5pjqC+hcjsCD9MWmlfT4yVtmnNFPn9JGfy
XZYsb/VJ2FgbDtx3rjMQrBrH1h5qt0zryzZ09IkGUzFYm8jJgSmx0Xb1s742scqycFixNp0s59+8
oTVYkWpmQQWc+iRH5q77WU+15VsmsEeENYl1xiUowbWLkEa4vhTqPludBnZeqc9XhD2jpPwgvfdt
V6jfoShMM2Coc00pPBjqIZ28dgzolyct86xLTF/0KZH3zHVMtcCG5XPXkv43hAM3pvmEfKRHGT8x
ZZjh9BMO8GFRDX5GrEOeNCTOfG6iCPxwrTRlqKXszSJgk8zPQ5+Kx0imTUIruGneSiYXz/7AMLnM
7xmQfmdjT/qz4ea5BWmWd3j2Kv2uhgsfAtkVGeM31g7xlJay+RGC/Gn71Jj7u0KTbXEZ2t2y+DXH
y94hRqT/l4rV9Hj1G94WbUsub7iJl8DmaQXzRgcjfmcgcEoiSzzj/DVZRpuoyuI7HTVsv226odlG
YUuLf4LKx/uddZKKJtfs+0xmWc2rjsgVFGzQdy2jMb0tW0JxMKcTO9ZVmvO7M7T5wZz7ob2sXJsr
Z0ZzIwNnsKY3cHDHDFpIyHsb69v4PDGhx6/XHJ6YVaUM0j8VgdthQ6OHAbDu8pxOg3yZs9yV/qBn
4hLRu/qwnRHgGaNnDFdTWsA/+twZHD/XCnr4VuTU50Ur+D8XzVCT0ppObgV15lq/6XtYdDtgEazN
4gLNVWm2lFkYx2s/wU6AxZlhOw9BRvtQv5qbQvueC7PWt4KZhUkwJrm74sghzXgnBv/d4CWnHrLR
mN8nmFwvPBBTWig28nLroA6xA7Me2m4/4p9+AeCjjb5iC30jWyrzTWSEQguUuwhjP8vOeNGsMnmC
pRq/9mCzL9h5ynhPn7p4qtPE+mgWxZBukh4NzJ/e3HvFeNLryXPrsdlagyd/QhyvFp+J2ZgAMI3C
zM61LB9/lIzvsi50pto2mw42CBsZYedvzuNUgx7W9ImTIZ9J8WDe1Fs7E3G1bZvEvGxxm6DdNJXm
R2gUIAFSuSHz7Ud73DnJApsw6S1NUDEo0UbXkZUWPDOdARFM7Nd5p/reyIOCb3dRSqXRS0aQ+ZFV
Y3dflQtJrQjb0Apm4Gpja5XWlAaVlhva5RLmTehjTGS9CH2iI1RGrt7tUgrYBycTsgo8S4j5PGli
/RE6LM4AmozJDRyFh4vqJOhMtOYBfhSG1W1eGlVOcB/Lb6KhPcYtzcQPf5GVc6+19hDtRtEVr05F
dhQkJWC1nzO/lvtMz6vHrp6sX2guwGfKrFeO33Ql4otnEydDec1Ucn25yhozEb6RhaBNQ2Q5t3B1
q2zjcg8vtNrdmqAkrB553YA7xC5igEu+D/PaSS91wgfIc1x3csusyuQxzSKmbevWKJKtgpdkAufp
wMpVZy+BPvewh2W2ZE/ouuzCL/CziPjrzbKxS33pfK5Iehw9N81Hi4muuaHjIy/ssQgzPCw9+8LO
XDEB6I/Tt5hX+VQtCyLjKfUSFQhm0DP0NdZjLIdLVVc7IKHoro1Xf458tOWT0OL+B3oPjl/ZhxBQ
5qKa2k1suq0ZRKKCimGGrn7eppy/N3gCBEjTKWl06QbBNiPN4nCWelP5MgFiwNwEciS+iS1FbGLX
HbOBCmns8w7fN24DJ9yaE0WEb2aztyuHTqRX1jyGtu9O2pT40YAzUZCXAKpn7mxbH5VVxz9KQkrM
S3D6cyVJiTYuHCjzYcny/mo2NZVckZ3ZV2OlOeXeGsohCSyrgFRD5gBaI+Ugm00x6AIAZonYPLFl
qZdh7nmQ2kii+4Ki68dETYDERygMDha3Cr9nblTNqCkXxwkA/mkD0OptLquKNGVXgKlnQc6E3B75
rNHcyH5UP0UurORy0m3rDPV1/9Mecmur6XFf3wDd0/PqEEXOBKXa/u0NRfJrprf6kYO+PpmVDXUi
rHD0CQwmjLt+x7jgYpMMlXnbQfeAIUYPFh+lYZ5oOQxmFsw6NuSYbo7Nm5MqgmAfg5Zzk3QM+02z
pOVTjA5bv3Or0vTLuDWfPKhHb3EupyetdtzeL/RyeisxiZabNB7EPfnEAkOl5sc7bvHdNPvmKZuU
5vnEapmigYJ3AnPMbEha5qhKsDyyy4XabWk7P8EABqgBB3lgrsppXF/2k/lmyc78bmhOf28KClS/
dYf2p65FJfkIRVC1CWlrnhc8ICld2BuXCSmpHTD7uVVwVvCtxuzTwJh2qCBZcPSLas9dGL875mh1
2EszuR6fpzqxN6awnGQT8gJlAC3X4ayG7IMg0Y0E2jKeYfTPKwhb/hqTEa3wgU2/YazUVekCd9KR
y6onDKbyX9k0NAoW/pLfljmZ53Yeooq2Fu3dYuOlgzntppS2dj3ZRR3MTmbyZCEq0e0ScsHQG3en
1yrTsjcKAnTcSSGWR13OGqoVUY+PZjSnD/o8SEAjOdKF4/pQVQBfg8507nbqdujC+qYwdeN7U1Lp
3wM7GWZQw7x6nVHWvURqLr4xOZwUGwZ4CicsCY2n2JoVCnxmbd8I2tzxmSqj+i0e1MpApAbJ/BEb
t27fa2Um/KH3uC/E3Ke0k2gmPto2pJY0xubSH+uy+xgQXLzalKAR+YbB+TRIEsgm6HF5W2WPSRfU
7RJ9l52ETFTR0VmnasS0Kyw18p6TAvtpv+91eT8Z43RfMJysAro00zcYdRQhczf8mmAWF37crru4
bc1EnS1VVj4rGsJsaC+fkkAADGg+vYPY8wGdgKIWO4uv464qnaAx9YZ7eOQv7erY7GPGe8SA47km
5vzMLEKIQ200dfdRG0KxSFeivW+aYzzDR+vFM7V5fmtYQN28+VTcVk0X3SGnwTw3lKV5rssODLhZ
KUocOMvCIDJTvbtxANWeABWrFy0adWvraDm47NAk8gbOZGkH6EoArqjXbLrSqXTmgDgLeYPUq7yf
e0bEbERt8MHjjlbyhiOAyiOCsfcsYqOaNkY8a2ejoP1ODI+mN7eywkeLLIb3ZIv+XRoLXX4E8Qlj
ZqQ1U6iLMX6SYWKFF1iyjrdljWPMjqNAYIOax12pLGYh04Ed6ojM3WjAm4rK5qqYVXMlTGKL73RR
l2263KwXX9hzeIveYngYdLd7H8zObM4kniGXZU4rnsxNhbQlTesNHG8k/DlNdKYMFPZgsYnaa2MN
s2cyRXXJo7ZQGxw9joMZydVHwv5hBTzcd61W2L8rM87trWiG8m0ND1Rp9Dzw8iaTOHfCqcDWkH7p
S+2OEr1DbEQlN5RwgWfAKG7yBnEB9Bg7vFmcnIl+C0AcXIR4UcPGC1VUkRKZycVilSDYVQhPHQAD
9seuFnN2k3mKy7Ooi1Fn+zTGRWbRc8LzRlM5NZSdPWjdlP4c1eK8xvDBIWTGhvajXWqKIivHdcec
Ytg2ka6hMYx6LSQttwfjB7swvYKK/3MK27wOjLIi23MS8nNncXUcIctcO0v1Cj7TtNDkJGCndbxN
XVJ2fxBUon5Kuw6ykTfq55ByYneL0x2zmexSGG8lZDiilcE1nJaDdha3NUcC4N+7a/XKuKtAoMtN
OBrjS61za7L5zPFdLxk35KdZal8OLdwvv/RU8jTOtMvApEbrGg32yA6HXBlve4h9Dd5QlUk172R0
MexGahd8uAauRjaJx8ybIohsKwFRWUwc2g/1kBBww/KlQUT6PBqtuim1ZDLO0rzSdqWYOnNPcK2z
wOlUF5uwJoAEGQcEnpAPF1lJ/1OunUQ4da7voCgdzibPKug3FIndEoF0wF4GpSB0wCuf9vZgZJwn
PkLYwGPqLJvGx+BeZ2PCRLPWAB6/RlQGelBOme0wW6aBnwssAVrBvRF326FycmPHpCAg7bQ3mmeV
6uPHWHIH4chFx3mTdnP9zfGkyK8g+iaXKdGiCJxxraroMfMjoMskke+Qez3jQyouUS3SxnaWMX0z
Y3P8oMfHqk3WZt4G3Cp3bxuzABBmwuFCPYD/LV3X0rWaH+jgKusytlTyHdJB15FwDVUPZSYRcEYm
pCxZ0FQwsM4iILX2Cjltez1ANO8DF7hrOWNCYpXEt/RaJ/0RhsXyTuI1wIefHDNsn7ooQwqybbDg
cs4Frfw3XL7H5ykypn5PT95VG4+qGI5FL3CHpL4G3I6cRbx4WKJh2+Xa3k3cZ14MGyx2Sa6V+tbS
xodYpSXau4AeUW6WJLPCLeQQD2oUpWmxMVs4QnS61wNg9jNmhXrpDnXgcqfYZNgOTDM6fd5jp2r3
fumNUaNZufCYKJTrPUzb8XoZ2gX4bSEybGiM9A8RpOme/pDMajBNN3tKsEcwNr1SDa4/sABJMrNi
BituLUJOIzOKfhdiiIQy1nUdvBQRZ7QYBNuG/i02jlm1OOFZDbacYFJEghsoTadlSAuutHfYjlV4
M2Gl5u5A7jPuJkOnNWdCI8czrlkol8tm0GlaGSL6RvI4DtsYB9ULzGQkCItWCkFx3LJ9x0nDVaFO
izn0s5nwTh8RwOccV3CKaQgnDtyuJZVvVqZn6IdLbDRxWx2yaVMYg/krXkpioEiYRuMLowCj9VI4
wH5PsH5o8jr/DjHRqLZU9dPTEMVFfC5IvOltJJVx70Q6DluTrNiRnV12kq6hlNcjyc1bnQ7uN+yC
PchHTCsKt7m3IOlcDL27adxEf42V7libNJ2088WKVHXbeKq5H+fS0uBuuDDY1ZraF6GRNYGp9bDC
yMgFyuvSbn+UcU6dm2ILSpCHxBluQMbNe8IBPSQ0ZlByjTIXAvKb6O8IU8sQGGkGx7FKcTQa6//u
AbPzBl9pqrsmNNInhkcUPqPEyM9mnFWnDYQH2oPQfOqXGX1cu6khvNUXzE3RfkdT6Rp7TYDxBcAE
kqtEs5kgSXAR7laOBuUnxuPdryLS25GEOoue8Ngd7ue4GbhhKjt6q7t5/h050Ox2WeNl7x6XdLO1
OVh0IurUrbGgSR14oTMpZ8COp9ltxoJzg4qBxI/SO/sJRl++qcpJRl9iDf9EFxeMZmy7+Vqp0XvD
+wU2Dx1jq6YLsKRQlg3h/srTYnlPqK14KpnDaesLZzCDNEmtbm3nWUOgJU7+muDtyuAeuSC3N0Hq
6Homq6ajHTzIoqVaCsgnmsbHj2jbXbTjrHe+5uijxTkwRQzLKI2arVt50K65Wxip5EbmEgU0ZOsb
Jo9p88bRbO3KikqGDSRyzNWe/DH7USuiMkkc1KNerwj9EB6Ln9BN0zt0rR08w0QvxBZGeHjXEZ/i
gDRfUqYlqv+mwxX/XtG7ebRs+ggmt+NVoXLjIc0Ns7yv07HHasdLhvlMd4fpWxu3LTaoS2NgA1Tl
XbiflZE+9JXRgjyNM6KVWVtAG8ldME1ddDdzt1RJwt4mpqJcnNrabjZ6x6nZRl0yER+9sSnPS3PS
e+S4o+l6YKsW8cEyOv44Rs7zs0qWSgR4rSkcDVI5p++ugjixxyJjCK8HahwIXUyqf5jgzX2YlAZ8
armauZQRWHtoxtDJZhgw0Bs6LX8fmyl8DMn0f2EKtcKs8zSaBAJywC1SHOMFPQhMjwJ50EudTFzk
TSe9fZ2PGV1WFELF2QS/84FapWKwcaq30OctxEGjXGoZtDlKRD/T9TyHYQJIsglDZDLkkY5zBzZN
tmmhCrhMG+h3m4QRky7Ng57rCXKN8aTPdfI+uTB7gzx3yHJR/zV1UGtueFemJjwjMn+SXNqucbZT
RmF/E4UOkafHNOSuFbJbgtoN+9FH/gabqXI09Zg5yfzq9rb8ZtPQ0rYyXDSxiT2P5gSzoaIkyJqC
1DQXRnkv3c59YHqjetFEa0FYUirSA+Ih8CHT4corJGmiRNfcGG/4yUP4hI5bnDcIr4atxPe9C/g9
2mOI5vliWUYFRwQA9VebJdGLDpoGo7aeioROLFvM141CzDAFh5V3CcENcgAU+B9hOcfmBkbSQhve
cas9DHv+pgG3TnHv0X0jOYaS7/cGPmnbqOmcmy61xESozqUF9pemz02VJY9emHl3tA1BXMYwXMQK
cE3Kd22BtGVKTNL9mcj2RtJAqaHDsvQ7hdjBR1gVvtsxUMWu9erU3MxwITx4Xt18YS52gdeFtt4w
qVbnydYcYmDZHEaHsZWF69yudadFUOmX81a1UROE/QC2h3+TftUOi/k9yohiPgaXCROIKEt2blOR
zmDe3PweEfxdJXXR6Zuh0eiXJy6qAt40GzKwujrK/WGZxTMCRL7xNGOJ7iaLfDQmB6uWGt6lDjRG
iuaPmdIR3mSld99l4WL5FOsxSUMoJQdC08X3MTGW72Ey9BJC+IozYwbXv5lpa9TBMoLDBAsTKMLV
V3Cm4QZmdFfMVSSgz1JW+7PhyGvkYs2N60UQjh1ZkNlHptMxLMqrxolIT3teb2davcuUjeEOoqgZ
neWy9e5FGeOi4Xl07C+NYaSbQTu83YSE/RaJBXf9uZ6anvDbjlnKXdkIatGOtvuWYrVMkSGmSt3r
s4QWAGesRUQTavS70Mj123qK52rTaJM0A3dBAh1MWt+/DcYoxu3YNzLdebGXcaZizybTgoC6QJ+L
onQjgQSTX1MEMLPtFyGHoFAI4EnM5gzKhVfryQX+Y15xPQ6Je2clWV5vjGHJkWkpOHa3SH5oavfo
FHgZtVH8klkp290cL+G0mScgq10UkxhvJG+x2SwEcXKLlC4VLzavhAQV0sOHpHbIJWpGXwiIngNJ
yMxZ/cjLiYHqCbqPB9XNOLysYwCuGYjQPcOZNWlCqta+ri36zoGxzBXUYrdK8WI0QwnzlsjlCxop
NzKUUF4mkFSYeCO07E2OfuiXCqv5u8plemvCStdWwiDYMWisQyGqqt9uOFD8geuCFYIeknGlFg2b
zsm1VzK+sQsoUUpS0KFxb2Vl1HIfmu7yGolRu0ZiOmiXiMmMX6MljRWcyaFnMksoOgcYjhf6o1p5
i7jAkHD4jT6mzc6AgwASECfKmVLtPmboQRYoU+ODDZpmPfZtQ1u57m3au5nWeueziLpxP/K9vy3c
4NOZCZpxnoKe3HfGAIaEx1l/BSGCW1LBPrkhO+C6yLVWDf7SAmLs3aRuALB01ATfwCRzUhA16PCl
ysy9twsFGZbrJrqtc5jE/sBb/gFDfbhdCz2oOFqOHkwI1d6hkwx/ZhUIcjAYExWGObk5NBFGqrx4
8cxhjqp4duBn5cAVRYqx7hY3PPNnDtiGM6xexY+xWXZUvppXv+AzZOeAbGX+M5J1AwsizICUUHPn
FZz0snqUCgYAQRb+hWnheewnLUPJN5zi+dWb7WUgjzfggoxAtRYsHNJGeNJm/mAmaBkCulD2u+U2
zj13UGvsVBjR52brNlutixpS/KYyqmCNzvNOTwF3tunUAWNb7gIxMnaL25WDOm/iqZ6uyVzK1j6L
6GjP29iUbo21XC2u24Fb8yxTyjh3wUR038VgnhJeTZW8bRED/mpCbbm1UYt2/gixoj/rFvC3O7Rn
Id6mwlG8m9i01JYpXp1ztXR2Xj1RF4gn4QGM0gaqNPj5dkqW242VfMnLxdTIASmPfnpROgif8guO
YigRTe2rGtb4D4epoR4tF6+0CBIG0Bg82wgQHgJQMn+HXTowb8NDurQzKrQ8vupnZtF+rbhevQT+
NDdgeADWn9g1aJicgUIeiLtzOVteDfGHhrCpv4pehX6f1f3eycbpTogcs1cRRny6rt/kWS/3Xy9/
KPhel2dWK3J8FxtbumCftdZoWJsO2krhI72iHMqhMvdnGixBA3VndUuPwvMXy4wumymHFvz14odT
xRgwx+q6ptF1NOzVP+Xz6swJsy1ad6WfhVy520aGHKSCsYDbjKoigdYEihahzKZ/nlBRoRHdZiVs
E5IYAO/a7p5P/KJD7fnhLzqwWIHwHNZNweeIlEkcpoW5SSNPD0iVnmpSYQIPvfAGNdo270YLfy93
3pclCIA+RlDDZyAH+CTeiTd1aAHw389iiOHqeiuNv5zF6okI3ZuUxGURAbeinYsgduSgkVmrbLX5
+i0cekOsq60OH87qbgon5sAmpRrNkjHvMEGgA7vvZuIY0OOQS5EWTtb0zqBf/YSJzrFtiOWetK11
D0rrwPoCgmSrspY+PHJA/c6GZkKaK+Hidtp0DnvO21cl2m1l2P82/mEdcWjDNLbXHcj68mAHugoF
IvwX2n0Y4SG5Av5Nqu+FyV1wDhJEa/vrV/v3g35e72B/zbZAmFJVCA9LbaSiHefrmXUv4WMYcMXr
blO7df3gWXm0+3rlv3c2K2M+Y2Fq7DCPav1lf1g+tbOlZGKys5mQpF1EcFu5eCv1j14t/71PhgSy
bVBkAOJ8XoWlE8OrOdHGKLsLa6W+uYW8oCk/fnPgW5/YN3+fC9y3CR90j2kI8jU/L+eaXugVgp3a
dNxmHdBwAOL4A3GNPPv69f19Jkx8NhymkdPuwd93fb1/vD6kXE0zJdwNYa3X52QwaLGQDycBBE9U
yQ1w7omx60dXNDBiQgGPNOHQvVBSYddFz5mvYjH+DGeALq9LVySxibM73BrdEz4jx3YIoxNchBAu
9k+H7uIjEyFMOrd0A/C5GIN0nDs3qJx2KP+HrcgIIjzhpWny1Q7eZQKZnIyCd7nUTg3XufPgHE31
iVWOvT/syiXkKaagwIn//MVGB55uFrNKB0PARlroLWdprDfbCYyVDj5Y2Ndb5Nhm9DQP9gBpGdHs
4ITZqrGi2V23iBy8+7HEGCSYosgR2z4nqTkRSQ5NitaT5hmOxls0cY04HFOivD4nB0Z53MioeEto
6MEPzaCuLNWV25brSGLRDU9fP+KR8MXFgAmZJFYy+E3//E6X0F0MC5Koj6cAik7phPt2Bm81inRX
56ELCmGYe9OA8HjicY98TUxg6TbjyURwMQ8SlUFPVOzWnPQ27N0XHeF1yl0shzOGlfW7CH309utH
PXIa1oSM0SyG5Eo6DC3t6HVw7HJ6WdBDNxbOlrteGKemkh/5io6Oo5stcSnC+vngsbCridJyPXOh
nskJ1nvWpnujbaW2k6UGGzlJtflWwv+NTwS0oytzESBhY1ggfumfP2UI73/qCmYkpG5PHY0YJtyE
LWcDkKSV78R2yK4jUs7wxMJHjgnraWQXmF3Db1t/2B+RtEHy7qAw5cVm1XTRltqwxQlW3HsgKCci
2pFnxP7PYIAJR2UdF/55qTrX9GW0CtT5aP82ooFaNlkNwtuEBtJ9BU35OZPeKb/iIw/ord7wzA+y
QFC0g2+KYBoP5oFDkkgMdLQGOhLSlnAfaagU/nmTenA+PKZsMPYGE8zPD5giOgdP4gFDDIE2XgeP
aaytU35vfx+FdeKCxpBVC8c3+9ASUBtcpnjUzIERGAjcZmMGny9OhxOp2JFVVm88/iF6YqF/ED57
9CpFaXlcPw4c0UqWFmyd2P7nY00WzZHT8VDUNdzPPr+xSYuHifQdkgWkkeK2wVxHbVQjulPn68jj
EJglbvYalxw74fNCdJTMqAQ/9ZcRZ9Kk0JsAwuIJx+G/o+J/I0Xxy2JEPOnPwdPoJCzjVAJy8rjZ
BcEzmbdJC/+jmlD9b1FYV/PLv245zHgZ1ghF3VpHqxzEjQRaN/gBGbNhVJRssVvtqnmaNl+vcuTB
HJe4aGpcbjZ13ue3N+LfGjVZTSnu1bQM89i5YphMu3OdPg6qKTo1nOf4epQADDIlvzt0xR90rXcc
cB0oCKKl/8c4UbqrYYTSJtVSdd9PjfHz60c8skF4RMaYccvg+f9X6Y0/PqoVXuQclwnKXUV3QXXL
v+93PHkAxixjjbregf2219po3BEd+H2uhXfuhOCpTbP5xPTKv/MCoCiLq8ThrkQSf3B2QzvGbmq1
zzQYbQdTG1cWVDPjNyj73t4bXTS4WTTRwmu7Yv/1azzy5Ui38Au0mFUowVI+75Qh0ZK6ZmCJr2wz
ekYCZD0vvWe2u1xh2+HbGZSi3ddL/n2tMJiCV7l2crg9Dy/teNRLb2SKth8a5bK3YGW95oKO5JXQ
Kc/vQhS80ld1DJ779cJHtoyLrafLAXQ5f4des8y9JIHFb9AfcKu6SS2z8NuqGv85j+XxPHwvdQRX
WH4f3F+qmtDyuxC/vNwt9+gaQ0zeROlwFPK8sE5s0GNbh6sZNHB9o5DmPn+/3mAkFjxV6lJ3SvZ4
e8GtyxOBK33opNf4Ec7XFqDd3iC5fvz31+nwGpk24rJ9rHVr/ZGJOAnYdWRbsP8hM91JPJ+2Ck/F
EzXqsQ3q6NTE5JAWpepBzoznU2XgOA8z2c4cv4Ww8GpMuHrCv63P0Im0Z//DU1FKY3RL2UOo/vxU
C3YqCokgu9NUVbJB5V7Z0LwwyTqxG48+GFX+mnzwX/eg1seZClooDg04uIRoCJgMTMOkVd6Un2WF
pbUPC8qfU0jYkUXXISnUPbxMrvCDi2HRoSlXCzqbmYlt9KiQcM3w4BW+NlFRbL5+lX9ncmwOKlSL
OpVbwTiILcWYobLFVgdJVIe4KEiWqc6f0X459YRCfB71U1Xdf3NRPuPB68gUKiuX90r2cPD1psKL
I5vWhO9x7IptMnTa9TjhIOYlXXkWurSOZFK3+xhmJDMABe0pP5odGoIFHnkntu6ReONhfEJIN2xi
+2F6GY8wM5kOpeDWNNGWQbpQ+CKc4r9+y8ef+Y9l1s/wxzlM7S4ftJDpN+GyTLbf9Ku5FqMiTSso
DK+7tYpYnGsj/TU3x7G2ymlFY1zuMpUn1U7MqTq2v/ji/z9YgchwcFoVZnKhY/LIEdzxwISt+mE0
dQYlTIsuhpYa7euHP/aKAb+5S7g516Fun5/dtBdmU2DL6DuWUeO7hoLImYvxxFMd28gOg8Ql5vgG
33J96j/eMMxgM5966gQs9OqXMI3oI9Z69Mbg7VOpwNEHouZaHcrh9moHLxB3ZAgCkoSjYYj4Jmxg
BNKoiU8kHEdXQVRC4AH7IH5/fiB0TWGlMzaVMcFR4u6wKTL7DZUWCuivv8+xN8f4Hq5WgHfAh4M0
viG5dxG1spDotJ2Amb5x1ODcVyiGv/0vS2H87K2JNTPAPz9T0U5t5wk+UjV11a0bdjEdThcaL2yi
Mf3+PyzGtCsgOFJseViFY2cT4w5NwjvQgNn1fcfgSxjim6HLi93XSx37VqRoXIDYMXPDHzwXHCbT
bgugGyZFFPdYWbg3tju4J2LV+n85DJyYJDsrPMQNcejFXOaDPScL+65s4U36PVzRc4Lj+BSDUO2q
HrXP1491bGcA9kFRhK1ED+vg+jM6ROOFTesMP60ySBfkcU3KkDDy+vjEx/r72UBLTDYFFx9IxuGz
jab08hZO9aqmbvZxWN8rt7mAKmefaU0ynHiwI6u5+C4zPoGZLyvd7PM+HHtDMG2c9ro1CvsiKjzx
yGgnpDuyX+6w6AtP5Jt/7w+QdcngHPIIHaXrwVlONBvCvlCI2umxv1RymcHc9PHh6891dBWmHHKM
gTLoeX5+KiEGe1pwZ4LRhgOrOUTNDRTOUzOVjry7NRei0UJxAOi8/vkfgRa4HnWUC6++HObhTspw
pUyg+r0wi9H+oddh/vufH4stCMik41ZPh+fgsQw7b5IopiTAYYxkvdB/JaXzjzOqARaoB0zCEgGd
y+MwpdQFZhPlMlDeKQMX3RbvGNBlswygYiBQ0/hmJ07z31+LuG4xfpOakhTzsCFYDxUKnMGDz5fX
/ZWzpOG11o/G+M/RHUmF5jCjxiG66+5BdHcL+D4QQDKcMTq1LbLiY1mpZo2dnhqD9dcD2YakAnc0
SmSd6eUHhwqn30b0GkJEWc/JS6FEtc26+J/xeVahNCWdWIcl8ECftx9EUNjeDnbDDTLc2s9KFyuc
cR4z43roK2h7aetBokMnz+HH6bI+2Sc79pxr2KAiJ4LQcfz8C3IqnVXwC3upyeHKJI0RX5mJVfzr
/c91ss7Y4mLmZiY0fl5Gwx6+N1cYD1mYu/GM8aOEZHz29dlac+1PVwqI5zouZO2Fe+u/nxdpkrJt
utZ+7dEIV0rc28lZoTk7JXWfiTckOIi+mNdwYk/+hS6sqyI2AtY1V8Ogg28IlxC33sl+nfoLL3av
imGrqzDI7XSzLM9fP+DhUmDHGt0HhuSAuKKAPggeCb4SC9RQVMH2FN3gdhIG/VgMlwK/9a1bhJDJ
uE03Xy96uEP+W5QePz1NnRTjENpLcR2yRjXFPv4d2T36gHy7uLN7YpXD2/n/V3HJeQ1jHax3cN5o
QkfYAfNoMTKnEVKJWKFYXJQCdOWnCBNHFluHhaBDo+PNiIyDqN8oxZgya2UjxiFrjZX7wIXGjTl1
4T9ufJ7r01IHG9+yw9BZapZCmzgiYijCPeYq/5qyrauA/DAbA1yNSHIQF/texjDvcWckyFj7ka4x
zbbF2f3rTqA7iwqCOAXaBD7y+XyhOFhSy0acGCZVRRXbxjgs5v8aeen8fFrl4BRTkOAJMFE8Ygga
+vhmvWiZfPn6Sf7eAMARWLMynGPtNjkHX2XKRadHC1ZqDC2yf8kJP4ccge7qK+GcGpX039b9MyyR
YLAYEAHdEvpLhxPqRjwSzHmgi0UXHRcZckaBWNtprxpR1DeQb9Wus/v+DPNXPZiSVD/HJTc/ERv/
OsXUyMw8kbC33FXDefDE/8fZeSzHrWUL9ldu3DnqwZuOVzWASZ9JL4qcIEiKgvceX98Lqup+YlKh
bHXU6BYlHQI4fu+9VlZBWM9C46sVUQFQgVl0Rj25tJv6ZSNkePBOidjo4nkjYF/ACAdPyVRllqdU
irbLcdVZ6z/6ektGjMpBiBAKDeE/OZsrujQdrVAfBxsZXkjmcmk+wE2hhFSNwwtnvLMn+ndT7HJR
tRLDRmf4scsrvhElOZtbW88o/m54QLdLBenPJokfrRD6+fEwKDDPMxHmogAjlYdU2oQyBDYqog+K
OF8K2J2n7/27GaILi3yP46p29t7g5vTEzwTS6Hut3sRjNR2gyHUnrQu0dciBmcquUaMQk/qtIUGi
QqF0F2w1uC0On/TSQD8bhD9+HZ1QwDIE2RB/uo80cxmEHqiIYhpTu1GTdD+CM1hF1LZdEHL/yAv7
aQz+aIs0OZmOQ/CevfHH76iqGejnie8YxvV9R3EP6CxlPfvJBmTxRivq5y4anjsJfY7q3+Va93Uk
Aj2x66vaZAuX/tI9xTJXnv1CLOQmC7q1uHLPs4UosaAq1wSRL0q1pbxn8F+TXd4Q5byGnZknqySa
M/kWJlz0NkfQqC9kK/3i5S8aW5FUJRImgO99fCF+Pcsd+M/eJjUMhq9eFC75w6VbhXHq/n64/mIM
fWhq+VV+OmNV0iSH09LtwlYXtgkd4sBmtPvzkUorFmOUTLZlLfzYSk1Zq5+njKFuDsKVbI3CqpRh
Tf1/PAvHKokQIEEI/awfWVgWUtBr9KMijp+pim5OQi/ot79v5Vedg1QPhgT3I8Ruz2YdEi6Css+o
qk4iKV6jbA0NKkKkwAvUoD2IJVQHuSvLndLH/cOfN80aRVYZuR6fBwql1bk0ZJQWKlzOHUdJG17w
IghbSr216wyqHOg0Xb9m7r+UG/i5m5A4z3mLdCU200wJHz+gMBDaEeoYfoepVsc4yYtNaDWXoi2f
X61JBJBPJ5oiB7zz+/pQrHpdLLPJpizvVtS1l1417/1Z3/UQXGC2thtDrf8srYXJhxtJGVoA16wy
KbpnyyL1RwPH7nyi8hRYwVerBAy+KSUl0h0Qs2UIs7EJCMKA6Iy//P5zLj3l4zRjSqxb5DMQfiGl
5qxpkmcoJkto2tRJyFZGP/aKMqw8XEcUO7T1pZuH5d/73J5KKIScZJJXz3ruJM2+GsjwcJoB3IE8
ZvFjGgT+ijzrmOJGo9zAIr7k//s8ly3hQFKUSCul55zfloe4BimMhq8I0EhwErEQ3ERtrFUJX+vC
XPbLpjizUwQKy5AV+2MnBdQ242sEMgM5cJBZQMRE9HwryrOVFM+S/me7NiwzJms1CRV02SVWf7Zi
CyO106ZGBYY2wu4QavhWZYI47Q87yZKpThPMnmQpcrL8+FCWT8LZDIPKYRGaBy9uIRK4qR5q36gN
M2GhlfElz/Cn93jW5Pl7TCkANDEaOJR6lq6kJu+xIbVuVqX9hYf7NK38SMMnxYHdFXFr/WxdCOcp
FEEiwRKdqm4LqyRzqA3KL/SLz61wr0EUnkAnSyrs9o+vEKpoHxsVVcpW0mheFfYzxCZ9Xv/+Q52P
LvYujCrGFb1cNiGRfmyFyiwJ5xOZLp3vi7ej1SNNCrrtpBi9jYBovO2LS+GhT03yxji4LGnbS9b2
+ZkvlQxlVBoKKaKmltwRfrnmWEUrXEuQla4ss114dVPr/f5Bl8//8zTCpZjMNm1JO6RRki0/Pmg6
Dl0vJoig2lVkd87gFWvlKLvhhWbOI5lMGh/bOVtz2C12epXSTuk+f8ldRoD9bXf98vuH+XEe+d3T
KB+fZtSbkMo/WpHXJBTYuDw86QTmxcV/4mgeoTd7X9s78Pn29Pj7ts8Pn5+ecOm4P22+OD6nar0o
tYSN6gwOSfD2m3E0dn+6rp6/yWXA/9TOmObwIHLaUW/8dUVZ/RcSmnf+hQ92vnqft3K2vFCOH6fC
8jTzCjeIAzjQyZ3ywlj+dE46b2UZEz89ixLVkhov3+tYea+Jc/+urV++3F0yZ/6Q+/6uW5xNuyQy
p5MU0UzlkXbqwB+wvwDbvJod4wF+5/ZCT1j68u+aO5tyLYyVTB80NzivQF/tt9zefXfuLmw4pF9M
GD8P3fPDedbkjQEKdHkqCFgOl0UOziDHdHX3Zf3UuA+wgi59sAvTxXkBVGsqpRUubfYuBzsGWOQ9
zvbbwym0rxv3hTOBDWzzwsJy6fudJ9crQDrkdPl+k/M6r8Q1RiyvWYWnaOvb6bqzL3y/Za3/zfeT
z2aRRKWGkvLC5SFDJ+N/qg3x0wHOduF1LkP1dw2dTRmqgIooJHJpLxntdu9TClHU3a5PjEvPdKmv
nE0aphE3Zr4MNFP72vmbCFZyKSM7yxNQJJcCzj/u2X73XGeTR2wKsgZw7N8vML3C0+AaKxxwzkPk
Ru53iu6ZiEX7+6Wn/LH//F3DZ/PJEGS4BCoaVu7kXfOlOFU75dW/5roR7Hb5Mt3nu+hKudbuL/SY
S6/3bIIJ2jHSi6XHKPQZyAv0z36DM8zxbcMpvdwLXNMxnUsp258uW87mT/lsppnkPEmbZWAQgFxF
G8m9z5zZfvftktdbrGT74jr+qwmAgCBJ/Eu1HHncH2fsJjGzXFy6LBJiT2J8KK7FzkF1rH3moPC7
aa4hWq/rtXqwthfe8q/m1Z/bPnvL8GSmlAAJexV38PQv6SpcDavJTVbNVt5cujP71SclnkDQgqQ6
guJnB4IYUHU81WVj19DfRYnqW/BU6vTe5bUbzze/f7TziYBtP/eeXHYoCkn+JC18fKt6G8l+mKqz
IyitsoKPBFVZqiMca9N8Yc5Z5pSfhwhNkdlJoJ8aJNOAi/WxqdSU9VHuMWf5VKnvCyvPyQdW0gtz
6PnbW1pRiWBxGliqZc/vVVQs1fggwR21VOVeAZ00dnWfNo44ydlVXGbZA6VM0vUfv0VucDhWsWkn
CKov/een3UQBKKFuSlyNCCdLDy4rc6raZjfg6tNLfXGZws5eI2c4Lm5IxNcovzobB9h46tkyhMkx
8j63HNgXzQPwNxhKtVYoyX0q9S3A18yAW8vNdiPYsBGz6zSe/C9am7cFAIG+77dVpss3ZJNUOIbq
qDTtUsSb9Pv38mnzTcyV2JgucdVEXhixq48vRkWikbeGgcRS6nucI0IaTMyGMGtDd2zwvIKB1vox
XmE47V9qIo9vQWMFpisRHZxXcanolyrcz/eXy6+k0D8Ib4F6xWP08VcSgDRFWOJHB8VCAmhYkW1k
FNkTF//ACIayN3dTKbPsRv14YWv7ebApfDTS07gP5oZeOVudILkKw0R1iFO35nNF8sZDC3zoCuLm
pSzRX7S0VNLohOG5VSCX5+NDBs2ivLPkGZxerJNKQa2TW0wxtFDiVO+//8ifxzVXmNx5gQ2gVkM8
D8kHhjhmBSgrxwCF47X1iOCpCi6ETz4dcvhsVFUqpGQSQGYJWJ74pyEWEJxQ4rnrHV8IfXvEKGrH
WaDYdKhsF3Vz4Rmpn3qyGKtHovnpu5ZN0oUZ7PPQ43cg72apViLN7PymbZr7ISgqRpcJy1n3gsIX
7tREJCfQamHhbMEXg3L547e7zGMU+JDqI3FT//G5My3MlCL1KbRvCgg4k5qsssxQNn/eCsnNS7CA
nAMqZT+2Egw9sakp7sG84POEhARlGJn2H78/VVR4EImbNWKVP77xT98wmZTEaEkMcaKhzI+p2khu
JECfGaCHulk3+qs/faolZ4OMSiIg9Bz1rM/Ik9ikuGjhw89RsIsLYd76OFkuHBI+TyimrFGzyUMR
cvuUdEjVLyG9yWwc/LC5K4rwb1Ig7RvR1AQyNrQBMuzY9FtfaP6TkvVfb+P/Ct6L639P+82//pv/
fiuAPS1pY2f/+a9j9Fbz7b+3/738tf/7xz7+pX9d9e9129Xvfx1fyuavVZd/e2mjIj//Ox/+CVr6
z2/ivrQvH/7Dy9uonW6693q6fW+6tP3RHL/z8if/X3/41/uPf+V+Kt//+fdb0eXt8q8F/Fp//+dH
22///HvZJ/zXz//8f352esn4a/Z7+lJ3zflfeH9p2n/+rcj/YFIii50Zg3wy8hn+/mt4X34iK/9g
EwL2k77OrZ66lBHkRd2G//xb0/nRsq6S7k+eBeP9778YWj9+JP1jiXlTmGvSeZdi77//zy/24Vv9
z7f7K++y6yLCV0ab3B0yrP5nLee6TVty+JfQqAJwhhH+cdj1oxIkkS/juiPvRvWiOrVW0ljhqCSz
YxM0rMrwk9aaiVuuBqpMiCa46uEOw1zEnL6HfWasczV/Rjiu25I1EyovtNaJJ2FrzdiZ5VIG+seD
2F0j3uRBN20ys0jvDEEyvHRQZzvs611FbYgN8JVSERG0I/tPIOhNh/t0CpqdmeM6zubxwTeXAN8s
2oqvN9RaxDoAaNjkrY/eD+/uvJraCK2ouTgeMkPiRG6QXTzOwbAhwPVUqs1NQHmK23cNaehBs/DH
vyC6BemDwfogyXPlLsRiWxzMEPt1uzKrEvocVY2gzoZmn/VghkvLClYFXwi0VzDss2j6NoS56RVG
fh+QNuAQVTvKYI+uCYRXa5Vy/xWCkmKXB7myVcJOWeU4wjY6qsc9fSRwa7ESHe6lhU3iN9FGLiLB
yYF07scEOYSdGBTWm2rerYsBMz1VNeiHrFDW4b5W8RfQZpUtwqW9T6tC30dCCew07AqX4N+47RWY
yWY/H2BBdd/bzty0VjTf5kGPo60FeZlJ7PRN6RBXM/7DQj6QOzPtYlQInGJrEDzBYEDwTcz3qpQz
AI8Gzt2OijDbCvPxoUrUb1YS1fvWaIqVVdf6bi79ckMW2YsmzFd5E4AWVRN51efQSQVI+ldhXoue
MGL1GbQBpNZcKB4OgOsRhfkRstOzKlqbUR0juoGSgvOqitbF7m44o29YG7QamHDBHsL4xIEMttYt
k0SDz5PCpWojdFTSsxVWglcKkVuoOBOl2ZL5ghk64VC4n4K4vY5Nq36WROyFUYAFhcIWfx9UuPgg
HhHinUxsda3+Ekuqq4IvR0GKTk1yVZaKJCmwWPEdtbI5DGEAM0s/hIW2C/LsURdw3JRPfItlEw5f
opYeRsikwLgwt1G2goGqtrNA3fRs1K6yPJocqZbmDf6QygPAll/lFLsooKVqjWFBEiLDUwUrPKYa
oC+jEHcpCqp9NOKo6lF3pXO13NFP66Ql/5a3v6/rmpqEWXKqGRRp3Mnrvh54g6XkmJVqbpo8Mq8a
JVDeoL2yK1ZweiBJBroH8BkL+wAtLqym1iGJrT1I4qjswKOqFalSleHhfw+8TISRi9RKExPgb2hG
pZ3aMCZQ6kXH2Ff0m7RtBpVOon8bkulkZa3Xxc26iJTCBT0ruaWJu0fUYtGVfXYzqT7jRSikwgau
Vn9tyyC+zsqSAh882LshgVjm96DVBqUb18ncoXXtuMEHRdWO13Tug9HI4N6CADl1IRSNZzXxV9lv
GqeJ200bd7uUtF5XKiZ/rVYC+ZMV7krST1JtB1iocJJ5yfYZhjUCmoUFB8sy7ON2pxgvhl4Z+76v
xA0nGiw8mKGOdd0RNJvIFV0Zapm7nVQn6Phm4SaSG0yyfcxMFMq5Ew6j79WR/qCH09PchOjRZXON
QtrfBr0BvApdBASkWx1uG+BaMrcyCxXYqGXGCrk7E2w8BocI7ZCXmL61q9C1ZLYeSNqpKH3hVg6Z
LkKg3teEXU+E2Uj9QgmP9ZN60ND6TjUcHRIsTR8lz1qtK0CeRyqMZf0oGoO2aYxwabfXDoLpRwo2
VXquuJQjquTmXPWZXhxiLW838Jq54aiyU9z2gmtZTXUKTS19kAwqNwTJBLXttwZVMeWwqy2DvJZa
KdcKhNjDTNX9Glq0wgEA3rfXZ21HiEkF28fp31NjarqcfkJDDzK3aG2VM/Mq9ZuXBoqdPGSUrUtX
+ESepqnbhvN8n7BOBLWxG0vRiyGlSlbvqZ3BEjY5i1YoRg+XjaHp9NjHOr15Zc9po0fl144OflDT
tnxKR/M6sKKdpi1Ju4DYEWX5sVC5rSxwOy7FgVtKJGJ08GuVtnvKIuGq7R8HNbzTUsvhSHujdnX7
VkxImFNT0Kj+xf9npdcB8sfloKUKuYM8AadIp34T43IbS699bB7x4XArGLZwzcMqCm8MgPdXFvlC
B3JfuSxIi6lwMFC30CKzwUGjkW4nfbDuy8D8VmRj5rai9uCX47DWKqvnlyVHF3e8PK4nrer3vdSj
u+K44AF7/k4PMzeWFieLA7CMToIgZh7OoBiptYo9mBEkPJJ/5LsxWNIrKQUHG2CkHxpStTKlkjBy
tkc59HXFlpoBemebREe5WpAuIC+ydTgNoWsMlXlbFmbwIqDO+IJ7m7WqijFiEB2i/MbPjOg4KlKy
o46xOs6c3L+2sbIZ20l5DY0pcIIm1l/rxazVdCE9xxrYM8BMNDxQq9pG0Dtm50QcrG1ZC9MGCXN1
P+S5dUIQWV41TcxsEWIRYRjq+Tops4o+t/x/mE7ei3pAbWDp25pC2IAMtFC/TmLtqyw00zbTtQSN
Yr8LKad4KrpGdYtgjDZTGDI4AbTe1HU5e5QRuUkrzG8UJRopM1OdcWLpskMoNdHzwNQPlde8K/wp
RGjevvp50Nozghionslkyz0qw8Asq5VRWLUn6Hr2imrZOtKxngsNZhSfKKjYSGnitopSkm1rDR4v
6M1TypnemRrKe3oxOvlm+JT5crsdy/kJZ9cmHVvcZHUHFq+eNGeYEvEeYoK4bRMr3XQTl124o4rH
LCs0J2Vx5qOH1VEYegU1RzT727kbzAPJAJYnUMgG5KkWVtE0tDY9KPDKvEUnWmT1ephBeXV6eRVb
+I7aJAA/33UDoncrYOxFyGe1st600KQh7UO51iz6EAVrxvQCtLl4yq2oXqmlOe78Vi9T12ymBMew
BVYPiwXJGxrHaMW8SVojXNVUia07jTRgtl3gYNM8WndkD33JJMi2Wsvq1Q+ZSVFs7btNVWZrC2FJ
JO7Y4tXHJhBgi7KxdAdVOwotGo+5DR+g0LhcFd5R+vNMHP0uhXIakcXftv112gTeGOr+dYDrY8tH
xHSkqqErERYHMz/dz1hnH7uROtQpmtZWWsRvZoUVNtO6HHRN2F8XjXmlTwVw9QS2uJNF7WuMuuYE
uV4YwKBLqaehfEe5EVy3dZ88wg3WHhTk4Vd6mUVYJtFey6UI0zAKivuUt3iArgv8WxMruDXUUHb9
RLKLPKAv0qye7WUouG3vj98SlNz7yhRWyqxKNs5rEj797A31gN3KuHg1q1zBkTzVluxao2/r+uDI
kb4pMPnZgBdvjXHeYjP4WgTBVkcKw25A9RrdxPml7uTY/BqN4+OgletaE0+DAQZdGYO1iI6DkQkm
3YQEj03GWk9h0W8yP/wS65o3zRXs/aq7IbmFfVvW7CCT7nD2kMIw+C4Y3X49z92tWepeoqWrZhC8
Kn+DwOE2obgnuwjLvRLWz5lgPgPE3MK3X6TgxUNvZt/NSV75sY5ti9GaD+ZJKWOcso1wzPtxrZjt
DuWDFwJonPPiLsa1A9BKd8pZgv4q35KnlL33Q6ovAodxV3WddiiTTvTmUI/3+JCKUzNMgPTheccR
tuw+hgElBAabJAM1hBDo6GJF/Qqh2xOHbNRuGSxkVZX5Wsx1/EpRuikC9TGPuG1oJGax2UKm3UfF
LsHHnc2VaOfadJ2OFciudGuUkZeLucU+HsB4wu3/0SACuenLSLou8yje5EaZXI8zZZrBcBIG7aAE
lvQkoTd/hlF1CsYRP8swyji9w4R+lA/rVFKC2ywbxJeBQpzVnMQWIJPuXQmFykN74cNTDTpXqjuk
sD6GmymxJs+K8bJZs6ZcZZl6wgZ9M6aUlhUAhV8M0mhXbKDC9ziKDJvpJn7NSVccsaVgrmHo9P2j
mMf5gyWVq0GN0a+FaykHb45tmEUhALiMl8dIyvGUGdU3PZdKDwBKe8pnVlJFjBJ8cn3m1Zr+HkoF
+62+sByx1FZDpRjHqUBpZiPu1vaa7Cu7KC/e/a4x3BnjHNdwwUMj1/sI6oETdc1rjGt+h1UOSDeX
HetISo5yGwcvVmyW2LyGJp7BCtc+biJT81IIFC9Q8Zq9hnho1Zuzl0CJ9th6Lkj0NLwaG2M1GJku
cGNlZpupVjeNVhx1pCR3CC1vdBMrmpFTmqmFd2EQfjXS9qjX7Wj7QfSqhQl06CDyBsHaAGTesbyF
tiB20Y46KfVoUqZAyUAQ7X/4eMymXSC++DbGOD34DTs3q4I1ovZAMaPYVB7xjYhuphb6S14p7VOt
Sq6CbWhWBDfuLZK+u9YrqskJS+1LBl3c4Ri0UYfFCRk6eVdbm5r1Z51qDGoMGcjPzWKvDsFDz8Xx
Dvj1DbHoV3iouSdmZrLWe+i4i4e5095NLXkhP74BxKMY9xGs1pWmsY1uSqYin8QytQPgiS13PIh6
ottVkl4LzJMkGRm23CobSXjpKSHMhH6lDaq+ieRyN2bCtYaQ56UdexgAcpxuTarT+UOMvyDQdFub
+2QTDZpyT8wOW5dWmytdafd109K5DNR7VSnhLFXkty6qt4pRZXvKF+KTOqejZxkoXeK8M/eDXN9Z
CccazW9IJTDKZ3PwrQ0lyfomsVBRZi2yeUrjmFut+Ro47wMgS8Pr1fIYTUbv8jw7Jaq+dGqBhEbo
6w23G0XiRBzq9nOgLzzzxRYE+71yJIanbSl1bNqmmLFZztQHbi3TBwJHDdsvWdi2Tdo8oi7OD4Kh
VW7dAOBvjay9abupKl11nnH+9SHhMoj3qgv1vnHyTA6voxK2WEXOhzuEbDlwYvWHgmX+3ZqyeIME
IbZ1MZoOmaY/VJQFbhQ5zV79QqrvE0GXvWqO8vc6U8hWVad8hZM3cSfZJxkApTeypy5zue30mXMU
FATQsL/C7raeSlgTLxTD9HaEiDOWO3GbgG7mOsioVkJccqcCIX4VEqamIkosNo2aQTQeWXWKISx3
okmJip8qiTdn8/yahKWwrgR9dDRA/z4sM6G85dP0bpNapRP4UUhETYeH33WVgHm9N+7ULsYVpKsh
sr1CuW0VI6rdGn/vpkW6u5pQCvNlINoD9+iulb4CZR8K5qEAu2qLVmvsRyGcnBSbqpOYhETQtkp2
NTZsQIpidnF+AryY62mVGnq0NSNBvO9NKToCWvPdTDCSYyxH7pRJrWP6cbOL/cAMaTLrvwJE7w/t
aCF6FAtxO4naXZRW66ijtwTEy1ZmoJeMnYGpNR/VYd/l8pVcGyzYXOmrXmvEMa9wajk2V/PwSnph
uWYLQ2m7JIYbA5r9LZbCr4qYHYMBL6KYlqanFAk9MzDG9YDv81vl15SiSTHLP9UCGV663M85449N
ejem42uZCCjVsiq4SxsF0v5ENbNrBf6TJMiwIwWfOwSZs/VypseTHQqZl+XFxB1hwxXM6A/GaYIW
6soJrocIkbcdGT0ZdVV0tAQDIrcmKLVd4H568ru02QR62zNDlbw3NXpSs5IMQF989fHs2TKvZ89+
E/y7OkcvbZnehf70JAz1wUJfwMURwqOqlxvqFKedkCuzKzaGwla0BxAdVsG8mxAxbHojFh/NRKC0
VR2hvkMOV8dtNaQBtjtzMG3AF5ErNVJA4iE3F20vmhu96NJHhYK3TR5lMKZjad7XdO49/IXoCv3n
eBtBuXk0U/GqrkoVeUXpMzFX8wgGsxG5kgzyyBO00iftz5cPA5U29MJ5OkHK1zjT5eENBTnZTpwV
31YDQVmFlsyaqFkYkouhfeeWxndn9AA7HDHE+NFxubEw7PVYEdYiWskrIqwnk21ohSdJUZLRLkbc
JuTHfS/Yprl+xz4BYGsCsN0KtTXFGMgM0O/iw+rI+hcbYVtDNrZ/3E7b+iJ8kIUgd8bGL73JkjhI
jmSrI25fJ7lGYWHUmsNBsayVX4PZ4WbQiRWeWTTYb5MB6FSg5hgG5XiXSn5waEZfBo/pB9tZTocV
EqT0SY8bGNnKvKnzsN5n2Ixstr5k+kunJDTS+1JrOC+VoF7acjC3upay8RwN5ejrlbKXVZ/lc2zE
XdtO4zFKo+mqmNhIcgiV13LZZm4sQ9zGvLzphLmd7KEwVjCj+MBZ/0Le6zd/4mYujNjh5riv4J5I
qSJsSktnNI0ZFY0ADcif9Bt9Hffw6NMk1W1FDZ9HWcNsci9ISDDnXTAUbg8hqGEtnqUbdSy2I7LG
VYFQxc4ry1qT341JUKpuYPRwLd1eVXp+FOfyCntEQKFF4KkVniWVqxarEvCI6GXn6Vn3hS7N2THU
bnBGtrZviaDLhp01sAnHBzVUk7gSJeB3bCFql8rtuzwzAjauVfDN1/kSZqqv8hDG0jzXhJOZwx+h
i+zaXr0VtRIjkZp8D0O2fly6518ybKI2tOvK1Wc0ABTtvUpA21b+kNyCuuu9OvWHRx1N6qmVK9Tx
0CwMu88CV5fCp5L7lKFUbxdPgZLtCLbvRYE3aaXW90ouVlyOYMudZaTqugy9p9kbulJzri/7k95K
uksdfrZTaiQjpnYwQ6hKVtwJTtVNd9Mstd4UTF/VWgtdjhbfpbpZFRDr1hE2uUM6keMjDOZ64D56
E8V5hfs6FzwoAbvJmLrj1GTDBn8Ek0oX5PvEMp4MHfGPzDXn4M8PEpfb94GeRssSqkj7IWteOZtL
dhpzUdAkBosJLvpVpU1OwQY4d9Q+UoEsW/y4jqIQ3YKg5dOh6cSk5vY2Lt84BwuFrRhtdCVGM3MO
1nKlObaTWKyavp6g6Rv4eNg9dhJpRGUfZq+6mSeNg5N5kfEWHULfSQlMncaxpHEj3QejE/XRvPYV
DdtxPvia78xVWn7TW0s9FXEgJDvQrXHn+WZkPkm90mAB40bzbbRqy3QruY5e2zgfd9iKBgfvIbj4
sZM51Cd5+2XSJvL85vG5DfAV01ceRaPoJPIP4nBnCsqtVszUyXbhgTmDyzbSCw4oOqw7mBKLzEIR
14mQiAzW1joFQZPdDXkS7ucsslqbEujQI2Auur3fd44iqIRv8iSWVl0xGdeWxDnPFINwL5ZtvC71
WN+SxuFqISWethCpN+hX9pRqPsN+SLlSmXczCQA2eoL1ZHxrVcbSKBVchpGeFMXZY8ed8pXRYFMU
BHbjSpcbq7IFqKhPebW2sPowfAXLmWsmNCssTQeZTbgWm+F5sLSbVurj7VxmhYcUJbilQNylKMmw
NYF5SMjn5MH3Y3YjZWusfMJkMlswptchXs9a4yVGvqsTNSWNkaOeFJCbiubNJTxMwpifxutRJtCR
Zlxxx61vulpc3UqVzqVbeCONovXW98340kxCfIpmFkA7nrUeqFlceDqQf1ce2tm0+9zvbrJuus60
mHlDWXYriX6a2nrw1GJgFA9FOrCZk9dKNIdbBNcPHHAe6KSyU+P/KhTxKZR9zzCD+86ctzV2IApD
le/cekHuECicd8WKERSSY+d1Qka38LX63pxGY0ux4bdgAHKQYtLDeKvEm0KNeCpflO3RKE/xqL2r
M8txJXTKFSlBtqpThDSUIjfQqKfYFUz06M7U5meu3XNPGvOJvp10bsF2xG5k/FJ6FxKzSSRt06EK
LvRmdEKsS04XFbdwWbco0QkWWZyame8XNztEhHJEdZnNRrwWhjnK7Kow9es2wyaa+Vm3wmAePHEN
njjmWCcrdTT0r5ZQ6Mwxov+9S5CZ200mfBXryWdBYT2nAMeI8luoEulX4m4YF9nRckbOj80YfZ/L
2iFi9yaVheYpZh49iWn8zN18ty6L/JtJ72Zdt+VYsOdKJyIfET6h4Kza+AUH6Rbnz5qz/z24Pkyf
NXufIjK/sf6lXoTuBqGcl5p+fkSwMu25fh+9WmzqO1VP5OPyBVsjCB2tVlS7rdJbURQpYqhm1R4E
7iWH1JftQEiRlRPttk1/vspQxqzLpmlco9cjbw76baOjNi6y5K1XjQcU9rsB/U4qJJtA0bjPDknp
alMct1VWfzEJD3kJL5s9c1ytFMsnOFsJ14ZaZChU8GtfUYnVc9aONhrVGjigMETMtTk8N4No3Emo
x74McawvEDXDlTkh3OZZgvItSXCPmQQ3VOy1B2KN4W01xbUjEaO6EWUFT09bGNSvWRs8mOjNqRVE
YS0KXPfMZXrfsFOkqMe3XEB5AjYZK77D89qs6HdoQRSY1g5pGtMqM7LSZd5TXHHQk32AR91lZ/vG
aimvsZGxwEN1U22z5P7DKvx1W0V3iinoeyXTVoJeJ4cyhBkwlCEb2rTBT7xcv6HZbvTqXZbarZTO
LPYZtggYuMdWbBTXLNjAYAyUS8Et/Nqmeu+lo2jWqxGuZygDTnIgFm9UA2t2Zygpets0dXM82Q9t
KRZbOmN+orBO2/sTC35JtrSaBbc+v/iOTDVnSpYgVtOksisSPOZ8mat7K63hTmSxwy3NY1vljFaK
nh1VaY/FKPxv4s5kOW4kW9NPhDLMw7IDiDmCwVmiNjBSojADDnfAMTz9/aKqrLvrmt1Fr3qTm8wU
xQjA/Zx/dE+9308HQS0yXbHtK3uhit3JfjUG2i6E1z3SVdVtwwJ+IIuUF1OC7mzGBboqJ87AlWQL
O04KuNuMW3ake927nbIkGfNvf7SLYdO2Q/rkd+m8EUZr7iWgb+Ubf4wxa/jVaJjuRlQ+ZdlHV/rO
aMwLcQdBEtMX5PYQuf4yvQ/j+E2XFP1MLUu6qtkJuu4nbuaFax8olqYT9ZivZAzI/BSl03ZQ6ZYw
vjzBRd/EXW+/9nlDk0B57ns/ok+9nNYnpIj+A5d+t11t6cSlKShDmi69sgqiuTlPU6nKzdBkRzsc
0W77PGXVACEhDWBuw1HHQdcsZ+NTpP3qVKjuQmLoQ9b7xbVAnAMtek81Ez2wxzQ1MMGB+6ZhSw7Z
ZJS3tG+NJJAl2K1RSWDR1glPwwyoHLEfzcXy0cBZZLyhRz6hWzi5VhyELdCu6cSF3USb6M79ubA0
h0ml7p568vEPujr2abr3nqtoFQyt2lu2WLWATO102JJtEqybySrnDSmVvzwQwbNFJgWYhr9TFNjP
PDIg206cF0wfYSfdl7DL6S3Xs6A5q/M3U9a25zAfy4e+sAYmJFXFK40aYOCttcHv6mwGyvkOorEe
+zaS53Hhvsq9uU6i4t6M3ina74LWHb4IbnUPUel/0MBZb6u0zjZ+MMJY+BCOTWs3R7er5ZashOyc
BvJEsaaxb7GT0rv1ocRA5decc7OWekulHTVvBadstRjOdSI1plnzQ5bLP8oO+EQQ4c79Hq/hc+BT
O6vPIGwxWqlXp+cVL+B7LZ/OIPHT4gsq1oLps756YW3HwvpZCwDlsH8xPGCUYuH5NBQLGvDv4K9A
7+VusoFXe3s/dHTXauthwK+567TuYup+f/C6niZzeFlD0kxQdB4r5YOo6a256KTRLa1ZHbtCtRX2
sJ+p4uX1hw2u8y3lnsuuahygBO4xJTil17FDO2AfRUQLq0EUPwI5mzelDGEHM6JfJPGg6F+3tHdx
LPI3z4d+v04Fe6WOaWI9sg6ALxin3AoCCOgGcB+GMK33FoPmce1c62Y3IwWVY0MvMsHa1WY0hmJb
150Zg5Q+arblfVXV80M+pFQbifFQetBD4Ep8hqb5tk7GPu/m9pF2piG2xpDjyg3zmz32XSIi5WwQ
3yyJPYzmwU8Boypwxas12b9oiEEZ0lnVkXfDrS5F1vSPDmqGeCjK9Dj0I5N/x21mKvVFr7ix52i8
rW1hJwasKPe2+zaEMCe0Mtc/uS1QCdC8GrPJRPucdBf0a1S89nm9rU2xJoEyv0NCQ25FIOyYLtKR
7bFYEqx6GZh14P9Ym5EXuIbYA0xn59r7HQFaZcAO7nw4rCgUXuwjW25s9guyik+GM4lk7AOI9cUm
yaKct5TrHNKgT1zf5+MIiz/sLVvZd/vAWSKqpdXJEkG/Dat5TbJi1Ct7J+ksvpNWuKhz9TNarKNT
UMOqp6TsRjYoWmLpnmV3lBWqr/u5WH4vfbTL6cObtJ9z1BZrvJrOleJAQCgGIqXyF2Qo3t7u7ZaM
1EJfUe3uPBNov7OfA8uwnhRbHdtN+FzV4U/Draa4noFlU5JPPAu+pvQYWWURPfJNGDfBovDhWIpN
e0hluB/dFsmNqwr7YQLwudMwsPJjEiD5En8d1jo4xGYOD1qbKjaWxT1WpRmPXg70P0dFd2eA36DC
zyqDxbctrjXiQMZtXofZJTLql2hKm/OYYn31fHSOoDPsZrR1M8Xk4Bf1OWPF78hnM0tiA+biFhT9
82oU78LQ+1lle3o2Hws3eLaLxtmsoH6xqVWRZFb0ktk9fNWg/a1VRg0UW76eW7dH6GTyfW1mLzf/
4poucb8agfxhdXmzNa3ciShnDcu31uIu22tyH8sdTPQYPTQhsPfaOw8mTB8odfBEAWicLmrXiBFE
xuLWi0y+xKn0UA0zglJPn3smKHTQd7m7ISsu34eaN5Ia3X71XyO5tEmXq/wodWa+zcVclgl7vhcl
/HBeZ69Lw2evrnjTTV/svGHtnrCrZCcmSbRnkXMHsUzOJW1Z2XcepOj10pA4tjXphto+spTWie7d
ZhvckU0LkUFMaIoXG65+8FRQx8q0bgEOLTqLeVVbw0y6KH2phH8/Yp2BjAE7OwZ5Jq85csdtUFAu
O6vyB+K4u817+IF+jJXAoQ+1k032tGCRposdCClot6i7vk3VJ+uEHN81wmXrqB6UfyVY0I+02IZ+
acS2Eua+sbzXpcsfTY4h8nieSh64mFr6k6i7B3O2b0HVvd0B0J0KrO7ohlYUO5NZ79AFE/Q0DpBc
XRG90U4gk2A2HmRlcyj4QAwjVB4MunxGZwafudIJRJBnR+mWm623sMri1b9zw3p1ks5ySPNatuCi
AWKb+rVq0SuYXvfSGekKTUxseGB46cZ2ejAuVnbJHQ5i1vTKeBBqyPdGHo1YI3hYkrxbvhpjJsU4
WKK4JyondnKgtXLoLxrVb9L2Ky23ChHiFCzdM/Okfw5Gkxpk5omL1fB21/Y/Xymd7YTb27uuLbN4
jOaXdmF7G0yg5nCetwFleiQka5R9tDoznWWQ4NqNeKUmJE+YAeLAKURS00O+W4r5xFzSn4XojD2p
18OFT4TCN6duPrIxp+11FeGlLZj4ejH9FL4zHUrXFLGRqi4xswmd4CrXPXRd+FCo/lvDJmxakU1b
TW/Wo6EVqQOcz1sI+K2K0t9NOzLT5VnSots6GFRo7xp9n1xdpjIAmvQSmdMvmFd1QNTJ9RkYTmI4
Okralqi/afUB59cpexwBZJOSxLmkGiFc0s41H1DTyZh82/mV/HXrxM96K/BcJGu+GLdqCTuu07ZP
H1fDxfRbcj5IW5o7P9DVK5P+TB0p0j4bWOdR5oV86ru65mJnFGL7cL8yaU5nj3aZa0QZxRr7I8XA
EUkOR9cXjEaUM+1Laxzh/pvyyak9+0xuz3QV94yWDRW40FlsjUMS+r2MQb6Wp0ZVw5+p8ehxnco0
fPW0/cgYuYZJO2jyqOdigCU1M8iRn0su52FLfjwdufVSm4kBKwxfAQmK0ZFCey09vN+US/zthJ33
v0QaLkZcowr+a+ve41BDy7XJowURn/BcpLx5Pltn5aiO+UioK+plXeyG5S77qHlIw01BNdhjZXfr
k6D+INqErs8w1s0ZDexZn2MhayMfOa1jFwwyhA2Z4f2IRrwqCZlwRLDjfZbJGK2/hbcMe2/N9UY2
AaINt2Bqc/NSHTw/S0jEoNMc21vAvoLZInoafUslKF/NsyshyLZu0WrnSHa1FbFNIgghxVMmUTWf
U8d+FV1U3/KJcWjR1WVyI/FkaWrHy3r87Hr35hpsOKULTdyEdn8i9NM40P7H+9rZzHoZsFmOd43T
KPgYutW6WkNxzAyyJtPQenTKeTnorts6bXBrQ7D3QP/MmWnTaNw60bxTgz6bfDtF2X92UfajlHDY
ea4SkIBL6kfHeay32Gm4wBaAjHL2h42ljWo3cjuqDbKr7NRneE+C2StYchbjvKqsT8ohd/dMQeHW
ryfnnJUePxMJ75000r8I1tiJzkxX6maCnZXPTNoZI1AECXjSc+Y99zkMKP3HqfWpgnJE2CBS/b6W
RnCd2rT8HKqS/WgZIp/AMMwt0jHHeGC4JXalkOnFqsXwkwHsyQnJfmNoycKDkSm9r9hcsMeQX0Rj
dvntN0W1BeF+7hx3ZgVebrltfneeDRVNinupL/Sp7HhIH3qKjdUkkfG5F6OTL2nrfZHCzxXduuyN
xFi5uzxMjd1cGuLNtyGHaZxfH6qyULHdVxKtblPuSyopBLYuvUFl79vJGM51+EnLIcwAPkMZU2Xu
fEpDNh/zwGSXZ4VLeKetXZa8+uhMrbe17XZ+7FrrNk5ynJIIBPLiT0DPG5b77CNf709p3fnv1eTR
+T639RHEhJqdwmEe5k4MpuHW5Kb91lQ1g31eoPbpx/wc5JELu2ClO8cw7A9g1mcTMuhEfzLx9aE2
/tB0bCB9LrrojVwmlVQdHiNbhOVh9rDcpY2z0jhgA3tAGn8joeiubrOUrwV6WXgJwzi2ds/nIaxP
7dm/RcT0SwldebPT9oOOOPfKurL8IMIvPaChlk8L6p+9Qsby5bMjHEfR9zfTFO4j8nr7bPtleVF8
uDdOZcgLSeY/EOe8qWQ7HYOyqr4GOnG3DdKMaLZKvgNQPmeR46W11/yBjvdmmzUyWfys3EppRYdu
iMwf5Rx8lbkeznoCb/ZrZN0zHzglJkuUeLP71AxZNR2qvnZ+ZeTGJAGFby+8rzE0actm6ZtH5NGX
qpn+0td7XCkSPi+mph/Y0+VyqEch9dZz5++pRQJW1EsLyLTQaDzKxBuXP0agh60qRPcUjQJNfzUU
3FhW/RToBWzRDK1d2tURiHW/+C8lTchswp4f12anEjuofqDV9H4NbkXeoVBlooZw/BNwwPWbFQUy
qzSvFyA/IJVaLbEvAtt+EBODq+WUX11G86ac3PBEH8+3qot0OABANbvOGIMXNjB7a/mZ3nUln05R
iF+lhmOcjILXJgzNhISpt85wVtSOBYEpnne0jbB7AA9yzw6bD9oC3v2lXD+CHEUm7HGEC95uXwKr
4ipQtb8c1OT/yqkmuzR3miOc2/atqX13s2a4BlbNl9pW5KcH93ryotDfnU9On7abd6BTQOC1Ne0d
yN69vHRBOuKkdAm1Ds7JSZnI7pu8Dg5D5wG/kPBCRRis7cHR2oNRt2CngjX4YPeAMh78o+WM56G3
EVqJ1B0PvumlZ6vq3X0wGNWRNkMN+kF6Hu3fZTxao971UXnG7BU+UIATgk8IjNhTsFct5ULCBNbx
qqra+GUePqbrYKEzCYw9b8QKBbWmr3bNyNGG0XAKc3SVjAv1YV3DMp6oGtmbDFyfiACRQtpgvQGo
OnOftVx6BFNbT+K6qzPrh079bO/YEXLeCZSRc9vMfoGZMBj50nxpYO/jzMiiWPm+eq5VdKLhqYvb
Yr52Qf67oKowho0sL7ChUWyR0bwtkUsIisbZd5xA+oeQAsetQBcR67n67dXTuyjYg8cM//dE4JDy
ovlwL2vezqtn7Tq1vOKIXd7n3LghwQaQDqK3sbDp9evMDx2tXFvMBnFh3tXDfXT02/ahrd2XKKKk
fgpUm3ADqljjAgJb997In89oNE7Nre67Z5tr+mlSldo3hpturdwsD47hd+YmRAuVVNhf3uxWPCE3
8DC5RgrZ7J2CXUBjzXKJNplTPUAhbKe+dl/7fz4cbes9O8g2iABa1i3tFzLGwgY3Sig1a2YYUry8
qCkxpRkbJutrIf0kGp1gQ4v2cETEWRyYtTl2/DV8x4rlcpf1wHmd0R/6qQjjyK9axIYFRhLDII5R
lt4Fs1u7DTP8BUhuqQTdBNJpfyOgCQ5F5X5kjWJl6qqraRTmwzgaVpz3bsrnYi/7hrtnF5l4LDqP
iQZdCGv5MHLeoMGdnb5KshVf1ajZcX1lEgppicfJ7p0bIbB3ud4Cd28M8/iObnw6SC3mC6OXhFEz
fq86v2NDlhPzUN+E6pl1lrIBV7rPWlkz76PVmS6+Kpd/ZTb+20f3Hy6x/23V+++Ovpv4bl8G+f09
YNb77w69//D4/Y/ev/vP+7///H///P+fPj6yTP5nG9//+pvln22hhs//8P7x//zLyRe4/wjvBjk6
D++xc849S/NfTj7f/AdHDEY9C3tfiJDs/zj5nPAf5OL5Jtl89zYk3J//9vHZ0T8cshdDIgJDgknv
/+r/wcd3bzz9Dx8fkWPYJ7DnEg1GigLxBv8ty4rLy1Rc+7yM7VReDCf8XugiSTCFEbSec2F506kf
4HPpIctOhs4/Krc0dzyIsWkv3DNSdteO+jKohNSH7GhZVDZjNlZB3KUmNY+gedHj6I1ptlW6oHF4
GrKpvgvolSaLzPV6kz+l51KU6EBpSPrtEUgg/7Bzzed1HpXxQ6BwyX6Icmh+6iHQ18ENvgLO8ae6
bUyTN1Ch6gvzZmpi32TfHRmMQe4T7Q4UdZhGFj7l7mL4iHZnsxVX2vEi9DVTJxn50aYMlwj+ez0U
bnP3p9WJE4rxJEI4VCVr60RB2hh7Pa4MeI7HYEUsidpPg/P0jCj86gYakzwdfy2S+vSxcYmoteZC
nlzdXJTXQsiumRUk9dyVSWtLf+/DCHMAtdtcOWeLSXfPIturnSaJ0dtEZjpCwEWt1Wx16nXvamUh
WuyEKtcutjKIewxiXHeIgJqL5QOaIkiH52silOxZ7d8aDr6N2Vh/R2O5lo2aXjLcN5JauexBcF9Q
x2EG8l1Kd+O5Q3lV/JHYFVbsFyjXK37uwppxsysbkYNb5823IiQayVBfiWkn7TyyNnM+5HbS+AX0
fK68d0NKILYpy1gAHXNa4xlcrbXtKdx1owcxsyxW/kLCIiLLfHrvsVJzxY4u4YTCLHej6Qru5Ll4
vLtdYCSTTAvGaKSni9XbSY21nRRYf2dp9Vl1JOV7ljLZ/IDQ7agi26ge5Z7Ff8CHx8aFvcS6tQGS
7C2L5uRvBI+MPk2Dlz9mYZabECnONB1FXi93+SSikqUQD8oLDulQnroMu8IuyDIXA/tai3SbyxX0
sBqRqqMYYOsrw+mapvVRDtWgNjkUuniqG1CIk8jRqyYEHExyx60bMDSWTsgJbTAb1pIcsrL2Nr2/
5lCHKij2ysiO4zylvyJbc73mSsdajjAtqzdvea3LeHbNFa2dh/jOAPMn6Hl8JXA/uJWjzirmLLv7
Mwu/2CkyFeBUWvfmhDNZfG0bW8I/TysK7UGE5q510YrLYvkF+f23dYq9sLpTJobLupZc39EXyRLz
rhLwSqmMLoFVpO/uRHTBMpZiR8LfNG0wdVWK96igE66Erxv2nZ6N5tvmZdrxTC/zaWQFnGM8Dyef
RqpdXrXtC+JTZr9gHscrwdgRHl6OnurU6X5+xFoBXWGUOlygXlt9d1fecwMy10zmFVGkYZvNcyuD
4CXT5gU4hrEkFcZyGqU+p9lUnjunVQjne6wVbI9+A23la8/ZTZ0b4IBxerTr1Nntw4L46LgIzLze
I8OSn2ZvDO7ecSP4v1XNjg0qMGPus8fqyURwCMGvpLhmXQeorsylfYSagFgRM1rG/UDe75fOLKaq
QE4z013QBV7sg2S6mRvuSqPJ/q7lAlAsF2IkGywV61T5T8aSgcyBu/xFpVX+rKNxTPe6AMoY89FC
4SbLKYCDr+at0ebFczrrz2iuMPIR6IKe1WrivqJ1xsgc5xX+ZzoFIGN7U9nOHok8uj8rnGAc+qKt
tgY6j+Nad5F56CPxy10NdYqW3j4HAsgInU42TCgdEZsMIvVm2NremdAwYVfz+kHOGxvJFx+4BPqZ
ps+hhgBx1JDt+GB5zIp623XYyZZ17uh8EHKUO6Oy6CKbfLKbN15traduDPAAYnr8WQZqsmIK0fbo
g2QyZYVEPBm+OiEGLhyMr4afopnIVNbEUTrLt8y1b7Vg+zA0MsuyRziWzyGKMecn56s8KfDcS+RN
sWvqCoXoIq7MlHfbS03ovLfJhUnH3kYOGfqZpi+HnZz9BU+FZyeD742XfA3kGejr5mEAlpjKawbZ
xQWAipu7G/8gisJ/qoyGZGNVtB+6KvO3dUScvelt+wNNyRNSS0CFnPiaRoo3nnI0Nzp4omwn21SW
++RLfCuo2fprGiF1Xqo/djB5FfELcJwlWqeHuix9fxNl7cxB0XSriG06meE4e6c9ED38zBUVYlao
0eQjJr32pmheUW+3kPths3UMs78IC2ItXgn62KzpXQiMi3f97IRMNDrHTllj4okVrlq2XLlFo04T
XhN0s/2y9S1KCGWldSKkRNdpUDt8R3tXP8H6BSkUMVrjILh0tnM1Z5TVsLeoEZXbcsIW9En86Fsz
chMkVTZ8oo/m02j39eoBTyMSPdRFwYZiFNb4C9lg+zoUoXEsBru9rej+jBiWbFw2viwkUWBjhMfa
l+0rQkwU2jUiAi5HRG/dk2FhgCxNp3IwMPeqPOVcY5/LQExS3EC7E6ZVBMuLXRbUJxWl35BvaY+/
AcVB+N0+QpQHWmq+r2NYnJzWb7eLVzJpaMvpEYkWD2zFXCyrQvccKOIIqM2+zAUohDPllzkMDHxw
ORReicLGgIhWw0cVQEzFRIBb4Q5Munn0l9Fxt2lt1tehavzhbFoK/b6axSXqbf0RZCirLrOyH3AA
l4+q7vblSLwcJqHfLe7mQmt0HSlujyq22354XYvKnDe+FV18tEDphqBqdO/OvGCFRxKyr8qgRKvn
RK9YndkSwqzxuR3rdldyVbYAW8Wlz51nkhvQDvGYwI6ju4seAZuMbFekjKso5qf6K7OGCheyf1c2
sGnKIYanS0UcijTvkiJq+D0qGzYxoVYHr+4w++jeB0K0YSzNvM1es2EJvutW44s1BxYQZwjQsBPX
OyZ8gxigcdqI7t0VVGjF5aw6uYvQXX/SsmZexThDobgMpelDTk6QjAskR+NG1EM0b8LRQFgx2VHK
7i0LY91gfTGm3Sx91e+1a0x/SytoKw5Q471oujBZeJQOhgJz8BlQ5g3ede3ssNz4N23z0oZOleRz
mV2WrgtP2EGJdu30D5nncifAGxD/84KOsRX1KfDRXfrAk5ZU1FSgaRAlL4pfjnxVnfgxVyar/+Kb
M55/13xUVnppO9Aj9F7pOW1svTMIpMgTzLXVvGeNhxTL8sakFrDJsY6nxQIYN3sZvhG5rkc/7IrT
RFSLATHbH4bRnmBheeWtov6uCxe+hyyoh8KUwTVdCNlg481g9Y1W2A8mV+mXF1hy64A5Xc2mJ1OP
EIwyEOVTPje4P0J/yU40gp/BA+093zJDu9O418Xx8j1c0wvuoCJLdADxXBjdDMwg3+zMl+yuVf4b
FuRgIglOzFmpd+hjWEycys4XGpLpgBPI+ssXKw5ZXfrUNxtPrBwzKZht0YbM4OmPQQTz9i60/9X3
kI27fFbFKdOI7N84ucPxNOSpfSKkm6TdZgrf0Cgr7PemUHcFZDZ9acMs3oCZm1/TOunY75xhn+ra
yzaZcMgTIavtM3fwUqP2RN9kK0v8XsELUY5Z3l8P3gp1LLVqlYEJB5GhLMR+nb2lvoATcFKWuDTX
BLFm/XOddfOndoD5Tnot3Xrf4kuMjqEhgOZSw+oTsY7QWms3Vq+WDxCG0b/hvwvRSOCLnixFaVw9
+9k1tFfPu+aeO2ZbSv8KBxNV1m515MxTjOjUbR9cmfXEfS0cV1iR76TBhJkr4b/TzsscROVwpFS0
LDHe9gO2hCyaCAVbasjfDb54wAYSVEQ8NH0Ut5AOGoJtKhM7nP2vEunjY50vGbj4xMQ3bTPeMcLY
CXaR6wvxzZ74JevgLtzq5ZGTYKJNkgL18XNtB8s6jEW2VBe1Fh3KD2hWE9UHOIhX9U+1WWAoDXJY
2bonSwT/vOu9DmQtMFiOgSe2oofGws6wXJseju6Ve6RB42xmMoXYrl+swq67E0l4q9759mwR/jbi
mp23qRzUnz43oxGZlLhFE6pxJ2/eUF+qnz5ygzo2VB7+8GzNyV7KusfHiv7xJoKuOqdp4X1hPQH+
0dHgflB80w7bfNKZh26mb4cdVZbQclI+yi7gLXby6LOoWY9iBmICYXoLebU/AP7iVIX6Hj3sIE5b
YXggR8Fm7owM7W0p9KhyvH2iMHZAWP+UR/Pd780JNjjlVkU6DkeSHWg7dvwYT78f7HpUjtOmHQkh
yIypcncDWyPVXVr1LvIehNsJYmf3PTUaH8V9vahqS5wldQGe7yP7J42t3xFBUYyXIkeu6ush8ze5
LO5vatM0f2Xq+fWui0rrjQkG8bxy9X1MyqpDq3X7kDZZ9zUTTIHfDuCKQJKpZs/SeRtdTGpsH6tI
ePUeZU3LFOd0uIdNR2Og9bry6rGpRcdyKC0ufiV882cU1TlB0pYwrnWRYT/vdPoggcTw1+VF99aS
cwivhoTiqU6t4UsSOYS11kn/qrbXu8pa/E0Q5WbL0zIzzdZSOLfanLTYzVbfZfwzwPfoo6CAwXf6
6Rn/HzpIy1udjVg9UydpZw7hdqB8o7yO0VLgKOOWLnFrqA4v5RiyHaXT2pa7KvRsoo6JNUh3Ixrm
H7MQ8hmwd/Q3GjkU4DOHwE/EC2Z6Qnw3Keb6sO6S3FaujEvPvgbG6j67lT7VmVntLcFUs/H72X7U
kSBUgS6lkaplj6kAqU9dzdc2ghewVmBwfERt8aNch7k5RboAtVYWwqjMzQmzrGqySS5hFLEETXJ2
kCtNd5g2QYuev4QIHJdk7unLuDlugdqxtyZ/OhraDOYDyIkYrvnKkvaInjsqE4MiJ3ka2bZ+Z62c
ul2Vm+mOOZerTE1i+IjctDI2w4h8dS5De1vytDKq16XxtOQ1ZdkzylZuwuXZlyxXY0i0QepSe1iW
hftgw2IcQWLUo6xxqYYGTcy14bc/A2fMLowg4TFiX3mRlpP/qjMw7iGsQ9ofWNK5S520vBfSa+T5
VLvpAgHuPCWV3dgXLSyTMQeJPeydOpnRst4Kl++BdJGHgRqLJDIkXznHQTK3BCk80HDvDgfbMqzl
hXhi92/uzKVzrnpdNygJ73rlog9ygCqtEQbymMuk9TO/fQxJxYsqzMZ4E0h8COY2+kKo1ZhQ0lFf
/dJTIy6y5727BcIgRQFqJopG7ITjwU3DrengTQfFeilF92KGfLWRh4o1NX9MWAA3udW/zh01ZaYh
H1uPP8qsnyZ0CE1o8YsjdruNzHsvuMCmDTbOK9rNgweWfY/reR8q7r3WO/W6+WJo/TTK/ilS4lna
1ndjlbSvmEFclc22wxRg5yQZucFwzNL1GZVitMEg+knX15KQ7/XDcHgbNcpdGXZPVI1+eNJ9QSJ9
m2rXu3RZmgOpOUwzeXdrZnUDuTlPEQ8ZuUOfXtd9dDmKgTAoPERK0PYzR/Umb7zfPXLzP7WFCaoY
IoQkMvuc7WqLJvdiRPeopAgcpQ6wadK5vBkiBWVhYnsPDdxXFSv1xlK0tzXYBBpRvJqN7MFhmDp5
2r8xD9Bcru1ncrXfpWIj8hSElU+ElzJTxMdFpeTREOw5B7M0O8xqZIdN3lvUihVBqFjueSCBL93s
rVqpyjZXeeGCfkgXHB+RsyBOXOeb10cH+J1nQJ1rZ7XHqfW36MOvU+1xblnsFBgOsYVUB9Gb6jgZ
2klSu9wF5nw2VPvgMMOnFcr11ddITbEh+DVCdd9orq0oTSaD7mbqmrnEHz7q2Vl3lSzGXdUX0dFG
Hr2JZnFj4EL7BiZAsfe0bcbQ35rD8BZhE5BW1N2Ek106NimEYRi8g2ju3/oBZUbtOxdrgSOcoCQ3
gDb92aj69cHy5wdmLXvTBcEhxP5JnocZl376nbWuh49y/XR8AgH8Kt9OdXUkUqy4qC571HO3Jxfg
QQ+L++zUqCdNb5EbBHvRqeVpPqrOaA9uy93kCxCqYESdwt4jzrbqMc6Vy88op/dI8Bfk9t8wuJ6o
XqJ3cCXcwsIUM9f1A87C+ejn5XOHfCxhiUx5+PoCJ7KnnK1z/85TdtS10V8kIqKqwYC0WQo+za5e
BcL4Gu0UmSbHwG1vVJO+rE0NjKTFcosqvXwpNzz6Wfo+OuuvohtP/0XdeSRZbqRddiuc9QhpcIdw
YNJm/bSIiBdaTWAhobXGunoHvbE+SNKqM4NVmcZ/9LexBmSR+fAEhPv97j2XvLLaGjHGgoHHHpW0
1/PgjrwdCJcuCrdpxpavIE8SgRiG1kJyb0wtY6nX2Bt95msna5DFrlcMaXNIOjyGOJ24ey8TmdY3
HAYX2sTlMW+od8RtX0pIb9iHFVHKAp9ghid9Z9eiQmuW55ns25ODorZoi/i2stNrK/KeWoY5K5cn
OKsNhAHd+0iQYWJXP7dTVqZeSFSwKEIeQ617VTtVdsAOmLEaSYLKTWaCwRr/lw8Rw7Ae/VEfNigg
pyZwng2vPObCes5V169xK7rzuqjF3AO8yMmMp1pLq6UfThcO1ldQZvWZb8cNjLQuXptmuGcQd9Cb
0lkEY9zAJPNVzz4yskkJhaUZaLu69RNrh86PUJrhyMneDCwGyXvlin47BbF7FhZiuqlzpoBlEcgr
PBLGrT1F01mX+eSOCv3BZZu1JsaVL9uI+hyfnFMAYmjsd31C2H2w+PWpSFa4Byu1aWUzXtdeMB2M
wku5PCnbakfEf51Y9Cu99eCOWoT1gmVRAPiH+99Q3kSeSDeVOfhLB5e76vt47zNH2xCfzhZNgfgW
hYc8zm+ddLoylHHrs85flBh3j12VjjvafAjuFydpUrzT2OfQh6rZsuStAsbfxHNHe8M8uecRp25F
DD8PnYkQdighA7BI2TlpsUaRPHLh2gv4GZyMU/lQ6dBZ4zpMd1gaMBQBmlh1hUrXIpx2RtqcKwN1
Io3DUxvpd2NJh3eNlcNEPjsShS8/tIlVgN8O06Jh87RysMfQRGtB8Rr2uE73PdwSUFnejV+045nv
RwJ7Y2zsfZsdJOGq+rGwMiTDKbqQhtpFQRqfG0nfrPG84LfuGvspLJM305lgWIGLXCinuZtEH9wy
CtKJcBfxpp/7xaOh2vpBfVupFLJZJQ8VCmdBBgKdPM0eZIgDemjzV0berwWD5N5jR59aQ7Nyk/4z
5iLJY0ZsgJjzdIPpZv5h1zHbSTAEWOIjXjWWHZdSW/ubxDerRd9D7mJX/B712rMam8ukEluL+wg1
esk7Gxwe8JqOvZmcvxM8Do6HaXm8w0LODtpv72yzsJ/8ySdibSW8eacm5OwCGnR09To5vfWOf4dq
QvXshdlDyxfqCMF7LnH2D2NBVNjeD7F33nnTh9S72cMJcGjVh4bKVpIp/J6BWLqsW/wJOqK5uQnL
ON+UwxiurDzL/RXTNe9AdK29xz/1GDVWs3ZK51550RO7k09jak/xEE6bUjYXrAsxWBg42vzWWGIF
9lZZgGLDa944NnS1zuOnq6rpxTS5AbVRqS5LFW/K3DzvIN0gJwhTviSRI+yFpxswbX2ngeeVlxC9
EDLDbAFOql6ZFfvbEKcZN5Y4d2e9TZ36AJ5SAXiEUxS7k0sfETZYbYsCA24tcPPHxMntc5df+R1c
Vf0iNOtRn+oeaEalRoermmzIyWIOpTFwpO9pxWwPT7QeZ8aOLmFP7j2zGtI18W4kDC/2qnuiy2gY
UbTJR78/dH5WWDjd1XTnGDrApj7pASr0vkacazkkhZvy4KNH+tShKpDdhz2eYmY2wcZF191UDta6
hWETbdhJ9cF1SiMDdQ8N45rRgq1dcev4jJHwz/W2jz6k3fikzXsRDndWnHQ6dwSV7ZzSqA9xNfXk
IUQ/WPE5n04FJ+b/oXUgM65vUrQt6HWkg7aoZiCsEgwGYPaw4IXO85im51ikkFpx00C5ChZuIQkS
Rzr+MQuzG3GWTR/qqO5dWRcXmmOdU66svYWca5eiHhGz0HcqOXYb7O9IzUTZ8kk/gHr1NsLX3rnd
zJScdQJnZ1U7vpolaWyeOSwXUqrQ7hIX113XyHdLzni2sTFXQ17mADt8HgJtfyqBoRKr8nMQDq6z
LYwU1wxJ3bQpNlTN+RYjk8rS0Jc+A1uftOiM2KKQNptNI+9ZUxj+JiZD8t3lNNWsBmawacfFLfUl
pINp0yKLzpbkznssJnxikZbBlWHuDFkjyEhftnaydEzvT9DzP3Ix/Edvwo/WhP/5S6/Df0MXA83I
v/IxLP/P/24+/nj/H3uopxUc9Y/vhOMZY/z9D/5pZtAkvgTTUVR8C10YDFd4zT/dDJrzDdgCPF7X
xZgg6ICAPvwXmFjo35RJHQQAeYa0JqT1fxkazG+GzXND548KHA/cFv6JoQHzxE9+BksBTaZ8zLRg
Z1OLS2kD//4HUHeUcN9KIBW1qec3t4PnwzfHmZfb7W3dKJ2t81jYWvVko4uGz22YxvIaKQcu5173
S5FSk+H6TeS8D6UWe94mKIg14qQ2mM2dD56TPTJTQQ1iRlRoPEmH6obhmCp2GXHLyw7R6RUba/Kq
Z17w4BCYwPBIt727p8EVEplFlBBIQ1IxcWPZM3y6DWBOJPeStUANqZtHd+yg0scm/i9WYKK97dqJ
4UdaihbHeZ9ihHf7nLkkQ449eQvjY/L1bmQ8TTXHau4Kjk+jXkTGbc7GN36UlGK0F37uip2yzPQZ
LHtp44xqXFZ2QdOPn0EmJLbyOSlG5Cx4xgmOwG3qfnfmaL2HocxteL9eHEuI4DGgw+6sp2y7XAnb
iZnO1qE1XY2kv6jnrf0Yez92RnEvW7yHLO+MKIeNUEgjWItcpXCW5GDgXaPm8YFJuhkfxzgwC7Y1
hnmflAoYRc4w1WDtl08+N3CrwKKZxn2wJ9CvNedEa8vmFfxwpB4NIxSgUspAg4KDugsaIp/RDaXd
YRizhUkcyDAya9owhgSXIAoW+4tIWAwWR2zlgJUMUb57ym/DDczkAr6R14eMgYV/4dp1bIJ2NRiC
asJobrVeMmAyJpuJTNHo+XShsa+5VeYwrzSHQTfflGRkTQyj497oJsL3j4EbVPbSSuUEfq+KQsrD
JQIUs56aGcUEAZfxa9Ny4zUtwQvrTdCe+NGBl+axnnpLcl59tSj1OWQHM1vY60i02VNF3jD7HqVA
J6tx+bL5jd177HYNoVXheXsE4YmoiKZ8c9H2LQsc+C8MLKsE6+lWCk6KpRVgPmCApTnvfeJy0iWE
gBXQvqAdV5XZ4thJyO2po4nZkEiLmtxLpu3TC8whELmj7uEF6QkZzTn00OZhUpjDM3VGw7WodPVS
F3Q3M0nyw3DRxdLzN32ro2ePoGesZed33ksE/7vCChK492HZMHZE9Mkshue8Br7u+pEJenbVKco6
iVfX1DGWkug269nwFbnTvBmZFfSLvquGXdLVZC2q2iW0iivL2DIY9qcd307x2UdVxifDJXWnBVF6
z3+pLgs9rIK16trmBqe1ccaIM0MyRp6SSxnRAr2oy4TF5WCaOCiKyO2eoNcAwphEBcq67TELLwBR
yU9cKvl1ZnBxLytiTeyP46m0F2PcNw/+aIOII6RvRZtEAL1Bzi6TC22oUPVJ7NZv8aT0E1YDW63G
0iQf3iWTfdEzlMJwU8a6vq+pLzOXDJmbJXNd7wWyeaStq6ilqKlk/HmUIoVjrcHhIV4Cp4LfQtdd
byn9aDzYKhufdLKzr8Yw03IN0ZoXk9kws8+cieCIHgdWDyRCT1m/R4XJaDxLnL3vV81ZDPj1FcmG
uO7QKqKJup6nVxwUQ21SMVogSSbUSepD+CA9x+KkE015rAtlv+ZjyRYKv4QCRBYH4z0L3uCiLr3i
pnRjFGJ4Htkdno7mWqEjHllpJEzcZIwhVYVNu1Bp0D6GTH6mReYzGDnAJ8IrRUDRekqiRkV7r9S8
AdHcS68oSdFgYPopGpVROiW9TqVenivXLqBH64l2URpEvVY+GfSb1AhRF6GmVzdtVlTsYq0mPfK5
82oVasHkLDkU+DY2q1q0dKKySs8tlcZPbeVk9yV7Y7FM6w6xw+1tnXCSz7hhDf43PCNvnCLB425o
lj4TqYRFmI5iREGnj5SYoH6ZNZG3lfK06i2u0mg8U63SekjZUfLBJBAPhj15HkvgknvpFI4dG/m2
vzR8bD4AX3jXC6Ba0YQTKwjepJpTC33csZIPijFryRGVAmoydji5km6hFDETz9nKmhkKSPOoBJgN
n+dTFnb7ZEQa80YPHS1e+r7uorbZlnHLWBC9sgHvqBZa0cnzGqpvt2QxP4IQYSlwR5bauOZM8cKF
7gXGu+vlxDAkRM9H30+M23TQMc4BUqzvwS7F+1jVANiJbMCdiOLSe037Er8cU+v0CWFtVFth5qze
W6vgtKIkrL2v+Jk6mCbKhisxqmD2RcfOWwNRY9u6MZl8xw2Fd8RVbMFrZMTmr6Oics357y1nYTnz
jLmOKpKyGXCfQz5qJCUjDPGXFoiEEv16niibpeWdcESl+bIuA8Co8ACMdBFrer9rsthwVy7zIOxf
KRG1BWXU6I1WwXNwsKp2WjbcPzHAOQ77N88x+mNhN1CanMkZ5vXtxPup0wxSBjx2QrLAKex+NXWJ
/ajqqjok5FQ/BdYHIisi8aJdYSJiLAzTy8n6iqYvN6kOrHkV20Ret3TTNWLb0FdVn7e5iT8rcwvj
TkSl9lFnU3Tb20aM0d5N+GSNHFLSzlgTuPDBMKK3NUaG9TDxVQZ/15UBNu1au03TjstgQOLiq8qS
xFgBrQD0zIzae9aQ4RFPDGm9ePE0FYu04QWo54nlq19UagbCwkfjxuHIK88sxSfMhuiayJP6qIqM
rTxBPCBSeY/xJEJywlqSkN4tRFt9qsJo3xx9Agbeg/NBboRbzHOJ0maIVBEWojZtunoVkIg482sZ
vzl4mHy2vHTailZytTE7qNwN0tUIMIiB5UVDOwYTNSrhGCrgJ3ozFSr+umXv1oOxRhYHmRsUL3Xd
k6bsjcZ96602PgOMYtzz1FPRkTMfC4ifTkxRMMkV2yS33PToto7ZEm3Mhqvecad3F8bUbccWk7Y+
GnZOhixYK+VZBQzbr+oyWiqrNj8Kt2JcXxnBcBJmQTDF4r7ncFJjzSZukEGtC8TYj2CSI/2maR0r
P7SBKNwt/VzNMdR131oxmK5OSVVhAA05hwzuMtBAmPPL8yKcbO619IixYrTFhHkD0CBPg6BH1MDi
1DxJvB/HKqebnZRyD5xIZdE2S6e+XWacMSxDO1VcVjFLhxU3PAjp/HN/rDHDPWHrckrul5RXSNYU
ilUWM5OF3bsOvtSQx+XWB5j7gMOUS6PFO3AWDRI2oDmO+Uvl8qEOFaRWZBHdeFFNVV1jdfIkziST
OUSt184NcRIGAkEua4h/IOxsrqsKg4s/FCYRA82yjvzW/Z2oTPcTFu4s2Ie2qc82mLjdmiZ+SPax
qnu2CKbhgcKzy0PAa+QBfbN/8uGraiymiuy25D5zAwl6CleE+h0KApJhpFykiHYIQ+RwsY8yVdDs
vd7I5MOgWOC2jT1N38VGo6E7StCppXSPdt0R9GgSQU8Fz3KaInXfBszQECk9+MTc+SggTI5iiBQr
Sd/RPqLCZm3AGDxzV7FTkfhVQUJbh2+G1Taw4VIshwysLnt4AWHcylV7nfoBG+ZMs6cznKU+W/bJ
q9HYoo6Rq9tOerdIsGClmzotq40RlGA6rDpHFSkiGV9WEnTXQvQgLxeWhCDJND8cmkXM5IDqACx1
f5V5/aPd9P93+2T7l37/85ekoWL5h+3x/N//uT0W5jd2oHT2mKbSpTCdf3n9+TfCMUz6csiNU6Hm
sG/9a3Ns2N90RxqUC0rp6uxbseD/5fY3rG+Ozo6WtDGF9Yb5zzbHHOqnzTGvrxMINmxTEXy08IZ9
KeDToVVrfsxqHMvLInTUWlJg0xIezez2itHsMhxfGsO4FMnLFFw67V2bbxt4J/YYYIONtoDqMHWf
pQ1VsvVND20ir3eVfm+YcmfEkNBTsfbLfMkCBnV254irSTZL23qcinM7jJbzofvilqqBRrC+xSX6
lkOGxTkz7nw4Uld6slXVbZ5COVHLYMj2jY8MXixyCfo7pwgu38Gv28JctBnSMNw45PxfxB9XM1YV
Q1bFCa5TXILEkaTRCjPKQq8vYXctGvPDzC9tbrBhWd10WbSKi8+pn0XrxxEyjkjLV+GNJyxCe5Zn
kHLIzPu7yjLO2YNtaPvCnfXoxK+K8GmY+0sV2gsNtAaMMlpWlnnvritIOHr8JoviLLdudE9ug+5l
MPJ75MY1lNONNWLkN/ocuvm922UY3/1Nmgew+tiBIImJQey1vONLxFMpCPD51Nswv40RGHqm/GL4
HPoUaARm9qsxZKe+7wKsuvlTyzazDBeWAmkbEwKvLtKQiSoxPM9DAyUgLxfpXNggd4n+IaY3Z7rV
3BdhY9qroFqnePjHV4sHRuOHl64X3DJzgku3s0gnVXGMqRgug3oETrgfGUO3Rb/WTI1VWnPu0fSe
iK2XB+uANhhsb3CPl3QUbju/PUF5YtQHIrTG+2MIIALGduwoQ7LbdVV0azUUFwbet1quhMzXetKv
g4BwhiZBn5TroHzJEn+pRZw6obnUj30XHDDIb6OJfpY2WnVjeCx0CS/4xiihar7Pd/ISiSZT/cqk
58BhO1g9szPhwZUsgaXj2IMumc1wIhRY+ADQQtcZbh+blVLGSxl+vbfrrZajbbjZ1uzVmQ2hTFHa
l3nmvCfYTg40E4uUHa4pVhgyOfj2fdc9FfOqKDlPao8PynvgSpiP6FvP5GKWwBWWafYUj4KviTPV
2Efhm8J6VVQjOsSwmulCTmEsfeIPHcQuBmT4RiTgYW1Tl8bGZOqToW6kLttdH7CEGFZhM5CcfGMG
tMtSFh1Q8VZJ5i+bYGSWwBKqHzAAyGWiLm08P5p+1ombIh5O6V/iKbLnv+8FU3Ol3w+tYH/eYCAV
yFnSM/EP/Ky+GcqBQNLg05TJJ2BfVad3cc9vySNpXurKS4zqC5cGH/BuZ2YZ7fHGrUVHRcM0YIrs
t/QFbgZAJGgym3me7ZuXFAFsbCQGQMDAlV6z4RpHGiCD5iOgeyjkzwi42BiYzTFZQcvEpYeDmfxH
d8yD66lkE8nDTQbLEZeJ2ROVMJ4JIUhM+I4+p1HXrGfwSgXLzuEax4Ewndnme0AYIco0Hu3HMs1X
Sb2Pghe4nPWIuzHeav1tMtMUSLw44BfwgdRMDKiOsYbtDzLsX7G6H8vWxCxZ/upLnbsdf5A0WzUy
jzD5UqfkTm/iS5MQUUB0ZgK0lGbPI9VMmf44Cy/OVozVeizTP0Xx//i7Gv/uwWEa0nbQ1yTJtC/N
o1mnaRieMATHlK8ZNjSIAFFq5dcYCMl/vOK3wiw/BYp065osuiWvTXufaY+l2lNhFOdwEhi/3uvh
GVe9Nu4H6+g724SlD1tZHW+93nIzPf36m5u/mC9fnIvqzLk4v3Nnztf9+MUJzphQuEnL9v0V6WzV
6vZyUmdj/Lt+4PmF/n4gjAIG01107K+/EOS9lp0ZSgWSEbUkySJljDxATtnBWvj1h3LU3z6WYJGg
Y/KWuo0gKFlk/PixeocgA9XHLcGRMyezEU3EPqz7nZ/mu87uVpk5rTJ2qSIyHvsi4flrbIW1j/O1
leqLuD9PZiEmmzLgZ9Gdw1gfPWrjo9HA1nnQfUZxPOf/DH5TDzP3XkDf6437gIu3D5t3rcrW3P+X
blLuw06HiMTdHBGs8C/6+k2Y4bahkWISzJb688Fm9nsy9avSQYiFe+WPjPjFQkFYce3PEStFBRLJ
58LUWNw65Au678k2iABe8dylxj7Xh7MhodoJobfvh7Wqkp3072fCcxuUNPr4Kw2ngZ+so+kT8L8f
14cKEFINYcdBpfAGEDoX4E0lSAw/lauQMXLIA9FB9Wq8Wz3Zh06BDWansqucmLqh6JygQk4oCu6w
xamnzq82ffGgWffzY1hV8dYaHwK2clB6oCpMOyRehP6bQo3LMMSQop/3w1x6+i70s5g9kw0ybu6P
i0LYn++jA8A7XduRdRjbjmn/pyPeFV+BQbtdGcIge2lpCwvUSYnrKD11zW7G4jfXHU8OGxWj1B58
CO06g2qeAGn+0LTuqnQIZYKZbpHCa3nWU+IQEQ4a6RACvZ7g+O+DcTsZ48oOiqXN1UoFLBHpQ8xW
Aj8kd89xoVHrYtZnpUkfkI1ZDHdNORl71KxbJ2loOCOelcC+MUGLJcqkbC+EXhAto3wHPHlpkO5w
ebRNbcsp9SZnxH4ijpNYQz5auuGOZIYPJg+7xVaNb1EAi4QFj8F1kkvu9zz7Wjj7/hmY9RWqxtpk
bcbhssBes3feRx0wpuo+VtOht4k6bDMU3gB5BfOgZ9/j3Vl3bblT9mXTAuSki3J+pBIQX6QzJomF
jJZVO51yrSShBNK+sMJ3r/WuhpicBp6zqNnqk7vR6aqVj47AcWHxx1p/Zwzm1rdoBbOOncPicQwO
VuTuqVqDBo9hA1NpAAewAkSb1dcTHUGJcddZ3blhQmlV9kEUW8+/c5jzlPiiat9YUk0UOQnmxnCR
etfMubeOdglSBQLeVdm+9YPB6gvsMsULJtwVnKAdIhtElt6pDwRMWMPg5U4/295mPYI1DSpbBoEo
YVwiGBvI4jPHD9FcFxXqGUoO15YHowc25CKOmU74j2FHX6EerRIX+k4u94F7yfKvdz4mm+7HgHWd
y4CBR6S4L51TawFYxnbCiiuFtTylLg9q7dYKH9rhVjf0PTVwDKeCmxgBd2IbLigJqOTJ07W1otmp
rd/A5Wxr87FvzSVK2mrs+0Pg+TfzkrIH8d66GeA5SuMDYgDFW1Y/ADTYSdaaY3xisLhp2ic9DO7M
gXaSmnqO0l+zvjPqnead1+7ad+479uxTFZAeRNhkqQmdQg8V45ul4+TI25uRBSkgm0VusbdIASRR
8eBHl0nM9TJwrozXE8tRp31Q8tznNlt3Dx6WCPbl2EOwq5oTjRxymTkD9RaPdCrW2rpArB27FiDX
PsNf5GnNxpCXYkeb5so01zJALA7ArnKPzeN7t+8AiTO+Dq31vJVoRXIClLG2y3FjUMxSpuRz8aUb
EMC61lwBw1hpVHoNyYjGWp9K4aApD3AnyBrae4PS9gGFy7a5jKtnn54Juhj2/FqLob9vozuRfWas
lbQIvAnDNVc3997I2im6rxVdRblYRTcJvgy2PWXe7gacSHwLmmZvm3E6BGSIgFfCHaqutPq6jKe9
x3AjI1mGgXJpzwDMnlEg3GA4DZIEwWQMaye74dEAVZWEdXKr90dmYNsp2XfOsdReECG+v5WGek6h
XcZ9soK8h/BMBK3ineYVyypistZbD0zOEVy2erUyOFvxKo5DsZYcrrQgLbbEF1jV+iJbtjyH6NlZ
OFWy9i1rIdWDNd6kJvQGPFJTnB+Y6wo4oNzyAEgf2TBvfdTWwIL5vFSvMMJBBdP3tYytc1NKShvu
Yn3HhGfRVdu4oz/tqYdWFDdnJdp7obK9ZZ40azvAbeyvKm0Vdjtf3xbewWzOjOEGgFXp7RJWBbSk
qqoAVkKakYbSutRXNTLt8Oix92LtQ3PZqqZkL5bHIoYmZm/78nnKwHVwnDS5SKvoWfNKnLrls+0A
8iFLEt2XwGQcahpY3W/qAWcVZY8jGwlOWlcfQGZIBibwEodTbI2rHoVv1sHHQl0wGEZWKzcTAnNF
85MTwtSEiTmUx6aP1sm0MdnDEqXXh1toeLl90cVPnXoWktJGhpmm+MSZS9hzU0T5aiTFmgycp9Mm
QIeedDYmRMMnogsV5ZgbD5M9GyLaEwy4IMAGHIdqxQrVPV1RaIIPlht4zJ2I5JF7xUB0FU3h0iYx
P+D5kJyqYAAWE1vXgqxTtxoYa7iY652q2ZRevlQdyFhxYB66ol6M+N+uE3fI7VcSwvZAkwqexW1c
dZsBf2Phag+z/bTPu83I9ioobob6jDIYsgboZ14BnOqm5qncMItx+mDtqkc29xRYoZOUd97woWnj
BdOKvWYieEvsMnX8qTP7LueS+gBXHUnYnB/miSwjzmZ3naFtWgn0AD07d4ntkWdlmk4M02M7f4vs
vExTC3mhXdcG+xVO6wITbUWAb/78zsj+KEC4A6Zg67SulP62zWA25dBh8/khFx8mqutcpO6086DD
amubdHsmV44rURGXKd+PTu3PPFqIsEAMfLsGn9DyiJFM2bmUxdoOAnqrJiChFhFbnudIp5i7GJnt
gjQ6NLqJXXVcMSJdjwkrufzYZTx8c8xLJosTEkv4l6h2pd4nWQXoKo33WdI2WUsacjOY3+pycA+F
zTyEqECIzoxwnZrT1jcBGyP5xNLaMk/DqI2JK53ODHb8mhd9dDpT4s5ZYCTeVkaxM+uEOYhzEcyr
FKM+RfivjIKwpLkTY0oamexqwtmjF+emDwLeAxzo5dD87pnRL9s6WuPJTEl1AWVe2dFwkUD6ceL0
vAC6hemgTav1MO9ah+xFRuVFW4F0rmIPJFGzijG4pe17zS2zs5MDlTEYJX0qlnu2q9VyKC8JuK/r
NNpE9rSHSnAIoCnR/sPo6t2glbDjtl9mAtHlmSjoRg71IuZ3zBOL4AJPh1TgYmT1yXfkWClMMWz1
60Y/Gvq0GrSBWX4InvwpdW5aILeQ6bnRPnI2A5chW7w1mTDCdltRyLSKfQCa3nONwxvu9c4c2SpT
RtTjmJfTJsONkeR3E9gmWPhFvdEna2MmE/ewTVW8+Antsd15OmmP2CYOrYlLNXr0nceUGJ3Wd9t+
PDeGHPBxnZy0vrroIVxPkIND2W8R4ay5zIClEyXF1983QP9IU0YC5H//NcDMTyau7Uc+t7HXX1/q
v6F/y0FM+c8Ymk31kb0Ff9zMde8fVfbHS/b+x//KmpfqrQnf/jjjH+sfRev5xf7i06hvlmuZumUp
0rxAaNj7/+noMtxvNs3zDjtQBFyF/vwvzVoT4hvAXEtAqLEsdrwuStBforVmut+wh9k4waRw1D8C
1Pzs5nKEqSOa80pEWwzHEPYX3SEi8Ac0kboCkqj1bczg/tRMwn7pdFJaiYF1YWoAgP7wxf0bwcX8
WXDhqFhgTN2UhuTw3CK/bOe/+ycG08XZwD26bC+EdZaoV1AYU3RtRpQvVle1vIaKA7eO/SwxQBHd
ltAtwnjV9U8tLopc6fu0eq1kuekE0Y9uJz1gucM+DTr42VdZ3XErgBdmQvsgsePesqZbZzWbYBZp
bswSk+aKsc3QeoFq6iXz7K303GWjqsWvP674Wb34+8f9MhUwAEvbluTjqhvnPLwoF+2CfMVK2yDk
n1gJXiX3JKShhi/c/a8P/bsjfxFo+mFiqjxwZI/w+III6smrHn1iuRQPfFKUujfrz18fUfwsnvz9
w+JE/FE8yS1QRZj5oiVxlfWmXG+aFUyXRbKxtt4u39uLdHPz60P+7Rz++WwyvpzDBMqxhsxnU7CH
iX5iFrrpj/+FQwiTq5jrcdaGfv5QoMKoPJI4VAb1Njnh2rYufca9eX6fRk+/PpT8WeL96wv84Vhf
zpbEqlTZRRzLv4DtUbw72/Ku2g1HskGP2YX/4R/kyQTGfMyugq2P9fiWPVX/8Ot3IX4WJL+/C1cX
FgwsE21Pml/ehZnUGOkiklPsvdiJsuuDnI3FfVyzQmStFILs839zofybU+enY345W1PWvYyBefzh
VF53Ybul2Bg9acjpjGCR+5tP+PejKdfUXduyJXc+jDQ//6a1o2mUVbKrUbmG34VI05UPE3iD8GCv
CDAbO2BOzYYik/QcKm29wpXhvIxl1bK7MEAvp3V7sk1XnrTQiT/G2Db/2VnH7XF223J/dvgNkD2/
fB/C0gT3v1BjlxbQXIlaOVeke0dDG/FKeYytKBqzfnPLmMXN/ye1Mie1HdsUHFZJ/qKX4OevRRcp
nkrJrr0N2B+mDrqcIF+5+/W3P98FfjgKkDY+E8Na0+URZGEB+vkoydgT/XLqcWc7IzsliX0Y0gdc
xdtKpy98wLF2rFIWXIBMbVq59Mn2rn/9Fr7I/vOwWDBIwVGt+Duu7C93KjwfnSEhS+6kQyGjJUhu
UkTO+jcMicGaxGAnv3gOwKMQ8XCrYxSExSYOxbh0tcY7dK0d/0n4+49jgC93MjzViM6Wa6Nyu/zy
X7/7KXebDCBPsWkMeiy0cCqPxKdKEATOhxEqPFKBE/3mYSy+3G/mg/IcZk9LOxccPffL15AbedQA
P+Kg9NnfFGmrb0I8X3dKRvEORbpKaVJg32LC9cH7G43MdUKjrmCSTh0mxlbE2W++BzHfsn84PXhP
YPM4F01l2qbCB//z6dFJHQtTyWgpgO+3DNMRsIDqDGBMlbeBj/+OnnFw83BmtVHZ0bilffWbs+Nv
Xwsudzz2DgQ/Q+i29eVrsSavFFpVDmTKXBEszZ6wFSDcTodAoJh7ZXYEJWSyCLPtimLybrygKl8w
wOewJzNw59CT8N795l3NV99PXwzXpcVJYlI4wl/2ly/G9Pta68oZcBIa/bCZbHe6jrKEwaRVp9fK
avA+6zAHUNqgWL41aWg5qMjGKJDsquiSEX6KPikVUzlVTtNdKA2COr95l19urfNj0rZNh0A8P6Qj
rC9PZBdip+pVZu+4B3hMFqr0UfRs8IbUt5caEvs8pwZ4Syk3hn2h7cuxz9c1/VAYJCTGdY8J89RY
l1xx8Zb2nPbwm3f4ZQX6/R0qhm26ZBENqG7+9z+M/OLRqFWrC5tUwajAEMUOHrEwkBtRFaBJm6KA
g5HgixCescMH2m0dp0rXke8AGiV/vtDV2P/mifTlzvv9PTkWDhIeGhbDpy9nXFEaTQMt0t41YAqY
/dTUoA8UCP/6o389g/htlM4EWUlXqb/zKPXGIpPRgFF1J/9DrybyGEal1qmDS+7XR/p6g+UDCYVR
h6UteT0HqObPX7Koy3KA8+vRvh29jW4I+CylBEpC86DXMTNvlXLLlxaK/cJu4IPHETqjVUb4xIY4
WKq+zH9zVcuvN5b5LaE6MjlXuIeE/eXp1hvcxFRgwdZumuh9SAzz/1J3HtuVMluXfSL+EXjoHm/k
pZTJDkNKg4fARGCeviZ5q0ZlKlWpcZvV/Yw4QBBm77Xmgi/t4kwpIGPZOXgouBlnhImEmRmt9QWp
IE0d3sduHAAOSpDc585bglR8HWDRHPrqlM9due8Bqt81LMd02+f2+O8n+fc741fjt+Gwx7mJfuuf
D7Jg+QqsLo0OSvvzRZrSix9VIw4k+02fDI9lkP0+wfCAAsaG6dnMf0gMlkH624fhokr0xtQFAy4d
9RDgxMkwMFouEh6gjWvggOXeysz8UE+zrHZtldGy+ffd/uqvvv8NULJtpt/QR8717jdMnsohkAFA
r7qheaqRQd06o9vdymSEIlVE9C7oWMEsXvcuSPaKT4l8IUc62zkQRgfVJeu/+KA34J6T6YIQOCcr
fhM0Tf0za5KR3it+k3yne21fKN1mr6ULYeXgl66Qe8iCklpg7Zb3/76vv1a15dmGfAmoYQOO9u+P
vX0CdAXzzjL4En9HTqQPGgWyeIZ0n9YxELFS+tm282dv28PC3MSWr/b//hEfDCUO3AGqcpe9nf3+
AwBL7M9BxwcQjr7epaiDF5CTd4YDYH/yHpfP+91rZHe36OGWiTYU70ZtJrQXxLMwDkkRuRtl62RD
qaHbkvoXUHcmGSvvIEiRCSU/ufIHgzjkUS8FFKDAzq/DzW+DuAiqYUL5bhyqqaJxJVLgfCWqo4Yu
KXkZ1Qa3C3lwlJOvofbVn8x7HzziZfcGOxi5joOE4M9PKG1lQaJOFh9lHbsXkZrETTUY3coAU/zJ
jb7fMDKi/rjUu+ls7BMKtXkcH/lmg0MjEveIBqPYTezqSBuICO40i/yTKeLD+7NDD6+16eJoe7d3
L22oR77KY7SDRKb14IMROLtXwidm69+D9cPbC/xFTYkrkmPon09SJ5bVQzfj9jiVbFyiY1nc0hcf
t/LJLiPn3hXz139f8u+bY+4zeaycgShQee8WYScbiinmkR5zwux3fhG2u04oLFWiDP+7MxDL43Ip
vkFP+GbIkevPu0Mn39KZYJyMc65eeVvFNjLVPQpzKLiDa8M/byOfI9jMwcRIPrnRv5+txVmDDAZm
AhcB7LtnO84Fzc2GZ2snQUVfGYRyYenxCqslm0fSqaDNzeVn+67lr/45J/BNAOVedvZ8on/VG2nH
w+kP4iPBpcVBgat4KCwLtwxhRDCTG+yXR1MYbkKf1DTw+1uReSqm0MAKmVXxSz0mnxUC7A9+ExsN
D1kx9lkb6fCf74GZegSzF5JhChZkMzhdiYaCXaiXENThMJGsu6p1N1ZhuMeww+iV41PA7GgQ8uSD
P9W6iGCD5QJBoFkfBtmpE5ml03PpZ+22q0S3LUfbI381kzeFE6gj5MT8WFTTuCk4fB37KS5vzDGy
L/vJLk4Cw+U2G3RzGqcABEDQ+5/sJ/5+98yKlsuw4zQR8gn/eceDk9ZkztMmHUHBttbVTBx57z5X
zVWqrdW/P6gPrrXsWdjWchzwMDT/ea0RF0pbtlV8TFM/uWxU+OybsThDTMaItWTEzsQq/vuSHyy0
NnlGhLyZvseW6X3hJC0swG59GB/jLPouTTtGo4GKd5mvrmehuoPy8QQXYZhvgt72L6KaBNV//4a/
j0D8BBYAzmtA6dlL/Xnbddpk/Qzy85gHNfl0XvhqqIZo9mm2tt6QZ58sBH9PWzbrDUUswT4dyPy7
r7lCbIZ5Ik6OQTWpE2y5Bv6zpYlin/pPRH9/L65L08CziGUzndAXS+Xwt8V16ic1DUmVoPv1TvES
nJsRPYYIoyv2HU+TbXwU3WPW8zaNQxTnv5/r+8Iks+ZSnWLq8lxqa1QJ/ry8x77R0AQIsrqS31tN
aXBsYlptdUh2EON9PnRTabxhETfR65CuXNXGU+ppP/yvB7ZD7QjjgAjdRbm5DPzfnkNQZG45JmF6
rNDceQV8B7M0ZjJ8BvuyTWyh19mkP7nm8mH+OX0u13Q4IoZkCYj3qxPG+KGbqYcdPZsEs8jMkkt2
rsMnY/fvwQSVE8BAKFwP58SvQ9Rvd6ZC8K9VE6TguIS7hXWJ+aBFgZrMov+kxPnBYFqeIGUWao2C
GeLPhxi29oD4u8iORd3pEyj+h0IQAF1HkTiYnKbWjq6Li0wKD6uXM13+ezD9/ZFyo2wRkVOzu/B+
leJ/u1Gw7JiNApkdq24s8A80sGEiREtjTSir9rtPvpxfG/z3r49NKcURpl9Kj+/GrtP3g5qIKDhm
sAU2gweVlXGDC7KCxAQsEfwrfM5sx0qVo83vk0PS9ygIVFvteqGiVYbh/00o7Mh9XvuHCYzLhl1t
tB3SUB4JOESjnDTBvhewio2oGi9Bf8FyoQT76ur+1va6/su/n+EHky0PkTmWVuVSm3rfKYhzM+lU
1WVHOp+YSgOv3BLURhR0VMX7DOQ3TnxxGsZebQJEVFuilMUn+8RfpZH3D9YTbNjoYwocQu/mJAUd
F4d6mh8x9GHrosC9kSAQAuwz5qPretm10Uy82GSsnQMWjv7Cqtzg2TT1tBc6SA5W3byooZy3XYJe
uvPQaHoonA4BILcLaKJy47PFPlUmR08f3MNtpBG+KsNAMuLo4Uc2vgBpIEPcj90DDdz4k2nv71WU
nina8AUAwpb//U64gdCXkfmXHQfTyXa9JNhibpCtGAVZIviNG1RM1fT671f70TyAtp6pDb+VS+fr
z4/TMTNIq9RJjo2n3JWox5qS72BvQig5n6xfH3yJVOLdxaS1bBJ+dRV/+xLTuFMoQ1sGkQHKIo1E
fFYx2aCYCEag20PxyfU+mEgt1mVGrce98Un+eWshQdr0XBi0ZkcshQ1xCZFa034yLpfv+d2w5BIs
VIBBqCa/n18gg8neINf8GA2eJpIZoVSPkJzIdM7eaJXCK8Ma6g0fUPTJRvvD+6OW7zNkPPr7y/P+
7XkSA6xxJAYZlNNAXZqmUaOrDtubfw+Qj94afSn284zLxZPy51UmkkYpdBjMZ2OI/jgW0eU0aeNg
+EZ+60Wd/GT5+/h6SAY4tizn+3dLrmt6ZQsNOjvqNNu6QQeriahskiBJWQnAiP777j56e+w0aH6y
r6IT9m62zm3bjkPo1Ee/M8tzMqh807vVfBjzeU3OwKXXjM+w1Ortvy/74U3SEeMrp0clFovj768u
pPeDxtnNjhAvsNBnfrOLTTwWcTQZl34q3E9qoh9ez2MS5HIm1anl3/8+VJrKCUud5EdX4mO2iDW4
iDJe3UBWx14jzPvk0/tgyceMubgkl5WXTfKf17Orog5ApuVHap7GejAV0Ykde8eeBM8jAWL1lnDt
mnprmBwGYSSf7Dg+mNTYlMNWojEBrfr9xhyyMkQwcIdHyb2x5rqkFWft11F5/eHfL/LjKzF0HKIL
2Jm/+zrgzeVhTrD50dRZhIstbA9tSt+cEmr+yef+0SJs0cd02JBz5qF19udDnTI9muAOGDSwbd5y
wIbHaWogXkM2OkJ4kMd4rALyZGYQfK7TPbsacfy/7/evTuIi6WEH8ItNxTz+60f+NpKkTc0iIgzt
yAGevFSvY3G1EaPaZYhu1dcmQLTSBLPrkUdQJTWqUTthGETyEJaG3v/750BU5ab/nH49XDyUyznt
Uqh6X0eGOGGaVjMbB7ItTBPIcFL/LHtnicv2E7KPnWhyDr3Mne9FW0TN3nOi4WJsBvel6+VIzdkz
7z0AVJf9uPjjTTVaTxnBlCd30PbjhNUNVpvsixv4EwhQwbtMsO8B7hyRpuq+uqOyAWcIXn2wo9lZ
/oBiiLvGkqP7MsZ2FzCNZBtOjysQCfOdhUr9quqLbhuxsbgrHUfeAM0gqLUaML7hgBAArhqH3emm
iaDHrtJ4MLG0QItHLFkhc3Jwj4ybwSDQcdfSqoU30hXdHhShZPPj5mW2yrMOd4Xr9sW32p6Dx7JM
WXHLUQ1vgZwK0ItF8uSQR5KsJekV58wbiPlTCurVOlE15h6ond6FaE15CRO7z/DA4NuFQDs+t1jm
vT2NR37bNBJRtpockrvJAg5fmwk+CWpH19+YbokGNu16477nZyfU5+MStwPu5hdCGuJ7he4xIELC
ywEgiD69N9xaGnt6bgHBPioGu2qSETgE8seAxj72IThvx6Iyn5seYtjBmui/XlFsH94aERRb8iI8
G3mvmZlYr3z7sDxvH9wykYZYdmJ1DijuIONV7MHW6ej43dYmwOkpyDV+5MQii9RjpXlxauirm7L3
ppfQ7D3/RPPbwfdG7NqVnKfk1c3TKDyCZMRm3LY2sY6lVldzX0NhDMuBeOYWZXu0r9w6+JbWJQ5D
u6gR+xieii7BsJKrm8MjQJtcT+Z2JLI8WKWq8lnqjGwyN0Yazijuwa4QCVQH+RaSM0lORaLRmdoS
gjDwuP7gJHV9N7TwMUnAosyUeeIycF155wfkyTHtNTQffK31raxm2BngnPJ+BaHMfBA4F/ShLVR2
MYtW3Hi8dKTJ0bgoig0jx4fhDSLZyxSctvIa7FxROakAwrp3WU/e+K1qQkgsveOjfo6Hpl+cR6IA
84I97nsyR0BTyKkikcdSsXy2Bqnf4i7PUI4LH2t51wr5Yrtp/SN0iv7edmcCEURqgpPvRhvH8aJi
94ijus6gprnrbnLdNxeGhSBhGewERmioagzDBBkg4Jh71eQBpgXC8jCVUHOERpIQ4INNpX7Nsxw5
vmH64bOV+9kep0Vpr+wgJbA0Jjpn2BckURP2Y1bOUQy1+eZSNc330TAGN/ScYhwAmEex3nO2QSGe
OI8peIATsbTZsC5SU+EiiisNDsByqq/hQJEVBXbqErWSwuHAsVfYJ6jB6AqU2UxEHTe57W4dVuVn
jKkJ7olQ8iU5Ke2qtcIjEu9UpSYwGkmq8AtOc0E7LPOKm5J0rps6g+C0gkCFZw+Vxre6G8snA077
kQxgnFoiQd+JYFt3R1hk9uOcV/r7QC0YTVcaL5aiNI8wfudmAKMtMgzEZQS/vbSDgNduo/z4Gmc2
vA1rmINmB3Mw+jZkqn+EvudNxPiIxiFGtLCiNb87KTcJwlOHirIzNccQENdjVyXlVTEsiaD4A1Hq
x2Xv3mVE7XHyluFy4K3a8SZxBvmQdpKoeksxdHeqLa0fZMS53wnP5YA5y3i6abM2MdAUZH2FNUe7
DHXCRm6YwGO9nl17xupEWMsruGHwYAw9PES17vMLneXjmyZI/M2fzMFaCY3ehDw2EeqNnc/h3dQN
oY1rj2bSecEhPhTKH6EbkqRVEA/QCXPLl0cUCzCcfJ05fnELSKr/5srsDPDkCbm3o3YSpFvHgUbF
DmCmFhm9NAbSoVGgDpsIxRu8Yj0SHcVYqJMbmTjgS+lZVgfizQmE7IwFYUX3yrhVM8Zggsrn9q5L
VXIXBjp8G3iYD6ShAtULnzg6ZtnGUyw2657JHVlspS7wjc0TQLvKeZFKS8h1OWNLFDHYGC+2JgfH
fBnN2yBXVrrFFpk+QHmMX3KzSR75862PGirkPc35FJ3mWIf+igAFn7GE4etn7UTAI8zeKL+UaCO/
qK5oSMjWRLCszGk04GobxlLeAJnEItRBn2HJst27YIJ+UYzSuiia3GFsj3D+IUf3RrsNhrCN8R9F
mAviJMeaRXRImAGnK4m3THJyOdpKwtmA6QK5sNM+xnLiEsEmlGBX8nAgAEQEY3jssRK8aB13+yEe
cDl4psQCQMDzcGYwwyPwCbvH06sGqM5e3Y/+qrDr/gq/J2LhqfLqF3jD3bVkg6gIWQoBZeHspOtt
GTCTVwOEyHRrNdp8NhI3uAzkHNb/OUf+V4r8/98oL9ZCbfl/y+m/vpZvKfWI/4t5+fU//Ecyb9v/
4zN2EDtwhMVhvgjj/yOZt6z/oZewCAPw0CHgWQoF/xvzAh/VoqlEE2f5DziTLqXh/yOZN4P/EYgp
qVHR9cKt7nr/DQXVdMM/hSQclmy2yfTuoK3iFucA/OeGu5eToYh1ziEhRH24SUp8GKfQKglRQ6lB
MpyZBO6MjqD14p9da45PTR+VoYO/24wHjGyDP3wf7Wzq91lQxc0pJGh1xLai0+AHSS8O8JO2jMvk
imxQWkuG56M2TsMIpx3Gk3A8ziTZmV+tcMyZ+V2jR6eJlErgeZzELYusHZMDUoH8jaI5qS7j1LDb
jYO5UJFxMDw7sqqm3Wyoic1pXJQEGoFBgHDdIu9ogZD19Kw2sQxFCzG99JyNNAfWEpz3eElvI1CJ
OUuGgYp2KxovDrYA85R38BO6W3tvxnVm2k38tZ5x3+I8Di/JhEweZsPU58QV3f3YBv3aken43HSF
PE1hFfDDOnXfdrMkKa1+wZkMiENV3wufJrbFNH0eeLjAvJweD7a/yO14xJB4MEyGZXFIm6HduxRY
L4VQyHIpzhWWgv1ZlhKCBVvRPBkdongGVDwdTOhU2C9Tn+p1JEVwrsrOv7FKgcPLEW+VV6hNJBp1
qEa2l1jwnqgG6LPtepowPFH9TEa3P0UNHlisbwTrkA21aToJtpnOxSpp/P7ZLTHsyn7CcVhHA5Lx
wumljTFsqJ3+ui/I8MBn2MumL1dGgALpy+hJPe1g+PGiVq0U9eIJnefwZUiCvDvjeOJ/gRyXWWgn
WuWHoMa5+ZYATgviHBlpdhvr60ynpABm8Zn6kDUc2rwEhkmYxk3VEJ62DTgSRtvKg2SjKYITUhu6
ubWiLQ6WjiQ8y/tiEUS36sb+Ifc8CTYA9pUICEUYDYdjjt/O26xknx+1xH2EukG+G4PTW7Fx0Qad
ax2EdykZU0D5jVCRf2tgK8TWurgPYYROOmjse9LfrGClXKVfdBsFzsGWRAmd5iyxicyFdJTiQE9z
H8eg/5aIBF+tYUcqP7lSJJQobExeKNXva5TDeIyncYj3RRwQFwEyQB4Qgtxac0sYayL7H7PbA2mg
gv2YO+jKMzmZRMMsh5upOoS2J+V6CQQ+lwElc4ustw7SrV01m2JIp50C8goSxIYZ9q2jQA/mL086
LCxjtDcHn82FgTiLxn0xkdnHEYiI5CCapHUDCyCA526y8eM7mC8cHd/Zlrxq1Fzsnaz/YXfSWkOp
s+EnNPaTwZ+rnzuQofVZsi/2N4Yp8pMxTVH1FjdZ0q5U4UjoL5NTeBv25W5zJvSmA6npF1jYot4d
sm/EnuThWii8qHVt5Ot20C6BFQAuq7VT6aSBW+F8nTK05QAGfU4j1jHXHTxhkyjlVTl3vNMkIOZ5
LeMm7Y7oPN0nh/wkCLVNtRtyJd70VNkeCjm9yNTpXo/fmQvI3GhnvwhorrYs9hk9b29HMnparmJt
Ad01ZluTdBfSJGVMdDN2xipp33Sx2O8juzKarca8Y7FzmDHrIjN16w0rRhQejEYn2bZtDfruEgAB
cjX3oq9M85aPd9y6QJIvaQqrPbh3qHtxMb9MTjtBzPAIavU1NDdhx98dcnrWyoYYRPSXOCaGYv+r
h/nLJHDb1RDpU1t2exCp825SxY9K+tO5ZtLfWZHhn4Ost899mTgnp0mNb4FCjrZuY9x6nes14mg6
wGd3JPg49s5vOnfnh+pHHufhxszJBW766qmjtr5LS386FU1N36kL/bPJtnqaa+47d/t1ZZN/MBrp
pe4LKPBD1XBOGZynQaCXoPE5n7w0abcAK9mb6XqM2fY7REZ4nj/jfKXNXVTiR8i28o75NiKCm7TT
JhrNGkQI9IGWVsoe26QHY6HuV7305q+cqOqdIfz5K2X6tNjQys0uSMssjo7r5beEW1QnjvvX1NZ/
jk3JmdEPouDkBVENtayBGTGqfldHrnWXg7p+brx62DPTBscUCN4p0DL6Yo9FvHWZBhtSwhxICuy0
r1OWmHYrBxPCVwX+Mtdu+II9P9yGIC9vdJNlt5PT7J0A1JFvNvZhLNLqQKa3cSENDKaScCkwFB4P
US/ZMafB9y5G3Z/TtPCv/KF7qKLScGmXhZ2zdWb3Z5CMd67LsY72ot63WXRBWM5GRZpnAfSsltar
NEmk9Lobg8oAwICJ6IlK3FvgWcg7uy0xc4MHX/s+5K05nGA2pkQMZVLWKAzR9bXExbkThemKvBwg
Ce6uB4VEuDWhl60z3VkTczzGkU3rNODBhH90zLnb8vydx9AZ+FNDL9fT4IT7BMjygkcX+F5NZgs0
dSecVqBvHeI8HFOp0zzPFtSUnKBN7deXZgGPvC7xDIcDhGl3+sbpbrgNhvmITfmh7SZ8u4Z1jdrx
QE7o8KAQfxSs6N4wrYkF3Ee2+lnr+jYnRgsKIk5r+2vXtlRQkhPMQzjlioTYRcs3J09xQzqBEtdp
a55wDrBIe8HO5kR5yVnCJGYzu0v85iLMwFEgjtuKNjZXtqofrcE9kLwIudlwCDFuMjjK+TlrQhhG
ubTga3YVKYv1/IWD3WJexoKM3PDGGwLuZdyRPUlY/ITYgN/24tmkP2Yjud5uv1A+58lNtqmX5MxL
jrhL8ih8yMPGXc86nZ4Lo4kfA7xwxtp2Orz24OKscFXpzOk2cvRbexfKtE+Oc6qNBoEUutF123nF
q2XP15JcMVzd5bihYm9vAt0Bu1Ezn2HFofSbNcTFselNAvIuzdyGJqQU2nJtF8U6wdGwS0NzqWnk
4kxNpHwKBgLnQlzkkKVnUEdz45ept+cLkjt81/YxmHqHJV2V1yQjJR27DKlOVljPL21liZ3bThgl
27Tzd04dGrdGxeyy6sxhhsrVZ6W3RzoyvuoJNo6BBcBgIzlnFEjRKVRk9Mx5al/GtqX9J8BgTbg1
e51V21R38Y2w+v567iy06XFqXytqiyi04smMOf02OV4HqelNhg7/2CGc+9jZ5nwTZpNzJX8lX+Q4
usBpNRiqc6g9ipdulWTIx5U3baBpO9uexI1rGffi0kocaAdlRmi1o9VjzW76dpjyW5T5xnUei5nQ
SMbuzG5/ry05nV3ttpeTq+5SY3xpaBHfBmzB106dE19XjReOatBR2XHubqAcVbtClvdxlzGge5PA
3ax9FN4I/CIMLywxJ/vRScptVxOLXg1+fM2uRdDYrWAvieE65oPG+CcOIrV5+iTPwPZ8LXwzOVHi
jreJT65Vaxw7LxteXYjWG7fLw+0gZkh5dTORX8bCuRrGoXrgteoX2NvdhRGH30YHw4tuJNrqzn2S
RtdecQSyj4NyiZr1qntTMFB9IEBwA2XXbp2a2XVtUIGGQuykJTEwc3IRuKwna00Z4lCM2r5pm2K+
J0cnP9m4eSCqBJeFObl7jJrxUdusJS5MCyjSSfVkRjLao0so105mEpEr03A3ZpO7DbXB4hr23wdl
36b1KJ/JjSnWfim+2j2wFCqC5W0UGRLQ4Rh/CzMrvKiDWTy7yYI0qtn7ecSbpJT91nEVB3fzWN2L
tCqfgdl9N0ZxLAIipyBzg1DHuptpAiGLuHTeaqTgJ9eQ6q5XZOxWbUR6Ue/7b7XtKtLyHOdLmLdd
sDIjH9NpHLn3FaFVCxK8v1diLs7GOKYAfnSofrqTMe1co9T73BTwB3ufNc3qjL1nNf7XyUrVNXzx
ahUjX2IbnzaYH53iYXL52URRjvdCD8ciVdZeSMf8VohAr63AMl6cYqy+dnR7tjUUvG0+quxaSxGC
iXLK6yKYxEtaltYOcW5LOmz1BIvQ3I82gGYjqPek4eCtJO51mxVee1ROqNbStxD/RTRsan+eT4Xw
6/3cmem+0Sl1KKEsjCvoU6PzGJl6L3tV4mXoCaAKqFPguUGVVIv5JveATk2OSk8GVZsvBAqDIY09
d8+HegfmrjtBCCGBR0a3ySTsTZ305gbZXg0IKXHPIxt5KmYzhkyjOQqf3BqVyee0FeZt39YPNoHH
59GOL+OSWlZOxsCK6B/jYPdBfl0blDIlFP+1QS/11e3AYgWBegmcMbkpzdg7y9m07s3OTi7A/4Bm
oGUIajRut3U0fYnq8ITTazhkNZnaGVukXWyIkOyAsdh4VSsB9rTAhmI3TDcTVp4HrbOEKFdldnql
qsnZmQ4HvomF5nsGwWrL1ja9qcsmueOYzuky8sPuysubb1QDLcLPbAlwPEjic1Mb4UUFifgECR/t
dqhKEgsdzhyTIZlBnPkm1ROEVXdILyjc3mnkTRBfTM4+MSXilVG6VzlxPpdBVsNW5pDF+oiRDGo3
Cch2itx06ngaYIY3qdUTdppL965a9j/pMNYrx5LfhB/xhTbmJs1DG9INXU0Cij3/OAysqZZsxM5u
u8dspBpKSCvn0J60Xm+WoMIKJ13Cz8YQYKLzo4mr50wk1pc5adWK6OOFNDiNb7wv92T0vw7K6XPH
of+Z4XyM6jgFS1Uku6x0vL2hNf2jEGQV+eJZsS0pFBDXHU7xyHEwgm7VhgLiicDJ4yZIqcJotE9O
ntHlsWPMUl52Eesg2EduBPdH0BgDH5oRVHuFguBLneqNKerwKMPg0p40WVJNMK2HPOdJVeFtGBFu
jwc7QvOSvlInKVn1QaV5U+6cgVsegLXMq6yZFx/PV12iOgQV03XXWoSPYJ1Al5qQ3ia2secI5t20
NueADPZviVXFBxIJ1CUoO+9gUSz4GvnzsE4Lo96M5bw3pvAsVSvvDdLR3/SyOvewlwDA5fddPF0U
ni8vItPIwUr75QNxXw8UjrpHEhiGa8U6QDC6tr9zPngNpHFFxiXIraR6HcauRZyZ16QWZAPJa0QO
rE1RgYYx8sVqPAcnHxOa4QHTSUSb7iF/euR4wPodB0fsDau5KEDTrplknKVtb8fs7e32MPTaJCPS
+WrXJoRwp3/2nPE7QwRKpLLra9lZxh5UriBbp77wHZtsbCygOxqCzk+Md8ODR1FnFWYa+F9IXZXo
L0q/KsKJnebjoTfsb7pEtrYKyg7iayNgx5m6/DLqvGfeTtob1AP9kSObt2HhNTZSgUWT0kLMZ8bB
qaCKsjVIOF3DZOp3Xumaa1ELA31/A5gGwfVKhmbzpdGURoxxdlYFdspbywF4IhcOfiN+ziOkl9AU
8a5GZ0p9PDO6eznN37MIMWYwQSxDd91eEv3IWhk0JZI+q9q2BhQx37a7fS0Q+wSTHs/WHIo9NFhi
O4OLYfKf2B6xKYfzckW6dHnsCwL9igAOT11hWyZHJvK/Eo9RsTVMfo4Ta3kR+M2mowN70WeQs9AW
+xc1N7cO5LTFkwHoHrKUameowgsXJ1RU0N3ULvd5V42vpAyMpHXUxcGtzXLTlPOzmpt5Z0/Kv0jn
jLCE2nJ+GHFEBDgJDLeFWjLLhR1tzLgvL0mGQcLE8ZcAstS6TysYrZ0Fx0hjRoUPMA/jWhHatiFQ
qd03aeBwrmaO9zlnbMmium0kGWR1K6wVHr7yMNFdQZ9fGUezJ76mTa2fVKACjhDZPakA84qcVwcI
tLUQ1cHz67w1N1Q3f1o6C88kmHiH0vKXWGBSI5sWgFyJ8sizMp9KC+ljgwdu0Aq68jSwf7oKgx7Y
2dRl8JNJA2IbSaFx41DRXIuBFEe+H3p8Y6VuDY/wvqIMgV2RPUF5tOg2xQjBn0mRMD64i/5Gd6Ne
+y4gV+nUa0BS85a0Hh98j+ygEVZiTb/oKyueQR9+EGc8qPUxtgZ7V2bu9VSVR4nH+mwCw9+3NSE0
UeSzd2R+4Gzf0zmn7Y8xg4bigbzFBm5gYO7thqABqELmto8a1P5u96WOx0daOnpNedH6GhftG1HH
11YZtaCR3OGxJ5B3GVvdkcQItacIfj3OrdhAEfiByQV4WJ3k2wE45k4afk/FZxrXdIuak01a5JpI
oXxjTy4pvXmRUXqN9b6LR1Kc4pGQwn6ihOgkryOxfvaJQ3sfna2J5PKVbrqk3udemesLq/fGe3Kx
XKLZVa5mUocoxa/KLBLVxtdWDEURFd103dlzdpHagkfrRST/rfOs6SIKZ6GGu0cINO3hCCjERPup
eh478jPAyI0YxaVXBs/D3NUATKniPhXm0tTTDDgaOhKDh7IiPp42lkTIZnAtOeElpgDa1NkdxOCo
MGIOlsFA1p5fSua8ThQcU/B33UvRxeYPo6ded+t7w2AQRl9bBquebZdktthjb932GLYpQTVw0TZm
GCl5ie3Gsk6N2YScG8PeTM5ycm0NAKAltYZZ05xPBvmqejPE5ECcnIGPCVmtV44XpSdouc5GZF33
mT/91Hh7aAZq0VSEdPWUP+E9qhtK/+GBCCDwBlX8UM4kHuqJsO+ovIyU/6UwoxkNIBW4eCjauyp2
T41jvkUL2S8vzH6ry5wcm9H/rntzfmQkDF8o4GZ7T4yEwnhoYJ7MDnFHTiTFujTCcdeNswUFMYdy
JqtAXoZZJ8jSrNO5WvblQdPDN9QZhK6m7W8tBLuMh3bEBUz8rrUWka7uUipI2TbWVVHeY56UZ0FF
aJ131C27Ni6fchUQylIOUl0OcqYvkYBOMGBDd0lOYI01w6CcgV+NWj8RIfpQNkQotUHu3KnUcO+k
OVVrSAIXo8Ue0SPY4oVwIzYXvXs/xpJzAbMkWYhkoOwbJaubsk/kMYcxTL2Tmvnj3EX+0ZaBu2uy
tH225mT6aUdVs/etlIAvW3rV2q2jZxKLpm3c05m1dWweqQC4yGaj7GfYKmNaJ0wZAU2DujMvg7El
UtsdB/P7CIKDOWSW7vRaelNpHcpUF9aWvXjjHmyFtGbPoA+zx/R/cXcePZIrZ5f+K8LseUEbQQLz
zSLJzCzf5brabIhqR+9dkL9+Hva9kiqzaipx9WEWMxK0EBrdkXRh3vec5yQdWEiCQRQ5pzHUEguq
atOSq2SmzsqGMcLGt4Hgc4Iw6fxwRiZESAYlfjPgpaOXbr2EGWFTqhEJI0JuZDnVUA3lY2Y7raKo
liUsq/N2zopBzUHfzMvSnEVxUXbsiyKyc6/cZnqmF0QP3eTZYHn1AHIudHGXYfmk4uqW2vQFQcQz
8AZLbuRctWfGQqm20FP3nK7uyuUrwelNs35BkyKxN3ECvtMmA3svSuHsLLBkFFbsiU4/ischcq89
SKk3NDyABMfyS9QSkoK5yG9GhSkY0tIuw7R+hlBY+9A6QxUgsVP+mLpYPZneDQfi4Nich3XtEijX
FeZlSQz016WI5WdSyuRVA9p4ayzW9BURe3yhqJFW1AgpyyLuosxbLNUuwp5ABqiKLuDcFwPQ4L6t
eT4J+eRk1Pwm+WVaQGaY5WetbRVbGeuwOc1SN+DxZShgvK9LFBoPdAauCsM4n+a4HnaOiqdfMBLU
3mjZl+sh7Bv24OV2NEXo510P7LiATuCzgNYfRodPFx44SWg1paqdHHuLgrw9JxTxqfl8WjrPqYHJ
UcdFzDR+EU33s6soMudtL65qq8583qY0YJsSUTE0K0RmS/9trN0PPXk3AUr/fscW3cMroNSFm8Tg
AkEr38WVdSO8Vtu3/bx3R3BSGRERtfAuDREOLQtS2nxAGhBd27QH/KnzJr/NvJaAwAiQeTV29H16
+Owaa/SjJsMb2h2sipym7xrJW6lTBby37BR9a7IbF+cioZ/XGhbvvBGXXxoNml45y2enplBNQnWN
QCWN7g2wOWerMOgulykaztE290KZlG9jfrTnVdvZ9LJvNXrazhufS9xKrBeUKMGTTBvKAWEf3RFy
qr4z3xafRsKO+BqbcCf0Gbh55wSR7N3C1ygRBK2VUUZC5TmdDXXrPODjBLmrhwUC8smwzpCkTcG8
ZOYjZdmfk4g+Yu2m/8V3d+WQ0nAmydcLZnchhr7wbgThhLdRzTNEqcFmIXeGltyHAmuRotnUkucV
5A1c03As5k3VW9rNYDhtYBh1cak0Eslie9XWlcrVHkjuah7GMbtHztZwhLXHnUtzcxMb8G+12lzO
yesmC1gWoGwH+alMLRLHZ5dcuWkqrgnF5RQYtvvctLtvRMNxaB2iG7ne1NaA1MAJLg30Asg0kRn7
utA+t8IEyBkO7N/S6inOIMVnqxcjNabnKTUW39XYugMRTZE/MIVcllZZXEd9LYC6iO+lXCUZ2HMe
S5e1gJTYa+HEHLaMYjkHmLDjAqlHC5jl1MpuSj2jeFzCkVVr6rNdapuaSetCjU4RGMNSlEGTxfHj
aLOKXWbTOLY3c8c+CWZhF+I0p9wffm1bzD7bPldquGxCsLvjaNisu1aHJ36K1F5T1qWOuKLFJch2
FyuZuBBhYSYf6XyQgpF5nITPMsAhhF7petx8w4wpLttQhIJSq9nVf2ps/5YI4//P4NoVAvB/VmoE
VZGUyffn8h/3P+vhW558f6naWP/un6INTbh/WOjl7b9iZl+ADjW5yjYAwSBMRiH8J0Dtn9G1wAwt
fRVRoOZAZG+h6PhLtWHIP1YLJeFoqMRx/eEF/F//8wCm1B39/5cxD4hBDvTAKNxReyMcQSj8m3Fx
7BKqyT6GXkT8CY1gV16mQ6vPu4pN8LLL2EU/rgLACdp1RxeZ3Kd03HWyZ48/kE952VGhMANLy6Lq
onM4CRKJR9toMAAoEhsYJ88L4U9WsOSV9aMuwhrgqs3XwMnXHj6WqYBoLacwpW7TR4jqKnSg5bmt
Zo7JuWzdj0lpkJ6ik7e1buAtBL9J6drZppNpU/ilnEEIZKJzs2s2aGv68zh5YIixsq6gaXuO9h27
DJI45sy6yczeeTIEygIKJy5EWsqyWuy3Sych21Ry/An2RG5qRyvBGoPvLs5A4JCPUmM/HG+auBii
AI1g3fgE+enfmMBDKmgIASGH96Yd0MftqYDAeL8uja72/Eyv2Bd6VFkvVucrJccaoM+maMEBIlhc
TLnrpon+QBFh0ITb1JvtjtJxUtygfOunoPOG6KFIJ805M/R82BtSjXT0yqG9HVHSTMEE1+MZrzY6
VCn42z7nGtVtBZGEhm+JkDybiZLyFFR4zeKvcV/qH7RQ6IS4LW7VwcJ1i/EGtZ5NSzKZ2k9d4XBc
3Hhlb4xbIG4NNbm6zh5XTQ3o18QrrqwkHunRJIqduxz150m66QeZOfIbuj67I85xRpyjqoFYVyNK
WYRwx6Yfctvrn9gYZK7PhhWtQKksUwRxqFnfFqnI+u1UunyMPGciZkaGiogI0ZKP2zQxauxUW7TE
RzBtjj5dj3rZRVbjyLtUeuQMdOMyOvuFdZgamx3DgZ6yKRyJk6SZi2bO6O61NMc24kFfuq7x/bFO
Ex74083rJb9BKm/eQz7R3avUZnNzVg+WCezdRs7peyrMisAtaNHu8hCnwmVF3Wk6B4bT0rwxZ3MK
NL6NPuh6Beo6R4FLjIuB7tpnb+fZOx1bmhYMhYNkp86sPNxrjWtf26JIaVb23cJzI1GdXCCU+wU8
tbla/LjqhntQ5hIYfCin7wbZzMjsmHLo8OtxPF6h/mu+pGY/NwFtR7JIkdrSl5RmSyaDlo0LRfOu
o4TLFkQGrbBGI+iNMiSbWqFHpiqeVQ/htHBEa0q6LX4RVUCu55ySx5fB0UJ3a4iZiA5HZdqnvmvj
nF6+0p5aTnRTQCvNeSICV//kjROA6SozS8kTL6iEkATQbo2EzA/LVc13r2pQO9opEiQagclMTmA7
fkMUNd7SiVgVpOOM7JAMzeJXW1Sj55PuSMM0wljxMPXFzzls22GvxMKJf0GMa3BkcNO9kcCCYhJt
Cz/Pib33wRB03znfIqOaiMq5qiOPQOYqbfhsZJyox3jInBvbCqlaUUaljAyrieY5eM7UX6JZNjS5
6uicMkobB0bfm/Vm6NVQBFWdAVwoUo1EV9NpPWunGX1W00l27Wij2QR/bqg6otAkE6+bt5XK5XWr
j3TTUOLDrUKUJEYf1bNCry+KyboksV6ntKXr5GSFw3NJSuOydabYyzeundswvsUy0BFJZPrRporQ
sWF3jAeHl7C+EVOclFuSGYdPulgsKpE9zB+UarPSCcaynDpIRl5dghdiykjAotk2JDwC0hSiKPoW
hbF9TbIP3FjaJpbG3Jl56LuV0EkjqrSK1OXRM6udO1hZesKH8nrVsQwLwRc+OTyAFrzeA3+VsKJ+
QXo0bcOFAlEIY3ZjtMWphJzf5pp/m13WxW11uWBzETiAOKuuP+OF+cZsdfqIqp22yuONQJbVasLX
ez6GAcfcdZzqrU8NLvw6kUJ8aSylS3BCj9Luxd7g9s8BX66y69Uc/gwHHyA425X/ZrrHgA9MT83U
CKvZiqowLtwhHb/Qiew+Nklps7H41zbkjaEOjWTrFeOkdgUA4ZWahov88IpJ4faMLk9qKNsgzQiH
gRG1zYyJp+z1NYEAdD69VZppNiTK6vyXhNoq+Ytm/H9jXzj+bPuh/fmP6+e6+weL3o/nPqnK/wfQ
2IJN2b8eTfDcP/+l213R3v/1P7bfh+cfVXuwLeQv/LUtlM4fyAYxbDq/BbvOqgv+U8yreeu20EM8
66wWfES5/NE/t4V/wBei4865DVeb5eES/KeW1/mDPhfwB1fHuMvndLQHfG9P+NvD+eJ1BZ8tsTxS
PcCJ6PGPHX2cGit3nK2VK8IrdsPavek5Lhe/Sseme+6dV+Qf589l+ZTLK1eOrBHtplfVeQP8BffT
PjaJ41LzCQADN+vlR8SvwjCIa43plI0vn9Hhm02jmYqdp3nbQedYOKLw4xzfe5jTrQE1C1EyLx7X
G1+Su/6DB7cB/hn4ED4kMEs8iiP/fLjY6YjKWWxhD3VktyKnLG56AXR1gzO0psBl2W27mUpNdj41
ULZxUVZqD6DvF51wxm6ESBehMB2g87ds8SAOMNU6RP9Neqfd4SToPzWZYqEss9TF9CR0Vt9G2ebn
WsHKQhgYL5/itHe+atgson3ozTMCBNed0oey8wB3FaazrKHGCTWB9UrEtsuHzqDGAh53z7IPQ5v0
38S9gIiwNgrSVfxM4GJ/H3YgU/xqJnUDoiKbJzaE8BFY7/GLaIgpd7kZD7u4gL64qWpLXNCNoQ6W
NA4tKUV78RM9XYvSjh1jFy/Ttd+YU+n90thCo7zcNfGuDtORQGICPIhQriUooSSzgaeWDgDujfAg
DvpeFK2iSg7Wup+OVdnvbDKuaIyFM4GRYUPN0gu7hq53VDs14FPARQQLdVUWlNS8KcS7A5ojk/7F
xiYsFCazRl9hM7qy6LdR602EVMfgk3wchI4Al5U7H2kmcaRQlSueqFUQcE9H3ejJUanTG0MzCbt6
/206mpcNEAwubCfL1TnYITZcbZkvViJtSJNcFbO1tTELnVMgp8CS48sCYmXYGiV9VZ+nSzxcxPBV
wUyNCWed93/C6/fZwNpPjt46QehwDA9/QmdGNaApgSe9leSH5Um/5tOAbEgvFnZivCjaRKmcfTd9
TCVdrzuxDB6xL1mH6UcC4pEeqE3msOPFiV2RRmI56PwpmSwyjZvuNo07ilKkX8AcHMpzL4/KXWgk
Hi6rxL3SUARtZFiUeM1i0lbGXvrv35TjjYjEE4FBF8AwexEYOuus8+K5SE3gONOxQMZGmF97Nt5U
KDvtx/9gFLaq4IRB1Aj7aB8SqchMKV4agYlU+nJGvLXNw8Xavj/Kq+0OVQTcTDxkNhvUEyQrx8uL
aVK9J6+Wi6mrzL31Rte5H1oiaA07CobFtW/YC39mZsa2YEed31OSOjFJH71j7LQOf8HRhboI+5ZU
UdOblPGLMlgdVB0OvTRZNpVopD9h2KfxNJcnKDJHn9ercY+WLNyZZFVSW1xTiKaLpRb0vRr7axM3
AzDFuql3NRbAHziXktgvSJy7ff/WHy1Ov8enjrKSB9nY8p0f3nmt1NIa0ake8FJHOxKGyB2KneFW
qi6/kLMlvr0/3hHxad3S8ohtQL3wOniljkFLSaUVobkIPTC9NttqbiyDTq/Nj3EudN+UQFE4a3p3
Y62NN4vhqJ+ImyUnh0j1J6aV118QtSMIsqazOu3FWqp6+dJVRIM1MzDxIEzncMM3Zt7bDcrE9y94
BSC8WIzX6+ULNcFbcHsNeQx5miAeWlXN+RUXSvrYe/NyXmZKPjoxIMC54g3HEpeHJ1hIr68N+z4U
JhPaIniGYwz4gCIjy2teZ4eGyibl7LhFIzuemIPWl/Pw2tDqc4fgDYIN8eyjnU0FEXPmceocRbt4
p1BQ76uRGbEw0vzL+7fx9XuKtYVj4LoO6SYL/OHDWlzUjpwd9GCJx+m69OhMaqgICFnS7C3n3vTq
/fHeujRp4iFeGUScfdbv9sX0ytneIZnO1QOw5M0eMG3OpnJKg0EV8YmhVpfby9vItMykR5j5ml/A
vto+Wt9iKXAGZRGY2IZq0JZsNjp7Tu1U36w5bNZSkJnRYnCbkS52ak9nJtKsEo9pU89Xhaz1fkvw
t7qdoj4cEJP2un3N0ZvmMt408xSO9ejO8GvZWK9Qexckqid/Axhf3Jkh6m3ZVqm5TXKSQqlsEhaF
UmanWxRK3n8IR4BnXErrWC7NipW1yyR19IIZtD+HMpvp24pB/zotKqVbGSLIaMvBa/GKl3Cb0EDm
1p7iBKKpLHLtC4PCLzx78iJaVB4ZybsiWbznImVx2dkwwggQU5b9CKeE5EJBYc4OFunQzYV3kRsn
VpY37he7JlvoKzp7PQocvknYdpThlAnBdbPlXuEPdy8Ws50v5ZgN9+/fr6O5Zr1dzGZs7SlOQJXS
1z9/8WhK2FwELLA8231s7BfDXu4g33fsK9MWcEOph49I8ocTM5xpvnp/4Vk71rpw0y5gI3Y4bDW4
Oq9iYW1xTXb3adMQYJdRsQC/HlbLtm9R9WGrsNV5nylj8vvCRGeQhnGvNhlwC3ToS4tJyQoXcZGI
dKn2A2i0PcUxctbHzkvKC0zdOfJVcrbKPVZTrEZuP5IcnBmpOwXv38ajyfP3bSQtz+ORmXD5xXq9
L2+j208dCm9jSzO+v/aG2gskrogToxyt/H+OgpyYogfwVPh/h6PQUpiKWiEvRsSeX4lxED8qkYpo
m/R0y62waHaUuJYr3KPeI4SH7MQS8cb4wELp0lBSh265Rly9vMqCRZcWg8PsGZVXLYKH2rQRvTc3
jUh+FgOa0tKVT7ZVf3//7r6e7TiaApajJE2GlnuMEKVea1LWB0VYIAPZZguiKb3OIbSNTbLtNfzx
74/3+jpdJisqWGseBtFbR29nYeN5i7TKXGXc7RUGk/zBLuISlKeuF4AYYmvraagobSw/vkxsaPDv
/4DjLQ9PmpM/3wZcAbZa0jyaAcIksRNTNlxxPIUPlOHdFhvQ3AtOuGvvvjLkSBFCGIgQqkxQz9Wr
ZPA2lL1LSm3CmU6s269fcLpzMPPXIgA3x1pv2YsXvI3ZommtZW/5U+JCm/IXeIFTULbfl/Xv3QGb
PIMBwM5jfIFI6BynMkg0f12J43irwxDFh4pK/XvdxQQwu2EpbZDpy3BLnwxMQN4jiCXRkyrkftLL
+JdQdf4FzjKKWjmoBfMrRARO87rsLmNvSbqdlSalSQUHkaVvx0v+qcuypTiLMpfqe5t6U4m+vp9/
nniWh7fu90UBvv0d8rbue+yjt8mLwqouE9vcjnmx6yKTfSxMHWhChfi+qIXWz2Lk2leS2BA6Ee4x
rFkCmHqNJVFbrNAmWqLSubNdxPvv/7TDdYZfRvgchnmB1V7yE49rtZ7Gs56zVgauTJpg7On/ISSe
kzs3MpynvzmWvVZrDVBYa8nNPq4w4TptOnq9MpAszEHrEng+9EvjK0mO6t8dirMCNEjO4NLi4zma
jL0YQsyyAmmoJllXmZrklrrNuHdkLk+chY6O+dzC9VxC/RJRFxRYudZJX34XYDJcJEyMpZf1zcKv
Yj4aQFkUhvzuWZS7XBp3G+wTw04fPPMiFmm28RrAURYuil2TRfaJ4+Grh7ru3lnTWVjXQ9PvUt+L
L9Xs29IyOsnV49PedUZPbKqYxLnbnqTRnhrqaFKQNpLhMmeoJK7aLbp9srS6nHkS+vKJ+edwn7Le
Z8qTBtMCJ313TZU5vM+QDAvEm+QPLaU+3o56Oz9VMtKwEc3uHQ41I8jy0jqx3hmvPt11VBZc3lwA
h6w+h6O2cznH3oh0b44m+ZDpKbp4Zafn3tKZZ1Eeuph0SLy34rnaiqSLr5jSUd6JpP0xGi1cr9Fz
xntw7ubff8icasjYWYvEaCeO5pQFh2JWQn4KJhAnuxppUqDaYdq1kDO3f/drAqNtceNhakhQ/EdL
0VRFlT0VaOwR3+lnVgTkyfTM7EavZP7x/aHeuN0MtVb712WG2tHh7V6Muqn4shmqE9J3cmSDOp7+
E9PDYd3m96sE+Y98Hfa7JuMcjSI0p61pisogVoCHd2ZqOF+sLiovFQrwZTOaHrFuVblcuiMcpPev
8Ghh/3PwlUKC4sUROoCTw0vsomxBSDrIYBHWcEEdfdhFWWN/EAhGgryIvX0EpuuJqgYZvLKBbWO2
yTOKz6Y5cRsONzl//RIg3tCXJBWH484HmLWw9lQpqVJDfesAhnzvIFreFMrtzqwSZYyszPqjnPTh
sV71wu/fiTc+6DXfaz0o02Hn2z68EVmy6Gm/huh6jqYuC023npQ9hDtIUsQCAU5ysiH+/P6Yb17y
mrtiQis1Xq3EqFpnzVWwylWVI2z2TEp2nH1Xxb/2jeV1vlxso3iaulnt8cuqx/eHf2O6JNXMJlCM
09b6+h1e8pAZMM5UI4PQNUg2c63hVhVZeN2b5vDj/aGOUIx/Pd0XYx1NzTp+bsK6F/wQDj5ATuDO
RZV21j6CQn85i7g9k5m0qMUv452DLOlGj1T2hbRpcT0QgPgfzCGURfi26QxAqT86uMyIk4Zk4l3T
Z2zifcM8qkfVLzZD6r850tFrtYBaKzONkcrcg0tHnW1bIpygWaM3wYl7vP5bB7tV+3dK3b+u6mif
kesGyTl5B8+wFtMHZA7RVqEb/xCTzlmLJgWCUnl+jgo+97vEGq/badohmDp1LHzzvVoPDJQmKesf
54gM1CltlgMZWOPcBouDuQBxlrVTRuKeuOa3hkLCwPRprxVgefRaxWE3G/BWGAqOzh4ps7MzG5h8
xFiYZ+/f3sND359vMO+LswKhV7ne0VBeXrsarmyWOODoiM4E8Dy9HS4Jiil2SyL7EwhV+42nydrD
hGhD8HkVaxDNA+eDoeJpNobEdJTg8jZNdWIBeGsK+p1quEaPOmyID+cAWdioEQxGWRaju2imRbux
Ykp1mo6LoIWohK4JG35hW+WNNU3diUn/rVn35fBHr6wi9U624zrpO5Tt8y52dzleoD1x8jqmnt7x
qRP9PQHMX08ShQZdfvQvryJ1nDHSK43PgCdpYxW1gYnM7F72778vb76aEIXZ9rLxp+B7eGc1ACK1
Lbm0FFf23gX8uNejAdhu6Jy4iW9OrnxT1AcollNvPBoqa9mfZJxzgszLeUO0hjKISHp1tsZZIzmb
t8ocq90CXDYb6s8o95ZnWuk62bmUc0+8UW9+J3DP1ovmqo+//tpu0ah23N0Uxf1Wn9rm2i4sD+CS
1QTD1A/n79/nN7+TF+MdnXj0eC4VrX4uHi6l3/SRvTEZ78Q9fmsUKoPImJAQEda3/vmLU0xYjBpc
D+bWLteKe4MYukCbYv0/uJaXo6zv1ItReri6RrLUfPMC7ANcWTSq9ZJs379jb33zbNSJQaN4xjH4
6FpgpplGqfHNJ3nTXswSd/wmIyDoyzjTPdtUVoKpb4WTbmTbGAbC/3E48RPe+DjotdhSCp4cU/fR
1iP3UgvrQgmqZQJ2O8TDssNrlfklTfSn96/2jSmG9ErUPGtaNs26o7Ve6CA0lVYxlBmVX8a8RQG4
GjiRGn5tWcJ2eRXqu/fHfONtYUyoL2D/1sPh+ptePMdOzZqWz4wZJQ0wqTQ1LnQH7ex/MIrJ60iD
zHFerUhyFMsyt2Cthq4sA9esflmNlZ948d+8fSgG+A/yCdbYw0vJO2uYhcGTwh4sQ9YFEL8WM96X
RQ7mB8rL2R2WDuvEqG/eQCpvLjfPMjnoHY7KTtwSEITdoKE2cU251b7M4pONXJN/5WjDtMr0OEyz
S+FkfTR1dOaSDAWo3SCbVLbPBtl+6lWC6jIuFiBOff+YLtayB7HU+po+mfusNufzzsxhgGlNc6ok
9eatBleO9kxf55ijWz0auV45kkM0tV0PDjTk6J01mc0+r+eeqbuYrmfbQt7z/mv0xnTAXfj3sOtd
evGyxkmMxbFREm/d1G3Negx/LlotATl7aG7hu8ErtLA3Ty5MsV5BLn5//DdqVharxSoBWfujfKmH
PyDpCNTNq8gldkZlTyxwA3L81sH8lGNzfnZHZ/qxdMiPkdnqxiPGeftZy+mibjDgkYpdL06kU+KS
NGNO/LQ37w2VDUo8Bpat48WsJ6YLLgoVAPav6EYGoWfYJXLthtOyewOVwfisBnufdn3upyZux8YB
79gOYn5cJtv+2bXhFylzkMtpYp83HuGleoJiPxEJDKzYDccTJaK3Phw6dLQlmLpWhcLhvZydXHML
23EDxC4WNF0Zn+thKE7MPG+9qeSnEVXMm+OSKHI4ChbthoZnyhPLRwtu9ATkz5PhtDMsnFJeOZuR
H1Xa4pwY9/WyYfNlrAViyrbs3Y5WrrKMiJ/wOEW4gLF87OPRtgW4u0uhKwfvP/p1BTqcGxhqDSVF
l8QJ4/jJT2mtDR5yt0AHkn7bTYDVN+k0KoVaycXEmVl6ejUgZy6+ymxUpwRj1vqxH4+Ploi3fY3B
eDW5Y2qeC8LuwyAbwsH2MeBmPzNtYA+1upNu0tz0oJ0Ourhy0lItW9FPD5pe0CnFqA5T2S5jUls9
fSjcwG6XFNesVki16UQ9t37okPO415vRfk4WVY++WsKw37FCmjfuHGXpxpQJ2u1I6u09W3Pzbi1M
PnfRCKPZwFJU7fD+knICukZ9KPu0O5U68vpFJo6SYhC6LV5XCtWHr5hHk9kEW8bc7CQTvgCZ3mMW
+vt1S0ZZZRl8Kyxax/uQenASJ/Iyam/tQFOnXLyds4w/MxNv/d9/n3CgMb+JtS17XLp1ERl63cBI
KFbrc5la5kcdgPbOwi66bDTik3+Zc7/FbWSd6gm8eStxsDgk//BG/64qv5jgzT6zCwKFGZqQBChK
qu62rKvJHnKC/BxOEY51gXclcmW3wyKBu5ZW9SWTGrGP+EtTLQvvnDqc7t6/JW+cW9bjLaeEVbi1
pisfPuO+g1VU5iMFqLlzwBgYnfkgEIM+0geybxQgwAJphJF/nyNLGzdt76KdXFw+Ql8pLWr8Qgzz
364D8ptw+XEUpjhGa/nwNyWhiD3hAe7graxusO5DlRjG5YdhVxB4SKgn8aKITglo3prYBNJUepo0
wNj4HI7amoRAjxihgmQpJj8ynXLHOeqHoUCZnbjp6wUcTCzEbOLH4FVgU4wo9OgC29DoPI9KZ7Am
UVy4qJU3taWie6ab4SpxEzB0WjyZX/O+wyeXOsO+wvZHLbhJ782lqL+7jR3/qJWp3wpNwY7KOzs5
Mfm+WnbX38iLgRqKb4Xkv8PbEUaRBsCv5jc6ubodnFb7HrZh+AzIA4d0R0SHvq9FrH4N/LTPs7l0
+/fv0qtP5ugHHG3F2ql0YwcncTAMOWLz2Pu4jPGpKuSrJWYdhAMYG2uMoMg1Dq8y7aWT9qwzQepq
V7TyLrLcKuFXWVetM172tnPvdO2J/cGbTx8RLGcu6kp0WQ/HnBq7jgXctcAV7DI3U1RETHui5TTb
7JMy0j6/fyOPdLEUW9aLBJ3OLptTmH0cbObgudCJQwkDSV5gEA2RE8BNU/lmTu32lxqL5lsJmwht
XzFu5gYZoShOHd5ffV3rb2DDsMo1TMkLdXjRivcsjpwKyDki2U3MhEcHVHduhnqoH96/3jdfnBdD
He2/6HFG6GV4ccpS2RepjO+XwsjP3h/krYfo0uPlf7/1fUeDzNIeFZZdLTBNSE7bcqmhIbmNq++h
oOufFDr3X++P+GrDx2mWuwTUYlVLYmY4vINaB+u5i7EtlmHYXRpuPl/LjoCJXEUJrMchzXflgt3+
vzfq0VQFyD4aoVd7wQiuYeegL/plNlG0g008kn/o1Ffa3IUnlsvXT5DVBU3gag8iufFYHAiPfhEq
Br1ip4mEVl6KK8OAnPr+pb3+9hkFaQpbHPD/jHN4QyemF3cxxzDIPWPeeDHmXj+26dgmJAVt0NgW
0b7IZpySVZonJ96f1ycuZx1doLyndq6zxTwcPdPYMuYVWZ0zCSw33XrM8seybx6F1V2ZDXkUZd7U
53MXywfZZN4zRzR9J+jlX7Rg6y+drjl14n/rhrDVw2KFGWDVSh7+pDpxsJ+v9ou09bC+wkY8U6A4
nsLW6EPAJ5Vz3ZRiKoLShFj2/sNAGMG/frwo4hFxmCVQsr5ShE5GMePQWGmpVu9eRquoDTdmRTRB
KmudtAOd3U8la+dDGhnAoDidKpgsyZTrfHimSNk84UgmUagBZFkONdgVMBr5J1b7+BMN2NsqtHDH
1zR/7G3cxa2ziTOrLH0vrHADUpCeyc9NKvtzPAweyFergu7uVV17Cx8fCFYJavvOdkb9w2C1BBal
etEOfkb5otp4nYa5uencUWxomyGXHgoLTVKt8/RXt6/1A7OF+gWIbb7ylqzztkS/pJ9U7wD4Luny
UmcHbPdg1XP11CKB4XrquXlyMqlfh6NU5QbrIjzrBtgXPOIQiglxRRKsaYne/fvSKzPeOKLXwLul
tUjwuVS2upD6uMKrw3aOfaOaakUxPOlhPOUQj+WycgBiUQ/RleaQpkC4Qdt8I4YwIpe6WfRzpCrD
J4VGOt32NeEogajdKr7TCF3wCzfN3MfMAm4/brF4tqVPLckdR99xtTO9iTw0GHj1jSWoFyJjzI8Q
qgwORpLrK5rARS7QTL5TAABPIosWR+Lq1aNBYBkAtUH2eUFjcIKZVFpxE+OIKqZ8a8SAL2HxSBjZ
jhgMsoLymE6J1ujyGcJT9rUdaX4Bw/MaKG25rRY8NCsRjrTGCfoAaCfmSyKNOt+Qifo5OpZ+V9OQ
/hlPGVg1XRR67gMZi7rAxcCwPHVuEU07UTZhdtYJuxk3MGt7SKOKxlBQG5pI/HZw2bbB7xwfDAh+
1I/JBmqDunM4tZpZI00yZNp+2UocassFe2ccuRS5cwCA7mzCd4+tSNsmkYEaqF+U9mtueAeUMxqU
V+yovaXSQvhxl0mwixNbB22X5mD996U1ihuCRRbbzwe9NXHOO/mmBbO2r3LRYWyKtfkH7QAJqY4w
2vvGYu4B3BPK2xE1YwfaHD88JwAL3RV5O9nnuYzYHoytmX9ge+neYbGvHxAlkGOxNFVNudMsjdu5
bqA4diYO4/WtnMarJqw6sZukBsTaQEwAJUyviMzhyYl46zlK/2LysX2k0jOC3DCp6OA6h24LOlYf
N6lT2W3A/ggI6RyPz5bX8Q/RDcRhqBXZYmHEG5cHJ4wAruuG+dWhLhhv0jFbcbbD0j6WOQb9LUXU
kXgyKxQiMAcyyYCFzZAWKZckP3vM7xfpSKl7g1M4vg1tU/UXllEUF5lWd+UeXD8wsApoaRvosTYh
G5yalDZ5hAa8oUsYXbmdre41It2+LmPm3DowQeIzkRI/we4JpHQRuiYwLU4p17aWLgpcpZTfp8ED
n1dwo/RzTRMm8YGekYJWmPEqgaKIxUJdPLYJZNCtboBea0Fp7bMlvx1h5SbQ0FJtOgN+ZEBe5Exn
baQJSeo8bjMgTICpvhhhZD2RDzUTPdjgaN/IzvG+umkEung2w5rSRR3lyi8K6BCbPsnK3qfSCMOt
6h32ZK0V76fUAvipMvOsc2LQecqzlk29XAxELn1TM2Iy0qLy9DOJLQmRznXWMgE7TvutGKP6MUIp
T2SNK/rPBlkmxhnxeeTKMTEMwgcpGH/UIyE+mumQdTvbTVUXzFNSqC9UzWCNjMp2CHJKAESpJBzV
no8i5Fcnlj58T3Bvm8BMEFRDJIRqfgkeWevPQ9sQ1i5vqUzBUFA0u70u7KuNOYfAT2oNgdJ2jvIM
dhVxhQBVeqWDlF85fYLyuUbdOdO/1na2DGezXRXQFXKtTyhxccrZpGLU50B29pwHaqhhcYjExERB
EDqUcxfw9NdRddGT7UQIv5YuDkO/HgccZqAItC7IyGHTz6vYjiK/NpFUnWWFnPZuKlLXxw2SDWdG
LqwnUxuHcF9Xoi3OOzkO9UZH7uRtEA7BB9CnKJK7AZ5VcmkKpe3j+H+zdyY7clvbtv2X26fAuuiy
iDIzsq7UIZSSknW9WX79G5RtHGVIRwk3XuMCF8ewD5xyMsggN/daa84xO/lNbVc/oT7JWX+RG8UI
6DRlR+31nT6GD5mQuvKaNLm52op8IUXNQj/LT3GYQlQdGNz5uZ2Nzz3BSaU7GzCFPQVypbIra9xx
DxoW2OKbIGx59Gt7gh5cmF19VCDZbiMzMR/kxlmedXagWsAKCqw/0cLkydRA/NGqwxlxygTOpSAj
4CV9DSXeOq6iYqZGkeAwGJVhWHLTKbPsZkvdO55lxdKXQYKmRx+G1oSfZ2k7+YsaJ5/R+02nBRxM
dsutTUhyDL1slyqkbbS63vd7jfjDLzKzkszDZ7yUrjDDiLXDEc6iHZI+5yVQlXBOWXidUd+MCHyM
ABEmagKsBmC1jNmcn5JCKI9kyoQ1cX8Z64TEPuSLnTgRQOqsXdP9Cl7tsi70+wjGDGFF+kDJrk3U
A1I3aINH2DJok7TN4iettJTIA1lOGCMyItVvqkF5I7NEfB+1ZX7BLT3y4DV6erTC1mLLAEltWMHS
Fk+XJNfHpaWTvClDqLvbnASOPTRhc3anstSvaaTkn1XiKE+tUaqTP89VJR60Nk0uRbmQ7kQWQHPq
+FMhTLa6NgNZjbPXWFNi4IBpSRYE8cxs50w7Hb6rysjLmsxm84IAjPpzX4FHdCdZyQBQzgL7sV1N
xlGUTif2SbI0YqvDBbE9JS9VdCY9emVPH2LWTwfARbvBd6Pf6BBh78LSntutVUPKOw2LPtq+OdIG
ZRu3km/xHLERwQECFLTtUbW7VEFl7M84xkLPlIb5SyZK2IRaWkgdUReSfClZFZJoq8IxjtE8rwav
SadDqLajNxKsqkFCTry60aXLnMRUaDaMbQxCt7lJuYV429BDGraxqLJjbteNvZGdMX2peB7B5PYw
on1o4j05mkKXnu1O4SE0RNx9aed5MryBCt4ITKkm1xFYsnBbScZcCYvI+gLzbStrucDBzud1gbyr
27Rq5e61IINRDpIiVxMP9FDI3GJyVkMqBQKpHOD/SMlYrOUAAbqS/XQhkq6V+viEdqzMfFlY+m2e
ZC5txqVaw3o46yKDK+PpjcqrZFTrHEMgjEVMAOECBy3LJTIvwqkmKkaDQEtOjS2H21RCOBCQXAoQ
mpV/ynwFC1XQFFUjPDNOmm86+a9vttywIyojs7h0cNoYbgSjDZ/7THjoyr6VYGwQYqx5LeTEkA0R
/mvwuDTqXKUxot7DqQkkhp0vy5nD8B53O/kqXUCeKIhYiiz1o671j7HA+0ICHwwDGP6+NhHP1akF
ROc2X4FDWFLgqa6Md8JK2qo+znSR3NCctQM380JuUD7sbEuM1wacI3IgkvAuMStpL3XWsgM9Zd0W
i2PQmE7CY9kOhmsMg7atejjjaUpw6FiCcYI4gHh9GW03zbqlcuvm4c+l0W/6N9hL8TRjr5FBU5yb
55tlWMZQyCE4LCZgRGIXl2TCKF5d68alSX4mvJswPbHBjnUPRpB26noz/kAL9WsDB+88BT312Xpx
zxvF1uSM7TDljq+rOXAhOe1vWWvYjpdkeP75hH9Th7471FkdKkmiaUAWOYAwpXgXZ0p3J0W5Qnuj
AIFI0iwxn829zvb46c8H/k3fAX8PVirD1hy8RWfdQLPQ25G5t0Nd0aoBWVmkKwHaCP58lN9eSeTM
VNjoBIkFe19mL3KZ2XmaOj4GseKp0CzIpzYGti1dtw9NOr8/GOU0HUBYh+djQoc3ut4m9G/0dKr8
tmJIys7zljj19oMK/tf6nRuEZsY/Rzq7eFXRxqjP+dYYiE272AqrnT1PC+JDC+VuVI8eWJX4/s/X
8tc2HE2xVT2AhZSH/cd446e5itGPIRDU3gHsCXB8Vq2M/L5TXF8owKc/OMH1tjtbV3jpMGylbW/i
IT47wbaMKoCvheOHDej10emM0dcMod/BlpP9fEjK+7jU8me1X4BWVYb6+Odz/c3dSesUlJJOv5qB
6Nl9M5oh226VvrGmjtZjk+NqtLRk+MtG8H/oop9iRVeryH9HF7l9C4Yp+RldtP4Hf8eQyp/wR/EX
wiKkftx1/5CLVGeNIaWjB11kXSh/AhdJ6ieNf8ePmfewhDNq+w+6SP+E/Hvl+tBH5n+IiP4NvYgG
5rvblNrU4oMhZrf5O9Se81FjCjIQ5Xz9OKPFuulWv6AjEcIiJfJh6uxdTAoIliMBhYe2VTO+aPaW
SABPU6dNzw7YNO4G7W7SmDnamS9mMvHUhJEfvJpxUMHG3orlrp5xarfFoSqOQP4vKuAlLtFBypMW
HTT1ViH8SJCdIcJAa01yOftBeqyUbyvAQCzHRt2VCM2N7lVq2iM8zGwP+y33LQWeYAXFYwPZHCKO
CCAresBbCdOyv4fUnaUyunbfJbBsyacgly2VvNZZY6euiBRzAr3r9zmljcO21kxPk83kfLlNNNR1
tRndxeRwRcN4aAbpoNsxuRokoQwNGZcZDMVCCL/pO82VyejD/CdDvx62YdvsJNFvW7WgBsy3VL3H
hpZGOHwerIHks7Ej5tGR/NiMvlVM+pnEX476ZUX0S9nuNZahNpJp/sB28RYMHt3A5+/oasZ0/Eqo
LuAe69TyYknajOgqyEr2ZHUORvEmVTHcxTeg1oTTkQjUPtjON2yX8POazB0X53bQlZNQGvZivYi3
FL0e29dLAi0flsk0d3Q1aCGB2d04BleFKBEDIbrWx9/hzrhUzT7dCFqmVvqYjs2GRMc1RZR1265d
Za6pfHCcXsoJQOckjQ5ScaHqX7LJeDZNaPQOIUdL8YqBgYk6nM9qP4yZFmiETwEaUF/Dfim3uZz0
R2ZUHRyoCnSn8dgr5M8COHIgU8ZGC52yQEdiyPfNaPpWFD4qZe4riaEGsfGE535bdeOp6AcTgqLV
HQheunYE2swEaHGlJFz8PbnVPnAPrN06CneaMNqlNujYz8aNPur+pExBvDTHNf0kSvvvK1zYW6r2
MJkgBKt6r3GTNnH7tvbeHLvY6pAAQ9CbCmmjbq0raM8MsIXRAmA6tC/NPD2M2ew2NTO1MAOpnQHf
lqyeJg6BU44cbZVh9qS58UVp76xeDviWPdiJgZKP2LImN+4lfyQ6Yslu0LgQlobabFoKkpDmLTUF
7sTkivCqAGHLphiUG1Wn52nf6Qm4QqQBHlwnSs1LZIl71DEexMudGmEIsqRDMuheiv5eSjZrLml1
31lBLD+GMU5O3PNzmAfkczvXitOVe8bvXqYRnzZLR/h4bp86Xtl/nujSmuVNb9R7NRbcp3Iwj2Z9
pRUrvSqed5M83vboqZWlutJhiBty62rENblS2YcUcrdj9RQm0kEh/ifNDR+zJU2cotvI0ymlO25D
wkQXeOzSiSrkTVqeEvkZTreb12FzMxaAQgmdghc2blTposT0b9xmXQS9psAIJPobhW4r1uuNKg6T
Pt71TbpfupuKhz8ZWuGbaXlBKOUuWeM6rCuVuUICsx0cr9cscLDn7FWgpYypB70QHL8KM7ClHAxT
kzwBsmky6brKXsxYfQvpvOU6uMDhfgqT59DgabAXwh2U19LC7E03udbYWyF9Iz1J1IB5wwyXNk+a
gXYAnIIbqtT+wm14zGuQ8zheUPt8D6W3kjijITe82rgdTHUr0ps0DVkiToOROMdFU54NEjeNvPQG
JXpVZgjnOUEiJtmndCIDQ8oIeReQGQ4gDYlIiguXRv/B1sfrts28kNulEPT+pBg0qRWnu0EHbDaP
g8++dNrEIQsg+UX9RM954NJkN2J5cuwvjkSA68gVjstNpdBhSkYniGAbszMP+fDsUNC4ZyFpb8Mb
ub8HsPcXC1lo8Z5wN7nX7Rtdq+87mmhx1L6gwifxTdpl2GPQK5XmPq8a1vgocpYLW2l1HzcuHYxE
nIRBYG7cJPkr3cdrCRmGaznNNfuuzwwivaQUN/gyiYs35ZeOdw0GielzOyapJ5WOchFlCGuGaOtQ
67qmrjY0t+MrtDc3amvCXTN0VJ1jcmzT7NSGxfzZSWVPbpQ9Y9tL5n5+bbTmhsTh4VTRbHYZmaSH
TO03zSLkXaMrfUD4IKG/UXfbFLHizbSNXDRo5DqOIHS8tBuMC62OpyeT3MVt5OTtg1YCIwZo7Mmm
1H2H0aw+KXKX7drJ7NzB7HQyKtTsuS1nXC1FfQgNefKjMvTFmoI4dF247UYSiDhBchyHnd7YX4ta
iY7kAUZ7ZtS1l45OEropkZ+IefqH0LDX1DdQsa7NSlQlxuAnAiFNPNhPsVa6STzSdXGSx27sPFQD
08axxhsjd3gi48tmUh5CKaRjL0dgqSOrdG3lEfyeO7b6bZeYEfHWy/Ww2ETfLaqfyvpTGcuwTxp1
qjeTOEZR/abLE6EalVy+Kk1tHaIulBc6F73irZkZi8eNtbhZJUc8T7HyAJn4kA39cdbj3eQsT4Jc
0XCZviYiswHoGPpGTSZvNsy9Y9XkENkJBSJfMFpVn7zOADd75mnwAjyT9MNNFPdMj+InuRyf2Yw/
1WodRFkLKKEc9nHRXBd1u5Gq7olUgW3cgrs1mWT4DArtTVQ2xG9dTaLwc979tAPW14tbr9HiptGM
zKIkiTCQ3AVPyMVMJLFbGDPg6T6KybTfCttpj3lddr5cifKxDiV7w/ye+YHRwXDppa73HOxovFfx
9tBFMztxQ4xW7Rd6pxOhYYUAyJPYSOj5hP19qVdxwDQ8+sz4KUb6XLYtDYBYnyvkhMQhV+waaljj
THtmFu06sUaoTTTeTQJGr8tQZ0OUpN1lyYhrS86sTm5vRvhyPcX9Y1iberw3hV7fhIbGLKVjgpjR
RtKSXdbhesrgIGRLgylJzSOyjxpISjlJciFw5FAikc8icTLlmxhh9/Zdxiil4TlyGVJZR57q7mr1
xrzopMQzKS3EhV4oU88S1hmfmeDgg8jtJXlFVtluTDiazxU3QzD0gsIqbkIl2vQO7WrinXSLwGCR
k99JuDm9OoFvqDcC8rNJN1pI/3CFavEWzeZtIWXLUWhRdEPsauwJsmYuJbEkbqZ/bZ37zBqPBtuL
x5UNtBf6WG/mjPDSKja1C400tDupi6cXnU9/ItE1A5oUar6TOlZgd515Uy0z6SfdVN3wUcJ9kk63
qIwHEMkGq1TaPmazQlKHQ06zAQiFKZsC0LEf1WSbK9a+Do3cd0hZueZlLG/AeHZ+OpHfFZNABV5z
jZOoytcykcvH2KqqC2MUJo8eLON+tjleucwReLkapbYWB4RzxA8EUo0XSd1sHYI6c0cLMgm+RKpZ
kosysTnIZYnKyMgeSJp5mhUp3DphxAgDXiW96qAzUuWzVS/VIaLODNrSmO8J266+FGiQHxOdlJCq
ysZdJ7NTzpW488N+DjfqbJsPVunEG2ms1J1Dneo1zShlfF3srWZbijdOFt04uKqJR+mJ+2ub/lhp
Q3pLWDkh4+GhLcXTOCSbxL5Zmu4lju6bahkDMoiyyyyu92OaVGzhFGsXGuM+BN58JUInC/RxuE/s
MHKbloEZy1d8oU/6Pb6B0Vvk5lIKRwqg0IZEboDBHJLkezNSNJRQDwlrt1BaTHctiTS03n7sDfHA
cnFrpe0uEuY1C9EHJHbV7NDNZ6W3HlNES147ic2QGowOx+5gDvpFmr3lfJf+nCe3IaLNaznlTRwC
FyF8VyIeM1qeDEl9gvvJ1jaN0qNYk55UAeJ7cG5zmwGBHB1nh5lFro03piE/lYO4FlrXHUTXUx0Q
NQzSS906TfcwD/pLtdYtKkVKZGUHEnuBW8+SZ5pjdjmYBDCXTknB5OirWtriRjGdAxKT/I7FlE0x
M/kNDL3ZpclrbFpJfYySqWUAr6t7IQhvuSYEs6ahr3ffSYNvMHeG4b6VJCsgztImdXouk41kVM2e
l6wBKyV0xg0PfXeZ0Q89ZQlJ6/0ALMstmoqAHSLa/GQiEitqrb7zq5wc4rxB+kZIJYKBxhmguYpk
oY6yC/ViXkSlck06qAnknY9eXtMOL7i/ffQA8WsnGq62Fh+IX++6CzGscbeljrkPk/Oultqw39SZ
bCRHE5q/vuwMrV6eJXnJgkYatuasfE9l0tz6H6Y1uve1Yr5QFKeutExfoiofvBEi/F+Nzf8fvZX6
e3kn2u/fBVzo/wUw6B/IhP/eUrkqvpQ/91N+/PG/GiqG88nW4AtjPjExM0CK/aehshon/iY/q+Yn
ZPiYHX5olGXLRj74TyCI+YmnAWeUqpgyqkoAQf8C/vzDcP+fJh/NS1w44KRW9ROTfExd75uzibCS
tEhtw+cu12DZo+HNNkTlEILrTLNyPXCLiv0w2AOLSzmR4ZP1k004ZFXZJVE+rYZcYNLqt5qlJ3Nl
qQ5PqVoNodsUxHKQXNW1zD16xWGswjvgq90J5jNaNNSyHzp2Vh+NrMgal46RcSeVw/CIQZ5WQVJX
KS6gFueNrzs1e3NTbuQbIaT4uWTW1rOHsjENdLKNimNYEA+5Onn12U7ByIOUfKli1Z26dnopCkdh
ozO1aJoyBxiumzRNq2wMQzLzgADsqt+oQL0OBrGH4bZojHXW0dckDrdaS9K8PndKFjiIeojcNphH
bToeeO3eqbLhOIksJlsx0lL+/5TaFsnCM9UtcEGDJL+uX3Y4hhQdUcjcSAerIvwa91es3Q0KJwmS
OaMiUaz2gwHGmdSdrxYCPcGnNNtkxcBDvo4dfuoV5yHmrj41dX8MnbrcMeIzGlIikULszDA3b9K8
ordLErQv1Ng6ybzmTM/ME9N0FTI+dvzi8gOh4/v2NdgaNIAoOXVGVWg6YQa9/0hKjrw+Hh3bL3oC
WtARTX7VjPYujZGkqE1ob35qZF7/dR//TOL/zfEQkFo6B137g+ct7DGUia9bWDqLqVto97XJS2iv
YUmi6r4qatpu/3y899OH9fx4iBCtopLl2dbOhZx93WVYmHTbzyNOLSO38aBTUFGXhvkHp/a+O/73
oVZwCBRWbKbnBuyucjpzDRTypTm1gxKK+9eESEL9gyHAL4dBEu9gKUddA/cGmPT7bywZAXEtUWL5
kaTaa7g61I5osT44CtM9fs9P6xDvTBSpazARvCbO5pwQhhtSHxP8a55A7Ts4BGvBRCHbddTmw6CJ
pHno1Vw2XnJdUqRtSdzhG0mNlDhhimAr9ErkjTq6I+SKrEJxNk1X05jHNMfEqIcvqR7RxYjUKkNX
mJo1ua2ziiYI0QYZkbsMpfZ3JzUbxr6r72MHPc180keJFMVFkODrE21mk/VR6oZKz7Dt0Ksuwug1
b7THpXiJFb3hrQ1kbS42djZFLHeEd7TpRpNA542axBohBnRLyBHV2tkmFLn6TYksghbPiDSHHmHB
dp7x0RC1R2LstDH0DIm5vOp2Awuw4YUFuNyK/NvYmA9ZKE2GF2Wmle8kdq7RplQKQu/BoA7FSVmK
kt6z2aN4WAsUKzz2FXAffkeBgCaSFUEep5XUOSjPYZzDi2KQ0VAazUA8DsnItfkAj4edik1/13ht
kXPkQUOiWLONKQfKo1yV4XOhtgh+nAXw3vMERerrksr5jZFlCSLErlEScb3AIkkfCydO2xttbmgq
MTmo6bkmWZVcLllJ0wFgVpH3JNqOJhC2FAUzdX8Xzj2Iy3poLpZsSjN2bLOe3jaqaDDiaW2cnMCc
SuoRAnU/v5KSQvXp4NdxrlBthzNJK3YbbzgikY4ZDT7bXxLdeAXxm1+y2UHnHA8kAyFkSLv6W4he
KkUkISK73xlkXmMOMpW11rSZsEsPIPId6yHjiSPqKuntfEOwqKMHeqsV4qFDZ6XfDWRsT485ZWsZ
dJE9TduxyAfca7Y0D1d5s2B2cIcQzdyzPlgg9rHmtMKlHFHKz3wXcZTvYjGin6FUNAb1ixr1liS2
tTIVzdfIzi26qsg0x9W17iToPiJtkNxQSxTVtwBt3YnSJLjalsYs8rNEH8pjTgOXIrTtu3mXWZKT
H1qnsbZdPGrmttYraMD11OcxL4GutrfdAJfUFZKkWYHgc6deWy40xZqWaK9d7WTVy6xyT7JVzkZ0
hsIpJ/yKzFlp1EVhGCSUpzxi41wLWoVtKA62oFoN8tpYGFiQdz66ZmjPD/YcRhdyqed2MGkGxPCc
U3UCgfLERLeit/sFIbSOGmHq6P2Gpd5C9FfU2C9UDcPYVM5S4iYOsxk6tDG9GrPW5OhC0wnG3Mg2
HeldrNbGMSV9uNyWWeN8TgCm1RuaH1QIEgHs0OeaxDL3ZkE4g2stmG0PqPSZOAhLwv5lW3Z5qWaD
E10NpJoY93E8qdKu0np58JRMLk90v6ya9QgEu98WYXSvD5yvFzUSLxeb90yRkT6WEsaLkbqtc8nv
Fkcr+MiLyZfLJ88RP9l9QRMwKZbyNEkpwb3FROS0s0MSmLMC6UvU6tuIkQA970OjqY1a9H5f5mtC
lZ00HfOIpS70LYAhmgfen19qZwg4SydUh8HfOgnmVQN0+WwjwRIiyiELR2hhac8O0DazUD+1rdZk
QV9bTv04FdK47JHs1MlWliL1s+AxcS7KCtXXRZMZsoKjnbmMpwhzdk4xYofh4c+f8uzVu6JK2cTy
BlZ4I0L/O5sWk4QTxUmbxvQTSv3KmeTCN/twJPpbkT549Z4RzKwfx8Kfy/uKFz2b8DNzD7vJmoXB
in0ZkMxGy0m4S2wkg6tlgDmkk9zWWh3y79ToFNqSTDiUE5JASmH/55M+29+sH0SRGXpCswAo8Itp
zWnkThNWSQS9PlvmjldN9KqzHk5keMqWc2G3of6REftsR8DdwDYAFQKTV3Tx0NPe7wjSsCTBQtdH
X2lGcnlLVtd8qrLgz2f261HYJK7Me7ZUKymA2ujnzeswkTrH+HT2q5HBVgSqfDs4tE//9VHQuXPl
2HOwJz13XjbwVeScRFu/jIV803Z0A0bEUF//fJT3ShGeH+wl2N7AntBYJkz+7NbUOnWcmjxnftvk
VmA4Df3vGn2PUzm8IeyIjoWkJ389tf9Xe//PutX976W3V5Gr/Zp8+bn8Xv+Lv5OYTPMT9cdqLaPy
xQzlcOP9ncRkK5/A8LE9X633qF7WH/2TxGR84gkjEEAl1QPRgsyP/oli0j/BuedHpq1gqtRQRPyb
gvwHc/A/G2EW2bVSw4gKYAzZGYis9zc+b/12duIKTC488ovisboVF8ZzdKts4NVsJ59B7iY7sa+d
Ltq9va33mE02/an53N7ibBjesnv6ZIV3GAIy44PZfxj9u4vaw2+xlV1yil0Cu73ER7uIA8gtls3i
0kn+9tMl/03ddZ4p9fdZ8Nr4cRbkrbw/i5FH26pGziJ/7oPab/cd20Ym8656rfbe9GhuSFn3431x
1G8/OPT7NfHvC0ihqdNlwd18HgLXJc4csRtnUrpdNtNLqnn5s31ZPGKxyY6ZV+wX28uBj5Wn8oOK
+zdHXkNaOTXolgaKt/cnndhUHKg1CoS18qa0s4txsrbsCE/5oHxwlr8cysQyArJ49bFDQVgTaH9e
HsNOYwsCpmBjITzH7+I6OZv6dFe19r9aiLmcZ0daP8lPXQSTOFF9YVK5GbTbUb/Lp4cPvq/3q+N6
AGiU9Lko1Imi4IZ5fwDi8RJRMLxl0pfGzROGIlPdiJK758nOpKI5wZKsjI1B5GbzVqDKN+/MznDq
fdbl3fQIBL0xmfUu1dwd60ISw66aesuiacO+k8Kj1FCTDDRIP+hlrJf43YNqKqwgBl04eQ1ZOm+v
yFMl1cZcpJtkeJiLa8wNNLg+IDiwrJwfw7TWFy6CP4rw8xiUnLdgMXQcA8GRN9GgwnDxweVf15Oz
02AdNBFO4VdYUc7vLz+us1SFxJFs4HN8q5Uy0FALZCI8YJh5wD3pMtZxGz30pfKDe3j9zb8eeUUa
c2TQGuvJ/3Rnya1pRYPMkc1LUACX4bU4JNe8EJ8+OMNfnxUeFS4hekmyl7Xzx9KgWk0r1Uk2mvu5
cesLBE/e6A1+5TnBso3unW3rlX+9fd8FL//ceDprvv24q1dlGgU5+zOLW+X9yZWgabrSga0LInJf
nYyd2IWb5ZCe2KXtPwrLUNcN5/mlhL2N+QEdr732hN9dSglbR4lSNdkQCLAlQvyqOrV7tNHud/Ae
myEYgsWbgtBFt+7GwUfMem399b8e3uEpoH2zRlq8PzySICtUEzXZMFQ9NJzsdAz35t72xW7YSUF2
ad0CFqBarDyshB7+ifR7+l36pl3bJ/Nk7Z195Du+fLT2xgcb5B/X+Q8f7fx1OtaRPC4dVwZuDzQF
CnOt2wllC7i/Xh1/blG5jPHl2i3uLLrJ6Qc3wg+V6i8fYN1i/lU1nCt2rbKaAM+NyQb1x07bUMlu
7APt5Z0dZCfpWXpOjuIqRLBfu/p1eMXQ/yjtZX+8qO6r6/ag72a3/+CZ/3VVwVyxLlsGTdFV+v3+
68LSRdGW9vFGEIgTX4Jobm9T4l+mD7gmvx6HdyCBrAQ4/SCznj0DAC/DWDUzVsiqZw4452qfuax3
MP3//Ij/uhSvxB7Qmrx5KYbOc5vGTm2KEc/iJon0r2bR2x7RzprXL8tH+XG/rCWIWZGg4k8gknDF
97y/dGAKpNJmBhdQ4G/RsQWqcygTZBjlR2/48xQfg/Y470MKIP5haRBa3h+KgETkjV0vBYab3c4n
cSW9ijvj2F5lByewr7LrMmiulgdqvfKz/Pohs+WXL29NKADYSOkCLYA9zfvDk0BBvseYS4HY1Pt2
Hx5iL/aJjN6rm/pU+LX37c/f4fnxTHil/AXihp0NS8nZvldBmbDM63NSJm3QJt5iSP6fj3D+3XEE
KIEaamWazRoQ1/dnFPexWvbxnGzQB3n2db6rdn8+wC+noPNL2Y2Ao2eUxs34/gARUQwNEfVZgJnY
QupJVJkuxvqDm/38KD+APbwuudfZ4OKneH8UKTPbHFAX6n9piTYaaenHzMbh/u/OxaL8IexEw0IB
gZh39PujpJI2cnNmeaA2Un2ZWkp4GxV5tf2XR2FEIfPWksGgc4efz0ucfOwGorCKoEw7xR1rrGwN
PYsPvvhfrhhHgetIJhnMcR1Z+vtzqTEUTa0oi2DCHotwseP59lQBD/GDxf58HeI9z7QRXIkNwU2l
efv+QGJ0SDrB7RmUQ4UzV20IstSBKyWFrH9wKKC25y99XDsE86wbQyiGPKxnbTmUskmXY3jxQ3rX
Jy1iKBJfmV0pZpRiDWqvwmX8axVeV+vcj0YWLZ3PWKWQXEmk432+QOIHsoQVncwkmaFOHsXdgMBc
i2ZSHUbzTcy1dkWJp+yNMhfyNho65VVDvxQH8hzJ16mpEY+O3mLVgthxvcHQBS0pZQqDeLmhlHXz
Sq8iT/Qq+nNSg3qiX+fBuDfbGHFy2trKLiqWMT82i+QI+vc9fnYQW9gIM9F3oWumibwcrUKTVbo0
CEt85kDN9Jg22N3xAmrOdKeZ0aI4KOhjrIypFuO0s3MRk59QoPfgg2TDTRfTO/aXtEmvwT33E0pe
3bla+mS8RzzFB62ZkiPQnnQ+4jS0+ReyJHF6d3bOXZkxlbo1IQldNqEsuiCHYg2/pLaUgTZj3pEb
FmVIYBIzD6/6flXK8e2Rh5lrJML7AkMn+l+5Hr5pUa1ZWANH62TW/VAGw0jWu0sTz7wZ6hSowYJD
ttgYsTIgt1uG6lTyoWoPqLz6FDaQOLiOkUa8eSU3NMBbUY8bxCxFx582CY1QhJGwfqIdKf0B5+dF
xbj82q5tdNMxPsDGpQNNzI3QaeSjv2zK+jDnNUcbl2h1mvdyDcexNkuc385Yf260uUjUnTJD5nMj
ObfeVCPuamgaKS2E3gJJ6A3g+PB/InMcvYIG4QxKu5UYSiVSeJ0tIhRBbLWEOu3pd8Ok3LZj3XxJ
1blAX62ghAmYTcyNN6taveb+zBNas8ru/LFxROf29gD+GDRYZQWdnmI/cHDnvcTZUkpuOsl566e0
1e8wUFQZSc0MuwKc+jYScFnCalGXo5jJJS3JrFSLon2I6oGBoKr32nIxMFcCMdGHdbKzTHKnA5AF
Ux7EJXeg2zRZvTGUSt3ORYnrcZ1P6AwaIa54o1NGDU/Toj1ZCgnZil7k31S7ML4gA7WIVhBQUTxh
VNRUFmvPbmRUc8czvRi71tRSYHf86S+FWaRI7rG0fe0Tx6rcCD/8G/fW0tCnwO3vLpVD5FWRiZFp
mdrJmBEmI7b2otSZRMESkWBc4VZk2MftNPuz1TFE6ke5eXGMauL2dmoH8yqzO/uhUQ0er0YYBQpo
VEPlTm1qVI9jz+rmynMIRThWB+dY5yFghQEeQA96pW4XXAZlfZUSkmJj0Bf5BCViauP9FFEqozbW
5K9dWiRRIDe5dCdrwqDfFCcy2KjKMibXXNIwxyod25rXmNhRPeGkeb5NtBTXLIbvTHUZlSlJkOLa
fcnUSlW5LpP1oI7J8FIbKdBN8HFyIMHHwAqMAHRbSnl/sq01DxpwiXFhAB7svcoQ4qHX1OHWZnqh
cB1xjiJKkadui/dcHDupziGl8L74roJCZJhmddYprSn2fU0CnOhFUjNNd/HUS5FJwHdkxPsmVtHW
pXOSvmVse+VAzQAP+NxvvLUa1RlmXxmUog2M3sD6Xk0RcAXstF3tzuBpUh86ZlP7TGEPk1CnO6NU
pBu1G4AMQduXCMiqJON7JJW6s68zPW53tiNMcHARslR/YNtRknyn5oQzkhqoY/MtVNp6SPxPapfU
sQcxpxz+H3Vnshy3km3ZX3lWczwD4I5uUBMgIthTlERKpCYwiaTQ93BH8/W1EDfNSgzdJ5oGNahJ
DjJvXhAIwP34OXuvjVV+mFKAIF2dhuQFtkNomV7t7BTMiCE0Yj/uD0nTd+veb1qwT3TMEns35n0M
cMXQUNr6NKb0lGmbqwsPLdzZkGzBqKOdIUoXaZB9Q2yNIDGQxlrdosmrPuMIRESbTt2yRv7UKwwg
uhtZTJsq6yNft3hX1hWsU5QDjvieKCWd/VzJUlypJUVJKTtrpsokiuR1wjzGp5YPvdrleefmEW56
QqUc0fUJwEgX1f7QBhaekwBSjle07XXZt7YFk9cnFi/3Szw5hqXj6WbScYYMbrba9FYlzAUjibsG
zp6/DWmWIsgGbt2Wj0mtbCcSk8p+Es+REq5uMalkxmklxYUk1zQBm9eztE8rY/loSXzMU4s2h1fA
RQy8O2PFVuUss7grIZdsoZsYa0JCwTI3zKluXxT4ITfiLKN70FsTzFwX+A+6xtlnaa0zBX0SdISz
8jF7OMjtxTTSEK1zKyO6z10TDVXQPLleDqkYpsEMvy5OiG4zlGO3OCts74oFRfNitNWIIcPwC4uA
LXaJQD8lSswNeE1/YSOAA6h2eE/QkA9Nnz02Y8HCA5mzecHHlNRsa0juL1PU3WRpkDXtnTPksPOI
Q4H8uDng7tdA4wFZOQC+5EGtrgKf2NCQaGRUjvQtDdAlVjV90H5bpVFrT+JlbaFenE0cTrckSzAw
+J56HGNzpbL7TpsdesReCIlbgyF3KKZEfq+c2ntdvCCeuXSKNHRok1mEge4pILx0Xs6gWfFfT4ro
1wDCEwGB5laWDNaC90QgN2P1AkHLq1UNFsmRDZ/u+Vyv/MaRcLXxNHoWEqwWkZc4AI2ov0GqVx0e
mYocWN64/HHEKa0hJXXUHHLucwgoaL+Q/a5UVtxJ+6rBmfIwJhOj/VhKJLad7la5Z5Bm/nS1PSDc
Z6htRwNN0CSS5jo+9ZVgjmsYQyVCWnPqC2IlJP+VL1a5Q5zcf87ZaK29a+b6czwrUgFjCd8pclfW
OWbO5XcJPZSPwxsyycdQZstLbs4o8wdAGhjIAr8klK3PNIQGdt9mOCj6NN/7ubLWCJCVulB9rpyI
hdX5WhYyU+AfRgwRY7UAJ+mD9ROw/rpklG+5L/WYTs+ZM9l95ID8qiOkIfGnppxj3u948u5JXVx2
ZiJ8lM1W4QA/GMgbPF/jXicrA256vdddkKpviHmH7mOtTO/nSkcg3Q/CrexdOY0V9gOtLQucwySG
s5W1QuybScjroAMXEdq9iX+uxSmwQjKZywckH+16BqPceYRkwXEYAlOaHpreJfVCuZh/UBuuPurA
wZvvSi19clbJt3xOlmEdd61BaOLOmYX9swMjxLtIYk29dwnM7QEo5fpaWU4eYDOo6L9OpbNxjkQw
XpVc+IqXXWc7y83RI+u1DcRhSoCY751S5D9jv8Vbk6oaHXk2tssB8VJ8Z+qYImaxluqLCyTIussW
aLfJebxMffdz7DJjeaCLLZY8ojAyL2si154hOo4NanIx6mm3UvZPZ4btgu/pmnlwnzjhtO5tGnft
dKNrE+SIqJK4+IhowR3Ph3S0p7PCnbRAlBNPj2lGM34/IFQ3sAthwznrel+Mu7zg24vysjOpFCaC
3WFAFx5ZiEZP1biUtWkyaLCWAJZIXFTE2yfpM01c/3WeV/YksDGpdWZ0VSG/MJaGJ1N50nyS/LnJ
RW3Vq3kDbGe1LmncI6+PliApjaiwB5vfXo1xN19ncTGDhkMJ4V6vUPopycu8QhDm6cyQ7g5NfYGV
3/JjH6Kcmy0/tA2waVNprd/GPpFfBI309qzgiIObKSs64ybPWWnPg3GK+4il29lMDxb7/Lzz/NGm
vZIZKjtDpJJk1227WBNADBYQHKfJmn9mb0Xa75ZrmZzZSECRgmgtpnMDVQaLe9161b5XjrsenDnT
06UbNKzlFiYBxH8DkDggMGgTWO/joNw0CcH96Ks1e6yTenk04DUGZ/FUw0CZa8N8DpY866A9mdMm
09QyiYbS6fUQOikJNWeI8cyM1FPTSg+qWmGlDSM63Y/0u7R3a28ql722DVYRc+ylEXoQBnEa16Ul
P+WVCdBMD3EFdSfAePNqJ0U9n/U9dc5lHdtxeZkD2gAEU7M5f5DFXNlnHXos57PnLrn5VZM7K3ew
/5wCE29RFM6FT3HoPmWwoaixJoF4NKYOHW8GU7H6jkoM/fegm0Yby4YZFGEBVs49lMh6k7sNW4JU
gfd42pe5WUDRUeVc7HF4wsDKV9ugkqwwqUS14ULdhBIGzcpyrX7gQc4Fxks8Rygrcpg+e9YRP3tS
Ki5xJI7Noj6ht3fKawxHjc84o8utyK2MRu5cGEWfSVhYP+lA+XczJujmrHLN/tmpEAFdOprOx8cm
F9PXLlGBccZqEEzhGPQkqy74eawbZYJz3XckHLPjOWMyPdnTIpPzQtvNtK8r1ZFQL2PL+jQWWf2t
auzMOrP9OPi5pa2Ul3LlfHQ7mPxUO4+f07z0IIDDkuv7xPqgvb5YLwiFb6iqTR/9HhuqQ7IWiuuU
hzVCUUQ3Viu/oYIgHDbKvUK+CFEY6IPaGPZWqNapna6adSPvjhkM3jA1NdssaYL9SJhAj2RLGAMv
G47BJNlbGyD0Q1Nm+OzwxG0Qt4xmayQJlYa/FtPIpsQxYwtoLshoFeN8L335pZEmWyM2Vv1Dxi5F
SCb8LzFsSbHLOlc/mIPj6c9G3tRVZC+T8drGnJgPK8aOZ9uAqBOm9bJeomMyCuhnav2MD7HtIgw+
ySuh7FO/k3C0xEs1ICv/ArGkekQhnmbkR2XtTZCteFydBk83TKuJk4qkffDiL+OcX1Rmnf20h7XD
AZMSDf9oN6bAN+Pj8LuC4GE8GdRSwQXQP1hLDhoqzVkkU+5VreaEL9pSxYOsx2ADl9lTf0fnJ30o
8cY1l1bhlRj5q5Ekt8rEZtjVa/dVt/GoDxxRuzgcHRO4qO8D0Qo1dhiDw7Ockb/picLTddsuOd9W
qOrDqF32WLtvJyuCnckpYpnt+RoANp6WFD8xQ2x2F+5tKLRHkd9YD2nFihAhHClI5UzY69PCGUZI
OZi8P8/DWGd3ZtDX9mW+ruNwTZjQnOBZdkmEIGhENj8cVFR0U8ZWu2SQc2TYJRVmqM1QtuKCtd30
Y8V5Ad2+1yziILMVpxfNb1SkGjy2scf05He0fPTCvtJ00r4psEpbQOo4rD5TnxXB+dL5mH163SIE
A25V3yE19HXUIlzlJLe6ShahWvr6GWene+e6dgWraZz9juLDtn7Sd1m6sMM00J8Bz0uBHzL4N1Ef
kkOxF2yzWJ+VqLEBjsJhut+JOb1pEH22cFXjzjgfKTnTsHSpV0I0n5oIdC8GY+Ry8ryDxtSv16VK
TeCo2gDa+OQBWbtfUmHgHUbzbIYLn6oTLotjDpce3K4pXI4AwdJeXJyCnAvQ7x0hg/MROOgd4YPb
iPobwCjUyP0RTzgXSnyZ0nx9ckvbfpw0bqAL38sxBjhHwKGRbLDDPEmxX7dHCOIy15IvYEMjamcF
k4grG2SiLPIkiHjo8PniI1axpF9hXiScokQ44xR6bkAYYt/feIx2pgTkR1Rby1519pifLxvCMd5g
jvGaxp/cPI7jK5kaxbyLN/DjemRASvSd/a4QhQ/o6ciJ7Dm7XxJYglR/KMb0LjsyJR1dr5dpEsAU
J5+OH4hDBsfllmctw+qIp5w3UmV2hFbKI8DSdIfhW1IPzmdksOvn+Ii6BFrgD5EdbAhMn9iL7+3G
xRSg5/pdesRl6iobLqyuhD+wWnxEe2tja7aeYT6JI3BzsB1IFa2eOx3qI5QzW/ToHnrBA0IMVwKB
mI8QT9vH2yK8GmW3kW+Yz2Ejfk4b+7NP0urDfASC9qNZPAbLhgkdjsjQfkiHAXk5JNH2CBWdN75o
f0SNNht1tD4CSOspcW8KtbFJvSOn1Ktdl+iWjV6qjyTTIccSGw5Hwmng9v3ddOSezhsCddhgqFlS
cZbyj4zU5shLdY/sVESnPg1Wn0nGRdxDH9876Vhzvk9pEHAcSujMDK3VzhHnqGC65PNZFzhegO6i
oZZeRoBBJa8dNSCBLcyyhevXLy2AAjcD2dpja+Qc0SW5f2ZTNcDJc4MUIUY6fbMqIHpRVzfJOXQO
N42G3gYGFLveN5SpHlEFuYROSt3T/fQSg0Uvr9cas4WNRTC0xzF5JZ9teA76rm/3lUqzny7mW7rU
1lQ9jCSxPnWpWX0AY4un2pic8cNs1zrd9qfhte6F8aSJ0MY8gzMIuXHiOh8bev4PTjvWHBytylNh
D42oZac2FMuDOzlmKMspXRDUL83jSMfV3GX4Yi6zIu6ySJcxtZodx/5zN0lNNxXI35XbdahqgqwN
LksxOEbYURZgtMWBKvds2FQfgE2CRzp1dG79YCi/4WnPtrNrzVZsub0fRBLGphWVSd88D0T9LRG1
FyAQf443/5FDqyv0XLez+C0X/JberOsf5dQEF4GUOo9cwIOo3Mu5jPfrUtcflwz6Ml93Q6ncc9LO
djqZqKFNBd4kmizW1cug0dVn26N/ge+HDb8zU+8+T+R0r5SN+bFPcmevqC2t3byileZwDCyHRnKp
X1KSgXZGh4265hf+nmY2vUAqvfyzRRbLvhQdAX/9RkIXdaqATjAhCpMmiIlMit3pq0dJF3PEzfMP
le8HTyMdiJ8EeAzntm0ItaezPI4RtCAj2s6Wezs9JK4LI1Vg7vrQcCK7J16p/ECfLb4enQV2S5eW
+pst6RkdPHbJyzWZvRcgrIgoESWJ5krmLYvMikPlvvdH8yohy+3GwLwwRoShrS8GDrECml83PCbr
rJ4aNfk0x4x8+R4U85JymPSYhuAKyK85zmOi9+gwQ00U5YRGgYjr7xaTbT5aT8w/A9oW/NtyNT/M
uti8ZIy2VGSuZvBDjpoPj++ub6OZJRIMWDs03ySRjMj/p1iAgaBmsZhFTN5noTjEsqu16qYyUjyw
sqSYCE3tuSUFtS+haY9YTct5qKmndV+9bGDCL5uLDzmAXqr7zISvaY/0M3aWnKth5y0z/EyNX5pk
nXio0l0tR3Pj42Tx7bj0gxNKEOFkEZR18C1IN0CG4W85TSiku0/CS9sfCfUTSN8+39oUANtfV9HP
D94S9I/ONNd8mTJ9pU8JYxlkQ9AAyZf9dW6u9XPF/LYOnaaKsZ/WlrjILZ13+wBQwUOeDgroRGN7
n2SScw7O1o1WK0Y0bMA3faSwjmfoJuzdyUMS70+i3bcdgEZaYtQIkWqlfFmwD6+R1wbVy0q7g291
8lY7Kto8YTf30xqrQp9iR0SOMjx70p1t/j7d3HilYyE8pI1vgJ9Z8cyutkXkWhdn6HOMgoezz2VA
/ElWsJcbLqla+9W19d3UWVRFEF0tvv6+Cj56TVA9rGbbSWDoVvwDmjQ4BJ9CWDHWwkIcokc0Pyxg
f54k6FkaMIOlXGQl1uSEE3PWwZ7DKUW31syGP0Y+h7Rum5GlWLrV9s0KSS9vb1mKZK8JV2IFg3fK
TGz6quaeY1JLdyUPcQwzIOVLFBQDXGSBV8fdze4ygH/RbZrB3DTjzT8TAy73JceRG1Z/135HSmL/
NvJEGQDBnla3Q26nD8zrjfIoYbrlWFVX7lsPH0cBJ9K5WLsP0sovB/ngWvkZEUMH5vr7BltcEgSR
4Qx7ZV3RkLu17HrXyVtB24859A5+JokLF5reZg+4p/JvVqN4Z276b7PgwEFablk0D4Afvv17CSum
4WEwcU5tp8PUY7a3ZZ2sf30VPJfMZC1hQ+vGNvH2Kp0/aitQY7lfmy5+RDXi3UoMJYc/T89PBQ0k
WQqQpzx8nJ40Urbf5hcBXT7gVLBWJ987wI7vzanXNzQjvAufAnPvF870l3qe4/XIpEf3z71BUHh7
PW+kTUOdle9b0dMjIE0lRNz5XrTsv94Vwkr+n2hf0FW/vYpisIvUR+b7ejTRjtlGey6JDjuXNGXO
W4Sv76gDtjf0V4EWA3vL4qbQb/NikGj79npLu5aOV2CkrLZ1bZby1pzchvMBwwzbNT7g0Hkv/vD0
o+GSwfZemD7LEG6Vk1vMMzJUFAO8XdNk8TlcAhrZJFPtBMCKd+7u90vxHiKwxTFOFpd0T7QPxrAu
LjBaZ2fYQR3Jjty1PqG1NUNhemctOP20fNPGz44mBXenLXlH3j5IFi93GbldvFopvbe0991d31kc
kv782v/bdSQye15HPgBIsW+vUy6gjoI4k5iohTh3PMqKZvbsdwQwv78WxCgHoA9ZvREOnWZvt8vA
ABxBEaanRXxiWfco3gy7OhQpkQuqrBmLCDWbf/0QhY+nB68kphR8/ydvY176Vjwt9Khqt2kP9Gis
i85p08PfPkK0csjGPfQYSEbdk0dI4JbbemuBuc7v9aWTSRSQU/+368VRubYtgQKELnjZEw2RMxep
Teyu3GnEOZzn8cyVeT+/oyE6XS+4CjJDF1IobzhCH/H2dchGjk5qbEnq6NeZyUhsHbAA1CHNaYIJ
zKy7++tnF/DUMGhIFw/YqbLXmTpnotspCLywFCiRQH8CzD2//vkqv79+uEw22V+AQJ4d9uQ9WBtU
33Q4Ba1b1/6QOZ44U0433Me1Z9ytBaMmoOMUh3++6u+rBdY5i6XCQyvNAn/yLAO1BsQfpYK10FrD
IKE7G0ugLbWGrnC81P8Lf5J+7TFXvv4XaJDhv0Cov3wfs6b+/4ASsjkl/2en0hm4k2dei9d6zMbl
4uV//6/tn//HpwRc1WVuyuqziSIRE/L7/2NTsoL/RslNj8t2OCzxj/Ab/selJDEwEbKG/hWVO/G2
m9L9Py4lIf8bXSWhlgA8Ns+e9VfUkBNCN9xhdkssUr5H1xln6KkvYdrgv4bLyRjJRnMZw+D+EJhd
em7MwbiHjK4odyb9scVLfzYqlZ1nunHeWaDfvqv//A2bsJ5N20LHdvrdz8TZQmfskmhR0jpvoB/d
epbRX7ULheYvv8vdP8XAr2r+7WP7vyXCP5fiuXK3qJkpf7aP9ZdCC3fr4Gj0sGHvEZQ+2pySwxoo
6nuhUEc1+psLBShsAMNQGjDFEBuG99cLYbvwJ0560JHmmJP62sznQNKJzSzpEN9OXrWVXAwyRMi5
iuODuVSucdF5anl2nCW/6ZfJuY+huS074fZtF/mrC/lrsWbrfNK1A6hqGkk3SRr6RYQk6cFFkK0L
Ri5GF7jhgj4JnGjhtk9zZjt7hOKA5ubSEgOK53F6YTVCgDVPgGU1+PcGQZHH4cQmIQCfMqwrZm6J
217Bt5Iri2OVw6CcUvSCvbm28tLLgIz9VT3Ar4NeCiEkVotNDonI9u1DY3Jbous0j+G8z+5m/o61
Ubzj7ToxElBlwFLhHdjiOTk4cOp/e5WuU5DMmNNGXkJciJHI6Qq+nUSwZvkPgRb93jIcTmW+0eTn
QWJZHyZSlKIMgU5YWGgt6J5tOTEtOlfNy/TOyv12F9z+POo8V/D92x67k3Ny4ujtYizLlj9vHWyf
FCa3QBZkmPrQdT001jI37v/8TdhbOffru8oVJYcBzjgUlxheTsq9uZodwk8WI4T2kz1YVQG7ODXX
6hyaFMP1QrYruAxdfUWWSoOViCL1A4klkAkrB8+IosBJL+0xiKuDLir4uCXzSmKsSB7/7scEoJwB
86FLZg4DKQZm23b+3z8zVPwmKmdsK2jsTz5raL3A72Ey8Gdzqu9JOcjAhDCIljetHbz8+XmdLlc8
LrTHWAdYgNlZNwfpr582XcO6XDcynSSn6SaWqzyr6nL5UBuxeM819lYZfHwZqOkoXrHU2Ztr9e21
UnishquMIwDObPZV2eJ+0nzge6a0xnLe+fBFwphuBGBYRyavRJcEd3OyAC+q6pYjnVkmZneYXSP3
L0hOKR7Iz/TwuHkpWpGiE3ZojowRdibqLWzwwVLeJpXpK7SOWYDAyquYQCPZ03eN05LZrBnLlAym
7dGIiHU0l2iqdGeA2qztu1G6MdAO23Y/Tuvi/Jgdv2yQzhvtZVP3IBSrZGChGt1mzUmoSU3iA5Hz
nGtC0qZ3qkn7356dR/kjXTy44rffqfCDzl7dnt8pbeIusuyWtqtvz0w2/Fk7D3VT9o/MlQNEmcPo
nq10QFLIKF5AdFgtMkbYKnlk6NL/QEgSPw7QX+/cLnfvPFdTZzsocu1DCXPlZaahmaMv9Yvvf37X
rLfV4z8vAG8AIag+cCCCd9++APCo6WYypYyamg7SgW6qvhJG3NCAAcZt1indRhTs/tnodONuYGYY
lo6B7wKBU7TqOidxONHuJbJ69SDgauwmUqlyysLCei9mYHvxT9YRDsObf9pj/UIO9fZvjf2edWZb
WFGfABVgyAQpHRL0nx/Jtv69vQoBaRgpSUqR7KvuyVmkzWY3iTuU6FYbe2ic6olsb2Cy7Tx5IIUR
6dt9be5akQgPuIrbv3Nq+K1k2jYQy6FmY63hszx1Dg39onUK/4rud7r86FyR7ZyUHph00uShSThQ
Il0UsJKncu4iQxgzVAfTUe/8Hb/vE/wFG4GLvp0raVm/fdpeB/BLSUoZ+s7qkA55dw3UEO/ZUhcc
AmvrPVzEv12QvoNDc5E0XCrTtxecV+ajwhwSZv/pSNOocc9HF7UUuiWLcYZXvbMv/f462RA5IKci
NSH6/HTtG3l1UrWMSTSVnd61lq6jgZLuna3jX6+y2X/p+dPpOG17lnMQ9JhX2Dr6QJ4Pk0nwFAE9
75S4/3qVzeeDbYke1ekBevJrj6w87iUISCEHft2Rp86l/vxp/NtVOO45fHswDjCbvf2FqphlWsss
idBKrTvZrTENxaR85wP816vQ72IVp7FHS+rtVZykoqczsSR5rSp16BCFeD6Nav7055vZKuS33zmd
V84ktKBwLjnH5f2XUt2058xxK36YqZimQyNmcWj5R8+KvMCQ6vbLFxoSCnZPLd65weMdnFyagwgd
Wdp7/Id1UoKxkoiuj1nIFvaBPTrQ5n6E7Xso06XeN1t8aVMwwUCpVh+UfEbEd08hFEcxusx3SuJt
zTz5U8D04E/fjo54Irf//Zen4MyIwVOEO9vDbr8nHW6kRcj2PJDLeybP46v+9locWDiN8qwtiqjf
2n5Z0s+mrOJw42F94WtnCsKQDJkKpwcpI4Tqk3fIJiRODghmD81WDm5MkE7LWUGlX1qIV/GHin/L
p1kq0EigZxzjwIC4KHeqJ10mXFYYAVEgBvjLUi/Ydg2riBmgK4IIQ4vO0hgp2fAcyzxwzwazF+fS
1wCq/vx2/f5c8dtBf6T7sx3UTg1ec9+msNLsAIotpXWdCGblyajOV9Sr73yVv6+blBAAcGzXhdSD
E/PtT8iJoYQ6D8HcqFrzdWqW8doYExJK7OBn09XjO3XP73eGNY5xAX1Hj6aTf/LGBDilxDpxuWVZ
j4IPOHnjmFuhMWAdeOcxngKU2Au5Kc7s7MOMkenavb25SnuxLIY8DksCHZFre/Ul3K/2EmVcfIjX
2jxMpfC+VKVvf1JD0F+YojB3BdrPiz//oL8vF65l2RwfQZ/yqE/PjkL7pEd0vLyeXtqvdjINZ1ip
QBp1fScUWpZ4vSjhDu6tDMX1n6/9+yPf1nVoM6zt/3JuLRZJBiuq15BJA6rblbP9QOInwSjzew/8
dPGVgjk1Qw5e3X8SuN8+bwVasGCgS15Hrp6tWhq7mGTMd16h41b+60rAYYMeLIs7B1EIO6ed0RyK
ol01wPlRySLbMNDsny2xoE2kl3nTvYnCEXDjZ2e98Io0IIdB1Maym/VsOTskJwHBE1WHNd8sBrwd
bV931+TBBmBrpll7H1kMHEI0ndIxo7E2sq+ahOgkXEmja+4StRm1gAMR5fF3PxT3tdmg6WDTVuOT
PP0UPbe1UJRhWaBnfosmWB+WOTWutXD+zhDLqUMIwtHBKPDxm3wfJ2VqLiWEVAJqIzwB4/lMYM+O
9MzynRs6mdoeLyOPdCG24u2ccPK1Lyl9HLxAY+TUunuacavkIa0nI+fI5+DYyJ3Kj8xAq8/jUMMc
qbXBUpCW6fAoSgI2SIHwiTIoiYxZcJLsnSFdMT5l6rUHebevcDHhZ0sz0tc6OVVMn2q8c7tWxb0I
mdogXvXqZEyx6OcoEP78c/1WavMQaUfQSiCeCliffVLjBlOGyTHHUTeW+b0VVP33YWIIL5fMQ5GN
g4pMT/vT3FbZfZyCl3RtXK5//ht+/+D45Nh4mc1ypuE4efLBVbgcy1jgEIx1eciIVmUFWZN39oh/
uQqFIXcY8HFzoZPKLdEAvKeGSGOrQ/nX2rZzoWNkye/cy/Z+v/2uGQgAxMI5TVENZ+TtzZAYCvAS
/y9q/jlGRelPqAxGr+g/c8xsvy+jtG56ksM/tcSL39Z5MT+0syums74NtiGqwDNHX4zSKGQ3mM49
jKMo9Ek0R9AAZbi8LErSJA59rqtvWEWmOUoB8uNZNBw0nRbH9Qdh2XrcLW3c3pqJSSC87rv4JiM0
62vDAD/Da7WUQ5QM8wxUtJd+lM2Li3geoeVTPmTzeOHM5kzMUd3pH1Ur1ueymTNiO5V0iazSQf1Q
ooYHOVvhg/rzE/xtv5MCDLOHcxAilgys05FlQaIlHsS5jyjM0JQT7vJTZYBbM5DH9yoTsCNtFIb7
IAvSH3FFS6XmzAG2U624wN75Y37/ObeKwmOj306jlG4nP6dVBWsOmT8S9ick9NG4hkThUJn/Z8Tz
P0Nwtm387YtDb42WucM3wKHzFHxHHIeuEgOXpxc0jrrGKbZWqNYJWUE7mHpFNKU6IczJk/Wyb23l
5oh5K8++M1Vi3//tbbOqko7K2cDlpnHqv73tecupXjy7xkUW11MUO8wweF/w7Idukqmfg+cM8xnb
VdmSqZjZVww0LHpgkj5JNAsz+7IBMgW7taHeqQR+fz/42wQNwq0qAul8qnmoQClanVE0UTLLWR2s
JYv3oMTVT6ctmvIi6wIowE1hNsFhXTAiEXLjj2ovrZgUqylw39vx/qn3Tn46FhWeFa/tNtw+Ocyo
SlljAvEhWu18YKYTr1ueRFCu1mEuJyfbc57wP4o6znvA5v70RC4MwUAFiNkngIrmw6ga+6us3fxz
hb1+Dzm+fCiVvRICYqjpK3lA8z2dq/g+diRhI6JfrBtkEQjUqK+5oVkK417Gg5HcNUOB3nOqDLdh
OxG5jw9rdm7gLolvRWYZPyvRl12kbUeV+wBN2xeYEiQ8ERDvXQzWGDxTS5Pwhi9yFvvUX7GWJlUj
ROQHqSc3IyWmQTeo8h8UOP5lzLhkCdGGW9SF9MVeM7ubPq/5KOO9NJPVDpkBN2Qzs6o8Tnib1kPt
pfW3zmG1oVNtpVOokNauoe32niZVbXGeOy8oWcB8P8PRSoPRPQBtJievaIJS7sbGn81ocNhbr2dt
ltmFXy3ONyedpq1Tl9ZfJDONLVrPNfUltqmiC7VNsFOYa5SWZzYZ1Pk5WFWT/Hpd9IBabLoH4N29
4GGoQeWeZXneflKCUL1YJcTprUzs+pDDKeVFE6vitpiz8YtgA2kZ2A/FK47N8ZufLmgjY3DBUWIq
n9AgrFnPJh6DPYrSarmQSZ8hc1ONO+z6nHxDqPEB5scGonY34qCOeqJbvhj5BrIWm6T+YnBs5iFF
XZISYA8YPw6jxqcCZWzyfjTOOn9c8Nt8dDw1TXuE2igal1ip76PF+4N1Cw9UJEYIDVhDmUvnGBxu
iCgf1jOtzPGW9lL9SNBZ/hVhd4GNe+kJtCM3xhgOGwGN079L0mBYCxrNV03a5dHoISC/aZD4zbt5
tl1FSzvWSbioqroNiKn292stqBzMslH9rVKiIkm+QN2LAZlQoB0qlLlDytuRJt3HA7dqumtg7W1U
n+auEQE7SzUo77WBa0N/vLGniuZsQTIebhjXjWLcYdYHTyweQztRV96ZZrzvhjM8GXLVur4YseCX
UK2L3GJ0R16aFXrmKJGhloXQB7u07ItqDvrt4dXrvhktwoTyI9fDXLKp2Ml6GK4IL5LdAfO8Nx/m
Kh7v28wAIW1XefrY9O2Ij3Zd9bcqLns/cj0S1g7K9eIbJKzCvo5XUne0Pab9F6VN8leIGZnyfVBI
NUTY/hIkxSnadPgYbc6MFOOkG6WFRe9Dzy4RUXS/24csA54YWRrUAwBKu/1Y4jAftvpseZ217xEH
NNjlmVdP+r6ogK1HRkvhz59T1U8o69BKjrM3XCe+31Ie6AqiGgqJJ/AlYMhbH7bFVn9h3cDkzIcN
EKMCEBgU98pcXHlVYNywMYz49TVOnCA9KwvqUNLhWXuxe0j8wiPOrGFHZtP81DgbW9pr9XKXzdJs
Q9Prlbxs29IGFg0+drwyk8RhCpsrcWhmH/pIoYv6EwrquLmYMJi6mLTqQFxhzvdAD5nALHDucxrf
dcMYnI1GQUh7NZeAPAZ3hoSOw5SoTQYLzc1SzsxM5ilH+WsMCu5PlscmiUeJ5R3SvJ2WLUMxfZmT
bk32tR8PB8PtvEu3DoxrW9A+jBYjbn9w0sIhFaM0uCsT3QY7ZkCUyIVf2c9JKqGZiNYwyNEhTxV2
zWajmUrX3y8FLN6IZSIP9qIl2Z7ZZ53HB+WjGL4w0zHG5efrqj03zSp7GEeS7XZOXTH08WJRiIgl
fLNyByOJPjqYV6bM4FGqELMKSBc5FnV3kEGP5C62O8G0uVXDS0amZBPZ9iR6XBIuUXRzV5jdHm1g
/clbu+W1rL2sPCD+Eo9yXEgXUolg85jgf+bRMNtBhT20GHYlDh9CqqqlMVkZPXDnRGLpYgcUX653
NYj4H8or/enaCdj0zkffBIHjjBNTH9ji1CvEo6h4l2P4wy/BtkuUZbb+xAAxfZ5tg2OtnThJEM4u
MysSr8BT+Gc6V93n1cydQ9pZN/SlMBDF+srrSYcEQXFbzdne8JIfRvt/KDuv3bixLIp+EQHm8Fok
KygHS7L8QliWzRwuL/PXz6LnpVUlqOABGjOY7jaL5OUN5+y9tvNWWuQZxPSQMuLSSj53FMhT2ODd
LHOC0FLnbuqqb+7AmKFjSerPbSoachDyA2fIcMzz32qabeElHKxB9aFT3daWfRPZKo1MDKeuVuLA
kIFr1WtmrbdzEvsxE+WLZHE3G3k5k6X+WGfpzTgPBIQVb8CeNlZbXy8agvlveVyGrvFLA+RQEuNl
8idIGFrgdZAYG1tWVmfrpETnpiaJ1L20W1JfcVMlHbexiavI+BEnrFxVQx27idRb0AmYeldWzwNi
JvbenuVNezoPl9RV+WcNjPLq6tEtpFrexZEDX16IXerIbwQsbdWYD6Mv6+toxLbtABXyHOfenIpD
hyOXOywfu7Z9Yb/xTSr4Jl086z/Uymn36uzs6nn5YSdWKKR3HevWJe//wdDLJws2i5UOM9Ah/QE3
131mAyPMn9z42rDKNuhhlm1KVrpLRlkXNuOfXMQXDrv3qPQGGpTdk9bE12YChSGbRvzoS3KQk+HS
rxwfwQ7sxkHRNo3pHFrVeIpk9lPDPy+wHwfFAEB+1LcEOhDWV1RbQNXfJ0W/00DmZgm9GrVWH3X4
H54XVX7jWlSzlcDhNm3im0jRrJNHA09GkrlGoAwkGJbJQu4ThmVjubNL6/ugjS+K+G5gAoqV7FfW
Fe8yGkviccDbZ9NVnEHyIOXP9crbqJiAACjaIYs14wdkMQgeACMMZZwutIRAq2i+HFHaJUsWjLr6
XjOAQoHbIjV+jHTtR2u+HWNoAnxP+O+xadrqPka89jDCMR8ob9lYLCKdtDO3fje1fD9Pww3lgJ0l
hIVXP6NQ0LWvuiJrYhDzuyJt97XFqMhiXARL/8aHf4snCq7mXNVh7zDFYYN/6NuRfBuj+4Xzhnzm
VCEtbwOLhU3S5LT+UFfXY9eoV60aOeT9CIIhGTomebLWNcIKUoDlXo0mY49t/yofaDs77pWw8N11
NRq4gog6O8sXFmyDxmo6Ec2md7tE5u8ceRN/KdvfmV5+G13t1WmTyZfy5zDYYEBk0zjqYYxXw7LV
mSppJXUdXeFsA4RcGcoPHb3Ie0nU4OxDFYMUpbIHiTelzNALFFrs3Xtuo2cbi6Mie0g2WF7Q4Vh7
mLxEeAfZJTqxIOpM/GEidU36dlvLdJPIIiXtFtvE9wyAQOTP0O9gQkWNJ/02GfIbxxW2FhJLlL4U
xrq2SD2u+XnIln97Y4Qm38gAsPsYn1XCWmOT9kWjaIEpNeJ6PYSj5NO2KdZiFDiO37urKMljNnib
6HK/qSqu0E1nSDgYUElmyvZ11rLdbLSR8Ngq0RR/1A3cehWbrItZdaM5VJe20zYUgfEMgC+pjQ13
rf0EoVbdCz2ZHkwbF+c2jxPaABi/oHNpBT5RhCLL6Aaidd33pM+SH+B/I8auUYt7Z+DjCkQBKM9v
3Xxk+uoUyx8bY3Y3eNLMi66aBLm1xkIWczMTKu3nSUdyVeosUc3+OK8FRvyC8ofZClH6E4vLA7Ap
Av4cbLgqwKBwydNR21S5oTRBL+wBMdDYW0TxmRPbEGvS2l+NNCf+kdK1HzxLkM2C9sHuNi3LyQRi
os4LKtGNNm8TzNv4JxGt/5kjk1wYoBuDhaUTgAXCHs/pA2M0KL0pzsjudtRz/F0JBa/hUlBegUuj
DcaDUaRqfSOYYHOoMz3ByDSp4ksva1MNtfkoS1yvvfUnqwSvD9ts/EJ+hWVsLKdI3jRP0Zpwdc4+
K502XEFYBg+GEmqmGRn1cHfUhdCoDUCq7NpxS5Z2O+sU8rVjZ0lIq4yX2h+tMRbQ5ETJ2PEaeQeK
wxNhOmnLU5EhkQpQYkTPjpDVm6WkOgAooEg/9Sjx+J+92txC6+mu89nQykM5LFidNKNALpSKtc2X
VL2XbdlsDvFFLUpvDtw+9npGqECpQDlXvaIW0rl7Sh5568c24Qz5qJWXiijqF7hBww1sZ25+Vjqe
Ml1JZa0tjyM2yhprEtIPZZXNLTSqrLpid97nkf6DyVv3/Ig0aM7i/cD2zVYX/h+yPwjIEFETH7Jy
SL/HU2UMWExThyQdPFJMRbrRv6lmXN+pbWbwYZtFs4GrUz6PeVFnhEevvV7UN+CyioivEaNj5X7P
PKQ7m2V2y8oH6TIegBgW6w5JLS/Tzk5VxOjItaDGROm9EsveC6iI0cVN7T67xaDnLaQmzzaC+aUd
bgitcePN2FbjG+cMYqxBznSQPjHpXmuOSASOIiV5a/gXvtu54ZSswa4uAkHjvfebsnbZQ0il3jg8
7e5Oi4rq50LAKwT6XtF/1nZUXyNM6jXfGxTqaQob718KG+f7VAP3h6W81NxdiU++4LzkUhlj29n0
QZTppL26I0exbbf0moMTSC0McmtrgnI8xDYybJbBsvZxg6DxzjBx3AUOVI9fFGdUMoBLw3u047G6
448dXgut5iifI1B6TJAzc9DmIImvVorujyaq6EHUmXztWluLw1muc1NG0YBDUIPVekOlyBuus7FL
9m2LD2QbQz0kN7s22dHaUU6Tw/OI66VpJucmGFNTmTaZvnRZ6Hpa+qLFSfESeQhiN6Yz8feImG/p
atnlbasUBUQJ0m+6DXbyRhAq5QzOpsESTDxeVxJsinE8D4cZ2KQ/kCYHZTae+F4GtgEHN+ZQw1Gi
qVBKiUV9Hx2VlK7BUtuXujHJXqbe4Kg+FsvkYslJz/GJlezcAIcjPwds26QFK3FiVzpE5MiS+kk7
ZDhJUfZeqpxS6XZY7jURcjCBOMr2v1IsqhWwPsvCfFuxc5SqYmWbold6zGsRsTV4jmtSc6o2m365
1czc71ZjxM42n/pndrSKDDUzYpcVL9bEqpKQeD3PVfwtxhH+RLYryMYkLkczpGLBmBBZx8LtTdQ7
gk6ZnW6b2Nj/cbtO3oExl0OUK6fG2rSk08tNbQFN3Fm1q15oHVrRYJKOBgvMhnoXjEjb7xJnrvGY
ZzMhSUOXA7KRg8VZROKcdTeLqXSXiCAMMyzwvIqgSQbnWjUzMCSaJpxXUdl4XNFGqz9n5jN9OzSt
+tpjPPitY+J9w7pqysMyCee6G+3E2QCwiu5ncDv6riA4+1FhJyH8QqYMsai1AQ9lphOLHYfotcJl
qNlvreg1BkMiSCUZQb8QZYsK6K1g4kIrVtRzGpiT8MiCjnupsp/ou51RDC1Mc7n0MnTtfplDyqhN
S1SxDVyrjqrsnnKAqV7MLF0tn3K8AMFzoH/m0oxv4ZuVdeiqEZubJB4MJawp9+MXFaxfQd3H8Z3V
NgwGW1ITJUIRRAYMvKUnmldZIEYkrVZ8L0F3vmsqiwzrU6+zZzYaVnCFMvYE1mrZmYtd/8hyrzRC
3M6lPxfKIvZ9Oee/qD/a14Q6dTe1tBlTOXtim0JjO/50x1xcDyR3sx9S3b/qAHAg/yi0YYmhXeSQ
7EGjjx7EUdtNzwDpkF6b+x6s+MupHKdrDsf/ZJ/7qyj0sCu5YJU1Hcve2s35jyhDGzC+s3XLfI6e
pA0XPKi8rJMzHe0TobLJF2CCOKbRgEvAPRbaYLZOWko9DVScuLmeNdthJZDklU9UovSk0C4bUJm3
RkVZm1p7FZKZ/E3vJ+oE7I4vBKKxYJaSo57JpurrIvxxy/v/v83GG+lxYIIs/fERTBWhoSXbYX9e
y1d6RT6bVUcPlZudQ4IfJZCsTxuR3Yr91bG9Wd5f+fJ/njZ6iUxvoxhu6gSoEmpP6/zxapOdS1ln
SEmGOrDWDV6d2d3Wxonjd30evy7Q+sBv6i48EKdTr2RswM2Y8ooYM5V6V0bRoW716OnrB/NXHPSh
3s7P5ViLttxAaE5L9ujJ0BkvtGKoAbok5T7NBB1S/MTbqZX6oU+TdpsUoIIyJpwLmx8fspnoL1I1
evHK2Atyti8PlKhiDjaGeu3KWCe/rjQTJPwAPIpJE2e6rCe9x1Ufi/LHsVE00ic4aiGzK6wUbUaV
Yyqe+E06oPeWNNq/ef3+fjOQAl3Q0LxCJM1HvSrVaMsmA3Psd12UXlHY7QJMC8P266d/Ivrl+6c5
RLsDxZTDS1hlIv8ZLBw8vNrBc+S7uV5BAta9LQrj9t0q4Y8iRfeu4eM4/tImTKpNbV+Laa29l3oJ
vgb1rLK1pwGexqTVu1ntHNdfImW5pOiXXBSFI3dycq1H057HEGKpHXz980+/Kn69hRVnNdrBvTnq
bKW1Lt1KBTZtkXPPC0+I+o5q+ByW/FfJ/PpVcfhzGatIoDABf3xQzVhoYzfi+wAU5JCASGR47NV8
z7r9q+7VNPz6zj5pjGGPRXGF1wjtKF64j9frVWXFaEy1b1vRcJOxOOMjN0WIpqA9INSxtqJf1IfR
AdRIqawODGdod/Sny7uvf8mxHIsbh+6Ox8QBe46C/+j7VMH1TeAGGh8kVPebxEgQAQCVt2CECsru
lX1GTHP6TvHqIjbBZrg2T4/1ylOkWkk7c37y+ra6tU1ZfS/twbkaof+cWZc+uxSrxbpsrK/2WHMC
BZC6wkhhmjJ2bW5SHWpEHlEHh77geWc+tdNpgwMtjxE/P/ZJbu7jCzWtfjIMFiaMMdin3LbEg1qy
DHz9tj6bTvG6MUJZAjxEdEfzRp2PmZsZKTqaqYNpW3lW9AL3iQaeDq8Ia1VuaL3PIjLJOw0I+LTR
LEQhm4IuLLi8fFLYAxI9eqNDVvQ2LQaVWx2k37dBZlJh718uPdSnPH5eyE0dz8ytn7wRjGA6cgHe
PcLKo4ekNGlK8SJpkD4sVqBPk3KTgk+8irTefv76SZ2Oa/54bMYGOwbcAschPGKIWlCFC0TNMR/2
yYqdU7SyOQiDfmRuNNmZueqz6/3dbTGts84dO4+zqI6anjOg30eztRt7aBy0BNpQ9Ur3Nl2wEZ3Z
cqxbio8LKwBFdFXrpgtRkHk0gwydNjqaZJ0qUGpzCtCjx0x3xbXTas4ulzlltT7uHmfNXaibVnlx
rrd/KouzEemg8sNQy2DEsng05DmBd0hjS98mg+A9yTTvEhgeSLlYKJYZxHM+EtlaTC1Bv1Wuvrde
bMorkq7iaWPwGSa+FcfTHJZK475A1KgmOiutpOhZOrREXLWOFM6NM5CSJDNpEURtAZYzBRCHoLAy
m7B2TWkfaHeqLnhikb8abCbILE9zMOvwYShT060HREIgcDv5TtS5XMOD+Rv0UFNSlOFTd510jjDD
IQdgo/UL4i00cTb0prnS1Us22OsBFbWSBUBOpUaI2CF+7ntP/7OMEQX1LDFfoA2mBB33mfwjq0W+
lVykB++wTFNQ5Tgdod+V9m+8nADTPcOdBOy/JPdehrar0UjqnQX9Tq0tPZiqPhK0xsf0tdMr8Ur1
o7uLORRC77bs7pkoAIqyc501CIcp+enbWiIMu1qg3mb0bEycTGy4tCSIKqvz/AKs2Pc2zRGl1q3l
ZNS2OHLvR6rLCga+pFf8dBm6g2xc79102vohnpF/hURmLa9Thvp/5cBX2ladRwqiugNpFackdNgY
ICW6WpfWNxDwRrxA8R6fdLMeFBrBhBdvxGBrInCQMgybEaVMvGmhw1SbQpEFr6NKtRuzqNCEzNUy
xQEC8gIGX59Ujzn1MOp+FCmvuLvsjwosEOaPow8ykL2Z/lH6UhyQ2bfUSuMpgQYF7meTkzp5mQ6F
3ORNSzuVmFAaLh18H8hDlVO8adJZ/LSzhm9fTzen078NGgJ1qIoCGCfy0dcoJj31yjTB4mNNEggu
oBJ7xE329VU+mWQ4AvG9s2sgCfB4b9pEVWMyREu/TCvrxhiJDqh00V7EADaC2OC5f329E+k//hbs
S1yR18xlj6kNQLPVxDXZB2mB8rDsre/FttxF++VPcTF29DvP3N8nyxvX4+lhdHH5aN3j5S2rhl7v
q8YPfhwefj8cDrtN6O/HTXA/bs7sDk7f2MdLHa1FtJ5KlZRbsFbyZappKnjnRPXaJ6/rw92sP+G/
u++YKUhd7+Zy+23Lrex2uz+Pl/dnbuTvmn+0EnAZRKF4412WhKPDZ03Su+TTaXwRyqfpiqyJu2Fv
XRZbiNskApGNskOqcaBLHgfLnbL1Xr8eJaerOtfGrs1Bhp9wYkGjrtHilW5SAOIA0qdocA+enq6Q
j8U9c6+nL+3/lyC+id3PiY+8IT1eaUWXYkXR4xeYOSo7Zu9fPQPs5FT+4ixsr+69Y+ceoVs0OGey
mmhcFt9EXFkPJGnQDMyTc4rlU00v13INlfGOF4Lj+NEJbbHHyZwtkH2oOvuLCamJ3w70AgT6DWhk
hhr/KAihJgVEM7ZZpSd9kOqNff3vrxCnucmXx+aVQN+PI5XeFwV3XiTVaq0L6dSNBzOrnr02Uc/s
/z97g9TSGSVUpCwOHR+vhP8qqyEy4ocmMB3oZbJgVVyMcxPXemz5+E2skUV48wASQRw43iejknH1
wZGAvpdy6HfOEpvlZmko122MSS9DHTbrM9EAscbRuFRf00Z1H8uySR6n2F1ezFh471EJ/xzF7irq
sOhJdRuwfx75EoQ/nPm9nzwVDakzhzAiw3E3H80UUDPnGQ3PWkKT1GRXp6RTN+LMs//soaDqdDSM
KbzsY1NIrwJtm2nJ0OIeyqvIrpz7xBhkCLMhe2oZngYygUmeGVuf3ZuN+p8lixoEW8aPb9wVBOAU
BuVBK+mtgyeIj5mdqDxzb599SGuhgzhMlNV4Mo+WDuCXNLeMOPezysx0BKd5NvmxKTLOM6UtPY7y
TaKHkRETSqDVJEH4blYMl14zq+fCRz+ZEXUsueh8PI+d4fFhAESo1P7qgDlowuXVKcAi75x3rt4m
wddf7iezP+Uj5hB00+w9wH19fLyxN5QIPJF5wRFicwp5/G1my0QAJFqjAxX6NOyWogknhaCJSqRt
MOAMwoLR1D6dQ+cyc+V03VF98QFDeelGk7F6hU8etWTrEfFUtt2FEUcKxdNJBuVAB+XrW/jkaVEb
xFfItpKa5t9ayX+WSZjlyaQlhKjo0nG2VYvgEGHUJc2+fxduY0HRNT6yFXSEk+foYeHXHcDKAoud
jIWz+jKgy8I33dwqlHzuM6j0B31J2vu8XewDMnPajErl3Xx9v3/PnkeT01r34wzMbEs55OhXNPaE
4Mbl+DF1uS3JH2iWa8CpKxKfQJ1AcZM/7ZQYoEVzdUdYYXrP7GC+T+6Ur6ITePS28AJZl/iA68I8
tAtGUA3lidhFAwEJGyQhJKgoDp1lUojScFBXeV8psudp1qozm7ZPZhWDuE38tYDYeLBHdxNpAoOw
NjPEa2N+ps3hPtKyHDYG1e9QU0fvCSJCcuYZfjJmsChrZPgB7XNP7LBFTRicO7JsQuJAttFr2ZXs
BTo6N1HPHHQ5U58uJvRQ6DzALsPEdLy5p/NMBBrBN5tJIK/ZWNqgjJsk4TgzZAVqM3WoaahLU0Xb
huY7/5bmixcSF0ISSCI99AFGMHu9ctWCuszYvIOwDCptyb7BCUeUCOYQUSfxpXkfimws5A4PsGb6
alQb1kUMT+2nntfaz8ZejLcag04ZKt2s3wyI3BUOjJaN7zii4YizTJaAPrQaDGsyTeXTnJYlG7Om
NuwN5mLlrku0MfO13ituMLfa35W8ci7rvCH+Y4nU6SYXC3L9wRXaDerwuAtMUhcIIupE87u3+7om
00av0VfPjmxR9xI2tWmg8n7rO0t7GeKp+W6gFherSbaZHxTHraKtzozcB04plAtyI+lI0jDILjwP
tCg4DKt8KAC9mxvs+wahBwnAR6ChiwK1P4cqEsZmp6+k+RidCaadC5pzqDBFPIvrhJKSCBDiNFEw
z67ka3LH0YMCQMAQB1utdHHCGIqzLaMSaZ9XIpyCG4pND2F8RcfG0uOMcDBE3xGMECe9dWOLSF85
Swj+nhznm96eyc+ZlQFtOhF7ZNN5RZw9t1EZzwE96fanXZdgNFpWnyx0CvxhxGpU/KleNS16gEe9
vUIv5SpBsbSQpMuo6hq/Vwid2iqFicCF0dXg+jWbYfLdqVu6HQwHdIVo25c60GgWXIxeGc1B07jD
05rTGfkKbTIRjFPWHAorcsqrchpgVpW0hQmjMOU7JYJl8YUELAzr1U6uhz616xAxf39dCG/WdxJl
Fgq4SUUTjSLV/Z1QaOHdcmuk8Kh6E5pF7zFWpxzMbiGHAc0kLG9wkiOs0W1nNpMZzgRcvFMomvKL
Vp9B7FpkLQRWT5xsgJR8skJXGZfXZor7ye/UYUyDlK4Q2oGKTS8pCSkKWn1CronGwKWIMVpefKt2
s8EgNiODpICxJUKv0WlihrVqF7+YUSiwiTonJW8Z10dd29rQ7ZQ07spQy3VA2wveShH2jRRiH+Em
cxFiS3KQaTKLZVvao9lQE6gHe79gyqJaIzXiAQc3QbvOQCzprSW1cbkMitkFQs3nH22rRVAF9abr
feJKwTX3f1tDVVQ0DRk2XoKrWVQmNaa2IOxFJARR7mZCOu39gGKjuXH7Csmkh6w62+dlNKJuaRRH
D/I2darD0gyoe2M+3znMWnd8jJ06NvesUqZD0lVKdjKS+peBBesnWPu6DXMWSXRYpSfUAD1oo4VE
uvXGrdfnwLXSSY/xTqTxe9qp1bexzjlIOFKz6iuTHLVVMdgzWDKbKk/oDiYx1oSURm/mPHfPktwO
ksrG0fkt2DphdBtkTgII0tSrEcyw+jq4dF4JYKOzh6Eg8l7RMUYIeobszkJf86Sw035IypGagToS
NYCYtKp8xSVxBipLp11kfdkaYa7a8fuMs/4JWUT9/PVa+0kFA9sRtjB2hRbAIONoZ420idK8HAt/
GNpMfcAAVTa+7DWtRuJiRbgMlDi5G+ltvyqJYV8oAx7gnccBIGywh7Ajj5f0zOL1t2zycQOwNiSc
FYOpcuQ7ZqbUidu3E1wrJBzSfJppa6PssFTr0q4r8lVkaZq/xr5oQJD3A0uDHWuFR2zXiHakV43y
p5Wo83fTTo3Zn+ek+vn1Q/uksguAby3DQOhYz2pHx0HskLOjDeh4ybrKqivKrMjBpNQwrBQ4n0BH
O+7wTtqe027ELLt3i3DJIqwaEmPIzjKGn1iF2rthIKEEtak+V6xSXYMrVVuWXaHnRolJz8Im4wih
iJ3iJfnBJvpIbJJGIGIXvWjkmZ3y6VNfTyAqx3poDhps4qOhIDn0eM3A8adkYgRS75EFh7Gb0CFE
cZOy2IGeZ+SkjI7hk7iTbS2EofC9OhFoHuaodW1dBSjDw9ePe73uh9HA7yK7iero/7vO6/bjP/vf
zlEWyEcmzXu1cW/rqpgepTwLUvvbgTq+jGtiWaREg/PtL1vpP5eJ2lQvKaOWvjIWYTYuW0L8sNWq
36zY2hKi+FxmylUG/RWKvYddZHRYYtXbthzOHAhP9m4cP4Ey8FliOtP4PD/eL+Qptxt1DLCRMUdv
HtKioKoXeSnIMgj/9dFy7oRriDYFbIjhrHvX/9zzaIqxgHS66l8aZ9cYRfSnkc4/C2AwH/CH46Q3
aTgxuj5exfRmy5HI6PBfdfl2NGPzW5rK+Ezt65PHBp9jLWY4LqeYY1gjLT36T0TcoyscchRf7bJF
JL/Wzp0f//zUsC7TmKZFbTPyjk7sreHKysHa7VsuHwVok3kbNco5lvjp1MwbwVxF44gyG4Xz9Yb/
83J6zPUyS2ECeCxlaG6hO+b+ouaLG5YQFWp8ZEPyxKfMloRoA/zFhj3W/mSN2apWEGT8GSty559v
no8EcAalbwrex3OzTMhhwarNQtVWJGWSrBDClnO2X1/ltDZM/R4+h0bLgJXpZMzojeOker0qiMcU
XcyU5I/sTjpfdo3YEuFl3eQ4MO61ycDLXZE/4OtKl3AGb6w7RyuyJ6JdkeDnlet9MwoQl0PVjv/+
KFAHeIQv0NCkwnA0DqJlylrya4XvxejlVLXDx+uh9vz6Uayf+8d5iUcNtR79xcopPx4GZuaSk1ZI
kHRE6OFWW8VTfK4QMtLUvF8AcD6NRcM5CC8jyhRdO3x9/dPpl04KBAAUbECFWPQ/DsNcFxKHGYcZ
p9DwRXj9eKMWhfavRQ5qG7qLNJj/0Cg61gdYfW4PY6Y1q2qzZY+HItoqU7EvIrM6N7bW9/LxiYJk
WwcX2x6axCdilqiuE10hVHU1C94lyB+fMzBNT31qJXt9iYq7vtfy+ziKU3RYuo02PreIKXXO2a3/
qrtOfgkMSk7qqwTxeAQlDa3rKEXabXNCTi/maFG/J3nfvZnE8pQ+vsacgGoxVu4lZ1vjWSOnKbkY
iD8s/BLN+WOkeOOTlte4WCqChzaFXveHuXOmJCyomv+iMSJMX1/kmls5N3K7kFT6Tpw03j70nU6M
7rks/7jR2JJaHJNltEnRaz59PYROp2YKA5Qeaf8RWQ8X4OMQ6jJ7arRoRvrJCTBgZ2FSacv076RL
uGcudVJtoQYB0xOYLv+FcOho8bTUxjAWi7b/bBipftGqOlijJqvNG9do3GkPqbNxALfhOTozgj+5
ssOHgpEfNLGFbO3jTdqtmGEooZCd8E8/g1KcfBRicms4wvihJ/m0NSORn9m/2ydDmSIqsiTeI/Pl
CQSdnq5kBNGYcBeJcygaLeuFc6l1LaN0YSeTn83RWBfrD0N2bflQiKfdAYCD1/rxNvNWT9XCRBCV
55p4LN0Fp6+2kNO3FbHbG4c5NuIWs4GhPCS6hwbHzZvi0SEnGF19VxAfNkYN8stG4Wyq9Y14JNbM
CAwccdKfWjo6B41K1a9aVu1DAuBHDQi8S1+RHXvU35GU30lIIJiVKhLo0HQr/cbolYwkEvIN8qsp
ym1lg6dJOAgOGvrfgqxBLbBN8jwDNbXMP4ozy2qfYWo2N0yq9HJEi9suXfL5e6u0ThI04Gn6/RSz
S4Fl6+JB/scPguI3nz3aPXuVOB/vNVsiHStcOAjsFymv6ET0e3K2x63Zq+cK4OtZ5OP7Yl6lxo6g
DFkUk+vH9wUDDthpOvR+hd31Otf7DPN13LV7BHZi3wk1DkbV0W+iOqfG9fVtniwdHp8gnUg+exOe
xPGkHtlCidNh6Vd6g3NBMwmPO6kB/7pAwaZZG/4WACqkX8enMcvsEqtc6K9iNHf9gi7GTamo+fvX
9/L3JPzhQVLjpBxtceTjM9ePB77txnzeHZeBYRsuAQnCfnFtHGBbBkZQbcW1d0MG7kO+n/bJFtrt
1tvV2yLUwnprhTASNtX1vHdDZPjnjssn0+vRLzt6xW3j9ISH8suIFtsUwW843+Fv7Bibx3ybBjAp
zrzWT9SZHx/F0Xxeo5kb0/WC5ebtYXN49cP7+6+f9rlbWue9/+x9U0Kf2mHiCorTbXRxFUNrFtmZ
jcDJ8OS5oUZkD48ykZrm0W1ondEhd6Ti3KCiDR0xUBQzvHOQl09uhZYl7S50Ih6C3aNbySROrwTQ
rZ8rRXuwOkvd2tlU3smmroOvn9rJVtF2WGhXUbbKAsRm7eNTy60KaziAUryfNe6YuEWa1Qx2/TZG
i31RDhM8BGh/8ptQ2njcc35Xzg2Nk1VwxctaCBgpINC+OU4IqBZytkC8QNvJc1TIeZcb11Ukh/d2
bsc72gFN5A+lvkaaGnPzq2I/n4JIb8xHJZnsDmOKMYXG6LnKwdLy/iGx0fJsXAHY3K/wdZvh14/s
k74oqzZ7QBQ8GECc4+0tmgXRTx7CRAKIq5VLvjy6pLP7wqnyRzn0M05AVftFgFj6I6FLuQWMQBrM
mV9xsiVdI1lUOrM6Zz4mmaOjRN/AEI2BYNKdHT3l0ulpovsFWBMiTA2Kxn4yLC0W81l49+5cEj6W
Nss0hiVd8J9yqfK3Mz/oZNngB60LFO03Dnm0kD4OpaGAT54jV/SttiNfoOlq4hIn+zLWzekiYw91
0FyhhnmVznddlkxPjAu4Alqu3BIAHgUjPegQ8em8pxGUbz0tsndIcs3rDp3xmWG/fkFHM/PKV+eg
yDcG/e2oiqECNp7RvfBb+zTe9iIqg75VjC3wstiPiMA783A+mTdY0+CvcQpeyc5HL4swyswh767w
bURtN9gNm73o5ml/5hWcULRsHKqr6MFi+aZ/vf6M/8yBCynWHhl3hZ+SIDr50SSBqmmxpeC6oxwX
49OSdkWhroOCUahDRd4nAuLXeFHtM0vM6RNmv8dw4IwL3I6z09FPcYppZq0HmNN7/fdUq91QFt38
bC2WcYHFLH36+t4/MWZw2MQSo9E6XU8MR9YGr68QQhocd6vWldGWzhzayi5X1D+ZOy5JWLae/Yty
T6XT9+raO2vEzWznZQuPwu7RuDpGbV6Dqhs5t0YGKMMFnxtF2npFR2A7ED/joo3vzWV23trRVqew
h1F0Vr50OvlzHyAdV1g0DM7j71pEbW20FTobZ/CU34WEAscMrd2LjBYnOZfmNfsNgUfbHIIus7JD
5JLEaRTQeTbKrJR3i1bMe4CzdLaXyDlTafxk8qOKTcOf18pApgT48b3OWevpcUJlTuakke2NKFGG
67mOpw4spGP8SWdFPlDjiZ9bBCHYd1tFv/bmtj5X5PjkOXFcQ47EtpiZ4vh9S12V2TTr+H0mz9p3
sCJASHTmJdKnc160v5vrj9MFviJOiOS6YC058ZboRjpjnQc3TznF3qqT211Ui108kgaXPmoAMvsN
n3+8Y1HoN7mrydvCsOJLqdnN3qna4cBRvrrJvc7b5KmoD4qSLXuNttG5s9bpHEz/npo8+jeVfsOx
dKVL0FZ34Pw5y45EHZPtDQVF7S6Jwe2uHKkkIIGG5rCGcJ1LPTldxrn0qll36TMgv1t/2n/mnl6N
jHYxqKo1TjvMTOQwPbf5lNP5ZeKrm0C46XTbqXF6GWVLh3rYEd7bkA3jk6cOUg0HvKAuLI5KXlVp
QrzdIkvH3hTDjHTcjlvtXJzf6aSMOcdBNYISz6IfcDRFOXJYloSZ0jdyt7iiCRsHttbOZw5un72S
tT1gI26hOn8sffQEHcZ+gKrgxvXwmJM8DNVes98nNi93nRQTvbxIEp3OTuwMWvS0QYF1hi0VLRrG
ApPE0cnbxq5bKKNLX8ADPW2BML2Udjb4HRSJPxijsnDy6mjaAlOabwsPK88miwzxhAHb3qWljO5F
vpAr//VU/dnPoixpUAgFV42w7OjBx7rXIo+sC7/ROjLfSuAFjzUFgY2TewbGUz17M1uq1XqpM4mR
lPytz9V8CkHNOofof5Sd2W7kSpZlfyWR78ziPBQq84FOHzUPIUXEC6EIKYzzTBrJr+9FdXZ3yl2Q
960CErhQSHTnYDx2zt5r13kFS0S055y9nywodI5B28Mox1Z53KZWRpxhKaL41Zz080PO+HiNzMHa
py5Cx6/PwCeHYv+wdEcx7zC1PL4uk2YAlgzbVemB0GsAzgV6HKdXpbTPScGc0zpxMQjZYG6XBQGD
5MfnMgr7Nqwjs1uNVWZON0BO8rWHljPZR5qormFZ9fD8owrshFJ2yNMaOwR/03rGc5o0jJfLfI4e
a+xPmh+rfXRruKXAHOLww8B0lIVdksz1wXGS6XnWmaf4HrUOKX5erjrXLhmt9qZrFfsnbjztGUZk
+5wBl3nSFO237lXqE8AQ9Wdjtwc0ltlmHup0WM/eEINeLGYVCn5t8nLpslpsy8Rp1U0Yd8Zd67Wq
hRlFxQnR1Xx1vzNiWunQE4BEKhle05VSDWgjByWPyHKuvPBNk+BdtmnmjdomwmHQ+3TmIHWWRe4B
m1HFMCJGKtKZvG+9Q62Ce+8pDhu9Bssgxl+SGHI4X3LsRixvw/xsTSMQNy2HMMGvxwr1QmfXOJUk
MdCZznqyNTEVEL7b2NmjIWz73A7udN1F5ccMcslkWBaYo80isC7oEiZiDs5nuGcObwZm48lNlVr6
DuyigMgytmcWtdNhC5mQ3FccFP3fog79eFelcuzntqEO8SZgIBbulUsLyNftnKg2E5jRsYNW6g0e
ImXYSbR5S5Z6v82MXL9rVG/e4Hkx9wLEBNs6tfYuC7IgzpSgxmkNyqsaq9oyCcPaYehHH7KSqh5H
i1XISkotoM8zFAEB9eiuZFXR5qtNq1tHo2rcTzj5Hye3jInD1QoN3SA2mpe0LoFqgvWKbWxXMXhF
ryqTxygOp9nvCV2jDoMzcmWQYE3vsGoUJdAsOHyAktj0oYk0pBWYdR97O6Bejr0CXjPFKzf2jNd4
lsBg5jRNbprJDn+3XdH3G+HZ0w3oyfrASzAy2UIZylvXYcQ/98L+ZGFYGlMLsHypGI4rOcMKc4XW
Xrty4KytHdVLA17GGRLKxeQ3ghzHR4acjOa4cVNSWl5mgz1utSiE6/L1evjJPbw0VriPYNrS2Dsq
KjFgCZfWX7syZ6UP6D92r2hItKDJRegnqAOR4UXn/IUnizBjakjtCHzBbrN1ONoDhgSDJzXcxFWT
Kfk+dJL2AFeE+qVyztWqpwUkx3J1+OLkrjMbO5Yv805FB8bCsmLmkjrrcFTqV5RW2mNMAO5Pxeyp
IC1BtBWiUPmAy4+kPHqT1lWkz9pro2t/7IZZTT4Z86NVO9NbZLfdXQJa/fnrK3Eq6UDLjvfEIk0U
QcNJn5myv3MYFVYrQ2Fosp1FV8tVL0kL3JhaPcVXWoIBPiC/voDA1syhBNA2SnSZbh/RFwNEP69K
JEmkzydxX97kQ2Wc2YScDsH4kMiNmX55Nl2YYxN+wfPA1TOANE1m+jIidvkzWTl+Qo/Y6WfHmokU
cYg4/y2qJHkaZhVAK+gpypsCt6+5EhqYEWZ5WY2FT5O52KtDxYBC9kDe91D0qd29ZdNoet1wgwMS
vCrlmQM13KywOoLFTIcAeKtbrXUzQ/ZG3m/dbD2jnM0zrYrT1qlDuCfduYWLzczvmIRhOl3hyBT/
Qjvk5n5INNRiRm1u3MgZaLNkLlH1zbDuaROtoh71kwf7B2gIEtkz98bJirF8EpD5TJXp5qKa+Lie
drw7jQxYD4fJf7hIOH0mMFsGowcRC22rD+MGk8DemQD413OOGDA7t2q9r9kftmLvn4FWE+kRJr7w
o21+yNJZts7yGfRWXkuBU4tsF93+YQvTDf1W5NqqRSfmC0dFJifgWkpVI+gRrfbtIooP2qiY97II
memJSL3yTNSTIW2zy0Za/SYuwhoS6Dhus9ogszGksYcMUIU9lmZruzSbDY+4WOd1Awms7eqNWwBx
K1U0TUrp6hdu03RPX5/405VKx4oGb5W97iIhOaqXkwSifutZ1DOtFz6SijGsu7J3Ntmk1vd//VCc
WF4H5MgAs14+yn/s4sBvpk0XM3XpTYlMNrPHTdUBr8J3W57pVr3bVD5eSvZd2M54jslz42p+PBYq
rUnUdcI7tJiJ9qjlRKmG7z5vtGENS8kh9NwrUOzBiPUHtjcB1KmRjFEeTKktlGNlXODblK7YuhJr
pVZZv5/LDPCVLOtn3cChHLtcT1do5m0e5coNAjrtVngOGZJJTFx8PYjNmOZ9BkCuUPeGPdX7glTE
y3oqq3Oy99Pnh+4UjhrOLTZQtJMfv7A2VRNSMpR6qTPZb2pUZEUAM1a5TUNk8Bte1IOyzca2h5NE
8yzesTEGto9Wg0EG5xGwETRzpvOmmg+70U3qu0G41VYrLKsKRmmqu0pzMUjX0olyBqaZ9aSTd/37
63vk5G3NyMDSsMlTd9IC8o7e1pSDzRzNKUzSZIivtT4cb6rekXsUfSlON48OyRyfW3w+PSiNUx6D
xRp/nKxCqGAXm6TE4uqT3a1qhOaB/IqfHXfXy5yO86PZudUZfdipnopvSomLIAo6BMqto55GXEJs
p8dXIOVOyx0xbtquaijnfcT23iFMzXJFNHrJ5kKBoD4tJE6pRghReq3Bdp0o57r+Jy0LPhB3CM0k
vEmUS0crgWGCzpcZyQRWzLFqVMrbxbF35sn8pFxBo/b+tXndnObkWiKuCs9EZDISUPZAGEKe+GqI
rChIkM0epkiits7Hdho2UTlHJGgMEeJGs6/Hb5QWbbGG1NlHa6Wv0PbPwp1Cn1YiMQ7sRBGDR1FF
s+Xru/Kzi7XYuJewegqsE40dfYY0ZWCFQXdq3Ms2zsW3Sa+REALl23deawVhmpvXJUjo28nEsgYB
c7y0m6HdAMmdfnz9cT5Zs2n50PKnQbmMGo4W0n6OpQRBna+0uE9+2ElOwJGww5+q8Ciuvj7WaVOW
7tUyDtJZPihDjvs8ExA0Hg0WFuGF4zqK7QNUkA2dagltry3oC8c/uC2B0rqw7/Jse+b4y8J1tJLr
TNThwrCRYF07XhGyFHMe2MxVPSX5Q2LVVE7wM/Hd8mpEGSGfJ2aaNyRZ9mutrcztjCYNvG+uP7bS
ms6Uh588JOwiGLzzPzwmx90VpRlqrTCiYpVqGAqErVg7i1Cwcw/JZ1d46d1olCH4346DexxzjvRo
8JCcs9slvNVt7/VJb753UGvIIo5L80Gv0K+syzwvtow/SXw1XD7WKNU28lsjzfgFk3dbWqgioa2c
Z/X66yvzyangNb5IddE7UNcfXZiod1XMgFwYYdFi7AiQuLDT2tp/fZRPzgTH4EwDUcOleUw8ApMw
OWZMLOnkQq+dh5iA7yzBFAvY7cxT/tkXQrXBbs0kCQ2L48dXqFt6jIs9FkCS37wLE+63ANFZzA9f
f6PPDuMiQ/HobwCEOT5vJOpBnu7YBpczZj+3Nb0L6JrnEoQ/OW+0QGmXc/ssfr+jerqMSt3tYhqd
iSYKKNZquzYUM6/xGc7amYfiFPaHyozNPm8NDsSk/6hwbiygpRHDdOQukt3CsqWh0CpuipwohqzU
oJvPxhy4Relc6QYJ8WlZKKtQmN4Nc0Ul6NWB6rjxursR98q5ZsQnpwKnMR+QkTYDvOMXm1ZNXgQu
oyDPoAl7n8mV+qbPwv61WD7cqymkhNwn4Jeuq8Qwy3WXFcM9f4kpp8MNFwKhVfPWd52RIsnQeXf5
DS7Kc2KFT+4L5EaLrRbt6RKM9PH2K0VM5xAjxoo+RrPvdXhis3HuJX/aH2fMRKeWldykcc+f+ngU
0ik9fG59s0K1TDTZMBLuUc19oJN77sNEigMHHPF1UrbRdUneRxaQ0xT9IO7jGcWaEaD5qM6tdsuD
dbTEex6vMjTsCNDs48jSYigbLHkm7NfSkXeV2S0Y7Tr9Qw7NvDHl1O9QkayVJH/r2G6vzdGrtlKj
1/z1g3naeMQDzmZ4uUsWg8Dx1n+EK9cy0K9BCtkqZtAM5wUAx9uG1vB9IeaOQBFiFZJhmvDzytfU
1e90CV7UbQbzT6PW4BEx2aztupz3WmrUZ2rG0zrVgFhpLgMl/p+H+uO1I6DDs6qCy6YouPe6tnSv
SIHwLjJjJMsVqMdWyaR7ZtDzyUGJC+PZxu1NTqR5dFvOVTG0Vg8vtg1nlnnZuVcwRLttPZbTqg6V
IiiZDJ6rOk7aqygSuSWI6OSBRXV/VB0PkZ3qZo/MfGzy9kfEbfNQoov67lbSvIZRD8wZbrX3YtsR
sRj0XHRtVVjgemEqhdmTHXXRrxYu5TXqAX2RGTnTj14v7Oczt8wnZ2dRpSC6Qa5DgbT8/D/2tDXy
hzqxqnplDlg2WdqJJ880c/7u6o3IeUvp+a/KTKZbTRHj8wQ+ewFmmbkbhFVnrWMcxvqu5C2erBsq
10MTJukbHPkcKmsyEkfz9ef95LRyfyPooWyky3X8ccusb5VO5eOWTt5tmlAJL5UoN76NttM/E/qV
nrljT5de2IG2pqHboRpAjfzx9GSILBcGzTJAUNGTziK6Ruy5IPpBjn391T47FNjJZezF9vfEmEAS
ET1Bg+bNAJJrDfTd8ys3GfyJLI4zZ3HZCX1crxDpYYcCOPOuC1nO8n9cdL21pxH7fI3+xMzQBM76
fcbD+Gs2dHFQPHUiuYTkHoqUJFO+Vyi0z6xUn3xXHoqFPEKhQh/16LSCIc6AtKvAJrWmXot28ILC
LFLfMwdxpv46dRc6KMCQoCxFJIPFY3uRWyToeszlWCH2lRWq9eitaGzN9ImKIpUjHQ12zjpYGG8z
OqEl1w4r07yrMpsUMEUB3u9TwUXk29WeQiZHzmzSzt1IrCB5N/peEM5ORJDo67Un9DoMMBGEPys7
KRp/wA/skexG3X1mhfnkwWVATH/eQzlCLXZU7FW1h3YixzWVjlb0RAXaXyzcn0uLOPV7NCXovOck
ufv6Hj19xVMeIe5ku89uBnHkxxvHFTT2yJgEO1mX4bqiIeobiVT/ejnGYZgKoCGFXAEm9eNhRq2X
IE08YFnxpOO7nuw7e5yBguGwn/2Y0eyeQADoLmZVHyrVqrlpk3hNhJWJ4gfMaUUptagclc3c6qiV
vj4Lp4sQ2msEHZx1YIS4Cz9+PDczGVdVKjwCMtl+2lmEixqcajDZZFH4XWZH268P+El9Cr3o3TNk
MwZiw/LxiAqpgRPJbM1Kj1Dpk2ZjewE5dJYHZlSbvVUSSVzRUV7Yqm8Kw9n0iP6XZNk6y0hFCDGm
FG3m/IzUPL2Jw7YHst9nT2c+5XJZPi4r3GaL8ndxHIFvOzovLPpi6JRSrPKyNtaQse2NrqKoYBFx
flIdRwlIo8Zda4lZH6xslJumJUSeYCxxj8rVvmAgfU76dgqwZmbGleIqUdktrNSPpy5XCo3MFB3Y
KIGkFdAX1/mdVlHyI7Kq+a1MmQJvPJoz4TqtcM6vh7LvH2hZ5eUmDN0ZBTjjFPA2sPaflaYzXtE4
t2bgtrOmrsYZN7LG/OH3mVN5WlFSR9Ix4D4jcRqBwsdPLWukbWqjKnguBhIShzZj0DRZ415ndrpG
62vCYonGjdbY8rr2nM4KBrw6r8S42JuvP8vpWr2sm6jI3usDhnQfP0pFjAg1NwB9LBUvwJW0C683
fgM76M68a08XFw6E8QB5N48+Fq6PB1IiJ84dkyvVNjJcaVqaMPBlbPH11/nsKOiauEtxxS2D749H
afUwieqOzU/a4s6yh8JdjyWZNV8f5fSk4dJgVgAshXuPN/rHo+hDCYrP1tJVHJXNapFJbqD3i0Or
W69fH+n0+zAesI3Fz8jMkZro45Fq9slLXJbA1loUFzj06OjL9ixB+pMv5EG/AblDNURRe7Tyd0To
GlodYseSqXcVV6N8E8hDAlzqqS+5NZ9F1iU+ICEHa8yMc1/rh4DEiHolioapJ0TQi0zEZFmlvXPm
HX/64ZByadSxoCNBUh3PgJgqaGGYZRBzzPo1TDMdaH9r3Cdu2p3xKn8ycAQ9yLyJ6n6Bix0/mAbE
UpaQVPHBqXc8frOW+ommtwckn8laJqPnqwrvtBUaWD0I7ah97NtGPFE4638ZbsegD78aShN8vWQV
HC1tScFGUDIn4nWHBsNU53Fv6yI9t7tdLu3HZZ0q0WPbja7fBKZ3dC8LpZ/CtAYeX+hN+s2jCPBj
l+kMcTEoV0w1oSNBzFfaDf2rwbYygD44/Pr6Lj+9wuihcVswCGO2jZX5410OewlIC68szA52vIkm
too0M3pyxepzZ/WTDgPfkf0QbzI8Fxz047FIHGfNzclcd6OSCFOrzJY+fZx12sVQWgUBI5Fl/cnK
GQPrUsRcTROv51WomkimzBZqImqngUHI3LqJs/r6RHz26TgNS9X8rs8/vujFZIRSa/OcLktP+TVA
kd/qAIseOzSWj0RRNYdEHdR4JQzsKghzxJZsoXu3cPGPTGwo9sIAFnfmY52uQih/UdYzWqAk4sn4
eM4Iy8sipUtzIiP7DEWbme9tIoT+6qsIZTViZvTr/O9yQ3w8ijYmncoWsFgxkVJ+VVlcXjBJn5n2
W+qZptvJF+JQiwluWcRplh9/IZi9ZlWgdlp5khjxITHElj37X+7YMpZA/Wov+D4o9ceDkCJUiFeX
BFDhS6h2yKzIG2pcJ/j6nlkejg8PMPX6AtTkpuEJPml0x5kzjyF5HavMLcZvdRob3ww4yk+O0ap7
1M+2L2y12Y1ESq0ssrj++lUzDRvxHWvH+67z41WzQkFEKOL7FTgFGfSKV2wrt4d6NLbWmat2silC
C8KOlstG6jYVxNGjS78gj5QW/qGul/CCc7/QNWJ1DxGVstGdS3FAnHR6Ztl84UTj/yiR3meF/7GR
diWLvFuTY8genaw72QMKX9FGU1GgFLr0VlY6kns35oa4AeVC8PaEjOwla+iP+W5pmK+xQAm4jSwh
X+bOmC4YHvfbGie2voIHqqOYzwteMaKyJohlTL9nZDre3LEYZ0g5Z6H19ygf7A7fSK1aD8Tg9aaP
5QCxFn1QEoMjbWoeo1DvrJUppIkcoJPQuZ1GTvnBdHTEmQUL3gqEFARpVSjNTJds0IAvdWYaBxHU
mutW8cIEgOHQXvRgaontKiL3LY+mYWdXY6YQ0JrMBHihJoXwNNjNNaMXN4HELgmJ95reiFbM8ZWX
xInlhRch+IPeFRs024WwMRhJR/lZQnZ/Fk6ok+PdTN97pzVeRVIqPyt8xoUPoCsq/V5PHY91t1eu
K5ErBmIIiQHaoyKpL4eFMhpUQ0cqAe4wMOKpOoNPReqSKPtZjeLtaAI+3ebCjma/ZgZFekJZQSgj
91oNlFb3fuZkpPEFMYp9r9qCKAe1VwngVSa8WzddZLIoaLDdEeTlI1GufTbZ9rq3avJxs2Qme4a0
DS7TqFtWsmGOWv0Y8jLXCWpqZ+jIXTI+otfVzcCBhPaN7Li8CHqvI2QRzW3j+CUK9DrA6sKIwdIm
mLEtPt3Kl1PVP81Esj+S4MRcOanqrthk3CUCMWA1lmuP3PfyMFeL262ai5z+f08mBrlqNNODgbSg
wecus62ALBimUSSfksw7FhU8bzaP+hjYi0kN3tKcvSZzO/IQkcWl+2J0tR+GhuLEF55FMioKqv6p
9/JZhYc+UNXR+E1dwpdl+Youoh8fPLWvn1LTMtH1oYLiDmHXd0lDXtVWndaipY4pWCIEUcZwq3Zg
4ldF5DQL4Qt/Pmq+qAJvlqeQ73ieIl+E0vkGljApV0bkudfV3AyXBmeTP+eIJQjbGMx5PWNwNPyq
niUC8mwJVuNGdBa9XUoIc1lao09XliXvfYn9r9/jf4u38vZ/r6btv/6H//5dElkTi6g7+s9/3VRv
xUPXvL11Vy/V/yy/+n//6cdf/NdV/Jvk0PJPd/yvPvwSf//fxw9eupcP/8GjF3fTXf/WTPdvbZ91
7wfgky7/8v/3h397e/8rj1P19s+/EytTdMtfE+Tz/P3fP9q//vPvOmvef/3nn//3z65fcn6NIN14
iF+Of+Htpe3++XfFcv6xEEHYz1GxoJVYTODy7f1HtvcPJDtsxymx6M69E0oKHqyIX+NH+B6YeKFP
YSPIO//vf2vL/v1nuv4PxrUM1Nm5MXtcfu//fLgPV+n/XbW/FX1+W8ZF1/JlkG19WMJt+qxLZ+W9
mWNQIR3vn1w5NDruSiw2QNLEOrTnMreJSGj64aoQsS4fFT2d1IOTScXwEbDYc9CUmjn9sqbO/CUE
QNefHV4NsW49RelWvOYn4vxs+jBEPE4zKLquVIp7BsxRvFGrKu3x3hFECbycwAaC5eap0G5qIgy9
1cwMZ/atxrDqS2JfTbda5YYTycdCg0IhE1kXu3DA/2GQIIHuzFwcAHW77gb6Ak9ZWdfp3qxLYh/N
xpHYWKruZyJ43Wzcjso1nrCRFhJqSOjF16NqjI9Nj5QljEpnHSflDd7Pdo3kS/JP4ye8W+VvBXhW
0A5NGThi+qXGLpDCEVWjKsIVKkuVuFQiaPDM1n6FNIYIDQ0NQ0L6oYboKE3hUDgiZa9kV+F+GrwL
q7WyGyMthB1EsM8YpNy10xxDJazqADOZWA9ZN1zPqZH5KJ7soHSiuzCXyMyT5trqWTS6aGoeeGnZ
cASFu4dUrK+0yeo2htW9Fbk2Blrt3AibdKN6UA6VW/7RlOnOsDAvWKVQNs0Yf6PM78mTFvPGmZLy
Tsv0X16SmKvGy7AJQHz6VuUx0EM9L9aJmv5ShPuzGAnS5b4stwSV/jbsSLlRjR6hK3Jp32zmMUiX
VHq9jLEz4e2ceAjuq4qv2riQNbJChN9SfUp/xtwBu7iyq7VCVj2mI5f8XYHIgTGt7MfHWIN2+Cpn
ECc61TyZhdLp7Ycag/Dehs1pHMBjLt2oIaNebMpSUVatkVtSv2aKYHqbKra6bpsotnpZ6bPprqGI
1tEB1YPzQJpPoWUkKihDlgSaWccaLslBc6f+CgxOZN86U+e5hBm2yOfcPwiSumm6FE7fevptZApF
MheXnarFh7ZhpBeYszPU29rKjUXdMvf3Qq3K6cItVa0hyr3RHmRl6S/OTKYX+R7jjmTh+o4Kzrtj
B9PsYixHK22054lAyTDCCtzZ37ltjRWid9eHJ2sR86nm3Q4NZn3FlKn6YwgDZ5goMBospe9BFgJ6
qkidtiW9KyT146nFjCBXTpKGq3QowHQLiShvNG5BXRpBbaMK6lxlwLqQ26SapgyvuACyr4aLnHLI
Pej4RUG5tbUyzrt2cipqqFG5kFqm7lwPo4sZWgbZbcrEy1evfNwPdXuJRhxoS1uBgAzaYuRV7tNo
9H4RMx3uMmuoKBWjkNmDKUS460MsyFPdfoua0vqpyDICIT5Q6lRSkZupr6Jbs7SnrcMoYk2WsLch
/k/dmDVRrtKDKw3JEBhMbmZ+VMbf54peXdgV9V6TlhI0ydIIjhpEZkWc3sXJPB/Ynrkkrgn89+5N
G+vxRRNWxb4SDQ+shQbNVRu5cYXZfC/zSbkoO2kEsmRy6s4yeREChgBZpNVaTDMnwxCMOKzln8xR
4UtpZluSYtwtCEdCUYB+xwh/B3erlo0LlFxp95h/1FXSWzPJOpV3Cb/YvQadaQQlaTk7NtLJhYyk
csFQx/wWWyRpIUdGy9wyRp/mZN9GY/2g8pz474dMu6l+MKcQ0q/3/qm8J9GwYvly8GLMNlXNceOu
+f5+BTEyqLsSKyyo9OUvKLZ8a8am2Fl59IJxN75ALaocmjKSexEV4yPhDPyzRIY3XWe0FH/0QqKm
ivfFgL+nBYx54dZSbqRaelvQW9AeK7AsIFRzNKmTflM7g1y7GXdPXFkRPgD7BxHdycv78UvPjp4l
dn9ilPgXai286/dzCD9qfET41O3dxozGK5FZ0bPKo/cqWsu9QsVlvC474js6+8lL69CSaZs5eUl7
o/leFOH8a8yHPMgd0bPZGCaWvrG1f4CXG/edULxHB2fSQzMXylNcEVWckUhKL8tl4pIVLtRVGBG5
7so/sVTEFfgJ58Jbhg2ENntEKNEG8BRnX4XJqKbLOUZ3yKOOxHg4GKNdEYKb4icUBOtigY9SGul9
d8C20DZ+5VjpXinK9LGNsbyPzjRuO2nfhKX60NXp/WQXOyY8c1C6ch1Zcqtn7b5w+o3eT7veMH5V
rkudDTAT+XJbHFQHpm8EzlIauBZoZ926Yn4ekMPjX60bUPNmuiG7vd3OSqcAme65maZ5QrOD2dYT
bQoryKrWYekaq2mEcQUvXaxRtOArcSPzosXzvkWUzLZiIAyeXYbmO8ISu8bmFm+ljbIewfuLU2v6
CnUKuyw5PTHlgsbhlI+pHv7sm/C3VXsIxwvlQWtkfc27xFvsI8WOlmu+TnpImZPDUtzPkbceZjfb
eSDbv41UrTg/5/b7FHXV2hkc5aKJkUO3ZRSti0Ybt3Yb7TUSr1m4TffPqEImm5ydqg0U0pnklRXP
9y2hzRdKM27b0EAEbhtBNWnpjZ4qzlVljRF9YxjQrRO7F1NWEFuWdus8txlDV9G3sKDqV8jC9plN
HOouea67eVvZOtnBWJ+2HXgBv9bS37EZT0AU2CRlpd786UDG+ApatMBrw8EnMJ2Jijbt5l6Blsx+
fa16I71EBJGKKd2NMMu9OQ16MCV2dikg8dW+zMegLCAjFlnEMmg5ymFg7+CrTb/neU22SN3ZgWkV
StZlrSazsYM0/ZJM8chLsTPuJB30rcDfSOB67d3mVlffay2Bc4ZD0FXhZu5D2Tj6VtBeW0jJbHyU
LB4DkbckBOP7mYPMMYvdgPbnLhTGnmrQTYLYk/o+zUwJn72K4mtM2dmNl2n5hrUaY4A2Kepd44bN
czOZdu03Q9zv3djxAgpSdsei5DViT3p3cLzwNR7c6TrUNXmlFnQfgZFrgVtV+V2sAteb61rs2eNo
6zBf3PZUyIR4mr2xbRx2XiDwo+sQqOWmUZPmMa9SMJZQs8ugt+v5Z+EVytbprSYYraaFkyXkHry2
fZiMZNjEY61cxLmb7i2A0ReGnTg7yXr1OvZlxS2ZKDdJ2QzcpiK9hIgzb1gXtf1gmxNc81GOqypS
vDyYTRYZZpPGFOgQ48Hrxo4++0lXTYGIFYm4xY68y3h2ROBUTk+tWFZXZVw2QZKmJMJOTH8KdsUP
haSJMxlUjLa7NLgxBfxkiNeR667HhGU2jrhndwBf2hrmdTHK6C2xSmstiz7Z1pAgAH3ThV/3k0Zi
Vw69h1TGKghnOd1WUvfuqrBdSuhxAwlHuaYxFf7mD6e3Him3a0y1yy3Wzd+GcdraIRZbO1aS/Sy9
gyGZvdnpNL0JYr9f3cohNMF2VnUlgGWkhknqLLIXKwzldtQSyQvRduiilOzvq5h3kpuEfzww+WuI
3g5G2fR7l8r2Smvi8s5MC28li/KJ4Ix0TQLpeCiaNHoE/JIuYPd4b5fWtDJog267qbeRd/GHXKf4
wxv9ftaxo4e8ynzcqdeD19/Tk458SVA3D5HU+13T8DYJvSi/Myc39qlqWNXq0XnOvO4xobQ/oIV9
dbz+t5rZ1F4WgrkixVKOup+XmdBnm/h4BjobwMa/bJl4QS+SFzQBvP3mvIRAV980PGOAHgi+nKye
Ny0Z8FjDeHEK19Z9O1WJMAjVeT10zlVeFPole5F8C7seWLqaRU/QO7TYr7zMvRCM4VdlJTpKZX2F
7o/+T1TKzViwjjbs7UhgL6pNrOovpKvw/RK1eOmWO4Ii/jBVNKOUqPR2oRlXd0TPMkTVsvoij9KC
y6SHAeD04dCrIylt6vQwFa6N7aVW/Rh+pz8A8g7CzLwm8uDFzdpvZL3oG5XA7/XU9eTegcZbvLq4
DdQs5aGfKxIIqCld4S4X9c2IXUjqtd3filKO6y6t32SrUOjWTe43FYKX1hiKBz1y+rtBKRYoUGzr
h1lZAlJrN+Fm68Ontq5QilNg2RtJteRP1Vzv07gxt54TNasx834TYwYQy6Yzbppcp5Zk5f3Aq26X
GcpjWhp7Q3HrQ2hKdYcR3L4hW+BKMbV5i3hKHAD8C2xdhccqgsylxWa7qRTI+qit5i1tJxAvqmYU
azbpYi8sk9uZCjwgjlG9DyNDeZZdkfhDON5NRf+izVX2rZAA9zuzum8VI3kUpq5vB7MxfrCvIo3Z
VV9rtJQHDzRVYDj1jToqN7NaXudOsZUulVYhIPVWVVLsUzuf9hrcF/Q60a90jC9VzutzyKTAp1zn
OmrSb7PYO8A8bcnga+kIWWQlWFmbrQc9S7dWR3ucGIXKJPi1K+6l6XabWsFdNYXEPaZ6qm4Gmqq7
NJvDtVkIFM2hoDxTfjpF1F853jAGRq4Mb/g8micj1vLAJfBmYyrS2rF+AQlIq/CJKV1xncWq3M4E
7V5JTeEVFroqsQluFhgxNU/IybRVKW6lY0DxmFrrJi6jtAJZWrbQaDt5ZZG46BeM/K5oyCLBy/vu
OmFxxhNgjP485TVZGVO+baoRgZLGLn4VqfNrYXpzkIzRcDcSCb8dl30oxYrtT2ZnsfGu+19mZI6U
b/qExM+eWnY9i+Je6X5FQ0yl5NjQ+Bizbu3Y6i9LHmyZVtoPa5Y5bOZEO8T4q7j/J2qdzvzO4GKh
yI20fVmznwvFITK4Dp1HItnVO6Qg5mXiVTQXSG+gMCeYZBATeYlFejfUs+KLzjY2tLGf3Tiyd65Z
WXRuXWeVdfWwlwNuDDeqaeMJO643KNbCW75dvK7b8tqc8xQHJQbyB6iTPxpolP5op1FPrInp3RZF
Ma9jT29/lXYOHDVxOem5Fqa+pVKJ9H1RU5/ZSKmlyHZWp6gXcObDwEUOt1Qb3p1pZMND6+rEPiDW
1xFbGNN9VAqCKlUmrGVhRdR/SX/JFrVbl45w9kOktYCyZPpYenl5bxQTrwGTdfZ/UXceu7Ji2bp+
ldLtU8KbLgHhY3nfQcttYOKZwASe/nyRKumeSume0mneTmZjp4kgYDLGby+dVa77qhz6k9U4xc1I
xNXPMhec41Vn7j1KKx4riN6wXP0aMYKtYZNw532DzoJyjLq9rbSie9c7uz3mo5a1IbGvSD86DpfB
RvwlM3Gf6c3FZvnHtflROq18vmb+E1znldtWMbvWQdLtSDd+pv3CiQtnqd46s+zORdr6oWWo/LVr
vfI8wpkfDGP97M2pjUWZLLuxd9az7dS/ejAZp1Rl6zlRpgoNe5z3VkHh/bqOXpgR6BgRsCX3NhEB
sYNWH7VP+t3MlowTkXxNnSTjoK+w5ep7kPDmtvfm+t5zF/dP4tJoY6UQugMT373WJ/nOy/EJhbiT
2w/iX8ozlw5td+nbO28xg0jXM3nvMYzfjSxbex/BxakFdNiAc5boF5FAR5rLw3K9RtAdV2cOH2it
PR4IrBd6Bgy+Zri2w0V04kFlct5Pee3tFGjeJnAqtQtqT4O86LS3oE0oyHHWLGrIQ3tcFXG0aZa2
XJgMCRrj0BbrDrOyMOHwCiBwbkJrdkKj6CbytRZz2jWWyOJxSLqbQozJzRwUcsNAW9F3UtsfzcKH
khCpEpyjc/dm21UPK2N1XGeG9uwOrCd0hQzRaHrFrr6iBDrZgFtN8LZdCp2qM33Y87myQzADJoE1
lBd7Kvtdag/5nxIC+7P2WmOriqHce00ld1NXLe+koLF0pgjUKUhJ7W/X7KxN26z+J+kZRSzaetyv
zuDvXbiQ7QJs81bqI40huZ1mYT4Oxk8w6vXL4LeyDDF0BQ9G6+u3HWkX3zW0RuxMPkL9wbN/R+Ck
KC2WNGoE1bjjIuptMILQmAk3ZZDN7QsQVPI11qK5SQTETT14zTltUW+nEEnfeTC+Wqld4G0mzHoc
JIONE8zNxzLP9oM56yq0ZzG/+3k7cITY/teUr9mp1fRpX/DixiGpFvdBOpp4nGTCIdxgOFPVddGu
F+3YzMYayS67dhjxEmoytuYwrWrdCu0Gq0VR+PmpFWP+ZRWKShleOylZ6GYl7iBt8L5PFnmwriSe
ZZK9d2MRVLmc1Brk7S5zLRnmlRtr5lBEdgu7FRrkQO2xJkywakF3sBMEYTwHXXBbz0j2QduKi0E9
9mdpdnSikMWQh71a+82U+dNrZaR6lCy8/3swtydcZckpIK4tKhfN3JrEqB+bnPLu0aozZj1N+x1b
ElpMPb+TXTrdmTRvHBvM3xu3aPLdtVqLouL1gqAp3U3gjWfhFcm9xs/GULoEd+ZM8m9BgcdmoS7k
0iZ6cuRsrW6ywrDiyunmWx6PIfSWdPgJGITaJv2yzOBLc/RHG3D1rNX162Akj7m1Mg9N+hTpDp5c
j9sEluinqkbqxK3gwx1FXJYJ39aq0hPgYvk0EObOFGRGeuE9u7gWNj5y9o2+pFuD7NFQYdqMDJ6G
2FrMiJYJGWotIt2sNK8EltjWRM3snG7iiCcFP2yX9jhhZHrsNZ/bRhaXKUtNjrty3U7kRkKcmuax
s0xoPbL50np8a+jy2WTOGMt62tKcwYaX6NPFMEAQk4TANwGpSP1wcmmHwYxWQO6Tp9ce1HrZcuEV
45rlp1EaIMAwxSAOuDWH/TLLZbf0SxlBoh2bPhkurEkISIzZ/po8IaIs5c2fj+a91XRqjwx5a9Ml
t4FATXdtv9q/rt72j24htRjPLdAsCX9MCtQbW73h7lU2+6E2iGLjZo4Zs1sFQPdjcVF1APaK1gUv
pENlkS/EG2RnFXmZrd8JMWiXvNMokcZdZMe8UoJb1wPiDfLpqcpLIzKkB0u3qCrshsHYdBQtbSnW
yO6nAfRAh9WNpCUv0NQ5Dwvw7Ui27iGQbnOhkSzYwkKzR1ks2eiqdjjynA3SbO1o/fXNuB2e5np5
CGpG5Xwq7JC5k6mv63pyhurQhEiOO0f3NrkzH5MRAlN6dXujRHMwG/HayvRCctpPi9sY8bCJc37x
8htiEe71RadPzRuWDeHX3n7FfhXpBK3EKMm/fBepberXb0A86PGRWbFE+dlhsVIE5Ml1bq8owr4G
Ha0j7WjU+dxPrcUNoCogaUvfYN1YNmLVSJLUJrSGhF9Q+oK3JePh3tgmnptJFNXBr7zzMMgtKuU3
tegO7Xwea3Dnbwo7f6WvoolZHxKk56W/7exVbh0qwWA3IKshJy62aJ5m5y86H0y2ttxzHRQ92SMw
BnWWqbizvDleqzmPhd9uXaLGwy6j/ItkMzNEz2U9eZp8HwNgOtMCnE81Al4GWz8RYD1uBL6+qELF
d7J99SyXAP0fqVLbqtXfhI/uYbSou3fH4KlxGbm6wZovZpYT0MguSuJHax1bZ3zw3BZ2ZC6nG9z6
KckYrtbGQTPnWxwv28CcPqYseHQSIBHRiB0n/RgVg5lw9rb+YZwL/YnxUezy4HtFEgd+VwNA68ET
c+Rrek3Oo3IuTK0meySk9GeBz7kpDE/fjrpXX1Br/3iJB9DUEli+hkY/tDtKueq9ssbsSD36jjcm
sYAjt4Rn5Gq3XNeAoIRct9ufaagOiCyfE0KZoqbQH9bEbo4ircS5r9hsA0NEZlB/uj5BWn3F3mPk
E9QWRTOHwnIYLxJeH1rt12cE+Ue2pPSo4PN3JhlfpdE+0dv8OeW5cUxbzdgXSpR7ArdgkhhYT9Sy
OTuLUe2su0VP1Zqv9pJktHhx1+B2scwfq5rKx0I350OjdQu1p217b/ndFPp11kR0HmQblvf+Pl3N
ZVfX43tOCFh+VqmK8uyJI10dykohMi7HZWdeDY9EHKcfLR0D0UizY7gSJol0yD6gGxF8G01E0pl2
Vl0dSrW+V6NxlulI1vM8h908HstivG1GbsDcSYot5SHvS2Pfc70Ps2XHDq4Ii/suxOqix6CuO0lO
5CyTaBZQf91YJ3ckHGKdGKtTTyIUooz2AabtwZr77Whmh9bxI4o5ipB3TWzgag/Xrh1OdkJ2OBFs
Y2C8aCmPejsfisLK+NPxpyCOOEo040tW+sHhaZi4NXZqFJdW9w+k+TzSTYW60K6Os0yPjkVYA9Fn
a1CYdzP5WCH8GjmWIJQR5R7HspEB+2TnvmR9/eaIgfG3bt/Jkb1ziozcXvlod9lCJKZxUDCRGdti
DM/bvumruMmSGWXDEPGKiuayfdYxwbG4BNvatW4so5WxsSzmgSq85SZNmn0z5PQU+rkdU6+YwMzC
dZHgGql0/lqvUfBa7xdHWiJHxqzkzblOFo7GBOWWY0SJosIXmcq4XOb3KtNVPK8JLtaBwUzX4x5R
bwxHBATkweA2wW0KgbClR/eY+llw6qSB3GfBKf0KIOYgLRJ5WCeDuqU24tStzHEuq2ZcuUO+BWpo
3+x+Ge5mzxZHTeT5JdBWxEWjJ0BTXdr+LHcHzpIfMmLvtoNZTjy53ti+0J2rvuyOgV3O4C7c5HX5
mbsO2zpzNWUP0AbWosW67KmXZZTT2uLHdSfyDlFrQMjoYzQHazoxf8HpVjq9YQnQUzbZXmzxy6Dj
EnEdWLy9GU3sxIg82cfOCJKcgmbkk/eY+3qxnzwyZJBafdtFAfIASQVmQaJZfuAX3DANNoDqYx11
Cmn3MjrO0VTVg1G5E5QGOpdxebGT+th5xRCOun7njmsRm15Lx0jSvZTZeKcm8xkqFJFRC/+vubaI
OiPtD/XaL1Hn+N992hks5vq4m4TbPI3N5B19WzwMq3vwk8AilZnqSms2ELbY673Zri3JMPQx9tMa
ueVSwscb79Pgy43qWrqQAeelrRf3Dr8o/lj0NbnD4Jp6O6LYCAQHoEVVIzfETRbR7Cc3RZU+eDWg
hfQmGP5sCHn77Kes1MMkTbbN6HxI3/gYJ3KbezjFeGpzI+zF8JI243eg02GYUII8u05MzW3OfWzd
ZSTLbZtSQgWV+rdb0ESkuX5FeiD8HBWZHqODGU8+6qexLE/9MEXpqNxD44l34hfjCmU3o+Jw02vK
2tlZZ2Dv6R78xGDldh4G1+tv09mbo55o7XPf2GOUDMDbU8VbmePTOvo12VcqbSI46Ow4TLm9XY2u
2QcFYzv0OWB6whLq0bC56VP/xSDj8KYmLfCSDflJ1nKMvTrdG6S60FzZMk7woklYMCguIjxcxjCX
eTgVVg8CBINbmOJW6eiEG+x0oSD8aaPIstyOEPZxRknbBgtuxlO35IfSB7RG+uxFGmtBmJSkBpb2
47RObjw76r4jNTckZuCFVkmdQLTW5i9Ndsgn89OagTGa6jKkdRUvZl1e9NQuGUBJYDBsFhVUVmw3
leaRqJCy2BH/rAS4p/UyWej3ENCkrWH9rmZLIlBCERtbzFo208EiS6k4zfPqLqiqZGld4GSNfmM4
U9EfpK8ZxrkjgI5yqLLvYKL6lADfrUNEWB+Bo/efos1KcPpBrq8ZUN18jyoaS10OGKl2/KFyLgTf
Bk1c+u6S3fF+T/rbXmuWP0TX+D315HoLXl95nr6vKqenhCGpp9REYGfQz1VRyaFHwuk144z6g4HQ
XbzsvWtVat0MWMzaBxNSjGma+77Iz7OTN+PD1CcBgyt2PRGNaJTqY51mwbgNoLsB7wn+dDctOS36
rkEaC9dcrNRZnlKw1+VGzfT7RElC3gJPli2HSPiCbSEMpsnI57CnD8h+qzu16sdgMVZCMMVs03TP
3OP6tzniCe5jVZHKbGj+EilDIMyjOza4Q03h39ie8TV3zp3fo3q0p8ndlG6d74ZCqgdsaWhBkP7t
ZZIgycTHlX5UQrV3WkFlbNjXw2pusF2plOgowz8g9Hgg8s15qtLiLe092hIyAHAj2ZjVOG3Twrrz
VfVjJWOkocAhwJOCyHuI8+aYan7rbzgNx/UFbbvv/5n6nubAsJvcU1DLZ9UOLgcM/Rxp8p3Zo7Gr
Sm8XiH7XTszAfXlGcmhEiTCGsBJNDhWSrZAwiGRnz9xCXpQHOfGHtRgwnFdNGfVdgOzHG+aXbnUI
FJqbUzKYLG+MvSdVLXVYBbN5osMmQz/JRcI0bQF99zsi6puDnINlp6z2q9b8m8wMMHbm3VFh+tyx
HRH1Wa3dzGPpkL+Tco66Zttv9IwnRA2e8ZxI4sy12XQvJTkbEeglLeo4Vw7a1NuvyzymcKDrazsU
P0Tl0FY+9zsh12TvkUK1SYegpgTYEa91G/yYiO0PYzPeNF5f7JpJPWVzPp8mkK/7rqO/0lFevxW5
/lEPNeXBmeQtY2ng0f3aplvBgkYV7SSaT89noSXbY2vP8ORzJg/JQNZXjXaNpaqDiOiWI6SdtSew
aIyo2qVJ11DLrkxLlynBeyN9kE25lvN9SnNA6DoVkmUzEMDHtHKhaAguvtc/2LXfPiFUx9Iyru49
mr5gr7rUiyBXuu9ElVh98iCNg86Z4WaksZcTGq++l+wSJNuwnpkkTPDtQ96z1Ab1XX3gaQd39f0T
VsXyhwQLAbi/Yg9Uar31zUWnFz5wwsTRzFAlxXtB7nwkc15tjSloM6KjuPJnEvJ143Gdq+pCFDO0
bkBYweiNQxA5lZhf6KmuGGbQSB0hvMcFpQXXPgQWXZzQ84P1E3mY+VUGpdPcDwHLIQEFk7GtS2NG
LbA0Qm4HPdOPjqjar3UKwAPDiS96tstqbTYUJ78WuZHDMDbtM8o254TokWJeC4JzXPvjej2ywkEm
xcX22xo6rD6XyAU3nQ7m0gYUjKrrcGNIbd0zc4gXuu4yNE+ZOpK+OB85wBis/aQsNn3LfRDXSa+y
TT8aTF3oqFtKW8n2R9A6jLP/w9JXy8004s3256Q+90SUNnanjjNe1AfNITLYHyszmgl/vwuqednC
SYibgf7Wh6ytv7H3kz1fS5KAqlK7b4rqHkdMe+h7zX6EFtkBHf86vfAjrRdnd3I4Clfbvm+xlk4E
1iZatLqpSNAAZetw8t30wyob4sr9MVryNR47XTuIhBWZ9OaHuYDIsxewKd7DeyTz2m/doTFoAm8j
l2YnzJqqRVS7B06IreOgI/J5SOKKJsaRm7ywyY5NDN7MbnEhvfBxCuD29NLYwXy1oWmrE7Eb5sG0
NIkTJzA3U662q19w7RV2uDtPR/m+BjV85JB5YbdUaeQgEHg228G7QYLuSRZDGhEb0esbwk2Gg5EV
Sygzs39eRfGCH5qX99j9sAAND0jwUDk06pFiZG1FdzXPv4QuPQEQ5dsRvgWm/iGlABWPcOAxf6sn
RlARVjrnRDcWaluM7esaVAHwbKmOidT5aYwBTly59XW7UL0imTZc5mAQ59QhvxMC3Xu2Cte+lMop
twgZULMHZizQAS1IseMrlM//G3yL0Glw8JH67Qp9Len2GT3RW9PQvkbdd2NwIv9gzrlOQzS2Aups
eP4MdCqqJ74WPZceSuG4ewt1gArdYRnoJCuMm7UZPgqnU5exMIpdKeQSl2NqnyAj5Y01d9iR9Pqn
5n6MSGIpTh3x5NRj1emvm+UohbpYDfMWRP+8mDxpQfeopgY5G6TFvuqms6d5kRFM2b6yEHRYw2ow
jNf5prHwM8FxSuafAGmG29COJvcS5Q/U+zEYjf0IJWcuA2kv1IBNPYoIKYzHIB1uvKo9VyStg4w1
07atUgS2JKgXUWl7Y0zMQnsWoqdhiggg8q3NLOprnFNFqmg5y3BvdLmf7GVvt/sR4I3vi/ArD5aX
yqChsvQy4HyuUiEJ1xmEwOA4CywZGtHSxQK/FbRhQGFxOKhl5VXv3DXVVJzK2oHTgjHPk0qetELV
W8Sge6i6OcqMa2B2A1BpFXSytYX/XmbY7OxZ+7aM5XFtR3MzAL/HBRp4pYS21SZnRay/sh6ShPB7
BZ8PavV+DTHY/sZwpyEuGBVCRSPyoeZiXZJ6rNlA/vcy+P+nuP3fBPG3028/jP3vP9DKy39sQWU+
B5Tn/x8I4g39f1TEw/39jP2n/O+S+L/+lX9p4n3rnwb6W9zBjGrUmFwb5P6lifeDf1oOYaYuNYCo
0onZ/z//+Jcm3kBJfy38pYjxGkDqXX2psO1XSbxh/pNApAC6HHsXcQn8B/8Xivi/ZQhxjpDqyCka
mNfPh83ub0Zf26fkNitcd4sxjaaKpUXaWTunQRf3nK02wvY5GhNyBhwEJHX3mqjOPa5pZR6mWWNa
T9II54m1rYz84b85C/4l3v83sf41M+f/+tj4aCR4EOXDDWy7wMzB3/yuuUdq+kBCyG5VRvJeJnWi
b3CIpDWjulXsWpIv5thzZHXwmlUvz+0cANW6Tp4d9ETjucmXFkB0lE9aRiYQ7TUY+UEHG5JB1Xpn
gmCfFVxefieadWAh7BN72uAHML9yV7DSjk2S/BJCGfQcuj3PWlLwTtJsu/8Phua/jGN/+6qui58Z
XbNumBja/t0zJzN4jyydk22may4Y+Dgo4gjmq4nK8PZuPuaP8Azrwef1w+Q75u+V0xL2LxfK3jlx
vfyiMTaT9eAYOxAD/wfLq0FHaRv/zz/K36Ip/vpR8H1SJs4Pw9+sv1nuSJBHnx7k2Y6O7/lOVF5F
ymVAGBC3hYM/+XbqF/+ZQo9+i2PHvuW89Qkr85qoaIZ03FxR+8OQNDmVrIva/odP9+/eZT4dH4jO
l4C9mApRwrH+/Tq6zeyW/iycbdvK4RGLHBYnbJ8gomW1r/JietGX4tYm6/ooiS4+O1IZ/yHZFnPK
3+9b26KaC/oJD4zn0Q/57x+iBsqy3T61tp50tfJSz2mK0KoiH1vY7GTCbqPFKkELS9FHmSPtja83
lA+mz+vYX30RtXEqutWMpaf0s+aMaLYU2sWJI1+mU/OgZI3CjRj6vduUxdatoZ+tHNksW2e+acXH
Intj0ze6eEE+VoYS6dGLxOW0qbxpVyoT04PGfuJm7aVTGPrtxVzB0Ywxf8osdc1JSPEJ7og3+xRO
amRRWZhMIJpJPp87URzgJmP2zHBT7vReP+cmrdqIr+11G9T45cB60+nQMKKi+lgGpN/S8V/HhFam
hRHR4mMgKqLNBgw0mPQYSP2JbR02h/HaCAvN/kZhW374sOn7HMAylMbgRpab6ogq19njWe5KFavS
kcjmM1X9ahqdyuhRnU0OiB+pAQG81woNdIYR7UUXwwKQ5ao9K0X3Ebi9faNV5XJihlp2g0kCE1El
gJQO0c4azWCfCViaoDzv7Psr4qFlqo4jvYChsCT1qw5dhBXClLm+Li/sped6mATgQek+GKwUKFug
PBZ3ynbZYtRnwhyy32AoAQaB6g+G1j4CXjC99NNbbVr91vfQD8Kzr28e/UBgS25wW3ZBH+VqArxZ
ZRB8DCp59311ty76BE01OtZTo4oUXnR6yhWVJuQvLMGTUJr/ByUtez9p8C7OTIyBgTRQMJs1Zhtt
JRBwwSu6XWQ+36Rmhr4d+Vf16C7tFGFOcndOD0E8z8PjUrXNtvBQWRuSIADHtfGRpMH4RIZ/EKVI
e0eSLsHky6rR4An5EWezybZAQ8YhYRL/NeTibAK9JvtT+fTQkghcNooJh0YvLZNqQ3ZududYzcec
oSLGfdpQBAFs7Qo32ZFQ8K0tQ9wlc3CYS9XfJsvwZXQmsuugpR7Xs7RNM5nM8XAAjpY5cekOXUwA
q4xybqRKAh+gjbvHsXpfJo68Q9lOK4g7HspitTY8jQli8GSAM3DuHCNBAddlN1Wbqm1W5v6vtnrf
2jQwkKr0uj/7Dkt8VWzGAOaITg1CegDswyRLjCw0pXmapyT7Y/WLvOGs0QPCtDPzXa1DSrx+4W6N
pJn2OVGa7B5rb0TYa5ZDr3on1trgl1c1UnUnHTbck+q2XYqVRN58eFrKPkBA3Nl3AINxvax4Q0Q5
RW3vXKdKY7HODm7LKnTqXI95a8wfVT0HX2iO7IMgn+5NI1jko60tdJqBnZ+ZQ1GSjQgZMX/BUO8d
uT40ZrDezCTo7ErCW279rv4mqPs1lXIJOe8crC5Gujc9J9lqbWO/9NYqH7MsOVL7vQI4Vsl9MXvr
eagUQs7A3RsEUm5Esrhl2Bum2BcYc4EHBNH1wKDZ+Ie44fwDM7vmA4Ga1W2Zzume3HcS3QcwLcI3
DwvFI5GRQggOvQWMR9dZ+4pmxDqISvG4lfYRU+74B72OuiGUHpB/7aEnm6TEmZficb0LpNQ2nmu+
iXY591hLoSOu/ScWYhriC7sjRZkTgLNVnBapFTc+cZuvuYPSdtOpuT41iY/F287fZSA2Ra9lD1rr
dzf4ecr9SoBEFlaqPhpeh8vXV8GTqlfqgLlYD9Icmkg3pdwS/ccIpc9JEMD0Zy2ahfwWvs7aNl7+
2hB/mUeGNsk2qkDg7oUtq6vZFpgEhRW409q5u8Yb+qNuoVLHmIfkvgfxIjasAacC+0F5Xd53uayi
zquyQ2V04o1W+PxZJ1X3T5uu6kK44Bf2m/zkOUGLAEVznmZRlhEaSBMDkfgTuN0jVQXovbCzrX9N
VOie6m1WVd0lRcFzKGoX07LVepfOM0ZK7abkVrjVfbUOL8KG97YM95HXFFQrjEWs+nE+lEGw1WlV
Pbq9OgtX3nqLY8VqsW7aPDBCjcScDVtlf/DaClrH7iBGkY2f0Llco83v67EcSSGBtmxcdkqczIN2
PzmsfYW7XJkRxPt6n2fbq/IMJZ4XZVR4b6rOLfeIECGup/a179Lm0+i69jk3KbzObbLlA2vqo2K0
nR3SdRCD0hZoA5FNWnZm7d0iSHlAbZNusCk7QEF492SrZ1G2dhQq0P+AD2uswhLHzu1YCRK2kZKD
ygbQ5FrN3nd1sj0vQf0osgp9valdqBR4HoWBMHNJ7roJ2R2hpeIPKdzjpbbd6iISL9/7M/mvyGQU
9OycO7+1zMs/OHtIf5o6/N8t4Tt1tczhZNQ6lCV4U1xoWtVEJt1tOJK0VniArQlyTZEOHF8GiMYY
+uk8+ecJ0qbfkvIv/auzpNYAF1O3BuhddDsuEuz6O6JWG53tVs6l9bjkXo/xJU/KOtlhTcgialkI
PiFosycx1zGCcjeiiPimvUAvL90klHciEaTDp+nXq/zB1SqwgBPfogNMul6zx1SEpLnF71Q8trVX
nY2kHDmfgrqFkXagfQbPatx9SqzbElZgYTST6HNHyJiyenU/Ur7RhgRq8N2u4qrTii35Ytgq/TP2
V+UCiJF6NBvmqxtuczpl/L7dyTmrz04gZ3CCmethLigzQ0RolroKPMEkEK3jbDAX+WobpfE89m2x
A5Qvb8gH4dBd8NgRXBV86sVg7Xt8hTF6U9AkKmYlAs20zYq4digSAxxJ0UYVqGzRHdjxiEDnKjKH
VNj0ljcjwKrmdoNWbbai3mxWKKJFpn24kiqLUXEYxLNX2KV2V9lkPKyjm96NGWzShP4m5pTRT+uo
Wxey+4xzqZrk3SN0rY8HBIMUfXlTs8RZlnM2BcQjXYiIQO2aDG1y1GjZO6IVRf/l2hIjYO2qR2si
pc1Er+OgGJsQeOaGue/tcfniCjCnQdRThAM/+dAQBnjM8onZbEU1OZgUiCG0nL5aaebHcdXgi1B0
5ncmhU2vTatbH8zaVsw/sn5plrfGBNShPm+0xvu1avC5jZdL+9Gr1CM8Darapn6hU6S5upZfkYUS
tnOlnU3IN815ldeQfXhwBtZpylBpmnNsFvJh6ibr3NTLcF6VBx6Wd1hIax2zsul29UPCKSv2wlz9
liXWaOp9m2AQMrq0jIRGaPymdpLc2QyNI45VNiQiBjCaqnNbrsPV35ENeyqVDe2ClVOa9/l6Dbhb
MW78KALl6ARI3R/YsO6k+9MY1Vi8Dn1rlm8ZLEHjStKqSBBCueS2T1rjamGOQffYTgHnu6cHt9ok
8gNzq4cK52oKF+uCW9Ho52nnWoieQoGxYiB7aalpwjLrTwXQ+eUHcnnL7NI9wKrKsyz65QcF8/tc
TFQ4GevVlNOgks1ln3245LBj3e2LNCImw/wUSVkd8O2kl4GShX2eTM8kPjrPFr7CrRrTC2bW9s0A
e93XM9NC5AKyf2pD5ibs0aX+XMODkQHkZohg894VhJW42QxkbZbip2qrO73UBGEiS3VpZ5MU9JGP
n4KOWxasZwVRtqYOs43r/6mKwI0IxDlO7bSrikI/6rOeiTjoZ+tSMCLjC+yG286ocM61tlNGNmAF
fZo1FSjhLP32JydBCYsRqh3se2FlNRoVo36tPoKy0iPdH+6tJOVfqfFsR7qok9fCthuxQasz7Byb
h8abx+qWspN9Dcqf0ImErchDiNCgjMZSOWkE9wTV2cdiONOxHREFYyCwD7TQbumnncb5tpDiwHuX
Uy6phz/5bFAGSymLH+xH1x6wbmuDiywV88d+sGV6lT2qwNh4S9HtUmNY5aG1W3nhmv+p9RwCOVic
PW5EaBNLiwHrcRRV5UZJKztoDgnkgV7dqyEvI8Sqr3TIrBtbdgyTVv+ZylSFGszSxpna5Inq0ftC
FMZlxnbx7JtrBxfvFMsbXi0Lm15gJ+HYBRWysXL+4kRZd5MsIgS7esi+yP8P+RIxJIpuKZcdVY5o
5JBj4UvLmL8i1HIARzZpA1c3A4OXxvs1yMCQmHY2ufDES6noxXI6Rk6G7+ncEKO9Z6QrTnYPCN0N
s3pyHftQzsO5N7rycbnmtpJ8s8RJ67LMCVJSntu1ATSdvemajCnRNRDQaT0Oc5G/qmokPbm29aoP
597sTxkkRGh2nOYws87NLGxc4eWMKMS00nfeOBki9sncYa4Ytrj46TZqXO9TH/sXAmG9GxeP+FdV
gNlWKlCxQ+E5I6s8pKV4tDW/eKdHtHN2eimQOfaW+B7+i7kza44bx7LwL8IEuIAAXzNTqcU2KcuS
txdGeSkSBDeQBLdfPydrprsllFI5haeJ6CdXBxICcbFc3PMdnJW/oP5yPsoIxr842EJPjYz1+64G
CehkFJhuEH8fIGrBhoueKVQ4jZDwn8pUcHzYWv8nhdPKSU3YiWPdRzCjpNgMbsOKe+9BBsRbcuy1
76BnKn//83TuY1vjf3Ze9kUu9/+W8b3+3Z6YIYPd1P9D5kmINNF55sm+kM0L4snp//4/2V1kdv8L
UtXoBEiE8gMAz38ld3nwX8jkIT2L/C2sq+MIkK7/ze0y/CdkbT1KQXUCvOrk9fSv3C5D2jcWAthG
SmGGAHj5P8jtop1n+VOCtkEyA8fv9O/PKFXjNtWo2Y7ze4o312PQKH7Tzsh/PBuEV9Kz51q30G/w
CILkcCT5fRav7X5Gsc+xL/vqQibvXOv+y76riS11NnkiVf0G229TQjaQ4SnGre9W8jLnvopYF4dp
l3nxbiTygzbYcN0at9J+0G0NHacLS1EM8xQw8YT7NncbdBsIDBAKRFGhH6bgbV0vQftuVt7Bqdvi
lIV/Nlu2PpgVK4MwJZQ+4phTAkG2DBcat1x5/j0XhZXDn5HHKjmczNK1a9WXAoyUu56OzfeYLih8
FkhlVG2L14NmwPkDjjkH3kblBb70mblku8HimBN5mvEwBZxJ7rOS4aru/3QbNSvRXGe4cKGkOkzZ
Mqd5jPtyS1FL4tb46Q969kkoLnIdACgBHMIbiIy3PG0qdcl5+tyoWPHLCQpVoE/wU7ZGPwHOegL5
7H/2EWwCr2OWzjVtBe/o9ZzzrPHTDYmCw8bmD9Be+24rg+120xo0CodQPx1x/Du2HqE3Po6fbsFr
5+xpZCropko/hcT/xpvzj0V/CR94ZlRsO5dubfuq6UR9X9cEeny4yBz9xcTXTnOFW+ELAUZEx4BU
95BnwrbZZ+1wDzzvlLvNRZunzVAUh6tkX9yX61igumqFCe7QPb3deYty+u/lgZ+eUp7NdGKyhvG+
ylHWVT76SsfId9cMDw+lv6JYDrKbmQze7ygGoWpC0d8+hqvSFYy1lk8j2KYHRjqIwt/uzLnvZIU0
x2ZfQRyr08wrr/siFDd+09UXXvrONX7692d/qEFiBfmsQqdjlX3KJpjlRUiZuoUGt0I693Nk1Ufg
UJgGwITp7gdS6f+I1v2fL2TFNCByo2470aUSpldPAETu5aKyC9//3KhY+zEEnx4jSIKkjUR58C7c
MnDuowC5AbdPam3JOpiBda7rLuXKyLuyhjYCTzLBo1PrpyPe82+KdyXch8H7TJvYD3YGaoEPbAnW
r2+3fpp2/3ka/vfA236LwbyACBMPPJ2nbj60ORzTZtOwOwYVyuHtnzgz/JG1OSP5PRXZuog0mtkV
aueRKQocP+1fKNVnEx6viBn4bmGUmiguroMYqtPBB+HSredWrLYQwujAW06oJf9DlFXvda4uoL/P
Dcrp3591HLnJ2N8o2Hh+qVH2gMzh+gW4LO22XkdWrIq5qjQKp3kKhjme8x+XkV+9PSbnJowVqWBe
NJpWK08ldP9XGfIpn/2pKvaxNN7T2z9hPXH/Z1JaAYtXmi4L+kGkNRcbMgYe2ECQVKKmDiBEIQHf
WkjefJbtvJ82/edW5gGMl9j2tAaoGaVrh7xy3iFfUk5NdOehCBYbItIQRbGoj7g5/wDpGSylrn0w
rbwVcgF+CoV+t72u/fhukf7nt/+QMx/5dKN7/pGR61GBHKmXzhxXJFZW0RFUmvLClzjTemQtO5RP
ea9J1qSjj9xlrXwolSh8dJ36zqxlZ0aWotP+5qcwEPo5zfN7Nfkf3Zq2DhPTHFQFMphxysn8BUyC
+21rfrk1ba01VdPUeLSE3MhQZGh82qUZjx3vpMw6RqBMPCzK5aRlYnh2AK6vvrD7nf7wVxZhZs2T
zAi4EqLRlAMclbCuGq5yCk8afF//apxb/YcoTq/QxAsv2JidWn7tF63lJ4DzAir3O56i0mV9r1Ee
fAdSCUOx+cIObp/CXoJCb8I7TBmnLcLqBN75AL21252LWYuQ1wwQxOFZMgU5q3xcACj9arJ+cjvo
MGv5gaE9juiQKKVC6TvYRH/v/OLClz437lbMBmsPoCKKdNLeq2TCAtIDJUT8d5kwl6ycrBqqf6+e
oRW5qugMHsMCAR5Pxb+plYFQEUG5XUg5PI4NKtU5wIk3kEFn4qrwuu1ayYxczW3j3Wxl593XK5zV
6xbFrQtQOT+dpkNoBT1ouaTO4aqULkEBO6FQXQPd+sWtbSvqlYyinp2ok1GMMnDaAO1Vwl3HrXEr
6lHJgPd71FilRvX+MUS50xEetBeOX2fWcNuQffPmAnnvycN1EwU/XU/jL5PIM7eFNrRCEFi3jviZ
9FOD5MsVCBnTjrR0cxwYKwibYvH5BOEHpJ3VeFsX/VMVa+O2/djM/TI3oQLyK0qDbHqIaghAZM8c
p4sVhJSF5VwB+ZYu3fIOb9oHmLndvD1ZvDMfNLCCb5pgqdLmOoKSb4bYUMz5j9Dw4hNwbz3YpCUH
niOKx4ewymCj20oYOKLyB/Cz+rGRISrio0V8AT9G/y9L/J9mS0654+dnEKHMsgQ1q1J4k4ASNcFi
/qOcwsjtOwVW6NF8jcElqupUs+gam+6PLTKe2wQLrMjztBKAiEVVmsNQ+TjjbRHEsGpxbN3edOOs
IETwKpWERx+EwPtbHg5uG1Rg7a9eCQ5kjpt+WjfhJ7g5XRd57bavBlZQk6hj8AlA0zgIv/cG1FNe
8rs4N3etgFahjvIt8gCbpNWPTW7HwVOO08TeUre6Hka+bikh9AfsDTfIGQHseTvozvXbimclAOjr
V79Kl7ABU6P0B9DeIBtxat02CRoqoaoAtsdptnRwYSwBhq5Wb3Xru2+FJ5Rl3upJuaVex+ObBZKk
XQ6mxoXl6BSFrxzzbFsf0KgorCOpSLOQ/kYB/Yhi1rZ50DxsbwKD4rlBQrnhNk5WtM6dN4ULyPwp
VOz5u9bP66slAGDXrXUrWoENJ1XF4DPY+DjPk2x8pOVwYZTOzB//9O/P7uImR20eVIwiNWXHb/HS
VRwN3n3dlgLfitdiMkptkCCmJKuG69qfjjT36IVhOfeBrZDdUFgelZ3JUg5bEH8v18p8YCD+wqxl
nFFXFXRSnA5aqCFx+w5WIJ+KH00A28iURLgU7ozvjYdi7fxx79a+FcvxqrMOlXBlOhqwKLpQH9cc
qkWnxm1HbeIJNYeBUemaAx0DWfe6nyCNujCNzr1C2e7MtIBNF8pBkHTR0lzJk8Zsg5PbNUpgs2Nd
DOOdnmJUSwF6uUPZevh7bD2c+tz+Nmsj7rPMB5jCK9MaZcLCKBQ89Ilb01ZkK6BLNV1GlebgTaLG
7DccmL+4NW2FdU0KDUXcsJ3EElD2Sn9vTO24cv91RnsW18VGoFSohzIVXgQFG6D+e5CV3TpuRTXK
bT0UCGZZAvHsLwLTh32rmeOVw7OiGrCJqcNetqR8nsCrnPMETlDCLcJOmq/nqx0WfHA127LE23eB
+pWTTdm3cWWzU/Nwt37Z/ACXzbgOaJNMhrdXa0jlQUrhdIyg9l6cA/HQMcWaRAIvyov8XaP5heh9
fROg9kZcs3KqlmXtEhR0BtcoSwNQChjmC1Zi51q3ohMiWxz6F79JPNWC15eT20Z3TuEJV5KXI75q
NQclQIYJeL5VGLId8Mb/zN/0X7kEanvjoc5aDALMkYROzc8KjAC5YnlxCSFqb7tQo2G5iucuKYMV
gF3AiHK3Qgb6tz1XTltEoFhIzMA/Mx/CluyrW6et0FQS88RrJkwTkA52eg8LLLdnJOpbgZl1UH50
UlYJ/FIhWxiBY5/DC88Np/X07wdB6ltRKWDl6OdNhDmSx1Bi8dIsf/YG7jLzuM2PTkNj767xArUc
h5N3EkrQzokoUwBmtNPWDZOfl5O8C7Z4hvN7lTQ4RJEwu4VuxWkPAnb/ZdN9sTUQjqs24eBdwQP5
mHH96+0hOTPsf8lin+1A/ZjHeIhY26Srs+Z2DBu9L3sTo4p2c+y8tYGWLTWLnrM28ebBv/Kgcv1Q
QpXo+ElPy9mz/rcwfK9F5rcJFPzHsO6LIwRz0m3F/eu1/lnjsDHwwBvNu6QBjE5Fh6bonDZnSF1f
dtv0ROVEySLB1Q0A5Gb4NCrpttra26dpIjaZyHQJsHgQOgDDNnjEbXv762D5bEQkxH0hPDy6ZK2y
r/Dv+QCtyue3Z+Lpi72yAND45ZAMqMPnEGl2iajMZ7OKB9bLH25NW6EZTCKAs2LbJcD4TyjFhVsX
lIpvt31q47VuW7EZdGpWqPDuEu1R0MxhTvPAPVpeiwiIFsGyGQ97lOx1rvPrt3/xr7PEaz9pbadw
fqjlwEWbVHpcv67DDNvGokadvolhOVRLlG2IyQM2DrQvyM3qWD3E0IUnUcu7L2UvloeoGQ2w6rFJ
AVusr6G7WR9pHQLNJ/lDgCpGuHB0G2AzsQKmkwM6qToDz+tOXEswv677GZYl5Zp9b4eaXNN1AUHy
7T/u1VkA51RrFkwUwu11XOuERdFHqKV+epnndM39myZaMCAsCAUmNaBjDYphYECN6h3PCtRaiOJO
5r2MMMeAwpF7unEoF/r+wid/dVQ4pdZZHlAqLKN4DUuiPEcKBlV8K1Pq4DDkaNxai6qyyf2MqyZZ
V+8KjPEShgM8dztsU+vIAJoHygjkUiVejRs+YeI+DuRvt45bRwZeerNpc1Ynuae/wtD6BgAop6T0
ycH35WoEZUOthEDQ8DL/mZP6hw8fHoduo2lrxVhDX8eZwZCUHpz7FL9aprY+urVtLQ2SAzI9DTxP
FOTDtz5tq/eQrQwXgvPVtQ49t7byiJMJZRttnZRAWl2DkwHRZ7ulHQq69oqHYA2HDYP+nRGXeY8f
tIKKtI0qpnmrkn7ygZM3BuhdVntYi9yGy4orUwCSQ7umwZLgX8MMcwQ6u50ujNarQYvOW3EF89lo
zGpcBQG5fSLhPBx0sTmVO6JxK65W+Nb5yCiXSUj7ACWBFEx6FjoOuxVY21b5GYV1WaIpGAgZmAd4
1uAfncbcLuGOwqAfq7pqE2B7v8oFYOYYHDi3MbeLuJEshldIkbdJUU4ZrvXvt7BbLkyWU3z+bduN
YruEeyg30HeLvEkamNiFBzoYKLrJrPe6j/xbyFaHdy0sglyOQ/i1v0WyAqIKllpJOMtPRX0bRvSL
2wewolgBcacAlKmTdQYmJoDmEQVJ9cPbjZ+699ogWRGL59xmrblfJ/EaH4sYlLoSBohx9Q3+6he+
8evlAxgaK2obySQYWSH+gFHQ5WqO5C/QEOU9AesB8sHCe4S/SfQu98QY7tRE1ftAIam6q02g78OM
oycA38h172XF8nMawERx7Zr/ctsIp9kzdEYWRXpAtO6mk892lWfde9l4JYB+QQ2KOAyc5E2He8o1
jJ+D9yFK0b82qwzuuFbrDZmr4kMLVtEhGoV22YYxZNZyEfu5rCdN6mSD4PxQUVjiqqG5EBhnFjq7
Zhwe1iD5htiHDUgwRzb7YIrHYAe+PaPOtP63svFpjMgIV+lEC1BEwNxvDhnsLR1bt/Z53ftRYJoO
aQewNHbjBuObZXC6d0B0eVpJnt2WIJMKRlYiN+XRmYMlgydzXQVuo26XjDcZgMsRp3USbDMsv+mf
mQ8in9uYW0sESpaQFKiRFYClEaZKA/oiCFQXbkynRl5ZIvjpQz8bFTp1PUh2DTjdOWQLW+Eve9gP
infA8Q4Xkknn5oy1QkCcP63QL6qkHoU49GN9N63y0pQ5138rxok/oEh7mWqwosV8K6Jo2yvtBQhm
zV2uKpg4VrhKGeAI3pZ1oiM2PFWzvA/I2LjtLNza3WFA3dd0jKqELaO3q0eYxoJD5TZz7Fpw2NKu
S9PM6Hk87VaY2FSC3DtNSrsQvFjCCZ6SNfmALDgQH/Tk/iCGH283fmZzZ9ag+Fsz+3DpUUk1wpVo
n3ewRou8AOAoDc2qgVvT+8UE1dXbv3Zmfto1KUDO8MKffJVkq6lBSu0fh4q7DZNdk7K2BajM2wa/
rRUUVmx88X5ko+PKENgrQ1s30VrOiCxwvz7NMTIKeGa6VDV55ivYhfgVeJUcHBXs7IBAZFX/TgzN
TRuIK+mPCTw03Y6gdk3+2vUxo3AJSFSefY3z+H18Mh51+rSRNUAQxPkzShtPbU+/Q1rc5DF7fLvp
M2eryFo4AXkAmqnRFRJ7Gqn9IoB3NTUxvW6Uib/koVCf3v6hU7LllRXars1vONUQcMZVEueAhQB9
iIoSqFyb63Gj8y14Iwuk5Uvb70RG1QSmAtxZ3/7lvxKgr/y0XZYUs6YpsN3XyKJ304cF3jAPfAzb
KznlzXEcYUYxGxTDy0bq64zlZO83pXyEL7F8X2+wDX+7G6/GJ/ftNKfI/aFbITVFcVRx3cVmD27f
tVPTdpqz2yqlcxCUUvgJgo1fBwFcUjzpdGPmPrXOMxwQpgqMXxTFL7CG2cb4k1lARXLru3We8UD7
L/KNLimcAT5jB1H7xlsca9dPtNHnxwI46W4o8s2XdBvEcOWvM2DaUDwf3LpuhWXR4f148zwvhWd4
+GvhMAvS1SRctlSMuhWZMWErWHl0S6ui/+35Oo3XS6UNpw7+LSDQtHWU8cG8mmg3jSmYOPIeaGy4
BzNZPfV8dntDQZXly5GPq8gIUFPGlAMR9pHoPIL5Zh1+cRt56ywDkr1fr4wPMINp5U1fd+IDCk/F
hYeUV9dEDI+1bxf5BGNZqgHSKprwjwjGD4dyLrvrNc/MtTa50hfm/qtbEwfr9OUgRTNcfca+7VM9
0minup7/weHi/HmBT/PDGMIGedeaML9xGTSgEF7+WgwLqRywDpH4mh1lTPawZXeKBM9OPwYlDqwF
+FEpKIsSL/FigX3Z5F8YptdXTi+2orhUYHDntSeQgNTvW+8TEDBOBQre35KPLdD+uQ5FspUwyxvm
5XoL4YXmNt5WAMtGxNNWNOh2EOb7VXGwzNbMLX3vxVYMhw1sHoHqJQlhxb4dhj2EDI5f04rdJogX
MlOfJCVQYv5G7me6uZxkMOOtwJUmy0E+Q6+jegGy0YMBdum0CXqxFbVE+Hw2/YamTfOJthBpT7W5
cIQ4MwPt/CItoWxtgQ9OCsLgEFxwshvr9tIycK51KzArePZFvWIkkXC7hQ8z8eBPuFy4GZ9r3Npf
mYmjkA+GJF7nA0bZ4ogTlpHb57QTihNyJnm7hgR51/mJACyfq/yCZuhcv63N1YcdwgQ3BIIUTXtF
QwYeZfPNKTDF6SefJQsieHBGjUCvhwaeauPnAS7qbi1bQTl5JoZD60oSSuv309Yfu8EpC809YQXl
JFi/bhkiB0mTj1MfHQQH9dSt21ZUetQoMw3o9pLrD4tZrqou+tOtaSsq4Uc5rm08Euj7RL6vmfnG
Bs9t9bazePA8WOupQdstjCbhP73ch755cuq3jX6olpVU84DpB+rGg6kjyBInPrqNt53Di1iQqwg2
7cmg+c4weiPXwG0G2hm8KOt7GGXFcbJMKxwvVtw1TDhtR7dRsYJSATqpjZwxUdrlJgKtEbIXx45b
QQm4XgCkMM1ApmyueojZIfx3Kl7xbIQDdjB/YDF6XUxNgvMDWdxKbjxuBeWs5tz0IHoma9kCGo5d
OBQwU3QbbCsq62nAsj3wOAn1+uT1Iaw2NtM5DrcVlzoP57gFVDXdfEN2ngmePBJdYh+cpsPf7xdQ
dr1cYFH91RS5t/UpnL4+yxIGKyvfHgDmIldOQ2On7YZ+HGLQTfEDHTzCpH+yS4pwvnJr3d4yOw8n
kzAClqMAl7VsvF2DOnDHxq3DLJOwDZkk79JSmGCPvGkFn9rZbdO0E0VKnBgZwYaeM1NdFXEvbkNB
L2mwTl187bNaIVqh4nTeanBW8OxkvrO4Ahkc/ik3vlIM3HGUgVyYnOfmT/By/nQtB08V15+UB2rC
iQhij6uRBPEjLJ4RY29/5XM/YsVuNlUn1vvapcMg1H24cf5OyPJHA9OxCyfS0/nttfGyA7hTBMoy
BjV+GA671Q8icdjysEzKbvMedF8BchkzcVwaurmVDHk2HkGKdeKkJ6c9MXiEL5/cN6T/+faInTmS
2XAEyUs9i0w3qe8H/o3RkTqOyAW77ebMOgXzkpFg2zLcOvIlBrNyu9Xl6qbE85gV0h2SS7hq5yfY
V1F86MIM1sNeubk8rXC4zbycr36UZySLtwnJjvIR77XfZsPqC9P03KCfpu+zw2oO/FQd+OUAKoi6
12V+P0WwpnL7oFZAz81Y0qbuh5RRPFR2qjvScnN5LsOYWDE89v4MF9p6SGlufqLy496rKsemrcg1
BnmMya+GdECp1nuUPukDIBHm5u1BObMu2ByEdphiVhAxpY2Ymnw31Lh/SDqNYNSO0Ja9/SPnvqq1
/badV8EaElqXTsDtM2rCd95gHpzatkkInkf80V/1mqLo+45k/BsKd3+5NW3FKMGOwuaxFskCw+Hd
gFesaAjowa1xK0YZyOeRB0MOCHFhLRA26gEUQLcpE1oROoJwM00zTB/K0NyrLfvOR79z+5Y272bR
BnBzuIEkvR7hPuAPH5lwzcXYqIRRbkaaro6TQmKirGMD1xKUmTp23QpSHBbKYYTNabpF4j0V6/us
7B/dvqb/ct1q8slfQFVuU95ibQlXmJQj0+m2KNqcBD1lJNJwcEkLFn/LQ1TwtcjjHd16bsVmEDIc
0aKtAYRB30vkSsviUmieOUHZnIQWX1N5JXZQOke/u8aDd0IWfTPjEN203DVfasMPWLywKFsJfoXj
5aMcoyM34ey2TdvPzDCwAUcdAPc0aqbxJoYnEiyhmwsnpjPLov3ODM8VEPxjVFwpHgXXkgi2q2Hi
dGFlP9e6tZXWwHqX81SUqV9wAFIhh93/lSd0mjb2K2PdtqJo4FYDDW/8CDfkYieom8oc6OOXwdQx
JpARojJdNnm9seznRvTstgYEVqCC4Ff12yRk6jfFRwi9/mRr66ZF9WxDM195eBTjk0yHzPAPsRyb
b7D+II7f0wrUuJY1oZBaplFJHmg9/xqbyanQlnu25pIPUpFAtjJtdUew06GMd6ikUzEsWrf20SHo
ABoMaJFWgn4RLPxsqsGptg1tW9uoiUYOQLXOU7WCQDXn8ibUmVvpvWerLukALvY0nKC5RGZ7seTF
Lmrjz04RZMsugffwy4ah51Qu7V6wGgz6JVJue4YtvITRBGyJxJQlsYFtUh+L+GpRsAtx67sVobyG
YzGpB+Tdyvi7L8wdzBTu3Zq2ApTkA9zjyxZ5IBld66B/5CjhdQt+W305TdE6dYMUCSkZvSqXMT+0
fVM6DooVoGEILy9vbTnSY/EX5ODg3BY9OQ2KLbvszFDozM85CubmFuWwKzw/lOOI27JL1AzEYbuQ
LGkbMtygUB4lopXjM6wtvOzCBnyHQUWwpl/E96Vcoz+XCFlmty/qWSddOMJ4HYwgwmTttDj2JvSu
jIr/dBt1awfNigHF6eMSJHiTfeJr927rJrcTuo0t8DdwQaM58pO8h8tvu/fLyPGAbksuzUBLAk7E
nMB4vLmaPNjdmMJJHQMvWSs6URSX0VbkM2rqxTsSnjaiwC2bZ4suNTzl4dDqzQlb4WHTbwHVxyof
+aXCqDPnIbsiadVCtKBnjInclMLbjJz31Ti4LeZ2TRJAi7TadDAmcLqFaWWw/Y5X6jYN7YIkrbIR
GleU75EW7mEF3E24Eo5LIrX2T11OwUQDb0zmerzZDHkw2aXj/5kBt8uRGMpgugW55KQTATxItgB2
PQV5dIpN2561CES49HE1JnnTQLAcf40L4vj4aNcioRhvXIAUHZKoDOu9H1VHkJ4dj1p2NVLsBWZT
OR+SMQiflFH3fKrdFhW7CknNfd/VbTYkrAzjfOcJ492uI2NuB1BbiFhKEwEqIk7NF7/g+yX30QwP
Q7fvaW2e8GUeYE/KhkQHxbJnouIwsBk+uTRO7cojT0wK9sJQ/y9+7O+FKdje73O3EKJ2pVEIt0vE
f4lq/FPBtoHBZEidbojUrjQqRTH2zJMtaiX8Q2f+8HG7dRuS6OUdy8R1DWM8tDxES36sYel2yHng
2Li1ccKsJtRjuTTJEmf1+xpaKfh1qaqor9w6f1pxnmWJTWwKM23QCPmwbNSH0g+H9RpE6M2tcIfa
5Qe6yqeYwtgsabbqjm0mOBTx7Dg6tpJopWScK9/rErplbL+V6iOAHb/eHpnTCP/9EYbaQiIyl2uP
qzPaZoG4g0Fy8PN0BGt3wdy6baTUrsXaxEDXQAcNdNrFu8kMUPPRC8ji17cMags+8ZYzTCyC4LMK
ykHuPJSv8h3A/q3jQmC9UflLHlQEpmHJ1OGxdh/0S/OnB/ukh7dH/1z3rUXM22D+KLK5TVg1tZ9J
l0W7idS+0wEJ1uQvZz3sd4e48HIIA+vhUTH9y4T6i1PHbdEnLEh5t3alSfT6vRnozzDkTnsStSWf
28AyUim0PM7enm2w9Vup09mf2uVYeEc0YT9Lk0y01yentn2Z924XCyqsJayMeA4RYjYmmWHNTySM
tifckh7dhvs0f56tXyIHCNynJ8SVAME8D9ZP0cZu3doOXrYNxWMuRRY2Sbfq+KoequUGjxaXWIRn
ZrhdhAREj1AynPvE66MOVtUTrP1S2Q7sklfFuR+wckVZDXgtPCP7ROSEdbsOw3S1kjD45TQ6di3S
GqCMes5BX9miPIVrfHNY6tKtHo7a1UitKVbBy21ISqk/+AtJZVY61TVSbk1HUbPaQD2Ns9dUPsZT
f81Y77as2GJCVrUbXhcVlvGS8D0ujo91RH64Dbc1GYtynHTjS51MIUFtyRbcLoN2e86hdjnSZvKt
IEGuE6WD5SMQRtt+LbtLjJjTBeiVndQWEHIGW1MxEtBIGhq3h7idxPdWFgv8uUdu9qw31b6so8rx
yGFrCrdh0ZnUtU7I4oX7rMJj1ZVAYWx/ePtTnDHcoHaZUl9OgobZ0Ced4ob/sXmaTh/EmDVf8XYt
zFMd6UkooHVz3lzDIgueEDAnoN3nGUPf34XwJ6730iNDd4csdwkAUNCbdTd2sMUNZi/Y9iNs5Idr
oSbymGmVV4np6eMy9PF8O2crr9+B6BeY66kp1l0u88XfabiFOukmObWrpIzP2xXWsF1S8O4aNd1f
++XS7f6vHMErk8FW1YlMTEFBOp00Gtr/uyVuqfjGiMT1R7Rjf7IaWoentl3VfNsZCMyOfTaYeTfD
P9btzGu/6Q65WoIBddmJyvojkpY/QJp126PtJ928BaJrgMFdsqnhIOL26BXzhTvjmfOorRMs4Zmb
9WLTCQylTXw1CrPQw7jJUuM6Q2Bi//bkPrNr2JVgtG29blCBTsQWHmKv4QcVwQHMrfHTjz7brTWB
MbtQvk5W2pkHr+L6qjD54PZdbaWgH3kwLFOjTkxZ6MemroOjJEa5Hewi/2XfIw70CxyThiRYIVCm
6HUEuvXebWCs0/QsIMIbDeaNxiPsLsjEXcWJ25y0K7u2iaybP64Y9CqDvCaeqh1A0242Z9Su7aIR
M4VuFo0MDxt2fs5uOWkvDPmZKW9XdplsrCfYgesk2yq2B/6luOWSw7iqXrILM/Kv1Pwr65Fd4OVX
VUhhLYXNoo7rP1Qz/DkBPniDJR5c4C1fvsGVMXtHSNYeloWuu0HV5gY61+HoaVN8rIOpOIxVh5fP
peTDbZH54q4AdLvfefhPFwbiTFCGp531Wdw0cRd4Q4e4yQv1Z19VkLlmy3LtNPfsIrSIj7WiAVfJ
FMiPW6CLA5tQXu7W+OnTPut5zWNSzhwxyZfqd5Gvt512MwOBDcXLpoNgqiHwr/okZPGVidQ7sNp/
ufXaOmxxAstVNrQ68Vuh32PiwSh8qMcLc+7M17TteKLNa5FbxEo+lPMHyu8zRtwu/XYJmlqiNmtN
rJNYe4/cFFFKeLl+chsU60oOseeCOl7gjGSw4L6yimYPAP+jU+N27VlmCkCWFZJocdOqvShEtTMC
QfR266c4eSXIbTedAnCJnuR5n1CDRC6p2fShXGlzNzBW3dVh0H7GycpcUA2cWbXsyqs8hxVLy3pc
jCqS7VsDgOxKgDFeUSrstl3YTjWaC4/3S9cloUfucC+97vvN7XoEs+sXARsUddPFFIcjySf2WSHn
8HGJutFtrbHrr0LWFuAG4DPDzpPsW4nMN3hzbvt/aE3QqldymQmiVk6kPVYzXFF5Ln68PYXOBK1d
gYU0aSiLDIxk+On+CvO53C1dLd16bhdezW2erVTh/hX1ZDnAL0Du9MQc70N25RVUPUT7yoBKTeS7
Dcp2yD5xXXcbFyv7vdG6MvOAB4F2K752OEwP1eS2mtl4jwxnohhsG7BCNRnvhjYG9yHs3ea5XXWV
d9kyQ7/XJiIID3AC/qKa6rPbkFi7x1a0eDUSaDpCudhBVvnPdovdXtSoXXWl51FnRnW4vFA4GC5R
/n3YfMfzuV12FcAum8wSS1c7DurGD8m9yFonjkUE4PfLlYVQUHLmCDCSxvO/ykp9V52TBgxNW8fn
pTEQwingrkNeH1WNh/qmD/9w+Jpo21pV4tXXbbuh7Y2sH8tgDHbd3DrZUESxfXrW3rZIGM2Bj8Pb
d1nOyoOQ0ejydoTGrQQg0MvtBP48UGimpntlxj/wbR2ZpPa5WUAC09e9KBNZ+LgORahzD2TnEpzo
ubWoGK8sVJvnCsYF68/Z68f9NivXnltHUqRmfOKNE8Cho3+cRvJjlJOTdB8dP+0ez467rCj0HC34
njEVIcrz269Dzi6cK17dgdC2taxMUzt3lV5Vki80OGZZxPaQakqXnRmt29EZ+17AS7Bu1qEnn4Aj
uWu9aXM5OqJxKz67xVvXOgSoKVy34qaNRXULVPUl14VXD1xRbJ8dq7gtNFB2ZVLQUF6xCPJpL2L5
1apaJ2gCfsIKpYDzfJu4UUmgIWBbqgckj93WF/tu17HGDGKZJJjd3ePSqx+raS+kjM7MGDvRVZX1
7Ou5V8mw8OJqGlqzR4o+dzm0YEysOJob2cLVCDNmXky0k2F8V1EkOp1WXfsQDe/YGOggYBz9sH0X
c1pgrjOn6mL03IokCiqx38HvKWESbhcxLXfUgGHl1nMrkGDx1056+W/OrmRJTlyLfhERIDSxhcwa
7KI8u4cNYb+2ASHmQYKvfyd75VJXOiO06YWjQ6UUuqPOPQeEoBDTYE+S6CQN++BWjnvxgP+pZLB1
x5LGqBnB7McajGlHabCxP5ZiPoVT+0UlygvYjb/hRLy9ohrk1bR5PvDkPdXgw2hqHwYFnrhZNLrl
ZBmHBHakui8YSu6yTYe3+vJXrrubRTOGRldSLqCDG9WQoulg06JYPOmZXSh9pGlg5xVtkjaiJ+in
ftkJ9TwV58pstCdklnCP/Nj+nMe71gg/5+ImdCYCcXKLKaNnZcdHbdTnRptbj8aXx/JXrqIrXTRZ
OS8bmRSIJdqpfTsOQnwp46469V2HqcNQVQB683hmqegq8t2ua+EzNskTF2Mv48CSWdkWNAgUfYIZ
U9zQ0fzpZb8uxH6kMWYOkhhXlBNxD95Oer/02+rnHVyQfTsmGgRUtnkOAvKwTUWXbolvZuOC7PkC
bRO6hkibmi3+3JCensi8bTcyhCth1kXZ83JijPEKZIKjTR54tZfvE7RSfs4aTinzO3wnf5J0tuHa
b/gFk57TbtVgqu2s59k7bh8q2HSiE/LhgVU/2kI+G0xVeW7cNWEDwYV6mhvoFoCm3w73quFek/+4
7o7P33p58Kle2+epDIYz4eQuEtQzirtSR2Y7BlK3yBEmeVHXJuX7sTv88g8Xay/WTRtTwpQMmwBZ
BdJJfRtXSHZ4XRYXbd/TvZ6oAgUlwTNsNvM16VNFROl5X1zAPeN7NLd0aJ9rTj+FtdEgn0y8xrN5
4sLtBaJsPdbgeC2HqMkoCbqUleMtcYQrtvovW/kvdYjSch3XS+ZHAIp7rI7leAialmSsIYFfdeni
7uOFMLXrRT+HtBrTBTxiYXSL5+ba9h1LLQnE6sBo34CretJdCvn66Tw2tvtQV8P25ve3R7wevlz8
fRUWGj22CZTV4TGc5dGYbO2iFckaLpAR4s+1HL0Ih/CxHQtmu4GWdYxOVlKG4t1eyfZR1tSzOHHh
+BNGTrVuUYpverjv1Tc+2fPvz+hKRuVi8bejCSpumALCmq3njUbsPhiLL36LuzXVZBioklC2FYvo
M05KebKR9YHi8MQF46NPaMbWwjcUhLRZKJbuFMTrn347d9oTXbvrRBaHeraU/68ddgNIfuJFWoid
X2ziF9MNx2VpWr6gsQKUyIOmxfKG6s6vseLi8SfI/NEOcu7Pw1yYdFuS71U8e35Px2gh2CMNEaF6
XuWSPFoQmJz2sLJ+7sZF5Cs9CTExyOURZj+OxKgzaOm8nt9x5o59iik8JhmiLAGyunxT8al9P1fJ
7Ll1t54CHd0whyCAN3P/jyT2bS9vcZ9cbtx/c3DpwvFX0/NQxQrXfCTHAsmABIoORwTaRUhLzw9d
H/EbOfe/XcPX/pRjrvVhjzDgVgNGoHXK67JIGxHKh21e1kc2gcFgKe2PeEjmNqM6oGkbijkFFGN+
aMH99TQJwu/AE0fui0nJLGJh9T7mKz3ta7h+SICABuasiB7A0cHv+iVUd8WKuihjM3gGTmQ/zLks
ivjOJIM+d8lWhGk9LvRBrAbYhgUj8md67F+qoGvvJmV7ehfZfrAZZCCKMV2twchPqQfyuakJ1GHt
ErTbCUplQU6KAwM7YEs5h+HlYaTGJM99uyiIHpvqEDKVFdOPNR+iDsRoIy/+pGvUfgKpFoi6I/Q/
v0oy7+/x1E0ehUSiE4ZieI95zu5GqHrdDUt3dqE6eL+3DUItkFnPhBynbupupGgXr/LaV3VcmQGI
kwfRBBrvrZ7vOF7kwCOpxZkFW+kDo8UEsePQSDxPtqlxR4k8oFw6hn/0w2JPPq5Y/keUSVAl8KWQ
dwuRZIeN+3Nj2sHnBQpbd1xaOwKtNqLUfG4x6pp+CSnxwkVgZbdekAcAkTsainOzxw9tv4MnELfT
qxqRLlsqFMZlD4JjdHC2ucskprvORs792e/MHX9WTpsa4mGA3BPpuyxe2bsZ8BGvIk260HwWCKHQ
ZEXqF5QPPOmqDP0Wv4xeuuD8iGj05toeUJd9vovV9gQhmtJz45c889e4vUF7kUEI73kvd7D2BmH5
JdlK+vn3Z/7vzOkrhupC9KESyECxT1AZ01K8jZEX/wCFVnyy0JRKj70IvzbtvGfLEPb3MZzhXWfC
uMrGaOePqjO2xv+J/8vvgrnvVkwHCrDRtoaMY6+eaEG+z1Oz3XAYV4KaOzDAoyLeKKABz20QQISc
yJ1g8BEvTqdxuUgAkBHshp5f7eJyf/lqMm4NR3mhnmVVPPWsei9tGHmu7XiPJNaGXBhPnk15NEi2
WpSnfcf8rNAdrOrQ5wlRgCnowc42hfA0hTaO9Xprku5gVTXYlZVC1EDpxiG4IEpEvpZ65UMQLnx5
5nVlzKIFvFOf9FFWdAJR1JpbtdY1S3EHKwTI4BI9jWiR033+VCvL7ndI4pyhqDfLdEIz72kH8Vre
2hb8Iq3W7zs5zSmABsWUDUyv7+xk4ht3+Up8delgDW1leayX2iyRf88VZg/LoQvQIrXzjRh1xVrc
OYwNjzxBUrEaaLJ2z6Aw30GMo+wgLSvZ1mRVP/iJPEl3KKO0UWEPlqDhy4+nDT8trXV841dcSXGc
qYzf+8hrazi2LIaeT+CthS1zg1aWUcjcmtWr2SRdLli24pE4WaFxCDYwfk5Gtp9FE3z5/c5fR8Vz
6Q5gqIMbC2kx9RzNkcmQfwIEV20bMMYgwYLyoZ4fpmTUKj0E3VOQsE550GAs8fd//trBOeUPAa9J
uw41XAkj31TZ3MNx3Sgbri3t2HoX73LhHEW+pusHsYO5FMycXvznHDLvLx2JHkfkqiO+STdbTE4s
yxfb32ym/9ulfCXiulMQldn2vQiQ5vR7qMG4Ohb802yhapwqeXRHajrW/0+LZi6ywqCdfKpjVQxZ
c4TLQzQc9J4tRfC13BrYyaSLEyli8maHHA/0KxeZggVz/D4VJPTqeEgX7RGyyAig9epnjLrcyaXX
AL+V770uiAv2EAdYwYb9KAERjkWa0F2mweHVTJEu1iMGjuGoYl7hmNdM7/0XugaeS1+c8i/BfYCI
26LrqHoGwvk4LcuontBxEjdKpytX28V6yNmMgdCoH6uki98vli3fdSMaP3/jzskYMpApWHf1zLf1
s1QdRmytpn7pmztL0pYxq5D5AnNQZ7WFOjdj5Fbr+cqxuAMkYk+oUaien1dD9rMlZMOEV3nDUV5b
/PLvv3xRGU1DM1Ko07O2/WfHm18BWW6/dM0dH0HWaVeJSaRnGgxRymX5bgnDD14G5GLfVkMB9OqR
0u6qfSwQpPBQ4WmcLviNkWQ6lNX1cyGGMkuWKBOjMZ43xfHfApwmtlyT+nkr528zUVsal/F29joV
F9F0dIbN+JwQ0WP8Uynb930yfvRbmry8KE3TkY5Ti6V1N2RJ3MvTHEtPv+LES4n5K7SreZAnqh0y
294Pdl78DtzV/osHRhTGAYN8C0aIwgZFndJh2P3uuAuVqkTYWORI2LleoicGK/qs1m3xC/YuSgqD
nHHBNluh0dmcq+GUzF4AaQ4BKOdzHjGiZTVVz1SO92NvHnZqvnvdFBckRdsxLjdiKhBU7OJE+bKf
EFytX17rgqT6djzaMMLGmwM1Bo1Q60w19ZoDwLE47pAeExqaGp9zrUz4ZKgKM0l44ZcWujApNY1R
qDYV5FNbF/dged5PKyTw/I7dMdBSXGRIFlHkTTm8D7r17TZy31vu2Gd1gNopqSrYUNMhtmmorQbD
5HnJHY9o14Nwu/XVc8DJA4v68mGwSeWXU7j4KDmUiPT1UD+L/dBnFdYyY91+a9jtSvR0AVJJ3IIy
0mD12bzbk29L8dPrW7oDBqDQrqspQjoRl1D34Gs+1rc4nq5VRi6z67CJNuJRgPSwmekHhhH4tCFJ
eRr7Rr41G/9ZNl2Xj0W1PQfrumXrNvq9q0p3/mBBpKuAcqkgWsIPDDwd27m0nTr5HZpjuzu/yBXO
vHxmOLS52pu0WUs/r+Ni1YIIXxnqZNWzDOshi4PjjY1DL802Lt0JBN6V2pQBLZ/lVJ8GumbUT4QA
SzuGm6xGoBEUYemCq1R1x19xNXo9fUoXrhaOGIwLGqzdTPwpqceffTffUmG+YlguIG01vGow+F9C
Ia+s0y606sEgK/MrBVxEmjJtYBs6YfXFbClk7s5dse5++YYLSGsarkuyduVzq+YwrVTAs3UBB7HX
JXcRaWCUB2GtxcEcU/sVjIFfkqXyGmvi0sWjldA8A/xPI8UDUv2BFt2Xigrt54hd0lcZdZNpww23
hcR4YgzeGODG/M4kfpnL9EiQyBBKhFWLx4ciPEhqpJ8+D07Fiaus7EYOUpzyWQQ7ywYTI4msJnbD
aV0q51d6Ii4UDXQ7jQx1EuQqiIoUT4ZQLpXano7JDJ4n78TXVveJaSIS5As4+AA9LkEAAflVr7N3
EWky6BO+aF0+9xvrsiOuP83R+N1vbfnyu5I1wvu1JkleIZHZ1fYgo8TPSF0kWhOXg+rx/J6LWJWY
n0rWh0UY6tc5cqFobS0301R7kkPfSmftFInTWOx+FbuLRBNLDT2efcUrO4R0i9q+nUR341SudL5d
BFpLmh2kKibIgSro7ujcm0dVxMvjxhf2JzpVyuu9QrjP72B5aItym5K8F+UpsPueIu/wfO90OWb3
2gh5oMzLQRy4vlHgnHzAeJlfge1i3GSZyDYYkGQXexuelxGcMlsX3JKM+zcAveINXFjbeoiy1itM
FQ1edQrDsH/T7NCINM32zZoJ7ickNh8gEZyaYn0v6PROd2Fx2pOL8EJSfqwM5/cWYnwZnmWB5+iP
T33MdDaOLLxfdfWHXnX5idXjQ7RM72bVbykYKPqUia16iqJWAdnlJZvMpYuiM3Yv8Y5yFHmFH0Ts
CN52Pn72cg0ujo4TQvDGFsh8r8l4qorqPYA0t4bbryQfLqntoXRX23VHJUXbJ2kFiOFwPW/Y2LXF
ncK77yBNosI4yYtBPC1UXtDBfp7BJbVduqAKWq6SXE+xmVNtw2DIBjq3fjNE0kXSJYlRU0WiJN+0
XTKzJn/jud/P2btAujhap2gVG+Sjy7Dkp2WrTZ1FXSBuZPBXAq3LbQvVPjwWGvjkpimnrGB1/GDY
qs7RUh5+zsFF1JHKknpaeJJPPMz12AFnK1vPIsFF1O2sPvZNY+KjjCRv072vSP1gk6Gkfs0JV2tb
JUMAsgub5MfCxzRBm++uC7pbSt6vX3vh4uoEKVZNQfuRl6v9OAXhnztlXhsXLsetOTb4yGOARZH9
1HbncKg849QlTv7SHIcGGunjoYdBUXrHAK3BoEN064H2yrO6cGFcADN0zaYUvui2qpOtV3k3k2PO
2sIOb0hfNSfESP0NT0UhSfXEi0cjhuA8ikTfK414uYEo/MbVfZ21hwsX9lXwSKx8iItcDOH8ZpBN
9yYxaLal9RGW51ZqCmFHcFh+ncxUtBlg5GCdZgZoqBOJeP0G73X1qYnFuKYYNt7ftOWx3F2eYOs0
rOrmPmpA8PB73/+6JQsXzYIiOVqraZR5t8TduSBL/HR0ln8GC5rwCi/C1SVuKSg1uIllXpf0fyUZ
vo0j9yKr4YAvvrxUhWqPUE8tQlfVU8jeTCzdLPfK9YWLYZntATzB3Mi87MkXhqHMbA2Hv35/7ldM
2IWw8ASQUqCGRA5wBz9X+rjH+M988lrcBQbaQA9xucokD2nwNpnX+4jpj35Lk5cHjpQtEFQg2xwP
8qWbFlBObZPffLr4DzCwhSUcek7yeKUfm8E8tjBWv307ddvGYzLRfoHLLOT7oiXftoTcANFc+5TO
Oz9XZI7nCEvPZH+jCvkzUMJzaados0vFovBiOjHrmoyJZUmDufeq9NHRfvkpq3qc+01LmSfcNKdi
BU7ajs0NH3jtUBxvT+OitT3a6LmVQGeFTXtk5SD8LqEL0UpA7BqHQJHm0VGs98XBG4y80k+/vymX
Hf63bAAu9+WxUAi8WTxBS9SbfLs3rQpTKorjpM0BD6Oi5EZdeznm1/6O821bVB9kpqtENr+ilWDA
o1mlsYyGE+dh8xAmG9CrFWhlfv+zrnwQF4gFIb/x2JtB5OMQ/p10EDqLIq8OoHCRV1J0E6mCSeQd
HhxTxtd3B2ve+237Erd+yRp4IoEtBZ9UPjH7aZjLb+DE9kt1XD5cLqqFl4ogLs19ATXJqv4CFmsv
0loI3TiRiROaHBZCYbnci+00TuSPkQk/7KZwAVmH2shQFFi8GQ+ZPiUUYLLfn/fl9r12K50et4lp
RSqQYuejiunbWFH1plZqu4/B55vqeKzvmmgN7rqwHG7Y2xU7cMEHED2prDSjyOuOoY851mndlj+F
jXOBl5sT0dvn3/+0axbghABdJxJ1KATbdsjmPg/BHGU6EH4oNeGivWLJ1rLim8ihuAzc81gFaWED
vzjggr2OZlwB4VIcHTatTyVk1c7z1vp5UxfLo/pqmrgYeA4gxZO2zX03Ff94HbmL5GF1tTWVaHke
yzo5HSp531+o4f0Wd1xDs87jQVfO0FmAt0aFWH0C/qa88SBz5WlP8Ms1+sXzMJBukKXpcV3AQdGn
HQQb/6jAe/Oc2PmvPhr3c98cyxnGsqaj3Za3SLa8CMY5RCFf/u1VhrM1R8xyjCqVp6WLmztKNPWL
zS4kZ916Uu6HYHm0FzGCfkjfHWEf3yoprgRQl5JKk2oC/7TgeTJVoBjZuTqJJULFUkyh/XDgqcgz
X3Rx/hiSPQhDZyXnEZ0/Mj7bzDI93AjQV/yFC1msyyhslaI8Z1Uiz1OUtjb0LIb/A1lcymjfjoXl
Wze9KYf4n3K9NYtxbdtO5qXDGpPBGH/Ow3lfz4zs8ePMzHDyMjrmGh2u/Apg/+XI7Zr1tKUnBtpv
v8Udk9uCmI9NS3EqxjQpOnvBY9wKL7VRLlw8Vzl1w7RFuC0i6sHb3djoHg3o//ltnby02HqrMSSv
EjijAKToPcnx6uc3uyNcfqo1OXTZVHB0M2/CdDjWO8hsenpRF9EFcWcMrfcHy8s5CE+FLjADAHp4
v+viIrrYaPu95hZnbuqfYuMmG0pMyniduQvo6guMmGje4i7qTs1ZuAAlygvK/KZvUNa+/KaQ7kng
HDXOfds/hujfpQulnvmhC+zau23qo6ZjeR0GxeMyDf9AdHDx8/Aurqs8GF6eAJfPk2WfH4tN9neg
/7g1lXkxx1dyRBfXJUhTLwST66ilo79DGj3Zcf7r95/04kZeW9oJfJDtxhyrPEhOm4Z86GzYPQ5T
MT2UtlF+bt2lkEWKYEYoh1G8yw0BGMdECm0Jnv1+/9eOxkmfKaaeItYGNI8j0P6UrL9jKvbSH+PC
Zb6Kp0O2oRmxeG2WFNSPb3h3+NVZLrQrIOi7BKy63PVwPo0G/XYQeXu2SFxoF/BXRQQxOZZXEqRF
rc6ASPXcuGOkK2O4MrxneREGPyal/moI++T1MV1wV1GVUTxp7Dpu5LvDqvstuiU0ceWe/Ae8dRRV
N1Q1yWPds5M145COfeCHIxAue6wuKiMUHUg+LMVfUR2c5pD+9DsTx0CJ7Rgb6yJCsbBV5yQRXdqX
9PDz6C54a9vIAQRwT/Ml6v5ImMYtB8jNr15w4VvDigHYDeVtjucAmzaqLNNaUk/LdwFcTC4DGEM2
mu+iH1Jwa38/bPun16G7AK5jFOU0J4bmfSt+kin8KUf2xW9ppws11b1M6o1H+TCBbjgFR6X+2lG5
+fUY/4MfCKd+K8OR5HPZs5T24dsmWfzM08WGTUTyCXkRQQQNT7xrwkxXlR9mDuQPL2N/v5g6LMou
zlmh/6F4ctHaz4L+AwwD0WVEoZiQhwd9D/LYt0kEDU+/r3lxN7/UrGQzqihHE+ULBSGF2DT6uqUs
HvxWd2y/G5M62ekU5Y3WGd3B6qj8qAyEiwvrATho4mjE0pT9SMrqYwuGDL9dOyG5I3joAzif5Hzb
8QheBz+G1bPz6dKTyWna6tjsJI/UEp7bXt5tUO7za6u6aDAofpQK6kpxXnXdl/howXSplj+8DsUl
JxticO1sC+Yo+9nq1E78/YA2dOa3uBOS996C00Fqkoued9/jJqw+lVH1w29xxzAvCoa76leST8Fu
H2LTfOgX6/lq4cLBiiKkYblFUb6PwX4Xz2NwksZv/kS4gDAaQ0xTjfCFy9B93sQIae2l9Dxyp/ys
hrpFj2WJ8q1spqxsyiA9IkAz/M7cMaHyKFq1DChqddP/tKWBBUFRxm9tpysLkqeWH4qEea1adi+C
dsliiQk3r9VdaFM5Q36sioYwb48OQjjkKaDqu9/STuSswE0zkE6H8IZHXjH5dWuN1xCHcOnBzETG
0bLiyBurVpthUpZ+WVZbfP79zq8UWS60qV0oxAtMGOarWar2JNTUo4VZxMHfJcSSbvRy/kXxvVLK
ufgmAGU33R1lmMdtzYqMxoP+qMO2SyHIqjMJet3U0g7sZILJiKSQsoRgQAA3egTl/j82VNX59z/3
9Vybu7QqYdsMyUjbI5eC7fcy4H+Nq/SjHRUu0grU+1W8JsWeD2q0YzZP4OCFnG0kk2wpZOfHLyZc
wNVgYy7mMDnybu8sCCMMz1rvtNvFWnVDsQzzjPvW7uYnyCDrjDa3xKEufvm1a+D4jm5Lkl3Y6MhF
Ahg/VUT/Va0lOe9hy96sU6+Yp6k7jiTEeZQ1EQe6ZGz/S9RsyiKwld56Drjs97+/A/iMl6nVcGxj
LVV95KCN3s4YYFE/6lHy/wVA8T1Cfq3CZw/H6dxvR3TiLE4yKqJgTLdDeelJczx9vtxCSaZqBoli
mB/0HwFXnE5h7ddb4C6KuIzs0uPxJMxBS8aydhye47qZbqRg/+ZDrx2eE7RNEIkBw7pHvs9hCTIz
EGBYsJs/LdXenwol63s2YDDQ2LbLCnpEqU5UlzVR3z1De7FJ+QyBswlT4FUqpyA+g8YWb6nVxo+M
Vvt+r4Ywbk9FN7VehSgoL14etdnansy6sTm0GNfznOBd+wh3vzQd1BAvVx/qgV+m0LF6V1YpXua3
O0Gl8dz7xe3/UgSEwdQWodX2gqLBPOeu00qWfuEaQ50vF9cEMOT5kCY3DV6mOg1ySQhK+O3cBfEB
cQsFwx1+KIiaJ1ATPfT4j5d7AG/8y40n+7FUddIf+Ub3v0dda+BJmVcPCsTxL9fuKJemjLojL5fi
2/b+aNT/vEKXy8O2YNgEopozHHPXjtAC4GhHp2sQ+/HTgfr15cZ1eGhMdFdHTkE6+FaaYcjotN5S
1r0c7WtW73jktdi6YSiGI+d0IenORXfeIVnn90FdKjYoaZJ+HLF6SFiR8moM0401XhkYZv1eHkyA
OYC90nzPRyh4f1ZztL/n8xx4bp28XL1nkrYkkHveVb0+6x3zqAld/GbmMCvwcvVAadp30bjlE42+
k2hSp76O/LhIuQu9KhsFGN1oMTfRbiqbjS7ugVssbwSKSyR75ca42CtkNDHpqsXmEW/EnYU4sj4l
dSiedMPUN3aRJ7aiBJIgWRbPX+RyYBUyNgMI3dbcVnA244RZ73D36pgABfTyU6CZUY90LtccWIX1
sYij6I5hUNgvsXVxVzE1mkNKesnJFPF0rIW4j/BG7bm6E0bMEO2Ab/A5bzr6oJdPgMd7Aa/wkPHy
VOY4IcvR0zmfm+KfsP5Zb8RvXom7qCvaWrEVqMzyjh130PKb0sWEP72csQu6CrYD0yZkmYGqfSsa
O6QAX9U3PMLlQrx28R2b3btJMYzozXkyTNMdG/blDMBH/BAvUfGm2wryTZTbran1K37ZVSDXW4Si
uMIPiQ8ZpaxNtg92ntXfXsfkAqF0sgz2WOIJMznr8Qh8+5ZCzsoPrMRdJNTO+xJzWO2UN9X2wxRh
zjAv7bdxx1jjronmXtAxx7TMVxbYv+sk8AxWLhBqabZkizpc+W6e+1wRPpwubsfPVF1So54FcREE
25RDvD7bWBimia396Cq4i4PqVLVCzBNbhy9Tb8UBKIkOhuTe79CdQBvPTWDLxYAwTh0KjNwrBiHs
8sFvcSfOAiwHacO9GPKhWe4CaEGmiRj8Zs+4i6ISKPX5vPExh7Jy8DCrpL3f9expoy6IKg6isuCk
HvOuI58whJC11n77/alc6cxwFzZlMeaETzmOeUxm/lBY8TCaDaGjz4q4fx9E7Dwl4i9emuqNXkr1
lnYAP+22vfWOcCXKu8CqvbJo+Rg75jLS+4CRFk3v51GS/3VVZZ86Q8ooNTo23+qxUn5XwQVc7ckB
cTeZDHkXzfNT30/Duevo9Pn3R3rFo7oscSvOrZFIdXPIpOrTFix/DNqzBnARV6FZVTTrZcjn7qtF
gyPt587cCDvX9n35919KRdEzMiYd7fNRhKcpWjAZcavvc21px7B3a3fwWTQ4EiM/3UX4j99ROzY9
DULuShusi4Gf6OiblAbUb1iVu0irIZ4DyD3aIYebG+8E2ErPcUSLzG/rTj3UsL74NznPV1FE6VC2
6YQZU7/FXaRVA461VQdRn5us6UKRznvnGbxcnBWwCgvyk7jPpyrsnvg4bU+k95uz5S7IqiXjXMma
tflcR4/Htnxp7S2m5itX0IVYgU67VYU4ulxx+TfG0Mp0NPVHr2/pIqwa3hZAg+x9TiX5vAX2STHk
4H5rO1YJ8XUS1niXywPKlU7bQZVPIBKo/VyhS5yV2JWGmnCdS7uOWa3Vntlw9wyLLryqkv1edCTp
cpoU34K6ONJ1mf1s35UXJIpUdSVjjbsyR+cjDuZTE9V+TRwXXdUXC8XQ4+XUp/ABJcrXqYpvJDmX
kumV7N4FV9UxrVXEdp1j0oH/2cuAndiBd4IZMqk3JrKv3HUXYQV+nz0uih6enAafIWYBwtkk8KvX
/kOgJWKiLD90Tu0mT4GYSkBEOz9KQe6irMKWr1EZlV0uu23PRDu+OaLuVj147eSdIpYtFbdd0A85
qBzmDwsl5iQKOb7VBVD7v7fWa3/CsVYl1YGZwrrPyQFzOuZFZXzsq3Ntw8MLssjj+GWYHsrtMHJR
sCne5xBNflgPfqPjcu3eOOG06sMDFXLT5pa0dQ5x0OKsbGxvnM211aOXG1fNYqFkPg95CzLiZiiS
NGDmq9+5O9FU1jE4hIK+zauwPR5Lw+TTMNjiBN3nW48iV6pyF3dlQAISbqxo8ygYwk+BMbpO48bM
b2slgTcOFD/vFeE3vMSVw3IpPmY1zNMIQrl87/Z3vP4O5fQbb7FXVnZfwcHKwMvSDm0+HexrEvQf
4uYWg/yVpV32r3AqCbBpss9nMevzMj0dI/FjdIee5cvbE2iI7KIvjbyj70Xaqu1NFBWeBZYL8Frq
cBsTE7f50ldggAi2Ji3HwK+V4GK8JJSHog5UMDmLfu4SaMOt5p7NY5f7q5m2YSamHvJmL9DeSkjz
OK8bu7Fz/nqoIo6rWYiI5zoYdb4AAiPfUMIqlQE1aSCxIFj5Q7PBjyMDLDMvP+8EoNq2D50GCW54
L5bt07D5ibdxlwjMzJI0cW+6vGmbb+im/TkEoADy8jsu5qs3AEgPPZKQKqn0mGmu9s/NXGI8UoEV
0y+bd7Ff7aqbIoqQo9nZbJnUBzTuilvMSFds1gV/IRPBGMxOdB7FNMkivrbnQU78xvlccZouGxit
A5a0y4x4nozjW2OKDhK7PTSt8BqvtiwiYrjfWx3d8G1Xwq9LD8bmPjTHuHV4e4t6iB4YApgchhgj
Xf/4/Qe/dlxODkFLFmnMqCJEBk0qCbQrCCv9eAkwp/bSCPq5mKE8jMVNT+lTG633I1e3eGKunY1j
zJ2ZE7uEA8wAbC7npBr/aelSv2kI0Tc+9rWzcWy4TQQkauaozTUx2VxAfYDa9rPfuTvJw5KYvQ7a
WecbL39UwfBlDsYbCdWVO+qSUq2Q6DnK3bT5yMzykQNm+ceIac8ybRo2pX09dtANlX5YYu7CubZ2
KyY8nOMzsDq653asT0lBKz9X4aK5NtkdHA13uAo1/6jJ/BCBJdovf3MxXBu3ajj2QaNjXXUnW8Xv
eLN0Z6/v60KnbKcxNQfduP9zdibLUuPcFn6hqwhZjW1NnXla+xzgB4qiJgoKClvuO7l7+ruyRqAi
yQhNGDDQcard2vr2Wi91xOKzCvvoroLayo2D7MrMdIkpa2BIwpStX+RWvnLcWRI1zl/8vtyZ9bYQ
QQGIpX7ptvCpm8IiyeHs7jmezrQ37UGjTvfVyyridKPrczPbd37f7YTMdrclQpOgfGmHApJmQ7cl
wTR73SSkC0gRpoStorV8gaVPcwLtQ055cHhdQaWLPiEdt832CMzL2Oo/KtwTj3q+0fSv9wLpkk9k
1qafUJ74AoNyimy06fWT6Mf5eaVd8DYnJIAbd1199hkCqS5x1w8ZVxWpsNW7NS9dbNUjfCPzE/KZ
+sZ6/fWGL12AppjyOpTVYV7srLu/1n0e73MW7M8zfCdvbJ2/XlfS5WikLvfcbLN5aY1Gec5UHqd6
CMTZr3ucE2vWdQxl2xyty/1p6bbibhvC6cGvcWfZ7tO69VMT5qjpWN700j7q6fAz+5EuSROE26xF
zfOXEsTjqc5DnhB4KHvtCVI5C7dC5Wy7RHv+sir7Z1XAQjQq3nt1iovRRLa2EQP5B7ZbftTT+Nrw
9k+/pi/vPz/MdS3yfo5NjabX+NHW3SdWk69+TV8W8w9Nw1RaL1M+5C/GTtDnEQeucKEfnif/g+fx
beh1R0gW1dN5baanJeg/+X23E0syslLk0NC0DthHdoR9UhJYovk1flmyP3TKgLN6CUuTvxAS8bsN
QDIkF4wfViT/g0SRxXaGKZJJ2r41YnvRNvaKBKQrtJa3qA7LN0ay2PTRm3nvoje51V6HHljyn3uF
2TVv5r7IX2zHlzdxIda7QcXCK+8KsYmfW99JtAZ7J3PwUMGl+txAJ5YGX34/oFeOJheHKgzWT8Px
6cYaUiSKiOGNhI5zC7l/Nj9YvGifA0Vu3Wx//S4rXRIK6OUSB3YlWTUQI08b6cy5y8P5e1zP4T2S
be393g/kdAhZ+G3JLiAVENjWmciQbD9s953EZD7jQqG9qg+lC0gF2xLk22Txg4L+y1TkbyOInP1+
aK4cg44j4P8VupMNpINxloTfIa/fnQ2T7MYheG0cnHUs+IRQpCX5SxtDiKkJ+/7+CObqua7xGlRz
ZZMGZf3PeKv1SzBLF5sKtVXtPE8kazfM4riEZWfV+xX1AtL7eYkUQi2YvcitBVt/B4nOt/2Y34jd
ro2Cs7a1mnkJDlFldtk/Nmv5epS7X5zjQlLFshrSomThReg9Svp1/zRr6Td5XESKrjuk5VqcuYLu
zzwKvzdq9MMZpQtIMbZNJoT6VGbb6anedZOwIKB+J4wrFWUFtJBlvuqsqpqnehKfd9Svei0ol5Ca
iojPS85JBmbyW9Cv/QMLZj+lEOkCUrCTa4bx2FQ20+Z7EYAXHpFP8wvOXEBK1JjbTI84AnrIMsT1
8ldErd9bsHSVoLjqBzOurcr2cv8Mo5l3S7/6hWeu8JqYZ6M3KnVmDsiEHnz5so8yv7H1ysvq/u+b
p3TxqHqQIsxxkGQQ22lf9iCa75c5tq95aal9NrhEPAwomU9gsKsfolySt9ji2qcd1pTwhhzt+meg
5vwtC2BilEDQSJzmbVZx0i/V/E2gDOZD1PHqaxkeIk9YUYXvbNlGedI2IfI4ueL2uwEf+CenAmwT
GaoapOPK7uo8rk9zTO2XIu6PezwwoCh4bZo3RREQm2zlvMKYFYFw0hM126TAlHnpQnHANJuxU5jH
LfSUaromoijwOL+OUQrwovy8xaSAPGe8yHu2HlWWN6R+IBDTfQrXtccnrcoPmpMuHNaLAr4QnMMS
uppMcpQTnvL9nB2lC4ftcgKnPyqdSZi4dGvYJZZhE/n9Iv/164J0ya8+aovKXj68R8379xGXvSfY
kv5joiZ/zVk3P/7+z1w5FlzYa9r6UQ4i1Fkw0Acd1+9XhPQ3fsK1tp0LvAlryN8sY5xpincdUu93
Ugx+pjHSZb3qJg4PIBM6Cy3PjJYfoU/oF6i6fqB6QX6mVlOc1UGsE07ekyC4VXp3Je3gKmvFXdRR
LB6V6Qol8DPf84dmssGpnQ4/g2MYfv4cRITNMtlmgAv6HE5tEor9pYT/reeYOmHEegDOrUgYZ0jK
PAVHGZy6JSj9jgdXYIst4KCj6oizWS77+WJ9dRqqbvC7OrnYV96ZmRTQa8+GSX8zXfAVTq//+/0q
unL7cLEvecwQqKKzzopFNGeTs+Uu4vDXLmNY96iWHE8HxPNv/LEry8rFwGqkZTaopets60uGJFz7
VjaRVyoY587PcwfF5WIsDHadfVbTaVDbXb5GfsigdEGwRYopbuWED9e0vu9p/5pP2k9tT7pKWyhN
YTBixugubSwgRRCXdzJs4vPvB/han/Of+0U2WwjVAERF0xTqEwmGMlEH6/0WlQuCTX0E28dIqkz0
ePaDB8iSHKL86PfpzorNy8Bc7K9VFrYWNiz0mxHab6N0OTBbbGO1N+gVqBk/xsNjFw1+txUXA+tz
uMeRI1AZjJ5eUGILQQ85vvPqEJf/isjYWrFevjpEgTXV1SmKiV8JgHQBsLgKjnYoD5V18J0perIl
Ap4GfvPE5b8w7XKuW6GyrVOvbWPHc0FL4zfFXZ0ts/MJmgJ5lG2mfWhLvpzKuPBc+q7M1hSXRV2Z
PMzMZlLe6Kd48wz7XeJrK0zYhbIIM77mY9IG6wMb1V9+U4X9vOz7oAjgbFCGWTX9MYv2TdUtfpu4
q7DVQEebRqUJs9pgtSsWPlHRvvX7aifR1mBnCuK9hzniTDKy/MWr471Xyy7ltemgaWlw6WsS0iwg
JXncRqTb/Fq/JHl+SMrWDbzLxr0JM+TyJIQB1u1UxcGNQPdfHuQXtywXkbJNvcHqAegbxIqx3PfW
0tNWhvkTbFwQvkv1TZGoSPZ4kymVTfgFa7l53CfsPYUeuEnyiq53IZ8lnhkJigtyHGhvtp4VAd6o
a33ayyHw21hdMITDvSNcVS2zLUguk3q69+phlwAJc9vJska7NAxX6Jh0NGnLG9fYK0ekS4lpNuGC
x3iEdVilqLXkCYsiP/dy6VJia98qWQR7mCHd8TWkzWeL1ejVJy4k1sKqPAyYktne0vVs6Ljec3nc
SlBe6xUncKiKspuCPJfZsIj3surLBNCPXx7IpcI2FcCsJ2QyM406Ib78qrbDL+HhUmHEwkJbEiEz
hcszZGgWZGuq2POQdLkwpXJEZhNELSCn988SQ9NNcD+vX+niYEddQW98AeRnRE8gmDN0UI24SXlc
KQiTLhBWMz529YLZcoGQkuViRBGFsC1KApxvpzaP+dtcs/ED1TBMPelZjSaBr5V6aPd5PQXzsPtN
2//ob03DQonS7GIU90qOPkNllVdFv3RBK2OQXhh3K7Kp4FnTd1mgc8+mneUQm92GbR/zjC5g3QgM
n/lc3sLprqy1f8fsh/MDe5qhtuUs640987B+CI7l5LVJBE4QPfeynwBHsgwPqXdGFmmxyRtNX8kI
/IdlFgYPCgo9HXZ9C5vU/Tuf5HA+Klb7XXxdpnlgpq1nQViGQPrpCKZn79Xm0mFduZYUIlksmxv0
SUjf9bXymyouChYgEFDbsgcZj7VNImLS4Mj9tjcXBKPS9H0fBDu2t6E8q8JGCRRsWr+XOhcFI7xn
KEcqaNZv7Ns+DngXMTc+/MpkcUEwZiOxR/Y4MlOoPe2byySflzJZlPCMwlwaTNbbUdieHVkXDk2i
tP7cl+rWPfpKVtOVzxrHsTV5PBx4PeuXD63Iy3f1OhSf5WbyRzGUo+etwLUtPJB8FEruGx4D1HvU
V4IVnf0CHdewULMGPOQq1yxe6v2R5F13imzkVwciXDaMKjxiBB1aVzw6z/E03NeGCq+ZKVw2bI72
o8qXCb1imzUhs3ozIJ13I3z/9dwULh121LYaD1wiM4PN5tQEbf04mTh/WIqK3dgrf73DCxcJQ+2+
VXGLyue8A8sCYa/T2LFbt+tr33/5/x+OD0JJzfqdrlm0R3DdDvomg6qKebNo0XvF38IlwnRRDeAi
pjXjxTA8TgQy1iUy2WefQ0q42koQl+kgkY3e4cARkpqxzzyyXrGmcOWVhrorYfVVbyhaKSFqoKJk
hG3TjZlzbVid07Vkdhhh27NlVHbLPYcDzgNtULfs1y3udZiqIO6reMnCuD2PZnyzttON7fjKh7tE
2DJwpfvGLllL9rdxXcQnltvJb7K7YoxI102z6OmY1TM52/YrfGG8HtWFK9nGhAyX+timTKgAbp9t
d7culd8DsnCRsGUQ88Z2MmaCdPlJ5PE7UhZ+VrfC9eAcItHEJe2mrFAfK9pYXHsq3/6+DPKP618t
FAUMaNuK7rPJp/+hutVvZbpAWF311VAX5QSug5gEcp4Dn2u/xeMSYUXDkf6S+YQbJuiIgtETCYfY
78BwibB9a5t8XC4fXizHqe/0czhzdue1MF0gbKs66ILA1SeDydhLRaMvuyrfezXt4mDHALnUDeV2
mYa8S1Ly+a1Rfue/cNkvO1gco3EzZrah/+gl/EDr1Qt5Fi7jhczxWK0zmtZT/ar3BzpPXtdF4fJd
VuqiV7CJzorA5ue6N8EJng23Hquv7IMu4lXDVHnoYaWaTXgFe+FtEN5fUvh+G6ErgoUkXVfLnPTZ
rrYPrA1eir764DdP+M9rXtASFhtd3mfhHh73dUO/kSPyK2YRLs11HP1QlagCzOZ8+5sBTLHzzWDr
Wo87R2aklWqP3XTZFq0v4dif9nXzSnoLF+cqZVFBd39rMwuLw1SFanmiQeMnAClcoKsH72EFmKUM
oa05ofrwLDYY9XkNp0t08dqYgCFRn7VQRr7rRWfvongIvPLqwkW69FrDoWFjQ7bv6knKjC/hjRDl
1+/HwiW62kWwEm8YbaZ0Rea7YelA9kzUdl8jGNu+C5YifozW+uj9VpQLeUWVgqVnMKOfREjvdGTV
qZrGL36DcJmyP5yjTDbQ8Q2jOotG8nVooyaJB934nRku5KVRNxocRDVZPnYfAxgUGxX4BXMu5BXm
9BjM3DUZiSx/tJM81/pQfpG/y3jJ3Sim57nJJgkmeSYoEo4pMoZ+Xe6EuNgf476zZZPJhvbnbhlR
fQl5fr/WXc5p2fqigaZ2mx159KXp9kxbqAX+/sv/rZb+77OMcDkn8EexQhFqm6F37GOo+6JNhnbc
z1Y0zSuUvcy9HILj7bhG9mUup/2uCbrgSbakxN4XzfADM3VzvmyGKllFracTpBiHVJd2Ce7kCOqL
Dc2O3oYa9akWCAe6Ml9e4Djrh/vDNO3nCU8tDJsGg9XL9+jbIoKHwe5euQbE5T83XbCo3AO4t2XT
oJOuh7mmtMIvDS9chKoRxzYEJfJINdNw4Bre6MrTn1y4DJXh8cKxl+3p0jWPNXxwvxdrV3z7/aS5
cvi5EJU6qnWxQXmkxCzfmkmdV6b8WAzh0lNW6AFZ6upIC8ohOxVM0LRCdZKf5aRwRSC6rYq32Ogw
BYTwCo5yTcqu/MOvW5yYgHYbAOy9OVII1A+nDVWXD1Mk/GThhAtnhasmsdLznkZ2Y6kWTZlA0cN6
AR/ChbOQRI7jvpEy3Wx7PAW8NKfaHLtfXODyWaXSeLTOqyglcvkQIamTFEoTv+3R5bEimBP1hcxD
SJ1wmayIJJMyl366c8IlsuYGL5JDaPcUPPlwv05Fdb9qP99W4RJZo4TI2hQFPF1l9Dlvzb2Yer+C
aOECWSW12MplxdMOMq27+tjqzu8sdVW58AwQh2Ebs5QrrP2oGPkJaWW/i5LLYi18QoABw8CUlDbV
Fh7bNPIsChCuKlfZhrrFdZ2lqJzdz5OKxLnknik6l8aK40h1xTCx9BiC8bR1yDBoiOLeOKiv7Lku
kRW3qOMOFr2lnSjqPxsWr9NjcdCC+mUaXDyDoB4MGhs1T6MCtW2xSRpa+YHIwkUTiqgjuAsc6Paw
H5NghRLiRUjTa9d10QQYwNXh3vZbStdlS7piis4jDii/zcWF1baFwekBllxpFeQmgWTmcx3folav
DakTt+QrLEWOmmAz70yfrP30ONDlo1evuKiaWnbBoRXP0oEX4r4lKAJYFJIOfq07qfp45RW08+Yt
LeednSo2P2ky+VHIwmXVWnOEh80jloaneud9Euaj50R0WbXG8kgeWrE038Qj9LJgl9ncen65Nprs
51BR7UMUV0MYprVVH9ZZ36Ok75Zw27W2nchiafqoyts1SoOCv0VF8Xu5R34Hv2sG2fO2HstWbelI
8jo/jSW7SPzLHX4cXnPFZdbCYA+CMRJYQZDlxEP+p9LWn/yavnTXDzddWrd5aDQOIqRjYE4ydyHc
LEPjd9V19aWgxAlkDQ5xqWS4BOV4Nnprts0++n27M13KnnHedojkOjJOSdTH9xBn/p9f2850yWuo
pZPJstRuSxrM6+N+HJ67rXPTHQ4Z7mpfWApB0e2eCIsnzHilnolMlx5S8wYINkCf9zsAj07z8kMc
ceLX5y48NBwKIt5hu6X1HPH7GCHvXdVstd9KcqHBYDIN5IWGPZ2LQCR4Z1+TlqKWy2tMXXQQkool
zGDNljbhWgL1YONji8cBv5yRSzPNIprrteh4SmnxatfleV8i3y93Vqkaacf2kKypXKh6VsW+PIbB
JvxS9gH/eQ9oFjgUwW9uTcsDLl1zVdQfIzHKs1+vO6s0UKLHK3jJcWDE51DTO7iCeZV6CBdpmtbI
CDM1e1r24ZAQ5HVOMD/ys1UXLtWEW0s4TDs+XI0De1Lx3txpKEX4LSSXaOKDVGUu0OlUVuYpMHZM
dXPckiS8RBG/SEm5UFO0rAWvcYPDJpDP9wGN+Ldahc17vtvxxg+45G9+9Sec0IvOY00gKR6kY9TG
b/LYjOc6HMO7rYkJzhDuB7cKF3RSA8zKhzUK0qgrPotoeKs194vwXMqpJguZhlYEQOEq+obHvE3y
OQz9El8u6LQwgWudubS+Ru+oIk1iR/q316JyCafRyB4CV+uWwrW0+tjUxfpmjTh0xn/ffHxlbJ01
G+2WRmCh17Qh/f6+D2Bqk8DYub+rK0bOB2/Gt2bMUf/QFEVzI/VzmTf/nU/cfe8sNhxVEO6yaVcH
8mEnuLoaQu4pILdPcPTd387BgEzo73/glWjQZav2mXd7NQpsqHL5H2oAvkTK+J1hLls1hMUq+xan
TLvGJ9tNf+f94XcOcJesKuEKPsA1aUHaoC5OS7/g7SD28xXhLlklo5pCxn9YUlaF9gnWb8sd7pqD
VwzLXbQqEKK30JBZ0nmE6MTlIQqWbH4LmbtQFa8jpAnA26S17HgSB/gn327My19PFe6qbEmm+40M
AT48WMl5u5AsY9T4aT1xF6cqaQQajGLWNzl0cFayJJau2zufWc5dmmrcYLtRwz45xQW2fDQR0Ynd
h/jGi9+vDwBopGMh/3B12KYaRS59vaYLNNU+zAxqc0ld4h03mAto2c2lp9QRd+W2yEx2jUrINTUH
+zzLOdEL8tp+feRE4xNouaptwyVdzCQTqKJU4GiHP70ad+GqvpM1qN91wRGQtzDAVS+b3byyfNxl
qxaspaZaB5uqaKvv4G7SIUUZffP7cOdwb2wHkGCxazrmYnqY+i2GhgasYvxav8yoH2YODAlWmHkN
azrkeXiix9IkNJajZ+uXmOiH1jsN43Q8xC3pYQabVBO03xvV3ZJQv7Tyi2PKtcS0k1VdDYX8FAlc
cU+xI2e56OLHPdSV1wmCsOPnHwA2uliXPJ/SlfBXFAN8X4PQz9GTu6hVG+RlOFSY7qwv5ztp6Z5I
Gfo9s3KXtZobNetZ6zklYu9eWd8uj9UsoxsR55Wd2IWtlCooDqljTfex75KNqfelke+9pqRLRF0O
7FDP5ZKugj6VzV9L7lflwl0gKhYVCyVla9qte3fa54MlB7ed3/blQlEQreRNsKJPOK2XO7rP5iwk
9xOpR2bv55kYVAsjg8LGS9lepq0tIIYP4yDPb7+M8w8LdbU8iKalQutQH783xzSehnjyuo5zV+RK
VaraCDVLOsTBR4hMvkYH9ZuHLhSFKW7bqkSfd6xp78pWv20p2e/9JqKTeBKtgbIV5XNqUER/yunY
nob2RttX9i4Xi2qkrUBtKJvC2nA7Nf1YP2zzVJ3NWvrl5LjLRkHUoDD5bOa05DG9n5B1fTC19Avb
kX3/eca0eUu34YjnNAbXkhFyfAqWtruBFF/pHZeNOhaOK21EtxQZ0ap6hMxf/a6iQ/k05Sy89Ueu
7GEuJhXZroUddDCnrJwf20B82qPCL9pziSi7N6K+GHykXTDyZB7JmFR0v9H4pYd/cey5slcG4s0U
3sHYH41Eff24qLt1s3BtBc38PphZe2J9Tk+DRrmv10JwMSlUZDGoUS9LOvYjO9mQ1nc0P/ykArhL
SrFV7gGkQsa0NFO2yfgtL9sb6bRr88hZwUbUPaMz0sZhy8QTWQeg75b15wFCQjcihGt/wglaaQzY
oI7wYBcXbPuno6q8Wy1WXTK26lYYdeU+7iJTMeSwOjbjHquG0n61ZUHv7MS7c2n24CkPJ/4od1r/
6TXY7vMmsRjj+sirdD+6b205lHchxUXLq3GXz1IUGqzx2C9pw+NPeb+aZMxR0+rXuBMpF6BYCd3k
hFdC+Q/qxp9RNPTdr2knTO5KgTTefDnCwPN0CW+X+u9h6gM/UxTuwlNVaIqgV9GasprVb3JdwPVz
6byqbbhLT7Vlb6TV05TGW7Ierfk21pp+9esYJ0CO4MWxNFaNSE91nxpm3o1dfHiOJ/v5iOGwCgAZ
sHepNfuUTLl8Gip2IyN4ZRN1DQeL+VJsOsguzXUwn3iRMtqaZOmrIKnk+sZE+riXtd+LJ3dpJ92G
SC1DPC4FJWdOPChkEsa1efQaA5d2UlQ10JDebWp53v2FhAh9XAIoYvu1funBH0JDvqulC1qMwgQX
8Dd6r/RDsGzFjQ3hsoB+cZi5uNNGhV2ICmw6i513SbfG/BTBQSYHWIGTrIkY8ZtNLvok5BRDbZBO
6XIRGuzgLJUwvben3/fSlWPAZZ/CsCFL1R1jSsNdvzctLATqvg3u5xgSIDf+hrrSV06QTjrS2iPO
11RtdXDaIxRE7awlLyuz5blSRX7fIfOcxGvAIO+IW6tnzzlrHMbvdK7CKXiWm+7vDnhm35HNj4/g
LiE1LgsbtmMJnkle8EQfEjyzZyUJdwmptRZ4WpRovC7qNoG8XydjvxPB5aPCkYc9D9C0CqF7Es9t
k8zAu34/m66Epi4e1e7HsnQRW1J1rAglOISa06GKthuPdVcmq4sB7caEeSSANddLYXUyTF2R5W3E
02aL+Y0o9dpPcA7jirCebg3y41tovuOt6GRmqFv8vnv+fVX8xa7h8kBFM8LTO5/GFMhrodDxoJj3
y9tBAbfRO1QJ9o86r8andS+b05z3zT1dGn3Hu6b55/efcO3nXbr2h10xqurGrhilVDZQSY3jL6Ee
vvg17Szzim3b3O7TkpJgg5fT/8rIT7WZu8BQORwwTRQzopimeguhD7740YKcs5+7Y5VAJluFBwsp
yTvkPr+I3M+Mjv9H26otNGqqRqwFar6HEWqRp7j626+rneC9XTQ8nfdjuLirf5m2d4zMnkvYBYXq
em3tHBfBc6MaBHTbHW/UjdvxlbnnUt864Fvd7jm2ngZYQ9SvJ7G2n7x6xAUnKzUdhdBoO7cG/OHU
ogAi9GNKuAs3ouCj5EFnqtS27WfeyNRw6gescVd4iVtKeh0p+lzY/b0S5GNkqxux4pUYxUWnTBeu
bTsT+pzzwT6SA5GD6Pv4tbFUnqFodHzw63tnEeHZrO2OSNNnqGYmutKvULf+6Ne0cxGekHov4UYZ
PGvV/lNO5mxhLXtjN742HZ1FVJJtl+Ea02fUwPxDo+jPfdS3VBSutO0SVET3Yd7m6JK87V+Hhskz
PHHDO69OcQEqLE/MQ4YPH5r+rYkH2GiqyU8+COnTn3fEEZ7A5aAlfVbr+Cbn9tHufirU3IWnIA+n
mrhC0/FmTjGXX/KQ3qqgutbhzrnWjWLpxSTw2RxPw6r7SnBN8psorhJUxfs4NzGnz2FcfWjr/o+4
a29ENNc+2wlRzcqgADXis/kRPC1GPYyT9Lv/uDpQI/y0IjNceqT40o37c9yGN1JH1z7aWZS0adlS
B+gP1lV38XzaGnPvN7OdJcl1SQZEvpedpPqDVkey9341ZNyFpdgOxdDRoDvGMn/T1lVieO13j3VJ
qXy3hYQBWJNOdOmTuNmO81FMt0xWrvS2qwB1oIp9tVXJ4MKYfyjIDv20Y/e8XLpkVFGwldPRsGdl
9edyUZ/javM7kV0yysbDuvHlsmoG/dqu5hS21G9qu1hU0xVqWlZME21xn5tzA8UwHZ295qDLRdUq
r/YcRcfpaHrzCPV+frYlv3UXvjaazllZA3mnpAmw4JX9vNTj3dZbP9Ek7hJJcXyYsquOCrQhjxPe
iL/7dfOL3VwkqTQs1CRvAiCpJJkX+3CsjVfTzCWS2nLTJl5ImTL4IYky2abPPiPJXBopYl2j9IaG
UdSBDbY7NTb2ikuYiyLBAqyBK7w9nhe58KQMxw2VklAf8fvwS0D3wyVtI6zS0HQs08WWL0FZfx3C
wQ+igqLnz23P4qgio8s2xQICQEWB0vIE8mCz52heJv4P3w6fi2Wt6FSnS1Ucj2HOm3O4eKZ0mIsj
bXk1KTlVXVqW/V8j77+O0eon6s9cGKkmuqmbrT2eYUUSJjtbaMKM8IrZmMsfHUO3sDJqjueG92fR
6I+cF7fSCr/eU5hr9jfEDR2Bdrcp4dVnfaDsfWqk3zWWufwRneK46zrLnu28bfVJjmUEuf1y8fOW
Zi6DpBeDzSoY61QT+ReB3kZJS78In7kKT1tN6BjkUYuXZA3Nx37a7rlRt8ppLyvmv8kc5ko8rROd
IGSmunTv++7LWgn6v7Gz5n2+KP7gtRG4Qk8xNEJFfPA2Pdb9r7psXpihXuwXcyGkkQ1UBygzTlXX
mBfRR/SpkoO9Md3/Vd/9Vec4gW00y3Lb1rpNoezdnKOtGe55J/b7vN6DE5NiOeVDR3USmHn+eITx
8bBiDn9ZyTr/iWeB/E+G812f4WuuH6qlCL9sI1IcYTAW7QM0KucTHHQCfceoHM+5mcL7Y5KtVwTA
XMCJFxaagOj3Zzw+nWHYVyXjVjGvywRz+aadm12KFdqpsT2SsukfqvlWPeC/WatfdboTPpeHgGFF
0HWpIdiCTwY09BnKjDZ6LIHJ9KcZ7jDyRMsB6m9w/XoE8kr6EyF6Oy0qF3dTJZAVlHNJzqyOgzJB
Scf0gdcBTXW+mIciX+i5gqzJQ4RK8j/tEEevKFJHIblRajzrYMfABJeopkVO+4/V6uIeKtbjy8jw
vNyYaXuCWmGX6mG49X5xZe9zoSs9maocJnRn2HwbV5VS62cgw1yYPIJHim37qUNYIui7YZm3hM0q
8nrbhAb4z8ekmZdlVjm+G+Yxr+H6Z+UJMjMX51LwLcH9ANVJOszPKH78HBPpB48zF+bqKphJakmq
dNjG96rQ8NXSN3aMawN5+f8f4oYqIqxGEWGR9uVaJXM8lg9w7/ErlmcuytWwLWr7uq/Tgwz8ZYu6
DQIqnq4rzKW5gClJpQtl0rCMXkNKgZrUfjFs5Ny1Nd14U0OMKwUX+bcm48cjEJ5T0Nkt+gX2r8QY
k6Lr30YEGc2o2fwscZkLcTWl6QR8jEya406S7A2ex/q89EpAMJfhAokeRKRZybMoyV/VjIwP6mQ8
N2iX4crnhuz5MZNnvptPLO9SUfuRbcwlt0xdiCrvcJWfx6l82VrzNDQ8fOsVK7js1kT2OizipQDy
O73StlmScur9nlKZy25ZvUkRiT5PW1ZsZ9u3sEzID7/rjotp8TYXOfzL8NoZGH2HGsj91DStV66A
uZRWy+FIR5CNTZuabHcd03GCarD3fn3urM5j7uNjwyp6RtZqfpLx8f+cXdly5ai2/CJFIIEAvUra
o2dXlatcLwp3DYAGEGjW19/0eTrh2306oh57sL23QJArV67MvexC8mct5uRjat/m5NJOOpbXcWf+
rkNj5ky67M/ka8lHcVanNzhNI2bsGtg6F65OaT7pOfojJi/5KJiyLsTNAoPI6xBnTTHEe7l6/We6
vuSj1dSmxBALvslr5JzMaya+p/04Fn+0ph/NpoYAPx+kAMuriai+ryL6PeKj/7Pd+FEvJce49ZLA
NoDr+lPl6HJo0/3fpq/+oSD5qJeSug2wnq74FUOV7CgY1VcoqHzpejr/4bJ+gPW+j6Nm1YRfx3WK
y9gn2+dsDdnL/370/2l6/Q2A/Wg7RffdU6JbcQ1iSMR3FgvxaWkzkuvdxNcRMSIFpzCNm33VPDIb
EM80xNunTbP5aUTQ7M8RgRDtkaVw96zalh7TelieRVKRBwawekToF/kSd1lzmvmeFRMcoi8YCUA8
9o5s2v/9Jf4ByHzU66R6jtnsm/Sa0q6/h1kZvRsch5XLH/36jwIw+HNDOlPx9MqW6puP3KcYEPXP
fvUHQBBH2DLvWOYatfF23aVfC8Wzf0Pq/7A7P6q9rMxgVOfX9Ap3jg5jn57vRcJD/Byb2f4ZMPjo
cDUmKZK11ikFWaG2VznJ7SBa/W+03Ds2/5vd+VHz5QiyDS1ypa4GPfHnxqv1UuPwVIWfsoEWpA8w
G+Is+Td/yne67+/+3vuT/C9IjObnNLvdp9clk1mJmdbtpGnUlLA0MUcLmPLjX9b9fYH/7g99wN4k
3puxXtAfStopnj85JutQ9MHGpWxDVzi4kOcbTd0n1aWElUiMTDDiFrsJKzgEpBVk77rbJKTswpua
fTXpqj43zZY9Qfo1uJz5meJ97AiUG/uC9h8S6N9B7ZMkrX6ox0id4MC1fG5hqHKZbNBDTpTlN6AN
vuw1UwenXXPqMFAT2lzSOT5lm91Onkb2S0tddOtaPi45Ysrr3LVm+KoSRHL+y8P5h2fz4cSzyBhu
ja/2q50snBRjux6Eof9Clv7TCn/oBtAwB3AXDb/WeKtPMCKoj2nH3KFrQv88mK3+lw7Vf3wY/m6F
PwAVvQ21t1mPqwH+xOTSd4tH4Af0EvmCCKIDNE72K6wK/A8MR6SHJtG/4qRhedxtbW7QCDkNepP/
Ikv4hwPy/6l5mI8bBd3wdXD7zwGuNHnV4dH+0XJ9FPRE3sH7j4Xkyib+fe3ydhj/5Vz/h7X6qOeh
kWpq3gK8k8iu+WxNKAhZ0lzsTBaBZPufbbiPVkAISucmrnyCpWpoEVXjyYo/1Gsn/0/9NygP62ER
X/Euid+9kNUxwK36r//98N+ltX+zyz7K/6Zpgz3XFLNr2mbZiyDjeqU1725ZLdxhUModl15uV8Hk
8mcE6UdFYCDzxufGs2sN+vXKsFVLZCpWf1ZSfYyxjLXf9D527OozFq7G2jgPJs4+/e+n9U/vwftG
+6/jfXOcki2l9Gr31do8OCAStcjky//+9RjIfD9G/m49PlwgILz71oAyvjrCtWKFruEPGwpHaMSS
PIPRCXnel5kPPw147Mzm9V6vcBpI6iWCmZCRSVqFfG9wH/Q5ou1szR8VmotzW4QhnmaNXHQu0bbb
3bDFTREJ2rKX8T+vYD6uaKP+VpPP1JqjjTDt9zVvUvUDZgYNqKlVITgizvu9q+19Ypb2ELYsOSm4
qEeHgThcFus8mXOHQV950Bjp/jZWPpzQxr9Nmq1GFKFFoPPc25QUrNNpCftGGMPFGhdwNmIE7uwj
md628BZ8ig2pWEl2o5d8qhp9hGHyb2Wi/Wf1brHTTmOde5KNXyuxVvdOtfy1y9bpwWtLjlrAFX3Z
q67+vQ1bcHm78rZ6CLDP+NZJSaKTxpR2+yCmAdsjH4D+OmxyU0d5Q2P/kJkmlENH6hzuLFjjrZll
Gaa0Q61L/a2JjUYSs+/zhref+mZntxm+Awyj9bgW7RBXJY+aumjqqXsSYUU8YxK8OPZYzkcCi5n5
Pmur1RVVatMHeMRXD1ElzLmdujjKJ3iBF80OR+Dz3qxJ/wlybGS06y77FtWwdJNC8aSkXfKFKUN+
VCz5zbfGXfvahJc0k8rlGEcipoB+rCmh4E7Lrh+GMrBxOtZSDZCAmKgCmSxgKBjmoX/phzZBBkir
kXIadJZM50XvCXnIohUifD0vfjnXoVrpF+96Lw6Rs/j5aUvXdx6a2aaYBe/O3vD4ggVw+JS2hrj+
0i8KxjD9AvZnzA2i+eqXSskFzmNDk236gGPT1WMR2Vba21jiR3Nq3FzsQZFH0ynCihYTVcdKuQ5Z
utPCpqgch8Wpy9i0Rj/YdQpHg/1+225IQJxoPyDiTvSitIOheYqixJa27UL/JBrZkmM6eEGONkso
P9bpmoWq7LsdnEAOEt31D1ZEk7xLfeX1i/Wekwcn433keQXkSAqrbeMbfBLfRieQh8luC2PRSrpy
Zqf2mGzDEo4YoFX0bR5nsz9GlUUujIFsv/+WzFuzIBnM0WTxeYKOxZw3/Tzb2yQhLb1d0ZgyP8yu
YnMbmwH/a4dnkj4hxYZE+YbFSI/apJYf6RAyeV5sFWRhSQWBWd4TpOgU87Bl8q6yIlOvAtrYcITS
Hb480uEHyr1zEUwJlpWN1RMyIGDnBbE3X47a98z8gsnXgF4eirNZPfQUG/Ekp3nmV+f6GilvfWfA
N/RqQpd7RMDs/NjISR3qEFVo6nrlZ5EP2bLwry00wf2r3xAd+SRZlwKxEInXk01xT8+7ZWL9XSc6
mjFtuRgPQ/c1UhfawYqhjHVd68vIdT/+olmo6Z0kdTO+NiFb5ZnS1ERfVMd6AEg3iFVCkVFTVkix
9NULfspOj71PdyLyhUbS3htBhukEy0U+HVg3EPu5FWyd7kSMfQ1b4C4SB5/wrf8Kf60pRaXZauxj
xGRkp76ZMn+3UzXqc1bXnf9Gdpl0dxvrBxUXc/BkUjlCuii/CFgQ2J+hqt/nSRymSk51DG+Sc7t2
m7rpIbmMz1xnQO7Qca/tflmzbl5U0aSpM+VIVvZ+uk5xNH+1O3fjsZ98T28TnEZbenDGVfW1MRip
+jozzuEAxG3Gk9zapWIqxygdZDstzorusuI71U8Bs0fuUGXVkF4wsJy2r7baBnHViJk8mqDT9tQu
+P9hQr676gA3UOmfqgQRVW1ex03izoAx29KVqZ1Je8bAoVntcc8kLNW3FgtzH3GGbiASZqeOn3AR
YW4gzowZL4ubFvtLIOWTnxOH0cjcwLhC5UPgIZT90LTxzz3M0XTqYpjX1XkIYt5yrtOoVENsoq4g
nfPTm0vESh5taxuL6HIMSiv4TMXEK9BUHDTS0GY12fM9drigsrQz1V+Y5F2iZ+HjeLpaOPOsJ9a1
Qt7GTTzLH7VL4vjLCEsje6w5HatvNA5LctcJ5sdnVmOT/p6TaBYXjfatJ3kfJTH7i5FkDGe6s4jc
DHZebZ5C8e9/iXmeN53TGQGbX0VihvjoDGTTd81I+Hq7eIriKG9nJZu3aZyq7F7G7aBfV7wIs86Z
WIbqi9xMFR3rakn4MRHbqm4NBgiiwtMtTnXZJYzCei9aolMTJp/eLOhimzdwR0nrMb00x/VQVibJ
wLMQXCbkB5LwiCnxh7qmKd9fjmErKoZW0JInNglEHBIep82tSRD7bYodjhzzz73zQ/NW27Qe38bd
RALl2VZvX6STjf5MHVQiv6bW0M2VQUZ8So/cUPBJh3HsY3kLB7kuPCV1RAZ97uCHJ5cCs6SjP0/a
r1Sd+6wy268OcnVcDyalrDpg8DPrTC5b3qdrzvfOpBzGyJg6ZvmY9NF8m0hvqtxmFRO4batqgBEu
D2NI4wN0AVwOpaY2dewkpnmcXgcDI530tCARAXacG4NS7ns9pX7cCj7NaJZ3W4VBsFxuVs085zaO
5IwxILOeqla6oTlVlHMVl4ZnMrJX0PMTfUpmmAcuBV0z7t/qzk59n9Mm1ubq9LupVMFM3HZ73spF
NJhdmvudl3IerdBFhp4kOdU2QpYS3OponV5gMrk1ZxHZeP6dkp6L05KYqD9pUE+yTHcelmIQXQ3A
tJpBp+YYO1GpFk2ZmdsDr+d9O7V8aZLXqNJ2OKyTZL/rXdj4l+hm2pz7FYEtY8KSoh2NfUyiNSU5
b+KanZCirORNphKyIsgtlet2TveYXiVcrzfc10vXHKsQzeSLpY3aDzyLqrQ+qWRtotttiOb4h+wS
coZJNKtPEjm19QEO3EM6F9mMlL47o0mc3Ll1g1dQAZYugZrIL9Wj6pTF1Hg3zx4DEHS7RFOwB7VM
sKvtJzgczvAQOGWAUeE72rgQruEr00FeQpMtPsu1XTNxkFRC+ZTviEWwlwXIEqeGqc2UZ3DAfJLQ
YFmfA1UtzJ62ZkyS53jnq4qOVBC/XjvuTP0UxQMs7OChnwCu4dWN4dEhqM30XyqiPpylEddYMnfR
CQymcMJm7nXpM7iT+WFvTFmLLZGXNB6CxH8bbDTkEVg481ezVZi/2Gcd6SuQNaffxoCb6wEivy55
rvqdNJd5lNiAHPoENDbGOh27E7LIPT6JbNg+nbF+a/O08xR5p0NnfqLphMuwrvazQrzibyEGPQ35
Mtu5f6Tw5Z5uRa+3+oFiLCl92FaQu582ChnuGTrFzuh8bnUKe+qWbtsRkQyD+5XFcZQeWzUS+com
MS2f0glC70+V6kL1o8ZnBd5phNj192oUiEyHYHjX/GHvstphdLJtR4JvRrjNNWkNhisGtuH9DcO8
xgUYW7PljjChLhL89rFeHRRP8G/qzSlpZjHgrFib+qHik4qAKFuClEvIGkzWQTJymKVEEHHKCTIe
C2K6EH2anDf9ckBjokr7c9vW7SkTElf1KCqZ6SJkNqIAZ3sqflawYKO+4HO/kHs+L6m5JOueujyB
z/Vp71j9SdSdQshyI1DHHV3tmJH5QibS3TEZbK/zppadv0+qpnVxPnGE/+J+jkIyYOEiVe93cCzV
kyvqftty/PsI4qo21dPTgAsCxx+EtFVYczUYW9ItrP3PtNqiJ74zVO8dbPZuLGD6uONES8IOvo5F
6jN2LfxPBWwtl8sgAaJzjJJt5B7hyxLN2CpLM3XLEQbIABlmJ6cDfnF7bmBksH7Wos+W9c5nce8f
F1dtomyntiVPAAqGYJSy2UZ1jDrCxfOUAa0cbeCTfApZr5fTMInqlskRY8NZqk6AXKrB6Alpsu4E
CTaNH3bAwO7QJ9hX7hAwYzz4y5y6tPdA1O/8no7n6M5MtZ9/D0s9ir8WWC28LDyRv1Cc4jA7ZlsH
o+E5qdap7GE1+nNDRFNh0Eo8jgO8ZqoiyEoxW+DwofN2qBcM8PgTm1A5+4tCoLM/oMDPGlmyiXbL
Z91rtYwlOrKjV2XEdkmRBDCFZHpMs2FJHhFmG70av0jIZRQqA1nQzZpGvqAyhp/I1PTIEEQCFbJp
RVFHgUdwjQK1ytJSMzvCvGvMxju9UvI2UO51X6x1VCdVmcx9FIu8qzEJ8M3HLFrKiK52ahA5vlTz
nV+XGoEtYwUkO6HdRdrkMKyq6r9L08vl0OCNSJ8lvsR0zbxY0rZAy2csa99vU84G6dq8i/h7dJ2F
K26Ccrdv5zdH0zg+bfI9kacQaxSiFxyyHQ+oXaNmO+wasShLnoVkZWnuexgrnnijU323rYHS84IU
0gnB5bBU0fmoOrRbhh2difQT0n2acNvBFjPJ4AI44SatCM1FaByuR3AEV96+p5YyODMe5DKlpaWK
JmVoyPpqFhmdRJKwBzttUVRGK/4Z3Dv95TFV3R/H2td32Cv8hskmQxNq3KJinHt66eg2f65X7j5N
Im3WHH5mGco1EJljHqNbtOUE8y4u+8wZW9GGsP0vWg90AbUOyYkP656vKuNPckaJBUgCG7oYZeHJ
4KSFFG1nGOFbmseBBpzwa7XTq3FduMHbNcSFQ5QOiO5svzSw1ij4uI9A38t8TskIgLIGBH1vsiug
og6nup9VGaf7cB5oWp2EqpZrbXBAyXh2Rd+59C6OQdjEuq8B2CCMk6wKcL/fyUEMIc7hydcUMqFL
gcxDd5pn1r8O84BDC85iZV2J+AAvKg6IYEVO5fI1jFmDsowBOI0oufd2IAdd48yYErEXzciXXDpE
mW4UhAfCyF+onkdsOQjfcVBUhwj8SYJnEFXHsSEBFZMbL1u0/kA4JwdqVCjYOoHPY1yzFvE6VHj+
KomHomtGf4N0+wRVAJt+e8/jL32L44OZaH5t3bAUngX+iPi2+ktN6+qCsMXqWktvcZ74IaeR50VX
x+qwGQr3lph36gDVOGCTznx0xqTxVG6+BqRDIMb4fdpqmfcV5NM1dCKfMTWGbhOn6igRWnxueoBA
CO/WnRVp1FUw7UPZvEF7dILGi99ACOb6PMXRcFJu5sjXpXTUh7VisoN9Vbr+xXwAAEZxyx594wzK
f7H2vyCeJOeBRdszw+DnySkxNxh52PHQlElLVXtyaKnvf9h5kTcT58MntfYJdn5i0EzhYJI1NsPR
pwq+23XPzmmtugPMsrHRQ2fPrQnbXmzZuBy7yDc6J77Sv1TbmYc6o+qbWxqeJ3PUdQeqY/fS2mrd
jk1XD/xqiGuOphv5VMastZ9SpfqnnrXpWxX35jfy3CJES3EAs0zKL7uLInoH6yT9MAdbXZZEZ1G+
wnmixGA6MMDWTO5k0AR6G3EO+jPfQXOVtVbVqU4rJB6yviW62E21nassVvrgSBQtuSBNHZe9cynI
rWHeAqijerJlg+vrUO3VFr8O3Yp7OTftRm5iJvbxJUlHWO5n6RyZQ4s6ZjigWmcsH/ZM39NdqDsa
82ZCeKtoQSJ12w9Ctu6VQ29wxyOYvWHtUCKirJzBJ+CejA6jkOETXNTg8RkmRJ38rkzd9AUBhrpX
dbJySEpHRImLZh8eVQyIOe71dN2mBIlfNpZe3aMb1jf3O+CvOjQjUw8syWxW7goZvvj0wBeFxFX/
xvkqLtD5uWPCo/C7GknYwXku1RXaXi1yC6yaFtgdtSpagvSyIoHo/IGKBa/RMr8HmYk4hQlAG6Il
PSZrKkIeRJbBGHYQfYc5zpr6Sytw+x26jvp3U/LeAEF26ZNO/MDvojDKn0QYqwuOaCvUeAgxfiU9
E9jF6ACQAwQxgCkCq+oOrdzG78B4w1fEvlW/nA80zWMZqaTgCwM01pOdoQZfUWUW25zNE16WgXwz
bpnucSjEb8Hr5VdAW+5xkRgezAlpsCejZR/vliXj10Ur/YO3Y/oXIJv4akknUJMpO0c3G9zPf+sK
+C1PerbVpQJOup/3Qe8FW2l2E6shwWE+DslzMwK95QT7X+f73KqbBAhEF762yXCs1mG3RzWw2V14
7Lqrj98pEIE/luX4FXYE7uxAarRetwXFJIT4ipRu1pYqnSA0TjBkkBbTggzC+zElDbxCRY+BtMdh
FTjZJMP597jvUxV9W4HqrmlYx0MDczte7mQF4wrvoyY7QOAxfoJNIlz0CVtliiiaSmVPO3qtZzAe
qM1wKJIKxJBs3a0fCfGFsFsEZa7HeaGd58lXrfrsYU9W99nFcBUrdzFWoWBI/Anl6Kthn3AdrIP/
1HK2/xhHGLGtRA7sEG2dfaaIIf8euU6cXJCjuZk8BfxLPWuG87YY88J3Q+eSoJ59WmCm+avem7Y5
Q2K3T0VYQe0deYexTQxEtN1rCzn0A4av7H0vMLVzqFKnwwGcBZ8LixpEXRVY+emMn8iuCSRG9kRF
zOuS8eCwTsR4VayShP7AOTTGhSZCo+aA5mMsx8DoU7ZsWFD8bu1zoe3+QDpol3OHywJhHnTFleVg
lmlvFlUvbyYdhpD7rUU/g3smT4SFEQTKtgGEs2GBCnk2zSJAzipdaiQy7wdDV+WuZm/xpjaQaiQX
PDfFDykd64vJ0OFb7BiTS4JH9xZNC6j3FsDkLqOYTDhWpB+2i2gaxy42Y+JbmNzcPApuEME+NbvF
C4GbjfsLyAPdHIIAQXbeo3XmBZs6eVPpdcNkCXJKQGvzeY4fgL22EVXCPOpCzisxKOHqeSkrT9/v
36RyWXZWo2q+MkN0/5SNsY6exBYnWwGA7tZTNPTwaG82ET9Os63fmnFHIZ2aDXQmLF0a9FZiFv9o
tQACoTId1CEee4iwSQh0umOEpSNq2pmspfFGPPR1NP8VxsnAoatx2QEVHogVjPb0LYKgdPuWzjUt
xT7VCbb6NuvSciCDgMLMHWW26FPAuKXIG5NGP/ZZiDswEpKfNuq3y3twZf2D9oE8z0F1qIVC1d32
ZOr8o9CUXEBBPup2oQ8xwiivcIbDk3Wbw2xlSCoBstF2mp7ssEKyas2kXvus3eqcxHS+dHysWZGY
VZ32BA7230YEEhyIHwIAvltue1YzVOnLan2Zrqkip0jE/VffD0lWAvUGB+26m/qT3+YGV/KEwizv
m0QeHIjKLO9cjICQmen+LollPeYDkGWXM9qNz9rC8AGny9KdXNzuPzWd0BVuNQxe7/tkDuMhyzDu
e009jn6wvBLoIjV2ePcMigDWSOJhOJKPqWG6XPnu5gPS5bP63HAieQF2lHZH2DF1S2kJN1mxKAzy
82Hh6HlsfHM5N2Bs8pgsOFEps9l9KqO1iJg0P1baNDNqDEPmY02CE0iFXIF5yKaOPLFZnUcZslBQ
OcCEL1fadeNlt/3mS+s2LfO2RYZh2XlI2GDh3jcXMVH+AN46LeuWqntZMeyTxIgXPibgqyTK3BzW
F1X3oqIRvsjNmrWAenX2n1guVjdlinbj+1eBCCRfskn5fInpeKLW7iTvBtoe1jTtXqtJj8dkmVD0
66FDn2XOwvMU3PY9JVOKyfoODYRiCYDch8kYnASJTCV51HCX/9zuewMPrqpvnqMGcUz3XiJOBsX6
AqMPh9bEdkiraAU7Colyf3KIWaYFXjxh86GHe3yOVtr27JTfphKcPu6BZAL/l4896ccLUa14U5lu
7O+d9kudo7wEW0B6h4dkkZN7UwVaJ4W1zEKPW+lof/RcVc0puGj2QMhjdgut/vhYTTBPO3BrpCwN
RGtjuYqs2YtQefW8YrJjLjZ4LHxGZy386mOxITSljutz2sb1Cfc8biblu2sHXgxDTqga3zsLs34w
C/YUzOq2Nr3RftHDdTOC92iogWc4Tyrr1kNbb+2bB9l9UK4y3xbG51dYwm4/NxQ2VxDw2HV0Wz/D
vQmzgi2GdeSxqTx7mFDaXPBqmaXcKPNtYQMGllDdtILCuohGw+fYsZGfeOfa/vIukd8KNAeWe8ug
C7hBA8tm37d1j9GNC0DfODBC96vvw/Yj7DpRx4XM8edaoTumjI8vUC7wm2mJKwSM9ulwWvfKAKGj
GfNr5AG7QMk1hnyG9gKNYe5R91ZIak05iL8ZsyKf5bI8JFXKyi5lzXwGQHB5nWwamMKPPzO3DvMd
0lZtcrBc7TcN48lFehpux6VLT5pIhA+DltMpOF+kKZWI9F0vDgsNghQ+updODLjggObMkHcrC6Ad
QJcixBGDEifI65Of2qOpks8RmjOjqeffM+Z/DI76ucmdMtXL1vpVYHsNwpUqCjMOnsWPd2m0mt8d
ywCCUzi+p8hSYOiyCGWWu3603p3dKJtPa6TR5MTQ2JcVVxsu42E3IDBXhkawl/ZadVn8vEUUDok6
Ioe5T9whJuiV1ThjcNBRIEMqtTjQhKjr3k/2uFD8+ZiM+jgYB84va3DJdGjy5FZIfQQt3Kt8EbPx
5QRm7blpMlRisNlE6z2Q6q43DpB3btbxba4bX1YhTXGrRG2X9zLZj5WBwx96Vqoq3Jwl50XY+UWs
09QWY8AZgokTcbd0oj/TrbIMvR3DH1CBod+Npllh2zSABKgUfR1aMx/HTqknKAdkOXKxlGufLl+n
aNjKBC3nZy+i9qFDXEoBmtOdtaiiF7ztkIsSeOjnYMPi01QFclgGEAi4C9WppVODN8hUKEskAtGK
rjN4L7vdAsJtmPfgi36LY4/xy1Q6lG5mug8d9J6yAu4tYrS2zskADoAEZe4mapMclOiKknOEWeIa
WMiRcAXP5YzRcuv88wxVSJlQjFKlq0jPnavWM4vRjLV2225RbGzHFW/E45xG5gxJUnppWyePY9Tt
J7iOtLdjm2YH6+sfFqNsBX4UQ1l9qEw+uQZRq5szW+myNXts6pS8LMYlJRqT5AGkbnvfmy7+gc1O
y51pV1A6V1W5OoIuh0pU7qgmeWX36lA1c/1GFThD2hF1HkysS6H2Aad4FL1BblaB0DRv8ca7E2JT
5XGW0GNhX7CfAqOHkz7sSEpQZY2Q7CctzHgEI422aLWuJQ1iOolxE1FuqvkvWO2Bmqmn/eId+wnA
/curhT9jTBcBybAVuF9r9KwW8PSfiSLihLZvUppozS4yC9H9sPg33rv+0HiN7oqqMiR8orWHEqTG
bVkL9hnMwnACadVcSYqhNYgOPS7yrf6VsNGdwUPypzaMnwfRmpeWcMSyTcAAmFAaKtizNc0NnFPl
c9waUe4BfMQx4lmXNzpkSe7c1uXbKEhZ2fgH5soGPM85LfcsdNCv6I2Lg8XUbiigZLF5tvwfR2ey
HCmyRNEvwowpGLaQszJTY6tU2mCqiWAmCIaAr39Hb9dm1V0tZUKEu99zr4t5SSX0hOSyx7qwUxVY
kzJj/mSs4qdbkiL2JZfWMySFhnYb+Puc3Y7pJDfZeMdlnLgIq8BCj3lSa2nn12bSrmcd1gBrFVOp
ccw3wQvQiPnHvMWmPVG2reaVUWrZIVatgx//J/Xs/xbV2slHW5pQ7TsnWod/xeptY5WYpRL9Tmqp
3NsWE6f8FRXK7i583NjVhQtJgMw99PLRJSreu25DU+38fG7cH6vnbOriVk6D3OiNi1QvMZaygWtv
drgl7Vo5y3/xNEj1N7KWQK1J2xfOAM7LH1BtEHi5JKRPTzKd/DJnprs68ec01tTQfhjld+TPytkP
c5v9341Y7t1wHN/kMhVNsuhosPbZrMo1ZagbUlr6I+g4NyJLZmFI+86VX6uqfDSvzPKD+l7kmXqn
oeypkWqOmyYt6m19t8kGH57jIlrkgWArx07jWvU3hiouOEOVVf2/GXqvfetLsbYvDoH/QxoXXPyG
7R/LUCYFL2t57XSvmjR2SNik70TG8hOu5bZ9bMdx45PON6a1SbUysE7rxRmQGjwfZOYSx56/XvF7
ZvnHaHVr9Ei1ZRfv6yK2Ptkmv1/ei1bxMLku0pOz99bF/YnwGjlPFUOW/J8k/u/fFEJiEzEHqF7s
ZmFHdLMdE4ZzN0yOlzJp2qwnSp8x3+tIWm/xwlNC/q1fSWUDJhRhlbE2WwiWZ1tT0bLRbSyYG49i
Jtk5jWQ0mddRIs7sCg31ZCVhB+gLS9uNpkH2tTN7+ucsPQTfHj2v88XV1JJ1QTrIQB+498dhz+5i
a/qohNUuf2NGSpFLcN5g2NTtTmS5mlRxrTNT5noqEP+06fMfXmmhiJMP4kXWuemljppd2YObXWoX
5KhCjGfZwC1eReOc4H2G9awHSzfdLtRNVN+1GUx8DGUZ9erM+qicsoilu9unP09Nni62h1s2byeU
pl3TkIL7n2S05T0bViL0amd0OAUZYRmsXyc31dnEnUUe8YRo7UJo2D6f0JyIDGCgTywrN1ftEELf
PNCT0u0mrUtY2h+xCiH0wZuDYgP/kR0jiweMvXk3HEwxMwOb7Dyobwo9rP6NgNVuPzQHlvhXOqON
MBkU9VLYJxsbqN9QK4SwcmhbFb/7bnSbInL2mxO0Lb2THK2RBNPNsZg2HBu+zLw+c57QwLHmrnO3
Dzufw37n6TEqqhfEgnXp7pHtho29I31Ebb8CJw/MVx1OskLhXoP6l2EiMKlD4Xm5PPRRYVSfalds
6pZvCNjkTQe4ig3jgea4fXvnX/qNXYMI8POoUvTQnM6IOEkbU2iJPyEhOdH9x7y/Cve8fXU076Jx
HW5Q6XV7cwStWXfgLg0jNv9Ogv5k9Tgn+KSbuv/Fy1z6N3t0C5WoxVv8g1OOkre/YkVrOjs6In9k
jP/l0i6+ZuofM6JzSRHplM2ZcZMfez/f6pcs0FzXm80aKw6ToDwjbjXitYqKKXtc7Hoeb1YPnXoh
qILtaZkemh3MutizaV5Qm8wq+iPjsooT45WKVzSnrKBkVKP13nBmd3t+/3raF6DRNf75yNs7gb1N
98xnoPMl8i3oPyG+3D/KM1vEaAEBlbH2EvlXgUhNz4G04R2zYAC4crq4fon6ImaDmAnsINjNte0O
xAn49YcEspkeY9qLNUUYDdVNdqwePqwe7+++jxGBE28yW++mSuIJfl+6cfH2sWMbndA/bI9r1y1b
l8wYPLa0LJm/PllQL+KAxMxiltJbxUpBYtSDctVk0iyrM3kiM06iSsqVfTm8PLg5O9e8qNxa/B/2
Etjmy2a9tbNbJxpyhqPz+m5cZx4ojolt/Dk7cXccF4g1Lw/Cc+yNjP0EbGnqVjULfiLX5lVikFHy
ohchE+yYLRppzD227boOCiARmwyJ0OcBcN+ySjAl6murJoG+rJ+0H6ngUVPtUrTIcTKohWVzqaoi
3M4BHvcz+HrwW8TGlnuADfvDDcL5NeebJXpwUSuZrU0ADRraw8sAIxD+CZjN/8oy3paTqdql3ZGD
wGQwtCkFzyHqu38BSpif/cJfGfI3bcSyJWHP96WyyuqhrGRHteE105ffx5652ybuP9HyzJ8mC5sq
jftM+kk3+T6qXo5PxIJeTZc4m6O0nEvZcHGwSYUxI/84UQkjNfFl5UmxWfWtr6Ng3+bNfBRRaEqy
5hfGEPb3i9y5MWrI2g+fchk3PFfI6dwVc5+HjELd6t3Vc/e3Rij8QwJyt71uvlCfq4Xt4LlkFVL2
MAyVRcbwas3xIUMhH/aAk1u/i1vdUJgsnmzvYiUOLW0LhigHPF+l9RLAd2D22qrhF5LcN2f8Pa7X
iTHdxETfyB7JrsrtIUOJyUsvXYoJAk6sXtyxwivyKi5UYWePDHDxeiXwrpX+x26p3NlLUBaKLTue
4mrXirVxjlY/WO6H3WWdeuetCpdv/wMDrkWxQPQxZow9JHxxTfhXx331q3A65fAMbZM8kMPZBw8w
ZFzVhcb3FcSVCtPNctwTgFKp8VYyWBh11z/PgasYbg6gCsVT7nZ+/sKgKnhhBFvlfwJNT2FP5fzR
kd34jMXUtKkTcD5gmZo0Z7811dZLztn17GcmD9MwnEW0D4yswE5DZfnFw1L3Xv2j8vuW4zKXljgt
NGDhKY4YGR3CgPHIAcKrmHa5vYCoNGuEd0fkCsYnrEt7fVX8qRkS9s34nEuh30ar3rN9gLgNL8+V
+9YYhrvmWLvN5u0qjHtP+cgWgb0PlcRztTVLk0qW1DKeXdwYcCUhGD7sHuVayeyzFnUprgyE5ixK
gz6L/IQh0qb2ngpCcYtySuNHdlMN56YrPB8RelCcS1MZ68sYrctbrzfFsmHhapnEqkF16JA4j806
5eew4aQ/zeukF5YxAvAhcHAOPfSrZvs5+KhdvXbcSkDtrb/y6+U9g8oPsU2dv1/i3ufHmJd52C1b
wW8RFCSgBlPWvsZmCd/sOIh/uIonOWWdm239W00v+WfRZn/d0Rs+I3sOu4NBwZoTmfUm39cbo+PU
oiwLfrucfZZMppiUkZdoCcS2nxup1buPs9861GSbZH9ayozwx9aL+XnI3frBotR50X2kYFCqge+r
zsSKxjBNYWJbfqkZHIer5qmf6lbJJ1+1tf04O3Co1zobrWvfQLRwc7brvWfJvAudXVbVXY0STQXy
E8NVI+t6L0JLkgNQj5tALXdy762Fmzt3zhjkT20zyHShS0h6muk5WUQQn4YWvnNuLfXB+iAdJ3Xu
ysfeIXrnSXAqyt1Wjt1POpMcAED5VF0dQ5z2VjX1wM4xNhrVcEtVKVM78g2HWOvGxMJ4xuWMiuT2
M1idLgVb1tM3Lu8+1Vrb+XMzl0P3GrHQszwPslbftT+vSrKtHuOldfbEiwnGAvbaBfA7Sqr/ZkzC
bN1gX5hVvtKRxN1eDe58991W3PI+U+eYegHQIrZc7wWixfg7mi2t37faBa8Ml6Cp34o+s9t9kRuI
HQcNhongkun8bnux/Vg5ditQGCpdHfIla6JT28+iuALxlQyIZzVm/5AUyvGniuu+e8vYES0SCqmR
b2Br9C1jIOsfYODHiNHjPPGHeuzUcQCUl1xEaEynuBvn5VxD9r6Uk1u5h97ts3qHNLzmT86WIXVL
Cxjz3iCGETDTOPTmide59vKyWROPfV/l44hLgptP3BC4+SXawgVULHmrcMoLHSRtto3q5hGZ35z8
apMbAssIy8mMfDvqzmoONYzPWS0cFUmJ32JOKVTHu2bn9WWIiORpuy5/jkPdXcbZZbtubAXQQNYK
PTWgtYi9YLvpLUf/SrvJYpOmGjLP+6CiWIM0tPzOO/ub2P6VPW/R27LVxa02rvrUWE7ypOzYcJbS
ri/rbRzjAL6Cq2NMEWIh//rVdsqHCXVo2TfK0ueFlEN+TNWFTyL7jsK1Jm+6r3Vf/BrioD+GZrTx
J42esU8g/GI4xMsWki64USSn7feU58IsM2OOk8nt6LPQdP4bxUKEqT8vTptOxdiewRCGF9VZvqTe
XP013omOqysFA1vk0zxtUAi8iSOtWmj/A51o0mbs3GrP/1z5yA0q8B48ZfXxWTdqqHfYwdhvl1X0
4L95qqfPfFvHPZwXdgQ/yLph3zsNvb1fN+58cHPdUxBa5lGoOTqUeVmt6TxNRIKNDofVrlP2eFSb
7v5QYVX7WVTLVfhOc8AxOe0M5d11yplrdngOPpe4K3kg+4ogpK3vdr4emyenzPrmWBdr9Yg00pyk
Y5pHZRXenrPMRXM063wYqIWSMt7ik+jL9YlPeZz2lIR1D00S2GNKhwtd6vX5YcrRC557LpuBL5BV
z6+2YUeQH/fTDqSCMFeTT8Cq/hBDdHdVODAW3BbuC619NJFuuPliy3+K3jfuf+XgjI5/XHARuR/D
UBYsHSiX+upqW7y6Moh+ZJBveYrHKJuTyEIkDjGv6mRoSvevgY7aEjuel5sU3XKqvQoIptkQaNvh
e2xAevoDAepRzmc/eL+9rgq6A+Iq3gHk7bpJ55Zo+nO+wU80jpv3JzsTsUdJ4JJYZef+lW+MMsAM
GWBV5ShyjW3/nrH5mNer963xIHDnPBq5jjf+kg+wLYJNCCLYXvEeYmqtoqFy0kxO9mkT0Eb7vK6s
Lh3g5TZSmbgrok3n53yxTNLTfp3Ax/VrVw1exkwpmNeXMGoZNGwk83VJNYTWegeYhQun6LP+C2YP
OXwZ5u+7fuuODskO4xGhazX7livR/mvb0/eWBkinKmUwAWO4eF697Ub63PWRuTCwGgeLEv3e2pxm
IW3a4a7YMPZ0R2O3vrVTqKPyBXGJvUmTFdNYJIh7isKytGMrvmSlzAZgn5ruKIY4Eg/hOKGQrlzQ
J45BwKyx7TMazKWbn+jn/a+41wGWI3+WhsXRfv4eALdd7NBST4I0L3/vb0Pn3Ck3p2zndCDyP+yi
shgL2la0DxdDtcxDG50UzwR1GwW2TAXtI7KYw76wHaauaU2aMOiGp61dZMYwzziKybfOM4gO2NpX
KpV54r8tciwZdde+EVMaWpelp+Pb69hR//l+Z3YcKPkb+yMobQnWKyi/iy0OWNGGJCUTOG0OAsaJ
nOI2IsCddDyKLlT5ec937HzZNCZ7OflCHLgqYRVysCE0r4pKOhmWCvJkWSFsbzMFa5Bymxp9JYxe
lQcHCGR9cialHUQT1t8cvs9h9t4gS9pRImoohhQviSP3+VYGwdNi8IYnfdCb4DFuRLg9AvLJ5QwX
8b25wOatupW8qs1lDoX2T2veF/R+tln8Y9xljvzrYjkgL9AqGHVIBNclsass+hl3kR88sWVX+7zU
lnRxGnV1vgukzcq6yWRVkI4cCm069CM2k0TBvqnndeTu5ejPayCslLRGu001FwhixJSN0Jzp6gHb
XuNJDQKIlmG29R//7uyfDbZjFuN60bUZui67OYNXZ/ulNfm7N7XyC3sY425fiiXcDcMqGN/Gvh9N
76ixfvvQLCGiD2NKsE1wVgWX7Sl96G066GTGMuUyV4UB2FXQ8QyLtP7PxbTTHxodFvaxjcL5by77
+CCDTfen0aNfSFiMuh5CqM8cdWaa7qobp+awzWs0vLTbVFlAL0XOoohM9oPcz3Fb/bYQ8fW9lXmk
974fr8cgtJY1WbpaWkn57TKgXm7yw5oVBeYRzMppYILoD5yZ/6KyvrjKLkQBjaRLZxstBbDJto3r
YaCUMCkuGbt/Q7flo7fy0GYKT9xzmeT17GWnqeub7O5Zm/3t9hxbD6Dchha7+QQUtj+7RRePbduG
K0uCA/EmetaP0qPbUXl1Ba7J26IRJ/7mVYjPa2tl+Dp8Y1wIdGjIF5+JdnNwS7EhR1lmu/EgOVTS
1bKdtBbZU72BVr42NOxPPpcuDAG+ul0mtNmubllU4SFC5v6k2CJTz205RYsEznn7YY8iHvACDpDX
0erNjPqnwk8qdxM8OJ36qWPV7gaUn79Bbq+UKuTZnax5kT/kots33maES5G5pwmV97cqxPZqjAiu
bqu3X2tR1gcykcpraIcBGzVgGlAfAAyLofxN0EXfprUrVkzXwlwtwDydToMyqH758NFgaKA17afw
3uAM5Ybg7nSstsGZWDEiD92x/xkXgYWcVm/vQIzmcUN9PNdWiHewyeJiXxJl/2CZrrg79UxnvGUW
069QEY1DK+aGEOb5dFCOOx9BR8ZPuDLrcZEFCjsk5gPGUhXvMbS1f0Cj7BTHDNN6vVhvkVyGl27t
zRep3ObqYFZ5MqG5VDxIR2ol9WrPirvLDofpCHyeX6J5GM6d5UJXWxU1JvFf9t4R82/mErhxtCyv
UGG4wFzjsLwlFj8Bh3tSfEz8fTE2QDlsf+3OWy7sk7u06y3kFAY4abofXQ5Ua/GN/JZz0f1r6wAz
ixmtNwM19EKewXKtZjOdfSCQq+eVw59q9awzw77lzF9FZ0NZLW9RUMXXfP4m+nTm1JCEDjbPgbq4
nvthx0kWMXh02hwxzF73aKaokADZgvGYgbmJS7RJXPS4YPIp6F/IZDIzCFhkqYTWs3l2XQBHsVjt
3h2L5aOZG0auDLdkvFvnQZ60NCNtMZn16VDS9M2eX+z6sHG5Um2gUxbTajJvBBPuNK/Z087Ia5hg
AEOV37SlQBGGrKtTu3K+dBVaZxZUZJcsMuFPY/keQ7lI3NBAxl9raU1AG3b5vjghqsu0uFcEluVs
zdv0gBGm3WXxEO1zAhov/WQVO6tk7TmyKEGskW2Skcr3233oHD2aV7JIzQGD1FcIX3sat3g+0cx6
X5Hqxwe9ie6ZoSHTV09Ta5Ncl1p9ONfILbbPkVdYR9jYCmuCHR8MJkwCPbPt9+bgNCsxg/8Ixnb4
leOgeUYax/C8IFT2Vj0fWdI2ckPyGEEfD9OOAZar07UNt3eeX6AV1UX/Zehb1c6d7fzfWrXWHiGA
nhXN+u7wziHeTpk9UpXa7U2vlXBS4fnOa24JZZDm7eay5lVPI10a90YXZl96BE8uG+KYgZhRbVi6
wN555uziXa7DmFZqyouEFWNYpKOFCsLd9K5yJyAgpirr62hNfXTwq7X+EQU+U1hGcHv6IVi5cNbl
E0wYUx0GBdZ57ePm1HlogKzpwzjEGd0mVP7VDs/d9Dtog+IDf4ZG9AgXgsb86tbnsnmJ9Rp0z42P
i0DKvvnQLXtqk3glrSWRox/R4OCLxlFXQxS5Y3XvKw+EC7DsWIuyvExNxtibzfcGDdCsl6L37Qcc
2sPRQntp9tS+1ZuhKIT/w+WGGcOqURhZRCbc3vvRdNVnGwUK3/E4cRFOQclWAEJSECYDz02dBbj6
VK4DkK6cXBRoXNs7qop5FzBTAB+amqNfruLLBcq7a7wkOzdquWn5WgNukYUWSKJNpFTFVcpTZt5t
ILMpQRrDfxewFegsbANMrjQdurTa4rBAQ+BrR28IL/ghveduCYbnfNvWk3KaakZdlhNUk3L+sYK3
uWBRt+H5GwvuMPZpwICyVPxXMVnNk/Xb+pc6HutoXX+qbiTgjOED4m4psObTGp5A1FfoJtiiMqHY
abNkwZR2ohSMbkoO2Z5hMDjJ0Htpw5KAX/jaEJIhwca9rdX4X4YH0/lBlEH8bJwVUCNXxVSXSeAt
eAAxo0yHsBmdczOA6mD5nA7rnOP5kqrJpnS2x/Ci6pxUvi7uWnNxyCagNBud9jhq45COa/fbkwgo
2qu4n+ddGNTbjyyQWdpIclmPFXE8n3kX6L8UFeK00lIdNlHbe+wz3Zu7Rc7b5s3O377DvSKmKONe
2pD8Fq/OP+UwuxK8x/WvsmnHPWmwYMbMc0SVEFDP/zRfiIONC8u5QFwszCFH63OMMeMxYA6r/9TS
+OdmLKwvRgx+e1pxQD9gLiMktmqK82Kr4SZyqwXyjDt1rayZZ4MdQne58rvFgtqWN4qRFCm1Eg+T
XuKE6Zf55weF3uM4EPxMtnhbSN4vEiRvdDno3VcywLKbDbxyz72+PTJu6/EjqfUwMj7wEyufe7kn
fq97nTtFs1bWjGJk6XX3tWi7X21htU9WHFgnEartTUF/4f9kGLWlYzz1JV6XkkllEMQHd6rq521b
vANLtgXDhy7+G+BPIsBgs79hbBYFj6QYsRp1jJ+8ISquVbYu799IzN1F2f8vDP35o5ZUH/iptj+D
o4HFx5neIaGBrS+M0NbUGyZ9seD/n79NhtheLB6KVMX2fDO6wUwzuttvaXveSwhqfc68qHkq3W36
5Q3e4mHeCKqO0x6pAdKXKSsxaxUiAE2dxgLhcBD64ZQdfJPNd0g+Qg6JVWvL1Nclw2zgiAAyKo+6
/6IZz+yem2Z9zMepbPeafYKvgc01UeFv/WUmH7TIxAjRdxsvVvlVZA46k7NCicfMTv7ZkIZ7f5jq
7W9BFNlBj/4UPUazA1c0WvV0HXJ8Fxc2J9nvWjOm2kthKxDAsQ/Ls8xhTDqGwvlY7TJdwuAUJdF4
R5zXUfNK1Ers7PUquxuksPWf2zOEPsStr+ShC1Gw0wreMT9gJhJ/epkF3XFVOGUSGXF/E4bkNvZ7
5QSBcxzYzeama82XQKDGPG9DAPXX4so2k5Vd9DqbWKU91wC5datwsjWl4VvUFcpuZV1gPGCnYpxU
zgLPj5xWelBM0gd/srySeQCYjTkM4yjOVrgq97NBkE/HOnPmFy7BcHxbliiX561zF/+ZaLXNJJWy
eHNp5ryHcP0/Xq6z9RH0K6qvTWbVpLlRSJf6LrQqDct+gTEOJHWAhJuh8KOd1avZ6g6eCNQOCN1l
ic4Q2n3Pv5p362TvVhnay0/g/G+5kE7XwnLUdxGxJoTEXGvy97z3Fj0pfkObrTpOxrpaf/SSCWxx
6wPtwTS0anH2dkOU4HrU20q/iyxbiRtpKe6SMt1RsJExUP78YsaKNqgKgF+azPZ7k5bC18MNGS2K
cJs0YsjhyELou0Tk7bA99FPstS/bAHn3aAc28HeK3XAbnryIvh3KWYj4zW7tYUzM7E/myrRt/RJd
DAyS4JOZDp1E54yTIQNno6AORTCz1grzCqEF47ADpuieMwAcbEPsCvwMTIQ/gwGh8VL0s+KloUb5
QCdUF75C/RqLKmOMYPmYNULh/1Lo3Z85ppXLpHwofWchwqFrG6ZKMYrZL14XBuMDSTV0m8OjdMYi
ZZN4lYhoAEFZxgA3BQa+n603tvSJcX1bZR+9cSvER78fuZiKirvXjfRxg1ulR2AGvqNj9n8Gte31
+BqIV0sgGZy0HL6pGMaOTVpHNFq7gpkJuxu69hDUoOxal7VgbprV/g4CyX2q6lw8jMPcXSDbuhdQ
+l9sAC6w7ZX6J2VjedBuUO7XnFcj9hvn1Y768SmuqvrNTHP2rAkOECkUsX0LhhD/va31nL1W3+Pz
NLDmfN6pzeKmQbfsDs60Eniwqbz68ONMLe9LVoT9MWaVtCGphNOeSLYh59rzHX+G0vRJf4gW+OYd
t8bMMpHOtPIoBScxFXkx9IegNFyscwavSIJBxJj9/5PRZnEX54QKHz3zfZT1fjORE9+7MvII5hjB
+ndVHcnujyTsIzsUJLcEd5ihZk3ZzjM0t7A1RXlw5abUUSBcczKY0LrVuFdgs7CufgbThtdXdcWX
dsHg9qAX3pOdKUN9GXR8Twh7XvyTmCVUaRfApj+oauJVNjEpPecgC7fxjHbH3GEZWv21ANoXZ6xV
tYXBzbCMycFPGxN3U8IqhiB19aUN+uVLLeEMbgEq4TOPUJGdeION6w3b8VCd5qblWACx0O7Txh6g
6SmI8nI8DsJdw7cQ2u3qjmtf7NeVIJATw6MZ8V5P1ZiCtozNPhe5u+3r1S2aF5epAk03gBMGCqCO
7qNqWMF+VS1W890sy4k6WnSOkzRAgDQ51AL9lRW6lEyhjSi2r5gipGZpzPzU2iE/ZVX2Vrvrs24T
hz4Ucw9GU+ktwUDm0tyUU/DPqxuuFK6Y8H1ye30aTVF9RkxrxPeYbubUDuKzzd0isgTuN5gwoFYi
u4Uz1oqfyo5x79gG4eJFC9strwP7Ju1knfAIpcAQs35aJQp/0RTOq/YxsO1wMa/HEQvVAKDaRt87
eWFaGG7hO9t3xmrC1DV564IQM/E4MKSxItZmhFg85txGCoYeM+UjLpT+M2Ahd3GYe3+iFCLj0CQL
AQ8oZ/nASaNnFlhQDMzbW7uV+WdZ6YXjMWyZM0IABaTgOEWP8xxnj7nKsg4/1kX6Iq3Y6VCcJwLy
96VrWuvq91Wlj+N3AskRwrLuE4Icc3N0GH1afwlGn8tUF/nwzefEZf675mVb2Mkzuyv0uUMw65cl
4h52lTietnpZ46zhVZrGiriBKfOl/2cuStX8G5sQhZ/BflWfV4ILKFEyQziOHGo572J3aIHvomjA
0bHJusgfVqm/N0AT4BVyO4St6F/i1pa+TH3ap/lS+8sSHnHyThoDU6fF0SuWcDgRN9C+oKTELwM7
zd/GpTfufuBLaXbcx6a5WWMzLQ/MTMrnloV2P7Y5WOuUHdZLcfCCZskONUE1p673+4eirZi/0vYj
uBBB4VwMz10qKxW9F+OA48SnYP1dsHw5u3gd1cXPkkCgAGcEsaNweuv6tTK3VexIWfQXsDcRavNE
ifkghjgLjwycRbZXoKq3vHKKL4MZ6dWzVv/HSO2DQA7uwqEkZOFfJkIV1mToJ5sIJCrd6BX1YFGv
ZdalwCCMmxru0T6KHzKyBfZROeFui7BlmD0Za9D84CXjS8f49uCOm31fCSW4ISQKSBArH8lzJNGI
3DNGLf8BMJQAqlWeHb6hKvivEnSH/kwUaTOJ6VxmjpiSZXHBjOy6/czr7+HlNkfLF2Po8lVOpv5r
DJpnyhsGMTdSBO04wJoTo5vswOLPqsVfnfXvE3FkxzmUwUOTESDhx651j3Ounaln9nzMnWUBrbVQ
4hr+5ns8RqF7rLdR3zW5VFg0dRZeTQA1U8auLvcyo7pMK7uq3uLJcj7auPFI+XUn50wnW9Ks56XZ
L+wXt3fM6QX6E0g/V8RmlVA7DNiOfuaJXRw56Ok9u6mJ4MCEkmx942CGakYrQ54dCsZ4LF5PKk04
waBCG9VsW88C4yEhOMrfjhmtR0Lu8Pylwn7Bal+N8XKe4jU8DJSfBzGU7SM8FEE8YC71pSvZdYPC
t9zrpvquFDJ5b7syA6gZvf/CxnKqS1k3eLsnNIp7NKr46JWxtRtE/LzavnPxyeBBnsuq+EIv3P8Z
UUxOYWl08NSqLNY3xMr/ctqXfRm63U6thmyp2JKcTAhmvNZqe+anEDeWcc9nBveaUNllJCoMcIEo
luaCb9WnPm3FWdPojY81ITOY1sgJzokmiOCAs0I2fy3Smh86o6oLhrMl3QK2bQeVzn+Djo4fUdEO
cH+Y9IkT0ESKBBEfryCQL3FmhtJIDQOeVvYhVVee9/FYk+axr+tJ/4+6M9uNG0uz9ask8p7Z3Nwk
N3nQWUDHKIWmkCzJww0h2zLneebTn492dpdFO63OuDoHKKBKJSsGknv6/7W+xXkBv+h8MpgbOH1b
Yfe0UTlvPFNafAIdBSDejbdQKqy1LYvPqVGI6yYDrMcMg9E46NJ95k7WfRvq9SdCois6Go17XoWx
fJOjbYFvzKHSZygINDaOQsbhiGIvNYpiFGboy5NaUrLVwO1or6AajBeyHnr2HOzcVowxYVIuNM0G
QWVWeRQFU4pLRR5TfLWn4AotqXNIu3LgZxCJ0xovZ/Y4lKLYevBbLoPCdJ6KuK8/5mCKLkd7ZtLY
IyooGsln2PkEgi/aI4faBg2iDNO/NvvEvmNl7TapoLIKCsN6wylFu7STvr0sRZA0G5O7nx0QAIqD
bZLAx+AHKZJjT51lAK37mKGvF+uBNTm8NJOkeCqrSpwVgcNltdAUbH2zic5SALEXsdf2s5W76c86
gvbO6Qe3G89vjI9sD8Z73TNodTtDmVeUqvxyi+3V3vX9iB8zitwzgzgn/FBewpYLfPf72irR7JfY
h1YWSuI9VVOGo6erYtyaHFb9MyePy3unEv0jaRQ+krVMg4BXoBYYDB5MZArcQKQyxaqrO7Y/NWbh
ia3gHaRE69IRX3USvVGy59KYVGnXGsUqbfTsmq1cg+7MohDgTSjJk6Aqz8akzq6swPW2jek1F0NE
Yx11r3cwS01/IB4acsqoa1gX8pkFt6pL/XNRcrzrE7wgwhbBHYt6fGPbQbnxDbt41OM2OUOiYF/R
SK13ozEwBxTUefdR2bgbamnxgYmNdo0dhOQJI7Xptk062VAr2XV4qOvmdhBjlfbze12M1tu+brWd
NpjRFacmzNKiTbZKIr/0c6cD1gYl6XOM5fvjNM+3ozLiG85qYtw4YTpciTbHi9lOTbQFFCHwvuSc
0yBpwezsyVoIIaaa54kBgmrcuUQkREAWQtjoH6MoN4rLiEUtwI3UW2VNVg0S+2QFNIwd86rSlOVd
6wGbNqrnxOO0d4gsQzNiU1yk1D0jSDhQGGXgOilaT2hhaJ9QBKVHm3O6BcfFCxom1tQupvqasjfn
C44uTRrfsA7jbl7ldoLG8or2OumguwnEiP88pgCnd86E2u1OQ2KWP/+amfp3SNYFCLvxe0Q4irhh
dnPXLpLKEj/7SS+9zNWG45CqfiyMAxfnfVkPh6zSX6FI/82nXuZqh7UpVJJk4oBFEkvYvk6aE1N5
lrHamkCdErONPgzNyNFtsle13hensZqNBQDX1zxqH1VsHPy6veG485al7xXg9d9dkgX5dvSYxJDl
GQcwd5i1/TdajOD7tDu5eEjsXkcrYmCTyFPvo9mMHxSP+omvvaCN02VA5yJVe4BikzBXi/NQOzF7
4isl+DvesJTYMg2q3ocATf1GhoYEQeNUJ97MBWEc+bwTWTooBLaUmJziHeKn06j+xiKXIC0LwAyh
VRygAq/ydzIaX7na89PwEz7yMqW7YgENOJMVBxvthbZO0MEhn0GEEwKQPTFnZZnWbSoL40Ve8SYi
/iKL9AYv8OakJ1EsQsQGigOs8VlxSFznQ1zlRyoZX0576eXYLGUTpyomNhqAsW5u8bielvYjFkNz
KNuKhlI4HnRA9M5wtMb4NLD8Mqcb6FyIU9ofDz6ZhhtTzOkqHC5Oe8C/ovW/Gz6qEHpp1NrAsHfk
DWqJ8hzFZXvirZwR3t+9elCjLa6dtj/YfXdRC3+v59HtabdyMTK5k1MJn747ZEazJb7pfa2aE6/4
YmQ6EgBgI+ru4BGFuUVoY21VORqnXXHdfXlN4GHhdke8cxBj5F1XA0dcsPXhaavmMrU7Bt5QWhKt
aj37xIvWfvY868RPvhiYkYuOoa8gxloBnX9XyzkspGb8yrT1N4vbMrS70tLCS42pgSqpGgTZ1JS8
QJx2S/XF8HTcOoihlqbkvyjE+v5lZeanbYH0xcKp+bUTd35VHpBRILFPsFWXAqDXSY/5Mrfb9AcL
BDXkciZwIBGa/xANUX/aEqQvhidJmpNhxW1x8ISY7WiKzWwMSum0j74YoY5ASjKpPD/42eQAyuiu
Kcrnp+VJ6IsxmsFAikTIR8cMEq8gg+wEJteTXlwss7vbpA7TtmNxC/XkHroLvZisfS2+1/qaefHj
Ai2WCd5YuHQ5RhYXBo/svaFF+9xsH+kiQkwryFmES5PPgmV1XqjpMOTVeqyz6dJy3HTawZPwHzE0
xueRRZ6N8mqXs06Vr+eDDm3a+rM1oHBBwtXOxPlqTav71qs47cJoQE2i4S2tRjSJLSpDazSsQzmC
d++7T2oAjYp7cUUxwDn2mRvfJDrqRZRrwzVujPCggEmtgkA7T1rzTVi5NxEJVW3fvR3GYNgOU0yR
jGPelPG2hcq0/t7JsnjX2Lq/RVbj7uLKnbuqxW2MvWSb+K1ADxx05wKBoIVEAXb6eDEMyt9NudXW
DwQAnMmk6vMVti7tMwhgReXA6lBAQOPtgKIg4pH7gh77JU7UnCJUBEg2CG/c0vNu4GFudb/u3kej
gcOxsTcj4bBb9PwXwqneTbRrz802udGyjuZDUGr3qsqHp8FlZ2DrF2kWQ5LxCnUmNIA8eCqBEjjh
TPpVogPsMHQIMLV6WAmZIUDBq5th0DFXlBguQ79FsJlfiCI559CavRkcz9tbGvBrGxn7NegyrG0j
Er8OIqBpHDtLHjvH6nccAlNMo2rAzYUhfJ15WrOVUd+u7chN3kYhsqqw0fYCicgxBnAFg+2aZlW2
SfPoYUpSZ83uLBt3U6GdwSu5L7SxpyyChZL95salIzZu4CsfTVw4a0ShwI6qYTyDGwDKPg6cS6iM
PSqD8VLDa4n3zVoL3/PWDne/1KSl8O7bw96DLHpmS4HJIFM79Ff1I1VG5AgdHWWY/1QrVWq70GoS
VIxrA/jWGrCJvrN7zbDXOGvxotlGdeFICPXQbMwSwjJ9u0bW1nlRjs2l5zbXOQ/jDKfdOi6Yvr1T
scuCo9Nb67Qbz9rGvuz97KFvxr2InTbb5h3mJtO1k7uaTv3laOlXESTKbQ0teB0oF8uSAJ3ZwZm9
wN3UrJtSfxAoQnY6FGwetMhN15aTxgc10YxV6OptB6ev6e8B5tN7rOe+rsMFLdovbuyMm1Thx1YU
n85bLFGb0sQg6dtOSqLFBBe41Z8nc7ptGmKnjq6vajDmdQVbSAyXkO9GeM4ZQ9i+dgxUNDRehquR
MDRYKGM54Y+kX4RdsOnkwSen4p3ZtrggK0d/A5bCvrT6HCMB7Nr0bQ/thYtg9msCr9zxDfCaK4u6
hvHg5S1BB/l5LG39MgTp+q4ua33XGu6x1KLibOrpDqlgA8bo3Jb09d2h29Vzrxl7m9iWVrVqTeqX
DhqsvRP68HHgFcBL4Jlez9YePDDDbQwJaJf24aGJ5QUcs4/K75xrERnQm5qKkT1OxfRuCpMELEIY
WnvQ/8Y676mZdmVwSHVJzyutRxATIG5JmXARkNuWCqdd2YXy0jJU5G+MdtB38JqvrNA1nA3scYRp
0Li2qCo8bZONxbyz+hAEhFpAOSHcPbLzZ+FlGoXzuHwMQ1reos6qbYDf87KbvMcktGd/2NSlNyal
n52R5gd68IwN4LtuO9ewchPVIKL5FdwcphnPPMNl8IRBUjy6Goc4JOskwtI9LTcaFU40gMhn+bnT
byxAF9uhHzX68MUsblKVpm0d3DAPAW6prVNXauPEFawc5VfciwBz3Rjq2WU9JjcIa7wrYhtuNKbw
IqMCKKWGOBsNDVkiPYgxpgMBQvy9sIuzLK7OeMC0Gx/Lzs5TAdBjGgzOgE4rr1LUAVYJRQujH8PZ
K6fPRYYwKq5l/AYBl4GasPffCc3t30S6ab+rsla70nOUj+u+bVz3A83x9pMGfLeCqpOV917VPiNc
0y5g36GVHLmVKFzbg6+BpBu5o5uyUdMdm4pp16RBMW2QACMBoEv2qTMrztOdTR6bhgFFT3EAjWby
gcL4SKRpF2OeK4ytO1XlJnCrDGJ7dWx6jHhxQ9SeNBsfnUk1cGfM3HZBg7sfKCn6Z3pThm+RBDT5
odPMblw3KPAuo75z1Vq6zfuqRgcqAYkfurRHThfXzkgjx26eWvQP68xtJmQZpnXvyllM0mBA9Ggc
bMCb4CiDUYz7AwSNAB2yrsE6nbld4eynOPcvaZyAfBbVAR9wgLe6NI9ILNKNpN14rrk6LQej2EoL
mPR6TP0jdUcCiiaz7XtQPjKgpTp8oX1rqwsNanj5QdHeWcdD5e+tQoHzcqv7LkjEW51biq4vxW0F
jiI3C6t4gN00tRunrHK5cSJDvUs6l05bqevOdZlOZ/CYxzPTQvszEP+wL6MJk6tmxk9+HNjphkJ6
huBMfgGr4dzlFR3TJgk/S51WHao6kb9rx0y/KAhVf9fNHfISf+8mYUKGM5EHKlqxp0nWQdg22D5C
uBdRIrobrcVP3XopdCrVOPIcqPs9Di1x7qMWxGaqggdVFuONFqXmfm5zoAg2B7F1DUxoAOjoMgH7
u4mabjqa+sTBQ1oHJjQfZGICgX5X1ImKSLFA1LFW9HHLdaonFUtWLtFiu4KmR1pk9QVqQnBVBDO1
tz2mx/s86upLR3XZA2apdttY0n9EllqwQUAP3+xIBRrP6P4P+SEWpABB4gss0qZq2nRtkDEHRUm+
6gsOz9pkYuAwA22DcH0beiUsfXuUmz43r3pAuSss08xqffJg1l5PVIF3W6LhFpiXqmRvsJKyr4NV
I1veIf7qLQnLB4+N2BotWXYc/Yg7lyrtpExM4S5Ock2OpA1UmHlocrOM15FRWijba1Q0rxwV54LK
z7a4i0ILVtMGyMAoYZag/F0BSeDKG+BwgIkbAJzHvj/pZCfcxckuCvC3B+xyDqww7CLbGgsn5VcA
F6ecYnDqvTyug9/r0qjAdlVLYxqPnj0kiHEab0jdk6q6wl1UR5M8dtsKX/UhC4nnuKhcBsahiHzj
8bRvsDjlxfB0JLI/eVDWLNgt3YukIGzilUdpvs4/u9OLU57LfkNGfjcd/BYbzLnUENEGngtSzyiM
sDvpGCzcxXEP1XKbW5bP8+SY+aNdZcNbtJ7VzUlXyFmUZJSoeFxtfTy0Q40UjjTJ/gITFj6z015/
Thb8rgxWRAFMHYSGh7jSyKVoOV8FNJmK+LQnyFkMZ/qMUnZYKqluILMJIOnhyErYUZw2BpzFaAYl
1/tmT9+BZqRCOiTBr2tjjvbntOuzGMMB5n/wmM5w0CdQYGUfNpdu57uvzEXzSP3JE+osRjCipQo1
XiAOMoW3vk5LBWE45Eh44qdfjF9yrz3gCtVwaBB3hvB5/XwTBmrMT3z9xfj1ldZMiGX0g4B6zkkB
713MTU5fCwD+u+uzGMEm+TEe2tTpkOjoylOnRtZCQmR/e9rNXQzdGkyjLtK8P6CWFEejj3NvgyxQ
OacNLrUcvAneo9aASWQlXvuUAVMgEtDS70769GoxdJ2+LmRbB/0BQyZSrzzkcztO2pyWiyrUYuga
hqzctOfqEJvg5kB6hH4HenJ4Pu3jL0ZuUkqzwuIyHJK0TzZISzjntLxnc9qzqRYjt7PspjBr2R+8
yfHfRJ1sx20cx1b6bd7/j0/D//Gf8+O3YVr/6z/5+VNejBX+z2bx47/2z/n1U/pc/+f8V//zr17+
zb/u85T/LP/Ji7/gdf96381T8/Tih22GlG28bZ+r8e65bpPm66vzCed/+b/95W/PX1/lfiye//z9
U95mzfxqfphnv//1q/PPf/7OnfiP71/9r1/N3/DP3/8r+fiUhU+Lf//8VDd//m6IP3QLb4IudHBf
upj7Y/3z/Bvh/mHYpqCk4hpg8uDy/P4bEThN8OfvpvGHbeuuo5Mwwn8jB//9tzpv519J9w+SQcja
Zv9qK4rr1u///ble3Jd/36ffsjY95mHW1H/+Pt/wf0+yCrMBL++almsiAbSNZTu2bMuwhPXir7G7
k1uYNbPXs4u0LahcAuG+uyh/vfn3b2bIH96OA4xrmbjDbS4FuqqXK2tppQRpw96BnpCb7yZO4R91
NXOIkrrNrxzNbJtdT9ezWuWp0X+s5axHB+bSXY/RaMuzNEvwuYcI+m4Gb/STrR9g19rMZpdbhKuc
TQP8zzpeMje9qM2G+nWaFZzxqJ4C8UMEL2b0mPMuxlaECnf0yGgDhVSNa98TOY4ZwJaPEEHSYiWq
SN7GEOOPbp92fBZ4uuQ3hKpbo6Y1O45iDn44ryASqii9bKX0yXDXtRkhR/XCorA47WKOX4NhND64
EqPsehxV8Fi7lk0KFMr1ZDVkCMJWlqVp+pqWgUwJFlGa4nBcdNd+leRv68FLLxC2RHc+ddroDI4Z
js2Ehiv+s75sKehQWAUR3ZblkXAJY6aqj6J7jlRc2tuGoE+MVa51E0AMkbsRd8c7ByXPCOw4YW/v
JkZvk6ualY96L4bwDPYgNnliz0biRRscwNloUKp3Cq18b6B/fxty0so3uuUkxOnN8ndKX0j811Lv
+w+mjmh1ZQTCeYtgd5AkfDbpRwTqYb/LTaSpqIpqiLm17jjdmqQbcdtrfirPzGam5KlJtLdRL5FT
lTMsZy3b0NFW8AI7fd8Pdtuus75yLnhqC0i5VHzuidYKCp4XB+WznxUYImxN2R+CwabenJIY96QR
wUls3EQEFJLAMagIihrL49g33ceo6ltYl+7UtOD9WzSdqQlmgaAox3gwdasilwYR/q4ryynYo80Z
wU2iLHtoih50lwVDmsQX0+5uOi9AX1Z3mIfphOXWxtJctcuQsA572ZjVc0gWXrY1jabHn9mr5NLB
XuGujcqxP2NhiQQ03lG/z3yjBswI1IeSTEGczpnQq3obYKpu35m9NQesjAF6NcnkaIBBV/0HzsoD
luXBlkBE8gq2iV8qoA5mS8cATkbvpufpWJsJKQN4MalpGdpHB+htsDE0rW7mp86D8tOESKz0wIsa
4lDGWq4GQckLbJhWvpGVNbNSq4GztIDKl2yN2DTg6KnM71Gk9cNHp3dN5EpljCizsIwKtguAgpwq
NOyRlV6MMcuZgBEB3sTuv7hQgIChOgmjmY9xb8mhJ8clDGoklYKEyFWujZhhe310tbVKkwYhMXq9
e3b90l0xdQHKB8YYXymCUOQK4YpznSIyD7YBXJLPOAbbaS3A/NrUAd18RJUdNk8FGsuQF/XBz5Po
mHzox6YhS60tvIrMyVD5gDp8+dxLK22uyENT9W4oqjrfE0YVWgdXm/x7ogFIb0PRXmU7nJoNsQYT
BPwWU7u8akY60XO/welpn0AdpUczTdUKkKv9YSKCpdngCzdugEOPjyqs9XucNNndzHCv13qVdIR9
JcRBTqVjoMWOpTplgb4KP1V5nX9plsvvi/X6pnjO3jTV83Nz9VQs/+X/gwu1MYva/n6pvgczVP/2
lH3+bf0Ufsrr387rhJ/q79fury/xbfXWlPhDGLZt6pLGH2vkLM/5tnxryvjDdFg0dUPOxS18Mv+z
frPoE1ML5ImqKwHqjsVf/bV+8yvD0V2ahoZDuIJlyH+yfs/72X+v30BXXZS9QjmKl7IdNhEvF9RR
G4nLbAA6sVFvHscUTbTocYbYCY1+hvOXDqLAoxSvdc9fLuR/vS8bF51dA0xwe7GLn0aVUUnTSW0w
dWPT1bK6i2pKeZTB2+6VbcPLg86397IEDh9HzBfbWuzpuZQtnBoSIhJ4kmsnxXFS28b0bcvKs/zz
ndD8iZdX0lXKNbHjcUOd5bmnNul+iTmHwlHptqnTfqc8EZ/VkZWRFjSklxqoe8PcI7FPz797BH+y
MZpPDYv3tnUCYA2HJ0kptbiLVk911MFQvCNqQm5VYF5W2nQF7jzcwdiCIl2Yr/XKf3IDbYIRIaW6
uKEca/F1Jf5LSIkJ4QZeGa69TJdcXozDVmkFr5RpfnJlbWqWMDj5cjY71pfPqOsGRdVr9FC0ugiP
ZCXqG5eI3nPPUvEFUPwPVqyjeOuSs6ShL/DrS/tVb7W8tlJnwGEowjxpMki/L+ZAII95b0vbFuRL
rgNa9HsadXKVdoFzlvb4tykUQhAlMGgXRhN1sKbTNoKZG5PoO9fCbwKF13rlmvzs8ktBUoXOc22Q
yvryU0149Os8l9rWNBN3Z5cTfS8cBCs/hFL8z6+AwiDHbtw0mcTsxfgReEbCxAwDdEtufpF3nvUx
yJ3kQ9aV1kPZgUFgMV4XepSdt/GlVqY6uy4PZwplYDhAzXQbs4ZOr4zqr8LaxY0BYCNQd3IwAtK4
fOhJFfObmqRMY2CTt6oS5CyDPjpUYwpXsGmAqnyf+KO4luwi0HT0bFxSzxuvXRKtDjgltbctwWa4
hmawRG3a09rPsqK8NFpjN2ZSAQlI/U1dQSMmY/tjGuONxQJMe5Yci4TUgt4CN9+44pWv9lXy+PKr
ObqjgEtwsJOS5/7l3Y0BQtrC4u5WgYp31kw5oZGdEgGT6wOnkzzQvwwgdsjv0OagAYh+w9odO2PV
0qYm5wFo0FU6aFazLrrCfUsNiZABcrECmlRgCba/fkLkjyPUEYauMDqxinEyWzwhVPutMUe5tCUW
Jd+ASW3ZvSAFWWFsTi+iIBdgtukoMflm7RW5BA6ufYQkq2iEck9qiUcymSkbTAvwPcCRIchb4xHh
/4BkoJVrtncd23WQB0U+9UfcLMFt5fmkQWj5oC7CILaOIYb+uzAhhy4hNC3UnWbjtY25J97AOFiO
Zd2FNnSZtagBR+WCTLd+yqYHNkfmQ4Rx91NjEnkg2ip6ZQr5cf1xdUtnoVauw47fXIxV2VkdpWyi
vT0Zdg8JUEdIWqX1yvrz83fhXEzehALZuLgHxRREHh1Hb+sC1dr0xvics1F95avML/LyweSrKL6L
4AQOFnKelr6rbGtkDk+l1Xtb0dvNhugjksMMCVuaEIBN2GG7o5WGfolz6ytL3E/eWQjJZkAIlzVg
WZOOwEqMwJNdaI8SFjYAXvjU8bQaK7qYvnro/Sp41JxMvfKNjR9n2nmO4fFmB2FJzEovv3IV2KEG
MsOdwwWADUp0PY+yq+onnHvxzPS16AIKXdvFdOdj1BH6dJYPKWauNsLFuxocVVwGsT5+jmrvElJI
vTFIxAb1miXVPZ5O7aILlLyfNJ/DDAj7gIynLCVbUCNBkbiG49DG3v7XI/bHAftt4lTgSwCHLPWR
yAPKsSgAHQNz63Zm77hvCqu8q+OGCV4N7Q7xzbUjoaK4GjjbX7/5zy8pA45CiQ7B3lpUKePJNDVT
r0gWjIt231Q4ZPHckxyiFQqoWdnh0SOUoBh7D5ITniwprHg30eI/phhXt2XmPMbKy2Fne9PGNEBG
KEQzZ0Vu2ltSjukIVz1xMHrx7EtCMdq0eiLM0rtuDKm9NlfP938xJBgNzNWSWA5dsR1/MST8YcBJ
TrbAtvQNdTcxnXBedsOLANwNtMe+AlOshHseNp65SaBdniOrzY9eVfuPv76uXx/F5UcBpGgoNtbc
ILX4KEOWSBnOSXddBYOp0NvqaYa1AuFp63NnEtqNCiZ9RX5uuirrClP6qC4F1eG7Vz7IPKP98EGY
7CwqUY784fFyuZtJXwd8kLK6zFrjfJos/Zx6ZHjJDq2h4Y9OClT25Vhr5pksancvojzZFKFhvfKw
/eRJlzzhPGzATKBFLKbFQBpeqrGx25Z1Lh9ADztXpH/3qNPJzktMX5FbLJ5cysQXGrFXr3RJfzIp
Uz8QzJac4UzEcS8fDqA7jYpK3n1wPe8K7aazkylZSV+v919V6+O3K7sojy9+/Nf/8jDePRN4WD3/
xlm8/m0HCu+poVD9/8GxfG7E//2pfP9cpU/Z+P0hfP6Db2dwYf3BNEOZ2pGOMT+QzDffjuDWHxyg
bQN5DftoEwElf/NXBd3ij+y5Qq5L0xWGmHX7f53ATfUHxx7OzNKCv8rf/6MK+suzG1VsHSKroCLP
xoldiJwfoe+WVOLw0gJzA2eo0fNZQOvZxrPCxqlHm5BkheqKhXj4JIasPv/uEv311HxfTn+5pH59
Z64KxYSvo4Nt5st3VqSDITBHRVzXKRlOKtB1sC6Np7bQpEgKdHvG6nmLQ/q5Tlsm5F+/vZiPiP+e
Jeb3lxz+LTmfWakEfNVLf/fNG7Mu6sKe1YdK5TqG/cSUa8emTpbXg/tAETp5No0xM4i0nMQ6BABH
Vkatm68shi9X+K+f42sjw6DfKXk8FlNEp6O5KUctIvRjsi50GQfvTImJpQ1IqnrlS89L2+I7U9Fg
R2/alilpmLy85gVFv6nTUC7FKM66e8cbHepzeEKvaGRyzbvcGo6/vs4/PmBSwWpkc07jFbXu4gHD
6T00LZzCdTMBjFgV9WDF50nTuShvAXzuqyHUi2s11frHX7/xz64r5SvuM6czzjGLzWKdUZ3Eyw5j
lSAt+9oeIi86yEEjfhoXxWs+kh+fZpMSiDTI9p7LSj/cxREN/xBXyTpOSIms0/pzRDeo3U20oSC/
xTttpIIaJVTdXxlHP7nAzCAzZ1FRyPpx59020hljOJHxYFsXXTTEW78T+ibxo8+knLnnAPqsf7Sw
fH1mXeUa9Pwc7qipFuWXYdJbmyD2lFXe0j9aIudJjZipXnmbH2+hiZiEDb+y+WPahS8f1wwEpmMU
Q7LuLaYHyMEBKPOsnT6DvSVH5NfPi5gf/peDg8vH21h0+NjjLycEBS0iKw0jX3eRGT2qLrX9NVvr
di+wftTbobDNeNMkAU3tqIU5AkUKlfV6hPm9LXNy51DiZyTi/Ppj/XgNFG1UWqmCCcthr/fyGsQO
hX7ozfm6DUo5XugesKSsceP+KgwD9x/PRSw4ghlRZ0VQ4J5evtk06iZyYDJt3KKHUFUSo8zZMQhW
tdkX73/9xebXenm558VNzJ0opiQ515i/X3lsZqCIMZLPgTMzlqPnGUoJzi1e2YL9ODIVxQpJhQaQ
AKvN4js1noDpm/nw3aGNXUUj8M2pn8kFU4mr3rZc/9OMJrgH7Qa759ff8cf5VgkeX9NxWVpZbBZz
UEMucTMUfMdAGaxubTiNs0o/RORvREZ81ZIdqr/ywPzkulInZE/JrMDhZjloSuH4dubBIgs4mRy1
KUmI3uidza+/2Q+zjk0XnCmAgjPncf7ny7vXKnKHJ77xKquEdnTMiP1l6ZiHOKSlO5hO8UYweF8p
O371h754ZphblXKoTDFQedf5en+3ZueVRugrdOK1k7ikrpDS4ZxBMC9gygSTc6aRKejvu9hJelJR
IPHSkrT9z2GWZme1TkzjOWK1WJ7FLcnsr9zqRaWWOZEbDVvElhxM2Wsv9zPkGLjN2Gkz47rI99iu
IhDZtoVqXBids1KZii4aQGpHL/VhrEdTdl5Hnc8wnuJnsrVKsj8Gq0ShTz3xtXH9wyCgKuZg9DKM
eY6jofvywnVDOBH8lkLWFJHztmq69MMEr8fegnIKb6co0/SrMNF4MNknsg0UUwUFagR7jekSSK2l
+uzMaFWnNq7fGQelvL7fwpdUVChB3sMYhvZTrWKiYoYtFTh60C2Z3SQWcbGGzVhk8ee84mFad0bc
TTTynaYHMwtuZl2A9UPNUIzEUuk+nIoeHOBzl4psOKs9ECi7IS+TflcYsBnoHhsQXgwgFwd/dOkx
+PPYqnSCOlYFjY5q5bbN3VCJ8KhLL8NeEc6EyH4g2U8A+aTNnyZ4FNKACAuuCRBRrRuOeTxpAGEH
6VwYPvRTsEekH22IPneAVNnRcB3qCPS3vx5Gy/vCrM4+nu6CowuXutJyIU1iomG6HE78ddLt0mxN
YLe5ye32lUlhXi24xd+NHROaGloCxXafPht048U8GA0t3oIqcFaGiQHlSTM0pOpiGPN6behhl6+m
CrRNl4lwO+lR0WyiRh69EDQkiImO4i9d60t78K1rO4PAs/FtNziCEtklcXApKZGuaLbZuCN7wuNZ
0zyqEelUbiQDj452OjXrKUvRn/epQYiQN1UkxYQfJqPTQO9N+EbqPrS3edEn23Ao9Ke+HillldE7
vYr9ao4C7t+QAY30nQ2Ps3K4mlisCIWf6V5TtLHL8naeEsNdmeOY8TxVHMvJcLrLEH7bunByu9pH
je7hrXEC5n6/9ZApUzIBj2wiZfWUysiaD+Ne33q9o277ogKomQSk4Wm6vUNHoNNipyJc7LW4sElE
GocdcIIqX4lWTG+lH4LMKuT0xE0XaxMTGPHWARCkPd42aEc1K0+1I7a5u2c+IZNgamtMHZh422aM
bgWJjHDK+RTjVpS2Zp8RC6sd9HTK8UUm9a1HKOYdYeTxG8MAGmXWLWIENyhraPcEDom1X0RY5Vr/
pnWLUu4r/BIAn+ra/QLcDdtmQS/pnddlAxhVgYhuFcpBrbHAyRZG6dAeiT8tb2GEI7XgObkEgmUd
EPbs7IriQSUHknWcUb/OyJJZk7US7UOnrSUmN4uAUT8roY/ownoOvPGDFmF9XjVt776reKLuiFBD
6NICLkKqgsmSIFb5vtFLcda75GegjXq0st44VrqAEE4qo4j8bBuR5t7PrDHRr/OxA65TEWxH7IMy
rsbUji6IjLTuaLn01Wqag3BWXYS1lTervgANommWa2xN952DdOM68YpPkNPeEA/vrNrK6Mc9iDva
ZuaUTAnAa/FY9HHm7z3fIBMqKvRbA83XKtKtYUOJVNLimj5Vfcd+zIIgDD2JbI9YtnegABvULIT8
eRhnY/wtxH+aoC/XMCcZTcxaWDnilisYaZq9xTaF+dx1cLYQo4qxLQwrdS/86D4wvMY/cGhJzuNK
l8EmhaS3N9zCiraETCRoqpqJKwmjjhnD91lGNMKUUTW1x3TSdOBfpBS1wpyufDpMB47ZuGSr8H1H
QuAqj6o3niTnt4G6VrZyF+jTYxVZjxEnR/jECG4qLTsfBw/mG+v4qmfiQhHVFxuyF+NdUrbC2k6d
a302SCei2Jk3pGvWMhtuihwMKThCfyTjT4Zr3+qnbZig7ZkwFW070zdvu4FCoFEFxzwh2cAzfLnu
rOAhsywMnC4dlrIpb1uQ4Z+Dzk7Pszy5jJr63g2JuYaRzWNqPRFZ+BSrCsB3jeftA7udz5iTJniQ
3cdqKM13EWRdnmeTyBJ8IOuuS+8G179BRZ5d6KWpvY286YZk8B7ccvhewIPOwgfHdz8HaMjwMI+H
UfevmKT8lWq7rWpqAp9ESaexzLZDbb7/v8ydx3LkTJplnwhtDg1sAYSmVklyAyOZmdCAQzrgTz8n
qnpmWo3N9G42ZVb1/1lMRgDun7j3nizDq1e71r1pjPigXbkvWebYPiGOjVgv8Ftv2yytuU2718ww
7QMJHX9nmOQysD5CV36LvHgNXQXT1us8IgL7AAgLtE7Sn0jIk9sP9d3TauuXQFRij6gNhQ8wiMiV
ZPURdNtH5ZjdSJ4xQq3RwplwSTJ2vVy8N11jR4NJ3LC1rF48dNgYWejd187GN6SXFVdRdkP5Cdu1
7hjzSM/CO7QZd83kKMbVqo4YKdr8BEFoETgZ8uSJt24aIhjy1oh7sEd3rUmOrn+N9Z5sdn5Av45G
WxlRa5cvmfIOlDqaAgGnz8p7Mhe1wG6ePVs271DQdvcVSrRwuqIBreJPkOfOieoNquvQW84Ylab7
u6LwkFHZGOtv4j+nd5c89nPKe3bjdFrG8N32JiPbRK1GeDTkcl+NphEvcHefHTRKsdm0r2JbLtof
ht0QXpsM9tME9/XRKvWJauJWj9ggw55xnTZlUqP/2gFjvCzm+N5WpE8PdXqA4sLG1cGy5TAsYtQX
wmhb7SQbipytfDDe1X796qPIbWKHfBP+xj5h5hpz6Di/loi+DDd7BLtSEkZmg1Zy1WNVBj+ZRyIo
Z2zGztqddtLIf0YrAwlqcSL+g//iDxnUNANdYWhVGVIu+WPlmP2YIuMAZRu01u3fwJjziJ9d/KU9
JOuzTkmdxyD3e0p1exlAbe8DJ6yfHXeqXzUmTCR8OKYXiWVSyJY08BnofEUUmK7YDHbzQbK9g1dk
/bGaUPPUMdSYx624BaMbnAa5PeWmczTVAkRG3kyzfMKkWL6j4HssMJ/FhCNusSWDH3Ors12X1/ZJ
L7hF5nwrd14BvNDsh11aQ8bMp+KOEEnvaeiXJ+Fi3QrVevA8APPdemv30Cld6bx2xMynQZihgsse
ILiee8O90evyaOU9B9283FlOdVf58iXVxBW7TC2OlVr+dhpdHPrvG1ilnBtte7NYeK6BeXaRY4i/
HgjSjS/Fsi+FTfy4a6lLRRbeVb17pTuqm2DEht10LbDGxT+l4/qIDTUjhZ4PMqqvX3gzfeA7HhN/
dQ5kOoK8N2Ck3BE0SrKBQOsIhfw1nFiohaS2OahvDJA53ZwMDP6uIZJQCDJ/uwOAgKcMFpk9hx8c
4KSZF/ozXYpijEziZCPbK6lTjIxoSUvcOivJsxbb5i7QGAwbHkpGF9cEUsAFecFyql2Asw16MpK8
21Js/eV+gXLTi+qQB3mMTYt/ZyqeKivkJneViAfZfClEnyhG29+iMKaIaUC4D2Y4wE6bR40Danhc
bKzSJiMZlb54bU9kYslQxvK6qAnlV6bMCzqN9R52+3x0Mwccoj1eXcrGr0V6wAebzY+RKt51JH/t
TAYMRHeeCL5I/eyYqg24i9yBmboUIr8FG74TAW7UtG1nQloMtkdVz4qfWIWl7n8XS/7j+QXeTj5b
oFAvLpJlEGdkWSh3qOKxGfgTDWO4warNpMplEPXaI8GhOBiqLvfuYAHQ4ikTz73rpPu1Hw+ebbyl
dG2qxHRrOQ9UGnsRkqFMlnTCROO3VS9nfIYXLYzDICwIqjOQtdE19lm17Rc/eGCq/Cqa9DdUtb07
uTsmRztnLgiA8p+V29zr0cVE31Qf/qAT7E6vHXjDfOaGHfG/O4vjgFDArmwH9QPz03pP6ne3sxpb
xT1RwMzACoI/Z76O0DWTjpDKu7JUFOzeGLVw3HP4nccQiUZUtDbB3csGQmJ47vtxhxlc7gPmaRG6
Dgoeo3sTEwG8/ipu4I0+YfS+cxrGTd5qXMyOuMNaVNMZeyn+8sXJccFmF/C47aFzNR/QhMM6Mrzw
s2DaA9xvg8kzEQa7htvDtpUXHbQ3xDcsd0vb/fibixBWleVNF1CRU03/Inn3wQ9Ue4/vPT+64E3Q
I3J1NzoiULk42kg0Xgu6kpcsCL89sHWq8E+L6J8CD8ltasADZkCIWvpv4YMxl9qmdfP9TxGWQ1R4
V4Wuf6WW2fq2CIg+sLgEKLGXD8brXzPZuFE6wK3w2uDFU6YV5aa179paH0ABlOegsV8gMjznOar2
1ekf2d88+tna3aH0I+2k05+OMs7DBNg7J1eVDAD/aa3Jk/THNN01mXwgNa+Ox5T40hLENkXagTSW
Eb/v4LL0cOuEofl9kS5+PHZev2fd8tj15Td0Ag9STX7fyZp6a8IIGgVj/9cx68dmRGC0Mkciy1W+
jQK4Jgv13+iKHsmRd04kxdqvhjldsarXKPs0I2Ad4cl5Ufp+8t0pMaxs2btZ2VRRvzXox/L+q2zm
G+iStwUX2Jn8+DSx6XpYGqsrN56D45bnTl/WYvmYwEbFbbNxzlGOkMto3fhhgdWqAUt7RD7+Y0wV
FrUpnGKffBSQrfctkS5qmQHfNmV4kN3ErbP5yOocVcXmIFVkwlOLu8okxdnSw66E5p1grjUjxEdv
ADePfrBynHGyRKL3MfxjrIfAQ2K4bSV6bl+7xviDcjp4IIYlvxVBv507v7f2TcHXvHamsas9BUZn
6fcQ9E65sg4shoyPpeUHo3g4hI3PGxSo9NDWxkMZtPtg3N6yZXrrwoJUgg0wsg8FYzMSMYVFNK72
TTeNj91sEciCdsvWKGDcDa7R1rpcXhQ5VZM/zaGPAXx1YheGQi/c960N78PZPs6NME9DwMdkBMGa
1DNJKNn46mjj1URmdOmD7hFAxVNvdk/NDIqt0sUHuLADDsaGBGCHDIAO2zYaIzKNz1qvOzhSt6uA
JybpYLiq9/m0ckZ1/t6ZB0wI6445xok8aJOLZWzvArezTEJH2u3GGtxl1y+oBZr00cRkHi8++guh
0hN8QnbH5MkS+JJktblbTZratQrolM2/UIOv7640oxx6286vfQnFGP8ZlNrUEvSs3WIH9KhWRYhy
qZS3N9QwzLjPVfhKwzg9ox3KwcYLo2oSg9hJTpUSTCoBjqbQd25NAf3kFQPX9DaF9Xh0qyW/7Uej
egSf0P8dQX6NkTGMlIy9Xdh3Vj10TLOKyTHO6crMJ8461/rNJMd9M5ZmPRoiV3eT7QG6NcGxvcm0
lPeyCASWFJJb633hztZDKo2Uy5oAHu/U2dCdJ9eqgoRXKugTzCPzTs7mS7fks3kzgzV68eSUP1hM
lZM52+61lb6EwfaINEB8rysw5D744ryTcbl924O+J4EdtCmMkLOXEaMbmTnchL0QYvpY+YB4wrAx
QHG4gg7z5dG1GlBGzLPIAfoSZX6bGtnL6pjX9F7mrmv9lNI813p+IOL3kUFwixqKLB+gNwBRCTiK
Nni01opvGsvQmH67eQmEtpS7DsNNXHbI+3QZJPBEvvsh8HcoXsAksyTmbO+Uwx8iIUIYPLuxC4D1
OKjsrLFk71rgCfddO1yWeflVFWOHp0LML4NvfRDt/0ZKMkO4umUULnP/m8hsg54jNbFHlfpShBOV
vp//QklH/hX20+XYcJZgrHLf6i2onxtSZCzScnnm5BWIwu/kGCRP+FeVHlVfj2kJ2HvA4IBwXujq
uU18/aCSJmuP/ricDLt/Kmb7ftJdkeSrRRyP7X53VdkdMiK3n3NpNMvNvM7tF31Z9t23Q/BQy6rf
r0BYnjIJtE4Xa1xsk0FWi1JPDCiTLQvOufL0w7qMXWwM2XboZo/zrDTppEpAfbA23Wde8K9xWB8K
qvn7NhwIbwlCWBNlCy+WRpiJa8pi53kDy3viWhzIATHaFwly8KbWunzw/XkjISj8pUVrkCfpP2R2
+cvhe7h0TtvtSBrSb4bX8CBQtI27cQzEa93R0c95le9UPjWvhHhfC/DGfYZExK9A7LKO2GSeVnLR
k9X11IMEJPkTINf/QTS4vM21a5NI7Lz1pgguedHU92VmUIe7a3lbB+lCKcEWPSpKEZX9ugJNsy6E
rczxKl03ws66E6BXTljQf0qfyP6sZ4Omhi8223UyuPJR9Z36kjnTJ96YfXNl/WDLyS+sR9rd0Mvm
tLTTfAqASByLJZVQBtzl1V4Jp41BTr9bJh6iniKaRCRt7p2wIe3btyBgkDy8I9Jnd1XjQrParKPd
Ikhc1g103MzeW2zwgJciBypoV2ctxmXPC1hFhRsuke9SyADgfleb+lva7X4jp3FXUyuSdmRZuyK3
7QSg5VgetqX3uudsEA1KPMsbbiepr/JrexGvjptyL1iyQBodlh8MSTYGKh5h6CzozYtVrOKAb4P5
mbHNcT7ND5tNJV27Xn1aqrRNJldgs+tJ+9wvQo7HTZKHtV513xzvtXHq4PXdDQQ/n4vMMRT52lu3
7zw7i7cgy57h7bi3bTnfGI3VJJ7t1h81JqmPFlsAOWIj0NMGwsWXhSl+j6jL/nM1brIksAF+AOYb
vkIwMc4N2kEgO20KRbEcRvNHXifN9Et9mXTpTKHCu5M56GRhk1y6zQ2DaKMWpFxcN+nZe6nnhQHS
FTEEKnIl9uixEwUUqWh2eCCP2zAwqTCYWvN+K3eOs6kMv7RYNo/mROcEb44BdPkzqXNDd1qIa2yZ
UjPbPZuTWTh/pkktvL2Ij9LIa8iR/wSYN6h3Oxy4C8wKEvA3wVfFeiM0FsuTauYx28ELr99Gcs2v
WwmME7t55PWKSiuQIuaSYBe5UfVP1NrCPPQ9lIMTdwVw6db3suJZNI73nYEYfMBepzPAAdd1wtBX
Y3miPN0A+DbteJxFIYPHeqHIOzvh4tv7FCypOnZTM/0impuHiign/ocVx2GJam9ly88gxDfKc26t
2xDn20z8dzxaq7Oe1bDVzZ3dO+tDvc0EL9mzsI+wOnAfDG6e0l8xd2SePTSb+G6ugvimEUH3Z7KM
0bnfFs9pdlCfHJdVmSsylNnKAJK1Qj85MpZvMDYSVmXsWF42ZKsFgiwrHyF3dbaLdApAIXT89Qwr
od0+mNp43JyViWzQf5NNdrAtdQiVfFpVpd477IUiNH8MgNZNN94P8HhQr3rMhSXHTWj2x4UR86Nm
3JoExCZc+LY/cqrafCHraRJ6h0FQf4x1kTgB08htDEBua2Z3dFzMG3abovOZVkXaXsnA5drE53un
kz6t5icOxQG+vWewNsrIwqOLR+u9YI2Is+F3EQbHxVCfZjZ5d52HxLsK1322ZKT1eobzzMi8erHD
2X0TpizhcGARnByu7lyThkW1vaOFyueoRmJ37vi7RiVBA3zFjCl3IyETzOuqJQzhY4ip8x5VXQc+
qWcgW7J18OB2OQvRHK3cVl4Rr2/sm9kX7TfpF1kfV2WxOOceu47NrOG6bgV+Z5XqSDYiDb1D0FeQ
tPlEX9D52HNj+sZ5ZrpTh4cOOjeugb5EbN9L/F1xPsii3dmqJ+sJ8N5YQ8sCTrnngQnGvQ3oRVz8
ZjTc+3RefO9odYXh7xwDiQEINbe6Na/InYuSqJBPfL2FPpqLhY0JLTF/b9/vkY2hGWELi5ojwy3b
T1b1SMW8Zi9TvdX2TbUKjgJvMfhPnLRsogRhX3gJ5SgAprQpMalhOu3XlvzUfe46UnC6BFkQdUPV
2TeNqTf7uQIIYF5C7Lb1URS1VkA33Ur20T+PiQWMS/O5eF5fPBAVUDa3Vc9aJxFqHkEK2jKDehR6
jTBuQ4/ImCP/zwTkp6T6XMwpcJlmDv195pBrHVnX7Ga3a7gSnWokEq3U035Y7MnY2QgV1Nsctgiz
h1VCazLy8dgYtIFQN2T6UAmSutCRYS3V6q2fRjOIUpSmyaDYXmbUnXc6w0XELu5v6OtfXKk0WRTg
l36wt3sO7+lSON6lXYL62OShRxTgfFV+KGY5tjsdGqvT+EThbY/G4MRmH1IbtY465aNB3Mt1+b7h
daXl8Gb7NyHXxp6defqethYOZ8Zq+XszFrnajwpREl3+gDubETS15TJM2w3ZPTlFXcGz4GIev9S+
zSAor70Qj+q2ElWFzl/PYUncFMGGu7SrtjLhWaZyb8Z2fLmuVfYzoXrv61CFPOaw4356o9p28+De
wKqrvtfM3B4NM7QeCW5SxUGRSxf7+FNPWojn2WrR/LiigNrQeAxyar9g5jWm8daH497IZkAAHBH9
eaUhO1hz/afOjDKpgJw9WwOOqpiBnMNvsmlF+zd8hnxpzznrk8+qaFUi6nBMJqLEY/h0tRlB4eYz
3QpJNYv4+0UPIHf1aBfn1kzXB59O9cHnuYvJG/rltNqCKefN1nfNFIHFmT9ZCRuO7bVi0fqWV3aH
88h/txWDHWU2wQ4cV/qYprNcd9iTH5ohFZwMhJj5Vitvg2HwGdZPwT0JTSpllMf3JLa6Yjs5Vstp
CKcaxmYVfiuiJA5yUd0N1N/xzk7FHPlMKOm+XZAh+fW06/M3U6QQDOX8DR4AfvAWnPwiXW+2tfcS
bowJMpBvn5EXSTZMg/zyi6pIE7O3CNUY2uuMtLSXbs820d6hHE+LhKAI53s28myOjbDtQUDCanFg
DHvbV+9XJYjP1LBo+8viIWRx955jmX9XMNMO+AAeyWazb4ElevezzWaIAqPVZ8HmGKQzK7M7RSmy
Jy1v+e24/fjY6nx8MIb5XJLtC/mG9LojAwWmVu5gMygiIBXpftVp+yPvyfydtoBE5G5r77BliePg
owOIAsSVmKjnsjo0pah3HkIdEhyFzj8hvgR7I+9IEZzYa7OClZJzNZgRcsmVOTHJdGjOrIvGG33A
F0JgIcxkFSvpCqb7KjN5VYIgsezAf7ZFSzuAovLAQjJkqQdr9JDXFj27D08yzlSr99oRMOSMZfj2
t9K+K6vlD9EOpNSOvT7R02RgRdKpSOzGEKe26dZT71GIulXoXgCUNSyMhXtwyCwiVECnzuNq+YAk
R2mFSbr02y2WXvcJQzuVxyDh7+k2uGOAQyBylx4XVx/p34r9KADlSbE+oQkxXjavnR4HtmKUr0W3
5/lHHhGKct/Xhf1rNN1r55a69gmUUYujZO38JwIi2iToyvoUDkt4lOUM2L70mdAVYQL0ujvzyp6q
NtcfqOmYamfMHkUJQ9hw0jHJKfvpaLGwPM+2Mt8VDLU7tyoW7mYrZ47jWffWGr5VmF3Rz5CkdJhd
k1iBDm0Bcjxi+Sjw6e1G61gV2iYdtpoftIT5GzcAudhXhn9slY6/m6r9U5ctRMx+nr8WcgrvelLo
xkgSdc+QbubnsNNj2b3GkBd0HBD5SGFT1uercT4gUxC4oQsb2TiuKYwn18s001L3bFk4PWy/kMR1
bh+jVWI5NJbXpql+3AmZSWc0kblJ5xoycdO5Ye9QLqAXTAHxML/yKlDHVjPtDfhvH2yDa5IqWhkz
V1lvKrrxMdJr/sQovL2son5aqJwX3MNe0o20E8bMOhLLZHgGUMbD6m60zFljbPllHPpiHy5LdkHn
MfFFcCaGKuQCbphhwVJ81kJ1ScUhult4iGPMEkipsONks/Pii/K7QS+2dwMzS1gI7qi9zNcJLzGj
9vLchNunHM1xBw7V/GN03EeFrQoHeNT2qgOpzEgWCslgA5W0iQrCx86GbsJfaZM2DCz9reBPENOa
OEszlglpUDIBj6TJ7XNb44L3hpH2ogDSj3I6WzBwLxnXc0QQQXUMmaYxhF/H+7EPGCj5RC+yJs4v
QeXDmUOoeRfUkhk6Y+cNW8SBmSJNCG1X3AY2yr9wETF4PflSCAO5Eofqrq0bd99xC+4dbUHdJMIr
kcxebjPTYxYsMD62hTni3PPDC3R1bkE3c59E6m83epv7V3DE6qthUvlueGDIN+N8pbziKy+77oYp
diym4ZPUl+Zhnt3w4pVNcbYwfR37wRhf08AxL0Mvgpsu6/vfDI/FBWBJdjFNwkAw7c3olUtxj8LL
SHecZ2wdWJOx9AHa7k5lcwRYKaIwuNaMnSYnd7Wr3Va3YJMtPJjsLdzpYfZaAGgFa4uMxp+QZhk8
kP7EyW4yC7Myvep42eruSVjyi4hk4mDJwO72AHi7oy87b1c4WxlP6zZ9hxNb/hpRNexWMJBlY128
ldbrdmPM/ZSpnM2wbrIe5iej3rOxMGq8loxsgLpll/YmTGHhrwdmJubZV5A385TfoB0QYJWKyea+
qsfx7K1rKKNh24JzV5G8wpK7+9w4adYjb3X4PIAIy+JSNmuS++O4sck0uuO2mpwBRT3tNuRqx8bf
iLNuwaHR2A/DrxSM4MTsIwiHBO9wNUZM7sRlHQznnDFTsWJ77v1XJ7PE3zzYwuM0UJMtW+6IV+l6
46NyHOO1LWbrdiDQ5qwn/auEpn670mI92qU7nBt4x09Gs5HILImGOXl+Pw+M0S3dxIrlWGK3C529
WLdbRvv1zqUxFBFJKVZ3qr32asNbMpP5dTYsTmJM2RB73iTmuHNl+7PZLYDP0NLpa95P0FCqNGSn
YnAXBAGbhglKF4qocCl55ItOhJHsivLFkpvrRKjiCDEuut6lBjbHyzSO1YEDjZqthsPHtpRAGSS/
/hUYrQnMZtH+jIZhZZ49dw9GTrfw0ihOP29DGYdvzg7uewZ6JQIaczDfHDQVFE+ll50JY09jOnJy
j6yWQYMgbh1cMNEydeKsi3vFPUuIgaYzZ3/EVOIHI3E5ljKvzpbdmt82VjpS7jTnA9EqbDFsfSND
doAZaSO3nTLSX5bW3/naBmzk2X1XLueYKmB/V/56Z6+i2vvSAKqVe9cu2el+O4E6TZDUoj4sbzt/
/ih4yJkmroUVkxy6IExyg12/OhWNjZRgr1FdtfdAEdpshwiNU49q+2imRh8VVsFkabbLPs6stDuY
WdMTxLw1Hb8TGT5IkAKHdCb/hzFesR/69jC6rtrlczve1uUyxENdCdZXWBSQZENEMFG3lINLmiLw
zZNF0xDj9/wJ/QyRA2LKQ9Ob06/SMLNT2KXZmNRTPxwZR/W8QAghaHYBj/dr9sDnjY4IPd6lWkvs
ia3qFoD0rruv8o3hseZLMvJJJpothnEJIXa9LB29Z+I1KjD5h+2tdkz9EITSZiq/ZQaBfdJkR+uz
PaaCYujFftRhGRQ1PHzBbi2m8jQS8sSL2ntiN17RasJpeqx2MxIVGpLsuHi2PSSuUMsuQ1iyZ/wH
LLxVzpNizbjHQsF+yHcQYa3u52ITLMXlf336CDA50mFN7yQvqKMJhonCARY1AcmGfLdnl4Uq/kv8
wK6BVtAftgZ0o1telFj5e1D04eXk0W+zmcAAYxkfc5uR5kiaEHVo2+lTwQD2/yq6/E+SS1Q6nsBM
bwf0vsF/kH933Tw5C/zef8rpdTBsa6wazyuvRltEPQ4lAmfWteuc/PS0qWD6YlnvswiexgGDTEgX
fFRpWvPEri0CV07D9SFkI0k1BvyyivRkz3hNazDsf5ppYzlTzV2j/qkf/m9Z/P7rrLt/F7bz/+YC
PPwfkvX+P0zjIfbu3+h5r7F8/y447zBvX+3Xv7X9/eMP/Gv2jusRsGOaJmp8ni8Xq97/NP4Znvkv
eDnwBhAi5149qpgf/tX5F/yL67gE6gHwECSO4KX9X84/snx87LWCgwD7Mv9S8N/J3nH/YT7934pg
UtqEbZk+hkQg3OQbOP/BXuM6RPxU7ZLH+couIyoI8gNtXxHvHTOOTcOIJ05/slBxXrUkwIvNKF0d
O8w+nyJsXcuzKq7BXSAQ7c8xD4oHYQ0MU3pEYi9bpe3fSsvQSjgVzleyBS95hnl+YsTLSWv068WW
Jj1+Zi/ZE5Jdy8erpavHeZ7cG9NJfQR3bMnf1qpgrCt12yEErXGm0NcT3R7VFcH68agz8awyQa0A
dRHWgJinuyIvCjsZVWpOezFl/EY+mKV3U6BbT5zWhvdrrcL/Grh8HnuZEhmXz3b1h70xhSibQ1vz
G7KD35VqAtMwjOMX2EWUBhzN2RJRCVxn1ci0Lj0gjozWiYua97BBgDo4/LCdaXWBmaApyD6mMZtv
lymrgb0CNeBWyJrtMTeJLT94uRqBESDjSppmMe4HqOb1fvSnEiZlH3KXVz7a4qiZQ3dJAH+ssCtZ
3LsnyQD8CODRl3dImhzi45iKfrBLJQ/R8TNpJBClwvxkKGLOI4ohRjUT/yVDw7og1Bp7BN+HKXTp
3zy/ck+2cp8rAlaeDCSv80EhCg4ijhaTaibP6qT3A//W4e+XJQoVAVN629ev2ZD6TuSJPDgJTD2M
z/0erRtTCHCrhkPUW8xnKMlZbwz6w2FlkC09d/o2V5ccArsy5XK0BGspdyrolgOjXl5UVfsLKsRx
28ts7lPqBpS0qLfOEKb1TqkiJUUDkfPt0igXMw/z/xz9p28iiLM5VtMNTghhfSaegiWrUZ0JFTLH
1rXl9PFUMn5N/GWxJaJiQ9yXs7P9tsm0+bMA0fi7dlrce8yNUPO2FitlVOOAPpCm5z2Jo8A0UdEb
gMuafiu+c09NCrmK3nRUB+Pyuayp/PTbDofBNrsZuN/N0cfa8xqHYZm61YIF2E5AhTBiFZQBSk09
sLJQmAsjD3S7BZCg2JtOBbS3Zx13dqepDhOfu0FHOssh/jLXR+vkWZ0cvknRqu9SHdbzTlMKwyvP
uIaDpW6cHcAV1z341kK6n2BapRNrZJhw3VTsMinliyMaO6BUzCeWOxYC15hLvRXxBhhGH7qhXB6H
cGvKk++IcIs9bP5mHBg6+JatNtGXOgWymXAxO+9uNSwucHKI1L1p9h0Ksmyuf08m0InLEPr5jcQ2
CECBS5nWzJNbsZtsNpbsePguInoN+Vc0bf6HiVX6zhJZf5GwkpexZXjeR1vPgu9OOPKjJojdiLqs
JOxIEGoI7YKNRom6KyyaeEvz9SWwFreMVUX65iLznPBLwhk/2VzaX6pyUHDkrGcnqpe2um+Ra375
VBF2sppB+NsfMwo44mTGl0IDEjjZHH+YGMapf277xnzkGbOhulvEZMaoDIGVpJh5+piOwaCHJ2rg
LUjZcMVgKMqAlZCwsv3s5w2jRXCw84U9QghsVEi13i1OwTpjUj4qsHRdZuRWXcjHQcxzX8eNa+Z5
PFu4BmIksgMoARSgV5+ApM5yE1x0HHJwBqo1qQpDUfKIrrpz5Vj4JPiMAknpVPnbbanyzLk3m0x8
GyWeGdS/eRoc6lp7FqttYZYJAbvret+7THaOvS1FxeBi6Npk86T7MNfGNj12OHU11gYkaEm6eY7/
5JgGYd0Dm0dxNsCSpedhblwPIXjhmbMVOQymPIpQZOwGgSVmwXqa/vgVnIk3JJveDCNuHR8FYs6n
rkE+2e18R7m4DW9Avab6T3W1ycCf8AJFvpm1gBih+98OVTZLTomtdn4xmQseRp7FMWI62/Jmrpb5
nbkdwUm891RO1PNU+naBNt4kUvlF8dloMhh6GuUSB8W6R9aGVWnc8vzOFRUhzG2q31FDQVHxNA2D
xqZvHtJgoVEqt4BgIKU6+ZNNmf5xx2q47/qq/JQ9kUA5gutfKS/0jymZbcRqCldE2d5GGji5Mf5v
X6n5FQI3fS+v2zUptE1Rfs/EcGJjEmUwJMOYBmPEOjz4heeN7CsPUvCIj7qZ1l0/0YxYQQ9Ay+o5
cmalczui8+S0wYpt6wQNfEcHHgo6e5zD5U3hF/Oz5bXOdlSjdN/IAa1VjC9oe7UkpKl4oZ8mAaDP
nCWylULyWWALt/ZVMzQ66UTAB9gPOuvPZsGiIPJ0WuV71kAFtIn8qqaf035+E96Kk/4qhk0j15wL
+NFQwchBUXb5CoVpvHpmw75n1RKKieui5KeWYVrdaJwTaFhRne3QTGses6KzPq3ZYcHScaAAya4r
fFIlcpZPL3Obv34Wpujha09iq6EX+2i7bn1zrdJFZ5YK73sK5PSCwtfiBnXWmj6XFB9u8XUaf/zO
CE/LFWIWFFv1EOIH5cBwFqtFmzAyw5XI8x63FtbOeuC2DeGR4IZL3+YyJTCW9Wg/U4Ab4d+qa7a/
i8jCvyZbK06nxrkrbH0VxVbDeM9ciykNJt7bsVmnd+KXSPyyzal7KUYXO4zeSnTjs2Nap6IwIYAF
Bs0Pmt1guEHfgmBxKFq42zRo1pyYup6u7iZ73pkaUWjMnALO2kRH89tTq94S5FMOkxDXJxEUbU59
EusSVhHTDesFd6Hz0uIJYDy0lWQGK1GmbLszSc21lsHLNKat9z+oO4/lupEti/5QoyKRMAlML3Av
eelFI5oJQpSBNwkPfH0vqN6LkCg9sasjetDTolggXCLPOXuvDWw4R5ikmsqoA2sqxZOo3PHJFxDP
97Hb5imVF7iXHZb/9coE/jaE3QDnJXVTql5ayNnVYFOoX9G7nUxYTWX8wBdFECTn5yZyIE0jnRIx
OiSdyzRyNkRvh0viAQC2ELtYcNXQ4O2rqnUfegtOL727xX5qVVKAHCPo/n7NRHMDBQ3T4igMQWc6
zjGLsKx/6n17/FIOefyF3ezyWgxZ/eKtkHB3qt9unZWukr9ScasD3nmFEa5pOl5zN+pvUhUlD4hK
PSRSA9sxBKQLCgFQYfk9ouAoD+HCuc+M3tfzCsW7PjjWtIVoqB7FUkuWpHns0gjwLJ5E86PG33cT
+0tdIl4p5i/QPpIutPh2nJsRjc+wtStzDNp4YOSSRFod+yGDpYZT0zybEP+gEO0y92ytYiwuQ2pZ
tHdgzMYBz3DOR1OOAnIZ6ogTjzluE6xQuRFHOE58iJu5h09Vz+YTewQaUkPNJjGEJts9gpo2RoSp
AxaIJm7xoAG5KuedlaZGdupHXYpC146kCqt29W8XTGkQeT013duZTh5ry2+awCjxKW2j5OSxImbl
q6cyMvzIhWIrVJnO4NOSNNLz3C6TDwNqPY0QeVL3ZZNt81VUdFdpC0d4Z4qG7qJfzbMkE23mt70m
8a9Wsq2sfcZrVlmD8cREXVmnmWHB46iHqSKZOtfggJ3FOUKLBqRG14sFliqZuB6ni64ZJ/A3TFWE
13FczFjuJmuycmK2EmbO32u/f1Qk/88q4Ov/txwc3uQ/FcSXdVt//lz/VBFvv/GvihiWvBA46sG1
uxiRnQ1I9DcKxzDVX6BowHGBbZKm/d2e+q+K2HL+8iHU0EGxob3/CJOX4i/QkCAmBNoP0sL/GQrH
3oj1P1hkHUW1DY8Ap76DNNVBWsXPf7CXe6sfk2QYf2oH21jPyyWX5VVjZ8DeAAdqfYzTKrPZSPal
3aA52QA9u2Z2ffjcO/w9BB6eFKmsXFL4rLgalhuK5LaJLnIpXO0HoqW3zOa3bL8xQscSR+cp9vp7
et4GA/Kmtmo7OrqmnJt4VxJ7Atrb1Z2vH2N0s4VlhxHgzbkNNcKxnNZ3bYi5Y/6I+Grw7m0jrvly
J34i+urSt2EZjodhdYrhrkWXVZDrxPzhybKdQu6berbqGyY6dL3YUgn/U1r6ZXZmO5t9p6iGGZYZ
YVS4QRTL6iFl2yjOYtkxXJ5Hhu77GQvoNzL4uvZksOXY3jmESzS3zK5Ff924ZfFs0N1TRzXJrj0V
JX6XsPLcGJ35BKAxmth07Eq3yhRBdB7qB2eN8GxEU8toqDd0FzpdpQ+UgwtSs8GrxkMFKKO+VmPN
1zIfm0wdfHvJDXr0pVV8qNHptYE36sENkxZP3glrs3PaQUGGYm9rJKZMrl0K6iI3knD2nPyJNN3l
0mIQErNFa+dvjRt1w2eq37y6akC9moxdu/je6JDlBTkawM80VRD9WXPaTAwEROrTmSAvq8v3MB/X
9FMpEss+s0qst181aojsyZ/ttb1WTex35wLWsIvMrPbRbI6KlMUSqe2HcSoa72CTp/OKUI8ioccT
ytYIIuGtUQM/2dvmCA/eKHoZ7VMiT/OggZqe71rHxfCRapMOyWp5zotTpdXdinDUCts5Hu97XjU6
qxnCGMZdsbpRIGxtSmu3W/aLB1Q05EdsjOK6lt9G6fWI18U43qVWnaa7VQE2CfJEtNetQp+BY3io
JmwhihlNg12hKhJsnLnV4jvSYFBOqnTxDhh7Cv+sl5rpdS5SuSlSdbFe9pVntN+Ve+DiZwar+yQl
+vUqG8wmPxBWvTw0FEWXiSqh9ZQOTs8dQoI0vlZdKuMwJl2ho/JxzZfCGzS+VmGu38TYeNaJ6MhQ
YLJqWO4lLCfJdqJncFoykvSO02RQBo+F5E4LRBrxiWunLSH1aeaEYOOL20JNFB8jFEtJg6Rl9uW6
9roSuEAqHqLzHCmn8BnF7kh0bdvN/+LpoHIaZZwMjOC80yFqzOe0FdQkBMj69oq/izSjY9cqCOjo
xkdum/SjucO0xh5yTx+cISTBbhjyuCkaXWJNesPBbtfpQePTK08MfJofkqSmm+Ots9aB5prgRRpc
qt1EYcUnBG6eUrorhXFR4G5ZcMZrzHWarIcsMKs4KXYbDZ8MUWyP807XyrxnuY3v7GogCTXyhtbb
A4Wc7Pu8qMV0wqhyKq5SQ+BnQaeDFWedogFHHDScjlRopkBP4ziPJifQ5CnPo4Ekfp1LE/+YM003
c+3aHzImUTM0AND4d8AtRrYUgHIGkpc+mfT9m6M9IZ/kgpeIgjMUVipA3t9U+ziV6OHGCjrabhqq
FNwOQryVlmMHr/40nWvyc1HbmMVB9t9FQY2klxpCapDNC2maeHzR/Vg3spk6JpjmUjo7m40QzH36
Lp/W1nE+lKNiJZezO6gThlzYW+0s1t9UZ8vTkVW+eSyHyUz2HjYM7yTVtmNeECdR0bCaTKLlh0H6
T0sU1fd2jILqCnxNM1/YylzXvUtjSZEXW3kZqkpn4oEvCRYJ0hH1NC5Qd1iSq2lsbHmZFYYiqhMQ
mfw4NEp98uwuHx47ckH7g8WlaRDYJXl+50SzTwFpCCs9ndzUdI72jK0KD49jYMada3GXKwtdg1Nh
cThLbEStB2wv8nVMKDN3AINUvTfbPLeuRYnNeS+MpqvD1tom6jZGHMmytK4ypH26UNzofLa/auae
OI8npHfMq8BYxcBrndj38E2KJNfLTZLZ6D6CiBEXCdDumkYD7+dK903uJD5E6n8G98Z4RtxGnJwz
WEtTQBC526sLigKjfUXqFmEC96O2RYO1kL9M8eigvf0i+9nLd4voavszoeTioWOCgnR+ccZsIw4b
ZcTCMiqp1TXb58U+ZYpfLgeSQ3oRgqEYk9NsgcGDTJ8FPWB3WA43o+Op5SStFr6PoY1YnUZrYUrE
1uxMMvI7kYPL29LF9xg0clrzPb4N0wxjY6bUybrEnI92lprLblF0j9H78z0LlGXJDySqqGne5Sg2
46NgZmae0LyRBG0vWedcwGpMhpM1jr38iT4rYoMd0JJ0RDMIE9rDezYgxkRPkpVJ/xXm81Kfd7lw
oHvWUYPZ9xA5BiMiby2r2dvFvGFVaI4pYgeq9kVWH7Mim/FClavnJvbO4uY2xyJDe1XsKT8nLP1+
3yfLZTVHKto7CeyR8w0i4Z117N7dExtYCjduTVC+LYEq52HeE/Yp0NyxQHj23kKQQ4e/RhA75GHq
i6EqdsqilTvssE6Y48kijZlCIR8KsR55dGPWJrnQ+0OPaxnui+6dpbsc2fAP11PVTi6hHEYatY8N
fVbngl6hlJdyaA33PDGyPr8BAEgHCpO2UsWOPJt1vGkQMyz3OsIm8kzzTaw5HXoNYIR90ZIeFxlr
uNpxWrbtrRMpF4tCpWLrGwCaLDov8OASZOJg7n6OfKfW+zLxQC8QnnDJhVNruCq7em0U3Qw7WPWc
jS8Tsj/mIQlOunO/yV37LGU3kN+TxpKMn/KRkJgtiKg5LeqxGC9ml9f4CENxSveV79rTDWb20QlG
Nrku+KG6Ss4XoMzlWWRgfjxVebX2TyVPOk+hSOP2cS4z564th+oZMropH7B2ZAUalqW1t1ZEk57G
uYOBfJrhoLOkyAKX/ji1wxH2e2qQgl3U0+3k105p8P7qtD317AQT59ijkiF8Sk+3iWDR/xto839R
BP0/S+bYwPP/GQF6bL9uQRw/Vj7bL/x7FPgXNc/GAEVe6KItsZkE/7vwEX+BJYPdC+3TFCQo8Fv/
KnyAgPLWOxRFsP341R9itBzzL1turAFwUyC+/mGM1s+YMsd2FUQocH4ghCHtMaj+ue4xSQlHP9M2
m4f82TWd9eA3tdxna2mcONW/01v+Y1bFW8D89+Pxlztg0QBauEr+fLxcspWpUKQH4Dvo/RkRUpJG
xhKHuqwOvTv2Jz55ViwsThvSSnWeMkfbu6wnVLzpquWsn+bb2Wnys5Ts8dAYJFYqhBrZOwP8bT7/
w4B0+zsdQbqE61gbsPotKdr3awSUWdEEqWpfkCwmZ4lFHZcuWp/98LDc/P3//BGG+usdUJTF29Hw
JCnre9rAD5WnOXS4HLuGbyw0n82k6Z7IDEPKmHn1i8IP8s6Z/Yxv2+44p6Z4cEyeLhNA3c93ICU6
smxl3eK2muQGI7ODJK/SgL7acklnBeu0ZXjvMON+c5IbBdmxGYq7AOnflNfsc8uOJAdI25YymGWU
DTjQnHR5cC+nVm18+/M1ldtj9PPt49myOJBrEg5Ak+Dnk+yJvbegOenAhheJWTfNx4eEWTUQHFF1
T5k03WTHA2TcWaoxUdAyXLnThed8UaJmuZ+sBlUSYwgTgSi9YPKWDKLaAs5hncMMk+hD55vt52Sq
xItOgRftGrl6d1lZ42v588n87trxgADDJPNO0qT4+VxaKrzCSRqyCEaUglXbomfu5vWijPN6D+Pa
/Xsd/4/v6K+PPtF6FhIDHhCc+99hmT88kE6Gg0YkPgpDkepzsmPUURaZwJPX6XfIeW+6LjyLnqLp
guPNpTkEOe/nU/PNYvbg2+DsRxO9A/2XnXoe2sY/X8C3eHKGQwICN4AGSeIPi+ebp89xPGPzBDfY
gfx5nzWIFM0s8l7n0TL3eZ1uMutoxlHjrHunqHuKunrdUW+772RH//LubbmIoFN5+WyPHtGb1S9W
zHEQg9I8HSNYOCMPaFNVzjlElCbsUgpyi1y5459Pf3uhf3oXOCizGggzlkWfy3kDmlNTO7IHoJnP
+Daj/w0mj9xwSRZgTNKSdMEmwoEI4dSn/4sLLxkyw1VVvuUJ7835Un5ZjpFyvgkJk6jc0CtmWSJ3
EaZEkoIQIE/E31whDpfncC5oT2cKj2kk53fWn99deJ4x7ORcdKjob/Qu5hBBJcCRhiUfIbSR1hdl
hrY9Ia4Xx7BvYAL12nfe21+vO5RKWJnbl0Twcbd+frjBSgiQMSQG4jBp8IpKzbwYrFLFAIbsOeB7
Xm2tQTLG73GBf/PAo+DZvuZE1EiESW8e+D4isnFK6FvVLo0Av2yb8431AzogTj/SmMxDaDHMjcDq
7lMXRhLy7zIEihb/rR77n68lHn8ITFlri09i8/PmD2GotE0QPUivPjTBtprmwBl1hyzEe09y98ta
wqEs0xUcBWyG8zYKppj0KHtH0aurvPxUFwVVjiWWdxbHX4/CU8TrRB6RYvvlvzmhhYG8PcxTFWgh
2hPGn+ntbOCq+fMr+8sSzApsEgG/obPZGr7dlfXmNHvxisKpaYgBHpMSco+dU3iPlXznhH59M/im
OD4ZEmi+/F+YsVGmARgg+sbBnohhPzW2cehTz92XGW5pfx0iaGdAsy//fIa/vhx80NAXMdh0WAu9
7aP3w0cm3fTvlYSl1ykjPwCHsc7nIgLTZE7LRdcjUSiRUO5cBmp/PjBU7rfrITllCDO33Y+g1y+3
n/9w6BWlg6Wx9+OeU91ZFGdAnjwth5s0FQ1kErNLqewpb3fdMMdH1yqspxFZxnmt6TRswlYru7IX
b3R2WDMrgri9qoHnZbjpmZHB9tqnymXTgYJr+YrczHnSDBXKY2zHyWXS4VwBkQfpDBZRm5/lXZxZ
+3Yxq4+8f4iJEsdLZkBNmCyCGK7wJSO1uturqpdnjdXGH7III/GuUy4aE9tLPPyc0gRXB/oru52H
FZRFN4pPGh8ouxKz2JTBeKHnXbp0/m2PZU/urb5a1r2sMWUzQZ2lt5vtXn/0yeJt4XBSuu/MOh0P
mu9JQundkJ2xMvp2Tu2hMT5H6ex8ZMfOoJOtlH4qmrW7yYfOIVhapepUaWGDlhVTttlMxGnHPsO5
SGcmA3XdN7ipUqFfo6L1HmzEQWuIyMwPJwtG+65UEePgGcvtEEKaEp8nS8tnG6lxcaNlsiE7l26G
7YPrEA1VNXeEpUZrDdSzhIuN4rsVW7lts8NrsVpMe5g6pt6bDdYjHLcTcKlKyYcW+zsqtXREoF77
BegIp7KwKC7L1KEjKhzv0pAZTa91zBO1wY+89HQAnqbCFL9Su6ehkMEQ69TwwECD4iCZkSbhJUvt
524SEDbHRixdsHTU//ulG9sXkC9JF6Rx3VG+zH62DQLq6EDTAYpVKk2+Rmuim6umQmy+KyXdyICV
fEIoWZFdc+gs3O4HoIjEjvmeIkZYNpaThIYJ3CHQ7FY/TilGA76jWYbrv/GHCJlTTTqva4vqkbnt
OoWt3xrPmESgx/GA4xBDNLNOhCHk1kVf0p/eeSKbH+Hy2D6UMcQRO2sR0/M0QsHYtX42f1LACMAZ
0Eu4SZwOjdAOjAckz8FDonaAhbZeLQlRqXuBOtkLs2EuTpLB1T3B40M9BmNfd0PoLnF06iIDArCa
TV0XEAWkyN8iiPcGLzMWb9orGQ3yCJzofkjS6TKdivzbuDY6DixzLB4L15lu3FUMJdtjpiDAVfIY
AkxFS5I2H6qhOKrLcufQLr5uSmk9iImtPOMP2RyT0oKCFCMbJVRvIo/Id+cp2xSO7msinPU+b2yH
MqAdkBIujFe+qHETZMZm1z/n3rDZ2Yq5pl3bErAVuKmTuhBS8OPuOhrxR8IRtc97OTvVPs08Y6Zx
R4Aal5ytVt83Dv2mBYYOudIpEDZrNPp9PxSLTxtqJSGW/FR3CAB9GedJ75lVONlRXIZzJRDIlAm4
ip0cMf6yZqT2hbtxcXbjUA0dCc8ugtW+ROMUDLEw+rBkIhIzszAmdGgGxkBm/s3ymmHH3JrLeKZ7
GozwcYdu6ndpV4qJ6WANZ8MYc+IL8qKtQgRsE4gfTXMsHbX/ZTAH/tgooetU9fnyodx8nCdj48Zk
3zYIX4SIbrf3GbHrUmk3YGUanw0EcI8dznI0JLATcVIs1ZQi0/VHEG5N6X+FjZqsFIdiOtezSQ8b
nQuqjSTR+N+YK9A06OK4vkt7AjYZS9W1wSMqu4u8oMdIV0CASgMg4X7oqonVwEUv3wVoXusH2cMm
BuoqnC9OT8J0Ty1cn0xj5/RHsPS4YGOROHBxR6qEXi0k72V5Pdy6DNeaIO4rMqqmMaskek81Mjuc
ZjHivNbRdW6n8CsZTvpmwOCOSaWLaQaiZjJlJ4mKrD6ci9h6lFPr3TdLJHrYoHJ48Veli6PVTxrp
MI6KpyWppbtLckLsoPCYKzqOZNCE85ICvKvWLv+aqMS/5E1sXpJxqT+7mewmhqY1NhKsGlMRFkyG
z2e8dMs5VVhyDRGryPfCrVq5Y0l2vqyOQd5cim39Zchb5KpJ5zfXWa8BsmB5WarANExxaQ5ewWCZ
8p0ZnevA+1WLPXvfuJ1TdTv1ORS6iHE7sculjeq362NIS1GM5LTluYEtU6qHzeL4gjxVrGAMTbBS
czENAkCXZ/cB/gUESj1aoSdqP+BEWq3ONRwPRG1ECpb1KShET+xSgJ5FwH/t8IP77XzR5B5oJ7OJ
nM80V7PN58zLsEMNEknIpnL0UNjOVOYlOA919Moa7NqaGQwySWs0jnqsF6ZUGpraDsiWtfGJDDyn
EXz2C8RFndjTHsNXpVUCB3hUmIFptlcGhnO7zq8Zk0RkG7bA06HfRNHDQt+lC+ZKI63CFlA88tHq
WXknp9mjigImnTXR+orwvkv2PKHLXYmqlauBHTxGSj828QHhGCpZXQuU1gPC35afuqhpxzLXVpD3
pavDBafNsYw6FzdqmatXD825xTeAidyWmM2ybiYt40vurbyo3US2ASGInAI9kfajtnWdhGmhiLRO
k2jGomIsvJSgzjBSo7t9stwVha1lF6IkaF5Z30omdSiTkwbIa41haLOuFNWzcCXZNQwOkTr6JDxe
rJNqXkZz0GW4xot9a6+cAlkvFgrEVLQzk4TR/Ky0El9do4LgJNhAwageo2/x6NUIYT1ExPuirKPH
lkoaaqbFZCAk3i66gDZtfbHWCdRytdYvINEAViRggyAMW+0Ng315iWI4a/nUFc/KNeYbLzUS2hiQ
S/BszaLfs8BsA/GWD4uwkgP6hvqY1hkaZlVnG2GxGnum4cbwtQZz8ew4iX1v1PZ0LpVGa6aRM0BG
UEP3DKG8dAKdlMhNYcO4l7ZV2d0peSvT47SaVJpcOHFJRiTwKMD7w+PIJunTPPidecSznt/DrJKs
q7JFfjmJYtlHNqauC+2o7Al4EN0KX1fdQep85BpWeYH6BCfwssF5eLGA4A9nbYO2AD0UvafQ2/5N
wEd3+RYNJaD1Eq+UyeRLM8XFY2ferRiMrFCXy/qoa9eoQwJ5lqus1jjQ2nymUh14hHyarbPf3s72
BHFtjGp1r6eGlVnOQM2xtCfQWoMOgBzi2Srq55CeWPRpkFb7pSPZ6Z44DtEwVxskZues7h5gWNDY
iboW/njnqvukmZozvnOx2kHdg+tnzsRzhmwHgVExA3EVwIc61SGqA/yjAjtccgDR1kT7zCxiDIxJ
kSZnovDqo+7EDNETYdgGiJDyyWA0x5cLHocVaGNF27Y0MrmQibAwhzm5fKVB0AzIztoURBTCl1ft
zYB2GTCSpKMRCNH0ZWpybi9iLvZtUfi3Ar2Bf2p3ssaZIZzurof0TWHtJ9ODCVsLzs+4gKS2s/J5
gTV3S8Xjf2lKsdybql9W/MApE/FKAJgPuWkrU1ZDMIMqxtEGst9v+fQFZMbT1J+qDyBGkW4TK+uT
rYOo5FonnW0GkRdB2xJTzPrujfH0kFYuLHsiV9mn9USf8sexESAB1fGNmzaL2aK5WlbHsY5ZkizD
yL/YuWDDt/ZL82ExUfht88/xrGnBFe7UMDJ0ZUeQ+iezyrZtWknI8j63UGiFld+sN5kBm5zdgWq+
EKSDvKBmfIp0PcXxjRhmNI9EkLinbg33HkKg3Nt8SaBwm4sL82iAjOYC7b2Zl4TdOdECeEPquSNc
R8huuTbcaRwDZni+8YGpO0acaE2g6bYYkb4ybGaukhit2kHSxmtjx5qu+Yy3vNqlNsmtoTPVCWyl
fJr3nd2n894tCkYNatDDM4iNxQrEKLimEYvpV+3FKoSbY8KPyeDegqgqU2Nfl2bqgqoZEhXGVcSM
wskrOEwgbSqepTaqQQnkuPJa0O0UyBYrc0ASCuGjRZuoS/TkuXVQ4zyzDrAj3LVKgNw3zHbG+7xu
LTgDTekHGxsLFNAUmBDU8YEBRrH0ix1OWveXylogrMbw7lfyTZAtWXzv2ZXzr+HVEINKB80av7qx
bWWUPY5JeoQJ8gmX79qezvXUFuigLFJqnVGZOIzdcb7PvBKsMdZpazez1z/ivllywAKWOupq5IGL
isa+HcZ5OtvSjx8Z1EJhHng1wRD2en6JNsywpK1FuLJmP8jwoJEHZMx9SwHHp3rfGPb8IVKG2rga
uYIvgdAU/oq3JfDWA4RMk1FKFzgla05gsC8Aq52N8629VKxs+IvMm7hena+92bOt15sivrXK8ptv
IdrOE8RijOHX5hmpA4IfzMcxTa0o7dugRldSfiAUwXoa2iVVATNP24C1Z/YIfVsffW4ikGuE6O6H
nFCKNkrwVKG+xivVrI8Ie+z5XCKc4pQYpV+ZReUUQL9phwOJMfTpiraUzzuPvbvrCkWsbsee1+T7
VpaHyWuhzfvziueWKXj70VikP4bcfPO6aE10hM7YjlA+u2wNG9E5Zx20QDtAdpBw4pWfXPhdXJsg
m92JXaXHggx/v67ucydxvRDhf/5ZF6Z/OWdVf9E3NUY6rVuio2lrFs+TaucPUxwZXzNPZ6TfGE4E
tGtE+4HvdJT4u9m5Xq7xtqZM2BPMPfukrVDJPfx0FJ3eCWKK7tlXFYhNgfT92Fvd/MX3F2s5YfiM
tK7ziIkJ18akpeAjLXm1B0tww0hcRv+RrFYwa6/og7EwJxB80coF1eYGk8q0yAIbFQ3cjDEHo80X
0WdsDYI1O+BD804TWwMtdh07/7TyFjvhYgwlXOKYq50kYwroe7S/Ze1if0UO1p6jt8Djz+aNCm6e
/PSjXJXzIAGgoGoEOBEFTVJl18AQViJ3lq7ogkpXybEllhKnFZEH3zZY2xDaqp/jZ5itNu1naaId
G7tWnNGbcHDv1PHa7gazZOsISGA51nomezfuXOEcQE82AFjTLitO+LIWRdhPOQYR8ohSD3hZa5zP
dgqInHIoY+1JR+pknOHpyhau+dyDzNOhU8fTVW7l68vc9/0FgC/jRQPueCnoLHvYrGvJV33xK+sM
RgSmNZ8vJ8zYqWk1+Q7DgrmoWJpPLRoESLftusig6esYcntTxt6Vjc3yDh+DWvYj8FHaDJCxvyCv
sTeT8VYm11YS3UJdgJlamIUa0Aqa2YPTT/ZTx0s8H8te21+XdFpvNYLKOPALG18WMbIuFjpw/T2C
6wg2W6ypQLBmLgYs9Zwqss5r78ESTumfpLZt1qEFZ44ODW8BFhKTg+G5WMb8OFmjd+FXecoVH5Pk
aLXSJUTFTjRb0mqwXhXkjHYna8xHR0X3dwxV02ZnXV6Bha5a3Fo74iIUY2yUm8jWe9/0D2qi5bbr
soyBTgH4i1xkdyjDthT6iuFXYjDOKxfnRPdr9zFSXXutU3RUgcibBNIUQAb7UGo6NPCOJcw4dLsA
R9nsZbtyFsOHco0Rk7pxnj8x8aEyTfH6WMeWl5lvTI3ydy8GMKJnCRIg2mj2pkFBQmg6mt1hmU4h
P/X66ymrndfUZEyza/rF4GNYDdmjTJCtMYi3W4U1PyKyI44XA6oubI78xKTR942pmXcBh46qk9e6
fOUTN190Zukm4daSBLwlJgfCoM4iJ2Ti5exj4bjoTPoauh/LEsDA1LWjG90W7Gxi6If6jP5Jdk5B
scDUHSgoA90RUH9hpCvqrAW5C5rCsSEm3W8Ir8W+MfpmfjdzbtVhGgwgPSMAmxbMGcWR5Q2AY60x
mfYuboVXvr9Df/CVTC7nPIqdYwnupjoSweuwAwKviCoU+TQ4WreIr4momJ/+yykrE/MJ5jpNF/Gm
GfV6Cxi5v/ovlLLL6pbAeOyikgX6tUSdou2Jy8Ofm8a/NMkVzWLLYnTuIF+X7tav/6Fl7GKXjdap
1kzKDZtmwVBdGIaF7wVy7pUujeguymAQ//mgv05xOKqFKF4wxXYtod70yEfC4nAPpxpwz0Tkg7OA
N5myoj1pbQ0d3yiioykB/hS0gsO0muXBKpyI+sWx/+k8gr+EkSUSfiTivuW+GWVB5yTDOHYwmMwD
5DU9mCdL6s13rujXd0akvwxYtkORIu+jw2cK/XZiRA7IaM5ULsFqzNbZjD4hGJDWvDOX+u1RUF8x
hNhkF9Z2w3+4oZ2TdKZW7PSt2Fz3RV8bd1Wdt+9IO349ChtRCOgMOLh7LEs/H4XeIV3YbfI66LU+
VFYk0b0wdJD/+PYw+9qumIVPAkDAmzFrBd3ZgvNbBzP/6FRvJ1LHaJChQqTvHOo3bwJbFguHBC4i
lNRvBqkL4Q5zRBJD0AhAL+vaTfjHiuzcVCX9VJgi+0EBs/vzm/C7iQ0ZisJkiMzMzX5zfsDHk8bk
Y0CHmyJuGNmgT5l2T1qnetWRuYQdI1aU6Kp4Zzj2Jhj0u1iGi4pixiJuFGH8mzsojGhrK8J5sUY5
meBnsIHvGKf2R1kvj2YjrAtjlrTJ3AxeUdOCwGUwIwKgdBBWcNa9cyXM312K7ylu7K8Uesg3wysH
ZG1NnaED0gyb2xyvWogJbA0x/30dxmm8KHEnA0YAtrAa/Xgc7bY49e0OkEqyFXFj2mCrb2SoaqVv
hF6jWzeCpVSDSH5n0fzl6fd4u7Z3S0mUbHLTxP34jpnFJCKvJwFTyXm+xzifhIsl8tM/Pxu/O4rH
8BJ1gUP67i9qFST1jduUNXkspPpUtXqaM6P58L84iDK3s0CsJd/m24+wu0wxEI6K8BMqi6mLm3Gt
vfeetu1p+lmpgaYPvZLruVsG69vnfLDmdsRVB9hCDfaVNY30XFlgLthmIxRnGrAz/VYc3M7GUieg
K6zdkGuK/gwCUJZVpyUk/nOv28jizuh9+vNFeBNzycvADYVOIqVSuE+kenNDJVGSMqIeCprS+YZU
VT8Pjb51p7U+B7acnRUd4SGrM9AJwVAxXGL4qvamGqYrAPfEh9gznVMzmx7//Hdth3171YhYd3na
BEIf8UbfQrzTYtNur4OyMctDXKc0tkYAdn7pAvfW49e4gHZrLv6XPx/3N3eL5PZtYXCI82HZ/fn5
pgjZjGk8FDnOIRplHvvHiLbrJMr39ABvEhy/X3qOtck9iYoHtvBmK0CDdzRWnTJezUtmqg2S37JY
rH1ZMDzuF2BSY5z6V3VXqSvHx0ld+Kvxzvsst6/8mwttI+chfxX54LYj+vmEC39ht90zGcCPBN9L
5hKEHKA/JTogZ9z2owm/+oy2zvypMXr5Yvnzt7Z3TaQ+dI20JNIk97pqj1tI3aA7xZIiS+3ewbim
emhaw2Tm08wS6lTm0MbAVkUDS5TvfMN+88AQ1ypBkXsCscjbG0c/dRGNOaDhAED21YlT7zZi+7wn
r6e6XVVkPJrMWC5BOby3fG+36c0VdDbwz/Yl4al5q8uBJNc3goZKUHLk1wlOxAl0CHmLYEfc6sV/
79X4zeLoIr9CQOKgHUQE9vMdqxi4SpGQEVMgIrxFzzZcLxUO/X/8IiiuJznrjocw5u26gJYjzUyf
CWzFjb0TlaVZseL02ssb85/FAH9/EfieWNw8VIOIqd88g3Pv2KwwbRm0Pex00yLPlSSv4dwcDUZY
PZysfhImTX0itnQqm5N2Kj+aaXTBTiU6l6N+Z/H59QorkyWHzcH3jZe9vTM/bCSbQsf5MEKLsw0z
OwE7vTLjLON3Xr1fnxvUOQhW2EOyDCAM+vkoviQgxOIdCuJiTh+rlnLuv9k7s+W4kTRLv0vfowyr
AzCbabOJFRFkcCdF6QZGpiTsgANwrE8/H1TVNWKITVrOdd9UVpoyEwHA4cv/n/OdHhJkUCLVvapK
Cid/941yPQcxFbJTxOfm2ZRqa1hPbJPr2YDzd61NH4JKPIb9qtX/9uDhUq6PGJy/MFTPbi2hJJrX
I9xZt+uag7MokebMGw9O4n0Wyf3Ou1rEaEjqFzkksrizp5jR0XIxy1GfAnbrFMLexz25gR8/u3ff
Fa4LhilyKlqfb69CToSejQM3FNJg5DU5zUVJPWitQAtC6cj6TzZAfy5DPLnfrne2DLkjUe3eQovp
m26+r4UHI8AA4RuPxWdy3fcuZbHWsdBajuGKs+mk8dtw0AxujbnaW9lY3tatypsL6M72JzKt9y7F
Qge5DKEdxdnlKf/2XUXmIEcDKgktU2UfoNiEKwuX4VWlE2v38Qsz/nxj6OA5VXjYwBcX+NlhsIBh
Tl0DTUGJEeiVSA8UsXbq4TUyrXRXVY1Yd4XdPWbmTJu7babdst2/EXEdrlNH1sWKrFxvoxCZ0xuB
zQNIpjE++ST/HLzLj2RQGYjX8M+fTTS6Yt8oOyZZMRJGNxphuIsoMe8+fhZ/PnYM37geoNCxqSYw
/O1jp2iPSLt387WJDmMfh0V+qGsxbwDJ1p9c6o+TpIfjZeFjsw4vx9azwVQlnSATasjpz85ltqGl
4j5h+vNphBMgSmCQa0D38Ka/v4v1bHp0rIv8FW3l2XUTkiQ5RTkU62UOvJQUXcjIrqGC3ggvePDV
HS+/PTLU5yuzt/uLKXOrvRRhuKFyrS9JSWX1Hd8uFbO/+/AROwvBr6MuQaX57JdFvhqlrhAcNKbX
3Wvg2U+dTvUANtJnkvg/Hz5R8Cxa+E2YeDlTv33PdZHpHOSTbJ1rvv/NNDPSk2hYj5tBBwYeug2l
9SmePvnS/hzDPgcIxjEoQ1ennPT2qqmkRVNLFMlVbbePBMtOd14zk/Py8XNcfvzbXRa7OgtuhO4y
wgCovr2MdEKnwt2O1p1a6xFzMvq1jpInwjKPoCIlaSH2AzxYjRLtys/pj3/8A965T8oxbJNt19E5
/S5//tvklREp6+OYTtfsof2tX3XpFkhSdP/xVf78VsFeUQRg0+VYJDMtf/7bVZggGwQJKqXmbfV3
aupvMUAUz07OOvPxld67Hx/3iYFxhxVanE2QUx1pyaD1aD10P9yFsuhfXaCLDx9fxXjvhnx8Csj0
KfOY7tnwmGHkdAbAnvUI+n+bmorWSabIxgN+R1Zx5kdbeEHTxjYVnSYCcLajGP5STuvtJfKmHf1x
tIIpEXwGdpL/j0HFsFpOX569nBzePm2ULPCjh5bubRK31yC/luQeWhpzO9Jb45PmHC7Ccuem9bTR
a/HJtPXHK+CxMGiYkfE18SLO5gYmxibsQNmu0rTPHmPNz07ETBaf3OSfR3y21eyNqEAsfg02m2/v
MiMatWUxjmHYO+aE/DqO9+kQotErc6r6Isu8wF+ohVCqswL37PxiG3G/z1DibbWkU9tGy93HmP7L
5tfo+B936X/wNf335tL/0xQ/yoTB8oNEXjUdvv/v5Z//p7fUFv8AmgysmGxpYducJ//LWmpb/2D3
5XBI+pfn1Pq3s9SGP4u3wKSz4HJ8AlH7b8is5f3Ds+HpUEVZIAkLmvY//9cbq0d79ve/+xo5BS2D
8v9NxK6OqYvtFDV8bF4OY2oZ1L/NUI1oaWeRar71Go4RUYu6HrtDvyWvh8wiW0Rrp7YUXBFXPVpD
QQe6EN9sYDdpkp1iLRPr0X0q5vQQTfKLNYljG0cXbjVt6FBCfrGgatUBQFB7NVmjvRuhzjVRWTxl
WhtfZKk8IK5ftYUfrq2mERvDT/JvVuErskvbnZvPt6GQ4cYsLfM4ZsZJH6MXI0vMLeBDkh/GDl0t
uozRHV8REcvVQtlZa7UZray4uK+9PkDU62/nrqXbjzzMlsNwqCnG3cTNryjG+U4pZx/1UXpK7NK7
o4nZ3RIllK71WuXbBYIfMIkTNSKabRtq1XVX3bchCcJ2if5O028J/1bsLtNuFXawP8ZwSRVKioMi
vHCXhvgZgaT5j60ur6NQOjui765kZ6lg6iO5m0crf8ULAM7ESA+920FYJP0MMkgI10iDOZJOX2uq
txyk6Y/PxUhMNpnInQHrw8j8XU5Hcz8iO1p1c9RdEOYDWs97hF69HdxCoU1JH8fJbILC6o1bs+0g
B+FgW/U1Wr9Ju2vDr1U/EUY9wglEAwUr1nc3OuNcze4XqbU/gHT1BJ37JjJn2lY12SLDAp9ftLGD
9VzCN0LNSBz2InQrcqrvo5TNqnS6ezNB2+nCeEACVTWPGA3LlaNh3vRcpZPHYBHe1uqPvof4Nb6a
VL8RGeHu0r9rhDj6xhJhKaJLoeAu2K3d0F8FaJaWRB1MerO2hwRpoTaopz73/KuWfLidPstvhaGG
V7sy2wAZ9WPfuHcasO55TRrtTZFO45Zc7gy6EeETQPXGVaGZl2Y7ThvMeTxHFxLvHLqXIHHx4eGA
2UaldmOE6Y+StLBsQh0rC3G0KrInvFTNq7rJrkKdHTlWh02ada+p/gSa9anxMjR5ade/xlB5VmEC
NWhsBrGy6yG8NqMQfijBhDvm9DZwx7h/6qfJOuKWnQh6jeCTZNmdHDxtjWYjurFKYCBp7yJqJDmQ
ntsQ/sBiPa8IDnpcDKMo2BvryoJCvObggJct1wRt5tkMIniaW2mH7OYcgPSRXhCllmclijUUSivT
S9ILvx7rvzJiteA/oAqbE7h1bCj68OBS9zrlrcCB3BBTb8GVZf5CFszp3I3ULS1H+Qz0ghgAW88f
XdwYq7iivZ8baUqX3mOgOJzdLJTxjtbd9Y1Xn5woAl3q1sUty9irb2fDybOr4tiPLYFgRppsNalq
CeNf5QR7iXnRi3eog/TSrU/Ao0hHhDDy2CXkDA2RGR9pDZdfMqqjN60ek28B/oEuVAUNheZ+95em
wXmc4pFM5AYa2AlSzXzLjMm+xVAJuHx3Th8NLTSus7J2yWuaQiKGirkzlwEjxrssTsdrVYrhIh/c
8s61o1KuXHKNUDT7NZy8ZIgSKJuC6O8x7eY9EBFnO9Tu8OgT/E1crBva37QxTo5U5UmNz/qSDwkL
gr9xyqYw+TIb6yWJvOhL48qcJPvJrratp+Yt2yUcL2kWByaR1XDKvLE4tGL0e1QVhMMYYxs/FR03
M3suyUe6rhH+Pk1iZYU8+iRNnBOyo+FmNPv5r9ZywVLlY3eYnUS9pnVFdjHqlGE3daV/MCo+4k6r
M9RDFBAU6Z1XxqihWkZJgRVXziI8IfqKSS3ofBw6puifSoMvtXUanmQEenTj2rO7sorZ3hmyIqen
hJa4sSzi4fBqFFRdCvOAem28teZR3FEiaS7s2Bl+IDuDbem7Q7wFekDwAh6tR4J8tMMwmWOxJqWS
r4ogORfxaPl9auM60N1OXTaWHu4KA8e8rXn+TkO6c1EibUKYlaVXJnCW54gUY5IyFRQlSNvRSg5O
VK40LOFrMy/Cl7rmwA6KNO/BPQvv2jQjFdTYzW6j3BxIvevzPQduvvQ6iuBPGnKHSjJ/1Pmvb7vZ
6A54XcbjLLNwh8bGpf1pjyCbEY6j9yqU86PwU6KIcfN/U8w1YE+NJKFP4NSPGsF666zH52W2ID+j
zkdUVS7JHKW4ZIvdnkKy44Cy+RMSX1Ga3mEq0JaBQWhWsdm1eydW8z42FxaaD0EcYVOBDr+y402n
RSb59nN7WWUo5NGdiAudhA3AvMl8G8HTvU3C6EWFsUHJopdkQXuAAMaqJNw+tTet1MiUVnTu6ixu
IVqTWRJZ3nS0OtMkoELwX7fxRkANG+SuEw6NZqOL+PaTrApq3ZG7Vsr8hlQ4bwcjZrhy6uHREYkK
OKM5a+mGDmYQu7hlS+RuVDoMyFtxLFQFs12OnuQy66Z8FRLZRpAGAY96ORP8XHha4MWuucNnb30D
qcvYw9Cz0yzl7SwiSFCQTj/twiguO5OUZBh4t8TV9Y+ORmQd7Y3dSE6kUamvgMVw4k1+zMvYESgy
EmOqHxqrv49gXE5Wvcib9X4lvFdkXFto3pssdHEilq8IyI8AYZDq22SnKLxudmhssIUi2y/SltS5
pFwVNRnkGlWDHWRcapriOepxEZBrGZ748WvP6Z7pzWHUwFPnd2IMPGnmP/p2zu5KyPlPZPtUq65N
2udQuDwwrbwuJqHtFQChUzYNOhoTO/niofW5m1Ko+EuJaotS0edMHQ8rp0r1I3uIO9vPyIRjv5U4
1h7XDe0/rd+MqXtd2PGuaDwUJLW+yYbEJLBW7HKh3QmkmKuxtu9izf4Kz1s9k07/tdBG49LJ6yRI
2GjJLkA9sfGcdodtvTtAaN1Iy5vXpPXlO1VAPptjeejr6KeG+yCOWZBrUHkrneC5Bd6DAYrKsrDT
wFZ9sWsFnrrKBqomaifZekX9gPhFBkhX2URk4ZYQd3ST0lvVU/0D8xFthfpuLO47l9RJW3zFKbmN
LetKR+sIJy7aoulGLObsO//7WE13UBqKbT2grPeZ9MkbyljIh6vYk1cdm64u8YrtoPc3IB6J++zz
XUS+GmvrXtVi62GE3IoO/iqAJ/ciyYtdpk8d367/qM0QUE13+gkxSG17FM6ruke6aOYRdHUtJarP
dr9SMth7vSCKTsuODoZAIyl+1oTJOPZwL/sc7K6LZ/EKhcdOOuPPUUyPHY43ztbGzN5IrpiD9o7m
tNjKinCT9BBfy77tAgpYDU050987CQYN1j7tWSeId2+Dd2UMRfu5FHuCgDdAe0GrRdkcaPrs3CHY
vAC0O6xbO7xF1IhgUFEK2KvBwdNg97dhYlTXkeOVR6flcZUyqbCs2hd1A5ewiJnQvXitucPGnNAT
b2nCP8xaBQw9rKb7CeIlA57igYoJzsaHM2jpvPf15CfKWWcTmb04qDLFC4tfZe0OJQC60UBEW4r5
S+SPHlJuetbwt/E/zpxDaIxcgA/3AuVH7oVDY75cZZ5WfRkajfPvWAwHp/HyIz99Dmh3W4eqgQ3Y
NCWAE+qzjzocG1oNvnvdxbFaY4Wvjo05xRvfxObqJb22krWlrR1Z2fsIDRLTaUzWV6UHAtjjjeFr
/QmFBUTZrqvvwhL2ns3ytjPJm73Ii2jG8yu84hIWKGtaOU4PIRlhcmuSMbGWPo5UN2voRwmXWF8r
hPwYj8mVPfQwv6bMXqMsdOgVkDO5AhPQ/xhKr9unXQkYsJ5vajTe+sYyS4ruPtG/rpTpkZalcUFs
KurauuzW9NrMLwQLZJdmLtKbkj3WxiiVupISz5PSsCtIZ0pvcde4KxOHwzNTgIfhLHMuiIdGSura
3QVmP7UeTKtDp5u9hBZbYPwbZWC7JO9F9ZDh3vy+hLl7Ah57J40nT5b7NE62rrmf5uRLlYijN/8M
l1Q+z/xp6smwogyPsdCUWxcZcaPCwEyjU2gyEdOdoYYLMpk4yUyDel30P9htt4fKiI0V7pGvjR2S
2pSq6zi7mQzibgX7KdxipDAtMYjWlKWbJkx7mot9iS1j9g6hnzertmFd7dEAX6MzZfs/4wrHIZur
fkFn+zMZlE00BI4co+cqT9RxQEIK6AclST46N81iX3Z/+fz1mM14XGkPfZijGUWZEX3HPCK3HeFc
m0z0JAu5IpOcYAp3C9M6v026WFwTQ/jgoIRdLJ1USFeNaaHSwK6GC47q8jrEu/naWV27hWheLNrl
+rnVfLwpVhWWe9lipsnbrtkqoxh+mAWJ720JTX1j4Yq+pC84rTLqqydNpuMuzaLqSaK6ujTr6jHT
U3VvZvW4QfKNUayMxvaSNZHFIqq8I7ZSzn/oHFPInSFa99VkI1dFNAyNOY9s/SVpO506U2ypfW1I
JO9kSe5EPXg/EStrO5Skps5tCYJ7iSveN+7gbwFBpfsG59AlsEiSXh3Z7WNyHQ6uiqsnYnsnSC+V
ez/KUBHHC4oSR3FP8omSu5Tcp6CmrvVKuEF0EZV6c2cu0IGBJvdFn9dxc+ydIt8L5o2D0aZWkE2y
PtSDeEYOtseOwWODCetiPMnlqtWAaZIuNjz3FTFwSpAoS9+IEC2radHJDUanLW6O+WWOSMXYwN22
rmKA9hvHcidm5qz/0jJT7LSmhTGc9pRaw6llG9cDwE2EIg1QsZnMZUJgIPsvTuwDDhiw6F864ffL
F2p81Tz2scRjiAS4Fo7/dUMkAIeycEgfC5a4I/E53TH2Cv27i0/MWOmq848mS/RFMRNlgL8k0q56
Pay2YRPa07ZJRXgsxvwkJlf+MOv8h430ejU3jrXL+MO1lbvlKakFQe1NmW6hEIqJ0yFuh8SpJsi9
jfbg23n6M0l9F91aNO/B2ztfc8KqkEOq/JZ0D/PC1Ntki1e5e0yR+otVh1KZk17a85kXuHPZn0GC
9+seqqA/d+IrZEocT95QprcCqwEoPB9wGU04NtmDR72J5tIxC53hokI2EFi9NXyTesT0VulTlq15
UOpbbMofmd6ZN/VgRXvb9usTjgfAjxF7kHS2MOCU0k4YCPFwQoc6bfxpeiE08WvvhDcRIUhYcaoL
lbcE2XbuPwvv/1P0/I9FXPTfVz1XL2WUv3zHzvV74XP5d/5Z+fTNf9ALRTDAIgxOiY70f1U+Pe8f
uomwjM770nkRC7jtX0w9k3LpwqLx0cKwr4EM9u/Kp0m+FvVTjwO5DhwIkuXfqXy+7SfTTvNRPXJp
+t/UPMW5JLGIzElQoU+COa1gNqBh3kdwK7DIlPk+QkH4tzqpNJmQZaPHoBW0qNS9845maRnMKmUZ
BVNIlcQ22vAB/mlxmOY+PU1erLM6Y1j77YXc/LOK+3t5922z5p8XpexsGBSSQe4YvIHfa7tm6w0Q
m+woULWjkRiaxaz8wlqRL599cn9v+3m/LkUVeaG52Toi/HMhadkTKUAvPgmmrkgv/ZkOJTbXxTeZ
ZTsQH8Q5KJcFYfl/sacPjx/f6dnlPW4SihKCZxpgxp9VbCez5wEaSBNkiq0hmFlrp6pZuzFjyKns
2RoSC1RsXwGrrl9Ly2v3H1//rC8GHxKdAT1TRK4Ikfnfs9ZTNjDVdAKuXAg0Ppiy0XzsWi35lvUJ
R50JY8YSYm9fSLPeRHnd7euidNQ6Gk2Kaj0pk/eu6Ma9Z3TD8zBZpDR8/APPxvuv32fy4SChQA75
hwAzqRxaF7leBzWQW2jUZb9pnVEEkAPGrVrKmx9f78wY8euBoIOkjwzhil7Fud5da5THlqprA23m
sisbq7Gx4s6Et2Xd4iAJ8eWOUN5NpsfhFja0CqHSktk7Vlmmth//GpNp4/cuB9J7FvlfM45hgRY7
//yY9SuobmEW9GZLFJtsIh/ftGu2x5oGPFsEEPyXvfSr56ST36H2qH07iJlw5cmmIBx68Z01h/o3
aspNgsqlIfW1tBL7KVKdPDRLURFxpEtQyKgMTk2DxwdHfk1yWZS1doBgi4jCpIZEaaEKT65R6N8+
vkVrGWG/NXJ+3SIoKoO3vHyH51+gVAoaUJkUbF0Hz8CuWLfWBoDJ+Jg3AgeZK8enyq/Z7k+d4V/p
0JWIEC+iy6aDc8QarA4VwILX3nC0m1mN+X3udPq30ccWPPVpfp9iRv3qYSM7kMudfrcMLG7VrMyX
btZ8eA1U1RDVm731ZFOIZ6cNBeOEr7Hf1pGf3398u297rTTUeaE+WrTFdQMi6hdA6re2ldYPIQe9
OA/mbiaGobNBRUGoWn98lfOvhqsgQWPFgf7q0+w6UykQQeB2I28BAnATPWtL5SxU7aFvsL96GTvy
jy93Nl8vN2UgpwK3xWqBWPGss+uObR3DlMkDq6iiE9DDIz8MkrY19p9MB+98DywMyxK70Mtckjne
rAykb5WR1bZ5MPRRdMo5mD6mQs/vZ4Idjp2V5PeFESd3H9/e+SS93B47gV8mEaYg8+xpgt/z9VyV
RaCoD71S4/M4sZJzDqDKqQzijGJhPU3+KL9maik9NA7RYx//hPeeMA1V+vMOEn5Wirf3rQ3LIRrv
YNBUrsbelyi2dQvEHqw4JZRP+GnvjB7eJAQz+qqLmPHsYr2VxkoRSxzAo8rv7QTLu0oGgPbsNjBY
KvXXxzd3Zjz59VGgqUGVxFTHsD03nlSOnia1D41Fr+slnotOkdrGbqXaFXZCEhJJAphviAkuYbwA
gNmElZdc0hukbNLHiDkPKAr8Uxkm7Wsnmu61MCXsg3gIrd2QCO0ytJX8+vGPfveNCBRVPjMzIt2z
/jPd5EyYlNwCurMEwGnsTEI3Ly/8yK4fPr7Ue4OeU7i/KIG5j3PVJwpP6KjcEtuhJjwZZmucuhYn
vWbW3tG2svIitnrxt6Sf/3onqNhcVDO6wPf6dsTNg11nJoHNwQh8ZOeSI3fimC6C0gm1y4/v753v
y+L0g2wOkifCpkVT/9ucWMUTGR6TBMajhrjcFSJNLwtr9ra9Xbe3nTKmg2kpRUe/q5xL6I7RJwP+
nXeJmMEEIbkoYZCnvP0BnU4mueYqPC5EtFDM4A6NSfrXXVL5n1gQl3s5W+1wXNpALTh4o4E5uxQb
dLFMlkVgs2Ydx9JCDShm1mZPn62nyGzddOPR7zhq9aev9J3njCTDWOCdDltd+2zI1l6Wg5ARMkhq
vd9bFKLu4poOAUqIPDyl88TclQzmmIOiiPn28ojd1sev+r2h7LLhdElDcMAnn73qufXIxPUcGdix
LoKIgu9hUKG+pVh0W0Sa4RCkl3+2p3vn9TJjOiY7DCRmyFzfvl4gFJYOOUMGUWr7V6GGDoEKdU1P
OhFhuvv4DpeHePaCDYoBaNQAT+JlOZs8JSckLxs8mkfs1a4wxD/27ae71HcuQvYIY5X9Kkagcw19
QbvVmcFiBCoaEVAYUgMopkHS/PsLO3JWFD2MWO7q/MnlVLU0qQ0yGEVtP2UJjaeVlPpIpqNVyk/G
xjufBhpAdt42zj6OJGdHkaaiuDmOqglwQ5h7wD5kzy/JgPuZQjSpDbV2s/D9IBppf08B92uyo1Ll
wC9eVEvMAG9HiJayBUAY3AR5JrRN09tEmbLqfTwy3hn7RID5DH5k53+u4b6m1y4AgSKoNYdhOLNp
mKljHiM14IPIampPCVzCTzYv7yzmfOuLmpMDpkHT4+2tzTbkyCkPi0BTpf1U0ty9WRJ/CGwkjDUV
xWdf+FI4Of8AUHKivyZtDcHl+QcQOcIoyH6tgtSyChGMUx/WhC1p8U8+BveRicHXVp3vD4+z9MIb
vxz8dhUnFbC9yEnrn9I28vsB6BxJU+Xk7hFTWN5mGuJXx07Y+2fQI6w12wK6M17tW1srrvugQq76
wMZFfvn4pb0zd+AUQLa+rL3Ub84mLEvorbJLvQpMqYGbkbkALVZj46J92X9iQHrnWsvEyMIARhq/
6fLnv62DrulJuoEZm1uhRRtAvfNuBmVLo4laxN++LQdo94LqR1xCZeftpSY0YuVkTth3l4pHq6Oq
wFCrbWyoOMHHl1pKX2cDguK5SZmBGR+T5zk8uSBxZtDHkI9rjDhRK2EN1AuE3BtNrn8DPTuTNtw4
1Xyt8onFp5s88Z0YoPy+1UhRXueMsxuQuPOlcmXxaM+YN7a8kmRNE6N6/fjXmsti8Hb+RoG77LQp
1zHpnbuya3tqnSmmIEKlP7qQwPpfcpcMLNoXcbsakiR67fS4eVBOHdHvMUJtXZHRfRu5cX0NUQOn
mKGr26ZSyOBcziJV3vWbGCXYUSS9dzt45biniYQIIBTFxSCS7pNJe3GHvbkJ6gVspUwwMWQNokIw
zs9/aQsfkaxrGbSV5qDuarqvAJagsqDJkGjVm5qWRd+K4nVgP8Ajz6KE8/VcDyCy5h6ARz16sOM8
adUJUPvRHteN58ceobCa/RQDvytXg21WMFwr4Rb7xLXktprw7B9HOx/HAAOEFe6UnWoeWsI0mmB0
ZM1LbIMnBZAnYfNxcOtynD4QaldedZFlmnurZ3F5rOlRnyZ7RGDQNwRxEjlqXkNjwkUztW49r5t5
UcLUg6penThPtU0VQqlQLg04wMQRgsLUPYZ+5j4adORhjyGgnu3K32r1GISm0W7H2ggV2atVfp/k
kfbdkyGNDJXm/Q+3ne/mrPypG5WJ2cadt/Fo0CzO/G4NfNTkKN3NL/rYaAcn1e0V7Hf3Kje1mfvv
5YMzN9/90E1OlvSBE7d6C+iQ6uNjbDkIwaw8FgfTb/tTTdh5t8+NpcFHGsh1FNc5GqmJ10GwqPZQ
V1PyPJm16dBTSEQQO6P20zFbufV8ZfcrPUsmdekkuf+Q1FZ4DVopZ7zaZbU1vcaTkHoQbSrZEjyg
zWhh0k6ilAzdXp2QSYFqEvC3X/zayvRdTw9iPcrhW1uNzisDoZpWyimmrw1inAOQArC2nEKyfRda
SHm8RjjbEsX6HbvmHM1r3n9l7iz+MkY1HijqWWgQc/nkR30H3LZTJ1H6cCgzM5O8oyF+KezwvnX7
J7/Ii2FV2rNv70wbJuwqRR173Q6Fu0pHGJWrGVwZyXR+61vkCOTVLtZ1UFkIdDbmbNqwv/TqRgNn
CAO6bL4kIkMj34TJ0aN5f9CsUt+Vhe2dJr+A4FlWyvsqbK05zO2iJ9EEANihf3aloFNdaPERRt33
tOmdHfhBKyhoKiIN8e6BJb24ShVByUpwr+CPPjipawXtzCG0M8m9XFVNQTBxp+ORiEBAblG7g93B
SPHKkaW9jS389FNvZ0dKeeYhqsWi2jO0LVil5lIP460o0oc57NNNhzb2SL22QVaCbH5TpgRNC2OG
N41ZfZtAjInXVTbWPCThJ/GuQfixC41aICNIoUPDdCXIL1I9yEulj5IGlptzgvImXYVrz28hj4ba
3oDL+zrWScZRx0bhUyJtgcGBrqmMjbWcvWKTzXl02c0Ia1w37k+kqFvgupO830TAGA8oRsjRnGrd
u0D9T+J6YsM/JAztWz+kTNa0/Tcl3jIIWWluHIomBf/p9Jb25E3xCbXq/KWhW78fx8T4kdAC/wm5
J3okq7t6netbwgYQgihmzj0u4Ah/iJ1ej3MoL90yiUmQLBQ4Nk481doRNX/vDohUENfsvWSQV7j/
9FfZJGNQxtFI7DFW6NbOo2+dQTBdn9PMnciCPNIThBfZOCyDgzT6u1r15g/67Po6pfrK+jiqHWjz
Ly2pC1GgQRumCT6qmY58rE8XGY39eDVFksdVVZLAZ1m7j/gZuy92xjEvKoXTb4kThhXA9rkPRmVO
f3nuWNJmHdnNZINe5/RYkdysirSLUMhM1vWEywy6dAH3jqTh+UuXmEbgwOLZjOAU5U1CcDFzdz1q
r0Y60VzXzZgmZV88yTj2LkadcLq6YaxtkJEQQWItQaj6MADxgFWq9jHori3piUlgs5k5OoQzP2hO
7BDy6CwZtJFuyhvA5bGGIhX0Kgl0ob2LdJUZW6OdFzUTwQjJjv2QfzmS87rTO8RtSSStB0eSoL7i
PWcHXp5Z7wCJ9vsoK4rvgsPKfY9H4LUtf47E1g9MzvkPapPWFsD7RTZcEp7eb/zUdm5bi8l3dIFJ
xQhy1jku2/vaKPwLpTqPhFdRouAYeiZzMpTCF9G3/rWSaXkcqr4+KmkTLIuRqnsWQzGejEKJtdPH
F04T5UExpjq+TCuDsW0Q3o50c23UTb3ns+12RBd223m2uVeHePQx77Ud+Cv7UE9qWUHYQ3wbhMC0
V1Oeu0dh4GfPuZamoF9NFRjkUG4Z+LJY1Wr64WiyO2ljbh8miGpfHeHSNIm79NaUTrNvPVfe56Yz
bAtXi79Pdjk/SXBM27ou98o089vOtZ8AxOJd1IZhMxPlpKOdXCLx4io02nWXgc8kdDPsv9q5bZ86
z4mOhdWJ9UyvWq5GxEEHZ7J0xILUcLEazZa6kHaTPJQwsEh8bbXssujt4bqeiMM7dspxTPSDurMx
o7HnJcR5dDsTUYjkAC1+oVWsbDjVgOxqTvJgDq6+I3FxfAAi5u3D2Ou3nkMTCS3YlWb3hr9CZk+l
u0yUdz+7FQgvipqhtsqF9B5idyxuK6LuoP/Ackj2A0Gcgd+61o9Yb6KdnVutvimnOrklSSze5AVC
6ZWMMUqGky8PjpNVG55+fmnrWjDRbni1KPcc0EymVDLAJe1FSFDIJu6b/LKf5vY7oegxTHzpRPMG
ljkxC+PA8WwDl9ncjsgA1gV0j5+51hlXUsTOY++XzhKg3keXuLwJvQMEnTOZVv2SUi+k2FZAU29x
R5jB7FXVwURHhX8gMS8mfKpEPon4Sk7WMrS7+aKBsr7X2orj0SiFsWqFgWrftl5azgFrAorL9aS1
xMN6kG02A9Ay5lmnuMNEh8qd1Cb6sbKeL5iwfsSWX25ndisXbRnVQZX25Us/Rgx4N9rISusPSvk+
4uu6v4wSmg5WauXXtXKjLXXgae2NVbqRtvWa9kPzRW+ckfyJznhOWoSqwP+eDGnMay+riVfIcl3B
u3StQzL644oEeiClJRReAVxxG/WD2qAn04JkgN9uGKV1GbJFMIehwqfB0RHQOfYv1C/DSqNzg9S2
ju9poxX7NGri06zQ/vDHfblDzG5dZ1ls3VkZjllNTgPzl68oBLo4LWTY3jf040gWNjGwVIVOC1Wf
vANjv/oSW422UUMTPo1p3d5qQ5U266Ryq12xPKLWzaaAZM5u4yaiCdwGdr1FgOaIBXFTmpHxYJMO
y7Z/EgvQF1wvQPkyOYFnRK9TRke9nV88+Ncrq0Wza5KoGRglXFuUYojQtQbFDxucn0Ir/i9t59Ej
OxJm1/8yew6CngQ0iyGZTFdZ3m+IelWv6F0E/a/XydYImhEgQFoIaDS68WxVkhGfuffc9nMCOX6e
Mvk2Jov8cKX/R3WkLOKK/aN0zt+5tBFTS/0zEXZ7b3Iu7Jq03h7dckBohB27MLT8IRs3QM0dxfQ+
7WvcH0azhfrowPpDhEYRQmMt/aG+CEf5O8sZ+l3S1+As/dQGr1D55BXMYa0KebTcPCfvYNyj9SZI
FBKVjsJ0S9+kp6XIs7NHy6yfqzXrIFYO3WkjGRNdNiEqvonllXdgiPrE+jPiDKG2u6Z6E3q7o9jc
NXWXf0APdk4ZxWOkSyc5FN7WRv2WeTutUFqMlQS2n1P7HAaL2hl1cy005WUtRuw3cnj1xUTeqWmP
J+GLayisnnihrudolUmj8EXs4pjOLc15KdYahH2n9QXyNr2zeN10P1Rl6hNfpjkk4Q6gPLZ22k81
cHW8IRgzphqWLj6EuwWL/TcpWc7ebZansU3sWC82EWdjXr+NczrtZ1ofskzm595fDJY8nf1a5TjI
ZJrOO1XO5SXF5RwJpMQWCYKV6ASJZrO4lSNasKxtx4Pep5Amay+PerJxT1udmt9zbop4cAoVpr1L
cTZ6y4tlrT5dFixCt7MwhWB5QmNrfuYVSErcVleW3MwTrieSkUB7kDX8usIG3ANac6FK0vLm1p+H
bldKe9wZc2/dkQLlHmEpfxM8M7wOJI8eONGnUyKHa06ZXu6sEdbqvNpF4IAwZQ9qlq8KkPIXarj2
wc+d/B0IGMYfu9mPtWeeh5loCpQiEjaUP520SW/8Q94wSwDC1O3WzlR8dtXVp5RNzS8GvhyFH1mp
SGazkTFzLg7CkNmtD+QgtFIuXVBo2k4jhuAkV6rpbEqm2NVbOETA/a/kfEkJPuiBP3t7k+9pwOXg
IdHAv9UDi9Ty0t7ZxTVIwjMoPvFDaQT+xvVc4tNWfve4lFV66HLOQnDvEmD+aiEP5exx6GEiAgTb
i1MuC42pN2ihn5dNrA89cnwEBkjmUryxFoU9dNuinC4ryvF715mcMzMaGa+OufGcOieJpYZIWXNu
7/Tc1u8aKsCDRlV39MoRAepAR6zQPj9W9EwBf8AcDZ6H4jknkCDwFu9QacTgLaLTOVR6QVjZdgOs
/I9YhXNb9eiYMSzeEgDN+ahtP1aPQRtK/8Uj7DwwZsP4bbMpgwjYrA8b2LrYEBl6QrCv5woThYHL
YcSCIZzxJZmM5gZN8BrhQ7wdpumTnQA2RCXemhKRKXjOKhozQwuMzhlCJdCWVjrSbgzS5UM3EYpR
MQRH4ad/WVVnzjCrrfGkT0ZOY94nsIfyjLd9AYdsJf7rrBvFriry79Ket5sr9tOG77q5oZuz/LCm
Yd3bW1b/TNRW8YCq4agbXXEPvrSNDIMz1xUUK4GUrB/Dvu6tT2sqRTATT75LdKN+0ZRKwJM5Xlwm
aATTFSizNSQI25d0vUMyQiJ0t0bjlmNCBKb9p+y7NqRv0g9+ZlnPI3rCoKmdLtLH1scbXpMamDsV
4Iii2D7dkU9L7/DMpVaevrS+f6OXI2YHdybhQy3DbeVtzUvdkJ3s5i08h84sTzO78J1yViTnleE8
45nYr+2sjr6VoWP3J/k1jOmwE3K5bSHVhFrDw40zqXtwIG9/i6p/NUDl32C3Ahy/LhKc95Kf/Dpx
4sJFHFo6OfaexVHjDfRw9bSWwxyONf1jOJN/WAUdIIazmcCITtPsdxNsWEaUtzu9giS4rVN9Eglz
VWI5uiUezMyIcdhtUVEXh1ZvsNOSk0z8lOkH6aissCrG8mDASfpdqEhvtMTVd/OGZjc3hyfTKbOY
FROyGORwkdLd9sdM8LWavaaoDnjzGCHZQL1YkNwXyANQ9HA6vrn5Mu9tqzuNZdbfDulsIJFdPv1S
/s2gC8eu1NvDbANHEZsv9v4816cFIawVVJ0z/dWQV5ExlrbTS+Gv2VvlFfLH7gE6u/SaNpp3Yrgl
XlwwvS75Lh9p2+cR+Z6EHEyzdUJXPN1vxsoVMjt4ZAwkxIek0D1sY0Pq7AVErXC59vJdlrYxc7vk
MZ05vJJ0qw45Ct4nbldcqV2TREVapmHSlUsLc9ZqYyIfeZNKbYOHzhaKgrEtu8+knpfD2A8Jkyhy
8oYxxx9n6/iSXP+PxChxkrOf7Esk1a9Mpl3QWotfo1gVN7bppzdzWxU4TkTrx2R4loIOXWb4vOgw
9IAyGv9ng/Yf18Yqy2nn9C1LNttarSrUUylS/kJ9N0fKWMl2r1jBqaidiVWhBXluCX+OWybVR2I8
iGByzV2bUoJnG6lhFuF+hNZgVRLtVh7RDAkuDq973epr4gnF7JKGNHiliTEtXWOHQMAlsPWRYHOt
yPTdmOePzKzYCKD3HrqVctAFN0kZvTiR6WBASUVTxfwx823iqWSPoXK8XZJKEBKyWQR4uKGOEgtz
DZiCMf+aMFQxRcSR1TAxi3E27PrN6QM9gdW19f54nk0/OVSzdS/nVjKlwShB79S9iMkC5CUWksmT
8YrnJ8n8jeVIHsI6zHatcPrfmUXXF46T4qHQphWuSwHPMu+yPaZB8zIyvX5vHLfkWKDSNgOyMYq/
XZrq+6tj0u86nDg+eT4jytGjTq7G0dX0MxTdt0Z5KMlr1Nggb19aXS/PlWVOBx+3QEQs8barSSr6
mBwItRDAiSbpLIvzVzWWvZ+xnT0h6y+jyhz7vQncAnY7iW8dsuw4M6zs02ToWga4Z72oV1N3MaqE
oDdf5b+Gl+e32tRDtiB/KXKo+E4jT+mZyqDF9u76B2WlGhQ08sjrehPUsIP5wkjB/3K91jjLzFEX
e1rce99PWdjMPk9h61GHE7bUgZDklaWdwtxWLXhsk9whlMEEGpox0bFTOV5rMfuslsmiaCvNkaRz
ONsgwxeLsDi+h09iMHMtEGvq/ORsdRH3q1zeN8bChSFXuhnqhlMypurCZY3w20vccz84HRFGGCcP
8APr49X5bQQuGPdTb6vkfYPjeCzcSRy9NtVfdWZMcbmVE1wPkY0crdNGi4zS5VMmKAyLvBtiGD8L
kXtI4xGfzhage7d4I/9PPunS6m/TUVJzV8W8peHCSdaiHtckvqy09DOY19AX0nbl95YOOUHR6qXL
BUuaG5lbtXwPGZYhp8+u1mxdZzTbbvPdpmnyoU1K40xkYfdc6GlJNdGs9IITHo0+c6ZzicOsCNNi
GHGrboCdiKnR9Z85x6tQpHP9R5DrQ2acsxT305pB0Mdcnjs39YClmjzCtrjBm8u2v+xHL4tc2Jtv
FqFbvyA/5RBi+mzO5ERzMSPd97RAw8h3T4zWyNVLx31DIlrTX6TbkPSqz7Zz6Hvh/qw5CtqNc/E3
XdvUO1OHOQfdtLhXF02Hej76+iRCu5TNuXNw2Ue50vpnKPzWK6Cc4Vs0Xce0kNREjzOMHenMUfU5
KjFFW02GTzAWWn6TEsD1VFqu+Vr5Zf8LbUJ88iG7gTJyX+5mQ7OCMSu6LmJDmWK9coYKBzMJJTcJ
4kIvVrR0zO9L45BkpvHUVVJdA+VMkofqfCUPy2ita5Yiu6pZDIp6CeW+GWXjVRbsp8tLs3kIJvu2
Rqdr/fP3MpPJDlVXgEajwOw/1AotOcAuwL+7gRMPfz1fCbjoOxN5ycUeM8l4xM+Sw7q4y0ubGJXY
z/XqnwrSla64F+Crl7RxcV+h9cnVU9HNCCYSgXXOrVmT5tOUqaep6Eo9tuoCmnyhNVk0tWb1ZIom
LY/4GDOi4CZPmiT6SJkDYSBuY018i8mGwVufjIUpI6VYCnEhZIgm6xU9m+8l9dmdVfXUQwnYd2O9
2LvBJU8qUKviW6ojN7rmwQBOjnlKCz1mYUZlUStWt6Vi40VeC9MNkmi36omRRvrOGJ4O2tc6Kx71
WXyCMlYn5ucFWImiehUL6JnAx3QMNYqQ5KRZh281j8Mt2M/15NjFmJ991r23DGT57YFv4KS7biy9
gfxJDEF9gi+eBzNEoI8Qzx+7D6ehMvELvFku2twYZh4R0Mk1NaRx1/SPrqXFDQ4yNA0T/LZpJx0G
TyEpevx3ydByCjvhD20kiEF7cusO6lOuyrWGxjbyNKaJzZ5SefznNQ4Fc7RpvjIRyPNQ5p3ksKiA
lba+3T8XpBl+Y7oxXEZ0pvalGcgy7dbsn5lqajR3a+tEuVcSZIzCeX6RwpRv2H1kiE/Xe6VncG5d
M102EhD8C9A46oMergGXfKM5gas4r1ibUo8nxlU1UXXpGBdZgVpM2UYoFo26cuAgveU9GIgzZDgL
bIzkAqoUfU1VZHQJy4PR9HCq4EMV711FYgKkBBSATLB4suRUWK8eE/oGC5/JB9EXNksJKSo+TIAo
5ylHnmuu4OwfUVhw7zIMru9y1K1RP3nZxa/86t4fmqSK9YS5KlkmvPSgHloGoDVwCxQMa3ZCIGa/
mn3NQ6Cc7qMyBufHMbPiJutSgzHkOnM8iAHV46BZLjRaOvOGLVFerOwYBC9P1V51KkW3WWNkV7b/
nOH+ZRnr8wRqXc+HQCalgXsCSEBBfJJNGBCudORXxA3UB2ZU84sGWOIgEDjcmSwM8FKLMawIy/zk
WkgumetUT6vt9s+l72UEbtrK/aHZmeuonQbeDZBFnEqpuWmIVLWWymxATrenjgaO0VqJAcyYOeJ7
tUJaOLptZ6gjjpTskauIxF8SWpLi6KxjcZBEccqblPejDmdWHJ8kXPB8s726bUreztVuyxi6Fadu
uabvbKf4drq6sTZ3s/JWio4s3XaCjVER/7O4HhGg/eJVarG+JxPHvYPZGX9ocX2/h45GhwALZN7N
SizfVcxi02Q35Lrq5cx5zx/Cb+qv81tl+oyFCdmWTwMWPlZRSTHExfVkbrgAYn9blhthJzgxm7Z7
JONwYXOkD8uOop4bqHT4YSbOYm8UzXohfVnyPUD3ew9uorU/SQGqYGkUGVl0C3P164SKD4mg12Hf
gqXgVq1rxwtXg0CHu2xYJtI2+vYotK49+hhXT8OW8VlwyXVOyAfMkNuVyozthX9H2VZyts8iT+4q
G3JDlG8m5xzpaBwiotfMV1pKsa8KmIt2qmWPkuf7joiW5DJjT9kNmT0diBlnWbZQU4d1u/FNWo28
Hs7u1Ko1cpuGSWujeYl2Wmti2IK25YEzJlLrQzK9pr1hsHONmrKn2BZMSfcZ65obFqabR1ZWyUnS
uMQPsjGtkDcPY/+8dDrv4hXMczd100SuPK9+0vtaWJq17KNZtpKNCBlALfsEaEIesiJD7+xni6d7
XyoNgGxatfZXxYVClYzR7dCl84UwATXdsArlyhocRMaNhfqP4qE4+Av2xLFY7LhIbR6ViQ1t2Hls
PnA6c1+IbJ1fwA871I2SS8r2TPSN5lo9UWhpRUDZw8NL2Co7yqzzDKgnbsWFSXVonGnjAQf3ZOPN
XWYtAbHpyPiLRb9nRnU36hYFS4N3k8AU+mNtQQLdLdppHGd1YjTBV2NnZkISLlahw4JFOQ9qd+KM
1xqlOKoGm7TDfzQi/x+cc/u/7e1X/Vf9t+vv/Q2wReZpNvwDuvpf//fc1vzzv/+U//IrYGP9x98u
+hq+/sv/7P5hdz2Mf+X6+FcRz/M/MVrXn/l/+4P/QQB7Xru///Yv3y1ty/V3Ix+1+c8euSvR7f/s
q/t37MHyv9LErr/gf5jqdPdfcb5dlXVIFq1/bFbzXzX827/4/8omEUKvY18lk8gzkd79h6fO8v9V
oL9hto5jArPdVeyv8Mhm//Yv0MlMpI9YtnTEUoIq6P/FU8c6mL/Yf1b94DwR6NzZHKGWwZNlX3/8
P0mvijQfMjo/4Fn+lJwUJ4BPauIyu+9Jmrmx6fYnX6q9MOm1xCEn0HpnLZ9uXozhhD2dCWyTPfv2
Soa3pWXlC3MrxCZE8QBOmLPn1chKoCj2PiEJ1K/NNGRA6IR+ydNaGUuc589qhU2GXOU4oW6Slhk4
bQaeakAZnE7H0YeuUr4PpGDfmEwI5HhaAa4AnygDa8GNZKk8atMyyt1Tmd0ZI5svB2IsmtgLZ3c4
lMujMpawsd408GGDv1Jnkc3GPDGsxHZnObT1ZpG/GYnRhzP5vqvLSFZeZs0P5KZFdVkQirh+gDUY
AjrNfQ9CpieiUzboW+iuplU7GOUAQ6tAKmInkUw/Wwzt2XzSu0+2TwHW4neHgTNJoqP5MTY/HXPO
ZnmbtNGI1tIwD64PXkexj1COOslRvODz2TdqfhlL65vuEfCQX7602wlKQ5T7QMS8cripCG01iwZ8
mrmc/VI7uBjnkbPGmGvS02yAKfCL7GDNj+aSnFCYL68ueafKe6Ycd3vJ12l7DM30cGmXO1lkJkvh
etyXWIQREmUPfeHEMhMHzXT3vVHfiIVk3MJ/IDENXFbn9c/scMYLQ4nXYTBY/QyfKV+oEuJdH0ir
FP2HwXALoRDDh6eCjLpa5WmwkbXIjHxIiXkiJi2R7aHiUmYAtHnaBdAnzl8MNB1DdbXNJxt5TFSu
JnwXkpi9Pn+F1xD2Mx06QY5yJ7z2Xq7J60wgGtKJcf7rdW/JyI52Wb8kVIE08e7HorqXxhxW/QNu
HlzcMiDqh5n1kkZ1zUCU4HIM2G693RggDJS0nmEDq9dlbF5gOZAuX+ODydu1iAl+aoJBCBQIrb5f
TB2/D9rIZiLr/AU/6W7WL1d2gOF0ZwfRdVhvbTh4VpgVqF91SlU6YsLGD3VhP6AWeG1bvqVrH5Tl
yaoMwuMqEfjOnrXhMUHM4qSXzjkmDiN96EAisw5UtVGqjUyt6hcM16Ht/hTQKVq0ZG59p+qM4rZj
c3Bmfx+v03SGMISRWz0bmY/s63vDmL8WL0Z35qdeHLNkaTJZkTN9bvUfXz1AdDmxi4uWFvJKF2U6
RIHy7F+L0JGxF+Ew51kb/pB0FYiF6a2VPSRgBBI6yQKnRigV6iUwTWxxycnKX/pV3MuteFuJThPg
pTbIOhDJzNXXg2zpQ889VV5T3fg5ZDYQqL2TPnTu0VyYGjGvj8hiPNSqZWK2eLSIRd8F4Djotczl
QN7h75K7+dn2inu9lBezH39RK37WcsxQGBXvpM25+ywTANrMW9b2A6AsclCbwl6/r273963rkCdW
bbOnpxuglVHO4P99zqxpgnTrqbt688dY9siocEzxasmF2GENKHjjy3tD2U8SwjHJyZfSl/uiKprf
cltZmLnzDC8jtYLeSJ5tJkENUxM+sC5XjygPY1tlp1Sow5RplxEwiPQYRbrqc6NtIGjc6QLb+KNX
KEiT4SxX7SkZALi7xYeFy79IGdkuZJbGKODGUPNWfZeO3hxZGny1Pt2l/VfCpDlldhO2k3HXmL8z
HJ+5cJb30Tq3OI6qbpzePHCRQG/S7GdOZqyVNhqhYJOrvx6WcsX96anQdCXoNGZin/NYuje6ZKyR
NV6LJGsYMIUJfw/Twjn2nnttUml9VH9XFhSDRWoBo0iGFBtm/06ezHOmS7EvfE1xU2zim4GcCROr
skjY6ZFL2i7qjzfD7d8Lt7LJqX+X9UmTvvfY5z+dImwyIeOu7KmveMmKAwyapCMH1ok09y4XJ7xq
yKz3g/ndkjCa8mp0nJD9GUbNsU6nT6fAAIFg5EBs+KlUIi55DGkeSKH7AkMbkJUG/GNltgYlDg1a
soqwXaxLRUG5JPBhXD3bi/VdcZ4ZrvYhtgJldH2FYloly5zW3VUEAVH9zY+sb3fFLG8Mj416XTxm
tvOEqwronKhaVIu1d+t2+adaljnIxuXG48tDpxFM8ik3YLNFo5MEPCQGaUSb9+BZ6UcNfiydIaTk
XjSCD7Gees7X3hDEFKefULYjo6QIHMp92qLq8v07n2w9rz0qeaPSd2KbPzWGr1l/mui6gUEx/ZHB
pLs7JIlR5komIuktdenebbWLvVQfOXGFTv9SV/Ld69Y14BQ8e7qPXDM1VwTJrmRhRxZu51Rx5g/u
rdMRVY+Gj4WmRIDKsjBQpChpc/lg8Gcfra0DPgT364AGjf70loDJPWGsIUXkbcUotJ34lMmWYYgf
pz2IKnSdeA7R8WVVtSer6oy04TiikEs7Cg28VaGNjv7oA64M8qpYkXSUH4ikn5O5+cOa7rxIuFUz
0KW6MELyvW+0zYmZ/U5PY8MUp/R+jKV0UPxYP4Pjvw263/HlDSf0mbxBChXiVsMmXA1dOycaTFTA
QQo+kAd7g1Dw6mMhfJs140Z8jCoCa67e9XRdjkuvrrtlbwlQvRJxyBcjpud+wbnno+dgdR0zHNsV
rny3ER5oevKg95se97BUQOGjs8v7FUFiBQuKowpeXIyEPi6Zcg6byThxiZNlPxKAi86MgL/xdXAm
xuuwTrOuZ1SUkwcjEHTlW7srPThDbXM3Fkd0QuiXZkPse5fvDmhGBGWnxp1wgjCrseZz3uypDlq8
pcercygsFWqMyt1vsFWcJb9D/M10X/s7kR7WASD11/xBr/unzqwfiBm9M+AvalkLuiSpP0ykodXo
PJX98CHEb12b+7H91VfzNKuznn6l9oiOrTnOTBsWbT64PbNhAmgVrw3O5LS5ZN1l8kjLPYnpVeeN
ThqLROkdodf2+tYgAurFeijp2di/N2zFEO5Fmv8KVij05i9VewBol9gob3N+IQqhkI+Tz86KFmE/
F5UdNu1ymPWM66L+RPYL80ogfJQVMjB0oa3p0Yx6ge0t68EgKZFJpXvWNyI2AAUKbXzCHYtAlX12
mxS/wuNVGstzas03eUvrCPz9tsiO8AjOQLYjNnLidln6KB+tbzn2hNwKa+cV7QFlaizMlFO3O3T4
fFmuoZ+wG51X+MEpDcq35U/TgejdxiaQk8bczzgZuXOsUpKjxbbEttO+eIXa4RJ51NXFkDwGmfEw
5r8ueqpNh9LfCrC/xsncmntfN3LGzOz8JBtPcF1M3VAcOMMuyRP28TLZNfYcd7n/ak3ymFM63WpV
jppeJURVlByclq0hol+SEhFUvRAEuxKltkCQ5bMovNaLBwRKtTqZ9oWRquDQMX+hy7y0M18Cg/IQ
1a776BdmcnDWmaYC2m+LED+YQI128o/jiSHyGYWQ09Ce80JDSOB/LitUP127M6R+R1rTcW5/7Jbg
YTYZVJdWiyZlpg9YQmUXT+P20iCQ9xEWG606mqXPHMTAwtx6F8GMQZfydbA2osLXN6g0r0gZL1Wu
n7knoGhR17Ti3JsiAs92MVpcMZqxwKIaz1jAyYa1ppkzm5RiPAHAeaw4y4gPI8yp23VFdu4dwRZr
zIPNAW4hdWYm4zOZywefYFJaneeVb7nGEE0BqPWL7br4NryIHJAqcKbhxWM1HTCnynaAjveFdVUG
pXbUFcMXfEHUAKP4pnSVTH45/8tFF7cpik0Oj6nZ5+qqe2Wg0ERAJZ3I0UtdwnxjGahp/dlNuhxD
4rrvO908eMK0j1WRRvmQPFXOlt5XC0EJk5Ldi9wkJ24GYci902DqokcGxevonYitqakj3+6CbRNM
HLt9Aj8UFIAXoX+P3REQMkdft8sa7W3x2uReM2j2JtMIqm1YYoJ+j5s0QQWO9vOiabceE28e+OsO
nmWuF0tt1kNbOBNR2duhZUzIvHHceW6mvWUe7UDRuMmn5vj3hWAFbNhU7LpR3q2Fu8UGMebHqhy8
oCNCN/Qsd9e17an0k0dXmiAL2+4WHxYsvqa5lxMY56n5yQt7V8nBiByrM3coxbWwqJsvQkqK+7xI
1Y9ubwoaB6thKB7hnFO69SZJRbNbaHuv1RSuHQsZu0K+qBho9fno37AV9sBpQ6pbhAZD0Ho2tCpj
/eshZqLTshtUFIvxBfXCjNtm7FFXGVo097MfbNhWAneS5pH6Z9/prHygx4XEbjWB8jePDynuGsnE
CENRXx5zVz4o4d/VlH9ZngR6Of24TIlni70xzDQ2aMZfsylvms25Y/pJrcnLYkBpNWqqx0HX6P6g
wIXb3GR31PH472l298PAx8ZGyQk7u1bxKk2WYfZK8rFQn5003mepP5pIQfGs3LR9vxvM5m7hyT6X
+W9veR9SjIfZd39RYUdlU/6Vkx2g7P/CIHcw6m/Pf01n/dXU1ZOsrGd7qbNTsmbfmut82VJ9gpX7
cGESo2hDzWsZd3Umqx2RF19dyqsg8h1Q0KvpajgqoyMeuQ/y/Oc6hjxnTptH0PaQEU2mc50WXgnF
JZnKsLdQb5nIU9+ksNO41XKq9rWKCuCSmqZtgM4ejG7JDmb12UFKRSROKnVuD3dkPjo7uyKp2hnV
RYPveGuoqg5rr43JZwy3Fu0914dVlSfGnqc6H/9kyz+Y7a3jkHGAu1U+hx5Ti2UgZDR9q5rsqW2q
28RWt51RMsynmOq2nwnPlMnFG8JCTwIEFFE/cF0vDkXbOu9WxCeiKvZ05Y9VN8VDyRh2ddcvciYO
46a0G9dLf3PKHJ044qqf7hsx/fiD00ethQhkc6HGbc27t7mxcDJisV2Tor3ZNdJ7lwXKSxOdWADt
uwgMN0VTEqWF/pkXw33ORs/esPlcLxLD6XdoURD2W9dmNY0qYztVlr+XyubJ109oz88CSZ+oxhfb
qDUI6u4+Wdx48vSo1OcIpWHg5mZoU0oGPidV6awHOSwI35kQjabxtrHvhd/KeENXtNkEhc7DMUOf
Xbjul5W3h9pjcpxzEw7dcTQZaSwJpgGf9WKw+tUNqiCClxP9XqLIs5ENDVgzmAtOYcuqhBu38BCa
U7YeUtWNNwDyM0pRILPVquhai2F4oyIab/ze+La46wZti3REdQFrEaZpU2rfTuu8MIhmSn7MzDW/
nd1rcaKZmYPwv/OWB7K04QaxR54fCoWtk2nGk9l3OMSEub4PnXGaO2bNC9baYJiyhqxt9afHgeQv
PwUSU0wgz1m+3E65+bdtrIETc2Y3b3ZIKW1Lri9p4swlAykw0xHCWUqMcRUwT3me0phQDbyqmhKP
fdKc+WuD0xTqqQFuFWy8JLth1pZgMZe76QpFxbKBhQgwatLcVXzyms9epu0vmcjjkrX7XgyIAIE+
OZEFxeaIZjfygEemudplVfZKfszOsxjLjLNt39gMc26J+xTs0SkyipW9m3eU3WrFjaVYPGDoOjmq
fZRjyYaRXSgWCbKwPR2H9ACw2eRSLlkhB6QJlM+97CT4b/Sa+pyVkUYEOG/VyBNSL991q1ixdcN9
Ma4IaJlSNK5FJ3KYBzfClo+7QaSxSNKy3+ULj/0wsXbkkC/fPIPBXkEvwHn9Ma5DHaQz9cvg1ICi
AUsyll5vR1stLysr9C+tEulv2TDuHK8J1vAG0m/TGPI9zhB0yqUNNjij2eIwPVWdDHBhnabq1Ya8
inSOBDB2wd5oP40uYSHDApPRcfaTeVSL9WtCwgpwMe9qO3+4cp7NYounJKUh8/vtko3dm2aKIwT8
x5mXOJj67BEFAdHVif07ZHJ/rVFMZ94l4iYrzpouIoRkoWWrqx8VW/S3OUxkGla7oTIf/WZao7o3
URrNPyhquUXZME2yPOdujV2PiNvC6i/AmPZiYTSFoK46TAOPfnX9vmRV/kgk/OW6e4xFCpNE6838
rUo+VLHcGMOjXz/2TnNIZzuuu02/YzDl2ClzzmoPBdMOXLfXPze27qEq7GY3CVT6fXVL5u4lT/50
5lO+EZ1SwpPIpfm+djtpvyN2C5jpLdglvam4zRcNoV9NK5xpkdYkO6AayGvH7Z2hx8l1ka3rjECg
Npzcluuv0mkG9P5pSljdWLn9oQkU30159cdRoTOoxwLgPeadHRSD84nSYeDi9neONPJQH2qXyUp/
LuxnlQKv5DAbuGNHhglNmiND1U+ew7QnZwKkRHFIMR9oVHtGPTNGMKwjZuHDSmSDMU/ow1bvDcCB
DOzEC2YNN1TGbdMhXgqa4UNpd4qpNB4YkNM7aMXRai97CvAACVJkuRvnETjQNBLpMr9n6UOtfbaD
sZsbxYwk/b2+YM7UhaLp9+j134eKs1jNJeP6Fe3J0+ICs2Uz52QiwOISsrCb/LeS52dJxMOIrr/E
Ox5OU7IzuuroDxzJ8/DUclwk6zNoy6jd7HDme18sw2WarH0vrge0v2+W70WvPhXU7i357+Sd147k
1rZlf6Vx33lAbx5uA80gGd5mZqR5IdLSe8+v7xGSDlSV0i3hdr800IAgqFSVxQiazb3WmnPMJ53G
RNd7w2R+xlQ5Ag3QpMucDI8f0tGlbnSbBANamCFpdxP5Lhw/5ew1NZ+mtLf98KMFj2ChJ5E6eaEn
z030QFdDzKIlnkZXVGeHvsKhSTWUL5QNknRQLaIberCiWt5ss+CrRKKTSNke3RN0T3Fpgpr1pwk6
e6U6IprBEN6vJCK5LmMTPv0jeFiPQpczpwYbOYR0qazzNFsL/SkFmk9qbYc8XV1FAmhqTcdEdmcq
r2mn2NiQ3L6QL1lKUV+rwrKTGf2pdXJsEKr61G2kZCiupKeoImoHvRLjZ6E76/PwBp3lo5B4E45N
eUpNcokr9aRl4m5m1avyCMXLzHAiw0Jci/JjidBXrx6r/pAzCfGHq6REXhlgOXvoqgR26WM+HAeA
41Z2RbvIyW0Wqj5np1noxA1G2rVAdELPOGJs9KU+tm6awNuJ+p1YFzSFA6dXnqK5XUflcJ/KL+lA
XkNvXPpGXcboiHRCqYl9C7RnNTJXedmTH2oZDwiNBxuy+C5v4mVUpduiPfpWV9xLUUjPSVhV8Iwl
pJtZYzmGfxfFZIsqDLBJOFbkyYu1wJ2TAc+LzIuf7Mf8VBF5Mws+L8LLoN4jbrBNWc72euQG7Usn
byYavu36FoNgMO9PBrIxxA1zHgnbaegCpM3K/YypJ6ZBGW4Sc91E8xp90E1ZGZIvxmYxcvP8ms7H
VM88TXwReI3Hu7LYjIGxwpq9CMd7FSLkELmpiEzX97l3NlaJhDoJHLOqnJRb5lYaqkKxiuYPSMy4
oMYzoFa85o+mimRbRoiToujrvGK4tZ7ng6RRRg6Kh57pBBGMSGBlySw6VKNDTRBHwhQLF+wiVtkq
0V2D5u5A9FsblXYE32r5j7wCcDznrlhttXxLdoYuXhthVbS0izwlQitbfo75VWkYfLmRzDuwNC4g
Dre8i/Z+REtETldpr3vCTDRIJlxrKXbbiGFHn0V2pcquOS+nUlkVAxJWhElFfahl7ttgWVnDsxKf
Z+CtOVJGTO5qXO7yHGfqzUi+bhUWlohlSvZUCzj6KL3hBb8LjTyw6+xksYVgWMEIxNSI5ja2giyA
YMwyBoFqtu/TmJgFy3icpgF97tytEkowtlBuUsxrGfE70wIk2AC7uIgivjMktDwbouGiUEru+xCr
BG0mg3qdjVC49n2Uw9h4szUEBAq0dFdKNG3TbtfMbbHKhfLYhv7roBcvikCB23aPGnayR/jy+QaG
FNtCKSlxWdfPyfg0i3Nji03zDop6V2fzQkGqiDluAabQRXLYiqaXCcfkRk6mSQ73FuaywCqs2+V0
xAVlS9MLPlsqYRU/QxHhjhFpcaxUtWPM3yzxMxJMwdT21vK9T6gvqhnzUUb6SgZVICt3U8WGP0dF
e52kaxUfFNm32aLboOIQvvjEOpGXIAOa6k9S8z4oAsG+CFDMV6uNLjFdWDk6+WLLVKa+AfjZy1Re
TSc5KdZhuiYgLvSf5GGba3d0uQ91prD/bmd4bGQ4aSJNqKZq7+Y0hivfKs+WNjip9Wz25a4EIWLd
MMeVHyFPNVlKsnWczntxUj7y4E2leYxPobhZqio7hCWAES4/0C9Q6EXh+kvUfteLfMhGRCAyaESz
Nwlukzp51mecAckkn3i2WjdmTuLO4RLgEtK7Z+psHieDKVDToSDKF2Eye0qqnNHqlbhCok+/QeKX
ynurD+YNdnoXDNwKHmNNY45diimUThxzJ1cS3WnaofhsjFVvCBi51Ft+Uy28AY885DNzXEFUD6jV
zK0Ztf19P6uvoHEbRj/jRaI7NFr1V9dW6+lmAZ2IomLsRcffoj2J8piZyDieLSsWX1tNQFgyd+ZG
p0QxZjSo2uvEqN22VGmkVUSLJej1bG1Y077plMoFFKffZKQjPcGwOguaf5k7qo9OCx+IO1YWdCLL
ReiXIs9TE6ziTFLOmeT5FqZ9IzoiYeXewmdrZ5HySv5SRBs1mCg5R/VYsR7BZJ2GVSGrjNEDBESk
JpsWt5A1b9HrtktzsIRNVnWSBvUiSDyD1rujZgD1jPExGLka1YCtTK0fh8FcCaH2ChfNS9Dz25jo
r4E4U4LJXpMCGJHnI86DNRNiLzC5A5twXcoiDmnxgB8f7TH6v0Iexw2+NbvsrHA3JrXopFjdlxZ3
EkalaSsVQW/aKckx6zzBFySWxgR1Pk7TR7nDUu/KdEmWTaPKoUOukNFRJim4+TU9uI+SrkRG3YQ0
L5OQ4zox0GHsqG5TKu1GUDTdZYqjbDuV79QwdaBHS6auD7w+gqLgl8WyEfMLeNf8UkgMSK3JN46I
+RCu53Hr3jwsD0ZT7pMhU1xKTbRxxlDbUklt05fi6GQFrYo5FNu7iq6LS0dfOg0pwjYwEHq7QkzN
rLobsxnVhBxN56qvmJGrIDK9UqY2FlX6Dpki3SV++d6ZnZQcch8W1SINCuUZ1ET11d+avOgLh0WJ
gthJk6r+wqmGJjWYu0+ewZ4XidId56KGiZ/UdFdITtlaOA/3iGkllAxTT1k1C/wVTGMAdDCgGF1G
mR99OWGyCFP5VOvGtbdokaklpkjEG17Y5cozI3cG04ADjuQdCK4qSjed/yA5uAlTT5sj6ylIQva5
GABfTFP+DPNKxe+gDxpWqkF5rQOG3gF6h88yj4cMnzA7exFXd4gDzfLbLEeYXtFp08Nup/LorwZi
4Ha6QNOp8NF/kRcVUW9s8qr+bHupPGpWSOXIOJL3LaJ73L/0+gOhV9nXDeI6FNiXiQh0D1I6aU99
blXFQmoa6wtwvVLYmLBRt+HBo+0xaMR7EawXUtEsy1Cg7+uHVYMfmnkWdXA6Yf5XjeSOGMzyQoJN
wwAFv2g0zC+tDzJBzOb004qLCK2ykc+MYjFX8TaOoLM3XWDYgFQInmOAxEWGAaP0JtSgIiP3rRrk
Zynv5GMl+vJzS12zLhMt28vDXC3lWpMPGfUDO5ySHVUxgQV3lJiEsDapVN6Kg8/8M0UZy3MtFbs4
tmgPDiHOiWqMXNW8uRasmoGKn5T6Mhf3iTkJTBLxMXyU2ExdJtpi7YC+kY9ikVtvaS1Iy3gWDLcv
a23vgybwRPYHGzrUbKJ4lx6bXhgfDcTzC7mW9RMZGo2np31Os7LU9G1do729KYWdHjfaBmFTaSsW
Pkl7rIaKckLv39IhACoQCQI1y804Uyt1Lm7qxlSBZgbSRWqDzGZzZsDhtxjnUoBNThEJhYnqgiiA
QGmbPZIQDHdFMQWnjgaw26lSf0KzyfdrTYGptGQMnoVca69JTINhj0e0pyJKuURul4kCxmMhlOKj
6ftz7VUZEA41S82XPmmDfiEm2Vw5vMWEi5wg+zEM4UP0s5E2w+R/ZFigUEIzdCKYUnIj5FQ5LQrf
OmBl1nZ1anVOizWByxLhq2m004jTmbdmLkUu5quA1oYuUSkWhvSopr5yosGDYxVBcSodSBolLSH2
/Yz6oJQWCSISVxDMWOKZlYsdvQ363zGuW6TIjikXgqNMsXmGXzAtR8IOtmId99iFkAwFhm6szKJu
L346RueS+gKBcXaI2Ugi+hj8L6Tg04BkOjD3ZRGdRquclsRoEZRYi15nKAxy/ZkucSnLC6JwgqcB
nMgmHrTHociro9rm40mWMR72sQwgAyQ855p0CZpI7bZKfOnpthR6mkUNhQNtehjEnovAPXEJEqJ6
yCLjZ7EQePBkxLWKH+MeUxFdlzGTXNToPGn0J85iLXdnOlWlwOh9isD0iL2lE1qFjQ4oj6qVTtpm
DyGTBN/ECnMD92z9ZGo35tBUPBEBQnZTMj/ViHiwWDNbZMlMfXmGGKpUKrcH0vzpIx7CaU9D7q3o
mJjDOlhac88kuSWlbpuOc34wCovyKUZqz3OYqeuwxluvjzK38KAsJ0hBqJ/NtWEUdPxNo1oUYrWp
qLPPZa52e4aWRLdV47RXpmZyCYHgGYtrnLmmpV9GP9f3sjkgOu21cZUVVXI14SUkTG9llWjgYewO
ClOSithDET8fv3WCahR54a0b28rhZcpq4CxcW4zwmqC4jJOMVRqO1yg207OmW92uVw3/sRAmTHdS
8iTRXSATs5EcJNEYt4vMsyBteFJfl47PrvHBIkXLkkXTxUxFc7SY0u5qDkpo2EUV6KNd6S3tpNlo
kb9Wo7bQsK/s4xj/VBAU4Jvg+Ll1ylTCVBlUzgxIj9DYkGVldIGYJG/HZFAOTUUedp3gZi0YMDUY
/d58XxEXELvQXgyADkbgzu5Y1nNvt0zSqRjIEnRLNNdU4aLPtDgrkGXkBsEZQ5oT6RS2vDTYiORJ
UxLC168zunkphADKl9l/kYNEUlmwke+y4oy+ExRW8gooAWkuGXUbIlM10U6im/6iIoMNmReak7bK
/M88kMzdRNsPj3frzIqAkicmRdEqMHyJg7jhBk1WFuCRtyyxEGcylDwi4sDAQgr3MkX8zZRHkoWD
KId87yIBMNuRtlMHo74Wh54h0KgElM5T65O6jDOX+UuVonWCjNoibGSLaRKiGZfkA6AlR3UmDuZj
imFoVaGsIxgs6rksgSmRutg0cqgTN5uNRznpWlpGqNgOhpjSW8f+s44JQ0Py2XUAjo0mfkSCn6L5
qvBrlFIwfg1ZFR1VyImLQoeapZHq3dC1sMYN+lcmOngYoD9Y2txLO9Msq1OiTv5bA7u1sgmnEo9T
KlQfE/EBX0maFhtrJonENQKBSYHS3yawY/CCAkM7CqzknkwDaiP3PfiAwdLCs4Dz3p0Dqd0OHW3y
IWyl1UyK7HNLFpQTWBq7aSUtL1ZXRXt6WIWbDTK76HB8TqkfeBILgYZhi8jjHsrF/JUmcba3fKz8
RTrjXZVBWFDsGeKiE1H+zcVYu9NEywKEHerYNJxmp54rdKwkrNTHMbBWY5wQNsUraa2bubSRDd7w
Ce7UfYVlycHwMR1JZ901dWRcfOaT3oih6DkEUwLlh7J122FjdwTAFDUM9JfKH8v7prWQZ8UFI1dj
bK9iw01lj5FY06BrjS3B9ggUh7Oi46UgudU1xanGex8ryzaXu+Mo+syn8RxaD7XelatCTwfsjFLl
CkXXnBXh9mIY+5S3kJGxkrbzjJbNzJEvwdc9zLckVJ4ZYRcqkvpWB5xMTGgB78+gYsye32xhjIZs
rMXDeY5h1+C1ErGXlnqcL0aDJSLRYumRxeStY6q4ZiwM14XWgjsMAok40Rjv/YlcItzJhKragzYP
r7o1WWcTYLrP6CPcWtrJz8JsowdB/XHzhPmVv6uSeUk/2zZ00Eq4+WcQDLe3+Sxsq4A+pdrlDFy2
GpQAuW5BcqhIarOtCs/HaYliopwkKYeHHgtRzRzIN1ZsULR3ZhLqM28Of4lWMYXeWhjau1UJ/hUX
YbhKaWQwPWdEP9ppLQps7GPdMbCWqU6a5gXuu6peyGa4zKR6RYrnVaT91y3MWQpOprIx1HpV+7TX
S9y97PrqeQ2vkR5NUDulqG5xyhBtihMChPjON7urgJnZUUKOJtPJ16bP/7454O8V/T9ZAPbRe100
xVf7Xff/05/6r/wD/w+aA2TAsv+1OcD+rLPu46eo8dsP/G4OEHT1Xzq2IJ1cePXfSv/f7QG33zJN
Q4UHShAMm72bCeAPf4Ai/0uxUOuzR1Ypen6DmP7hD+C3ZJVIE1M10fOza//vZe78TDDVNIUVVmLG
RB4NYg3m/z+7AyqICXoJmdgbpWQdasmyNOGwUOGqzFPlwRm1i2zoTp9Mh8BMVhmiwVu/ryWjzQql
fWwkywJXajVd+zmhTKpo5mLPTaxF1kIaaEzHFIRNGaQIsT/U9gVWH7v5joTQ4LFM6oeuy3Ev6l4A
nBXRKD0fxK+FN5azAxpvAT0FrzHmoTZ8DNTGuc3BZ8b95H+xh8HzptM1HZVdso4Vi1Q3CkRTH8Cc
UFFqGYJUOY/vMX8/+VZ/mcNwOWCGT6x2q2tLJVHsNkucjr9HGmrnh5vg9DtW9cegn5/hxH89sd8w
tCZKFh0Oeu3h29qUEBIG/aQCP+or7R+Atz8bPP56pG8Gj7IqeZ+WXEJLRnTz3EvbX38T9a9fxSQG
QpcoM1WdG/LbASpyTRsZjavHMhvhzs6AnAErlmDMoJ8V73EVQw9gV12Roh5uyeD2EmbEcXxs0RXX
beYqGCPqNNw0gsZY6rFTGkeUriM3Dog3u4HwFPDzcVvQKUdJX007i2UNQoVtKLy+RXT48SJu2VhN
BRge8pd5e3Rq4NZEuZOgAB8hsRG62IW2qYp/Sqi4eXt+sNDczjAnQJItnhHSLGX5doJ+sNCIIHX9
cuhrEq9vULpoOb7HgciG57Er+hU+VpTctsqkuiYvKuekpDIhdHy8X1+Iv70OP3yM27P8w8fIRF2h
58Z1iC3mgDDPJtgl7M8Agcj/cE+x9PzyG39jQxfI3SywkiwLyoyWBOU/FKVe/KdvdFsY/+Y4OpYV
ncVOF78hvFHxlGmbcGYb+T4stXUs+nY6AHxHYMYwrkZPBZytVZl6dZdZOBRFj2PkUbZwfN8kuiXa
Lt/1/TefwvDXZ/vnSIF/X/Q/P9q35Be16dgiQu3yROKOwxEgDXLgpBPt/Ca8pyzsdew1fXD59WH/
/iL/edhvC7IljJNfQqrzKuaEGt7mQo7x3/e40ZvFrw/197f1n4f6tkTlWhRhpuZQEy5jQghtdLH/
d0f4tnKAnhATq+YIw/RSG/dN9w9L09+fLMZEGt9CIWbj5ydCFxWzBBZUY7xHIPreGdwdRJZY/vuv
v8ffPg4Kbr5bugTv3G+PA5QMa8wajnPj31k93ICrON/9+hjEgvzdw2Ca4GeIhyN65dvz3WgBfsGM
Oy6rsVjFKHKxDJEBs5Zn0Wkxj+Smb5tsurtsINhy21BezgHxoIZyHWl7kXb1JWvREfgdGGNERp0w
PvRt14DhqlFLEjhPWcd41cfdm2q7jIQh2g9qmgM5wM0bhkeBQMasS9y01JZi+QG/H/ApDWhrPrTG
u1h9CCo/b5Qb2l8bCX0PciGTMGENNhNGrwEes/LRqA9E+M71utXwqqsJeDxr3ed8foOnu+KpYaqC
8d4jk94bspglvFz744i9AbUOe+56vlaCtFGAGqQoCQFilyVBGk16kPNPcUPg8VtUG1+a2l91bb4z
/fHSGstWPgzReO5S4yvuEP8Kw6JHQklE+B3YNdtEpdty4prQ2NLqdtQwtBFs2momumZpOPpwqhFy
CjBSEuxjqrLUBm1Z0GEqoUAmwUGuLJdb5ER0/SFp5F1SfXRsIeaVcW6rd0oMn3fj7SsMObMBaWbO
cumK11x/D+aXTn2sE4uX0yvg0JOPXR8LPJNRywH/6Nym/MXA+NWy3GnUPVRme2xJ226Ul0P4MMBr
wwKy0a2lzJBURKuCJWUfT4Mnt8XudrsI0UcVMXoS46WhhhcuD1krMVwS384IlQbLs5tC+cPsRk81
/Ttka+kiEhHYMNrcKbK8L1RVJ2djOCj9cFdWw6ojG3Cs7vyQydW0zeQGeQ5JozjsZFHfZvTMybVl
t7USM41SjNcDJVU81giutYVCD73za6T3YKraNyGL8VuzjguLqPoY+UMRfXsyEBzzrYVqpEMcjEAu
V626NoItDG9bM8J1HL8qCjA/gtQ55zmjr77dq+LvOwKsqQAzVgaJ9jWQJRnbYYaONyuAWPTWfdYf
GwaT7EOsqXEatn1t9wb6qEZyY8mHovNohYp0mRgeLOImvBRZ7ykYVUcgmYLSP+Fq4u0H6mLkKUug
H6AIrYPck2OUKZ3FeswwEQtCRYKcVqSH2lBfCfN9idT5mOvFAeLNpRnMHeInhCbvkh9sDA3ZE5vQ
tnvvVDr6eX1VBOxHxkNfsXdBlxYUb+30OeDuEoG2qiOQBFjEeouSqG7u5Jn0dBFP1w32euoieozx
h0RCtdLyPrx1k/n4BtiDlkzWQec8kESgs5O2ogOa64WEjUieCNTEswWcOw3xXqTJqpbbbcaQA3DU
fgzyF7Aui05m/l8cCzR0tx4pw3YzQAibANPqhpuNwdZ10nWF0Jnia6pRO1TZqhMybkjGfVDAppJI
EwZauorkYUKhiOiujfemeTfI9OYRFwmisexRNE3AeBsk3bfNpNws9CA915m2hkQAF05ZJwGYojq/
Zd6jD/evClWxTh1tcveTlY5R2M0mJhbVuLMm45jCCg6xMGplViKo5bbMgNLdHDxTtppxGNYp2d58
w8Rs7/RmXPbySw8gNc7vNIKtuTgliqIiP0VZtA7z7MWshXPU1pux8XfyJGHKG5ajsBN0eXEjczbz
S4x+95YTrrFct1Pt9tqw4Blry8JD+b+QytLDzbdWoYPUjbpS/G49RhaPcO+pneX2OJpw+9COObHR
dJRqplaY7QgiBYO4Fb1n7LQ7xawQV6pLPzG2YR08WixQAhbhTP4SRwvB2SmESzLBSBToDU4B+Pzg
bMj9QalemNujskTZ2u9LE8LlRFxAQhSSnHs1/gMxX8PWgOmSYAHn4PF4gElxrf18EUvhttb7I2Pt
/Zwkqw7kiq9FLpr2dYR6O+j/KVLj53wHtl0UtQb/EPEAnlcyv73SBfDFYdQVtQf9cxMjONBpQ2q0
4wqaQaKcgrilJJRjZ5yQHCK9wHfPuCrcJr24H9kr1WZ/EsJrMhj/8NH+8nr+9sm+vZ6NBAMrG7La
0zPTwTRzFP0Jq+qMyBz5UO9ZTea1ber8elvwl63Ht6N+23ooXQzQoClrTyDf3VKvbRcvVdy1vz6K
ddvr/V7Erj/+8z/+OO2SqrMwy+SxSbcv/0NtERrNLc014csZNKo7faXh0YBYcOrwXxeC4RSj5UrD
QIcVX2rYQAOh6407Bm/nU8ClSBWXIFXYH8nC6LZyiz5ZC3+r0cNBYyjMYLhTH1Tc6brakiM4OQp/
ayV+QGXnqSEsS7+2F4wyLdiN0Qpwo6Ealtx+pVAS9uaw8OvFrZtKPqArqU+l7yrMGcSgcTvYuKU5
eBMUAoiUh1ppT0gkPVP5RKJ1CoXmdHvmdKm/akH2JDTI7W+2F0jCqZXtfXDMVjBcQ52ZkTWcm1J+
gVdFQPidHsyZPTIEzab5rhFEENvdKseJPg36E6EDl5nSBOLrUmDCBTTGLo34a6zYMHUmAoyKLJ8E
GQcbDV4kCr7ECQf+r6/cb3k2v7hyv5VYP1w5lkC/nkTm0Xp2EFkTw/qO2PdbG8eczV3POZ6vHTny
xZK117f+YWf8l/6RJNPfujWjwFmo/Ovn+6ap6LrXKkcvkEJEnVeuQ5LBtF3LUPe3L/oH/OP0+1eC
BvJjl/DbL//n/4/dRyKMf7gjbuiTP5AmN/zKf/7H/vX9tfgfd/+LMvPzN17K7Xn+7Wf+wJNIyr+o
gxQ4JBBF6EGyoP7egJT4HU1RmOIaUESpbDjOvzO/aTKSUgaABwyJZcoqVegf/UdZ/heNyVuY5S1T
mi7Df6v/+O3uFTgKHVBFsb4tpkEyMuchlR6ekMqk/pAUysOo7AdoJfZw8jUYz/7jTTm8bfNdYinP
P5yjP+6lH7tzCl/gh/Xuz+N+e73AVmhauSn6LYqWuduk0p04FGwtH6TQXIkY/Y5aW7/6iJp0tpuN
Ma6MYiOISARIzlil/AExNdlBfYoi9VXK3GDi1aQfByTHg2rC+eA5S547KgYyljqVKmB8+/Vnl82f
uyZ/fvhvD5thdX2GIhVKYrQexc9Ye0ujF0lx1Qlwaf6sjbAp33Ppy8Aw8i6Rq8MsajiJMf6B8WBN
J0ICFkZ6EJ6jN36VMYku5tUs7yR5B3FsU2V3RvKQWD0iTU9WNhRNQ7DAcO2Om+Kl+mIq51BChuti
1azyff7SIGmwVU90EG8tp5XvYlh0WI/d0ZkdNv47djE2zRIXpMmCXbaTuPlRsN9AwdmNC98l3MXs
qagLkC0+asD7UIzKKYELB2xYcbX2pWe9PKTpQz5uKNMM5SG57Y5Ed0gfrRFRRsMql7OT0Zy0WzT9
USxpUnq94kzp5gWIHB5AZC3RsURMeRGUhdHgP2X+yz+gGUh18A8tKH84rphzKuWcTMcqJXNpYeir
tL7ngD0kkFpypAYzHPboeqNWuyE7qO21yjdw9hVtJZUrPSQVYwVrt+qOZrCRqqXYr5X+Q0ccBGi6
65nGY+lGv4gyfbqgvsEECi7XzlBwueVb6HQPDRVncgnnvbZH0I4KASKs5WgUEZQFdsnsegEyX93r
DRPsyVHro0XPt/akTYEaG11fhaYyeh50nca93b+q7+I7snRA2vmthsCg3gDllHSKQbgKC+mC+MlH
pVrifHgv/KOJPDN9zpcwGVGToBBfDXfR0yi3XmVJjwOtTzE4QK2dmvuGV9ss5UwsceNSrCRcdmEf
dY5UbLPklnvwqoMrDxb1EqEL5yl0aaAJ2CrwjxkOGdGKscUISUwg/7JcOfYyHA7raLp2iF+V5ABj
v7WuuDkqT/bo6qwVN92kD9gHN5pneZonupjU/YWoLpO3PPqHKFPptgz8+VL98wn71rAadQlqjclG
WrhLT/6m2kir8KgctL2yQaZ6yDf5Xjpl/9DF+hYS/OfRbpuyH17dFMuKSoOs2+a77lod6tN4V7yE
d8FSc+NDfciep7vcrffmofg/PeJtWfzhiPJkpDMir24rHcWNv9Gv87pahsdkr+/Mo7ZJD+JOX8mP
5kG5//WihWXi5/3zn9/yWyO1x3oijZLWbZVjxY6Iy8v9RTvqkQzRDdyJTXqPmwWdRXadNvQAVro7
e8mKR2BDY2/D//OYaq6bDQkN74rX7+pTeyy9aEuNFi2QfKbNKgSZaNkMlwWc7uS+OySosDuUYYPL
bpBAH6fbgbdqQXVcZejEndCn4LEp4Uu7e6ODP5yjERcj9kGGWU7HuMGVXB1dCoaCxe5QeOdbPyTx
ugmQ7kJ7KnfyEukCVWfbIzACq+eV7VIDC0soElkFW7/ZIWrAXomIYfqasGbzta+Qoaevkdjnzr7V
0F86ZTd6v2V2FvdIMrXcNl+rS3WwtvfNEh8b6gNNwtC+SPYtkXe4COzuqSYu5TQJto/QHIPqouOQ
aw6AhNPG2O/GiC8cOnhq7AjSQr0JmhyjXREyZcrLKtt01afF6luUX9ZT0ryn5XOrXOX8KxDXNZKv
eDW+y/thKzxjidZi0F1OvMx0pngr2t/1p/gW70lI+cLqqaZO/R68zc8wEgn3GgU7extP4vkaYQss
kOa89N0iyJxaoSxd8R80E2vCfNKVqN/+o2wZZ9vNlwHA4D06TC5G9VV1VaqzxTgfssSCi2Stmi1J
VMTyPeoX8SKe03V4rzxhGLKRLvFIpvti1S1qHqLW+WCi7iAUd4KjdeLsSwPLoweII6A44V5BksLa
G9ntmsw1L1nmK21fu1QnCwxwZ3wu1O6uYlducihosy3KXe+NnnUUv8LTNnBim6QVhwtlY0ewIfWs
06fKJU/5ijKIKyw5sWKr7rDnpbc2XN+j5brhK5ZrPA1k/HHzO7y5Q7t8nI7SIXgheK61zgHC0una
8BwE9+R5cWuiDtAXU/4mflrb6lI+18/cBDRpKjBj8bJGUII33VqoGOcWmovYVFsEX+TB5W70kG51
QfBMwhmIWLonEGoRHiUAIAXwKpBnDn+BjtV0sKWLON2ZqaecxZPJAA8ps+kpF3EtnOvX+KCdqyfp
PB3NneCyQrvKTnarBYZjB0ONM9v38JpWxUV4MjxtdzuZwiJc+JuXdm3xp+FoLXKH3rIHzXxR2s/S
Qve6e91jnOtOq8p7Hhfvo2t60y75YJ4XPbev0QlL9F331NeLka9E9X9KNvhdbn+bakubecM7y0F5
R3z6a4JwJXLQjoSVc4NADC4+E8zLjojw2lb1bW8hfZtUetI8ngsVJ6BM2/XCfTfyDsb3o7Kbsy3b
8nKv3/K0qcTj2cWTSKATflkGyewUUTPSMKJf6zV35R7nWz8tb4YZR1gWO57EeZntstAtkV0kO80V
DsE5Eq7FC+7AHeCQkawliExf+GRLi4SslSjvERBj/idrOELXY3ky5JJmkbyobrBSN4oXs1siiedR
elRWqtuuVSzVy7RZS153mNf4Tg/6JrsK2/k0nPt3Oq1jvUKNCCKTJ7IBAH+zci7gRMbvcelkYMqQ
4BBIRKtsiScjoHWDcLazox7S3M5MtlgjCe1sxrOmrOpmO7cnmb62CNUGnh4ty5Q4wpM/HbDozsuR
WIRxUz7md8BPti2w001RXmXpuTTerORFFx6Np2DGqycaq6q9KQ1pZhZ2cx9MX6io8tiNH9Iz3v37
Jk/fDDIdgf4gz0U9z0o5rGJw7zYbVOzcuomMysYJCE0u/BCe+vv+ZD3i7oOEVlUvhdzsDMvTS6zK
iYx0yeLC48r7zD7NZ+Min8TTBNhrZHpst9jk3tvX4Lm99OfgqRpORAMsGdK7OFGIhwSBxp4QKXBV
rVLiM6OXIF3emCwMI7vSbskkxKhTr0Pg0+iz2ELVl1wIFu2d+dl+0Dpn1xzBNO533aE9qs/6HZuc
bnoiyGdtYOVpRnktQXOeWCMAek+vUXTsSY2DaCSDqfLUS/GBG67P6W3a5Z15Ffu3pPmYpLXwlF3b
J/UscseBUaiKht3bBjis9UZ2G4CngvPDI16gJwsXZX+dO8/Pvai0pYpzyO6z9B1E17uSrXAAas5q
PvAH/G/qzqw5bhxL239o2AFuAHmrXKh9sS3L9g3Dlm3u+85fPw891dNKKkc5qo4v4pu66OgudxUS
IHBwcM67ILBvldsSWzaU9syL8LFMgXcBDW+frK26oXQ+owNF2CbI2khbeNL9AJEk96+orlSwD8y7
DlaT2NVXZM/Yc8tr6zy5o2Gwh6AQfsZ0s6u3wACzboPEO/4kPfoRJaneDswwug54IgTBzuqvRIKL
5W6wdmP/OGfsMMiXX7ndmJp/bW3dB/85+EnvFfO+8HOZ30/ZV4neWNjtU8ri00Vv7W30kZcG7W4I
ELJEIRGTGYTczrJfGY+MxrP1D7P7YKNe26AVtHzT+HcPMfTeuG4fJvZeeR7W9BoQpr/OrB8uaug8
AO2LxrnkbafXjxSgN2XWYtNznrSou9Jq2Mbjxi+2tn5lxij+/NBDhPwozHVoeKCcESafM1COcvwZ
+Z+4NhUJTLvX7qbPxMYHBTmMU69dmd2t3d0mD9Yu+pB8t+/KL2bxLf0CEq14ij4Wd+bjokemt58B
vCDwtYVh9O2emLRrN+UjupjVrqx4aYUQWUeO2Xme7MBagE+XaFU1W8s9d4YWbaMzPx+2k/7UxflV
AKVD9ADVL/AKmr15l9zTHkyn8+lHUDwYH213l/UJFsSAVvJP3UfIKBLlgSf9Rnyq7g0usxlg6Y5X
xyKSN52ND8OzOREmzth09Ij69AJeUb2hGsTT4LnY2deIiVpP6hMK9fcIMcUeLjJgjKb2LPnYfqOr
GYm9ZnhueaWsT3V5FeFhRCMp23XbpDmPz7Nt9QOGdPqIoxJdsY/5Q/oLy8Txhh2OAxXlfv4LTcHf
8fX4lRohiFz5GF4nT/4taFyNgqKNOcg5ohbzz+rJJScLNhN2ONbWMM4rRfFyQ9FOQyBpLz7wmR0c
OcTmP6LJAU7pJ/1V5McDHQREeTrzXDrxg/ZFbjC+XaRezpJfMt5ioauL27i50SRlz8sFKdI0n41x
a5Pl7JHngAKR7+A5ArT1YJPRPfuqV9+7NN0NXXaTWtOO57QL5L2ud2Px+0/6/a7i2f8Ol3f7vY/y
38Uau/f/ISwP0+0Xb5BXhbHbKPi1Fu1d/om/ymLg8hQC3y6FMdNZhHb/WRYz+AOHv4ucLy1619Z5
I/1VFqNgRnteAs0DDqVMgHn/XRaz/oHIr+GAs8d41QFT966yGNDzgweoMgU9V8u2JOMtDQBnVR9T
aWNYcUe7vEeVHea/GBGPoRIu3IsZGrJzWyos+87GPkrCm65VwMjNFvT2RYyCJgzwUhKDRkNSw+jy
iN5tMgTDnVvYJJcQ/itOcdDBib0sWz2HbwvO0Eg5UUYiTIod5Uw5JBNo1yUGFK5zNVkxauAiLuSN
hWytQP4X8b2zIPIHRBMkrhA7lxIaaZumc+SoRSJ43UBhRouzScwbTB21b7MWSW6wbiDrsm013ViN
G3xL4ghxOzMzsA1ENQ3l3AIL5YH3G9h5TH8DVZ5bSDyQnkGjwxfONxanziGmCzrBXV/QgArpXmgE
lbkHU1zInRQRXH2tWkRlrNxKv7gqMW4tNMOInEiy3NVz634PdcdGDa6F0eQb1MYa5Mmpb9UNlImp
63T5xTcY8inQK9IgqNhjdjMZ9Awuhz4hLckLw1fbbgFxXoCiwErBnGMJoL+cYXkn+Jc0G1UqB5H6
PuRWjO3OQQu2ga5nF1ge3thxjb6M9JEyMVstReYpajqEdCq/au5w/RLphRF3CPKU0kjQeDWRmS+a
YfySo3jbUZdxQjLhfsyRmA1jLkLYmWF23vhhbXLXA+3eVeD+f+A9V+h0uh31HMrcJyEzJuvzkNlo
9UWtZuOZhWlu51TUgsIyd54bn0bXNh6ioeGtkdDQFHpW4DGNxxXmbU5QI4Nha7wgZDfZ+zqWaoK8
G+HiIybZLzYEmakwjuFneXYjR2qKVdectyDpf4a9BgdnRML1SvfpvGtt1PwGFP0IspnLK2wgWGzS
1ikRGI6d6GMHWwijPYhr+zTVeRNqc00AlbNhPuFOnehniFVAWVCTbX/o4OobvEU7EWyiMKUY0KcS
RQ7fGBocTsds/DLmEmYIKNT82Wg1sjbkUfGomcGSPFSptPltGDIuJdDCQW8kX5CtpivqX6GR+c+A
5PM7ZVr6jwgQRrpvEOEczjpVoSmPCxp5FYhvuIzSMCqui6U75AufHDKaXF553ZjP3y3NLu960wZS
UFU1ym9JjxLaFm9vG1G0sCpmXJyiuLg02ppMJhJGEW0CuzGHM0D64CGNaNbnL2kS+M/ZQI3dK7PC
gNrvdEHJ1s1KVH4C+KGoLLgRFmitkdzrsW18oC+fXOva3PKKgnv0s6p6Y94HSFRRku1j5wsaDPKh
la37pVAqRWSm1FV0UaRmCzl8SDPqowWFigyII7lipGI0pFon+GU0E0mZXVeO4A+HGRnDykEfxDYL
isige9LHIQxClyAGbf8xLtLgK5LNfB8X7zzrDOdhtK0QByTojVFq6Jjnjjz+QxrfhCc9qG5cB9tt
YTDazlfx9HlGHyC8o78PtV6X2Mp8qEc4QltTaDJB/3XmOWWE1eBJQ9rtLqjlmO5sgKzTwrtHOx/w
BZd9AXUIVF/0h4OCcvOC8sOr4UxzOzSWLQSzsy0KF6HYRzkyhqjtJsvsXEiFW83Ci5n59tFNoxkL
WkSXPDqhlJJ0O3inICiqtB6hGVV8zazKAFw9aCXqrZUR4JE4Rhh0pJ0zxfxngPqVVI28S2HI/sDG
qL6C2AL/F4pKTqqEnzd1VmmZH9iwPMMmP8NtLLCsEPTMtOAFI0yLBZWfhuwPpTpAWTgXmkhlkrIM
O6XKMrzzQxFe1EmHsdeMxNeHqALUvcjedsgaVsTkyuITOFBusrMsqBoapLPMC7BTKTloNcVBt7O4
faBMz3ac7XHUaZHI8bP8G/pFbIouCkYQsZWrPjS+5tMfL2UoYdhx07GtRyxUI4FQRN3kwtm6HLVP
YI/aBk6VWVz6mYEFdRI4NjZQcIlRNShnsai+pTioTpVh4ziqZUCDYfmQTsFzBndUxEb2OWpCH3G9
VtiL3AOWc0hUCp6mUYGHRI0B36K1KiCjpnlmfwVSjp1dWvjRtpbxHO4qvUQrQFfK+jm6kajOuOXj
r47tSwAS1gCaaPjso+qJL64Mazyp4B7fdvMMdc7QZ3VhN0nWe35kJL/j0UhvMWa0H2EGzV/Tzqif
Q41YuJmKQv7Umw6UylQI8RlzYjAsZlMXv63ADr0R++irFNWib5FudJCM9IraqF8sveUqRpylqtIo
AUVV6B+mdtafpE1HCF+IInHPBv7pL35lDrCUXWP+kEQajCmt7S8hEFMrrSOr9SChzEix9ijEWwaS
VkiRLdaJfW2QQwtMsOguhL1+YeMgM+y6IeE9M3NoIlBPQ29yUHr5CV4pHhlJ7YM+hnnTVnsLEeYF
0FYDwe/tRNyEaRU+N6OWOAD+SyRAEdCbHCpdM4bkTSRNSHuoiMGkDZwBfPwY55lL1TZB6+x74gpc
C5AXbfXuajCCbLyf58weIejIoXOuA/y2kmsJaxs0FgHUzz/JNGrxknZiVDBVokb/vEsgJw7Q3DPs
8ibNTsVDPVWOvoFYk2ZboaSbYzNpljdOUTnpVd6GcEfVHOvPqOgNw099moLqukj9VNsSgTMiE/Tc
aDsNiW8u/+QEFouW/o8Ae+5hY4opa1BhlJaPhXAXYeQ7j63wL5pu6sInObeaBdKpgZLQTn2OqTfY
xPjcj4ZARuBchIFsKEbmi6SNMfHZ56b3QQ5ajbkTQ+5a50VXOIoisJv2qFQUiApWQHhsuxe/Kphh
KN47JoK/k4w1UIW9a1vtgKBtZjlIULT+9Bscq0huGwIExAQzc+obEBJFfeOLJHYvQjfRZ5RGyC1G
3v8ih6IfDmWnroIkxtnBmgMs0hCST4MfRY1g9xZrGrST8BrO2k1k+fxQI+z84Xz0O8vklTwGpvWz
G9suvQwSsCH3CseMGYyO62jYH1QtXQjsoim0IqwM07TS4IJUYsaygW1amBtzlpH+uREz5qtBpUiC
2cj2+Ij8V45JhG0PUXUWG1WlvrqDrn9BAhDMZOZ0/m/Rgef3cBKSE1EC5ZCzzF+6tsbMZgYbl3Xt
3ql6CuN5WifTBWueYGUrwDFuZB1X7R26EyK9CmOj+4Xe3HDjjL76pvJJqL3uTAnCzjXUSM90endC
eivCjWJWGEBtCtQl7O08K3ymrLkvboFdwaadOl0s3WI7CBZ16ghpYc3U4VqSZEMeKFX1g5gAisLu
IQ8TVQQP4cAceucOjzKOue6kZrGzSDsqsrUuwJQAU4tuhyuJ+F3hpU7u7kbYWElsLM2d7AxczTEU
Snw0YRWg02jq29QjQYD/XtnIDmL7ht36Wcm9+Wi5Ed0Qjmr1qbDIpul1qNbe1MNgIe7q65ANS3xB
PsD6Dn/nhoyRIsDEEb79aE1XbelnSKyQUrdb9OiR4i3qhsobzFykTWsXPyMQwwFLXCsRPmmwyMtN
J4NEIMyI9OQG2zyI1CAhRXhvdnXQXeR2EdGZHaeuuEJve9GDD2GAbOZBi/Nzdyggoid5PCOD23UJ
3Mmx5vFdpE5lXCUuTGMWD3rkrgcYjl5AoQ/IxKGOqIPClBgrW8WMCn/CvwzubVcheN8i17X4a005
bYuhmRbFt5CmgGjc4RljYoSEwKcVv4IySt0dQolV/KNMS1TMt5DEeVxMTQTec5Z6U8yU61XvdBsz
aCXORdhndXRoZxsGIMzRoHVt2jJ2YFAhyEdT8yl2mi3a5YjYuY+SS9Tfz3kb17eqzsb4Sdnwt+Ep
w4pFR8TKY7N5JPXE7f4sqClOzf+FLPp/UDO4K3/lH9v616/25nv5f6ByYNPu/Z8JfZvux/eXYJrl
//0Xm09Z/wCXv5wmVziGAFDzz6qB5lj/WGoFC3yOi0NXC4Lun2gak+IAOSYlBYO/rwwe83+haXT3
Hw4AKsOFViCkbb3L7GdpTv+raW3bCG+Cw+LloWPU4Sp7VTMoUJBJuFJpLuCOtq/xsdhGoTG/E5C4
jOKahmXyH+AzF3TSyxZyqRWqRCKn90hjKaxV6C0b1D63EQ5wuxfrfgSls+BZ1hN6OdSqW40myYDx
EkkVv+jZbnV3MXUgIvJwuXx7pMPe9J+ls03bsSFYcANxSR5OynGGFEq70XlFgZitXtjaddYPDXKc
bVgijeiWXtaIZu+iWfwVGI3JDvrvHXZkpkc+nb0wy1hVBbBq/el0A55vqg2dR8iWiM1TqUTGtHj/
p7Mtdi2VLyZLietwlk3J09rHM87TS432UYxGaZDRIKjBX/5X8ACcF/wq/pcTsgzFPoR8poS9Inbp
Q4Ybgsg70CS94ynTpxcaUnh997JJEkUD3Kp0cQla7cXc7MrAUX7rGcJ371KrVR8Nl9bm+0cBJYfm
lWm5AjG+w2XrFJUKYnwLN7a1rqZi9B8mtxlPjLIGPnOu+C5QAIgPwuYgH46CeqczIA7YeoGR1xfI
kC3IHOFcpG2qLgPXUZsOA41tFlHYeP/8HMOWIKWFZUh9NbKINYV9bksBiDx1oxUWhPtITu8+zIrF
I3SaLj/WkKsdoWZR8NQ0Si/3YQcVY6Vd6yPa45hh1HdvT+h13KAIS5hCYNDiRK8hsaQ0k2h4LHuV
nqnLGcHzi6yQ9S1ehPnF+4dSgt0nAN/bbPbDr9bmfWjNWVSyxWH+5E1Na1IDzqTNaIy9PdTrGKHc
l0MtmKUX2B0T2ReLRzhDtQ2qjFZiX8H6OjWhU6OsLpEey7KS9kQB4MMG4a1b+k2E+9oJLP2xL6R0
YUuDSoqBz9bhXKIsnlCgD5jLHEzndghgzaUsvY1FFp0Iekcn9K+h1pEIFWos4MnNPH9SQDICe/ZQ
Zfv19rc5MZ/1pSg7syqLGexnGWeOF/qIT6JPhkplQ23l7aGWz3x4KbINHJd3El0Iy7VWhAAe6/7k
44jmxQ1KWEGb2eeRaLN95GTPRMP0xJc6unx0SYgLVJbQKTj8UmGAqU3Lo9NLVaTtKcPnJMwqefdH
csQiVWeTQFlLDDocpeo1lWeZykFWtJ8h3tLFdMFvvb1yrz6SCS6a+0JJh23LVX04SNHGRuS3IvVa
h+6n1MP2pxlSuvDLmhrH22O9WrY/Y7mIlSvHEShAHI7FbeUXZIpoXfdy/O4Hfo+UGZSWE8P84YQe
7AbGMYSlKxJPGlPW6rgWtu6gUMObTjhJeIs9RnSNu+2wG5CCu57rvLvTZTjeaOZQXVcp2knIVtpP
qC7gjqhrDs8zE8Sp6uh9Kn+Mr7gBKB2bU3kCcfhq1y6/k0VHZMZ0pC5W6+EbXWRHbYQiWNC53+rW
t291WSBOHVhqK+L+3fkHuHXpOmwl1B0wvVwFGMtAdQ6V7tQzdO3zJAbAXkKN7921Czge9DwjWfy1
dApfRmTEBin3i8XIyIcBobKq3/l2f4rk/Oe6Wn3j5cqki0Qr0CCBORwmrToq2p2WeJQNw+9litXA
VmpmbtDnpkxQNjFcwXJY1DNm2humGbpeBdn+E5HcoOLagCfRA+N6mCqFKCwLgeJVP1DE75sZPWqj
2A9lgaacGPvy4b3ngMYhlGaoRYLUc53VGJTICi6RxEso/p1RckEjTJucEyf7Ve5Et9TkgWVJwxXL
y+xwhbTApdhTdYnn16X/dSpjfQPpMMAZUUZXdV/X13RNfqk5bD++Pb0/udHht2Fkm1Sab4M4xDo3
NEuFCbJsYd3iBzSejWNsfrRxBvxeUCVBEahTVEgdGncPUywSyrdwunG8aZIA7qVDtw7fvMb9Bh2i
+haEckICF1w6pZ63f+fr48fbgvyOsq/kAeqsLo3OznQov1HizTI1t5SAv9kh4kh5C89pms2/uDr/
Y/Z/7HvYxD2SvUUcw1qi44tUJXWRQqvpjnlJ55ubLKf7Yi9PD3Akke/JpLS+dUkivXKS+ePbM30d
eI1lI5CKkatLovzh0KFRx1MTQpIbfQm0LGzlxrDYf2+P8udor747z46lMU+A58m9irt5VMgBUd/Y
oyiPckIqKONJrLE+NM1oXSosCy6nSQ8f0ZzxN8UcWBdD1fvWts/bEQ1rcDlv/6Aj04a6x5vO1tmL
f7g8L1c8KqD/FqWMsJunMF8MkN/rCFX0948ClcjAh4mmNofucHHrmSpth/2D14XauAuMrNzpcRf/
m6OsPqEe+VNXcl14wwQECD1QCA15op2IGceOLifXoVYCboMAvqQLLzapX1iV001W6OFscYcRt/kx
RFmLjmVoAwYKFf3qTVlNYPtKTUafaHsCYioM0MROLMVF5EosOpzYNX4aHKrf5Ui1990XDMHFsagr
EUBNy1mtd4twqU6nP/TibpjOs9mZ763UjHdvf9XXeREi+zpaVCBOlif7ahQoNZgFRXPkRUk2XNpu
VS29zxCRbqM/8WmXY7E+Ni56VroQqLyzkw7XnAYyHshOi+JZP/weY4U1gkXrs1WP5cKucYwfb09N
X3K6wwFNg5IKOB/maCG3tRrQ0fu5HgG+ahhmeVm3CENFfkB/hif8HfYgw6LM3uI2CUZ1tuH3l4UZ
3vMp7ae3f8rrVebkcHBQR1hoeGtiM+qrYnKTKCQjTOdPNGT1beiA5zAjmZ0IBq+j/eFQq+BUzGYL
GoShDNLqvXIz2BR6h8Br5AbXOJ1Y/+Z4y3Xw4iTpVtMLFN8Xz9Q82cuiNH9GCeYFlkDfU7qGeeLo
Lsnb6qOaxpLbyUX5xaRqejBeTK6DWHcRembo6+c0DJAewSAYrwZ/6vUbLa/xVFLoKEJvcr6msa//
fvtbHttWLPGizUaSKdFNO/wFoZloVaOzj4PKqB7qoSs+K9iZmw7R0StwS3STMdHx0slKLt2g8ned
Q3PtrOzfW34w+Us4Jjz5pT4lV2luOBbKDdKavvGgU8fj2G26nj55IFNxIhYd27/Uv6iVLoVSCm6H
U/bHvtZp/4VeXdsJ+E/a3sk0OZvUwKvw7eU9tn/RVgdzZnJeKCAeDtUW8egg44LRhAjDSwQNQSnX
tr+LpwhB/TCNT+yn15cnJVceUfDeCU3cCIfjoT+luVVkBl4yh8UVQpX6b6Hy/ERV6nXsYxRyBqrM
EGqNPyywF6cER9iybSoBQrnw+6cyxYKZDp6+NxSiDSPvsm2JWPqJr3Z0auxQkgNU6KliHk4toNZI
qolnR2qK8uOMeMdDqJvDiQBwJB2CDSwEV7Flkc3+OS8v5obCNAAfLQ68ObWyh2ROpueAsHA54fh5
awyVuqSXhh8LOhPUx6BsoLM7Qs9x8Dss8vnE/lnaMK8ChCStMziflFLX+WdYzRSN42wBg7vFXUIG
9zkPZ40bFIFCN06guDg5eHKa7dWvIoZCC34M+LofxzclkqUXaMlBSHt7Vx/7FNJEMNfQJW+Upa30
MkoCQhi0SKsCry5dE/4wRnSZ7KE2vD2MfsgOXs7nwsyGir+AVykOrMYBFDU1sg0Dr2M//CiMEpmD
GlC1m832VdnJ4gInk/DCDRpth0hK+TCPE+Lkf+dXgJA1oY/TpFmX5tkLbucraEjoi89f8qG2aMDm
aJuHOIVWXYvx8Ogm2xYh2Ns5gqCaRW7x5e0fcWTFKTno5lIYcXgPrFaiV4Ss0nK0fSZU8qA5wkbg
IalPbP7l37K6jWjgEVoVocPhOXD4XZdjB6hy0JCzgp/bjs1NFGJGQnud+OV+fHtKxwbjeEki43IF
rnnzZlSac9LjIIyAcIeFo6t25BP2vZ3mzhVRP/nw9njHlpCob4FptmyhzNVVG7qxY3dpx+SwANkO
Ol4CWqSSm78xCp1T21rWkDLB4RJ2OL0I2dXaXnVA/tADJhcEMrh9e5QjAdhCoIveA3/ZNFwPR6HJ
Ec51xSh9bcf3weRkO7dZzj4iIpuuqIYrdG2jE1Nbfvp6d7wcdFV0DNKp7tqZ10vcztZNWw4o20M5
9/qmsH4oc/DPG8cBNlb6av/2dI98Opu7k0zbxlfVWHf7klyjnhMFGuImoQUfnag/9+XsvT3KkbSA
zQiskKXlC5rLn7+I/FEi9QFjG3evZzLdjPUcYNQOerKI9Hjz9lBHJsQ9RgVX8eheYvvhUL1f6+kQ
1i7Wy73ziJ7/fFWX7XAipfojdbP6YqSVNrn68hbivx4Og6KaqGd8GPayNsf9KAvc6XQfti4C1OLZ
1Id8P8ci+imRxJ83o90Hz4XV6beo9CUe9nH9duLOvW86U4O5M6taRxYG9a2mn8ubMLedLdjy4frt
tVkx1v9EfQcJFsNW7p+X3GpxsOoJfOVHUOOTtLy10gGm/qybtQMBNeuyDB/QLgQjrcT0IUpnTFxc
EUbPiVYk2FTY/n04KUgBiNvPNdBbw0QGyCoW7OgQdMH927/2yKZZUuelGkW5n17G4RJXcN6lpncY
7vW5vnNL+LjToOEmW4OT+beGWrcdxeAGsm4xmHaaaLzjmmguDGMcwArN/olvcGJW6ybG1KObrIrW
2YeJ03zK8So6V/ROrqsQqu3fmBWe0UKgFkknaBWWuyIJMGwRzh55phoWIBbk3SYxa/eD72Ry9/Zg
R84dNBR60jRUuUzXVR+Nig8YrBqTdxuQkRbCZ3AHFNX+ziiKLHy5symsH+6JlOEn6BDOnso97gR5
A3ER/bUTMeRYdsRk/jXMausljj2LMa2gOfdV9RnJDNrevmZd66X4HbeB/t307Y6aAKRHAZUPaxrZ
JO+PzI5DDmgvgdN113nJoFJE+0TD9q8h8Asb8pw/DfaJqR79bIpcAcSHxTZZLeg8g+aMkpKdr0e6
x/+CXpZnwfnf+GzkBq6kqkz9fXW/gVyf/D7LnT1F8t/hWAV7PUfW5+1Bjp4sHtpLB4SHmrW6uTuK
OLw32e5R1Vm3YailnwfNQe2r9E+V3E4NtZpPUQOKDSSHuEra7ArJdNdrrQHW0Ygu5PtnBU5huTx5
OnG2Dne8IftwAf04e4SVi/OpjZvLcYLp4uJa/DeOMN0J8gCQETzTVgvY0HSjtskRBl8qyeCKGi+G
3jhxhI8kWEjZI+Ss83IDz7aKSn7etEne46MaDT1C3FOEBzJotXNL6rhlGk4Nvzksn95exaODkuED
a0KwSqolY36RgPSdruV9ItU+7odyt3TAdq5vDXiPtghxgn6n1WBGJ0L9kTQcRx0Fag+VQuQKV2er
rF2QnRO7vowTeZsNGHkaWAhiEt+pGxXiv/j2JI+cZQQdl/I+1X1ed8ufv5xkYs+laDnLbYHbTxe1
EI9xAn//96MOrtM9oGQKWGe1IS1TF8CfGUUXSQ+XGnoGoqvpVi+rHJHVtnqscFc/Meix2gH9GirP
NnUKWJervRkXWVn3rPSehGFhmGhG82AEUV7sZZc7X7uUGGmVZn4fNKXcl9HSURukbl3lSWBcaOQt
J37RkRAAmEzYFI3p0zvrwGmKzpomw1R7dyGHZFOHuovwoTi47t/5rjbCeVTwTNOl4nX4XS1AmnVi
OGqPF0L00A9IJlpB75xIaY/tHtsmN6fdoZNCL0foxe6RWjGIhgC0bxV7tBMxWgkdihHv36NcMwBQ
8TVaeAaHowTd3MR+zCilouIbq+77XPe59/5BpJAWTxq6+nS8DgdJVC/KNNPVPmrieWdOKQxsG1nh
vzGKAXAMJMryhl4tmONCN0jTQe1NLPA2roE8xeCE3YnPcmyfgUaBR2wp7G7Fai6mrqXg1Ru1b5rJ
OR+0QL/0oW8+LFzD9181RH7uGX3p3nHED5dtDvLUHKZQ7ZETlou0XbTTeIXs8xABrbfX7tisHEF9
gvaQhQzU6hJIQr1XM97JexAL5XbGHuccCmG2xf38ZDK3BKTVU402EtkcXU9wNutCsa7H4KyBeUDE
QDwsQasCR7sdReovSoMhpgXqMXdB4Fe5IGY0xrehrX78jemCMmGjWOAn10m/P0R+ktALJHphZVLY
DlW9xEK2C5PkEx9xSU1fzZbsmNIFIRovjsOPaI94j+LpiBBNaWhXSHqjZRQYKJP4un5jR0YOpzav
djX0rQenaoK/cQdxv0Ih5PlNir4+326bwJfU5T51UutMWXm76YmVJ4Lv69aKa7FF7eUiUHjMG6sE
HZPdfIp6aEBagQ4HrBofcwK6AT81HVqHPSPaUDY+vldFXDx2g4UKNfbm91Y8G+OJ3/IqbvJTCJpA
ZUAv0bxb/vxF3Jwr3RiTsUOxyBHYQUHYuZS9eHp7AxmvDgzVNcPCYMTk+c5ts/qsQzkiNw6ufW/J
okNhB3NddHCQwLZQ6UCv3cn1CVPxhGyqEpo+Uk0YwtvJnUuFvFiY1ghPRtgFt0ORIWfdCgwKertB
5GFQKNm7o+JWrTGVuELKH53xYdKT/uNYG+JRNbTtdr0+LNRuW0frUAOlciLMLcHy5ba16KosFVjW
EXkEoECHqxhM7lDCs+o95VTFTcNrYZPnDpTfcZjFedmTVojY0H69vazrVf0zKkUiF/wJQLs1TLK0
gwQmKWQIWVfNLk7SYCvbHp4vlK3d20MtcXo1QaIQlxFVfZ5B66Y2jAvfdrjrwIJk7r6HcwxZ0YL9
HhjafVhaYp8ElvO9nZ3kBG1hvbRURcmZFCko4ZZbcfnzFxvUDTFYNvK5Bx9gTb+py/6cRYnkE+Zr
54l0gvNxbsbvb892vbB/xqTyTIq4DKxW5zNUU15jrtd7qP4aSJOj1iTCwtkAr5tOXMPLzn+5sFTg
EKEF1EhwJcCbq6FsJ9YCM5eV53ON7lOdqXWF4PyDeMT6KXdPLOfy71uPRymfrWotbdVFE+TlckIU
nrK+7ypvzM3GK0ZjvuiDuEJAKkrGnY5fKNR0PPZG7u0rWuyhdWLC64CzTHgpshhEG0LCusJZuXHq
+BJy39Q2ChkfLrizTIxZdCKwvd433B40Jhyyj6WDvco8sInmpWFAanGdKEDZKDf651H2C+UAqYUL
R+/MbQaO1Hvv1mFY6u4LG4pre82ysRDZsCQtGS/p02+p4yDWXlafZl2d4igdWUfKRRCuKJFRHVt/
SLN0Bq3Sp8IbSakvskqirhdo0/m7p2MDiKbsyvXP02V1IaLKL2TZ1wj+SjE8DaavXZB7Iz+Xa8mp
N8nrGUErc2nsLQIzAnTb4dac9aR28T7MvRBH4zNLNTClUZvavj2j1wcOzB5ek7w4yC9e8WlEMYmI
IkLmVUGHpJHeWhuaa96A/MKm0RBgf3u4Y5Pi5UPFj3cfubxxOKkxrktUkqPc04re3QAaCvZpMp6C
Ah+ZFA9Xm0hlcrKI0oejsHTxnIV24XUyeZI4qW/ixDpv2iw+GzSjP7GER+bER7Z0C0vbJQNepb9t
1CqbzKzw6lHMD6hmTPvBFe+F1S4PLHNBu5IJsiHWlmyWr9m9XumFV5WpdT2givLZxCr4xPd5HeoX
aW7KbTi/kZyI1c2dTvlUp60F1WAW/h4GFGV6vbew3jVPuW0dWzaajADQeAmZap1qxcKukkQThdeX
KBMK8H/06bt5/+4NZ7K7AbAYAFnkOhXB9Ki30zGFpjEMqKqWM27eoXaq8XZswzk86ejOAsYEpHS4
4dyxIAqUbu4NCeYI4dTou25yJb6DqKrVqvJPJFjH1u4PL41bg/r8GouadnqWVHjDeOipuHtHaeEm
w4v+xGY4MgobAWwHe5oy4p809kWuMXblYOQYI3v4wopd3qTg9iVerG9/oSNbjoYQhAmIAtyF7mrL
oYcc1HpkFl449Nk5jwwEAVk2AKete2KoV60ADhEPR0XZBfQj1YRVTMV5Lsq0mFuCCi2ab/Eiw2k+
0av9UYfpb0RdrsIu/1hM7lUZ1SfawsdWk6sDxC6DL4TMwz0y1H46UFwoPLcLJmxW+hLEaX5qisdW
k0oYbGQexza37uEoBmGx8S2sGVxUo3BiJMDGTfoQOfWpsPc6daL4by/sUhJ8YNerkdy5khpkiMID
hh7i6NmhWdqYneenTXxrzoGBfqZb4B86BB+q1GpOXMXHlpOePt0OSJpQtJc/f7E5ofSqEsWNwlMY
rG9qzbD3NEPbEzvmyMH+y64VxDeQktUkSTQyYfewlEKcze7jWQPkHc0WXttDgnpsnoj+xIivE7XF
WgMWkSRpogFiHs4r0XG76YnDyL9O1RXvQ15/QWHd1DqKNShWdXg9T2Aazt4+hUePBip35NxsGx5P
q+1pj0GTa35ICBuRAfW7SHsM6jy5dGrDeh4LK8LhJDTv2yivLw0yxc8dKJ8TP+LI3G1QclwHJIv0
H5ev8eKbRngm6Z1wM0/HIuwyRgAP7y9q3o2NTyiCP/0NiID3YgyICWD0lttBUPaDvXw4KIT3th7w
t/ZqkGPn06IZpLSgff92tcnxF3ISR4X76HAU5PdmhNSMzBPVFDzMYdluNSoLu7e/4nLPHD5nHMoo
JAfs1eU7rp5PoVJ5l6dD5vlVG90Vc2ncwVfNt2PThlu/hHMZV6GGjEwXbN8e+Ujcwa2BtwUbiHfx
GivaZp0Rm3WFrHm5iKDxUDpLzKnYz4YYTrzZXmH9li9GwVlx+uGbkAwdriV/F/DQUGaeJuWzXubX
ttbetJG7jdP63mj7czlkOEd1zkU1VVvEPnaVGZzXZfH09pyPhCDK0uTMFCLBNqzL3wa2oHnLpeV1
XU0EzHLkbpNkPrFzjqwsHGBe+8tLCvjzKgQltpOXOppgnjbI+txHmeU8H/onTcumE9/wSLBjQXl1
LDhniuCrdW0RAMuTHBDz+J+cndlu3Ei2rl+lUdfN3pwHYHcDh8xkSrIlS7Zsl31DyLZMBucxguTT
74/efQ4qUwnlcV+4AFuljIx5xVr/UBtItHs4GoFiCReBG1L92yVxZnEj0rFYNyNs3t7Hs2glszGN
LW7Sose6sOzq/ost1XrB1+HMkbI9oiCucOkGJMKPW6m8VAnLKIqDExTz12w28bFaJZLfcx6guiiN
m1ymSAG+vjJe+AdvnaNnm+QfW5GA47jZbA3yOoO3cQCS2qAjOxXloYKxc+WV7njIcZTbJ9ViPqxG
hdOIsVJy1voyVoNNrdbxkbFpV8xBks67EIW8qL3xzajYUvPdXt5bqeP4my1ayaWdEV81FrpfOc72
WODVyK7bCIPb+V2SCBGbevrOy6q3ea3uqs430bGcf7w+RGc2D5gP8oQEmATOp5irvK9t6XTw0zR3
NDCrCrp4WSZ54UA82wrAW0p7rAGu0+PekmqcJ6fWMFDr0LUsLbe/SUbn++tdObNDITRuUw0aehOL
OW4EUXO/tVHgOiSg7VBIztYoGOBITcF0oaUzO5SSDguZKiWb5xR0bc3Ab9d8Qcx/RqEyFRxxA6qw
SGNr/fp5TYtL78EXuXmWC3QpAwjGhiikl6d9U8ieClhv/irSG8ea6waNQE18UGPqHNpgLnfaLPrd
UPoBGvsL5oELLqRIXVUXVu65qUQ1Z+MTO1tNa/v5X4KDLViajaTKD4YusW9oKi3SAFdegOyfm0sy
8z7oVwrvYHWOW/G9LC0xk8xh3jZpPFWy2wUganaLXesXjqaXHfqVwCVzEPxKQZ4cgPqS2cpLquoA
B0vDK3L+Nihbv76wNrfn03FIQCseLHsuZorbpx2qu8QKpjqrDm2NwkekllZ0Dzax3LKHZ4bDdK2a
MdljKO+noZLt0IVcqea7DVEPRjZR6zfSv6XEkZqrnZwQBbFdhurfgz4UAw4IWdN+cxov/VFkUIrB
+lfJ+GZ1UcDbBYSrblQBt/8xj5Z4VFU/Xy9NtWBhYfbvilz1VqgZ1mDHFDXq6qC8Be1zS5SyudI4
AT/p46CwmXOWPqLhYLckhvW1swCcoEhgVfvW7fQnFIkRB19sfUEKUqEW6/eB/i3rtAXp33JK0BJ2
1m5vtk21hrLwQG+aNnr+dt174sKBcyaOZrx5enEUbFDc00Trond5PpoWDPG8XT/LPnC/dLmjRb6h
9Q9tlRm3BuJ8MRBF88ar9WRn+MXvFmSJZPkO5A2B7hFMn74heIKW5pI7XDnumsazKddwbh2cHWzv
0nPl3CLeFhYFLRo0T1UPEIuc9CFA9cDs3GzfLEmx4w3++4+9gDw5dXPEDSCBmSePoqC1nLoL+vKA
rp115VRK3pVQ6y7s/XN9IZ6EV74pMlGkP977dlowpKuCxNU2j+g3p4ckqbQL0evLAwbhmL80ctKV
zFxEViw0UghssIfcLw6tcLFO0IpLJKezTfGQpGJEdvcF/7BO16nxelkeZKpj++x2GDUAWEWQeBkv
9OrlxUSvQOv8yulSpDg5NlfQOovulkxQ39Y3Qztii5A1lR4h4YoTW1mjRPj6wfYysKNF7nQSOtuT
6jR8zJNeBH1Oi043WLceWf/IWZS36/3GjDZxlljm6FG/3ujZESX/uvGegLuchnUFkpmBHmTlYRN8
vpENvlYeBA0uYTzMXm/qzGKEYMKC5z1HhfiUTePPSq51HRSHRVTqtqxM96noPO33s7BUobcaFGVT
EpfWySXkDRX4wN6iGQcPPnwShy9jnVYXbqEzk8WOIorgbQF18hSONFQV8T9UksMmAo3eeIfpl9CN
OYJWbdwqKfD57j3/AmTvbKsOlzmPJoD9p7E/rMjJXbqlOGBOs8SdbXWRMc75nZsUOmqMdv7JXQPn
8PvzRh8pAOFzSVrzJJ3pujC7SUzh8YTm45UIxiTsPPG7AmWc8AZlKJKmwEK41E9OEYbSRm9yLA5q
7dK3c5uUmIU4srlwIm7b9iR4OGpmW6R/ibkW5HHtGfG9gzP6+bVLnOuF81h9R1emiAMxuIcyDyA6
LFXm31gjUtCvD+aZGbS4SdHJIfAD87PlO/7S/lCbS5J1SX5Ya3u8k4h8RbONrdcsJ3MnB9x5tKpK
P73e6JknElVEcqdkhFATI6A/blUMS5W3XYeWhSNFt+eiwbeu7b04Q+72p/L9/rvsde8NYZXExCif
rzINLxMXluOtjhnihRV15tChCAg4ZvNg3UAjx1+n4uw0Z63ND5lvqAjOZbmvFwMLzszKLuzTM4cO
moSbsgmLF4juyWlQ+QlmBzOPMqIKDL8yrMfqfLoUI53rkLflp2wCUh4y28//Mqu20Hs9gXmJs3kG
o3td27jWc//WctSlSuDZDm0FW+JfHi+nTzOv0ZHTdmgq64KvqevXN7rILhG+zq1SgBEQirkDwWqd
TNA0Z5BefDM/WH6C6Ozczfu2xo/dzhbs0VIXZ6/+4svsXM/IEhNxkYanEn0SrORJ1UwBw4a4AM4Z
hm+q97Nsuo+v74Uz9zrlQC7ZX0nS4PTRhbRZgmQ4D07PEepdkab9fZ3j49NMNQZ7Y2I5F06cc90K
YLJSTYM3DZrweG3kS9eOMu1JnBiNf3A0e4i1Rb+kTHguSuclibgZQwca9zT7UGp6JdEdzw/oaqsb
PVPztaoM8dZqp+I+TaFsE8iU1yDKxdMwrE6cZtXa/H40wdCisYZCFmmQU6G1IR9AO68p54y/2p8C
DafdDrH6Q5/IS3SKM8PKZsNdZhNPsFmqx8M6qUnNfrWIQ93o9VMgbFbngBb666vlXCtEYxTPLDjv
vn9y9+WmAsONSvZh0oyvXQUw0+pQKni9kTOnB2gd+uCy9pGp277EX04PMsvkOepMYM2ZYlYZFHjI
GFj8VqY1XujP2aaQ1nG9DYX/gk9Trap2+9bLDkamfenSOdkJZd5rWp78ByuBlDbvdAZty7Qc94nb
r5WLhzBN47n4ui2Dvrdmgfp38tu8ECIHqDu/Um/Uw1/osdgoriCsYKKBY3fk/3ogrDZ6/PvXJ+lM
4ID4FOlWj7r7Bl897lDeO7IygfwdqAMiGwF7IhGx1xbusGdO571aNvuYBAAM5s4lJA8e45pzgUP0
4vDi7UPmY6vsbJzY07fpBiEd04H9hYhm807IfIgk4N2QSNHbVVWdXMjUv1j+W3uA7bfU6sbBOjmS
gxFxeCOp84P0vCoOdIVVtT2mF9b/mVaoB9AUdbIty3yy/m0XVV0e3OJgIFDeaZPc6Qb+lq/P3y+G
31HkR5hKzo93AXlG0EcnkZc+96SQBSaAGrkEDGbEACZEQ+6uzAbcSESAYbPKk51p99rByw1clKre
rG49E5nBdMAYIwoMOcXrgLtK2aH62ltq3s+ACePS0bRdLzIHG89p1SLP6pZ7bRHuhUDuxfbd+hBs
aRiiOASQT0aqQlmyN0dGys7GYdh1XY2jXONjGxHOBLS7C0O2DcnxkEFVZkNREvcoGp+yWmxhF3mq
KZRZTBONh3Tp8r2fkCK9wUbMT24GbwPdlv0MtSCZux/9uqR3QaMalGuWRgv9xPBvIG3XPzLXwmp0
MTeHntRpbkXtybussNP9NCXitlkVdkvs3FAiHhjV1mpfj2PuH2qp91eVsq3rLtGeQFVf4tO/XHt0
EWkH6JRQrzjlj7e1MPTaABmBmFNTOndLMeQYMbXiwj46sUIDfm2gtEbcASIcbC2cyeNmXJwnjDKf
skNiiiCcVjPWW/N91mFrmGARPplvbC+5R4mvDO3KjnkVXwc27lxJ3UdZvdzPtXxMJJUNpSvsi1Uf
d+VkYTgk8EWcL6Q+Xo7JlpHauCkEmAAPT3YK7O9Asyk2xnYtl80hzMYUAaaFdmF9vTzNaGd7AAAg
gd15GrKkBZIZCBj4cZWs1gdsmOpvDWn/ilp9Wb1fyeJeaPBcxzZaB8VN0GD8OZ6FYvDmfuJqiJNA
atdBzrvLmrPydwM+cHMb2mHj1m3V45Ml5QQCViLFDigOvbq2J/x9N6W9/6QvYEUI0LdswCkn3LWa
cW0r+pKPS3ab6h2GpFUhLjyfXh44BFlo0GzPRiLuU2Ji5puNLBTMkLFru52Lu470m+cagMqF7pxZ
C1s0B0APkTPSlScbZMRfoskG343rNF3eqK7kCW55vD2koz52i3tp359vj7tmwx+CAD+52YTtjFVH
lBVXsHu+qgmhTWz7lnBEeHOvGsO5cHKfWXobEQ9AKvc28OiTPbUW9Wig6+XiXj6ab5LMyffkjOb4
9RP77HRtro+UjjZpx5NeQd4PkC/bemWBHsrApFwN1jKjEeReItSfG0DuIg7ODekGXOl4L1mLj/Qg
zjaxRvb3ZsWq5Z2cqXesb50+by8sw5ejt8kHIgNEZZ1D9BSZNQqnaawEp+neXFzMDXsmSmFG87uj
t5XhKKmSDOWy25wx/xqHN7mzzjRj4qgTfFvdwogc8rRxD+XkQh7vXH8AQNhExzwKQckftzR2suRE
MM24DzSsbEZn2lVpmfz2QUR/AL9Sk2aauN6OW1msVFdpapmUoXPsqIvJ+KgNxvT426MGHhmEOrlB
jCdOYWsBEpRZkygzbhfkD9GiEXHeOvqHAU+YC02dGTbuzo1kC/7AME65vauNGHLjzyZxd3c9SNt5
M1XeJSHAs40wOYD8DWKC07U2d4mORDGNuLhhku33/BuxWd++PmovU3Jb1MGKJvTYYBWnWdValmi8
VrhRr37dP/bZWCK0oiMr+aDZBPb3RqIGXPz0toCnltStHrZwq9PrZh1WhKZWZD/3uD3KSwfjy+4T
BRGJc+7jEgeo/XjR6Gk1KgG3IrZTt3guAV1S/9e7C5Xil6cHaXOdTPZGf6Xsf5IUCSpcxkqn1hlk
6mu+vyAzn5ZvZda1kVOV/YWdfbY56JxUpjct81MlbahZMF2qVI/ZMOt13dpmLFy0mVJZZeGsV5d0
WV8MIiO3BQDENowjeP3jQZSJsHssW53Yli5ukZ5R7/XVvqRm+KJXtAJMlFuZpxlsw5NTpNVXBOgm
34mHRfyw5ehhR7jYyAeM3zXNqS68Pc/1iSQFTwHX2tIuJwf+3Ip86HrdiefWLiNU6Nt9GljlhZP+
XJ/AnRF0Ap0mQbF9i7/kQjqYiqLVbDsOMjc9zAFVAFuu6npocRdr7eySDOcL8flfxFuf0wsUCm+q
06qbmCjbTOilxnmXUElsVzkm+IcMZR+tnQ0cwLZxnCQ1baLvPqyliflvn6pPmHE4+Q7puaaNLGma
U4SP7Wjsy8bQLC6OrsE1WI2AskvVLpeKXNvRffQyo3TAwwUsO4QQivMnu3TKiaRyo7PjPi3nzzWg
i/1Sa+7OaqGyoZvkv52BDVx4Qr88s361isowGZCNTHpyoUyzv+peyvskXbPyrllk8CZA7OONX/ry
KuuwjwgLt1E7J221mjFw/ZhEYHNnN3nyTVrudPX6IXpmSZLYAI8GcXoTcz7ZZik6D9LOIeoHdWbf
LagIhXq5DL97jdJrBAkROeEZt9mkHC9J0mUj9jIj6hijvby1VYtTa+KZv7+9gFhwHxibEjdZ3JNW
LLxy0bO34wUTjsiRKGBPNivs9RE7t25QUdicwYkP0Uo+bsWs9cKzlG/FGDs0+LD55bwzAohSYe8u
/RVPIvuajN5vl3631DcEM0gxGFKCrT9udi68xSgt4jeNQmIIGAHC7hj0F4bwTOd8kxo2JzynIQfv
cSuqtie9m3Qztjdl78CgnT1ia8YuUdznoeBQDEEmjJ9eH9PtmD3Zi6gfsEJAJRFRnwr/uUtpo7e5
EDAYcxpOy1w+5mr29ka7+KS0kmnf+In+kPjLz9cb3ibrZcNbsQT2x6bKedzfzvDQLefsISqehv1m
BnlXoE1/vUyucWGnvcyekQBCG2B7wXDmoF5x3FbRT6KdpsWIa6HDs+6zFnfL1R7o9dxqOBWTcvue
YbC+A7Ht7ylS4+iYe7mNd2Qz7pGU62/Abqy7fGn7eOHIvSnTDNsXb0TpV6NgFkyNeNOxQcJsMato
EkY7XAi6zpwX1FwB6HJmULw/ZZwFiHPpTI0RB07vXmlzkeMtjNbd69NythUURExa2HgkJ0M1VLZO
AmU0Ys3t3/VD4t2PSW5cWHTbh5zMPbfjdvLTAtfAyd3fDOQyZ30yYuxxOXCF/Ba0lYnamLxeBp7p
/0GXCAc9CoIkAk5x4bWwcEQdWiMe8UAJ9dHyrosVb6rXW/nlEHfaKbLrXMYcg6TyTzpVYwvUl3Or
x3rt1E4EObr/gqcYGUESIf43ragyPOLNXESzhYwbqcRZDXEpyVGGaT7psCJ9Y8BEdE7asEfx89ny
hvVJJb3Em9cvhL2HDdGLSOttp4x6INbigI4f91ZpT2uL1nbgPjlVGwQ721qQNOM/8G4by5CC+Dux
MLfHm/drpRL/R0BR79ng+fsobV99nLFhxyB4sewvuDYUcwjB2/lspwPsARgwoxHqEPYAtpo+6LXS
TvU5qlC5fe8XUvcj3EyojEDtbD6UQhVf0r6b08iyK1NGUm/WPjJaf643vkw5hnzxxdn/3cffPPOH
2ohlUuZu6Kbgg0Mdy/dvF6bmxXKDxU6iFD0sqGZUho+3v4vJivTNcokXMk3c8uOEtGLjD2ROnEuE
r5f7ZwszNjayTd3+xU048fxSRt4usWhkH6WTHbzLVFb++N0eAQTmtiCDRuQAVfy4R4FftitILj3m
nentzblsw1kTeJMP+Ju+3tRLegfPYhK/UBA26WS8RI7b0p0JR9a1W+OMl10X8Yhdr8lB1AQSVSX6
67nPpYb0YZZPOyzU3U84qbTfzEZVbyZRJxj6loqUr13UzffXv9rLK4RogOfDllpBjPT0CTHjao2l
bL4CPu3MKIDhifO8ZYRm212qJpxvilIdgCHm9lT+i9M8DXonW+M+MdQe6V871nRfAYDEff71Xr0M
BOjVlo3gWt7Q1Sevy0kftdFvnAUd0YRHtNEl7YOx2thR23aq3cvCwVMoXSxEuV5v+OXSJc2CDB6V
T0Q0QJ8dT7QzOmWW2DPbRAXrTdEkPwNH6RfCHFYNH3N8TtIM1XXUmuGZQJ8+bqbFUbefjWCIk0YV
wVUXjIu2r2xjLfZWssxfbacDDK03qdWE7hi4n6Twc51xUC5Q4m7A1Dtr5tLYSafKzRAVX80OxWh1
IjQMZWT7OWgdc08kM9v7zJm7xzlYmyxSiZhzANeITFzhg0gCrquCuYvTcoBc7yCqvK/LZLGuVpW1
RTQP5I5DrjDkXTBAyNNIJGTx7tqqwtVlWUsvxyvcTP/sFulrUevLzN8FdetjV56m9pWbdkBjvb7B
N75Q5qM+TV0aSlVphFRJnsq9dPuq2CdpJR5cING4tnupP0a/VOp3yaSnW6d7VUSbluxWtDWScodb
tYsxdWJWf4plTD5APCgfpJ+6P7pk0j4AsdMLFNxa44PXGcbnyZp8LZx7v5zwpmpIGHQD3tignE11
a5eGCfwZF+p39dQ3SRgUXu5Ey9J4czxkXYkys6etzdsK2SOKxGsDM0cKbUopIfq8LrvWD8Qdj8lK
j1dpjPck4gcILGumf+ykX4qoaC1ZoOGxVnjYCwcDd2GhG3Lo3DaroKSZSb6juGm8t7EEt/aqNIf2
qsr66ZPlZNYTld0RtZENwi56V965mpaVoZ+yaz4moh3eiGw1131nByrbWG6NdRibtq4jXy/cXe7P
lR/aTmr/DPrEdVDzcRaAcnaGb7eeL8Y7qThiw0Io/RPGMnYfE1WlwZ6l0j+UjSYbDAIMvKCM1RxJ
8rhZMIbekmtXQ0c5NUShUku4t9blSzEUHYPma5tt/KThdV63A49LGbTsYSGojQWJNX33E8f+pk3u
iNJH5Ymbld/+JtNuYWZ6nwhUrcXwlnTPasXtIK1Hidf8RFSpZyO7PlVB5Jqz6eIaNuEBbjX2WxML
9nsKochSaKUv7kti6/d+2pUEuYFXy93Y+ZQg9Nxov/erwpRp8kpF17QhaSIOO4VO+mTJmyYrnG8F
GAcqdWQy6VkVrPY+zdPlZ9sXzgdTSddDJ940KKmN7qJ2yuPZEuEASwoVP5+MQ6rxp/UK0NBQRcmY
6vfS1SDdu+APuDtUKvYN/PzryvdnYDy5aH+ajZN8Rbqo+1L70CXDgSfew0D23orMgHcx7ASjvx3c
d55M33aiTR5V22k/ef0NRdTJaagjVGS9ZwUL4kueT6Zx6IPSXmJTWlX1pnRtBluJvP8O1cqpcd3L
/Cw2pwyz8x4b+7sauHAeefbiP7VdJ58F6aIHBieB+8AamiMdIdfnJsgmL4Ixr9Whwgr0CSH96XFZ
lN4eGtSf+VcvkOPOqgyriSZkqZNwbYv8kVwoRvM6xTojrFEJ+DYEJG72C6abzm5aEhZIUTrJn/ya
AKQ2KTcsUlzPI+F03h4Uo8sjw9G896O2IIHn5IUfWsYw3pdWi9oYNqEeq3LINiV6ETAFQ+3hKG+B
rX0TKDPprhO01WXMjgreuantY3k2LxT6baPp03BwTSqkAiU/LyTPpx4J7tY+ZAZVTkRoWG/8xl3e
W1WuR3idwzJW+mLfdGtgsGaNzFc3g6laaLq858YIldi0CumgwvnOc4c3muOKh8Qd53pX1KWDO4zU
7Q9JllQPbtYNLlPYGBiTuaNx5VDBuG8CFxqTR9WHgBEdnm4/2BgnaMFYg+abxNsVRdfHzjaNNXa9
1uluarzzumgQEs3gZQjWIBKyyN5uXjSsDVu5c9yw22S8zmNTH+SUtzWZudqvr4q2l2BgRAWAdW6G
P0tKEkOUUSI9+Elqc+C2NeL01aCct/7Uwy8vzc6404FsuZGq8unW6AYEyipcHA/4cnKK1tgDihsM
ntMR15RMGQfHlZyZHbSXx77Iy++Zqan04Ah/TuNR5rU4lChx8bIjUrcOwlEBUXebcTTlqWi/0sBM
DjYjPIFLGxgfsPMoKK/3GpFATyRWA8PVliJCXN78vFaYnx76SXr6FW61ZhY6zGLBxAgIQ3NQzU5o
TYnfhBA1xz8rX+joLuQ6TJ/as9c/8dvGsm2tRvPBN4vy2ppAL4RCdc0cWhZyAvvcS8VwlXAY6zsz
nTwNebjG+5AiZ+6GAXfWbc+m8248r9V0BM/tsgzNvC6fSzH1qI4hefSF8n3/pkGMNgE4ZvTkZFuP
l8Wytst9EqyaxNumrjjD+8SZQy/P4YHnml0zzQhsX5dz4oQN75vD1Hl6tKbjWzhUw71UmsNdRNiY
hybuZUPstK1kCJCvwMQs3Qw3qXBP97aY0zwEupZ+GRytmiKnl6D5qa/lN/rktD8a8oU8SZ3JycPc
1omwiYO1dlfmNVFwsiydEaat24jdsnja26lCq5QMkZN9sezRvV2XTokDB6U171rN5D7LjFwLvSDH
8XGq7I7zssvne2fKhy9Vk5RNZDWeWDhLnQLmlzLaZLcCOinCRilH7tgwZbBPKzk+rdRSDuhjL/6N
ykRx1fVcHbvcI0h9KpzCXfeiUKlxndVa9tXTpd3uWiWNKaLKJq4aN5/24yyaeBAtRDLbKjojqpe2
estY5rwsRTM0kVi1tI1MhPfu1hLu7Dd7mckWT8XoPra9Yz1ngQtd1x1Kpe/L0UfgvqazU5gbXNeh
7vccD2PjDu+Kvu+ex46L7oAyIvAza0gWnqscu8NzqiafW0knyVwn+vLZsObqWa6GSXTQ9Yv9WEhN
fR/7H1kZG3m1/sBV2v8yl2tNRNeSyp6TEaiJCSbCDzXpud2OeXOo5eJy+dBN/vh9nEr5uUGguww7
CMifxOzJH7xPCO9a12hVuJgD4Z2N5GH5YQtPHrJp0bKDLDP0LAOsvGQIPQFySe+Mk4pQ9JizaJ1X
CEN6IORj35ve59Z3xj8LXwzTHXoF9XdozIUb+YPh9WGVaP2dNw/ipzPW5p+mZbe8De0k+cnBxtU8
mDaJJCxhqzTkc+r3k10bHwu98j7IbtFB9VQa8vLAGMpuN3PMaTt2YxlcE0W5875ojPnaXVlOQIK3
1VPAeUA6JYP+6qej94AVWFGGc9ZmUEFR/HrQm9JKd0ob6y9tUjjPBeRCguhcBh81x8wsJAmc6nlI
Au1d3S/1ba6MeS+kUSz72uirzYlBTE9V1XTfl26EX1YlSbs+Kuh1LAkxZx8aFRC0e2lheLgvwnoM
ZYI6In0oFtjNdVN8ZMAKeSORefmUNZooYWc0Wnu3dr2h7aROtnXncd63IUk4LqS8EI53aA2DJCwi
EamzK9PRFDxUhip/pyt3aT4OgkMjGnrLXnfFrIPb5CQYH1BF79uoDrxlDCuW6l3d9/oD/HoXmwxd
cbwRedVL2JLWrUIjw/A19Kc8WMIiQMUwpKLopFdmgEcd3nVzL0Kq0+20L0Y//YT7bfCjoWAGBNCb
szUcAfJ9KDoXS5/R1bWvFXYqK5F0mb1XJrdoKAS5tbm3kzU0MyA/4dykTRNqCdPJdqzT+sYZjTnD
9EJadxVqv+ZhcCfxcx7riZe1WSS7IJ8rD77avL09cssYIywv2inqEQjVbhRmWgKFCT97zL1S2px/
izZ/wo54kVeBv47LvuIViLej7nZU1zFM5ZoJTM0hHetObewmq6ivOsgJb81+HJddYeXkvtcyKOJE
mM2AKp7l/NwsowlFVe07183UzD9AjXrtTWVbaR8OmpeQbDLTKirgTPxpWQ07qRg9LpKmn+bhnYkB
cXWV9lMZRL1yRLEz5nX+VFvj9JSAp0yjYpLZEJlqbJ9EIPo0Am7pfa/zFQ/Xqa5XN/RL5i8SeHI7
oa2N/edRp9IH7qvyn8pmQjsQYiwZtKpy0rdoyHfaXh9dI99bQ5vhUsfNbIUzGPd0V7q5nu60NZUM
zyo2scG0WKuDNCvoF6Ync4HJCrokB9cr0dZQ7kQKOc0bS90hglGrezl47kfNQwcnMtTIqa3rwruS
ozUNoZ745OEQwkV9D7LLAviVzF7kpLLTr7qhtMwvJc4n0502DK0foblU32ZL2jXXQbFkdxVxghtO
RW3XIe/Q8QsaQuN9b+CnHs5r4+RRoBGMRuxsuHerY05JVPPMaAhYqIqHfrfkRO15WXxAPqq0wknW
AQ6fwzSo0EU1uqagEgzqMDLd/kEE2HZEfprJ7I1ZW8HyhsgIWwivNfzrsmt1oHU1ArFRmXv9h9Io
pp91wYm4U8XSvVeUux6qqSDmz1Oeh2/yZCg5O6BI4DfWNmP2Vmu1fg79pW8lZpdVgcS3mNlxc6aa
PkRKyH6C1z5ku8J12vt5xjDlSiMMOBQF5dB9I/Xk61Iw0rue0K6I/LHTH9qpI2i0lN7kezlJrd+G
xpseyKg3wW4spnEI/TXorDCvLQZutMy0JZ7Um4kYZmYhkeOhpg+SzzHeFIKD5yaT/dgQgaTtZ0/T
R3FdwEL64utIJuzWNe3XXRXUuIuXakG0kQhqPIwT+VxUkBOcQsfFm58rhBduBunweJUrBmAhRDeU
hPS2qxKOK7+SITz99HaAgHrvZ637YGo+R7bRpZW+X/wuMUPpEj2TGM4Lj0SJyALamoo2CjI/ICOw
Kv27L3u04sx2Hn90OUW0K+huSdzMa5Ds3Hqov0+D1eu7v1uZbFq80FRcbA/ipjAJHjtt1p3o763L
k72rQBVQcPAI2UdlPXotmafUQSEuQhYXrzC0IYIsJK2e2sybVX7gOwe/LcbpkR2iiu4DrCb1eFoS
M4RcGmup57iX9i1Smi638UDG+LfzXp4Hlg6pYxdCPgnF44RUvkyabA1dxTp0UsC/sJ5qfbmksv+y
5oFXMZ6K0OcolbLgjlvhzB2yFB14zKCm/LbKs+q+r4LyxkgcK+4a37qgz3Cm3r2B/cHCbtoJ6Kud
5BFX0Vmr46QqVjYmfw77uOolt5s1f9LQPgn9urOjDg3n0FkJ3qv8IXeJovvfNUB04A1ZG3XP2qpX
oPuOO96Pkhs9NUe0h3J1pVosm2pEDn57EmkFsRxgyvTYONVVKEw4NamlxhiOJpTq3hsIDzCPeT1F
+iINjFgmRStg+PoGYDjFrZIXK0WTSmTGEyVv8xIHGbKxzoFwuoxeb+pFNhZTa8Ck1IY2ZU6y3MfD
Ns5jm66yrOJu9Iaoz2pxP8xCXSgkvCz/QqYBJ4UIHhlZ9BGOW+HL29XAvDA5JXUdSajn5t/nRJJv
075ANgPafQlP/mIQkfXS/Y0oB2GIBOrJfisnrB5H3WGq6ryIjCrXdh5QuAiJ/kt6KS8GEZoB64JQ
hC1AQHMyiOY6OGvijEtsY1QTCp4qhxV17gur4nwrsDzgZlDLPrVnKvOqVpPdkbFvtXVP/LyGq9H8
tqTX1hf+bL7qVJhOIUxp5SnPGOuFwsPshg5ZrFiM2Duug/Zv2ef/OrKPH/713/z9e9MuPca848lf
//VOPvfj1D//7fapHf4WT/WPp1E09X9vH/L/fun4I/51K75j0Nf8HE//r6NfoqV/f5Pd0/h09Jc9
Fr3j8jA998v7ZwhB468G0udm+z//f3/4t+dfn/K4tM///OM71Mdx+7SUL//Hv390/eOff2z4+f/6
68f/+2d3TxW/9n/6dPuU+un0V56fhvGff2iO9Q80ADYLbRRmwVlu1V71/OtHnvUPCjhoTfGPHDac
+H/8rW542fJrpvEPD1QdLhDUd9Cd2Pbb0Ey/fuY4/9g0cjezi03SANvdP/7v17v/3/rJ/04Ro/Hv
v/+tnqr7RtTj8M8/jtckDdkUvIE5nVwzdjc1SZNk5T4tp89rsHxLpk9/GYjf+GTz+KgonVQf7YlP
RkwzzMUcrr3/Wxvpf5g7ky1JcWztvsp9AdUCIbop1nsb7hEe3YQVrYQkQKIXT38/y1uVGUaml/3B
6J/mysAxoaP2nL3/eulFLkiBUz5mp0Chtjt+4wXkjfaD37vd+uvZiyHA9DGtUN2sdt4YzPcAA084
vNHRdlWjLKcdeB/iVheJ2vnD3qtDMKCuZX++8iH/ns+NQnaX+Go3o3zmZq483K4ql75d996LSZnm
uAio4lrvYPKON1DAz9uIsA/rHr4Y4GNoTkYWTQrnXCo6Asr3ZfTUtZLG19rlPLv8kmM5wyLIcOSn
sX+zWc7nO+wKj+ve+/wnf3l0WE0QfHid3un0kLZfdLEucpb1U/hsxuDsVu1QfEcf2rDqvwWyQAbF
utdeBCa2lXEii17vehecMBa+U+E10Mprjb0IzNiOuHXVld7JpJ9ua9n793lCrqRTv/bwRWSGHfYv
jUOzCPrNGmztsSFb1SJL/E0eRTmcGxQfEkd0kUlQl0bKa8SbV157aREvBnC2WB2rXWHsY04HfgzN
5O1Xvfkfl+e/dEHk6Fkpik7u2p61OLVh3wNsLVc9e0mpRnpHbVrf6F3jnP42NyU/tZKmV3KgX2uW
RdAzzdRUD63ehR9nJBWblS+9CPcc1WO4nMNjxxZ3No1vJXLy/N26Fjn/ll9auwKowsYVeiAcGgfk
RdOsHKa1b76YiQfld8YWjd7hWh81t1ORb8aktyubexH0AqkK0B9g4klSjcEqKTbI3LlGIX7tWy7C
Hpf188iRLr7DRU+5RVIMNvxx16189UXcR7TvkSiGpxt51/bvavNbFaB/zvTeItUZCcM4FyRO7wqQ
iUuklGVNZX4rnfqvZy/2SVGAlAbchaOCGNW8tSrLL6IOg8+ruuEyM91GSdtOI86KZBSpz02EA0sc
dDTVyjFlEZlz6aFwnEVyl7fFHoWp7Oh8Mh3WvfsiPnXtep97aBiqdb3Nw0odhwjFHOuevghQiYKO
rpJlvm0ak3ls3NDh+7onL+KngvaeaJEUuwS023Iyn3E9d80R/Er4LK0NONGJQWtEuTnqbHGr0uB6
JC7Ndt2LL6KnG+IOORF4cVzx3ZQBbidxIvi05tk4rbkcD4cEul8a4sUlHosUvxfUeL1Z9+hFAFVT
gKrPCo9u4i4+IQf3xmuma96Hf25wVN5cvrfSYHc2LR5eConb7m3DVr71InSmlrVNiTlnhxzGjUCC
UBYBrrBqasOm/vKtW1k3gPQJdBNL2KYVHttFqXtZ197npvplatM5MZXqS4k8ds30AbcpLvwUg25g
Vq3eAP2//ANxXHcGdX9yJ+Zuk5APorlW3fTa11yEJm7TcRIf4Mk1cTcdN35WtvO7dc2ymNlwPS+R
GDGLnSzHr4T0d3lofu/Q6T9zBApKL1uk9uJ+mgAB2w3BFD1Lb3pB6hn9reLbPx+eLEIzr2xRgBxb
7Lgv7pGQjX2PN7arZk5ory7fPKUd8VhRCuwGfzT8hLSYVa29lBi0cOPZgeO5+eghiYpsp16t635L
knTVaWwpfSV2Y7UbJZLrknWLH9QeXzYG5cwH9kqLnYf8nG1QVZ+wof29moS/PuMiLHOj8NpdKHZF
p6pdQto0q8tm1SIFStvLN68IzqkKHw83xadUmJ0Q1/DFr4TkEsVKPANGesAEeh9wKY3xUxwX+PXK
vr0ISg/uITMmeHqOyzgE0BPt6mtm7NfefBGUXTNy0hME5cS/YFJWwHNAw76qey8xUci19Me+PPcU
TesdMi3eI0s8WRc7S+YCIJwlpYBf7+IuBO/9AJbFytdezJZ9SLG+R/Yh4qYDsMsbM3i5fk/j8WcH
jxczJsreGfJl0N5lYr1MlqC/8pSMq7YOqOi57OFSTtAFESp21OEqC4AAuTHIh1m1lsUB6uXTQ5gH
ByDdwU32xgetxh92JtHKRl/EJvi4+UAFhsKGJCzDbeROze01btkrnXxJzmA8GQcrAHyOLJVb4CQ7
XKtYsS48l84u2vCee0CKYrgym9m8iczHdfGziM2mxKUo57HYBQVBkt2YDhBwJ8m6py8rX8lIoYYX
NUYVN2dC5xlP1i2Tl+VrvEaqh7J4srRyi8JTPV8z77zyIaNFaDYuT0eb4sklqUUmgq9TjxOsVa29
vObG3RUSns7zmhobIOMdMqH76fesAH+GfbQITBTcBLquW4ROn07IcRi2Q5qsHMOXxTei1RF0ahYP
7+4KdyiHdcueJSg0priZQTqG2MEReGe0vp9/z3fxV3PQy5HEa5J5StIOb4wcDqRYr5vgo8VEWbER
0vi2weohQcKf390Gudiu6x2LWExtVyUCyT47UHFuQLhGCvOVyp9X+vSy2l+7wBsnhunGCimfRdC+
QIqk1o1NSyLxBNGuAkbi3NDsbZPcG5uvGz7+KPf8ZQM1IZ2haxgmMube8X5XiXWdLlxOkJqRpmkR
hrDGfXM+rornYOXSdckkQ7EU77oS3Q4EapjfkIm1CcaUrxtAlnQLMH5U603nTl0TGD9onW+Tnqw6
6UEJ5WXEBGUMPZWt8HBemS9xYvw7Ec6/yVf/MyCX1iadRs0gAVrY9XZOskFMh46DdLEqdpY384Z3
HsTaWL+GqrEf5rxGPUAQ9+G0MoIWsck9D9IsbrB20PJJwT8uk2sm3VeCc8mWqYdY6KFF/ADmcxTw
3G2KUq07AUfSzOU3rW00xM14Ds7ygOqaRzeZK0lOr732Yp50MggLZM9gtKqSo6pme0B5zTVfw2sP
X0SoKpVsowCjrOsoCnljlHe1yP9Dwuq6QFpyLBrkv2CXhj/QEDbfKt1/l5ay51WdkZ1/1S/jVm9m
E9DRw7jlvwtj1J5N6+66Qe9ZPDnXdMR/xeJbpBsRwFUTpaW3sk3o5cNjWxdkmvBwVKYdgQSfSbFu
Vb9kVWkw63CUiWFLJe0bnRB/HwkXb9e19iI04cfxaV718W5Iu+Gu97zqzuK+Z7fq6Uv9euQZZJ93
wNSheI1vkQVZndxow5VPX4SnqlCQ0jRdtOcD5H1p080nFOy5dc2+ZJOi9qeb/K7ASIhUuU0Qc7cT
kZxWvvsyRkkyo0q5ifYKaq9jw2d/P2Gbv25AX+K5PWhm0qay4B32pnxIQz5vtZPdyndfRGgV5oVD
bWG0R/G4l4VBC5eg8K9193ML/FVm/edMt0wAQrHgUIVEoiJN1vJbjDKVN7INZlR0WLkHLTZaNwQv
6coRDFWd8eKz5rXxbzF7e1le8HxdXC0BjbUTdBpdjV+RRtWTZTY4KdQerBtsll4FD2tGO80GYNB+
6p9CYqejFvH0ZlXULnOCigTUq5BV0R6lTREYoF3ysYTha127L/OCmnIWk+o1WKOOyiNRkMAOtuvW
bW2XZpi4LFNQv9B7kBOOKh9PlfcjDcm6hQxdRC2pSGC9GC2DukkU4pnIzvdeF5KVLx9eziEeTMvE
ETweWoh6b0nib0vUiq/rNEv3Quy7JAHeDZ/Viicky5d3Zkiu+e7Osf8PUfu3FKEAJ4eS46uqoixu
gjacjrkXrVxwLBNUQ89HiQLHeBYy4BDCuqI/RV3EKxtmsSstBl6A9oKGmbq+BEspro9IxhYr+8xi
hk29NkBRLUbLMnHdfhrrKGuiOVo3Sy0zhcrAAcsz5qhER/noYUo02w1gB6w7rlymCjHk68kG1aD7
Tiq6RzV/h1JmIAlWjTPLfJ5ixIF8j0KVPQozpm3nnYErUbguaQ3crMtgipS1rYxL9JlwoEcsx5LN
jDKR/bp3X4TqBFt5m/QeggkFk48i5Hw7B369boZdUl1RfpYgGWmM9s1YPaPsmt30FYuO6159uQxW
qjJnEMLe6+rvqjXpKehkvfLh9LLVOZh2woOaet9rUDp4oPoDZEbrcmHZEiGOSu5iVtEU7V3lic+W
6eCAquFi3ZXcEouqmGwCXQbR3u8ScihzVIATFwCWsqrdl+k9lSCpkazF1GR7uCoSAK50PF1To70y
AC8LIcAncNqv0nBPJTR5EKqj+G2W19xRrz19sV8dcoMazXN1JUMl79sciaZbALHSa57j1x6/iNUk
7tk0BOiSDa62b8ETALKinK5Rf197+iJWqU67clKIJlvQKINRq9iTRFwjF5+f8g8z39Ifk0jweMDR
ifYo32+zqbXtrQqn4aTqqxCn137AImInqJPn3GAoA2DXfUSpV/OUlulVReBrv2ARswWA6biZxy9o
0rp6aHJdbXCIhc5vYzOt7PyLORbVdQk6TRTuwUiNTqkg/COm8fHbutBazLHVUMAwXvnhPkr64mj8
Ij60nb/uaDlYZhWVsSwoAe96P8+JPKDuGTKWIcpXzSQoKLocMSnHi2PaC/cJL2JsAvP4gLyA32Oe
/2c3Bend5dN1qHpsMNF1BCPRDsTIYodkbrpqnwk43eXTQ+ERVM9DZ+UiMe6qCuW7gDH8HpLur3df
xC0IciJqZ+zAScvLY13ASjOHZl612EbZ3eW7i3MdS1zoeO/A598gozA5Am267iIMDqLLp/tdPhbg
Dp0n2dJ8n0wb3Y68cu/W9Hf4sS6f3oGsNoCvEe5R/0t3gLGkx6Yr4lUrVhDsL58+eEAJ46Ytgtxi
cPBxo0D6h+E1XZcBiFKhy+dPcYRaeYfnt85RhnrmOD7kAyPrxppgmWoEt6GqKnhe90jH6D4kXgvi
jq6HKyucc+T8fbxHyebl2yPTFXrRc69sAzXwjcYN3CZN6/SxBGJ3mwM1mPW4quTrQmyZgjTghkLS
WMX7ANfB25Y15qEGoHHVVh/p4osfw1MA8HMc0HFtLRg3TGx8VI/uVnXTZSZSNAFc5Bkskh0SEl4w
q4MkUs7s7bqnLwI4RIdxbMJ6qvXG4Ra3iqjQbbp16YHBMhcJ3sxGTTyM9hEyZICXQd2g3WAMCvJV
92h/s0P7uHTXHEPP3pZ0ft9DjPizgZJ+5YddxLCqgnEYwhj7k2Ga3g4V8x8ZGP9XYuCfFySg9Vx2
m/KM8IgJfDEtBTRvgBh9E5e6XjcjLtOSEi8kglRtvE+7sc5PeeLXbzt0VLKuWy4zkwiquwxoc+k+
bPo0y1EAByck1juruuWyXFxa1ifM1OkeLATAT3Tp3aWtij+ue/oiYJkKk0oAmLBPWhTUkT5OX3hj
xlVnczjlu/yuLbhpid8H6T5mVp6MA+KQm2lY1yeX6UlVXs99QqJ0n89g0nhhUH4DyLD+sa5lFjOu
Q11ACo0v2j0i7j0Swroyk0jefF73+MWUG8VCpUXs0j1R1HbbcNaR2qR56lalRqBs/rLpQ69qJwEq
PHQxs39fqy7NPIi0V3b5RcCGwVmGUFU5XHk+YIlABm1BXPk9w9efC7VlplJdhPDQoG54H4AnmfWl
R46m0+m6ll9mKxVtUGhUK+fn42h9O3YiuEFyyjXj/CtD2TJjqdQoK+OqyffCYG0ceSx4AKSIrcs5
AFb58rMWIk/LRAw5CBmetyMBkV/Kquy+ruqUy6ylJmgd72lF9sWIdMJokHQfDrh/XPf0xQQbTyDC
4cCC7EVa+i9wnmlg2ET7fd3TF/EKsmTgYXFM9nnppl2f+Plh7Ii/bhSOFuEK5Hcj21Tne94CI0oa
p97EgQq+rXv3RbACJAc4Fy7Z9jrQ9F74xL7DFv33CBp/hdMiWGdPlF0E3tV+sMP0kYLhdJPH3rzq
TDdYpjOxWBqqesiiqhkixNHIhwLu51XH0cEynSkvR9Ak6zHfxyExO99NOQBGQqwbxZYpTTkIQrAd
DCD7DKHZIedfHkbarEs+AunmMlQp6LY8nEOy7yrN55PVxr4NgDRbOQYvk5ugdsJNKQ/I3o9VgISP
cTT+BkR/b11ALdObJOgbvmV4/xJ8sC2OkPMPASuKdQG1zG9SYV9NLYCM+9419lZAanZifLq2qXpl
FF6mN2GeprFLQozCrtcniuLh9yoay2s7wvMn/Ic9298SnAx2aq4eyT4Rfcg3eT95B1S59XtlzxDd
qI7iebNqaAgXwYsUtkSXbCJ7Bz8rsIsBRYFR/XsujT+HhmW6E0yWMPXyGUNyMAU3HuMsa7BHX7f8
W+Y7FcilSknJ+QGw2JHdgEoTvUColDT7VW3DFodRIq1dNyWeBV/Mz/dhEI5HadqVowNbxG9HKKvL
uG4PteIaXGLw57K5Luaf615+sTZmfSgKHwXohzidmm0nwnZbCiXXDW3LrCcpHIkKWpID67G6FLUe
D1aG6yq7QHu/HNpgeCY5CcL8ELoKMFkqSfSDDQ1fd2DEFpOth6ID0aqOHxUlXrUF1Hm+h3JmWtvr
F9Pt0Nq6zhNgMmLDvGygQ3/XGcVX9spFxM44NC2g32iObd8xsjWaG8BERLmufBn45cvGV30VlKpP
7HFUYQPOPr5qBV7Juo6ztLZY8EG9HNTUo5GgfiB/wDypoBtXpSeD5nX57rXqR/TLiUA4YD64Max+
6HhsP62KqCUe74wuH8uiNKchYPozlGrmu+mqa8mbADP/86i/zIJSkFE5RntzEq4L+G2I06LcP8Qd
2FTVnaOiJ0Ayl630bg1ULuxejSNJgDwOXP5jhM/wfEFXSYjFQeCsTS8zQWbS3ROgJodqQxQUufs4
IkJ+tdXowIWk3uSCjLgyojeiBtuw3AQzpLB7WQyB+kqmwKAubGbR6H+Kz/9kwgKysPNzNLlG31Q5
MN73sYCK+SbkieGf+qoHSDIzdTs1bz1re202ynUdkyBZhzn/SiikNjlElbSW3wl4uOMMQnY/8Zfc
idEOUG4QgU5XuyZ/rH0mJ7gQpjlqNq0/JN3WZ6XKn82Ak8H7Gve2M9lK5IzK59j2CoKAcYIoJ946
48LmvW4aLQ6oOajMKU2gPsw4tFdDDdat1vAjxKKf7WluWIqiAY8I+5EaHVQPSe2nttiMDQOfr04H
asvNOE5J8r1kxrcPsQit97EEBpl628EvgSbPaqBs4mZTUcGBuQ66RLn+NOCZ1m5bC6Hn11l7obDZ
mFgw+KErnnIPoNtwojHA4BRLxQZHO/kAT2I+5vWDdBACPTU8bPGEBMZ4qAQ1VHuh2/EEU9GjbCsl
H1IKZt0xxd7E4AflrHb7rvWx75zhZdNPgNaakW4xwdfzQYQubO/bPtBWw2+GPIO3wGLCEL/p0hj6
jCycZm6OwvND8gkEVtdCYISswhge56msphpnIFM4jlmXGGBMt8hnDJpxg5I8FwS3IJ0OOFbzfAfX
Uj5VcSgPoEppwNwtkGkhLkOqJI+KjY+7DfNlCNpxfOkLmogXm4d2aEAGAO+m2IA3OAFoQAIeiFPU
w57xuWiplj+7sxxD7pFIPlO43yOCf7aJxCCnI7DFgfYPrgT2lGQSBAMfMo8qxt/dgbrKc8TEWPfJ
T6/lIgCAF/5G1CZa+A/IRzJ3gI4D+TcH8zcf/BPyHV5LXW5RRdHZjZAG4N7AwEFQ3VZOnQMstp2w
O9STw62wFVU9pNMtK2B+avYSSsyu2pFUdIG3CftA5NU2Topy/EFx3tA/JyV3Rbvt6i6PwNvln6Kp
qeOdbLvEZl4Dq+u2sXHRffNbtBHAoi01HI1X+u6m8qoyvkMRe0ufE4v7Tj/DvlE/lVFU3Iy+8t6k
FCqG7/U41CCMTvhBYPLJbcBcDOyPz+d3TPkj/86hiGMHHqcinjMOVYLN7yddd+pu7JRjYw/CfZ4q
/rGHoqZW92wWKdjPIM6cyYvwyDTiQ4vRgdW7Rk5xIbY0j8b6RsNdMdgtUiG5tFumXTR+iIjXzj8m
0gzmJWpTEsusEzhE9rIe6Pb5Sfg5puOtxswAfYAeYwXnAUYPMlnQonHNaPYD7vEbegRbHYSrA0od
ozbPSlCH7E8UhxkHoxeoKZ1BCjngKUkG92JCh7MhQdpPALohe2E/YTEH7jEIQgqekbZKe55mM2HW
Q7M7IK4+hhhK0+eGVmP0KXCk4zRLh7JheLdxGNlP3TVB/VTAPG4/TnV5trOwiZn+IYczdvoy8kHC
6SCdZyAYyMOhAYHKGpCiMq8XZeHvRx7FSBNQrgkUvVOD7w0+5F7guA/bJskD5BFoCuvyx6kfnbeL
mYrYTzjoEUantuZprfcx4P1q73u0bR7sIPsKfq1iGmbIaoGoeytAZvC+4rP2Y54lUxIWZYapYUzf
ANsHiepuqJGTgn8TV9P4VQYQUqA3ywnGjwwU9Yn2B2VNRyyoPybij5EIiN3SLpy9ExwMHeaLOIL+
JiN2zL87pQfxpKAZ6R/r3AKbjbbh7JtOWOmjwjAJE/6Cib6XKtOJKvmQiRbwxlNi2Wwn5LMnowf4
PqZSBH4HQwQdN3EPq9ULS/26O3oNbcePQN6zimxsCHn4CPb9ZLtxY8bJG55A0A/lfSuFPsNzvMLf
+DHyybZczykorG1d+0+xYF2fVdoVVMIKO076A8n7aK6fsLaX2m0bMDOluXWxmePd6LdmusVNH8QG
GaVV2x+Qru0zl8H3VuoEIO7alV9D2I6KMKtSMeJwUtiGGZn1AtQeoJEJF48y7hsM2Xk+sS+Aj+mq
3M6D7PwxQ+1NAy1oRfGMDy3s1e1jqZSEKENAqaOSQ+UPTeLtfA5f3C2tK691j2MynOnOaeson++D
eca3gg2k0w0SCDrn5d62pqSU5baK8HGh4TDnzXXWzQExT6ZLWoQdKjMdtbt5xCFflXVNyKvkUduR
f8oJDFglxEUdnX74+O1znsUBlcN3No4pktKm1q/GTJOp6o6Qg43BhhMvH+3ZGDImz17vI3WVp3CC
pFmoHbb0P4t8HpzdA0A7py8YAT1aZAMrUrL3aNT30aGJzKAkuNaCuq/Ozqa5zaly3o208Ty+q/Tc
DvfMc3XnnTn2RQglAD6RB7q4QTzO4gVGP3SQDW272G82QRgAqblxEy3B3J07ST73sYspzyQtkafA
ZRqIHzLVZ4d20gc1P7A6gHtkY3Vk07vQsxA7bfq+VkMLxDnMo0fgkAsv3aYwmwCcbQlGp+eRxAOG
ZMYsq94EEbDkpzyduuhp9pQ3gLYfA/Au4XLoeAWULNoEqgSfB8jywJIURgMlOBQCGYRdIDmnVY2p
PKtDEXafyTQO/IeROWsN0oHLsXfZgNt4+SlVMK/IjIxaBh/8IZXB2WBUYwOT5TAAkRokb3Ce/B2M
30Yh3hwWhGE2QMwjbyFEaaJnXM4G6dtiDi2kgAN8LhaHsJEtKhx/Qcgqsgh+DnOTsDyU7/Xch9W3
mEJi4jJWBRMcRDpt/OhbEXJMAxktIl18gCIph9SGJwRrn2wyIfQ3ZStkXmSQIgr6vtVwJqusGDwB
yYgFIR1dK3dF/IeQpY7ppgC2U2IcHELio64DDJgeK6gG2+KsKLXJT0L0LVpQucm/w5qDJe8DjbFx
b2bQ2OGxmIGI+wh0tVL7ydKxURlryyD/VM4Qkj/hVUIMcnmvy/YWpPKWvolKBksXtDfwh8Zl1dcb
kqrO1xsJ9l7+XMPK1pz8SWu6nxm+DxbcQ52+dLGYGpQ8ttx9yue4UX3mBAnKDgoDr2b3INkT78lz
EslnmbHprCA/4VGoCwyxugMH1wI6LsHNn4aqhMxiZAWDhS1tefzjDM33TWY8GNCKrJS4YD2GJWap
D7PL4/hmkpDUfeQ+xpNvc40Ge1JNFw6Poi6D4WFCYou4QSpUjHI7bJ/H5Kar2qb76cP/Nuw8eHDD
Pht6X9RHSA5k/1EZYDfeBkhKFM+wuAQ9zJUoVHbvVdEqe8R9rBj9LIHGtn4PDQ9x3+cy8St/FzTD
FI0ZxSXh+E6llmJBD3eRCU/OyhH4/ZJLjcLTQpAe+Ovc9OEPv1cyxPyqePl+xCCC9sGJXBGiDSZo
GPxzPFt7O82lnr94SN57cthqhXdxf4bWD13vvZnqHkUnQdEU6UtRQJ1RQpbEmvCeqFSpTxR0Kfmo
cAgBw61EHH7hrUVMblSYpyGqsvw0QA2lz37Ai0HSJwdCwITN00i88Fh5APWccAmddO9qTTvx1aVN
gp+PoV65x3is9Nnkpl1X3XPiYGagXIzVx2A6izaMiWLvJA039q7xxBQchr5Q6l0YwrmmskHBUHvU
htUWo0AbvO+RjWUe+3wY1KGVQArbbPCqhLwTxnL6Q+lu7A+Y+aBSqJBA52eYFmP0Sl/SduvBX+Td
NazP0/eVqTT0Pk0Smq1f9Il5mWA11ie08owgaOe4Q1FBH2FJBr3W2OHouVd5BVR/aGHhHZKhi58J
byd60wycxUc5j1qjFAEm9YdAzwqKonLG6AOjn5vCTV01fY3ZhuctzKKy7W89bxTRM1h7JcwKEMzo
ju8SP+nZM47hwnYvpwGSgs3IQFvbsxnG2INpyyTeeXCt8RaidMnGHUANorrD4jMebuKE+9GubHvO
9zJAhN6UcxXlu5DNEpvduPDtXT4oOCcQ0XWhbouSjRq5IP6oupPnuj7ZUux39cOA5Kv21ENYl6IC
TddwvfR4w+gYV7yIHiaYq4O7EmYGvQ0jIg1eFuVfMVQjEJff5k2k6m88KpP2Yx/71n+Ek5o5bOBQ
ohQ9ctOqZte0XTPcRSONzInltsOY7/eDdypY4093qCAFgQKuh46ln1VdmGmfFPNQvVOIYmAd5Ozb
QxNgU/MYDS0zWFolMoayA4L4tLzXCvKyhyFCQ1d608MWQOUpdJyReYt0vqIqNjlxcQrqJo3INX37
Kyfbwfm//1LOGJbWJ7Vk/DRhRgS9BcqZs08ndZ/XHaIsjvYszRFXQyNglPLsLa7XvQeIStcVAATL
IimIN/oY66T5FNaizcbWt+9cYvKnde++ONeLw7mxMACOJxsV/g0VWn44r5ivXHSBO/2Pp/7LKikZ
BqrmRKhTLfIw4jsWzWAq+qzJTyFykVC6BuAi33YRJej2rkQeowem9o8iVdhryZqHDwU6UocDUyy9
5mnDTNq4jLDGQe1ZJCg/3LK+TPA/tIbx/EBtDZOFVIbGWQ6lAH9AZnMx3PCh8AW6dYs7MdkX7hoI
53yy/Q/XGstCLSRLu47LaTylMbYP+6FJu+nYQvD6s/Y6X20VICrX7oJf6cfLsq3JqoAMrWtPA7h3
5AYagZSE26DwvXqb1jOOYbIwn1m4xWkCSfqNAHENBmfsyeB9Jw6CrAwzxtju/LAj8FTqvIXxvgxo
eBcNOQyLpkLFXL9jnSIpNC220VX7UFAdYUHWdQYiLNCSYZZpHpEwOPYPQAQIbB7g07A35/yyGhT+
XGFXvSsk6VW401MN/wdthIMHcMS4Qw8q4nQ6wJXjj+9KgOB9kuloKMWU5ToHkAu7Wezf3cGCXo+D
GDvzVmy83Nl6S6E+KnclJ/Cq3rBkSoeHMok4eGBqbMeq2P4REr9FsH+VRn9BsP9/5Nz/f0iwp+dr
vtcR9i9v/+c92NdF9T+nVn+pvre/ouz/+Lf/ZtlH7F9hBOIC5AUJjteT8+XJv1n2EZj0ScjiFPKV
gEJ6iLHh3yx7P/kXw9GYD1RRAghveD6X/zfK3o//BdgshZY6ZTH9g4C/mmQPlP75CD6FNIVFSYC3
WZyhE3iwkfpLobxSw56C/+KS/Mrh/+UI9/c/kVxOMhGFwiuAKXM7CYhmzHQoDNlFwzXY+uU4858/
E0EUgTZJKV2M1x0ZFFARXr7N9bivWXlX1xBrhel7Ul8btP8oz/prTPu/v+VHUJVEvgfvyvKmMw3r
xnpYqW+TYbgVQMVAq54p39vaHPFZQQcZDLe1w45TqJuidA+dAxeWB8dz66ajO3gkevtL93vzf3/8
VyXBuRX/9koxDs2QgRji3RZTrS+ZD3f4hNQpQZ5NoI9i5Dvl97f8/GGb5IXr6Uop0rU/uVg9MMod
lNc4ECk9/qFy+LNdsZkquJB7uQFTA0fM6W9d9fy74X/5lee+9suCBSftUdhY/Eqj5UZ64kYwdWUS
+aNOa9mSOIuCq8iDUwi+m8u/IWM31MDN4ePm9ZvZqz4jXftI8LdCGtxjM3k/RP1ti+Vf2tVvPHat
VOdvaqFzSMbw2oXQX0Rnucrl329Y2FOFpK9tNHw2rHmcu3LrWg0SR3qX5MWN48WNDNPnMdVHWyYv
ou2upPn9URC7bIKYRchOx6kExCuLO9M0dwkPBpCBXcn30Sw/0QYFuTHHzUnyUuEGsi44jjnHHY7t
b1D3A+8XzosTgZttP99Vtt9wnLFLBB66wp1O+1uV4hDfA77YjACv12/+e+c/31L+/X3xzcIIyhuw
fS6bzDamiqBHxidz0X3Xyo0mWFHR/gzoeQvj2y0EAfc4Wfv63//sP41siecHEa5iArhpFpezOGVC
wI0VemM1foXc8I2ph10Tief//mf+WIYvf17iJTSAtd7HtLDoEdij+HnTyXyrvHe1Mm8qlkAROAc7
09XwaoU3coAyGHsooGzuzkOMBOQsdeSOuvQO29knU82HecZSp5i3U8yfIpysliAfdgQFhIHDeOSm
QyL5ntS4XzL2EXakbTS77Yi+552TOfwBNsN34Boe/vtvo/F5YPrbj4tx6sMASaPeMtxmkSSKdHGK
G6b0nYjLN3QabnmY3uPUf6vzaBt7UJPRAH7hosNGBWdxnfrSt/9L3Zc1x21kWf8iOABkJhL5iqU2
FotkUSQlviBILUBiRy7Yfv0cyJ4ZW9ZYX38R/dARrbYtiSwWKpd7zz1LnoqmPAEgipxOfppn4JU0
S3tm4mm+G7D8Zvj+9su4A8AVA9EAKFROKVdIUkVWca0ITsjgsK7ldVFYlwqxcZWT8spi+rig96wP
sz+mGKokuc73bcMiFo7p9iRd5FlnPk5WjQ2hp3eup3QeGFQuGDri9wsxXdiA+ILmdeDzBaZcR4zm
MNQFP2kursu0hQ+INUFkp42qsYzRwp8FH2EhzmIxlJ/mME+3F6RNd49dfrYQbHBNLzmSm01QfxoW
c9Pw8MsEvhYkH/tBQiNUlKcVvb2DqGz0Awkitg7tYnfMVW8+lSdZtvejRFokRq53DNH0IcxIxqDY
MyibO7hk8DzDhHB4c3pC4l7NF3/CtgX81njyyitzJ4eaJf1afRiXvoP7e31fCnoQNE+BgKc2N3dh
6BxtJb+EyBnHZbTvkEde92Mquf8iS3yiQfgMq1OYSMOkcREpBn+BLVO2Z+S2Qt7NiMNjO0i64FuB
Z7udu9uz7pd+R9qUDq+Il+tj2eK3CPsy5xShuFkT4do78KC/IsH2DIFg0iBxzZmmm1o6O9U65+17
deO6z1d9J6rixIss1aY+I5cSZmxb/CBb9tahH5DklI55cdLDFFWZjBtnfUKrdBswLDxnPRI53prc
xg6tz72Y9y0CPJEbeRgAMW2njiPdfe6RW8iM9z56OuBTB2QgRwj2uU4t5lCkF22spvl9AT2zDMft
V9Q7aO5nbY/gSDwysJo2/7LZbFCYiwUyec25HAClWBYhpSptPH3UQ4DKnyIesjhhrL7DcPgUsDyd
+HhDujH29JL0mTkCZY3UtCba4MHy4Chze81oGYcDGhV8cB1dEkSTJ/mAScKEr8mxCPlkkBbmfdYt
8Cz0LpH01dFqeto+6qLGfwcorELn2RnNEWAPHLarg5sju3sAOasDATKfd2PBw0gLrOPRHs2UX1Ec
n6plTcSafV8DBjPMhebflmrdAydI62JNAN4/BiBk0hq3Cy7WwP8Axn8MLOyElgehS8VebR9NjmAz
JT9pRCXSZooarJMRCcnMy54atFD/fEL97JAXgR+ywEW8oPjxOgYKENSh8UVCQnXHQxNjcLaHzesv
yg5/uyx+PAcFYum4hwo29H6kS2MIAE5nKEQyieobxsiRCoC01919zZZEe/QEEOBg20BGS2fTwWnv
qzb/uN2pLsteCuB7kZ6baxCaFwTpnTPETSLj6PfODz3bz4OvvJ+d1ojpRhob4gCRavdDmWlICRf7
LBSJ42HeALVvHS1i/Twxeih9cprxT0d4Jy+w7yvxbymb92CMVFHe/coD96d1khDc/14oecGPxC4M
1CbAeYFIlqm4ShN+oO36bqtlb5omCbhJfWJu2ml4k9zEA8dhQX8l0vnp2vjTj/DD05jHxmkQSisS
RuYLH0AGKbr+rdT8wz+vwZ8tDpApKOLpAu5hjfxQAYwYqzi+ISIBZvupd+ltwJ0Ubd3BrOL7HmnH
LOV8SSyOoYEUHxd1RzF7IziFRKaOjjvulBDnTslTY7FtC/sLet3Pymbc3whd4AFW8N8iOIE7q5or
eFfbDgPjZUwLhLdqx0lLRIEH9bjzVJaC1fSECXcBqd2v4oh+0v9xFwGSHLcH5Dk/GnZACEqKYcb0
rvFeQQZOw8z/LFEH1e2v2r+f9D2IlyOexzxEVYY/8s6cnvKuqgeRAKJtLEEIgJ+UWZhgdrYnPcWJ
/Av41P9Ow/vhcMBLChFy9P2cfS+i/tT31IGaGyPxkj1FIYaLwzIWg3S42wpd5WEYxxG9vP3h1nXK
Nd9ZEvZRNlWHbUUsaMrowE4LmdKFjrtm9Q9sqQ9BUJ/BCjrpVR21yT+uct71nbu3zZgO04jIFPBi
8DWwO0g5qiCV57dh0Jwb6Tz38FqYYRFfDvrOW8p4DMVZVrj8CnYCUB7LnJ0qLU+6cVKqyocGCSB8
ZIchKF8XdFXLzJ/dGkMU/NDb15t53C0l7GJ7cjC4bTAAi0ho04nijpuLj1s1BnfxFDP6Gwa72r42
x7HNb+eyjD1r7uiSpSOqwGWlJ89d9yHa7G2XWIE/1+rOxYkJtsxhK5YmUF4s+C6A1xOnQ8diylNe
VN/GsDoQ9MrUzldM9ECjmN2oKsdd0KNElProoQ7eKi2Oy9aMI263+pAVTgqt+TWsMOT08j1uuxNd
5s/UNzdrPl+283tR9JT5r3LIrisyolDx3mhR4Y6Gh8FWimRjeCZlDpz8NijaV8/m+8yRCJDNnl2N
EjwIz4Ah4mVECB4+hwypELrHKhDyIUf1OaDq5V2OqkacF06jWhWniSA5As9wNMOd2+RXDHViJLvu
t6+TKwpD3KjuzA7jTG4dgV+T84hk82/Igj4hi+ymCT+AvY1Oj8VU2J1xZSxx4WNknyDE+aGC4EYE
4rpykSqD+qmuk8ld9lshQ0vxDFKIHwUZudXOnIicg/PnnDNh7ni7XEY53tAKF36JzxRrLce0FG5Y
ZxbMF9bcrby8wpNv3+rXwGPxMDX3G2YUZiir2LT3enKamnGTAJ62qTdE/kkhq4d1kTHso29aNKcd
qx5aNKwlRnuJo/DY8MVgj6FI7ovHDQvZ1giojfstY3qccDxhDW5XbCP0ceHVedHrnroN1uuUCmqO
AU5Xk2F9wmHcV+teFSzePhvl2DRogpgXziNiO46+g7ZT1gc2VwcPNpTz9AFb+umfL4S/X34BApWB
JxIo13wBvOCvHa/w3NLivYOrkDuPWz/gU3uzoqrclkFb0oOs8kfO172ky15nKAOJ+EVb+rcDFz8C
QMsAqCHxcRD+AP907gD+GplFAuFIOrYGbCYaZaw+LI2J//ntotP9sTrawJgAJBSEVQchjsG/vl+Y
xzhIRM9D5GWVJwfRmxF4sypChPkV6qOErCjjNa0enM0KGedwOXjPQzG/DkNx7ZfBRkBgT1nvnDHo
3qGRicC9eA+ojMMZJBDaoeXE2QC+QREtIyp1J3DOZSVP41pbUCC3Mmd7uGjS+j7fW8kOoD4eZ9kB
+Zj2IIXEG9i1BqjC5nXeB/2ynyaaRV1THbLM3giUvx0n0E6SEwSPN5rLK/qPq8bWadR0EQFW1AIa
V4E0+TXENHhc6G1X520iiyDSDTQgtshfynAFcyNYL623XCazdaCYrUXEN3MEts4dXZszVcEtlIgf
WyIfnKq7Nwr0g3DOUsXQVCBsIkYgMM5YrNUWjaOfXZWXPboVWEqTk+Ic/v7uDXh2des8YmROYr8p
rtYHRW5x6wOl5t1RxddlDkhUheQA5dN9CF7MiO0LL5KTzp1rVVZB4ozZYxcwsEDxCeSDc26q/MUQ
dIToHDG37dNsGFOcBCdEoe0nWZ6ysL03DE0dw3VVoFnzW/TA3bjLITeLdZ5fBwPK8gg1J+46E54d
XzxWeE1AZg9eZnbuWp8Hl5x84d6G6KdrR6TbvtDEgZ8tPczekmCZnRY0+8g8P8BQ4GDZuEPezqlH
VHOl8ut2zPKeP3lTG3Fj41FhmE57J/n+zUV5kHMNzo2VMTfoZof6YHxciqs6BBp/YDXYmKF59Hu2
XcFlDHj/C3iieQJa8tErNIhaxUDArGJhhHFonIffbM17DOrw4dKsONVOdaj0fCHhkjDDYu22b1UV
PkplMaqvHxD/eeCmO2+Nd4lDeUUj1bvmvVCgrDmNo6LKWZdTv9QPxvBnhCZftR9eBxzOqbANDqyw
uc919rS12EVZVzFYnRAi2p2HEw2ivtgJqrTP8jSocVMietVOEyi76K07J217fgTzqYiEfQ0k2njU
27UnIFXCmRm5a3bTeeQEyP9U8+CD1qhOhnW+wEqcRR3nbVwOpMbdDpoTBB87AhqbxYjkZrvpVZv/
onb+yckRuhw1s0BN6P4NqzeAt5pFuzwJxYTqCA8TF2+wbUHaniugE/98VP395XxMBVDzEwLgE53S
Xw8qVwbghJgWDVJtb7b6pEDXHLbt27bS+3n6xcv95CKgQB/D0ENXRvHrB+hzCfF7AZ14gjn+oUaD
rSQfo2p198BsQGurXt2leESW4VkWzQF+cKDglw/f3/O/YR74/zY1/NA1+N9/QMz1Znjyf88I92/v
f03F3v7672NBD1NBnEAYfDGkUsMjB5fr71PB8Dd0UT7yyvw/sqrxgf4xFPR/I+isqOtiqkIJNBT/
MxN0yG/oDLdJYshDzAQhpvz/j7fmBDnrmLHAMYn73Gf4bn9dw5qOdSNAbu4z0T2yugpvx84ffjE9
wk/7J7xj25KQUHvCY67wPY4a5q8vYnq+QFxNohC2uTEfWohxx9VP+yL710Ke/3gloOYB3hXFuO6H
LRnKYmhmRiIfvHf0bNREal7mXyAjP3k7QYhP0gsxlPX+lk+Ws1ANioMOK/lwAHk7v9OLMjBLLboy
+tMquv+97fvzqI9993f533YQ7wjDhgCnC6Mh9j7/EQ7ISF9ADgwyYeaHJLKdAaFfDI2s0mGuwx5J
kaUoIuCdQVrnI846QUPQuEAGJ2Nks6Bp43WcjY/BBYhzEaZdQ41ZiYIHDqiR3fqILDSXINuFNCPG
OK3vX3Kw9u+qifhqD8fv/PPgZUD3GLOIdHU63r0Ili1NnE9z611A+MAf+jBF/SbbFRxIDdk47uxu
ZN/kKh0e41tQ8P6aAS/sScf7AsMciZkN8bsKtNcJ7W3V1yI8ZSWg3dj6EJ9c3KoNnpAqgu9N3BVO
+sJrxjFSyvDPXIDuFY9+Bir6XAlw/6uKL59m7Y4fCw1heSxAAiwiVYOXHeFAnk1kOGlOIwQ+0w4a
dv21raYGSCSEUu8jqNwv89Q035pastuhqyYZIenKXqH9gS6lyn3w2x3kEjigaUv2MWw6igCftnPe
NXjqTxnES0+ZYagcJM28MPKtl5uowdDCfgzLsoacyCsa87EJwadfww5Pug2r/hVD//aKWCBgoL6Z
ynPjeGEFUh1fZWS0MB8VduR7q6V8x66xb8UikCdZrl1A4gw+WOikiK/fuIeI2Ric2e7FdeAhG9V5
0+QJjB0Bx/hmmD752JcM8opl0fEKffannLTk4hMtHpSCugEPk6C88Yexepn9EGw4Us13K1wWuni1
pnpsLWiLcVs19NkbZ/hoenYZ3qUQ5mXGEP55qJws3NBi+RlsJ/2ow8Cvdz4o5LeqmuYlgudejf4a
TfI5FHOQJx4OHh0VSHz+CgV6+XnMO8x50YIwFrmQhD6gBB1sYmmLGkphHlPtwXD0ToPsWhIJI51z
7deZG1eyhX59Fibrkqlh7YNxhbVxvcIiKUEuNjhQHmwER/h7rc36MCOR9x6am/G1mnjxnqs559dQ
SShiAgiPI9BtQbJXQxgW8eLAriQarAvG6ADK5ZqOA6g76LNVpqK59PrPsFkkWQR2rP3o9U0HAimf
yOeqM+0UD2AnrmiM56HA+uvA03dLp7o4qzvSqDOB7pBmvDZX0FOLc1bRwoeBF6OYHYQQU0BlUS2v
YynpGNWDh80/E1bVOKlr7LIar1inmBX2X1BlumhyFCuLqLXORJNC2+5JleP6VOHEF4mCsOiLpfUk
INMoODRgQ/DgK+LRuKt5Vm4/TLVGrRLqwbUZ82+WjIFnZyqv6sFfAuIfuX0gKGZCBLiLoA37pLUj
P4c6aO4XaBK7ZOnQfCFuF8ykWEIsVWHwRRo/JkFWKAig5/Hj2kydiSbsv88zFtCVlP7HTmT4tKCf
mi7am5ev4SixkuyQVRNIUO0GPVRZmFZ519oEGbOYN1XALBzwL2b6DKcq/qoyJ9xGzWQaEhw4qjmK
IGvfQMbInUgHBC2xC8iy3OWdzruYZKSVUVH0ZRNlPeCaSNdkue2aweBtUme6w9c1T7BIwV9A8z1D
bgL2b5PkkJh9Wz0slVnMEJuJLtBDgjxqkDTbWhQ6lTXKcH9lEK1AQTVdc7yBagdW6xqHfTAmgar9
KqFZPnDYA1H0gHnYlfMOKRysj9slhEhk1KycY1ioEGCpcgxuSOBNn7wW4egII5P4mUBwneq4742P
w6zuqnuWeQ49+G5XpUL2Ljrnes43VZ9qTqauXZAEO0/1iZSFjeZhRrVYE5zPPMuSkQzHxYZw+Bk9
aEEjDfmNiLxlYPdqbDqJCaOSn+G9rEF294FCJUj7hYaurCwZ4c8JlWBUWFF8qvtcLqe5ZflXiYEB
TcELGO9p3ZRjAuI4vB5D18yPNqB1h7dAhyUFGT6gG9kBUVdk7gRgJ7KYIobiU3/OxswWceFa0iSk
7nH4asd4B/hv+yKSYLoNSc8VfWlpm9eRRr8OZMhxv9qsG2i0IPG4iUYeHNBYoatG/YOIDboacoDK
cDhWtA1FPHhBcQZplUGxltGbxbL6gwt//HdnYOrVC+daI/Feg9A8KZPfMpD3LlD/9WQvPGgl0i6U
A4lZUUiZNKqWTw7v3fepk/OVepNqYtzuTrXvtJH3TZtBw0IXX33uq8l7yYtxmSMzORlGzONQltFQ
QlkW24AP7whCBP3XhqRNrJ917+1UTw8dMJiENsq7x7XAL6AgulPszP7Odzj/DHKCBLdRF6MfT4Gx
6lCFU3i3TMG2znOFSwZDSsiaJ97qD5lGmy8aNi87BYjmS0UzP4gRah94CVf+imuX4/yKqNerkyNB
XYmhcXPzeJkwO4uVb8I5hrWpOhosvvcBT8PEIvCQ0zUSvh6gL8H4qsmVTFqh2d3stbJLC6vdA2th
eYHoIDE85iPnb3IYNI+hKZpuexrAXNMBnMpSYsoGjHdf75sghEIK4+H1BWvTe+vEQJ1onT1cIKVd
KrMn3ojlBA1l3UdQm5pP64LJYbIsEieAVOCLQtBF5ztOzcYWWxCIFCl/KcEaGMTwCSMdbFO+dvUD
vOnDb4VL+ovFRYF1hN2XxwLW7K++2fZHSYkNEs/NFY95QNoXHnryFVzuAgc7lC4H2udsJwkUqwAj
yUTjWaKbjlwx4naYQhE85ZOmJnZbbgHfLtTwqFGz7Xd8sT68wsoF72tCNSkg8srVGaJCoFSNQ+Dv
i+PMxTw0MQa3cjpiJFR4UT6540Nbsw6wCGQf8CD0BtBkj0PO6IPPByh7ISvEZ0dwRmkUcnm9xDjh
h3fw6CD9Wh3oQUJIRIBn1ZBRV2MBweLk+mF1045kCo6qwLmFhYNmPzWTHO/L3Pe7vQ0BtdzMiyiq
aJ64AxR6yNcp8jhXH3qJujMq8SVhxKre3JupQW5U2ITqsHFsq3RuAjgVL6xENJ+yoENjtVXze4vE
wSCBzhN6MQdhG9FUVA3kw5UtyB0pseNwkTj+g699k++6sVwUxqG89O8N+PoYjQ4L7i539cOzQrAG
IHATlEFS5m5ALwXvIQxcZo3Czs5eUF+aIZjfVNkNfsRwL9ZJ5RBeJCXm9V+UTzNUkAXcQiJqiPGj
gjaQNPl8+5nB1QDbuIXqo4jz1YCOO3f6i4U4TkYsgKgC42vHazDAprhwcq2gaFPCHfvY0UGg49ng
DIYSxT1CneGopJn4hukUrB8e1nnW+tZA0SNSoTNY4VXMHQ81SMIhAg0dCOySegxgQ+F5AXnnUDfy
1Ic6hKZZLXyAM4rB9+9OGmidrHBAnW/gRIKNUQS4gcCvaU9EIAZUpfAnMM1OZpn0cOT4Iz1kAThx
fYIoBQyTOMnXBlRDbYM3qIygas8yNCG4l928Dd51z8lcR+AA4DoY80rQW8jiHfxcWd1/9LIy99LF
hbnBczZ1c/8GhY8Y7iuqB37f+2ByobLIcQejrguqr/8usOKu/9o+GvX1q7l96/8D0IiNF/YPaIR9
a/5MUt7+9n+DEXSDD1BF4v9dMIHRIP8ORgD8/C3wQgruGUarf+Ynk98ChpC+jc8cBIz5+Gb/zU8m
v4GvHKChx5+hP8Vc/l/hJ/+VcBAC7BAuA5yGHw6aZnznv8IEuYvAVVCUm7uJ9eZD2Fh7yBQp3yEr
AWMILMX2RcL/UBxc7tbHaZ2GlHczwdi7LBnqSoMIUenfyqXo5nQwVX5thHCuxF3kXdkI/2WZHfnB
Yzp7xeyIpB0Iir0dqovXuSCPzXkbs6WiT6hg7Q1Ixs7V8QeSyDmbn4A3Q7wezqQ6F4oPnzMXop9q
NA9yriqolDDaxP6jY1fEE1vDUwP2s951xoHWcZoGjLt8P/wdHPg3YHH/act7Ywb+38s7+lrn0v5l
hW9f8PsKD36jcEoMNhoPyDXbOv59ffu/MYrwDXDGffA4ofjHMv4DbGPebww4mAeafQgfZZSC/7PC
qfgN+pCNtr8hdaDP039lheMl/oSDgfgIYOr71tsoRhvD868L3IXtST00AYsqBhcA0EmBsdsXW9Ob
bASABEeH/Z+ey0/go++Myv9Fj/54RWzr70M7l/7oxSY7LPQSFtRoqPwn3K5vslii0ik/6Mw++sI+
hL3dBhfkRVj22SXqChMTUNYGHSmH7BQkngVj58q0cTDojx0YZKkeNw2TDn8BEuLj+eHxYCQNhTkl
IESB1/E3NjSu0wweQpkfqRz2MaSpMTAPsD0LKdBB4jNtd6D+lgcDjtYHuDesD5WsMJxV075c16el
awNAH7h2RwJGH3ylNLoK4UTYevpSk+ITA1QQlSRbYk0G8hpawB+UJASWARHyNfzTGt7lMjQpqqcd
GiGYmgE3Skebj09tO5GE8QZj8kyi1xKYZ2f58j775jKPlGMWA1UldzyVEA+mBr4qceU7M/CdnsZW
wWlvFbpE2TnnZ7gd8sS1sL9RvHtt1tAmmD7C50YXXg2hvw6TgkEJjI7Ueci30B7ht3InWhAm7AqX
hmHloARaNxWOuXAvCOFeORRj0pYL+ZpVTvVVdxQVDo6yxPjrjO7YSd0Q9g8hl0BnVL2DsdRLAQXj
EUDzx5X2j0wr+MR5oBtg5HWqqCz3pXWrPR/W9bwxVo7llD178wYGoAGOhhkPyBW5SnA1OHur4Ofh
doNO89E5iXF4ypfGva6ggacN1JGphxMV3ka1/y6oLfdAHPf4/MQBplr2LneHIq7Hlt1C93lsivLL
JJ3mvhaZPLPWtR7aCFLsUT3A4wJ+Z/sSXhzjMpEqMYPLjkxkIVA7gS4uXIBny3otHge/9dMOAq8Y
etQUtgEUBMesiA10+9iB9ElWzb5cKnEUq//WgtadeJ23gkMjZoT0tE0Kbeg9W6VKrVnbBMJrG8lC
dRe4SgIGQrQGLpF+xb8xmKXVtr+tF8wu4YfzrQwKuLHM7E0vMOIZgXaBcxAU5tAHTfewZk2ZNLk3
Y/qGFVrCWjoZuIL5gkfLRI1FvmMh/wzVt3zzwb+cihq1r5bVeS08vfd7h0CMkr9tPctHmKa4j/Ae
mdEtcw8EPIbeowfqeqssRqE+h2A9Ajo0xS3v25PK+otws/4V4gpIgz2AXm2YNwkGz9XRkX2bwEe7
ApFHolztg7ui9MgHuPqXeDisOTaq5WibuvKCOrDfoVtm71yudeoMmLi5dlY7Ohf3HatNylmL4wa3
8AFnX/40uPMV7k4lNmhe70AlOdRddpAFcKk+UFOiPKMTQFp1CqjloFQzpyHsSK419asLsz3b+y3t
Lo4r1k/A9aZPds3oQ714Kp0UjFgwzy+gfpSbZZJ40Bt9SAXoDhq2TLdULNRG0OolNVTXsP5zfRIR
x77XM7sLPNXGfa1S16AizfzlVk78iS7kCyWankU7cfBdQVFiwHI0jOsQFAfRBIlhwrEjKqR7N5jC
aJo47OtRXulUSyqTys7DF+ClIkaJG3zKMv3cLAbmEwWEevC/EZFmSBIElJ51zxQI7+o3/cWrMKrl
KngpYdTxNOSBftDEZpdOe8AgOHqhbtQeILGwTbXH/LvWiC5W3eLfh+scviK6rdxLrNWHfuj7cy/B
3/bLagRvqBjiLIDVlA8de7yllcR+Bhbj1MCtsOzMt6wYvEguPL9jtAdeApQxnnzTfRz64hU+YXiW
1lxhS+LBEYbRm4aNPLKOe2fy6QOMD19m5j4j6wMkmSnr81tw54pDRRWwBXiOeFdN3PnEat87srDU
SY0D8qsHT6kbDxsYgSmZBXOs9xSP2h5Ra9GI9uHYoIWNFbT3N9wUGWb6nqoPhPfY17qB8Qg6PnJA
NCn0WKXjwT0lg6VI1C1Df9cPzIXsYR76pBt6+4kb5cldnVm6RgPsJ6q4zQyUFks348mq9hvtbXNY
jU9S18t4eea5tzd8EwjJ+otvFj+RQ9jd0B7uxrOAe1EkeMbfQQbrdsSRwNOEKPxorj2ZwmhVnXKm
4NpfBwYagJzdhqTsHzJVV3e0rpdDPlPnmGfEJVFu/c+rRAJcykKbfdDcerG0xegl3dJPl2yYi5NZ
dfuQl9ZLsayPXijKKkZyFtmgvmXnuN2a2AKAUB4AMkgbxlnSiBVEj4KJ+05lw/bE6pMtp6TtBUjm
BQsiIroQJG6/vK16kX1DAPN4r2D6JHZeC5c47Jqda4FtYNUDSfApoJUIhnxFH/lrLc42K75NjhbP
ndIiBUeDvpmRdze+pVMPY5XV3sAGoOovvQ36PVxOmgQ4QlMnazM2d5sjyruDoT2EytN6mOn46GNA
eEKyLFQXjNC0B+6T9sJ+LRCcfQHvuUsDtLs7mAedFNdVWsJ9615jzrrTrHlR8BeJ5gBgNG6Drjgs
snXjvK77pJ3D8rZ23TyB+WSAY2IB54PVwn3oQLhNq9mZc3BcYNNF+mH7DJ35EwPBtWaAb20tdqIZ
7goEwUBpO4GQWGXnEDfQLSoD2A/N8PSA1QkuSXhToTdX9fTY86bfOUZOFdSDq77AeOtq4NkWY0Nk
Z8cI8kJQd8Sw8mjvGLyTDkAgD7BcUEVcmmkBAw1itEM38fA81MQDaull3ywHBA+WQHfj6EKB1dKr
Q+eX36QOyVECeLgZvFo8SzgPTDiywX4qEo1xjTq5ZT/OV+mqGozS3DUncNTDA+yzLLxoSVHHkDpT
pAsVZYJ54nxLB1hY+ME3v1bUA995Fbu6me/hNtdiyATEITFufqsK2JuENWjzOhjHHbyK4CtTWdxq
PaO4kgJ2mRQbkto6/UY7zQ7D2nUHDfj7ppgzdc7HuXzJIVja6T4c4grX3w28SAx83GAhuAsHVZ5a
pKm801pmN1MV6K/OnIE4NDV5l/pNN91O0CfuCbKgrzA1fIDPRpG0bf4Io4D2OMLVKF7hrLkXpAVk
ncEwgk3MTeDVZQ4hjp9N0TKAodiVoLM45A64KVLLDKFnSGn1qRWL2a+M38vMEzHk3HFJw+orowPM
Y53KPfCiBdhK5M5aB0APLOeR07FgA3pLl2AsscTTOLQHzHK8C9xnXqqRyXNBQRBtFf+AoZWOcby0
Jzr6X1o4lpyAD0YBa8hzP6LFzMf1UBd42c5VX1Rukm5VXpSNUxVVLkajWVE+cJCxUtmP9sGGVuNi
W8Pwgpu0fEYWQXXRJO9wOsKKxWAMVbpTfm5FGXzNiO5vYeroP0uZi5fQZBkqhUXEaz6Fc9JD8nJf
wDftfsIwES5P+VwkawAbMnjK2DFqJey1mCh11MnyI1cZikd/qqGfGCR0XLW6eEuOgtCpS5zd3X3m
NR9g5K5hp9G6mESUbE8sO/nOIh+rPrgdal3HzFeQCzn1mZDlI3DVIDKBqI8lHDh2nQq6GBDa7r/Y
O5PuOrEu2/6X1ycGcIADzQfc+qqWLEsdhiRb1HXNr8+JI74vXKWdkb0cmY1wIyyZeykO++y91lxm
BRNt0jHuSGRJpuRNNkTJe9X0+E5s8SmlW5UH3T1TqZuFvRjUDfutssQL/fDovnSiwNVC/SK18/uK
IvuYx9HHzFi5MnwyP3agFqijHXuOklFN5tx8Y9uGcJqH8ZDEQe2ZWlV5WWb2+5jR7zZHeoQuR0/R
N0zVFZPGu6Ys7G0YdYmbtRMmnlDjfBnXXMkMlhy8oUytbitdZ86Y8wY1+qpyjTL4BOgUHFY7LYjR
ABGt0u+UjuYGjgOCf15gbkLGHpmGgeJGRVvdW0YanVMrUHamlW5DzXJNJHQHtW2BjZhZfggBd7pL
XxeuaHODYtTWr9UYxAw5O8Z27IbM05duH2py3CbVaG8ZIJu341R9EtivgTp1NNqF9Do1QfNoOvju
LHEcsk69xNY+usVqUJShfJaV0u6nJp6uDNJXkzHrtiEyxlNRGYyJYOFH5xlnWTGuQ84WqW6aKX44
S+2GMZZvl5bhS0MxzlUj8usozpi/dSvlC8jSkRZvb5N6kZWPXauoXhEv55QJ/Se8uY9LVryq9TL6
omaD4woJsnvU1eE1TNfaV4LjolkMCokUc27UyWz2RQUqjNFXyRC00Ht/JkFpRmAsQMqZYb/va2fv
9AqgsKqE4KLCQIXeNFbcemwxl6B7D1PV3GgOuAjmawAwlw4RoI7/0G9a9alu38dwmg5DbttMbePp
aRwH52qKdOdNSbHtQcIavdVdwNCU2bim4aWa0jLfxaZx2+ZWB+dD3DSp81o06l3WRWjNS56GeGEb
2c3yLo6Sbk8bTfs44RXa1WzJaak/dI5duqMZP+dZPV+q60onnYwWbRJMO1w2/SYHk5Uj9WY3y6As
Lc/kKhzsuYKTpcvCd/TyU9sv+R3TF2hDhanujDC9ynj4fN4sRGA3ZnoY8z5wm5hPVvfOkc/0ZM0f
sjmct4VWYjss9NtGTuhls2Jx82m+NUuZbwHhtE+k9rBLBsm26yFl7NQOFpIB22nHheGrMVtzm4X9
Ep9v2ELU4DTZPLBV1SS+HhNk5hHEkW+aMDlWeZpvuYE2VpSkO2eiBFan8whWFBko1En4Ss6cphdM
x1bMWTjTDQAmjuXTCDsuemAtZ2Qq1XZRHTr9rIvLoBh3Amv9B2ru/jwIaz4QlRG8yYn9OlT1/ihU
0yc3on2EFHaUAKYh40azJ51S+NCsUKGbY3VMYA/qniEq9QFSXLUD7KFcLPQ3Dt2gtVvZlIzx2ct+
XsRcvS2CAXWT1PN/o0n4c5HdN/SO/5pab/e5vHzJP7f/Azrk+hrO/J/3EO/mJn75ukf+5ef/bCEa
qO8kzW7QaThxVNTo/2oiCvMPCXwImzx+fYE/i/b5X01EIZHsaUjC+E1my186j3+1ycWq5tOk6SC9
+qK4c/5JE1FTv9COvurq6UzHLT4CsjATkaCxfoqv0Qhtj7gbvhiEPQEm31sE4g12Rqr4DAxz5LWM
7gLjLHTd/EXLi1b1jDbptzxxSbkm74SVS4d9hOwFC8t2RWez087Lqe+8NGeKylifD0Clpag6ZofK
frOnlNCeCS3PUrl9Ty7tkbUxhowQmUNsHgR9uwfdkKnjTwNj6YzRpV2tgigror9QklCMgMLpaq0m
+FHr6uINZRqaWpdVmFiXrdY5XVFcark0+rtYdpORuDaVKda+DuuSpKoqw/xdIKAfBM5pB/1bL8AM
5Zns29sJSFfG8hyZwq8bemzsy7p0Mt8FVYMdejoB9elFDzFfvbYVLXhNJFgGUEGzLozJ7aci6T7U
Wd4XB6uANbibu1WEpSWBpnuZMzTUpUpvL0hTcjhxz2E4zfdZYrVXNUNcoG1spMcpBEGmRW+tYn0o
A3HZ0SmjYjLPetbtZlV1k0l87mNCz2Hhxh70L4zPfU08fA3VeO6c3LOT8kLR8/FhiejG1XbbnB2H
oSvYqxRBmXLmYz0iFeKcxlV90abGkS3yKey6l2m8nKtwC3TzlOaWn9Zs3VU7mA9xhTCoMSJ5a3Xm
2WHKQe/8DMJ3s3T0GZh814hkPER2H+alvqg4w/qFAh/sODbtFQNDY2CSji1CjtENBBl0NNmSCERD
/ZEp5eUS6Oa2lQZmdLMHnDTNKf3Ecrq0ItO47AftrHa9U3BjBHLeR6l5N/IhUZCFH3AAi30TKelN
rg8CH8SguyGNgHBsmh3vjHAzsdHxdMN46JSmQhVD9ZrrNHkGAljQZAXHLElo+M4ttdyEQ5RqTKjs
2os7fItAl/IPVYoa33EoflLa2TE29KmiDYo36GFo9PJoWc0XvQtj1TqMTqrz2YJVRxOWTgsNEJR1
6dicR1qn4SI9oSr6ZgyOpT1fMv5MzE2JOvwehi/uvEolwcnXxgFtEDeCa+fVPjab29hYGlfKoACN
NV3GEvuFw9VflXyXA3ISj2vvR4njlQ0YR9Oab4e63BMo3fnj0hU7lFcPGqgbqE/ICgm3uWYgVmE4
QcClRag04tjEx2KK5sCknSqmzuf+YuUu8z/nI43J5RQUFj3tnj9kK4F2l5Z13aM9UQ5qrV2KAhey
MwPxQqJZvWpFB2yvjl+bKUXq6NCOlVWfVqB8l5e2NcW5G6vJR4grjlDKaMxYFUbVeKRllE77KhCQ
yJ2+bj07XdYCNzAqFzlhs20L9rtLLi4SyDYg9JQAcLnh4DqZTZ9v5VzrcYhN0Ek0q9wa7fSSahn0
A3r/VZdrl7Sas2JvlMp8LodK2wH2nGKICPx2jVnBH0dV2YyKEupHGVLy7RYrwu6QMwIZi+6QoLPc
FD3A7K0uklb4Y1FDFx9MHrai71kJbJ24ZExHqGf1NCThYRTowK7yWnnXlP6qjap3K7D0FuOXYolr
GLb3JHHSr4+m+1SyJ9D6BWdP96DWZebZrLVnTNtH+n8fZ1lkyiviO1wSlu02dsmmRqV4tFW0SVpQ
iDdEnwzEx4JKTmmcC0hSlzGNfFDQTja4AC6vDQvnRFxdxmzVT6znbl9lxhVKV37IVnpWNKj36tDB
ykC6hmgHQE8ltPciKR0fe3vqiqH+3KB+fW8i+UzQykYMePIcQS9rUSt7S1jSYzDMF1DHlcPU5csD
bfTUVQOnPiSDuCw1JJ5eVILYxZmYpy9loBRXYTEi6jTz2EftgKYruYbTdkmvqNHpFtnddmA2slV6
jTurL22vWykQFQRXF/Y9/ROz8ZFFnbRkuWiNQTDYCPkrcjsfEbMwzXHaSLnRwto8adLIWGqgPlZJ
eSdXes8Ccrxq96lpkoWnoBq1aXaPrboTRmVeprwsDzASWt+yInvcVzVLhjUq7xOcedYcijnaSvjW
2xxboLyjFfJkBuNHScV6np0PXVHvS7veTkONcSdrzxRx3pwsh96x+o95Eqi0m+HfNGdzORBWBpu3
hlg68zYdCesU7AqWsv4QNmp3CoPJ9pjXOFDbq9PUppPXx2+sdL2bRPQHJ0c3bsVkhJ/E8DmjEy54
qnVXadv0OmZxgMx94+AbM4nP64L0DNAn8tWqvooXUCNZbqnPJAvczk5xziIBIuClAiZ7DtXEnwDd
NUtwhdzqQi37dk9AROBZZZ2R5x2Vr07YX1XSPI6RdpF32hHw/02qH1SFbQnk2jo4omr2JlFQB5R+
pI4XStyfwxlsQ6EpD/NsXlqVcoWAFm140RxyHeBxikX2IAOr8HQzuopjg76/k5xt5b3SbnrUYpLU
S4qDx4E+pbuWzK4IkLxUqeNKpnvsI7PYH+v0rWKdLKt7Xbza9NuGiOFc8qkHTxJO5RW1wVadRk9t
LoJYeJNBYYG9KDZ489kaS1HH1DP02lYDihLvre6yUe4wTz3W/QF6+J4JH0ty4IfLZ9tSGHtkniUV
n/b9NkvGPSjhS4x4hv28tDHmPFwMFu92CwmYfQl9/YJH9pp60stySp7GpsO1AkVRyjL/qOPEp0m7
CyEwtvq076CDWvIta8wrOxbXEQ3NtLa9HLSSBNuYK08m7jlhLJ5WqxolQQ9g3LnI+3VVfEwz6Vu5
5mfORjc+NSo0fF2Pr3vidGQcAvKvSDxYrE3DcMJU2g0zv7OT4T0OwhEBfcmo4GZpESJGGOk0fRtB
ki0m56qyA69NwU5Y1zWYZ/A2JaOkKNEvihIcST063CuqXt0kcFWA9FA1o3QgJsJK7AbDlUMLPsgP
i1izffB3iF2Utb5Wcbdk81tVhsNx7LMUNuK002zzapwielxYCzoudsVrGAvDzVIr+sE0xuJYKma8
Z4DIBKjfjjVaqDLpePaL7mM7GwIqb8k+35ILwAmYqc2NPsa3OdSOKCkhhGi139fLlW63J60ZTrR3
m9Vgp8tSxTGVS5bIMr01RV59mIQz7EnJsD0wtZWDY41GjvEu5/QaXeoh5Ffc0YDVked3IZWIN5s0
fYYCB3I0a9s8bU6Iuix3rOazrTJ0FJnqMz1xef4OWbYruwR7Nr3wDf95Zlp8NIoRz/bYcncjBY6h
f1D2JOpkeIj+XiLdOkiZPJZhRHk4ijsSVDaMwHeCntos24NhZvfQg7dFE8P2t9RdotsfjLj3aVNG
7qJfGt1Nra93PATcqhfbmIEd72I/x2Y+lvNZi1Ws1CEnZpVSHyKpoEwfvLyy93FM0MgSdpuA4njG
D+6M3KzxtAd/yYBT7dyJEg8hnx8F+bZS1I8iptacND+Yq7uc4RwgktFVpHho1eZx/S00zx/UKb2L
obY7Znohh+5W0dR3BDYPIwgk8EKQqZxgWFHwhttRSV0tY3FXzYRVso3Pp/pCzbQjPO4jlGDe9SQL
qJN+pxntw0TMkyhf24zHSxqcjiQ/qaCAh9x61trpyenHJ7uRFyGjcmvBOBBPzlbR8ZvHQJXL4NKg
4Q7Fgozx3snZjBTmJsT08jAChfUsokiYxjAvsxZgNKY6ucqAOd6MUsLhYmMjo8VTAWvVxNNCyslD
kwsJqNuEysCmAFf/NO1wKT13Q9ycIn2qUTRpfkVFX4/zhuSCTd/Vm05kTPmPTiGe7GA6pdwr3RRu
8oBujxWpfFgdd2bjbJPSPoZFjtYAorTrTHuzZzuVRE+Lbc0uw9aWtpb6gsLLpzfq0pTwbVbHJCCA
B7xW1L4z8cecXPpK7bzIVrl3AnkfZsPOKulO5swFMPa+mukpYJCDDxYXja7RS4+cKysZJqZJuR+I
5ZQ4Kp4j0zwqY5qcrInq2jCrvSN0ViGm2Ms+6sindYX5UR3VnVMxctTzrRwrSSLRuIVfchvL+KCB
ulpgRAcNuwcqFVaZDcGNz1lqbSre7KOaML9ufTkMnm2CYgqwCi9XpVq50viIgQ6Z8HuIUbVfihuA
tl5c9W5ZNhR/nT9xjowCIgKNu6IrfZPKOBipqkL1ZtGtvWkOe7xIGHxQXaadr+bJc5k1FxjCPwDa
k8V0V5vRBcky9IpfRupJH60rwzXrIkVrwYTmQ4l83oswXq1EsfS+mm3eD6JZNPzLl/SumavEyrsl
po1uIwcfmmUbQJk/WdpkZijp2VexeamztzREFHEOpEmZp6aAgndBQyQEqjc7eZQ9htqNbUzU4v1S
Bm8ZSvcM70A/LbdR6WRIDpjnGTuJS0xjsDarn2Wb6G/a2IW3TVSsIRdabL1EVZM/O6AMDE9kXf7e
BAXLOtpzXi+5cOY7A+0E08RwnusLxvLJQXQ4JHwlnCFdDo6JLkhXlURha5NqVwN7OAUBr9ZaXmKJ
pvSospoXdKFE+urYBAT9N8AbELYCXDxlNszrVisMGSNiM3/OsEKxKTEa9SjMeaBH3vcw4x3ExpPL
fJgub173iHyl6EGLl8G0lVajFrDfC8z/eqRdWtZUPoplFhe9HqnPonYgRvW5yp4/0xctY4o3zw1e
uQJIDUWyLyKji/n4ZkkntaftzE8QfuFWOcyaQsHfDlRCyaiuSIGik7dmD4YQ11m6zT68NMl8QJMv
NErA0Zybj0beY1pD/B8QlSN6YuBT2GvnxR4nRr5kQl3ywcb7UOkr2pIK4UQJ4p27XEpumngo0nvw
5Ol9Wjvmw+IE47tiamPlL2rjYJeLijT2VI28CIYI684CdwavVzMzk2KL1psCTi8BARDmFQaLX9cS
GU04mHnvSxYM6RkD2002yqREoMc17+1kGVhZZhJtXK0yR9AHLeknIFkkGfOtVYwND92SYzgkicSG
oB6bjOThU1wZRoXvA7eOvLLrDHQAjXFmtGpi66v5jLCFdOJl6RkIcNZ1fESTGcZacqd18G0pCRxz
oeIvl8Vt7SF8QXyjfGCUD8UmkymN5JGm9brqGerTOC3QQFo9aWZ/VJY30CQ41wd04KDyNBV91Twi
+/iTPfF/gsr/RwfzP++F/v/iU9k033RD+fk/e6HaH8Tq4BGjz0g71EaY+69eqPaHoSNzo6kpwZII
kJX/7oXSQLWQJ2nqalMWFsDjvwWV+h+GMFGL0Svl/69C438gGXbo6X6tqNTps0pNR52M4BNxsPGd
olJ3CqUzGrJmgqBUX2P6Q9eI8Cd3RtLnLSpDp7bJykPQSfthIMVgH/S18hDU1bkWarhzMtBa3exN
/EzCQ4FBBBWPQRbWhwlFr8ckxt6ES21vgQ0AM5iGt1xtnhfemD5znpug4tWJszTbTFigkIwBvM+s
hcZbS34T0QvNM3oThFb2UzUuiV+U4sT2+kElfmlbdHO0Q5Jx0uycEKSpeKgsrb9cxuRzwB6+Lnms
acT6ajbmjzWoEkKnZnnEeIHhBSnKRss14sUUIlQ6bereEN3f8lHyCwJHqfPGBvzwRIqKMVFiVrN+
FS52vGUmTTJPuyweOfI1jxG2NEKCKOLG7sRwkcDYsC82FBTLthsbmlql+MQSE/jxaNNjMPMdu+vh
HkfXrQirT4gNH40hwLiCNfZdmbSjPcXRfZA2OLvkuHdKPdsT5VF7VV4tx4Xl808c2T96av9XTjh+
+VC7n4u4+GbA8e9nWvyB4hffOnsy7EYG2v1/PdPqH1JiN2cI6AAfM3je+aW/BhwaUwzHWpcC5g6G
jsH+3w+19YcuUFTjELDQVjM1sf/JQy00DvLNU+0wQ2HCYqLHVoGuIbr+Zr6hzymQLDYlYxWZEzJP
E4Fd4Wqipgu4zDrvKXLUaN1ESw0vVhsBq28G7CWfeVVkmkvXBSRXro2Qg8Z2lr6omnKl9gRpy6sH
EQmomKQAYlXUPLXs1XVz08CmXUtgbVJofdrafTeZFkDXRok26RjSBq4yu9ZPGOdpuI59nxaIWY0F
DtJYVrjcR/7J/YI+rfRMgksSl1puLE+liRuQCUET9gfZxnp0nZDRwoC/S1IKQoshsieVyK68VqrR
IzmTKVhaB8/bsR3HCWVkg5sXcwOhXi62n+2EIy/zJ4A1JKVMxnyawnZgpdAtxGBaEsfvhAwmt31i
ztaGf8Jo2fzpPVgsbUqibS2MGnyiRqehxnL1EERtXGEWmhw8zpnJHooEuhZtOBAcbw5RGrANaBVk
IVU54tVjuEIrSMMvOqlqUaBEXjI8EkarvQvdaPoNYVQhSuklyepdROO13Ey0XnAS0l61r/JiwHWn
mQH96xF2QY/mB7+jk+pycou0JZOqSek8eUrVVx+6WhAJP/UavZ/MYD3dmMtQXhaGnthe6JiR6SvG
oCwIKO2CUVU2B2w0Gjg0O1zsaYwkz9Dk1kHo+pzU/XgRJ3r/eVALPTuZDFtX0m2Z4MTSG+A3UiHg
7ODUg+z2/YDQcSuWcTUwBqqarJZV6vGEKLjZ13BmWrsCnd77HODA3E2c0Y/glTrzJh6i/Lk0zTFm
sD8khBZWKmzgB9Zi3NttIkW86/QuYW4Xyy7dEsuEAzRng4jh2hjya3NiUrChrE+euNlb0g5TgCBk
0A2jSbusE88IAuVLosMV302LqK8hSQ9k2nWWGUFBs3HgBX0V5syPkBP4OSZilGomSB+VcJ7OpbzO
CCW116mEU6elxFm7MggoskVwZfZm94bWJbtTw0C9KzhBkn97iB7MZOzv+kGUzhancigZQKD0xMOO
CCMZWuMx4a2zoHyXhIThrI5eVa1XLutwwKZPKuO09p6HCZf7oBUfh0UXH8l1iiLs7YqtXijVJGiO
xQG6iSw6QSYJPxX1rN92pq2jKRQBFsSiCF47pRDvcVY1T3o/1Mc2boyHgBbjkyrmloSrZEBqw9YV
KUJp1nqyaZxiOqpWqwBXNi2icFyDLY7to1PMuDF5IEcPw3T8JEtrVrZ6MGlYphs9qnxkcjkBWsPA
bEAZc5JzpJpQ8Adtwq/air3MbmjVPSBeBic0+5ykgq+cIRCicyt9xhzZddwUBEGOQuQRe38rei0j
e/go7Lh7GFlb7vBPxzmZSTAWuCxz/5nwU641jcL2MsxH/ZrLy7io1TqU8VXz2mB3WtlNRvOqoBgI
vSZOQBTIlk4+EGAFvTGxgObncAZP5KNX5wmHtOC0LnsT7bkTJa96va1TP8KIp3qRHQaSDxxKbIaa
yZZjlH1/H+MLpOmnQDg4F1NDyklb04n0tSRBCcGaNXHylK6br+xuEvmyJda4yTY9EnY2vgPcs/i6
wFq2U5IyvWpVKyZPJWuJDhyZbr6qTMstBlRVa0BmTNKGxlOYXzBXNqxzG/KPNzQgDLRGBNLeQsQs
ta05aygpLNQZ/UFAmnLcvFy7Kclc6zWwM/Zz08ZoC6JKO2q3bTMgfManoVkPObF/Dh+LwVL9YC91
TmtK2hGK9ziaLup2cKJdFYN92OXB3GiPlaJr89sMif5J1I1abfSM5Q0ItlFeO+WqAUI8hnEZj1dA
McWQ7SqqLKheaTsoq6dGoSVTrA4yQAhD9xKGqk5dZdaCVscYIGviBR6pm3BMq4dYF+pzGCTBB4Jm
gmtudR4W9vL5+yjn6JJ3LumsyzRI7axHg/mn9eYfVVD/NQHI/zQjGdGov9r5nPvpc/5a8vL9ulL6
8kt/bn8s2E1UNSrFCDYYnth/+8lWJYhhrkWUgz8eThN/8y8/mfqHZsPolFCVQD/pq/3yLynI6icz
mByTtsCOQdfsf1Ypmd+CGVdOMJ8BCyZbKaQqmvodK3GuzCgUfQimsu06FvBp3nR5yCiXPtZbXdHO
nqoxh/uWazezE9DEqBWeFhURdqShsCLFLd+0QROvUwt9h0fO/uDo2avZLkhetRFBXRWCWwk7cBrW
SyUDZN7G0zLlXlQTO04OLa99656mBLSKKKNKi6rOhS3CrLg4r7rzo5zDW6nYnwx61G5rVPVhWmqI
U1HEJMNGGanrmXJCZMsMNgpe68kZnzqtYVe2RPHdNMazV6F5d5dQlRedFgjXsmbMOKzM7pDrPUhX
wHpTRbDmzMZmS9AcveoyN64IT3UwM4/T2WnG1gsjEpNb5ulSzA92gQs0H7pjqqc3USB4/6l8Ss8x
h3pH7ZQeARijB4+l5eW99swm+EaPElKbivqNvMjs6HSkeOUt9Y0WnOwIb0RAt25blITIxqPYxZ3T
ogMO622iOzBiWnZU6sIsgItTu3VFFOlShjDPc1PlK9kvIwlg7jAy9cc81KGtyMNT29nPGB1Cb4LK
8FquNBIcMtLcG3pORznBjALfgz4hdpVCpXlYKPmMC6lTvEpXCeYQSFI1BSXOnGEBt5XzGLfaNqub
+pJZgOZ3ZEEw9ZxHZH/FbWQA7msxqoGLskgYxk6b4SPngyI7JSDbcuuJKalZNR/EStYJ6tnmjw5b
lFM/iGStFmke0sgzPxDxfa8OgU3jdlrodQ4fqqrreMHMFybCbA8FQX+pB5RJTTczfYnlOjNBChgr
MzIOxr/GKtWOtOGxG0ugJnp912p14M6kx3YGA46yKMqN2mD84dW7rQqxRbuMrMLOXoIqcCFTnM2a
SXgCN8UDD3q5DPjW20B/VefQ2vREcLtZVW4rOk4oIxY31SEb5RHAEVOcsg5ZVRjOHRZ/7bWhqwck
c7kiTfmB3fE2LdkH6BOKjNZ8pIIJtuR+T9sZHf+G3mHLsHLC37da0HLRN/djpe5tEUm3CYxPNMcy
ZKfjo9UyUUpKJu1RO03IU5N24zT9UyPC+wp1/J2p1MM+DhOxEVG0Y7MEGsHQj3pr7yErFK4SVNah
rKU+8cmJoo5BD20cXlUgJqf2oFLpu3bcQNCnKTeipnFn6rM93AzKBpgFKpXNfujEgT6evUf3sKtM
7EMD99ej2jWvnUXqssYM0EeYbvsgcMathdVrSyP0We3DNxun34DgDNNFyLghoz3b8plQKy3OTutL
y4MNsFojskuCFGiSGJzospWntNccxPnVcp6isDq2pCJi8oOwnpilg2cnYlq5Nk8iHHsRPUUXvTcg
LSt9bFb/IgmroEra8U6YyVMcj5tuIa3GRke0UwQ7pCCqyOjUZiY1bafvjJY6tzTtxcPGQffeWk2T
Nu5Js1k2wCYMD8VaCC0Mi6UZ9/G2ptvphnDIOWupccvkzbwnf9n20xCFe//Frrmw+vuaNp9y0R1o
uDc8ala8oTRcUI+0GAuG+Aaf2QkJPauKwviqeDHGBeR0mB1gu+meksnGD1bvqLOoEtFyd4lK9bWB
571TusWyPTMIPkVhLFgy+C+WD46TkLpTj9x+IXiKuF8e+kLCMcvP2YC2qGae5ZaQN7dBUD9CfUpR
XEf7IgWmltfq60JdSMvVqr02S4JtkPB0NkBlS6WfTwm7IFQ0FJJdwOfRGETtg1h+RjylumqWgpAT
w8WkT5/KWYHvEYP3HNvyIMJYbmRA++zLC/kf1Sb/G7s7K/3zFy3bvmWQkn0rYV1/5a+uren8oYHC
sbC54zgXa7bDnzZ4jTYOdQduqL97P3+VLQq/QzY0vXhe8xJWo/y7blEM8Yc0/t0DXlu3/6TF822D
h1JFBc9o2wK2pWELXEbfNnjCvJQdAev6WV7RQkAMuPJmPpZ4tNLNV6flJw74VQr7t1T2xyNRpX0t
lV3CwEilOejnlJUvptqOj1bmLgSNXDb1SUEW9uvjfVuQ/Xi871CXk0aVAltLR6h5xf77MLAQTb+j
Qv7sIOybdEntyZX6YqT/KiKgMoyE18KMsFIz/CR71vO3Rkt2ET6FX3+b9ex8f/ZowtGJM+nXE7b3
7dkjzz6e5iHUz0VrH+q48lYqXlr5//goTAlo+Umaiuiaue2+vkbZoAqzhKl4DqdhvO9mytRMjaWf
Zq3Y//pQ64313RfiUETaEOSl0t787lByahJoYY1xrkfd9qTMCMkyouDi10f5yfWREIFBpgtmIDB5
v/1CA2hGEiWwj7Hqxz6ktfs+HKPNUtnVxUyj5DdXaYVa/PCtAEszCREGM5CV0PL1CUTgrNSE3Bln
eEA9r5Rc5g+8rVc8ZjyFMWdTYEFBiTow+RwH9Zgiy3vp8VenfluC52ITiuAN8NbS4FWHh/2CRRQx
sWZ2CpKSKEnuy6lb0JuryXtUN2Psx4U+PLHm6/01Jkhnn5BNb2Ki5C9/8/XWEdMPXw+s1doOlrSt
v0Q0fnW79+2oGuHSG2cRq1gitfrSSOPQjxRs0iqa3ClQrnKjf2b4vByxFEM/bYiA/vU11b6lU3x5
suHcsJ6Csl2JrN+tJFYV1BbgAOOsCwVlMSR2w+kuEhvYUzsnmG/rDaJ6akX1QBzK7x75n50Exwac
BW0Htgl/fHuNjVKqQScW82ykFQzDsJpvCu2WVu2yMTpiJeKESZGt1iQ1JIcU8tiViWHl+JuT8OOl
WDvyjs6bYM3B+z7pt8M9RThJj6RdS+uPVl8EwHjsp2FIUtA7OpEjpNde9PPS7wiurwBUxtoenoRy
+PUH+eE55p22gllUwU0v2WV/ezYq4bRitEvlZKUYP2dHTneLSTzlr4/y4zXnMCYIXoOrzsOsfkck
AvvdilbvlVMTIlxbjpOsPjnw1l1h0TVLsECPGkOxuokvwrtfH/tn39DUiEAQLCNMUb+73hPqO6Zv
i3KytWODjmG0fpM088MitX63vw9gfN86AC2npvqonHT9Jp+PQ+P1zkE1f7MUrkvPNwvu2uYUtkl3
HFIeC++3Fwq8qNY7reOc6N9qaMvNO4PUZXqrCYS1IN2HBKhtfn3mfvLFvjnkd/cGcJMmb1PpnORV
Vj9p+oOdPrTi4dcH+WHJ/e57fXdnjGkUkh1hOegfnsfixdRguN38+hA/+R4Ub8zYcaJw8r7PwVCF
1aaKEUdnhQFHEtKaIOVyCm8G8hF/faSf3GvfHOm7izS2SaHpSxSdey2gZW4TejE9/voQP7kP1koU
0xR1n4576tv7oLYHPDk0+89j1Ue7YakPTBDaTRFap5RRwUUbxepv3hs/+1a87G0S1iSvRfndtxqy
GW1d1XHIsNnV8/jUWPL619/qd4f47lYDU0wkN4LnczOjlBOyCRGy/66k/KGEZU4g+fisQWsglP3d
QbQl6JsKFuqZBzVARmsru5nXecdtUDgnu77rbOH/+nv97NZjjMtomHHuj8kGvUo7PYNMcMYirYb6
etcp401MBMmvj/PT8/f3cb6/xbXKSeRgjmTSp83OGAEgRUh+f3OQHzYb6/mjriRiG7oXuIFvbz01
o71pDhxEu7KKTckkbc6uoEbubISUoGJ//ZV+erW+Otp3N3oOinxBRBud8zDf6X1+1Br1Uw51q3TE
f5B2ZrtxJEmXfpXB3AcQ+3IxN7mSqaQkqkRtNwFKRcW+7/H084X+6VKmyycDzQIajUYTkKV7mJub
mx07Z+fDHVk3VGEHZyXo/bp5hUB7tUohB9Qmu1cSoMLnOvygVu2x8Tq0HtE52YS6/gV6VOoWFkPG
4NPhW86SN2H6AslO1vjbSPk21A9Z9GOAlxrw7wNI8c1QIAmWHOh4HRuDPmPR7mAJ2mjKXVBPr4h0
l19o+YIXCV6rOpWbpWp4hnAc0hH/ji3cjbAqW9nz7a8jC0OXloRbFUia3UEGFJ7D7pGezttqDv8O
6s9BFDJj0TXb29aWkVPx9oOx3wUlxawVJXrho/T0sgZnNuAYtiKkfu6a4qfXfNPou85T99Xo3Y8B
D9Kx+qLABmVt/PQxLvNNCOitmJ1dl6P2+2jH09Zw/I3rHAIrXfFWyTV29QOFnfdpZ6sMXRH5CwhO
VBLMt92ohluTsb8VD5Wd9UWwnKYetQWkK64/cqSOtlZ2WnhO6U3sOosRjc40s/vbWy6LXJdWhB0H
RBrShB85BtFz09UPg/KtnUzoGLOVnZMuR9dxJkvnQSDm43Ha0CcdOW9oJYdlsev1ecWC7Nu4/1ig
ZiJuWAz6oGcpLVjfxKs3bg0P1NPt/ZIbsXXVoGFFJVL4KuhJTHMdzfDPa4+UBe8KlUFXo1x5dkut
WEuqzqOY5ExYCv3n3ADOTQjG9RUaAfM3BuRfsRLbWPpxoAIhc7zeLt0uaDDTOEGm98GfDXiRaONU
Kxfjn88wLhP3woqwX4Yxs8IqjM6jDoNJ1po6rDdBeD/7QbkHXfJgG+WXEua0JrC+Wk2b7QOjXhMg
kUWxyx8hOPlowf0BQis8zyOw6iplOmUaKRBHE90bl0FUtQBCfHt7pTbpMTpL5QI5GyGbgltcrRK4
ns4Lj/CmB2PpzubW1N9NH24bkp7gC0P69Xe0Rrurexhmzl3fIcPxbFEX4pKa6VD9O0NCCh8vr5Z+
dMNz4f3V9uVmdMGIGSe3LPe3DUm93zENyPd4q/I0vF4Rd5tnDBRSzrnyFMTOvp6eFIrlt41It82F
ZgC9Xj6QqInagTMYaiWOzrH+0wloZcVvPTfdmdDp3zakSSMfTXFexlQBqCVfL2fscjQW0CRZqDE2
TDnu3OxYQYP1PWGiK8/vxi1oqdnbqfmh8eBkXPlskt2k0Q2A0THIiqmFXJuHQDKOnHFZqPfUGk+A
/ldDiezdf2VDcA2dSc0cKpKIgppyJAt2Tiib7MsDaLi7qWqOSvq34uorX1Cyry5sfcQuSixUHYTQ
0jk6YDMriM6uPzzGlbXTgAlvbn886eaRBi+SUyYM0IIr+k7XKoh9R2e/sw48jZlHYFKwWnER6Uou
rAixorOVGEBQDseVn246BxwcVbrbC5GZoAql2bBg2Pjh8veLlLGo+hAtgDZi0OKhy+tDwPTIbQuS
A8VDleo6UHYPnKzgA17PWE+L9s65Vj/RBh/G4kOoPxhqulJYlH0SQoMOfBaWEE7w9Uoiw2/CtIIQ
DDouM/ugDE9Idqx8dsmjhGbLbxvCmSkauh9xakZnM5y7U5AwtNQVZnmkpH/KSudz7DXJo+pWj0PM
5M3tfVxbn7CP7axWSgdL47lx33v9p9j62no/b5sQpMqpzSJjc7k+wRvAtWswUdjRGa1dzT5ad0Cv
Zublg3hjvGRTtXG0o8k4Lk8vJ1vbXJmjXBpfNuDCFeGKhG5uMKJz0iEdmu8r63PEPL+X/Li9Sqkd
0meQQwZLXlhpLu2YZecmamiRRH1BsQDJZoC8qvrhFUZo9ADnJsNwHWEnCyanY3O5FA3nzkyO0VZz
3sDD/O+MCDsGnk8JjdnhQpwQarSa6INdA/xt6sTYRqPpvuIkQ1RG7sLdq4OVu944JzGVrNIJrE4I
iDIod3Z7SivUVvU1V5AkSXQIPLTbGW2h6CSE19E0q652uDdq2D/IqGHM3IJ63Jm/iFPXZNhlMfDS
mhA5tIn2PmSTxMB653xepEDr9FFjuspE5ulNB0VLCey4IPw6+wDSzmkyV3ZWGlfooqkGDwidGaDr
nc2ZXPM1UO3nMaBeAE7O3nYTEIAahasdAvE+0F4DnUqEyI6FXzYrzioNLRfmhdDiVbrWast2K4gE
dxFwJOVptQz7K58RKivUweylXe0w+GAJH3VGcUNRYbcmQLcbBYKDHp2i8SHOvkRcb179GfXY4p6s
aEc/beVRs5zpP2zDALWIQdL5sQTXhTaJoljYRedPExR+IRrEaR9CGvfGGY0DFLj//TvNNS/MLSHo
IpQVcRxkaY05dUxhzXtM65c5/nT78Ms+2qUN4fESMHELWAkbZX8qiueoe5yslV2THcNLE0KkdJUw
rCr4gs8loLEHAFiVcudOL2DObi9FmicyQMDXYZYGZg5hv3xf66EVwP+bkKENaBuL4ENQqjv0yf6G
IPes5rO/zfv7NklW2PLlpvWFaMxbsiDRdDnAB1ssV3oGQPPengHBeUM37iKtdI/OggQMmC07Ut/T
zgbKM0cbTcCVfZbeu7xr6AS6NAUd0KxX/hIraQRFhcr69Ueg88Uh6SrIKoy/s6h+MPgAhjLfL2VD
o1T3qXKEPBM63pUWk9ShLn6EUNMDpFYHEUNu50p78AA6qs3jarNMeg5B7gICXl4+YqHatZoEusuC
BKrWFs5oz7637AB8Vzpb90kJB1g9TW9UqzR/3HYxqSubZIUmlX8yduE+tgczK/oUwy10oSetN4+x
BkO9mzO25wSWCx31OK3U0OSflekRHiFEdfVXWfMiDHTlMh7cVYR1S3noqqekv4MQuwC8qSk7j3pk
536ChGwfaemeqtK+/3p70bKLbcFWI8WxpPfL+OhlGBpa1+/sfnmlxP6D05o72lMrR1fqNBcmBKdx
4wjeL0TkzmrxaS4rZkUfDLtayXOkXvPbiFj2qsNQ1eEG5n7Kyi9kp3Hy1+hARtBEj330I01XfEWW
IOKcruXa5MOamH3ASmTWk1eypuw0T9MmBaPcfAuzlVtX6pKLAC6gd5rwIiio19Cs921ccnThS2WA
zrG+pVa+06L1cyddkqMDuKDzRd1QSDC0lAFwCJfZOmiTokjftsXPUp/21rAWyqQOwYw7SH8gJuBM
rn3OG9KyLRtCeYHm3wjicjroHfj2N3Pqb+895vNotqGatTFthn/MjZ33h2H6+7bjr/2I5e8XBy9v
HS4TKBLPcfwc1tG2jU5z9P22DalTUiVaigAA8DTBRuaWoQqEI4JYkKE+926MNbD874Pw4JQHf16x
Jl/Rb2vCDRn4CRMvNe90RtOYHdxlDaNZ4ePtJUnjxcWSxJQiN9MkSvl2LSK1Nrj+8lUn+cKCEJEc
WPuTomHTEERr7Q8B2sFhOB9SxD68T/UcrESnXx/hj7zvwp4Qnjrk7OrR76mxxTA8jO8Wjam4eVdE
90srqItOJYqFENJ8iJnHtoyOeQfIFvDIZA3ys7K3YlBJbG2Io4yVh8jzxs6jzxTe7a8ndREA1sBs
AFhRl7p2+nlWvJDJTaJk1P1sOme+n23rSz4axUrOJA0mF4YEz6+GyoIikk0dE2hRk4XtfhNmiGP2
zcqS1iwJXo8srwlGDkv5bN1VkEzSugHmwPz/8+29k36diyUJno+2dVcaKDKeYwjbIVt9SaJ6zffX
vo/g+5OJam/dYWN2nrLQ2OfNdy3J9rcXsmZEcHjKO46B1ivFTz5K4v8EcbCaxMm/iuVRPSavcF3h
+6uxCfHNiKNlWnocYKVWsp8TbNFttOJo8sX8NiR8fiOAL8kM2DGnshkNeHEnd69Ad3h7y6T3sEvu
DXTWtPRfWdzFZQGBr4PkC8n3GFgOKC7D2YD8Lph2YZo9jbQ3DELFK4FJvrLfNoWzyuAS8FELm13/
rGrTHo8rx3LFiPSGAuUIxNkmxRADAiyqIS/7mVdF8TNJGfeCpiliantb24cxV+9vb6NsSYga/oK+
Q30gekXeItjhjR61/jBXj1WhoHLtx8OxSYp0xdSvJowY1mkgmtZCKg15ilCxaTqmKJDwiIAkzXcN
E/fQRZ0TJNXC4liUR689LI/IIWn2SY/OzfxoOd1fbWeeGhUySUVNNnM7HW+vX3YqLBM0OagsoOSW
cLx1lEm8IuE3RdG4I5XT8p95q8Dztr9tRxaqLDDeFqj1Bc8oHIohnkpkVNP4nAYfpuAnTbDb/77M
ay7/fSEUxjAvDC7iI+ciB9mDrA30hUnwuZy6bc0FmSe72/akL3Cw3cAzNahn4AS/vrcgMjarmRnA
cwpJ3qGGvO4wJ7YBy3Ph3AXlQp0P4fwWigpIHIIx+zJ5YHRv/wiZ8y74NqBhlB2hDb3+DYaTtIVl
s2gt+AStGTN1J8inb9uQfTjbtTRGryyDMLP8/SLOJPnctTDbxOc8zZ4aXvsb4GHlK4IZIZlBVuoI
KtjiayNVVE1TMeXxuWpy5PLUsN+qoIF2fVn+aBC7hYTbHl8RZ2jJ2i6pB9MwYsONunA9qcUUnyf1
IWieekbykuKr5mfbLHuY4HG9vY/LtxAPv7Mgt3VeM6YqTm1EqUePIuwgP42dT4xy6d3XWL8b8zsk
cd5r5XvenyveIbVoQ9ME5RKTwiIkojAQ+VBSOz73zZ6cp3Bz3i3Q0hZmQMkUTvVq/FJZ7uH2OgX6
lqUbY6oGkw9MHNDLpKl1/S0bC6afcAxoVPxwDma6q7I3WrrtvvsvVGhGbeuN52o6msOWSYQ+Oc1I
IYfAW4LVcvyfnssP4U3ngd5mv8Xy1ACYEFX6Kjx707ljdDBfcSBJaRgDjMdAe4OkJxDn65VCRckQ
tA5OEsrGatNGu/lOqf339lSBpIbx4wXxkO1QwwGs+G+nzl7xqD9DHubpTGqIjBhwKy7R4eJkVqVj
T+HchGfumg3U45uBjnwPLVq7b82v9BVX7P2ZcTACRh5B/NYoR1vCclPUAyHrzMJz5TTbqP/GhOm2
H36kNmKS8cq1JLNlMXIEixiSxGANrteWlkoWwqpOI6qHeiH7a/6oODNQ6E1m/tf1Q5O2K8hQYGkA
oEQIlAejS5gUJACK+TOB68RLTxoUGLcPxZ9HEZkGoieACZ1QI8a3TGvRt8ooBbUR7ZHsqRrjrfc8
2c9K/qJ/9oaVF7HEMzBnUTrjVl/6yte7V2f6aDVIYJwLpBh8RdkZ/mfTP+jJvctsrd3/fXt1soNw
ZU+/tgf1vAchOc98FNUPJWoIfWndp6FzdLX+kwFuOBh/zu035T6NGFj9vmJ98bvryLps7u/VCn4J
M8k4uBNlEyVU7hyXSdaZsVaHmWJEiBIfShFr38Bu6w+I7KrFruytLW+AldMhSQj4GUuDiFklyEv+
GC5TfbdYRofPNrzBeov2i/ptij9NaXSENXxrGF+nDtVQY+3u/DMJ4FAu4iLUp5e8UkhE/EzVAjgF
CHOwYblwudPCoc+95sKSogQwesCOy0AC9UXRhynXRhYqScDOpr/VY6juSkRvEpPpbNThpmzzZN3b
x7m/y6H6bFaanZJwQJil+O6A4cahxSyVHYfoJqJq5fzQYLVL4491/eLF7+P4x4o3LZFF8KYrU0JO
5Tqd6SoDpqrhOZ5eCuttBAWQDYnFfDTtk+8eiuLzis3lfNywKVZZzNnRSpopnNcEirK3oXUXFW9i
/zh+b+sPyGhs+I/pUUE7rhiWLZYWElUXip48soV9DXx4z9yRoxOmZ7N/UatnpINVGHxhIXPbj6Yb
HDJl7bH/55MDdCKjv3xKJiR5DFxHC7/Q6m6C2OM81vulsOu7SF/Q1dDzlTAowapdWxJyVzdpZmbk
KcRkkDIyxag0n/Na3/PkMjxmZreFkm4n9U1Yhu9hpD2G3gd/Gv9rgA+/YcEpMYnCOf0VNi5u6bHx
Z8i9WW2vKNq2VgbIgRwAIrYRF9uVzykLBbxJyMDAcODFws5OfjOHMDxGjNJC8W60d2n5DiIwy7mr
TDPZmO4nDQ7hFEFTx8z2S5dQT1G0R2ETRcqn2z9GcuWx7t+/Rdh7W+9joyvoy+WUDMvc2/jec+Kg
vGA7iNFl6B0gmbZ2F6xtwPL3i832GMtanvPEYC158koXjj9YaoaXVywNukPmsoDR8Wq5ttKUtsUQ
icdxnbW72kXE0Nu1rb1zzfolRj7ENLZxp97dNirJZnka0d5h8otUU+z4Fnnf2WqoUXtJGZPoS1PZ
ZgZqdbetyM7mpRXhMtELJXCrgeKLrqTHNtTvuurRQGlyFQcgNaSR2TGZTPdcXf5+8aWy0erRV1Nw
Dwppe+B85bGwnJ8mB/CgNYG7kuVJd49kGTInZoCo91yba2fLHZC2ZYpqAiEzP04wmrxi55bJQ9Jj
tL7EQlLSNSApYRM7Z5WH6MeDphZ7JTitVhdleYa+dMP+Y0jYuQ5953lcDGmhdXaycI9a7cJNe0+X
YKc1/SIROB5QqP9B2eHrv1uk4B6jYQV1u9zD9nwXzxD0vy+LGHr0/ydbh+Zc8FK8/5+r73/xVnhf
RHnb/J//Lf1cvKsoSdEHNi3BjotGS+hbTM6QT20Z1oFebn97JZIUmekNJhGXxxMKoMI1jzjpkDIq
wuSDDkde9sEnU7a1L2kbHUrazUgX3rYni0xMi2h8N/7LER/jRlol/N9MDsTtfkIAar5D4PbfmRAc
Y1KMPmaMMzpP7YeFrR8Sx40O3e9tK9KDe7EQ4dMYVq7qSsEkwPCzYAmO88g4x1w+37ay/CtiRnS5
XUJiUpLswjjAWuDm3CCSua8QRhjfjlDflPGKK6ytSHAFhMZpCAMrP3dl8+DG06kIX8bqM+zjH24v
SmoIHhWqrGCG1F/PqIuY1yVKr7Uqp6dSp51ZfdLgrW/U3Rj8Pybz/+/xkTrbhSHhggLGBV3s8txs
tJLcXFtegJ71zc8ra+VWkn4n5lOBQXnLpOhykC+WVGel5uUJ3wlegO1knBK6hB/bmLYaYqU/b2+f
9Mhe2FpWfWFLAzg6zjG4EMds5ndIeqrHbHLftY72UsM2ecyz6butzsXKyZV+NQjLXeIRtVaxcq01
emaGHSAER20LdG6ZFSly/6/cRLeqghJu5XxJQx/Mx5ZjM/tvipi/ZlYns4I1+Jw61FqtIuGyZ8Zw
xedlHkLlGr5meAB0/sf1Xs61X6JWlv4P1I8z3Bqoa61F8TUjwsGKYMjs3QVlk2inFo21wnuwizV+
ENl+LYMTVPoo4ZAYXa/ELyuw+R61jsYxqr+0vkLWEcbRlQeopHdjAur9bUZwvjjozHZCbO6seV5x
l0OvBdYu/ZbWcXZIUy8GVaxNu6Ceu/3odfbe1xN11/sK6ilQbu/7GX21IbWNOw0xH5LfOThBHbM2
BfersiPGzcufuTjzxRkZA93+HxBQrW8LewA10O7HAKIKw7pzzVPnvzE81NvSc7ta45J/bUBbhgnB
JY51bRpqvtTzIjpazZ5Baxch4Kfb518Wa6jU/WNAWJthQWQTzVSZSHjeADF092jN7R2rh8OyDN+Z
c7Ry8qWp1pKfuki6/qr0Xi9pmGjZBRPZsAWX5r7slGKXDSpai/mQ7BO9RlqjQ1Azd3nUlW1Rfq2t
Yq3KLN1WIgEZn/krKlz/BvTH7C70dW4n7Ruzk15cb8Lk++2dlUVWqvWMZwIydlxLOEN5ABOI7ic0
AZ2dqp8qo0Hz5ZDl30AsBM1Ke1zuoxfWREfxClvNDWJPpKsHx9+q00SmPD3SBNr3bXlQ6m+ZMZGU
dXtXb+5vL1UaLiy4XKjGwm3gCkv1oGkOc5OYlPfH2t1Cuvjv/n1hcSgncjYU/v3Rz3Ya6mpztBZW
l7D5xxm/WIJwDpRxViZn4IYwq+GQ6NFB1940U3cXqx8L45M1blaTV+nJu7C4/P0iqrTWECsIwpC8
mj/SUXE3Xpig1wh91BS+xNrh9hZKPf7CmnA3ZWisusOMNyK/e56r+t1yaXRB/YrCDHc6Qs8aVRmO
1vWifM3tVeTI+VLJcxV/j+PTayZCuDUoCtsmGDgaYmIbI/WSrp4IWXO4w8xH+COr5uO4xjohPVK8
lACEL2VgEofrtXTAKNJQpdCVxt2btii2cfZxtgHstvYmdUxIGwfoFEJKFFGH4Km7VhyWfTIKeXRv
DQK/qQqfDE5tMyoGXvOW/jMF6UQTpcP0bb+QRCn+dT4VWQt9NbHfBX96pOYFRuqelprRbMrumMbG
jqLFrggRSchXYoXkoGGQt9oiemFSe7neVWAjk+NrdKWBwG1jP35nItca69AIIgtqWdGpU0+ts9a2
XY6vcLxBusKQAKBeh6pOiFC1YtdVZ1fxufao3SFC97GJkodWqfxdrjrpSs1Q8uUIhkDaAYTCW2IJ
hZECwd7UHJNfuIyUFmWpPQzuSh1WEj6ubOjCPsbwpsJuHp9bGpST6Z8SB22O8WHoPtWRu3uFlyx9
CtjSaIaIXUp/IIczgj4+o4u19PGzdlNZZgitv5oeCnV4Vqqg4H1vv9y2K93IC7vCZ2tNN51dpYzP
CnKPwYPqPjdrhCIyEyzLJpRQuPjjJVLwxlK9dIjP3uA+wP0Kr+xjP65AoZffKbofBKEMHNBUYWJO
WEdj953qBRhxdFA6L4WzNkEu82+GCxh49Rb8uBh3R62xGJB04vOSJULREB1sEJi5/+H295A53aUZ
4ZZs0LTm4Qb6IUqhr0kPunuv30V1tjPjL7ctyeLSpSXhdqTsVhn1xIKc6aD0SBmmqvpltJAf7JGU
cfep8d+PNJqwt/3eQiEw5SZdBFU147PhPVsOytv7vkKOYo2faW1hS3y8uPY9Z2obssX4HGj35gBz
klKcl2JP8impaqiz65V4K/Xv38sSWyVxb1it4xv490yX1vGbbbNwPHbZz9sfTHZdsn80Ehlcohwn
AvHmxPKSHPXzc5+D0HKyr7qB0vFQv42L9kfVH3r1pX6xQkqCc6GuEbtIdxVkAxhU6NAAHVzvau33
td8YCkg1JGmdpsx3tpYzho8kX+kwrDbD4fTj9oLXTAr1IIi2/HnIMDlo2ru0IxfJIWeMYfJoEJRN
y30YFK+I+Qt+4z+rFMIIfJ152etJck5sFMhDOzjUmYGUyqApmzpM77KhT1ZMSt2HbG55qMNlI/YV
yxnC2HoBEeuokNBmjylPNvZKI0FqhBnsZTiKGV9bOBOj0pQMqtCGMbtnMJthhzz6yjqkX4tn5zL/
BGGSvfz94tilZRhDisuLLxr0bTIxXKZ+91G6VoA16ne6v5IByE/DhT1hSYlShHleYa+M4segGjZz
eXLnBy06wGO/V319kxn3Sfq1XHtfS/fyt2FxrM5TKhUiB4OCtXafm8wo2u6e5v/7284vtwK0cLky
OW/Cdrqo2DTRaIO9oR7uFKca9aPOPN42Irs1oWpUl0klrk5xcB76PidqM4yg+HNO6vRNb/rPt03I
1rEA6ii2QnsCg/a1W9joiFJ1wUQCRn6CSN57gpXvFTYgUGKmgF/8R7M6tzLUvqOIjLc9KUz6ZVO9
Qclrf9uKLAMAb/yPFe16JW7Qw1VjB8T5+jE35v3YwiyXnSzFWrlQfo0KisnMpSUh1tpj6sM23nJR
hkF9r6RWht6rQ++lC8d9HZX1LjBa51FVYFSszMx+H+vpYzMMX53BCTdKMI/HQkOjuzRdNO8nxCrU
GRnWMUQGOq3dz64dMGZfMFnfGIF3j94r831RGh6dse3OLdB9qDt5CPVBs8ayInUH8tsFJk+/X8SM
+KUBFQ315/Mcx0iftXsy98hZu6x+oYf+2EHGa3m/MuIM9u/6Wxn+zHssAOZspQfgzifPmLaumS1z
IPZ+0uMnPf1LR2NjLEB51Y+hHX/SYsT57PdG/r2Lw908FPfN8BZe5Mx9BFR/UPWnQNG3Vr5v07dK
BFsQTn247WGyci16c8CFwEYBhhBfAVkMw4Qako3b5Zt4yJBlA907F/dWGO/UaT6jmv3QZmDE8yr0
NkgJ7s2iO1ZNs0FYfqc7xmlCdRt9E3Ul2ko/28UPE05xYthx2VhAtu1u3I5xuYlOjenf3V7+mpHl
7xc3iDfGnpEaYLabNNoqn6rxJXdXqifSgMdkMmjtha5IHJisqqnCX2pyw/FD7MVbVV0Jd9IgcWFA
WEPYVM2kRBhAbgPqU9xL1/9Kgk+3d0r2StAvrCy/4mKnirgv8ibmsT2693l/GsYTnA7p27hdcUjZ
nX5pR3gj1Jrr4UwEIt166yi7EfQ1hKC14tE3+BsPvL0qWeEaPDDEAMCOOADi1+lmF9mDCi8jFTL0
eTs4zM+i2lQoH5pmF9faGx75vbL2YFiCwR/B4sKs8M0KX9GKeaBgUod7FxpLk4R2U84jStbOpjG8
rT1qm06r1rD10q94YVf4itEQuSmSaYR5/50K8omFaQzEWd6+JqO+vbdSW0xYL0M8C/2jcHlNDZMm
k8WX7J0TGkH+JtGYyk/7u8aPKPiu0f8uW/bHll6YE26wGOm33qxxUC94pq8E0cBTka3c+tIMkEEI
qA3BdqL1IAR5r85MqxiZTUD70N5qZXia3a02P/tMXGewuATtsUStG9LcvI6fXrOf/9gW77EcKb5+
HLA9pO/9qblrUSwFCbQp3RcP1bvbxuS7+duY8PHCXqlRa2XmQ+EVxLMkLY4dsNnHHCG0V+By0eiA
S2mZeKLTKjy6TC0s6mKgEPWmtKqtXsI4rI4rvRSpM17YEG6TuYNdMBs0Ar3abdrW3U7Zs13Hu0Wr
mXbfKzbvwtiyuRexkuMwFRBpx+fMKT9rSrT3LedvFUWq22bkwYvpZzhVYBlQXeE0210VtGHNSFpp
oFtmpe9K33pTZqe+KO6VZH5b5ieU7bLvK2aXb//HSXMXwreFQhQ4w/Xyxk7NnWzGbOU3O1RPt1n5
BMdW238cS1SO+mJj0AI8ztUa5k56ldIloMDMu5JxsmvDCglMPKOygapC5mydaBzvB19tjrfXt2ZF
WJ6vMeeMpilW4KvdKk457fyE8HXbivSAgQRZaFLRLhA7iaA+u3SsuXgcOGu7vbeQTc8rvfjl+//x
oS5sCH5oVkw3ZCOPFCMO9aU2b23nVOWSm8LtyEzSv1yS4I4tdTbbbliS4Z/c4VnbJcnayKt8RRBp
0Wmmumsvx/ziZCXdaIXGhAkVORPjpwVRWfsxzrNXuMBSiAdPR0/bcQVHm2zTiYaBuyRtZ6AK91No
7v/7z39pQXAyHaG6RNcbXgvOj6IB8eC/q6rV7EbmyiBGQVGBkYF7WbiulGhUUmXguq+bE5PIY7Bz
42RHa3dn8hpDOTJ90LI7Ra0PefAhy9/mfr3iE7K4y4gbzSFoSCHKWX7hxQebkrlH5YUPZuLgMNjD
P9aZ+862dnlk72YreXrFvl7YE10+9VqvzbCnZO49s+tboysflGJaeTdIqH9MRvdQNkVYRSNtFPqV
yNJFaTbycOj6clc7D94wbcrqRFENJsAeIkVUgDPeb0a+U0boyT92a9oDy0rEw335CwQfjWK17POJ
X+Dmn7raOswZasbxGiev1IMu1in4aZFEyei0WLGtQ+RsXHXlXl5bhXD3G+VcAzNY9rF+y/Q/d+Sg
5Cs+KF8DmDRoMyyKHIIP9nqvWEnLE9f1je9hgFRgWGrz7jWO99uI4HgxrAy5vwzmUhCKKv3kWj9a
P19xO/lu/TYiRNjEanJjmJccNyrv/MDdlaN2t4o4l1r5hRKDnhE+hOWJdnFmEaqMC1cl9yvsCtaP
Dgq9pofcclaU7HB716ThgaH6RbgD+LorHKNSK8opiDEVavbe+aJMyWYs7qwh2Juv2jsAVzizucj2
CabSsLAoa81Lj1rd5sG3BXbeZCtFb9n9tKC6/mNEOJSG2VpcXmR+nh7ZG20eUJsbJudgmFkON5ix
hsiV7p+1yBRSvlkmBK4/VeS4NXJgKq5tKxoFyDbeMkETHhQtqREJNWmZREO28jaQDS4bTEr/Y1W4
VswwK+e2pv00NzUKq/PW1tTjpEFtVaDc3Xv3ztTv9Gez9w5j5P3NdMhbxwrOdvx+TuKToTwuaKWF
Uea2M0n9lhlY+g3gT5Fgvt4MoACVPnsuaTfVt8Q51mawdemY/jsrwuKttGkmC/n6s6ny1qNT6j3Z
01qVXOpH4Ax+aVMyBisYGYJczch0k3OhuzvYH30V6jVv2s79isPK9+w/hhAtu94zv2AyaVKU+Fet
POnNk+qgF5wVr4mO/6wHWMq1GR6Ratz0rAdp250eeHe2mezSVYrh5Qv/cSdemBFuK7OJlQX4AjuC
rx9oyL5nbN6Lo23XPiwDg8x8vOL6glYSvgfYChhlFa6vzE9iVUk476H6dvygZazpFe52aUG4vMph
CKtZJWyFw1/h/DL1D120VruWOQHTI4tgHuM4tHuvv45elIkL2TXJaB7fhYV5x5x1bIUrPiD7OGAz
mT8mcV/IHa6tKIrTBF0SJ+eomTbwUO8TEAB0MzQl3yrVvInjlY8jC45ovvNAZRbXQf/92qDBtK8x
+23C/E8XbfJu8v8O5sjZulXvbksPaQHd114TkcF1oUeyjOPAVX5t1B9Tz+2HLDmb5pcyP3CZHpVP
VriN6vJ4OxBJ9/PCkuAZ1pDXYx7Uydnvh8Mygxr6h9rtoa8g5nnVENypxpo3ym3y/GISjQF9kQSn
rwa9MOYhOXcVmGkas8WxbI30fvYSNKmSUd3zeN9HSWyvVNGltQ5oa/6xLETEqfDHMode9DzVEyO+
WgCieHroOg1pwS3oMESeUXKq4+8gu1fuO9nxIDlZapgQQzG4fv1J85TRWL2wElQOks9jPk335pR8
iSY7WAnG0kUyd+dBtIIkMVjIa0tTFbpFGpGpGkO5L3xS7nDbJ8XB+t4Y9pu+/JQN3q5x/77tSLJz
cmFVpJDQJ9/tM5PUtdAewvZNXiogjf8agxNAzZWtlN1rl6aEeyAbdMgwly5CBmSkAdJW1Q9NFNAU
fLq9pl9ip+JVcGlJuAoU1qSiQM7Tt9jkUbqvIgBGY/YCwC3xqVA5/SFR04050Yf0hy9ddozHUzE8
z0X/dlg7qstR/OPHgKOB9gB+FWAP19+1c4LMCQtKt3Zd7tC3GrPycHu9Mh9FaeQfC8LGRrTGIJPB
Apyjuy5x9mzs6sNA7p/MAdImJNf8Y4hJ9R1yymgkhw6tY8pEeqEyTETO6fu7YUaH3hj1Tdt1b5R0
bWRb6qQXpoVD6NZaVPgzLwUk7TXidzBuvKyGPL7dDijU397N1YUKd5XrZBapPHl16D2BX93aQXRo
mwTtQl09NuZxGCG09NR3bays3PdSV2HYks6pgVzDHwBhP3b0wFqgXcGz6/8MgpWDIT2BF/++EGLK
CFWapAYRh/5NWdfvnPxohcUeduiVhcgNLVKWi3w5KdK1z8dT4o3pRMXd1Iv9mM4I1mnHOT8o4PFv
fy2pa5CBwRi1sMWJeA/LjMksF/Rdm6nbpZGL+vY+atx9ZVi7em0ERHrSLqwJjhgaTUKDkg1UvAff
BfkBl7797faKpHtH6kKLCd2gP0SMZ93Lmx5u07MZ/9WqO8P4FsPQsuIJy5f+Iyj9Y4T+wfUHclHW
CUuF5xKepkBDDhOybsMz8UJH8E4x4k06rnV6ZDwTcBXS78YnmC0Xx5VjPw/rwfAp94wfB+u9YtS7
hYocgPfBQAsazpgRWT+n3FuF4WzDdpvl1b6E6/JUZv+9EhRuCREM4wCoBmgivNZXYi1pG35LBCd8
O0cPxa9IBoGg+5rGxaUpIZyU09AlXcKbMVbDY6PWm0bTVrJB6SHg1QsnHE/fP8CS8FmHgz3ywjKa
Bz10d9DYbyp73qZRvFmlupMaAz/IiAHDVuRE167juV2vtCXG6ib8hHp2a9YHJUDLGt6kEv2Y26dB
euJ+0fbgk5B1CFe5wV3dJgzSUNN99J1kW+enFOG620akcRe5RZDwgCJBXF8vqR7KJrGcKGE+V/lm
xc70XoUy4N1tI7JzDVSRwQ8mqiCqF/yAkfPKSowyOatzvomzB8pULZAnRjLybsWUbNMg7QP+boOA
o8J2vZ7Gm/0yjnkdmCcNbYVva1Q8Mhe4/PeFN+NgZaUSD1VydrSdOhvHPA13bjqdSspqSI8dbm+c
fDVUcF0bwB3vuevVeFXaW3lHrBpVe5MVCIvH3rbP15430nvfoXr0HzuCq+XqFCjAFGj8pGeIrDch
fKJO87kC2Qbf4UFz681YvjTJWmCUOgY1BHo1iBdAsHa9vj5NMxSYiUVAa5oBnr/qc5j9nc7x7vY+
yrzc+W3n1/ovSrt1rxStFRCI8uxdHb1r1sRLpd+JCXlYFGE+AGhyvQ60qgGjR/+XtCvtbVtnur+I
gPblqyTLsuXYcdKkab8Ibdpq3xdK+vXvUR7g1qYFE+lb3AL9cj3icDgcznIO3vhAMKzSZoPxpsjk
Mdutmt6FEMa0hwhVCanGUU0LVGbRFJQ9i6nWout+Tzsea8bH6469JgHD+t+SGEMP8oLSflp8HQZ1
UZuIVAAvh7b4rWq3Wikdptk4ZcKzls12SM9Rhw7Htt5hCnaOJCcOv+fNOe93aCsyRQQnTxiK7Zcc
21irT/f3du0+xxQPeDVlQBqBxela93EhBlqrQPdFZpvku6SRjdr9ArEuyHh2eGCF/9JGfimQ0YxB
WyXWenSuC03gdGblLH3kxcRppljd7YtlMUcDhTR9jAVI6frfBahESOoJ5hc1cbKKx3S5ejpUgBuj
toc2aJkJWWX0rZJxgnse9ODdTL2hHd/v79Hq+biQsHzBxflLglHsjBpZDFqVmwrlfwAOVnbSqfHm
vqBVh4LxRg3QhsgRsXOOUd4acSsh92Um3wNkQFO6pwGgvXgZi9XduZDDHHihjGmoElwzyLmPAwWJ
jz/GPiCEtlUzbKbMDrKfkfTS94U9jb5Jqwc9Cc9gkPCKaUStp+UomPc9zCFoagCAdxoUDIzmKPGo
qj+XpLXqut+GXcxr41vdTgR2SPehUwBh7fV2phhQ0chQ4siZmEmp980wW5QHVbCWc1s6zJFVRFoI
d9O1EDACm3Qe5xStAvStjpSzHLcuKqZa6SAL5ybop+fEQmswlbIB9HdUHrA4IHddi5xTjINrQGI4
hIZsU+IN+T4A+baOEn7ta2XpKApg7zCL1tua/u3zloswzECRDhmGm7dPSc0pJ1kB2eSRzMPOLAHM
kPV2IfT/0B7zV9LNAwicpS1pBOyeONf7qCAu2AeoqT7i5WL9f9aEqZdrfSLl1emaBklm1gFXYjqh
UfCB5L0toLzO2bw1m7xcFWOTZprmcUSAVhfPmQVa78Z4HIsf/7CejwQwZizResbKEJHNynOcso5u
FSXyw/YhLWs7m1tOvLLaVW9cSJKvNac2hISCNOA8T4aN1JOJtvONGTgE84liq/0K6fSAPqqtmeeP
UyLZuV6c9ax8XKD6xFnw2h9tn72kyeCGoYiyg75N6beIzt4ktKaFgd5dRLrZQnMwnoACL6xbP0jA
MlR1MDWDQ4Zxj7QIM3CC4PMLOr8kqgxKkm0zvYtGZBuq3ZLU71XlqOaGH4WdhWlujn9euwbAQAQS
4CUgQ+35Wn192VcUjCI4TChVbcXE0HZDmcuv8izWx4b8A4Xzwrm5AKBjwBfT4ItxXtxv4CcaExAH
wfhQJnUUodfcrsBgMWCfJe++Da7G6phMBPQZcP5AGM0Y4aBNqKcTyCqDx4FU21k3SrvMqmck8veC
Mb0YYbPRgsGV8/bxvuy1QOFSNGOVXdSN1VSL6SETTYxIqwO60QaJlzVePcmGjmTd8saGXq+VKaHT
EbEe6g4qQLNxklHF5Fd01iwEGQN0EiF7bOKCuRYyB6CzbcsA4W3R7Wa92EVp46V931poKuMk6tbU
hiYPAESBkhlpICb6KVO5rfWC4CEvpc860sdS2SYcV7umtEsZjAVKHSm0iC7rCYG9PT50c+FwY9JV
pS2hFYhfgSzOQhgadS7lKiArDmM3uln4vULJJIp7NwEs9uctzbyQxGzPBFiMXg0MSJL/gMXGEoY/
9wWs6utCAGNkVa0EaQT6qUMsbJGOs1J0x3BDGJ6+mHgCyOFJABAC3BfkQc6QJGoepgEQ04X7D4tB
+wfGOYB9gT6ca2NWKbj3hAqLwbxcie4CzABwiyCrRnwhgwnH0HWVTlkEIwZL/dCCewxs7vdXsaot
Hd3VOCMivDcjYWg7TMzlaXao03LTtN22k8912m1CjK/fl7QGVY23DjDxPwY+MRR5rTBMy4V1YfZw
MW1MLSlCQEfQz+CI6gDWlV4KU38IAwE4WA1xlKB7k6fgoQfbnK8OaeyUAjCPdZVajUG0P/e/bcUw
rz6NMUydjGMClje8LofGxrhRl2kWF3BjXQFLK/mS9QM5COOSSDjk/dijYwTY4E6I1ockfKHEquXQ
KoNXlJq1cU/0wVLCyo415BcwJCdYkfQPLRgo+eIZgUhDBGwtEyHGujgIeoksg94QtyMbM5VsuXz5
vEovhTA35lSExket5LCQ5MYyaImM1Op0HgDviv1ikhCQARj9wbWsMDuXRWOMGAEtECTRHfD9AsHE
ITBlYJN+/qQAywf5jqUFF+8wZveCXG0bjUASvgPktZET9ZULJm4VMGP3Vbd8M5MFUkzMsWPQAoRY
N6TiYI6SO9LhPY2MOMYeO2WvFxh0mEn7DZmj0h7iKuQczrUDcCmScQNmpeWdKiIbgSZfqwqmp0xJ
nDARnfsrW9utZUwa2IYLlBQbRqWNGBazOGG3qEStASzKXj14UX9S1YzHg726JHSzoR8H/A7ITly7
m4V5qA4T+GdlegHmtvqFV9Nacc4YsUQAumDf4Z3GCBCLIetVjK8fskgrrEKVVHs0G977eGUZV1IY
AxeyCmy+aCpAzOSO/WilC9vhyENSXJWCXcFsFJg9wPh3rSzQQdagsE2yAwjSo25+QkXf6GpOJLvc
iIxdq+B6/08IsxQpi+LcAJn1oS51ukFnzzPQPVQnSjrDipUy23SkN5xkTjgvyPXFIde9gL2DaI6J
oJOo79Eoiiy7II6xI9QtaHMpdfT+8w8grO+vHMZDZMQMYw0svYeiSjyzeI10apnlaOsD5zmy4iAg
CA2UyxA1utuY00qbGrCKTZMdQEPjBQAgciTlKGWSNxARyLJptLt/bFcViAmVD2Zr8D0w8mSzbyK9
KYBPmUsuHsYOASlkpnPMY208HOBGCvz10rWHf1wbISA2ZilrsSyK4RGURkKry7KNngoPEWbCpz44
UuMnTfS3sAvsbt5HGvpqANCSfgFYOSBAXoyCt/IVh3X1SczKVTNSA+RPsoUVYcCTKAUzFO6xhcf8
vopXt/Tv2tm+KLEcjGka2uwwBC9joHhiS5HuKu1idPO+5NjPWqoAEE8g1cU0/hKPM8c9ktoOqq2y
QzmR7rXPs2RXUxH9X+hIs0meF2ejMvqnApBdmzlJEwfMxj8ANpSc66Ew3+4vfdW6NOB9L8D9qBcx
x0YD60uZzLAuAGF+IUKNC0gXwA0Xci6ftTYtPAYBqoZ0AQi4JGYzjVnqZpNAx8GcUQvJsB6ORy0a
S6nOoFpw0Ta8DZR+O4AqIBC2SvonRxE4fU6z8xhxjH1t0RffwnZpyfOQZqMEw0pavOrQlhCN5YY7
Q7xmVZdSmEhvGbkAgRv2WUi/ktJSFAtk5bL6jVc1X+u1uFStzER75ZhHyM3XKGRaPaiumu3vqrUn
yZIza3rWK6sPnD886JW1s3m5OMatK3Kbt7IBdyFU8iZHFSBPWrvOX1Dg5ARkq+cF7Q7IiC9uF7ja
156pSzQzJAJ2a6jPeuugZgqHNKt7MdlJrRORZ6JvUtFOhuf7R2Mt74QHw1/BjF4rmeI+jSn0OgaA
MdvTfjPLVjm6WvdREERXlzXUGeekrBrnhVRGs1XfZGFk9HAPiWYRdPguBMPc99CqFEDo6sjUYY5C
ZpQatvnUDjNsJgOwWNgCv5TysXNWTwAK3Wi/EdAQyTIKYLqWNFqKMw+g3khutileOi2wlECmmfHa
6dYm9nEfA6Fv6UETUdW7NhN07edkUIr8YCj9ppPEHbpkvHB2O+0ZSCsBHTZhvVHr70n3DxuGBlS8
5YArgaanRQsXqdAY8Xuox21+CKojDVF6o4aV8YSsqXKRsAybLw0ljBC1EXOt1c380Ojar54KX8AB
6Y659KVC/9YIbqT7tr/c9lfRIhw1urcWqFbgK2Fi/XpN04hMM0nC0Qe6JkqWRBDdCPFvK/qhrGzD
duTocE0eloZLZiEOBWbrtTwjB23oSEfqS71Zvhd63NhweaEDJrrEHQr1B8pXhlcmGEG6v9Bbs8FK
ARaPBxEmtMGtwaxUqLVgbARK/a7H2FKuRunTmGpfY2U2vSJNT4Jc/+o7QTrIRTIcIrAM7Uy5kDhO
7mZ78RXwbRgPX47LTQ8lLYBW3JFo9PNeRj72e1GoVmbWW7PyBRT676/5xnfj/YzGJxVPacCpSjcM
BYOaVmGqY3PHIwgyNqmiPqAhxosLjWNGt7f+0gSF1gG0qeHReZOny4owSicdoro3ZU8fiK3b8Uv4
kj4oj8mR7JuX8mf7c3r69PogFBlb5FiQIb653sk85g1Y7/wJ/X4TLW3TSDcSSa084nWorKgSTgdz
hribcPjZd+40t0YPENLJHzEWYdZ7kMEteLFF+np/SYv9M+cR0zSYFFiYJpe2v+vzoeelJk5JP/lS
8jWs38DIcf/3144BkAnRfrlgxgg33tNcIArk1Jj8soldor8m4AZF/5qdlMXByMAHUyDKr3R7lt7Q
hb29L31tdWjqXQJQZHjwqL9enSz0c1bG5ujjsQ98lTBHO2hW83DIV/YK2K1IACLZiZwEG+p2oxg3
aYfmhFZQN1onnJtYeCjbJrEapK7ur2jFnwE4BnkxmIYIkqXlWy7uBEmageLShlCnVg1ON4DJdqgo
JjVLKf8Z67FwAKALipZ5+2kaC+BLIimOhwXa59DAv3zZheRo1uNpytXRr8BlFondYo71pyEfFyFA
TIDXQvYF5/paiCCTUsykaPIFwGW0tWpDiCRxMger+wWYaby2cRkBxvtayARiGDnt48nvs99p2lki
HicmtY3N/a1acb0L+5VsKB9dCGwmqZRCpelBP+Nn2rtOXBVVsSzbKya6ywdeG8liyMwxxtFanlmK
DjAQtmqqyqQL4i6efRQWtnkVfhnmfD/JfxJBsiXJFpuXXhvP99d3E+lhr2QVbagoLaInhoXsHmlB
anwKXLCWWIFyLozMQa6EY/BrWoS7xXj3Mlh4AwJqoucoKmN98is0yKRkU7Xy72yqjn2l+zQrOHu2
4jCWsiJg1j4gQVmYzFJQmiZt5tkv4r75beRZP1joyzM+f5EAABwYIGh8wCCAxATJ7ZhpZaKokx9H
reJUmgmfIavyaUjh7UuxkzjTAGteY0E4x19UCFAiuLZ4uVOoGejy7ItF7gmVL0fkfWisRk/dtp5d
oERzop8Ve0QssGTlACqEVTJuqk16E6TfkeDPareJxHlTYHi2ll+1dptLm1FxUJ3iiFw51RCJNicA
XWtwUYzIrk9aAixCUEzWkduZ+YaMQBz8LdccXa4YJCBGRQykA4kPl9pyLC784DTrSGJpveAHrQh+
ySlRvpdA7nYrLTK2JFOykzAH9fb+WVvZwKUMgrblhT8ddQpGqKbGbaFLsx+PZ6Pt3SDzU1G1zEDF
szGyAA1wX96aMi/lMQZT4Q2uqMAL9dXYyjdzsOm23DmlNUVeypCYNU2Z0QSlMvuDutOzM+3oxpS2
WvZQdRlHfSuuCl0QS30Hndk6UmPXogpV1YtyyicffVRb0qKrOB82DQ0448IrWsMTCt5waXuDNEZr
3Vh3xaRUkz+NYmLFQXPGOGvSD35X8Wqba6I+qHKAiGMg4GasME/TJi7yAndYZadd+kIU8JyqreQY
gEm4bwtryrsUxRysUp8kuRchKlOfxFS0cLMEM8chrtgC+vVQhlOxSwvMyvUGqXi+CV0yTr7Wl5ao
nJT3fkA/BKDpePnCFQ8P146CwQJejeuSsTrgkILLMYXrBaqrRdBhKs2/7+vrNr2DJyOCM0zz49Ja
+h+vF0PA5SmOiojFhNW5jB+D0MNwdSXsGvo/9PhY36fCl/tS13YJQ1HwfQthoMCGurBJcDBEEq4U
lUwWKNA9WU5jKwz78z8IAj0SutGAkXFzlhI5kUOqY3UwhzCogXCJl7zJG4JfV6IKEcvjFXKYI2to
tJk0gn0C66UzkT9p8IO68amw+91AjhOvS2bFwaLksuAkI/m4cIJc71kXIiGnk2z20eHghAKaVXOL
AAEkkfbNNO0jmWzuq3HlAC+ADwsvHGau0Ad0LTAQyjnK2mr2lVFFM25ZvsQRGiYCTP+61Sy935d2
izaFuXd0uBng4ETcAZnX4kwpjPR+bGe/rhW6l3XwzI6oGtp6SqlXYWQKZCFJbcVgePfTeJQ9WYiL
k6ZnWmPFk9n5aT7z6LZWjiJK7wiC0PYMgAp2KksSQa4kdR2CrT4SEKMC2naoK94U6crBgBRYEOAp
lsIxcxqRPi7CsO5nn+6F8/SLh8K3EukAyGBBFASDIJ4Ti2e7CAc6wQgVoaQIrQLgxQSYK3oysvdM
TwEsmAmY8+jSnTyWnNO+4i/NBRYVb07s0s2YP+nhSjR9guq00QrawhkmoK/hKmhnp59/coxnubeY
18WlNLaMRZteAvrQAFvd62/16wgoDNdwpjejt8udxJO2qlHkdPAfnAw86bVGg7GGDbfQaKN3fiUJ
HiYIvTrQvkz9e5ad1OAFU00P4E3TZ6eu/FrYSBjSr3MEfaGdq0+5EAleLPMoX9cOLFKXOnopcW/A
+11/VjRrMyZqYUey/KRIDwlNLGU+Jp/HxtRFRHnLECYm/YF9y1xQoQFYJEmFJ9Loi2I+66jZ19lD
2fxRxe41iRXbME+BtifB59+QEIxynYL1aUgaMpYcgrh9QTLGLrc/a3OwQoS3xmBr6u/me6RaETAG
79vV7UajiQMFS9ySQIK6mTCZBGDGg90EQaZQHOEjUYDtsYPVoZcwbkF3SSVSJ1MnzkPh1iEsYpcO
kiUQQFX6eiOpCdhkvYMr1LKvRN525vMcc9zt7W2ytKfA1wI0ZqlSMKps+gzzZRFEAM1qmmJnojIQ
R15NEGILQ+kGn+7zhc0spVYMHSLJpbCBZ69nLVEVuAMhkySvVFD5xQsm+i5WMacb4rac/yEK4C1I
JoPJ7eaZNc3KiKtk9qv3oi62OemdXmkPTTdaXR05oBpx27DAgFXkj+2RdvU5nwF7ktllHw4o91Nb
yUTOjq4ZEgzWwHlBEx7+XO9oimSSuCCK+WL+DTMn1uT2qIlKXhseOiQaPx0P412LI4ou9KXthU2Z
zmFtaAnIb/2gPFLyZ+Ff47F43d6M1yKYBaH80gSpIkLJ9Osw/5Q//x7CMBCmclCCxKTfDT4f2DO0
ArTfgo8OdBeISzh6Uf9K9JiT/V07B6h0wmkiZYkRecaXdT0o9NIwxpsc3c3atkefya5qjuM21M73
fcnthYgVXUiSr01gNkAtJ9eQJEWSlYi9C35UB7NH/hRGTmByDI63LuYuUJA9FKcB0hKy/y11dijb
6rSpyPb+otY8FRrMMK2MvIaEEuD1oppJzdXOWMygSJwgq5wK5b9x4rLSLNtwfb9DecBiQt5kqago
jEccK7VBDIPsAoHL0GKLyj1oc6cC5Bu1Q6Nfhdk8i2N1omm4lQlQd7gws8v23PsCxuBxdosA4Qyu
gi5xSdQeFq9phuZ+Sl28YjKhewWqkRsHDlD2084eBV7L6aquZTAK4yZaaCoZXQd9q9Chgw6E6mig
16BUwS732Yl6+E5MZ+sII5CFQxn0ej9VMmRVNyDjodEfxfyEmSduAn3Nc2Af0c0Ae0HVhTkHVCg6
UKGYiFKcwWte7tvjbQiE77/4ccbsc0Vqw9nAj3dkn5ZPVfQwa5jX3NyXsnqUgSOHFBtiICQErrUk
hShXVnGA2LbxgtJWiU9LK2nsnrr3Ba1dG3i/Ys+XeV205F4LEhbGya6CINR1Hkg0n7Ig/Y3Z/ldZ
8oJg+AL0Sh0sRpz84ZqhIc2BYw1/tdSLrqUmJBtSKqSCX6WtnTQPRDqBXp3joFaXdiGE0SFwh9BH
oyaCPw7maxX2m3IcXEAT2JUh2UYqgaxBd/My5TisNb+Id9xSuUTPKVZ3vbYYJM5RSWv4++aLpj9q
wG+XlRM0myR4LzRf7+/fmiYxtoXyCkp7KDszTkPKqgnGCmlmN761JPTJ2B5Avba7L2bN6i/FMIsq
zKir66gS/LjYqIOdJ35SIJ/9el/K2o6hUeB/tFlokGB8cGimwCQFp5ofepl4lGpLm9xhExCn2IaR
dV/WquKW5yoqo+h7ZztaplrRAMOH60uVkDuOQvDTfTVxvdyXsqo39IULaD1A9ZXtLDH7om4xGiH4
RuxNmNIa5JOOStuQcrKua6sBXA1AeJAuMjEmeW10TSCHSdMOCGbgJJQIiJBQmJj8/PxqLqUwxtYU
cl73ERV8eu7b3+KCNLyVPj23gwsCkTXe9ciEAjiZObYx2jeHrBQEf5L207TtBDvot3HPUdiag4WB
oS6DmT0UQReFXqQsCHa/miZZwOToscAalL61x9A2h2nDr0wun8zc7AvXOXja4PFQoFlcxoWwYpSQ
4BrJ4M/AIPU7MMdYCWAnn+/vzi3GBmoyEuadcG3AEgBmfC0G3y40yRQMfp37tf5GCzcogUN4MKRv
RHxtaidI9tNv5RFwynnhx4D6yKaD8RyTfeSB01hJrcBWfsq902acW2Ylk3n9aYy6haltzRFTpH75
Y9hlztO8ndxvwkH9dl8FKym+aznLebzQdJKaRWBEkNMBqWB+oGFiyaWjm5tC3kXA8/xG07Mie9EL
1598BC63m/xX+8xNmmLrZTpAdFPuYmEnB1u1QOrZksS92np58lUBqP0bATPRFLhBbsdfSvJYuYCq
aQhIoJ5mDdnW8JB6s7KRzN+dtG20QzM/hPifS0tyo5fkqQqtoqu9luzB7E2a2QoKjsP6gLS4twzG
Vg2dDo08mIPfYu493oN/xwhES6IvnahZKSotum4lyDf1kTtTOwJj70Obl25InuJkm6KDPCl3xvim
VtFO8dXwTawfi8JRlcLqKgUTcU42p7bag6j2JSF/WhpaMVAlEs7d/1GBvLeM5aq5MAQtGnWzHkPq
K8UjioMjACNBBq2F3gI+M1uDXb5E77nV7PTAmeEv+8JKT2ppa9iF2s/QIxN5sX4kdhp+nQwHaNzd
EDlp8loKdq353Sk+j7twL20UILyBeQRKs7AtzV7Mn0u3fCSjLU0n5WyY5zx5SclxBM61RZ/H11q0
4vQ0HLXUKiVrxNifdBCCk5k7QLsxI44iVnqPcCLQ2QSGBTCnYdD7WhHVZJB2RMrBB2IWWv6mvN1o
TT3v8roErvdYSH5SAm45lLVTNuX0S972QKIcJ96g+Qfsy/WOSCLen8hBKwjNQVN0/SFiNtT9QGPq
zzAX9GDaojp8GZDvRmbVnpvON37XoI5v0EhR1uImM7WNLOzM6TvYc62EyptRtSbkWDqLAJwwo+kG
GGPekuzNotSqBSDZErvb9lrjGUtmH3OyRu53reYJPGBB7loYpUp9KdWVGaGvkezBAqO/qR7BsShP
sh+mmzE00IO7GUcPWLoxWFTzCNlilCbLXSqekpOsWwrx4k08bMvUDiRnKH+VbrRHglGXz2Vv4bqw
eNyUt5EI1I/uMwQ7KLbgMrpWP0h4BiprOfW/K7tH+fHTfvf61xmFxHKER2WGXw+6GXvRuLm07Qz0
rZf2Us0g4tEc5k035d96+dBWIR5NES93+zH4fmNhmK4BSQoeNIi/r5doJE0i5H1C0VEynYhAHoEH
Bgbg6LFM1X0BvO9KatC8DDdWomAwSY5Q20GQbUvJfOqN+Tkapnfk7x6ixgCp9tA+DHXgoWrzBFJP
bKodi7ITYnaRuCYII4qZbjrZlQ1f759ogXZoXbNDwjm/q9uGTjCMTUommnKYC60S5CHPjIL6TZKj
BzJxynxAsWMToOZxfw8/HiY36rsQxVhI1YhK3YQNReygPTVhgaFd9KyU2hmoIC+yGjtZQdD3rTuC
PD0MNHsb0sopnrrod9Z2FtBmvMEQrF7+QZu9nCu2pI5bKfc4X3kbS8HSlg4DBDkojLKMT0E4GGUb
zdQHd4zuTmRwi0JsnTzUNKcg4MkrSXBEzzh8fgqKHALG904ZEoe0k2nVWSHac0sUHLy+d2s0lLgK
YCgOUVgAfGIsik1cGxa8ZI48y6zhydhpbisp3dP9ZdySP2BSFIU4sH8t7hmYEde2isEHIHKYLfVL
gD7qEkAfe+CEklLdKfOwbdWdYWzH6YdCbDN6AE+Ca5hWIQKhXJx2FSIZmv6Qah77yu37C7wuGGDF
EDdAVtBvdv1REtpjF9VSnxrBU2Fuu/Ishorbt7mHttR68KOZR1S5sp0QiTnQpTS58G9cixxrzBub
qQCRaWPPyR7wkZyIZnVR8uKe0NCGt4V8LaHqdEq6DN3vBQKAKNp20lGXMrsdthlqzv2+nDh92YuW
mHOEnsq/Ahk3hBHJQi1LCKTjRo4tUOON6nZSNwPvxK7c7dgv5JQXmAZU5dhe7MYkI81GKE/UvaRM
PMRYD+oxFI7te/M6ZIEb8sjJFj9+u7a/EpkXYJAZQT6HkBgnHngT39FvvgMrwP3DsSpk4dkCHBgq
9gZjE32opIDEF6lvVIGVT9/NgLhx/iRHw67Pvw+8QsCqgVyIYwykUPK5KiOsKdvRB0GzjVO7I4lV
7FuOYaz4ckBT/l0XYxiTpEx1OkHQABrjMkc0+ksnB4B0uff1t/LaWkio/wpiXlt9m2m5bsBHym/5
tv8dfMtt+Y+C+U6r5RQ31k3wQhRzP2XS3GGGHKKSx+ZRFiyy6d3c0dxmjwtE5xxlngIZ/zQj71rp
I4QBL/oJY/z0BBQJju6W3b6x8IsFMZFMIqO2oDeL7k7R49BZ3c/ha+9Ee8Htd2ho679y5C0n5p48
5iJII7VpS8QSfudiOKB+ybfyVjiADHynoqOYB/Vwmye6sgy2blfUo1kq+kRRY/CG/tiOsEVek8Da
3XZpfmzzQjz0nRkLOL89WM5jO/eKyCpmZ/alwoZdRFbkk63hCpajD5voO+eUrS4RNodaDhrBMQQM
hV+8/MgYFwUJ4H4xjbDPWnh6kAAXvEHClUwDNHkhhrFFM8nzmBAc5tCfZaf83ZXOiEzD4IJGxIxC
e6rh+aMN8K1sTgjEWyBjoTqRxCRZrkwl3RhgxlK3xjzxjsHqUUNGGdUwAE1hCPpai1Xeh0k3SHgu
FDvwDR9kv8wszU5OTWdpvVXuso0wWOSsNJyAd92jLDNjwjLEDUCSa8kd0FVS4IfARJENGaTZ699M
tdzohW+kFKivmDqqvgEzzaZKwPEvHz3n7GFcAGww4bhMl7Bv1Gzu2qoLVFxvdXRWsm2rfdWzYasU
h1k4qTJAZ8OfjWIpCdCwpAcxBgNk6PftljZfpuXjzG+C6YaK93mQWH3pt0FXI3oOl95QxksEcTkA
IjbD4En8VNE/ZP4+0VeOJ1qzq78ybprEEimOFjqy0U8OquYBW8/N/OioWaMHuKmz9mzRnby9L3NV
5BJsAv0LbSIsbpBACj2sRCxrGn+00nEst4p+vi9iLZhAE/5/IpZPuHAHujxIdY8JLD94UezZ6yzz
OO4jXii2FkNcSmGMVgWoFB4f6QiX96ybqaUlZDtnaHjRto2wazuPCwb2QZLN2irqFng6IOevAX3k
emFSRfMCqBKjD7CMTemFG5QX9GP9oO5Nu/GG/bjXH+Ofs6ttw5O8u6/UNe9wKZvxDnpeGOo8F5gp
2w6onmA6b6+93BdxO3i/mDyq/ksHEXig2DpajgSQqLSQ0Tjot/aMXbztvHSr29VWeSJu7hqcksAS
ft0o9EIgEwfmQqqMXQWB1B4tHvLRqsYufpyJ/Vo5p3rS5dBYTjHiXp/E8WdEhiN2kHOmPrqP7q2D
sfixCaZgHLAO8uzWT9WXdhP+AMbSbrCM3ezF+9pJ99qu3o3bzJPekqP+LThOfvvICQ1XzzbaagBA
C3hTTOsx9pkESielWLEKdO9jRlRLrHicpKu3MOZr0PBlQJTAlq8N9CNW8rJnphu/dM/K3tgAcNqL
D82x3fWDy7HJ5VK/Ue2FOObqlRMtLcuiwpTjn9YznzucPNmNN6JfefSRvkXH7Mcz8r+cC3/Vdi6k
Ms4/LeYs1szFMAHXTzdol7Tz+kvac5J4HDEfr4oLT5kLY9GXGsQMhkea52E+zcpx4mXm19JMaMv4
b8s+7v8LMQB6x3yPXkJM7eW5Y2yrnVZbVuGAbcMR9+2zYs0AUHxUN7Utn4e9uDf+f/pkY5spLAGt
1tfQp/YmjNsoEq20GQFjywknVk/AB4QrBiDQcLIo/GKlmBYVzLLtRr+et2giRR174g2krvqsCxFM
FJrrAOANkOD3RzNBd+pRhCo5Nr/48lubX4Bo/7cKxubLuBqSycAq8jOtreKbKllZ8VAMT+ia+60J
mBpFxzxHqLTUq+8JZUxe00NNzDqsC9nz0JJ/zofph7FtPKDgufqD8I6AV3tPvL38Dc8JUlk8iIZb
XJTl9vlPsTc8t0rXj6nZNviA6dRa2r61tV9KZbUUyRwLk+8/eh5A+X1rQUbs2lqmthmEuIKeAQlh
kG0cb9qOc8Otuy+YInjEcchYatc8JJrSqHBfBiY6tNc8fK4fgTVscWv4q0E8TvF/kpj9E4KatkGL
I5a+0j3QcF1pB6plr7KBU/JPThnBl4752AXEmLlognaOBK3v4VAk5yQP1gxeujd6nL+aoaUd9D39
pfV28F46eOkWIe+5spYvAGzOf9KZQx4GUaGAkxNRc26DxKX8YyLltwt/p5KFLKPxXP9qC24xZ/Wh
cimVOfegwZTqAS0/6FNHZdMMD4LsyO0uOY2yYBtZYxnTuTB3YfY10n6aUWSZqRvQXdy9p2HxNSxe
knE4dpPsTbwhomVnb07uhT4Yd1EDfKtUqmU3mq+KRICTtJl1S3ov4nOY2em/vVQvVcGYWhkDk3sW
B5hasJFrR8StXNs7lOFxXaLSYxXeocqd+Iu5+xfH+HelbC5FDJRknsHr7Sf1LntsphCjdF+1xg2H
L434q86+DyJCLuPccXsN1mPjC9GMr+iJiUGpBNsvnIMH7dzaQHO3qw11DKt2xn1jSRzPsXrPXAhk
Av7OVIU4oMLoh0YpOjUZMZUYEJmTulmNQC6kMBF4LInZJCUUy0q8RrJEvC3MdK9wX7qLeu7YKFso
VKcyTcN+cbVAjthJw7dcOPWiYiWBJVfaUpYvyUmeBs6ttpj+PbGMo0LMowhThuUBNym1zWPgGt7U
WfXX+4a5dpFgJhsELCiqaBgsub5I8qCJkqybR7+cQLk4bocKUSMPBmZVCMZVMLwHhCtIuhYyEpCU
J62Ml7u0NyvRrruzpPKGY3hCGC8XlYBTUQMJT1z5NewNS9B2XfF0X1trlq1eLITxV0mlDGErQYYR
PAfJTwKit/sC1hzipQBmO2hDMSchQgD6q0B02IN7p9po9Q6DImOJYTXOhbS6HuSuMOCIIjiGFq83
JqlasRf/j7Pr2pEU2bZfhERgg1cgycwy3U2ZNvOC2gYmgAg8fP1d1DnnTmUkSjSjeZgZlZSb8Nus
vVYNc+KsBXvUEJsL8u7HlQWZUjsv6h4/XpxQEvyq7UQgbx3b6glZm4X+9/HKYqzZyGmS+H3jsfTj
6eMEeSJfxvl3ErOXLviD/4lur87mVfrepLo8lNKxcwkiyOwVPEAA5iV3nSuDvrRD2oIhqv0NurNq
fhayAURQB7tq0/sz+7bzHevUKUNHG8o6cCT5PPR6X65bkzCry10LB4pnpRsMtim+U5qld7kxc3aw
uO3MfjbqAJURrpfPSSossFfkhEznonG904A+ZR5qltQL0LKV9M62q+mhs72eASYm9nD8W9+79pRi
tXDXXPVA0ZxyrRvXbd2iTbjqS+1nLSU/QpZ+DqrETu/dxdxrBtk0ut42UJVCk5Na8JyMSc/A+I6I
ang1xu9ee5bCQtzzS1jPt9djY6evfeSIANYsPwTlLpdjgDYLHzksFZNphZZMnVNuNHWAwMDb2fUb
gwJ3F1jTQXiL2FddeWYKrbd0oGqh/aLLAv2cywNEuRLtcXbKl9vD2niCAHYFmASpkrWNQdnts9dY
CUSOAbwf9C/IvAJq5X1YW/LM+oOeLyGINOLbFjfedLRYQQpwZZ0wPZUYe0ClCO3tREcng8eicim8
kELc7tyDAq6FvsnxX5hbJxIJZbTNqrF9WtGqHiughz1QZpookmiddSx0+pu5zd7ztLFw6Etae1lM
tLBfsa5mtISm2sjJvVUnIA9ugnRaggKd7I61vDTdXslpa+0IiPQAGNHRuahCgaRIXacDoB1cSkuU
zaeubbwwy7UDZe5d61ZfpUN+//PZXAleMJPAlYMgVDkFLtP1pKT6ffHHLM0/ZSchN/GTGPaff2EH
SwbQCUEvvJrr7bLGhaJtT+6r4rWyigCN6h3x21buPI4bpxpXByJfEAOTFQ15OR5iSLsqugFEi3X6
1fVENC52CPrTnU24VYBH9zDaa8HZYCIqVR7hui1aB4Akcm9oYoltu+zCElFYRCYyHag3uId56trf
1Ms10OQO7DzYdI/1cWN3rhLBKxmWvdK9KG9pbxQTy1ArvKeAp3bFEHEqIsrYY+cZh7T4dXsFtyL+
C3PKzUKstLYgX0Hu3VwPBIqSwpWhNf3AFerx4ujgAXIsFkyVE6UQIv3nThasg+cfEEdgG1Ua22km
iazAx3pfk9p3Ezx5S3IcPQq49KMQR65bv7gmdppgNw4k3mtw3ax9NxDkUaIwaplti9kn92WVvkBR
t/pSDeZZ019qm0emI3aaprYW1AauEQQWMGir55+SKk28AYBdEDuFVQ5weSIeMllEZcsgqGonOwn8
reHBcUWX7yoypKsstkaxGHrtlMY9S4NFRyUUcEAmHwcG5ujmIQeA5fYW2hwfZFTQFgYidlRhLw9n
N8+9U6PmfF8vvb8SH3sPNs9OJVDZpbFHzrXxLKEj5/+NqcluZxknKt3WuO8H9P4MRKKhCUFtmWXp
p27Y01NUnPK1NgEtUQv+ODrC8BQq9yiBHl7WDpzFc921p6Vt/hQLs/5ZjL4awbOOqw09xhANUxvg
qcy1UfNoGn88nG6vzMbnX/yycbkyuuYRVJXwy5pPgp2YX2Uxvfps5U52O3B8wjVK4zn7gm6+s219
1L6CwrwCT7wHwXvTOtvFi0g/VGwOjOaRGejoc4KGetHtUSpb4u1D4BGBcxFdl+g+W/fnu3S9Tsq2
zdM2jzsrP6UZLw5N04lAmC56A7I9pewNa5YLBWsbbSFQKn6DmL+zpiUE8oyWsfLOLz76oHySDqGe
HhZ++MfDgntpO2iERZMnKLcvhzVLSLH2TZLHlGpoQBpPXrn8yGkRuMzYeV5VYoR1Cm0P1JwrGhGc
RSoxgl1yi0KLMY+zPP00iW/lctSH554fh+mHDZAuZKdz8tEAHH6BrOKydEddy/ymPlX5b0fjO461
Wh38z+dQrOXaUohoWBl6VfZkbvWhiGf4VMeszSvT96Ce6osxvfNyr3qaJheNhh6zg5zUFC0GUJgY
BwBAMJVpwOy2PN5eja1vQt0azc/IVeOSc5XAAk5HOoMZq4iTkeOh8D4WtD/MwNIYL3VjgsP7WDl+
MyICpHrqJ+nic2dvmdZxv4s113lBSyLCJx09IQikFNdgnmyeQh2Lx7VzD7/vQ15AGeuYWufaPbcG
tiGw3I6+hwtTnK/VKli54JB4APesHf2XG7HgDaNiwGo4o+Vn0AB3xZ8+FTvbfeOuggMJnkf0mqyE
u8rYcJvrjS0zHmeEToGE3qkPBYo9auKtnQ5BSNznJsitMTDlshAI1RObjjxOjDIw0qixkTtMu3Nl
gx2g8kU9B3xIA4FOAwIVk4beD/wXKthh02vo/nhE0npn4GrJ6m1+ITyElN8KkIfixuX8Oqkt7KQz
eMxT/uwlFBqVzU97jOzK+ynFEMxJ4mvzaTZ/N1XYFfPO9bk18WsnLVD54LO6omfUtLFyhjot4woi
owcyzXNkM7LnwW9cmy7qcmuYYKxBs3Kk89yqRlJ2ZVwOPADZxXleXpYyf9bKfzUe+FuehZZKhCbK
uzRoWTmkloPprOqo1c4d2/PQtw6EhdyTidLqStyiHIiMLKNpZFkZNzXTg3Z0fiZTn6PfGc19O7fO
xomH24gCGSYPL4EahRd8kXUvRRXPRz1Lg9GJivk0OXGSPfXGJ21+kXtA2o3BUaCuAOlH9gRibMr0
oUUHXHwSC1UMhu1n/aD5nmaedeP19tBWr1C5y/DcoH8Arj9U2dQNIbyazTUAeWjrfOnOZhsAVBZ4
r13/kDdPDXrIb5tTnNT1kF2YU3z+pMndhc9VFet2XUTubA5hL7rf2TwVaBny0PlC/2kP0H9trnTQ
YFTEGio2naElCVlgMye/l55HtiUCe4khVb/zMKw3hDqXBk4WsHhI1sBluLxBRJKUmsXbKmYQZMy9
iMyH6RW0dFVX+joET25PpbW1RRA8YXMgPkVYozj8SUVzKx3LOs75wh7MzMoOCQLVTwZQX6G+UOAq
mT6FHTPIAQVPK5INeJxdzZnDihVTZA06+jhtQ4SNZraRveim70jLC6ZcAOA0gXgUVIJpaIyODS6X
vL7Xy5acvGQEDpkJZC2dro8a3FcR+NHBXSPm4tzkIn9oZWaDDigzXjlZ3CDBpPjQMcAlztLqqZCE
H5tyYiDrcj6PmuxCphnpXdFwcQctMP1juyBHLN2+3/EethYIhOdYHJCjIb+13sHvnEZI+Rgl/ljH
s1UCKJ6QKoLPPwW2m6Nps+QkGhq3efV4v7fv1fj+bRMiCIQnjl609SK5NJ0uHtg0wJAT957wLRIM
xADu+DyiD9Y+Fk0eSn197kQEKcjz7Y2ycefjRVnZ92AX8a9iWmh0obLL63ik9Ln2PkMlMHbXO3ln
+29dJe/tKA+oYfdGbSdpHScyMpGI+qhbGpIJX2kJFqDhR7cn5Lt+t3rc3ttT9j8YNSxGOOw12V90
eBrBG+7dFbz2BXbP7SncOmrgCAHVCvrOQFqqbJzaBQNVR70qlkZmnQeaGSCGoh/mkXe/b1vanETk
l9HlCwFroDcv90kylDWvSgzKGh7qyYa+PRpd8vSx63+C8+FLzT+23k4IqRIfvO1NKJYg7wOfDxIO
ysJpSKgRc9BwQaYhEWeWpT5tvmfWy2j0vs3zAytP1C6iVdk6AT8bHO7ct08IpsGmfgdVGXjZRhZ2
3sOs8zsHjVo9kg46fbk9NWp567/fCegN0kZIV6kZlS6lXpp7uPAEVIF8PUArat0EcLTZASDhry1w
TL2fNj66KJ9vm95aFXQa/r9lxdUAVx3NEruo46qjgVjQ0yiKcGmLo0bHSCTyoMv0M7KzOydqa4eD
vAiM0/DZoOKj7HAqS5KauahjWhVhO5RBWv3JvJ8Of8m9p9sj3Loa35lSGVB6UVdNY2Bu7cZs8DRk
gUX4+EidSQTmgsZf1+bDnYce5Z2jtTNGNe0yea1ZaW2NO3mqnhf0RszkQUgRTtlXvpdl3VxGMPMj
goJuOKoql4erMKt+cYamjtMk84X8WC/xAhUdmoMxIvsw8ke92TlbKsz8bc86K9UnfDmQ5alq44i0
DOH0hYgX4oK+HuwTlV2WPjGlFUCjdr73Bpv5tFi0I8of06lL0zqSXjWDQW2BsKeT/VpG9MG30upO
lAz8VCViOBl44hMQFu44ultPBbppgYYHPB3vpHk5QYOnJwad8EolkweaIl6WZ8oXsBnXGgOTW7NX
Pt66V9dwCxlZkNACDaHYo4vgi1aKeIrOU7CTgN2K6HCd/f3ryqldOJ/MLMGvm7SNyPhclN+4fU6S
j3b+MTeOPchUKAsFPdK9rok3lh31bULqGs0wa+kAAfvlwHpReTMOkYi7RRyS4h55i+fO9AIrowdp
9M998UuYIWSdp+ZJ8t73Pi38fraBeAM/SAa6iRRC6MWp4+MdVOuCRNyBiqXU3J0L5urUg6jOBHO0
jbsFyj2ust76kjt1mmsiBhHwPUG9aEoe6fDQghpP1vkLgOm7kPN10q9mxl2LYasaB5JdlzOTWlOL
xu4JMzOw4Zg2E4J+TiCRZ1QLuMwMfpfi3QOz9CRPnW3PH4x8Lo+Z2XtQcU6MvT2y7rCrz8FlANZa
F8GJCsSxekn6QhMitiCdLMmplX7CzpV7V2nB8mS6c4h++OLn7ctWxee+3QqgY0QpGc/Ymka/nARk
yOZuoZWI9YxAvc+vW3LHfvEUbLkMXLliKgM50b+KKiqqydcoexzHMRjFgtdf+8qW9GBJdhIggAFH
MYUO3+3v27onQXaJthhEu2hlVz5P2BpI0aZexKMYAcMzvEBrk9m3IIV2RuOM50ONiZ+SQbMOWl+3
O5kQtQHybXawEsC4g0kdatfrrfHOTe8o5LppJUVMgHcEn8xUIueYU9Z/A2dI+TBCFo0FZrNUgGtk
9DQMEoQf3gAAZ5fnhvBndEXd61bLvoiqh446NtTwABIpMQY2ePsPGtSkvt2esU3/HsVjnCX4URBX
XG/Wd9/s5DoDlkLHPjLmu9qeAMpPAIaB2zuyQ/lsOvdpApoWKxiXPTJitVz6n/kC+yDemZXtWuW5
J5y1dTEZmK+vxT33Kf4xgxxu0L8a4992lOcT/VmFm3uw45R/3OQxpQ5A+U9cfFsaGsxtevAcn9D2
g7fn6V8/Ezgl0GOxET+tQtTKbSp5Kys0TYk4o2CuSXw3/VXuMpjuGVHeIjoBrmIXeC2MmAEDPby0
ySODXOLQiDDPTyV/Nb+59kMBf5OjgbGGE6rteAtrGHF5GSE6RMEbxfUV16EupLQlmn7mEc+hhQpo
CX4fnZ93FvE6lYVIELTLyAECeYHDfblRVxnTAXpqMiZg3iks6fPa8lGIP2claDxEoLlzIPXPdbIz
tms/79Lu+vd3B0RPi1EQEODFjnO/NHcTOVreMXcDSETeHuHWOiIrCFUAYoKMQ1cur7I2qVaxSsat
7SF2Svsk0MDrG5Qd21OS3zh5GBSeeVyHSPkAynk5qGbS+sQAH1RcseYh6yzozrS+C1yQxvBcSXES
uXZvJPUZxZJPt4e5UQmBbbxc8HAQk15R28hkmeWUzTL2mANKXwFHw9VTxx9LSJFNVjDJuQ5bJwex
UtvyQzUBYUPnsT1DVk6cRVfv5TiunAm8ZavmFeSFELoiD3Y5GQluO3sedRlDgvJZc/InZwAJTur+
rO35XFnVyZ123JcNDw/EXMjorchGxMuqd20bQ8K7sZbx0OYHNy0DzxHneYyRRjfkHI5wrVGICQqj
C6sZ6Md/SgiAqxcfQFeyQPwL/YlKYsDsuzJD9QmbzenhWXJQpHAHnsOMYG1nva9980tTyquI7sd6
KciIsdbLX9OUw1X4w0b+Bx3Ad4vbBI05PqDPLdCtGdw95X07WAEUO+C/6KBPOU1ij+tu66ChUAQ0
4aoPiqm4XO++kJ4sXC7jZmG+DqEKVGKH3R7FrWFD1GfN3kIRGDHJpZXC4sXUI9cTg/7w2ArDb3Xv
t7DEicj2sDPFG3fjCtRAAQYLCvpj5YGzpG5mU+81MU20g9RFoA805h3QIRCECJZBe6lrrQ0qWTw6
aXTb+MbdD2lZUMOgwgAafjUAR9WhdhevamIveamdn7O746FszCNyPGABB1gbBKcq/EUYejXpS9/E
OlCuBhgTl0eDP7K91uaNTXFhRrkEUqvvhU1gpvlqhtan/uX2LG3+PAEk6y0Vh3L55W5o2tnsl35p
Ym6Ogc4Pc/HWGPgvjMD1hNQdKsyAFF8aaXU340JOTbyAnkGmWZCjBD/uMfptLDiKuH9bUTab7BnI
qHpYaULL33kDNxf7799Wqzp6NnQOVqKJ83KIXK4FuvlHGt9p+m821Ts7qs/E9EzyEXaW7kyhJqIB
SeXlR1HsEa9svXZvYFFQWqyAQDV1r1UgpstrA0eTA/2QIsMMAcyh9DMtshA+o8tw7as8wvtMX4dh
TwR2ez5XIvH/WFe2Hc+qYpQc1udlCkwTKUagyemghQxSEbc337rsig9ov73rYKZCykgNfqrJypK6
5S02n6NHptT4UTOG6WQBbsJHIvwmM/SwQG7w0SFsOty2vnW+QLQMdCzkfAEzWCfinZcmXBcIQKNq
47l5SuYm4kPuL3O9Y2Xr3UaIBEjXiiYFqEHx0TRStb3hiDaWGUiBhByi2oSwg+6i2x26C0xDz9lp
TuXZc/owX8zItrXT7ZFuAKcAcYBsuQtIMPwVVznlhgvGCUKbNq5s9k3QRztxUfzUDzNEQh16DwIX
X1RaaI+Gb7hoQpREPmgLyG8bFg32C0n3kjGbc48ABy6rA5FSqhymNHFoPbG+jTNgeyCaOHBQ/Sw7
CY91VFfb650RZeYZJAxNjQxtrGkgEUa7M50/mM13yp6IfiZ74Km9ISkuAk1zQ+PA7MVaJ3xz7KGr
4sSlUe8dmq3zucaG/5s61Q3jupbDF2/jLvGt6sWji98ZX6vda2h9va5njwILgFwRJIeU123QhZX2
6BmPESX5XW8cWHqWCfdbYh1AUXd7h24P6m9jygbNyhraHQzGKueP531j9BVVaxPJ49tmti6ctVht
mfCyVgT55ZGfJBRr3WnuYon4SK9+DvbXAVDBcTrqxYvB7ov6622D16d/BViuiRKwPUPmXQ3nM3NY
DJtpNbx2GWRjFba29KWXrsQFnn4qHvJeHm1odthA2vQ7cejVllyNOx6UlUCigD4hZbh0ZixDE5aI
ufcKhy4HIVM7GP90TpFXNTCVHoE7aV4JXbNutvXFcZCw6J/Ac3zunchNjkS7N/kQpnvI1Y0hXVhT
PAleaD148WwBnF5Mkj4YrcyXxrIXgGyaQbDjrf1VwNsoM+dWXpInHhWx1JCHcUdHBtyVdxPTNR8x
GIjRzdw6pAg0TyXaSI6GZqC5gvdm1MygJx406SPFM4bpWm2/vaU2Pw1osjXqXztllKPiSdoW6ZCI
OA2s4lezvDh7tPpXJ39d0XcWlDmeOTrFzBwW2gzxpKgiE/clt/2x1R/N3a74dSov7plLa6r/1kub
NX0La1ykKB/oZyuHChX1gqKmj3o9+A2yi12e+rgdpEtOt2fzyjNVrCsLjb60BQ2wrohtLan91FmS
IHPFHlxgXRN1jIBurXpjyF0Se13Td64GaGg5HRKMkZbHRZxy+zRoI0iySpT+9rrqr9OzGBKeeYgs
OnA7kEy8NGaKGXLSUyFje3bumlT+cptnOZKDKIKchY1LDu08dmvN7SBzI749n9dpotW6A7ZaKHUj
xFMRGNWM7oeywYSmVuob9R+rt8La6l5Su46nXHscXOsuHdkTYPU7B+PqDXmzjCrDqtx9zea31HVJ
7ILJuJP6savaSPvetN5xMLLz7TFunUCAaghEIaA/gda4ywnO02bmS4NEiM6bPmSSmkFKG8AkUE3c
GdP19sTZ8vD4onyCVge1OjH082ChjV7GfOFLMLkSwqNOZ+0MaM+KeTmgutLsocscGU8Gegl9KcPb
E7axJZGeRM2Ngt0JoKM3tMO7/a9x7uB9c2WcvoAzHhrc1B/5MfM+zqkZOEk0yYiWIH76fNvumwzt
5bmDXWzElckSzPaucpNNneXmpM0QyzQGsDIp3F57gsOU6RAfKzgxUI128oAXxRiOYDlGMz+dT2iM
gHcw8FcAdzXwgDTiybTS6dBU+stS5c1pFn0djPpYRqUmI5no8Ios/am2WPpYzK55cBEpHsbEGqKs
ocTXXG2P+3D98uuR4YCj4OpcY2eWRQ7U5ClSKGZzyJv0YBAzqrsQkLgu7Duw2hv9ntLU9S22zub/
bF7R8pvJ6GHjsybWvpSvxV/e594vETPs+BNbmxEFedBdexgcQpbLzWijyaGgpUDaY/EAbdehAdEt
utyJDd4yduoErlo76EoGDTxVb0mtamoOLEYDLgJ0LfEv09wGQGMToG2QPDp2Ig8dDWoC7hjqrA4Y
Wz6kS+53oxbQ7Cfo8bFXiF/WgUC2t+AfxXhGV8FRE/Lr7U18fa2hag0PBO4jYDFXqNXCLAVK+2UT
l8UzmBrYa2J+4mRHau36yYcReCQok1BIiqsin4ArTItHkZEzkk+yWx7ybAj61LpDxjn00h1RzOv7
E8bAEA4E+ko+oSIhqsSrlqlokJ6DorJRyJOeJ3Ct9qSGN82gTIim1LX4oxZH0g4H1Gj1Ju4y2oZL
TTMUfEz9hCb5PSGvzelDHIvaOrCWSNhd7tnGTBqUIUgTt8Zd5unhVJ3SkfucfWHdzuRtHXxUfNAG
Td21EKO4ElkmJctnt4n7TPtVAhq2kuSOvt4A2kGQKdfFFx0qKbf34KZRFH/QhATkNDrGLsdXLzVD
iwNyQm5/TBLQ2AyZn72QOjDhw5Tuseh/3TZ4jSVCrgQv638tQozi0qK+QGBRqxxsyCM5cy38YgZW
NEdFCEmDsA6moPG7Q3M0n2mQHG7b3lrM96YVlzAZnU6Ui4bF1BLt2fbk95R0oWjAXeCWY3UomUl3
ClybJj0kwdb7DjlxZbSNK1mVr/kZWZytA8cV3hH0ZBxZuScivuGfwTdcuWFxAhESqvvHyjyCsiGS
IvP0F7SHrCC3IqMAnZ59TqkdSf3Ja+wdL0ZlzsCVAqMolcH3w/0Cl+ZyNQVrUUTL0ja2QXv1l3yt
X+fX/GMC2hH3MAXzV0ML3eF8exm33hGAJxH9wvF2kai/tElTozNJLdsYqAuAbbqQ9N9uW9g6FQ6u
TPAHIHUOPMSlhbJhdWWRqYWr+5RXf03tiaM3wksPpDIPkImAutpekmnrCUafOFBMsArPZt1I7xwp
qhW5NTcm8mbMhrh4XvdH8sS9JnSZ+Rkh487C7ZlT3uKW8d5NEquN9Xb2E6gyD9KI9KL63piPxLiH
rs3O479pEKXVVYNo7c9WDHJWu1ovSIuqlL1EjBYUXhstjkVVlSdvnLpD3aEulhRQ7Lq9mFuvBTzE
NVGD2iqCa2VmQWfcgigJM9v2q0OathFz8zKs2S47w9bOXJuuoIgMB8RRkWhDKqe5SbIu5nMtD2BG
Af09w6txe0BbfsN7K+tXvNsqJllIoYP5K3Z44me5fbDSJ8ZeIdyys2abhvDIrtiulXV6/fs7Q043
2F6X9F3c6DIwtDQ0h9eMfOm8PUMb8waSIvBjomEU21/15jPhNUXnpkNslPly0Iu++uAmrPjHSTPI
5wDFCBlGILLoWyvKu+FAC2NM2cC7GPf8KzBA8ZJmkW6nO0/qxn5DUm5tgjNA5YJ87uWslRwqwaZw
u3jIKh9ldR+zZoIF7vYm2HhYgAFGpy30Y7AZ1BbSQbeS2cvKPk6d1Ai0vsoDMbZ/BsAroxJNiGCP
cfZopTZHhsQZvLc1PeUpd1SRlwaBVAtsZj+69KNZftCyz7eHtbHl8IigtkvRybUC+S8nbxZOO1EA
3uJWRyGMj7YRagL40b5w7bAFJG1nGjd2ngmQB8J9VGNtKD9f2gN8yJuN1O7jqvVkNHfOctZFbRxu
j2prsXCGbOC+1j5kVX7GThY3cYqxR5ZoCUjSPNSLHZhPRIKMg++RmW3F5Cs9koOwFuhMdItdjqkF
rU/KMnuEZhOZPqQdSKw8rTFidGNCogzxbJBKbwT9mGZEXM+Mu8FwhqgpamPnotoaNmpS6HCG84Mj
oZwEaeWoc7v5GJPOqY6WBlx8Q6bQ6aoXwyk+ztjeO8/aRlYeEDvk4tDqjZ4yQ+1e81rRtp6lDbGz
ZHg7gVANG1D0R54oOtQ6Rf2h7yo9hG+hfcB7I+5LBoKQUUfTiO5qxc7nbPgRF1+jPD0akknTMDpD
PHW6CM066Q6D40ECvvSqcCrM7K4HczWUENv+jgxsD1m08eYCVQRnAnhrNGupb64nu6wuy3KMKzy0
bkP/cttHSN4HS/dnkcspTUAYenujbw74ncX17++uWDRieowC6Yr24/ZYD9/ka5E0p7WTyvQn92FO
v9y2t3FdIO2K7mtkBVHpVR/cGh0HVeLUU7x430kVj96bphvKgTvj2rj5QEiH7CNadjZ67kx3sO0m
96Y4X2TUg7kGVbm7iny9PZoNKyjlgk0RkHLkBtW4lgJ313BjnOPGdh9MDb3GzOIHrWu9nfto49bD
a2shRQIGGReR3+Uy6WPHlmrolzgfHIgX1m4LwjFD7jhe11ZWqIGH3YdXF/9W7iHpjLP0enuItawG
QLPxrT042fWEwQLwtAhe0ZqCXMblOGTKNMYSbLd2lgdPojPCdfNAk3sq4htX6moIPhBgBfDtdMVQ
Abd0IFM3xvr8qJnpg6zrD86SP62FPsMXy7cq/Z2MP/txTwbreoOjSrXGIRTMRngQlVjHyrhhJbyd
4uln5h0GoJ76kJg7j+DWNK7dRKuABBbMVk6tyYaUoK12iptZhiXt0MRcBx39c3t3b2wHAPFRJIEM
AFgOVZ2PdtAMl7F2iXX2UQioKC0/bhu4vu6wFdCpgl8HGxvCjMvdQIYhb5yK6XHj1uNB5LqFHIoz
fQK6L6xKfQgFuGUP02iXT//cMEVWE9EbUHd4eC4Nu61NeLFkOqD+1G/mCGzazqKBJzLIBmATeLdz
fDfWC/VfrBT6YZHpVDvAMpoUozWkSyyn3tfHk1MM/jQfbw/q+vFGMgpwUDT6ItbGDXs5qAIpKtwJ
5RLX86lsf6SmFRT6xzWlb9c7pjY2+UqhBbfPdLHJVf36GdoNo+k1Czo1aDTx4WkZnXDs7KOrLefb
o9rYhBY00ZB+xgQ6lqW4JMgHNzTTBz2GoqYXuL2ehk0jxc67v7FAqM+hTRpnFkH9Vf+rywlAUZMe
s3IMKh4vTAZuvjNr63a+zHOvCHgDPg4qIC5q2coCZY3WgX5Zj2V5mJePWkGDDOzaqXU0zSHoyuRg
6N9vz97GQoHkzMHhXXFPyOxcmgQWPCkKW9PjfrLTKG/LItDycfELUNl2hafvLNbGFkRJVUdACAQC
rl/lXCVEWpZ0JInLD41dBdJ1owRUdsAzTdUe08eWLZDxQKF9DQcMFRQDQltPtIlDYmTis2wK2ykL
siL9KIz78fn2LF7zxoDwA2QHBPByD8XcNxXxd16SOZM+b3hrxAIipMn0mGrswMfGdxp+FPqPuYVk
OANBDImsqn7kQ3LQ0+qwjOLcp+SDYEOkJ96X2x+1cXm+/yZL2U29jebZehJGXIjssGThlESacwfe
zJK+9la3c0A2kpVreg3ZNSQNsbpqj+aU0gVl3UKPNefEWekn5kvW8HCWkVt+KLRXFHnRqRndHuPG
4cfzAHZVXGorCns9tu/mPasbCzS/FYm7ck790R0mtMwme3pWGzvpwsp6iN5ZcUtrcJc2J/E6rtpG
5xbp/KpZAmbMvpnvEL5tWUNCHfNoIPIBMcmltRIpr7SQA4lbAiVzERjJI9qCJ3BNtjs7ZOPwr3EV
RE2ReIUXpMyeYRdCB0ExiUHUebDzofBTmQ9+bwHCWvG9dPbGfkTqxMBtA7rYlWL8clzSHqvRnhMS
e2MbJg77AL6O3H4hw19EY4/aGN/eGhuBI/xH9BRBUxidS/C4Lu2NjVvwigM1YSChJoeXpf5jVl1Q
QWrXtg9TrUU0+dHXxYNXeA9DMh137G/c5vBfkcjFYwuPWX0ycrfjDmUS56/8Nefsy2zQSJb6Weuc
O+Ga/gwYUtGYR3hOUU7079BzD5gznGUdu672mkXpg3hCx/ntz7ru8cS1izlZ2bSgnob1v5yWng+l
lC6SB3XXhCaHTetTQ2OIEHP6LYe2IVL/FIWq4nfv+QytEw1g2vx1EIvf6r+z0QJHpAgTb+/Dti4Q
fBhAvoAWQgVaXS/IUNsMkDHMF4KXuWF+zuYwz4Tvuv1h5YmfLRC88PnY9tbOWm1cI5CpA/wGPh/c
chVrSOTIrY6ORtz3UKUftAGUzaa2V+XYOm5oyAIpFMhe1ibSy5kfR5tUgC8ZsSU/T2Me2hC5bwAF
AI334fYib1wh6+8DGA5s2PVd3OZQbqdmacQVRCyLkoVAu4Dqh/kZyHcE/VfW4CVTSF57CHYvx1Wy
yQTfCRauzKkbSRthDUMrbDRNGvUnpCz+aGNa/XNPwnUQeoD7EAAipJovjWaOU6SuOxsAVXy2KzcE
PBqy4I9j1x+dai/rc03xgUODJVvd5zXeUalIrCbtO5Y4Rky05VCDWLsHh4zDzMOizyGIFILEEScn
+8Cy757I7/rxlyCn0QQFyTzuHOCtXYTECKgJEH+j+VSZ7ckZiVyMxYjpfPbaL+PwkrvPc3W6vYM2
rVhIWbhowseLo0wvGWbPnTrNiPWcfyLD9Gg2ZX20afcj8Zw9sMo15h3Tu3Y2gXIPdYmrlq3Zycu6
wI0Vly0y380RsjZAhEd2W9xNevvMsqdq+Cm8Q9dDRczTDwbvQl66+G83dOVep+bG2HFCrTWa0JEa
MJWHY6nGCTy83Irr8uhNkIZCP4c9vYDH6vYcXzePACf23pAyySyxzYpDzz6urXttBEKFFeHcaxCz
nB7Mqnie6RN4TRroFBjeAeDHz2Wr7ZAdr0+8EnKAxAWOBt5lRDdq4Jm7wyJAp2DFS5WwQ9bV/0fa
ee1GriTd+okI0JtblpPEUrektrtviLb03vPp/y97zvlHxeIpQvvMxWCAHigqM4ORkREr1urv/LiW
d+jXB8fby10Jsq9NLcGjSp1EchWP+nNWyGdpTD8msCjeNrF2cmI2Bbwf8E3enYugoMOKmkW6/izn
rfHSqLR4s6GQ7sdxGo76dhdgzR5HSCWJVyHzpQt7eYb+4cDX89xP+aE22r1pfSoNfR+0G42utb17
bUj8kFcZqNLJSUw8YO8qGGLyyB3sjXRpzRH41MFKEuEYIhC/4JUFu6vTflQb45lmUBU+ORaw6Q3g
0tpnTgPgvzYW2zVNTWnJWW1gYDxM5S5s7h0p8RS/OU7yfamCJZ7Ld06678Ynx+gfuvp92X0a5GPN
0MvbPeX1T1lsqDzZfZSBnuCGTA+F2uzEpkZOeXC2bv3VjeWSIpHXqWAtS/aT0Uy8GdnYNIULLIcI
6pMab9Rl13JdCtmCIp0eCdwUi5DlmFUFAYBlPPtZm6ZuojTkmaVBadOq+33ha8FZVfqXXs+sFLR7
dK/5jKQUnVWebT3cGjNY+yzo9vER0n8TQq+XvmQ4uVbkvW88j90p77y+ORufNh12y8jiHoS5zp8q
6A6fC1V3rdnzw6fUj3f/7vxeLWZRsog6MHZy7xjPdVK6WfxNhzGxlzaymVUneWVkUcSikpZFSc2O
mdlJHe+i8KVPNp6VayHk9aEsPvCiC/IgrFkHe9XoPwd7i0Jn7UA4cejX4YpmWnlxm/kOEBvZqc3n
0PlZKzNw0H9mrePV+ufNny6NlL/hHeJMSsOX3uVDltVHeo6dEOqqJs9REXf8+lAkUYW2SrW1rrXi
jqiW0oti1BMk38IDrLJp6xiFmudB/kdtEle33lmDlzf5uxRFeBMy3GQynyLzFJtuZlh3dnvff0IW
KuoO+RbJ88omO1Bw/81OUHpZlgg7vZjjHM63Z5/XW1a8SLWPchFaL1uzHivucmFo8Xl1dWeXZN24
i4nqQoQmUfH21ANHoWgDhohK+7KFntDAl2dfnKOKMHNMWR3Mmf/yL5zllZGF1xsCTxoGlflcI1ds
na3MgzplePN0OWTCYGqo2NIVB5GysAJDcmv7ZWeKz5c2vcv3C3f5xpW11rICBMArRKbjAqRbvPpe
XdF92YbGRK3juUrj6TwY/icJ/rJ9XwH2stJchkPfgWaQ11J5r/S2fUrmBLJxMFlb4pwr4Yp3JSIS
oGEAZVuLT1ADrTsVfWo9K84ny0BmyDxWm42yVSMUw4FAyoLASPz7q+VO0TAOldValNzv4XvSVM9v
nt7uHQwc/K+J5Tq6oEyUAhOORoUtVL535dcuZfZF2YCwr322rw0tji5UwpFhmsp61up/ktDez/2n
oHvuu6028JadZR4g+Ux1dB12mvt5MD5kwfSujKLfvbyRkG4dziLYG7md9rVfWHg8o62j24S2G4Z/
bh/PhpFlHhENQ+orRWk9xzKtZsaP++gh8/e3jYgtuXwBUfukAcwDiBYO7nzpZlbX+mY6OZQlLUM+
EPfUnZlM2qEuZmcXMbURRkF4F9rtVj10EWG5TyiXCFYNmZY9HBuLayU0UzXBJ1QvL60E1JpfHIOw
nTeWt27FknmfEJoolFwuT04av7OSWvWaoR1PamT+MfNoU/5gcVL/WQusecIC4/Dqwr/HJJ67Vu8Q
eamB5Lh1G89PuVxPTzrwnQOKj+jUZsYhKNEHKP0mOUtFOrjxCDYwHJH0IkRrDyWzqS7CVFugmeW7
4//8OihxbAo4DkC3yz2wo3GuK3VQvRBG2NpSXTV0Tonp3A9Kvs9Szzey713UeQ1jDvYpryzqnp/r
7GSjGFpYG7n6ojb398cAOcDREKKjE7v4ciRJjjN47NA0CnZd892BFqkuTv6E9HWyYWrt7KGkAMjN
DUtXZrHuMJiNBmi+4jWS0d1BqgVVQzKWG8+6v+M3r76gvyuiLiZm3igCwjp1ub1pXpdZ3wW4WJaq
d8Ws6neDH/Z3xsj2RnYuv8yIIO4LO/hS+JyzEQ7yieLYve4nH6Ec6O47exiZxmXcUWmr6jiqc7Cr
h545Av6yG9d+40JBI+3tNlWP0+BDIOXT+LftQto72mze9UZpuHleKXuGfj4bWpLdh73is63y16Yb
9WPSZeHhTYHj77IBD8H6QmZIe3Hx/VZWkfTDrKte5cfhXWfLvqeXZfJTD5t/hqy370yltvdjWmsb
YXERsf5j2GKChV60eGEtPChMHK1oA0f1Zsk81n75Lg/zY9nU7y15utMCeP5SZaPBueZJ5BLUAxE+
IwNZvE+kqKvHUE81L6Ti7AbRw9hA03Z7P5f5zd91gUSlSEQFQmHs6NKPKgjwCdXc811+mppjdQo/
N/84TAD6LmLfPzY1VZf1tyuDi1W1rax0qo/BWBvdIDsoPyRI9L6bH5jx174HT4G273glHzfWKf7s
8ntx6ElDzyYSxmUFVy8TS6l7iza0/9SH+/Q9tE3nXj+iaaK8M07M6j0xArFhdO0EITcgUSUbVoiF
l5vb5DrE+TQMvKbrdiDy42gPpMaQv8AyPD4w5wl7ZvE5ZmY+jf8wMbdhXlwzV2vm9uHlAryLhO7S
/Fj4CI8NvupJ0L6fslivv/hpZc073Sa9y4pyOPayOR9mW2l+1oEY1Qys4qEIdHvPWM+HXFLgTFPa
5DBEeX1u6vHD7V+4doMxH4w+lAbAgzh2+QMjR2IsVYo1Tynt+aXImu6gagBWCo3p19um1r7f/5q6
GuBLpil3tDTQvFk7mMh2mPq9o/pulxb3JAVntdg6e/HhXG3+/66NqbDLtQ08T2s1YW2dXj5MVf84
ZfIRgYN3TBkeY+RPgUQoWgo8YNqFQ7Wr8+//YsWihQ45OvXZ5VOPRiRoSy3SUJW1C7etmq+lLO9V
a/5WmqB44zk45dEW+cratW/xRka6iqQX5vrFvWTK/igFMTKXkfaQjPbJN4KdPqnvnPlX+yV4rlpt
r42PgVV69CT2Mz+ksobTBIHT9ue34l5871zCgp8FHqVFguQHjp+HM6KiVpYdI+Oj30heFZm76JD2
76ZOdtVSfpDL94F5V2cvZu4/BfY3mvMbV8dK8kHWCVkUZ8Do/XLGILSCJtX0QfH84h0nTfjxQRoh
IBT8Tpxoy+9WPnqsMQgL4Ie444h/f/WCAwNWDaUvtCrh3zKU8Zjl08kuky8Dyh3qQBGy3EdtyhBd
h9ChZ1kBqL7geaybpyhvD9KmVPvaFYOU0n/AVaroNV3+on4yw6yQEJRk/uXzrH4Kdd/10+yD02cH
Y0rderQD1wnG+1b7oubKRhRc231Y7oQAsUDGLeUausQ0YXsgH+sl6ZhND0qTHHJmT6fhs7JFnC+S
gMU3T73q/9oCG3e5Uq0ueLLU2FKah+lzm7uD7jpfzLPZPtAEvv15L2cGxUWKCDCZtSX4DxisvTQW
c/R2Wiaqp2u9S+9w56iBG/56juuPhZS5gxk8mu20m9pwV/eHyn+e9HR3+zes3G8MDpIfKJDUCuLR
y58AIVec6J3DBxbY7Z5xVH/nWOlWD2s5iv53pYbg7KAEKdKUxT2m6mMk20HEo62HOCf4QVPto4aC
uFlThdTCh2Ksvd7f921yL1OJZP626uZjWZZ/0Ic7OUSgdACGFvyiQL4b5+xeKcNTX8n3caBvfH7X
14xIohAGYTgPLP0Sb5PqJS2JpEFYtO4GXl2HKvgUtYcGtSZ/HwXW79sHsGKOXJT6LzAwIRG18AHN
jCWlHnlkgWZzdsPkVG5t3NUobkQ9UyFtPXGBD1t6iys5HNGUHoNDdOXUl5mp4oQ5oY4BxzRwKLf+
yPxylzl7x4gfu+7BtD7H88+0+qUHByXTMjdpt+S+/h+/QEBrmTe65kezkW9FrWdSPVSj410zw6pb
+udO9v9M9o9M+RNK8YdgMO4tqfntRyr3fL7rx37jG7z+3sU+iGkG0LDQ3Yrv41WsHcM0DxhEUD3z
EzXoA6wY6pQdu1jddY5xVyXP09b7ZyWYXppchBhYGYKsz3gAGVLX7aNEA+o3z9qL2sbDwZ6sbK+j
6/ar0bvsWKdaCoI1sl1mRuW72653fble/pDFPVPEthkR1FXPkWIJuHFYPU3OnB71upefb5taCQDY
snjliEyRzu9i0aaEsHMBUMSrQ/0Y6zpUznr0OXb2sAxDR/8+cp4NDdaU8VD6xc4sYEpx58+tCXXK
+2w82uNPS2iJ7BgH5sHvFvamYOD1rXv5Cxe7EQRh0tatisBv4f/SEeUM2qPm9GhTu/ABPJTpB5BD
x0j+gpZglp1J/wLlXcQ7q1MOtzdrCekiWl7+lMV1O9fghWY20+usnfWhn46KvENLeeiZvt5lCHzF
G2XJJRfBfyw6Ahj0dzBUWxxPWKZOCxRQ9WStgbVpeG8O7jyc69J2Y0O5V+1fVQxHb3EC846K9LFW
Pk5RdWpDi7T0OAVel+zsYONXLblt/v4qMi4AnaIKQ9fk8uOs1LIqGHrUeHz16Ud1ippDHvSooU3z
Y+1r0vvZiCO3hRzjJe4bhwCWy4egVaBNo18LCcg/lClh94CKcVcVYbqPHLu/C53mO/8nz+HZ/ARE
9qvSWslDSyvguUjUjLm4tNuPQNF2+pxN933XKP8i6IBCQseWSV8olxe3objyzZ4pEFECGXqX+uD0
XCgOhN56Ie0K23zSnACd3UJWHJeJqy0BxLU7BzZSbPOwpYS68C8h/KBqM/bNXt9X9S7UTNcuIzfM
kcREb9XJgo0UbikCIY6SoRoxEc5xUoxY5BmmJVl+Feaal5ld5+a9XH8Ye7vYd1Ea/gSINp01vUeH
KmqS/M4oYPkuZ+0cJEp9p6bRxGxC4HwfylbZBXDU/nYgdHLztArPUuVrG9/fSiTg6qdqg2oFvrPk
FEQpPo0rpdc8OZhPla724Hs7FXRF0u3UyB/eXG5khgDvhp4YdkGy7Esvz8deibu2B8vUflXh+iuq
t7sbAQPBbUgcBOZmcdx9FNR6kA665+eNGxfVvrKRlKDrFvk76A/u0sTdgkiLP3mZRgupETFSJ3T5
QPlcrqnIit4q21j3Zig67jJNjh/TrtYQhbWVndzF8YG2X3l8e9zkKlcZ8LQo3tIjuLRqEsRaPY0M
r56Lr2ag31da+NGPnLu5695XvRcE46mZowfd3wIarXxRvFNlasawZPBJL9x7dHKnMnpb95xade5b
HUmXmBltYDGjeYwSCWZWJFR/1zBtbRyuiIGLnRbXKsMhAvPOU/lyzb5ldrbPi9VDb9NNkKEPq8/1
tHF9X78SIDLilQLHmKhm/tVHepUl2aVCIYo+hpfUEvpxE4x+jlRtTd+tbaKGdins/zgNVDGXSxkz
qYjjyTA8ue29Qdd2Vvh99O/DIDyUk0+pdv6w4TBic5abx5uSuhpvS1BAi+yvlxSza0vb8MZgH7yI
JgtxR3YhwG8nt8p29bc/2RZ3wMqnQQbEiL2Y/hNvjMtVcis0TJhkpudEn/IMqpFTNPenKch2eTJu
9BjWbFG6BD8lpMhptF/aQnQp6GgimZ7VofhtSgelUnaOLZ20PIPF5evGdop7a7Gdf/M7xskoRjOJ
emmuU5pKauHc9lrpUZ8fjPaQR6ei0GBJTOja2mfa7iBWd7fNXrsNbUh2FJV1gDpUiC+t1pUd0eD3
LS/zh0OQK/2uN3gvOCa83uOwN7UMeFM9bsFQr78JzApiBtImiPeWvIWNE84F71XbU2vUo0slvquT
OLi/vbYlgpp789LKIrBMkq7KhZ5DYF2FX7UgcWcleuEj3Pt2cdQaf19J1dPwRWNuygm9BjK/PvzV
x9Gh3BrMuPYlfgkxnYoUpBfUxC+32ZKqWJJhuffKSj5k0SMl73LqXLATtCE3jlQE6ktHurS1aNX4
TlP1JneFl4fx02yDc/HNgwYDXTpvBZ2VZFvYEvBXcW9Qd7tcVzoOemXUSJIrYkulPvoeJc2IDiWa
kF1QJ7u8qNWHIDOR6IPS4tGskuHL7VNecyWNNIzqFpKkYHouf8KYFJPfD43tSWFvu3LbDq5W6lvT
GqsrFdgTmBi4kSk9XZpphkCX57yzvSD+MJalG2aGm2rvsypnQjc7xX5F5LOZHfl5e3lrp0nRh2Ia
9YZrJRmV8bKuDNjhosoq8BXj+AwR9qMVjpDtmsPWsOSaOeYKmatgTp2S4SIKJVLj5H0y239vREl6
P9TfopDHi7JVRFk7tteGFlevM2rFVFUTOshZCWzvOba3NHi2LCxOzIiiqQMzZCN/5qnO52mLoWct
dNJWgmqIniggBGH/1b0+dkOtS61se6M0u/6v/rl7r80QQx4BY9/2ges6iyCCErh9HIFrb3EoeZYY
2dhJtucU//i5SybdBft0OuwQxBuMDdjQ2rbh4mRiRE8azYvwEdk1m8YUmZclfrvTC7/elUq1RbFy
nXkJhkKdPBdCO8HYdLl5aHIg91E3lpdLnwpG3CcEddNpYylbRhb7ViaODzNNa3mxGsJsLrul8vj/
bWTpyFqXCxweK0mDnVq+A0S3j7YAHCsrIdXiBYi38aJfwh0chae7OoWyN0XBHQglL6qSXaXXG462
4tJ/OdqZ8OHJc5Wq1irzYpGUyZ4ZRXuwte/L4Jzo+zrVv8wpiujNuIHHXAk3MP8xfQfNlYDpL7LW
KZ+zmYgte6V1Mo2P1q7QhGrKRi1kbffETKRJ8QzW6eXTJpeDsZuyWfbInfs7O0r3iZRbR/Bx7u0P
dc0QsBeIV5i/pGK3uA6tQJLlVmX/YqP4VkMKn4fOU18Pp39hRhBtousmHi6LyEPD01QLHzNaAie5
9RjGHzrj020ba67AvQPRGWx7POgXNsIyQeDBaWQvq1oX9ZO87w99+bvPvwhmj40FraRHBDbERwQH
JCnSwg1yHkU2fVDZC961/mNbFfvKNCnWPWwpHqwEN8j76A6KsEM9Rfjjq5gdq8EsMyQre5L5Q/f/
DMWbyxGwBb/6+2Khr/5+o6iJHg78/Xl6Zxff/93fJ88SBSHS9mXxSxuVODUrkJWdXTUEzThxE6e+
u330a15MfUtwlzPsh5ze5SIqIwvrkulg5C5+p6gFjqA3lHwjr1k98ldGFrHZNxQJOI/KSvro4Pj9
e/w4MMLvmvytGLYqaGth5vWKFjFabYIg6VtZ9tq+OWnq9xzGk8RM9oa04chrXw0hmrF2Q4h52Av/
0iZThwwJQ0DxC9dvPo/zi45J85ht1S5WXZkow61AcVde0j/4bcDDtXGI1Q0dwdk1kb+97Qdru2bA
0gdxIy816muXfqAbg4IIOc6cZ9l3tdVf5Kl6QKMyDbaw3auWiNDUNgEnEQMuLYWSMVshjU/P1I6Z
7hoVz1G32NTyXTsdEZ1px0PDRWPq0owNdi7MyHw8gzHz7l2rHCRqxEqP2BGY9WGLNn/tO6IbDvaT
tzXUl4uoVkL8UWiUEDzLl97HdKr5/zAx8s/tU1rOYYlXrgD0ctuQGoIvWETqLAZGZFiR6PBXj3kA
8UhiTOjt2sfWeDCdzm2jwFXq7qUtgvOI5N2m8uPaviLT58AjA7KIou/lvvpq4ES1kije1Lau3n0u
7CcnwdR0qs19kT7fXvCWtYWzzGZpQiCTgTDNQrfWy0MTyIw/WIhAHmdpOlSttiWzsBasKMlAEy4q
M0DZLhco50laK61BmuKf9Ai5yaE/qc5v6Fd2vT7+ePv6YK7kQf2XLnVJps28atLrCRCioeQYR8fr
qMHYgpegcsFgugag9NsWV5cnKEAFHB3A1CLlN+NAU8YCR4U41VWzBCaOytWyO6rOJJlbqIm1zwLI
LhGSi5JsdnF+thnPtAobxSujl9J8gGrE2KIzWWkTk068srH40rM5KhwjoU81kvmD9+Lz0+Ei+zgo
yn7SVYSx7uiH9dHPtvsXeylyP/IZA5mT5Q3NjdqpzVArooyHNh/8wD8HVFAh1iLdPN4+t7WdhPif
AQKqA+JheOmWSthr3RRgC4FtpHGMzwiF79rmjfx4fwMMUAeKgyrERldJk5i/mxKlo+lXPGudC18T
6hxbZFdrVwDOQKcSVDMFQeGjrzIn6pCVRCKqeAMsV0NyCqTJre2nedx4E65cm4gFCu4uivFQGix8
PUdpT9LFW2CEbM0dadfdqUWzRdW6shoRJkSxiIoRIx6Xq5l1ZRoLdCI8u8vGQ6DpzUGbFRdyzn1g
l9JGRFzxA942FBdRRhUsywtvL4bC0MKBXEqPP8TW49y8lPPpza6GCUH2SBCkzbD4aH0eTJ3fcUOn
wMkEId5jPjU9FLDNxvmsr+W/hhZrGVGvKisW65nlny7yyvB5MjaS9FUTdGJE0VAnvV1cmC09bzUS
a5nmHJLPB+4vN9/asFU/g/EO4hXaB2B0Lj0gkyIpCodQ8TTFbx8zZuju6Zp+uX0qq27GM52OAWGA
eaJLIwPzLUailIqXQkm1L30DJjXd8O/aOWx+RQ7Q2tv21uKqyDZtxnr+PqIWBufGGYyiyxVPnqvu
fkA4ca8bVbyj1CNTK5LCgxVlxklJKhy9jxmrUNRyj5jVFgJqbeWi3ixTGYPeZunyrROR80gxKUcR
u4H62Dj+5z5HkqV72ViySF4W5XSeDsjogJ4EV2oskht1QN80nyrFm4/1eW4eWmQvU/eUfCRl3BLv
EGHhypZ4mYqmNniShWeOtA56a8AWyC/XKO/8iQQjUVyrLI+6/un2ylbyKIEoAL3I4LRKA/bSecpg
mCA64SyLzMtyT7KB5Jrf5q7c29rnbovrYd0azS2iuwo2UPz7q/iu0LKuwpql1dzA2WGkI7nTf1X1
XjHd2+tacw0uqf+1tPjy2jYm+GdY6oWy0o8y+zYYw87M/0UUeWVmmfSmgxPF0kDS1NhferPeyeH3
zNkI7OKnLv3htY1F1A3GYUiaXviDa5+K8tRZh3ftvOt+DenGatY8j5QTrVvG2/moFseDuE/Vw41C
KqGV6t5u5vygW1F9T4ra7fKsDN7Pbbh1S14tD4wk2SbYWbA09AMX7t5EsWzFYCA8dZ5d1Q/uh6D/
2nbH0XHue710o/nXkISfb7vHVfSnzCTCMjkGkDlA+peOKNeR3te9KnlSVryXqvtYzl4co9lgPrju
FwkzYGEFckQ8OJdPhrTMJAd9MC/Nqr3ifDR/6Qh7MifF6F1w7KLqfsw3iqkrK+MqoJHLwBJjNcv3
OmTSDDXocniGfcuNm1Pbz64zbLjklpHFDTAR/PsqUcMz4jBhdIA9SLO/vvmELtax2Drf71UtMzAR
mo1rUqXjCy430oyr61k8lF/t1cL1pMrhUTdM4dl8yI/1m+8M/jqgEqEcTT5GE+XSx/oo5c9bnMSQ
v6Om7xpfHOufdDwG40Nb/AmyaWf3b3drHgEAlOhFUWpYDp5UJlRDbTaH52kA/ezULhO+u7HfCBNX
sVUsjLqSmCvhh8uL2DoEIa2g1gzP5Ng7SU7AfDSukj1M/Z/bPnAVjy4NLZ9Rcm6bUqPCkd3HPo/f
L1l09s0Tg4c7eQvhde3RVIIEfTmFJ9Z0denCfluYtZGdIz6big5eCmfdm28L/vBrI+JHvLr++kan
QDJjRAr9B9nBgtQcs+zNHydWmIYVaS1kVMvGgD9BqNnHenae7e/62EAa/JBvDchfoyrEUl4ZWSyl
7cOEcqGWnS2YScNsOPSZta/L5Cv8Ro9OnCnu4Neu2qF/O4FC1GpGDMvqDE5xN9Ylw0hb5Yu1AzTF
+1fXRMl1WQkNw7YY+zyKzg7slYZFm+pUbY20b9hYEtvq86THMCpE59H5VsvOTnzDVbdVp96ysrjv
9SR0iqZmJbX5yWig/lE+dOqWTM6WkUUEH/JmKiNhxAleIrncKahbGFGwEWCXnJ9gFymCA5UA48PH
RW3w0uMbNYIpN5Ozc9NDDmWHd5MfuInuApiwu+RR7spD0RUuzABnpfgSmb+1tD72TQZeG1Xh9DfO
cyc3+r0KG+dcv5HRUPw6GDgAjQBA4mG7PE9HDocSHFdxLvUG6DCiHcdOMbNd1GbNYdK66HQ7nl3f
N5f2FidrJWWgJFZYnCvgR/oMGe2WBt+WhcWxJmkXzuh6FucxgSDI/B1tvReus7XLJSyu5V72p9Aw
WAL9zL6DnCfGjvRbgeemMPeURQ/muHGRbq1pcUs3ScKTskyLs1YYKNAhDixvnMvKx3DhB+LfX8Vl
ZyjqovPj4twpJyQuvdl4QG19A0m4asTi+Si4ZhFaWhzNZERhkI5lcZ7oqexo3H7tS2KIn9e/3+5l
4v7nic4HR1f9cjWQHRYMuFbFOQtnI2dmPtLfMR22BYa6zgJ4KZDa0CKEzhdDl2ZQzPUHidHhc/ai
IZlrfx0aZi2HjQiyZoUkA5oDQd8MM/WllaZNnS4iqzkn0iEr5eeqkP/ozT2Y9S0wyoqbcTKMzVnk
bDZY3UtL+cAgcm/mxdmZ88LzkcI6OlHz+fbZrDiBaHdCNUwHAXDN4mxkJkRKPdOLcywHzf2o1MEP
CUZet6V8txXi17buta3F1g12olIaxlY0f5Kr+t4w/hm5k/Vc2SoIXVVHeDRSsRVlGLJC2neXW9f2
E5WT3uQLtaRjSkawm5PuVNb1TtPSfS9nu6IK3qehed+0T7c3dCUeXZhebChFpUwwQ/BV0RV38X11
n5KKhsWhTX85MaRUUnruIohzb9td3VwUuBhUJ1mE5PtyyUriN0pSF8W5cUf7OZXhILrbVKdc9Zb/
Glm+UiGIgEuk50uWB3vvl5+6GLKj3EJR5fZi1lyfUgllfUaDqe8vNhGcKMxv3YRXtsj5apD376e0
2uJIvc7mRQkN8hAxGiLU1y+3TLVrI9H9oCR7oi8oZd5ode90y/oZMdbqOrq68fpe3T2GQfBHlKtg
CLq0pxWdniMSUpztqMgPyTQXBwnJjmMhb/JOrm0gmmSiCWNCQ7OMhU3SGWatJeXZqfxTozaMvfpG
B0bm9jmtrQhYEcEDCCozEkun65SMX1CU58Z+gm9wH/ISarItUuSVxVA8ENAvcFLE98U5tVFqz1rV
lmddPsH5iYV/kXdRGCElRCMDSpflVRi2sYQqeV+dk6h8sovUK8L5t66Gv418S0Hhestg1mCIhpcB
pCd0by+doEuzJFcQNzzH8Xep+MKrQLee33oqlyYWF2GbdUPXF3F2ptk3onnMkIWSf7pt4zrMYYN5
Bwq1AE1xgctloC7p9zVk1ee0r+5906vCT9XwaAcvWnqS4aeRNzzt+lu9tLfYNtNHz01WsedQr5Af
p12SQ6R6Lzv72+taOx6yISR7qKlTihH//irzUhP+QwU/O5eN4+aB6aXRow45w1utkA4hSUI9DCYY
DF1aseMiMKV8zM7jqB/GCTbafL9ZTLo+Iowg0ONAtcEY6LIUXFUEz8rkcT9U864YLVcfmDXo/0Th
uGPYsjg1RbqxrutL6NLkIm63k9paHdS659iQdsrw2QKlh0NsMt5enxJ2oMykVEq5hyG4y/0DWBSZ
o6xiZ9APGRNSDkwDmxjaldWAPBB2/tJUXPEVl1xCiWllZ7VMd5av8CrLKBrIHzaPSpz3RUVdROlX
lhZxdJozuWwNLDndl2h8dIYt1qFrAyCy0A0jOaAfBxTzcsNUW1IoKE2+V2V3eQLJdLQFz7veLDGO
JMCf5F6APxeXW5KHmlI2heNJXX1IpM9BNjPcnT/karkRCq7ZbAQWC/AS3C0MJPH8u1zMNCtlrWmV
D4ziV97uHfkzDY8jMqQuIjTSrN710gPDzpI9/SipJJTtOajvtTY6GFsDNNd+KMjVKW6C4gWavpzU
K2Onm7V+hu5ssodzafUpSka0CWpHzu5uh4xrQBUvJxwR/B7NKhORgMtVh3UM9jVpfXoh7am0f7dh
fNDa4m6U1IcxS5/MXKaS37h9+iMq50+FGr/5vSgQY6JHAb06MOJFCB6gWmt45UheqfV7VTtHwacc
Kafby7yO8yyTAXHSI+58uoCXqxwLR9OGVqgQ6v7RQWyO6BhMznEKv3Xa99u2Vk4PR6URIvAD1/qD
tlFXWtkH0RnOxh+p9Q3xpCQ3Pt82svLlEUC4KrkjGeVckhxWTdYmlZEE52isuv0M2RmcJ/oWTmVl
21Db4j6mi4lrLGO9mnbVPFGcBm33CCvLO615F+vPStY/6NOP2wsS2cNlrOLVS4cbgnWFqcelJoSa
hZDX+BKFOrvfZxDXU5z2teYIs+guLf9U5kZx//qUsMdQvTglweu+yGa6kJR5Dp3ojCj0nR7OZ6OU
PAcijdvLWu6gqE5TnmBqW5Bz8T8vHS/Sx9mKko4iZ5T1XtVIFS2kLD/KhUTuDG/oLmY33vhJMXpH
4YUJA3A//Le2KF5lcZDqvELjc5M/SMon0VJq/9xe19L/MMEsLDNaECWDkVlelY0fWbmaRMk5tBjP
KcbgQ2BkW2Pa15uHkLrgGsLRIRFetnmiwY6dZGqTsw+EzQZb4VvqYeqHnwWMhfGw5e1LlxBrAlAE
fRhgKbRvFkEi6rVcNuBxO1sNJdrYpXgZWf/c3rdl9vTXhk39gJoSrr7sKVmdHcW1MybnPC93qDi6
AOfR24TLwB27j1nt9vW3t1tkspe7hLSTx9vCGeZMjbLSTtJzWSs/6y6an+JCH97bBPZ91dTxfeib
02mshuaUVM0WI9fysxbr5VaB0YnyBYwhC/+XR0hqayRuzroDf0Xc2ndlZ3xFCmrfDeNJmx82k561
HQYjaIo9BsS11Ewd61aPVKjGzvasNnsmfrWdP7RHXa4sN5WSeGekWnHIatlHbKBvNr73qyyCBfMO
B5tMGKOWt0TPSp3U2aOR5ue5s0lWo6o+IXXa7/SQqq7VDOVJbsvqkKhld6eUTgwv5hg79/k4dpqb
m/l0QBO9fylaP/WirC5e0kyONopJKx8v8/kQpJPiCkzYIvb1geHHGZJS5zG1kkMq6fW31JDqjbrE
FW/T360A3MYpQOOjLieRoBHLbaWy07P/qSj/xO/BOxYn8yNEjP5jou7KcVf+1qS72+6+EjMErF4I
K/GoZ6TjMuA6mm+rs8Lxl8qfuv8dvlOlh+xD/Om2lRW3vrCySEv1zioy+j3pOcm9gOQoKV3F+ggf
VmWkrrxF82Mu7sb/bOR/17T4hA2ttYIy1tIzuvTjblDrAO4auLT9VJsPQdMG+9urWwmEYEWg/xCy
8DxXFx9tHySJ4P9Jz1MBWyP3/UOmb1y/a8fEsmB6Erwp/LXLYzLSpGv4gtJz0ZXhzpBj55FHUYhA
eGo9FWo6u2W9lWmuHRogFYIhaTXV74VNKkhRm2T4Y+c/TQfHnV1l/hlWf+Lft7dvJQKpxACRMFFm
ZPzqcm2THVayVfMMR7+ZodIg0F9M02weSz+vDtMgGfeUW8N3UyH9ADW71RpbtQ4XJ8MJfAbmkj9H
SphOhxYnO1djcgzTYXLL6h+rAp9dH3qp/jA34bc82fCYNQ8luab+6FAqI6G/XPKgDxU4VpPKg5+4
ovc5hs9+/WFLCG/NMbmh6cWQzEOzKf79VRklj4zWGmrMpO1DAxmNFjyWWy3/Nc9kdPJvI5eJwyWs
YNCMbphkYSNyrTvAC6Oys2p3KDYC1d9RldcZ7/+Q9l09cuNM179IgHK4VeowUW2PPZ4bwlFUTlT8
9d/h7H6Pu9lCC7PvjXcBA64mVSwWq06dw081lMEABePvEqCnLxeTDLE+OkVd3s/1c5IkKAvJHii4
0y7SZFcuwbdXhUUPTMFbS5gr1U+V4xPJCVozdsc0dSnRALJmFgajk6dufFXongz0WC9bL+O1XT//
oXzHzna9r/Hzh7Qr7zWQ6KJh7S5auGRFcPvUXLsQHjPgfbL4ZBSwDcKpkftmHucMODF1eMlOGt7c
i5LvQU2+dS1dLwfFeU5iCYwr2E7EMMCaHmjGWi7vp6KCVNPgSsqPpk9deamgXTp4BmSFS0ZflOyT
LUt452dAp0KmszdCKv26veiVdMF2gC7CKJGGCvGVWD0EWxdrNgnwOG3YlwF5zJ0dW34lxREJQkjZ
uC8WFZzZ2p09/aqNJGq01pvNP2MS3v4lVxAGHNuLXyLs/2I2taRK+CWm5etzAMTTUx8M4RDmB/ps
H4eDdqoGNxvcLg/r6nHJ3E0N8CscofgbhGu11oAHATc1Ssz+6xhQLwvc/pU9bh29d5DM5dG7XKtw
oSYtk6SCOYiRQR8o4XDPDnqgfHbC6oi77phFyXG5G+7Y3gqewR4bSjuwBu9wtnbx05998al1MRa1
H3aVXwZgGw6tjXB6fVPh9+G9g7PA32+mEOeaqU0bEKGW902WtWGmLTj/ttV6St73O9lItaCjJgnK
km29gVZOISzzGomKNwOUbC7PurbkqammaXmfLZLL6l3TQxHW7djhtretmQF7EyaT+dwXCp6XZgoJ
aYE8NeW9bEBNbeqhGqFXD21OvWSrHLO2lyYXswLUF2Mw74SGZ9HLQSy3oVOO496CrM8AWLQf7jVy
ByY14HGab8aWDthK3ouZKGRPnCsXswriNMRi5zMgVLS8z5uDITehNP62sLD0jWCInSgYKM/BEhvf
G1Aw3Rj+v5pZ4CfozLZYscEwJGFAxZb37fLTobtOQQE7/pY3zIfENYSP++lnNYRxv/Gi2LQrRA+y
1GmWVrAL3cjQGh2okj1X9KAcHfhRpXlLD/7H+a2CNshtT1qL5jZmIniZW8fShcwjVaulHOYWR0Vq
U49mZYpGPGpGSldt9djWPAntWU6DgtTqSsqT6vOIgUm9vE8M0Pw6lEq7Hiw5rkXGJawclgapafWg
IyybjePynjKKAevMtCjUMxbNkgPHXt7HpuFpmf7imG9sDBUnDQedHRRmuoAgLuDZ/ORAL7cJxumY
qF+nNn8gZrub2TMK9Xv12Wzwyrz9Aa4qyNzlzn+b8OktPdEs8I7g0ztH1fI7ZR9TjKlwLq8wnp+d
YMKbBdeX4902/N40u94UPtkGGgoIugiGR5M1TlNiU4oTCimHJ3Cgky9m5f1uXcVDZcVlXh6obu1+
/Qa1Ey/zMWbi1V4SxiH//8xHPhWQ4Pavuk6/sRuoHaGazkHRhhDZWMtMSG6OCKDlrk8qr5qfliKs
8nJH3SZ13HbZoom7PgGYFOQfAUhVlPzEbjm0XCa1B3vbfZovhmu18R1x5NiVaLO/vbTroH1uCCX7
y6Cdtlqn6hkDrG+w70hmfY1B59XqttfKG5uo41+6/LLcEocpc4JbDMBdWoJE0YgqCoAaTk9/oLrU
e0Ne0I1LdsVxL60I/tP1Zk+ZOQDZBSk5SWGeWv92msbDi86bq8WlRhsoPcQNpACyCp1bG/pGbW71
03FRO3C7Y7Lr/Ree3U2GPi7SxHfUcl5QqG2VB1l9uf3RroMWFonZY8QrDRUE8aZNGrsriTxW92Nk
sWPj1Ya7UI+8ZnQjDly/my4N8W96thZbbcrUAh7/njkYi/elejeYofFZbjeO/aqd9/POK9xY0aWd
OdP0Ju1l7BkzcJq+Kuknp+u9pD3aIMK9vXmrHn9mi3+/szVRwhq7jmGLgR1IC2aFenETbBZDrmMG
tu7MDP8ZZ2bSvpV0Yk8Ad1lebEIOOwT+KQ5GyBwHkxreXtPW/gmvOTu226KYlereTP7YNEVh8pSj
/ieZm0Q3W8sSrua5z4qyzlXAuvoK01zlQ2pNratCjFIF2nkoQzIrTzOUc/9vC+Q/62w3uxF6WbmJ
BbaL/pATfW+lg2+Me9QoXEvbwG2urxFB14K4N4ashE/XKVMM/LQBY9MfkvwyVOYahQtnVIrEs54n
ZdxwyfXP99eg8PnKBbCPucGmKsaPlLid3XjdgehP5un2Lq5HR9Cr/v+VCV/PHJBaURDX3afJff/F
kOzPMwvG9G1uh90y7h3k7U7WH/BOx4jUho++j6FcXQBnxoVvCH7eXMEbvL4HdL10kxqisJKRoZLf
Anbpxub8aikzmhXAYFpBmjkgs9Sa5CsxzdQ3i7Q82kwCxacEJu+NbeFXz9UvM8G8iFcSqgi68MGL
2BkkMgJtVzwmd40nWa70kj33n9TCXbaS6lVbfGabS0oBkCCEOkMrOieZcT1Qe5for1rlamTyzE/d
6DEo5UJg2K53/2V9+OqYkQVpDN5Ml6fHyXGLdAZiEYNkuBEQ53VoPqn2ztRO0vgSL7+nZuOG4qsQ
dxQsbwBXo3SI8THhGq4VpSNDgSC71OUzdZwHpszB7VWtnVL0v4Dt4DXnK+6IUc5BYFja8GVrzxAG
xuKO9qM3ys8FyV3K3hr9Yy1YUEubSEtR38MzHv1EcVGLBmp4UI9rUaszj6ZPVqa64/Tl9rKEu/3d
CHqIGGjmlUTkwZffSksnzSJ6q0X2+N1yomXsgIK/z8iBYU6pkjdcX4g8/1rDFAkfNkZ9Tog8ctc2
gBlMWpQtiYQKZBKofd4FemL5tTHeLWzYqNTxo3TmGP8Y5K86tCBQBRFB5M40gb4WcPVonIK0j1D3
BZH7EfQ7GxmF4ID/2uF86qgOoOYhRDotjpW8AtlQ1KZa7+FZD87zWNmqy6+v5q8VIaTVyQgJAgx7
RhSKi0a3owpzp7hxN/FlPCm53jYMYABRjYqiuG15VzRpCrxLpEuyV0AFI6kMl5gbF9/6cv5aUS99
L54aUKcxLAeDUeGYPbbaAPm41v0oUOPfr/PXkODkEkVputJhCN7n9uUJrOW2tZGHr3kAb5DjpALK
BluXi1nmBZ0FDQepmzL9Li2S4SnT8w/ST7+vhNeh4EqoeqH7emmlcvoxVxemR73zyY6fDLkaTg6R
d7U6fIolrXETdZoOt0PE2qEF/Bi4U44MhkjtpU2tqft0kB0tKts2sNvfRDotRQJg4+yjqBLeNrbm
E+fGhAhhk6nL01qCT6gPdfJNrw+09cgWo8nakjhpP2g0AXQGzuVySdLA2GJWiR6pY/oFzPmLk3rq
vWLSPVOljYtjzRaXAcV0kQUpYfGTaXmT9IhBekQ/J8ObCUhorP0q2BCkW1iXFReE6wE7gOcg5C+u
EMJ6POv2lJpRTJb2MOYA1qZ51n58PTzKgY4W/X+EOuHUgrwa3GhxBsnvslddezCiQWm9CrADVyLp
D0xGvn7YJVDgtXBdgGEV9DDCxzIWHdSDaWFFNU6fL6mF4VkNJAhIlnnGvKVTtOKAIKsGRxxnW+fV
5UvXYNnYVVUHazMzaOENcZcqqPni9vdQJrF/mL0MOMjtFfIVCOEWwlQoP+JS5OV6Ia73faKh3Itb
CoR0WoxKZ+FK5QGMdI8VSZ/auN04ZCvhXUUUQSLDyz1X81sN+JGdojO0iCigrK++Fxx3jfHn26ta
3ckzK8J3KzW2NA1Qk5G67DVwi5QY/x3R/1k+SFvMg+LFcoTtS+UpQz/D1CJFX/qwUACHAt8WaqrN
pvztymFG2EWnFRk1J3YSvKPRRlr1kIGLSgh160skzclzEw93pZa7OXt0NCh6VW4DWRlobN/NxpM2
+lLsYeJpKXLPaJqt0ilf25XrcMIMmeOFtHfd57OXaqlyFFJNtGhB0utAziwHivORmruFRDXGUdxs
jPcf/654TYDWALU18O4I33VqKjUzi9qIck11LbkMh+xTMf+m3VbpZMVNwbSD+SckIRqa9Tzena2t
K2dLZlJrRrP0aEuRngSDufHQX/HRCxP8J5yZSJe5TjuNmRFdlmRnl+Yhk7PBJ2luuIg21cbLeyVC
o1sPviJsHxcpErYuBp9mqtoE906VxHfOXBeuVpJqI0Kv7Rt/e+EhhG6GagvnwZ6VKWFDZkQxQxEd
9ItDi8YNPPS2H6ycBeAoODaUz/XhSXS5d52JJH4eSiOiepCCqTMvqbtIFboIL/K0xd664ucwhvwa
eFEOtRV2riiHHoDU1oiIg55pzLxx8Fn7o5xfupyGsupq2Zfby1u1yJ/NnC7UwljU5fJqB+Q6egWL
c6y+aJRmx77QXroWaIlugliilSf0MMyS5C+VNfu3jfPlCMcaxCEYYQIlngwAv+CX5ZzFJIGoT2Tq
oUG+a77kyf1+7I8p27gL1k4A+rQATuBTYk5OWGaDNInIEsNpljS3UN+mnro56bxsi5tp1V3Q0bQR
NTlehf+Qs6NmOuNk6gsxIglqskz+zbTvVnti/RiO48anWzPFcRk8IELhwhQCh9OBlhQhyowUN3uA
vg4KHlvTWCLOgF86CEp/bQhfiNlWmitZaUY2JPPSsXmJQb7jtL+rsgDeg3qdBPmnmDynyVbIX/ti
QBWh5wz8IAiThPJKD8neuHIWMyrMEpV4zfLVkXgGc55sJflz2w/FKtr7Ms+NCe7B4qRdynSGfpdK
qmQnJyBrDgojr++tQXF+Ksto7hMtMUFgOxyHYqkfpK7P3uZBskOq2EvvEvh47HWZ6ny9/dtW9wFj
ahAxwZ9Xw/spHZVxsnMzIk31c2Zvagytt7h4K8iW+o7Ymv5nF1CaRc8W5Tqwfl36LsRKmn+uiWqW
XGvxJcUnJepATPLAUknB/tpX3W82FaGqfL+9yrUrA8R2aAZi2pjD1i5N60k5m3VCzGjMgl0+blwV
a3t4/q8LybyBoRnFzPGvY1xmnneZly+7/OX2CvhJEGMZLiMgmjHxxzmeLlfA7KWb7ZhakV09ot3n
TiraLB9/fWNrcNjxPEW0NHhEOAsuuZGzvJQrKyLFXYW19FtMg2sbxZlWOcoKhVRRqSCZp9hSmsaK
WhoYgzfHe2hjJP1GuWptq3DTcKFEA8OrovQ3UFxV1s0TGELMHU3C5tPmfOJq3Do3IbgyBt8Kexpg
QpbinWU3h9xJAgKceZYGaoNm7CQfknb00lr5eLkHWHr+DAb2AYdIyBegwoHCBY9bFQlaiLEqHfAc
+lHth/9weZ4Zet+CM2dw8kHKhl5FzKId1B89xbiXFBTkJGh0gW3J0f7LV+OMkBg54m9UYWG91s42
cPhmVKMzKjtVGIMaMmvLjffUqnP8NSN2tBW2aGO6wAxtLfup6JRxP43Tzy7JdrcP7FrIQUccpW48
qzC4JYQciYJSGMVnKwJm3C1Y6o1tHt42sXacOLIYL1A0laEGdHle50Wb5naJEROk2lPHzlvUqFBB
7gGlzQ9bgrvhyGJuBR/HERLHuZ6ohFeEGVkYxkS+vbR3wE8t5X/Ihi/sCE5A2LSAdxwrytuDZZ/s
lLo91JUtNZoB6Lm9phVP+GsLkDQhA3DGnowldziZaa467SUbhOf6/raRlU8EOBBAIXjmgu5CfEUA
fTY4coqrAYFC9yutrN2ULgAQthjlbFXrg/JT/I4FPx40SYEbRGojltAdptiYu0DhpWE/K8UEjvbT
7QWt7tqZAeELpfGyyESHgUT5luWPHdBF5ZaE3uqmgX5ARbkKebuoz5MVLO7qubQiA4gq40+93Cd1
1GVb2Sf/qcKVir36a4b/jLMIpw+aIrU9lpJDVjUw2irbOQV6AmWlJF7Xzd/7qjcOjVk5n2heb4S7
tWwImESuVwuMNahpBffTgKghSwkuFyPtPHWY9+Xg6ssLXpyurbV7StHJ/N4b4A7YIosXO8rvTnJu
WghNKgQIl8SCaQ02FY0d23bZKTTzLUSpnyW492Pyzh++L538qSNbtK/ra1cV4DJRJQQdv/ADxiyV
VTC/2hErqrCf4uOc0yOKIAGb70ed3KkmvUvrOnVTuzpV2ettF16JzDouGWShKMVfT3U3uZ4NFW6b
SB26xM1zNfMSWd5Kd1cen2gFgtkJ2RSvVAjJ1LJUeVU0rR0hMwTj+7e0ysNRP6Vp5QEzPvZ/bi9q
7Y2BxgKwD8gRVXQhhYNppGYmTUS2IyX2p+lTZvtVFQBrWMsEwxOSz8zWX+zP0jC91A0Eo6k/OFuN
Fb4m8UThOQfqC+BA+d5enqi66+GtDITED1BiJ/J+AMmd5Odbvf81MwB/QrPpfXZOhPZlAKpZ8YwS
vTSawegM+xjPqT4OatM8xOpGHrQWjDCEgkc9LIK1TdhXq2/MrBt1MwKX2hjaJfqReacZh0KtzVC1
P8or+X44UUMA3A41bBSEBL+ZZymWskTDwxTyJhAarzUXNf3Bq1J1I91fXRmnWkD9muMohAhkD3ll
OANWNg9szzqr9FoQLbhNfE8Tc+MeFKca/l3WX2PCkTcYFHI6ZLTRpCRG6o4Q+9vXRmUDT9KSyl/k
ZQB+Re98LU6qQJmKwFBT4CyY+rkilQyq/GoOR42q3kgs5dnugK2d8kY74lVU7qU5Te+1ZEsWYC1S
8K3hQzfvApyX/kzRsJXbwjTBAje/QPUe/NDmxj2wbgKJFZ8BReIr5HAZbcoZMkhmlOTm71pp3mZ5
3iJmWzsvHAWBIXHwqaCec7kMNc66CfoD2HsQAeZE2dl9fzfZkBJX2h1T6Qb2fc2vONccHilooOG5
d2luzrMiqaC2ES3FqDwYWo5m3eyMOxAuzT/yaRqi26Fv1Z6C4QygfHGViqTXTj935uAgOaWa6Rrz
EiZd5XYV2PnL8LaltY8FF8a4PRaGlE5w4kKCAvZY8TR4sJIQ6goDOC+bD1K9vR8VntRrfHbWRFvi
cv/qzpgrs+YpVjnuMrU6sEH1lhqvsNw5/IcFnZnil9hZCmRDrlSZTLQhJYZScEIS5tqF+UGBwn8W
ZKvgCOfj54b4lFQ53CKmiRU5pFZB98866AcuQ2hDKXPjC62lp8h7/2dK+ELjmGNoFvrPkVyZu7Ew
bReD9pWbT5tC5Dw6incdwLwAl6OoBLwK/yVnW0dqNmXQXcPjq3xOhz+SxXwTAyVTmFiYU6uywEme
Y/IfLiMQPnFiMa6iIL5eZ8UBdD2FUaPGhFSvP7d29axT/c4wu9N/cA1kE8glMESLttjl+mhDxnnI
UauR9fxRo2gJylvjX2sHF69jJL8grzBxCV2aAOW1CSWcyYqGhh1Gpw1TEn+pqXyvG/KP26tZC4Fn
psRsOwc5ZQNVaivK9O5ogKdW+6r2TeiApzEtNmytLQt4aEwd8LFqzKhcLgt5woAijW1FYxXEkBos
PGfAcP/u9oq2rAievijymKKka0UKJiuWUz35qF/X1cZ5WrMC/kT4HN7KqHHyvz/zcqxRqZUCEU/t
MRqZHNVYc+cJcEtgsz68HjSlEPHwSOavPsFSbC8gseLvoRpzOx4eXa9KnQQ2KwrXdjD9dtvaij/w
8SFQUyD7sUCZdbku4sTarLXUiaYu2ZWLgwwEX9Obpcqbsv53oZF8IwNauTsMEFrB20FyyNkeLi2W
QPM1PfiPIsPMfzcJUMnFJG2N4vCfLQQlA3cgfA75KiYNBKfoCjDKjyNzorb31NxtD/AM0mEeya3f
qjq4vYcrsRZYeSQV6F5zbna+4jPfKBRkFXbSO5GSYtRZhsyp25nJ51o3Nlx97WOhkAZtOui0QoFW
OFDEoc1CtdaJUuU3mHScVgpNGMsr1bO0r/9hUZyemz9i8KfghkjJ69lpZyeK+xNAbqXykG3Vp1fO
FH+n/c8EX+7ZvmUpTTC5NGDfHN1DoySMaQlxq9JPxg/OgvCblz+G+PsFddUrpWN1SopmbLCawfox
pNqxemnz1l3q70gSN87vmusBp4L+MqZcMEcj3Bc56LidAd2sCIyUiQWNruAxBfrbHT+ho3T7G63V
D0Cr+NeWcHrnzG7jGYT4kZJ7xXH5AQSnc0oOyeAGUhbY04a9tQ/21xwY9i4/2BjPVSVBuDayQB/V
3anN/fTVlH/dXtT6/oG3ATEVyDCxmAsGZ6mzZ92JxvGtS74o+kvh+GPXu078hGkvf9oaj107VQCe
/M+gEJAGYzTsWF0cIMJi1zbzQFZes+W5ku+HptsIfmuhwgQRJg9/uEhEMp5qkJUZbTIHnfioGz8P
1fPYsI2QvvaVkJrzQwtdWnQQLr/SYk4zmEVyEg3qCOXgyACrMNH/qOr32x9qbS0W50cAxAxlAbG9
VCZ5x5QOjk4oy3yASeuT08rFQ6mWu9uWVldkgOOTd+D5lPblimKG9seiE/id9kXWFbdKTqit0P/Q
eeEBAj0EvL/RYBQujVoHGbgjtyRqiZ8ZHpT2Cuvz7ZW8D3eLF5OFviUqumi/Xt8VBdOVXJZJBFKl
NMTudgdbYR2mFsvUYw3mlZU8/QrFpjZALW3xRmuUjmVlYXazUKBjOysDBAzosiuoJgfakAGbpcnz
g0rbyWWgvtq423i0En8vB3KgmGUD1S/CJRvdmidmOSRii/xA2vi5lO5L8ikfhp2B1tTsfLu9QWuH
8dyeENFISuNqqCQSAWLvdJDVDIB7+B5vEdOuNS7fASr/rkvMTWUJ+6UYhETUUH85RLFcKy38FpUT
QFvcBKpvRkXCFGM+rb5VF1g7OACg8eYeqq9XB8de8gxDg7YTJeN3jLy4Evth11u1jrUzA3YzmMGb
AlUVISmxxtzWEpaSqJitHEyhEPVUMu0ba3TmooG1Rcmy8t1AcAaaRADSLDBk859zdpcro+oQRhF0
DOOkJn+afuCn1IQEa5luuOTKBYHXGMdowB1B7yPcQk69ABVc51KUSb2vV+mOQg1GGe7ngatieHpG
vKXautVXvhlqntANgEoqsP1ijkdKcCjktcXPwQx0mEul2N1yyjUb4OXGPAtHdmN5l3vYtNKUSrMu
RemoYla1cEkJKYRsY/uurXCoIIrGXPNNQ85/aSVWGmOaajiGivMVU93VnMFVtwaJuXtdxo1LK1ex
lID8W0tIZJbQ3NArn26xpV87OLeAtq8BMj/M+wseR2QOSxxLEuVsP2qvZKS+BKnP4fl2QFrfrr9m
uOOfOXY/ygXRkgrnqJTau8TRl6NCyn1VOlscK9dH6HJBQuKYTJ2egL6BRJgaNjqf+sbO2U1b0p1r
VlBgBR4QfI8AawvbViQdEpBBdfiIVkFsT5ZDC4iqtIOIg7aR7azkp0iAoUsBSjVcdVdUJ602sUKp
a3gBA3PUkzyDzEiHRlrhSXloZs+5+jkeoVzhVBvokJV7llvm+kcgEwbCU/hseLnUXW1gM6vuh5K+
tKAytEDhVoS1uVO100LDrgHCLrGfyHPZhrIUYHDSmZ5kmr1i9PkzuPT82450Hbbwi7AZ4JYDSAFt
oUtHomQwtAQ1fgx1vZXD5CamN1RHXD7Ti9pjjHvD3MoB5CK7GD3gyg846ZfmUFxswciHizvOERTb
QaJ+WtX6Rq65cjp4mg6VB2CZZCjtXloZJTlexrHDNs8IV6Bu7JjbbE0VruwcxlBwtyC3M5CXCTtX
ga8WWrcI+EszhU7n5cMXCpQubs569uf5Z2H9uv2pVrID0AChvg2wriKjeSksS9FGnZWslSKr6qY2
aCRFyV0JozKZay9s+mEObQoZc1UpPktoTPVeA/guc7uOOR8HMnAHBgc4b71xPpnLHTa6oZHs0pBA
emigOd803yd92Bo4FBmC8D6GFX4h4GmMvunVy24eJmeuNCzYzjEQXxx0q/QxuOpqs+05LMzLoGMP
tpY9YWQh7CXMa30cPIifwJG8gHWBCU18GkGgzozR2JWiUT2m7VcodNmd91Em838WemZF2M66nTOD
OJYUSfUrxDy0uUTRcHfbfa5zZqyEV4KQoKBjJR6KXmIt9IWy+ITSSZLvdtb4klb+/Kn6+MgjijMY
qwS7C1B+6JBc+sYy9sq4KEV8SuMdwMN+Vj84S+r12bfbC1o75ed2hDvD6sy+Y2Yen2gK4NvcHBs+
u1dv3BYrN9PFaoSQnSxNFxsmti1NFzRHjtWwJ4bpltTyhq1PtOrw0IXF4QZJjWyKyhTN1NS9Ynfx
aam+5VqQ636q2HtNUp4N/QDRMz9tn428caeoU5tDD2awjcgpEu29e+L5LxA+nlnQuOZUqacviQlG
TFdzzdEvItC7WC7NvDpB6chriXfvFc3G7bi207iVeX0AjCXIBS/9plFzG9fREJ/0zCVzwMVqZQ8H
bpo3TsKa44BvF08dlEVRgxMe7osEKm3J1GIQejzVdWD3Ozpu+OZKGghWur8mhHsO5KVqRRY9PvEi
oqS1rqk9WjndbY79rt1CtsJ1RiyOGbqibStK26JJS0/seU6OXfJ7au9Y3YDl/nvfPhE52SCkXb2E
zgyK7xwQa7R6KzN6Kk3THZbf0C4MSr5AQr1Fvq8U8FklpzpPu40y31r84vO5oKJHkQoPyEv34H1X
q4fg9Clr6zCzDaRJX0e0kWcdPb0HG8yUt8PL2ic8tyd4CYRzcW9aHT05veJ2c7RkxCWSP28NcrxP
WwqPEvTGkfzyWx3/IyysAdvn1JUjPanZ3pi/1t0dNX+OduW21j0gZ0iFq/hB7fhQt7K8TeWnTgqb
YtglHxS9fT/75z9EWLGVUBkDLCo9tQNYVd869QudNtxn7eiBpwAjTsCrAmkuhJccRN4LhYTvqYaf
MKJ6cla5bNjqVq35Cnpi0JfgigwYF770lalXtdQx4+TEqK9Ub1PdfFGKfXpiFvue2Z8/7ijnxoSz
blO9zUZmU6TvNtJM/S5Tnmnrqh0L/m+GhCyhKRQgjzqLnpIk8+v5t5KXng52FyZtibCL+4cJNE7S
gykDFHxAWiderQynWSPpGDVl4KRy2Cl+3YRgZvXpEjhk44p9P7rnJ0A0J9yxvaKnGLPLxkjHjYc+
n1r6Cv2xWD9j86Saim/Pv+YkNJINJIx44QAzBFJ3PBPeZxUdUWpeBU+sYRBNjpa2CUHvnrq6PZ5a
aNF5VZcdWCL/uf0B1wzitYUaEe/WYrTq0i0LpW0HMysUIGcdaN6a+1z+YoE3lxiJNyQfFHMBcJNr
2EJVjet/c+LcS2vqWFnNqNVKNGVJ6Rmd9YOUckha+7Uf5ggyKFuPAvEuApM8XgMYYMR7AFAbETBg
F3XV1RiBiBao9VqDcV9qyxdZqo6oa3tx3j9DNSgAVdhGLYS7/bn3CGZF8MCcWCA6ymAWicUfB0mK
I3dfbn+4LRNCiE7BeYFnJkX9N1OPRc5CNDw3DrcYGTn8AUB0FNhxjMAFIHytto5p3VtJfHLiAmpK
zg7XxT5pv95eyPUnurQinDTddJKB5MjN5Sl3MUzklZrjQVE6z7MDRU2COQ9oRH66bXRraTzanBWr
8qQg6sBgVOsx0xoDCVoFTqNsnGa+QZdugKVxVVjAQAFtEyuIc6Yv9WTAil52rtY2ngX+J0yT5pCN
uL2eLUuCNxBnLqVsLuMTk46oLkxyMFW7bKutvrpr0HSBeBwq5UCcXe7aaJT91NWwYiyaXzrgdYHC
49Z9fJXOwe246gjQPTi2qPwLVhqphsLBhFx4nCzA6mPJ7SwMH+fPXVhm9H3mOcP0nA/OiOj2Ll6f
KViGEyNtRTUMQnKX6yvzUu/KHnrjOgUpWF+m1J9S3QpvW1nZRVQpkDUi1wD7hFi9Nks97ghus5Oj
lgdwKLhMiQ+ZuUFjteIRF1b43595OAjU1IwCCHFSbDug5UttHimrQ6nZGOW/eiDyz4X3Ox6IKD2h
7MSXe2Zo0qBvoRdIbDTyPYMKk01t3yijevrTtI9F99bLijsbh3HCWMawA+AkuL2d4g32bh8FYaBY
sKkYc7u0DzA9gLBxmeCWVHxqJH45vcyfgNDfyr7XvhufAODYfHBaGcIZU+PC7hyKl0RKll05WA/y
IO0tfePqWPtuGESE0BDH/uDtebmcCdhBO6dTclKMBMwulqeSp04G/rneeNuuGrIh9IxkHpAcUUqG
mWVr9facnAx71+XmATGDQhzPmsjGA37tVEHDDVV00J2hBy6uKG7irBzk5EQ0+kbiIoMSQbwlY3GV
sKFED60u7orYPXih8HVAUlBKUGbKTkX/UsxRb9X+orBDrod2VoWAf3hLA+r3yt0aCrqao+CW8fxE
91AGaAYn+vKLqf0MgTVNS0+SNbtGXLqLvZNNDKU/TdKyb6xkZ9Ven9zpVhfKrPHb/LVNdf/2Kbje
ZAAIMZ0Cyg7ETYAjL39EmxBSSwnJTlVUnraIa65KMFgiBt9RnUAv/t0tL//1Uh9rKbXi/BQXmGU4
ONUhI6ep7++TIds7cpABf5c8Wlm9s+nOKacnh+6rWo0QcTac6foQYhQT3WC8uvGRdUW4uFs9AbnO
MBenOf+p1b+Ak2zGjYi2ZgKeBJgfUKaQPxL8NYEI0eAAg35qX5v+SXn4MDoNuwn+n78G+A84i5iU
5kaltlVxIobhSs0dFIhmJNwPKQr1t71idSmQzOBKdgD/WsI7cE4J1/5titPYT4eR7M2qfMx16cPJ
B0S7uJqcCdwJwM3CtdkurO16XSlOdDYhL1i4av5DJs1zMf+6vZyV1ACWcMZ4ZQKPaLHgYkH8I56J
ik+Td17S5FxjogTRSnas+s5T5tQzdSSRZAsVt3YALgwLr/clNu1ZSmHYrE90bNyhekn0Yz3pu7yo
vWyQ/Br/ybxu8TVcPP38B6krpJyZc7q9BeIzmPsOqNPQ/AY1AWRQhC8KUiqAuBezODVD78YpGFXH
z9V4MBF6dOthRi/8P9h7z/8BTgakV1i4RXPbQlEE502ZX/Sa6a2b12WLUutkHkZNSb1FKfMQwnTD
xhP8+l7n45wI6GgvIcUQ4eR5NUgTmHRAG6j3RzPHS8DybdlPbP3rJE0bxtaCOLjAHFyEvOQFYqvL
M9nkRtu08VLipBRIVgA7edLTOvH7mvipBMHCgiUsNAqd+ZiEk3aVDQUs0oztQakKuo/ZnPn2VOYb
wz5rnxvNWZwrRAxQMQmhYsTgYzk3NUK6U0Lv0ngpzPyg5eQw1+SxKZ/aFPDF21981dehEg8oE29w
oSN9uRWG0tGpT8zyZCmP0ysdd1BX9Myp2aHx28S7oaFuNTyb1lFVOpeDZLIv+bHeYiRcudDQxsPw
EWfwA6ZKcPSqAS4nJmV1amMMtC1aYwfKkM4b18l1EgQMFRCvqFWjsnQlRMAUvVDxdqpO9g7toC+5
5csbX3AtBJ9bEA6QZsytusiwQJGCJOovukT6hol357x8Z/LKCuZ+MOgBtLioS92NTB1R3ilPi+y4
6M7o0isJ1PGnvrNn5pa1r5O9SmV3LCFBdczz7+BIG+8I6G2LP3P1Wj6CnmGZgv9H2pX2yG0r2z/0
BGhfvmrpVbP1eMZjfxHG9lgLtVPU9uvf0eTeuJut10TykjgIEKBLJItFsurUOUO3HfDiMtQNk1Fl
ue1WK/OAKYbQGADZ6ODVuXnoJJaVo4LuXDOboGpBf9U6OEeTVpRnvepVRoRENRr9rGBnsxce5Ev3
nQuDKaXel3jaQ53bqm0/zWQPiPCAGQf5R52+1qiO14ZHIl8SghdWHOrCOncPc8p5HsoEeXEZfFX2
/TzcS8qBpO//YjKX185CXI4k+ZJTObtBpCbEVQFwRFiIJDx0iNs1xM+g3XHbzGdSlXMspKqXRzgI
I9CYzF2q5dKJJClBKIjnHa0TV4ofeuT+KRT4ALcasru23mbzgBds5Tn2qUw3wCCCBs1TCajU7UP2
kqYP8bjpRk+pmZs747a0QyVqD9IgeM6sxItFlRV8aIje6NBYIun5lHQDuKdUqzzlFWigDBs9kawm
IlDQ2vICC7aIyGDHQSTw0krtjPPYm3p5aob3eJS3KRibF70J+/ftmb9OiqEmvtB8ossJXGh8X7Ss
5MQmXV6dGuvZAeA1pb/tiHgTgGjOjyF/GiJTsNYrx+2FRS7qZ2OXZwlKHycbfHJN6TdZ6dfkt9oU
fi+lAmOrmxS0TkB3A3gNICTnwEqiFdqsD9VpmrysGrBUr5X16FDqt23nxan5CoL6tteRs9CfmlSQ
G1l7LOJGsZAi4XwBeJ6PETkQd0jD4C5X1W45jK6cJneR3W8aS3oc6ul7WcWQwui/FCN1o5nOgmNn
zVmxq5AFB50ZrjicsyZTCr0/wCRPpRxJG9o15deJSrIglbBiZWGkXURK8I6ByMylszpmkmd5Q+rT
2FArGOx53BdZqwiuTiuuiqwILk942S9NbNxcUslsHKvX6xPT3/L4Pi2lbSQrOyVVNk5tedYAJET/
/fb2WBsZHrtL3yZeaej9uhxZ21Rmy5SqORWksz0oRmhe3+si2tGVLQED8A4w5SBZx2tW5nNSxpJE
mxMIUr7IeZDG/c6KBy81P4RIg5Xj8cIWd27UemY3FbIDJ2NC+XHWjwmdDoYzCDz/erHg9DJSZkAQ
IVHAgxqNEpLEtCnbk6xvGBu1na42+qYds0OW1fdq2n7vOlndWHYiat28vsnCMkhvl6sWcP08BCfH
RpggHNSepuJQQQOTOffIBEkZ8TXnJEeijp/r+VzMAYGwNNwi9857SK8CeWaZ7akwfdofpeoeoBlB
FFuZTHwxwGtISKCaxbddt4tCpZOX3UkZmiMAcA82/U7SIwgkNyjxfa/SQBNeb649HwqzePzhYo6H
ILoCLz1/aAe1sWjWYcpqYzMNmepJDADN2/trZfbQhQ+1hYUycklVXFrpzbbMldxkp9b6KRlPpVFB
cfvtto212UPrjWqBCBzAIl5r1xlIk1q1wU6ZpvhyKuGiSpJDT3PvYKr2b1LHABvR7W2jK9lq4NKh
pYR+AiQQ8OdyZNVQmpSQrjsZhfZQdQ7Qitre6WMXxZ8mMcIZcq6EZG+MJL4ZpX6f3Wc5FQTmlTzG
8hWAGwCLhqIrH/+LOU+ziFXdCcoIvjkGOChdlgd0+qZr94oku1XVew16AgSjX1nXC7vLmpxdkiRi
N8MwNt2J/R5s39ZdIp1qfVfOvnGfvFrBlAQjqlOa65SeJXqmrJy6F6O2uTxREc8GDl1Yl1P5ve1/
DcMWCsvuqNAAUXyiO5BpgQPH13Ho3h74dSRf6kgK2BABMoQ6GXcSjkhvQkqoheXyl2Hs1WFPalQ0
mTtTGtw29ZmBvLwzX9pSL+cYZKCE4AUAD1s4mbZ19NDpr+UAGgOIYIAZemokt/7xTRseShojoxEW
zk8UIdshGAVuJho194TWJ9T1adx3JzXp94YDNohxmxvvhWqHk54KjK28FZZxIxWOsIT55B+hEGGw
QHJYdKfazNVftjbIB+SLHIgBV3L7m81saL0UGpdzQEDuwFw7ymRlT9q2rDZ6P7BghrR9/dh0KFHF
haH/oGVW524KpfvnqijVGsQMZDCC2VTTJz1rVeqDop5IW0XO62KbVAaT9yM1MwjuSmXykGpDKWKM
59UcbeAQVaRikAuEkgqSMpwLU+aQUTUmLK4rB9V23GUP2s7aRQc5qPcSZCDcgW3N43P1w4xdY+9b
gtz0avw6/wDOk9NWG1ujnLtT91ZnG92Nn9SgIMdx/DnLu6yBpOW+bXyiCC6s1+8ejBsqPwsKFMgN
m3fqesgISzBulrLcq80ocplaFrvRivqvVhHFJ8EuWibyahedGeR9l5RV64Bm6JSNjVukzU4FDsdS
98Sq/A5Zx2J8LfTZk0TtWSvnK0ocaDrAv5Fh5cmbsE9zu1bU7pQWquaRmAyu0c/x5vbw1uIwEPM4
AMDlvnBdX8YIyejaTrZydmqKY5d+i9QPVRPc9FbSeHhgnNngbgpWFFtyDC2jk2m8yf2pyQ99GwxB
1YQDKAvoEUAY+gLx0aNK79rmPQYA+/YgV+P9+Rdwp02pDnPMBsJwSz8kMbtrqeaT9iMh6IkOuqOt
dcd2YF86IuJqWFtE5H/grkvPPHiSLqe3TqjqSG3DTtJsy89VhusLOgOil9vjW7WClAIy8SgSIV96
aQUcNXFTqy07GUYl73O1hWYwOokF8MSVpzKyerjAggACiEyUVy7NRG2fRTXR2Am9exv9HXpeXuWp
+/pV87r7UheclOqysfiNd26Om7tE6ztWpyo7DSlabo10JGCNHdl3fTATH1rBLKxbaX5AKyFa9jWl
PGpmhDyQYjMPhD1pMM9x5yOnId+jfTtDBbuw9/lY9hs5mYcNldCHq6tR89oQJ7+v5Bn06nEqaiG6
vmAB6L/g1VE9ADLgiot/wtNHp6ndnwqpTn5pDeSpy6FVHqshVsKZ1hH6sLUczAbQagABTz13BwVs
sj9ve8jVNsdX4Jn12SoNpj3+tcU0q6dTlg+Aj2v7FLwkbRLvu07ElnTliIsZuCFydBqasfnSt5RM
AGqpbMBON/K32O7MEbwuA3odbg/n6hD4tIP0Mviel+QUF5M1qSTxMLXDqUEV2s+14nfZgxFQzyeo
VKWVf9va6uSB1O6/1pZRn91V1cw2yhgXppPplJHnmLkUzDlY3lskSv5pOP4cGMpMS5cxWma5Q7Uk
TTtGDR1OKDm4jRod8qL3rXQWHN7r6/THDHeINgD9ZBp4s06JbXxBa3t0UHsnEcT91WkDAQCIhNXl
tsJFpVRmQ50mPaYta7elMgZm0x4GWwlur86qL/wxw4O0mKMTu0db6alTP7r+MDiT12fPjToK7AiG
o3FLY5G5NiQDS2OjU9lCNSOjzDU7kRb5EtUuoh7ySNhDSEcC3YPmQy7I1g5RUxKNw0nOmuRbZUVg
NE3aqHcH2ewDHRhxqLCrkw9pMVEWYWWEoMtCdQ9UFIAv8S/6vIaKgVXk44lJ1LNzPARNiBeja/r2
gq2NEASqiBRQtwDd2fIZZ9spUVLMmlKNSGYFtX5S6eSm+ah4bYKhMRsw8ULUubPiIwt1Pjo5AdfA
pZmbVLWm4BCExjVQI1rhNi2rXEvOPtKkQm/G2E272yMUmeNOLrvVtD4zh/E0DMPGsWbqduAPcOuo
GH0jsgXn8spmRoM7HAbZEfTsXsGnOrUttUQeT2Ve7HS536K49U/ho3DKcxPcVtaZOoAvTh1PZv5V
p4NPpTuiv0eRSB5n1QP/DOXzMD1zjbJlQGWr2ngi+VeIkgQKaaBDMgkCE3+RQRJuERNCwh3/tUh5
cu6gzY2uZkUEfVL2Ji8VoRZZP0upj6qTHKpC9tSU+ov4D7B8NgWYJGoFRwq3B66+gPMQJ27SLtWl
KmT6BpLahBiJS0zqEqs49mDbnkWUa9zM/scgwCpAq0DRkb8i6jI6i/FWqkI937E+Qr11h1yy94/8
/tMImHPBKYjbLo5L7lge57KEtEBWhaPxSxuPUQWom+nGIvAvf53/y84yEGTEgYLk9cjlPk5msmja
OnHu2+qb4+Uo+ymGq3iOulV/9NVzlwgrRdyu/rQKe/CY5SaF+81l3JInfblv6lUYv0rSIQtp4WZf
ZHNTlKWvbaG55Da/Img2NNtm8kbdp2xze3r5Zqj/fAFkpxA6Abzh377yrEPoS7Kgw354aFx0SeCP
tnHct8rdLNz5h/o9fWu+3ra65qrgzgePBrKDwJou03K2JzXk5gfFgoxyDr70Ln9ImQ7gTeUVKbry
7+p4+mfHw+cgFwokoG2A47262xUDNXop1urQHruXqn3Rq/SuzN9KFH0tydmNtHu6PcC1rbE0uyhA
kwPJxeMBlBqElE6VNKEKybb7QZ3YPh+sQ95OogIVn5n6a2zoR1x4xoAR1rh7l0KQ0WittAmXdYt3
3T7exTsoNQbKJkZ5b1vu6719iI/dnux0L9q1yV2ch7IPREQI2o/b4+afJldfw21XpZ0JOFKyJtSq
b5WUeZH9lkV3WWRtqSlt6sY4ZGXn9iKtZj4fcGWXu09T3Z6jyYDdcRw3Oqq6he1JjhuB3TtxFeLZ
jeQ78Vucb5RTP4FPEQqIncdE22mJ8mc3reUz0DUPwCxySbhr84wBvZlFJbJJTUicwc+suwx0TMrI
XM2IPV3EbvHJunRlDZA5YJkgsnwFBnFiq9PB4dOER5BWuM1rF0JQ3m031Q7Nmu73H8C9uIkfB8nm
r7+J99F7szf5ShC5sWd4sq94YzD5qgtIjCBlunYiLrh5NB4u2GGwaV1ucjL1xURHzIXOZtdBctGd
02+zMT5Sa97LGfLE851ks/1ApmAy8l3XWALUxMpqaEhk4jWMBx0Q2lx0hVQudGmGgoZ4PS5bPXbb
aZ8oD1n5D4GEy7pjnyO+2IskiM13OKd6Is9D0dNwsO87afS1/I7KnVfOh3bcdcn+9i5bOTVgDRhh
nFNg3PjMcpyFz8wa1LrvZxpSsDRsZx/SnoUoVXi9k+HDyHcDdAIkCMo5XIw2aJUQWtRJiM5UNe99
srPBAZEzP1ctN238vq7vI+Xl9siWFbnw6MXoci9cgPsLD/ulz6QSKR2jG5JQhmRiMPdqGUpTUgVW
35K7slArj6oa8ZhGHyiUAgVX0it/QVpl6b4EwxOyDdBhu7QO3ipzrtAvG055kYWDpQBGpRcReqes
9hAPsemSiRWCaxt31bbQQoVHC/JfAEwsXR7LUXK+mGONlghctsNKlb0mUr6NtBexgF2dt4uNhckE
DgMn5c/bSKdsBMV+EiZJUBqBTFzL2UQbPf8e/0P6hr+Gc2ZqmeOz4WjEBnNtbSYhXOU51RrXnB6N
/iQ1+qNSnm57y8p6XQyLW68KJLwMOpJJCN2OuH5W3+JfUb+QbN42s7YVFlA2imsLXhftQJdj6pk8
IV2jwC+yry0zPT25t5ptfkSfR34sunk31h8Ck8tPchvhwiR3nsVqL2mFsXhFPZ4gHIv+8M5LR8M3
p86zY+alAOyyaHySx9g1LW/WPwoi0mxand+zcXOu2dOutaDlho+w/IpuyK64A4JIEkTp5Veuhrr0
qEOlx8ELihtqT0GXO0HiJKTJ5ObF7IEZfSYiFvnr42jZA2dmuMFMpCtLaE/DMelWrdrtwoPuaCiw
pU+pf6cwf0Hjzm4hQtdfBWvOLhdHK7UYJCeC3UT9SOw5mEcdiidu0XaC6PV/jBBpMcMGtOGKhcmZ
UREpUeIPia3HQVrrqYsXROo5c/WsZBDxKUj5Tamnn1WXFp5WObU3JeUXjVWm4OxfG7OClDBACDid
0BR9uWEI0i4AdmPMRK0PBmir7T5wBtC5COysxU50GiKpBYYdXLu4uWVOk5q0spPQIDXdskr9ag26
CFewFjzPjXARLSsqJdMmA4NpyYc5eNXPWifQisg8Oa19E0L23u3Nvzp7KJ0hu64vXKfcjZ5RoqUo
6sNT5UcyfXPQYGWZXqc+3zZz/eSFZ6rAkgJwstySeO0820DfR+YMaVj1fmJtlc70suzQy8ydnkGR
PQF886iCvvi22bXpXIBt6HkAmTO62S59I4b4ZGm0I7xU3iWoTlSe9QP8NnIFHW9Rg/yaf5zb4vxj
gKYUSQvYUqraG9DLIuwzFFngnAPCUOo0TrDgKCgHZegfYf8sFfd5oKJcCzARpFlRkONyxDYue2pO
5zRMXUC6BTfJtdh7/uOcq+X9lNnQIklDuWm90fxuGLVXUgGecfX8PLfCnZ+AUySl2S9DANn2Vyhu
737amzww3d1t1xKNhjtJZLU1JFnCYiTxi86QM5EbiIeJigPrS/5nQTgHziOg4iZ9SsMZ3c0peyr0
/+eKc14b6WZlZxWmK1Jjr0yeKFjnbk+UaAic12ptB2XTCUNAbtSdHKR5UkHXxloMQ8EJV07QYSAB
wl3kwZSXENXGUjSK5TXqFJSZDSbf742IdX81nCzZM4i0Qq2VLyD3Rk91JPexxW19b2Tpq6M9UO2E
swmve+WuJ6JE/Ooxiy69vy0uX3R2w51VvTFqtGSHyaOErApa8urn/Dj5huUqnlmie05wHqy69ZlB
bi4HebIyEymrULFeYlIETXs3mCIjPPjnM84ghwDiAxVN83h/XQ4L3Nq0baichuoTiKaUo5y7+ksc
mFsWkGPx3XjSN7k7fMnerQMa8/ZNthFpP31CjvmbIJ5BqBUt+QzgVC4/gTZSMarQTAhzaFs9zT+B
HmyOTnSY6ycjB2Go9kqRxXqQfqIi7Fqaf3tTrN12z61zE0CTHPVfzUIspO9ab3sp2NDk5s4ePorp
3xxMSJvjrbm0B6DgfDlSJ6kSsJLqyxY3HbciQ+GDu8EUjGhtm+P2hRyrjA7WK01FUO3gBlBraWjq
6c5xssM0iTKra/t8gXguC4ZEAU9nWnaULYQCCO2y7OqgAn8zp9dxFKRTFw/nHWMhQ4aMHij6rxS7
BnBYqx3E68PU9ucSQAM03ejM6ww3H3R3Bp+sluSCXbd6ap0b5byRaNjmOlCyYTF9R91miGS33Rpf
TeXDjKeNyZJ91L/edsG1cYI6A/0GIFUB/TN3HHcRqD+izElD3LokJHPjYA7tx6bY/KvBLflJdKuB
/RBXzUsHBPulXVU0yUJrHPEU2oLZyppSsOahDSp5SkbNzcCPNIjyozx+9DPKoOkHXY/IkSLTw508
FaUQEO2wyTScOsDgEJcVkC0BhgkZ0ia+n75KykMTNQc1epp0T/1R7Ptm035k5hegKQTH4Cegkfcr
87N+BeYGqExwXyPZTk6hOpOGUzA+A8f6ZP+YN+wUPwFgsEcVbYeJ8UnYP7WpF/9AgeL2cqvLet6y
zx0lqW3NDkTUEPAqN7ozfOPn+Dj6qTs8daWbfle289EJpAC42j66j73pWO7znfly+ytWne5sErjj
RaWUpnIDP1eHl8ZEgVSz3Xb22mKnWpsENYQ8JoKJXzu0cVqjlxBdyeD84LyvjjOSqhk0CvNZAx7e
Yxa769GVlTib+FGkP7UW18+NcdcpJx2cJCYwNh3SXfbMgFXeiMLg6lsK9G3oWUTX+kITcLmfUoUx
qWJ5FvYaoLGF6Rlm9zsGxGLStUNNmsflWqo55C6OvqXCXo31bYUCInR0UIXGvy7NV3XcRrQlGKOH
+Eieqswvn7O3GXoz2+GxjTfpA7pEv1XP0jfp2yAkCVneIFd+jM4b9EdZKNPy62mpTJljAzlTaCru
wZUXvRLiNm/RY4Rmu7dft/119QKG0uEnJTOaFHlEWEJrSLvGNAvbbtzJw9NwZ/9MmatWtisNL13r
Gf4LEyRXVjcJHBUNfahbXqkNWEg716XTZyF7t3bshXjVQw76pqOI/X11Z5zZ4V570AQo6z4bstAw
Xp0Z1TobVFShrr9L+74dBfFn9Yhb3uD/HRV33pgqnBaqilnY+b+RlvoS+Syc71GwFKZQlx195SFo
jbJQs0Cxm68mFHPnRETC/FVF7o3JptFdAz0gu9QOzH3/OmrbnLjVK7XuVJRJI1ECfO2asojj/tc8
tz1LaR4AM8VAN+MPbYsezB+3fXLdPf78PhfICaRRIEeB31fv9Ml1QFThlHeW9QUvnto03EZg7v9Y
uD/2uJidjfagEMAiwpJqHxBA3JZ1se/sx6gyvcjYR+N9DBH3XPTYEqwiX9LrlREy6wXMahsSHkQi
M+vH4Z9V4uXaqhJ9Q7TBLPabKYjeuw34OJQ9fZXeHN/exockd3PZnX5G36zvuuLKd9MmN1z1H9Ky
/nVHOfsMbleofQ8uL4rPiEnqytL3vn9oG1FOZO1ujvYosLyg52C5oV9GbClLEDKXrTf78eGbtZs8
49h9Tb3o2D6lz02QbW976GpgObPHBRZZr8DjlE5ZSKptoS+MkajJnrThzpgeKlV4v1w9Ec7McXNo
SC1YhmyY82fVzXq3eNK3c+03oUU8o35shUBybS3AnBlc/v/Zq7xmoE3VY8zn4BXB9ISLxIGGv2Yv
dseA7kWsX6v7/cwa9zaoNOjVqfKntTpUPd0b3f634f2+vWarUevMCndN0hhkvW20r4bFzn4EPPMo
alu9hk3gAXjuhdzdCO2RZZlosMDexyPu4nfjsQjqIAP4iGy6LfPH7XQipXt7XJ+41qvT4GxgXDie
ixLP4gTeoW+V3iPfdbf0qQ+oGnAJ5OAEtHabLxO0T75KW3mnfUu8ZlvtoB0agLHZT9zImzbdv8i6
nU8FF8LnoTHL3MaSRnoBO4YFioWCiYACa9sedxagIj7vSXyBGzQTQD4lUhamAO0nUY0Mg2Cjr04u
UFXoq4AUB7Io3ECQ4kF9InXwtNv0Eu5/+mE4NNv+F9R4w/E5Ppahg0wOtMZ2NKy33e/qjW6LL1rQ
BWzP/Po+/llvhamdZb/zK37+UdyBpUVqGucjPkp6aDdqUPvU69w0SN4Nr/b0zW3/4vvIPiP4mTUe
vz2paQ3Sv2g5SHQv9VKg2n6WbuGVbr6dXMm/be6TlurG4HgY96yifGkWGBwLSn/YjW+/lE0Ch04e
hnftQQ66H/PXNigOxlbZRQ81jq3sDtcdtNPt4m33YrvjTtoWgO0Ivmvd2f72BL6QlOYp0yIZ3+XL
d9KDtNc9bQ+VkgJKqOjC/5LuyGF61XblOx59B/MIfIz1lASWV39AGIziGfol/ql58qMcZm50nwgc
lWelulolLmRTkNlIFcEqoSPXfW2Wfyzv24ws6uFDyKAocECNi9g2pMIaPYMx+eC4qattN2+Kq7tZ
8C56C65dks6dj4vahhEDhrHsv1z/YPmjVv8uRKnK1bh9boOL20ySM7QoLA6OqJk8SG7vZm6ymTax
P3ogHXCz7evv2960+sY8t8kF7UprJcOhsBnb06ZmtZdCMamK8m0XT7s6mg8So7t06EB/zR5sJ7nv
h2hT56MvzdNWU5ogVuyXmT1IomqGcDa4iDdOLHPohC9zngkAcFOg7VgALke38iSvD6Ah8FYeRDJt
q3fw8/ngQhobhiYZZqwziHJO8w6QjCfdLzaN3wnuimuXjTNDfDUd7EWRKTMMbwjQwn/UXWebBYOb
PN1e4FW/ddBRBjK2hQyTGw8lVJ6kIiYhSVu/VbaFVXnZKNj0n6fPVaz8Y+VzVs/uaXofUaOS0CWp
tPs0+62Myc6ydw5eTePUP45p7Sam46l97WUl83pt2CWKV0ST1wHils/FlwFEbSXrtlpUbea6Q5FP
35FGCuKsDTpLe3Dk9i5q8mcH8hE9bYLbk7RsLO7zgbxbiA1AoAz6Iu7aXisDUL1Fl4R6PXt117q6
lnhq/FIOgtVYcy8bED+kk0Budl0iKLpRH0diAQrXNbvKzh9ou0lJ4MhblbwwDbwfMTStRfmHFSfA
1QGEdGBccwC4551gylu88GgaxgC/tX2y0UzcnqtZANwQmOHzVVOsE8pAOhjm3SHpM39SEq+Tc8HB
vGYFEMal0xktLIBMXr4JsJBMyXQk3ij8J2Dyh7BUu+IOQEj+sbB8wZk3N5JTdTpFITWfy+NQGYfC
HjdtO73OTNTGtwQxzvMgvaqAdQWlTqATuZAftXMzTyqqwmoOjoEUGg0KBIvG2WdZMJo03/aJqEVn
iejXJsEItnCPXVOfpkMP0lYH8wcV1lIdXchuBBkzwXRW7oB3EGSjVlcL2rL/tca9UBWLjpZSAYug
D35nvpPoRyS6EYkGxL1KgeW0KZPUNOysedyih9wBSZ4DNcJi/GBGYrmZrouS/Ks2ITOz9DpA3YMn
3FUStHRKOUp9SufJyd2GWdtm3pSiiuLKIYG62B8znCfSWq/VuELttGnVE8RtNkoceVIn7cZZCRqw
Jy/YHmmUBU+51Q2gI4GBXkzIcPLolFwt2sigBsAQ2fBzNOatoyb+QPLKI2hjuR17V3cAMtxAKyH6
QhP8crOZFVUhk40hpsq+8TSgZTWvnt1mE9WCU0pkiXNFSTcnjZaoy6CFSolf2thVtTALpu4o0rRe
9Y6zMXEeibaEroIC2aclAnW99GCXXkRehujfxMIzQ9xlWwbmSrfJYiiTt1l16GYSCHm+1lLzNtiY
/14iLuIOTe9IZMYSgdZ2m6rGpnpP+q0JVkTte15sSwvlNDNxYzp5tBUs2vLbV9FqIXaF0gs6IvhH
H5oJJdNoUITQ5o85fhpFPSai3+ecwtIiipZg/H6c/jbk78KzZO33weYgozgKwn/VXFzl7CzpbWo5
U1fgtKqbd+h6z4dRdXrBHlrbr+dGuKtyZxR5ZdTZ5x4C3ougAyjTH232+/ZWXYvlaAlcwIVIQFyV
w/SpG1IT6klh69wR8tGqkiDurO0bJBDRUYx6ORTKuHFMhk3LnGGykLsy22krQ0gD0cFVioOUCR8Y
q0tzZo27FSXEYhGI9tMwS0Ba7CpR1flTEqONJoewEGFqHxQy6b5UGX2arbZf2o2Ge8ZKwx+UgvpD
ObzYZM4Fiyn4LIMLiPbcVlYyLNinNJa8QQftHWllET/+6loiYQVBDwC6kFS69MuWNlPXmw0Am9ro
IRSKF3Pt7EJ73t8WuJ3Vs3LsOgYLwCw/VznZSGMEtqHBNdm+13W3VvVDlwrCxYoHoVcLBIh48YDW
iU/aKF2iLNAAnFym5HU9OVJaPzIme0q39Aol8e4fb4kLe1ykt+xibJoG9uBHboIWDyu+m5p/cR5f
WOHCfJLkeKAosFI7d/p4l7PfeXrHTMGLdMUlHHTqLC2Vy8zx7OW6o2tEbnCnKe1olxvZHg1k9j93
bpABgnwG/HkadOUuneL23K8lBC9+jJt8BuCbSXScSzRj2aaM0z2VkviRdlUwZanipmBk2lRW9Zv0
hISZ2QB3psVfp1ab93Rkolbt665bEEUD/GKC0mRhSeI5OczYSPUix2kcO/mxNJuDHL/XJPoKobmN
k5iuWSMBr6F1c3azCuelPbl2vqmIurUIOeb68E3OzB+3J2l1QwARpuKFgdayz/zP2fmjxU5X5Brm
SJL8dA6MYwOGWAjQiVJxIjtcMM2ipu7kCZerpK4Ofa7u5Ll3wU4Irnnl2GaVYJ+vnHi4DPw9LP7F
LudmYQwQ+kLvrwuYXR/5oCZpqODxIrJy6a3/Qy2rLqYEC1q4cvT4RqzXSCSjvm5CN9CbhkiMR+Bl
HFYyo4vGFvOmZkjNjocBJDVvWv902wtEVpbVO/OCJrES0uewAv3ZETIUIaiwhVFq5eDCmuBNib5J
NP3wZAkN1fWMzUCfNbbN3Gw0LG8iowjetXKLv7DC3RGAk7FLXZWWS8jBsgdPp9o2mh8XvSGwN3ld
erg9deuO/WdUnGNrYC5FPiBFUd7ojplZv5D8e50/yiYFirsVONzNwalofrlcJ0gb6sjFAtWUaaqr
WAR8J7krv7HqgagLHZTALVYjPsglUbly0HPKB4eFjBapIYwNYhE4J+m3IXu5PXv6skW4+zsij7Hc
gE30s/MsNb1uj1XbYEROF6dBVliNH4Op15saIrlTX2ZfWCkbIK4medBkDdnEdvM2anRwHSnVXaWm
kYfbC0Qlu+b3NAJkFSeJ5s1pX3jYO443j8O7kVMGQvcS0vHQtLCKLDoC3Gq7NNHiGO2dEdAbkMZ8
dSCN4fVKnDzMINXyqwpdp3WT227ZgGgOSZHK00dzDJUElBG6XFqBEg+SW+qtCaoGTdvcnpz16f8z
N5wrJ3YDqqAszsI6Gfw66X0pFjjv6r5H4xjATejEgwbdpT8h6tgMaVlks40nJQ61CVqZvWuIbl1r
aU2s8h87y0jP4ovJciurZNgxD4UT5JErGV6k4658SH9Ke60STNxqpDkztwz7zFw1Z6hEWHCq5NFl
AsYr0ZRxoRICTp0aKfjtCohR/aE9zN9ur7rIALfqZt+1ZjVhruIsClrtpR0sL1Yfx+z1/2eHC1xl
rmk1NBZQ+s4PXbu1gQimd7Iq2OCC0ThcxGIVtPIKDdMVvbB7+zH9ItJWXA2Jf9aauzH+jyX1VQ41
tqUMq6QuldEnu0t+DB0UdQUTthrpzyxx10lgFzR1LmBJyTdoI2V2gHcR2i1lUTf1+r7/e7c43HVe
jbUJpXMYslCXHVO3T+6wedzby786GpQywKKvgCaBv4yCfIlh9Zflb08OAFaSybArbdf6MEWUFavj
WZ7r+At5Dv4OQ6W4rMqxBPBD3uL662ojqLNEOLLV8YDge4E/APDH8+fnYDOQUqPJQnvwNTT+ldRy
CytZRAYbU3Aurvockp/IWkOFAK+Vy/jiNFFUVBWSQrQIsjQY+w0QeFWBxtqgFmGcVmPZma1lg53F
MqTjh0xisGW3LpBpieAEEP08F87UuS8ifQCEmTFkhSjRLZ/FIlrRVQc4GwMX0qRGK1pLxhjK8b4z
PozqAD4/wdVodf1BOKIvna2gGOOOshglBrxakRhCxj2Z0XKYK26bQ9dJDiEucnvvrJ5nYLiDlwEY
DAkrblHimkkMctZAfqJYEkz9fG8NjbyNaan48cRSD81pd7o96f7ExtodbaUWBKO1KV1KtmgYBtwH
SfhLt8ggNI1HZoUpnX9l8ZfxX/SIQmXgz+9zp4NpJ3VJWsCtG3CflsR0rfJHo70I5nFtFGg9W9oq
IcyFrXQ5CpCYlsh5oiJYD8dcbhoP2eqw6x5HlruF2rgltJusCggWLCgpnjJmbwajc0fj0YIk3e2P
Wf0WAOkhbbxQ/PHsd6zKzGhM8C0KNJh85IQar8rzh56KnsKrhhaSFUD2DQ1p38tB08qJVDuf0O/z
v6Rd13LkuJL9IkTQm1e6slJJVTItvTBajp4Evfn6PdS9O10FcQsxvT3zpohKAkgkgMyT50zS5+Tn
pitHpHUi7Dv3+pDmRWIv1xpUwkEaC73wn8QqRTOEVG/RcFYkjx0Fz+14yIVNOEl2Xf8q0Mo4ZZxt
uBQaMYMickQQ8EIz6OXg1KFNhqoe8JJMAi9bQ+PNCmN7DCTbHwPL59EfzBvtxwjPzDFuGmYNZCdF
Efm1SN+IZvYA3nSADMTSqoRo8xez+ccWi8jopAKMAB2GZhRPaNe3wr6ycnOyhqMs3cvh5Ai8/oOl
BhOQj+BxNLO0m7igX85m3pRRPEVoz8wHTxWTXQG2pPRogALVMDMrjZ1wp0WHMuo5e2HpVNDR7vqt
WT2zBDB2odcBSSgkNsIyCr6Qj29s0hfiX8Swcyvz2/DsaBNic8LphtGpXbymMp44sTdB0Pn6si25
yLkV5tqWpeYotCms6NL4KkG0XJq2oCWzI4UHc1na2DO7r4ZHAEhF2ARHDecIFQHPZR/pgnWdZW9o
VBbsKBz+ogYAfis829DfiYsNS+k+lEbW+fMbQZuMxs0mKHukdcnTt1v0gj9WWBFUaQx0IitI2BD5
U8GbHLQwHD9bTIkCeQLiEuBdDPD6XLpAk6P5UW5QmVJL1wTav/GKR4HcloFVyDuz+YTG6/iBbnh1
/BUHuZ1OdlZsJJ54ydLdYSb+Ra8pWmaB0r38CnkibaOXFE3AySbqAy8sNmV022mjJ4e89twld0Tb
4bdmIPAp7NIRHWpgtAKio/OzVVfbL1kKEcWOp322FIfPzLBrF4pGRnVhxlU8toml9ZbxIbz48SHh
NfksnTHnhphNPHSyCt1WnGbJV/UCU8lgHSfiar7Day9Y2l4oMyMqQSRoPqQvV8mI6vkqhFh/qE4g
kOP0ei36wNmvM6dyBYxB6qv49WwWgBX2uvoLQh6Wrr5U/vp6RFoaCMj7VOSncVnF8+tyIBnJwLI2
d2jnQ3XUShWSbc1aJZ9/YQWVhllXSYWwLrMwY4hfbUAAtM+aGNSpltKf9JHH075YY0HNF2grQZqp
2pkTCloIQj2kANcMlVuiaCGXraOaD4lm2FluWum4NrOVFq7AcmLl8pYIund9mEv7aRYHx/8QT4Py
0uVkJkIVQzwbk6lXcYsmcdOjwGY5SZZXVkCC8F+nf5B2RTf6dw8/utqYWZ1asP9TE0+ZZijtrgHR
Y9mv58SJSjnXjZ8DgyUcXHB50J6DgOxyYFNr6kEJpYQ9HoARGGZAMyNElTugIdBXVtcn8adHXtpi
PHKqxbamMWxlT1pqTVhGiWNheTS4Xs/t5+BIZTZvZhCa1yqeZ0kPtGcsyvE6L7La6rTItAw9Mf6f
9pjtPMnYFHXXAhdC0OFifsn5F3YYl/FkeeKQHAcZFZ6DrOpVU5VB0SkjXueE/gZ29S6v01sSpDz+
pAWMjQR+DOBb0Axqok43h6+zu5KfG5mRBxiPmOaWFIS2ngkWdL+cMohxjW8szYzXaY3Wkvp3SzcN
1d3rLrK0gOcfwGx0koG5e5rwIIzNR1G9SciN7PY8qN7ChRfDxKsI9V/0FEPP8nKYQl4rpMajep9G
blNRCyXQsI+doMwQWdACBEHETs0tpXTVf1/suDDN3nmLQDb8eu4ly9GLl64A3hB5yZYFrhOUtSFv
+03aq4PE83J4YOvPBDo0mMSWuBDTMl4o+uBR6QAxiBOO78PolGpng7dbxoq2CcjG/G2cSc/X13IB
1X/5Hczu0FLal1WN70iePmtb21aOun/zX0KPPpnb0iNb7S476Q+Bw7E7R8fL59qlXea9X5aQXFdz
OFHwFORurtgzzoNawoZKW6Fx0XOW8/KcC7ka2EQ+CKQXMyksK5somFnR+zl2TpA36MJX7HqwgLF2
Zyyc5m/brrTkdh/y9FAX+hMu7TLxW6uabspEzHFhkcI6dNoqdJS78hFoTNz2mmNpWBDUChOrfx7f
OPM8+9GPeQaVJPJhGhha2L4XGiWg4SCItgqBqlf1brahG4bDSjIHrw2Lm7jJ79LIk8QOA09f1Rwq
FNc/YY5HP75Aw60e1AjA9rJUIxXt/BLiu8gfjf2tUKH9y6zfcMd6LkH5X3fKy3Vzi4FjloQFDFFA
ay2rEdJOWQn95gn0AELhAOm+jUgfWCM1juqjEdu18FwNEIwrdSsROLO9FBnhW9rMg4BzgGXDqfQS
Re1WQgnzAF/OD3Luppw2xcXZPDPB+JKOe4zv6yKif+gY0BjNK/BPaRaJWrvkgQV/vvrgt2e2mLtA
pk1yMOoKktut8d6YihWJ5Hh9teYo/sM5TGhZAXGC9WJz9WNedUh2wTkm3ArlhrgoPhUdeNXEz4jc
GKSFWOS/vnNjVFghTVdBSoc9gU86Oz9lbRqh1qThNqVi+2uv4HgSpZYT3xaX6czI/PczI3FVUDDr
63gwZ2bhxqYWuJ0pWFOdxBbVm9Cqyizk2Fz0PnSKIMaBKQkVlkubVWzg/MjUeD9IT7kQWkbypA+v
BUCI19dsaWwgaMYTC8KwM5vDpZ0IxHFQBsMGGzASByjNbj/6aucoUwdt9D75ANuDyLG5GLvnwjR4
0Oa7x487sB92Y2biTO61Xfk8jHdaiIaEKLDl3LSHdGuU95nO2WtLEwoxVXDrQyIe0AHGU5I87jrZ
wHYOQcdEbD9GCprcKQVPf3BxQs/sMM4yJdqgphrsdEP1JhSnOglX5jPIK72R+CYnHCtYHXbHgWQX
aMs5HYwLyOXqlRMtEtJEyV5/FkGvwOMNn53s2s8zziFTSRryPkv25fTaB75FwYBPyaklWwnK9ePw
ed0X55+7Zo5ZIii2EYBfc7ST9apV9PcGqNq4JJ9LQep8ypj1qc0mLNNqBgZ2Jniq7vw+dcThXh0c
03CTAJCvklOLW3b3s1Vi9nJOmmGocpgMilVerePgCaS6VoccM6mem3olqr/iSbm/PpmL/n5mlLly
U1BbDhlkhZD4AB+XeERHjiWKhwm5nOuGFm9ESNxAIhhqa3iqM1nltpYSaKUWCWjjVpUG3rEmtYLe
hPhIGx5GEq0iVXMHSDlWyaYTfE/MJrc4qaAKm4RiB0FtTq1iyY1ACWngUYoGK9RyLzfFIKYNhLiq
ZD8KN7ryiCcit31gaXK/U4oopUFclR2yQkwFaq9qskdOwhK7r5npOqg1SxJ5s7vkriilIQEGNRsN
nHmXgxGk3CTlpCX7AhSO4SboxF2TB7t07vvOt/KUPHTV6/UFXQoqMw/z/A+i2ixOodPlUahlBdqX
8mDFeJNyAWgL3eIz/e18VQAIDeGYCSxVZfp9VKIoaAQHdNvbMbmZu0R7p89ep51I0V0lozSBF6ng
1r3XapwtuThE3Bu+1QHmpr/LWS1DMtBsfhQmrZF7ISWPuQkhtevzuOSHeOz+Y4TZgUoYjQH48fAq
9HNPrhKr0gebz//KMfMdfc5uJ0Fdmo0h4yGU1tImGO6Rm1zz/XDRCkCWMyE5OlrYux2lJpT5gPjZ
xxMaNXIRANwyF38Ts+XROy0dOkgloVkWJMlzo93l2lCzReHTwM2HktTuU3MVmqi1K6AdthCFVm0d
CBAI4IkRLu5oMK2DxhPuqLJq60GkokQlzNeDajMSfVei+aPFcpV/NbxZvAF0lAIYg6TL4clYriqf
hwfQ/TqW9TU4tNQYj5tI9rJihB4B77q1uHRnFpmsgIC22bBQcUcuk3Ejl6t2hGSLyrleLa6ajgcG
ms0husE2bKlVKftNB/9ItF/onak91d+I/VNJcfhUd9c31uLunStLMjLUBsLi5RQ2YVplKPsgpaP3
zV2QSeRQZGXrXreyOCID0Hk8O+GMbEpY1QodKC3crVpkGef6x9hbt20NDp3rdhaX58wO4xBCrSfR
aKCJXnJfBIsTgxbdGk0kMw0pjikWRtepQVuUoYG8toQuS2mym0GBTNZdkXGuG/LSQQWuXxkogbn9
R2O9DLt2kvBo2Rt1b7w0JFGd0R9MG9iZcOvPzarxFCBtEEz7uIwlG8QaoaUorbajHXGRe9ccIc2U
dTmIjyERIYKUS6lHzTjdiKOMXnmfTk5dxfVz1AyqB54KwTIiZEiLKT12WdVbOnS/HSWU6KGL8R3B
0IoQLKHRekj7yC40QO6EQhtdoH+SVVdk4S7AL1tyDHAUFI80ztQvPQRm7Sg8UEGRh3vRpZeC5Lk0
CnVK9gNJTmOjnJDK0O7TRE6dkgbhS0gqlWNy8VwFwhkwDTyuIF3EHDlVoFEtkgfcS0arckSQotjm
s/igPyefwnv2IepOXNlA0F334OWR/mOVLUpGmZgIcgyr1CnMejvoL0H1SeRg06uP1y0t7XyQvJto
qUQRBYQKl3OaqOj3rgvMqVICcFgJyUPll7xJnO+r7DMEZeNvKgAQQ7D3R+S4KrElY4KGKGk9NM+J
Wd0JgCeZw6o011neW0JaWm30cH1sCzU3nGtndpnFi/CrpINa7T4sIBbfC8njJEblgaq+sMuGIL8P
8iBG20s/Or2hko0vib/yQJSdYczoBpABntrJ4sPl7ItYXjsDKLiSoD0MGkoW3etvgehJ791vwWoL
x6g5XrQUqlB/g+4masB4ozPDJ3UtNm0IY0GMlr1qk2Zo/s3cFnN9faKXDQHxgyQAShFszSoKlTEx
EXX3kNoRUH0Qm8bSf4ef160sbgpgFkH3AfkryEFeumo91mD/rBCHdOsNhHL2litav7gZziwwB8fY
Vm2XA5iF6p4MDZr7Zg0Wk7XsfoTW6BDHAH/Q9SEth5czi0yMT1U9ibu+A4my/l65SPKlSvtC8mYt
hmtAp5G6HI0btSssGfoAemp1OU/5Z+lQnpGg/zur85ycXXbToFXHYZ5VkFc4oFPdJKvoIeR5yHda
+UcIODMzn9lnZkZSZj7kmxG7EUUtaIavoH21iqzgFSl+y6v3aNiKnGfkAV2UAZxyExw69/FzcnlQ
v6XxIumGgjQuNGjbYMbbyR0ISyQfp2o52TFYcyqwidPyaVTcrNbwMvuXCruAFQBVCAwDlH7kGb7J
3K2QJowUMYtTtCFDEcMUog80WN5mCS9NtnTrMVXcE4DtRns8ezqOFWAEAJjATn0/0K1ibECvet1d
F0zMtMKYNW1OB7BZRr2e0rQseuhjuupzugt5jLsLO1zEDV6Foi2a4nEaXToJSl4tjYohnfMeClAD
67KDRqQt+Zx4tTiOMzvMktRKp+ea2aX7jH4BYw06BC4afSEkAk6CDnwMBJ3ArGBuECWJQbQx3dNU
98buZm5brYVPLsJ6cSiaOYObUe3W2Cb3MDCJkLZauu/FlVrf9LELIM5frPqZCSbuBkZqDFUME0Cu
1PkWJsCBf93EUtV+xngBFiPN9FFskwVyvA1JW2Bw/JW6873Yw3FtNfa4/njk5X+WbgUXtpgojzR6
J4c1bMXxo95v5R6s4ACJmnJhCaGTaw6oq6vC7dOjnL7zUhjyomOcjZSJ+FHQ5qScR0pCy3w3Umvc
BbfdXnicPKRo7XT3Jq4bZ9g1buS1TnuK7XRdOsVju4Lm8W70lHXlopAQzcStJzDNcSP1wmXtYnqY
AJlrFZWzeXqeREdwB2vaSLCm25pV2b7zXNwJoHl5Mq3Qve4Di558NjHz389OCIjuTDHF/Wyf9v6q
Ut1ekFbG5F03shhhzowwO39ooV+tURhR6QOu1xk5CsOzaI8mx6G/0VTMeXcxi8y9eoiMQlHn0YhO
a5W37Vb0jI1my3g/FHZoxxtxndxSb3L0neaUtnj7Wm+rTQhGvpXsgDrdERzFA4Wb3Z6g/SV56b0I
bdpwPVoaZl62Eify+JyY89qyXz2XGufUM85HNotITX8spRnICh3xaj1OzvXZXyo+A8qHQxdpRhUU
wMzWC32h1VMCMQWKhn7ZmjLPT9B53DzVqRuUFk0tXcsOmc45t5b23LlZZs9JGqlTNcKw9Fj3mgHN
Lskg7UWt/a11IU+xdOGCgTFCTXvO3s+M6pd+rMGNA1nFGBNJ28T1Clk2MQ+8dG2qXq2vrs/okj/j
bYqkHm4YEItgYrMS+b5K577UuqrsWMh3yG27dXEfCQN4rP99RmruV/jHGLN6WQrlBr8DbFsOx1tV
r2+C9kXTOyeqSksQE69XeGJiiwsHpWhQZszYCIOJCUaAnB/N0XQV14D2jbQE6bKGfqW8UkQrRm/I
+vp0LttDQlaFWIWER8bl2pkxqMjMDu1Kgbh53cQx7msD5b2GZ29jNxlSGCimoE6LRBITg4RoCKR6
7kii4pNAqdchbSNFJ6n8FSqbvt0EUmilaP3Vk89SWWfV8/UxLsXZc/PMGMc8GqfUp9BQ8DXAdgtk
r/zpFJTV8bqd+XX5c5iogM9pZ2R7mE1HwX0UAFmL1i/5RRHUnRw36yo7ScbvUrxL48ztGh7NxPLQ
/phktl4AtDAAIEBNoV+idkCx9qk0wPhlWskZ29K2Q73ln7ExfhnIGZnEDEs4xtWq0UyHjt19Y9DQ
lrXSItAYuD6XS3H53B7jMlNEfDSFzX4JJqNIObbGx3UDvJljnELoW1P0ZwP0QW1DmxYnReUEYZ4/
zHHz7HwvY7RodCX8Lm8hT5aCDrbFKSfcgXhPTlLoKn3JwHhdH9biOoloMcFWFqAWyqzTiOwmkWSA
kOndgFtMYCf9OpGthv6+bmdx+pAgRDoYL6MfLIZ+KST+NEPY4lp/G/0usX3RvxkGHmXnoh/IeE/M
JG5zT/LlHKplqhp5M8PVhketXRP19BfjAL2EoBjQXIDs9uXvR2FbICUGvFEPqqlMBXIFuFKh49EO
LBW40Rn1x87sK2e+4AtjQrQetQ0iwpTvZQmYJtG8/4U03KrXJcBmSsVOK+MF3VWNldd3agJUtzTs
MyxmgO7Y6+NeivsSgjGyytKMumbGLZOhHJN+rpAhV6hukM6fEsvgCQEtW8HtEwJmoOFjdYAINIWJ
OmHUQAbX9K3Bk1Dp75SEc/dcdEZQy/2vGSZYZIHWN6BVQuEIjIkQOE4G9AOlPNwiYwUlS3FWsMRz
HVg+ZDWYKTPb2NDrRh+OPqS35eZDrB/9iRNmeTYYN6FtOPR5QYbjAEbEsISyfSXbnf90ffGZIPGf
kYAKBwg7HclLllklJzSBpE44HoG5EE5hA4IntRDidUnFzCVVJN1q/thzouE8PWen43+NAusA7WSE
DBYlhgozGmcFdTiGlaL1jumTzADNUzmO3hQp1buqR8pzUQzU60Pi15zzhM1Df5vHFQeWNVDXwucv
N2BJpolkBDPbx/TWmNZE3qvgNii6TddNVi/Fx1Zdmz3n6rM00woqzSh5A9gNHuVLq5pa5SBCjcej
0h4VkrqoLpH2tde2ffhwfU2Zrfaf8aHCBLgOkL1oDrm0FCWmpoRmOBx1E0oShl956OxFb3aRCbbs
K7wGwKXVnNUXodGO/mxc/C/N6Vky9jmRx+MYyPXRrHtUxtS40jrQleG2ZXWVAeTHGIwgtvW1IuBh
qJcmFuVbUZBwMGBV2WdAOiVi3knTcaLVvi9Bf5yZKLRknykZXmQZ+ePr0/vDHkoKqOoDpzNXQn/w
OnQCRGU7JBuPIXiPR7W3+rQDH/YbCd/znHO2/ljK2RYeU0AQQONTFZkgIKKlPa2J0R61qPdyKnnh
MNhTF2wkieOeP3cFTKHcjmPguwguM14DodFOr+WqO2pa62r9Ddx1pfhAgvsfqU6tABeXNoweWo3X
3jmP4SIaKKjwz5AkCJoDnfr9bj47D/XMqOSkN/pjSgN7iN6McBuFgp1muf3S+eqq/ZcPK9RO8Q/F
5ZnJHKRSbG05LdFSDEEp4ViJe5p3th/Se2mIvSLtONCCheWDJWgPoy0blOns0IwwqqqkiIWjFD1T
ySrHVRxIwDwGHJdcmEJIuM76vCBwRRGK2QKBGA1DOJnCMan0Wyo1rjbfFMCfoldWA1odOsRvRcZ5
ES8N7tyodLnvQYClRi260o9BjZxNuBGCD+z/UX67vt0WzcysHAbGJ4AQ4dJMnDdhW44YW/ghQH9e
ip80gA9GmXMq/IhiCGB4iRmoruPyh5Pp0gxtghq6abV4pGH4Io2K1RROpoi3StghmWG3IY+Khs0H
wQ2BewKjPu7m4nyPYAYG7F0gyIOiHAFJQUf7aMuFujJS0wZSwcLVfTcYgy209IQL9m6I3q9PK3sN
hXmQkkgolgCcB5Vhtheiq3wCGM9kHKHTu2rC27xIACc1kZdyC+FkRl90eImn+3xVyusY6gKa9kru
jMK9/hk/bjkK4Ogaerp1HUI46Oa6nHZzzOXchx7PMSUAseZaTnY9aiSYC1E+XDf1M27raHLBfEvz
UYUy0aWpyBhTEVDq8JQJiiXvTXIoaxxLdObUvm6JzbLPc6uh5jw7LA5geNOlqT4gYaaD4eUkI/e2
DYLyV99H4m0y5pKn5iR7NlNJdEZBTu06FaZNKWqHOunrbZI3O1kjEufC9WOWZwiaiWErSJXhAj7/
/SzEzkLPOhXxPZ1xqLsHcA67ic4jomP7xVASQzORiGEjnkM6kh11ImK/hN+jDpzsSz90ztuwjr8i
u38pIERAbcNKXYBjYmu483ml3J/n17d1hPW5swevmDm1fzZGKuENLw9ddBoM9HJOD3p2ClvkJSI3
kb4KWrmSBMlV2b2+1Myj9D9jBsfPTIAg4exk/FeQAh0SeZjZpAxcFbLEDXr0rpv4GSjmkZ3ZmL/h
bGQYVd6N4bx6v3C1kuzYMd2ogKocteijzmldXp7HM2uMr5AozaVOaKJT6/YoixNbc1onsMXW0VEj
/39OH7MnFZUkBWgVohPa0Cxf/ohCXk8D20353xUCEAYpRzR/sySvsm9mbdDDL2qLbpJdcG+63baN
rc4VnOqmX5OHxlF5rQ4/Ys28ZLM6C278gLeyrXURdKy1RMK4YpzEtkhbJ9RTnMeNcayj5DWTAs6y
/TglGYPMqqVpiJRJAB9BCsPKzGAbS2+V9kujHcfQ/EMXt7VvQ9D2wAMNffQ64/B1VKWJpA7RKRKV
2Ok0n1gpbox2bwijfd3xeaYYv9fDVAIJAkyN6WkkhiWYyAujr+26leXthacD9AHmI4i9pGnQNRom
ycf2Ej6DQgQPQXNfZ/JNNGzTlG7k371UbkhKbhOdB1L6eVDMs3lmm7lDpb5cSY1uRidFt6fUhoY9
9cTWrvy3ktyUEtLgwOiDycrCs+b6sBccBgy74OfGW1RF0wGzjkGlgoW/w7YQ9GKTlOPRVAYwMeTi
vdyCCuK6sYWVnFmW8WbCQ035YSwtAODsI6xkJYPHBK/FI1HTfNUZPPWzhX0H1VQoG6LXAOICBnPw
5r2R4kOwluJBbU+l4kayBTqEjFfMWxwQavUIKODoxvxdhmRAl0I5jwgKF5K5JuZjkt7Ghsi5sPy4
1eNxMqPKEEZ0gANYeZg2aKuwrdL4pCQWWuqipnKIeIzFVYETbqCNI/P43FhI1hwsL0zO4z47ahI5
lPBOD+NT8QU237CwfuWO8fIpAeuJGrhkWhoYizjOweIf/msUdybkBdF7rTKbQMyB9NXCLD5Nsp19
FbfZq+L2qwkVY5psMigmcEhcluf1jz3G9etYLQEkgr2u3ZrPNL0PBSvKbdAFSOqKfFx3fZ4xJojl
1UiaWKbxKQ5Nl/p4/QWGrQ+OTk6ZuekHA0+LgBM4l0IalvHPCJll7FSwnKDKFJ8Cv7da5aEUrCFx
qNzbqTy4if8Z9F6FXI3ac04H7loyB3qqpbIwjPBZ8b1o400nGmvyWAbjKW7QwhjgwNBtowttMwb4
veO84ea5ZM6mi2HP0eHMe5W0K4WswlyPCkF7Ne0m3JPK3L2+oks3JDzYEDwBFpBVlb1pVhkdiy7O
41O+hwaJJemrtNhEEoii3QqqqtOOR7S26ENnBpmolqH0Uptgxjxp9rQGnLXAXgQLwvjM8dXvG/qP
CTwzxOzE0p9lHYDXO0VP4xc96TvjM/vdBlbvpgcxs95TS96+7CUohA52fhRt8ZEztbOBax/Abk1B
GeKxgfsUoxUcx8GSb3pP8HqnfGhW+sbhmJv3wTVz7Obs1WnqBpgbnFCxX6XPO+VAXcj2Dau9eefE
n7z+aN5KMhuThlDZSQhcp/JvUPq21VOPVIOIpF4fHouHOI6860NcOuZBzT5zL2mzXiBjkIggPiYK
VrSnt0PviflX+lrxSlrL0/jHCLPpSzmIx6Co45NfSpnXTtpbKFWiHY0DD6C1dGHC3tOheYl0pQST
l1s8T+K8LhHeTo0ag9t+O3r+Rt639aOqbYP4vQRw56FCI308CJyg+n9sjj+mmVHqtaTmIMOOT8Zw
8NPPWtvJDTq67Aw8dKOwqyWnKt+1h/Z33NpK/RQA2eC/p3S06vJeNZ8Vw4spTy57eXn/fBMT8bIM
qmdmhOkIYuI7apm0XgZIiYOO0hOZeve6M3GngLn2IEecRZBCwWFWh16lQO9oSjto/r0FanfXNOiB
H7ZaalO6Hb7CWNz0xnoQvThZT61HCzAATDho72V506Y8hoPlnfVnJua/n8X+WqmMSp1XR8h20laz
h2zTWeZjcCfwdHQWT5k/Lsh266qo+6Gba54EtRKtcawip1ZyHkXq8kl6ZoYJ+oVihgbtMSDTfJR0
Fyh5sNvKVuYYz/GW116wlLsBcAsJQWSpVcB2mekjYUuaoOlwxGSuYN76YwqujQcI+1qj5JXmY7qJ
q8e+tnf0w6h3Y+ulZFOLlvjyNx725zvYs1Uzk6EVFISSXFsXk616bb5SpptUQ2O0fsi0Wy12Glpb
kupAGMoainouh7iKvk/qe+KvW/JbyyzlyPmsH9nh+V589lnMYsTdROVUw/R0XfhCDC+v12O4TssD
Hmt1WgDOUdqTRrcVXSfmuxS/ZB14So5I+I9y7OatYoX+mo7QdnQAxtuk0k2QFc5U6Tu5t1JjdLOI
V1ZZDpVn38wc5n2qpAmkOfF8eCxe01NyX95kq8HtH5Tn8D45EV4dcPEUOLPHnN2pPAIzBEqMU+kH
kzfW6OlVSr+yG70PNtfX47vuxR7ciP4C7io4BwCZv9ztaVY1yMZhc+RyABmkzI6yYCN0RxloJGHd
gKdJaB/kydMaezI6y88ewCssjpaSgeTHivTGygKO6y5eC8+/iYnFFJqGBFoJmG+DrOrpRQGqI4oj
pyCTJzfvCRRCaPeKGobHmYx5Yq9NBhOVe7RKKmWDPRMGuyI/yUVsydFBBzH2dCgiD9VJf9tTh+r7
yOccikvv7fMxM2EDBGGyHoPv7UQF8oylIHGAvgLRCn8ZEo8Reynuntn6nv+zCK/Ryowb/HeqCnQi
CgCB87bM0ml6boHZ5VAeEmsUm+JTJkHjZJQ2WVmjE0myBZ1L8jb/1o9FQ8uxDhIloG7YrFMQoZdU
EjCaOndxKrrkt27TFbWHm+6GJzu/7JpnxphQME06OAjBEHmqBRc1h751Op3uqOtLOFMApZp+jVrE
uSws5hKgRvXPCJl4QDQUr2sZMVPqMsBXbRUQSMmuHsyDMW6LIAK/48oANVVxr5OnOuPsiqVodG6d
vdoPdapLNaKfj77ZVYCckGMOCs6tHtd7zgZcerWc25q/5cwzQYJf5UU438KKnQbyYeFGFCorzG6g
YEUGUHNGdlAdCs/gXUXm7XXNiZgwKA76MCUjDIf6epC/SqQwwHhkJY2/ivQP/eH6OJcOwfNhMgEu
IaZaUbx8T1F+Wwk59J57O5BffVBthMGE27Bz3d7y6KCnjowhwrzGeG03EIkEzYggv1HLzdQDLGzT
fpU1jnGSK24udnlH/jHH+GsgJ3XWo0n1ZKJxibrBDVhubBU9B2iPURxkoXlvs8WANvPRAnoFdnST
mc+qyltIJBswGBLTkvtosiYVSYTrs7hUAAHe8I8Z5niQolwS1QjncpweQtkSJ08vDxBVwga1FAjf
qZ+K78kgY86tYpxJXW1d46WFFiPr2Tcw58RAzXRSY3xDL7jZSt6JoiV8FrlN6+fqQ76jjpbcpuKD
Qbc1yVF65+UYv4ltfuyUfz5AFZjqYBB20dxjhcNZQJF1Gzx2uaUaYL0GWmhVUk9J1k1yTPq9cV88
J3Rlkm2UxmAWje1OileZDtUg6S4qX3rjGGfj6v+1RqrAnDzQq22RfMHnZRC/ib2uvQ2B9m/epsTL
Y6syvMm/JxC9ELqNQCYnnjrLKHlNlIv7+2yOmP02+YPS9ZKG9NnKDB0QiXT3Jx5H4WJqErKgELaE
R4JwmnH6VJLaUggA+Td3SYyKhzS6SvSR6fu8eY2r1mqp6FSGq3YvnCleCtLnhpltMPUJOlT7MTr5
yVMbfmUPt0SzwCdqBeMHia327f66wSWXlyH/YgLV9N3+enko0GYMszKvETfUeDU2ByF7rAPVpjHv
3r0URs4NMQOL0qkBVWOJWuPQWzTqbdV4uj6UJcc4t8DsXr8rVb2pMZREpbaUtPbU75P00MdvZe6p
HY8ufNGcgkYUTUTGCkjey5nLxAiEpPNKNWJplzR3fEDkM9B1+7oa20WriI4c86SMf+Jh8MSbRVBg
WMBjj8XDxCLRKRFRimuc5p2cisFRfecug7AWWhCTD9m1pc5eTxyE2OLV7Mwsy3STDHQSphJmW+Tm
reoQvMpHwZtehWfyN9fbc1NMkBEjkE1oPYpjcQo5xG4n604T3Gsm55rwfwwJXWCASYKgmYV6A/mi
gGt9TlcnrYAXCBmcSIqKxyqq9pIG4uRqTEYrK0tzL4NdDSBwyARf99jZRdhwj5aHfz6BuRiZtSGT
rI3jky46StVYIdSi89HKjR1RrOumlrYfEIzfsBcQQbIZyVZohlwokQ6C5qSxzWilQstGJM51K4sJ
Gh13abgmOjrQRni5KfS6K3CQ422ij6cu2PblE/adPH2Vnzkgm8q9CCa+6GNSvfjNF5zeXPvU7Q/G
2/XPWBrs+VcwkaAYQWVS13jvBYGgrbSCApUqpDw442LuCzhUQLUAnIRKPHOhnlqt8+sYl/cU7Z46
sYdOclWyI8Wdj6yCatilcSPsu+Zj4Gb3WLKG72rkuW3GdRpIgeqViWugNhzyKNr6Ddm2RbbJhkdJ
2HYg9qFJbA/1i0Tfoy61R9FL0CtCUGfedPXbqDrQqVHFTV148H8n8H8TGm8SMV4rEdo8MrIBt40b
dbwrxNL5Bs+QZ2aHb0GASwfRtDSvmhG35T5zg+atEG6mSV0TS9F9a3oKoVmCfGhFPZ1zOCw9tP6H
tC/bjSNHov2hm0Duy2sutam0liXZ/ZKQbDk3Mvf96++h+864iiKKGN1BY9qA0RUZZDAYjOUcBkiE
ZhA0uKKz7lJuv3pepyJGOnWpiRYb4hk3rpE220Ux7M0XrO9MFFuCs3eWTSakm6cV5RpMEERpX6+7
WtMk7ouZMO86zvXhngGjG6Nns1fxbK0xpnxI2yWwE/A4JfEpTt7iyY2cRNYGJYyKzoWyc3em2djE
aFyi2DxXS/YJGIitMg8cA8/VIQsTowpTdEfa63HufDVfJL5FtIMuUBrQp8Sw6vh3FrHRPj9NeIeY
8zxEemWVG6VIlbDI7fILfhlRH8A0MciFy53TUwHiV+X1HktVUb9H/T0bQxDORupoR4Akum4uQr0Y
yRI8CKAneZeJDGtjL3lanIw47Xy09SxBNnVZOJSr7PEoE8X5RbNc0NBCaXFqemJvCzyHo6JIso1K
MUN2XSuhg0IzyH/UsrmnjAok51gHJMVJrVtiRL3bMoRUQBANmzYb1+YW03gTXQ6KhVxWoE6GCTyJ
bIrvu2nVrKhAGJRFta1nxs7Iway0p6uTDDe9p896qGc5/pwYpdEEw+Qo9NFJqqz9ralpgzyirc9b
ADrngOErW3u5cSe98/zEnrtm16p11wbjqHa9vy5p5QY4RgDbl+gvyiuB4wy4ZEDqZ5zT3Fp7CyVZ
oxsFIqYmel/9JgQ7Qeb/xNS+nweyrKPo4kVUiCcZms/Rru1w/q1ZC4ID35NT6/7S7Pbg4E6KzThF
R4V6UqoPUKL4qYLUM1mPw1LeTllkFt/KKd5MxsesnGLrl5d1v64bgSBENpCK0TR0NAO9iB99L72J
9HOd0JOZtr6uqH6plhubLJFXb1TD8Ovpx3WBIg8FiX/mJVjd1eOuRQSOdQf0XXrqNz1m0MNRCfwP
4219Hk5UihTG1pTzwWisQCyOoRcdEzCcD84H6lSTB2G4Uk90OzT++EIOAb3PD42kGUhwci9EcR6p
SiFLH5leBNdz6jofaZ2+WRqVuT6hIZ0rxb7kzMdbUxyDNBKSlsNU7IZqi0pEvDwbVRXGyq5SbstI
wWPYimLqZy+u+mpNu3wM8/pZspUi44E3BNCFoQGhlL+xQRFTOzVt6Glub2c9KuaAqHPkTdnmWf/e
PjVNxMDhwrzxqbr4JHsqdR+0EFb1dP1DBEE6a5/573dw1zmjRMgbpaInSgGHt4Rac4MCMVpLEhmu
P9vEz/b0VxJnT3Zd2tPkQVK5yR4rWRFeVI26UISzIScB7n0ZY0GzBUSkAEXc5sW3nKHblB/NO/iu
xo8VLQmB+rrsymf3bsLGy2JmUW2eTRxgshDYzhiF49xiT8zUGO0e5hU/tHvbvauHYA7VDrjZfvuj
HQNt+tm/JPMBlFedEVXDQzP62tZp8dgspT3rwmOFhj4D7A1A5fe4vaXlOhK9wdcMh5nUwRr/GJUb
6qIQtdS7XrlBT0Bq/TDt+3noN3TsfKJkByuVjDaLaqCgWgTfLwYTAUjF94OCvWVWNGOkpxfNfFvL
yndBkOyMEbF8mof6uIu1k6n8KMy3yZBdVMIdsRlDEfK7f4YxLw/83MRN67oz7PsJI5/R3tyv7802
29K98wh8N28LXOp3L1Tvql13M0j8msjk/wr/lPBU07Eta3Olp9ot0KnQ3VBV2lrPNpE/VuwtCipL
9DBjzu1SQYssnZMVKkxuPdh1QExA2Y3TMbUD66V99lK/dyIpKumfjMg1qVx6yMKQYtuqTLNwDKeo
DLPCJ5v+3gR5rD/7Q1g8KAcj+rHv763j/G1bPo138126s35XISrAT9n7dTf2J59x7YO4p3kKUK/O
rfBBlq8furd6854GXZD/ugWoz34Mh8g6ebspiD+a3WN14+Eb2xvl6WcXOlGy9Z7dEL0C+36X3BL/
B+K5LXhp69V3tsO33JdBcP0Zd7j2sbybqJo+0cE5dAL7GObM6GNmB+QE5tZQf420JysadvGd+jrs
+2B3fZ0+XzvoZEbwzzqzUfTkc9x61zi5aS7tiSi9b4Cq3ks3KBkPcE/IssVI+l6XxzS51BQjT7BO
dBSzZjG+vFIbRTk2bd2f3GcoOu5/okWzfaGhLP8qyHcxclIXbe020tooIHHHYDJdigk5CMr2KRoM
hidPP04TsGXmOlSKfTNgTFjSG86OFq8cgBQQ/yIyxewzd6N13pg0VVX1JzO3brQcE7te+qsdjc2o
17+vr+NnT+IwvGID6TwGRfQnrjmLW+KZmpmL1qpT0qlHsHPjJZVJkhefI4FLEZxRuvlU1vbS9Cdn
mjfgp0ONb9c0YeZq6JGR3AkSdfh5oHIp7MHKIGvuzaeEFBsjlnVBy0RwBqHWdl5pA1NnaUEKYoH2
4PX6nnw+SwxFg22Kgf8HpealyaVdXDWjRbAn9RKDJ2IIu9QN16wKLQJOoWb67amtZN5XJpO70tFv
Y6pxTPsTwEwZ1M9+cRO/pA/wJ/4wotfGlDgM0TICLAFABgZgfMHZdalkbuROaZZYRmtd7GhxgEjV
2ur36yspyDWypfwrhbtOpqQ1SQOOiFPjd8+rn4bF8TUe/PUQWFk4S9L94jX8K4z9/dlZyvqyWi2v
7E9LsCx+9ub90y++Fbxc1+lz8HWpEnecqNdanhNDyrxJv6UvMlxw0Wn9u2LA0LhUQpuwC0kP32N1
ZqSsJ8sbEeCdMKkxmMF1TURu7lwUZ+dTUaPhbGU+vPtZ69TvyOZZ6WWoZGIpDvoedWBwfnpuamaT
dlkGKeushLTeZpqxaY38vR9c/yv6/JXETP5s/z0vzedK7/tTVYLzPtaTp0wrb9B39KI0lSQCFFoB
hswR/KL1G9O/l7Ksvp+L3Fpga00SlqDEMrX3FUHZdY3E5weRNXgxGdQ2HwRO6KGvtRVi0vY26dCU
rbeR4pX7GpDqThrpTnKXxkYA5szvVr1GczL/uP4FQj0Z1gmGrQFh43IHOEsoQDpKtT+R4kflQU1y
TFJZe7FMCHdw7aGyW5pq0NJTNumU3hBleqBKJvGxgqckWN8RTwOHAHaIWs/lpsWAtB0cM4aB0A/g
1PmYHgzQsaViqLPN/b6gPlk/9KlC7YdibiDKR2CaV6hHVPm9VVSBjidok32r13R3fZUFgePll3Er
gG6VJhtaB1cOHpGh0obxU4tG99/xGtE7Zzdp6AoOnWfnzho39i/3BJ5U3zJPsnfNZ+eDz0BNHW9c
HVBg/EDD0JulG88jhvsKL0h1QJtpoC86LNS3bGnRjV1pl1EWy1TjNY2maFZN5HRWFMVaOrMeWDfy
CgxGum+Lt8qLrH+S5g1vXB+dngr9AJqQ5Ox+vvrQ9QRMHUC+IO7yeOYFt54BEuJghDF1/rHsm7Z4
v76bgpgVAhg+AeBJwBptMs3PHFE7mGtFzHw89d002r5XF6p2Oxao9B/p4HrZFn/23jXFHYzQpO7q
+HbRODtdQZ9WeP1bPh8tDLej1sfeBJgO5SvgarEmhRun8wlJai0LgcKh7vLFVusQNHUyvInPrh7C
dKBbskcBQ5251HtQqJboTTmfFEL2Jl26oNbgM+Z8xtuxlIXOQtUMj7HloPDu8U+QeF6rwe3q+YQ2
F/Ww2LF9N5uqsQdgXy6JLISigEoE5j7kZz2+gT/ObLUozRGKLYCuwmwq2elWZdwYMYYNr2+YcA2B
pGHhscMeH+xTzm3HzcYmjfX5lFdZ5yf6Djz1FgYh5ghw+mt0XZgg3c9wpZClRCsIG+/gPCIq7xOi
6Xo5qbPiPXiJ3Y1+ZSVAtmIg9yBKc5a6eMA5JkGRJO3Gob3THrLGIe/1MOLN51Qxmf3S0cZv/UQJ
fbn+gZ+PKr4P+R3Gy6Cy/Di3GsNQrSVGAk8xmodvqGOWbLJLlyzD5zXH/L5pqjBeQEViXvtSirMm
jtIYynJqMNB1gyn85WArSrrvqy77pppTI+nYE2iF3QUmDnpwGCfAZYx3fYU+mya+/ey3uBVCgkiP
7cRcTvaj8V7s7dfrPy8oTVz+PufLAOmSxEqG39fToPinuElPQP/3GZvqM3jt8G+JvM9X0KU8bi8s
mhtDYUCelx5Jf0NAufia2//M7XZGr6hrPs1KpPWMrzpPAxTp/Gl+bNNfjSmb4RekNy+/hPNma21b
ST0bmK5NImO4sd/s+lZHOq55yzdNGail5ZOtN9y/SVaA7f7lvXgpl/MAnm4qK2o3y2nwvtdN2Ba7
bt3QeINa9WvyU0ZNIrJ9TC6yNlmQQeE6vLR9YwQuM+3K9ZQVOqrvVQa6dxrfe1kT+6NetZI3h9Ce
wAqEnnyMlwDlgtvfrOvJgutxPYGEKrSzjyLzm2/x/seq7YbRDUiUuZvrCyo6bTYwXhgDGS58j4sz
Fk/rMmNSVzwL7G6Tq3m9WZxelqhiv8Lv2rkUbh0b4qXxPI3ryW3BnqnF26reDreY+ffjG/CfSUJZ
0SmxNWA8W3i6437nTiXpSZlrtbeePDehdyreCT7pnWavKZ2x7czqNOZ5tf/COp7J5HZu1NppgpOG
THXM0SRUAwi8qdzdV6SgBI+EGDpZP82oIdbunT5D9Vc3+1virt8n9CpJhIiMnoELesh9IP7jHf5c
eK4zqCgx6/2c3Caas9Fj44k4bhkumWVKFk7kouGh0W/FuJIwdXh5xJC+VKq4puoJXNuWP7lD/xPL
XN5Z5dBIbjJB6AlAM2QSGZwhEBRdzjCS0VzNLnbXE9oejf08lwSl9K4KQBe5BGWhJi9jj7qjM9XV
XdOS5eBMni2JloSri9q5gegF/+KjJTaYojkTchcr8qaHvHB7PzOGJSyQOQnS1f31BYsBCjjep+jQ
cngO1LXQ6ezEgFVzxrnbrFQD2VxbKxLHJfIimCNw0KXAcE15IF+LKnpjTal6qpzpEQTBYBXzhqf/
XZNzGbwP8QbFyQhsv6CK5mdjnwSjJ6tlCkrl6GFjhEnwiMhw8/i6TuGUrkFnSEEG/4Bp2+7GcRdv
H89L/zSoSMwVbudFbeIAssZs0V+aLLavxckSNWj0jqxM8TZTN4HEugGRw6DY2bekNkmQkiU7XF8R
0dEBBgxqGhhHdNE+eHl0UEpvSo/qKvo/4zgscD2dxh6AT0NOitNXRIHAHQ1NADrlcXOVXC+TrvDU
U6cMS6CTdHyuOtf0rQWdINdFCW3JBfENXr7IMdhczDZbVpaRzoAtqUNyt+b5Gpl6r37Fms6kcK6g
B/Gmk8Fjn0D1aG7Soa72NhnM7XVdhDvkgbsJPTwsHcbZrKuTeSzsRDsB2QIInCN6B+tVz++QkpKx
NAqGbWC5f2VZl3Hz/6lNNOHkiqueKDIKqAC5bTketXmppl1irOpwHJfMWHylW8c2NLyGLjsj89TO
15y1Q8meWANSZMS0fTWzusTvWwujz5WZY1DhK6viAHpVBWmWzb9NB7UalF6LVQzIFfVB6x3r+6JO
3WM8VJ6k5MIWmA88XBVQaOz9gg5p7oigJc6pe6/Q0N2oP8+r9d42+lNqnRINAyCInllvSS8JqUSb
zkhdcceA8czhQYXa1FybuYPMqa1TX7GaIaiVNN2geSKRiBJFOgAD9yyUKABjyV/VC8KBUatq7ZTm
pZ/d9HY4x9HYbdpJEhOIDuW5IPb3Zw/vOI4LPXcrZsjlA02zgCRUkngSXIy4ntC4wfg+AQ/KbdVk
sqc2s4qkSw4l2ORzoHv41kTR2PJ83QBFcTYqtHCZQNIxQKnGqbOMLbiYR6ijAus80JMxtPvU3GRz
O9+5ZqsEfVZNx741Udm33Ft7cJdXqhi1ZFUFkx9Il2ASCbEqbEXjE8g1wex0Muca2iRsP6nI7Wxi
Nl9/aUFQhQmDoDmYPQB+Ej2carzwF/uuIwOYJMd7WlV7pUxmydEUnJeLD3Iv97lugZU/6ey8pIFt
ZhudVDcxVmEAZ3AxLcARBiNreH03BLYFmQCEc+AO8MbiXLE716aaZh1kJjQ08we1lM2Ki7X6K4EL
zmc8uby+hQSzTeMNQUXPm0/DlD23Y4tkRvZYz/Gx8SbJO0SUQLrQjDOzFWndmrS9dlrKX3bxqtwl
HjJI6/ItV81tBWqdqgeFSRaAdiHCRO1dUfmZJwFgFVRJsLjgdwOTLsJsjwdJL9cSMbUCH4GuLAN9
KrUyBYVjgXJRQ7NmSZF8jA+53W9ibbb9MjeOxizDvWZmw7nhi2/gzMrpcKN4C+7BdiqGN1VR8fIr
x3F4nUdESivAvo9TMerhSstO4iKFbuVMfe4Ktie31DKmvoNpBMX9ieg1MJ33lciSyWKn8lcSfwE3
bZMnaFmGjzyBRijPfeUOyev8pfk23ZvvMtwUwS2DJQUqFspPBoIl7tS0cZalY95qJ7s/msZJ6Tbm
IsnECW6XCxHcsRlHnZBlauCd7J/QCCiDOn1LJhfX2f66CxBv0l9luIPS08mabBsHha4BOoR2lkv9
yq7uySwJyETx/YVO3C2DmHOpExWuYEB+tin2Ld3YnRkY5oeOOqWSTiCbDpTcABMJ3czuth6xeVnY
mgvoJO1XkxofVqb+uq6+0D+d7SVbnrPbVcPbTKMWFtrVfqRZqMa1b66HKfunU+5L7d5IJSG26CGM
Oj1SrDZwmTFzyAkshzzLkaNA3DD6LWzVAErCm/2L6r6LTqX6qZO1wYq90JlEZmtnKtJqVZeZrXuX
xlHdNL6zetu6eMyWZGsqbxWIcAd9W1dg3evGF6uXuGLhHXMmnnNAA22W1I4H1nLptdvU1XK/S5o8
ur6Pohgc64qeJaDhs35Yzo6dagZgXgkxthvoz3sTp38FRNdR95GtAbhGIHvGCI/omUDOnHsF4N6K
i4Njgj9kIa0/uHqkaD9onYb9+v26ekKXcyaMs5pk6Ots9bCHdVX/0w2kDNxc03xKSBFclyQ8EGeS
OGuZnMWZlhmSVquPqPVYuFFr7Dr76C1BXa8BklESiUIPdCaRMxCPTjSfHEh0xnLrxrtl/N5RDM2N
m+uacWsIjF88e85YgjjNnNkEyGkFMiKDjEuYKfbjkJUYqR9+X5fDreC/chh0N8pWBsYnODmYlovX
Fcxex4rG3k2+eG6AtIYVNgXNMMg8tdsWo6r7Sm+A7Iox1evSueP2/6SDbQYpIUdDG8jlaS8WWsQJ
mi6P49F7N2S4yWwvzqKJP78OHj+k8gB9biBmvPz1PNWL2KDApcX1FKEvYJ9ZfTB144bW3/RuW9mS
EEq0Z+fyuHvQmzFf6yiQ5+BBYipFUNWVb9ev19eM7cg1rTjfUdWdViqaBuI+e8YOebdr593bfX8Y
vXqXF5I0pGiHEPZi+M50kc7hX1vwX96S459ja65qUNFkDhD2ycCK+Yvm360CMTbe4JgVQjrncqvq
qqI9UcFs1ljVxlR3ShUyJB4XILs20smEhHilhV2uSI4Zd5w/yWV/f3bd1HVqYAgUW2bTO2/c9rTb
ePXDUMsUFC7jmX7cMbNIoelVw5jbQMhzkr26hYZ39uucU1K8qexHtnp6x3g53tREjdxCkxxWoRQ2
sm7DyDGuwB2nqbbyZrYUHFav3mKqDrAzpj/VkmSl0LzPpPCHyLNSR0W/xdHSXuy4Dnq9AH2RGlXL
R2c8f+EoeXjeY1IPPSZ8D4uidnCzrQqyeTA3+YZVxL5RZGqot0m+BYEkWgbqotteFypaRnQLMIfL
OrE9Lv+WlLEGM8sKIPN+9CBzJCMKC8XjF4Qgm4hUFqvM8FOsMdSltVsWxxkEMaOl3iW9dTcv3tN1
MaLNQjsNUhMg5wOBB7dZI6XjohdNcXSWTdG+OeaxTEJMBYbFV7hDzyVxXm8a8WJVdPD/we72aeo3
ucQTCLfFYrkxjA4y+770BMlkzEPdQwAAmiN33qoLeEASiXGL3A3aev4rhDtCNlHUQR0QxNZdFBdR
lRyccruOkiBWqAobY0CzI2at+M57YzSNtVAnbH4bqc1dDpqqFLf59a0XqYLGfgCio9cNNWjO5xRr
FYOswCqObRqZ860XB575WMiaSvievj8O+lwMi1/OHLSK5rbOMTJyVFtA05JxnYJ21X5oS4WM9Brb
MZgpKQkbG6hUczwAq7x36qAylcFX+/hAK8C6Gc5SbnNzUqK+tTELDIbfcDTWMbDm0YyWxVi/XV8b
0QacfTQ//9xqdQ3SZKzNhMx6szXWSJOVB0WxjYX9ReEawRuocy7XBTioeTK2oDRN7JtheEbnxr2O
tiNvdPxy+JiMNvqCSpjlZWkEtP2p3HYDEKmqBm3Kj9TrQarRW+qN0ZaYkGlzS+IgRXeldSaKU61t
TdSq8wGk2ZETyWbThVujsVYt5HWREOcu/JVMg9aydSNoWO2oE6R4JniTxP0KD8eZFOY3z6y2NZZk
JSakdDrYCVC8sBYSeMPbag+nL+wLzIC90CGQ5x7rdA3ZcGXMj332ZjmPa/I4ka8ogxZBFKY0DXyC
n5wWyM0IQO6OVv68sJmhtfRt71EaPoueItaZHO4yMb2uUPQVsRgdjMiqs8BUAK6kLEEHCoJ0UQNP
A+z5/5rj+NfDoI8VeWXMX6JyeblXS5ZY3TIheFoAHZUCM6rVtqDcQsZxZ5dZkMY/waAUuN0gM0Wh
nbPKPsoYSP/anOC60vMZkHrFkeToBIl/exjD/YJxnElgh+HMDNH2gkR2h8fdHD9P8wGJW38aXq7L
EDoiB2wUaENCnwLfOJBmtj3ZOZ5wbrlVswBkO4YWeWgRWoI5l3gGUbhhncniVqybxmLJFMjC0MVm
rSZ/Nu/jZOuY7Ua3iGTxhNvjYd7dZi00n4YBU3tFzmlBCOUmgPBRUc+qKiLJnPLN9H+MDz+NNw+r
/X4qYjuz3U59mxfHxHr03A4zhn6XHZBQfFP0qK9ezFNuBip5jdsoxxhOZ/gGTHMOawCbF3q5ub6X
ovVF+xUOA+BIMNLEnXRUW9dlJhRA3sDOLOmjPmIe1QPVMn2cZk8SQIg8MbqvgAaEfh7EjlzAVcUG
CkcqYkeyr1QQT3m3FNm26wqJXAo72MBXURlME3cAFs2r47laiiMqG4c8pxhJIFHdqn6BRiyoRUID
g/2VpcjqYyLjYcVJUL1hHT/Vqnq7ADKcivSNOpVAgK6DaS7213UTbtaZCM5dFoNpD0oMHmnVDYDE
ctKs29xogd+NoXrHkGyWTBh38iiYLzXFAgO3QTbFVB/bxDfabJOYwI41ZTk2kUs5Xzxu15Rh1roc
EC445su9RVZ0OJo+AWiUE6OuCdoUXRpmCo3RsNggFwDM0M926Slp5bWpXnfFkXbIc/jlQivApisU
saSa6soraB8x3EJcWpa+OmheA2jgrg+rpdLfTbRzN36WNrT2EYYOP2nrdA90KbI8YiCBm3ola1DF
7fSReGyQ2Oli9Vs6O1ns20MRPwxEc2Mc7rHNbpWCyCb6xLqx4g84NIGfxIU8mjsXxVAzH0OQH9L8
pMcojCyTJxSCtm/Ma+B/4Mm9XEDgqSfqgnTeUYkLX18Bzd/4qvl23eSFpwpgDUBmYq+bP3XUs/uM
KqTEi6PAIxAYgTeZsy4RMukyDC9R8AZ/j9VygQ7xCb0nd9ehdTU80hqkyacwptFqHXpNcnyFutgM
KgzzECougMsFS+eu7BwH7g9TO14wfLu+UsLtcFQsFdqwoAaXZMhdr8g6F79ugfkrv3OAwdOnkptf
qMGZDM6Bq6ZSmWWGF3M3UWsfV6UCDji3C69rwhfH/70isdsYkwdQI6blLxdq7ZV4tVb2ZgZkP/G/
u6iPjAmIOnZt5pPiydqBdyhQh631fF2yyOeh+chFFxTmGpChvhQ8L0u62MTGBZXRJeqSoUM9oVz3
yrhWN8qkHsG24kXXZYr27Vwmp6w2qGXe9SZsr5w2q1rfUqSuO7QPXhcjVs0FCB/S4qg08C4h6zr0
ITvFMTWNEPjOYZOboa6WD96gYoxP0rHDV7z/bOEfEjr00mLKiO/dLdVpNOtkhK17vjbepUbYHNoy
sgFbaG/77zsZvqdoFZFJBtU6w1cAnf3lzjlzmSSkR9KgqR7Ap4uUqBUpuWxQS7SIwPjCLKTNWkZ4
w6wzo7ToCMzjxkJbLsp34J0rvZtRpcdaiuAjVAmTBZqOZkdWLLlUqVozPCVXozjGAFxCTqGfHH+Q
ET4LNToTwsV/im3HyLboCJeqOcjHFshKm9WYgzh2Q2N4vG6DYo0Y8g2o6nGwORusljLHkBZscAQS
fTU9zlnrj7Mk4SYTwjQ+uzHyyismtYSQYkBmfAXo/GiFliobc5GJ4bIjngH+yEbBse0Hf063BZCy
JAGYTAIXoIx0XTowYiKlBIDherQQvHZA0JdkDkUu3TX/uyd84mpJrDkxGiyXa3XBOHR+u36hRsYC
LCStUEWA97ncEECMWVXssEOT277jved5EYIySxL3C1fL9nCJY6QRYz7cfmiAZPAMBXpY6u8SQ9/Z
EOAB9/8phNuSOiND7BK3OGYdqH+sW7o08nKIKBhB+/F/NOGpnAqgZTcp89SudmjeSHyjkSiR3AZC
GY6hAsnOwWgPj5aQx0BP6WiM4Dd9NYbfpbGd0mNjSnZeJoXzYNriZinG0uGUtdsybHMN4fTDOEq8
iliKh1ldBmyOAY5L+2pHvGD1PCfHzip3enooem9jYMKservuvdjm8lVYtIX+Vw5nxwlQ8pymLshx
rdCB6WGIDgBhaHx0nRxzGu9kVANpwCXTjYuxqwGVbszXIxf+T+49D3dO4hemdLKBffknzZBV1pCi
ZvOcXOjYUxPXJf6LY7k+rK4O1g4dzeB70gdGj/eK6nfmR71+a9bWbwwzur6sooOL6QHc2wAXsFAP
vtw+cy3xSvdmtCPUWxRhmvbWyV6uixDWmpFzQwOfidIF8laXMmzMkXdejqpfDYzMQFfJ1syWO2fs
IkqejOV+sAAaA2YFq5NhzgketpiOZfOByNyjyM3dRlOlGmRI4PzW6odS+VPjW+TQqwHK27+vKykw
FSCCYjoQockfpuFLHdcUNPfz3JBjPlk7pP7A/rUhxa6UZeTEcqAJG43HtD63ls0K5OhGa8nRNZXn
2ezexsnZl0tyqPAc/d/9LXT6K4t9y9ldnqhVQ4uyJ0enP1hZBK3SUeKjBAHQhQhug/SmsJbKgTpA
GegCmvWjrxv5AwjFH4uZ7DAMIbnWBRcupv0YMAmrO6JX5VInahhNV5mwRTV9XZ3Bd2VlTYGfuhDA
aURcjMjMPeLGVUHAGDX6sk3o3n1IqnRjt93WrLfXLU+sEVLLKiO3RgR+qVHd9pZGdBaoJPaHolsP
mHr5dl2E0OjQ7/HvuC3uxksRs7c6yrxAp34Iyl91f5N4u6SWXIpCPdDoxaZDcY3w2DRzp8aNosLB
lzPdja61Sef/PdjCFfVXAvuCM3te1cSLm4zg7KS2j9pNj3bO6wsl8KYXErjTidy8QZcVEmz9sUH7
Dml/oZj6BSGoCtkusmbIlPN4FVbuaFVCcF9Q56Z+HzACF13XQrQT5wI4LeypXsyihACj8mPDn/7H
JkL2OsW7SgV7IipcgPfmzqDaqqOJMjEUUEc01FpJsC7ejuiO7yyZb06P2qKeLF0GVyOy4nOx3EHB
nCABplxJjml8q3Yfion8N3rcE1mZSXTfXejH3akzUlC5rUO/nLjZMS51jK30EwlHK3sg1j1ZtPsF
4wTlBNwUhcayeR3RpXeuJxcmJ9o4mHoN8W18v5Jv4zT5qz8sdbRYVdDFklyDeFVRUEDGBmUbnYuR
srFLSW1AGhjpU4Co62aokENpyWh+hXJ0NoFkYEYXD5rLw4uXspaaHnYPPRbrcLCqQ0kOXiExfWba
XCzG2kAxbo85YPyJ2zrFMfM2WXGNQ0Q8PUITaalaJoLbHpI6nZOwSME0gXPpFs6rg6w7AJgl94J4
wf6rCo+hUziekqgurtaiZK0vdArWZuN9yRmBIJYheALyhL9P1RpNhE07kmPvPruJG8IdTXXzhUsb
g/UgCcDViu1nEfSZ49YWpY2VHktmKEoZ0gbFECW3asnes/P/ae//vF4ZpAxSdZdSlr7UMekGKZ1m
h9j8WH1otENLx1CXjd2IPCwuCtRwACehg9XkUhRVphKYNBo5enXVhp5D1AD570WybCJL0zU0k4JG
ArhhfFuSsurWmIG295hnQLsx4h+rnoXEU2VVb5Gl4fWCY4laBwoFnAuox96tLGLAotHvsy0m3zWC
zJG8M4XKIDX8pxrBwuzLJSNa1QJVUsfJRBgyvnRqCNLh6/eeyAAwYP4fEQ4X5iyg8017HbtCtUPd
5mg1v7WTLWCkA6+Q5TJFFmCwDg8Xry48+nh1jKxoVmukx65JNnh4sbTzdW2EEpAnZVCZ6AvjISkI
iBKRAEAsYiiFr4BzvPxCcx2Q0P5K4J7+tB5ny/jzPO7euoIeyuG3Sp4Th+yuayK8UM8Fcec/TZxM
N0uogmbHODkseWg8Ws/IMy8jhqvCdvpChHUujzPofDC8qWVhHFs61sfRPlJH8vIRHRpTRQMCYiHW
jMIZm1sMy1DYeFwBw2OrtLZfgD997f+Jq1aijVASxtzR7Y/zCZyAy5PT0Kp1Bg0u2lBfqubBQ1Yh
M1ADozJ0c9ERxZwWQBcxxWAiU3MpKPX6GPgo85/3IsBr9jCGQnqticz6XAh3cOAFijrv4dQSoJIg
BOh6W7JeQjUAUs/qqnjx8OgNuTnE4zBCwkQ7v0dNsrM+VEvyFpEJYZt2dqUZiabYQACBz8xo6A2/
2QH1pim8fnJkUriQdzLHpOgySKnLpArJ6DrB7DZdEOe5rLuErTt/e4IvCN4TM60Wki6XCjWLWaaY
ccJL/rv9m5zKtfB34FDs2ldZsUnkpk3Mh//LdAKq5EtJRI09pVxzevTa1Q7Xsp1+dUnt+mmqKo9L
Wb6N9qBLbEJ4htgYpIMCngN+lUuZGoYrTZUUFFdpjNLnHLRF5xslxtOnj+tbJpIE9Hwd9gdMYCTm
LiVlSgrY15LQo2YdOxAd1ukjJvN9pZWghYtMA61dDMPSBtkr37A+AwMBKC0lPQ5R3ATvrfsF0zv/
fW7F6nJU3BbQekfVuRmqI9quk/Hh+lKJTO5cBHeGMKcFeEaLQkT6Ok83gOGcbtCjGwzGB0oDgXRS
QuR6AP2FxkwPVg6mlMut0VASKsGqSXFmF3+1TeDUv1zXiHlI/hChfeoPyBMSb3zMrndtNyctNCqA
YzYUYF2xv2c/2nbjOlVACxm7q/BiReMPa8HBTAE83qVGYHkiak0ryIu7h46mjxVKBIna3+S5rfgz
eU/K3+CA0eJVsnUiKz8XzC1lO8a69n9J+9LeuHFg218kQPvylVp695K2ndhfhGyWKGrfpV//jjz3
Trpp3SYmLwEygwRwiWSxiizWOSdrYLiJ6400T2SifRBmj6moMXjNzU0VaAm0XuKSyhNKtNQw8smB
m0vdxir2Ybf5mydPdOH8McF5eiaX89gAT3X8mCzqTt2+j95vO4ZoGJyrm5UGOgoZjqE0j0Pip/Rk
iRDYIhNc4DHTOHRqGyYwU8BJYKb0Yv83o1i6Y1Ap17Ag1+6mGQkAvnWbHVUtmgMoWypurVnvxqRE
/m1La6EB90SUC5Ap8PTJnRKSKC+hYAdL9tgOwGQoPS5yBjqKnXqUXQsa4qcuNKvtXLXK29yroof9
1cn8Y59vBypTaiaGhVBhym9Yr5A9/9162VBYWch6zE97t42kdHnHxBayS9cGe18xu7oIGrC6Ty+M
cPtUsgeIjVl2dqTRsIlA8jz0j9RWH0oRJcfqhF0YUq9dIw0d2ZwyA5Eo9xcEGiovViM4cq8dHEBf
hf5vEG7gMMzbYKDvq4wwO2qxTOr61ED4J5cl4gtS31oUR47ABR+dxouq9fVYaD47ViNpH2ORVKJX
JD7bT318EmaktRFdWuIOXUZrNrnd68iAauTF+XNYvetpH7RNSMp+e3tLrTUVqSBNWlpHAD9Dz+H1
sAZ0fOsIsBjWe5GSGVCLg+Y92J0LuYn0DTSnAntrLnFpjxtcn9GeKglcQpu7o9WbI6lAUmnnJgEn
kD8BPoCO4nEzOL9Zw0DAru7bzvjmqKNbMVMQuVYnGhUOcEGAlQgVguuxy2EPFoQkzo+dvB9iLeia
0LXyQ2ucw0FEvLhiC7ePBa+EkhqK5dy4qTFONpCr9CiVjnlfTbJJtCjLiDQAkGU1WeEtRN2CgPnB
Is8dPUCsB3wZjgEKFpjbHEYG+kotqilkayHq+FIYQWaS0SGVej+Vle9o9EFJTqnUEzl9GwdUlJWv
StH5bfyu5V1we+1Xwg4+Zin0gq5LV/nmK3MA5b3Rl/SoOm0APfEGSqfShlaFwMfW7SzVJKQIpHDu
/JMbRiznakeB10iqAKibhug6HX3gsYYtYG6VIDIsS/dpkpH98BsHfGCirt1IkqC36WCijxN47cjM
wtzrRkMVWFnZOKiQ/7HCBW3V0qmlJbACNt4hr4OYBrmZ7m4v0aoRMDIu3UtAPfKPOENpQdy3HijI
uPKNpT5k4J4J6d+sz4WRZatc3JLLLMf13u7xiAJsaPIUar9jUmiCtLDqBMujFG77KMfw1WUmZVCr
sDCSXtX2TPZ/z5Nr10xQXPy4HXxa+wszXAihkzGpczjSY8TASa3smXkPUftNaUzu0OpnG89favSo
5M+TDK5q03Wa0QurxtPVO2jWkdp3xqOVfIdGjGVvQbqBvXyUWLMrBugIKvfGDt2zfldKfticbNHJ
bS0mLXT1KCaiUQR9ONcL0atDVcSKRo9pQWrpUO3Ya/8bWhT/3acurPAly6wA4VurwwqOoDjbuYzh
jtWKBGRWx4I6hY2GFDwo8GXeEVSrLF2s5Job4oFnBmH8Q9h+1a2n28NZNQTuNJw1gNTGAeZ60kAc
JnXQi6FHA+3UD6kd/apbCi6tMJM2RjShgl0ijdy2ubYtkaL+tcntmDmWhrTpMDikDNfMvo/KnnaC
XLG2YYCmB4QKdUtoJvCpoh0HFOJpcsTjD2mzU2P9KKyNiEJRXwuWwCshA6AOh0IpNxQlSUs1ymCm
8vVNf5S24FrIvXBXPhTusMkTEhGLKKRwIVkXxAHzX5+/1q62f+59Yxs91G6jkmFnbXIXu8dlO+a9
5CR3k02663/fnnXRp3KVz37q4pBacXKkOc5CzY9Y29w2wNM0LXEDvPt/JoPbgNLYN6kaYjI0k23w
HheYY0t6+QmKmv6Yaehj2dfGo957llWAwU1QreT5EHnzH6jxi0AcDizK9Q4DVB+tbxYl3UyaN7Rf
smf7vv8efmu/j3dVTOJHlPxuj3x9au0P1DumgK9eR3rdy0lagOOlioBHT/PSi8HgLNg2PP3YPwNE
d76NVAYgisPlTDPMKyTsOjmC8cRI3kJINltmsi07wojeUHCxWgQPgvnktWP6RR+2eIM0WR8A4bko
C03CR4+14IGqwr8fxG0yJxvDJoqAaLbinNTAPYyKO6qWq4MpcB4FyXx9+At1BXaagv4bLlQZcZzJ
cZfDvRoQOYUMXJcxYeG32CasO2mn/MeoFkTrA7VPgvGkfJGnIFIeClRselGL1urIL76F2/dVMkkR
OOZAEWN61vxzkKCyU2wLk5RM9Hq9hnUB6tFAUxCqussx8DpEp+AgdYwBKPtQfswTG5idljDlJFX7
cLKCMIIIZetZzlNJ/bHcTnpM1KEXVGJXj96XH8H7XknxGqAAUo4b/HDoEbXcuTlFhBYkemrfndFT
3hIyAfDw1DyJsH9rCePSOOdnMfpfwJ0H8D8Io73RfMOTldvUgvC1RCf+7LPwu2sA9WCS+cOiA22S
apwxwnqX4uCrQhM13w/ZD1k79v13tHb8RYYCDuWDuBTVEb7qB/kxaKkZWFZ0LlYUL5Po+qQF6j6i
zoS1CirI+sAMvxRtcS3gTnVRUoYSWvCSY856N4+/VIrlLq95IS1dpweIA1Eal8Qvt4Pi2l1cQ+8U
DjF4BkFhk/PbTGOJlcWAu46lE1Rz6s5pENa/wNmpHFninJz5WcnnfSI4KvPqIv+ESZxk0PiM0yBe
Q673iyLHpZYOanJ01J+JOuIhsfDBC06G4pDHkQeKZfRyTaSNTIiSzcSkzRZ3LEElYu38AS/69yO4
YDWGOU0aAwQCsvUVHXfuAJoCQD53iSVwozW3xVkKbWroFFWwxtej1cbMsDs1YhitZ7fB/L1NSdS7
9KeNvSi4H6zlOTwpAAqCvjioIXBRDxSvmTTPJq461PhdlPXgxlJiCdLc8sH8PrSQQwGyW9TkPuSp
L9J4w4Y5Q06B2xi+Oj7Gla99L+IjNA070WPwWhS/NMXFFTTA4Z22hKnBLV6UY3ou0TVK/mIbXBrh
dp9exDNjA4xYqvfWDaTMSO8mM1ETF6jY+PG2udXZg9QcRKcMyHF9bI6L2bOSwk7sCNZCS95N+vL8
TMbHaFTA0NGTsBG4+VpkXoi3F7TWIhTB7XHLpsnSI4SgOWjUzavw5KTpe1iHouS/tlSQoXAA3Fty
P3/2mcwocpgMvpFWq7eG0ntZdpjbTVe5SnxIp2NUgcPcvFOdl0VudQhS2dw2PTQxniJF1LO0tg1s
BxwF+IWTGP+4OxaDXIP9CpxnWsl2ttUmPo0aRbDZ1jY2Nhk6aG3Ebp3vWoPiqjaVo54c5z7cxKnk
5xTt+nHjOSMlbb5vqv4xsUpBol9bUIB9oJAGNjDcaThvBRUOwB94BDnGkAwC24NVMk+Yatcm8NLI
8u8XTqooha4M6KE/zvVjOb/o8SzYdOqau1xa4HJAOKNgY0B+4Bg794XZeSGA+kZW7GWQSuTWTLJo
uVZnnbSPs/uEnSScWBkEjyu2KbN2AMRNJ7jl+0NK0cZp3SWDH6VzoEMCSCG5Um9bNbCoCC8v+mou
abCplgCeXpacHafCj0abhOkbTd2WiULf+jpbUG1aUgd21fUSgCQCspsOkiSYANCvRImEkmKqBLej
0epCo1keiHacAgBouLYygz+hZyGsxDUEqGrqSuzhtoXVcVxY4BZaapR5hCI2zqUKGlUH07XjY5GL
2pPWrUCOHZUYvH0b3Di6SE+zrsGusEbL6/H0s9SwxmlzeyxrsduBHPX/WuHGktGwikE+AK6j+aSG
hucMv/Ho19cpDqNeLkcCeYu1Iwokz6C7iI4YVPE5bytAkqtnDrhCaH6Hel42slMHlk106kWC7bg6
fWirQvkaRPKfhDRoHbK8Ccd/qCgnnBic4VlVRMyuq+O5sMKNB0OdC2thdoUgi59206PdL6+o+xnq
vrcXai00LyVGyBUBp4ye32u3tkxWt1aIhUpNinBSuJXhGuk3QDVKnflK76NCetviamS4sLi4zkXE
pLkVSTHFRmqK3gtVNZicKiJ2H22LNv5ah6KnllVXNNBZtsjIAv3EuSItWFaxGSNkee0AvVwb29Fs
dnnOSlKlEeRO4U+bdExEl5VVV7kwzC1iDCbMkebI8+YCMe9Oqv4bQCvB+q0agRAR1E21hadQ5WYT
TXPhHIItN3S0DTpCGaoojSk4ia0uGZjD8IaL6GfyEJgojBtgxRAz8ABKOi3ZjV8d8Gy3erFxWCc4
NPPk4culR4fokQIVNFzy0CF+PSQ9D/umlRAH7ZKSWJm34Kt0cNPq8SKekrhw45O8zwjkP9KNZfpW
9eW2g65sPnSKooV7USfTLb74FkeapBhpylCbQvldi8pvVVy5ZTFYbhgVgkPKqjEUW4HAQtFatrnk
ZXX1mDIJlC+DPOXeWKe9W7SZ5tkgTvNxIBURN63as9GevJB+4LWc3w3MNqAx0IICYdQAcO2V/aLA
K8+5r9L45+2JXPFNdFpDxFHRcKi2+YpyVtlqKWPz4bkc6IEoHVFWAjje08swETiNyBQXVBooAMUS
qHOOSogKAO2IMiakVkR4lbXCLDwTsWSh1AXzLLenh4iWE54XgK01v1ACBnGPPbGdTML74li6fWDs
JReCNLvbE7my/66sckEax4JEyuTlJOXGrkV+Wxvm3baw7CnupqovtEM4FADr6nwcQi+CspROfdZZ
wGnWQw/6GdkOgMp/vW1jJdUgpQEdvGgjIxZzdbd4iHKrNICc1CtITIAF5CBHzJ8LX2sUv6DZK6ij
Wun9ttE1x0BnCJQLdSDm8e58HUymIU2KQrNxDgUui9VvKer4kmh9VlIMHreAsEOVBoAJvhk3M2sr
aXGBOrZR4zJHDeToi7GPLVeWnoXst2vOgI5fBAswH2loXbgeUTZ1piTPMFbkL5ljBPRNS0IyJJmL
hr6/mDyggNAxv/Cw8opEbVnWMuhFMK6k0AgkfuUNmrAyt6wnkfjR6qguTHGXNWlOcccpsYGheQdm
27dh+DLZ9zXqJFUpSsxrzg7gCYItqlp4vOBu+l1fdmk2YFhO9KU30elZ6IKsvFanROpa2D5tlH8A
iL9epIQNsTVoyCFAEZPIqXDmhWhUPbkslQht5g3NfhkofjvyX2BiF65FXOV1G+Be3uE1yWRDlAA8
XGqkee0rF1f6216xlkI0kALZCBgI7Z+KktYQJ6iogRdrSp/SbiRFUexp4vhU9Ay+tnkvLXHRto/p
1CUmaGeiti5dhZolScJRdW0jlQUBUGSKC7HabCdjUYCHpIrfy+y9r99sXdDUtD5vCOTYuijOm9zG
rc3MSQsLo5H1xC2kRc9tnxdRQDtBulgfC5rGlhsxEL+8f1dlOtclxjKMfl9sUxxeBIXp9aH8scAN
xdbKqNHhaUfoxf5Az1AI1XXBFhINgjvYhnNXddFCnxSqr3FJ6v77LEp6IhNczAGVSh6DyxDcAeVO
DwzHd7a3d8paUANB3UJSbiG98oHGLKfYmSjYPqAqUXclCasTC3eD/fjrtp21gHZph1uOWmNdwnLY
6SEkAH5VKck2/90CSLFRYHFQHUVYu45ndmg4hTWCOatWPPTDTNrL7Z//0aTJH0AuDXAHOKccJDVk
C61CShqt8VW/KFw80EVbaz4P9H3Odwme37PZH/rSLb+24Gie3Sp9mzKHJPsk2pUe+IUlEQHImo+A
eBqwUZz30ObFDXyaJAjm2fguywYjrfR7jB6Fzbhry4fXLDyggWQEuZYLc0OljVZvOch9OWTpADvQ
DcF+XXtwxsnrjwluGGGkZk4hRcANZ8k2Uk9TMrjm6KFT/z5M0H2uhTJR0PQ4Vk9tbZPqzArPmKxN
oTBPi78Y9FCXor6WtVPT0tMCt0IXAC5b1z41aWXP+g7fFFnFSTXP8fRLSaqDmmt3tabvINgialNf
RvnJydDestx7FqwZN9GpPKs9CB3BF1E8KEoVlNavbqlIZwcze77t0Gv9Z/rSDI/dAmlXlb/YleFc
FKUK9izIZu7zo7y1T5rXBsah36oelJzczDfP9NTezz9AU+jppHQnT0JbT+vqXhZYG5mYIoz62vv7
5Ufx7++jlClmxPBRoYpNpCdbHLuhHq1vqWxv2NR4LUgo9e40TrprU/qYN+OD3dpf0ekb3J4f4adw
MQsvI23Y6Egh0n22lbbsLtuHgfI13IJ38phsuh0937a4LC6/+Fh1ADKBagdbMmdQD1mpjkvO6oBm
jQeijl/7ErThgurBmldfmuHyVgZPV6UYUzz2Z7VyaeEjCbMt4lMrsLT2Kg0lS0js4lYFYAJP9KTU
eq8lFt4wu0o/O0b9y4nag54aLZnpk617jPk52hrC2vKU2hTktrXAiKs9LiK40SnICte7t+mkTK3A
8Xtk2iacLbdq42AsRF3pazsWrdloZUAjJEqU3GxG2qQZVYKePoQKYiaVhG7MHGBaQCTKXv8ZN5Lg
qWrVIN5rQdwNTwHy7HpYqEy17WhiTuOdvTNokLk1hNz92664OncXRri5U9QhAlGzjq5BvNX0oCGs
nDfVFuywtawCqOG/I1k+4uJKP8c9GrBNgx4DIlj6D2oGfitd/mgujnZlY7Fy+dGTn3oZYQdtk5To
UNO99ij/bh7zh/mgfNOCZKe7uC0+gA0BEtPPLd3botYTbVmQW9/CZTZHrnHZcfAtTuxFh/hX7Brf
jABdU3gJT/1wrx2VAIktD4Zj3B7GDXqK2IN+yF5Hv7gPf2b37R0LGBmfHTQbeLfXefVUczlRS7C4
WIM+nuUwjuBNCG8+WGERD/wIrHY+xG4zFL335avTEhsO7U47uhulu+FX69PWlbeW4FIgcmzuRmqp
k0rnxbEzlKjSF+olu1jQtrgWYf+MFnn2erSSXLYxVKjg1l53MoP6JJjO2x6NN7jrn0+NtJANCUst
+37k3l6q29MDvMD1z871cCiMZaVwqvwJ7WlX9kTKX7d3vcH3LjkSC3HAw+eb5kHO9oO5VWzBE6Jo
hpZ/v/A3yZy7IV3akaV+jz1KGkWkGiGap09RJYzxgrPMU0p6DbygUE/4xcDeg/rG7RVZe/gG4fr/
BjDEquvBKEh7UW/DlBcWd6r7jkbb18Rjd6r/FB2GZ1qR3+BoVAP2oB4m3KY37Fv/nG5FqF3RnHIB
JpGh+83QEnKc7VMx4pQWiw7ni9/+3yEMh4frgc6KHNVVh3Sgo99aI8xTXtoNXjDvpYFY9/nm9ryK
3JALBAPU1LQ6ReLOj8H4tRO8Z6y+3lysGl980My4qaNlMO2v6U5yxzPbpKhETUR1yzMud3Rbl3dD
cZpER4XV2vylZS48qHFdTEqFgRWk9Bz8cUx6Em3V12ZX7YaNcwco2wDBOIGfLvN1Y/U+Wskv9pze
x4CGhnDTGdzINilo0Bik9/LpXbPPcSdwFpE17nxSWaMkgfCZHmsPqM1v/ZbtIldxY///y0n4bocx
lvSRqksgkbwqLgOmpX5lCvLF6ligHgIMEB76AKO49vvU6pwShTeMBak73qObTPPj0c2+TgcRbdq6
W17Y4pyjjvPYjBLMmyyhE2VUiTOrZBytTe+gXaaeIJLyTSlInGaPtLPQCJ1uTNvY2GbWk5aJGsBX
Y8rF13DZxh7VuJ1spAKL9ok7j9YXvdSE3dbLT/nkmRdWOF+x9GkI5cUzw1PqzYG1lQPtaB9x3KBB
H4gA7auZ4cIal3vsSRtNVIuR/SnJgPnYWYNXWn9zqL0wwqWfYmCKM8rLHs8Vf6qep0wSeL5oabis
0+lGW2UOLDj5WzYcClnUcbF+bbsYA5dQgEKKjaGDBUl7STrdD5PdlHRBxnz0ktBhr8S9V0DywUbF
8PauFm04LtEUqZnIzeIQ2TvdZ5vSVw7Ss47Kz+62nf9jt330OC7ttXxMrOlYj07UoRtVZeD/zTvD
VF3asY665ZjlimfLxWTgQsemgUD8eXhMFBuCwtVszZCaKbRy26lKTjdhnplAw7YU6dDJNRGV2jLg
zzvkz3dyOyTu8cqLggkiUBjoI87jdUn8SH0YB8GMrB6NcZtcFEsAF/pUCVZm1dQWPFHNQhcIGxJO
QThUXi/9Fkz96qa/sMQFOrmnmh1NEbq1m9RNTMBmnFMiPY1fWiAZn3UIVJiIaBDb0pTzbdOrY4TI
tqHjqg6yVM6vjcZJpVzLINmoZoQmmkJ62/HNUNtjnUXn9dWVuzDGubI2y0XfjUCtxHR+m4ZI21n5
uDyvxbJb9YBKTdA3C+ypFhWEV/cQ9HKhbYtnbCDwr5MW1E9rI87QJtyGPxxUR+lwP6nHaAjq6D5B
NxGaUm5P6+pILwwuH3RxvkgNRQrjHganZtiA7Rj9Sncj2HBiBa9IhuHF8/62wSWGftoUNmAWaPYB
zopfx7mC8gdae7B53xMt309K82IqwAPdtrKaLqCrqunQCF5I+a6HVVAI69ljkxwDC5p64waaV4lO
IhGP4epLLJo1lgUD0h4i39d2BvQLTlaB0eRgNJiBXFR/FnQzSSlR6gcAU0lRoZVW9Hr1gZPjJxGM
pvAPAF/xBMcNj3Zx0UMwZUHwjcdpa+7jzXCK3oYv1kC6x+zR3CEL/1AlMh/Kbf44BQXKv9256kj9
jNL7RnSbWg3Jlx/EzUM7JDaLlg+aXCtwfOZbbrGpD0nAnvWA3WuvyeMsTHVL/Lw1C1wyjdNJG8IQ
RmWMP3n4EXq1L21mVzn+zB5EF5s1j7ocIRd/LDDdWLX0MeV58BvgMpL7t332QyDw1ni4zT83ukHp
ABN4bLpzoNJ85zTuEZXWg/pQf6m2pdttEYQCZR++Rrt63+3kr7c/Yd2fLxyLDwcZlGPNDp+Q7gxP
37B9S2oS4tYrugKshfOL6eQvcmGthhlzYAg0PnX7WJZ78GBDMOzl9oDWos2lGS5fobFwhtoZwhsK
5TLRXFG7qSZwC/4s0kdzbZs5xqHdV9vOH/EIE7rlq74n1l1xp+8if96PG+1suEMweXST5kT38x9J
MN9N3ngXH4ev+O9eJexHvM1dQ3AyWMN4ocnw30jBw1ySOYlRw8T3TflLjca/k+6WMaEpJJdcepd7
svUjdA4mrim3J371HHppmAtRYxOZGXi0EKLcwZVJ4loHndhetlOJLdg4azns0hQXfOa8r7KsXHzJ
N3b1A8oC/lLxFAxI5EpctIn0VoPWEqycxl8PbDeShvR+D5/6DZmNnXOfCWodolFxAadX2qmiMey1
nuk7Qect4xKpQoi2IRdydLm0qdPDyKwQ6W7eM9i4PW8fDa03ohrfrGSA9wfDABoZ8E1UpUvQpbvF
XvVNz3gp7+Vd17v9Kb8bXwqE7+7Xd0jA3P6C1TEC1Lk8y6JtSePcw5mpnFgzcrRTPwIT64xvjfZs
dYJyw2ogAH0K4IWAxYJJ5fokMAHoFIVZi8Zzg1R550KeLXG8OXKFitLryRYAAUi/4sSBlsprUwWY
JPNMA0pAO1tgv7eDAcgXm76MihL0turiCZZ0wF5YnQ6eIYDnTkb2PQMDye15XX1kBWAP6E0A6CDV
ulwWLs6OiZyZYxJiyErrDuWvyAyq0u+hKvGNym81qJTMeSROkvmZcZy1vagvco1GAUKW6OHGGU9Z
uKyu7SO4p7YxLt3ppe527Kc+jUQHV2Q+bIf3LAkGSJEOO2Xcj84vwdBXVxvcYwtwEL2mPOOzbMeG
XsboIlftniCujsUrBWUCsEiSvi06OWizDR6hF3A/jo1uqz/KbUXmqSSLOopIS2vJyp+2GDoOoAsG
hmhQbFxPRA4FNaNMFyway22S1tK5K5wzbaGn5wBS6SdpEpMB3d+g2GKvgqlYUugt41yKZW1Z11IJ
xAWEyLy4Vp507bWPjsC47OZEv2s6MKZlkV+8x3+hIqCj1xcvuOg3NyA/ez1sVDmiou2Ay4H0S2uf
qH0cyvtRxNa4NrkLgMVeuHCx4zgvzwtam63pILvU/SGi+V4tO4yseqpiFbel9vtcK99AEPfz9ryu
edilWa54EDYz8EUzzKqbFsCEqMx8KcxJaFWnduoEW3ktt6FpH57sgK4W3fTXMzmZmlS2M2aSle8Q
EyyAtxUqR63lM/AegWp12bMqf7Vt9DSOJRS84BmRW2ivOPXpRe6xxJ86sAMViiDsr1bsQciOt3bU
f4EU4MKkrFbFP9Cc0sDLaPM9qkD+XzUkrx+dbZdKQRnjlQmoadnBCwLdVioKt+3s26X9vYxlwePZ
6hQDSQPeF6geoFPkeoo7SU51KcZ6anpNJOWZaUDkWiL83eqxC2w+BgpBIEbE/frazDAlpcpsCXsC
vC7armsZkZkFXGTv9YkP0hW9dGnu4u3ntruuDg98KwubLvrUP96qL3JBOM9GFrcJVPB6e9FbMEbT
G0KBm66ODowTBiSF4EfouL8enaq0aqqVHbrTKS0Odi5rLtOa2HdCOdm1s9oGqH9qh6nEXxX2qzZU
5qFDtV1Qi1oj+UD3FTptl9Y99MlzZ8G27hNHQsXx2E8PEfNqOhCoJhLN2FqWX8y+IWknCEVVc+NF
efyq6ttQP0koQhSLlnUbbf/75F9+Dufp0MY2agBu0GpqJdsOpC/z+JxLIt9aC4TgwQSEHWwNwMxz
gR5SwvkwVMgyWWP5lvM2jfWhsAAONkHi2ER3llqRqviPLMrIZiiEIcUDIAAQE/7/esn1GhoOht0q
Z73OQL05JBu5RSUHyn2MVp6Sdf/NkXl7PFA/BJCctUajnEdz12B/6gi6syzoA+J2yycj3FRmSgEp
D4pBqYPjdzpQHTMIiZ5vewV/PvpkhctcaBRDI2YNK/Jj8z33qs2X8Fe9/ZncVcwVkZhwh+zFFrLV
QpILfA8e1pcRX+z/bHA06HnKyrmoa+PohKHyJSwM+Uc81okXDY4hCKfr9sCssejUgGKAm0E90ew2
rmCvtzaTcRiRPiQ1DybJEuwtviTyPyP7Y4mbxcGRi3qQZuUcFT6IFysHuPb8lHh69dqk9yBRGAYR
QT230/4xCegDEGAg5AVJ/fVkLqwOY6FNyrnM52En12X6pa/zPACOxvTbTp6/GEmdTiTT9XEbjbq2
E3jOMnsXZ7p/PgCnHVRp0Xv3SeRRjeKkXUCU5+wl+YWUOT4Zd8O37EE+tne5CDS4shkgdvfHGBdM
pT5tzQLWzg0tD5lc+2nL3GlqfcGgRHa4WcWzW1FqIFQ4Dz3unnF031W2F9nzvtL2Zau4DNclIzMk
Yqb5fTk4O5uxvRyzDYtUT5n6ze3vWV3ki2FzZy4Q/ihRPBgYdgTuDR31r/kEHRl3UrQDTXW3yWXI
bjeCWVjdNxdWuXCaMJqbTQGr6OQJWjMKwpB6LFeDthdp1gjmmy/xjVKRONYAJ2oVcArp8zeruZt1
S3QL4EtcvLN+HBouQk/fJwPOnRiSnL1n1jfQAOw7xSazUgAzpAKFLW1jpAzZnINC0glYrVyTifSm
BKvJ1wENwM2LqIdzSVlJ6GDs7bG+0xPzYLS9Z1TdLk1rv9VEc7wW47F5HAXFgEWk5aNWcDH4qGK6
ZFEJoeIV2EMF8FQyu/t+kz+WULsh/ettp+VPYP8z2X/scZu1SnqzMnHIPbexvS3BDoXnHL/Iencs
Sxeb2J0h6ZsZkCbRZLdxaCCwv+pUuD183HXRQctFY8dheEHvbeWcgyHImpITTryurPV3M1hWe2fY
GNPsdpN5aOaj3rDzhGefmW5NCRzHmqBCt7rmF9/CXdHqUWlRfYDjaSlqDYnb6AT4lclPyDBTMooY
PFa3LgDrH1cIS+GHLkdSlTYmlnoaXysQZc2BopNcVMfiXyH+WeELM9yoGsVu8sEq1HOeNnUwZ5C0
6UGKFhNdTnoJhB4ofrnJ0ODS1CShmxkjmnPbcvA1u3C8xp7ZXm1G4B46Cb3p6vRKrbE6WE4TgkYm
0/1ZnVtisWL2aKP3d1FWJrvbTrJcpfjshZIMyKY/9NiMZd0u9sQQOb2p65F6ZmF139bFOeps6b8f
E8Hthfy4CPdqFk+zRO2k6y0lwSyZ07QF2ba1sxsFrHRhYQtMrQY4cI/glAOSNkBLuUwB/hG9UWip
ni2mvbHEDMx0M6h34AUihnNmYKFN5e9xRd2UNb4xFpGbF44gbyzJ8WpOAfWDfBKojnAcwDM0d321
xnIGKWrTPMlGSeQ+dXUaop3wvTQjL1K/3F7AZUCcMdwzoG+P103cNHjEs0SlSVekvnnqWXmWKvWR
jkUQlW1HSnneSXMJvwd0WJCQ+boq8GcAb9iAHUAUBjgpjSujRZUERjVtbJ6aeQrstt8sspvsERtN
auagnb7V0F6Sn6LW70EXMTS7edigoUdwyeV7zj8+A/p+qGuCwFr5xGPOmiQeJttpnmb6PN+D1xg0
Vmm/QZErNPB4BAliybdAXv+OB7OpPFAzyBS/wxOaHxv7dtrKA6mOsbKhGlRnjmEB6BWIyQ9o1u2k
++Ys4gj5uHTzq4Uuu4VuzMBi8UoMsVVpDSRumqdyZ/3IflO/dyvgj+Zt6LUH+aH2NeSjZlsHbTBs
u2PtZ+fh0HrzvXw3bUXw4Y/nhFtfw4UvqdCZhDeN5kndQLDZb9zOh8Cki/M6EmNIfv6evIS8R57g
mrCyP1SUmkwFx2VUnPi2hqybq8jJ5fZJoSDeLNxO/WoZmPoCEROx8/b++BwRwPgHLB9KD6iEwGk5
T60a9N61LTw16cutlddPOXt16nLD4hbVwuhYMMWbFQNE+8N7K/3u7K9Dqgj89PPRY/mIpb8CVB82
fnMhAZV/tZdKs3liDmhFzHqnVclj9GgUXqKr7tR6gAQCe9JDkmqwCHTjvwlmYSVMaIukOe6dgKQD
6Hcd59HvDmBZTtsnPfkaDi14K38nkbrTspyAbYKA8q1k8W58aWrImJ7KNNrWceuix8WIvlGFuaWq
C04E/JPIsnfB0IDvAYWoaRl8jUSCrkZXZVr7BNYJvAsci9qVog0ad2cwhhSO4Y3dOx03ZvJQyegI
y0qfaaqguLDMO7cDILewkFwCo48/uKuxCZWAPER+eoqKSiGJM4FQeoCQhmD2P90RMVR01uC5C7Y0
iy+v9nU84VGo75702G0iCFr5zH6h2p0F8r3hKSw8ufC67pfAqvppcKBVAAsblh2uB/GS6zXvnaRj
chIbZ3veot9muptGVx97YhgHvGHjREAgdDFuZ+Ft5vOec2QFVWsIeeEuARkLPrAk0Hawqv9H2nX2
No4s219EgDl8bUYlS5TlMP5CjD0e5pz569+hL967UlNPxN67BgY7O4spdqqurjp1Dq8+G4xjbT5D
gFwQcOu6vFtxJcsLgLJEHSzov0MFvoKl0S5AsgviHvKdoXY+EVFHLckYdYsjgdU4oG10OjO0VUM2
Bp0zQyPYpha7863pJBmPZ/4HMnWzraivmiPzq6gql4QWklyc+gyNGH0woj/qNttk+84qwdsu7Dgn
sRIj17+BjKnM2ujxwxqyxdggALSh7kkSO7YKO1nBky2CcOqzqAfJlAhsjQKl+tzrHMwrZkYKwhjK
yvDpHmfk1G+Xn9p4XJ1rwHn92MlfWR1IR/DXX3zy9fYbCBlS7z3CkpXdTtfO/2UUrPw8yLzxyKNx
XhrL9KmUSerzZPWYc8GRnMkJdW4bAT2SGpUe6UcG7QBbzKv9eL3n8VDLjSoF0j/AteGG+SH0v1ru
jC8bfgg77TnILyp/KAFpi6pfYXFIonDlOruzhEjxopEZKP2Z8YOO14VODqqoYJ5DAOVLHUAdMA7z
BeIW5GMMtlhZSnE5smtztFjrxAUTtnLJPCugRS+jz7T+x1OHOxEa2jwa7gU81OYPuJo6qRwErqq6
8CI0BWoCNVELCyhhHQGEzvlrjGbLheJQA0UpmpvBxAgab62JjF/PCRBYUwPiCT7Jf/FvYo2mpZVl
umtodvaQcsPFQoc4iTh2edYI4YVXUcpGVf9SIH9WOmW4cosu9wPmDKjIuRYJlhv6EgXwFkwJTBhd
lOcEtYVATMwcxFslOgtzErK8Oaxx9iwfvRqajOcKL5qdIUZKLxkyfXkBGHF0aSzorhw+xe2o/2VI
dEwhSOHbsd6Zv1ijsQv8oLa0siOXOebZPNr4JVTtZijFfOtd7RhVbNhmEJLoIr+U+mR4VuHUlt6+
PT7SdGct3MmtGeoK67kyqiJAii4p8WyJSGQ0UZzXP8GxvKlM3wbs96k1KgM4Y10gv14K3TfW7pEf
Ot5bx3L7EdTpSBCwKHWIjyjefYchDFq3OtLCdU8kJKIxmCewzuro7iCFrRI410SXjkByrMQv93bz
9ZRT15kcpZwvs5hyhYzcUYAWQ0SCYhdXz48nfRGkYs7B8gdYPijHUV+nhluLoyxncRNdJCQG1Swg
tS6yPFE4t9+s8zXOgT89udfWqFGVbRvmvVdHl/p3bCagjNMItpOumrzOA5mbArDWWujMIIMxGZ/n
xplsGSzboZ3vJR0iK0YDWieZAFlKKpu18YbS/1YkchgjgvCKZgDfaDCbNdmCn3rp4rPBLwneJ0nC
XUd9dhBFXRXzYnTpLMHodpsJnXUKkMyTxc9cLWTU2W1jFJvSjizfPbdWb8kk36DjKMHd+zs1su0w
kOfQYE6B/R+sH24neAdUPkEmcns0h77BbQGq4UvXggpGdZp2MpqSc2TEGZFAUvb82N4iy4f9Aky3
/EMtDTJMyh44PbSU6cr4ktfyJoMYQO5tZEaBitIKYG2ZyqUsUd6gaks86gZYQnOtYPmQTGstT9kl
pS0aDHIL72y++e/GRp2FoEJHHpMVGBskZ6Lg1A5PXTiQZm1kyznkwd+Cy1cG8ThehlRAEaZxxuUx
E114xajaXZpcfASj0yYQYsieABghIh6ddh3j9Hb8zEWk+K7XfPrdb9DA0IZ7DHEUTYXJTn2A3oow
vsijUylHL9yBn4nnPh/PKA1ygUvn/7cej9cYp1FDHfgBL282ji+DpQFmX5rp3+IUGfwGEHy7cVBM
I2xOypXq64rZRQJi7nvw8xFmmz2kZd3crY0WuP9p21qsVWzB/YzP4VcGu3TZCBBxCuc8HfK7tOJs
kvh9EvNDfAkYyzsAWhY7o4cUA7fC90y3V8yTisiDBU5HhpIy5DFuzzwb4t1b+GxygS6m+w6SQIJA
PzQB2iYDOdun/f7N/j59f3vv/TE+MgXp1jCrd4aK3PLcxifPSBeBWtY01SKgTMvs4n1kFvObM+PV
i3iZKcMoZ9IpsBYLoN+lw+6x4Eqvq4bsMm7F1/YjOPofwFfYksOcR/BE9M/eGxzrIWZJXhjR2hmd
vcuty4d1SFMizQtqKo1OoEMGoUnLQMguhTHsURXY+fYbp6tkVvVKDuPam3p5Md6ao9wqN8ZdEksy
zG1SJ3Whv5TqkOZ7qnbyBmB4B/QZL9JTbTWmZjd2+Jy9aBfPZJ32DXhk9Yn5lbysRUJ3Mgq330Q5
YFYLo1kVdJ4C1iwsWS/twJLM3uCN3PKe1jpY5j3zaMapXV0UXViFuZJdGAYcPqorJAdpPIqtrlUv
AuhMIuOxb5ov7Uf2qEu9YDplkETYY70nvksModyF4lob8vzRlBGIT/9IqSELiWIB/vwqcg5lfxSU
ig0udfXJcm/FWprrziBAfoSwTUbeCTTY1CC6TMs7UBQFF0n5MzQnJrNDbw1ydOewI+pHLygkkxEn
anMIeTWGQUq1QYRG1uUoGKJ55km98qBapiXxtri2QLkTpCUzxitggfPP+ZBAYO7EJQd2tHPpj8pb
+UX0d+Je+o1WAB013Mf74E7q5Nr64rJARSrleXAoX8QPv9T71/hbsqZd8tkb/oEIzhiZ4iYsNsWL
gJ7dFeN3rmHMKqh5Qc0+Q8ioTLmYZUIrVCWePCnp8dhxKldeU6Og9yBCDOTiYYSHVoYIjt7b9aun
Pqzl3M8v/shAHONJRUZ0ZQrps0uboM5u1npK46cwkaFvkvnCcF7LV/53ug2eQ7yVpG3skelv8pSe
+gu74jsXif5/GQctNWYSY6QzDF3VV7k6RjB+EXbFW6AHz/I+MRn02IUBWbsZ6BNHW5tPy9VpiPOh
LIbZWj4lxtDsARsmXvf6eELpV9lsBFE2GMbmejfao26NRJ02gROFzeF6VbQtvMSpPkyQgepXcvGL
lz1taN6fV6Mp+watSeWUXwQ0Zev+Ln9Jdty2eALL5doy0VccbYqaOHlCMw+PzuULs/MOxSY5+ra/
D84RSVbu7nsrdD15lL8qtRhuV4YhBWJhovenlDdRbD9eoLubDqUdEVXgGTJOp0Q4mRFiDwI4l34r
mtgC3Wfxpr1ETvKinKSIpGsLRZczMHtIdgoyGgoEJO5EaqEqBIXFHJJchCOfkP5cu+oRkeZO+Bse
15zSnd13Y4taqWZiQD7LJOUl3oXosPSc0mrf8pX9MP8l1zcjPSBqlQL0P2uKAiPBJjkJDnvk0Sn8
eJHujgPoQIiP4S2Jotft5g69LoYwWFleIOz4W3gKPoWK8G/e78dWfqjbqZHgikeJGah5ea733Zrh
pThBF05eXpL3QB92Z9uyhh1BpPjkkTfddSLSrgzsztzBIgiu4e3mei7lHlKtj1ufrctLevZLwh8b
G9tu/3hYd04R8voSXjLYbAoYfG9H5WdMXOYMU11Y7hAlGmFT3ffXiAzuGUHGFuhpoDdAqk1d/CDW
SbmuCOpLyG0ioMPiwFYBJHg8kuX9h+fSnL1HMXDW8aN2mpRoVVmUGbAhSoGCYyJDpQDyGeZ/Z4Ua
CtsCfp6zsCIGzwz0S/NhtWd1OVvzQNApos0NGhJNzyjlUGmrPZhoue0k/mYZzQKziCwjHXUqRjKC
PbXLdc3fMgJ6/CDysrIl7k4kdIaw4dDbB9WV2y3BxXIsQeq5vgxdo5FUKVO9rcbVxpj7ZmaZVAn1
cxyrWzNS0Hrj6ANeA7plViJg2QYVctbpfE0AkeTf2fijmz7a2gBVzKo4Lx2QYSvKQNnMjh0dewAS
3hqfmBTQPg/4jGKEPh375sloAOJf62htV95bzGtD9GQCwgb4u1JfmgzVaRF8IcVJWrumFlVRejjz
V1zd74wE7oogBwhCgn71p1Ufhk//O6t15O4coJRQEwyNwnbAyzBYleHyZBuQlkjGnH33kWh/bvHb
f35QZjLmWRgAzDd0oTqYcilNuaK51EoYnGf2aWOagjVBw0XJ5GfkQPTjElFmYV1qFynTOAWqyjQo
JqhbbpeeDQtcPBa3Q3MISBi2iSPvUPPlDV3brFzWPwCw2xsBm+jKNuU727KbKWJgOyfM2wHFaL0w
qo287Y61hYywlW9+51ZqvEKV3UrM5z+PJ3hRR6GHTj06k64QuNb32wsgmJZqF0e0/BLWLjZeQpBj
tyR7cBQ0/KOIceb3w1O2Xat6LzAC9CfQx6hPh54VMAO+ioaiT+VtqLee8g6aXOUtEqH1iEdebcUl
SBrtjJnstNFAEcpmf0ahBFBm38ZEVvJ9GDNGXkd6laNh2Ug1/Nfp3Pp2PnxLY0d6Xm9zR2OtxxN4
JypG5gMo9FkgAyA3iVo/iPnKQdgCO+KjG63Y174pMztowr9lB22/dpnfc3e4+VC2RLpr9j23R7Ro
ObYqGba9sO3vTowJ14fG4/Hc82kIS1C4mJmEgQq9tRBGoagMUdxegjpKtkOTZ5sqUyudbTWNAAJf
rthbpO7n1UdqWwD6ayaxpCF39RgrCQOlPTxfJHKInqWD8wxI29/Hw/qpNdDH7NoMvcmURMnA9t9e
Rht9qFvpWfridpZ14Az5VDne3pY+iE3IuSPnjWZGv01m47osCT7cFniPZ7BZkr8rQxfms/Xom+bV
vnK4bFVPktbim2Qw66m7SAG07MwGloYqBqqJyCS66QuqWsVlkqz2PYsJuBqByFaM0hnBhF6bzYsQ
7bi/Dbep+U/N4CGDuvdGI1jLfy0qnfQqUXdDldZN1tRJe+HjXd0dhEJ3MCG+lemaofek3+F3I8EL
2ozMytb5s+GuCkv+oBkezRe1N/mhY6F9kLeXPrXH2AYwPWc/gdfyK11zGM2tpa2Wuml/LIuJCP0u
KTYh+1nIiZ4oBPWSNNUF5n1Ch+5BqQxNNkbt3AHvHpsiHszituettEc/6d9iU81dkIRj7Co+5rE5
qLoGkb/2KSieBu8U1aQvat0bZcjOEujwdN9xarfQYTMn2RI24RcIrnaqD0wz8Qdv5VL8yWZT8wCO
EBQO0FOFRBsNmay1GnzJcltf3j+OnwDNMKTZlCQ7MeQzBJVHSObyM7L7kKskvhkZ80+u49/xHyEp
S56etuaWJdvfifMigIcjwtX+HJgBQFcjUtb/+ulB4YIz8PgY3jvtCi5z5JYQlgo8zUzcVlWaDsqI
sFDZJCz7FcrtQXyLfiuMI2tWVjUXtX2Nosp6bHfeGYsZg6zDjPfWEI5S21fIw8RD1q659BLk+Oqp
/BAj7Z2N/IMWTmsKOfeuBEUAeBKlFbhSYD9uz7UQVWHWyjNuV0h26XippdooWNFQkJmW3yPhCKrM
ulzLTd6LJG7MUsejFEq24me4sHZ81UhxEkuSPMdb/wXty8CtCSan84TZsAaHNBuzqXeZXTpr1NaL
SgA8Bco5c4J5xtcsJBB7JSxEpgNkk2e3M/+8xUe+0byMz+CUGAQAFEw8EI/immLD7CvpFUZHAQSp
gR+SUAK6nfN0jFKxYhHHMNIhh5hpDWq9x3vo/siuTFDzywQlclKD11xKzi6wlEFGOj6wO9+KmW2h
5wXC3/4T4ov962PLd7IGmNMry1RyQi4iXksDDA6PGKvaQLoGJ/m7I19fwDdgOTm9wiXlGxp+1jDx
i/roz4JeGadiDl70s6kNAoBjD+K2Qx8nfIq/DeBTgIfn39GbNdilNa4Swy1zgLeDph7JveJVvspg
umuzAlQj0GWdA2Qw3ktAwQsgqgdcIrcyNzY0AF/4lcLpos5ADZt+E2ip53e5APPMrtgzT8qTdh7e
lCflMNjtp3YKDmtpu/9nlZHCBdwajSI0Crny+U72B5wcbyDpa3wungNrcjQ9/wow+IBA9Y/5JVye
a5P1SWp4T2vkU3cSlfOU//sLqKVmBSAKUhFLXQimkuieXSMN78TsLgUPJw/tRrY02f7P4929KN7+
a6ZBtoBHNDpWVCo0UxnWy4QaYRD3NWxk9LP6RPxgTVGwQn+D9m72xI17FY/LZzG5QAOCMXiQQKys
9+wflv7j3x9BxWJ9DaW0QMbkq0nbmwEHX92HQq53cvH2eLx3PZUG+WW8FaAMtwDC+oPG54WE9orp
m88PbNXojw3Mq7QYypUByhVqYJVQIoVtLsOeeZccCQ+h3fQir0zY3VsOIlf/Nw7KHXJTlSlCzzWX
+K/wxbzH39qLuhefy2OWrwzo/r68MkX5P8iPFVMowBSYw/mPCUfhkAQ6NE66HbsfDlpPml+P55Cm
xQDWZu6zxS+yiKymRGcbFXbi0jLF8Ye0bvULuKVf6VaStr0xvMYRqXfKJX0DBQlkflcMz7udXr0r
w7TykFizDMIKDZ0geIRXe9nW3rVdeeDwJPibWuFpTdvtntuZU1i4NBEXYVNS6xhl6ELNeLz4mvKA
R3UgV7YUvVTiS1VOTgPxD1SWSgLRj5IZycA6oqhXmTDLC7f5tko9PYszJ8+svF5b9jtTcfNl1LK3
fSVw3ohHB/SX+HInofukOwX8ryw2xOnJY6zyV3OYtkn0+XgN5pvlZgk49M0BhDzTdCBWpRuRKzXo
mxbhlIt+NA1Af1nHJXhux1PpVSbXe+joX8ONLxr20IEJp/+zAiBeQ0II33T1FgwhE4jCeVG7AXP0
R9fTGGMQj1kDxE61Hd8CWRfkfd5aQk+QBItGm22/H496mQXDJwAWgM63WUgIYK/bT8gLNQhCrand
VkHbMWEafWQ/Er4xg5y1OInRZQVvradw3CTlRgmMMj3xzN9pHNG6VR41O6v++AwRVL1lVhZk4dHm
L0MHkgYyIFxCdFV6kpq2Qt9o7YIgx+jEfcn8bepLP743suYIuC4fz8TiLpjNySIL3QzoP+O5cjsR
TZ4yYAfpaxcSYLoY7LQh1OX69NjIMpykrPC3VnJJTZNRHmq3T/8qDaimG8XQutKoWWSQ2HMcWxHv
ZF6ql62TTS9DGK6cr/sLfjXO+fxd7Tm2DSTJR/uz25Z6FGS2wjRmVGa6woybesoNLtTFuCBgu03j
X7+Gci/GH03zAkoZ0wugNbIVlRqkeCf0nnF+5jyen7uLgGTsrNEqoTBHHYicz9hQjqbanQBBaH1n
8Go96Tb/3AiSXTPbuChCa5Qy0qpqWDWKV7udynzWdVg58SxogJr6GrXDMsuJ5ZYF1OhBkgdU7M/L
+Gqya6ENmrbgGreDaK8ceqY/HKYQKGXR5iGGDDaJufNIcLLUqIVz156FYSu1Tngqd5GH7qm02YP8
KeCtAG0EH6EemT36YVPv2JWbvLNzhfTg/Sj1slxDbNzdJ3NoNgNAuaV8Wj7EsjppSuPGDLeLe8lk
+o6MwXgO0dwi5pCuUk9M/dfDQgU1QlPlE+9wUoenPgSyOE1InFj8e4v3SVMYicgaDHb144VchgiY
XtBpqQqafFCJ+UlgXU2vOI5RmUKv3S17I+CAgsuzPbrIPbODePuz8gcQztF4bPPONXFjkvKXDRf5
klzBZKB36aEF3ogZzsLodnioZL/71X7BeTNS19IMkUWhSUOpVaRrXSEcJDJOfuu2f5sGzfEy0c6p
dx5P/VARxKlOKK00pN05g2BPACch2knmNkzqPTAIQKlmUj+4yOZMRlr06Bfx+VivWSVYMTVHGdTg
Zu+OHDpaj9FlQMXfbK5VATdOgwvMlVHw0EuaqfXAQ+x/PF61u2O6MjT/+dVG4Trer4qGHdyusZWk
AMP/th3XWI8WMT4CiOvRUDGVWte4Y2uMpo/f/Oiz8F4fD2KZR6MMUHtv9Dg5jHwYkDjCKQ6YSoPR
QlsEyp6yUU5P3Wu3Eu8vFwg8BrMHY3lUxjG423kT+TaJFS8Y3DwPczuQinjX9OxoqNMIttuWX5OE
W975KG+ggQYJO/T+QkLg1t7kSREgGdXg+qHiNMdE9Inn1SZU3Y0pxob3o7Uu8OWiAcAAbAYPs0jf
0T3YnQiaKhTjBjdRNaRNQ7R8x5myZmX5sgATws/DQsEDAxuemsgxkdpADSVMZFcqmypJVQs4BlBL
s0VstFVaOFAuip2kwtuiHrO/ndqOZgjhW+Kng2+CxcknaDHpLED0fFONh8QW/GotyTxP7+15nMUq
8SCYM3lgYqV2cNhJoVYKwehCcJhoWqizQB1yvWqovRWB0P3xfr439dfWqMWuNa2W+BFxb1fmhl9L
jlhnK8DRewMCy6KKwB5CswrNsjYiLdn2Yjy6AsBe3ksoYRsdZOGV5c6Px8Ivni1YYFAng0ICVKto
6qe8Zpx4oSSm7egGRW4FyQdbWSqA9VGjD8fqpPhob1DfArU3SkC3g/EjjM6pb0faDkwHBXqPuy/p
VxYqRJ05OYbPx1+3dH/g4fippoNllkcZ4fZY9YqSamPZj24Z+/tQAhREK0dSBlmyciPfW9JZqBkP
S6RkcYRvDcl5q/A904zupDZPvlg5fBq8PB7LXRPon8Q0o54AQ7cmFEZsa7HHWAIuwJMl4yQMhp1W
BnIntMCUAQuLS2luhKWhYWMuc2UlSyO4ZDNwG8Iv2L7CNUYl5Y0etOr4JoV152RMUOnpONamDBj0
tqmqWgeJNm88HvS9BcT7TIFiPaYXlefbQSdJnxdVxI2uVCtHCRsnadMj6I3sx2buuHu8fFVOBhsX
Kts0pCtJFOwNmR3dsA/OGVgx4ikzq+r3uMY2du9cygKgG6DSRRGdjvMnqZb5Uognt+6i7yrWjAy/
ENSJDFAGX8qmXivPLMM2vOmvDFInoGl4X1B7Hwbbxu6hDcMVX2J2SVgAtwmvfgmd+Xgq724gGdUn
cKoAdQ+nf7tkEwge0xRAJTeNtlwrGDxUL+QEjGYN8fGs9sU/Yyta4+QfFXC/1tkap+q9c4JmRFAq
zpkjxMm39vuIKwVwWU4uMJSTXgl+YTO8sCaDsejwV+H3wNKL2h4COLyoqOM4VgGTlqGC5IUSO1xh
dCPYZAnfGF4qk+hZUGw0LYOFyy4YzS7a0hAmfgdmnxql2TD+gMxnlJbbqhGeV+Z/GTjjw9CXAypP
DlwbC0JPvm6qTMKHDcxRBoyFF/SAMfnyyL0IhRVKH/1ajvfeIcVEAFAEaDY6n6h3JS+iVB6LwoTT
44PrWrCAqdhkydoL5N4hnTtyQaIpQD2MLnrxfKYN0Gqf3GHoEjSXR2CvUMuKyAEIlPrgz+N5vBOR
IfgGlxN6nLCRaRn6JihibWh81uXyhrXzMH5RE0bSWV9o9hBFSO204hSzE4e1xpU7JxaGwSAqghaA
A63V7f4FOlgVxzqA4Wd+W116m+/1Kds2f7n21+Mh3lm3G0tUHJKyqcAVEYaopdmmlED5AWrJYFRO
j83cGxCKHTMR2txPSTsEMU0mrcny0VUPiY4zUr6ec0kXAj1fE8W4t2bXlqjbYsxAfOPlsFTFliZ/
A0aoV6wbo3+bVS91Z/3zcQE1hE0P4PmSWc0PCraPtGp0FTYxlcAHEIszBNUY1ZSw7DkrUCD1Lo9t
3hshHiUzFBOUOIuuKb6aQMmb8hghOhJEd0RLN5jjMhBUWl20AtZbszVHfldvx8RXVS/RcPeyOvuU
A8cPmgp+l69YuedI0SoALPVM9T5zBN2aEZtcSdVSHN1RAwCxzY95nxnSEFleJG/iZB8xZgUESn+S
wt7OpuaVQcbB+6PJT6ykh0jPu6P6p52+Hk/0HWdz81XUKRwYrmeYEGHQ4KPjWe02fARiHPCDxSAO
fmzq7jxfTQB1DD0Vh5BtkUrxeTEhdYaqD+//QU2OaNi5UY8lXmMEvxOGoOQKrRO0x8PJ0PHOmPlx
lEwhPHbDup5vFx5rasGmSz4l2Xw8untOZiZa5OG04btpxJvHTXFXCfnkAlzXOr2njhYj4ikYCVO5
eWzqTlkB8FmMiQN2dnaf1I7NRxl+cyomN06eK/41jb8T5as5qpERTk9N9Zowb1mxa1IDmEow2a1p
AN4bKgIPIBXRHwtcBnUPsipT99A2w6yKQ2ynWf2lhhN0pOp4TW77nktFchW3w/xcReHm9szwoO7T
Rg43bg9d3LPwnI9HYTfxIQgOLD9Y26B3x3Vljdqg1TAVPpPLkyuVqD12AAmroVm2/sqbdQm7m7MR
uNjRUoEXJTo4bkfVjAjQfZGZXLEzUkitI91euJr2K4P8ZloD6FWYkeR0TKX30Z+qNjxkR+ITpLGj
eFtCzZmPCFQmk0LnpydpuISFSuJeOcjZyqPk3oFF9hWINPDiogOEWmdvKMVBlbzJBWIb2mSVcGpB
Pa93ccXpWhB2Rg0ybD1Xm/8gS4QeA2RskBeV0BxJLXs51kWtgDvPVd5jENzztaH6gIhv0nIw0rfH
h+nOoiPKQskbsSSw6HTvYIxOpxGPP9YNQCRockHKkaLJQ7Nqk8J5bOonG0GlX1DmgvwEHkVIutEq
JlGk9b2s9JyrKv5FTtjUyD1EzsnA8fo0VixkGdCGPFQMGvknGQyV0sRZbcWmjg9HdoaubLaP5bAi
UyvHUJeQFEvput4SwtAnVaK1h4iHiLqacNW+iHPVzKq2SJA89Lh3oRtaE9lmwQQWIj0lIxuch8BX
CZt0uZGg32vFS925WX7q7SqeRuhOFqldXrRNGQVtJrh5u0+b6pCOJ7VGyUBVV7bpPXd4bYn2R2kQ
5uXUJYKbKhbwCwCQToiEKjPIcocLn5QEzGBdqMcByUXfij5Gb9dmkIMdmF+PF1jEwaXWFx8i403I
aui2XUiooPZXaRo+hOUyoxaRYF8DxC1xWzgW1ybm7XwVrDRMOg1aFgtuLO3k/Emp0GCAWKJveVsZ
9kP9pAAJiKRqMu4bedR5sBNFpgDUT3T+T8aK5xBudFx6dE8VF9dx3cil4EossxeYTlficO2JNz+h
l/P5bxvUFoqqluWaphDcUc8EI5HtVM8TXbGrbVyZpWck7//VmOiNxHdor0pSjClE6l0CMgsQ7McW
lvgaYIPQkoIjAboetKJRQxKGqpjUjBHdetgM8t9afGsgCfbdelb6VfImYz22t/RuMIeWMZRfZq/D
Up60bvipCkDQ52JnWmF2HFKHTeoVI8ttL6CMpAiiDBeJwiv1HIEkSy3HYPF0+wCt62PWgJUbVaWV
Yz7PzO1mAPUAnOdcS8IvMpVvYeoUalqMLLmNJZegkZ/2jM6EbiW9v3DRGj7yzryhrRI9IOjARrZT
oUKBJO78Og59yZXLdF8COsYYmdCttCnfAQugJRXJI5QlAJteZMmqQWF7QakxJK+orJprKuhmQHyn
Ysd4nw1BaMripFpl3HNOXyigemuV4EkRmtwueT93eimOVtZyGTHjk34SSrj0cSXOMcGVf6mmCMxE
XSG5takq7wxLSvGrB9yMsR9vzHnj3a4m+uuwM2TwEYNKb8EiBTEvUJLXnDsFhsQKJP+SB0sa11oc
luso8iKeyojK0bCIbPLtcIKZ/mhMZQ4vyDKxQaeWE74SNBP5tGrldr/zwJttzeca+k8431S4pOEK
ZaVa4lxuegtr7Q0CiCaP0nrMGn1tdkqot0pN0LLYqBNgV3Yo804MAeZ8EzIAaF0qCOkCf9P9eTzT
C3YLFL7QxouNPM80wmjKB5QyaN9D1K7cHiRaDZhA2/5UlO91OX12DaeXyFkmHchqfVYXomOUhyj8
HavyLWf7SwmkiJzxf4RJXXl4Lo8z8FAiJgreEJl+2mlwXd9XIDrkXY7ZKmlO+jEnaEtUq8DKp9eB
IcW44t3vxAmzSVibN918jd5uhqH3My7Cn7jpeexSgPU9I8qTiPhsrDMN4gY2Ukn3VGpEjoVj0Jus
FOlep2z8ql05Zj/JoNv9D1oj8APPTV/gJqb3v1rmcdePgej2laeZvBKnVulxgwPt9trNxYIlRc54
QIuJHfHUXHYYILbRh9p3f1e2x+ydF1+ioSggofYA4Cr1mIyrOpV9JhRdhRuIFJgK86tBB3atRoQD
g3Dy1OjsroysQjEfW17uAEzBleH5WrlyNWwTK0ItYgpirQCn5Jij4yXFS1ZPtS0Tn+pg5d11J2MP
XmZUPXgJVNw4ELOzuDLoqQwHEFQlu8E+Dy7t2IMA3GbcCClIyM1lTUakntSaYLHFCg7ijm+Aabg7
CD7MHc00GjoWUo/xu1Z2BcjehalANPGj9wBigXNgg1APE9BMWlVhCjXxv+Am8sosEkfzCmcUD2G0
8f3E1NRh5buW3n7+LFQPwJyioiOXWgJehQRnJPayy0i8I9Sbwgcl9sQZWS5Z3j8HwXKSAIk0Ea34
EKsE5Oh2/ruAE3tBGhW3RQtsua/AkzpnE6PRiqLnEfjfY9UfcnETRONO4daCyeWNIwmA2bDInGD9
F+nZts9QItE6xW0EswfNpew9d9E+ap+T7k9SnpXXAXTZ2RDZ09wH9gbk1jistM/Ptw111G4+gQqU
WPRhV0PYK65c6Bxj8fErsKdInh7UZheBI/zx+VrefbcDpg62oHJTxjCT4uL5K0P/FpJNSjECS6Lm
aw/2O5EMbIGPAP/MfGl0B1ifNVPQpKLiDgGaKovXAKU3ecdNwHKLebNBdiIC8EIxEu8Qt6fH47y7
sFe2qVmFtk8EdlpBcTXFDotT7p39ZN+vOI+fE0qtHZAdAo4JOIzR2U05D0AYpKxOhOgsMix2SJl4
Ymj4iteBByGro9LQIg6F5KYUgOkIG/D1HsqaG97Cwi9KEqET2nMGtg5/lxCseWM0DaoyKLJkT1E6
gM2hy0doFWn4n30jYxP0ZXRhkHlOE0esqhdTMqkQywCW1+j8XvlGa3JY6GDrzVM9HLjqRZX69F0M
RuZ3Ps3ZAJyCSbEjIcXtLvWTIm9BGMK0ligWSBNyITCBOpOJ81/aMInex03yu5lqaBOB8QNkpYIH
maSkAhBJDuLhrWdbrzeyUO7QpilwqZ5FArp18qZUMj2GkPp7pAwtXmRSzpxS0HmBIwwFUkkfoSOo
noYKsfs3KMoFbIL+f0i7suW2dWX7RaziPLxykGSZdmwndhK/sDLYnMGZBPn1d8HZ52wJxhXKOcmj
q9QE0GgA3avXoshgAAG+/uzrZSA+rROL3G6IdV+nYapAIo+2jbjUqqoL2j6pQzCPLaAXnNyKgiJr
VOJNNVKIRyHDNoQ25qYMF2tbftp2NtTBUM8ovky63nh7ZbPM9EfttYg46mQ13S5vTPBrrnUzG48r
JF/jNQFCTZLr5/Y50D9wkhMhSs4jq8quViAqi7h1Xmt9DtxqDrYnh4KNFfk+VMCDD+2Af+wxkQsW
XBHezgPrOlDk4HQHAuLlI5g7EE6PLgCjk3t/2Q4XUf7YQQRD8hIoAlDjndtJ8yFJ3RUSsYr5milu
iI4Uf9SV6C+soNEQfNeoY0ERnbNilss4jwQaqgMIAKeXtHB26fZy2Qh38v0ZyokRbjuvXd1109aW
MXwoWLtXtYE61t0GPsmlDy+bYt97EjnemWLx6+TaoaB+TgeK8aAyFLrxBNmJywa4i9Q7A9yyELxU
J7VoythejK9apvq1PUW0N6+AhAwy1bxyExrlhVTLlwu87+yybXAysIQ2Hk0JBpYOye/RKX0rp783
ECVgf8oI0PnE1x9jTFQDkBKQHPM+3qtg6kxdGJvHyMzuVRqo9h2pd+78iaQ/XHDkutuN42R+a9+k
6rcU3bgNtOVp9cHqx7sP4fIQVuvpi7ngQ9ocKBP9UbdLv932l5dU6DOMWdV2LGCU3uCGJ1PrlW2z
pDPcU0vT0KkzP6tsidcIV+/EBLd6KxRIbGWG16RDdgskVOj0wy5zzN81hOouj0YYN05MMQc+GU3S
NeYys9Hkw6vagjc9e5G+JsQ2kB4C/A1FeB5HbbWmtqjLWMa9SgJXeeldUPHLONllRri1r7yxbifs
t9jd7hVokKvzzbw6ktkShibgbf4zEu70WIA2M9HwXcZ6jTZREPorX7QG7PNgdmrS73+zMm/Mnii2
QxvrfGV0dV5TCNBh1jQ8RvrH1jH9XtaMJpw1PC+gRAjsKfJK50bQfbrMGRPFdoYE7yxrmQ8ubZLd
COiJxKllptjfTzxtaSpNSxrMXUKeyFSHS3e/lrI6oXBzgr0b2ERo3kHG79zIyogAEmMp46F3HpfN
fVGGROIDfK7iT5Tx3mhBNfTLvDWenAykdjLbrEGjEiPrOYEVbb7VzPqa1FWYjtMur8e7EdtUn4sb
pS2Dbo5skubRkGdhaaTxYieSXKVwYk++h1tDXSvnJLMpGzM0UBawcry05dNlZxREJCaVhbwIkNpI
DHHnWE9mjHOCn5Bpwl3ZLfa23jZhVjmrv6iyzmz+zcKm+MwcFwBbHcy5KcUyogUCJBUIF8tPbVMf
XXX5SnqILVRXpXOlDAb60uuItCTMZewOgosi3kpAOqHHBUrGPBOWQhPTJuuMq07R++oAORllApRn
izK9vCvofUY/fq6cGeSWsbQzdfX6rYxHoEJ82kEMFPrhrsSKIIKdWeE2yIBXh0lMDGttXvHaaNFn
uF/s1G/L6LLH8CmdP2t4MoFc/MI9YyrGBmu4Tg+Zfd/mSzgZN+ATsO5K7BWz8ZP+ZoRA1SR7Xf8/
plFZQSGX4diM8yhgqpWrlkA5xrn9ucTpnLY75HZUqDFreeRaa2A1eNivD9TWb3ED/Njj/p+Bo2ND
x5PbM/hcJvIU6kpAbhlvcx2WI153YIGpHi5Pr+Biidy7Y6Gu44Bnnid5d9sKfCjuVMT5K8Ce/X1i
XlfQ7Ku2GAlL3DJfLpvjuU7+DOpfeyb3jumGJu1VyCXHWb1byFUWl4cMyaJwWj6pfelXGWq2z4P+
ZSUVhAuj1Hzph9+a9SmpAmJBxN1vaaR9UvaaJnnQSb+MO/gh96aNpYWZsFFO133je7LHUZYfstj7
3H5J8d7cu/daFimgyewCNCAhkaqqd6zR8wBqje/e1eWpEhxBoJ6F40MMSAUXDfc91ClGpLJWvDDN
V2o/N65kKYQ72MQ/SP0AhM9jUJViUjXEiiI2qXadLU/57OtZmFqvrqdLMit8feLPqqPW5EDSAJko
ntSy1VNt1HO8ljXNL5WvSx1q5pM+grwJeDij/qIbGvoLnRhpKxA37Aj9lFm7rp9CBdd/236mknyS
+IPwugXtDEoF4Ps539k5PjSjHj5oUo/eDKausLwFPH+X6s8Teaiq687x/NkNSbvPzUc9bKfnzTxk
qCR4aIv8i4VmqnVYCWhn8XKCDhqDtjXfiphpdlrWdy+XHLrCPX5igDsFN3TjA28MT0qGJ3Q97JeO
Xhnu0ep+9ab7nRpPIE+VjImFf+5BjCrxv2Nin3Ryt9EK+EE7wySpHs38mBZImFVGeHni+Er7H7di
KtQQlQIDAp+wQ8xstKJ2YaUtmqhCwTEqIYey09UMZ603jjvoc4I4VaVlmJtKsp+1fJYchMLJRTkV
/RZIsr+rWdf20i1ZpiCAtj+Mr/CiCO9WopZAx2+B69xfHrLwNoF9hPykDfVVHoI4q0aS1hDWjFfT
+oRoFVKkFIflYM3kWN5RFfLElw0Ko9CJQW6jJGqT9QZFPmgeb9INDwhI+F62IJxA8DCyGrntgmn7
3FXKvNWs0s1LIExKEPf+qKdAGwLy0y6jhLSBYsnu9mKDFppjkEyzsdPPDRYtOFYApyhix8oQx824
oFtkFlWU1tDotUJTjTJTRoLMVwP/+CqeR8BoYKAmDzfoRiClijQr42xcKlAwoEcfgtZ2OOlVsq8n
6vkQedpCpQL2xfLAm+Gs/cPqpbnEX0U7UwOAFeBONLS/k3M0iDfm5YTvqH3GCBXoXy8vJw99fBvo
qQH2ASdbPzWURaNoMgADihHWP9Jo2Wvf6oOzy36Nqr//0gTFFq2xtc8eAJ0HiXFU3hZXKEIPn2QM
pcIAcfot3N0RaPahKjJ8C5Mh3muNGmnG62wtu7q/76dnLYmzShJshZfGU5vs3D0ZP91mhSQaJvhm
rfz2283Wh+sWkTxc8J5DWID62ge7MP+Zcps9vZFLAj7h3OSSeKNJ1Qo5i9Lxs+5Vt79fXlSeVOud
BW6TNr1i2CWbSPQr7+jVFI5loMVGvsuP+QGsroch8XM5uYoo+gDU8M/AgHM6H9i4qlPvDiUScbNf
mOSHvkT0Wp3m76SZr+jIWPJT+pSSxxRcjpsKfjVbEnDFy8n6PQwGIMVD/fwTTFR4ihppjNge25dy
Jq3vrNquKhrgCeinyqn2KQhQUd9V0sOQ6ked6AfJ5LObHn+YMpoLNGdgKtDVd/4Ja1HRNh2Q+1e0
7An9OlAoQWzclKAGvETv0dOgo6xP+mAqlB01/yZenprnvKuaVUyAiyPAgn6ombRBZ4GP/reWmYFq
BGofGs4HMT1/3O1kxJy7aUVhdbRlh+r0Ax21wNCWOMVlXOuig4CB5t5q4yD24CJVTsZGXbUEQOut
8kd1BjQ46pdvRvqsNnFtdTvD7CU5FmFEAjwACmIg5MC1lnn8SXQoS6+0skFFRAICYDC+jRTMf8W3
vE7CjUAcvr9JFrDHzosk2yTaSWgmMEH44KI1nLfrZLPerY6DVHBp+y7FrVb2XGWxlPdSk/G9QEWI
1ai4jTIv2jqUCoJQ690YCqhn8qeJdj5NXy9vB+btl+xw76I608dMSZGcJyYNqzHJA6MC35ulTzhW
cMLiPVEukjuK6Np1Ojb9fNXGre1Vt0UOdSt3bvdEf7vN8xTqjEN2lrFniVYK1wMU2dGCjbQRN49p
XxtoxuoRaptXJel82/oYkcbb5sK7B/8Ze7nKq0l6FOhzZ0MafftcDDcKBQX8KAOC8GiYP0Y8tI64
CJroleOCRqGSNPUqJC/GfNQPOXplwjVvxhAdyUowKIZ2WJcUPLck9wJjrqbQWQBU663OQitv3z5X
cwnQkBs2aZIEmbOw29LaR7Tp3SAZlDrwqtSQ7BHR1QiXItwJ8dWMq+V8lcvJyIpcVXA1GmlQDleu
69uzLXEloRH0s6Lwgz2CTtNzI4pnoTpddlUMFuS2xlP32RzvLu8QkQcxIleWZ2Wtw9wOyafEdNG8
UcVoEvC1+ZU0MuysaD/gFY9IgqZkuCh3ItFhaM1MxSCQKwoUvD1qsDkP9g3C9aSjVrZIwqZw0k7s
cd4EBS2PukgJxal+39fmbm6WQJqbFg0KN3+4LsoyAFFyGy+zZovozoA2Pd321xIhRdsiS6WRByKI
qSnAbSHTxxGt1KlJbqWsWRkayM5WcZv+QJ46VN2PUjC+bcRTE5xTe2pljX2yVPHUod0JtEd6kKvZ
cu11XboneNmBd3/c9q3qNEclb5F8MeAudVZp993oqTLZIdmIufdktVXK5FgYcYbXXukC4iFDMIhO
ddBUgWkBuFOA3rhT3XIX9OQ1YxWPzT2OnyTUihsw8MXoeE4k1Doit8SVELz+6FEH0Rb3vBhtdJXW
c1vF1nytA+Y6oatUeby8mUXHKggsHNQOwPH3Tru5zKy+TzS2fo0XzGQBzuhq0rxQuseE84ZDhyli
oljBR7+pN9p1JoDLYIsEG932pvpcWM8ZsY5JBqag1Ykyafef8HqNYwKQPdwboN7D/OXkPgT6IEVp
NaeK9QH4ncW6b8gCqKR5bIwvy7xFxvq1dsrAKVAnzZYw8cBGfXmCRfcJILqBd8HzCVhVLiDjGJrR
2ZmwcWcAs2EbQn+CFMFI3ePqkEgZPth0x7Yko2MCmRC44AFY56LZZi5No9MaFVllAzb72gHlgvlp
3crArp7BavDh8TEOCcagjrVF/9v5DCdk6rKlwrpmeqyXXwn91f9om9tNVtoTzCPknUD3iI5HhkPn
RlWS0kEZ2AYuj1ybCZrYrE/rMDxa0+aDrPPH5UGJ0imM3QR0jm94W17auPRy15mZtcGpdX+bQVvR
DuA4KfsCJCSl96Xy6vm4VM4YNGhdC9TMhM5y1X+wyeFtLbE9wUvCaNberWXXar2qTXUdK30XzO2v
bQpd3EYnGYm5YHfa4D5CrYbxx2g256UjtKQJpW0d9yaSnAsk0t2r7srwAgAwTfOFlLLrvHA5/zXI
v3uXZiBdpjGDXZg3ESrs21d1PGoySS1RKt6G1yDEaQ4rkXJnIPY6FIATzOBQHADQ16EdnZjhmAWu
7lcPKVINX7c9fbVz3woOEIiV1QIEAfbMPndAtkVe0xxqRTH0YHxD/ay0eah5oPUsNkmkEVwwkODE
pRslEPQEvc3ESawzUm1xyAzgY5NEilrsykIHHt3OdkvjHQhoEJGz1mUbhR2o3HPJxiGIDhFc1dCH
wAVYiK6iAzQZ69jRluKWDup3LbEBnvCSzPOXqmkDt0VnQlK51u2Ubu1edyl5pCXJAHddtggyQ3h8
X969gnMTYjiApbNmFdQXuSU3l4ToblLWMUnnGsQy1RTkGQKSM+syOI/IjXFJfQt+gHLwKKu+BOdS
VnhV7Gwvdr8eZxVU0HjM7WdFBkwR4ddwhqBZH30WuBTwVAStZuTanJM61vp+uZ0zJ4kSdAoCe5il
kaVrObgt0bGbAxEQrNoCzAdOiYguUxtVSz9E2kJmQCHU5ZpuhO7UoWskEy+cDdZc5wHhzHRUz8+C
0SC1uq59jepr0+zLpjX2Fsm8XdnYFVqRzfzOTBJydXm1RRsMQE8G7EOj97uUxzDmxjYCjRlvznSb
Osbdun7rId3pq+BBvWxKcLtkKhKQwDXeGrW4u59WARcNoHodt/3Rsu+rRraFBWNxwKPIepremMvY
30+2MPoL3HFLscSt9TDnD0riLxr6q8zD5XEI1umtNRG8ZawozyMhxzxFIkVbsU4ZzlP3tkI7mYWG
qVWHYAz9ddmYYNLADotbHVNPRK8vtxs1UnupnWnYjeRTMd7URMZlIzJgIN4xygzUWnkEGh0IxDML
jGYAVXVUGhq6gIbR2V8ehmhp0J/KaKLw5kWV5XxpShuE6HMCK89A0nk1eCb9ygwv2xCty6kNbvlt
0uZpR9lIgBZi7MpRTYIBOIAPytuyawVrtv3vYLiNusKNwZ8OQxNKBgbdAo0+IoEp2S6y4XBXNnWY
1zppYEWZ9rQ99tBvcK+2JsibjzUhvRsOd3tJdLtTFhOGlnW/oQfxtX1e1tCW7U6howHKgtKzZiMt
wf5+sjvRWAcOcuLWsWeiUt/jkRihiibjiBU5GqNaN0DxA9Qe3989oJmjQbm+idUh+eEld0nmQIrK
PYCuQ+LSgnMSsBxkU/FMQFsKL/w+Gn1udJuJ9Wk757o3h8F3MrM+5GZqRJc9WzAoVOthgqH+kZfi
3uVd79KMKF4du0oVrt1jW78aQwG+UslrRPTgQ7FXh6At9JyYGN75Glk1aZ2y1euY5R0fFPNpsn/2
W0ws1V+UazfYjGCBxv0o2bmixDvagw0Eb7SkYoxclMtowm4XRh2rzQgRNkiHzQ8eWa4XUCnYNL1p
rB4ZrGsHEoQfn1nguwFeR/hDF7R+PuB08hKUsOCU7IU7moafNt8p9VX98S/sQLfUAvcr2Gf491er
9DbtNKxg2kFqjvrNcJz6GyLD44l88q2rF00oiFH80ZQOgGa3U07iSn/tlhuPPmsySmmxCWAcoKeA
ZARP+zdtuK+qTk1iqjwT5zkDLmyp7i/PliBUuJCJwIHHWtNxNJ2vSlZTNytscI1jGBbKiEP9N8tx
YoCL4E2r0t4GKX/cezdAeG9b6Xf9jbQaItq3rIKFPQUQCkgnzsfRplqLPq2WxJ12A8yu4YR4oSWy
QCSyghwC+LUM4AbeCaMRdZ17WytIrM3XrQvB9fLnnH7Lm2+XF0VoBmle5OCRVQZW7HwwyqpDJXOa
SAz08L6OBnSAdfoYSDn9eSpndh6BGf2/ht6CxclBsTpl2SvNDA+bPDAvjhEM7qoyv8elcZiv2bsn
X6DCZn0pqjDfbakdu4N33ChIKV5U78uHhw04z9v1GDgmXMTOhw0GoHYdM1TOCHk25++J/aDYd7n1
8cPkzAp32KfttDQaQSG78pajF1nlChYqGUerKMwyTWcTUuzMK3muSXSW6bljonoFxEUDbbFlj7ns
VDVIKsjwQPrR9nVDplktCBiMHdplkQ+oKJ3zm6Juta7QAUbO1X3GWjGVO22UHFwC30QXNfoNcc2y
UTRjAeXEZVCudRwyrWjxMtdwXtJgbZpdiYarBIwOl/2BfS73ZD8zxYZ7YsrrAU/vXJha1Ru7mK/z
asRl5go5L/RzvmQDOaRadNkkc7FLJtnoT0wmBlEHOgL779LHDr3h12CU9wdrC7W1lVw6ZaPjvD3r
N1VXHJhqrSh5WrvmrrCvyfTc23dd+T3xWslsilKF4GJEnwUTBoIGA3cAY1Mk/QruvngbQASg+72S
+WvbRZtphGuW+WYOMeJAd/BgqDv34yWCM+PcvQpkIrWmt1hLnbwuOjj/jXtbKjDBRsCv3ukIOd90
xszKXJeNEPmzIrR/KFrgQGtP9cFz6an+qvik2neWTOqP/e4lu5yj4pGcrgvB4DTwi83tFKZ2J5k/
FpUumeAccx23JFUT4CWGLFj2ACDawRAOV7ICv2wknFNC3QI4sVQr4+W4kzEwiH/bfnsBg7+eLzCg
g3JoEg+zhBytHssOD9FZBg/778/zUjjNYM9awirt1dX6aO7rl/roBdVnIFg+9dGxUYI18q5GiMNe
jhiSUXncxQOKzEO7mMgkKmM/3A4pJB4STXGuLlsRnieno+M2b+0NFZQWMDrgxP0xpH7lN4HpV5GM
9l4Ulhh+l0m4IRfHNz4rRB21tLSQGb1BwUe5zhRAAEKU/5F9kUydzBR3EqNMY4C1D6YWvfENbwnS
zA21Hmln/dswXpXTAwFTzuWJlNlkfz8J8Iq6gta+g80Gtex+2QHU5vfFblihUeVdT+qLp1xdtih0
kH8n9N1DQc8UBGUTo9T25bhHo+7l3xelWwGDxkUDDxGosPEPHog0DAlJ0J3jGIEXP7TX5VGJnJ/N
fvB/GZ0/PkDybpeHl62KrhqnRrl5dMmiTLMDo32YRg8yBUjRMQwOGXBMgcaECXydr5Ke4+WsmB7A
hvp3DRKTqnqw60c8fqpCghERXWdOLXE+mDiZpmUFsC5OFzY59X92iK1mvbs8W0KvOxkPN1t4YM04
GhJ2MNFgWdqAWtfbcJ2WjzrR0LfFcBaypNZ7v2P0e7jf432Ht6jFjYzoae4qFtAvAwAPO01bwL+k
ytxAcKlgVpCbVSEu8V4P216rjhpVVaE8Bj2nStkVc9AZ1l6fNX9If60TumBpfj0/JZZkX71fOVhG
Gv0tmQoIOzenuF/bk0uAvZk1z9+BSh6UXqFMDVpi5A3edRIu7KHNcZ8GssHUbxaQa+LpOhiPiSnB
9Qh6YM8Gwxf/Kpqr1aYD2FN16qFJvxVTi8dlGZWAlfbjV7171JA18WgMrcJ6PxMH+AcNhElKK2n/
EnoNMnqoyavotXrXB6f0hg0Jnyq261sDxUdre7y8FSQG+MY3o/b6tqsa4Diczk/IcyHr+xQclZhL
Rg7CIJ6sLH4ePErXmOrewVzqmXkoB2vXDndEvZnJXbFOPhhfKqr66VpITpb3NzSYZbhzpN0ZvxS3
31bLYzcQCrNVhCdY/1sHPUxeR6PqhlLsonAWoWHAICNs+3G3DgoCnnKmzFjm+I5yh8e0ZDjvAzyG
w4ovaFTDk/JNJOjE84vE0rMtg4Uys3GDXv0JfZBNI5MVlJlhAz0xgwQaYJ7MTA2IFSNMGMjNak1/
NRiGXHWhpIEU5LmVokd/9JRsqCHV4Btb7tFOqaSS3L6gyRoyjHA5UL0hX4deWc5IhbKnqYLevr41
ax9ND96AZ+NtMe1N/dkajCBNILezluAnSQFVl+wrYQg5Nc/NJDj2tDypsbHcNcAb/ba2P+uQ3HTV
G6XS/HoOFTDt1dOzW1jRqHcHpwENmcJID6WUHu+PbyZIiYw9MljgP+Olz9yhcZPaxA40913/K817
tJO/FOgsl086AyOev4vOTXG7jqaVpRQdRl30ZJ90uyy9XfNy1yxrUOdhA90GbQnIr4/HsNPxcRGm
TexxXte6YolZx3xsZtnZzX7g/ahcdDng9oMznBtV16uNqm5AB6oqVtCJuvwhTR9T82Dv6aOiSHaH
KHIZ0C6Cvg7aztD+fO641aa2xFxhLU/nbKe1YN9IVmWF4aG8sien8ucJDfoQ3wkvz6PEMI+tcXqD
WG4KwzWrdxzSJawgoW7trfJzBhToZWPM/9/N6b+j5EOm2+ttYZcwtuS/3fomWSW/L7oqnMwiDycv
KgBJh5rdRxrXt8zH1EpBEEx8jUguk+JAwzRsWKqPseqfr5cD9hpHhWBOvCKLuIyvdTrettnN8KtR
jjqkzI29biSRCta02TjaMqyucNGgjgIeB2TCkTU6t85Qe/U0IWIb6GVNr5BM0R6gAht0y8vlBRNG
kRND3DDnQjHb0gLis6cvsxnYcUGiYfIrtKD/b4a43VbUK522ESMqvmcQy/HXMEcTiuSZJjroAMZA
2hSFTHDxMvc8Oej0zilao8VoaP2MNvZ8uCHZ6+VxCD0QRUsGqccBxNM0uE1GWyjJ4MYfKX4daIHs
iiNckRMD3BhmgGVKqsNAe6WFkHMMoKoouX++tce826YnNrijWlGdijYGbDRH2380/fIIoPbxzova
wwsY3oPEB2Fr1Ae/CV63QeAG34xdF72aB0XyJcIFO/kQzs/VragKY8WHGNZVMd6qy07tPl9esLc3
yqXBci4O6qu+GBrY6GMoxg7X3XX5I/tlvA7UpxFoUXdzYPV++6B8dg9dOEnoCHhJZ/giDs+TIXKO
z0gWa22D+SlydvD7YPPrI0gJapDUXpu+4jtBswNiLvWLpzbq/Rwbow+1T/lO25Mf25P+s/6pRdqV
jr9cnhlhkAEEh9EAAMLAcwFMdWkUk2IgWP8wQguQx1g72FdOfvjfzHATYBdqqqcdzJTVsc5ujOW1
B1UMORjdb6Bq/yYCnIyJO2Y32rtbwoDlFk19kFOD9TJYDEl5Rui1kMqBTB+YpsFlch5mzMSrFHeC
ESd7RNuebytPQy+TyRKAF+A4J1Y4v9VqtG0XOtDqDtYmn8IpORhmvFjfZ+cZpddudAPQ4pWArYLF
8/KSCYMcVMfQsAiANagGzgdoQMMyhyAdLivaRPfpZpj+6vZaqNV9R/zONWQAYEHPLwaLEjxew2/n
LRf1TDcdoQPu4m1ubuHUoZPIr8JyCi3jZmknH7fPoMdl37ovUxRvSqAoTInnCHfDyRdwMVEDSRoI
TfEFarBYX3vo5xZkXx0B3nAK2WVQPL//jpZzIM/OFrwkEoSkDRwl2QstPysJOECKp8vrKLriguhD
Y6Q+DA/C7wbHArZvLOrY+pZBAN4JB+crydc7K/2kQx1c72T6EIKGfFB+41RkaSrQ/vOqClS3wJNU
ZQCgeL15HBaQuo7GWEQ5dGVAJ1bW4Ieytx2e+PnVtDZZhOY95eCNw/RpKVsjYGIBx2VMlC+Nl/wg
Tj2hXI6MtQURn4Cgr9QnIHaI5npCfxGZ3GOZ9SYwStS7cbXcuwaMNb26PImixQLhP+iKAGqGUBbX
qlVBJWIAhLSKFXfYIRsLPZ88GNUy6t2PM5lg9iBR9Nbjg1eufr7vIKe8lDbYXmMLh5PeRynpfEXd
XR6PMHfDkJGsywdc8TwJBmsKTIYMgYX+mp7RW9/sUaCkuGGCU3aQhErh5P1ri+eVasbCzEsduwqJ
edIdreZoaVeqJUvtiV6o4BXCnQzvOTStc46umpvtpAxXv6V6EmzLmoatO383yZYHXrP8KMqp2ml9
FZhmDULKeY0kc8oiIn/JOPmAd+Ns5xF9IUCZtyHSOOh/+aIH3tf5Zzr7yhLOf5PRAbURZEMhagWc
ABesdAj/NSnEtuO6OgCBuu4sTzYi4ZQCQw0+FrTVoix27ou5abdDtyiIUX0IRrcN+m+7yrzJjHv3
a0n8+fvlGRRdexlk+z/muNOuoFUOPDdCIor0v/vqUUvmfaq3kV0X4ThKLmXMHd6tFjwflTcb+ko8
yQGFCFDvQSMBNDDQCN0pv6qB3hbuleUWn4BS/UrBV/8Xw2PCFPBPBhnmgsiaON08ZHMdl/UYpt21
PaG9DC0gqP5lpeQkY4v/bnQAHKHVCPQc76jF+6nUV60EBr7p+l2ntJHaeMemlZ3ZwhU7McM5iLMh
K1UXEzODDqEm28/gOQGyKNST7ZhD0FvyghSWQRhiiTUNOqxkde6RapaA69NBl5DePNHxUIDAsif9
wYTSpKUGPWn2KF5l3bdxMCWmRXeDU8v8dqsylFDtpo7nNASZeAilNSul+3FQjliYwFvuL3uLaAXB
x6ajOowLEcRmzkeqVUqhdyZaJ7Thnth5QPIbaJJJ3ES0fqdGuOm0KXQVnARuUjmHrNH8omjCZQq8
cj/VMkyfcEA4PqHbhs5VQPu4Adl9Y06ZBcSvXZvBrK0k2BTQX0JWQzYsoSkILbEeT4yAp39ztkFz
pnmBWxqzfV1o2xo2qnulA7Av2dPMwfl9hjYG1oGIlwAKteeDaozV3tY2AcrXbaGaRsMpe1JBQVbK
1M9FQ4LTYyzwBUQtzh1aUkFAHiz58VoeGxDqQoT8b4ZyYoHzhXEio7saAEpnw01TRjM06pMrIsve
i7bR6TjYOE/SM0WpzqCGxDhya6dsYNmfH1TT7x7dhETuNH+5vImEy3MyJvb3E2sZGOEnhwHa8RSk
0ZYbaJScnIC2TrYzHTyoLpsTDA5+AK1WDc29kHXgzNnFYkH7BGfKkFF/3Y6L/RMkl/p4JN1tXUoC
hGBsSPoDv/lHbIUnYfKaqWmXiQWk7rAOMfrBMzsJZje6PCaB46GSg9Mf+Mq3aHQ+hSXaH1ICVFms
ohvacoNuOlqKbMMK4tCZEW7iUFyglsG6AUoSTX2wzjeg2iYdKFckUVxkCHU26Pcy+j5Eh/PRGKu1
rV6J/YrKYZaakUKfbaXyJ/sZaGOJN4gWCCBbAL5R3ANgmnN1XV9rpUgUNKFo+6SMiuYIgsdNpvgm
s8JNndNapTZssFJrR4uAVsjXu/tCdtkUgF/QPwrmSiD9kSfCA/184ialA1dKX5K41lHUNb64LjJW
k4lT32libzBjY3hVADhTUctOTfe1VM19tk9Q0si0a4PIigCizAi4ZIC3ALkQI13gnkkjWUdiooER
9agoo5nvuoCRKv2N1qR+lt6ZVWB44TR/Sz0C5Urt5fKmeKOT4eI+zAOXCxwwtCotLliayrjSdACg
m5Q5JKCPy3LVKdd9pqDkN9/j1Nmlw4r8zBD0dFIDizwuagf1gBtqg1Th2lJeEmc3lftluiXA9C5Q
azFeCJIain6d6/t6hHK15KwXUOSAzoGBDdAZqQJTzE1ZX6vKlG0DoPsQzclRO7HTQ+WZARp8ssD5
XVt+m66Rom2Bo8w+vmpW/Sa/LZcbjRb+AO0XPFc/LYPsxcvm6t1c6gbq+WjLBlUU51oqtWe8eQHS
VvQmjSguyfvW7EZJ2Viw810V+Xq0shus0YP9/eQoSKnZZ16bA5BWHVUQGxs/8F7ynDtZCVzQXw6c
PxJn7B3D+Lc5Q5OWDKbVg23B+5wtxzn75ZDvBMQ4jVEElRr2y3ZNh/ST96PoXyBOBtHjzxM0VXH2
OWp5QGu6ZN0FAYIVQtCSDPAQ2rq471ngCg6g5IyPvwzGanqdNn2/Fc7D0srCuMgUGB6ZCim6xzAJ
53M8J/mWdEzLoM7L0M2udKvwG1oEHpGhJsSW8LBBww6W9B1plbnlrtkC9v9t9PZLd9va31YZ8ElU
NQBj579GuMsdSrgKWaYOMH/dhcyUFyjVT8UlgZVatw79PewLC9mEdd65xvg5S4Ywg7iSMe9S5IOx
nECCKfH4cSAdZCdZVytKW6xthVvOQnFt6L0CELj137Rkly9Hu/1OZe1rgj15ZoXbk0RtrRE9gmgJ
2LcHiUOyL+T2OyQTgaVBOx4STXyLvKXNwzYmgNiOwxGNoPXR8q579/r1cogW3FsQ5tD9jUciunP5
/PUKeiXU9kFAhzqgu7U+sFx+8vAXNnAceijuuEBac5dyuwfSH3o1yJHrX6wtrlN0AcvaCUSezrpL
/2ODO2lWtaqTrocNJHcBmDSDotxhr4P90gsvj0a05nAr3F6B6AKuivMsBIq5tTOAQfPm1szBP57K
qHcF92P31ALnVYkH/H5dw8K6HVQKQJW3AwsU2gbQGGFZkuEIJw5t2VC6QFMr+mjOgxFkkTFxM2BC
+YOVR6uJZOoxiy5PmciVwTKA32fZbhD8ntsAqqfX1wQ2tG+O+xOKf9Njl6LjU3JrFc7biRkutekQ
PD2diSHtnhWgPaEzCDZ49YvqPAyyW4IgLYY7AoSPGO4GmE/O3RqdpO5GgNsm1fDJMYfPXqreVjbq
L25hf9EUdY/efTSw1FSyXwXLdWaYuy0rYAap8hYRR09pOJg68vuDD6pW31R7SQASjRHXWJ1pEADK
zWeKU8jYpcoMftMNd8ZNu/KW3+0nJmH3aKhDUNn67rKXiK4EqBr81yD/6kAuZSqrEVeCpOm0O8sZ
IRlvkPI2pWMd1f1U7PpKH6Gbp6F7IoEGlAHUSeDRfg1yEIH5y5zPuxUJ+y/1UuU2GhQt0ux0kETu
IDpGJQV5UZLt7HP5nQPyVcNNQcDq1kaceY9Zl98VkJQ1kuvc8wfUboo6DSe6/h9p17UjOa4sv0iA
vHmlTPnucm1mXoQe0/Le6+tvqM+5O1WUThG7i11gHmZQKZLJZDIZGUF05e9fao0p9MChAcqayUNE
6EyMRB8zpeAmWAsDaYUfOo/nVZVjxG5xCs7UMTSpByEl0nWEB4PaVG6aFlouIlmRKlAMF7Ye1qRX
dAtkqdAt3UnJzoMWHd4EzUpPV6FPBM1Ji59psK5dw+LzlaGaWY/yMUjKh5qERv4uNaydv3TPufnK
GTtnPVRe7GYN+lESu62+oWJGhuG5lRqHA0kugOBvfje+p+Wmap+kJjo+9tyFwANM+5c8JfgHcEW/
j2/imHOFHyHNiifmsJPqpiYHndF2IJ4rWYC1/kt7lOfFeRdxY4c1qYM9eoyI1Mkbz9jkdUJaPP5x
/8gc0HhgSMcb/tel9+ZOEHC+3kcaJhcUpYTTXzipIqrWEQ6iH5x4bbyKcSZ94ctnTvdFfDK15+Nc
v5/QHMEsVQaIyygdXn3bCC2JYUB8qd6WnGrloNuT0vWQvpRhuY473glczdSL8SUZ3I0rnJNxn0sS
SJHD5zpzMsPxJP318ZIvxWEJZSUkAnikgLbW/RfqauFpZYA2GrFtgc/g0NgvarWTi4OtjtLAaLdb
CsWY+mn6kWoDg3Jvzc+1Rswgl7CPssyWYwlSXtjs6CmTvGNRKaSqxN9jqq4fj3EhN5zWHADlibAR
63Bvta5TsDEBIQzipCunpWTs19r4/tjG4jyibXfq7wI2ni6YZHyBfvwC+acWftS1OnU0TFSlAUuh
YckOLgKghJtwIgAL3o/FTbzyPySyYrjNjYFAx9RMG0f1WOWs6Ydo1701RMVLTqyk1FORiFZ+4ySF
d+31ExRMWrle9aVrS5W3ejyDC8kVOK0AnkKv+gTAp3wD4Jasrb/Qv+5L78mHVD7wrZnr2jYRWXR3
i7bAwooXcRAtgbzsfhahS996tYB2DD2QwfHeNXYGutLceKqjYA3lLhZf8eIZiyLEXwYpFyzdOh4S
FXjqIPk1ck7syy8C/wOKDVbWmL13GkPZcrHNwUb8D2ZVxRPkREcBERPqzpLGRltBVhd95akVE1ky
B99KWFeJJeisgdsXijnouQNfKbV2oGJWqlAG1LPUDG/dchMsvipGSxsbGc9LOrdKVTfepVHh7VS1
6O1Qb0++4BmXoBCVgwBuBEboXdrzCo/+LPBvgOuaLhhWWusbRdwBK1+hx8L41MtT77Eyy8VlxXPd
VMzCH2h4u/ejotbUtpEEIIjk7qmDIGHWa5bSJlvBU/FnvRIDw6o4eas0p6gencdruzztYNOZ+i8Q
Temm0nSUUq3vNFwUvBjKb67YWsUQxDaf+7g8dkVrIvTVphylrhU2vY6epz41axUX17bJuT0/Qlr4
8TctzjswbKgxqaiB07dKPumzOFAmHBkEk6NQI+PwPWpYLNdL+xcrqwsgHJzE/qj9qxtp1WTdRDpa
FdYI8IfNh7lB3KAJV0WTPFXJ6fGwlgyiyAU/mmhccZLfL7Shgqy4bdGPV4XqIem+CTxanw/yWG7V
INo8tjV9PB15b21RTjUaqtuPU6NV5U/CsKLL2d4ga4xDcdF3oQsJLCPu/7g1TyfNTTaUyXrceQb2
bGgUuQPCmtD2fd11wAkHJdeh69cK3wy21AuprcajIZA0dcv9oCfq6vGAl46aqSUK+gF4dcJ63n+J
lJWD2qIPey+POXh4WwAOPRBjO60X9WYs+TUkDIxrF9QtI0gsHaZIA0GAhV5YDbeQe8OpV/hy6GKm
W+mzRMHekA9VE1r6P8A8o/5lwAxqE+pMCSIXo6qXXQwQkCEkObocrfFOUFj14LEu9ItDQqVNBdSQ
B0skFe+HFodAleNkUyTAe8v6EEmQ/o0+cf1nRJ+lnY5iKaBIkzwVov795Mm57HbV1LCQlGc06ZMA
Kl9iMvyDeALhJgnMv/AM1JrvraClHESxLd5YM2TpB1wXXmrJ19aj4bmMqsvSzCFHRC1b/ILkUVtc
zHzDU3Q8sIZTOC+Ilj318U/FZ1y3F6ftxgy1u4cxbYNYB8UjXnDF4NPrFGKwXt0XhzK9AuDxB0ID
dOcRgP5R/YVfNMqT7+YWaPc06Mr5ycfjjbs4lj926PsiHuvSUk9x/AVVOQlZ+xD/yCNGdFgKh7iy
4xl3okFXaJY6BKY8wkGCcChIoEpKLBfO9ngcy/P1x8T09zehsBu4lKtTgDBzd5W6uiWLRzQS8v8A
RI6LwR8zlC/ryP9KscRIYiAthJfG2JTu78cjYU0WFUr7smwyDx1le8HXCVcUpsdrjKC5vOh/RkHt
exfIFE4uJmpsQQOXY+lbOprNwBv/TwKMgeQGR66Klkda4wPoc8PTXBhq5MiRxA8pQn+M/vl4wpaW
Hs+D4DcDoyO6rqYJvVn6TPVTL+oAicJ2NLTvlcIRtPtYfVgz3HiaFvpUn1jHcPk1gJSmw2Wg5oM7
GiAIVJEZxqeg/UB/fQalEZ97K3vPFvq/nbIABw5EFIBz+H+GRygioDy0Dpsz6tHiMRxHvSK8Byy/
GG268tvfnUY0rqHp5YuyEsAByu+ivgDhSAq8QJVC6PJzyPZ5990DV9ZjM/NMAZTOKFVM/MICVosK
nlwsjqNYokAlrgIbzm3ntmDGjD00XykYQTqPNgho2Mg0+pvPtMQwSiBGOvB7qLyl84lTtjkOuAG0
R6qJEwQqy8P68dAW8rGJrhpMjqBl1VA9pvaVInVDl/goxYO6NgxWivQpdW5IAG4zOVDgRHJE+iAz
o3HY8+7f3tOwjcIjdjWmFl3b97sgiHlUgWK81OBw3eQSaKK7Hq2jrD0w32z3Zqg4K2dBLev5dBkt
KhImTo2avyqcVd15PJdTIL3fa/d2qECrKoWQjmjC3utdYkcF4LfdoZNqsx+uHc+SCZ3Hw8nYpHYI
h0HuQGVcQjGGIdf5yLjS5zh+FqoaLAj7xwOibOhoy0FLKp4v4Jd4SqV74AVZrHwxCYMz7pXHUA9s
L/oAydmvx1amWHczbZMVxFv8PvjnVDA8UBlQoiSFEeEh4AxRzDfOrZ/0Dp2wj21QLvAfGzourF8w
Pdi59zRXElpP7rnwXCah2fq7pNvqRm+VfxMK+B87gGWAVHJ6Z6LrZJzk1iAjjKNzDYrF3vMdPYBs
RIFeN0Y+tzhpN4aobdv3Xiq4eRid+fqHm76M5cvjCWP8Pk3s0UIzB5jTLDoDvf7D4DliqA2jY4Nu
xaIni8bq5sqQoZsoic4R0Q9la/r4D6LNjtqZ/Ab8M8pEQc7q3KWbUmZWqWDuFkrMSRxGBgFmZ/jt
HuUNVMn27tvIOJwWdg984C9fkKkd6qlcq1YyfKFHOw9E10dSB43TG8AFPV4r6uT474hwiYXq88Tu
QW0gENbJNdQmonMYm6Kph0TsSJkQeZ8CgcOwRRNTzIxR09f6AJ+OEHI75/pz8tE9cR5BMSQ2LIg+
bBHrDulqIFbDOKaW5/LPEOm5DORB7LgiOjdyjnf9Yp0n6NCKGnfzeCqpk/5rdMBuGSJYo7F0dL+G
WwCbkLuafopd8Tiiku7mCmkkdTvUpzr5Fggs0YilfSYiXZJR3ZEQaqmBBWGQunHjGSepuwiQ5gE/
6+MRLRrAQBCQ0H4L0Nh95BP5tlJFrzVOlbGX9ecRfJCPDSxNGaq8k+IPyr0K3frXKOi1LzXXPWW1
aLpQsR8HElSJ06AS0L/IBc9qwaKO2a81AugGeHg0YU2pw/2IQA08SmLhcyeU+pKBqODDb4LXsnuF
NPcmaUiP3urmYmSOPrzyAclA3+IajlLkZpgxouTcLacDGDAGrB96br5izW0an7VRVuQ9d0IvjimV
vZ1ALdYIGc9XdMEVI0axCLoWk7aziqLvtAQ3ZmKu0Ao3Db3z7sdwDt8VdTuulN7ONsFP2TWrHDvu
8ZrOI8pXQ48MRBAkPXm6D0CTh1T2lTg4q7VsRYglxbhKj/GnHwiOlzoBS0thISij0IIiCArKU5MD
nQNoHN/3aYRMI5MUSA8kK9l4M1AFsRTBbIR4O2r+ASJrjGEumYU2GKqQoNybqFSptCDUpCxTG0he
VHgTt1R9TJzEaDXblcruHCZFutEMkI4beedvoqAQXowoZWWNcx/S8A3oj0QxH1A1+nGSaxO05VRj
cM6DAY3WnIbtU2fcJlfcwnq8rPOdA/DrlGaBiw8vXTSeUWuHrhX4MD1rF68ioAQNzxUjZZx7zr0J
6iySGsWN03YyIRAdOOWGaHhgTfXTOMa72Fuju8R+PKgliwidX2xd0Kqi74CtFyQ6+NbScylaukdG
A427e8+YXrhaWcZLO8NpWPamv7/ZjJBiEKRIgT1ZtxJ+JH5ui4o9RlucDXp8Fc+Ph7dw4KKg9md8
NGmdG+djEAWwB/pbvf5QS6I0O38EcCVfJ5nZohsj2NRoW5dK2fRPaBlOWG1BNKgbAWiqgYk4o5Cg
g6tm8uGbMSdVzLeR5qZnPEiAvaEcnlruw/UOQnNNsl2T/6zyHxAn0T974VRDDCjNBLMKYmh8BDu8
uYPlJdmOwBExpmbBn/FZWHrER7Sn8tRnNSUe8HA+4LMSi/P2qr5PvgkfEpRVCf/Du1QgA10ph25T
OeJ+ZAWPBT+Y0EPTxsX0AOF1PydhHQuFpobZWQDbeg0uAQR/6I0gZYj2RXzQGBtrfoPBEnwxOqGM
A9gctbHSpgnVUuLSsy+n1+gs6kiDkhePWfekmXe/1hp9ONCpxtVvUti6H1dVlfUQinF27uoPWe6I
4e46C/sqsb99FrbxGbiHWL9Wyl4LMsiJgeXk8arS6BWw0yEQAqQB+YIJ305zkg+NxAdqxcvnws73
2VO8kU/qSdyGG28LHZeT8d0/d1dl5TqyVZrGRmXEE7oiMrNPeZWi932RoEnlnKoVaSu8FQfEay3o
OeKPoxaIUCp/NoYUMrouw/bXPfTuLkyNnTqQytxLe0Rw+Sya6SZ3om2yqnfpGj2oTr/r18HK26hO
uPaelY14ko6gRnMglr6KVyxA8PxonL5kgilMb/iAllD+1hX8CEFqzIIqHOT8Qxa3uDSBOnCjcCsp
O9eK0/Us6iYah/Y19aB9xuM5mihQkKKS1ULN874ICuUMveTPHM1ZVnLw9hD/OLoke45Xjz1tvtJI
NJBHIsFBljPVUe5dnR90tWpETj2/x8/edzmF1DxRn/MDrmpjaPGMNG4WrSbcDOp6IMgAzA3AhXtr
EcpvkRdHxlk07KbdxNyukM0BPSIsvrn5Fp4sQbYRnThT+kbvoKotKhTkY+Pcrttd+5ZeioP4zXW6
vb6OnsNVZfv79LfMQpssju/GKrVvoiFGSd2F1cH/dE9c9wnkA6lXml+y4v70S3e7hBoftUuSpvSq
vsJM5qXlZm9Q3FbWhUqac8nvQddiDK+i/91XZLjrGpqVEVh5H3vO7M6Dq/b0ooouewXaD/SN2835
UBuk3j03CgnW0i4yPW/1pL48trIwzDsr4r3DCLGbJ93YueeEOG/m49+e729qCNTFU28yjucH/Hjz
NChEe752R7chORGxZAxT009RywWEFUI5VG8gxUS3hBVxKPZcJ7ln/gSQLffTcNKL+43fwPHDwHTf
jOPIgFzSjYSQfMI9AvwsoNAE4A+kNPdT5w68JzeK4F24tbcLWqvfGYbdbxPn0qz5H+VBf8reFIvV
DLA0qeg5RxUT6GLc6mlgjtIVyujLvn+BmjduK5XZhUSCApNESrtwKsZJueCFQBrhVQIBE70hX5nj
TVYGdSuj6NLAv6T7ZqUlpJNI9exCb5NRqJulHlg5pFlT47kGsLRCZbwqRFqDkYsiXBrwGPAray8D
VxOIuzB21fyeC34RPBwBXTMd+wjM96tWZi5woZUfX9AToq/U3yVP/Df/jcNpsA8c/7fyq2fwc8ym
kLJIbbFedD1oJ3vxRfiZonvnbQTbKrotScuSYpgFR8oQ5ZBy1xce72FogUd6opy1Coox68cbbRYv
KBtU5jaIrRYLOGIu7USwx6pUMVdnMn/jbj0eUYpQws/71+ypMkNLe4rUdfNugaMC2odAsbOI4+cV
YmpEVKBvXcn1qhEmO/tH9xKLJh4xT7Zeb13z18mVGIFqltFT1qY1vBmgwbcjSExhrYD7xcQ9ho2D
bG88GEeZ9cq8ZAsPwMhz8USKN0VqMgWxMQqhErFWGUEzMYcSC+jVTX3NdQRY4ceOMasBIhohF/jC
kaGwQ7M9+b0UjR3emy8654fPTdhVFhgsWSpJcxdHaMDTimxMttAwfT99Pl9zReen8iVKrFaxFVwK
d3V2HOXT49HM3Rx2cN3DaYKsDcQi93ZkZYjjkGvkC2DPQo0OMs4M9G+PbcxTQ/neCLU+STLKRdH1
8uU9+oA7BGffid/SV/Vn+xG9PbY1v/B82QLL0sQWgNyQspXyIjSOhVG+1E4ffZe/py3BxdqQfibu
MYo2Cgh14mjXJaaKmrdwEkWPlOAB3BgKUUGfuY9Z6tWLKwk55///IGrbddDuCodYkC/FazLYWR6S
EHyAsejw0oYx9skp7nKDaeyACE9dChOGdwrQN3tOyscGrTCKfNl15rtBvPV32R4hhuJbgdmb36rr
x8fnQC4NkRh7Yh757w1PG/TGsFeoaVT7knzRXwAf0q3ww9v4jIA8v8/cjQ7k7vdGeNCCadoowsgh
v+SbH+4mWhlbbmOsQFTnPJ7KeaGIMkadnngBQHkWWe+lLdc8CkPP2lnyyIrU22CvEu/YPqmuxbHm
cXmn/LWCs20PNWJj5ENMZPQqgYtMNgNbOGkH7oCCqv14iLNEhBohdYgakBoQQkSFi1WcNu0rxyix
zLNG6vepyKIJfRPVLvxePCWFGYqWfxwSqxlNj2h2hV2ZWKBg/jkONtS1Hg9taRpxGEDqEEVwQCFo
nYNc4jq86frKpdyDqXXn7mvbfYafrKrdsPp3tr7S2BvfD40sKVTFlS/8qt+HFvl5VMzSzvYsEXq6
JREwFpTI/gzqa9A3hio/GGUu0BCqL+XVkWpS7/hv8jHdVVZj6UQyyxffNsBpdES/KWOQs1sHZXuK
PDe2WyiZDHJiyJfSt72dezySccV9h1jfJ7j7/anB9bHBhYByN1bKOQvgOKG/iElVyOjwdrs2ViWJ
rMdGFjKi+xmlXDTJIWxc9Jx86cxwkx6LgwfdDavEhEpm++Jvm7eKEcQWDoO7cVGnExqbytQt4Jj6
KiP73mbs6emD7w4AZareIgfigVKGEuc0rTfLJEd1L/WhrF58KFII+ZsXs3b1tNAzCwB6TzJ5oHGg
ezICI06mG6J2yd/5T80JQ2xmriKDEyMVtyPLZ2XKM09QJDyyAAMyYdMAIqaGVAaZkgSS4F0rMHpd
ywylwhKb20x9LXT0EkgHqAjL59bwWcF4FiAny8j10PsH3ghobd9Ppi+B839Meu+qZRsdN90CqWvH
FOabTq37CZ2soDQMjlJcc+l00nU9Pw9DjE8pfEcKQE8aQPocwIOVXI0bVYuseCXUrEatpVkFXBIv
kqglyKCavR+bBGBNrSL3uQIwZI7qAa9mJlRiCfgAhfCnFI+M/TzzezyWo74z1T8RjqHpfG+vliS/
BGO4fx22vO1tvY1gd4wL/LxeMNmA96MAOclW0W9/CdcHRtDK/tXfyNt+3+/UTbWXndBmwvwWPOPO
EjV7rlRAHlZW/GvpcGtuja7rbXEo15GZ2+5aOAUbYRtuSxY2YJ4AUQOkJjHiw6DpRpjttv4xWMtm
ehRO38KnYqM7LGk25mxS3p/6zchxgNZeo6crRHbly2hiLg/FmiWawBwWFRMLkffcyMWwuLW+0hxv
6/7ChWcr2PzaP7Cojhcd8cZJpqW9iZBdokt+nGJYwdOz8JZ+oCV3/fhUmV1Gv1YJtE3YWcDh0VQF
qYRGuoiX/CsYqW116637tbRyn1EHeWxnng/AEF7KAK/5ksCm/R1F/0yN1DK4ZvboiOZoxZaya3eq
FW1GU4LCQQZd4o4061eG4XnIksHRiAc0dWKyRfC6n8Mmg/yGm4vhl/t7ZwUvKfGntpJ3ofkvLVGr
JfcCaFRaWKqtdjMS18ntN8mudhnj3JxnAuggvR3S5DY3buF3WeCO05AkXJuevrfHnw7Yqw+D45+9
b3gYYx2jrCmkTrV8CEcur2FvQKTiTM1unMZCRVVgXAkXtjEGBlJNUEmhRwwd1PcDC+JELtBKH15R
1sTzuiU86c+C7ZPiIp8fL9YXwPj+JLs3RV0Cs2DUYkBuwmthl/vYKczY+t46CUnWgd2vu5wMR/FZ
fy42ismvtc1w7n/+QpsYq1uW9R0qdU8ME5y3RY3v6LbxRsDOqPdoe84ID5nT1PFsbxVsOqd5jzbx
a/hkrCSzNkHQs2E61fyYuJsQlbpD+nqhI8PEh+RWbVVAgZvcuX77+S0k5aFcBY5ru3b4twFd8GQJ
vfkTChh67yq1ZaJEhOZSB89qHaAbQAYCvYrRNXWLfy729cfWDE/5oXgTWJrN88B6b5faQUmcTsUs
2PU+5K2wEwW8J/MMF5uH1nsblDP3uR/o6C2Ydg1HRvJDtdxL4rCOiCl80X4MwVDo9ygAZSObvd8y
nBiAwqOWsWUUtIoeB+WXO7CCN01lArUEDOXGCHW85q6Ql80AI/xK3rorftt9vclXTgCARbNyV9Wq
XAvb0QZhvpNZmdOtWeWi+WVBRpeHhJofaOagykd5ymDUnhTEVXxV04H0UksiFqX1tB70TN5aoHwi
bsIQoutlfG31CHraTwmY2EDizkVEas9SzWReWbIHXB+YaESN51X6xQiyG2FTKXJ0raRT35g1B6id
7XVnTkLrvGArgCC4Cb/JGnFVKk6IrvJUbqwMbeX5XvUzkmfO45i45Eq4QUxcEuiwVHnKlUoxabAV
RUyxC+lr1FdHK4ljaFe25cdjS/OSBxwKz+DTxQyEkXCue6/tRtB7ql2eXJvP6knYJebe2xQ/hZfw
wGJ8WTwsgX4FCQeeBsE2TaW/eRTWEFMokusYj4MIlXsv/y13TcCZjc9lv7W6hmaFr9XjHi3m1fsg
9oNqxp7bHVShzkRA2YwQF52Ki39WitoUK8ZUTEOl3e72+6ipCNRw8LyiTq5RtuvTYW+4aAgbQUsD
jVcx/pXhTJDBuzp4hSW9+D2AGB2jqr60tQwVDBiACIPCksYJK3zAdckYJ9dcV7ZG3164SmY98C3Y
MJB9AdUj4TFiJnCRJ0njoQ6cXHVoQ66AMvKgmdAaDA9eWmwDnbsThAhBC33z9341NajKypik19Jq
rdESkM7qG9WSAVE3tnjwXqsMZMf8aQyhFySAsizh0VlEw8y9xVRIZE4U0vRakQL1T882zKP9ka/W
2pGVYC7NITiSwCcGgBQOzOnvb9I+RWuLvHYzYMDMI6u+ujxzNz9OjcNwey0dyjy9ulXTPRtcKb4r
Q1ieuLxpTH9aWSJM1NpE7LUcPplXgk9EAGMls1dRE1jVeiLEZpXHExbcN8B59XijzN9KwBUEUATK
NYCJAaNPfWHtaoMHcpb2yufm1P/pl0FnFuOp8H7XodMBDmWcu3YTisGF8w1SNL41VFev8UH3vPJc
S+JsQwLOoYAOHWMTfwF47jcxvg1VLLyWA4uIjrb7peFHvohVruyuXLEuPMHJ3R8NWPryEMJJnemO
oFyq7EgpSKI5ARds3Ba4LfAbJNBeyczkvTfea24P2EoWO6pi+8k69j8b0ODpzxCBsvGvm/IQgpSx
BcgcZJN+b6rgBMtym0NFi8ejXv7OyU6lHIq8snj3Z8pntv8U/E7aVRn9UMN3oyMV4PCP12R+hIFG
TcZqoI8QbQB0bEUQrUP0/3fXBGgEkqqtavNNzDtyGHxWMlhXWlH/1TZcZD+2+3XaU/ONYqiExgOU
g1DXo85qCKSqAfR4AQbs31yl3/S8A02eLD0P2ZkPjpJGAvfV6F8DDvmyT3JDsPNn6Ye6EbktmMYv
oWaFum6GT/1g5p6pCM9+BSTnRt7JuqOolnAYAs1Ch6w2oOMzOIogkgR9W16S/pCpqzYwC+nF+C2y
eG3mcNuJaRHDAu8z+P51GtKcKlWnuSXXXfnIB8AXMsfysyGvK9XUwHc9HpoCOq+BpZ0UU90p3kXV
DkXZEy1c6U/JxLvAwrpKU8ikp/r2iyjX7ku5jwbf7a5tAA1MpyucqDhGhll5tQmVwtWg7qGEg1eR
bK9uVP8DCuE+Kbkj5DKS+p1rLfRsu/oazngYfHvULDEB0xKOVUsAcNldRzH0llRzqHeeVfvHx44y
TzQArxdElAxByQziDfq9I4LgUz+KfXRViOUO9tDj5mpfBqIcfcZdZgo/d/NEWaLuT5GoBTL41aIr
KNmVTa8IglmOYMDpQLLP2Hazm8VkCriqLxUnHHTUQVC4ehsX4xhdIwLeFGgLAiZTDoR1R56dN5MZ
iCCjsoy3KbB/3Qe1Sm/CGAhsmIEWgIkMqTFFvWadal81Y3riEDqwTBreZTX6BiMYYp5oYpVdq7Ln
1qknZ6KZ84EbrYRCzRQzGzT08sS1XK7GuAF7fyyDXdzsoiEChXjBA/vEga05N1NRVwYzdQewibu+
1gH7lQdVuAqbpvWeAo7zfdKjZUcgkuSKlyKXDLimAoC7magDZNnzZoRoCO9HHaJs6RooSPlq9xEb
oNl3mjH1JSj5cO33IAsLzuTLQeMYgW1+DGPOpUmzHW1OwJbT3BO8XKZdYgjxtXfqTfEkWdXKdwI8
0YVPH/I67iGaydghs/yTskitMuik2rH1kPWDg29/CKRt0pnBBgFudGqTs9wzE1+8YBGDhGoB6vlQ
/6PRIs1QQoUNgCjcM55qp6scoIs7lP6cqrXr9FXeVb98tDIgD2YMdVbHwhmNVmZ0M0AdBjwyVAYh
5Lo7CEGSXCtbI/L24JvqpraHq/XYznT4UA59Z4aa0Vjzh6RukE83ZvLy7fLJApTNy2TUOKjTrzJy
P/ZyGHBX2q4m+yfJDon59yGNlBmqgMFr7Zjn1TQOuyAhwoxOnnwAMszH0zVPoSk71AmjgNS9MhIs
C0AwDobkOB6RNzpkabVtSFgNbktHAvgpQKaN2+CEdKeiZ1vyehlIkzmrs+uN+LuySPsKVsi3X48H
NsuOpnHdGKLcze/HcOjyILm+F2TcQevRThyGq82fIyYbk+4AQKAoWdHP7MiR8LgzZLDhPGPaNvto
fzkx67JLO/bWinh/EoR6UaCnDFZQdhCII6zR3wloyctLbn4yLqNLkzZxQqBNDdxIeJO4N9ULehQL
gZdeOZ+8Z70JagqPrNePV2bhAEV1Dy0uPB5MwTVMjScrDamQpQY3KeJ+l57TTUv4emVWDEmIxY16
a2ea15sbW4PUl+NS2HkfXWIciHetY7K96Kw28KVJu7VDuXQWS71kBLDjnkSzMtVnPKjYDFeb5YHw
tFsblDfLhd80uVqn152rEPR1/epTxi1qcWfemqDiGgepl9ZoKkxXvBFXvMnZ3HfJvLCeXqfZoOPz
rZlpNm9WhR9rSQkEjCTcqFun3E9NihutPMspufgvrOLp0mlwa41yaEFoBWOoMCh0I3xEATE/GQsz
TfyD4dCiGDGKhWqp4uZeb2Qr3DJ+fTE633w/3Q2Up7KOwhp+Xt1OrPC2Sp5Kc/1rMCVSvD3eliwH
oEuiWql6bekX6XUwkXBCw5ozCwsKdeiVYdYFl5KB23FRe9Po+bbN2nJaFyQCjhiSyAkczmJ4G2Nr
0kWbsFN7rhzhbLXVX1qEs9IMLI+1SCwfoDZnFvdDN0SYuOIzdOTNb2O3QVOmYkeXYS3uRFytXh8v
FWtYVI7ThZzi5QMMWsH5d7LfrllDYmwbg4oFmRvzrsTDwLtsCmv5J/SWNo+HwLJAhYEuL7hm5LEx
9cNudHqCyzZr7zPOGfow8yEbGUcKFr8DO0exKu0truiEcWIu5gB/PBkddPfxbGhiTtSgFQVPHsx2
X5DhV+ds17rJbX49njJGMJgR9pQetO5KCZvG8s3QOO3tF54nHZHfKp+kJqvLhXF+zm8K4HwWeG4K
bY6l6MAG5x+JFW9zkzWFSwnO7RRSwQDi8YLr5V/BQCGtpZulM1rKutzJaPA1zdhkzONUDPjfMRtd
PPdL5lW6nJXStH0i8l3ahZZq7V+iZ9Ymenxmo6333kztFmFXD5g/lA3lTbXhyZoxkMdRVKYVfPmO
78WghO/holpf9KO/M21T1/7Jze12fahokOZV3XGg/7jyn4RUzmiaPi4GrCj6OCKAwu5+utpUEtJB
RRrVmXjm1E0ggJ99MzBl0n6kuJ9qn80exNI260K3bHdCQ6JShSYAKphGHuj4UJ1A9LZL61CRJCCM
cL0ciP5YoOYvgeg3z2dxehUu2Zkz662Eh9pw9dgZWMOgpk8olK7kwQGBrPo7SvHOWjr+OwNUKsWr
fYCqCQwkI4lJSvSf4ctjC/8j4vw1UTQcw2jQLjMMMHHodEs1xydbSu2tOfxtyPBXNv3HzhQgbnJQ
12+RV4G+EDUC/hUEwM8vsc3Ym4w1p6kL4Wu6XNTwqs40CIcOt97e5geGkf+Rsv0ZCBU5w7xVhlIL
EWIcfZUA/8yRaFVZ4VO8Zm3P6VY2D5p/TFFBM+7KREpqXA3D/a6xFaiikdb8Nh5Sc82qii0Hzj+m
qMApFHXbhUqAV73te0DUC2Moc9QPtfzUjk+NKhDKBmsjVFuNCKIlKER44p7wdkPA/UhscOda53P0
OzC1nojIrhgBYdnRIbn5xakEJC8VEUSlVXK/mR4TiWj2G4Foa4CNwB5mss66yQNmy3ZjiQoL6PZs
4lzBm6z4u/DMEiUdnxjWrj/k5pqRbC+VT6fn2L9GRUUILUnjJGgxqgFtL57Z7T9MO15vP18lZCki
w/cnJ3gwMJqyALWxDuVgGPM3/sUsnMehaDGa/hmKTEUIvTAyFwEivb5+H31yTn5eHv/+YnhAKXSi
XJiK79SyFEAFgwEC6a/VW1ayHl7ChCCzemxk+pHZFN0YodYjz4syF3rkOfoKB+nqBT0f/84CLXpf
cmhB8j2k2P77SGS4Vr3i14z0cHGh/4xCopZCypv/Zr3n1YnhsYurfPPTVCVKHALgOCtMkPjarZSt
SOQ1Y51ZFiQs0c1Jk9e5EaG5FaEM2LravrjnfzkEKiy7QLkBIwMD8bE1O8tmXqGXY9XNJFHRGAxp
3eBrcFUQ7Zx/ZOaxs/h9aTLGwfBV+rkrNkpQMcmwMpzefxgfyDB//avNQIdc3+BqoRFhwL+O62i1
z5z/I+07e2M3lm3/0CXAHL42w3Ci0ih+IaQtiTln/vq7qPueRbV4pnG2YcCGse0pVnelrrCq2lym
sOq2FgdF6fQ4NmmuoIR0Trb+PU9CZrp5lvQL+ixR+qzn2NeVzO8kefNQWdJeD2abEVqsoiCDEdq0
anI/RXEJtShPPonPmcl6ma9cNtqNFEVC0wYQZ+g6W1p6eFA0Uo6wBS/z3BwdkvksiVoLjn5Qmdlc
6h5Gyo2iApXalpw3gWzjLTbR4OXycPneV3T8B535zxd0hLzMBn7mBu//7XxgI0t2Vy4EC8zQ5IL+
QDxR6C76WJayAC12OV7ijpignXVg7fb9PcSKmZslCeqwprEA2goHEt5La/cPV4VT3xc2bwkPZvwe
EIa2r7i/H9SoIzOKXJiaQs3PT97R4UtTBoJGh+in+rh8NSw6lEpWot43ST3TQY/5QKST6Z1YDy8W
DUor4UM4Re1wcqOpbrwbZBot9M5jbeD5Mi8rfnB5ZnSmOW60XotnOkBPJnnHTCasWBesacMDGI2h
aKej17IYTS8I3ISzCh96uyb6NtwSCfEiW/3XElk/SFFH5nE98NtEkFIwBavh0eIEZmpCAgIbK84e
WQmf1Rv65uzLwy0UtI6wOjGaOcPuDYczO/MUO58M97JubRZEqDBFlP2hbQcQiUm03Y/2dEKe5P7m
sgwwqVARy6g0hhbwoFLa8uYY7wGKfy983o+PDEKsI6PilqGYYrRJfB1Z+yq46p2dvXxe5uV3t9W8
40P9vxWdwDekS8F5L/RVr8nzE9k7xqdiO+7Sk7c5e1Z4DI9ohTg8Dw/jIbfQB2Ffpv3125Qr/UGb
Cmqw+UXHZnrQTgMzea+s0KoLu7OqYJPavuy21T4vMclfYcW7hVbwerA6yeTt0QRmyPCcpzNWSLjH
mIb8me40u9xJTpITvSLpUT+Ku1gm/kcZkyoi6VslEXkk0VN/yHzL99zWT03pmKQGEVz+1dM3HDa1
PeqxGQyv6DoMq3MzbbrMjpItNgt2rG0xK84XqBYKZisxtoCeHyph3WUZAMArAa9fwSr2WFB0H1rW
5eNlkaB0odPwtJWMfs6Ji6ajHl7vWIMXa1HpDy4oRZA4UR3Fhs/OeUWeSls0JR/bJXGON6zZ3jVr
9YMUpQttI+fYyg5uajvaFon5BDTEyiwTc667aNuU4RtX7PwPcvLPcMIIRGDmpyC35z/QCiU8X76b
NRPy4/cp0cfWqqSZ0DF6nq5Q5dfQ0RWYGXEfcle8vUxqJTD6QYmKKUp0Lki+AErjRjSP9Ub/4/47
AlQYIcdKFUnqNBeRePNNva4YDKxYwR8MUOHDINR5lkVQFaSGt7JdJeTV/WRcN0tX5m9YOKeyD8W+
jSHIIWbunLG1R8ll5ZsuXwS6Bn/SqGKvUnMNNNrPY76RreLBY3TiXz4pgHP/pBBLU6N7PG7Cu89J
d+4NYuaWyfCxLDYonfdKtRP0EmzsOyTq7/v/FpNsRs34xzD+msBJhHqQSh7VlJwcQxJZt4YdsyYx
WCxQyg0U/cwf6hF5Hx5FycQqrY7RCbvyVvjBBaXeHpep2AI0m49whz5hR2S1nTMMiEpXnYY4rEXP
AwVuz++Oc9UEUFqDc+9brNnXy7qh8pR+88jRT1jtCf0riU5MH50Ipcu07ytVtB8nRml5kQMGOm5w
J094W4nw8ppZHrSHHSOkumzXVRpoBiNouZTJYOa8xT7xzWVLyDgpOsSFVMtGlODH+c5yJpJ+hMem
ZCaTGSf1JRkLW5WnqVz3Aexhb0rOyzxXqRIsj2c9dxnG5KvkviDjyVqgeDkETCGOw9+Z77nNMLqr
FESAa2OZAVY0/HrrqDrwEToJSqKhmyqfiHJD+ndGFLTWW425jG8qlGmvM2kKfUOEorgaserELZF9
cBqg6wIwOyceitvdhkdTcY7AIj6pG7fBKH77+Gm/8lc7Vh511fR8fw0tIojFQ4njwXNM8pfSekZ/
NeNUV4VwQYFyArmY537pgULTEAPr3Pc91PWynK9atwUJygVgGLLIxAwkHnBtKqjkrL2QLCaoaC9C
cYiTG8h4UllOSPRDgCWHJkM0GPL3VUlZSHjSBqXY9yCikKAjNV4expWDsZj8fPm4WHQoZyC3eh2W
DY5rNF+qyTEwFGHayv1lIqwTo8K8atDDWsWtnPfVwUFvolU9sDYvs2SXcgRh1w9x3oOEduV0+8hl
WTaWWM0sLu6jVrXcKGvcBwaNB6sBuPDd5TNiEaBMgZFNqGvD/p+nuyfltnWYfdWrpvlbMb4e2wsO
5GgI4nSGqAf2/tYgT/FpIChrJjvfucwJ4yq+BgUXhNpBwkAvB0LZn5xcQdPDd4aOCwypFSklr7m2
VVsBt13ajSU4vKmgrpSZHArNIWZKu8rUbuyK3L2zmuEZkkxvT1fkoJ1nIOdDFKw6Io+7nijvl8+P
xZz8U9SwQ6kYixI0om1v6w9/hI22mT7+nX35qoAvLmnQW6PINBDpTSUH7JYlmM/V6V8SofRe8sox
AewK9L58gAE7pVsMXZms9py1qvLSi9LThnCwzdjNAmcNxgbjsJ25bc7lU+zIb3vZZZH7jbYwvwIW
ikSZgqj2ur6rIXxP3UFQ7fBwPGMK8ToeMF087KQH0xwGC3wKsf2J6dG/zGwsPoAyFVHrJwqAAGYh
PPquv5PvdHKnWfrfvNi+ydClW7kb+iyYnfUTv9mPX00qmCTM3y5L+3qeZkGGigmmQMuK0sPtDXAN
6IN7f/XMbMPQqbXqxfLSviKxhbzzMBajFuDM0Eva21hfhK2+SCOisBSIx4gUsB4s7BgmZ1SgEHqh
huE4HKDVZCSPyCvyaKHjYvnJvzxCymIEfVSOcogjxKs0vQ83j6+ZqV2zMmoM20fX5BKe87RUUL5a
fgfibzubv/2XjFAGQ8MGvlQZQOKYuo4TvWe1YyZPl4mssoFBxrmzRsdCbEp99dAohyrXESkA1Pk5
B3ic6oZ/Y/gWNCgNLeJQ5QQs9T5j81EMtFxhJz+Ne1YSddVRfFP55dFLRUHBWp1jt+hZukEf/tzs
qzF4WX/NL8hQCqpiZ+qkIX47W6MZXBtENhsi7JqTe/levjpaqIw7hsb/uRjaqWNzg+43OejExUaz
tRePzKhjxLSBobndnerzPtpyjr6riYYXUQGgXkxUM57g66ncxUdQOjvvfFeLcGZWzPf+DRYIqXfw
IY8B4TapxfIl6yZiQY7S3AnL2AduhKDsjyKmZS2hm5tkxA2LrdXgb0GHCvPDNO/TvNbmpx0qE+Sp
s/zd9Pl5+QYZmkWvcq3SLgmxXhwNFDkpH/ZiT/AywjDKZSqzDbgkJnSkPxiBB/BmtOQAaIj0WEXz
V7H+4rAoCzFmaTCW3SyIKpEtDDe//zsOKOsQig3Gm3r8/oBZkFPGbGuYo98LJ0Q7bgyBj2Os4IS+
yrTOm2+HW/M1slloCGuTDUuNpRuvgl5EVowDI3Nfg2heTQRdv1j3xuz/Z0gW7b27QfVyzwdHKQHw
s9mS4OahxZAwdxVcF9uK33SoCmNsRztfvimGhaVn3zm9z+Yy9PwKN+64q+4MvABHDSyGSK+yB5CO
udcPTeb0OWL+rIJ9NWB02odmH2/vY4tpxVctwILGLDSLAGjsw5jre9DYq5vswO8EayCjZL7+3TtT
x/wu8CoBHUWjHwA2Kw79MMxxVw/JGYDLDz4JgZkC13T5clbfmQtClE1Tu7StSz6aCWnY54LpQFab
8bqAL0hQ8Qg2OU9CMsVzG5KA6HS0a/NjMOHLrYCwssyrsragRdm1oRlG7NjCuXWxeQKqH14QoWWw
YoZ1j7MgQxk3Y9KnQotA5mmypsO1etUebnJGmm/93LC1E1P8kGasK/gpbHU3jVgEkc2tDp2Tv/av
iEvN2hpzIjuixRS5OQL5ZfC+yWmz7C9ku46wLozjixyP2ckZH4BSSK4n03sSbIaHWz+9BSUqFiqN
zOgiBZR4bMS+CiwZe5lSMMQShlXZXtChtBUrV1tOwurIs4XVCxz8HPcXs8+Ghg4NLASZR9TpIn/b
y13cpxXEDWiSqjnHHXO6md3Jvuavl4SoI8s8b1BTr5nVND6F2JjVVVZzeBtIaYl/IBH1oTw35t9c
1JIqdYA813jyNOIAJTI9pXhXNgCZ75ATYhGaf4iWvSUhKmAchI4bxrTNzxrygsmzbNbkNiOTXZ2K
HSNFuKpWS1pUtJhEvJ81Je6scRDBjbYwa5VTWwWsBWtpxZo5WtKirKsythBCFdfWzWi5LiY5cgtw
/dZlGy6wpGP+84XqarVkYLE3yBSod86ow8A1vcKmCoh8ZzY2tpD5MINMWDgWWcrYokdW0Bqjng3U
5FRbgBxa8qtso3e5sZPT8CI8qOz99mtKvTxSyvTGCdqXY+AZQhOmnLQPo605mmM89a+B6aNQpukm
r9jpNXPUiCk4lD0OO2nQlQrsVjhlDLCZxR4QMsCOLTZMMIpZCP+zQvzarCKliSom8iw4jjgjpx8c
4aCaqWKT8Y4lPWtBzfeJAiX7p/TgmR1xDcZkIKTJu2j75E9vtVtvf8OQ0vl3LvFEWZO+L/pGTUAH
KERvqR04H42dnUQskWDG1CyWKHtiTHHh9zlITY6M8j8WDKGwnaHrkRnczL90iSnKmiicLPJBiYvS
9IgofedI0sco3xgoPma8VSGuriy1c/tmY7SvZdH917DVyKNiYar8haMGcGNKKBMtDKugHuemSw01
IQnO1C7w4s/My7e3rnb/0Pny6QsTg4hb4fz2i0790juCnW3+on8UsJlAyAKAuo4BJ4oVTpe5JtGG
WQ4x+zjfGXdUXtlbDNfkEDtfNdTqedEQ6aq03xtc7QPrFmgFvOlkkI5rZXMfO++XT2zVXizpUPwo
Qj0GnQY6wNH/g1W7JNyOjrERUHz2LVav/9cF0IK4oEZf0BDKcuqJoIalwuRt2P+ZHnYstCRxzSwt
iVCmYvL6qgxms9RjRV1KpD94zlnqSIBlZF3dTpaD1+u1v5Vle/iM3J2xZW1rWS1TLL+AMiJJyItp
x+MLpm6n5Pv7/Y1/aglPTv0WYZfOkPo1D7ekRtkRb2pjjZtATQHqABIZ7VPzellK1vRqSYGyH4M8
DhBSOBX/Fb11XWBq28sEfu9choVYUqBiEE0c+UapwUNliTOozWRl6APXiLJNydPRvwnNhPTOtexb
w71tve4y85NlJdee5stPoOKTltOMyVfmkAt4AzESuSL5ZGG7s2hQwYgWptjlModa7cO2sBv71bdY
bKzmNZd8ULFHWWfNqCtf4qBh++kZXcS2Z3XoNrnn98b15YtjMUSZjyDhhTydzYd05cxkBnNE4eMy
jfk3LhgNOvnd+LlXjw38JBJB4qtMUqxuw24F6zIVhozTtWxxnMRwCEGlh9gB3HkKzNPnZRIsRiiz
kMlDrXMcDssKEeyS2JzMGB1TrL7CVXsAvEhdBXShrNBPciMqhDzv+Pz8IjnTNr6W3cts/F5tPSvr
NwH6EV5wWOYclhP4yALbUXeqOQAEIiJiTip49VNWmcx1aatGfUGTMuqRlPiRVsLvAhHezImKYe05
ulWtzuQds7z6tzxSdyWWeVHFKQ4R8btscliKKN4nTmyq5858DWxuy88Drt2GIYXrHhLg+qIIHZYk
Wti7vpAAtikg7bDprOi5NgOe5OddNDDrH2vhJ6Bt/6FEnSgnwxiNEigpIiS+cRRyHHJr2rQic5yI
RYo6zF5T80EIxNlDOZEVHw87QOizq7Dzz/wyFAuOKEcION9QTyXcWR27SBdj97NM5D+CbfaTw5IP
Fi3KJSKgzYooAUuT0wFxPAoAKSeZ9dVNiBEVVo5otaa9vCvKPda9kqVA0sSoDxCYJDs9GBUSAc1m
fpWgZXCfuyiXmcHmsqKv2qvFeVIeEaisQ853oCrpm7p+KNprvdko93xyz7dOypPL1Farj0hXYt8X
MJeRHKeONC40nuNjCa+Uq62Ddrv+eBjQPfY3FdslGeossQKvALShPL/NDdLKRNgXL+obS49n7fkt
i9/MUGcXN4COF3wwg56+kgRP8zDowSPaA9ANL5/b+i19U6JiihYrf6fawKOHt1P7IyGH+QnJijGZ
lzMHAounVWUUrV/Ol2Mlh2NmAWEfnl6yWWq17ru+mZmZXZAJPE3m1ABksmvLGazWru/LLX83vPYk
MiurZaSv56++cEt0/YxLsHIi96DFT1NGilOB7s6MiTH1ZbN/UZGxwxwgpPOa6dk8LpgSOICPBiUk
bobSE5yn0DIf2tCMXckNHPGMzvxtd5vYHksIVyVjQZey8Gh/kNUiAd0KFY2X8v66vL65LHur57eg
QBn2Al2MkVKDwt47YvjQhF1n3BCLB8qmj1h6j3IZKGDrSur6p8EDPNxVX7t+/zfTu0iRf98TZYCU
rPLHkgctDPBZwi1Pss0Na9pwti4/ZQEg3hivBgC6gvUYdDJelv0myQ25PVtblpudP+/ST/+87ssX
+zsa/vmZ1MUqUzsG/iS1QFSpnfTYOyar4Mo6COpie0BA976Mg3i7vWb1pbJ+m7pIdWhStdXw26nJ
3BO28r76eTS0//ANrgWYdnuWrNvaAlyPffDhfO/e7x4u38HKzMBPSpQPKWAJuW4+ophsgVrckz0M
xp1qEce8u802+xcL+mZbNkYPbUZH4Fch+pIwUV7Fw0RlXHUQgKPz0t+H97qdmh8Anz5a3dVtYGHd
+9Z0wzvbbK0795Ranuk7xvb98gmw7pFyOtgaG/FdhY9wbpEbZfjN367m5+lSrqbt9JEfdfz4QD5Y
Wr6SVlv++K8pO71VlNr3lfb8ENvcKd0UbwkBhnt0b3GsDWqX1Z4et/s3B459lz89lSh4U6WI84Ff
M66S9ZWUupdc7XlhCVn+1788U154125qJcObTRWwo1mNnZcFUKVhG0eOT8N+xFcrhBBGVnwlT/lT
Rij1zuK0CY1ZRoB+f1sbtpjf3yS3jYOUsnV4P7TADR33B+mhUUztGLwFA4kOEQuK/6vX7j8r+q+5
ul7wRk2fdQzLrE2JxNi66BzmvHZNMrd0nu5HsnHtz38pDpRmj5qWdRyPgx2IyfhpiSVqlGIPBRo/
YxW/jUdZXJL4Jt/s7KvDSG5N66YlB/fVfL9r9+bGmrHddlJklaw4lvEJVJ77sk7+Xrek/5CTr9B8
IeBhIGCcYwI/+5eWoMIdWc7R21ZEJPYHtgBcpoY9exfDCPXLtC3I9aIxaX0CsSzJ1jLIdrC4t5i8
xyiZ1i5HtpWDscKU5CWRZSs+HdEgo2w5exs4++2I9LboE+ntSjk9NZnZivvzAFB/bMtN7aNCeJ+U
tl/Y7uS2m6d6c6XztvRHvRGw3W0jY4XvxjhI2KdHAp2EWD457EogWxD9KNwCFYT4AdpSk22bkOZa
/RTQRbkF/AL+g8kK9wM2dWL11yY5PH5KEUr0+qmyhLs6s6LrzsMKj9vsUDR2/qA5udngc7k/+qsS
fXVERBnpN5KD3aK1mR88JJfSjYB9H8frfMZL+zjy28bZFM6HQRRMuG5RMTP5XWkfexANY3ewohY1
baQ0lDfenvbDVUm6uyvdDkwksrGJTDUDq3AinTxtS4IF0/BmuTlcoYfX4RqydZQNJNVITTxHTcAG
S+T1sHGBBXGrbULb1mxkpI/Gjb8vMpQxbvRdagPas3cKlM6TNwUb9CYyWoNgGh/aXtzKDVFSVHxP
14GVD2SrhnPflLpHgu6mwXrN3rPeFUxn6KTszcMr/5Zudo/l/lRaysOV2NkducP6tMxKgfckbTnr
xtsV99pZKQgQVwFpjKVBNofQeAPAYQF1DfXU9dbo8va23d3nb2ltKpvAMvUWuDGho53g++zG1Aog
eWGuDS0akBEsE4gnZO+8rV24dz2RgImbfb73lnjlvt/3j4pESLCz1N241W8xcLFDt6xLqg+1J5ud
CuGfONIcTZIh8jBlmK4/WNF01iTiVFhdEX1oprGNTmh1uSL2XUUSu7RiC0hfHXYcP3Zmhz1Ou9j6
bAXAQLkV2e6kozndnEKHJ8JtdR/AAp4R+OI+utNpi//Z6Ukx4NCQuerwLZZv4vRd9f2koDPI1PGj
OAnOfAqs7G3aOEBnz/Cvgr1PiYNdS48civ3vnp2/9YC4TtCcK5PeCgvbSOyT+2gmH/LmKt+fWhOc
AlBCQ0l4E2I/yrnYGNeCsE9Ia8X3H/ByIyT/4B0AHlsc3zEoSuSCvPOuSGp30pzdJtnl5NZ49zMS
fIbW+OQ599o1VlYX9y1qrrscI8cWFI0ng418vUukzW7LZZbnQyoDuzWzIwreG1N5f41NoMdKtzPs
z6616tokbkJwtH+QCeW2p6Qh41W9T+wqJsTd2iVA4g0LM9O+LV5ziHfiq4K4o+nhbD5hq4BHSpr9
/ftTevWQOsNNcIxerWxwJpeHMrTJcaeC/8sGbc3NKgAykjVZkjHkS5tPNYg0jgu9Dj24kgPVH8hL
eJobMhKrSYl+pTozDLyxxVXtQvR9M9wRkz4VUwlTLVWJbHSAjxRSU9iH57MTAk+/ddA7dJ1vC0TO
0rUBM5odGS+IL94o5/6DdyrqUtMg4jMdtMuRvJwNoBiEpkeQpXQvH/JKcw8mEBaHPDvEhdPgeV/D
ODjXnZ+s0D4C9UY6lU9QFgXrfDV2jet3du0nOeoN5utNMqkV7rQoyOOz8BCRveBAAVhsrcR/YEvC
ShVJlFRA1P1kSyy6QOw8vz8bBNX+jHdgITFKn1+j1z0CHlZ5zUSQW6kAzLx906SOMi6jNvV10ASy
exbADWK3S+h89gzeWCHKT9YuXz/rt6hPHqRcjLoCEYp1y/jK3+mfn7EPddGBXwsV1rnNAbhBYls5
KQDu70nOICOy6FCxOCDIcq5OQOfJAaAaIccrznw5nn0bro64WLb0sLd5cvfgsvAVVyRskQ9Sv2pt
C8Xx47oU0vn1gmIW6/XCioTpAShNH4qem58vD/vOcQLrHKGPJCOPZwQgzi1x7a2y2T0ExARU/Pto
7nyL1S7z1QNOWaAf/FHBuCeLSdkM4O/Jso6371dXbkmeEVo6+5ykNpooHQdynpv7bu9ZWDUF/Def
WBOKo+bn5mYw7Tt7J+/v4BrIdWjdfsJZb3cf7seJh4d6lMjxGCAEc3X7skR/TZJe+G66DscZXQ3A
BkTBgnPlWcft0erxqS+O4tZ4NmBYLXUkcsAGw/yKVcFnaNPXe2AhEtEkYBn1nPZJTZslbvLvUtwP
haJHr9Q+yIZyfkxYZ58ct/NJb0z77YyWmIAgTMus1rLeQ7wFR+R05mhNsUyEVirB04mR2/2C8b90
yD9t0P9IhZpwsYiPwd4Fa/t0++jfyNunzdHalqZ+3RDb3ZjkDv/E5AzaClTbxgeaG/cOSzYBk+Gy
pJWhjHQFigs0Xe3mSweiIssVz7zQvBpI/0tYloqRiV+uJBj9tEmxNBcPlkpAGNQ/6S7GRDmr3rNu
ec2aLWlR9lgJ0FcGSLsOVjO0O/ePR+7mu7ysImvBBVZVf3NE2ebRC9N4UBUgPJnH+PYtNZNXTDMw
EeBXIADgDRd0KNtsJHqdGwroaHjw9faL9FZhJQjQbjMAl3NoyceWU2Lff1bOZQZZp0ilQNs6QoU3
+TpF3vZfNPieO60nrKY4Fhn9Z4wRRMY4hQXYsxKPSCnx/qQQigQaeJmd1UwPBnWwQ1Q0vpYv/iSk
BFqce4OOGO0oYHgL/qByObw4AzQHVXhFpJbv9K62TT5mhIWSoexrFYUldUrXhUIqxrCcqbe3t/U2
s98vs7eacl0SoIR+TOpKqCUQEFInHa1cs0XPfPa3fG0bD6Nn4epYi4v+A03gQ2qiJmDXOXV3/OTF
3GhAqY8G4InUXYTEeGNPtpnd/xV335QoP8phW2srReDO8h6iyaotPF5jq3V5XBjHyEyupoDm6dz/
xxbt/AAhnlVdCLYKSyE9dk4KxNvymFQChL8GVCLCYG7NKS3p/axc/U8sD5OfCmAueZ5c5bQxRRRi
g51/d5nO2lMMluSbL/op5gW1J4d4DiGRkruyJXUOZxd7tFKI+xQLupKjh7gC7/pdhBq6eio1wjIq
a+H9j2+g9CDA9pc6mC9yRMIothtXPwj2Xfn2rw+V0gcv4jhMp+MSR+zQwfwIVuk49/rpLyb5Z/P8
faiUG4hEsTS68YuhGcUuBdBC72C71obJ0axNv13oNyXKEYSqLo/JAI7mfaEGoLM6jKdjeu40T895
iJUi5ClCDFQyKbMElHIFGc9VhiHMeu4AuvJatbiND4rC9WUBXXcF3wxS5iSSg4wLfDz9UsyMxJsE
mMuvIbObSJxF7NI5UraklXQDK5dwY/JNj4wqdv6aABBGgbFAYGuYnhMCanTTwXrukiO39a9ql9XP
x7hKuvEi4epU9GT41tGs79sWmDGqX1hqYHfe5399psC3VWVRROAFkFvq6tJ+LKqcA7Od81QDJKzC
5MEdy7eu5z8WVKibU1tjmnxsAz8/GCQw44EMQGz1SW2JaJJJ7NDx78Y3JtWVi/zBG3WRcppIcipD
LDvnK6bEW1WwkYt0dszNGysXtiD1a9an9sTQL2fdSwmP2VjFFq07VguuxCJC+QFBVUvfB8gjhiuM
ffacIU/WuLJd3hi3002izyPM6HczCwQquftZ3YjuAdY7I7t75EgtCyOoFtBrLN41mE32a1HojwOg
fUeejlk23zDOmtfN0jTQy/PmHa4/iv1jgQ5Aoroj4bajhyraZRFe8xmKgGZQQ8bwDNa/U7Qzhffj
KIJdGE3MAnqHw2vBDA+/Jtwpq/CDCOWY0j7q0Q8KIqWdnoyTfNXe+zt1W24UO7yJMdM7+8RTZrv7
AanwzxYNWZ/ZDYcUOhkxaMFKXqw9L358D+W/jFgZylrD91TOUbR5mWwGuzs1aNBijZczz5dyYSmn
Fa1ag5TlzXWYGBjI93fGM+vFtGLef3BE+S8e/baJEoDM8c3fXesQmZ6o9mVZWVWhhahQ5k5sS76U
R9Aorr1DZcvODd7wjFCexQdl7GJViHy+Qfb1GF2H9h9uU+EJ9jc+98dpUcYNYzxiVPHgpLRrO7db
G03YcO8pe6HyWhi/JEU3tCe+MChwvP0ZM8pE20t7HyW3U+4098WRxdda0uMHMcrIGRN6oWUOpydc
CU88DMlxq6H6KVgOhg1f5N149HeJpcKeWM/t1sxeFTc3OfNgSzKBafOIWW53wVFCHQpFMNtzTju3
e74sRWvprx8fSVucoBOLZD4RfcCwwmMoofiFWWetd/LODdRNK5FcssJqA8z4SLgKRzIpZjCZFW8m
qe1FKB6hcX4s7CiwomlXFTd1ueGLO8Znzp9xwWZplM2KcJJq06DswJveTnn098NX5XNj83sABLsR
MXFAb+8lAFFC54FBfF3VVE3CkIWM7TXURQ6qOip5gIsczf71CbXKnjQomGdWuOuPiY763mQWE7HD
s3wFz9XiT2PS7w2rsBhfMlP6dQzYAasizNHFX+syeZGTfA6bJREYRx0S5QLK4KjefpTb68ENMcr0
jNrbXUTkPabgLNZQ07ql/i7+8JSlzqTKM4IOzyqpNeMPLB5Nt1DSOwaXq1ZnQYUy0n5cqELm47h5
s3rnzPgZWXkWLu66J1gQoUx0AkgoUY9ABJHEg4ohnRCvwf7Mk5vLV7aSDVnWy2g065Yv+UouQAeY
w7finYQXoHuZwrpRW7BCWempSvW0mcUTTq27+nhO3NxixNbM46JstKRgtLfKQGPE5gzBLfbdrn43
ow1rD8Kqqn3z8vUdi5S4H3SomX1JGKR72HK3qtMhR3X5xNaNnqJJsooEmYwcLdRsQSWU+TBri7hH
2hTYIt6DEZvSHr0iCKt1J3HN5/k9JqI7S0aWQHmoNu8MEV8PMhdfQMm4HCR+M0lBf34aMgIoQX/X
7Q10LsxjdRHh99lRPwGHEpuXsw3zNbFqTBfEKdkfDUnmhhjEhxZD2tuMeAebdLbNMNprba3of9ZU
RcbiU8OQKSbDKGilQKl66JiMToUuxJ0CTMMcMuxiO4auvCuJMlnNYxuR+owtgvuihNniI4BFqo/x
Hf7uFqyusVXrsvgoinmUerRJTTrETdjZlMSmfL4H4H/9eFnE1hVGFyQMuAiyJHztolmIGHbNZGGC
BSLncTehkvRs3jMLDfPx/XIGOtwAz6uYNqBXnXtYijAE3jBzkj2pL3v5JrlSt8PtkJIMu3pfbliN
tGv5BAUj8RKuE3kgWaMuNMf8usJ5SX8OP+OHee/snFkOzYPz+OeEKo5PtKNwM6Hv5i7YFBFhHOns
42l+ASqKOoQuqookURHvmPP5EPFpD1M6Yr6iOsc2MCsPPJa3Dps71qSyMBuBS+QosxrmQhHqcdkD
bga7IcqTMwDC30P3lcltFBYc2let7xc1EXsVFE2DutDjAn5W9WWmQ14qa3Cic5OavmaqoJa4tnl4
fp4QDObPPCai3xnHuiZG4oIyFd003uTlYVf3/weLj46qw5zZwArcd9ERSYkMH8MlrmngkiAVcvqj
5OVcC1YDjxylQ0KUhPBOwzLya1YOompImjZLjUqJSxdPU1IBQBzdbDqRsA6wzMxavkkL7DDmXwfd
UTnDxKidaQDrKT95yXPKuaP2GgUi6YpdLqC9Mes6ouauEGCYn2d84Mqsn4IW6+8PpASsFvNQKmZt
gippTrzziX/88ACZ8eybvJuUbNjPtWBkSZHy4mqUdZLu4+QlIN+Vu6SGVa6luQuR855UdXuajgYK
QoHZIcYHHgUT1XYtfhVhE3lDVQ1F1agPCEJO0sYIH6AAr/Jwa2CoYDBPHDOPu26pvgnpc553YX71
vhqnZpaxByC7YyjqKSaybTjZnQDs8p0MSbBOr+K+MNuMRDvjujmyclxrVThc7z+80q8GqRO7mC/x
CfsZz7zb9h/lsXjM9tMm3b5iihTr7V07st1o451YiaS1MEqUVRXTlYIm/gLEnRJPTJJixJO6nLNm
6PVj9rOsDIdDfBc0qLuU9QQ9eDloHJvrLDbnXMoOgcvmHnlJghYazmKlPNY15pskXa7yhLLox37q
UYhW9ileYXOzrH0NwPbgyFnCtnxjFv5Wnc6CJGUdPS8uRi+Ck7XmtWb1DTZ2A3MMo8aQGjYYzCo1
RcKSVEWVDVmnzpSfkg5bSmS49K0T8mZmAf5IveoPzUu0GxnJndXXHHLl/58Y7XK8NgV+Sg1iDxpy
LagNC1jfJAKYKGFFgqtZ8yUp6hTVMImBVSv2Z2/TvANAKjiJ2rbOHfxV2gHKccO9spmQduxbRqVl
rcSJ9bzfXFLexmiTUe1TkG4cjVxFot00BH0SyU3zv6R9WXPcOM/1L1IVJVEkdSv1btmJt0ziG1UW
WxK178uv/4489U66GX2tip+LmRvPNAQSBEHg4ACYDKDC14KkxcjvXOC8x2euJ83KNMa8kjnHJHWk
GOHgQLPmaIAufuTmttg80M8U3GBKKBvjTTamtjUHgKAyAZxqfkMM7k9jcwi367iCxYcmAgVq4A2G
fyzFOs2YaRoYaOBVBhNAYNFq3eSQKp4+sRQzkJ2uze1mU6QcJKSdX0al0ySVXmEQomjZ1m+N5s3U
uP7z+jK8T0D+I3RCy62YxzDbxjvk72zByRRrud7Hw1OCJxt19fbraJwS0xna3rHDfCfAKZO8EBCw
6uisEQ9y+tnGTmneJygRJV+t73YCTLtV/kj0eyNzjPEfpO62dXWbm2+pUboJYJnGj7hwYgJguBNn
Lqv2Y30EVQNnKxX5RccNghxE2eCEslVdcksS3ptyeMLIQcleu8csBy3p9/jRfL6+asub+VuSWpgr
uR5UhgFJ8miD/hudGMGPcTjFmIWF3XuJwr1EVqs/rohdKLBaqM79n4Lv7YhnmzVHawHIyQa0OurA
2KFOZ7qnZjXTvxTpzGOTAdWwMZ+VK7GVHMyJaKghP0UYZDrd1Z/XcmHvrw3V6s4lKIdBmFoeo31m
eOI58Kqa77BxO26rDO0g0WnyBtvpjtmngrrWVyM8JuHeL9DXguEskdMOB9Cz1a5hboiJ0aL9LUE+
TcJaJ3csjiLYaycMgezYXSI2bXGwV59SS7ExfKJJTKoDUWWpTtHsSZwWuEirTfp222kuOxaYt7J1
i9fudj3sW7Lqc3GKS5wy2lca7WcfPL/cbp8yUILx7T9zXURs3x6RNF1NcixZwLlMJccz+tZQA6ne
Y2468oifwAaWY74LO6Yg7/DiTb5B7Hew1ih5FgPPc7HKEzkr2jSaJojNwWUNPohPoFCAK3Joj+ie
bubIiBx6ABrLm/ym2sjbfIsq50p6abY91TbnpAswYIxjfLhim7nV+qmoyQwv+JFs+HZyvyf7tX6L
xRzWmRQ1V5dJPOKC0uxxlEvnxyfNQQnFxai+xmkeY0/e8HKtxWIxADwXqcQReWMkoIiCYuOWvk5P
m93LpvPoJvjc7ekh/hluV7zVUjx2Lk85J4OWESA5Ie+2wHylqHBfp7sYg75RkJnfZ7/W0p9Lb3EL
TE66joNJMJj7MnZotLhIxw4hGe38ZBNyvFCHqElcbQJ943Xdlm3ktyjledyPPjH0ViDlvTe/1pZT
8g1Hk5YGMl9jN9EVaYvXjQWKQ8pBHi0AobnULGhY5IcUmm0Q2tYP+cnf4Hp5YDdyFR+4vIi/RSm+
v+1GTe8lwqIR0zaH41g6/gboApTQsu2mftSOAA2sGcrSw/ZcPeXEkXIaIgCc54ctcdu7YPuz3UyA
TmSr5Xs628Cfh/s/9dRHUFX2tamZEJWksIvG1Wm4SZirA4c1neJ2U2TJNvk1pLd5Hrltu2m2/fRV
isnpwUGWnUx6a/eb3keG8BTVRysIYMpu1e781rVfWvspyW98tu2Sn034tS5u7fDXBAKT7DDGuxAc
Y8E2x8ur8i2vp59IfSeHg5+sjDNdfFsCacl1blvUBEvQpbUgcSxEAhbmp683L4S5ORCdW/fe3rwV
aJ/brIKU3qMOdU3P5Snb5xMzrzvTH8DNPQIFaYN75AtKe5vjw/GBu5+3/3zjo+NabnI4NXvwk2B0
cvAJvQi/rp/J96Drj+8A9gMwO8O0OFW+I48x7jYT/fj09StyFhMIVMHrNx0AVRjQNuJ4zva7BJqg
2z8WbrF/w2Rx1CJv7q9/heIZwPCOqQVzup5QhPq2pSx+6icDkUGYeDS/MybXTh3tu9Sw7e74RLlz
XZhyWP8Qpmg8kmoqhB4kXiHJg1najmjKW6OvV/zPik5MyQellcgFzaGTD9LJyZmIM/aOn7gBsK65
2wf/m1ZMuafKTvNTtMolHkMLc1LfFvo94yvGoviB95UDqZsQDOPpKFFD3JZx0odTmnhEYqJ8/WK3
gZOPr9e3Z02Isj1NDU75BPzPXmoiE9o/6CmY8WjsjmvpsqUNYuhWsHE/cAuH/vLEl1Cn6JI88foU
3PXxcRCO1b32unXimrUrUiBO03TFKJaUwwvBInOeDv+a/372FtErxoepKxKPS+Ik/rEQwS7q5KZm
K/5sycjPBSmXn8l6ozfSOvFEnbgxOeXRL8LMFW0WhTB4S6DTEfUJJVaxrQk0RLMQIwyxWK+NsbeD
lREDCzJ04NIMa0anmcRS7Bqo+1aSmqQep3KXlafRxvAhIEP+2uh0Q6cAwpG5tKWWZ6s+SkbLpqmX
9do9A1ehqIXLrW9y2F8XRC+v0vkIQRC32IyDpdRWjM7vRJuBDTb1mnaY1Sl5sSJh3tkzh/6vBEMn
cKhUGLZaoxN+U8m+0FNPr+/jvnCRfXeT6La0g11tvVzXZmlz8K7+V9a8dJfmPIws7iTB5mSJve3l
tqEY+t7/vSnPqQlK50wLwtT5I87OTJCEeucXZurVjDdeZubJTqs64tG6+0typ3/XDrcQ6gQMo6zV
8rHMSKYZXZJ5Edk3Tbpp7WNUVSu2trRoeAcb801ngqVLWbRIWMJsMpl5QXSPOQyOjvQg103377fG
QmM6Vo6BUVwdOkSDlIW42DJvo9WHH3p8/MDP450C2KhOKFMzuZ3dV22R55lXhVvduuXZnuYfOPlw
y/+JUE5+wyUdYwkN+mlLp69ZchLt2we0wNOHMdNC5VyFysRSI6RAlc6LiskFQaSTUobpCSsGvOD0
dSTXQXlkgtSdCSW6kZmOAKeDlFpnmz5C6cu4t6xvmJ/zkT0HoTtGGKDaiQr95UlhSVXwOtAzb8y3
Np03pcu+X1+xJe9i/RahPgV4V5c0iY3Ms4MHiz7XJpLoEXMIAT5ZK7bXhS0t3LxqqGjBzIARudQn
AXmQzis784YoO0oQceA86nm2Cadud13Skls+l6T4mFbXiiloWebpzrc1CPCaFvPfz/xXxECwExY8
86xoq9HbOtzW6e1QrazVwsYAIwET5myudJuKFKmDiyEstMSbkpdxaI96dphIdEiTGUS5UgZY0OhC
1vwtZxqRkQkt1CCrP9Ex2jQgx/ESfc2al6TgbrEA5tFRs7YUjSqj1nKty1KPNBm4fbQA43fKnxPy
2BtO0jVatXfLVe7N+Sr7T5yi1DTKMAaZMMS91GHt1PVDnVY7GmCeUbWn5ZM1/LIqx8RTTO5E4NE9
Q3tt79lm4MKNbMh40NZWYOGmuPgkxXGkQS5TaWMFwu6mzbyp/xSyw18bPkSAvwTQf9zjthLCAa9g
YphXkXrGiMlKwYNePV8XsKzDbwFKwJMnndWHswDO0chgHrPqc2/v/jcZip8oeWWOtValXiseu+C5
F+AhSVecuArOmWODi5WaFT0zer2lnQRtJVbKYq1r6FHzKGpbbJg1BO6Ql80nswjyHRDs4XZK4twx
NKLvItrEx2awE9A4GxZq/138cF35Bdd18V3KMQlA6MHjeYGFeMzGX1r343/7feVcRKQZqR9gcVky
bW2rvmnDeKUEtWgjQJVhFAkzEf4o+zdpdcxagohoAO35o6af7j+gAmoyiLrxViGWsnXdEPNAi/H7
OhjPjfA01GsndXETziQom9CZUcb9Mcq8vK3cFHV0vvZwWFwjRPPk32eQGgWbuJ4Cpk2pp8nv0XAi
2UudrfiC+SP/8IBnIhQlRnNg2VhBRAskXYpihbEjj6OoV+LfpbVCGchEoYAwG3jFy4NESd3JssUD
JWq/k+alNocVAUtLdSbgnafi7KSOftvrJMJjzqbFXuvb25SRWxnEb9etak2MEp/WLA5kzyCGduC4
Bw4x1FaJEFbWihqXazX21NSGyYAqQevo4skQv64rsbTnpm4yilcChm2qEXDWtRbp5rXKeuOAOYyv
TLsreDA5zbTWSrCoi4EXPPISDCddeffoGeVhiOk1Xl18GTrm5NYa3cF8H6oGjLEG/0lQdkQrLHvg
IZTxp/It4zFaIvpjXtZPnH4d4tuJh2sS13RS9gfDiqeWG7NOSeyAvD5p166d+Zv/1Mm0gTTAZAxh
K4eyTaWOghdPvS5Iuk2lh6+2UW2mGCA6k7kx0tREoA3G+pqT8Uh8sbtuH0thpWlwUwDqYGLO+bwA
Z2cpG4tpHKhIEVYWSF+G4ans6IlnX6ae7isyrAHllxf0tzzFVQdTgfcTwy3bWc8SpeFu5SpYtPcz
fZTlrI12ypmG398Zb/Trt5VfX3QJWHBkK0AXAbjy5WpZbUNNZKxSb9B2loickdwk+ZrNLW7JnJ1A
KZ0gWa7YnBngwZXzIPPSUf4oE6SWg2HL6kNi0M1axvedZeIP88MAXpB6QOIfSBc9boO+iZAR6ZMO
gAK0/zndGEyHSYydqwOa7ZLYYo+iAa4J3PpyJ+vyvpDyWye0xq2KibpdEAQb3Zb2IfYbdNqWBUbU
2O2w9oZbXHwAL5D1YnMgryx+yoqqLZsY76zOcupXSVqszN+nPUDWBnQjRbEEV6USkQ9JTnmVZogk
At/VJ9vNIWuQX64fukUjPZOi3JB205qpQSGlCDZNv4/o3VQ9i5/XhSwv17+qgERaTUNJAJjHBK9p
jzenxt5F/WMjV0Rc02MWofhjwmQfB/Nqxdl2KE4ZvS0KdzUlsaaIeh6QB9WCEFLK9sdYPHfVXVvt
/7e1Uh4xlgSIuO9nRYx71HJs/TRN2w+IwOA/E0zQBgfjw6XroFmeSxFWmecLgHNHC7SqGuYAIf+1
uS5ocVNsPPYEdoQi5r4UFPhmibkHeE72tNrpQ+Rkoe4wBvbQYSWsn81U9R3z0x2dGwxpLzW2ILIx
iN7Ad3DQ9Wogsu83wv+ljT97IQ9h+n3k/opuS7fHuUTleCYCUN2iTjNPEM2J7S9+mTvXV29NJ+Vo
iq7oq1SDBK0fDlX3uSyI07BTKcCQWnm02cby23WJS+7+3dtYHHNdkJm+3C/MpiJZbOOcDgTvF2fM
XUC0shfqP12Xs2QXSLIjww4ySv0PAzT7fOJFCQOcxKGQn5KbdtrF8YqQpQ1CVtqwCeZ8oXdHWb4x
TWXaThSejb+aEvhN+YFjhAQYepRwyTPM0bxcrbrVmeQFLschzNJvPCkrl/E09GQHGuPrC6bCbt8z
Aswi5twNRcFToyjDzcbHfBx4BWuyQye/r0HiGchoSwyvIOhKAoVtZb2mAINeF7zk8GamBmYj945G
r/nvZzFZKXNe1GGPc1WO20KGrh29ohH6r4WYKMij8mYQBOtqtM5D2Q9GOMQetxL2WBUBKG4HczgV
TeevxbgLcTsCXMB857w1RYnnUqEiqto+EGPs5ZG/K8PokxkOu85oNlO5H/jJzweEGgTge/PZGECu
bHf3rGvBaStsAH5jHTh5O0IpGtNbri/Cwpm4+LDZnM9WmvVdQ2K7iz2MqP8W2phginZBFsmD5Cu+
UgWNz8Z0IUrZ1GbMeGi1bezF7bjLiFOGp2h6boXtmOYn3Tz4hccG9O5H2yGWuH6izUdUBaaZoVPG
wOm5VDW3OpL4yJTgrq6dMXgzAD3OraORfL0uZ8F4oedvOcoBRb1wtGtmxR7Yc/xPTZ+mRysan+ou
a1bO56IktNvqBsEJ5eqYW2FNmtUXU+yZQbaxrJcwxATBge2u66M2Gvy7cWdiFC/QlcxPCsOIPYY2
RG5HLrINzpT5u0nvfsQdhQ8ot3FT3XYBenvzfsftZk+NoXBSMm1F0LqkX+skXFQdRxdu3J5LT8o3
VYxNJe9xoCLQWBlHtJQ4cqX0u3AtweUxBkw+OiMRt1zay5Ro+YhKN84sEdGhyqpNYg3PrCrvU9J+
GcSwhh5cFIhBdQiO5kqdrZzFwe/LEC+32Au0f8Lc2pDJyb+1cb+Jh7frW7rojs4kKUfRtBAbsxKS
xvHJ0J80CeA4eimYQLJ/3KEZ4bq4pcyyicQe/kFShMPrXi6ljG0ZllKLvV6SySVlKrdW0QNiZ5LA
bQZQNw5ljI4udN46cZsA5N0F5YEWmY5JovEPv2iGTVih5fD6dy0aETpfURo1qYXpVZefJXpj6CyC
z6qzE+rMTjlVjtE+/m9C1LUe2zbUQXXogRwFjYher69clgsunCLQ5SiMISawLCXczQDqK6TOgQ4e
K3tDx/t2zqQFxT3Y8sbtdWXmFVECXsii8OQAeCDAVnxo5kP8UMC3WZn5UlXNIWzrz9dFqDjF2d1A
BkcwiCgKl6byTpB51xGeYcGaqTxmApyeHR7dzLFrtMMZwPqUX3J0Sqe5U7Lkm9FLNxiGDUcBokfj
aTaibNWsfdOCpVx8k3FpKaVhoVAnROzZsfl1iqZDAtAETSMXOPR+eEwxdjnTu03X3FVVDWMm36WR
v1D4yphGK8HEgpu4+BbFLzW+xLznADg4wAnpkXUJd0g8FifeFmjBmjTMBkinfn99VxY3Ht0zyMbA
4f5B15JFYdE3PTaltGTtFmGN14dOpuN1KYvLfCZFWWYSYPxMG9gIycK9LT8xMJ36X66LWIppKaAp
/2miLF8f1eDELbB8KSZzIaYyEHuR6k0Ebz6YyaoRQ2O5edDKNUquxWNqiLk1BKQ3IBi4NKG4Naqs
BQrLo2TP0lPYfW+eSb3iC5Y8LbT7LUU5PEUeltNEp8TTIgudW8bQbJMEM1aqotGTTdTp0w1ndvWP
7GV1LNpBu0N2C602Whm4ugbqISFrzESVvr8S/i0b0O8PU7Y2qfMw63OZePW2+6yt3GfLdvP7x5U9
ZW09+nCCgG2SzKmtcjMOrxG/v245axuo3BY9jc26EjCcNkDDasCddnyrQ1Dri7WGlzVJs7pnQTnJ
GnvmsgTSYdgFxu106KZDZf798+fCUuaPOBPS1HHfygD2OLSncqaP9I8C1B3X12zRV+EBZ2KmH0qT
au9t3JbIdc+Y3UZiuk+7g7uU9Q8bDCz59+uSFu3rtyQVrmWkzYTNx12u8/40tQ8yYh9xTmcSlKPF
AuTtRwPOaZORO737nLPn6yrMMesfl+uZAOWIBGknZSOxWHpvwbue0jJ0Uv5Zkqc5MAnQDDquvSCW
98cijFsGUKFqpp3lui/DEfjWqUvr/VT7wX2d+vsAYP0UzgpRfCtXtFw8qxZewSiBvPcsXtpdDjcI
g8BroqTfYvumZtKxtDUEotoy9m8QcSZFWcuJiXFIB4abpA89Ori53PQgcBko2k0N0ANNtHYw+fex
RQDaiwpjMeIaXah4s3TI49opqC0ssDdbmI5UDRsTkKzG2mStj1xL+8j1bC3rthCRo9Qxl+8xKYVZ
anK0G7oZDYTvjYrQYfW46cOfpnlKyNfmlvG1p/DiHrC53dhELgIUbJd7EDUSqrRzPC6qW4Jrad+0
hlvS3l7BUa0Jmv9+5mQ6PpAmzRE3ATrgWvyeN3hpBKNz/eAsnv0zdRRXhtnoWpcwqBOTA6D07Urs
ozb1/2tM2BQ8tAVKr4aihVYDeSYraFFmJx2MJ3p2jLPWbVKUYJ6yiG2CZvvIV7vJltWyKWAjANGi
3na5eHmSFjXiztgzjHvKg1ve2SuX8qLVIcn2fxKUVEXC+YBeBNwBrZ07g8kdIyIvUXCjFSVGhobe
QNcC6dlJ/uHjziQq7/Yx86NinFtTklA7FCxEZ1y35W2GyB6Ev6F9YP1R6mQzhck/dbmWAb6+otYf
FSHMUyExh74Vy45Gkx7ycuVWXby6/9PPUgtClawR+g3Qr+xNp52CzyKinxrKHCrXehPWlFFcXBu2
gx3PSxmhXnO79mxd+3UlpGq1BsQZA5aqPA37w/Xzunyg0E7BMM0DTRXqKnWRlvdTjE/Py9atZLfv
crYJx+mYTfrXKDd7F4XUx8puH8Mq9MJ2DdW/qJwNaA7asWzG1by26DWu6XNjTI3BB46BdpWHrKyG
H9fVXAJcIn8NdAQY8ZCje++8PfN+thGmZiKzxEPm051QLR9SfTNZeDUGhpsXN4DQNSOIJU9oPIya
aRt3ZOcn4aGJMUqUB7tRL4+V1HdDGXl9yD4QMZ1/neI1iyZLZTTg60idOEEtnCL+cn0BlgIavOaJ
TW1dINBTHJjZcjMuSvQCpckxqOqtjMpd149o1kZ0gPd8d8io3FyXuRTRnMtUXFrMRJZrfF7z4Lvs
qBvErZsWTz6WM67frstatGN97ggnqGvimlAOSUeTSnId4RM3v6QAEKalfcyD4VsMrqcpY7cUrDZV
sB1C6yWKMTlwRfzy+v4WP5v5mX2JXIapCMbEQx8ZqDziPUr3aFcr911JbpvmIdDCzcAA3K1uSlSI
sj7ErBIkDzZtuAnbagcQ585G7DX5k0uztUEYS3e/PjdmCDEDS9Uijh42fZhaWBx93OXRXfoU1yvR
xeJbXjchBNoJIEXUN3XMzCq38drNMfMx8cGxVT/oVu6mAXmohe5Wvr8VNRqwu7Wln3dWvcfOJSuP
AT0Bp3tnEDjffnKiGmN0+ruseR2K13J4NU1QuGRAmJU3GsJK3afbes25/H90n2cRcfRBoNZ9ufnE
CETe8Qp3NylcXt7nAjQrGnG7cXInA5h1Oz0FzU0VdSvee/GEIQNEQd4LnJuaF29Sq++6oMei+4aX
WuiLqU23zSuHi3pfRmtNjItmdCZOMXIAOJIqCgdEDMFD3Jd7Lby3V/tK1nRSIrwpqpie0xZpE7Ny
ytLGQIDvenpK7eKox+n2+rldFIYeLLQUIu9MmeI1RN6X6JKD7RiV7Ub9trIwfIO8FEjkTdHKHbQm
S1m9vCtFVs35oCjbyhrvufrHqDktXj+MlmvD1JeCH/1MMWUVi3jAnTILC1PMhuEnoRs7wH3dBGfh
+hIue94zUcrlZUYdCYhmILHAfqRVfhMbN76lbQOZuyP/gdC1k8DKl15RdCsR3qI9UgHWaqA8jT8a
XCeNVczO4HR1EbpN/1ZFpdsXK0IWPTteZwbK0iB4UDGRoIHL9abFSuqh2IvgVMt0E3dw5v6u6Z6Q
SnQafY07cXH3zmTOpnR2m3Cgy1jcQ6ZdHVPjJaPosjbTvbD4w/XNWxSEpQOmgKMW/u7ZzgSh6U1k
XVPiik6GcZ+P4INsgMLc1CSwnabNV94cixsmkBP9t/wslOMWNkFVNj3uoSRIHd147qLKYWvJwfdY
7o8LAeBVxLQUMe0fnWlEdnlTwCv2YL5qRN0efY5yrFXobtoKp2bJcyVJ7kw/ZZ3sC8ApOn0XpvFh
Aqf4KNZKW4trbONqNND6jTVWNrNqSNK2Nqy0au/KGuNXRd46lE5bUyIIuL6fSwts6OivATMi6KHU
lu/A8vPWNyiiICBOIarrnrvVEz87KnV9z4UoClGDNHU0WOj+D4tNlZ1SYLquq7HkKs8lKJEj6E16
owkZdjBPXKP9pXd7FppOgzqvgea/68KW9sfAPBKQUqDuCCjt5WEbbby0A4RvAJ/kbpnJUzGMxzq8
M1uchuuiFrdnHoo789mZeI1ciioAIUEQIBIvZtKtQJ9SA1211gK4JkQ5ZClvxjRkWDzLfs662omi
bZIm/6MmymVGfb3nkcnBa9GdhKa7LLvVqrWTs2hoZ8ul7EwWoxmoqLBcpHfFoVyja52t6A87BtAd
DIMUcZul6DC1Ulr2hM7CjpVPSK+61RRjhhM9DQbZ13nxMwjtlWVbNGxgtYmFpzYBwu7SAMCZqsUm
3qJeFJWexQCtMY9RgcohkM5Icl63tsXlY4APg2YGnU6WYgiFSf2ybmI055MGdzGY9/ZCmoV7Xcqi
uTEgJdAMin4n1aa71MxCbUjRNxiDXFcaJXUpa3Xcx322vy5q8aQygf50XFbo1lYyVoMmbasiaFG0
e7or6JcqDHYDuA65vLsuaFmn/wSpdfwGiFXu52hzK1rbqbpha/fPcctW9mdFHZVtomxqvJmmMvUs
7jt9Kn5U4nOYYGoRC7bX9VmyBNCkAWKH/CIYNZUHSjzmSU1ZkHpg5QfiitE2/onOhDWDW7JuDBAB
FQT4WtAao4hJOpO2LcPt04/dzajhii2C4jVs9QdaoTKe+o/X1VpaQHhs055b3YEyVgxc9GkQlARd
tGVVuZl4lQayJ1q9y/r764IWa7nnkhRXAcrPYOpJnXoSRDuuMYZATNu1dV9TwXYBEbFbjFVzpEHc
oQ/Dfm2ZH7itSTRw79ie1Erm1qkZfOA8nH+V4k20SEbdMOA8FOYXLn7pBFSfpzBdY8JbOg3CQjCB
CButGVRR3uizNAQ4EX4kLrasOc23Sd+scQoteWNQVACnC5zXjOG+dI0sEcIcDDQEGnkdgHx1E7T5
C2/KU21oW9kiJx3pK8diyX5wJtAtYAlAoVSyzsoKmgx1xBSNlJPphN1nDDwGv2pCwK265ibXZBmX
6gFQ1gjMM56jDP41i7ZtIjcBEgK+P22uG+vSKUSaD135AOwYYMi+lITIKQc3qJV6pjF40tI9TNDc
6nWzxwzgXZHEKxiYpfcRsGQC2F1MHAEK8FIc1StapA1A0ODqTR3Wsrt6+Gq29k1o3ZiAAOH/OtkD
W/HQKuHeeyEIODaDof+Jg3ZEOfuYMMIGLUSbrRUiqxQ2935Uf8qQJEiFuTctZGynzE1zeUvK/oZN
vhP19Qfcjw1GVzAGowXIVt2dMcpoNDj6cO2xPPUl/yeVplvE3YGXa9WhRetB5hqgZWwtIF+Xiwyb
jHPdQndDNo3gXu3vOMCB3WjditXYe0EUqjHgC8JkD4ZnvbKfWZMx28aIQE9kX0SFSVjtsCkzDrzA
83U7XRSElyACIVB8oYvtUidDL6ys5NjBUr+1hPU5S9+y8aQx/vePToug0wBEIrqOPIdyK1m1iJEW
QxcF1cgxAKwxJfX+Iy3TF1KUU1fSIaxFh86JAmkrye8jK3Bk/oGQ9UKK4kXMqQmLcO4C6DrtUwdM
JtMeDQ2DfZBSbqKNz9fGTCydM0icaX3s9ztA2SWQ7PdWVMwdPJxhnA5LXDu+Z9aXkeFGL7Z5lTt5
0Dkl+ScAzRwadI7XrWTh8gEbN8KWmWUG512x/NzOtK7PCc45HZwifcND4yPkPxcylOdmzVAZMVrI
SGnhoDRuCupY6fcPKIIaP6blcNw5Kr4jShLUIguQ2UjjjWdIRVT30l4DWyydKYOAwESgNI4SubJa
7VSSrsyT3Jsimu/bkRWOn5qvBSk/gVGrWrlpFqWBxxUsB6ggQtzlCW4lHSw7FugNCaZjZWBCTlk+
YibSJsvWpg0uXGoYzTO7WqBj0CGqGD6xQNoY0SD3Qvu58p0pPUp2w/uDucYdvWRvBu4xZGuQQrLV
VpSSGEXBfC3zWJlvM785IT98G3fmw99bw7kYxV0MktkoyMa5V094Ke156tj9Sj/JfDKV5y3aqH9r
oiyZIeohs0yZe32XOHr31mJYxkeUAHuZAFIGL8DZPs6yh20dkpy3UIKVXyCA2c+ke7suYiG6mHvB
/xOhGDQfGjFF6IT1dDQgO9HYVY7dTIAnbOMIHNsD3WhlcaOl7Mt1uUsRP3K+6BHSUVqxkBq61K3I
EBw23ALJRl6Ze7tIi30Rma0T+RhnlhIB14tAaz8MhvWlNzlakAvuxpk0t0JyekTpU7qkGEFaef3D
ls4cWrE5UN/odATYXPmuqg97G1lbzyjHvWVzPEam3Wje5tNaXmwJ/Q2CbXDgzWEdruj5qJxt76B3
NR4EOAq6tI6jKHdTfDRLseW97YrGJSil9pF9ANOPG3y2G2vn834z5tHnXgyuUT0yugaWWjJpEBNg
cADURyZVOTXVCPaIIMpzLyut0hEVDdyQ+p17fYmXXMC5FOXgVH1v5J0JmxuGuoL/rCzXCMEEKfyx
2F0XtXi94n5FE6EJWlxkai7X2MxzI9KnLEcy6I2XutsDZlZEc5GyJ2Awuin0w2DcjBmA3jY/snL4
gAsHNk/MlGdoNHlvyT/b4yJIJUuzKkfp8oSxEulLXRTOyhleWk+86zieIqaNkFLZtbHHyJCmLbFr
tbaJkv1U+ZtwWHmGrAlRNs0aUlBHcCiSA96G+EuAF9tYI9dbFIJkA64i0HbiDXK5WzbxazPhA4SE
98gJuGV1m3X9B7YEeBiAQFFtwnopnsfu0ylHyFOgIb/OHZ7cFp18NSx0JCYfCReAkJqnrQIbgILB
pT61BA1d05SFJ6t6LzPtx2j81NPoBof3up0vXN+4IaiJY4UqGlfn246SROBdanKw5DS+YxfaTmuC
k+B4Wsh+Y6X/XBe3sE8X4mY/cmbVvPFT5MHq3BPt6Pj5dz1GnSkv/95PoCP3vdAkENi9z7w7k+IP
aUlCn8CugQnOmnofHCIrXrnFl3o1mUAP47w/FB2Ts67nUkgIix6Kwqs1se9t+jkMnos2ugXh/G6q
i02efweU1s1k5dR+ugd4xI2TZuV0LThelNPAIvvOIgqAx+VHoJEiS6K2LjyRF8e8qk7ZGvXugoWg
wQ85cUA7Z2+kHC1ULdqklUnhVTNZv38X0n2AGWJmGjr+sHa1LaiDZDXCCtTJTC7UBhDOgkzwZCyQ
GtHNaQPrL1+sMMST7bodLimFqjrGF6E/C6AzxSn1tPWnaTTgL+wm2aWlkR1Zn8ldl1Hd8Qv0+Ykp
pCtmuaAcYnFUmKAdiLPVIQsp6n59B5I2z0qKbTy1GEkqjQ+0vmPpKLZqbo8Eac+lQTS6sDR7sAt0
YNhi3xRafIpCWzvRfKhXTsDCIs67xIy5mYZjfMSlqKwiLZK6qJdE+A92g9WZJ1q2kcMmZu6yLLId
njfmStJgaREhEFk0juIQ+FQvhQ6N3Wqpn5Ve4lfftXCGqNv+/rp1LHgpdAmi4R2ZOnQ+qnSIkW+R
aghp6YX1rQD1RmUXYK5YY8JakoIcmXgHWAKfpRzd2PJllnNZeSbYc/n0jJJwpW3/XpNzGcrhlcHw
/0i7rt24lWX7RQSYw2s3ycmjMCNZ0gthWxZzzvz6u6hz7t4zPcQ09j6wHwwYmGJ1V+oKq+RaieJq
n+QKXZWY/5NiThvG0oWgcwCvWkRLls5mwJpulGuzDyt4xWhtTtWfNPo3Q9yAnsJMGNrkcCfsI1Np
JK1qlaLCJLO+8g2s3Ct9p2299f3TmmXn+mEGJsQ5y63iaQFA42vZyvKqnoDkiUe67u8r9UOXKlKl
DRYI8wA3eZRYLY2KBN49yDF6cTKi99TDjJ3+EAvv9xm6vRswBDuAq8Fj7eZu6sjQm1Hp4N1/SSNp
eE9y3s8zaYYCuE5+i4hoj+1stmbYWazb/xsDTMillnroBy0Y6J2atpv7P36rgHiqAO8e4RWcDtBy
r68bDQtjU+j4/MpbGRbWYTevZsCxkYs0kKtF1kCBYLFd3GKZITHsG7iB6skMXwFdLMov99lYugXY
kL9IML5Mk6vaLwcdUmuOJOteAUB3n8CtsAKFCgZ3Vgs4TFYt1EwMxgQLa/dxPVQk0MV2X0kFqvJF
EdFB6CeOn/wOKa718Jogox3F0GMsCVA0+6qj5rgqCrt+6Uqn8l1hG2YHqeMIAo9BRo79LFMHEfXK
vZ57CjXV0tsMqfCeiWhMVaq04ljMWWhv2QMKBGa4DYT484VeBI6pJwRZq0xgT1B6O2swaqUiDpD6
ypG7z1Jp7EHKBeKNPce+3Trs+VznxVwIrzSMj18T7rwpNLBsBjmbbpUWbpr5NnYCeHVAw/jpvsws
8TjXD2ZMdQxQsWjnGB2L2kxGgGUZ1T4F+p2BzUvY3WCmruxFJDcNovOCultFwHQhIIXgJeC0dYM5
1zzOFQQ5Yr1XlD/NDLHNaaVeOL6r32eOL5Mjo48V/H4/hEg8HD0S+Q95SGKTc3gL8ghHh2NDBIJe
MRYKYobotJRJrhHUf/bJEbKgYSYv5SaSFhmayQBcG3EOu/skTWvspB+8eh/o2rowgItyboWcTmW3
TTROXXA+HEbo4cJBCIEC3kpspwP29aaTLIYNfGtIcsDaqAFeE+/3pW6RCPaQzHnPGeuFCamqXJh8
UwURH+eVR69d6yb1630aC5Jtmhc0mJBKkIAp1fpJA0AZkZpJtMW+UTpgTcQYik5Q/FH6mAyNHHJe
LIvCbRoIeRFrQbMY4as61dPHMW2APvKcZU99z8sZLwodXrNYco8qBXArr41DYuYYpsvrZi+Wj8ng
IUcz2LBIgyw79w9wgRPUh7FgCxCtyOHecJKVojL2Q7sPAeHgKH3ZbeomtHhOZPbejMChrwZvVlS+
0QHFeq1GaALPatV2P2YTTazkNQ/MQydJbh83RE/757FNn9Up22rhSo+3kvmqdx/3Ob0VFbRdob1n
RqPFu4819PCPqGzqSgfsFC9zAnQWuJEgIyss9x6p5DhxAh+leaw22WjDmG7uU7+9UFBH4lDDUgvk
kljtbgqEhU1pdnsM3NHOmkiCjXsmZnt1zpPs1oxcE2LsrtSZmed7RrePo3WWuH3h9hjt8Q+CzrvT
WX+v7xSVdjguVBuBVYwg/VpG69CrzFrvsJe6j8oYIN5JuRWVzHQyAOfScAKCpWWlHkX3eUWKwZdc
Qazz1f1zvTUy+AhM0+DBi9cI6obXHxFKqR41kOB9Onn24ANBAgt5hUrlKPzC9SEvi+4eKAqKhmwC
evC8bNR6wDGavRM91v48KrkPioxD5lZG57c7AECxNQKPH23+jItgpEbtJDHiCqiCWinuCqWdDoGA
WSelS342BlC59VGs12oyntCIrnACku9M3PWFAqYV0zmAmENTONbuXVMvpm4yh9yQ9hqAi0YVy7Am
bCA+JJ99ZMc7a3oe5YiIWA/Zulq8bZ7xQ6vRO3dfmXqKvY2oh5SHwXZ77uY8xgyURcwlIvM/H9jF
gaRypmGiOJD34VAXzliJlfFkZVFXUi3QcgzmFajocEziwqASwPUA5DMPTOCq2fJw18pJ1yQT1hkZ
HVEwepZaLcYbTQJQU6KWlp0nhjNOkVPp/9wco2iLnSEYPUQiDFN61/z6UpTkdSJJeyUVsAUv1rV9
HTbl+b7SLJwqmoHQyYXnA7BN2VxRmVQd+t99nGoWShux0yuB5BjHI62Ch3YPKAKOUbrVUvgwxINo
IpuxR9k8WBlNg2kUo7zHdKUMyD4dWFq/kkqr0kM05KHJkeSFNwuqX9Y3Xhgq/Dflv7xCXSPKa2kv
6nZaUtXANjdSKDbg87HgzTqmGMMZ/rGFv6bJhCJi5GlVb+bSNxhG0T+2dq5hbTgPanrBRAAlFlKJ
XjyglJjMAzMu8ahApk/aG6naVXTSGimlSV5leLckcZlT9Otib4hZNJPtBxNG0FIB0I33BejWySD2
lr5z+sCAuMF1xuIyUxiEDh8hSPIKOSbTHoB55kpRZWy0KXT7Vg05arlEc47BAcqG/AmqcdeqAaD8
aQC8nrQfRnM/6sFhRAWQ5IpVYdWHuPetiMPk0kmjWwMFPwPtc4C4uyaYCEqtNsAy3GdZ/zsIMKwI
tEk5RYslYCfXWRRTIa9JGVcc6V1QFngBqD+8K9pg2H5dqQrkKhxg89AlKDjm0Dc/czm1aBPV3chx
4guWAAAecOKY/0GPLIuObqUpAk1sMwDGk//cdBhjj0un1YFFhNjkvszcRprwaqifIu2COYIb0Ny4
F4qqAyAcNgGowc9SrzpXFiqRc3jLVJAoRlMn9J7ty/O1MJ8kWKA9+qpDko5Fu46LntcpvnRFeL3j
hyAWKAzOx3rhlvq+yfvEiJS9maTTXlTaLzXwG1qik5JjVZYpzaPCaL1FaYT1ydC0OIoTZe8l2q+h
106j1hyFzvtz/3IWycDrI/hAiA7MtGuGUI5G+TRJFTTayADwGXxrNWdL1kUpTpwk3OzCmCgDvOhw
rwjD4djnp8LF2U2BqAm1r8vAhE+2aIyiSvmjrESado+KIKzw9x+zhoocrIaEqSUs02VYKw1DDlo0
4u/b4T2bEmJhuE3mwcbcih2q0JA4dGAid2mYDBFRTUINAOE6QJRVjKgX43ukDzHHIC0SQccVCi3z
KgOTMUh5WEGeBx9E1LoV7bLMUfbrzcIM/w0hgINDyTVUk9iRGKuNizzTSn0G1yypnKWIe/wpaz7/
6c3g+lEvxaoTmHXM/V1LgjhVaoQlnzoWotap6NSW0ZXrbkQIRNqslKLnf04OcieiFofKCB7W1+Ta
xquA6RYY+8SoWtIZ3UkNzLX+z6E60Hfzn+BjnhZVGDJTW/YAoQ6NfSCU+5kKQNj+cfrGQq8nMmvY
1oOmBBbex0pSPU8E39h3TfiCR4uHKp/xWSYmbxLv1j3MhIBa+52khNG+PjI1QvnXM2MDRcWPOhbO
OVYcpaobSrwEwRIhDfVseAYV26bYDalV34peEQDCWc8t6vdA6PUx1i4C2Zl3Pfcp3az67NGiKbYi
rgewWY7cfChmYfct0DBNnm+9DVgQqPzFExZAXh9e0JQWHqSgpHgHKa+OwGIqhPoo+SUeqZxs6DJX
MApYtQe4bvYt3pdQ46nE+clRGNDMlwO3KsLHPM2zXWbWHMVdMERoLkOfBbpM0ebDctYCuL1NxR5R
Q4DKPBEk/9VAp/Pv+/q6SGWulCHORATGTl2Hsax5mVzKQCaKipJkilytJAR/f+6TmU3ztT8CTPx3
2zaOD7ElI+NlITV+kQIgvjGSxI4sjO0kgqjQUpcG5z6pRY4wAgLoFcyBoNf+WiLyUJayvm4Q2alh
R4ER3AH/wzA5FY1lKvPyZ5gHGPD5/y8cLGB3J9MMOkBdRKn1jAnLyNWzwLTv83Ij3UDuhdHGAJsh
IoHIdlgKPYD4fIAe7dvUJ5WnPmNhnF0rcOeGelLymnN0bIMPqggIGMAMjm/O+LLOQqtbM7cirz/v
RKARkfYYuIjGXbQ2OtXTsPq6z933HtMLqbghx1hxYEmJmV6CXE9zog/koCckrWjlKFR6FfeO/H6s
qPBYEbo3qPMSul89Sd3Y3vJQWNl1PzdfwsRLOTb6av0IiOuDadgf5p/4yXKREX42ih19+Wp+jnsa
EF4jOZcqI0RW0jZdWoCq7T+7KanXGhmp7OAV1H0RJaJ4xWer4MDL97AwiDfcztp6IbxdolWlaOLc
xxclII2w0bfCXNShAzbPi2/541DS8L15bb7K0aeoXoSudZ7UH9ERMxcZoLl+3RcE5hF48z2MdYBL
CuK6xjmkRMnISnSxiYMWlGO+v6d47okbE+bXlqjXXQUynR1PNNuIAEcm/vE1Ij87h5xaoj0Ahsp/
lumwmYhBjY9wlR7kt6Port6tn+iMWHmE0u5LdHv7+C66Cn3SOBrP5sX+exaAeoSRxEZNdpjMS9I4
BhTmcI5JZwc0oL7T0XLjUx5WPpcSI32h16d5MYLS5NrDObITEj82NHY5x87miW44YqTNUAcz9IAp
dm4r8tFtip1K6pBsY3vNS9twWWIECdtQ20JLwJJ+iI/tsT1MR2tV1CRZ8XSXRXG74YoRpkrXU6A/
gqvCFjTHM0TSYfZokDeSQbKv0xCss5IU2zSl6CAoTaCSb4BPVG39yDVy977+sEnl/34MRlZnT45K
N/MxVoZd37IByS72BxMbvQkArwISHx6NkeTul7mmk1Nvol116Nc8gZ1N461W/U17fopeGBN9wrtP
LXEQQ2WbP4d2Vz1WKtqRaePo5/xJc5vAVeXuX5GdR8HQ7CoiQmJYHgDy1dWx2Z/jeF37gBA9RZ+p
j3nL1Mm6lIgYxvytJBRv7g1vBJt5XP/ntC9IMxybRRZW6ji7LesotMDGJsNoW9puLGyJB1y3TAuL
SQz0N4pYCH59upqPSHTocLON224nG6t1yk1qf96XHx4RJohWLa8ZxgoMyVtvZe0S8i69prwLYypZ
/z21vzlhnH3c5rk+zdZX7s/wbUNMmwd1XDXpdhz3Rv5i8pojZmW/EUwUj///6BifPlkVFvO14Kp0
ik9lK1GFFy7xWFKvL6eZLLlKGlDQiF0+Y80zbOjgDCteToKFEbo5O8aEegWypIkCQuZKk0nojBk2
KtN3mWyj1m5/9MR0THpfJtipo//StOCBJCxdwHLBa+ZSPLrizAPNnhot9b6wmS14j53H5GdW7FI7
cU73Cc4Ke3tdf9NjrmsMxNjrAtBrtE/d6F+KD1SxuxerKTmElqNczNP9P2fMtQVoCYizLhjOb7/8
geT0UbXfk3W/rtcDpyTD44m5NysLo8CMLAR42o8wJ96zR2vOQ2TZ511ww/o8Uc3VZg4YxK/4JWhI
RoDkuPNtgWMklv34BSHG4qYRxiqnEccWfr3ByLobLJkbbZns/pWlQGkJ1fpZ8NhZvlEUcy/D8iu4
1vjorx8M+iM9R2R9X96WneYFGYafTvHVBhgaiEs0DC1TLXFRoFvp5x/xZ+Okb9hloe/3fUi6lbD9
AjJXufM4KabFuPfiCxhH0k2V7FcaviDC84cOpHallUl++rwDne33jWpd0GGexFHkF41ZFvOBBjRy
vUfTVjfvyVO/ljgCz+GIdVcS8uiKV4NS7vjHgD5763iDuTWObeJRYfzVlCdR1FagopyCs04ju7RF
d/r6ui8gyxbw72NjLSAGaiKs0QIZ74/ygHTpKv1jOabtucJT4hSHbU84BGcTd+eeWEy6HMjevp6C
YOca5CE/NGt/pWyPI7E2O2lznxjvDBkjKMZiL7U+aGE97c8Awqc5e/WNV4/iUWEMoBaiWg34ouEs
H4SWWMQn4sk4mCTniPj8O+zJYSzURKYb7ZBYKoH/vwhCe6mpFXWMx3MjdooTi15ld2GYr7qi5+Fm
Lb7aUatB2hGZQKSYZp4vaGXa1CVikA5ng/i77rF4sAo7slVirCQn9wjyxG5AdqZHg49/9cC5oK3M
EckFbdRE0CSUgLabPAQPXvDYOe0P0bJNx8ud+wKyKP6XtBgt0/QRS3EK0GrznTp9YB1XEtpju0kc
07Nj8VGvUXjf1LYM7VNX/yNxJvpoPCNLrDqBIfnyDjtbp/3Kx5N8jq+aFUCwnjj0loLFS2bZ6EOM
kk5NQa9Cg5PzFjoCFTfaU7ZL0FvlvPv0K/doznFBi3Hd3P4CPCNgHuANdX2dpemFGDSbXdDzwQVg
u0qfdYKspWyfTl8CR0cWI4VLakykECppDOwdUEvs8VjEFFOCSGhsp5EXkizZsUtCjGetcj+KdT0b
zjYm2tDiTWSyXn95jn7kPcPZoeXvKPWSFKP4hRhVUliDpzdAP5D4qP5UUtskncMTEB5PjNbHehjA
yoDQzgWg9A9jF26aj7Xt0ZbwQu8lo3nBk8ooeeb70liMIOW/ooxR7wXb5p4bjwaj3GMdJGGCXrvz
a0/fdvHxQ7HdwEahy0kLQk9Ihr3e17Dv3PGNif5b1lVGo9GmrCdtB3Oye6hp7Pz6VZLNwf1QAues
2tHotHsq7k6+vabDga4zpNY2nxG9/xE8hWM7RD1AqyqeNN/ioXBjn/obDHTS9dp3P9ddxqM2H+I9
lhkfW5WVUrUTWB7pm0GSB93WiUQjYtg8OGzedTKGRPOSRixLUIqJHR5V29+Y5FPhxCffICo3/ABX
HOjtcLGqyBgQsy8SLBaWoNfqz+YhkZ32vfulE3mPB+izQnRnbZ/qhxPtd0g+uSPpCc6Vl05cdPUX
H8EYl2aopNwI8BGv9qHaB4+S67Y/S9Jtnn8g2ebzcB4WX4sojf3FNGNh4ryraiMCvcJ+fevskpa/
j5Q+8fiaf+bmbFGhBwIDcOCAgnztCtJxrJUi1XC2CCycfhMQavAcwOLRXdBgjq6IgRKWY13p2U5/
pobTrS1Ht/fSy7YluwNAQnjP38WMO+DY/mKKOTursSpg5YCg+PGBNTLb2Hd98vz8PJGS+tt09bA5
B3bp28W2PH2tn/JfT+vAoS/UGb46x6cva3p6gu3jCfLM572zZmx5EpvYEQmYrPObvhp244ZjZGZL
dufnv/3wRZCWYEurkRb4eQBy+yv1tN2un56eOJe5qPF/H+33a/2CSNoZUlmZIPLde2lXCSoTlOP0
ZvvEMoKiIxoTsKsNtU7mnMRKUlok7SD6wbMSS3YRyxwTOUv1DQWAUKEPGyVHnZV6P48LNQJexjnr
I7doe6qVPfX1dVbxPN53aHxDClBywFaWsaGAhcjr5LKtdRT5zodfir4CaGZD0j/PKQ1cy1EfVyvq
nMQfX9VH/JtWq8j56nc9mTrnk3Nv381k976D8bxtE3Rt2Q3j+c0+YFkpecC4OkGTJT4FexrIilbk
hHX3+POVHHoydM6Oc63S7anrCiCfDfS7Ae0OO9xxKxey00d6gOGapj8LAcG+gW23Tx01IsUu3DeO
hfC6Wcnr8V/ENddkZ3G7IOuhG3HqNZDViIcLMDd7kyQOzxV+l96vDxhkoBkw2kjSo4XrmozU15Xi
tWN/1leaSLytnzkWyU6TjXKARaxf0WMZ2yot9pllYyKv+en/zlBdr9F1fuheo4EXDd+ag+vvYbRI
aCbArk8RnjKxpXV2bmAdjNRq/VchFgB5qyWguJBKKsuzNXbmUewVIyRi32KgylNzIyO9mmY8E/hd
Ero9JcznomCE/nR2wDw1ItlDxwFy8SQHoACJt5VIlKP8UNvHr4y+dIdTdMh/3DeNt05uPoq/iTKC
JypKp3uGhBrAqnypXe/hhFBofZ/GrWEELiwaqjAwqM7PAyZ6tmTscdJLY5ay0YmdwNZWPkUKhaPH
C+nQazqMHidpE9ZlATpY+eaGr5Nb/ZCO6aYgDeUlhr5nBdjLuuSJiZ2leDQiKwetfpvtzxigeijR
MWHYQewomzeYj+3OJxpJaLszaWPrWxnDeU7+vFn5gR39nBzVnagT7i0n8mzjqd+PRLMNOyLdwebm
KG69xvXBMJfcDjFmZyDfkKxkUzqHs2kbjrzRybZYeZRzDUsSdXkyjE2pxElLgBw23/YbNPzwM6Nc
hpYU+JIGE1x7UTtZgorTn+95Hsv3nWZtUOEgbAv6z3Ob16fHxIGlMZYBcC7/o5cPzc5zHd/mrUha
cgCXHDGBoFfqOVo3QaQ8SCt0FvC6GJZ1EA1EwK1D9xLbO5n42Ao9pqj1QVL9P87Pr3r3+m+0/G8K
zDG19SCMMSbxkYQbncgu1iZJbd/mmslZWG817286zEmNrW5Uwtwqo7kPbwl9y4lrvnevqcsNzmd7
cY8S47Z8L9CqIfnm6CFcRXZKM4JncL/mPoKXFfRvnhiHVItipFglKGH32rkkCMZ7op50gpabaOXb
5Y6H+7KQeZqF+i+KbNpyLNNCiyyc4mv9VNI/Ez2mD75N74vEQi7omgpjkaNAjTtLRyVMI5P7K7DF
d28vUbSNGXbMcWRcjhiLHKLZT/Tm20pJ67ioyH4eBbtd/7uTw2sbDnpGHGURO3RR8GtN/m4z+fCf
4J8LYhIB6VfC6wpbyI3g+C5IMaa0zwajjKVvUshWuDkNfnh25ApHf0OzVVrTkuOpl13oBUXGsNa6
L/tFhopitBnsX/Fh2E5os/PdJ17wv2iPLggx1sLw6qxWY2R3S+dtMAiJ7YQqm/viN1uCG/29oMFa
CqGrwsiKB9TL3xJoU7LlHBePCcZAaNiRbHgFsqq7ZIPl3yTeoDJkOve5UOZfuccGYxyAQaa1Qouj
yt4qd6QfwemAWWpECYaNrpqtSKVNSiob+xTQIyd/qu8GxRpT13Sddx27hNzaHh/jzVbbAIL5/qdx
vox9VreSHuRlCWk5qNsJD+vRDnGN92l8P2nvsM8+q62haZtUBZHXLiOHD48miFk0u7IP5qOn2gMV
SeAct8/EcsKVeLazP1jbxIlpvluU730EY1wqI/SS2Po2ZBYRDwfUzWJSrN/TzfGF5pvQ1Z95kfmC
cCHrJM04CHNTs8UIl5UMdST6bX9+m1wkuJt1beenf566Q4kFgcXc1SxhtpHha96AG3pzGws2brlI
J7jdDr6ACivAApAvj37ev8ylcwRK4NxCrWLPEZARIOsXD84yzlRhxDqxM/aJ0xRPzoObo6sSAakf
ktEF8LWdrcxn4F2Jz/dJqwve/Io0w6ogZ6GWqTCm5VdnC0h3Yao9sucveAsOhf2BBlsiHEuCfwS2
QXtXflRPA/0Zn4ajuqM032+tzSx5vpusjEdO9LRQw8RNXJwME6PLWldp6VzuQp83lfB0iPE1mtNH
pHVP5tE5ekdtwys5L3RczFQ1dN4gGMCoP+NhMGZelVkIC6aAYuvM9Ro3sX1sH6MGRQF1e+pJthVs
jRR4sfGkYf51RquuqDPeRkvx0K485MjFlbw6yI60RhTvDNuCGB/ZKv+R88R9vmOWoI5dXgAkQ5fe
DX537BWYAFfBrkaqjWS3K7wbiLYVtrOP470bvkcobqgBnQH4+Ji8AqfXwl4l7dDFBkobeHIZO9dV
XHlrkOih2gGE9iisCsdZP6GdnDj0HYtJX7ih8nx+dz6AhStHUJkHzVxbafD2lBA5pCssMz7kPTlu
0Qur9AT1P469Xor5VGC+W0B0wJgRxnmvuR4mPQ0KxUQaVN6OjuK6SOwdH1HV9H/f1+iF4gcWE15Q
YjQawEFiFAJL6hyvB/SCJHCBk1uSlCpYB0P9c4b26Yk+ho4jfETUtzHCnJKIro2z9Mitzc9JDPas
Lz+G0V9tFMdM7arxbHnDsM0KJf5Q41IlRdkFO2wfDqlnphjeENNqpQKUZe31aHnnnAjvIxh1xvBp
2Pklzl45RdYmyWjTEexW7txWsxNAcL8DltgkbUILdJMCiDF2NdMWYdR4aGaLhv7yOBjVboHRjcWG
BionpS3s1YHmysrI12pMsed42B6igI7j0fA3YbPDFr+VSMdfhmLfP4+llNqVhDBRZtXIWMwlWQhQ
IIm2bmOoYO/ZOBOq7xBBPPHKK0s++5JrJuLMUox2mhm4buwcEdGP9241Eh5TC1HXFVNMYJAhX4tX
AZhSZCz+JLJUkL5zwk1t0BHTOmlM1OlRsn601mfUuXr4HDZnEXOzzVOqtZyp5oXc+bUOMjYunoeC
k2zW9iknh5RMLf0Ij9HmkG2iTfXpO4ZTGHa4MVatnZF3bSXbjplSm5ffWOj+x4dg942kYDxrhqy5
NjuC14ieFvrj+XV4+zAPH6idWz+T1dEmiIbniDi0eUnAZfG6oMnofOFFRidGoCk+aTAs0ukQrlVH
ScljYDfrHteDaSmP8tIFSyHxFa+Mmgv9+F+xNjSUruu1YK2Nk5F9NNZKHWwsDEfnZIcmSTeNaZns
zMxVTGA9vSjSFqjCSvoDA0RB7Vo9EaedUdSkbA5NvCkq6p/ua+DCEwwgRfN8ONytCZj361upRR2V
lTIcz4qrUoFa2yMvS8OjwGjDVNSdMPTBeE7XkW3R5Eitz/s8zEbixrJf8MCIuCS2oyVWMw9E+UWH
FU+MFo3GX7+PrqPrM/KwbVZuRnBgTzik4qEh79T7dZ+H70COYQJwF3PpEPgFQNdg7HFSojaDh8B4
rrfySnU0UHqO9xb9o6M9rnvihh4L13JFj7G8k9oAhU8APes0Z+ORHa/RFapv/FXvWisDE2Ui2iHO
97lcsIzAmsWMLnp1UGj41teL10UsKaNWjSjktfJTJmDIyDqqlUTaZp35yK8XH/fJLVzcFTlG9Mra
z60mAjkFaiiYBlGzp9Y0aSTlxEp/APmNFiHvnbAQwl4RZaTRl0odiGOIMwDu/tqu2kOKp+Fv4E2+
hOg5vM/gbEdYobk4z2+be3Geo9CkVhKjQBv41TnOA7sag/X/RoKJFtV2lEc5AYm0DWlW/YqSzb8g
ALiNGRAJ+U4WR9sysDCwnWXCjBGIGjmp/3mn64yJ8jcFxguYQmiEoTeOZx/N6oHdc1R3IYi/+nnG
2CeK2SqDAgZC+UOQY9uCowWEKrl/TEv6eskEYx9qoS18Y74HDasHzRaoPx7GgTKLWslvjQfavjBm
fH1kjHVIpMQIp1Qaz7vd4bvkjpz3Ofl9zinZkN/7ztnHe/KOkU6aOdsT9mjQ7PCJnDGHad7RMt7J
E+Qhj0J8hjh1pFZ+951GmpL3DlzUogv5YMxEnWgYqU7E8YxuaVQE/d4ddJkjJN/wGjeqekGEMQuR
FbZjjjcI2ugObv8cErziiXUcSHR6flaw55nuM7IlpxD7iR5OX+bz1846f+7G1X0xWsrCX0grILuu
nZkhNHE3pJBW8Sl4HDbpc/cgrdNPH0nynHN7i+eK3a5z75uGuE++JqWGaQs0eNyeV2XEVD6Dlhto
LTqUCxKMamuRGerpCBIIqVCUPzxMm3Pmnocdcn+rlbPv7QKdtA2e8Cdr8/XJsfWL4nlBndH8IO5L
LTJwp1b1ppU/ssxJa859LTKI00MCEB0/wJy4PsNhjLQh7MLpLMvjb4Bo2K01UH+oP9tSbBwpjrA2
pOchhCzyhaUlOlb+YAeFwaidWqLRawrj6VyVBy8+Vs2jJPCW1/BoMIy1eSOFgBSczpH5K287Yslb
wedhz/OIMEqnWomXiFYE0wWQcEXZdIXklAj/OTq1KOjYrwI4p3nXGCvok1FMrTTl03cVbWeuBCIR
gXpuRoRVbo+EV5tZSlzNAMkA+JrBOBFNXUsFEhOjYQ7FhIj30CGNYxEAuJ7l118P+ZNLSntvVOS9
ek4fKzJuThldP93neCmzc/UBjH9QtaEp06Sezru3ISQ+IrnH0Tn8Klw3pc8hLW2ntYuSZj+drWxX
qFCFDyjK8nI630XxG6N6cQ6MoNbq5OtKXU7n19dDsf+oya8xpz5ZCXSFoT7/8ShjFC22gUZFIjwL
OOq/qJsX1BkRNidBGFqxms5d8aT6JyzK2ovFi6cBv6dDUOvxFh5zr50R50G0vBFovTh1tG6MzseD
5f6qDwPZ/AnpyomQg65ofjo9CfYTzxMri6r0N7PsIhKtjdtUtmbauzdz9RF9fqgvE+KpDVk5ndPb
79ufp22//tqKhL53jvMSEV4xZFHNAJ4pARZaAdIiY24btfeDFEDN507+kwvPlXq+L9W832e0yg97
VSg6qHGUfsTmiy5wsttLvw9YGmxwn995AI+91toqkmtpaPTpbOj5mxJUb1Y+0PssLN0SgKSteUs8
ilI3bYpxN01lIE5nrwyJNW5a7TUf7fs0lrIq83LFv4jMfF68OibVqqNIm6B1mqtTMcEgZnU6/0hl
239snN5FN2abEuPMITuHC6yyA6gRvhBoeUCjZZRdNKJUzlv4+j4ahIhij+KIviLfanKi9ljHgLWi
wH6mqQJjvNNHyzqEkWQkBHBGqkfasEjcMgEKI8f6ywvfha1oQKwHFjD2ILPfFep9laGFQoL1F2Qa
oIXLLQ/p4TyhkiC8oOQaka21BRTKdr1u16/rf34saAJWAFYB7BMRoFTXt6GYYZr60SSd7beDSsNt
aSMk/3ri2LqlxoNLMiw0f2nGlalN4LJ0UoKenvSjcvx3fqfN/LnMLV/RYZTE05JgTHvQEdaI5w4P
vwZACtFp5cC4kdPTmudDlhIvaBVBG8fs0IAAyYSQiu+XYwf02jPaRnMSPGxWMKZ70XW2HN28dRcG
pAMzkOgLt4C/waiNmehyGbYYuLTdmozvezrxwp2F4P6aBGPBPHPMhr5KENxvpx1x9tvjibd8bUEQ
rmkwrt8vw0kojXluFJXhkm7IfrQdzlEt1KiuiTC6LocIL4IGjOwEor4f0UJAbbS48Lwa98AYFy6I
aFJEFIqk9EHBnEr2zJvM5106o53e2ORFW82XXj+Nbyf9mWOMOb//zeCFLbYGHRY/x+/XeEpmhDar
E8e+zPJ/rZBXV8G2d4RKh46ADhQ0Mk/ChzRYr9efvJvg8TEb2Qs+/GJKy07DRcQ/rZ9ALePNfiy0
al2zMbN5QSCIhLSZ0BWM97e2zlc4qi2kaiRPPHSfhWb6a0qMnmtRjny0CkrTw+GtpW9vHwFdP+T0
18PBLTDMM2Da8gFRGicm5+kMm0EWCx/LF2fll94+HjtC9o4TkReOZt6a55k5TEFYSOHCWjIKk0V6
g/0KOUZC0IwBw4wHBpne74vcAtjaNRFGaSarlIVayr4t5cvzA4C2hvXzs39oG/t5/xRPtlUQ//9I
u7LmtJml/Yuo0r7cjhYEAmyMY2PfqOLY1ooWtCH9+u8ZzntieaIwX70nqVylilbP9PTeT6N1FVld
DmUOewqTHYk6OgcvgXK0aR/Q87KpKxK58bLxDByp+LAhz06xwnjuD/SZ6i+f4YhZK8OSue9hplz2
7Qyu3TITeS0XwHE6CzjoJ+PH0xYWw12Re93anJ1nZ2fxhPYvivD3vbKjprVRm2GUg1xVobqBUpy/
t/+VqvoiwbzAi6Jhso0mxu2KpIX1DFi8hLcPY6as/f3YmMdnNlgl0Te4wK3tuu6HdL+83zh0zCux
nk4cf557R4y5veiRrg8lDg05vdG9c0Vc0vLs5d4GNZsSHaB8jKE/Hfzv/DHWtxOyc1+ihvI4+q1r
mY+35f8vWvLrjhi7q3a5nA+nGhwd090WU8ePKM2SyCt3NrcPhX7qn4blixajSlL01iVSgdOztxeg
QWDtF7q6iHOI0WFm2jwDMFMI/35yjFIpEqUOBAWS4fsnYm9xXavVfWctPxrvAd7lGgPGJgY8eIbt
L/7SbzbZ4RosRsEs0gJsnkJLfV1DFA00itUeRxjnDegXGcZvLgCbrWJMG5nQgggr7c72el5jg0R/
48aNsQtxh9MQn00sNH707aNbW+hmRa5Fs4njWIdyiYlNXtDBY4pRGeoQ9elQVcOj9kNFlOmuTtaH
Yi8xBPeCkVfeEXKvilEesiY2eqFCRPICwGThtj6uMV2/33OuaqaV8JsoqozeECO5DENKB2IInYE6
ADpjl47leObKhEHhHCPPnqqM0kj0ajSFrIQtOaFB92pLHj/IL+THEVNZXmjb7xw98mef03cOGT1i
RooSayEopmRr99vahU25szlEOMaaXUaWBEjFtiWk42ijh+2RrJDzx0gvZod9w+G945nk23eWGP1R
p7XUiwZY8kHuFfQi94F8BO7SydEfiHf9uX9/FzhwV7PqXpIMVUSmF2g9jERiiKqGfw9J0VtSHAGl
evsI51/05PcZSSz7IQ/UDi9aJk+YYHh9vVshoacQNAMZOErP44jiDDQATnFCkBHFC1ADRCT+8cRQ
/gJKGQ3sLddwupfbnNGD+UNVTegwApgBIVztWhyc6il2/3z7x2cyYN+5YExXqZ1P+iK7HhsAPDEK
vRHXsrX2zPuecF3BWSU4YYURvFYfaq1bYOA7zJA2QJGQl5iY10dfFNg2ghB7e7BjGuyUyCHdQa1/
UHWE5AEgRXi6b1YzTGgxdqqTBzRBYmvZo+kmd6WHamdE9u8854Lzbq45u4n33GT/vX75EC/V5e3r
n6l+fLv+q76d/HpYC12bUWf5yf9PR+tr6rmP1XK1RCJ+M1q97ex2J/vkeojyeKzN5Bu/U2d0gm4M
Ddb/4AR9NC2Pq0zEFPoZw+9uY1n1G+ASvXfv8EPwuSNB9M3ceFPsiOIpOzdZS4OjpLWy4KUh5+Gu
k9xI5ig9jsBfNfHkeM18kachcJYf9TtjpSJrypHBeb99IoOMcjiL4yJtCnqCNmoZ8HLvEFs1KGT0
trUePF7dgqcurvI0YejcAZ0aENU0ZaZjnMH9j5K1HdVa2/8qCzDhjdEWqpkrem5QeAhMCeiWuHyx
1vt9w1Gv8/HiFxl2PPGsKnqZ0iOML0SAKPRALMQMvKRzInKewWDx9Xuz+kfofFtwVC9Y31XHH90r
xpi4Fn7WvZ3wxOSgLrFYiKeKisWJPFWk2bjqBl6FjnQwAJ6c9Ljmht30J288KTb5PAAKF/ChuC1k
pYhdk4t/PphbAc0uvFGw+ch4wh2jNupKak9qgleF6IcGPx9AM4Pz4ljep7/nIQrMJ8Em1BjHQjCS
EWsywJiNWsHWPTloHVo91PbyZe2sB3LwEJ747xy9TMOBP0+T7q5WFboqkbEtUnfRmlJE9CoDN/Gu
PDyuEJ9IK+Lg+jyMBX9+9teMH4fsvLH5IsvITRnJi9KQrmSPxzvNKrCFwIFTb6k76tRbn+jjLdFn
Lngoy/CKijP1C2oOvqgzMVKMJv5MOjcoi1nNJnl83a7IxQL9x92Oh871F3fxixYjQ4mcNqE6gpb/
5Dc27QyLifuwbFBqgO504HjfPtq/CO0XQUaMqlCphDMNnmnECbUJGFbNXiL/tdd2HFrzUdLkIBnX
VD6Ztabp1KoLyyNm+rbUGQ7c56Wz++nAG3Zsj8Md/cVb8srYoc7okuRCvW9YcnKCyKB1Y/nzvOSi
/P/FZ/g6R8ZhrU5CXZYLqLan5pdOZLyO1TL3Rnj6z9gTMlqKC9goDnt/MbNfRBlTpEf1P8nU2mls
P0KHirEhS8y6tpb1rq72of3+xOsI4zwH1Nlx5hNb2zSR0pnUlz3b9lGwtrp3hz7q2r4sWw5/fzHr
/+UPmxG/k5Ii/XQ60Vjm1bwL7BVRkHO3rhE1r9FMpkf1d0nBauPvpJq4B9RBRINP27XvqIv+cFq6
sf+KJCcyMOBvs3E80bIOng2cNS+299kPXgptPjv4+4Xo7GQ9VLp+OuvUQOLtu48xQT6GjGvkD7hn
O2+Lv86W0TTdQl/I+pkKLJAJMGiZewiwjR3HYmg8Mox+MeRQ7s89yBgpMSNMnx0HS/51Io2dYUsj
6sGdjYG1mqxyA5+x+rVcbl7Wa8RFB8chq8gN7F+/njHAckQ/rLkvNtZ7gKB5vXYQPrcFL1yfT1BN
LoBRUQstqJOAZrdtwOqVK0w5L+A27DlqaT5E+zp7Ri3FmMK8BDTpUGDk1lq8Cq6193igXlTj3JJo
RiPpYl4YIQ2hx1VlB4Rind5mYz5hMzksRv10odRI9QVspATJw/0RvSoUO+8BU2akwVPdOVZ8D2jJ
w97notTe9kQwzvr9vSalGpgCjRC3oFpbpiP8stZhQzgszruPv2/qKi8TZZcadZpcaE4KwI7Ux4K3
uuzIBgnZs3UAKASvhMNR6fq1BjkhWAwXRL4JUm7+a0VHseFgPdxrQHCSyOcauxUOyfI2izyRv8YH
E4pteUE707UWqK2Dnoh76AG1R7xh/4+EGI3TREI5NDSsLpbBC8w9tht4B65g3PYVdbZImwiX1JAv
EIwnvwQGirkTXuJDZu2vvuFtjq7x+I0ndsW0mxxdt5DCWF1Q6XjabkWYfCzWIcvUyj3Uhg+WJ7/o
PAHh2KmryZyQTFWjF80ch+hHaOm1ajt83PPU022vCUtevr+tEEj2TXoCW1s79pD6uDsdP6tnLNdA
SMGFv70uxbl1iIwWiRq5z8UcEn9x7Vcfc5Pbu8fVQ7z9eMzuHtCbNMjk44MQq0aLOZDEzI1/SA+D
5/FOluMKY7/dd7aTGtFpTp/e2faPr3fu4z129sDoH/b6KrM4zjDv2V0jgclFDnI8ZhVle+G5ZUQC
T3Ysik3LuUyOFWDzdGqchFiTjucAKNzOVrZGScbMFnhvm0eGiZGSNvin4OK6qodCumk9EOvnGjV8
vD2eC8p5A9fQeHJ0Y/hfReJvUekO7gEYd/th8xxPNhHXNcjy1Bpe2bC0kVC6WyVu4/+C1qeDDrxe
b47GYrNxl6xUR+MCSYjXHxgVf+fwwrsaxtlQy5McVrSGbqN9m5oTtI8vHXozqLw9cYjRH7vxmNlE
XHTJsJZ4AC9AInh9RN402GyuZQ7/9MZLJ/0lc/XbOLNQsENpxnJJZbs92QIWuWpeonrZZZOZB7mC
rFfKMm8eBgy81dZtPjlnyibn8i4VhU4Em37/Kb2cd5+cVzsz3zzNOfyx9LJt4yzJqdt8+rlF93lq
LVfuVlm6EMWHcInyM9k5GGTqyScarDjSzyXOxELlAr3P5xrcFc4R5YrHV9f2la1Y2b01lk7Q7o07
a3i2997nIdsmBdSW/z9qRzZt17SJNhrolIDasgHKDC8Z7R4Z/nJ4/Uua9bcMXef0JrrknMvipVbo
TcY/0UamW9IRXWscKjxxYYIgRHVJcaFxbFVYpaeR4nHg9YxzdKLMBC5DpBuxkKJtBVF5vNaXHk9L
8eJ+drmdmJuJGtagcNyedoL1SkrkpAAIvlysbj8uXhTMtsC1stK0GgUS6S1svtiEJF0+LO935wdU
7jmkxNv66poWmFx/mLZp38OcPNp2r5ERPeTkJzKZEcfJ5giAwrgW2aJqm3gERwgmC8DaIlhRODUd
TnYNIMrf3Rd5IZRGNiBJ2lsAtrHvsLE1JB+IpwmmSHfJtQ2hxlo2Hkj8fMgiYyObqWKIzrgKzuQM
pVAM9JCqYdN7clPnUbM/kKhxULWn2RJ+T/Gsezqhx7ym4LKI6iTHnanEv3jmj/TttlDM5/ImBJi3
1GA0IsOEOSQdU0Du6xuCPlQdM0JedqiV7f1/J4UTgoyJzmU9NdqAniBZrZaBi64pEjjDw22+Zv2M
CRUqpJN7MspTfili6taPNnDieCp7Nqkx+XnWjw+zLDIr+pS0fbzMyLUkwFGkPFljfXRslPgnWDj6
QOmizfEfCMc31tnyDsgM8XiazTJ88cQ66f0oG1FPs+PR5g1Xo2MPtK8By8W0xZeaV4mbVeETYozZ
VQUzl6T/ELO3mSv88mweP7PqbkKCcdMzLTXN+JrlVCzx4RlZfgSoPPf8Gvb+4QROqCjfBa3NuvoU
yzi1zH7FOp+PC+CvCOB50MITls5toeYSY7RBFfbDIBsgZh+P582J+L2loDPUVV4E465aeXXrcijS
z7/FHqseqlwCjB4opkDKL5YE2WGCgomnrnjSzrsuRi9g3xdcadrQiyI6BnXQErVUUXLeoFiCsNRc
9Rh8fbrNHU8IGSWxQPNIXjT0FStnskgxe8ItOfHOj1EUcmyWnUmFMF/F24tvWhf0D39S5y7BP47I
z+dovoSRddXb8aJVpglqT1vk9XGEwJC1HwCAhb+oPFGEBawVaImAkvTto5wv0U5IMxY5ldJFMpgQ
lDNgSilQqY48aW+Zh/IuJMP9r97t1uNa3oYpXGjPu019flphQp1VJ2lVdCfar+q/nj5qV4WE7g3n
iQebMZ/ImNBhdIoyDqFUjDhgmQSAtN+deizfWXuHmJeMnU/QTCgxeiWWGrNPFCqbW9oeCCT5FG9h
jbqax8N9me/YmtBi1Ipykk+qEMEHONvH1kGZC4a5IVhFgTE5lIA4d8V5dX9470WIBbBU9dtofXwL
4bitHlAIQesANs5z9TPHUrOevKqpwaIZQK21thUJHXGJBTecdzfvxE8OkFEkOhhqK5o5b9fZBmsP
PmVfPZEQC/t22KHzyfWheEwxWuXSBoIQ66B3nZ7ObPN1cX/7lnh+IevFj6lMmQIJ9+7kIMnVkV9o
8TXIDqnevSc/3ibHkQnWnzcMLTfkgDK0zWxxlxPtgZtB4biE7FBKG/eD1NBDQ5cdefigowgOupWd
/ZljNHmEGCVRaGat6yUIbbHBdhVzMPh4v84ohjKRJdmgCWtfA55pvbp9ETxNet2EMXGcM8ks81rC
z7dWv7YvdOH5r3FdrSyf56LTR/Gna6EhklJMuuCa0dmxig6pKkEMZ3y0tlXY2OXA27g4m6GTv0gw
NxEsNKkwcpBwRV+6z4jEVS88JpjbqEfM+54CeC1oed5u29fElgHY8DyQfIlNbOiGQr6Ic0PzjtIX
U4y2Noy0P8sDSEqvGdYIb+6dl7XFMajzsYeCpVCAswVwLjtnIo5GJHZlS/2+ExmsLfwx9Ms0BPNP
mAOEGeL4D7MKYEKPcR/EXj41dNTxcfyVYXBHXkNvcs6NR4KRN/ncxVVndvSqgCeANrI7zEqskG1E
vg2GNeVVI+a9Mez3kU3ZBNgyi0Wm1oNSjBQetLVOJK7J6FE4EeqVvUa2EfvBr/UBMxqxm2/lxN/z
GthmRXNCnhH+QQvyro1A/i7cw0X5DDmGfD4JMyHAyP4i0oxODCgyKYk228i6cxO7/bEiD8I7OgEv
ywOGr7IfvBTMfBZzQpaRfxy2Hg6jdnm82CM5/YiX6LOtG3i1HP5m5WVCR/se2eXmZSGcDOzOe3rS
cWuGPdxVzxyZnDXkExpM0ENbDBu9Ai++HQCxCO0vKHurL+8cMvQm/lC1EzJUVCZKHftZz5FC9w5W
DzGWtTxcexhRsjoMPIboI7pFiR7qhBLKVX2mn8BQ0gGTrKkt4qYf4TJUV7zQ6loq+jspie3NklQj
qrQR4uejKVT7SCXgXSvx8hwie15EBJtbKMp35Aq7d3uvJ5jN9lWOiMw7fr8PVmKbtvK4qetBxMHa
dlYSgga/nOQPhwN33Q5H6iW2Z6sEFktqBlg36Jedj8rZCbrD01d7jqTMehcThhil0SdZv0iBCvaY
ZG6Yh6TuMpIAxrdbKQIRxXVsy5ofNMcfi/G+kd3eWHE+4Lao/olrITfRmCf0VreCVb7U8S4D/sig
I0cYOHrJi1vnq58ThhltMqJgeBZNnKsSrwwhJ2JqtUvp1/mplS1BIXFFLsu19H7xR0eNjhovzpv1
UCbkGSVj9nqg9QoAlU+fcUri+3XIM+XzkeSEBKNjQqwE1usEMoq5YsA8pT5MOcESG339U3YONnco
i8cSo2xSNQ8FPaM3aPc/sWOYpsd7++KciWdxFJvEo8Womy7E0hwjBq0nm+55KBzsfrGL3fa1HS3j
QIrVZlM6ravdqWeAF6Q2L/HAoc92ZsVnDSDbNaQnt5u3nQMzdPs58Bhke7LaU1X2ZkqN0PEYrFex
A/3tSisU7miKwy4831trrmfZ3FQHlbwb6pVtzroA7Dou6MOwt+X76kIe24+QuKUXKBagtT318Tan
84HHl5iyrVlGmqDD6HKlV5DeibAXI91obo40GYfSbcMusTWcMlaxt5XqOOqXDRZW0G5K71dGaMft
7meBBdg2x7udzxtNmGO0TFFoRanEeOaF86R8NusyI2vuLNdth0+6Zo8ntjcz47pVRjh8mIBf/FKs
y/rUYS/07dPjGIirPp0QuXTGWCb0dbsPn7d/eb7FYXJIjOIo2z6rSrrO4Gy3uj3EVvqgK8tz4HQV
KZ/MLZqiWq/g4eBxBY/RIUa1KPKuwbFFEZw8soS6Qu8XEnu8oRnOi2LrOa18vlxSej/pz+Qw/vRu
Hx9HFbHlGznXYlkYcDHbYOnq7omjajnCxfZWGXpaxQo9JfT9pSjsvwCU7TYDHMli5yDVYSGGZQEG
ghWmP2rOFlhONAYA1O+eqdi13aD39HUct/2admM3mzx268wCoCRaTfcHy3Jedg/LUuUpnNmI/Uuw
2Q4rrCGSTLWhCmd9NPaIlMrefufNws6H7BMqVPwmL1MpO4x/ncAgUJZF95UCHCwBqozyCfbdWNwO
QnpeN+zD1XJNyAE6JO7jlJ5nZp8bYkkE54hsMQqTXDebd4CMZhAXIeawFtAM7Zkcj8XpUHrJ0xgc
Il7Mx1PUbJtVutCac0vV29mttwGSHeclH4jidtSH7d7fb0oSiyCU6baUAYuWnqtt1RFrzyfDebLs
sGN+qSWjlRCL9eutZhn3qdWhfod5rsHGyfnyPbe/lRcPsdi1QioL2UkBSd1DxtghmGbwrNB957Vt
8WwF2zNlqkIi1vRJ9apdYI3u7vCuvqOgRuuE/2NMxLZNqb0sjFUD6UtR0IqfOmzl6+wOq8QGYLyd
idGsHcG9rQuvPsiN13UFUJ28rjROizDIQFNuAR7ykJFfDaCaAD3EsRocpcsWY4pWlpRFgqVKZkPi
gNQ8pf6X+ApdJNjUYpgKO+VTxV2XSyaWpgAtxM7dxUO6fbGw9219iF2bi784X7YAqOd/yTFavtUL
o8WGd1pIoBOF+9R/NFbKrxirCk3bWyfEO3h7jmn8y2V9EWW8u7YURPNEl5KMd767chfW+IBl9p9c
DU+D7z+F4osOo+Hr4dTJ3YKepQ9wzrtVYKNlnCJSnbGtDTh6XILz2ZwvgtTnmEhhAyjLMgpA8Ix2
SDr/hgFNCqBJPWXYFZgVjNPbHNGfd2S+iDLKXsBMUisbEMknHyTdbd9j1+Z9cJBsAXD61r7yeZtD
/6L1v0gyLmAlVE3UC7hAAMzUxLjfUKg7gHxxOJs3mb/JsNFiBES98UwDj6dssx2s0UW+qNgOMV0z
zB0H5QjLlefJ3Zn1QlalZEGXg7nua/6o/ExTErg/i9bh8MV7dGyoGKZCkyt0RRXmhkJfdV2Mnnsr
skavweHHrl3J8Ax47T3zzvTXWVL2J+wtSjFQjAJSctLtAOuno5jDFU9zsWGiHmD1tN5RVYJdqxI5
KktUdp96Y6m5SKfbHCvDkw1GhxRmGvYovkER+xj1i59vi97V1t9QHWxs2AVymKfqVUXZR2mNLdpY
MvpGIbcumDiJrQbj5ZvTCr09GeC37GyJuc/bn8A9T0aZlI1SxukFHJab0+4tt6FD6s3meQNz4PHa
amdDfF03sOXSwKJT1tmvsGZVKssE/aE18MuwScEFpAkywLdZmnWwJlSYO8suvXLqJWBkLhorU52q
cFQsAUtWSemfGo44zjaqq5qs021H2LLGovQDiaCKtIFOy9vQUd1bYQG+DPrf3H1o9j3ak0O39UNX
272HADw1HM71zb23KXnG9uRqZaDOBfLYoVqgMyv6uH2Ws9WkKQFGPMQgHgA2jgqgv3Xf3A9t1Xi0
oRelzRzC+P60cG8TnM2oTwkydkbUT7nWn1APBE6RrzilF997/tNtInMSMqXBGJbLpVFMIQaN49G1
L8CnSipO1DybvpiQYKH00+bcJzK9GH9bHpLn6hf6M8LaeucuRZ6zy1NCNEibaNyuFTsjpnANGFMI
1oF9jwahjGyoT+ppDufgqDix+mpKjHomE2LGpb3I8QXEagfj2g7PeswGKrqsqgD+F1HfZrMlYtiK
gJ0WaJuDjolssSEGgNfO4GW/KAlGLzj8zAnClB7DTyehjbuPQU+OSfKckWifAxf1trDNPqEpEcYm
huK5v3QSiJzdow9vrXVe85fYkV5qk8SrRkXSvwdvn14gWMmy4gJDXK0Ie2vTD6BGbnJrfdjEmroY
oSRS5Fe2b9WSIAwUl2R0PE/ktChx75BRv3W/UFHYALsg5mxtYLtrjzR5N4BLjvabdfF1RUJtWdR0
WTKYkF2WxMVY9fT+wNhR/EcJJjsyPPN0xjX8/+MUJ7SYhzZgwOAU1KD15OvEfS3vdS+5u6AWZ58B
12YfAgdNgAdLc4ETCKPGzSPPH+zkAxhhTVNM0PUiPsA+vgbAQUSE4cEb1nk+z9wjnx4qI69aeCrk
Uwk6PrBfyufwcPs9zL65CRuMNBbp4hJczvj5DHGSsGptxztzMZ7ncjlTHhghbKOiAJiGiLNCt9fr
isTLzlLszXOOaVqrJeKq5ziKs6mPKUV6qpNHNoZFUQUFKNJ0xNF1F07tksOBOwPF44wxyJdY6SVs
iKEQT5j3NkHFWisPt69o1npNmWGMsKIPFzFD3pp6NRjZxEJ6hUjPHMU463pOqTBmuC/FMUQDAaiU
6E4eIQ4nK/eXzo+1F7o8VUFfxx/PFz4amqYMA2NCDDGtyDFnpcog1tAlGo6IwqcHhcg5OSpYN8iw
SUQzMBNFEBWQof1Mx4ut7xSC7nLU5v7V8X1xxCYS60umBsaoU47cbW6jFn627i0SwaV+v/w/+vLn
te2EIKOAwkhKJTWU6HgXRsiOb7Kt2Bk6Tz95rM22resTSowKOmVCYqYpThFPCdmG6L4GqsGIFhL/
XkDlGvo1Pgg+6L5rDu8hcwSFzSsWRlkbQaUBYt8O7sfl5rD2PtWVYfGuj9qLW5LCqCgg0Jvp2IGO
369NFyMBz+NetPYqWhZvy+S8AzI5TUY1xbGU1pWJ03xKkadHg517wTyjaS2Xyx3e2ufeM6zbJLmi
wmipUmuKS5VCVOyzrV4b+y6ubEur/Emy17yTnFWJE/4YbSVHUmhEDR6C3VEcA3lXHBcqtDy3wZv3
uBkdooxalScGdLyApEO3Wuwyv/61++yRu6y4W3J416Ywzk23EMvkdMEZVq/yM+a+FJk0DvnhLEs4
+A2gMDxDWe6RaIeqqbgZ4lkz/XWobO93eUmUWDyD+lPtYKV4uHO37VI+EeycGvcvwvP+idd5PG91
JiQZ/RIAEjQXsD6Yto5BaT68QGt+Yg3EE/ciOW9cYfRLdsKsaFWrOFqHwruWDVk4yrP3fvsVzIVm
Ey2mKN9dArRELoqgx7ur5GXcLBeYp1wJz2azvU1m1l9DvzYWjmGToyowzxuOsWGMkoHO4+W48/ij
ofOH9fX7zFtOG0HSOg2/Xzk28KPpsozWHWzMod7mY97BnTDCvOMYIBRdYIIQmtwtO30I1+F2FCyt
JeftHpX/nfp44bTt/0VRfTHHPGm9O2eJKIOmCvBtIjhY5Iwi9C+DrKOKvL9zUQVmZUKTIcaCiHMz
mMNUsMi5C6jkneGZvuV3px8q5ioapGKbH6UVAsaaP3JJefjD0mimYaCjH7m3K0DaxDWVMJbQmAH2
iwJMAfjfC6J6kWhJq8sZC3IGkrrePrMk4V/ZgAlZ5jlH57EzYykZ4anijYmJ9fzD8lrfk7mKWaXv
9RaHzHuWG+zikRKQsrXXgshubmP5iPuAIYnnDxRY753nl8EVrYD8WK/X6Dg90tAGLgyqX+/vwHKz
di+IpfZQNBzbOy9fk0NgdECIhH9qFPiyreyp0Gg7LFAEXIa44rwd+ju3ToDxJloBMGsCvWOwti22
kkzClVVan/J94WsOh9isHZwwxWicXum0SsrAFDzPI7YeIZmwE3GAmcVLT8+CImJl22/ZZd5LMEad
oQ2UFFBwjOVRxk6KMHWCjUeRfTzPArhtQ7Qeg/4Y9ad+IRZLYbyj9RGPc/NTs6p28jWshtKjUM0E
LM092q+jL7euaV3Nf/RDCQl3Yunqat66VEY5NQu9ESUZ5GiVdrQjd/Wwiu6M3EJWLE5sD0oxsAzJ
K4FKATE+rOnGqf0TzyOedQW+uGZzmUIvR2IaQ7ZwBb3zWmNDWLCRl5iuR32T7vF6/3dh1IQkdZ4n
KmusE2PIBnAepMSt1kJCFvBBlk6MbR2e+tJyuwk4N6szyioMIozbLEDQV5ZwPsQTai5rwY+xgQp4
Fe+8bNJ8umDCIKOxlASbQseO0kObfHIY7jwPYJ4c7cNR/DqjfNIyvhSqDiIooJ4AIYoyLTf/zFG9
OqN4kKqXkrYJ6Zpi3zVdVbAcGDLgvvIwMXiqVGe0TruA7VzU4OYJ/ih2qlxICBx+OvTOObZrmvnG
u2N3Y596vUN3b0A7B3or2eiYS4LWQcZW3AmA7q5Xn3uUcgJLc7ieKUeP64yGUYO2FhZnHGeKZR12
vJcf6Nwlxk+sfEH+NzWuM+olUbQQD5vSOhP/uJVyS3gvUWLHClOi2v8uJvwSeTZZW+Z5o+cpNdKv
9TL9EW4BwHgAfFNPFhtetmfezfptNgxGf8R5dCr7AiprC53lvuWIeHMfGKfxwfP/pYc84YxRHpjJ
HdIF0HVoE2N0NyKkxgnyBsd48m8wKuNyMSWjCKkattP9RUddBA2SNvIFvO0TXEqM3mh7yZDaM+Qf
I1bXNCPwjzYoFvhcPU9P5sZLMxjtoadhKidKNKKghN4ZQFNREG74LbyeGZ6+NRjlIeVltkhkyLp/
rLcdyb2SAI9I4s4zz3ZdTBwW1sEPlCLPTx3OblhGBYEzFjsLRzetYJM3pBzs8kw0Um/gLb37Ubwz
O+v2q7428906UkaDLHSzCJIBYoJkD0ZENUv2sUk5s2MHMGqroLICgB27PRpDpdgJLcODRQ3hS9B4
h4+UxJUlRsm0onRKtQqvfli7bmWZA1bFA1t5sUKFBFsVbzM/n1L+eonsBuN0FMdCFiBPSFBusTBq
BYTn7cOzQbC7zFy9c6hRoWGP2lCwBkOTDezhvga0Ey+laiW1G/UM7qBsF1sZg4JLL77Lrfdk+44w
h0Nt7q1MqTEiPCKJV3QmqGGqhuR2bD0P8E64EepcXnJKhvG4x6zo0JVyujoNC5ICD9Ib3ng1plmx
mFJhpDSP8jjv1av/gwb/GBhuAKdHNYtbIJ9twJ5SYgRwqBIx7QLwc0Z5sBmx8g1z7RZtdET88ImY
xcS6Ud5dzUVIE6LXj5pIRqbmwRCp9K6OdieAv01EcRIRIL3zhJBHijF1qjHmgFgBKZrcPdom0hc9
qY/KCdSe3rPj/yaF7MSBLiJ7caYXFyyjgzwS7YS6Lq02JDz8jtnuqOkhMgbvDBT00KjB2bCsMELm
u5gsNrD5Ar2OIVFNu0IXvSX4lLy+0tFiHFyTvlx8mVl/cPohjD1MI6mLGvry7K3dNATUsaYcfz6R
M0AC9v2J44DONsEYimEiulM1dNMxryM6LdR4UdZwqjFBDWn9L9IS5y7pd/+pv77IME8jNJt2YXQ5
9BdmuzBwD7i8H7Scw/PGOHTY16CIo9gY9AkiDgn3IdYVxQA7JDi42wzNGt/JuV0vcvLs9AgNAaEM
hmB3XYq0dPEuwIFHNo/aHKQFfF6Od3aOc0qSau0JyVLFHisjA0k0NgPK5nUru6e1um1XAipxMeyq
fZvH2a7YKUHmVchdtzD6nvKY3VWAUfb2w5JDgndf9P8nPPWDMmZtW4Kn47hJK2LuE3hLtG/Ufudt
ERLnjehvIWTHcDJFSwWhg6w/HaGybA0dAYA38oC8wOGKSvMNab9Ork+4Ug0h1KS4ovGjLVh3kVVU
5Owpj/r686C/0L2w/4/NsDzuGGu6UCUNOE4gOt49YZ8DTTEndumnm/QRuCq81sdZzKipcDCKI2yK
OM9EKo1HtzskgQ03Dyu7UBN+fv/85AL3z7skX3fHKBChDlGBVkCO4pEcbfianm71j1wFMuuTGLIE
RHQT/pbACORQny7aWTGQSgZ6Wb9XHXVtJZKbLbnx9yxHE0pMQNJKqRIaYAoHqD4nGKDC8NRiBZwC
jqqaK3ap6IAVFSx6EQ2sqvz+xqTolDdBo+AZK8vH8s186F/OFdqG/PDtttzP1RG/UWIchMtZWyxy
QwUl/3jnvj02zw+m8/GLINIHiH1m9UTlesYzbw0zb6IgGqZGiyvMhQVCVFRFaI6PGnI1TwtSWFVv
GQDTdSr7x6Hclst/Zjnfecprzt9DDQzgAJIuKwIaCb8fbDwMJzFVCgEK2Q3Wj3S9NXkZ7N1PbAHh
YvtdJ5oYpfKNGqP+wzI/Z8OlFa4p2gIryfDCf5puTd5CkrgPwLHJrjsHX36ed4aLkb/SAv6K5yPU
un3Nc6GPJoFxCSgUoq5dxWCi3uJOLdu8jwRUz/yt5FQKCuHwqgVQ9D7NFV3ExKFIlQnD+zeKzCU3
whBfLljd8ZjdozCs68BbRToYPU/D8x5+9RM/0TLj636jyLzOoVsk4RgkAi1FbmU7eKTIZ0i3cJcb
z3kS3yhRvT45zTw7jQD5TSFFHfKzd+NoS+/PntV65uM77KBEAQYtdIvyrJQyYzA0SZRMVIcB8QQR
/k74XEgywrwMAqWSi9tBiMcN4HQcrLrXCSxkYtHqKLIymBSolsaLga6At+zZXFrJxep9D8tuAIlt
RU/lg3W6O9gdL2041/L+7QuZS+iiU3/GSix8YbtGYQKrKraQt/G8bBxgBeJoLGIZm5NCVLpr03gD
ImPH63ufU5/fPoK5nypV0lMk4JgAZ60SDO+iJuEaJOG6W/S8/xDyyX0wBjxJQrM4mzm4RdTdHaSX
06Pz47N644X3c5WubxwxprsfR7h2EThq17btmQ2Ax1GtDfZbXyUyiTDYWLrp1sRUATzaJVY4b7Gn
BAKxeNJTz+JWjeeCnm/fw9h2KYUl1jp6zbb9pryMb5oNHBagXTakw8gjzRn5gclJ4MzFfFOqbNPL
og6kOhMpVX877OK9VAEWMLLvldUy3FyQJsBmrsgZCBZHoH2v9t9De/DbN55qm1U0X7fOdr8kehhd
TAOfMaCIiCzI8uwF7gVbVk2sXuOoUeqw35AwFnGvD4vM1LJKgH3Gcw8Su3vwkJjgDrrN67QJU0zk
ILWRcl60V0Iu0uKZTMQQafGLtcA4BwY6LDAX5txdY9fDusUgo9JSgDEJRVeCwYIMTrourNELydud
G5VERevNLstIYcNJLZeH9WVp7YDZZLUx4LCohqVBPUr2hpU+/5vi1TdpY1RZWRejGWl4c9CnR1Sv
MOOF3Xp8u8VRIlelP7EmepKGQJnAyQf7QSzJKQiJEXye7DBxo+JnH5BwtBcJwToNcz0orxwBm/Fp
v3HJqLCiNJVOCHD+SEYJ1iJ2lXclRpfoWLi8d/N/rH3HcuRIsu0XwQxabAMqJZMpyCK5gRWLRWit
8fX3gPNmChXEZNjt+1a9KGt6RsDjuD7OsF4yBWIYOEwyQZs/tTUvDrV9TOsf5nCu3QQuCzLn3/1N
ryRJ5Q1dEBWNbnziWq6tew23moyOQZL+QfV+8ntNs//J/S3kUPenDYKH24OcZ8fyIoIsCY/e4Vkv
GYJWkWAhiLq9Xhp6I6ir+fZmAx/vWuc1gDW4L2atuxbu4Z97o5AdGcNG8TyIac3GcsYHae+B3PFA
fm1hWTKyaY5fmYvkyEyWrGriH8n0qG0k637XtZA8YC3aj9+e439EZBrMBADEXMO2+ugWwqhAoFXB
hSEYM9yJdm2GsFseYAbLk67Mav5KfLq80S9vZfG+k6ILsF4F55LIcS+gkV2xXyuXlcBg3R6F34rm
KYpcQAp3gnf1imlo9Lug/cK8rx9rKa2/TkPjtVGBAXbWd1UzLfG3Z4FPWy4wpdxuOWvzMbe6hKfz
mSF11eQuPheFxbqYlUkfznfYmclJP7SO+NI8WMXTJ2d9BC5zffVaCeKvY1IuZKqnQlVoEAhSAsGq
j21Lrp/tO7CKuXZcWMXFxeEoCKnrjNdTZZaFpVRvJXG2PknA9XZl5gfXCBj/OhYFIvwUYQghhajC
apx5y2lYmhgsNohqxjZ3ScP9ZFbnz+lpc83cT21uHWJYgVnCHVz+0q/Fa8CWocAwZv2Z49DcVH89
szrQ1oL85SG//n0hQgcLR1o2ENGaXxuAEW1zE0bbPzfgzzQ/WFQ3664T8k46ImteEHTqSaSxwtU9
ZlVu6q4qSH/Mf8fH9OlXsNk1sXVtT4h593NBk3GTay2xqriQSz2KQWsjoWggNzjsX6obElLSDokM
84omQsYDXEnZ/CWKeg68P1RhzUFUTJKb8IBy//WD8cRXEXlxGuoVxJ5fFboOEYV1PHU/NBujctdN
4rLyhesh6kIQ9Qb0kk+UVh7hGVQbJCZTEn+iKoS5vbmHULQrnQiXym6t+GbbBWbQHe7cI8wnT6ye
5rWnIAkqj/VpKCAhNYOnstDTUAt4T1GnORlVxKZUEovlBK3mfSRRRDQm4D8yTaVfx7Ff840+vzbn
4nW2h6beyjU/zz2aUDACzPiGa07XUhx1tZKSR+OYQ1xMrLe3iZxcsE8n5OFpw+wYWg1Bl7IoR4Ub
ORjxej4aYuDjy+nmgO7a9TYyGE6QPGf6X6tf689V0sFngsSvriT/ukrVHFI4Q4i0b7472KBY/TgH
rFzKV2xHQ+XihHScmUjehNhAw/sOifQeTztOsEPsat/p+53tYrzvNzl45GFHZpYhVd2dLaTyPtQL
aNF++mAnsRhfdw0Elr9ndkEW+irqFVcK843zqV3Ve9e9BODv/fVqjmiF/DQb0flHQ7zqUibl1nCj
FClJjTvYv7wESBKTHw87ceM9MNwn1tEoCNclLq3KBGLw+lsBq63C4dyIP33O5CvX0A73b5KluzRj
vyapvo8OO7z8m0/mRWi2EZlb1yVoAUeol5nRb2B4yeTpWfM0JBENKYIwJ4NV6jY71CKxN8RDsMKB
WZm8gHQO0475QIbSRGmGpTBrPulSHHWraQfrVNcQByeqOwyRGW3Ms4cxtu39+1x/mn+ORRlCT8vz
rp4VU7tc0aCIidH7f3/V0i4PQpk/0UtCEG5xOIg1iGZwFVz1ZSe/Y+/9xj8xh7tWfeylOMoU+o2o
RvoMNViKm1hWIW9Gxzft0Xktt7vmbcMcH19jWsQz+3ODFHCnUa9jRAIHRKE6s7D+BzuIZspI93He
HWDO1fGe6HZLVJt1t2vh0VI0heOjGPuingTC7Xl0YY6xvDHuicpSfYaK0G3qVa7XUl7gSptrb4Gc
Ag0GDAhZjZwXB9Hmgy7gsaz7Ypyw5gUOzExVCYJzcx6mvOgHkEdgN9/PK1Y1fzC/3VrNf/nt6O50
qQvHIdd9XKDV2hy+HLJ2LsttXyse/yWFgo5sEpWqy6Ahz9ZbEhHsafYfefLEE/RO+Na8HYvl3s5/
8bv5+49O0mXCQR8KqTJwn21FBOJtp3Tu1UAFATXXT8bHWy0ZSNibgbqKjM4amqonmiq1HJRUuLWj
afFPwlyvesgfTd1h0fetdZuqS1EUmHRNI3aqkQizSbN4fxtiaNJuT7tRsJmtZqsIvDgWhSS6mDTY
n5FBN16s2K42kmmBt4wRHKx6fQshFHio/dCLdQshll4S/pe6uaY/GAA8W4pvurAQQYFEJxdTElf4
PD10YePbt5qUpr7V3gRz16hM6pd1bf8jj4aLsuDFqtfxjVBPk/bCpngsUrMoC5szrCDdD5Pd9aRy
jNgCsb5YYHJTiuy8fbx/7C/3/M6xaUjJMuzMkJA0ve1rG6PuRQdUmSemW588ey5mHEj2frmgmGxF
jgJ6KfUWvmCGbLuzy62ak3YLL5/Zk7MK2Iu7odxANc2KVhkj4VboJO4302Qi1TSSTzVlmHXWS9Eo
zDFKBU+Fw1fIRCswMFa6Cc6b3dOuLAiTe2/WoHtXTfkqStJqaTjique8yPG4jUB21hH3cHjd7Zgs
jWs9fEsMoAdjQm5KkcqFtOMQEuy6jEz5xfvBopBbzUxIiiYhNwFuC5Ved662fiO1UY5nY/oPklW6
3la6ZJvhIs9LdysEtaiXoX4ifcREfbqvvOv2cCGcerNh1KmenJUCvBjQGx9PqnmCt3tpkNuq7MGc
q/MbS778I7PxRyxNslEkQtlgG5ZwU4pNtnkwB9+U92irmJeL/KMC8OKCvyqWC5s/eEIjeQIuGI0s
x87JCdZvGZ2F/P+eSX62qqGqjCQT+PHQtEPdpyKBfMIbq9luOKKtmgh4L78I1ontrp8gSr3/9dYN
4h9p9DWGole06VgLSC7NRTl/N7zPI6pxYaGPgCFr1YAsZFGek5EaxaRIONnxGPmW2tuyiCba0nlq
3q4x1sK4LIu1nhdZSKQwLKq8TJkqnE4inZOJ5mEHelt7sEUDxRvrY7rePyHj00kUkEVV4eWT1As3
p3ezjexcecZ2bebnouArTOOJS3pIqDhrfGzALxtjg852z5oaXMfkxc1RsVYWRLLUZrg5C2m60EaR
GGOQ6JZnk6OvuuwLSZSf1NTgLlDqQUAy6cWaI9WbQG7lU25u9YP70zTj0+aa2Fd4n6w+m3XcXIim
3aZW6WOxb3DI/dvxzbmNJcEmRWImm4Dwc6/+ecOCLdYboJyoKU4LT25wWtyrIph8ScKnbD9P/1/H
hlyjXfuev9/XytXCA1gh/o0o9Hb5QNACqTAgk3cRoaM9rbfDo1GZnGvWxS4x2Um0VX/0j0Q6idZK
faYFCtT0GeQ9gYl++cktt/W7zgorv57UN3u+kERhSlT9+z6VHKwUqHA4Mzo/d6/oSjpmjnFRLr8v
N2yVbJ+GDRegQSjfqj2qV6z4dlbTez+Eghoxb+RqEGZdAqtDdUqcDJR+L18fdaY4RS8H46sy3g3N
X6L5VZUnEV5og859563ZGqRG2n7fw9Nwduo7qnQMiauR2uKuKfBJqjY0pKGdX6pwwoLr8asFTb5N
FTPKlljXSeGPWAcGr0+QVdqVMy+FeMkOo6mDmzknGKITXJC4vQ62/cOVQSmE2RosxEXpx7CsPeui
WcpMAZQiyqoa+Hg+2WHWsffaVE8VHiwzYpzPdE+FKDgS0AKfegbODCJ72QVtIljXoh8FbGRmm/9X
faWAqPEEIZM0CIsS87h33kvFLApXf7DQlRqZ4T9h2FYXICRTbk0+czeqPNR1D+8QcV1IDBMWcuMh
23RfT7/c3Tv3SG/ILOpRVvJwtijPVr4LTnWEqa/t9pRZpckppHFNOIn7xAyOYNxMjh/MrtivDRv3
fgGFSn7qRarajjDTznGPrS/HU22+hyTebWdSeDvZ7AoiOq9PV+bUGcMFUSgY8tNBzzofMHS00I9b
/2AZsDWaleV3/Pr3hSvsdQJWtwodvmPnHNGrJjmFkz/1hm3Y6JxC1Hbt3zPT7NwdWkDdX535eHlM
3RYdqU8BOHzA0OFOLn966GxsPE/MzfPQuwMjoF7NrGINqzpHQ2jkp7uCwrrRuHLkZ6TiNhhgTraD
VceWEjpcQvqt8byrsG59f2bll1Zr0kvB1BMeusBoBP9LMH9WSBYSDHy8HPkR5Au79pUvjxitZ6Uk
V73CpVTqLZd+YgglyIZuyAy+nI7pJfZNIUU3ncx4Wqtu4VIS9YrTsFHBlDRLMtDnLptZY3a4y51k
C0ft9f47Xu0DXQijO4XAq93KeQxhe4wg+aUTvwUn9ZYGVrs1cw02p7Q3WAmWWg/2g2TuMnuDh61q
hGX35gIt/ZqXv4N6zXyAwDuv5kNXgcVdkpGYxW5mMbp/3tVIeimHeruCn5VDakw4L8bITqfSvGDr
lauZNtnBts3z2ZHJKh2v4cVSJhWytE3eBeWEsw2t+e5EKAagYXvH5EhnqehXI84CNko5/n8qum+u
kvsKysGzbrIs9eyA3PtQlNOQRpOv4mPhAo3T8RhjFhsdu4Ext7V+sGuW8+e4J43yC6IuL9XAgzSv
Ipiu3+0692exOzO0b83NW34gClGMsGuyxheEmxhvuQvq0VNgehxr4nttQEhdiqEgRGkNscv0Wfee
0Zp0QmvS9kIef9igVgKj0J5NSM36VhSSTIMQ1VEyf6t9Y1kKiB+e0F99Kp1AQf8tM6uy5rsuzkc3
YQx9kmACHOLAomQ42R4jEtg3g+aI+294tYSoqph6UhVZFBTa9xAmJRAkMBje8mmjzWncyJze+8B6
2qGEH8H3YGZw1jzlpUQKnRoh54JckOA17is0EXNoWEAwiUzY+cwxCtqrurg4HA1QRTC1bT8rCW5R
zkwFl/h8/wJX8WghgsKjSu04bBsQhRvXkvKo/ADjTmuGWHj7jyzZQtCsnwtAyiY+icIOZ+lNK3nM
zaoi8xztnsnKtubVL78PBUqNH2idF+L77DuPwMvePWC7c3w6X2f2IGYlaFXPF8eiQImTuCYaOBm2
SvtVvApYCJEKVsxbSJ4weRNZmkdBUxB0jax9qcPeeTtNpIQ6oIIMegNm9MA6FgVPJZ8bIDjAJRYW
WIomK3e1J24HmGAVCOfX8g3UF/dHwRIPguhcb5Q5Y3jsbsJlJ1pPs+W9r+WrmaeFUqhUT1hehJUe
ZhCDhLLsvhzf3k5bjGFg1enBRkXyydwH7n2RLGSiGSC7mMs6PoZmgAHyWCGUFe2gcqKHfRERBEP/
x4tUKazo9aqVDB7inl84Im/RXYCOjftHYsAR3eYSaOXQCBFEBBHpf/PomjA7kaUR65YRFWNtnqnW
FINCJH/EIpkYjL+IqDwXtnHrbH8/hqYLwwjyJRMLSdn5s1WPcyGTAidscJSbwFfxijH+9dYdxgcO
FP8s3+/L6fqu7H+ORkHT0AxiUNazGIxugtZvIoWD5drIVXkmq7lmBoN7sihgSqu+01NEDzeQ8QsX
j+yYQd+6Ovw5DQVHoVgpQlBqM/QhNnk5lvZxCEDqKx3ll/RUuJ8bthezDu5/ZFK4hB1HFfjrcSqk
G18qkTQB0ezkp1+QK/LVDNu4jrd/hFHYNImNGjQJDjgLO4bb+69pNU2s/kfpVJ7CpKHtoyiWcBbN
eUcr9eWyzTZzNhx9fzn2u5kMcavu80Ic5bcUutx7kwJxHLyJl94ursm+egaXi8UQtAbpGoqjMzmy
jOZNSi/4PsiSEd0YGOO1vNfH1EJiH3OLDClrFmophdKEAVMEcdpCCkoJBpL6MrElG/vwGKdZ7Slc
yqGUIErKXhpLyPnaIwOykdsW/bCY9/35E4vUWc2gq82pC3G0oYrFCTT8KcSBe8dyfPgTN+ekkRY9
LMfxjGYFjZzmUQZyqV/Hx0Ihj/Z4qLA0FSPBm+x4Ln+A7+j+Va8mWZa/idKcFCuhy6CeP+hgHW+Y
sCdYB4umISAyyEg/jAPj3clr2LUUSNkyZdBiCTV2Ed6H6MYjkd/gHaSfqDD09vFEwuMlNxPntr1c
QKc/mNEzcnyKCYb21EAjqy3YdkYeTNTOWCx9a4iw/GGUbSqUgROrHD/suUIbiMHmG1zDt6UAyhCN
WZu3QzFftXOszYQnkvsvZkPhlWWNVtMfS1mUNeqMIav5+Z2iaRWDg8iAZNb2BsJb/vVX9EMl+bbA
uP1z6bFa0Fi3OP/7IhSQm35QulnHJeycNx4S+76+rmYjlwejAEhMk6Aev77S/uUtwPLni2YfoK0R
Ns0z0xJrVlDTDEM0sI0O7AHULWqNwI8DXJZb1e7A5yQ6zfzR9PigawwndtWjXIqi7q3j22bMMBJz
24Nj8O0ts8BqYxtuamFymQGvrFNRVwjq4WBQMoji3efju3yLHQaurrbqLA9D4fekNBg7TyChuHY2
JgtmQgmGHqybiD+fhoJuYybo13yIsGbcwMLWLRp02D2wq8HF4ih0V9swFbIUGd2sz44zHm/B6Tf5
NXc4YWb1c9xsIpf1ef4LJP/naHQH2wQOoIGfWlill6MDzkVgofsIF3ke3GNlPFbrO8vzUXDsiXqn
DgLOB2KMW372ib9LAjTXE9QCXaxbNK9FST5BfM49zt3MHwxdXM1lLuVTqDtP+USTCPmji44FgCKa
VREFsGzvrA60x7wUQ2GvpjSaNzVQF8y91MQ/NnO9hKGT/wV0/3w4Ci4SHWwTUYmzIA2CrdkkbkEq
GZHUsQq3MXefGKM7f4bYDsB4C2ve3/JwFHYU8NWrNodcqAswXn/tNvx7/c4Sw7pDCjfG4d/Qu7f0
84tBju3PZiM36EqL8NXAPOzO3TOMs61Fb8uzUVCSCkOQiCHOhqUHRyz7y0nwk3Uw1v1RWKKqXlwU
s7HMSfIoowLyNbjG0o51x+c/2kHTNStVFbe6BBWEnivO9j3eYWpgOsDdM0w87+DysDPbvbwX95iR
YNwi44Q0fbOaKRwQH5Cyd4S9vzPM0gmdPagWGXLWrf+fM1JoglKx2AoTbnKPSubQkJ6bmygs5LJA
ofmeNqiGs/cxrk5iLHSEJnKejIHnjRanm1nT0Hv0RVSI3WcYx/j16B5e7cD+GsaomYEK40nQY6x8
oYwoTc/3OkyWs0VrIVg3rtzj3N8PxmpmNZ71HSmEiftp1HIJ94vWDOyPlTbYw16b6PJ/nXc1+A46
u7CD+v5HZdkjmuo5EbUC2Q0cErPBoIGErb39dkGZc7Axks+60lVpusDriiQLiGhVmXIgjSjlvHg+
4nFykCJCtwEprR+Ku8MJ0XZLGKdbu9KlvG9X2uhyMgdAYMLbIXlYkxtaw61RIor5wDs7E4OKBhph
WDmcNS8M08+aqEizc6kIf59TTIqgG7HTGUrrtG8aGtQL1rNf086lCOo1KlEZClItQDst6/TeO1cG
OK86R0sBtPGeDF9UEghAzmsOMtCWgfgZ8082Zk6wz4ghbw1Bl+Io1eDyrmy4EFemV6Tz0Wv+myFg
tcd1KYFShlYJBox/QAKqxqjcvZN09oBAInhf6ZhyKIsNOrLOazvIQWT/AubMwLy52hmuD/gLGKLm
n0x7PssjUVY7CMcEaa6vI1kAxsQRXLDm4SmxMmqrodlSEmWq26oMsFd2msEJ3YJCDYp2uZmRPyA7
MPtabLb7NedgKZEy3LrW5RWSKvhcJZFvcOjYFo3xTOmcTd4UQaz0ENHODXrwHeGNI2P9Az0S58/n
+9+Kod90VSErSinSwgEXONpB6OgCeyH0Otr9B3XoSkLOpXWeevhGSmPz1XMcudpAAs6sQrMUwCap
JZZoFcPt/sEYQEQXF/JqNLJ+vkSwdUSgpdptTNY2h9Vc3kIXaLuRZJhGxruaMx4vL6opg6YSUHSw
w9sDtjIztX21lLGUR0GF3Max3s1gZL0IL/xnTqrtCZ2qqSv35oTxos0uF8hTGZDz9YP51FifkcIP
pZ7kqR9n4VaP3U0zYyMLN9ZcueX5aNwYyjEReWgKRifqS23Oa9XSx4cNVsmiy5mh+SxAVCns6EZv
FJNg1pCX4wBqRuemWxeXDO7TB8OdWU1OLA9GgUZdZNhaK+GVgd1d2tS/lNeP+9q+6o8uJNA5g6nD
ygTslsZhjrC70iYkGA6+XubJE7QtoHPPvfZYtrpnVXYZUE8nDjJlmCYhwiWG7pnZDMmCd3pmVpC6
uORb/PVnS/m1D7bIV6Ma2d1kxUwS0N0hzcOsqv0Xb/A/eEWPswWJpyuc/2VTkBfDShMQwb779is4
W37aZr1lWWYGBNMDtBKoxwctmj2a6jF8vLL4pFkoRQ+xxYJWJWjUmfU8h38R2+mmJkcS+kTyidyB
L76N4QSwXjPzHinAKOJ4kEAJMasktlxPm8CaF3f/xLLhzRmdO//H50wvfOK7IVWnAi8A/s3REaxb
iX3DCjaFbwFVHyyoYthoeseTp/RKGYlf701xjm/Bh3+OH+NbvgVW/X94CBSAFKrop+Uwi7PgJL4c
n3n3xXAiwfRz4l1QEAuxdfI+pLAeH5080CpvAkXsFxoj8+KcLq58c+3d7mtAj8n0xjAvdLqg1ENp
zDScsEdTzcvx6KHMnNsbI7LPrP0XDNdAp2KUMm2aSZa+vp33mB+QHmDVdVYr8ws4ptMDnZ6j5WAO
g8AWj2AZjOqvqG1dUS5g2ZbVbOpSFBWhxGlZjHKGZ4aeLhCTITZH+tbHEtRH/UDI4RV7UrCtB7t6
5sVALCohFrjQy5/QTRz4ooCDghDCSaxq47qmjQ4pRDBzZwUjiPliTr4TWdB5gU6JOiUeIa41kahG
ahwbogeCEctHl/w4ZD/hd13HH9fkXMzM/MyJs1USh+VlUx5KkmrqoGmQH5MMHTiy5YXkE0EA45ws
h0GnfBOwzoQcJ83Yidp6agfotWelp5k6SmHKqHIatizNOooQY9pI7hM6RyymEWe5JvQ+JwGpzlAo
IadyXtA8grjzlqAS7VmXbUNki6C4atrmJuZMVjKCpS4GlfDowDk6xRJEv8x9OM77FkvQYBWGzbxZ
1h3OnuOqZMDOlIP5gMEHUu+5w0fSE1bGh0IcKISIDVOaoSiSJkv8176vZYUyqEEJmlfNIUkcpdy8
jTEYsGrJ7GU7ZDVmUE70lywDe6x4yRB5TVGoIEHJp2YYvaY9xDwyoYJhGplhpo7sj+Z9AzEDy+It
zoLQZKLxBtJmiqDQ07LeUIP/RhDbQ9N2z74+po5hcBJDiLFydSqvz5T4uDkZlB9/56xacSxyv62n
Q6XkXGeq0pj4ZpJ18nviJUVjKRGXSQ8DduAk+yiK2oshBbrhxp2aaMfcy2WF6JWkTwSLlYPWquVB
/ZCaQilsT9HCN12J0FGHxmJsSBmMZiIDhhYepL5HIaXkhPKSVhm2pzRFbjznQyB95mNe/gLhwXRK
Ij2+ZbFYnZNm5OzE91LwA2gSCpDi0GGln5QnuVVMbX+JxjY99ehvRzZaM7jW7qS+/CVmefyejl54
i7wgyYiSFfnZiyc5MTForR4lENaCJ7urAsksqzB4CWKRL4nX9Txak4N+dMSp7gwXfW+J4qRdHoc3
rK7DyjopMcZjBaZo2QlCkdsNyAi+qyDdb0iQNxJ/FMowOXcpN2UPWcgJqTnxo9/YQenJaBVKe+7m
82H8MiHb8dZrtbYFl+j4AkCKE8JHbZabUlbpP7MoSUq7TvNOsDgvT0I76dr26pdixzuDLkWClSpC
GWGCNMuRCAqaGtvnW1F9qidMItp1FuUeEQTD+BmEuRJv2mGMsGevnbhzh7oWMpRh2eSWUQdCY8cl
aDHJ1Cn9a5j5+bRtcXcqUbpearbj4KcCQ/noxpFZxTUMIaEbXNWx4eOrkrh4t9h8HdQieFMOKqbt
BlMYu7wmcq72gcNPRp+ASljjL22VI8OQJkZ4bfJGC3EhUiaTrs3xKYTS6GpTGoX0p1ckg0G0OBIP
IjaapaYiZFWEW1Fk1RILVe/sBElqzHCoYaoRIdaaox5rfEpCxN1YfS1pXWnKvMgfdayksatiKn+1
3lSVloEKyG+u8LPYyjodrr3eawaGemIx2PeF4V21ME25jdAmaetodVcNbmNU7WhJSTJkBKsotMtQ
9zxvcaPiJ3Y3TGOOBV21PxWkLSUNi6WqSh8Z8/ArWKXpqqhgWYIAIKGTNNHYFUGmjv2hVwuz6V1V
Cpyu/M0lGSsCn9PCFFghsS2D99PQASQ6Zbh1NM9iw4c/HPTIFy4Tpw7EMGrVGaOCtzP4UCRshyYi
ZaajJ4oDUrSexjm5hpoqrxi+3ctl1JD/NYLOHBEgidAU7JtUKQs8SEOsNnI6HNARNpqSxoGfSVU/
7wuhwkvosCRjlAHGR9RgFRQKQIe2rfM2lKeDqimO3uVmoDW7tlaRPh9/G17AeDNr4hSe12EcVEMT
aWs/TWon55PPH3JVV06tJ0eOVkB502rsHvN00kwpHHj7/hm/6xFMEC+Liq7K4PmgjUSi11pfD9x0
CIvIsJW2RYhb5e1OqeXcyhVFYHw4KuvxdacKj08mq4KGwfxZ2xa40NXYycyLAX8IolAzfV8ujkbH
dZaC7Sa7+0ejAs1/iRJ0ngdE67DolHuv9ZJkVGLEH3gsM94qavZTbHSMXIagIpS9aXrIVKExE4Er
nfuC6VnBL8nYvovOS0PBmoiv+H5xSJ7LQh+bTKYDWO9NoxRtXu82fWucQVVjjnJkicOta2JzkrZh
Xg8kBA8/KbyIEWp/fby/n66kCDwcGZlXZQOsw39ftsFLtYEhKuEgKxJvYpuFJBKtVzsSDVlpB4Kg
2W1RqSagcjDHKSxMI+pqJw3bGP/L4JO0736XoSabrdBk+7TluSPPT9NT09e9gyVOlQU+0WSbVYOx
ycqguGZo0CRjNnpOlkblg+7nzfX+5X73nXAmGBd8PDg1Bp175ItQLGqx5Q/SMD4UYvmjKSTWsOeK
koK8SDFwbWA11mkSh2IMqxYezXCY/KY5iuLgWdDn8F0TWxbZ1HdRMg9RsoD6KUK+r1TCQlVSkNvl
4KgQD3lcysRQmnFTp1NqyijiMt7DmigVeqAYGDiHxaAiIz5T82iA93AwFFvtzdpz+5Txur+7nLgy
2Hts74FZxRqfvxVOk40A12pIh4oPy73Y1KPNd4p6yVKp3sMjUInaqo2pDKpvGtPYBQz5dIMSXt78
AxQF3jsGFnSVMlaVkVSK5EnSQRgcBRvTiWdEVh+/c7JsGaNd64UrTzUp+N7p/NzMxu197Vz/AYai
65Js4LgaZTP0VJeMVJ1vQE6tdvDtuAXBP1/uNHl6FvinUii3mSYdIk4/8X1NurC27/+Elc8M10vG
+9BkDRs0KdgrW8gfOwGwl6fdUyXI+S7SEl02A88TKsaFr3xwEd6BADF4LqB5/vuD95IWNZHc8IeU
l9CIG2kTlpR2suxocd0/91zo2bXYxU6mRakpTUbOOOx38yWLuoQOd0MUoXR0wU8PBs6DNvGHrhaM
vTKGnQ0tr+HTqslblnE5A32+2xTIUzQB9LIyLDVPmS9P4PipNBT+EGaRutGELNuhATBxdF/sHpPY
Sx84r5dPeq6VDDCnExuzakvzPYuyIYJTm/ZGRCTXe7T/8YdExBxsbpzHaHzOOXCctT3mEY1zkAe3
OlLMSS4ZX3nl1BCt6wgnZ4NGW9LQl4NB53Dqks9mp8D0utc8OmB3JSm0wgxr974K/5ez/hE46/gC
FaXQE0W5hUCj7AlXvsZ67NRSetILTFRF9S4Mwl1WlhnpNYEhe+X5SJqg4vvCF0NAIP4teooTKVC5
UjyoWJFggbtVMOO0AzMn0mcMUd9NmSxrsoolgWgoEZB1+FvUGIZBK5WZeHAwfmTev0K6hjCry/KP
0zYsLFowK6IoeBjyHEE4yYZ2p2fqcfKSDz6sH9DAbHFxuS3K8NJPgS2+9333IzJq2+c524uxwJWf
yBR9iuVo+736eP/3rTxcGa47vLLZ6YQJ/Pvs+qhqRTQ04kGRArNTczMs36IMGWxMo96XNEP+304Q
LmIhidKldgInSdZDkhbYBWdFGuEeg2T/dF8K6zwU7vN5qPKl0ouHOO4svjs2auN4yrYwNOsfCDIE
BQgvwL2kHQa1KI168CrxkNXGQ1+9RU3h6L1CFIGRSV07EQwoJrk1CV1PNLWiEg2DoGPz+yGJEitT
f+aFupGk3uZijaGra+8AoSViOVCW8BKdDjM8TesU2ZcOStRkG19Ln+BHdJv797ZimRUR66QRcuCp
qeJXe9QCU4SYUwU/iYWDVHu+2ettv8WuNX8ilSq2JA+VyVbVod5UulZsx6Jt7RFu6LHXjebJkLWO
cb3fD63ACwOSS4oOu0n7sU3AyV1QxfyhrsWJYANw7YplFzO05TuaKfADRBnRHS/qGMr7+5nFsQbr
iQ95SLtoO6nesWnara8yPMvv9gEOLKBSwo5aZCXoObNmTLl4TogfYrG2mzR3ykJBFm/aj/zw0yvF
szQwoPO7cirYJ4F743UNrjc965HKRm90soDIBhSyZ6GoOyvOPHWnq+104Hp1+F+rKKIouG6KjjUT
OCUF1RwSPno+VXDrGjHbB7laHzo1yFlY9V0pVF6WEYvDwYATTQdsUaXlcsgP8iFPZcVq5Lh2+9z/
3783DVkuHUvDoBQG9OJvpUi4Ku6CGlICOVWseEBGJ29TnXFl31UPUrD9FhluA5kFmo9p0tLMGxpJ
PuiDVx4QOgrvePvGuaxryb7/tr9DPNQY0pDiUxU4gdLfB6pTYQqjJFIOXNFErlKksFh8xm/SRJTc
MerG54BrWdZ77XwSonzYWWTZ9a8i0QJPBk/z0ixvlENYyV1qBW0UjYRHhlkmcp37CsOMfVcNTUfa
xADmAyQR3Px9xjwbsZK8L5XDlIJKQe+m1mnrhsUWsnYopDcNhKLIF0h0jGgUcTeV6II9aOCdyKeT
EfsbIRIZqLT2vRC96xII1zWshaGKS6lcNIrYpOoh1MPa7Do52aqJ1G90Lw+w+xPFgFLvfIaSrBzN
wL3Bd0dFSRENSutzWR06o5WVQ6wWnaUHwbBHhFiQUTAahqgV/1WDLAPrrUWEJ2Bf+ftjSaMSV7Jn
KIdS1xI3T0dun2Tx/5B2ZcttI8n2ixCBfXktAFxBSZRoSdYLQrIsAIV9X77+HmjmjskihhXuaUf3
QzuCiazKyvVkpr7Rpar1WqMKtlkStptR0BVb7WW6T4dR4uHPFyyegbQXUJwqEpkSJPXyK6KhC4Bc
zXTPEjNEBcOuUQNXzX7qiadnEsmlhgQ6KhdESZ8MbtCwdN6w5+acplaQd5j//ux9FJUlBv4kal4Y
GxGhdTg4ajiGBL53wTnvRVKItVErxMptxCiXpIJBMIS2NXXP1ENT3GtKPfQPdIwSmVhCNyicYTDX
T9GEwypKqqXLump8p//OOEuTJCzVWtE9Iff9U5UY9e9i8EWOibtmaqYC70BDrXAeq3PJVD3pArSr
qHtyZVbvcmcpq0RBuYtEcd1yHuQiR/DzsEfJggpl4e25IWhJIiSGZzVhj3EwSt3nqz4H3p9jFBYJ
6YaOYq6EKIsF/0ilqWV1h5uCsc6eE99IN6IgFofb9oDFViD4ma0b6gImshJ4goyCqSkKPrke+Z6G
/cWvVoFuZJPWwn3VV92u7TVxHwyTtMsGYXQp5jOuYiqm6zpN28dSSrYqxWhIMfYT16ClvzaFTn0T
m7h5ocVY3Bthrztd1cSfBkqLHDW/cOuKqaqmiqsQRcmaVeeZbBl9hdA/qn3PSAPfzgOkU/VUe9KS
kXPlCzoKjxPSBdsF/15jp6i2xoAKrCb7XgPzJRFJDMNXHbY6cZE3iX6VuV6e1LAtO0fRuzBbmZgP
89zFmDTBYZntpp1vCw4q3GFIBEribDEnT9BwIdLQ9HyTopGWigOGPGOcoGMG8aqkhr/B6EXfiVO4
dVUvVG4z+ndRalX3fdjHhyQ2n9WKKvsEip8Tpi5cB9wX+GPzyBq4z4xnIUptZzVtYHpmq48nPUBZ
Mk+D4jgh2cJ5GtdGEdGcCQsPyUU6nkVsNu2c5cqK+NBbqa2nv5QmIFUbEyywJX7x18rFQq+mhBeI
EFzGfy/FbFSCutVyIz3k5p1uYeXERHSDs3n3+uzmkgOyg8iiQ0+xyWCwgupaLMeHKUNlNh2kT1Xq
JlsPkLO6/d6vogEFqRpkUCwwhYiKLWIpsZUBTJUnBx/G9D6Jozn1Ghp24mt0h6fTrW7Tm833RUph
BqJo5hx+ozoIXXZ5eqFopHmL6vohS0X1aUSaxenU1sCAuv735Dca0CnN5EihYj3K4pBxqF9FW6AO
xx2JbugHVCcYw9CWfqNUTZcfujhQDzSbJreQh2Fdh83vWAij+zwUKzu0YunpNttXEjoThqOrwJuA
rWBrd0qbKsGUWvlhKDtrIooSFCrAC34gkVFGvWiVTk31mxbD+LevEIShoJBpRqyHug/zCiOB1ljx
EhaHdsqAM4FH6UKcImImfcN5GNdqcaaliZImm9DAgB1d3i3VMionSloctLL3nawqLK8Z4KZhB4L0
MIVi+GV2VN35zUCxwjSI5AcJ4xs2t0+aXc8CnwJfYaBOiiIi1M73mN0zM9CbQQgoQ1EcJqnSn1QB
sBVRG2b0gqHgANrpQPsxW4li3j6lGqa5kyiJxyNmLSRksmJ91wiasWp860MOpmw1WeNq0CvBRq9e
8X77W6+e+fenouKAwgsSbaz2LqJOszDUqzjEPlXdRDbvMnjZ6yIzlY/blK6cB1CCHkY1U1RE1NyZ
cibKPrGkC1p+mCwpckq9SwgSDClHD18rk/l1YZSraqLTD7W5SwGIzNovI71UUAH1sd607DIZ2d9K
T49NLdLe1rNGG7a3Obs+QwyIVmS4KnNtE7C6S5qIxccEr1r3SnUKpqesjDG/KQO+qLwvBqycdP+W
nIqysAjJwns2LZFhUcOU+qlpE9OL+xZAKwNVW/OAPeOiRiIxDOq/RmvM8DO8KPyCBSvG5roKtapL
YTQNL5BjJSK+aFIspdCtMOB45tfnqIIl0JBgP+H+MY8XIjNVcRaZ3gCIn62ZBhZLAioWP/V+qEUc
QbkWx0tijBVABi/UMHEau5qB7yGIqLAQbaDmX2t7hG7zKkOYGqw3ZV1zs87DKe0Ew4swq2CtTFUH
ZatJHYnUefhbb8BZ0BoVHU2KHnNARtcKH24oMl4oxMBZgEvNiKVPx6rXQsubzMEpOn8fDRHQAfVp
6qR1KZxuS+XCeWKcsK4bsqSa4lWuMmjGvKfwEL22TEaDjJqYCHZj6rHFcReupERV5xjHAhXRmFNG
l2ypJpZ8dmaRe6IebyID9hp98IJryby6GY8QY6n10lSwhiXPvUTvHDn7yvujUUQcW3F1bOAGEaKo
SVhQgKlhTKzj+2MdRv6QAzbU0BXN81Mmtiknw7tI5BtuhcS5hQjl8siqUEgE3zRyr+0iABm1oI3u
xCDLsr99UzMz3zvqkK5AQo+5Gs1KkDKyzNwbgsjf9qkV2agr1xwqrFzDqkOm4cYA1CWikMuo27BJ
MaMRodFeH+1Ciu0WQ9p96lbGuB6Cv1TtoAWYHvZmy0jE4GEyJ9fro6EVmq/tE/HBbAa7dIymcW6/
nCt34ZuIPhf8LCRAACO5vJ4xGedMhaXvRaoLwLCG9HlSjey5Q0i0K0creG0Qq+4mYPTWgTJFtqnU
6ovY6sFRH6pk3QpmRio1qHdZkVTY/av+ynNLqYlO1UDnOAys/zp/rAYUiG4CGwrzM9/OmW+D+M6n
5pTp++DZKNyVtpbc7tD9vH0kLHYeABDUppBpUA1UB+aNUgwVZRorM03MPcB9qY09XflWCi3BRs2n
WqMiODjZWJVuM5SmQ80ovtPrelgLjZ4FSAm2/i6XzdLF5tXwzsCK14MhRPmpEvPmMUlN7Igae2E9
TaFPnaoORKdpJAvLQ8dWq13VAL6bhBIQvRzNxfomYMqaM92mAcwn8qaMQgG4Op2GSTf3Kkax58Va
kuut0L7FyG/cPj4eIfaOxBG4jtow9920B7TBVnqFpNF93D3/Azowo8gQIquNoublLU1y1jSRCjqG
NmKHve5aWfRWqKU7TMbqNqmFR4/w8A8pRrVg9EcupqFp7hurffBT/dkoV814aDRMMZJ7jr7kEWMu
SjBiTDjJwRdm5gmBcxCqx03D641YuiQLBlECyA9SzsZjctJGSgfU9z7pJuz1UNJsW+eVuTHH9k41
RolzV/NdnEe9s/AB/oHxA7gqeFeMcyV2SohNcCDXV9ZAYj1rnUqOeOOp2blMiCAkZQaOS4Y8CzqL
X4qR86IWxhx6vRwVpR1pgV+4Xdh0L3XQGdgcbfTye93Xsy4dk3Cwh3psW1sc5Ga049xqT60pZqFT
BX0QEOTVlQDT7fJYVdC1OU4fnZ4mRx2DyhU3i1XZh/sUKNIvsagUIPTHtupNB0UfhLORHJS8qtiV
8tMllMTmWZzITQJdyDysVFGHSaOasAeEv/zRGUTfiJIt0LVfc57wVSSLg4SHK6NQ+u04sl2IRa3T
zDTbwMMAjmZV3pUk+xgrZ4eJsDz7cyUaAPOicCkjVYbg+wqOLY1t5BvSEHgWBSanM49A9G/USsMy
sUwgjfTWlYGTKxSVsfRlwv+ieO5q27mjwMNuXr28y08xmCAxRbpGyqM+8Bphl4oUrl25TuS10ZvE
ELL1X+qUb2IGzBlA4hg8yBDrm3zUwmYMvCh5iRTB7cavLjwlebLvhtfbpFhfEreJnS4oXBm4zbmp
51JTCg0GcdaAh3sSLR3Z3w3ocxjD+9tErjSKDvcB5UzMbIRvDJfykoilYS6ZmBuRV6XmofWffSle
92GKq+JEFlfwJLADSuDFQiIJfgCjIDvL8v0wHQAik4S9ZmAxm4I4oymV/KkvlXEdD/ngJpIWrPRA
ih+G0KxXY2jGpA/Nbo1+HPko9oCt5xJc6xKey4MPt/6+zZTHvLOMRwCUsevs9umwc4Jn1WSh+o9y
9uxowxG+PB7VR+9I1EfUC9F6o26lwBu0Leq96YO1k7Bk573+9H1n5R+z3/jm28Tn377Qvt+0EUFD
/+Jy2GyqnvlhLaEw4bUpcm52nXvTETMrLLoeelJywClXpcN/cfr/1LB/65LTMQKEHfNNqFfSzzAo
t1ExOvKkrg3NXBkWOpHGfRebTvYCXZoYE4fXRfIoDqMTANVAVIoZ8iXaf6pR1KgnpR1RyxygNB/l
S60jaFUipTjALGgPmvYzqF7aWnVCCoTe7fNe0CPW+ScwTyGX4liLNR3nPb4H9NnAjkJfcLpGtBUe
0mrBJiCkmoHTqPPNYf7lYYeDoRaIs6nnj5u+/Br8iQTdW4ouRzn4ocW8FuvrRy4jXz7rahVRsPjd
unXmf/eZ0iSV3IaeFHmdqduYx+9kwIRr6cftI1ywQKAkI/wBtAtQfTYsMf0okCk8aK9baUS2y0OC
pdahTgqn5gjstXZE1gywBeTiAQJB/eTyCHuhEM1cVbDKtZfnjguSCj9SHhG2hxnvH1TmzVq4JCTp
2JIsleoJFcQg8np38Pydbj/qqhs4AhYfUo5lWbqkc1KzeJ5dEk0y9IYmIFXmvwXBDo6ZtW8qTiR2
1agyMwRAsQmlBp9LYWtOOh3rKM/qyJPX5aPyKrroxiOVsTqWH8kAnGT247ZELF3TOT3mmuJy1GTa
gl6OgVNJ4SQhSk8jL715rSovuWLeU6yNNRVqUIkmN3JXwDhJbnW0fqucbCPbB/4tD3OYCY1sIIHL
OuCCESiGr2sRelFeDCV9EIN8nRvho1nFq2Ky7Cir7Up9tYJiIGZT3U+j8FWiD1VoN7fPdUFhIoJC
YIjQGrAEsH8pLiXc6MJIU+oZ99K9/mx+6s6v3BE3lR3gz21iS6J5Tmu+5DPRnIaxsGa4lVdnu0JG
Q5PxUZUt6QfeSpclacF7hoeAgAPB7qw3zwglURmWidlTT8eSqayPSKthIzzl+DxX5ef5EaBVAgl/
A/8g8rgkM8MBgqyeqIeC85E+6DtgQtPH9LE7SV5p+04eZ2TE0rO/P0WAJQ20EyDtj5TnJdVQxfKi
SVWpF4gtEeCroN2ZIEfTqRxXa1FrzXg/Ba2MWOLBOqkG4ngJYhp5r9pKH8m07x/QLYm12giAOFpr
UQ7PaTFWs5joICUCaPX2vCbvrSYv8BLIvDS05xjo+YAuHSIUac7Yki8PsK5EuUF2OPJqV3P/0Y8D
OIWKMhA4sF6XPy5KnRwGPnocato85FKKacpwzJy/FwFgcv9DhOEA0aGkT0MFd1ILiF4094WSk9g6
BpXJkYHFs0IW37AQpl2P6ZTVcrCsuKUeNVJKKoHei0LPq/IsmnuAr+BUzDMygTq+PLShzIuqSvBe
R7kb1lUowUxak+ZUAAijPGH+GjGYAzVTLXGbbLBcv7coRyiuvTa0AQHih1EReMqIYS4/AeH8gPVk
IvRgpGFjoWXuK7Shu6GofI11oTkDptdwZH5JS2FFDirGqMnD82DUoT9h+7Efzw+ZWmska6YNgt/Y
ptixxWFuQfHCuwHMAXg+9GKzZXC9ENuyz4LYk7SvHOcHl0CJK3tupL0tmAssXRBiLjII27ZQqUA9
TU5cYNR3fq95GIjh3iazYKfnWBPtL9Kc52FVYIAu/S6N4tiLeqt0Cz8LejJO1odO09pGMTIk1PQl
0mRmH6DLv+dCoJb5/PMBzNVNQlQhuMljr5bEV1kQ162o3SejsPFFvSeDqd5RXXkpg3IztnVAUOIE
fpKWiZ3SNnSGJBVJBGQyRy0sfdU8UncOBwBAYAvQWQ4sHqY7xF5YacQYqJtMj0ahcTKUS8KEchuq
zkjrIUnExLIlVcIWGLaZ9/pQlu+hci/J0cZCoub2LS+xoyBFgosGNhO9PpdPMkIeKhKtBOwolSth
xij8hbr865KOjva4Myqswm4Vo/frNPZaVwcGIsx+SPXvHD3WP25zM4s+Y3VQodJmWC2aN9CHd8lN
r3QW7asp8QTZyuyqK3KEpL17m8jSkZ0TYZgZtaZQg1xMvDCxFVfGlJ+//30D6TqkwtADDvfnkok0
qJS61gqYg/pVTp6pvKno120SS+KFShRiTOyDxBgFJn6RyhRrtq0SJIK71H8c4m3rO3q6vU1l6TYA
goWxAahA1tgpRWXra9WgQSMq+VT8RvMaJl9q6HPmKN6lOAnA2D90GEtd1UUu9FIYe8VrAm9QCIkv
ZRgn4xMxaOyqFNd+muySoiTT6CVGeJdJKue9LlnXi29gLi2vk7bA2CmsM8EErU9UrfTf5s9iX5lO
mLvh8fbBLthRNC8j/w7kBrAHrOuNqDCqtZ7GXi54Y5TeD0lj6/Wmj0M3LHitWQvijgQqUgUoB8KI
ssj8torUAGMcYy8dJtLoX0GdkcTQOI9qQSLRwgP0LGr+yKB9DzU9iyY6oQx7vxpxh+aHmDQoy6ww
hwaXyMOzLrKDZDC6w4BY00VGs9LAbMt6kGGm24rIeWBP027MeJjHBdGfi6hz99Pc3agwD6wvs6im
hgG1auqQxsAW6+ofnBiuHjVrYHdUoOsv1UTS1zRoaj32yupXNB27LoJ5xqKM6um2sC3dDBrz0DYN
UYPjxhyYTn0VuGALrMAPVvoQc4ICW0nWGNXFechLVwNFMWM3EfBhvsslRyj0VAPgvImnpdgapb5Y
mNRj0L+P7GZVMeN450EnLMY97srOT7saRHTMkjVdK7iXwkOZ8NAl87EwpgilpBnJNReTgLBlmEFX
yVCnoFPHPomi2K2qaBvrpdOgOS0PdmFr7tAIwXF3l0I80ENnC8QCFv2qeyxtq3HqJRgnTz6iY6Al
4jq7NzFdxWk/uxiQPM6lXadHZ/zEH4KMeBQiRYNVPBM8yW7iCD8mN3OV7W0ZXCIyo9OAhkOQhLbC
y8OMtUlM025MvEl6iAdi2HIBvN/qUy1ebhNa0uMarCLyh8D5I9/LvCpKTWzP7pQEzSokdc3sMV4l
MTGep99BbI+8msXS2zqnxkh8JhalgLwphLELgCr/UIOWdGJt85Oj8y+x4nhOaVZYZ/p1ygMp1AQV
J9juJyPZDG8wjVnvNrqdx3YX7yO6qgunLXfx6vaRLhirixOdX/0Z5UJXlHSwZHQ1HYrQG9z6s26J
+fG/EWFeWxdMUxQYuLahXr/R9/jnlNv+420aS+oJjdAIneH8A7LC0hCrsLXGJPXqhn7maL6pJ3Qz
6bXzv5FhTIdQi0M4CmnqFbW2ybJwOyXjm6FSntu0xA5cwG+wOqIMVhEC6uYr2RSnXo8uaNKivWYV
98FcaNB42bQlawj7AZDTPFcRrvmlCAA1AgCUlKWepVDdlnw06urY0nH73BbeEiD3iMiAI0ViiPUg
hqCyLOx0gcKtIzvUMEiglm2URoGJ41BayiyjExhKT0LxHkUa5tkaZmkmrTkkHm13bR0SrbmTk5cy
X7cFkBe/xG43Rh9p8I7Scylp9tjw3ItFXuchPkjmzHN0mBCE+lWuDD3EPRc3BoK2Ilr1fjQvrLl9
pgs1VYSEqKnA/QNwDT2TlzcX1pjtiH9TrGVWVqo9OR/pbiC/iYK8dYZdkjHKKxySC8JyQZIRlikO
xljtoxRVj24l7npXdCMSNuRB2pXbYY3t7hyKCw8BBNE9biEYAuZj/qAzBSVJuWZ1IlSjn6TrHPPA
UJ0SwofbbC1oQcxnUefhcfN9sZOHWr1A30fjJ16sqGjdXU8JVkQox8Z/FmpOynzBWMKtxeQOFf0n
mPPEKNymBD5Hi/HaMgy/IV0aUIwEpOk6HdVhW7SIJ1P0YB4idGD+g5NELxYmqyEti4QCY6aRrJHl
FP94hup13e/Wo93fA0jQbga8Omr8kEsMTru8LKXz8yIMwtBrm48CMHxRQytku0vRumqhEH370hYk
AxlZAEeAf5vby5h3jhlmtS5MY+RNYWFn5a4OVFKNnGBu4S3DO4QLDQAvwnE2L4shn6kcayrqYeox
nVpH1L50CzWNv0ePzH1ef+gwYhEZIRxDFeUwQ3vUfcNphXeaPwLUzdEZC5IOHY/k/6waIYOMQ2hK
2lBhbG3kYeSpayJgcCJNQmlegvOZxm9TV0ica1o8wf9QBGb4UibUWlIK9B1EXmEktorwX6aPGWas
6mLC4W1RIM4oseowKWgmZT5KirUPKFUvgkH9fWgNTpDCo8PoQKsth3lkYOSlJSp4CnW0FGEkbzDI
/FYYnxCODNIzKqCDSNAxbwn9a36smRlAFJU2rC0p3nRKzwtTl4kAmYhmHaAS2cuJ+1oTe4psFqqw
kx58GfH4efuVLug7sPGHAnMpXRDEbSKBQizWbqK+Y4KvXYnGRpAOmFvgILSzbxNcYgmRMKry3yE+
OyChtShagHUQRKn3PsNkBHGsnm+TuBYAZba2ADLNEA0c3qVIY+aPP0gpdLhQmHYexqRpPgZebeT6
4GYiGA03TwMGNp0h0tVGPLXIk3t54a8SS7ujyo9IV/fhMNyHaYNxLcbmNlvXLxXQfhgI1HKhjKBT
L9mqfEG1gOFOPTRpkw6GaHgIzFNH/1ohXJJhno/aWkkjtHnqoYMA85WN9m4q7nQeSo7HDGMdosJv
wiorYGd1N0m0iEQ1MoxpmZDK+n373K51KhiaC0uo3hkoEzMMyZaQmFTsUyCC7v2oeG4w26YYarAF
DG2oO7epLckFRg0ggQ5HGgVQRi58sRXgFcKTDikq+xGSY8LwXGI7aVk1X+h34idlrsR9fr0omcGb
nZsU2el5QmA0WNNbtJ6a0MqpAdF0MKkr3yjtwJsVtEAKvgMmNwC3AAeeDRMMYKvyMZQ6L4589ZAO
yetAA3k1GVq7vn2MV2oCJh2wiHnEx9zKxGYaK1+XhbLsOg8lVUcwCidMOGmR2ZReKPBLCiw2IvUT
va4K8ILXKpC2FVsXFKvVlMXNBuA9agtiJa9UrbacIR6kH7cZvE42zfRh4lE3BfBVYyd7hGYuZXBC
O6/7pcpH1d5KBsHwFGA8MTnTrrBT6DbBK8H8poc0BmIuFHfYPiczzfW4NMHvUNv57xBoKMyhb51J
4Jj5q+fG0Jll6Cwi6Eo/RMunDDrDKtBKYsinwKmUO5lblF+URuMPR8xTU1qVyr4FjiDx5TMGy26j
35bbkMqNsKNadOIV5854rM1/f8ZaEERh2QFA4R2mXw+hI+3+Gn80nx2mfyPziaoxTNglAXjsQd2X
OLvpVx7Zk53LjntbCq70LkOBUYZ5gYxjOktBre8TjDX1aw2jTTEh+ddtOtdhPkOIUfDo3m7lUlPw
vKJHWjtR9aCqpNl4fkeKhGA3xMugrGPtkzfmiUt41ixnl1RoZTAlAQhr97JVENHuV2Fpv/QrRdxo
u5/Ve0E4Z7ooh2e3Nv/9GcWpKWMplHBrjfgcKwc1eE4UztgXHglG1HM/EseIqjhN5aEbPnrzkCtv
nBubPf0rhXjGBiPdwC1OaToLXxymDsZ+WaGtvhY1iZ3m0crWvsxRFEsqHhMR0ZAO/xkxKcMTpqRT
BbNXO0+MBiL6MMZKwSGxdGznJBiW6hDt1DSIek8eSL/V9xHH2PNYmHXu2c1jGUMGGmChoW9yc0+7
R86d8Agw8WCoSEJdqmHv+cg+FFs0DpThnfLen7qDeSfuf0T31E6Ot4lyDo0d8Z40AaCzRtB7SVY6
uVTaOfCJmc7BbS1SwbwNDDqcsy3m/PdnR1dEmD2QZLgaf7BlAiBAxQk0luwdhkz9hwAjXhii0yd1
E/de9gnshk21U52uu86torXKK0UsKh2EaNgLYqLYh+Ewl9yEWeLLmCTUe6P0Js5jyFfIUGHDItZA
mbb6hkvicLfkvfyH4NwjzRDs4qGpjJmgXSi2GNnGR4MpLT1WyyBDxhHz5aP8N3cgdmWW2rg3ad4j
kTl+WYQMX+9/Lw0YhIQYF/0YcI9ZH91sjR7NbJC5ojpm9JSEh5Gebov1AhMXJBiDlOdFYcQYdurJ
0s88+cRzLfP7Gv3/D1LOebYLRvaC1Pyqz2Rbbgt0HWPFi5cmNRId74r5c8AGEYkXgy7TQbEXpdjv
HReXdGbl1ncK3hBEwOpNOzORyMNmGNXiScCC5wOO/lBiFN08AUMaDTymJqd2jH09aia4sWIL/kB0
zukt6DwMjTaRUkEDtQUszyVXgTjKo1kkPTDuLcnUifTIft2WhcWDw+6e7zAa8wwZ5aNJytTEBQS6
F3dpGawwMpGo+kYd0s1tQkvnhoQ1KsrogkFdnpEEsxy0Xk3aAU3/LYmGbVK8mNnPOb8mtX/v3yM9
jvL8vD9ixoFcHluS0z6KlHwATr471QLJJLcobeBN4r+GJmGQ3jklhimZ5kEvqvXgYeMBJlEpNLTb
KuMF0tfV5JkMoAb4F5VDOMaXDGHcU2BoUTd4jWIXnuj6+VoUNoNOpmRdbnNed+6Sfjgnx4hdb6ZG
Lgy4qlCJ9/qnIAdONL7IgStJa6CMOQ0WC+bvgjnmtkbkJa0hBnNaR500F0nqHzve7EPebmhWrWLi
VVwlHVbdxcQ5HLptST62py0pHVKQn3eaPS/LPTq3RZ69N8w9mGcSQObnYQjXzdSCIhWWnINouG0c
J9pVX7sNb8s284CvaDAiOGCqCwUEEGsK3144T5YNzK9+m1EOEpZ1YT4ifnt1GLb3wZaSnb3xXQ4Z
dpDjFZmZxTMj0QmyX2MKG9YYHzSCHbwD1oT/evCIfbfB3t3P25fyDWg6c+6vqDGecIOFYJjADGp7
rAlfvR36x/vt46+1K6zvGntYb2yeGLBTKq4ozu/tjL/RjJFvmI/ROUirajs5b6G93W5JsXFJRjpX
sX9Q8vRlbTmssk0hV4QZX2xSxTEWq5lw53QvE4S833C5m5XPfz9PFNMuufP1/+dun3jYsbo6YX/k
ljqPD79expVtCz8/Oc9q+QYxnQ6bRAGfwHzWS4pmPbRTpQvy6bVxDqua3D+G2EyOVd4FwRY4sjs6
z7xYellGz2gyWqod+8z3qS+fsq04re9G76dJ7tzcqe/nhb9PTyJ52jzfltTvHOLVyZ7RZJ52lPSY
cNWCphNuD0VnY0njp7TLPyEsm8A5YmMthyAT9/5LXs4IMu/d71sc+mTNS4ZRopQdZ+Pbn/9oJfoZ
Eea100DpAd4DEdUWH/zH//XQmOeNibAZxQBO+VQ4kMZ4crvT8DFSb5OsNz/s6scxsXkkGXt5dWzM
+1b6VIgahPan0c4TTMR//WXb2cHYHjc7uypWR640Mr7UFUHmXcdWW4VyFCgnR//cfD1LHP+JbZZj
f58dr2Bgqo4qYj0LVpML2M+c48/6p+zsQrJxeOKwvKD5jzxcFXPiQNS6Ca8Zbf/2ISWH+/v70/ZR
3/5+eMDm2/d3kN31xPnkub68N802xmK0W60IEijvXwfnENqr7faBeCb5Gdi2/cmREnYYwtWhMhpE
qtt6QBOicgq9vfP2VttI85AH/bRuRoKV75/BB/doF1Xz2dEyCqSqlDzvgBU47fcr2NXuKXHqdejI
lEjYid7vN/HTSAK0NXONAuPUXTHLaJLKzLFjFZr71KyeD4fw4RBvVlhqvH1UnbVnrD1bsmWnsjef
x9sqjPMyWHxMEMd6jkFJ8unjBFguaTjJR+4lMtpFjZoqyWbTc3AGZ4WVPo/rB+K67u7pi+upLLtf
Z9fH6BXDTKMg6yEx+7f6aNn5gxM4G46P8F8eAbxEFF8wFeRbF5w5J9ipIFFFihVw9IYN5Zi8SrYP
sKU7inVFx83xyBtoxGaI/i0bfygyBkDCUB9pnCnuk+1bt1UzG45XdxjJ5sibgvBfXIU/tJj7qqI2
GCRMVTml5Nl5k5zT6hGa5deaoDf2x9Px+Mk5zm9E/rXN/kOQuTNflbKg1ClUs/PRPt6jybh1AgxE
KAcykS2Rt8Qjg/seve42T8DZfYUkOc6hx2Z6iAlsFAcBsmya/nwOYymsvlCluAb/TrwZe5Ju0ycn
eb395v6LnP6HCJsmbcoMUPgGPOfxpnjRqhXZ/NhtnlvyvzHzLcpnomrKrdFMOZjRPuKT7dst0RwO
K7MSvnF9bDdEoVZBGqShcnp27nXq9s5u5/Rk0/WEIyjLvjkmov/73bFdCsj4hlOR4dAUgr1O5LV3
EWNJveNw7A73dtRLb7nLsoaGBQjthafwyW9dn2yCp2Mkkj2H1H8x5X94YrR+MSRyHNFZ+A+vWBNM
Rhts5eRNdN/SH8k+OB0LOMu2ndz9tJ8oTzfPjNy6O0av9K2Z+mIdzU/vdfW22p6+ddmaEBdh6w/Y
O/zhycuynfvDMaNfOiOoJ2Om2drP+g5Dau52cFeEh/3nhuuuLHvnf2gxqiUf25LGBWRzvx/tw0og
q9V23ZG1iwByh0D59lPgaA52DFJf9iWmzoGaM89BOjbPmy8eRzzRVJjQEanPVg7EmSON9LtD79b2
qUAxFrlOnu7g0mJyaFouTliRNb/swwrjcKgN/bsSTrwYimdPFSY4HRtAuvTvW3odbX19ePsgJ/Lw
8vNn77wjAOfcEpctxqu0xiwN9XgWegkunonY0I6cxHY4ftX3LPIbj4sF+bVWmGTityF5PRTbtw+B
IMaHQ0cMd01M8k7JD2w3tkcCl4Gj9hd9Og0zBwAgB9iLTedqCvSxouYKAoTanY7OnvP7sw28Yu3s
92e9cmZWdGVQ0npM4JhbiEA0kjVE/By3vJtafL5nZBjlqEIH+9rMxjOcYeNw587B9e03uxy4ndFg
VCBW2/t1bIGVFMMAoSQOq4h0e4x+ik/0EK4LZ3j4HykyCnCIAz/I0my+HHndOK8YCBKTwUZEs+GZ
l2XH8Yw7RgFGbWPQ2EqVU7WqnPmmBq9KnB9Pm+MXL6v6XXK/JRSM42RioWSvqjjJFnScVejonovn
e+QxxRE+FnuFBRDqpOrgiWJe1unpqyfBB+eKOILHQmm0IjP6IgWJ54NqYxwlSUas3lpxtfn8Tm4c
2beqOntHclyiNBqAzrjev+rrt3QnDCS722xK3qEtO09/JOG7lfuMlGVWae5ruJ3DgYqkcOFVYD4e
TC4378c7PEY5JL5Qpq0JSqX76tyvVgN5zPa/EuLCw7X3z/nm9mUtm48zzhgtMdX+JHUFDhGjeMkr
0pvbx0fDfkDfivdzM5fQudc2G6Rb18bojLicBjSUgGL0rAvrwXY3m6N1Sl9i8s9s4xlzjLLIkyCg
tYLDjGeP1yDgbrt+VOcqjGvvoDE4Vosdmf2vUPOMIKMxSqCFsH4NBMW1/rY/3K/+j7Qv7W0dV7b9
RQI0D19JSZbnOLETJ1+EZGdHs2TNw6+/S8HD65jxMe/pu4Fu9AC4RLKqWKxhrWVDpl39h3pfh8O/
2ElMJWCIGtTrwI1U2XdQ51tAKlAbhDNZ4k2uQdRDWNqdvGoy23y5ryjfFLDXx3YtjIlnwHGldlJS
wqrXZ6SvkNhZLhbWATUT/OHckDcy0dfCmKAG/GplVhWzMKQ4ybSpQhLaS+Ls6nYuCfHEzSp3b21M
UFPWatWBBlE51hXwukYqr0pSzKDq201E5aM24A1DOfczTyZj6IGaj0kcVcrRAo9q7hSqRHrxqbQ4
YrhbyRh4mEdZOkhYm33Gy6gHfpxTj+4qd548Dx2ovK387b+uT46xbikWLKlvsaz1eSvqJH8XNzC0
+7r4+w67lsGYdV51UdDnLXxkb7tn9Mo9iC1tKL0v5cb1fy2GMeaxGgq0YmMpPV2LNMEZBSSj415t
aSsh4OBt3e9cwLU8JgQwzLjRhRrybGW/rY6JQKYt8mFcL8XRPPYVNE6Y6Krk7yPK/lYnnsLN23LH
mFh8zgtCjEkvcTpAKT9DCWDAiJz+nDtbdbLwkUddPR/2PXGMqxDQWDBd5l3bPkfvods/5DynzjkX
dpyuC5JaAnMz4ozDeR0f1d7WBTd9viCxsOZo9o2A+koH2GePoEVGNpmQ9by1BbIl/rKjeGI99YSX
Mr/RLHAtinEMRig3uulj4wSLxA1pH0LI4WWDbuQnr6Uw/iDMCrUpTEh53p7b57fRsch0WQHkXZ8f
jk8O1clrSshOeF1v18J+u7ZpuUfdGJWf/+t9+f2tP6I4PSp6IxpmxY900i7+JkuAszsevw+DpzGM
50jE1GynERdzT1ET7OOlQS2D5jqxqc0xN44vVBin0aLJtm6CDjlKsrYvHTE345/kieeaOEbGQidP
AIkGTcSslhrZ2uYCIIxv+yNZLGJQUpBnjuOdNe+OSatMqJFXfpiIIs7pPASORqqNbZHgQgVHO3Th
ll/3mK/ae/IYF1LLRSWHBfZwa+/DcrVBNdWgtvRg2S0vgXejQHBlDyxBpljKtZjOO4lLxX9DyF0Q
d79EWSdYRssNeoO4tyXvHlPn5f9Qe6P1m6BEtyIigPN2vyXZtl9SbujLUxHGnQR1afrNBCkt7THX
TJD0ajJChBNY21D9WHAFciINdtawHkcr7RRoybR/Ng9AmPNabiroxsPv+riYUKMKi8bv+3oO6M/2
hIzXYPuLLQCr7qs8b/MYhzHlctD01uwlM0Cp5pxf57l6lXES2SWsxK7DKrLnQifmKrrQ2lyqESlc
69Xi3WGcg2EZ9fK6Hi2t+t6zzhafLVf+bGUie7XHKzjzVJttVIzNFEyaCkTZWwS3ku2K29otX3GT
8ZKCLIMInnZXmsAyz7djFYHcCaJ09Ayc9QpAtBbZo8pVk2WwEp+q3BkWJcz3i/sc4jkNFoi8zPVa
GS+4T4CmjUy87KCfC+ASdrY1HGvRdgR9/Cfa0oudbznOmHO/sMQpcp60STZfZWnjqBM9CjQ1bW3i
vYa4J8m4D8lHSNpWkDPOhhbaeH6lLnKWCLE4K7qRars+SSYkwbDNmCnDRUHHzvMWtAPto7ab3pBs
C1B64ybcWJi/X4rDuBCg1uI1Oz/A0BSxvXyYZA7m1twq9/zVdy4xjXEh6OPNMlGDmJ4+n429a8tO
3zooRk2O44GN7r7DupHpuN5ExqVUcjEm+vxkftYkxPfrCfNei57ag+QklUdJTDzPsHlENzx/zCJl
BqkKPC153swQ02w+pSKGpL4Clxcd33bIALbGuC3qAGyTYVIMcdUnI4LjlqYiEQ5qTXlB1RzG/D6x
f2QwYU5nSe0YNv3svNbDi4MUB/ni1VH+Q9rmHyFMbFOaWTVMPoSc5y7Qmi4ziqajHTqOVvnC+5fv
l3/EzZHxz1gj6RWxHhEFrLfnbbaltU2fkEbkbN3sDO7tHBPR6Hqu6FOJRT1fRILxNZ6HmDfl3u8z
zqhrZDORKvx+Qp63ii3tdniDedwOrdsm+89mMY6oLLrBH4CHBAWo3y13Wm9d/EGTafNp0XxXRqTf
0NHDbWa69Cs+cUz49j39j3jGMY1G5qtVC/Hu3kUHtNPa3Owy76AYpxTlpR6q2rzCMy5oNCLvj0c0
vQULB03waCtdfVn2F0c5bjtcHSiZgH9SgFw0r/uHDgqAYWoaY8KTCFjPm2SXvop/1X27zJ0EU7dP
scftX7yxk+CAA1LIzBUC/BFmmYOWWYHfTeJx9OvJQW47eA3AiQzxFxE1vimSN4VpjV5kYbShAAnQ
DjFS9d8Ncs33DNCuZ15CIJJq4B+4Xjb6xCRNEGTxeKkPcQrMy9wxi5f7OnPjpTS3kBhgnrQwM8Zy
UxiRP4pFXcrHITmC3p5Ercq5WL6RzRnbg4gZAAoz12DrZJZhapgwkMtKRlifkHO6RNb+LajoPkWN
Mdjtl9L6UaCL3Nu86AQzdwQrld12U292zqlbPHGU6eaCDZCgfqO7gr77elOTQo60vL2geThEykAp
ba3mQUPdikc0QCiBIwIYEsA1YWSkGSCjgiZAdNfQ82THmCQzSA9INgCXu6sVeuiH2NZ3Pmenb9gm
EOdU4HoBTgXILMwNHphyoLaVDLGqQorO64BO0HIj9NnhM8cJ1AOwNGPOeMb1Yi6EZgDfTAnWz6O9
L9+6F38jrFZf4GzTHuz7qnnL7K8kMZdCovXBdAkhqXLXBomPlpNIdmJ7a8A20sq9L+3WcwATIgCH
xrEBcYSFly3SUkWAAM+WkIRsy9zpZDIFSIwo6JJ57KiKSYt62glbTE11ixNKXDZHNW9l9tGxIgLe
GDQcQAZhDnAMhqFSfQEh80refQxeAygXDwG6IS6yJY3cnNrTvvfuL/xGAwiwezEiCBwOTLz9mg2L
NbGZRjFTj0q1jC2v7XUqbpKaxo+XhaWD2Iq2BgG5OUfsjWAJez2j1xuYGgTK97Uhin2SCYYvWUck
xp1uLS/LJQCzXg48X/7dZ8QoLNAfsEYQJQEElyWSzYRYz4dSgSB7HKldvotzf0H1nJK9vgzQVCmQ
7L3DPylbKaQvcYQ6kbISCdpJTYNID7w79FakffVBjHuIJStvUgDDH8FXttumbrSq6VvgCcTYpYBz
2MVOEZIDrzNx/tV728Dst9+HvhaI2IY0ItZjsoEhPXFU6UaM/WNhGG6+PlKpVQcxBczTcexsUGtG
6XpYA0hE40VzN8KsKzlMnG22QHCXAshZx8vWGS3a9a61U0l9pE6a21QpySouON513p//vH/AvLxe
XNyoWdACpOgImZMDPONOtAv/HfyiPtWOHOO4f1g627EE9g5NLS/6rLPyCkPPdl+T2M2oppPdSqGO
fi5sbpqWJ5Txt2GfCvGUYVvtaik4A93llMfycMMYLUC3z/RTMwcKsJ2udxF8W0Ja9L51VGyF5Isc
YO42QChpcBL2zbJ70Rb1KcbLE5QW2hZIx3ruJgkNUKBbTo+XN0BaNSRJj4G28P/e3/Pfqwe8oigi
VIGb0EU2Ry02Q5AVYegfp9LW601jZMtCtYjUoU04TV2DN5P7W58gD3PZgG8FRA3AyK53YshFuSnK
xD+CT+14DIFkTs68y1qfj+xaaa+FMC8CHS2f1qWCkOfz/q/rrk26Rq7LlWypI5lXLLauvd5iDGG/
xExr4IX7h9fVygl377vdTlllD3iNH2J0561WkUtXqyf6zkvefLcz3vvE+Vx+BPdBNAW6r+ETbXTY
f3xYyJ53doF25m1JjovdCk1T02ol0cnx0CoQUC607Kxyvz5AA8P4TA2BWJtxjMBr1uSq8n1UAye3
64jmTV7/ehlJ6hV74ZXXw3LzSP4Rxz5mMsCrJVNl+UfVvNBYP2sl59lwI/zEof+QwLjHoFSaou8g
oXLzZVSTt5KITrkqqUXDXfB6IcNzRWXvvvnIv52yBYQxAxR3gFATsZnX5xiVF3PIi1ydp2ILUhKV
7iPiPpIF+o42UKcTOmZ4ynNjmgYxBGJRNMGjtxMJrGuhQZ36cR316hGPCslGQynac0rb3+/ee1I4
rWMglnt6v7/S75ItozBXQhnL1XMQXKsNhFY2rKYmGEuK/vr20t2e15+W/flZeHbfeWUBs1nllB70
jAA96fB8/ztunfPVdzDGbQpSJzQlvkNFIsgtVqkdHYKD/7Ak4zl39Bf1Q+DcSzd85JVExlZl0BGN
cdmqxzwibxeF6MsqcHlR8A17vBLC2GMQy8Dd0yDEtvZv+t/HKSXDAkW0w/3t+x2sXKkO22sV1rkx
VHKnHs1FuH98UFbC530BPOVkp03G6GL4ogUJ0158a5AIUmxMFCwXRLU3w6o/p4SeeIx0NyYosCwd
bMkySBfAbja7nx/uNBmzQgBQO3YPo+KYYQicY709EnCDkmH9uDDogmr0SVyPBJzsXwceQcKNNu9r
+YxFCuogh5k2zMaRoQFxruK4JT0ieNkuE/rwMs9Y705P4SoEG9+Bc6Y3kqPX0hnTRISWR3GC1Xfn
6F1fwTIHDw2XcOrOw8umWO4A1AAQU85B33B9V3vOGCLe+vjf857PA6i2u9e841IXMAf3aDgOmkpW
X+PHvOOBbXOrWDet5cd5MyapABka6QzIRjtGgFLgc/q0JNPBcbKHd3UTIwVNrX/TD3G9z4yNgmOr
MyYDp1w7bm4f4fwWKlowXw2ePt94E0MSUnAqIiVk7dkRWx0conlgSjhRmM+HtF4uUrIBEIGDekRk
j4TXfXQD5+NaIJPfKICU0kgTBK7tLYgpl9ChR9N+1O0FWkzlOWalSEBwqz03XeuPdTJ2CyrrDs39
EIv+ku3FBW94upM3n8ZxfUjf5qEnXkHkVuB1tbOMpRpTVhjWAIktXdtu4pWLzhteCmo9/kX30KJB
pen9dKq2CXbZWh60vbE0ndRRdxyHfytyuPoQxmjlJtSkMMOHJOh42brdcvAJBkMW0WazUVYXsips
dBaJ/4s67O0r9MeuM5ZbxnomaQlEl84z+tkwV1EsqhEBr+gduPNXNyL+q3Uypqr6Sjd0tTivM37o
8mNbUM0glegk+l5POM/VG9mzaz1mTFQWFAEwXbO0iXY5/KD49Lqq0eZ4mKui9n0XyNtIk3n6a+B0
CXyQXM5lIlcC2j8qbJjomed5gBjCcfM3etyv1mZK15ecWZnVpFRweua2XAHlhZAFpokwzIaxY9BB
RLax5Kzvd0HgWiIT3QL5OomSBhI1FJDe3EWy9DgSbsYj/6iiyfidemoyM+0h4WK7mhcQaec4uxWe
O4h8eMnO2/fkD2GMt4kUrVK0HMfV2WB/Aum6ffyODx5MeyEsUi9zBRBqXDhacjs4+SGWcTmhlcWy
lEBsRtbbLYZJEA+5S9Mm5A/Z9DaeeisvcD893jAOz8WYjItJwTqTjgUEP5/XCElcV4KHKU6CQxZ/
Ng5elasnwc6BLBhTnq7O5/brtfBjzYyLiZu07tUeogsSPoB0hmBiAZfJBm2SzrtDn5DqO/CIfLnm
yLiabDRj5LIhVJxHqnC2x4w+Lhe+u9jJ6KriqC5viYyricMktdQWrma91nvALT95cyX634xHXBkh
S1HdaJWZhKasHsPX8En+1FFDFV57sj7wFPW7/fHOobF0M4MlCboIhpTjcwjs22SH2ept+1xtJPtj
WdKhIY+PuB83Oxmj+DudIJzfOMbi1Qc194z8kXz833aYTZvFQS9N7WyvsiMRHCdJ6GKDqd3QUR/v
i7rRmnS9yYwfanKgyw4tNhkWKhDx3V0OhJCIQl1PwwIzmocvnolwnKvFeKMO/V6pmGt4s1zcdA8S
I3GJfgaPCrZl9+sn4O4EtvUqbICVeH+x352S986ZcUhxHGhV2mCxSUVsAwDHjWA/ukhOtovSB1Ar
Qd/yXA9ClyzsaG2vn7wn+vr6gtBkoq87tBjd/6Ab7eLXu884qlAtq/Ai4hbQt6XzIeDlspQWnUOR
PWnJ531hvAiQrYyY4qUOxxr7nnyB59BBws0FFtYyWkgZkf+8zuOKxgbJDNuj78gHw1He/4B5d+/t
PuOl9DBp8zFWcal+/AFf6v0fv9FZdL2VjFeqlULpgx5nG8NsCfDZnN27c18G57EAwNXrQGSYmgh8
AfB8WrB2wXk5kfQhpBgrEVA2FEjfLvAIax5j4pSWJ5L8xDGdeYd+7SC4CHWQosrg/GYCIdFvgyi2
LBhrvtE+1D9AjeJIuBmW/JAgX6+wGpUGPQGQkIQHGbwPrT0KVBPI8/2dvH1j/ZDDuB2h841QmaCL
IkX90Vk8vLxIdG6+RKzKe7DfVo0fwhiHkzVFIc/PrWNjkeqyN7+67CRNCJJzpz6OazBiAtzi/gJn
w713Uoynscyxy2sJ+xh9nev0uRBWrck5qttv5R/LYpxHFca1L2UmKrnkPMNgzfgVj6fTDJLEOS6e
3jFBjTg0gV6P2MB1lNvTWrUn07a5USpP9xj/kMtJnIaSMYeLZ8waDSJJPwYH8BiR/dV7FsCMnrn9
iLdlGsiogPFGNVnUCjG2cBWpoYaZLTvdwxHiIvrq13jEeJ/cgv9sPL+V4v8LYwe3Kq0Tij4BnDYm
xLd2aiIzaBIK7AqupJtXLJCN/9+y2Bmu0hwlGZwLGl4XGESySHHm4jjefnH+kMG4irECCbEm+98p
jDfwJaN5YiGTFcCJ0gVH/240LcC5/5DFuItiaiRz9CHL8ra2gr4sV14OTva6a3mj4spty/1n6xhn
gZaQvBRlAR4QhzSXpt7229a5LO2ausfHx8eFRS/OZrF5bTc7oFisvr6AEMidM7nR8n+9YsaBDJYf
Bn4FxbTcfJ4i95duu5TXvCbCG1ij13IYJ5JEatvGfgADWHd2iYsMOWSgdORr5INQO1rRp5weDjYP
aOt25PPjRBmXIvVd6isj1vd83p4Nt91Oh91pVh/KfR3d8l5zm48Onm9VltmZvK7tSsXvU6DYr1AO
LYg+Ij0iPEdL9YxAC8Hm59q+7/1nHWENXQZj8EzPoBigDby+RQOxvFRVpmhHVS+IDIqmgdfGM0cz
rAQw9KJLEPU3kGQy6qGBY7EwxHlN5CKRitB36S/vDrsZ7vwUwuhG14apYHaFhvl0Yr/V78lOpOd1
9rU9R+iTQqrHHjf/C/jbW27yp1hGNVS10P3LNIvdNnYYzYP/Naae/WNDansBMCinoSso5ef9Q7uZ
Jfkpl7l/1KKdhH7MZqdpYL3fYEnAlNw4J+Da8YKSW0r5UxgTroqF2TRVdtGOU0vNcpf5q+k9TBeW
zUOkuGlp/0j6FbQ2tdb5sjxv5xm90MpLsll1J6AP8lZ0M033UxATnXZZooXtLChBJQgIwi7y6UD3
XTxgikF2NT6W0fyD/9kI0Md3bWaxajZqOx9YQoBEiC5v+vXJR6HgbiBz+VTWpUtrPFghprLP5sJA
udtAG9dlHT6C5NS2eTv5PfR5b2HMHTTFQQseMUhErv681ZCqPgueCJY3y9b/UNt7nrFqxxX+Whww
aXs6rZyJvuQpmrIp4G1433Pzqv95soy3UZRy6EYF34Oqk5s5xWJ47BxP6bnPglsnqmLAXJsrQGgw
YE60Ah5cO2Q9BAk52VpnGXCyboD6wBPP2G8Ffj8lMYeqdoJpxS0kTU8In4WUGsRyO3gatIHCnc6J
bAJl4riYW1b/UypzsJY8ZsYAZoNjbJExsbOF2CB1Nj2g3jOjYcnI/n7y6i3zb7LKpOpo+URXOXDd
2U6nrsX8aDVq2vF8lgC3BHaskkgkdDXLvnhlZfsEhMp0daCtl/nAC+VRbUi8D2AOtVN9hImyqh3R
j+m/ZxdXPnaeGNIge1dFiv7aApMEY7lQosX97b55gf1cOnPIMQhhhSHF0vMaNGeo0IqvFt1sWqSe
EWoQY/FCRfRFhoeJx0Z784H7UzRz0kjIBnoaQvTlj+wM1VGVlzpa3VsffXC9Lb+ar5ZFRX+doFs8
XRVP/6qSCobVuccJrbAS2+ovWjkWPoUGEtEA9dpvn4vH4BCm5HTqX0LUNT85e33LoH7KYxacZZjn
aA3IW8cXxOehRHW7Iz4GAS8vaGdG/nt0N8BltjYakEsLJ1yMGP3ylH8x2Wah5VAG+4kOxkpEYde3
Agg2khm8zzimmFsSVRIah97VVs1cWxm9/uNwUCeCxh2end2w7Su5TPiQVUboY7rNwHMcuNQAzTiX
GGk9fkywtUd1qR7/5ED+XU1vq2brCcsvgzsrxvsCJqYoGxnwfjK+IPC0F4whf2Cm9fB8Vlfndb36
DNzR4xz6LS2fJwMMDd1YSEux4xXjBbgaGdrEjn3yEB1lGwWdcZ25cxrnUK/DhfZ6X8u+sToYZ3Yl
kFniCN6rIO0EaBl6u6WMhnQ/2JEndo5wypbvqyd/97RySPj8XV9C0wBaBhoAVieYIeB8ynzpMZ+i
ykhHWCDpxnAEi9xQF4Y5WH0tHM3ATQbw+hhH86MSFlX0oGFOSbqseuW1mAyi9V9Z4SbtIe7tyBpI
JF7IRX4vL1strkgMF5gCCdRL4g3YwrJ835m0G5ZC2lLZPFbCLpxAXUbSvxmvX/TWs/rnEr7rIj+6
h8ZLMTYXvRKO0lP9pTRL2QoB+dtaWx8MOAdhWfq0a4/39+1WmHgllAkTx0mXwBhTCkdBtCvETm78
KUiOtgbBK/gfiLmn0lY8nkT0shx43Zi3ntVXwpm7KA0zI0wtrDhv0Wz8lKSiHTzoyuN4sYsS5LbC
o5xz0t43BgBgIv8oCgsZUSpmqQ7mRThqMi1r1zepJBOr/dutPwAZrPwtq2X7xyd/DI1MKnxiGUu8
uIOjqyrjnKdUwOSbjD1XQOcm07+P+7k0eXEGwcEYKfgoPM4hz/t4ZRywCswlgRNRBrvuL2gzszVF
cMAO/jEwqbstdpcn1YldwyAp6oU7h3YOOnpotucY5bfG3pPLKFd1MWMtlCG3lpbNS7UO5taSx5oq
HhIp9nEroqCWumRRu4tjbruLYBEjfI7D5VPqWDqaN/NFSpWH+7vxOwH9vRuYtsFGAJyJdZOaWAy6
7sv+sXy2ImLWCek+UHz6KDO7sp4EsSX6hRP7/NZ0RibjKc2u8fNQVdBobfxR1tZBo6sTD/Lqd0np
WsivjGYB7FBM3vlHJMkyD5eeQc7ri92Fjv6QLDBsYz4YvqONRAQskIsbGEW+L8BIyNN/reHzl6C1
XtYlTZHwL9e3vlWOXSrnOpar+Cj47z/2M6A06FNzHxM2q5DH5/w7+84IZPZXLLUqzDrNPw6V1zRo
tu4+262xnZxqt8uOcNluhOyg7HE0/HfH5bVclmsj7y65jx33j+vka31OdgXJnBBUZW+++5JEc7Mc
ugzm14v1cHhKD08Hji7ftOx/NtpgLMwESbak1KZ/LDQi1qQRSeMIh+wBUQ0c9n1hv+dH5sViXlWV
QP4gGWwjRxu0ViOqoXBcqwv/ED/kG98ZSeygp4mqK8CEo88UpBjBYsI80GvWzfV5zHI9fd3/jt9x
DvMdTEwpYaKuKCTBB5zAIilJYTjyhiZ2ZEfuV+w0Jfla6859mb8HaRmZjEaboSBJshkIRzstgCg7
bNz0z9GNEnJcbkn/pirkXXc9eb0aXw6elzrG+/tov58Q5fIi21mVWacKUmW0FyvS/J5gbg8rKIPa
HxHpYHbkOUAScDp2+/Cc7VSarMxFv+0lskqdGk9J1bNWzVu8quiqlIjNm2q76dV+fgqTiRiVoRL8
Fp9Sp57WvAwi1ZR1/xRIJAZP7UZY3j+E329XkIwDmhNvl3ntGHS4disXs29APwQrR5zS7uBHnQFE
F6hJhSgQcaLpXy+oWRZuSwNcqBDKBpSZaGSFpUPJtIaOwKfL14KJWaidxYnAfic6vwVhQhIscwpO
lVlUE8VtVRoxAhJiZ4/tW5cgvarvta932U6d7uQh5W9wwQR+Z5GuxbJNg11iFEh5JgLyq3aCvVRj
sild3UXQzqNYuuU4wH8IWigFf5MRgFyfWzL0VhEXkNXNvR2HznMVrz8lb8fZXxA084D6y3lSX4o9
6lVoq/mA2fTrlvL6i29d/VcfwqQgCrM02iLHh5Q6UXextdJ9R6aDeWiNPw3NWnLpObwGv7OH8z7/
WDtjrsllFIcpgcjn9XawL5+u+/a2Xa/X3gVodvU+hxXrdD/+PdYlaU9OdpTmrED5ius55ydpZ2mM
88ArHNgKGsg1JUwqXZ+EJBUJCjCacEwDp70Av2otBvtLQ0LLba2FmVJ92EWv1kD7blFbLsd+fz2J
573AFYJ0KZomMH/MSL9Yati2PZyoQfxtjhmliAax3bsyMH0/i5kThAdxfnPBEKtjChnkpd8u5cej
Ko+FJClaQzgW0r7D1opFzosBfpV38fMg98SaTOQ3NJ3d04sfDGPbhifZ3KHJgGbxUkkOF+GsqwC/
zV2BZo4OOAA/eM6VV3OtTBQbPF5WmrzWYmeyfE60edPeME9uKDP5rAUm5+t9li2pKiL0dJwm4RA2
y6E8qP1pGF5qZPcu1CyoXD7LY0OU+tzJdjwZTjeR6Tnu3w2DdphRNoLCViYQ3P8VehpZEZ0Kt9e3
hmJ36DGMGl68ONeuWLXEJmoKmuwN+Rcxc2BcfDWNuuCkuIYPLoT0rBoIGJucTC1RC2oqTl4tyoCO
eKJlD2nACSm+A1L2AwCooOmqJgMggu05NJo+q9NSC09ZjhregwkEfhtxXL7s3xvV7t8nIE/b9fN0
2Urla3MBUIYOZHnjoygoWlfiMrY1NwNKgWs2tFXm3KbqFML79FieMotKARH1R9UikdONjqg5meGK
CpUW/sYyqeUOyVJ/uUx02kXL1ieYQJcsu1iFuutjQv3TRyLi2Gx9CsqhOCOKQNrIDt97cH/5n/dN
9Ka7shRLNdHSNGs1E1uFdetroq+HJyGm4b4k8Vmm5iqkqe0CEZ7CgGwH/Yg5edirduoltnN5XCXu
u/HuGUvNblzL6wNueufGJWmgVgYUk/nNBiwTxnFncqgawajCxqatdCHRRC8PrSESrQq8stx22yij
QkqKJ7Owc8HT/KdqIN1jo9NW5VnXb5eCb4EbsxAGI4vPhsEjqlz5NMbRqcFk8mU5Snb6jhMu/2qx
OyYDuSTHKqCyZAvaao6DelLHHRlRUggiR05dYWlpNE8cqXvpBV50+NsZIcGMP7AlxC2oRl+bfnaJ
y6Tos+gULoVz6Bb+Qx174leNp/fOL8kFQ9UFSYQ/098seYvFrRVjWED05P96DtbCd4D4GiAiJmjJ
FCZeLoZBr5q+ik7p+GA9wXy0TXZCmaEdD0IbAcXHrf7qyMBPtmguyiej49y7N15mAJpBhUWarzkw
ozEbEQnZVEmhEJ9KNBh0tJ5oYdDib+2/FI4wrvsSiCKbjlTtDuGqUD0OhVsGTm+S4iPYJ9rWFxD2
uXW8jx+bimqcJMTsga/9zfXXzTr241qqhrCelPnrGozrhjSOcDHBBU9bq3j0RdI19n27vvFANnAj
oAKhgNR4Rna5FlhWUzs2U5idYnlzAR/Gu+g7bWyX4rrY+r4LFxMdxcqTFBKeQI0+lSTgdTD8TnCC
Bl1UMIajiaiASWwY6OdVLHZKkp/aRQ62mwf/FS1e8K52/9Iu05MYcK6VG4Z6JY9RgUy/NIMfQ14u
flm47tA5eX9Xf8cz84JUxO6IpHSNHRsZslwyAivPT0CvDEAI/NV//C+m0+aoiNGVKymMrkg+pir1
oMpPnblsD8NacZu1tUKyOqi8wlbXQsuxnVkXWIGKZRogQUBHi8wmFdDv0QiKEhYnv/pqQndonruC
Qxt+4+kILNEfMuZF/zCAIpq5cUvIuCzPjUzEeK0fhYW4rkZUpf77U1LxuIK7Bv26wXa4+1YWyE3X
FCfEEu3oINuVA3e8dqRngTtJeOusfspizOzSlXGqTXVxMv70FfwOEddhuEniZ6HZ6+e6pXXnpoVz
f4E38qwIPBHfgs0esR0G8q83M25LJbci43IKO9pNCCCMc5IvO8EF7XCobLrazhJHfFC+ynQiyGc3
yTFoPeEQWBtBe4ukmMgSKQPPRDtWT7TYljOa5p5hnBvhua2XU+2Y9bKLkG1ZjYhMMKI3Ik6MadE+
+bxc6W/tQ44Sl9dsVgin2ffwJVe6MOr78hRGtqa9FflWbTkPkd/eFyKQQ0AGQZfx4p7D0R/Kl+a1
L/jWVJ6A9k2G4alCm0H0KPaaNy7zg/54/3h+lxwsEwBvig50KcQNyFxci0M3nDKKYl2ekAztWmJI
tFuG1SJsd/qytqtH6VHDYLaVJIg3P/VyIfCMbXZ01waND4A1W8jeIV5hYS/iOOszKRqw3gHNdoBE
C5D+R+dwT7qtX1ProfUuKufG+Y3pNa/6h1AmNWkMvYjuTQjdDkf59OF+xE/pZKdrCYgzqwaDHa5D
jQVATp60JY077/6m3zpia35NwO7BO8Ya/aXufEXqm/KkTfbFJ/1gLpIBXcWWZefvUUO1WqT3JX4j
Mf/aZV3GogEAIgE38PqYU0tp/LIdwdFkK4NboK6Y5xKRZMf8Kp9bQBWVxHJygfqineaOFLltQXqV
To/osyHRetRpjsrbexkjhyuPNiKzFKNGFUiDQlqldApo/TD8zS90QMtIu7wA/Tai7bQdQq/KPP1D
rmkneOXFueBtwkXO+s09gIfkDDqHhRkAaWOVSBrkyJw6rTqFChGblKbVS5zRoHSrZKRK/xYVC9F/
tkI3eR21x0G11f5J+Ysik6YBtJ/mFhDcXMV0rMyLUd6p0XBdLTu0Ucm2iKcoSmGGZw12aKxbyS4s
F/9RQz77/iGZv6/s61UwWimV6UUXNb06YaQ9smwDDUfGVgEq17Spv6YPdEugBOQv8r/gAg9eJ3MZ
x65kLPyRGqZXxzSZVrK4GO1Rt+PG6/OFNf0PaVe24ziSa79IgPblVaHF8prptHN7ETKrytr3XV9/
j7LnTtthXQvdF9XTPUABpiKCQTLIw8OnmN2KjJnlVukS/ygJh+xJ+QyOQm4GwpvXYaIkCsuD6R3E
X7VrKtkWMxLdt57ZlLYgr2XtWcGj7k8R2mViMMFrpNlVdIg4a2RWbmTxEin3Gd7c+X4IczNqCyL6
+mijUcLHr/hrRtJDmQgQv60Kky0triVD9+R/N75RaDxSOfjnqQP21ZcWtvO+t5NSiskfXlnSoK4E
uVTF8syvQ2fHvB8aOyn0GLk0mzVA3unrMkJbffyTY2QvXq9mapd2YC2V/6Xp2Ki7x8loGkB0CSIU
7uc1cPUdRcv4ICZTy7Nw6C7Kr2xf7GvHtziQQHinZGulmDVzGMhoRXtPV3aSHe4xQRXp+XOsvxGw
XWIkEYsZZOg1ZMkrZvmeV5LNW8EhXHg9zqQg1ZsvpR5GQ5kJUcUo5ZlVKpJWl6ldW35Jj5KNU40s
f0nenMJf7wyVCyryXhBKDzvDHUqrQr1mmlg7ghZENXzLdVyL24uHGLOLmwULPFOmuVkpXY4UUlZO
YDOgG8/Rq7dppeP4Ie46lVSVLjcf4+Ag7siMMFpnElSDf3l81fkZr3e90wJ11btIdqH+2GltxZPA
Iz2SzkADvXu4CXpgoSZnCE62SYn04ZJqnZnZRnAmcMrj7/g/dFMGmSyawUDMR52AhEpolyTTd2yK
L/m5Iv0mNcrR4mW8Pje4Luw07zF28lRvLuxb/tQXRoFEy77+zYZE+6WskiTRpXVhZ60ZRrqrM5Wu
FYQBs1FjTVoTHboTw9nduHVJbSRGu/d4vfkOn1sYkXVkuMrCmmbCd5ytIgBTADQFr/yUoq/uG9cN
sZYoQXUeOsPvETxe5EwjahqvGn7LsgUJC2ZfKv/41QypiKGQU1A1JF+oE1XZNpECyYUui6Yb681r
3/u68ulvvPZFXmJ0nak2TdIUpKlVPJqVH9t3tcZC5AHJYcLq7CO7U/3xa96S612ZvQEYJOarMfwl
tYFeC3aAiQUNSWN+IaKYvbpXH0Dl4kK/8Ts2i6qzGDkxQKIIu506ctRq0y9YiZm03+1aKaskj2np
CyrWyq53zCE8jRb7dQB1kEySVT21siHjV09t++StAZVP4uCtpsckJbX5leuFdYmdFSYnwFURz1p6
Vc28CG4OgrpA6BgUhkScPi5yuHyVhKIu98fHt/SeMAqeTEF6EQ8C9Kbc3VI5lZH2rL0fjQ6rj0I6
xdJKOiQR+FeVszxsisZmcksBkxADxMSuqJGnNev+owcv4mCzweHxB81kbKYPUvCmw+egYjNl+q7V
T/XioZVx+gpceOPve6tD3IeoqcYMUGY7YoSPxBJVA4hHZ9ynmEi/43W6BOCc00E8LcHKCNZNRNLU
0xJoZTkvpBo6CM7+prBc/3XMfrkVAAZuv/BOmZOFPlpFUaZxwSKduyzyKOo62a/PwGPXvxDIMMhw
I1mI+gMy3wvby89EDOqETAVIRUFQS70BfaVq+2ws6rPQbVTuXb0w4BxWFJD/6JFnC1JFVM8sqmjN
Rwvplbn3IHctmrrXnJwneZDm9bn8xX1HgkCEwRAlktUqyKMCUumNaGQvsmT3+0oMSAqUQVZu1KWH
9kwJGIiwqy2gLn2WdhmGGlf1GZOFnVP4IsHMfSj2i4pk8UEx+IUrNmtQr+VR97gVcy9nOchz2TWG
DUb8rsCM2TxExeW57hy1IVyksxxR2pVy0toFazobeWmcMOHufxwIdeKaMLoZUzf1uUlQUMk3uWiK
BXH7XV5LZqmFpOLQBlDornxa0LXpl+no9FoydeBD2shchRajc1h1epMiKFYSkoymx6IS+CeqjLH+
SotfyfBSNRtec7zhLalJ//H4M+4ZYKZSICJkATaFZYWfgOnKokSc30uxgg0YEAQ/gQVdNPiUFLsh
1LVz/nlR988SajiBxZGz5CQb1QzNRq9WksMvXYFpxXc7gjKbiEzwxFo53c6rT/GjoBGKDCa9jT6H
XVuYSDOqU2Zk6DBMc/xisk0kOopPgnfuoHZGlq8eb8ZP9Hf3BWAdRYJAhXdXqDPhp7HrfJVUZ+49
M6WnDgnBmo91kTXZYIN3CiBOlQ28cNVbwwbcIrYboyQf/qnx2lqXJepgwTsG7u58j0g9UQIb8MG2
e378lXMWETm9/34kdUNzt+C1UMI2lZk+FCSAd002RY4yrUcQNT4Wdt9aNekHCvRoTmGhrnTeV+IS
zDetSrhAAoIsWXdG9AvgoWkM79FpcHwTqb+FetXszbgSSelBo6QR2Kuq6lxHyCbi4eq7+zQ0QmXh
MTBTQLxd2/RYuFK4sgkzzB7/WZsGqpF826AtTjCQtTfRF+GAuXQrgOgsNlNQSj/e19lDnBC9Py3t
IIa8FR2ncavkTVud1TV36LyYlCOkhM0hVhYc6OSM73T6ShIVH3Njl2uxD0l1CiL5LmUky6uKt8fL
mSnjTFv593qoM/OEkGtFkKmdkVI7M9/yJSxWKTAcwlZOdTZz/F3lLiQTZyJAcNWLHCdzmsRjLsft
FjZd4IlKK4GeuvbNELYxyj8kYUFHfh6k1PbdSKFMQuP2agCSrOrcrQcims2fYuLCzo1mVZi1ET95
G+G7R1KOI6zVkgD/FkjntCbr9OiD7ffRyxJCfkZ1oDUg9J2qZSp68G7XrZUSMrchU53j7i1QMGq7
fW7RlhpYAt7QXdv/m22+EkfpTxf4cTEybnUu0j9NhuEq6nceBQvXYfYsRTQETccpY87K7ZoQgYdj
jdG850YjkXtJBHRTREuA4DkhnKrCs7AcEvwSdZQ51zfMEIbN2XNNT8TE3Bpk50ttZbMKA9gP2rlQ
fuFV2ocwpSwyiBSbc2nETm9whvjHBwfpiLbUEm2SpuoEJHHUQ+TgyegfwTIOekMiHACtMMUVb5T6
5fHdnEH+AOKPPD+LVAOqvHQeTOtcVSuyrDlzqV7YxZn7ZhvDMzVSWTVyXApBUhoNxyILGg9D2m7Q
eKVYItm0aAzr9WITLzn6OQ2+/iDqtJVo1JpUTJuzwh0DmWTxhunWQRQYaqh7oqcDjoZ0hpWoOi90
6/Gdt2UM23iVhwXTOOcAMMBI0ybcMhBo9EOm5/pSbduyOW8SFNrBHea0h3GlHIfDgG5oJNdjM9Hb
rZGvuV254MZn7PKN7Elbr5yPKxRqG7E4lR5F9ZHb1X224LsnfaZNF0YmTUA3TC9RFMomD6NY5cnY
NGchAdCs39X5xm1WcfUkutaCik1G4FqUNuFw0MOIGgdQfPg/t4sJWk5VGtHrzl5n1O+AMwGSZQNY
kYL8cYdGzmHrgY1GJZ2xQmHxsfC7vBPqDyL6NoBMmsYZKTRqdewzcczjoj1lofM+4orV3+4BZN/d
NlvwBrTi/kiSUSXEUBbkgOgpn23cuFkc8s2piXW+S9Z5x+78EJPE/Po5HBwgZxc2llaSvwSCrHCC
zaB5jzJZcsDyYV2qzYnhkQ9G32ArVgv2fVbEhBtH6R2YHBqUg1HicRppQXuKE1R6eR/NL//QuP8s
As2HgB9JGgrh1BNP1nwmTYKyPXGjbDHaUyFEuucVC+u4KztMYgAhwdFMfY6sJtzqYCM3XDtOYkpD
tsutaqtrdd29qmtvxRmpwZiKGWCmTeFwRLMzJ983jr/i9Q72bkEhaUczfQnQciIroiwG1m9qwdyo
ViOCpfaEQkuwwotKBR2BnjAYl7Tx2RW75TOn+c42Faof/1y0qiEvgyEWSMzgO6hNYONQLbWoP8mo
JATmsMswHT7cN8dIfJGqk9g4Lb+T+ScpNcM9mPYW5NMmBytXga1CelSAE8fsIkq8lvtFmBX9KQh8
UjDAPapnVKMq0amUhZerMJ3nrc2ZZAlo7ACOA/hQ6rzVTmQ6z2sgS2F1uFYtfBbbnYhiHYOeZthz
VL+UNjFCvOBkxU5En7T1b7cyZaHUh/LNr9ZR/tpVmxi97sIm4uwsNd1Qz2sic2vAcF+4ei1nJhcB
7ViIS77n3mTefj51UlLpdkypYKtqxeHRA8vpqPh5x0i7xJGuCXqskfjz32gHB1CtCDAFFJRSzMAX
3cj32/4UqUZdrSpTaDb5pl3zopm/ZdzLAJ4kzWmjvfTRAB34b6Rjygwe14hENDpwRa9/rbBj3Z+a
8ij2DSnRfzy4Oq6z7gL2KHA6n69StUQexmFCk8tI1r1yar/wHdPG3uqNhl5ouERYCUSbIqWjMhAz
eFj27InNI4bkvJgg1hzSBSMwvT5upADBAaA1GP9Z9ImgCnl7E4qMZ4YeLdmnWI10Id4Ng9WxT1xo
Pt7Uu15d3DbIQQ3+Rw6s+K0cqJEbBfjrU3/QXrJSr9a9UxGUg0/uVmX00tPbdbLdfnTOsPHXAbdg
2+884o94BY4XQKopZXorvlVaTNbLIF7aev0u6Mw8+Gg5lBO5CZA7Lqz2rnz4s1oRUSzsqyQCwXkr
bmjkHq8RiOPyU8GtlGJVpWYiYA5TqAeVQuoxX/kYolwl+S5smq+gqL4w/4qEg10smfnZEwZuUpah
SHjIUzsvjFGacdO39CXIi/vYHsNdyTxFwuKqp02kdQnwSEHm0WcH805t8igVIgqnAXeSKlMcntOT
mBKVOSZHfqrv+3jDlIPhNYee4XSAmIwoShZC9rljRiMSsDM8chWgE7jdd1l1c6XLY+4Ud5dRs+v4
mW8gkgX7fHySCnYh7LnLSk7njH1V0RSCOQPynRvLhjTqXYUF0SD4UPTXDSbYfB4OzslpQU29fWsM
gL31Fx9NlKvn18dXau5cr2VTu50IFa95/nRz+31TvZabAqD/erQfS7nD5/0sUZUAa0NwN9WYbre0
CZOgq5WUO+2wNrBDijbeORhvp1sZsUH2b9sRGKKdE6dH5qiDze4smPjna+q6H/TLIoXQ3cP1rw9C
DAVWHxw1jY5qFTeMC9llT0YLSuWMnD53n+/vu4iMpLE6uzDifWlvVi8v+/0z2LbeHu/HXeFhEg8b
hqmkmorRh3ddsx3AyH1UcSelMqtzArqGWC6JgPx7mBYYdyjoPCLI53b8SJR0rT0tiJ+7YwoQeXCK
IGu74+BKhtZDaFlyJwEpzRjw7nJV+jHwSs9a+9l3CRqVzz0vmbWEYYWRIXSnIpkmoT3+jMlm0Dd9
4o7lYd0EEcCAW6VQ0JYU+WLPnXjZymKz6FDV/spf+chqu3OAYOaxuJ+SPC0PUHwYMbRQoppH2bCy
kdQqjzjuJGf7iMMUVHvsNXjjPebD1x06AEZpJcRG71qaa1T5OXwVMfFOjuxePgmJLntbWSI9hg+F
o8m2BPPhkvIb2K7YyfrdWKX6kJj50uC/u5rRpCoILnFYsEh4v/O3uzT0NZg9SlwdxAr++7gJUBQT
VxwYtl4uYEJ8vEcziqGgEghc8jT9945ABbi3KGYwk/YkvAOZDg7qP49/f+bIb36fOoJR9opUCGpw
qP9G+kNCr67TblTJXj0WcxeZTzXUv5dBxyMaSithO2AZn3iDGIPRLNzfhW2igTWJMnhFweD3OcM1
tB338fjz7wp1OPOb76fOvJaGlpVb/P7ED6ngf91eXLeO7gckW5A14wBuRFEPC03ociXXIMrdfQem
tAufH69laaumAPUq85MHriQM0+/zF99CrX6xz2ZJwPT3VwKCIWoaaVKpSEc/mj5uVbQbGc0WffeX
iXdgmRVuQYl/KFuvJI6un3bArokYP1RhypumHzgdLzCAQ34BS2cOVr9fXZZAVDNByc05TSp/JRQt
ikKZJFgmhlfIhPlaqcffj09qzinBxiC9hPQgXkz0GzNi5Crqp+FZO3aXvnAkW7d68xRiiNymW6h6
zVzQG1GUVoRB0CtiOmCU20e0UUwx0PnNEtHqkgxKMbQW2QpfgAy2IBXR/X2ztGGTg6IciorXFR4E
6HzBm5y6O36ssDUTc5PqAVFHABqwQVE76Ety7l7PUwvZlRxqtzAJghcZuNGTh7K1+OV4jmBHT4DQ
7pdYHqZferQias+YKHfLNMCKwMbvLjxFZ8/jahVUDIgHkpRFIX47qXRgY7vtYj5oaZ+oOyJmUplX
0zylE+a6HgEdFy0BfQXpcekyzliAmwOZLuvVZZQBay9HH4I23tH6johgdsZCcDRz329ETJ9wJcKT
0K0QMuD2l9c7b+Mardk57IKbnLH91zJogFUIdlQ5BBXiKTg2dvyqGUtjOWcFIMQG1RBibIUOc5XQ
410AqxBO6JzhAfj82GIt/Tz1QMbMojwTE/x8dQmfMnscMBr9sYS56AvYs79XQHli1eX42oUBmBr2
Mx1adez1P2vNflnFCwe+tBjKmChDlrY9Mp0nQ0L2pCHZaWEps7cDA2ZReUQ/yF2SJo4Sv2048NmD
wzXTA/1PZfCLc91mvPGU/P6vEOpI6nQo2riDEN/ITe0fpxEnQ3j169RpsEohFUODX8/wUuaJBbod
CUOqlqLguwI/4q8bOdRZeGHQRlUKfncDU4GfX1NHsrgV1y2SIc/akav1UIa9G4UORgvrmWKXBBPh
T7ltLBz7rNm9kkGZdJwHmwUh1vL6irQ8kB+IVzDLu/Z0fvv8/LwEVb3D9tF7N+n5leHS5KB2e3j3
U7BydsqRnF8wI2nzvje258vjpc2ayKuVUeY+G/OyCyINoeVzbInOdgSH29JylnaPsvSiH2WhWmM1
oVPpwXZ9eX68hrlQ/0bVKDs/oC0ZY3RxPLuNt0+d0+lYg+9BXxAzr2gayM9ADckDh397KGOkpmUt
SdNk0hTdkX/QGHPOllj25oRwEspqcPJglaPRdS1YRkI180GsS1R7MDm8jMACADb4x1s2ZyivxdCX
JkeH2dBgIoJqByu81W1vAXg8p1fXAqgb41aewtQjBAAFcynO/PuvcD0sXcs5a3wthLombtbVQ89C
CBtjHmOlC8+ZIx+4tWdUq+xf+PlrWdRFCQtwHck9ZPE2t3VXmbMUzs8fCWqACmphQF5QVh+8R2B1
7jHfY9TQR6qLTjgiJnp87Hf4hcmwgPhCQgYRGRztpz3vyrDUchtGpSsIeAG9C0b5lm6QjSE5QU4U
VmyDsaiv/0Yici4qsOdIv9P5/pH1hjrDWIVToGc73Vtnvd2v2z1ZAXn4LBm/Gash/WHptO5mYPws
9EospRpD5oYuE6oCZlEYEquHLyla38BuZ1yewe92uaDzEH+qlQpsqgROs6Xo9icbS78CQBX033VT
+sJiJmqrZPgA7PRowQW+vtZGtFNM/enpeOT2Lxff9M3L6vfj/eYn930nd4KooGt26jqhbnbaul3C
5uHkDiEZvZXJWQZnbg5q5vWemByO2z2FqNcBQ6wvrnruNfcDUvmPdOraSy0fhDUP6a+vkL6xuIi4
jux49scabXIv4LwNjNReArjNxhrXYqnTxlQLrpYriHVBC6b+TtcYWDpNcHm8t3O2+VoKdaR9kIus
V0IKKxuHiYW01/GM5PyFIHY2h3Ath/KXSlU3TNxCTrUGJ2Km77pjs5NiA9iq598LNlScc87Xwiiv
FtVRzUgxhIm7KVHWxbqwcp+04zcYxj47M3xzDYTrU8d3jxW3m0R+yriJgzknQY4hTrXOPKV/QAHq
GS+X9fnrjFLDguOVplDxTqdRf0UZGAUeSaZMY+12shSp3V8h3vt77ChIUim6ak98oP1qOoqT44hP
AwcIOkuixNR//YpAVo4xwOUqN2vALSsjNFWo/3r1+zIltDwrJZfcvlx+L9q8eeOD5D8gDRIQHTQI
R+C9OBsSJIEqk3/Otz2G4Zwy27f8t9KxKrvSPcf9ldoCWQcH8CsamYGWbeexst7hsH8s4NVHUFoU
9kkWjTE+QjjEWwHNrPFLsovO2q6ANM/yN8XTErXiZFvuzgkgBdQc0e2GJ9JthFR0SinkxYiUbt7m
ZCKGIgik8oVrOBvuCZzAIgbDOCrQAd6KyTs1QxNfgclR72h+dUanEwHPMACuMhc0bzYQvxZFGRa+
YwQ5UTLxBIja6EhvqeMTrrC1z4sSAoTJ66DZuaiWZ8gL1Edz8dO1YMrWtCoIWYUxF0/lNjBx+4iM
hoElg3YPhMMELjgpHuA0jQUWinqjlVUYAHukjKe8KnRpeAvrlyG0C1Gy3/oY0GSu1MV0qWQ1szS0
C6H+DQAe/ktDd9NeHMK2btnTRpPMynZ/gTYoOywxdM94ohsplF2LxTpvebzbTqF08b6YhrSY8jJa
cf97+F2DrkLxF6tM964Xt33qRQFrsSTxCnXjoqSNFQHP0VOOcSNuLFja+Fr5qLWj3c5LSd6WLwBb
VyJxpbPPWwv3/X7Bt9KpBed10fRFy3UntjVGdD8UtWC5WaDnopPXIpGVVRnxG1AyLci9dyCQq0qg
MhPAxsiKVMDRxUOjDmoGWNJgxe2aUSp9zEagNnNTjPb+cCk1K/RAH9ZvJAkzOzTlCCivXWfEbX/X
zYI/mwkF8DkgAZw6ioFj/fElVxGu6Hm8Emllf1J+VeLzWD4X4ypjPtuL3IJ24QU+tFkt0UPOmIlb
odQeBCLiXk4ENItha1PlKrNs9LbfFgqGU4arYXhnatAEOWrWfWfGEB46DrSETKCP6dcg7ur0vHAm
k0O8NcS330NZSLZouwDa35/GwhjSjRLBMWamnKLZ89njngadDzNjESf1E1veiwVJDegTkGKiWy/H
uMsKru36E7vmPaKIR6XqbY+X7Cr/DNUPQbEKOdmHMTj5XzT0I/bZLq+caHSEdifEJCmeeq7Ta/8k
DLYsHtSgWAitpnU/+kDqnFofLW0VCwRg2Anvucb4dtD4Gyblx4XbeNcIDGQs1PDvraBOQIkGnwGd
Z3/yytfIfVHA94wsKPrwo9xi5JOC5sHBEAB7whYk67IgvLtjqmPIPZfxC8dbrPexoBNz1kkBjA8N
EyiGo2Ht1mtKwZirgsf1Jy0O1N5MkzwinhiJX9qgjlYqFX9qYMMPpVS4Jsv1GyYEShJl7K8uVpOl
JCRlrJBwksBjgIo8urbA0SRRB1H2IPMdhLrf8uUeff8yUUC2vmeTnV/pDAZ/LJTK6DboO3nU4juX
k7tOavptZrZWRcIDuLX2Bcita3AGdwDI/E4Mf6etHu/5ZHKv1O0/UjURbR1oIUEfye2Wl5zUelVd
9tuh2ARuqactSC2Lj7LQBfe3inxbs1S+oYzxJFFh4VhRLQBdkcxSYcNYlFHcpF2/rY1il+tf66UM
+3Qw1JJuBFA+DkQtLcMEfb/thN1EuFG6/3zPbgRQbkzI1JgVG6xAjnoTk1VJk+uuZ0YSAK482P/B
f5kbj4+Jsgr0pv1ESVcuo++KMWoYiOQKAVErAPokTeQlP0k9Yu6kUI+YwYtdLRfhFUpQ0wrv4N/7
3krr4X3qqHFJ9vZ4TfQb5D/iZEEUgHxBlZbax7oU60TsoPEd8Z86u53S77oIuEhlgSTGCExvU9ml
mW33IxJAW2aDXl0js34//gw6wqQ+A10ft1cgRMFXzRvoSxQ67eABYy2ToqzMFp2hUWiwHpjMkOdi
5dfHgic9vNfT/12+dof7jNky8losH4wop850Mdo1Py7V/ujK1t3qJpt7pTnoMQzHRKv6rVpt48rg
GjR5BEBTtp9F8y4Emcn2kp5p32Ik6UOr6iq6B6LcfLzUefX9e6mUlXHRHldIcDXb09NiymNBjfBI
uF2hm6UlIj/8uMeLOtOpOzHiDdnf1VhqyJAKse2oGG5yLHxTQLyRWhUmIYG8CZPQYgNsF21hZa3r
iFFOxtGGp6m1fcUtQbTn7R6qo/C7eBXS2Eh0VbRDreEKN6xd9UbmrSuwPwCdzy1s9pIgysCWMrol
8m7ALbY6RnfWDfraHx/n/6FUf6+FMrFMz7dd5OPK1AbozHBrOQsoT1A1tzFGFBjoHF+IiuYvKZ6B
yG8DxylplESV8xrRDdl+G6Dhr49zvaxLPW7/NIlEFDAgY9xKbTUYEPt4pdPj+e6OXomlTBSAbIOU
+NjLnn3RwKcUv3kiaIm8BY9CZ0L+uqX/lYM3yq0O++h2Y0sRcgTtS43t+Ilp7eEcVT8a7H+03mdl
5K2gjzWP/wZkiTp0WsfdOhERg4RHATMJ3brN55IXxjK2Vw3YrRAwZpdfBEECM1tF+KC1mP7MuEta
NOturoRS7iZuutrvYghN+eRZZTIiYV5OmK3RPipJoDoiKv8qKrHD4r76qemPS035dAj817ZPCXBM
+RYAEqZMBxILRcePHEy/lCDZVZ8aITLx9P7kCkvEdLdGGZwCbDSeYPhRTdIyR0vNS+uDGMfPnMjb
lOOnou2a2F0n3oJ7oHNIdx83GdUry92VoceA6B92TZYsyU2MWntyG1voDbfcddiSIzc4udsuqPys
WwJpM1JXYBBBC8at2DTJEnfsJrGuh3ZRuxZInHjoAtC+xl4yVZVZyCPNL/RKIqUHmMfNozwKidIL
szq5T9y6X/NPhaE5wULIMW+4rkTR3jAJYr9Ai+y2SkzOOrmGbEj23pRBMxjvMeXnsfWYt1pX4ii/
lxZBGuKp028ZzhhGwo2GvGUuTGLkzylZZMCbNVZX0iht9lUtCtAT2W/zVHLGsVl5BQEjCRjJ5dD2
wVYgcvirV4HNQMCJdkV00kROO8IdlYLxeOWzDn+iv56mYQIURB2pPCpMlns8PqWx+XYn8adcWFCb
ez2dGiNBrowCEp7zKmWaswqEf17GDdv3GC3fsIhLqcd7mzilyfDrMtgYVOEHZ351/8ahEoIhhwDF
S09MSUCQ4qGlOhDNAo24qfjB5+3vx9s2uybkYUAajuHqd9Sj7sC29egJw1Z475BRDTEPmHlqDuDC
eyyHpgyEbcGSrgRR58OztcgOAwThdvOk/gZfrrAaXgWD04O1YvboKq2sP6WpyDr440tDe+q+X/5h
Avk/H4H8v8hie6WfPNnVBqM6IPfoThi2vEw8EKqB4dtY4iS5vxNYKEoc6OAGIZBM53s0t6hSOUaX
faIimdega9XkQqPql3Z09uSu5FB3LxK6cSxFadiGKL3pmOEB0sLyrWSfAb5biIV+YOe3zvp2TZRj
YLg4yGtWGba9hQGjZm3Vhgg2x26tkmGvj0QytekPKc0URAiRncO+rVMd07FCHYHwYgR+f9lvv2c6
g6tzLCIti7hExffgqRSHlitXurK06nkhqoouaICXAVymhPRtLHgdhMiiVYOJb8CYkr5eMFszBnta
yt9SqNhZG7MilxlIEcO3VDl2dppYImKgWPjswC4BNiuhX2Keu4/XQfYiT51CU5YJ9+B2ZaKvDi3v
QaYSWaH2qwttpd7nGgGNz8K1n1FSkMPjsuE9xKPFkjKZA5eIAsoo/dbFTPkT2oLjjXsoF/uOZo4K
bTcoMOBeg3Wc5i6oOXXQoioat3nIYs+aQ65tx6AwH9uwmbABSasJaAwfAyG0A2jyuu67MRy3SnbI
juU2x6qSfCU0GHV7AMlWzbQ4tyWvMJOng1h02YKuEFPT7rhQFASMSpRideqO0Q+pU1usmZkjHkGM
+aexBJ8MW85cSmrdH92t1Onvr+6YnGTgPJIgtQKBHg8y11AXe0yhO3lhSOpgtbC396H5rThKU0B4
AIBZDXFjBCbEnVjGelee2m7tHiMw6CqMKQomIw6rwQdjZvv9/xNPa5AXyUyX1sm4rX+pZzA8hdmK
UaxVTUrbs2rMMp6YKRcux/01vFmySl3Duhj9PEvTcZsGORHZ90J+G95BMUe67vJ4efOS0LeEXjhJ
vBsvKVZNDG/BQE2al5A5s+6nX14E90+2RAJOwzTgYbGmCZUto9LPQeCt1qha2wT54I/bsFEw4Dcw
oyLQ4XAZJBIxoKEAGY4bGy2zHTjmOf9s62opi37vf6cvmEpdKKMD8UOZ7TEe+Xyo43HrO5lZ+0bm
r3IOnsl98Y/a2iUvzUv67P9Z6ry8j90msQCPoRkV065ob8EnbM1qHvR3QGefrDdAxI2WKOo1+NwL
Zc0fH5/ojN+4lUf5DT5p6qRUYYsGdseML9VXRpA/ZQ05UPV8dJAvWQgCuNmNxYaCfEQUMMKEMgi5
IiSZkmfjtrVaSzZ35QHjFKc/joiWjt8hYXVvwTvO2qArkZRRUBuhr7wuH7cs4TaioawloFyWMhE0
Ouwvnf1bCt3UVype1PojpDRmeuAJOHl9Mq4Ox+9W//AMjkyglNjOMAVVIL8fH+PCnv4EXldGVhnY
uI5YmIB6BAehWIDIvwRd08EfnMeCZvI90JerRfK3FxPEVjUnZZAksrbIA5uRjIYE0nb2lMWA7p5y
H0ydrc2zHslzzsFLgQyVUzcLhna6/7eR5O1nUO/TskrVqtegRJr7EWjf0RLZ8Kylu1ombX9GATx2
fjGdZZIfVfc1Fg58YUTi0tt3JpOjIDGIq4AwHw0oMrWhaSm5VVxCa3rLJ+LrCChYvqpXsaFYh1QX
1hzQKbKVrsGpUL0tSp9zl9fSqX3svKZqmRDS5bWEKZcFSYhvBbtyBXoeoBnxASBbLA1xF+4YR9wg
xa4vlQ/nLB4AK1MciUerTM+zS1KXy7wKW12D/J459JYKBJVkVGY+MbFwhtyRGiSf6KeIrU5PAW1Y
isfmzAOGKAFYxWFUFBzOrU6j/DVUrd+O2+y1bkh0LE/pE/+ltEa67974TU0EzF/HqMFNd6jJ4/v0
MxaPVuRr2ZSiKVKspiLbjNvCLPTB5u3SKZ96x7202+oZaRfRyHXB9sjXR05e0T9qNOT3NNH5bO/P
ZxXTOTVyjPUvj3zYp0p3Ah01Xr0i5tcWdPrmdl/ueZCn1fbLudvIx6WYcs7uXH/9FFBf2Z1mjBU+
S7BzYL/f1ptkG4v64w2iMSc/VhUc9hNDHbi+kE6+FZFXaTzE1Qjb7cU7KfPRGYJx2iuGBd1Fzo/M
LukaoNPTqiWZnJuxkhVOAjJRlIc8wXr8MXNWB/QxeIFgWCmK6/9D2pf1xo1DS/8iAaJ2vVJSL3a3
21u8vQiJnZCUuGilll9/q/M9fONOEOPiAoOZwSxNiSIPD+ucqjpPx39ed3AtWVrhrQfRvsf8pOUX
0fXPqIOXTAn61KHfAm+ei9+X8M0oAx4mB/QU3daH8aCvvpT7+8sY0Oc/246iWR1b/2IM4fWBjKcK
ejTf2icXqr4G5FO5maGV6e2XPKKQwZLF9PzvmftLmEP7BzqH0DiEHgloOnyeupC7VvdeVx42DS/W
Z3gq7O2P4BEpleyzbUOXffAMAzi3zFf4Hd5+1UX0l8MZ40M5Hko1Z7mh4OK1HcX8aVRDCUFFWOhe
eU/OTf2mP2bq7dO39Aj94sf2dthWO4gpZ/6te/OVCe2fQQZKGqkHoScXveNwz/o8AQknZdl4UXlg
qs6hBdQut6FzC4AMgObkfRHSfsOUn8PK59Eudg0ZGpKCuFWiQm2ocxLfHTpv0pO3nYpwI+57Kjf1
NspnsMIFfbyPILN7e/Mc0ecbkqnbaT8Xbu5t7Bbd/XQtILue/3s9/LmTzt3GwHC9FAob6SVWn/IV
7tY1Kw8cciLBsB+X+38P8JdE5fMIFwtOuI0sh9lJD8HW2YQv/RZGdpAysc/pN5j1POgtueVfYWl/
yaY/D3pxmJdKoStwxmv198P1usVKh44wTMOyr9oq/rKLAYfAPRP2WZAAujw0k6nhak5w/4HnEx3b
G1XA0DgAI2DY/nse/7ZxzxI02DQQZInhKvV53ZZmgDAOJ85BLXCE5rd271/LB3RWuaDRuPtyx2+W
Q/gtuGan8sY5tF+kB5cvioqij/7ZM6EGCizepZYlUZGd28Z3Dg4gOiY+dANvBbPQzu8z037xsn8b
DEkAUDq8K6DsizVTuosXmbVix6Hf61ucLjvFVproNufrFz20l+Hg/F7/HepipQxL13mNrNnRL8u9
mJOROq2zaXsAdYxB3wYogcu+uqJcplqXg14kOvPCmk4rvF/3eEqqXByjfY1oiyX649+r5pILhT19
fr3gHO5Ro4R61OdVAyjS1w13sB4kJFu9rNnIvMq7a0C6EklLROeio2ajTultv/ti7Mv+t8uxz1/5
P6d01I8B1MYwduqjIZU9Rut2mnbsKPZz84uthDbi499D/nVekb7DPAj1HCjqfR5xMV4Z9w7mlQxb
L8zb2aXuS2XgY1XeL/tYfLEn/j67CJqoeCOG4lj5PJ6pJ0/CsZ4dVyEf5Gzy1mpKeujc+3v/G1cP
noCsMp2T69acKnkn4ybr7dbC14CDg9789ECC+/cU/IEu/p71//9Ml1x9CfVe8NQxBylES+FQU16N
YEQsE6JEfTCH6kZC4rM5Cpd+2YD4t72EblCU687GYsBUP08HHyY98rphx5CS7li9N8/lawOfszhj
h/lq9Tc9DN4O/rcFxs5fuYVdSv79Xun/Hfzi25MJhoJJg8FbSK2oYr4eTuo7ZJSz+igOIWy56ffl
GgrkDzfOrXUotKv+PfHnnfTfkx7zHoBjdLbLPJvcX7aemgDhcZwCdmR6q8ZTz+/m8tYjy/9xmIsN
7etpIS1EhY/9L3sFe8h/v8RlOvD7JSIYy8Ow6iw6fhGY3JAIjQQJgTexr6Xo9mysvwD0LhXVzh8K
NYo4APwNbN+/JDrxwCO4Z1t+rPbJttkkV2uurvpjuDs6RfTRH9HOL6/SfD02dxUtTyVQmt0O5QYU
qeQxRU3/36/8tw3z6Xm8z6tW6qSF6ciI6nb3ZJM31AGpGfNhee9ek/bb0udYPN1UON1Hf6jR8t5S
ob6FwHb+/Rx/2TyfHuNi6hO40jrCw7TIEqqt5Qq107vAyevxyq+3VfjFaH/Ub/EVQhRYzvpd5CwU
e7GOOsXjlplZHDn4cFmdkecBumQLXcFeDOgKnzX4PQSnuQDg8Gu5dnPeUnMNTsnu36/9RxHm/z0I
4N3gt0P077znP6fEFMvF59Ekjun84IVU+zcT6+ASMlO+q08AP4/hV1eASyrDeQmGSKEgNIrKfwrM
5/MnJ3PqR3O6iKPqD+jXn6GdteniqyrYiLtZ7/x0E7R5VD5K8cFAa+XJAfchePl+8ernYS5CxqfH
OO/G/7y6I1U9sWgVR599n0ifNegXLfuTui0VqvfXY/PoNXmjiygYQWp4/vfofzkrI+D66KGG3itq
bBfxcu44Q6iOq2MdPSccYrNhFpKS1m8GrC9BykI3X3HZfx8An14YfQkILdCnOgsaQk7y8wuT0INz
lWzn3yzMHvBIlMHgMPMKextl6wv+8duP29clr7EgV/rc0TrnFPY+RYM+hhXZyk8ns/R5hfgiGop3
I3wJJ1yMshx8SHrN8gZAWQVo7Kv7xBk++eO5gQbAkRglFxjDf37utUmhHYYW2KNtHoUDJxTY3PMv
NsIfofc8N8jwQzTRex7spj6PIaFAzEpj5+MYN3SCSGBdfYUSkUvySow7/xnbAyHOheEDihufBxkH
Z5Ip58txyd6O1zbfZS9dvr6PBdsB9fSyHzN9FvRNYQZfggL6HzrfRnv09Wanx1NKCaX7t8f9u6U8
f7a0Kx7u7nyaXx1s9vpL0atpA785egtoCBdYme3OTTU3ZIu/7fJfNvv+ayzOAiYym7Jf0SmgHgzw
QvphNyH+36zbPCQgASYUHn70BiBbeAJEvz342+cpf9X020HSYsz+l9vgYkYuUrikc9GJujDMyHbt
H0Mnd99njaUJz754n+ov8IDfuvGXK+k/H+CyLulYM41BjOGuj2/wTwUl/8nQ/fHjbb+9P+bH074r
8MehuLr6vj387LYvu/zf7xucP/G/nuDibqXEDI9rgieI3oa8O0TZ/u20+bnZ3BY5OMSQjy0s3UZ0
S4tdcXPInnaHgtJbekW33/Mk+2pJnnfOv57m4vCNliBg8YqnqWlbvMRZ/8Xr/pmif/6+yUWotzwS
VTphgKHbg6Yoccj9Gn8679FYGEU1Fv1+LfprGLuKO6eBdoJ+gdfGv+f8zxTj4iEuAn2fJIKoFg9h
mlsXzbnodfZqWg0UOXq0QOPSKa9NCMzYuWbo/UHpuIbDafNVcvfVZF+gxJBNKJkO8Bibs1IRPb6c
DGR+rmt6TLHDHyk2X4Y18LLZ3A84/w/b4vZqe3h49rPs+tsdduDHV5//z5MYzvUg5aLcAGA5wLnw
OSCV1qZLI6w8Kg/9MXvYW/VG5+2b0M/QFTV9lSv3wKCnsBynMnNBrQTIPAA26+H6Lb/4Tr91+C5W
Y0rOmq8g9rkxCiGfnyZ24moKnVUeXxxq83zYM/jPOjfyNOc6oeGuwskEZvm22yV7TNCwTRgtESzz
DqVSWHtWx+Gb/qrt/y9z5OFWgTzNQ7ciJPwu5gh4hO6J5v1RaGjxc9OyIw4jeNU2pbtNvRIe6CFr
twQKsMXQrcN7oOGMp1OjbupYylwumm904olCp4vaTr1xjjCLYMUq3K/YIn+elHhWyK4kZ3gVaNXF
Sp+9YI2NV/XHxryOfp9b9VDNX1ln/BnCzoPgS0H8FBDRpZwiGKe8tSkGic6o7WMKTU2ToU4emS+i
B0T4/8jRzvUFrIkI3nvnasPF+TAbz7R+58yPyGp4AAfRIFzpWArvLhgZ+c4CW72vfJZuFrkwWigd
Z/i5LEkkt6AmlZDiXpQ+dBOknXLRKfLW6ZbcLIsjfhlZR/DMMlOKq7E/jxvZIB2fUlOeVkB9T52e
Grj+TGHtUdtZdFHazrFs56Oosp0cj81bMq76kY9+FWZVxGeftqVEo03o1uN2gRAoCvmzcchehlY+
gy+b6Fz6HZyAqykYPtq5Sp4603IfhsqOD0/JwYoq92K5Prlt3/d1FrfKLM0hbPq5ZRSCj271i/tx
ycDxS8o0tmgx7ad1Y4JQm70YU7VsBFQsvIrycax+QH4pRDIHX+0hr0K7IpMQCwwwIjasC/wmal90
wEHqoKck4hHUtHtRhTeBSYza96kGIY40ooGTsz+OUx6Fci2zZa3QfVnb3ncL6yPbyfy2TtTWW6NR
7PAoaL9xmBk+BobVgy7lwMDytewJ2uxdtMQlMX6Y2ioank1SztjU4SCi62By1qNWPeF7TvR838q6
U3Q0YXPgMhpsbhvS383KZc8rjNV+dIHyYCMydeHRq+p0QBfTmjy0sZe228p1jUPlEgxTThYL8R1T
W1BRm77qt3OT1AyudlP3cyZhSvIwNp3Mk8RtcUD5MOPaLMKvoVg/uiF47cr72YZp6WxBKXdQf9ZO
XQiTzCC0xufPPftjHNJEqoFnPUTC2BY2X+oRQvHgI3kiZB71K945+SDifgViW09BNqTaVQWkx92j
7FPEsamrm5PWXD6EgzQSllPCFxvVNeVA10V2d6YUpLpeedDhnRo+bMXUlBB/dVxvgedAOlxPs7tA
ewdUm591ZISz902pgKp2g9dvDJgnFV2MG35UposNHSYj08JzfOnTbnb9u86fSvh92bCcd2M3xiPt
2t6FOlhQ83ejkvE99S0ISXB5G1o6hjPoNEYnYJ33xFZ0jlZ8L8aG0c1Y5HUCuNtqVSEbPqJtPrAp
kOqg7r7VNYyNaYvS35I7qhfQiEojZuESB4TQg7vKki2LFQOtuMt/haBJwkKyW8JtU3FCMt+JDYZ0
0QiVCHyNjSFgPOSjgH4A9VcyLleT6EbnGIMbmxx7B7y1gmhhgGCEa+BlqMTY7/PUpY9z6UZ3E6bx
bnSHdCs1epkzXdn5w7Klh+e7AESeEXdFLU6YwX9aA1F9Uw4HrBhGvKTenALLGi3D+5sSS4zG8xg9
u2qK8UVJ3P4EN0LjjtT56xXUCrH1B5x+8N4YwCVC9/7Qywxmr2aggK9SSeNeGnCG5ql+IiN0czJg
1d2PWc/znjhqEZSpkF/rmKdt0SSWpdmZq7abKl1hQNBxWJaK0s26iiNsjUkTvzitrztIJYzSAoet
yjVfS8ULt+3OJ7wJHbiqEoAP8GdovzVNqMaDTTyJ2aqFg5CWeupDDlMrsnEc8aBijWSSDaEiInMa
ARJ+YNx0QbdmUj6is6NFQaQEeYBC7hl3tThQ4cfZV6bP9cRTvHQUKTQjlh35FoO+uOSAIKIfXTwg
71t76Mlk3BX1oxZq/t5Mbc3Bzq1imGnz80eVqUBNMq6anqoJTuDnRYaAkHpDd+WUYKHQWkcIWHBI
hZvQGq+uv6vA0/wxzk0ag/hVumHhk5aJAxpg+yu3XkrUbnAfnOjk+jXJgmDBh7BTOkUFIdUS5mgl
nXBPDtahydxS+S8RGUyQdf5oLE27xU0LPTOvo0L0yd1YaeSYVc3GvY549cRVGzvbeNTqOdW+0+2T
tIcGqjuPzVaFLYSO8E2ceiONSpMj56mAZZCLqJE7vfJGikLMdD2PrDrjQ6By0U5G8tivrYmgi+8M
DykcY24ACdfyYfKcvjo47mgIOgUDfwvmFAPNDlH/BQXpaaE+WYcf/RinQwGIQHyHs/T0sMDf9uxk
kIR34xgPbZbouHtcB4mqiN/MYZiBVeyDvxQr125hTpeuhUxHIMqCzaPaB0HZw7kwYY3eOkJGllas
NY9djcL7jkSjE237cClPM8FJk0W1xUs7gYp/zL1u6xOsROyQKQmOwYMbdqhWBH7ZNse5b5JjEzUV
OvHb2PDcN9KrsylpIenhTSFbrp1h4jznLrER7Rdf60KzIUUxvcTTZwTrs8kidDBhGqtKlrcj/Dse
kWlMhEKhIFyvFW8XjNcFyQLu98CajHhAkTMOB9ZXNELH90ZM/BV3tqnCAU18QcNUzN2hn8p23NXK
me9qNGlWm1a4yIFkmBpUddbFKVx3HOpNcx4s73jiYY/XCRyK2dBMme9VbvoEqsjq0IR5luWh7kZL
EygavjEYdMy0xETH1HWm4LtvG8fPNNj/R24b5W24Bo5LS+KW8z5sO1hQozwooKbTjwt7AAyf1rka
ez5llvsu+mVmE8krttQsvrMCxmq0UW48ZLZxLaSizt3ZOeJ5iCYnN4azCNdY3FmZ9s1TwiK3yep+
dtAiLdlQbSF7E+gCMmXs1xzWc1OoKoxPaCg6Iyd+PNW5nBy4ePXR1GKDCnSL5SXA0C53JuPBpa6J
oWGSMR+jbEfWot/Bc5DSzF3Hhyt8C/fkRNVSXvdkVHwXjvi327lMbbS1xAyPsUh0ldmy6d2z2Efd
XjMhnGunZM2HrkJ5v4R2mfOBS7QVRKwZRZGyYUqAKpqg36drEKiDcZazOgLTUIWADACgT+N7lmzY
TOwdlH0sezB+3XanpOk5ewyHwfumBgNl/B61s/46GrzF4jRf4LkJll3riic9zC7Q3KBEmQmZB8LN
MLfLlAcOstRsGdYBjR1DMz6bibi/VisbnS1gvkw7dMEKRpG4p2RTDq1EroccFJ08yrcct2QT2c1Y
E3E1hK5OCxO3SQPq8TCFO+Z5LbtfderxPGlajbtaPRL5UM4lYbm7lNU3UE3MBF+cUgaH2MZrla/9
2LDtyjuDDtAAP7nHhQaXYDLXVn93WBqzhxJ7SFHHQVtYPo3J5CLDqpE/IVtI4ml5MLWx3o3GU5nc
xrP/PGB1vHllRJpNueJPEx+YujMCV0yaop33xSfOzDMfhJr73mHrezi4CS9Imag7hcrhlbEJ7ipW
yPqBlWHV7rtRuff+nKAIfD50kVZKL/kAoMDfUOhalntV1glE1hRrkT6MXcg3Ltdrk/GRwIIhbAyr
MqEtJAENMoZjytz5PZA2Segkengv1YOA9ZoTdfiGHQ4xn8L+LMC/9Zj64CUBsVyZsfulpCm/tbGF
6k6L0CgzX4TJQP0EfD1UmzomilLF8Ie1q0KZd9FWbRDIXLjdVTG7qdBthMTFbb1bnCGRpHWy6Fez
IM1BQ5/FpWIRE/bRXK/QxlYMs0wTeNymuH9Iu/wkQ1zdkbpcQfYb1HuKqFYWbW8RGEXVQs4EqUb6
7OkwQhLgRHoEtcBfjqnoOe4urr+qAnqJ/rYZeHo3zrF6amZSbmvtoaLjpOG2Xt3kmTm1OlhH2zu3
c8syk0FJgsK3HXlLuQvkho9thc8xJEHuVmFQ7xKfw/jcN2PEtzFz26HgEIjSV97oNrYQ4QTlstld
oUCCOn8Q5H0wdNMNpgj5t0g6wOoy7RxUm9rGuWIhLsZFONftU+lBoRawP9J8ukoYLVOHz+DT9YMH
VZlhrtO4qDvDcb1rlQX9LSwDkYejcU2Oy8yqkbqvKBQBUAeLS8a84RmkZtL25zLFmHO/ZxxObxU8
lLe2SvsBYQvHzxHXL9NtuypU+5B1ot75jg283HMhV38XozdTYWPizJLbgDm2ysH3htJLLKErpN0R
gi82AJTisnOm4fkSOZo7+zH47R0u0tTANU5QnJ3Ry6h1+OwPFS4cTTB5LXWSqkV/zGCnG2fsUkWn
qK5D1ADQaod+fzt32WJYIqlhzVqEiNQk8zoU3GnEQw34fWp7BqNMWOexEIxrFSq8VRpM5uCNQqXI
rEhy1YpxRqdkhEZbuiZOs9LaTWHBmoj4hXnCN7TXy4jG23lRJAsDnZ5m3wQNlS2LUJgawzqiQa/g
MJRI4c3IicblvWSxdKlvU1nlfIhg0FuZRt+ZunY+3GSMgbGlVi25HTqpszFKdIpFKdHBmsKQ8QEM
wuCul9OQFEHfxT1tHTYz2ikvPjo8DUW2BCiUUJC2UR9pB4FMdEIb+68OpRvoQAQ2gBmWQ9bMtaE8
gWOGa7vya/XTelN9Q2rOdJE0HbZkFelEZBJZE0x0Re3HOYS8QnAoKo1nCgO73Lour7qN6yHQIKK0
8SNWHn+wE0+A1bmcOTlJpUFroPa60zwb1hVyBSM5nw0mAL9hplvFAljNsrYWuELZpLryV6+WmRs1
esqiadQ3Y4TiAiNVOOFHkcDiGjvbkHI7uZwiAx+eB19W9zGsf4AzCaTDroEt71ahmOhR3rgt5LWw
GwQtA4LJUl5T/6xUR9xNEDKEQW6TdCnSaOXvy9iv94OYAmhBlYA48L9U1TVmtmPIBmGxpEJcWjHr
sfOweDL4Toxv3MLtqgg8S1L7Ue6h54BRYtn6hGg9q7xmVT3sypgvUZ7gZveayDJwi6mK1EmJdY6K
1JH8dcFtFbDQGA4hbRukQ1RymZxAzNVQJJALoq7XOSK9n8LRN9tA1DC3AhXGHYsJXjFF4CEE7xQq
qeis74yEF2OQsFcSBFZf4TJhCFLCEbilSBxcV9FYCbtkU8rWFPFCGCQo/ajeNVO1xMU0Sf7eSqtu
DfBoeKy2td/uWtW3zUOTMonDenR7k01Wo4lEtkqxR0N0JzYJXwe4pRpo7+0HorqXuTYJTsY+TJ+Y
Us0KFTJXxzRYoYmLeNfgysJU0JAdpDHbemvKEDJ5hCPfTcRMZGYgGrPi8PBJmPUOIaeIVYjcs3b7
U+cRg+S6djzse6hrGloax+MH05FuvA67ERdGUARRH0GDbIpcHwD+DrRjDnvBjoznSOmBJdvwQCOJ
HZTf0AhLEFD7XJWYLi9obN7zOUiyTuAekAMbfsLPQUOtXoE4cRaOz2tizJwNbWdwGXNQqjwpx+2B
wAyAo2g6g91x5YdkFsioYAScE7iOg9OFleBlpAsYoX0NXgKN46o3lOH63CJC9Z6+jioYTeTGneSN
n6q0obgcIdqtrg7gUO+zoMr8mKHfve6ZiYvSrDU0VpRu0Z9ZLiMkTJmAiQepILOnJ4NcUp9JLXTx
SwfuMTJCDQEIOwr3Ca4nP93VOK9rGw5kEyG7HnBo1oEPO0Kw26mOxiE9NZylJcD+Oj41HZtSwIQz
0cgua7yG8TkUSUzHvGQn/VC9paRdnzzHW8D4sM78y1PrjLuMP5I6D4I5yZJyKe9TmMyGSCJqnH+x
z3CMj+goeIZWNCRLSVgD/koBWbXYyXrZNAlCNE0hgIOot4JnucF9ukFzmAz66DhC4KvcjouMJXU8
gRg71viihaycCjX6JR77bIJxaJJVJfQ/Mj5Hw6vf69kUvGJdQHG9BtrDp3H9nkyj/6EXPwJ8o0Pv
wbZLD2GyHrlRFusAm9lAstKnS2RqnKGpr95tHaU6i84ZPsDBTiGA98w/t2OYUWfDQMAGkKlEHJsE
Lk+lWhwH9y4bg+Hj1eZUTlB+KxJ3blguK+X7JzKX85DVCAc/ZVOnLrWBa46m0z6gQWH6Z4+E0t9q
mLIek6Q1IofQNijZgveuPqZ1HfFdFNuebLxl8r1N5VjUg3mtNDYZKX27Qa1nghZJeNZ+q73OZbkD
989qZxHbb9Owkk7uCdgfUEBJscha+N2IU7g4lbie/Eoz2hMCBZVuMo1H6yURQba04/Du84E0edi4
KilSDw2hWUOUSArIxHo/EhBd8W3WurWZQLbjFavP+i6znTc9J7AkvVGLsTgFvMaMmcfa7s0ZnRTZ
az+GY261hIef5hUkUSfSRC9TeIYgZ3RC7k3qmGnfGJe3WbMQ3xSOHsNdCjRnyRVoAYRqpmA8OuIC
UqSpVGKrFwWnepR+UsRS5iQ37eCkI205sioD3UiEhjwGIwf80AUHtrMAnxlZJ+9bVUtAxpOBO3E1
+Bw2pUisEmqXZO4A9xsfBB1QnwxAzSApM6KYC3BZobK6SdsOyHCLexnPJUvBaGtDp87RzKmA6XU8
uO6DNu52jJ2vFm09Y4uVOCLQ7A5AE/1yseoGaN/OcZuP2pvfKqwyk1kpayS9TSIAfKa8ySfrVVfO
GCkHzTKODxAGk1hf9TVOQKRZQXNtbA0oZwZYegPJ+KnLUtzadl3ke31em9mdgH0rcxj46OIRwhEN
BRCRgDzPasR7whPEQLa4TwB16iUnZvGRMGmQPpHKtKaiKeiWA+QUkbUBKRqSX0SkUUcdY3t36zUx
jtZqQat/DhEPV++QiCiTEazRd4vPhaxgCXi8jRfgwi+j35XfkZEtPOPVLLiiTdt4MBeYiRAAdl3l
XFVEt9NmtfgLRSUJNbjEH1sP6j7Aps56NwlgoWVcYlhAjkm3CXUfPdQtqa8mJiPQjJugDSFWDo7s
E7Nz3dxB/JsRl06rKzyaVGmNNskaDdTtPC8LSlZjeV2tQFUy4Cs+NO2lsWve1eXc5DEg4pdFzMiQ
jKmmexap8iXka/jeltWqX2qNNPO2xxESPno4tJf9WtaE3+IpZ56vbh/iaINOnXfthqVXvk2mW/HB
dNscSDMpm+lUMtgsD5OFuJkft3XOoBTy2oE4hcUQ6OSxnRLQBUrXKiQn7lzqh6WpJ4Q1pXpgrF6/
sGTK5GAUxBOSPhok/uMkMKcpmHuzZ95gCISuTNTqB7k4BN+isZE41VVVOXmINBdfujPiXkoj0IWF
25L9kLoaEgDkKBbgmo8mDxUdOl+HMwjWq6s2ZcmdNMO5N0FdZLQhG6+Gyok9BGzNndxBtjpdQR6E
fAM6PhzbGBe4bY0sghess1V4XNap+8Fk0i0ghOtguPGlC5UEny8KCDZui7h6pyZBlR6/pPaqtrbd
DdE8y3zs49leWVSrEKbP+hLI3Mh4VH23NE/9EkkB5MFEoO8CgQfzs2+CnZxHV+0Ga9CfTMNkHsot
GntrUrRVmUDHD2IJ/KqpV3yu0TruK3JdqPxXSe1C6SNRIepBBFLEeKYAn2tqXEisKDPh8UYVxdcA
7Pq+QGYa2jzRY9TTgHTo7nI8QB5ZPdioue9wR5KFSBBHc5/VZbsJK8LKLfgh/rcgRpaCaUuEk4tB
Lm8cWp/IIcemLG2xoods2JLJymo/wLdQX88kGaOcV3FV5VE9KPE8rQiJ+6pEegMJdEA1nFAcE0P4
04fMMLrqVhLtBxYMEaRr/eQVLF/yopy+WT7EwOLyHUjdHN/hePVxCVn0uTOxU0iSOGmv1sCYGLUr
IZHFaiA1SO25s+uDwADo6rg5kKoEtIWqAJoVlxngWBek6w6RqnOzNdUGssXWrOraCbmaNryJ9akX
pEVbnLP6yNK6foWiIO88mYm20et9jTzkyamQ4GVLFMHjGMBOB4EQxyzOVSpSmzw30oMSUrsil1gh
jCX3y4rPkzWJq5qc9a6Jt5GaTHhKJyKgJdLU/Q8i/AgducsEj/cGtsDRLhnlcIqnvoro0g+kiKpg
PZae0F7RlEj5Ct+o9Xo2bhdRVqZojwx0V314vHbjozXt6AKLAhCGJDWaowwBp+dXvm+77j403ow6
h1EuCJZVjWSX1SoAJD0nCgjnkHBcRTywKqxW695rk+qRo26GfnknQvvnaOVw345mubfIrsUeLQ2A
FzTOxog2jcGNiJeu94TJTG5xw5iP9TBFbzbFx6Im4HYbi7VMaByp/nUN08Gn/8PReS3HqWxh+Imo
IodbmKScLMnWDSXb2+QGuoHu5unPN+fSoaQZ6LDWn9YQ9ZRc9RwHFasgmRHpT80CQKpl/OKBYw7g
BXGC62OeiTMGBLDk7OrYYV49Q1hzVJwlx70ouQs0qL/Js8kmRL26Tcgk2HLEjZJwR7OLZt8eE07r
H9pO4lsC3z2320Id5rhyLEIG7900PdjTcbJ0eoXXLXymJuzlfBjCzf0nBi9g6tA0ez/72hm/K79z
1nzazMDo+qkKDytNtzkqX8oXTfpImROlun+uvaBUm1IRHffazqYYrwUm/EXcfdTxTlM+xDVUT+zX
5UfXqwilwxWoX2i8jwbRQ0MtO7f6UJut0Yet6+OM/RDKtwwOGoxqaSxKQoAUUah6yn7aGmXlTU/x
/7hjInyrmg0Or/Rmh8xyvdmn3pFA0J6tt++qTCj366ZHuOGBnN0q0XbxSXuivSmVtlBqcEJkVABl
8h5p5FmjTphdoIAiCpqWYREWDOCDyyH4g84HZiiFDYdjK5kS4LTc7nRM6/QR8CD73B2403NHDo4F
cm/873hV6aPq5wkGw5vnrnDSZeMQC3z5sWRu+eKF5C+ky579sGnZuVA7m3Vyr5EA/f3ag9iZxpMv
2Noixj903NdAeFX0ufq6bs5zYupzzaS3JpfwUPdGi53f39nmNjDZAjszhu0mi5gK8MZk4TASdpkt
f6sEDiQH/GS2SuUxWYbZUPaVKAihj0j/VVZ0o3WJtfNqFRRRTxFND7GVvOnaBrcJkW9tPptm+1O7
Ah8llzJArRfpWV+oIbcQkB4qu8AtP0CaTaFpT5Mq3ee5nN0k1wacqyBynfe7hq5eznIagSiWBk+Q
0f4Al7z15r3byvafnrJZFJVYElikdol/CEeMARFtwfgB27+LPNP0wIVQfTqe+db+Y1WHzZ4r3WTn
NqBigIMoMT4PTfMq591XN3O3sKhCxsaONImkvrHJ7XiZ5raH2rBl91bPah8OXp0ZcYxWQqIKN7Dp
n70NMJ6tQ6lfEQh0zyTmm6e1ijQrQl1ZDZri5efoLOM9wED11261onWkavte5mB/GDofCCe18e3g
Xb0r25JFb0FdRzg2RB//E2b3s+PWrrF4MwFUG2vQTjfrwrKSbuh/0ltcIfMtQWO2VWK8m9e6J7A+
9RX1kOvf1L0tk6MKIosSLe7q76w3y0s3gSvkC92yPYFPmrIwOjDfTiiEONlVTj9RSVD1pIycjA+U
lU6EPGBVt9q3RGpqXW0zMGQzzzfdYPV0ail535I62OdfSE5XB7NYNKrhHDhoaIshceaTYyo5360q
g2mOA3tdZQyh2i+x9uvwAl/h19Dl7jDcrNNmxcnEJgjO9eLs/qXts+GzZauFILUyCn6DxS7eO6ba
QP6itqxQV2hSfOC/g/rkO+3oFRzc3i8AeBGfF6Ma99gzXosHKE3s0EbxqwHzE8Rl6+qR3IAEeome
XXQBlINNOc230U4le/BhhH/FAmr8UHJGuUfRdyGSCeh9pOR0H82FvqzURWp0mZ32fSGZKeyAp85Z
6/Uz/jI7A1IkevwvzSCgQN7a5SOhKUtZ7TEPckO42BVsiOVPn6bDgDh8x86Urdrxbmdqe3kKhhUQ
PB/aWbyLCpLmT8o/J3dT4zpNIacg4+JEQbBCR1RDcNhlM5HHb6E+koPc+YH3nGlhdjeVqn3vV/Bz
zpMyeY5sHP5bZ+uWxyX1Ji+vbJN8pcLD/D+6qwsbDBN/iqPW0Ze2xieCHJqGFDGTSwSyVeHWQZky
j7zP07pz1DHShkPWOMCTJ+zJsTqy7EAF4KpDdHS7FRjqN4eNKqwzPAdj1zRPKhrBRmPQE5QQIeqa
W+rWkICwZiwJbG1CFEQlV+5Q9FHYiCKQvqVyndPozfWyfYM0trSSkZo7ePshmTXNXlYDpQVMLz8h
g8Elb0MkR7CeiYCqW1PvvfO9K8/Rk7FzY6wuGeeZbrHHuZ1FS9HXGc3PSkWf5k4CRKozON4COD79
zT42iEamdYGRNIuqDgR4pPbdZxoZsciDXpwj0qmpvZWN27Iw9xpabENGER+3mK614EBNVlxSlQ0O
5KY3PCDbDuOhG/zAPFVaeTC8En5uPzq+Yrr8Og22fjayikk1UjBQz1GA8K/mPN2S9VmDpumDiMa9
vh2nbeieZOzW7nkLe1/fZFID1w+qdZ1nJFWmvjRxnyW0m0Y8pGqsFopwJ9vadwC8bqPRmeT4Gkjb
uMzLpsttfnhl1GWMfEggXVYGwkc8YWDmz6qemCAjvAGMPttd/SOgPYvz2pP2Gr5bq/5gbKbtOSsZ
Wn/wWgf3+ehM5i9aMeAwN2iT7YTMr3HOoJXBeOq6PVWn0kK2jqHVv7fAWdeT55RiPIgxtaZwdlnW
xXVO5p5bPhcEC93d83WYaXXZCHDlfhK6NHcI75ahQKMHXlRHG3CECwQFcjlokRVrkMRpQf2h8SEN
Pj65YdlBZNNFTtNrNdQg9Vy0ej96XYRvYm6yq7DI1bE9d3O6/KLLqV4SU8GH+Emj/EKhY5hBPojf
Oi6d2B4kPD/j0py5qghRoLD42W7JgkOvmdLyxEtGCCd62N98wKKxHCY9jRmqCn/PgD5EOd9nbc1o
iTANdHtsDJMn+ZCBQVQm59H87JEqznkifbV97HzL8UWVKPOOazQE9eu2wp7/rFKnCxGhlQR4R97Y
U3ObftieJLaBh9kZmuXT8/dtIm8pntltG5dvUc4N4bGVp4iynSqySbO8tFPbvA0DDE1RhtgLgIEh
dwG16r18sGIMoYuSpKtzeIyYQUaEPoe3QiGzPQJYN+Y0rRle0G3KjHeiQk3jIyCOwGLAKy9vbFPJ
JwcSa7xY7Czt25oBZn246VT7t4Krp/67iiRd7jyLbTlnnkNkLlZ38b03Jkt9rkoz7IWorUdKaYwQ
5aE0PR5tVJVkVa07s/sOtZPu9NuQCs274yaBYmJDMmaPS+ak669wClpWV1hp/3anziHwtQylLCRf
djjsi26hIxGMrORCMeP7sndlkt6TrpRk59XAL176fsk6sFLGB5fFotg/Z5hgtebB4IfeiRjL1h7n
ICozVtmSIMiIVFjfilSzKjUiK3OeRzcW/3mzuzfotZjwni9Tlg1wYmo0znsadkN0bFenbM+oNEx3
cKLNm544lfvnafC4BkcvmfRzz9fLLkKavvwQq2O2V5d8dz4611X50OmS8tYMW/XHc/Bl33tdwskc
g1E7d7CHjCnowXsJaZhqr/2rTewz9EGNgTxWZgxhT8Hhyxum4nKDdWo3MFIc3KY/7kb33snlbF5+
OFA6y5W2ge+j3kzRJAJSl/XNWvnVH5AILZwc0U1gD0LaMs43OLz+ZoUJgE3OBumfHJE5+hS5ERHs
1m/T6jZ2xsU/R7u3/0hE2ewXx7Z+fd42+O9cybD808UV8pwV13kPS8K1zZhmxWO9Sl5oNuiPV2xW
iTOtB5hx1PjOtsRcHxmXNeI06V+lJCpZLs64OvKObY6QId2HsPstevqx3PqzFx11tvnxIdzWCJjI
86eY2DQj2rt4TLa7bG5pAe3iEMu0hHtobjbTMg7GHUKnOTm2QzASRGMYFr6KUPxyS3KtupOlLZAl
tfTcwcKeR7THJh8oemTubuniHAYhCL1eSx8BXgPoA42BQAuHTQb1eWzFHLe/unFxv0Q4bzOYg0SH
h+4ik7nUSfILhjhMzlE6em/0R2Qc2bkNOfpaNTePkCaDPhsB1XPTiuC6lxfXsPfbwcTQVrHhmpZh
PBdzJ2V05+wuI4KMwAF+61SOzyLYI8BtP+raPZ/Ca38lVz+w6FaEl94IDAD24uxjCyU7VBRkThgF
1wpC0Ytiv46ygyiRTdAG9ilxROtehXkzKfVvGP39XxW3bXwc4FZe9jEGrclW4WIDLpP9g5MDp9FM
H/oSZJCh57lU5l07NQb/bBTqFUB/esrSuSlpgZR9awj00OdmFpJBWjT3O2rCOfhPsJqiHJiHyqbx
AhtCme4x5GKsPdRFWbr8ixxlw0sVrx5fnsyPDnTINuR2JJHzDYmyNKjupvhVWZi2Ys1aORSlWFCU
ycrdHsjI2EhfoUJhhLTNMrIKF2vnvDNL/ek2mf+L7mx63AY03vmqM7crNtTG3kVCu/11/LCdEI7H
gyxcG3XVAd5V4SlM2vmBkOMKY1XdIvKxEAfvCULA8ZJYNEK/JXD3ijQwYdmiHx+aW2CKcCb5ctjc
fDVjiqqsYs0f0YwxCpEOggXXydkFXVCx+S/Z+n3GE6cm57RUG6oKUytvP6Mkc+83dk93EFmkKWF5
FzBPUUDxKlXjnwkAzZAGiHTwjyIAWzusSHa5Z8LAMrLXHSXzx8NuEWcxNmT/sV1xVifx0gLppLV7
swepw72ZBP1GXEMa3bluhk5RTgwi4S7g0kJhYOrqFK9t6hebT9HBBlOCeYmujxzRxBC4tFhX/WDs
rwZr2ohuCVZBe5bJHSULvNwsDQ+1kWsuami3xxqluACKo4IgDKslCUMCLesjpXF7cZh6Oz1AoWc/
Mvj//piEq4NOXg1xVDDzcg9uWuSo5hbmgN3g7Miqj0OjqQV0MAt0rC2wUBE31TxQxCfmPY3pjwpQ
Tq8667iHw+9UJpujjIfQK9x9c2H5hnV+la1LoRElqfil42hCUmu3Mr74a8pnlkY9BkuX/heNrfOG
JCd53kqJ1mBSqP1u+TDgX6b1+76YYr2hNp9TspxoA+yfhXnq4qeRkzvlibC+yru4raJnyIqgJkhv
cAYfmqUKPf+mh6Nj2UEue6jw0Rofpaui/b1OgW9zEKiGSOolIOW0C6e1P6l4jx493k5WjJFs5vur
luYbSHxgWNY+N6oIxFi9lq2koh9YWbcQJaz9IKKnPIlGqbeaIT1MfbGQiedlqRzQTuWWPznv9/RE
CbqXh6GcgOakYocXyS4690Ekgb0Eu6rQ2tpFUGo3C/Ay37xzfibJLuk8uwbTzKaDsPxaYIIu1yES
EUINlrA9R+6g0PjLzrw5TrhYhu8BeXyJJZD0K9NMAB85to5H+j4nMVBGZ1+G0go0XrFk/kQy4Ss5
BZ4vze3AEfcDHib9IyPUjTd9qtavGQ1FfZijkN3loy/Wl0YmAxbpRNntZWRMEaOlaqvqzyTUtT7x
bAXH4BI4H5uak/jYVpzDxdwvkbnVY1XKBG1HGNxr3BwbYiwZYHFsIga4gSLs2ynpyiw+bU03XmGZ
LvtKJi/9LVbfTKiARfDDGaT6Gc6Oi0ULYqo9irhcbbE2e/qipq7lvuWkkac+bj0HA3tFxhQCjgl6
VqRdUD4iyGzUYdlSosooO6L5DTYlJmNvpBAtEh0TKe9OE4j2Ygf3aw23+rlVdcD4rMACNfY97dqj
nzHR/TBVjUENo52ZdHGxpP7h6vSYQTCM/PC18GfmH9ryh2Yw1oQAtmkqrgQOsiOd8XA3JEvKpRZW
oNDUVRgwgJP7T+FOy1/q5848jJ0Es0n0tqZHR/pjfdPwFv5boqnrvkIXOwiYFCfPYVs1aEUgJVdo
Njk78w+jql6Oca2q7psXWCPNpkNdD4YEC9JvuY2HQxyE3ffE9fjkatd8ocHtoiLdI/RLs7dFqtiV
G3+vJpij08LJ2dAYxrPz7nVXlxzUM7e0GMvM/g7wMDx1E1qz31K2xrlRqKLdA3q9Zr5ryRXc3/YK
KrNo4hZUAZYXPPiIiWbob0CTS/WXMih0T0saG/+2M0ZMT44nJeea2XWQb4GGH4mkDDyUDl7ZBXeL
jVR5QCC4xuTjLFv4Gk0mJNaj5RC47NwLDN+odIMWb/K3+ix3pbtTHaq5v0SqGpLbjSvauQEjhgD1
xhkePvbCxTtwO9buqfIj+PGKZgzMI62W10ZldOtuFM4fup5iRvPGKYyvh2bqLc6WxjtwGfaEpvrY
2pFW1NChy5DOHO57PD1O1kFLHsM9bSck2B6furTI4pnCYRDY7QGHBmT4Js6zdMbwnuWYVEez0McX
lQcQns84LcIz5+C+FgP+WeeSuR4qvgVVGI+3m9aicrXzRYjD/NbLRa4vmeqD8Dhqt/wdKxQnTR/1
5UGLsv5bmbAM8moJmubBJNYBkMGSVd/7RCL/BtnIfm9jQgvcGTdKX3u6fca/CxRt3bmDLkNiDFO4
vpX4n5Bi1IOi/Iwiw17ck9I9qWax9Y2OkP9yTrm1PrgymJldqVVa3rtu6XNz6dSfnhmPUjeHVaqr
fq+NE5V+hQ69Aou0t596XDrv7HkSwXtaTpl3v8U77I8Ruw0eyhABzMlL/J1Cw/P8LZmOApPFvKLw
6RG4gYIJM9XnqLHRhKBh9CbwgDBKSHdsd8tvchAZiyELnQfPA5at2L1ehA0ZInr6MUA5itMAILAX
syp9zoZs6P42rDf0lHCnCe2Pt6zHwRGdwz13HcLUuq0OvpMuUJiBskDjXovAVsivUPUO/kwtpvUm
f0/wYP9lNhSYCH2CDV8dY0VVM7Yx7YExJit/dO3iZhThju+Md4vbdRxRfTV9SkxvkEebO/7aJ7P9
kK5dg9fMVIyCGqdV/PTlsIbFNiya6YJCePFPJgtMKEcb1Ly5X5uBBbjrGSixpZjyC20im56ClCAM
vDrJPp6MVebODyXtDzK1vX7SIFUeLXMDQrOSQjz+Cacd4HhJx6VnFhUE4HBUOt0/LBMgnwfMSpJ6
2W+TBxe4crgtw3Kp7je/bpkHr3g7D6ErRfViArEHkvIpawaUDJRXFgHlaNIXi8R5e4cY934pF4bo
SIaH0x/rBa0Lx3SdcNGCLzBnWqzkhggvqn+QNtdtl81DZQ3NY8zwFJT+1W+D507TADIr41j2DrdG
2dftH4h1F3gP0cCaPceSsLi3PiUwklGuivsFeXX6a1Ht8KNL4Hhw0gwDsCz9q3dSXRazmsp68QuE
sMs91C/dqxrD4RH989VabZSvc9+z0S+ZuPvwDP9J9WQIWq4OiaeGL3CrgFsMLhLtzxqNOCc8gPct
brM2j/YmxjMhrgJnt/F0eo8eAaqtXxOFOoomrC+qruky7uUJ7r+M+Nd/wL9VdRODIo2nJkaqRNWB
0J5TbPEYVOrAED2UXl97x4aKFxFM2m+IIns3GPRTRcXY3Oik3dez6wr51cJeE726B3aj7/e2Jk/a
ev7PRCb+qt154pgQXlu0W9o9j6VOf3pYQb4Sp5UIESsPc6GXpCo6iHXEHiq9sfuSenW8uyby8Ekg
ZW+2o19lTCjVS5TmJVq56D5YdLP+bGW0ljlbOGGmB2SqPCRxg8J5DR3Uv1MWkMjfij6AC59N+klZ
Pco8xpRAylNZ4UtD8Y8eMiut4Q0la2mung1b5zx66q2tW6K5wP69uBTpkbSHSQ2e/rWqAHiwH0ZT
XdJwCvGMZlfnHWQSBX3hQCHV+B/t4OOPS+VLJLfgAbRiWcFY++WPMGmC3yYCCQVuwkaz/0e9ZD4M
ZNt6qqaJcvRUJehnRU4vpQ9+XPekvNHf0XyHnVmLtCkZP6HmUfiHspbYLERYD29jFtcT0pEhlsWy
tTOx/d7mjOg1SvGCb5PFlvmbe0uhXqYH15nrNyYchM7d7g+ePLRmLe2jiuuB2ldOWXjIAPkrSrCY
s4pNgbhDSm/5ZJSWios1gfEriarZYOhS81kyxlV/7mYHjJZ+3DDtWV6Xqa668D/gGt5Di/+yvLjr
OlN7s615S2YP/ALyMOJNhhtTRUKUWYdkDh2yNvQV4Cj3a6k0VwFOXZXBaiKob9w722RY2/2hCX/M
1TwzvzH1EeLEVaXA0yrHWRlItK4/IH4FmpweDwL4f1OWh8SX+o7xMC2wKE/yie68e4qXEksRSNQ4
FNG46vWY7q275au6uqQjx4XSbbB7hjm0pn8HNrJ+bZ236dxsrX0YaPoaLsCyNGexXSWbsNDui3F5
KI/bAmNxA622TYQEKvEH8fxEmx5F4pEH2BpQOrSt0CBNIE9e1o3wDFvoYTBC1ohHYtzls3LWqT8w
1J6O38n4EMcolOl3EKzYDYBCUaEPob9SileEzzK5c8fzzXYYZtQJV2mndgbaRzcVLvZdRIIFsGb2
GSdZ/Fu47cifQbU/l95172ljm70YYZ0+qpKSuQj1PmIdWMvuRWFi83KmTZOp3QLO5cjJwVe4lND8
TsDMfzh95+qEkh7LIK/EBCfTlMbLo6C37PcqIwqcamlNHprdXZ6rxrHPte8J9wBFPczneMjMv2HG
kZK30QJ/yPTa9R0eY3rHgsQ1lQZ9F108hQr/TsJc/hm6EtfC3gVbdKzjunslVnWj5Z+D9TGaoOmv
cgCuYaPm4S00svePpKShnKx2096WzGnDkSdccl3iKUpo/r2gFIIjuJmyB85gB/FXyfRttASe00xf
IXokEnBw+aj2u0ERiWCRFTHceqEz64OMogzjSMW8hRfXpQ9/DmeRylvOru0fqQPhfE+jtdbneYjE
p2EKWoS+qx3Vj3YKR+fUiD59bMAnuVsblxfLF0FUt7lAI0QJBEgRpjaE0KNNXcI7D0/kjN2pN6E+
DgIk82MfoupZG4i9e6BO97Vz017etVkMqr0EU9A86kRF8q4UwVWYvWZefewN1TtGpG7/g40Y/og+
h8KGNhDiGaK4+pUqaif+Rxn9CxJwXd5uPTIWkV8DtbsgOrzIXadZIXq/fCLjqlmPm8nUi3aMF9xE
sMXez1KWwY9wadX3Hnp6Rqe0TnUe9hMtK4KFbEkQUAydU+drlzGHMEnK2N5It3f3O9wwY/qCv9q+
BaJDEGHaGdv9tTBbbtWU1IbX2GPzw+0Bm2b6NnUO7SRnBJSNDsqj7w5cFgipygtUwfa++CL4BHpp
mRu0Li3B6ipO06KqK/m1p2mAyHtzrZtj+mi+5Z4tvzIqOTagCbGjGMSnf30qJGhEBY5TII8226d2
uhUqb+VUPMH8BOG98gx9MZ6i5b7H/IpFLqs4jmjiu0NmRxPmVTogmd4AIkbuhB2KcA1CF9cE6Zjx
KXSp818yrbPsOcE1hMov0dWrA2q4PZlYZ4QzBLQ2AtTdQXCLobMklsoRiGoGTKpL4c6jDC5hUKNE
6+gpkoOF2MuKOazUD9FFG/65FZsQzG9SHrcwcMObWY0TlE2dyF+TdJQ6b0OPl7Ve1/7gySaOOb1L
MaPOZ54g5Zb7a9p2Fz5aTCOAaxsMFw+892pjk8MRZCJS7B+zD8XW+vRxa+jXF91zWNzihy/Rtzed
o39S7QzELkF2NY8dAprlP9o4QYhGXxIOlIOR9gn3em0fJ1wEH9pfEM+KhVoiD3xfz282zEL0fDua
Uj5uGvUf1KRrc0O21/a3qzEo5QiWZs6HKQl+RcKxj51rWYRjM07daZvX6d20ZnhLmn4HktCz/Vq5
rP9uyFTiq1FqfRZ140wHMrqtj7rfRdWbpCZ6i0qLhjCSafDZ19P1KLBJORSY7kTP+6DUQweItjJv
5oUknSVEFnbI+JxJbjmLPiKyJlBcyab6WMq6a94C9Fzw/5yr/dvsm/q9G1Jj0Sou6zPosJxYijtm
mrVy0+0CIQQQH1XLEJ1cD7tuPgFA/pdY6syDCvb2cbElDl0cZwrFC9a4Hz0ZdCUaXZ/oFkaNWkw2
tum/FgaVY7jUDnJVrsZvl+0tD4hIxVcC/k76FF7E7YCZgxwDod2kgKLWnyTE2RAvYts+kdefMXwv
dR33vFBiPqCNqD9RI6Goj6a9JV6V6I5PLF6bPBFRXM3nEtVThVBcdfP3zj1ODeZ2wRt9ZloXQyDQ
9ruNki9oT0xzi26p4q9jbcRNTLjMeL/3w3qZdylZJVBKDWs3jBFCQwx8ktzPK0jUsj12+xh+SR/R
aZ4w+5gQXamBup0MQw+CohjVFNCw+hHSpP/B6TEs56GU3j9yO2b/aJj9xFQgOHqmZm7V9W2sfoPC
nlCzfYXhc/cIs8g0QfDOkz8GRdJNlvh0voDzmMh9/AAgg/qpSi0+OXTFo6EmcAtw2pRqSTWrzJOw
bv5wAqxejinMZPeW1AoIY7/NbsGLg+iCFHboXkNSATa+5ggaKNclpUzMOv2QhKizOPImUkSbmZIq
b7qeA2frIxW/b+Sy1d/YVqr6LOKtvUc+FWTgiyQbsWjRZkwAluYCuDLPF1WvxCpELSLKIvZbZmrZ
0E38Yp8SjTcgEtnfq8LqYYNFcM+7SnVEwT5beXfFkr8bAis6JApJ8N5FfgZ2bnSdPo2eVvMrbBUe
syG9Rhs4TefJxz4QS3dcExH9XNrKEjpMdfZUwjxRyyN8+jl5FlPL5osd0txprGDEsaVFzrZugwEY
q16AHF21G6DwLAS2wozF0d0k9X4yW+9RqL16IrmnvV+9GB92zgEnu7cB2172GCdaeFRpS4vzu3BD
1/HcR0JYaCNOYztHZYq0d43U731gHp88gN4il82HNEy0OTHvdXPWF+T43uw9p3bFX3X2ar8Z8PTg
Bxyq18ySsDDfpQHKYDpF+q2gOsY46qMEgwru8OaGaX6pw9zmyOsd6lRZz9/xFO8uHSCqp0PXbBPG
dBEn5akpGZ8jDqP0fWJJ25TqmwSozRX/JlXNKDNhrbV+cMYszN7QqO/p0R+1pvJyG2IUgnFJynwN
PPtfQHbLeLuXFBxQDOEkfuimHKbbmpMwOqxMn/jKCG9ynxV8/tWtzSGf/nW2QVfPfmIzmJvU7zIS
Kk3TrzedMyT7WQSa+c/XPBGAF10N1fduYznc2EnXwWUB86weMk345y2pf5yZvtrr4aDdNjFvC3ua
QcQiiWO8GSQifMyr3+53Ku2i8gGHEX4rnwYVFxecKGIIj92/+DmCPGxZuWB3RdStWEiOIB/SeQU8
wbpjOgjcW4eITZO7ZMCwe3YyCsgx6hHnVEtm+bFQ6VtO562vQN/MPEw9CCRxmec9E+Lboaxfjbdj
Jc6gCdBdtO/RJuNvHxMN98Wks1dv2gUDjX0gTwvBiFmoH1oqG+4dQSOelVHeJaV9Dsso3J4gqLjD
2JHhuwpSRnBW7PHHzdk2Ag943dmtE8nsj6nn6nfHA9iPNcJwF6ABZOe4ylj9GWpN+ajDBiA0GWCR
ykDzM5ty1zjnQn//Ne2VU178bnLkBRLPfGwi0ScRx746L6o026MwkuiVFFXB25YB9CGewAl8MeWE
65T0H81aSTrSTzdW4OM+csPe1QkCIMSTnA4EBrXlEbpbXvZhX+bjuMzjq7X/v+8Cz7zPAVTcQfo1
XCYGGhEXNb83KWqdeQakPOrwmsxraC7l2NWfhI40dA3rkN1jZyXxRIf9eOxDL0py9BZoVZsIMXoO
gLuOF473iTMr3Ej/2ev6BbDLkzltO3CdcunArsCVFxwVTsw3iHwI6mDunSdb1wC3shqwrpdbtv7T
Ol5oT9lA07FFVUGrDl48AhLiS3ussIiWBD+M3npjwFDu0n1BOm2Y0c4AVTJ8/Ls1mFLE1pVCQeFC
0M5sqMG0xzqYFF+tKpf93k8AQzGny3IrtAKbJl3E22lIFPHDz70MTHNOVVpfbVrz7N77G+4CCAQH
3G6SZjMHd6DjKuh/XRQUtkWRlYwKQ0m1EbQAL9fmlfKD8eB3/yPtPHccx5Jt/UQE6M1fkbKZcplZ
9g9RlqITPSny6c/HnIMzyi1d8U5PN6qrgEJncLvYsSNWrBV0fwDQ8/bzgZ1CknmyGn2ZVVZAIwn3
9TJDBWSYww5mvJwKOBM8mDvao9zZFLob3+fhBEqPfZaAevtU+4VOydipKs/SyTgDoJPLIwQwIfks
GhfKZwuisc991l38XYbq7Bdb7ksvVtWm/dZrFL7JpvdORNxL1Z7zTbWWdlkIQUE5lq0zo7gjn11o
QiF4USJSkXOQJyBdNSgGgF3wNFPo2CyNL/n47PF8A55gvtjM07WjD/6nUrboeqZ8a7xaudx7tJa3
+6Itk8UA3DUATW/Wv2niB8FDfwhZeHj6eGwMJH/lOa94eQ/djDP2K1MtnZGBjOlYp4VbmUt0OUHd
ARoZJCHICZpL84Fyu5qWyZc47RL/yU4S6QLSO5G9NDKhC3AUmz87uQHLWWd0w7bg0f4ro9mAVnWp
i15OQ2motNLRHDMDh9xoVCtBGC8ihTo/+8ypnjJZ8VWUT5zy/JLrAXmUs3yu/p6VNv+ZkRrmC8qz
zSOdjEH/szXS0prbTnHZp6S2ull49jXnjylLFJI0KvTLQIkd5Jt6pX6FRMLM6Ry3U15FdX5OwQsU
2uail1RSqrNxCtaZWdmD51CIyud2o6KrY4O9f1JGoqF5n53aPY61jeeUm8CiKbgDaTkqt2m7PG36
7ol+ANomOhhIlHUR0iHm8KgGDShX1U/TspzLM30jjnkgf+3odMfS2GFdHAilWinhyNFreJKilZk2
tIKFunX6Qd9ABC64crp6fwouZrXVmsuITmuVcKvTQ3Hax02a6lu59S+UTWhoCeMFaAabjdvFNAYq
9AD/CskB/3DovDiAHgLzTUDRWtAEOXQ88mc121o0OEhrXi2tSndwnSXzglpUBiMEjTQkJUKQajOf
WEpyHTTG4kWZ8HDiZIXUBt2w1CTVMxPf9jd4OZg8DU0aoUSQ68FG0w5dcwCWD5E5Gz+3oTQJBnB/
tWuEeqPtg4qawWlGP3HYcamd6NAoXQVnnb6QAxro0ER6zFh0tRNkK8eIaU+k5NZoiwFuTv2p7yi9
jZlglc3L9evxNB1Obpgo9e+uKbRDqsNrnbhOQ5Zn2yM0CBXV2ZR9XGbQ18UTUJtU/6pAKEEp2JCk
7kiK6lR+BjN5oqHaAkugexGgFzAxKkVCcoPwqpw/h1Zr/kpwNGBANGoU1tDqVH06E/JHgG1W4nUl
YHQw4ZRfF2ke1/466czWWsLVU1ZLpyNg4UIEyeG4clTGOYhn04FR81JGzSY7p/Qkn9pS214ugRw4
ZKlPivZzOOvls3omu//VAtalHGoAiNB8DX1tv0R5XfjPDq2SZC9ySYInfcDMsqDtVvqq6FWboefL
T3tNLPL9K6coKenTA6MCwqNJPNZTT/WD4lhL9VldN+QWbCiYVPU1UsMAKnhZJbgu4g58jzQ2RJ4p
RsgbYt4gWl8CTuzqxKq81KXCK9Mpa6gGUss+feeBeamW0GY2h1a1imoedmbTAlaupWBNZ3Egu3mb
9fR00YqgSE82yXtIu3zn5B/9OFd/RbkUFOvcLnIbfLrDK4QGX/M7LqWGX6imZAebU2C3MckGS7Mp
oVUAY4qv2cAFmNNFl57izekUyfV3WybeJjdAH/w8C/tC2xmw051WWQQeAWI02KNmBok8BIKTKIi/
QNTSBSNS15BfsqLKsz0awEhMlJpeVYfKKQC9DSyZvKZbKCBmVyVDK970JjcpVDcVSY+2g/HNS6uT
nh5Im18uG80E/CO1mkk/gKVnPs1sTasTKV6Mbgvp9PBbt1sjBJxbRz8nSHBH6s+P5KoqFIZgSQxZ
5fpVBXLVuE0VG/xTvQU93ISvapLOU5B4GATiJM8GKXgLhmTRZMraXtWuy0pNsC8r99hJbRWQkYw4
CCohwicU5tnKLw6fgKpdD911MIdIxAMdsk3XCFa4wWJSXWAkZ70ZtaYaI6W3RsuiQIgqMaw2sYJm
2yVFP29LFFBKgFhUhTvkBekmAFrh4NXiS9EsJNP6dqZxbS23J3Uf0KjgT1Dc3qhUKKoDphS9e0uG
QlVkMjca2HROWdZsKX/M234VpX+c4Cs0XROLfUs1PNqB7J3JhvvHFmZ66JRGpUOp2drHS/2Wuf1l
bW0NaV67lvIWnrelpwXLFDoGN0PNcZ9OKbPcWekP9gXOXBIgJxWOBTpQf/CizmsUTY05TX39b2Pb
LQCYr6icnJTFyZmYYOXuyEliOqhjq4xdHLkVIsUn1w36K7k7NLsB1gweO4G8hIHA4aI0cvoK/vLs
JO08z0fgcb3utb9qJy3yLJ7Y8rfzQAJOlsflHpWmRUHSsqbNs4W5bEt1Zx8UC0po26h4ebzad40o
aGeyvy1TETcVNVrtktDGsFX09Aii70lrXiL99R8Y4alKGYDITBWlx+NzoNWm7rdbyGw/O6byh971
o33SJkiyxbFwLAhBaAq0HPKKhi2cV1NyKtk2criUwi+l8qJan+xiwoS4QzChyEBMYBM2iBmVUTfp
SvZByVsHZXE12oNGzet5SVOpuSqTFRiLx1MmHnbRkLAVCaGN2iYq20f5sY5fYv+v6vwsm/1jK3dm
7MNwhKMWolkwJKUS7avypxr+tp39MCXSNTVjAom7cYoTapXMWKK7VbPXuLz6OTBws5zwG1NjEVY/
ly7+6RJq0d4KP/nGztd/69nq8XRNLcr4CVerDxXbRXdapqvzD0awY1Hk6KWv/sPTIi69IO9yajVa
rWSswCToJgpkGfZX3Tw+HsrUbI3LdjWUkG4BHRhotNdoQImlP5AI0n45sb3GKb++QP81EgJLTZFV
To4wEvABuZTLZrQfuchmFM42ck077uOR3F0Um2K8waVognX7OBIecqCaEUTZn/K9DaNsBOWoEv4u
u3zC0M31MA5HNXAwmkUiRdOE02K1Z0U+9XGyD+tnshth9Ww30DmDIhzyb71B1o46FyyZi0Hd+9bX
GIJvLbXdC5WZEwhMBzKwx0MXydTFDxLO1qUe9F7y+aDToM4TSNBCQ6XUG3illNNYh5jKl8cG7831
9QwIZwwJDN+sSArtW2ep/jjDL5na1DUnZ1qUnxMHJhy0wSpImhZBso9hMU1BLtNvBzoI0jdnCame
QwNmfFlYdEA8Ht/7jhR3rK1Z3HqaAthb3LGNHSsy3SHJ3jlLe9onwdUdoNijHwD6Puk1frF+8lJs
n9ON+ZxC2kQafEpn5N4c27pNTW4M9nRTmONIOxlND4Jvn3unZn6S0FKhv984Tw11vEFuhmoopkqf
gYGyjzDHvWL7QA/rZF/UL6R8Z3CmJTzSlG/+zDrqC2i1APQl7sQEi9JFlopyE+GMKRNgmaopuIQY
iFdJgqk/qNB5yLxjK7ghEGiO2heze1OyJxKDEQmbxlra6s9LkRzGtQAA00MSlq/IeiyMNp34qps7
SvgowRnWYdhfIH7rDw3tl/3lLYQOwYFgrCF7oWSLx1Nw4xRHY8TWGvQ6jop2xkd/lcMBaqQ+M2AF
L2R+ZmX55z83YPLzR2koaJjElxIpSyBGRt4fOqp4mgZRt/TtsYX3MOfD3mEM1yaEMUjtxbB5mvcH
4qGZaT+f9N+MeafH8w7ybsria4hA2sKZWKf/h11eYpZlEIA5wtkg5wsD4rntD/F51+bfIEX0pLF5
z9lLNmRIPy8NpJNT6m43B5LBMo0WCoEInRDCflywioaWgpr+cJCglK5TGiQ4kyBXtvpp4kzes4Q0
tsJrE4kMhEM+WrIL3y+7oJAPegABO8RSfrSGPRyg1PbxAk4ZEufROV9iPUjkQwPHwA62X4l0Jfy5
HNxkXfeO7f0De5ZKfv79MWMLd3RPcoEX8UU+qFU8S+pXh/gJjvwiXT+2c3MhquaYI9BVlfSoparC
UhkB2CRwLzJt8Na+NuJlXbwFRQmxkk55Rj20mfz62KJ66zswaRHbkJXg0SE6tJQO90rvevlgZbCr
Jrr0s/JN+1M6UOpJYf16MnQt21SU7TZ6NSi/yfYVK50sqAdjbLVLI0pag0KX8MwPovTpUoN1h8PN
2MAnMmvq/HtN3wsN2ka9aqGnmNWUPlypk3apbURrmD1P32g0P02ctHsTqdELAy0WO141hJ0ImCaj
DUWVD0r3ev4WxfhBd2i9utzlE1vxzpnmbQtTJHkW3KEiCrFSjpGyKnc4XnCHx7myyE1zHg4bzb64
ORw7Fzp1ugF2p6GfP16726Ub3Qia5jZO0iKw+3jcsipWke24DAfLlBZwIMABIi3adHMCv1Zp3x8b
exdD/OgzP1oTppRmf4Wbrx0O5S+A6fW34bfyKm+cRbTwPX2trtsAHsSZ8yN9Dt6at3xTTtw773I3
Nx+g8vzm3WoY5rvA3FXIr0sQ+ABGHQ7dJnihnPCEWKS0M15Mb1jmn3fhIUXb1VlXq2gLIuvx6JWb
aENl9LpmG45j8B919EhXxmPIkUAIW8MhqKBwosPq6WQaKz1KvyoptV/YnmGIq39m9EvTOebV2vD1
n3yBQ6KVfa1qJAk+fsFFNUDDwz5yqCqJw1V+Jm+79i9eFxlr2tW/0ywNFt+041lDXPvY+L2dRsSD
9LahjNysgl9qwmCIKqr+B+1cvdmbynKd8/k1Hf7a+fK/svS+C6/m+UTVnfYV831PZzOdznnq8Zt0
SNZSR5+Tff782N7tTTKmjXgTkOg0uB6FdT1rwJ6cOJAPjHDTmP4CKmiYIfIXu52wdNdRkP6l65fL
mMtfMEXS+TTocopP2hdmRuPHr6h6QxcuouVN8vNZkcjzIrOm/NPdEV6ZFfYNDINaGpeYlaxqUbbL
sC5pYMm3SeS/+b4Kpnx+CqptkJcwRXtwfTVStwmdeJ6TnS+n5MfHqFw8xNw2ZCgtA4o2U9hJFzVr
M1ha5cO5S8Kl017+IjfUrS4xNAGPV/benuUFZMiOgpCRIe6kVD0boFkZt079LR6gaV4BnMy7TwY9
zI9NvacyxVFd2xKyXUN5yQs9ieVDZzR0faEs41J+XunS+ROgil2napIb6ZfnoSiPFLWe0kF/TZPh
OYLTyoVnOppXKWBoA5L9meXA2XVWNFq65H0AWfRpqI9BqMBiKJWDl5FBhOGCwoyv/D7ZxlIF3ugW
qj832w5QtlpNOH7lNuCnVAv3he3IKtlPRxicVUQh8NOSoEQ14DXW6l0TN19kY4jcNDnnLvjJnxAi
r7NC/05tcBvap01SZip9xNoKXPYwcbff/R6NG4BkKSLCjhCMEXqSAfcb+VATS8w6Q41csLX6hJU7
x9UmQDBQv9F47pGr/Ohv88ZBbyuWlEM2g9d10y2zbh7twQNHxQLqu8c76PaQfjQmPGZLOvklTQvU
g13SP5Grz6m1G5BYA7ktrx6buj8whANM6kKarDqCQ9CggtRyGnoO9IV05iLyrO+nHXRcNMx/uvyj
gRmao6oywbMjCwMDED2EDRlpTgbvUTgVT/CnAjSgFefxsG4dCzNICIsnd6h4iREf1ELJYPYYGpoK
1ha1GJY16lbLINOCiSj9rilTpnDuQJtiqmPweXVHSUqf5g0PoENJ/fsvLWOhG4Td+ZcZmr8eD+rW
hzGo8TkA1E91ZFtcKmipDSfA0hlABpANN2k3wClSmLSyZKI0oIwB3EcnhjEHrmbHtBUeIoJrjhM9
rpAtUQFN5FACg7qzPiEutdKtt9r6ngIiCMPPdEFCuLqK6fPUThPy7LcHm7K5ySsEd21TIhT2yvlE
B2HRIRRi90DZCXFSqu2p+Q82Cq84SyeUUcBuClagOFMoTXfqgaBeBhmjgydUz6768njp7p3oazPC
ba+XNOQj3awesgQnuJHCI6yuYMEeW7kTlzJnYwjDiNj3Yo03r4Zc8qGkO0Tanx5spBS/1RCqntNV
nPwBsDTTU9TVwXgfHxu+dwau7Qqz2Ofk3zWrVw8BBVw91Z+sbqXk9eKxFUW9syevzQizqJm51g2p
oh7OGcwGtq95GVpk86ok+z+iQlH0qNs1r6ByB5l3uIGAMt3GVhw+91AUTHzNaEw4IEjWO7rO3cO1
IEqI6/WZtv8usA49yB1yDbx8YdmZBaWlzaEgbuaPBz+eN8GcY/E2d7h+WFnRnE8ZxYx1SADb6LsG
qzi5Mje4HNWcHVvT2RM0T6eimjiDt0YdmYZ7Q7dN0ns8M/ioK99GK01LG1tsHcJCWUnn2fCaaIeu
V57j6MU2N445Ye/OCsNYoTuEghoPWWRbPxrU/OgCprJzDqrSzAsYQKrwWMRriNyhpCtnRQvspPmk
a4pr0fOL85iY5TvvWkDKNi2Zo+cjLh234NWIHVpo7EjvT8e0+WE4e1pWZ3q0VIDExRe3Ad5zgYWR
KUflQEqP4BeHfmvRNQUhVAF5WGOmCFP+dozCe7z892bGsnmVOBpCorx5hb2f0TkNlEfxDzEtN0Cp
5Ir4cQMwvQUYf0JZlcQQzcZfzUU4Jdd8g1YZLwJIwZXxpU08JYq1t4NWg7wNgmPXqJ/zcp3Hbt0s
SDDCgr+1msvcgaC1lCChcoZllm6N8KBIqyCsJo7cnUsJAAdBPI8zQhYe4R9Xh+4bmqSUODjSM+lp
xmd5IKtSvma/VLAbWwC8cha4cO14Xf7NCiau39ss0kfjwkWfn426hTsjOMZne1H00JxDuuDo3yF9
d3NQf4o/pfo77vaPZ57Jhmxf436SYRwXTkOImAntZFpwhMKJxsMQVBt0ks4K0pSpOs2dkz4GFxw7
kIW6JdZp0O8aequ3gqO5hVxSD9fny87qnFlixvOs+CbZEwdtyp4wND1CSwWptuCYN2MxCnaZ83OD
UB/d/B5Uoo8Pz21aUwN4AtaIZA3vbaLcj/sGLJ9qwoMSHYd+F6wSfd0HWz3627KAcfTW6FTZ4cXP
F70Z7JKOFLKrXH5FHtxMkqtKS0d6qiBF9uFRLXLJLbolnYInGM2TKJx6aNys+cdP1YT3DJKK8PPH
TXTMPp++seD2ofhTfLrMm3WyAY32yQeqPjE9N5GWYFLw8h3isagXdtGx6r5pSHo3fx5P/81NKfx8
wadCLmdVps/P11tIR+zCpVG4CH+0zbf/3I6tmmR5Te5HTQxZ7basz/3QR8e6+6KX1c7OcUmp2R/D
oJMm1ukmFmdMts55IXDkXpaFZToXRldLsc+YrPS8lC9ZAgVpwRt4yLNV1Tftmr7PiSjr9q2mAQci
2sAd4I1J0X/cxnLPwxQCuWHbuGiZzLslu3NN70M4CVu7OZ5YIrmqjQ9qEjRiWJwaNCqGbSBvyVh7
l7W0C117Ia/CiVvtdmd8NCNcar1jndJIQu262Vy8eAV4VZ16395u7tGEQ1EDVMUYP32cMye0UlnS
Q3lbr8lOezQvzSrvV3BwN1BOPf/+T3fgB2NiZYh8Jbp5A9MWr06e46rPyvqxgdtt99GAcFSTMT7q
5fd16eYn134GPjCxJuqtB/poQziuhexAkdSd5K31Sl9ISlML/Tcvl2em74u/D12fkXVeeCDpvet+
OUd/1q3pQVlYz83EIbu5cd934f+tna19XLsa6d8i7SJ5W80d6gqO62xCz5oY7+2jSbAy7qCrkK+j
u6aCaJQd4nVzWOsWtqf/mqkzclkT47l/qv49HuHSg/gsbdqI8dB/9hR5kmsd1ZXkTZm56yeu9rwt
HCsojOk2PrOC1Rw0j0dCED9x/tEup7ajMrVCgkeCFwMu4RZL/tFZNfPxENNfcow/5U/OTl1rbrFQ
v6D95XjaxKU1dRKEaAwBe3jUVCyr7snNn7R5MD2PU6MTfMdQtHFBP5e8HRbOIr2stJ+E3+75SZ8p
LnSlrrlzDhC2Oo0XTI7v/rYko0lABpiVqOXjtizOkR4ap2Tcls3c3ySeui48cCQLtJ8mvMrt42I8
Ale2BLeiqj5ChAg2bMdF7Ofxylr53nl1WmnzzEvmj33YXf9yZUzwL2fD1oaxcWq7fllN3ZDj//sh
YhYGIniMkqRVoQEF2LbsxHCesu877zJ3eZd74ZfH47h/zEzTAj1CEoBK2McVgg8nlaRzIYMhj1cw
tszzp/iQb303mvAbk5YEF6VLMNKfNCyNB6ya+R78X5vzxnenTtWkJcFFKZAdy8U4pm7erqtZOCce
9PTncplNAFzv+sKryRN8VI42TRL0+eijLp7ujteltan/+6kTPdS56TPbYECwI64v68irZ8pfF0Kv
l/9yNwgOCT4QR4k0BlQu4HGYVTNnF7uKi7rUxG6YmjnBKzWI3p/9mBE13IoJTSPEgG59lCcGdNf5
/XuBxMKKn0uNZjqM5+KNl6+6pojvTnmeO14cVCABu4KTo5YtrA5QfcqjNDhj5ORGGOmf039wTD/Y
EBZmiHQEyOz3LQ3PkDerZ7NsLa2nbt078/XBjLAsuYMAFo0m47Kg3OvKXH5oUkys/W35DaDd1YSZ
wq0QwIEQDiEK3sWM9n23fkZn1Ivw1SH04zSTJK49ZVK79akfTAqXAyJdOnRTDEzbm8fRr0ruGSb5
WePJ3ubvlF+4d+9RDnZ43ZDzADUmzKMCN2CUtdZ4713W+bf86cIpsn6EHqp9E0O7zfaNs/lvWyLa
ukN71Mrrd1vproW5+aXDG1WkI9ASe1Zf/b3iZr/VWbKRn/yXSWc7um3htvpgXphZJPpKeiPfzY9u
PfGAj76f5mKBNoN74p034aTGn3hjEbAjSE3mF2gwf38V66qKqSRQ9DG54Yz+8qd8rs8uLpLvLhzH
Ex7+7l7ltQoulASioRvCRV9XpN/rKla2aUqT9Ymyvnk0eIJ9HbqjEWyq9KiCUNLekMiddbR8W5I5
Nd47D8zxwfx/nzDu7avxKqcijOGaVbjOVDfxnN35Jw3W3Td/RV3VtXfSs+9mP2V5wu57C6E4z9d2
hQt7uBgSlBjYrebSHmbx0gs92x2eux336rP6OXRTKLQRr/P8ff0DTiqvmirg3bkmKJw5Ju9eSqE3
2RC4X5h7sJ68rQ20fb3TW/gSvoxeFsWlRfqMdhvKY6eX866cxd6Uo7p7tK7Mi9eHVCUk3JAe3Z6e
jX3tbctnfVM/h6vFQtktEef9garb34Gtd15O7PF7p8pwTJ0WT5ob+F1Yc6PLVLmvWPNjMzdW1fbE
ne+vRjeiztSn6XfCe07uZrWvLAouSzbbPtDCWtnCrYdO8bxzrdduOYY051Xl9nMeliRsYK16uqy7
5fiQ9VeD60Do/gtlxWRWLKbfR+qdUBioy/9NgyHcFJEU0lw8MA3OytjbR6r7x2YzLFCBIdhCpv78
s/qFFP0yd9G14EFf8LCYWIk7kf6HTxD8W+eHEdxofMLFSzy0Cbxs6x/U9eBGq/MWYWpXepsKKO49
ZT7YFJwOz7XKlNDHZhnyfBavtPeHNj3zHnCV7tVZTYxxnMYHay8iDaxSMzrNLpXtd+3pRFx+YZPl
ruNNGppaT8Gl1GjFp4nMwDSOU7arXMmFE9aFHKXz0NJeT4xr4hQZwkOghIzFH8ZxdfPxXe8TZKSb
luGlBx9/EfyjR+iHlRNeBLyzrDKNxpXjsIzP0Mtz5Vov51XvgU2fiqInN4oQeo76MLrkszlPz62X
7hA0el+9zoOLaJNPXQhT0yk4pUs9ssZbuIiGi6hd06aGGptXe3BVzdW1v/JxAtLRIMTOXYvNg0Y4
ua7JVb17KVw5BcFT2QE0BqXJqqLI+54XgmXKbfejs9I9qK/d6jD6AceTJpN52njXPjgpYuhqolyI
9hPrax/9TbHDFc5R2twFX2oPmDSzvifNtwfytnLQlZ21m+SzWXqDi1Z9O7M2jZfskh0Crv8wB3i9
90zBUyGTbjtGy2bI5p+reUWO87A0jvJs6lq8G92CGnYUk34Pwmphk9NlH0dN3Clbczv8st49BmrF
czRCVpOJ3HvB3rUtYYeXUtOZFewn72lA5fWy6JbtGjVd/P95FRzqmbVMduO1GHGgoYyZPXYh45a+
Xe9/D1XY8nCHNygdYL7ZwIPpkjjm0oumAK1TgxR2dGRqfgjVO37KJXJ3z/vwOLpFZAz2/+gldDWh
4pWKr1fgm8cWVXfyqu2b77Xj7cnyqTP9nz32gFnSsgBEFnCZsCsTLSHB1Cv/Oq3Rs72FNh5/weKt
W86DvTjNHy/Z3aiNkNGEj0GH09IU1iztrCA9I+y4RTzx78VTP2v1+q3wlGXxLPVz6JZW+TZbnLYZ
D01paUzFrPcWE+8ENYSlQswnTnDTQ4OUoqe2dTgZNjsU3KsLV5ZHlD71Orl3cV/bEia3aGw5qeGe
2vZLXuxbx7281LPz5v/jHTSeM/EgXFsSQhJIAS+VHjEqaw9Z/I/2zVpFXKj2c/23/HHeFQudIoDv
9i+PF/MWtjE25V3NpvD4wc9AmtsyQsRBj9muJSY1nnyv/GttAlf7I89qmEYmbN5dQXB0IyoKWU/R
yfu+r8Sl0ajcc9Ks3WebYM4qLumTlp/+iYNxrmwJK6hAIRMWQ81uWY3F0PBPtQbQPhHE3rsxr40I
i9caRqnEEBK+n/nRdRLWLw0CvMcTN2VGWCujrLpREWact5jce7uBDX4GinvigN+9f66HM8YpVw/i
ss9VCtatSmG33VdH7SmYZ2Sq2qX+JZzol58akhBB1mqnWgMi3u81ZKS1Kw+9ZHb71ApNjkm4U0Pu
OJtyvMqdOsb7wXx0yxfXnynb4svjZbqXH6fH6t/7W7hTY7QyMyVgUKVHs80unJ8oL5xWBG//5YYQ
PHF2HmBaGjc3dP3PY05q9PsMasoNjqtw45yuBiTcn1mmVOaoKMktPd5p8Ur/0e/GRypkih7M+t6Q
LZ3f/90sWsLbVGt9pa5OGB1LrjKJmdQdNjD4uf6EP3pvAxOGB1WLrJGqtpEFEDHTVgoDcqL3KmXC
bhevADM8a96vGhRA59Eb/uMTB21evL4G3vE4NbV3AqAPtoUlrCDWTGmMULdPX/ODOo+fhhmc3G7r
YthwYa+dp4tkOTW3o6d4NGJhQWur0HL1woiHZ8q+8OWSvEcG5zk9XHYmQab2NrGYd3Js18MUMz0V
xHaqkTBMa7ZVvOApX+zXh3m+qw6fVr8n5vSOT/lgS3D50QD+WY8YXDNHM5YHW/wczZqVMXH47sVB
H+wIXt+5XEL4eBnTV8jDv8muBCxgWK//APSdffumLmDbRNyP7ToFVdPvrJ7yDvIxLZD+IsyzCuNa
dS4Fk6k3u7QoP8VJvJxYsDt3tKqAXtLpVqDbTR+/4eoOCMH9KFpfjUf+X2WXeJs/1buxSj8Jrrg/
nn/bEi4BGL41aJZHW+57CvY0g/p6jOzG1BM1Wc+RJh9Z9zYkWNURKO2A95OF8TVhXzaNUqrbyKxo
gZxL8jcr/Wtak6QT9wypMtBYUJPaSKv2cSKbtIlTJdLVrb5seclTxSS5tn4BHTtXF+QaPZkrfGLx
7jmVa5vC4IxYRwEmwaay94/pS/P5vJbnmveGYJJbzs+fk136Vu+0ebd6bPjeQl7bFRaSp0gmoTSk
bmEZRbBhURl/Hhu4F67SF/Tv2RSucRRjAkuPsSDBxTjyIVuenz/JPtIs2fzc7qp2WeY/m7O0zo0v
duGVSABP4c/v+ZfrbxCudwg0lXNNh8FWdv1N/PQzngdzeTveT5B34kY7jzIGspugTaZO/j0szYfx
C9dFqzaIyrWaukUwdh7v2rX2rNDS3M7aWTKDQ7j3zIU2L13c3dvE1E9tKuHO0JVcpYlgvKl+bn9C
TDt7e1kuDxQGLsvXbjZVhbpXHbke6bv3vXJAacZGQluGp5drLgfvZzHbf0+8NZwoXI4mN3M5vqef
utnv/3aS3z/tyvSphpla6ZlkxJyo00qzYb1/Wx7GLMgP9JNI3h6n0gYTe+o9UX9lUi9V60L5dHS3
HSajBcSiZNunXhC3hE7wkMK2MXIA0GqkiUyHVimF6EQZ4/5BSSJ6bhf7xT6c/flTzss5Uk0/Avfv
xL4Zr0Ex1rg2KVyTWg0Pehgwm9RqgVdkm4I0T70pX8xV7k5WtO66oKsBCu4WQbS6ORUM8HQiI73Y
vgXvR0P9Kv8yNpKXe49HN2Vu/PurdVN1yQrTEHNGnM0Geadn0YSF99v80fwJTtVpI1Qn/P/djbqr
z8N55rJe4wlIVqX7Fx2iCZt3jzpdrA5yazrNBYKHk0ixwBtgqtvz1wBdwtbLvwC7LbQ5EsL/0fzB
O2nwThqpSyAIsqhAfpy/yJFQG0d6/S1BgONNM8762g6QWH1sRRjPjRXBdUGdnIRaolzejK8R+U3/
qVNmsvYS6z9QmHlsSryhRFsiXMCMaJ6XKmzF0rOUfrPTP4P/3fyunp9DElU11dR4Fe2yy6va7wZC
xomhiu0v/7IPaS18kBAGwHP5cUZPIejv4Wxc3qDWR4zJS9s5JMMzYx1te+hrF58fj1csId7Y0z/a
O8NSG7LIlzd9Cc2NQcZz1feLfPkXGWzqtt2q/8mvVbhAJmUlrZOlN5WveOePujohN58gnJCWjk2z
MtTLmy1/S+x9LRez7NzOs2gF904XPaEROeuUcN/EtVdm38z6R5/N6SyBsgkN2+wpPv3J0EVLF/rl
qc7RDB9ehvMyroydjUYCGibwHx2qGiF6U9l0euf2Ey+W+5vGAH4O3yiFeLHn2a9Ns2lO1uVNPblE
Fcvx33KtLcbfT+4FSRx1edpMbJXxFN9MmzkWwB0LTkxNeCflPUThhipd3lBqNyEky4pobge9Hs66
vCb5aPVg7gfo+v/JjrmyK1wIlyKAGjU2L2+VCgVQ64XnbmHkmqv7BytBZztedNIXBWb6dts4a4RC
EKGYherM7AzvZH5N8bSB0SFmsZXOT1PtVGKi6F+biWcVRXGoFVmLj/s5sY1KH1qWoqRf1Ax/J/nO
QODRhityDS+e1UmzEpG4wp2YFeHB9S+7jg4vlEUbF3Rfgl1J7wy03/BRp3bx/igx7SfTRzrYPnvo
Js+CIPG0ZC75T2U+k5Vtnr9FlaeEdFw24SwdtCcrQMCDVtNN3k3yE975PJseTwVaB2StAHN9/LzW
7FDPzu3mrbzsUoSE8vCFvXrReV3TXKj1bwGQmf7ZWD+eljt7lJYMDRpdWllQBxZnxSpQv6uk9m2Q
P1dKthzMZZVBDHxO59oUDbQQg40rgC1zzIbTC0Jx4+MQqSrYXQDBNyKR+5xqctt9jqWFqT639hP8
y/rL46GJacJ/2Rsr1o5jq6SdBE/dwvVhDAhhvvVxk71CYK+CRtBPkDzqrkyn5FxLrOKIbFP+igaN
tUnO52xi1925GKEmonsQAmFHkcVXfq4niVqGTvv2Yp9G/jU0q7NlJv1OBsBe0fLxgLVxAgWHY9N5
BQkClRsy/8IEJ4j7SdD3d2+x2Z93g25IL4lVS7CixYHpdlqdbUbR0ZmWI68aIHmGItL4y2nmYT+o
z9JgF38kU+vd3m/STZxn+aKxIttt6qJ5akL7U6yeUD5REQgZrBg+Pj8/Q5WHM4OvpJ5rKGQiZZEv
pQYybQk6mbne083fkBVEVa83QOQ2Gv4GavphwsXf28j4PKh8TCSj6Z78uLlQCS+CMI27tzY5f4GQ
/whtmtUd22JXaZ8ez7OIWnjfWFB1GPxjanRrChsrseuuTyAOfNP9uaOvo8xfQ+ronpGDzbu/SMh5
VZqigda5qSUhipxMBHViyPq/H0AVFM5YmAvfP/AqKs7pAx4stC/fCn3hX2zUuU9oRpIlyzya85/K
YX0ONyk6K6b+S25es+a8sAvUjPuv5yg4PJ6Ne1vcVCHDoD1CodglBAcooButjgrTm+R/L5pfvbNH
cb00Z1a2Q1j1sa17HmRM8tDxZ8PWKNZiewudwtO56d5UBAkGK0HVySQGC/fmr3bkpw3cRp0ooNxf
7CubgmMOysv/cPZdy40rS5BfhAgADfvasHQiJRIy84KQRjPw3uPrN6Ebey4JYok9N2JC88ZCu+rq
qqxMPs/4trsQl/lNFCt0rUm3sPO2WVxZzDjokKs0A66nbjrqPDCdj8e8FLtgwJhi7Gs0As6zkWMO
9UEIiXQXUDoI4aZo9mJ8iJoje+BqI+i1DER/Zb7joKopjHp6GP9lie8/u+3qA2ZHCyikAqTA2G3E
ZwwxTmgvpqYLlVXXaoLoSU6FlRh/2jJ3fuzK4LTlrrY3rnDI0ElY5hACcj1XbQqIUomN9LQys0t3
7vXMzp4tTAcRNjXEzA5MZaPAqLMQr8ulTQCSjlQmGjeMVGl9M4TknLjirP8f++qfZZ3nX9yeh6Ct
gEHWsXmY1D0NFb2E78bonCt7JSRcPKO4FcBPgZ2Mmb2dUMYtFaatYEtOPgrWrqMzdGiZ4YW4r6sZ
kMVJhciAQCZreHfe2gogEsQHbNlduvRPFxwkX9YgNgpa1STaQ2ckc82/Wf0vcyD/2aIgrQAB0MQt
eRc9ZXXK1i0OKZTkBwWYJlPEcwlaS43GqLQVbaWpN01t+38ebyF+8dq5Mjy7CvJCVeJM7HA4xw3n
v0B52Rmh6lYD9ggxHepLkH2BmDAbvGaMt4vTTdcd8lqxVQR3XR1qUI3chMLFL04Fe+bdhuIhwkHr
1u2hcwkpFMFeZb2bUrh3p+vqk2dRAuR06r7JMFdSq8cbZWyo19k1U62EPktTA3Ip8HWBKwnVDHn6
jqtT7PcdxLNJ1V9C9SACJZM2Gqkgm/3qihbyHDEAsB5OW/Icf1WOWl6YNDXI6EIABfhU5oAXvJQd
WI5syyepOfWj1RG7x/v+8QouHI2JCQvs6ywH0kF29pXgfvC5nJlmAyyR2959FgmEs2J9EI4FpEn/
F2OgNUFTBW5LdubY3GDsIdUo4hxCchwIItJRjqVS9JtNOppC5/GxuYWVxtj+a27m3yQO8lFZI3QX
YN/3rmWCSfCxgeXJ+8fATwR+tcTQqoS0SsF2lzyutIKVjCH9hLywJULDKO5a87G1hfD2ejg/L8sr
awV0J4VqwHB2IsDSj397nridPMjNj89cpJCTOoIKPEKL8OyylcHLFfItwib1UOQQar2qjwzAevVG
wUlxe5ajhZBQuTyWbrnlg/oQDat58slVzk4qvklGvAOGUxCczlypCIiIh9Ys7E02O6mymz/5Q5xC
yanmoQDcDdFHy4l/ENzLWzGsypRC6stfCe8WHBzeajgeICGQ0McwOx+tANY9KOBiiYtnn39Bv5ML
fL3naQK/WVmCaYrvhntlahZnhEWfqSWRcDoK+Vikdv1etAA/QBSBZbbB71LUw4ML7Wc3XbkeFzcW
Xg4/2QEJV9etpyIQKC9LjoHhJlMoo3YCVXvIeK+MbyGsmZ69/5iZRcoV1MXDQXG7CzvYSjCYLcQG
tT6HdNuH11hQYmkgbwnlNRoPjV6mn2vA4x8WvPsJ/u8HzNayzrmwjKE1fIk3vdlemogGFPK/VqXV
p6NoEvMXSjH6IYQwkv7UQoJG6y0oslEpW+0RXtxWggDyDmVKPczxCp47QK5QjpCQA/oVmiSVSCEE
xpR6XL6HoYX4j1bCS/FeV0CujZo7PqnNS6017sfjRZljU/5z7q8+ZApnrp0KmJzGJMiQFjpCaPId
88+9VIldy4eRs5KcpjFW5EUOtRbvVr7bj9ELV5o1OEKjRq8LcxQhWOVzUPdMnceftrhdkL3HA29K
NM+JhyqEwKoSBP2FtNl7oBbfQ73zk8/HRhbXQQS2FSLSE43KbEsopB5ELsQ6pD3HIKsLihGXDXSp
TA3owe3VsF85BYtnbZJcA586Ltz5WQNLfNtBXbK/FF0abkk1Rp+DH6YrINbFubuyMjtqvUrcWOYK
zB107/cuBJ93OfEhCy7W6vnxDApkyW2htIJgRwUjFpnZUho2LYMaU4h4qjVrc9jyFm+BJdlhTN/K
37FbzP63Hm7YLXTmhmNmefu3aDOY6q/G9Da50ZicBX7Av/4nVKmrZoO/rXEOzHi9EXshOEcj4H+/
dbbcROiJIOXwACHv02ygPYesgAum4WdIxlKlgF7uS334XzJxN2Znnh2cPCSQamxlJocW9q/MPbdk
o6RHEdriySnn4GUeL8ri+l+NcxZoZZHCRb4S9xe5DYZt1velkUHsbiOBZmklBlpKxmBwSGFBvgIq
XvNiXomqfeIFZX/JjG4LFjorPXE681s6T6ub/s32kplalf14gIvn9srobIAt0wO6RFL4T6Zzd6FL
ICNfZuAIqHyRQnkb/MqT0M1jo0tv1puhzgLKJEsrJfUxVL7LjN4Wa7Bb9sfS7jKzTA9ibPAusroG
k6x5jeX1/GeO549KrkGk6RJ4aVasj+AsANmqoTDdijNcqk1cj2+u1geBajGGQAIKXSrS/KdIVbSW
3QboLJC/vY829anMnaEn+3haf/AOd/cyUtQQLIAUI/oFb++gxOUjrvFgNmBtLwEHA3KmdWBBC12H
M96IPfpvXLNhESSkng7aLV3gTlX6oVafhbxhPj3mL9/vBJCWS8Lak2Up/TTpNfzzcbOzy5VMm0YE
RylxDS+0qua5Di+KAP3bTWLIjaZEAOKJ0S5sFEigQjf53yd2b+zPdjoTqClYvrD0eYo2BCPJ9pFs
1NBelfO19OI0z/frAMEIYSoTIXtxuw4MgZiCUOLWcIV3frCl5kNiYupb/9Ny/9fMLNx0JS8dWWF6
GDOmILypKIUIyrlOjpUIuvlQFxHy8DToFT3GXhOxIRTBoxnij0S22ezYMzmNgx0XtaAj5FbO+Noc
zG6zgBEKhW/r/tIiQyFEvpa6pshkzw0C78fzsOw4EYD93+mebfvezQADYhvcClFmhsE+Up+KIvzI
1ZOK3lQv343sBxlfEnYb1rbbNHrIVFtG2ReAKz7+lKVBC0hW/cjKoWLE3y486NHrXswg08TKRf8p
BO1kRwBOOZe4fZsk4tosT5t2vtOuDc52WlWr6EUpACLwnirpRNiagluyCcwg2yb8Wrlg6a5AaZEF
zBT5eVRibkenDDXh+8zFCf70sq/K37AQVG4K2eq+Hk/jkiHU2JHsgWoD+PFmC+oyYqfweTdc+qKA
gB2cGNM4ednZYxYcFWHNWy89j2VgjZG0gVQE9GVvxwXZvBoKoCiNjplsRY3T9YmZjK2mNFui7tSc
25Lgr5pWxuNRLt1F12Zn0+lxNYlEXx4uAf8sV9ugeI8i87GJpe1xZWJeIx/FfshSRhoubfXetcey
7HXON4NYoEp0KUGC+9jc0roha8oBhQBEBvhlbyeSCdyCMBkzXGofaZwIzz5wojW20jW2j0rhvzUG
2RLIGuHco9gtz8XKPKXsQ99ngWcBYKU0W/6T/Mp4Kkcr98b9mb61Mz9iShTGgQc7jLoFWfoov+cQ
Hn55PJj718ytkZkrr9tYjIcQyBggHQD0F1x2y2QDu7IdFh7uMCPitYTqD7Kp8/S2GnED24YEj9Se
03rlC9EPuI673oAyvQcA5QjY3zvUVpnhNRF38vA9IIOQ+4wuAjVQCKHt17/94I8AaMOwhaS0zUMe
KNM93DRdAz7VtWm537+33zub+6wLAlHugDpLstMwPtd2pbcSzXgd1K6PF2DN0mwBEgBVqq6ApVLe
+MomEgsj8t5YdVKzZ4HWWMEmL6CxMDJcEEiHTZLAyuymwKAYP+pVjCyKD6T17So3yvbck54WXXNO
WQu8xF3F0i4aKUAlocBqnodEi2vV7AZq81z6GaafPjK/ibjh/ZVq5b1vQt8o0GDg3AAtOvQeb09y
14LJrq/4AXUQiMhAuWKA/hWD5EUU/nk88T/ySrdX2OQtQHI/sfeAHHnmBknGKdXUPXERSlzRwO72
ppcZ8nBWxZdRMvLi2Eo+dGDPpYc+mwCSk88581wDZhT8DcVd6Ie/E+Vb5p+F9ENq3iWiMY1nZvXK
BllwA9efOWcD9bgcLswV+EsrRLzJSaOB5pxgi4RrdAJ78Fof3LzBHuEM7j8AXKAAhhIYclu3K1Di
VkoidGZedhlFOg2oakn7+voStK/T/u3t7ePj4+npc+sgxUb/diBU+P7XywL7yOOg6xObFMp1t/ZB
zS11KjeKF38PnAWVrN4UzUpLDp4VWPWOWK5JXhJrtKUNZ2RHyWAtOQS3Uug09uNPWcDfQPNUAF8+
wgG8a+b0vIHqKVKsxtJFBDCBmnVhuOifM5iPyl6DKC7aAj0+3uDo1AZp1XTFXaXxOD+UoS8vSxd2
63+A1cGuaf6UGlDSXrkr55pnPws8tewQmQMD8F1abmBJSIZGlS4ZPUJUlHba+9GjfwS0Jpz2H1uf
dvT18UT+YFdujxpqtiAghwrHFL/N1U3kRu7ynM+ki747lKfL0fxlHsDENUC8ln6ZG+DL0SxgUriV
l+pk27Zmbw3DAptBqenPu5V7deFBePs1s4Pvjyibs1kuXWQwE4LmvXIA5Asuoa1pxb7fxsgmbdeg
TWtG54zc2NEc+sEwBXhwvmq/hq8iNsgb2Y9PKQDor3VEs7N3Xpn36Zp6MO9zACcbhHiC+wXmXT/o
vw5A8h9T3Tz66ET7VdCvadLNRFMIqOzKJx3zfg6p9snT7Gg/i6eG2isbYd4R95+9Bz5o+BaEvNwc
xlqmseQNfSVd3EPzcjDLfRyY+zfeVA1r7HSN+/MMfOffYSuvwROnNb2fif8annkVvx6QHuZheOR0
XssO6hmyZUWE979Zk/fH076QZcIGkyZ09SRYzM6fEb3aFFnA1jhhCR33rep0I3WlU+8d3Dc50MIX
fxcNK1N7HwIDGgwxUXRuiPj3U8y+8h9yHzJd0HvKJceKioaTW2tK70tb+MbEFMpcmUgDtU8715Uv
rCWAjCMwQjMwGK2lb2+optnCKvfIqsXZSQUQoSGxx8gX9IWA/cqzmadyFzncC69nJjYoCKDWen1/
qhKznSKo4iTIyCKJAsjS7Sglrhh4L64wSg3Ai52vqUahfU0d+4wGlUaamJmZ0pfCKraFVR2AhjCn
OUgsaFWaL7EegJahpyfRKmlohM8+BS8Knb4eIs40B7NATBntDfBFrduJm/jAbGrNM13N3xRGR8+M
udY5tLgzrgY02/pSUiYBI5fyRc9N79nJjmskSD8FgtmUAZEOoRWkkHG45x2MMsr0ddLK8qUGByvZ
uSfmJYeGJ2bMGO3ol6+PNoj6LO4NYoFU2YH6Y+fT2qotCFef3Bce88Baje0+dev36oILRK0Grxdg
KwE0/CmbX23aUGmDVIkD5ULQqtUYv8oNtOj3vEG9SwwymbfHR38hEwpsxJW52RmBOWjwpaFyacDQ
VwGab8og9EUkbaAxLDBDyzcQU4Op77HdOUvi5Fhv7M5OiudWvlASDFOylG29yZ4C2tOWlsZbATqL
9mmtg3TBn/6grdEAJPJIYMwq+2MZKGBf7pWLa4U6sesdFhbU/sVKCLZmZhaMEqXgkDWFGYSBdr/x
nlUrRFOY/LEyfQtn5GY4s2dHDGpZueg65fKebtCAY0bPQMS+eAdpP1qNnkIjiGZIan5wa4anH54f
HQLdPKD4wOeEZZx5G4TyWSwOyqXeF1vpUwJDd2kIYOgeztFvcQUKMW2+uTEBURgKpcD8Qtvp1hgb
ugXXtb56IYUBoVt4KBTRPLQHrClyLkWzyD7/19JsPr2a+FAwCNWL6oPHUPSBa91XRI+as2R0YFBc
CekmF3Y/MDB0YhFx7841Oyq0rtRjkqqXdB+epTOvj//TzP1jYF7tr7OBG9zJgHRgbCDDX7w9C8Kd
lV14nw9EewEeGmicB7O5NE/fA5Siyq1UqBfhwH4WW/67/Bu+pAb/wq+8KRfXB1HCBM6BHBSSWLc7
oUlcATxynXopwTL9Ev6WwW1popjZ+XT8lFcmb9E5XVub5TjqSGoD0W1UpOcmuBiaZLJn7xkEWDv5
iY208hcJKZ/QtRf+0qG+Nju7ycOGUVwogGETHutjeBa+uT8NSx+v2ZKDurYxu1zVLJe5IGpVBLR+
S7tPdIQdy7+ZWa8xlC1tcXHq/cFrFI1Hc9gBF7gQ3kxS96JH4Pg9dc6GPw26JmrVnjO2wTF2Hg9s
IVEEATOAyqBeBpFIvMVvt0jMtimj1DDIbmVaWD6epOKuwf3poyrsGz7lzQQYAKIlR2hc7Lovxnz8
BUsP1ZsvmM1tWtdeP+T4glJHQ9czlQ3fJF+VJW3enng90dWP2Amt4l/7EuAgpuLZxJcmQ+7pdtyD
UibcKIvuRWZH04VcQsltx79M3a0M735BgUeD0ACE0ICQQ83m1k4pFVXV5BVzYdV8izj0dzF6sp2k
aMcE8wq7EiBMv3bjIQUkFzhkMfBC4LCLprNyFQYNJJICNo/4S8zACUddmeqZK5YGTxqiPV434e5M
IA0vwZERPPQRRc+LUbwPeMwwEvHCjE9csWXznRJucpXK6ERzmTfX/Q4CWw0PLGAm3nnsTyJkinkH
UZomE6v/Zr3Pxpbdcx5ro8Ohgo3//5SfWWaryrkrNRY9T95u6APauKYLJt5Kr9G8IIW0rAyg+5u3
KKZ1a0gFAnOQRudOH+2It4LQubtMMUpcoYgrIdmKIznNwtWMCk1ZJ+n0okx9xTWKamj1QkYaMcwb
xoiDsLB9PveMAnR0KztnyTJUowDAVZBQv0P8CmJPRJcppYvUM5zF95FL0T2fb6oekxyIamLJVZQ+
i+qwVuhfWtqpQwmJWSSPkT6d3RsdUxZeiKwY4DfASYBYwnUpG23F1CEczQ+JbzYga4s0KTyM3jZU
jhBC18AezXYay9k+o40+Fb/UYTeOZlVSTzpxDdCY+S/esyPFIG1AK5PJXuO/QXFIahc9nFYTf3hg
zhDBF6IpO/493YrCM6uMZhBStzNLZQ+9pBW3fh/H/+xgbsqUT91Y8w4pSQhEhBRIx4Usf8L7qQT2
OCZ6U+SenVc1WKbamNejkrSbQqye61hidfBknz0paXSecxVNVCFTlqR/k2mEgjfpLRLIYVGeJIQW
YDqnbSr3m8dn7x4AMmHtVCDTFADkwVwzC/GIz3fS6CmxQyol3qg8lzzxjLTx47igAQDsbQ/+ZOL2
pprjrCEHn5tiElYr03cfX6CjWpTl6TE4ZZLnzq3NAJQPy9G95GGS0ZrLnsHwsBPKjmZoLCiwkpFU
n3z5NeBWvM998gWmFbzcBcBgJbjX+bl0JVKwJes5SWZBao/YHWe2rNXVeuB09RZwTNH9I6x2WU07
/9bBwizGzE0SpwpY22/dgRRlhI2q1HPCRlUMlkG5qHNZ1xiy1reqgEsgO1pV9ui7wpb3mdZEXwnE
q8dcV4iPLryuqNfCySnInn0S3r0qqDwgxohs+uywCm2dgrW+8pwyEpBpCytNYiNRQ7upaJYkG8wG
kEI9qgvFUj0WrKphlZp1EIYbZeDXEAr3SQLoQarYk7h7ZMS289SfF7JB3gD+43BnxdeS6DD8ZSsa
jRoaSkO8swS964w0MAjkEgSjghJYo2VCQdnkGEOac8+j/zu3k9CAaESI6tj30FpiuM1EQ+Z2ItFV
9VV2PEGTmbV5nMLT+TxONLsyulKhLjLfUYkotl6WdNhRry7ExqHSZJN98tzIT4UATtr6Pev+DLtw
tBJpXDlIPxnaO9t4faJChb/qPAobSMe33ph7Dq88wXm4uvcyMIDGUT/fNorGt3YknGrRZCH5oJef
MQRculfBGHpdDHdQvDAEnpKTeEkUvQOhIWOo0jrL9/2Fj6W9+shZoCY0hSj7ReY5PfzKkamsnhgE
9KDgPKFBfeQMYZe8je/Es+VnBl6/1DmNFVeW6acwNJuqSa19ykNhooDfuD2BBJ2hXSMqnlN1UBt9
HorXtDB6z3IzTXL/1My+za2i+UjHkBJh7w+/S1aXOEsGLqgXKZdayDG0RhfuCzxH2NyIW11grHFA
a8JTHBuhe8oiTSgNJrIbFULRhvhMvlEhdc/qSx1uSlBJ1EjuMn8E6dkHBcHEQb4d6w9Zpb0HNfdN
cI4GSJOm21pcw3D+KKs+GvzM7wtM0gpJIHiOdKgkE82OtOpfAu+gtlq0DcK3oqCpnURvaGnCpY3m
/I/0FGZ2JOqjv/dqUxLf+F4fviVv4zEvApDh2VYe9AYeW62OkhtTAj4ebKa0d9CGPkzdI1rQnWSw
SQlU/uUKG7l14mhTpEegDH24u2EvyaYwHtJ8FwNXGtCW2XiKlqNwnL2mpZ7LRtHvSiuQn/N3NKk8
vgkXbnAUmiQA9BGiIbciziNeuao9lpE8p45MqYCeLy28TUhVaM9kZkz5wFJqbThkNdrVDLS/gfUZ
/VxbSdGk4SBUK5+zdC3dfM7sfohTNfO6yvWc4ZAIaPs1q0jvUET3WZr5r/WgCYIhsJGu8Gt0Ggun
88by7EJsYr4fE4HxHEhvJwn0b0ooC1QyFSWzAv1gmlB0nK8Nd8FnTtE/nD0HrII8T5igvZsIZen5
Ts0+Mbh5wrE/+B5UM3PgKVLaE0hhVwOFnNyWQ9DcKjiO/rBRlTX+oHuQHqJ08BRNuY4pvzZvuU7C
nC+EhvgOBLw6yqOK8SQ2fG8VLbTPOyjW7Ss5Vi4Z1528mq13kBPu9SwZeir5HP+eSY2qDWwc6XzB
Zd85465BvRe/UETGh8VrEELpczkd9COBIgpChE7jErsMQl2VSw1Q9kq28sr0m9aomE0atrqfvYTM
a1zu1dKMZMCVvx6fmft6C4rdhEDnBt0UgG9JM0cu5QIZpCSLHMmKAGni3mRzOMBZRYLGuxtetJEx
/IiOoApayzZM23/mv8AmBeO4YQnqgrNYpQUWg69UP3ak4ilVzdIDJ4+dRSfZdYj0O5QPCQTr0G7B
PtWSUSmVnrrse85fejAG+CmEFEkGoOl7xwJZHbuakgdbmEopU2tE/PYVcMX4Kw/Au/TSNFlXnzwd
gasHICfEAoO4K3J4KSFODzdkhl1VAcUT80ZShqkmQK9o83iJ7rIGMCrgPOGaAzweQe6tUSYFxjdg
y9gpAYnYV2vkNkvLcP3zs2sk4LsSOHX8PDc8ycNr9y2Tbf7UKtpaYv+nJnS74MhCoF8HYCTkvpFj
uh0IRDrcjPhR7AzxuPXCgzBsuVI+uM2+cIpRMLrsIx/sVkNsoTOCe3k8jQsPFLydp74tCbqLIDGb
ZV8SnhEa13d9p+QmGqywo9GAjk+zjQ9pGdKktNi1Ztb7/XJrcna44gFcUVyr+s7o51rENzQmHBqw
PsZR/MMgyfR4hPcJH0DeQX4vTGRBEG+aHag+yXpUp+XAIX4H2ZxmrCibgYK2kyPtsaX7oj5SZfCt
QPaB8B+pwtlcZkXl9Zwchk6W7gbp2WtH0P6g14z/g4yO+Nm2RpwahcmFtNtLylGtzfEAfh7aVDTl
d9FaBfc+b4jvIWC/ndw9J3Pq7HvkOg9DnolDp2YO3UQvwWsJ8yI+uyYz0jzdJEcFJcmBVifiqNKp
7G0vR5qvp3K6MjX3TbnTpwhIHwAuisWYP8dztk/KDFxZTil85/mlLZ8r5kQSURt8wwuo5KKpP3TE
XieoFQtbV0V0Ftl8w1M+Mx4v09L2mxwG8Jeo/eCyuT1wUVb0Hcd2gEkRgnBIbVKrJCFUU1CpsUO5
AD2pgPn590ZBzjSpqQNsSNSZUTGqfC7xg8iJfUWxhbZiN13zwdXtDiikEU+8UF2xuJAB+eFPwMqD
BXbiirgd51C4QeUOmNVR+C0Mm0Hm6JjgvSFUNDn3CMarwOAaQ1mDBS8dOBG8PWjBh9Q5cq23dvmu
yUM8wkNHltrxwIHhJErQ61KX44rvug+tkDAGARWHBAtI/ObNNqTp2EFW/AgJDh8khQGc18ols+Sc
b0zMYmcXvhld/mHk+BVHOSWizYi4/ZsAuvDKph8DoR7aW8Ga3dN+pTS1tE2vRzeLkyWPqAiHishR
clEGNUvPaGHMAZKUy3juypkC2qkksf79NpXxwkfvkgTE4zwCG32fG1m1ipx6CNEwe3FJofvE08I+
x3lM1rbo/S2LFUSLDgq/wAnhJr/dKm7WRv6YYYxoV+XMrFN4Wqd9sR258YUJSgY8WzLEsRCr2lyT
AxkWolVX8JtAr5kSVAjKmBoRMPZmU0nfcjgQUFsxwS4Z+dWW9unCn13TKBEiacOBFhbPqFmQU4MY
I09GDsuR7BpoGSlo1aMKeaoydDVv0ZrKVla0xtezuP8wRYTlVSQPkU67nSA2EwciDGLkqEmle0Nl
q8WZGbUkvSDXTUqzwQu9V3YVq6Pnl/XWoqDpqM4HjVa9qTYKuRzca7fma9bl85HPY4fN2uDAZApa
qJU4PoWC70RuwB7TMRstUXETbci7j3+9F5G/QN0NCE3IXf7E6FdhpUi8KO/zOnZATYRu2x0R9a4w
hBSULL8eW7pvHccWvDY1c5VgVlXdiFSxMxEZ+5t3OTZr13hr3gMNBAJGbKIJc5tHmgyZgeQYRnSw
vaO0Wo2+j2mB+FXgzAgOoIDy1O10t25CxiiIEwfp6UrPeA6MYxFouf/9BXhjZuagCyWLk7CLEicZ
Q3Qpb8E15fM7sMf0a7nOhXfUzYjmwS1feD7bKDBFzrw1ZlR+Uz5Ejyo6I4PVHSmwwOw7itrXeWVF
p50527nAKgMEiEgMxAQ/SZGrzeMTJmzLIE+cSSoSCffPwakOofknhCKaGeoKwCWdXp2knYfcxw73
x1rwtXA53XzA7OiIgxQAQ5gmTsmmKh0kNTa8aEjNx+NcyKZggq/GOYsrPCEDcj/PEifXJffUQHeS
5ryhpODCNBneri58uZVSe8Xqwt10Y3XmDCWlKkVBxeDk43f5O6GoTUW68N5ryARvSo1sNWP4en5s
dOGugE0oGIOaDg++H2zF1YqyHu+Bw6BOHCbCixLUqF+4NFLLbdpIC9qAsZqO7zUhzdYApQup5+k5
DkwNgGXIqaqzY4kKjodCURM7Mdj5jmHd59B4iz2h0byc4QDGEotROU+5t1ePjQbopcVZKe7zLKsz
LRii5NX3wvY7YtSq/cZ7rxqQim4bBpQcqlL6aB8pwCRbckJe6mwoyePBE0fwiARllUsoRnTqb4Yg
Vjb7KBMypBRV0eDi3v8ifeAFetOHZXRoq7hPtSyVcCMIYp12+uPpXzzKEwkYbmlcgCgq3TonPoN2
U5EXsYNMQs20ulJRzgM9gvssq1q3F1GwVjRwX8d+p6G/F52tjz+AX7iMyPUHzJ7kwAulYQzaE2cI
7UZkASFtAokm0bbyKCFaBMbZ32Cn7E1IYuQojZh+RcUd04BhGcpgzLv/ilmO65faw4wHVE3OBVQD
hZV5WvxMQJ1Bjyoi0L9jhurQ+Drk4RiDPexP8Mna4Z7xBZDylmbQ6G1nSiVtIVcpy1rhNVopvjPu
UwIkdqupZaz1CM6jjesaKFNGvFZGm7bflNA3TmkhUza8rEzq0kmGYDzCCwFoTbzMble1QYKcGXsu
drLBLqRdU0Q08k3kBwl6mUPyp+kCo0Zuvw052kbvQ0ojdxvwPT6OSihgFhuFvKoQHoBeoPI2hC8D
4A2JXhYM7daK7kseAG8oPOTxnp+ebrffyvhl0A2hGjuo6re610i5XiSDS1VMuYFyqkRjyGrYZcms
sWMtPGkmpCBwKlNDjvoTP1z5nrjM3CKSBMySxHp21RPoR5FhfBKTIl+5nJdiABQeZdSLZQWcZbOQ
OJcLTyzHAA6dcAL4rJvBCNXsFWWeLRsVa+WSxfsDQS0PRB9SQCCnmc0p4sugAY+LwyZoc+JUM2xo
DVqs+iINJuoBwVs06oO/dm1NzmJ+PV+bnd2OruIHblg0iVNIVCpOsnho2J1i4oAy0S7vraG0Vjb6
UkAA8l5klhHFAwQ+u7J6sag43x8TZ2iRgwCyiLrVFw+wekUb/g3FEOXkIxoKDQZSOhDKNScSVoD6
VXBZj3+5YesKK5+05M+AlwHNrQzojPxTybraVGzBMUHDMIiNfBUCdQOgClwtnnmmEg+EVf0dlxWe
xjJJoDWge155Xi6lBwhclIqHF0rj4Mq6XflIdn1wmkepw1QFlcJ3eUB1D9KJ8pYQK+1rK/aeS6Uy
gnrNkU9Tfbf4yL4IUDWEf5yHuQKXAEXUwnIn0r54rthUV0eABEIjahOtZDOtkt7aeo9efuolpihV
cI14C+YG2uxHDoU834xV8Io99cGrEuusq62KES0cQwHbZcrW4PWFBMPt7DBDLYZcwqVO7UKak2y8
qgUnxkFdw9fcQ0IFIJjw4lan9KQEkMitoaJoJCWHqpMT78szs0kg7eoBsf7ywr38Lim/xuW4lBO8
sTc7B92YtnXpw15GD74p/J2aNl7+jE+naC/RtxwSoU4V/n/c3gsn/sbu7KJJU65SxpBPnfY33gGR
sEv9z1S2xCwHZUZgCaVCXfEAji62P1fMzsXn5HocGT1ah5pdlhtZvIIkXTh/N180bYGr88eMguTi
2Zk6KJJPXQK53rIJdn1POf9P1a+ShSzaA1SNBT8lmjrn7ELDEAdylcPe0KN90kaylW4yyz/3WHMg
6zWWavlh6pIx2kLT7I7q38nOrejriidcuMym2OSf75iFs0mLlmNfxQ7YgYaEqpSgIExB54p996f5
sCp9nwLSmtOtc+6+np/X0q9LqeAb+7NrvEpbUnDFNO8UcFZwEJZ7vFqy0Oq3GYSb/w9p39XbuLJ0
+4sIMDbJ12ZQsihZTvK8EE7DnDN//V30uThbahEivn0wD4MZAy52qq6uWrUW9fEoDMxH7/P+uOcq
HZd2WeahYGjAMhFg3I0xKBRN9nhkG7ELeYuVKW3uG5vcA+Pirmyx16rcBbHmY4yaumvBAhvWR3d4
7b2fRWDMXIroyhRzlSZaJGeDhGFJhwTtNcjEoDO43VUdnra0lJ3wTweI4t5dymjPe65/9hFbWFE8
D0GFjxM9COusgKqYwe/5V37cRj9A5oyRyYF2JbOKJ5Es5GtmnfOFZcaHYft0XTxidnnpkQiA0oV2
3xviYnA867OmVDZIXgGcYNk0yo5wMvGA6VS43YR5VOxEQLMDGPA3XFZSdartRHb5Ib7xSmPwmq2H
DvKTCYqEernABzB3X2Od//kYxl2ljRD7vYB1DvN9C8UmvGs4A6oLaIOHnpmyS0xuKS82v4v/Mclc
gtOjF+QymGdJeRBCuwYvqnwGrlhYpBJhfCOACciqXsgoMT4Jqg6dLhWQUQJ6NhkNokDQOYDg31fz
Daz0/bPJ7J4bW4z/4UlZgulNg/QeGtAeTl1O3YW1Yh4qrAXW01SVh7slwGjyxgC7xzRt3xBmQakA
Oez7g1mYOLaTSQm8GJAzdRLrDXCP7Ee8iyEL4RnDWlxEkDDn4T/jmjhsEawQAcjS6xtTiuO+ypRQ
2ieha7f+g1SaegsC+TEzdf9bDxyNr00pT+z7Y2Rd3I1dJnYgVZdCcQR2q8IYH0hBE88oAnSZavgj
7KtD97ak68U+jP5jE0yQvEpQmAeI+HqsCt/FOZgHpX03WMm6A4gVmWCj+ioS8OVCCll/XzI5u5Qy
MHsKcmco1jL7sgqLUm7CSNrrhYlEOy+bqUKD7+E5fOkXw87pArq4oP4zPDRHI60OeVIoElwPLwuA
im7SXNo3f71Tsm7RUCw5/Wv0HNnyEtng7MD+awvNcNe2urYZlU5PMZVAF+KR+UxQNnv2vjNTW7jj
GYfFjAql72tLnIdmAbWDJQ2w89auvvq/eUFjcWlDMiHUjR3mzgWKmIjRZAdFl33wBwkn9FzkwI8Z
0XFYly/Vp7rpVEpe7h+EpYlk9mRV8q42AjW/xzMpDAAlkH6S0ay1TeE/cOGuyN7+N3vMefdxMeZu
jGHisnNLQEFttaTRMTyVW+74v5lijjgf6HHRh9iP3FN0iiBz76Y0ex6ACbT+N0PMNepyLS94dfY7
Ju1VeHM5GiDr8AjeX2GpfHd7D4C6U4duLirhqPyz5F9+N0bxBM7Y97VmhBGP/FRuifkhDgrKFd+B
VyxtzGkHXB9r4I/BgYw0FR73wOBfH4CoCHNNaDN3r/gAUJS1VbjaJhVU2oFGCrlhIDu2UdlSDjUs
oTw2HmcOHLIu9+f49nhcfwVzPEBT1HjgYnb3qvgzRKssPYCi7n8zwRwFTlSjlgPAbd/Ioh2iwaPb
dkjI/wsjE/8O1g/AIRYFiAaHAW1krbuvkCVq82NdPDRLpJi3Z/q3ojzpFeCxCdzj9YrJysAJ8Tj6
jobuobNwyCWLD78r/RCnhFblAuvVdGKv98e1NWZ/DFk5omQm+I4nebrRJCk6lyp5kVnnduNDd3h6
XEMoHkNiQa9+5wNtqgahU0M6MMme0GMNLGIW06EYzDB/TUoPoNLIQtoHCkedVFBfzWkQxYewza2Q
tJY7LLE/TAf7eujX38QMvRBzro46L3RCWd8W6ZPU6RsvfmxBaHV/18yEKxoPkC3abpBqRLcC42Li
Bi2VcheFjhbUaIV7yyFGhgLjwfNN/ZGnviMi2/CjKwsu9Jc5hxkhiIyQ4RTBfglIBTNCaQyqms+a
2GmsYTUYiUXVU2qGtrfyLPAYWxXKnr1R0nKFd4uJZ/aK2JFZ2y/Ct7aQXfwFF937FsYFjBDjAQVE
GzsxHp/+ESmfAM8UIrU0bfAi/hQiSF5+S8oq1CCAAC1qlM24eF1Vhsida5DZ/wkSU2t2HGd1BVXC
tzh9SnxzkkbyDmVhhsUBj/j4j1RuInTD8W96vPTAvT0rGrKjaNuEPKg4tTden8xwjAaxKEnsFHH2
rQkZAqP+6f5WuXWU1yaYFfNz5ATrWI0dj8d11256Yg7lAv5xbjtejYNZClltIRMLaLfDr5SvZjXW
KCNZfbqW9qOlK1CEo2JuDUtB39LQGAeNBkZlEAdYVTgz4nfAmomLrWbT9DCbDElaNCNBehcQFdZ3
8p3nKW5VZQ66Me1KPQrlkwz21S6IIIVnxspGD0vaVdHKbxZeeLeBJtzbhWVm4dyub6QR5V0n0Z7+
SFlpacgSY/si1XJ/h7BZK4Sa15aY1atAlJbmXpM5UCpTBdPTwCtMA1TXtFUNmdpuqTQzOzLQrgH2
A7zPTbd7LiVJqNcZRia/czVqldC9E/P3AiCGQFwKkGZ8MhSN/zHGeEoe6Fg0BOYYHPgUw/AgNR9q
tiq7xeL1NEs3OwXVTfD54UmHPpjrs6yGxVhGDdbL7wqjEjbE3yJoV1EK5sK94D71QL+ilWw6hAue
cH4B0dsOwl7AUUSNSW3oIzI3GVdkjjtuShB5Ji8xT8tsVVcvKn8s3Yc+XLgI2AzrtGcUCRlmaAqK
El7r7GirKO80n+RO8DHa6fGTM7qjLFHFgjSrKe4geY8aqrkUWf/WbZhJvjI7ba2LhDpfBVozhGru
DM2H/IM8s+GjXYqr0LXxMGZr0lnulxiuZG3fHYZIfwGavu/fVfSnE28hymcRXTdTwMx63Xu1nBMp
d7g1b0jgYEJ3wiZY9TvdimIDcl2BAS0S6lsgpwLP3wDOKt7QrOxNXmwBvo3wrldj+vnFtIxD7g18
jtUIN6NdONlIkeMyUkD6+bO+Lx7C9d91anBHzVqSiZkJw7ADUK8GYkaZYMDXlsF5h9aDNM0dCAsi
543X6eAZUW+HIpJD+VTCXvBWswbBBoCyGeJltGZcG+yG2vPxKs+dSjmDisbgu30IXoKQACaJbrcl
zpEZ96GAyGGiO550lViQV6GOHADOYu4kg+9Ebrri3IJmeBujU+n/7oYh6YvyPzqakaNhW19HUI4I
QRkUzh+035jRCskZ+uIdxIWa1FwMd2mHjZw9IgGBG8JOa8fP9fN4LrBbwgNnFWa7kxHEIZhD3U4z
Xbs3PiB1/ORb2jqBLkXz6T3pm9K+P/CZIAjfA2SADEYh9EGxZ5qkIZxXUjhlHhpZFhrdUkVyzgIe
Pshtw0VKwMRd7xkxh4SMIqVQdw0SYdcD0G2FarN0rYkzNwCqzfqEINLwmmPZ7MBP0wplURdOvhGN
gkp2tOYt2VJ2PX3wDLIerfiUGy8dGKdeYmMptzc/yH+sMx4507ksT8UG1gGds5I0F46iHwwLXk+Y
CbquBsmslqx0SQk6jsIRt+kzdwZqmnI8Dc2VYMgP2sQTkb0vsMTMjmxqsJk494GOY5avTMHzVoHw
wYnQwV8mOz3qF5wKW2j69eXKhYlp1BcOVAG+ToMqT+Hoa3Ebfg0Fdd8JAJwT4Y+7I5+emXze3/Wz
N+ilSWa9xkqQg6zCqPyN8iWdMaGvoVl+prtgMwA6tg1PGnQQdVN/XjA8PSrYOxSEYZhJiIdM2efr
sQZeGFS+jvOvpACWVwaSRa7J1yt9lXp7Aa8ELVzSU5+LUJByBkoWrA2AY7Ct9Upa+VqE9LMzsRaK
ln2MnZJuF+VHpk+/GdoEHMT40FnJM/dgDMFqThq6wpHAZRytYxvsMHgNuyBukowQRX7pG13A9G+4
iEKe3hp3LP9OwMUGKpN0AJURLCuH3iw3PVVO8U4+jMaHbjY7dWENbw4h0H8oZQGnNkVgyP9dL6GS
Z2AzSuEy0ZKVGaXqN2uiDLFV4iVm3t8uv8wVVyNjbDEXru8Keph6UeEk4DEPv3+GP35r1CZX7wYd
MGv5UKFUkj9CZy8B3QfIv/7g7+Gz7Lfti7epBjv2xKWrcmn8zDp3ZeMJhYZvItK590wBdO7CE+e/
F6Nv8OAR37TRKlRNUNlww2rsDFVYuLPYUil01i5XAMm76xVA91UPjD2+oO7+umvX/ZsMRlocRgmQ
79FW1NdsfBUK3bq/GDf7e8q6oEgsI8+EWia77lLO10FLmsbRusTKyWMrbEU00sU9eF+87/u2buZ4
Un2d6EzgJKABxrLyBKrUFAUhpVMk8TmPPDtFb1/VNK/3zUxu7mp7wczUtA7UJcpgyGBfT2TaK50S
jzBTDZ6VSU+Bkq+6DCWxbGHTzI3n0hDjb6MKU5s0MNQp4nOY5YaW6MDmZgvTNjMe3I9TcgwAGOSo
mWe7Kle5kpQBxpM7ee9TzX9RczvTl0rMM1sBGwFxBoJcpI9ZLy4EchTK3VA6w6scU9koj4VsNbp9
f3VmJu3KCnP4cwKRgEweS0flUyAXj4E1Imd838btWUJDPoJeMAGjQxlJsCmuuvCddRjnEnQFK0cg
HEgi2kICTaZQtugbzc0sVIgRVW5k5G1UGLroFbSvuMhq62ipCjw3p2iJR70EOjEgWWHcCp+0ZZcr
UuHwaktjiELzwVckp4arBqYM+vT74771rBg3LiuAjQlaJxX2bRGmYSfGmlc6Y/4+el9ZIaLGbUoi
Cm2oQUtdtubyY5z5L30O+b+u9lZ1YkLk3OfXitgaqEUQtUGzHo3bg96rxdL33QQKv9+H9CT65lBk
YrdyVEZtynda4TSlvq7T1CBfPtoSJemPsAXNRPScq9SX1hy/jaPA1qRN3u8rX12Bom2Q92ie8+PX
+1Mm3zoLBWx3oiADv4w+V2anNM0Y1b2mIsYdirdCD4waKL/7JmZ2vAp1oKlWIoHZhi2RA27vg3m7
qJ1cGE0x2PYeoRFZcBIzGw30OWBmlyWo5N4c3qCp1GKMqtrJoq0w/i103QzBsyT6I9hv44Xs7IxH
ujLGnOE48wSSkrJ2lBJdnc3Bz7/a/CdYQkxNv4Zx5FgTXEuTKC/a4JkbERWWvi39rHFI/clJEdX0
Et0bItgG9yL/oqAUc3+hbp9beAyA9x1pRADnQUbEnFap83JQYHWNA8YJqQ5Rf/ASU6nOdY3eF92p
NkB6Bqo1fGXP/C7aZM96+6KDoMfWHLKrlghlb/cNuulApgGifUnQ0Jtx7cTiJB64WA4aJ0mPNfnR
kodQzRZO5JwNpBcBaP4Fc7Nkj76cxVwipY1Thih2eIc0Q56p/b/mnTGEKd+BRUSZDqnT64HkKU+q
sMkbZ7RrvA9S6snWJGq49Fy+3S/XdqbBXnh9QROUSq5hRxuQPeMtLVyFyaodqVYuHOlbrzFZwpnG
2xwwlN+NdGEJ8jlyjmJR4zQS8Y1a6A9imi1585nhIJUNLhcg+fCoYtkHqsLzRlFQWgeiD5GBVDOV
F9K8036+PmBg7riwwDo/UuihD340BxAXuzDQ97XR7MelfDkr1YMMtoxm3InbGR07uJaYYxWoelai
57cFUj/ZQ028QwRfb/SyMMCak/iPY5OfQbWwGSp3G4/W4EJmW7YrIhuNZHnPfm516JOP91lqSMVT
FkDSdIxtPQMV1um+B5hZV3ypigAVzWIIhxmPow2NgMdJAcJ1DaQ9ddwGVlsNP/eNsIxB/38+/rHC
BHQ59NTKfKhaJxn3DZSbZSNGF8cof/hHGdKlysHr0oLq2bHn09f8L/HtcLQ8MV7f/46ZwQLUjXM/
FbzRrsx8RpsRN9fSanBCkYBYq6HKwkB/ww1mf8ECfCoiSl5GUH59INtU6vg8aQckJFJ40HN0Cp+b
1/6hPoL+ZkXMmHrH4Ag6D3+0qo1Iv5d0eWbcG6QNEMyiFx3aPKx7g1ZWF3HQo3JA7UhJ4htCtour
2rw/kbfXoYzLHa8OULLg6mWZGkmcJdnYu4MjpP2ahKhZdOi5Tt/EpYTcbbECKUCQo6C3Hv0vyDtO
S3rhd7o6JXxdlaMzGKPZb6Rd/uRZ4qY3OjO1ht1Ag6Nn/A1XS53Jc/N4aXf6+YXdIAmalOeK0Tmb
x4VH1Eysfj2maXYvfrcshrUYlvjdOpVXn+2upjFVjMfIXkKdzkTH15amGOrC0lCqHFplYWkwPhMI
H2R7bSNv0vW4qs6V+VGthxVnEwdZaagqlaZrLWmwzBwIhOWggUS1AYQqcDDXXzBqo5oWXSY6/dBF
RjpRQnJvoNak8g+0V5PGQPHSUF0Ic50y8bWs7KyEmkHaHQK0VECunuZkXLfZwzhYorYQCtxeN8Bg
8XAHqE7gmfm7ThezU/oJwL+eIDsjF49GNgqyOYrEX8d9DiUKOSE2R3gQIIYSWd0/P/OWESOreLij
Q5JZF1XLkKFF8tIpgTHpgL1ItQQdNStvk1XnQFvimL31ewC4TGInwPog9me9EiiQQm4MQ9kJSrJX
uNyuuWAh4pmJJCeSVKTTEJCDV1ZihiQMaoKaoi47tW/lR5BuqPVm1Ki2Sn5iJ3nIQes7NaN2D2Vi
SrJdgxJUOAroIBGMdjGTeOufrj+G2XWhi6b3yNVkZ3jkCwMNs+jRRO+ZFxhBv6kgtGknxfP42gPp
VKNPQG8299f3NjENli7AqlCF4lUeAq2M28q0ohtAZSGDcZUD4NOQhMdg56rpSw4iatJsY38vNttI
2yoCVUfN0GI7VD7D5rSkEHtbqfr9Ely9ItTxtBtCVk4p1IKMoeKg6zoG6pvK9SnyDpwRHJXgkChW
w62SYl/sxK2/RRvKIzmU2/g0/kDOUKTim6CuAb3S1xKYMHFGFi6S23jst8sTRXBQ10vQULx2D1FZ
iRnYrxRnqL8ayEvX+mMi/f0rt7+tyVn+trAucycBeZL/2mPuZ06GMyIJ7PXtSt12D46+denLh/P0
vTAwaYokryMBjIwoGBKuSJQJmFjDS+JOTKNIcaRDF1N04dfHfrS9U2BFytRcHq+gCdz1J+D7oGnh
7YpXXbDFffs+/lHbPfpFZEsE8Zj6qJB1yvVG7o3gJONWgVwuuMHbq+76S6eRXLjBOirrViWJApBM
iy7fjo4jGMuPCzM/jfdmPlB7QgEDbgIiHtdWRF/oPbXqFMcdjKhEB5SMV8QpENFb6pd0UuSWa6pD
2HcpIrptEcAJUBDjamBKklFhZyzrSpUNCdcqTlB8gWjANVPBTKGPmlBpWNfBYQAovOFPY7Aw5Nl5
vbDL+ABlcIVGqWoFnu+1DJ5TrHj+r9Zu4k3B8Kagkwnfy7rjhigbFacJamdUo3Wr1StJ6Rdef5Pz
vlm8CzPMZkax0CdQA1QcJVZWShcTQx3yrxJJ2VhvEyuIm3whSJq5IaeLCjlzrB2IRJj4S0gKNwZG
SHHi/D0qd0EN/lnlVOJe6bhg7fecdX9/zo0QSq4i8ojIhwgKE5NlJFKl0SOK0/Uplb03RexWofuU
ZiBbLpOFwc15oQlwixQcgmeIKV2fhSQo+wAyFNBeQQYcYsK6amVpqi64oJnoD6DWiV4fNxDED1iJ
Pb/hlCYF1bpD4gARBnSNolMSv8pg1eBli2Cj9JbO097qWitVRxScotQu9E0NycfA1qV3EJbQmoeQ
QQJl24UtNRswEHSVT+i1qZuGmQSlCcZGBFuDA7qQLTjdqZugNw7riwYNn0Cf2sfD0OUM1wUh9vgR
o2uyqVZgxpOkZ09f58qbLk9c1iFtG8gyLqXGbov0cBsEDfuoQoBOBUwh14tUDmMtddA5cYShpIpk
iBXtymrtmk1OP1wT0OhGOQXHjtPMgX8Bucm/2JAX5pnp6WUk7LDdEZz2SUFrf+gsaHQUZuWhgQyz
CWyEPkgLp2BuYwJ5DnpRFeAZ4KKvx8zntdqpAy4tV6yqFRJcoSkPemwvDG36dtadQAcE9zBekSBq
Y9yJmktEjToJseIzInzLkulJNx5OHrX/6NT+WgV0zxsb/FN1ONOwrIftm/VDPx4+Xp6anTHQb59u
10/W6uF9vX5cr8/Pfx+fXjNq7kzPOe+2rrF7XIJMzfmHy09mLslc69q6GrBb6xFq7SBNHHadWtit
cBAA17g/P7dICmy9S2PMjeUm3lhpgyw7EiD2ebkF4FFUX+TUFj65wgbxNsgottpDmO9cban+P23r
e2vD3Fqo7EhVmGJtpPhdRvKyK81mKepj5dWRD7oeIHO2PJfP87pXZWd3zmhvAwRPebzvMyqu4g3U
m6hogVIA/GOqcfSoCBWMBzyPVVMxl57IcwEo2Fuw6adMuMSe8ghM21Ic4Z7xhj9Zv26ne9qj9XgI
qh0P2QnQvt5f3LkjhpqIiFIVeDXQ2Hd9xIpaKzhwZhOncHmqoIXKX+i6/n1bsCuIJC18F7Q9EPMz
kwtEQQoYV0wce7PhjM3zSH+IKdMv1VKNH9f8OQZGYRJqTS38T2t1E59fJ+Hq4fS91Ag3d84vv4Tx
YdrQy+LYTmNVdoPjSqCQC/4ACLFw0f0u0r0RT4f3IoKtiOcPqYoRJ3TYJvR81unn4bMCaUL5cP60
nzea+ZOAN8E1deP41Z0h6wRhVCSY0Y1uf0Da04jsx11mNbvXxlAWvm7uQEHcAbqTE5k7Eq3XHzcW
vpZCSYQ4rSvRZti20jpL2oVdNTvTF0aYGeCUukSPf0WcHr5CA8JS0GgTUDX7+Be798IOc0FUKrLF
dY3BNB5ozBq1QqNIEQ0L8dH8lKlTYw4oXZCkuZ4yvtRSfWx74kiKiIfCQzusBWkpSTAXYUIXCpUG
xEjQXWA8epdkreenKXEGDZDJV/Qk5C8qqBV5JCeyz/vTNrs8F7YYhy7yriKXYUIcT9+NX3xo5kVp
CNVS0DznzEB5+ltyxu3NEiEIbdOVBPLZTp7TLpQ2VcWDuLkw+/4RwVSPYqKun+6PbOZexDrheYtr
XAf+gNndWg4VkzyWiKMr4P7UBL+w6kBYjTl0PZAlMooxWLA440BVxM6Auk4UUcATX28OfZDVxOPg
VKRSeBNCZHja6vn+oGaW68oEkyVQg0xM+Qb+RIhkKgHWKyNtMtpJskTcOrPRQYks4BEAIQVA7ZiN
Ho+BV0cCDBXFN5AhPrrlh36hl3DJxvTzC+c41rzqqSVs1BF0Kw+Nuhb6BTj07HwhmSlDywaLyqKP
dTK0cT1ge/cxJAzacXgmBE98matiGqGN4/7qzG05NHsBuAdKLh5Ph+sBiV6aZNXYEYcTM99q/Uyi
wgjOZ0gKo3UqCfxVk/kLB/hXp4C5YiZuehU8yOiVxHJdG21y12+EhMcQ7YTuVarS13D1WpqdNdHy
BLQwDuDlUa3V6Xh8P2rmiQ5Q3X6AdKxpQMWDrv+CsZ/+i4m4+CZmIhIOoEJwPWD36PVzHUy8jlqT
mgUKMfLEBajk8oLFub10OQvi9SyEJbQJ0A1HHA2NmeUpFDdxsFChnTUBdwLKNZwLrPG1iS7tE8Kh
pu7I46ED4yzaqCBzfH/i5lwIAGb/tcE4Ld2rSi6oZfjJsfvqhfqLyyrrvolfzuWbDXNhg7mRa4kv
G2Ty0VKxHbavlYU3tVFj7+A1jT8RLc87zWi2Z4mWNoLg55/M4KaNFWFroXkhA9vX5oTjsyFoCJr4
jSE2abg+BXcqVLKjTfhKEMO8tUZlU56uFfPx32wvIiEhAvoJgFHYU91W8tAPmYrFVjzZhsY8WXlJ
ds4HshEbMTkQ9EyZC7OGxWUnDTlTbUJLoTwrM5OGOD0SOjVWHUWFzsYGL6AsDA0ROlb37cxtMuSV
IF0z9fWrbEEkGZqhK4VARRiDFgY+lTIzblF97yqtWzgyc97qH1Moll7v5zhVykJROOznqnwK5fZV
7sU3NRBqSrxBMfymb+37g/vN69zMIjjqJoTXb87z2qQXa7AZJKpzrs0JSA1fhXSOGRsh3lno9jJi
sCtztLVrU7M64yxaAkVKeo1iwP0vmZ1mFeUg9EaCpZ5tbErBRNvHcqk6OrflyCPP/+iIfe7bmJ1f
wFKgSA5uTIBtrwfLqZEyQO4OjMY+aLJRAztWkAxrFAU5Zek4hqv75maHpE3ADgnSesi4XpsDuGAU
A7dWHTkJqYJ+tEz7qMeX+0bEuQsVVVPkydEIA4Aj49nVwZc5EKGpTukO1O92XY0Gz7Uw/O3rIx+D
mNbWNTRH8seCIEMnr4oGDGm7dIRAyTrgTn0bUdQ5QBQOdSG323s+yJNis2qO/BL0+LYrAUTDgOgi
uJ3ks264XLq+LquyHlTH9RNAxSXbr3cdHnreRqxNRTAI2jOMStT/xTqAYBblhAkDqLDZw7KTNLB2
SKojdNBgVdX6kePSZOUi2bhQ2fytTLDH6dLUtAMvAqgSQhkVF8IU6N5BW9zbCorlg5FRpCvQogQU
2Snd9ObE0VfQA8IAsO4a3kNrjehdjOnRW/14Fn0IMAvU1w1/+/jYGPq/iPJUwD6A6AT2CCq71x+J
BHqqxGAQcYKRPCMIeialWhhuL/IL542l2Z5yNwiDJsAQnrMoOjAxgD/GeTwkOnw0bqp4E9HWFOzB
qugBZay1YB4C+tPSr5g+ZJucahQkEaj6ChZ8HcXA75+U3/fFzeJcfA17Hos093MPXxOTgUIGUD8P
2TfXrZR65aY7kjihXxkSQc5OR3/OJycAfp9Bd3kzZJbciUY79jZIlqhQAJbN7XRpA9yymZMdRByk
EELQeE5HRl1HVALth79NJhXn6FA1dsVBYgSvX4NolHcCggoWxB86AsEHb6Pk4FpeIlaeC1suZ376
+cVG5ECr3o+9Cq/QotkwAK/QElBgzu+gVIx69fSmQ3722kIVRTnOuAfpzv5YjyKNg2dNAl15s3BF
zWVs0C8modyCMwwABnOmULTwAj/FspU4Nxk9g5PJhMIfiC4lilsJtBggvLSJgc10ch886+dLo19f
MiW0wMGqLYP/msKfgWrWY2QiE0HN0FgqoMxkCFSgVnB1oXwI0S/mpdkWYq1Kfqg5kvfBDx/pRPrt
fRTph65A4EJLrPt7+ZaMYzpZF/aYqyws+kKCFhRmX/vkvb0r2UW8Bquao/q4tfOC8oWRdFSOTX0X
hJ2h97abbiAKRsnwWIsReGh6IxYsaZCwAXd4mxsusqbJU1WYsfA+CMboepCWonlxittXrX2COoky
RusISov3xzJ7LUzzNjVxABPCQjn7psu8Qkk0J95o/bsLTj0fxaaNvG6j3Sg7/UKtdS5lDi7uf+yx
XkmNiO4XsNfWtTFmyZuiv/GTVPdBAWOq/phr8NQgRxgDi0SPoC90lSUiEpaz99czXn4D64t8EBVM
3QhO7x5433DTJ1UEQA0MlALUflfo/hDlR0QwhqTaY2L4XW+p/AcflKfSX+e+S4XFrt1py7DuEXVb
UCOhXAQg8nTgL1xGzft8GUTYUh3W35EKZICyrzw3CNnG3rpYkoybgbZNdXaUUBG9q1O289peUeUp
l3m55iQK2iIt5agAe+Z4/Xth1FBEHMH/kW3ub7W5QuKlTbYGjix77hIvw7QDAQ0KH9s3+jVngbyH
HjX6Bo0NCjo0E8K3DhqxzWShkHlL3IJjezFmNh8xkKLyq8k+BI7qiuzaHFKcSWugjY1UK3+ojLo6
QC8tSXeyaFbZUmPo5Ctv1/i/c/6LRLlY46b3wlrpYL/Q863EnTXJUPkNL6F/0vcXzvXsfkLkK4Os
AGJDLIoDgkLKoLkljjUUdcEeBWFWM0ZEGqo7jhxFCLWBh/7++s67kgubzLUXS7lUSgDuOpJkyatO
TQwVk4tCMJAPlNRv+Yvg/r1vcy7KR+0dz0MwCqEvgjnJmhIWEqd1mhMovFmnZx5onCx6vm9kdt2Q
q4UuDNgrAXK4PitD2QhyVoIxPgwTIxDXLnQPVdeq5crgvIX+ld+X880mwR4B/BkZOrx6r40RrgVe
vYIjQPe3GW7CDW+gE5GO1KNgyUVt5FnHPeyDBQpVuNHk6CeqYGvycMweOvN9wki5NNk8vHT0OzZS
hHIgR0EVRbRfvu/PyuwOw1sOiQdMzM172eeIWKUdHLnip47mYgcP0Q5yYniF2NHQ/4nKgnrp+b7R
uZseFclJwWsCTrPhCC9kDerhMKpVEk0hoNY+JKtGB/VahphEWHjeze6uC2vMWhR1GYWFgg1N4BJz
8VMWvwe81u4PafYNiXgC7Y0QwsA+ZvbwoCdRKnI+XD/3mjQVjclnW22a7tnzznG9jmvaANjHB7iN
9mHqJMK6V1SQf2TAgnyG+n6YiAIa0FANuVVK+Vvt1asyWOXaKu/W97915iQgQgDrj4JoEHoDTI4k
kqXR7wZMvweJZdK/y+4JnYM06o5luER4NdOLADge4OQA5016aexLKdLVIdPjyYUh0EdcUqx9fzWq
66GUadj7wCjTsY7MCEm6lvYj/lMEJfCz0i0c/1m/NmEDwVkmIMnGypB6wlgXOddqjuBZvmJl2So5
NSVUgRErARotnEDwf3+e57b5pUUmGlAT2QtDf3JrAd7q3si9eylY9d0aPV5fZdSdO4Qk/5tJJtBv
3KwJ4wEmhyiyRhlxff3cx4cMXcpe3Fkypyx4uqUxMocrwfDGqu0ng1t3m1TBQ+R+F95JDYiZBu3C
zp3zVqi44bkE7MBE6XntVpVGlKoSGRwnIUh+lDtBW3ccJUAxgkBXOzfcwgrO5vbQgT2xqE1Ne79x
8MVl35VdCvQEcGoiIDLatseryVvnR8kGcyD9I1vQCNlONQmBPkNvy2jpc2WMKp6+VhovLO20W5gr
BQLB4IgAmBNdTqz2huC1A4S5kR/GRrZU71PMq3WtajTrlriZ5vzDpSVmTWMuj8G1AUux+6fmSzq9
hQStge4EsmPcwpLODkuGIiq693D5szMM3W2vCFtfdVB8QgQV2rLo0YpkhsAv5YZ/gU43U/jbogH8
CUqa001xsZpR3o5eUQTqhD4Jwg0aAUZ1Q7Kv0Wy596i3Ij83o5eGo/XnIDwE1WCABwJwmGYj9c8D
WYnRUkVyzitp6N0lBLkkOGUWm1VEeplyCZLHSZeg6Am96ZOsWT75k3PJRs2Okpe9StLbfS8xu8AX
RpnXW4TaAoHCsuq08Llc/wPkollnPw36RFC/XLgZpzN5M+m4EFFwxY2PzPH1pPOcRNKggTE+gKBX
HANByMXFEufH7Da6sMI6vjGI+XbMkZATtkOCShyqQS264LuIBsMSYGLu3QVeGNxr4NkCDSablu4k
kAHi6kYa7Fzz5ucIqTUXpDvhg3byXuMFhNHs0DB1OCN4cUMT4HoCR6EI4zSskNYP37UaTlz+rKo3
kVsCtcwtFEFEBuDM1At9EyCrQSy1yaA6vfYcjI5Wf//fd92EsP2NhzUoX1+Po1Rbt0Z3hOqAi5kq
xXsPEgg9fS1kj3bKx31bk4tiNx36bKbpQivOTUt8IXVhGKLN7f+R9l09suNMsr9IgCivV5myXar2
7oU4Vt5T9tdvsO/db6vY2hJmFmMOZhroFF0ymRkZgY5Qf1Yap1Seshk1mIcW6es1z7yUXgN09D/W
RE5U1EMyBfhpMyhaa6+WJ7kEs1Ty0Uh7UvyIQKpF3UaHZ4uyY5JFXtUQcPzMhzFrfFtB/JO+je3g
yu3eil7NEcKR9pkOD1Hp99SVwHY/IskdH9P6QOQ9bwOe2wN4J/bgOrd6HNxHtAiDHcQpJHSOFHcg
se4mR8ofTUiIK2s61gtX8NVYhZwlqJ9pDPILM2iV6HFgW8uA3kY5o5PqiJafYc/IWslpaV9aOGmc
oQTwDbGkNyB6VFNUTYPcTNykkE+WVO1vb5elIwbhBjTM4VQjkcIHfXEx2LTrJtBUmgGkJDWnzxTb
NVUQAcg5MkpVGJorl57KXwPf9idkO1F3RTecJaKhTDlK845RMzi9644HrAugmK88w//+efqZeD9L
JGff8e/QQUna5Xl9DX9tjcztX24PfaHlEwE6eqbwGEPhGbze12OPQEutDgo+RRt9tXNy08uNYxrt
jG4vz9BZTN0hYC2Yvg8ywG5zhHfLBrE7WBLZGn3HEgj86rEgfIttxWpIrNoKpHpnsHgn1b6Bx8n0
WILd1d4i31Ekf6nqNnhf/QGZyLRWqV7KLl19gXCP1GQcM3XCcyXKPktz07bdvo/BF6dvTN3phwfe
+zH/qbLUycv9uIbGWHpF8vYB9EcifYgNKUQoVpf1UtkzC2TY6GdulE2Xz08acDcse0rUs0JPSuiH
yS+W/9XVZyi7T79msLDrqDYmH3I8uVAkJ2rrNIqOkiS0SJXf7IPr2q8Eo0vPOtS+UPJGMUgGelo4
MZ0mhX1Yt1ZA7Xe8Y8Ocej1aDa2iOelT7lpa6tjJMWdudK/ahVvR3TR76J/xyNqcLbgHGxwDUAvE
6UV/g/Dw7kOSx9VA8PCeQUVSHLI1vYel2x4W8JtBhmCDAVjYlVGolpXR6lbArG1nevZOYg9EP3E+
mfqhMjSnbo/xWsMGX2nBQ1wZFTbi0MVtTQvNCuziWbd/8kIXUzcrZ3/BDdk8GQYiK5sT+/C5vfB7
2CV9ZZUSMgFyApByDuZ5LddqoBPKlwLuye2jESpSAB2j5jsmO9A0Nic56awHw5QMh1T2v8iuwhkB
vosFNcGBIbw9WqUucsKwmkw6kXpL7yX9mCGFnz/eHvpCgIA8ICCNJrIBoDMSprdldaLVKaY3RVJI
RtyvpMeu3aFkESKai9ayD0ureWlOGNZEyom2jYqMV3xiyo8qPumg4/6/DUk4kraUVt08YUhJh+x/
6VjVhjSqo9S+eZf8i3gbDeZYJqJyniVZ2DmWwrK000o7yNFOnJJntUOBUHrvlLUNsdRPeGVJcIka
6K3KtCjAjqNUbxl6gKbMKRpt29KNObTHEsq69Y+2w1POY2ug5UU3B+UhE+4YmRxg5K4PCCnV1u7i
2g6UrTZv0/Q+g3gA7VxVOafERmVvr3ePzD5U6rMERt/kRUWjdbcSLXD/IroC7uCQt1ZkLrV9/RHa
pKlxq7d20KOnn4HQY9ZRJm9Ct7VWsjl814uWDPAwIA4AZcc3Po2iVGKWzJKNhqTC08O7KYfubbIn
8YM1vN7erUsn4n9MfWMjLKCEMNp9CJVn+dBSEBSgZRzAgNtGFoIb+DUFWUf0a6I3XATVlTROJinB
5omzp1r3iszVu3fS4kEQn8JhnwGJEO+H/NOEMDetfRu8iN0W+Dcm7cwVyMj3VUSKg8um4g9cJGKi
IwPQjvUGTkxWyR8lqd8BcoEajTlsMrVde3Qv5BXQ4Y3+XyQ7QXWNHrPrPQMZXSAuB4KVJLoLdqmq
4UlXHSG6FVfulG1kR1sTaf6+pLCJVhu8ICGZrHxhNC9ukyFFrn9kCQ0YIsOQbTolcocVeNDywC6M
CNd9y5RJjq2IBm32N0ke7U1ROCDMNPbN/EtSZa+Y197F368KaClA1QbMEShaWOJUopF+kilKKEGk
AoJLP8rYCJpQ2/bR76y4Ay7l9p5dmkW+aqB/ApzwGwVLr1URSB8SO5DRpznNh3ov18laEZWn+K8P
OsZ0YURwqq0KFoQGeqeBpnc+Ue9KqDSYNlq/lG2RPIz2m0F/T1K1cuYXIimYxX1hQF8ZyUyxSFLg
Pm7TGWdgKIJSSQ4Uom7QxHCafcdhQuZmiPptE8beKgZ54WlxbVq4sOy8ZLYlNXbQoIw5pi8PI/Tq
dqMHRSiabAvP+m0zEAf0G7P0Jf359pr+LwNHGhnAAIxb9EOmBhGALOLzTYrOKYY/CRBNJ1XZFTNu
sxnJTlcNw5d21lZ20wIxArJUBJBQDcyAuKmFrIuhV6yJC1wekI95fAZBEbDOv0zXgOqN5I6oSELk
zg+dz9nBfyKFvW0eveloe8BaQS0REPfN7alYOk2X3yOc36TO1T7k32O86APoP0NXMXxIreOp8qGt
8uHw0Yn7XANJNjjqAchAnHvtBsMY8DPDYjhMFnQWYjyIYn1by+8DtTdNE7lWs6EanBWx3AYqu+Pk
jOrJHGc87/TWnWJP7n7LzcbMkDsC3WW7NddoC/i++/6FoERGXy5EKWR+bVw4TYuoaWhEsx0UhnEf
SVHoNE34eHvOv1/r2AMqvC+4+gENFhUqS5KxdphwGdiglm5rCQN9bMveqfG2XSU6XlxgVBZ5jQbd
kKYQMqHhv7SgQIOD1qpuSvZ4EYYA1FpW6bRK4STo51als5xuY2l0JGV0LWNbVjNaplK/tUxHs57D
aa2feOHyRdeZaoMWCc2ggLFez7KWNZFmxhTXIWBu+pEisUagfNGyleO2Zke4djulaedaRgAlddqp
jYsd2gQPGp5uyUrfxpohvgoX2yZuItDPNjAE2Wzddli+jSJ3DWuzuDcvZk0IPGNS5pXd4q41+vSH
FaXA+ECf5fbeXLzQL5ZGF6rRGp4sIMnHSGbqUqDstG2IffPyy0y8sLufzM1tews0DTgMFpoQ8AdC
QhE/pJuJnJEpp0HqSE8ygI/R8+hxcMYzKNAZsmzm1gBD2J15CHoQ1dy2vnQSwVjHu5qgbg913+tl
y7RR4zg9Gph65BSI/dA1qhZvcguscr/SJrYUSFzaEjwt+ueJ1OcFwrFha2qfdf5Q6ysmls46578z
Ee8BTyAC5+OWZhSVEBpEI8B3np0QpxuPVN0T9WCsrRzfbaKnRLMKLKHyIqON5HrujLpAM9TcAlaW
y3cITlx0rnhSJP0xkAhvLOVOGX41w8qLaMWoSNjIYhZXxlTRoJsKoJaRFrWPjYyXH9ix2QzV58kE
xlyJ1oLORbsQPkR+GHTm6Ae6HizFkSjTpqEAEGkHVuGAO/PkUuK1B33tfbm4US5sCZdkpxVVnsiY
2LD4W6XPlva7lv5NwIn67n/GIzjgnLahpCUYj24A1ntQ9o0P7aVx+kzSE8gny1B3bp+0hbwBnn0X
FgVXrKoMtKAKLBp0PPfspAHbIlshqimnsHyskFMGxa5B7sYh3zRKtFsxz0/Xt90KvnsFPOAcbiLs
1jI3qnnKYd5CJcohhj/lPyvyQw0f7OqJ5DubqY6sOll6SCfVK/7FjQ8p+P+2/uV0L66HeeYokIpR
oJGIUwNkpI/mzhy8HBrAxsqdt3RLgG0ff4OsAnGWsFWTRitSEuLZh9IWFAyi7e2ZXDwJ6IHnEi4G
CPWE+2GCI9A7HW4sRjTnmqz1xlg33bKn2773x3dWupB5WjG6kPjB7uG/Gi0emBIxYGiH2raqnGD3
xMwtwSUKfJS0G2cvg2iUVr8za1NFbhx+xugs2ySlW9dvHVmVDF2c24vPEDaxjBpzagz4jLRToeHk
dMbTXPmhP2307eiB6Y4CewKqvxqzIq3soSXnbkKtA8kKzeKR3LULaq04HMsYzn1Kdiz9gLYVMMZO
lTVOS9xSX2PqWCi9gPkHCESwdCAWRs7v2l4SmWCXl7HQgG64o5G/9Nq+tl2NGm5Z3DEWuzJYehs5
9SvUYmQQa3b/4jrjTe4K2i9BuixCm4tqSmRphrNH06RLko1dbdGaQmtPUe6sauVmWfK6l8aEONlS
+m7QCTc2v/AOruYEmbB/4wQvjSjXc2pl8xTmElw7wg3aNF6qfGYqyLjJW0xzlwzhLkeDsdMN86Yq
vGLM1s7RkhvE5sF8yhAgAffm9QfQTm2zKDdpkCB3mWkuADgeeiCAWkLCLT+yftNlP63qVMSQMYo3
pvT6z73HhX3x/gaXKDolM4NCDNPPWjw2x+yxdid5U+n9k4zHf7zai7F0ZgFvwNEBVguYbWFhJzlJ
pF6xcW4GY5unga78mpu3hh7lMttSbYDrMj3I7RH2sw4TH9ScJ8NezVxzK+L9gxgXoQOoKZABEC5c
hcmsAue1BLeJTpDpKer2Vg3SMZAOhgzUkmPvmOALqNUkKEvydHvWF3ozeE0AhDgQWwTRjyHcCYo1
1C18uhQkd1xtcdyASxvpFiwA9DCCdGvtY1/KfWXYFG69W3u3LL0pLIQaSGCjHQHvXmEJom5om1TR
JL7tjSz1oniTa4+9n55tNND5VLlfGe9CPg0GQS6LbkAbwnuCrxypmWdppkhBa8ouqyUfEJdugiJ9
61h0a1Z/ZXtw1dXTtbDIV2aFVyDJiVZh9aSgzJ5Gcq90IDU2LSAjHbBcbEBjibi19ZpojTl+eYIB
XAN+mICHRExmkyiO1LnqcOeDUZfEDvqk8tlnFtDjDjt2GlhX11j8+IYVNjQkhCC6AngSlx4RXFmM
ozZaDUxOErjLoY0VQdcj1I9gn9jfXs2Fi89CzAYyBJDJG2Brv/ZZrOwGI5Fw6faltbeQpbDiY55b
O8uIXaK+mWASvW1w8bhwahxwk6BhQBWrnlUytvWkKXDTEsogKCyBfg4NSqOxj60cbWQP0Ft3Idbg
kxI8eCYonIFr05DBQVTtJcp7ET4p4Yu6FgEsxdAg8eSEukC2cwK565mIQj1W1CKRgj6DUpXk6wX+
uUtUOC68+UjhtFO3Ddutkg9+Xa7BQfihEVf80rqwDjoJw67tIikw6Zw7bQt4kR4YlVP3OojS1qCY
i6sOBgkN9RKg1cUqf5w1CoRjKliDFGiUYFvn3W5SY4QZ6FDIKugikdU8/MJdgRY2EAegssATZsLT
q2Cd1GE9JeA9oKCnKJ1XnG22Kem5oJWDNglQ2SJvFoFBtTwq9bnIj+W4ckUuDtzg5JgGGkCgaHW9
yGo6ZJ0UF1IwGlurZhuzjj0TJWOc5kb9DbGuld2+EPiAiAOylqDihEiPJoQErQH+7xEZH2g3G7Jn
VyjgxBIpvN4s1whUFv0UweRCrBznGGmm67GxUaZhGrawhVyFi728kyJ53PeAX3lWVp5CGz37aVbq
h6GMJjcixtpFvDi7qHXg6YICLgpk118gTVE2dZEsBRQ7186QNYhQsjp2YIxJ2EeUva24kqWbCNYI
lIbQ3Yqy57W92R6mkeZYzTY/0iT12r+a4epMP0PxwdRTB89vea3auHRQL20KK5qCPqpTCWzmjWPM
lVP5HXo5sp/UvT24pbmEVDQnlEbBWBPHNjR9zyTdloLGoB9FXW6qDJSZoD7KPtG8obFwpWS7ZA/F
cFTe8fbEZSc8PcuUKF2eYu06001YvJXO7ZZ0iivXz2O+uz22JU9waUvYJ2kcy7Tk+2QYZyfugLhf
c6dLF+ilBeGc1wUzC1ZNUvAaMcU33DaWfAlg0dvj4GstOm2AJXBbIMGJTJ1w4ozGYCS3EXoZtXEa
rV04Plt0X9Xgnyc1LhA/erhtcHFYQKFx/ncU2L6glhepDl0rk5aDFoJihiSVZLuMQghGlbfymvzP
kuNCQR2tF0hzqFBAuz5adUcqpcgR5FX662DcFeZ7tNYJuXjjXtoQjlKdYTc2SNwGFPzV1G9fZ2tn
pi6msHBML1b/2H+stZLcyrhMYZuPFsvo3MOmrfzNur+Wfa76j9uLtOiIL8YlukFDlZBIMbC9Vfgg
OTsSECCrgUx3yBc3f8K3uVljVl06UGiZBXAYeDL0lAohuV0PLO4sOTyb2SB7s6pPzlwUa4wYS3Vl
xL/AtOtIGEArVrjB85gqYVNVAOd4tRO5qDCCnsz0K//jpQLPpbxbs7i03y8N8p9f7Pe6pRUlKiAt
dWGDn9nv7Z99Q8Dubq8crMWhge8FuGBk3YEJEmbQqiJmWbGBUq3deSm6rOL5R31A10MxAERfHdLm
FNmbGZfMRJCBp3dG8pHPjys7Z+lyufwK4dTpZWTPUmQCgpX/6UDTcGDvjf2C5wcw76MDOnQZuiHe
WAZj7FLlDl8idXdzuoZ4XZp2ToIIlR9DAUBROJiZDF7xQRlpABYhp0oBA01O9Ww7fcpWPOhSIgxJ
qP+YEq8dI5ytPLNmQFygL2qBigy4hENhJDu0sZ4Hu0c66jEtwCRukZOuPTbdCsZm6eRAIIJz/XDd
JvEx2yZVqxcF3j+tfJqkCFQSK95gYUlxMDnKjGPMcMFeb+HeMEvTmovw3NqgG4tDOATceelnVONJ
164GgQtLZ+MZh2ZXcMAjsBfMZRVpw07NonP+Vzug2foMkoxD7qen8RHNFPQpBGFtgs7gze2dy3fE
1U0IiVOuswHgkAyqLLECEE5Zota9GZ1BBz+qHkcdaC30QBw9vqvMTT2sRCsr9r5c8KVjmOZiYCXs
kbiAlOVnpGSONJ3t9hUKiF5THJrk/vYIv60jF3FFcg/js3XA1YWj2REWlgPVwnPfZn5daLtm2Gbp
Q21rL1Tybtv6tojcFnBDQEVxNjCxOymvq/9vCygsQGW2NWjHmCltVzEja4YEh26NeRcmqRWeO3pf
Dyp4LqFUnCtOvUZIsGgIzy1sSI5DFomjLWSoGrwYwvPYq16CHiFLu09me18qP29P3XeHwucOR0DD
/QSZP50f+IudkSUyqHeHKDqDoKkZIDuZTB6SHJ6Wl4dRjY9ZBmwbuAjQyoM9Ipefq2Nd2puXXyBM
KmcBKLsxjc7AX4w03Uv9oTUgBqjlXtpCezDLPRL+uT3spfnlqpMET0xUL8TCkalWbabaeXSW8bgE
q4Q2gDyK7ldrm8t2TJDrA7CHs8B/fjG7fYuma32sorOW7eTwDydeAXlF9I+pf7GIeJ7/x4zgxZIa
rbIGg5k+nPwqhppeCma0tHXbGjwsa5vze8DGzXG4MaAKSGWL562qoQmNVxjMsckl8GEfSTw4NApC
q/f1l0l6TxOycsa/w+S4UajocUnSBQRpMU01yyZ4arCFbaXd8JDcRfuoDdStsVZa475J9M6WYSFF
z4VBkCG/XrW6Yv0YkSEC2zCaVO5CHIQTjV8kZRutbUSbv3m+2eJ7AxwnHJIrLF0o6VY/sT46H98/
Taf1z2finG3n92Zz3m/Q+3XenJ1H/xESDM7jY+Jt/jyD6NBFOOk9//Hvnz/vg7c/oCR07sCocwjc
j8C/n90g8n//fXi19w/Hyd2ZTuccwH/7sXt6+A2W+Qf36cH1DysLtOTweR7lvwciOPysROOfyQcS
Bto9c5qd5sxrCRM+8bcmi7uSi+OUqnOs9uUIG2GC2MfoDAR64VpQ8BVEfTeDqxlxOwDiYgsvKBKN
JgUd6ZnoiWOUP3otdqIU6LvpF9ShZy12lXzc9pWPvFw97NjcuGAQdeX0uTEeCwjwDFKJhjDVA+Zr
e9txcWd469OErYkWGOCtpAaO6wDppB8rUIzF+QV3J57LGjyjmO4zpDGLEzJH5xSEfWmG7v6ViH3J
ANpWISrLAzzc2NcL2A2p1g+ljZOV6XDtNVxVNDW1d3uSFrwul/xEJADRHcSowqPVKFPA26mFoO7R
udddZSUIX9ofV79fzMfQGPk8xn8/uk7nKAfNP/FNdkbBwDF3fyrz2SKeEb9KeQaqb2fUvGpy0mov
k79RliFq+BdQUVTMLoesXE9szzq9tiZMbN/n2tmqdLJX6bDSbb7k+FGDQCUC4wNHgC1Yifqij1Hk
wlWdRmgeAkXgDuKxifoAgezUwatrrZv+O0SZj+vCopAyGkzVzAiFxfkX4MjOs+U9/zzfp27qtu67
hB5YPPMcdni7+/BH1/9tuQfnx04dV07d995L4TOEYwciE5ZGKo3OanonW9CqQAvmjEQmrzfVmQFs
+EmbEi8zO8fsrCNRo+0IKQtylKzfjJSuPv2slI8ofB5GNGpu+8TrdFB1RbELLwEPtBJ8L1xgV7Mm
HLMkH4Y+NCRs0Brcg7KXAErYga3Dzt7KrEYPeenfPnELzv/KoBDnpHnYyrmG+UGJ7z6yqdfKR5tG
nlSubMGFYBGGoEeOihOYMURWO3VolTjqUkjFyR91D0hm4akEfHKtl6uQQtM/9Pn99tC+6pWCy+UR
Bzpz8ORF65PgTTSjKZKmzOKz2rwTC56dMOhhR8pWkUAUTu096Ml8Wxr3RvyiSZLbsftZATBoWONm
WnCeaPMiaPTiRSEAj67PeBs3cluGGPtokgg0khMoI/PqHzO88K1+YUXYO6yQp4JB2urcJ5/aNtG3
XfTKCh+U2bfndWklQSUBa+hjAW2NEC/EHd4krJuSM5vR5RWU4YH2BYgz+59FHjk2+k1dvHtu21w6
F5c2hfiBGjSWcgk2bcSPaHr1NT/sTmWkuxBl+OemgLBFbx4EAdEKzU/MRahi1FOMF2KZnAlze645
7gOpWWv3lJ2k1bTQopvUFeQxwKKFqqwhDKzvewKiAgZruexLkHDsE14bHJ6laktDcop7aK9CSdd4
kKJNDYxFg84oO34eE0z5MAR1/2eQ1F/5T+2ubd1m/AGF3zp+61BoHBH8JO0+MnYmeG/YPlE+E22N
fmfJfwAkiPlC1I2ng+A/YmPuZimpk3M8sy0KYQCyGfldTsBVuVbBXzpFoNQh2HLoowfy6HphKIvT
TLKz5KzEv5FgTtbS9Ev72kDJFgjBrzSZ8PvbOp50O8VS2AhMpX7eJ/Opzu6gPeQAkzgwSFCwf6w9
iVOEdBKa7VGfRsAj3MuJ2YLdC/JO58JAy5DaO0lyQGJ05fQsztyFFeEu1vAiQk1owMwZie3kzPqN
TP2a2N/i9F0YEZwcJq0wiN0lZ7n8O+Yn3fZI8Spbu8hIHav8SNa6r5diRVAff8E5APv/ep9dnFMy
qBPCOUwdCb0ovcvkxDE1MB8Va5y0S1v80pAwMDbqLYQmYUgxn2S99YmJ+/8cm+2m0LzbvmfRFMpQ
iJt4ClXEKqJLeIylucVpYo2n9I92h0Kv5NrNayL9uW1q6VkOPjCA91SuKY709/VxkkHiB8VOvJWU
UL/Pp2JnNbLDtYBoOvkpnT1VB7Gxa0kvcbyG415YO9jmPNyICThF6LVtLdOGTFJgu1cfq2pXQGgA
Ln1NIXxhNq+sCL7JCEfJRiY/OncWKZ0KyFMjuVMhWD3OxmOq7VcmlH+0EG6AyAaoftSy0ZwmipRN
SqxlyKzH5y5R5CNNs9qTMxMk91XR+aGcZb4+DPN2JDXIdCuTHs02Tk6RYdINWqsKlDnL8nUa8PJk
Zhev7KyF0wmRJCT/4aP5+0pwNJB3IxShMMIvO9y2ILpAWv0303JnzNEKrlKPtOwTcuo/bk/K0px8
UTXh8uYwcnEJJOiZayMu02GsntM0fypACKeqa1Hs0vsGROiccY5Du1QxTa4rbcgSM83OIOeZtqDW
r51uTqA5GgYSQAQKCxHwlQ5UjzpEntWa8u3CMCF7iDP0/6i2xFuwVxU1r/M+Ozfguk9H1/iYIVh9
eyq/V5ENrq34P0aE+ymdTVNidpedh8mpJ9C8a5IDztHaSX6UHrjDNpF/2+LC+YFBdNii1xL0jGI2
JZGLmFL0w5ybxkp9bBb51FrEBmSuiN5N0tb3oZavcYuKRpGeBPqQU20DfILLUXBLkSHTPAbtxXlQ
euB4t2YY6ACh1Ya5TdSVrMm3HDo3hvYVEDahmZ5DS6/9kCpFxsxUGAvlj6oD9zWRHKWCoj3Ybayz
bXo9+eggUJXLDjWJmxorRTlx33D7OpQ/DJACaQqSN9f2R4PaY9HQ7KzSzEE2ewRMJNX/jRHOvoJl
BLm7CN7IUfywUyDGz43eOob+NjbMkVYFVxeHcmFFuCXDGXIWchrn5wn1mwHzV3LuDhB3396T3x51
fMrwD6Dn/PGB5ROmTBvaZGAkO6cp2bQWxAaj4gUNThrdkYNJtrJe7ElubTSJQSmkBeMdpKjXjqL4
HPn6CLAeAlfIGURFNDghjdR3FqYUCEbLY9QDy5bLXKDfHenw9Pv33/w8ANlxe+hLJ4MrGyA85ZQT
YgUZZdUwtzJslpJFj2CaQ6IT+5NuSOaX8hriZ/FocPUcvJuRvMd1dj3PZqpEstrwIc5Q6qi8HuEV
kn68SJ4hKdGm4z62R6fGm2SGxEIV/c3Bc/wvRqzg2cyZSwDVEr4BYiy0bqCJc5Zxh7jWgGs1RHjk
TyZ6j2nVUicrx3h32+i3LiEsLtQ08PBDVh+dxWKRBEwQMx0sWNXBxiLRz3LeKWP5kSmuPYDbA6z/
gwdGT9X+Keu550wMqhkocav6Ssbk23rzMjrAT1wS0sIbi//8IsCVu5JmEbCqD5Yqyb5MZdeAYqg7
T3OIBJUOIswyb7e3B89P6WUMAzJnhGRAr+K2Rqrmq8/2wqakR9KYqnb8ULIp8tpIIcDVK/PKxfJ9
c3Ez4N7DfamC9kOE8WgNJ+TSYAbELWz4w6raVSeyKVi8MSrQFAxvNTtGcQ92zCCuA5axFZ/4LRP8
NdCLLxA9LxBt+sCs+MHIwFSTedJ07NM7Xas+UA3reuKgvJiNOfSGfo1oakBf76GrQHZmOEw5SXSH
9hp17Zv4M+xq8r/SDrhpEZ+ZQGcL272aQTCfd1jwISflPi6TYZtmhBxUigbtOmxUZ05aAlArYeD1
1o1TWpXMY22sbGQoo95rkcV7dRkbDjMjs2OnNHOlCqKYMi5vr8rZa6RrP6UO6vC1HSd+FCEZdnsD
iZE9J6jB96O+CKehK+LKQgy2ziYjY6eO0M4vNNnwetxA22RMIBsBDdn9bXvfTuuXQQDC4IbRioR9
c31K9DmKJInV7BShfFXkjxZ7VBAd9c1j34yO2X82A9lLxbClb+1+iI6d/hPua47MlYvpKy90uXr8
Q8ADAjIOgloafMf1h4R2X1hD2bITpD32ITmw4Q2yP1D+riM3DGNfq0HpR492D21uCfoq/X0Y+fQ+
636Ger+pwlOhGbuy+UDvYYT/EaKPp2/P06shke2wRvj5rWH+62uh/YmPwUsFXELXXzvGyNmxbGQn
pHQOY+nYnQbqZNOZMogssucw7aCt+8dA0wnSwwe1mP2W6R60N3JjP1SHvOEk60HU6m4BVlndftKn
kXOarsBfvl684qyiV+ELoIXAXtTAkZuGgfE1606ZmVez0wx69VAQLsqrzFEHDFUox5qXNUZmO11o
RkdlymLq1CNE3eUYlW4LLbOgLdQaJX6uK8CoHaPTrENS07Hwu7whQZJ26PGsaVIAFSVZ+a85CQFf
r8Iu+VXX+hCCJ7upTiMeFJ9R2shI3ipNMnpawax5U6ipCoTAnK+RsYkxBl8hDfku3PboyUEP5fUK
aVoM2ikdWccW7KUVjT29/1uQTxZNIBO5s9Y6JcTb5sscuFQ09GiiL/fLZV94fjJPnRGaMAe4Fq2x
U72Ng7W+fVq/jQkc57gI0Z4HVC8chRAkGmQEFXVUSqcwpqc8o9h9zcHU52MqnbSU4e1Eydttk98c
EkyiokgQfYIWAkJZ19MYzaHaoKIrnYzkgFrvfmCnEU/EWHu5bUe8OXFXq1gQPjITSAdRTI90Yd+n
2DlB6jrWim/5Pgbkg9AThngMThUv+OsxdKNdm8aEl5A0N05mNbumPkAXyu+raSX4EaN4fi1fWhIK
pHk1FE2bGWEwW7OrSLPsSAP7LTFrpc71bbcJdgT3k7V1H6JSBDtad4dA06uK8KiHOVqBk19Zs1Y+
4DfnlReBg0MQycn+EN2Brep6AqdKS82wwgRWdwhmTiP1wK2iv+Bt0JPN7X3wfYtfm+I/vzhHvVqq
XdTBVJTRw/Co1j7tTmn+iQgP0cPK5l4zJkQMEilNDWVLTGMRHyyIjYAL36lyHU3VwIK1swMS09vD
W1i4y5kUM5RG2M0gY4NFLX+KU1RILOrNoD9A820U/r1ta2HbX9kSNmNvdJKWVnYYyABmxIOr9XcF
XhqTsfKwWtj0V3aEzTjGrdlrGezM5QfQAWC+VjakWtkX39I3OFpXVgRHhFh6BKcCrAzSW2xYbz3N
XwuqHJXn7KHWPCmMH5UCPXD63EEBcaUv/bt3ujYuON65rGy1IRS70nyxhz9T/g/fKl+D48BftPYh
cv2ibLzY9UZJ6ZDPUhhkNqgbRqLHT52hDG5ImmrT11UZ1N24lkVeWjeQCgDVALgleEsFt9jn0jwN
MYuCIZMHJwGy/ZCbU4ErWV4zteRAkD7hwR0yKKh2XZ9qw2hiPAraKGBanUg+uCkQzZZtDtwvHlP3
WZuHDfgl63Lc1nPd+VQO+zUOwYXjwF9LEHBG45uG1vvrb8gzuJZwitMgHIb4XY1t4PU7OvhkZJI7
VU27Ugj9llTFokKe1wZ8D10/qD0Igy7NzJ5Hm6XB2EN2T6HgfkRqE/qIYTP46ZxuE0rdzogDBaRr
t4/+sm2A6tDlgUgBqKPrwdbtpOmzTtIA/MbZa2KX8nZSa6i/2WrqjkB/gyuCSH5tS++MDINX12W4
chcuOFeE8chGImsOJROxNsfMKlGkUU2D0u7rfDPOs/7U9g1wQJYdlfUmMjQ5c9WiLmKPxmm01sGz
ZB/XJDRE8BnorBTWm5m0kIxiTgJ5UqHZltTZVu/a/kVWQjSh4H1+lCOJbU0jV9babBa2GppfUNPl
ETcItYSTVc/yRNKuy8ERT8JzCQa3rc0a6hWltembWtveXu0lc3j14nCB2wAE5MJGm5JOac2mLoJw
LsBGhudsmXduDVeM/qI1fdZvGURsa/RQQosU68PbKfm8X/iqopetZojmMlCY5Zlh5wyZsadxvEuV
Ux7OLmiFBslyOmK4OZHOGmrNba4eO3PtSlhYYEhnoLuIS5zgjSTMctpGLNKMugpqZJgqE6QCUbm1
U+tQNWPnJkn3qEixf3uqv5X9MPovFguwv3CKdzGLmPDMQKt0ddCU1q4Pf0j1Q52/mfRsQ9YXiAE9
Ybt4egqVNRb+BW8NPLyJfLeClQYL6vW0W1OJtnNS1AHRir/MDP1EH9BZmmQrF+2SHSApeMUCXEkA
3FzbGVKa9tSyqyBN4SG1LDcc45VmurFih/8eIaZEtoFzguCIqGjNvbaToOAMrdmyDqY29vP/4uzM
dtxGlm79RAQ4D7ckJdVgqVy2y277hnDbbs5jcn7687F+4KDEIkR4A43dvWHAoUxmRsawYq2GSXLq
csYQH/Xsi2bsxMsb77dNhYNZZzSFAQwsN+jNmQ3jLpCYp6YUFublsyIVxSmEAXMnENpaEuU/Z7n5
TESuc5gSlHtgOXFzqTQPBuY7e1JOdRKee/EyyHsIwY17yAlcZLZ5TpdnfLUmDqrkDA6yeeiwd8KV
GIt/mDpywPbJOOUHs/oRzB8KpF9z60fi7B3H92slG4QEgRbTchXW4xOyPJSTqSXVJeuZoQ5/yFpI
DfKex8B3Ys29fevef75rY6vXrEtLaUqrtLoULcovDRD/PeKhd3N9DCQtXKi8mJDw8gVXJqQmbnOr
t9ML8nDH8kF5hGfpj3EnvBLIJcjz3kV5u97r1i3f6PoSLFbpR+hM0JH7rjx3apsDghZYVeTsMEIh
lTL0lYjgQ25Vz7f38P29vja1ip87RC0XJcIU8jyRxL5tfUqzPTTTno1VmCw1idRAKZoxDFkwU99X
cQanf277Ztm2X2+vZ+MAXm3d6oPRyhnySnbSSx7W7lze1xkH0H6UtdKb7R0OrD1bq6tGud0oYovP
JD+X5tEYv7b/IrbrZfneQOVGlnP9lZZf8sZRGUArqiTHEpON5eyN8Lk4GfXFSYs+R1HjV9LnPPkw
0MQOgagNyl7QtLlSXlUgpoAtNW31BZ026CKaDxzIofCKsPmWiOEoT5GbhST95cvtb/g+LaCcxWvG
uaO8wJDo9Wpba5rNUU6zS1aj/3nuqpOe+q1xJ6XnQDzr8u/b5jZ39629Vb5vZWo55Qb2oDl15UPh
P336VbnzIYdxacfUklyvb/YbU/oqOFFnkTlNyhBZGx7k8jGP/htb5FwnD5JrZqMZ6Wxdh/JwNfY7
prc+IUVCcHHLB2S67XpT02aytVkDgd+Mkh+7oX6xbWqexa90b/Z/02m+NbW6F1FaW3pTYmqcv81M
BCio8ar9MSjRhr8r0+mkWX44DzAaVzDz1F4cHE0xugK15tvb/U7FcHHfb3/J6t5EgT53hlniee7r
y3DofSgeW384dJ+KJyBa38Pz8LE9wCuOnF9auV4xeqD4b/+IzdP8ZuNXpxl5nzpEwTe76OE/vB/z
PzC8QTfVfcl/ycVOQWLP1uokBxnR2WBX2cUKT0VUMUwCnOVY127+G45Zo99jM3nfJ1o2eBkLAunB
bNiaPWyhVgkUq8sus3Scj4L5A+nfHKxgPt8p8yep+6099PM5NtH5zf25OUzd0dwrQ25ktXgkcknA
UMZSlF5VtARC8lNissN5DW/NaXzM/2EINadf8Xse3XCvpr9tD/eE8hReitt0fZUaSUpzq81y5Cka
TXFJ9sfQLRJkJLww6ZWl0GTVLV2yrvwvp+uBApcsg+KtG6v+H547Jk8IG5eU+t1ApUjGsZVrDrih
i6Oc36nc6Sl7zMunMRt3DvLWM/7W1uoy1XJCKwNvd6FZFIqXTPooOTuNqeUurN0jtQbQAUvUwSe9
3tlUM6uuE3hiJx18tMcpP/iRDVUazGzjdzvZK0Bt2YMslf2Dgg8ay1WgZbayPhd9nV2C+Rwuspt/
TPM+7B8n88fg3N32A5vPDHIfFtTqGtD0dWIaR7FdTrKEMfF1StwcLW/oy5J+hNZacWVgZ6HpSbVx
UOdf016pcmulkCxq9Pzg86Ysfr2zpdYUcdSn+UWSIT/Po7MUHnMLOcku9ST7gJL27dVu2VuSRSAP
hA3GGsvThJoWj8rIEHUsPxjSI9geLwg+hbpvFfDOdLD23Da45fpgH1ruAVuL/sj1AvWsl+su13Me
8cpM3DZ4/jNF/PfXUHwJtT0Mzdby7EWYg7ND/rgeiR2tboYvxcnxe4EbQthjhtB8FJ4RU+koPpdR
sJOqvoNW8O2of6I9D0clo5jrIT4rC8FHCam4zDPwCgqUXaldpvpF6x5b7UvvDM+ZHZwHza0M7cDM
iqd+CGmGgy6s5p7BZ8Of419S/NB9u73vr5Cl1Z1lnoP5IxCwC4fD6s46YTUHYZCVF7tI7uPeeGza
+l/NqX4bgJ8hlRw4cAaz7LqQT7Wkeg2JaOSGEeGropfHoDE9uZk/SsmJGvfOb9sIenQLrBWFIDiw
uOjXh0Izm0EzR6m8WOafMZieZjVxbfQpytkPpU8FdCzNszmnftdH7hjc6XbnSVSfpf5+DhD8oP59
+wct9tZ7hbISXVMDJCb7df17krzRA2kI80tgB56hMxqrW8U5HhLVr8LPt21trv2NrZW7bvpCNoNZ
X2IBX+pONEK9mo0XmZ9be7zWe+taXb48jDObciZPgxYdNAaB1c+S3B6LYSdb3Xp6Of4MvAEPpIi6
HuxJqBnZpYMbawbkd1K9AkhRoncJr04qe10q+1GmHWdG7ax8b85/4/3DNgqgACRpF6w7BbAnTEne
x/kl7BqvjK37dGpenF1WsHcwruWm2zJdaeo3DhxaK1etpL1kiUDkFw0geyPGgxwPH7rwc2f9m4WO
35rubOr+EMR3oRh+6vpLtistuNzZ9TmFOU5esN+MJVurZKHuGm2egwL3ZuqZp9olioeO+ef2Ad16
EGkcLwzSYHtM4CjXtwGgTBoZDQuNi//sLLzPo/xgjObvqRgfDLCuVmx5Rlh8MAbjbMu+6Eb/9i/Y
OrY8iDyKwAH1d1S0atUbep3VOdN2WGvB6iCwFDIzJMJpx39vHR7OLHQNy7AwrabrtaqFxsca2gXc
Iyuu3TkSHMuOelCCaa8Uv2nq9ZVAP5ry0TocZjrFZCh0MVUcxhD12UmIDzFFgx33um1o+YJICsMy
u1oTmWzdxtbA99N0mJJf4gFscrrTL9sywtAOgE0G8KHCXGXMGtN7eekQSEhwjh56S/09NKXsmq25
h97aOvR0k1XK3GCgQa9ff6IgLyu5CoggGmmgWPRcxuPOhm3EKMZyqxnEl9FCW0sZG31vO2NdFpdm
7svgIR9b+jABzZtTJU1tcB9JGrmyFExO4kt0EE88VHJ+uH3oNzaUSjTtCoSulibg6tbBYj01UdsX
ILQ+6TZVzc51kCq+bWQrKoAIkra1AnbPoXR0vZl5mUW2SfvwEuf+N+fQu38g0fY+Xl6+HZj9d792
LlQSO6/rVu37rdF1dcWp7FxPcoymovHhw0eDZEQfaSrFoUnuW8cbe7jIDoF+V6Vfm/hBgrD49ro3
4kIoWVSyUODFqrze3L7MmGTS0uICos08WnEUHBpGdSB9ZhLL1qpjYyLdNmvVXuF969UAIMUQ5zIQ
BMx6dRnzeCzViP+58HJVP2u5He7NctQ9dBGG+7i1lxOlJKdqikfGpGvTGxyQBLGS5M9MGEpephXi
+PebQZ/V4pTh+fhh12dgRLUxq1AWudRSaj82paMcBHHRg1rV8kNYO+GhGarJN/RI/nTb8tYZZ2hI
W5SL6DOry5+/qZfK0dTDQl1UF8mYj0HV3xWJN9Xy6baVjQiLrtGCuWLDyR5Xrkl2onls57K8dMGh
rn+q/d23wfhvtxy6ZYZJAVCEOFqKLKsvS9d2FKXcsI1VylfMEkLHUb4fZu2p7GfDpwixN/S+4ajo
IRHlLOkNrmJ1e+c8GvMiLSv0kLQHpWCMGmKvzDqXmuIb2V1/ktH0ub2ZW5f3rc01MrOotBaiIfq2
7fDZDs+x/KO3P3WZfJ9Tlcu0Jx0RaaF+nAGm5sWXJixP1V6dfeMFWFpny9wQ/Ok8AdfHxlECqWFu
uCKvmj1p/CHKvfhV5W9YBVaIhEAoQIOaeGP9xshAatKiHmhOp3dKcpBB5VckjYe+/zpkX5Wpc8Ps
S5Ye9rRANyIdoOPEAlSt8P3rKcp+Mscg0Mgeu0wVh1xvf2rIpHipFctuXtmVf/tjbp0fWG2WkTMq
zUQ91xspS2nZ5dNUElh1c+2asVy5IZy9z0pP/6d37uvURNeoT2oEkSV5J9bacMIErcR14OBhCl/P
n5UUtq0klmhCOoDDReShm5Rmx0a7G6RiccU7IwYbx4ZJZuIgJkrQG13jOrRgSnutauhDdt+UrnWT
PWWtjQVRXVWWKX2GOwCCXW9nkgFG6UGbXRJNb+7CCYL10hinj0LL0otTqqCmJDWEkTy0dlpcG450
qVQhhGjTiXw3BzBo4yDsZq4uUOVRr3LaD3033SXz/9DKxdcwhQleBczZesABNH2nDFNK238evSg0
3VA73D6SW9kGMAngqrSUlu706jWCTCMvVQeIRlhIDzZOpp9br7Z8O2jcsC8/RZaAtcfq/aG23aDN
jm2+J1S/dVBUsjuUwBWQR+u53cnUQySyAWsEaUwb7Yvo/txe5J6BVc7fC3tmBiurL6J4HOVvYxns
eenlqK0cGIDvBeLDPhLkrJJTo5IiLQ/4UEV2LBCgvYfcRvdLcaceGdtSatfe659sPH8WoRThFAUw
kFMri0VU50k8hfUlX8iqI/lswdauH0oNItudgGVr+xibWoa0OChkHdf3LJ8r2a5KUV9Kq1EOpZhl
L8zinR7N1nqITRRABTrp/foQmHKqlqLS64teNV43q76MUIUpEheCqmcy4p2cY8Pzk8IDP9dVC7jb
GuUOh+VoT33ZIAJN8yscH6xOP2l4aDfaWdiWr2DvSJyWMvO7NgxFZZmsJm0uaWLXB92pn4a0K++K
eOeQb23goja2oHaW0aDljX0T3M2IBIyi0xuCu+w4SNFFqU7MLtLmrz7tEplvHAlUj0hhQFgBLFBW
N8qsmihNzEwgjVd+nZ3RK5J6p+mxZYIoC8gOnErUylfBVpoP00CPEOyY6KErsYLk0HfZXqtj4xzY
hDWsgsISkcfK/TkB/i9TAFapjf3YW4krzVA0mbnfx6fbTmjDEsEqaBnG7V6bHdffR6LfmmnM0F2g
RPH1+HdbfpWhJ9wlE32/b2DRFiUQoGKUqdZQMVXKq0LvAUGbs2w/jYY9/Ahrypu3V/M+lMEK7U3w
OBTl8AvXq5FjNRmUkFCmiPoP+lAUMIigLamFrXMfJDAgjKNdoRIspIPdTs7htvX3e4mrJSYFoIzD
AJR9bZ2h8qrkxSwvYqiQkMkS41kPrMwPypEa2WhFO6vdADIuvp3yKkgPKprrQHFUIUeP9Kq6aEMI
HHiWWuWDkBPbzRTJ+jCKInmaBaGA3eTAlE0RmP+YfYWEU8EM2fH24t9fdD4uHp9fxEHiM1wvPjbz
ITIDsrhYmb7Cn/hBk7+j1dSJ2rOsPbe8kUBjDaYiCIbpYhAmX1trRRoN6NosCEe1zH0hqvo7HsYY
XL3P1OexLKltS0UNBU8hxfo/0Fzp6oeB+enIG9IGhkutl2rUwmar2nl1t07BMrEMrBUXTvn5+qcJ
p8+tuJarC6Q/U/jcJs9N7DXDTqy3td2InwE7A59NNrva7qQJjaTPA2I9Icy7KSyDkxHEyiFLE8OX
gvgzjFTqjs3NlVEP5QoDvbfXSV8/yUWiJ4QTbRMdZUnKF7XEB6tOKq82xc/b5+l9GL0UX+nYE38R
qGurL6zkrVEWKsZEOblLP8SBoBGp2ClI3S51DlS8dx7fLedBuA57CpkXjnf14UrCZ2IAnK5IP6vy
j0o5RNaDFsLQKPTfibnn49+/wCzwjbnVFxw64cgwXwF1SdqPSCXdjeZ3UEV7kmZbBwXSqYXa1mZq
Yl3L1pOwqq2CfIc/Pg1ZeBTjdB578gM1A1af7Jz+TXO89wvVMdON65paN0pxV02cfjtVTnEElnx2
uj+zZv8rT78ieEVun5JNF0i6hRcA2UKtfBVwLoSDja4r1aX5kKb/db56bGw//SU6VK085eXltrmt
b0ZTd2mz0NQFYH19t9O0k0Qv9AqsJ4PVAnQ8xBrOtEfiu3XRIGCDUotXjE+3OvtRGNSO1U2kHihL
FkKu/MkIv4+z/lnSza+3l7SBCmK4mIF1RhwYq2G053pNirCCSEpVjFGHRRXrLhrK46h6DD7Gmjcb
pHjVUZ2+Ws5nOdWRKiN4G55k6zzFx9s/Zevs4FUYyV4EJt8Vu4t2LLWstutLPR1U8yLiR9F8scI7
Q94xtPl8vLW0OjWpkQVlEFk1lV/XtLzuULrZLyN2GX++L2EDRz5T+PMei9pGQ5Sths6CWid5GSoK
11sdt3NaET7UlxklWIWiL4yO91kz3MuB4WaOQi90fEmq7GWu9qoSGzi/hXucYHJp4FH9WLmbJoeb
Lkvm+tID8CO5YGKnqc9t8z23dLdMzpnyyVB/ygyYt8FjWkLymksfUfjayTs2vvEyrUZ8RuGbYGH1
M9Q4q+kRsfM5M4zKMffUgZuq+Tuh0cZFxYmDJFgYBRcMxvVOo8MxZ1Eg1ZdOtS4tgMFYfUSv9cvt
A7t8r+v8Gif3xsrKHUxlPasxY2+XJMseTNODMdSl9nJoi50Du7kcyhBsGC1tAp7r5QxhGRtGXDcX
u+8Osp1BxKHet9r4+/Z6Ns1Ypmwydg9H6zrtkLqwHoOZ9WSS5jCqqwJmr7P2FFFb2HHcG4/tkgf8
f1PLOXmTF0oyOrXQwTaXqOcApGcjCb0okT7HLSS1tZO4aQ1/UrDX1NteId1JCyooamSrjYx7K2g0
I2kuDkFqdhf/CvYAtZtnArwhHRTIQAE+XC/MCErC7jpaEt7EZcLiUBL96olzSMudq7RliT4umnFk
8DjNZa1vtrCrhZimpGkuIciKODN9LX1gCPpYt39uH4stv6UwXgo9J0kVb+wqMnIEUtxjODQXpVS6
57ScmqNSTfO/haG2p6YqEZlR9Mc+tubjLKsPbVzuKShsuY0FvvkKcAAetOzFm7UmcKw2zDg2Fwju
fDNHZ3n8EkrHWNKPdfc/XLa3tlZH05TyoMvbnst26s0/9pPV/3t7P7c+HP0upPfIUpkvXD3vUgnz
YZDOzaVIX8IMpZcfYDMD5eW2lcX5rJ3T6yPD2CYB9HoILMyMahCa0lxgpS2rk6Z9v/33bwTozMaC
2FKhnIFZeuXJTUdIZpsSpEAhlz9FrPN7LpUPcsL/q+3YPmRtJruop/79rDotStoj4AuYo2Nt12ch
7IU0mgODYFl3qJzvRvRsi52mxJZ3emtidbWaPuuKyJCJDzK6HgXcVjLd2GL6pDvtQZY/ZvJBrU+3
93PriC+lOHI5iyL+unjVCSru/Fl94Qb1Ru/3+o/acee+8/Qm3KEw2LzR8HATxJLuAAdZ3Se5D2Ol
t83m0lTqTymWlWNv2aHX6EbtM9GkHBUNZoMyDwtfhADeumxwfv79etE8BsBBnkzjefUTnLwPIUSi
MtiKhyp2PpDAfA7j+KSEylNr7pTtlg+2vgxMXlLvRCeIo7O6cgnNkqaP4xZx3wyBLAM2qyxQdt60
rXv91sjK9YeiADirRu2lRXx9SE6z81Ea3Gr+H/w+wvO0PukugVBZmZGY7IyCriJgd0b5rCq5l0/W
g0gc3Y9KLfFvf6atRTkgZ81Foweh+5U3DNqCqQ9knC8cgxpqEnjrW6UZ/Myo7wKzbXfMbXwoup5L
X+4V77Ku6suJRS87C8SlaVvOnmnXHq2gFARdtKe8tZUF0KR3mIHmUKC8vc58tCB1oqZrL1ZUVQxe
/FckALvjUNf8aZydS8tk09GeJf0u62TtKNS8eBoiqzhGeWSDg636nS+7sXgaDRDcLPw5oKJXbqeO
7UlYYyJ45YCdhbar9Z1vajuOZuvy06Bh+nuprJCJrJ9zday7qIm6i3ly6ofAPsT1Y2sJGmv3ZVke
VSvm5t//9THCJhzV5OlkXmsGTmFZCYPCWXeBeMymx3zJyp9/f3SoK8qksYg6kmatHEoR5CNuRvSv
IWVnfKoUzU062fv7hby1sroPIgtrrZmb/jLMbjV97Vq/VD4OdMpvm9k4Cgbx4wItJSvnK10/cuqY
BFlbxMPFLH8P0UOkeFr767aJjZv9SqcL9T6IPXvtE+FCKWV6C8Mln89J/FIBqw5S9eBA1Xzb0OtF
WnlfyuGgbyjNLwnZKuoWkzxCvy6GS5cAv5+i6kNTf6MwDr+iNuRMRzJ0Q5lac+7KXPnUWFBcfO9D
r1MRJPp3MH/M5lNZJG7NB2106hQfs+LJ7F/M2PTiAZRYm96ZSf18+1dvbQ+wP9pIiAAinrH60XEO
I8YcKMPFihO/cHwkalxhvMRmvHNutw1xaGFuXiq5q0BqmrIqM61uuIgqP8GG09fapzAuP05hlu6Y
Wk7Nuw9BOgztJBVcmLqvT9U4y+OYptpwmU5hcj+YxokqamIObrM77/0+PESTj3towE5CQ3MdzsR9
No5yAgeB2YOT4b1oHxM/jn7Vyn+V9N/tT6W/WxYEEogvLJ+KzvM61NVQWJ/p/ZCHG6M74sPHPfKB
99cRHVzwVTalTcqo68PQzLUZinypRmeN6lNEcwcd+VJF/1uxS84aE3rIS8HkCLxi/dwmYjYJ/hLq
I5nZunIkgB/bJzmGFzHNvTmTL8NTn2Y78eDGBlIVMpamBbOBxIXX5yIYrUzME0mrotdnmAR/KE6x
4wQ2KrXAORZ5VG3ZxXdcLqMsbDONCTk7aGT8bFYsr7TyJ7ONMt+pYZBFqazx04ZOlRrZwh/n3Aug
zNi5AltLfQXUMgbDE+isrnVXZZVdypRSUEE/pFJx0IN/b5/G5W+4vmT0bZmJowjO2QcFeL2ZNE6C
PhKUuKqqcvNYy+lX9BS6muBc6Urrh7b+X6CC6ZTrnbfp/fUmlKcxtiyM4sZaZEfqDYM6n9Vc4jC7
MyismNE5XMBrafhB0z/fXuZ7twX2Ds4WOEdpd1JQuV6mqoOIZlS2v0yAG+8rDSUI1Y4SP2rb6d7S
Snnnw20sju0E4gjGkdDFWEVrSCWUSt6X2CvbOzBj36oA0h8JZSFXn/oHPdWPtxf43oOxwDcGVyel
Sac8rNS6vxSOdacysxXVvgW6auaEpoF6YprsdNviakt57MHAkdCSUENh8S5LUfRQG0ZblOc6UeAh
Ncfi3hgy29OVZH7MWmOvYb3yaq/2qAQzH6Pw/DPXcf0JkYm0jUAuq7PFhJ9O8zSmwF9bP26vag3m
ejUDeyezm0vJF6zftRlLF3ZG4xAzCbMpyDAaDzDjwvaeVJU3W4P2q52y9FM/wE2pTJP1GCj66KvF
MDxMcZDvpIKrc7T8GsBCoCoRGyLqWZeGnYp+Zayq4izpkzgqc/xSWMkX04B8xQlz/V4KoPa6vQMb
+8xzCyqAjhj7vK5YFLkIEX/UxFnjBDN8LEVQ40YDYc4c7RyhNZb/dXm8gFSJERDgHVlttl7mGizN
KkpNkZJaR/R8ArC3HQOsThpLBPmxmcJtKprmW1SmvX2QFMQ53FKTwl8B0qv/dKKXntNuamw37+YG
slgkrTWYz7OyOTRwfzGlXRRy5DJhXO3UXdbNqNdfj3aWtqjB8t6+i0kH3g2rtsW5UbJqcNMwqe9C
a879srRQIxT9INGfCIuj6MzylEqj/BPIY6u6UVdLR6lOoL6Tpe4hiZGH1gPoqvsqaHY+5zqBev2V
Sx9lYUWjYrP+nmk6R1NUWOJswesB8UXSPAspBBw2ZrMX2ll9lESXeYYZObR5TKT+EFnc+dCvt+bN
M8OPWJJk6hmvU7SkVte3qpwC2Dwphp3nIEWyMVcDI/TVcV4GhANrJM8qY/GV+x10xwiwYXdswIa2
bjGN4b9DH2gAzIa2JjJT+vrJzifDawwjeYCUpQjpl9hTRQ46QgNsR5FZ/BtPY996BYT05Al9qH2B
R5dQS9aCeT5kYxcI+MJG+cvfXh0F3BAcfBoVzAWefL3KJp4nMx2m9lyqSnkoGqEwlkzq0BvObpl7
CbTXO8q7QnyMB6b7sdrRrl6SVFnGFizkfhBmKooGIkEJ0AlsvwyD4GW0SiCUUjTdNVrHRVDn72gx
JzsHbDG0/iF4CwhcFgJxaKiuFx2WTVxJBuertEYHyZz4S2Bm6V0xxJR6ErRjE/F3j+vrYaIgzazr
Io2MLvK1RUvoRpPqc3s25wombIuwq511WP1hRD5wzoYTULj2/va3XQVK/2cUnCPJgQkTxLoOEfch
qp+J0p5R5myeaRvG0BoVpW/V3XQgGhSnTon0UzRNkRfMZvG/mCfc5h4v86lrZIQMhVLedXxus0KF
WTfy4TtiCwqSGfrvNBf5valLwkv7RvWoze6hTdYN2WX1tFOI1XgRFzT6Ku0zZNrddiD1Z1MW8efM
FEgi6TJ8tfZonmIYFQ/aGE+HsSs7LyR6P4q2ljzCnE8awB+vrdXaL4sh/Gb17V53bhX6vP42MnVQ
qED2VOqz18dB7kZGs5ShOochlQe7ZYqj1y2P7ERxawp3zzaNtI9V5mg7Eez7l5I3koIwY7XMvb1j
rqOXVPW0Bptzj7jf6DahYNjTkcxOPgU6F3/nCLwPuJgHgliSQhhFbT7F9Tpnq4uGhDmScwkA4jnT
mfnSTTF5tlEx3ZFWRvzt9pFf/sLVzWbMAs/4Kq8Boei1wThMomSOneYsqcl8lJaDR+17r1u2uayl
eESthbrteviZps0ADC0U524MzNxrlV5rUo+yVSV9jINsJtKTAm2Yd7LIDbM0w6FrX4inYJNZ7aYZ
z2AAl8Wp0w/FAIYG+DuX4PEJ250Ua+N8EkYZy+kEbvhOJNmqFKchmxTnGpG4NjM8y2wPJiK2HXit
yipPothjA9iIYglKqDDQhGFIjeLJ9aerhqZI+67rz3gm51toZN9GMysPVZYbfmQgGOeMWub1hK1u
io6ZRz2MxmisG8hQ9sEe9eLGQUIPhSFlUmn89Xp6ckzKKhDQUJ8Z59U/RWM4H7Ne7FXjNzw0pUG4
OVFMBiG5HvquaDDUcaz251TPnzonOKaW7E8S7ETzfdlAKWZpXwY92onQN84RVSMmlUF4sttrxzwq
c1FYQ9Ofm7Dr3QhAjtLmP2QR3dX63e37uBEuMxqx8JahC8Vbu+ZAzEuycBEY/VlW2vizFkideZdL
Se94SRskT2bSFZ/SwK4cN9Lw075cCXCjbVPnv7VQT4+DXFpuyjP2FFbx+JHi9/c6FcodMa64b1JJ
+dhrSLTe/tVbG4RGJyVVxHmW8YTroxiCD+vGKhzOLVMxg+H0oE76n9pYV17VZKfbxjbuGpXORR+D
mHwp510bq8xBy5tieafGpvemZrbcLMt+t6H6I+pbX1SAMvV2L+7bsgpFFOOozJEYZPzXVpPO7Kyu
iodzYxqfRf5hrn/12SkNiEPag4Goxe1Fbhx0fNZScnud+FsnhfaQVNLYlsNZ9ObdGFpQi34t4GWt
0oOjFafid4Di3G2T6/bT8sjSqHh972jCUva7XqI9MfGTytlwtmYb7pt8su/7zET2BLLcU6vL/Qky
2vIujKfUzw37H+LM9qBQ63RzJzoZk703B75xrJZHEDe3/PMOPa+gfREmuRjOSD8lj/CjtqeJyvRJ
xTHcS9m8N8GzZQ9CV0Ad3D/exOUMvAF1zN2oSB3P/FnRZ78EJe9y836GWvkPsWj793cGdCPRDCW5
BXi2OlB567QmcojjuQuT7zUlHGf+rzKml9Csd2DSr0RUq0ee2huYVJpQZPxrAsaERyiRnbg7T6Y6
fYFP86UTyXe57itfTub5MVQzx48azfrCnErpZYNonhD1Sg+WHMfIR8dGkrtTVfwxO3OqmVlwqs+C
hR0DKrhulASqm5TpeII9RT0OVB12bvy6X8PJ5I2jSbdMFpCFrOMHUUqW3Yh0OCe6lcA4IHXZPamD
/TkMtWPa98ldmLfNcxbb4V1kQdCsqKDOB7Mg041z61hF2gjdpan5LV2TU1MnzrFzjPau7IsJ/TSl
RZvODFw5sz9FeSL5kdOR5zDJ5uV4IT+tsoe470Gf9u0eD8bG10GDnF6LTfQF3mKN4R2Z53KavB3O
dYqmG8Ci+HPSi/BLTM/tMAx9k7uR0F4YLZ68dtaGY2FN40GdmsTvu2E+dBPw0FH07QMU2sGDjYPy
GhpcJ8cIzVMxGYFbyDGCdFotH5Ku1HcO8vuXn9+/EHcvJBv4rCWEfnNrGllNu8AwhnMwVwHjq1IF
SxOSore90/u7iRUCSB593CIs+NdWbGbK5bTAF+it1PpFqswfQrUcjpkl9741durOqt77e8rxAFyW
GiHhzHo+SDGFJuY5Gs9m3qtealvDBwisZlePtP5gpWXkt61dInNg7NEwblmGbYoqCjBy8GWruC7t
4UgOKryQGKvgFKvhSzJD2Tr0BgzQsjp9aFvtVIlxr579/smh4aItA8LUblQGvq932Mw7U7KHZj73
7YkIzIchaHw2TPGgSKep8sQeC9pSNLj2Sos9+EleC5GGvfz5m3Nj0VSaiiSez0M1nNQ4djUFyb7w
uVZ0by726D02V0cHBBklQhReuWtrU7dsuNHNZ9gdOr9xanAcjqRx0w3HVSbrIgGg9Kd6qTqZ5rxz
mjZOL4V0BpGW7Joy4mqtI7UZwIjs7aAep/E+ic5988P+n4yQZTHqDcHUGsbXVlpWFhOMmY3S/hBK
7sfZj8H8E6Fudvsubnw5VuNAQQZBPriGVaDA4JqlDLKYz4z7RM2TnFyM7kVOJw+GsNuWNpKcBefJ
Ytj9BZ+rXn+2aAwkU86c6Rw25C4aeONDHPlJ6gmKELrXfmvbzG1UgJGGv2N6uWer87nIfgMJ59Qs
c4LXpoOg7Fs1nOczndbeo0zXDh5vkH3ktBiPzhjVrmTEFOeMKPcnC4KkqO7jndRj3aVcnj74kSiF
mewBsfXK72V614zC4lcUqq99C75Q+fBNV/Vt1wOhfHvJW9/1ra1VZB2KLrJrHVtdPPt65s5UdZQH
I4s83pidL7vh5UiTKRNR2+Q+rCkeZ2VUx7HU5TN1lw80AOyBuM7g3xqkf+0/atXsRNTvKznUVfBt
C8SbLV2Dq6i9j2VaT8o5NrJ7iazhC8LTsVsV0h5Y8/02YgmJGURagWvw6a4PjllFlRBDoJwFVLbq
s13/7s0HuaWbNYU7u7i1KJw1NUOiOlo5q4hVbbTGcrJYPaNz2D4WjR0hfiNpx65qpe+3D8f7Zx61
mf97CmkzvNNlbmulsUJj0s5JX1QHuj2dN8723oLeO0pwZtTWCfiWS7+eChmtosjlQVbPXa9/VtHe
kBvHjdG8b7I9hZPlM1zfb0zhUpjTIssCDnz9mcgsTHOKLfUMi9pHTfYV+QMiK8dwkk8QLZwaqjZM
u++UpN5/sAWySGpHURFUrb16huB9GlKn7TUo7AMoTWlmSMhT9PBg7pyMjWwOSwsbLg8BofAaWlM0
c5glOcurzFY5G337o28Z5usKszrmZfhR0VF1rSXIm3oL5aRUqWcX9xO581w/1XH7lwRpODKaGMBv
6HES2VAJvN5uSn39oAWydq7Swm3y/8fZee64rSXt+ooIMIe/JEWpg9Rtux3/EA5t5px59edhfziY
FiWI8J4Z7G1gAJfW4gq1qt7wqvhfbi/QKwXstzbJkkMzxRc2KqYW1ObcSArujGIc21KnNKia+KiG
qxPnl9jI9Zeoiobc5Z3Bu0bR6hQkMQi61mkioRt3Q9eOghPKWhE6qRii+2R1bbaxka5065C25T2z
+FZB11nzJKxqDMt41JWjUTaqnSapse+Sun8oAqtyJ4gcjjaz6hXFx/CzMn91QjdtLMMr2wyRMZYg
7aWlpbM6ogYtMbqh7tRjbP5UukVO65BbmZf58sape2WToYeEpymbGvGAdTlr8rHHirtGRYd/AtrS
46CaGoJu12Va7DWxjHdlNaaekLbhvh+VTXXvy1OL1wJlWXRolrxrrbIVCGVcS/2oHiEsPahFZMdi
/Dy1zWEUo4cgQcBAuVOjn5EU0UdAgVuT8OR97vF7u704r+x7YGekZaQzUH3W4BTD18aOyoN65LiG
ISJlNqYuDxDJX27HufZhFx+y5fGw4DVX+ZIlJm0dy6V2tBDAtpp5P2ECMvQBGvUbka6O6F2k1fEp
R7VZBGahHZO6Bkz3Ncqi+0b8eXs4l1cp70kI13Rg6MGQ2Z4fGnVZ0kRuR+2IQjluq8M4ODiFfkZo
B02BDobbJHX1f/hUSLgAe9YAB18gXdXcb7hHTO04DpR3h8kA+mGmqle21ZYv0pWvRe+FTiMPW0iY
65ZbGip6wz/UY1CWz7oFni4UH7X6T4W29u2JvEy31CVHQCCE8vxCGD6fyKmMQqvAOfeI6dK9YNyX
SuSGIqry0i+lfs1l73a4K0UN4lF0QgOSPimhz+MBuevLrp20Y6bNYuf2ZA4yS16a9lI3j7UzVqH1
ECDG+83McoTMW5qSe0PIoe5PaoUi0CBN2qmSrEi0ex0XVyfVlMXQCTogKlxaG/5R5SwEh2+kQ2EL
wSw+ToZR6rYSG9Gv26O58gphNGTgDIkcnOLzajS+pOMBLmtHHJfkKrINf7JTIdmXkKBN0YklTFTE
pw6Q/DSMNiPf+HpXXgHLWU29kOj8YV0sVBWyr6WwczSC2FEL/+OQwnFrviphfGq/GuJ91g1223pp
KG9h+K5dV1RE+Y7kzJzg6+b/WCUA7lCGOsrjz2jWHHCDP5LmGWFeWoWwzpXY0eWxhH6+vz3tV+4O
XlUUgAGck0+v0WBZsnAPtEo/+j1QG38M+l2YtcIh7y0MImSx2Jm1KWG7Uo7op9Pt2t2Of+WE0ymZ
khougGugLedfvULFmPyqJxdF0dgNxiJ1NQDEThUpzcbL620sq2SUuwE5SCQmIJOtCwR+OGvKFJKt
xXO8Q7bWja3vVeQ/JUA2fcWZwga+JrZ4Qe/p9UugLjLjhyk/lNqpDF7TaW+FkS0hO95QREE9lWKK
Z7RoVCh3tyfl2nJYqhjUKYFRo9i0HNnvyja+QfVI0VPlqErf/Spyq8b6QyfSNeXHpebQlb1Xj8qh
SbYEQa9gsZYO4xvhGEsApmoVeS4EMyZxIqMNDrIS7H3/wFf7Zpaj46fAwh7FKj2oibY3lNb1u0MY
tQc/H71aCw9pqH+8PROXd9Pyc8g0udX5UW/p6LuJiGCnZmE66XAVdoPpCqeTPH0ttqwQrkZhL1H/
oNl1WV01klkLkYM94sxcOOWMCH8S1+qOxytvFVC/VELMf77aF8VkQJiL5Rxn+OqRMimxWfp+hGJn
Mw97v/FLN5blzM76KT7cnsTLPb7oVpGri8im8YRdZRG1WOp63ao6WYTllKmCNk3jDFlxmkfFM4OO
d59OdtE+3w57efESVoEQsGS/7PDV1i5DLQTJputHIX+Z6udw/J0G1Fu3bt2ro3sXZnVvyEKeTmJg
6kclLjzq/K8SeBUl757iAdoImShihe4gbLC2tga32qFs3DzrSAGO3KvJYTSOxr251RK/siyZQNTs
yVmhOaxbSn3Y1ZWhI+pa1UvhJtSDh3Asq7s0zTPXFMp2Z5ZoZ97+apcH8vLV/hd09dXacNaNMEGm
soeN6NImohzfF9+Cym93tyNdOeUIBXWDdzM1wItycd76kzYkrMvc+hlhPWJYB04mR07FQy4/JPV9
Hx7Ccmu9XB3gu6jy+QlXlb0GiJ2oHOaAhsl1ezvYQsUsx+T5VbMMbeEr8+U4w1ezWEq6EAaZptPZ
cKX5sGlZdX0Q//v7V4teL1UQSz1/P088O21fAumL7m/J+mwFWa1xOa2bXOiWnTVKbm3oth9rj6X6
z08Bpgo8Hj1aCQj8upIXWLGOIJ3F4WsFwa6heuh0Wf6H6l/v3V5wVz8K2QYJJsuOJ+v5lw/6cqxk
ITSOsQawUpfiyikBa/yHKGgrLt1Gig+Q8M+jmJVYJ4uS0HHIpeLOHCQawCb52+2xXL41kLKlYU/m
v8AYldUCS/QZoLHfmsdczNBOzyrRSa3UxN3Lau6R2pntoah+pcjdbKTJ1wIDGaWLulzI1rqqgTPJ
NAniaB79Yca7TM90D05hhqFwNO/G2EgPUis3ey3Ji93tIa+94qhuLewypMhICUiN1qJFijKAQBcG
86iVL7P4BRdhL4uGw5yhyRj9GEHkJtJB1YRdr933S12HBil0dztWJ9tqigMEo3sTQaxIjO6NZgE1
bvaZl1t7te/xsHlL2aitoox3/vGDLI1LIxLY920avyLhUr50guiTuPnVkyqohWNWSuJSRlH3pT5T
DMUoBDHO0EGyUHDNUOm8Shq0J/qgolPHqvk5tgYdLKheuZ0k/BqzOfkYicKwsWqv3KJwQtDP5PHD
M2ht+l12pWqmE6eiMUtOPGmumLtF/zUU7+bid1s9S9r321/zymYkIyEFolkHOWONA56iySonP0dR
ShO6nZQaP/wWUN3tIFdADbzF2eqL1zT7ZC0pbFR9gVqsrx/TqToW1i4zHijkt/iY2MlsB1bozdMv
3X/N49DOwqcAopHfPgT6SaHtJuWDF5nDQ8NzqLaTYVebL515qOTHooEcuktCGqq9Xm/kTW9GWKtF
xKSAIgF6CCtwLXIuqLQ2fE7FozhLBWs7rf1Pkl5bL1Grt5kzJoq4lzujzzBgU9ngqhxaAdjgfPrb
qRHMy4o+3+whVxYBawir4rtfW1FgG7IvIvVtpDko5wE5qNBI5NaVMySTQi1rf4+zNmNyNiSR4krJ
rP6OAXCErqxEueg05OENWqR+D2GvaLt0J2goo7plGHcZONN4sfbJJ+uHVjWGaWtCVh0XP+oEQK+P
ioCcamh3tKU8pzSEp+aenNH/iBWi9E0NE58SRCNTvyi0ROo4y3zBsLtUSmIHWVRrn5qD+jWYlXqw
rVGrP7dhJsZ23Tf51xRfmNYOmiLg0aJZHUKYQZm4YDcBdPiyEDiCFXE5NtnUdO40oId3r/cG78u6
pki707pCj/YoOunlXdM23Q+xFyR5J6Boo+51bap+FNTCv+tBn+UeU+QHjtHl83DAStZQ7HSWtXKH
nmr+SexoFW2ct2+c2ferAcIuVTnawKD0aWesUWp00RRB4GDBFjSeW1tPgjq1/Qa0siPLsTTaSUcl
VUFCabQFgRatGlrpsyHgTmyHszU9FBV8X3E2ZU/pgbzZUi8Nf6w6Db5kWdFs9FLXOSvEDUxgUFjg
Rl84gqvEJGoMq50bgcJeJJb7QkKDVSrH2LWK3n+IBrnd+aH4r4ny/wUFGEvxCAdoY/XAEWspEos+
0o9Tcui+mIXqzsVOarw2+tdyxRIJSWMud64ieECr4dViCKNOKXnTWIrth/oXq+ruqAv94+uCbjhH
I+8muLMLn3qVQ2RRqZZiJlIOEtiwmiv76IwNe0XZooBcFL2WSBwxXCe8RWECr7LhNC/9ue9b7TjF
f8ameVLiaj/0j1Ge2W2vPY2mshfzD21i/UyGLZXK9Z1DbCBngEyXtcJIV7G1ypqF2Sfz86dFbiz2
6LTaea7dG3FtS1A8JYT6uo3EaflC59vpPOhqrSjgtZIUouBRCX+G6WcB67voX99Qy8BY/Uwr2qH8
YRUjtfQmAQyoH7sqtsM2dms4JQEmMxu32zrbIA4yT8BJKYNQQ1gDN7ou9CW5lsyjVOTmPm1MiOKg
xx1oaZInd63sBqkeOEh/NMBhzPlbozelZ/bWt8SQu4cpG6Tj5JMppTXSwJPWKkdBx5pRaJP4Tu1R
1/e1XPd8KdxSMV6bJcLCRAeLjjDqdugssPbOE6VoxhxRbWL/GKWBrSRzbodC9rkPRE/0H31zX6kP
Vm044qJQ4guPw1Tv8nICZNc5ZeZqwidjCHZ1INk1mJDY3Pp9F9Voyr+UCdFl5KeBWZJXv6+tk0Ck
nu4fJek15CPGlSc1H5KdWgVuLs744lAMU7jbpOaxqLe+7Do5WqID9sMIaCncaGsIvtxi+KM0qX/M
oLzZRSSIdujrGxnY1TEiuknvYNmDF04BghQaJZLC5BlD9VcxABzE8sF/FXxHEY6R37xoweBpgeQh
Ooxv7hbae/28ZJDYjyhYk1GZQox89YQJC5nmD6ns0VRzOxAzT4RI3sBZub1LtsKsjmxF98PA7Cfh
KEeT3Wp7ofwjYVt3O8hFLWMZzMJdwAWB1yxJ5/l6blKcIxLfEo61mezlobcR29UH4Afa97pHGDxt
fMcsWyed0o0b94LNsIRenJR4CEILgHN9HjqLWwECShycfAldPsMVVONAdE1/9qUW6eTanhXtV6r0
n4SufcaB9feAvnGrkqKN93KuU8B+jlLHnD7enpOL5PvthwHrooDP5NAjPv9hISXyRK+y4NQ3O+RH
cO9wFESAqsJLtTsDrjs0oSD/mGEyjk9Ai/6jXHxcTIRwYXOl7CCByu3iz3Gxs6yPXe3Jcb4rx0Mc
99Shaycq781G3TCzu7yTeC7wyORWZC4vFEyAo8WKL5f8ZsGbwHMTidZXFyHpGBuOKTJ1pQmRCqL0
7dm6vJeWwItcDmkF7ev1ZIWxqsHgDk5WJJ8GY7AnxCQwZdwlWXj3r6He+ryIsMmU+AHenn+XVDIC
KcVq+FT5pum2Ruw1qjTvgvwHRA/vn2MxIiC+EC6XSvCqR5lSuZAydU6xxgKWQH/vEOT+Pb2+hXu5
seAuvx0qKu9irUrqhpyWFaQmrM6ndGGw+4NbTJNrIUXg5aH5LRbU2QvFJLoLxLg5/IeBWiRr4Ilp
z6wT38pnOVG5SE9C/CgGnl48pnXkWt1WF+tKxgaidymWSZA2QPWtzjOq2XVmZXF24m3mdAE6vvXn
Uv1L4WE30+lNe3sI91UuuFphbKSll9eShmfEG11meVOvdb4Vc0x9q8Ucl1/WfkLUV3rItET5cHsm
1xUmHjyo6PPmgSmDaPCaBVQhtWEaIw6yWu9H9yMdOgd4bQmgaJQjBicqnzPqiDjZ17W/sVyvxV70
ktl/+P/QkVxtDdSx8lHA8NRHLHDA/kutEicU0KlBsiqRlQ+lUn779+ECJqasxdpZDKTOQ1ZSJwtW
p2Bai7tyNLNmlb0Rf2OevaRpoSJ/uR3v8oUGZoWOKwQe9j8i++fxTHkqcmXUslPeQ3yn7DGEgeCW
xTjkz/VYxPLeSsy5PoA2Ssw/t2NfW0CL3BVWsqxeKojnsdupSKummXGtzeARzlNL91RRc/ffoywg
VChGHAhQJs6jyHibgUkSMRpv84yzTZSerFKaNsqRV9InsCsAa+EqAjrnrjgPE2SDmCWtn53oLNqG
FjrtAHWqP4hwCMJw9AQt2LW6HWbmJ8Hvjqm5ldlcSaLh/gDuJUlddIfXq1U0aDFY2oS9KzQNW9Tj
1quM7CQa2U9Z63wP0aXQTgqD42hsfSdX559G1R7iWpw8HwuJfd6mL4iDZU7CY8xeMIpO0MrdzlAy
1Ytovf77zQM6hhI8D3XQ3msOYzXjcZ8gsXNqLcFDGOpp5IZv6ud6U5H52l2AwD3bGEob0MzVGqhE
K7EqdZma2tOl+2Yf7KLhPobVt8Ob9vZ6W07c8yelBsPCXPjB6MuAYzhfCHCp5E4U++wkd37yBedg
38VldHweUktl5Wnyxsq7toN5LbOHkQ6SUVc8j2d0ipXrGbtITF8tK7HB/mRc5sN9Hmw5Fb85gF6M
DfguzzXeshd6CTrKl6DVBeYRu74PSY+AjRxI4kELrOwxhK/v9i10NjET6p2VCZzSqOi64M3ifazX
hacomfVIph87AI4Vxxii3k2DWviQBQFke6kxD5PVGm7ThNpDoFXJnvbtU1CVwk6N83I/xEpwLyoD
cPy26l9VM5x4nhapg99mhcyqUt9NcsNDtzBMj6qeD3UyaTfu9mu3AiU42O2cJ6Syqw/cp+BZKSni
zSjMryT/L6Ho25KUeOwhR20CZxLB9P6HRUXrd+HRoNi5ro9ngunL9VjnJ5QCHmppwujnUQ3zo9F+
vx3ocjVxgnEe89aEnMr6PV9NSdtGAtZAWGyTNGEJn0mp23J4JLPxlPXzy+1ol/uSSx2pVzhClHxQ
/TmP5s+8KS29zE+K/rs3DgtDKKvtevirBukDWPWPuKXfjviGMT9fwoREPwzwAxhZbGzOQwZjGw2i
hBmKFuJ+BmR5ags7ESLrT4sY0mwX0Gt5qClWXTjUHOAQDDixPSnhWHwVk0L7LCNONNlGX86dbRS6
0tmlmCh3c5vL34vOLz9ZoVb9DECR9K6YZQE0SK3UfjQ4enoqAM6NAV37YFADQN284VXW11sf5BW4
uCE/CS0crlK0qYeDU5teEnNwtC7eUiW99sl4xdHrYwr5z+q4GcOgSXh6FYAp9LsJbvYxyCcvxV82
9MWDpSTQPLe8Zi93HIcmuFCk2PCMYM+df7Op1/ESn4L8pCMZVlperv+ozOIeWEIThjuLx/TtRXIl
qybgwjqHu7KAN1dZtZnJkQFCG0t2UWjpRaAP8C0DoH8fDKX/Gb6L2TuZkpifQtDmOjlaSjl07Avk
4UJtBPN8+/dcHT9iHmwQqF/QC87HP8+pRZ2/yrlSksRRY7qEYd5jqNgnOS1Eq/gQqKh7YYdrbURe
zrL1bqEmy2sFS8clDz6P3NElEcWEDWqOqtvrgpMkeyUU//mZzTST6NOIYuq4V86j+NKIQ6A/5adB
OqCmYKfxx55Wz1DMjiEO8EKSHWWNDUD+Zfa5BEU5A7kjoFDrgpNsJX0qTjNnz4BOifrE63gj87w2
eUgVLvxHmO3UNs+HVeWB5QfWYh+PSERB7pcc083W/7X9ryxobQAGQAPXT+rQ8CWFnC0/BXggJ3As
KuHj6H/yQSIF88fb6/AytVkUEtAsWkgUPOFXOW4bjJUyjQpTpqS7uVdJcDtHyeed3DdbioHLN1+v
PPBgqHDxfFz24Wryoqluw8WQPhGKBz/4JJafRdVWA3xcSG1+TuaPxtpSdbu2JECnsQjhAGKrsYoJ
7bgBDYlBOJ1M32sMbXZjxEG827N4pTpIYRAxRLYUsgfk7OdDm3rohYrcFCcpLHFXoWv8HOaV408v
+QEzeLc0NTvZyiCuLUZ4nWxhyCdct6sjrVfaxJhl+NOq8VBmL6l2X4tb1Yhr59T7GKu7gTpO3oc9
BvJNPCFcezeXkOHRFEc+ToHQuLEar63899GWX/MODYpMbm0odYCtmZbuukR2cqO0lfJL3LQHTdmy
Wrm2NoDXABZCJZ67YbWZxaGLY6HnfadpgEXiljwPefatDtyVHQY/DvFgiyQFON1qTOkoVe2cJ+Up
0PN818yGUgF97+T9NGbRIUeeamMSrwyLMfE6hmAId2VNyZutOC3ztCtPWJKEXkDf20bt5x/tounv
0I8CPry8G0xQDKuNNZpmFE8mfirqKPtPfYdUk1kKhruxsa6siIVLD4kfZRwircIIgNoTnAoWVxWq
ssNLOYaPifii1gMP3PI5pfPcKtPd8m80uHYK6iYh9jU4UNhF1nuU8l0/VDfKZG9AsrOTjCoj1Rzq
ffwoqPCrb8q7s9caxnzqjW78nk5JFDtlDNPZHSa1OLSVEolOR1sgdpUoEdw+1vS9qkChc6UuqzQb
K3jjZwI24mc7+TiDBFUr26zCunGmeFI/ICdWw1GorXDnYzdk7NQ2HEanqmExk3xWLQQJRIP/CJ2s
Bp4AmVx3aHwOr3FnjqOX6v7QfSxyvR0OdVknil2hX9TYxmDJ0S4w+qVymfsJfwwmHTxFiejuxpdb
jryLOaLERrmbRX9h1iUnVjlYZaiTxVbKnZ6Vd76YUfVuBvEuB9XoGHNrTHYUho1sNzUaJL0lLsaC
Q/RoYiqwod9ymQByay9sJCA3AOsom5yfLbg38RYFdXPiM7V2kSp3Rda6irWXUgX52uAe8WpvhuwV
JPGHefA3EqKLw/otPMUunpcgYtdCx1GeSmZnpPppaAIvr3SJd0rkhH4RbWS6Fyf2EoiqweLnSedt
rStQVXEX93OpnwozBwyD5kxa84LI7LqFdN8+Dv7GHt0IaKy2qFVZCjCvQj/B9LA79DwtNIGb0pU0
1TaSV8H6srGylpxktbK40EFgAznnsl23nSLTCNtBZPcBDO93nFTFgxKpf+cOXgdkAswbo2JWX5oK
xkKfK4VXDoO+Fxbnn9u/5No3BbXNR+UsJM5qSWG3rfb4ZgEmqyW3s/aqtKNYt/E9rwcB+sJHJald
pxYkaJmOqKR+agE2NnQ46Ylz7m9s160oq1dBZlGyCfycKM19S1HTyPeqtpEAXi4Ulj6FcBqF1Dv4
4/kOROAVbYdCVU4+lFG4gLJ08JM7tM0cJf0iRebGunzryJyvE3Ya9BK6KMtuWBc+QhHHnlqL1RMp
VOaAA55Rpp40cZdFH+TkeVK/i/IXkRK1qOZOS92q7icPJ+tjoEIfSrduzGvDf/dz1k+iVg9GJWj4
OYryqPrIfOqPrfWllb0xfhjyjR7LZUYKTImkAxjBYnfBbJ9PNms/iQ1NMLAAF/XHMckNOyiBQ/pk
cx5o0/okZwF3AVfKh14rJ6fC9dy7vT8uMhF+Ax5MaJzQBUTQblWYkZUwARlqGKeU+5FOl5tk3/49
Ah0A7mCwaEiALXP+LmE0Fykra27MUykKqpOw2V0xLbfcYa58OUoUwEupx6DRtD5Sm6LpCsxuOVK7
wROUVwDAj0J0VO8wvnR5pv/zsUJFhA4KwA2gbspa06ePMG7thYRpM8V7TaaEnuPXqhb6liPt5aan
y8fDhX+CnAVDez57GDGXkoypAY7B/UPetBH9+eiD5FsbO/EiBQb7/z7OeuPLDY0KkTjJMNsmSihJ
9AUw8q7c8s++cskvkYCc0HzgT28tnXfrIWKJm/0iRJRzKHhm1yi2GASp3YFFdv3UF+76dvYPiBKj
bOaPgtd1ucbxk5u72wvzQkeB57SKjR7vC01ZkvDVrSgiNCkYgY/h7STYA7ZrWfYllHd5pr740E2r
vTG7VTk+xVr+qRzHF/qDC+A1TaqNX3JR3VuYYVyWS+rBIbgmRehBBSK2ka0TbxT6yVLe3FWpMRwm
JU92JN495FNf8qo2MO78SZbubk/EtfAQwVH+5YsolBnO11ioV2Vs5YQXBgtJ1aBxS4M0MI8NvOSt
uxmxcT3Hu1bbGPbFw+ENV8URSGFzQaCtzr+mLkQtRrXk1P2sEhsEiv8wqna2UXG6Ojrm9P9HWV2b
EZs/CpYo4gfR6Z+7z33s0Cd5rbb6NMtWXN1lwMT+F2g5at8tbIR+WjWbCaQUNqXCL+nr7c90OV00
B3gGU8AAYou0z/nfH3MxQ/fQupM6PfnRN42iZDS/mvmdr208ni6nTKU+h7QN0DfEmNbAO38SEhTE
6vE0W8jpCh0+KqMj+F8psVaDSu1TcNDO3khvLk8ggi7ILfzuMIFfk1qmQQkHLZDHk6R9BC9G9oHK
/3OuTxvJ2pVp5C28xMKzCI3G5f9/95maTsQWKzTGUwX7ErUfuzNzaPpA86VPUlRtJFRvh8j5qlCp
bVHopOBJf3rdbkc+y09oVUyn3uU0/W5W9mhyhjuVaneqnegOujT2/vvnT93Xei/cpz9A4bf7yAtH
u3wdX8sP5X3ubL38LpcqP4qFhCwKdb6LskoZiF3jD/F0gqD0OIDoKAWMqfItqfVrU03tEj6PSqfk
4j03mnEt0JqcTk0De314DkOw+7ndor3979IBy3v/fbDVDdaZEDAwbplOxhyyPB2xqF1LDI5Kmv3N
1Z9189gL5WNRHiJhY0Vdm02SjkVDY4H/rWnEoiCqvZ+00ynU7yJDuMsTWweB9M+7HyzF/4Ksdv+c
F3CIxWo6Ub3dG2pkp8P00D0G4W4Wtr7bla0I+pr/UQ9beN+rlG2E12gZST2flBjQa/RdaWRHFH8Z
ykbScSUDRjeDLADPEdBawETO92JtsO9yvZtPQg09wtib38QWPptbkOMjL77L04287RIwgqD2+4ir
uy4Z5ASNECIa3eyZavGxe54RY3OoR+GdPBaPo1ke8tGW+43Ib4/A1UGwqOuD9Ud69/KRCBeni0R5
mE/fvh0j2zt+eCjsH0+R/WTZmV3ZkX0cXVJ8O3QqJ9jdJbtk+YMder9+VXZjSzZcqd3zx6+PL8U3
x7T73Xff/hzaky3b9Z4H9D7cUde2I1e2PxzYbq7hftrZH/ePj/d/PzyE9t8/f2+vyDd+460RrW7W
2jJHoxkYkWYX9pP38NB78m7aASB2LA97lAdgLk/Wzn/UXetH84japuZET+0H5zDY90Df7YNib1z2
17/vu1leXcJxUo+6Hiy/6cnPs11d7jNKWR61fT35WX8AltfMH7dSjOUvXU0EzkbqQmpFR+Aif0N1
fpgqCYu4OKYmHgm7pEw2ruS3PbeOgRoFPGZgedBEVgODZiomvlaIJ8kunF+YCvFffP2c1P76+Wdo
i/ZJ/bjxfa8cAzAD/xdyOffe3ZRZpPbzYBFSVb7rTnJIXcFp7cx5+bYs2B/ocNiNl31TmOKT89c8
KXfg9Wx91yHbKHroc+iFzd0ie9+HLU3VKxnK2U9bHfbSFCeRIfHTxFTZaULJsw/X96huG/KUaNdM
0Ulp0E1RxY1j+OqcAEvG6UmB9rFGT0l0/aVJqcWT0XfPfXHIs7vG/JWo3ffbk385wDcTR7igy/GI
D8D53AO7rKc6DqQTqr9N+2iVvZ2VOH67k9w7uaTsjObP7YhXDmO4zIqCJQxnJPSq1XbOZjVtpUSX
TqizqXNmx43kyPHfIUXDK3/Qu/ukH+6QmX7eiLsM5XxlLxxqODpUoReJzNXKVrTO5N2sSaf8UTAP
sypRkMd+ZfqNuj4M2Db/VOn5TjJ2t+NeJidLWPIfAGM059atuTjtOKs7UzrFDS+P5CERfrR4LEdP
kbBRAbmsTZxHWmWcfSm3UjwafMs2trufYvAii1/yKnHDex9lztvDuv4ZwcKRDYFagsF2vnLE3mjR
MWdczbSbnywyBTRjfA2r0VhCBdRHCutPwDV7O+y1MTJfNKhpHas8q8+jRhbaa5qayyfTgNNpeWH7
bGCd6ztd9FMQNyb02hhZovTeF0cQNHJWJ1MtRskcm4V8ymBgDoMbNbYKqbIydxk3aXUU+sROsdG6
PcbLvb/w/RfVIgqjClf4+RjLNtSnOU7lUyUewZl2SbPLp5egGzbyyStzSZxleGREdI1Xh1vlp0pU
6bV8GsvGMYufIZ6EcVSCvuPAt7R7bFduD+zC0owKyFnE1ddL87GfNaPh6xWJnaRYfxR23n8DWCMo
TjVW+15w1cbCH9SwqfTZQmjBFXEL/tiOvxutevCtfZvZQ4VvE8usiYx9Huj7VDYcTYHkEnq3f/HV
FQDKk+NiEZZk1Z1/iyLO5E7vKvlUCl7sUz2Iazf3AKRLFcqmle0b0Py3tHyv1K5QgSFVpUbCUQk0
6jxqOEklqJaedRdqf/Apc0Yr2omKW/JGFv/weMVDoLY7A4n6zDrcHvLyd6+OSa4EVjvtMQgOaz6q
pNXD3NWdTFJuakgINYU3+2myMbFX7h0s30hQ0UBD78Za3TtDXc1mFvqshDj/5I/zqZoVp4g6V9Bz
pBFEPqdCNbzZOIyvzeyiQE1JDggkn3P1PfWwHmqBSvmp6H8jTToQYRLwurcVsmLTjnJbeW0E2b09
p1fDLnpTb9sMxJC8+qB9JZdNLdB/gKM91V4jTO6oZ7Y53unStzIpP+uCJ0ePyE1uZKrXPuf7yKvb
toBCkRhJoJ2Ksarh/w9kLi0uZLcHeO1zcg2gFILLG964q2lV0kjJYz/UTrFPBz6BuN/+nao7AXOE
oO93w4cqNva3Q17bmsBdFvVAixwNVM/5nIqzRpeYLXsKGlvctdMnGd3ZKt4PxWcxNbxhTmxpI4e4
nEwejyRzSzl+0ZtdTeaECoKAl8t8SuVY2XVdpN81glHf3R7ZtShgUUiNFrHHix04heqsFGE5n+SZ
/H6KsIZDNP5fDabIR7hGKZnQXIDfsc78ah/7h6Sq5pMuzJlnRoh1maMSbZwml3fZeZTVwi8ySwfs
wjupxy/80cAfbYflK9m9bAp3lq8OG3N3JR73JiUnUCJwJdeA2dGa5dRPEunkx4r+o9CsyZN6k/RA
88PaBlUUb2ztJQU4Py7JY9+UTf8vo10dZIsFaM2zjKQLmAwkC78NIVyi4ygUVdtvbLNlG50HQ7Hf
xHIaSjXbbN0OCvMRpCjelac6E21j4tU+8i6PP2rB62w+KPHGFruczPNwq109VsKQWWDDgTjGjpZO
DhvOabTP9b8DMs4DLcfLuxegTOdJbQPRAL5W/E7L9DGM4tnuZFs2QlswHgRBW6SjuyfV/z5gwnZ7
vy1Zx8WsLv0QpCx4aq2FfAyz1K2EPPeUwZ//MwV3+vcyfU0Qjbwd53JfU1lbyF/Qr+Firddm2kRh
JeDleprr4FcGP4aLzs82brjL9UgQqJ5gIXi9U4E+n0oJR9HRLDLzZKVZ5ADsZUz0mqEGtcN/Gc+7
UKtsTs9yUy8RoqJ9bOa2oZb5LhrRov4Ps/YuymoRDsEc98XEgEw/89p2xvZ2Sybu2gJ4P2er5YfM
f5P3AR8mM9xcKHMnAwnQGS+mnqLLFH++PaBru+pdtHU7cJEDKnSfaZO0tPGszu/cYG4/TVbwmNTT
vLEerjQGWBD0rNGpoCx4ITerzk0d9UplnqYpd2X0Ef22OTaWtBNj0537e6vt9nig3qly54j3yZTa
USftpaL7YcX+t/Jj0huvVuLbyrxXJB4/tArDRHrKFN2efNdA8oxVsJ8g4xSq3Sc9KenH2xN2+XmW
dSxTjiKx4EZc3SFzHaE3D5oODctxBjvL3S677eiq/l2umltn7JXSnmlwJ9KjJC/lwb5a1uqYlpYG
6YPk+2v8/0g7s924kWVrPxEBzsMtWaMmlizJ0w1h2W3O88ynPx91gP+oWIUijL/3RQNtbEdlMjIy
MmLFWtaBCfQ0R55LsIMKctywHR1vaP4qwilIZbtNhX8mhGCqeCYHJqkh1aChc36Ca2GGnAuF8tTB
NruhR67YaiSuYcOupE9MXJjYIneY2fMXuYxfCgIzeqH+VCqFndWIHm958xlf0aGtXns3C6qVMHvp
9/TBYJMzYTGBTv1j/OxTkLdyJr58rwIi1SENIZjltyKl6CTGP4TS6lbS3ksqJWD5PC1gnaDzzi4u
wobaxhBqhTqYw1jeltlEZ1/O9gC/eN9a8jvgyQjJcxOSpS45ph7nomnivUYvzAuPilwoEKUk1Z0q
dePdWGnvt136CiCJqQHEcMi8QM+ST55/ZLOVGKrzAuPJN6X7XtAfqsZ7gUHBzq2vMs8gNNk3et0e
vDrZwVOcqg+acldL5lbqXHkNPf6Rt57fgPOvmQeFQcDPKKHzX9MLQ295HjAT+etAYmFChfDDgjzd
YdRUa9/D31LvWCejPdzehYuDDXUisCz2m9sViphF3G31WK7hErOepi7bjsF3pO0dIT8Z0yv017dN
Xbr7ua1l1C2BcdKOwZYCud5X72/lDvmm3gTyvjTttRGj2bnO9nM2xtgW7X6QJ6A+zveTIQo1zaIG
Y4q+rfMXVDBsAdH1hN5K/n2tgH5xsBbWFle+InV+QfS2njL9bzPWNhOeMCL8mFWAb2/iRW6BIQRO
Gemd5/bx2/NlSZU+CokVeE+JPtol17Ac/LTaNRa0a8uZq15YYOcwc25F7/0I7YnQezLkTWxtgOKn
wb1ZrCQvVx0CdCyoqg8O7CXkv2J5fWJgZgJt8Dwdmsr2UyeipdUljv/y7ztHRQ+AFQhxUBULTxej
Vo0KIfJ4llTQ62yk7F1JV2LKvPsLp2NInfWAsZ5HuhbvYZn5D10sfOFJ09N602u5YCu9nB5vr+SD
o+DCzAwOkSFLAsez+DxNlKhxGyTCk/dWnaRXVaLp5bT/Tb49jrs7/YvWbRkIhtd+xe788xd2QfhS
9ftAM0MwsnALQ6uETBGFJ7F6iOjwj5pm1/FP5K+7JrNVbyMXAPCkFZe/DFG8IU0CNQ9sBimW7Ozo
2gmhVii+y5S73U1/rKa2u/bdkL4jVbZi6zJq0H+h5kvAYHPxlfMVllEXxUI2BW6f/TeE0qvZPopx
uwGNB52juunXtJE/gJ/nW4otqmH8vwHCMwF4brCtgrqaEO1yVeJTWv9qnVh00VxjCAtilemh0X73
kFK27RempRClZXpEaO7hGtuHc5voO7JLRgGNucWBqeiirBH0XNl8YI8UeOZsjPfuwtWmcdI9K+xD
1/Qe4sKnQKbthPq/wvuOYOlKPLhgnCXjosKLXzHZz/FZjr91Gi1mDxkPN+teouyH179N48MIYbSn
19tewqP/lIId8v5gID37nVWuDB2n+q0rFKimJtFWEKFp5vkKfw2RfXmyyQbx+5mKlxtDXTiG2DBx
NaZK5EohcOk6o3KeDJ61csIuNBPYAVwcmRs6HUDMl7XuafQo9EKC4moyh7lpNokYH+dXZAE5ny+c
mrw8toW4Mb55Q25TSZEDECjgbFOf1l3yjXloR+B9MRbbMdo1H2DuAT4lbZOGa+dyDpgL1wU5Pkt3
wIwA59QifwK16RnBKMZuGzh19qLm1a6c9Rz091buD16K3NNK4LvijOBveYjSeKIfu5xtCDJZSibD
jN3KuguqV6k9hf5dUz8Ayl+JA5cvEPo+8z+AFRGxJZE4P5ewiZeQPHuZG+TdDti0HcajXbHSXtbs
wq9cigi4obeJx6+Slz2WQ/fPi2VvIT+gBQVqmymS81/QhrFR9F6pPQmC5YQjYIsaOjO6HnKyN1cQ
K5cbC23v3O9ijmp+Fyw+pa+PcSWbIfdWpjW7MBUAmwya/ODlEpNcaq26arsqEHLdKKybZAAgKS6k
qZNgSkMzFp7CQkIORA1608ksX9pOCch/caxrp2Gc6evtS+wywgOCo9YKtILjfHHCpFzvpEIeBCpA
ZjU5WRFqusPz3ayI8Hnt2fXoWXRPQ7EWt+C90jUV3iuuBZkpM08UEUEBIyh0/mGpT6Wq1E/8As8P
cntIYIAB+Bs8ZLQGnC7joHZJmm0E6HztLI3hjdWrA6msvNca2NBu78dlQmkCwEQ6AbwibcjlI60P
wiwzTDFxA3GQtpkgDw42gQQU7Vr+cMUURVPGYwEdUPNeznxlPRXuKrBitx4UZRPP2NKhYtStHMY1
gsBLrh7WBKsVQGv0AAiqs/N9eunmAiDTsI1St0A/smGmzCxrGGQrp7vXyVWIG/Lwxjl+IIh04yar
jEOTpPui3hlablfVsBvT8r1malheOWuXL71ZE4fcAtY7Ut+LHZeULgmCJk1d0bMQw+aql/bdmG68
gjmYn1LVOoa2U1AubPaNcZ+kwj9/cVjvzHkcFQUo4svisBNd1UbOjdT1xDs1UzlzySZdaw1dHG4G
TCBLhcPGnFXOP1L/T/vvqy1nAPEr8hr1LlBlp62fLWhpWs2lA7277cOXD4mFtcWSNFVoW3/0c3cy
u6NZ9rboHYth8xbBdwqBjfYkK2uZ4mUSPtuEEGp+IPERjYVN0rG6s4Yqd2vYauxA6vJtJGfPzJn+
qtSx3nFZhfdRF8Iw36bjRhnr6A4CCBiZRSvfFF4k/AoyYa1vfW3fqaLDwgX/HbQli3vL75SxGbsx
d+mc4UWhwZB40xnMPEQ/gz4pt5O6Tokpc5jOMgG2gucIJKoUzEjSF0YrM9LrvtZzN+sRaNJqVT76
KrPiZZ/6lLJq/2D6PreXIAgbPU69e1Tsf+SSUR77sjH/rjjDnJJe/BrKKDNoC0rX5eNVNPuegUc5
d7UX46DcRwVlJbuzh78KXO52eMwbm9nLNSDtZX953gQWr1POozX5UQ375PGFCFG8Uaq5O0z5oZR0
23+uxmJTd7VtIcUY63ethZjZBsG62wu++snn9xF8MSKKW4v7xApHiE0mv3DFtnmr2zHaeiUsGLI2
qfsoEw2IUafs/bbNi1DOYmFf5IRTCDUv5mc1AcycME25G1IZZggrQmK0aAWnYgJse9vUReY9m6LB
DAyP3I9HyHkk16exJteSCtfwfirym2693f77LxKCxd+/OMeSEGh6FqmFKxsb72vUoGNhV6WTJXsc
5bap+RwsPJPpuHkAiFcm7bbFl0pQS4+8xCjc+G9xLE5xbJubsnXa10D9/7Q0f79PzthL6IMlllK4
muUa5jHvNk3sDPWX8UXQNlKzEn+veODZuuYT+claKE96n8zrUpMXLdxK2nPwy09fVwsQVz7VPPhH
hsSNPv/73E6JkFysmSOfCll7OHf7vyUZk+i/QEXqxEO5uf25rnjembl52Z+WZVrCSBKIuQlF2ei1
XYMyXHMHUHvAaKAtIAlTzv9+SzDNLKT07yZyZQv1qz7exd5frzxKpaOjD93BxXJ7RZe5B2UNnvO8
MCnvQZm+MAlTY9f4Mc7O6PJUPIZI8sCr9ECx+Y/3CpVIbh4jGAjWBn6u7STqSTBuUuqDD3NhVqZo
ycAhDmJm94Hgb1XE7G6vbM3C/OefvlUdiBDGmVhgolDYprEP59hIEf+2lWsO+L9EQKA2yN4WsYJs
CViLghW4JqXXRD0qNTOCh2jct+3KmZp9eRkraIXrELaTP1GSOl+QHiWjFYd56fr6LoByPnmW08we
jBWQ87V9+2xm8WU6WO/yup7N4AhNdhfIh9tbds0Ao1dMlsChhI71vKWfPszQ6GPBg6d0TbN2pPQx
W8/1561YbBUnCDSGySsStNEiLCSIrWrUqSrXaO+QQmHWSj/2m5gUXzF2YniS5EM3OsN2OFj1Wxio
W9mOYrt3qnajSTvaKuna0NWVj3f2i5aRI4vKtB4MGhxCcxBjcfZFOwv+duI/9wOok0G7wPLhlmCu
c+H3vpCT6ElG7Q67yHxL+odirWd4JbifWVhcJVHaNsiYYEHpR0fs/urmfUg+K0U+0jXPt51l/rsW
X5LhVJ7ltCjhRlxKTg2inpRFWjRui8CKQ60x4N0QJYckAkPx76ZwSqY4IRuiHbpIK3q9I3MM6sad
eslR5UcpovAw7m8bueIHUFHMmThdfw7xwvmxO5qT0TRuCjl2nMKGE8e/jHy8K/tiJQu8LCvMFVNr
ljGiWkUddRGbor4mxKJC4SLUdS/V+9HA+dUXxXgxGD1M1WgXQwPuCeqhFvR9kKxxOV+uFX4BqvMM
AQLqhOPy/KCrUFMjJlLWLj8EPO5/ifzqCZsBwfrbe3rpI7ybQeZ+ULLi8gt/RIUjjFB8rl1JQIoi
yyHklvdCvlYBvAz1IPNYENW/WWl9SfbboNQgZ93UuJka2b30mkdHfXJGBX2IMWOk83h7VVfMUQFj
bBQ8Pf8s+7BDoyhNHysNCbX+VWh3gPS62hHb18qZSnGtFXt5puHl+z9rF53YAbhvEEmNW/71nyH1
N4LdW5cka9nG/MnPj/O5mYVLShBQoxkyNq6e/R4jpmKN+6r8ISF26W3CkFTDU+0m+nN7J6/4oYLM
BrUs/sWZmNf+6cLp83qwhFRtXHUPk9CX9mENPHSZtrGqTwYWhxrGTquNIwxAGubojmTrG2Wfb8Ld
7XVc8fMzM/PP+LQOL06qtEIV2Q0RyVW7+7kW5RUrh+mKI8wYbF7KELIwBb5Yi5SkRTHmXuMmBfQZ
kM30FEC9DHT/s2cUK9H9ypeZRVbQnASDQvlnYazpqPOaYd+6Y5T9meBbigDFVZO00fq1N/GVRBcy
tA9YLQiiuTpxvnvNKOq96sutGxz9p+LY/Rbv0JjeN3fxQ/PX+96t7OOVCtS5vUVUElNPGCJRat1m
1xzJPF7VY7FlXu0Iv+0/+8XZyuZd/uQXUi9GRaOIWFLfLL98n6z45+D/Ox6F6hE4L2rkFLio1S7M
tJqe5KQxrdtHj17kaor/UmlbQbjTq796D3WPT8vRkg7RlEIqn3/J/MPtdX5M9iyiB6XbmQKa+xM9
tsUvmEQPDuw2b13LTCACtntRsQP/Xs53nnaaps2UZE5l2GMACfapoQZXWA9ruNTZJW/9hkUwkeXc
G6eha7kFKNU2D62SPJhNfairkumY6cckrunLXDn2MDHoFNNA5XARLGJm3sp1D1q7deXxEIz/ZUVg
F/luZWuvBOYzI4vHRZfBn2/GQ+sm/X1ngLCUnEGDDEb8ogz7xD9W+rfw5bbN+Wtd7CSgW3wKQNhF
kp7LUaqn8NDitqGjoM6JuF/2zdPW2itX7UAuDI8k1UigvufHY9KtIE10pXXDyPrVI6FoBsJ7Gn0b
1TUGqasxBtGM/2dqEWPayUh6UNOtW+xIC5pNY9pFtcvzXdvbQbJhPKhqNsOPNemTK5keR1NX5pEd
gKoouiyW2EXSJBYs0YryhzB+bNpsW0LYQStnA55m20+0w/kNUudBtja8iVnt3v6Y88ouPuanX7Dw
H6EeKj1EPNVNuuoUyc2bFqx9x6vn4JOJxXdsI9PqMyBVLloL21oKbKt7UPWVdXwk4LcWsviEaVuO
MEJiRTmEP2sY7v+8B5IdbmWI5ks7BYh03x0SysdUUb/Tkq8PxX/5ezY4OvMTaFzSAx6c6L9VHMra
Bi+uE8ULwtxvca1RzjadtDX6tf297r3QZjLiBqAX3YZzL5LgBzQQhUO4XbbVmBHzIdhUx9/ysGs7
O/oVH+Uvt53m6sn8ZHD+808XV6jAdhTq85rukuOwE51eWXnTXXb95kvrk4lFuG77UEQT2ZqvDPU1
KR9DH8oXB8HBormjdH/UEv0uCx2VuShmpZ5iU3vwdd/WhvooFvT11c5WhdHWEH40+5VKy5W08ey3
LbKfpCSf602WX26LpqQ88aw/S/Eb85P2oJ/GSl55UVwNE6B9KbkYAFYkceHbQR23tSL4nds2X8QR
YIwVPnrhjNCSH6fhS0bhfqIGmIr1vtLEwxAUa6Qf1744+QOwVuY6SFoWT0Id7rdRl6feFfrKVvx9
Lfe2Uv1W15RZrsWKWaoVeRgGjrQljjCroQCKLaknS6HMQmn9fSrHlbTrWiaAmCPMLzAlzTx+596r
oKNSyUY0uOVUbiPxwZC3Q3MaBm9TDNs1IeVrvsJYMGOnPNJoqS3ia2q1gifr6eAKcef0QbTXmM8l
opdNdt9Fhl3CEi+Om9vn89pb4LPRRcStBNrwSRoPvNb+C+KdYYCp+q7nRx5utw199DkWUZekEpGy
GU0I9HPhmX0Ho36uY8nIfacKayczq0MrNq+Mz2+8+F3NfmSNXYa1GzL6iir3Xpd+FOGvXOh+6qG5
nyBx06tsO0iJUyjerkRgt31pSoR1xHQts7/ixGDEKQaAxDGMi5eEpAUBmj58i1Q8tPlG/45EpD9s
rTFx0uS92aa/Q2bg/4OzbvB+B6XdrRR25s1YbtZn+4s4DQf2UAM6wxci+Vgawos55Gup9uy8Fzbg
GxEJnzSolhVUowqlRCvLwZ24BFAo/WkqT7rWPKa5G0ymXTPvlbd/gctvjUlb2+DZmZfGIYWfG9bA
tanGnZ+spNVaVfH60U1aq3dkczyIKKgySa54r0LYvYsK5FV+I+zDUi63gYgedmtEm2GS+pV9uHLG
NUidgItTdafOv7ihOoFXT5NG/BJV/FHm/4lWe0KZ2OkFJt9+itbagMSVuAXakS49vRHKPsvXNwTI
mto33UjrsXAkfzioxbYzemcIEnsKIEb174D2jcWvVP1WlZZb/Wp97y6J1pjLLkchWDJwb+QN5q7k
heaImdVm4tfT6DaZG8EF1wa2rNwb3d40tmOz6wxrX8BBBQP5cZ7pFcOdCDet9F+m+Svefu3WYngU
3Ag9dJSrxEXo60zZ8FtxHN06v28LcqtiY3X2BPDySe62xuNkfjf8Ncaday5I34buAfk8kIHFGfOE
aYQUMp3cAlnWAeXgoEUrB6WniVYB4EqTAqNsx/5kF4jBe4a1VpC78gUYwJh52hBp5Qss6/h6mA+V
oSmTW0bf4DV9qH+xRfdlZJVO2cMU5RWOIDrFaDMuUwkHv4Umyv/TZdmfIH6/HZ4vAw6sg9SPYT3l
OzAye34eTWVE4VwWJ7cdgNPq5XSEWWStI3gZVc+NLDI1Kc60APmHyU2auxzmpoIO13aVDPuaFbDq
EEfANcOlvbjSgq7XlKqpRFeLfCc3ZBuCm79J9/rvG8aoM98NjDD39RxWPiW2ZoR+qCaUoquP430v
G6GtpObzbRtXCkyMvXNr8t5kbstanguhAkLJTKToBu2dNxwQWQuFxyZ6SryaTq6yUSzfCdS1seBr
voCeHh1qgHRzPfx8aXIRIdTjYRUZzNGGkzLeGgDFV/L2a58JkljILpgWm/kaz60EsaElRCbRzfn7
q9jbA997QdD7VxGE29v7eHVBn0wtFjRZWSI2iSa6kjptu/EROYOVxaxZmP/8szegf6yUpYoFcQRa
WOa2pSQruf3lxUEN5QMoT+cKn1sk1kEUykalpeKMiYkR8xPLx1yaVhZyBdE0W/nfMWamIZdZQZh3
aVsYnJ6sg6rO4k3U2sqdvMnumsfsZ7Fi7nLfKEmplDTgpALxs8T5GEHdSSxKdn10GZpqn6BKfPvb
X+4afzV5BhVN0BbAUM+/jFULQh3VieKKE1i9pNr2TPil4LNum7n0ZjIpHlxzw5sbbNmAGCpKtHkz
qe5YwLAjHhummybtLozX8LRXDBELmDea+SN4lixiqCGkctfHkupmTbmL9PBUeOZfpWaWpEm/3V7T
lY/DIw5BOChiGVRZdkt5v2UpsimGy01pB+LPgkB628IVbwPABiaa9iG9X8QEzr9OM6paNjW56Rrg
9NKHphyfa08iaveWXUdtxhCI8EsLexAXw6OFftDKD7jcTdApRCDGXeZYtOzAhYxBDpMaWm5QP7at
iLrHo15RwgtX8L8rdpa9t2Hs/DroAssVgsjxwsjuwPrK1rFL3m/v6GU2Oy8I7U92k3b6MrscRlGu
xi623MJ6HOU7CgW2B+Fum/2SfOnIQPqX2/Yu531n95gf4AxpMCNmLL5grmtZDMGO4GpBA9+tfKil
OzHvT5UpMqTdORDhwBfGzPijNT1PSWDXwp+iV0hkYI8BQhv+e1p3/oPmT/EpFFtmIxuJaAqu/Fwm
tvBda+yj1zj+a3bXPVaPwu72BlzZcNBcMPDQhUcSY7nhCvzic3M8OBm5sJmEX3GrHCqh3IYewio9
ELxVKPeFL2GIiUZSAlJH9FfnOsKnBZpa73uyX85iHy/WiICK4FNy7gzhb49y+u3VXbc1xzSeRjiU
fG6rqdoqDcxef2pNbbwL6/rNrFELrMrK2EWakqxs5hy8zl6FM6ULQwJg5cmLeQ2cm6sKNHGbSoMN
v9sULZIC+r6ruhdV977qXbxm7aLgMs8KzzMhtCaBs4qLUOoXhdrUsNQ8tcZ33fjWlf69VtmNUUKN
TulKNR21XdvQyxVik9yKE0p/je94vsKk8nLKMVBeVN0ED27ZnMgt91XnUXhORs3RLIbMbn/DyyM6
r5NDMQ+Y0VtaxvE+zqSijRvzqayggMbmITf0ep/7onQA23GvtF70EMRCs4/z7EdOycGBhq6wtWDS
X3KrRBayPoFG8lxPn5JN2a3Sg11c0iqtPu6y+bvDa7iEzBi9YIWw75hPkdAwDQwlmd+m0BSkLytb
oVw4GIZgISezJVxBJ3G+/akgdYig+jDxP7Ler1Ozh6+6Q1G3eWMkxg5flL/jkZqi2qxVPC4uU5Y4
867xwGVSGEaGc8t1ZalB1xaQ8EdJv5MqBheZ+jNXcsTLAQXM8JQmPeTdwHYu0h3N8guvSlTryRAr
/efot9w1UqBa3w15qt/LJiVIj71vfZ9gqCjt1gtj3xaINcVuGHuYSdowMJJDMOXdPq3Mfk3H49o2
IKCDnDdaIZQD5z//HLz8WkzbWdqpmvzpAe2r3A7ksd+vfOcrZnRuQOYSAA3T6Fhsg57DQ1HLHkPm
RlPcTyT/li1VMbgatGRtfdLzfWyM5laNe+1JUoBKZ3rhO02ftlvBjIxt0coJYsvxGvfjRcwB2DkT
Yc/VxZmvbRHh6nIoYjGKUzeV5eRZDQNp73tJ8+z5Uu0EIbOOTAbB4WmWI3NZMGPc3piLg/ZhHrXT
WWcS+PFy+wM4qtsiYAzJSK1N1onhNp68kKJm+c9wSJ1oY5I5ajR/ZaRhzr/0WIYJVGBmcEIcpv+T
pCT4XShVh7FORMZngvbX7aVdPpYxOG/uPDYwP1sXL/JYz7Q2Cf3wpNe/1eG1R2MZgs1d+FbICLYF
5c4THEFd4yG7uCGRPCZk4WRMYxBhF57mBwi5lbEZnjJFrQ5yKfu7amrUbazXhR2O2ZoKxUW+sbC3
uJF7FOUKnu2s0rgv+y/oksYMgWjUaJ0UUbXbe/rx1D+7kLFGVgPomdkO2A2WUatpgqSmEn3qHcTh
DtY22XQbCHw35ibZwBMKibng7Hqaoj/k3+mplRwtc/o1WPRsZfErZmpMkXSWqVxE4M9dSZAQn2wZ
kD6lGkW5DHneqIMmRdXe4VJ9jwPfXMlDrnxUUjpjnuyZBwmXx0RuVVUo2yQ5KeGDNCHZPZ3exnqN
cOiax56ZWQQDqaxVlIbSBOEEf89UmJH595If7vN4m/uek9D9bhXzUEjmyrP7IgqRzn1e3yILQRks
GYxYiE8i4vLacB8lbjnApHeiB2VDyq9Hxfa2J137hJ8tLhypF+JG5XAmp2p8Eqxqg5io/ygUuwqt
+duWrnw7KtooyVPSN3i8LjbVEFCBlEM5PakVBfUu3KfhVyXtnya53ty2dOX7cclALToTCZFjLUkq
zCqymkmO89OYG3CXaQ77GA4OEl9RGqFw5GRME2kRQ3ErhmeHPz8QoJjBadGzYNiN8HN+IPoqD+Xe
mKDsqZuf5eCMk11Ttrd2crBt0qOUlHYl7qUwOeirbHqX+3tue/ElraSBDUyUsD28BNAEJtkhbX1n
/Layxgu4EhM/PGBnR9XoGC55rrMob8woLvOTIJ1qDZLa2t8P3kNk3VMxpiYKU8JJE37ftvrxEL/c
2f+zOp+cT/nJOIaDkeV5fuoIcPFb9aK9x8+R292rG1hqnXwPqvoh34n3jO6640PxFG2T/XQSv8hf
xn2z045rR/Uy3p9tw4cPfvpB6Vw6aNo6P0mNsBHg5dEG1UmroyQitDJVDiqjP27vwWVwOLe4uNGq
YIh8cWLju/rZFwnz02NW78pwE/ZP6BMyarG/bfAiKSFLA4vCIZoL9tCAnO95kxZZR8aSn+AGcjpJ
2PimfEizFaWea1a4PPgfdxqVwPlp8Gkjrbo0rTKfipPi2WRZws9V/M5lNWtON/FXRCIpZwFhPDfh
+UPGcz0oT4IHexJNiG7TI6hqK0qtbJuS/1YPsbjJB6RXE2VIvzHvkzq1bxTH2zt65YzS0YTEglnv
j0fV+Q/JRi8ka9GKU6j2vNdmtdM7ZkmgiF8jrLiyq1QH6B9DnE2f3Fx8u7ygUUtZrjjl7Whn4nCq
wKFFDI7cXtC8c4tjydsJpDD3MSWP5YyIpaaxNnVpeTKzpNuVgQhRdTutaYhf8XwGTmnKwltHTXBp
pQ6mMq7CsTzRtt5pXn8HVcVzdC+E4w9JMH+NybQv/ZXTdtn7JMn4bHT+UZ/8Muj9sc3NujyNQn6M
o69lRVWsukuFzs6qwTa0FiD4cSicTBDe/Co83d7Zax+QIVtclp4CGPfFsehkYwjSTipPXqPt2qFx
uq7dNkK+cldeNTPXWCiN07Ra3ljeRE3LKtTyFAg0dEtwdkJj7sZC/3N7OVfCJcjl/7OzuJ3MINR6
8A7lSTOOclkxDP8qZVC2P+SJy1z+Crxr/tuWbmnOVHPzcCrzbotv57dtGgdaVZ2GOmue1TzSv7Z5
bDl0DZGjyuViG0nRGsndtTADaIIHxzwpeEkfZSSUWks1rU5aFBzEhsNd2pr0m9pqrHyBnYv3VTtl
eyFZ4668srnwfdNWBaBE51NbbK4ERMEsYEU6TVqOjqL52pVmvhmy+FljoDVsTMOxBDqhtz/p5dmf
mwMyRnmHUEOZXevTAYkBIaSJUNen0ahATEhJ8LXW9ej5tpUrydwsk0pCp1GdoJS7iGRZmYpCmKos
Lh3jQx2M+p1WWuFGETQfKh6x/pKX/fA1Elrmt/VW2MW8fw8rP2K+W88dih9BfQjhOjQA6Iydr1WP
zSZOJKs+KVUp22ifU3OrrF8SdMLHaQTZaHQzf4inpU6etPk28SuLamz0zwOccwmJ6iSvaXozQLbO
f0deQ1VP0aQ+tVQitoBHmsMUpeXKxX/ty362ssg0OrOiaRVSXISCtt/yZoF0bayb7e1NvTyk81q4
eGfNM4gaFlY8prnrMGVPpba8VxovgspJ/x3Jwd73fc0J9HYF4nMZ6zAIIQYmQWxzXs43Ty7DVBEs
DGriiLZ5IP2WJS9nZL0yVqLq5T3Pg1jnDSADXJrRCOeWqHAajDBWzamu/nTDVwWhzfSt8lZi6pUN
PLMyv0Y+HcCMyu+glHlzonSHQgkMhXaAVDEshxDxZmrMWEhmrBHWLH2DdISmMK0l7mMY5ZcVvLFi
4s9qteoEbqZ3iqKsKJAH6spD+CKWLs0s1iY3RTYNpQmg3azhgoIMCV3s/j8PEVG5fjaC/8axPjLp
kv+jjyztLq7dqS+GhFJxdbL0r320b8a3Ifp62+/nWPE5lnyYmPeQTJRWwzKg+Sqd4aT265MR/5Rr
xOeBk6LFvmWcBS5vpmtUzUa3eSVafyhKL80SOQCrzBwHlLzPvaWc0qoovJFwre4iN3yTf+iv4WN3
5z1kfw3Hv8upGKFK79THxL+LhpWQsvRVmcEMwhYdcopFc1vn3PqI2qDnebRVwsTWfmd9cIxMfVNK
2kZXrZXU6QJ5vjS2iNZFEshB6kvNyUooIu1EmAKQ8stGxs46xLbsSYjHu2EgOh3UbDD0rSBndeA0
bQVHqGZoXrj3JKubp9cLOTl4ZW2YThKHTMfpIYLdm6Krxekg6wk4H6XQ68Qpp276e9tPlkGEVQAA
5UuBaqQrsmTN4l3p600ydSdl7KK9QPtnH4/BPUNI0cEbq2ztjrvyieaDzVVLMQ8Ew+LIhUXeK2mS
9CcmA+XHMG2Et3pMjaMe9sHWE7qa8FJMFBbFunOUuBA2RaHA46tHncPzTnbyST5ERUGtURDkY4Qx
Uq90deJmWYBgX2ZCRp0pe7IsQvm5K/nCqA5QF/enqPUsW5fze82q6h/JJFUPiRIp9kCZcFvqeXhk
aEe6qxAoWQFGXh7hGf01t9eBf3HLLuJ71mdKkedyfwp7tb+j7PMkQKXwXa2KZhsKQ+62ofdm+MqT
VHRrfOwfrcjzgzy3kIj8VNN51S7B74k8JvTRleEU+XLpVok37DRZGWkfBZNDjiLuYoWRwFYSugdr
QmxXT7vgAMy72KZ+0f+Kkih7ihtFdqJegJ4z0XoKGCi+KUNt2HGPfGMSlMTZojLuEMkrYW3q4ifo
D3unsVTP5kEEyWzuaY4ujl/0cLJ2ndj5B6HTX6q87BwGPrcC+aHdpw0qVFmWrzw7r1wPdGOh74W6
ec7xlwC8zI+rJBDD4RRY720ub/wRMdbgKzJaBzOWT4MHGkvekQi+8AtvH8srx+TM9OKGoEmMHs2I
qm4ma09a7L1UuvR9sOKnuruLBUrut81d5L+zu9N6n+fe6YjDTX/u7nUB990gJsNJiiJUydRNBKkv
CFknkRU7FxpHafKjUABb8dXdiu3Ly/7c9sLP1axrjcrIhlNnjKiLlQzmTPKmS/at8Cv1DEe2vM2Y
wd+h1vG+D3eGaDpAppVkDfp4bdM/Xjew0TJZskzdrEicunKo+N5RazOFKpIHdMz0jfVfEBcryce1
VXNF8WOpANCUXuy4MVq1UncTBywS6D16mnTQKqv6dz+C5nGu0Si8n5iVOf+uphKklhmZw0lPtecu
QHlXZUDwj2pB/fK28h2vbB9NOBVQJ/GK2Dn/+adMMTf8hiaSPp7CpjyEgWZX5tdyPKoM5oy9YEvW
dKfVlpuhIRjQd2atoxXYuXGojd8ZwO+sSva3f9IyFyd281Cl6EATi8Lcco/HofK0ogynk++pvE7b
oYY1F/hxOHIR3zZ1+TlnvCTzFCyey3v5OraQ81SyKZ1O6Lj2dkjyv/VyJdvctnIl6eAqIhzBfQNQ
niLAYo87LRP8sJJOsd812yQJm2MhqrldmGq/70dBfh5p3EMK7fs7v1SMDTPxxgZ2XXOjdVO3lxLP
eIitPNv5QVo+Nnki7Q2xN5ygalGPDKRWebYg8l1JeK/khRRKCC0apV6mLJbcGl2RjGZnRspp9NMN
FQt1G2xa66/a2nqx06Bf+x/SvmtHcmRJ9osIUIvXCIrUsljqhShJrTW/fo117+5kMnOTmLPT02ig
u9HOUB4e7uZmPQ0INAZBg+HrIFhMXofx3BUkm0sm3nF1158yruTFNkVdXGGkGJ8ir2SamJ5+KD6g
Lmvmc6HOGMpcX6HQ+kAcDVDGqHk/pUcRtDZsOSERDrj+SGzkK04PzC9h5awTGp4fb4w7Ox228OKD
KwXV7bSdYahT1pU52KoQ3yfZMwRVC20OvnQbK/6Jl4yQWmw/gIOuZw4UqY1XBrFwKEIb/H1m0JdG
1EJQ0pubutEt3UwdwjkJ2uFjUWBiyReEXK3kVDhEbzKzUIzc6gMrKUzk1JjVkNJ2IXEkniObvnOG
kQfl0ZAETNiYDr0eX9D62KT+IB0KSV71eS9SSQo141+vFPzwqP45onTUKeO5wLe+2IWFeqi4ptCV
sIpIXxSbofLnROXv7Ansuz9FG1AeIZK9Ho7INxHfubx6CCTG1yXFr3SxFmNdS0Fr83hQd2YOHacs
APugekM72eQyY4Wyir1AUQ9MLsqQMuFVqHV2c8podwc0+nJQUAJBN7WiMKVQZR2jHuJSKJYNolAf
t0gdvFSQNDk+HtGNLcS9ozYL8AZIo6C8cT15CuNmUeZH2qHk2fQYOm4qmAwPTXRSoDlvlkr01hzA
MqjpCqAvHjfFJAby0f6mZorCINaPiAa5HM15V4QW0r5WW8dECIdDn5si+rTlIidu4Vj4LaNhUJZ0
Z9DK4xVyefaQ8kORDOCsv1DwRsOH5wdUthM+sc0ENVCOpc6eDs7MCb+5yP6sjJU/ZDxBTjhVGWjZ
KOPCTEzsZzMlwd7Tyy3k+3AD0FVAwEW+6Bft4kxBaTA31zeaA1PTk6VFktp1wemX2GvdrH88fUD3
f2KCC6NZJgtoFtHfaJt+tpnhmmFJZ27wm5twan2c/ovrR65bQDIrDLz4Kg0w8HkSbr0nKjyz+kqr
jcI8tuQY6q6+mLM8PaR/lnFugBBEczZSk9eWfYHxYug6xHYkfKUB6dBoKOceCdCs4J9U9bn0rKyK
qOQtW55AhonUwcyL6oZ8YfwEBEjY5aA7AUBv4icUMWr7hC1iuwPhgGqBkhKyaK7BG2hW52n/E4dm
H+hsaA3iUrPCbbEfeVkt0ZTVZbLhfobYAMa8Wgf+IpEOj0/89Hb7+zYgOuCVR2akKUazDdyGb9FN
bGtc5elMqvJm3icwHWS0CStu+djc9MT/mRs74nDiQcY0bbXpC07Mwe8X2yjyL4Y4gppKURzR9mE9
tvOXwZme57HuhqomgHg3tD5CH6ZiAwZ0W86o8tlkeM4dYoTfHGWfuTdAj9mfMuto2ZIsW4XLwjOZ
whx8Wn11ncVmOhpvI8cYkBkVV66/4PhV+MJvxFPOHyqksDrK/7qxMUDwfI4b8IawYpyjy0+fnFSn
FcKq9urERhav7WKK3ICckqjdsgWt10ywTHKSLtr9XH7276V3M2cIO1g0/3Oog4xH6eKQQvlBcVwF
PtCBUsAG4gBPIfjLGv0AXi4qgQ/OqohXkvzbt0obNYW+MQC/k+gXeFTLjS8u6zkE8Y1szN9cXHzS
uJ8uPgnRmOc1HT6pMvXeEI3+x1zKBwsAZvKV/YqLRUZjkyWeVVN+5hH5l7V9NB2TZJjHVYqXc0Ni
gxHvGH68ir97/6Ss5WW88WmxdpHCNn5pqdNVfPYBg9lx1N1TgeL3TV73Z7zITV5mnAr4L02DKjBC
0WnfDsukYDzP49QWvT7Ml4FSM0gHOUL82kDk7rnyy77RBZTyAZDh/eRcDzH73Fdq/JoKWjRHK3nP
b/wBrvHMRlg8pW3tPTiUUh1Su668wWTLFNG9GH+hiCadm4Kdww2Oe36yFiMcEghqsBSC/WISpGqd
EtRSqaQ2crniUvWhU5yxOacrjCZRhM0xgYTeHEiHuxMUADo/ijEB7wZ1kkl8wvdciDaCKrX5SJfx
sg8MHMkiXQinoiKOxfUnUc+3hbwWuAUQb2Fhios5MNRNKwPWHQ8CMF7iMYXIdlrLE3qv5yXwg9kM
mmG3fEFakeSbPDQl0BgntNbZZSmiMm3wtTlkJPtSZnz2vZ0HJwpUDVKiaJO8Cak9F9q4Up7an5+h
kdP4PX2C+rXpfz722X/Z5ekio20DYjToFhlVga4Pe5bwwsB6GCng/AQDLYenHEQTFXZTHvJ/REUy
qTiJhi5D6sKlw2BIz6FW01yaq/vfsLKN045yDtRCoG6LyHsSN+B91kSumGDtC7NKV/bqzOgrceMR
BCnfz3OZgunT788acJWQRETGCrfj9dCLxoMottSndkgQmCAEWBdoSU+otMsdUgMla2YMmQuNxrjj
Zr7hTkAfNiKZprBRtQkZrmbZ1G7ZDHnqvFcIX3PiIpPQyMWkoMlWGsFFxlp9ajXXsYaGDWaeUPyd
g43DhcVG6IGKw7QSAxRO4ODk4xsch33pfJf5Tjqk6PWEdwT0cRSppxEEUO2TBgkRvBCAG1J2Tihp
npU7TRjqoTckNWG6yB1o3td1sNEEvwx1tg/5lyQTxBcFcI2Osl6JnkpR8TncGUrKbdw2gt6Rxrfe
s5Px0nORQMPAjBVGtIUmyVTj8fa+d5eNgPKx/IMaOXqprtc4ijqxcLQss1OPBrIBgVulGfQ0JCjI
Uib/5N/wOQzInEl6aNFODWS5/Nm+5qbsUJWjbSARmZ2Du990z2DngVEI3wMSPoSBU/gF36F4WXuc
a2tiZikGh35Gk9vJitWhardyQTDdou4ddcYgzDy5/jIn1/sPiUPwHSI4R28vlAKuJySvXRHkfIlv
66/vaP1Ybge9WjLkPSXvmAiyLylIIWhKPV1d4r4nhJ713+ORrhzS6psN3KDe0Ii8Ubo44r9FT87n
hJ4z6pGEZnS1WtHz3Hvi9t7DgUGXEbieRm7P6b1XV1mcCxAwfeLytwS9h2W1DL2D929rutBIvTIz
+ouLuMdzUkmte8Z5qtHn4EY7NO0SRZBoPKyFuCAzO/M2Kr+2NvE+bprj4glhzW31nmZLhUAs9zfb
bLdb8ymly5+vHrRpq46SzfAbHqSZ/tU7J+Pa/iTK45qqaNnRvi5blU+25mdJXeKSpXg4vLAmupcQ
UAF3QWtSzziguaFP7hyVD1UlHE0rjilmv1y4D6GT9Xh+x+mb7vPLPTPZ566buTHcivPkRXZe58Sv
Zk7SnZsTE4iSG3TYwQICiZTr7cK0nQMyxJR5ihfO4cfqVs1q1xLteyuQtaTPtRvchkWjNUTlMIes
6xTYyOYy5HeKmnlCvo901TIHc3TP7JT8s5JfWmkm8L27QvBN4zWFBjptchGDuF8cmL6BNQkt8aUV
K89Cn84cgTsxDvgSRjoYkOOMYrCTN3o/gM9EBdz0KTVCI7bUjUpWv66u0nDG0j0HgnkRoXkHAio8
tK6XSs5bVSk7h3nq3NjsslVQCqQst3n170NmjOjC0GTehFJMJT+DIS1p8XYTSCNCOBKpPJ/9iqAO
/HiP3wlTr81NPFZZ1mIJ3B7ztJZIeGoN/sjgBON9/cVRIzHoSl7PJCvvHatRkQr1emAqbkBuhZAL
0SBigGgaMmRI+Ul4tz8e1Z29hwAQxRt0VY4qIpPFyiI0YfF+7NqRXLwUfrHJGRRvPD82Htu5c6IA
RwEHMYaDaP8PMH3h7lUlaINmKF07KdMV73J7RwpftcT/FFBGzOPGRJ1+5ljdyUqBEfPC5mTBOrHz
PEFNXXtr7l0S6C7BLx35+VkSa0lw2dLVAvLLeNOeZ6LdvwrkxCFemZ64Kw6VhrJqYfr1laXPsvHc
0t5KFxLRTXOpGfiEz6fR/yPfUEB9AY0oMql1WlnIEpaLdabrv4vHC3Abhl5PxrgRLhZAYQQtkKrc
tX1fW8iDYzQSu8k7To+LipYlPzP5d82N7CxjTzDqxpN9FXCZ6vCx69rhqMZo+JAglNVFWK2zWX7/
e5fr2A08qmkDJgZYy/XQ+CYsq05UXbte5So6LzChAklU0i2DfXVIdMmhUIOsIlyw6EzGc0N0nlIi
frSAH6ZvYF16PNM34H+ENlffM7lxKxCh5znDu7ZeG9zrNhBpYArb7jcoiUudmZtxzAtMd9rl4CdX
b+cWUtiUmmuX6GM4NRuWW39ISCRJ2z6biWLuvBgxMAhfg2IONV9kHa8nmukqNs7DyLPXMdkOhOOM
/vt7/QxEB/1uF4BzPZ7Iv4W7GduFvcl7InA8Cc3MsNcGy6Zac4odrr3GBBg9YInvLJAfgIRwDfni
yANvlrhufHA1vcbakq/WrcGyJGNWSmIoEuQrkk0I0MnjL/x7QD76wknWpveiwQGcxLN1keZEM1H0
SIlEEF5+uyu64975QIdInfHztN+bpw1jRTt6Puqv2/XiLH76e19P6MIxvhUdeCeyyF8ef9/9o/HP
DE6pERIoHA2iF3o2L63BDly9lIGulcSXaaCsAmmZrnovQCZiyevRsZe3+VPJke6jOgER1SvHzJtJ
xt9JOF1toSn4DbkRH8Q/WFJJ3VYOOnA4Q9IWgpPpbaXZUmqmJWkF5J5ADlmEqzJDW7Ki/RTqVm1c
Ejlzte87r0N8EMr4gNIiKwGE/PWeBq1tlyds7NmQOlmJRmkNL/zBp+xrq6MbEP26lJ05sfeuwkuL
k2upT3gtrrzUs5ViIecUApMREPLvSM17cznM+9ONQgS4kMb01hRXUiPD20g9pjsXTSGmfKyL52Ln
gRsADQc7QAp0xduXUKGGyLyBvtZooNrT4z143x1KgCshIYDYfQq/qnu5iLW0xpKDmEMuDIYVVoH7
0bo055HfTYJlrIYW7yjocSmpNFeSvBf4jj21gD0ivsFVNPFaUiM3SZTAfm9JJP8dxbZJmhKO0tCc
uffvesg/9UxcAVATnYZTzeC52E69Z8dMbLrlM4q5sePpDXvkISEqi7jtqQ9UI/+GWrDL6KxCZ3WR
Zz9isqWHTGO9Lh48u1bOIM3W1AUXbNSOoK2nP4beEeh3nUt9XURVbsnjiS8X/JzrHu/3qWNEoR3E
wLguAAuefEOYDRD4rvANKIWaMfpNK/Im0GSX7Gzbjs1QT02P/MLlzYTM9wc/ZpKBGYcyyRQb1pWS
WrnQg7J5Co5bM9AZ6iysxjA+JPqdfkozqeO7dxSCnP+xNwl0/FIR806CvXqld5viKTmERrVRFulW
1r2PYiHshhVj7cqEZDRaeaT+dPWIPv8HZwxdeAA24L0KoP7kpizcoubjqPRtpjlHrO4flcLgUqA6
V4q2i8ON+82shLmO9btR7qXVye0HLGDQFQ2segI1X9+33ldtlbQk5ngPvuJlnix7Cl0PQ/aNg0xk
Au00ie7snboAHRuxz/3Leo6h5J53HVuDwLn9h+2dfJOWhZUWK45n+5nlVU9FvU74N0VYe11K5mZ9
9NTTTT46FeT20CZ7I2AVJm42RAKL9F5r+MRd9VsfrK6U7nh0eFLuP7k7EVuqI5oEwuNTOletiPNC
CBnfTmvXkMQvVyECb2QdZGk1s5YPbEr90mDS3yr/yTcx9N6ZgMpjY7kVaXOP7zuvfCCngW8d2crw
0p/MM8pgee67fGBrlSVHC449to4VzBEjjr55MsNAySMTAwPguJpCtzog8oWoFwK7qVaMQCuIjRu9
d1CH78cHaPzaiR3AVRQRmwaRAOJb/PnF64gXa1WtJCaywzrTu84nSPiI9dLfFpCT4F3whv1bihks
JABpPAgmoTUMHO/Ub3CN7IWdFsFP7atVb84hze8U2a8NTDxwUQa9k9QwkO6GdaLzP9ka2A/Ee0TT
taf2c44z786GwICQ6UYkBSjItHqbJwgBKhH2xJ405Qv43pJhFSQfjxfqTjkFw0ID3ig6ju2nTV/W
cVzwZR7E9nNppCB20xUSPFWbZpMTboM39UBODcmMQ0LSZZIY1TOHNPl58fgrRiPT7XL5EZMXpweA
k9tAk94Wa8EQh46k7udjC3dmEzXCkXwQsSm6eCZBS8vXCteWOYBaHS7uYemj9QlSXq7+2MydgeDS
QDMNDGEvTl1KkTgRVMMwkKKJnxUW3dtcUczRxNyLwK6sTAbTgCDOE6sRoaTtm2YlbBwfgn/xa8Rt
+/RVGKyyA4XkXCx2W/xD5edibJM7sS7EwhtAi4XIPlTO0vBbDscg3yXuE1fiPbQM2uXjybzjRMZe
CzgRFiioG1g6+Fu0JgnD2G4lUlchpElPffdWVGbH1yTzjnPv8Zs9AocIQ2g2QNIYL5eJ02oUPspT
OU1svw8o143Kya4lQpgN7Wb8zEa5ccQTW5MlFNUi7rggTGyuVHQQNYE61ozLxvKdTq/Zr8cTebMr
YQzt92NaUgPfmza5W9JE6UvFBz6ogbNym8+mKL8fW7h99o0mRuADutCR65+WKjMuChqOa4BTBLDC
Q02oeX3lHBpIpnvg12tmbjOOHuHKYwDhgOMFiAU63qFROlkrIcsDP4zEDOVvOKxlozME2SDyA1St
NdBWRzD8eIS3T/+JxcmKoQ4vdyEjZPY669afLvGthvr0JzDBwd8b9FiT7wUNv/TUeGz43tSOST9c
aug8BK5jcvGkPugHA9fPbbxu9Hdt7TDEMYnL6x+VpQX691y94ebYYaAAUwB0jYt05KW7vrtdP5VV
p2tzW7TA0M0bngmxWWgbZD/dTFLzJracWJq83INYQ5pRgaXa/45k/Vyz5NzPibfMDWc8HBehiBSg
nxTSEbkdE7GnibiQNWKrjj7zUJozM73CZCbkC4fL7dxwY+IGSERrRugR7k168ucUMG+DkXHmVJBp
gGZiZJydbEbEiVKI45Fj+8vv6rsZv2vlrl5+NNa5JVEztwVvAnOYA98ZQBd49KN3aTI4uYIccAbc
pQ3cq0LW/keemqWov8gJObu6HJM5lMdtomW0iN5otAQjkIRjuV411hGz0nfbwkZ1DYLseO1FUNYg
3l5B1ooEpvgkgThMVxzaROeKOUU/w1xEeZtomXzDZOc0fjzgCVgV9hb3jwvqaz2DVpRHaQagQDen
bDTO4dSjXY54MsdAtYPfVusKuzDdRbSO5tbwziVwNaMTj8mWniqkclnYub/EuSb61lRzwpZvXagv
hIPyVJgzjmsMuR+NaLJJpTIMeWi1FXaibSWQFL8yPHZPEB9zZ6WVgM2SuVTg7LaZxChgkZPQTItt
I6RbcGQNMeCnL6KRxWbwlUHNrdmnkDSPeaClAQwkHBNS4Q1QGWn2yNxES9g8ABNraFOAOhJoha83
MCSLgUBk4tLm3FPc6ZGaEIVbDQ6t2kXQHgdjrsZ+i5jHLYieD+A8wbKNRr7JBkIM39d+6JR2V7yC
H5m3oxcJKcl4hKkHO5Uo22TdtmRYqaaARNHjxR7XcrLWaGiBP4JqHpBu8uSssGwjBBHoPOysfg1q
2uhyc44zooozdu5cGZDGGqEEykgopEwWGGC/WOXSuLKD4DQICwVkT1tsJMhKdjPVmZvWbjDqoVFx
7IeEpjFa/yb3IHIiec0gd26zRo0czCdwRorprnz7aRsURCUfKx7ZF/TjsSSx3H1CqXE6Fz/r15zo
IZlTYLoXf+BzkIti//RGphgK6LZpYNuSKzuqqRebjBnnRrLx10r3i5VdRKS2Bm0dVksJZAgeaZFv
Z3Rxp/5Gr0U440xue0P+5uafj5kcbXfwg6Yt1AqXavMdrj9bowHMlQwmFAkIKh6EhMCleYZC2rWr
r+dSN3d8GTrQsAcQaKJLbNpxzpWZ3DBZX9uFzHTE0QTwumbi7CjvXHvgV0RnIvoFgfX42yEXoUPR
xoJTM6MZdFlyC4Z/joqlb0F1qYxBWkWVhdcQqMG5g4G20hxgaohzoWWk+VDbF09dB+K6rkHu//b4
rP1lva8PGwdAMzRnxicmfp2cdDzmg1qJ+c4uILF9chijt5rCEL5CXVlEDBlcywOBdUbbfIMO8TY1
OGEfBQQybQp0UMM1wOC11XN6Vn47OscYogYtJ8MZvkN+ruPthhwXraxX3zq5duIoTEPOZTu7JFvs
SiQY3lE1GJEDA0F+zXhK1tlOoueIIpL4fjxRfzmSRxM12abIMvpqmg8QeqXvEd32BnKWIen0zzF5
+rTVyPuLT94+JIujNt29fMzYv4W4jIwQiKRRsce5BaXa9SXAaGKXqLnUIUxDv1poDIsY8MOw0BOC
vmNdIi118GPG7Dil01FfWp04rljQKhVqL51ddbteQnwWlXqqLWJu7qUg3J7D6/FNojReGkQIYGF8
ZkzMvf7eU2ikGhCgJhXgFwbdIEv9ySODHVsaLQivF4SyawpvTeby1Le9KJO5Hr/14rBqSdzJOed0
dvycbIQXkTj6sDih6xY/AAenYJoh7rcWEP2IsoFuzPYx397415MxOZUD5C94rsYHuPk3V60Tj1Ti
JqxFwidvYZCNwM/Inbv1756vkeUOnC6oyCGNdz1sxndTcEIzGDbhvkzvfHhfMl/VMjBlkn18QJAq
RWOisxNIZEFJhAE+beaM3d7IGPYoSofbGD0P0z0uub7GD6rb2zDfR2S799EFtHLJ6Uf8tk7L6Gyh
V1Ci/Ke4+1780oLOFeVvO7fGlQcah8WrFc56qmjPMFEgOnHc28/r1/3WX38KZr7bo1Tlk1O2tixr
Z5x7slp9lMudvYoMjwD0e1w8P56IcXlvTt3FV0yWn4sqSKLzEeaBp03xopQhSet/S/M3elMsJ5i+
8CYCYcXkaAN6kCkFWEhsfzCcUjFAg2c8Hsa95by0MDnSRemkslfkvV3GkFuUIvCy4uCGlsspuhTi
udm35LHFP86H6cxdmpycXK4POo1X0t7O9OftFsWClKz74+vr9t2j+6d8+4QrXgdH/KkjywE6NUuX
PAnrZUwtQgzDTjlieyvcdkQ7LM4BWRnJDs2x9m9Cv/XHn3rPs45STwhx2VFAYnKZicxYoI1x2NoY
sArpGAzvmWj4sTozJXftANCNtwPgsjeM8oEzgEhwPFMZcuFj6lNFcMXKAFBUv49HdG/XjoV1tNAA
6AWZl2v3kTlC1vRa2Nv4Sy2RJDQMynxLGmRA/0+GtImfKlvMXTQeUi1+c/h1xdoC9/rYxN1Z+2cs
2uS2RY6nzGox6G0lhCybu4nxMODCFzebq9XNTNoUYNzUEgRfOUxaLXZ4YCU4h0k6oOXIWz4e0b37
9WJ1pryzUpX2TK/AEAisaaOhzp9W/8G6gLwJIS5cJ9DMk3WpoTqbslHR201Y61wE8Ki7k4KZdO0N
Y/joty6tTJamVbqWzxNYQapoE4+Pk9ftnjX25iFbNOTUrU+nhr41xtuHyJMPlujoz3g8lXdjwctP
mLhOYCcaRyywATP9dZ0SRYOb2Zrm/oSryhp2B+GYkM2HkernBXAUEZ1xHfeW8q9xZhQ0Ab5hEor2
o2TD3/6vO4DE04So4b/k7v5/c4w+k/9vYfI0LrNAdoMOAyxDYBY8XXafM24Oofe/rOQ/VqYOQ4p5
pYxgxQ8WMXnepiM6Yb88SciI26f28CWSFrFHY7T6DtHeOJfowZjxj/cO4MVk/nHXXMR6ShuMXPj4
iGr0j9qPZEeu+Xi/3DOBIh7efmigBFHi5FxwTZfXitvjXKB7u0wk08nVJWjbZrbFnZc0ioXA9IAz
GGkNNH1cO+AoDESh5psBeJdKH9GO3RLN5/oy3BJjAy41WqyUj4wu5prL7mQ3rwxPgT2eJiSyVMGw
ANJLS/7ww3X5zh7yhjholBMX2iH9fDyl90ILBIns2K2JS22qPcNyRVAJaTnYMUBMfWKIAAUE9Qnv
5PcwmMnejNM2jSlgB738aEFl8Ui+ntakz5O8bPnBVnuQ8Ufnmsv0TCDsKxMcNSFbxbNEZXcfe5cm
JysZVJBEAOPKgMfeuqc13po8dRfvgv5kujaJa5oA9zCHGfrbhzcDRW1IRoYCPQ3TXEDLJ2EAyqjB
HkJTi0yw05EuhDCz8OIzpGU3dW2gW3X5eCXv1B84hAz/WB2v4osD6NZal2i5M9hNTXuZJKAr94ki
0qb+5agWH/wDBwqA+NWZ41y+u64XhidutIianOUzGOa1g7/ioFscvrHpmydYYINPZtzM+I89mtvJ
JkoVB4qYyWjMPbaMS6SfLLWi7jiHLflTW741BApFeAFQU02rHSEaa91YkAZ7uy3p2kQWadE85TZj
WOhipNAU122OfvWm8XGM4SLqRWb9Bka9Ps54o7sDBi0RyOlEHNRpby2XO4LfatpgI1MvqGa1EDya
0NnKyt1FvDAzndcyrUWth5kk2zb7PicgagwSolFVe674uSNy94ksg28JyCAE1DciW2XN+UCWeazN
keWSMU6u8bT/fJfQNLr/XC5PS5CrmC4zi0u+vfGVkSESPUBIWAPmP3lJ5XWd1HXFNDY78DYjZVQS
5rzcH6379cYZbYzcz6gHQsB3YiMtXC8Hs1NrI6LBTSxT7ZNb4yYmyX75kyy+XhICop7dqqzIeWGD
uG7xsVqAOEfR3ZfHLuFO/uX6U8bpuHAJQBhkSuSGrf0sEGEP8g/CmXjAAUIUW0BKL9ml9fKGHrld
uT8f8zmc6i2OCUfxcibG+/zCvMoocdKHMK/ar/0vev/pniPmaBzxnbz5ehH3Mnnb7SoKmd73X1Tr
H4///mr/sxITjziEYimHFVYi61/iap8rM7XyO7v4eoATz1e1baS4kOJD/FrojflqinQYu68qlxyM
BGWezYouFt+qoS0ej+yOs7+2PDmuag3iwyKNWgSWJainIFlb6ZqrxxpoT0HkopQLLbI8bl9IhyhZ
x9lst/G4ix/t8snNOlQqO7Qh5lYgr+HuHcUYT38SFsslEXXLYM1VtjrDI85FmXdis6uBT2NAxRu6
kBvtrhuEZuD5isynn1PwYjhkRT1jwRwWaJZ9PNt3kvvXRidPpZhRgphPYbSlUk30Tn/ffjbnp/D4
lK6WS0syXiIkrxPCmm8IDknNjSX4luhzkemdS+n6QyYPpl5qk9T/8y25MR7n1nh/r5400owJmq1M
nwL9ZCVrEm82b6lk7ODDCdAHeDtZ3zNbcO50/23Ri9PNa3Wepgk2P7N4fgXfRY7YSqbmEiJXa08/
/SjGxlDQ5c8Tzl4dNf04c7pnP2A8/hcfUHdNH4O6r7X5baWDiQzRHe4PTIJPlh2xssWBUeiLYaww
A9H26FkzL+jbm/l6MSbure9VKW4Y2PfQXui0azWzOVCbOFD5y2fekbecc9eu9K93/GKsgQoGWG10
pbkRo6S3FY390uCXB4Nb7SiPi0Sf2/Sz0ztxbkKZZXWdwSRQCZLJ6Uvv7JJmjAvwrjwB7rTZxDoc
9wod/S/fR+FbPs319d9JI19P8cTNKaHD+D4/nnaQGqxHoALQCmCp32ChwzV87TqkCj28vNRQOXuj
Bli+wSyLk+jsMwKIOpZ+sZhZ9j8GrQeu76/of7EWYRLnbtGMH7VtjT1yjbjbkf48WV8Ejs8/wOe7
2O1zFJ9/z4YHdv/2yIXdQfOYOBztgk56GxO92mxNBb22jn46dacNYY7YCkDZ4V06c9RmdvqfU76w
DIJnxYH6K5x9ni+Rr4L+Ubr2K5cG4WCmDW889rd3YBNXyz6FuxVFmXpxBnuF/pp/bIUN4kFitSZK
dAcM8eya+syi3nmzXZucRm2axzNhBJOZ7mwdSzL9lbMQ9866n/Obt1mMa0sTtxXF/32Djb1a222z
GVKy3yd6TF3ibKwDUm6JTHaCccY2Wgv/+v10bX3itCqtK1NtPFFybFWl5aDjPi5oNCzBR68/Xsbb
5vRrpzVNzYeqk2WFBlu9pQc+ecUVlRMT5ScMdHk6KPRLPb+l8GO6/XsEvcF6Ztv+6Z7dnBjwwo+q
UzK0yiaLqvZRGQQJoiRxu36tkdrMqXkKtyf1yW+p5SGjc1x6ZrUWTqhapDg6vkmT43hZLdRhxOzN
AjnvQEYw/xefNFn93PXVooKStt0fxRBEKFu4crJUBuBHHfOL7JCiO1O8BWam4u4JvjA7WXa0BsZ5
LGApQE+lyzRT32I/o05uxXM6v38oqkeTPom6U0XSokbDvSGR/th8jY9jFsE/Tz8TdIFi6fGTWz8V
2AVLnOrdjtdR/E1RAUSXrlk8b14EwHhZkAU15KeoyIlfvtTmW7CTVgZIgvQj2gT4LbOR+7lJGuf+
0ZdPbjwesiidKMatXTv8rg5Zm+GEufr8/TcZtuIIaIc80LQikjtJ7mvqGDYhI6WMEQuyUQ5Ov2IM
OyDS0NVhoIdlATlisnY/F/ls+9jtXgD/OquBUx851LFh9TpuGnK+bKAujlIJRDKDqlrWDlNQ1ol3
vKpAC1GJ9MeOgBvj4+uJvbI4LTTlScO1gZf0ts7wJPyBTkNgiOsjo2Mzzpi69a7Xpiaheg+eqnDw
MLiWspa0X69Vut6CCwsxi6fnM6dq3Mo340LlFx5mzH9NEXZck1ZF02Fcjkf9nKDfVacz4xkjnFsT
UP4E8BbSRFPaWb9Et18/oBALeo2x6f793V2AlmAgL/1ercmOHofEfGzzjo8Cch4kYuDpR38h2i2v
N4iGml0XVO6AOayNFoCxz/1pWMh6aQLnmy4JtQOjJb8BnYv37tzCQNNDAJQDTRDaFqZ9zE6IFwVT
S70d1Ku+NTJFBjXRrqwA6QLvq1J9gbABHPFzScV7k3xpdhJmNjzv8X4Os8icGvjXGQSZm8ClzPLx
zN5yKUDG/tLQ5OgFeaE0HrrV7Wck2RJ9j3xIuH4CTx56/rR1ST9La+8bJeWQbYzAK71fbgx+vfJ1
G3TDlp2a8qKxVqvG2uXmuaL4f5WaZ5ZAVBi9t3NAlnvbGxRHSJeNXcYgH7neB3IVDFEmeYPN9edk
nee25pthOyc/ceehgUm5MDO65YvokhPLXCtabDd+VR9zEV0cXxGxDGM3Fqp+z5FBF5W5OC8+Qn1O
ZeOeK0Q+EK54VMLGfr82zedZnMUQv7BdB0Im2t4RgEeDcKoA3nJRtR6v/p2HgwpyKg3aFxpK4tBr
vLamOQGqkCnqAsmGWWcgycMWYPB4OCn0EzW6F/W/SPuu3ciRbcsvIkBvXoMuraSUxJR5ISSVRO9d
ML5+FutiTmVSnCTm3C6gUWihtRk+Yu9lMIo+4Y7IntTuGhZqmlrzjeQy+GwwRb+p6y5FgjeAufa5
VHHZ0ZDlFX8abFt1hQtIuyo8sbTvX8acjWxvhEYfZGiwcKCg8JYbTTMjDvrHtURGVENfKu10u4+X
dhAQkGD/OIma4Skyu+gIA3x2pVToPe0FWz4kjQunki3ZOPaen21xpt+Ot9CrV+Fml52uzrgqoHzv
ybvYAicOmptCZnLNQxC6fruiqrEwW6+CTT+/WChyypQ2bdA22dQ4Z8ytqn6t7ttgpU632Ie4GUxI
XpRsQUy+jmP0rRrrRTt4sFVKH1QlOepDUZHQHxW7q2puO0wWSzIUrLMuNFxFHrm1Y3yaGbPZioUC
HX/oq02I2tkxDoQqvOslo/ciavGxq5STkiW3y17Ex+Kz+pQGkn3eHkl14eZwFXLW6ixSYUbmI6TM
u2X91n1ywqccmWW053MiVFaUkEjYhvSNxzBTSymPVX4qoWObu9Q4pv45G+9bwCkVaN5+J0YLvded
Tk06Hgv/Ucb/baS2ilsJBk85je+QLlCpEzIrK8ymMiPdTXO3K8nwxHYSqpLtnxiqubucN6v2JUy/
1MkV8FHtTGnYKk1jZv5BLW2qbaNdFffQOGlNCLuq44pT8G9VQrhVYBQUnMYGuH2/7G9ohxpJjZKJ
XO7ZUyOYnNPJ98k4UaqKcNdRCDnbkg5t9occFOwXuoZFWzicrz5gtokg8TCmUh4h7TFY8kiynzH8
QYk6691OXZn5C/wCNFYGEx/kELwY/86RixUm8WUrtjiMPLFyFFIeeqs8SBbsIHundnI33e710Awd
ts8832Ep0oqS6TsZnrBP2js1a9izu3fcyrmxwKC5/qrZJpPCOKQXRnwV5C1fFZ8cAZud4LOc/cpB
qK+J9l3omqW3spcubDfQ1JnccsCYgd/F7LKSqaUKOeGUejlTMUV5M+9wOUJKuQJtL369vfwWFjx8
t8CGRVFuEguYXcFQgNXTYqiop7VcdO7xOiWySv2V2bxQPtAlQYdG32T4IgDccb21KUYRir4OmL6W
FgQ+Bk7qWwYNLUg1lT2pNY+hvIoqvY8bbmZFEkARg5kOmimPT2q9axpo19XcpgxtQVq5di+tNPDq
DECFsNbAcJltQLEeCGPCNOrBolGgTp0dZKUkpyr8FqGFgWIlFIXxlm4snzOryg14cnsIFp6mk8H5
vw+YXRH6LI6wIQM6np2h8OW8D/arFXwm5PSzQWVlA13XKjDFt54n2bjHf1nLwS2sdKgATIBpYLEm
g7nrwRGrHi4zNZ5TNbDryBb5g3VMNs49I/y9ej8coodmG+82K61eOMKvos6mRDsw6DmJAC7tWycF
YoIkdxWRnHvn+TFzv1tyGJzDl2YC1jpsd/TomSsfsPQ6vvqA2TpDX+B6Kk+vY5wDggNJn96iH2IA
iNbTyrm61MMofMsQDQCdHqKY1z08FjynBiOPGyj4ZwoKFfScs2eWbUZjq+lri23hRIWBLxxb8HrQ
MKdnO7eKq0LeUIF5YWZKr91HAhgFkm8PRLW+Xl7uehv0WEgnfj/VCVq61q1r0aefX+zlWshV+qAh
elsdocGJfVMC8QfuRIyMklnhKgNhl2Sjhab4HFZ3oX17Xi2UaKHMBAw1LGs0SMRqs9anSaImZTsC
WqU51TEUiB78AAiwh/MuRN4OgXLP+k3QEniB3o68MMhXgecNrwcNek0U76l4Iwq7QCWiftDknhSi
GRYrCYqFNyKYNPAaAShVUfBuv+5l+D11nF7jWdFKh/5TNn5q+mxoKy1agKPjZTSlBXRNgWTI/J1W
4YUotAZOB4mcR3Owldf4j/pDD4IDtXtTcSryzpze4k120N3hQ3COzy6gDcwsP3BKV4fePryB5rCz
3cPB/hi3gi3Dtmn7wszD2273c1rZyZZGAJZ2Ai5NeIeAFnndKVre80NciKOXlifIVRqVZSRg2rQw
nMGl+fZoL5SFYCVyEWw2z2qQWnktQrD98V79SC3IrXtEe2w3X65rgxUNAUkOmuviy7C6YS9snVeh
ZzOtN6QOEExh9ES3wrUoIp/O/s/52IBFlp4Nd/fBbZWVHWxpt7yKOZtwQ1PmfqsgZkaqs0Ze4+1R
uCvP8cr2sfRYl4HA1lRIjyBFMJ/Yqdw2HOvRrQUSYLlVmCreHJCU5rd4wDa4f/lOa+uvsIS857ba
wx/lGbIXz2t2PgulMIzuxWfMzsTej/0xHPAZEIwXoON716JzxR17teV7zus/wbWkIO9B83X7JIBP
qKxMr2n2zB5igKDjD4wvwXPRZkMs+02BXsDKG4vvJr5r9Mfb0/cvmPZ3ADwuRLCzfyNQWcxQTKUN
9QDneO+3ksUO8lnfAbuvAk6QWigXuLWdbCs4DrreE0ojhvUzmQRAXI176EFgbOEeBJ9WsraKl5v+
78tm5zKewBWf0ZZ6kcY3+yRQ9DtFT59ut3/qvxvN/4vtvjil2sFoJaGsEcQX30Qx6M4VDMxtsJby
FU/uxeaA7gaoO2TYf+VWgxHEha5CR4dx+FTp4NpLawf+WohpX7xojKQ0Sh/7HfXO3WhmMIDAkN6X
zl9M0CHbgn6oSubb7gk16tu9uLhalYvGzcdKpBwT/kZ+FXdHRwLPrHAfIxcXd6uy7DcR82PzY2xT
VFXWMmuLQ/gv9jxdruaS3lddT71eVTYDf+aNT15l9u0WLp2zFw3UZjc3vuUo9IkwGYPiu/Utjb4I
kROHmfVfhAHlZJIWAYNwLn9MGwj49BKlXlkGpt5+BpLTl08Nnt634yw9dnBf+BdoNlUylkBHRRyp
pwuNneVgayt+TTCDCpKDuB0COJxESKbF4o8Ua2YJ5b2+R3nKV2Sn0ug2EOWzQbOVGTxF/bUaL75q
No0kBWB4g8dQMhQxn8VGT5wwrQGUbIE/CcMqOY29/FlzurQCJVx4a6M7UPUAhxC8TWVaWRcrJ4M1
iK9wYEU3ZXsaxMiuqtPIzkou7nljLeO+AItHdQdUAxEvYNBD54lomnN49VfIy/oNwDKRpdYkN4AY
Jw1M9NgfuQW1b5e+tFBygVwH/VEzk0lQPlzJZy6e5ZMwxlQ/wxk7XzmK0hswrgEKuPrJgldfkK1U
sov+GEsfmuzEFCY6cNVhxuvK5JvS+vNhnkTMpqKaLqN+d93bYSj2vN8HPMAevFkgTXzk7kqSPfgv
4UoOZSmXChlL5M1UWBwAgzC7ruQj7YNczJhnCS8CRE0+3Q7F7pw0L93KHrhwGcMJCiMeFAkV3JNn
kaREZbWfo5YRb9vOpFYDBBwdSfq49rKBcPTv/gN6GoxXBSoMMhLt1/3XJY3cJiUu/QYcS44GZb5q
w0a3Cx3IGws6SatWDM2K+TJ1UnhWf1ZU9l/Hgvacy+s5VUkwPQxJEmJJmIUUKpCR7VWu+KZS2CbP
XQ5jQ3AkdDkgfADwu1nIYpI/amrQAHRUV8hDRGlRpge91SLVVkvZKOwiQ/b2T5ImPu/ATQ4GsyrV
i8jUZYUfrVru+fyehpkyWY6BsWxPlNLcyTsgWYkotRBdMGAKIZEgGcfIokMQq9uBDcZJyvpUui+0
gqZ7eSzE4FiHUc1Zasj5EskEseRdVqCOsoewghjfZ3mr1K9aofXFQx9HtbGlLdCSbt2kUomjXY2A
EWVDKjsGTSVhX5TjWO/ETPWnGoLoq0dR4CuQUwZfEpw8bYJn7IEhfcrGKG2OoaKEmllD8xtudkoF
wdmijmK88gwZoueGKkftQ5INZewwIMY6NysMvbZkVo6gZowZ3O8in0ugxCOmfGcrviiFG6HWaQRZ
p4pPvEJO+/xLUTIg2UnIkCX7zMRShJdZ4hdceIf6gFye1Gww5I1GIcx/0qouBKdsrCWOiK1YFXba
aOmIrq9pxEx9yIrsPYdilWpHSBg0X60uBvWX3HTwtDc11nD5pitkY9gFHKfEZyjahLEdggWbPhdJ
LCYVqRsw6eBokMXqXd9rSuTBfiEAjQ01IJDojYSWqPfUvYGkfBB0WmT2jZoLj0ExdMxK8feqJZXS
4d+lkedeYsDD1x7KoA/2TY3EyE8aCFE67Jo+VcI7rutU5Q2/pgQ8ItOG/r2V2raFfV1uPKcsHUdC
YWYo2lWXpYXlVxBktkX0NL7IiDV619ZcGNrdGIuqGxQpHLI70QjhEybKfqIckKDhor1f+3x+5FIk
xFxsIDp+KRjme4nJHUeyvi+oPUZFHth84TdVZjZ1oSSmXoEPDPmrJh/r5wDuhlIM5xRjyJ/KstTY
IdcqGI7AQDvlTJkDPWoj5Yko2aqGThJIiWTFYOFb2mDbwl81h1p3ngt2x9VStq8KPkfnhUOrwC0V
txoB1Lc20SkBWdLgSN8MWbXNskGoHqBAkGqA98JvfNz4EdfwT4pOAZlhhlrr78GgafEnK+pScYOR
UxsUPtSot3s/NUZTFKM+dAQ1SCQMlUTlO6ZCJQlro4PdfDiqEK0oxY5306ZOcyi2VILxxeUZDBH4
oAsUi8Hv7dtAiid04GIZhPdhXYbcnVDnQmKnWVC1NqdHtHCESOTLmvQ8lzIrABlF/xnynLMh18Je
KKR9ArgeDfR75ZBZONIhl4yKL7TSwAWZaz/JrE9wChfMi9oIRWVj38cez2+1yEONkhjKkebvvf5c
JZ/A45AqjH4oLS3D/44y6LwaPyufs3Dm/Y/ylQQFNxS8Z8dDnbGcF4Wp1B04XEtgWie4SCfrRFAs
vXJvR5t+2eyARVUdyT/UjND6OUk6NwSfg+4q7+WqnjkSp58VPXJyvoutmB8z53a0hWcHjjzYWOHW
AkWPueGCVE8X8B4kxjFWKitvo8AGbubtdhBhMQrYoDBRAFwBCr3Xh57UdnrMh6AvphwI5niOd+Wd
0KH7WiTnlWeFgYjREjy8WjsNIKlh1Fah65a6yk9d4PvC53kSsAFBXMRJNUsvpVWUFbQFBw4pxI74
vq3vgCFNn9JDv2GvXOU2Z32rWsI+00312MCdxaXU0lC2DFy92bXQLijtc+ggWRCf1q4hC1doQKEg
AwU7Qk0XlFk3BQUFgCzqec+v1Noc+gp1CyGB8gkWJxGpD4dVBlHJiHLVyhNpqU4Gi1MoCStQIYVg
vXg9QgarknwQBh4vXCKemP5IGzDXx09tVyeuITiRbNIf6g6liSJPexc9h9HKjXbpYjRZMCIdCu3y
X+pUsljVSYJ0gZcq6WCxPhuJWIHwXfr9mg7B0nyE+RBqZbhbKiLIZtet5RUcugDz8n8TJ0iAAuD6
3ryWZFeuLOYFHC/KvheRplZfPE6aDvqyEp/xSLn1EEiCiAqZ/tbZ1Ao2qgtrTxNVaoJCadSTHSCM
iguVle55tNY2saXJdfkls00sSrVcbRV8CapD00ccQR90H8Cna6zDLgYvciWRu5R+u2r6tMlfNL1s
cYzk0v8EnHS4rb4nyLBO7evtwDRNOGuuZNz+HgyzzfMq5mwFxU0gSkGHgQVw8fPTuHN3gWVChnU1
fTvtE7cCzV670aB1HcWBDy6VY7F96chbM7P6o7X2CFrYOhVUkA0R6xIKKnMurRJnpd4DFe0VJIjM
97C26xf2mAAB4ZOJ+9dZf+KV43dppqgCIEAyincooM0GLo39QqwbynuOwpnCI8fM3Ulc88tbCzIb
KRXPSKVKESTdwlrzYGBVmACLGNbK0TN97HygLhszG6hU4xoqCthTYXFTvKRvMM8+x8YpvAfmFEIn
e1i94M6Wxnar26FG5LVVsDRRVA2nDQo9kGDUZxvAUBi4Go6D4IFm1fokgWkrxOxSR3+988xkjeiy
NFt0pN0hM4unpTKXv1erStcHXx49rhC2RbMXMn7lwrBUM4HAw78QswZVmpopjJNGjz35CfTnPt4d
MFO39R7C0Y+wCCLGERaBOblD2fuE58Wf2wO6hLC9ij/bx4qE02EXiCbqnlKD0WW9P+OO6OpW5CbD
bqISYnPZcNhbfFv5s0aiXOvg2drgBTpkqQ4UapnSO10tNh2HPNDtJk4tmE/Zyx6eLY2mxLIcag2l
ocCBUrGNm69eVk7jV8//RSAUH6EKiVqbNLc+VupQkZkUA2MYTsAJo/0pmCPL29tRpOnuMG8PUkao
gQAbNAkt4OcXB0GURjQrdB/IXYngHBBeR/O1frVegeCFFlZmCuDEDW+RadslgXXxuH/ymgdzbcue
5uWtr5iNXJVoWVzHHOSUylOoHDl1P6yJQi0N3GVDZwOXRgKYIlCnBwyuIIk2Am82krqDaqVk3u7T
pfQfXkhQTxeQ/YNK12xbayNJLOAcPWWslNdsI+zB9og/sy1EalPAgD9vh1u8Nl+E+5VtrAY9hEsw
5GPwSAcrALAfaoFBvC1M1AkOUMexvTf//uULFzZ4KT2dOrJqFLb4CvvX5Hkaf8iiIJNZiNr8eKw0
SGKVJ163AlS7BrCGleYj6mwuidZ6emFQUcLE8YvtFOa7cxYBgLJBkghI+GZ36jmYUCbdTqv3hROz
LRQIwBPmBtM4JDUZ10DAS6WZSUoHY4wKvooS3/XK0dI0VeOq470++KDiU5G+RK2MdUpk9pFF8Esb
HsIm2YWJ/NRG/TbmfLealJlfO0DbstbUo00Ffkz7UYWFpQQ/CgMeaI1fu7C8cU0AJkwSkDoFoeP6
IxlTUzGRgZmQj8dXQDPf9zgX6Bd18F5JcVcpoA96B/AT3MvB7TzfnplLSeLL6PN86hjAvg/ZHObR
Ztc9DhrJtBeec6h0ihpQbOs118kFoSFYu2BIFOSm8Yr8lZUu9L7vBRUFAEpGLTZpYNh+5Ntjcscj
xyOHR6ACd/xzJtoisPArzV3YxaDAAawIboSTmNNsL41VPurClpv0lRr7lTpWMbopZ0O2GTiFHkRA
+3bApeP2KuBs22RjzqiuBLxHK6A6ga5tB7PokfxILPrZJYzoqVkD2Vj2X0HgluUdJ9xzkqXifaO6
g+zWkY3EnkwNM1irxSxc7VQwe5CChlL35Pp9PfFgbcK1XAbpPaTD33XICHw0yUpRazEEMAS4cQCJ
BNuw6xB168dG3WMBZoQzCNsYHj2n3koXL1yFkTf8F2Q2pnBM7VoV6Tqw/mpLhMJptMtcbKyqaTnM
KQ/5Vjk4g2rCIwMTqnWxBVRP4Y7f58fIWctBLM9vWFmDYQevAqiFXTcZFfVeDLSS9wJN/oq7yBab
bT0kNpf+wBhXHZyY++4iB/5DJF9FqCzcllXsdyJUoFFa+wWZ0IqcxhKreG+gHKHda0T4jjd5lSQp
4NKMIDVAwlxwipARrjyn8cPtsVgq76ky5EjB3kIRFYmx69Z3Kcv0PMRY+PFTp76WSNa73VkPzDCE
SYP8JKEsJDc8bDndJoSRg9V29xK0lG5/xrRlzu4qQHLiyQCfFPibzQXBkRot1ShVeU9UicQ/VOfa
sKJtE1oybE/HFeT2NId/B0O+SZInqb25jpmmN0wekMH3BB0wfawjSUaCfOUdtHSKYp3+J8jskBir
SqRxjyBG41L1DMV5AZnA/vV2vy2eBhdh5gdm0leNKHMc5s+omZrx1vbnLN6H4UlXjim1e2Rthe3t
mIvdN2WFJbiHovQ/a1lBNQHJ8VDwYLZn3PXByq//a0bya3j+/f55k9qk6mnHF6InBYE6koaXoxPP
a6XoBLya5iQKWD6SPM7ZhzDU2RMHKwWZoDaTV1aMdxyqDwby90QOYO3tDGOZ2rHiQ+hzMPD+tvMu
MQ4UOnY4wWIB2XS/7fCiYXBqVQivV/DKLn2oTdrZwCV/aJZ27yFq8QOhNcOJgJQSC4hOM/2jHUcG
uFcwJjGJmkHIXUHph9Ys8ciAlj6Hh7CZl5lyz/e4m9iZlMrnQsh12RohGgtRbSVqC7ccWejEKoNU
r69U3Gs91JQ6t4dseZpc9Olsj2v6IjNQcsWjvG2QftA20HRCVoqZYwjzg9vBlh7MSDL+Z4L8fR5d
PH/4QRorro8Frz4IltPATCLdMifa6N+OaLb37BHGy3fjQYcsWrjvnmMwI1a+YOHmfPUF06578QUd
L4PbW01TlH/QOTjsohR1r0iHKrVL9oDqGy03eq5bae3w1ausGlav5pbsn8bQSVpoKugPRrrG5l46
9S67ZXppX3xUWCgodqrYEdLGxsbDMzP1X8RVhNHSCX4ZZnaCj02L4m2JMNAqj6WDFtq94UrINGXN
ykpdvK0DtipPlBvIwc0rNwabnIQFDLRCFJhpIau7Bx0D3gQZNtQYUFr+IG9CIm7SXXwaPmH4Wk0Z
59Uk6DR7f+8Y/75j1rNJGeYFKOmCl/VW+9DCsXKvH3JGbNSUX25PraWE64RuRCp9Eqb85bfIhynt
xiIXPB42ri74kUKPmoVlnILXnf/V3JewsnjarARdenFcBp2Nqc+qbBzVQvDCLW5lDcnVqYtrgFEs
/b736tJJ18wzFs8vCe4c2gSk/oXVFoPQh3NwKSDrJe6K3OoaWwxXTv3FFXERY3b3CIKyyUoBMWBl
yp/U3OZzr0AhjIxrzLTFMwt2Pjit8F4DUel67WHMcqUBC9TTU9dPPxV1zxcrt4rp2Ps1CXVpMoDF
5fkXBrgt2CBRPBe9orAr2BaA+xQcSpXwDwrdRmsKnmvRZl03hkGXSgWi1b5LgWu/96c0SAKad7mS
D1jcTy7aNQ3ixbbFszYJxB6R9NRqcQUOH6rY7vtPMA5vz/Kl2QAYn4br8AQUmvP5xXoMwhbXJi/6
SQJoIbYREH1vBQ8RcPW/OQ8vY80aVSAzNuRdLXrsnsdlwogIJ3xJoG4ZhVnc17tyLauyNAEvA07j
edGLahcp2mggYAJuRZxvJOU1/b7df0tT4iLEPGWlM0hMSD5CdFButdnhvd/nZ12wwpX8x+KD6TLQ
7DJRDhBTUwIEUipIAQW6GbKzD9H5+oNhzKA/TuWn7qkKO0IjdXu7kYs3mcvg01Z50ZE6LYI+LXLR
Cw24cVkYPFiJC8iCn4BNWXMUXW3q7CLhQwGp6UU0tamdtDWLdBuUD1yzKw9R8ch4aqatE3WbZtUi
dnm+TMoWENWAT8T084tmyo1cZWLaiF4G78Ypu2Pp0PyUN3V5T59TR8kBEwtsvbSAQlIdtgq5XUj7
Q/MF8ijwTv9rAHQdX2wKzscaRSKuNev2KYdghEVNxZaKnRC7vHpo5C2VLePBiFYeTkvZ86vQs6XC
iWPdtniwesqXk2wUh22xPOsDfJGg3+jAvj43KzOBINFWO8kbaAGlO3Ev8kTEH87lXPnATOAmW/f2
zFs6EP/1CHCo1z0SKzDUQHIavgcw30P6FeSC2wGW1i8YJMBRA2s6wQKuAwRcVVJ/qAVvQGbVLUNr
KAmI7MEzkq4rF+QlvhmoZiALTlkY0KRm+99YQBwgkCnuopbw6VtQVd2hgnSazIz+/xuFwwPVOahm
qFBiv24UHes0CQZB8IA8GZJ+4xuFRcXGHvrEquuKAH4I2ZCVoEtwBxVUGEVCZYwXfvl8lL7G92Op
4/ENjXsGFOJoNw/K2Qds106e9sV+7W6/VJ5QASiC7T2qnqj4TLPnYr32ktSzETjBSTy8PhwHN9VI
5ZiBJT/e7tDFCyiKZRALxluWB1roOlJF6wTgcl+Ay/H7wH1z2nYI/qjNNrdLt45NMbR43q5rM3qL
h30lrBzSS5P0MvqsnZzcjIZfTNHVfVe48kcVvCT6tg7uFWSFV1nGC9sQmHFIC4HljezvXOSeRg1+
NEYiVOESZorwRDNIxV6l3AaBAwh05Ins+pgnm+yrqewnObWhcwsg+EbZwj6SBj95MAlgv90eg4Wv
mkyLQYxBMQTI39kB2DDIPBUTlc3AK55VEYTb18quSyv0KsbsnOvGrFfFHDG4RnYGLnNkTj6ojTd0
G1of4+BIOSusdbMsBqeo7oX6f/0Fs6ULtw+xYwnq3sUIiFzv1gwv9Ua2KW5nArdv/WDfV0Dd+y1p
BurIRratmhWM1GJPQ2IBqgKajLfIbLpBh6ehHeVHb5T6d+prJhfHK4O5IMwMC+qLGLOrtK4VpVYx
9PTojm58CLfhtrHfYXCHP25L6COSS9u/6tO7p46sZYCX6g0ID+AjwAt/V9b1egYwGFblFAV2+CV9
BiDscSbUFjeJ6aKw701CTZAR2ITuac35a+FAuww8r/ONLXAaqgFcQQfDefVO6z6G/DVVVwoKa1Fm
a0UvWDH0NWZRm0WZaVTdQ5PpGxYj5cZ3nHN7Yf4/OhOwddh+itiIZ6umDP9vZ3Zmax2P97nTuJHN
yCNBb0K9vNtCC+v0Z029cmma4uEHVBLY95Oj82wMKa+MUOoCrkDdJcGjCF/l2w37u9HNXpd4E/0n
wvxyL0g0rpHVQlGWDKOpH2HHCw7k/TMmJ+yUz8bROFKzJV+ZSTFvoR9viTbdQr4dZZXvF8LtWlcx
BRPZdZOTyLCWv19w54GF3cX3zYaZS1slyCN8H8B2yC8i65c6sVO4xdF/8CerL/sOQnCJU7uZk9pI
34Jbxzm5iUvH7Z5aOomvvmQ2BTJ9MAB7YCDRBBvZhCjHOwi5R3Y3xv/NZLts82yDVLVaANccdeAM
TW6mTkeT9W1o9QSgHKh7Q08bt8RhDzGYlRvO38vgrfkwzciL+0aC3SQz1L+x358ZYkNfiYTbjODa
QTDolDx8dU5p96TdfB9eoNpFwKTMzfQYWM1+FSW0eFyhgCMIU+Ee4oOz75HlRpL8kE1M6xo0jE1x
0q2hvpOlp0wQLMC5O50k0LDcroz2QqYXHmv/4s5uQ7DA6fQ2RVzRhYHia/PtGwQU3431v4wzbXMX
/d1HgzQECeIkpHX4naUwKBsO5M9KmKXdUoNmAQQNNdTx54pkPfw7xEodeIRRvu5hnufCLI+PLXYG
DQymz/7dymtrcblcRpw1jIExJQkDIlblQ66A9iKbQ4p0Isj4/SE8Gsqdv4YaWnrD67jRAY4ugq+O
suN1Z3K8rFYyBRTy2FtI/b1HsCfcGirpwFexV3p0aYJcxpq9dCLkhXUxGfFs68jxddBBztfY0bJX
HcMXhP/x2kCLRB2rQMBt5bpVejj6RjUIwFjzutm5lXYwsAqFXbZ1yeNkl+s0jvmTH3VIerinvfR8
lu/OhlU02ArXRnVabvPtAUY0kFGBJhtoBPPHasNYLsho9TF+DU6aKezM1p3se3+w+FcmrbSQIUTD
/wWb7f2DlvpDUE/DuWfO57vz3rmDq+8cTN3HR8PsSbp/eP62X+yPynypXeql5ia1DSt4Wn9vLoGw
dXwLP1lt64oyx0gMVE9Sg0MtoO3lfD8mmVUbqY4xZ6AdAlm/U8QutAxGi3ueCyaJl1HbJ7lanCM1
57cKSnNuzDPtri+iiW5WDi4oVtp9g39I1AXGyg62eGXRdQj3gGOr4N4y28E4FoUl4/wpr2D5rsYT
GabCvBVvLJyNxvZUfP5wFnwqth3RzTW0y9LQ6QZgD6jgAO0xB1tDPkAPhwIZ+IbZTPiUhOeRc0JS
KuPKgbUWaJqwF/unHmdS6CPZ7/Wa9y53pRn1pxIdWq5JSi9e5y+bNOvPWJUKNAlpFC0ncArEfaRD
6deu30KdKCDxwSSTJA/6vjQ5jvzZnFf2m6WVN2nvTjUT6KDOhzMDqzBIM4Qv68BMtaMifcsxxLuj
CPy6n7/iyWDa9RUqjqQpd0JgJzJ7vv0Ri3MK+YGJdgtkNGji173d5qWf6kkreHngTtYHxsdL47gt
nGYglRq83e12J+0Nu46w5tUkLBxg0E+HbBRYbNgO5zdhPeMkjdUAD3a7hMCwuxlsNqK/oaezOUkP
HVm57i0NN3yhNKRdpk4HPfe6qTTRUzma+nsvgStNyUv9M3kmwdGBoBSSm4ZV7XNT2p43m9udPN3p
Z1usgSQdHhqT6B1INdeBK4r9R6pF0NYGx8jfq+CrHQ4pzHWAr5diCzooK2+AqSW3As6WkCLmIEwi
0ebFX0Jx1ITaUvU1sN/CMsVDW+AhmAlCMzak60ZlIjS/igoxsv449jYzIwaO3Ip+wRLm6CrKbHrK
atGUYYQorDGD3X10Sja8DR27L9EIYAmkbnAmbrLhzJf2ynRZygxOmQSk6MC0FHFMXDcwUkM5Mnrs
tnoOIw79yRAORWZnIIHmpKKdVXMVod+Qkh45M228NQvFhaZjc4DW08Rvwa11rt0QlbKQ9awVgR0V
T9rXBMVIbFfQ7vhXPyIboBAa27fZw+25umAJcx12Nq5MDrkcKq2il9cndQwsMQeo7mg4+rCpe6JD
Jb/UHMPCJ2Thh/LII8+hWPKhPxsJhGNXbie/9wh8jAhaOtqPQvrcWK0PhibBW1bE9W8bkXC/Uohd
eItc//7ZQkEKXRrSDqZtgEsSVdvKUWgitWgqbJ/XT7IKq7jmaMRWNW4Ldmz7tTn2e6Fex591NpIQ
tM+m9okjKV7oQ6M8+4nlZ4+J/8E+EvVeG0ztTwGVGeBXbw/0wtX6OvZsaZXa2EuVgranKRjgTt+U
hCse6EvVbGrgpG25WSslTBfo620JEWUg9FC5AIZxTp7qxHZMFAh7eVLSpkBr8n2mEa1LQaDUBlV+
SnyRf+qaqLeqnjHFHPJQgZt9DU0XIlc8oIV9pkijQys92rMsKUvIPQ/0M2HD+FHwGftTaEGV2bc7
6vdGd/3Vs2cBgziCaKhACNVyCJlMdSMBt52Ee4U2ZqynK9EWZgRICxNud8J6/tIQEYS21AuQpbxI
eZGrrR4/Z51zu0G/jyPY58EdEVjpSTlkToTqUn2Q8rGfMDCwt2pSc6yaLRcmllaepdQa0swsirUU
yO/LDtJdAK9OIuWgZcxdWjWjM7pOlgESSeoYOjzpB+3/D3NX1ty4rWb/SirvzJAEwWXq3lQNF22W
bMm2vL2wvHIFuIEEyV8/h32TG5utsubmaaqrUu24JRAggG873zmxcsZ1POFTYBQdNRUwo4DO70f8
8cl35NJgUZjE+tFsAO/PN03tJsaujSEPkYeLrqtSt6lH324XCXuo82XLDgzUeTR9PcfedKL4gkch
hIKiERlpdBF9NR9Rk7Vm1jH9GO7KW5Dn+TQAp3J50fiB7Y4BN1xyxpc7UYLGkBPiG11LMBrzlIAS
20OrUpTqhkPhgsoZYoyGr1323mXm07/hvyELjYbsiWNfA+/P7FwgaLKsROYAEUBSIACMsXxTn3WP
eeDn0KAs7LYPJv7ntbxPl99v4BORG6qRWFkgjkDvhjbhr2ubDKYSKnA+jnHhoo4FKsJVuBYXFljs
IFMngs17tQbs/ojQcf390CeusM8jz8Wy0JbJ8kgvyVHrMk8plyrY+ySgm8EISrlzjDjn5qnPXBBF
H2WhKJin+lH61SXx19GGeegGDa/qwEB7WIgEolhmsVudq6edPEqf1vhH4PDpKAl7NFiYYexy3wu3
XXI/uiDoufPUOPAU0LJcYH09dv83Uj5fXu7cWxbw4NvMwsBW6WfPhpdf0X5LPfUWDkZ+Tq7+lBVE
XgmyOUgNolnMmm0lLpBcs50eCJX+ou+8znHfIrooHR/YaBk/j805SMypC/7TgHPOUX3UHOjTdzC7
APCDmUUHdYtvbtHiTjdy+xzeb3LEIOei93OjznYSEt29qHqMCm4zlXtNC5bzvzUz0EaYCOcgcD6/
4hWptyJLCfA2+p1QjDXRRl+APJLqx4q4trJmqv2k8Y8mBHvTQk9XSriSzRkTML2vmY9BQYoCqCms
qAZG7q9XQx5nRakmnByl16/zl3YdLbCe53ynqTLwzSjzl1iCsgn9hxhlUswznnq/XWpP1UOxRhn/
XAL/RNwKe4/AdWpzB7/yPEQfBMxMDjpATMlnK7Co6dzrITb2Kl/t16PuOpprXui78QoNv/GCgOH8
mp+L9k7ce1+eYXKSPt0GfTPSrKB4hgztN46XJHuyCSEU+nKW+fdE3PV1ujO7kuRqarXTdEHQbb4t
o6V775LNRwG12+ZcMerEsZhYwY0fSzulY79OS6mHMO2nsXY0eDu7S05/O2I405yAij9A0Z8WrdXN
qHBIQUA8zm91b8FWoI5sfHURFI/YJv73pulUMIPJ/DXc9DifhqszywYQd3pHbr1oPuQSwGqYQ/Wq
3d60qy79W4fAmPDcwM+oAMx+HY/aWlVmvCVQQElduelIoNu79CU5gMLFNfZdfa2O24af1eI6uReh
IoW2StAggXb067gt5G40mUn96IOUc0SoknqXsdsf5Q0SR4dzeJ0TILMpRwUrAKl0UJsbsxhR2Fk7
xKIEsIQFpepnjhe2iZ+rOXoYsyDKbR+URFiDbVkmriwLNyYHzYIDFsugG45afhGPmxwk2U2xEgCB
lNtMh67GjdQ8o/bMJwIBscFXu7ccdZRzSkQnyGvw9KgyOFOZG1nu2WLFJVDTkrb68Q7EbG63Wmde
t1JxOSLCA/ctv9Yv/MZCvhiEOt/vxxP8Ll+Hnh3kVFY0YxFsznDQIWZf+8IPD53vuDRxyb1aB8Ej
cm+ekbiPj8vLbgdtunON7adc4ikQ0FEhQ98cQoOve6WP0NTl6DDvxIVUZFR4oQZiX/SDHuTfiOW/
DDVbaTNMgBMeMdSd7z8YmypyM8XVdioctNXKOIN2OaFBicVFVtGZlNQQT81GQ/bNiuoMppU+NM/q
nXXR+90tucyCW8tbbjVQyIBk71Afb27I8VhDh/Ker7ZQRd/cHCBz+v2bPpGl+fIssxdt9QPhIOMC
HBuNpqBkWlADr9s4l7E4de5BY4o2d2DnoB42q1R1tLKywR7JUdDr1HEZX0ZBD9eQB0l2/H5Gpzxv
EF7+NdbMMAxKr4dg78PV7aM5xrmBAvtLclSCYbHlz5C236xK78M7M+qp3NuXUWc3aodqR5NKnRyn
EgBYarfhxtx0txA22AfbbQ0dy+dx9OIV9Zq37yd8ylSBzwZZARNULEDzfj0nSSj42GYmIg3b67rI
lTepfPx+iFO7BBRxSGjqgL7QHwHzZ/M0JmDMazC5fAAo1wErb7tN2SY+kzI80VM2hS0g00Beesoy
zXajLiLbYgqmItFONtxF92gd3jcgZOhWLhTMX7FBERK/QgVUCV5I48bDUjuzmuap5fz8DDMvtKFG
DNpHmxwLCmpLV8+anC45GZ17p4qro8iKARSL1Ho3Q8ds/aIN0S1uKLG166MRvYBO1QkWCDmAQLHK
q4G4NIOL4Zplpr7ozAAwp+hQVHKrSmmoRyKwQqKPJOTou9XSHHmqiPLX3DRYvjBDZgW10r6MaDm5
HOK2hNp2PbaPwOO361Hr28pnjkKPlt6Yt2DGzfd6UXdIWQi9rDxQzVaFR7hJoqABoinC3+PhMS2s
GrlSrSxXisHgmAnLAeA8Tu1dRkm+KnNrXMWlGb3pFDVfrzUo2Pu54Jo7sk5sbK4r67wEKaSba6XV
eaWetxzt8rkqA16jDdMFlQCg0zyun9Vc1qprStmGHhp1sxeGpWrcSaut+ztezV+vDmImX0+CTDo0
dkJ545jeVjZAzvTGASunXrjKOr4IAydaRPGZhNxJl/fzmPPbxjabgaPkeoy3phffXKV+dNCWGngh
8iBf0jMH8UTNDycEFWQ0UOO0/9QxYMucOykPsTuDeOt3ix3kcCoAkwr3gV6BAe25KMFI6pu55ynF
0j9jLU7P1kRuEzWVib5jdjiokYSD2TPjaHR+pxzG4pDdGWgUql11jT1lERAWNbu2vxzOYeOmb56H
beSvkecWJCp0Vo40MY7Og156mUvqpV5si27ZdPsz7sDJGwC+BZigcafSOcQDPaHgue25gYD7wRl2
bQfQwJnqxemb7tMYxtetyspBT6iKMerF7gLkIuAMiv3r93ARbTsIC21WNx8ra31nn41/T04OkElD
A6YasdP0+09XuUJGZdCi0TheJBjmezMxOS4/vaNP3z3z2Fqkji0yffdwDDbHGADA77//pEs44T3/
fPiZ52TRPgV5Jgaw01W4jAEsfCg6lPQMlPOs0h3JoWhN1ym2Upxx2n54m9/NbWaaKlDDsrLC0EWw
2z1dLYDWcmUFvA/YBrfban15udFd/8ZKXUi0fz/tk97452nPTl0fpWUaxaoxtR3sho8nxCOuEaBB
aH2dXyzLj/tHdnu5OQJBclghh/C3Dv1fqz5HpSpaqRKZYurdg7a9mgKA0IdA6XB1I4B+XKZndtHJ
SwYBG/x+hKcA2c+WugdxtqYluFIzoB13kI2gvgiG2w14dt7Cc3yOpzzTz4PN1tbpZRqNA0UawQiy
jeXl1yvt8fv3dwJ9B28UGA2HgCQWuf3ZueBdFomwzQ2kKhblhbrwVoe31Tml5JO5JoT0yFdAzovq
6twDxbmwqYUbMqm98GPxUrk8hF14cS6u1o9dEF+D8vvSAxfzsTtm/s33czzlIQLoN1HuQskWT/D1
WsmtlhGItRnH1HyphuehuGXK86AH349yAhCLlfw0zGyOCiE8NxuC2+thujVjr9unQExV7sst1Lxx
HgzX3SoH25VbT3hmBvLKBEowChRiwN3VouLw/QOd3D3AhgCdqgFRMbeHZaxXqj5YxlF9Uq5yuTTb
daH76KAwz9T2Tw9kQjjNQdiI1/t1fS0dXNeFHdOj8G1zQV7UcMV50GWr8hwtNCEnbnHQOoB5e9Ld
gybc16GUKFJKxjBUETQQOlJuxsVIvHz9tIOcU3mDpt33aEpO5a52yD8CqHLcgkqT7dGVnPig9jt+
v8SnqhmoN4MHySJIDYNX9uvzhExxtCjG1vJ30tvV28JFWd+r7/MLtqWb2ITm+LkTe0KAGrv405gz
82zTMFZEjjHhaCD7Afot9wk25maBbeYuX91tICovWE0UrAf/7syET70ANB0BvgK0E+Czs+uiEcbE
dID7Vrkpc2dB8gc7viagCep5AN6ztC9B+L6E+6Vgd59Lwp+0sZ9Hn9lYI+nGwrCHaeo7v94795aK
1l/XTr0PsN+tzsx12kxzswqvwJxwwsiPzzN0ox32mpKYxpGhHUasoWFZezy2/Czt0Bdu+33qi/j1
+0FP2vLPg858oDYZeFPCvYXPfvcQ7gDlcndXjbt+l/v9/r7Ybol36a1W3t256+KEgwTOAOAD4L+D
Z82cneKsSsPUbBg96h8gKZFI8/rgqunPycNOzz9b1C/DzE5MYUR5JqB+gGzLWC7H1MaaKknqDSEq
EN+v5alsC6Dd8GRBIwhy3XnIHkHRkI5dRY/IRboTY+r1cr/0ajee9BsvzhyN6dh9mRiMG0bDuYCA
CozMzMpko1rJnEbyyO088uMWE2tl3J6xMj8nXqdhIJEHUYnJnM770SQy8bSO7O7YX2WXmk9WbIe0
+DvoupaJR3f3IjD8xne6w5npOT+dhtnAs7NHE5pyMNrIY2RehvWFciPWhK2TeAFUayeeLf2NDV7s
mVs03RSLLF68OM+5EUAvOnce9QZ08z67hi71rjoO7TpL7sFPketevo2Xdeg2HbozGr+B2xxEt8VV
kXvd1jlq6b3NvNiHCGWdX/XlklZek4AObFXemNW+1oRbo0FNcdMVf4Zu4aFxFpGOONdYlWjz3SQA
gaZbpvlS95mXoUYJ6aDIpXYgCeAouoB8aj917+8qylw0BqHYLpR7sJkgL2AE8c54SZuzre3TUfpp
q3x6h5NB/RTnOGGCYrRtdUeKhv47yKgSATrkrQYyPzyMdaBK0MTBOe26n8z0jxeImpSGQjgEAeZ2
I4uHzppeoLaIryzkqkJotp65M8+NMbu9ugLFfehayOOFsUT3W3mhnzvTp7fhX7OYGSCITgx2FeGY
gaze51cQF+vuMmwRt7oIn8/cHz/dVbMVm215OVScdto0lotmQVqsSB7Qw2Xolq7mVQt5oXk3zn8s
6jUNCggMYmA4b6BW/7o52GBWjVAzDCqadtGGee4OWtYHhVzXDIijXkAFN1bPMVb9jAv9MS78V/S4
AppqzBaWFSmDEiheXZo+qSP61XR0w1zyRJvwxI3qEjBO9kvzLdG35bt6Vds+ZAVco91/v+g/5VJm
jzFbc+AmB67yVE7Vfr5QUAavMeUwSFDPqa6YdU7H+ke19KfDiCLOn/OeHcaUFqPRC6y3US1E7FIH
igFJuq4NX7wW1LVGCAgUoHzzzD2k49k6s1bFq/beQWENIXagvmlAERb336/C2bcxC/2aOGkLCwI/
2HpFvsraa6p58UtU3joeg67Qun2QyTbDkkCby/Qz5SIZrr9/hJ8je7wJC+wMcPUg3IHi6teNCBkw
CB6VVB4b8yIxkSPe871DPAEl8vKRhtztV5S7+bqi0FZAy0jqOtdact+TxQBNLTR/ovmFIpcrXZIu
idyZxpqexdmcukonOzgRWMIJn2f/B1THDJ2beMjaNTdpjxdoHrixNsUy6pd5ssnoU+PsKbn5fnV+
TgRgUFAgTEwZxIIk3OwFEUSVjWJC4TDGxZ1cN2PvjT3op6tkn5Kn3lRB6bOp9YUGbXYFClqm81S3
Z5Cv81AATY7QJ7DRqwetUxXh7WzvZkpoNbRFk9WDsXzADrFT135EYLkslmyZtB6QasMqW6ANZBde
A1nlmzsOKAn98ef7BZmuh0/H6KdHma2HAkgZ0PyjelQBayeZdDP1EmDukJ2Z8zwGmA+kze5HAgqG
LlMwUA2Gw0R768O9XZUuuO0CWtOFYB67IC3E0cXT0PLF97Oc3U4/DT5z8qJk7IyiUdWjKG6L55Dd
jOom6VaJ5mtiYSpnkmsza/rTaDOXXFMVWygDXm+GYo55m0gJ2ZzWZ/UVg8bY9zM7u66z4w6VK7Uv
KNow+VoNomZRqSsOYT4Q7qSewO2/okF/ll7jx9uabxvgLUCsoJngSvkR8H9yhbSkHqxRx9tEObSz
l5BnWaSg04ZaBNCX2ss5hpuTs5wojXBVQHgHMM+vl1qbqiBFBRT/mBoBzT0qVunaIatq2MOJjPOP
xlnWsLha+HpmeU+9S+SYVaQNwUYD/O7XgcessqCNjPYz0sbhndkOctnrqKhBL013CYuHpyHp2B20
OtO1plrDiikD2vDy4pGN9UemMblsLKM45MDCXY2FDtySSp/LIS1W3z/pqYOMQjg6mYhuGs4c69wz
NS7yEA+aNIsW1jDWloVPbO59P8w8XfZjc0+eBhAk5oSVmrmjXRc2EuUMEILWPupEXroHS+eeHcwg
fZNLAZp7JaDB1loka7qUPluriwqlMpCbHjLfWUO0AP56slDOOZjTEZ7vyM/PNd8hhaaHhOC5LP3d
ZPmqW4gmCXqkdaLoyZIIYwj36L9G/a/X/r+j92L/r+9vfv8Hfn6FPmKdgEhu9uPv/9M2on7Ok2f+
i9vW78/tL8XHLzfiWSSNSF6bf0xf9u8P//71R3zXH2P5z+L5yw8BFMTEcGjf6+H6vWlz8eMp8FTT
v/y//vKX9x/fcjuU7//89bVouZi+LYKa369//Gr99s9fQY/+aRNM3//HLy+fGT6H/yYvCZzwf33Z
vz/x/tyI6cO/6ROl+BSegCAR+i2//iLfp99o2m8WuqWAPAf63gDfAc4OL2oR//NXRTN/A9cG7L9O
0GoMxApeZ1O0P36n2/idY0xNuJOiKSz1r3/O/csb+esN/cJbti8SLpp//joLBsABNP0BOxZwuxNK
bGbgSmQ/tQEoANfsau3Q9OKp0WgRmJmtnzEyKHV93YNA9sH5nzRLoUAAfJ85OxtNVWtDHYHOVM1r
21VaiWADor5umrNe8QQPe/Cd5gC5VkZrXqpdHgel2csbi4X8uRSEXxYqGDYgucXWNqPZCqD6zE11
xEx5DBlCyCyuyrK/T4Aj3DRwZPYJumh84IH0PToajEcyoDOtsIvLWAPdJ+1BrdTQ7n2oQUMveURe
EwXysHYIGVxnzFM4hwQLYzAQ8wiUYSuADmyoe4ad2V2BeXjf6ZV4D0kIyQbAE15sGoMVxTHQftso
qBf16SbvBuKFRdUV3mgxx6vb2ghC3vK3wWbwPsEE7bGuLokPudPqpq6sIfVLNPdPspVwg1yTieh9
BENC75M+ShYxGOT8jFCh6i50UiMFJHJI1yqZBinFSMnVGyc2SazZq4IlRWj6pKVGXm1UB/h4sej6
YrDkxuptRT4Mel6nboxyTOc6Eungq9ohzr7LtPY17yOrxTtiBjSNVE6em77S+iBSW2Ot2kYae0Yh
BtMtGqE8otfbPIwsLN5as0iutXZwQKAUJp3hd2CCFl4qB/okxsqE+DeImx3XgfovGLQhahRtaEws
6NJyCFv2Ih07l0u130AJ04wWWm2GqzHsmmNTSC0DFMNEZdgYmyrztUpNwaEe1yM6mxwBvnH0mCf3
etGkYqM04CZwo7zDdkOXk+VsgHQ2TBeq7BkQn3nb0iBiGcIvBwMXPoeIa+UKRmixKKso3lhtCb0q
ZUhDOH1jze+oWQxigTmI21SlEoJrzoAAMlFb88OGxu3gj3kHIt5IyKz3NDsm3A0NJpGjGy1obBlq
o6ONZVDjyCsyi9w3aQc8sKMlqGC2jCvvsB01oGDooHqzSziDS8dqnHtBLNDCZxAu5Qg5YkcB7N5W
OreIazA1ygS9I8wywNpFuoSCHkaZdm4BVZfXlGn5laGGQC6mjd1XC0takLWsZQHJRNKJ6g0C4Frs
dlaYFYECyVLTl1neQjugNqpu0dXOIKJDA2QN7gVcSkPZvGe1bYAKTcTy0cgVHZknpvQb4FGyMSBm
7FSu3QDs7cVKrlUBV1oebyo61MXKEoI9mynJHoY6rnPITGu9WAxah8VhqOJVYG9uIse1wwyNIoqZ
9KFfh1Z0IDS1X7EnEmNdNiHIIbW8g6eoWikoH2jeDy91rMRGIPRMBzuOwSEVkbU2bhNsH/aIHKZy
o6dWBuYUCDlejZoBud6kIaAvMNJ+1JdOgT0D/p9IHliXmJabJCZovEVeq6k7GETcpUXbHhvOdQty
rZmg6LOzaeM2ljJ0bi9pskK0BspECC8279zUAG4dEsjIcO60w0qAc6xCv6BBq4ConZ7u1a6XbxZp
6t6Liy4TblxwiJ3EiqLsI61KHtQ+bKMHkjrkrddo+6rlIr+uw5gRv5DGmHqW0iWjW6oWMJronIqg
yE5JrPQA+sT5qLM0qAaz2YelHKeG+DauAo2yZFwVbVRfT93X6PnR0MznZk4ZfWSERUmQMsUoN2MN
xkS/DdMuC2qRkzhQWV+0VxNPEs4L64Xldjw0IWFJICKymISYi0CXVYy6RdhZ+gaKq7RcV0TDpujQ
kaytHEGLytfSVH9ASx1kjKTudAhmwaXhKRWfDpJuqNEWMrbIzViOHMwAYqmid0ddrZRbndRoBM9C
qbvw8ZCcNXunu8gShiRKERH5YCeVDtLorEbKtbfHMPMSHYU1VzLW2PdNRgcG+Qfb3FKIHJtujIdF
u5uad3e8jpCxjVRtELvcoSx6KvqIine71jj7qDrolrwUoZ4yP9OrigJmpIEf/xpNIoZ9aAooxlNP
p3ySI447m9BgyEtV3jiKjBKgchINYHJphWC356zRU+Gi1MU7VJTQaJOZbtUUClm29ZDKK6yzhs4P
WykSoNLMrrRcgu8PV3GiZO1FFA8GptQbed5ZbqhHIflIlaxkKwHqxAzEfaJTbGCSLDpYYK8jiuRu
OnCeeExptbHyI6GEuJFUq2qO0lGHJvHGTGX2nTUMaYPLOUqr67IyJHhRB10fV3yghbEMG2KheoJ6
M64SEeq4/KqMJZso0UpzRVG2s/aKSPOKulIvYENhaNsHpqG/ZKlyyIUuwzbNNA/thgZOVIWStmcW
aYugmnFZGddZg9Ox4lndWmslZw7Uf9iQaekbkVrl3A+NKVQA3Rwa5n5Z1FX6OnZCF7dla3b6bmBW
z3aUllrlAyo11EiuycKKt2WDF7oMu5KFRzXTR+CpVaOLlzryYwxPj/bGIFOYvJJyIGYQ23kS73D/
SvkuRpWBbSCLGD3ITCXbPsb9eiHHSnZ+k8VExwqZPb/OHEcRmzgOzddSM6LBVwonbcHsl3PLF2MT
t/t2IPoL1WTUftRDFcbPaO1k7c5o8yraFmZq6etM5SxV3UJ1ROxJXKOq5Q58qMwltgoEL4KyNuqB
erEBtM9GHYe3noKqHInjzHXSBJJSigJ3AV4K0/16KJ0Ud+pIV21exq2XsiY3oPCDipROkPQNIY7i
DyGNVtTobyGPzR9lBkF3JDZoGSRjngRRGOeX8Bn6D1oAvT8IXFsudmezMLgK3eIUQtms7vlVnbF4
obcVMGJlBw4QTSkN8FjLao3Gy3zZqwSsZCHSaZYYyjX0tMc7nqUxErCIY31bVLGnN5DDHahIuBsZ
VNlxrbeXtY6qgZk4kMm26SWoBl1eWhbQNkRuNa2R6MG23soB3KexEKZnqbhJsigsF1VbRYtU9G9j
q4ilqedI+YZZDLKSor2v0h75vj5DYs+KtVVtGukDl3H42AOCBnKoQo1Nv7O5g5eMTubaDUcdRk4f
4GRCI1y6kWVVCzOlKwOtjYFhmWLwGwZdcc8EaEd16zYy/dBw8oVqjcqrE5ov2CbNvjc0xSPCqty0
NtpdTVq0FeiK3uC2yusgJu24H4o883HzlZvKrOgSqsbKa2QYWzvuhV8p4NxhI1GuQlOPvbKqsk1q
DfVNZ7ZF5CVWq6i4xdAvbDfxR8uN1oc3V8BOcgOlIyehl6KvFU838ruszkMXyjhAbTRSvS5DpfOR
E7TWVQ3qnjTm7KYM+2EXana1EyKt1zyncH6YavrpEKmLWHUkrlO4T6IIy83QYMdAHbcmrpmryVYT
+k0vnCjQirj0SRRTL1RK1NKbunKznkcPOLwo8keteFR1rnoJIOS7vqblBy+G8BAO6LIoQX/rArm8
jx1+1EuuArOrKKtchB/GQNlKOmgDhGfs45uRirTrol1aiTrc5WE/VovYMZ4oXFy3a81+zTmJ4L+r
uZC+PeJQ+0KxzefWCa096WHWLaehOxOGc1lq8s7qa/YI6kHYj6wlm7y3kJVmVfFWOXrnkUYUG33M
8zWP8xun0lAilHhwX4RxDcSu5EFKmGOhqGcoEirr5tFJKoEKXxkX71rBzRT5J7P+AMI7WReGHvp6
SwvHtyOJWl6ToZjXGyTxnVIRrQ+SoyzDsUvFO0SFWp/zRgmqDu4pmHMf0oxaiHHQD6NkGV1T4fSp
K4hUAzAItB9pFXfRv7Ic/1Fcv0te66IpPsTXkP1rMuD3q/Kd34j6/V3snsv5v/wS+v//iPW1KQr/
rz/j6Z9i/Zu86J6zr8H+j4/8Eezrv0EG2gKHNSJdJLEnwNgfwb75G7KAiPUNSNtDdW1KvP8R7BvO
b+YEvwfICCjfKfH+71jfsJAiQFsmpJSIic+o5n8S6uODU4T9VxbImljHgXOnGGPiNMAz4vef8pJN
M+Dk5yVaomumx49hDFw6SsdqpwZKp40ZcOW11riRY6KnoiY0f7NT1FPHVvOtri1WMsmG2gNTsdZ4
Sq7byzEk6dPQJXwNz6x6LKRoEZZqzkPEwh6KSQ3xanW8pSWFQadD6zd9yW5HpUbyq3N6b4AL9J6L
Mr3ojCx+kFY3XoNl0ud2F22ZPSortUKV0Ko7/qrDbfcl77u7smsoIGhUOYSlULZlauHA2FZTLagl
2UpXhxg0DWa9MQR/qdW7DnPIoqc8RtotNV5lChOQ7WPjrgxDdigApggoYd16jBrPbKXxVkaE3RhN
0l9JtU3AXoOa+qVVavQlGjr9urWK8WClsfnABzXj4AvCtaFHDtKbqTQPaR6Za6czxSZVa1RYqS02
JQFXGkXViPeK5aloy1uFhZG5VZmbixoCTBC3K6qVlDR8cIDquwyNSvO6Erall8sOUucLNsBBUHV7
vORjemytUoG6QoUQNzDVuN+SqpQXTJfjYgoo/NaI4m1Lm3AZAppuNvRVy2jrC6n1ew5Y764jjG/D
TNe80FBytzCSvU1KzRdE7RdqGUJZJnPudMSXXl+r9kULP9qzcpB+mVHTbIqw7v1SazYmY6Wv1sab
YmPaSU3Be2PyW4UqdOfEZY1Cq+iXwL7xba+XpUdJGt3LkcMem7T2KrMxj2lCHyt0YcCJDEPEAxbZ
FlFcLsMk6V1pD07p2rwxlgOvXsO0BGXjwMgqg3zwRo9ZGJCaFM8tuzObcog8mtYHU2n1nSTQGOyg
Rls6OhLhedlqV2wAZwxo6cSux3MFStU2vslH9WLsaTdiGRBn2dFUI+g6trKyiC+7sQVzPAQivU70
4k6TlrxDdzh+RI7hnjTjkSKOuFCRgLnoeFNtSt52C50q0o/ywitLNNOxSlc9G66uW9JaDB667OQm
lIW+QLbGeIJTU0EHbnDAPV2quzGu+oCIZFx2RQUvYzDDq7SALS4dGwGEqFLGfSXtH7neDyuq5e1V
wS0Dtm7oNb8Tw72Kj6B0l0TRmhGBSj+s8ypEd/QK4rKR11XUQranNwtPZE5xx41x8LJawlWz2RDo
I+jOI5jFTYusGqgbxjKokyQ8sjLCjk6b4UJH8muRQYvrVRi8cEWJ/nV4D9rRiEi9DsNERRgHWM+m
zksNuf+aLKI0e5SWgCMneOqxvFKDPEqve+QMO1ctpfOG3fPsIKJxUXhsN6CbQ46+sSHsAfiYp0qj
8Jpy5MvY6PE3tYgW/Wg+jXYMf1sdFCcYpKLhiKTxgnVVdcEs0ApKNAO51KqYcMFVmPkgHcQNlCkI
VeKxueKyrG9YknQb1SqAuCiyNNCTrrtA0pZdhLoBPRapObdmKqsLEkEGFPKlUCezlQGhaIi+nFbq
ClpeSn3FZWs8x3yMvYJAJsnpAa3LtQYtfnFeXdh6qd8oia6jDdbY6gAj/C9757EkuXGu7Xs5+2TA
JczyAIVy7XtMmw2iewyAhHcJc/X/UySlmBlJZGh3Fv+CEQpRrXKJzPxeS/Rj/kL62uPQFC8iH6a4
bQrr1nNEe51lKaVERfphW7cVHNS941ZGWIhH3FDJIx1a82Iz5mgEbUNRhUQFjVz8AUQFgyfvp+EX
bObimpggPzJSx3t3inWl3XTJjbByvA/1MOCj6o30KkkSGasJIq7jILruq4CQhXpML5nIF41Gq43T
6hogExiWraPjiCFePWsvJuc1FUfXrbKd21iEIBfefmm7dwevWbOvsvkaB1VxzLqKKjcEceLRGovt
zvbXFvOvfSrEHJON0MaBJmcdLHjcFblu46w3CaBp5/7Ul9yQg2F+EoVUsWEQmCJVVBsJk0a5+VGf
qns6MbknemJnW4W+Sk2rPk2uJFJlrK1jsA0fHD+/W003jxqprXiwi+p2KoS+n6c8fTKSsY0nS7wO
3UYqeSr9+6lS9r6nNynXyXMtuRZb83gktz04z05wBN0+G9IaP3ib2jPjTgcxc4EcUVqkwrjyAv5T
sqZrGxupi0B37Zp9OovzYgffbaXupVUArHQiCdclfTOCtI2FOZu3Ku/as+Pm3c6r5BT2xP19GXWn
diBqTaTcdgwt1BmpK4trUQDBhVbiyrCyB379tf3eW8VL1uo0dkRlfRTgGnujtCOEifO33EmXMPDM
DNA8KY+bJeRL7ub+NYlxXixcDyS1c650m/pxk2iKlib2qiXX8txwlJ+Uz9iTwvdd++10Q/3Eev4d
z7bNBx6yvelmcxFZOeEq3nZL/6O6myh6C9xuNOPG0vZp3ea6CJPUHPa+pi1qwb9p7N2WQTAvm+w7
4XEox0y7PZYOMk1vs43bZi5fG0yQh9RIvZM7zPbJzfrvOiupvc+Cnh4PJNofijZxohrBeDR0eXol
/EEchtEbHHCOlIAwkcjHbpPObRpM7T1ZGB4gbU0qvZ9Vj3IsjMNM5vN52sbkpvIRe3fd1J62tWyu
MjNZTyLHkrfMw8jAq8QnQ2dWJJt53oOZcNqNWz6NoZE726cgzRWNtj44qeP/DpatHeN4R7Q4YN/2
XiSSDC8xOuegJhiiJEjts9qm6V7pHEhyXOevdWs3BSWHTnqljDK9qVThx64Yo3TW155V2nunAnKZ
DGNflkZ3Mpiq95417cDkP8i2cb4Ws8MXy5F9Kg27utY2xXvT4CzUSOAnBB+jQoM6aDc2bJHcLWqV
R2bJZZcJyz/q0k9fB7Fx1fNPBGxcLdZ65dL9WDhi73bGnhipyG4RLBZGci5ygt9pXeoDdTX5lhV1
G5v3LGz0k6q8ke0c5elqnxvdOiC6y7CzS3uXF1N53fgVkOVQH4ppOW9B0j6s2vUepsSt9ks1N3s3
Xb8IQ5ySFgyQLiJjgc0er3III7PJD3ardp5KmdsHO5ZLc0OOya2fLls0iPVqlEKRy5XowyT7J2DI
G01sqdNUFE0a/RCucx9t/RglVFoHxWpFotDiYA1kXTcdWEIJUe2cypVeVspCdl0QfMkwmO8yxSLm
GdnnFfc+0U/BIfPTeCrm9068jm2d5Tyj5nLjc5Tt7O2C5wfr47rKRz/p9+7CN7kMpr0vlXOtpoI+
7n6L3LL5CKZ56SLi1pU2Vz4Q4iGv74I16yOw1MOQruBmTdVHClo1HFej2tWp/tqb1ryz57GNDFG3
oQ3/sNp0mXvcwVE3VCdhJV8wv8JenFdruqm4eoe1baLeMSrwZJfPoK9skr70yPeclKPNQ8NGk3mc
j6WZMoWjzmuDhEpLJz84qfmxEN7RVLLdbcwTd0k2fiVW7mrJRr0r1sqNZy/7PDp2XBjTq103H5qx
/Kr79Dv5SPFsqGNWA963uqfRmRvLWqz2zpb5Q5LMU7Thg7gWhtvubc3ld9LT9bqOwc40qrOTWvts
crHxZpQJDzP365IfP3QLSd4kvzcTAc5Y10YapJ8yuxUA3Gb3eVvTPSD0bSpTDkwrj7zGdzmhy091
01Xh2nafUzBrRSbAwp4KtDA+YADbJWZ6GieHYiZAozuxpfOTddk6hY6C9l2M9ke91Uj5MjO/BvOL
fC47ONLZ1Kdj33cfW5lbsTmi+6hyGS2qVLe1rPuzMGt5pGjOURErL3huu7oPh0pY38tNyddyScKl
EVG2Vmdu/PyozRh36dCEmDWjcmlvC5Yi88WS7SQZrTTHpS4Csc7rv2k72Pbp1JVRAxTrIv7f2523
xasBgtjntbid+7zdjS7lRGZ6LoW4wV7s7jx30LSpFv6n0Xc1b2Yxbr1eJlyMNj/uhNsDreF87v2e
kN9qGp5MBMT04uq7ypxQ3m5lc4BQEldC9gbpzkF10wWp+8kHXA65vLRYR70mHtvH1V542wGbnb+T
Zh8NCiLTgsRS45sey7AMoGn4CTfDpcqUWOFhxVbkWLdNQiBc3tFiSCHCefDzw6rVC51WzZ0aQeWb
Qp+L+rI7rbrYF3OKI9y/zaE4rgZHgwf1nXnDvcQN5TybPATLnufuZvWm18LQ7p7i+ZshSDj0oOpP
WpXjcdhmdZo6/55jgA6sLbka57GJy6ZbnpzEZLbo5m/1pBYmnpSA6TE56/mCafdEfs2p1lz7++XQ
ZPZNlg+PY1eiIrdGl8cZjHT28ucLjj9uF0d45fbJnTZG93lYh5QBnSBNj1qgGFvMewkhFfl2yucq
bQJFYUaHpfnolNXn2ijYzgP3uzaDD1ZTPHIi7uo8p7SQCiPfJWqut2jXKlnn0IwOzzFMRZTMFQev
EyThNvM+2wDobh63h2qei9CryzcrLVq2slVgDHG5RPhjHhv5Zn1BlXComeTHXJWETkoA/uRcF025
E6au4tRv0ziVbfVkukF8Cfo9D2SeymJqOYl9NlflfbbMFFo5kOeiIUulDK4za+a+FtjLqTUJhfE2
NtYtE496dbN4k3Qu+17MBpbsBpERIlvKPB4T7yVh9XHeuOVN37hrrHPry2hNn7kc3U2VkdwTT/5g
yfxK1s6LpTpnV9bcgCoJeO/TnNVYyjxkpvHkEAdE0WPN3dy3ErJe5ppxqPncBBtte1lm3NhunoZc
essD1872m59X63mwu5kvcVoZ6siB9KScvk7KhInmMV1oESUh/bTWQj03vj/eSG8AoexKKBy9KVZ8
u3pvdQUBCQytayYiysnhmZJnsWn7aVuHFd1njgpWqZnWeznvVIpsucHxe1izKjj1cN+frIlnLKkG
G1ueeykRghhV90RWZhxXax4tQSWfKlHOzn4K8udMjQADG7s0kQCWS7OFsa63bkdUKEC/+7Gtpi/T
MlSnVMGRdI0lKYXzrZ1euR7XQveRn1opfVhecy1yxznV0+gB7jfeg2WQcmUUjXFi18s/YtJXe6Y8
cRtsKyevd0G/ZeIMt6Ntobv2DfE2J8X4MI1BHY3OKL+LirmPOggTw1mwfOyGtD4aaSlDS0rCi2g3
2EItVfeU68U4jsZWnHgYUWOkreWQbVhBDLaoysIByf4HUyZkP7TAmLHb1t3j3DfqdRpcg+mrl0eZ
WYpVNojHJui2K59xACqCub5vawSClbNwtiQ+9diJcfDVIHYj2fV7z0TzFrbtlj0EVsnlscf1GCxm
c1WKYYkGe3DfUXR4V+Y0BGe+RViXzPPqyBk0L7oNPIj0mpXx1G0c49jeqzxu/TWxQ+FDvKrUWvZz
YPf7bpr9q6JYfAORCLqYQXhwvtni0cIjC/POz9ou1p5P4HqdDPqqzKX74q6VcdOn4xiBX5c7rys6
unMCsesrczhZNa2mVV4ke2p/1SfXSd868LuHxVvfYBqLqHE8ceiCrD/JJLV3ZWCn8FFsV0VHCic/
IQrDAKbFaHZuOu06u7qpuKHscgOYLtlOTVMDk9ApVjHiu9u+qDRvNvvo+MEY+kW2a5fJ/Conzz9z
0Q92wpPbMRedf5Rt2+Iwn4xTQCLDS93BWxEWFcGMDaFIbW6W4Gnivh6yMYicpcrOwiC5tBdO8KUx
KCcLpl68t9Oa78fGmg5un7UYX8h0+OSvo/xQe9s3JQJ2K08vYY3gh6pJwCQNQhPNS5/e083YRJz2
YmdWfn/svEXfL+bcPThW6z2xu5RPgZb5R0p8SZY2luzQWIP9CFXPHlCaAvDSCpwTAt7yc925t5ZD
1kg8LvW87ao5mT8UJXoVEj8d9EekgS5o7nJV3ZpLaz/ZMjNvFr+rMnT5DhNYkyjj5NSdebfYzkzG
MI3o10Uz9V6kHKEOnrc2lG4vzaMDagMsIMvpZW4cAfedy/R55tgi95st4UMGY1VE0heGCcxkw1zZ
bjpelbAQfyhu/ytu4C9R/5/0fv+RRfg/yA0gnfvPzMD/bt/697dcvf0kHeRP/mAGpPEbDCUCI9oT
L9q3S8rIH8yA4/xGPgpRY0SxGDA5l/qTfzAD5m9kP1PRhiUYRSm6hn8yA7b/G/EEyAe9izePtC7n
v2EGfqEFbKzrJhyESaQfLITxu3DvB1pgywwOiikzYm9r8qPoEvECtFP9TaCDeTG5/MA+XF7GIYML
RaN9YTR+TfmAUzWRQkkzLpLaO62e08YXlIl76jo/rbbzdbbm9qh7i+i4oV7vXZW2x6Uwizd3KUfI
Oc2tfKxz96gll56tHHWY9En3N2kIP2uakblRGYcWGaxBIhbGYP8zSZI7hhysgqsALMpwWJqsHsJq
C9KraVy+pVmZ3OS+phBd+vLv1OpQPb9+QxKvuRuQb+NILBg/v3StzDlf/cKKt6woH+dyGJ/GCiYv
t6d+v01eF23NmLxVSYrLMDPGp0Zlw5MzqeGG+2OMLmo9/bCK/9SL/qgP/TdLgwwqh6XGmyJK7Bd9
KDy9bxoTwUprD0UZLsIo9qVXVV/++5ch6tq8WO1pNP213qIbzLFyBvD4Jqv6kxrnLpJy7v9Ggvrv
PgwpcDYiP8o0rF87bJrLJcDxgdbzcgN9yVqx943k/a8/yr9Z5fShGxcOUOJovkh3f+TYkq6Y0Rjm
a1zmiX1DqtC6W3XdPJIXlYIIJJgiA/o0//pFf3ZwsGbZQXyDxBBCiriA/+7r+eEJRtSR1KNOrHgu
59e2aPL7zadWXgV1+mohLQs9Gnv2Q2VT9Kkb+fmvX/1fvtfLq7ODYATAsITT+uePvG0iWwaY8djV
5b0MGu/eTfT0+NcvQhbQr08HsDHNuo4NTkkSu3F5en74kCnEPE/jgLKtEetultl8o9xUcV+0yy1c
01S9JMFaxFin+pt+ttMDdL7DHkPcdDkN3wILGWNrrEURQTbVS+hoe35NJ1Mey0TOV1kxl+fJz9W+
yAtthQmfiCvNgmTBX9VDjYAKhcw2uS9Jp2fIt8IYDn410O6VA+DFGo4rQ6npaDfUKGU/IerKUdDZ
1tXQy/JhYVyIVNa7L0XRbAelUAgkTqm+e50jPiJJWvd6Ql2EWsiFjWFTjlXn6rNTevUNUl2X0Xa1
97JFtWt35bc1Hdpvk1Q3NpjBGUrRXgFYEqR40kxukewNZCksyrsy5jI4251bEueo7e3r5pTTueKv
z1kyq0/oUm1gZZGvQ9SCWMP/WksV+qRhvkzwHjF8zZP2RqCovCv53yyORxhd3kSZC987eaneCyQb
yBFTizylYWjRWNQj9a2rfkLltu645HDV20rn1kj9oYey0NtbakLKOf0AkqArxy6j1sm3uJ+n5hEV
k36+KDTjssuZQxWz1S53l6PvTszK6GTCy0B7sgZlIyyt1QnSpDj0qPG6s81PGCEffc5IZotdu3cO
knHs2LKJM3QY5qkXjXtSyjV32+zr00SU4IFT2ntsV+MV0dp2j7dnv202NWJgr/dKTUGYzqMbj0aj
jxC3xg6RWJjo5MM6iUd0LOupA5IteoD0bmr2Wz7U0K/mm6PRSidGhfM6aekZF9rColxM1+OCtDqT
nY6LUh4pe1jOSokERrIZXr1pPNpuYkYtUFffIpCtp+vMth3c9/lTSUcNVR9XU269T5U5XlRT93kx
PCpX0TeV5u0paNLg3u396tQIxzrVDcGqDdb6WsnY82x9dAzrlUynRjVfRru8HsT0uU7HPkzX8QxQ
/CxbW5/8lG+sdHFum5XUOyhucI0sWSNJCUweFqYuw7SXqN36FaUn3FJsWsx4KLIhV5EhO9aHhv7h
o+iVwfU8SHe0Mk17NxMhZOSDv5Jc59TOsENQd2f46jbf8LT3hlPFymNEbAtg5tDq1XAL4GKFA8gX
0I+9m2prexxQDZ2yTlOF2RfvC8Fwh3yd9I2VZTquixRg2ZlEiJS83Onai/OqWm90u8JgppreknbQ
x6Gxr9ZuPjJavmCBa45+Xj/X2qAxdpF3aqsfRG37n5AI63umveBFM7adgObvunoM7mtUDVE+d/XO
FIgJrV5/lZ0AhPV427K9d/Fr1kX+NZk24gBE3++ypB12GpwsGrf0U2M5141cyisyDVvCqV913urQ
s9a3sqjREtb+O3DD0RxMUBpuK4EfWjnUE5wOgFOz9bH2L1OU41RfUrkegIeu0q5lQAuaZ7PZ2ieR
L1DzgNQNfOeuLMWRWWK7HRbxRWR2AgkRoI2zlb3erVz6whYpZMSqAsg0WFrjmIj94g7vCSFmoFTZ
YQ6yVxD+u6bpn/w8625crxzxNA88oJdNcJUnS6aMxMWiDmsuy7DzgkNhJmRJuiJ2lvXB3MqTCSWz
b4RFJML6++NU3i8GcJClbMl+gD42AwOyBu8w9ON57tS7Uut58pBjyXTaCPRf33QnKKVyJAuFn7hp
p6c+S3siF9aXKfBuJ2T1cYdODH2CTGLHrp13tzIG3kdgnnIj+1QP6hnSuPybixx3xX85qwLc11x3
UdqYhHT8claVQ2kUXe7BbAqxrftymtt6b0B6JXtZeuKbv8m0HPAzrAQYBa5Gst4WVbftdGN1yX4Z
x+wxzyvWQrLYJjnpVdO8z8MUvCUld+i9ORh1POtx/jjNzfCdebFxIhP5uHEciMAMom6YLua7IHsX
+WakEX4IAnRknSYVCLFsAViQ4wPPiQlPsyu/1MhN7/O2JJRiroS57DbPr757pSjeJodoynBr/JEX
Vlvb7QxDNbAoqTeIvc6X6p0lZ92NwujvDZm27Ng6oxlgzUR+3zRTs0VVeiEZEpQvoVlBtJypvp5l
tG5ZO8CYATjtBDLN29RZ/EejHbeLjtHS7WmZ0+UtEzNuTZLOt7d5wpvCoSPz7SEz7ATqv0MzsWuI
pPZ3gTN3KGe9GXIn5SqGRr+qPW8/+0nzhWzPrt0HWlhiN/c1m5mTjNUddpZFRSXk0Cc5VGUfClhq
eMLE5kSReuDLFDg8cJNYAcRrhjbRtZalDzHqmFWEJQFkrgNtdkMLLdWj7TYeOUElJgrk0B4KXeYu
MAw8iAki8qKvbnJL4X8Rbk+52mjZy3i2DW8O4t6e3SWqDBC/fdvWWEjmWhVPiycQZOSTptVBjI2/
7jxLbRl0amVRjTvV1XoVeAB9+16OydFzU2zTqAY9I/QmZ3GjQnWok3C9lGkIaOXJXYBceo1cL0m/
yktCwq5M0o4WIb2iQ0S7k39zBvwsYaVLOo/bpUSCU5aXcq8M8cDB6ioAn96Y24pjW5O/O6oUYpJ/
9Ou0Fhbu+mrpOph1jopbdxNVce3JnvQhxAf1YJ5LX1+E6bWx9MmJZdEUOz0sK82lKaJIpS29fQ58
jYgmYCJ9EkOTY6VCeCrjnMy1s6LrtN8tJRXO0aQCk9sRaUd2PAIhfuprgy258ZLlw6y7othlnAZt
2MmZcBSPdfDQWaRN7FL03ZBCRQZc1sqisCNQVxOx9XaBOA3AFQTTLqKPtUtXMwRfTDEbeUX/AaPT
+JyZpnhwzW155v8ynaIiU8WXiWENUK1c3qy1k/cs+b6LtMjldFwtb2l2Rqr03Wp3NcJkxKJVZE49
vpkWJ+BL2lmS5BkVIEbWyOEQrploaSI1btTE4yOBAZ1mqB+or/nLkEs2N5FMI0ejnc1ZXMGpkOIh
tHzMU693wxIvQRvm2vADRAncqym3SdWTEH5JXGveg3luKOCukZ6qNzHoIdktrsUR5phLvvIMDeKz
mfh8Edh8Fx3j6sFh0VTZaALKNdbZQaZc3HnmZEVLCt1Imm69XNeF19qcZ3MCoDaPxFlVfgCDLuw0
uekDYyWXbx6dKSzTwX+lYonIB56VAQ+WV+i7Ji3mPvTyoID7HKugiHA4EZjdF3bwvAFwl1cmYt3p
rLLJ4YTfXCJ9A7+BTComYzlxMfHfpNMvn3AeWe7eNEtj4Jyu7XHPNiE/X8R0OJyaqi0Oq1AbG9iE
TApyBrtMPaze13J1C4KiEOxfkY8Ic7YaydMWlJZ7DlgdeYz1wZk55I2sPC+OCrZwWyDJwiJf2IhW
1uF8rE08C5Qa9/MYt7Wz3i0zoUFwe0Xy0Hkj6Ca9Xsizdc0zE9ba26po7fEd7QUGsC2s+fG+sr+i
hG5bxsbdiOvNh1jInQ+21CmJnwgL7rfZ3PK7Sy1cdyikm9xqiTklsssCrQ+eEwPhYM39E4FOXhdx
C7LxMSDa9WM52yKPEJn5+S7zFygf6XXzndut/XuAf2Vhj3eBIo0VbogpQz0n6PKAJrW07xwnsfqd
uZnpu8sSOVWbYnjofEUUcDDPwCZOMPT0p1w2q3BNqECITKvvP3uN5+HjxHtQRwuzVn/VGTDD+EKz
S0dGeyFVQXWxDLQWqU9uneIEEEvwWDebbUPxdhbHUeBa13PZdg9+ILIvLaKpD3plcIkStIJviBqN
U1X4DsERRo10cSH1Zox6PtmLWLLNirxRdViShrL9RDTsmMXaLKmZwX1YZqe1nT0YdDVJdPjDmHyx
usX5Bl/SEPxhox0a/UZ8C6RAD1lYMrDJTUtp521STk40HPLVqNILcWtP6VPFzo+5y+h0E6PqEReV
XbI1JDj1yNemtH2c5hEJeykbaESXKCAnBJmH0E+9YJtDbzU5mrw6l7B1JjfHck3Yx2YkJfrgLGnx
qWRoILolX9r05AGO3aElUQ+9kSEitWQDf1vXxoC+t5guhj8Te0CYcn3ZToWjyzc7HRYkSkbOE5Bi
IBKkdM3YCvPs0yjHlKuVW5RjzB7SIDwbbbM6QZtoIlqm1icbeKMrHO4e+AhRVrDFHU1zH61cpB4G
0a15nNnHWFiXWQbj2UcrmefH0Z2ggpVfVffzGMzcNzhYvRD6YeRe5DI27fK8LN8zHSBGbipDocMd
+uFzMbj+HToqB22x15gMqjXWnBCnCM7KDXHQg0W7x4DPYBmdMJBNwwyTJj1b6ZKt763GQstn24qn
UY/MMos3cqILoZ00FBoL56EOhi77iE3e4bavshdqj90lTJXQSAqnEheQ4Xe3BWDFIw4YC8GglfgT
I48zZVE5ObSnVdqTbTQucMVRGiTYjvORAovCT5FEC1zhwT53Z+xtQkyXbG4vSULTatXbgtCoDOup
xLXGYJQPu8Rftu3TkMCZnWQ+pGdvNpMXbTWqiGwOJCyEHJBrDFo5fmiVXIhom9ToPvn+5Pgzv069
zbGv9Iqs0piBIBavH/YjiQDPcnQ4qSu7nB/KSaI0gvVnpEcWMzY7qxs1S5pL3MHWQSfivFm7F9vT
ebBf1boGN+08bIKyItNAhiZopmTI9aybYZIwQumWLXDh/mCUezJU5GGrwHb2SFYxOqs0YS7I5+yb
l1schCiwWDxNlm3oFrjPTRhGsNLEweCU3zJi/DZy4buUqGGrVOcsrcb2zhmLYQoLzB/J7q+xpl/y
6MDTLlli+O7RRtIhjW//Z6iJsoPFs9J0JMRd1h+hcYIqzCXq99Br2hJrnWOi76jMa+WsbWS2Yx+T
KjR1kVVrHpcyGPxTh0Tj1LcCHQods2TH8E2YdqzEYn5Vub/88Z7/K+LlP9IpP5Euf0nP/B8kXjAy
/PDz/Ysp4zT0b9/KH/MXfv+DP4gXW/4G53LpUCDjIKA+Hjj2D+LFdkhm8JwLZgn/4v1OyfxJvNj2
b1zUSWOjpgdzDlny/yRerOA30kMcYkR4ERBez/9viJc/aqt/4ERYSPx3AclkHkuOOIdfcn+crBpy
73dobVkUCdey3J77pOofqCTenhO6Duy9jf/9G+d8+5kagLVko7Zm78HLULREdoODOwbcXezdVrn5
vsuwvkfUGMhbc7xMvkVQfdQqR0iUDgAz8VKq+rNR9AdaRNN6ByAoUeI4iYF63B4HK04aIKh9hVaD
CDBvnWYsAfiar1NlQ2Om3cR9hVNbmPvc98srx2wwjnqKTq26nwjUYadmvHIqcC9NaEJCnULTMU3g
mgpltbR0DqIgxrWOyzw4CHYaa9eZldN8sGw8rSd81C2GwyEYbwxSZZpTMgS1eTStERLEJgSJW2ke
TBs6INMfyY24+OPR36CnbQrXnI62aKbitACI+rCuqntfXGbGMOcGgE6qKc0FmNOvjR38uHsuXD3m
J7z8RRfB/RAG5Lf5QPcNVqvqgnsVdmi3pX7oeqybUbrk80GhHMLvXycBPoGJEtZIgQihN51r86ZL
hvrzQFkDVrI1WF+NuqaYdrCXKcKybbCREV5xbYPg1PvAmO3mJrGnN5V543w0EpUh/6oYlELh+B66
apUHLWJ3Sggi1dvoqGfPLvMHtM3l10B42yO7N6NB3qrkmF7Gh1DZ6Hobsy1V7Fw0kNG0jIhqbG5g
V7ofa5ecA+IkQxIagn7XZQrklkRY9OxNIwkSWPCTb+CbrLvI8no+F/J9NEOq56OGmBtQp219HnwD
EaD8gEwPi/lepc1X3J2EUIJlilcPIFDtSq9ZDx6hJ/BVnl/c4PPXGZ0YJs7IMRvwPQ6T0R+DgKPh
QG2a/9xqHOiz0qTRZuuMYk95qq7vuSSp20EZCEOrKR+TyBaKLlIjMcX3dXWaa8g5cz04XbYu4TiN
vTYA4ZCVHx0Pi8yx8mWT3XEa2/LG3JoAq8wK7YofJ+nX+rkwusnf+druknMXFBvBGxJf1KHdvAQL
bjFPXFXcLC1Cy9w4nKp0W84oAQz1qGy88aTEofPhoRkzMCqjLrOjheJtxUvVYtw7mqIgcKqfOa15
dkhJiZTMg8eqQ6N5nGtr3ZqIZuW2vrYvV4Svg7HlFITn8ph3Vv0m565Jd0h90eG4bWduDPRm97Fh
EZBluOTXmAuRLmbAHuhp24CYCtuC6Qmqv6kY/zkuhkaowJIAWgH7JlSP4fyyXVUkq5hCM3E3wTDE
y4zcdQjWLeThM/+ICfv/59n/eHxr/1lJEGMerX+2GF7+4E+Hof8btygYemg+ECGShf5xnFnmbxfP
IecJsX3SMh3Ysz+PM4nD8JIURACz6Vv8jfXP40x6vxE4bvOvgI45CqmH+4f58U9y+I88p38fJvQ7
zfjDaWYYHoFFl9eXFqYL7/e03R8YOhYwtt5cmTtUPNaVtw3P8EnDQZibvB63NTjnZlVfYUsODr5Z
ege7Xyvkhl7ZtWG2eQBPTTKdUeaoTz98hf+Gxr4wkL+8MZQXFm8MIIgR45d16yVKqLl0UHJjT7mq
xwmU0xpm3mjRA4MAhvwNAvwLJco3YfOP6V50BBdxx+VB+uGbcAyEtsNS0l3XJlNkIJw99zZq/7/+
WL8wooaNzYSYRpQGvnehRvlhf3qV6f+xdya9cWNpl/4rhd4zwXnYBiOCkqzZmuwNYTttzuPl5fSh
/3s/dNZXKdGWhCS6gW6gF7VxJRgUyTu97znPCQv0lkBLEQio52M4G92OhplKb9Igpl3Xo3sqEvp1
PQ2x//ZPryvc/LZN9MGiUgDMwV+6+gtDFxpE5YzRwcBV9TmiJ3dG2aTaRT3dAgg7RhkUnT0gVk2L
nSLcEv9VLPWgwOZ6mTvCvoLo5H56565WE9TPu0IdZhlLXg6y4FXd3anZqhthFO4pmytHi1dz0rBB
WZSLJTJN0mRv03G4ShopPiC/5FQ+4Ymx7V59zMqMD1DzbqAehfG+NZyifeerWIH6nL9uDyQgLWzM
vvrP///ZZ+FSU5+jtqTGFnnuEeudsVdTs/3CEjKe0KPXHs2Cgh3cg0oNNC3tfK+14iDEqPehFii2
3n5c62HBOySFjzmDsWq58DZffj/UusaJVTg+QNhhIKZxgQWtjTkG1qryFFve9M768buvxmLpt0lo
9XR7gZe9+GJ15K8pPaPk4DVVfsTl51Cxq1r1Y9sCBozLhB1WOQw/Gl4Bfn/RXU7UZRHqavWZQkTA
vTogAX37KawUG8tL4VPGZ6cjnVANfXVPoxAW7Bh6VyHb9Ju2C5fCtt7vzSgcT8qkF76DJe6dR7+e
IAxNNRi05Eohr1GZMFcPQtYG8IEkPVCkjgLXEH3A5r9653n/5lcQnHGAhaeqephsX/5KaSuth9iT
QmYmeKB2h4ggl0Zx+w+foIZMSndpHBPfTobF6rhcJkwTGf30fWZP+UWlx6iC7TDncC67MJhlYgep
UtjXb//qT1XQ81mdEcR8zhFdNTVUcGvdCcZTz2owXu0rfC3hiRJbyg/K1nF5pFCBB3TQUNJPRm6p
+4FCbgt5rSqE39JjHrBrKG21V1gbyT3w2u5jpjQxgk5jcHx3qlJiA61Fld5ywr9tHehYO8ecx9s0
taLzBbx8lQ6pdgN1SViHunMoyzZTKM6jGa6VT+GQNnONBv0ipvU0BpI/JhBqqleXPEbci30fj4eu
NACWKDp61HakooP0Ajzxzo617iGuRyh40GlK7Ct6dcZ3ksKFgI0k/MyMDSxYSUY5UpdO/pGmOHB3
KqyRvseGWvenud7b5c3Ylwgf7Cp3A0ObrIRqUJ9/7lBTk85mTPnD6GHx9t2M+hdQF7ws+1DtoMjD
DnK+KnpKx1rhRLezZXMq8AF9hDjWPORm6vhJ0ZbiryoG9YffbyF+GYs/X6lpLNxUh3r1suI9myBz
kc6YGgHDOHqh7JFbhwGZ9vbBbmSBeirvL+PcLQ9vf0i/LBrLjyK7oz3EtVxjNQ0OYRhJI6qtfWG0
YKf0wjs0ZV3vdYWz0ts/9Zu/jz3B0ohCb2no2mpAChHRGiNUEpKLTD7AQ1SPYRxTmDVq84zvfDra
tvJeKPbvfpRsJ4CkzPW2uwYqYzjoQaJk9l6rOFRn04hry8n3pha2eyqP0re7Vv3nz9TWmN91m50g
ETKrSbUygZFFEzV8vNXmkWOD7deJWx6NJnJO3n6mv6xiGrP3gtq1F34GG6GX34xIzQKiXWXtBUF5
e1at9hRcMzQz1ZsvtKIY3/m9ZZP9YjfJUAVk7y7ZeCb76jX1lvZpQ4WBzJTC7tjg0Nn64c5D/jWJ
5+ROZoX+ZLqlHAK1anHFF20z36qhQ86DStqjQ6HcrQJ7yHpKrGmrXjeRVsd7mqLTqSiBI78zpH7z
dcPmBfyBnZyntA7WpnpSDzSNnT09Nu9cyqQgvjhU4RWJf9cgXx29v/sp9qPQRDXUyqqx+rr7nmZ5
U0bOXovRow+uQiOXTqOfMyu/8xJ+9w4cImw4BaHMQjv98qVPsS4oaafOnqpBiJ8lJCyalZ4utQDr
PnR5+gFgcf/Or/7mDyRvncMv5UEbn8Oy3j6bnirPS8ZYmZ29dLLykMVIuFodm44ElhD806+aEwQ1
aJdSNHwYd6W8jcfZySdBjwX5kblPUSocmlm2gZnm6l7LuveiEn7dKgCpNZGh2xrRaYBHX/5pYYwt
3rMLm15PYx0x0XbnHivsOx/jr2OVK8N/5ZeY3e2feP5nD7BJOoU+pljEfIhUFC2RAZhoeQm4piI9
rHHf+T0u+ctgZW6xkbcv70tnt/vy78rhs3EOo9rX2b1i7FPKgJ1famaPa70bPQCWlRHjK5vi+gzI
KZg+mnH2vAuFBtsRL3d664Su1x6Ea6MYGKEd3FVJn5b7SQH96hOP0/iVAEe4UwtQfRnd/Qd27TS0
IWPn35KQEhgMxOGHQDJ5hVQw14+NI1m5QSsO8lgNrK074VpRdHAQDV2Oc9F+HoGMqrhjTNC+dYsM
r7RE/glvykhVVo1QQWKGkd/jqqJxiG2fzuVg6MPXsGL75Xth5WDindPmA4c09ZvZ1uPo8+qLeyFl
c4/cLvuBkiW8DPXRS9iMQEwEodWpzS5BVEWqTONgRHGFBrDPwmPy1aoWf6Pn5NbyEMPp2lKSxdRk
57S7BIJnEG5F3F6aSjsisFOkg9o0m3MOf13iAK/P8LWDxBi/613jcN6PbHCgddcUh1HW+h2Hhf4x
B1ER+Vk+aNG5zCHeUlebxq9h30K8ELVrVrvGnjMTbUTZPcaYuutjNwMRwjKrE9+bJY2YfS2eZoKD
Rsdi6zQaeJq5KSaksc2Lbwg8lNs686i2V03IjQAI4RGi1bXNY5hH/AtbQutbAW3zh633A39XlkTy
2IIBuM0nKOK+3gz1VWsr9QNbtw5VQ5hYMyKLuaQ3D+pl3jWFgqlzyNA77BJshqMfmYtaMp1Fp2C2
HpH22EapOuf5DOoTYIXb3SNBsmMfj3OJ1q+ZyrNOL40U/Kzr3XpIJLygGe3hg6rlJaZizYwnv/Y8
VL5eIsgPSrBLfeANjprP7nOodtOMS50OvuLQfGo7/kMYRsnspxScL6VbddL3lNaBZ1sq9T6pMte9
GNyiOlWsMv5Tr3QvC9LKCE/nbsBdiYioPE2MskTOYqjRTY8C444fUnN/FG31MIzlfMt3nVS7EA7F
96ZqPRlk1cjd6gWLHAlFYXNltwkwybcny5X+HdcMg5ySpIvIi37PerJMRkvLNU2jkRCrVtDA99mz
BOsX0oYwwraj2Bl0PvdOiKqEgvbp27/+66mWn/cIN9KozEHSdlaa/1LXmkYv6GPUpQKmVytAbUIu
mUFEarVfdFZ9REMXsUFRyn0tWu/KMyvnSueF711LDue1hijg7Zv6daliONsca9mlsBOzVktVpxTu
sDSu943L6QKlWnZNS8fDPe/lN2//1C91Px4/267lj6dV6jjrLYaXVYY0nQ6AgW4Pp2PV43lIq/Kc
Dqv5YcEffomRL+wp6tNLaBPlwAGk8icXkWxj01RxJCqb3jXfC7b4dZNApLn18/irsgVaXFfPl+sk
twehpXA41bbqzlU5IPkzbGwflQvjIMzs8kGhx/3Ox/hrlUejRm5w5mbOgpGxXuTmtFYT3An2vgj7
6LIGKHqkDFgvTllKO6EtjzMmdSQtmXPtJJ1zms8S9ESoJuIzrKXi6e3XY1jL9/fioEzB2HGpRS5s
IgJeluf0bNXV2nFUjJ5M8mbu5ZkJINg6ZjbHwl1jhHXiw9ZIcCE7Ul7iouA4oqPBcfE6qMZZxDf8
Zz9RM/W9Gd8WhiyVbzqPgQ4ZUFXUxS0NnyS0srY+5cjMXFd64XgW1a6HZENrcsigkWE9oMxST3Q7
G3TW36b3doXQ2hNoTRECtbDKqx3maZbRUGeS9EGG24+xFZW2j0FZE1jI6Q8ymGRymet6LHYguJB2
FDAGhE/ZDP5qOTLJdEUzjKeGnaN+Q3E43LugIQ04zt1UolUcolON9/AESDTvfAPchoDQUoAzRVIq
im9NVGHPKSap4lCdxpx1LVFcDWevM2p5BVEhcfQry6jFvT0PMNW12WiuJPMu8sTO1qKjmU4QUpPR
bu+EQykBDeRYaCeDqysztjEVwyxwoeueOQXg0AgC0K8QIz40MjL8GOGWHWAZpeCFNFaUgD9dkwT7
pGug0EwYqX1DNt31WHXWn0DBSiVgXcyL70U/qd1dMlOFvJ+92NLJ/8BOhaIf8f3BgJ6KXC4Jxek8
hM3lKGq7Pye+wzP9zAjnbI9isTJP06FrWtzlXZYcHasnFEDPXHmEr200e9nil4IK5Lak8sm6qf0q
F/FV0jce4u4uHe7UaES/CAfcRdyYoh3bT5hyO26/Bs6LQVzVj62him8xvI8bFurom8NHlOzmLLG+
sum1UQ165dKLRND1BNaJhZJgMPGJ86SkeJW2IXZqjCjhqTsNSbcDC4QbD0g/lQIPKMEOI4QCXaGJ
uzsh7GXqH6c86KbKFYehLJy7qhkcwHptPh7rJKkAxTiGBD8lQrhMnTLCJZpLPlMY4RkixtjsnSuM
9K7uw6CCA9uG0M93pd6JB3YNQt0pqRehiWxhAuxnRp92bPOkuKdtrhQHtE4W2zulr78Pk1fFJ7VZ
w34tSk2XfoKuClqARPIXNHlsnadz6yG3S8AQnHvl8jvOpIiTcjRjSe960uE0mcIO6rADEd3NC/+L
j3Csz0d0yPexVvIB0gdRvtpDipyqRHjs7NtZEJeAbSV+iixkiUrhYQhIQm9U946WG09zOdmfZCcx
5HQgeLDSZzQT9pNo2RZ2Y4IClVOr0vjk9kx4haZy/DwoFBJJJcjHp1mZ9UXnxJe2s1WzCsBeLDub
yH1SKgUVkIRpWu5x/jWSzapQ76XogC0mfFRn42ym3y2U5DeRUBEp1XnSfwUoBUhkcHL1U9Z4yl0/
IvpddpXKTdEZg7EDRVF8ZKiH3R6xWP4pS137qdc9eWdpafZj6O0eF3yNIFQBCriIjuH06aDOv+ad
4yAZVXEH+GnWmaNvtTGCQsYZDf+pHKoc1xHSgh0VuGbyOVjji3HtEehcGE4LGMcZIZgsjaYD0iDU
xXBhtIRhmWtXOZvq3G8AlRQBNCDjc1/EGSHXWTOduf1QMyysKNVPFQWy+AFEGcAG3U3cb2IkZvMw
ZF02fnByx+yPmB+m63BshqexKOHegGl27zMZWWeiaTRjr+c9HpsmnqMLrQ9TY6dlDijaJh9cKNkD
ti5fy5C8n2GmNSzsT0ULW7oa0JFF+agmp7V0UHXR7U8ui7LFnNZ2nAB9w81d7dDa0QxkSLPDm7qu
qgcNCoaNym7xaOl6L/40cBuww0EWd9UzS6LVauAeImiVUvpNm0I9VMZMfRg6BdeKwahsA2+mwAmZ
3Ywf1FDH8uURreD51VhPQZWoIOIHNaN9hQgxQ1QMv9PeAw4Yp2D2vOiHMTWZfTJUUnnkTbcNfQGj
QNYdY/bbYaiwez/utQTpNIr7J8kZYUeYQ5odUnch6eQFPfyDl0n7vg9hb/nQNPI/E21WS+qdDoJA
NWpuAFbQ/kEiWZ4DoyeIuQ6xmOyENMcQSoUZI6oxO6U9oFou+l3rVuPXyNarfgdUrXwKMbYsgQQh
YOqqZBVFYQMripcpz0dsGvSYHItabYeJ0TmE9BkGpzWSndstuzNZSe2paLu6hZOER3+v6kVPAvGS
CAdyVcHQPxa6rP2fW4T/32z/Hz/rXa9328++FF+Sb19eqMeW7etf7XbFsf/QkI+he3DRPNhMUP/d
b1ccLPhsr0n1Ua2lEb9Yo//dcNfcP6hMcSCg3mbTjVzOC/+O79GcP1RjEaM5+HTp2nJS+ScN95+l
6b93dvQvKbNR86BOBMgI9/7q5IFRpZNeraXHWUNevLMHPfniMq0ioaUxRHp4VSLXFrRRbitNJSJA
E2XT7+FfMtPmzOWdbxJGQQpNIQCAqYoG9UTGc3iBhsU575DIQR2nhzsfRgO1lbQxkBHhKCnvyX66
Lz0PY1tYN8j/qVZlj3RCovLAuo23FLzelKd4jpvOsSc0Wm4OaIPEDsxbs2nmPqTuibNh4yTRgdYo
x4EksoyHAoOAQd3LNM7zUK+e2EF6nP5DRLggjsMrN684IZdZb1qBYksvDRpLaNegzAvvJDaK8cF2
FcirsUfmzK7JVGZ6NoUYBRJa1D3VAPcSoTbMO7aQePo1D29I0hTjPVh79WTUMmg+6qxlYA/VQh71
ctIeo6zRvzqER6FiU53kC8aWFmCmnkWab0WWDpCIfV560GapPmAKNR8zkRTJyTBn3lcnAUcK19DC
hOhw2PbVOm/MXWdABdvL2VXuYNVIxU8QWj8hvjaH0zKdNOhMMublCMNNn2qWSGT0cM2Rgeuq0HeN
xnq0czq2wT5NXuUz6O9e24VJaJnAGnsXP1HrfMFkt0DIFAwremHE38KQ73OHGz680odKI85w0ltj
H89e91lraLTtZgp3fDuOac7nFEDSJ1jpni/s3u33iZalkh1YZ437BFvL55aNGtTRwhImcE7P+N43
coSkA0e42vVJmx5psCaszSHMGxuLiK+Yk2HvxlCntYWIt9B3reINIXLBuI2PoezNGxu9XBHEbIDO
zMkcoEQoxUwM+9sno5dn5GX0QM7gf0tlnBPyOkobD5tNg21OjpYeQ/vkJSLVNfVj5wEZffunXlYo
+CmGJ6VqToY/uR1rBUqOeyVqIQcda6u5Rra3aOMGxXetdolF9mDHN0lPYEXsXWvI3P7Kl/w/Mb/3
31uElN//BbBd/OtIEhVRbVX5/wC7nWY6eHWKHjpVBt4rKVnPXtEvsuH/uj18PNw+HPb/81+P30X3
vS3/9ZEIuxdLwW8v+R9hMU0rCvQUlcGEcLD+75UByTGNCc0E90KF22Z6/s/CgLAYVTFrCfwJnenL
4YP898Jg6H8wnDjy0atfPpN/RnShxvPyyP+7Z/H8yM87Nqh2tmSuFKG1ay3rJGJPjYS/BrfUgYdL
BoJQAOJeWLlyk5r9QyjtvYy0U2GZ6Zlq4FhBzhvkrXUpeyqHRraXnrjMGpF/xq/JaFUoDRPsjNFZ
j/QA2c+j0QrgRXlanU0aMT5uO5lXCJBpxSXzD2LkP6H7LY/T7A7nSk6wVkm2rJoXt0NN1bXI4vAG
dW/mOyRun9YadQOvI/RrGsr94HkIYxEzSOwrBMDctjocuHjU+l0ikzGYBqBfuUPnHYv7sRqdQ1vK
C1G49B778pHAkfraTAyc64DsSFht7+hQfonb5LIs7Fs1ZlWw1NY3GjdGWxlfVoZzCQznAQn1Tapo
5/RqYPhRI7Ewuhf4Ds6t3m19bFDkSaT17Fv64k/B6GyqUj8QaHRh1MUP9LzhwijW4FXp54Wcz6dZ
JcrN5FxR9HhGBlX9LuL8iwjtywiKBjtfBZDxwnByycPACEy3n/Quonmw2WvOFJ2XtYXNvidzQmQf
jBqndVh6H7MwP60890rqwOGKrhq/t6L54bkubjOWpx2V9dNOy+EGwPMq3S/ke5yGVIdDfV/pfgpR
fIcU4jCEzlWZ5D/k1M4A6iTsxZJoZt1p6ytYgliHc9XcpWnu7I1YxbuIKAmqGKfCXY5l67JsiS3v
1ZQ+FY+Qc5+J6kIdTyqhOR8Hok/LKfVlLJKzKYk/xiiH4eWW7OE5Y/X7kXeMWTh9TJL5voixfnMQ
xs5ig+Qrx+p6ilH6du0wXM9WBmRDgao8l+KTYNoMipovzsm/9aUBibkId10Mys+0eufMtZhv24bs
Zpo6546iloHSj/eiwwJLK83lvFs3/qjj4YGxXxMk5TnFVZaKu1CbD2hr96kqd2n7o5TJMel4I0YH
JI0/UEjM8iXeMRK/qGOdVoAN2+lzg1k0A5hZQU8XU4laWwtar971Rf0BiQau1089BmoypA5WWxzY
1vtLRyAsm32TWgwO75pYmMBpr0H7BwNJAl5y9C5JNdvldk3n4MFMrItyRLPkgipQFI3DEiWXDuyl
6uD26vugvf/feEb4v9I2wrb79Z3/afnny8kehcR/7/s95w8TfwcyHKrGC3qLleQv14jt/oFhYyHd
sKC/xHUx71tswRfJJ4gaViKm5H9P7jaML5V/RPDFRh2il/5Pdv1L5f7vPT82Krq0rDDrJocIx7DK
Es8+iTXs21eifwd89dp13ZfVYQRAvS2IuKEqH5PdO8/T9Bjr9vgO/+u1y6+Kz6mjZBOtIQeqe9O2
t4MNjuAOUHP149nru/7rATxHVb1sLf/9WFYNXq+YKVBmIQkauiXmm1orPKKCjNTSdgjY2VxSZOrC
49s/9tofs+won1XS2S8CxKEmfRjZkxs7NBDwJqrJdj+/ff2XnYu//5jld59d3/EatU49wu+kVpsX
moaP5iPWWNU+n9yuHAN2jnbLqtvUt2//4Gt/EGPg+Q/Wrlr3zvKDfQ5B4KyKJXogU8g4Obz9Ay83
wH//RasejJvMg8pmxKK0JYgetSdMPvhQhR6fW/jl9QtNZhIik2jKycECbGrNUcXR2b4j3ViFcv99
A8tO6dkjrZ2C9D8xWQeJDqrxQdMFlNx/1JnR0Ntt4KoXOzk5ynk1cCY8SKITOC4pVGCL87cfwWvP
eKVVyaMJioI18AjQDfpGW/1wrCF55+975eLrBN+KkToseMvDRGjWk1pNdF9xrf4jIel/Hh52txcP
L3fThKNYax0yI0m+q6BUz8lxyOQ7p6PXbn41N1TKYNVNbFkHirL9A6RN8Mvh7GybeZzVzNDmQ1rX
emMdqLXN80Edodfin6kqZ+Ptr2YDfYw0UO0ps0EFhM+fbJvSRtMwlPZvfzmvzG0/xS3Pvt3Cg5GS
ysgJilw04S3gvUY+GM3sqWedEnvOzRRVhn369o+99jKWf3/2Y3o6KWUlaiUgysyxr/Eex91D0XXK
j23XX001wlUl6m2L1Chc24cpQpRBLykT7TtvY3nqv1kfF5vL8/v3qgyumT6FQaW4c3EcWq2GVzFw
FNk3SWx6G39mNZ8YZhXCJVecoKPg0xH8WpUqWaVaPh7qpBveE7q99jZWk0ZT9U1IDcQNaj2b77J2
iq9Kqo13b7+LV57VGrhIRLGrDexxAp32zCEXLZFLkTlVzSM0ffKL3/6VV/4GezV7xNBSMtepCXPM
TXI0ilm98iKNBKFtl1/PHmEyqTwcO6CPoVMbJJH1E4eU+p2V67W7X00fsodT4eIdCHrCje+6PCoO
4MQ4qW67+9XkIVHSgGJP3QAudMY7mNxR2QmVlsPGH1j+rmfjOfMUq6Gy6QaeVqDcqTWrHA5t6szD
O0L81x7QakBDKTOEpox24Ik4eXBcIa5JnGreU7K8dvnVQCPb0vAwPzlBbZhdcoLOa/R2yA4GddvS
uTZfw7dp7E5vnSBbgPynAuigu0ul2b63Ni/f+W9mJGvZEz17AxOCfRUHshvAZ6iJzo0Mx7kuoLvb
Z1EXFtgyIh33aV64xmdZRkP5zkz+2p7HWg08CFkhGXUDU2Hu5ggJFBHCe6cSzbbO7YbUxBC1ZK37
SWzXxTEbZ0S7VJ2N6uOSQSC3PeC17mQKbdoomRIGhaPIvZEMTsAJ3Xjn+/7Z5Pjd410NUKunM93o
yOIMdSaBetbCvjtY4TznJzWH8+kqEkX1o1ZMQgHN2S2ty5GQxvJCR8qVPsHZxYaxaSxbq7HsglWs
Eb6ZQe2Qlezbs/cdwSUU222XX43kvKXqOUHyDFqlHoKo0whOiQw3+nPb5VfjWIKhcdM0MoOoHt1P
FqvbpaAuvm0aXTudGiMqEYFTGbNyTjK+1Nxi3kmIkeKdr+y1UbaaJ0TSTJY+ti4ajyHUT12zbdWv
Y60x4mIoX9WuTGQN2Wa26+hbXcxC3/haVku0MZQ5H1FrB7YbFpJWs46KC4gibZpNL2YpaD+fP2aT
wC1pt85BNmCz7amP9rNdKfttV19NEnboqWXajHMgZNQFaLsQb7R1+s4c9MrsjbP4xb3bmhorI1vV
INVxHOidRqLOVOnbPqq19YtTT+VqCRRdnXPjTo21xzKCr7PtwaxGswYn2hxz6qiRM3UXcipVlucm
1t7rCb32aJZ/f7YsEFfY1Vif50AJCfHA/EVIGSL/YNvdr0azUfdW3WVcnaB20x8MUEiiQJ6y7er6
y3tHVDu7vcNrVTp05pkhaTpnjrnxg18N5VRVQAqGYg4ajaQNuB9EVVrmfHz73pf395v1Yu0ZKUMr
nmdNGYJBsb5z7Mz6pf1Yl0E3OO8ZvV55t8ZqyBq900NsDIfAYODeel1FR9issm3H8Z+I7GdfTgdZ
zBxmewgqjEmnrkeiK9mYG6ebNX5e64o8dOdUBhFx8R+SvHAuAD9uvPXVYs1CjbxOW+rmVQrYuLV0
fLUx6MX92y/3tQe/GrSklQiQeZR5SAMfzzKyJM9lGObbBpWxGrLURwlIhqp1BEo1iI/Ea7v5ldW6
JG9tu/3VqM00RJRRr49sCSV4j9r6BDvmPT30a89mNWitVMlAGoX9AY2htjOERDvgeXLjra8GLUl8
JJinbs+TVz61Ovu70hvfQ3K9duurNTar51ZRUB78deum3pAJ39sbb11fj1YMCdKNtf7gDRSN9eXq
YvODWevAiRWrw1xw9TH1Yl+6yG9woqfbHvva9hibllshyefqpv69SUzAUCA/t03z+mq0ZmORu0nE
xQnAKoLc8VpOXva4bW/wi+O+A4+NZLA/QKsddjRx9Z2GonXjva/GahHXOp4uVR5KDDnwypPvMp21
jU99NU7FjDavwrZFEzheKI3WJ6VHirNpElj7FUi1bQ1we93BadSSrPTki5CwiLZdfDVMG4E6iJ2w
PKS2BwogBacqW93ZePXVOHWMVIkSxePWPaldCNoj1yHkpW0tqnUMySjJdIBhIYNZa+mb4rOyLUjI
Ct3tTQ9n7TvXG+DJso76YDKRwoJPqa2gBhb8bdvlV5thLYGUWo0FK2so8jMvFRqN+HTathlem8pl
G9ZGNFky6Dzjs5bqN8I0brbd+GpVHcWE4n1SuiCJlUumx08gjDeW79ahJWA9C0crnS5Ih9jdy9i6
qzJwwdtufDVOy0Vu7LlSBsjeyBpMHcJzG3Xbx77GuKAGGjBPu8qhzMc/E8SBulX8Iz7Ifxoua0Gn
i8lQYb2eSDKAO4vQT6BzmYQRbZt6f1aMnu0g+8iScWa2XbBolJ7MjnlgJ5JZe2eL/cpyra4WVKJH
dTUHWxjgcZn36HC+xgnxFZve6ZpjELpJA3y0lYFF/jSKVTQXInuv8/rana+GqIfCPsH11AUVKvgL
V0TaBXLr+nHbra/WU70DjAUai88RWezOKIYnx022vVJ1NUZns/LScIkhB1aPCcAdP+Vklm6779Va
ag7mOCTGEnGOGMaU04Vlir+0ia9CA1574KsRWi3Yjc6AsaqGiuIraXiezOrG+oCqvzymalpdOzOc
/wOa7qticj6hRXsPq/Haja8WUiVmn95WPJM8Lm+qqDqGRbxtJldXq6hZE74xUlM/gGQ/aQf9g2lt
WkGRGb58IPVkdXZVc7azC/A1AGnKNtzUZkUb8/LSSd6NsZTcdF3c4y/0CXjd8vHhsH154dxL23rO
eIlmnH1tR+/Gne1N8xSqnZeXlk2fjdNgd8EkUu1unjo9SKXxHs3m918IgqGXVzfKcCzhdnaBUJAS
AP898ULvadtDWY3ILE8EDjNVORCAgUxBtb8ArN22sIFteXnjfNhNk6ssyTFhSzsU3cre85x+05qs
oYJ6UfdyBSFS6PGUQ2N/hL2Ea3HTwoAN4uWF4yhuFvJnF0gXMQdc9HqnNfbdtge+GpMD/fdpIl/1
oMX1yZDT22+M9D1IyytfylrT1UqpZkhhxcHNrWtD1t8Sc3qPOvfatVfjEonapDakLhzawrjGrvlt
lP3Wa6+GJjmFRN+MGmVjdP7nEhfYWUPQyH7TI18zO2IBlJ79LB+KRRzDrKb3uR1v2mBhhn75rYye
NIfMY+SPxtSlvmqGwAJ0dkDJtqkFIfeLr7weCjOkV9MFkVl/UYb+kebD/bbnshqevWGorW3wXCQu
wH0js2RH1KazaR8BKvTljbdxTzKKN3Lj43gtK/Vs7Il+2HbnqxGaFg7s0dgQgZsZFxg87QM0OX3j
E1+NUImxwvZk3wW4am5M8FlpG2/apGhrdVVrgY2MjEIEBIXqPqHprQ8R5cemh7IWV010FIRbdAKB
gf0pEuNZ4lgft116NT5HKIYZfnOc3FqOML5ymmNZpNuUEYDQX34plTUQ5op8J6CFNO/LGaadAQVp
262vBigsGJHFGiTjCvkL3jXZKh+UXp1ut11+NTwHxWBWNCVvtJ/+FOzgRuF+3Xbp1fDsWHhioAoi
yOzodqzrU7UoNn6H+ssn3oduZqe52QZz36A2H8D8KXn5bdt9rwZnMpuhaCFEBl5MmIc5XULLfmfb
uby0X1su2kIyft7qAruIS7l22iAuekvuWsdOLxobp+GQ6nLyN93/WsxkZeVYZpXVBjl+6zw2HzGk
3W279GoNJZFO5IRktYz/Xpz0otV2Wm9ua9VBa3n5dCI9JoHJ0LlxU3ssesLs8NI9bLvz1RiNx6bO
CIARAa42czjMhpxMcmfgdmxbpNcAYDOOIle6gAvmUblJCv0uabadxeH4vnwu5Ng3HJi5dDh5N52a
XIWGvakNBWZydWl3Coumn9rACAs9UFy9u9GiIdmk9P0LRvasuqI7vWr1CV9iqM7TbmqbAEz2NsEY
UJ+Xt16ModKNIm6Dsq8JdOqdYzNE26rDgKtfXrxrTSlNj0fO9PiBHKUPuTVuG0NrFRQ5UrlMm4jE
iZAgJ2cmq64FXrHpM18rnTy+EnXUibPQCOg0tOa8BYKy7dKr0dkmdCfsQWkCAoceE629AeKw7RC3
5vKGI7wS4BRtYPNkdh4idOCxhbttPlyrkXAVN0paeQ19m7gBUJjdSMXbtgVdY6VUlXNWaalNECVG
QRgFhYqDVBV744NZDU8ykVGlpRPjxpsK35W2fZsn6rzxja5X0ZRsNLR2DTSJVvc1YV6ykm7rnkM3
fDmCJFmtJLlWfC6VZ6qkublThh3S9frsncV0mf5+s5iuu/8NdSwXOHkdGG3qkrDhjifQRt9jXL5y
dWs1AyD+Vb1oLHmzUQwDuaQ0F2AVb7Z1KbS1mGnKpHTbIqwDl4QaEHJER/4gpXXYeCRdAhCebzVI
FVXNwVPqoI0nsS8iG3KeiK3jpslgLWdynHF01V6tA5nbuq/aqNYNztbbZrG1nKnL0fcJEE2BMJ2o
22mznn2B01tGG6+/2lOPSQusYOTZVHFa7ZKuuCc4c9uKai7f07M1L9cr8mIdErTbkqRieEjiOORw
jrY999WE0IMtg6I51EEaWvOjWoURiS4uwIFtl1/NCAazsIV7tQ68MmzE0ZGgdHdWCAN14w+sZgVa
fRkIjp4nb4jh9H9xdm49duLaFv5FSMYGA6/AWqtWXZNU5fqCknRiwDZXg7F//RnV0pE67E5HQvst
W02xjC9zTo85vmlK39ejOlb5R8v5r0OfwDoBCuYJ8PLIPDdifgv7oOdDA7PXMYnKWaaUGC9Jl33p
ehvCBws2ZMcevjtZDQk251ncX7CWMsAO1jEPXJCcjj19F/lOLsAdPViKl3h1MM2CkZrs/qRi+jtx
+bc9eLeSxmaDvC6l/WXlUgBerrsW20HSbBKd9pmQNxqwjedFz+rKZhbAyq2ux/gFLW7J+CbK4nl6
Rm8xv5G4l+xvWtlFcKlTQNg9im1MiQXOuh2n93akAbghbuzkV1Dx4LzFEVjSMoxRaweeYdmWUsFQ
FAhf3FJv1wXuVe2FJhus96u+tehrJqgmfAqg7HXnkLVwAWPJhmda1Rh/FmMGBz0Cj8rlrCndfDmv
mnVfNpgUVG9MxIP22xzG43hJPc3QTLzh95bAMsew1V7jtOgSGoIz5oC9hbMAaPP3PO3QF0ZGT5/R
u2phz8en69DMk4cRdpa6s9Vqjcp1ikR8WhPYsZxiVa9RIdSAFnOyZpkr4CyHrmoNU9vwznZVm10V
C010AWNE2CJmcr16sIQfJyDaoxLWNSva1Kup8s8qbPvkWBSyl9ZMWsDKelj7C2BMy4cpHT1qqB0c
wQ5N0L24Zuzg+dj7rL9kqOXlcA64h4fXsZ4bONv/uicQjFwcpUN/cf1Q6bIntr1soCQcDC73Xp9h
B7+sgLXDhQsNIwI6d0CxJUEsx/LY6Ox2/Ff7xiqoTX/B/cBPC1v8OJiPCenDvcAGxnvTOoJScwFH
GvIdM8PJrWBZS38ee/fdbr/Go2frQoeLGjOfAhY5MlxtAr507Aoc/iO/fl2bwKulA3fh0kxb8E23
ln2fAtse3Dl3R7neooXLhcGdPq57VDsD4GBZdmzW/21l9Y84gUWVQwKlhkvN9Y8qks9V0hxbr4z+
OiorbiDh8Y33jpfqMmfqtorDY0Xxv31W/vHWcMBkLkTl9AJ+1pZXQQa3ZRX2B8dkd4BPRDAucVl9
AY+vBXhv/Mnb6eXYXNzd+LZo6167hPSXxS3DIxoTm5ueGX0sLttrG2vekKWjgHuJSUb3wF+36HhZ
zOdj774bFzt0KiSbQKYDz/p8STDDm6Y5mOns1WRDYqvWCwQIuAGaCujVwKYILLkceve9lMzCrRZ+
V12PNlqlbjlbY5iUjhM/1j3wN+v0n/H23HYCMqkek71b4LLWMfIFGbM7Vmjea8mSTY9ez4hXUSiD
Qwyw65eEmOTY3h7uDic4Pi5Z87oHtI0WxWxHuO0brY+tpr2gLJzCbdmQhV8C17EfNbTsP7xe9DFd
6d92If8c+Jiyrq1bOVxinqzBFY6mYUFe7V3/cDP5m6492JX/uo2hmbWqOPA2F69CNr0MsllhOZp0
dCjt3AcvaGd7DIIMlnGIEWUGw1Uko+c6gJn2sa+/l80ApdL1URfqC0Kgx2T1d2oUXw4tC7I7GsWG
Wxc+9d1l3mh9GyoQTmGmZw8uut3T0b7MyQK40sWC/JQWAXCksMmoYX54LP/f6+Y4YR7J1mvkUJmw
utONQDueG50hxbHx2W3XniwTGoFpd2Hs1cF0s62F0RLw7AfP3716js/wfwUSsLu4hULN7ZePaGr4
fuzldwmdMtoZIHm7ywAkVLEJ9tOb+OiL7/I5MfpwniVwugj5z4rKW0rnY7WLvXROBwERFsYqFxMB
8yaDCDcw1r87Nii7aMrUahKhXbtLBd/s0/LqMazj5mAou5eKWcmbdJVMX0CMhQ06YMfjbZ3Ai+rQ
fISz/6+bUZRtPeMd0RdQNNpizNIbGYXu0E4NR7xfHz4NnRBV1nSXLKrt/TzpqEhMu77974F/PU3+
N0cH9+7Xp2dWutWGOIGVj0aEPmQW2UmRsO9PHNFtdyjYBy341z+TwvoOvpKiv5CFGQBNYtO+ziGS
9YdOS2BVf/0DcOycYZPfYDeO6TMc5t+JsDoU6f/ta/vPswzmEiYlE94d9S/AeCaU8v0Sdgc/7y5L
6TAZAwlVIAzrpurd6oLhuasBY/nvz/u6fv7t8+6OSdV0IfCys3rdbNK3g2bxBaTkP5GDfvf03Uky
oLpAKt0pXIajKtGP6dsgEs3BgdnFtYsznVtco6AQgIVTgebD8bNXGbyjDw3NXk4GQ5qqGsykLn5K
vqF29KCT+uOxR++WbLQS3FajQxBNq30F2/F5WX9YNh673CTpbs02qCN0dfU67ENa4W4Dloeaw/Lw
2MvvlioAPMvmJ7x8JWqUnUIKTpjcjm3FZC8py7hPXAwc2SW0JnRl10CPUIBa3q7XY6+/O0ngG18N
iD3VJay5g+U6IW969PO9O/b03Wp1vEGmb8egFKHY+tsWRraPlMJv8g9v/zfz718W7F5YxiNGgc1a
MHX4EuunMQy75aaR6zidkSot9BzDMXsuRzhD9/cBMPX+fkjaUX8GsTY6L5z6axIFLs7hNQ2/Re4C
mMPrLt4obJ3h0V54UVf+W1+5Zjl3A6JMAJDa7TsDVf5uHVrzaja5nlm1WDwCHhg1UF1N5F/qEP0t
b+WrT8VL16TDDHA1IJ/4fyfAaAmUn4/tAN4bIIbR3DwwWvXrHyKm35xRye6TkipLBEwn5WneGMiM
NagbIzhcE0qZ1waMTfqHpOI321m6286gnwRAHo3PJ1GF7eOayeyeNlQcPMj3tsZ9IMEFI6u80I38
4HR8m4XizaFpuZfeIet0gLpYeWEeel5Foyvt5z8Zdrwu/H+Zknvp3bIEWvh5k5dxgCfIdZq9smXm
oK4oLUJucQVIU9Wfj/2S3d4WjhkokmssL8EQ8FMkLcjHgxLvjz19t7fVrlqQLTJ5gWtuXQaV/2ha
+qdx+t00ff33f5S/QiKaRU6LvHA4WD9DvR09pbXYvm5tGPyhkvS7T7HbfiBPEMvKlTiJxkh5XuIt
hDosUKdGezBXoOg+VvcBrP7XHyNqVDeqSeHHdDSA0I1/xEZ08ADbM8ACGI4gVe/kJcSFGRAlZ8PC
P2zQv/sIu6ghAWYw9ejBLaUYE3PN1ByDYJXhZp6LVZFD6gLyPyo6PJs3TRLApgNGguh1F5+yEXju
Q7N0bwU2u2xsGvBhLkkSmzM018BL1eHBZGUvpFsbFAvZEtaXJoLj87A6cNWy5lDlAoZfv04bwmFF
rRJVleHa3JIKNMGeHxzz3fJyjKi5N3i099Gpysazhsf0sQHfHTAORmjNnMmqlA29S+LgbuTH6mxk
r6GDrPAVytpU5dDa8badZ3MJYvZ87L13i7SKk3p1LMBkD8V8GoYpyl2movOxp++OQ5LJqYpJ0FyS
Zh7uoHr9OAp3zByW7DV0giciWOnSXJSj6rxkprshozomRYU336/TMHAbLvb01Fyath3LoU7vg2Sa
T4fGZS+jA210XGYGOI3RUbOdKbXvh0nKY9UzeLb9+u41uNOjAq697NbxUar+0k79scN1L6Vz9bYJ
LRDgKJDh8m7pgKpS8R923t9ET3sl3Qp1vkeHHxbRvPY5VGPFwOEofGzMdyvUw6RnXs3QoGtJu6IT
Qz/mFXBIxwRpILX8OuiZdui5kHGGRqve0zxV1XTXb7I51gdJ9sZewJRWXTKyrNTW4+7q7SuN779H
ZgeW/P8uaLLX0kXcA3fTifoSArK73pFGx2gwEvDyfIFTUn8BZ8SzPBlXHZ846skWiBkZr3DIHLg7
j0tGxpMfQkG/6iSm66VKQe07VCOHhfSvw+pBdhzNss6nruOqgBcuPCai6piPAlhBvz5dZYZ5lsYz
ODHbdI4rA8fiQB67PiZ7BSGzlHklzXxiVtfQcJgXNGxuf/hqv1kse/ugxY4w4UncfHJJ6HNJ5FQk
8uDut0eLx4B2BWzEqHsNAwhr3E8y1ce6k8jfies/otzADwDJKbacBPT4ZWbruiAUzWH/PZt/Ny77
dQ5hddWs2KqTgX6bNXvWNT3WsAkk9K/TZQvGECYw5jV3n4y4NoykywlgCHAjD738XrXZNY3haQjW
/TbVHKela5cORAnwT78f+wO7utJk5OLXalhOS18PJwA7bDlk0aH6Pra7X4cH+QNAnUyDnPFqQgcQ
I2wDouSQ2B9A+F8fPiRrNFcGD18XGImrORrzXtFjklCwZH59OniPsGZYuuVEWzCEmQxb4CHUt2OD
vpuSr6RnwOeBlF8pCKFAjqCbcIvIsSAr2h08AsJnEgXMnHrIvPJeTuJRJcx8OPbudDcwdhhAPB7N
Kchw1xRJD5Kliw8OzC4+bCYb9ri3NycYptI3nd7kN058ciwm30tgao2Scj9Ey6khE8m3AXySqoKM
7r8H5jdp4l4Fo0IQykBiTs+8UvH6pl50o8+OUzWdwX/HKfjff+Z329luiKqVVVHY4kcAURGAoBaL
otuWY4oYwnYb2lBXiTEcTxeia8oUcpgi691fh159b/clWxze0DNOpwHAyaLRY1vOujq21+wVMdkQ
EaPjeDqtclnPugaOBQbG/thms5ckOs0495OdTqb26hzO8r0P2/jYJ90LEn2tI9+jGnka0joB23lr
C0hSjwnzyV6R2CUuMUlaDadAB1PR+qHL2eCOOTeRvR6xAkdwCls+nABIrgsfa1WkcK4/dvzR3Va2
hA4l50mk57bt/Isnw/ahJSCWHpuPu62sYtaGC8TKgACF6Ed53eMHGv6pdvebhUp3CxWEG5SrXZad
owCl8zX43qvu5diL71apDGlYgZ+RnOHzVal89ZDJGuCrPh16/F6gBcw26z2ZsnM86A5CxHbj9T0P
VZceW6t7jdYwpwsCpyE7Z3OYtxm9VeTg4RfuQg4YcY3GUTwaxOGTf734B9Tp2LDsAg7wGZqqTsbs
7F+tj6QNoyKqU5sfe/ou4GiJqo13fVTCheumm4Y3hB9zE4Rk79cjG2Erkhqto5JD8NN2wX3UNW+P
vfVugcawEaon1kUl5YsOL9Gg0HddW728P/b83RLthnBs1dIn56gPN1ioR3N0+9qq9yc/wddp8S8X
EXu/ryaQQ5Taip/1AM63qdZVP84JEeKEPtWkugrtbf1gfPXH5Po328Leoou7CES3blYnkn1qoxe+
Hov69vqiWLF1m2c8lzXvUoh/mvhgoYHsllQPbW9WNUly5t1G1vOQreRhnjL5JwPx3wjvCNktLAjy
qcG6Tc5oTAEIHHh5c6dt0EMxO0/DeLF0bdE8DToTfbPN1AAXPbQBKcA27/9kRfq3BvJ/ZkKU7dUe
SQso6goqylmnWQ2yXNY5m9sQ//vhQsM/RH2X4V+6KOz4pRnal9Y3L+GigPauZnARv2WTqE+wufpr
Wxk8MHOTePOnbCQE2PA3M3W35yeOVt3ajgrp5WY7gBZVo+hwkhJbtTrX1SZVDuo5GEc5CHwICLfW
TV1y7dXAa31GNaaVOlderu5aVy6ovjJmoabsCAT5Mmet89bmiIyH8V7yMB0e1rmyIb9uQZSMoFF6
JYImR8mkAe17MsmA6LnnWO95nI29+DpMtV7CPJJJo6/MS3iElw5VoESUblztVEjH2u0ZvoN2BehV
ggsFb3jXbHOXh9kSALGeOfAE5E04SA5egkah2+gczShqwQvOSd+9H6hGwtEmbfpTDxr/PC1jtJYc
zQosXzBCslhXUJgv3i0bUF2SsLn72qPSnyz5NoUktDlwtKL+3DWRzL5rsYAOhe5f3086h0Vc6z69
Shhfce3A1ndwGpsLa5s5lGWCbtvq5HH/Rk8Brba5qFJsT1mxcutiXdLVx+QuTFeenZt48RrtfmPv
boCW6IqEDyt/AMewSUvSMMuKOuEjQvdUp2Wq4Zqcb6PgYwdZbtvXojQZ8vKkQFltEz3ebOymJE8p
T9BstDaXKkqQa+AA4nq5xdfq6wYsdKQDOUjESpeL7uiX0WheWue35PvSeMfOw9TH8tFPNOUf6pEm
ySMzFWP3vqrTRZTKo7EJyE67hLDR8DxZ1APaelJ8r6FpBrycID4Ty5nAChshvCa9lzeOs81+G1Pd
AITcr7hBuCbokM1ewi2Bg2Whugj4OZEGr96halGdDdD65KFthe1SsqzLyeFb9v2Vxqi+0iuXXVrn
ksvszGXdFT3frJ5Q9XDBvL6mI+t8R5ZZnuyEg+2R92JpX7aNii7FdOjpcm5ZPG9FL+qIwlq4dqpE
6apOP6eGdf1dtnnU9uqYLNuU28HgBigHpDihCLuNAYC5AFSctW9DmU78DFceud111Ia4CiEGhnwe
2gSzCrTkETdzA50rhzMfUcs3qgI0Wk1rEg3PSazDtKyrOW6/obyVKiwaHfVrObdxD5DrQgR/gaZv
1OfWJegty3rSx7c+Dqi8D2sr/V9Np/oFbVZT0EePIxZtfeqG2tHroMN2/FgHOiUUZ6IUPM4THWXD
IzFGht+itqpSl1ci0+Ji7brGt2Rqov5Ta7mLC4ASCCwMhAUPF37gMVffK6ArpcjlKNNvgPyOw0dY
Evi6wJUkAh40SfTuAd0vc4r/uA+i7307rf6q6eDci/QkDIuhxkr63kaY5jdCUv9oMiLOhI5p+5RO
S8JPJG2G+t0o682/seiOoAFkBTCbSMtX+2p+na3pup8S1331XctH5i5936rqMtIsnO6WMUtASo1Y
RD+nHPz3v0Irq0f4DgS3uHv039EXovPWxqIUcJUKyq0B6PYW4JHV38Bxin1SWRNl5aDQwPo2cbXq
HkNRNeHV9s3iTsFYt9tN5ibCLwnfJPlIeCWrd/WYiaEYnAlgpNmSbEYHiuagP65+jqeHmXhDrmzg
g3oP2kvVPy1xltRnUss+KQ2I4Ng7bZyCrA1ZfDg9jNnKvysYSXRFhdKefao3MmErqfvNnnjcm0mU
BFec651s4Yp9rsQyoDclSFbxUqdzFl31MAw8N1Uw8W91nbVDIbpZmhYk17AiAFZFbLvOSs+mNJaS
oDRzR8O8U94On5nJ8AZlTEQID8wNb9EEYp7ydgvm7tS9+jjlcEH08nG06GY8xcNkv1DiLAeTT3Qw
cwU/hD8gxhY/KizhpGhVTXXBtY37j24E1BOuWFrDJy9n0vvmag2an18coIZTldejSTbs936wfZ+3
BrGdzXFNss7fAbRn8QdwWyYcCBIWR9k7hae8fsgByOxTnHFcj586S3Wco6W3iy8qCzN5WlfBlMtF
aFJ/Z7dZoDC9AUeW3ZDKIbFA+2NdX2eg+YLcT00TPPNYTrSsI74E5UzWMCsT5337YSKetTer8Ta7
LLoPqnK0tHL3DMS3NySc2+YZlwPUSVCWlcnOQA0Ic5tJpL2PDqWr9BzJBuedqap4hAo+qrd7LUgr
i95PoSmiYUoCtKNMc9VYtFz6OXxniNTosekiY940G1QTNz10Bu1jD3vEZsxXF4G6BDP6fLRTFl5D
ls3mKZ7HoPtKG1Bq77liM+ZYV2tV/8VU6jETNHz+5lMv0mYF79lv7SnWMprfc7nW1e0smpZd0RvN
1cMyUYDaTtiOFC/B12LVDw9/bRjhz3Ub38x9IwSU32hfwhxJYb51W7fGDTdDqxkU1RQKa3KaB6Ay
89W4jj7jb6Yf1rA22xcF0gCsBjJa91ExwrNTFAH2p6rYqmF7bik37CbNBnTqxV0HhbNepzQoHLDH
4BBOvd3QF7QmYYFbqLR+g9eN46fNOtHcBB2NcN3YVDJYXrT2fXeLDofaIyrq/PYdp8bcSRjrEhK+
fb3eY6Rg9Zj4Bw8trp6xE3tXXdMWnx7uxByUunuLDXl8AjJlnq7E1Jm52QzP4teTe6thJCEwjPOc
mwyrnMDkUPhFFGNjnXvLsk1lOeh3KT8nkcb+lktm2+mJmDAdv/ppHsDqVmbd4quLGNkeI8z++lM7
b+AW4UeyvnqSuPGw71KJQbz1tJ22smNLbG5w/geDwOBSvZ6sTxIrEDyZ3uNjTmI9r1YG+n0SOqPf
rBiz9XZsoSV+atemboqorfv50zYAtf5Z08SlOt9WuJsPGCmmxF8djHbJG6AOouxrH/FMfhnVKCmS
crhoskK3tE1udGJmh/itJinv8zEAnTrK1YbjA9EefIZ5AMpzOcPZo3cQdibBN6AIXFQQHOrt1S+j
fEkWzO+TJFbxotk8rtV00kUfYwoxTcFcWrUFChhRAoxmnywXqpKYrznbiB4fh3qs0acewvMVyUer
+gemBxuonKN/9Gvbj2Y7x2ETrU9hRyaYNuNyPnuJ0s7W51UBr/RmpDX7lM5AA5VzVKF+lDaB4Y+u
GyokHVNr6RMuLVn3Tslk9ndh2409NswIawNNA1A3phcJ593podIqG7YijSLxxkEuFRQbb/T6bvZ2
RBc9mqWpLeB9WYGinoXN8CRnFCbzWgs1nphDM7Y6o8E2PKUV67pyIhXFl2hqFT5Ey/CK/+Xza/CT
Qo9biyJL15iWehlJuOTSb+5jmypYbeVeo+XvZUBrLvsgZt7fA7eOiKuoRRsUYQsrQVdgd1/zxHJm
PtIFbhY3gtsB532yEYTpDF3fg8kdWOfm2uAVyNul70xS0JiPpXQ14PNyw1L/DDC7Xc80kSoEzmaC
T14IlHtaMgVNeT6z0J8zHEbWAHNftfPjAh1c1hWa60Tdy7lyT6l7peb6ybO7OU0lOaXAHm04RhFy
lJOPsO1btQbiKnkXm5dFVeH6rpuWsMBdxki/OMDq16KydXSDcA2oVYkeox6Xqfm0tfVNbQb4pURo
xsdhywrvDVDfPQhavDQToTcC8cBHqxN2J+C/pXOetSOw7CHlAka/yNT6Pmr5bWqF+ytCU1f7QLF0
9MW3s88exoACA27hC4wUiJl7wVPqETuF0fRmDQZovc2WFBzeAw+4d0GHP4i3DBb26OF9cFNK3/c2
ECdJWy5zrTdzt0qVPQkL7EIpMY2LeFtsQeuquYmiKLtfuHC3ItzUFyfW9jljaioawt8qkMrfx23W
Zbkgwwyt0qKkHPONNJkFuB7Rrjs7IAfdDV+p+MDDbbg1rUuzEtOZF9ovfjt3UxvfOmhRo/c2SJNn
oSyDlz9y6iS4qXSyWpVXmLkpvBVcTf5qTOXM+zjm3OVro7cU+t9wta5sXk0krsptHl476RS6ATjm
cZwp8piG9W0p+BoGt2sYoZUZTfGW3E51WGWPc7DN5rzCHIJ88FxRXmQuWs3dEg2x+ILIVY+n2NCA
3gzN0ET37bYqEIJFtyqk48OUfmCLGsjTyBY2nOC+4Tr4WMy8vvbBmqnPQQ0AdVvErombksxtbfIl
bhCKZmZJQIdXiFFsXrGAMZW72C3N9y2N2Xi/bv3qv4FkZhEO1SaNMbsV1lY85C3aqdoTrJcqeplS
1bRvtxAFo1PfRUyfTYJ9p0RGI5Ir6PKo44+JpuwJLUdtfAfRNQvLMNvi7BqiqWz72UDBr5+W2aQD
KVwm1vp2HmdGeA6fmBTXmL6lyr1FapxQZMHQ3/o7FHZm7At1l9jwYdBYks8Syar9LGOZXaMeKgg2
a5t8Dmcmgy8aF6FIk7c+BjkTNxd1gdmBYCmvlhW7+zwtW7lqMaUfOYwgzIfUYm//NM9jRtsyTsYA
51XVxcH6zK1vUZQJKE1Ybkw16SKrmKKPs0839zOCR4T6a2rQ63dKW+An3zlVbxlcKuJ+egMweCy3
U7fCEviSNQHt33CsMuyIhE1jiu2p3hJUmOsONaCblpHa3jBZS6LLyE8IAXLFORdgB/TIPxDxtWPh
1uE1FgH7x9i3rZkmYS+ZFHL6oOagX899G5jsOs/ZEuOL+cxO5UjVtn6RWYyefV7LbP5irBxRyRJE
B0Uml/CuGUXFixEX1ubetW0k8EmSBj2eM65mimlYRwSlI4dL0IfFR1kKe4exuu8FRXWq2tJ3I6MO
1R4Tez88OaVUPoHxmqNlTiwMULq07c/OprErBLC4y9WzGQlanS2oNBnbB0NuFmPnt0lok/rnCh5O
evKSkLrk9vVczcUMMMmN5zr+5kBXbNqc9UFW3YLhHfGomJVvA8SjjgSXzWMGX3Dih8mtwWbffs18
U5c446PqqafzdGqC0S+QzQRVcEV8y0xBUHye8yA1Y1XAk4u9Z6uBaHG1tRiuWf16YmC0TAhL4L5v
CpxIg/4Q496HnNu67kw5BHFjT+uG7hckfQEKkD6pw+YxbS1Bwtw4+YjmgeWqqoZ3WJHVctsTFDoe
MioMvS6VUV9SBCv2sZN2vjVj0qm6TJ3bijjGxoFSjKi+wCulbUqhsXc27SQfjCEI4DzMa+xVJWld
DN4BZoOWIXLTJBNTD6Nhs3qYqmW+W4ahb7/SaUvlqU/l9IKkk510wNBohPfh6dX5BBQ7tUX2QwwH
mx8T5QQwe3i2NJjEiDNyZRN9ZkCVL8WI8L4vUmhXVvAU0w1XAtg352Icp61QCzJGBDZDthVok3Ii
D2tM3tFJqooB6ip0HsCUhj70WWdQXjGBz/RtYte4/rTZdfT3Ptpc+x7eMD2917xZmrkwbB2auz6F
9gq+e9tWEt6iAFqt0RMF97Jc+2Rr4XpRAbnc4ZxP3oY1Q/JazUiNcg5e4q1vq2CDJnVUvpS4p45F
Xhl0nn2vOvBcrlQidM4rOIukP3qDIgTOLMT84DluBKIib7C9PQRp1ptn3GjR6d6im189TRac0cdo
gclSkabTYJ80Lhy/Rb4L4F4kYlN/rHuBhjRphkFBa6ejF00z0+Sg7ta5leCQIGMGbxF73zp8rBvk
iKjIzWc5Ly7MsUdsVZN7VO7iUia8rtWdswnSzBw9XOEXBNgdK3okouuTG4S3b8kwBsknW43d8rSs
TdbcpnUmdHPSSyWb6yrqLayx39L4p7SIJr9IJywCbJ8NcKKW/ejfo86qoelZkZDrLd9wlk83Wztb
rGw6fqCsZmfco4R3sBjAQZLGsBHPO8uX5D3Wg1WnrDY13HXSsNvubbp08rPVSGDzaUKN7SEMKO9+
DG2WyVL21URfAur1+ugIspLHqgdF7W2KAhT9O+1eHoeZse5n3M1ZcrOFQpEiimBGfY+DTOCwFltM
bVnxZEuHAhwqSGsLH0IO9rzCOYjccrggkTtMrETeLpxFA7B4ZOsesgHlqJwPzMJLfKinH9AxNvUj
9VUHhV1FZHcDU/eAvkFPYcL7AoQkb3E30rnhbBnc484Q3gy6QPE4Xr51Vs8B4IHepNdAIWv8RJQe
EbpzxHdlOGVDi0ZNxJn6cUGZRBboPTDzksMwJ6R3hNMYMXRsgu6mgQZh/Wapy2b8Kl6ZixVNassp
HgZ5UoylY0lBazEyHyft6jOCXpXdVRHMwyBMVK/oLJDE+rKtm2y7rQxJ0gJdPiKLS/gIkBme45XG
XS+uCXtxy9eNeWzNZohusE/2uMkecYTlKDeFMkczpW/LUXeLOkfbEo4/kiaWKkCIFEaGgQULp5mf
g9QKvU4St0dmLlaN4zAqAjVlF04H6rarDFOWfoCfsjb3r3NuG/DDm6iNivb/uDuz3siRM13/FaPv
WUMGGYwgMO0LkpnK1L6rqm4IlaTivu/89fNkdXvGXTO2xwYOcM4BDAPVklKpTCbj+97VWuz6Rqq0
WF4M/hrP8BNrsOtxf0p6Zu6e9DY51+NpUbiIjDpfOGPQkhK+tEZxfLOWVs9M1o22a07sZKzmKgBS
lgzlZl961Vu6cstGarSq0vzohslo96OlJHMhH3Ngc5pc6u689+pR38gkm2JORJ1t73kC6Po1y+Y6
3zuxUxkzr25jV/QUu1165zDVcDQITzly33Brbz+SxpGz9gfLI8l4Vs6oHy1giJRqFGDOAZrEGfPn
xhhr47aOwbXvptM8jm191YUI1NSS+YulrOmKY1IC73OROI297xTznbujY3BsL3DHxXIONqDymoE+
7VSqQlO6g76YGwDzS4YI7V7mo+P0D1WR5d25iu25PhojPeJfYV0iM4DOcjG81KUx+oUSs3FZmyTY
3BljP6afjY3OvsBjAKh261jq7jrtB0wgpTTV9LgVKKwCbfZg2aldVASkdLExvGm3b6JHe+6TQFRk
/2fTdm5sVFt37Et1UhznJrZXnzEjA6xQyzAeVogl+9ABJs5nRe5u5jPgiZTnaQ7hETRmCTm+w2tr
dvp0hm+s8CfgwNi3nRBjYLtlZvh85q7cpl8dKBVJRsLetJAdt/vUsIC13Qoke/UL6se0v7ZLI8Mu
UdI5DMvobYfGWQyzIu5MzKMHdBHTI1aPnpVdSqvr+2fZkzj+oWJnLC9NIEC1L2Qyeg/zDAIdFrHO
Ypx7SCtv06oq3IsoLqr8Yda8MBer0Hl/bo7UzVxNPFdB2/e6ydtsVGV8vmTwiE/Ms2k0Bebormkb
ZrUuQecc8stSMxj5MDdGQACEuzYhdIfS3j5H2HqK91VfyN8zeyvwPOIby10J4t2PR1XOHS/soLKm
u106XjSoIa4ECr+F8tYHm5cd45Enk3x7AiSOlv3EJ3nvbZu6ZFdwjQthRB7MlmuS7CZObIUWZ2bm
us1ZnqlWXm5FjSvZEms9fJnT0SO5IB/Jj9gPlDiviW/NrlRQOQJBktn2egpc9rf+azk5WtzWhHD0
Yn+KQbVY3RZJ8bnuNm/KAq+c5zxcy+7Utjb07rXsIqc6Orhc50NbNaMdxtPaVJeiJ2UFJMiEVqrX
To37FKzS8o3esow9VMyQhoWOPabrpu0b5bt2mdqvi6Jh/SLa4my5J67AGYAYk6jb3u1K2vG3Jq/N
4mja2POOJuBWe4WjvhseC+Kak6e6ks5yaTlGv35fW5k1l+saGz04xiJ0wAQDOA6MNgIhp32PEK4d
nKvRLPs5GFZKNY8dTyELx02IPEA37kINOs5J7TfpvYfQ8rqYaM19Muc87q+6YbOqc0UlHHMBf2GE
D8AbVlrTe+Vk30AzDDvMpDaanqhRBrGgr7jayx3Yew44wI30tM3Mp3nEM7rJDlbDsDo+LLrtsBI0
8vQKeg1beeybnfRuejUVBlb8VKXv4+l8fFcj0QL4rGV8bGuPUcTkflc82F0nBj57sSzbwW90j+OY
TZoSJZWYqRnaQhpIT+y4ja5FooZ5z22UnMCpqNLpY8iWZrmsN1XKF4YB11n8rM3G83VV2/KiVdlM
N5zasX3oGVf8ksST1qcoJz5hgs0ycebC09wyHHvqvE9Q4V+DB5eYwakG2Njg25zlXFLq6MjhFbNl
q31MN2LeLW6TA050bXIPG2zF4TRRWHyfofrjXKR/glxDb9KR96wa00P4WpnA9tNZFXVtPfgpXjjH
rzV0qR1A8XXjB/tyDEbFXmoOryxlW2r47gBhnPmSu+wAVFLUOCF8AtybOd4vWBopzqkWx02+4D5e
x84fZwpe2rOSlSPNgrklW3s+Zx9epBV2dgJj/Q8UPCdBwX/j+Pn1P2lsYoDHJTU6ta8pdizCFEn1
FTqqNuB4BlQHYdbHv69b+Ru6EvMnyU3X9mvv2La7xxvdqodhraMxbGLGGgyuTP6BiRO+YAhZ1uof
GDn/lrDkJylOhlSGm4eQe1dTTzCQwLFrQVD+wR/0tx79JyFOQ7lZrxJPwoeW3/LOep51E/1rOjzz
J6UcU1lbNnEk9ysNCH7SrccUXcW/+OA/6SYGyxqqenTlHmRlBz2Q+pHFPv333+b/8VVBNPKTXSRa
pnSQXuruY9PouYVPEXseN/t/7dF/0uaLvLHhvHld2AyIKR08Cve2+uHvP/j/eIXy1H9S9bidVc7N
knG5JMoT732VlnNguqugYkWLsvGbEWHqAYm9bP6VpjJ+5U86n0THsyK+Qu5phpQvTtv115kFGvDj
D/q3PzTa9X/+d/79Vjdrl8bJ8NM///xYl/zv308/85/f88ef+PPZR339Wn70P3/TH36Gx/3994av
w+sf/rFj0BnWu/GjW+8/+rEYfjx+/FGfvvN/+8U/ffx4lMe1+fj1lzdQuuH0aARvVb/8/qXj+6+/
nCS7//bXD//7107P/9df/Jr35vVPr9X7nw4f3fYR11Navf788x+v/fDrL5b3yaWfy9aK1hhp2Sen
7vzx4yvykxJa2Z6yNYARNO0vf6roWkx+/cWRn4SSUpi2cJSpzFMIY1+PP74kPkmXZUJTOyccYWn9
y1+e5+1vN9zf3hlelt///adqLG/rtBr6X3+Bqv/DjZnMWmWzw9uEOZqSAe+/+SDHqpGMSFngYNjZ
/HSByAeOKPSVZTJy+17V9F8YWmOAAhkreZqaRrDtluQMf1iGOdtD0TtbCNs8v8bcBJ/6RE0Zpuqt
kkFddl22Ax9T8W6YpBXvFj0ANUBDtfrYwAOOqHgWbwmXviTadnFpZrmWDAJR6PWr+d2kzqfgR91o
2Y1TceJr6A97NmRfRb50RbwFgJTK8SNa4c6VGEy5Sz3hPXuGk74gEMsvGew8WkwKLZmfE5c/DzI6
8ettKY9RQUTqDg/uzH+IhXWglpwRpq0881yveu6uBq/U21kJiHdBLIlt+JMu3F2sxu6CCmrvwSw9
6ypdoyJ0XYuHtSs9Xc9jlF2nq120wQi8UvqkpAKduOPWng05pY88+/wzi2R3UcB6MyABdOZ462YZ
+TRppKcgHqtq6OXN2nsCT4fvyBfK6KJweN1Dpg3PDL0SlCW0Z5LldqhtWGkQa5rRZd6Roxes0ox2
VmsWHqqHLol91WAQnx12KdxkyrvhmJcJNsIZ5DCZiviKxkv3q9GVCGxHVU1vdW6qN8MB4AumKm8v
uO8uRRh1qTrE6Ec8qrhK6hamIkqelGFLpD2qWlQ4mXlOo045XPfIXohU1ROhsyqJuMoSPcyTn1mW
uHTzJvoqujFa/RQ94rPoDPOYZwyJ7K1FdyhdJbuAF38cgi2vRte3sOo+TUVWtJR+6uYpY6H5ViVA
HWwbiKb8FmL6hcXROnGITWnsGGV//GrTBObIq3zyLWaU2w1ixQrrRrnMUW6hln0M8xhdkNkiCmCw
ulPwha51QcwkQGKDhAEBRJYllp+6yfAwbQ5PrVWj8O3Vy45Ft0K7Nms7fiuycr5W7pZ/Q1owXBMD
Uxd+iXbpkjFRCHBYN3oYUC66/lT1iLGLKKumoCMj3Q4tGoI/g0iu1ck6sOaBdisalOvtdlW8iaGd
z+prHwvbDaDGuy1A2bpawab75MHwsDoCi676Lc0m40VztwAHNybjlacEuaFENB0oktUFVNkkjWBM
5/yiiYDzrux50ktgG5GZhTUpbl64xK71LElIGHykIsOjmCk0CgwbgXcAS1H350C1oxm0tqXKEBY3
a6+9eVkY+cEh3s0iq3OWRGO7zcmNfEmRtL55Udl9VMz21i5rSl62Nb/rq3n+XEpr/lyYIr+35wQV
0tSb6C37JWnms3rKYf+R3+v7aEKL4UdkJTk+ueAxzLq1uqDDhe488ofQiHGxFfOdl5qe8OHnbVLW
XFwpY/PCNrC9Jb3KFQtT2uU8T5MdrbW3+BGqiCyawXSc86FvChHqtnLe5yZ3vljDtNlhjyJy47Fn
JYNu6jBgtXVtB2D1SYHoI/fu+h4+Ioya2W6CLqoG9AOLonjDsyCKitSJ7hE3sWrUERqOZYqyEf1T
jou2WKExdt0ytOsln1bJ51o1y8dmzMXdNhMhzFQPdR4aSeVeqvqHgk60RgtFls9vnBJGFcq6RRso
TdFcGB4oLqniFsyboEEr2RnaWl76WlRkAbFqZ/6wjvXmg4al9SV8API0b7EXGRhLZiAu2pCAXsNU
VW/a0xkv4zyPd5GXVFB5spb3gq72D5JkUHg4G54cpKA2Z8E2bKL1ATc24tV6r8vPQaiTJUC1CkOe
pHVi+5W5Wfiym6xeA6/xJHf02DUOiAqIH6JFaK18SpbEM22uhTpLlHCdA7Uc+sEo8s7zSyRfcm/g
5Lvmwiq9wO2GrLlr08jNQtXzJgVWHFvf12oC82+J684etmYjlLZbN8N4cj2DbycJ2/ECZbRwK0oo
ACwgypjEUUgCigY5sr96IN09iEKKhDVXmHn2xmiIa9PNt/u67g0r9IxkhLlHqfJtBIF5cUcYwUNd
RwpE1CoGv0r78W1I0vlm4t1rL2Sl6AKavBuYnWradZCmk5/20GhhNCbJP0juOM2p/7VunU51Yj+0
7dpk6Clb/ez7cqoZ7EOndeAR0XdbGnGCKMRVoaGGGH9lJcNi8qqLNZt+t3H/U7PgVfrW1X39ffh5
0vvDcHjTfFQPQ/fxMVy9Nj9/5/+FMyEWn783FB671/avR8Af3/7bDOjoT66wJZ9FUFn6l08u9N9m
QFt/Up7tOuZpMLS0+q8R0FafbE30iv7LF1l0fh8BhffJlFq62pOO4yql7H9mBHR/iP3/+mI5cTiC
UBPnNFMq7oxcTH9lBlfDCJMymVXYJka6BV3XoyetJPe3rRpQrqfFAf6898JYkWjrN3xYk4MEz+LY
9+Zp8c0lkQlEalvmj2Sp6SGsNX6aM4tXRUDo1hzpJqEpzXUJe5jtFRWT8Zk59wsagRZMgFBnWapz
d+ttyt/zvrPbryNs33of1U0zcuDAeZ9nFXmlz85aQM37lY7RrA0ukt8zVDzWF5OoI1R/+Whu+4FR
wvXpsiqiqzEeaYPrPDG3YdwVi82aBb7rj3mf3equL1Bxp22V+TRrkcEECj6uT0nJN/nRsm0u+BPt
DD42Az46nj1H3wEl7Xbn2u5IKYa5Yt5EAU+w4ZUclZPftUOzOE8iArvdrW2LudN367Q2zFAJZ57P
ZRwlq182roKGEAyv/jiu9ETMo4rVmbcS+QCMa0SghApHKATheG1sVdXuojEfGTBBO5Fdp8l60xfr
U0EgGUdcXmWvGqTqxsoy0JtqzG0A0qGz50Aro353otm4gDnK9MmQCK9kkdMtQ7JhRMq4W08ECJHy
zOElUyvZ9y3SP16MlHkM7WjtkNgOW2jsMDC0T05rnY7DqfaukIqInrEtzwfMlMYYfy9K5qLHoTF1
v7dRXOhgRV+07JCrK/I+JqwbAawYVT8q8qarObadfC8Hp1v9Jc65nOJ4LFs/91Dd+k4V2ySd9J3Z
BkvcN9lRDlX81MWLsQUNe1e5i22xcZwBaKrAMHr0w2owIYuVdqed9gr9HsEQiR0VDhX2VyLhk8t2
FdU9ssqNubRFgLmA7D2Xa9QNu3Y0hu0AS7jSJFaiOgmd3Kj7nSPBY/mq/kIaoXFAJERUbFRptzv3
DJhf6iFcLjExTp7rr9OSZ/vqlGIVoE2a97RLJxSHqiW2jpoQAwDLqNmWEBl1wSVG6mkH81Toe2S/
6sqmS7NFni6ISYFOdhJ/XE+8czX36CJFmRQ3RbJmNAVHbftl5FY/hla11sKXyANhK04g6dnC2QbF
BjM/+v0cCXW1CpO4xjqilurYlFPzKkwls8C24uG7TkdIBYl6pEG51Ecv7sDQ6evFbp62RI4IpmVj
GUExDfN1BosQ+ejG88SHAomuHCvW8o5WlzwJ6LKQAogWpgzqI9bgwmLFTpQnk34lLm9Mwgj/gvLr
qU5PH3e3fzCh7bLdHHXoxQu0Is1+Epjzgszm7nE1j3M/+ZC2aR6iAkLpm7m18+RlSpDsoaOOaPXO
a8E1e7uEuKKFPA/BOJe3SJg4O5JOItjC8D/cVuk4fMut0ntvnBbNnmlO8xVC9IEj+xQx7DcG7S6+
nDbxkmduJHyk9WsS9KpZv7hpywaMKcflok5c97Ywk6kOZzdSBBJvXsS9UDZoVvMim+mFb5DJHyv+
soZRJYPXlCxM6b4ge9/BYMsz8D24XM9fEINcp+PsZQERCK4Np5Cbg2+f+slCKRIj9lfCxMtDCakP
Hsy9/M0pMJsErTU2KMoj1qLAIzAmZq3B4u2vsVeNVNKwihVOrXjfqN2MYKewyMeJK761smQKbGfH
/qxqz7V8Fi0Bxw/f7G9V298T8cJiOnHTWX2ZrWUd2iW3QvgxIQRMtbbuC5G6YVro4Z4SrGkJYjud
u7NsySGJpVAYZWvH2g4sw8rzV7NoMZOYWluB3Ea0JoVTRp+lIG7IB2XobV/kNglpjl33McYQOmsD
DFNoJNBfIPyleE9kyU3FSZUKlmkrwoEDd/7UrKl9VAVAJjLea4JvpkvernhHVvldLmME/wp1XN4U
PiGE+f3iOhdF1ra3uUZ/Ss4lbK4KK21c1F3yEA1cBB0RYmiub6O5BRPpDSdw9XRrr3JXme25m0tU
qnPcmCUUHq1GZWI3DVCexRDZtneRrM+dzjwm8ZaCYhCdjlTsmTMu5wlE96rS2VO+zs9NvKR4NKp7
10wCQgfH99hczuh1ezalPEbpyRSX4GVAKHVjRdEZeqpvsA2PajBc1pCVdwQ162FyNz6yVn4Fgx6h
3zDO0i37Vrv5U6/KMTDG4Rz/ifPRWMseJRjmSqWN88VmIQqhirLPxP0uvksKWTBMPUmQc/LY8ghW
HiFW2VbyD4MoM0/ivYrrHUXb2B7woF7nMyaHjmW0NJ0Ljj3ucrU4qdzEjVjhl+y0dIFn1zzekQYZ
h5FY9J1XueKwbbnLuZKg5pXmq1Ib6xieuMzvYVDjtLiI5vp8ADIJbKQ6Tr/eFGl5Vwz5pTHhC/Hn
TubvYyfhysrsYkMuckcUYUztxIJrrM5vZ2O5zsYUqfpUu6FVrsbBQdwzd2l1xds++VrV7mWU9yJI
uBedafK5fVib6iY3nbuk8tKzSeLcQehGFW5lqIPh5E9tWQCAKE7etEjSMM/GC+FEj50ovUPr5FeR
FzkP/TTB/iSldWexTJDBYt8tHZIMcJXqqxQdv7ts9W1kcJxsrkkQFh4pbpHd9aC9rghy7H59iD4f
nIFekO9SrfWlo2vrDCsBgtPRxAyCD/MGE8u7yGL7iDMhrFfQBNZ9JBF89HqEyUv70dfWTS9QlO9Q
opUHc43rB7cBLskXE1SCBGKi5sb0NouXKeZDVUzXdUv0TZOUOafrgAoexcdt3iCZsZPksVuSF7MZ
jDuLUTXwXIIlMKm9IHGc0GnFb1g0vppQd5nvutJ5MGKzfnRJyttHbW6/Kyt6ysxyeypKI/dN02F+
IaarWEGEZiedduDjZ/bkIdpKivwQN3QbnyAWxDvvo0H3ljL9lkEWfC82HlRWcOpRJB7KVY++BRPY
CDM/LsPK81fMrKy3eTvL62KrykDYy1VvdXyaE+kRypgTgjo43tHI3f7kRbujZmg7Etxdh0Wv6Pkk
0E5bqrhFHSzepV3cR/P2eRXJ93Q0pjvDmNdHIfPsazy0VjQeE5mRaJDSh5Tyx1eNwObl9NUxOykc
6h03VGFBKSZV9C0y18a8FZaY8ithjZOOAz3ki/zexidMkrtg6tghSipccuXo9P19NyCLOxeE9EKp
Ogmi2+8RLHmh/Dzq5mGnGBW2JlzQ91XVdduhvCr3COcmxfGaG339NmlSF9JdPazWUobMBHaVX8vN
GO0IC1palucA/yOsbCHQ6LS+1nOZ32WJPbQPdroYyxdZlrGad3PJHGWfuysYWkbJdVJbzmNXInpo
brVbmkt+GdepWVW3GihG97dT7ok8e43aDs4phHeOvlNFhWPVr1XNU+obd/7qQI5jQz5BWmJxrTbU
k+MuZ+iN3fvMmxmXzY5sPrfRMwc56JU2rzsjM+ynjA7Gz7YtGnNXicQyX5o0cYxq988zHP9/brUn
Au1vMx1n4+vwUb4WfyA3Tj/y22JraP1JWIhvWRs1ggiQk79stsCNnwTOBY5z/l/bJFr/J71hqU/a
cgl0BOaVaHpOyTG/77aW/Qk6BEWJlNqxTNeR/8xui2P0D0CItFwPDBeLLs/NcYT+OakcpWE+2Rsh
tU7LWXsKN4CxH5giq+GWirhyN1iyDPIs/q4zq3o0VWfs0WrdLZE6ZNi5Q5E0PRI0zpZqFOsR6iBG
s6mYXnWvdoy7Z3PVYs8+iRmD2rK/iY2RbXXYXcZ1/lpnVJvEAzkKlRwv0Z7hwzYAEfEk3eV6+lyV
FBF40fxqNTP+0HyKvyMonHbtyszJyvpdsiDs4sxN/OGE+qqG2OOmeMA8IPeYF2zm73Fddp3ua39M
RnHyhwzRBt2RNIeqH+P9MJuPsZVhQEFMEBaJ1i84Es0BGRFqyjOmU6YoZeVv69AgxbYwLfNl9wpa
Zr1DPkhfsN1np/spx5LGOucGM5A0UHN6rRrreuG1vNJzX+2dtDlns0vP0AqKkJbCwMXjyfAzN2iB
pZEqPHMtjTJ2J7+2iJORsQzmVWZ1101mPZmYJPwyz90zVKzxd0+iIPEbz7vGaBEHI6NLHNJc90Xn
RR9il6butswbP0Ujd0Bd3vg0Jn5GcXqFb2jbOzjyntZyfQKXEYd2NuOrioSoI24f8Vp3VRGHlNk4
YbrI5GsxD3VQWScEcwbuPpdL8cXEufuOMr+/hOfBK2u56+e6Nfpvom5f4WjQOBFlgdkBmFeCUNMY
eZafTPC8mh4BkTPmgCBbuvQ4S8O78QoAULTc7TlyYRQbZdU+YrpIg8btUbTh3+kbUXzenKg86tzi
aMtqKKd+dt/jjgOu6tz8Pe1GdOhDO43iLnEr27ga5jYbUJUJFEAcIuVlNA8G5kOUVufbJDMZTEs0
dcHSMbp4cEIBd/m2Okx4LTm5MTdlh/HHNhwXReYLGD3fnNUW1FINl5SG2Zdkst1bUiw7OU1kKFYQ
SN2GH8j8YWYorj29MHjYmNOb4kWgrQ/LtXnuI4Skdrc+GK3jPOSFnV+omn4i32rz0gzHnhhvRPBq
XV8a03baz5OBz0y2tj4M3TTsJPq2l8WY0z1eKfWmF/Yl1EjG9uD2eXRepryBceyuLzRS9ftlLoeH
DDvzZVnK6NGsS+8MNJu8tG6R+kKAXPv4taY9Ckxxj/KyuFl6yBZ75SOLJda8VOaW2Tt8yVnN9EoW
RlCVdrqvZm281KW73NL+hmlgFfhpfRTDEIZuaWRnk2HWh0b2d123fDfB0YJ1ri14Bw8BmB6LcLMs
K9xSezxPtZn6SVLeFFH0OTeXEK+leTDmmxYHXriwux/dzk0P6Gs/xgUzpotDbt9O5r7M8KTS0TEi
pWV2qmzLg/txlkcLGy6toaynHTtZGe9Z4o37KI2vRda/R6Y9fAxJ1+zH1LMw6TpOHhnThWPRsPrE
4q2T9BIVZVH01w1GWrnu4rnfsnWH3kum2NBlJGh36edmfDa1fbFFrv1md3n+PkSF+1nWlXsb9QkJ
Ma1FYsJwS1epDMYY8bs3uAv2hq04tC2zZ7N1UGvoc9Rdlsq3YVh7HNCeGwgKsitGml3BqoiBPpme
+ySyryvj3kXT48JeKmSI3B+vxhaeAeVndulBLXzJMMHd2O02XUWUq12NY4Xlj86yaJ90hntd4vdp
d71h72W9XS5zejmAzusRj8uyVN/EiiGXScSfTmPwCMqINCg9RlH3sMSFFfaeeSe35YIiCsVaN2yB
Lds86LNl2Ru49s/r9ku7JEFqy8mPm2K4qFbG+g67BdVH6Mm8rETIzLj0XCoQmKYwKwpoozYBN8mg
RYehk3szBxWoTWIb4LVofLLo7ElRe88h5r23Qjp3S9PjYzNh6IBsGvjKNLG/T0rujAJK1Bin9e50
zwywb15tjoLi22iSRbUI/WPWR6jVxafWFtPCkjCN5+1epa51ows036TLLO9MscUeYMm99eLVOl+G
9KF3aKZVkJqPNtF6QT3OA2s/1BSawHnX4NHEOYzHjuv3ZKYUlulXg/lQEJtwP/ULtqql/WwaurgY
2kztVBy/c5/aL21tBDgr7W/10mGbGL1S4HFttwe0y88yJnSITpQ900EeblPxAvxImqLD5mgDRgWL
uXa3MfaMsF+WIaDK16c9AvlovH4dtpLwvDjWPvFc5h7p5hlmSNaihU53CwUBHrX5ZrDKoBP5k1NM
8VlbsVp2bbugU8r1vuesZLOOn2iA73ibe00ulGIF2z5vOH4fpp4Q6siZp8tikuXBId4iqJcx2Y9m
VIXMIBBwThzQVH9mUYZIu/F43XuihIMX+sLLGvzKaM+Og6jWC7LyrEMxEtESOZxjZgTnXhMC4Fee
Qti8IjtSJuQqpb9+2hp3mrI0bikrOTwZxuXIusY2q5AM99M+x8HHOjt1FwKGMSixd7jdxp0K3/cj
LTD7bHQ+bxurdIoIvb1PlrE/SQZ7ITPn3J4SZwJUTqTWvlitJtklKjLVswFUcmbYBJwAQUPbv/ZY
Pm5Wr75B8rkXjBh5UT1z65a+44oU6AA+Da1ftRu6JNs7kTgM1eS8WIOQZ6izD4vnXcEdsmhlOHan
9cqusf7YMRYiF0HtKXskBbgmjIEl0YeKOMJBdoTR6CrA0rHP5ooCvReO1VfyB3aZWCYfLwdgK5eF
XuagW0EA48HdrRDv/RY13BmTC9dbj1WS7hZQ8n7q3sYmTq7iyVsejDm5ZRS9T/HO7xNluQcDLW4o
+txhiOK0c0NcbKPPNc+dS0f5W1sn1kMz5HtVnOa0JBt9MUfySc5NEsqoXcMYFffDLEpey9n7QKpf
XY0WmO20OG8LhXT7elHdndGNEG86GpqbJs8uXU+bw+iPzjSLhFKONc12Y8HgvWtGTJEDdtkk3a4w
3okxHPRS4/zBnAL6gQScaiJbLpk6Gt5AnFCSkjR0xEmaTS+5N6fe27r2JBn9n5F8/e92pv+HhGHW
KT3sb+9Lp2Sh1279Aw94+onf1iUhPsEAsippT2hA0lOxwu9aMPcT9Zr8d9dD02XDtPznsgR5CNkn
WIfwqvCFUzbg78sSMjHIXUt4wrIcIdGE/TPLksWO9YdtCRLENrEocrmx0SHr/7mTiuyAfiQFpA16
bXyNgCLb4oGioYFQikIebFFUAaIKc4/6OjRFdI13zjyocsNCoDBnqdqSQV7VOkTq/BSJlXCGmZ6H
UWWlb8wsOFFV2/slw9A0WrF91dhiYHZyX22dZrcqUw0cIKEvQ01bhizcL8DR75M6Q5P92vUCqUWj
xwvw4u1W4NE81xOJCaKrkguRGsaO7nUr9WO9eOfCVvEtMU6IWiAjMJZHR2g5uBNL3jKNf83WinO4
2S7Tebk0rIWTmlBpmpqNBpoNOf9kGPbVQgT3zjRoKsIHvNVhpEkvKFDmU6fdn4Bk8Npg9DL9GCd1
uzMHDA9taernBUX3web+aoV2n0442NzUFiGmQvOxMUQ58icajw0h7SWTOSlPjoj5vPYYlIqUZCD2
AUlSx3jqDNUqJl2lhdc8NsozMOvjo+LlbAbU5TKxd6M5SNCPBQcZ5qo5ukiNxAqJRABLt0wsfyo+
yf7XdAb56fET+GhJ6s9egsoci88uqdfm638wdx5LjiNp1n2hH2MOwKG2IKjJEAydG1iILGjl0Hj6
OegZG+sqq+mx3v2bWlRlZQRJ0P0T9567ZCxjNX2OWj9JsRswZHGyJxkNMvS1aunbLVQP4zSLlGhB
jReKaD9MtIspvZalXs6mylkwbYYdH51McMD5joooHtYNF1sVl6t37h3jbZin/pjGc3FssmY+THX+
bc7m7ypfrl2y2Nu8kvMfee5Z7Is0vEgV4Q/XcYERUT/q0SHVuyKYMrZWVZMPmzjrcE/2VL04m3tI
YnrcnifpOp9aDxnMQnlXUytESWvul0YyhJ3lE2PQ8tgO1nfT1HtN0z4mZzmyrviCl3IPXmNPXXQo
9OKmPIcXwNh5S2iG/dCDRfrdxmDTFHSZE5tSKDysRYOpE5PvUjQabBm2djOcDbAR+54104MsOuRE
aH7wpczhwUNTcmG0WexdXWuC0lJf1MSHhVTjz2nVLG7SWNFyI2Gk82Erf5QcAHf2Uk54YRlBvM5G
z19nikzbeUaZX3J7wvGSNY8tvp2NO9bu89y0xeM0o9MsGZX54AO0Qyez4c5TTuFLgn23kXTo5ex4
PiOLc9i87j1aiOM0VuvVmogtMrvpRTXoPlOrSy59nTtb1YjwaLc5I5Awd+nYKvM60knGftrX2Ik6
NHml+qCw64A9t3a06dIo9Ek7Yr+CyWfTZB1AqfS9HnEAY0jX914K2AJEebIprOplWFRzRw5CdOyN
EChGHlF9dobyJ9NKLk4zfM95PwHRUPxeYcqMpMe+6VsgheBTyBAbEN/rLoGW4rGb2ySVzoWeV/bV
7KLotrS4QKxWE9ReVollzbM/UNk+aTHuvbZKn5K4PGm1yUFlDOVp5FS7TXPI5l6vy+NouvdV6cGY
4wVnHbSvzNjU3bUsvGFrTo5NczE219XbknhP0O0w5RPzhhyMxYTM/rCgDPiGNpZBNhhiZ7lRdR82
4tIzadjD+Z1g+DnOLTF1lnGc0CcYP5LHT0Zb2H3OtenQPSQ2R2wEs6eExjbWADjcA1uXKwSJPeuL
fZ5UHA72cHRL84rR+Ih/9ht2F3NjrATzmDbMlKMl3CzhwD46vlgoojTZ+x4u9aUH7hQlhbPBsc16
RGFRmfXfjYvnjpdzGuYVRlCyZBzivH5RZdQg7LBvwOQSFjuLtYPJnZ9qAu12k21WP4j0ULjV2fhg
FUl6EENZP1uCrUE5BQnb1k2sTBZUxessS6r5QfczfHiAJ7ZLqX+g0OOUcJ0zygzYNmAJfUO23hGX
iqDosZPnuJhyloco/47sM0+Ti7KYMM6tMQr2cVkZdkBZ5IzE2HmZypK/3k20rURWGWRZCrCub2Pe
//JqtGOyIf4lPEgS5Dbm/NOCjtiLvi72fN+mQ2IubwNjFy4G+hFsWv2b5RXBYFaD5Q8jfqvC8oaH
VBWfVsTUDZtajRexS7bdsmoGx+mE67PxHdAaMw4oH7ncHVqPQ2dG2oNOjfYQNglbF728JwbsyaV0
hQHHLybYaLXJA+Oaj9FkiFl3MTlYRpO80zHR0ifkfTscPBtcTCjSChBRPQ8P673h3kb1CMuqAe5Q
bTPe7DvbsM39PJrLFffX9DpETXfI8+Xojmm2x4e6rhxEH8RG3Z/MWODfEPjsLrPb2j5UkxRQh1vr
+3BGYBk3DB1rbt8orQ64G4EYFfX7QLnpa139VLTKPZU4rLDWcmVGagqPLODafdUXIce3GoM8LR8B
R2093epO7CT2ZF3kh6FuxambF/nc6XfIsUf8axTjVr502xhv/LZiGn1p04/FLbVgFnTOflp1N7PT
QIPOPFuq094IhYDlYFb6AcGi99BndFUYDOoj14M8ILud4RUa3g40UwKtI63svT2yddloSiimtBHK
RpNlHSrnYLH6qyj4aHrlvJgpE04bpYhsXcz6DZuM+B6r+48ynKBpc66MOPxGCMwI2O0+8qjmz6Y0
KII7htY0Cd8bbRhvsHGWK4tVC5TbrO/JaZwuHes1Xwx28yuuVm9Lsahwi3R6SbYpx02wuMkBHics
y7FGz1nxNE3QITnR38am282dvp8T7bzU6WXKGIZyV6bvKJvubCu/b4gqkVO1t9KUL1ts3mydqaP5
NlXzU5laj1H25UFGM718F3ner0JpAVtlSLSBYx6zqn83eu7VoQ2GrrqXvXloiiGoM3rXuJncrZhT
zkWzu2HvFKemtMnogPcIFeJop9GbFBoMCWHfmiHuDvHoVXgJzIdqAqc/VMwSTIHOH4haUu/N0dtB
Oj3JBDaoRYvtqf1YlJ/ZlN+L1gjy2kDwPL7XIj5Zkka7k/eqah46HphlZGrQqXVsBciFSVaitqyT
R6Tf1lGjYmXQOycBiyjPt3SdqIY4OgAlqoNW4zNy0UDlRfnLzWRGN+X+0lhzb9uWx8XtuBkGgkh9
cDP1BOoUNAWXWOUPUJe2IebEY9qw3h4zUE6l+FgatBkeI/xNOIUPjaNBHLJLPegJLVzlKE94o81N
JuZ+65hJc6sVf5fd1NE3nrlfcTykW8PIuaxVZp1ZIxIf3TNaQz+3seNVzaHiK6vt37HnXJG48HCx
CTYb9YOhHbEP6pKJfrKLdxlKESg8ElQx5ENCbIGsNeqdWo2/Q2wi1EaJS7GkTfH8nuvsK7J0KN55
0ADYavVbno13sNa+y148FXQwd5rIf1OY1acKG8s7aYyPhWBEA13IJ0zGt7UnyQLcHVoeJWMI73HL
35pYvwGM3SsOA9iA65to7kg/JKCdH3QQIqo+5yGCwJRH0zFJf8O12tBK7wAilVdifLSdAmbGRnT+
JWRcXIkDJ3Kgrr37AjAT35WiufGdenCL/GfU0y3iE82viDc+DjNQHNtyQJgNhikDhXb2YoagJfCr
Q60R0bkicn3xQVU+dbDvhG9l8/ziJrXz5RkCkkE1ZpewSWOGzlzwzexkfFJIHeOh5DCvGhRYI+JC
5LiwTR1V+l6WJJBU7XsxLzOboojqAh3uQO7Apaoy444mqd92VfbRh+ENIWjyEar44nDTdzXz0Lim
ALfjvDnDGqh33MiK8A9+R70yGT2Nvfw0q9o4FCOWFic0tGPlaiuLBUW+n0YD/zIdG8TNGqALyb1v
67I4G14+nBOkFlvdqViLKwsszFgz9IyX9n4AKOAL6RTP2gx/13aaovOjgrcD+bJ35LZszmDqo13i
OFhqZs3bwrRL+i0xq7/cOmHbFBkVruC23C+jrDZDQUQ45yQjUgB8zO+r/lTDUfYbaaw7L+9n5vuB
titKb4xvxRZbbrqZUPD5o4g/Yjczd5q9iuYstzwVVb/o/uq9OTIM0V8m3UbCIkumwpqnvjE4NOhf
5nNZo/T0y0z3XhR24u3gIZghrcI5mQsTFuzu89Z1l9l3CkQvPb/VqyYtC/B+Yzn3U8yRZIy6c2DI
Jg+9PRb+QNildmBqB6ynm9+QlunIYWsJEk/P+/vUq2cYrNNHvBRMHRuE8+jJmhlNKKHp9wzMja3K
nXk/c1Juu1pb1tmNF0DlbPZzu5hIziuD5N9uPOkpxcDGZX/l58gdNnhFEoAY1caAehx0Szns+rJt
QEd42gnrMBqUdgFHCD91HAy0VRixXhcq7ddpjgDILfh9Od2ZLbtlcUCF3m8YJ+U3gQl+YW/ZiHNI
Fh4CwpI9ohO213wOs2DqU/0eOtW8Pkfqj8HsyBzz4Ocos9snenmbvLe8jPHqd8Wr41TVpx4X4TYD
ZcVNzvTP0HKQMmXzTWqN3AORhBEXzuEI1iiu946YzEs6W+HGbnX5gMHmo/E066UadJZVS5n7Hd+z
N4IF6Gksu7yEiHz2YVwz4kNScmVs/JwqRu9qlNYRAGzB01p8kE5E+QnKkeTN9kSGa+4D9kOtpwRb
oPUbOWXeawbv+rEHC7kTTaYHtUwezKj9o5w6SjuzKC+VY01XGvPpoRl0b9v15ftgteF+kFF8qYes
C8ATLxxH0Xh2BPd2OobpsC0yC2hOtaQvopqXu3xOBfcstX6r4WThBlli6ESMVOUdcOPw3e2r5jBY
jCyTAdOpV3HlsHxzDg494cYB5+SPtufbltudNMjnNNp2dxrwEh7DIbMf4UbMh8YZ4F7PVLsgiBbr
3QBI91jpqXGjULO+TJQfdxMU7J4i0GTXxJnOSRTLH61kQWsWwzEyV4JaGBaPhf0dN4coqR9wR3xH
I/CN5mgwM646vEgHsyu/EJCoE2i7GC50XRw8BzCeR0YDZeeYahevsbTH3ICYGGXZ8GpKrlqticpv
nkgcfK7SDoU7RBetTwKppcsNqmn0zhufnifTyX7LUE5QA5S1dzMvf87BxQW8FiCYYnkGmke7gJj4
NS50770cmZp6o9F84Aouj3Nopr+U7F1KqVDn2BnUpDaaU1SHuddh/iDSHPom/6m8lAehs6QABTHq
iM8Urnix1eLKUT7ReUv8wd7GZrAddecOopOxtV1N6PtOtTLbyElqt4milr4OM9A7bErkSYWV9x/R
BLQGTPVU3Uq7rB4yXuMeprRyNlY0Zxfoj6PDbrPR7/HFiGNiFs3KMmqKmL481q/GVJtvdpIWdzim
YBx4utQ8P89lrDblGI5P/VSOS2DyI+Nt1dh3ItGxQ9Y6lGJdW25F29KZIlyqj4rgQIxccRM+x6NJ
6TKyZ3wA+WT9xnIyBTDe4erabgUBoF1lUKyLnfO6+NtXBuv2TQOWPaARNb4saC3I/ENtlzWAvjiX
iHBpgEHM+uLQLFS0TKm3GgCr7iRqsH/wgPE3ne1sZOdD9+59Rd7yUIQNeMaM3oL1d8taNmRaQ2vl
c815DusVI7LxCGJ1S5oZhR0y83ZvhO6nFVfHoQetIdjVctqj6JLMAE5xL4YNnJf6GtXpdLT6AcIJ
DVOqncvYfFZK38jGmP02anAFuKc+asPHPnTqg6T2YsECbL5frZ39AnHKUyqYcXsquRL/8GPm3JCh
8cirAJXevUvb8ZNZbtPejYPebo6uIveeoAp7eG8AZqaOvmfPtOkh2wHl9VFKR5Sut9l1UPRZGjra
Zc2JAMPEtV41JtTEJOeKGZPSCAQOz62CSCKm1yy3H+t5CYwC7fjsPktR4DkD2TJOhzH/jcjT3gxy
BMRj36ylZVE3JcNeTO4fwkFNKAXN7eCiqvd7k/R3Hb7Z2Y5t++T17AoJVN25Ivoeo/i3qc/zRSYZ
1kD4PgSNVZsZ9SayivyV6QWSVWaKfhoiQvfceW9NSbm3XO9cCoyERWydXdP6dtu1poN/G5TS9ajg
xSZfW08WzcVjFiPfxZ33G/Wc2DhVUty4gQkHhDQHVX0+ONCLNKtm3gHL0gEhv6OIui/WA8+CJLQJ
vXQO3FKXKOuo84Tlfpp1Bo/OQCvabgsP260LsWTVOPiVgVOgDoM+o9GOrJtVDgF0wW0xxpswQTE5
OfeLq1/xfAV97b2U4ZJutFTGN0ULiFJxVYdIpBo8j5UOLEZYMwqUmd7EjXhjidFiBc3aF4v6o2bM
OwlgiPpFUPW60zY3qy1ipCdpVVs3RlDRWufJi3457qHB+LCAriPY+nnB34Hy76yPoe/1RpARsqqc
+ry4WKfJ7HoJa+vWaBhZlUooObR70zD3fTV9glq5RimvuENN6wN5l/P0CyQuCsh5N+UOl3txhxhS
xfEEjzk84Q9mk+7eZXB4yeuzEYOG7keTWOyY5/VMj25D2SP5Szy8MaFxBAiMGdoNg2S0uo2Btztv
tH2JFN/PFERLjxbGr1Qjj9z6r2kI7o6hY0AYyiUV9W1agig3jjp9Pz1igP4RQtJQeZuE5YZv4QXn
2TJ5GrFuDM6JUY30pXI4fhSWdq3MDh2Ib9uruM9EaFEtVThToRVbmJrd6oDJ+GKL4jCbDwwdKfvH
aVdX3CbgajErsswveWuYgXUnLL+bFj6U37WODS6mnA5qZjNaCyZYEzIs5n4Po5vvgLnzXYMf1A3e
gP0f8GnawKyTiILH22KKvd0QOWl/jqNLo6dCLnPvx6nyvZlmHdbi37UKmdXLpbuK0hCPqp2HwInr
Fa5CQsaUutEr226yhqSRHOoQU6htyxq98/yZs9UrZczTXWlXu+DAI4/Md4chwGgaLozY+vIUN00w
e/JDqVcdwejgefc4uVDFeztcWfVm6LMdgBWFwM2UT2Fy8Yi9qAaVIK0NA7s+eSPq9Oat1n+7if5J
cT76rd6orda6D1lpErxjTecKFLVfN/1ynnAksQd+KLrmmlpMWznkv0ox3dOBHCEmvbWTuoj5zTPa
W9lgeWHC5GzHlpIAHupbuopDaVNQG7NnidsNWbwnrBcre0l70YxrotWsM0A1iv4swMvDuA+WNN8Y
CNOs4jJn5VFL3EOpluis+HNjfzT1aZNxh0Tzrhr2mrpI5lQUQfLkeuU+zF+YOyCIfWnGu8HmRHGW
J93oGfJ3u8TbD8xFa6Q74YxbiiEL4PdNWLhXtikA8s5p88ZRhOuIDnFgoxEr9he3hIp0IqBzZrtv
LOaDbb24uBJ048Oav7L2hU0LzR7tIPcBPKyVKXBW3aZ06l3rvmN+33Q1NHXmHWItFrryrtOYuZGi
gl8Lu3CTInGCpoVZ+7wI0KQ17LznVs5m0EdVtjVY1CB0cJ+H2JO7cjJu0iH5omkVfYgRVpul+y0n
51Rk1VYa/X1Oi7fzcDefZM2agfoF37Crn6twfK7r9q5JtaNq8CMwheYjQyZM0wg7L3aQyMhQBYsZ
QXjqnUMsaENhXPpidh/TRdpbW5tH+Fwd/d1sR2eUy78AWCUQ5lWPZanonsUoo4PbWTMqwr3MH828
+80VxPSDBAJ0yz2bblv4abae5N3s3odpN6EN8GoM/gw+OH5ZZqxYhKGmm28fRwFYoLxbNTKwnvgu
x6Z9nyyejddeMcLtn8i+OWMCZMSHgduZFpRWYfTedXK+OCPoHKtjVTe81/WM+dl2dm1VXQzjYVHc
tIDRkmw+tOPk7VxTH7f65DzHC1eNZ55FKu7r+nVEggjP7znT8GIMXWB0uYuNWWc3IHdozgjgXv4x
NDXm6JSM0XiwiKTYMQpPDwU8M0aAS30FbGUfs66+JsJimFsHsYhvNYNcxiwRKobSeywW1HdqtABG
L5RiGhN3YdYHAFHMlLyRmJeVQSAyVhyQdhUz5DS/RuE5Naz+kBOjRB8SNgcAjOpR95z3NIkSmLwE
Puoq8ciJDsNT4mRrki2lqFM7V68pjgTI3MfxrjELFqW6+4VcFda9kYu9NpAaMDuWOUE3dPRDyWx1
r3sjkqPSU4fKTiiAeAgdUBVLNONVsrUPi9oQiV58oHggrpRoZPgIer6ZvGHaNS7FEWJ1QWHh9t1d
RNH8PNuoq3rsgz7d221Kvc9ilHvdGC6j7ZIpJMu3OdfuGCW8ADY+aNZEVpH7uKSRDDrRM7EiWsMg
bQVB4qNJWde3rGnz3oQnbcIebbqXogGPgqt7Yy6dZPibdJsCX8BVbztjayHo2aJ0/SOmhAaFCnF0
qbKveA6pEC3uqwGWxr4XyWfqfjpL8+hYeNB6yddJzNckki8unaLG+H2fmFRNkZQ6aT7VEai/dSwm
Ay4BItGNqpsnHJiAfB0kcae2y4q918bfucsWDw1pCTnYiMTT4sbHcmEDXxVUwmLmaUurEhceT3dY
BSLCAeOYgG7LkR1CoZUxJM30xIgt3I2EH+6HJrQDLwfoGElzXy2QgHEo2piFNtAtxmOChJW8+EW8
RGum2zTad4MQVDd2DXuZDgU2ne63JUo7PIzWJnHXbVvzyE2LdrFG6OP1jY14avxd94woeoC4G6IR
9d3SRulGZXqzjWZLEXpv3oPL7o78ajHpVW5x7FRdnKIGZG1cgz0Le9UjLTadg613v8J4qXcMLIxg
VGEcaG2xmzT9iS/fgyJJyWeOhRHUNAAiL2RU4SBCLSiy6d3OKR/VOI90aqo5j7lIf2wlq6PbxOpE
mj2F/dBLJnizsWpJtQCEH5CYpU92yo7HYzNZ7VGzXYTYJb4X4nvX8g7BtJGm2KcWrwvMaWo3ZYXQ
QSQMX/sEN66KxE82JeBDqelUiuxrQG5gwGPB7KclCHXq94iV0YNBu4FwWvdu7gTakrFRujGaXAtg
1GpXc5HsK6pBBAWJMH7rpU9zr57xXn7kvdBIsl28C6Vh7aNk4BcDv7PxyNpYEfXXigY4cZU6a5Gm
jpjM05dqGdxL29fWUfXMs3XbYcI8iwf8Jt7dUuf3lW2U+8Trqp/Okf1hMpS4GGBav+axReqaldM7
/o1lD9BgZu4ZMf0vml+6Vtq0Ossd2Wb3YP5u2mCsQ1l+AbcCkTU1MN4tDKNFalLvTQ2x4rr3A1Ar
iL2hhLSg4Ip2BcVPknmoEygZCmrxxa9SmR9lDuTDMUb7FiWSAAanfrE96pnUcBEWyHDYtpO7YEv3
5ucOTfUBIXr7YmjttdBF8oslCqjgCLmYrqZrYfMeVibaXNxJRycJrU2q0iv6UNZDTkLKRb2aIOst
ezhzW3RlcYwxxgTKHJNjhXgNWny2Tr2uVZire/gXn6FFzh+qB060djEIKENnhWi0bQOvxgAsLnMk
PjumB7Gm7zTSWPF0rbMpvj3Ypie4L71p+qxgn1rR9vsqz6uDUSfm+R9qo3+LvvAvuQp/IjD8r+qs
/w/pC2sO+/+uu9rA5VJV9SeG1/p//DeDC3UVYib4CtAwHIz5/8Pgcv8D84rNs2ZI03Bt3TT/R3eF
EwVFs4m4SggHzsLK0Gj/i8Gl/wcTNzR5QgdlIwSr+X9Hd/UX0ZUJ5MuwTHRcFnJjIf8Rj/j9eUvK
CGCX/v+qrNVDs87BJvXlAfzVcuarNGxTuLu7f3pP/ob29WcIo/PfP4kfxLuBVEX+BUDX6WPqEqke
ECtrxBv41MiypEiyHQLlL9uDv/NfKkEeor/Hi/0FQ/KPH2hL08aZ59A9/TUhc+nXBBEvDeI4S/aq
mwhkouKb/wCslZD0AFSHyYkh42BSnvb6r1/s372ttgVdDeydydu7/vd/elsJUgQ5Q5VSQgfNA/KA
1LyX3PllIJD55P/HW/t3P821kS6b0lhJH39haEwAgEuJd7BmyG68aaGC3BABbHSJu+ub4eFfv7a/
e18JrOeloSFkTMlT+8+vLdHneKzyKlAI6/bSWAgcy5x3maXMhSunAJGfmg8EoJj/x89dH5B/IoWs
n6fkw2QVAsuMi+MvZMfBtjLWvVUw2HrEKKPZEIvErYAnIFR5y9h2if79J0g6No5ygp8sA07Jn1+p
UbqICFQR6GDV8G7qjnfImrC+Zs7SBrmV6RddLLTu0dhf//V7DGflr6+WZDsBH88w+acLQPbPPxtw
XiWnDMVHR1CbP09qQWorjZU2xnHyMwLUusbYaDyqdDjqO9amNrgUJH7aJKKR2rhFkNxgI77NmDVF
UIIj/613y0CqjNmJTZ0Q6beB00umYF721cVsW3QcmH/Kr1Gh02TBb8gHzbPVtIdfrBco1zOuVxcQ
xNoHIHDcWm5DZJaNyccJ5r6c7+WYDre4q7opcF30FVTX2JN6lVvhFi1CfSIUBNZYRtCf7gs8YSNb
zwXrx0RIGgqDDM/tRkvACIDpwI5wdqMkW9LdpNB+7owOa9FaEngZ5LGK5I5hjzMLQU1sFsxipyll
JpMCMSBrZBiLnzU34T2lICLDVU8yppWytR8Hr7Z2o0T6iFnXzmQQj4uxyeHuNYFpkk2yZUhrtGhX
kkEdMEbBVi7dks6BqXK603Jn+TVUFsINR3KsM66pzY8KjX5FMKuWr5jCKvsV2TYHjYLJQ9hjU+ov
I3NyluiYHVw/0+wy36HTa8xtSwvBEw1H/s6aJ0NuyH6RR7HY3e+Yto/y2PXSH7Qkc+M3YZsuW0Pq
9sm20iE8pJUc5KsZR0BkMFcxuSi8tsbyp43t/JFWyVwR8DdY+jt2PWzAbIsx5t/hJGxnSgRElxXB
McRPvVLTVIJFimFBXp6wX9ePS0HE0Xkmk9maNnHfprAdskFmzbuG3c3ZdbEVx3csldEH0ZqR/EWe
x9TJ5j4zBoYYBGDKdBdTeMF8StxFbPRqskfOQnb5HuKZzs1uwkqS+FSIcZZXVAeY+1qTyIliHVVr
sBUbkRbRhQAeS3uPgQbD6RKT1jVsOgr2BzgvZt2aPwyc+/PFRUeYX0bK/HHfpZjhf5oqaZBXxVMm
UDYquxsYlVC1SvtOl3iVvkWvVfqTdKfQ3BH2k8iZIRQ2SSZB8TS+L4IFA05AoeCrWEqGH3y/FFGz
vTAQtjqdYgrYVc4faOUQPaTEhHkbNhMjX0fApxHCRCcbNvBZhmcYNBCSRWS2DMqS1ZmZ2XJ+x4A0
Ps/TRIXNCCscN05NR0ncXamRrzeiNFn1Gb3kpt7oS8tiTnnIlBB9ZuE1d5T9wQIx3BeLznCfHcU6
ZWSojOyz8OSdqNuerUWFY4A5mSKQsGDYEV+QKqNLydNZf4ptfXkpSFX8Ro2sf8JPyz9MTpHvxvCm
HrIhvr5tRWb5Q1TG4ku1LsU1XeonYyAGoyJXfYdGoBnQ2/VIFv2ysLVHmwxTE6O1ZX5HzirQItJY
PpX4kxpfxB7v50LSwCvJupw7LptSVoxtlv1hGrGFDEa61qfTEbO0iSwYOGzUxFz8arA8zZD1rNBG
njrIMv3Q+3GdUzqO/JkniDXwLNOF8BGILYEXE5eKLLywPmhsCXpoeoSXPnC2kE50EjUmEktHOwK6
k4RXzF9lMCaE3WQYyVt/1HN0sgMbpwgRNlx9+EBLR9yXDBcBH7MOO981VkEw81W9RWNrVqeRjBc+
HF1PnjWrXMg7lTF9k0oG672mFRM+FvTIDlS4KnFaZv23LoG1wu6pgbeNY7H41Q5p6yGs1ZNiJ1ny
9IwoYg1jorkwbQeeUFRnRGQNOhRvCQt/BAkX+rAn52vYFsD/kXtFtzVzZmFP0sZHlyYuvk8Qeozb
ovXiCpfTGm/nJ1iC5oda9XhFTXgu6jQVPe4mOkOw3LIqdHvfGqNnI6oEIMhYFyCDrzTDBPINOBJx
axaGz0QYafhema8UnO6lOTwVzGGYUDW2Yg+tQbBiWN6aUSDTUc0brbGnfAsPAR78SI4u+5oWXU30
26uHyHuJanxbl1jM2bhbiHXK92z5rf7cpTnuIqOeCL/UZTuoi2rcufCdBKXlUUdTzdLRnEf4KnVX
S7xosAj5IlbsCIwIz9dhRRLU395cM8zgXNO22J8Ax/ieJgRQOog48srrWpb3tncngRIgjJitrJvJ
7palYW/cY4CL2q2L4F/tqVTUcMbPJOZTjIsz3zWalzCmjUBNRl92aQz6loNAsghoe7ZcxwGOQhX0
A2iWAI9Z8lS55JAeao4+wDWD8RIR/vNHXMfxbRyT5Exjh6aM/Aztp0UqcdDdAvPRrNMrQruJpUNg
pr1+82TC6mBQEWAhw+ZH7ZCzEuDhuYBeKwRWwtf1osJexBJ23AxhM7X7LoQ3CvpTOlAamnrlXHkt
HjIGbtupsLqPdszla2JjZtpoo3K/27msOH+StvkaSW43t+RrNTSXkR4Vhwj8GpNJ+LmvNjoORtlV
FLrEmqTh9A4wEPG0bmvZ2WSHuX7e45IfUdHV7f3MVOjE7Z/UKOrt0J0CO1X9hYliu1zHtNR1Yhxi
97WNJlyTbs0gawvq12UwsiA82coltbtgJJSqehosId3jIg2WaMBlMvK+Mzihp8GRQ3GtSr21/L6x
uuItQexuI0Rz1pm4VhExqiMfVuw5Pecn0l3rnXGP94lGQrtjV1/ySXa2fmeSPvgOVcSeD5ZI2BAt
yiztLdNNDCZdVBHDMtkwNf0lgwcblKG2irG4mLBxah2RhJnQLUZ8nPI5nrEMWcqSz+vbqrnTwNKo
IcQD7nP0iykggz66sXUxQPGD8DjWfhm1bVzbXEfm01gxlgp0XMzpzNBefuRStJcqiwvjShhSMm4y
GTsaXtpuKoiojVz1NgLl0XYtrgT7C/YY6wtHAyF8CBs+nH3XL6yJNbttulPrZlN2mjSXg5MCo8Hc
yhACq0YnoR+R9dhY5wZiX/WcsDbsLyqbhvgsyKkFYyTtsGbAQZQfJRnSpGylgfHFwHxCa7QKNjKe
vCaR75KzitnN1BGubmayzakMcE9vxxa6L4VaG52k4zFK6gDGfzn6MjubyDFmClJvvi7QftRWhVxF
VDoFVj6dlNY4KLqMY5iQukRHwt+bsxbUHblfP6OdrEj4DAcgATSOGUHVQ0kNasee+E4K0iDTt8Jj
y8t+hbfP/Qb5nuaYEuzuFR1f9aV5FpvhiE01onAB8mdj0sl/VhFqu1NJbkxCEFH8n8yd2W7cyBKm
n4gHTDK53arIUpUsW7bba98Qdp82933n089H9wAjUjxFqK/mxmigYWflwsjIiH/RfiE9HL1rBzF+
b6o8+4iSGRp+H6MsqgtXUxxERNH65v3UDq1xHvNwup8RjlMuVtyE7/IIgRfU/vKv0KaAcNC37Ey3
i3pubUAs0Z9Tjwk6HM6U7l1Avf7daNv2L3Mu0g+OAsgISE9dfweAgOVQkQywfk3ZyuwRnarpKayB
Si96NIECh3FRAk3gqnxvGomUlUbLflro6El7T2MU6jCpscS/u2i0H3MUz19T09byk4LFz3/tKu6l
J/IKnl+mGsNbuoUNneCksn90oVP94chKAZHTNeqlFUVceG0KhyrKIGVw4dfqZVYLigEI68D0bXyh
/AwHgwZomYNXGgfEI08K7/vgxO9Mf3RNB69l0AxQ+Xo29XSHucvDq94kNjZPgicKKVcVY0AU1dnn
OY+GynPIGC3P5HEBXBJmN16rUsve++ro5MALGv1b0WbDV0SU868y9ZN3ZGSwPklEg7d+HdffJwum
FZpSInk09Db9ZDrVTNdbDlj8IbOwiBeUsGbuItw//yRc4VXpwG7FkkwAYtSgvjygfqbxbtJ886uI
u+ZDA6/oUxskXJLQ9nDaRm8NstaEIMIbI8PW5wwiFy2zECGcTyUauDRHJc+tN/HinOualZ/YpyZC
XxxhIltK9AAxJ06xZSpOEvjRIx1fqZ06aG7OXR6ktPIlqdOnduh4Bjgk1O9UZ8rysyhMHnE5DbNH
zbTBMzZ+PE7u7xftq4qD/7PktyoM3iwh/n9YHLQoVPzv4uA5ylO0+p+TMpe/8E9tUBfQK6lPYcdg
CuqANmW+fziZmvofSg7gonj9q5T75P8TsLHU/9BcR+3m/5I1n3EyDec/6Pw7oKIoy+iaqr+Kk7kp
K1FapMpimRQpLVXqjlwqes+KWDpUg9DhHHrmGAHjpLc4PLRQzj47hd5eny3KTnVwU1RiLMuEaEpd
0KDaaYtNUYkmf5q0LRQ+jNvkz67LYHyk2WKfkgmrPRkKrWjsmtC3MvI0Oai27A6Osyg0Vx7OVNHW
E8W0s43zQISQKpToDRoX5T2Cjrore7pedcbQre1nD+YQjwcVJrEp8/wzb9vSLPSBqG4Zm6roOHSL
Wy9ibBiyZ39M9UQ0K8rh3TiUKJ1wCaEMN2UIrwaJpV21AvwU2OsmOvodqAk/L6798zsc1RLqb7Kv
tSl1wcstcd6yQtoMUfQF0cYQ70jsyDmJ8xkYSPErczQIobYKWLeIEuzhzGB4hFrhPNw+CWJZ7Wd1
vuWnUCU2NJvSNtem2By72Rc1Du8IUbQ8Yt+iKWaC3gkr54pQIaCsDvHq9xQ37PCsyKr47qTd/It2
a2BSZgpIDi2UGh5N1LhwQnaQ2ztaqp0tQwSC4hy1neVD29QhR0cXKINMGATzcPgo1X705mzmCVnb
hgcduLlPsU9/g0YrF0hFLw5ltebAUkXs7BeO4ksLAAmrJUasj6ytUHnxfTuGklSPTxj/SBd1/BQZ
z0ZBjbKiHGcEdLkm2BuLOx6p7Wjm/Q/LTG339oa9DBMWMtIGxVmdvJqy8Pqn4O3RAbIOEi9vYu2/
dYqgLooA7X0bgFS6PdSy9duj8WwoYzPr0g/9oKIH7mlqhSbrZCndQ6X4/p9Gxhu2S4X1usr6chaX
1SVCm1Q8aeKs5waRR2+1pIUJ09I+ACjT3QdmU5yR/M8PlnH50jdzQ3JbUqZAh2YhwK+HQoNaU9RW
5VgNAAjbhFoPavbTnUypgaER+MNKuPVvr+fv9s7LQR0omEv4EduaeqxMSjQGY+yZWZqduyyZ3scN
gTBLlfZPWSEwYpRjjkaJ6uAS0eoaYDpqOgPko/dJVmj3oo3NhfPnGJ9nMHhHRksvzxZRwFquQAN3
BdXcLArBKgW4WKReAxH3Pq94xZNSI9RYwQy/vRYvz5ZN/4vop3MJIOS4CTsF0W6oKVd6qJHgNVFG
i3OUhXoZTG8XamzwdHu8valJenuo5KN9gOHOer+zsZgbA296L5FwpLgEjHuq9+PVLFXHe/1QhqFL
5sYli8LDeqguqQmlRZB6du9Ynqzp9+n4p6JbNVqn20OJl8fYBgIrddgoOnhde3Oh8XqzIjWs+EQT
ZzROmVSmhwICqgEn2kf+e0Dp8Y6yqP5OFPX02CUS9DSPYtdHs+tXBe72a9RJ530VTbhyNEC9C6Ud
AZpmnX5w0+z9VLpmhkmTVaNxtrnzLARkHdX3E88vRXEeWtO6Ex3NOWKc7qpUBM8tRIuDBdrbdnQJ
pa47ONI51iZaUhHwRZFPiRc1CA1j86chX1pOVvgOUVDl5+3dOBjM3sTLytZmoapdQgGqlW8iu/+Q
hilKMzPg3dsjvby0CV5oLXK4BB1PZ3PEbHNKhM8fng6iggvQkW9jOdv/IAz+Z0t3J16th9ms3mDQ
tRJ2nXiJX6XAUpUKN94guohAFZ5NWalFeh11WERZla+l4Ru07UbqmZTvkvAB9HL1QVncnSCwlY/G
MFnvby/DXhAxKVdgq4DcI6279ZfWU4acemqrXk8+e9FpyMCYts0/eAcXXweq5Zfb4+0kSyyIQavZ
4uO26ROuByxg7KLOIBJvNirrJwYHAN3RxdIQ3msNcsXGGb61fZi/x5TD/kB1rhuv+LTT40idhEpq
qPnqj6FHChg0vzSagwtmbz1wnADgtkQEcpX1zxugXYw2jpWe0bXDH7hGK9AQAIF9IcYmb3JzKg7e
ETvfNCmshewmC6Ii3bceEK0wHXnMMfPiQMTZKRNcG5FmJV9bi/+iwAQpJ+6BPN7eh+Xcre9Ryvk0
qIUUTFMs77jnT6UkFNScsjbzEg7dHUxI36tGrTirtY3RMz7xd7MGFFHo4MGKAETj7eF3vnOG5/nw
O5rJbe6gwfXLmqzIPM3OoZ3Tq0KpvkyQXYfl8PqhNMmZ0wXebVwo65kaBTkxGvncyKi3uA1dzzcx
AHcsJQZsh26PtbeZukT7inNNt2cRcX2+qhZMFqwcE7zVIdXRdxb2OUml4c68GqhZoxHUdYPx+gkC
3OBmNigTcwFvBu11xLt6yKReWHfhx8a3FirCPL3pErU+357fcvo3p8YUBmsJTgQgkNxEi8Q2AjFo
ATj7LtavI9WkO3/B49NUBdbPCwd90Da7zmHy6/UDg6L4ne6AMTJeHtcBgzFdcTUzGKFch823PNTC
e53c567pOs3D/z35nOIWf/R82okIJAgqTT8eeJJ+0HpPUylBR0bo4yvSCZ/SKvg1NxhqdhMGRXGh
Dwepz95wjEYdg2hAGr9ZYsjKvE8oKcIKcVBew5P8azLP5ZcqzNOPyNprByu7Ox5gJdBZPOq54tfT
q0yl0lFZodQ8ts1jzmV110iSyqCnI6niSvfajQQ4zucBwsla9nP5Oc9KNDGNqD7serTcfdQ4ePm2
D20CWHBO1e5eCev3Saj+kYdGdbCsvz2c1kd3QaxTeHY0jCCdFyCgDKRm56ihh1KJ1rtmmnVPbWfh
tWO17YK+QF7zQ6Eje+KNAd82mt6gOk5QxyZs3yxzvFoozE6nxlDRz1KRkYCrqtb/TQuf2jjWylgS
xzqGVUVGo9/0M2DpRUHlH7WHXDXuQAer76fBacYTjlcIcUSBrv5J9waLmSqcbE+UTiAP4tFO+uEY
kAR0Aq2hYZ65WW7onYZGvynyqlZNT2k5lhDZZYlS3xi7iQ0/u5/bHpsGQF/9FINzsRVQ4oVMz1hO
ihMC+cgvKgJfe02pDwLXTk2A38ZJNzQuIOLm5tdp0RBHg4PaIH0lDcbSrH0sBC55CbpjF1VgbiQw
ZbtrUwdlA3Cl98gFK6c8MZ2DetrL6wjLDgmiELijg/Pf5iPIdDHRHzICzxSoEAdoNNP0mYMrpi/y
4Obb2xJTWzTrmLIOGm3zgTfIi7Six9oTzhPCYQhI1w+YXFso/ER09B2tjT8bzahSJK+C/i9FCXXE
isfBdk1zth/Mqq1O6YysHE1d6xwHi93S7W/05S1GZZcyKligBbSPYdbqG+2BPYdlG4Afj9mWotIS
BIyi+rE0SrSCcEe7S7L6KCN4ebUs5WRWhZzcoo62GTRA9EBFjS3waP+Mn7GCA/wY6RAkVAdN8BpR
8m/DYtE2Z9bR7i8RfBMaVkNvIrypqMOohAnhLh6wWbR1nHHq/AhOurequhRkeYK7k5faelUDqRX0
jQlAUaGbV2NGn6JLQK4iXYTiUZzTvgbdcbCVO+VahyMNLhe8CtW/bQDQgCKkopCh12dO8QHaTXnx
Y2RKTAP2s9NHPB6XJD/JJfGggMZAScM6OvLL3m0XmNhDnQgQpKqrm+/cKX2eMMuPgMyqP0k5Bggr
pPU7M23bD2xt/9XCJO3BINpcAZbAskqN4hFZGOXBBA781sDiszlYmZcJsMP1gzgHqbcBoXrzGQqT
t2ZtUTkiJS896Hk5ZpAW9OHRhlcWl+1jG2fZfRsNttdRnHVvf2NC21kTqVPT1SXXob19aHRiDHoF
zUGvobt37nlhnzPHMR5h5w6nWdFgF07DiNiMSOOfjW3qb/O5saCc+aGkwlDqBxfzXgiUXI/8IHTS
qKuvj6dwkEmv6pp6ehBNF9F3w3kM7C92YByFl92V51T+rk8Ckt2cBt56mT5hgudRlDcuUy3ld1uE
5ZmLrGnuWgUmldoN+gX0QvjOp2X8/fbS70UaUM42DA4mrC0+hc9TEKFHkDJSUhDMjAost/y/9Tzv
PuHT112sMoyvGoICpwHJlB+3B96LM4am0jhBLFTw+FkPnM0hAKWZJU5V9C3y3EnfWD518NujLMu3
/dhoxNnEb1p0CKeuRzELelU2IroeTleqBzdlOIWNAb8EQYdPep1nByWOve00li+JcrrAp2KJe88y
OmVGRbTPGG+OtOlBDC0t8V6iyVcU2E/nSPbhb9MK8b5uZ/0eA6W0PviU9yIrAGuYChg9UYnerCve
cbMao4DsiWKK7nvN+hkqk/oEmPWXrkTiUpn6r9trvHeEuKrQmKVyyLjLmjybc6hYvh3wDADFMw+u
jc47eSsddxdFGfOrE0Ia1BRhf2gyVC8PZrv3oQLvZrrS0G1jeztHlo0CJWpJHmjlzO2yAtI4TlwX
bBTkQUzYO0rPh9pcjDi1jlnfZRGmuNivojOBPYKOln6Lh8W5oQV3cHR3N5LnjQOWwaLLvN1Im010
ANh4fkpWXM+2/RaGvY4HQ9Xi9q0C15jS4f72Xu6tJ0PRKyER5Qgte/1sL2XTLG5/THKWAdAIoNcY
s9n6mXf7cLB1ewGAAEt0RecVMNZmPZMuTgBy4+ID3sY+awGdyqkMYu/2hH73eLYRAHVjysQWYY7a
wHpG2MlVrWQJPQvczsOEbMiZBjYNNSWqyktqB4+9CkIEFH/50ZIFDMyqbH+11dzda01VXUgJB1fv
wUIlyOg8AJNBLkDPBlhpRnkQjPe2nL4gDXtseClpb9I+C5RV0qZV7M24PYCxxGu3rA3dq7GbOfVl
AbEuM/U/DlZoyec3KwRCAJaESRWM72iT70+jVeQJUhFepjk5DOfuq46a7pfJxyYTKS/nJBC+udQi
BOY7w8k0teHx9k/YmTeta7ADC2tCpzG63iPUPtIAeZ7Q06K882A8z65ciHqOrkgXLlJ0r87FeLDY
ew8uCjcaVTcwC6bQll/17Kw3emEEIZhbrzPKFisQrA3veiu0TpRkWxpVPaoIQmZvRdv27xSRYyU1
V1F8jmjd6gcfw853x28BP0allVi2fQd1wJnGDICdl6MLfZbE7ierh06vQww+6FwtB3673QYwDYpj
dAy1ba2/S2EYKDpSvZS71crL/Db8rmeY4XoV7Zb7PAiTv5UwjR9KbLsBnRna1J1ev9/UBdk5sj2J
St565UdZBu3YFaFHG0q+gb2iXwezi64pBtyAzfS7Puy78+0xd8I3pTLmTe4NJWgL1RAjr+U4TOjc
wCRBeiPoEYno7KulmumlAyz45fZ4O7eiQyKg2vSglyb/9lseJe4fBkq7EYAGDzh6fubix83cbf7q
Sjk+JjNmlLfH3DlFXBZ8QdTK4M45mxON69EYjzn9FW7j6VQBb7tPdTU649CefLg91Ivl5O0CxxHy
IUup8aJab2FFzw2wo5PANZTd8lhr7tWCcJlLRXEVX60Opvbya+WscjMJckVH6gy5HlCouMtV6Di6
oeyaK6UJLIZ1oBF3sIicpygR2GOoluM1+MddirIOv4axkyGpnqUHH9DO1Glqayr3o9RoPm6iVQO6
sVdbilaFinkmQmC5V+GCQgcL3ebz7WV+cUkus4b+6HAbUxnaepDFFWErUBkrW+yBgF9nuNpMZYl3
1+2BXhyd3wMB/1gGwkVtmfSzYAiMmbqP2iKJ6yfJqaMRcfJF70CiMpODr//llbyQAUG40T4FnUH5
cT1WoYoW6W1oSrLD6duo7dKtEfd9Czgu/LtqaORiOynfYDCDdaCSt08SyOT3TIX2FTQ9Ck8gS+/K
IAqwB7Lz71Vu1Y9JoRR/933dHZzzF5/x8ltJhuiK0xnStqEKUGfq+CUoXz8a8wdN0cOfM2zb7yKB
SnIqDSC62GeWHkRD5WCddrZk4Q/SiSRS81TanHh8mPsht2lgqDgeXfu40j41QJfPtRMf3YU7xwzA
IdmY5tAVovK03pFxdhJzkMrSWUWLpEtRAKPqHn25fcb2RqG79bu3BynS2CSXM0q6MtdjxbV9rbg6
c9W96cryqEW/MwpNJxoymk7OpzmbhG8uu3hGPsR3cQAwL3iULpxLI72+ei543lO74u2ucmtv5gLa
2WZvBt91MKy65JWCKlqf1wdvjp0jwLOKV7KzMJGpy633RemUjkpWu/SwouwaoEuCLI2NVFPZidcG
AArjQBiXrocBsMHeDGXCycioDBluAFvVG6UefUV8LacYlwV/3V675Z9aZSAmlSa+J5V6qk4LbTPU
IEsVH4CBoepYPNTw+DxEikOScWGi09OET5NvfELvRXNvD/xiOZc3sc3jhkc/H/WWxF63HWCwGADB
gJb7U5r70JnKzvbiWbMPzsfOUDBD0Z9lWSk4bqFnZaAGdtAIxzUQ1oO53hcljcHJegMQPZm82/Pa
WVD6fTQCgfHZBgFrfUx606wCI0Rx0x7ztj5VsY2UlA+UBy/wxvqB5Gv5FR2u+NTJxRXh9uB7M6V4
pC4UdjpJ23wy8fW8xEHad9Fp+TOCtf+QBRlCSD54ldsj7U0TyjrlPe5f80XaOOuxRIt7Ahg6wpC6
a5ADcCnVhR9lNwf24l4lH2Tm5F8Dv4y/3x57b5YmJUfwXrrgobL8/2f3Y2T0Suz0Jg7zGcl/VluW
p0PpcXWB5/HtoV4EMFPlua85aEuQY4DHWQ8F/z/U89R3sM5zxHVU5/6hg9BzMKElpG8+QosSFV8B
6GXdMDej2KMIBgDKiHQ6WY7a7RScxknP3wHa0i7B2JivPyYW+b5qCpXHPtoD61kZIAxqSFQYdkTw
m62wQUV60JQL3D7j4J7Zmxqge8BydI1fAuaSAaaGqnS2q1Bxfmhhp1ywBcMRuUCNW3Pl0PbR5fae
/Ua4b5fTIT9g27hCSTTX04OzzruOuOpaLaWgOzSTMhTBp1R4xRT0H6FhDsZdnCLLOVXI6t75mWI/
KM4sTgmcKWQfC90zGzX6fPt37RxbCgoOUCbeA7Q9N6G2V2odb5IMOb8hzFE+V3DuQCINMWl7nN+/
eiwwAcu6QzrQGHO9BCge+BNmtw69OyR8m0K3sMqFcg65XzvfHmonEgCcInnk8cGWQZRYfY11aCHp
3Pq2Wzd9dg5j0d0Rw0VxslXUjUK97pEJmz80Tlb8fXvknQVlZG4t3Id/x9r1yF2hxaWNHjXk51bc
VdAwMaFCgNNI+uroTC0LtjlTtkoqvsigkGpsZ5nEtjQQteUTzcBaVrIR11ric54MUlxNdH/Pk977
95UEk6lZSHgGjsxff4/ZvJgXTARRCce49XzjGbvPshX24gFl3/XzIB9S6Jx4zPfy2+2l3dtU4DTU
6HjimQC310MFgzO0U1TB9JWW8tQjXYsZRmScfRkHrhrHBs9aPIplnCD4d3vovV01QJ7ZMFj4TLZc
mVprAZ45NVzvrPw7m63hPtAZmXbLfFDq2h2JzAfUMDCE36bXz++RSjrVFHStTeKBXORs0m7sk+In
7iHOwc69jILgAZDrI9ehAwKhb72cA0C9kXYZhmpYfyIBaOWuMWBuZGNp9NhO/VFG/HJmjCctsDM8
ix3qpevxOrNIprJWLLcdmr9RNMWLpYuexkqO96/dLB69dBokq0g15ze45dlVXPDeM1qc31wBMuai
BsRUXHxUt7KOLpK9KRE+6Yvxsat0GdZTyidHH4dUmABkBJY1kWFcMKJHUDSvlX8xKe4sXvuIxjjO
tgMbixIlh7Q28YRIeeyB5V8EMLJT1DpH1be9WZGQLhcC9zH1m/Ws4GUtNdHSdHUfS4qkQWJwVBSc
WULN9F69VXALeI3hF8srZvtKKhWEG/Fww38H9x8FITNfIMiSF08Llf7n7bF2zvtSb6Ovv0wLiNp6
WlipGnBIcY4pe+sbUNrxqQ+wwp4VFOTI0Y2D6PwySwMtCvaPeS0NTGNzNlILA6tcDAgmWvi3xCqu
G7GVRq+tNRH42ap/kFp8WZtJYamDYGOLgZEf0brMGswVUGZprqifIgJn2PQxbq/iUrdb3znrATfT
kjJHx0FyDkUyof0tFdujyFHdKe0s30UDupiNk5cHa7kkR9tBAUJYMHW4W2FHrrduHn0fFS/WskN5
5K3jjIrXyim92GMYnVPqqKdqHq0rjCSU6vNp+HJ7znsnB64mdQ9SCYwsl61+FlB4BnZVHEnTVfBB
PA3YkOEHh15Rxq5ewACL1wKs2FQ0cMDhgmuEq7KNzEXPl6dPfIBqbXyP/VZBGbUajAc7g6p/sKHL
CXmxtmh9AeZa2u3bCiKiAGqiN0xuzBEwUAbscVKrmBAVFvFB83vv7PBNWPTPTKa3mJeu1tHqhiyc
K9Md1KiFhATfiIShcdXUrj9ygcfv06r4F9fcwsJZLh7uHSql60HbAFMpLNVNF4eq5EKfqHWdMUBb
cazFqW9j9dXvGMHrjyoJzUTKMtssV9rEZi1ikmWblefetHA8NaRyddQiPHjvvqx5c1CoZVmcE171
wJnXc8v1KqUuykExpQKZvkfVXuIHN/tINGPTbuGX8hk3bMNTAW9cRlG3Xh2Z8n7ihXEw7b1wx+Hh
5wCDQw9x81zkvZr4fa8z7XKK6daiAF9YoX6QHe2dIINvYkFA8mzZSuEpVRMac90jN2UFtsuLCmGP
UO/vZD71ZxOxIreJcuvg6n2Zdy5oRzrDdGlIPrf4BVnZNbB/k7d8OSKJF+MV6wyjeZ5j2jXtVA5u
kPT9FQb/UbDdCzzLSwJVCBBpVN7X+ztl3I11paNVZYfZE7o7leTlGFG3ocPct3cmVcYjXcW9jeSJ
SsOXtxpSfJtgh0OqkjX6ZLjgjrAa1LDYsNJWPSBn7UWd56Ns7i0fpHaE9C4lvlztvElp+ru2d+ZT
FKANfzt67w1FeR4QAYmGRmtvvYjo9Kj2HAmDMrkOIkz1kS2mN+DlpRF5t4d6CSBkvWA38+okvtli
C++ZxzQNbLSmXMR/O9UdkfhDU8rw7W+JHuXxNU5CDcdh4aSnCexfhAS0NXzHqic9+CV7u0gPDMr9
ohVAirCedJTrHQYTlFANHQpF37bW2zCz56+357t3Ly8pIn1TANOkputRQq7qBHq96fbI7SGrHs7G
W9h2yPIPLZJVJ1mF3c8xr/B2jme/eegVmRxh5PdCAnnBwuuHZe9s+drci3iAzgl+6g4GdXmLKb2J
OCDaM8IskbYS0S8sngBx3p763qcJRugfVQOQyZsF1mOjaAObcvg4ontX01g6CdRQqFz1Op4Rmq8c
iQnsjQhADYSxyv0J/GO92HmhjREmz6abF6r5Hv1/THcK4nggO99rIxigB1PcO0MLwBhWmUHw+X3Y
n6U9itKjoh217O6IYNEkg+Ld4Iz+n7cXcu/ztJdIQyUDCpm1iTdVGkhr0rkvgTbqyMIFtofjMzqj
ReJ8uj3U3gpSsXSAr0MhIo9dr6CuFZneDwRyM/Qh5hqKBh1XwQ4DSVO3HrGZvj3eS9gq4eD5gJtE
rtBCMcFGM9y2Svo3wq4cV+8kxs6dneKAVDkY5w7JWRWN/bYqkz/tocYLwfGDk9l20cE1tvdruJ8p
xIOiAXm4KBU/T78QDq9zx+SxNVd59WcEVhYHq7pEyBsriuzvAuPW1AvNIIGClYhM4RRH2SPihDgb
zrlSjpdpbptXI1to8IDsIVQsOaiQ2zVq9E7YSMW7E1RHb2yphba1+TiNWH7c3o6d87waafMBVbFE
nKdmJKGIr2WNj+Y4K+bBU2XnODMIKcrSDmZCm9tGTCgH6unIg6w20gvCwKSbqT+4TRAdpVy7Q4Ft
1OAa84pGKXq1n7ORF33XqexnjlRYQpfloUyqT7M+lgdp186HQ4CntYJ0BxFh+/4aYqeAQE9FwKpl
e04HzTqrQN4utp1j+4nl68F4OzEdJA4tDuIcrXW52akuVmxczIk8gwX9JmrQBptErl7CGN39U1ok
yWcLZ7yjKt/uNGGS2ZRYIB5sITlicFrMREinjWK2H0G2TO8pT/C4TGb/nayN+eCL3Lk+aTfSul8q
OqhmbzYwrjAakUjUuSN+0NRYitkz6g4tHr6I/GTnXXZfB5P9dogktgYooRyMv7vMz8ZfDtizAB/3
XVvOBER3kHK+aImSeA2GMA9tDbRfB1F+Mqb4iEqwk03T1oVbQXayiB8vP+rZoLaKFKbES8qNi6bE
2dnSTkmhgieonPDS+E161UVSnoou1w6+/73pkhORxy+Sz1yk65GnuMQmk7DiQhYP77mJ/Du9i/QT
Grr1uznpqksHG829HXT2PlLSEwpm9D/Z7E14A8CRcEnzkcboOoLMGTK3xePrkUD6ajUTIiklkgWe
Q62C5/x6ftlUp3o/UfeczQBGco/B1oSWz7lXbfVgKfe+lOdDbaLchEh3j2+f6RYzS4lEnLikAsln
1JqxqSUROt9exZdE+AUGwGL9vk6pgm4qQFYQ4iWVmzwvfV/5uxpMjJkq38HoYw6xJlfrxupO8dT3
bwpdgfyFITc2XEiRekok6684HyH61nTmO31QrG+3f9zOvcKJUpFmX2o11haobOtTlaLEgBpl5iOS
mPl431XV9fYgO+eIG4Xb+3cBinL9enOlWnWlNXT4GA6Q/HwD68cxKdGWwAL7Xyz2aqxNySSa2tHp
fESGzKm2CkxiZ0u4KFpPf2mh0/wdVWMrnuAKWBnevFHy3RwaGZzKoEqUUxKaCtZxdBYsLxs7fApL
xaxffckuckT0gShRc/dtY4iFmGvnA4hBRVRpHwalHk/o3yHfOVT2wUP15ebysOAygvNEQYd0f73u
Sjcnqo2QrNsrhvZuiM35Wjpze5BqvwyKFJhJGJaH/pKjbDJT/OT0cFZi3qjkZ2d7LIsriRglnSQd
J7iPZf6pGQbd1Wg2vBZCxMuJxxuZF11ZuoibL6tuIarQxDNcHzetSyPwKgcSP2L3niavjoUMRZ+M
yM+DjXfFei39yk/1GO8i13LyFJfdGG1Iv8tOPF6+vPZrYSQeEwtnCaONbeFkgWGPKLCwaw6qyrnZ
LZJLDRntKPSDJP/lrcK/T2pEukCy8oI/oBYF6PHUXxzt8vgSNNF3Qll7tsY4JtlPkOBGVP7V4Xc1
ptzsWTUpyHs0jDkY+N6riOifQN1Xp2gsw3OUDNnBHPc+gmdz3B7PeXTagTYO41VK4c2WVmFxozsH
X/Vyaawr0cyKC3opsvPk3IrUzbU167lvgOjvh+Q0OJUNB7s374pkHi94KAX3tw/J7niUaSC3kdJC
sVsfx2FIzR5hJvwB1Bi1gKmxz7aGklGVUbwMjOaoZLD7kdORpBxDegkGez1e12ZpRImUk5LY2Vk1
kPnzw2l8gmgenjSts0+KYqb3Wq3HB5fH3kwX/ibpFs2vF48Ss27ioYkdiTtVG1zqGK1gU2nzSz2q
ODtNyvfbC7tTBoO8Srec25qIwjtoPdOq7pHY1imDaaHiX0HaFA++gTQ+evBoU+Fl7PmY5t5xdys/
bT3/hr/4UdVvb8rgVReejLnon23iNjfpVAtr5OmN1b2HHQ1OipGtGFdUuoPrpCRHCJ+XFzRzFmC/
LJrpvA02c+5KZwhpZhsuPgqxO9sQv1uznFAuLn7cXt7dqTEYhaBFiWj7OkKU3eyqkjIG0mKlp2JP
DS0Fqa8OyfU3hdCCg9Ozv5080W2KmpqB9MV6O7We1BWLLsMVQa+eMyywqKB2Grq3WGClCmZyYhrk
E2pnzb0uIsysFCc4uIeXu2EbHLik6BPDfgKWtYSoZ88GDUhoS4/RII+2fB6eAX+0qnBDW2k+NiEI
FzoT8wfU9q0LxB2lPbi79hdhqe3i9LTkopsDlSZdmgRax/7WrUMduW60j4Ohp9eWKslfeod+O/Ye
yim1Ivles/zufhyU/qgmt3vKADcsrDikF7Z0XBNV73EOSsqOTtJdMpTAv+NI+EeQzuJ8+5TtjrRU
F8BR2fAYNpsOTZVigE9KkrW2/tGfOuexk0pznalvHKzt3lDk9MtXSrWRZvl6byvVDCZFZShtktMl
QlPgZHVxfZ6i9Oi23h1qicBgREnWt+T6oFRkM0REpngxWg6hV3+bkyR2fbOP/rq9gHuX5oI/WYy+
6DxuNRrStLXr2RDSDRyn/qF1EXeMDI9YoDvBAJUdwK6gQRH/24Ki6lm0oqMl78ZDWHtmV1vf7bHu
HxVT+9h2wXQwqZ31Qx1qAfLCRaNgu9kqLR3GXihSuulUwgVLTMvle7R/oK6PG87tBdwdCw4IeF6G
fKEPBdd0kFkecSyggUBX1qyH1pA/dWdOPt8eaedm5k7mCcf7fAEm6usD2Oa0Dy2LfCrtSl2eO0MP
PmBDhbkG6rO1jkqxHYFadJQHaL3DwenfiywSdPZSlGUb6eWuR2+MRCubibxgUK0YMwVZv22iVrqK
rbSf0iRFVwHF+BiXSmE85HGP9niB5NntJdhb7OWj4BQho0R7df0jxsKf7HokY24ViX1UpUXlQ4yr
BJZJOMwcxJa9Q7vIrv5T3KNMuh6MvrQ2qLjPumrikGrhZYOLkTG057rr+8Q15kqZ/sVhej7kcgSe
3R9jiI1AOzWG68i+vWJ3NXqtCLEJFtGRSObuaYLbh5QtPl6kQOuh9LFQw7TiyTgWeYkqu61W99yf
uLsktoUcf2smn/3Rqr8o5iAOUq+9sZEzwG6QgAMqYDNNGhxDUREw3CKLxKPjIJkSaCI7OWate5Q2
B68Lsh9RUL7SpG7B5SwUYa4m2qwU15b7+/n6zu3cU56Vbl5b6r0VYX3Rp7q8L8Zp9l5/VOGUwwz7
zUY2N+ubS6RPZpNqtFm0/82txHifmWlzD+/F+BfnVApq66Tri33i5p2lUNpGEK8w3Yzg6vZNL9/3
Yw1/cVJhBY/Wz9sT28FzwHZF9AY7ZIhJAKU3iwhyGAMcemHUtsIfKWHvGlax8Wb0tfynQ6320wQ/
z8XqF0UsZTA+ZFMwokQTNQewsp16G7+EcLhU/JfJb8JB5PRaZ9akfDYvhjsFg5/HsgC9Ptfie1nO
JZV5M3pTyTq44n9iuY6aqRwys6TEmSAYFqT0Qw39CJq4BIZNFkiIhIwABwls3ZaH5heGge8j13ei
ILkCRsRyVfy27pqAnKEf4aahSHmkxr1zka8G3USrMkUF0afEu1B1+lNhac29D/D84BrYi4kLiEcX
oFuADy2/4tkHlPmOH2EIZLpRqX3prMi4n1tgAoYaPwpfzT/cPmo76fRSZloK4QxIiWc9Gp6BAww5
YbqqjzGNGgXaXZ2Zw7tI9IvPTzl6QTyodzrm7afBz6L3t4ffu20MgwMAZAiqxxYLbDhxbwGfAZQV
oWjpY1Zz19W4nWC6l9//m6FAQYAYJ2/ZPhxmJL8wPWGosgjHC7rqucerv3qKBQ5qt4fa3UJIJVSd
nN+0zPWiGn5SZkiQ0srGcuoE1UF7qrpBuOj2pa5Z4v90e7zdVXw23uZgouZYNtgAAjEtlfQ8Qz45
UV2cPQe/rYOhdqdG43zRXqLhuH392PYUjQ1FPTdA/+MNtYp0vIurMg0wl6z6t4aMXq1EyoVCQQ0i
HmEIxswy+Wffg5lRtMOOidiLccEp6yINd0RzvnNi/9Uk6s1Qy+SfDVU1OHoxJYAO82BiBNp1LoY+
/etfsBSt4VKRGSyVkc0H3jS9qGM+KFdXnAYZctwD7xJfOA+pFqj3RkgCmJaO/6aI5vL/cHZeO3Ij
QRb9IgL05pWmqr1adiS9ECMz9N7z6/dkL3bRxSaKkAYzehEwUZnMjAxz495/Eebr1oNvuHfnSRQI
poW2AcMFl8vswnDpYljYfThE7MlNM/AW2jg6v1ENk4K05L6b2iidJCnKfcVOjigB9o4rIhz0wnhK
oePZvCmVDk0yAZ7wcGiJuk5dF0gdxbb2cUZ0KPSuX47d1YpBI3YbIostNpLJ0bw0QqyhbTojcD8N
71aYNv0YgZwbM0F4T6V08WDVivm4GvNRv2YvEKNbQLmbthVFoc2ZohuolIOBO1ecuEhdeSq/DXIq
fVSMsD+pEx83G+vea4uuO3B4u/kE/U3CFpQbwA9v3MJsIQjZzgCFHGVYf4763J8oxlc3djU6Nw1U
ag+WVKFmTqkDaCoTH5RV6qOOxt6jKaQO+NJ8c3M7F6RJHXPxC71l6ljvmjyEKDMKJyROr3/lPb9E
x1OoP/LYM116eabzFJaQVAaObsjdf3reKae4rlN3ztEdpFJxNHK/u6qXhwR0JP2a7REuczsJe8CR
nd6mCEzSfTLX5aj0snd0RQRAvY25boLBy0VJUedk80Di26jRjDpW3y6PbQ7h5WmBEQ1ltk6N6oCL
DvEqKbIS+YOVz38BZuR5Bu5Oo4bQHjKPy58BRzAKKAolt1BZo68yL407TlN5J1VW7lfRbKE5MtQn
2a4QCCwQndfqITyAwu9939e/Yes05bRJsg7wZrLQaJbWuH1QukK9yQYlc2Xw8DfXz9PeB8ZDWUy0
Mab0ZljZHGbdtCLKxnpVTTeV0as3DlIFH69b2fOElBqg9mXKBjubGzrFlC9pOhr+tNbJz7Bv9MK1
i3xMXGcMxyNYy54rsnVRj2fIBkKjzR4qg4Wo7kr8Kmlpy5Cp4ah3KFPmsWfHGkJMvVAzd0uzTyO3
h0/a8f9itcQN8JTiDCAyvDxHejuNudS1lBaMyT7VRbfcrECWmGaYp4O8RWzcNj/gWIppImgxAJRd
msqmxSxX+jf+ashF5CpZ73ioH5Z+D5QzSKBo9bOlOBqh2LX60h1W6bG8OTRNCV1RIbq3mZlXt5WZ
faoYOjvLcDLcSxMcgmXETf3zTaUIRyFYgD7wf5crrRBH/d/iWFzNw2MbyetnZUz6GwZOD53s3qUQ
AS31d02hDrf9gCpTbpEF2VjeooFd1XL2OClVdHD19o6pyNiAQgly2+2KxrzVB5iFDT+uVO0/o+zK
yW/hoj8vSan7jBUmdz20a6CF8ulgMGXvPuJqwdjzHxdv81jrQ4QmMXNv/jzE420X56obsht3UYvU
+l98N15l4KdMnuNpLr+boyDxV8EkhmZ4XQSL1f/bIa8ewIvQ/7kl8kkUpKDy5yXeOpl2mpGXyoB7
WkOie1DFhHfjZBs5yp2Ddv7jVUHDTgecQWCKh1sX00XKOCMNYvr9EiV+rysSTK328hhnZJfXTe28
CJgC4sQRode2HcU1deahtJQaSVQN0u8U8QdXU9X4+9A2Fpja4gifuvMY0/IS/hPiW8IqcWxfJQeW
MmWJbOJSlMoupXdTIclCrjFHYmPq6ukuTercRh271RlaXK3cleZp+Xp9zTsX8EUgiUo4CBEysMvf
YOeRRrBM5WfQzfTz6Ayo4zKl+fu6lZ1bYFDYZ7qTwgothc17365kr9AfGv5SLM4D0xjO9zxNf9ZS
MR1c9T1LTAlRdiBVxoVt9jSvnA71wVn3bSdubzS7MZ/LiMDGlA9p3XZN8SDYMOjSxNoWshaZ4vLM
eJhvjfUaRE4Y32YDg9yDFSUHscrOVxJtCgfqeO4BYK3Lr2Sa7cAwKeJCo5bMpzjJrXNiUdS4/pV2
ziOxGJ6fBpbg/NlkcfpggyoRjw0ZMtradWUHy7SQ4cwZ0iTjVPx0pO6HHmbG7WCEf44xBOWC+gEF
DmZLiCYu19jaVh5WFFqhOenqd+gnQc3rDFOgKtNR2LK3nfCPiMYWOlrKFpjEU9QbykqrKWlV5Qb1
+SFookw/2M59Kzpjug4RCtnp5YKQee5rGro6cUFV3hCgqA82Y3R/fuAFtF0Q7zF/QFJ4aSVzehTY
GrorEcprJykZV3L9UX4crfTf68dj57ybTMHg8nms4czfrKeU26qHgoY6fKfrT3K5qDfzEideZtLv
vG5q7yRC7AdJAWTphCAbU0VZ0tnpiCtLJVdcLarR5EWq90aKra+aJGSLEVuRb9phhmfY6Ihur9vf
Wyosg0xb4plFo/pyU4m4mMIqidUZCpbPzHN+rvSKQmasrcuX66b2Tgk2kGRlaoha4qZcKodlVhTw
B/h603aCf36BZ6Jx1PxgSXtb+tqOermkrFanhqk4LvfSDd8sdC9v18VuGHcUyvPWil5zURtBLFWh
O0/dke7H7o6KzAe4MlXorW/p09qc+o4XYJ3K/EFF3uKjJSPKYYTKp+sbumcJbU0RVDKI8oa7bl5X
eiiJSjtuyLKbsmqdD3FHzg57rnmwp+JubXIC1gNnCJGlAAOKb/vqAZ+dGWHHjs4f9BP5L2fQ5Tuj
l7N/I+ANd1CdFU/GrI1/ceFpUdDNdWhX8KxeGu0ATeQptJr+kmaaG/e0SMYy7G8ccAf+9a0ULne7
PgFnp84CASRH9NLUrCl1u2qMTTZowKM2EQ79OYFO/D7WrPDU9kb9DIm89J8jZ0dFnp1YzOSxo00E
zIo55I3pVlXrUYpjOp2ZylxjRfuntNbM5Y3QAog224Mwc2+pBH1UNsREGoCey6VKidkvqOlyDTPV
uB2h+XHVOWz9Uos60WlU3aov2yCJ+yG4vsl7DoBJR3oigrQNIt5LyyPDCSiC12AR5rDxnHmOC1d2
yubAe++ZIbIVlTvKb2+ovZpCT5OiFl34rND/rZBcONe5shwEKns3gghCcLPSq2BFl4tpY6ZKohBy
slVvnqsiM851V0hnq5ZK8NtG7aG4Xh1ciN2V8RxxTmHueaO71ddap+oJK6NHmPuTyij6uDq/rn+l
vYXxGEH+Btk71bntV6qk2KGvBMWMKtOAqSa02VG984jWOzfJi9odqmQ48C87KxOPn8D/MoX/hsgX
Bmy5kheJWQhjGIQ0klzft3MyH+C0980IgDEJABjDzdqSOJIaKad6j1yB9LtejPyzUltHvfVdK/SQ
QYLjTkAwXB6NuNBoUWSM8Vu1Kd2YkbSkbjMM+sEJFD9247Mg9BZSftTYAJdtFqMXYyWnA005w0r1
p1KRfoRw+sJfr93l4LPe9e34XZ6RfAB7eFSt2Xl6IHiksyT46+El3CxRqYFIFGEkmNgi577sGuhl
9cyc3VaZdevgcOwag5ZXDHnxBm37rA2s1a2eiKYPOdWzHPZWoBoFzWN5qKs5uH78d42xm3w9xnaJ
AC8/3thF0aKZmeVXTf0b59h8RI8U1YM1OUoD9o4Jo62sh4AW2NDGkt5JJTwJId2NomlPEJRMq7us
9XLU4dzDIeAJodEQpXBBv3C5JMWYcpaKocoK5UBu4bCsFzV+GOuyC5LFGm/yiok+P59WzW/MBBXG
eYzU5xG6/lNCuT7y2ilveneY8vUostg9xUCMqa0gAUOVYfPj4P+X1oHBH5X39XvWxsNd2U/14Dbz
EJ7YFNuBrAZ2OrfR5CzxzKyom4MgfOcJBgfDg/FS3GUA/vI3VGnDAHzWgsAgG3gspmIAZlTLbtqa
86md1MOoe8fHgtGHTgW8JvWybdStJEY4aBQ6qObG9m3VV9J5MYbWMzl8/0AiOHtqlHR/cbJJ3gU4
jZj+DQWHnJqdJRWADbPOXL6oEwK3jpIP3wtSm7+4sdSpqczZiLsBobrc0BYAdA6pNO5Bha/bDdXQ
+i9T86I8D00r66frV3bvIsHby5yrUNcBpHBpbURFI40ijlAMcDt7zu0aEmu9sZa/GOEg9YSiAWAR
p2TrGwZYYSRyKebH1vqd1Sr2zwbWn/+ur2bvMEKJIMaeX+rSm9VEvem0YYi3k6kR30NurzyHTAl6
caIOpTvNyVG+tOfxdOqNohJBEWdLf4W6c+QAJoQTwWnNk1YAr0uzfjgNZXjESr5ritoOITaNUSoF
l1+KlvWoIK7BYLeEIlnXa9lNOzZjUNnxEcppz6/QuP5/U5s7rbW6VbWNA9ebxuxCb9K/MOf+W4/o
JkTPs+NOq7IGsd72bpFa9UEPZe9IAuKDIg2cIK53k1ZXfWqoBm0wX+90433GNMoJt9IfxIN720lW
RtBESZNPKNzM66wsJ5ueUjAX2RK1N0u4IMoOdPEBlvHpdP1U7j4izBqLAbuX5Hbz6dKoAkvfRKbf
yZCtemozhe8curjzDU2i4T+pp1/ujU2Eo54jSstP5hohqILiRtW45mIq30D7z2e1bKZfU69L1cEP
3Ntxxt0BCjD3RD61+d4dQ065oomegF7Un5cK/AcA4L8A1CBDT0ENGJTIFrXLHY/iOrQzhaH6oVXC
wNK7fyu5kW4iZf0bFypGJgkjQSdROr+0RHw+G5MKbBJqYgQuzKKF+yCXFTRMM4pXB2QBuyeJwp2i
wLlFjib+/tVJUsdyrpVMMNIZTfzdoWh4k+ay+ikLc/MAwrP39gkmFOoIcBPAunppSmbmIu4LgaBh
0jRQyX99tGi693NrP0/WNN9JZix9vn56xf9zGyoLAigoLYUY4LZAqSxlrDNsw3Vs+/hhNmrLxbvW
pds4nezX3XgEmNs1SFRCFvWCHtnsZ4j0gl1UM2x3yK5DDaI4PxoLNuax09DMqLSj3tHupr5wInMw
hN3LTYU6R3IWmeZbhMDhU671xmdFKobTuGo5bChNIns9dHhHoeXupXtlduMUDAZfe5SccLKTrHpt
ktf0yOqjmb/9zeR5AglDw2PbEyg0U1JjQfFQknWQfhrKQjkN9mmPqZdk9EgUYUa/fmL2LoTg0VZe
EjgcyuWGZm3WjQCA6GbGuvnULYUWRJNuPWa2nRxEn3ubCEyUiQFiJdq2G1ORjOrITGfKN4Yki91C
BuLlwqJwmLTtHRKKXEgxEccyJ7QxtDSDVCoF4+/dWKH/UZn9egqVqamDWS3pe+SOHThD03+9vpV7
L7EFPBZxV7BUpKuXWzkA94kyEi3GzKzwnNp9/+/apsA04kS7NzTJPJlAKjzY5lvGYnXnwN/ssIYD
jyKUEpylFE+26TjsbmZJlg7UXZ0Gg9RGqZ6NGAE/Fz12pfVNbTA/ASOSVlcnw5ndCdT85NaDrZee
ORpJ6xoL7W1XktXi4AXf+yRA1fFMIuRDh+5yb6DT5jvnIvaqcu0B1Hd0IpXOfKeXy9RdrUbxoQ6q
DrZk1yoID/7BGQJFvbTKPP44DT0hZqrJotJYab/TbE7vYXlcn6qEshyDmEf8o3vAfNyvIvjwZDEC
uTkHdKhQnYJ4z4/BhZ2gcuu8rmzjZyhiLC8GYfzNAcn3UPLsIRYhm0QNYfKP3cHRdf1A7l04MaTE
oQCYpW9DBdWKzREVHjZ9jMMzmQM8drJ2lFTuW2FIH6JhyqzbeShpzgH4DmTd5rSmt5o65Q9makgH
fkp42O3LJlhvOEO01UF+XH7KOZU0rRXZgjPlHdUY0zynczafp1Rdb/vBqtwqhB/fTGv5fH0Xd6iw
RCOdUSsyFYB82yTWGhToauvMxmo2PKu2JHthXixfII2fhkBiLnw4Z5mm1u5o2NMDIqgZRG/igxez
8aw3SnoEzt071yROJNVEMNT3NqFFFTYQQHSWRRQTLj+0WVYTIGE2Mi5qDf/tHXCI+QbK0iMOoj27
JIRUSyls0/zf3GL0hBUtWoUWQlgM6ZNUd7mfRp30lHVp9xOylcF6luNI/5v1ihxDlansCD3Jy49P
lJUY3cR6pzB0jEe1t6z3KoKG8nt1btTnbOnboDMa7SC52XmPGQPAYQHNFWO84uS/Chb1ul1SJs+g
V7eU9F2ucn2VtSh+da30z2qM5YG5nfcDyQOSU0Q0FEEffGluyaqsoSbFORs08zlf2tCfGT/9boal
tnjL6Oj30Noon5xSSMqv0hEJ9d5yKdS8jCNwzF8yo1fLXfI2ktRct0WLNqxdaYTgwM0orH5f28ER
0ZW9/jq4WyI/3FxrcnFgAoIDzXhzt9pigZql7S1/7ur4S9eM6tmasuiZGR3zV5INhbuYfV25iSH9
0Bat9+HvVw/c5I5r4TcA2YHxFwz4tgvemSkSDPNCJdQq13Nr1rAQMLV2E64Wat4mA3oMr1vFKWuL
9MCr7URfJHL0+gXLA+O9m4M9FIYJnBrTS5EsH5q+tr8w32rfKqtj/3ew1eL/9WarQVjT6RB9nC2O
ptAogMTQoPijU6dPRATO77AVOgxFLq2O21pWr39OIn6OW8ppVwUJvSVIFrsixrO1an207+L6vP1B
fHjqBryT2wayKQ1xMWQJ1LyhteTI4PTFA0Vk7SD02DNDrUwAQ/gX/YLLa9UYVSFXCUdMCeO48pek
AkLX5Gv+8foG710fNhfYFyAD8stNsGEMVdo7GlxlYMCyyFOGtPkkd2ro9qQpEL5EH67b210X8y5Q
OyB4jXu8XJeiZeVi24TTib2UXwEdyL8scziCvOyuSsChQCCzpi0jdleXurxY0DsV6zo96VVK6wNa
br+RrP49PBZHN2LniYGwQOcaUt8APbG5EZVN6y9NZ8uvp0HKPRkyjvKkGXEfefE6FNG5UkC0B7qc
xP9c389dyxSpyWQt8cfmcTNr21icjqzBlrL006KH0SeeBg6mWps884VCubCSlgMPsOd8aPcIThna
gW8qhc1c5XqCt2Pky2zmc2TPS3KiMND5SqpJzSlJtPh33CZO7JUhPAcHvm/PAVHtoqQFghzA22a7
zVUp4f2mVq53SkO7SS6jb06ZOYurz83RlM3eWaJ0BQgI5CyaCpsb0jnGQLhGINXncXZCeTNzQ3Np
Hsoo/LGSxR9s7d4HhfGLAjNBEv2nzXtqa9Ok0ta1mXnVHtZQa2/KQX5nLGVzdhZA7O3QHOE/902S
4EIPQOS/HWQJc8ksKAoiJQTlGAinqWE6vrcXSBsBSFZmWtwjmGQcIJL3rAqmIEAVbCvX9NITqLmN
Clws01rSqEkUUiwFkhH1t9GaOj9MxE08ZKIOiV72vuYrq9uw2IRhGIIzuhHS0snPDqxgp7mQl+9L
qdeyR5Azqe4wqBQvzMR8ktRBPzXQOPpKP60mZE3AHs1Y1j6zjd3HKK2WJzQF+ufrl3rPScK3JYSP
UAfkdb/cGk1aoq4CFO/Hc7SeK6cMn7phrs/XrezdImi8xT22eWW2KVC7hHJm0PvxEUQA0VyUuidn
puwTrfWnPzfFdAZVRdpq1MPFV3kVpCkyok1OT0yqOCO60lKquyllrzOEVMnB/dnbO0AKAusIv+kb
IY3CJBwrM5v5pTTPTqhTSadctcaDw7u3d2Ig6wW6CYZA/IpXC5rTDG1sTZTWiuU3kLzoRm3X79R/
j0Ale4ZIHImfVCE2vBXdq2VlqPMGvJrU0jALM23y9BKOpywirv/jj4RmEdMJtOrIkrb9s3LN0nwU
YMeKIdF7CPKzQAWH7jG6+BcOnGiOyIYtJEfZ8hvoaqYz0w6Yfk2SEJr6ITtVlNN/rNDJ//lbQTXN
BhVH44HWwOZLRSMsAhODvQQ4Vn2mmB8HVgLLQZcqR2XevVoWmZ6YyxHoFYhxLk8FGU+sZGlt+Xkq
V2dFbSQvQW0yWMZocEsKy96cWU3Q2ePihkvEeF2hNOd4nUs3lofltiuN/ABTs+PvaHQhaioYwWn6
bp6TxS7zVi1Zvjwkjd9TMPOnSiE0Vs3EM6bhiIF21x6cIMzsmAxLb+NWnmz00hoAGvEkSSBIFWMN
lnbWvixaqN2EcaseBLA7F4RxGqoK6Joztb3Vyxg6DSrEkQBImurpd5pW0e1EJBCg7NgcQHpeujqb
2J9ykS4qwYrIeTebmU15CGyPJ0tSqtH0qp6tfZKUtqu8hp76+zSTzP8StWsHX8Kdhu5KUA37CxxW
DfOD6Ty6i0Fq6COfwijy1Fn1B8JgxQritS1ktzOc9bmeQDl69aqOn1OmIkp3jXIm3pnfiVs3J4yP
vUKXyqc0Fwwksjz0qhtFqIb8qpRZNtwoh9fiFBPPRwzgNiPVu6Zp3+drPfxW5zaX3L424TdbllJu
PLntq8XT4iZ7P63VUJ+h19PkIK07VfLNtmg/pqlq/FybyvwQF5HzoY3DdvU76MeOGgnidlzurujb
KWSl4CD4UwQMr3yqPkBGYigjsARbrb92zYKATmL058YwyrNjwdVZOwS2fRoqPIfyp+ve7+3BFdZ5
nQiBBPHK5okaUEAK60zc3S6MHmen7juXxNN4NI2x070pVu1ff2ERbBGaYJAZ8wJfrjdbODeKxRCz
jUN+MkF/eIupVc+KFddBV/f2gSd8G3BRUSVHgVGWlVK+uLRXOUasLiOtvR65NzhN4v6kqXbvVUgF
kDwryylljupgW99eT4zSFoJwnHFf4BmXRp0sjQoNr+ebnZl/6ddEpeo4Gk8h2OGDN1l48u35EcLa
lBgpG4P9vDQVpYM0LSGpZcxl9IpECt9FqWwcVOf3zslrK+JXvDqlyaLNSWlSJ6+R2L7Lm3J4gMqJ
nK/LYS3W4EP6m89G4wlAH5M3PJuXBkNbyaUJD0/y2vdBpa65B7R8PudpC+KTqdfbFGHKP44FBDc9
MEwBfxONoUujTHNqBjM+NKP6uPtg6knoDuFYPE/N4XjK3gmBGowpC2hKKURskrmqGfpOMrj2g17C
XqKPjQe/pOnCFnPEdLx3AxBOFkQpIMp4qi9XRWYhiDAAdkU9EsrlaDgesUP4Gcb2+tFcJ8M17eJo
1H3vwLxMmVMfpQ+wDauStdHaVWUrE+CD03lWkvb9mNtqAHdA03uNVsJPcN2z7K5TsIrwKsLQZW88
qQy/R9/Z4D+bJlFvEYQdfWYXm4diYexHQ4/jDE9Bdf4bo6TkYmCXqujm+um9ncCJBNyly+WKYf7+
++AQd8eS1HvSkk1eVipHC93uLVPQYjSG0I7Jb9z25uxAOsPEYpatATXX0u+yCDXzsIy9uqhnXy2c
9aAqt32iXuwRtDIMgP8kdr08QGHWOfIyJmswZX37XnSXzmk2Dd+zcGnuwAza5zqN5PdOU4WeqjRw
/lzf4731smReR8HA88abWvUQl6o5s14r/m6l7fw+YczcNfXpttDi6fd1a3urpb6DPCb+GzjxZndr
UtM1po0URKGqo+TcxHdpXcrlqe6W5qMs1X2gKEv7LRzm/KGfbfX7dfu7q6UxzLwtw3FE8Je7jRKg
NLbduAYUKGyoKIzM1+M+fzQHRXGlZTgiYH1DKyI+LwSB8JNRw6MXL37QK98+obo4hjpDlFlfKjfr
tFq/RFJ27oZeCfSlmHypltRgWBr5Xley+GMMVu0gKti6Q34Dd8cCBQD1LfDTzYM507/o+MhroOfO
4k9gJ7zUSHMvZUopuL6/u6Y4SeQHoLKo0F8ud52iQq1ojwRwpQxPepzLp76U68/jXB5NOu6Y4rpw
Sckv6S1vUYxrnxh216H+AZzR/GBqBanBlKX3RSYd7N/W97F/VExgqOItAUy0VZEdo1QCsxHJgZqb
sS/JK3yA8yL9iAjrn1KoJzW31IvuICrYW59Jkk5oyj88m5dbqdVMB5WojwVWJ1teCCuNG9LvvG3S
QxnCvVMKjIh7AWSCqcTtCsOeJRqKtAajI+Y9ZmteKAyk5k1Bz+PbomX5z9VeLMh5DfWkrLUtQ44D
Q+OBL9rZaMGPKuZ0Aca8mdZACGSw216Sgz6bvkiRLt0Z1NAgaS2XU7yONSyQTG0dGN3ZZ+JXUUSC
GJGJFPH3r27oWhi5KueREpCeKGcliqRTbMzJh5nM9+A92/F+JFO0EAAHUPvdDtUVJUV3xcyUIFQa
O7D542wrEFEnhboEjVYPD44NZSLiHKVfDYhv/OnlFEQbzA0icC78wOZyalI1y5JRKkGL1Ik/F1H8
NXLy1l+idb29buqtnxXzziRdQmmCusXG7SVFm7boiihBAQbJs4p8uBtkdb2ra6d2tbbrP1+393Zn
FRnRArDg+AMxpXL5EW27ZZ4Q8vRgZhLMbeVpvOms/qc21NmzoVT1vdQ5yp3Ml3bXusz969bfHqEX
ukuiTYbzKXdvXjU1zMOo0scpgC2+vJeS+L/CaKJnq8vk03VLO+skOoGdiioHCmBblqrFHBZ7sXFF
c6vOQYWS4AcI+ZfbyCgpeC99d19FCF1Kalr5ejo5B+WKl+GM1wkRvS98LWQtnFRwqlv0ydDQg+/K
cQnMTI21s2aGmeyS8amwmZtR/NhRjHA8VLvUn3atdNNJdANTL5H79H1O6lS8axHnTN1YjZza640E
eR8xarLc98Tq9f1gFj01LMirktu8S8PWbRqbSldmDeE5L6ayPvh0b10OzQl6wXSwWBvdisuDQx+8
UaK+4vaHdnXWW3sOlFoWm0fdJI/qBG8YVubv659x3yo3UBX0im/0jYo2h+NaxmpSDOqZObvp3C/D
/OQsZf9fO5O2F2MZ/3vd6M4pBV9sCw5QmLUpTFwu1Zyk0llQWAiMPGS0J5u0W8so52DubPPgmO6a
smil2dAQylQuL00B6tNas7fkIOlq/VyDevbwwZIHr2Rx8AG3fUNxIomeyUmwAxRnYwri5aKs4kwO
CtPOPC1Jl7MZ2okrS7b5zgkdKTCT9p76fRv8+XYSzxHdgah7Ow86Iaq21CD8ghKeUw8hp/ysxBYa
b4oRHVy7nfeZ28YDLZ4o+jdbXYYajw5MJiUCYZjmFiDdt2V12lNR0uvI5Lm56du+vZs1kPBu2aaN
B8iyP1jvjkvnxpO9g4MnL9q62MSKTAYpW46PjOR1OhTDXTKm8c8W8NdD1UD2cvAw7xgUrCqC2Bco
EMD4y0Ok2VGkak2zBIM+V5+iKqXCHUXlbYIwXCCRgh7Ye3spxWwjDSUiF3qlW/2NzKQeR9NdDmwz
ie6l0h4ArmkhhAyx2Z2qfB4/LZ2lfrp+jN6eX4IdoZ1nEffQuRQe/1X4oQ+9ZscV2zoALfJEYQtB
eqn8Epdtec8wyY+yEjgzQzpoCL69ovgCukxsLp+T9PPSrpYR1C0tL6ZqdM77rM9o0GZJfpdkeXxw
RXc29sLU5opG86CnWYU3cOy0ALoGa2UeGfY7udWm0xrWtadoa38QgeyuD0CRzLy2IBjboEKYWdGa
uOZrKpWefgVuXfyyDN6TKS6cg5vx1hT5JE5O8MQxzbyNnqfajIy+W9pgIO7zFgpFj6saf9BrS/pj
vwo0guMCnJtrCET58qNBoZGYXbsC8gvb3Ctg6jxVna27ViJJH66fy7eRhkBh4Gu484LYYvNa1AkU
icyrYcpSh9t6GntXstripMwpxRDOo7uUaOVBncP4+/LnuquQD8k6HLZUfkDAMIV3udRpKNYKhesu
kNekue3L2fwSj5bmUixSniq1Lz2CpO6mzOvhPY/oeuoZoPRH4Aa5F810PA68w95HBtCuiLhWALg3
3siG6LkNYUwPinqdoGwp5M80R+h6KfaRUNvb+2IrvJuktDgFSqabo2uOZlhoa1gGkaGVHsSWvyaz
du7Sse+CatTWD/HSHzGsvXVDwiaRpYhfRXx5ud1yboVNTnAXZFIYCVVo1TWlcXlcsnzwE6EO2CyL
enK6+Ehg9q2bhwkD2n2+NiNtNHAvLa+gGaOiVKugymODyFVRbuvUns/SgDTiSqD0/vrB3ttd0kt8
PSGDQLRe2svTMqx6Ra8Co5jsIJGtzIMaLAnstdNv0jb7h2rmUct9b40UFRkvFxSZON5LmxlBOyGf
XAVhNateajUxOKOYyyTPqRdVtvnHzo+b88rexk9MhtU5VaJUwazXias2tfVYLX15lu3aPIhNdpdG
kQvNBh5OcoPLpVVS1tVhN1WB3uijCwkoRYSylt5l0GXAVuz8eQWPpZH+QNJLIMKM0KW9perymByF
rZyz6MbOqt9jViFK3EJV2Q6Gc7CTe/fiBVWANARx89bjdqrZapk9lAHMZ8aXiI6/51hJ4lfogfld
o1iPRtdmXpZqxcGrIhZymWrRpIOzn8XA+EZr4XKhOvPNec6cThCHcfeOmfTlwSzG7KDK9AZggJ99
ZQZEyKWZqK61RVmMMqCtn8Du3Ee+prfdgx1G70OUiu9iq4iDGDi010YMY8Upu61Pw/SAtlxPWD/r
B6OJeyeK/hChH6NDUO1vvnBr13Bn9RaM8+syBU3aN8HaoW0uN+t0suP+qGa5a88hRGAgWpRKNye4
G0zkTRm/CVrVzn4V8mh9rVV1kr1x6YrMjZNq/HndBe1bJGnhBReFxY0LMtOuJ03n085Np7sttb1g
SMLmpOhLBOjcPhpj33m7oBkyRFkN4hDS3Mtv3C860F9TLwOlsFUfTWTbs1envK3rpj84T3veVZRJ
eUxoFsGAfGnKHqoZKhKbj2fHzqM+LZPflJX1MeyK6QECMHzeMgB+u76hO1Zh3qItBdOqoHPabOhI
MdKaR60KYM3tbqt5lG6KEaRsRcDvDZWpeCndqgOj4gJuLqggsYC48KVDtWV+TAHmpquTN0GvWCMV
DT18zEr9lzFqg4+synQXG2r0Ilxz301KfnBLdpYMlRMFJ14TMvotu2UHH9E6aZCZKVM4eGXDhMDk
RBCkq2P2yTJbxUt09Uj88c1IF680PESk3JrgtH2z0WVJZc3UatsHI1ybAZ2UFZrgZjR+EBvrt1Gv
hUtQICX3rpiBDN8vaR9+daooqf3ZlKSDt2e7B+LXCO8IwRQQQITdLg/botPuLDLVFrqTy23aDUOw
tk0aGH3b0U+D1TSsiqMBrK1fxiixNyqpVG6ABGy5Q2CHlYw4y0PfiuPyC7td/rO0h9Pg28P1YgUA
EohdSqhvQHpK6FADG4sQCpxCe1AlSf9WOE7nh1o03M7tmJ86rTbcPkmq+3K0DxzU1mEI6zDhixqx
LvgGxMa/Skq1YTBQitcdPxrq9SEutTstkse7eqJYff3m7lkiIqJuAxBBjL5cWprbSpsgo7D9mqxn
co2SkpRr203zTS7X8gDOsWsMLI6YmH4ZZ9oYaxxjWlcVZLuxZp2nh2brTXRGU09T1+XT9ZXtnRMx
c/t/xjbvd+eswyINIMrbvq6BPNvt2QImc/4LKyIbpDlCWLRtKZTmoinhKBC3zNCc1KQzbmK7tz5c
t7K7cQBC6FDzTnD+LzfOmmo0V8HN+xAdFu/DKfoMHm44Laj0HqznTalLHD1Bjwm2hwT0TSsKhgtL
TWuNUVVQqhREtfx7o5eOxyMy3NdtrHhNCIs2vLTIZraj/Uyg9Kfo9Zff8ILnANtEzXQTEUx1UyR2
Bz4fxsjkblYzxZWVxryF6HpBzlNa76Renw5ezm1QgFGiL2Y9ALDj0rdT072Z6rGcpDgzsx78Qm67
yUtLPGkYqu1ZIqU9+Kh7BgmhRXORwinMDJcflYmWMMmgfKIDHTLq1DBEynarvr2a0p2SZo7/x4cI
a8CooAIl1NpyMoxRXqeD7sAi3CvVjVUX412sL+bJImo/2Mud84rMGa8Uw99inmSztDIcc6ecbNsP
1an0Fa2W3YZy9KnRmef7i1URqlLFZ+gJqOZmF2eTLCAfWVXaTLdxHf2oGQZ4r3QkQtct7TwJjDDD
cAOLFNIo2yCnT6VRQQsG2oA2N98vo9r+Qz848ZzYKD+Rxpr3ZbhGnhxNITXv/+Hsy3rkxNm2fxES
O/gUqK3XJJ39BKWz2AYbMLYx8Ou/i3mkT+nqUpfyaqSZg5mJC7Bv38u1OHpl+QvxDC7TOJUYl0CG
7hxUFU6U8y4A0kktdfMxahd96/L2WiZ3aRXM2NH7wO2KfutZpGHwKcrmGfGMSLCYVeyRb2FLhisX
waWtDxgazhvYuxuy6OVHG1L48o6QYKnM6OSTGSU7cdpMZaxtfgwwtiv//dMBAbpNKMCehlzHy/Us
zEazNcHQVejJHmSeDr9UMoTvoP4esgKg53afTnl3X6dWfekyTa9ZsLwq87bosqljbqxWHL5XbWbu
SIomL6lAtPfp3iVjXdbKimfAyv1PIxu6fRNQpyszpPEMcxttdjA+JE8Y5UroZBOefeaETlc21aWD
mqGshonAVgu9kkOoMdwz3Uqg+LpGe3BnliKP6uSkMA28clAvJIs4OsDEwi0Oc75z2GhM/byBDAWp
VgWFAUS5gbxfmM2DIqGJfRgaHe2sSubntz/9xTcPqBMwztvYH2iOl98eMTbKNajVlegZ/9SokB0h
VDU8KkbTA6qi3hXRHG7e6YNPC+on3Sdu4N4OxP+0orXr2/7ZT2R9DT9z4X3goKGhCWwQbp7zzoag
sbC2VqTKx6AvDN7bcdVYkC1ocg6B6XkxwuF1//bruPDBEZfhNrI1N7cOzsu3kQyqpS0m+RXIlCsq
hQhq7EkywVR4Xq/cNxfiJRonQHak8IzB/t9+yl9JrEuAVA8k7jfHvXEH721gHlI9gELdmtKgRDil
ovsUKyl2coWS5dsPeiGQYZuBPYk4hqL0fHrVU22alDBSAawYHUd4uqNOdOxKYLn0OnHTQdJjk5NB
TfDyGeMpXaO6xZ0KgvyPLunoJ4o9eAvL1GskqAshE2CrDSK4KeAiSXu5kuKKzp3EO5yAWit7Bcma
HtqqZbbqzddbNce339+l9UCHx+WNMhMs1LN71edKjn6kCXAqRoKR3n7UmqqDp/quHIS4Nkb+b7r3
dzWPDbJZ0aOJCZF+NJ3Onk9PtMVHGkllO9btOeMTBJkzXaowHG4W7a1HpvKpGGEtWWyWvwWHZO69
iLBtidPp0SbpL4jqheWcooEOH75/tX/43w8EOgo9axj8nScaoQUulRBBQKnkEbYzTd+PMhYFQIv1
7u13f2lXIVL9/6XO3oXArallh6Wc8OWpCTKJgV3E3yUQnLhySC8cE+T5SHdBGcSs9zwKMcps46Dv
Uam4pYd47TDuXb3+yjG5sJlQH0EtEiIDkOc6182ggPuaAWah0Hj18F27NadFRnWwG2IHzpLJ0z9v
v8HztvEWboB9+K/Z5gMGcVb8Yeq61mkKkaoarrufghy9qKwW997Al68LWn8PkFQwRbdyceVJL3w6
ZGho8f2HzgGl6OUxhX6cDIlL8KSbf0HOQlkQDNIfYqrklQ7UxWfcBJaw4GYWuL30v+IrWxa0TUNa
VxOkdX6DfAF5Neb5nYKGtGq+LgkNH7LRq0+jMuP+7fd78TFhLrzR4oAwOSe6bEY3UQYlECT4TfhZ
LcAYLXlSi4L00zUS0aW1EPc24AWUj4HjffmcfZNFSzqniAy5DAu4ouY3Tdve5CuoTf/+VGi6bFUg
5slI1V6uBFuGGXXmUEP3jCtvh1YPYIl2kr0tWTvx5coVdanWBuBhcwmBrs+m0/RyPT/hMCXOWV25
qUerksjEfEvDxsL9K/cLb21B56nTz6tRAs4sMi67Tg9XNuyFAIDfsMEtQE/fmvAvfwOraQwSWIdn
DiD+BN1n9Unp8dr09kKyg84+RsNo3P3H63u5Ci5Or0+hhgxDG+k3u1yyHqy6ZJPpDqoYEkLJ3gt0
8K8eqQgDaJhgj6KdgYzzXGXRD/u25bFfV2swJt8S36UfG0c//vOuebHI2VckDevWIcAic6Rr0E1w
2MKe0b1Uzv15e6lXElD/e6CNXwvddigdnoWXVsu6zSK7xTUqf9rMiE9h2K4/Ai/lN4s3twflouYz
DZu5BLBuYDc6H3tZGB8Q+Gla+mvbZ3u4s2sbKQJ6Jmj/Agl+PtrwHItsvAZ1ZVnQHNC4nfewyuuL
WtWqEOqahsqlfbQpiKE63ebz5/VKvgRTAmsBLBdSVrfFCKKRLdAcW6cT5mT5u3lCj+oBwAl9LUO5
EIYA20PKjpOCfs2rGXIXzwT8DK/K6xhwJEjeP3ElFKyz2iW+knxdWmubjkM6fEObnPf7PC8TzkUG
nu0i6EvdKh9NYK52LpD89PaWuvQB/17q7PwHoNTnvXZexToZVWImdg8h0mlPPGvKDuXZlfUuPxqi
OC6NLc87y5gDomqnksWD/o3CfLwO4l8hn7/IwKaf336yS5Xf1uzCjGCzk3uFLJ8yRk0Q4ostpF9+
rBGkQIvIH39YBSHiOUzDp61gh4KvYAXkMrITlE7iQvnAxGr0j9B9jFX19m+69LY3mCs6cBHIqecW
4lFtPJF5vlfpjIC4Bb7h9Kjg0VZ0UHU4gaxr/9WhfYsY2YbkQZ2JSv8c3rGIQXn+0ntog7cGOXQG
my07DTu4YD2sJJH/h2CIPgdkh9C6RR/p7PNyW2OMEDR453knj4208JHJwXrhmwv22+/y0k7KwO3B
mQR2+NWoE8l427oGsRBU8fqTaPqvgK2QfZDR/8ueBfISlAjM3pBpnUXdgDSr5OnsVescZl+Xib0f
49FVnIfXKMvbn3QeToGpAIQeWCAgTrdn/iunWzLWDgvB/mjnUFdDG+ui9uZrb+7SLkQDGIQkvLj8
lVo8issV/R2cwThdxkOunfsCUGBdeMK0e9qCJv32l7r4VOgEg3gBqHB2Xot7fmYXt0kx2rb3qzlr
1Hu7NIChv73M6w2BEgYYAgCZQOF61VHxV6gRdl5DdwlL+y9iBGy4HLqlf9+yddBX8qYLiyFfAv0J
lxH+cb4nZhPOMN/s6W4N5FpGhpCDD+e6cspCdyXR39LOl5sCmmQwXAAkY1NXP4eIDBAZAO8ixply
UfYMzho9dIPzdQH3SHtiQO8eA5XYpFiTmMxFHS3uyql+/QHxCzbKDJgr/3HZXm5LWJ2EzCniVcHs
xO1sZHDTdJDIf/v7vd6W2yobsXZjtL9is0eTWXQzCgrEDZVl4HH5DbKhotkxNXgfvaDjYfX2ihc/
IjJSKB1vSJDzFlW9DLBjag1FA2okp2blNRQgVLxjmGz885WOh/trqe3h/zrZdqGuJ/FId2Pfisok
nbkbahRMIU3rD28/1cWvlUKgHpsmRPZ71j6AoUCYN8zSnZ5z2E8HWj/5lFxT0r307jBP2mL91g45
ZzNZFZMuZZBy7flIDiwZflJJpz3PYAv99vNcXAmRA9h75JivoBZjHa1RNNcULE1OT2lQ+x+6gcu+
8Dmat/++FvD9GxEXtybusJefKch548/G8yqV+rZigNId9aLnXQo83z8PyaCnspWb+EYQATiXe4xl
NLDFM2xrgsjjSiN6HAMFm6lkvgaVubQjcCEDyvtfa+Lc88VPHQ16G7IdiKhmZ/QcbPJ1av/2u7u4
ChraW4cfMOlz8mmfG55nbGS7mqQG9nFO3bdjvl5Z5UKU2HCj6CujsbxRQ19+oWkmzGGkz3eY79M7
Aw+dfeS5bKekFAfAkNJ3//xUYH6gfYWpH8gX58hcIM7bIFUJA6oldo8wzaEPMHOOrsS+14XNRkaC
dwW4cxty66zdGnseVdFI+K4P6qi0YzSVKVDCYNg33ruwoXzHkTlfuVguvMoXi54FCtpKRSeWcewI
uGOv8+qOndb2pHmkaJEPs7nCgLywQ6CdDKYFrjIMoM9dOqwLdRhSRHSpdVTiU5ITlBxp9fYXu9BX
2XT2NpMO6NBhy59tkabfhCagr71b/dXDbsx1OWdjvesRScq08cLT1HX0YMAHvcEXh2922Lrd2z/i
QtAC3Rt1RwZN1c3T9OU2Jf+zxKPtbkkGVom1nw658eoDVJrJ139fCpU14jDuZgAYzj6j0Bi6gRHQ
7Gpfjqdh9nixBsNa6jHPr2zTrdd2lopsNl3ocIJXinnh9u//usVA4wtlzwTsMaZ8uclwbb6H3Uh7
MLhJH5W/tR2mXnDkeBJ6CW8/5oXdirUBB8JfsDg6/6oQxs0Cmsh251Ev3UXr3G/+WEEZKVzg4eCu
KYBe+oJ/r7cd2b+eVdFaLkmM9UAR1mXeuL7MaTzehjYSV4riC6cfPZ0NeAIwI1K58OVSuZPGFxFp
duHK/B+zxFh/jkXzXvE46wqB/t93VHby8PYLvfiAKA4xDETUeUWbtWPfJw3ENnYqAVoS/504AiIS
3BBl2ZUHvLQU4uemUoQ5M0qolw/o660QUQTfznFX1bThn0NvVIcR0spXlrr0LpH3gGeNljiQWVsM
+uuz9aMUo8aMcQc/hw7cWNXvqQ/jE7ZM8ePq2v6Qgp5wJeW6tDf/XnR7/r8WzUwSeTD+wLnI/OEm
NTQoBy76m95afpNP5l9lb3DSNwTPVkuBMg+y/sv1YgYRn7ZmYgdq3r2UDve5ZQekXumhBiu57El+
LYe49F5xP2GIvt0ZqOReLjmFi58q4jiMuzmcMoCGDGHemtQVmNcJK3qEoAMf83+fsEKVGawfwCc2
Z57zU5+2PvVIuOCO6rTdTSMMGzySmTtjk1//fhwAu9zYgJtA87kztNf0QCLWPt+BKJ8cG4hUl3yO
bDn0nv4/nDzI1wP6BUDIa9RlaOtxypTmOzFy+pjQTpyAHl+OyxRdG/i/vnJROwJIinxsQy2lZ5/N
Njkm4WvW7ABB694B7NrfxUZds/N9vf/x1iJ09ACfizeUxcvNAUWJqbYbZSqCzy3o/3af5hZE9N5/
VguPrlzwWxL+8hbCmBgq6Sg/0HaGaPfL1XSwdoQPwF5nHZMHtYp8P1DvMbGtKjI2uaMmRkA1z9SH
KJ6vjW1eHwRgwNB6hy7gRqs878EzC7vCYAYXrK3rBPJ903IDn4n+KSbWQEdYaWAlyfj+XzcnVChD
tLuASIbW1fl4PG+bLO5yoncof6aybbU+wBrZK+Eb96+275iygf6BAgjrAdF/Lqk114RNHpnkDjRI
WMM2lkI7nOqO9EWYZs0VDPnrjAKr/cf+2DQAEK/PviVBIEvHFoqadaRuHMBm1Qo1hzLMABWSefdB
1lF0Ajzl+PYLvbQu4M6b4j9ob3DherluN4K9aUJgT6JGZveTL5pHl8LyiDrvicnQHLomxAMv2Mpv
L/z6KoScOGaMcGRGBQMlh5cLc39cJ7xYsaPj6E7B1K6nMLO2Aepa+NecVy4+ZY6mCqiTEGc/F30z
0axSq2ex02BKYFJhA11kWvr71i6PrXLqY0fkUrZTeg3xdukxMSX5n0sKLqqz7xrPU4jWu9fuhsRH
Piin6KDqdT51oy+vbKGLS4GKASoI4heOyMs3Cus/RFGutzeaR5iCgS2WeCN9jNXQXTmGl94nIEWg
/gIcCXTBeeRRDRGN14tdm4MdCeKgPgze1IMPHAafp2gID0uY2AokkGve7K8jLDoFW4TFwqh+z1X9
a1+NCix/7Fcb831CmL8ffB1Ab5YlH+F9Mn96e5uivN2SspdhFknGRrlFVw6527kisp6cpm09wxcB
PkVTVKDWCWjhBnjUFZoFEnJwtV+zso7mBUEPu09Vlqo+rry5CSsKi625iMw6p4VqPPUUYPZRQyU6
Un3hnItPEvh8BTl5JYYiA1foz+jhvt91S0yflwwspjIjM5GF7olSIMXC76QY4szA4BRema5c+IKb
LJSMYx3OZncEXaIbkM+a6PskWiVP81TnrgqNjUxpB/yXWKiFii2TwEIXbhzao5+0UpdyoOFXDmHw
sTKGLQ9QraDNwVLrfU+WhBy7lLa6CGbO8wPFU+9Cy8HJM/1swxKdL6Z38RbLKgIvz2rwGg36pR4D
AJPwCk++7qksoKUC2UVHoMpSaOiS3WvO4j8NdF3HsoP69O/MLU17amVvHuuYuriK4yX6mMmm8U8e
kDpAk0yoLIulR3v0UC+5eJpoAH1FTml2aGMDB1GdD+RXHHr6JyBc7dZwNOLGNiaLbweVc1a4MJ1c
WcfedGqHSAUP+ZL6d23qu+iWzSv9jKojfD+t3P3oJBffIIY9/gBQZwB0h4vxu2aQx7ypdQIoWJ14
6Y8gQ9lSjlnu6N4fUcHowF8ecZGNwwHXP3/va7Cay7ae1DGGthUErw1PRTmFk1TVpKB+XfiQWWDF
Kkfvp/K6xqJ/NNQhsINuPakhEmNBIJcwlJ71w3cmAmbpuK61cKURNsp2c5R1mC/AnBPuCPEMOKGG
HlFeQJ3HfA6Yrh+CpTW8GofYfG2YN2+Y2jajZT5P4l6hEvodNsgzCz6AeXCcABt99q1jban6OYru
Q0sbGHdRATHQJG87WwW8l1+mkdR9uZB1uhk1NUMFnYP+NEVdGsO9rAb5d1ht90lMFGJdWtWzKWuj
8A2oULA8AyAj/h0j/QMWCfzksUgtnb+ktWrrG4nFfoKbE8kSdhMAMKEaR74BRM/y7CAZddt2Kv0F
yS7cky2p12EnJZQLdy2UmNpdlNn+nSaRlxXaJ6Nf0NSwvUYTPSuaOrF/QvRUfzGfuBuX1K04+N4a
fjSZpGHp9V2q8U5qH7kvPNn22LZQrGliypcyGwSh0NP3uN5TNs1j5aQM+H7xp66HjHHYyhKyaf3y
fuXNmu6Eo6mEhFif3o3C2bxAq8v/QZ3fYXoP2O7JRWGLi3Zo25+TgtdnsUjp3bJoos9Qj1meEhOi
axM38xKUAoODO60BMCjBCubxTz/jJHu3tFAUHNDhn6o4UwbyAPEwq3Kt16jpqrntB7ZfgPRm+Boo
6suOToDWWJvCfBoAHPItHrwgfl+HcwRXEW2APixM5pw4TWEwQBPQ04qZAgyY5Ie0MH3aD1kq+j+A
IgEyPEI8w98NqB4ebdBYvytjweq4xI+o+xsKMem24Jlh7oG2wToVQNu4u2xsvRiyzT2gi84bx+Zr
4sWAb8xB1zkcJS87QatnnAob+FqXmahr/XGa42g59CO1beG8NfkN31B6D5W/lEUQjA6Wd7RFklUq
p72tf+dmioRYyPYHAVFtLKBRbZtHA3ONfCx6lbHgQ5uj2VCuacM/DTbwSJHFfGphFRhMwFVArQga
SYPnALzUs+krRkUUFfnCFn4g0WS/JAmt0yJraR4e59VDjoisImN7ufA52K8rFDv2CzT0w7sF2kDy
97QGtH6KRtbpD33dx08rYO8wiyCx6R+SJgz5vcmhv/lLeHXQ3UI0gbCHzJ9F+BUieWF+n09DG1To
4XkfhoENAgGBxikAozoSZZTOYVTGS9vwgwaq/zcRmb1LXOvMUQUIN/tsgC7tkWS9QuHALVOQv1L9
WnZpk+Ijck/DLSN15hCx2jV7uJJD1ULWmf3NAu5H9y6V8s/M+2QFbSc1CkGts+F9I1fxafBmU9+k
FPzpakh5/iGzfiB3mNTJcQ9Dw/5ParMuBbCLLZ/g3zuJ0iLd5HfM8DndE/yeqFotgXtdvAQDvfHT
esqLWSiPH4UXQ8Lf5lABgoyT1rdRzBP6YzFT31Rjl6xrFQsxDIVvdBt+0Ip37B02oGrL1ETCU6X0
sd0eMuR6ELLnGegrYhEhOaRDm6qiGePIgAtNs+wDUBOer8pUW1nve8O9uZqgLgthM92Oi94LPIy6
HzQF0tbntjWyhDaGiwo+2vQWDdlJHsm0ZmTPfbkgbHqzRZ+uhj9fvMup4uYXj1b6zURJo0vaqTzb
9TaJPonMd+NdQ8OcA0qYOfoE6HjaVF2cwn4G0sg2Ai8iD5ldZ0ggEb0iH8kZ7s/7KRukBwoD/LsJ
hcAfm8mfIBLMfxQi8KcvARBTbNeIFTzvGcPMJNqnnVzz/ahTJzbQazruIPcK4Q1tKKAbeyeDRX31
KURDvYIB6NTuPe1NkAnrYvjXH0zTtEMRA8ff/EZaCj1V3Myre1aw41MHjLqd+Zh6/riUelAMUREy
pEHlsq4H+p6tLe68aLEERz7oo32T20wBAjiOQ9ED5+WKbM0G/zvhedMXmwZWBMXyeSDoRIK6XiJ6
da6geTQP5QyPBbS4YV+VlX7YIgIYH45eW5PGLHeg10D2Z5lq9minVC47ZuuF3Yfz0N+OnhBNxUcl
7gLSevIooRful4ET9Hlq8A0hHZe3Aph9wK3KhqsQjRhhLGy6vDpZKmYlmW9MjCBXrCF1azmLWX9d
IJPyOHULARJ7zOa6tB23flGDG3Wa6ZbX6JYbBLcpNF/sxIiFRUlKo6KZzfLYTSbxUN76IS0XhNTP
xI2we4JXj3iEkjpCrgT6ilUBQkFbJDYO+TvuGxRPQdxKWbTUcFKBemEThRhmwrgc43CVe4w5+rYy
nuvC/VILlOstdMlEFUXL8qjnbozKAA07XvQsnWMIqBsxlehqpyE24zrRBwoKDvulZWNmUfZT3QIL
j75fVyYiRwocNNDrLHAg8mYv+jlZ7uDlpOOTjlkUHkU38/mY6MAMB+rVBr8dwBW5wI5jlCT9qIYl
VS1SIKtrAvC7ymgRN0lH7lXcC3M/NCy2+G0DKLNFmK1LnBdLnHnqKxJUNXzJ1NDXj7UkFDHQR+bu
4KCatHa4nVy4olkezsYcgzqVDxTAEFplqmXmFNe5pmOFv3n898ioTNBb7/RUTZCp7Hap1474Lk2O
7AzBQcYFHQOM5yE0onmxEHiRF/Nk8/6I1s/gVdDzj9wHeDHHnwL8aethBfKDFrMXjuNO4hwM+9Bf
8h99ug51ERigQo9KU/geoFjleheRup5uXUz0x2xFI3UXZy4DO6ejcFNoEm3Gx8EIzy/mNPuPBWDg
b5MhQLCiEYlGJPKgBH4/c+ZB5hBXy1QFY81/JnOWLzgvTfI9dHWiSpcR+l4jJwkrYDzio5f6UDhb
BMFsDwUNM3AyCeoQrmmxvsP+q71D1IAZWxCMQB51RPr50Gn8uy5ncVu1wGL/gd8KHDAHTGI/8NjN
34yTzYMSERrRvAUf/64dRIz8Q9U0QcfUWXVkvqYgqfRgu4Y1q6cqDdqI7aB0FosdGabgU9KybCxM
vAAvB+J59wj7D3BTPRGPpAQxInynZjAnCjC4iDmg6FK/1tXIW2LzfDjOUrivUB4k981CYNJjJ2Dj
kT0E+D/SiSz6yNtsr9vIe+ziziIEsyg/WbiZ/mrhB9u9z50NH7ExoxElA/WegKbI4AEmRXsDQEX9
KZae1EWLOuJD3dbUr2I+9h/xWDG7zVhHsQzP/cfZW0hQdl5g7kk6+yESXr3Wt2k/x1+0jywWj1Iv
5tgsaR9VOkogAIJ6bf0CFw6c+IjYJT7oEWaUJ5UrkRWzxPep8r4eH5tFjVnR2oZCiaGf8LZ93HW3
vgv9n11MW9yz0Hh8hs9X+MvrKYQmF0Oa+9ko3Gy5nXxeiAnhZ4ejEH9thDLdToFwn5fSJIkoOekh
JL/wxh5w6MxaBJQHp3wMtz6VyylE1CKhSzL7U1hGsbHZro2m4K7n2KOQ8k5qWTRarLJE27fujsTF
cQf9Aqhx75Kw8W5QT3h0n/Zj+pNZDyiidRolRwW9ihY3zIA7ZI06oh+QidmuoJ1Ogr3GDQDePsYc
v83SzzAunCCudGiTtn42q21QK9gmSnbgAaRp0YcAQkWobCkYRCzcyikvXZ4inQfINyHgcTuEGn82
MHW+gJ5y16Vluy7isNrazUXHZdR8sFPg/4SlY2pLqrK228tkxvkfUTw3OL881bgX0uBnmxFBqz4J
kOS3ddoFKOETYDV6dEbn0qQihF8rrLnbIgApzxVs7qa4FD1QzGhPTWjjps4B+O51Meg9Sqc/JmbH
eYdrm2pczEIFRUB8FR/6JgnbXTerZtrZJIOmCu8NKb1uqhd8YPRSjqxJ+6YIxtHmZRpTNj7MtRge
JDS3TAH9HZLf1yhzj5OQ0RdAvmpb9E73Gi4tJHpqGLDT6CfxtWJiuxsiG8IF1fdHpPVhg85bOdvM
fkhjDSqpTVnc3HQKI8wChPL4I0we9XLUQ0O+rMgf75qRBt9hLNGJu5VD0Qx36qqG0nUieh92MF5/
13Tp8KOJPdHtV2S1vzGVF7QU+Il/ehB1EEmWNbt3EjOtAlmi4ccl7C3eZ+TxvgBkOjRQBOk5KXS+
yR+EPEbG0q3p96GbJ3ojdAdXyNTl8VSCv5dgHBcnMoNW1KyxTeEejiss1YI82M4tGRo4aLA8QhK2
tQUoDPp9SGW97p0/979lOy9TmSczQTY11wm6QEHMnreKBJcbIrbbo9ydfuEiCDhEFDsO2Tph8ULS
fEYXS82wJkc/YK0k7T1yGxsWPgJaHTx1A/FZ6U+LPWFmylA1ZVnzvouTZSqGENJoRQot6rjIE6E/
BXXMn8NojH+b2RBMv+uhP8wGumYlSjaU4jGq3wRHkKibNl8nXZguh0on7wdRI54Hy2/E/rwv29G6
71HvewLv3lKMlU2bP8pNrxJALSZ/9rEz7hBLolWFdwqXlZSm4Yd67cOgmOc1koXXQ0v+EAnkAgXe
8fhj8JvOFs2U2rkA8qP/mOW9uUtAROiLDjvhcewb8YVD3u03Z0l9RCbrOajeyga5h05PrVvVVzeB
gFIMiqBJ0EVKoiMPH1XMhjPjSSSMbXBjuOD8EMmQops2oolewCtyhjQXoQhzjRsdP6XwPh9KTJ4U
2/XGRyXgyz58MDJbYCLE7DTiwePgiJfRUVgCRfGww58xPcEhD0O+Rkaqrejieux6wsYZaYAZntFw
yXzkInT+0CB572BVBMWjonGp/yvB8JwWbGhEDiaU0M8STLO0GMYRNes8zvnDOI499GllEzxFnh98
J4K5oJzNGP40gvTvG2z4tUxUON3kCx2y0jPIQE6phcoxupFJfwPfO5KXXmPiPVtQ1xYL8ndXtEE+
p7tsqJ2HBM3JBcFp4F+hCiS+KBK0X3Xjo/Wg/YUme1MP7llPrP9Amh4dS01SHVbJkKTfajYLvDQ0
m1aMriP/mcdtdOcAsnOlzzxYb63ZRH/lrkc+aFE7IQ6Eif8tjdiAlhadKFInp/RdCkk4D4V6u97B
w3ll5URWoL5C0qcfA93Ep7Cd2q9dAqGvHdNJ+hvp1oLT6Kn0SWdQO6yYv7Rf0LRtngORLBYss376
EYA9G6KtsCIHSuFmz0D3sMCQwQe9f14C4L8LY8j8GfBQaUrovaTYpfAmCnd06ANkT7VE7TboeTrI
OpTAIIkkPqqMU78Qbb+gJ5Jbj1VtPW4RG9a8j0oEM0WvLMl/zkzp3xMYZ7ro8hxeMpFBO77MoH70
AeTYTJSLVuqnrxF1d9hWye8FYfkzQOj9Z57oEN0HniCDqL0eAVQINYxlxlvP7dYogCNVnzX41e2o
/RxNCMwDoVFIJq+aSaq2qzAfTsPkEAqcjfgj8Sj0MdPMuKqdoEZZTjHHJeRQEP0ODJIosEW75CSt
hI0wypz4s2kADXpIWhSGJS5sk+F4GAlVdsPEDEFYqF6efM7n8F0XZ9hD6wQTy5I5lzxisAp9q8gy
nh9H9HdR3fVpzG4iNBnFzrBG3AzRPE176XuGFIH0k7m06TQEZQ6vDcxG5jidilCn2Q/AO0Z8lqW2
IVo2HaT1AjSVD6QJXFRSTE4gztOy9lbAdM27jxpU+dUUEW8ochOhb0NoEgNP0UYBsvIp79EF1416
cpPf8sr28WwKI4llj+jW0+8mhAI4+DmteWdkEpgiXbv0UXaDoCeBW/5D37MJXAiG5H8HynxvCw12
nAZLfka62gV9PJawJAgORttG7NQyyafRZChV7Zwhma+RdYzAAqXkvoeqNjRKjXEPIAqiT0TAY16L
0Ka41xKRZArJc7S2hdRODUWAbuNT2DmPHYlumm/Ih1AHevWQQaScoCkD5qjUCEiYer+nXdR/43lc
f7LL7NKtiwyxeYNJRF66BhVNuWqd3GRdO0yl/H/snUdz3Ui6pv9KRe1RF95M3O4FzDH0TpTZICiK
gvcev34esKq7eHDYPKM7m1lMREV0qCkqkYlE5mdeE1S03SxUuAt7JEDLtmOmmeO+oFL3Fe8l9TYQ
jCRyKm57yw749lNXHCSps9XO7y4DZTRQ1KL4ItnomFBhy01N+DqSXlyHs9Y+VP2U3BRJSXCVm4X5
wGfFSypNPzkvBp/sHv6VKd+JliBE+0QOFNC/bZkveYXe83eE/rwJ6LBMUooERNOq5IQqSUTcE8VN
Glml65s9oEBMh8vYoROlbdWglzGOyhO14IrUi1tOj/ymyNMx5laAnuXWviZ5ilblCnWsXrokfOv5
lKBraeZFXVIjvajJ2dAZRCZspw1jf6sN0vSty7s2OrPahmMw6Bp512R6aDjDYqfiFL5mvgiVJl0H
HDV8wmXQJl5qjNYnxHsk6rBRbnyd/Aoc42C1JhvM74z7pKnzGGcLHeZfntWlYUcWGji2iUtbuI0G
uZM2okk9gNutCsB05mnmU8/TgsRWaqNrljDW3KYF5Tt3jCvpoVPV9JMWdOoVFrcTbl01ctxOEYzT
FuSDSudJyeMShVHBQq3LCsMvddv5zQ60bYDTjpU+TxGUC7uaQa5SsjfEbGPWfip6em5p13nb8XGE
Y0zbRg/UkcImsabo9npY3ho0wn6qctXHqBoTCHGyU2e1zSAD+pDOgfY9Vdv4O+Z4oClnxHd2Ab6Q
yUWRd2SaMlcAqYtujGeU3lDvrgOjiW5zZaHPaXldnMCxvoOKpIOovhrcI6WJvthhm7RJW8QFsNrA
LDOfrhS/GZ2k4SgLGpyzfCmhvEWQv8/SZnBDobc2XRafElB+R8COhwANucDTF3G1FRyFzdfC4w8z
sNx+fU5zUNGXao5y1YTx0LuIpxPahQFS2HY/h1wITctx7JL3yNdIp1Ay/bjNeQyPoccJhgqzMkp0
EHEPF6WVpSILKww9IVLnF+TUxUOlZNEJoO07HWqI2shNLpQRxKPXSz+pDY2KOfPEAL04GocDX6Su
nQf5HG5/dUKAfaDzq+BxCEvXfeKQ/mSVBlbuWWlv2V1YDue0HcQTLfd3MDAL/RQhAvA3+Csu3eo3
eLci48WZY8aEmpqPMjPSl2Ku6gfN1yGezpjX1UI13n88tfdWkY6DJoHrXQwHlp+/GZQC8QBUysy8
OawGpzBHZadahb9pwiI/ASJ892MBYbcwzgFrHHEOBFzPZgDzuaeGwWPZgd5V+r5xaK3lF7ht+DsZ
VcQNypbNY6HMtZOmcnFKNvR4b7Ip3zzDam8GshAoQ2sx3xGVIOKbNL8IhVT+dUzDYriOJDO9ftRS
1thMA9/jieKEx1jUCRox/k7hFmfZuVe/0x3hfo6TPvwKjOaUTvJ7oAYWeJHpw90ZtdnDNwoHcuZA
inMvT9XuIjIqYJNTWNPYR7KvFejofryD3h0PvR0dqDQ6KvIC73izg6ISEr6Q1kjNiunkUTofHE1I
9E2v0R3rFu3dj8d7h4LKK9RAPoBNMTh7l1f8ZkAImYE4aWnu+VlahvtkYiSnkDX/Yhr0+Koelfau
aeiX5RjYYM480MZVEmHWbVntTS8oMu0s6xL588fP9e7OQsIMjTYUx/W11l2Xa0rkIybp4aKcfBM6
GOQCes72x6O8u9o4aQPYBitDknw4+bAbW1IyGSDZTFIeWUJxnUgDrWLSrsuaa/7EWf7OoYSdCwct
ak5UbNc4+FCvKq0nRvdwPrX2cte1G/qMGmUsYF6i32q3s1EX/a/OcjE3QMIPYR7EkuW1HulcJZJK
GJl7TV76L4YWJ49woKarUhrn/aTCvz0xzeOz6XVEKNQWeGrko1fnYJiNVh1NYeEZWhujtqupD2pq
UcsyZ8OJgHU7ecr2nqaWOppkgGnIgKR8/G6PgFDLMyCLqgOYBQq5Rlm3da/G8SSwsUVDR7NqNs8S
dSG29RTA8zSQN6ZYmk5cpd2vascxMqQMlhxBBx5gtavoaymtHzcIkGOtvevaKvBAhjR2OQ0YQPXq
KR3wo128jAc/C+95zqmjsIkbdAqmOSswuJHjJzPUy9Q1yGu+z4iqVo4816esM472MSMuTOPFBwVI
1VpTYcwsunIAu2Gu9JjOGXpz3YegRSK8ds7BGhhXABqME0fC0eW6DAry3UCACWjt2nQ76vrcRPWt
8LrSzG3LmqFC0koEGpieClHem99yfTPKAiA4VlYXZJW2Re5FhphWtiZkVbZDH0wybWUW2y2RfPIt
Z3G3H+/Z1w/jANDGHNENBjXPh4o+0GrrFD3IDvA5pSdAE7trySspUlnYfqfxoKCGhijtI8W32KvK
wPwMBDmn/dP7wUUILIoeARgrLwRgcR+Gkm/aqUwH8n9wmsCOWmJE+gJHXF9iT6UPdb/wzLLIdwLV
LQ+oMS73FsWYcJ7664/X5L3dTYETeD3h3HINH57RgVW1mUra7ZVDNTnalIabUQjVc8TpEkSu4lM0
2GMFE94Bt+FCcoPDwP8cDljqGa3JrC09f1CpA4v+fENwEYznPi5V18akz61XT6HytRVk4yoW8+xG
l/vat7N6Vm/LBpz7ry85cpoc39xUFgo1y3Z9c0f3bVn1Te6XHla3mWc1RbmjEBJ6KHBJGwP4wYnz
+50vTULYAycKXH8gMq3iLcoHSh6IA0seK9Guq9vv2qQHnok0zubjl3t0zRPOQYMnz0LBDfT/aqRZ
9UM1kGlfxATLja2LkfKCJN4pJcPju2DZP8ht8UrVJSs4XMBgwJwFg6/KS/JS3AC5QUFaUYQzc07R
VtQATFS+oezJGE7JUB2nkwszBDwuJwmMMPQ9D4fG5twqjEGpPIXWIIDYBJCEYYRui3BV75Wdqu/b
Yug8OSTOUVurvA6rrvlChnTKWff4reKAqIBhlzSJL2ktpJ0MpJEiAAn0AEx/J4zD+NOCpHMztFrV
ndix745FXEkWTwUeKcfDWZMMm0CeGcusxNZORwVlXSme7XGaEu/jLfTeUPAoLRzDJVDAayG1vNPK
Yja1yhOnRnXZYule9rNPiVTFJ07n4826fIWwLREMRplyfRLRu1CAnFq8yjGZG5syLRjNsAnK4MTq
HbFH2DMIx0ssH5Zf3AeHqwdBrBrULsYuqp4em1Z/ECA8uHMfN56mYzI9K9SDjAUMUAlVcuKTfG89
mSK1j0Xdhwv3cPCmEJUpnJnlIKTWpqZlsgcdFO2Sei5PDHV8zb5a/2FPzvdPLLGaJ0QDqQSuUntG
rLWbtBT1m4nIyRMNvwToQo6k0fuy6hO1jne/SYNG1r/GXSH/Zb0KxQQfVSBdnAlD1Qf7LDOljZyX
zSbHctJF0bDeZ7FlccO09f2s1uZTjjH1qZP9ncUm0UMAiJiQYsiaNDOrAcrCSV7j89HpDqBw8czI
YONWtXWKHffO7mXLsn0RZ9Z5tavFznBACMnPa2+iy+lSbWrPC+rN3375a1zEFhauKANRdzncPYiN
StyPVe1hzJVvy34KPezpZHvMpfHELXUcGMAnJqMhe4M0xhF7OFSBRF5gVjJfSZXWnplixBk0Sv4y
8lHZ5oggzonP8t0B8XkWmYMMx3h1DYfmKAHQMGraPug2DhCo3TTRftDehwCgJemJr+O9vcHhiYgY
ajHgjFd3I5bLIUYvRYMkQqA4Ua6JNvqFojOxqCe+iPf2hoZXK+RCbgfEfg+XEvyyMaYWlhg1q30r
Ddh8uZYew+P6eHe8Nw5RNXkDIi060mGH42ACV4ZJEqC125qmZ/ntFVyMU+Zo763bqxUmn5UBp3A1
SEdCKwT+UHtDaKELS/V+Exjd7Go53/nH83nnAMOvazGmILRgYquDpJG0tq/HEss3VVm8fdHU86MG
0EkfjZcIzOtOF/W/rAHJtodKRH1xqcAaa3sy/LTCso+HxpMyMnerHuodTJGbcmqkExfeOyvJOSCa
i18y8dNaIUCCSJgPVt54Zoy3x5DgYxfDFHYGky7Yxyv5zs5gGRECMhY5AjiEhzujWVjexE+Nl+LY
ckNbyLDVVutP7PN3vmCuNYnAhKqppa0NPPUcja9xVtnnaTJ5cViEu5xmGIYK9OEoJf8PwiA4oJSD
kY/lMFyTTmW/UaR06lqvCCF5d+Jo2FVOGBhn4fhn0eG/nsf/FbwUN38mic0//5s/PxflRIM6bFd/
/Od1+ZLft/XLS3v5VP738qv//quHv/jPy+i5LpriZ7v+Wwe/xL//1/juU/t08Acvb6N2uu1e6unu
paHw+DoAT7r8zf/TH/728vqvPEzlyz9+fy66vF3+NRoM+e9//Wj/4x+/LxS2/3r7z//1s6unjF9z
4+h7QZ9v/RsvT037j99V5Q+I4EsIjs7Fq475778NL68/kf6gkoAGF+rRpNrEc7//lhd1G/7jd0n+
Ywkl4ZVCnxOXUuzvvzWMsfxI/IOrDRFoWJHIWCzc/X892cEr+vuV/ZZ32U0R5W3D07Cp32T7CvfI
IuNKso8YHdXl1aa3CiFYWE+yXUlDsANA3bqxkVknvuJ3R6FPQHSBH+dRA6kCv2UBk5LpYarTRRA0
4WMqAUx5s+p/ze3tXKTXc/XtbNjgUPTIT9EAo7ew5qumfYjv7qBPwBypqYLVqSfJLUvfvDG7zmy2
U2KobsUhktgjlXYnKOkbu5batzclUBaJQkaXP+SQ93UPHIJUXFLYkJWzKhHxDVSCejQ2Odqigxfl
RdRDgvOtGQV6urvuqGFBqsYIxMK5GrstfC8gXm7Q4iVW2v5YGDxK35S5K3a+dheFqVidYzCu+I4i
oKq1IGJxswP7ke/ErjdalxakLnm6PyrPqjU35g58grQ1fKXu7NTkI7YpSsfXEEQAHxf6MJ4PhqLd
aZACo2uxGMXHSZbR/zT1OPnU9xk20MijF1eqPLTppg2qLt8IcTY226r1aVMNnQjzRh2B6Ng1VQnA
QX6vmYsbA1Am/g+SZBBJklrZ0UiSuxvB4j7mQwsGVJNpdm9LZDJLL0otH1ZgptcACfwo788FLSJA
aWGM58jzTsG+pojfXgxapqpPaqFxSerYzeWPea2W53U8qxVYEWO68eFG1MASBwVanTXRODaQOVja
wHn1FJe+9dSU1vgJqk75s88UMDt10Kbf6Pen3yKx0577qFd+omCl5V8Fw58rZNnHXvKkHPrqzgqF
WrO1WOiinTRLlEZbcyjjXYnsRnyHPlM5MrGU1nVQmU11LsZjbdrgxcrEpZjQyd/aWgCkWshgi5le
q4LElvBD3IpWVQ7eBEs2BtvUITah4aI57mvIKtFGxVfdcJQgbkWgn4E0fDE7s5XskMZZuatKPb7W
QET9efP80vH8Hw/dg4P6w0P8/8HjeZFV+8/Hs1MUyW/7Jn3KfzRvj+jlt/48ogXOiz8UVNoo7iLS
Rh7Ij/48owUKmH+gk2RCRzcwlVKXBs1fh7Rg/oFFFwfxoq4gL0pTXBN/ndJYwP6B0IPMJa++eh9Q
dfmFY/owHV9ScJ6DRpRGrxUpjLWvuaGNWgcQVrlrBHkEJg8VVg0LYwtg06+dgGzVngAgS/N8/2ap
3jlTD0/u14G5owhi6WBz6UhLWetN3S+bKMDCfFDvFBxpcTgAdTIDyjsRxC7/yt/n9nLz0VtFSmFR
pOQMX7tbEhYvVu2teDsLyqVgVC++JCAsIoxnyfAjUOP8jNvS+3hmh4HY8ZjLzN/MDIvWuqRlLN42
IXXTEGaw1GRLeSy4Mcv6xGCHUfqfgy1yMLj54NRFP2o1mACqqIWscxvmg+haSad6FfGfG/X2fA8C
ODyRuK3qC68DatyAr/GGyvquZtd3jVL73Ou3dZDcyYgxX9R+tc+TZB8Iw0OtTsI+kruzSt353ZXW
zuGpu/gwcH99APICelAUES3EHJblf7u81Idqqy3kW4ZSLqAfXUEQgOlMWL0b0PC1S72xwC4XMEvC
vL1PNr0Msr4s8/gzHk57Yd82fXsCkXH0zomE8TxAqI6y0uIydPhQUOZMqUwj42ZWO5CZzTTBXGng
c5bGvDPBLJ147atmCqvAgOTOlPKJ8mTyzcMB614HxF3N+k2uWfC0zOi+loTzJWvalDEUb/gw8wOc
J4p42JRoQ+zAqI0coZzKvQxKzQV5fB90UNY+3vxH5wnPRbWS+HLpuSMXefhcojxSi7Vm46YQK69P
tT2k+G+w/SlhYmm8DaG6d/Uc7ybCtBOtyXfXBFUIEb8b1CjMtbg12qVG00F8vMHc4iIz4p/W1Cuf
pGCEl2iMn8E7XMMjzrezVqseeVqwt6R+WxgKDL9+mi6sEcr7x8vx3r6AJM7Rz1FHbZ5o++1mFWTO
16CSeU1lndzQLaicNuheYB9/zRtTPrEL14tP/5vdoCxnnYyF3lokaoh8Xx04Be9Mq3uyKnlfl8Km
F6qHcZS/hXP7aVxCS4Dzp3bj+jCnSoVZGdcYgCTaZ9bqrQ9RSCzcztKdiiw7pJvEDFwUNu3gLNCu
euGiar0evp+Wuam/EDUjV+m/frzSrxfG26P+9Rno6KDEx7XK1jtcalQSFDi6snQHddq8NAAJK99V
edPpV1rtsBd+GvpmjHZIrQTwBgsn3PszrPpfPZ7Wj7E6npCUmtKAS/wu+Kmrm/pZ6nYSMNDeEYwz
HcUGuAiVkz7ptWtIZ6gKn1iF9X2wHn75+ZvTEWflzBcnhh9SN5J2gbzrI6h0dm5cD8Iu+KQSDNZO
PX9Kczf6kqc3TWiHLyceYjntPnoVq+3QxVm+4A+lu07PoA587WX4KJDe+/E5F29LNkhtwcud1BOH
z2uz8GhgkmEufVBxCMkdzr4XKS1MUSrfgUNAQEwVUSGACePo47af73w82TVlx9VgJ8Nl3ICsH77N
BYTis2nYDOmDAdBVVXa9ch/iQVmeRYikJE6gX8ry7uMleo2rjp6U70Xh5uYaU9fbRBNAigAXv0vq
zWhtSY+uddhwo1N0JH/IpLjwDXy4Vffg3qrn/mezx6Vc2I7EZemmzLdVdwUNS7bsfLIHV9xoj02B
DYTTUVySQNzu5FO65fJS8Vs/syrR7qPVxlG1DqbK0PQheffyXZJvh2Q3PdXyRdDbQv7VUL00QwXF
NnYRpm0FvuWeLrlzcDsPn0bB69GBuAxPnHavdbOPnmf1tkfYa3khdDzP5MSZM0F7uDL7S1Q/52ij
o0oS2HFy2QR7pXFDnDGqT7GyQ4jENrvr4Btc2ji9zcRzTdxBQRS0TSJ+hg1XF55cnRmG19fqORy3
MtrquZt+Sczb1N/ptS3eZafM2pYP4qOZrM4uS2zbTgC8cxfN31oLgYRNmm1986mbHhXl5uOtdxTB
UcUAoMU1SX5BsV9dLZsqhHTic1W6s1pHv1U22a7Y+jvr0vpmnFUnAA6vVe+Dma0GW81sKErVCA32
eTe4pcJ/dlt7kW4Bl/eM4kxDeyI/S8Ktmpz3MOL8RVDCHue7aNgV05kSX/fdVSt5YmknF7CmkJ3W
bsWLOfFgZDRUa1OAg7Z0H90ncMVhE31RN4VkJ/pljIoI2oG2Mjw0ePv1l2HsxaqbTRdKgF+cHT3r
CGoId3J+Qlj6KAz5c30pwxIGkvKt73yiTZXcfZLupi3NfhHpB20jPStfBt1pZGro24UmbbhReIE6
xEmvn1cntKMV5xJm4cGvEiAfnoH4aagWRGleb7CN4Y63jjW7ywms5TYOQJI3xVe5ti2o6W9G/JJT
Z/wBUn8wXQoFeXE5VJvQ3wxRDL/yUUDyBzqJb/vZbQ6vgG8N6mTzaBa2ei9DXkYJxqtfqtKVM5zO
77DulIpNuBD/H2bpXCx3OLYULqIqH2/i47No2VdEVFg1gJ0BNnU4y6Zs0AQIWGTwUc3sJKMrP4mc
no/6QndzOumyCjbyeJb7TnnV9Xarg25yxmYT667YbNtT975xdOetHmh18fotbovNOEp35uRElSPI
j7F6MSRueC3EziJy1F730XWvowV1Luln+ex2gi3fazW4IjRP7CSGJwm5xm0wg8pJXVxocAMUq2tE
PcPC6b6Djnou3ekuvNWedN827tld/rzf6IM7paih2fWdufG/IJegPEoJkkO2+pOrxdTs4TG7Igaw
rq0bcApVthl6RxYcGDAkSeWZ8OPjl6MeBSHLWiAWSoZmAAVdqhdvg5AFYyCJwiDdCffWtfYc/7AU
R/ueyeetuheljS5AbnCmi/pMe6lnG/Jydc3csycCcetLCHXmSZDc7Kq9U7zyMXuo9trP+ootJ2Z2
/gUeMdoVwnN0l1/45/lsC7fNRbMvTmUT69D99TMGIIdtBhhLwParSRhp0Y64qdyxuCgB9Yrjo+Fz
JZRuXW9LzZaSHa/NeGkT+h5kFfkp165X7Or6S16SPFBRCHYDujx8gqGxBEg/oXwX/shju/kUCk60
TTrKylt/sKnKpMMGGAOHphY74heK4OfNQ37HC+32WYlsi52qZDaX7achtM3ZNYTtxy96BScjo+FF
L306CkgkXGRRh09oZUZd6iZrVG/EyYa5Pj5w/2u3Xhw5zU37yXL/LwdcHW51mnWCvuysvCaVsPWX
HNEvyK+1S9F6RozJzonq8hOnzcl5rvZCnuS+mS17wf80P7fwXq+6F/NBuo2f+ifrMT0RPx+lcYer
qq/eu6Bnf40WPCI5JiiO+ST/0OCrogdzqov3/ib7+xWuYdvB3Oohbt1s89kRxz2Ku8F0XcC/z6fK
HosvoZHR0kht4qkiRVFoowpOaW4ibmD/oTN2hXxjzbvSvxLRGdHqRzW/VNluPZkX5u3VfXES2P5u
APNm1y09tLfHSxgLAmRTjtrKcJXQnT7lxQ7hwAF1ANDWzwu77ZQa+buX+tsxV4k8vYhUD0LGRHGx
RyVt8gRrkzf3xJiC7ymfBMPN72L0kEJbu/FPtcXfnzLQlsXolsxpDXMXgiFXuzmD6/4T+Tbk/75a
kpd/L88llO7a6+iUqOdrGe/o7Pl7wLU9hhz0eWMVlXynW56MwW7iaBayYg+ISSB3Y/d87hEqrTIi
I5GdiDqmeye+9fcuEUpJ/5ry2gsdbb8G+CZT7h/q3CYtWoRFYNcmDx+fKUex9xI+cJQBe1sU4NfO
smFQD+Pk++L9MJIz1nbanU3VpofjX4YyvIlfrlOsxlvhKvqky406Yjy69Km56zKv7bdp5U66M4sO
1r4Y/srVbWq4aPlpn/rbJrd1L0pOZE+npr36iBCg0HzYpOK9KZ1hVICeZ9acScHXKHcy89dPmdWk
V5+PFgNjpKcn3gvAl+D4jm7RbNCVEDW0GJGf83r4z5cmupjQbsa9+DVP6YpeorqlLsx3+oV4g28m
VCwK5FIwV6SkSRnfKeXNx7vhtUh4sPFXT6oeHi7It/SAv3nStHPSlkbuRah4c7+NqRRehc0+KM7L
YDtVTjNDd93mfBCI7dra9FypVyomsL5PL7HIXKWkmFBfDubZXF0lNQUwdxIwSE45Ry/CuUMyYNuh
sqFxcenOKKSOXnVON7mpsCvwHURrwK6M+6z/8fEMV6wodvoyQxr/qAMvbRFrFTprQhh3kcwM+/z6
W2khBxph27yvDVdTvirJ3iK1n29g37enLKZW3JnjodfxghmhKyIydKh6hrWNBxbB6VrXCtFN3SHl
Kp+yrTg+OVezXUUMeR4Nf73P9KIQ96Iz9mewa0X8qkM+uEvF8oxTAvOvl+Z6EwHHhoIiY1V9JGaP
D3C06FlJ91Th2mqvittqskOcZYwNOh5AcUhap0ecQtDbliMMdTcQsCUqccNGVu2+5daECbz1u6UK
FKP8ITi+4cmxq6JDcDd8tS5Fc++rz8K36WvAXgRDxypC/Cc/Bp7Q39XKRvVRF3GsSzNC9NMFgkBO
QKAaob5rXlhlZ7fqZ7PatsGZWTtI2xbmiU/plbp4vArIeML5g10ork661IrxCW0F8T6abcarERu8
6H/qTj5vDP/aUh0RGSZrqzp9+L0rtnPk8vnUn8ez0aFAYD4Id+iDpMAEwksCPDX0RHOnNJvO3EVf
g4fkEmpmb4+aF5lu2m/D6bxrNqNp62AlsQweP1mC16k/O+EMYKFSOGiJz7EdmTYy0YEzs5ifQ51y
/Iuf701yNKrCpzzxjiI5Nh98x3+vwOqQba3GQqCB/d7It21JGrGNhJ2+f6oy05aE/ccf9ivI/aP1
Xh2yoWBCCUPz8J4iy75+BuVhQ6kYKuLHIuAkwxDbFl7S1K5AsORbsGH1GTkmedVz/Q19XS4a/3ty
qgLEeXn0UMtRYyDHisD8aglE3E+jBJnR+1pxlcbuA5QY7Y8nfhysLMuMMP/igMtA64pLXiWplNWj
dG+ENuCfRY+jsNsf6fdARm7XQY1kRnG1tNH1CD5/PParedfR/N6MvbovlBEtRDVj7Kix1Ufjs/hi
lssW1D73n1HLyFDmAs9OOv6Vag+K4cFnn5rKLmGtA1s84fD03qX+diFW1bbAEoshGgfpHk1Q9M6K
20xzxMatA+dUq+k4JVqt+eoWya15EiAFSffNlO/MhGIeXyMIJMeULgxudYHEZSOIl9MpBf+TI68u
kSSb0OHxmWQNNVqxq9EOBm8YnIYMBYfy0q1MWwPkdDILXF7lR696dZVkSYwAsMbA+rfusf7KHtOf
ZtOOc1t4FF7Q4F5k0kebyOTjPfbujf32tS7HzJumDrqKsWkkrLWm3Ck4dvduUG3FKwJI5Xp6Ul+6
cVsqvOn5xHZ6ZWQfz3hpt4t43RzZQ0AmapV+ECX6IU5cu4riCNOm9rea1brTN91EQzR8qIsvuTEj
lvkcBffTp7k8q5WvlSSBZ7oZEjow9GJpBfoKCsiOjsi3EtWOgsFqVnofL9T72//vx12dNaFfSn3L
yPc+RQDcR7lnmr0vPdJ+7KpTZd6jbsjyASzFLdz2FpOx1W5ABTMdSrVELK31Kl1CC2t0JJVeAVCD
i7AUbD/a4AB+svSpHCVGq4FXu6ESCrPstIJZEranKCJBCHAQBktlz9QdcRGZdNHdnD/TCEnkTSs4
Op4IiYuNFphCUfEwfcfMJ8zdMNlP47lMM7zdqvFG0S9047ZX74NoE/f7fjjTOnzptv4pR9p3r8W/
l24NiDbzSBKarGJbqU5LZbpmf1ANneKv7bibEQqPE/fjnXFcknxdNDAj+F8ZCPWtaiqpNKsoAhOR
hcZemcH5xRcN0kIidBEVUlXnNsHG6LYVQvrqbmqyzUgOKCmOnm3SepPmj1p2maaXFN0Q+NOi63G+
NGXUTl1FtutyXw2XBlmTUXyuxa9Rd9n03px+SdV9ne/BA6ZmZSM7VmapXaaVhyaOK8vUVKS70L+I
mvsTkz36DiiNY42zsNMx4YJlcXhegGOMkNAlELDKy4LQTjU7t1uEM81t9ojVqtHexuU1X2uWnQfZ
3og3c0pb9laDx63bmBjkaCJGrvWClqPyU0KzOMNUw0UteQnCCB6uBMGrKbTn5G3nqJ6mToUstTfW
m8bYD1/kcxTvKUcSY6ZIC99+PL3XLu7BqbSa3uoCELQZ3e2G6amjZ3VkiE6D6NATGnRn1r7HQxlX
i9AL61uqyECDk9kLjHNVoyC1UesNJbWSuakIJ7qS7OGMYA0/scyuZa9jmZRtoTuxhB7qtiy3zD1D
bXen5veo+KupMzS7FrVGE+k5V7vKDFSHHZamNl0tcLJ5oydo1HutfEmJvUH6Swa+i0KnjRM39TSc
MhKW79tY2eU30tdahhk2o87kqEhha59L6wQp4Dg0WtZKB4AN423xoFodibUUSSBtAkIj1ZvkjRgi
cdze5IgUtkCCUPBUnaa7CaqzeYm9xzO9PVHMPDqtVg+wCkrrXh5avSL+M+OdWX0q2yuciw35fPBP
fOLHt+RqpHUkVmoKmCiCbdH3WlLLafoi6beygYGF3RVnlg/N79yI3KJwm2L38Z6Ujo601eCryEtE
mnH0lz0Jj5t2tJ66FpthPBOF7ZBfNP1eCzfa6Pn+WVRvpfgqqLd67aAnOnItniqdHefZq6dZHQBz
reaSH4fSfZYjx7Yz6U50nnpf/AC3VwEfaE6keifXfvVJguhR6xnZ+nsAjvn0o+r3mRnYOoqu2V0+
uVVz22VfWHVCF39s9h8v/nHiA+oFMgMMcmSRFlb34XlXN3I65rOa3GdaiTTpIqGgtigpttb81TeK
1J3TWSW57L4FlRWe40xjQmpTBrcxyIZyGIxblI2vhjrDPWKafppyMdmSJLzUrf6NmG9C13N6hgDV
z4NxyY31MDd1fSLYOooumYRCsogjFr5Y8DYOJ7G06g0lkpL7GoMMW9Cr0Ru5trYfr9VxPYRkFKoE
pGIoViBwV0l5a4yQAgIjvK9M/etYZLOnRC0A36KlxZT4Ejhz9cLiVAOeRue0o6mu9KfmenwsvT4F
8FENttLC2DycLGj3IgjQwb/XR1qZSRO4ZgXVP+8afa/WboGxyg7W0eCRoWfFThAumli+R6HoUzdE
v+ZpzD0JpGVh7UFYQQhJXEdy1ThWbej7wf3IIG4Vpfchyjy22AY/hxrTo4/fgLzsxjfX1zLc4t66
9MxEDbDoKnBMTNiOs1Uw91650OVI2kgoQztVK3/yU2QhSzXatbJSe2WePVUJmZQiFsJ5I85f0NCg
lNIbgq3qZYVkQvZMAzToOm1X9QrZJhYlTsTBIuG6sQ91LT0R9a777svDLyV5nPcALqEhsdo+01RA
tAT5cCePtD5mLCmdWsrVjeUne79NLzXBkPZ5gN5lJWShixqfsAlqekhltdgD6sUjErE4sojyXi7N
YKuY5zo+3HCDxtjROjwmNeXU+33VQztc8VeYlQyuRaTUr60i5gFZT182AvF+1KWrECX7oVJjdzCj
5nyO/QcBvdNbOZsDuu6jsUvDEkmsRhbRMBxwRSnb8xFVTQd46cUUZdO+UxDK8rXLCFz3InYb3vjM
E0+ImShA1/qrUOyGq0gQY6fI4tk5sX+Wq+RwNlDKYUkuNmi6wX+H306r4zkUaWJzj0VEtY1DVj8Q
cAOIxtzwUCYAiBV/MfBf2MgNsRF2fotX8KI6jXfNK6foTBAGqlF0lvMEb6Y4ogSHfu0GSosDjay6
hVBTEARNmDb0pWkXQu278kh2/fFU1phNoNKARdFa4fuzjAXNfDgVcRit3spK6y4u6+JciIZPMqFm
phtXGhvJKfSycdKo22kztVJl1IarLATQokhmcpZKidcNQnyG2PMixFy4wJ1iV1b+xd/8//yW300u
of/Mb9nUT/kz4d6fTMaFrrj8/T+ZLdYfnGEQ+2BpAMJHU5JT7C9ii/aHBBsU/Vd8Rw2Tc44D8C9i
iyb9sbDzF2AUQh0LSvvfvBZV+oOUBVktVQe8Sc6i/wqtZQlw3nwjID8X4UBFJ0EHg8XWOtxYSaX5
tV/moq2H1ZjsRvQ5HtVEs85wnmwukqQTxROf5dGI0C/g47zahCKK8r+ZO68dyY01677QcEAXNLfp
TWV50903RJlueh9kMOLpZ6WEAdQN/KN/7gY4FzpQS6XKJCM+s/de8R9vpV1bnSS2HjdZg/4AGgcq
V6OUY6/bBarMTri5+ZdG6M9blGXl1XOAFRybGf/7M2Gm7QUB9zbJ8EsAuo2Qc83WkqRnpmLGJY1s
SbsQJnJA7ATouPQbAVNgr3SKLsgbqg/VuXPL7sBb3mLpqX+b/19/49++AxGjxP3rtrvm7ER/XBVe
OwX4/L1hRYg1kSIslAO9ScwY3OF/5H0mnybaNKIlSPsfT+n93z/iN7vmHzcsD4/LQIZChROfuKM/
Yz5ygveLbLBaopgFC8OWNdgedBZD4K7NJvuYt/Y0ErPvDncTeAfnDPsJZT6oEctZD2lPfL7up7x6
FE4p/+3+/1NKcP2vu0KVEUbxkvB2/HHo+Qvp7Cpo2xV8qIVpNZXf/eCjRm4HyFmroa/z8GANVtRw
mww62EP8aH+BguNZKmtr/DEJmT/UU1Nal2zMU4vVsRX/m2nd4T3+7QtkYUM9iq/oGj5DSYpo6/eX
qI7QaS6CD6MQiTjmaQKiyXOLc1lW9iG0h6+2KszW8ePhNUuV/9E3BbwRn7P4bohALOgiFd8B3/n5
ymnm8cFaUOUXuqIFRg3eB0fCScQ3j4D1bNPlmaM34yyc9wlxuFyTR1ut41KjDe1TQuk3S2RJc690
XC0Pfpw7HyYh7htLJZc7Y5VpaMp7U7gNgoy49byHIq6Nu/UGwBgNLVZUuCs3z2BZriR223lXOY4p
7rOAgfk+DRsUVgn8tnEjOdxSwRKOGPOncBCdwxe1RB8h7MNqM+S9NR6nypK7WYu62XNBFiVYQYuh
N4boa6YliNK1ZWQ7HIeJyKw7PTeJPhqwv8nKbqU1rqpBUO4E4WzRLkm1vFOQYzEFrMzLEGCEzak0
hCG/yZSM1gObf6PpNHFDsz37mH672n0YRmgilSxFvS7CMb/4JmTf3OSk3Kxc+BD2ylqqa3h3GaQK
GHQJ8sgeoONtZEvc+r6PF5muWuO26NrmvFj22rLtjzQQbLBj1/AHU1GzBa86fMFCMSToktTxd9I0
WfU8j3I8R3DHrJUqs0LfTbaH9MZp++oVSd0YbWJAR18VvAyWloOXrWtnWsh0xx30YZMZWK3Crogg
RfvVch/4knPaJLY4W7NcaqhlmQujKxqvQow2sj+jgXiNHbE1ySVKI38XaKIB2R/Pnr8l9SWiqY/N
2ky4hreLTrFMGyvlGXQne60k/eEqKabsweCf+cpbpZg35sFqMCNMuLF2nAdMl3I4JVAc5Yp47ngh
3npur4TBNkP7kkUsb+Kmvxd4nQd2aLJ5szhZ5kPiZcFTR1TTchTWHJFqV6fqAUd6rrE8kP+Lz5iK
bdsMc3vsBWMlq5QOdUv0DmyxXlYBAKJ3I33L/eyChCGaXRZfuhAIbUCyclQNnl6crZiafpvXzUQM
enBWnTRfTjXZq36S497L3flTtG5xsYfCfg6J3DdrL3axB8xmkQepBu9WJqI+psE0vokB2h1RjvQb
uUOSyEKlCNa+3Qk58/vrxdV88VG6xVLfA/Wy2nkXl3BbaZd9nl2/k85uqWVCRnRUcI6r0fk0aTTA
bswT981pMgZtTtkoSsq5GA6DoLonTtGLdiwbfsKWKp6two9/EfMkNDu60YGnNFb1c9sRUrMi4Sg/
OcNirXUZhRu/8eDAmLF7As6CIhNIUPFWtnYJPi2aU7acLoA8h6/bJYuyTG3Cnskcr8eR88sobU6h
nsSTbwrxkS8a7Mfismbue4QlCHKOUPHam7YNAhi3tkDjge8ceWwfEKHeyrKQu6DANrerJr/b6Z7Z
QBvFw6UPF8M8vWP237RJdiJVL4PQSPbSr3Y05N8nXlms9TXQG8+JVd4vQxoBnQOetRnzwTzaIA6Z
IUb+uUxHWGTFaLHtltYUnwEPlmtnrhy2LHK5isdtekKV425sbG4u2zZ3ZWyF3GpSqm+dR4Q8BPTU
u7hjBlRq6jGcNk6+L8oSOzjMs5HuSroPJaK/DZ+MdwjHiDz7qRWvfdy1+TrXJMKvstYyu3hw0bnl
rku2R19EhwIja7melJ+f9NTrvd1XQt60KTNur7HJe89alw0rrOJ1VjXTEzd/9REBDrwUzgCDoV6S
5EE6hkx8L44Q1PbG7R9rVsbDwTLT9KA9KCdrO0+Cs5jjCD+AZIo768XcWw15+sKm819FNtBZcL/w
EafR/PDS0Z9QrcOgNHF4vX3S1o8eyqmtrYeaJ7075io2WCp8x0qOM69CvVEjSfI9TyzvdunfjqFb
MgMO1HZ2bbUpAnS2bllMG2sU42mpxP0cqSMr7uc2idybEqvgTlly75buvg+dz7oyj0Anf45O9+i0
8TYo3Q+dpneDUTvfAMezkD2LYUTk7A2IPCrIQHCMIDcJJnRVF1ykY+e7EcuuWCp1Wuqevyohz/Zh
4wE7UMQK8Da/JCpedj1m0B18nuIwE4qzIQzPO3LThRsrzYufbMCyrW+xHuQZhIMVKPkx+/1ynvkR
jDR4wrdDxOfoR17/2hZDYm+kbR2IkEUbbw9RUGGRkk1+GgCc6PVQxd15KuCkrwht7tZD6yJd8cvp
vejNDjaNnV+CusTcga/a3oW5GioY5y4osndLLBPr4CSynjoAyTvO5yw95sU1t7Xy6kocmLnYEQqp
UkTbWGTjc2tzqLpF5/AJl0gXTD8lj03vQdcEuKNWPIQdWTZOkp5qOnRqXSluZsjmuxCI57in1FCk
Bi2IZb1cLbelKmK1wg0J19LT3bLNZ9t068Czr+kc/dyPW8J154MTDeK2D3rKdw10h86zRXm91kuo
beZAxjwWCZ85xyAhhCwcavG9n7Csb4EzoSLqbeNgJkqvhFPqqBfe2f6m0DY+3MaKQpaRcxNsCl13
94YDaAcsSrM6GdPqK0ol+t4EBKceEDegGtMC8kebF88htX28AmI3+mvtkX+7j5TlP4RWnhCZGpe/
Oie1Xvqpy6dtWeFsHrMUaBJz0GFdhiHbvrR0X5bAi75lrl/jyW7jrlkXMvfbo8y9hJtj1mqf2S1g
6Obq0ZqvdJG8H+7aum4ytL1FdRdZ8fJ9cuvuERzicNK1HT3M/O0Lc8a3OSrGU1j67qX1qvTV1Wyb
psyVzg/Ck8UZYlV8SJPK+VWMXviSTtcYrjaZPvlkxXfpJPaZL44nhl8vGTb14FpynVdieAv6Fr1S
ANOJTDf4WroZPha3XUhjv25cvKk7jC441FXZ1YQG4sHFguZbHhDytHJ+dNCmV6SxxCenb0MoLeQL
Yvn3mmZX+jOk1RJ6tmmzhe97YetRj/N+6rFrqK6dCUft8rcipPIzyNtPNlFyDujlhW9yij2NBFpM
FFdOqW7mwDvnaTGf6mRgdWZgvSW2Cj+0DVMP4VmwBV5yTLwi3fuR0WLL2aVuW8c7K121j1MloHbq
1JuPioHatre66F4J6TyXmWjOtXT6Wx12+l53tS9pmZp4V6qW4GcnoL9EsG3pmWxNz2UJFqvlIebW
2KP7Q5QMvsjcZV4jV3bHOqQXHh0RPWP/1bg+S3lnds6MN8cX0iGcQ6H9/gSxFDSpatN7QoDPaTHe
hQYwQ6cn293QAJzS0Do2xVB+IyRXvYtkal/AY6t9VQUPoG72FHH4ALJ23PswbFekqlY3wyTGdWcD
GcqYce+c3mGrbNXIDY1bcKHhYmgrPFIVtv5tYVs0jH3dPXuKHr2NvGqvG92t3Yi9cJ6Xzl7p7ias
Omcbp3K6jUuEHnCBs7MbVsNa9hHSKm8Z77yyTI4qmDLOWqXPeuzkCVSR9UzJ5WwG0VjnWWXkE0C1
6fje+6HY9FkWbvTgu6867at95HXmrEBCb0ji/AAnVVOHYGVXcT1v6zKf92Xi/ez9oQXXQc75Nk/8
5NxbyMyyDPd/k2n3zqp1+wwDvbnUjQ0ZHY431sTMo5rW1rIyU6l2UZjJs+7YjAFq1IcytAQQ+0mf
a78Zn6HV/opVNH7VKob/NS8oTwAIRaswv+ZSTyrZQwCs9pUtLcr9rAG/2rQ3dVZ/6QRCA7V3c/YD
IKQhRDVIgb33o/QSjSSsSzl3xvE2XIS1aqsrds8OcqzTBeDIhsojuU7e5qDgK87L/eiX5oFEGfc5
9LPisPRzs6tUj2q6a/r4MhWIYhv8/WvgRzwH3lDsSNzsPmMqw5/hUBm0CQ73TJK4x3pMrAsuonJP
tmn0EgP1AScvK3W2qg55wly9RjAAV6UQNZ7XJofX5Q5vLCo2FkGaJ9nG6E+UF9BaOTNXf9XbNY2L
Sm+sYRbXqtje5v1ibpIucHZKpk98J+QheLm3QYuMkDBWr0Ddm7XWS3VctH0/+g77EOictDGNxoQZ
IiskqJ8VSQ2DrOMRgd+sN0zIOV5qPe8ajHLrsqSNcbhbnnNyVMmNbvNjRH1BQ9d4n1UA1aae1KMn
O8S+wxxnb3Zu3VcpmwzLjX4y7nXx7GhnG3G1HGM4cugz9Xbo5a2uFnXmLKB1U1b9RL1mDiV8q3Xm
utylS37jToK0iab2o3qdxOG0jftK72errVZ2zPWe8nofGH0lJP+73+tQgbVCsfhWFyFsW00GkQC4
izvQTLtQ4SAey/hjjKMnd4aU1SXFsO46Z1o7TtXukO8cLF6gVaN872YBivRF2r16U3XER7Cky3KM
1IAPwzT3VVGxO1dhGT4luut2swzraUUCNUWNyBKGuuZbLjKzQ+c/0YyJCUJsmtbbfkZQQF5xMB1B
yIECrqdJ4tmWM19hbzI0riFdkw+4+sr7ofiwq+Yjke1btSzRV69lceYfrO+Ig8iCY9JP4gLGE51W
Ngz+txQe1ymY2/nWguL2XkJPvlcO/EUwcbo/2EK8+50dYI4l/OkyB4H/Xvl2dx8UdkGuieVfBrfx
7v2xRsHa0l4o2OQPNJTilERYo9kzdieyiuGqp1bGNmTAUmA1kbrIfFge2qwabvs85v/WaC+nyfKQ
6y0Wow1f/Rj82fmoFR4AoGXTsBeNKoGrjqU+xOCSvdXIxOsoAoRN4ppzMnq92vaUdS8kjdhfCZxy
NBGR/oKgPu4VgK3dELYKBGjmVOc6QQSE9bzbA4qmBGFrw37vGk8kN1d5JfrQZcl7pLq19xK6HtnN
SSsoOo2M31pTOfk6JL7s52yNk1xPSd8/jF1VvHqGn7Qpunl6SEJLn5YhZBBalsNn0i/xoST18Vvb
qvaUNuLLyqvm5Ot4XFtkHz9Ttj9VgDluejYtaCE886CQraPNpZTNumU62KxYPko/Kn92HdrJzA0o
swa5byt7PM21iYFsN9RIsuyeo7mPHuwQyEjBQ3OIyeHZqKLEU9wVM/tF6e5bnWL7Vc3Dokmj9cX0
MMGP/KzGJV17dasu5ay+48OpPC4sW9qrdrG6D4LtZ3vPiTSs27JNUVu3FlpuO1+SA6a07tsyiB4C
XWmdU2LR5PUDR3dgp5faGcNNUFkYBPOiCE5esyjgi3XNIIcq1t8lUcXzLheCCmLPjw5Sg1R87Cpd
lmQRxNLamWFB4udqmIQqMNveUcWlS9un2iP+7TOTiz9XWK5E4zykdThrpjpjczeXlUi2SvRXoONg
OydnGnqq88m4ESmRi/K3qVMu2WvP9ElhQu3sDyfuAr0Dtjj9AFE7EZ4z9PE+wZ7OUxga94zmyH+Y
y4HxUqRrZmfa9y14q2nn+nhvQ12U+cEbwjTDZVpRHde6Am8r+hmLiTuUmnS0JonlsTEMXG46N2WU
1loJHgqnB8e7GVi8bwoZ0WVdQeh7bj4Nd1vF0z3HaVO+95KgE3bVARbl60MrvqmMVug2A5YQ/GIC
V3YD/x0zai8+cMnhuYIsNSU7r6bkxhs+dM6dH1RXQeI0j8WuoGr5QuxVP7s0BIRvVdMjS6slOYe+
ql5lPVSvdE89Rmi79n+YoQymfQ5+ztxeY4byfS4IrBdC+bcTbxnteeEKco6XLK+3RP6ZCys4VA+o
ExxirWUy3g8u+NBT6E6yB8vr4mvxm/qmId1VIy7KruVmi6ZhD90ay581pw+wSUMo3RMzYh6tHO58
Ay/wVwx2edgQDxmIFycOZbVv84EzPXPcqtqmbsfk0I0c2W9HpVSykpbvtbeOvWCwIe4X4q9hMFke
vD5ggzC4Ln++MYbvdaxj9idm7Jf72VzT+mCt+vNjlrvSvVvGkT8eUnbCFmSU95x0PJ47B18YC2o1
klBbGunItUkzSLdhMjDGy+aBYqLRllnNlhPYuza9TkcK11ouQTGGZp064fTGwkMd5jKrxGMAlhYW
u7D6tQfcauDe4LV6Eo0XXajKswvMN6pEb1rYNbeAru31eA1IxRpk9+G6SEsEqOHk43pmZUjCdaUK
pujsHJtkZZzSTAh2Zd6tJRXYJm5zFT4YL/evGfpJHhy9OfcYanSeuk8F3vbGNL1c1YEBNRoQsjdy
rDDuX3G3LM8A4kOqZAPlGLa35gKBfrkER9OoRG5Ae3JmLG33lfmDw7aYhvu7GpLsfvS85kuG1fQa
uCpmBt6Ndz5Q7nHltmGVr4RZEkTG9aL2kwen4SCCxBmPUH6X6NgOA3PabEDduJqVwAkNHBSHR1De
uy5q5fU0N9WrR/3+pt3F3BLYH9frru9ijwu1FS/C1na1HuIl5G6esvDd9CreWUzKuaWXJgpWURfO
9Vsum4SCvh7D/Nccz4zsnSycysOofEp+5s9NvWMMM8Y3xD+KfSyGrMNskWiCNzjv3uc5FnLlWQlS
yFaLfAupkqfPK111GuB7fHNNOzxHqSdvnaFM98wZeGTsCJTdBh1Pmh6kFKY8G13a4Me6FNdHC2OY
mBu/5lUuTO25+3qxKawsy3HvRR/W3lnDeh5w/5O2eLTcvJnW1twDcbSTdCENgWm8XmdOHZ+XZmRU
j4OCg02WY7WutBSnKZdefbIDqsQtvRoPtyqo9zeBmOwfubiWnQRJqifQyQ2JQ+3EW2HTuPPOTbV1
1OPMUa+qkJJCJ3yUbU7OXUcLHmzHLGBpHyfLUB/MUJe3YyRj947kFdtlIOFQWnU6qCuCg3x+hYG3
cl4HnUUb6P71vNtRmv1cYN4HYNK85pY0cZeEjZktZzQ6OD4WImZ+jEJhu+hV4JAWMMrqiXlu9J73
svyh3T5b9mRFVK8uRWfHy1p6r8ZmFrCamsVmuI5ugOniMt9FvH7glhtytEhQgVE4xgxXQLOqhsZ6
BOu1wqtZBtusra6w5zQpanjLqX3rD434IO6zPtay5wWdUslXlzmLne1DJbpqlc+U3fzEuEZO6ycN
k27tdTsiP6leC3QkyJKZ9qPZ9LHYxT2/2lTZ9l4Rksl+M7ECUvW91NvkfUe6Hy1GIo+2645qDyrV
W/a2MJjFxyFjuzLDOseCp0DSr+u5U+224tdRKw6uKtxOtdvfNXHMmcclTAgQwMlkR4NTNzdTodTN
6BtAoH0oQ/Mt8Ov2U4ehGNFW+64+C/qjhdi/JqU8rZXbA981WqEObfsXJUNSp/oaQ/RBW0U0E5bF
FkvXTl0fbbjPHpj3zPloRxXfzkVElPK4uEjZbO5ItrZxlz6VxeyS6MThuQ142cKVlU3xK9G3YU4/
GsnHOGducowG1bTbPE5/jrGb431Kqena3I+P2cy4CAVoJF+FAGu7GabBM7BKa8GcGxoN8NTeVzdJ
78bdrhubeC8snJsryZS/Ocyjy82QgY5tYf+Sv+C4TXIuo7gOvqZwzPR9EYOEuh0Cycsr6oUsVnuZ
e95ABiXueSzDwhxQMbFKpH8GZ4GTIDGbHjT0yBdUD78GgoMl6zOrfO283tZntZRu8t01AWKjlQvG
mDgfZ5Dvdm6X5tVNrtVB5Kgw2opyjsNtxIyif/KTAnZzhkakcyQi4aCNMn/DBCjfNMHI3GdOeu4M
lih5doSzmNNeqm4q5boOuSk+fJPlBqYHmsDpnql8MT7Ufe6+mMm04XbsY2/Z2e2YinXUC5zuk0VO
St2k+Saa7XPZOO7jlDblbmA0+BZWpflMczu5CNPCWE2EOJNUZd580eZU2OP4GKamPXSasA6RBmxz
ZBAdSsqlu97Nh43bOTaBDokJbyjm+EluZ08btrLhk+8F8rOsw5THJ87DvZ1l/T177Oqn0w3zr9Gk
C2lrnD6IIOf+MS+6Ij6rqUZ31fWkkFnlX7mA6HTWCkXeW2gTkjYW3Va6scw3ZWbCH4sfJ99HYB4v
FqXvJpQ8CmGZYb+xUvGzzuvIX5F05V5mXchjODf2XXZFSB4ytAvuSSUwdVdV2w2bvC3kgcNAHGir
hm7FqKT96LIu4ACflLXstO1hd5767N0zfnGwqoUJQKTiMzr35SRQb6wDx4pPOkNLny5leJvFnbsN
tCS7falNQoAuSDbcF1yS+7rKzFOWWwEBxWODNSIlJPsSGX85VEwI3105Zmsi1cs73qDO2sBOpqgM
s3H6VF5cMTdkFcXSey5uJAwnd10yRiGXvswbILl0urs57uNy24Z1dmeYt5L92I2sVkWq0aA63Zyu
3D6pn4yosl/ssjnsnJmODREa6jBGyrBAoGS462zOJJJlv/S31LXNScmO1CpArNkKiBugeB7ldTHn
yVHHhB4VUTR9D4xTbaZ+Gm5cY9Kj01Ysx5zkTUQMt45aJCTPhE7biq0p1PCmlfMryv3itpvml1A4
mquwLbeaidYN+1N9twAwWNaWP+SPrVRiEw7RBKv5qswbEjjOxKGwdvGs6TnTfvSuK9XeOEgs7hmm
8uAb1Tc7Www2knecUEWc5ngjEnQvZAJVcUp95SbHCkouUSqzpXZh0JHBFNd2n33U3midWLyto3kA
QW4VyKQzo0aJPsKaNn6kCqyKdMdE/Ygne4lqYogYgbKxjiDOs0k8IDTv2FbT6N/7k9Zq1QnVXkzS
xUca5OqVjQPm+hKX8WI1GXv6JMrxl6s4PhfN1P4gHJFbTIH2e1FdFN7mptDf4653t3HEkqlgQP/W
OJDRp0RypebtwMDCK+08202KQRYy/+oMTq281Y0bpLvUxmGprO6XFbrzQTQdZoirRGj9H5lyNF91
QoSzFTMXnXzpbvnYQxhg+UDNlibtqcgZSo1uka6rSDXb/1ki87s2B2lHRD4e/cA1oh218Z8stoHz
0oayxZlb9JzUAKPE2STT/KmEy77NrsO7QrlUlv/zj/1dJPXXjxXoSZB+2QBayYb/XVHSTPlyNW+w
0G4sQCZ1pf0Evzuf9nasI5qDsJmjf/mZjo1I7R9CJH4qwZvoe8OQvQ5Zyn8qq4cxiGVdsX2Ws3+d
ZhatzR7K5vDCLC3ksMsWNT0viWSJ61BTI4bArMDSn45vLq9ItEwH9ocm0JUgKSu3aV7DcenehCuF
dQwsJuYVg5miFR+sm6mhO+EXv+qy0ihA5wiVirAb6gNdOPIzjFtWQBOQPIebGRr7QVRt81Aw1rDW
fWW829npppeILpdMBklZ+9AOgYMMyJ46ecimesZgUigiSMor13zjSMF6rqAx6j9i7V8VJNDtOUV5
6RiVIYl9jvOJDWpfSOtoJ7q02CqpvluHwWyOwmuCx8UrKl4teoUPtSjuumyJmMFSWu08i+Jy3ae+
529guhvKQkKHMbsiSwk2Q4bi9hjl9kwQy9joY1DZ9GwLlkJOz6HvTk6JlP069/XeICb0zaYTrfWT
hEigr+TThuGejVX+PagaV+zzYo7k1k8c/VlFS26vrWGZ8E7Ny2iDl1wQBvSZCTayYxJNo9kuHAFM
x6y1XXhTf6xg2xGqFpcMjuNwGM6xKblmIqOKCgXRgOAlDVsNF76LB/oxK2/28OwRzLWB59XbIpCE
hbUqqxgLOGXM8Y1sRqx0NQ0nEtjteNcv2hy7WNvL/q+X438lM31u0TfUf4IrfstQ//9LWt//bK8M
ifHPf9X/wZD1q8Hx/y1CXQ1T8zP/pwj1+uf/FqEy1kA0ig+AkD0Epejq/luE6jj+f2JZBfvjOoyA
/spd/28N6n/CpPJxHVzTq0gJvoqSx78JGPwzNoEYsFqgU15lo+J/o0H9wxTD2QrmmCbb8zhyUBX9
GbRoOsvOfEfVR8YpxM+lLxbjry2kcxQ/sX7lziD9sEBQcGQ7Vh7Dab4SHrpbHRf/Qq7649z9+7/k
ygIJEKhef+/fz91pzMqaXJL62JXqyOIHaYvr599FzIrzH1/Ov2sv//6l+QyxxLohgeT+Vb3+D69y
z7tkZ/VUH6WdvGV+swVhcLMkgcdQMHN2XYI3t0xVdWs5jFJN3uotOAcciK4LK2Ea43+56Tixfz/+
r788KfrEwEMIw24R/KG3RKWPXlLE1kH2FiFRumeZf4Dy1TzNdTmT+WPOUD0YPJLIX65dkCY+BhTb
Znut+j1avPqsl55RvR7TxzgT7+mo13V/nKtx54zjVbgBK7Z419KlzG2J0/qCB+EHG4YldM/6Bnct
0fvyMPUuafpBvemt4I00p2BrmAmJqT7lxEdl08s0DleIjrXcJhXeehCwF784MofNfzmuCu8RPU8f
rtuspF3cTok17FCs4stMDV2W/R0x03cMB8/Tcs7i29S+nmdFd7Si4sk0ZbZymZmwSTO37TwdUTcm
H4z00chW85PjLPKMOri/J+eMf79Gk5qxEb3oICsJU8fMlZmu39iATz4yY6q3li2muEYtC/oszLX6
xurrSx+YS5Ne1zJA/bSuvylBpvasIka1HomdYXAJsnjfmnhbZbV760bB1imq6T4JuxflEQsj6Lsr
BI0MeQqdE+Jbu8TohyPptk2N7GdQsO0E1xPD/JgJ7cBYnXOAe72LS4NZqA+oISt7N1fmR5GkAuVx
nzSH635mbSnlIm0cT81k64dWOm+t21JvDfZp8DvrYg3miws7vQXS17Kqj7/CgdBgS1x1b32HPsvl
TSbYZdnXTd4ym9bRKajoLHv4KutosNJNnZbRmslvsO6uEdxtOx/q1hvuxmommqBp90sjP4u4u/Vq
XgwjXrRxTvQmR88lVE3X9Q/MLK9DJr+lVoc707Ddi3QwHm2kqoemRlCX2v20IfnWOZvqem13fK8s
mO2DtmsijmmD0FxzeZZD1F9KybAymcbnNOvDVUX8z03imuKR4Zn7Iisn/lBZat3Hdc3CMpRGr0aL
0CK0pNnnmLjjXbFM4cXuBLOugIP4x5jSQaZ9UZ34i4A1QBJmx8zisS9QXL45vZ8AdRgJSlOt0B+N
Ht1br7Czu9gexCbBHfWYVzZi1BrdY7MOSzd+iucMn2wlp4J0HMe5MHIVHzFJD822W9zmWDXdfO8Z
aznGAWNxKaruJJ0xOsrQGlcK9MCj9EfDft6J+4MZ8/K9KbT5hX0qOSjQOK32mk93coI32/aHdwEt
8H6OU3WcTBY8qiVVF3Q25pLbQ3Vfl9Z8QddgyHNjmXvGIBjfjF3Y7jWjE2/dDcT+3EZ6kLTstn4B
IendyymbLwLVzxPH22c5Bsgm3bBWPyvXuwRTkz2ZzmGQfRV1bYxzcOZxyxwiXga6VU908rMX9tck
p+69seW7WLo75KX5OerYhVvJnkEYpipqU4liD0HZ+IPVYMaqnZDMOJtWpl5ey9pPDgMy27dwcU5y
dgESNG/B9c93Zr5alNAHVGdWdte53lX5ocxpYiXDOnBbs9l0LPHNT62SnLVchKvRJ7nEnVW/ifwf
GjEUwan9Fx+Jt6lYUFtJOqG6YVzTRQet3GmVI6Fp/ou9M1uOHLm27K/oAxoyOGY8dkQg5oEzmfkC
I5NJzIBjcgxffxdS0r1VJbWq9dhm/VJmVVZkIEDA3c85e6+dcaQ2Fglvd1T1uMUkNZfdLVTzfjHo
KB+Zhs4zWc0drv+nUJcnowApAZunONGlVNZHzsBp3SEIrfBQi3ErEFwwyzGOnlsc50y8ghJOaBQU
SfTq0vKDZHboB7VhoHBKxnnL+fs0IOWYq+0gX2t1cqZpPUNmdaANxKggoC65d3b/gxA4lzN+t5tr
7almKREoBQwEGMC9ci5P9RfD1W5pejRMpBepy4G3Wdf2e+zpJGzG+0hHJ2VQyO7bejmbInAfga9Y
ZWkciE9d9B1UEbXcR2a/n83HvuzWFD+rVn1pmRYHkyPXETMFjRVW6f0p8vr1gM88TMK73mL+i7Zk
F8fUKAwo1EyFQIGx6hjeI9RyQNnLdaJi4vmKdY7jRDCuqHFOaY1FY/o+igcaM0hl8Id0m3ne5ROQ
82nVp7dUWqcc/FqunvI4+TCRIVSag4jCyom2TICPx+m1GS9aOD1qY02flVx02gnaXQy6Y5azdxlb
jZG/Aa815CRatACU0Hut7MG8NqU4sYD8iccGdNY/7+UecToQHOBqLcm4vz9dCFfENI+q7JCM/UqR
lHWQ0XWwwnxTs3TIxn4pS3JrqDCCKDvK2DKCzvLejKmNmQ3sODFuWwXS0Kc/fugQtXTJ4vAvs2tc
jagiS3i4ESVVOFWbAdX9Azko4g7dNZWyZn3YaXyrZxWvqlS8hVhJEU8iujXEPo7Vc0a61LZ12udU
g3GnVM87FTdqQ2oIf4Yk/KZblrp3aN9gZPbw1831hg7vlValEQxmWL00nUV7lpHNN6PVrlOfVsfJ
jJ/0qW+2dqpeNcXkIkmPWZLYwAOMRzHDU/EZBFyq0b/4o8XYDpFFGE80721mumPG1Ffb0iBFwotd
ZyVHdqaGTt+ayNRn9i5mgvhRgqoIxSPPysmibXkbMjtozM7bTstXd+d6ZeGZYPcomer6D0PdM1MQ
I9PMNmdNIMKsYSnqtfhbl2vnZEkZ8NHz2ZxVxsm/NuYYeIl81ofijeBFh8lADdBvV7U/mHlptEGS
cI+srDr0lZSbSG/lfmz9fVsZew6qb2qCcZkZP7Ml2qSxnWrnTdhPw2paY+UE44EhaGX1/V6WbIXE
yT9HbNGN3n5oYczLVldcXP7dqypvSdxaDV29m9vZ3xQ9+VoFCsVV40TF2e6jN70L9Z1qbUYu6L6R
QmAvBBD82DQLHzupr22E1AXvmx6wcESB3oZ3ho23aLL4HyrnxRU8IBg5ikCnM/rS9SQ/GlP63ahA
ZxQhbKisnHauLzn0zma34c7jN1JMd2mQGcfRswEcDuUbXvZ32brWM5nJH6Mu6u1U2DnIo3Zd0gLw
fAVqxgWYYppBIo3zpBu7QWOuW+tjUNaH1K1/WFq77rPpPiflSIs5xLnglbs4Njda3B21IsLcUien
WGCbcRELzd7wEGrGfasT15FW2jErqqsediurYlJt5dpGV52x8QXstS55gOuFSDZBgDPmez83Xow5
oZdAYIJp0V1kwxrTV69sTq14NPzyEI2fUWycc6T3ckSwtoSE2zSAWNHKD90ix1Q1By9sLpjAAhll
a4bNWPjig0tYDbVEhWSBqOKVrdkrcjvpTb6ZfYmgu4DZHx4LrB5tT4e4OFdd4GGumsWBFvJ9Vvsv
HqMnyXsYVXdJuTVLsbNsNGn21oQdrl08vCuM9U0ru3I2OBM4Fzjx1UftjApnUgPlyxzo80bv2L3G
71G76zvW2qw/9/Utk2pbNSz29Xfbg8gUv8v+U2PC1KPu1Ogop59w8IJc3EXiGYPtRgO3pht3JXCu
Ee+Ar8k9xO8h+kxL0jnir3F2V1B4ZPeJjJnSYDMX2qlDX+xJ9OEPJb3hEALsAJcazOSUTBvL6a5F
wfqDlGdsUroiNJXZNyAOBBpU7f57Pm6WqJvJaI5IEDbcXb8dH0aLV5SjSjJcJfF8Yc4d7jxSEIyN
58dXrd5Uhn6y2DdDIJx+bR0T3d8g0TumHOiziKdWYRNuK8wDLDrOvVn/sKEKTKa76tudNvN7Imvr
0SA3IPynpRdMFpUN5L2mD+yO/h+QxIbem9HxKmLOrpmEGe3eMsq1D7AwA0xUGA92vYTzPXIIC5SH
GAEXzYAodTSR8tdqKyd4K7jny/CtQMPXz8HspwEyfUb+4aYfhz2CIzR6xiaDH4pW4eQY74xvt2mi
IerVz2r2jhFOqAYGUPPihPnaK62LkWY3XWAoshnM6OepaHba1OC/wQqRwRFpNKIFLPrrAUkAD1bl
ryy7OVeJc1TetHEczO32snpcSN5eOdYtNb4LRFQFClRnKu/NnkW7eR/KW1QO5Plh4PHQ917Qsm/K
0d/YekLxFKKfuHZ5vzPQXq3auenpC/KPBrwist7c39FDQaCPr5ajqQQ2KoMsM/UdI7b7svHu4y57
SsJUgu6Fn4hgLtnrUQRZoUOPYsbTNlPqMhRzs+5ZGeaJQ9BYVC9FE33VRXcZong+JvnwOFqRfwpF
R7csz4ojIIKtq56m0PsyDXXXQCbznZ1mRd4m0ZpTpXM86LydDut+iDgrKC3/Gc6sNCkX2SWMRx2M
Ly8CyUIQ2sXuf7WOnczoBbNDHcLXmKVXXXKj9t/qeha7KE2XWozu4yGx8pyPBvFfdIlPRF9m3pn0
C79nIvTge9jpTuRO92dI+D/A/ujhGL4NTAfjMnmjvnD+cPyQ9YiatzSig+xo2WwGtx4fqA07RvrC
4z8i/AuX+mT26ITKRld3uYAuybdCRFotNU24VDfFUueEv0oeb6l+gDZSCKW/iiJtqY/CpVKylpqp
WqqncamjUAJTUoFR0B40Rq2vAsXip8eg5MBe5wJc8pr82Datf0qK1PreupxUV8gQ3Ysn4u5WWk78
I4OPdTQ1zgx2YlPuoR7R7uw0Cz+wBBnPfaelD7KQyRkHCa+v6J8ynStDY99cPJSba2epLeelypxj
q92G5ANHlDCCGn8k4I7Gwazd5/7Q/+iySj2Wpv9qFQbSYovlVaK9JLFiVXTRXdaJ82gjsStz9T47
qVhZrUxPI2bptavC28wQ2CrSYJpNGheZvcOxK9G5UO4mgsSAzmD8qHUlExX3dczJM1OmestKpXg4
o9JPD5GK+jeEYVicm5HR/jxWNX7BCU9AS8ntLuollQWeBrZeWcZCRGMYwGLKRK+9L3icHpGPqku1
FHfVUua5S8FX/ar9GGxTBzZLSciI0z8jJK9O3a+KMV+Kx3gpI/OloMQAOFyIwXMe+qXctJbCE4lF
8y6WYrRcylJFfSqXQrVYStZpKV7NpYz99525xfL+P3bsX4058jI4k+p44pc8yt8fnV1fqyZf1/MD
yn0/iGz/bfBg5DTSAhQyuJuiynCG4l759x/7L7pvv/vYP7wy+BdNMdVTfhjqqlnD2iF1NWvNNRic
P7HD/4sm528/yf2DXbkXU5xnjcgPcTx84IbahalCyDK7n3nyZ99K/L4QWVYCA74BEw7uJW3OP6ZD
/M9KFddpj1WPFYdX3TtZyyrULesRww7/oJwh2qbLajWnZnHQkmUJmyLSzLNlXdMHA1/qrxv+/8cI
fxKlje/tN0/mEtX9uyzt1/c8T9q/kNX6ly1NlPL9tyOFXz/7j8hW1/mrWIgkYkGsoPOELvB3soVw
vb+ivOJv/mvU8I+0VmH+FSIOBSn4BwQB9Jr/e6KgMYeAQoGEgGEnP8jY6z8aKfz+bQKnsfTvkbzx
4DGi+CeMYTS4fZIgSn5O+xTHeoON7jqWiauv7ZFoaH/QwUCM0RKBNRnqA20A/hdPb3FWmE72HNZd
fc1Hs3gQkz7vWmTUwW9u6r/o///+Jfx1gUvkCxfHEIWAnuUL/Kb9P4xcOi7C7plh450UJIHijid7
JCtq6/DvP+r3r+DfP2ohOup/SwH6w1CjU+5Ae3funidtIh9naDAr63H6Z8Sjf77lvg7piAnOovAQ
5h8WMDyIjtZ0RfyiqoHwbafGjxAPd2NdQetv23qrD0tdQWJ39iTyybvSSrpkTX5qFge0I6LyIDAH
BfMc24+Fxx3XmDPgBpygfocPmVvLU6ZSuU8jxCCS0Nhd3Nf2BjKO/rcJI+PBf53JLpiU/WYPWG4Z
679j0VUHi+KZ7h9u2RTiQJ2KNn5x6Zp9uj02hiGGscPgqNw6ifRxE4njaGHO6q1J7uihEweS6ZsC
TV/ZSBpI6H7pvD/Zlkqpf6Pkb3/U/2j1+r+bcP4/lyXNg/V/HnOuf5Zd857/5X9/NcmP9/IvDz9l
/5EnP367Stn8hr8tUob7V8sBecckj6VqyQT5xxrFemMJCgomjgDGBHPR/4bvCMF4U1/Gf4Zju5ar
83T8ffBp/NUwDI5eYGRssFKoav+TVQrYyu8fNJexqg/yHTYQXTrkRr8A+b9ZBvqW5kPX5LukKiA0
IDewW5MBnCzbQNPQQ1iN/t1pTbnTpd9/t2bqYCSq3U16fvUqXDXeGnQ8C3fALbdRKBaRI01KjhDo
2KRqN45KnN1CLtkU4UBmRdJgS3HNdDrahXA2v37jWCfjBvPox5QZAnVCx4G4cb3qNQZckBwmq5QH
NBXjS0T3/Yw/MnuwhsY+OyhcU7S6kp9O0VDNDMJulZyd5zCOp5dRpe6669tPaxL8xtY24kNrp+5e
dsq8DA494ITD+UafxsVhk5eXvGyJ9cq7G2Oh7IbR6TNNO/fq5lhXndw0DqnU9b2Z4/CLQu0VKXV3
qzrgoqmAKKsxf7nGdlTuejgCh2JK3Cu9h/Yr0ZIPVWjxYflJDX3pVc9M+0nrh8+6CaeTkn5+jjwu
eRj48HHU7K9aAy6DjRIo5Jx+uBE3cHbNDGALvaj1r68Rl66zJ+yxev11ld40UAMbtXvFePmJ3e0D
FDXtAyLmNgndFtgRtrMvcWVvsHLYX5Qt1atP73rGozZ0t14U+t5mAn3DgxYfDBGPG9SzND5c+4u/
KixU0fAldE1D7UUXXdCltrJnPNrcgAJXudOpYZtAxblGy4V3tOJvE3ynoK8nWpWWUxqriifuOtPe
v6EJdva2K/VT3wPSWE9OjoCjiWHWqJgxRwmZp8Rr4g4bM4yNz6Lndw74Ic2VY2upjUKPPx4mMp0m
iJvtlpubIqjfzyPpl8xzQ/srdXNoNzmfaA6fRZN+NMxh10ZtV4fltpZm50Ic4CuXEzfYrIuPmUEB
uGA+1JWR8+UxPPqysYIeTAap+3yK3T2NvU+TSfnVsrPpOtHCp2VocBc9dc06e7grJ4aiql3kf2b7
QozGncjDSq1VXRkH10vQM/VDncNF79wgjQf3piV1dhIdmYOuGnB3eb3wXvRMNGSqNPrN7iYvkK3p
nQsqgyBy/EoxLxiqrXAdjfJqwBVf6H2gS8wwjq2blwyV9sY1+uZbko3D2rHG5OCbjGlt21Sb2MVK
s9JaN/oESGXvSxf59MY2qnDv9p75CciQiK5uqiTKQDx9Aa5pe2PiVrp0mFHXXuV1P9PBZtDAcC5F
4AnSxWoQvLqe194GHnivclNqtBF5UTGb9s61Mue+1gfzVfY0L1OLBlETUR2ucnOK3yPFi4DFpTl5
OS7nCE/+wxS56ZWnvn9tYo0YpdGqGaL2NfOjWo+urSPk0Z0HfSsK8kAdJHvgy9n4g8oYjKs21eED
Ngrm4lPn3/XEG2zqNLPXjl4bl2zy52skR4SEIWp8K1PMexJk7xPLRrxuQMCso85X+1jXB2ISy8jb
JSb9IxeB4xW2n3nTy3B41KGJbGuPhuZsu9ExBx1NTw9X42XoM/ODTmeyxbVqH3o06L3rtA+CpRIF
qRrtI25qO/BL/wp+Q9uUUaivRd0+iZK/bTBkJRwnPTQDM2Sib/GvW1PxSqDqsJmLGRZGiThc94ya
j0qzXqrar+5i+hbX1KmS50wPm6NRMg1pW4nVJTPAEqGwjQG+4yo4Fi3jMLzZnnkQUjy3+IlfAcnb
r73E+zZDN5i7IX4inaIKHI1Wo2/SZJxFMe0TQC0poYe0ppdux4ttMNtLsm7aY+7s7non7vcNRyic
DIWNFcNErj2kMjt1ItUuTsNxCk044e+hVCgF9J4sOmcQNSpHiCayn1F5Sy/JP0mr/tl0ILhibdyb
scD07czJY98m/h4v36Qzyq/cju0nDbf6iGDRiBvntU2Z6omuxNXaoOJvxhjdYq83II1bMl2sFu9X
XqS3xTO89Wqvfo6GGkvjKOxjjOjwLorg2cRh520a2xq/jaZL730Obd7q3g9asDVM72v62pmR046o
B5rPaPv0ykAYErnR+9wz6MBaQ7/WqPFsztpbNoczdkJ087wqY5UdZ28uLgiOo43BiOiAkwOZHgZm
RJclgpRBKD+oi9EP7GV+aeG1psGvfiirvzSpB4as4/t6mn3CTWttfHQLSA8mn4w3vFK8otBxMPaa
AfLX5oJ/lD+HSCLsIlKZ4hSPPv1RMI46y7rBAyXs+iHWZbznUIKgUR+n9YTl/kB3zHltlF4EyA2G
H9pE27Ae5FOryuTQVLJ4bqU/v+jQYtDfAO/klTCvbhwZLMLWZDD/L+kJ40oD9eCg7rhPknba27Nm
H0aRYE6YKibOtqsCA5bPxvGI8e21JUcH3fQ1LIsIlQpi7YILoUXusbZCwkBqzIbcKPfYzrWJTzj0
bwYuhWCsI9hAy07FfpcejNhK77UoekBYOl2ZtdF36+bssx8YYVchRm9UnU9hQcNKId5ZS9MofkZi
KuGl4EJvJ8lTnFrVtsFRcFfk7WNBdLXPACl0t0UWDj/NJip82P5T2q5Z8Nu9HxKh6dEsvNcLJyXY
WpNkivOBq6hV9c2Xmf6ZIrs94aePXwxn/MYIwjrpSLTp3lt9ufXtpLjP0U2f6UGw31V1vYKegkMF
kuADRZAVrRtBUKwhk/DWVfX9aOliZ8j4QiekvifbveQHcP+ums7Y2/z+LYrnu14biRPHWvOI6x1W
fKoNuzAubjK2X7LJHVEUh4omPy7VsI7UOvZJqWbDtWazuPCugiKoeYhxtx8Hl5ygQkrc202NN44N
ICmMpzglE7WYPzjBAhEc0VxXvv3dDwWPKa24gGarxkubwJzKJ38t3fzRTFyxbRo/CrAw68diYmjE
MQ2pqN+1LyH6gBMrTRmIwRTbqodSV8pMfcxqrL5n6VAlhNgmzW22BZSNIrRubUkWo2uN/gOVkr9r
qQdXvh/PX43fHJtBR0Zlt+Hi2NCuCOpVYNUGzOjInDZFzT7nDHAI09qrAjupm70BVjWgJ24G8QBU
JJ0ccyuH3vphJl6JPMqdaqYov2Qx7bPD5nYp0rEG/jYRHWQZ/YQzsUJ7zFtjYEMpHDLkplJ/9pjw
/kCilG9LDr5rm2Zx0PoO0bGogHb91NXbxHPHrVmN3dZTnrvWwSVtVDYeYzx6DLx4pY+m3V0Q4Jtr
1eeY1RzdPqaYEHeQcS4kDJMlhcln56u2JAyAdQKYrvNsdsVr2hhDMAujDjrXQh2NIndn28zikngq
Ai93LDrdZoP5yibAUxvuqaQZ8WBAW7E5kKEBZ2oDEhD3fGVjFiqJHJmtQqwZAgPtLxtetFglJ1XT
Gcar1O+xt3o7OaUJs4da/5zizNmlrQ+AojXJLvDtcBMl/XzCAzjfjRwKyqyuf0QOdAI9ab63vklE
ljWl9zPnlZ3JFP1cTZgUWuVdpU2A78zZTYxoKVJEVo+TLm4dQ8kVgwByB5DP7NgYOgbA6PwD5Wvt
D3+crW85u9sPJvH+AfEST1eFFegATMRbHECTZB3PNPPSZSHaNTjZnrExVT+cfA9wIJY/ExcDBQrB
FfbFkw3Dtlp0yZvuttnZBrFyDVXYhbAr7PFJdVr9nshZ20ijivf+zJLSt0JgvFDppciH+eR5mGNW
jUwcWIstLBAU2fWDjTvvvvA17Zsw4wb8Ft7SHYZBVQXsKgC/mMJNdyqqNexM9VzABjPDDwQY4Z4z
Yftigx/F7YpIjd5maz0nVWnfEt/ptmFq1zs4BSmm5TSHMJ5KD7SNL0FH0nInZ73s6nsV+whwTCdE
nt4y1T7MhSs/TKdwP9koEKcnShmbjujNO0cZ8w7oBwIe4fUkJg7uyzCmA2LAGHEmTmxxARRZHHCX
p3eog+AvGKolFDrxzPQSZzbqpibegE6Yj3EB6oVyxzWZzRrAJSmVHjRGp6LjYOX0FoI6WbxnqUTQ
17YKnkSZBFBaGqLyQEpFOHHo49pvY5ugQdDEcwFnaV266rPhPwURYDOe34lFmn363If4ekaN6qSY
ZRvUrvfeSdiZdaP6fdTE6mxFen5WUfee9QU6okWzMYKogCDBYT3kof1UnZWto0I9uLPceRmTUa71
ZZrcZm0M2THqF4BZX/ikfNXa1i8W646yL3jXQEMa8/CB8T275lh3vjD5i/shipKzb6SEVJQuh7Ip
iYLR1ItF0nbvltP3SQCBMRMVXUbe182MQQs3e+gcXWFHR4zQWpDRM9sk+IfGogXWSFFK1pRV7bBh
zlfZYA+eXCVIsdXQDrokXKZaWa6wTZxVNn2ydsLmK2NvX7jEtsN3DHSfvBXNf8Ev/pSN0yN9J4bL
Tov3KSF8tCo3etPqq1INzyNGPSI2UuubZPpyQvjq3plTWD6jVgpR3uFk7dW3sIBE0tvguydHYMvl
VbhImbKb958JToQgK8QHw07gJb2vNr3HIFVvHERYRZoD6pqbZ2RAxTnlux0Is49gYaSPtBgObtwT
8IjB/A3P2Fql43yjg2BuxqT5mBL9o1zOUolmPjUjuySkDdyHZXxEeVevRzv7rmVluu6E/RgO2tdY
8gzO1a3Sx29wMtTWGYe7wq7A6bjtdA5DRyOawwu3s4P0zhRyM4cxXx+wKGM67VUo0m85AZ6HHqlt
pmCGVHqdBn6bGRczlSqo0eges4jTZIeW86hlHg0LSwI5ikijGDUAZhh/V2k6hgEZjcgvnEgeZiOH
BtT1Z9NW1Y+xcgmlzHpdgYQV88Znk8OcPY5PWuR6J29W/nfU9e1GeXYUqDw61rpBte+bP3R2ruOQ
E75n61svry5gS+0b832SNTkLo5Xtv6bO7Q/DhDSIOeSEumc2tmGIh2Xsy1Pq+N8rSz3ODQZoxzcu
SeKfVKK+BmR8ZgQTr86OaLcVGrjiknQM5Sq8qUnFvkknB5tguMtpA2lmekphQq8tvSiCsfWqbdJN
L2WunTQ/fW4TOVwsyEwPkG+8tTCqLwcFQt+QwKzNhwg4wyYTVHKdjVCExi/iDPxq6MtU0AnxWuv+
a8L5llyjeq9K+yQztjmP2R8Bi+0xD/sV0+pFbqE5j4pNMlukmBwtv2XeCJPdz6xdNA5vA9mIhSY8
3ErONXJg6pDaQGmNFTC03BvsEWRnHuICMy2AGHTkxnrGQA6Ul3SU9PMXDzjR6CnkLFHpuxBxqIzs
4t70rX6n+eWRQYakAZA/6yLCJ6mlQZFYG7btF63zz7LPx6Oh9z/pz2FklNO3vERrjsrYfDK08LUw
tflepvq3qm1Yrob2DWnrfWWLn4VVvNY+ouIp+kot76wKKhezpxr3vyCzHTzJudvIwXRGBRgjuKMP
c9+9x1U9nAbAE+tYmv3WyUla7ZzmTWpIOEixyG6dbpqcFfXw7BYVegvNdDd5FGccNNt8k+VgGLSm
9nEXI3Tw22LaLahbwOUr1NJqjfB5p2RxHFtz1wAAwqtLVac5+zqaP8t5AdN2gOiyej6lYf2Nm/kI
f3JfoX8CwjEGca62vZmzrfagkNGQFLFGR4BG/z6fY+KPysq5lb2GAdFF4TAgpsMESJ9JbfWEbJ1Z
1+W2Svx15MqHjLN5RLgtPU/Kpty96/JwV/nF0VMEsSYEyy12NX8oEJI5zRGQyEs+45adcOwVffTu
pCabiA45sBjwCrvhs9sN+Zrx0zYcjGKllCv3nOPv8VFfeB8gPjUPzpzeMBO3TCLsK/7oQzc2w3ry
8tc0ah8UMqQkROusc5D2F315Oj/LeRlXYqBFLUQ3gziB+4J9a5Vk04sxxkc9D28WyKgwQm2SZ7HC
GovJPMrCtQe233Fk9GSWfrfWHeyqYXuiHiY8GlgVhmwR7yVL2W40IhC/rcvTizBN7uC/AufAjf/e
NMi/siz118i8PXhBmSEfWqmeaRKKXZtr4hhHhHt2nm7tsvKXjqRM25dZKxsSxeKKBoZfahQ/Xory
EWUJBX83XyrP8FAa6jCck96l4UCQuEEXecSk47Joomo4OlnnI91W5Ky6NoeAuB0/ugrbb5cU1dHy
W3XhpFp+TpmVv2L9bQ6tmJNj59IZpkcwAtJsxqJ8RIYR/wgBDH+jxWbtQaMadwzn2+emTTGVNrNG
ohhStoE23TF3swkVkkXUFswgLql64WTiAoOh/BE15V7LQXUzVd3PGRv4idfW3ioXTbE+RWB7PGe8
83roJawT7UOrYWNbaZ1DKReLZuvpswqE24CNnWV4mQzLCozcj3F6UCkTZee/ZX3vrBPdAVer4vrF
VXH51DJWJ3M8q3ejV3XbOGdXMofOOOrNoN2rROPqY61PdgaSBogeMm2/pQy/Nk43esiSDK/iKG3k
W9+iDENYiOy2cRW5ZxMNhxZ7Xs0LV/oITT2pmFcmjM7JWLPDR9eQ/sYfFhxOMdb71ia8SMUuaSdp
Yd170/xzitLwwlcKD2nVqm1YQTBw9IiCV0R6ciD9t0NCW7enkgy2XeX2CNlclFJvIO3UhaKjRIRf
xluMqDlmXYM2iRllD7E/TY9xhUjYhfvz2fed+xDb7ZuJn73duL0GzE8zkWBzjA85GB9ladw70FyY
jSEdZurHy13T0Wi4oPcw8aZHabc6gr6iWNHqQpyKxPLbTN/gBJpgWpdG0ewtOAjrvvMW44BoT02k
5c913VIPC1ZsWTrxGbyGfu7Z/86to1kIrlzzGGXTIfVTOjeQFg9eKftD1jQeie2Wdov19PtgNYvx
KHlETIPGTta3Ltejs9QhnXZe+ZTgP35Qfopi0CurGNwwbJ1VTsGwheK5sGuGaIWlFR9G4ZPSm83Z
uXFQC6ZDl+9dkvzwB9iiYDBaLmY2Wf2YM9Wfwqoi9rjqyeGNlj9sAzryGDXkE2op94EnEzecIy5D
K+e1bw2PUWES1ZjqNbv5Ar1B8IrVtkg3CeZaLPwTfveIEBMfPTNuAaSfFszSY5Lm4n0U1Iid0aTE
4rCqGJ0jL8zEYy6cRrUACxGU3IxtCARsl/ioID2T7SZC2nfLJ/XUy2l66EwM91Wkj4dqKhWn5QoL
fR7edxPKcaxJGTirbD7WkLIxuFcYrJKBKrRiVuotzdWUbtsaTiRQ2DRO0EmLDkCeMFaOg/goT5mZ
MLBxN4nRiC3In8ewl+qxgyIXzAxv1nk8lK8ZwcmB44zuEQE4iLFpqDawmuSmgU+wUaZR7+i1MDZx
NPsqajpMTZjW9/gJnEs42vBKqulStThsxsyBv1yaxdnwoITindp2E3mHfajqndRdGijUXKiKcYMw
Nzzy/hp3Sgw97LDSXRsS0W9sD9m+E3G+taP+W+8wLh4yxzuHpVXuk6zPdsk0fqhGDzHZ5A0J08Yc
nTpt1K+dytQnFFGLZKIClxMy2hJGr94cK72pL4yi0i0H1C09rkCpuiP8uhectxEMGnkpNqJAga5F
Guh0uKxrJ0SZPdKFONG01AMRW+RU2tlPlQD66dJ4PJijHBABpOIDwBWMMxttbxzBzy1tga7WoT8r
9djbenM9HpFdZWtnILSnY23YjnImAU+rWdfj3rvQg3GflWnllyiUxmaI2zaAlEOGNb32RuYZKJem
fQKC0wUwT2BDOdicK7gtx2kyMbPkRZ8fUjt/Z9iY7+pcHy6K/3tt6rkWpDAB9m2m208JKkdiEvNw
Wzn2OQYKh0/D7pm7Z+QkqcgaQVkUvOkYnfiSygG10Ywo8bKOcDt0GIAvZRtxgu6m5BHkW7urCpT/
uesnkFqAz63mSpb3QHqZRJmm8ywUUzPR+jPcbb/7oaNavNaEDfzUeiaZQlMu/u2coVjIxPAyybne
tWNOGUZP5Q4hI90K5AN0fhPeAVGaB6eazTcxL+3VNi9ePFsV9F2t/MWh8tnkOv1nLtO/mxKmXKOp
8mOBXA1or1LPqlafSVJE16LlLENf3xlepMIBKROSk/S5/fSBnTHF5Zf0TqltjN5FFFs5ynqbecX/
i70z222cWbPsu9R1s8AhyAgChboQqdGyZTk95g2RTtskg/M8PH0tndPoGhroJ2j8V/lPtmUpGN/+
9l770VxkxHFnte8iT/1Hx8BvGFAjMEQb+BeYFRYQDW/NFOMVbrzxo5gWGrHranLJ/Ykp5g2hse3a
oK8OcaJ+Zi5F6K0p37kC/hN2FtzYsSznV932Xai5EP6eE2281WPfH0r4zafBU+OHOfvF1eolPsdY
CO/BqdXPVIKk2Rjs4j8KZXX30h/FRdaWSSh+iEkstryYtm9yvklkjpYt5H0bw7EcTV49lnM/fsvG
t12WiHGTBaeYeQXiPgEwuxhsddZptr5IO3usZmZ64t1YfzbKn66NU07HcoERkBi39nmbAEXlmF14
6/J5zNopOsZpknKbTNvhJ076TofgTD2gdT7XK2kTI8hLowzzFUUj4a1jK7burhzyKKgtBut24W8E
y8hLNCeLDuH78l9rKrazpG8eE+B+lxGo69GS6KlAmZ2jY7bivQFqs+WTxyu7OvXM6MPP64/suVdr
aN/LiKXoZiCShDs174xwVtSzbSYE4fvVBkodLu4K+mWkv2bsJx2yE4pgESRAzfLxC57ODFEE6BdD
cFUfWbPXp2oyzECLgfZvWTgXDlX/EZa/QEuLihEoYVt9Lm7t9F+DV4CQuvJl+jvbbTnLofaoV3jC
XlixtIbb7qyy399elZKf9THqOLtCENQe8reDstvTd/EoJsVOzvls1gyDAEUB/rDHRdO5AahQcUDr
Az3oNNAn11lZ2+q2KzfB5YPtsGCdN848fUVIu/RD5mBo/YKw8gdr9pbkpFnH832bl5LgVyR+lmIc
/IBtddKcs74nihEBXWw3EBSm9sGHevlN+K6YiQ9B6ryA1iYDrSpp3ZGuXXGu3yiWT3Yu7UsdmU6n
IKpYVohRAQ52V+Zux9NkzZmXORfESmJlmF/BQ67Rr3bSI5B8FT/pFPoGz83GhOdSTAZPJHtpv2zL
qtnI8gmaGeGxlz8MOqENw+669t0sYqZflO/8dWXq4WnarcYbDtpJvpWe0MUuw5cwcdcds7ucmC7O
3AKQbwiWCBJZLTUGVhdE0j1rmpcBOx8AGiOq/xRxV64PYFRdtZ8rNZxUSoHDpibWY72mc0XFz5KV
ZnOknCdewikHcOvya3lZK47djTWs7lbWg3433c79M7pj/2BMo+EcCBvaMNLcDAeYHcW5BFxWJegQ
TXlVcQyG0JUWkHrwooN9kLyj7rA7Kzh5BBNCpVh7hjdNb+fnPWlB426FKwcczlxJ9w3MRawgNeTG
uEr3S16oR8Rtzgh3IUA5JFPPvpl7hjoJQXbmbeqiOduLKTMLchyJJuzA+oOQANIHpZ8WeZ2z3TQt
YqX28iaFm2N3LZs7S+RhMmogyArXwrSp4ETTOlQOuJb5NmD0kbSJyOhYqg/cxPO+I5LuyPdTxSCX
o/3GgSn9/JMwmFhIctjNV+LCXrnYwKHgItpJ/eOusXUxGlMQ3eaLPfnkyJudI9eVTVipmyfzBpi7
04WzZHdsT2sPpadOL7UQsbjVuvnjqeS7ZtyKGvqITTJLGx2tCPU0J14FydYwEbzdN04lYxUUsWPk
287mYDbhiPkwHuUqsfdAGpiOReNTz7Up4T3euo0N3991M6uOn7nyoTC17KulS+Exn7/Aj6IlNCKr
oCZ66Xe+YXoXFBGSLFVfnq1q0LseM06AOLBfk7p/5pbs8KL1+pvxpIQI2UUwmOWy5WpHpodH+yt3
tPsV3aB1MmTjFGK1sGbQW+TWScF6N/LaXF55NVM2ecs7Rm0Vymi5ymoEZQlHmcIfm5Tt4PxlH8n1
t+rfGp7EZ8FCPFkSsdOe8XuoVpfdunXtETC+oK6zpuLo7H1R7K2pw7igmUxQr6kz7BxyJV50rj3n
V9G2VAYKdRQxWf3MZUJyS9CfdUV3MkiiZEX1SKpwrkD2cDUOk6YPFqS0NmPIjrtkw1Vlt9aD/7FI
8qhkzfxgFUzX/P6c55XmoKDw1PMaiwavCop6FSuUUY4x9lNbOY/91oxL9QaFqIQ0YzERavJugR5i
vgmykR3cDCB1BSdimaICtdVaPqRpm77VrECQk+ouP9fEd59dOIP3yRK/YDdNd3KpX8EUgskJfHci
FisoWVkIa9Dc9EBsXeVkC1wCeWYTWVQXtTbZvM6PgzUDmiUqa35ENBhPkCmbR64/8O17d5vEICxc
aMpymK5uUYS1dh/FWmPfhzFpmtWWdkmC+5AoEcdaUvDcL4qivUaRwzmQSRPsRz8TmBpIM0K9fypz
trmdmna9A4+ehenZVH4aAI+m5QU91y89cIhijQGQ2shtIvtcdSd34HPKX+ZIsWZNSj6As2bvWfeB
zTfWu2E2s32pMdFhYV+pxe25OjYdsR+VgFbbMAKBV1wSyrjiWD82PpJn0vb7mLaAa5F7RPytJIjt
hXxJvjVQB4+0UrwJQe4Fxt8BGRBFK6rz/ORrhcJnDdUru9Lpj51WiGg9FF5bpW8GVLG70sl+46lP
nubcpnWWkFvfucbWn0hcLZPZ7T3cu45PjqtZ7SMYPCKiFU8nM3qCVTVvzSabDp0Y130N5+fbl9GX
lZFV6sqCduGCxWDu1K8ZC+Tj1LnqAVciItya5OecmrTbwrEOnS4+5gbcPmGytYDQy6/BstcvTqYU
IRh3hQc88Vy4rbnLkV9aRB7SoqA6vWR+j3hQDXNSnYWRo3TEf5ij3qOOFu2BkrjAFdML5u8GsZwU
2rqMpE5NqS4iZeHci+WPmhmanZKSW0eLb8cuyG45VXlRFqFupZJqx6/V20YdxpJxnqmeUPoPsG19
W8ey87IHHDruAvyT+10gb4HUZPzKDXBh0zwrREbdh3JZ7xO7JIq0yBdDyJkHPjZCPDisIkxHfVSZ
LffCYYuxuAfUDyOg+em3HolHp63B+PCTlfa5Lf2/asCq4gGWwzxTcF2Jy/ZZDyyVyK8dfMvY0iq+
G8we1dugFMR7tH1+652t8uNSOfbDkkTXAgu61r8qT18yg8tR4wsALOUd7LsH4fQQQrTxaMe1cSj6
BQONU3xSEhAudXwP7yN6r8fqLethKKdkK5uJdXtjSkJ3UfR31AN1pcTZW9dmH7k8tUohaylJZ1T7
kACT3ZbDjZ2a/WYQDlWd/Ji9toBCIdtQ37idWuQ3lRm7NJpOS+64XLYcn/ynyw3dq6BeuHqHO2U5
WUUMlo72i22n1fss6nfdQjZOnUyIjalFsTHFfAawzfc4+jtvwiXTSTsuNr3t3rsMJQX5w4vtpRcK
eV8oLzsmWoB8riEDIUgxhtAhNo+fvq7RewtqZSpDP7i5RqCW7UvVJ6e+zcIoq/84XP4yGug2fVf+
7VxrP8ZgCvKYbHYFieAS9XaQ2/o1ls3eiUEJGf3VNyvyt+VFptNhVX6IWnKg0OBBV7V315ldBlz0
VtxgjeXAQJeHMfU/osCoV8G0JaWG4a9Fwiir6iVR/d4pRXRt86nYVgto8k6c+iH7hkz6kFXNHSOO
BbGx1MAhvXFjlrzrc/AUuTLxxej5k0g6twbk7G3kVO5vJ8M5NCZJGkR4GjY4kKC/6EoyXpMRZV9n
71pjJskey+nJH2LnOE4W2rhF1wXqeoFpaJRuGTa2OHtDbz10gueWzTsgCmIKSqYlAJDmJmk4tUtf
7CQe0pWFTgMYEe4EHzSfJJuDyuILMuqY9ZPo0mKyuUyAYUMXg4if8Y3lE3stWi6eYWE/5W72Skao
gvMCv00xgRgA6Hkq4UTi9BRrc24bSnWZOW5PldwIrERjaiwjNNRkOLK/HC+iJSTtMEo/DqSMnY6a
kdzJoLINbnMuKVQ457qhTSubrqmI9iurcGaJjKhbNog9Eo46DV2Z7aduvuud9iG13FcebXdmCbnD
brkrpbkpMLFa3iGret4EkyiuvTM5j81YuAEv/xioLDrr2NpSd3lgOGE1iTKURfUe+s8E3foTcZpd
g+4tug5UAP3WCFO3PfZyOht9iwoU35urc6x6GOksF4d2DoHov9T5hMN3mFBtKu7ZmyWK1JdQDW0b
g9fbwxarjPs9CSe9136pz2wn/fuYdegpSRuarEfuhCGgUPHlOdzj0qb4yXwelzhPKAguU27ulJdd
LW7HwbRkUYgv1w956KiHiZXZuVBV8U/6xP+PJvwLQYL/VzbhVzX0yf9OJvzXPMI//rN/BhIcRbYA
9eiWTLJgLN6Ss/8MTVkeUQWLa6XPwCD/M41g2Pa/Wra0bdNyHRIHiNH/J45gCO9ffUV4SBJYIIZ5
+9/9+7/9t5hL9z/+/N/6YF3zxvj6z/DjLbOrlLJMxXYZNNn/FdcTKZcCF3Yyl2+rsAFM4L3FDtRR
DSXY2HzYs/AWAsplJ8+JY67s6J1mZqa9AaRANaFucbwUQ1OEbd1yd3OEADoacLQxawo9qOvUOD7U
QQJJMakeIdrxXGozb/Dawho8gPvS+wzLd3yyp9rCZmWVQ8Jp7Ilp/OWtph1RJk5fTBdIwwZMH/fN
0v2hpVRONmKiHVsqnCMjvpYU382h67eL95vTu6/9gE4QO95nGnYEI0ADdP3i+IihVERxWI887Iqs
f5l4sHGu2sKfg5nlSX4pqiJv2Zw1IMJM23CzJ2itdfHZYeG+kjjwzKs7kPY64RTs+GAzApQ4OueC
Qr+xbqpDPrajeh4WWQHBTkdVZeSWJiiSRYzB5dBzV1lFaPfsZY7aS0f/fqz69uZ0WqVc7il5dPUa
EnWgah7RcZ3iB0s1A/gUfrxq+XB731hP09z09bej/kHk7EegQH9Q5rMm9NeCWCk2QsuP6o270AmH
/NRY2bXmwG1/M5em3UPqGQrEkldPxrGoHa1+1ND1w4EL69p9LxmMXPpBmM0EsyPAdpBqOUoMQzsZ
8tLhTtdiOMTHQIXSSkyLX8nPbOaeG6YlaziWTlDGOx5YQjjzprdqP76UHG3KQ3zUnscPOEbGjP2e
bxYIn06xAdz+/TbvLvkwViA/cWuv77Q+0ssWzDO4TsoKc8/qfovZ6qL31U7m5pXmi6p6lE25nXL/
RjBJnx0MkXdgrbPXmM6zYzwx7/eZfBeAhb4sfFoAfcfxHVY8x2lMyeftjXulSbUKhDfHtJhM04px
O8ahU2BP5oWY5/xRx5V03lACouGjsTNKmVy77TckANLJpLnSBGqhhloMDKrgatwZ+IJfPOdc7fVG
C13t9Liu18jo6x2/VAMVNAFRt5GGy9vY8QEhd27Gt4NTFz3BT7X30UTgoY5YVFu/pCV2Ss2HbM5a
8xE1IIp5miuCeCF28tRju4cFeDjTV5ma+9Sg2eDTA33cR1t3ZoJ9YGdcrZfcrjP7TUawkmGx2sxl
RjpQ57kUDtt2Fvp8wqIP/lUbCv4AOqkXNmpDE/PXPZ3DrXcyrbTCUG62Y/9k1GvmARXvE5u9qlll
fHCJuQvjPR3JmX8uhe9PX0pQnoRjujDcg8FjMKVkiVH6pzXNjGAFi9LoBFgQwQaXDVv+dXYG0jlt
V1f9YTW64gnSKqHJnpyBxVuvYS20LnSDiqFrqTVFhpsDIWEXBgNtBR8Gi9ok1Bl7100ycHQ81BGf
GRIcKa4unxd1MymSA6GfZeogqV2RbGKlwXxbwMrzJZ66bYytO7ChnWCbHwyYlAuq+C2onTl30doX
KxugW3QDMHHJRqqOlb21p6p4Hym26jYLvpU7w2lHgvKFkYcOPTfDxq0Fjgqu1uX7YBfrd1QJ787y
4EGPQzp9VUjK27iavCe6dd9xwS9PUKaFc0z5oblDQp/dTXaXgbEwGIyYYSE3N5yffCOG2qzSrI6y
Sa39Wo3TNvVSvjPqsbuP2Z89YjyFkf6NMVe9lWKMLz3/zzDz8Obli7M84c+Fc0X4d99Ew3IubYpn
Y11MV25Ujn2KZPdDBhdTZ5SWYkelW/1Rr371oiV1NIHZW/bPCO4Rx47rORgzgFBz45LTtlC99Rw7
66pQUcaYqcOR7zK3PbwuA6g0lmVUcALwytkbtBLQl3JfBUPDul8ji3VbkeOFtCs7O/d4Z4B+2VFz
Seh53XoT/VJby2zBFZWdM38P7fjStx64ITmN5btA1XzmBLCJ2AvjhtgvjOw4KCW+VD76Dxg00R/c
Mg4daMT3edtFv6ckWa1zDu8b82BOLSvGF32RjZZXXuYZ+67PBFUP/6hEU8NuVPxQmzKGYMCcgA0y
mElEByWOjJoubq99m3jYxyF6hNeQOhLiKTeUx6kok/fSlON9PCpjb0aWePaSrv1oic/ugEV7u2mW
6VMtHPyR+UxYSzJXqoQ6Wqd+NrO5gfPlT9Fl6QyiF3qBnlwX00gUw13uetz9/Lk/AAyyKXOI2uYw
YIY+0SLovrRW+imaujxZc3zOMARbXOfd/pXeXsG73hT3UgwXqony53pd13CxRlAo7Yonr6qocUmj
c38j1rhD314HcOxghW9XAae2i4806uSJOLnxNHWAhXvGpIsZwVKwMyP+8NMRogydTNvGdI2ffLUx
pPowA6gsNypxnYkcZIzrFU2UMMRp+WWhvTNMnZ7zlc1Mqi++xMdwY3vStvAop6z7JZqGFWLaijfi
fGXgpDVZwv6+tZrhqJMaog2WRfMnykZCH20CiQ1NCC5j8moYMKj6mKs5HpyjH49cF7ruhPgD1tkc
OVgcYdJSMbdwsfx1ip4pG3RxYK5fthOlFJBIVvp1QdQ807QkT+WuLFvdhGOXu/WxZrlzo91hEKQ5
5UIrxnzHJUdhsmr8c7FqY08e1H3lGmR4v5uqHeOv2VvAktHg1jxluYmnu84brIXpzSka6ah/y/OS
3TJVRX4TuqoiXwAOcQATRt+v3wMg5bZ2gGQFF8lazUl+5L41fiYY4uuwWxJiRWzl0aw8k5Hb+qnj
IV12nHLFd8Yz/0EN3lvOwP1RtIgwVtUQOECio92si5s7BxYe6SPWlaOZrmzUaSD6mAfNOCzN5j6f
6Wh2SU7vpN9Du1rm7FxQ4/DOR8NYWPOSUKOMfiCgmOTxjkzR8DrneGaOeX07tgfGWg8FKR36nWTP
93fGSYMuNbKzuAhBS3vc1gCV5tLeUuwExJBOrN8j5Sp5AKtjDCOPMiPW1ra/QxHsttR4MljX9cXW
mvZuoWREXy2lDUaTw2dqLVGcI9g7mBx0H1TTenaj6cbRqanzINo4IzYu5b6y2Z4FnkGCwrAm+LaZ
YVDQVdg5FLCOA5XETTzt5pVJrhud6exEip5AaqkYOGld+vJ1Vv4q6Un4UJmbvS+Q697nKOmf0N0r
Aisg5VBXFkTftusPI3aD3TxUpAalibkHESjWprqvrbK4r7yp20m15l9Uqjj7IRPmgaHY2zT+gMRY
OcWFGFESksoZwi7u0qdxEiV4O8PCDVcUL7ar1pOLqestgTKbpwBf1kZBn9Pr+G27gNDhw3xXvBv2
wClJwwML3tQJNj78C0/cEzqepqmgj7nxifl1jXqk9iQ56lXG9y0OHG52MxUtqJX3WdV9U2Cr8fGk
PQAnIZqnlt+mc6KJvAi7YSjehEPRTVWa+X6s8uRz4iqJio86uulsK3vp3DLfi64oHwiYiN+0vebP
aHAYARhF5nxjzIbc93PN/RSbdnIRU4s8YemMQJHElhqUPWlEYnl+yeVsHmk60PZPmbrDMV+5YNCa
bMrtJAubnmAyMlh7iJcGdjblw9auJw9K9MqtoWT/GfoGeUAwE9hqkCQwEzRxGxkntlm6DqIZI37X
R/ZLwWIP0Z9deVjRyBht5sgW74bduj+ut7DZbAaoVj7BN7mKluah0gZp1kWwebTJOg85C3HLVsXJ
KmlF8ugimIOFJcKW3mewuTg7R0RpmQBJ89aYO133mNsUro3F3O4tM/O3Bez3J2nZ7kNvWry3gdG7
mzivoOSJiEXRYA9k8fIBcQtZE05GbiKNAC6UpQznXg/ZfaPtAUgcHSPI2IQfWL4bZMSKDBgTdWoh
oNv1LFwpzfuK93Yelovd8iMtsKfZITiMgrxjJ6hxMnueSZBGIZbNqL5DS5QHepecp8Ywl0NTZUKf
RgoforB3RUffhMnsMemZ3WQnbq1dgC6pt2ZbOr8NN5+cTb38xjKynNRCbiYHyLjOljuM++hEo7EH
z+/9de2J1EGeVcMj1cf5URBjx5m/xp+yKxSGWjO26QSvqnY7iRu2OaOkDINlWtkBBiuSu5XOW3Iy
FfkkBKmUVaUcsg/KirgF5l77HM/wriURIO4p0jV/hEKdxZajjwan3Fs8uCTStZVuK5wq721FCeEg
OJ8sr202tkPiZkMBi3EZ1iG+TD1m3oDASv5KP3K7GXnC0DjeLMmDyHxwTFq6W+0mMBt7yzEfEFwl
/WVi+mNxp9wujSf+jlWVUlinXSyjLFHaS86heGyjRpwVMe/nUvnlh8TingW16Aus5HVfP9W1b1IA
n+d3i9kDImArtC115B2B+7En5PkTfQm8TxiQiOKC7JiIBg0+UNylm3ARJlqF+OKA+HjpX9+c41fM
BjpYDCe575Eiqg11dzpcGqd7skS5HkZcFlg2SqnPTarUCVzetKfrT2zwebunxqMaGtibeEssKzqS
k1t+LbhXvj2iM6QlneGuqXgrIrdHf2/9QJueQP2DV8zZk8WhyIOHFuCNz7h0TWw/5w02d39o+/av
aWRGO3v2u60Hocz1zOGcewXxDd9lE6/48ekRzJtfShTR774H4W3XLRP3NKSYkVIe5EZCGp2+1tqw
3UMelVQ/dKmjcQsXrvPbjaLizjO6+qydm4zoVL+oHKJEZ7asauc7OvVQxLtF0T6xpPspj9KTFaPM
WwMyIlfaNn8Va0fOLF55QMsyr0JZMBRyfhfW1Y/t7g17buehI1JgE+KbyURAATy0gnjy/Cscu6rm
QVtDTHRK6nNJ+GEASmNc1DMEp0N/K6m6SfHCR8eexz8N9u/3Ye6ml9pa0UHpC3LtLdsujB7lSsNM
qWf/2A9u7QP6awAerJX0/QPJPbzCfpE5RyEywMYmQ1635678lXejhGzdTY9jKTBfjY36YXE3fnRI
sN3dvCqIu5VFDAUNYF5pmMsXUvxt9tm5VHs+65FVaj7TT4cBfYrf/GgBKDyL7hfKR7SHY0E3yGTH
pnt03CYjsQeW/DDNJCc2ZuGyxiFvRDDfjhdvq2iqKU+GK8hqTo0/ncuhNPV2RYLL9i20UMIoHYg+
qsC/vNhs9lFWEaPCNtLBXuM2FUwyMsLMyM1vb11QQQCXbmdfFlPQWWOW7ZhP12nLe9yCK+1NI8RJ
ZS8wN1uQmKDj6LjgcZnjuhsR6cnLic1o1s0LqGvwrGVPQTXlZBTPFmnxF83ePRGfgLYsvV9phDu0
xQDw1+xuLkr4aAE5//lXolNx5oYKn7BmpTUXtvkA/E5frXwt9/bkONSNlPJ+MMT8S/YQfflJmcTo
46FbhNQQYN8FDyB8XGI7lkNLj4K/DGa/3vJc1YSBFVHRlTLleyhJlWTFwKkSVDpNd27V6iePSH6Q
4onx6YMRthkwc+WPnpFmXTBTk2veW5I61iDD3+twGSDdfYIuvppPbY7BidtDv+R3yB3YgrMUq0IA
xJgieS4QhvOrrTtq1zGwDAxuvLMmTBl2lgjvWxTrUH4OcYHXO3Pb5lYjpAjybVqvWavXVHF8HIYs
S24LrSibo/feHVTLVqWhGw9o5JgMflgzuMf7XMvMfeyYxgW+dmpq6ZSamGR6fwKmn9jjsm6VmfJV
k96VZyDkuNh0r/3fs+oil0rpnsNpCxHBa89jVMjb3ljol8yfPCCxZDC7o6iUVjhaqkjdRwy20dWN
gBvvYBgM03GdOCp3a5/xVdO4cL9KhmXy/wrrC5sKm3CBUxZ09VqS0XZmWQ90EtOXHVnbSEr++egg
Q12TQtf5QVujMWz52v3OkytE1HgY+zsxJX26mwoeM0/EBMd1l2Z2Ee0JIfXu/UjR4nrXZtmCFYsC
9+SAQFRITEbCAgALkp+EwzqsVvRkKJcv3hmmoaChQrbcIxUuIzGgrugfWa4BQnRUlix7raRp7KgY
ZR/Ud7ZhPOq09ov9yv2FoDUUxwoiyIzlAj9kySWZOcp8QUz3OHZLPQBCbLUAqCoZEx/9debrrv2K
Uvu/OrmoxpwlzpF+Wc7GtJbcjsUfP4FT0ZkRCekl8eM1VFFXnbEgzdQgJOOidh5tBbR8TZbpbWKX
HW03F3T7ASSGKGoj/jV8PJlO8sPKgsmbqD8A2k5yIQOlzyrUt4M+87l3FIX3mXbAjm823xd0DBzq
ZiuPt4jFsYCuA2B9bY8ROUfM4ozx2ch2P7Hbv+x60kANw3tc+Wz3oBYQR1Py2S1Uexlzrhc08ckR
vyqj22Xuy68mml9mVfR8LfXeLjQp6tU/pXV3smFssRjC7uD6BFS5deEDpO2erXAG6jezNdt3JK0k
T97alRsHSSC50axLg6mnLKMXK+XiSZzsk7kzDnJsmYUpoOrLnpK5bNp3jvS2vWrwEuKH3UWFuWws
vx+2KOPWo9s1UTDaMbUa6Vgn0dEldU/hm22yX3Y5wBch/K0qrfRP52AydgmXhVnWWeTRMUE55v3a
rvqQ5PLOoIgY3gv+cWGAX23s/KlT7p/Uy8luFBzx11hRXzeacXb0JkHZ61Lbz33m1T+LAkvcMZS1
Gw5CIJOr4tlF4RzhiWq4t4ah+RAm+2mzo/KUOz4OgpovRwgAxlBCdW5IhEfcUQk5/6iSdF3JJi7f
eGk27qPa8j4TPULDnfPXfOzjt7E2qFuaa/nXibT8NIsUzZIX9l123DswDqS/lgXLpjVb44NF+H7b
siOiwLEut4UzojWNI5lUA9QuC0SxgwTxxkpw0fveakwOsQZP9GL78ZOBt/zQeek3SBKPjd9ycVAU
N9koX6wyqUMrMziqG3otxMAq1J+jHzHSQWolhfqsXKUp/6geG7v4WmoHy7H/Tyv12+CxT7QkHtZk
4rZu9E10N8q2fiRT8ocrPdbtHCrLTZ/ZVG4WP5LWADBsoceGUg7YqVhn8KHd1JHP02fWjzn7mw2X
lGlnrUn5vpICI7AvLJJ3ad38ollwwgav5/xprZYrjkL2wzOO9dWY6iP5LSMUOWGjCkdiuOSpFWCP
+aWTgtbCxm/J+/KR3WdJV/8ZM/Np7Z2npV9ebnXgHoWmG9FX74ZsK+xz3gEaYHxoMt5X2pk+6C9b
7/EVnfATrFvPwX8nklrsI6vs70YgIeRW1HyyXPSeiXvtsbEN5p6aIgorxU7gg+d9IDOzixtlfTd+
z3VOKvumASuCNY03HKXT/k1b9lcNKtdJNrIJ1FwdqpxFid37+c5suG9pAZXYwbcO1GQJRy+m/Lvz
3jlDxw9SkyeRj9ExzdoxcAbtjaCcAJaRxe4OvQ/0PreN0E1qwqdz4ZQ3O6sLwtAenYuSONnDxOnd
gglKlCcmN1zBFp8XckWRl945pGUfHI+3bU3x0sF3sAitY/6G0ftmdIxIGORkVdBnCtb7BGswD3NL
KVp3w3r6pY2997jlnZml/cxGvuT4ltZbYa9UzOfpbWLTM/V/+YIclnYq3TLBvlm59ZfqnwbQoceI
Jrxiz12g2I5p6Z4FucAvmn6NDXlSEDSTrIKVmsGabrHDPLDvCiyEPJoeOxviiFZoLE38tmakApt5
6HbpDdy9ZroJUiz9HyMLxG1rLHMYj4UKAKVBy2VF4F7BhEz7HvoyES0oRDwIFlBME12TqU0v9EwD
JREQUfM+rmICuYi/hOPots2i5tVqa4JWMcq1Jo9PMrCh5hO0C88IaeDBiuF8DfGwZ5q5Ffz0vaBL
lXQK6Yz0PBTecEId5AxPhoB68e66aE3+NU/Lb7FqstdZyZBCXeKLgMx1ppEte4aKw5YCRHvJjwbs
i2C9Mn4M2I5h1Q3Vi71g9h9EphBN2B2FFHpOwWo6Az8vVYzivoURU4JLcH/PiMhHw68rEaB0dgBb
JKQoPwGwqiBl//LYHoaFNX8mtuGvkGAIzWwjctNOOGSGWW9sEMnVfpK2c5rx+r9FSKl3Fc07AASS
+sp6GxIymRWu6EhpoCMmH3h2avxBwOASbWR7Rh4L9D2h2pVOh52zlrxpm/RLLSQIEaWuVulfe6LX
HEfR7OGmyNZQN2scWsJEyc4E/HCd9OOGKACR0aGxQ7NWf7F2GaDVsQtvu5QgEbelNiM2JwgUBXZd
95sW0/FWey4cLlZp3GoL3PcsXxGAwDSTckQVInlB1YPnsWZu62m3rDZnkCbiuCP5tOwSE0JaCb82
6HzaY4e1PGk550jvlPCmnWVcOK+9/X+Qd2a7kRvtln0V49zz7wiSwQHo00DnpHkqqVSybgjVIM7z
zKfvxbLPbyUrrWwZOEADDRuG7aoSk8xgDN+399qEOjVbNqvapnI88WCh41rZI166NwqDAxxRhAF7
DXswpyAETUDbqPGkaYNUfcsRLVO/14xstMBLdaec0Hbx2Eo6vKP9By53TyzwVhywTxF1SHojIRQl
OrGRlmsCV92/kNdjb8IGQMQpuqbyPLVCfbjAYyDF5v072ucvO9yGJQ1bmsqQQtnWkr9MTjGoKpQr
W4N2qr3NO2J0V7RXvN+7nL3jxuWhTmzT3OBB+pbqjrE/5yf2lwTi5/UBPBo6XEawG1BA92+0Lx3X
yy033Iawu1AUU4YFQRKiXDAD24BXpRFJ8YSAIuquREtUgZgKKg1mCT6FjjqxUb5bCPdKYnBV/0Ba
8/D/YfShVLoAnfn3WNCbuqny7jeqDVVb/PY/fts2eZU37W8g7SEZvxXj/Pmj/pDjQAD9F2l/gDgw
/0gUNozqP+U4SGtmrY1lUdSwDUQI/+aDmupfSlG8BGRsmBCLZ7r9n3xQE6qoboHzNdATuLNH6CN6
HMuZObN/jUV+jGInzbWQ99B9BD26PxaLMc2qXEusz5WS37Mu0fDsgn2qqCJfkQ1Hb9mKXoMyw9lF
EC9suGkHTuqSsB1jFcruquUA/r03S59t1uTSWW30O3h75V1dJ+V1OjrDmT1UzScv0rMT00jUDWs/
Ns8OgQ6HgMu6I0TJTkhZmNoRbLDrjhfs0r7Rf7qziyhAYVY+pUQu73SbVc4W/veRhZDgYM/BfFrc
s6yeoQb9XXbGHU3E8FRHr7btMzK2Untu/abGnZ9EX9s8efZS9OKjAyRE9M4DXDlyKKQGBiXBXUkc
n0C6SQ4fW+JnNybRvPQ/g097zn0wYXbhnOmp9gKibkbHv7ZeXs6gDsKJ/Z1Oxx1+JE1qgyoZkzpq
dpbwp7SMv4bSeag54GJ20Ega4eJDbV17JiHLLb1/g4C1VZQFF0FLsJ5mYlPxSpKbZeQo6KVUVETT
FbuW6sUqwsGFKkQ8UnTDFZZ6D62VWBSjQ2uVGTwsKqmvnl4IqgjiUaTVSF4KpmU5siG2ff7Rm9F3
7IsgGfF2UigPixuOn9bao5kOeiy7RdAkVmNDY0akefAdmgAMvDBrT81u7lEXynsie4ucZdG1t0mX
BLddUpgbPwd4JOH85EPSb9wWa2oNf+bcbTiMujgA1nUZF1tyHBSOPq5vT6L4ajHzPbUFIyBks8Mi
nBRAXSgQWSL8riXmHRrhc9lz0zY2qLWWB6+ZFryGhv8KHERfd0YGH2rgbFfwiHzbZDNYtd4ZwCLt
NOzYKTFMwnXj+uLU74tPdkwnsy6kOuWMjGOigkWA9ao8Hwdun3eBQnzXXTVJiFk6ywif1DvSkfTx
sSOznh4RYoeOjvRZ1IzxuZOJeEePxPiCogV9esAA8736hOPzo6cl49quieJV0r6rTfjTvqcMJP3W
tVZ36hq7evkNWx+GAYeMGL8w7wIgU1thyzuKgN/pQDxGJZ87LnI4OQSyf0bzRnsGGdbKh/e3Zk/z
YIFi2raJFp7aFj+lCPNbeAt3MSdK7C+0s1ZsCrAamuDegE8+eGX0lfPgPbvgjBYDzyAuakxr8zPP
ihqRsFR3msy6VemwJkZlcNHHxa1gU9FZyaUMZY4nFmcJ7WC+lNymu0V49apuGJ1qUCcm0CvSihi6
CjTLRtN6/9JNnTM3EwzuPLstAS3eTZBUdL5NNkvFkzZQPNA6CkyIkE9Rx96LjK8PBs9zWU/op6nP
jkJ/9BrGydhnLcEjTrMJ8QDhcTZ3IV3kkyJEs+uakbUq6pg3InTqB5Cz9pZikPdQNMwvxGuDuXPU
FqX+NkTyu6pEe0WC1CW+X7W2R/eh1ovbvGM8Cde+LifuSfRcPQjSYl33YjqVPs4xW2/wCanoVSva
qzLJ642BxJxOvU6ojvCIdK40gmWs0nv+Of/RJ7fIMyP4gtM5iV+UsFaJNz1q1qijX/GA0PElra0y
gBAj+Y4RXbhAceYOZxJ+rXXzTmi0g3UHMXyWIm92JhuocQgdEKCWthWaqFdGmRTrVOMbySuJbgW+
EB4ax+OR5JJf99EFn3F2pKrhMnnYJQ5PrLpaCsTJbpnySdtA1jjOnIyCnhMl70/x/EWmytopMehb
LUTizZz6GFuMnqx2HjwEcyvBhyEtvHpqA1aKwnsxreAV33N1hmuUwCXcudufPzsz9BhOpjrrWvvB
iyd/W7UUbEAYfCX5FC1bngJn9kFt9UlZ7PDfA6jtjZMMbLIXRq96HdrriZP6OcLGq1Jq+br3eWUT
En3WNPUvYRBflrglVyx7127dX3H+HLZTxbLkmNFzZlZPVZuCq3QgpApteiyocayxNszeI7RERt+W
YCNQ0Fa7zNWickcHIyOeLZqqK5du9y4UI6f1jkLaAJHOKIy7DvfCSvjFvZtmz6UWfY5QMTEXMBaI
uqIv3PLVoh4wVrJnKqKmb86EnGvp+zOuJmvuEZoDwmxo4lKr3Aqd5YCD5hNUtfi8l9H3gh7bqmyx
E/StBuHM4lSUKLQQvm4OW9S28kHaYAeRS6p1M5l3SBDdEwW7CxIxerIuo+hWF7Nk1XqAWZGi7ix4
xgRHresmeJ267B7N9+0ACWvgY61Hn98c0T/0UXFiO8ouo3KERWRdd1AqTyK9g1uNjGllkEW1afzq
KZ2w84cRT6JxtB90imJ4QPZZ5ibPjIOnbGBQY71+cFP3mwfuXjj2AAp0YvZGxLgyxsn75A3ZbQLM
xk8KzDxkSBUc/a6MrOxothssypb2g5UGLlAevlIGxtOWUhCAf/osNe98LJB1EZ/6XfPnR4+Df62K
IIdgomurfqifhh5VHrggClA85g6N+plmj49D3nvnsUMRMx/SCHKDz1Iq/QsoutoDye7xtkI/vFIq
/p4M/iv4013T+N+BLTDV5Jj+EBbmp2MBOdYI+HROz1rXh4G7mg9wJ6aYEDsqG9FryRfLgoVmz+9N
Ml7I5wQa8+pSp0I1wncne9bA0OKdoSP3tTO081TxOmOYfGgVU3nbumjt1PxA6EaSHMnYlwX9OR+7
vt8zG2SjA2Np7vDisOAJBl2+oXKIUlIX9JqhEnk0sDtpPsqApwHWCSVDXwRkluXhV2WwCjRacltk
hrkR2P6quern4gpYGRqRpuDlEChwfRArTEex9wBB4q4JCfZ1J5KuHMWLMZU2WCdMJdd4COpVRTPr
JnGz4XyeKddtPTyGmeO9VJ3FzST107y/q0Ma/SFQtpNokqDn2FuBl2RTg6rLAYRcujs7zAWFCOZZ
2qhQddgIbhECXILzeSFFXm2iLn9O87CFX6lOGqA42y7zv9MRYvgxXcUxs7/QbH9b+uwcDS/LT9Vo
VVcCee1uLCt9G+AyO9EMZsgIbR1WRoYmCk+6gyZzt4a++rovOeF3StxBRN+R2isvQ2xNAwLrlQUA
bt32xS0pYRkLFobGYAazYBZhMaiZIykYDStku18rjrbrJGXhHZq50jnyJ52G6Qy0NSpNO7jvNL3d
jRUDNQarstbn9cUy/O95ET8jKxzX3bzFDpLUuoKTgjzIIseC+jvWHfoKm8BzHpzAYDttZfRegV36
aOXXnGSnr16lw4wzRu2rL1jMzAIFQY3afp145nD2czIMzYBKtqefp4F6bXDIbKMcfzGbnscOmyfd
Tr0+Qc4aU33HF+6Se7brGkawbsrxws9Y3+aJxe9nkcoAt8od7YepZr88wOda4eMzwa4M+aasWIng
3PEYwaOciyBo/jhr/zc4Ra7Cb6gg8tfmf84//FtejFUIbeF/7f8nZoc/rz3H2uz9B2F8dH3u2h/V
+OlHjVD4v3wR8+/8v/3FP4NyjgTszGkhf39S3YKQrn68vD2Szn/gj/OoaeD1gO+M3Z2T5x9Hyz/O
owb2kJk64lgwtyiQ6H+dRyWeEjJ4HCF04q4MQ/11HpX6vyhgSOIl5roGR9yPHEf3K0DYSxyqPxhX
TF3iN6A8sn8YDZWWpAiKzXkZ0Xc9r8M2HrQ/x8Tf1pn2g3H4saQJ8TfXIbXWFPoinSqo41yHp2/i
OUzKJ+rkA1rsvINESsjYym769Ei9ab+C9vOCtDiUaZuOy5uoFvWeYbKRnU5EHwxlDRBvsIsz+hLN
Oc2V6MilfnmCrmW49nx7Fg+QE/3+ExxHWiSZlqtVW8bZM8IrMo2x/T68GU8HSoJy38Tz844oBZr2
XEfDxaPPVYU3oSLSGv1A0jJfsdUobjPbA9Gs07S8ZwuDSSPJ8x9eQ7d7Zba6sRuk3e4SWWdPNKvt
nSmn5Pn9D3TgCTN2BX/xgE3dXAycGi8ETU0+T2Qqpjcd1QSB1U394re0Iv/BtRC/UzSBP44zav/e
yeQlpTjqiX+0XPumKPv2AWs6DhQbCt6Rkqg8MFaxwFoOr6QrHIqV+xfrEZqOeV9Y4B4jA0Ot6z3g
p4anlGv5leq6/DZmR3AeCFI7+0p6Ab2g2RGb6fRctQg2oujYj+Z61OEDT8adyQR+JIzxwJizkNXx
Gckl0LGQ7X/GkS+aVZszTplqGVZSnzOtnreb9x/7oatYPAWb6q2hc/rZv4rI4AMGDrsuu8QtQ/3A
fIhtK0qOPPH92vDPkc0IYjazDGGx619MDqGbVn06bwLRP6BkQB13FjlS/5aPERUeyOXgiCXNZVfp
+v37d3jorQKP6AhK3/PYkvMof/NW6WaBwMMPEBKhf4a80Fj2KaWL1AYs6Mkbhd+JsnTHXh/OEbnS
vlvVpxktsXrVWn3+o1NUkN7/TAeeOqPOlpbNs7eZ/vc/ku9kJZsYfMlOqry7uAAWVICHenj/KgdG
uaMcTgBUPYXOxLJ/FS0w+sx0I+Z9qaWnxJ/icYYHbtq0WtS0o1fgfXv/iofua+416JKbo8K6uKIH
BAwDmE9VpqoiHG61j0VYqc3Hr+KapiNZUl3MfItpstdDaU++CycstsS2mBIQC9SQdv/gKi4X4M1g
5ncWb8aUYn8Z0hKfTV10tzJPwq1TTuXN+1c5MMVCR7IMRR/Jsh178ZbjZsJjk7KysLEwT2TQY1vG
9ASpUbM/fkMuL4HOmzAH+S0nPTuTBcD2VK1Se/Q2zoCnOPPgpL9/Q/NjeVP5nrcBRLCxdWHAAfxc
TltiqNK0EaSpgcsixhe7AuXWmCgWAFOVfk9yCJt0w7kFjH5kwjzwKF3IKzZrCHX/n97dt++5o6qk
1AoCEsweUlih6nTXTh0W+yrTjixW82K0vEkaRShKFf5dOe/p3l7KTmO7GVjK0Ykg+2qxKbjI+ALh
U0XL9POybscjj/XAmwXJl9B1Or0mq8JiAlUuwUFN0pic6g2ItfVc0zEIJ3//yzv0CE2mZ1p4TNdi
uc/RoYNNeg8sHWeXcZp7JhXpJq2u+7Y1jrzEh8aJEkxKpmIJFsbiJfZNrE0IsszVICwfo46jn6Wi
7U8glkiktqlG3SZOHqrJhy9cmMealYfuVLHu0S50GKjLZiGuJzNDusUckgIxtmkYXlGfaq4S6RdH
HuqhwUJELkgXgrfYzC82GxkVTumqjq+uQgDmZZ/G0COfqppeLS+6xEwQH7ngr2PFFmySJOoXlEh0
l/dHZ5sxQ1J6QXvtpcaO8GP9AoaX2r4/Vg5dxaHMPu9P8G0tG9hDbNatByOTflUBQKNu9F2eePbl
+1f59Xuy+em08izmYZppxv69oALPJp8yPpSH0rqPROB+a/O++U6ldzo5cqlDd8Tcxb6b5Gud/vz+
tRCjVtwqJxj2hrbAGOkU7cYgvMrY0JNTN27fYdoIHASeq1R1+PgU/5rALe5FQ4+pC58nj58CvT1H
3RAKsLW+z6mMBlJVPRYhvKHt0CP2JveOiinKxDT9Paa8FlJeSpqOyJcqvBqps8ZYyqk8orHSSgCR
WULkXiC6YkXfHZ8MZj314BEXAqw+I6d9lc1y5F0ThgRwW7J5NVgZb5TKoi/g4cEiFXCHBz60bmF0
lpn5EGSKfX1DCYm8dD7174E2telWx0VzSXvI5z7RYWATdQIc72xmEpThtTatYt8EDtYaagg3Ikmx
zr//LRz4EiRyCDZrBHiyVZwHxJvdGt5QOwx8QVGvVvpV2hbPzohl4P2LHBhVUlpMPUAa53bwYm2P
KWHW9JbpEBLTcBEZenbqFG6AYx266McvRVOZRVEh9+AQvn8/EXK+CrsJ5qkhTfBTxBY90Vkuk3Zj
oo6sEgf2uggwDLBqHMN/giD2r5YlOoJVrJ+Y9wr7W98qeNVxUri3FeDYFPUdXq+17abeWlbCpWKF
rP27EQD+8oc4uivJgTryqH9ur/fXyvlJkuGpWCcNevL7H6ktDOR87HMBFOrJ+VAl6JFCRWZIgTro
mwBbfVVC4aM3gofIWfe1P1yXTpbR3HE4NwCoVHN71sg4i1HE8+5KXA/jkSnz1zmaDzlninIstBXl
mv0PCS8dKw9lQ55Qqn+tSznQ/CRNkoO//qMfJREFqM9/fHxocADgRGLYLOruYk2HdRwSc4OJq8iV
cZlGLfVrEcpTtOPa9fuXOnR/DkUFQW3KJdp7OeBlFHHGysiHCjjMCmeyUOUPd5D4f4wqurb7fDry
RA+9YhBOqDjR/COTazHuDS9VKZAFSiZtD9i8UPpjwv9cg9ccwiPD/tC1KDm5M5uFQ6ZcPMgsa8lE
yAloYSlqz2Sv4WTujeJSKwGavv8gD16KkeyCF2ECmdNn305PDiveRMOa17mRPWRwwehIOL015rEd
38ErMRax2/H6uOZi5eundIzGjrOUOQpjl7O2NsgqnGiHbqKKj9zWoVmX4BKKXGhW5plx/7bQR7kq
85iPeruIr8YBECqHZuvr+w/vwFV0FldUWg4FHlg6+1eRfio7WTM7QTBJb+Iqzk8JxsWu8g8uw324
uL1g7LiLGccVfQT3k+EA38Y5ywLduLRCDPcfvwo7EzYmLoddIRc3g3SMKpgweKWaursbXH3c4AHX
j7y488SzmD3JK9ZNBCocQ6kL7j8y1YucDBNN4VLDANSZ6asn21sZ2pe5Rjnl/Vs6MOSYhSDRUKym
/mgv3qMIrZA3GFyM9cV4krnt7FwR9CdVoH+8ukU5lQO84LRhKkcuJqTBhJkQ9VAs6Dg5l8hjnJ0T
kG/w/g0deHoGwncOaezn5jdp8fRq6eOB5jzjJIJAYK1qz4Z0MO9LIgjWvtHrRwqmP2eaxddFFQ3t
GSOP+xOLdQQboj3ytKg1FRl9aTsDz6Kk2ZxrFKXvJvx49M4meU8Ac24BP2+7057Pd/Lx2zbm94tx
iQF+eTydDGvwPHZ49ISKCbe5Dv410vTHpsGTNXpNf+RVOPSYmTlm+pRuGVhV9x8zHDvyJyfuGll5
dlY5urVz4W58bkjuXDFha3fv39+BcUpXRBiWJajPSGsxCVfdQEH8Z61Yq9sd2UOQ9DsfjKVtPf2D
K1FB0ymX2FCr9f07I3xLeMjo2CmLAKWAkjSOoy67AGrUf7h8YVNxQw7M8vxzHt6/lO8CbvZN3mmg
wre1kdmPGA2nK8sZjnVq5plpMUhZuFxX0l9il72c7BUO2gi+s7WiZxnfsircO7Y2bhIT4Ca2Z1z8
HQlhp7j/PqZFnsvAVGc4K7IPRM5OXXv/Hqtm6NE7MmcCXXQ+sxaRYwZg7MjwODAckX2yZFEx4Vzq
LN56yhquoxnMLeghEoJepye7ZPPry+BH7fUfn6CpYTBZUkQAXr6sY+CJ51wGWYyc1ghCFwpBmNIQ
n8ZI9Ft4MemRYXJgDeXcQh+KZYGyxbJHNAMO5hOdWsVVOXxCD5Kc9G1w7I0+dBWbxQsMr813tlzc
2GwlBep5hWst+Bx7FhbE6OjR4OBFdEEbhj0ik+Vih5N6Xo7jjGMokIjxyipadV3BZt9+/BWm8k+F
lbuxf1lpstxA01Q6CkKj7ZyYdMnPh9KMNrmMtCPr58EbYhI0aIHS1bUWswW8bou9GRt60ocIqSPc
+zJqNXWkZDy/JMvXl1089R06crMqevESVWQjTi0jYAhz5EoVSXRObee7DibTGQA2tbG14rISUKnH
3DpaJTlwdXZvbA9Yt5g/Fvfoh3L0WwFWBz6XeJyTOV7CligEore9Dx8hkE7P9oV5qgekuJgtRESE
xFgrtosdMrJaCzsSi9rkBJ+Hf2TF/HVK5FK04CWVuHn+XawofakHU6jAi6dah1gNzRcYz7LEsagN
NtqUuWCOeGVuG+7eH54Hrsy5hQ0xEwiDVC6KdRV6SOh9NeZuR3knMYfge9jczmfOoA5al9wIt+z2
ws006nRy3r/2r+soB0I2YLRq6KTTJ9ofSYQvEEDE6YLILyRG88HstIkjH76xPR251K+vhivoMToG
J0Lb4h/7lwKOWinIFqSRaq19G2d9c0Ym98fXFw4XtJ3oloJ/U8tpi0JrgSmRGzJH312rUUF4duUx
4cGBe9H5zox5U8C7/rMI86ZE5eTByMTMdhzubXNqlSletCYVH563XIY+swi9d47ty0aKsvLUkAVB
GiR8ii0waRfBT+Wv69qczt4fB/OCuD+jcClURLRs7LkgsZhRQKT3aU+tHMiOyl5mgszVSCbmC1iZ
8Qal8pxJhgX6/YseeIqcNGB+KPCn4MoXF/V8Ihb8aqDG6Xv+M1m4xFNDU/j6D64yy1JIDIOPai+m
KzlqAMp1ordNjtG7ehrNDY2hcfNPrsKUzPGJM9/yKgXxVlrUcBUCwLwtXxsyhjSZjlzlwOvKBDUf
zebuKv2Z/XeI+GBQJY0Oq7zH+0rVclqTHT+tsYD1R6beA1U7ZkMOgjZbGnbY7mLu7emcEbzMGC/t
nCReZILZFtZ4iyaRjeXZwArwe9ib1hbfXLXpe0zJHFVdrOqDWZ0kBPNtrUrN4SiAkHo1mh8uE8+z
tWux/lGoJw5t/1lUwFIAh8KkQl2cnpoYzPgk4bFZ69edJFfhfaDgQ8uUh7l/FUhQXujGvINEXlpf
DNvOziEHVPkaQlGKFh/I+YcHEh56CqXzRVkWFl/x6GCqKEq+4sK3xFWfGNMuUNF4pKly4NXjTPyz
oMCpzVg2VXStadopBOsYExf0mY/x1HrtsTfvQC16noixYtHfpoYlF9vwgSEzqmZuYhArfJVGuFct
TA73dQW8ZGWHfvYljcGBV2lGWq7wk++kCbXxBrx1fQVJJj0yyx14fag0zGoxak+UeBdDZqxgGGAL
48vkcPnJTO3wJLfK5t5siOF9/2s8cCkWH2p383SAGWzxNSJs9UWlo++I0ia4SSPSO4CE1TtShaoj
L8KhS1GGQo6CUpAj1eJSpMNkf7ThytwpvzpWVp+MxKNsuo7U5iOL+IHXQc37dIqBbMooc+y/DkBr
AOjVNBaF9KrTElLAdYCpchN2lraryYT++NtA35RCK3PefCxcfGOuyQnEkSkJlKUHKSsPw1NL4NH5
2JfFM1McuAULOio/zqf7d9U3NCPsiquMLX2gsgmsDYDP8CFCR/7BGzKEFLNCgXI/X5W+HILWSNev
jhOa3jTtSHuFWjTUIIXevyG5fL/ny1AKFmyzcEaiw9m/o6ypJ8B+XMYhu16l6iQGzmWAcwPFC/bT
3uJAXA8x8moVSVi53udJkOnhV5tUzz/8dPksLPFU5RXv1bKCopM8OQmbBi7QP6jitENZ5hsHPLHR
fPjpUgxiYOp8lxSFnOUXacEFTENUGQ4AkHMX+ipxHdgx3n+6vz5cNEdiFkT+7LKbix2FkSRlGvLq
EzVjDc8SPv+X0syePnwRhqRlIjdlj8nI3P8Gx7INirYWJq4igORBrON2UeFHty2U6iTzsis5fVN4
Wjq2raJvsqHngcWGU24t9rUXKkPyfuRezOW8MV8HIYLByYrJl/bu/t3odZf29LThTCB4/pajanyG
/Js8T1Zup6tJt4tXIO/D5xgAyYvRy/LFCPOIvlgfteBxkbB1ADKw1BJEao+3THiqPBV9Yp8nHajH
hzgdC5Ius8KuTkIv1c58EiH9UzssmttWdjYot5p+0Bl74Owyy2aHhzV0xrcxibVpS9SCdprhuSI7
fRqNFlhJCNa50oVeb4e0sttNpfflZaDwKaxKK2h+N0AreAAZByL3ir7DBMAa4pwCHNZe6tYlbbTr
UiKSBt0K1Q4QZuxjqHLgyJw6niasdc6m1L8ZcD9dJyN+GTJF8nbdACa8CXhx610SZ5G+S2Z610qK
mT0kzKQEO5mn6RcM1MG9M4bFuHbJVLtKq9J4EHCZX7Bv4paxk5JAkRoISHoysHXx8JAMzRUbgvi5
dxrIbn4wmHJXuYN0gUJ6zHtBqOfRWQQ/Q19X7Oz8EzKlzWJnOAPWyNicg3I0WWSgtAYrw9YJuLA7
AZeq+Z+Dco6EqSy4Zagnu+QiHejjb1D2AyT0yjbHQ6lp1WyoKPuXQhTy0SCkEkNR4LklCP/MfTDV
YIEBqvPpW2BYyO5qdyA6humtulMENN+aHaGkK0Lh0ie2LWEMTbLKvfUIIg76Mm6vEjREhbkE72F5
hXXYfNTzrMaooaz4UfDvjPOmAztHynaFXhwMP5iuqKs2nesx/UcomyGPpVPMxgAsXEAgTN/jfYXs
pq3CUre+elGmP3ZeWOWnfpvxOzo7H0b2yKoE80Uk9BXqKvhypMcbDz5gCfxYaeR9scux805tWQSf
7K51bgsvNs6isXVBgZvVuRjBMRtI51Y9euxnki+tR0r4NZ4py47JETaavlp7kxHRAgpL4j2NqNPy
FdK0dDipqWx8B58Vhxt40eS8A2AMwXqmlfaVtS1+ikFoFYSNlUm7dmbT0Np1g/5TpboJ8igw/2JV
22WZnlM9w1ZiAVKOMF+qGMuy39mPXZ0TLDTx5791HUGpcLyd4TJzIduuysaNThNRJAT96WDxV15U
QTvOnHL43kCd/QqWWLF2DxCrdxDcgy8DxYZs4/VWfmshtnGIIsgr2FJycHD4JFlhasT1FG2wpV0x
XVZOmA43yCisl6AKFRnWbqbKHaiopoHCaSFwMMvMsS4j3Yn6G1VXhvGgErhFa8sZfV6GMmnIFTMJ
eSLuwAUrpVmxnd0hk6h/D+YW1Qn2iVBHjqM6YPlGLdKrcAogb3daFT9VpuMUK38gQRYKeDh+Seqx
zDH+4id2nstJm3bSJXbxMrNSMrwK1IcYqehl/V4FMHAYHIQGrxsMP3IdY56b8bQdtk4xdJ98qXKA
xDyLM4zmDvzNGt7OeaFanUyFGZ1MmHViApUx2T4j10kGNl8YPnqyDX1Qg3pWNTZe0c7rLlUgUnka
hS3+v7IiJrxrIr68KTGfwZuJe+b/+rloyNrcOEapTtH4FbOEqYD8Dt7f3RmaVbpbI9AFTq6+iqu1
7/bNTTRGRMkOos78FfJRflFh7ngMAP3ddoRuNxjb9Ql3Ji1qYJ6RMzYrrQeMm7j5zjft5IXwSf8W
AI8iniQV+Qg5KOGZkGMM22zkeJCsCy8wh005OTlZeu5QetvGD42bJi11nYjBiZwdd4bqYvwaob40
CH7909SuE+gGGMVa/YxA8MSP1pOb9Q9j5XV3vmwJp7WDyjEfS7OD0BmpRj7DdJTPVctUQBq0GowX
y8o4Cp91gPJglgIRuSI+QevXfVbpv2uy6zLm/1C316g+Y7WtRxXfUk9jbJZY+0KQhRoZxZ10Ug9i
M1igkCjbGpFF3DonOphjxkDiuvEW2+l4XblTN21Ux3Z0jYO4HLZEI5rXWugVRCXbgmxCNDTqnNjX
7gcKrqkExGP09/E4oNb40sIyDc7KpjI/z8F8RWWdt8JIX0esaOPKC9R0HscdiReZ62HZmBtN+pZX
o4b7y3kexpfUOM+6niCCpDNkfG4ECghfmenQUxsNYBeQffHcT8wCJFyNzlctQL3P/Q3Jj8L09AaE
y6APu5piN+Sh1ETdG+bd+KIRXPmZ+MwmhbzlJCZkY0WdeEqSsFpPU4FlukkT0uaQH9ufppCuud1K
EgOR5XvnhiZikimEw2c3/Wh0t8qyiq9h3+btiYMWJ9tYZsnZY0rb8CxsHKK+jTKtKc6aAQhknisI
/0Fz4emBZIxPMPqGdw0MM4CPgwtBuoFSdNq5pXvviDj1+SItgFU4Cie1kT5TxtZkyrsrBuz4hFK1
oPPZFIDL9V176nCOS+0iHgowtSRGgxRUUeDeTV43mGsRl+V1mwzVddvYhH6YweRtBVp4IAB5bd0y
0KcBDi0L/DdJRD3Icqr43fUIvNq4IhEv924IR4Ccumpaz341E6VpuxY4pbiRSGMjktka3uOBvJbk
hGFtNzeiNUPmDskovdKtINJRwluB9Sk0a+a+0LJakEck6FpPtR6TP262Wlue6FXS8BbWMCCvtEQf
5SciPZR+osVeoJ9x5Mnbs2CyIUbIIOzVzotqyGaam/QvVdH07c0IyvFTMXmkiK6GNDAdwGhDN6Mr
PYYqJ2KV/d4SFfz6/iZyecxlC8kRDa0ATXyOa8u2lwFmkOl8xMtAWDzgRbC2senHNzaY9tv3LzWf
jt5WQ39eSs6VJQRhc+dhf7eqGRLdiDGZKxulKeuSZW2symCsm4077CrLa89Dv9bP6gKWaF232fb9
6x+8VUQLFPhmHeRSQ0DgbRAHac0xBvTLrmyU8ZnkmGHjJFV5pO3xy1mGp0o3niO9xUrLhnb/VoM4
y3Virk1IfTSANWmOJ1hxhw+WKHigRGKYAgMQ7RXEbvtX0SyRAUJh5dLrPN5GNruvtjUbRFOiPHL0
PfDdIeec6wXImOg2LKohk3ASoKJIeBMg+is9NdDGqhDuiBNYxjUTWbiLpiK4aiMbOJzynG/vf3eH
HujPZg6SB50C0OL6ZaTZGVs4ZOUO0QbEmsPMAeBx5C4PjRCsL1QtsA8hQVqc7wuipjlJ9XDlKtDQ
5qDVWwLCSanpPffDI4TiPM0MOhBIqX45IlaN2cJ+dJB2AFDfTnQFrqxaOT8++tjmq+BtYGWjuvTT
r/emoyJtyQ6GitNKJ3F6pXeE+fRD1Bx5bL/WReRsC0EQz9/YYGf77lvxXhg6qA98LqPVSU/siGWD
XycgHQF0Ae4NmsP1UA8tO41uAD5OBige+FhbKcQmZ07dAWrL/ZD2qpsdaYbMr8D+nEMnHzwbfWNU
GRSS9z9ZOpakOrKBBt5kiRcfuOxOsADvWo8tuoNPrVlZ7X/ZuP/WsvvraOWqyINmqRCVWnNR3vbc
sc1ZUueZTpInkULg74fAODKfHbwKvjtacvT6rWUja4jbvmHmNFctAQu7Ou2/CDEca1j8WmLAn0ph
Bh81ziNuZ/8BsqCFjm+xPqDhd1dBI9unLIfBIuuYoB+oiH/c1H+DA/6m+JHd4xz/0Vy9FPu29/8n
XfC8HG9e3tll/6d7/vol/fGf/3GaZ/5vF/M/7v/3p7dm+J9/7k86mwSnZlK9mhux81ut/5vOJo1/
sRIwNWNpZazrfE9ZTiTCf/4HcYnI8QUymrkSi4qOP/QnnY1fok41S5ddHRkWf+4jdvh5KPz1rmlz
k5O/3KU5UfhB2gcEqVyQeLiOp3Pa33iMNm8exu0fP+YtbfHvfrixP/44P0Hc0HtxwVmOV7XG7eGf
dYDe3v/x++/SX5+dZ/N25mK/N9psgcSFC2GfaoQHvvX9n7yvQ/jrJy/mRIcwbL0NWnFR+tM2AUDS
DTVA6vxkHK50+udh9+P9C/3dLSyWxsyQpe5NXKhyrmR1aZvH1v6/efRLo2bOWZnjmSkuWpg0g07g
lUbqPIk4/+hzO4tJMjScTuvL+QENG6v4bBcv7//c+WU4NB6dxZwP298bRVHIC4na2jT88zkxoEvJ
hLOBqMTdTRvDkaGeYwz+qaaXt3YFiRiSt6uKy8FVN770tlriXDhlcxUFoFXEuTWzUWDynL7/GfeX
p38PjmVFPS8Ua08uxJzv8jR6Alh9sJniV9ckx+YowfNvRsZy7pZJJ8F18YRl9mxAEhqiI2/N342M
+YJvthUgU6qa5ApxYYtHFnKKvrvUOcJx/Zv3ZtlD9Yd8aCzBh05bY1sYW3vKcXV9s4MbOn+n0MeO
fAN/N0oWb76P1csmTFpcKOOHNdQXJchojZC//8PZdS1HjmPZL0IEvXmlS0NlKuXNC0OlUoEGdABB
9/V7Urs7o2IrldE5Md0xU9MDQSDuBXDvMRMbEs9MSvTanS26gAEYyttaMSOUPR7Kogon+BVRR4TD
pASUDAF62StI4UXEnq9RxA54Bm0bE8ZYENbNjGqXJygqHRtGycDXo+L6vcZCiKNHcDz3ZoOsOCA1
es+ClD+O01MDQ690NOOk2VUT9YgGm7A+3U8KHHFQmgRVOqo15hdy3A8jxJQcqFqY27pGUbuFxx+F
cmLBV0g80KyxNgKebKIY9kS+9m6P99bvWoO/Q4ZnK7fg+vR7nPPATlDeQcPAMW7zGaAlnd/8vMin
9skiB1YDatnwe1JiyLS1/NXIr9T6HDbwk9P/zbHjLPJejgJzKRliyGoLr5xLPCNZBggHRNdEvh6n
zdSJkBoHyAP5UkujpjJDHfrsULuKG1gWmeD7Oozc6xzNg05uCwh6ozhdBgTVrkn2Zzba3y+o/4T6
P3qG8IKTDZTj4r7Hm0V7hh4u4G6vagYvc/58dHssjHNwrc8G7jdrsiSCICyhnkQ6Jdad5GlCD1I4
BwvmLAmgW7NLNhP7UHMboWVedxbqSR3KUtSyY7i6w+QVtmWo6DKpPFHGKDByUNXGhucqxLjBI4Od
0ZHztobosQ9eDdwNZx9WnDBd37o6JDKNF2Aqj06iV6pAg6H5AyNcj8NFDLVgL4f5QlGgB1TWKw3y
4p3loE55N6iPdb1DhdCzknun+KhV4ZXduUvsiQS4vP0nxJFAsWDtNQk7B/gnZueglNqpoRc90Rrm
MWNJVHxWavppynyJGiraEnAg9QoVQp5wbuc49ytfUcG0XENQB8LjcDSWcKqC3Jo1P8G1En8EhQIF
xOzsprJA/4SEUKV16Zk7yKlJHuPyS5626lxvAeCCCnc3ramB04yceZefOMCWLDTY7soEsmo4WtIr
8DNDYviZ/rts12qpnrkfnEgeSx50M9A8AzNYiTvYfhWP/fCmk4+f89KpdVnk/qIp+0JM2BdHXFW/
nszVz+OeWpVFvmtYU+WNinEtpJFESrySRq/lG6dL1wa/+/mHnFqXRd6zWCVA9sIPGZJDbe3z9t3K
zyChT6zLUcf5636BXyKMqumkxCkPKn3dnRUYOS7AN3lp2RBvodVpK2gpx3DX9sucr6qkC4HcQU0c
xue5s7GzF5QJoEL8kOUboSY+JNzu8bwN7Ib6GRGBajAftXwoBRbrvs8iV5hbcLMDU+MRTfSon9sV
gc9UC3My2C9vMnkQ2XjT23vNhOBr+SYMAO2mDfwKYeS2yWgIJ7eGPqEkfuZOd2rxjpviS7ARtMNL
FOBxKeIEFXQ0gcmFIy9yjdVMgmdo8OCRcgvMmo4m2c9b6cR+XfJ9YEUDorlqzfGx3D8MRaT0aZha
NyMkB21InP78U04tzPHPvyxM24FaoSUFUmW6IugnGWcC4dTsF09DWWYwcmpwAYAnFkA2V3P+NE9o
2EivKM8pW52a+yJTGEbdwRchmWNG36UaJ23lX7Yoy1SRc0AKIOgS8zSELzIAED+PeyI7WIvsgDIT
JIQSbY4hKx5Z6hBMVXpN6JmcfGI5zEWCgMgYh3gZlqPssgC6CjoaMRfN2zw+B75sEopeeg0zzjmu
kzshCJw3cQsfzononNgqS74isE3U4BPHZd+FlnBxPyqHFMKnQB1AB+73Zb/BIkqzSS8ltOPxM/i6
Mx7sAgiH7hyT9NTCHz/3l+XJasblJBGpdRW0iNFzb/xT4x7//Mu46dyXoGxiXPnGYBR/7np0athF
aDYQRIQKqjnHA5yjpjA5h9g+Ne4iHNFupBA6wHQ7WMoP6p2wzpx8J8JmiYgkWgNswHFgSq975UbF
G0w/Q2g7NedFRDI5ZUM/YC2qZkP6IK1vf95vJ8Y1FrGouSIn8HGaYxfvmnkNKMFl4y4jsZxd2sHG
LK7SlX1by/CyYRfHI+StBG+B9UC23mW635/jT51ahkXYFS0uiVxg3JLejPprO3xcNt9FxAH4lCWA
7yPz229jsUvzc/DYUxM+/vmXkEOJHvY7NXIomjEGrPSK1WUTXsQco+iNs96YY8O60+a77twD9kTu
XOIy0a2G/WyHhcibG6vobqSAJPdAA4U7m7GyL9x1i/OQdik002v8lFSBbD7Z1hBNvGxdFvEHC7u2
n0WjxDOQT9NmPNeFPfEd9UX8lcDp4N86NjRb17CJcC8LlGVbR5IGiDID4054NAC7SC+7RS67xTqA
JwTyRcjJ5RY+BMmFj4Z/wrxL+NS17hhDydms1tM5TbjjOn7zZlhSB520AvC+xjrM7tvA/8DEZDVJ
4esJDCL4vUHbKOsOF20RfRGShQop0p7bM97JKCXJe7X69fPAx2Tx3e+wiMmyHRq7gx5PrDRQnFWU
lTbhGDCjn0c/tQMXp2FRJi6DM/ccAw7rq8zw09fLBl4EYw7h2qaysfQ9jJbtdSIvnPAiFLvKgjPP
6OByakNNXbvOLpzwsnE/gYGg4iKD3Ncc9HIj5Zk28okVXgo+cF2WcI/B94PhDZOgjU7/Tp73P2XB
pXoTN6jQ3WP2cA0Ozk7iSe1Q0XPZ9JOY+c3G0xanIvh6AwVkfI7V/FVM6SGFqUQKjXYAukBahRzs
Q61C2hwGxBRq85OdgcV/y9TVZACtCF+PSVlnsC36eTstVDz++8suztJMZjUchzAbuF37ydFGuZHw
+d5K6C66iIwuB0vWvoVJxWU5/7Nq9+WM7eEiDTAHm2A+nx7apr7+d+yg//4mi4AGwPRoLonfxJar
XIXvfXKdnsVTnMgWnw2tL7PuBFpX8rjbOl31W1ZEjnKXwZP856/wCen6bk8soprZFmCVHCZ1wKr5
pB892dKogphoWr8mIguAvoB5ENlqk4xBzvVKMw8aPQuAWfc6+OGCMRjVaravKxIwgA4LW9l28G34
eXqnQm2RG2ZLFRbIsscLAGwb8s04nXv8nRj5H5I40DOHjfcx60y+CkDwOf3XE59rSYo25joRssC4
mbod4RZgWJOnpOcU1D4zwTefS11cmNucT1DSxPCDYNArZDAy9JUR8DzQi8C8XY25/sfNn5TeDfP+
V2XfG9rKHPCZKiuo2t9sMOLeiKbmCb5lgNMVAWDUKwhnBPkMsRWmbxrxaJLbn7/eMa98N9lFvoFX
sICDTTnFDQhPwIeKoYHPbecDL3RZSC/VptHuka3QlSmujRrmk1CQuyzHL0k0zAR2PAOlMgYTd8LD
5MKn9ZKZP6s1DGwbVO0G9ElImXuw77jsqr8kymesGeGZhNWe6tiEQWd/5iueipRFhgCpaeZcqkhA
toXO4gBWw4WFtKWUXMtKyMW29RTDJHwGTvHp5313YsZL4Ru3N4iwmDnFswi0A+XhZcMu3sAEPd8J
vNApHqrA3F887CKk3Rzg+AI25XF/D5+VXw0T7z/P90QqWkJbG7OhHe/QaO35OicvI7yFE51d9nBQ
jj/0y7Ekc2g/p8M4xYT56Bnyyy6ZR3TU12H7CVfjusKwkC1EAbe9cLbLEzrpKD4fhtWvzNt8vCz7
LAG9g0KyhkPqABfBAwToXxmBM9KZb3c84b7Jncoi6ril/1/UJaL21f7FxdFsdgC4JxD034A651FB
YeEDgg2cpqH2AV6IG6YORJcqvwNQtUjuCGkgZRi7zg02rj+hwaHdF/wJJm34h3tP5NC2ro+el+1m
zMewyt8HTjamOoE3tzblbTdsLWfduJskd8A7kVbIVHh/cDhXtzAigjFwJ7yjw1ypgOKVqj5JH7jy
/PMKnArixdHfmXbJnX6YYsP2BcwdefDzuJ+p9p8rCz34v7eY7UKeeaLKGEMVGxbTdzSlfqEqUTk8
J+QGpo2MfZDyrh2ezP6V4vrz88/9/vcBxfrvH5uOcMmDEQEqPCSsqrXx72QG/v/yCSj23+MW2aDA
d4Cg4vDWw8TrstME4ld/D2u7YwGzx+Owf8x6K/+dVuB/Z7tIGzjx1Ikdv2qSP1m4zLH51rLek+Gy
5r6zhB3q5UwtR8e06+RRt7zMOFMKPq7md5tmkUAso6ksjc8jWtuV1ysJ/oLKSX4L/kVfnruMn9oi
2t9r7rJOxw0cRUC1X1GQcJszW/77gwD047/HbW1F9Nw4fstyBeYwnFphzQge4mUbexGoxeTArL3A
rKFq29Wbodn8PK5+XNtv1nwJNUxYA0xZJ3G5S65Uqt9o0/boOpdM90r6kAKMNRtDAGmUiNX5IVNV
MGb3qkuiLIV9p2jXZsrXpjFtq6NXGi3CFgLjcEq7UeH8TgheKY1XVx+yWfPsXlHToFJhMogG0JGa
z4rR//nXAAP/xO+xiHwDbqtQIMGrHiYNwUyHEGSnwEHPeWh/54nq16gvUaofCVZwNXDC0gRLd0yD
Ytz0DPw/aW9G3PYF3/fNAEhaFTiGjIjF1gUOdm6FmjIDzEOBUjMCHdAtiMldWdXVaBp+DQ8Wt2Ch
qz6Mxm9dgx9q8Ww35M5Q+8jUyuu6+KV0j7bUQjHWXgoFXItYkV7xsOrBkDTem+wqTQkQLVbU1Yc0
fWJ55BjtTgWxbhyBDzM3lYKYmG96hkl2tVe7ucdNFRpbDzrE6vn4xsCF7ZUXVmm+UDq04sEb1rhP
gCAfoc/uOLCDLR9m82DXmp8U9soscrBak2Bg4aw8JJPjl9QIC8XcW86jo18VNaiMkxu4YK7Zwwo+
yn6aKwcHZkGjRUKuqV5d/oEOUpjmr3pXHASY5nor/pW0y3+y2JLaMBsJrVvz2GXRfXTI+nMyDp86
ZN9seXsRS2gqO8wecNdumvvauXJ+11ecgprkZ3PUqGtabJL6THid2JVLWEdm0hSIQrwkE7btZeKJ
dGW1ZzuTJ/LlEtvRq0TW0BFCjRN+UhZ/s3HNmP4w/aph96zeuHKT6Dcdo75rvwt6VzfDlok7UkQw
XfXa1PZ7C15/beu5xg6PpjVY5neKlOtURenBTn2nabzEueW0fkx5xBjzLWFFpab6GhDVxA3LplgB
gzYAXichtN8CnAajQG2b5o+ZfVPRVWevSHMOd3gicy9ZbJ1hjzCSUbAhQClNCLrgNz9nj1MDL47h
hHGw7AnWsYQ56XTg/f3P4574+ks49JyCyt0eCyuOuMr5dszXZDyD1f2+RO8sYcyAh7fmVOKo7CHJ
Q4vfLe38qlO9Ks2jHhl7strt4JzTcvq+xgDZvr/PNhg41iBiTWNcJAdT3PNiZ8B/suvP/DKnhj9+
ly/PHEeFpm9f4wxKQP+EJXLYTK8CFpXWcE7u50SkLKHNQvZKIY83FqWKjaoEl22TiC22rlWc+R1O
7CFnca3Qqo7A6REHNJ5qOkzshvDnPXRq3MW1QmUZg+8vxi3MaEyjsjtzYp4ad5EEB12TEAJExdMq
IH3mU/PMI/DEt/wH6Bb8bfB3KSwoMhnYvAJ8uvSFcZCoo525C53Y+0uoLSeyN8DwRHmufWTtq0H2
vBg8XRHo81BPmY6A43MXixPLtMSxQgUPBug5SlRjV/ka2O8Aml2WdexF1pGQXKiMVEwxlEBpFufn
uo0n9vpSAlMtmD6lx65g1omdOkybus78VqpYHbZViBH8vDE/hXu+O0aPS/Ylaq0663qmIbvZ+lVF
wFPRYbPS+rNymOvOn1i9atxf3XQgwNI72VqHyYsirs1+8IZ2hk1HBeJzlHAVWg8tzMGyFc/gc9vM
9037UBndaobYl1N9FOWOOIVHMh613IfMe/Tz/E9UecEY/Hv+ozVWusMRWVX3zKajAS1c2SXe2GUf
VumvvCxwzdG8Gk2Gtrlpkmtm3djOr6M/boujLofbjTLD1aZo4xl1NeK6QZ9HHS1wyt+oxSMkGSHI
dma1TxwlSznGcSQOd6FJERtQk+uCfqXnFxVhwb39exngcJ4TeTykKP8lRxnk0BX4eYVPxM7SJybp
wItL2+MGcd6r+kCGl5/HVU9AwEHA/HvOM6TL5ezigcvRLNF4DZX222J4LdVrXqFONtFXECc91rze
mB6XUA82tqx5VOmr3sJ6GUafELry7VlZGRCJpdOfYcLezJ8ZZGgqAe+s4kUd6oCxUMDFnFaeQXLY
SMBeuTPD3jYgjK16IwWxZJw+EnLFeJzmV0p5qzY7s4ybaqfMO2bG3fTRccinRCp5sYq7bD4QAXUN
1t0LCIzBZHraQZ7m1uYOdjpXnwqjwPtuy62XabimRR6YzmvHr7gV0P4JKhkwbU7dcIbESTn/sbtb
o+Nel+5ma/BSAw8UqDZAzb3V7QCiBV6qi13aKYDC3dvTfdYctOG+HW5nKQNJDwq83KurNtkoZF9U
a1peNe311N7lRgyDZVBPg3SGKX0a57Bkd4frQoOcGn8ojLjRfwuDQVNnm03JKsv7wBG/WTeE4P5f
O614mkB6Sq2no9yMIDeYuiF///zlT+2oxSHbw9+grRVc1EAsybt9Ri6MgcUha5SWW9Yjxh00kFF2
87lU/Nmt/iZHLjGhLcggKYSpMLCSRGiLekS6MN2+oSXxUvOBqYFePOdPL0lkzlfEfiHme1LM3uxs
XOfJyj7MsbxtOLsxydrsi3Vq36k5j0y8TmsKgt1lwChnCS5N4O/dHB0oQX0qPdOOFXomVI+v729+
/yW2tJ0zPc/BjIlnGLEgGabtqh8f9HHbK8F4VszxxLZYYkyzVi8kFx3u7y365wHeJxdtN3NxQkN5
sjLs5ogUKK5yO2B98PO4n6KZ3y3LIucWDHJjnwCbHuxUnleha7+lfaThSKlIEUj1dqTvuv3eTtsm
Q9dGyGCot2U1RZyv7RF8WYjf2Dqak33iqfMvPu1R0mAObNRaBaymwKj2ROx1CwyisNNgj5SwMNP+
wCVhXZUfxGk2sqr2DU+gj7yFc7afOHNEsx4y7w+CXzNoFcmdTa9NfW+aERQwLjsSlgbXrkUmtUzw
pm/b20K9gsTqhQMvToS8H1WIp2AHq1povcvszCXh1M5aJBwo8OukPNYgFMK91HpOULn6eQ+cGnmR
ciaHNUSSBM2Sd0LV/WjzM6DXEzeFzz335VpWyZEqg5iA+HBgooeXcmrd92N/Zp0/e+DfbN0l9jWt
Ul1JTQNPQdJ6PLVjYwCZiikaqlJdRPUPBw3MpBqFb0ICrSygbtYpJbTm8n3XaDiayatdZR8uUS7L
3UvFhxnQ9RIkhykure63/pTqxu+LvpBxvF9/WUg6JAUkQIcZyHXPTgLt3FXuxJf/lJb8Oq6jZQ18
MwH8xnU2DdKPy6a7yCkZQbsqL4CP0awnrmwvBCVDrejvZaj10mpJjenCtxuWRvJs7+P40vxuJy1C
tldy2aQSE+7gLGHbs+daD04JnejqqrB72Ff/qSY8LLogbwnkp25QyPRzeJI5423lvKcQ00yGCXxf
7brOwUJhz83U3w2gUXYsCXDKJCUYfepqdFRP6eq1AOitf561/VwfaLtibC3V1dzjtd5dD+JZp8rm
sg+xyBm5BrX+tsGCGa96s22Hy1LR0gJVTGM+ZzOWixTXtF8p4kz8nHguLiXY0x6eu52qo49vXEPV
HPabNeojaY62DtwauvSyaFpidumgTxJkPKQlSCX2dhcJ+/6i9V6idmsIfymNfYyncS1FYF/Y5Vqi
dkmdQHMV2m2xqlzJ5+Ec3+HEei9Bu6OuSzrbPdDt/B7ioVDkRI/0QdKwFneXLcgiE+i11ljwbUZt
sCt3UqAEK89c506cLUu0rtlOUMPSMHdLf2mr2dN0iFm6Z46WE3nxs0P1JS/Cn8RwxHHw2Qwh9CaU
M+OemvQiHrXGoF2b4Q5q5i+W+4ehncLtNLxsrRfHeJbU5jho2CQt2NjQwDs36VOLsSjP2QruzXYN
1EMXGeO6alYXTXeJ1h3diSmWxHTt5I2qVwa9rFezROvOhHO31SRyHkMhLoQq32XzPQbRlz3hzBCS
7JQCSU8NNOGZ7CI2HfTi/h53skHs1O0cFedVcugfLpvscQN+mWwmTa7MFgbtr3h4TvDjxEZY4mkH
eBFA7vR/Z4qyz88z/XQ//+bs/VR2+DLVRFR4A6jjGA8mZHQLBwiT0vo1qNKvDbFlpfCrJIYSbZTD
prmACE1WovtZUXQRDw3EkDxh1asaL4z8Bt5dkIHctdVj2Twzg66HisINdw4yOrwDLBe2EImwGaQX
EunDWHL2ma5tBSQPzOzByQ45GCd8Y/Z7XUMJ5brW+pVsTN/mT6xvN5C7A2zmBQgRv1JmfVOkJuCv
FlN9BdQYSLjaHqHNJinKTV+LbZpCXWKcmp3o9oNWbZ1u1SW344iCSpzStWDaShNSeOqoAeoKy2IU
LoMmyQ5QY40zEk7WsIZv7uyJafCMct649bBx3WplUHXlgLdcDe69m8GIrUmpta51dtlzYGkcVtM5
sxNY1sZOESS1B3H5n7/0ieS3RE+1cHbJRxuvgay7EtoztJehPHEhKGEJn3KpzJpKR3Q25m+p3U3l
mRP91KQXyU80cBGAQC7YFVPUOxAxlc8cm+rnFfk+oCDA9XeUipIPk6lRHDPgMeZBZpxpfHw/aXsJ
PeLlxJtexUpDQxw3ca8so+Mt6udJf8oG/jNgYWD396x5xngHASWcMxB4naHr3kFnWFceITQLsfHe
5/BChzVoUJZaIJ0/xHpugHstRLIy+v4GRllnJnJq9RaJM3eo2uUWEr3iPJP6sbzszgJdxr9/vwwm
0S4F2iHWmkfhXOvyoq8Ntf6/x1WlGMt8QPrUI/ow/fr5a3y/CM5SubWGIKOeuhmaQhHdTWf2z3EF
//mFoVz690wN0bit7OFXYM9uYKCmPXdAyBAL2L8zWf+4V775CUs0vtklOoTWQc3QEyuqIIOkmGPA
cNvPxD2bni9amyU0PwOs1BhhzR2zTbu7sEexBOQXamIZxREDCqGHhxZ/0cuuyp/h9uUcJEI5atYS
dCuNLiyhAgxyxc/r8H06cJag+VYOfFTAQI47vpEjrDWApSjzcxSFEztwiZwHvk8bVYl5VwKgnDv4
spw5h05NW/97F2r2PKV0RHbM7deWzDcOkx5Er8ozq3Jq3otwLJNWDFWG3dHO12LaN+cwPcfk/d3W
XlzDyVSPBUnQS02cxG+AUkNTCNL0eVAmhU8U5Sh3HvJz/O9T6NYlpJ7KerZ6ga6wnq7mxg26+nU8
ypwr42pgYmVAgBVSkmHDWxRl0ZWRkIq/LKEtYfe6dTRwgPxvXNyiZXMmM3w+Pr9ZP+VYv/8SBzwH
yMxtkHwqh8apDDuIDEvHvK5QUU9YFrQTX1eGGcLBxZvKGkLgBJXqTWMAdVJVq8lxwDl5wQiQmF8V
zmOpXM/1tqDgK/ePuSM3FKyUBAjCRO1/Df1bIe4KsVbmjWz7aLQdn7u/iX1OWnKhjvsf6JiyOC3h
izBVusnnWFdR69kaQIzXTRkOkEBTZBUDhWMUm6m4BnuhFKov1JtMu/057k8k2SUfIE9hQSFyvDZL
SDLTzEvmjdCemBsPzoV91SUrYIJNUId9AEjI43xbXFZeWnICOIejF4MzSswKfEs77KdzMa/hX9+G
J9ws/95exgDMDasr3G7NHnLwvlb/soYrqjw74n0AurDU17S/LhrXr+y3PqVoum+BIYEmKPdlYcN6
Zp3SK6cZoVX2NNhPjrUd1GfsWE8pycpR6wBWql4HuTVXOajiytY3Ov4v8lAlQNSbvtT5aoboPowt
YGy4hr7rWkAMrUu3Lv5i1u1oJNvGbWKVv9tu72VH7x1d9ZIRWivGR22KjWbfE+7s6w4oSmOPEjsM
aJzVqDQrLYMKRJ0FfT3dzqMWFM22Sw6DWqH0aAVJlQQKSXxO1omNp5XVgP/teFKvdrXbBnQQIVrO
PqjyAc9vSxQmyrmBy07l93S4TRslMslj1Xw0toqGNv6buxpc22cOC7XkrqLbhGlxMmTRqB/m+QrA
Zlh6BJBrhS3prq63vaH66aD7Xf9nIldamsGiYW3kNOJGidUcvLquwzb5UIa3YXQ8wwbmU83/NFgi
q5c+lUNIlL1bwpwoD3lbrwuVglDFR69RoO05KZtxhj+bAklD8jGU42FC1m2rP62yLTqx1p3X4Yi8
zWqUcCMTvbRceyqb2B0+MmUjMhja5L5SNig0psFE9qPTr0RuPorktgCGn/Py1ixB/kUAu2hl0yGC
HkIwFFZgyj9D3cCRBxbVubZSzIObSy/T9y2DrQ/SkjdMkUrdiFElMG240SAbkQS+Je7R/fa9yHdG
o67g1us3YD+oI1Spszkw7DtUzVAxgqeJs0qmzpcZ81306TQt5hw2SMWH3WZ7Y4Z8Fticg76foYDo
CNMHFhPuFG9sXAF/HAzcWs2pCiHqMsRBCjSIUAKYkRhhbtyZ2kG493S87/OrnsFzJBrxX7vjf4ZO
NuQk/baFsuRDU+zx9wp/7+/dlQznNkLnlLshfIaCHHXzcuhQO18JjXsa3tl9v++BQ0nRv7P2JY9b
7bmbWqBqkIirP472Iop3Xbw6zgq+MFPyoso/DP+bra4KSN9ldukzRnYsD3O2S+bXRFvnJnDCpU/7
w8iuG7bX2AbXaZ9gQVU3AXcZaExY3+zKcsezcFBu3UzxLDBZWrJPgKXI0yZUpmvUcSJK2nXr0ECU
zz0MZaQDphRuF/y1zDeV5LuETRAqHCNFq6KuBbgCpJeUuGunGtelcQ1AsN+RvdnvBquD+0w4lKBU
l2+OeV9NdQDjlGDi8n6EdBncZHyo5O1wTwo79bqkmLDY8pnA8ORpruEKMkY9jWWtBRZtvczc8qr3
DGxSUrjeiKxD1MRzj43ZNtKQiGxw/XLbE0YBSDaWfMgLTwoXpREATOCD4WgiaJ2VnhRehphKmdy5
2cE0rm3lUDrAZQcApKMnpsoU2glvNr9RtfGKGtotvH1XBtT1SfGYo646A+lUobeLd7pT3RVdtnY5
CSAfEUIgtSLoDwOFy+Rt2fzmY3G0G9rmDBZFer7S9dvEKWETwD04yQQKGiSjgEEZGeAaABvoUgbu
cO+6k9cII7TbF4sXYLYCf97QoKPjA0MxRdY8yNU76PJ6Jkx6uPsgBTBQiD2HGoGbjr7t7AusgFu+
ZSaAN63t5025Ro/fJ1D6kCAz6+aVBaR/zR8MFbg8ka1HtjHBO7f7AHwDAK2KgOuPrnWXaI8y43sN
0pMUfEcXsA5NbyJA68NGvNIedZdKPHNl/KUC0We7ZDcKHALVzI7amX5tlV7C5TpXmE/1bsPxYuoL
cBCU5qUGBJ6NLayFcIQwM2ico3ZTERnifoL7qyuTaJxggzZD/L4yo3zaCNbF8AVOadQRlIitVTXe
zT1oqXlYyZiJ58G4lu2jpYHAf0OqJ5RQSbM1ceHBPzG6paeT1yq9GbCD2sTF8+0oGVt6OSD1hX6t
Ysdo8o7W6MlrNLL6VcpDp77OBxSqHvPszkCwpFWHVv020dwYzTG/cvMA/mZj3WyRrF1wzoieokKn
AH+tho1y26vaKsfJ1+sPOvxnBMCWLGADmGftU52A6+kW+Embge7qqg6N1kBZLQ1tbbzP9NeKb1WC
cm3aBCVBNQ70MqC0oEBLhlfR/Da1jS5w6Ws2tXnT0Hd1hlEuUE7jsM7bdcd+qd02x5RqugVYamP1
HW6EcQ9DpCS/H6YV6WUwJY9AEKm1GrgwSWyaSLGBvcreR5Ds3OHGFAEVd277zJ0IjlgE9kVatum6
WxR7cISyaXifDdXreR5qhKzYjF30YlVvAm+pVOUo0tnbHik2byCokG+0HKzqXVWpUFWocfnia1pP
XllHbNrXsItsK2SvNBDqQS3qVQU12FbMUWLnnkppmJkHkAE3jO5nVLCZWA/kw4KGIUA7So3oV1H4
5D7KhHgZmVDooyD4VdXkN6XrHfPNXAs/Ed29xCEvbsoimui1oQdjcZWCZglnVkVf4TAGdswvssaD
daWivinKetRi03iY5bVqPKrsoDOJ9thNSwDgAoFZwilUu+4dJ4L8/wAdDLg7eEP61MFjqFqjlQRR
h9usfyA4+7gDJfWugf7xzFG8xc8A9cOt6DWlwFLnJOYdfBgIAtPwhp5vNJkEOYBltRL2Li5k/dqu
5c45GgV2pW84uBfM7bXGE4YNvWcl+hC4tcDgNoC8sE+7DdLz3m5iiexUN42fUeqnrliRwfQ1e8BV
C7KqVR9qoMbL5s4lNCr6XT6IlVsRKORJz80i8MgOKYpXqUB5Fm3fLP2jTLtCi8v6A1KRRD2wdNvJ
u6SUntm+dHAhouKQtcjB467JHucMkrgzDxw97FC2NrIXUT7BZ7AYIDcnIwl+jVMgg1Ec7zKPbGi1
1HDUG/I/PF+DqORnVYZNZAcCb5gZGWB8ct17Zq/nbt+addBm5orJuHbLvdoM+4ICpwVhoJFkVy00
xTrg7QnsFn1rtPEy+gBzeTXW4rZpWxiAJUE2s1XaN+/d2K5HGdr4pROX+3XSXpXDAGXcG1wOkQqc
CGgbi71psBfMsiyYOhKIWkSqdg/0j1fRwp+dq978pambMjmuq34Qieb1iCHRFXGHJbDwwsjIysp7
6EmvKqWJquJ9xvlW4vYy406vw/WtxCbWccNu9TQaCjPQpl/k0yHvsZZ8P9G3GpdpBQoVdrqescpV
K3xYcF1LUwkrwzgGgJvKNRXurgPRSTd/21xEhe2EFP5OWfI/nJ1Hc9tKl4b/y6wHVchhMRsCIJgl
UsnWBiVLFnIODeDXz8O7+oZzZVdp5bIlgyDQffqEN5TbfpZXWotNFOsmratNrrxOZe2ZeU8i4CpH
pccA3lD9tk/WCt5ZY7dp28abcsiE0lULY5cNx8wcHlLz09TvQ/OSFfckoH3XBW0l/CXbOxHwEqVx
q3SDSIxrDtgeLAPxHTZKccTy3dPTeFWYxlGvMq9ryA0rdVNgJ9YtRVDlHGxNHnQNdDBDYWtUrkp4
7nWe2qBCq9KD0fgQDlp/M4OH0aoxyj5p01M9/yBn2IyyeMUMgo/X9pGSufBSCG4C/Nb7XAdyhDkg
rdjFPE2jtVJU0vmBxUhaXjfjfVLkbqeeS9F5tlGzMXpXIqEaTBzLBkFBMAWK9RIX2nrB9m4sjdUc
T8g7NecWtcq4Ve51gyNHDKuuyfaqVlILWH6U7pPGC+lFOLnjdqPtNgUiYaZOR7haYdC2wp7L7RLL
teRt05ItZlyg4KG0nWdk6wVH0RGM6DzcNXW5rrPumFilW9jxBhi5K6F+YXNRzLV5pwhFmwtDPnuj
1dlhRPBb4zFjG3hwSvBjuvEzJ6C2yOsoJEWL+tlD9DNDa+VUxbYTW2PK3QYGETacrAIscozc14rp
ki0iKNmcdjUiwjKsRjL5KYvvbWU6Lj3iG5ohu335YVrVnZrs2+qt00LftFUOL+GZc7exOlD68QlT
JmTx9zVGN4hQ+yjpUdvCc6sCpI1X4Sd+l17YPw+ms5Gbco18+V5zdnyPXHmJjTiI57Uz+Zo2+SGy
Q6MWzIX9Ox2RynFKP7MmL468+sqYPmAEs67mdW/dWRo3DquvFADVh+HU1JZviouqzkFPD6iSsTZ0
zPWUqOe2Lg6YYK3AfCWSTeFYe9idMRx76ikRI/M5iiu3ARxP5pherU6jysdID7qq2I5282mhDb4S
PaHNGrpjXT+g3rIy1fNQJb8KPb6fiTSwIMsmSJbEBb5QFOgi42+pjCR3yIErRO2km8ptgbBMr1Un
x94b8MQQ2FkJs4SzhROnZG/C+tK1RxGZRMcfifMLYb56VSPkmSUxRxoVUNID4SeKowmsDcpJ2PR5
ljZyFRxZFbnyslY7CjQGLEXz2FtBvTyVsCUjDl5DPCCj6Nc2UuVh9Yip1KOMfveQZy5DH4iNQacE
uc4HLri1TvPBkYQ/CmuNVwRAAXcQod/Ew8pMH5Uo9yzVceeZeoJCUqSLK9iCU1j6w/JsdaQEhe4W
prlxUoUD3ZGCEhBkQajMerT32+ne0ThdFaX3GiN8XlocT434tOiOp8pbfPzunebTbnAzgsDZYV22
QE9ewJpPeOX1FAuz3Z30+XHR7koR7pde9dWa/WjsnRBHvQWh8j4IHargqPHUXnfxmQnK2MJ+YjzU
lf6po0qPSn9T3ffa2ipPkbJDExozvJ9q8jzG59GJV05/IG6BZm8TLG5pazQDSOi1ibQ+JuKPUpy6
Yai6WZXfM+Yif6hXjHkDc3bOWhpvwtnZ9ll01AuxNiL1IyNDNcf4IKzneWyYVpExOAUtmGWVtNoa
ZzG3hBpbYjmpm1KAP+ROBorVjTMFOQ0GdNsQh8ZkVEOBp4hWNbUEQ961GUr70DxpVBodfsaFeBys
BX8ayn5r0YJIO44mBNyrlj1WobnZ+qqDp5lduxnRDkOku0SKj4KRsZA9HSqYRKZTRHCUVE9SMRqY
zdfJ/nTyeN902UpJfvVl8sRU5o6uCOINyq6MOeHywTrZevvY9WEA3I5q4d6uqrs6PqfT5VqYugXJ
cNJrbiqOecmA2VKPpphdW+9Jzxbqon1ktqc65BhY3pBFdK1Sw59U8hf7NaWnKNhF9I3A4+YxI/Jx
WeVMiMvXKoe2fu3kxJe+fUtp15g6Nn917jXRJ+4X9LUit7ta/yJUP2tvE8BIlamv6byHFjbIIyt4
DozB3pgDpUqjHeJM82oTQ5srlab1YwzQC8dvuTNLfFZ4qkqdtTHqEx1HV+HVIyUeRPYmLq2VmY+u
IyVrk9abPuoU+OwJbAF6G472dA08Wy3qNqgVGf1LaLYE2c+FwNlD+UzD6FRI4yYiac3xIBiUDARy
6qpJ/jnVnQs0HfOB87UtonCOCb1/SNWN3ZwYusGCQdqs/J00b04X7hO5D5SGc0eZ75u48K38U1oC
ozDWarjNbS2YYseNlzaQWbWpRv454edK9kBtrGiLH88LMU/Wto1lU9dWXlrglpqP96XzWirDqaIb
hVHfahjJ1SP5tHBrPfTWDiuGxPpRLDvZehmB6ETS72q+p60x2w+Gh4Vp8tGq9sGhK5RZp6tpbEZO
VYoMlverarwV4U7QaW83OItjTLzu4CJL2TEjkxu7H2m5rWhi6INvyMcw6Vc9sFgR/yoRUk5jc1Wz
mdpEXy/L50TCslBdTohxa90hU4Tf0CBOEVUyoDvRXwO2Le4KIb20CFsOWXlKidNNjnlCkW/jBkaL
s6yUFDhafS7HycsSbVVRly6TV1Bpg/0+RKN9wOpxU5DCFWaEJ/Rr0Q97ObyrkwQm/l0V2Z7UDF7v
vOkdzrtxckwZXcjcbySbPP1x2+vZnWQ0ZMafhT26fTj6Y0P2V3VeNo7eGCX4+oS0K5/CJdw4dmAz
4zKvLs0WPtntc12GrrOQW1XGfrCh1Mh0cvtrHWkcm3jeOZ0LL8BtLbDpZuFKOdCSrnBncOpOph/q
iSDutCvM7v2qmmg1KZAfhFuQFUyNTscOICqGK83IAmwUeC8wlcmc2up3N5TPVnSVpk/votnyZYOo
YTqe0YReUQt+dfDitHFjVRyEzUIpskM0nyY1v6TNdN9OJUx7glgqrXUlCUbc47AAp4YSm4xQ1Vqv
lpmtGvAvOstFlUlDpISrETfMlx5eliIp50Z3ng1UXehOPMHSddF6PzaL85SVYqt3yrHXx+McTkEH
lFams61K2yJHdp8G5PXXU8yiTaX0rSld5aO05ThU5zamxiQdi8ZjP/+aLnav7fu+/6kKoCgqVegQ
inWkhrR0KwM+sPQQD7TYWvBoCs0RI1bv5dYm+20XDng0Gawx2Yi5fZedOihwZm5kKHuFvrs6BPaV
IQWieF1CfW8AN5gNrEsyX8UdGQYU5H858ubq59QBim7mkxpisDseKkQ6pp+aNa2y8NGIfkStsxvq
bI+23c94IXI7ImiX2TVSNoj5Yo/Y3SifzfjS4M+hx5a/SJjo9KEfZ7VfqOKua/NpZZnxhaIEdIA3
lhTqzo+4t3ciLt8mAXTXrI5zY2yVrEVRQpayVWr1jKSYQ1EICQJRloKDF6yv2Re65FrNQVLEQWt5
xvNDNB9s6W5KeWWbLi5iV46eUsuvTNJ8p8emwEarQq1MTzdazFwW2W3as4GG2yClEUmU4S7h6dIk
y2etB3VbY6Ui0X3DRRX9nn4tqPtj50luL1ZanaWm8Z1M3ZXdTP+6wWyYppcGGmp6cEhXu8bZtbVK
bcYKs0cHwaB6ZSavonsoaFyEjrqTe4vOZlOt+tYgZ1oqT9JPabaNbB1xIp0FgIm7qp715RSDxbeF
8CpMGnwtb3Lg1BcjgsYylm/2ldmYDevYURmCDevr3zGLWWvMqhr+7BkSXP9+5YqG1eIvJINCsVc1
NLU+Ka91D2pJXLgYFFLEHE1J/YrH3srItWjNoSdhwLD3bKnDSjJieqnG5xRWqAshRdMVtovj72ox
76EzehljnWwvCpowLan0pLUPXWUFk8A4nqlzOMnraKD/5Nzhne3JgF4GuXH7eXjAyuWtduAftKU7
FK8hI9fp02gfrfB9GTgmJWvdG3XQ6LSD0foY6w+rfmysXeGMnLmd34rjFJfrbkh8bbgzbWlt8ev1
8pvq2B+Nejd0Q9A5uofYKxwKZ0UCsO8HfKSOTZsG0fxaztvY2BdqsSrKg2M+N3Ln10JZRYvsSXQN
Utm3Zbiaiop3sQU1/61j7de0eBVmbKpDHl7RMJ7hUiigvpQ4SKT2RzKqz7UwsB0vREDr61LYO6ne
ZFbki347G8ubTNrZTj1CUxAgo20oNmHTbPBCpscvY5BMl2oY1qFirGU2wszDHuKPKSvfkq5gh+We
ZAqO2g97ntxqsp8TDZlJx8oe7FRxlQwwvQT+bEnVI4Iw6yhTyK13o9hzbGxZ4EHfyttWIQ5k46dJ
lKq6erMojxHWJSb33/D052SgxRha3mzrb30/gpRLzk5krrSRM9ooUdOqaCAtS7kpR7vwLFn3puWM
UZDiOrT7JtydSy05oNpyxjPmILrsYJvLJk7UbSjJG7m0qer0Q5yUZwUgV993QUhNMBb6uskwNR1x
HmFsoeTHSHvK5pcqfXfS91S8RRwBCtom2aHX3ipBq72/i4yTMM8jNVuJVnBEJ5KGiSTlfra8p92L
M79kw+cE3aqcT/q4oYcPTFC213RQsRr3zQyawvE6vm6VCArmPQNFpS25wn2knm26Mo68lfrdJM5Z
e4zqk54flfiYKEd5fp/Uq573A8vQG+tsPUjSGVHQktC0yKmbhxCTMzH/iCF2dtZpNO7y6wn42MTZ
BaN6SoDCz5vR5WF8VNV7a6xrDXhjx4k7+VPo+FPiEolsFFziB5N816AJX8ZofEZeo9XuAjQFgcCd
pVOAwZXVdlp+upaXs3OfSXftQPeoPEqhdlm09mBwpEU6o8ANsuSM3oLOgDZM9r/cG2IbFp+IlAK3
OAzyu4KZvaaxocQxxetbep6Sp3ZyVWVHq6BENSoTV52abq8aQa05XlHNO8r/3L6+7/1gafjHn7r+
ztCRLmHayzAtonu5F9muHGztZ7qoAeyifV69qpNz0IaL3k1oMZcyajTO21ANdwZOg54zvhnycx8r
ayqtdeQkOB5id9X7Zf+LmH9eImejS9rxKo+TD2c7fikGgO3Dk5Q8F8yL+ge79tLa3unxziY13+jW
hyQejJ9lupXaDst1Pejkk1LcQeVnrOF2gT0CN438KESwp9Me50Jxc+KxCBvW7UnLx3OSnawu9hFI
D3I1/GnG55iIIBsI/JAjMjCg8LOTVWkF7ZZypjB1d7AfBinfShr1j8wH1TgzPYKU9OWBrqT0UEcf
RVS8O03lL6NzkLVob6rLQa0ZPXed5jYW2F4EWHPycCexfYPwnTRrk+EjTigJXYCHjJJUL9O16LHQ
6e3Bb2NwS7HmqeMTvoDoBHfMnPdy/662Yg1uaqXS+shpZBiF7PWK9DDVH9Cvmo5eRs1PyvRpENWD
PTwosuT/GV/x7wgiy7kBKOlx1LWDACiYd55UMr//i/bYV9e9QSalU1Fx/nFdu1s3zrG2voWMt25l
weQkkStj5ropg8xhI38XMHkDFyyxMFNrGwTY3CImzSv6CwDsC4KfdSsIFhWNNvWFxKGkmds0eR2l
0cdanjOWiayqB1PWuFGurgvntx1OD3ncrWr6r5HTehGU9/KXmWV/uZcv3smtTyksfyNPr9+xMRhN
edn3XrV9gw4aM2HaWcUrkYvTzCiLAfi31uatKI+9mM6YFAWMIcUbUj/5G+Dn36Gh/98JWmvtLFTh
N3PYlEYRaPaJsn0V5stfwD9fCFRb//AE3t8uSRl1//Nfyn8nctRLYyIJVExp1zXusPRBVJNjMxwf
la2VyqtJwoNQ07ZUjPvEMHxdfQnnnDT0rnSuht7EYTojSlid5Ha864u/MDW+vLWbDZ+P2SLHEYjj
gq43drFw1TdoD0R1fciGD2bQ22bYlP0TaB/dPNZIqJuoWEiNhYxDtsqpIaiEcAU8hMWjanyPvmvZ
N+GC11HRTHCQqS08es44pX5vCd0AGRu7GLpOBunaM5qd1d/D93TZrVvPTlG1ldUuXFgPpH6Fh8+3
7vdW7scSmaJLjolko+rKGmWo973r3gASrVbPGpG03O6sehHoQ4M2yPcufbP9ccRTy2WAiVj2ezlf
J9P3Iv2tnk+MnUAZjfO8V96Xl+rjzzer/Tue0LJugPFKokqWMVuEYx10FjCP0biq0dI+mZaEwXV+
lxQaKWB4dqTrzBphkJb5osgPtf6TEYQkHfR0l5BN1Cm2WKq+ZRKxznDKbZaPckRWVkyn63Q+kZ1g
VH7I4dvYXBxVDkzpMY5GAFE7ZTGRH2YzFcrlz1/r+hr/P97UujWxtNQ0VlQ6/vtcPMxolYh2xIuh
Ez+1unlLar5iHE7fXKI3AWTOjMLMG5aSld4t7dqyn//8Hb44naybEKCV+lAqekK0jw5Veq0V/nzd
L6L9re6hqQ81Wps8m1GqCMS4MEohjSUbB/C/CcT+I1/1b8//JnsYU1mTG4M9kKqxu5TnsjrI+mM1
vva5Q5cxZIC8HbVDVx2s/LXs7jjWq/KlkSSAbtmKLiat69ytmvdifHWkh9B6SdSf2KubMw1bHDVw
Qu+uU0sJmZ2I1k6Vr6vmt8acFCdsU605zp+S7NlIPLDMK5uRTeoECuJLVhO7vXVUh8AS9zJ9RPlX
kp4N5d1ZftJ9dsf4TpnuF/PqxXZftM5JavdTekoqYAdVw5Dxtaa/YzbtfVRq4CJB8EQX5AztdsFj
t3qYdNmri+cx3DXgs51dNPyF9f0FJhxv1/+LcTUhhfXpgCbRVZuDYhDgE6MatDXniUa/CfjRcY1I
wXGj8moqYZ3muxPF35Kfs26lILvJqSQB0Ws/Ncco3Ii/Qam/WOS3motqFemxBH5gP3zaj/VfzvSv
gpp5Xfr/kW7MiVTZYwNcvxxfDOxFgYLSHnNR3dIjmL8d7bihXU+R4imzuZLlBYdpJhKR5dXdNs62
VPuiD4x8pmnIw2aqYRnqMaqWH3LS3Tl6CdrAPNtl7KEsGCg0l6fE3EbLpog0Ny6Sw0w/OdMOBd4s
ifY3ZvdXz+omVPd6LsolU8gJdigQiO+p0Fi3MlpjxzS7jblscmIal/xNMeXfmR44kPzfd3A1G8iK
ghUTGozlPiBObMz2m2eheRMbk04MbYP23D5Z0GDwi/QviepXN32THilSAeO65rpxVLjOSKcDMIn4
nneidavWJGPXUcgDouXKO9PR71Ubt9pKnaSWXT7BFbF+hI/mrz+fEV8stVtdpcyMOmkEpnPVJulS
r/tmxWXc5Eam6KpQXJ/A8mM5/U3p44sD7VZGqRiQh9fDglzOaYLWAY8OBsmSgUnYvfe953Gz9fSU
gCJybdpXr4NX/v7eRa8P/z+iVIoas5zYLLb2R2P5dHG+d9mbjVe0ieXIFXkiKEbGXM7PP1/2q6d8
s+VUI2oloaqUcNqwsQAAF1HtWp0WaPnfBHi/+oib3ZepaGvaIHHRlWco8Xs0zylG9U72F+WiL1Ld
W+WiQU5jTVJ64ucsDlM0rpxc7G3ambN6D5nne2n6rYBRmuvCnDKUc9UCmPnG6aO/xKYv9uStEJHa
6OMwdwqc+ufoUfrewr4VITL1ioGtzIjAUMItTX047X9eLl9E0lsVIjOMkN68VitJtskAOZFfVXHp
//niXz2Km+2oOlgKF7Adr91aMW5n7ZtP4/p5/7Ej6zk16IzziLtuPV/x4qs/3+8XK0+/2ZJIGDQq
+mEzlnCAgnuE6zMwc+dmTv1QX/7yIV/sHv12g5qZHfUpH0Jb9IrrYL6gg/rSuu8dNPrN7tQM/EKi
Dk0Hs+mSlakrXgXc8M8P6KsXelMvRIatZIPNCzVC1OBQfvhL1vzFdW9VgWz0xIt55p5VwxPvUhr8
+Xb/qbn/pb651QTSe2E4mSOmvQwnbEYTMAWTNkWHFHVWafpYohHEI7yiDq7G3HjSJEPh2ppgLmV1
ZTLOyivQXHemagMAhubRxEFaaww9i0AsT3o5Xyf9+9hWXcCSV3VQrY6fnEL37dkMqoWurBYo5ujR
MHN1JDTC8teVHSFlMlCF14UiCzeHg4lg37Tke13ugWo+dEC7E5P5OWqyhfXGiN5XqLIiWn0mI5c4
L4Mln7Zq3/o9+n526UmLecijeeuk/Hj4bTBM7Z8WJVrHMJPG4r5Dzz/UL7YKMqFQ4aM+IWAHuuDX
nx+z8U9N+m/P+SZfgCqsKOSmAuXuHq7tczg9GeCNJACUlf1QzTyf8FWkUqA62nZ2+nWftbu5M5lh
7Kx+Zi4vNoV1LEOUy8Gn6iiXTw6j8no12h/XrkRW7VoLMpFaBVcJkknzM2AAkbwDKhhEOoQdfjov
d032kapvUB9gODyWDA5LfbMwe56G9aSDY1ki5A090RReAs47Ee8VvC8kjFy961Y5YGFrmuABbXQl
XWdMNxZASTmDeuMD12hT7LXh55g7QWGLwIhpkoDQnn9V6q8Up5JJbFNwGcpdn68lB9wNM9tGcdt6
O6mftOldYQ5PWVfe1VK/nzOGSiOTSkjKnVa5LZCyEIxJpqEBK57nDqT0eD8DmY8KnkR6spjJQVAD
I4UKWoLsvjRcurgBA6Zv8lh3p1m6VD2YzzdFmVcDxWYdV+tsyZ4n/L/z5LlaJr9q95q5rmRm9eg5
DkrrWfxQFM8LVsjCEGcJBnmj85/VZAQhK8meBmB8mNUV26A2T+hgraZ6Y9b9qu3OGGi4ZTL4mv6e
NwdjNrzULF1NKC9l10BTBJPOXY2J9stExh2rqU3ioLouxmEtLzhbw0kp4u4yNfUV/aUZ3WUee8+G
STGokgduI5iSe3DTVlH6OQLllqS4Ihm3Iyj8yMpdbCWXGtuJeNlKEKz0EwZ7Xg4c3TEyjDJsV+EW
DD66AckyRkCxrgNGX9VDTw/brRJ261GYKJ06OwWqpxNOcKoKP7b6zcCsrU9iPweskLVT0Jif/Riu
k8TZlGhrqrH2XkZApyFoRQxo7UL2zUT1yvxhbrWrRIxrSkj7tvkpVz8S636GykCT1KUdAjTVwT+v
cG1r2Pax4c5X3uESAib6kTv12V7QZGKCYqwk+AiSdHTS/lgz+G0mv9B/zNjvLsnBQv5u2FAI3dMv
u7MXcVCcixL/niLYmgqQhBpku1G5k/4oC7FzsoCOEnPRMDDAW/DRqylaM6WzHNN1wKADC3I6LByO
QpGBi5WAMBtf5MvjYEMIaoCNyvqq5I3p5Us7vcisRKBRE0OCcAzdIqyAShWrLpLcdkaDBNuXxbFW
mnhB97hLYjeboJgUIFOXYi20nQzMwexj4GxMLWvQvjkkgLcq06AVbptUW8WWhk8iMn8FzMb2kMzT
GhUopAf9NHvIChvgwO9Rs1c41CjdTiohp9MnmkZe+Gi6GnpBmnwxYF1D3EE+XEU+qzNeu6pYx0wz
7PSxmC+dDMA8clxeBhirvQpj2CnB2zusY5qRffYiFS3KRBpcDHWTC/scGc7DaO2BbxXAnutkJ1A0
r6e12ZrHgQBtdT+kHE5gBlc06Ty5Rqw5JbVCcYuxCejZPM78vP8xGezPAZgOjiOj9hvFRleVIWDN
ulcbbw3o1n567qcykBOL2es5s5HNtDeAg5Q+c4cY78gr+XHMdtVyp3CEKclLN4CKT98cU9/UtQnc
sN04lkx3blxVUDlzY1xJMpsOws+dWZyrjGU8GSsbXL/sbGbnGFrYtXUWitGVO/ZPtgJ6E4y9V2Xx
bznNd1H8UDBfZy9dD0RhAICyXnRREiJLf+mjl5BpVw8suHCKoxm92hFQeBZcD35O4A+zmgEN1WxR
2X5OQXqUWOhU2XJvNvJTASZ+LqAXTyVxOXVeC4mIGE9ZG+ST6Zn95LYGvWejrX62o7kd5QOg1Bi1
GDQeoA6jQGqWay3Z9+MvpT0m+VGVf9piWqcVp/LEULK7SuaKvapz7H/MfbPtai3I0gtYQ38OyyMV
gKvz3nCDabMHo0aTGRpg74Cv7RkehcVGsZxjqx7H9lfDRD4Sbo94vdmjYxjV/mxvjXZaNdZTb7/S
W/LSZPQa89koPjXzYUx/4hvm6VBJIpKOofxlwWNYcN5RO+vcpvd1h11K9JC2z0WyZkcFIuRqRp4c
o2y+F3iCJdIuExZYOiIwGFy0VV0mLhDxjGaVpR2cYHvXlbIrCsADRZf6Q3oJq34/lvA0wOKYwLwb
sJsmmQnFlOk4P8P5ImclOFwALFH8GC0P3IYnAzqS7fGXNoaHVj5L+pNIgp6eMFSqKRHbXNpZIT1h
55gxQqoBsV/lUorZeh8qTpzxdwU3L5nzdTFMh96C6uawf5sfoaNsp5gpaweyU2Kx5rIMXyZcGQzp
rpa2UjKRCgsStYsx/E1B7wtNC+tW4y3GPDGEECP2znzqO8VLiM1dCzO8+dRFGpSkVj1Al6QtMYGC
zg5/APdfPzIlV8Rw35LPRS0uWcjhFj60ReEVRkSep3oV2zOt6Dva234YAV1BeE96t42lTTtUoMId
uJoPTg4ytKzWZg+oCmDwn1Mu/R+p5H9Lua7lxX/UQFUfD1kdj3R6R/CKOax3xGuac6wOm05qvIRg
DNN4I7SgqZeDrfxs7Q8wsCs1Nz2rGlfxAvcSIlYNymNKDRjZdziMrBZoEWKBQCr5jT7sgRUm0zmt
c79Gct7M7ocS0mqq7rsrlrAmQWXU1+uw4q3azcvHTDn3CB8svfDsSvPlcPaoVT8KSKhOtqyTCFUq
hgbzGcP0dQWRM9kKeGJJf2+AYtJmPIjkpxFpRgsySRoe8/gdKK1RjzthXlLOqVSUfkQtaQ/WMc1A
pNHND8msILAxZ6gybBIF1Oluh1KQsiqaBEr5uoVyL5hOt4CCCAdL+7o0ezR/yISgK1vViywhfU0r
8SpDO0gHo4kuPYFrhgkwdWunOTrGqW29Pjmr1bKR0+3Me+9gc4URqGKp2mhq5AJOIy/YhXUQ5ltV
dK5pxt5CODMs8JyQLWwdcLZS+7p9VxKU5WZYqX1FFAfyCZFIe9OHiyguMfwzurDVtVWdnGuAcihm
OK2zTjISUDuQTHhqmnxI8tMivXJkgMgUnkbmVI+XOWVOGq3l8LhweLbNg73YXqQG0rQSF6s7NtOy
Cq+zFnkfLWe1fLSUeyNrfcyOVzpD8mQ4DtaPDl5mvp0IaybpsqGwkq+4ePQEMt77krzaiE1k0P67
h1A8y/I5jn6N7T5JX0K41QlroWD9acapjn45LVwqLpw+Vm1ydbwm1yDg2lD3GWnhrxBG9n0MC2ey
wC1jhOYPEBHbQn6c8nPFXN3CeQCgrW8X6tZRlbVthhdMuf3M2WOEYWftuq6B36vqoa/ibUn1EwIR
r3IT5BSvx5kZFzTPVfdahA9d8qQUzg6SEIKA2mM4DT8kud7nbOnKel/M6Tzi/YnzAjZvXonxWUf/
aage9Z4IIUNkiKtdCPpTS3gAsKUTKXoA4OV20ERHmUNgPldFiFXZtBrD04x7Zw3SrXkLlcuoVqsW
IoZjoV+gPxkI1BYJbFk5O+j105gHw/QjzWavGnbIlV2NQklbQWHpBEZFO5ZsRa0+4zq8YpPBgYfH
jHUDm/1NSS8D6YXM23ee4HfhO9KLtzbca0yF1XvaJaT7vgqQuF+Ohn5IximwbcdDAaSX9zPnR6G/
pjAdJudZt38rWPqZSeVHY3Wx9OiphKydIDOCBkqPDLw3hEDjY06gjPozQts74B+VHFGHOQ4K5T3s
Z9+eSANAhbutvtHjYBYNTPa9whAzN6l9u5csrSBEZ+DmBkjtyDCM3ZMtdXu5wjSmiXtqZjPcLKTX
1dD9iBHINp0BDlYc6A5CBkyJTDiIYw/Os+j9CNZBpzeP5uBs0dQ/CVj91gyqNfcKE/k0BeKd4rgC
i530WooLUiHY/4N5b0D+j8PTlUWDeEpor/vJYTZHGI9gKyMsUCzxGkJTQw0grskctnqONK1j4L5l
NHk2pAmr2yXyQa2eJxpoWj5DFFncLCQjh8uhmPalXvAJub5PZw7KcdON2+shpObNZ6LnmzTUXCjn
rt1CiNAfZloIBd0mCUrWkkcehA8kK7bJAAza3EzTrkvtO0svINYmR01DJDcHVNj0fhwFKaIrdldc
/pe5M1mOHMmy7K+k5B5RqoACULRU1sLmiaRxcpK+gZB0EvM84+v7mGd0dQQlhu5etUhGSniQNDca
AFV97917ri/VtsUJE9Tdta+sA9y07RQinRoIe6vH3az03u3EsUm5H1mRNCDmwX4xnMu5ggWquQsQ
+Nf19772N26GvvmBzJ5y8k9T7t6nybCTGuUhIJy/2c7YtP5oM/vSKMS5xIeBZ/o4YSzEFx3WH3/9
wj+hdn/0yl9ahYPsnUGZ1XjUXfvIYnbtg+kZHc6hFmAIMqImzv86Q/SpP8A1cAZxlpjLjrMhb5JR
70Uzfwv1Z+wF157/+ddv6vJb/dF7+tJmrGevQj/vgA1L1SLhEHSRKA9lsfrrl//Jlvuj1//SYVSJ
7vsqZaRXCmvVzuJxCA65SVTR8BkZ90EnGczv5YDSuD0M7IndFF+n7nX1t/G7Pyl/f/QOvvQgAZQX
DvcgvyF9lBmHvTll+EGqNUqygz94uC5ImSxuRnIUIpzODXtVZrLL5Ke2PCJ1HaEqwEb8f+v1W1/a
liFGsChhMH4Mja0cHufob/qL7K5/fCm/gpRdJ8e/wX51xHy/qMjYpRuHL3GHNOKe4hlzSH7kAESU
R7rMmfrn0XuVAqqXKzE39wU7yhyqVYVJjb1grbBKj/gW0pzy97YvX6xAbWyn26hZHcKyX4fGi0Ih
Xlj6xiueh7JfTkG0zrJv1ewuhwQ3XLlvmpM/fcvbagXdyMMRK9ubOo6XGVCRmkZz5Z8tfdCspqxp
y9I54fyrqqdEdLTXYNsQJjRiKGN1bwoMQcm8dMsXUCGpj5vt0PYQucUKFUiXuRwesckb7VPIQjni
OBqL7NJJWPpGs7hQBqqu5FTxmoQcFhOEugA00hZnaKivWmfcGwpF/4XUsdbpyRNrTKxqxq5YXYfF
vpn8pU2L0KQPMVrZLgbElVAWFC1merlXZbIA6IZHtZge47ZY1V24B8cKaevFtTi2R/ukOpS02Iha
ioLXefzMi+BYYvSpQvTTuBghtJjW1h5OHrjqglwDRmSneY6u6yhiN+bczq46yJhnJVsFIw7wATtj
sPU3gS2hTblcaqyv40uszKu8+LSKapfqaZV2F3f/oQwfonp+SQYOPw6+QUeuKTmXZcSOg02vyR/6
5MpMrhCKAnfy4403vVmZXE8ivnPbDy98V2a4KgfgcZlL4yOm1koWtSmWY74zyrvWLVezVX4OTb5r
jZma7cVVR4Tk2F3bU2ZZa3gmFPJqCVVp0TvZecZMPuA3qvtxMxQ+DaT0hOHtZ8J4EKYvGmFBmBZk
5j4nNIi7i70SkKI7x7SR3GMmr8P5quX0WE/Bo208TXF99PIPN8RVa2er0arWE76CbvCuVWgd2sB6
iyw6EAg3PPFh9BbeY2K1GhtsbUnQ+lOMbwu6WFduPPgaeabOsSv+Zg7yJ8Mc88ueUiVxzy3jD5w6
erqG92MQrgyNhCTEHTf/ncLhT9byr1xuaK25CURoOLbJY0bMsN2cPGytf72S/8lYxPyyUXhzTpHC
SepYiF0cEJg3Tn9XP/7JuvVli3ADGSk6u8NxbK66/p4d4G9e+E+mWz/lu78pSx3PKobcpVPegYfo
/RkyGBA5wo5z8Xfb22UT+YPN5Ssh13bztElmmwuLk6NMWjIEHdplhxhkSRQ/hmI75Zp1Jlp6Si//
+kr8yWX+yszNZync6fJr1eGr5V5Ohnj6QAD89av/yYf2FZarkzDM5o7rHNiCJPLjaLYYUIHQDT/+
+i/42ez4g8/sKzk39luUtLbFDuhMl5V6H9XRdVKqNxnQpCeaN2JlbeW724+Ut+l15j/rmpLkkoSH
4Q7K0qorAYcF0y4pqWhF8eY52b7Fb8nwblP3ch3H6THnNP037/jPrvIX5a9wpkD45cioEYehEzJW
cIrTkN4n4ctQPgdjC2UteJlBcimgH14C08c1QJq1C2NA1VVi7WwwI+lCMFJ6zY33GAj8X7+3P3ss
v0y7Gj+W0OU0vUR0h2wiE/3Bv35l+/Jk/9F1+tLVqaiDZae4E9o8Pmf2tK2yYO21w950pm2BLc2Q
5aIp0hXgeig/0Djy4puHQUjS1A7ynY6HZex8lzFKysI6MG1a+CGa1HhZuG9BzMqd3FcXUAltTSk5
ZpAJKnAID7CgggacFrg0z092jW7XVviS+K+JXa7xx+3KKflWTOMuQW6cRmeLYX5OzGrnffd9tWy8
bR6BfpjHNzWqO1Kj6RJYf/Op/Nnj8WUlnxIvDCqQ/EeZFjRB0uUIMJiwNya5v+rX/+N9/B/BR3H+
90fc/Nd/8uf3opzqKAjbL3/8r6vovS6a4rP9z8uP/fe3/f6H/uv6tcf4Xnz9nt/9CK/869+8em1f
f/cHfGVRO912H/V0hx89bX++PO/x8p3/p1/8x8fPV3mYyo9//fO96PL28mpANPN//vql/Y9//fPS
MvyP3778r1+7fs34sWXRtK//uIveX7/+zMdr0/7rn4Y2f7EdZUrHkRZyVtviCR0+/v0l9xfhmY4t
LceV2uW65EXdhlhF5C/8AKgbKV0g9do2//mPpuguX7J/UZ62tOeawuNbkMf8r7f2u6vzv6/WP/Iu
OxdR3l4sKLzOb54T23Zc07bgOUD8cYUtvwrVDJZNkU7g7YbCIQNUix4eZJHWB6PNxmLpZRAhqzA1
r2vT1Ijg6cilBc56K4uLt6Ruyr9RXcnfL1c2I3Fbusr2lLJMUyj95V7FRkjjsYfENBE49RA22trX
TgOKE2rYOQdDtu2dyDsVsI5A+wj/KTddcZtzUHz4zVX89aP67UfjfKEe89l4niaYzrI17SxtfUVE
O0WVMiCGQNN6dkeWJEUuh4lin0+MF03p/UAdMC7HuoZoop2JiCyIZUcd9gx8e1+cZjunN+hX+XKa
LevZ9DEzUzJkmxnx6dTl6abDX56usDoBAXODcdM49HLrWdxVdvvumw1hRmnfnVQS6yu/zsLropnE
wbNJ7Ggs6zLDY0h1brrRuHPDAixf5gLKAYW18OWla5V6jvlpjcrB4tn5dOmS/EpxT2BzTY8FJ9nt
ILDcREbWbQeG0Fnro3coku+8EWuH53z60bdzvhwbjsdlo6xl4AZ3Kk2Poxeob2nrVJsI4tQr7pWQ
WO3rNNV0n4T17hrJixOL6yEsH4e+ddEoSmtp5tFVUoTps45J/01LGd4GPsBUd+QD9hppMy8JrIWQ
FUP1pm6u5opd3Br8cUNgSfOYD3my1F7e7JuEaqlJpbX3ppn6YFQTbV6TmkYCifSGQr1rwE5ruxyd
bjHF71mlxxK6kCFu/M4YbilLDD4/y6cCQo/3kc8wYYZMUGkVfWIyu7bRn7uhUyvkEFWUHrh1gR6E
kb+7aC+TYT45DnFovSFQTn8rbUEqCJevDCpUKSGFl+Fkb8bEaKgJPx3T+V7QlluTKo3UL27FLmhT
gZ0eSUEsGmc3dZS+o5O+e9qPV56kq3gJTSknzqy6t9urXFnttrNhHvaTioG0DEcRe+GjGUHgSBB2
M+5NscnPCEML6y32/E0zSrEPTUqL6CdPxTLTB5fYFTrR1SlMw5IyaPoBAQYN/9ArFBhGvTWNQSwp
dIFVlLtiyp+ThvabyRGIsWhC3ZXE7c5P7PtgLCC20Ld0DSy3s6uh3g7ujTUDugeYpKu9aIVYJ2N5
53e1OcAQFUurqMW5TBErbTrteyQdOuoc+JyLJubGj9I2uaSVoU9zKSByVo0fHfxIyBsixMdzZLU5
c39yh0BMN845TyFm5O1QX+7kelDr0k0uY1WzNNJVZ4CBZTY/hEc2Xr2KwEuu8rwMUGd002skRIJE
xtka9uUenBNluFdNUDC7Glyap0dciGV4U9AAo3+bOQZH1qbMTfr/sLZRHCnB+Dwsq1He4k0d511d
1FOxce2Rt6OGMo1h8yY3l14qyIjn/ALMjbMHgS9n1UJ/gQjT+ReugI9UiXEHoXSCbw3Lg6UGm0kE
Eyai0/KNWZmQVI2qLpeqQJ2DO/aVBS851zbV5qW6FcxzXaivzDrt75kCIc1At7v1dCcejD7Irywf
fM3C993qB4FslJvEbW8MC4VBWk/9ooZwgPIGWkQ1jubOHRp/HWtR7H0/Cldu2s5bC44EwUNjGO20
F89PU8aDNYyieZwix0OxAYFFIkMyh8j9TFq2D8CcQ/NS5H11H9LmucAwMuc41GXECAl7ybUXg/Dp
PdeDN6LKnrSjfCJqs4D4XVn90p640Wo80kzBnTG5y7nDWNO4Xc8Z5NNvYdJg7pt74AWbzjbivbBd
H5a7hy/1gdI1gysudd3OGGPsuvyYdYVxJp9i6V9HStEv8Bpy+mKCWNYW9ybww7y0r8pceMuMbo/z
zSUk+cF385M5+eomgcp41vYA9a8OYlxkiZLPkzmvo6pQAwqkunsfUrKflAScHls58GqQugsl235b
lB69C5SQwyoe7WEdd41cahEphhJATZO8izPu9rHANe2Ph863LpymopP0jZiILKD0gDAw3MCeUMWM
4zmwg+8YgeAq1pOeWSdy/1QlbvqoNVg+aNudaS3zIo7fJ9e+j2rPcRfzoMdzzpj9zC0znt029E5g
5ACWVXlo1OumKeWDp9l4iYkH5aZTez/4SP+qngVDBDGOxyDp7kNdDztbeBnolyy9Nx3jzPM+7EM+
/6tOdVO+mGHOXwU2tI2oMZgGs+Yuh5i0yCijEZ/GefBqFx0CmLrnBu/n7M5xgCJZlaVyxD0uJKkY
kcZg0eKzkh5NwVxZL5MprW6ZjZ5s7yMDDm8rJxRpeEjRjFStk7D06frCzVTllRsq56lkHRoXTlfE
Vz0f8dIIUtCFuWs3D1ULB2hVdZF/x79V26EOM2BNiXcCiJ7cWjleGTcXZgdjt3ZucyeEVZW2Rs0w
ogKcETAYvskdhu9hry46RcNKGfFa6Z2RB2tTl8mjXTDs3tlTwTLQjy2aGfc0qt7acBOK/RQRLZvM
fbb2UunzvPQDgzcD6sjDVMfJOYjrGUBVYSGitcQW+918ymRpfGtK4JcG3kLDh7GW1r4NO3ge1gFu
z5cUIQPE4MJ6YTg6EJqBY77wDdzmSZg/NHVcvQSVcK7CTMCp1Gl/HRsMR51AdVuWZab3kucu0BpB
CdsGJA/XoguoeO8g7TtEhrHFqhXFz7XjJXddyJmwEEO9DmZGZnOi23thJtC9nE6IcFGmhrUPi86a
EFR0w9ILXbRtUqvyxQMNf/KH6kHkcfkaYdhj+QGcz8OgX5PJZKszUMafe9qW6cpXDZN2EaW7aQiD
R9hOgOKS3HRurbrqBpJLJ4i18ygBmaaZfbBDMsl63/KXc+/CSpycVkNWgVyKLa9HsmE3HJpXVmM1
P9oxCFZJ66wrF5g3QlT/jMlXb4bSBjYurfzWE2l5JUzX/BEmhO7CGuEZNFGgnoAogRpqlA3sg2BO
xlGROMZIeVY6mMSOwQyApUqOqyns08MYeeXLzwUiiKLuFHue/zKjjFqlredfl7LKLE5w5HbRQM6j
/SQNtIncWcXaFyPpAHGvRADhw+rUlShS8wHGsF41fWQ+pF2jLpNpVY5MbWNttfd+lbY/or5nKXAc
VChcHFx/Y8cYNywn50KiDkko6A2HZw2wf7jKdM0NP7YXsFbmX6iIuTmef27Lldmg8yJhwfvMw8A7
eYVuftBh8xBr0GiXD0ks+GyhWAs8B3VNnITlSpK1Gdcw4p0hvo2bLAimc920GpK4HJ7Bv+ql6AP/
HGbORbd4OdzbVkvrvpibKyQvfbtUKCrPP/8jJw1uyNgGcEvoQsko0hiG8iX07Lpn8GtrsCmxzS9A
5CPrm1dxWgjH0nkP0T59Olai9mOaXyaYTqb2OgtGaEAjTkhhOOWLTqbyuRkM7k/PjWdcczTZz8Jh
kDDNvTj3nPy35Vjxl0cpQLa2qzzUpzH70H3WZzS3oCE0ayVYmALIjsa9Vl2AsoTB5M+PP/B670bZ
1b9LlV9L39+Vdf9dTX8tuh+KjP99raZ/V3//aV3+/2HNLV36VX9edF9/lK/pb+vtn9//74Jb619M
YdJEtKRH8eZdROv/rre1+EVQz1meefk/rS5f+bXgtsQvSlFSayWQCEkh6Z38WnCbzi+Wovy71IKm
ZSrSWP4vKm7eyh821CVKbWrx37R2YyObgnaIkdGldn3bZFV3E4Z+tqecmNe2hlgkzCKNwJP2mUQZ
YXve1qwbYxsHbndXJAYsaFFUaypBfxeFU7T2LLP7zLLIWSX2lLyxKPQ7nbhIkII47j/SkFktlCsc
xkNnrtygGDaZ6xHy4ajwvvLjhjlRzxgozEnKUBLZotkN45WGjH3PEG1mSZfiIxkKBJ1qupx7ROLu
CGlJWA+z6FD0g3iYy7iAHR/5GsC0lnvHa/VzL+Dex1mavs32GBOXgaCa+IUKUk5hOWSZgxU2JAxG
1L+JvjIrv6X1nydMv6DR4MB198plBFVloXvnEzxxbSE7fUK/Tku8HTwQekrJnOlRq6zNWFVQzuN8
vK3MEDF71zHo4xAL65UBfHldRVN15YgeoHSU2edWu0v6msGxiRJ53Wb2uKs409/16LSeMxxgeKqr
CxAw9gYkowJVAuOY+XtftO0xyygC4WFk0bPvJkiKhXL0NkkZGXWgZL5zuBsWNmvrp9WR3RGrrPuR
zK04xY1HckWEBwTrRMi5sEtAglTxrJ9GBzhY3czWYRpLWJZmF1KkTG5sMtvE5ffkqwCGHmulfC+r
KXsvMF3t55Z4AdqLAJNjZkOchBmv5VAiQfNjwWgsVa/rvrmXuYZ10j6UgQfnEicyoJviaUzlzpmw
KjkqgJLHcHk5l0geA5HflsrbS+JA0CWuYnugGTMN2dZNGPEZKIIg02yqIFS7ULbXTKgX3Twbq4Au
yl0RTbDs4sFiVvkZWJbcRha5L50VVAvD6tZ5PL9dANPSy7aGTNDP23VMFkyxMlFH9p26a3ImZ1WW
ztSYxjr0WKAj73WIY7GM9dmcHPszztGxu3JEJCRNJX4MFwJ/rhmUlD1qKkc3a8QQPC0p4iPFP3qU
r9aI1BjW7dPgZUARrTo51lqvxubNMRHXqRpCp+Fhl3eNZQlUW5jfbXYwM0nmtR8a+yiJty4Qxu8I
5WxYf3dS9ZDhjeQxgTKYiofOilcFaVVlpx1okxR1UMKbXMOWzftbKUgBhxh8Hi7hJnXbbYMm3Zlh
/g4sTXMeynBG+k9OPqLjh6kbRsAi8kmR86TBxInqRrHvHEI3WgWF/aKj4IcrYyQktdMD/v6IXOdM
gTLAoSjLlXRbKKgTfgg1hnrhzj5649Q4gtw/Ici5QN3IffCGs4sqMURJpYRpL2SNxVFl0d3M9Dzz
3fqx8owSKXWUbOsuhiNt+eTGRMtRMqV3yhhxBIpy1xsY2SJ7tGgDtK6OdxR3KJ8V/vE2yp6EyGhX
ZdWmoC2Gq8FW+0xRNZBu1KWPg4YH6dt042trIouT5xOJJQ6eVqq1kG1xGJMMlN5EX0C2tMd46h7c
3tTnAVLlOhw/nHmKDtr1H402zc80w/jVNULUyNUbz8iIwMj2idtvwqybmNNY9zn05aIOblHtlMiC
R3E7oVb6zAlFWISTT/eO4tWuE+vaVfOr65cYFPwy069qKmEGhlBVETKRoLvyR5XdOnXdvY6Q8gk/
yuubQdkBbJgyvhZm6SF5Ky9xCBJgQl9K/5AUIp4WxjzLx6JHsh6yxBIFwPW1h/J9Gmbr1SiG6H0O
mQxbmbDOQd2ofVRVwwbwtb0iCa9ckV4HHNVotuhE4Psa8ltKu/KiReJ2i3FOaJsjsUPhcpiTUl7o
iAWSr0Q5n3q0wB0WalljayINQRTrpmu/pxyO24mAAWVg6pRWhualFO46HVW7lG1zra2gBF/SqwdK
2e4WQ8Axz93yHI39awcO/Zxbuli6vWho6BX+je862btf+O57CqN6Wlhdrij5eVSh/hiXpKoaFKvE
mLDWHPNvxymPLxsX7HG/eWAINTGfkLdZAAdGze0mtCO5sUPHfOgNmgVZIRmfiJTuX0Xa0Sk1dXik
m+c+kxFxX2WgNpEktv6rgEeJwpoCqI+H7RjEJ2qKAbeIzFlSA8jJzazZczyZ7jL46IsRYCStKWvF
bA8jVTQ2tuTw7trO0qcf+FY6uQtHp2Bm3at5D9t7uHYLAz8Vm7vi5psHJGEsY+lKRR2ozWToLLRj
3Gd1fYWGGWmYjw/EhHLd9V7AWR0w10RcUQ+218qInOra57Sss7eipmkQ02dYC3oX61HkNqzfnOcb
V0fYpsmGS5GxGeeMrQw33eDg3nERufTJtC5CE/TgyC9K6w0an3QJb9FW/t2XyZyvhBL0x8bBe4rh
YuuFnl22Bi8aFrk2dE2WIJ4uKycBUiGxXc0lJZ4dXhoPFk3YgIYkQswAN13YGISttLa7HON8WTHP
nHX9XCftahjVpxZEevD25Tp0QN2quX8ciuGCZKncq8iw+mrBo6Q3qWPQyqoPpYVrNOIwdtSO7gHO
042lakMKabNxzJdXNbKXpKj8TWGSdtj26yzwXkeX9+nk9r5QlxFtN7xlSXXShesuM4tu4JgOH/04
MFXH322zvAwEqrD6UU8hIkp7c2cZBDElyFbo4x50QqnaExDiSmwHlUNIgcmUBCE83pgAdJAtDlR/
qzBK93nZfxOT8X10IMzOF55txJnhCByDPJbZ+nRN62YOuhRe43CwDLVj2or4Omfo3mSXmV+FMUi8
uwlBZNE049fx1JLo75ZaCkmIazWfBMNdj+ONY9cvfWadR/geuBCM6tADUfY1ITdulX209DErwNSs
RdjFguo7h5z22LUev0eZRFuP6SiSlwHJgp3cBvCsJ99A5D2aQLahyk8PFJ0+xkZa30511ThWD0cV
te54J7tMgKV6DyvfPAXSWbd0VNu0TVahkeP+a68JAiJUzQVqh8SpzZ/CvGtpp2TfpJ0tZ1qUk3nW
VK1pO6EKdMQhrtBFc1lWdhjSjc30tVLOsqAXg99zvrWd4DRFxTUay3Pf9sxaceoxjvB3tpk+zQyO
Nxp6q500VzpyZL+LAJscVN8vEN6H+z6LaNOkwcHNw29Naqj7fNafkBbpl9DAChnMt8lzeaE/BaH/
7rnzvBbZCbURYp20f3Pm6JbJAwkvGTerQeO7U9l3PUSEC1T2EtkhCQ1yvg19+9pN0cpj02OiOz6T
cRHdlJ3CMsPHZJtxunEyu7pSCsxw4txXafxNkxlhE8NQMVi4s7rxc0Tut8CkzkSAWct+ALj/w4js
YxNg5er8/LGPxMPgKkFSY3PinqXfNWfP2otoY5aDXk4p0hxxCeZKioEtb86Wjj2ftUOMk10gz27p
uS08IyEjNEtfXLJbmr7GFKsIx7EHcyEnnrRFlhOjY2f0HKa4Ki8m0esBqBHQb37/Mb/rSGsvW/yg
hn6wuoGThnTCe4hCu3gAVDSkOSSigie6gKUd/Yi1fe5oXV2iL0K75H4eSPKqJu8kAcooRcKi7M5O
kB4Tz74KZyDIfo/Mz4uQ+SJN0cUq4H6bZpylQVDmi8CsuBhYS6YSqW4/GGptj4m78fr3+KJhsF3s
PeaYh1tkf/taA+5Vcvpg4TeyADcxT2s3TQczkJyp4NhwNo3YVhrTG5e2FOW9PeHAcxPhPBoJLjvb
tU+iJKvHrUgliO9IVcCzjOg49VBYDvoYG+Kh5shjVtZbBWaYtdK+6RsW0ZLMM3OWN76NS6lHrs2e
dMLQ/824SJmFqQ8Bi7jWxZYuM67kFPx63N4w6oi0uWcCd5vHyACz3PEb/Jw8rOYcc5Qrj75r3CvR
evRrw+9Gk13FM8jTAWUYJgOb1u06qMsHpxmyil6xl1/3g++8+My/bPrRK9jUb9yw7MPw0LcRdjsj
7JoNG+gnQ6V2yfZ4imn98WEH1wbCNcbCzxymfCSlGhdP1HHw8UjudOv83o3c6yKn87+oi+Rb79jc
mEpe1qSY22FGoOsU5j4nmRGHUrX36h81aZmrSXKpo3C+d9lbSNv4Zsj+4DqpIovgwRpBeqgUbJcU
7CxOSSJYkvZ0xNDzDYFNNKc29XueRON3smcIfzlERjuuLCdYz5l1MgVvB1oyPT9TG9S9FQcgsEIw
6/Wwcdt66yXFozE6aAoB1HRGwlrQz3vaQ0uayltGRI95czmGEFvoNW2LCsaOcTX53N11e58NVsgj
VqHjiTtzEzs0hy++YzNqb4omendb49aV8653gUw6JgO/Cd8hcXXbCtcW0wkOy8YgQxjT/bKHhxxl
/bUZy2dyQaulZRZw0NqP0UVJWXoN5gMzf5v4ltY301Xf+/UmMXCkePK5N0W+4mZu7mQQjftRMCBR
DTVClDqYPhLve8QIeA1yuz9nOiOHOuSWkhHu2tpWnBSxyLtlfi6q9i6SSjHw7+Jl2ecnq3TqfV92
NXRY4y2DfD1X4aurEkKMBjy9oiDf1XLqZ1qr9XPO3C/TpLxSR5SroPX4NUocszI9CZfxmWPT0Mwy
pe9sz3iojHSiTVrai8rWR4xFH3WI4Smmp3q0LMIzfash3MOXwTZICVAsx4NFIiZXPls7ts1UN8IH
0bQT3gYaiQKRH3GKfnbVtrQ+EnNY088Ilm1If8CBdJ0iyWUKZeKMxsGi0G7WJJYaBk7QuO2PFdZE
Jw4eZJ2VTJ4icMwmIF4kGLczJwE6ru8NDNLAu4kDTZKrfg9iljivjT/yGBe8Wau1NGkKCAREg2ee
M29YdhNHapeT16QKXgofcVA8klAkF67GcQ/8s4pT6PNhTskWS43zFm/2gPHeDAzMbxON/TYWPKim
uy5jfBfwoaeQ0NbItTtic2q5mxnZ5JVL2Umaje+gno56oAaToXB29JE8lYbz2bnimNlzv2YOeKNE
sZkbQlyAQq4nrioOp6eaVXo/SLtfhY4Tr4LSf2GpvVaY71LToyePJcpN2DAYxZHWUDMT9c3nS1u4
q4aEcKahOYW+PpQlkLlBfxCflC3mScbLThjZhsP5rczhWrowaBcZocG4mv2N0bfdbW5VT5LURR2y
6zpo0iqf+LHO3grJ2arFU96mGRlS6oHx5dqE6x8NDUFfFwVyFJ2V2bwBVHyMYemquDjTLcO8nehm
MefRQzqlt7VZffpMl7lT/GmJ2KFgkaVJfAlZM+z8BP/7M3ExhAWWcWcZ8VmUM3d6JvEOweRxOjae
mb0v4e5RIUlsxmy8DQZr7cx8ltU4xYjcDc17IweyMWzSWU0Ca7A549BXV8UUrqug3tBI/4xlhHgY
T7sc+8eg7rf4tmH+0l7BIEV1Uk7VN2xRb4TvhMu+bPhOOubrWJg3GZqNbVkJsU9H3+wWQhnhLdMg
kiE9zg8UTqugn595x0urz+6yrFq3uHKNKqtv/LDMD1YbVU+9hYNZoqhBAh69dHo+T1MBwB97bRHw
Ic4mM4qIQ4AZ2t9KHEG4qVxiMGn6dEl1H4fpOvSj59yJx21WOw+1hDgxD1cXo+5ckhdnPyrX1oD+
86eoNveJMX00tndqjPombJN1xya6sbQxU190LWIi9ZLlagXjD8Yvn4cTE0TCQn9xWq/cDNkcYhvT
NsiasohNqax1ZpPbyQCvXAyBf3BKknrp9iSr1hXxU31ZXBxyHm37KWIsLvsk3LgGgv58PjXOvKl1
dNfrEjmOH35LoM9nUsSbTiXHquqvZSc3g6xuu6C7ooQtiCgcbgo9U3EARiuZe57oC/C55sdapZga
Exf057ARqXfuU9Yd9s6la0L3HcsY57EorjsDm0FlxpyfkxtfqWgbT8HOz/NNqmjWsj8lIrxL5/xJ
jQQ0OL0sV7aLyLDFgzkRZrDUubgNqBGsuG6X7uAP2xI8Iw93IO7H5qlz8l1kbUhy8bBeBvUyo/eD
NoFcxuydhti6iUW77kLpngc7mRZzYW9l4G9jE6OWrjmocKsDqLzx5vhoKCJvvOKGwvOAEvuHX3aL
MJEPY582a5Ea3xit0jj6GfU4PZGQtDNJH3Tr8t5xMcziAvUSTtqC6X5TIx8axnvhcfKpqf2xvG1R
PU2bWHTN91TK7wbIeiMM1xZR0ge6pw0qd/Jo6s5a8YczkquAlJ/pIR2mm75tDzxSJ2tOHvv/Sd2Z
LMeNZOn6VfoFkAaHu8OBbcycRFKctYFREoV5nvH094OyuopiZWXeNOtFdy5TUiCAcLif859/GHx3
M5rxsYgRgENQ3KRzeaHRrJWLd3RRkxMVX4lbBKYO/RU5KUN3wUuxiwdiDIR8ZCQWYhppnWRS3SRj
8wwVKdkK0/RHx4UouZEQiJ2mvoBxdPCIHo61ZKCZoZj1rmtkoI2D0C/J3kwPyAUcmeKSAaWzprVz
1l65+bK6B2S9CyzrjMc8PNrO/EnPBbtAW5w7SY4qhIEcgzZK+xADeVNnNTnDhF25FJ/LGH8yiKtE
jnoib4mNRKyHuvDcKxRxBDI7GxLxzY6sR8gwRKlUaDds6b/FEXO4xmd92wN73ZBm8+d+jeWwyq56
AluUSRnsopFOhjzXbSRJLpj1ixm6l4xmaZfZY3oZTEj37KUJP3k+ZsHpeO7WS3KInXw3NyVl1oDV
S97KU9ncKd2dCxKsYClED67tNgelTXNaFn6UIfWH22IhimiO4Vg0bQ0JGcrv0c9pVj20jMbBcQav
h0sZiFNhnlPaj/2MSSPN+Lc4IaNbAZ7lEcLwaUCzS6XUVA+eDl6y3Bc78BcEpa9+Ft7bw3QJ5+GQ
L58zLFFVrZmkez8w8dgpJhOekV+crPlWEOQZLfF+0u0+RXyhG3MGLWu/jNkJueXjkkZnS5F8n/lt
Z0250kV3lnOLvJXa0VzYbnbr2Ch8O1deIsK+DJIKulFLajK+FZ0ggg+qJ6F2CXBq7EJBtuNQXcVu
DDUk4lfwAabmxwQyD2E4gHNN7d+US3JPwtYN8xHKW4+hAMQ9Eh/t9DAkRO1OY3jvroNUKDcTdSCR
eyy4Xa2cY08OSmenlLEoDP1MHlypHtygGZmjiJt0IsbEUpXEmKkdD/GqpSrbvjzMQJr7er6CNfYN
YlbTExkEKDpuzFx84/SmJezCBM0uS9eJwk8dJIhUm9duFPhljPpgbLK+BOAIKQYViwVqUnQkOQdD
0NImMXIGKSGKJy6udUygkmO57qX2SpTH5PbE1K5aOeGlHjKzaybrS9+kVwOawcKKv1NSPpJZme5T
yNIECkbFmTULs2kmB+G0Y59HiMADv3GJpw/cXViAImJgsY/9N8djbzJRcoKfdItxeb91BuJLS4sB
POg3MHHzowPrsDg5d4OKi4uCkctESHCcl85tucTxiY6/uvBjSjSAaCpczsuNVfrVfsDSoKHV3rbC
do/M7Eri0Vw43hECeOum6m3QljYAX53sUxSgzE9qBLCx80X2vDiLtHZRlVzoGmoaBIacsUXH25c5
JXXL7Fr21aB1SzZ7Ap6TLO59Ufvo2uPFq24m0r/OUHv7X4wj5qsmKMpX3QKisbmFPl4QQpDO6+Yd
BWmLFK5FdLmRZXIBRHSLASCp8r02uGH54+TeZxUE350V5NXV2MPGYdMNhu6A/3J9xr4DeOD0Bycm
/nK2662v2xuG+xEa3OSbPWeXpTB4HeRo1dLlSlhqVahkZFq61acFuOBrXcGQmrIk5PVMMHtRA8B9
PwOlMS5XcAfCLDlWXcZvFTok+tkDjHzSA9EE203ekrWDBVApiuU8tww58VY6UYBUbo35kIquUUfY
d1Ek1dGF+nuAUIdIHoDE/17B5mR0A3DddIl3UUpUfRmN1z4wPaQRJyEPl+eHyUofX6a+8D5hvQQF
Yew7gGCNzhrZbvM2x4xAZ910e9PzHeGhoAGelrE74a7gnI9ZSOCIiW2CqAaTbkc0JmfBUtD6UdlD
ukoJeXc3Ydx3Z8Pi9l9Dt87OXCiJ2DLXCMzCdh/oiuYf1sKmqgkVLXM8GnmixExxHjsHK1nwJZn4
bU8ddY6zDZwGIyngejTei3ERpBUZUmpbx/n1LFf+jGXg3IaVaH5MZGnj/FDxyvijSR6WoSV7UvUD
aJEtLPPUJ/W4b1PChBtnpr1eUuzE8tofLtqG2oqcQouTSEdFDIGrVeKyDkfqpiEn1CwIs4PTe/GX
dMmt75aYAVqipncPshGEJ4m8OmguV1Bpk8gkWbGvqMr5tDRZPukqWg5Mak2xAXVzXqZcTORrYQIS
DH5z6HhFIOIFQXuEpUNcJEDQKZ3yF68el3shrPIofboMzqvgcpnrCR8tnd6AYcxnSQmjWoom3ItM
gTLoSmFA10c4QUTqmkhsol1SIKgho4knPAqq3jW9DmM5ryvQjcKFQR0u+i4EUeft/9pEifmErB7K
SWn5nz1Jw761C9e6kmA7+2qKIUxaiR+/dH7UXKnIy65HUaoLMfrNC3yeZkY3ou3kVFIVX4Kxt8HG
NrHVvpgU5vYyTFSVpV3lP0KrkscqtOA3hwVzwJMXhmJi1pQMgCIh3HunuMjg96MqHMh0ztNuobUa
YXhvNd5DN2wgLhhNWq9JFnUcnbKc4PKdqZhmj0PpOgcH/OK4KCv4bFfW54D5PY6JsKBPgShyfEb8
6XHBAvfJA8vd1yt7MTNDeFZX6XTVYEFydLwvuVfro9uKyMcwQPh38SIRKzqy2i+Obaq9xujrtk2H
mj2o7FQFLR1Tg54t/nMwRvIGsphbHnnbg/BSDSOt4BhPYO3eOLoVvi+Df4bb+XJRE9oGzLhaHm9d
6NvLwWu7G8cl1a9I+ugKz1SmlniNzPshr81WBomffef/VfJbAjFsS1xV2RybvIAqycGArCgZCb4g
dq27DyU8Nmayo35EWqefateMgBtmHs9hLE6XoGzdWVdq+xKycPClt1oNJAJ+ju/aMu+8SARXDTk6
ezy2xnOQaqoIOwlfc9Wnn32yAIe1+vYuQj9TzzV8ss2gUAzYRdHf1oZkPOkt+pAW0/TY1tGdBzfu
NgmHENuuBsST/dO8QBgIRxwrXMVEkJAhNbiFfWM1S29hizaaT2Y0LzCu7bcerHiDPTSTPq2YoEAF
oF9rlK+3o8n9s3Ryq+BGZIV7v8hoecg5lNwWXzp4Iw/MK3HhihXK+cECFa6IeMwmuOsYCLErYMQz
Lrt2ggyBmkV9nrvSeorVrLAzK9uN9roVpUoQQOfSnZ943ASLKR9Az7KC9AKbcdJRZ2AcuJEN+tk0
upzbJYhotZR8sSPPf1oYMxy1wkssAZ4KBxMSfWj0U+/n5haKBu5ofrTmK9pwJPbx1I33eTLq8wHG
C6lOJb0MVjMQrH2V3EuEPXDMmNnGkmRmE/FQk4TxUJt3BMVZhhwTU6f5DsYLZzhSj+vMGVosBLPg
tnXG9n6OyOFMsy6/CiLUw5vRSelppwrGdtZBjXG1j6nbmDIiSMTgfapSh1TdqSgx/KmKBRe0Jeuh
hIeslyvyurvmNDNjTPGbzIebZXaBTgNTqat5kQFVbzGPu9w2i9gXVUW34UqoeIkzqUv6PNw46uIW
aJt86MwHffV7BxcPGYAEoumW7H1MUExTj18Di9LQRNNwXc5Kw4hzq2tdDsXWKrTOduzMRBrHojL3
Q5kxpfeNG9twV4ikccfFlHupqI3KvAVvhRjbQXAX2HqMNueRHOI4PjhZmT7NXoNNGH5JBG42A0Fg
qXBuk0wwt0ohckIRTMbn5OeoDTENiV14ylxTJQX5taN6tz05foMRIkvsCKsfXo3lRwR3WXIHSFyc
z/D3f7gMqOA7m+XG0XZ7qSYZntlUp3uJfukf8sD/acLc8a1cNV7tR1bd/0K+nEHY9Z/pcvvsv+5e
s+H1e9m8J82t/+i/RWrmN9cXjg3Ngz7BuKu5+D9Ear79m0AkJtFD/aTTmXcyNQVrTkKl4R9p34Nb
90/WnJC/raRQ4fu2JxRatb9DmpM/xeb/0nNqTVOA5EUoPtPWnvcxWImmZZrl4upDMgT3tNbuHR1O
+eo0hBl2Og0yHJs0UIdfwUBtm5WiPJB+ftmQ4nzThWW2dWMvAxFQK4G0dSzAl0Lp+aUUxCe4bgX1
tXCJLAwhkhBg2ur2TPjMFIpYFKhSsvhL4MriMyPRnwPDElOtJoSN4ov0ooL2czJhOJ7FnMpYueHS
hn9qXUJSMOZr0/kJ2ZkxcF0xDy5eyE3W7PuYBAvoYLZ8ipiCG/CjdH4uElJPd2nk2ldRACEMiCm3
bpNm7m5xhNLfq7io1c5fIhrdvq0DGATEIoebdHDqjskL88K9wHX3JDNkP/jC6pYKWmOVfkrgueIA
y0lA1zTBAm942y4nhyzq2jjqS9whPNySl7SW60qVyRYxif9UjaF6TZHSngcZqHjmFeMX5DMB7o34
rvJ5ajV7hBreetV3q8hIkdRyrvhKlWIP4gcANIvCjj1XNtz6JK/EZEfJvkhTG7/M4ViM3Tmse3e3
uN4PO9Sc1U5OTd21cDCGZcHygAk1Dhw2ApArkWHmWlQ54G+WfC9dkONN0riAsbZfQhY2eYsRmbYy
+yGEmx5QDPUlqeMtXi7O4EenrpiqZ3vGQzLFHzdRhUXVlNLkVwBKXUtRECTOS67WFq0LNaan2voU
aKsZwN2G8EcgPQ12O8OlSMQDPKpPrd3ZdGZAV13jKzx/oi9pBMjeMYsz6EvC9gKEDGhpyDDsr0dn
19doPmRcnUNSLA4jYpMrqPZXs9t/ghYGrpzmjMKZqGBVSv9AOLRt4fDC3OQ2WLn7aWFhbOvF7T32
y+k33UEa1HD04qOuuqVjAXneExSjVXmeIFeo5vslKkO2czRfnWQ8zFyRcmojnQrIomsnRoYdgypY
TfrQZMndYCB9TZ7ehvkqWKM83Oey+OGOPUG0kzPsw9ay3rRoSTRr+9emSJKNDW1ldObbrJR6i7Ew
/mEC+WIEK6FMMHd2ov6LO+UVAqq22BWCianbkFAOpwcXSp/k2BbpZI2IDBDXs05J1s9noUzJCI6q
9lD4bbMbA3OaOv+2hR14MInAMq/235AOIguDFbnvy+am0tASGLXUQB6sU0tY4bJvTLl8pv8TxD9b
Bl4dkKa1r5SYTmMaxl9K37afG+UsIPgjmZpwvYpjCumDSSQAgZ2WW4J7QWI6Ee+dyR6vse3LD1nu
Ps5Q27ddOcmvlMPwRgfRymdkVZoFFDR9jOwwrbZ1kfho6Wew2twRN02veZtSS7FW0YLPuoStajFf
7WQGLarWAyK8mcrCs5zzsPFQoQfYrCRVr7YSz4zPBlEdOT+l2DdEPyHibFDSq7A9lIEocdPDLRU6
W9H6j860She9CnOBwmYSNAUExXMe18G98vPVabaOvfCTPZLZqEjGPZKOKdtdP5vPqoIo5FUm6G4m
HdXnfl23T3Mog7sJTqi6AbKhbRDYEEVW/DUFl9iO9pye++M43WRZwmiBe0p2clQT/MRonS8JKKIL
QN9dWPnBfTeY5aTSDglZ05GMrgxIp43vcMKucXCRK27zGYErKlJy6GgKl4MvFIaZ8yIGGJKFfxyW
ZLqGbCMuMSyrZnifqFj44+Kox4kI18rVTIT0FJyjPZ5u5gSXZfaMcnjTWDzulqlFfVIozgx8e4Mf
PTSZ9AZXPUZj+VTxBruVC2nQtOIyMx1R7u/O4j9QGn/wmVoPN8kJaxtfO4ymzXqKvieGO0URzzoe
9GGIfBz/Krmp3R7idnqegzq4YdEDRaQnw4+0j43D0Cjti0OKQXeJ71BRk8XqLe1fWNT/dF759ciV
wgiFOt1F8QX7+9dvJRP6A0jm2FxbkYTwETzpbHxcSuZBVVzLs0HQmi+o0frim2Qxbmq6g10YWfdp
7H5C8o6EpUzWtNRhU/lQyJUGObI7iCNZPiIHgbpelsumbZPzdfH8xUP91ezg94cqlDHCtW1tuz61
zvuH6jamrcJA8fWRox1ha5yPc3sVjuUrYC8ywooUGb+8ydDc4VnKaCazFfrMCbPbet+76TEc1rmw
8P4iWepX9v8/vpf2UCisyn8MlX79XspCdt5pvDNNRhc/VcVjFuHE12nEZaFBiUjK889H8T9d7f5H
ecgvIpL/QzWxwmTsP9fE21fok9/jX1wb1n/xe0GMHc1vLm+lo7WHhGSteX8vh4Xt/IZ6xIPoo1lc
aq1E/9u0QVFD20r4Altoj+HXP4th/zdfoKWlW7alXHUm5u9Uw+JXszTDNE85Rvl4Q7j4N/Alf11C
ft1i2+BMxHUCG5NUBortG0rKeHLygyNl8wlcAS0HqtdD6ubMEhkpP757WH+0aa0X+df28PNLSONx
O6xhanL54UsUXkXFkkzdKWPaP8oZ+ayVg0Dsy2g2PS5dmf15rKvhKymR2XygybNPORnlWPV3RfyQ
pwzO//wr0Xd8+E4GyqoWYP3Q/vHc0Ku5xDuFDTPDSfgwN09lZRDXW9B92KyqiTFUF9X58zQix+qL
0sAAyOgJGAJ7KG2WgN54Ug5JAwxPsewZhGNGSDZWG2/nsdDqdcTS9ofGwwPP7ySHB1BANqyOxm0s
GGbdtDxnTBwv4figAa4I3KS7qDB366QsvFNHqfZ5ctDFnyC0tzVybOzct1Yn/ee5ReyemeYNQ4wI
q2uPJIR1Ielb1AIBG342wTZa7HCcsEf1LJdauXSwJM+jOjnFAujP9pkaAPkK4PAp9aaQKMXRzY+I
0hHXWqR0EiPoLZgWO4tV1YxbHfEdwgxcrRYBALfUzC1FDeFS7b7LG1nvMJEIGR0BMFiHYfKLeuvp
LhMUVGWdbzsg/e9Z7WCgMBjkpCAwsEOyfgkOAiemCKqmJuiga9L+Eu53+WxV7hDs/NaHFKJb/G87
PtRs0rSMa7xzENqAP0R8Hx3CiCbBsGJLVAhUz5warzH8VVFdUOx406ulcw+suCzack9WFSbnrZko
54rYMsMmJKUi2uS809O+Kfvm69IOAJKLwGnplLp4QFyuyvAKJzlDXdvoRp1BF13qmxYuEo5XQYMI
2MlG55ojbX4LYtmR1TxP9lOBGU6x8QI4h1juBjbmTVYJ8jWH6mVslgF/+mFoLvEgTAnHQC2MZZwj
Hos2iLpDE1jJ7RIM8lujcvVptrIE4w855g8qSqMUVKqxxVa7qKF282SsTxic5oRSJLiA8MMsuj4U
2Tjuy1ggYu5wf8aIvbPx/uY7ZBccVZPelvzQ5YZmtlJ0HbkDhXsSy1dYOhBE+2Wy1mEAF90YuYqa
0X3cV53Ly0DOkAVhcphxf4BS5u1Gty1Y10tS3LObMWbzg6ic0NEYB0oOy4820ypUp+5B6kOHdIEC
2KzJUlnhmeriPNgOrekvYFuMeNSP8B42nVU1AeTPKf3U5zki6jZcurvKnSKGiZkbOdsI878fEGeX
yyVlcrKbvY7wDLsoSzJlNIXibulzXx5sq6QZ86dew/W15uaym3WoscQewAUpyouYkTygFd+31E8e
1OjNbEePiKbpGMY3NnGDY8sU7Xu6pdfIGu6g8W1xzjvTnv+1mvVwJpfFvhpL51sXBHDl0OMr5yo1
zQjsB9/Zm7yHcJ5+GBfijtPa0X5y8+bQYK2LfQHq63GmIeOdilPmlH7+3a6mqxppc8gDotYDeKef
aQyxFJSr7Ls7N59uobJfJqY7jwOB17O1mTFILhSMwZKNJFHpQYbwdMu43zb2AdV+DPv83vbbz30K
Bwz4Y4rSnGCL5ZxsP2RBRUANBoYc7tDkih9drKZnz67xruEOPB2ddHmOOzA/3MAcTVj7kZjazkx8
TnLpuyORMYnayULCboHadO9h1sLelB+AkraQ3CjHEdKXyCx4ynZv0Dz4FaaPJUE/zYUY4JrqJrqN
BuuzXTbMo/Gu7hb/loy5dk/NS0OdI/lJpulLkwsEfF51K0oB1DjrpzZPr2o7uzb5WlqSJXHMyh65
QlsFlJQpscNKXRfOsx6zmyimo8CVq0mFTTrBj9oRIakg6Duy0juvEYqB9oAgXESmx68vY/GlNMuP
wq8eoCF+8lsSZxb0Wz1+9LteVbWF5J4m0nFXgn407dsuH8+0xCq9oddL87a+baP8IWjkLbLF89A0
r+j7z0M7qeCbFSkB3vHygmQb5a+KHVJmhNzMIyKM1q6zo9SrYXIoP+c9VJ8V/V2G+Y7wD7yWA++e
BpswB2ZDIbncd5JhtFOiaoJyO4u4xCDcgaSBc2XYh1i4q5k2TeB+mWJHKjAAngsmMXUl+zN/mq9b
a5KA4Pmu9/3bKl6eRsb7a7ngsa1cSuk8Cje/C9ixN5KF7E0L7EHoNlvRpt3raueJ0gsgt7AO0fzN
a74zBzrUbXPFZGk7FtV8pMkuL71Alt1pTDqfzaytnyG4XiQlMFWFUNCvguvW6dGfyHgZvs7QzADI
YlTprf2wEgjaofjU++X8ZRKVvWdMLS+LfoHeaA/NY5Aj4+uvRAe5L2MiWwoN2kO6N1SRbDz4hc1g
3xJPQ1i/+KRTGe/WdzheOuVeomq/zOAa1G2mtiv9o7ThGzliUxn1Im3Mvmla9/A+SHZm9NrgJ3tI
fLQMkCKSkxVZD3WaXY4mvJ77MDmHlPKM8LA+xpAhC8SFhFHYaVsdrNmvb+24a966Cr4uetiuuExI
dSFwDuvasjxOpXkInDS6olu5dBDRboxdPUQyASiSTPVC/l4YL+pYxbhc1SV0VQTzn2sCQkK+udUg
tmnRZEIhLPhdYfF5QXaPfgZxU/i8WD46lPgld5A+DF5P/sKA+qAEBHEI/tjoQCcWKvTeucWz5cYb
8pQQYpsB5ImNVUInQXvXPPouXCiBP5WBDrNvxHAk5TsnC8U/cqJgbwcqj+kQWaGPs2vPZ33dnqTr
z4Qstw8YApT4ffvMjmCfFMA+GXZ7N40J9DYYlwuLP9Yx2FNbUZui8Vnpe9NVEthliq52AOdz9D0q
pQwnrBjQA0JymJj4+2zCi74p4cEt49Fe+mI3Ki/cOWx0BqPVbRWZ/OgsJiJuzkaMhOzEucIymTNJ
r5YaTY45Rh0GEBxaV3zjBq8BnvIj06SFs1w/FDLsKV28H7UFt3mGtmHDCJ0Q6wVHTIQwTnCLi7my
z0XSiovJta4px8yTk85vzthc4D8RYExuXQWh8W6wRUJQjD8U229xEzPw/+Z7xANMWXCNowr+TU1x
MKilvLZ5bC3nsEST2uCj7WOxwt5AHUpEdX/i8GJ8xkTPMQQttTO0Vl38aIlDnsyzrYZL4RIcQRtZ
bktJlRbuZErgd1/dx8V4JoBIVEqCb+7Mr+R6pjc6zG+quIXN21Qja02TKpPY32cx7lX4ze2iS5NE
hFn1527ZPBYcX1uphtOcFN9nnc9HBJnH0ZdASxA02lxcV40fPRcSYx8sL8FZi/bCrhxyueZu0+ZR
+Norb2Hb1xhB6fmi7hZ93qbexWyHe0txmo9wd03k6Tt4X4oytGyrx2zCLWLj1BNTc0y3kzerLWW9
SawMh98uJ8V6bGbw9Sm3AOrzMOk4o8mHO6q2p5RFBpk0kP6MmfFmsrC0L3PvJTFT/EK6RdhuZ7v1
rptutH6gQ3GGEwblEVNyVHmbHkWL2VDvoAMo2kRPZzkVI2VPFnvVMWWGT72VtlmGpqFdnj1Q6Gec
iWgDpDW+hI6XHOykzL66nZ29gYRPD3XAjLKq+qxlpoh7ixxlPmwNuQZXdiWN2qZVDM2ymRK4hHIo
SBFvEAqnO78z6jX0LSp3L0OUtXUXLDrSztJIWJfWp8RM/RnDFjlWZ+QsNApOYwQ7NsNhICDYvov2
hkdbXRXYvfK+mAiMNWgS2NeMv+u7FJkhIe6qYFhaB1P9qqbFZorOFTheTfwkQuWNjOEb3JkIobTP
UKOk1zN0jevEbwL0eyLLLIz/vTXlx6NjPi59N93BAvcfBggsiL8C5GAOAK5zMXt1SoKGlQ9wmyF7
FFu9YKVGhhZ+X1Sw8bRNww5Q20C7HTZZGiI9hXFZ09HYXnfjY81BlWw5IX7UqeXdxn1AskgRlHhW
MYwAybdsZMAhJVKx09pi3ZVRwloG1V6eFHG81dEOhPUmIPog3yqi/nZOJpHuWorAjpymIk52JNXg
PycgP2fbJbF6pqfRZN01mfwaRBIyR+n7u37ERQQ3QEzTjNXfZLqOvvOmwzmT1AFkedl1CNkHVdDX
Pmdf3Na5Ox67OcyxoPIWZBcjBDWEgp3LTpXnebCPF02enS/GFJp5CpfwVHcFUqnYSVFPtFiuVbs+
VLgg9MHg7MYCZhfE+gZhaE4x/LXGobDdps2cWNdVIrPHwgmQIIl6gOJfYOvnwL5sE8itzFmR8XSu
n8MAcYOXnDkzXJ8R4o5eoJ9sUkWJDUFjITk8jmpA3SgmusIrgwjLPnQuBImPeDNsy8DTzyOhXWYP
D6PUMPT64arNhqLYRSETrM3Y2bl1aAPhxXuZ9D0MdRvfOFSSA9B3EdKP1IMskC1HXt6drKGGL5RT
Lq0eaRhUJG72NZ9G/RLBbmLsMJT5cAb2jO53bPr6DdQ6tncIoIIvjRxm3m0RNj8yM4bRVsfl8AUC
YkVaD4FML+xQSbe3aW+IoQTq4yyLJqqTQXv1tyErg7cwE+y1jRzZ93xIfqvyD+nsrgFYL+AA1hEE
nDFE+4l6o34N53S+9zEUJX0nqWHi4fGmixs3TGiCgZRRVfVICBtv6MYtrVYcb03btjjO45r4qBOX
dETPJOlr2OgUr4J68C90tMzT1s7wgULe59ovXB/N1zx2FLB/DpYAU/0C34DoakiZ66zXkxjGfUB3
RdwPHbyj9mQvWXye+MhekWL3fwFt/+FVPNuTWhmlUMz8CsjUy2Q7TAzaE35WBM/M7kvoQ8T427fi
8p8DLUZ5Ah/JXy8SUk/1SVzAxIW5chEBuTx5bZL+rYBfA6akaAwphz3MXIH4Vrz5HbbEiKyejWza
E1kgdEcw5K97OClnbk883Z/fkPiIrXEtg+EMFjbgxatv7K/Xik1a2UQGYpNBtTpu6rikg0zGGTKz
W3V3kFgDhS1X6T5Es6TCY76nv8tkxkKupC6pt6nxp78KuF+B6feA3/qlVjxduhCl6PA+/JZL0nUy
NnELwzX86s39PhtgvLret9kN34Sk5s2tGrj1n5Dsze+f/t6E9UMAxs+nbpTH2gFWZThjPlzU6fE7
0z2s8opIyIPCS+EKJuRw7jhBdD4lrXPbtF66d0rUkLiAY55TZctFFUXOtZSZOfcUpULMzJWAjhJk
j8GyvW7F4wEhfLr/82+7etN+eEI4xnoOv5iCR+F9WCLSsewh7foWcwDiOEtXcuJyX0fO+/Dvr3nf
8+E5CCQI+AN/eC5j3Hm9U0KtgX0OGX4NNTQOhPE/v6F/f32hXDC8B+jFG8lxP1wlGS3h5M1SncJG
WgcK02lnPE7tP7/K+im/PjYNXEtHBpps0L2uj/Xdm2VJPGwaz6pOPgTRTev3TExFqfubRcXqIaYl
v5e+Pf1FrMEf3BtkJO5N4kvDa/3hHcsowPPOH4rT4gKV2A3bNxt5sQ4M/mwF/9FlXLyDXVyltDQf
k5nLmaCQKbXR6ZBpuDdOkVz1ekr/IpjlDx6h8myWg6dco92fE4P3jxBhrGcGpz1BWx4ZlOfzPYJy
EsMTn/4riASsyeDv74ia/dbF1Bo7aps94dffzffqkmJ1ht5lGY5J2lG0BmpGwKK6v3iz/n3vYSM0
DoHncIxw0l4nIu/uTycqABNY8QVUwW9uil3oRuEHiB6JWMjbwe0hPssiIs7cgTXxFy/beiMfFqh2
HTQ0ilfb8+wPCxTHOOazLVf3HTXsiHwvrnMcIdMNRIrqyveV/oeNOpO0P/bl/vedxGebdRxX+bZg
prQOOt7fL5UOhKFpOBVd4RyLuvQPQtvVaeZv/35E/63p4P/f6O+6eivuADDeuqvX6v8AJ07z1P75
qq628L/6ts9V07fv6XDr3/99+ifVb5DMtIQRt9ILxb/YcNL5DRWYg1uTWClprIZ/jv+kZvwHFc4W
NvNCqJQsoxYBMp7t6+dRn9j8K3ZSYfvq78z/fmaAvFuPUAW47uourJj92b7/YcxV+gqGCfjiNh/I
PYMkOtZiYycpmYqDl/V3jR6GWyttxKVfqeDrGCGx2JRKNF+nxEUEY5rWOZlcVQ+JWMddneV1r6V2
MT8MTA7a2uMfRaJhh0m3GeKoOBROuqjDu8f9B2f7h3d6JTzY7Lwez4szk03k1zXeVAajyMZi6iHm
HLUMsh6LpnubLNhClBjHtqQdh0n/8vcvK23bpcCypfLNh4fnT5UuZAaAPaMKHkmy5tY2jp1fL+Dm
1TBc8Wa3f3HCfXidf97q+2uu9d6713nCV1tW3XpNeyI1G+F7MOL1UtfOlz+/uZ+j31+XBt0Mw2mH
Y5Ql+nGjtBsqNKtK0EkL1L5EhDk5vsooYUFQAKjuu9lXFzkT2lURXSeAM3aHwoX4w/0Uh+6FZZX6
5GmbHhwXdB2D3q7w8xj36ZkoHfFqawhDm0kuPf4IGQSKCq0+WcyobbO/2HZ/vmbvN971uXG+SG81
XxRa/0xjeffcBI5RDhbGyxb3tyXb0gb6hBAGNvNuKQRht0hVsJooemYWUTXgOpAFeQpdbVk9lcdR
ZxfLOIgrEHmUuo3oCUbtwnp4i9TMK5PObjLuLWMFFQZmquw3Iqss2uaf98i4VrwiiErPSGRF8rX0
8Cg3XlVOSPXWxzSuD8xHIQOtkaeoQMLwB/75bNv1McfrA6/TGeu77OfvgG68xh3UC8TOBb/EpriS
GXI0jG1IsC6B7/EC88tzjZEWAZxTTzvs9aW1EwvpWwprQDpJLoKT0qiYry6dL3+AIC0Wel/ReZvO
sRgZDU6gkJMTPzztcCOkW2kj3Gq3/4+9M1luXTmz7rvUuNIBJJBopiQI9qQkqjtngpCOJPR9j6f/
F0844o9bg6qoec187bAtkkDm1+y99pJPRUeycQOK0aC5nrEOGC2LuXDBGoXWIeKHnbnTPObjYXKb
3f5Qh8mE5r2QBMgWSbDW2cYqpvKS1jlHcv9WKJsIlFRKJONu2D9FZW4+z6kx/KpVpWmnSLfr9kEL
2U4jhsswp2dduUeyPg++Yu6wfKklz5cN2B0weBV9y3QB+FaHTG5FXG+coZ2fmCsvzMCt2eXBbrsg
3FqsGtUqM5MmpaE2yfdyOmULyI/MrD0HEeW+V7jLV3kYpy0+a3R9bTzN0m8LEh3AiI0M0toBu6Lh
2Hh4cVKMzzIA1y9x6OVb/ls8IZbdM3AyXBe/3byo9mZZIiQqMwjlTxRMrPs4i43vMlYgwuAkGDgx
0qH/MJUzvlZ6OZpQcPihs7AmraFN7oF1E+KfZE0kqetNw8CiLOdXm9ZGnmczpMFqDLZpjaNQOY1V
r8u+rN+RCHTEqTAeIbWTY9u6H+Dj37O8uB/rZSs54Z37YR/cj/32fgHQXHa3/8yJJ027upHrxRXu
BnWZtZmI87unSkdsOUwNlI/HGoahvmGl7nOMP9n8H86//6JwI2PEshHnoleheTbvJeM/D0Cm9XKM
bL7KRdrXwsi/nGQG4eZ0LsdQfJp6tp2Ufz8VdLjARQa4NNbJVI2LC2p4mpd5VxOR/t+flfca6h9H
JX/TXYblMDX4W9b982/6/19M3Np8Yvn3wzspVg319ztRf78feN9Uz/X9a5vvX+Dfv+H/iq//uCum
/pvia/n+E/1Te3X/L/xbe+X8C32GvAucTOwD0qCn+rf4SpKXo1EUW5pJLI5xrxn+Lb5S+r80egRm
JpaDoPJvYfbv6st0/sXr5xCAoGFiMJl6/a+qL57efz45/EUW9OD7+Iz/H8X/7D+fnBnCCK5myPsx
Tc+tLJJrOy3uDv/EC2jSdg/fCsVBcldExAzKm97+MPLKIdTwzlMUuAEa51Mz08e4jonezdkCmEC9
KkDvojPPUBqKizLdo52D00snVgMQBy92H2loCsr90k5rTh2UFu10zJhIVZFO/oa7Ib2WWWp5hu54
vuMIk6gkeDv/beXan3IMdmbX/LTCPdstZKvKforkgCdrE2WvkftdTsfBfe0WbaeCQzgeiiQ+6c5L
WhuXNtFmoGqk2pPPEMxbGAOr2lB/3OqTv249hGfNgmYXgDHO4/wBT6EHAX4DaGUV168MhPesppnm
+ySOHXEkrFlZU+aBGMaG3nBigi1VBIyl2stiAT9zF+gDGAPrfCfcZ3ycK0uqa9KQVkbuLMIuUCmr
haVwGB0IITnPsCytGDHWpxl5c/8awvHhu0SqDkjsPBkX2R1qkso7p0Dsrr6hvzzDd5JoGBCCmg+z
CDxdtM9N+MG0ZaUHrJlvATCVDHaHXk/+rEvcIcHDGAFqjljMNtgzzGqHKosbhv7vzLp0K1TzJ5jC
Q2sMaH8mhZBnPNkIxe8xmNMc7XBUkZnkT+kH+QJ4EeGiziyTsL57Um7jsHqcC33nDmJtiKvZJdU6
HPNuT2ORPIb830aAF4GSGcNDI18xoOKBI39+fMi6Q5KgcBgGH4d0QQ3iRntoEKcBo9Y6FeFaBc1T
mDGB1h8CEJKRDWWjaR7YEd8aJ6XiJymtNQq1qhL+Scz5r6kMy5UNhCwsHfgZkAmQHwNuWXwNCQc2
dtOvRu2pVXzJS5q+G9MMC0DBv1j0H6DRhF7YnixxjCWvWpujps3WLZ7AZnirDEvf39k+CSgD2hYG
nLN8aYN75DdsD2Crf6MGlj0g7JXqimNs1mSHtuXVms8sMH7Y5l1aF5xio5Djl9uAgZFKf+VV4w39
iB89P8Z9S0F2nKNbU4/gNjpc8B8zuNkmdHeM6OFz5J7Shoc2wftWOqcWcYFD9IvF9L+IviJ98U09
e+tkfwviYi/Bjw0kwc9zd3Hn5xLdsxmrx5akdkhm+8wUu9EYz3Op/XEzFhaz/idp3t1l14rKC4gg
cfNmb5avdmMfBhT1eXFtlH3rkUKvJq7eXOMxtO707uAxGPKfKCQRqe5mFFvI+njKQT5JdemXofuw
ZfPHBcYR/f0xcO9HWgP5Cae6YK1hodJ35uRXhGDbdXhJhDJ+WuJDdakNq9gZ3M2dVuMG8SaC+iJF
tukZTyYsh7EVbbTJeZx6UfswoyoM4lrh65Bc7CT85ap08UIyRq4YFjD2Lw65DuZyb6RmtFoiJAEq
u4IDLj19aF5m3iOisc6alu00FhpF8WupNlRK72lQANwOWg6RW9z9wcWNVhAqilUsjLKjT90hwJYO
RY5km0ZsUVYp01scDoIjKDCXa8YI7YlzdPR0ez7pBa81cWpfo+ZsnPJun5FHmdn1rYzECZsrGSt0
7tt6funJj1pMOTzUof2OZx2UTmneUluid4jjjdm1wKIzSFta0N5msqBya5aPeVtcMURvF63H0zo5
BycbCeFlGL0LGjvflLqwWOLzat6ZMJsxxSQv22PpuNhR2PkPJfqUFBapOT+rXHtrsvkhRY2U2Opy
h9AG5rHHouJVQ/zdReJpGRnvA277bgIJjJL0L6+dk2jnzvLuwXWSAyLCCdrU9DD0SvwymGOyk47I
gZoVeCjM6x0igwTYes36a55tlsMBSRtLc4EjjJxyCDERmNnJJp5sR978SOk9F92lq834HOeBXKVu
v3Hi+7LPEMNeOtiN2Vi/2FWY7xFsWHtqN+smGlhkdjNRMwntHMxB8N71Retb1hS/Nl01+opd/SMP
SIKEKoxPdh5Px5Apihe2ZrmzsrYE5lfVmywU9SrngAVKYwXcikm6rvXlbBNNUi8NPx5lquijLaCu
NcfaH3pU+jWccas+1tJb6AT1pukbYlmiqtzr6BLRE3xVXXjT77CfWsA+kU/AKY1TYHaIR5qq3zSc
WOhTUDBbcIWKS4PF3zeibviMBCxF8IWzvp9tBvnUI4rzVhZ4sJ0FsuFQAxFf+s1sPQs1VfspsTkf
576B9PZj3K+/UP42C7KeI0d6Lov/Q1p10zZzwLeQbJKbdQCVOaW9tAtzY4Hz9KI5/dXBhvdBQd8p
sNFbdufAI4YKp6rfm7N9i9OZDDf2hn86rSCvU4zJIUgXlLg5SRp1MgGAghwEBcd1+GYyfTvWpUUG
fUxZYMnPHGc0siWdBxaJpS/K9kGZYtioApe9WYluoypauRw17Lo2CDUNADhdi0J+oAKcsJchI2ij
aEee2vNoyKvSUAnAKKlPPfSXxH6VNrEFSzgb6yaZlrUo50+JaYlTYoqPjoKlhQBj3uXSltuWnxqY
23kGaLFQLC0/YRfrnisabZ1ZzdtSFF/IFx9TVWsbdsScBjI763PyYsRkwIUzITb64yJsH5k1PtD+
WTY5eE5ulGD5M9kpmWtUaaLaNnztcZxtaa23lkPy5wSN6TRNlqeX95pJHeJWgYVsAK+jLtZHUO7B
emyjwwLOFaBBv0WYx0VVn0uFvWnKr6ELK2G81q3aFYW4lFW1DQwLzF5K4DSFG/yMDQATWiy9uvDd
U0GwuUvcQ5UV9q8yaIfjMpA6x7KZ5z/SBv2KI61ft/mImpuAJhb6eeNq60Uzg72t6aQMhHLym2KY
vC4qBaaR0SziTVcvGpSZ0c025tJWwDfaQe1C28YHHpcxiutGdw/oAe0jRbL1mQoKyAgS6XFgiL3G
m6lty2qJHi2kV8zwCaHw2yEXniDEaQuc1fVljtJoAPG8Ydqjr6Exc0uCNDkOkSmeEAQm235c1K4H
GHYamjL5PcdL/VQiF99EYqFKalHZEzlRgjs0ZnphB94VKpsa77qSdgpwQpHRjPjnrUGJsjJHmtGV
NgDInEVR7CoNC2MCVPDcIHU4tGanfnI9QvnUjd2jq4kPBaeWao6p5cXpUPzCW6SeyWuNDIY8Sn3i
9RDL9qO2N/joqyHS7Eemt7aXDKHaZ7pd7SbcbZtSgMVdAhKENSMyPGtEWA3vKD/A8+H2sGtj9jk/
DGPH9GY3ZVZ4GNz4XbbtZPoA6tWbnskYyoceeUigkwfXmnAwukCzes5ogl2TyglerKF39ybafH5U
uF1hAxS1nsF463krgBMxnlgS1wDaRZRwbrTZwTDGEe9ivlAqQmz4IDcKw2BNRjmHU0uAI6Pb81QI
cpnczNlPuppwVY45GIEiq4avJavM3TRgOBRR91shUuJABE2EhsU8y9J5il21VVMJ9zWMvQYiN1MD
r9cEQyCQAqwj8i3fJNmfIUK3orw4zfRqplBe5/Eip9LkURqmCZ7n0nr1UDC1m2H99Wnw2zBHP8Oo
RZJXcYo15tIRNyCulL3Wl88OKngjW3zmzVxKQAXM8pl79WC0DuJveEUTE6uNCpNfoteZWwjdn2Kw
I4ShMDdK2gfZZ+G67ou1DRx05XJerpIkOMNXQl8d7d0WjTcxlxibq41rha9M2lb4xK9tLSQFoNbu
yzKKDolDFnEq0UJjbAmRlplvy6jJTT9Ivny7YcrlfLoT28KeuePKmmOEE7NZPUtZa1iqF9TwGeJs
hiHuyhrp/MxEl36ZEP5cJc3Lki3uU5oSuF2EC07rzDrkNnKi2A79IMjKa90QUFClPPhOSH6ERvLA
ZqoE6mLTl5X7NOu/mTRBVoX+MjTbQCvW3CgbO2/XZsEgFDCjtnLvznAx4VlgqJXy7Q0gnRTzs1VN
tjPMrC38tvBCsNJX36pkha8DvU6mNT4iLES/SiOpDUBkwyfkA9MDjDA9SNdmWlWGnmanKKSpQ7kn
RH7EBnPAjXMJRdsfCq1/qKIRRw0YyG3mArGL22hboWoGWRV4bWKRthkUuI0hzuU0Ko1N+FtS2ed0
UNRXEqigitFvaA1HQhtZVrbS09bysYKoS9YV1iZvs/rKEHTY6HqGIAeb5pFWjpdAD+7uJwhTQLng
CLPeiQ4izoqXSTC3YZMZPWRYxsHCGvabgbV4a2lNs2WFFwtG4JP7Vjvh8oBsdnhhOJrd4KzKnabg
Y/VNQHyhk7nqTWKDOUdDnZyzQri3IsP/U5eZKXHY6BbtzFjvdSaIb2M1N8/Q8XPI9Fn3OVBfHDpA
LgdwcXrr97XevbiD3V97INsHAUXotxWm6M4GbCRbs2gG5rNu7l6IM+zeOyWDW9ok4ZNOXp0DJTyg
zkXklZM7Mhu/FxJ9CM+x7sTZiTQdz3CradcnabCWsrCfVVNL3ynS6cKyXTsuSHypO3gwLTvXb4Gs
hVfGjTgXgOX3eWPXlyAFZgBRv+KoTzKj05Du19aJQ385LqZJ1+aopnjrUu5JXc0AB7XGvLmuit6x
9jSNZ0RzC9BFddI3l0m+MkCY9gQnmhsnT8uNUAkJNiLeT2HcYCvoGvk06WJJ6WN75cliTvlqBi5m
p3XX0omj1ywxzU1tFURqySHCKTK4dxeJiS84wPvCo2VHwRavzLCWgdT9pbfpDEGAzuDFQ+4EN3UO
7UQIyVQWAEVbY5OMxSniqY1dFjMwaI12QQWv40OeGEqYnfWci+aBexYB50B1ECCaTXrzpkF8qIM0
QK5PrIw+iXxNickItVj0LzcfLMTUgVeniGMHiGnfM7iHy5Al+xgx+6agQcd8oq/CQDib1E3fIepm
W2lH/uiaG4hmtNtp/JioFrI/1ERVpb+KclK05vId5fKlUnBaeqGFz5DioQIqxpYDAZTUDZLw9mIZ
jhlelTz6AZfF/YApvdfe+ijYu322GU3MprIdCP5EQ+1oQQDK3zhMYJNX8Yh/K89GIpYzf8DywjaF
CMaKHBU8LfSPjw7pqPyb47Czgt715uHRWl4SJPlzxrSBeZJjYr/vI1R891xVoyw9KtS9Zpc7RSrc
qh/1kIZPr86y+u7kdcFVMappXBHteWHqYa/11FLktmmg3kcmGTbqTsvxXPcYA5CVdcY7BJ681cJv
VhN+ktvfULmylyIX53YiiZCVA2UV8XU7XSIjnlmIrJBQXumk9nyVXwK1KnkkgYBi0PlpOH0Agnzg
kOOMvxO2jOprHoqNVr0HguAJdoleEgwjMn46gQ6iK8asweFASOFiLRp/PqsqLibxikSfvWVNT+pW
SNYXqO2ppft1hMUhsPB8OOHkLSlLuTRnSKhwEmpN6INeNTKf0K5ftaVfw7T6IyI8iZDWCcgS6bzO
BAk+eVGaW24dB6cVFhME8b0f4ZqjcKiA45Z5vSNmA/01QurHcCGYqW4djhYsLHr7nJbTKeiJkcJ1
99qEePwqEm1Ml9wjDOhbXQPECGmiZyrRgTllLXrWGw0rHxF6iXvG8Was+7xLd3VSh4B6W7VpjYpx
izt/Bpl26t3AunBmE0OJENyMSWfUm9LdFK5MVkx615mKELgPZGSGZvIRLgkPoVWXb0s5/ehjp/zl
3nhqDdDj0JGXtDMPLmlTDDM+sjjWTmZonfpWFAzOdP3aF5Z7nkZjuqZtY2/HsvJkNB/h8IFW6SW3
kvrRrIJLxnbPFs/ByrZvblOVrwboo42ZMb8dBdhxFGPjCks4ZLGoYoeWTeokmDjdDIPvJqxBcnfE
WzTpsrXi8DEvKOkJxHyd6bU39eJeDIjdEyrbBUCl06JSNgs/H2DKl+FLWhrZ1i1662jJgIK9iPbt
Uvq4CMnmighWJKnyOWe8GDsorMJ8Aa+aRfa2LGvbJ6wi2SaFDVgrLp1HEaV/6jEkddI88Je8ciee
Bfu73HbgoBbMtWbSqnCeDJsgjPcqNtfyTmbAY65t8Ak+1MQp7lwFy8nB0iCDjJSPoqs3s+kcXSqe
upjm31xWOrV9vBkYBZ36FK45/t/EG7W5eQAqXl0pDfDitFBzeC+G0QTjNCaPpGLaBxZj3/oQpZvB
Wv5YKpZkiYTObcoWXvu0fBQGflnk7r0fZk35aKU1+SH4ugjdhqvlt+kiD5Wq1GnO3PBaChnvWt2N
4ZcihNfmolzXhJBzcT1kxD+u48p6Nfp0O85O50m7qh64eJDLaO5OXxx17VSM/Jkz2FbJ9e5yclTN
eWV8DdXy91biFwnm2uMRTdcZpY1XJPWLsqd0F5qcqHPna3C1ciwTXQ+d2/odI/y7hpNmQBbchwH0
Lfk4AMbOtA/BHO7mlNioACrUB71ZmhWdl3mb5ZxunW4Znovgjrd1pv6aFIbY6GW6b4JFO6uonzdx
4gDlrikM4+a1ZiTGmJ2Dty/uLRPoSXQe5BjVc8QnvdtYtQmbQMB/2MsoPUYVEWjadZBqOuD2qFdN
yk7UHjZyEAxK641mlSYSSV6IxDJcStw5o1BhKNvX+9QN9gAizyMYmQGoT+VMaxm/3KVz66GRu7qB
bqswGCYLDTFj1zfNsdpz1LIxZveq1i2SkVXaDtuGMzdNdBAvJgGZkm7fyHdNx1CkAozZvqfo2leq
LtWxAEfrBXFv7nANRkwMKLvKrm3PXJfEV5FxvmGo/ROBlp7AHG5iR4tYlAAjtuTds5hFQh20lM1E
oGzNx6D3R4b2Ma2L02SFeCX6FAZLqB2HHv9mmo77PA8r9JLsivtggQqYV1DzWa2vxr7Vvx0t67aj
7E/Z/WsXOW+J0cJjjeEiko2CANzgu2w+XT1IyhXSaaCEajyNDg95HNgH1jSNnzsIxAxc4Idcb//0
md0+J4H1HRXKg2B66JkgExeLpbqPuJFYiq/JxOWSLDoNGi22ws/aUR9pVSNSdwfjuXLGZx6Dhz63
Yg8r2zfVjzxVbkcggqWOkxLHcMAQrIWMgN0ZqH9hVCElRwCxO9U8PTExBIlxD1SkII2EBrLMjXOa
TA/S1q/gRN/gszJyMPOtWsJkyw4b1DZmgKamFsjy6CQTaIcYGNZCutifKW2hgtPKTuBSzExt8jwB
dzniHkvOUX+w852dPhfpGfHQlTbVQ/rjB7Ntcfdb+G8B4xYlaEBb2Ku6weSW0/0yM/SdqjmbWnQd
TP2xF8wzoybddA3aBk25V0SI02oZp8l3s2/hrNjtj6tSKwlym/J0XSJLNrTuYeqSmyJAaK96KJ9N
fWhGNvyYxy99ytqo1r4CK+akj2O1JeghBJk4lleW/OMqtTpiihQsrcyYvcz+rTXaD6X2zhYOjl7R
Y/Fzbm6dnIo5vhLd/kXCl3FyECCu0GdXGxmq8Ypl99jMdHCVvbxBjyK6vAIDVlxgNz1CpFwxKgTs
6x6EMSPuIy1scdutNbnkj7XuXUKADh9jYVvPj4OjXSvuvFF7ARdFeRetk3zc5mnrwNcNN3nT3vhZ
VxRKkL4GiiSMmA9oL3iB7+QsnTcub9KrWS7HfibDgV8zhC24LhZuDTBnXwCezzroLfRPkgFwVu5D
iF821yY8EiadUPuc8MG6z+d18dar2NoQbHUdkOR4jsHLj192ucY6r9SIN9ZLe1vtmam8u3X5WA58
lmnCltizjCL7BPYAf6vY5sr9ZfA/SdavN0JQFF3/NUTcz7XmNYocsIvr5n5oRb5ry3N95yrXkZ/R
NZJPucr0X+ALpnVuIWwLfofcbVY14uDcSKk/z83ZKsTZnPoD++A1BsddP9jXOA6O+FVqruIkoQSE
KaRpgJOYtd2skhffLKXjRXXN+M2iVc605eay2H2GDqNulU0CqDBCHdTkSCBEq8IApg2I/yPN8sEs
ABIoN8jJBqG/mwny8wye4oT+gwm12Xqw2cRKX8Q+LEW4q3Xn2y04GnWWt3jclszLSqyLyTCP+OOb
tZXm+lpibx2qxFkX9yao6ouMMNTEc4eeIHoyM3UN63ST4SwLSvGY9s1BZOFjQwph4cC9BeN2AGWw
FeldmuR2RxRj0cE1xehPTviWVtF1btB0hU3mVdlkbxjfgRRjkLRO8PDw/UzHnBniC1EnP3htgYjY
9J0JSUwU5e4N0RS8zbJjyFVkJsQoszoK2e0SYnZIQX7KpVw5dCqPQ2smjyDAWKC5gs+EA7G7APs6
Vah1Adpel1pi+CatJl5Q5mPmq6+aeirKYId7aq0w7VOXsxHOSl+2cmvOxZPTVCuJdsRNv9ou8inr
d52TcrJwdO3jJPGLfthqruPHjNvqsGbLbfmkSFBlkARTad6oToA813Z57Eg8jMxnK22vBsd5GNWX
WApv6ujAjBFS3iLMX65RtJsep/C661P5KjorXBM2RC8zjkFgr5GGISF3pR9bz1E4Y8R6NWGeANi4
RCb59M0+GbxsOik72mK1dGnD+1mta6oBAaqWK3alsh8J7nloJj6Vu1Fp/G51k290fyLT14zqPUua
j2AWD9p41xYYBH5EBCQwAUrzTdOdyIlZa/FHEWXrinYz4RiuO6KJAHokXHUMZTLrFxIjjosBbkDi
rqkBDzaEvsq+Z0Lhy32uaiRwcIEXujjdXlt9pu0Xh1Z7FVSW9pRkdnhrwrZ+KHIGgtVSD/u2ITMV
KYdcS6OJPzU3ID6p54kWPefQumlHoNv5UKarmtEC+8dYc46pE5h3LQEfdY7mM/7I9hAYBR65QZH6
gWyLdAdJ8zYhfIKLyjwRg2MKlqC6mkmh/1I2b7Cq5o7BbRb+tKaNLTnliIZZVb71ejfM1KvY9huQ
Ak/4bi0Arck1C3UHAnBCxEliOvNhsjHMJLJ9SCkHnieK+nVYoI3TWxZ56r12A1Sy5S1pxAtBkhTa
bvYrmKH+lygQ7YxDtJT9Y6uZDpfVKwtzoryI+0HcSYgeEMg7kwQHpYVdjcf5gAGiJvsy+yMT64Fl
3asczL2Moh9Y1rQY+PK6Bo4cZFlKlqfOcQ5uwFy3mtTVtZnlaoFx1WLeltYFel+x+aqCd0752EP5
y0zY8BCZ3A1tTKkDogdrjbdljHYVWwxTliMBvN3jDAZ+5ZT5QzN2u8U1LmFmXmtl/xZSPRmjOCRG
d1qyZkvub8OMYEz5KRexC9PkISst/JxxeJu05JAb3bvJ7UoGx8INjnhwV2WCrB4Qzu49XnoyHnIt
8hzBVLokcn2c2Df2rGn0FEFmiW3O7j9V+oMsU6w1invgBS1KEka8RjoRTd/bP13EPCsAIwQ4I0O9
UHmOy7+YJ4rTbFArFGwX0+gfnQ52bbAEW5JWfvcEwa0Qun33QfRpaCXlNW7yZpLF1gD2iN+7WxFW
tyNFeGuYtW8v4cG1WPsECmViGR6TwH2lMCTaWCRUCPHDpJHwG80XtJuYTcHRohCEI8N1WhoOb18T
MiO4n8l6jj0g8sB/AABqmZCUNR80DQgaXOytEw0H3ZzuC8UAbrDraWWVbStFyxJ0v+cqvyZBy93v
RDctIuOuJmEMbs5Tb2AnzeTvwpz3ZtdfuyLxQ2YViAV/pCk0iIXo9kq0E23tY6LdNJrUPLOvt07h
GDuSHWac05OxWRLcjxGAqtWYmRf0pOsuNx6GvN1bSd6saSY/4Pc4uPLFb72fTcaMOrlFswt/++/W
myGy0z9EE6l27nSRWngVxB5ZbfcuRXsthsYX9vxku59u7wOAgvsuIaGS/QNAlowUzLPZqMAdCNjZ
wy5L4m/ygmodjCgJbQDCQ2IbKDX0c8aC2mwZseRyT3A6icPZ09zfHHs/x3LnFPnjlN9kKryus+5S
gHtajKaaNU0qbVuQ7kN3OmLYS5HKkmw8RVg0MPccbVCNm1oPrklc0gndQRLLPRSqpLNlokxxq+H0
86va3ia226zrlM6d1Og1/lHkOLn1JZb8hPTjpu7JKgvEJVKNDTjV8WPXQhQSyexjLOU95E5b6+E9
yHU+ZLb5BWDzgK3uidWaRxTWmRnHgXZ1Zh/GXpP+clVa5MeEQ25vjXr27KLcknK47d3WYRfU6BAR
e8wguryHww8VjxwbSMqwbFWXA5Ek2peZ9CvHNF7qKv9EyX+c3eG7z+ovuNxbrQ9Cz0JGsJZ986dz
kkehTGZRffPkgOKKBmsf33NjCedwCWLSSY2fIGD00Y8miFg17W+s+y8N9J5Wh+8z6rm8NFl96rru
CuxUW+fNgILBzdduyTnaL+URBDa+gwmJS5Vk7xS5e61uPrI+eh/bAMN+bh+nUX+dh/qnYJG7kgzw
GH+LZ41XW2cAtV3mb1S34A9LTslQQjFyrA/GxzVqJLPf4E9+4C4+SGd+IABkTYGxvasy7Ez3WeqP
nonUnY+Iwt/hF1WzPCVFfmVkZ6/BLpUws6qTAFfAPwE+j/T5J+7ZWzVUqt3o9GTisJnNWiLtRHhq
YEZ5UGfcVSu7u3r4DjHpmeCVs9g79aCtLBQyPMrTIQ7hnA0Y6LdoU3S/slwyB1ztFOBRBOmQ5y+t
RfiGFJ9L1yGIip57YW/1mIwiewDCYKSEGcfRzNdXsRXDJA8/39aPpNgl66YG7tY15C8EvKtcD2Jb
oe3ZNtZgkhcR/6jEvc0mUtoskczt4FyEw+/O6j3HPBUkMXBk80VHhGLYQ/O7aKaTSZ8Q+ZU5k4ZR
Icmw1KvbxSjTNcWUox02M/EDcGWiD9EkL2oyo2MxuRKheKY+DaH9WEXDmap/jCN9Fhz8X5KcVKKd
M7YR4X0h9dm18lep1WvF5jTp1BoOoo6aqOaEe19gr3pjRhFlyJwMohohQ7xHNPzAz3UULlI0VkoP
SWZ6lcbTJNlJZGgesjvsJrrC9AEoPnWv8Z1X1FnWPpHVIVyaHa7qJyfLqr1W8WqBYnlWnYU4okcE
M+uIGl0CjozpXSW1ddEmaXtscG9LNZP2lx8Jart0sf1cy7+oEN+OiDhiIrYac0tsISV7IjR+BeVj
I9C6Ve7iC8zpbCLZZ+XRU81smpHcyozcR3Tz+y6c3kIr+10vkbEF03BrRfpnQHAY2N8GZQNkj8Oo
DPYf6iC7rSDsK93PCj5EzNY1zc731yIp/Sxa8MW89Oz13P4pZh4wblKTfCb6Wo0lBxhj4nZ9Y0Zq
ODMzApohD4XqtYNDwlMEJU042uYlctf6Vd037IjRwvSxjqzoOa6j4KnR+KBIUrWDnLv4204LklJ7
Q3ynBN1usmgobgvyxx8jcrhhZOfrKTdRPsbRBXb/OHsSWymr1rl7SxFpXVDR5tvC0WYUBT25yKJz
9vNSGz6su/Y0UwKdcpVGn0ERwS8R9K1GgBtIZ53p54HW7AQOWCLf0uB9tMKPwEXLopIPu2aXJOHp
sWvpWPQIW26QA1anIVqac0aoNTlagCv0dnhtC75GEOEC5r0oXu0qJRJXyt446Bkkmb5Pv5oQt1OB
XiEU/qKb3kTMKfYSEj0jCPgDIjbrtY1RmOpxQabM/2PvTJrbxtKs/V96jwyM9wIR3b3gBJKiZE2W
ZG8Qli1hnmf8+u+BM+sriWKLnVXb7lp0VDnTl5ju8L7nPIeDscx0nXhM5jeD5vo9lgrlpnUofBo/
cjYWMBBB3LXqZQROtoythd96W4UCxJY6kuLSUU7XpTkZ27BrrstQ3lYBmEAiMVbo2NFL6dmwrxBK
E1NUE26UtFe50J7CsLmASxaRJBp2nEDozECv6Bv68VHs4jbBYOAtPDV8stXLHvxx1wOK8TeSnosv
rnNJsC41XZIbV1J7UXp6iwGo5VZZjUb53YieJwckV/jAd7ukHuwgFpq+KyEBri3GH9OvFRQiNRIa
e5x+wH29aFQkp5bICTWnwc5uUe5j3FtUSq78qNjh6kHC5CMY1MPHyoEgxumlZFbxV1NUr03w3VpE
iGmlXGPzWAI6vgA3Yeo7oCPXpTS7jR22ayNRvSdgyUS95GysScgceqwzw5STM+12RXiRh+MNvA/+
IMq8da/Y9W6Ek0JXT6Xi3N0R0HDwOsLHSCfNVpMdDjvydAkrAL2yqgCnEawTONeeqtgPVAaDjYFh
Ar0bcD6nVzddNvcB0K3FRYwUFKcyzE17rcXznqUiwKq0WVqTQUjyFUj8soJLP5423aA9Tk11UTdo
czPLDaEFIoxyfjk6UyTlFeWb1AaMYYHlX0YC24utAErKe/JqRijjYuJcHNs4kwecp7VONvs0eEjD
vF8Bjvu2QeeqON1l2ULvaV5C4veW1KX0rWmN07Idkh8suXw6Peq3fHgiMmkNOZFeNks6rXIiF5wc
CEbJxizVfsroZwXVfUGp77KX7P9b/ouFZBSke3tDMGCzLFSAyh5kZyaS3l6HRhFcoaRbMDc7dCLI
bPLafO07/v0Idn9tA594SauCtHnqbbCfiz3t/8sqVB/ocAfL1kx6FNfghdZxUqf8Ctq0f99j8al1
9R3f9n+0ws6ejp85TfvQD5r6v3/7XzHzzr7Sd/9lnTVhM960L9V4+1K3SfPf//mn7Xf+J/+3f/iX
U/V+LF7+6z9+kl8CR+T2xWdP+tawan9qcHWDHxlm9Zffv2f367/+Y/7H/3JY/IFRDlc6Ni0Op46l
Ykj802GhGH/oWF+hpBLc4QiAqvgj/8G31f7QJF4Zlf8TGl4K/q1/WCz+ANFg6ypIWv4203Csv2Ox
oGfyzmFhYQYlSQ0LH2ZGfilqkfcOCysuOj7GHyg57WgRFDPqjQkGRqNmhMpXtAzKIUXTLNnYD/AA
s1ql24jrgkmdTNNilwYUc1YN2bjjsgIm942jQhRtKYiZdGamChRaFAhkw+2IOwpjGrLQaw/RY7cn
ft0hzzGNWggaRgMS4KKGUBgfkDmXEO3LOO4ugPAgPilE2wAIynPSN6nS53T/MSruEjbm3d7wMToM
/C/NvQJV4yYIhNGs6kZ90QF0+gdlbFpt6ZWwFl1naMrHOJrllrhiJMW6AIfAdoqK2vqRYH9Sr6Zy
0outjTmgXqA8TovVoBltvox0rXvFjyBJ16Pzp+7yKKyNLUdflKAyB/0CujERNJpI+nNhzCck5FBN
cQvZdUh8J9lw+koybCRRHWT+2mK7RDEYmQnkOL8ThyHsDchjnWe9ZFqmXFhWJlB/UyUXOOOiEpyo
OllfbZoIOiQhvvBclABdbQ4DdPzjclDX9DtKNCph+kONdJwAtl0KF/GD04LNGdNb1AR0y8LEYaMz
Bmb81Yi06MX0Uz9fKXkRXhaqnd5IohyIBEIPSY6RagXVYZiQDZOdNXovLYVihVRooXxVvIawhTCx
kVAyd+N9i5CDW26Ql8inqFFV5ElqsQY+ykE1LBqzeTZBDKjLIo/kncrGg2pLqHsKcLghE/OJhujX
SabS23YjVemFgXdtZZHnCXfLN6tnztEoBieeCy4IR4m/jVOefocPRX5liXhGAeKCJLZT8AIvMjUI
yJf0K04gWeZ0GyoR/Y7oTbZOmDBMQgkJePiiW3Q/lkMY4vvReLMuenIK5gjIIAx2WIZCg71zy0+N
lJq7pwWKoi/KNp+14A2QLNT7Gflvvt0G19PkRM9zpE+986ntvbAQzsp9S2+eKe9nTxW+inqtOIgF
5sqZNxfbyv6ioFn9nMo8MtZAm/MbNbQjuVQgmL60QPGvDLvyk3WsgckHrYJwk+6qzTnQrPz0l9LI
AFnQOBPrwyQd4iUSRvlVeogGWSS7OmDHwIbtwsob7TGxZHKVm8ZcTKJIki0ruPegx7w2visqHI3s
gkVeuMg2LkRn1c9Gn8ekAcem90QOVy+wggi6CkNUkA7eN5Xxqqo16Vb0DSUnyBkmgtXCQowQiwgh
ea+G1a/Q6bCHhk7VDcjmEw/gXtw0ctl5NccWTbT+a0VlEVpepxNhjkibBxqqdXnwPGtSUaNjmtj1
ISUemqA5LX7hO1QfnVhHTZlXXXVHeQE5vh3Uur3xOhMHaNkISiJmPHkjOvvwVxJlAsYimqp8g2je
BjBamf2aABnKYH3nKVSN+uyVpr4HNDrO9F+eNKL4LmQJfiWPsH8NSrWW9OXYOKwsxySKsCXe48km
TeGJVljHvoqkpgdM9p217lWZfDct8rLh/LGZmnoteg0DWk8bb9KdH0TwwVCWKYi0hQOH/FKwWXsx
arMYbj3034hxeCXBfUMx3SOwJRWr9QcFUzSPZafTeN1VLPlAAHvS3r9PiqXcFLbujBizTJumbKIS
GI32mIOHGYA3m6jPSl/6Pa19MvVCpIPDkG6ztBDVbWPoYiSh1ovLPUZxuWPW8PD7sJEVSyunALfI
p1w+Sk+3kytDtqrcwAq0X+MaKf0iaxuLQikJg5daTNnEpeztPGt6b3M4E/MJ26n66otWOPS+Kyci
pTegpA6PtaJdYBoBc1rGYFD3cpPSEoeXa3vycGJJ7MvxgmIi5YO4HUa2OFZsD9u66mZVzCDFvZUP
qEC7pvS/hJ0HhNkYMGJlxLjIxVSVFnFi+BJoOyaJeVNEHKkXXUhIBOWgidof8i8S7Gl84zJKsgQ4
oNfryHGirGruI2RYFPEFXQmydzT/KrGQos3PPT+0wq5DXqW0/MViAJwl1IA/crdI9GbCreKacn1m
TcBJTUBOwLnZ5zeFpD+ZU0ATKPBz5BW6EWo1DTdk/U+6rZTMktJUmkuSepFl+byf/a4uZmt2n6e0
g+NSCuJASSh6KD1FL9ZtRJLaRW+O3aPUB4MyF0YyexNrGkWrRC2inwITPRm9ns7ndsCwXmsPtMHh
FwwpUlfEOIEx3cCNjtRVzgJTrhIOS49ThLXOTZ186v2FcCzkN5JCZIF0z+8OPhoAMuYNP/iOXpkT
QaIV+o3f9OPrYCOpJ3AmLYWHn6tMv/tRom81rQrbq4zCY/w08LOM+2RWIvJWqJaxyqwBeUbu28ZL
SbUFfJ8l3FAMEbq32Tls91Zbr/jWDulj1tAIW8hMa+9rOTKpUMkZwgOgPlmsnKREN+w1NqeyHEbc
q5cY/HSTuD2qcoZHtaRlm+XswJcBg9UyL3jMQYI+1wHhOggevkt7zK6pNyNWL6OkuvOCslAOSqHN
U55nZ08EdnImWo6dT1ThSqN/0L/SQBlpYZXWr5SyVIYhBC4ujV6DSg1CH04RZuVp/4eVYVs/b6Pn
oJT/2dm8eEnC6eXttnv+5//cdiu2/AOgj2ELR+ggk3Ct/v99t+38oetsfIH9zFiZ2Q39j223zb8E
4+stjOavbbdm/WETX812GyAdvhr77+y6j/bcGIr5C2hS6tCcJHvnoz13S2MH575aU9gKdnaAXyar
9n45ncG+vEdVYc2eh0Hr71hYqGGUHGFfqPs4Di9k7baKcpFjQkiQDxq/jAF5thlfvLn313+6+d/x
496b/P8ajROJxVDwm5yj0WIuCV34VBMuJK9o/4llWPZPRAVQ60lTYp2pU4HnQiI7aitqD9dRR+vD
S+9AoF7iidkN1a0psI94fk1307lvauXhzG98D8L56zfaCNAJ0SAxT/K+vKXDaL3h6YMz1C49FYqs
2qzwZ1UrVPTkUaLcBVp5X2r61vKVW5InsT4rBbGWaHhwEx1UfdjFCvKJAuocEgZauAq5VJ//Rv19
5Mifv5F3TJOWOlPGrCOAQ2DiIIDJX1O1MukRl+NCgw9KqTpCA6LvFTN/Mgd2OQXSUNKYLv3AbBYG
Nfdh1n8FLdtupf0WVOX3PqN66Gdbon+YtVXIpJ//1FNP3JnDViAFgJMTR3wfxYJml0jupq8jairS
sV6j/kDM1cI2zR25NQWLWoyLio2Puvp88PlR/ZMp8ddtAk6gCgmITRfzj3sDrFFbuxCxV9RuUoUu
jnG+I+Xb50Mcf6YWwhSVWBrLFvikIRi9HwLwATVII6rdlE56O9bbEOeEloszRLmjkBn+/nkcQzcN
eEIGCM+jt1I0uAgjiGpu5VQvPh7NyzrGIoueFb5uKhM3tsn5DseEOl4IOw/s8u3nVyrE0d2cf4JG
pArTH9AH/vP+UtF4yYSEtMqNTSc+0LhnT5ySKGPTXqWhSUTCfl7VH8PZwdEpnvYNBCtWs6S1D+zF
igBaShK+dEUSU42WuY2axBh25LH2W83ir9oIS6m/D5V36ZXOFU2/9NLKJPkjcbebomlWhmgcBOns
xl2huVorvrSF0rqG79Ov8OWXLs43QzR5X3OOMGQ00DuDHkGzHAmxWtE2iRWLVPPBvyesgziPuUbY
m8hdTS//Yhc6OuQwguqAG3jZ43lB0x4ces4b617muwbc26LX6SsJAiuCJlYelV6JN6rjZ2vfHJ7N
lJzFWQBgU7ZcYx839F5fG13jHKCXnPmwjPnLeftyz4/DMpm4Talp8AyP3jzU5ja2nbpyCY4L1jr1
ddSLVEWZGm4ls1bWh7cNEdpuOdhDtiqKoHVlRsBKUBokFofWQ9sa/Ze+RX6a82aDCqDVWadoCFTf
VuZNyyXORbxwPhMyl6w8DhV/WCBWX1QY3disAaAIo3bLIoKD2Cgpaav26+ev3akPzJKWoZkmV6wb
H+ge6sDOHgWEr9fK18QPm0t/qu/LNnn5fKDjef/3/WTpNlQwaBTNjubUXrNx8bdN5RZoNbdZOWH+
tIdEwdGsMmslbd+suzr5FvEe/FkT/V/yBf/8uAVgFagoFGD5vN9/WaqRVxqNxcrFDx2/4BK4DMSg
fSPLPjwz0vFyz0WaOqQ1gCnMVh9G8qYaw5TqFe6UyWurhdhYJOadzzbDnMzr0Ct+/e2bOqMaLQnO
gDLm78rimxlYUzok0bFauSpxJxgU5B5jHlEDoll5hXYJXBuFTXrmIk+8MgwqVXBlFEF5mu9vJyZq
nKthX7nQwxFli+iA7gZ+AWWMMyOdmpaFrvPg5tKozlfyfiigWLZTEq+CWah4gUFNC6afXMcC/eeA
cSDwcNe3zSv1ABzIRIN+fndPXigJZuykCDHTj19ZUdqdrBzem4qSYGpZl4Jso5pm6ufDnHhpwCVC
NGWXbPKaHl0kFiVB7k5WufkEokafsocQmWI+4ukXiXZf4K5Zfj6iNv+VR5Ob0GG+QvgEIiSs+crf
vjdaWU1DpZQuukLrEdPzUi/qXUAM0wIv4O04DsFKMUSxE+gQ1rZeRd/sulj3jSDigzDtXTBSDzvz
o453XXw8QgeMqwo80B93r6JVCjvzAx42Qb+NbB3kN+OPwvlZDVDTJYlOa1Ntr+kRUidqSO/8fPyT
j4E+AfV5Yiltob+/J9IzIqvqndK1+ui2cXrXS8eDDiZh1P3nKBn/HtT496wkQA0DWOVQwyHp6DMa
YauxAlmli1F2r+MMKqNzWZunLongRRYvjlq6drxB86n8Jd7Uly7FVxMfNzpGXanGTa+NT75Kyohy
7sWaV8XjF+vNiPJoqvWdgFSZbGTE2ZoUUSQjN6OI0IR3P4ge0BEpyixCgEz0K2nAZDLhchLxt67W
rxIBFJkcCteT9Y8uRcxRKqg9pTFsiUU5sxyd+rZJ+WRlxw3FIfBo40wNKcNtjWiMVsmDTIbL3iiv
rCi4+fylOjfM0UsVt4Qyi7YrXVGj91YAV/sJThZPRSv0+Ugnto/i7QUdvU55UjnhNHBB4TT9DI1u
TRgD6BjxgBbu3FM+9aX+XuewmANk/T1tv5k+eqnqgZnUpRsZ8CQy8xC3jsCDo13VtnWp4nRXYhQE
oZm70vJvP7/QU3PXTH5WpTUzyayjC+1pEfTwEUo31VHDZ8Lunmsq8k//3ihHkzKWcHIU2Zm5iCHI
LdfWo5+cOXSc2BHZqoHF3GHin1ng7yecgW6MV5cGuI52uOzynjSn6Zby4zW+3ju1TMkTm8u0n1/X
ySWVZid3jlEtCJvvR83IRBqmgjRHbxo0V8kGfz2NtxR9p90gmfw8EBqqqLVtlCXGztPM+zM/4MTG
mooPU5uqGTobz6NzTjSM3qAPKc+vwOFfJo84/VCUksOu+enXoYy/mUX42uggEBt6LQucnqvPfwL9
2Q+zFGdlAOuw6znii6NZKg95veIig5tmVVioq+QlnLTbLhvkorKw6qBmHJd0aG7KvjL2KQVgxNrE
moWmXA+cU1cUU+KbevQCVyvJQ6vJkcrrLtkMjr0yCjGsyP2L4WTRj81A8lf5dOVYZM80nXJXV0E9
R1Y+jAq5ftmAsWlwYrdp6hxxKKoW9LLYYgxSQ8jt2SVlNj21YciZjo7IEuIe0QM8MYFXdwUdIlvQ
usP3XdBmGo34rg8S8vVy87qo5A4mXrAPHLrDgP20ZdCnl5lfNAdTjQEGkQ/WNv790OGAANG2hzxx
ILvTcAHolkvDt2GTTQAgUmwViAvH2kSPUa+jIMQrrZR3IoQwigdI7LwJi+AAo7TOw2wdxH32TZsc
7K25d1GmVe/Wk5Ii9bUPXW4lm1FVxFKAvwRkRQCeWTfaPq5sZF9V9ppa8jms4ysjG3ehQtSSX0Me
1fLKumg1Tdnl/jk284ll0qb1D7FT11QW5KNvHXyN4aTqWCBTy6IlzVky+fzgRq3Da9+Jbvm3znyE
pwbkwEWkAZuN+azw/huEmj0oEcVszAMOTDs0WUtwh2tPIwx86kL6edmZzc2HkhabK1u3dQPCN3sr
63f14c2UbVZBMsKWQLOPAwUDxBivKXxF8Bwl9CyCANqSPxQdbozCsW7I6XkpcowWtp9d+joRm14R
YKF0MIfCRhm/wNHInk1FNzatBkE6IjWqP3OXtBMzhW0gs0Ae4YDB144myBHp64j4v3DrIj3Ysti3
g9KAKAq+2EZRI56StOHw6KycUn/tFPvOrPr2zFxxYqoAAM0OQXIEmRUf7x+V2ZeGbFqZs9rQUkoa
AlyRcwYT+KvPJ6X5JTvaOSE2medDDMZUHI7mJKPGGNLnQ+7qMQzLyAJJZ53ZYZ/YnNlMeBw2YKnj
8T+6n1QryjaqutyNe/2h7qt6iUH2ATfWlroMTUZ2P3hJbyTQyjMXd2qpE/OSo1owp4wPi04cwUeB
cOBGdbiPbetlDiS36vR6DLJrKwfsmEXdmejxExsim92dbc3HCWpGR08utit7UhuNq42Ryo/edFda
6VqGsbMxvf7MYKdu7RyvQSGUbseH6kZLMz0fwHi6iSWulYjoTrOFdGqIiwLblWLKO6MUd1GgnkGg
n7qxdC8EMSyaZEN09NZYvQCNZWqF2wHE0ep1oUNaTwhNXRWltkYCnrAtix/PvKon3lWKlOSJ2MDX
qTzPH82bySTu6rS2WNjcbkJzaCr1QdM4rpk18ugYiUboj9huhvQ5FM2W8tIqi+MLDeIjpouJ2yKd
ck1RFdtjj27Pr4guWTTSsNYK2bB+Ff00ifhc9Eq99pW+hkJozPmc1Z2MrWcnbr7JYjJWxaR9NeIW
W6bmXE0yVlxor3Ch8+BHgbAahy6WJXrUF9RpgBiZcbCKnDnmsabZLGWl48dzlBWg6bvPb48+f0dH
n/J8kKepxKmO7PKj78xK4Mg49MLdYYb6q1KBtzwfwIpaXWAfsva0oeWm8NQ9GnMiZBW9/J6M2Yaw
vQkvDKLuNqjXMk931pRHa03mJjejNJdRaH4TdpTCrwydTS6Qynz+008sTA4nX3SKlCFgRR89WCy8
YRBDjXBzMfikz0LdaWG8rPqaoFG74Km2pW2f+Xa0jx8P+jdq7qyHgITZGr5/nRIYFHo1WblbkaWy
aYcB31VCBaJgXaYEUqibEGr6ks63tymSUFuaGieLKMrgP3nGVzLtn4e+eWgRHSx6dbqJCmHuhzIB
A5A7ypmV9MSqNG8SDIPoGUlmxvEnV0B2LGVrZlguKdQ20b2BnwlTdI5/RvVh+zklPxObO3h9JP4t
XN9ehwf/+ZM6cc80k73KnItEq+p4Rh2ikvBbu89cZYwvEiRz6gwMqMc1JrJVNjqHPmQLayOl/nzc
j+cHhJRoMKBLU6JhDZlnpDffvlUNoeV1Ye4mLcJBhcAnPBYx8AgbX/4z6Tt3vKWostvLpDlzzR/W
4qOh53vyZuiyDvFrqQlLZDNuYw9rWU7/oOjOPOEzwxyXxG3UjkB4Yj4CpMZZ0lJcrV0gM2eG+TCJ
zldDdBZ6Tx6hIeY/f3M1vpqK1sCY5faDWe082DAXiWam63/leenkjtAkxPWsz8vkm2H0yUYfo0U5
fYp4ozfmXSDMKyRNz53jXLc+VD2aWhdlVW711v6XBmfB19F8su805lv9ZvAi6RoOAz6DA3bLWuOm
9aJfY9y0i7H4UTYI4yMsvHZ1n4357syFf9g9zvf3zdhHFx4pShgEPmP7IUg4cJEV6bvgUt18hE7Z
dfelGT0NtnJPyPbB0awzH8qHqXQeHqELfUsqrHQ93l+6n5FM3scOcn37OcAXU6X+RV9+gcm2RWV2
ZrD5Wt6tOEeDHdVEJhjfHKBl5qYZmj4bEE3XYvvWZzXsvznU0WvrqTQPORpmbo0RIu/BADD7ad2t
TlH+8yd4+qJmSTR7f5PQgvd30DDbAj4UHwiMBRPZFpwGWkUDR9lpvNIFGsl/Yby5LssXSWD2cUkQ
Dlxs0dPO3NGpMHTqcCyrLik2XpVChhyM5MwbevL63ox39IZIeIWtnvLQQr+4llp/WVflrrQJO4cs
8K9cGu0Fg4RFVChHDy0iSkRLIi/DdIcSoLBNQuBRSSZpz/bwXDP9w550fhnpK1C8VjnkHj+3WtFR
GjvzdY0m8m2Rrkk7umqdZl2X0y6C4RArxtfPL/DjqkznnnogfmlqS7p6XE03K5VsHzRhLuy5ZT4C
NajxQzdlutb8YoeV5lAS77rwSR3JGnmXdNWZw9U8lR19gu9+wNEtbs3C7NWB773EHhMmYmvSoUjs
/vbzC53/mg/DkCDIzEaTgv7b+48iKYlGDgdubo2scM/evFz4cXvu1URw9XEcioQ2+zJ2gtqfYUVv
Zu66QWyYx+xhha58h2Pg3ZpRClZCF6jOs3WNbPpmLIZ+PRrjz7Egbbaj5IdFMjQofql3sVK+2nlR
wtDTO1eSCL5rWuprSVnckU8DoxnD4qjXF2VuXEaDThhAkePEEsMOlmy36UML61WH3r7tBpX4ZUfB
7Vl8pT6FiS73Hbeh3A1sIjMvvBQwJzutFglEE+fZsvV4z2mWO9WiMIB/YUK2X/NO9bdVElgH7M/b
LlPAiRvpRcxIq1xA+Uc8v9daw0ata1x4fdxsOuIZr6dMWfedE2/xn2FIllx9nE6/iiY2r0rPfII6
068Ger6lVQGaSRtUt6aCpj9JDjyk7/gRhruG0/Eyd3Cl6QaW3YEY3MU0enIrCpzZupWUu75T2pWi
NPmSHPCLdhq2+OWhNadQIbDDlTcBGAeS66X3xTRTzUUll8zi7mBpwrXwhYbhKIAISw71t6Ju73uF
8DMj079IT9vFWjGiZB51a4OxV6A30OW3gHGXKHDrQyqNhoKfMl6OsdqvAsTaN4FHpBYx0dWeZjl4
bL6wfVCpYkGscYL9NY5flMko90Ifiyu1YuvZEmU+tn6FNwN2svD16GBbuHfV1NzhsrTWJhjeXZ/5
B00x6P3AXdyFpgYh0tDujBGvIzDoRdTfEefV70NNpjBhcLJCO/mZmUlx1U2k/wz2xGU7K4P6OeyF
qXHJPoVDr+bbHm3B2kQQxhqI9ncW+mwdDeiOHmnbrrCXjm44S+GMBka4yFrRNja2isi+UHnn2fVe
F7jh0CBXbnPraSzwDEFWjtoLxDlDtbANb0Ou8pThsMh7iETBvq/C+quGyIXApBLmi0x1V0vBXyOV
zfdmWw9bouED0EtltY78/Cm3a9CH6NmXvd33oBw6aI260e6U2rssxKg+9opv7X3dj4myLGAH5G00
54QOwFNM7yBsxVx5ptl/t7IqcjNufL1WUQEYmPaEWm47mIiXwizjivJxZWWQYkeYdgEJun6w6Yyp
vmkznPVyhoJxHgMF11kDXg0Qm4QgFBcprYqdog5rq64B8uWQFhydLAe12Wppn/+wWpHvvMi65Rwd
P9DbhKbUoYDclZ1ofgQ4NNeRPjMfsrHuXyzCaU1iR/qu3Dt62YO1H+FMxFF7H47aVlKwWOgpZkMP
4BEs3tRwGjy/jdgPuvVNAl+4KLGoLNoigeMg5fQFUWC17LGtthXPZDJaTshl3VYrDR6TRNKNmDib
nM5NNOTm2EX6/gAx90ej9mKNHJlQMMMCKaNX/vSlKZCXub49Ii/k2HMFXRhYhVHhxSi0Ea6mAYF6
o06guyzbr6ZlAZUHSqVf6q4y5x8si2qQ6lpGefFFUbLuUqbYoWqNb2ajRW22xjxd34Wjou3MJDex
IBL5/XMgKIG8+hpwdi3WeQe3sFM99UbpMIotenCiyzEV2cGL+l3X11dGQBiaV2a/LGDHpMIEIUiU
0pmgWIQWNUkP6AvOX8uv3Tyu+isrs25jI13WDSdohyrMRRwHPVZ1z1yVxG+psfklhtaNVPGm18xN
4BWPRRX9qsaCaCoH21OSXNm+usVusTcnHOIyFOD/JIb+ttIelWmiLKMiwWjx4a5FkuxHZDbuVOcX
tkhuJhWrgQ06cT3VGMc5fzyhR6jJvBAQSFXtEUQhmYtsfCDlG9e4qQKglK3mDkFzTc3uV2rzXgz1
2INc9HdaYPZLlpwHnahh4LnylYHg0SNla0r8aUX4NWvNVW88ds2EErNqH2uRPgYqZ/LOVjgkq8Vt
7zR3sW1cKmkWL+ImP9ghHCjFRPRU3naNidwfPVAP0dObRprS4dbnzoADuVEaAHPeg9MCsFKEuk5y
AG52e5kBY5A23HWNvDfQzYB8R6z8C1EFB4/wHq9JX6KOG+g8BLjmysL5Cnt0Q617h7vi1Yt8EOP1
pZ8EF4HVrge7fVGT7GvXm6ug1/r9FOtzsZRdPC5+CPJ3UlMuWP1BabWQUS2X4vmV4X/TZn6Thny+
K8SlEYMx5MUs4WFn17oxbR3BXDAAZ75VNL70eEofjI40yNF2NSv/Qq94KbrGohWl/Aw6WF+x8K9M
4C5mqH1TzPoGB1O+Y55ZtLb9nW/qe9yNSwltpBm0DEa4TzRReqFWle36zq3wxEbRBvtHmsPFS8Vl
1WjJMup4HftK2Y6JuW88S9sa/A+D4eXXkR+AZDIt4pZVkLRWtw7ZkICpbKKViT1nadqTa5b1bZwN
L/1Yd/uS3n2zT+reF4MbiC6sn0ZC9sIbKwUlnd94uRyCNRpJsSEQb9pTwXz9fBt2qgwyC9sN5N3Y
8Yk7fr8PA4goW2WkUhbp1UHi7c2AAub2Nx0qnq5+QY374Js9CcXhuTP1iYMlPXfKvZAAEfweH1PA
lnZkBHAsquuKNAV7S2gbsUd3edJfAaW9Ngpl56l0VGuYhrF40UJrP1byptHkxVT/UBMwMucUAR83
v6h0Ba8bRaH5eHF0VOtNSG847zJcjt2yJ5RlSoljQA36+V3/uCnVuGgS0dDyqYgIj/bYcaxjYewS
yEZ6s/RAUYJ6AWZ+2/X4BLtglUOm/3zEjxemop4xValT6qKbMP/5m20wiMYSbTDVE1wwOxuIGpvt
Szxeq8+HOXEUnCXIjmnSgTSM4woocBI1o3Waux1geR8vHckDqCGrjQoA6/OhTr2588GMzQ+mZw13
7tEl5aKPGslYMs3ZAHgbMf7QswezLqYl5DeaQgZ4DUrLhX2u7zn/1R8OL/8c+liImaeVl4UNd3NM
xgs/pH8ww4Zg0u96oILTxILYBkRGmfbfP2q/vebjb6ZWBqUibid3Dc+516p6Y2XFpi0zkhya/ef3
99QbQwkB04fG8QlR/vvbO0xWDIKYspOScdQ0tBuOKMvcbs8Eup+YBSxL03QLVSTP8bgF4+s5kBXa
+ySRwJV2HnUwDGZrbIM6XseKPCNVOfXS2PggZhsPVWcOn++vShWt1AuyTF3m371Qu32ad8qWNLXn
qQLlhpQhJSvP+OqXwV7IczrQE/eUQelcg3Ny+BVHlZI4SGIywgHOGVNKR6AZ400kRUjWIOSSzx/f
xylGxXs01+uABdB3Pvo6xqLuwgGvnxt0k3VRWOm0SVO9o/kA+X5O5llN9US839SIM22jEyf7NyNr
6tHJvlAy5gbJRcra3s3dQ8823c8v7sQ0M9eAeIzEtKM9OnqK/kQI0hTy/Vljc5GJrW1cGRwnwJWd
GejE2zmDFqjb0Qgz5bHJJxVOFeDPzPGfVk96eVuN8a8c+H9Z+xeyFme+7lOvByGZVNFxidCTPFqL
J8UeqpjdtUvLbFk1YgNpd+EP5+7eiQc0nw91NORA42gsv/8GqjCZZnpPDmCq+F7N0kTLvPn8AZ0c
gpYAxXrcWVS03g8xJNmkFipDDOF4KVIS2/TGvv/3xphfkjdLmq/j8Q+ATLH3tJa0HUmkPNd0OPFA
HB0FPMVG/r/5u0H6ZghUL31BOSNzG0d9sPMQArm5DdTxX1id+ftnPyAHVTTDR7erG+x0gN6XUZWZ
Hro0eu4MvNyoxtef37LT1/PPcY5umYTlWVoFtT2kOgoBkN2qt+37kor+5+Ocfvz/HGf+rN7cN6Uf
DTR4XA8WvxtVGjdKGpxrFZwcg2DY334qAABH96wdRSUcb16fJNkB3ow7P7fFOD0EnUkKiJLJ5qgb
UdijPSBLoADcQNhsskPXmdvP79SJmYxSI6IObIQW13I0WaqdgzrRodybT8mr6bW4tIPnsk4Pk3Ou
nX/yaiT9Oba1hvahT6dVXiJ4/Jk7sD9ZBBOX1P1trQqSGNQxBvp39GByNtG+ffCakwNAj0XmokO6
wo5OUqPdbcwyhMRonylUn7qeefOHpU5i45BHiynwrMRycpWxGvVmqm9979wMc+pzMbGHSNOa1a0f
tnkEYQjf6ng4Y3qYT5W5F1NiDM9oX04NgwSF0GRJsoNx3IhPEJDYPiwb15ARKVoDJUpOPUZ1pg2l
n9i1slxKdud0TzS09O8fzkQt3PYSXgCK0F/ykWpisNE1uSiKciULawNrZ0W/Y9VU1s6inKP5utvX
32IBP0dAr/x/1J1Hc91adkb/SpfnUCGHgT0AcAMvc5AoaYKiKBE5hwPg13uBen5Ngmxeq0d2lT14
1RQPAZywz977Wx8M8vQxn5cYAqu3GtqC6uxSHDyIhw+F0G8LnL0kK903gOYV7WIwjCMH5DvH8asn
WJ37bdTSCQDWeZd1GtnlH52u7hJQsarebHS12X28Nt8dzaCVDUEl32d9Z8IpUI6tiskcN7Evz/in
Tq4U4VFXPsUwPD8e7L1JQKTx92CrrTkfke/ZMYPBkHU5DzAAsHDxuv94lPcfSaMQSWBIF+Uqwiii
tGtt8Ea7EbwGC8YDs7YL6XuviO2BoH082vvP9M/RVit0GMg5Y49d7CB9bC1t2hnSl0g9Em6+Pwh9
HOrSHYfM+fWsDgarzvKKNhZbmjZScS1jZJs2f+HI/qX07r19moj971GWF/viRMuGGVSLCYt4wmtR
dk7nbnRtUr0Yhfw77+yfA62m+AI0GfDppdyulRgOP2bqN6NWj0y2d6cBnUoYJnGDJt58/TScdfaQ
98oSB7Q7STxpZr0roWGS7sLY0zly6Xr33f1ztLWWht4FfJ0Fo4V6uxnxBprRg042/Pj+j5tPOX/g
n1kKbSLUFdeTwazlSpPNickgQ2UvBdYe1pF39+58ezHEaia0fWjLAKGYCRb+P+Jgl70faf/WfEOw
S/DJ4UaP/+svRD0nDqhugP2YAGEDjYTKV8ncio+JIN/9OBxwNkcPbIf1NT/EnbYwLU5RXHdc6Deb
Sem8Dkihnt99PLPfjkRuTeH2u/TlqW9SUAWoVTmJCXUKw9xqwCRbXLyyGlcdLt4fD/X2pGMo5GK0
imvPSt3Xb29Qq0jpkbztAkxm7Xr6QvvDLlKiCymNdrl2RrkWwtuRQd9ODAYlxwZpj0ZdemVeD5rO
TmbmxUy0kM4b2bp3yuwib8WR6fd26TKKwXlkkqhc5JavR3GUnp7tnO+F3exiHkYBMAfLfR8PKlkF
88g3e/eZuDaTEUUR/KZzvUZUZoQYnEIXSX0FoUkmUS8U4+bj7/XOMArpNBYsuUOaElcPRRUyS6Nk
ygm0oCiV0hlP7mINemQjWn7N67Qd+XZqZ7qBbIgusuXPeLGJyzMdvmA5sbVv8Xfz7Uru7uzETI51
ib/3OOjJLMei2d6k2/71OGExZHHnwLHIsSnXjcpXhHGFuOWPA+ClvV5DC8E9nv6U1R6hzGmmZbBy
6SDF49A26JGMJePIefTOfDMUW+P/IUXqBEKvnwXi+FCNuOvtIIFtDLU8y2XnbJjqjQqDpdCLHx/P
hGPDrZ6Jq7UIqNvmu1pMW0oSlzaOJEsVwKlxty3bb//GcBBH4PeQrKZJ5PXTFVEpq4M5MFzVeBB2
duDhdlGhuRl2fQm1wY+He2dfouWFHdBEGcF9fzUxJqeNRCPn+U7MuTsq4YMx1xva+6CSXcTTtO8n
ay8BNP541Hc23lejrsKw3qzSeSqLfEc3AnRjXIGGcTO18S7Nzd8LeaGoQk29+r2YwKjy3y+pqi//
8792v8qLh/xX+8xa/funXv+b//qXwNZXv+quzPm/9S/6P8h0NZnH/5outQmnqnsJl1p+/DdcSjM/
2WTi6MRWyQAshaf/YUup+icYaDQ0kSrWUA4tObS/2FKa8skkYfBMeFFUfop/9BdbSlU+cUNSNNui
Y9Pglm/9CVxqWdz/3DC5vvM7yJOTJWQLgHO1rNYXGyYRNdY7OrY5wgaYNmr7vMwOFTQIurZdhLPb
Oj5y4Lzeov8a0dFYHTw3f/5qhVR5ZEfNDDcltRA8ILTJ0RC+ePd/TdEP6FL/MwawANqWadN/vie/
eCpTnWlWcdCqVT5mtpTfVd98Cg7xPnYvR/cXT+r25mPjHirPOTky9rKhrN6obfFaHb4exY43HC2g
dllTBKEXNI9Re5mBnozM6rQysQsIJV+XL7AB9fLp6U/HhaPFLCOVzeDggFf7atz3U5TKjAvqDjcb
smaNcgEc79TUNoYWbuBvXuMKsLPNI8mN1xs6LxtVIAgRS4OsxOdcv+zOlspwmjBqLPWSGueAQbWG
C3hG3zL2MsK3lMA48oHfzFqGXBQ9vGLiTagbr2dtPBh2HvYM2VbTj3YchwPGHR23DTrlZOtzgx7g
BkFLeiT+e2dYQgrO/ecyOpSP18PK41BbZUwbG2jFBNWPov5IA/CswZieiBRzMeegC0t6/PjLvlkw
aKDRXpI2eoZNrD9srUB4BB+f4DWrt1i9Kl12P2Xkk7cfj/P6EHn+jkygpXiM0ptPudoKQGuYCI6Q
lQbt4lyCmbsK5lUuTgXs+o+Heh0+LUMtkmoDYTyaN/bE1Vw1w0GzuPMm2A2iR5kvRrzR9fnIIG/f
2zLIcu4j41u2gddfqwLeWSoSHVwkd7ZxZwX05YzD7+Pw1Wn4cqt590nQKZIQdRANrF9aPuZJ0w8a
5h9RGWylYayo8lcPWoLD0p+/M2JAThJcoWldWD1OmCBoZY0zDbgssm97XYkplX2sgPDeW4PKx1FF
kpcTiIPn5YEAUtjWVXDLXqhGd5bR3NZZdeSdrZguvz8/uEHWLgkKmghWjyLhylzJ6Iq9oVVoowk0
9SoL6pK21fJ2lnM/pEMl9ScFb3tNop21cabGU4tevlGbQYFB2mF5OgZTeeQPe+djqqbOhOFyh2pq
HdXnkqKF7aIln7kpqyGGghJEsKY5MjFXKrLn5+fkszl3nzVR6yOwkytsemMIG9oofjR4iG1DxFmy
k9HnmRrSRpXLX2DRzG9GDmErKs24cdUaM7aYhtYzfPPivZ6MxkmtV15v9dpT12uYCWRa5M9yL//8
eOItX+PVgcaFHuwIvBuEgvQRrWYEvC88mXWLtzLdZuNPK7iAwXNNBf3jYZ4PxjfjkIeHDYIckfX0
euYpzkzr8qilnjGYh74axFbU+XhhlwFUeDjoQ+01LdJSd1JHgRXJ2Owx/es3DQ09u0lKS0wws/rI
pvh2yydms6jaEY3hiLre8vOqVeUJh0GPtiHUP1N4NTrDQ9rte+Oky4UEHkw5hqZ5ZxqCDkXWgTqB
4/TN7kjbH9u9kno1EIdS2JhAxcUhKI/1f7yz1DlT2E1sHg2txWoZjjEUcVmuU/rsCgv/9Dwgm1ba
wc3HH3Y9DMVhzmi2SE7ORR6/mj+JIqlKnzN/qimULp1IC/xeqO2RZpb16bUeZfkrXoR8cwrjGzI2
D1NCDYi00PKycjZP1UGrN1mOTObjp1p/pPV4y//+YrxIduJwGHgqA3tc5XSuvyjHXty7Q9Bihc8C
0T69ZK+HMHEzbDqHIZzszCxmN7djyNfH0oMrPQpgLfrG4Diy7OiAIO+0imqwJu9TBKqsOyMUZ60m
mTv8m8ZvgxUNaDWb9qFt20XYSl0kH69ahc1xLvv5WE5lvc88/x00k1jLcqN4uXrcMZuUorUnuENt
tBsKgy72APM1rK42HTZam8Qpj8yZ5xn+csv5PSSpDy7+SHHWK8A2hGbAVkICb/XjTq/y4DrvYcMF
ppa5czwkt0EL0HBKl2ZkDaMXTVK3YxpdpUh1KHhezEW916xrsjj1XVcHR9I/70wAHQ8mjgmuZ7RQ
ruaYMevcjXTBnxeI9lGytXRbOrRSqkGAWeQfz+dXYy3r68V8rm2tBMHP7ouZhkeH9E9zcrZjXB55
pOUjvnnjLx5ptefIJr1tYiZyF6Fjn4VFdUhBxQhTv5yc+IamFdXtyv7BapDXf/yA72xD8PGWmzOx
GrH7auQ5TjsDm3umuSnhkt2Y6Wmj2sf21LeridMLMBxpffpu9Dc5Ys5gucMNgrAmj579KPcT1z6w
+LJnVPT7JOHnUoR7DOIPmG9A1I+ObEyrBjjWswV5n0QXwkDSk29SraGUN9T/dazdw/Cn1ekX5BBv
5RJ/gx4eiQKiXu5Vv8WlQm2Ck49f8psZuxp7NWO7cnDktB0ar9EeBX4XKu50o32sBvSMU3k1i1bD
rCarUokSfUaEjF1MG8vq8QKPHzpSLK6pVgczDzf0fZ/UWX+iLUiDoShwB2uH3ccP+2bDWv4K2ifp
a6ffwlhfMFKrxtWp5VN3eLDWeIjGkrSRlORWy4JNUOZ/vEEy3rIPIKVn4zLXyAPbCvAQHyGERPiY
s2XsRmiuJnPKNLbjUB7ZEN59yTQT83Qk7OkmW2VOI2kY2jbkW9bC2UdVfIiM4bp14kOh19dK4qAB
wu5Zma2zKg4Wm3LqfVNzbI9eB2DLbKZWShKcVDv9WavTKY0t0YtOqRdPZb0H862yR81Sa11Kaa03
XwqtF9Vtpmsl3m/ZUBlHopf1jLY0QETLW2d0aETrVEMXUastBW8Bf0ppOnVa3TMxWP94Ji3z9eV8
Xgbhky7lZ3r0SWm83nwHnaqSES+XnPgkT2PfkDfOoLnWmHh/PhCdVDSiQMwgyFxFSVVGt7+6HCH6
WEMsCXZJkTYXaV/UN3GQHNkM3nkqEuFw00mFc2lcB/TJKAF2yzoGG+QtOTDP0rYtOpdc0468vze7
Li+QDj4OMFKYOtve6gXK+EmFJMfQ0Hx1LgsaxZvPQb4BdOwWzSkI2K1tnJhKeeRtvjlSSJLA+ecw
IdXHgltFthimSXPXcS9JZ3HGCgxRl0V/mF1bEjEEJwZVLVrUaIN/PTVwjcpLdeTJqjH7ZqBcD6vo
yu4Qr8jl1y6Y/p1HejGc+no4keLrEYVJ4yVSjDYCbxfETrd/NgnXj7R6baON8aaN2dcSdRmuKRpf
FNYGOx3khdKxXPA7k3DpAl8Yx0tFZj0J48aBCR6QZsCrsfCjtpbvx0AVXpFmpR+UiXRk0q/nBDOR
Wz2pdEDcJCbXjcuRJtQmm1jKThomLlwntEi6svn4Db4/CAQaDDuZ8mukiiHnVivgGuO8XcZuh4el
r0V4sX08yjuvbgE2yUs2hJL3ujbQ841aofHqCvsyH24K8VOPbprsy8ejPG9uq82PYaiq0+oHYW59
rMlmkKdVgresmoFoS1LMPMVDZnVEhdlBS5IrQsatBkzFzcDwWY29TxPzTLV6ZND2Z7XgNUst/EKn
dK4sGExH/jyuAavdGWQVx7tKLEeOm8vSKqjBnNSOMmQubkP3CaihSVV8o1ek5qmfYRBDz5FsRPym
lAYbpwvK25K0Fh45Zo9pbDUHFe5XWZsYpmfbSXVJJ2Af3Uch7s4XcaIU1qGahiTBXmsy5lt1tsaL
TCjS16mQrVNtluf0e9tCdvfNTi8vBWacgRtXQYmWIUkShsf0c08/VHNlW1Ne/SrsWL0M5KFJPzvK
DA9UUvr5TIzOjZUk9qa1JOuzZcv5tVAjYZ/FeMnb+0k40jfFiVvEWqLFOVcuNU9RWux4zHkYv8hC
HbjuzPZ0qVPePBkBXW2Q/ARPkBWjr2EWVucIPayLxDIqV0q7aq+n6ZNhtLN+0qYjXMRqUJTJC6M5
rP0RIhRWycAdNzBdQnM3qWS5PJx+1HoXFBpJnsZJHzLQaNsYA5ZDQSVLbAZDRqActNHwVa4cjN3a
AOWpaoa2a9jV3ByGLtau0i7ZZmoXnQojCA44mA/bLIXvoNaNeS9LKXJ+Y1LkM1kp9GtnzDV/SuZb
My27izouuhNcf1oslBt72/bRNqjxLUWx6lio+stoI0QRdXt8mErxozWyKfe6njakodc7P9di67IZ
OvWqC9Kq3+T4Gmx7vqivTFjs3oZBoX42urEVpLvjyvBH23Dyk8Eu5lMlrXCkx9KYF5dvulLqYRY1
ILw1vAeuRD4dhJ503lz0wKahveZVan01y6x9auROwwi6OVfaUPUgjvk0sNdXkGZzHIVJYY7Z+GSb
OdkD7FRTfOoKxGg1JhzGdFBlQZ84HLCfWHJEiWcW2HEkMxbKMSJka7bAF6p6qF3UuZpeKZYkX/O9
ukvYtrJy7tTzDwOjMSx8C22hqWW8Z70wS/zTyoPmFE/aME5LazAmsuSsS6nDIjnKEQ7rqlfUsn6f
tvMPS4vNb0mmFWdKK6pNUCx/YJxWJ0MJ2TsurVnxzFA6USv1qdL0xvAwuqpdQqVNFY5uj5milKWf
sQcERF6VJ/YArD/q9Zsg+uVMrV1gZDBJX0c0pBNegwUHm+LWk3Y3a4j2xTxVB6vKkcxNkrTPrUkc
muUyIc2BfVrxo0ZQ9epl7GCximvc5M19VG6KUVa2iTJc0ryseq2JRlwsRquZIOKoN3Mm32VaPUCc
TKhEGuGSUh8W18Ex/l60XIxaI++9MagfNblJkBhn1TkE4/nAtSy9xLFW+ynGXkbqZkb6IWi+z1ly
StJfEZ7TFaHz1RqRxgb5ZdbNn3PjKxRr0Svic8n0KK5VOxqxeRV9sS2yuKevzKHlC5O69FZIFINd
WanV215+0mc182U81ZFa+HYWfZtV9SGUmGYjARX+Xa3s8+m7u5Q8Ipabbfa5DfTYV7BV3lB/i9JD
x9ZWD3GEnXiNG7GpPraxZG7junVOcIpUrE045q6cKudNpWNvi9VwhA4S9eAva4hP28w4FFG4FVO1
mbuWBZTqm8g2x3wzZAa8DFmlJVlTkMzgSvglpNXLN1VFdRWs7BSRNJs4b4GuZTb/Hui+HoGJtNsN
0voTjEVduIDfjR7+K4TWjgADYdF20AtvSPr70Up9etYYLvEzJet+9nkIb2aS9wjjNx0dMObY76t+
n2ijiwYZaptw2yHwOQjcoSxFB63B1O5roYx+UbRf2ccwGsBJ7yBP4YFEGs7Z8vxkIubX46rCZcH6
0lUYmCcm20JoGolbz+jwtopjKj8UWQiCSPVSYl4c9Eafz2XQjPU2TggsCCdIygxh3z62Sf1ohwby
9Szb0+EU5m6HT+plpaMAH6REaTZmYd9qIV+6NfToMulnEAO2mGdoBEF9M6bdzPfWQPfTkiVfQd3J
PH3SkcnNVnAyTMFPu4VmkGM1+kUuwmw/a9G5XgRn2FJ/wQzza1LC4rUTuoxt+8rUinFjYXAaQpe4
MtKhvqklS3MdZ2R7LSQc8MJ6xPLYCntHOTFqpckPzTTq17lDjUPBfy9yoX7imWdxPsxZcN8VpYqy
rE+yTV7UYjygqC12zhDugpHlHWDL8YTRSi9vkimeoruiK6YrTU7HnSTl0hmO7oGJzD+3TrsijbDR
tmfbizGrO8909cCSgxNol5Lf0ItftdTSomR0ofXT9a4oj20/3svDaOJXP2j6ph9E8OhY0wjBYJTn
3WwYV5mGUw2ueKkv0uoi1sppx5XZx0rUJxeB8dx04BbmZk2FSSc8+zjXcd0ES1DB2ohpCu3wOAyQ
0zc9Btvg/uX7JCtK/YC0vtFv2lDTfjVKTYhciX7D/XgjN6jm5eic9OuuDVqcT4UHAjioL+LhIm6p
SlSO6SVZVJ7gXAg1VZDTVd3EXHRtTX/IokYYrqzFOevGTr7aYTRlhzYaJ8XVDUyuo3xM3GZyxowF
zRI1glptTlALJKHWfHHG1DgYlqxBtyrU2rOLInNOx9CYvZrsp8tklhOvo/UOogZZYko9phtF8z4S
4XxnD33JA1Z193luxEA+u2E0r7XNAmC0Ne+DsLd8Qp/HUNaKx7ach9YrleorO9UD3ZIVFYpOb31n
dKbrUJXEfjbz+iKThsQCoSSPsdci7LyQtAy5sBKOU8MWk4rMR9On4j8K5AcXryAlJSWV56M14V1o
aMlnKW1KiBNDMu4zp7dok89F6o6y0eAIX1s9/N7QCS8SrB+/100ldriVzg5HijGGvtraApMHBWdB
AJ04HXuZUd47xeglifm1RV3ga5lkCVcdxrNOlU6Mqr4dbaX8HltGt8v0ud5WwLEt3p4Qmy4W4iI3
8+kqKoDKxLJzryVdfV5Z0n4sSoG1emTkOxjaKiZKU3ipjGUZe+AIXEmTsGwfghxyTzlXW7nIP7cG
IFG/hjYD78FJgBzEcEbCMPyKLJcAJYht9tC83ldYiybQfeZv+jRdFGNrJ3sIu/vIrvATDeOM5qCh
vOqE3Z0F6Zg85pOGsWZBCE46erwO9GBnDeWpAuPjpozC2J9IBPpdpKf7vI+is8IWJ10EZJ4yBhz3
Of/WJD2EnayJNnV6nSPtKaqivXQC6z6XYkANhbadjaql6gBHJGgofEh6OuRfw5m3cpq1Q7rDjdrw
2NOCC9w2cRCbh0snj27t1Cj9fMLdlR8akIdj43qjKcMQQxmohFsSAkuuk+k3SQ12VjIlGdBp2Zza
atR+zabxJsyUa3wf76VJ2wkr68J9li326t3G0AquXMimzYdUzJgXBA14CBdSSHKlgZNk/z1pZn24
irsSQEsCCdRxU7tofoioqO8BfzU3FYHvZd0WXHHaubrr5+p0koa88UtR3cRY3/pqByso7Sy/xG/6
aY7kXR8049eqsnL8RWIKQXWmf4mMBMacrD5Yffwrz+fxLFLHEPw63MtDY/XncaKKnTLyEGWhkoNJ
4y+aVpZ+k/bYCY9S6sIoCN1eZKchbONLnOfVnWGkvasPhOPtFF+EsnzWNerGmXG9c7h23tZzVPtJ
jPW2K1WWn5TxAxgRwByV9dRYJonIrgovMaU6mHG6qWxzS3LDM+mT0ftS2nUJ8UBWa+WZULRiP4Cu
3Jp21O4BSABkt+0Gl1MrgXHENuBLSP1Zj14ZmVfTYsOKz965lZkZ1ei0TlxjzLudg6+QJ1A6AKSi
rWQ41YyhjDz8w3bmiDt5pnRPY1JSTJKnpm7dcqT9NNW6KfQsLiWPfWgFrjCE6ul1JL5DBnVAh4c/
THUExxuEIYFze+M45feinqB1yOEMpK1pcNieZFxm1SBafLyV/ryuCLKirhsvnaYIfduoxnKbOObo
mr08pPhHyyE1fmoR8GCjYVMp5rbWqWTrMfupNTZN7Y1zUDypWiSdNGPlbIakTnSOTSvqNonGrpo7
DUnvOi438Ldl2k06sEJx+6OYuKrjmH6fQp6ATUVENWGqCHkrGqpt1vT6HrBS6lMkjQe3TMcvBfZt
yNGki3BMn0q1b64TLIazrSac7DKOOSb3Hdto5MU9sFpP6Ujx+qaoy9Bn4RQPs3AcqFoQlMLTARv0
4mwsVAy2Cey1IkeDHjs3TrC0f3HFDEe/V2w8xmNgM+neEUCRPM2qi9pyHc7M7jzNO4tKezA6ne9U
KX/bpDipedOQGda2VHMHBV878E0jhEP1UFX6JF/BjSgCT4qKVuzJo9qG2ySd5EeWqWz6DOTbfdyQ
qPFCHJj8PpGc1qU2HOI8bFuwdQond0NasIN7tcyHGDlrhAmNEilJ42q9BfrTDOBtJWlaEB4ZcvYZ
qouFDdw4TZ+pHaYajcWT8ytU06HzB93CLTfRoiurzbpbxwz7b71qBLjCzWBfzqqFscNPKtJ3Edoh
fd1RY3+JUNxN3lRmo/YD9wTnimtHya6M3612SUBiiS8RQpFNAEqZVulYmuwvgxQWwWVUDa3thtVo
xWdJ3wLDKbVJNsARhxVbUl5hW+x0Z1UZKfuxETcC/d6JVNTA1PTmV9OloxcZRYdHZc5Fy6WvpsFE
Ii1q577EcqY/pdSVgUepNGSAqeHsYuKxbj/OceeTIAQHVxlhuuHwDkxmo3Mx6Z04p7/nAevqU9zT
MfcqakyQFKno8JFHOfoomrD5HCsiOqtwnObKpRRsgz0ezkbZ6ePneNAMMeygrkvObRw3B3BOXMQT
dhWYVia+ErbYcvBVQ3RRRjSq6r/isL5tkq0WHEjlqGdczcMDp+nghzq3WHmnyNe4Ds6QheRsBIam
Wfk+mn3D8MJYcGGTWsUPIrXhCO5lv1Vj+yyYZrveFp2yGWxtxjRvaC+yODjVYgOVznSqNfe69X2C
xTc3Cv7c2lRehHGjZddNo5rBPgEh1HszyHDjoouM8roqsBGarxiw/CpUpdqKIfmeJoT74axw1Tqf
g/sG5Bhpcn08ndo+8KPEIMObNPUWnt4PEh6SJ4ZJR6vZFGdVG5/hLt6dd9zqTFxJJd6SKeDVKkET
e9LYCTeN5d0wzvKvlopkj9naHFge+cvmLuMuYKQsPET1wdCckp/TbjRVqb8Itf5cnZIQhBXUlxmn
ZcVvbxKwcLhrdPqZqnVVJntl0fphLm9SVbkw6yQs2M5NENZVICJlm8lpcBmbwKDUuI+wneea0xPs
RdIP1Yxcs8CT1OzmhcNMZ0PvJgV4rRSBv6JsBHQ4dves8mIMJmRBdMgbsrRMcSvaH04MZ66zBdSZ
S5TsY4cNLoxrspQmnEc516St3pRRd54bUABV9bszT+OjFWapX6pShTO40OzIY0JyuUEZ9VCkEkmX
oiQp01DrK85wIu+arTRmmCmy5vwBqByNkNnUXmBhHZDQ0QKaCSOZP5jALdv0taXfddN4mvZhBAKx
qL7hXXtiNYEghNN72JNlyIy/kCZlcus+uqtpYMWkzNJ/tbq2I5t739XcwvZ53kGVqRWsvrGUTi+U
AqVCwdm8SVknd8Sk4U3nVFtIjXq4CQAfnqgKKahZyNqlPcFZ2mZSWNuuVufDeKfjruKS+qq9WLED
zM8tCHxhdzeaRWX+6BU5OEtS9HNijjG35WT21NnA983NW/a7YhtZRSCd9IZ0nqatsi2j5iDK4WJo
piXz5hzwQasuelnfFKWs+FNvt6lvdPNQQVuTDAX30VJoFGFyyUjPyJzPnd/ByScpWhjnVd1gPE7Y
8KAEIhm9iUj7YBW5Sj4hpZuXZMIo4UyejZdDkbIr2jGG9oNVPmVZlCXXBcn1Wyeg5uwp7dzGOHFL
92WaRGejhNztMi3kiSivG4OT3gYdELiN2tdA44Kmnw+D0cpnGu2b9iYISkz5xiZilmXh7KcDAe42
JXtRus6cFndR6oiTOTJx/cbhtThrI7WUPDvNanUTmmoKSCsYwmQ3q5M1HZQqvCN8mqSNIwkYb/o4
6k9yOuVi06bcDwdJTfyehOmJU6jdY6Cb4q7l0P+ZyU0qAWGW8uuZ/DeB6RAoflqloEXVVh+XrSan
IX+mHS4KM8wFp/AxFZ186ihJuA/mgaR5AC9OM92MZr4TCiO4QdlIpuxt0lpjXWzJXVe5cVN1ODeN
BE2zw3nnln3FbfSbiDWdm5ekw5nmBtVa7PGu3Ic0MiqA92Z+BT0hqYTT6mwGdMxEVUViwCjiCD63
pX8mJ36ltXOxT6nxnU5ya1yOORcjWKWSzxkqEoxhs+wuGZhZ5CWUsvVyebB17md5YmzUeiILvx+x
oBcBSLBGnWvpQQgaACVZD/CHHEZhZACY6mzaf5zof6fa8dyUiZoLgR9CtdeVL0XVZ4gp1FTarsFi
G0wme7jp3AXjzccDrSvazHPse7E3wZrSXuoerwdSxxrl2ED5i6pC51mJWnm5ktynkXnPpVX4FLo7
eiD1P61WPo9roEWhKgWSzFjVSCPEJqGUUZka8jzbQURML/KprI70VK2bIpZRFnAzdV8LxvH6NYad
1EVRxmuMdBNIl+KFuVpvMaHZFrk5nHQDLO6P3+c7H45yNn2pi/CPVsNVhTTq8rbuWdncEZV8X0Ez
94epKk4aunQ8jT6jIxNl3cK0FIFwKESCjMBrkVe//n6KsLRSrbhx2EBHnXDyMtu+SBqHeHHai6nb
TlHzo0uzr3/6mIhdaRpe5A7UzY3lz3rRoBWzQuvUaiifV/mOr+uPHRa/rXkDKPRIefHtG2UoHd43
tmOKg/Tg9VBjUafqsNwmclI3KZlb+k2UhlD4yFx5uxJoq6AzlMmIUo6v93qcgpS001Z0I2h14lNK
wU2kogY0b0QT+RPGzZxiRybLmy5jbG/gRD/37MD9plT7ekxbmFojWaw+gFyaO2Eshw0FoIy4p5wl
f26V9FtbtvuQ3GMtE1Om3Ky17ibBBOvIn/Lm6XWTZoVFEIYAAhrU6i0PktJO6VLZx8nEn7TrUsge
6XxXawilsj1Uzo8n0Jt5u4wHus9CRmKx1a3mrUEuWgY3RWZvk111p7Nb+3T73Xd/2BXFC2YnwS6P
/vbF7321HAtzwcNwtnukrAoXmYfl0bh0UxnSHQdF7AHZ9j9+sDdbzmpE9fUndQrNzlUS7Z6Z/Wwy
VAWZRI6TRKHUbZP8aK/J8p5e1KtpH1y4ZCxFmnWWCvxqBtGqVHehTR9LVfYHxQwutDb3K+JIrjBl
uFdnZxtW0jbCiez5Of9Ievm+XvKVpPJfqTP/D4oqgSu/+NT+Q/fwj19FF3fTIi/9z//w+ubh8aF8
qat8/he/hZXcaj6xbJAQPVNB0Czxy8SvtvvP/5BM5xPHK7AQlhdoQ5r0/pZWKuonyGgwcmgso62G
vue/pZUK0srnrnsAOibMTkf9E2mlzvAvJsryq1VaqhHzY3ctI/NcLbgplnUpmk3Vx9ZV+jnXXFjT
RnTV6VA18j4dVBOau1VsSWSYcKDlb7OtJqdDO1qOp811gIm6WVO2KBVnE7eDdk1RjSBQqUg86aIt
wKmzed6GytBsKczgKDUkpbVXIqdl++DsexoGOT6ZiyEwNrQNeFaUx+STqDSdd1F8mi7G9rUUz99s
vYanYjiipcbQztw9Im2vl8qCXdMFvdBi6LPFy2ki0UelOdyOXdAfOQ1enzrL6yJ0QBgK5YXtmXf2
ehn3c5QEcleovtRnh9IuBLddSk9xNXIRFNVvK6c/Wkz/O4ny5UAmpG9+/eP8oWr/se2Lnw9dXBb/
DzTLtN19tLxOuodserm4nn/+9+JS7E/go8DJytSdFo3w32vL/LQY89FjR9lUZuktjdR/qZZ165NM
d+FvyBXRw9Js9ZdqWTM+0SOL+ROdyYidl5jiWS++1pz/879fqu5WO76MPmDpf2WJPpM43jTFGXk9
d8RmCGM6cZpY8oMJ19rLOlXbz2oCGNZQomPeX882Ry82fjCb/83ceSzHraRp+4YGHfBmC5RhFb1I
iqI2CDkCCZtAJhLm6uepo45/jtQx6r93szkLtroMCsj88rWXpEDsMiQJXGyFl0/1twmsKPsuVLkD
TGDr5t62lTqvPltqWq9NJ4lL6MPvIqqX90D0zvfA0oCdbhXjnyg9ofdWvA7f3b4CTN9yO7iutajW
ncyT5jFqjffC5NreQJf6BHH5pvqY4Pj70goOZrs+j2OQrn7DiemZFYwInHDeuThQvpBjUK7g8cly
ZviH+HDnZP0CAs6p36qsoboZ6kTSZhH2X2ed06S+Oe5y8ibdxQ+LQ056uoqxEJ/6JG61Zm4fyMlL
QytqPaL3E1Nlk6UKKyP/vmIWNC30sB76dfqBAgcWXuXxJsEFNh8aLuwIW+3csYX2Rq4ypeNkQTn5
BMSVsJ2Sv3dL214626Xr3nLw2eIH36y8QtFI0d3Zus8/1BFwiU43zrbteQrzi2wp1jI5tlPb9veW
q2D4fLId3POkE1A15VExiwhVvtmb5J1IYTW3gxnbGN+K35S7jjPkvTJV8rSU3eXDkZAP8Fds30n9
q5xUUSh/jyBD80WgQ3Z0kPIhkypejkHd+HTMdq735HQG8MGjqiCsOfBn7hrbKlMRd/0NVFtwafFD
BiRHCdjeS8rNstAK8ldBe2V0WNspATstvE9KivljEK8MfrEVBvJs9V5w3Y2FX2SIcEji7pJYHcfq
cgDX5PpcTQvxZZno86nK1srXfhYvqJKvVb1FgOVzcF3FEz9GkEd8OyI2rPombqGDssoXnXqTxLTz
UyVxrk8SNHC7+vnv68qKi2tbEGV7A+oV+zdRHtYXpYzHLhAu8koDcoa7ulHWm6XG8JkMVfghy7fz
7bOn5voa0VZ/qb+wBoVggm68YE0CxBzJTPgP5YJtZm/TlN9WnZs3h7HVatjH09i2t2JWq8lQuvgI
6npbWRm5dtzMJJhF3n4bVz5yR2GKPIakPFkpcD6pMZEniXweeUZa2k0vP241Cu+CDY99ct2vy3L8
26r48PMJ//tq45BT/MtWTk0PIzPabxzYHhJ0RPG/PvqopuvRdzRUYq7V9iIhz7sTdSfwX0leJVC/
RiFK7PMVQAy9Tx/db3NOU1ft+91wXXVWMJ693G3Gg2fG2NvnKiKJy9ib2E64e0ZA5cj9Th6fkwOU
FGOT9WOZwB01UExvcdPb3pVMxkGe6fpt+x28texggcyyq2sctMiUWiCwSrrytSim9TusuIdoHofC
rqgv/X9U1ZtPBniMxhpfbG7mAv2MD9Vqy6eQfJmc/gK5hWemA92mgSK44NRsif8psKatOFpxeFlm
6mUGikfGyQ+k2MwX6lAFP9NQhywUOK0sj+d8BenJlhpZxg6dr4iuS2PCEfVN1IyctcbRhwzOMU9/
wE+Qu7u+MDzbzjQ9VqXj3NOBAUJL0IH91rb2PThgiaxiK+ZbKRSo5BgaemG8OfrUdq3yIQ6U3z/k
M6G6B0zfC83Vnkdzip69qbmxWW2RzoTVUl2InfoNsj58XWwr37NQhT6+nFa+xTIe7224ha+T8oVK
YUHjfJeLjS/azyKRmROtbvvV7hVAnj8EfGnMPpDmMf7GONNW6zpXdm3x99GDQJysVgZEKtrA7Kzb
M7pFVhCT11Fw8IgElVkeFnpfoNjZbyw5BIxZNbW3D8TEGPOkWjpa+Sft8GYHkJnhsK5d5imPYo5i
ibZzBcF8Vytl+ee4b8VzxLwmDlWhAMxXlVff7FYDBC9iCAQ5240bHhege+wc2+bbKCEolxiPGxWC
W5ltMZj2/VhZZv4ee+PieGeovQrToV+Q83te7antD6gvCHueBlGph9buWWzRraqH2mK7yow/+Oqg
ReNC3htS2+lroLx5qA5jnnc1sZFJPj4AI3v1w8DuUx/zFYkiupgF6cFRa4/7ywlaWz2iE7IgsHoi
baZ5NwNlzg82YVHVSyvdsrkJuO25C8P68q9B5tXk2ek//xhvjjBXS+JWNTLIhFemPZ4lC847DolP
aGQRo1d0ZjqDtp1IumI6BXUehZ/9wirW3Vq0oTrIKCyt13EouWpbabibPbHJNyMMaRrWMLPGrvPE
t+5YAhH2SRk/Il+4SODYd9XbGix+t8tD0e94UvqAFN5IL/tpLZIu6+ApkWtg7rSP1D849YtpRh4V
Wy7Y+yHJm+pjpMuxfsAXJ9tnptFW7cdWsG78XBqrJBFid8m1ehY+E/xpQAq87lA0xtE3jBgIYpCt
KZu04aH7oREbvjejk3zQiD6CtxLkPK2m3tEHctvPde3AdhRb/NGrfCqH50D5z3jMo7sehuB2WJur
EnnZgIFsYaHMymGsduBDfgqTfxSK7nbj6s9TtI5HJ5wOWxG8eGttroKCn0rT4uYNTZFpM0UPhDk3
D0NgW9mEmxW71iaWa6928o9mY0+ATbJE9EgK43Pnte9DnzMF9GIJjnajndO0mS5JOzFx9YV3V7IY
g2Yk/vzUEXi0a4Tbf3fb3EmBVcLHpoeCXsR4iIrglZ0f3qyjsXbanI8y7tFLhOo2Qre0K33nylpm
dVwHmZ+ibvra6fb+gqDuXY3ixs6tJ4thLOV4tO6Syw+TrEOqrXhAwpZcampeZqGPUtvlQZWEPcXQ
irdG5ZAYxhzR29GIJJx9ohwqV6b+Luo6FlasJRLxaiHukqr8GLfeXvgwhk3haip14xwdrpCfnMLx
srqGrF/Rp3hhZjvFedriY0jjw1mH4w4ro39akwGOP7/ZiOZj3GIv8KbtuujpcGqDDfYtT8TBplkT
Aaq+9nTDIjZVH9jBZlK3Lnobvz0T/PBATXl8YKkKXrdoffYa2D/ddpdgQpqKc3cbT77tnYDxFU2y
202em88SaWE2dow/w+DrlHM57EGNMihJCE8oJu84iTDdknjnEaVYuN530u9O1gXkEi4SedWub3k9
gmfmJb9SOdt2Ck58kI5141bFs5dUh558+5QgiCrdllGjxYnbgfIH0ljwkm7ldLCNFz8OdmIFqYdg
yi/Cc1F3yd2UE1AtzZyVLTdTnkyv2LYf7Qo9/wSHqpPgCv21SvFr3LkiZ+FeEqoi/epYyLXae7W7
nta1eQisssVE6O5BFLzinFhE7LNNXqjEuhMnSyZfK87uHM2Z6zs8T6GNLJr1MeXZmh+TeKF4h7Vn
H8zNozNuVrUrNJ14o1baZEu8dl9mvbE0IapprR0SUUjOLcgbopjMsJdhMx+N0wVXcxdWL6sNt8hH
BYgCmp2FSAlx+pSsqAFXsSkGNGcScle6U30e80WijoycLwlB4J8TSLswCyME9ntnlTesHOs9VWvd
rm+C+BM1QQ5FSnX3pczV6Bzact12E2E6en+pXJoWqpSKKKivirAGrRwrT1YwoG78rOSEAq1EeSJR
Z/rWXs1Jv8fDLW7Lom5YG4sN9cti1BvlSc4VRWvRZxm6w77vG/FYc25km2ByP4TLGt6TYfzFDqB6
48ICqkXw0tRHxyn68GtQJ9q5SRBDizSeMPjQO8RRMY1iI48yNFMKER5mxWaV9wOkyjvZcu4u6ft6
oHHREq8Xt0BGR0uFcHnsa+hKBz4wrZE7ir2fe6HhKJNzNHKhfWf061X8aleNvmtFAa/fuaUNoWHX
iOFbDWdj2dRjpy5j966olHXXwhYycskxOk4GChdLbHlPvog64j2KviZoga42mxa/uK6jLIkKbz8q
rXdNUVZNhvJ5ZVusCJNpRDOw9IYDE0YSPEYyUB3NdZSKhwoD5C35EQiaSxMNKHoUxPBYD0/DsG5X
VAObJYvz3jnZYnF30lE1u35RmG/AL+vRU5XzaZCO17AkNs2Wdf4Cxk2LcAn6Xfmf1BQa+gMn7R4K
c9HNtIOwP0ZzchwS6HzRDvoq98f2ZLf2RTVK8mKK5C1A6j77t041RHTDtf1TvESvohkRVihDD6Bt
1FU9ye5O0PuQ6S48KtbFIzrV2t2NnuU8jyp392yxXTbk6AK2YZmPCOPBvxqf5BMW0CtNeNAJxW1z
yBncWQ5FgE6hUtdk0o9H6nsThp0GummcSKMSdfgIFLY9TuM0Q6cP4bUOgvfFXpoTemwW4SE2+YS/
aOz3VRv1NJFB2N9W9WSfQzVtd6UrwL+shPabfZG37bchVor2OGW6U5yY7m6DGZ16BGdRPXY155IJ
4eLo6Tr6oK2RCasIq/zo4BfcxZjOvq7Y0T7ZI9xHGSSyOUUkGeVXkXGS3UJ0P4qoFonbGPbXiizQ
bJFz+YM9VTlprPV8jOZlPK8lh4oYlxgs1wxnvwbzI0sPvhE2oeBY2pIyX1zS09XmmOZocKDEKJ0F
dXseOeS1Emiqm9oihXHTL9rzLEPbnbVeVcrGaVBU+tC6s/eWcNDpfxDuFdqZq8Nkujbhpu9rlcwf
JU546uLbMBypzrOoEV+jXD/FZohvvTGiAH1qzIeLwbdMN2SwRztH1VvGS9GnqkEkkK7+Rq9kY6vl
ebbRaPJAx+V72Nrc0lW7up8L3LkZJ8+izuw18bLBR4OLzaBxqKKbbVq9Owqd0nCJ450ZWmJTgEi+
ytmV1SFB+1ZmI0K++3AmQOFc08o5XoU6aGYUwUUfXasteMRBgad3wbMyHkczRufS8dpnD89nhvNL
nSd81+eubapU9XG1b6LqGzJmB526dsxNQHW7hd+vHB6tBe9IFXRUv6EF2rsCdU5t1wQANMXsHDZf
5aT+GBb13hqcHtpprVZKQE3h7w3jTnFf8vOjfUR0wzkfgC4N3LJOPcLYxdGl2gbPYkEjWRR8UaZf
P4hQN/UBhlwFO0YxTAaoc27nvLNOmpX6Ziop6JuM+JiHIL6s6s513G7BnRGjQ9Fz6B+TeHAPZgry
W59V/D64eDHdWFjMAIV4CWYy4SMkn3tcAuWtAVzbqcrzv8WoVl+D0FY3y9iYRyu362PXxy+VR0Go
vXr1TRC03cu4DOqwyUXstU3ln+V3/VXuUmiII3eVu7qbhiZtbcRnMnbn21pjzSzXxO73vRAM+ht3
84TKHc/58gEjWngMOkQwjB5DOYLS5IrKSw6U+3IdSIvyHUemgi3/uLiDOZHt4ekbu8ytwwXnPMeU
+tUZj4x1NVAQefDGjpBv8qQlbyqYEGUiUVN7dGp+DFXsZ3nHubsqeGqnQLts4hsYB55IhLNInI61
doqHfMGD3/qgWc3QRR8LpGPvFRLWMdU2mfKtPd5zgFS06vFp90lj/Mw2jUN53WDVZFlZU3KdV8yK
Vqh7+zqOiWDDMOXza0mKg8S4fdAjFaBA42FybGarfggjghbAYIqaf6olC1gRJAWGcY+m3amZaRgY
KfVGT4FjbM4b8X0AO9y3ky9hp4U/HubWKvWhG0Iq9Qj+uNyQHDOv54j8ulRytLyxdBedVtXiFAsb
nB49j7wPz/E1XKfgaZ3XjVo7BTNsT+icjZj8dW+vlUufDQcMkaJsNMW+6u16t7he8eqhnXoLmkIj
X/O9D443DXsELPkJ4yWZAvIiDR9V0z5Ps3LAzboFTyexPsk7FqDqGZLnR1ss7LqmYAguXQiRjF8+
CcDucvcV//dIaFclvW/As9HO02xwjAEN58+lRHpmdC2vS6JHTmoU5mCNJeRy3SBGHwbSZy1RCbR4
SvcH3rnMakGtoKvzIvXHCR1yMKlXNrf2pObRu5u2RV+NFihoii5PEkmGkv0pqYr6lrQN8UwNYn3n
X9wiRuqNqx9fR/wsZ9R89WHwoJ33wGwTndOs8WwUdl19bxRxm6aZhPdtnTzMj63V8sOu0VcIs+Us
Aymx63f9yR4ReO+jZLzglnUtVvbiYn7UI9hf2pRRu5wm4wRPuENccyVd3b1qw4+e9axjN3NtAypy
miYmlgUwvK7XwW4OW0MDzm5Cmnx0L/3T2apr8Vi5nIn2ee2GnxunaKYMzAZc1N2kwna7Vrq5itx6
Q/CnVfR1lvE83NTBvEVZvG6LdyoxXX9punX4Ylvt9rLY04azoreSkceIuZSrV1rj7eyTeJWZum59
6j9XYqiqGItsKBl+2EPt7Wpk4nxnOCOasI+QX6WWsMStq+xi2pHhM94vXuu8gU7ZBFkFM91NAk3v
0EbP7N9kG9mYWr/PU2SXmewSXBpbvaovNRTgGV0+x/H8L3wraJDhsx5J/CdbYMrTbFnRI2UrRu5Y
LRGu0kV6qdXwSIFE9ddfIYZHTKCFNGcrJuu3xML1TJtMhCktGJkfE6d8nWTcnKvGaZ0Mww8Fr7IH
WMAa4HBSyo0F1rDMktr2yYu7V/xfbXAocSGR1U//3bqrEQ8XeydSCt249oA8F4FVbzewqANTILXx
M9064vPiN2ww49SDRJRJBxb1EwR2x8CRZ8KMtMwwkYzf+H8z9AeGUcOpG/mGqSu/7hTqTY4OFZqz
PWc3XkQGbFE7JIU2JloZ+Uz2q6K5GBvVS4zsLmNn4p/xTHrcvInZeIa8Fp7g59+rv3Cn4IKduKK9
KNKKc1F0BT2/Veg2J5HjZUfAOY/s1ilO8MlGDQXusF01yl1qCtILI/v7ljy0JXNhC2yMnVu4tddN
YuboEjsyAzt5kbS2AzWBtYW6HwvfAzXZwDM4meRb5wdcKzTMvMQc5/zXqVq3vYatsvsXmhiUi4ja
95qXES3lyIlMxvpKlxO7kFVBBOCgnQevvlVB4g5f2w55xb7NQVj/CeWAX3GRXF0BBU0t7Vs3JcA9
vaBDlPf7pPXm6gqbrb1kCIyr5RFvn3yzAo8XcIOKy/cT2/Ek8/K1ZZWBOszK5jcIZcGXC3GMAqr2
81DvKc51cEuTKg3kNY8YvAnBG/lKWnm8vuZ3AnmVsoMloULBTQHanPYaerdVbw2SJpZnmW/9i+1O
zfLIcoluUcGH17eWP3JTlhzX69sWZ14VZGtcTYhQWXraGzPV0yuDv9IfuxC73ouj4FoOcx/1lw2t
yPVxggUnpC+WvFqrMIwcx7kPmjvijflUcZxM4QkY0BoIU9FrxpauOpRTVOruDJ9hub6UMSXgWh6w
HYqv3M9mS3bTHgk4X3FpfD6+604zPj05FkcxYcgcld/eWCE2pnFc/I9iiV1OqdiX2sA51NRttc9+
bggM/C/bxVO1APKnPbWuUYo+FI5dgmbKe3/uHHzDvQre/kwe/MpqY+K7CO5icjttWqB4Dn9T+VRz
QbyO8LhrXW+47xZPOOApBkcIoQgEk3rO1Orsz+/p/subXgIVXDck2Ay1jx3+RlcwTPeTZnhKw8iS
b6B3xs5y7oYfI8e7nTttAX4nNQwpRmn83s3UWRbSUEw3eq6Hx2ZuK5KRDclrFbGbMHZ2e1i9Ifg8
4P+ad0E5czQeNhi8dNVe13Fw0fGLH1rmKUK8TG/w4JyxsDt4ecKKwsU/f7/Lx/87EctzScQGqtM4
thGP/X5NN8uVDtvHmnIGFtzb/XgqynrYKS9YHsbZn2+9aKb6vC+G5z+/879eWIccESTywAnehYT+
lQeiqtwxoiPPwVQug2XdhCdQ4/JHGUgOEAnc879L7PkXwRrPHrw8GYAXKp4Ohd/SJ8ZOqInCOMUi
0eR3OMs6YCcrOS8V7rh0IOb6pq0H4pACI89dfNEhjgt14DZqbOtg6X528GB67n9WZ8SNTUYLcDJs
PzqBmGaeXy9Fh6K6HtjQ0yZ3l4e4JRoQNwvj4mhXzAZ/vu6Xp+TXX5zYW2Q8lxxSl6fpt6coWfOw
J1VjSk3ScrgqG+kR/7EU/unP73O5mH9/HwdhUIT+BJDUdhMu+69fajVbVfFMofu2FWg7AnLR7HET
mCkDymBv+PPb/X4j83Yu9xGKshiVBVqmX98Ox5boWI/6VP618YhFwD2sKyDQMcanCo+t1gsIxcYA
sow3Ptr9+QMQuv77N+aeQs5BZwFiivDn//43UYOYXbFghYNt2fQwvZaq2ax95fs6hIG0intmDt/s
EQBI2AIqW9/yrUH8TmfIBKAXjTbgoF2AmGhIxTuFSCJP8y7Ciq9d2rlTL64EkdLaQ8/sL7kBZNOs
H9lQzIIzxgYTvXgVLpzeKtceALiLmnS1e8wQEhldSdKKZu3/ScsE5HusO4iEywxK5Fd/74JNIylg
uq2y1lrU57jAIXPdMci6dzARodxZTUjxwthoWz8088KPmKjF6V84W7ChwtzADg7E6UJeGZsXjjub
K48Bp2sPiy0uW++c89/eWD2NtX0eXA+ENj0WCfx9OqC5xHM2exGmSVY85zjbwWUnrkqmAde0fPh+
1OKoPYTRMKde8aWQi8yx9DvxuR0VQLCvo+mmiuvk3fZKtkqusWAGyKEZEDiEef7aJXnDZFKW5cdt
1NtjZK2azdT1+QgoO2GlXPD35kaMkg29IVahuSEcekHAG6xINYLGZ4ruEyLSn5bKQwWw9gjQjmoK
EsAJ6VXOrsdh0R56L+Z1PAGStEd+T5GTnzBSZUi/mKJqL+ZCgdOIo7VUXMscNgfrNgIRTSDuwgbd
rqOAz/trHgnQnojz0vvWchAYLudMdctiX2lnttvrJZrbMNViAL6eklUOe/PXK0zC500mCJpqhy0H
g+BSYIu9gtv76yJEfOkIGnzkpun5sBszfpXNrSnVg14S+aa2ClG0K5ccpHlODgId8qvroSp2Kxue
Y7Xm4S7Xumv3uaxzWH0r/oKt+VZVHdxC2FXrHeZ1DpDk9qzW+eeUtsyV6flhjZ9ag6F0HmTz3elr
wpCL2vHJQaCXZpeT5dacOTZ1/27b+031hOacpYIRKmHZDYjc/00gl4R1LT2nc1OhBMKOAk7xke/I
OhX7uWVnzlDe/VR1/HmR+H3xRetOFrgd8f4u48Tv04Q7cz7M4xm+u0lY3wsLaHnXc7p9+PP7XBbX
XxbfBFkZm92lixPV5O95U+CqvqFye0x9z4o+lonT/qhsbxyuyioJ2tTtSHlMm8224+t8c0g/46F4
//NH+JdLTEAoss0ICuevfPKLpPNvq+GWrK6FTwHiZo6Xh3696G+In3kkAg5RhBes39ti5Rr8+V1/
nyouGnva0/ivx7WOf//icHAlilUQoM6Pq2vP4XzDqnWhuwmCeDP0xTn/Zt3/l32O74l+AhUbej3k
Cb+JtGee3aWtoYG3UiT3y5rPclcsHmE5I0vJn7/d77cPKlv2GCe2I7y4eI1+HxQQrWDCwj5IGIND
62Eoa+uxx835nzULRchsCWjkSiIeRX/iXLTFf//xyqnoSEyJNizRff01CHIxpH7Z8IfEEP0QjfHy
/aeg468v+B9JSf8/dNn/q9r0/6Iw+6Lq/N/rbp7kF9H9XTn6V5zuT+Wo/w98okxOTFAejzGL1f9T
ZSMqxRBEfqlPuwCpXc7/qLJ97x+cmhFLM02yAjgXSec/paNu9A/E2BxiLn4iGwlR+J9IR38L32fU
YTUDEYqZq3nSIvu3u2RGZlCAb3Vsmxesp8OPuJEf24VUa8BjHLeiVjbRcvhf0ogawGm3hGaDtq7X
HNRquuzDPDz8xc0DcCy/AW7YT6gzyCEKysiHYRxzKlPtqJW7hPC6+MPfrvXDzxXxFz3azwPc/yyV
l3YO33Min7scZdrlEPTrrS6x1om6Me8Tj4J55E2NzKBjtI0rKMHIGrWbg812Xbc9iixYery/R5Zw
/0eeuE3xlnc5rHw4tozRPalC9WsByO/gfe6YgOp1qzPHeN70ZaJKBRHn4ITASpicQ9RSEcZ9gjem
8OCgIxuf5CXiovIbr3+wEG56x6UVUIfTwi6OwChvaIXZACZSN2QnQelOvglpTVbE8TJszU60W3xx
qMrhwXLLJAbcxSi7s4dqNGlpV3iFtyqfiODOpfVShiuURNGKfDxq7LrvXoe+FjuxWxGD44jhLWbw
dK71slL2VXIWysL5YvOPdENjhskvZYTTJDZgBRWRfSV7y3b3vMgNTn/f3TfdvH6YbcLAU2+R65vl
9oQ2LMowOm1D0deHKjBJeF6XmfThBpHGs3BCiRO0EfOxBNzy0j4euY4jyoByp/QyLJ/5f7OXTND6
8zPCvtB6TIZFToijAhuXMzVlH6p2cIJbI4p2PXgaaeXObImFqELlw5vm+D5lllGX4w8S/O9DW+bR
E8JS0kfwOcjtKiZiAr3nvMxvOG2a5lDGq0O20ULm3sPkOUNNU6JVz0ilHDItNkHeH3wRlEEwG6S6
E8AWeR/e4H2IcCuIXU74aLnTlSvfCM8ok1M95+7jDH3cg8uV+gy2vRV735hyOazsHT5jvVkGHO8e
UVf5rPx1FxeoDvboke3h1KAM6VPPbrdz5A4kULd2E39CcOcmKCgxeILlXrIRuyjHlu9LcsCCfO7U
ySouygpTdcjhZtFW770socn6zi+c730wLg8IpjbQN9NbCzRA539xBjKDzvj35vyQK91CoCO4XfeK
WXHYjTxT5d7ug6J8kUE9f0WYPbkpxw4QUs5AHGtEnUuMmHlO9BvOW16sWJCNHXzRK/KSxrXjuR+E
NbYk8vHFuLoGW+x1D+Vlw1LOmGY78q8ewJtxRw/RbCyCinXsn2LL4WHTTrwRxNG2vOi0OgxVzrgs
D4uLWdjPfj6KWo+XYLWqMryEDIic/bxwAqGj3lo5qxJM4i094iqvL9vvfu01ALA6mRYLgVmNBq8C
wS2T5CPAWrj4OxEuvPF2QUXxamv3vqlbkx9+3q6bO+TBJ2JM+NFbq2Zp+HnTjXPZJodYGptgGty9
3U1Zzx5PR9jUOqtU/CWidj7Y+cIauOlNEXxyx7gPT50/V+CNa+RlEuDwkWviMU+Vq/9mEZB4E+By
vg+d2RrSpir9r4s1Ix/q8v57VTf2FVrc6rosWHWNcoPThC8PWkjqZlfEEBtF270XyFEom3XD4hBa
bX0XNW6EhK7mBHdgkpzW1HD0VOlmB/O+w1/yuhhQBCzE7r7aqvVtkTE6N+ziL4mJ68t2UPSf5+YS
MLQK4WWrhRwpA/p0s6nLW6RSffPRzmVyGoK5vw2mdSU6qpCE/+DsmeBsYzLQHIy/6bJG5UuzBE9x
uUC29qUQRebbRutHqM5p2iW8QpiOBRZgrg/aMt5iEiQdBhYXum+SglgrVyBUoTIYpC0YBlQc0fqh
5mTOUWY1wUPotP2Ng3j1S+RZ0zPapYEULBWc10t4dDzGE+CCnoNdQZrVh1WWRH4QDLfebzCvN8XM
iZZxivDURr/Uka7uVnd9t6t5fCWiqg/2CJDo6WHkglA2bZ+/LnX1NG1jgQVgGm/49s3OxNP0RsJn
kxLYkJ8wy9eZbKb+KC8QhtESL17EcfK8+TzQwpREU1hEYGU91Bkpo7CqxEs4Zpj3W12iEAGuf59o
ZH9ixW6JasmTsEsrqYajnRQ1f+D8fz8nAwKmeRjGQ1CoNmG9CLchK9kTXMIq2uoG8XKBFq9U0zes
1gLlWCSktUsGk3/pt8S7ctrO/QxgT5Sqb0UD4StWaBMHYK9PwzyER5tgEQ7HgUuGVrRqjaDNr1yy
HMLwDslMfbJR6R5ZSaYbEsOirFN+cQYNHq4acOfPZsXITU3ZhGm/lKGXFnbVf2VrrEa4Xy2uqr7S
FO7JcVdsJdIYHXck0wnGl+iqaSsyOszEL0YuS22+W/3i/whL857b23hbNITwaKapl9VP8rcYlfFn
C0uA2PlKftXd3MmUWLw8G22UcmmBsmQnuC94qzqJrqtKVsm13Zjhg++v+Q6n7EL7ZjLLH6ut1Xtc
qeGBFf4CEfPs3ZHzrb85jo6eJrCw3Ug+LURcTvb71Pkb3FiDrxR9e/woyUD40o7r8FhZofjAgtnu
lSi219rBpKBjwkH6WOa3cVNv32AQnFfU5fXBhdp6xC6b0BKj0XjaKwle0B/mjUSjjvUDulPRnFdu
z1sLWpFJ5NmMY2qU5qomHDx56xkqi9RtrKrcV7XT4VkWY4wZojLrLbBU+FZjlrjrCZNM0g0Tx7y3
IBRIai6m5h1c20fROkv1MSZaBEY7rmPCisS2sZ/AmFy8Ru6hK9sLFkgt/cROy02UdiFxtYdZVMtC
NoNVv9ahNuFB15u59oPORDtJs9NR6YtUcIhMQA/70Gv7ce1jdaV1G/xo4WHP2P7VkhLavoQEVoUN
LaVO5CDNdlfR7tHGTf4lktMBaDeJs6o07qbWBqGIepa5okK6h+QhRlFg40TZtQG2CqQW/n+Td2bL
bSPZ1n6VfgFUYE7gFgQnUSQ1WZZ1g7AtGfM84+nPB1VVt0i5xaj/vzpxOjq6eionASQSmXuv9S0f
lGtNZWTJJggEylsvTCHo18ZVlEmvqmgDedVbfui5fjLa3cKAwQvzZGhW/eD50yIogAjxuStYuxXa
Nx0dfxXwVFnb7XVh5G1I3GBVt25dqqZ014tQqV30CcJfWnw30Y2ZSqI856GuPLcaCMUbaj0yCYi6
XqyxSpkS3wCZwmDWd2WwrMCHtDcmO6XwWvFQR/P+j2pz5RutPfAkGqQlWKPqp3DUi1u+yFZ3pUPV
6RyPXQcs6CTkyzVWRfHSjuh81nJOr2QdDwirV2JA+eomhBRtKDqm/jrqMHXAIxfFAgUyDt6+N0zJ
oXjFrlVHH6jcJqUOegZ2UXdj9CIt4WkpxZoumb2DPmnPImG++G6b9fJmnM8dLCahuRu9wiDVG5TI
Bj5WdKe2A99VvdCNX2yODmYaKSj7agCDV4pWD5CtTZyajl1QnWRKhlK6krwh2vVxru3SmqbaWm69
NkYfDOxul6f04JaSbHVkQUg92oeAfcY3Ufge+t+J+lbMN9RYdEN+q3tBGrlyixze0QqZTcfQaQNs
JomtmJNJ+qhBMxl52ROObkvOM2zWJ7YB36vMb+6TaOKzPNVVvK+U1nz1aUSvRsq1C9DYKHuGyJQO
cZIWz7bi25yOAvCnFAZbUyGmopgZOE1H1zweMxQPdT7L0rwpBA4U1Nj8Nmga2g6LaaiBcU77LF6l
8lSWa1UgFXZoVknXchZZqK0g0ShXHHwoTtMACB9p8dZAnOzMekIv6LuhoY8EoQWh9Uh/FMzwVLP2
LNCsFYjUAw2BswXQ0E4Fr29lZvzMAJjDo1VAdYHZyP0fNegzC9FG4trs5vOdL7f6F0QI+Tc9KTok
P3b0rIcam3kFq8kLFrjy1irzGElyGXj6tpVMbYtZrO63cgIgbGG0rfxMgRTBdP92CAgSZVCvRzTd
UDUtb1kBNJpWtM5za9NY6ACYQHogcVTxoHX2ivcLIlaISUsetnz/rS19mebarjNS+kopaQs3hdqv
ua2NDHXe/SGwm1Rt+hogM35slbHVl4rZTvcCaVu9DGhI7xIjDl9UjVAxpxwG66a3mGGIP3WFXi6L
haFUmkqiJ2LNSvWre7bfHZpiSTjW2IebAuUCKsecRg83Pt7bqpVv60DCxyREsA2K4MUwaSrgbxq2
vHSzOdPykTxVcspDbiRzE4RevMJBFdzqoRG9wnfUf7WdId2ldlg920Ng3/uj5y8xZ2muKkC6Loxs
siJHrjJxY/L6vnogDJEocGR5aij+IG0IpkBzs7BPynVZjeKbUuVzbFONakCaz18WkCr+c26V47HD
ALVQg7xZWbHIdHiQlB6ToUOUpWVat+lUPbsam3BY87HsnZEzpZWIGbEDR6VwTHm4QYlWryO7+hoK
4X8BXk7eGD4xsJ2aupnSYcPuDWC6VKpPRoG7CgltH+yg3kzaks1JtTZHNbtRJQ2ZPLM99teDPrTb
AXXoKhiV7suQYLEQPhv4UtZWeWp0x7pR6bx4tWZfQwl6yQdEpQiXiR1CYY8uwsrCaNN0E+8IQFUE
YnaoWldhPqhbvj6voFj9F5P69WZE5IgRzyZExs4l81qORKWBeMS0smjghiqLJmmCO1bJZJ9abbrs
gW2xRBTMTr71OGccjSoqTj9Ap3lo+4sWUZCrFQB/bFmzFikHv0UZddVNGoagHbW+2/dT8mo0/F3d
2AA4JGdrp0eSuuk83I180PRlqUjpK5x83BCiLo92UpsTO7y8MlZ0kjt0rXHWHPS8rm8zz4vXApfA
1ZwBmGBI89hZtiIQDqcQmbZMUxa0t+0JfKCEprol2jRYYM+LruTG627VGogh3ZgrthfNJh6BniWt
kJEEWvpRTevksUsDxPcD2jK+zXzov0KqGteB4dVsL6B0onaww36F5ou5xPzcovkONVCtvf1Dz8L8
LqvlhoevgWQs6KA0O6VPPMnpMYbZtMgiDKVVycFFYVfDOomK1KkKRFg9koYfoteTY10URXtlmEZ3
UwuJlyjAhAEbfoqqF3kIKjbMsJzZzDba16rhTIhgTcnWsRDDDy/OLMWJ2HXw9o5+LoHi4oDCNJ7Y
k1c6yvl+CNt73UqlLZvxGkSbbHgLpCh5zxcRBUCh4ZpZAujrVqWnftPLUtllQD8XaTYbiMo+MleD
JD3LgyzWaicy1DXRsENz6W8Hzh/0+6RiyR6FbytoRvS92H0wLOGTcRSQzUi7NOXLgM4JBDNmWFQv
Db95oJT8tbAyr1nQ0kGyQzjkjT/k5bPhZ2bC6bzOH8bBe6hqv5lp6aLa9pXEiyNijC0PVdalhiPs
Vm4WrRn1N/hFJe84Gp216KrOfszkpFpaptyvx9qPp9Xg99CK2Q7goxqi5I794LRSek0tHQTI1Y/Y
yKrvLdZMKmZl93Pom7hyW21ajqGEuDpN9DU7T8lyLLvXSU1BN1ennXTgA1j+aBVUmwFNU/RfHepM
c+pV8hIwM68lqoXbPkn6bc4h6TbF/iBEYgFh8MfkB6TFYkT9HNtbJUh3tN9G/B5esFH0lIUCaMJG
5NRQejbr+BLM1nqtenmsFzj3LTSjArHmojOlqlkPsknfcOraJ2x54yZv1bq5Gat4hOvWPPM5Tu8j
C4q3FafJTToG25arXbdSy4tuIVZ81XuzN65orU3ylS+sul+Szyk9T5VRPmEdPxSRmi5z6reLQRPh
U+hn8l1VQdEyJqT9A1bUbzYehY3kt9QLhXSfe/rgRJTKRhTZnU2krSax2+acjL6vN2fN0RRvOU5m
a63yzGcpDeGh+XDII54S4DczcumOdgOSMAMhvmo0bl/j12kDXbqrI75E7HkMXgX0pqJtryj6+YuA
z9SqkiR97+nNeJ2HQgL0NzXoKuxaA4kxWQophMJowwNSS+WbB/10g36w8pZtLOU7O+8GanNF9iwC
XJugyH4p6dCvYAmHj4SYtGysvNDFrxFdDdjF9rE/mQdVJF8mid1/1mUv2LvkB6OueYPqtM6OiT0j
PYb6scHVTl/cyprHWgdgWGZW842OtBdyNIhz9SZiHzE8ZwY81UUnWhlTLZ7w1uU8ZFLu6kNfQdOU
6lwjpb6svAmnlGKqSPjyYIgs6wdBfwtPXsXxxXnTx0Hzl8t1gGoel43ms0vFWSNLTphI8pex1FsX
dAmceD/o9J2UzT1yDvbmzaj36QNf3ArDThayl8r73EdclfiUBzoOI/ilCro/uwZPPx3DgE2VE1hx
Hy6NQRmKa3YmduSWTcUyM+iCQxfP1KL4FKRxd6HHdqpz+LNiTnQLmJGZ3kUT4LRiXua4rAk5e7VM
EH0WOkNjM0465rEx91HN560HOcGrxoOIpeLp84L9aWNzHttEBaaZBsGWM4vmrANmmV2N2H/6jrws
24e21q6hnkbuRNHVDZWy3eRa0t5JXqyni6iV5NXnw39seRAcRSoRioj5w2XqZ9ceCCOQBpNK8iQr
QbBM5UxQQMRCOv6k52p0D4WlKzIr/9zeHSRZ/kGwDMLDSlDdBMbVUp9hzw+kC6o7WedeK43Jrs19
D1p0oOJW0+O6pF86KZZJKkOkSdcXLuG0icgtZN+hC7Lv6JLylzfWzrvGrBSYCsVsnURBAO6oFKuA
OriUQbVedB3VuSUyRyVhqxTT00F/TjMGhvfcqsHZ+ajXcZqup0oaOhccMbt6qZTM5EL/WvnNj7QU
oCjsephj/M7TOYbnvDWEh6HBLKqoW3tEqea7tAPVKPhw3zZBH77acUOvJoonbvJbF4nYIg5yaumr
5jKI/JByj6iCkfLhDJm/cBtP+9szl08z0DRbhgXP0MSmf/oLKWxjmi0h4Dct+tm7P1+6Wq2jYa0U
1KgOrBtIL8yQer0r8mpE3zbUExLOLBgGYuGhsnE6HmK2D7gdmC41wJKakJxBGXdpWMLbQ0PYmNYF
+op22rGef7nKUzd4iyDu4TM4gykVkTGRlVmivdYTZq8Gc8V6TvyyQJw08mJ/T0uet9tLEOf3vqr6
uIBzNYgO/mjmwc4Qmm8AcS9mebQahBjHMs5k7mx2nhyjClg0o7kbRCUgMBZ9M6qPdJBxNdlVgjsF
1l+sr0r2zYObphw12EuXFlSEPMX6yivwixNTdId2kFprWNIzgeNtSd/hblj9bV8H5gNoFyNBzo74
+8Lbcab3nG8OjB6a3kCtiKED83b6WCcaEynCS3z3PCYws6HF0aZtwslbhOyZyKoxcl3b1xV+hmUV
huq4A+rhx1cQrPn3Ooe2I9X/OlyjGZcpZCqGXmxYRONoJ5ujpa9SUzYkh86uWrtljEcBYbnP36oO
Vk6bXWSy3btW1UbW98JM42lL1SV6osAvjw+fz+HTxRS9nElEMfrLeTLILEtnUxiOyUhKiQe814J0
wA7ax6uBkS8Fdw1xnmwgX85N9hJ6oy5Hyb4Yw6mevub8Am6yaTANNRswEnqDs7sdDMaYRYiDEE/U
+cr0FZ1NJPAuGiZvLR1us9C3tqcHT6GUNwOmjFkYOYD3+GkgFc2gEBih7qoUZz1iz6hVrhCJt89Z
xEeQ06fnbSExeBhkkDysjRaFvlty2MUcbUxS2jnw7qSloVOoXH9+d9/Cxf/TWUZEIWuaAhdWAfkE
4EVTTy/OCEzi8szmhZNJuafSAvYcpTi/ngqBvecUSQZbiPbiyhNx8L2QM9pWQlREn8mW5WnL3gaa
jZnItI8jlVG3g0xwr4J3H+kpKca93Y7RzmzRSB1kz8DqRPcmq1xZ7pU92m0BLEahbG6NGgCHIssg
Qo4sScvULqo73eMwtPj8imfRwansiLPoLMIkOJJFG9nC6RWDwhZEdiQvjTb31RAVsgCKvJ5rZ6gS
soVF6albMcfyfdL5Q7g2cuqu7Mk51jSlFgwX9DJv8+f0EVgqPEwgsUiuVO1cWZvqesgmAtQTTjOa
hcB5pfsosjOBlV7xCE/TzPFLV3aQqIwm8cJlb4yWd23bM14RuSTu755GNWEguMJ+ZUQbkRyAx+4g
tFhTVi2omF9VaNCqNIoy3WNQLpN7eRY8/dngfOMoqUVtPBhYMRXUmDLVu7f/VuqMgmK93EkCSSY4
DNeX4CCvak9iiuQNETIySHoSs+o81hx8A2wWx1Spi0VPGxsGyoSycJ3mEIbZVWZU6xI25QF/ZI/d
K2UVaZ7sLOcPS946kGqK2X6TiZacbVNXVhZtfw6Shtd6IO040dLm9PJhqUVJmbsQtGx9m73JtlpJ
ja+hiCtfanukImzknH1AKlToS7vU3sMYNhWc3EpiL7UGCjFdwQQ7TsHdlUgeaGk3vc20/8s6oVlj
9d9lQksognkRfn+vFJr/jr+EQuIPdOOasKm2I6pnY/y3UEhT/0B9N8u5WOttFnw2A38h5hT9D+hj
cDdxDMuqDpLp3zohDa4jkhjbpiKIwIjEz3+iE0JzeLouzJpsBIkCgRwWZnipZxobjD+D3JhD4CDu
zMUVYiHjRi2MUtKpwPjVFcUMv3UsEpvMOf9FC2ThdvEkfaurqkKuH+lq9YRLFeNdxsdWDRaia9Vq
F4ok+qb1dhdcBYMWhK4YqtB0KUdYABnYhFn0VqMkvMLGhf2Q0r2iryNCub4RrejdkIsUpwsVagvS
Zvg6VOpVJX1piix+JotKEYs6rjHHYDeb7sNSLUc3rGTZXhD9VlD7RG3YwNzqw1uEHs2N5yeQMAyT
MKO1bFR+TnB5bGDWJjQodiOAQTvVbnzjKhon3pzElytjXWbG/F6FtMu2JRrJETSXndA1iumfb6u8
saFJ6ZUPJzKV2WZocgleDYIJ5vzUEKW/ij12Ks7kqxY9fVFl0FWAh6edSj2KquIxypsJYUtvyaFJ
Q7sceyquAG96LJ1NVYPDmOSg4IUXQbQ08qowET2hpR/m4o1ROO1I8YKKNx6Q+qGLZcWYyBFEwG79
UOVwGNpdNkiN3N52osZFTNqVhMr0wEnfrPs7VULEWy7SOshbsi47xOGAOcJWhzt4N5mRGreLjovi
UBzXWdVxBtHC3l7UnIkUR84qW6xioD3t0kQfLOiAlVqxQwORNruwTeJnBetoRDtPBCW1dyqxCViT
YGwdmdyY7t5PeF+WeiTo3huDqmR3eTkb0DS6iFQ8k67vF1oSVZJLL39CN1K2hGHi/fA4fvkTvCEt
xHqwnRqCRKgDx31BrFVf2uFmNNR2W2ftQMeq8Ww8oOQZdS4GYxUijF8NYmWOvs6s8juZhskYyPk+
p+ZvLol8zB5siFtzXkXc3PgEKnGeAt8D4SoWultLiajXDSihm6BGY+/WPfxjPK5+d80Tio6hEWfF
xm4ttgixFg5PQkQ9aWE5dXnmLaWccEVdPRq2XZ176iI0WyLoLKtGGoD4elTXg9EYKI6iEMzYkCBL
YAdfDeqzKpGC61qg7iyHkn9b7uxB7bCoWiniEDIx/KK6VexK3NlKQQNj6OTawMLkeR4akUqulC9S
FRELxNmgN4AGiqRYxewN2q2fkA2yBdOIN9eJsIVGe2MUYJ8oVAHvf4LHk2f+gpRGtAFRo1sBmDVQ
/McxwZxP3lGT6M/N5MsFNZzEwGlFmVcSIXVNzATHCUWYtjd4+bsDlmTfI1qjMfKfCvStAT0VhRaZ
LyWQh2CiANXFmJNVM60OSlyWBygCvU5xVLFuy6lsk00yFJ2EE6GWdnQ1yU3sc41uBb7VAnXWEBKC
DdpMvlV9I1GWMl08A4lWPJCLIMcp7RbCZ+5bazQ29mBXiMKUsKfGmRjBrT9oAFhiin5OTSQHKjo9
6DJHx1qI/I4CcbCS0zbcCp1qixNTkMrcqG/JqgPUW/wgAXMEZEvTBtmxbEfxjKe0r6xW0Xw3Y47c
mqMn7vBSBuaS1RRkUKfUATHRedwZSBhgKy5TQmKQ8uWW/4X8wfF7LZP4t8R95E/U1GuFHrzu8S5U
cZi8kpdDNSAmL+cHsidwQTmI72ezkWY5luJZWx34Bp5Q/PxXqD6scEHzwdKcbiTly2mwb7dz2KyF
5MP21G6mSlIzI8BEvpr8qmDiyFCq0I4mu4ow2y9dlpTBVp5SL8hJYSr7e5OWQLkgxqh75UQBqSTU
ajrafuQVD7MO6lAocjkszQ7vFxQPgnrdQcF8MMMs4qXaynAuLbhl1jpgoYO4BEbvdqpS9kdWAPvJ
qbSqJt1cs4PpOmbNu8liERtLbcp4oXy16zJXp939zZSagXVCb8fbyih8aYnLyNNncpnaWkfSx8KO
1k7ikcXI2Zs8XTwVVAEXhS0PxuCKWOMRVGmNzlFOUkifnWX29tci8oHUeA2LlyNUacgo6VsBEXNj
5Q/douxtzLM61RoiPyXTBE9ih4220lGOBXwzjcmaHRbyVwr3UnNljhGsUFNtVGvRQyOFjJPpyosq
V1K2NERQZ1dFMkSBQ0uQrx/ieOhAeGfshBwRTXmh1zJVa5gALdFOQwHU1xlj4qZW2pBUJv6gzIOT
OFHo7WlohW4Wx9qeIKuA5m1d6DmlhNL0ZtRQpbVfeltv772JQjqkkqS84RXgWhHyYzW1K6nbIkHl
stH051/JUKVi6aOyY62p0zbGOOkDSqHrGpMIZoQl9nUquzRvmRtzI1ChnOuQ6d7NP5IqPO5BGzEn
dTYzeRRxjcCjA97hP2AHloqDHDZ6+WMGs3B31ZyqA6IL4hb1ZTNBtqNsSA86dNNkiuRVETS+uqSh
i22njgoJ9A6uthicvxIRDdKLCEB64VXNkso/4q8JyBFkPpKmnTSfs/ckr1G8BSrXAMOTFCff+f+N
j6Ijdp699cQcSYYRXEsnDn2dWDIOqbJ8MpRenTCLDpwO6W9Appqq3v4l1RHYpzhus4Mt9+G9TUjU
jWp7hYXazp6+EpmtP/NTu28RpJx9GPtoObDGFreJGVQPWlcAtfK1IW6hbPB5dNrQrpp5iuXkTKoh
AogU27DpDGDXNAf6NSAPBBwmWxkt74cFaIy8prOb6qQ3pwNq6LofmoWSpf6GL2pDhqbZxRS9ShK5
AlNvrjIupV6IOK7uJAPi5SLU5PzajlX4QAHq10dCH6sDnmeVdPepiO7oV9YvfV0bd8A4U91V5ELx
l9invRJXe8ner8FgT9qjYTeLDnXWekr7XmwNlEs4KPtCMR0wd2m2krUkJ1gsLK6kyq8qBJd98TLj
aUDyoiN8YoeGFjGzA+0nC+zAp1g3kIgBdsO4JKOJOgaiAA1uT12J8yzNCU1RbE8qFsymftNkXkg0
FSyo61ErVDacViH/NMsA43wXYih3KgxhNHzGEW1RWprZwyT7WrbDVE/1Pkot9jwINhqEGWZl1msb
kbHk0AMwv8kKPTkEFLmJQpQXFNoUjAoWe1CHgZM2Cmm6EynA9Jtt27dccDUw3UiM7r61qh49RUiU
+WMBjrHoTbidqAU0Vo1vpE0hrEoKhfpWTNJL1c7swEhPKZYa1MMSaLCjR/x2Vvu6YxJT92Uen7yd
wUP4B6ezbORFQphRI1ATgUnmi1G2GhGDUoDizNZKZZP7/ZCuiAkzj4OnBarbqINWgDMbkIUGeSrt
WwqiylpiNxiuTXtib17oukkMVtDKdHw9aqLAQa1lDofPWqWp1N/1nl772PXZLFI9CyjY1E6jThoq
+Kg1XnMuSb6n70P/JimH7DHXFcqcjkcJwKaniDeeFqY6yXeKKiviAa+7HSJfiOtrL086aQGwubiV
GgViXSIQbdplAlp0HdqWj0RnkipW5FDkkmE7Ju37YV+CRUpIMc48NoAjZA2SCPlmT8Yqtkr7tgLS
d/TxHKeLMGiHO8+sSQLK6ekPToa7R3ZktpGKiyY+BQuvyzpsQ/L82C2UOlJ+PUUUBi6sGB9xEYbF
jnAthY5DAB7FMVOTAO0oL3zcJc3I9BgTfDmh5SVrdehjKMOkqEYukGgoMf/87P1fDTgn8QnH4jW7
b6rX1wbe+/8CyPtcr/rvR/DV68tr9b15ffnXfcNf6n/lv/71dh+y1/r0YD7/OX8ezBVT+wOfjYEn
ma+Zrc19jD9zFRRN/IEVkH6WIVTwAiZn4r8P5vIfMl5mWh/Ef/BvZh/7XwYehf+FQiIvNXV7xTTl
fxSrcHost/gDbAiLGIJUOhjWW23gvcsr1KKcWmAW77HALBQLgu68dCF8SlK05vaFavNprfev0agM
koODbpiPxmlxcApHRRqjLt7nUrcBBLTU5QvF+w8jUHVUdHYR1O1nr/+Z5RyhQFm0GanUGpjiGVKJ
NybkRPruqf/GM/ThrgkVd6FhKIZC9RqAwel1zPjszrCSZl8YCdGQrYHQBuPCukdgvCynvFhYpaIf
Ph/0rLTK3SPdh3+xhTWPjHv0dNQmzMIit+x6X4tWQs2Z/SrEmLhAnaxthc3GrRTd3xqQ4t1xKigG
FpDhaJCb7YXG1xug+z811b9+CdOPBow590nO7jLd2V6CnFMRlxhaq3zKFcfTKuVJAjW/gTLrA+ZS
dbwdmoc9Apmbn4pgjbY0d3EuKVvSbmNOQVq8EyDW+VSq2hKsUbFhm/uEDSV327yvIb601prYDJKG
Q1PvdiZajTuP0gIKc5RmAA0thFZebt5euNOnXZG/r8/AvKpBGsMYdnqnE3LYSQSd6j02HRjjRv81
p7hPXUclQ9hv/BUwSe0WUb3lpJ4IDgYzAqVf6R09QmVdBcrPUqjjg9da+VNV6uONl8aNaw4mouW8
a7af/975tTl9HLPBVjGY9lAWiH86/blphic9ZYXZE7dgrnvRitWgwPartN5eGhWqis/H+/iS4ZTT
ZmcxjDQ6yGe3x0jsLJ5iPdzj56fjELJVb9zPh5izNc6u6XSMs1dMa8x+LAwt3NOsOFBqNlb1AqvK
UlowLxziWJbqdXWVu7JzaXZ/vJuCuBTWVfLI+KeYr/5dc7yQJdMfJiPch81KTMF1SKuAdIHdqF8C
Vry1f04fHENBPmE5l1mvzntfahPEKIbUcN+szHV4Fz3Yx+zavGK+K0/RNU60NSHAR3UtVsWq/uK/
2nv79lAc8q16ZH+qU4b/hZCUbNALd//j/D/9XWcTKi4R25XxFO61fjcqYB0yczmLnrx+WkUhshP8
X9GlSJAPs8pSLZNuv8GqgsXuPAlOnxB2ei27qqbMfunxuDY8rCSfT6sPz/ZtDIF8QyZyhMPk6bOl
DUGPTUuGPSGr9GBIC+Nw2+k3Q/z6+UAfF+uzkdTTkUg4i+h3M5LmTG5+ZWwi96exIA/xeKnl9uFh
MRJFergjfMmpQ55V1nHQy4npMVI0B2t4/aovx4Uyfu+mr+QcLZOII7g4fn55H97OtzFn8YOpWdiS
2dO8f0f0BMB9lxXDnkBjhwIueQjWUgR7y76vE2VhlBc+65fGO984SI1mdwrjBZ5HMmm+76Zs5Su/
TPLhfbvY05z6/AJ/NxnZmOGxZ2s0/+X0AmWkl0Np5sNe6YNhi0lTXcwywgvT8cOjm5PqmIqoXOiK
mOfEGmxH4CWNujwgfwArhBggtAha05Be4zJCXWflAQXz+sL25cPdfBuWnR97PlrU4mxuTkmm6SAE
qHfa4a0sxStcQYsJMXup5s82gaB+o/7zK517TBpLqmbKNKFO72cpJEX35istM2VJQ5Kzur6qDbGa
iOzz1PS2NbKr2t5+/hQ/vO5zy4mPMsAn2EoMfjpqGlZ2A/x1hI7suSNITVzOglxe0j5+fj7S24R4
v5SrsmooVMrYfhK9+OGbaHFM1WffwF7fS0f9qj/EhGYv1AePj1WwUNbFMlvqwmnlhXYpivB8N/rn
0POgij7nS56t1gMp5SQ/Gtp+wuzEZ9NFbg63XHfACjoVI35+qb8djo+/jFoEZu/5NhRQYKgNvqTt
fYjTSIERisJRHXehRuBASfvy3+er3+y0z9/Dt2t7N9jZEzRDsP7YDOfBdpb0rHh3//TP19nezf/g
JZ8RBqczRBVFo4WyKXGU99plm08m52hkx5+PMi+Hp5NDp4dKRZq8G9Ipz0FYukKqOcQr/0AWfAcn
tn6Gvp5ssBRqq89H+ni/0PWRyMc3lKYWzdvT68nBUkFLn8JDU0fhPtAzKM5YBS5MgfP3ilXfVDHJ
ofGYD6Az3uL98u8rI4hwacyOgaSZ6ySwtIepK5QfYTDAM5eT588v6ny9Yji0G7SO2driITzfkelV
FwUUcqpjNNgumstjTw6ljA53rNV7qn3kQlx4nX9zgRxT3x7XfC6fT+bvL7Aog6mMyq4+ahQQHfhK
W4PkFqzJYld24sIc/DA7uDz2mSrte9BhgDROB6tzGl7Yz+pjw3Ksaz1VHV1cpbax+/w2fpgbfGyo
JCBwgzqk8uk+HceLiww3X10f2ySncbpDH7L+/xvhbF4AuSXSyGOEUljUwY8Whq3PR/jNvbJJmmQa
oy4i7vZsrSvyTqid39RHweZNkq9UaAYkM3w+yFxdOX1f5zv1n1HOw11R2Ewe0tL6qH8pjkJ28Nvm
C4lUi9vwJ+Kd5LX3XOxin48635yTReJs0LO9qRiSkQIzg4awrnGkADXW3KAiO+nCQL95nXh3AQih
X+Vfzr+KNcjQmtJ2fcyHgjNpfgPvqnciekh9hpYXCx72wZfPL+58p8MrbIOkQXHM91hHA3I69wJf
AddtT9XRIosBheNBizY1YSW+A1G9bi+sgmcabRAuDId8EioOhC3b0M+2G+bkjbFtGBUP0NgUN7Qz
7ZW2m3aIWdfTOt4SyHQ1PUsvveUUr/nXz6/1d+/Z+8Hn2fXuAEmIQ4/tlsHlVF2AcYlFdWGC/u4J
WholRVZhvvkf6k9e3ncYcqoj3xM3MDKCJXQXSW7IyjEdvDF7zrPwwiL8m5fCmJcoCzkiZKgPZycK
enAiNKk/Ypt2k6m7Ic73usadrICs7dA7+Gh6q/h5oIVsgjDssVt62YUd3cf339AEkdN8d/iOftCr
Sug5RrpZ0xHT9UJUntsMW8O+MFl/d6kzbUklBZDtAWXR0ydYwrYKufXjUcFbmziY94hMUX9aT8Oh
d8of3WP1JZMu7BE+fnK4sndjns0aGtll5vU+V4b8ocroeKROioXWMG4+n55vZLvThYY4aZXyCjtV
Js858LWcQiqahQJMn4Wmc8wS8a+rvojnjmZU6tbX2pdJLD8f9OM7cTrm/FzfvRO4BFSC88bpSCuJ
0JqvRRNfuH9v59zPLuvs86aRVBbMXMajRqlI25X7wZGW3YLz4k7aSm64HZxwDV+Epni4RTn1K1jb
D1Z24dW8dKFnn8C6hi6qqcN0tIPwSh2QfRcXjqZvG+wPFzqXSAR7BiHksw/FpBIZqeEjOI5XMn2g
df4YvHTVllY2fIZ+ndxb9wdlKd3KP0lhkW6l2+hQPcYPpWsvTcfbtRe2FR9KHbQu3vwwMipurDGz
vvD9s0XiYoqS8Lhj/EjVgdJcsUSB1d5rqGC+XTrS/fbdnN03f4929pjjIlUbQUjOMf7VvRja1ijX
9uyDd3Sfb5iDrh43XrjyLhxElN+tPO/HPXuwWmDprdYzbvorvAMov9LdeGvekMZ4H14HO9r44HAu
vKof1/n5zkIrRCZPQey8sCtTNR99iTHlX7q4JgQu3SbaPR9r7cJAbzv28zmFSJToGGYVLduz1act
kWH3lTkeh6dmFX4XD9NP0j/vwMNglf8yVm6dLvDGmu0CwtTmn68N9IPQYtDX0DX97IkC7ieAb/Sg
6KjIDqSFCi/t8xF+sx/gUPRuiLOHJ4ANCBke5VG+MtzOha/1q7jOrtV1fZVto62+jjelvtQOGTlI
yB0vDP+7NeH96PNjfrf4jRCf1BRTzDGZEvJABmmFtsz8fxnEZoayOabqce5asRJsCBnmsqOk8zoA
DarLC/ua370BKIn/PcLZZeCUKKUiYd2pq8cpjGE6iU2Zyhdmw2++g1SK4K2zu6HKOKML39+sMGyn
ZpyX8dY+2OOq7b9W2ZIcms9nxPzAz+Y75EKZzyDHIYMW3ukok1WCCwJYf/B9/TD6qzb6kgXN7Thd
25K+/Hysj3vfebckrDeni8LW5XQseEz4E+3MOKiRjbgw+DLYhIjtbNwqAeq/qskwL14qOfxmnTQV
EzUbmxhalTR3T0ctx5icm7JtD2WrbIppItNQrDxL+tVK21E0y7QxgfNlq6760amWC3Ofk063+vzS
Pz5MWmhQbpGm41HR3xbVdzPfhCFjVbE8HEKPDoo6ChQ5MnRCjLO1JV1qW3zc2QiFWUNlysJ2w/fx
bO78D2nntSS5kazpV1nbe4xBC7M95wJIVTJLt7iBVQtCaxEAnn4/NDnblag6iSXnZsZoTbZnCER4
uP8CdadGEoMaHH2eogg96dsC3nybwmZO/X1IvWr04684F1zYwUNfd9vSCVY21ruPhM4Jep3gD7mg
4Pyop9Pu9/iKF4Hu3EYV6kGNXtI5MYBo60kQrTSEPwzlaDCBeO/MZJvTUFqOlVtEsn7rG5OxTVPg
3DL24WBCmuTvbmFe2lSUkIGdhT5p/p2GSodWjrpAHo8C5LY809/Dn9HwDHr3Ws56r1aOYbvSYnj3
1cwh53c+yzl3yBZHtl5pag2QYDw2FcafRo4LLaJbugbYTfeQMMJNadpPolvJ3+ZJOzkY5qq/bijK
XNnCanyxfkVUWinqazWCJpWKYF3fXzmpP22HMFQRDpRvI7QULnpzLFY+lQ82L5EpO8BS4n0FGep0
jul4VYGdVg2Rkz08+oORG1QBeJYHRviNxs42AI3Y4/loqPvetxXXxLj5/Pf6weiZ05mnwb7BI2C5
zk09jKFV1cdkkuDwgE1NtmmDdTL95OYHrMWA46pU7noFZuD50Or8cS5mntoAny/HFk+7mdry9uDH
H0iGmtfVGOlIqFk4JkIQhZU4R8Mq8hulgx9pAcy9Gusx88qunv2okF9kHBQtrBl5PIafRinWNlON
BJPkYw2GQvS0iwpYjVPdDRdJjVOIVWZ/cZFAMgU/i7s/f+RbDdl3FzwK9VxWwIrn2ga79vSn+1MO
bz8FLQhtoQMVGUebQYKzd36GlLl4u5whCnc8e2kyEGUxQ3pVTkPuUCGCv0aa1CrlFgucz0kSK1c9
YgUbDG/vgzytPRFr9hYtiGqFOPzRQO2ZMTxLbPN/iz06RTniV77cHE1kxS6mOs13g7DT/fmBvv/0
KYjOH4FGjYNC5XKcuP1VsB+bI45oOkzIKXvFgw8XMwQSH5MUuogVdtHB7lNxW6An9nA+/EcfAd8h
5HiOnbkpcLqatS6qdpbLPwqcG/ZmXmkb0PHavqQZBw4y3pk93FFJl8aVT+BdUsJHR+He1uFpaUi2
L7aRjUJZCLvEvE1aOjgdQMq92oCX9dn3wPsxz0O55Pv5wb6LCVvTZpItOKp0kJdzndHVUkIcU/nq
vknSTSR8T5HljZK+iECsnC7vLqxFrMX4cHXLpK701aMDIjLBk8+ZmisMyFbCfDykudM40281c7FJ
iymwlS7R1SPeROirUW1E5eWm+3R+4j4ezO8o8694m9o4SI9iLKgeQQYfisLyov4yDKaVx/W7vciU
wV41wYdoNDCX/SneRgkKlYl6FPXOnA6jdjnUfPlbpcCbYWX7zfNycrxQtJTpD1Diw7qE2+90RFI7
pnJqDYzoc4YydbodXgJtpX737tOeY+i/GrIgGIFEnsbAx9oBI97Kx1B30HhrkmfUllwbTAlunp6v
FLLbjOpFjvzc+eV6f72eRl7CSygO4YOGdjDvo46qczELhjaeNH3HLuwBefF9A+IYyUUoAF/ROdqg
u3F5/id8sC95ccBxh00Jdm6Z0XC72wkED+XoWOkOCQu04z6NArvn7L4NtJWP4H3+P493PqWBCpL/
L9+DNcmpFUaVgpqTshGWuS9jNL1AYos2ftGHz36qfg6LRwOvAkwwESisMTFJd+eH/NGWIoEzGS5y
86BZT5c7zyDsxaGqHCHa41j8Vcsi12p+yI20snc/2lfgNMigOLAMHiungabEsWOIospRe4z7XVd/
raKr4kfqP1T6EYjP3x8VUFkUULkKZ1r5abBIRjAUxqh2zHsbcW/5SgzJTVtnn+vEWvlePjhlwGj8
DrX4JocYFyO4dxq9GvUhMNVd1w5XAx7Z50f00dacHy2AlMlkmMPTEVVZ3emxMnEyx3riBbHz2e/x
im317kVLxKEysbc8H/F9SYa3KVnebIQyKwkt36dlhjpzolTtUY4y+3M6Kq3b10iZaypSmEGW1Rcc
hz/xhbW2aJAVCK522z7EHxiRVNeXuargXmwm9DJuRoRYbsqk+V4oabSPjKb/tPJj3y/D/MjScFuY
TQLIGk/nB0lzlHIQ8OOWxChVt/MvFeaP26LtEcioOZJ1UtGrXsX9B+lAeYsNdr8d8dt1A0REIItA
pcm6DDvF1FF353/c+7WzwSlyTWB+SdZgzlnjm4sIzygIqVlKttRDxcA38TrGw3LTG1jWaqZ0ZaPR
vz0f8hcA9vSqoJ5FLw+0KQBGnkmnMZ1QbQUcN/8o/NH6Gthd+EMkbYqRbQfdhUq8+DpkmlN405Rl
yN1HGs5EMdwnWvWj9ThUdnRrY1/cuDgaOnC2Qj9+TtJY+lpWMrYmkjJr1kujE33F4m8qYSNmtuNC
EVLv47BFZ1VGt+9SxK1xr5eq1Hg1Sl62ix1DiImvk/hPtp4g2z4O6pR7yP01t7lUUs5UlCj5QvV8
xLLblqyvSFCL+wSJssRty058GxuTzi5kkexJpqwNXjc1+xfAI9k3ITosFHJYpcdB0M5Y+SLmOXs7
p7RkAVRwAWMhpsIXWGRHchk0IEfM6sjRjX3MdlSRhAxhVon9+dVbbuZloMXHjnWmaLSKQJ0tb1ps
yu306OAeez7K/HPPDWexRXLqPEWfE8WQwdAiRVw0xcqptZwxCgTU7rjjTKDxpMuLco+O8H+bK3F/
RN77NgizC6SVY9iEMezEhOra3xsQrVaQjrNZIpJZChXW0z0f50DYyrTvjxGqa94ol40HKTBc+bTe
XWSUVymw8L5CK8FGN+Y0Sm+aaOpLESCNsN/WjZgl362HthK7wtJcLPVoR9q5NyJqeX54y13BO4vA
5pyX0Fp99/S3hTm0BeTjY4xwYwEx0KoiZLtXhvdhFLrzlDeYTq7P0+HxngPEhsfIsZ9V+bujrURu
AYLn/FiWe+/XWN5EmX/FmyMxhqU6YgbMMzVOc8Ru/E/0HsTufJCFQBn3wTxj8xORSDyhljXkzpiE
jBwM78TW36SxdcQW3G3bn/RxvWQqtzFqzCVShCKakJhFNBc18oE/EYdSWvsU3m8bch+6x7Tf+F20
i05HjKtuh6K9H94NEmw43DWSotxMCRApFYldA7Gt9r5RnZVP4t3VA/nFnsk2lFup2ENFOplnfXT0
kdZRdIdxuYEx3HBpTF6gX2Sfzk/1+/XkaqPGMqPC5wLvYj31rG4UNZeiu1RpMZ+fkAjJUF5YOU7e
1Vd4YfH8QSiIVPUX5vB0OFjOIJsaqNykGuLoeqLi4heLcdcruisLS/a4t3TKO81rM/JiQa1lDVi3
HCi/4Ffjg4xPpgK2tCfNEbLtcpRgjz3Qa6yPMuFObVasJJVrURZnDOqp4JsLuT0OTnA0MgD+Foyc
lb3xURBDR3eJOaVmrC72xiCyNB2o4R61wOTaTOS8fJYmZU2OcXkHzDPGZYl8GE51Jh/l6ZpZJD1o
pv36CK18V4moRvBSgukLf3lXNVW1coC9GxYplgpSAwg1BxVdndN4WomTcw619hiYPUfzH5XxfH6v
z3t5cW8SALQyG4HzePklk5ubhdwb1TG1AteJyGNoEYUv/1mQxc051Dk7QCFIlAvsPT6J6bGy6r+7
A35N1e+RLJYmTxDAQXeiOiqzCQyoi2l0zw9jeeqRyZzMlXa6GFkVmuWAauyxqLzhAm06TCcgWkN4
89utWGtmra3MvDXe3CqFP9gpIKvqmGlPSoLHq7iigLEyacsjdTmk+Ue8CaKUGmp48/KX3xnPdFHp
6NrwQl8J8/E2/r02iyPAxnejhZJUHcf+mwbgMFp7IqxN1jzON+PQIvir0qBXR5tavpTdWcaTYv9x
fvnXYiy+xRQV8ihOiRGgtSvbr1r2YnQrFe+1GPMWfDMODDUmdF/YYmi+Id8CNCv9lK62o1eWYwk4
FVMTN6XDSHpkU3SMMyo9Wlnxdwfl6beypD6lDYMoK7U6Wkp8qCwBLeEIfX2rld/Or8qHOxh6gGrP
hA8qiaczhhR8CPiRz56nxdamV2OIr9aobS3nwTdWWiIfrs6bWPOfv1kdHHZ9C8UwnjK1g5rBtdI/
m2jknR/QWpDFt1JLcpQKdT7H+hL1g4NsS57yT55/cAN+T9vig2lFgifPryjoWyCM5jWS6hIaG6u/
v6UBUNLeoBBJs1xbjMeU1NppJJnD3yw9vZxlspD+GFaifHA2U0wCTcSDVue5tMhIq65BlqduqqPm
0DHmcY2ONnrDrphtwDx77bn5wSIRjowcTBxFiXctuAq9SWjJbO/qy0TpKkEQBh7s+Z3wrqj66+n8
Jspyvw2oGlIMqo6Y8M0vl9vyLrmPkQop3aZ3q+/TTXivrj08PxwaYs1zJkVHY8lGTtpIxcmxY72c
dIOLyU+zQxsizVfK0x+GeVN/WFzXlk2FnE4EiUf8OoD1SrGh6X6cn8APDqGTGsfiwlZ1lM4MiRix
n+5k/R6hsAY37wldo/OBPl6pN6NZfE54L+DCiB/QUSBsgGmYiRD9cFML9TOK6hutsOnidXsa0g8G
bkWpE1/2lrbv1eDvH7snI17cUVaRUFYV8wkVt5vKVjcYl6P0oe5thGtXxvzBLXISa3FXKXZSKFBU
qmMTeniToendPjUP1iF59vETyzb0wYrMK3b+mpf2SmBn8a0n+JclYg6sxCjo4/XUj/crY5v/ikVa
/HZszjJj7XJKJnN1DLED53M3ucq3BPOoFs7Zxgl2uFOcD7iyU53F1xAoSjE6QCGO2mBg4Xqjoo4T
J/mulf7RyfV7py6hl6j4cXpGRIrUaqtHl1XS75Tk5fxwVj5uZ17BNxdllnUB1h7zCuXDweiutLC5
kOOV4/GDm/9kjRanoy81ql5orJGcib3S18ieBciu4SKT3NZKsD8/pA8vmDfzNq/gmyFhhhBJxjxv
vUL2j+98g0fiVGwc/dlq+eZhCnfG2ptmbVssjpUer5g/g4Jj51g5huLZHj5NzQrZYtn2/bNES88M
YvfMsF6MzYG4l3ct6XmbF7vEkF1K0a4JyNlyyh11uttu+nR+Nj+OaJGxzVkb+MvT2Szo01XonXF/
4mXnx/F1mY9enk+gjeyHxHG8ql0DG70Djv85yt8xF7dBi6KgMEPe0rkuoRv4eaitja313iSiXVEg
vKBeKMgJN5faKon13TrC9gSZiCIunSdKS4vhhgU6V40qGbdt+UVDa7WFlVsYmFZYa9C5dxO7iLQY
pOPENs4egXlby3d+JV9oDQNEfFBvo+e2tDa0F3bnl/JXaeXkrFyEXHzs2mgKE41O/Af2G/WyeVEn
9JpdnHyjxgVI4lqHYJt5dGRecDY1H2xoQ1fYDq6coO86fBiQo+xuo5+iK3MNaHErVBKy5P3Ez4he
mlfxR72pL5qH+jG4tx7KbfraXXSPxR3BaaFtVtvfHy7wm+CL+2IcxOSbKsHNG6xUHfRDFBejS63x
+qtmk90N+/S5yN3h55p8yPtdPQ97xt4CrCHlXMIyEy3TEHcPzVvMdHssCJHsbjGv3kbt1m9dY6Pe
mNvzC/7u3F1EXNz76A2OuNkQsRqdezV/UiZsBANkaP2XCTW788He3SSnwZbtRhnviips5v0MCwxj
ENtCQ92RVw73tSiL5UulKffrhCEVzS7A4VWidVco388P5cNP8/dKLbGeAmSylpnzBg2RqkWfs8ud
g1YP2zpDrKeq0c2rVx6sH25LEOdsDERf6J2eHrN2NdX0xXzjNrV9N0uRU0w2UnoZrpG8Pp6/33EW
RwB+5Wo/TbZxi2OFG2m3pbxXq5UHw9pY5t/w5gIWRTopTeFwhhZPKZqCmoUqHwSr3Fg50N51Wn6d
JG9mbf4lbyJNvqwVDf2yW8QD5Xvne/uYy250rV6k37rv4jPiGXaG1OE/2um/53Bx1wtjGHCsYg5z
bB5r4eJB66nS8/k9uLZQ8x59MzS0EoO4NLiIdAkdxSjaxdnPBunj81H+h0Pp91gWR4QkA8NxVPZd
k297/YiApfNq/+DlY35C0LRDKLpc+YLP7453FjNFA4Kbp4BxWxV7DQNw66mBcJCs4UjWwiwOimks
dbzrWSQjKD1cH0EBf86HjYor0fkpfJdu/jr3/j2D73pdMjSsWBtZqDLaIOrKeTQTw/dolsgS3p3e
+Whrw1qcE60syQWezHxb+nff1C/L6huvf0/gKXk+0PuHMigmbHQpPZnwht4xszM9t3LkxY3bAf5e
3HvZAzrZFOt/OMjbu4/pfo1JNx89i+wEcAP8ffggNLqXdC99BEZe0xu+dbTtWKKdy7d7fkwffFNE
mPuE3MBILi42uwNWXJOwR7mVwwrrCw0bw7FAlA8t57WrdyXUMseRMrPXQ0hGt5kZe3mFUHHtadEf
/9F4ljgH205lJI9NxqMWSOTXG3REvcxa2+FrY1FPjyI1Btek9YzFsoSn03iQo9eiXyPIfLzhALrQ
0p2JhstyFlqvWd5WsnGrPGa3/gu6uihrKN/0jTHShnBr9JBbF6mcfzKHv6MuztliGuVCG4hazNCk
p9b4bK7J8H2Ud7PvfsdY7LuZADVZxWTcglS7NlRX3+aP1m24qR/THQK9m/6P+NXYa162U7/JyF5/
Kb4Vh/9omEuUq+4Dr1Cq0bjFcoX3qbPhaYoE8vkgH3/B/2+cxuLMLZQKJ1S0vG+F9DKGr1P75e/9
/diNgEQEvAq2AhyMOW/UN3diUsl+GwVVd4fWdbqBLPhTGuQ1nuE7vsl8OMy4Q7TggCG+g6LYAAaV
tFH6uwQXxmFjD770Fae7/nMyTt0XXc1x6NPNrv4UpxnlUFwwIx4OPrq8SRcML5FQgJaPqSq+KmZp
DB4QjCB1S9isn7QyqmJvoFg9uhkCW7mbSU0rwbav2pUcdpn7z6MA6atafE4AP5ZiHk6nlW2gp+1d
qKbTE+ZDvRvXVUYl0wpxHssuZhnPlW9pmTf/iolwCPcF7ndAjE/XB3vFrKgcrb3jLO9/KiIWHghY
7LQEopNGqU1fErl/HjTj4vy+WF6KxLXmtoUCPm7GmyySWkIaSoW31V3tT8khjMfXcBR4nHT0FJAw
C1cymA+mdp5VdiDKjLzmFtt8TMFTiskQd76N4mjo9z8lPihdk59abbrxu7T/m5f+PL63ARcHcGwg
wltplrijd4K4eio9OZkpXHWEitU0/t98ihCNQaFvaoIQlxE7Ol1FpMrNOJAHcefgyOElI4Z7pi9e
itTyfzR1v6ZZ8sHiAd2xQGcTDwTF4gDmclHNNMjFnWGhCoS5Y7sJEIHzsiLxN1KB/d/5zfIu5YVC
B4wOlCqINlpDS6hZYBhNiYOwdpdaf0Ra8IDBm5uU+iGRydt8LHQN+0oV2U1cldd6vFaMf/eNgKCj
6YWCCPgUdJ8XZ5hT24YUw7K708b464Bu+cUoo7gusKLFGbpyUQpGAL5cU2B6R3Ng1Cdx52V4c3YK
3xRYLWmMOlY+DaO+Q+v+SkgqfNTSnTCob4Di1o1/EQvMYJJBg4iTr5wPy/vBmDVTYKCDRpv1U5cY
mRoPAwnPF/MOaxR7U2hG7opmXGuLfRiFTUO5Uid1/TUTb0aqsLr1TFG7SyW/2ucoqJPgwd9Y2Ubv
9i1wSDp+MEHR3DbkJQPHsgsN0xUpuh8Gs3tWM9uOPV/48hHN+rxwqyw3X/EvhNiQRgUuTGna2opX
Wnn5FKCQeS9jdr6Px/YiwMRth3FNhemzFP95DfwtN7SzWusnquz/o3b7HO97gTZ0hMN189+/BNuh
QG5e29eTf9jmbdSO993Penz42XRp+9//50+y5Pxv/v/+4f/6+etveRrLn//1v78XXd7Of1sQFflb
izMYlW9WbP77//rvbl8z/rvnPJr12K+iPPhRZO/+w7802P/FItrYO0Jd483BBfJvDXbJ/hekWxVc
7wz6mw3SOOX/EmE35X/ZbCvkthFiR+17zlT/EmHXHf4IISKA939puv97Au7+fOowd39OyF///JY9
qs4n7e8X0czNB3M4K1TCfkWSYHmf4nBT6EAZMm8XP2Y3pXvrHa7urzZ/OJvDGgUPifh3wfhaZuSt
g+f7PLjTAwKLgnBSOjQpkR0Zq9A1i9qyd2IEIOLmpeRI+zFJnataYr9ukjpUXpSswhRHKvWLVPat
6HYSgf2HT6/xj6HJi0spMjncEIPAnswCrxaIcjs06GE+TtM07K28Ku9kyTavzFHVP+eiqveFU+og
RtsSkHZhjPLXaGijr6YS4+MkSsn8ROUg9ze2jiOxi91l1W+qNKlHvGRsiJimkPRHkcSdc0ywN8S2
HBv13J1AMfqbAIuT/sIJMlPZZUlsf8aSR8o3Rav29bZLye12pp85P8uCo/KAF1tQbH1f0rWtM8rK
sKcoGGPH2IBohNfe4Iqa9wBndgFOTcaFZOlwflQnbCLXj5RhuND9zJrJf02WXMoWnOWR9LDaIFE4
cCgJ23n2dYPM0Uyr4NA65kgIZ8i+hMWUHkUFwN0dhY0efm6njTep9uhvSltSIzcrx/4mM+BveGIK
0sRLKRha+0zT/a2v1iH5HU3X67iorMKD0mel3uD3cISMHotmz0n1Ea8T2eAJjAaqsS/7wqrvQuEr
kOdjuRUb3v6QLyL8px8L4ZhHVS0HSsd5kdyoI2xU1whhj+3UypHQiYr0/EuvGZip1E4pDG+cJmXX
NKP2TWkz077Hdn2sdy3Cx7GHG3u71Sfge7s4lQX+T0mIlN6k593TVAxF5822A9XWwWOyuWjLVv4m
K924l/0QPXFjjAPNy+vYEld1XNtfQj2wEi/2A7GXp2bEaQYyxfOk1FHlxYjm3fei1GpU483oyWmt
Wpn9k/LvojTEjz40q894rsk3upVGh8pAxLGTEsg4XdBbYOucngpEKJvThZOW0lPiNNmDg5NAtxHA
fDdaFlZXcAZjtHBSS30seQ5g0ayO07YdCyN2GxEkL4VSV3c11uNILDmiOdhxj5NPE8Q4m+VT778a
WTR8LyqpsT3HRrqgKwrZdzULm75NPNDZ3mLoPvNNMsyCbMQ1X7MpTg5mLGkvldI5BtV2v/hZo6Kr
e7grAz/FR2WSvVpYr0Fo0OTRFL+4x7O33JN90EyG2Aso3cGU2JUxJ4kR2neUAg3awAq2eZaKwOs0
P36FR6F2+zCW8l0tBnEzJ4x3CbayaElj0xS7yJfmN3ZjAGZPx6ZrcRwLSuPChLxzIw3JKO9yPttv
JlrhVMYylJpXMuPTux4fSipUPG84oDGN4EG4yFWBKLey3pqKm9bYjskHsw5WHs4fRkBxhoSY9IVu
1emx2DRJVXcJESj715N1kIP4P4ywOHgd2EVaVhIhQwCFMVht808ikPXSNEaL750EkDLBIIolAz1U
CzNL/VDF9UqEX+jj31eVjcoIFFZc41FYoYeByMnpNAUlJTUt9tkHbaEjx92V8uOETc+nKNAl5Uqu
qzJnZGS6KnnlTa5H/lZFUuNGMUDO0t1tYnNXDV32acAhA5dCREWmz7XSy9kByx4cgXwjkodr6p9x
Bgs9KdWVrbTI55DXMCArQN9BpoU37FIjpioShL0rS3Ex3buW2x+2k1zqhbwtcP57k4h8cK/PC3oy
V0SCosTjihQYht5iwSUdvz05lRQecOWTb9fxVW9N93mYTZt/EoiHqqnTV2LhTxcFPW8zi3L0SfTO
3CB67WmieKG3/vl8mPczh+0JCryowLD27z7CwUzxCFZG1ZXNdKP1cuGluf1lyM2DJJKVWIu3N6uE
SD9lmfl/cARYcmsiK2l1OcoxsLKHizzeIdfkDuXkqc1VuIrqO02J2NRIQSG9iFIITyeIF4s3U2Lm
jW4PIUjrTPNS80WGf2ddORLZvf1q9Q91cGln11qz9k6i4n167PwKzZsfCg0PFXbIcjcKvayDMq+R
6FeN7slSeizlxtpJMRi1u+BIRYUXWjGm1g81pU8YtPn0oIm+2LbNgAWjXuMZfOCij/B4hUjsJeZs
VxYWfkhmZ3TS5xIexr43ShmXW67Eq1jpyufRUdktBpC0J3+MlC+YbTlfkfGLsXrDy6t0VaPyo41i
pl0FeLsL8i0MTpTFdYw/JS+GjXodl1N7Udhkd25liv5bWorc3FmBKp7N0h4sr64UGj5GYz8YXSaa
h6C19NwLKn0aLjOZlt5VUAr5W1uW8HoSv5lcSfOrzhOmNF3KpdXoLijy6EHrgp/cD8HoDnLeQQId
HMzugrEtpw3yV8qjaMxIversUjUvnSGoHqtJ1MXFUBr1jgZD8yMag/bOyMPiIlPD/JBZwWx0mKFz
Sw0pLDZN2av1vu9M7UbTBfiMiuRE9kLefrKLaY2kb1o0c+TdUCjltziScEGbZqe6TTsm2XAsp6rZ
oGuB/XdWj/2rb3fFVRWgGxJWFf1KrbHvlFotNoWlm9f25APC6EmnoDl3cbzRDLk4qk7RZ7u+b+Xu
MRggIrkI9DfYveICN9w0UhOIq8BseinwFL9B6D1u2qTbNwBDDTdLLGvc4OUkHsvcClDUjezkizM5
lzHn3cEoBn8X2rV2T2LoPAo6+NpeCfxdmoX41nQ4PsW8dl4kUCPXUu1UrZf5XXBdRkkuLllMdddU
1rAZbL+/xJR3hH6LI2Xg6mWcP2H0pmH1mJjDLqcgo193TtJjq6iGlnHdBiLdT7YpvZQqEuGu03XN
tjfjTmdXm3V4R/JgeVUTVwAyY7OMkT4u6puu7adtI0kIOmIzFF2oJUaPD107ysCf/BEvyIypRGPT
ri6E73B55Pkoxife/5O2F/x1Jl7PSpaQq6QVbYinVo/Sbaci0IHemrnBMV2MB6Mp2MtupAIHDcYC
p0MyRLFrWtlKLyvRh/HeqHqRqm4R0RE8iiRo4u/9jHrf+oPfShgAO6l4pKMVvzaF5BRX2uBbF2k+
5QmoiAKVvxEh7yczyevouoX4WMDpGTNjU5l1/LWa2rhsN3rXzBbP3Op7nTfZ4M0ut/g1K7UlIYUh
m92mIL/8lAMR13eR2oiN5mvtDgto5zHUs2RnjHrfuKastq9qqqNNKeFOKI2ivhsos5M+6+UfKt62
B0x51V0US/YBuYTu1a5ksTWCCCe5AQNg/IfxN603ETQ0hFI7vz80oy09N36sqpR3M5maVQDZu+gc
+8HHYFjyJJFPn2pNA2Vjlen06mDciyuuL+c7S/TGZaPOjpMDp+6ub/z2s4mS5us4VgoM06HT9pLZ
tnd9F/M7QNZhCEv1+jIya0V6xUxaU/Z5E0nbLpCcZJPr/pBuShX7gS0U1lDgVGp0/T6Z0uZan8ZP
RV6Gr1md5ddKHk/f48j07b3IMqfY8hTGF0XPQlnsB0mNQ68u/eh5jGq0N7IGL20j8yGOIYCmR9iy
ytkfoq3sTVLiovTQUzMw97JTpsaV3OWIpIQWBrlbhVL/uIHp1E7Xhh7JqltJwSh7mTE41UGKanpb
pp8P97wwRXVTA5DtXrLOQM8IKyy4K9GmjUp9I+cRro4dR/TOj0N58KJBHZ743TjOqrZ4leOhL7+0
vJa8LtM5OnJThOau7XGqutJiK9cPIdo6Mq6ycb/PK0jjqi+Uao8ndPHDLPR0dC2ak5dZVUvC60Zp
2lqpg0lEjxjHA27rWbAD2xM9T35mPONobWzHOC8vnVIJg03RBQHoZWxL7VIzp2ulieQbaZyG7qmq
5QRv6SjP71opDvcdMnLfRKcA7OqcMlR3JlxYbSsXuAQ8pzbIzHwIyqsUP07rULSozV1UviLqbVKM
E76jsMRK8cjbL54u6XtGxc5qJ1W/s1q9yT63fiUqjMXULrqHF55t8UiWLzvegMrXtAtxw7Qjo9Lv
ILnH15WS9ve8wCb9oGDV6B9UEYSbAJD3raLn5kNe4pSJXWk5qp6t+L2PCXWL8de2GgczeDXxka1v
Lb0bcUmlqGrv4m5SgsOAwY760sKw5aFliuHKqvvgUEDgCW7GHv/l+RmOmooqFY9Z2TslX04bpVeB
0Rn9xpYL5y4NhOpsB3XMystxyNLA0y0HSQKlDbrM6xBnrxrXl5w48oLRTHdxk8KhoHg0JVeSMWHR
ElO/eOgdvpZDn5iqeeBuqA8GhZfstnaKZh/JgfEpC9Qwc2OKDmLnK317mISSfQokMX2eOACsXaBH
+a6R7DHecNr2F6gdYGELrK/BUVgNlT0O9d1dO0W9dZ2V4YASdj8Gyi5pBhq1QKS1B6QvcmZ2EPuS
kuxr0Ea17PqjHz1qSSPzJPC1LSbv/nbq7Gx0IWaneyvD+8JV4oF0BI9Ukyd/aHCCWZNS7MNpiqij
TpZ2UeMWp1wnjinaxlUKP3/QC90qt0nXy48ZXr45AAzW3W1A6li3hjYGDxKPlHwnykl/nsLwgWNa
iTeh3HfVofKHLkYvLXDEbSalsWc1OZY0paTb11HQyJSJ6rTurgqQoZQ9zJgiQZtr/GpsakYuUyio
lGViyfPHeLjs5ST1ionUCr/YNPsqDWnKd4cUGzUdJFjTba5FOLwqyYC4LMzeFomtStlmYpJNClWl
fNCNtEuuM1/ExiGyNSnZKHWsCDLPwMFoXHKqkZKNYjTC9f1XXvL4Siu6iF9Eq0RcY3Xq2LemMsXZ
VT3YTu7ZMNVLd/Dz4CJGJYV+ej8Znye8grF+D9pi38MiTzhr60Q5BE0eGRfB1CWY7yAjt7Er0YZb
LWuS4EHxJ3gmVPiSykOCDV6tlAc7YCQTGVQ5PtlN3vSPMvYEShTFl3ZQQTmgNrMRgXagvx/ehvqU
4BnmhLugTSvUncxgF/D1Z27VyTorPAyHAZ+uLdbzNS5ZgWlfJ0oqN39UUm+5at9QR6siY9+kkpRz
1yZx61p+k/X3fSaqZOsjlegcOsNqb0Mnl79k1VDisVx05Vaa+vEqa8pBd+3W0eE/WPIw7oTZ6Oln
Qf0Ejl2RqbNy9Khcq21Tk/VGen+NIXWh3jjohwl36Jz0W8zlSmIgOcFFnphJ7BZItF3hM2/exf4E
knTEQP1VJH0QvDiwnDdqMzkxV5ppffEDv94hgjpt00IIkglJ/gIr0rY9KtHNPfzoHL9ljMCv1Eyx
KTrYcbF1HJFJXhVjlb6zfdygwjGchouyJ10EF10O+SVmaf63TE1IBjOI8V94RnWTp0flKD1aeWhb
1Jwi3M6Z+/G1jf1k/KFi2Ft9U+pCiXadhRDbRk6jOns0kpAjpK1K4I81ouUX6v8l7bx661aCZf2H
LgEOM18ZVlZOtl8IOYg5k8Pw6++39sHF2VoyJGxcQ5YcZA/DhO6u6irKuAHkI1EG1PpQlNHrZaS9
aU5AtHv9cVzQN2QVqMsBq5xor4i0Lj0HEwnnxIkh/SJx48yzjbZ9q4ycCJrKpjdn+R6RleMITa9a
MKAKUSnA8WpZO2WP9GW+sesk3mVuFt3MqVo8Nv1mIJTvqQx5qStZAOqsD+XNag5UqkXuLqtHHLmu
gb7GEelGvtp3k5Zhekw7pXONwm8VkmXAxlCRg6yNcnwrUrN4Ysk5W7vJnSPCltpGcXrlTcSsLJ+t
edlPqhtNBzNKWvW4YvNI1LhU8S+LRrltu66N8jTquT6jsupEtOhnohLnGFXdwLpd5gCpX1M+08sp
yMLgfgOxDUWIpGWfeaRZkKCHPD/1BdISIZhAJfyhrbVt1M3Ruk/XdYn3hQLVwMf4XN2WE4C+PxVy
yvaKNdnavsvauDo5hVXjR8mk/ZZ2dlX4YzHj0DysY12d8nGdjnWi6cuebTHZk1TR/1P0upqGAj2D
X5wG4J35WuqpNyeqdojbc96VovEt+mpINlYh7V0W4+Vdq43V7zCmT6Z7ZzZsimOWlt0uWdH+bGm+
v0IC19xGyHQGUe2Os6e1eVSfwMumb6oc6AGxKyy/taAarYFtMx5mO5zWImtPNVV0+zBEDVI7Q4VK
sjfwPu2w1Zv8m05SnPvEIvJ+loV+p2Ar88PphTqHyWytxxiZpaM0C+N1LrW4Q3SiVKurdZrUnGU8
dAlYNq0VHJMGev/6qCxHRcbLFLYGasS5PVS73pDddM5N8tmLW8uEfCS7X02VjjcKPhP9nqpj/tOI
DfRnJUYTZkXvxbqIKL8y8Qf6jnAi/Qra0OkZiSqKkOvSZy/ZIDTpI2JVFr6kRl94rTyTsAfOnwHB
O80NFAsncouuVY6A3m5OejZN1j5zieOH3iRmcMciWIqc37rYRaW5HDbLnBX3jZjjUFVbOxx1RwdU
rVRn68ok/pFRXXtslkayuCJMX9uhSO/qrlefYdo1P6tVzdHhKZSwmK1e9SgaRN+1rrEp0In26Ghp
d52smNEFcxO3TWgkk3xxrSZ9K+piIiaf3XnrGslybcmFvHywunlrCM7EoLLS4WapDW0LuU70T7Vh
LoekT9JgFY62blhyZuwXaJb75WT9smi6uMqprWOHHqvVHSFp/X1EYKMn9OrJZNeeAMjQo3hkm4ib
BY0Fk0wTUEjbn2Xutpac+1Oe5sWJGY2yXW1kGy69vdO1WjxORvEQVYQJOMFnXoa3l8vcKHApmdV2
fWOjEYfMnVxjE1nJtF+I3yuIvVX10ndA8lv+N+M6T/S8CcrO7j0yWf0Xyt55OHVtvZ9WW0x+1fST
gGZDLhLZhvvdaUtlh5kONSoF9/GELgOFI6PQo3UObSNpGgK7Gnc/9oNnRcndjUYm+c1KBgMrz15p
KZrjDX9ItQb7P3RkXU/GVn6npM78HeP68t6CJuybSjwfC8Ca09RFNZNO2OIaY9pyJ+H/33f4sYcq
gJJf2UV9M/Spu7NyFzNRh+Td68n3ysDCV/XHOJplMNhab+0yDO8p64jWHDdJchZba1TF3WIQIhRv
mrkAxLqr6Km1Zme7Ck0JrC4SoH8L8XerZcck7dddDEiw72Z3jLwaXlBQTbI/lIsxP7pAOXeJECAs
8KkjK0zTsulQb1HWQFKHf8AA0dqusp8rf7ZkWfltuuS7mu6tTVJjaNlGY48e0SimjZgUDh57qaPU
449ljtJHMfpGpy42tF83I03vM+63KsR8p2hOQprcdidjlEPgNMCHUbKkW3NiXzPF0uge5Vv+Ue+W
5XOxYGO5zdk/EAs1i3ijN4sbTDwIx6eNSJ4qQX+2L4fO/BP3eR1y0lc/RrP3h9TJ7qNe6PKqWUcT
zpjZPzlLbj+UY12OhK32mP9aHbd5WTrFkBtlddTilsfB8pkb9NA8McNOHUan4PNaKjditaCTTufa
IHHA7KhbQ6vtZZdmg7qcqliYr3WKq5zXURcNOp3EYpOmChx14lctVLGidwNXtHbmJ12Ub9oEW45k
aOUvGVljCLHr1hBZTI95QyblCWWSp1GydGwF12zJmrrtK9P5Y0GavFlK7cyv0pL1m1tFxreoX6Z7
imDkki5aKEeH1SUoV/ajgzgaomtBMmqAcSuATYj2UfoQuWu26fTUDl1RRemmAZfOvLlgEoQdeJLu
OXbSmr6SCvtkSkBU39G7+M7qlsLwGpB4ol9mnkciNsuHaMXa+lk5AeRl5VYVjbrva0D+TQ7RbuxP
atGkoVsqv4dljFavIx//E40WhlpKVApIcVOyMaNuPU4dytLegMhdssP6qn+1jdLYqnZtBC0Coctu
GQRDo5a2sLJV2d1pCvKdc8GLc3N1DHO3nAK1TCfiITFE10aduq3XtnDufLXqV/OqSfvHuhlfsSuT
V6ujLfeGdNPTuhgruywMnO5gbpO7nOm3W84Kg35nEI9v7Q5hZ+SWbfugDuXMblu39RU1+YXwsCZp
QuUeNWKHPJb8qbWeyQ2nw+RUU6jl0yx3MaSN3w1BJS1HrlMGsmFqeGJSx8ChOhWskTAGyie5fB6I
g38WtcV76CxSxzAf9KQIEqd2CbdVcrKryqlpjem6LB29pJlH6RF2tlfJ5LD7ErIZup+tS/XkliJB
pR2Y5GZOpFtjP6mzcbTGUOPO4uKdd3121Ns4iJr1Popw9PBWgLQ/tXFK023R2+NeS1Ac30bE+q/5
mFnbpJH5q6IbThPYkyYO0ZrN6obkYZm2aevesCzv8oTKQYLcrGemsxntXfQszY3bp9jTVsTJ7sYm
HkIjckBUL44aN8iauPvWpGiEd30PCF64ZfQCr3B0oc060+zVvLJniyKsDVKU9fq9XgMWo+9v7K2S
69+ok1JGQZc5hE261PolSJNo6r2hMCgM6pPVXUXx4vymoPmnxuE0SvLU9PoZyeDFTGuxWYHiizC2
o+JBH4xxm3Za+qYX+dIQJ0QEno6CgWdl1yDOuFK65WnJ8gxTLQWdYa/t0SEKYqteXuPGKVWftGd+
hgBctV7k5NlR6JWkpDQWQt9ra6OO23FVRtT+pr4rQ6O0RhQSjHFA4T0uu2yTKcmSh50owSfpP5DR
41z03RDYabzKDQBztHgAgtGVE7t27vUpBNptXhX6SUkHTffcMl7cXVJS379OUDRevLgz5xZEYUl/
CYrj0s8RbDllRtWaQWTE2Ifoy5IpW3gq1isUBzF5DZGTRUN3MW6bulrzu1i0zmNjlar0R2b2abRH
rsNuYjXfu1OuKH5nUmSJvTKBz3gLRVahiVTWI6V/HplHktpOr2XST5rf6m37KinTrb8HEq3iVhL3
7iv2wHlXQRiAHNdo2p2IaysPoDiLR+Uc7e5iQxf9zq31yB+GCh9XRSlvusjqH0aRm9TNW1X8wVUr
2cyVmBXPNauSGvysN6OvWkl2Knjum1nvLCrQKGARm6RXhhyidVsocXfXx9q4m6ASkEZ17nozRGp6
S1g3XVd0iya+LeaGgoJq813WHP2ulhHXXCUzc90Hq417r6syc96qePgYR+h2SpBYffRc6Qg8llHV
OSdoM/VCJkwV/n7UWNg+gpryuVwrQsZ4TRRCAxGXz9245EuY40+ThKtUkB8cY+qn3qjE2TPaWj25
BtX8CppbFKyW0Z/iIWJjtnN6RqrCAQGq51cGy6MQ0k/7oKxK91SUjQmyxon1xyiz7Ba9RidAHDgZ
thLqbVhYFn4dpdMn5bGmXPgwLKsx+UWd69opNUf3rRjIXD01QsM5SHCYnLa6ui7pxrVjI/OStXEk
rsVusZurHO5LPdvJvipzQ+HRyHqbx3n7vTQXE9qu0uxVbIEfVF3NOF0LXM+iP27TKHeQtLtN5v5G
221xTfobATqpHMwEoIVvVWqtAMcI9U8vJrf15Zw5iVdVUaYf86RMXrIoabowxV0TNaKO+Qym7D5R
FbzBmOwxEmZeB7qVRNgrxn3DW6xhkAzzSKLRZMcyWYZdX1s2NJV+GY9LRSHkpEYG6gZoZbfdoRmm
odmPWVUBGfCqrw2c0mVYjTLD3zDKpeZ12qrER6wfQQjLah1ORhRR4OON0/oLmp4XN2oFL6WpAIYC
OC1JxEUmMQX6BdQKRknX7FQww/v2fOjGg8PMs9wm73yH1f0DoE9kfl9pXeoxU40w7QR9xZwo2mNf
ZtWNtLFQ6nLqjjwqsrfNTG0032Z2wblQtQ7pGRJtS3YQQtrfRK6lRwVBveWmq4dReOas47pRJeIQ
uxmGBuVUt5qXg0f8RCu4SjddtxbTS9OAWXitOyXptmt0DtsutetQKtEEVEfV5q6Z5HpM3GzO7yrg
Oe7MGeLiVgymc5em2lAdimyplaCsbOVp7RsstuL47OFVUjYyc2yNwkpdVZI6rFcIdFxrviqb1X7R
1XMpPFYGSwv1qrBOzKVoQxylbtxlGKvDPAjjJxEnTwi7q6bbgXU91f24gucU+mDjytzb6/ZMJB2C
LI4z7bElFENNQEdzgsLiOjLeqNBQwNK2QAksZ/EsR2G7pldceUaHrN1lNkeqV6bF8pMXJ65Su8/y
Hzm37WklejEPgKIF4IrMk5XCna0/TIOjnIuOUR/koqcgYGbdRIfD2Mv9ULpxvlvjpum2cW+uj5mZ
yiIopnl+GhY9DZol1k8L5eo7UPTsB/073Q4eJyLNdjk0cPG7ChbYbGoh3EFqlCWywF1oFH32UIml
dbypyes1oDDhPpQq4cBVMShTcT/UES17pVOs5MbSEcsGCkNTbIqudykkVnGhEo3Y1psC6aXYY+Y9
ANbgQJH6ulv0+2QkhvjZAOIsT4pVieS+j8p8YsrG0IGXxaCkbzrd9CRlVqZBNKfVUz/NLjFy71BF
B11XFK9KKZtvVukqyd0QDQ3QV5r33/U4LveNuiY7I6l1DOayYn1Oe92A9zjnD4nZUFcy4ALjxaFb
I9W2UVNbL2tTBKEpxzTqaZhikV7nppKo90myMMMz5pZ9pFnR2ZflItJDBspMTprw9L3F0cZX6KLD
NUL5LYSu3rXuUo192MeTorx1Yrt/0En7Dc9SZJMeosFq7uJYzONp0rRqU+R1/N0iEOo9OUfUGjM1
1Ulw+uW1zZ3G9se4TyWS1Rwu9LKmiIkra5yOvjDiuQ/qeUxv9bjQ131hRm390q7ZdF2klko2HufF
SwWHvfJU0Q90UFnd42LZOjCw1SgU+9P64KxtlwSrq2il5+pjbnrLufHKL9tco5jUjOWJgl5xx7Ur
IkA3gPbGfBm7o6zM7lZYBCaa0a7PTbskVzWOoyj1iCYQCAkcLMomiPuZIAeWZ3bKEm8XFOwqb9Hp
Q6+8FgnW+T7LBpBPW+0Qiq5G7behNnTgJ6kuNzkK0dr3lBiQ2ucCL8IDerR3ULcpq5nZeAJzs3+I
ZnSOeHSYlNXp1Q7cim6n7dQhU04iiGG3ZmTqnaw1udVSqy1YhIvxFPUFO6wc2ZDsoR2T3UhODGpZ
9mKnjQZJVopzSxvCnXVDNPfXN44sAXG16ZwgMrPitR+77gpqYXJbzzmsQqYV9HLcR2QdVApMSPqq
h2a8b7VWu+1TWnbTUs7Xqqtq30Q3iJM1CzNsUfl/bUHvI79Ke7MM0xYIkSalZrP09cIsMarSk5Nq
yVCXSuYcgH7mFypFFfKtprp65dIMx05P4ivbbOxndbQyYAZtvG6m0d2lcQ7eWYBBk6+ImAI+wBg+
RRh8Gr9ZS1Eom969zbqRShXdv2EbW/omLoV6o6cjFMoGenxQsp28jCrBvcrUDOE0ogeGbpxWvkUx
sd8pneA6HmJH65MgQnGr3RGkw4BNpkzdF1NUPmSin37oVRpXHoXRnqg+xjbmNkmjpt/B46sO2WBY
mEYR53pmMdfMaHp47xf4DcCZWZv9UbVo/a71JsiICtLW7ShXLk/tioD7VQICyLMwyibaT/oI43Zy
U/0PAmPDNlKNqAv0IesGr0LT/D6OHaoOEFnE/UQNk0iKqpvX55qsNucOFNKiodD8ONWdp3KNajNE
e8puQyzaIblJxHmCMtPXah+5sZIE5Wg3yoaIoun8AoxwVxXxWjwu6Tp7Uimnk0Zc53pLzi63qTnS
jvD+RrEtaKy8NR2CnCUSukPlVfToFfZqRNxyfnGbqCeovqHO6cQ/5NpqLJSOrstVBUUI4lLGV2Pa
Q5ZGg3JA9LwmzHLjpZ+9qFXMeT9qq0HVGRGDN5Z4SxKJoGtgs00qPlY9mpcA6a7FIENrabbsF/lt
NNt5esjjIb9PULY9UVqZjzi3rU+g7XF/jZdClFE/1OMd+Gf82Cgp62oa0fMWFkVqiHoxjBLi9Gxj
VwopLEk962LlgY2+QvQczKvSzgi9J92vTuYTwibI8v8w6aZCBrRNytu+Htw5yMG3aKDOqjpEGl6t
7kdGvTeWqjxGbGPXpDDWDe4K3Z1IlzTzNLUCsZBlv3EjhXzFGXKEW8bGPcf0hbHBPcSww0Qzy93o
sA/7jq2q9wBnFH5b/q8a2y4j2i8cNvIwWNZ4M7USfmPRdnq86UynxKGOykLppZGFiJUwxvpWzwzt
aq6URD/CravnvW6llLicTq1vlaHKAXckSwWkPyXXwKcr7gyTtTFV24z45iiiZH1FOGN66AaIlN5I
+9qpc8e1D5syjlzftAmwNg3C6o4nUDPfU7nWni0i7xco5wjzRaYO7GC04nWsI8TGWXZRfTs3cx4a
Zo5NoUlT0WHK0859KdBHOFXmOudewmvRN51RtviEDkqD6c6YgXqpRX6TSR7QhjBBONSWqt4CM3Ws
6g4UIlkeYBIU3TfCnq6HatYmO7NL8rcetV9lW7q6TG5J5R25HYlnAr0vrNJXpeHaXmfUThmeYVzT
ay1npkoPDeeebSCHuaTWnB9LU267ddCebDHOoIVTHfLE1e9Q+xAjlCbnnxaQyRDwc3JPJLGrSTkC
zLRgWy5lFoEP9WC6bg1co8+DYlFaJwDIKfSdslQzTnQL0OpZQox70pvYeDZotQtyW0t+OxqXsuuM
uekBIGonI1sUVKa44jk5Lk4/v7hrnlqb1LU6NWTHxT1CchjGL67TOb/jZdXyfTXVlJFgJ55dMIsc
mWazqcXV4naENsKZlm9DZWQ/07nSX1tH9gpksMr5kcBsGnwUP0u8KazY+Y1LuHtW6AZ/oYQ62a2v
wKlm61I6YKIkK2+yYaEVQsDLmDzXXpp1R/eEe0cJExqIFjvpgyw7tbnGkGiaWIaZScBiTI28KY1k
PSRCzr9UztU/et1i4SFzjX2ndrXzPM+c+ZvWCONhaRVRgLKnabQ7h2c2aCGlpQ31bGvxJg05/xNc
tArf7dIRapBq7vCtI5s8ZnOSd/u6l5EdjGzUi5dJwGQaLbTzTh1LqgflELtq0BhtnPuaoZt5uK4R
te88VvpnfZyNn0lFgO/rBT5bfsLROhzQiq+tPdj5fDfkylhv/88wr9VYdZItPM31OlCkId+csdcH
L6ECfZ+PlbMV1pidljmeXrVsaKnBquoXXdAf6cM0u0JMdYVFFKVedv3Xk5B9MqJsq/X3S6pdlSxc
116/6Kn9C9EWLFJ1AEJpJDaMC0K32mSRsgwZaDyyo6pyn7pY79XXYLmNcfs5f/gvXFf33KgMx948
65xe9NPCz8I9tqSiuyZkbGr0mNfR3edD/OWZuXTrUuXRuR/cId4zoU29UWZMBGGONneN/VitIUX8
z4f4yIKm3ZqeQ/hliNEb/zRz/avtME9quDAJ6ggQrINW0T2cGFRosmvyH9usoSU7KgrqnOaujRPE
uWnt362cVYtdXJTWcEmayMso602pSoqws+ZfpXNI3S/pyOd3/Z6wziOjzRGOCCxyDBreD1g3a97B
szW8vlh9SfFQFYeq26buVZZexXEogXutzeeP8+MbO9Oe4bBpuF3gOXZxk1oMqInlLsiFvNfqcSer
YaOP4eeD/EMXf39nGKhBzuF14UIFJvf+zmZbqSGSEENjduX3obXFAzpQPMUTXhrWPkFmgL0gP9tA
+kOIl2QgcI4nMPQaXwmAH0I7MIP/aAzNG+ay8N0TsL9ty7icro1TjGlncVnCvZnH58H5wir+Hxm7
D/fNk9U0PGkFLQ/v71spYqrUdLF7bXi+b4n3teZrPrUgb/X+977pX/NBSH34McH/3DVcS1TZIp9a
qt98sYIuheE0cEl6djFWxG0EDYZLBRAxNUXklGL2nGWfAkrEAYhn1vvWQ78R19FOKY+WN/IGnhLv
4fdXD/0fk8p3D+VieOf9Q5FqJusoY3gFWw4YC3eO7Vf7Hze1P3i0ndEOne6jTbP7BZXFqzz6MRfv
bfIyP/uiQeRSCoUH4Qg2KhpSILBb7PTvr6Sn7G7PnWV5Rj/6rVB9Wb9kpuV3S5J6mgFNHH0cXb5q
/XNPPYWS9D7N7C+Ems+3+/5xsIvRz4EIIoZc+Oi8vwhRl3QDuCs1T928qZMmGNXhfsms3p8Ucauh
ggEC9YV18T8tFR8GRafZEiod+qyD94NahQtlNxFgK5l73bUvDQISXm9Md71Sn5ZKC8fJugbHpbRt
dtBjjeF2dnS/1/NT1a67Po6vmni+/3yb+Nv7YCfSTc4QHgZtJ++vqusXwE66v7AP+Fk3xhGThIOZ
Ga0n6yvHGv14djylGp+wmbpR6Gqn6fwnmsZf9L789YW4KnUel2NZcy5eiK0B8sYzVOu2hKlrKoHr
Ft7UxgEFsl1O5Q7S2K/P7/xDFECD0tlu+f8NebEktG6B91ExZMfENymUqYk3gdGO3bSrky+2/A9x
wMVgF+9+NmOI8RODSUhVxHng3zZZ6Od39OFcYRBWlm1qBocZL/P9q4RHu2RjpdueupghWNO2yeFm
k0J8PsyHaMDG/uzsTMP+jdG6dbGCY1sZBmXQI5I953ap1DdU7Ciplf3TihTQ8+eDfXhwjkHfnUsp
xUZbgcLO+3vSzE72Zpa7XlV/141jZn1xM3/7/4mcmP48NnaEi+nfuFBL4xrO2rLWPwdKGutkf3EL
H54Xt/DvIc6X8K/oSckUCZ+FIVQoVaSiXjbZvj0GA0SJzx/Wxwng4maKXRBvBalX42ICNKXeKoNp
R56Sqltx9hTU5TNL/oug9uNiZRiMgnEH1C064843/K8bqodYk8PqRp4tnodsU8JHqWDh0AEwfrOb
r0yyP65TgnUkaQD2zxbdlwHDpMhkcNuYkjWjekY67mUkw3wu73J3DWW1fnFCfXhdNuOhwIBGjMrX
y60oTR3K6UKLPKP+KS1xjRH8fbUUnlHFXxjdfhiJXjgWEDeFtxpC3hc7kHJGgqvMsr2kt+/4znoX
yw6UGyPrIBnUL2b6eYt5d/wQEWnI/hLEo+1AG+j7t6Z2czfCdmW/G/3eeBDm20SvVaWCsNthKb9V
cgr/43Q8j2hglYWxFDS1y/1obMsyj1VGrDPDN1OkCMw/0fIfxVmJ8lDbJWmwdPY9+kEv7otS7qK5
lQWRY76em+9mF1H3+iJe+MubYgyHd2WQKaiXLuSAxY1DOz6Jj3JyKJQZ3cEuXpbx+fMHdqlkc74X
bgQUlnAdlSnzIjOVg744otDI5XpFnOj3Rz/fbuc9rlLZcRnNt0ifBnjy1HMbWe3yhZbGDoQ01LJo
/mJ2flh3DumqBR5x3nUJ1i+2ralvC3e2hellmjFBzoHT4pSG/qgbsthTYKLYZ4zVF9E76+vjNKWD
8dzKDTudeXqxIbewIXFtoSU0CIJjEFwFxyt+tTl/bDbeZr/3PL5cbTYbfuXtve3g7bdb737Lp//3
w6L95Kd372356z1f7/k+vjc8/z2f/POHz4/g/Mn3vcC/uwt2fBx3jBWcP/HT5+P8LedvPf8m+H18
vns+/j42QcPvjkc+fh/P/4TrPH6xWj/OOPwCEVsxkRujJnLZ/W+MlI6BVWH4DK6Xd780dd1E+Smy
Hj+fch/fso5qJGuHhmBoy5cN2/FiIs87wBqumXWykfQimscScleT+o379vlgf7spFqmhYnloMO7F
uy11OaXCpfKYF80tjeJ7+qshGU8nqSm7z4f6OI1QSEI7QeXGLCKI833/64zKYz1Dh7uyERzOgzp6
7ts2oEDo0/4QVsMvGAifj/fh6CWEJs5BpwGTNI6q863/a7xE5HqjZ+hbrdLojmpUFgEUhfowK6X8
Ylv9uJEz1FmXySVeMQlh3w+V9lZsmH1OW6J08r0AbPBSuZTBvFh14oF+WofYXuQRGs6zDQvniyDj
n0f3/iCBy3cOM9jUz2qFF8eWNBO0A4uSsrhXez/+J6vWbyBNeUvIpWzlhj7UoPT/TBv6C/QweqCr
bTsdJ2/0nptA9d5+O368sYPloHyxas570uWl6STalDzOa0a7CIBWGJqZ3deON+roF591SfWvYqyP
Q2Dw4/wjCWFrxocFM8slhxA22uSoLog0bcFfaUxfejJyCrwf4mIuNcIZbdFJ5m4qql0tlSUwl3rc
dxBs/XaB56KL6neuyNafquJGH9X2v8ZA5ytAbfBcGyMI+qec8K/ZXBZRlBiSKxBAcj7iJqfaqony
lm8F0uefr5y/bAo0I5vIQFGPJRW/SCfoyFiATUiNiiEJhHJQ3auyJNrq/z/HucgkOkXSEy4YB4ZB
MImrCAZRijJNW3wRLPxthrio/OoY53J8qhfro42KPB4FrJe2FndtE//K7K/m+V92GxqbCXcEJZTz
VH+/BUwJWqRpQSmhg/jr9fhHmNqM0YHZfrHYxfnpv19RvJh/jXQxF2ckBJyk5qmNBh2O6e3KxEv+
DIoBY7z0lY6a8Pjaw/O3lK+G/ssWztAm5x9AAL+4uMlsRO8ACiPbinhM4xuoFoa6a/vbSduqEBmM
9FTLgzpvG3qCu/ukO0GsGt2NmaP59/r5HP2n7vzxMfzvtVw8BiMbsF4/Tx6uZam38XBdqz/wpfJ0
80TDt2Vu0/mhiI5RJiGkhFa+WZYvQqO/TCsiQ0uD0WsxuS4jAiEtvbY6HkfTqfg6jA3nNXy1z2/0
L4sR9zoOTETgKNFdFsZGCPloT4CX0Wv4ptXmhl6JPzQph62V/PehzlJy6AxSfreoxbyfw208tUaT
o8wIIP8i0+Wu6c0j3NpfUd58tWl/XC9kCEjOAfZwKnxwzVYmrW3RUGIW68q2bZ1feq6h6uB+/69P
j2FIiDU0GG0hLuUZFwkpc0FP0bMHeUrmErYP3R/1ElJ7+KKa+LdT+Jzpn/ESymX/o7Lyry0ap8m+
bWRCcY5ygnPXgLDuYzTAp5diaNpso2fg1SFIpPNi6MOcQa5YOa2UNJ8WH8Qj3dMUbz0XiGDYV1HX
TH9QunPXE21e9B7ZECHKoC5Nkp1hBbzdwFwo3paINtLAWlPzWaMp/VbtCvfAlJkH8pFJPiJPScvg
rFsV9d2mKraGns2QAJO0e7KtNX7s0yH7DnA87LNqHv9Edjbs6Q+bs/+82Z9hj/8NBC7W67DKaaKR
0KH/VymCMp9jP6vVabciHxH2tTo/fv7m/7JBgHJrgsCMOpUNSvZ+NtfYBuWjU7ketEnP0ptDk+ce
JT9UT2A0IRMFr+oRkY17I5t9J6E3qa6ONa35Nl0vQsvuPr+ej2G9BeCIkIBNo5aLAu37y3G7NStS
W4k8URn3hhHTpdyhR9DvsjX55qzii+j3497EfdPkA6hF3saUfD9cnDc4LI6qAikhjU5Zb79N67B+
MeU/LGKAo3OigoA6upHW5T2181CNmY4mHilRIMbDOjBPneW/zpyLUS62pQWJrFVmjCIXeo3AI0a0
SRZQM6wPPn9H2iX2SCZ03v6A5zjfKG5dvKSuclqjWKfCX2/UxI/vK1R4Ci+/dsP1OvXTffzobp2N
nIIpSMLout5/tS1evrbLC7i41yJuFY0OhMIvq8TT6gZNnC+e5gfc63KIi5SP5qpSmTMJo3wjNuZD
8pgkAHLGod02xzb7v6Sd147cStKtn4gAvbkly7X3Uks3hHb3Fr33fPrzsX9gq4pFFKE5M3tmLgbo
qExGRkZGrFiLDrJjXDveD/G9tK1Nubu8w/NT8H/GKYjjkxRG53CCBNoCwOcYV8PfyihQ2+W+tq30
DRjH/5+l2U4qntD7VYElmDkAOwPGRRLhqW0DZ40ofnlNyOggJTA92KfX4VHcr33NU2q9jx2msbhn
aCQ5rfkqlofWLVcWNT9w0/apTAzDJa3QmJ/3qfWIKRYlmfxTo+DKrHXReLYsf7u8dWdFr7mZWawO
AJhkcokZ4eDeZb+Eyu6fVbhRbruN9gjyK1nrQU5/8DiZ+z+DUKVQwtY0aqKnW5iJWgpd7AAc3PgV
Kr/7IWPk8qHSV7SClr4UlWRodKdUyppjP5qq6QAd86U84bbxrkT5Pu5u5Oyp0VeU886S9K8FHVma
eZ+YaFnj15NPSPl+LK2bsGaMTWFWypJzmsotUJes2MvQCfVV9Zlr75c/4eKGskKRzEckNs82tCnN
caytaUNLcFRQh3nFtjYdzft92c6iQx7ZmV2ypiDECkhkdtS8CbUb5vCEtVeitPzV/qxldr4SaRi7
CvC1Iz7pT9KVz3DBU/VvUtj1QX+pIZl8cz17dIKNsDG3l5c3/ekzv/yzvLkidtTrueIHbGPffgfs
Zhc9s8qMlCnkXcFOHu5F5XDZ4uKHm7rxEpRY1B1mNxC3p9xJLhuaZJ+qOji69NsfNp68JsS9uKkK
3UKDmiZnbmYnGYJGZlorhoDhUIa/8uBV6LZV/gDjzP+wIDLsSUmDGs084iNHUWWMl3ASYuFKL3+b
VvthxQHDMmtVmsWtO7I0O3MlCMrBLbHUyU+WuVOT7xAbOEwMrDjF4g1Knem/Jc1uULGIQZa5Eksq
zLuRbFLRS6dNw7e8Up/LCOC4mDu9/yrn39LAfwRdRZI/bjvzhxpn4KjK7agHjlGEV2rrr+R9a5sw
JRhHl1ETa4UObjZ2pGJTWdtcvRORfhGeL3/U6VifnQu6ccydmyC0lJn3eAw9yRLEFyhoQ3j1u53E
JK8ouw25031eNnWWx3+F0iNbs8/qQ+oMaglblInf5X364Le7yjE3HtINr9aG8TmYnrN/1gA6S5nY
JC0yPemA9hqzj6wOECCZ0XRA+odMeqhqzb68sMUvdWRg9qUiRciHqMBAQck9ZLCp3sSFsoMl4LKd
xRB9ZGf6/488wpChdNQb7GjBzyAZbU16kqJ/LttYjCZHNqa1HtkQVOjm4snGALFOGL1D4OFEsLuH
zbNZrnTBFvfNkGgmUAtV6Wae2uq8ltmlAVtwJfmYqmxRdHpxxcqihx9ZmV1sfll1NAWJ/D5HVg+3
Nb31bNuIj4DIVfP18vYtXjNHxmY3nOjFnQLveOzAZ+fCyFNty25nSa++51TloQh+XDa3soPznibD
htT2hq/k4B2ocZ/vfeXVW+tuL9/bpMXwvoEtpPdz+qFUBtOAo073dnJj7Np3cevZjE7BGTI8pnb1
CIvKS7P5xUDwSq180eP/GDZm7RgpzwBHQ2zvQCkHXUhEKbS+g5fk6vI2LkaIIzOzIMiMf5xTssZF
AN4GfmrL3y8bOGs7fIW+Iwuz0FcoCsPDDRZG+bfaiDbzjp31TVWf5eK7L3OrSNdmtna7LZ7lI6Oz
wAdjAs1CuCyB+HObAfglG99EgW/z+EFd87MJtJ3P4AqzW5H1ow/ABzbfMzF9bZnSnRiSQ7V7u7wR
iw579JNmoVKAK17LmT5y2rCjwPCS57syfi6F/WUzSx+UrodOFx94C7X8U4dN8joBi6/HTi1vggER
wnENybL4sjoycXb0tMAzM98gX76Ptr3N2KK7g+1y3+yizxY2rLWH1arBmZPqmSfCcITB8Lb5zWzX
dXtDkaZHFf03ohaeLewu7+HSpzpe4MxlmeBlfDIw2cP2ey9uemA0xrv2t0Xx6WAcW5n5qMvUh6cU
rGqI/wUNKXtQW/U/67Xu+FIgoaPKmADoZcqEM4fQO5h8+oLFQEZh8ODQ1N0YrgHspz8yz6WOjMyj
FUSJIn1RjBSo9yTei8W0Z/hklnYV3jA/Qxm3WomPS3fbscWZT4iMBMEmjEUdElPUF2TOuAytzW33
GaVrjcuVPTRmDmFaTSsjLUItIXuNmk3fvik/LrvcVyf/bAcZUAHES2uKo3t6bsE+qiVKXtNjt3o1
9KI6AEDaGQVUQZkU2VFnQrZbQZcTwLp6bepQL2YFpE7h1go+wDneakm3U/qxXskhliIpUyDUuXSE
bsCbn/4uS25UX8woQZktWDnY9DwdIGD8CygNJFmXN2Fpm49tzba59DLmSits5QVAfkN2xvJD7VYa
XkuH+9jIbKNJiTxzaDCSDiBzPWmTxS0UprT3FHkljizFYp3eGkBQijVMZ5zuHWmfib53z9UnbbRp
tC/9dXnDFj/OkYFprUcpqxhOBDIJBjzESBi6c5QGMZ32W6ZuJYaTLxtbWs1UiZ9GqSRKT7PVNKY6
iEEPi0fW/8y7j6Jb2a2lr3/892eLKfxGNTzIehyL8q2nVBvfeK37ZCVuLG3ZsZXp/z/aslRRFDcJ
p1WEVy18i+JWlZhOMHnhvlzer8X1MOMJeJDbGGjrqaW4SzLTzLiJBxV2lIpZHHcnGytxY/Gj/DHy
lX0dL0eDuLViitZxGd83jb3frt2+07bPAxOgbBqcuLJpGLNlQJreZT2sI4xAHsbKYVYqhRvgfzkq
R1bMWbqbGhodA2QNHdnbJchhuWt9YWl5p7gAaUKLAAxn64Cpj/gCA7SjV8yiqFfUFpgkRlEuEjem
e5WX3zmhUb3P4UPpOK+8Mi/7w/JG/vcD9NkSQ1ihS8gQpnIqjOmm7eqQmbz37dVlM8tu98fMLGB7
YiBlEpQljiT5tsndEL8wtXTZxuIhAkTJhAdqLCC2Tl3bHZRKbkMKNKn8TStftOBKTBko3YZrtcul
W54u9H+G5jFBzgaYdSiHUUWUu7uuexuEg8oca3JQ08PlRcnT9XLm6UfGZqFBhXUVxQaM1Y097owX
2HLtIbSBKDze2t+/j469vd1udfugrPV5Fn3zyPLsod5lYYrqG5ZD5lPGJHPyYOUa/1J0vbS4mfuH
SRdaXo8J5QHyyuoZuYF7qJH3kFNsi01xlTtbu996L90mfVNvPYbVLu/u4kv66FPO3T81S90fGVl2
zJ/Si3effZM2eW2HL/8KP6tH6em62dAYvVtTFV9xoPlUSSYjGDqBnx05gdo82hfRrdncFtA+RT9j
/fHyGpeMgQaBZ4t2BcXVWWoxerBjN1Mw7qMMcQnZaQztqhnLQyVZTsCYXF3mK9Kzi2GNsRxGCph/
lBk3PT2KCmq9gRuTmmaB4yoMWUa2AhlxLTy4xZVmQokAOweMgcV9JN8a0abu95cXvfjAP/4Fk3Mf
XUECfIxS0PILvOxe7jejt9G6XR7fwXtS4l8wevLg/V9sUjebGmDMQc8Lm5rl13UApTjqKpSZkL5N
H4P8UShvYGtzXB1a9CyCrnLNh6fNnB8iS0TZCAwEmAx9FiFi00wRKcWslSrCZx6NIB96q7tpwONe
pWilQF0xxvvCyHvHCEOFB4nc8Ug1R5FfVpv7tumilZO9FO+nZiCoFIO+/7wJAsgxi0rZSxy3fK6U
73HJOIGbrWz40t11bGQKnUffWE7HoU5cHz5hYWv617r5QLqEWPXlz7oUBo+tzHwZRUmjFUSWwjvD
NgoFhvqVGL+2jpmvutCziCnsfI4WPXUJVUNsQHXprwEUli5IJvQZwgbkKOrzZCOC/7zIyxAoo1d+
Cw3rERGWe0Xvb5h93FdyvbKsRR+Qpgo/6HcGHGbBvaDsmlojZK+6CHdg/V6YvwFrrfjA4tf5Y2Se
ava0ENXOYmgSflq4VUXgDyvfX1oKoExkMQHGlAK7N8tdMq9zvdRlHQztFomd/BYegpv+Jt+lNzxu
glsIz7kqxq1+71+vSaIvtrstJkcADXO8za+O2ZGPIxVRmUWFb2S+AwibC+o2uiu6l+gq2oR7MAqX
nX3RRf6c23mhDsZJVULhI6H849uZ99EIhR1Zn2n+WKx1Gxbd44+pecFOUgcTTlhWBvviJghH6Ln8
jdx3K8iERQf54/TzGz5KglAbXVbUaqD1II4euf4ub9riSoCggYK0DAaIZg6CqpaGdgMmqvxDAS0c
Ie7u/bhsYwlAZTAsRDGGa5WoOovyiR6XrVhAv9M54866RVzs2vu3PPjfvaf8HwqPyrOJwsWnTNOO
nn3qZOlV9P3yb1hY58lPmA7KkS82euWhcJFD0IPaN7QVrig+QnASGgjNpnGwvWxtqcAKLQZgJp4N
wGbn/W1RiV2lVVkxnKJ2CGEiemMu4C00BKLcgczCNiFik+JHpax3MGevHIWFY39ifna7iK0cIgdS
8lXVnUBrCihjC3t74Sjigyis3JdL+cqJtdktU1VJFgFihWpYea4pN4z1toT1zPC/NQoXOwW4Wxde
88tbvHA2TozOLh5tAGpby+ww2r2515Hkrz0vl54vJyYmnzryGU8xMwiRWJcgPLnaroJmCb0pVbzT
3PdI2AYpDK6fSiLsQn/rB9/9sAGMuKWq4xgxZM83aAqI3o+heDVbd83BprftLHFieAlIsWRNPqbN
jpQSRChf9/y2Jv+WwEnV/tLGXZeb+6R8VdEdadUNHF2by3u+1HUHms28H3OwXI7zwTAl0LIYXTtC
7LX4r/qjgH3gUGw0J3rVnOYGtaxtx/TB2loXAjvPeBgAmGantzuv+iH+W6eCzNntd8NW/uX+lLfj
h2Un2c77N73Xd8kDlLfKVfi0dn1OH3i+yQDRLVExGK45U8AUIYFCKBIObag4QgXSubuw3l3e0sW1
8bSZRm81Eu/Z2YkFUekVA12JSlb2Rv8hx7vBq5w+3ffh/rKphVTNZJ7vP1OzE1P4VPf1DFPQ3cbC
RmwOVrpHGv2ylaVzeWxldmjyvmAKfBLKMKM9UnQVlCWXDSx+lKNlTMs8OpWoUWVyHmAglB3dewvg
/w5WEMxLmYvFgC/tkAn3C+nAqQ3fL4USltnYMQJxyySZbaKMFf0TuZuAcV/YQiPEQ2QbMMDK4pZi
6Ynl2T0lKHHOSAmW/eIJlZAsAcryD8XBkT5Fvilp0q2VtxZNwvQDfhTUDsXV2WIlOPJjpaVRQpUm
RhLAu5OQ3Yzqic7QDiE/EAbeDyuhZOErwkjxx+h8naIZDlGO0XR8zPRHUfoNddRlR1m4BE9MzHL4
0vVGBTD6hEJ0xMEuDVu/8m5hkDBXPtoXbnIWJ44tzZt1FTownSRiScm7V60prkN44Cd19QqRmKhW
NrXyu4zfdemF10Sh3ya9v5VMcDdwTSDaZWr+VdDquwEhM09/k10YGuSPgBEiQJRQAaaPfac9hMj4
XN6ghYBw8rNnuZ8YtD7qbfxsVAeBle866ZsFXjLdXjaz+B0YCwNTCGYfVOHpYfJUH97ToaJsr48q
2s9W8hO2AR2lFVXxeYZoRPY61ScOdbQS/v6Rxewn4wgknxAZEfxOrXdxkaS1F4DYil8y8SaNV1Z3
7sj8fSbfJhPaJEJ9+vcT6IKhO+Tvw9Vrw3/hhGK0s8T3y3u4gC7EDMBdKiX06bB1amYCfGiZhqZf
HDyXtdNFO1HZ995Ghx+9ch+0cVO0tmHd1k7xqqGC5DiIKKMJtRYal5YLVZlO2qGS0c+RqLWfS+Eg
s9wC5YhIv2XkYj808hpS+vxa1BgigVwQYjQaY/MqYx2nUhHXBUU4hB1eRTjRxG/JtXtr3Gmlg/LH
XfKZOslNfG2sxKUvjrzTs4xlg7FpnaEti87x6UaPIprDuUgA7nR99CHwtaTfTNfqNwO0ypEtxjVY
/roYWyfIlOop6+OUN0silcoGrcHsUaI0BWF7XAVwSluVvlE6V96ia9GCkNebBE5gOfYyuy4i/9U1
muq1GzO+nSJG5kF2w7X7eHKMs/WA9TZZlE7aNltP0SSxroYlnXbVozaTG802hkzHMQRoVgsZ4Y4y
JkWPQ/dAnrUGZ/x6P56Z5/2jwZIBJ8y8kCK5MTjzksMfXsk/3V+Knd8K1KgtR71yN9l7S4n60MEf
bV8nD+q9/+/fI0/4nH/sf11+R9mCAINfCZEzjhT/9vQbl7F397uW7C8fz8VTcWRlFkm1KG9DrcWK
WT1Hk04mY6/S22UbS0fCgJaPWQ+mI8nCTx2zqYywypV2GgLKH+VGu/MtZa8jIoTArG0K7spBOM/j
wDLLDMhBEgZR0Rw+URWK4EkNS2L8ybFK2Zb9X5cXtGiBejNZlj5dC/PI6WZMnPpTCmDoO0t1N0W5
MuG9uGVHFmap4lCAMEFXh/ZB9tS6N2P3IoY3VlTB//5yeS3ndxy7ZTFRx9QbtZQ5aQ9q1CVEyR1u
Pt4zDiAWB9ffpp2tmY6/ijSf3gTzM3VkbE4sUZDZlChF8WmKTSLfdcM+KbZmtEX/V1fRctlk1QOK
Apl7MJU1Fh95ZaXzYThXSKCyVDFe3FdPIkSFb5YzbLv9Z3ynbe5qH0oJY/9dOtjeFdJyDLTkzmCj
/ep02wRk7koKs3TwjrdCPj0UosqUVTHtu1jclnQ0LfTeVh40SwH02MTshZb7lutK0/QfEoRNjwSU
zWXb1XQW0ed0quxw2ZMW+k+TK3HHU6/CmealI0RiIhXVB9LWfFfVj+L4jsyPWT0MjODV/5rKVaz+
zIUOZBZaMuKvSvvroiOHngI7dNtwQZ1hbFzk6cMGyXQ0PirHoLXfyivRcungg86fSFH0aRJpdvDF
MYfwTp8gsgpsn8mdiNT3yiZO331+RJi25h4nfDGQMEuXykIQkUZgYKaD/1+/SYZnyToI0Z1XbzOU
RqzILuD0LPhnpX24dDyODM/PZmS0Xt22GGZYzUI+SvknRDFjeKvya+nvMfx8qT+LnB/FECEgKZ8W
mXvZDhmNfJSvBdQtL+/l2ormR6xASWaYhrl8RbH18SFOb3iJuPo/Yn0A6LxibelAH69pdtoaYHtV
JE5rAntl/Kzq67D7cXlBS7eCZSnQhDEyDwh95hsI9JRlUTdc1q4KZKUM/g3gNbIhMx8QcPXQ/dMr
2blsc2kTpzLdxOwNoeqcCKSHNT+wJiBeEr3UNaoyjiC+ZRJaTvDVv162tbCF0HAYkNhKQAzhFD6N
iUhKSpmgYwtt6R6ucf01r3XUTo1gjchy+kuzUwZHqkqHkYedIc07Lp7o8vA1CVVBimL6ENx72SPD
TPeCxFy9cu+Lys7USI8vr2++lxI8jRBPy3xD9pL07nR9Wh4PShEg3JMU/wQW1LfmZxFUzljch+GV
If9lDvFlTTWhf5YN+C/mCSTgPQVNmxr+BnM8AHV7QlvBlpr2ToX9RhndFUeZv8knc8ZEUADlNAml
OcXOo3yVzid6KZVlwjUo2X6z1ZRuZ4yO5KYrhuZeIpkT1TAZOSx5E9ntLJ2Ey9rNPGSFbLX9FWQi
MoXGTlCyFV+cn7UvK1wmKLvDfnEGwo1yVOYZBvCcvJI+6jzdu6iz94KBimzZpY5UmSt3y9KyqNYa
ALPhvgKZdrp/Y5MOrSAhPm5kr2mO9npgOJK+tnln4GIyPMlg5hpKXlGFq3H6GUefKZYpvWdC7Ds3
74kd2Z4Nid3Hd2frPK01V6YPfnzGsMQtqQLKAAWjYOvUkg9u1EUfwXfkfbmBTm+/v602sQ3T3eVT
9bUzlwzNPK9T5B7lXNd3ULv74iIv4SMPHX3Lm22jsMjpP7SQ7Zv3982dtb172NlX/bTw/eOHat+q
Np2Abb7Vth/2IxUIm9zP/r7fvjiHp8/Pm7XM7/ygnO7L7AugoBt5pce+CAYIzaBJg33KjM8W1P+z
QTluBeR87siTOXOCbE4DuMoUlI4+eE8pU2IEdxpe66+RdNqJhXFtdsVd39c7KExWPvu5G0OlCwhp
uqWoXn1l4Ufm8kZOEfv2oSXom+uqEBGCHrqbXBZWAFbzCP5/3vVnWbMoELuCUZsFy/JN11bcd6Tg
tlEF/0rTHxTYfHUtlsDraZvLzna2PNLKifuWiVhCOX2P090cPbVSzL6IQDiNjg71nRbptqms5GJL
Vqjg8MEmRBPsxKdWZNe3yq5GlqSrbjXmAuUxQsd35dycnU+uPkmlviJx6aowxJ4aKaIiF5W0i2AK
bg4aim2EwsNf7xZLAPI8RWvQtrMQ0Ixeo8Ql6xhBoqOEvauguxVj4+99bhqotWRSf1rf8/Fd1dWq
QpqYVEIzsjVUkhvxNorfL6/l/PKe7tA/RmbZJALbjBhCUuX0AXsmeYhGUmNQO+5vKJ9i97ffly+X
TZ51c3BycDww3hBGVeg4ZvvXBnmHkFsfOJocPPmdvKPv7/Sl+CFJ3lMftSgtit8ROISwtdgEarTi
IWehw8LJRdAPKvw+AHxnbtiAqotbn0GPTmyhJ+iMDwt09q9CaSRHgqqdAd90eLu85gXX52CBkYen
FmDHHMTYd4jnhjoIxjKUi62uZdEBVqFg63Uc6sumztAdlIKnNAxr1BhhqZ5+y1Gs8kNTk9pKCpzB
240SnJIpApXjNzduD1X0rYl7pCRvUc6+8eNpq50EvbB+ryfhjsfLldDcl+6/hnGldVcrP2zhaJJr
qzolM5EMdV7CGsuhiwqVofoxhdAXns+QLMpKK/QSPUlP7qIhC3RH10skRANBb+pDlsnaI31SYSsG
ZeMemFnz/OuSm2EABOoqG+Te5KcObbl2U7ZDLu4koRduTDFIVUeKEI50sq6Dl6tICuW9MQJU0ODo
D5uV+Hnu0gTQiVVQEqfuPwfqdM9LzUUMnkqBEyLiqUgbAPCjDmbcacFZy+mmaHLbKrd+umJ4wa+w
SwGSfBiZjDmebCx80GQ5anfomztKpFFqEjaeIW1XPt0UNU+SEdbH3QA9KLmwRDp8uj696i0tKalw
tAxaezl1+AD2hreJbob3GdSBdbAt3GvF27fZN+BtvflSio7f/srzG3VSUdv2zQPEbpd/1oJDkZej
DzIdKijVZ7uOIHmhBciFome9R/zWlghbly18PSfOFn5kYvoJR4ep6QsoKytM5B+QcaspXQa7vR7e
u3/6H2sEmAuBSYPNE/+h9wtpwywWW2PRF3GGLZP5/AGZzuqhllU7qzbVGjH3kt/AB8ZrdHpznM2K
eIaue+jPc4V5+QFx6Y0XaVdmJq5s31lSyJ8nZ4KuEPfkTp7lFbErt70gliEIq0S5hUBw3OSdmzvi
2IoHKfD0lZt50R6E41xokPyeXf5RObZMhiCyZvnxtVz/8AJ555EbqiuP0IXtQ4eF5g1zh1wk83wp
iCNatEHFuobinhvro3YBggtrjANLy5nIxHk9AXdB3uvU+YiDo0/qHDpx+FPSPtt2pyufub+SAixb
oUoOMlSf1EpPrQToKvpNANjPE6/q8XPE+bz+MWg/Lx+lpT0jVIHdVXjjktScmgnjmuTWtQInJJPe
C4GWXCeFGtCkDcJsBTBy1uaa/HrSpiBb5+l+dgeG0HNnRsCgtux34rc+MazWTv1QeuoHEUnIAUVK
2RYFWfynSjtjlwKteIsRr79likQ0HktIA0B5jryU9ygdiEgUipX7Wbll/zr6XvxhGJV2MMwU0cyh
NY0faphJK+2Ypf0C7i6SqogSBNmzaaqi4Z7qRDdwGnXYuD7SuVZ2sFxrJYYuff1jM7N8OZXdCMI0
zCCutxv6g1eLYMejzeh+u/z9Fw0x0UDz2CBef43PHEVSSy3kfFTJ95vEQDIm7VX1u2RGxTNFG+Vj
1H0Sg8sWF3YQWQNqKcSfqd05Oz65CCmVmdMbN/ToSkDXUx3DnVsH+8tmzlLoifmQ64fIzfJwvFPH
VkrZVevaZ0JRZTShalDOlOXrwWosW4NxMWcWp2l+/y82Af7R7uY5Or/3a7d0B8/AphVAHt7itle5
9FRmPBqTRwjuLltbuJjovk/PBBogAGjnRxdn1zMFsINi6jciSWLSGswW/g5qAIdGu7tsbemzUVkh
Owf/ZFhnLzjXRKdRQxrVG81rUYOL09S2crUSIhbcEfJcCGrQ1ZpeV7M1NVoXCZaQ0qnK9P1URAiT
3O4Sv7LTbuW2WNg+/J1nL8AXYuzcQSorVAgofQi2KmrRim+FO4LIP31aMR6GvCwI765YqY8sLE/9
Uv4BrMH/fiWsR6dNcE2hYBQAudFOuQ2LzklEAaRVcnC7ZKVmsWZqlraYI1y1RUThN8q+5SZDaBQS
9ezd/1uI2gRxOV7S7JwFolhrSoodxFo3XlVtjTo4NKP691GDRwr/pqANPH6es4iBWKolSsPsnLlp
pPLezXIEstc4NhdyV9XiraB/odJZ2CxqtGUWhk1FzzD83gG+0pSXvz5Gk9QBnFgTORaUl6cGcjeP
fOClkaP7HSc12WUK0Hf3r+vx08uH2EcZBAqOMzJWUatMX9A96i1xdgvBMdzw4nWTfqK0YAfB8Pcf
5+TUTr545NaBikq9pXNqldJ6jctcie1cA4tZ6kO5gnla+ECYIjwoLIo9nO1f0GYB8QNTzClcmYPx
MEhr6NI1E7PVDJrfermLiTLvrefRK0PKip73fNkRFs7nyUJmnuYPSPmNFlbMDipXYo9KB+NZEdbe
SgthDjuTNtPUxTtjkupKQxxTdFudoFBfJhGE1nIPo+xviyG6UwRzrY6zdO8e2ZujPAdT8WPPzbgD
c2THq9LPnKz1DNuTix+ua+68wNv7IIMv7+aiVeB2U+GZh838zdnFnlZ5AUi4MYuv6Qvl8b8yg68o
4CaK5DTmirmlB+g00P+fvcmHjjxe7lKjEgrswYriDOVgC5UGjkN0vOEFFGpCnVgbtla4vbzMs4kZ
ou2J3Zn7q1LuiaKPXckd94q/U4unQXnt1H3NaqHyz6rBGYN011RX+lq5YdGTjtY8Oxc6oJbGS7BN
VwnP0TVb7IXHIQYJDUnRqCV/X5g+WevshKhMuCZ+Nq1VvvUkZmsrf6cDF768pYvn8GhVk2cdfckx
D72mnDxnsKxtr9U/u6pBytYL0Qxaa9ufN8Smz0eFlQFNSiQMG54ai+vYayuVUm6tCTDwNaWdF8ZH
OtX6Avc1PGSNrQ63aRkAdLwStb0f/nJ13Wm99zZbiT8LrkTyCMM/k+MKgwJzrKxoZk0YuyA/utJS
ntNREqfuiXbTa2OJWBKUu83EAxe5MrdImvjbpnFBujchXKdKYK587K8y43FJ56s1IKmAZpGQY3dm
z4IslJs4SYoMfpxdrz7wu1qrsScE6YQnbe4sZmfM32ZZ2uzvRlrVBplOzpl93iOT/hoiqnM8gCsw
Wt3V7aSpdN0FHxws3/u87GpnW/61xv9s8OA+/fyDobmaXmKjstQnWW7spFGhX/wItejWCuWDEqQ/
a2/4ETJZIDfSFai8lZt6Hifnv2D2riS8wNFm8guyKUL3rl1V97lf3+h1v9E4W0OwGrKUhY2VePAx
CcWjmXr76aJR7IyaUVIzR4CGTt8LWlfSQPNcuCeHrn72tTZ/KkRBS3ayljeV7WqG591KnhodjDxr
lV0Tq+J1aJndGjJoftFPm8HcMigyXgDkYrNfpvdt1mcK1UMt1PbCaO4Aqa/s96IJXmkKbQbAJvMO
eKsn0WAMRup0o3dVyKYjt9XmslfNA9jXKibdyqn5fT5tJjZDYY2Nljp5khzkAlq6/rYMZNvy10bM
lixR0gWhQE0dVPt8v7IwjmQPmEDACH7YeZvMutayJ09eueUW7VAFnYTmKW3P54rM2FQrqC74Lol4
I4kfDMUeql6M7VATVkwtHkl1miXCEaiCzd8VsqDkqm9EHHvz3u3eCH62OI2cRpBIPwjZm97cNNp1
0r75+spTd+koHlueXTxtKpeBX8YZUzd3RnEnpVeyJDiacm/4b9J4uOwkZ62QyUvo7FEIQSXaOhsV
CFXfSwYxg+IFzjY1k5+H9tVq860HKC4PmWJSujtRhKVEMK8ryf1x2fzSWmmXTuAAIFCUZk9jQNDU
WlP0aeYAHvpGgs0cjbKzQmC/JVoJgQyv4tq7dHnFILJBUCLNzSV3alPoB8V3PVbcR9prL4vXwiBt
eqmmL6F7t7oENjSyrkUQdJr7mSBtc3nJ5whVdpwiEKVC6FHw5dmFpri+ZLQ1pyWrbhncrqsrk0ZI
YU4zTwfT2prW3nJ36BmjCNBru2gVIjvdJvMbjaYe/0wSbGfVqNIK3KpBHcDpwiuJAbVaC2xV+O0T
G3ThEA9XqnvXrw0cL31pxD4VegvA4c/w92NQeoU/XTCoF4W3UV0mNklVfmcl1svYBPdG6P5qI6te
geMuhQx6C9PDkI4Y18zpx5aUkvF0uUbVrVBshDyR/Bkg2epsUfJWajjzNJiTROmXIdtJsoI65pRI
HCWMbq6WopGJGXQDH1bV7Km+beoMtHxdXhmMZ6240cJXlHHfSX4No2dSjE3sNk1kwc1E6vNCddY2
ZagiRHDsZrHvqsfWQnQeijdP+tvM+GuhR5ZnyaqQ6VSoBCxX7mNH5aVOSxgYvR0v85UrbCkKs0gu
L4ovKMrPqyLCMAJATYgP9ahcq6g0cfPf+oK3USB8jxLVTnJ/l5nP1KOZT9D3lfi3QKmvxQJeZAxm
gl3Mq4HpGBSyn7LYUfhZa3cVuh15/VyFa5i4hfMBwQhYGBpUkyLZzHsaM3ErziRprtRcl2a7JVSD
r5Y+hLQ+CAniuO4qU9Kix5pcqBNAExTjLBKquWGkpoDNKLjSskOgXUvevowPKggE8+CPm8T4rgm3
qbWTwzchHUBfHDTjoVnT+VtcOygTEPuwj0Nwc3pyGsXqfWHgd4QIakaoab0a2p1Zuk7k31ixtrt8
chZCgiz+sTZnH2n7oQjCgvifZq1Ti995Pm76XrXztZC3tL1I/LK/kwgsaNvTZbkxHK1NM4JkF2sn
p5USWs0zKLsbX4meGax6uryuxcNC8KH3CKEgYJKZvUrsGQVQpcyRLOQ0pNzOq10Ew7Wa36XMe+db
N3h202+BiVBE8HrZ+EI+i8LTH9uzizxqmeAtExnbqQfQKryV/Hp/2cR0AmbXFtxFGkXYSeQIaPbp
drZVngOzMzMnFsytCVuEJg5kgcHVZTNL9zODWzIEVjqYUUa6T+1ojaq1as0AQlVa2T7wfNUe1cR7
SiA33bRaH+/9BioDQ8e44m0q6DRt3xtIDD3tTeCyuWqzZFiJhAu+xObCqcV/8XHnRzVGBSMZDB5L
WVQ1usMjyL0FwzmmaN/E5PZGqUQ3muCG+YrhabWzXac2SIpGcZrx43nZTg8ivcmkInVKbyuX951e
bORRZ7Ilh6T0V1Jt6nbtA0y+csnk7EMDRrW6tsekYfabIn9jBNER+2SrCtGjoZR25jMnRWbT27Es
7mPLcpgRXUHznbWkp7gP3ow+O9gn9WzKJhlI0sKGw1TCXtcC4+wicEl09ZX6RhXhtIi48NRfVqBT
0i73alNCcJkeguSxNPVDpNXIiELbrgc3rqnvfSYk+nyNy2HZVVEQh5ASRhG0AE9dta2a0BssTl3a
MiEWXjfRe4imgrJxK+8tVPMrNXiXKsWW9e5VTuJdGDIwKq5NZywdTI4jULEJUoUO2emv4ABIQTSS
+ASKUDuBKvWHUgOpplTlytNo2RLvTIACPMu/UvujFEsyqiJuppJBqMoHU/IPzIRs9dhYiTRLNwSK
goyKg9biZTKLAL2oCKFWJjkKhjJB9BBEn0GWIX6zlsMteLpsMivG8wu4COZOdy4dAi2swyJ3ssJl
zNkPxGSniQyot43QvrW0Mb5LjSQdEt/Ibyujkm5NvZRu1DRHQ0+yvJUbZGHdPHUlwLLwjvGvKQgd
bS9vsbYMxzJlSn54D6B1soTyrhbEK7PS15a+lL5agH4BsKDgSJ3x1FYm5CCb3SYnytptcOtmn43w
W663hvquyfsi3cdrIfQMaTkd6WOT0/KPlheETdYaESYHR9qU3ymIPP8TQXIGqUVzA8TBfrxmgvqx
cYxNshJOFnb2xPRsZwc/L+krtzlomh+F6MRybJfDQ6fUK9u6cE2c2Jkyrf9H2pX2aIrr3F+ExL58
ZXm22vfq+oJ6prrZAgQIEPj176Hm3m4qxftE01ea1vSoNGWcOI5j+xyvVIzLGH2qPeQAJb9TGiUo
PB4ovDv2GHtoKKnkctgK3NYrKhyUEXO80IiMFSXsdW65P9OHMbtXFYBna7/2dpKb2do6L0unGJjQ
gIn/goeZ8zJ3KgOhGzJrTh+ULeftvms6t4vgGexTC0orI0rQpgA2ENY+q7TVbxXLm4wTc8oBRMpU
4zu7MNrC75F/S3bmPE13+oTRz4ExGwa5hZPF0MaxMp1DFhf8e6Hx2g6sKTGidE7g7RM3KS66xmNj
qLepifll9lCnqBAo7Ymo9UJshdNpoFNHCcpe1d49pnYHvUMTdaiWnpKFQ5pXTtDx2L22lCZHfUhz
6a2RmOpjo2vk1VJLVw0UUCHg8dhh1ERgZlqs+2nN8mOPDgE8hyYMudOctMU3uP314MSY+EhUJfmu
tSC6QTK9fTAaY6Th1Ddj1IMj7Q1UTXBppprZdcjKJLV3VtropwR02qXP6Aigd9mNVrrvSrCHUriX
2Tc1YoZFN6sHDzhh1Wek12ffQ/0TSTdeNfDA6jQAhJd6fdAkwJLVGvhmp97xfhYJ1Y6l4WV7JJ8m
8KfFqY2x51odOmwCc0FTY5H9pMunPGzQ/h+oBbNjjJY0yx8Nnfore/bqDn3BedzvsrhPe79tc+tn
6cXsu5axyQ2KpGv/7juteqizekZprZnckLmK95NYWN57p3aS61bjmGeFWUq14Y/mfGmyuYmGtsBw
LQ3RZDV64EGtYp2DC40dS9bnp3kcqyPyp/pRZdz93nA6Zr5epeDMajtYmNJyozpZ1mSUV5VVu5Gu
DFkStqSvLox6iK9UnSrtYao0JwkLXVWuyh62i0KcXr/q7RRXfozJGGbQTnPThCMaF+s7yvP0wm4n
wwwaOjczeq6apvCdoe6siBcpeqHTsbtWrFl7MFuezX7TDHPp60ata7fUGioa9aPWJ1cKa41LPupd
ZOBt9dfgTc0erQ2VhbqnbssY7DffHciVA3CzeHOQm312Om3LYD0lxa2s2kGs79PmSh+/Fdk14PNV
fjDqn+0cTsal7co45rZE47GM1OHS6YQqtiC6Hha2rAIBEMusy24Yrq3kvdBLAGLoXoe4aRx2tT5e
LGNAOvRCM7OWOKUNFwiGFSBFgW/EJD6xPFUp6lymCJGDXtF8Pdhbl/1o4lSinRrl1vMOcMO7Y5bn
QlcHel3wgQjhnqYQq9OYgsxl79v2NS3tIOsOU/wYG7JmvC21kDNb2hnRcQxn+3lP6TTCbTYJDeLO
RJa0MeuTpvKe+NncWKUPL9KDWVkrKn/ubTCQnFd047r8FIgI1xhRBoz4thGIoMX64DZWqGCBFyhS
Ytyel7ShJ9rw0RigAjCKR46gp8ExgdKd0AKVD1UUlxYNdaV+UPgY5U4ZuUSJOJe1u268lT/JXLRf
XdJOkmNabw6ZpAd1C5oQnX/bTIRIB5gqROR4FqC4JM7YiamXmeCMQukH/XhmhWnLGE4Uu5KWm821
+y1FfBqiQbcf5rGvgrn3cKkqz1nhXWeVDUwh2TmJuR8S2TSpZTuEpyE6N120SSFABSmvsF3MmLps
HmGWppUHndoj0IiPJNP+fbhmOOhHt0xkAjQcgM87xFCBcGlKEa5pIOO0DnlqIqJ6dGQZoq1XJlq4
8WzCEUPgJnqPyQbjMwY8oGMNh+i14YWDHPw0VxZGPRF0Aox2gq9I82KafXs0Y9ufEIS8xUMPLBRJ
kuKySjTnIu0G75AmNuZnxzS5SLNRiTSTDMhVdjZo9wo21rec2G7j6+2Qylp7tnIEK3MTE081o5qN
Xkn0EaYvNsE0v586P2ZdNJPbtHywhx/nz+ymd1jZ3RIlrs5PzjJdzRZxaXzl8oNXR3P7bMqg5Jun
dCVFcLaZhRS3sVh36yCdNubI8hSpITG0L/1COKmwM+RWFpZbOKDlK1a6eENWWWrfgtTWRno1nf2U
VBGZ31Kj8rX0bSwDnYSlqUkC961ztBYrGHjRVaXe5hCLxtqIlo/GNO2JDGa1tYJA+yzEcQCT4278
rBsjRjcNKl63Awp7iZHeFEkvcd8yEYIr1eoWd2UCEWUJCOwUp3c6+9ecbXCmyAWgio4G56Vk91mN
tlGdgXQM2QCV3led8j2Jya6MqeTxvXWI1mIEq+4z0oKRH2LQkkfJTc3ANJpd5Z5PvMgYXkp7f/4U
bQQTS5MPumpQOwKISdidskG5pbSQxmNTGtY1u8lnJ2LcBBAnDp1y2v2BOHTGgbkGZQ5LdKn5bDd2
r+FlGqM8hcHTEWbqhjptUWBOr6hyPC9t62pCj+svaYJdNAPnSj5BWqvczGPn6/o7QFkMQxZR0q5k
bnxr6zA53kYDL5DSKG9+thCzyPQ5HWdIs3+YTuQ5ez7+JPmjN4KVq3/nZiOJj7b2Ds1iYIYAOz0S
f6JAg6PQmBRNkGU8suqY+jMxud8DQTOlzhT0dv/X+QXdcBhI7+F1Bl6IJdIXrSXltVc7FEXrOvE1
bt8kibXX8e77A83w8AHjPdpSHVuEHbnT5GQ4a1VQddEwXwDC43s8Sls8e7Q/EvUrsy0GSUaM1O9M
EGQ67Wutqn6dPU2YrUPjwyQrcImr99Gd6XogD8Y/S/Lys4EMusacfqFr5RmGrLvZCa3kiU/cRAJd
EG9GUY5g9oa7vKMXuj5F18Jx1gOF6YAxvGV/hNtHOycepgAKwocIt2PSAK5A8R4IXGXyfKP2Gr/0
6uDfGd2iDiqu4LjDLYIpCIIQQBV5qaYLdxgHMUBCLy0SX/bMfT4vZmvVUF1e6rugjEHB7vPuOHRQ
UlDSoKUxt6tHGwOKj+CI6y9THIRnqyxezov7yFKvg9gPtfCswtAAPFu/dDSmQwYcP6ZXoJBVhAM7
AstXD9+QNomnU68Qv3GuyBh28e68XNFLfYg1FmJODXumi91T9VjZQ5+AGwrWcImLxtwX3aT6am11
ty47peSZ9zW6KOvv5+V+vP8/64uyLmIcDxzgC9h68WarGAddaBPLjN5CrscDrnpmzqWS8lelM/So
AFwc3Y7ui5IP8wsb6RSyfDKDrsjuE8N4G7Xk2XDb4lpBWLwvBsw6ThKA4c9/ohhGoHcNUHC0w4Mk
AtGKCBAFjXinoPYPDhbjkdGXsXo9//vF60j8/cvPVytQlV1qlqkGcLC2xzvJ0R85uSPl3nJDmsiG
rH91Np+VWexgJczMK3OmwHT6MQnVJPWJgTSnrUsaa76kXhadlhwsgHooYYBd/rMYvWMDbgoAnvFS
803n2SreDANdAhxVsstCf2rGi27YqfGVXsh6Jb7UvSAbRrw0Ti5vJrRMfJZdISeGse6gW9W1bxhF
TWIcmgGlg5+OhcHRUduNgYXA1huf4qLbxd6VlBzloydBMGp8AriSQDEDhgjRZBS7tl0+wKidiUYa
DYu48ZvsxMwo1TNU+296sDUOOY6xHfBGQ7PBjoN4v48U0B+atzoKH+mhAYxkin1QXwYs3w/OY8Uf
xjY01DRQlSJorHQ3umYwxTEmfCPph4xi5nOMsa2672aF1KJyxehbaf7o2gfPvTG9fT6p+wT0TUDJ
kvKhd05VJUsufHmz/LP6v1UXrDnLnHiuCFRvkiJMbeJz4IiSyU/NG96HRo+kc35v9bIH2cYh+rTi
wqbnCOkUMkLsMO36EQwkWMcHBGUwtgQTMmT03l/d5WJjv7Q0lgLW6hghBVy4XQJx9VT5bJrAXXwq
OGamDYGOSYb29K66smL7xtH9JFOI6zLKBlupBsu3OGr8dPZ1pUTGTUYB92U0xz87iLwXglYDUbJw
48XTFNtFDznTzAPilX4bP1Tkh4cGoP7OcUBf74VzEdLpZWyL0NZ2uvEO7J0/Wravl6OvgL2BGlcj
/2i4UhQanfeXX2ikxQ9cHPZq8eMyMa1aw+JbCRbfPaEqiRmZJcThzDvgV/pBJs1viR45ye2cvdX0
osCAWaZWYcXBqJpVvurd9QZ6yZsbd0j81rnWO1t2s23u1/KK+g9UQvCBANOq09RhHZNZDxUn8Iqn
LD02YBsDqRbmG4amc++CRyRNwG3+AlKRnr+bKBecXy3ZVwjnUW9i7hQxvkJl4LyP3xtw31WY8HBe
ygZGBQfCxqCjpU0LFVtRWdWbaaVx1Jmau1Lfpe3RMImfZqWPvr/ee3XqbyoWHPAu/Plu8TpSvW9j
CxKkx/Nf8uFbv/je1ZcICtdANxtGhy/pBvA3N4cenIJV0Vy4+smLEfS2oWYsMfCN2t2r6i6Zr/n0
ZILjOckPPVg08nwCjOLUgoQFU2lKC2y0meFzk/kleXVsTNms6f78N28EfcvqoZ38Yy6G9nGdrixa
KcjoeONkgZnwFTUSx/mmGKnfduaeg/wmHmZk/EIMWeg1WU140zywZXgvItv0hS0scQe7HrLZ8nsy
1n7PujosleHdZCB+Oa/k10B60fG3JGFfEjeOTaOFJOQ88TDA5J90xyx+tHtZ+4BMknAX6CU2LS4g
KTHUMMZVOVfA0qN620uC5i+EzR+e6LdO4jVgVo3rTCncTtbEoYtWMB1/JSfaozsyu+uVPNLhmxIN
/aHXmrrXjVOSXZgewpBn4r0a9NlxZ/zH2zhdATvut/1N5aEZr4lq/Rmh5uTdnd+Dj7zNl8OxwGBR
tkFR7+MYrwzNxuws0F3gg20lvuYpC53WuUOSGNgybuwKHRTX6oxyKJocPO+tiP9uWwUEk6B2n70h
rNkg8U7blr/6IMFvzKnZcPBAWn4FGtV6ooGmMj/1LrtUB8cvBSzxolNvR2b7ThaeX4wN00fXN2qS
i3/GrHjBTEq9VMashKOoWArQpXIVo1+IESrp/N5SEXIc8FYgJla/9CWAcxc1OwceGF0AOWYspqOf
o+cjLCcG4se4U3b4f+N9HC80CS2uNKB/wHCCIaV/ovDC2gUgIdy0SJMQN0bnVaBT8TO0ChBn3GVz
FSGVKBGzFYBj6N1vOUIAQYx4ytMScvK2+84TcKZ72rPBkNHjaHetrYc4GY8uYCOeOgSlmd7Zo3aD
5tSdNRSSnrDtxV99i/k5VkATPMHwD2xyvyQ7rP3QHlX7qp4d30tuMG2oVcsT5sf1peSkLb9XOGiY
ObWsAtwDCK0EuybA62vZIrfIT7aWBB6T1Ne2NVtJEPypNphTplZY5dK7TpwXbhy78lCMLwa/K+sT
KNhM/XKsZXsrdmbB433SSzg0IJhBy6sLvSwHeKOXWIn3BCCZ6rbNfhIGKiAQNMnKzZsHFf0DC6Jh
SbMLa2kxvFrtCZqaNs5FbB5Khfl15UkercuCfdmylRhhQVu1TdH1AzEcwyfpuMdwgbiKDH5fG6ge
9JKswhfo6sdKrsQJK4koW2cKxS1VYLBJuVPyKzCfZskPknrINERlhZsR0xrfNVPzy1EScZxfUkfE
lJK8JBojcLtGh6GUnnozGPXVQFzJKZCJ0T6fvpkUyHER6Eit+w5FBPt1ju/Pe/HNg/ZrGUHv/FlE
namp2nPsWjErvjo2waBIJMiUENxZUTPVAkUPXEia7g1gnzhPTmg+is4rslixaH5L9QMdK+AUAhz5
syJJg7HMqJUhbm2NKMNA3Ni90hoGdr4LxZaRuW1FyYgBFrocJElA+L0ovQoEEtOlVpdjZxrtNEw/
rVQ/AErS1Dywc3SsezfqjJ4tjpgE8xYVZ6863d7lD15/6K13z7xWjffaeVcMdJPdeqwKu7oOzfFC
cb6jCTUomC7Jx2+5u08fvAR9qw+uc9B30MWU8kLvbnRMOMOYJPa34VFMVgNrIhhGy+w5SfLqIp3m
LFBG9cZN0ZNyfpe2ji180DIxEa9jECkK2+Sg3z02MdvLZ5yWUep6aHk3WvVSi+vUH6wEJblqHAPT
yx9SQNMDe5xB+5xZOq56sLFpjuwAbGVcwI2G8gtQHSj5fKzcamUUbFrrMLT4zeSbR1Tfql6TgvhO
82S7x4Zj0ITzoGAU9vmF2DDXT/shrANSbHjf1tiPtEEKRLcxZzVv+uFYlGA+AS8S9ROWy1DLi08U
zsgnoYKLTkrdzZgCoeUcVUihjYAdtVkVgeQs6HPTV40n15E20i9e6otUxMof2TwdoMzPpmfW6Oez
OU4mQOh+d8qJCycDWsLQvSbOTTW1P027vG9tWZ1yK4sKW/sl2BWyTMmAYYVY5eVR/diP3zT9Z+Kp
IXUf6/bIchAuz3fUuWh6FPdkk0o2nN4nMxdWOtX7DglMiLatMiiHbyP4nYdK4lm/dLjgDvwkRVxZ
226GeIKUHFfsUHT7bHqu0c0yIVPofm9ddDmgGRKAkhqFWTWYizScK0xunB6APg6LbFezV8yladBw
Os+v5w182+N8sOBgWhkINoXLq6sqWtIJJ73un/h0QYyjQXYDuJv5fEgmEAhelGZQVMfzYrfSb1iT
hQznH7H6Z2srZpA1exUekqOHZGIRFfArS7s9A/9124Wu5gY10LD5XkuBdiGoBjkBKBD9KdkT5b7U
Q90JMPc8RxqSuRed7PuWjf9yGMCbjlBsQfyImf06N5wmVbAqtjmG+ZRhBuPge/1t7By74ts0S0zk
y5T1DxNZyRMMUakTUmcdliPP+AE5HC0b/VTbUXokyimjwEE8WNYVsIcpxzRN82pyCj9PfuQc40Tv
bCorrm+fydX3CCZrz3apDfmyPdZr1c/Hlsw7DS6vz550dNT3z5OpI5ny2Ez4IonP/X9c/a/FF5vq
TKD7OHB2lq8gAqbWJYnpzo6vYhS+Sjyf6LuX/i2dcid6emCukcSE30VREtBIkd2sNhbmV1phpg8A
w3X/rfnorsuOVZ+cMAtbYv+ifYnShP0G0Upu9w2kDc1R0Z7y9mSN6d3cjmhDyZE7kjE+yrQT9rMq
5yHPWsgjHd+VjnFL7c43XRLhkXzNa2Axzp9vMTkl6Cf6dJfpxHEytK4PGsPs48e2+9k471wWtH7x
XqIcwXsxN85yWkEO8/S3rsiRTswr5UJLxkskyAa0aXAbQF68yFVQgERMH34qjBaS96JMW8GZdZk7
adqibavsdNQzHR2jvmqfS8Hgm9sIioil3AYGSBECCQ6JUvcmbGNKr8pmx4s7jG/y7fYljQ/nN3DT
QFeSlgfJKtwaMWClmsH3GHjI0alYx13V+zNQ7n3h+skomwO0uYIAgKE8jr4ojCj9LM5URsLAX4d9
bCAp08Dynvhs1q9sIhuMIRO1/HylWd4WVKUGRFFHe3DRpZ9bmE482sfWkhHbi+HFh3WutBKixy5X
qkpnWEQz8e6QqWx83v9lup3skS2GbqIcwZvkZlLFY0q7oEoiYw4r9FXrSL1VsI2GPDI3KNnt7AaW
jCRItpSCVykc3EZ1i6VsDIxr0b3aJ23vF8jHjJUlcylfsrr/aIlOPQ00LXDWgrSmrOkCnelAScR/
EKoFqp7cuDw5sjJ7jasSE4i7/meOJqnCqy5TV/VThOY5ctalTV5MPNjOH5FF3jpGEL5HpDseFKei
AH4tq45GVbUNXHPwSWqjG22n2CF6Fmk3/oGnAc50IYpGmgjETJ+NV6mJZfCqhUy1BoFH5URmPYUz
bUNcKZJOqi/38KLgWphgVmRQahcg5C4omwtjuACyxcwuxzKsnSeAwIj3kgJndX5Nv04pFmQKm1w2
aI3B5D0cGe1UZTcl8qmEoh/mocDouD4066tEPRR51KGZn11N7kEbTym7dzLMXLvIEiq5x7ZO8GoJ
TOFtoiggyjEIPqezkrex6N5tvdhTHkuScos3FU0JEyZUAyE4iEnFQaZgLqyNrIaY3On33K6+Afh2
d35lt66OtQjB7XmJYce9vixs3vmdedHh8p+VW614jtXv/5sowUhtj7kO03Aw2mUCWXkHNsgdXnCW
UmHYpWTltjfo98oJNsq6FAUFF2rBEQUqDxNF9ydTUtzYFrKAuxdO7i+TzgruuVmn4NQVnYlUdwqa
g/iCGpVki7buXCA7fokRdGkzUsfN3GGQTXXF20db6V676rombGdjTGoKALXEujfDp7VE4bTNIHhT
cwaJfQXoH8jaf0A543qi/ilTghldtMO/B3DBqSykch8gVkC4PnswhjiU9RxrqSbsMu+BQHbGiLBr
T3tkhqwusnmuVsKWn6/uekqSKrEy6JdRI+IAMKalEjS0DfCiGBLN14bI1J5r765pD2r/3Gs+0Xbn
D8P2Gq++YTGu1Tck1UxAdAKFbdv34jdu3gN8UjJQOeAGAyEJsi2uedM53/5HucKBB7FN6owd5LZz
4WMauTrcobWx0XcUiEqFYEKbTf3BDDVEBudFbx6XlcbC+a/KQcmRL0KEhUnh6nCabb4fZC+a7a31
4CwROGFu8hITrZZVGcG2oCR9F+izGnbMwquJ9a/nFfmSBv24AdH1+F8hQmA/ei1zPM6AwPVu0GHO
9BfP27fKZWleA7USNC+evu/YtVv/zTzJIm46g5Vo4ZwoTWEqgwfRBmGAqKj+nD1iBij1Aau0vQNV
HNmk9a14BqRsGEMH4CE4vARnYNEqV5MZEhX6OA1XzEMxehfTEd2TDQqLB7eOJMsrltk+lve3RPF2
HVyddFMFiYOzZ3pk17dTMfvxUIdVynwDr42Ooufs3zYL/SMWvc7GMh4T7vaz6eStW1QWt9qgVi47
flfEV1VyPK/apnVCwH9EiCmMpK+auu8hAoO5fDBXhCOR5Wg2T9lKhHAASi0eFbJoYeWq3xZ1mEwX
afrjvB7bMSBmVKLPGxNd0B38ea3URCOZ4kIKar3f8Pe91rqH1qFRHs/AfRv70b6rMHMega8MI7p5
AlaiBec9t2U5ZwPCdqI9U576Hhn8MeuPffzNGN+6RsYDuWn/K3nLgq88SoNyRz4Oy4J64I+eObAd
akRr9GZ7w03S2Hu1b5CjlOHQZGoKfrrkAzfURazuKc9K/NdAGuQ0jQns92/aUEajTmXvxU3TQb8z
ohl0x6Bu/1nTHp3YHpuxspk+7XSdo8ZNrzKN7l13vs61p0ybDhxchWjszSjibIbePeVFLTzf7eJ9
bY+SO3LztCwAZDSbYgySSAdp8mzqc8ttMYGX74ne3/PUkBzIzfD3lwiw/39WeaB4kM4pRBg9cprX
eLzkxd41dwaXBKTLdn0J5VeChGOp9JZTetxBiAEihyxG0QJMTbSYD6jkROcP5/Y2/nfZAL//rJPu
ImesLts4sMNg37njC0PG+ryM/8cB/BYi2Epls1mdGPRxygTZPPBHALZTkFMWo2WwipiDeal4/nZ/
QO6IQHG1kMLxx5S4noImFNqpDJjexJ+NiJqHIW8C0KxM9sForhtHEoLLlnT5+coHgJyzcHMFQis9
dBTgB5K90w2SNd0UApII4KvxB/CXz0KMipTcXfatKtwDz+jenOzI0Yzg/NZtmvxKjOBYGt2e3Byz
CcG9Z/s9/autMWa4dgMVI4ViLhG2afYrYULMp3nMqdsJwpY66USu6YCe/eR7V8t44mWCFne62iE7
0Vq8kSAoq27zca9BKcdFt7OEc122R0KMYFFcAEUOQ0BLAJ575UOqTruy6R7O79G2GHTGoT3PAc+y
4C0aWqdlN8MtaaBYG40JeewHrstgfjIpgqOoCtomKH20AWfWQfPSR9A/7vPKkzyTN28y67cygqvo
M4ckvevBx+LdP6d7E41FVnZgeE42STjLXq8yrQQHAXLM0exriEvqa/RRUn1A9UzGfSrTafmIlbkh
WZN6NuAmQQksUNjqXpoDjVB+z4g7R0wtkExpQEcUGWTuH8/bxub5RbO0CbYnC5wngn5t0xFmezFE
WxeIjrkGVAwLDeBitD9JZdorUYKWHcFAhopClGb0l0YygVzunpcA2qh98tfQkqORzNFIQcB0XsXN
LVzJFVyUqRZ8yAsFsQ+soy8ibidPCZdNs9rcw5UUwTdhCvUYG4t2rhkyck/RuqeB2xJQaNp6UZLu
ziu16aFW4gQPNfdD72kllCJJNCARPNC90b2Zdi9ZPJkcwUVpZBzcRoVaOvqn+BI1NhmSz8VDX+ey
iHHxQ1+iml86ASj4+RiAIreMMxeyvPQpG49p7RuAtKV9MI+xT4qH2fvJ1cfaZIfza/kFOPnxVlsJ
FhwkV2xizyUEZ50bqvnPLsZAXJeDhguurCmUfUkfhmHyvcENRwSrdIh3OljOdCAL9MG5B/D8dipV
WWXnvEmB8V9YD+aY4F3EHrP8iQ0XlnvH6hQ9M8+2/Va0slb/zZfJwsSKrjkMgVYFx2poE6UtgRNq
0fgEphTMZvAzA3PftCOvvk8EEynTP7nPHQCPQTQJnKwIQucYbaJnLZwrHui+k0Yd+9YZPxpbEi1v
Z1hWcgQPoPRTnncxVHOaI62OZRZ0yt+kPZTD3aTtNf3I6XvbPzXkbjLjUGJc21YNZg4UTpH0EHvj
zV5J2TjCuFoWWe0FkIksRbNofU3rk8fCHFCUBsAGLrtUFs/99TT9kvvB0ri6VKpkbqahgNKzpvsE
o0ViLjuwm6kVPHP+o9pHT9JKxDQojBANItwqCxVoQZ2DjUgWQOsCJFJTv7OnHcEkn/NLKtNMOBcO
uolUMsBsLMXB1vXPc0v250Vs3xm/NRMOg2VnfYfRpnBF9VULitWsfnRw/Z8Xsn3ifgsR7l4HIGll
Ai8WpvtQDAY4dggzWx2zMrFhNr9nxWlWJK5OtnTCHUxGtax6HSKrOEaJjZziuno7r9X2jfFbK+Gw
2QZgMZmLoLZpCVi3rqq43vf2VdbLgKPbgn6HLsIegdxrBAwK7tF0RrR950mgV240oNG2ds2X80pt
uuKVBxFud9NtdGYvJmc0BwLgWlw8d6hAY65Zn4QqULLnxW2qthK3fM7qYNm008CIBXEJKBqza5MG
jXtTWeF5KZvGsJIi3O0gSrUJNSBlKOajZfXvWq9LovXziqDs+FkRouYerTKIyJoWEGa0lRl+q9yS
Zndelc3zukwZASU7SH7FHmzXG3SWlwkS9by+Ukzjyi7VZ7t17s+L2a6zrOQs+q42hqW06GMDfsEY
X1DK0owoz3aGhtEeSaS2oM872DHGiskmzW7fYCu5gv3pk9J1/bxcImipaofmFM+Gj8djGIMHoCoA
ffW+d1X69zJJBhPNAEvtLh3g6SSed3M7V58h2KUBPLoxsiUiIf2JmvSiQ1NXCbC2rsgoJxeNvlxf
K1GCcZaeRUe8vlrMRX63YDhtjscd3XXjCxirJV5RopaIPSy6Iq6M5U2ZtLskzQLI8qZANSWecdOJ
LK0Hy9iA5S3+2XhMk9u5M8JIm2lvdj/QqUPrMszU0GJPrfpvG7w/gtqVNGGvvN4pmMOxV+r4prdP
9nCB0T9jnAaVc1HR3cRkEM7N62wlUNixoosVE6xFUA99xYkdVMqV1up+W1+XBqZsAP4j8ZKb/uu3
QE9wLlaaoodfT3HogRedkGmYc/YoOfASpcSpy3GHdp+KQymVqHdeNnoLveng16U+hBrh182Y36is
+7s1xjlwzPmpi+ej4sbIH2Y3WaulQduSPKqB5AN5POD841SXfu6BtFjypUvUIx6YhV1zadyzvnIf
kVhhaglSp4AYKOt3yV5FTc8iNT3ouYrumuKUDmxv0iKg8MVKPh4582RJoC8t14vVLRSFGK+8TMD9
cGQrB5lQMC/3y55MQQO0hG8Gziv+hUYx59rqfBZ9U/9igXqPaSd79mTmAblTLqf9+bXYug3WH7EY
zuojGIbBgRcYS9FoaJActV1tBrbhSJzhlhQ0l//3OHvLhqykxOCxAbEzTCNX55OCuhGh5nXSFH9U
g1vJEeIckMfmNHdwkJHFPRhxHTVOh1GnsiT8tncCiMkBaAo8u8LxJbZZo60N6jj202DPfleGPfrR
nSnS+J1q/2soyId/AtQGTLs6qjFifSgZHR4XJiwFo96IMwEacFmiBszTR55ejRXoJnNfYbUPjs7z
1rHpNlaCBetIMk8hNRo2gslp9mCg3Y8yGrLN+2QlQYyy09JCKIWl5C5C4HlHbVCDOocaNNznVdm8
JMHiBkwF6AW/EHc5ee7xeoRpVOm91UQZGi5URKVmlA2yq3/T2leihFWLuT6oVbWIau5MzG6zO9Uv
k3x3XiGZFGHlwJYO9s4lVwfqLA+NARjtQcA3cl7Ipk9Hc7MKWzcwvkcQAnJvBfhtbI+moViRXU7g
BVMT4DdvPBLlwHs1huTm17YsYpn4YCLD6mDciXC4KBmKsnAgklV+cWXdT7f2Y3et38Y7NcQAPh/Y
q+GY/ERQd17VrUO9kitGNnpbVLn28Uaaj64TWWiczW/15KLXwB10d17WFwjSh+//raRYZwAjcTEg
EMZduff8BIwxfgL/D0Ld2/JU7umFN/svqk+emh0YlRgYVAJF8tzYOg9rdUWXzJiR2SbMZ+a7Pr9Y
yIT6R7cFs87387puVizXkgSnbJXAFY0JJOn5BVxyv8Cs1AsL0ytj49Dauwac4Y0s6fsFwSOusHAI
XTDs6IOCFe78+grA++oBcBWe+Ch+pC/sKb6/YIYP4rnwexwlsuq2ITMm4dzoc5GpQw6P7fnpLn60
b/OXLnSiLEIVbp9gQ+/y0A1Btn+07psQY9x8+7jvXimsGyxcB4RNXugG+fFgfGt36p1ykcneSVuu
3QGeFISWOoaBidQ5BNx1Bfj/cYfx6zjjwSS9trYc1DrKEva9rUpgvSdcHuBBsSb0uJX7WApU2Hzu
raUI+9wSKzPn5Yoq4dBd7jvkipaBmb4bPXopiLLztKhRn2Z1P3o7a1Kj89YtU3LxZqvIxkRVF42L
EK/Vd6PSAHjb+mUlK7JuPqbXWorvIVYqRlnAnpB+aN1d113O47OtgGyfvHb5k1ofrObYzPfnldt2
xb/jZOFdpFCOfu8SypmNcipm52IkPxWNvHST8n5ekmwZBaffAtRbVS70c6ZbS3uahgcW//yfRIhP
oLzHJAwngTJ6MQd6pgexMe9mUoXnxci2SnwGza6XWv24LJqJcTenGIFG7x5b/WawolF7z7WLWgtV
uzyelytZQTHETlI+aGoKsYn12iKFPWh3lv5yXsa2V/tlD2Icarl5B3Aqdikb0Uw6NEjtKK//R9qV
NreNK9tfxCruy1dwkWRJtmU53r6wYifmvhPcfv071H0vkSA+oWZukslkKlXTbKDRaPRyjmn221qT
P2Pz2JjR+rbEZS/1VyJzukEpU6eqD4l1hXlDhLiZDpbWfyEDoJEqyB5BXMpqlYOqR+pnDyLT8L4A
IBZa29SCft2Wsrh2kmphxBY9bcCovXQUIrqd+lSepQBkehTIKO598EmB1NmpAF2MxPl/J49ZuSyY
xiTu4d+T6qlWH/zES8ZdbL5n/mHQa84SLhrfmXLz3595QUOM4kTUIWwE+lmobuqkISEPVWfRG50J
YVxtEnQ9yvsQ4veVC440MEZayDWYD2hq4Zgdb7MYd6sHeSwnIkQVaL+30J7jttPnOBwVeSu0nLGe
xbX7mwZgi4lG24xl6iNQAS+PNvZ3kulEFY9geTngPJPCmEOu4pWPltHGNvfhQ72e1qi3b7I9+P/k
mKCGUpDIUTa5DVogT8xIugeBEKf7/wpBkUl4XDFlUFVQ6wRHoPt6UBDxvqB/8dfbs6zZplM5na2t
DHuyx1fTpbZyN4FwwlM533B6sFylfs7WgTEi5IGHrAmwDnQkuZMBlPVp2Darbh1/Vl/hQXGT0kXh
XnJvn8blcPRMLmNRaS6PelNBblwQUyDItWzbtfzL/0UVwEIS0ZNJ9Ym+jocSjfOGyyN7W35Vncmf
Lf7shPqqmiRWBPnaEfzWCIH9XQ+cuBiSR2I+0a3/JN/7Ewk+byu+eGjP5DIXe6w3pabn2PO4JxHy
I+p+EtyGV7bmSDk9Qc60MxLMIwwKtIvqz9jfajNudkemivM2nT/2hvGcrv4zMbLW+EpszYsIrKY0
NH4reENYUggEkO8pFPGsEZGj5rUHLzqjv0t4wgY4k6rmUx12I6TS8pfgq06arP0wJaP5rCNHGjXe
7R27EgcaekABqZjjAO3i1UBQJ/ZmXwkmaNDEjRaPdi/vAm2nSC9191TwxsWuUNtkyQJ7LFIyYNCV
0VHB3BwqKKW7SYCbffM+vc3vxy/3/hg4PPzp6+MHMbjegaiOHk8A0TFtK4FQKjSc0M3wopG95xGy
I6sVsd01p85vXVkiBIEtG013yAzibcX4WdmX00IOysh29s7ee9v/54fn7b09gVj8wg/3f//BH1Zk
Q/DLO/3zn790iZuT3c521ofD+vuwdraHl8PLr5f17X2+Hu1EqCNieA55HWTFrihFs6rVVL+gkd3b
je15XmSffqx56bBT+8TFsZkFoZNc0nXMr8KuLn2P2BdZko1YfGfrOJ7jQWmXcMKdpR0GkDyacVQF
dz/SVZdCasXKsiqqIjsh2+3L1tl/eKvXL5W8upwtvg7wZ3XOJDGuVAS9kW+FkLTd77FttstT5crN
QACgxCVZMQ1Fxfj9pSoRaC1icErNAhznbe/9JiuYg712bhvAieyG3ZdzOYwiGGYowqSAnP3Hx+fz
8zNausnzQJ4mAmp5/Bn/BdHuzrXXx+/SPn4fezL//B6Rpgjnf/HSYsuaK+AfmOEUgCtyqXkN2oU8
bCRYynxcNg8bLC+xHei+tm2O+qf/2bX6f4XNR/nMr/ZGLg5aNQtzYP3Ee1rhZEKSs3Y4ovTZvVyJ
UhVAZRnwcRhzuhQlDk0wtlYzi9rPJ8DbzMd+dgRQD/o586/bu3vKk96SKV/KDKxkoE3VQmZGFILf
EgL0T/ICbRM7sn+vXlePu8fdzuVs4nWINZvvmbLMS4dWnRyCNxNm5ewL4nnPq3f7nudUFs/7uRT1
Uj0jkMDUE83qOXvAasKDPq5gqT94ZnIFvYMb6kIdxiZ1kCCB0X0W9OZ4mxW550lQ5gW52ilQ5gB5
CfQbYB6+VEWJi1xIwEcx79TWIG+dR13HWz1+le7XyVXa6/kM3N02kOXjfyaWOf6J4mOgS4LY2T4S
8kbtt5fG7XEdoO3dAdeN4xg4FQQ3JdAk8DPFH18BrW+3LiDaiQ564hyn0+FcTKdMzK31YO4LMwdx
kaz+Z2vna9TZn37DwZkPz3yj4hqdD+v8G37Hjx3+fTpMOE744czH+PZy6fN5ufFVGlNCFyq/Ag/s
+Vedvs1z/nN7z18xfwt+4UaYf/C+QJlNmv2CueEURREgB4OD5tJOigKosmoNKodZMCKK0w+4yCfy
Cu3v7bvZTToHjxfUXMU0AEHVLBlNpyZiNYVF8FXqJlQwGxrZHR0BOKMDqdyixEo0dNkHT7eX+UTM
d6EkI4zxyi3gguLQBHnotiAPc1kEQHB2R37jTxMZ8HswR24u9CVQe7V7tJ82T6uN60L97+/DLyzL
xpsP0sthuz44h5eX7WFNyXfg9OQXr3F0PpnMx2rzoiAg0FAjY9tUtKTPwKcrJWinmxu/izEpKneS
FEDMVINPjdVkTNEmqPOU42QXtkSXFA0vatDbYjaYcUqmL1TjpPaJPWCilgC6izq0mN60UYvvkrzm
9SosigPaAmYfTFVST9mFs6uypoVRd3g7A4HwQ0Vju2C5suUTiTcJfP1MBdouTFsE9rZmYIKD0Svo
IxGdUxAk1eCg1m0KCuQoD8kEOg3FC4W3wP/R5N6Qv8pgNNPtUT6CD9XkEdFdP0uY72CtEBATIvXx
HXrsE1P2vdTyjOwR4HNqua9M4uc7A44TpYW8IyYKsAInUTE7X8ayLhaCuROaSSjTUcYHqFIY2L0Z
ELCCosCPKm8uJi4AL9xa1lzO4eMIZW4EDGVQjNxCaDuEblze1WDhTkNP6NbC8P4vRAFwEEw8moKR
c2ajMTYA8BMLJ8cCd7AQrErZTevIQauQzwNzmf9XV0tp4XUpgnsWNO1M8GUmhaEGtYyzYj1MSHp1
r1PLSQwsi1DmEwJWSTBL4hPOzkcsql1eoehnh2Nlj4MzSt9p8HZ7xa4Dkdkmrb9CmIAurEN/qnUg
0IqNIQItzhcbV1AC+pZ1KMbrZqyug2QSj/mQxl5alv2uRX9j5w5UiDZJGmm8h9DVfcR8EBPoVaE8
lRFmhuwQw5miDeZ5oAc7mr81uiNoL61oU1leRC1HN/aRZtc8Stzr2t/pAzCJKSsGoie21CK3iToZ
GT7AQKq2lexMcBV1o4t7DZlbLSKF4KBTERS5Q/WlahvOfly19DPSmf0QRnXUxgomXIirsL2fDJ/I
0ac5On3/KppeWntNzVnyZTv7qzCz4lafVF1eQ2HF/0iTpxGoc+r3bbUWrjRY2V8RTFxdVOIklbMI
UNiI9ReIATPzoZvABMWrQPOUmf/+7NCoWSFiYhrrp8TjfUE/BAtZ0JBXj1t0pGf6MJ7cShQlqbtZ
SothKVCLqqvetA3gyxq1a1gctz2HYNe+5u/qMW67sPJE0+bVG6ZHUJCr1r2u74Z8BWCupL0DJcft
zboex2JskPHYlaBrMRUgL7fI9OZ/N0RZT5/pZ7ApNvETwElWyTMM8pPXD7+0d8hmyiiboZ8KrTqX
e6crVVr7hYUGyfIQ9T+DGFQW/3gYEbqdyWCTulROpKzvIKNKfPAIJeDHWffgjri9hEuhzbkUxnXL
IIPp9QpSslR5ljE5SltHRKWJSDxi5SVLBGQ8eNlURbZ0ltMRtFVqbYUghgEzFLqnM7BPjG80ooBR
3vb+6rZaixt0Jow5xlKq6SgIQ1jv964eHGJ1dOru87aQxbU7E8KcYB8eEFEhhBi49uRun+leCuY9
0ee52kVtFJCYgHETrSrsy8dsMaI1NrjCUUwgxdfQ9WTUMkeT3LqSXTM8puDckQo8EXKb1s6oPITD
z5pyPmNR3b9fccpznjksUN91kVDiK/J4l/U/B+1OSY/+P+6IhNkjIYv3hKyjM/eULTiTYlm4w/Wk
ADfOdK8mjmXeC4Nj8qD4l1YU4fWMpaxr6hXEh152YdNnoGVtgoF01nsDkk/0Z9+2j+sUG3QxUUsA
lYyElCb7TBl7KRatWYokgoSGplWqghKpMNeJXIH4Cf4fzW0FGG/dIDHpHnAnpSvG6PveD7rRYHTE
BJbc715ArhTEhUVgyfYUh9Qxg1T+LWJMOgZNXAASw0LLxcprRrBkuaqZte2u65RBXKWZNiAyqdVS
dVQlD0TntoZLJgGIYoyAKkjt6accy9lmoawnCTQCi24lyU7uu5kEzi6T0JHTrbcUaqFRHDGOokmI
9Jl7pSwlpRIMLGRVB9RDj/N3Wmq8Af5FIeBFBZr/zNPDtij4VA0FIDTh0VM0wG4EQXoecgKYxfWy
QMc1c65qKtv3qHchraYpQt9dKyfOMHzUUo0BPm10hmrk7M2SOoAKA+sUIGxQx2LWzEfdoRpHeKdk
zIhZHLr08fbmLwpAxg49CRhRQevI5SWISSpNSFMoo7WgAKSbuP36NwJA6CMCEsTA4+VSgBXEQ2Cp
YYqpbuMXSBZsE2Qx5LaM63IGzuhM2Y2feHUDguhSSFHLWVXHMYiggSUkRa4F3AYzczAor2gvQdw7
FQYQAN5qCRzJy8v3V/D892dnpyuDbqzTJMWocf6z6wyg8v7jmTpGN+aCkprUBFszdAvkd6A6OMrg
AjzLGzXObbsU9oFvFrwm6JHGQ5PZKFBzGGY8gUmrNiTfDquvocajvX+tu/jRGjDgo+bpTkx4UdjS
abIAtycBmAc2wlY1M5QfW7+D2LHTQ1uqFAcQKZ9pobzkvAa9ZTPBPTHPq6COxxalRCSLc72oUrsr
FVv3d0bxMOr3YbSRld9Ftda0gyA/G936tnXOZ5SNpy3gsOCKQmUP7/dLG1GjYkRQAA31OnyUweOV
/wIkVWMmK5UHerV4Iyq6DHAPYH6Co+ZSVBWqcjE2cOVCZd336A+UemXXBjyQqKU9Q6L/jxgmYk8b
YKS0Ojz56CsdUfrBzgw034AXDB2KnNXjyWKidBVtEbLQQVaXv5vpNk/2aXlPeUzS1w3e8y2Pqito
j8FULrFMJUEWjY2C29jGY+Q3bWK7Ein6cEOkilWShfVjkqdOUX0C8J7z/ll0IfppfgpZSVCeXe5Z
oXahUckwj6rF866R6rUfxDyga54Q5p0fi0YOy4CQqE8wFSg+GxlPxKKZ465SZUAOSdfgmSNQLScB
N8ko0N9VEG3KfrTBaLs2+4+q7rzbh2rpIWKdSWMUUkQ88vsCXpFKEwJpkbpIuQJE/qcZCq9+Z91L
2uttiYv5VAsg2dglsAahA+Nyo4C3JGSRAJFFWB76KbOlMvphmMVLLo6kByu4lktOm5dAt1PeFAt9
kVTFyHjpGjUPyGx5rf9+CnMA/S4e07TCtWNpvV0JOHr3beVSrXXTgXPDLSw0Bh8wXzYzXuGlzJhn
U8tTlZ0IFgewEDSr2HBCba0bmROYHwJvEp4njdnWiJptN2U5jiHey/r0owrehkBGnQZPJutOz9e3
93TBuQCWFK0WaCHBHByL2tmUtTbJPcX1rRkr5P2o8Etrn8ypcm7LWbhb0fmO0iicJpoC2P5IdaiF
qM46tHSB+gTjmv1aE+5ydS2lGO+W8XouOYXRpXXEaLwszwzyBu7VS1s1MwpaYR83XTo9DpUd5sNW
djc0dru24fR+LtiiMdsHkOfMGfOEib1EQa8DscSd01BzOyCuACEB+Ms1YOf7ifGoq/+U1BANXRBo
oAtKQW7FMhndpqDAJKEAVx338ooKJmlR0uhxzm7v2ZJtnIlhe+3rRi61dhbj41kUN3tgj/ul7A0y
x5MtRSUYSkMLGajRgMRz+vuzGLKyNNqWU48IuaxB3Rqgx5W0uVxtx1Q9CEMTHcxoVL78Sm+9MS8S
LwTPS0jUUM8rzl20dA2iLGuhHIi9nPuqLu1GCE05a00J3xLvSrMBb1drT/4cuxNF8QQRDg31FKv6
eXutF831TCwTRoNsDpCloYz4fRAOVYGDGOovRWiuBGt6rIwYdGVcPs5ZFSYsu1CVias1f/CVJldS
gLz9Hkp36FayugmsnWFtDPXBan/QzKvAOKHFm97nPCGX/MH5MjNOVRQyyRh76BsNH5H40cteOs0k
xneaaAdWQyJekpW3wIxfnRq/igodAgu07dP0tZp+ZD7ILYrY7rMPKeT41UWfYOoYy0JMhV4h5qqk
fTsVQQEzajFoKTTr1lC8DiiRYIzvG066eqmCgmyaAvh3w4SrY2+oJBj8Toigm6KXInLjERpA+hG0
X5mKsRXJ/1KDuHSTsJfvZFE6Cr6kOL3R6jYSwBYu8ZA3xrKkPZoMMKeLojae1oyDsvqyirVchWX5
pmto5VaNV3HjmUKyqrJpdfvoXI/gwx2eSWMzeqAVC9oyQruwlD9QKScAZpqhtQ9wXoDfV50+i528
lvcYTywlR7aNjR49l/EOTlrInkSDxI+DIzhSzPmwhZAT3zXXwZE+A/0E60qUBnw/OlZhQF00qcoH
XA2b27ovuWgQflpo9JXBs6UzR9hK/LAW2tlbJZGROMC/ArHbaPQbuZ6qyIsGqz3+c4lovkVTI+iS
kJJhDm5XoWJm5iCJm6I6fqBBgzyZOCX7qpMixw/ahhN9LTzo0CQDCiM0E2qArGMWEY8PTUAnMx7l
jeD4dDPBYrl43PNHs57wXAjjfdVhasQ+hJBOsCwylLE9BIILVhhwpPSk6IbVhExKHlsHsE9FAI3/
dXtRF2+d832c9/nsBlRpm8iI5xHMW5jNrn529IcObEgJzRKvg7zPQjwk3m/LXLROOCZYIA4piCMu
RWaiECRxDdNJgfHhZ82u93lEkIvWidZXJFaRlkJD76UIyZeSCY01qd03OzHdGsOTIK+s/nBbkUVn
g+SXhqYAyZIMRhGzUOpKL2ZnE+SPiSLcVWF1HM3IDSi9D4PauS1ucd0MRJXA+lDmIbBLpcQ26FuA
9cDZ0qrZNnph7fTJfLktZMnqcaz/CGHsoYzxRA87CNG0wbGAsCHEiVPJP29LWTY7IBGi1wEuFIZw
qUuKYDaPEx12r2aHupdsoFdtoj5cC34Jl6KuaWlte+23Yf2rOGtmXIOHhPEpJnOudbQIW35k4eFB
ccqid0nQSVjLXhf69kCzVaZ99MWwQpc2xytf95yqwMyaZSKfPIMhMC2A0kAl5M2nOfSw1kWeEgCL
O0H0oozyWhD0u6Z8roNwi9KKY2Fk35dVyx5BURMjQGkNQLiEa5WqaOn5ur0b1+Pmpw9DqhtgNuic
Ytum6iDuCrQzp7ZZCA2gtQIg2GiFKNupFcUvsi9O76aVWptIof0apcDEqSmQFkmJFgo7aCefVGA5
fc3rUnzMfTn2HbFvtXTtNwlVSdEP7V0+KAM6KkZdcQyQmf2icRf0GF/Mhl9pHqu/Q7+OvEYdxgEz
Kbr8aXS1tsn7MdmOgUkH2w/q6YlatfRcAqb33W+quTEubDD+HzXZTsiptU/EruDk6K+CN6wMRjvR
TAZAyYWGMrRsdlkDOzVGIVoJ+gRai8raAL+z3igKMKVG0/TJiEwS5xV5ddhVdLGjLQXtvJg8QUPb
5QEZzNCIpwlzQm357OdIMyi85sOrk85IYO7T3tDVMc7CDAnLElHvTqd3vm/ftqwrDznLUFGvRpJN
V2Fbl1pkI/rZrT6GFtIObE60e+8MT0k2Y89xWycTvbhIT5JQRAMLgqhgduZSElViIxh9RAfUHr5a
Z25VNzy4LyIfo81kl4fB5vL0Le6R+lfmbDxnd6cJMsBOx5vRHjz1O9n2rulMq2KX3leb1g48bcPb
squ3C6MkE92mWlvrRgeB4ip4yn5Eu2QzuKUtPt3etQWjx6790YsNa7UyCoFDMAclngFwD9J4GtTp
OGEATwpjf3EeIjc/x1fD1+QEB38nF0TAEOltXThLdgrhz/cokP02BbOKHe9AdWGHwNHo3MgzOAXW
6wvtcmvY7gwqqS3KbZCjHiSvW7fb2oVfeEtXvKBj8diebc5slGcKTbKRIT6AIF1cT74T1Btf/nF7
za7TIgh4UTUEvtkcpuEIX8pAhQEkDVOENGv6Xgp38L1O0bmj/uQbnmmtEvnbEL3C4GSzroK2k9T5
MTmf3ytkSS2kvg7u8Mz2Zw7pqCWRv65wCRScDMD/o56BRkvZQmTPpv2llKaNjJkyu9GpWwAJyzdf
C/ENtz4xfMk1Oz8kjUBX6HBwgin55Kzuwg7OsIRgETdQLEKPxuXqlqofAyAAIVZM7d4tvXxd7JTY
Lrf+es63rrSS5CvpGLzelruwvBdimTxEGreSGpbzY7W5mzpbUH6hTwJczJxn03VP2XxlgmcbY4xQ
zmSrzkj6di2qYUiQdzXoz8Mw7PYID/rviCIdIaoUzch6Ug6fZq7S+3zoS4wwd5ibBpBxcwessvop
TYoGfLHClP2oIzV5rFKBfpaWMHFu9+v8Bb4VeUw0LAKLTb8qnERZqc3dJ6ktHyjGyTNXkUnoiJvp
rvAAoiM+N+vbm7BwZVwIZDZBK7Q5bQyBVnNQqpgYuntbwNIun2vERLetGrSmgGAN0P8uiKQKASWR
SAQBgHNbzpIRIwmsY7wQeeerYRKh6ioaSYhPTB3VD5rc5wpy6V3NaQFaWC88jxEyYxgWvdHsWCa4
56q4x5iETc3eiQQEnjxoy6UQBZO9JqrE8+wn+4jrQ0ntuxqKyCNajF05dzsqkwZ9+TWXwmVhc5Ar
mbumJFSzkLe/PPmdqAKezIfvBuB+l3/Uw0NbAAaNZ9WLKp2JYa6Iru+rIR4RC40r6xikRLaLJ2Ob
PviPkd1+g4k5AaC+B8w/p+K41uuMGK5BE3iUaM3B295kWwpUJWn9JIGG0lE7qneqK7jxp3r41O6R
f+zsZGPmhK7RUGNHG8Ue1/GqDzgOaMFkLj6BOWKJZkWyOc6LnL/r5j7mweUuXR8XAphdjMWo02Zk
Q1v7UiLS+iQiHVGdSCZi6NJPnZdkXQqUzteU2c4wSkNggcFCww3dFxibc/zdtFLB330HpqaDsBpf
KYntF+W55YRo13VXZjtnL3AWbAhCqqSqDFXrt3iTbyLT6V5VUhVEmg3Jbp8S7587yIvFnY/QmcQQ
HaFdGs1+BejiouAGwz8u+jM6MS+FWIz1Npt1yuVko3fxGritt33j8jH/ewjmDT3ToSrDtJpG6FDl
gWcpQGQbXnVMQPK4SBflAAtonuiTkIVlDFHrkEDvQGaEQaLDpKEEb/4E56oFztfb+iz4eg3QCn/k
MAaoW0kzAqYiswPhEUySAIYWKM/S5qCHfb+dy2AsLdF9uUEdKrOn4Cn2UYXL3BzFp6Bft9Nerg9R
vhGtnyDWuq0abwkZc0P63BIic3YWKlg5gZFRiXZZbBXeVvGWkDW6sMAAN4V6vnnUyocaXbNK4tzW
hSeDMbuxmPxMbiGjDp4mc130NjoyOc512SNgmBOAD3i6XyUhKeY4AxXdvnZlBVgxx4rWPiA109w2
xB9AgVSjlzo9Nn5OfCAC0/RZ4EUei08tTA2gXwjwE6DJY8y+aKqs6QqYPa08xTh0mZdLgYdSu58B
CccCj/qwSwvv9uIuJxgwXIpJIQ3d92wDW6uFej3OacPaGRx/U35OGImviIVJ5uBBs8u9+DQIGJHn
iJ2VYc8F6tN/xDKbGgtKjFUw8dxbGXhXDl5ASL0dbPpWHast7xm7dBzOpTEPP0NPprGWDGQos3Wp
7jGTajbo++ccuvmbb+ikM7mt2srMsJ2laPVbXjrqtDe7kiTA2hw8P3u7vYKLIcmZTidwhTNvLAnV
MFUypDUkWIFRHFsWPxj3CIFiAkjJkshvAfJF4dNRuQPJU+z0oGngEaks5X7nPoP/28fTePjZVxQD
LVs/hPlMDx8RgGmndWOHR8v9LW8az8egTYnK4XbLm5Nc8gk4rZIKInoDxD+M35lKKSlMEaFgWjt1
XSONbBvC0+0VXnpFzfPdf4QwNtpPaPquR+jWep2jrek9coo/s13v+KRb9WvKi/AWI7BzgYyZUgB9
yI0EgfJKSj1/NTwHh+JtmGxJJyLhJTEX1xA9+hJC9xOB5eV1jnEC1armeC/KETzv2njd8545yyL+
ZHvZFsiir+M+GuDS1CwmaNgekoA0Hecan69p5tjNfutP2oMJjLskEQUzQtqjiMBkYd5LvOh/wXsg
/ToX32W0DutsN0BqdE3bm0jgNHDCifA9oOwW7kPeBbCwWBdiGD3aUGlBZQUxSrAL4l0XrjWf4+0X
l+pME+aKmWTBrIIky+xBnpwe+Ntl8Hz70PCUmL/gzB8IdVAjHwElUHdBf903GAOIVnLmipdOpi4j
kSvhjW7qV4WdCZ3OmDiClDhQSTmT/wL5K1dInt8jNQN5g+ZMDViRfwz0h8+b0JyP4ZXBnUmf7eVM
x0RQuhjDhYhPu3jVWMZR7NBZZeQkUHS3blInRkNTbjar20s7+7RbYhmfF6VxgNc3lJ6Up8bfpdp+
kN6V+kOZOAfqeg+RODAAPDbz4OhI21zqlzV9BWx2IwZnlRiShFb3mS6QVAw5idHrdUQfB3rCVOD3
I2lwFee3tGrzUceMYY65bbovh2NfAVlN2YgtBmsf855TfFpSDBPv81CAilPAtvkNZQa6otIAWwDa
2aUfSfgkNO+3N4kjgm3x06ieW34BEaVGV7X6plDdaXgjPAvR6ozJivEaFHwV4woQygePLZ5IGEma
JJJ9m6WdfVsEXDoKaWtifAh7/Zg4PLDMa+dxKZQx+1Eojb4fILQyMDsZN07P8+QLMQ1EmHPLooIm
J6TLLy2vAoV3GFU+RLj5c+eldubFq3xj7dJNg3ZdO18r+YuxKu1DT6xdvLJ2vPH1a19/+QWME85U
Qc/FCF9gdKQUNprsdkqHO+vltpksiEETzpxgBI3P7MouFcXxAjoBjaAg/aFZW2XwDPGZ8lr0Tm1h
ly4DUGmwEEuTRcyHnqK3M08lNrJVZWmGiJRkT8mL1AFUP5ZspHVIdBetfCclSmDH+84NvOxocaPD
hdNwIZ/xJFU6yY2F2odN7yZPclJPfZfugT8OCH9z/8tY/fx1e1kXLoYLhdkSHxqn6iw2IdD/0CTS
i3by0m0lYrnang6e9I22T8IRee2WUfCw0DCGlvY598ncqbE4CrWG9mE8oIRj/Fjdd0c0tOs7vUT6
bFpZH5KNThPfVjRuQXPJiswZ4gGl/DnTOy//2fZqwqhLiR/AilI/Ba6n/5SK9L6fhGYjiT6P+W9J
0XNp89ecSUsMLZ4EBYODeVQlRC1/Dnn6LAfv5iSvx/b79rIuWI4JcE+0A6FgholIdlXjMvSrChtp
FYE9iD+HkRK9PN4WsuDRzPkIgqsGrU7AprzUaJCGtjAsirh07oYiKA4aB4SAJscql8SAHAh36qm/
/GqbIjMD+06PJzYS/RECFvOfh/ImEhdoOwI4IkYV2S6ByIqEDMjMeIXljSMbLxguJiFvrG5pSwAR
ii7UWRZGwS5XSzXSqOxNFNoE89A1XkodtPPd3pCFiMBUAQFgAklyoUA7hlYmVV2LthTfS6a3sO7B
lb0pUaaVPMyOobjAQzlHoyU+m/GRuHFQJcGwFrRi63rhJGRWGGA+REF3+kRE1R/tzBf9x0ExYOdG
iEwaFrMED5XZUcfqwx5AyCZ6V5D6EtBIhqQrUO17ARn/aGr6Td8L6kvmN3iNgO2iXMelkkxOpyCg
EjO9DVe0TxXJ6RBc7Zq6pzuUG+v7ShoDui2NSH3UJx03zzROntyO4VaXM/FDHguMQkRms6E4iGCG
ljDBSdRJlUCugMpEDe5yS//OxGLwJtUcPyNh1A5F44MSXmiS1xKD5FsV4IeeBhmH0gz0bZnncuhk
g9Xdqamuv3Xo81vJyRjO8xZ9OzpSIOT3RWR2ziSmTWCPtdj9RNyNzmM5kIoN1WFvpO4BAdXndTtt
0ZvW+4+WICoP8WCZnd1bigXW5zwsNoYWji8lrUPPiDorIIXUYgiiT/RVGCkTCDHNohydAEy7PZnk
UHhIgR72llSTfyjaJkLfmAEyh6wTYscox76+61TgiSEdHeZgo0uKO2yjEriKlYy/5UoGR9rUJ9lz
ROUS6TNNFL28aaLvpq1S2ROMOkcSyDBognQbwIJktW/fiykA61EXmvGnFNSKi6FydSDoaFN2oJlC
Vr3Vfd6473XSCOlhtAsi84hBPUyQXp6qCLFqKFQF3vzZZKsD0jZCu5picRW1pY0p1t+xwMszyEsO
CcM1KNUhwIfDYGR2WVWFQQu/JxyRoMp3b4VtTCTbqwA7ve+2ka0ftfvErRz6mH2GrokwTAa7Eefm
XPyKmWkOOCmnAdpLzTU/MNSZDMVWEk8PFEIHbvyxcEGaQGL5I4K5spTeHwqzhQjL98BcJO9H+xN5
ZIPIj1buKIdqE+1qYm14nUY81ZjwrsxTo2h7yA0UNP+kmOXLN7c9JU8Ck5tqR4kCZWT2lDhfTXQ/
yIfbApZCKYQUiCvQAHxqTL/cnhbvjyJvR8SOhSx8GJ1hvOdhgCRiZeao+lhTk3oZaM7hhTId/AZt
6Eeyg7br7FcdKDHsN2q2ZdR3vMm3JdXPr1MmNEgDf+gDFddpT38ICGn1kFOcX7KacwHzB5wFOmbd
JoVcDagF9PJLIuerygK2+Vje5fK/kHR+pTKvDSvL4VHAoYsM8Uei6U5MS6fOezSx8KAKeZc3s2hi
QYuyF3B5N+Naqu8aPLV5ZNQL8SEGJlTEoxib0K7G7qNulDt4M0SjSe5lWuFlK/0IdHFX9aXVbePk
iWLWbSjELBkF5L79Mlr3wSZP0ZbYOq24D//x3BH4T861YhZukIygS3wUKjAi6LR65IyAmi9eVLFy
chAN3dZr6TIwAJyCpAtmXCS2kaIKio42FpawL+2oiUgJng11bdUK0YZNH/OMYsnQz8Uxht5IiTrm
AsSNGar9nTOK335HuvTltlYLRQLTNNHAivoSEi8g9rw8UJ2l1WFfdngGutQ11tbxN2rIX7hyQFqD
ng1lJa77rbUu33rL4fWWLhk+gnykbeXTGDnzBNXpQLVUg+xQaAl6u030iUhT4d5WkSOFfXeOgNDR
oxE3ahzmxAwxovqkU++2jKXdOtOETY5kEyaQkhGaaKWmr3rgt6FAKO2Bqwr26MyPj/+dOOaMRaNa
pU0KcYrylRpfOSLk0h9IGL/elrNQgYR1/N0htu4ZV5kpCfMrLPppPYvINZJph6QZLs+d4aKgBdyV
e9OLPjli52ocG/cD0wcdKPipAVf10ihruJDap5il6XCDZhrm3p+ofJRGpHEjJyy8duR3Niyd77lB
UpszBZikZpyJFUphH8yTNUqRl3Y5KduC0iPty8yV6vsORWbB4nRNLblKcC/oUFG0DLRoXaqJSLhX
jHkuVOhVCmDMRw3848BmzcVNaVZvYEDg1dIXJc69/Silg9hJZ5TUaas2VYKrphhT439Iu7LeuGEm
+YsE6CBF6ZWSRjO+Eyd27BchdhLdJ3X/+i15d7/McLQjOBvAeUgAt3g1m93VVcADaPG8T4dYe9XT
QImcmtRB5udoSdmoCqzEBeg/QYckaErwrJDRvVjiIjVBmgApU3oou1sW1P7lPbNyym0NTfegtEHg
DL6607lUALi2SAf8sJqmuUdnNXLNRoxAIrLfn7QkiSAvX3IUgpToneijRbmlboA4MGuHGs9t+mkS
SMnK4nGOrGRNAZrSEVbU5F1onujcOnqnqTcBAJAk7uUhnVc3JWvSTqTK2ORs0TkC9wpaKkEP9aAy
N8abuhM4cG5Hqx1rn+Jwq+3+bNkkw1KsrAP8otAcw2w7H2KbY/Z7jLYeM2cnW7IhXTOtMZVavggZ
2Tof5h9DfkBbrhUUXsP03WxuwPLP8iSn1uTrhk5N3PXLwuWWp3Re3LlqARGc5DDrvTPZ16OysfM/
LpcTbylZlJI/lQU17LjB4mUHXAL6Fbheqpv22vYyHt8KgC6F4Xyddt8zv78aOOVsY/ecHW7JvnQb
UVBPRNUi1KWkrRcyBhncjev1zG19WABOWUe4BwSwdLj7TgGhnQ7GXNCvdNGB2ddt/RRlHttKcm0Z
WoZ6dOroiOc+rmtIBU67Ovo1q2giQ8+o25kdv3zkziIGaUiSFzH7IY9GAktq+V5CcJk5Wc34plrR
+tpYCygezEmqXMyYErQiZCZwLolAOQoFIotsvHbXT9dfC9IJnlRwKlsmdt+sJXyKa/TSlcgHkZu+
RGEypK4Y2MZt8hFrn+/4vzalE23RKLJrFTbjon5OdbBR5VkBhWyLRLtMHYGPtcNcpxwaf9NL3JHc
SUVeX5sZUr28iBXjTe9m8d6NpXLTEGu8UYexeiVtlH1FDovcxjE4ZDjY8uJ9PovWTSqzceuutf5k
gxo8dZM6vSGijZyqHok7oQ8XXZOtAk0KMwz3YYsUad5S5Besyk5vWR/2t2yawkOsmuNT0ra3oo2p
vvTwjW5tG/F7b03VwUptup+ZQGeiWieOjhQZEogK9RJjfFQrlvtpTR+NUbH3pASTOlhmHkqklzcW
dPUMGDbamPEqQMuodPMohc6aTkf+LtReSM3RhMiZwUl6MzLv8hk4h9Uth+DI1PIpR8fNbAbbUpQc
njnRD6YCHIq1r+wXhSSOxq7TqELK18u2XnJrHhqAOjTiIMmGhhxpx9bdkCgFwZmYgAUAJgA0KyCd
LbtDQws/ChNgxYUrWvX58mjX5tVCPRElAGQU0SZ+OtgCfIHdZGXglRE47AAR0iTFBhGQf7NvVYiV
Xza3drMem5NcWRAxqqgjzKXqlyETnrC+J+1WcWPt8B8bkbwYayx7LnsYCcvfBTjhUrfPvtSNxrPy
Wg9M9/KQzvnkMW0fL35orKE2JCdH42weqtEGNY+ZRjwLfg4WrxrbNQKeDt86nD+B5FcxcXtqgQXd
eJWsTujyGFraHLB/pPXLFIJOdaS7Hab/Ap7ciefndkuub3U+j2xIi1bn1GjSscGiRToqFuhUAE99
ggjiRe9+ka1u0vURISgHSTGgJDIEzDLSMqQDTnphoB8qYh55G2m5EQ+t3UDQsftfI3JXcTqAJVFB
c5VTl+IpKuiuaGzv8r7YGIdc/TKrGb3YCsYhqtiLoFVZT61j9r8uW/k/guT/3DrySKZgZo0pcOsU
oadUPog0eI5+Omr8qBeu0Zu5/M4mz+63Dtna8JYL/H/ucHl4BYo+egd9NaiSz1wD4jeAS0zZP/iL
Yyv6qXtCxq6YyxResZ48SjvUN3ZR8PtfphDtlioqejgjMp9EWNskLSYY6ZLHcPbV4ftM/RRylEHo
5/FOEW9N9D3ewgGsnSq0Bv3HqnSjEUUvRYNOP3jen3H9FGuJS/prpT8Y6WNKt8qWq8t1ZE261DIW
LzVzWFOUl9h4Jyl47jdvziWmP4uAjoxId9g0lkkYoEnCSaovQXev23ejCux7eTVFrghbXpTOELpp
pTiXV3DtEju+sZfBH93YFeDE2dzixmZN4M8jqEDj6K4bwruGTT+ZyP8h8AdNMQTNwPQEJnXJnG20
dhwn8Ie99gTeB90E8G1OXKvCK6bPNq6XtW1ybEzaJkZrzHqZwpgNMRDzQbMqd6BvEHxwKTtE7UZ9
YW2bIMgCVSxCASTZpFdb0BUVOn874Rh65Yes4clIvSLduLSWb5b3ybEV6VSj8wj9nwKXVmnfBWAu
NxlaqR+SbMPMWkh1bEa6G7thnCcyw0w4F/sMghWi73hjWLsq1XkH+GUx3qtau7FgW1O4XD1HmxGE
UKE9dItV/cXu/ujtlW5/u7zft+ZP2oAxsw2hazDRtSMEbG0orVeW/jIW5FpoXy/bWh3OAq0AJ+3C
UyM5jgL40bYnvXAG7ARAw68GQl+aOOaXzawOCUnHjysfdEiSmaotE1QoYYbi6eaMlv3QVeSPEZZI
/I3+ZVsr7gJJOX3Z4/B5YKE5XaEmiUldpE3jUGt/rzeVM/R3RrzFRbuss7TJT6xIB7eYSBlpFOT7
WbOv5pY3W2HZyvaGASRoFzCAfkboOZlTPKUBDNBUuAAM8Vkju7L7NkPyC2Cu90jkXFjBBgZ3xR9p
Kp4pRANt1ULfczp5dhCZRti0qOoyRE1qwEeTfGFVxJPipr2paLJRVl7ZGCf25DslBLtdoMCe0u/Q
WZ2Icp/lh1mkG+M6h8hCke14YMt0H53bIjLNTEQwpNWHigDI6bSmnwovtZ/YsNPrgkMwekx8One8
7Sw8AueNM7By1I6/gEntQHgY0QFMQo0zTbcZWsh06Dtssc2uvW5PjEgePg87vI6W9UuVyQtGdFok
No9HcSNsJCRY4nXwJpE2PJbIem0M8P8wDvogaEyhT1OVzkQKGT9QTnYQpEDQSMuUK9B3ip8L8iiU
kgfsAGwBT7YQM6sHxf5rVdqyUIDTB5AxQMGq22mhW+gOHoc7tfbDkld5ukuTjXhkfSH/GpT27BAY
Ra7MGGYjIHJ3b49QMdx4wKxOpQa0xSJxAnQ6kQY1ERZUYQV0xSKqejfa0eiq9RR4YJbM3dEuKo7u
FKhLRujuomQ2eU9K4x/GCbJYdaF8QfX5jMDObCELMcyNE+J5G4S6o893Ufnz89762Ii0Z5QMbJsz
FA6cogawM/2R6b4auDZzhsa/bOmcsQMu4NiUNKetajdNkGE85uhBbGCEJhN9jqrHsfXtMeVD5WXp
bZS9Gao/Q0MJ6EmDxxDbYy+XP2TN5x1/h7R/2hi1sqzBdyh56FRQIVCh61EmPLG3mLXXdiq6pvHU
BuBbO6svpigb0ajWMWKgjadyN+kK2n53l4dzrka5zOuRFSkkimw0gpMMVhKIDWnCHac3S73q1WvA
BwN63bN8F+g3cXqrMTDPvdD0TzC/iWjjM9ZuruOvkK79qVJBxtZpcD6xxyYsZwkkHwUMiXGzQd6y
/ZfTgY4j1P7A7Q1i6tMLBYXSIFMY7M2zXbmZoKjvMP0nbenWK/lc0XaZYDxeDQNmDKzjqaksqaO0
ijDBlM9u7Y0u5aiYQcI9vUs5ijy89gYvvgKFVfan2U+7+CZ5/l15+b1+F7uaj8vsGXiHG3W/1ba7
ur/+fpghXWnIpdbdOODDausRTKncmA+psfFmWU6lHGhBOhYYIpUtrzFpXWdjABF9YTRO3jzVKnxE
sm+nKzp7ml5vXGBrMd2xKckXxej+H2cDw2mFp6JukepbZcEtC5ILymuQdKUzLJT5xIVW83SrmrR6
cxwPQvIuyTjmMelhIk4OtLmOiDfkPyMVfIZeB44rcaONn22jwvYEY/rSeGtDH0e+q7qmyKdEW3YB
2amWV0PndcvERwXzbBd8aI6AwQhwc2kXQDoGL4cEu6Dk9ZXYCd+2XfEe+8+TC6EnnrvAA3NUInPG
xb70lI37eM1l/7cWyX+bl3aGUuY0m5YhxlXjqPDTiIwZuYrnf7GDWN8CWRN4KmXAl2UOaiJiDHMa
72PTJcmbWd5T/fGyx147tsuL4n+tSA5b1ZUBHUKwkoA6yVT2Zgjuji140jlgFNsCsAtj0U7T0ZBi
nHotYEw61pfI09tWfqeofjOO3HoKwqdu5gYtr1P7IYd9Yu2gy2pvnbQ18zrUsxZqNzyhILhyaj6b
zDDSIFXj6OO9AH3/yL6w6JmO73rxDTD9aHaFeWXhUBj3YOS7PMErx3xJH4GSFypAaEeVjrlgeH9q
NhFOoyq/rKp2Q0H7f7CBJiMAlXS8dfFgOx1fl6ILebJN5E4rgLa1ie4oS79cHsfKnQrSZKTqETqg
+iDTUqmDZqZNH7UOjSyQMnvzTHhj/eliT4wNj62NK3zllJ2Yk1yXGU25Gs8wpwzJLlCsW0MZedMj
pqfj/vLIPq4myaEA6o7g0gTZ9sJ/cjp9kUX6JrCz1hmuSh7tBidwS07R3up2V6XfJ87MS+/NcmtO
v/ZOxJkDlhb3PXfTG8NROXtpNga/NtdHHyTfpYBdkmEm+KC5Ayvg74lFLlx21GS8D2+rZvqHBzEm
gOjAnYH4G+z2pxPQh7QkrIA9Df1wXHFy4mLU7+JHtLdT/jLkvGQ8nTaipo9GrfN5/2tW8j160yM9
KWD2KfdGlYeggwBfJQiyD+Qhvpn39q6/zqBgb3v2K1L0Of9pH34KCBZxg4c78XZXzi5EKpzAu7wh
1qJYzAeIWq2FYuhMhSZsYxW1SnxY8F3ZVTeh2753NbdAQhUCjMcrDvoXJz9s9SSsuYpjs/rpMqBb
T9FmA2ZDYUBMFeDG58sD+8BLns/434FJC22oA+1rBgvje+8ae+LFd+Vd8kN8j53gkSIHzMNH8qNC
OAk4gnsVeSn/8//8BGnR8yqlYRbmrTM5gnde+6bdELf8/pDfvr9Ut9QfngMHK624FqfudG1tbLo1
tNLJ2krRg62HIWqrmAJlfzveo0PaKffU3FuH9x+lrybQqefKK3m0Hm2ffZn4r8vDX3t4nphf/N5R
7mlsgCMiMYZP7+8tMNz0b5qLPiIefnnXHGgte4bTjHyDo+4cR7voZKHJd8E54zaSPZydggghn9PW
6QJPVDuqx8iOL72NLgqjanurhFcoHaqJY7WO+hpH3rhVCFi9gxdyZ7AXqfiRMwhTxSqTDZj3ucXj
2mh5qhIOp+yQ2jeMQ2nfQwAm7IASKu5m667aev+uXShgu1yIVtHfpMp3pAJai5J0sD/QaytxQ5C7
gc5p+HT39jLTR2akMzyAe1VHBzdchwIXVpc30L15V5roq9YGG7H2h5Tf2WkGohW0Izp4WmRS16gA
pRBd9pJ9HzitG/nBF8vLDuM365vmG/v+GmQkt8WfR/oLUccOV8lOuBMHK/Tz1qla95hHnyINu0kE
G0AL3UI5FMe2xxsYT9NkByx/AoNj46BB01d38xU7bByoM6w2JhwxDyhGoUdAzhqdx0lTI40kmIR2
cmY2+opuO+0iJjnmM4/i6R4J1p9ta3i62NIPW3PYSI0TLDhe4meljExpjLqecKz08DZQf/fB18uD
WwnO0RqxRCU4MnhMSbGjOlF7CJcLUo+mCWR3VcnA+qWFWeKIPKw3rr3lt0nbacGf68AxQ9nhTJkX
NDpRwVTUdCE/DCZa+7FuLAdSL0CEv/bVVhZ+CaouWZMcYRNojRnGC/aqCJ0iu80bJwiYW5pf00GA
GeuWfJoXG728qPlDFVbFpKpyOyUwO6RIBRweizNPNHgnkuckh2hPbjwO3Z8sCJ0+3SqqrRUbbMQR
iC1RbAXeS7pyE5L0LQQYhKNBbpHe6WD51fWCk8ZToRyTeQrEEYiCovlP2pW8SQ+1sRHfrqzryS6S
QukkrMWElrXWydr2UDTmrhWGN6EDN0XD+RS9XN6zq2cCWxZoT8DhAfk8veAE08KhG8oWVwkaolJx
M6rZxst4bU51tGSjOQN0q0tm/NRGmJSTqhpV65TlhOakks+Bwe3G8tKgvO6L4ipAw7VC4j1rCJ9F
5yziUENjOOAT2HLCa/cKsK3o38fVci62p4ON0ui7pnUKxfKqsXWIHVznU+aPwQjFPX2H7pgdGx61
0nRy1fCzbjpAA5vXVsUbmtyA/Ab9R2iY7kBeGLwmxc8UxUraVU6RZrdTbA1caTMUztlGJLSWHUKj
AlQtkRQmiAykSCgl6KQOVXy5Vv9gw41mc719qSy/ix7Axz0W16ba8subYw1Bd2JTOvVmQBtVFbAZ
ipTHQB0UhuKEg5cbyk4t70f7VssgEtIBnbjr/iEtfGJc2jZRFuggCYbxblC+tyK5Mq1vQmu9JMv5
GNScTG8bw107esdTLB+9wqJibJfhVsBaIscHgt4UCWmTuGZo8qF2jWavhgk3CNIuLYiU/FiBN/w9
TNfM/r3xNYurkVzuyfildy7qYlmojvgaBoYee7z5QAxTVx+9OUg9FjzUxQ+IxfEifa6z34r1uGF/
7aoGNxaEL5EnRzFecoU01Zo60jvMv/6tQZRLoidkX3T9QE3esJ2dAmu4VZtfe0of25SeGyTWtGok
PXxv9hj1Oyu+miB+Y0Mgbqx4GW54phXnd+LsJWvRNBhKCIYNx2Dlj0JU1cFu9WbD5axsqhMj0rkl
8aCE5QKbjPvwEIZoyadfGjN2UEnaQZxy48iuTCCsoewHBhE4OCJvmqRl+Tjj1rRj1WP67FjxsxbH
39rS2k0JAgStOlzeJ8v3S9v02KKsGYSwTUv6bkFsAs8LSglo6oROmv1Dhh9mgBpaogINBD2nl4gC
8RZI+gLMq+BJBkKn+VVVNwqa63P314R0/APdqAZ9wZ6qSbFHYpSb426BHRShO0axoys/Ls/c6s4A
3RCUCExUiuU8DuSGACArawyp4L1i7ERw38Q+GpSN4vM8Y0s0dWRL2up9YU+NGGCLzaX6MLXVrR2b
X7rZ9isI43FDVx51iCNyDRllPopsegiQ7/FqGl1BfzO5b608/355+GtvzJNvkk6G3VdDb8f4piBP
noxSvOZqdZdl6XswPOUoAKZB4A5K4NM04TMp8NgP33UTdPGXv2MlJLBtpGPx2kVPM/h6T3dWFRqA
ideA1pWaP9Q/uxaqYs+5uoWwP6fwwhIc25HSvshj1IEqBjSvuaDqDD3wEqNTyIFj5dT/qdxOrrif
PQh6PCo3WyzSa4f02LZ+Osbehig0KxfbeurTLNmhInTIjX+ZyuNdJsULZUm7xFoQ96K4Q6/4lQZt
sGB8Yt3+80uGDD1QTjaKBGeNqbMoSpT8YCcOHUv1WZgeSrSwbQJKP7zKmXM7MiQdG0L7MTYgZuf0
1rsadb45tcguB+x7GIHBLnsBxdRes9AaO7VuLp6F3j901H6usFm1Ir1LJtWN7S0J0VU/dfRR0rkp
gYUY1QgfpVKusxuC0ExYfs4AVUbTzzhtnI+1vXM82dKiKorSKY2Oye4mlBFad+zdEtCkf1lRrCaQ
jGgRkSuRgzoWzZgAOVlXTsSqXVAWnALHlmob1/H65P01tPz/UUavTMygnxKBnoniF6HzAyiUOmtH
C7eb3o1g2Lgc13wLmMD/MyzpOm6GSMRA7eJAGAaSAFy1ha+gQdxW3cvzt/yi8436H0PyLVzmUDCn
OdDIUfwiUIDIVDdvoWpGn+vIZVZ6PQ7+ZYtrWUpEGWA8XCgh0Egt3chpABDoRx/FnI/7sR65BmRI
AQrXjJR3qTE6ilntLPqr6/7Q4reOTmQ8vrha2K4JEcPLH7O2R4+/RVrVmep1WuS4usWQQCsZUAx3
qI3IJXGU7i+bWlvSY1PSkla0zKyEwFQKupKs10Ay0B2SGWSu4xYPy8ao5ObgqatGfUQ3gkM15bas
UTwx9L3JNkqFa+/z44U8o6NAU1vJApiB8IvfxeRZKQGep62ngMspa3Un1QAKHEx/ZChv94nHYpRg
CZgnB8u7PLlrpxNeHUyyFgS+zphnLHXolJpiG4twcLKy4Sb4wIVNb4b2LdZAdVPMW3fWWhQGBiSA
VMBVt/B4njqEAQFfE1nwpsZkfLebLuaiTMCuYxe1Wxs6iMxCbeOwnvcGIdGCxr7/KPcuC3/shJCI
UbJ8iQKUfEcKn80vYXBHJr8Vodc1X3T1m2X8sdXd5dldbqsTJyGZlTw5HvKGlRvgVaBJuVMM3zLH
jZGdrd9iAWXtJUUBrIdcuWhCLTSEANWUMRSOoXla/z1RfKLsO2A5s3gLKnB2FmEOApS4ZcHbCeVS
ae3oDAVSK0K2SNOQEBmcpCWOSF5LJd7Yl2szd2xIip9ERYtQMNAykqp47Obim1F8GmS8jAX6pghn
lqK2nHmMSZAZVg96j6j9YcGj1GBN3sghra3OsYlllEfbjqptVucfyvLDdwgosxjqPIQ6Xei09UOt
/by821YX52hA0ia3U1ut4wCLM6VXWgM9N1bxwUKBYUtMfMuQtK1HJdG7PsXMJcGVZn3vs9tGfGXR
xlW+fK58eACtAY0aqjdLJ/Lp5I3JbM3mQh8VZhbEsZSXqqrBWFVseOO1nYbXILwDvCCYRqUtHUQq
nQmDa7DShFyr6PnhYasl3y+vzbnPx25DKQb9REtB5qwOo7YJK7oBTEDQvHvtasPX0Q+rQIdtogBg
jtHNIN6MASCKqdnZXeiFOFJWFToZAPYbn7KMSJ5YcIUaCxAcXlhmDTIqc0BreQ5S1bkl6LfvR56C
QLAhJdR40ZiGbvkSRAF2Bc+czE4JyPTlLziLnT7m4u8HSMfCtOssZwsrkgkl6aLbpey6AGU10lxh
rnpdWXI8nC6bXNuyx2OWzgYNhiSsQnBF2s24i9s3EfvlYLhz+3bZznkGVxqbdDYo3v0x0zC2iULd
uIBkVTWA05g1VyHkQDkSSC5r34w59Yeh8BJUmjOj2Jjf1evueLTS0SFpr1vDMsEC7GSAiRNAVIj1
e6bvtfk2Rbft2DkpusC6z8b6H4O3gQmB4JsBUN7pkbWMKUqJAbuRluxDZnO7hIhr8thabmK+Jb17
ebLPIgnJnDTXdQmhboXAXBjNz8VUez0xr6oOvKoUga9m/7lsbnUPUST5luofqB2l/CxYGRPbElXm
pJ3lTrVbVnez6ifTFlR4dVjoowc3NdCbZ2jAKJ7LjsSwU+ePy6Hoax9FTdeqby2xoSS3asoGq7+B
H1T+JedXNXlkNkkNV6BqjhruDcXNgX0PfsbGw+XJW7sKAdQEKFk3AUuV29riyRrbbmoQObReS11T
+9Kn96o5OEy7EZ8GnGNjHBtbPubo3tXitAojBmNFLwog1DQV/TWkPeid8ekmR8mU9DpJ07kmuQZT
xnDHpvdMeVDnLRmvtY0HLm9EeIjTQRIprZImLJATJ9gQFWBWaVc6C6FzpSvc/qfRHFnSTycugQz9
bJewFLYtV4yca8Fd379c3gpr7v94ONI5SuqeqCBxQ1RMYl5DkaOOuUZ9TfuWTzUX4329VbpfnUDg
PpFtRG0F8cTpsHDZhF0xgfJ1jO5IuavUQwz+9a1mpy0r0q6bFl2CEbB1B+zQNgcD9OuczVexpt9n
UbDl4peVkC5xCycWrZsYDxyS5GojQ7e0xELnTY5goUH6a7ArbtYZ78gflikH6G7quH7oVdj10IPW
0OLZbHzDypHGJ6DXAG1PJl5y0qyOVT1N1fIJjPzRmdc3bkUPPd6QKnuHpunnnb0FtWJ0dqD9Fs9H
6aDpYizFvLwIcgqirljZoXrxjZjj3lbK6zw0txg+V+LCZWLJkkQGq4nMWDdrzdgZBlZzVk1vMC0P
uMrL52BZInkJdZ2AJmCBDENH6nRXglM7mxrjg1/ztQrvckBYkmwD2rZlQ9qTJItVltewMQ8oJluv
KVNukD/dXR7Jys63jkcirc0Qp9RACx6ukaTkBpjOwA5tPGrtVnvPZTvg/j6dMXCM6xpa4KB2T3pe
qvdRfOiSCkxIG9HiR6eMvDTICUB4HH8BRiG5KB2dfrXR4Fk9N0CW8a6ZUKCO0AnsBtoYR65tlVHp
5V1tewFY/w/RMA6HUYAeOIyNYk/izgbUy2RQWRui1J2tevDnKEp2sNb9LtRUBcIwqosHq7WD3Eub
RM2u43EOGc/Ryjx4LU4d23eFkalgVQMgJc0qnVNlHp+DYVZfklCEN3ZcTa9jmLHgS9rpxgvpJiCE
IiVqONo8Q1S2NPNXEKdIumZ6rruK1Rd+VVUFCM3GcABwe2y6wG+ClvU3dpMqUE8UoPvwtTCMnhva
Q9azqZFILcoyeqkmS4u5EgZ5AfCK3u+DSi92Q9Ik9sZRX3Ms0GJY2HyB3YOmjbTMFa7BXAPXZ1CA
mZj6DcLXiiDleVMRL7e+Xt68a0fk2NriaY+ChTDp4inRYY3VA+/Qv620EcjFtnIBa3v32Iy0pUQK
wQF7ghnN+KXlX9Lga9+91+XG1K2F/pD1YrqFpnTNPuNgagIa2UZkIvSv3yvD1XPfIPdplECj4VpJ
fFbe2/WDaX65PIebZpfRH03i0EZhhvcAKGGNX31PeZl/zQBhMXuQ1UA1ndwLxWtjR+kOG4ZXVs/W
TBRaQcn/IT5+atiqZ0DxCDLvHYvfSfk699BpoF/C/nsH7XgznDwLD4IwpYexvZtT+gVX6WGOwMRi
MP/ytyz+WnIaJ58izUHbWJnSavgUgmYQbpTUVSi0LI0WsqhleoCuwsZirwRSGDhuqKXlEeSBktsN
zKCIST7kSNyaj2VWepZVpQ7Ng7tOKf+EXbcXk3isyJYqywf0SR7pkWGZaonmWjqAPz53+nI+BGqG
YMfKQSypkPZWNftxQAiUJtfJLFh5lUZKcK1CAiV2+kpEf4LJUBWnTU0Nbeh5/6DqU7JPwGRccjBR
ZeDd64L2JUrp+NSHaJLnCYnqq2jo6RVgbdmDmuBCLsJy44GytoURlYL9DepSELT5KL8cbeEknEUb
9eAB0JS+hypvd6tagsIrkBeoxKde06TfkJF5oJkPNml0IIzdn8sb6JztW0c+HOhrcFlgOcHIe7qZ
WUiZGO0ud8zpO63UXaTlT/YAsEKSPdoigpyz6mRK72ii4Vo0PgDhwlsaP7b6I+mS20D7NrIKFPhb
0l4rc7N0RoPZH+cMAjby3FhFYJBGraH3DFQ4YnbUKGI23yO3xIMy8qpZ5cn0NkJ4NxPvQU0fL0/M
2iEHRpMAY6sBfStfxyRikE+KVeidK/mzYUS+LdiTqW1VJlZcNLD/S1YMaRi8FeR7Z0hGk9bY1tMw
c1Pf9Yv8c+TnXbQR+a0s9JJxRJ85wWMYGqySJaENQGtbE/DfIKvBy5v86Eu30dx8RjP4d9Ltgo6D
j99AkS+DMDREYbL4EIV7FRhN/NtnZ3fJ5COtQYEWRRlIihHVDOJUOFhIx1EogUb7biqcbHQuG1nx
GVg5OFeGWwkpXXOJt4+Ol5LZCHAjoHnd3e39t+XPV59z58p5nPg+4vv9RuR7vpjAvKNZa+GEwbmW
4Ztd1DNjrHEjgfOIa7E70lddfxrb18vjWj771BWempGcPsJHoxYlzICWmw/kbkJH2GUL59fKYgHv
nkXVQIWkwunEoZsWMAO6kIIbnTep34vZTYvMz2Yv+LQ0yof/wbOSAFCvGnI1yTTnAFsB/ie1k/ah
LWKBOiAg4JcHdI6shZljbyLNWRIqtDfbBtXyGj1sdQ9CQGUC23l0Nwd/GhHvJoWE0CDCe30rh7c2
mahf4brEpQknL12ZZQlWECgvwcPiyRz3tzq6FBEcBeP1nG4VmNZ24JEtuZocD+j3iWLYMmZgOjV0
Uo3XRnxtbb1WVse09PujCmgDpyzdGmlkIrdtIu7IkbTRwDPHsl033WXta7FFZr1+ERzZkk7x2BMB
FS3YwuMVMflvVUNMvjeD0iHsbUaCOwbz0oIe/XZ5z6yMEU8x29JxDCDaKTNV6bYVC0bKwhnyPyEE
xPQCNzPhanLF7MT7B1tIMyxaAzaQj5JzVoYmLyAnU4CQHPg84uvgWamoEwnQHX2+oKotrWcIOTR0
lqAIf3q4q3aq9XCqYUv4JhQpwEYoRo3P3cb8rdSfTg1JZ64ypsbMRhjqcjD33s6VPxq/dMuDVk/B
OsjDXaPmoupPZXmwhNdttUefh6owD/YPEOmhWQcjPh1nQe0sRDBaOAEd3IVSuI1NZ1jqoewRQGBH
N36l1L+8jivn78SmdK8Z8GZ6TmATvcI7O9lpebBnxhVttypqW4OTnEpVtzSpxgYFeCPhEEnFoCbe
pe8ahe4N6Z1Y3cXWy+XBnb+RTyaUSKkQ3OUTUEIYXMGQc7tqhTuT11kQPPLB+9EcPm8NYSladBAe
QBZMWr5pVPsGaXQ8/MvYM6baSZsbBZm+tB53IGzmY7VFwL524I8tSosHitO4GJhaQG248sX4U8lB
Am2ZuzjKIQu2FZ2sWtPxcEa5RTMRmJ1uT3ChJhF4CAqnHUt3KhinkG2Op9LVw6dC2Xqkn63d0o+H
zulFIRqX+gdO9ygUCgZ96LtOU1BudRR0PkH4JjJ1J1FvreQLXmyX1+4sQlmsgVoB6sAI786uhyhG
d1UWwJpi/0RbnDOQjRDo4yI7iYEkC9KlEESkrcsE9QjTn9/jfXbYzfvfhq9cVU+x89bz1DG56mJy
d5/WwYZlk8GloJkKwZGun65bXwoW16CN54WKlxCyD+2dKJ+SKUFFGwwnYl8Nn5Ywl0xKt22WQ8Wy
17E9wuk1Q5VTLTgIqdDEVGk/ewtiOMHG2Tt7/EgGpdkFFX7bF8jb8nG8s/SdAQoOLf6sq5RsSNdQ
MIdzziLYiOCSg3AH3k6ugPx+S41gbS/icYVMDRKd2I2SH0FPnIj0GHaa6ltmQE9wS99+fbL+GpDc
hpm205yXi4HxERkJTfsSjd7nz9PxGCRv39LJSNIWJqwI0mlQBJrJ1h7bmCZZCr3UEmR1lmkSkclJ
+KTa/7SnlmbPJcpnRIoGglE3ezAUYQyJ4CB1bJqvuvn18jydtxssm8pCwdKwQXB4FtsMZmQqZo9R
mN91/0fvpk8ZFF59zU8PhS/29X7D3tl9L9mTBlUXtFP1Cvb6nfao/eh/6M7XFKTSrv5wM9zoN8wF
ct3dMLp4GNn3HQ9S2tGkndMIADPMZJi6YU2dpnFn+7rvnISATo3dR4vALECOoCYF0eJl66v7xAIV
pG1T5AFlClItTM2UNRgxC27rHAwBn31Df8zo398vnaaw7/uky/H7IZftEKNHWyxX59tsSx/5v0j7
riXHcWXbL2IEvXmlkymVVN69MLqqu+i9A/n1Z6HuPbspiFeI3ndi5mUqQskEEolEmrV4ejBHqgaQ
qjZRF1cCwyWXtoHI6wi4nMA/V4WFFG3UXkjGECKQ5zBC9yO+nw/D9gtcadF3ARgV3c/96rnmLCBX
LBNYxIEVz2SEWEt2pof7/Ft0YjtHRHgzvgOQK989W26u8R7YdL0ujBKHTwKNBsIM9gXTi70gopYk
2LMFDDDtS95MG/O2/u7cJ4BL29MpwlkIXQCaPIs3vNGXy+c9XeqFdOZSrq0WPREBjsQEEL7IK186
u2swQeoJG/k14hyBy4mRH2naT6pnhYm8zGOpnGkIkBzq7/pFdpAOv9F30oY8lG9k39joo7lJRcAu
XD97q2rSjmLwTeAfzACexx5mMpN5JFCTpKWta26FMkNybBT0Ne8qzU2CY82rf64qa6C0r6JREZco
+wxu02DoKwHK5jn4IEWv6O16U9xoD5k9HiYf+GD345ZsEu+fexuwykvBjG/V27qrBxGCU+vYifYk
PanoW6w1jg9fcwRLMYw3xV6iTiBDjCi/GyOtH/25vmursepSAuPSBCMI5AD9njYykRiu3Ve+etfZ
dnhoQ1e3Tfu53Rabe2Wn3fHOxcr1pKCcKQKh1kAig0WrkEkVaXMzgf6ifZZQq6nBh7oj1st1BVcC
IEjBZUBbJSii2rlVKkluaUBMhZ9TvQLFk6hJUb6OONnclX1C0oJi1SAriS4UxmGLQWMofQGui8R6
tox7MeL0pf3AzZx5MGQgNbzHMPUJaO+LUc1BqrU2KvPIuSGu6YRb66TY5iZxA7+2Oz++Sb3uJr9X
MdVHHGDmvNyNG+2o46VR2Plde4KvuQk89XicN4VT7mTgkT1nnDW4WGnmE+kaLV5xkRl3Ahp6I8BT
HNPxJtU9JfjX4wAR2EM8uDEwQSdWz0UMoSRZzViAyCo5iNmD+s/QF/T3UdPR0ZgHPC92IFYYRECM
jGXkdMq31DyO3X7ERNHoRjFHkQvbZwQxaxVaAc5FCE5euZztMdjHxoeaeWLD2ZIfbijWbH5iIaDZ
G+iXY/xHNiMtqZQ9FHL1F2IbXnVIPeX4UblorHDCTXeI9wOgyQDSftTuswfMZLqIADbCU+nximYX
ZwQt6z9oimDvgRGz41pKXog5GKkjR5K/gfXRY3Lp+lFfWdQzAYwry7tEAvI9BGjGaQ78KN9V6Ejl
9S3QJWOWFFU32J6GsoAMaMNzG0yDXAq0jkqpb7OgtQt52w2lY2aoqLjXFVo5UUtR7GCwRKxSkQhE
kflOLTd9ux9MTkC2pg2yIcBfUTDziGrXuTZZGamgpAA1nKR+qRUojW+CtrZpSZU3tra2/UtJdPcW
7qGQ9Rn9RZBUaqjfFqhic0HkL94esLClCMbarcIUxbJSsV4YL8ZMqi17gVt5bbiZZBsIcc78+/oG
XT7pGImMyYUWepwyAomN4FPGXVt1aqe4CQ81Qi31SzMdXjP0ZeKaEcnYXyfMuCJUiOz3hXBboWTq
/LEc4ohvYJPVJlvKXcGdNtcVXbFEZKph7+hqRHMJWzzsxnFI1VaLnBwZuvRZ1b2k4fQb/BTTmIMF
GZg8UmCKwI9gTFER9HkoiB45g1sfQ9uwzb1xyh+IHTujn3zrbmiXDnDgDsXxW/FG+4i2N/A5A/xv
tMPP6/pezsqDuW35MYy1mk3eal1pRIAdTICdbWGSEyTO7nxQneiz8wK/sEntlMAOlm0dBAWc+37F
lZ2JZywZ81mB2QVYi0z5Y6pA8tLsOnkoAQZ1Xc/LKjSjJ2PASVrKdTtD0OQpNlhBjo0ve9lT6eQP
3VbazpvnwVH9zFY81e2O1sba91sUZzg4KKvqAqAcQGK4dhFYn/sG0xyt0qisCBxUbqI4CUJP8zS3
HGVXPBCqxXSyE/BrCmYEz6X0sSLH+tzHjgYMI+Ep5uJJrDjTMwH0AxYurgmRz4s7COi+Wjg5y852
8U3ombvocz6KJ20TOnnkedZO2l3fxstRaGzjUrWLsxPXcj1AcuuVQH19U7/7zXxqQdfhaLfCR31o
Y9zrvAiet6DMIRnkvohyCVKr1G/zu676vq7WpVmg9whVFiiHZPZFuBdHo6W0TYiu00TutlbQHU11
bnddiUbamkS89rHLtxAKArQmQCFmaW8Now+owqq0H5AQiRRn9NDtjym4zh1/zcBy7XKvsSewE7+k
T0gZhM5vEVUejoVS333uAvEBGKCA/8YMq6oy2whqVyFF0yDy9jGcDfV26im8G21ukuBy584FMZrW
apJlcgxB2mN2QFcueABQvr6Jd7nzKn/JvglUXU4sumKj5zIZn5bmxay1OmSiefVJ3IuO+t5jPf+Y
p9hBg66dfxYckWvLiUhTRC+khaPHIvgNhgzyIzp7pgHMRU28IgL/yR1aIMXELbvRDniNuqsWhGsS
HDYINXBTMhsoToOeCHOESdCD4ia7HOQKloebA9URW9kk3+GTcTuYzgRSa/LVg6WLY0Arlyht1/v7
AczGxpaO+WoDH5Dbii9sZ0ySHMzv7vD2G/BLe+KGN+QG0wkeerhLu7hJn1T0Ezri/tjNTh3Y6Mvg
fNHqGV58ELPreGyR2UpiJBcmT29LEPH5MULl8J+Z/nBw0Y6HWqWJKBbck+e+t83mPuj7IHVicpJA
7t3W/ljd9XLrV+Ov625pzayANA1oejxFlQvwF7AaowNThSiz7K37tBAJZay9mae02ZZDC6CmafxU
2oncpDH5ui579eACdQZoGoBlBmjAuZpjCD7lxsRyavBNgVF4LW9qmt74Fz4Ir0/kGzDKgvbLcwlh
UutZoQOAAFg6niEg9jG6GwACv3bG5Azo3DEKHsXbqlILv8solSh9HFUdPENc3yXAOex4ncj0B850
+hla+QuxIJ/rFFQB6CczQCwYZm0A82A2vSYeiR0NGg8bneaTLkRhjBho9AAmuWhZzaVRiA0FABJ5
p9/G4W8r6/ey2G/EKPWS9NvQEgCIWbYh97tSHDhxwMVCUj1R9oVtooUGuMXnemICSlHGGsKrKfHj
RHtIh5nzYFxdyoUIJmCUE5KIJdIKTq+nPhght2iUxIxF5V2388tsMqMKPYSLWEopsEtZDzlJdlCi
5zGKwCd338puWu91dKhl4psA4tDrUi+c1Y9QNBzTTgTkmJhkYVFbudW2AAHSEdToOaL8pMeIAB6P
ZsThpuGJYkyy13QwrKsQhWqZR4CZlEwjCAusE7pjOS+rixP9oxVexsA1Arsh+8ZPM2IBsh9LCZcB
oLOu8DEGCk615yb/1Ezek2Jdsb/S6N8XG9eEaatmFEgpkG51zNhVyc6KUO7jIalSW744aMpfOYyt
45GKHvoJWk1hviHRaMcVAEvaPYleB4HXUshTirF6DDfVckbJtIXOizPrNjU+u2A8tTyzv7hamK1i
rF4u4i6VY0DBDVNsuXUYpOAx6O47Y3wL5fHYT2PshKAuvcn0ROXt3Krwvzh0bGZrwItJlHII1+Le
FSqXkC+h3Vl5bJftY1Z9h4l//bhdhoRU3b8S2f7+WcPMBFAgAGX0S/X0PcIS09MeKm/yi4e6siN4
6I14w0urXRYhGbHUjS5MNByBNmZWVOxL6WWRK2yRG78dX9Q/+abYYspt6p3mG50AGuckrjpPuBa4
F9rfyEL9AAwjLoMAgk351pJA+o6ah9G4nFWlruPiZCykMK5FkLtYkSjOX9JstPakhZOD1o9xRsEd
I6lh6YXTpgaAGryoNTxdF756UBaymeihyI0hrgTIDjv1ZsogRMSUmhBvmljfXhe16gAWophdzLNC
TKoQogph3Aj5vMHcjF3naCvWM+BKaM/XxfH2jv59YTSkCqo+KyBOst4r6b4ELC9Qo6/L4K0e/ftC
hpYBJBOgsFi9JoY/u887oEbsTV4j9qoqGOI0RAX8NYCCPhfTdkoXmakI14lKv+A21VekchJY6/c3
AnEVyUIAF7E8RnU3VLkpIxTRulfJ7PfjWDXuOL/PQnuLKr03zNVbIT2lRfl4fQ1Xb7uFYMZVx22B
36S3XQxAUws5uhmOpAtQZQltPam8RNc42atVQ1xIZJx2rpnxpJv0fkVbtE1kw0/MdxIM91JNuXFE
ztJSu7443n/FsVWBqBCjaKAXbNKBkrEPfw0TiGevLyJPBhsINQ3GUyhIoYpdQzgb2OIk8nAdV619
oQjjp6as09S+hZC+r9x4EDUnQAP2bEiIGUreDX6ZqqdO34S1YzIbps9GQXVbS5M8YdnqZFvOm7i8
S4J3cNqp4VOnACV0epU1TE/fVdGu5YHcX44JMMKZgz2OXVnElPobVb5Uu1Hl21B/1ZItRtwzAE3X
B0mzzYFz26ze5xa6XZBSkhEOMR5rriujLWMILTAlRiKwOSaxO8qyV2GEu211uzLw9M8F/7rtrCu7
kMsoS9rIJDoNlmZQmkwxuhb00A7MySPli4HxD2l6KSKA7JsvWsqDoeQKZ3xbj3qngcFFNNSnAzD9
b8viaGhfU5K4sbHvjU0duGGzDXgYhqu2vNCZ8TpCOIdWNECsIHttYt7XvW5rQe1Lxsv11V313QtB
jLMRNXFsugiCIgCMTXgBmULhqxiTuC6Go8+Pe1/cRAk6+EmlUTHECux6JK+RMtsCUO+lvneuy+Lt
2c/fF8KAkQS8+xrCEvlbqjyiOEG4CzA8UwN6axp9sfdJaw84IxzB61oCgwfVaHTg/nRdLASXeR52
RoiIt2tQQxoCJyUhmBOFjYnkr9KUWzmb8P+bnSomnoqFFmbjMQPhb2a9TMqfKueOb6+mD6y/X8T4
RAAQCfPUgO1+qO4jwxuHE9Adijraa1NlG+ghb8GC1HlWyAmm1kjtLNTc/rMUTODWZpWqFRgNd+b6
vQmVTafLaLDWT/qkgnEUjQMCEKSS+y6fUIRGtTERdxoq7Ir4qGTR3tKCJ0BpjeZ70cqO2Mswk2g/
GADOHuVo05XSnzZrvDBEj1QpiTZgiEA+bSIqrY2H65u6ehsvFGHCQlm3Um3SoEg23A3dLky+atBn
qKIbkml3XdS6g/27ZoyDbYJqAFoFRNXyTSc/tgHBYNS91J1UvCkEA9jIT9cFrh/+vwKpPS/sNWzE
TFdHWEelBjYO/bYFTJVOeB3d/48D+VcO60QLMIIPAz0XaKI1vBodR2VuhyJIUXZp6uR97w7oW5G4
kL7Uys5jG4CYiBpGajAbS5udzhWsLLAXySIC4Co+tEG8CdS9DovH86VPPlPkYkjiDMWB5G7TDzZg
2q+v78qDFPLRJwoQdkzKAg7zXD7as5UWIPwIwOvOtlokZfxUvFFj2Q1qE42pk2OUd43oNBmmqNoH
TVDcLDqJU+Ff/5BLIz7/DuY6kYWu6aMa3xF1c+UjIzDaCYlEVy2aU1AmANKTjYkj89K4IFMz0CiE
5DKCBsYDjLOcAhZCQThmHTN1G9ZPacnxMvSzL7YXtF8U3QdbzCbph7kF1s4E4tFArwDkG25ErfR6
E40nUiS7VnBowePJcfJratF6L21yBLojW1MTACImjirUItNRb9AON/kh+XN9uy7DZdwgCxnMuSS6
FYInUMWDKnJMAWbD5SXhacEYZjzVWUDo5qAFcEBieTrW2dt1JehHspuzVIKxuR6ZAUsQIMIoTgJG
ILPA08ND1/5z4vN8rZgAZqSgbvSYOaS+VcjvEgSO+b2pcPLw6zsCNJAfxFRU4s4Pcj7pYzhl2JFe
Hu0u9NOOs+Xrq/UfAWz/fAAAv0lETwxS7Y9NQ8Hvo+BRHni4ZpdXDFYLVS3AcAAlALiE53qERgxC
ObpawRAqwJIyVTjeuQq033rSF6+hJqS/Z7XqnuYgicDtnqUB5xUhry4lYOIwp4o+a9SEzj9hTnTZ
nOawcxq/PNabYBd+aKENJJB852UvmlM4+vFm/q08Gu74ZoLrNHGaA1phr1vnZd8TtEfbnUmbeHE/
sKB/Sq3MoAaJQZiVuTIqmfGHjvpxtQ3s/ICG88KzngRePX5d9b8ymWjMFAZArVhRR68jfXiS/x1f
/VwnZnebTkikJMDvR8qhqbY6mocT9/q6rTqOxbJRFRchQx5bowCI6s7RzaOg7UIztdV/Hov52Rq0
cINZkSZ8mMM2mDEw4RLIyOsGiCi/8LwkmAFsTc4NtXbmZITqFA8GOVT2nSCmPYGVU1rSQc825pwO
j1lgRiBCM3v5k6QRkHKvr97aPYxULbj4RAn/aczqIZ2QKl2DmVQrw5Rh/x3qAHYpYfXGYGsqeb0u
bc3c0HsiovaEVsgLMAaU9upR6eFTVFJucgz3kpYHhbuqEOYlUAYyYBUms1XGLCZKruMGlmTiFrpH
0ZYbkKgqX2r3eF2by14EmAU6SynkB6Z7L7errdBl0naw7p217d7kW8UlpU3exiOm0CJb/jJ3oz+j
S/25uNVP0910ege8/9baGraCToTSu/49a6u7/BzmMNeAiZtRZga5GjaRBCVSWi/XJayQBZ9rzJzn
uMwVOeggQvG1Y3ALguC7zjW2xjHf9++CO+yrW93ONsBr3OaHwut4/fFrB2SpImOundzWqOFAvlri
jZodzPgYlIJb4qF1XdM1Qei0hbHiWGDugTGjIlFHsVRhqXKIRtR6l4t2a6R2zpuPXfVemNugLTzI
I7O4QMSo8wkol8giRx/mAIbrANNaPLC2tTOBYvl/hDCGoWPOt+6oEBVOJb6bx8dseMFLxO6BlHZ9
3dZscCmKMZAyBBw90NVRAAoOupVhXinn7MxqwLBQhjEBUBbqlTBAwqi+5fGWxCfEilL13OpbNXkr
R047wFpED4cMKHdM04OziVGoI21TJpqF13b5VCipLcgKgBx/R9WXanzE/4zHQy+ahTRWucDKRuSE
UJ+ftnX2KVScTP7q4oHSHs4RxRGDLVqkShqO4QB3rw2vXXhQxGNaId9ivRvqWzI59fh13RxWzXsR
WtG/Ly7nYhCn3KShVTKoXo3EN1wmuC15r0meGHqaF2IaI7fysYKYTNupwCuDu7Zb3jtrzbSXlzNz
iuZaCYUwB7FyMb4O1V60nq+v1ZrLWf4+Y2lzKlX5IOP3JaAYDN+jEtvWtBlyXuljzRvIeP5DFmYK
L7q7JkkCnp4IGxCJK42RrcnbQdyZY4sH0fa6Smv7shTFmLMQFZka1NiXSkF6EzDZSvRam7H7/yeF
MTIB0FJh0kGKKe5zaXBALqcLvEBpXRVgLukUygrNT+cmNvdgeugsqor8O6gBRSQ7XZRwvOeqCWDI
83+FMC/UJkRnVRhBSAyG21mJXR10AWkq2REPHmhVkgF6XqB+YSSMxXeRK2S7EwmRpqGiBzc4JQQz
2N7Aa1BdqZLiSYd3Hdg2KG7HT9FqcTJJOsWAf5iR7jUwOaIZL3RIXlXmxrb0FiOZhTPl2galS19v
eeyPawd2KZuxPnPqlHIEIaAjF7PTa83dbEmcV/iaP1XgTeHiaDMhG22ChiAqYC+0RyeEy+mLwVXb
UHaT3kIbXKkZu64JUlc2m9cCc0icQumaTeK1CINREFPjbXJuk2j/DYw5xm1hJIgcQjB5VOYBcxWc
B/KardCpGMrnLFlgmT4X02fAW8Wti0sp8GSwEYeALgTEaWXV/r8f5IUgFmW0nsoxqmjsrogATLQl
4BQ/FjkQXZDkyHEirktbt82/erEPbqToywnQIdArBiFKLNpZIm5Ngks+M2o7iYFfg7EYg5z6ijuq
sRZWIBEJGlnazIyk5PmaKoVEcaVNpD2Qh1Wth6qKfKWvD1Equ6r0uwt4mI9rXn/50GMEGkCqV7uC
en1tBGA74HudUIuLrVzLd8mA6mn9xlleeh+y6TaQ3wDXFOVo+kI6VzHJ0H/YjmAahgd6E3DS06lw
daLuYz3YZDnCtb5LbBksuiBXRk+IK5bcdvHVPaYDNwblFUJehXHbgEECNEGLpEqS9vtAQ/+/btpJ
0/u9PNkkC+1hukswaCFFv6+rv3Y2l4IZV45ifI0UDwSTsLD7eFuA2bkju+tC1k6mASOSKMAactvM
EosVMLx1HSGDYGzmYCMmIBz71GbeTlLbYHcSXQUKPhgkMwbb9J/2o6r2Io1Mwjs9BUHQBFCLNNsO
Ursb0m4ba9OjXr2DztqZwwL06dJeLiIO1cyqrhZuX7R4YsqWTXgKgiwL6JjtnBGwT2gpTcrQzhuv
4t3BayfT+CuHzXuSQmxNdNjAYorkQYkTr5aqjzkQ3UEO7ar+PcW8dr21SwRIaxjjANcjunIZ/6rO
OUgOSdU5QawkgI+e821T4h2YkOBOUcpbMg50jlrAKJ4kl5xlXfMLFKwH2U+RNlQzfmEieZs0U4kX
vfaZjHdD/gcDxaT1ychxt2vramJKG23jaF3FtNO5OwC3oBCmMp7uuvlatbskeW/jr7R678Wv4OH6
sVgp74FrUAXOIsBnFYRijFLJWPQT3BxWFCnlfvAn1LRGX4pOkuabkm/KGLCXX2Xe03Q1hbuUy0Qc
JE0VQRzAbiOq/m/i3AvbtvHNjwfhxWy8uPWaF46XWd09cC/BYCleAJu61ucM1RgZDPJmBiJy7QBg
KkX6JSbPEeHYydrxMxeSGH+WaWNpxlQS4jxg29iV+GtMHTXgBFQrXUzYuoUcxkxCYijEpHKKDp2y
0nawM7vYK/cdMvIuOPQCR3u6bi0czX6ukEWICqKw/7uGMTIiHRjCy9cS8DFWzrPK1c3CkwtQjRgC
Bl3L+Qmg2OiDWhIkrza6I22lJx8gqkC5OEkf4ePsJJv6rsLj0p7fryu4dhUhO/kfufSiXijYZYEA
cvoRVtl+hsNuCG9Dy78u4gd3j70iljKYEzeIQGFIBcgArZtsyy/1PnDJzty1bvBYPkkjwAAVTDNr
bvgrc27QNM+dw+KtLnP2ssQQFOBEAhtElu/SWfSrfAbf3H03m3dDzcPHvFhTTGPh2kWfEurJAIdj
9nLIk8Yya1AaBcXdDHzm+r7nYcKtjGjTpyZeZ0AN+CHrOt83o6uFahABWKV/kBN4VurN4AMNZdiG
G8NygP/peaNLq1G5y8sRrMtGOQz3LZ3UZG9bU2+IFJu4adNt0tvksfAtJ8LMKC3YO4JTu9afWXfm
29Ans93ecDumVtf3r3z2FhaTuFJUAvm9E9wbO70B8IDpIvTYjN5udsbIlZzH6zZ8ibVE93Qhk9nT
mAD7LFIpQFhpJzs8vPfGG/IIn6lTfxEo70Ye8YLX6paHtXTJIUhBnDEbbioWCpAGC+tWyWVfmVOY
gobx1QgcMd7Vw5aEGzq8Ugp3Q5+6eCYUSOun7ea61hfejxHN+PWqIxK66SFaNsiOSB6YLDwyPICF
/LqcS8fOCGIcexfLUlDMEFQdlN+NP7/le3Wn3DZAH/BUHyiUPAr7lVnVs1VlbQgdxJgCFiFRnBz1
o9wSNzlNt+HDsAXm3C1xMDruFPeA6n2WMK+6rzgru2JP5/IZeyoSKRBjHfKjnXCyHkOgIdYviZse
zKcp9OYt6gmFUz/JR4A3XV/sy9NzLpnx+FLWjaSTotSZTQDdpa9RUfkdDxqcbtiZyz/fUDZybIJ4
TNoR6s0SiMf61m7l6qG1iF124ksodYjOR7sdLee6bpfDLYxcxtET6EWZ0bGtm+EgJlsg3jnxn8my
0UMkn0aX7OUb4KK5CidOWF1UiosjAdEZY2bMFVeNbSrOKhY1wLNRTjZN+RL8M4I11Q34nBb+BWAq
63blGsl5lOThcSx92I6a9SedpVMnTNUWQ/WcS3tVob/C2PMxWEqKKi2ERcofTfRmjL2GKu8QiGtW
shDCHAIjQrIToDgIFYVDoLqDfkiMwStyxW/kfSt5c/Ul8xJ/qz5tIZMx/yiZrUkKINOK5cJtsuRW
GyYVSHal4JWKzGMl5a0jYxi5GBTEKBMYpHIfBXf1APYfTvTNE8HYfGQl0WyEMbbK/ARcChgNbIPX
Ibt+sFT0AYCehBKe0Y9YxIlgRdbUUYMemnWLAcO5vi1Vu8Ptr2yDbKfFT4aApBFeGKFfayd0qSS6
LXecnObl240egcVX0M1dfIVVKNVkjPgK0uxExZYxIyc3npH+isgp7zWMubh65FkDL9xaNZqFXBpf
LuRGDcLbqoXcKXmUdUdOt3OFBHzM8SKXGSnoBzFo4AWtDlJSzCq3c59oRQA5ggqQWBV6SDr69QNA
jweYlkB/oFOLkiu0yj5qOJlcaiasywY4L3qcLCTkAL11rmOtJLGuiCXMKJyOilCDZI6HgkGX6UIE
sFqQKjZNxDPMNQ8+cm2SZKiX1uYesItuBmjXkSgfemnsQt4dv2otFBrm/4hDEuNcI4J593KS0bKb
ARLB+FMRyQ3ROdw+VCYIrovGjUo/L8YdAsbr19CauSwFM0upx2I7ySEEFwnepYq+C+MGoFwgeQu5
5EHUX12sqYQoXEGiD/hBjGliSpz0RQxZJuDc7QFzCmY/24WWuZOONp2KePT/N61yTKVsC+MD/yDv
XU71ufYNTJwIzP+uyEZ8g2AkwRMgiMebXC+AZjSXg1OIleSOmBHZhMSc9lUsN6ecNJsOwEecCvZq
rIynLPJk6M8AixFzfqQoy5HHwoegI8sJOnfot4nxJXR+qvmhapc6cTG2OAAFk/A85Oqe0x5iQBGh
tYidN5InC2VmvcYaxB9mukmV35bgZRonwFnz9eBXBcwBBrnAT8BcJ4lAFKGsGhpnaPteL7dRjyGD
6fO6/V7mquCHaBWYdjXQ5DFjwEZWxZKZIIySB7hYEpgvhSHkttZVohP0mfwcKIqfdHkAZrTxk1Tl
W9sa98D5tRwpV56DTlU43mnVNaLMJKId7afVgrHzIRNwMTXgfUjb3AuU4AGVw2031w4SC24axPdq
n3sayb2Q1xq8GqujCgoYVdgVpV869yNymo8D0gcQXd01OtnEjfqZYQI27x5mqXOlMPpjogkT6KcD
kPKH6r1LcAuNjbxrtRSBGkDSLE7a5iJhig3CvpiYrEMLLPCVzz9pMtq67iY465gk+3S4z5Vpk2ng
XwvIsSwGP0hrjuWt2fdSIhM3VYOVTdMMiVUy17aCcK0Vs/dY6wDGwqPEWLPypSzGyiWhm4k8QlaK
aNoaY9uoXqpxe93I1y6jpRAmbGo0IWolC0Im+Mckqe043AjWPsBDfvCui1p7DS1FMQZUZl0fASUk
dVpQ5bVo1sWIdvwRpKEr4503hb1d9RyfvC4SVVlQy8EbKcxVm4xVnA46tBODGpLQlZzKu8kS7V63
jgHK61p+SoWZ095+OUhF7ZJOmMqoPFE6k3O7zIJeF+QM/kndxK8qoJ7wjD2Utwpwt28Eb3KCnXUg
rgpgsfy2cmc7eHqrHQAf7+On4K3+rXL2eC2mwbA7pZmX0aPFkmEJeaNNkQSnjHwRiKjNYxxyY7ZV
YwUkES1cyHR+5Fzlsshn8LG1cMn36oPkl/vQGyyXOLIPyDs/davRdnhow2u2SzcVSAoUaovtnCgr
5A7KtkOAoRtTdZdPwwjqMjSoaW6cVSMwBDvtoW1Lg8fyvaasibkCWmWjSSlG2QZDf2MnDpiCmk6p
4ndFhJj7v/A0poI7FD26KlClGdMVOzIWsTammIz+JczHMHqOrWed1069qokC4FdgmZuIexkPOhtk
ynCd4oCY8WPfDy9JA6LfcfauH/3VkIR2B2qWCQu5IHcEo3MQimRCEGrdapGnpzdj4U/NpunvRM0r
JU/BQ0k/SDwsilX9FnIZfx0RzCCO0Ux9KPKzabJT6oeSO+68dg8ttWM8dRLGc5iPWMXIUCunUYw/
VOjWitXCkavC8OOql9y6KD6uL+u6XDSJo7UavdWse9PGolZasG1gyhr8Cbl5Mxi6O83CKRAKu5AE
X9e/r0tccyXwIP8rUWUeE0GXx4MCrm5HKUPHTI5Wz2N/Ww1xliIYk8QLT631ECJMMwC2AU6WF4V3
4fha6Q6AluUCHSE80Ke1e+KHFZOiLqIdizlsgVZp7ZxoMJMBKPTa+1iUDklHVwF5UtyQfafmB3H8
59lRXBMLqexigieFpCCGhqbkNFenpL+To5dGuGvVbVM7NY+Tau0sLMUxC2spVp+CBxecYQmYkW8i
BQCAkX/dPtYscimDOW8laUo9lCFDTVuM3mNAAk3+wJxqJnfqvPm/yc8txTEHD52z6VSLEGdEvzKM
ExfEa7jz2PRHmHedDoOnxAEIf5GKO7/a0BDc1S0CCaefsiz2JXkI34G2oH/FoCb0rVIqHklppkeD
dM3sTE0onIBzDjzdEa3Eh6jOsptOM8fJub7UK9uJ6xyTi+A1QEs0SwBsFqC67/C+RhYKg/L71iCA
j+DNnq2dRozgAm9aNxA+WD9VsEXOp8nmBnPASBSOY60dBBO9UGGu3WRkxKOysTbTII8uYrhblIYm
wAmV83+hJurd4J4EBzHalBiP0xhGW+UZHrOB+Wiqd6W5lXhw7pfUw+gMXMpgToYyVHNhIWcOBsbE
SdPZU7vSxqyIawQNKNqFgwy02WjQ7VgCzZ9iOWkOAvdCslM0hU4FsCwV2e7ED+PfQceYL2POk2mk
ddDSxGkTepbyMvY4Q/uQV+Fa8eowbhNASoB/R76Amtpik/Uha5FGwKtSbr7T5ilqnq+b6trvA4sQ
k5Io6RsXGAt6iTe8buD3Z6zTNIJ+QvKuS1i1UwWtl4iUEOhehGThXAedBggJID/dWN2WtJ5ZOpnx
rkYiOJw3ZETKhTP3sJYfQL7pr0zqDBfL1kRoUh6sApfhoyXZ00azATLwXm6s44ya80t7sFweptLa
oaet1RYYX9FSyiLYZLqSd2pJn2vCIdMBeRXaBa8OuXIZYobvrwz6Bl6qJYngmuqoWrUrYUwqdOf8
NoifRcNOZbvnhaCrpw8VHfAFoQkRpBCMf8XwoyG1BM+THrDv4jOJ7cFGGcQBr5YfH8yTiAq+cNP5
2YbXcLW6mgrwpZEtoy9EJo5v2ynUewXvtFjaq9G+Ih9mzHkLrhV1dWUhgzGSskjVvgjxMALRmh1v
Q09+Dw69b20iW38IXYmTIVpXCbzwNG9lgLP9fPPyWo2jaIZKpoRb4WvMb6eOIwKN6fgR9kak72l0
VeHlcNGm0yWkmdJYAAKnENfPaEbUPjUxHV5UM6+2fRXIH1lbWLsgToSjUSTdPsml3EsUTd0GpRgB
kKPp3lUSiL/qpAy2ohTOfiJoIbIPeqlsyiEMfBLK/V4EH4Bqz0Yxv6dTpzp6SDKYB1HFyhZqs3Hz
KelvuziDjbTAE4jbXr5tJ0M4NXVAOlvE1PIGfabhLzmRsls976v7oGrJQU3i7i4Tmh5Zqaiy0MmQ
W8QH6mLohqL8ibnSHljRahvIaL/FaHXfxzFuhSE+akajtW6sxcmMmQ10gdhFZLSmPZdT+9LpqbrB
wo0PuFLCnaTVkmcFeAv8D2lX1mOnrnR/ERJgwPDKtKee5+QFdScnzJMZDPz6bxHpnux2o22dfA9X
9yE6XdumXC5XrVoLc2S2sU+aqW7QmmrZVUrI+sui7DCCidDX26Gq3NlIMr9yah62lslCteJOuRvi
dtijVcAPVlSmsYcJRvIcF4t95FY3Aag8VSQNIqMAO4xRqsaV3qjRPubOlLlNp3adO2ATQ14WxDeh
gvRt0qxS2Y9DkXoDNUcnzKwx3ZWLY72VfQLMgaoqTxmuOGA67QgEl9wIFC0hAyTaDFK4KViADZ8U
sQHxOzXXXsmi46kfT9apKAftfSiY/o9Rp+odp0UW1ExL8aaE7nDhK1VdvJa5xVsvduriZxWZ0zEj
SvmSaeN4qCtt8Rify2v858N1YtsAmBeUXEfKrKEBS5KDPenZtZ6arc/qJW3cFm2hV6fVrXtexU7m
OgMjDVS47YKHURnHxW5oEv1Q611/n2ekDTFY7AC5Ssh8hFQR/07HRAXHMUNTyVbqeMcxBQ8oTWoW
dzb0mW+KqM0at3bWNMeZ4scYJOYPdbVYtZ81SXMY6rb9FhtWgia7xvi7MWZQNyy0eTGPelL0bxlE
/MJsKZpjNKjkqRoaEh0Mnqf7IdeXe41j1qvMZ9NTIoXem7SNDr3WmWjdG+jhB+3QRpprVWieeEaW
z+Ou6LrpvmjGeQQ8G4QZ3FRKyI0rwz4C76Lm0qmtP8BamzwR7EvitglTHmPN7Cq/oiOEHTJjetTj
XvvuNJjBiAtH7d2sySpM743tu1mg8ggxcQua0EmetK81L5z7yInBFlY1hOwGxShPNp8A0BjGKSzq
jj/p7awzN1ZY/Wsa+RRoQDw86VZaYirQRlPZLfV6agKMoiePJI+yqzI1wdca4/36pM+6EtbRQBJX
rdUCwr/RxF8Ii/khKkrmuBW3rBNv9OgmJj0OcK2aE04RpMKSshlPnOfqtxkyOa6et5jV0U07Kv15
rDFzy1D4ciHWMx3aKFUQOiyWz7u0WdjRYEp+N2cLSNAdjPgfWgx6h5UJkv/IXBKGKqU5QdA5y39C
BIg/N5gPOJR24QDQhmbBbYUyRgWZ8sRvWM3eYztKbhANwZrKyvmDlnobLgZR8ISspgSTseCzcxfw
/Z7SMcXrzpkB8QcHf/k4IVyHatbpowtD8aF2mjYEwXl+bTR19qBEc7K3EmLiOOQNDpKV9EFMqulU
zMsY1ouVfwNjseIaczIEJSQj91yl4+RasTn6jM0UzQENU8EhHdCWNmZq345Gy4M0q4ygHnOT7zBR
whzPLg1zcR2idY7L67TtfT3pQI3aVgzwFbPBBIE7GqQKBpr2BIqRNA8sLS+e7IyglFp1k7IghJls
Bi+OsTQehhvyX4lVYdxwqtv+pa2dKJgJazBLGfX7MSnycDaK7hvGBvs9Rp8oNHSGPmCUNT5ZNz2p
lOXV0Ab1Fzdy26U0r+8BE6NXce90J2rby0GDIz4PpQJE2uWUcqPUbwFpQhwMsK8IPzE5MNUumjvc
pKUTtJhMYBg7bn27krHWb93YJkDfeGbZYIQV6T24nuFtmSNzJdFRV/5px51dSMrgMhNrfn6W0anm
3GZ8gonBfnSgKzEwX50lXUeZjfXfz2zUORsxIIzM1K5/tXmQ17dT8/A3X+TPTn1JTMFN1nAso0Go
aM1Xu/4eleCjkpV3t54r519E+PKppiexZcJONRxN8pyNkrKdbKuElFBpcTlHGM/32jJoodPQmS+a
/XJ5r2Q2hDwwy3UyFg3W0HfHbHhlzmMe3V82Idmm30+ysy/uRBWmexhM6MZbUrTwqv8O6UEii9Ev
1DfwQBd7CrM65LNa4mFQasd0ChSwUKuR7BG3vi7EXPbciPAxRlJwqvYwYt2X7xCduln2imf5Q8hH
d/Cad3V/edc2X43nBoUvkxeArOrrqrin4W67W/Z34wnQqzuyg/CteiV75Gwl69CoAHUPFFINjCh+
Ppiqreit0yOOzSXwHvzOVu4H8zqGuJIlKdXoWyHz/F0gVCuIUUyM53gXmC4grCF76w+3PIhtz9pl
d5ZPvQSarG/9EeMRu+ZX5eGKeDY0dw/idmlBYK3ZiN/1/LcIy05SZc6JHYErjjwsKfgjF1ej33Tn
VQVqEEsHUVA+h8YYXv68W4cCEGUHyHd0h748ZhnkkGptRQwq3a6dSrdgMkHHzef5mQUhmMdDo8fO
Chd0hvl7o/0sgHRz1Mi1CDpe6Q+nKO6MXjYbuVlfAUs7CtZARIAaToiJXdaRTst+f1odtIou6J+q
vT2AoyW+TT8u76HUmHAm245mw6TAWL5KKqYHcwwHHH7bDNMEdBavkfEza39JjK7OKTrM+QqFc1mz
DMX/EkahVED27Gd5RFnZM36ofhZMu+pZYm5dw1dzeGyYJlRpDbH2YKgtqP0x7+Xp9wxCQcXhA7T+
171LS4jd6XdR2B3QhLBv4lsZOe+WAwGX9a9lYXcdtiQxdOVQUyzC5lD8iq/UH+wl21FJRvCVCgfF
y3NDwo5WTp5GLIEhAwoyj/VLCMplCMzFLvg0fpbX5gM00Tx2g+lP64Y925JotFmlQIfFRsERMloo
wXwOfB0edbrR4INe1w/9rX1nQNty1yLN8hwv9rLv9d18wqMaYuOvf/NtzywLcdB0ktpJVlfq32zT
vUVarO0sn1C3/mEnUBBjbup3p/Qj24FOQCoEt+nIZ9aFyJdiyKdC4px57QvmmOP9rUbd4oX7zVHZ
paFsDmXrelnH3qEcuuptiOwvaZcUurUiievoJk1dboV9s+PddSRrLW1lNOeGhLg3zmyGhgnaMAp7
GtgbiQ+DKnGZreB9bmL9CWcZTdbCXdM1tC70MIF0IdbIX6Q0aLOjn4Q5T/sLG0IN1TBDX3GKDj/x
GUNKgWNK4MFbl/BZM0MEyGtdCUbYES0DSBxdcbs49mnua3XqkUz3Lzv61rc/Ty2ET9LiGZpUUNP2
ZnVnJPuY2a5h3S/5rnYkljavBGBpMLFq4In0ZTY2K0rTGkuYiu6zW6oFuH/GI1hA9ID8lA3Hbnna
mS0xsdW1JmqrDLZGzbeNm8UIR/43uTPUwoGWQWsR/AafPY1Nll5oEcB0fQMphNrtZaOUm17wx4Ap
tM2Kqq8tO1lbOuNzxUMrOdXRzpKJZW/uFCDMEIMyNPxPODBUTasWlB54u9Idj0Olzd1M1p3bWgno
VzAPCpSD8wW9VDeLncQc0JEkAXMrsETW7BZ1oGXBZWfewqhY54YEb1aVjBllvxrqemhkl05+rFCQ
DGjfdXeUYeqMjQOGCy0MG6pa51uLGRZWSrzBADvG5R+zdbLQjFvV5Swgsn5frWeRqOjJUi86Hgk0
D1Udg1jJQ6yeekzeTZqkQ7EuS0xEzk0Jl1XV6C2SBZhah3ZScs8TGZRp24IFMD0SHeiqr4s9Wwwp
ipJma5ul73ZNfUNGyWHa9BA0qP/398WEpnJsjU34+231MxsyP65Q6XRoQFKZ8vLWwBz6VEjrgRIB
SEWc6IIjArLBYMoeLR+DO8hGldCMIWeJejMI5IC1Bud3nAZxXl9hKOlmRt1+6aAlhOckaBdRtlTd
lDv7QbsZIgdFa8lebCV35z9QcGLIkA/LsO7FoLza1l1iHSE3m9Re2x/bZk9kAMvNrT/bDyEAoF+A
ZCdFdysH3gMkIq7VzCBi2Mco7l4+EVuh5nxh6y85c6LKySB3OGNhGSYWyHOv3KiqJAJs+imIWCjS
cbRXRT/lSgWyBBV4wkwHy4yGnrsU3LS9X39MCK46W7WBBgb2a8D0h5eU3nBThXEAfnXfuh0Oil/9
Sp+GR1uSE2wWHayzpQn3zbjQRGnW74QJtvSmv9MVF40X96d6pUMqXMNLPJd8r80I9seiI1xAaVU4
NdCZQPylqld0Tx0Nq+Kt6K6UUjZdttlBPludiGKMeNTnCYhevOKwXJET8VFfv3G8JkgP3Q/1h+7S
q3lvIv1/WCS9UInLOELwjByL8VaHyyRpswcp+5VlFPu/cfx/XUZMsDuiz1MWYSMda9jVhKPzUIF+
qZA4v+x7CYGjHXNmaBH2cAZvs4rhuWp029w3xkeeFf7/b0lC1JgbVYdKLnZN7w3fqp9LCwIxtmTf
vhL54/l57hVCxMDkrdGp6PdA4s25Mu4n3wkjjFPzb/0pCovj+DC7MnfYjr5/vpVw00WqllKoR+Ze
nO1VzNew7nrm162FwpvlV9rOIeHlndw2CFQ9EiMLisOCQW0AMZdZDHixgFIX2KSr/G45Ei99vWxm
OzdyVLyjDd2BiKrwxZpszleGI+Qj6VVaHqPptsD0mK69Wnw/AKZhuIbmASkHdnJNEkjWP/0lP1nh
+2i8gitLzDGracnRnITppDtWQ+Kp6PIm2U6ywHWjLlkRnGXMaG4mq5UuAMbq0XSXMD02r1UTxJbH
TvOhfcyeFe4C3H64bFq2PuETjkY1K9Z66zj2LqM7VnYYGf2bMHW2h8K101bpYi4mbExlDLQ8gv8g
OdKbgfDMgnDBxLxpUkWBBXxGN1Jqb5QNff2eHv/6iSBqC2JWVLLFqYoycvSl6icgaTy+Sx8K3wxb
b9lbLyCJcbzx2npLwwSXmh12V8+z2+0l1YGt6d+VB/LfHyD4yGSmNtCt+AGTfx35zo/0xA7/5FfW
IbshruJblXuUEVZvnu8zk4Jz1Cb4R+oSUwCVnT1lyIHcsuTd1ZLUlkfJjLZkMT8ApvCOaQSJX0qX
KzgN0dOpt1rYtq6TEcPUvnObhdYuva9ezWuaeMoOIsZakIZU4kub0YZqFDUSVJQs88uEbM6hn7V+
6dSM70ubYNb/iXctWtbN1dhRr5rUezZ9LP0LZlghyiTjPVw/pOhpmN/Bm1YzQF/zpSWrlFxnGlZe
ggA0C1U6q3tjVEwoOTfgprBr7fm/xwD4FWQYMe+MYC6E1ynlWp+MWLCTuFreAO5xu8Qyrb2tEHdu
RHBf2J7SxoCRhPxIKXAb+wI50cCeuuHl8nI29+9sOYLXTlM7x+OAl3QDsqGBA9EBsJQOLAjpv122
tBU8z9ck+CjSIasA3gJPS+c9jsEX8khpcNnE1gA13sfoeWDc1FmHZD6/PAwAKTplPfYt9ZcriNT6
5ZXyj3nkT8Mp2V02tnXegcFFfxCoAyQvgi1db9su5ZjoqKJ3moY5BaatAcpJdbnzTpSwjT8uG9ze
wH8NijMIdjFgkrGDQb0mgTUB7mn1YQlg1WUz20f6z8IMoRifTyC3mdvVzpGN3lOX+fpPZnsjMJ0Q
sNMyn4WXLW774J+FCZl5U5sa06vVB/PQqgLD8KvikRiSULV17Z19L7G5alZ6XQ4trBD2VqKc30ge
brK/v/772asX0i/LFJcqijMTtD5jl2ey9GrT49a0DshbkDuJhcIx6wpIrWhIfOgj62cvm16YagAS
BTTXIZ3RLk0lvrAZhzDYhgFuGyMVYm0r7msK9AMsOtpVGmE0PgurmLt8APd5KvGCzf07syV4gW4X
imky7F8Cph0FLX7yctnNNl/W66j7/1YjdFsqe64MNsFCi9Gr7Niwxzp+YAYE+3YDYG6oImRHLQ45
gHkaBpik9NHrCr7cVeghgmH5t7qVcHVEvLS0IYIHKonGM8ikjfOzkSqAzbHMrv26jyq0wKf2oaBW
eQuupbz2ViTltQY2E+YCcSY7eZshBToAmMtWIfwh5mlUj3nbRQS/aHzMIIXJj70jickyE+vhPzsW
pHTmNi0MpIIZvcmHyo2q7KZiMj77zbNxthLhHsPlsurawEw3Fv3JpLxGaqsdsym1/M7MjrZTJK6R
xSejrWX1rs30C5C6f7dRuNo4a7RZp9jGB0hom7d6EH3r3L7aqydyD+27QH9A8NzLXrCbh/PMqnAB
8X5IzbFZlwxeUFUPWf5YJ7s6wZSRJJ3ePJp/LP0utZ59wyzrRjtmsJT0pstAy9nrksMv8RIx0FBS
U8pqWIAImKtDQw9oaaOUYOtkyxAijDNpDbC/+Eyj9kJt2Hi8HGA2P4hNdCSHIGs1xdSwyrJqMlu0
81KU56GPXIKjrbhWojuMHl22tDmqgOcZ3tmIZxhrFpaSF1pWkHVaHkx7bkRO4/iriNw6u1FY4fV1
wMmelt/m6Lox7zAIJbG+tVA0Ota5BRRQLDH1qYw8WdIafQh+74TGrn5Y9lCwMQ59cDX7FIgi94p5
0KNUJDCFbbuACNiGCnCLSBAbWUqVKRFgbLgK31mCodnpO0YCbifzieSdJHBtRRQw8YCxAkPXBroI
nwNXXaO+Ya/jGbqhetNyKrOPidiuWXtJdRpzv5Np1G0aNKCZAvlnC39bMKg0SFEalEcBpalPc/et
s1EGnW4Sm3tLFD8t5ezH4EW4/C23Dt6qz6bCmzCqJHL+U9RraKVhPj43MMSTH/TxNI+yxGXTCIg/
AbPCcOYXBmPHngY0lVBrY0YXdtFyaBN118VWcHktm+k/MCTQDQflCjpYQubKuJ5bOV0fg2lxPbPb
ZUbhnnU3kB0IMIwVJm1yB9WihzlbJcLeL1vfii6gbrLxBrbQlLCEz2c5S2W1zvr2mCpXma7G+udl
A5u7aK8VBpx3jJEKBnLdaCeVIH2g0bJbMa+NooYxIHuXzawXspilQGnsXzPCha2SwgYNA7IknYJ8
Q8cYWRkO2SNEcv9/dtbDfnapaLXGxwHTO16EHDYF/i4HqFMDO4sM67h5rs4WJNzOqR1Z0DzAvtU6
5OCcd4CLjOKxN24H6ld1uu/sv0COIMXDNQDFOehtCRdzwwdHZS3CY5wf5+VNtfYa+wtcsqOpALuD
tsTUxftSIRkq1QpqoE6WeXQCBSHuZlkLbMujz40IlwzI8TMjqWAEMgN3qjXcO9XDZR+QWSCffYCQ
qoRqBaJPa46uNt2aheRTbD5mgdoAB7ex8myJ6I1cndOYM5zKzn5Va5AgnGb9URmes+Req7zkWrlG
FXyRvaG3ztCZVfGlliDXLiA4iAsSAgMgo+oZdRvbr2Sspavrimf13I4Q8KAwzUHxDztaa1W7VJ/v
x+mVLc6dtfwoQVTi0vzj8hfbCkLnFkWfqHJQY9c4TLmJad2u9MjwkLfBZSOy7RPcotQ7PWYRljU6
uyVP3MVyW6gMJpIXu8zM6p1nEQhiKZxMFGYavDiLaXZL66Pn+0aVAdfXBuqlzyREbmPWCqoDjuCZ
qOnH8/sS4YNdR80DmwY3zhtPN3Vkcn8B5kC7iWjQxgbP6xeJaCeLMaq0XofFqB77it6MMuGlreO1
drQgfoJbD+FOCOKRWfMJU5MwQdubdi0LNIubJoNbZgTj4y3KYUdKKp+bb1P8pjd/QWIHLIllWxix
BveOyJ9njYNWpjouERXdcl7vMsw3qN/NdHfZITe8/pMZ4U5EhyM2cgozfY/RvX667Y32V1+pkitx
4zh/MiPsZj8s7ZiuJDFFl10bIMqjmHa9n6hzDQkNF1Mckqt+42akePcDPwFKoa8oikxT1DbrcNVn
Vvti6HWQDL+SCKxi/BEuhUmwDyeVicZvrvHMpnAbK4bCzbbX15Dls+WR5feuS5rUzXoJWGrzm+Gd
gLwWvO/gA/l8upuOlXG6GuJzvRvsJByX8tguseRNIjMjrIdMLKZchZmp37XWXdaFRbK/7H3rLxXC
B0R0V50FlP6wECEc9lHbVDlGHr2RYwolDRyGqhVGq0u3lzVXN1ezymQbKGnbaHF83jRHJThSq6kp
4f5g7ck0eIWsXrJtxLTx1wwkkeKwUAfJRDqaNqpO4JcAN+MMqgkzltz8W36mqUDvIhXHtomcK3E8
6Uo8KEC0Z9ouStDZyAwQzxuz74wORpUnFE7TWvKltlamgRvBxksKMUl8wmXcwsO4iUG639uq57Cy
9akz8jAli2R5G3cXOGn/WBIi0rJQC+OkWF7iGKBeMq6q0TnEVeLjpjlcdr+tRYEkD3CAta/y5SEM
IsuocHIUgZvJCjhkmVgGJWLmSG7jLS+HvCLWBAwjXnGCl7d0gGpzihKQk1duOu8M7KJ9sqg7Z+Hl
BW3t3bkl4d5PlHIBdRUWVCkheBtdi36MTjCSx8tmNpJbSGz/WdC6r2fphaboaox/hRlzuaXc2dV1
Iwng2yuheLbjKJlfJlOKsqBoiaKiVVa/ZnBfOa90CLj5Nw4Apt7/WRFCXJprpE3WKvHQ3NXDYQbh
5LS7vFdb82jQb8QSDPA24eMLm9VMY5mrK61XiVG+4mdzlT7MxyfFK07T3gzZKT3QI/q5tyDnvwF6
+XS/Uo3IpkG2PP38RwiHKi1LZ+Drj+jnm8l8UYbUg+Di5ZXKbAjXEps4w40LG7YRGvEb18CSLQP0
bcU+NORXEWYIRoEm7bPnTYWeg0sadxKYLz6aMrkaSXnKSRYWReGZre3aWiLTSt7KJdZBibU6BwYi
MRMzMZTF+xjrSscGXDQ3Ga6NtqzdjsWe1QRg7+Cy2tVWxDg3KXyusdGLuFERMdqS3gAR5+m8/DE2
WlA6djjSUhLcZSsUvpzBgIyOLOzqXDe11xvTe9Qo3aEYu7d6VL+pTlwHUerclMAju5edZqt1hQkB
SM2rK4cL/u/zF83GJGsbqL97gJCFJE0P4Nb2tLEKRtrvcdmgGpn5IFZ6GEcSAj8a2PG7qsR3RSKJ
BV8jDqhfQIUH5XSIMH2ZiuEFeBzSCUXmYnBAMXBIm++Z/WbR8PKCtz34jzcJIUfBPPFUNFjvQrVp
pzaoF4Lic/RLqrxPdfRNrbXrxJR1VL4uDl0aTBWt0DVQuYiaVvFS6nOjrFcQP+G1RqbcXVKPRb8u
L26rTgk7UJC11hEm4AE/f00DrB8TmLYQ7HTrWs0tby4s39GdXatkpzL/1tvlwQRphxnP+9gcflw2
v3ls1vohCtegyCPks3VrHEcGiie8meoffV7ipKShHo/IJN4xCCfx3M0tPTMm3LXEVNMIVNuohYFN
vrFe8iU/OF0cmsrfPGbw5/5dlrCpJmgrMothWXMC9iHVPtGKIh2n+2Gqb7Ne9VnSu/YinUWRrXD9
97NrvsJPAjE87CZZsweVsJeZg2uChgIE1NfTPHvAp9/FmB7UIcgaDf1j2Vi3NOW9q/TFrs0HV4Ns
wl984j/hQsSAgnqmYHxYjw8aBkUSOrFvGT5o19z547KlzYN6ZklYPacMrIoJVm9M3w3ilsW+QPML
IJFonRUdJa67eXmeWRNCMKQ6oXq1risFI6Y6v0UoT2uxzGdlVoTgk/DcVMxi9SQTAyABaFJcJMGS
T7R5m5wtZf33M7chvTkk2hrRl6F/I05/lQyWP0YvmGsMDCsN0uS9wnDM5a8lWZklPO+gwWZFmJZc
a+5Q5k10aDCku0bpJTnOVuZLoJbrQH8D71UR5E+LrjGdHA+8mJohz6w9OJV2f7OSPyb0z9uHwZ50
ihXElW6MjxlNgOZPXqJlkZjZPNxnKxFiZU2gNdjPWIkxxwfWNdfa+KBVNjA+lsQftlq6QMsaIAnF
pCFAZcK3MZy+U0jiIPkEvfo0uYv5UID1nLxQ421awiG6NblbGaC6GIJONrErtS7sZ4K0vDMYFqqj
kFYb91ZyTGxIcJ8gV1MMHyANwimAQuCoAyLIg8sfczOInC1d2OWO8nZga0GgTsEznXmLtYvTwY/L
58pxDRmLz9aA6qedFu6kOE6apMST1kuWG3MMGmD+zXG3pAzp2wNRHgrdnzIJ9mDTkVYs9HogyBfe
TsUpuOrUsNlEyaFiI4TMuqCyld2AJV7ezc37faVlBgeVgdKs4EjjbJZzpKM0YCYjIIlaoAzGrsBD
ZjHekFv+54QQzPnIZiDXqoLRU+y5znVsmIpR411BaOeyvPjZt87o6bGVuotuPl9e22bBGeknJgjB
xaCrYi0srh27U02YA/DR2HV5c9V3be2bfTwdQGtr7QaL/OjTtnMne6h9yK9C5zhaHkurkcmbfd1n
pMIrTT+SKPSaxWDKa0YGIAoLz7B5oE8F+AlyP+kMtyDf4smQxNSvofuzNeGALqM+ZhmDtX4BP7mu
BwW9a6f/XMxcjYB1H5CAtSq8/oizS0lP8immTorR1ZL/4JM13dl0fK6zvpYUezZWA2dBp94iGFQx
xf6laSjJhDS48BzlewfSsSENLBlFwNcblqwwChAhq4A22GKZURsmXmDWDMfc+iiiw1JASufAKGhK
8lNdv04vl11za0mrMPtaJUFdU6RfVnsVZbh4hsjoHCj23rQfl/+OkiIrtOh/JkQcVqNzU6UNTLD2
uoi/tVagVOF/XQVUuzE8hNCBI/ZFr0cvezIhYS88KN4fjQFaFy29LqQVio0YjN71ulUrfggz6UL6
02fxCFWOEW2A9MGu3pvxvobU0Tx6QF4mVdApytryu7y2rzEYNlHcxrwCoQBPCd6tQCk7rSPYzEpP
6x5Tm0Fg6VBzGRO3zM7672eniOpDFoMQFPkj9frhca5Cutwy4/X/t5o1PJ1ZaTIOuUMbqzHB8ZPY
GLjXHg0V2Jany3Y2/Bq7hpi7Mv5CLUS4nNs0gQRmv66meOTjfaXetjJdxY1I+smEcCEnZrM4zmpi
oh8xPWjMj2sAkn4tsj7e18QUhwe69EA6gaEAh+XznvUgilTmdXhjau5j5jyo9iDpOm1asPG0RqUc
t5MIjSNalkRphJbawLw+ezXIf84jsAL0FqCoiSIFmiefVzAkzdxNv9tn9LkjIYlqN49uK4xzX/7q
Wz58bkd4A+lTBbgrR/HaKv24KNyYgsgW7VxDsp6t/ULzGO1bVH5BBi4kK0OP10hjobbMnFu9/qfg
uuTe/F05/tw9Q1UAhUmwGYBZCLiczztmKbRRpxGvueYKM1GH73rsUr8Nou/dbg5KV3VfrvUjCc0A
E6eL+1pi2mE8xj5qBS6qIcBpv0dBDKQI9Kp2l/d4g/YIPw0fcVUtWzssQkBimI+s5grPscFs3G56
UofITcAqhTEWl9XXjvPLWDW/yRDm2b06dnt0T58GnfiqxkCwXCN8tbLH78ZZRG0P8jK4akATIh53
NhRRB4ZNPBGt4hQtw4ml2o60ZjjjWM6LDBqxZQ4ytDiVaDDAo4UtqGvoBXAKP2Pd0nybaQTu0HKx
qe7VRQEJ+2zWDJClDa25r5QSU6uGMVJ3mSg/xtCXDZxhKWwXRCN1BXVPeyVZzsbuOUJt+M6EQr3p
X/5mG9EQVzCk0gHTRHldbCuCu3bpicILL132s/GqZldMBoraNIHwYakgwwBgUjjiyahrbKG45cfp
Ec28Ob9CPn15FVvXLwal/tgQjvdsgmgbnOrIv9jb8t3A1wVa1/xHT78P430RM9ccSonN7WURhF4H
M1NEdPa26QejRmHKM9khjn+lEMom75eX9fUdCaeFFOj/TAgXb6SpdomPDprOKODKPv/VmX5W3SxO
oHd/kcCemxI+kjPHRWIMMOVAlDrW9jz9ji7f5eVsnI1PyxE+Uj7MvNNU2GjT2U0L16Avs126jnYi
sii5Ee4/mRLSMY22LNIamOL1D005Ft2vZvJ4vPvPC0KqD20QNPoAWhSfF9EyRujwIrbMaF24Ua76
yjId7bS+mpT+Z5XKCM+23BwGEfd1A1cMoFCfY/9MEzrF9lrVUBjkaTvV52S4AhOET5fZZ62DSn8J
LiS+w3SDLLStf1y8eFaxLgOKKKughmAcw/CdMix4h0+QV2Nc3SuqE1IVMz2mGSoDeV5Sjvc5Bnv0
p7GJ//McOTFxq2rrLwCWV+zHVcghFsxhIz2MP3hiu3onq1ht+Ayevb8hAdAjQaz6vLnFGE8tGSN0
MqPASA6tdppAOF29XfaZzW94bkZ4+IJKQ1EVEIB76kujB/Ez+QCFuI/GiRFDyOOysY0Y9WlJQq4w
VYkGaRLYGumBTeBYam8dO7hsY6PUtpYLVhI+3Hhov6w/4ixx79iSLqwDSKQypzDHVKcbx47m0V6b
d72TQ4AQWnJ+UUNtccr66QaAczQTNG4eu3K4H/tllv2idQsFT8XtC04KVPlMiPIKv2jJONQRIJnk
zaCDRmsIMg6aGw3jibaWF+lsT53mhtpkN5vRdULj+6SV4Jk3Qh16/mhXm6DvNjFw8XlPSBpxA6MI
eNnqv4BpcEv7JlKVu8HhQE1Mkjt8o/+GL2BCm3WtOeo4IoK1sQPAbq03NloEUe4S8i8gig+Stm6/
jamVhXjx3PbxQm+gKXid2QqFMnAuOaC/v7Ow66CuhioU0RCfgBb//Csi006mMQKp9NRYvAdNVUlU
L7ZK40lxwP/X5wODmOiUV8kJaHIcsjTLAZjSQHR2oDRjTxPJQZXbK9R4t8eY+JAMWwak6GV+VNu5
SoJ8wV9yu97qnmon1fwmala2/Kqfg3ixymfd6nEL97X2pPaG8qutunbnZIr+YkZRuy/6ufSzxFiu
ktQogYaIosSNwat/N8RskkGmVx/7vBsGDsUaqTWUhKBO8Xk31JSq46ylOHr64it4k0/T92iRDbTK
rKzPkbOzFzlVaTYFrKTklGSPA6Rac5na19e4iJXg2sGEko0KpSF814aVdbQ4sNGabrWA5AIlSCBj
E7RbLkeSr4fmsyExP3CqPtIoDE06ZhuVH3F77ZBgYW4ro0r+WkoDGRzKdITqGmpC4qNAgYSys1CE
LLTDzOp2TP2ePo71DY5KXvu0lJQhN/I4KE+BKAcvENTMibCD+bQql45V4dk6SCV0eleZP3rASnKN
QdSIhJNstGYzIqAQSdZXyIoWFSxmo2XwgaKsPMyBY9+T2K+G14o+JeP74NynaJbhvuliySP7qzci
3sFTKJCW4MsRHz+80GcT0tXIuhLoYGmr1Ht+azFDsp3bq4MWNLBAAKRhbu+z12dALTO+1ujriGPM
5qObASY+LY4bT4AhBTo9jqCyaWSSf1+9BstzCL4kcQDlEOdgbKOnkVWiyGv1z8vwODXHOAPTnpsr
zyrba7LizkZvAFOXGIlctXP1FUP4eZlDPTQlBgdQkO+fwVw2EU/N/SgN+tyl2RspvBhWrRu72V0+
hxs1jE92hXOY6aDw5TbWaXf9LqXTns+yCbr1p3+OjlgaikrYTGBGvnRUWc97vYAiz8pW1XSHlu/n
tlxHpWpr+QunPDcl5Ft5HQPoj3e5Z8f9/3H2ZT2S4kzXvwiJHXNrILfK2ve6QVVdU+yL2eHXf4d+
9UyTTr60ekajuegeZRB2OByO5Rw8AcwdMVIqZ+nm8qKJNOL8fRADYqIKIcYHClE53A3Jm50Vjj9+
h6B5uSxrzZ+gfRqFDRsORefjm7nSXud9g5sWY7H2gx3b1DbuK/+xlZFHERXZ1TV7MOFJbPQxgqiP
dyYKkzpWaXOAh9GVRqF2+ahO2DlPYve1/wLwKEm/boPPsXAystPwTC1vQqtE18SWdFey/l1JjGbl
YzrtctONchHg7NrSL7+Ps1eT1VpiBAg8wKUWy7QDyrV1r9VfTSQIcX6XcXizhTsFFBPSe3BxnOPR
KlIroYGVqHBD5dE2HdGRNrMc0Sa5Z+bohopGkyb30gKePf0oNWDfOin7ZWiHZHjJCbhxBkc274dA
cHeuRuHLT+PMvFVLDS1WWASWXYG6AovvIZdexa5mP8XZxozdLtkVkpsGmZv/h0IOQCggHi3iABbm
H2eMIUuM1H3qTOA8RAWV+rrTi5qA1tzvUsgcpyxinaQu7RwYErhdlPemoUaztbKNFj71xi7zb1VR
N+Z52KOd6DRb3UIcY6MRRCPEmUbsEJPq2s0AYAJb9Oxcs14kIGWwvCK6QnfVqZx2lACvV8DbakkH
UIl9NT2EeLboymcqAj9c8Ru4Ln+PTqGhH0WQU1HAPomzSIeoKH40kRTLLIC0F7cB2EQ1B8P3l73U
yn6dSOP2q4/VIJXmmii4rycGVlMgTEUhAPhVmukfIIRCf63AMa4EICciuT2LgTWTGx1EqpXmyU3r
9sW1LDKMlQ07EcK5m6mPY7+aK9dBn1GWHhAHY1kpKAE7Joh01NUdw3lCxh+1EbRanO5Ylsd6qo/z
GqaP0bDvAaCaawBEcI3A0/OnKNadsPuu8+/IPPrTztIqt9dNqskbAs68aN8Em8pPXaX1MEzuDGkL
LtkNIopEp0V429t/fwmiDP7nc7mlgX9sczXC71foD7TRKa1UW4t99RLxrO/L1rWCvIqM8kLWbH6L
81kRjCVPc5Tis6/CcGvpNUL9yG5oEu7l0auiTakdbcVTi7sGUMRj7jD1wTbe0izclqIraM39Lr5G
lbmG5lpO/V6W8TU2lhntVcG10TlGItO624NBj/r9W1sNW8O4yzO3H/5DiXbZf8AX68GyptXDHJr6
7G6wn4BWCFStwxAKLsDV87Voc+C0lCZfsusIYvL6Lap6Nyh3OcsFh3jNbyyzN5zfKNEoDXwWZG80
su/Gf8zuSdVQej4AgKwgm0jeCgxpdrDcpY6ZTzwGUR8kCO25yK2zp3DoFQNvpQq0lCFNo2er8FL/
MOgTHexXDSmVBiGOQM3fe3ImF0AVKFsAeARTBqcGbGXSWPmFidYfWr+0n5mnfWlu+F2gS41Ge0C4
Bt8hLV6ba3IlwuNb2UdMJWGWBsgcQD3h21WSqmE+YOV/V30IcbNm2w3e5WVd2UWM282UyyDwtoHp
cqpdmVnlwCLwr5sschqyMeVtqFGUzagRufBFsagFZ+W+Xgr8nXdd+ANTBVdgOfgwGz2maVyi1X0/
tcdYE+TB19Zuodjvx+lCTicDokLPbLwnpMAhFpJJA61FZ0AkhIvmrLI18hye2wkxImn7jma/9iKO
s5V7DKAiaIuaW1ZgCdzdkpjSlGkJ7A/1zGNdtI7G4qumj7xinuruYsG6rVxlJ+K4uwG4YOBalGFz
qfqdMGCBqwpNJY+RA8FaimbFRdI486uMFo1HOaSpplvFnxg4oXq1GxLXUO+T9ueyra9c08hcIe2B
JmG8ZvFUOjV2y0ht1jRB4lyhKL/tNmA63Y6Hag8q8L3tSM+Ro98GR4xs3kgfaNLxym18dOFwaO0F
7uVvObec00/hllmWfTNvLVDwWDXDY+PQ6B3NC8E9f37WIATFdCQEUVgHOs2pvsaUoRI0QF8VJW29
dZkEdiXrwZL2l5U5dyKQo6H3E0UvlKn58CeegkIuI8hRlJ8ErArgA2evah6DCeM+s3onNAQXnDYf
rFOnfCqRWz68q2PF9yFRu/0Ab81b7T3G+2jbek+/bDq9RQ+/stqLnNoBNmHZgCw8OpY0PRSPwWby
NA+pva2owHJ+Tk8/iTPlVO4LZczmxfa9Kt919qFu3kHcLGRfXylNLSWBt+90W9GjU/b5bMaTbmpI
8vo+EHYbP7hWtDjeRDZ4icqsKr710AweQoWEW7O1k6fLe76CPnf6FZxxyaMS9D3QAsFSWOHV4IWO
7TVfqUzvRhd4pG6EY3Ml7UTQv6vLrGO2hQAH1zjDGfcru9IyGdnnhl3XmFRI1XtivQ+GyyqBJ1y1
6oWk+XQtbpDMiOUqn/PcSV+6NhoVmAkq7QFt6ruwf+30e70RVPdXz+tCIuefiO4Ds0ODRJDlFL03
qRbKEbd++R8qUdi7P1UPvl1MH8J8GOd6hGw5kekYSk27DtihMq3aH19/kKOnwb7BOM1lm1nfuz/F
Fs5w/UCOAzOf9VMAUQf8SenOtL3c9uRe8CJbda9/FOSL4EpQASSmgCRJ94z0up/ulPHtsjLrx3Ah
g7v8FUkqrXYmr6tnFKHCy5DMbqYadO4RGvufu5hK474TobqsaGYqMHs02gPi6Wz2Og61oCNJhNg+
PlrKXWq8ZX8fcSB7uBDBOdcIuMNxPyJHleR3jXpXdc+scKbxVm0FbnwlZXkqifOZA0MnEkqEeIi+
JZ+6U4G2gnYvgdNvgqN2Q1nv6DT8PCDmua0PWkx/fuSPVJD/+N1/y90lSJaiAIh7Eo31fGF8BLTa
jBSHAEuhWkv1LTnInyylyUuxTa9yAFsehp+h3qiCl8XKaTiRy/kX1iJJaXWQS/y7VH6MmUOIo8Oh
x+Pu7031RBTnWNC7RqzSxDqT9KeR3sx/wt4pSiDgt9cKe1Hi68BvBdqt+LITkZwRpZKuA5Ee2iGd
1Ctvk7yt7GMuqvXMv3Jp7zgD6saknkYCxWzle+w+wabu2w8sfEijna8KfMqqRoBmnHvw5hwq9wCV
274OwSSPOg8SBR2qclHtBOlRawW7tXrCF3L003sn6TtVSxrICaZb1XD98qkTxSrzT/DLBoOHB0HS
Ei0JnD3kDQkL1Ue7va+im1P+0USZ5nUBAF4EriQaoPhnpUaQHbAmjP2DINEzE/VxMgoBFMmqCHRC
zpUpNHbxTVZJqBg9lJ691HdRPpgYX7t8atb2e261/J8Azr+HjaIOU56hczC7l1FMV5NbK30IG/ey
mLXtXorhzKqKWYebCnqE9X7KXyxGY19gUWueZiliXspFJBMGdRAOCTQhxYsUvduFRyQk4MaEpiKQ
1tVdMQ3EZ9pMSmdy2pBE75VaRn3NiI56Uzp1xgTbIpLAKZMgWCmKuaoM3nINeaBSRI+5uiELFea/
X6xW1ZTI4dloA5DC50h/0kYAq/eCHVmVgWmneeoSST++NBj4U86SASX4YriVJJcURy37uWxXK+Hr
DAX0r4jZvBdqpFVQJ3oJEeV40xDa2q6Ofq7ymkm7tmRubokGANd8MTDGMd4PwkoMIXDrhu4GsFhq
yDqG44aZtasWeHKNrmQe4Z8ZOtov67dq1AtxnH4NaOWAgAVxpDr2yi6yXizNHatdKeqoXN+rP3px
zrLvCODRJghqhw8z3jK03OqCwH9VFxTm5tnJuVLMXWOE2RkGYZCQ18qnvnyOwr0eoBXvMY4FEZdA
kMVF4Kzt2yxjcPzyuOuyJ0Stael06MsyBQMWq4v2RyOLex0GIKJqFDS8OWb4KqUFxeC0Z4uQQlc9
tI2+bmBEYbKGtzgZ3fYxcF9g4hrVMc5XEVduMcouiBBXPc5CDGdpShPHShhAjCrfS9Ibk9zLlrz2
kpgBMbDFMxsFAvvTo1rEZpz7c6MAmzKPSeEViRNXi9SdEvZXcn8z5Dl6SdSc0dyuBd3eKyURZAkM
9KgDSh7Fcr7vP861yCLNBFd0o1xlW6R8XVmiKNxutYH6HjrJBoHIFY7MU5GzJ1m4JniKFgCAEKlu
83308JTvg5oqr7bD3PIH2YNteKPcKx+aI7mVRKXvy8u9ZjUawp4ZE3r+l1vtBtwA2pTjsA3ktkhS
asS7XkLP1/6ymLUTgD6MOX5AZpbwELBh02lTTXACCmWr+v904+1oifLPKy1WWMk/QnjEVxDbtEAh
gpAW/IxF4Krk2rfedWtrG46Cem7+ENvbOhUc7rUDsZTKH+5RQ9F2llrnV1FT0PLvhwyhloWDgLMN
iE8+P1Gp3VROJQ5EM0hm6+hWXG81TJczMOwkJsCaW9nOBKdw7b7U0DkJxFI0qWO4+tQoB21SUCKB
TL8B4RrFdHXcAVdUYmC0a8jW6FXVLesyupYaH7m9MVO2/8Fg/iitc74ZBeQ6IbPSrPjMrD0j7227
uSxi3dMsZHA7x/oOqI4TZCjmPqwV2lcGmk/u0uZuQoq49t1C8mTVuyx17dKZiX1mjDU8nvi+yjSV
iNamEKojlEo1j+HQ+XZKpfRFzQWB1erhniuEyPAjyy/Pp3LhWuRMazvbblEyqyJ3inMvkBpGwUCP
ONEQTfauHvGFMO5imIo89QeG8RW5vBt1t+mfEyLYsdW1s2cOcPQzzriLp/pIQWiledpjw1gO1B6J
WuQTD2v04GECMzQEMdXqGfgjzeZMkJmsQQ8MFBoj/TEk71P1FtjTfZbLV3JOECtgSkAXNRmeGyXB
nOQ8k434B43xvKeM5BATK0VZARgjHTBx1CBjMEpHEkX/JCEQ9a0Q+VdZzj1MNwcus/rq57KBnu0j
PgA/AB45NIBjWpMzmmIc1DJt8AEKQxYU/zMQ1cb+y5fqzrss6SxG/i0JDXrwagj2+B69GYIrbnRW
Obbuv+Zp1zk2i0uv0QB7a4DLAgDutDKsUeDbzqyIE8tduDGQ43xNgVgGRHC98yLL1XEIw9yngahp
++xy4GRxFptXFYhvJCxmVFs0zbGhpeCMr2/Xv4t4hkdQAf8uhhwnIjcm0LX6/qpKvi5v1JkfOdWC
L70TXDCT32DFAvAtIwiJQhWJkuC2YZ0g9j87c7OkuSgJyAgkl/imvEJF81qrQ5sEBA5WOwBbD9Ok
9sukjU4dJXdZVdKxZoLsiUgq57pkMwoNX69hEfGhT2W3NI+gkKGjgmZVcJCXm7DJ/taVcYrORrp0
zWFvyUAtrBy9w01aKDRS2sckZ65sSOiVEo05r+7gYl05m4/aqgPfBMSlxkg1f29296weHU00N7sq
B4/4meJrTppzagHmOVfGsUVHr11chb7lGF3mSfCUZi5Krqwe44UoTiWQINud0TXwUzXoPj/NYRcl
AyDQcqcyRdBM67IAWgFYXHTb8EgZrUr6MstxAAytJXQsPq0wPTBVDV1A4OwqXcgtNIceJznJ2Txm
lIz/E6hxd49hSW3eyfAbYADay6V+MKP6qg7kfd6+NSG7RSqTAvLtyDIZxyTdXz7vqz5lxvEjFgFy
C++Y2ZAWfsqwi6lUujHTqD99+YYv8MOrtrKQwm1gkalF28SQIoeRK7XdXg7jTZsUNBWmR1dvVdDt
Ap/XQmRzBjtC6rKvggyypMZTu9RNVKCdp64auCVgvAmm/EBer4voaFfX0TAQemEaAtvJeX+1NVmW
9j38yuhvBhM9UihKu6bUCJLxq/7rjxz+4TOGmNXKpK5CP6yNmPKjzr0+b2kHhmQQBhrVL8zh/Ze7
eyGSi50HgqZVSYPIFBtmhy7u6y5zavYRKzmVTYGDnk3h7DgspKmn3nIiJYgRCRZS76nqPwbSg2lf
h4jKENKK0DBEi8k9fXozN/VchiyzY94kuYCOaSYEIy9557BBcRNh8k4kcQ4iFndBUkozyjgkKoDZ
bozOje3A6wExFeBkAyvwOY2GW/DnfF8+5auxyWJRZ+tdiMUMY9SRAmLncR30YbqhLgqhzxteZz+G
UFJXgWmF0RluMdUcXAtWNCI6kY5h91Kxt6a+QkuMou5i5MHyXaZvpgkvoPieyCEF/tRgXFntXiud
KoicywqvHsfFx3DrXEVZ3Y0pFO7MhwxDZkiOAnBHIGR1VRdCuFVNNYBX9wwaJ8lBqwaPjaIayarf
BIHljCyHdxCfLrewVWnTTfBlWEIFndS6T+WcEnRk/If1WgiaP2RhIImu+WWMCSE0dza06GIn0F4U
U+C7zjdFl/HP3MxHZlwgzpFUqaKmwOeHIwHGiNRF26LVNwVmsS/rcr4tp2I4DyJZUaAlGvaeqGoH
0D/Z98aoEQ0rnG/NqRTO3CXwjjZdA2XIpLpZ/FKlEWX+V28IRrXX5QBDCzxuiBL4QV0ylEacmoh9
9MbcKkTfVbZVUq1vtr2pioBKzt0TlMLc2zwOiswyj2WokmQqARQHNkGYQTg+ahgtsdwQzcVG7OHt
gVMrMLzVzVpI5DYrCzUzCVIZ95k53Vg1JpXs4P6yPaya3QyO+n+INzZn2501gGBthFKSln7lea+/
Jrrlb/3E/uvRCxAl4qgixwoQDIzTciFxWgJfQxl1YBInxUENd12j3ei1Stk7UJAuK3XehjbLwvgl
0N/BeXbWI93WhZqQzETYODrK20Z+HKh6XzjlFaCtE7Sh9W+B034pornx3ynI0/v5VC63YQqeZmQ0
jcqx6BM5pMfprvam225zrzgp/qyl+bbFH1uYpadPhjc43Wu9lTziGl7lNbv4RXHQTubaTnEs3Mbr
X7Xvyyujzl9w6Qu5k4lhyqrFtBm+8Dbchk/lK6AGHOLaHr7gqvR6YE1NByB0POT0EG412hkCB3Qe
wpwu0WzzC2c6yaxu2wEfgIG/qnpVzCekpPXsbtRwUwiMeyXcPRXGXUKRrAaFNEGYijka/VozkPmL
qAxE/mrjl48VKhmlwCWdP5FORXIHauy7OI8imN4Mhae1AB610OtQ0M7fWaIbcG0tUbSQMQ2G84vq
9OlaBjLxu0KycKQKOkgaBh58OnbMmYLObasrESXFeWEBx2opjzPvPLJ0UHRCXp48N8AWlW+y8gOv
P8curqURbYnz5FJtu5dtds3vIhcIGha8HDA4yzmOoRykMElRwEP058d7KbJpGnhKaNMEIOfyMxHB
yK75RExuoyscs/2YS5g/aGGidgRi+5FBYJNs+urDKl4GX3AOzwtsWMqFDD5dxQy1VJtKws1VVY9T
Prlt+9kl0YeeoWI5KndKqV+VRurKpAeVUwD4jFewqwjO4vmUOvcVnAHFaRTiM6Bp35dOaXwxP7/P
hmKjgN4rUl+mPsBT5ihJ0bbqWiCdpYKi39phWa4CZ1BJoRiZnWMVTJDesBJzH/rrpByN+M4a7v7e
ipaiOMdX5F3JrBqqysh2ViWGJy1Xa7+1GtMtTlLvrO6/OJ+lRM7TFYYWW/UEicn4FLPtkDlBkVFA
ALpN91xbgYd520r++0zrqWFxLm8AFbE+zVIH67nQAVktirnWjuNSLc7BkUwx6rqEgDqfgMECjmyp
R00sj8DsUnia5r/kUk6n3Hi4vIFrzm4pl3MDUu2XJeZi4Qa0jhrDo5401Gospwz/idHm//dZmXkd
kSOZJzdRpuLsZWpQjE4B9uQE2U/fdEjGoM7uZsrzZa3Wfc0fMZyRqMzvFGs+Ac0U7/x6vNYbHcU2
0TDqWqC81IazCiNqArnWIEauH3IAzUyWtslLxwIe/mV9/j8u5Y9CnHlozB/jQIKkKiwxtNp4RvRq
Tq5qbTVwRxub+QlvYNbcRQciFcie3RUf3Mwseyiv/wYx4dwZGWqlmPSgdvrU6P/JEn3YzsSx+7y0
SAvuYL97kEq9fp06nbld1RYH3Sh7r4ozaXP5U1Ydm6KiyI+OetSvZmNeXCFaaraRVYW1k3W6G8ZP
JbhX8UrQdc+KBKWC37WAM60Xsrjryh+MLkpqaG1VrRv1E2RC2BQ/M7C5VPZ7po0u1LxqjGTLVPPd
KkMqA4K9G/qj3P1IJNvA/Pep/MtWQnTh2+jxkLZx5D+wCkNldeGktqgPQrQ+3OmSwjIBJwO+WZL/
GfJ9X21K6apAElcWvQVEkrgDZtu6FocZJBE7cArLy8unQn4LWOgVoK2+vOurrnGxE9wpC5DA0tsS
u56nm6YCta8Djj8nN0uaGZEjta9K9HJZ4mqEC2C9fw2NO26IXiRrMnHcDGsbG3up9WQdWLGASsNI
e3tvj8gviXpg14OXhVDOFdvMj9rGwppq5T2mHahsXKX1azopXq0Em7xqaDunDO9HQiv7kIyCw3Xe
nD+HLfOkD4rDoH/ip28Zuj6sukGntaEcceE5vYkO/XA3xTc45mX1QdA51A0PyuCY/VNvH0z51RIC
uajrlvXnK7il15OxLXsVX2Hd3prv4NbZVm68B++ATHWnQfRGe1feF86vkob0B+VCeZO40ib1bHd6
v2wGq3fjYkG4DVHY1FXwOLWDzpiEqv0HkhgR1fLRbWW2N/TaHVpho8PqW3K5DZyTSwEViHYRSAWE
Jc03YUj/+bBvIup/h3hGgpsDC9BQkwJLACRLe2n390BtnCFwri9Ss6RIQ3xBUlHwAgK7yi3KQXCt
nM8VnkrhGyAKJMDj1IAUeVtnXrtTtxE191+Vm30ZVPsencArX32JEjfa54fOayjwSt+1h1+KE22K
PUBP3MQVH0LBpvP5qLZuNNLNn1W2iVUD0w1kYQjV652PNninCSUTmB2Tqt2iYTDvHQvAXoe6jcC2
B8iL9h9diXUdgN2j/QXK5viqqxX7Wm4y0tAgt/Xxfhr85r3oEnZEz6aPNmHLqB8AMNBuxjAG64va
J7ZbAIvNa6JBamlTljYwKkLmBx6Q+RgQtoxml1kdgHQshtwsk5T7QW7NR+QgIqRsLUvf+WFJXrO6
9w9JFYwBBQJ+6+JgIe+t9dMNGpLTbSwN6FfL68KrfQBUo8bkX2dg03KRYgYOdFY1z2kx9gfftEPg
z7EipegV66/tss7vCnDlfdpIul5n7VRi/BAd6qCnCzMUh5rSYq81GFK8lNnGJgcwPB0iCfg3Za29
R0A9vCtg4JlrD0GJavSUu1OThU8SMNoo2OfIXZN2I9jA9aqtqTlNyq4piQH8hmY0f8lYwKuQBTnw
FK1WxgCTXcoaZXY47AAN7u8NKbV6OGvWHFrbrl7I1I1PBiHsjgxDeFvLQXIAMo+yZ4AX8dK+k38i
poKdoKjk965R7X2Xh/hFn1TZphwtNmIgS2n2FUpShyDR5XvZ74HFiBoVee7krrkO2WiWLmNy/u1P
lrTxQ7P1Z2YkbaeQrAQCeZBW+qEF0rVJ1bCx8w0SWnpLK983MpScknagKAqpIyWxqjyMQx3c674K
JMeiTP2b2jbVOzzXgRZgMpJ9WFXg17SIA5Aq11YlAR2bWfZO1nP9TvaT5hBmmnRto8GucUqZxF5l
+uOPWZu6U6BPq9ledpO/k+jnodK/Ltvm3pv6hHxhIuPIqNfRAyLCj9i9Sw6++wssr1v1tthH7mt/
Ze3HTUglUXbwvMOV8yNc0JOFdWF3s78k268WqbVd+AgMzek+p+r75BEvvgfyinW0bv0bNIWGVETF
uRqe2JhcMTEZg15KTv6Y4ljrQQLtm0KnzciuTX0int/2n1lMfiVVe7RybJpRjPvLC7+aOULyBiMg
M/s7+v5O4+GIaVZWDlntpEq98bUa9ErE/kxCpm8qrcP9YEoIPSUkZ+UU+AKSgnRSUeSCdMN8I59t
/+IruBvbaqqCyKh+OahM3fjSsNWl/ZRtWdy7l/VdDQ0Wgrj7uAOyo4QSW+20rEXSt006Wsb+0ZCl
9zYiFI2sgjtqNQ4Efj/axXVgoZzBKkppYhuDHtdO019puHdG4lbWowLf3AR44LjdcB1b3t9rCf7Q
mdQawSAeyqebqjej2qYjZMrVV27htjdezcqgpH01RP006/ohH4dRTAA8E/45jo5HuakrrKgpPwEp
UhuuMMGLW8claFmz9E2E2XJFESg4WyVvLwaecGgbBdihwZcsOjsKyq7JazijHCj08VXYRF6JR/rl
dVwVg8ZUjHn8puvhzmXQjhnrfITTxbSrEpua0rXa/FyWMT9zzlRZyOCeQXgBAzxHhYzAKtlGqZpu
z5LAFyzY2gEDzuC/msyaLp69/jhqLVMgpevB0JYw2gPHrldd4FcLnlrrBgHIYnTngAzmDA8tMvMy
liSIMvrKm3oE27hDCJscVhd7gzUmkDMyGmL6Qy810XFb2zHMR4APARTDmNDh9MQbOQBZQlM7Ntoh
wNUWARoHI9i7y3u25q9nVOb/qci5q0mxk5b1eE4mEsbmRlcbkzd0Uj/HUvqh+DjkKdAqG1Gdbn1l
dSDaoalsrqBxQbWR4M0AHjrEldUOkNSJsu3sja46k+qY00CZQq0sE/ivtQVFC4YN3Ip5duH3W2th
ODqQ9EDyAlVt7cGAvWQjNTXBJbQqA21rgPxHQzFK7afGCYityS5K6JWawRVTt2pX7sryn8t7tnrT
GQsp3EGLG1KlTQ8pEaYRlREoUEXywPzhttaJo/hV52RV5epd76LN/smuctHg0Nrds/wAzjb9EqMn
RYYoo0nGN3NAEm6KfklauZNbtBFjMOOywqtHfqEvZ6RGpnSYH4C+ebhtupdoeG2il040/rzSQIP0
JcgvMUYIrHSgzp5unp+FmVK0iF2mNvmeZPINemTPsBKq1cGx038B5ZRGIEynrRYddDWjJEsimrO6
B+pjGAPV9bskynUUgXqhEcUVay+xxccRrksxx4RIFPhY8n6iLLqayLYtHNuonViO3UpELrxux4BA
ArcIRvT5mRQV5Jx+MC9FTkZa5grGoYq9nueChpRV7wPgnv+J4Qx50IHyT3SIibvXprxtp9gd9Q1J
CTjHQaKK3HHtXTYlkWKc5Y6N4rOwg0Q5m5yGBCklaD0umkE0LSwSxNlsEJqlrtTzClrPiXEzBD3C
M9Ec4ur6ocVybupHBzA/vglqkTJSagSbPppf6uS1j2+CMXZr/xNUYrigaI2n2OUFXD2LgGsjQFzS
kHXmArK0bFsTw/vwPcaGMLLt661uX4+tCGBhdf3QEwtyBDTm4oI6PYwJAr+pSCDHQO/0pO9DZP5a
KfEua7PqyBZSuF3KyMxyP2EBmVEecxAEbYJGercaMlFVbe+LIDYFEs+p7fFCW97rnMgBlBe9WXR4
oUm/GtAXACEOJTTiM0dSUHTSKGJqELbIsaeGHwEbqFFYghbPtT1cfgL3dBi0ME3jEJ9gscyVQ2OT
6A+jPtxV7f3l5T3bRFA3gmYD47josAY7C+dRp9I2ExlcsGgeqN1evW+tbakywYqeFycgBdyomJyT
ZVAh8fgYZgtc40zDVCfp3NHTr0NX3WtufjVuUpe4E1pPQndwaJGD7cfNt+7nwSGeYElX0BpPP4Jz
ZZFVGpUuj5hg2satM2yUL/vKd+vraF/s7WtC2Xfyz1GlyW3pkofLqzz/9Enczek/78IisFEmElZJ
Bf0NEw0SSNZoItSA30t4SQRntBqrSEcUaIdhOjyG9I8PcMu9/zIO5HbaIS113xyjj+y+eGpupi8w
4Qa6o3j+52U9zw4rpydnttYEMAlZw0dUGaZH7mJ5o2i7LDsWo2jE//yQcqK4tDMa4nJEkBCFSaJ3
hpGKgZZf2fOxe5F+yE5/aBJAuV3WbnUX8ci1COgUUVPhdjHJh3wkowwUAwWMfa2NovOvyxLOqwmz
VgsR/C5GkZxLE0QUaFW6ZTTKto2Lyb7bp9iiv2Qa/phPrxWVbKfykLJw0URPQtpuoi/zpr2KRZTw
Z24In4O3NhorVTRWor/21G7R3G3h2aRhPFM5qP0h172R/BTIAf612pirwIMR/0XNFrX2UzlGigbk
SLZhvHFUbOwWj6i8s6uJWrlhBq5lh+Q6krPwBrUGcChXRcZu+j4FovKEQC/N1KzY+pUCdkTGWtBH
mH76qEqEHdV4GEaqYrhuh3FvI/qo+772aVzEEvh9o2hUUb2KjMfUlmI03daquY/rGlGklCqSCIb/
LBaYOdRnYmpg1IIMgveC/oindlVBS4Ddy97Y576j17W07zFMRiUGDhxV7fWtMbZg/+oYETyWz109
xIOnUFfAgAGYEu5wAm2xj5IyyNDTo7JNYyXBGxnRWp771d9z9kLUzIkNwEFrZqM+3c/BjpU4R8HV
SdtupJaSR/uwNFEHRLVZYDtrWs18zTN3r6aCXPxUVFxqUtGndQZokbK+KohZ3qt4fn2RUgOsq8BO
VfzYqZMF1xQe10BEwKgRnMCpsCFqgPRUMlxTTv5k3xa7wTUUt00pYruYJsfG8zfJMdjOrZypB0f0
mqN78vJHrCh88g2c41OStumDHt/QxUfDeAmt9yT/D4t6IoNb1DGRg7YgkDHlt357W4WbOHq8rMa5
Mz1ZSn6mqxqmupEmiNCncaMo6W4Ma/fvRYA5HHMBM3QGkPlPd8vq9ZzpPkRIsbWJTOuuzxOBFudF
cB3xzEIG57AxcZfmjQQZzEtDL77LnslR3qvoTDzY25CiuXgSbc7ayi1FckZYR1aInBREplNFbeDW
d4Lm1d8TbbyZLyVwJhYgO1NIs4TqaD2GgOJHKdt40F2TZpverd3OIbfWIXdkQRPL+fueW03O7lAJ
i+whxFuZ3Kd3nasgYHw3rtS7yCF7y0sh3n5RXrpr3xGxqJ493mfJmB8wwRuIG4gvTZiYnWwiBslm
gdxA/hS/FUgrGINrTkD2/LpsmCsXAWgwgNsM5vQ5lcEZJtyLnbZVkwP/43bsgBA5BC4qg4PpEn87
+uYWzf6XJa45DSgIpAWg6xDQhJ4ehTYOC7ssUFjKEfrJwyGLP9taIOM8WICEhYzZbhdBbqVVkg2E
ABw31NF+uvpVDkDWJjpwcxaFs01LxjwtMF5BoKz+PpALKbXREExXYa7Vf5YP5aM5m4W6YYQirv9r
lFf7RBSnUNir/lBJKM5lxpVkxjQL8exDh4dNFfMK6BhsEiRbVlYQRwtkmwbGmc7LN6nR2Wbdgee2
LG+ZBmIs4KB341Yvpb/fKhmzn8gPWMjTqzwGX6CazMoTjCjqPibIIxACTREIf3qv1tnDZctb8VZL
Ub/zzIv98ku9kKfm/5H2Xctu68CWX8QqkmB8ZVCWdo4vLO9tmxlMYPz6WXTduZYgjlA+c9LDcZWa
ABqNjmtB1GhUztDQO5T1P26LWFBuaIQKWDFjHrDjY1jQC8KnKyGi70IvD8h9CqTMKBVRcS7ZevRA
ENTW5toxVnWp4G1sS32Yjbk79at2eoyzvZS8hio6azwrBqRrtZ/Q8pGcyuy+yp5vr/G6aA3nEbSt
qow6gE7gjF8KBy+imUaBlrvqQ4+qqDMcrK2frtM1ej5GZ1zZDxLi2N4B3+KLtBaBsS+dIrIiMxHA
jDTPhz6yJJloL9RzVwGyfN7iSsSr2wtcOkQU9HRFtYkBbDrOJuqtXgQGQgvwz75i4nlSH4Su4kLM
iD1EDg5RDSYFgaZ1uYda3I1GrhiITfV92ns22pU6Z3iIj9MDy5xKWv1QN9Xm9rrUpUsNqEuMW1uY
uCaEEzqVesH0CgsDSYTT7oBHzsBuEGMMCEeVO3edp67tU7khp2BTj4Cbz93UNXVnbpcSfczSAyuf
f8zs4J7dxnQCZETW4GP01lFsJ+kcNH54qcPukxXCSfndfIzdEAFS7J5+CjZi/m3Ocl/I5t8gi8ZK
SiG7e09/jztPCf3K0e7bj2/r57QeNqhVbPqDYTrJAzCu0RnkijKjf9T01ifMan62/LYCpWs9n0Xh
20/kvXMqlxz1NZTOHXzp+KA+lIKq7nUdDa0OMEmIo6HaBEM6nEg89n1Yz1Ugth4jd/SbI/Jed03j
p/eDQNjCHZqjdNTi5wYL4IZcyhrDtKinuoQhTDdyLjnTtIlVESjygimYe5nRMWvAGgIW7lKIpRdV
jCIKVAhp+Tb1iSYaDls6JvARY+gGFxXpZZ6FMgho1NDCxAT9qVlHbxhzDw5q68hP9+l75INwEAmJ
xrmtnktX40LofI/PdEOVopxaOYT2brMON4pjwf/dNB8YjjuqG/VOT5x6FR3zvQLrJ/A0FnKTGN6C
bUdaAOgI8P8uhZv2NJRBbuUu84J1dUy21i4E7s+Xeg+38IG+xp6+jT/St/gpWTPB87lgoAxw56CA
bgBqCf9cys4rpSZREME3pMcgOsXV0bR/96rADi6oDUquANWD5UWSh59sBi45ZSlNEToDVVp7N0TA
cwu6jzwDOC2QnEPhg0850KZlY4r6F/og0XCQeiq9A7H6bR2ZT4EzH4gPZvgwEy403sLLnVKzQDP6
bg72lLWSP/fWujDfNGMr648BKCkloxYp5aK3iwcL1RXwdAA34FJinHejZHRgvmIYZvZDR/phdx5Y
SBwqjICWbh2IT/7K4i6ANKXgDa0hi4IK5JQfrZ/RyvDalbpS79zIiY7ylyyKNBe04kIm51KBNW9U
ewUyCz96ltcFnsjIAxcyzHJ0Ys4O2Mq3j1C4Si62lWRl6JIW7FomHuBv+TUNXeaMWwCeY/w1eMKI
7q7d/jszBSKJs63lFKdvVMASj/My7adJ2mslmtVdwnKHjsLGjdn+ckp6LotPrBR5pxtsgCyEYY0v
Y2Gu6WpPdI8uR/OheQq92zu6cPFAbId2DUxzG4hbOP/G0joKqybDWLYoA+K5SbTnahCd25UUtLXh
woGHXYWPD1t1eRFAiiNPCFIA3gfuXAVAoABWMUV8vSIhnG5UpWKzYIAQPWAOCwr0zv8HhEysBNSj
qJoiFTxnhLmVKP1gDAMw3BMVyk68Hk3Ft0/kyqD/kQAZMpLMaPTkJDD0TcedCtjwobI9gGhZ9qOS
2a78dVvMwm7BAwCBELh9wEOmzX9+9mAGRV0ijgT2bYMydoYyaD++hf8cFugyFoDuOwBNgUiZ3y2p
KSK9nmEHaUQeAODo6RSYqaHADi0t5VyKerkUwKAELcCBIIWkW0OW10rc3hGzWf/7jmloJJ/7FzWk
4Tkz0A1IyhuYn3W7TD+wgRxNs3PUvP0PYsBFihcDmNHAv+fEjJOkogMTdHhNTdClhRoycaRUcO3n
u3BhZnAwABHHKwjADQUv7uWWqUVFkdE3ZnJVfdXb4BybxjXImb0mSx4Hqffm9u/b2zd/9y2RnA1I
rLIyBwZGMFCguoXsx+WPMGBeOiBjl620eq3HAr9s/kVOImwbIjeboPHzqmHZnAqj1BkqqpaFtp4U
oUlf+nparo3JeuyCXOAjXbeNIUuNGAnT9SpgspDdutzUKCBt0OaA9OyDat1mfgnaS3tdJBhZe0nT
V0V5iKJ3OxRUxpdWCVR+DeNUSHyiMexSKryqPs5rJFtJvQsj4M6jKyXeN4MNmBtBhnfBNKG6Bz8b
fOiGgqDoUpRK0wxEshAFJ3ibk+DQZmmLzMnv1mYPt7VlSZQKh1C20GlO8DhditJo0fR6B23RjQ4k
nkrZHq1oZIeyqYBhHY7/wVKhTQq08mC2mLmsOXm9CmbpQMWFqFXDB2WjY5koR4oSMUtnBaBceLlI
xuhXIZ5tpyO0BzXEQklNLzVD05ky+hAr6AItwBI3Uvp+ex+XJZJ5bfPrzjvWlVl3WV3NDH+d/isb
h7UKsoAprDFAZKWrxhABV4vkzS7j2bPSDA0rzAjyyjz+LUcME+bDbmaFbEBWbtQif2nB9IO25e/y
uFdsRJxZoW0ey6M9xk+fgfmzKmL/9h4uCkH0Y+tAS0SIxcXMtBhtq5jXMKTqtiIPrNN9QxENni5q
/JkUbudmRL80mXt5hkhdyXXw3oIIjUzfYVwLOiGW1oNiK4wi3hcLtdfLMyLTmCRTMsISd49Zb7sY
9XYikfFdeGGQnUafBf5CxZx/+rVEA7uqNDuUsuJF8pscvwWostKgeahiwGAL7MWiOPS/g83V0IGi
wa1pHCJ0JQNsw22mcmemh4z8rPvKN36VfbjtyNNtjZjPgn9ZCEbbUCX/g2TO2dxa7lu56eBxpLb9
LWWWT2gsyAYtqQPcM4KSD9w0MHdeHhIuEShGGthapHG2cku9th8/UdNw0LQueCeX9AH+k4nS0lzy
5wtasVIhhgOEq5uYG5sQYMJsGjUTPP/X6Vu8judSuMfD0OKc2hUWxDIt/wlEH2MXDKS+L9RufFGk
ycRImVGu0bWSITlvNvukRK3coXVi36l23z0Zua/23fbfTxJbbCN3AzpNmw/R26ycaBZpSPDZwT2J
y/uherktYfEgCUgsYEAQY/GsBGqoU3usZwlxlca7Ts6VZD0QpYqcpNSDHyzqRJnSJZFIvGnweZDm
gwpd6k7AgODR6DDCcZa/9/LblJKHEvV0F2WW1e3VXWdIuWPlLp4djzomEKE8UrUJsh6MlL4xuaEO
AMTEKyriatG6Eb2jS7cdXU14qg1UjAC3fblARQprc9LR2VTWbBtjymCK20OQDZsRpiyo212q1f/u
Mc+NVP8rktvTrjDGgIYQCep5h2mGM1jfLPAyzN+g65LG/8GeIb6ch1MQZKKscrnCbhw7LZRgzxgF
+6kpv1O53BUlarKmemQjQGZz0SjYktbME4WA3kClGbzUlyKjahr0xIbLZaIAp03yaszpXitQZ7F0
QSpu0VXGfZvtJwReY2maSaoXLTQ0QOmGpL2j4Xk1w1WSfg+mI5FTFTyZ6kozBVZo0dRBY6AzGrqN
+Fa1CO2yE7Ag5wy06Sg0v6+BDxUA4ev2rVjygpBd/79ieGSoxhpDtZ31U65DP2SvEooWVbGKxskR
8jovHZuuwmmdqVMxz8RpSqhLSqJms085BMDwCayfdtWbAAceIme00/XtlS3e93PbwmlJaHcWGrZw
WkZLTnH9WFgmCAuKfp3p4Uqdso9h0t/r/C4xIsGLuHR26IBARQKOM5JknBtmVh0NwgQ6k1ZA6C11
7bfN8h0qyyI07qXXHT1pMNUmusQUnk06ZoQW0wDqdPQ1fhSY9XbIaArs5uKpYcQHQRSeXGzo5WVL
2iEH1S9kUHPE2Bsw6JMET73q5CK84cUTQ6yPFA/MiIFlXYqyCmmcegzLuwZjlrJjNgmzI5xNgCxo
Wm8b66hLGssxejU9aUyPHtVIbfdWW0eCPM31mhHOwbLgS+YRUN6l0Umv9yW8ABeVDL83nDEovJAB
k0k0aXp9/SAIGPCoSM9xFi+IdL3eEhuZ/qA5UONzAB5bRjcIVdFRJrjp10p5KWpe81m8g8m7kgwa
RClj7TS2bxdwo0QuhEgI98Z2ut5UmKtB5Srww+bLljon1QWO0JKMmQoL7yl0Enb5ciGx1dUyhmio
m5a1Z2QdQB+yFZFESZIFMWi9xosGfCdcZb4IMypwF0oF+WbaANJB1tZmAPsRluE/+7SIO/7KMbmy
GJHgz/dgg3INjCFGpbRqpMEP9H+m9gF6zZ/hYjwmeDYtzhpKNio8TWVg10agk8tWYWFUraAOawNB
mmfhGoMLDY4q8nbI9KCt+/KAwqrGHc5sgPrNWESWb5lumhytIvas+tMoo5WlADVS1EN+7WnN5T5E
clglRj8sTiqg+qMkiCHVyrLnsq5f1RKvtIweFZk2ji6lbh7a/u03ZsFOACQcrh1WaSALyb1oHQmT
rJ3iwg1MedWRr2zs1xN8rVHvV7clzb90GcdBEf9K4rUkiIuwGQZIYtaLbgGyFX0Ege5Pw6euwjXx
K1Gd87o500KWGNGwiQF4VFQNzl4U4KJKbQkdgsChebTc3u/2yt7YUgcwKofObT3ZkwFeoT7eXujV
tfsjdu6HQwEUeV9OT/sw6PKeALg3rqy3GKlPpTCQUBP1YV43WXFy1EslVXT0HdcZ5ER5/NJUL3Fr
b40x8xqA+JLxbZiktdq1T02McmjfYPIZvaFj9nJ7sVenyn0EZ8o0M1fiXibA0xrJXRtEbqw1fpJp
B8kId4gEfb3XvALib4sV7TGXwOlSFegNFcSmSNwD2McpAd2QGwI7LVrc/BVnDw6JCxZ2NqTUSHph
GcMLiVeEvI/BjyzdB4MIcOTqMnKbySmsXBhpFZmzPM2PAs+IXGq/yaNAPxelwLmDaiJeRRByuSqE
4HI+MkBYU3KQh7Ueen17JMr77RO6Lh/PizkTwx3ROFmmks9itOP0jhIy+UpkRzrFO/ZmbNnDTDbs
KL9E09zX0c4sFv0wSGabM8gGZ0Tj0GxmG4vbV7zW8PHiXf3bNDxTvesKx8y8ofuBedzba51/88K0
cTJnw36mJyFriDmWkKkMqzT5PaBlDBU+OzkxECvdFnX1RkAUJlYBfIEyBBw8bnlFxMy8bnDpdetY
02MbHWvtjpWvZHoAcuJtWUuKci6LW1arStPYAg/K1TI0NRh+GXga6GilXnDNRGuar+HZ9sWKFhdG
NBsyFHKKAfOFxc/YUFcANAL/D0H0I6LuFqxM5zwW4PS2VR3Ou1jeFeEvs3uJQdFpy4INXNILPHlw
i1GMR5DDHVZNM7mXTMBpz4P3VnYy+t2ko5GQ7dVyffuslgziuSjurAYtG4p2RlJPk21Q/JDNrR7+
+v8TwR0TLUoNqF8Q0QMoUI3vpfJb3L2weDJ/t4z3EuxGS/NAmXUuxnhaItPaUxodNFeBZdwhbyi7
txe1qHvwfOBxgeHnykc2gD+GKhTgx7UB+M1JErqTMXh1P+7ljIIyjLzBUxPIXFwjxhlUOCZznwbn
INgapiLrHojAeVF76fyQMHeMvEx7ur22ZTno9SYIAdWrInpYKPXcoAWePNpvs9RNRqAsSKFbivq9
l95JWHMZDAJgGwWCK3eBewApNRM2sep+NOUeAY9DivWQ+l3tEeorg0DZF+/Vmbx54WcGIy9p2KsD
5KnTpugdoiK0/TCVIxWB0193G87mFroBXIcZbYXn9a3VuIdlxxYCHe+EgE15SzflJj7Wu+xFQZ3N
CbfhfeAHv+x2k36JUHEXH7Nz8dytJk3UyPYsvlsVJwzPVSjqfKGZfh17zSYq/lkv54Z11NKRwCAo
mXLHqOaSkrEY0CQg221Mv2fHYPJGEZTttVZCChKfSKNhW0EUxh2elurqOAGZqko2g34wwpd68CT7
9bbuX095w7tBXw9ibFSp0BHIWauxV6Yh70jjjjsQD/oq/tuslT05qTt7xQCcuG4IEEYT8JruTODY
aY27j71KEBpfayq+AvlCDHeio1nmSx4A6E9ypcVvZ7UXTZ6kODlYAYt7gK7eXu+1/b8UxF2J3goj
Vdex3IF8h5KTd57ZfN0W8edjL92cSxnzYs+uHZoDLCalWIyMEfnKNbbWiqyRBl3H6EdvV+E6cksM
WlAHPoKX+PpWXluAMBDFVwueJeo7CMwxWILkCRDHL79DG6eglwf0mYSv9bfhK2hPvDPWaPn8Bbji
TfKmH5XdKMqiE/wov/hzodxVjHV7iNVZKPse0W6PZoJNfUA7zbZZSZ/1adzc3uyl8zwXx6mvYqVy
JHUQl4yHRvltdN+Yc78tQrSPvBfUlphubibIeC231tF08gfJUWR0kL/Zu/iJHZXjw22JgkXxUyWD
3aZMnQWq4xbgy0ReSyLP7voputANXb3UjTEvzCDIIMJ8Im9wH73SiZ/p2hSow5+qwg114CuNAya1
knacz2dbYwDjANw2ZYXWqmfcBb8AIGa7ebF86oRrkJTFK9GEunrtt1yuk4uuQiME8eisjr0fuNFB
O7FV8pH7iK72w2O3YbiDJu6ivI23p9/DvXqnepMffwVQ1FbwbAj3gns3CpkmJGD4lvC19YkXHZIV
GqPpyvbTQ/LVvJevgEc/PUXH3k3WothrIctzuROc5bP1UdfT+STGneEHaytz7P3oKxhLmDFKANP5
IT1YGxHJyry//PmjYjG/LkiwX0EdgtF8lJligRcoltcZy/d1WPxrDQYv2LkIzuKEJJGHaYSIXuoA
vBZuYtyWqqWCZOfSE4XHSdY0tNkijzsbvjOrbpKMsWLmNCl6HQijOfIpuTkc0U362PfMWlFdFTwk
S3cUrZAAB0EbNEoUnG3TxsACj8Mc7ykRqGlOE+oiXedH03buhGS1k4uIjZZ8jjOJfKd3UOny2HZz
dFS8hkXlD1X8iQrXYTK6SHAbli4m0h4A70EC2b56nNQW8xvBHFAourFPQ/ZozMBqUmU8D33w2Mqd
h+r2y227ungHzoVyqtLIVVXnMvxEM5zuu7L3jNz6tgA6ZpufI6gKU3QbjzWuRjFKD0bRnFAnW8vm
i5wFnq11O6qbqzINH29/1oJmzc3I8CZnHNur8LfQw9qaEsC82dJD3B2BGKaAzMVAQG+J2sYWPGX0
L4IRHCkfjEOZfAhSF/DB/oAVIoXuJtO3XUqe0pVOGY+rGIG9ScCVLPcj0kLTIwW1xO2lLr1s5wfA
qXRF4yYIchyAwibUuOvTAIKgIhIVpxaVCytBoh7txCjOXt5VzYrb1hpgEvLh02Cao42hKyfAeL2f
MBVoigoSCwcIIss5TtVB33fVpcDkepITC6vK8g8Uaueqx0M+/aZAKC910ZO2uLYzYdzLXdlGiLIz
hAUAjbdoukmbrWy7RrRv2FaxIoH3s3hiZ+I4s1eHdazXNbZyCgKn73o/0UEiGkuCAEC0Ku6dbiVD
lroA5gBYaei1+DFTFss/lOSts/am9PO2Fi6aubM1zWs+M+XdYNcg48IWFihyw131KvYzBF1IVolw
iESSuEe3kWgdy3PEb9DfRQowO6CBNc/UEuHILJ8SoJLReArIGh7GGM1kmpkoIDGqiOZgcujEhsyJ
mnRze+MWX/OZuuh/xHCnVOG26ebM0VSyVPaCIlY2I5Dg/dtSlnXhrxTueGisyY3VYjFGc7Bkc0XM
967flmxtSG5lfdwWtnxCMzoCxg/gSXBhtj7QyQ4k6DezJFCpIB40GnA+mE5EVYGjsrgutBigL95C
lY1Pc1bGoJDAwO6pmO2vjUdSvZkDZmqLx5QqLoBdbq9sySohLS2bKqDFZoCBSy2nZMJUPBgVXArw
7LQ+1WBUKcqHsXuvtX9twsfGgcn8D4wq6rE8+gMFzq6VUOQqilDRN10dwo9Wk3hNS/0+CxP2fHtl
S2po6QBV0dGmgkkx7sw6WhRazoDRTOrEz9XwNIbD6rYIZFqwPZznCoxNTIih05Vg9IUTkhRWPuop
wDwtJLd2epJEH2Y4pr7CenlyMjVNn2kg9b5MwgLkgST/ZsCKcjsSFE+lPsjPcZlPgOakmMumEltZ
SawjkWNJh57U3allSk8dFCexTSVJq+/Bypv3NBuIq2O04H0e7QXrhAKkjgCd3l8ATNAfm8oyT3Vm
B25e5dFG6cLhV9waOTkNgRZtQ3P207JJNn4bAwP8IskidVuib8jvwynbTnJk5h7AKPVgr6UR0J5K
1BOcfMh12QFejTp64zAapidLGhCgUqOwgSSA3pkSDPW5BjQipSSYAZTNBmFEH/V+Jhudj0iy+921
g43pMzOJYtdOWpu4QT/R7agAUj1RpPzQZHn/PHPdvqLt/gVzFvcQ1W2GYoZ4H+Vp6hxm2oWbR2qe
gRhCJau467PPFsic7qSU2WOL+ugmbGwldke1ixw6oGLsotugLn3NSPvOHXPZWGt6RnwDELlbJaOq
D2YAMGWSwdxBkySfdnWzlQCGttO7ztqOwLDsUHMYIp91Usu+06BVwp2WAVoRX11au5oZceFXAA0l
uz4aVDdHYyfIZ6wpgL2gcuXmGRqXHEbG8kmr4wTOa4rXCx2or3lZjw6TbHs1dEEBhlgTjEKW1sif
w5ig1teCX8TwNDscGldJgmSFAb+kdKuyC5/aqWHWU5YNGILsdKq+0Z7lm1IbSpC5TjkoJBVl/Cmb
Yeph1KYs/VxKu5fRxpl5CgXyxXqqNMhUax0D71JaWTstrOxneN75ZmRtg77tvArIccKAAsBIAbZp
bajSssOglibdNSgvaN6I/+/TSo4Kp7CtALw0lI0dBkNsc3LauESGh/RFt2op1V7jPEwDt8ko3Um5
LG8qbBdg4cLpZ52VGgKmVAUBBTDrnvWOKF43yOzYEjasItiwXRNRtOtKzD6QPotVSA3TxAM+f7hh
WZ881lYwbdGvhWLlNMSKXwQsXmvDBGLLEj0vTqjrfeiVmdltuzqVKLwU0MlXE1F+k7gLE6fpYjgW
nToEjhEOwYFIUvYkm0X/y57a2B/tKX0Y+4JtACai/IqkoeydIbGmfUqTwMtDnTxUjSK5cY4MuEOw
2pVedansTOj9/QxzO1YxHFeGH2qClsBTCVCD/j6gNN/VQSahsiWz7EHrG/uJqVV4n4NH6aMfG/Tx
ySmx1xM66ekG9CnNIVIyE0+fHoPxhqXGQ1dmcuv1FjAED0zOykddYnSvAkII2Ilwm5x+slEA1LSm
962QtsD6T62uf2I9RevXTARjTCbY2vI88VNdMUfBi71AjIyQWFEQrM59WlcY6L1t5ro1gxKPuBGe
NBXuAF7K0bQ99Br6eO9e9OqXltWgH4HdbJ109zWGAGYtjroQC2uBKvDyYzgvpZHlsgnT+TXK0DTc
Pec0R4vy5zAQb2rD30X1XYX6IQrgiDHmoJtIENouBlnnu8G9vAB6zCw6zKn7PtkltPXainq0UQFi
ChK1QNloGvONLPJyFHIxafZ2++36f8if8xTo9537by9ffkmqEtW08XQZ9VcagSgQrEqENp9t9lbI
AMGpu8JnRhF6GSj77HIQPM8LLhXawub2AgxYo2mVWz4GDsiQmRXEs+pOD9ovXJVdR3cUtWrBSq/Q
DFAVPBc1f8qZJ19I7WSytgbfXwmiDtuXk8pHZhNcae7YvRrxeoh2rQh4YsGPU1Q8FmBgJIYGd/tS
aCpnGoDp8QRSvID61L8C1nEzATzesSl4Q+v0URp/3F7ogi+HAUfQhQIlBTGtxjkjEcahpqyFyLiJ
3R7jciHYkSVpi55nlqxvy1rwrsBMAkDaGUAV4xrzt5ztKbifGq0kY+NG5JsBwlxIL72kH+cC5v09
EwAzCC4tCwIwTQZsIEnLT7QP3rMkHREnZZV3ez2zuvGOHFCg0KWIjAeqddxxaXqCx1ufcFzdU92/
RslbKOpnXtyyvyIMrk8iGqWxlHqIGAjw/YbGa2rBoQgWwbu8NJi03lAhoa2/rG7Tmi//oTqNqQfU
vjDjDUuOFsvLYyGTpI9pqsCrjiPwHLR45SuQ8CrKO1XLQxexhymKnLLqRUgMS/cJw0iodKIVG9Qg
3AGlJBvlUlbB7tIoTpB/ybkPb02KJr/JngdZkGlYfB7wToF7dE65YVjncp1SPoySylCeMz6px1Qn
u6vflBP8p23xE7gDo0DekrYD/R2jjeY8nsz3yFJQNTVkfhpT5bkq/Gz6ksw9/KLbSr4kBZBgGEwG
lfn1bHIbIdSTCfQjoXdN7Y4BCFUIXIh/b73DiOaZHO7u6qXNgPkLltc0Bz9nYW6aKTsUcFEzKoJy
WbpUgMYF+g5gGa+xcQap7vUkglrA3Thk1nQYU5ElX7pVGM2EVZgDZYSSl6owdpjPbEKogtSaodMZ
1PSqIQ5cqqLofvuA/sSLvBlCDwzuFbrRMKXJ7RwCjQojNza8En94R8iD0cE9W1e+5k77chW7xlOw
Mn3zBZV3ZyycekcF6YfFxZ59AKf3vV2nWWbOH5A1TjzsKP2VTgJbu5Rhn3uy/2eVYMO53FG7r8iQ
ThAibUoMq/vH3Gdf4KpYZytjW3wHz819/1Z/imauF5p8CeQC55IgUkcFnztJzKy1oLxBdaupnc9p
Y+ZO/Am2ynD7VMmOuslBYSm4cf+Ppf4VyR0oCaepTwMsVXa7rbIJW8+475hj+4orfRgb7THZqSfp
Xt6IareL3jZgUfH3jEIM8IPLTVb1cowICxpXWw8H9QXJo8SL18EGHQVr1UGrRvxUr/v9620NXryP
Z1LnPz97tkclays7kXC0w30q606gCmj0ZgW8viF/lzUr8JmAyeoQFYcQUB9o5HT75DdgylZ26Sg/
b69k8Qk438DZmp5JotRo0ljDBua1k57YOz3EvoSWypW+tndsnb7dlrd88/4ujFPOMArjjo0QF6JN
z1B0R6t6J+ufb0u5nmaGM3y+Kk4hER+XptJBDPPyk+7IQJB+78C9uQ2e5NWPZhMLlnU9/sEJ5CyK
Zgxx15kQSL7RypsfJ9lVe6d9b57DySOi5S35+vM4NIqFaDRDb9TloWl6oSRmBfVA7z57b9bqBxpZ
jtadvtNF+rH0mpqALcGrDQcfQcylqCZpKnvKQ+Yip/ZInjoPPY7skLxb2+gRXOuYRFuxH8naFrwR
ixf7XC6nlzE1SBqiGOoq36kfvVIPgPNIKgyP6MzWXfWkfSage17PmIH/QXeAQAcqAWTeMGjLqSiI
C6qoSA34l4lcbRqaIk2ts3H0pCiRtlHRY/lThRJQSUDN5YaWljxNldy8FL2peEGuDJsCo03Hsi7l
wr/9cRp2m7cL59/G6TWbrJpiJhl2gXauGg7bQhIN3SyqMtK8QKtBZDf3Ml6eeCUnMektE37NpCH7
R56U6qNXo02ad25J0VeQ/ypL+aHTI0GRf3lx/yuYx0qEultNPGLjg0RZ9Wa0okq2vr1/y2r1d3E8
o3NkIOc3Ar7A7XflQfnZIP2CZ1J+sSIn/HWQjtOP7LfsEFFZdMmen+0pz4rLpiJSSgN0ZROVX1mp
bkDau55MdL+ZWgjG3hC8isZ9U2oft9e7ZG7P5XKGIiM1en5kbGkuATb5q5J2ZvlyW8SigQDlBRwd
C7yzV059NQ4WpgTnB8Q1kb/U7wx0ksvvt6Us6saZFE7xW1BGp8U4n1v80yq3ragZftFrQjlPRnAy
4//wU200qXo5DuE1kTsswq0qxzzJ95VnfFcre9uKidUXV4QQE379PG32J3N19vBOBoUbXuDF6NRX
qT+k8ur2ji0ePSaYMSUNVhLQEV9e4xpTBOYA3CSEyQXajgdnrB66SRZU1palmADWArI/hrk5Y9H3
4CIPeqxibB6L3q/G+zoVGORFEWjPQFyCzMUVdkyoWKxjPR67avwTi58CTAUlffNf9PhMDKdh1pTj
d+cXvEoAOp46ebDRjFc5F4Qei9flTAy3YXYmIzU/v6fjuMnLQ2puW8lLRUHA/LFX78RfKRoXewAy
jk5ZCCmq6U7JQa4/M9Ozla01+MooUIFFZwtd2ciRAXyJXAG5SYDW1/oKYFLtD6v1q84fdhZ1yDrb
YfjV7xIHxGRgLiAC27Z8Zc/kci6CAuwZxahnubt+bd5Jj4jnjkXrsiPzmcs+RAyZi0c3I41jjgr0
z4Q7Ok1ujYE0MXMT5RBPuqsn6Tapf6ZSKaghLzrlMzLe/0jij09HecfCO4zjG922XFnGXi/flPEt
otuUFkg2bFnykJdOE4p6XJYfyDPRXHqV1Epvyi0WaX+P6J94i56Ux/yYhg7dAH+/c1PJBVjtvvBk
EfjHos6eSVYvDVaH2kTIaMrcFDB5/WPODqR9HdpTnhyGSjRntdTJDEpjDPoCghAQqjwMtpxETV9X
WGdjgqZO3gUoku0mf7wHR98GxcYjwRj3nfp42ygv1iPApKyg1oMeUMC+XS6SFLRK9Qk6y7zuDbbf
CZ7C7Ud0tDfTvUDU4n7+FcUrUdJbdhhMWGH5DtCfdXXSv9JfxXG8G2pQGmgr/T5dyZ/hR+QI8wHz
23Jlfs5E80o09qRo51WCZsaxnXyd7c0T3Xy8BG6xFyrOss6eieM0R+kmlmH8Hpu6An3I5r5z42Pn
mC55zID0bx6yY/4lamGeo4BbS+Se12ymc6CYrcS87V0t7VP5vu4BUo1OIP/2OS4+f3Mmcx7zRwFr
/vMzPwHxcZJjxp+5sY1BbU1xevuri7a3hSw6I2dCOFOaGjVr7QQGR9IDMOY8okp5W8DSds39PsDe
BL0HCL0vV5EC2iq3QlzuCdUaBqz+CSgnxQB0u7JZU7MWdCgvmepzcZxGhIxgSK+EOCDPOpkWrtr6
KJWrXDQYvZj5OhfEqYFaD0kYgxMNlJdkmxROtdGdwRv2veLUe7TV6Z/tXtoAJ+1hEN1v0ZbOZ3qm
GOVgZ8ioQzRY7b7RI1A4k5f6tq/d1aVrP2irbB1uJz/wqSiaEUnmVFK2akbaHLtrWz/yaJeZz2CO
bemmTVa3tWZJ9893l1NLuwUkDWMQBMLyqqJOEa3VXsh2uSTFBjwT/kVnx/X8d5O3Fpt92Ir6oVSg
BWYfZm+1ts0Cp032cvQogS6gBE7BIVGfgbIfRIJ039KGnn8B53vKQQ9+oDmLyfK7bHxCB4GDLhYU
XR07EYFfLa5WxXQnwATRfcdnTE05zSdrgGsYj3eq9LPKV0RUNhWJ4DRTqptOlWYRY6E80AQJMCNY
sU4Exb34mP4f0q5sR24dWX6RAInaX7XU1tX7ZveLYLd9tO+7vv4Gz71jq1i8IuzBHGAeDHRUUslk
MpkZgaakX6bQ37HaAelQ5FVfAKez93b2rZf8hvhh+Y+q36L32ItmN7fvp+Gw7ZSccxVuAkEJAqEF
epZfoi7TmOGuAlQFVHOK8n3oWyfPHU15ngI0i/eCPcAJZRdwTCgbyhhqxQquP2rYPNRF4Wldshsw
JovLnbttGecUuIBigtmC26I1GvSmNeQ+qNdOYSvSfxZZw7hGM0imOneAGPL7RXmflWdreS7+4soI
Q6BTAXYazDKz4yL1CEG6kiYE0/iMJhw9Phad4LPwymRrDHZARJG6oOgqnMuzlXmYkfbsMHcwVfq1
A2MSCWu/ixdviadDHc+P29+Jd+O6wGZccCZksvUR2LL2Jan8MT1l1aGM35bab6PXUD906vNcH8fK
0+RH1XC24TnR6gKd8chUjTStnrC6OXSOI/lHAwq2NAqdoJTfymrw/zs01intLMpSeuvq7QdF/akN
CdiEB0fOb9DLuQ3Fu3eh5onUTcN4v3ZFM60mFRmsAJbpM9LlWjpDFtcZu/ChTiI88wZfywKtpp3y
hNeue0uLHSv9sv0TOKHz4hcwJ0GZW5KtpLA2mdCZZFmjgga3RnFNpRaxAXE/48pY5ioCKbK8lwsY
28f6TSSFu0rTT6oN8jLQAkf5j78xDM0nOGFVDAUzn1EOlygrFBim10dt8pYSTYv7bQi+Qb8hmNiS
xUMdSJCRdRV0hIKnskoX1FvP6bBP0rdtKP4OhCjef8xhjh6FQMBwUpB8zSc8nAW3yq6FpgteYh6K
zNFP2iF7FJ2qhBueaRe2YaCBAsIAlwePrUypMsTA7F56H+ytTndAA6wUOrGLZ15f3efe5Oe7yolO
xh3+4QzfvVEfWlGTCofiAKff6ocwAaBO4ZZjhh+i32fuW3oDrpfccEnnWWeMT7nz4VvqVbUjvRSv
6jESpPbc43cFzjoSen3jRsdXnrNDM7qyetNB6pn4cfFUGbUg1PHKBBemMj5VTk1qjyVd813lgdpg
/6Wd3OGQeJD9eOr8yDFnoR4g37nAyo0pOPA9o0px+aGxuvVI5AzHl2E4LQaNoJSATujFSebhNtNB
7IZ5PGKEENkO3UwBOyVJvV7/xEyd4F7I3VKrX8J86ShSpnYZ6D0K02PjrUaZ5jTMSDfeGIkOVBpv
mBs1+Ht/W8182Niq0kqZYbV2Ks63beMMD8lDdzBecJGCBL2juvGu/yF5jwmmdre3s8hM5ivLZLQ7
IwK0ZKJrwcAESpd6TdNDw+9nNIpIKfmpw8pSJnhUSRFbegW4WXqfIt3p62NjHvIA7Fbai208gFDD
iWuBjdzMCySIigWdMOuKcUVaiNGXDUCDPnVmlOupmjd4JRTwIW6vJv351x/yNxL9Jau0XNdrsE1p
QArx8BSDvGLAS60pCAN8EHCsQPbRwkwKc3rFVttB6D3v3LFDKmxVO5Ck7iJZJHN9BUNfZxDmIcJj
4jGU7ZDT46q3bKjXgTWue4XIAMY/SOIVKgZmtxft2imAhIo9RgsI1QJlqVQSXYkyqwa/M9LZk2ol
eBZEEhm00UcwjD8Wm7xh0NolZfGgoOl1G/xq68HANdEiE3CyrgzCoAHRYtTi3WsEsfNdMu4M8h6b
lt9KX0zD3Qa8ckYKSMAzhFsvdEnZZe3Ro6RPbVq6igF91ehxwryNHDiDiHTh6rC4wIG40KUrNmUl
VwGGVlCyV6Fl867ZC16XUeX6ktvvFu7622ZdndAgs8WNw0YjNmW3ZU9oc4nGKGxAn1obN2SuHDUU
nb3X/ogiGn3zoN3elGj50qCpziA90IPRtEItA7NCI6YYutzGOE1V+H9uDBqqMDuMwqNyxb2PbZdJ
GaZU3CysHF1/EJIsX7NAYLlsyFzB9RCYIKp0aUzfyGnaBDhTJr1Fw1ag36Dy0e2kObmPZOk+b5GQ
BmQ8K5J0sqzmKJHyta6X24qEoScVYB9toweoSmlgtx5OJekwM4ORmFBWB9HhRA+6i5hGf6pFRzrQ
sQhiaCbcjM2A3swU/EmNZOwqJT/IETSxDdmrBtuNJzwYY4hcnj7DRfcSJXTt4Y9Vxql4kAoKRryA
QkKDraC2VYBHqRmzPKVyCgfTCZsntP/tt785x70AYit4mUDzi8nuyzzDMF2FcRQ3QhAKWnlvEMyN
FIdtlH/vxsxqGlRwEY3OYJG9ovBuM21JiI1tiTaznXT3ffLyb63TeJaLNuv9/Nm8Pw2udV/cnNP7
xsnenqWX6FR9mMi/tn8JJ+piVdHkAy54yg7GEn33SV0oaDQqwS2b+kX/as7Ngjb/6bDUDc0AvDlo
npSqsRy9FYV87mKDh56io9WbnUrFMGGtxjqwtcT+Nk9I9yoFubRI+JwTlGDibxj2OC4a2zZ6wICb
1GkzAxST8dftZeScH1SuTEOpBaMZ4Da53MgWctM0l/A9jeZJC+6G4osK2ePpyWq/aNqhDwQdAdeF
P+yFNR5zS+7mzgrmOCndpfbK5i6dnRjCPIo3LidN+rDBCDK+ggFl28jrtJyiUkkEjIVRbjzGynSo
7LpqMjDiHaRubz3KfumSr2BIx9yilx+Hffr5YxuS5yFrRMZOFSzLGKLDMVnl8v2slqcp1O9j6cuf
o4AKA5VMqJ9DQ4M5/Y3ahvh6lpeuns0o+83HumkxNxkLCJCuqytYP5AKYtujlxD8MUy47+wxnayp
xFe7j87TbjiixcxVPsqz9pk48h+/oTNojNvLihxANwdo3a7zpIOxj8Hl1twsd5kDav3+z09+zBrg
HVnGWQkqWWYNx8SKakupsclmtD60P8Fmv/2Rrm+i1J4VAj2hVlm1aVZ6L+dAUBUnO3ZfiLs4MsTW
HEPx0vNwWtxvUJQRNZLwPFDDiYMqO8YP0N51iUoSBb3IRosYJb8oKA8Rf8xEfkG9mD0NUM0giiyD
4h6p7yVGoDckaKaxdItjcm/dvhg/yNG+W07yc+q5FrRjUcVxpViQcHMtQ8iiHZ60z5OxLEjnqIQk
IGJW3nhFYzghCqXCHOf6bRqfDaTev2BodF59trkIzaipBgSN+3J2Bg8ZYelaGD120r15W56bN+NQ
39jHRRA6/r0AXa/qb2Bmt+mYwiqqHPaR/ccE4OW+OI+IWjv1GYogP6szaAy9IUQRidxjPOFdOvl9
72bfMPju6MdaFDx5R8R6HZjtaEiJEcq4gbpd6+sH8xkvADegWvPJc1V67W7ybU871Of4Pn13UxEF
MhccTXCQOoOX4apz+RFCwyptiKBgdxo3fbbP28xTxsc08orgZzN6eSm4nHI8GuPpmNXB9UNFTxSz
9tnQNJqddhXmx2RoIU8OGR+78iG2YifDg14toozh+LKpYYAL9mHeGm1Yl/ZJ86DX0Ico3bQYFqez
PocQqapKRkEQos7K+BQdEEJdil4LINBziVOoShVEsUwJ+RvphCltvAEM+iS4HF7XF3HAgnwfI1xY
QGTczNZMIjM08nHG1ny1PsxzB+pENAU/2LEDzewJLPzLiSiOdGvtQlHtghdmL7CZ/VonzVz3NbCJ
2/6TvzXn7EG9yWvHgpPalbu4au1Ur/L7dnTnLezaYsZhrLSGw2RAbfGsMbyVIv5gzgYANwi0KRQE
O/BgMh+O9GZaQqCzdKXGr2RIRqUQmHxRMF6f+iTcz63oE3INWgEyp1WVpnZXVRTwxth3Z+Vs3iw3
ti/9bL3ZixVHvmkFEYZrIg4qaGUjTbuSTYTKMHoFZPimWU6n3p720ANzDPsf1fyOe6YTKCboy0Rz
OlwzMdJoglZIxp2M+W7jUNRjimspUvjuYIbjXS6JKNW5HgmzwFsDaWPcVZhvp/VqVOr4n4u2UUfS
3rL4GMu3HaoYvdsMr2R2rOWB4EIYf8v6/YDkSpT58qxc/wLmY6b6NEx1oWFPBIt0Us2e3Gu1/rm9
Ba5jJgrt6LwGwS3uEAifl7ElR+cRuD/ayu3TZ7mAPN2pm2467V6ST5r2cxuLZhSXcewSi/lsEDGU
SvSv4Kmi/2Zq+yJwkumsxLd24m0D0T90CQTdxtW3YyJZo6YKvAPfLkllX8L/t0N3NGPR+UYPTxaG
qkPqmBEFoRJbnZhteY4nm8Zl3CLBTw5VgdRT4vu6LHd/btAK6d/79Cqd0Zslxki0UrqZuhxyLdil
duIvo/G0DcMzCJ0dUJzANAskuJh1y1KlBldqAJ+HVplph9+nJr6VUXpBNVh0meRgQcMTA5MgATQM
0ApcOp5hKXmmhsAiSXXT9+HDMht7s8kdlC92adodZPVBwQtEVqMdZ7ojyjO4Gs9hq2Os+HuTpgLT
eZfb9e9hl7iroXvT9vg9ix68l4Pia41y0qvilKTRQwtpoUyZPRPlCkx6Rs5U/PE+RBaBJwLc4gmy
cpYqeRzInOLJu4IEFDo3leOEkUrkhSTGDAku9V+3PzRng2DYAiVtSJ1jEJjNKBYjbOYc9DBusUxO
p+/n7NsyCLqrRBhM+NJBNwSeqKhym7hwlmBfzKFXz6I2Mq4brSxhXDasq0lWWliipXur+yrFd1Hm
RSLWSBEKEyWjyu47rYctxuwWIXR0j6g/Euvlb74K7uiY+aMSxMyWsJQF44UBbMlAt6poBzuLIVa4
2wbhm/ILhOWSjqYe7GEN/fTSbaHd5+Yhmd2pF8xbXB8rcGcUsNF1amOkj03968IMksnEgkmtioy1
O1Zqfe61KnOGjECXIkBHoejVgedw9AUAk0RIk9HzcxlRssRMGzsvKteyEkiP2WgjKfZ2p7xuLyD9
1kzUh2INSGMR8gHE0rLVaZ0oc1XDFwxyOy/mvgy+byNcn5O0zIWMykbVBnQUzM08GtueNCruFaYV
5944RKCsisbcV9riY5yTHnExzAXx7/qDXZ7N1G1WJwyVUeu1EmdzF3q5dZcEr+B4A+dVWYCNS3BP
45R/6ZMzZU3HGQM2AvpjVmC2HGh5WuNLRbF1LKN3WdXdJAf3ihl5pEA4mj7lMHsObFFWd72y6B+k
vDKgUYYGMKvntyDd6WwN+XEXe4P9VVP9AFMs2kcvUivhAqHMjoobmKGvHi7iQFH7tkSGWvVfJuNr
0BzD/q0hp6UQbOdrb4RFv4HYY6stU1PPRmQGSvPFTHEwiSQ8rhN8SBgZEFFFgQ0v2CyXUqsNS9mB
qwmtUTdL92AUeyl6b8JDPd5U5CZsBQVE3sKt4Rg/LMMi6ZsecFk1u7N8XOZmH8Qf0nToEpH6NhcL
hCiYB4GWOCQxL91wWPBmj3iCIx/ToVZy0PTlsVQbX0ILAgQsBRnPdXii7XuY2ANDCtrx2V0NwrQk
LOl5OI65Y5q70XoNKn87clwHd4qh4WDHu56msUxDZTJYczmmyObLn/r8VCfnaAbzmKB0yPM5A816
yNzwNgdWo8t1U5Q6L1SToiiPRhCj7P+4bQY3GOHowM3u3/hHP9wqPvRyXRVVDR7CsvCM6pUEn6F2
rybHfE4d4dAezwuwR3+BMcEItd2o7zMciNaiOXF61M1HXQcpv3wE29W2XTwXgNYZLicqEl+ZHdvs
Rmss9AgLV0MfJmv2YEhzQJDq/AUKbfbDyQv5FpZGKWpKHa+0GaYRpMcZ5BXEfpJM0QQqz9OQqPwC
YVbNqkcJkRYgCzZneWzjz0U5yYqI7Yf7cfCkj6wYtVxQA1x6QlFVrZnGgLFS/SYHBekBVYXW0cLp
w+yNWxIGuWALcRFB7Qo1VjQuqOxbbKRHhS4HOJuC/AdNJFrTraWjhKbertxvfyjuGv6CQvvJpXGD
VnRtUpZwh/nQpsd6rBxbR/IqgOF63QqG2a5GoNd9PwImyHxj+NpHT1X8tm0Jd9HwTmLiQYvykDOZ
q51AFC7O8sol5HFIdp1+ku0A6s2uIZKA5xqD4AO2JIyooA3pcs0iLahGNYcxYxvvqll1kyz/Mmmz
YKdyP80Khv77KgKBKdYyEgqT9jmKx2Dy9GfFcLryL0Ip7mC/zKELu8KJDTMjSgoccKQe1d56K5bw
bz7/CoLZqSgehwUeXCp3CJ/0+D6275dJkNDxP/9vK5jP32p2X+vUkVv0AEfhTZ/u6zB3I610wEC/
7Wqcizoy1d/2sBeYxs7GFryyOH2KKHX0sUVNddlL+ofRWx5EF/1h0bza6BM3KYcDqKD+u/VkswbD
TIKhDoGP8NqTl0HbB62o4i/wclYch2RDnFoVMLLG9szoXgYnvSlqiBT4ODuSVBvlqMgEIAqmKDp/
sHY6OZmi0hXXN0BUgB471HoslnNclWfazgqUsfoMCqee/SF7zAIMiKaifI5Ts4VrrLAYV4+UMZ7M
AVhkr+z6U3xX3pWveOU6gCoYs2RIHh76g/nHt3YKCppTLBYOKPaIijSzxSWnQniVX9Taz/KfpiiC
0999eeW8hKAJ2SpKJGHWqVYAu4zizSq+T8q31HYH69kaiQO18L/ZYCuDmBCLQYxMyWoYVEEvKXbI
1+KmccxbqmVn79Uf22h89/i9ekygNQcpK0EnigAoQYsw7r1omlzk36P+vdTftrGuGfBw9Vt/Kvpj
VuuYdlOrtxHAZLBA+LIbv2lu6Jt3w6k5pEf7VQJ32uB3J2mv7pun2AOB3PYvEH1IxkHbMBzkusTS
Ro1+QFPBML3r0PFW1K+kuh2IIFRyo8jqQzJhGe1/KbRTgUYK7XtmzrGD5ifIyyjHbav4Ifk3EDuU
ZaphhYZCrGsX+g24tQtwcqfOAtnAHiI6GJHCGRodAuEIOjVgY1+wjZ+LgjZuTB9g6zXp22AnR3t6
Ad0vMHtHshP0kydu3fzN5WRlLLl0ojJY2ihMAdqPzS4nj+AjxcDjnrRfx7x08vFze3EFH5FtBZGX
tE5lGl4KqCfMZu42XfWUSabAKtFSMiGGSJ2+DDlg5PJTTyCvcTL7ANXHQzS6sw3GfcFOEJnFBJkQ
xM/SpAIvmG/N7q4sX0j9vL1y9CdveQcTWoY6q2qbQizj8zR/V2dB1sMtY63CyVVXsBWERjIAwJq6
t2WWnhQ7gb559Biio2s29Ju4uK+y0EuEeudCaCaQNNDlAmEYoA2tfFPz/pxk4Y1pzqdMg462LbtL
hbltxfD1SRacD/wYhiwfQ2xQ7Pw3GKyCaBH0OSjzcRglkuZm8ic4PfZRvuyUBRT1TXK7lIagJsT1
FSQQmBXHpVlln9HVJdWmLKE7Th99ox79QtGcMRW143OPohUMs7G13mrsZMaadvGwyy3Lbcb4foA4
T67+jOxWsIycFiUcRquXV/ZahptfDBER7IAPKQJZaP5oHOvb5hAODjniBDolk6N8TY6iF3vu91vh
MmaCc0Id5Ai4mKh0OvCS2v2+K71GXhxSvqeDYKPzV/X3AzNzgwf59dISCQ/MQfkmoZ/Xem9Lb2kx
/i4A4qWztCIPtRQoRNuE/pCVX+pGq/cLmq/cOJaPk2TfYPM/Jo1xO0SRyFV40XKNxWw/RSoKiCli
D0wk3UehN5aP/XJAVce3oTQcIddsLYF5vHVcQ9KftDJPy8OqzmKY12b/5NaN1P8zda9pBE1JSfW2
AyfPQ+jlGnpi6EzFC+ElVNMPEG/qaeBMd6Cyj+IPYp2DudwR4lmhaCCWG8vWcIxDQghUrfoWcDUy
IhP8DxFxJOsRMhLOYp+t0gf1YW8YAiO57rIykvVLzJ2ZlUo/ITqapv0AoZIUDSvGHzM8I+dcW8cc
rGppJmmHOhbIlT5S2ZWjh1RE8M076Gh9noBPCRzmFnOW4pGoD40a8bG0yruhCp6QLxy3XUIEwZyl
RSlVVtmB4QSDPWe87Ph1K7oo8qI8pneg3YGbIqZ5GAdHUamOCwuBQtVTR4m+tvLkJLq7bQd34/4C
uZpMQiEMI2wTgp85zx9L9xLb0TFGwXf63krPSaw8WiAa2YbkLh0aQvGoa2KqlB23KdBSYQUtvk46
fzT2g1Z523+f68irv898mkkuZtA7wMFiwzhYdnwfpegYCEvJD+a/qX1YeM5FjwJ6EVWWR8uIhniM
FdiCl1+QPJkSWK777lRHovczvjP8AmJZtHpzgr6VDiC5wpWierdLyMiIojh/5X6DMHFORt5kxrjp
ogMf4tiZY0G0vX+NI8E1jNNYiRCgo1gObU1Kdsng4MWbWAPakd35UY+c4NGbPsuTkTjBLj8W7+Ee
TOj72UuP4Ew6iTqAubF8hc0E10Jqu9lSYeNMp2nCLALHQIzBsgnT6/aEYf3sMOK2tO2SnLNKAdca
ZmtAsIkhGCa2ZpDtjDDfho7rzI8HTxse0XvYlGLxeN7NEx3sGpbXwITWVctvOoNJOzdsdALqva/N
+V7KIOsJ3jwwkx067SeaAu50FNCS2TgnuqjLgWcn2qXQawzJTcQuJmQZizwWY4KeIQ0aC9A6I4Wv
jKnt9GnZudhEhSdHtUhpkRNPMJCG6QB0IGAakW1+JEVfzIGCx7Es6CGhvHwfZzCBbH9AztANwdQB
LbJDYBaciMyRMix6a+Q9XqqMWXvIB7RlAa27wZgzlLXmGdfrSXpAXcq8UZB/uGRJviUkQwOXMaRO
HOq5k4SC6xZvsTExoGqQ74EWMfsQXc1EzidwhUCL7FOvn0FT7aVViFWfncCwBUGbE39g/28wJqj2
eAaWKwNgE3S69gWESVxiQMVQiubv20vNOZGARIk8oXSDF1tmrxQ1ihV2i7yumSFNnkVI/7M4hibu
LB3rOdZ3UNtTnHZqf3ZT+bKNzbMSE6Yq5sfQcYTNepnoFVFgdWhZRwA0o2MR9ucAUlFRL5rPFcEw
MchQinkpTZiIbt2GgLOpD51RNKjJCeYX60i3zSo/7oq5L6cOL4XSYriYBTaJV3Wqr4mIAflu+Pt7
MTtjTlCobCs8dYUz1JmppF6xV6vGlazcHUWa6TzngJQElQXFvQbiOJdGRd3SkGyCUVBeGiCtSmIH
bdHTW1lg/k3Wih9xls77shmSV7npc8G9m7ek6Ga0MH6HoWqbnY3vpjQu+klCO+hSNU6yNN2D3rWQ
udILUGovIAnddkfe0mLkGeLQ2Aa4xTHhdOmCIdRSWFvnmNnp3+z21AcHJbwF7cg2Eu/OgQnUX1Am
8/S6lLmmxxrimzZR6kUdyo1l9EXvDDclwXvaN0e0vX7OFTnOsuiies1eCIWQ9bZjtvyS2ksY0quH
fp/fZfeUPjP2H4rd1DnQEkTPa/rQfh9uwXOmq4LAzkkHLqCZXVIMRm3E9PFMnx8U4pLhsWufSHrO
URBX/O1FFmExzpsNtbJMLbDCaTwXVLEygWDI0IKbOHpIBnsP2ifBd+VBrj8rG9BaHQV21BbRTZY8
DEoJSUblXiohJz9g/nAxTWfQJQEjJG+XYIdglF4HvYfF3patpLaqkbZb9PjPkF0peFXi1JtDwUHB
tW2Fw0RRvOK3Q6ICxwpG77bwygLz7vWDlO4s8hdfDtk97QIH6fL/KtOuYqkp9Wmv6gjYZZW5YZzv
Q9OpO69rlIOu3ViiUUSuZTQvxhriJGRbwQO9yvV/nwh7OYwP9QImGAgIZs6cl/OdnduKl8XBbZWN
f07rgCl4DD0QsG7peMCjAWllp1pjAjKekRxX+T1CoKNkB7ne//kuWGNQ41cYSVqogTwCY0rM792Q
3gRx7OJG+IwE+oghRagemN6fQ5o2mCgUPEeCy4iJL0M+1tZCu5VH5UWSXDv8ai7HdnzJ8VwoLBbx
jqg1GBNRyp4E0NxF+5SJzqxo+KElCfrXIc2lfstQ1wzGm1j/485yQpvlkTDh//DtmF1eRfEgJxRS
UpbdpHSnpQNH0WjstpeRMzkNHEIH+6D1QsA+fvnpFgyktTVNAsnYO4b6HMZ4dN1FYHHWPRJ+4okL
lSnJgqqpaBaPt6gWvh0aR7EdoA92iQzpYAydVNjrMl5DJSv28/hVNt964xSaT4Uao7XmZdtYXhSj
Qp2UagN1Crb3HEwFYdJKWFMlIs89yC76nPgRhgwhaiU4g7iH7wqL7eCwpgitTynWVUt/RHPh5gFo
wNGg99qEMQjFyiPpptqRK/sehJ9v23bycgwImtIWSYWyOzN7A49oQwt5ZHRvZOC6CJ5spFRolnNA
JekWlaC7RwTG7A0oSutTogBsUD/tcE+6zMuS97r2J4wzbttF/xTz2IXw+dsu5rBtlhakLrQnc1De
SPYNHEZ/8ffxTI9OYAyKYTbo0iNDiCBblY2/39r5sxIN30kueX8DAXEl1Elk6D8yEJXcqHaJRzt3
TL3MKOAAIl1cDvUNdrT2C+Lff18F46KSczlLkbyb92XsVufpmO7nh/qLtjOeDedb9Y8C4ubSb31r
L42Oetw2kH6Dq2+ElmLU1UEmhPzzcg2XoBvGBLVg15RB4lc4c2t7UPbZBuEdprRv+T8gTJrQDJlq
NfQZRLVfa/OYZx5ZLAwlq24+3eef22Bcr1uBMbupBPVurRcAI5PkKKjRaaIkkrtmJjhxiAGOp6vZ
Zzy0xCZpUN2cQ/Tfge4Heq3Zq5K0Av/m44BwAUEB6i3st8lHEO7ptEvOsqJxL+OG46cYvPAUpRVV
x7hfyEZRBYEWSSN7zZHkBNLQOsKfLTd+Z5yS2NO7n3qVOnLxogZPf/6JKN0Xxh3Q8HHFLWRDMlUt
IAruVvN7hyKnJCqC8VbuNwDGIC+9eq4XK88sABjjNxNG1OYpEh0ZIgxm50R45W6LBBizsbOTR1W/
Q6K9vU68A3BtBrNvKrmX8QoFiHE4R4mrtceq97RWEKZFhjAbRi9w2e5VoDRqu8vrdDejsy/vGn/b
GN7Bs7phsjd3UyJQSaVBgNS7znIi+zVFc3FqfBb2P9tIXIN+l5BMuqyriJrY/YzUGkhVAE6UOnBz
Y5+1goSPW45c28PkQzWGI+dqxLIN8fKoW5Iz1ji2I8UztPR1UDovskFJOIAHPAYr0NINTlHGOzB4
3zX1JPoxosVlMvpMztpCo9f3/iTd28/zI5XbSDVHMR17D63Dw+wVfvJqvYuIwrmJ03oZmBNy1vSW
zAkWe7LstxEzuvFS7rIaxa4yOk2a5iB47cEP4UX5X7QgXhQOmF0e4Y7ba7RZNIxvp+l7DcLE0QcB
2wyKE+V526f+Hzst1L0IboQIWpdO1dRdOde03xETXMExm9V8h5rhFzMPj0k9IVnLet1N9eS5tO2T
XM/VbvsHcCI0Lk+4PeGMxowaeyGlZNRqiT4rNyzBsdt9jqUF73L1ca8NJwggbqPxzAUc+IVNnT6A
su+3GbRGbCNB+cCKpDtNQV6sd6h5xW4nYfIPNJRzZPiz3DoyyHe3sTnb9wKa2b6Z1nQt2EkrN1du
QWme1W9FIIDgbBdAoDtWpRVmDCVdfszCqIJ4og0gSf2Y9J6k+Ym9C4abThU8EHBtIQrE3XRUKy22
U26YU0WPTSzjYBzIfIrKt0SkcMq1ZQXBJPSZZIRpEAOiiP2kv61BCSpN/jId7EGQK9KFZ3JFDPb9
NoZZtaUZ7Smt8GG6dJfHp7n6mEKMVnzf/vx0I12hYMSKDlAbusLepLNcGlqSLjj0MkcZHNstvql+
fyZOIDhdeXdpcJDh1q6ZBMO57IRIisfpjKoxutrtfAqf5rsYhIPSMTzmQOtFL66cvHSNdtWQWtqV
HEky3sjO0T45V+doF99aZ3kX7pe9vm/2ooF6LiDG9m1IGGroPmIilpkWTbSYMM/WE2fA+2M3CrYR
z7vxgf4P4apzISWxPSk9EGTpYZjOVnvMA2/bG/gfaYXBpFmWtJhjMABjfgTp9h00Z40fjT/vgvfo
Q9r9xX2PgPcOBEoIfpRx6DIwgO2PDAt9mg5zeUKTpJ25SMNzQXTlbaQVClvpN6telasRF4he+9Jp
bk5uiuS9W/bbS8c7MdYozMppQd5LUQxbEtvJCs0pp5ss2UnJu63eFcvjNhjPFShLByrdmMu9ImG2
etBkgLoIXeRzQ1BzM1pnXKrINzHQKlg9HpQFd6bM97ixsvQwlaosimohDJXpAc+7c/LRizqPeR8I
MpaYGsM0vYqB20s3qKZx0NoCMjVx9KNRPavYxS1mjEVkLbxWAdAF/cJhHSHE/DAZ0dYGrkBf2YV+
mzgoqj3ogZ/50rkStf1wV24Fx3hElca53oC80pVbtMJXIF2lbeKCHSsCIZdrZ3f2QOKGnkfjcz0e
svYpCY9/7mzrZWNuLFKZhVaMLmdX0WFAuZuhJGaYAjfjhU+kemj9gkOjr5hZLAmCWgGyPvrcPnrt
0t3Msqh1ibdD8ciO8pWpwZ/ZAqduRUNOwCTuRrWKy8rklnO5J6jcJiVUu6LvlpoLVo6XLIAyms49
gY0CxOyXH6fDRW8MaUmhniDePdQOkZ70LHT0WXJiXUC4IQJjPKFW0dqWKfTGV/glGAXn6dQuyW5W
/N7cbXsE3ZBs0rC2i/EI2gpopXRCdpjuZNBtt6R0gsTPc68NIFjePEi4cm5Dcv18tZTUf1a3zGZM
h3nocP9D3+0pLewvHbg3VC0S9b3wnAQ+gkcoHe/o6GG6xBkWXMVDCYfFhN5okr7V5puNVnPzqMQH
ofwYfx1/gbHFyLLL59IkAKvC6DBmBWb1+4PdBcdYKxzJXH4SY+odS5JF04XciPvbSpbBJJKT0Ujo
BEupW1BBeJ1C4izxbQElhO3PpgjWkzBe2QcIugM1cSTVt0jRoPnd6jhL5rNZQTRFVr1Eju4n66ts
BF5pvSJl2yctcTpjvCfVSzhpeFKNHbkf/iZwUvZ9sAqjDnfVlKlKmVqZ2JuTER7aFnlB3P1TL40g
LeDuSrwzWNBehFI3S0mjtGi0VyWc1Ib80gbPnXrfFPvlRzi/by80d39ACxytcFSrkq1ejnY9SPWC
+Jkmmjuj/GGbmFwXtSpxrVklA0xAq7M2j2oNKLKRPuK3uGmWPAXgPMuz8tQpotyDf2Kv8BjvWcpl
QSjD6YYiDnEa+ccSfZRT7sq9tsOr5+2izC+B/Gq2jWtkteDGwt0kK3AmyqWTNGRpiHMPkjA3lv6c
y8FzGi07Eyv75x/PltE6QAmFIMTCBJ0wT/tALYFU1ufc9Jv6HJn+NgS3xICnPXgipZwGofFlYIsr
PHuYk4zTz/rs55cwMp0JY16RdtfDYabEIcmzBb7NbVjesb5GpQ61Ctu44M62GQEVbQRlJ7sGpiO2
EThfCQahRIT2cBkv+XRjrBBqtC/gI2GDaRN5TVVcvmI1/N5POtqVOlEfG8f/0XCpQX0QO43yMl+C
jbOxGF0L/5eUH+BB8Iw5PUrF7FnQBlKTz23LOFv6AoxxfnMKqdoVwPLs1EM7eDSdcRS8T3JXb2UQ
4+NZtSyqMqA0s6DJayGvJHtKMcseST+2beGcdBe2MMf32EpyW+E/NybTK6gCdmaHfiO79hrLvp17
9TUcC98Q9neLlpBxDmMh9jDSCSsJj7wGGkryEnTux23bOD5+YRuzsyyrD5WqgW3QMD3mVg3hOlFf
nMgOZhv1aNiashB2JJN6g9kcTBfZMCQTxCHOYX1hCf331V6KChv5CJ2NAKeZ0Z2tbjc1hO4nR+9y
txT4BH/dQI8Lemjkx+y1r8uVXLf/h7Qr65ETVrq/CInVwKuB3qZn3+cFZbKA2XcDv/475Lu66fag
tpKrKC+J1IXtqnK5lnNaOHfA1fpGe1UzWc7pdy1fCFSxoP+KEF98WaW0xahAhLUxdhhjDUxvpMWV
8nyj3vL36Ii+5Sf031xX2zBIG5p+5r9S2UesXWJnHyE4DattnGUEBJmhmPacutpxtDxgTtmgXgEi
Qa95KM0Smdh1V/Vn6YL3iN1B6bQSUrPaoq1xn+fv1Xgc4pFGo8SJSA7SFpyIMbK0rZe0KyEV5dPW
UWRP93X38WcxyxecKGapANKhdRcJeGk4nI5RwJNtnqK9rwLty5bLmFJkuyc4DoYy5jjnEAiiC0y1
zvMd4ykIG31ufFz2Huum/WdpgvfghZs3uQpJIH2ZemT1NFposmzoUpu5ZAeC/6jNou16hgBDndAd
7RP22hQfHWZoB/WjSPxJp4MMNU6mFIIvwZgmJhhMrMvQXvrwQ5qqlO2bEDNp9QBeoxG/37nxN2Xi
O2A9vnaVtbl8PGtx06n1OkLZqyNVPMyLcleRiaHEDVDiWpD/GQDzjq9J4Rf6wZJB+q1VO8+ECi6D
NWTMewJHDEV39ixQK6rtiiu2h/8wda++VZ7gQ4rOv7zY1WgAUOVAz7fQ7P01h43IJ9Qh1uGRz3J1
byBRYSvfbQwNXZa0qh3/lfQll91oDCSoPSRNDSYum5JW7b/Y1YkEYQtL2+57dbnLGmCu28N3K9pE
MjS31fvyRIboY526TRoDumFl78R9nKMbtCaMGXDzDXSQS7Zs1SUthEU2phzAiSW4JE3hdo3Rd9iw
fm9oqNY4/tgee3ZbKdvLh7NqWieSBJekuknfp+biLdoH1fItNXArmUdaV4A/qxE8khHprJw5VsMV
BExDoBhdUOiBVnW01ryy4TTHsJqBdsuXNH8vB4/L+L1lXyA4KAC4IrbusMq2/EGM75h7ubyLq3fW
yS4KDmrO3DnMx2WFxUvEH1wNhH53YQ/D9fMW7HGVbKRBoiCu4KmsuQjNIsaCIgBZ2qoXzh6PgJsY
e4OsFCUTJRgX4Y0+99qii0gcKct5vbHpbUgPlqysJpMkmJiBOTput4skrqBR+oopsae1lIzfR1lz
xar3A9w/+qWBIIwE4HmQUc8TIMCX8oDqvCod6OzIZ2fdtbJ28FXrOhEjWpfOsjZaMjWz/Q1TawM/
klDSoLKq2iciBOPqnEHr7eXlyJ3HuPs1mfvLqi1bgmA6VlITALdjp/QCBFJp5Kv91gh//W9CBPuZ
zNrhw7JP+kBA/JkDlGNrRG//kxDxds+bJumQJ8C7FPdQogezYlGbyTAsJfslpg2awUjMdkljafZz
bH6waJvJAPh+J1K/hHh/ztwRDAWclXWWLiuxNeruADBr3X7od+B1utNuaj95BZipn3XU9Nvjc9TR
oqb1lbK5vJurxnryDcJDoHbQgewsMR/ANzxreAExuNeUx5QdNUwaX5a16l5PZC02cPIkUJgep3YN
WVH1LQSL6VxnL2pi+D1Xg851/brONxbJ3y9LlW6z4CTisCw0XI8IOzfaUcOgMZ034Ob6lXsJ98l+
3pbH8KoJihd1cx99toeXy/JXI46TVQvOo+s0ks3LmzniH2b1rIAMYmjIJtM0FJiIQ4s0ZZKNXn7y
kmIJzqSMh5A7S5DTVSBQiqkbBsAmpIpscktmJIJTsUnRgPQacvRp74CYkr9KKV1kIgSX0jWzqeLO
h366G3t8KLJP6WjDb5CZC9sl3sITgABLd8YykmPrlVvtgVG0yd0hCG1mP7q2toXmVa/6JnxIXsmr
SvlOv+k9139eaORzWRZAsmKx/FAXjjL10e/De8r6O7d9MJnkslkXgYmRpcyJt4OgH11m8FpdLGKa
exonuzR8xoTvZbVfdyx/ZAi60RM9HDUHMlg2PbO8o2w0N+kY0qoq3wtT1peyamVoSAGcI2D+kZ86
9y11A2a83EDQYWOMCSiZ1O03Q8P8ujrEyV6V1fDXM0QofJtoz8bQlzhmlJOizcd8Qqb3oX1BhzZU
hB0x2GfR/M68aWVFuVWLPhEnXBVNiPnTycbymPpuTgen3sell8so7NfgrcAj9mdVwm0APIzC4SVW
peyc+ylQr9nBKP3stfpoqLZPtskhvbO8MLisKqvqeCJVuBesNEOXSQGpnXFEP6M6vsbK/rKI1asH
E30aCgAAjxdfYrzJdJJHKGpkGE9Wd1oatMAI1ke/jbamPdI5fb0scHVNJwIFr9/0upIaCtaUOZN+
JAiJQSZvoRlHnWRgXTJRgjXPTpUm44x+wN5N7+ci9lhkX2WjZM57VQNPFiTYsw7TbaMeUki2dQzw
L9zl6o0lG4RZQ4NFA++fgxL9PQEDzeguzY1z5GNiPVMbSuKbugrG8gXUkA67wlgdC6+G9mFKADu0
cf/pLW0vM5jAJFuwsc9dCTcBjM3JUgBDZcoYj9b0QWTecVUfT2QIu2mgVcG0UINY3uux4ef5p919
6+ZAC3/UZlDLIAlWD+9EnLCrrRJ1ahNiSab5Zk3fNf2JuFfSxNvqGwaMgEAfM1FyE1GDnSmzymI5
u3YavaH+jEOJDq5q+okAYde4GZussiGg6bZpfgDEn5TUcO0eQXoImMfL1YXK/PnhA31AiZ0IjtaY
yuKhiruDa6EfZ+4T69BhjO4mUkFapJttvrvsMNaOCPAtDnoEge0BCvVzwfpYjJZbjHAY5MG279GF
OOpXqSyDsraDBrhBDMCxoJ9X7JUBC6VS1bGxmJfuh8Dci6wZ9PDG9vJiVjQBfY4YzkYhB2kvsbzQ
ghlAYY6VeSqm3wGfFqoUuJ7/QAxzJkW4Nwa3tseeQAqQXu6qCtjldbYB/c5ji1INQa3m8qJW9g79
IAbgoBbUNtBBnJ8QEJYz0xntzLP7OCib9rvRjR5RVElpZlWMgUS7saC7fGFhskFyAMwcJ/OGpHor
BozNaM2dK8W3WjsiMD9iqBHKBp0T9M1mJLfMWMm80CmswKnT5EEl8ducRknAjP6Yh9VNmpDXEs2+
dJjJdRjlBlW7uaZjWLv7tLVkOG+LYxXi8GW418A32RbB7PD5BudWpbG5jnNM3saUg2IjnW+sztPS
Q+4+XT7LFWsDVgIaEBakRBWkF+eiCgyix22a5B4mZDBE0UehFxa4o7UpDXFTt0onq4et7Te6cf+f
FgNUcYIL1sJcaQytzb1+GAeqJqTddlXZSsYp1mBKiIVBaZgekARwsOcLU+c2bMoJpd8q3urqYWiC
2L0uFC+vt1HmI+GwbdQDqRramt9DJ4jN97jZh/0dk2EFrwGonX2JsMVpErEoGfvcS1/a5SHVfNZ+
DVLYn/02RQZyHx+tuzhwgn5HbmTgimuapKN9a+nhBFGeiM80DDpwNxZNWjr7uVvOtOiIRm28Vz1w
n8Z02f7LGrUqcsFyBOoPLPf3g+EkuRGPdlQXWp5747hx+wOYuvH3Y7J0r5KNda0VuMhv3Mj/yBJe
AyYjQ0JMyJoAyZ/Hu2JIaMs8db7pZt8w7icgHDVKcHmB+prNnEoV/B8Jo6RsxwyISXm6YO+NdnKt
a2X7EYbOdO10zLjVQmL9DPnoVJuo69uCZkQN95GqDfd8ygoUZXUNXNrKqO5dbWgGr21adF9URq8V
Xqa42ve4jUjAWYQrqsOE1Ugz3ah2Ycqi57gwp8yvlQ5zIeFgSYpPa6uDxiwIybaF+THhAWnV6Kqx
HKirkixt0ztQbbPoxZ0lYhatF30cuKeBI2cBKQL4TOf26fKsnjRgq4NKXds2o7Zx2jiYQkNyWKsq
AuIqTMKhhXF5EJ/LiSwytLzBncgngCYEOY+tX8rQ9CmdQj0JNy7rwwAIl91DBhdoe0OBORYapXks
q1D+bucSl2youDXRTw3gD7FpZJ6SwTJ6UIsYG4BPh3vNB/YeHYPvmh+hqb+/jwLjYE9Uyaju0OSQ
7MGxHuQ7YKrtx6spKLY97YNH/Vg/Ft4/zHVjdvy/Hye2mxhayRVl4T2ZLZCNG4+9u8dHxuaW29fF
IOn3Xjv8U2GCjvEIDktZdgIAIrpOudKoPzXgvjz0CsveL5vrl/sGfYkIwuEDQVmFQTFB0TQQFrA8
KqEAqvFqT+19i8jl70XoloY2SBWwQ0iEnOuYOvJ+dNMJcVfVEw/APJ2nRLLh67XC+tkJCc6uymeb
5MsJkfsmDrQrPXD8AX0dFGMNm+ImDFT/1+V1yY5JcHQTU9KyTheFjR46c19p2zCVbN0aqMXZqoR7
2rRKUrUcMuzHNxbM+8FPPzAWdHvUvLt5dxfSPKbmkW2MINpcXp10QwXXYM1u09Y6RPe/7Kf5bbj9
BGb5Fijfh7t8O3pp9Q9xMy6qhbIWgHi2eDPqlYHx6B6XcWb9Gos7vb+SkjqvnhjSBiqGj4FrJGJC
9W6ZMN4gmFWtaZtylaJbAuVaWXvx2qwdkItcF5gqy3SsI2iGnvWp3v/WDFbSaTI/o+J73mdHvYWL
mrIfjWZ7mpl4Vp7uZvCmRim7k5zeIuKLNz0JkoXTSzO10xpjUU4w0wVgT31VXYVvLBezznWWKNvQ
Mh/VxsmoqrKr0WLKu51kD7nWkwDwlIpEkdeuTUBuYktwqxG8jAQf4BQ8NZZAOjF+dlrA0XhYzzsi
66SQiRGcQNgnNdcqiEnLmzDxq/C6T3ACMpCq9QMGMzgakQjCOPF67nmWsrZOcy9K7WQzgEwncZNj
Mk1Pbv8aF9l1k/VerbLXniibIpv3lv4mOeCVDAQxTj5h+f+TQFLTkjjKTXyCHfnxk1PRJKbZrymo
g1tdoa/cjx61ibZ7dz9wmkhuqLUodiENXUDkbAejfefCh6jNB9NCZNmZINJ7gbLRsdw27Ecua2Ne
XeaJJMEBGjq44Kolhm06y3fTtzjuaTqqNEbyi/V8X4VcUvX4ciMCFh9PPtChgrkNA2vC2pRoGhpj
iV+RGRlpno6T3/TmP5RvkFqBr0O/PpBhvxjExMxOVQvsIEq46fOI2oA6+xIdWWkOBFOouozoO0A7
ECdhMDVim7WC6E6NgF96GKeX3tk089EB/DoI/DTbt2WQNGtjQWcyFxM90cuIhaCodCFTB2Ntmfoa
XE31bTBujHBT6/5MbuPam+CJlLda9zKgr5Wq3+V7Uu7dUpaLWb0/AcWz4O/iHQ+M9vOvcYt2yd4u
8W15FbnUMn+G4z2on5SQcv2RhADlDDQQkTa3VnqFGkYIQJX60PdBxd8zFpSJ5FZdc1AmhkGIC3pD
9wv2sjuWyKNkeD5Y6s+5fauIDfBuB9BK0qnLVUmY7TUxDmmQL/i/thtGcUMgqQ0yv9yZW4QPG6At
Hge0hO6szRun2sa+ZdS9UWi77QGrQkvvPQ4AJuU5dLzSgnRf3Djgv6C77m1CkDG8zNuQ3ld+eB0H
L5d1de1qtqCppmuiKvclSOzTth0tkyN8w5sPmjOzO0cGA7QuAxhnmoF3MV4858rQMqfsMcede8Vk
7WyrvrZLbadorcQ5riTtCXzIklhBDhXO5FwMT7MyylzkVnhbuIzOXFNvB2CJHxq1zn2j6dT7odf7
Qz51KvGmPC5eL+/l+qvOtrFGDB1ByYTLHxet0iBNhkfqDgQ0PR0/R+JbzQZz/gU1JKHG2q6CMBiE
QUAzBkeFcOdqSdfbYTrgacQ3rvFR5FRVZNM5a7fAqQxhS1N0UdfxvJhN5M82TfWdngGGvNwAH4fI
pj7WOkFQmvizIuHOQeG4iJMIK2INXpgQV1OAy76/lducRoBNKLc2iGMzDxnl4+wdrB/TTka7tnYJ
2YAtBRQkIJaQ5TzXoR7A88gR4hOaGcbQ6wlN+kSiJqsHdyJj8SCnnjpXRlzikBE6GI4EE7m219v4
085bWdLriyRngQWBQqqo+sDuhA2NVcUkAxsKbw7tLdMiT7dzP23nzWW9/yIGVgeEGCg8mvwM/Dlf
EIir2Ux6GJ5S76PhXQ23ucytriniqQgh6qorY0KSHCJqPLyU8DiTgKH5Y1Axv+OABiH4hxWdpGkF
j2XUqdE6zSJu0D0zd6/j0QomNj9cFrO6qhMxggn3NdqPuxrmBah/MDjZTUML5ZW0T66yr6Tzisuv
iU+T09yzYMx6xPTZ5JCGTEOXvc2RTeP8GbFzXL12TlCWKnV+qvUe/A708joXBRAln1qVoCCoGdtK
VOCSyZ7a8oZ0t+N8rSa37PGymLXtPBUjKEnu8BojcVhgmD5GrUmz0mtNH/zWs7lF1CxZ1Np1A/AD
Y8H5sQDuKpixOYyFHg0YnW3echS+Y6q/J4fwYYroPzRgABxURfJTR1wB/Npz+2qsjoA+FJJU68pJ
tpl+T/4B6f9UxO+b7cQn6ZPR1LxeToi/zvyH3vpa4+Wy0e1V7/pnIV9SDUxPjZ5jIZ1aenrfUiCd
XVaBNVeEORjg35CFvOQLYVlaobZgaQg1jKMFiIgcozmy6unawf8unqpIRiNnKtiRO8LRtuhXQR0d
BYTtDAiFHK8jvYroWG27IvUTLvFHq5HFqUzBk5Mi1QiSxnCxEWh3i2MXNYC/uFLzDZ+8NroB9QMa
/C/v5YrVLvcHZoANFbztYspd6aKkwQAjXhQYERsWPN/8ZzKhGaf5NGSAZr8reoKLgDC86XGFWAA0
E3QcnAtRz5oQNRPP9IZHbtI8pxMGGV7YVbc3Nvlh9ooHN6OAqqvv3L277Qvq+oQmgdl6snf2WhLu
9HOI0PlPyhDoUwrWXhydLfGKpyhIr8MdVa7jK+PAHtWHy3stFSjcOBEHZHqZYP2MUMwnUceP7rud
DVHjS+hl+2r7QyJxUdMLO070c68y8zw0hhQSOfrAqUJTbzwkm7sZ2f4CZM+pxDLXnoRnWyqYTdxz
jml4yAPo/dE4zoPn0pSWtLg1PfVbeRPRV9L4NzhiDNK3cKeSKEW6xYINFXFTkrb8/QHtdatvoGNk
8z06vKKsEdqonVNQ8Eimclb0GuhsyFUBid+FSxKfBFaU9YU9ABekt9AdCEQO4gx0SoPBJpvO+uEA
2Z1bbxVSRm4U4z26QcKepu4vI5mvc2Qx+3ZnjkfXfuzUPXEeor4IlCbzbSCdymavvtr78qmug1yw
jeBX9J0qc6dqzvGpWRsw/qDl70hfDCpe6ePPy7q37PSZ6oGYh4C9DRG2CoRGMQnTuuCTaWOSeX1Z
4i0xmx1Ns7mSOM0vd8EixbWW4hFuzi/+CxhfFSkYOjUA7TUf2rJ9Hl0drPYFef775dg60UGzZ6CZ
Rkw7D0YXgn4ERUM1jr7lyOjOeuRdFvEltMFaFgRlFK7RsKOJLcFFpxgZ8n4oTVXvk/HYzaDCQlkg
imjBXizyDzuHpD/SJRgk120RWNAoqimdrQaVI9a8WFp0dOLmxY3+Gsp9eSTDJJB/APPdl8pDwwAW
A5yn3NMyhJ78ySg6L7IeFNPwZkPSm7ZEY4LKodEJ+P/agpaIOse5t2NhPrhTZsLbOUg//VI0P5/v
+vHl8jGtSSEAOAXOHkJCKN+5lMniSJuW1pL4G+8T4xMgA9dV4fg1mSWXs/bFfWPzwNiFTOai2uhb
ORdVmxHJCxuiUC3yx/4wGCjD79xyp5hXmuWNc0CQZkv4e2Jfob3779eJRA56NyzUjIELei7c7UHs
UA15AVKo0ovtre3skZWhqMxJBK14Cge8ushLYe4P+DPCtegYLKvcCYLQCu9NSX8zRub95bWsi8CD
H40oOmghhLXopdrEJgDXvXqK9ij6Ae5kqL5flrGmF8sMHFoXkK0Bgt35fkUxKDLNEHh4s/XpIBFq
vzc15rz+mtccOoEjUaF50HT0Sghi+iTlLmmwW+ZVWbvXuWn7wEuSnMmKXz2TIjyzUMnihsYgpakA
vMQakACaP/Iil+S3VvcMmZiFLw9ZdHF0umNW4pYDxETkjRWfYxbSuvWlAEy/Hx2iZ0Bo/R85cOLn
m1aRrrQSDjlZ0fpKvZ3HD6M8zLFOY5JSy70p8SqvvUyGRrvi0mG7f+QKqq3XbhYN4SLX7AIAPHjF
4NIkc4JhNKlpPKhoC/trLQTrimahTRI4oMiSnq+0GEPWjR3IWOG7QCBVUtZxGhovoQy+YuXozgQJ
kRbBSKlmTBDUGln+aDND36P7pLyamuojBT+PZF0rO+miSxDdmJYNzCexnaxXgPakGXASbZW+ALra
76K+p0AvoIlaXBtIRoUY8f/7vQTTMTKEuJOdL/1Iqa2BQibpC88YCXCsBzrEvluANrGWtAyuWBs8
/G+ynOVaEbPabOBN7dhwHajuHJy8iCnRUEUybBlO39qhnSYLBe1wJ7UaeIoVTch8Mv1pcO8NUI02
hmTn1m6us6ykcEmOYYxadQ5B4Vz4aToD9XzT2gGZvIoctBSP6NirFb8FFkk/XzHjbxt4l0ctsCBw
dIgMLbHTswAfyoLQVHguplM1JQ30yQw0vXy4rCBfoulzMeIcbGj2WqZkEBPFiOvDD27Uj6Za+p2u
7cpKpiWr0pYbcmmNQ11YfD6P9ahwZ8aicF5qVV6p5idjP6Oh9WOE85eXtnJjgq8GhT0UHPFW/33A
J8kiTWlV9G9iaQYr7pTcONr1t8sSVpX+RILgQGp1aqLchQQ7GbwiGuisdQ+gMdxcFrO6EMsC7hjo
ZtGNJexax4opH8A367VOdK/a46PBJO+/dWV3wYdM8KRyQXh27nNLhn/OSwvKPoYP4dLpWj7ZyEqZ
FXUeiyIAW6BtXts/VVCLFXm3vbzANZsG5SwYSpbYQxfH4AqzrUNrAh1U4twmSBoW/Dvrg1CdJTa9
5oGNhScdy3RABySYdGPlXNMZmkQTw77GxJM/loSGU0pdN9sOjkZZLrtjvg7DwcDA1wtoRmysDV7d
853NZl4U3DQLIPsbr2Y07gk42z/szLiqOuu66FvizWb8RBr7gfGRUyuNtX1jcvUQ5vXeMhtjU3U1
Kkua8Xx51xfJQkSBRxranYBPiyKgOKTSVJbG2YREQ8M1arQesKSjegNesxBNjJP71McSPV47ZnDs
GPbi0UC3I8Z9oG5gpIkKDxlpGvaftr0pqtljsra41YWdyBEiP6e2Y8UpFSTYh+duvBuKvWphrhjd
uO61Vm0q/g93H8CLAS28WA8qcudHzKC8SshjhOYO2GOQnVbAINU2mkR717zNqZhle0/8mdl1Sas5
2D7i3nG7pB1m2xz36bJSrJkIOuxwTIu+6mKRzGFtnrs9KzxtvAnj67wBs4i9c9VNVwTx9C8bdyJM
OKhYbco2zxJ4HVOldX2ls20LmObLK/o6zLBYoI1FLQ316NoRIljU21FxAaelV9cttWKDcoKU2oAq
Fh+TvV6GG4ubDVXqnlpJ6mloxrOK6xSj4gMmL4ea09r6ZdUyOJA1LUU4ibSFhbtJF1NucPMhT2I8
6IrO9jHEAQv/lVbtttSei9lTyusq9y/vxJoC2RZGjxB8uibs/lyBKlvp0POT4WzrPNnVamZ6qRGP
16WRkX8RhX1H9O4C4l+8skzoUVi4WFzZzNfuhHaaUX0iNn+8vKKvyVLIsCEFw2hoUEege74kNFiQ
XF1eRXNhbe00fh46dt0OP6fwh8H53om7mFq96qF35FFjY2CBUMxXdBVksL0meXCuBTenpiN4+rSN
Wkz8wHQmtFLYvVcAmiEujx171od/8aR/DMcUHoMD4Ax4FkFUpL1Xzm5M7xv9qa72l3d31V+fSBEM
h7g8HVsLUlxn71avU3WLObKBSy7/NTtYUObhcPA4Qm3l/AjNKBsSluMVFhmR7/Y/VZ0hffhqt8AG
U9hGM1TPmWSB6JopLPC0Lig28V4RTYElpZ43NjwPovjAzWqaNABck/Eb/MZ8EK/YUzFLZHfisjsN
8I+KCzEK8r/PfWoNmEJpWZcEg2VPjybADcINiIEKi6Lg1Od+pbnDN/gq7k+uFgGHwBkyxUNIoJUP
jq50L2OvsaU/rXVtDLE0ULUpRvOa25T2Zz7N7sNAmqxCJkBzHpMwce9HApDJIQ/b9xq/gkYRNCa9
ZbUzbru4jNJNpJhDh6ogYNlo3KEwed9wZLp8GG0LhPykBgGSbqjphsejUQScc7Pd2G1GQDwxG37b
2NVdFdZzTlmSNRntq8727NGqNjUaE/KoA3JIa5YFSmJxX7kolvH6xm06baaEjMUPpbfZ26SmKO4w
Gz2xFHB7eFWNJiovRVtHvWcmlU4O6WAbvm5H6iOvhzG57s2J3Glx7o4BsLx4FNijnt2CK6X30Sse
ERqbmDE3MzSTAb1EDV/iyh3t6zhHcwkgWwz7VmvyZh9Hjb0ZkwHRwWRWibo1CxdU4O6U2M88qQGY
0/dDttWartzkplMVm8TtWpSFmcmv0Og6fgvVOOk9PioVSFP1KpN40jUjPFUhwcM1M5/B8Q7zyFHe
bMObPnywkfRx0qfLxv61dgtXiqrKQiyC9zvoes51tU1UM9aWBOM03hblDkDUibqZ6mcg/tMquQrt
vaHsLstctcITkUJEMzpDaxcKMiIN+vorvY6Rnqjuo2p+vyxndQ9RIEZvAvoHYfPnS3Pbeh6KDHK6
sdlxjOWUdfKcGOSh6rnkuNa38Y8ssUVhnArOtCUVPJOd5nyq031nMm9yvplVMM9Bm94njWz8aOWR
sYyfohCCBidEEiLOFBrgogYd50jSuddRfVfy62b8HsXfptJLrM0Eg2VPsHMKxAq96mip+yx967LP
y9v81ZOff4V+vs2YMHbCLsZXDClmU8PHZkr9Qh29MPZ59Rozj7WSd+tXBYJEw0K7CV74SL8LN1Rh
AbOCxV0BRjjLq2plYzJnz0OZmJXkK+QgUkN5lKBMJ1aaQj6QKptL3IScPJrucM+GuNl1sXsgBqqf
uZ5yLzbwyOtYs2claH5BeOJIVOtrfAFEAQQ6aJIDNfWXwufspG7Flkwsa9trxLLxNsyd3u8moO66
84RsrBXrf+8VlpWThRIDkTM+4PxMQw2t7loKoXn9wtyfaTxRo8FJKu9K/m2YbgBLMs2yus3qsZ4I
Nc+FqnmYRY0JRRqteZdo5K2L+03ZmJLIY8VWsbilBIGCBGbYxayHimGzsAQDEaibgBCe3zTuU45o
I791Ws9sgry9zkNZz/lXX7TIRBlx2VLcvYLKgvizd/sGKtvmP5s2BQfNTRhOaKj7edkYV/fwRI5g
jKHrllNmY21Neyizzy4PNH5/WcRyDOfRzflSBN1owACKHiYspWvuZ7WkIxhhLkuQbZagCI7e2lZc
YBEpmvJxU+xT5tzbIGXA/JRE1KrzOtmvZT9PQrW8chKUWLCYwrlV7B9KS+g8Agc3pKF25FpI206X
iFxbHSxqGfIA9SPo485Fukbdj9xBhlnvTPB23k7sphgwrCeDCFxThRM54nQqj1tjUmPIibXiimhF
0JHMn7PIv3xYMjGiZo/ZYPYqxPSAiHMxVhbnjV/lUnCCVTkA1MHUApiUET6cbxv6/yqmOsi6VozP
fjIO9VM1AK+4ANcA9+shyoy91TsaYJmahAWYtUMKzamVG6ayITCaqfhweD5c6S06gilv0Cv29xuB
1hQNBws3javp/AOrwa1cpqKtMyJoA2vyrPWimodBX2k//14SnPJ/t0I/l2QbjYlXA7bCCYfHMtR+
tLbp26Xklb1mGqdSBDvXinauphAHa/NXtwMidQn8g/oezQ+xOiMSfUMV/x/W5SD/hMTIEksJEqOK
pVWsI+PNmBNuklq1DiW6wFDqzGRUM2tODDOHS0cM7lXEvudbCF7sLioXUX1vHJuwvGMF8S6vZvWe
QXEMLytE1zoGHc9lxGGadLOKskcNVqeoASrQTld33bAB9rHm3ukkpl0vmVNbcy7YPnS7I/uFiFCQ
qSguCLpG5LqtMaK21nnZPO1z0wxI0UlO62vOEIB5yNovDZiQJnZk2albNzPTCxQYczor/jxEVCPv
jX5d8EPRPF/ezdWFnUgTkoZ2zrs5zyEtRhbZKbaG2iHN0tJShm/4dYwTzLW4oBFYuwj6MFV/fmzK
3IDueVnXZKlgeuk2hpv7DP3AXat4ia35fHoFFIM31eN1mNmbMJkkmrO2VnwAsspoqlq05/wL8rys
ohFzQoASaDdh/r13Yj9H77vqMskZrtn40n4GUCIXiWwRA1kpQAHpKugQdxNjeFOnmTc05JoN5uHW
dL6VZGpvLRZxDOejWonXIULGf/gEB2VqE64TvVaixmI4wynQlrZ0uNwODt8srbzdneUcjWTPR0Zt
u5E46jXFRTUISIUm7kcUac631yHRqLUZA0Gj820G9KJyl6MfvwX2oz36USvDvl8J4HGWeKYsOoVq
nnCael1WGOqql55yp76qJ9MBo3QTg9XCxD1lICmy7TqnDSWrXH292IDMUFWA0WHaUbgwLTZgoamN
ZGwRUsPgmLF5rF06Fh/WdMvS28q8JWQ7193msqUu2yfGhxifXHYW/ufLfKnm2L0ZcYL4UPmmmGBf
RbKkiCRPwJUUsLaMsSFlYQFoD9OM54dI0I2tW+hB9Ww9ps20Lcu7MbknOVJs25js1Pao65uZmR5H
aKW956ok7Fk5VbTqobkCLgJjD7YQo5bDOGncxe2IAg2wIHda/6Mx7y32nVgSA1nxBqa9tAZChZAx
FTOlfdJ3tlbitgfftZeonW+wHfCI3PDl8rmtmMWZHGFFCQhXgGiIFRk2kND69LtTqR7Xkk2aue9W
aB6qNJV0UclECpZoF9xK5hki8w4RU+jH8UM7oa23xMv+ezzIBgbXdxKJEsxfYHBNBGecotbJdBuX
fhIpNBtuKrTTDezeSmX9N6vKsfT2IjGD3jBxOGEOh0lXcwhqs1crv1ayDbLOXuEGNZfBNa9u4Yko
IRYsqtG1RwOiJuWoAhtLz/sgyw6Rjj1Mj5aM5HYlbgLb9Z+VCWZnMCNW3WbZQrXepHF4FXEZ2cDX
YXEUpk9lCIqYMzdnZr/s3vRRkIcJfAOgMXKmQ4dp2XmDpAt6R7Nq1yU7gPd5hD1z94F0dxM64lrl
6bJVrIUDZ18j6Giiow1cNfE1QJzqm6v/I+1KlhvXleUXMYIEwWnLQZRky5JnuzeMbrub8zzz61+y
77unJRghxOm78MoRKgIoAIWqrEz0RtqG1dsDaHor/cYKGpvIm7q9iQpPWDrnneGg2VPB7IjyObJQ
zBku6aCSMdsZpVKTvKcgWSL1eCf1kW0qqT9bpb0UjTs13worQwo9EPFK8u2bQECjDxBHLXvKDpo8
j7GEELZX9J2qDmAGA11x/yzrg01zFXBeJG/z4DvVmzcqC04H3hkP1jsUatZEDTCBzOhLtR90UODi
5Btfx0J3A9K4s7n2+9YvgUV2Rml4q6SWOU9eqKVvI0TlAgiZNbmQM4B3dJx/CrPNtEAD+0OHiSgs
lCoiT7Z+qtFBrsOtwN3WMTG358WYmQ3Wmbm8PnARDhnodUhfVBNUfJDcLZ/0oQfbpl8PrZ1UJ1Ws
l72WD7+aBhfLmqNCTY55E1lylw61hekO1dJWK0/TP1X5Ple8BP2laXKM5ruc/MXlhu3+j831eDvL
vywUO6uvYbOGPkztkRgqd66e5KPfZPH0jjf1+HB9hnln8x+LYDm7tDgsTZ9RBRbnqXfKoMbNDbau
+DG38GhaZve6Ne7xAbIfvGYBRDDRiXlpLiOKXvbg9HC0CCwSiyPL9xrN7Mp4MvUfyehk5WzH9K0M
jr1I1Izvs/+Y1phycTtJWmrOMN3V02YkGygwuTk4duK/KCKtzCj4Q7AJTlAW2m00E15NBJby8iUK
Ns3skPBAIGOsqPsscY3FWYRkz9yNcmaT8RxjWbJCKWFTByI0NTaZTB30XpvJRtJudCClA0+X3Fj5
LljQdQN+2SVndpkFjQdTgu427Bb54DTWrunuNB0HISgHb1FMlaXODbJNVG56YgfCzgrumiJlDZbf
lbmElT9V2mROrRwlh6xsnvsxuY/H0Rmjl0wSwbbWe+3LOM8srV9ytjO7achA0gZLZZC5VRS5KpKU
lVT8xQEAfDS8B7yj4A1iprNUhgnaHkhYZBCeB6Iywes+xJlTUPotVUTCmrzpw6sejyKg82QQqFwO
yqybXJFkPDYlvO+nQMVTM3Jyqb4HIta57ii8+Ts3xfinWpEM0AaYiiQkRFO10+wMyWa30jX/uqXf
fIzsUp2bYubQ0CADNeQwVRY3LflGrJNe3fVQFa4+UnB6Lt9k5UUJtmR4LdMHILwsEako70w9+wBW
2LyYar3tTHxAX37m+V42b1ciM5Oc8ljU97tO25WxsnQtQx3Q1gpDNM8vxq80ekkLkPnpg1tJcJwq
2gw0E0wvz+KfC+OLSl60xFU+rBcGGkkS6QYUd1JQ2tHkqPIhyUStUzy3+WMN5+mlhwZKPSekwv1v
QPg+LttthcyAYf287jI8K8D7YscZSDN9aW6TEl1K2yGAcxbaDqKsz30VIYcu4gbgbrczM0zUpJpR
FisUZhBF3nQl3SwwEU/atsmJgF+Hs0pIGAPqB4EGUJayfgEOzP93QcMaQW4UUMsd5RyN56FxSjpJ
BtPNhATP0DaCeILzIgL2E1kIE0Xar111BegrozyHooZWxtKD2ueGkwO/I3DCdQszbq+BGQzvSRz7
gAYxW3yp1aDMVTyMUZDVe1eOUX8FLuSbac12BtYbpREkkn+TPbMW0fgIoAzY7MCqvbrQ2flfl4Ok
NzWoEGLQyKnI7Wb9gJYHUFP1Guo82hbtql5MqJ1q0k4FrM4wQk+DaFe3JHYTjncx4EyBPnqLbjzJ
pWKbZuZnVgokTepWheWkRNTFzfEBdBdQZL/xZoILMA/HJUU+IZOU0pEMhMloxTc9PfDq/j1Ua2cM
RKEdJ14G8hetGhSkbSpIqi5nqDGRUCCrOSM/NuEP9FCAPuxF1+6NZauM3tj70r9mOUc+Fo9jA7Ix
QEAiBrg0qZVIamYLLUGH2YFiGAgAwyvDu8a8rWksGB9n82pgtcE1uYIskH+6tDVPoBueKgyvaFuQ
JiJeTews+cy7++tnEWfV0KkENrK1GgNu8/VyOXM0YyikOB0wpqnzNZDrBdEuHJ8IwCQUHAM46f83
c+vnnJkrlWaRjXUKp/C5hESzYt0lwzEKnotxsIW9qLwiEEYHKg7QboIFmeVsyqs6nlpZR1VwdDOQ
AVmdnaSK25KX2LRbbbeUh1KU+uWt3Nprhj2ArfBFtj4kvTZF2Vg6Q+N2UA0vsp/F/DTKotY2zrX/
u6ftv3aY4x1NMKNeKziUNHM7ABSj25pEbWVxskrEZ8NpVUFfObpggIVRCd6LrDeGU9PQGLYM5TTR
kzQBnjjYAI323YA+yA3qMmW1ARQJXR6+Ofy87jTcZTSwy9FPDFgeOmYuvSbXjUTP5+m3k3byR1p/
M7QNGdBbAN4blL96SPwJ9gXvYjk3yThq1AVT0epYRb1tnGWxHnNVEtxd3AU8GxVzgkW6Oo/aABNS
Hd3WKxccWkGgfHWArNLrIAT+89JJ2OL/zCIrlkb0rK3MDrNo1ONnEx0NtNZnUXhERnFfqf2jFJob
C2nfjr61piiy4j3FL6yvL8qznW+VVjdXFkYbtbu09upkssfqQeo/g/DFjG7L6lExvUZ9qqigvZ/v
vGfjZjZKLBFSzBDHctBY7UoNMCYdFAz05Njo5XNbZZt5fJjVyJdCUDknj7P6ogwiRKlw8pm7I1X1
uRwrTH5af2bBfV+Pbmc5eXKEaiP6h4sFr/XXVkRpyj2L0PCAfnyKWjgbuMxzKE8FhdVIcYvu0WhP
wbhJCoEj8+4QdBf91wqLjE+ToC8lDVY0igipR6yyWZQt0b4RyEeMT9cPA04stpLjqyu1lg62BmbX
xMZcoLCIo8gyn6Ui9fXqZbakx0YubKnU0XBO7EwTaa4IjLLJHAo9AGnsYHQo3XJ41oKbBCmHSEP2
+dYIYxvS5NdHuR6oTPwHyKGB3hnADr9qUgB1aYWkQfyXK/cVQFCk2c3Dv2/rRfPUmRFmY2i5nged
CiPLdOqQx8kslIER0YriJtFgGN+PJVMpjWq1Y/6ImhGVhcA2RWzznNMU4adsrVkM9M6zrl7UUEtA
6zWcMHNo9mKVnrl4M0REkkq0OJxddRHpMuOxSBykpQxTVXBchp/1+GiEj1oneFPxfG7lC0VxHkEE
+pUuD0yoS5QkMBEqleA1LFPIbjxH5Zs5TbbWfSyq1+DMuO50vHEhdAceB1c8AAnM1pprPQuTERYh
AmVLXeBINLxVlsAlmahvR2CKzVmg5pBqdbqakkYnndKtRF5VbbGX0jxdHxQPp40aNZ5QFsijURNk
goc2JEE1hVrpzF2TfRZBWP4wK0V6G0lbPbYGCUDfWGbhzahF2W22LMatPhO02wIZEu1A1Yz3HaFL
qaCnEVTs4JaM6sGV1XwQRBycUxSFbAKdMtAEodzEzH6lTRBknY0SMVWGp8xGb09aCSWNNLTVEqpK
zfv1ieFtmJXaBBz+iFKpxez+UO+roWphL+pqOy2BhXifEEDq8smMI8Fxxh0byr4o2q/YcfaVIdGm
7NV1bEvdKK8TiWaPGNWhQduBOy6Qq8rKeIvBCyRbeM9oQwHtKMJWPG6+vNiiTK1jJDUrR2v04MUs
5PnBCKnyuMQTURx1yLr3UVfTLaG59qvWeuu7NUWD1w69mtgTaj47WrTaGx4s4WzrXW4+mEmqpb5U
0hEKxPUQRV4z6OmrBmUcN9fV1gW6RPkVLiryHYoSKsJQnPPuXVFzIBFSAHZE/ujyWAgqIDTHFLK6
EGMl9ECszNX0+4rcgxrdjaZ9Sz2UJK+7Cmf5Lmyuu/ksdqMG2mGo2UJcNEPRM1vcfP6+5lW1LLO7
bMbfIAraOPH3hUlm107zGE4GXU02nlxuSurni7/WYBVjWynQpK12VnhAnqmr0dB8X1kvfzNkC49G
0JAhcGV2Iy7bKht+69PLBwgKtd2D2aEut3ioRRdwhuvWeDEqhvuPOTbASOM6rQIFq5rIkaOSbWnd
zcOurx0pBxXalKOY8VLJW2Qmc/1zaqjIPt+r/thnLpsSwKncXKWLw2WHflwav1aJE8rOHD9H6nYC
DV2YCGxyooKLITPnzxgjXoUsBySoyX00/IQEFu1/XZ/WdZGYKOrCBHNRV8OQLRNEqJ0oorhCiS0r
Gw3lVSvfgmehWVfWu26Rc6iCgw3MAxCqBbSPxZ5Io2KNiwqdy8Xaz6YrD6ZtNT/iwDeEa8YzhTwD
iNMppeoXhgqryWkwr3qXk/StLFxtAUoj9VTIQU+LCFLDua4hlrx2HqgIC77kNGgHDWDSQuKyy1HF
LG4Rm3pJ8jHU2+vTx3vpoysEbwmcbQh7WDYsZZD1YMigrkp7DVzEhUH7zKYZRTdT24EiY25lIM4m
Sy5udcnsRjdPoPzh1uGUC1KwPPdUdBRWAfxA8pf9kiGMIAswQ1EMzVV3ZVjeZoVqB6bhXB8xZxVB
xgWcJwAWOGtYACYEmky0ZaYQ503tbAlsmTyicGqlP1RR5whvM4DGbKX8wHOFsBRPQ1FEJY3BSAvZ
tqB4qWawjLX7ZkIFbvLzMtrh4rs+Nt6jF7lSIFstEAEYSN1c3hum1DRVDT0rSCv8klMfIa2tQP4J
Qh7DlG5S670sX0L1JSkEPD4c+gHM6R/DbPfFVPWp3KkwTNEWUffu0kpuYp204DuB/l09QoZub9U+
Op1iC0TQp8Z4i8P3pbxrK0Hkw4PRXHwKc7JOHXhkeh2fIkmNo8F5RwVAotzV5O+J0TpqsyX5bbi4
IIgKJQdMoEHxF70R6C6FoBi0SXUwDzKfYKiBGlKIgQLHZHmJdowi3ZbLd8Fi864Q4PrA3YknJbpE
mMUmRkfyQIeVAdWIcZOR70Hum6sjN5tk3jeg69ENURcmZ/tcnBdr5HIWmaCRgMqDCnnkOJru2+Wj
jN86oB3mFPXeRbSW3FPQUkGjtCKtgT+9NAaN9bBJehxO2YJG+cCQqIvOnrfSMt6kDICh6xPKsYbd
iqY1gm4lyMUwl5ccG4jby6QGUDp/Natu2JLYhCjoUqX3QzA3u+vmOOedhfgceh84hlYJgsvBReEQ
m7WV1o6cLKbd1ynQXAoB5VZHRZhs3shQrAP1rYY2UjCzXZqKQW5ngYekdhS18qOm8Iph2E2xsYXw
pOAk4ISRgGnoAIEi/P8KhwaxMIqOLUyZSbfNjcmPjFaww3kTpwEC/Rt+o2C9LkcTRJJc6ypoABMw
sdtoT/8EFQ4a4hfj5/UV4l2OUAMErRyufXBmsjusBqtCVTUjpFiBR6ZyfwOQiGcNwa6SDV/umruU
1GBJqzZKYH5et71u3stICg9TE8MEaxFSEizjYm2pc7iUCADkXr2TwESolO/W9GCQFwINENB9IMap
RW2bvPsD7b9oNAbYHP7CvnVQ3OiTyFhqhwSz1wWLV3bZTsmHjV43h1GP8ARo7VxaVdg1v5ijRLC0
nNNl9RxUWICIVYFzv1zapi86tVbl2qlGHXqm02yAkG64QzUk8mgiQVbF6BXBpclzpzOb7EsAfXzY
CYNSI2YFM4fxTUZgUGRou7m+oLw9uCL3IQuLhAP4fC+HlhvguDACUqPby/LlcfqooZyqLc0WKnqb
66a4ywjGfQRTODTxyGH3e2NldNFQBS5H4hTAcNKBuiEgpUrcuakMPG1fu/nwkuLBMQyh/z+aZ4Zq
ToDdhTXMt/1keOjvCWwaj5uxogDpxNLs4AY5TqE023US/jC05DYwmx+Cj+DcjiBaU8FIBuQHEtjM
KRFnzQJshFY70LE56WAVRUIHcsNB/V2ZyT4JVL8HYryPrNDGmSV4v/MWG90LoDemAEMqLBdDYTaz
2VhG7SBGOIzt9FCFy4MUym/1Yr1fHyjPfc9M/T7Dzi7kGdJZAAWZMNVVvVvORX5MBj1y9IaKIAC8
s91ENRB1cswrqI4vXZjMnamiqQA3FurwCG/eR6p9XB/N76D48txDGAkQhgFY8MoIySxb3mnxMqek
Wul4aurK9c0yf/bpNstU9L6+RZ1+o4fPc7ULpsda+UysCipEB6na5MvWKHw6A9XqVaEPapZRJIr0
dVVB1opIC6GuiZ5X9kxuJy2k5RBD87h2Cahd+jx0ZvKRWA/XJ4FrBzxPYPZdO0PZ7vnJGtQBpbPK
KcGzqyF3n0AhLlP3VNi0ybWEIeHQ/00euTrXmfNEUtUEI2idQelcgGrtwaBvc3Cc8u/XB/TVcVYe
wjWtvtbnCQvjtFZVMzPAm6sbMx18ouCeCQKhUCxvMNgJyOArgFh+eUC2vaS1TYTkw1BN2Q1erNKh
bIjuEgBGw3kUSZx93Xhr6hiVKBDbryldxlOVQO6mJUD43RgBgrbe16ANrZeG4DTlzZ2FuhRS1NCD
BkU7s0RVp6ZgQ0bWwdjmwSfJ3q6vzXoYX244DOM3qbOGFiGE1Je/DzqxYdbzAbopmqtWdgCpDxrd
KESzE7qj/c/r1vijWSmk/2Nt/f+ZwylKEKtZCmvxqHmLHN7qmeFeN3E9cvoCKVQzs9a1DmmaUdq2
/SbS/Fl2pCn3Yx3wCbyGK1GXEMcTVgY4XDPQzES+nYlazClKrGGCDHvV1iAp2UiL7KZCHg+OFcCT
0B6iQ84QE8j4WzCN5QzJCVSvtdzVywm0WRKyh4lD5uR1TvSnoXzRpMxNg3t0uHyAQvgGzSKNpbo1
yQTBDAdcgBGffQy5XMd2RLImWGNwy7qXwPhTdV4Yxm6K28juzNeiL28GgA6sRfKy8TBNs+BE4UwG
HoRIc+AeQqcg26lDpoRGSTnV4N4yn/Bug5xaP7RO2maiYGq91Jj9QYF2A8QOasmg+GemvayUOEZZ
rnHKGRRHA7jv7GqRT7URfmh6f0zr1BA0e37V3oPs6kr2A+QjpCBldssrVlOYo9GBIvaWfAP3gBt7
H++Jixy8lzrRpvGIje6r7TN4VO17UY2a04+GVnA0SFNwDSJ8YYNHakpg+Br7BlVj8Hva4V1xWmDW
1bzwMDjqiwqSMz+6y5+2qS1tru9dnl+hKxptn2sC0EToe+lXaKSdJLUEAogcqlvVNvfmLnVey7dy
l25EcF2+MZSqwCq1PvHYBN2kBj2NO8yz9Ng6yxboEGh657vFA7R8K5QxWrcE40iA7P6xxhx9UWaE
i25haLWn78O9ZEfHzI0BZTi+05tC9JLivF2xMc7MrTvo7KQ1wPenKAMGN9+DoAQ5OHuyDYjV+Ikt
Ar1wiimXttab+cyWriTYqj1sjfve+zHdpH7/Vr8h5wUHmY6iMIzTAHBpjolDFdqjgLQOrXvrvfm7
cQPG9z14q6hd2eFj5zfP97loT359TlzaZN40BWC4o1LCpnmfbyMXOBt3dqJby96ouV27nUc3kw/l
WHlT+C+CTbFewV88B3AiJMDwljFYZo0xs6R2bmBb+bA+0++b4EAcUPZtkB1Y9uVOuJycIw+6FX/s
MZ6qxb2cVuty0gOe3Ed0bTkJ5rp2Qn8JbXIEksrJDqZTCEIdzs19YZdx2W6cLTSnwG7vVBszsX88
aL4si92VPz6U/EHEjU5z9oTLFFJFoKDECbcnfv8zP6hu5Eo2BH2cxhu+x7vv0b6/gfaTYB3Xefu6
jn/sMj5kFaqa0GSVh3tLvyPLAH7o2+ZH4ynO5IE68vle1JTDNQh0A1BHFpAAbK1D60CySVbHGaXl
Fqjdm66oveuDUrnH2pkNxlmGBaQFRYzrYhWLs25b76jsZuf48Ba4wQYEE7ZxR3aH+Pmnbs/voxvZ
4caPbmKX3llPz6Zz/Ws4YQG4WdBYhf5hJM3YhN0Ya7GZEIKdUj5V80NW+LNod3BeGUj7IdqD0CTU
sthH4KKZaR2kWgOpkMmFqqFCoJIeHEIR+y0HRoNbCbAD5GyRngKF+eWhKpWJUqYFhfRj5Mz7eLvY
5J3a2j14dEowb7v1rWwbLoSTRBLR3KsDISZeuiqouGH70nJE675uZ+Cnp81gbqsT9PYcTz9KfiwL
7nvuZJ5ZWv9/dnHEch4r+QRLtTdQB8qdNjolrrsE1wTQYytqW0WrDPO+iftsCMcM61UPzxHYVgJ1
W8c7UxS5cM0Yso6XIJokDDaWaAokrEGD0DihdKsXD6TeLiDEFPW4fhXuAzoRGSXsZoVAwo4wE5aa
OW0DA+oB3cfkjg50mX3Dgx7zzryNMnvxun1k3412uQ0Oxk7UdMTbXXh3gHtTRnYGapSXq2XNUTXV
BjzSMHvQD5jbvrM28UgFK8Yf5B876noXn3lFvigAtU6wM+9RtxtUpwI6zlF8nJEPo295i2ZHkodR
euCITUBj6xF3EKElfheX2NNaWYXDkEuAhDn7xOiLOFLSEo6jH9rvUPvDo+s29kx3/jA2zTb6ri62
+q3xwid5mznVRwwot2AiuD6FF8eKwgeLB6uGlYY0B3ALX5Av4Aa6N4LaBt2KCcDBX2yRMzvMET7n
tTmXEewEubqJQP0ED3vuE2j2lLOgPMS74lHX+GdIzNESp5qamD1MzVJz0MELPWqWW9ZgC1KGl0b/
yBpIFyiC4I0bn55bZXaN1BXqMjSwugBO3EAJg/ycFbuu8V4sbYPuyshDWaHrCJo4d+TfS7QQ4DvB
fojukbVGzrxpGsT8RVIEcCSwogAAjEa2f7+A4MswgGZAagDalswZl6P8hHcTyt0FWJ1m4O2N9yR7
hCj3dT/hzSMyUdCgXS+Gtf3wcmNWBPocwBO0Tp7ZyqY60h1kBQ7yZ+cNHnAbwMaJLHLC7guLzMoZ
ZO4t0JO1DpocXXjJaTxZrd1jDreNKpjF1c2ZDX9hi3lWDCTtq3K1FdfQwDScEXm96xPIOUAvLDAB
IBnapctDWKisndZmttSiSUA0Zas7XRsGc0rn1aT3jRW1juzr95Hbe+jByLzRfZx94/P6eHiRArQW
oN8EvOfqF4zjLXmbQd4iafEywapINgjScRFNduPrBxG/Ne+5jqhu7dEHLgoSF4z3TTGwDqEGnkni
W0fZW26CjeVUjZ18B+bcF7Z7cd3hzBzjerVaqaOWFy26RcAADzCFIuI65qVaLkbEeFwa0GIBfqxF
g5A73lM/Ku0E3Em24ptub9mdp96vT5LKLm/jX9qTYPFEA2S8cQpHSGEWsA5ikDW1dPdj2MhOcAKK
7rH8bJzo53WDnGfXxWgZx5SmXp7qChM6Wqc486TCJiq6AwO7EAmM8iyB9gDwCugsoWNlHflZAKFO
E057uWydOb9pOhSykQL9LGO3E0ll/8aIs5vt3BLjk0Qi9SIRWNIPiWSPe93XvOPpKFd2tZ3s0M/s
PUCQPWToe1FBmVPlBTHV2SgZB12axiCdBdvlPUjPbcsJjqk/eL96wxbBBFdXuDZMxlFBy0SyMapA
GP2tuI2O3VY6SPft9t/7x/l4GH/s+hwStyXGY+EWg1pTnqPICCAwAOsigBYvuMPcGSsrxvpcZBEx
HbBTsZLW64CWTet0IXJV6O32pl2zfY825Zt1IE/Rw3yTIEmQ/khFnJe8HNbFBzCDBcaxbawRH2AG
I9hS3+ryTpfsufzQZreALvf4QenH0t6hiKtqjY0G2t4U3EaEv6p/JoHZkFBi7gHsXCfhkOzme91X
bkx/utF38me+A/mVB34Je/KCjbJv7Hhj+CBQ8KejZb8YO5HMMe8wOlsQVuS9zptenmd8y4KW4UG/
p6UAXvo7q/PFh1cwJgSH155MxofTJq6XWG5aZ0BaAiGMn9v9XYQYJoyQFaXb2O23y0n2RXuHe2/p
Z4aZpS4ktPq2EwwvmbPsZLx1ZWfBdq3XMz6u7Mi/vo/WfX9toMyySnJZpFD9gFcrxB5RuWgCmygQ
TrW864bWH7piiAV9mtLc9qmJNZNn9Ck7bXBD4/1aq0adWqMbNfq4bo8D7cSJ92cm2ZIroF5JMpQY
2bdw39b2T9wg2LWLg6DXlaEYb4rOCdEIyeVFUpaSMoQ6Rtgn26JyG4q6zybXHEWyq/wXVL+vD3C9
La5NKBNOmRqatLRu9ZTe7mQw3f0Iu9N1E9yQ7XwOmbtRm+q81xTYSG5lp/8ZPGU30rfE1u/UvyiL
XqwWcze2ndpSiAPBD3vwM7/kyl0mBDwLfN1g7sBMp134nxnbAE/tkH3h5j4gPR08It21G8ifbckr
fbg+ib+zOV8Xam1xBoBH0VioqFZnaacbGJr1qO+NG/XVQva4tU8DcjHUljeV84qT08mQ2pW3squ8
/0W6CXP75wOYVRzrJI2LGKuorCSJt33oRao/JYINzj2UUQKUwcCCHrnfKcqzOAoNAIa0IBfoTImM
Ju7ctoR9MKtLf5nJlQYDowHnKws/iKwpk3sTA9F91MWc5DMCZP0uPklu5mX+uBPx9/OjpjODzMz1
iZkEkQWDGgIMex7t13dit4/zttyKyJv4bnJmi90B0KeSmwC2Sk8GP5vXe6ktO5NNdx0q9rZuo9H0
FJw+qofQ61C8Sm8hGCuKEzmLCClQ8L+iDoBmhN/ZtrNFTNMmyGoy146O4rWNsqs7aFPrXN8RnFAC
zSMg36PAquCOZU4uaqRLl1gUJaK6cSXdb9I3QHIXUKVX/TES9QPzhgRwFAryJpC5X5A+dUb1pYkA
RNMzeXnUu/p5xpIK2oF5ngL0IEoJKF5SkNsy9+gIlZ8FD5qVVMkNJjdrczfU7VZ+IR1khTxzukUf
3GL9uj6TnDvg3Cp7qeZLOpC2V1FoLD+rTHslDfHMtnj711YAlfozg0xMAhaRoiwzABTHuLEVSvYd
5CKTVN9eN8Nxi7VjUlmh2iuGmpnCOgmUpICKkAMGrGhTDwaaQyDwYxdFeawby3wIaF0/xVmtCQxz
Lm4A5xDkAbXxW3Xv8uLuhijoTXRMOrG8C02vt04NwtvkUKff2g5UwffXx8l5cF6YY64hGmL4Bl35
t2bsctlLoZOW1A3yi64CN71ujOP9EGEFS5UOzwTiiDlVQmpVPQSZkc2sd0OeOhmaQq9b4NyqFxaY
4RhZplVRN2E4Ffo/i9RpkweaH8p2cq8b4s3b+VCYmDwacSdA3QqpUfm+HUu7CKEfVt8oZY4W179I
c1+MivH5SocISgkdTadfpPqYR+nk9VId3leLdS8XHRGMjbeRUV9GxsoAdOALh9mc97SaNZiDeHuR
75r4U1gg4E0fMss4AsHZDNwZM31DnU75TBYUsqHoodljvx1TtAo/DiLCEV4xci2F/GOJmTvoxCto
74Gl2Q/8/Ney6W5+LCjKGJ72QB/DU+XTEFm/697BOz3OjTKnR0AC9JinMGom2xzHk3wyBpf27hw9
RIPgecjbVH9sIcF4eWCY/ZCgXQ+2uukxHvemqE7Oe/DjXF9DnJWFEN2HlwbCwlgCJcW5vhwhNil7
+WH0JwSqGl5LuPhHPGAsFw+YWlD84LnhuV3mCTOH0YSEMOzGYYP2idcE/Kay9FdG/rkq2YfZWGZW
lY+4KvHc9FPwf+RZuVdNSbCleA4B5sEVHg5wOBpzLucwsArwkFOMxZB/ldl2zB+WMrWHxl5QEJd/
XPc+rs+fW2NOQRJRpUtjWENTh/5thrDpTWpkUgekbLCAskNVvQneeeqUUHO0oi1vDTQf7tAr1Hqy
lMUOtKLaXZTkujs2nelBd/Tz+ifyKqUAy6NzF50eMogLGaeKS7WYc32GU6XEG7rXHo/vPiJuklib
sf4ghmXXQw/9V7R+ycOhU2dqjzUyXv37Yp6yqNlJCt2janTU5MCtLJH2CHcOzz+Q8b4Jiq0oieED
9cO0SU6jH24zvNBo5wRb+pjvij0axRMfHU3XZ4a3nc/tMvHoGBmkDhLUBMr0taOHXJTU4Xni+e+v
9s+C6pImNKUUxwXBrlKBGewG14j2SXIKBnS7C6qmvD18bo3x+6IapISgVwhsQd/mZs2bv2gi/gXe
nX9ug/F2vTeXsa4wY5BvSNInFfmb1CXzw/V14aUf0GyAdmi0l1lo8mAWJqzGfMozDGUhL2NogCJs
14BdokRGUfP1dk8BJ6hFSQ/e2M6NMqvVQoTODDR44Tg8Z+mTluG1fBBSSHGPeBztmi6jJ3ft2rt0
CgosSzwvCsImFxtvcY+tHxseVsurDgHYkWxrtOmDqGzJcw50GxurohCeQuzFEhv9kBMTMzpWqRfX
qMC1w8tS6AKCEJ7Hn5thdrKZm4Gc1vCPqPOXEsrJjT0sC3j7Z1uWU5uqgguZ7yln42I8Bbxx7Sj/
dsi5c6YUTWxoFMNj4jZXE3csZcPJ1OhYgiDFqkX8s6I5ZRyGRGjgVmXMaSDfx/172vuNSK+QF7ud
zyfjLBIxykVO4SzxlD0MJrFnyHy1RvPUgBYASCLB8vFyp9a5PWZ/AyDQmUEGe+qjS/eQvHlTLTd4
bDeLM+9QX9y0s3t9r6+TxKR2QNoqrw0L4Cj+ooyEwpgWtwEs6pn0c07GH0VGBSZ46wSY/NrhtxIF
szl9Nc5oN1qAQ9H8NKZ3Gah3ZdGJxVuocxvrxjg76lUE2e1QwIZBnOkG/b4PkhN7+g5qOst9vxv2
+Sbzp3flMxAsGXdwECGB3pwGsBU7uMHMQjPNEX9oC3TRhhTM321l50EgSHSQr4YAhQXRLuyscoRs
v8GsGd2sT1A9Mx51v/SUD+kYYEc74V0UI0PmKi6A6r68M3t7mW36Bhjw3vyQP6IXcxMLVpTT/LB+
DATLACyAKgebSepiI9SXqOwAX9A2JV4bu9yB/pOxUe7QUJrYoUfd9lb9qexCaLP4ia8/i446/nz8
+YTVsc9WHF1dcxNrRYes/94iHgG6TvS0+XojYZRoJEQvnAwyGXZtocCmgGx6HWX12Te/LDrYMTJZ
w6/rW/Cr716aYXw3Rb09kmuYySy7HX7I4y4AAS9Yh2dZJGfMqa+ttvDCQbLMRGl1ndWzWUuXdFqi
ALbCKfGz/nOh+k1HviM/7+gj9DT10QG4vYQ8989Oj11jHg6W1rpLA5R5Ym6k7DSFfyHVcflRzKlH
W2yXQa47B28Xr09bTwLKe97Nsavqb0u9NeU7tX+6Pumre1yee7C50qMjb4bJYLeT3FhzqRKkmXJT
vk9z/TFLDEF4+/UyvjTBDEuNUmma66ZzSAFewgS6Zb6culIV7mZpHxUi0g/uhjgb0epmZ0vb9lYn
RS3MqbFsj+jei7LWXmgtGBXXW8/MMN466pUy9QEmTk+VbdhuygSlE3Vt3kMDy+76InGHBCYMnDIE
zU4scikchygZKjiGgkKiVutg3/bQrH7dCCeGARxd1lf5bTDCgpLncuL0osm6KceIQFEXAUWETB0C
6xhEj9DVyhMn0m1CtteN8txv5YxCRyoy/l9oLI1l0mtTw2JVoB7qGvUuGxvBzcQ7vc5NMLGgVIMo
pY4xLClOHAl9TNCtRmpcrZ6vD4XnEOd2mBAQHG2Y1Qp2CgOyV+0RD+sFkPuo9DpJ4A8iU8yZX5NS
SVsKUykpXGgXVQ0BlNtputss/rg+Kg5JIrzibIVW3zzbTk2R6nMud5g+UDDaHbHNQ7ejnuWQI3o2
ndzN7NRRvMXfm8fo4TlxnkNXc69/BO8EOf+G/yPty5Yj15Fkf6XtvLOHJLjh2vQ8kEzmqkztUtUL
TaVSgSu4r19/nZqerkyIk5xz+rFMKgUBBAJAhIe7EEEAt+gauZ48s+GrlK+6MfM64BF0ZS8xV5J+
Xjc3t93OzQkboQDHxpBZMIcmp0dJHZHSQzdlkSNfcd3QrGtO8A6gEjHFIquOguwGkZqmdrTCG8kh
124s9jYuecvs7J1ZESIVpWGSouG0dsJ03VntRpJ0O/T3fZWucuuWNd71Qc3AzOAxZ/aETCgvitz0
W4wK8lnWL5PZ6Stx5TsCuUWbtZBoc6RnQCA26rHwavSHsYfrHzC7fBBhAsR4YmURj7SW6FIfDBiv
FLV2zEIHSqNGtZBEnA1cZ0YEl2SDEUifk+oDqierL2GzdMDMQHGm9qCprxXlExXiKZc7b4zBCtL7
mEcunYrslrNvJVub/Xuo/SzbkxHtjPyGSetYfvwL83dmdxr62Y73wRYRB9OOr0bmKmBl003ciNL7
61YmLxAvHuejE+KKVLZpO/qwAgI9LfvQhoOKxBoKeyznNlqjV5nxp3lOLudTWLI+ywuK7BT8otrR
6FvY3rDqm750Vs/s6QnxO4mkoxfjC6lsiyzAWKuwkvuTJDXxIPZgx9apVcKFU2AmhQMTZ6aEhWJx
onbQaUXCAYDKB6W1QVh3M66lG1DWlXa6BeHHnn5TFkA5M+EEVTAkQpEQQ5FF7FHKK6khrItqp85v
LL+3jdIdoXqpgfG6Y6sm2133k5ndfGFOGGRNugSMtjCXq4dUuleijbIktTADbYY20dmQBF/sjbyz
Chk2Sv2+q0AqC76hmyZxwYro+OFKaX/Vmldae9m6K9u9zm+r8FQxt0FgCxZmd+5JiW+xMLUaehZM
XfgWpZJ1aQSFr5O77EhODVY2e9Oc+/DQHupNcN94qWT7m/jAj4a9C56qyLk+4TOXi4sPELYJ90Fq
rcf4gN73/N6D+FRAIfZ4zIMldsvFsQoHLSSMwiTUYYowt4g2so4uU+1n4H3Eh/fIi14yxQ237Laz
+aGxw8d8/baEelkarHA2WlbWmwXFyjep22muBsawMl2F7DuJnv+9aRVOxcTMhpobGCtYf1p/XyS7
Ibmvhgc/XDo4ph0hRNbzBRTRqRoYkbSohKVSPZTa9zpeuFDPYE3QNAhaWTwVwMaDLMzlAVFpuepr
WlJDpvOk+yf0uPSJVxBv5PuhdzE4wgJn1PSF29In65gwMDSVY1MQkK4BDC0UkAJWQY+jRzmG1sQt
Ed/6HnyE66imttqtEgvcQ7HDqLFJ8z1rb6RgXyB5AMVJcuz0V6O7AwrNViFi3bF17LtR1q7Gyu7k
fTx6XTZJYZYKsQdtG1n+vvEh/mn1q7bSnZpLTtU/g/UZfVdvKgRlUsMx08HO4/1Qnsxa9vrAoXgw
MdUOlyLgjI9CYBe4FPD2aKCZEu4BSMgA2jnquAcgAgIhm9GbOHaovIIqjHvdSWdi+4UpIdhmnTbW
iTqZCg+h4VZgm0bmMJRci7lGvhDZZ42hW3Gim50IqoRIx8auSVICY0lL7T4dPVky7Fp5lbpD1hyj
vPauD27mZJ4M/cueENgaaDWHeIPi1SQ9y2hiIeojqwxvbFbX7SyNS4hqCrhm8sqYxqX7dlqlnqW+
Z/qajME6N62tNS4hYGYMQsocOnDAfmF/iFlISQ0sHwrRjaOADZ3l23D8PtQ3Ei9OobL68y3lSEKo
6KhDAha5cvH4T7kJWjhGG0fVfWfInwaUlwPD6/iCd0yrL2z2CzuCK+YKCbQKDIpQdT718U2iPIbt
QkieCZQXJgQHJCOhIYptjVP7GiSroF2uLVzRZgcBhlEkGBGugAK4jJTqSAzGA0yWFjQvNR/dNg/u
ebRwZ5gdx5mVyT/OLuytYklGKMPKJLhJgHzNss11l14ahxDxIymgEL6EhSL9yIsVGZDrQpr03zIi
dlJrekYYNggQAHoMqMm2s6Cis0T+vDBXImePlQLXp2UYidyA6rhVXfTvudfHMZdcRovhv1b9k4Xi
bD3KMi5qHRwzaKkfb0LjoA+x00H2vB6Im4f8kELCgwcdHuMyeOzMVQGJ3R4aTEHLbb2T1373UMdL
dYJpib7sp7OPEk4RDshQTSXMbto8WdlDMRwZ2yfVvmU3SrxqmwWQ4UywvZiDaR3O5iDy5ZZH6uST
YbduQ2pL4Uuirv14ofK6tJ7CHm5aCuUJOu3hOLptymKf8sfry7lkQTg2soJRq5dhodNefb5Wa2XB
7+cSrxdzJUQJI0xGNMFgrhJdfrSiKLIBbwDLMh1u+1Za0djy+hDKa9U9ZfG/a1wIHgEb0TLQ+dgQ
8mPql3aATd6c0vG2MnZ9RMHGsueSumB11hmR9cLRj5rDl6pDVVoG06SgdVJELJ+vQi0C1Mcxe1BH
vhn3cv1xfQ3nvJFMKj/IMwP/pAkzbPXQCukp7DW0/ZWW2WOPXFijcCj1LE6oOrPRzm0JE9rV4Dwo
4hAtuAeAsEsGvFz+Zt74D0/qffmeLeShZkBL6GQ+G5oQmi1fSyKFw1z7Lh/DZ/MhPg4fBbXzvTk4
ZOXq22f9brExYUIYitHkzKrIQ5ybUNCuEljF63TV/QJ0Xr/RtmD1COx8iR1sYfFEgnpLySEl38MW
Cp0uB+U5dE7i6N5aIi2cO+TOxzQt7FnICvQIjTIR7KSEbo1E2wdd6HQQWrnui0tmhEDcKEFJ0noy
o8uO1e0iZNeWsvYz5AcXXqEL4XewBnNoJiMSiO+sdfkaPfIDVP722av2EBl2uBCGZ8+888kT4jDY
bOQ2nhap4s/szbSN7zV4x6RVuG4dwEalj3yvPgL8SO+S539vPoX4jLiZlGEJy4S8d9azSiq7kJ+u
21gcnhBA2iGGNv3kG8YNARzwu2LX+3Cnc7fpMKTsddz1t7Gr57a6tpae2wsBRRcCCk5tI+gL2EZd
HIgp5aShEG8baLRnq28yYAXmAoJvBn4DPQjwDE4UuJ/kVJc7wR/SkOa1gl7bPMTb/pQmuzhaJcRF
+78bRg9DccP9TdOsi8GVimMUrxeme3rJX4aX6QMA4gaGG4Vp8UUz9iOjCdfQstaVdgy9zTTXnUG2
sbbgyIrQABwYq9FfpflqwbI5zeY108LOySxmhQAMgJ7T2APyV5cpGIQ2cbcN4xuJntLsUBavGVmX
5jPV7VYNISy5IvKHorwZeKPottzHd3TibWHyitSrsLuxCn8ztrFj5o/IkqjSa5qVLs0juwLVYV1+
7wPZqesTA62xlm8IVEA427YaGgKRvqgO1RijUPPdAj2pVGtOP3iKuolAY5pu9WKXSXxVdFsurf1o
a0D1rwbA01obw7psH+L+xicnnXGbRQzSPD9ZuGcpaBxxq0iBixtvk+jEVddQPQAOc9AA8FOUbqPB
k2vcV/lzCvS3v4nMjUWfs/yO1MgI8H0y3EHXy1Ri1yo3ZvFg1V4aEztvIZy6i9idkR0kEFiZLxQF
//EQl/sMUsdFvDWz+zRe8+rN7x5RN+H0wWw3mWGbA9S7Thz7R4aauRG+Vxqge6du9FpTXYWgZE9f
5epbZoZQo/RtXIpi4yawHE154tGDlL2RoXIpmtNxYakNhukCwVuh7SDsQsN3NdMdjX2ThyMUVaUc
xLoopKgtcPqWB/dzouzJL8BX7I31rxpKDfQg+yeksdrqCQolXdnZQXFoIWBQ8z0Iuzntnbj1mLaq
5GorNcWhZsNaV08J6Ww5syBr8gq0kJeGq5Qu1Z1mqmvgOgNqE91rMspCIrFIqjO/1INmAuM4ytbc
ll4N2hTI5hwqtOHa8i25MZ/KFTzsAd15i1JkX29uSJSDHRvUQIBwA/B1GRqKRM+aUoX56JC4qgN5
RoefSvAe2i8PxoG5fPeOwtFLtVpqDZjpT7y0LGxMIxsMs8Sh9gkP8lfqrrDHF1bYKa6uzr25Mm/y
VXUYNsHWdHM3Wku9LbvMXToJZuLDxQQIB13QVlnNOnyGOlGRwLTvGpCZtTvwMDxxGyecax5i+5X+
vB6Zvt6CLocvHHNtHluDbKJe1jM3SL/n6qrKc7shS+Obvl+IfxfjE046OU67wtRRv0rt9Kg5ZB94
McZZuO26Xvn7atM4SymlmULW5diEEy4NwCxfW5jT9Lmwgy33Cg2EDsg/um/1zTFZ6063cG1eGqVw
a05ICZryyY1NuiP62u+PRNpcX7C5U/RsJtFaeLlVAtBLG3EJG5HBfsj6ZpT5No8qu+reUHFyadK/
1Z1qg9Q8hnQYupUUyD6E7V0cL70wP5n2/vdFRdHu8lMoTdScTiV5XAbvaGATj28jNz767o943bvj
PU41G2UWu/Isu3U6r3Y6dwd53Ifrc/LFiaGPpKmATH5y/Roi6LyTgiGRVR/XqKH0VDQbFgiulXmz
CN3/sr4w9MkoDOA+QriYW6bJmOQGdDyQeAMdn8HtXFoR1bs+mq8rLFgR9qTakjHpK1gpQ9tCYw/u
Z3YWrfnGf8i2xIFUV4bi1RK979LYhB3K0ZVgsiLqHCm7q6PHXPc6xbk+sulPXPiLMDBhQyJjKVVy
g4FJkSxvk7hIX1SJGNGqz4bsxmyi5JfURP1CHnPOO8CPDqoZiGoCtyF4aRwBJtOOSYdy4FoG2Z2M
rotyr5LX64P7+mT+HN1vO8JDb9RU6GIA4+1Q3OtcpfeMNdup3yTqsIP1wO/zvX4Tb3WnWkJCfn2W
TZbBggSsJZlYvIWlY+ZIOxrGICneYtdtTdl+QWfCiqyrbbTCLW2JU3fRoLCQDSuasGxg0LipDyEy
w2vq6Hfm9w4E0MHOOi6mI74kBoQRCoFV0gfemQEMFjqYayCJDjYXu8RNzeNOtcQW8LVwf2ntM7N2
9mRveJK1gwxrvaucrHX7niV2BYZNZ3qfjWvjVOFiFDj1G7xp2CydW7MbEW8BCFEAOCmLpfpByTKu
jmkHYBUgre2mm7JYumH/FXcl4H9G4xz0QsQiglFbZk4xrbhsNb+atewYK+lQ7PIf/q25gnjZeExv
mVd3CzFg3ndA24HSxXTVEw8N9Fg1zLBgF4Wld+0OwHrPd5Mf6iP6CZ3i1PxYGOeXd+60mGf2hG2p
S2pSB0EGolgVSJa6toE/dcJ15cpuB8IcvP4WZvYr/kCwKFxmzcZPjFTCCK3vDPpOyFN73JNa8NpB
fQqCAqcBZEvSNgLN0i9IWHzPd9JhiWp/urZ+CbVoEwUfJsVMixjAMskrKyNTMEoOmvLLWhIxmR/k
mQEhBABZ1qWsRiyvewMo78wutAhCwtY9bwBPbXIKvAtK+WViR4OGFHRg+z2K3F2wYVD5VYhuq4YP
pZDi1OXdNraIrXTlg6W3SPVJ4dID4+s1f1qTs88VAkgbg7JaVqfTzdga37u30c4ML3jIN/c5eDSt
99QbOzfakV3vKIbbO4P78KcRMJefQIWLG5G0vkx0zBiobAv5u9TcWSEknl4gtLbggbOLP/EMTlkO
POaE8yBqdSiQV4hfI2pdHFLnfS+vF7bV7KmKtiPFgkbGRBFyeffruYnn6RSRwdOkg6ju2Bw9fU9A
J/OtttmjvoMGATCSXrlwO1qyK7zXIr+MSVjDLg3VrZaPB1SpHZYNq2CJamt+Fn+PcIrTZ6dAGw36
WDNYsuhLGD5r4er6FE47RNyiQLkA8gLwAC6twr3ErPKAdayASzJ9XSHp4d9C3bDja4Unx3QJ7jE3
mnNrQhhMjXwMqgTWBvrSMC+rlzBPSwYEhzDMUO+VyYBhPWjKT0iHXp+uucvjJ3s5Xj8A6pjCDlbU
gRCjLTunNX9UupvV6yr00M1C2dIJNTuSiSf9vy1ZwkbNenD/mjEshURuoZ0XIOMcRzcp+8n82GMq
Abg0qV3e0pcu5KAr4vWz3KKbQbeyo59UCx7/FbGLwAEGFyjS4LTGLVaY2YFpBWk5vif+BSoSqM8D
VFSBD/UIkBISIrW88Iqd22JghEQ/ISi/gaARwocWEs0KiqpzmA+iCfOQkxTdNauscq+v6Bc7aAlB
u5QKmQIImaLV7XKDxVUvjbGZIveAdmvJ5f4tuGI6+mdHI1gRtpml91rQJ+hkY/FGH37V9DbiLqPj
QsxdGoywv6zc5IOiAL2WA6W7lavwXWp58cLj6ENpSbAQO5asCS6RJrVFYx9T58e/jGFFw0f0jSfM
u75AXzbCNHXo3ZlAxyruEEIEBGWjRYMBMMaEBWSl5QZztSFcor2cHcuZlennZ3E2nCqoOWpkTgjx
+rSx1ioHRThkqdN4YTxfIu7neDQwrwNjTKCseGkpS9KQKC0sGSZUulVHQtIpfUPyi9GTFCy1cS5Z
m35+Nq5RawLTmvCMfVnvid+igJTj4ZC3Su1ZRB5sozNCO6U0+yuuCO2q/xmmECmbGOUXlPSB1Bwe
8lSxQ/S08HGdIHBd94/pD12cYJhPQMUhh6lBDRMh6nKEmoncDw+xtThAkkZtrrIMzbIq0ui45spj
5aYWKv0kWTgJ5iYWfHwAMkP/DEeC4PxFqDE0jcP56/5IUycoHxg6YdMfQT7YZbQEJ57BUUyj/G1u
2iVn65iBFqmVW5gzA7Ba6UeTR3Ymb3xyq3dPYeghU8zjhdC4NERh57U5GFyTBDZZnTlg50cTnd3r
R9QgZPNusRN3Bno7DRFQv4kgD+l/wVzfQ8bd0tG3SsMnlI8JzlZpG3NmR+QwibuA87C3XJMtvrTn
Pei3YXHvd4VvSDkMtz4/yOX3yHrL8qdCAlo+GV002NkpkbZDHduNka/R5e5merNuU6Q2QBROaeP5
AAbInHiGtKTBMQ36q3f//jbBu+uiYpxI8O4R2UTVv+fGa9Qv7KDpb3yxoaCBc5Ilx3NfsFGWpeGX
A2xIQV3aA+WSXQUdtLyMBLJeDT8C4dMt1WFnnevM6PTzM4duU3OUe5bjdWZmT1Hfrc2gcXPe2WGY
eVA+cVoN1dDiWy6H+0j/ReLxBhWxRJZsAvIpDnZmjYyHEqil6+Fk3g3PPkwIXLLBmr7FbcohPeie
pRe12bTtOhneNT20ebdi+Y2Z7tpme93u7EJDq32iEsVVS4TxAPsB9Uplmo+eb0AEsFEttql4vjS8
L0msKVzivYSYhcboLzKjFKLl0IfFpm7LwfFbMCHr7ao2TUcH1BwvuUctyNzWjO8GYHqvD3HuJD83
LcQwrTMh5TTFsMZod2FRbNFhtODK87P4e3RCDOHdpB0RY/Fo3Xt9qSGExHauLRUdZiqVl7MohIzO
4HjHDxhKUdpQ8t5U6+ZXuJGc9FBu+IZbzq36YE00M4nTbJa4e5YGKezXnKNIl/gYZBiDQJsCvWBU
qw4U+9eXazYsnnmKsENNv2rMajpYrXCrj56V3QOXD6nuqHFLedMsUTcujUrcdzUlZTZNaaK4VXdj
GAej/3l9RAsOKHaPRJHf0Xy6HktAyZHT4iVy9u8jpwjlTNACIJZexjTQLOOyOk5D4Ke6fCjo5vr3
z8bMKWEJGTnA4sSrDtSBMzOpECNqGUR1MRq9lehBzx8NQCtKI9m3ffXjusXJlb4cDWcWBR8oUkMu
AI/GZXXYGhnEgm4LaaNnP/16wdlmV//MkLD6HZVZnA0wFFinBm0pGpqi+mrhTjo7GujUEguI9Ykh
93J94m6UIo2Aa6DpcLylSb+VB9AWBfKrDFreepQX1muKAl9mzyJgprYm7gERz6A1me9nKTKQgbWp
tBdLcQ3q1Uugu1mvAFMLrr7Q4UUrzeWopMyH9q6BqWNG4pZIqURJgbMblNRsw4MSGJ6FF8zsNP42
KOYQgzrLw7SDwSJbW+qxLFd19iFbj4qx/Qved2ZIeDUzySoYmFMwMgmKW7ULqqs4/qEqDh0XMH6f
NBPiUk3E1+guw+bF0+RyElNzYMgk1rjygdbAkXfGzoDqnoE+qU1oo9V6q9903jHafbv1Xeo0rw/V
vnGTvb4uPI7qcuRAt3thS3zNbuOoPvsmTUhN5KBILYlRgYX+9Cqt2I5s6n12l7yQm3w/HqOXEAq5
d7Fs67fFnrkDw+V84Tj9WgWePgGZVWPScsf7SliBuMw5SWkDAZfA0XZgNodAJ5ojgHtcRXZ8S4AJ
DJZYkOZuKOc2hSTGkPhtiY6fyvnBRgCN+xf5driVXwv3G3dMiL2i5uYGO22PWd/oCx73tX4qDFh4
1nWURHRit4TkXbbRQMLkD068lgAb6G71NZ6xh+RoeUtymbP3ifMxC1cjhuetn8cwK21Gt1jpdraL
AbNzqvdD8aidLFtyjRsT1SJ1URZjhgXjco2FU6seik4eCOabnBRvhKbIqfd+3BvQtUWlaCffyifq
kLXmDnb88tB4uKEvFSW+1jqFWReuUy2vy87w8QnqDUGvCFR870e79yTnc+txL33N1+aOrKh7PcDM
z7up4g0P6qdJOOty2/etNlSsxbybdgTXqlYB1CvaVwLgmemFTr6PBiBHgMtOPX+5xjt3XyBn1sVV
rxJamBas+6pma+1KpUslpzkLmoJefWPigset4XJ8OdhP4c5gmU+SyBlz6AcvAkWmyChGTk3B9AGv
B6YlkQsWdYIuCmWYqEBg7hYbBOn6Bzxn/86fc/uDbdnjAOATOkCeraWn+9wBe25b8ButUsio+LBN
49ZhyBWDMgapA2mprDDrJ5oCD7FkiEBC+uxyHpHyR+PTCEME1Gvv4PBy9FP6hv4HIA4SG4KGUKR3
sm9IkHQ28JJLUWnudnRuXnCUrgjD1OinOR5s/b1/jW8isJ3mDmtt2bac+I3goZGefi7sjrlIbOog
K0ToBxOcSI4W1W3kFx3wwlR5NhPbij8M89DGj7H6HOluEO/aJRmK2TPv3KRw4TRD0gVtBJOAHcV3
7QaEcycObH++jTedbhuo0B7RQtc6aN196J8/kSXBk7ZEojbj1ECiTsAE5GjxVBbOPUhFpMClg7ep
N56yzKHpKdfWyClaFgJEcbKWbqYzC4zMNpp3oNoAuV8q2FNVkE4aSlE6cpG2656Cc13zoxYPoSRa
uL3NhATIUIDeBRgd5HtEKqwkzMNWkysw5lLZs/LhbdTkhdvU7GjOTAiLiI4dXLV1mJg4vepsdOvu
1A7r6945s/chioy6MlIKsooKqbAliyYiYQ4jI0EqlMWg+/es2Ev9b9ftzKVeYQiJMTD8I58tvuqY
khLwgtTgdVV2Pa6HwBi22pr4NpNsrmyt5CYPHq7bnFsji4BOGmLJ0MkS3Y+RKI/itgGfvJV63M+3
iblUwp7Lc2FYv20I16xRDwyexLAR5xC2lVd4fjsZz+2aeGXtgl+SjW5QewH7083P0CxFlgtODkrS
L7ySOXhqQmqBjp8MR9//CPuHrPl1ffpmXUPT0fAuY1N9yc3LQPLxoW3BIY+uBKrYjLyboEbTlpqs
5/wc7ML/siOE5YCHeprWsJPlTkyOWnNUauf6UL7WXbFGlo4WdxOnOE7w6RvO8qSSGSa9L0/el2Z3
Y+TnGz/OnsuRQMtJ1thmYOO4LuWcHzIl2JaUfKPdkLh8ZEusRtrstOoTpQHKLDjphUNQ0TjxlRgi
EW3Sg/Ozomb13GUBuzWTPn8fNN6rTtTlJuSJDD1224pbxyAODByaUlxAnD3iG/zxbM1js0/sAveS
Q29VnWmX1GCQvhzHW0ZBUxJKeb8Os7o4AJ1QP008z6WdAKKDHgCmh7dFx6q7QDLiB4uOkJUcVBQ7
+8F8Dmmn5G6ghc1d6McKvLi0e7UHv1+tRieg+5G38vPBglQT8FBZPGS/ukDCy2mikVwx0A/cKrzA
87lQGnWnNo0VLqQgZgQPCdoL0Bc6seAAXTedPGfr2Un1OFglOlK4IUFa5gnzvMp6IH/ouKksxSYD
2eFC9YPpv0CX+WANqh2o0QtODTfV0YMIpSJefo9VsMlU3SbPFJTU2oXk/IxfA1kM+iXkiOF0Ysk1
gbKxXOhYaLUO912noem+3/Xmy3XXnjljL6xM7nY2E+Fo8UaXYYVWeXfUAq0M7MCKSWXLRgh9Pl7F
97FM18z0Uyfvu9vr5mcGiY01SfyAB/3rlU6VtYzJFjYvcDEH8DGvZYkffMb+wlmIpQbxMjhO4EBC
zknvGVAvERisg8Y85XLrDjQB7ZgWLGQL5o4pSFqjbGbKwDPgrX45nWOhdK2ZTkGPQvsGnYMoUQ1G
4RZmWzyUDDfHkWWqoyaA4hsQMlqpDWeP1+d0JkIgA4X7Eo5jYL5ECvSiHaKizqdghUtT2/wqoQqh
6ave//Xv2RHOrjLjaU7MEhcMNfGoURxk3X+OEmvX0TFYiMAz2S4MBge/BUL56RJ+Oa+B3+dJNLlp
mSFnSB6iPEYrltd2Tz0bvD8/rnNbwrg0P8CDdIAtie5oudaD+kZmh8Rcok2cWycFRSbc6pEzROP4
5ZiiFl1YI4OvhIFq3Q0q7s+6VCm/qAG2s9HQ+dP1cc3cZyhorXGftlRE688mmbOtzvs4HNPp5KAp
GIpId592S9myme18YWIa8pmJttYKOkwCFx1E7IG296gyuHVb/YXQCLAy8HK4ukBLSJg5BpadbJi2
s1b+KFNwW/gPkfRxfba+opMt/OEzI4IbpCzQq2hyg8L8LL6A1r+PX7m8VZQngpYhqNPk6GSpjw1d
0yXfmEknwzgePlDKImBlEkY4BlLC409hCKOyTW3TVQBesWOMjGjgVkDGXh/s3CkAuh0Z9AWA+WBW
L9ctbQupHsrJ5YHA9SNtrfT9dwAr9hlrD5rGHXnUtjrpnq+bnfNIFVvAADbVAOOXEC1zn0mxUWEd
o75a12p2BMvNn4/8ON9+mxBuh0kbpWgrgQldDu9aOb2PAgCVw9G9PpI5x8dqAWGNDBYag4T1QgIr
Hs2GIxaW1B2z0QObzZamw4KZmeZhglMS70V96s4ETdnlQhXgPS1VLYNqV6AUmZ1QLJhd+joEk9K4
1L020A3Paov+wWry9pgnSewmEH/BL0n4SDuUwxqNtXJQqXbU14VpQ9gsc2W9lAanDKL4VpcSciMh
C7pKRjVf51XHctuX5f7gt+a40yI/felHNWJ2Qf3ipfZpurICJa3t2qjDQ1eV4x3Vuvyxiui4awF4
c9HSCXxVHKXZSwZhRIakSR5FDp4MKQj5kOB4J3rC2lWmgldI4sA1sj6A8nqnFjgqVbPzEq3njp5r
7ZoUPY1stUJfMOCYt2VLQk9WCn8rcX8bZ5K6NSV9peQjOtBycwCWO6eAqtHhRFV5XGu6pB30Ai8u
O0iaDJraPAZzbG/wzEl7jWyGsRqfh9JQUrszo/yWjKiR20kf1L49RBxCh3rQPvZJr6ybIo2/SSxU
nKEJDeCOJB/gp+t+NXuhsID3nBL/aFkSH6EqlSqemHgcylD/OoR+kR+brgRBMjKaz8B9+ZFdAmfv
5lJvHRWribjdR0O7sIvmjiqKZxyePjiG8Ty4dDuIokYyl/AVNaRPs6F1tO6BWKuhWrgOzh3z53YE
98YEkqFPkYGxSrYyRy+jsTsiF989tO2S4PfSmITIwIE0bOsY1xcZ/eoN7e0gd5J0VSw1VM/aUWSK
RkEDj0ExlDcMZIJqhTGht93NuFvqN7lmobl9c91Vpu8VUsBA3/32FGGNEtTV8k7HGuH6dehj8z7m
zfq6ibljwjLUqbuSKOSLNEaHV1ylIQsLlJ8CtH+AlE/O8FzIoVeQ/cjkzPEja5sbSyXcObewICmp
K3A9GfJ+l+5HaSe1ZJpCrhzU0MkkZqtoZouSDcpzCztubrnObQlpsxRdh6nZYhpzs4B8GBgEPcmQ
H+ukKO8rKpG/srPOLuuCx7O0GKrERAJNp/4PcBZRmwH+VZWJZXeZeX99/ebGdv4yEFx+AMkfwNxY
Pwn7KoVEoQHiB/XRD/45if/x3v8/9pHd/rfbVf/1n/j3e5aDFoehKnv5z/865R/8b7fJ2/tH9Z/T
f/zXLwq/t/7Ijm/p11+6+D/44/80jo7st4t/rHiNM+uu+SiH+4+qSerPv4/PnH7z//rDv318/pXH
If/4xx/vWYNaF/4aCzP+xz9/tP35jz8sOMN/nP/5f/5s+v5//IGBlCx8E//Dx1tV/+MPzfi7CSoq
NPMRKAABdYy57z4+fyL/XQaRONjZkXkGIQnFT3hW1gH+E/k7EuA6PB+snEhWqLBfZc3nj5S/Qw9G
R+YVnT3Ii2JP/M+HXSzP7+X6G2/S2wxQoeoff+BTLqLHhLxHDQzPcHkqMSDRJd4Ai4iaLWnK1WjV
RQykXSS3XmfmxnOoQ7jcCxpfrpyCtcTwDK3sn9Q2sd7wxf3Wt7JIhfyVAbHqOGg0Cf1co9rsoAIb
JfsqJvRV95swses6pTHu0jTW1xztNKWtj2176lUTGWrGVPByp6yyvteJgQpPReVBR0am8G+4Rava
LqFBPNqBmUk4q2MzJ3Ysd/2hrhWkgS3kihxmAtN96lo/2oStTA+1kYCFTi3Ab6xHxa8MyEYXVIPy
2zgOBO4fWvG3jPKEgB8k6bhtJgEorgDo+lYXrflEedqF68APosxuo4CCPXxgIfjEOkCM7C5JR4Bh
WVq9GXGh/Aw4MH22NIZoZYZ+sGnLAyOd7ddjijNZaQvftQJUNGylLuNXJH7HPQ9jw9hKqlKsQyU5
qVqJjvWmo+UOcovgMUkrLh3RKQaCb5pFUAOPYglgcU0bdqWRUyTi2to0VkGHGILqG8Kno6t1l+Bd
JLWtqxMKlHntcxLamoSWoFWUEOKvfN7k3DM4yW8AIkH5Kpca9btWcQUB3UjKO/QVM7SzV3L2GtUj
iKjlWEt0u1Br64SmK+TMIMYUQO4srQDP7LVUVleSpJUvJNPpj6RvgYcoSMxku0o75a2VFKV0WADR
NDcOunoHDWTL2PjygFwiyaM0QAqB16BmK7QCJ2PajLdGBcZaID2HLt9AHQGsBsyM/z97X9Jct622
+V96jxQ4k1sOZ5JkDZbHDUu2bIATCBLExF/fz8lNfR07abvurhe9SyWRqHNIAi+eUcQHYkV4Mm62
yJShdsyrOdjzd5Ow3VSRts8YFMpDjxSCLUCtjchER47aFRmp45hky2VR0uNCCUWB1CLmBaDWXCgN
1bGW4WkD7HhwcTEj2gMCadPwgkNxjPgnsKZFv0JPaLfsSbgNIRK48JNrHeoxOhTP+CqN8Iwx1nkQ
2UqZd25Yd1NlWe9xzws9pZedi17DGpnFLyPztKtatBrfICC0XRuf5vNUhXmrQGWmSTY1CeCVruI7
ye+yfU4HDF1Z7stQtkFQtiNJ83LI1L6f+sW3QCK7NUlOc76miGUXkcgBUw68a3wcuM9ic8UnSUIC
BHjLx2t/SKzSsi28wT+PFnk8fi2+rPuG37Ro2ASQLrHe7ZEIkqrD9HfaJjMOje1nvLYR+rFC4Ms8
402B7p3vgwu6T5neodLOzLZFZd+viT/ztOgSBAljhSh3uqzfA5aPEeJwSDzU6DoOWG1mCGXLMSIz
RJpdm3zIphkVy1HskFK4oUMdX2Ycr++V6Mbvo7HkMwpklqi0q2y/bVKmc4k30L5JTLj3NTIZoGbV
ap6Calh7hFkNxTrqsu0C/iEfihAe52hJAwQBcsqQicT1NUAyYGgjHPuR1WqP+wTix3yniMsQ814O
14enEkmvsouItyUs443HSCkaDOBzGVu8p0lB9ofcecS5LQmfpprm20SxvUqcM7IcR5NacJXRc6py
2x+3bu3bSo4IxzrM+xzagycMSxPOqSlOIMXQMQzZG5bDiMXriISjVcQombhW2OzSkvXA9z4zh3Zx
Y3FALFr8cU7WJa7y3HXv820uXueW6o/Y8mICa3OnzDGlCQsP2Fu258L5tKv60aDgXMstFIhb1So4
tKTHUQveJSax8tCo/4o/x+lzl06dO9BUxZ9dESOPDB9cP/FsYBz5WMTY0zrrPTqycQ+2JwDIeEII
8Un6oJ3u9BlfI3kRNIiHg7XKIphkGJdX2qFXAJdvD6iEnepFdo/xMsIwjLGrDyo+ZxOezAkSbOZR
xNLSpFp3nLUGoOW4fQkIQJb0MJsk07Fzc3y7z+Kut9BwLFOL3Co0P3biJp/9A6pEYA2E/boD6BpM
+s3AojrFazxJcx8v9KvCtWkymDLqgwsCVY6RhgWoxaGZp/gDwKPWUS5uUmSVFf3UlxGUb0ouOWLc
5Y1ak48xjV+9Em/dEOEllQcThC8BezDbcjcNfiw7f4oUP6utP0tWNB5phshqgTRwvEcTTDMt/ONq
0A+8Jctyylb7rEUbdGXfuVME+X8lxJOZCJa2JSnHNr8TPAor1MQ3dMECo7/mUycqY2ZY5nC1kbJj
D6PCZNv8AinVh8RH/LCNFL7zHplKLSbaPS3tEMU1OkBqFflLt8vhEquIXPJJP7MhRt5irGo52xkt
2qdwnvCm+vU8MPA0XOSnlaHoLzdPKtBnkwIoDSTWnp5VsfuyGwojkM38GT//oV3ZB9XHCjGc8dtx
6C4m4zdgGG4H46GcyBFqQqk/ArOgJaH4tZLFj3x0XxPSo4zHcAXnUBKYrExW9V4gc0pMeFHXrSFx
eABWi1d0v+klvYwiuLEBCRD6GZQyie81t3hqsOLQQZxZq5CilOfLx5XM9dQP3+a0aBY6nnQfnqjP
30uVoW1i50jKmfLh/U6Rg5fKexWioaGLonLPpzusRVGZOkRvcdfPDUeTQsUFlBnzNc/sSrWzcfva
zYjiXJBtpvEyomGd1hmKZJd5eTZh/xHLaZWkBQdmET4aS6HV2WasAR28DQgVQ6UHRp+3SzbfLMv4
Eo78g2u3/Os6B8FzFiIpPg41RBh5UU480CXJ3Z2yVNd9wSudzO7RcPxOUIBDM+vFIkCOhPHNpNev
eUz6as5McGcDGLM29zGWI8j0Pv2Gy9V9PqDkcBUZMNukANWFuNZkCu76IG4i3i7HHONGHUryijbL
GjkxzT7u7SWUq3wL2TVGE3QZGUcuZHiIewuSLHrqKWz1Y6HR1ximHpkrJv6kV7Pf7gOrB5iE8xHn
rEH4xzC2h6nndSDCtRQ57mEv4ocJ7ot1fbMyw85pHL0R+1BJsp2Rr1Tgm+++7B2/g9y73FtsG469
IWlyRoPjQ7b1FQYMFE9LWgtwBmEifMWtrUOYp3ic6YbLHSF5EsdJP0BTAqovrOO5DcttmE4bAiFC
Mtz5ld0MQ/oQoqFGZC3ShIYmwYoKueBDiH0mKSCIDZBlqNvhVCx42IrlyDxqs4YyGj/zITyQVb3D
kPGxg4+q4F+FzG/j8bHzbwiC4koxv9XgG9MWtz8xLxgCUamJzoNo7E4RQuwfNHs/okA7C9ZDu24H
XbySebv1SMvRG/ovxzW5oVuPM/g0VblvSx1+s0EE/XscNAsfFhiJnCyxx8ij2sMd1KU+BUw1vTC0
RnQyEqM68bkt5odYMhoc22gHRkfTmg2QShs73CcGe3SRHkbVYmUO96/D4iHMG5K9BpOiSwBmOWx+
26tQ/DBbaep+1xiRRXwq0gnlCOpGuFXUw4jlRHUfJ8vXGh9tLmeLLtshWV4wWptTMb+4kMilSqkv
kCK4TfxztuEGndlOs9do3O4D2y4cx4INHeKc0BDdECqnAjyyXj0E+NPwuaBDkSMUa8z7wzoXrkE5
G0XLyJxaYL+tJggT7LEXKKm7N7G5Yuum62JRLukUf12TfnoJ4slfpYBpK5s0a8F8t3KaXNUmQCrL
WIhurY0eg1OSGppWhUuxI25ZmCFgsVU3Mp+CuSRORRccYPQ3fLeDOQOty7o67Vrb46HM08eeTdP3
MQlgQW7pKp9WgkImLImg1kvnmHhPx4ybW+IwXt2nbbc9ZIXhvFGjid/KkAU5AJgiHmvuphiArnfy
Fa8WhWxzHVd6mIDYTpUW2oO7yPHBaplt7VgF2BoerQ0V5Onb5u9HIs3WTMCuk9ptk7MnbD00r71j
aJ1C6gz+wElgQLpQhF5hW8zD62CJ0K/0Mg8d+YC+NPIGg4lfbgYPUGFSPnsNthTbjJQagfGO9PuX
Pw/X/xXGcNdh1VPz9+2XCMMViXi7rd++bXcv8uf/8/9BmAEGr1/hDLfdl2/rjzjDnz/xH6CBZH9E
KYocwadDFHP14wI0+A/SgGPWHzGmHSTtxKCFAzBM/wM15H/AilFcWXgY0rLoB6jhj6vuCoThNYEI
4qui+G+ghuhPtO7/AJVJdlXB4vcVCbBQ/Kk/o3m5H2MdbOhCUShAPWQkLZCFOuY4VbZL58AjhFTP
KFwR2PJJ1kJksfTh8ADbmkzKmC8bGI7IrocpbTHKtNhdEXIqGIK27d4qWg+75A5lKwO9FQxjapnO
Gd7OcEqH0mOBYodCs51UJOrWo0G9Gj9gAkQEzUiGuagN5Ag4GbGcfHNtmxWV1AxEGF/ntdTjbi/U
aowq0ZJdvahjQGSZqStgOIWkuLFI5/owRhv5MG0LD05YUftnVE1P30AxZGecBTJdToQ28G70JxeN
Dp59EedVum17V3vZ9m+vQqJnC1kdAayR208berguZpCIKU17LcdybjPzmXWxvo5bHn3cbZfGFCp5
sSKITs3F91ZFOICCCklu5sXGB3AGfi/nPe3SCsMJVMI4nzGAA1TlbzM148TBhWvDmqBi+ckPNHoR
qpBnVaQ9vSTezy8DVuYdwMtIbnEslxrDcRF+wFGgE8dOjTmMSV2Q43CYMYAf0AWaG7YA0Kg3HepP
fcjszbCsIq1IwHOoEU0mH8DOYPyYJzS1VODPkGIhM5tXUgV11Cf2qd23/Ibt2fZpCSJsC+DMA2ie
8q4LkWi45dAIdTvC9yKZhHfJwNCKXHRZVCUgfGQZ+3G9T1GLktS2j+C8H4LhYxbCQV0n45bNF4MP
93aLJ4fDwRYBmtFeMgQgcxwAyzCWCmVDVrn7Eb8iLXMAYd9SV7wIj4NCydAZBi9EmmCxBjGUIr2o
mHBsCFb17CCJejXUu8dW57E+TsBFphscFzZ5DJGW1KQ5W6pIrl2A5NlujJ6w+YtvQvn5lZPNtpip
aXqUreFTvaUeqbLpzHSz+nDl6H2OXXgahzE6tViVOZ6/FrHRu9Ti7CVZw0aPDCJdbxP/oehMgrFX
dh4sbjCJDz5n4VyFCwm3Q8hD9k5tfF0PDFqS52lz+XyQUB1FEPsQ/ynYcbSrYAuTBGjbKuFCnjuL
OzbjflMRzPfJBM9EyQSwoCbhe/7ZU0UR+YSSUguPPPbHOx8YpPOKLlvDUiMQQJVm0Utep+sw8kO2
o9pFWKvNIe/xi5tsKfax4jKFxzqE1WqoutDwAvTb3sYl1RDj1cugBlbSKWvhIaTT94D2YXRAWotf
oE7T5OO2FRMMI26eoHFTW4a8Np2E1ynbFh/ncJhiIBxCpyUNbIDncFFP8+qDu1UU2ac23IwrBewg
I44OK4G3vJXu+8oWiiQDzLxQaoQTeVDoFwO4EOCItsUsUZUUYkEeC5mRHLXtwc6wvxLy0vMI6UuA
zyx+HWRQsPuOKVKbc8dxzATvd5LDQAT8PWMGmC3Wp53bHdn+cTqDW8Hu+gw5UZQAy1FSXaI16L+n
am3v+yuoXE1LC4NMUbiRPhUh4y9o68HqA3Q1QSwdz+me1WkQQDwu0ZuunkB76e6wzbnUDxsP4zeL
xzr9iDDRDuKQFdnuwFyczxtERLeHbY9n2IyydQGcx8deVEuu1o8TmqIuqbIe784s7L3XC7DTVcCI
lhOeCIRV5t0XoGrbJ+MK0M0tYn1L3LXZ1kPqkAKmU0u/5saTrLHOF8tTF4bDWvec7ph3Df049RhM
SiBzBepEgmHpNrxog+zvrd0ifz+RbfRoP1zGrmYhUMN667NgP6hxx8nLbWNxv7YkA54TzUyqRrBc
dI9AmqByLLzqeL0rINTVqBDwdLsn7XVKUqu8k0qkecXwkn1GFu+ga7L1yXzJCJXvpediqdiSSHOI
SIQK9mEGgAc8yGwBzhH7GgDFS8hE6kllqPgKlAPwkzGr48O8jqpWGUIMzrIY4FQoOH1sR99RQMFO
wHSjuhUva5uHz7436XTqsW7dedhj9gexQ697LGYzHBlmw7zsYQsb8A4MK8OYO7gnmBPg1hTUhO66
nOP4f4PErtChP2xr6ZlmrivQUAE/+32yI8rgwHFEoLXOB/VAcCPHKjVY0jzI+bbmnUL+Ognmv9Kb
/v/c9r+CK3v/f+eHzl+/jS/i9e/80J8/8dfcFkQYzq59mxR6lTREgPf/zG1h/Ac6sSjI3QzsOAQm
GOn+oojS7A8IrKEhi+l1mAquFNVfFFEa/YEDCqTr+JkwTKHB/m/mth85WIx9EOlcy80KSPDAUSUY
Uf8u7fKrT2ir0WiXzfx+nVENAJmhO2INQzC6x4I9Uvk7Q8aPfOX1minELrC8QIlVYGr9iffVacLb
luPVXeGBfzHWiQNW60eR5+YBuMnv+v9+FPH853IYl2E8RT4seOafRDwb3dp5iBasFFmB0IIY8ddr
uI817WVa/+3O/0XA/Z1w+9dLISYZgsarviu7mn7+JpRr9SipDpBZxgJCXZkVHKOt9i2wsDkeml9f
7Edu76/PVURXBjGGUePnr1GhjybAeVQ1c7QC4ImAcHYYHj4v/TC93YhN6xXxzUg2SfV6FydF/Jvr
/9tthNEFkfJpGhX4vD9+WENpm7qRrA3SPqcbqdUOF9O63m677mu7kN/Fbv7r9UCRoNuhyFK8ND9e
DzH9Mgwxx6LAoV2e8n1Z7lKHcZTaPL8pRlL++uv998vhMEWh4UQrCt7Av9/LZdKFTQDUNzIjWV2Q
ESOvhMhX4VE72SL/XejRv10PbmBQxn9q5tLrf//bs6M8Kr4660EZ5S49bCwNHsCEFXdTyJZ7G0b/
XW0aTmk0A9V8tWRjBYJY9afbNya53mPoRhvR7zGC2Xh/UAAlQbaI7tOvv8qf/DD/vNZPcggQNGkv
omVttBDqPKRaVGyEOgJ0nSgJYxqlYuFDEaTmESVr9KZAo+QJLFj0u+DMn1/Q64fGAwuSD+J72Pl/
WgssNFTjBM0HUI5JIPqOXDlY3t0YAKpffv2hr8/H387D1+8XymYcirHow/r+s6YPMdWSJTuH4ZjD
etp1wBOTPXBvNz+PMB9v9iuCBpOp4WxpD7++9M8rAypQEmw5MEJcU7uQ7vbjoySDoVj8wqZmet81
5E2MyoGP4Et9vb/99YX+8Rmx0mFzw2dBLjVWEAAPf39m43wYYwF8uvEc2WNh1yX3MoivR5eMRGix
YDgaD0iW46uQ9Dfv579cGw8W8nygeobG4ed4Y9OlUUcg3Wji0XQ3EYc8aU+0u805G6BoCF4tjzcA
jCL7zbr3j2/3qtqDVSfBcwTZ1M8ODo2PHCwYmRszivWEi4AMLPL+4hfUG3ZQ/1dmJua4GJHWEUND
yK+/83++TMBeEfobIMwI6y5mhx+/9KUYiqBvFfDCHdExIYv2MmpBE0ZyS4MmHMGDQm+XzMBZt/zU
KqFue88QLMnn3/V5/fMexLA7ItAJQhW8Uz+HpqhRdJRvi2wciDMY6vrXLp6RnplyhJyuYK7QnF4c
bEB/57D79wvn0JrEEFMDdPrxO2itVn0bSImPq8wpsVPeDNBWH3caiTes1/E7581Tutvf5Xn9YwFB
jBQuGGXXuQxekJ9WMurB0iPGEMfZPlc1SHJ5oPmkoD1e6W/k8P/yGZHdjfc3A1ScpfnPa1VKoKFd
/dyIxbFby4vkoNLQnOVUZJWDkOLJ5oB5RJH8d8G1VwAPsyeOmNhn0diKF/vHbzeyNnOKWshoJ2SB
tQOZPzE64JAEJW0Emd4l3vCU81YUj79+tn/eA68WEOTTYfWKaJZCA/zjhS3gixG/nzXJsmbwu+VB
Q/ckusl99Biw38rxg3+5XoywKdxRhIGgO+Cn63UQFhdLj7YfID/7C9iCoM5CvgH66yw95a5db3HU
BKAmIRS6ZXvR3WWERF82na/N0kFwAU9JfJZWqmcIZcypCwv7m+Xm+jf8sI9c/QrhnyrJCJKx8KfF
fPAdBNxXKXgqOa+IuWZ0FuBvkR/Yn4hDOSEWo+346xuBZfz6e3+4LqyIAJr/HLgwYgIe/mFtz/J2
2dgIxKPNnJgqmph1/xxEaGT6Hg/btLzJilm428l1hN4gKLyPmr6F1OFoEg4jhdxt2B+ddW58q7p5
XxN4pMCo11S3YfdZt5rSN9ewtuBty/VUQNykpKuiZU6iy+AgrDi18SKSzyb0szgBq9qH2iu/EsAF
M0VJ1pSN7X7JeTSB60UdK5KPQ6m2A+kRrPgmslH+opZ9Sj+0G9BhqHPNKut2jkBxDawzyC0n2/aF
utSHF8KZeb97FVKwkKucS4FnvatouOxPDGoJsMEuwnMwhcMQN8B3wcu0am4floiPrJpmTIYHAVsM
fda5jb8NcnYnAWbyo2cO/oHcryKp0DrK3l1TcsD6TVtez0YCFl3bgoiHnUdWnwlfClpL9IQbLO8S
ef1YBdiBbJCjFbGJ5IEnqz1OBWaK88L6DGTsbpQ+7hn3H/UU08d1yaDXWQF8fPbWLubCVuImqDvW
7I3LHWG1xUEIMd55m8jjgGyUFesYz2TJY6Ao9ZyPIgSfi/+3cV04HNfQd1GlulC9iHVagybOyPY+
16sKq7WffFSRbWXu3KvevbhcmDd6zlKEupCtNffGuAVQn5ZcH5C0EBAIcCTUJjg0kPO4dcltsC8b
4CyNSoIw7zNQwXz+DsvIhtLUFcaxs0/JBkfuCuy82i3f2anNkQ2etesubrOAcl9rTuVy4YySBshJ
QY4QTW3sEOzE96UIuylGBp9P43ptWfomGwv8i3Tdlq6WgND6pgA7YGpuwww4GAcRdrCpy4YLCkYZ
VCvEqwN2fYjsekx07BiBNEQDiOfz0FDl7Y2LmeYNWXq2QQ00CeAxwRKjRMIFsz4XwZx2hxAswLei
IPZNqiikFH0xrLbJI8KKash28wzgGDRvJyWm8MmGfCmHjbRT3aZm/jAOMQQL8bqhfRTDViwO0HUM
z5FgHW7DCoFX5VW7HeBs2OanUPdkrIMtZP0jRcpEEyaDm26oh47xOIU9FH/IDsjNOcIB8o21bcRu
Flj037o0IqTkczFnDfWQeL2Vm1hv5e4WyG2g0sQVVosc3603OgDl6KHYFryL1iNwVnukQvfzUSdx
+xCPSHo4YXCAznKUvcHrtEDtDemBBLUjsO8h2tX1G3aYkfbvAlW077GhwUiycwrLRVS0BbRGrVgx
yaSgA6YROscqlSEo/J75GcJqhU0K4ymJywwiGdQw0H4xDzxoe/oY8nFaGiAc42McspQco5nKQ0ip
mJqxW+cNXwfVxYOX6VI84NRTLKAoOsgnbZbBOS/DYLgUE9W33YryzSb0g/gKtx0C4zenTVsjDbw9
A+EL9sphZOsRrhpk+NdDCHLLjBS6S1DgGgRYG7kZrXWThipohvATORfWIOEAi/lrD2Jsb9ieh3dk
xOmn7vaCn4wHXIOW55wi7a6HAF91D5yv0CFATcdrrCY4OfEpzlDoNooEapSpD9YPjHQpLzdAneYA
amnjZQ5Ci99rGXSQu6xc8guauuR2nmdILnGjkZpx8MLMqmLhaO0h8RLN1uNUJHDAYUF7N0CIZjCD
MNzXHmGW6VOcLImp4xHqhMr7JP82UaC5ZZfifNx06dJCSrOCS3O9MlO1RXJHLzWBbiIVKM3ZB4Wg
B2czHR5Q40Qhd8yzABVSothbyFu4pOcQZcb3wksx1uNYsOhe01i/z+ia0ROj2j4WBePPbe7Tj5OY
cLwyQila4kjUnoZgvOpoTEtgeXaDRKAM5sGutlkUL2D9nQVf6MSe1hBfBeD+UeqzY9+xdkISXyfe
DaxNPMoD0beerr0oynnhEJdCtJYBDFjy6a2bc48F1KfB20wI9lUVRqJVr/MAzdIVYvTBY4w8z6ma
/XnAe84OghV+OO56M+ocX5uZYe7PsKerTmM7yjv2bWLg0ao5px07LlsAnbLr+FaHNoD8LIQApIWE
tjXg6pJd61KO/ujUJi6pbtHeSOd2eyvd3HdA84m92aEmgjikR1o9lgHH9qNvw3GqwFaSjyvkpd+h
nXF9E/RhGpz03uaVUjqEKlRwmD8m2AYh+JZ26g54pLAsMQgx7/ZitQocbku+BTzZHic5eXn2BnIK
mNtibKmBpIhX6XvoJK4yjku8R7Gpu0G1Yw2Rcr4cWgzu6LtRUYJqFLhAp1KLq/fIuiDjNcBw5Ozz
NBLX8kZDdAknVjTj/fDhF8tHdQuTW/El4cmwHLgTRV4iaHU5QNbq+hq8UCwhDu32LywwRFazpMjx
ZCm4lnogWXq/hAsY02JOTdJkFPIg/MdrNOLWgmWuJq4ufJ5fGfLxowY8dvYGwn/1vLlpeNFs5BeV
cEFrSFxihpKARHxJzCihUTYxu8MuqEwN/Vv2ZYbCFVLaJZCgLHTYQZRajPEOQRK4uNLtOVjsblsS
qHX8qpC+2+3PLHPLp9FvFBzsDifcW5/ZtjhKkEGouGYBeyUaYYRHovOAv5vWfbiHzBS1V/An7Ggw
SMYQ8ygZh69+jv0ZgmGdNm3aRtPRzKx49nis4xp+6yQpN3VFXvYBxMyamuFr215VtTLQnIGHTQd7
mY27zrkRRh/YG5YrCw9Bks9gnTlPsVPjwe7FcKFb4D5Z6cOTzAdELIDDxLAw4oZPtfRCkMYEOXvH
HIStYYzFpbG8Db61G7Uejp9N2hrIWvHggB3w0w4NGxCokcKFq6Doz0C9QcMPTXiXX2ZBNoqsZsoe
ZQyBGs6bwYpnKAA5c4euB6UOo5Y5PtaKdPQmxDChq3gMBDsGKeFZ7WDslzckgOgYi6wJX+YEklUY
BB1WrzGFGve0wJYhmgIvNFRiu/H8EGom/WVhY4E8DlkWbf4F02QcIUwtQbn6zouwhC4gwm+kvEqc
/GACyHVF3EFtxVaE5wA2zEAomS127wg0EE1suvxZ7P2CNtel9fbCMX+/WgyiQINSHj4LYhDsZYWC
b9KN04cdgkv5SoECH4t4gweyUM5N6NJN+7E0hWWoNx1DN2C6ZcuG4lfe3+pNJfLeJOty6dvcyAP6
C8Du50RGFkWvts9KGFmn006mFNIDKL/ghzQRhBo+Mam4rPs88yrNJJAFYhGVXaGmeYRGud3I9GZF
YDo/5ETBLmBTZfRJ2gVqtEWNA0duSm+j0i1xPJ1HidTWik12DCqgb/bTyJI2Kx0Xa36DkXfrTv1a
7OjWgI1lr/Yw314KDwYYIU1GTGW3juNNiPOiOg5snTDZ5C07QfEcZSD65FX653h0IjaC7XO0aoDq
ELK9LyTSwVe5QV9Yedam1d4la1RbLfaiMrBhMGg1s+AZ5cwdBI47IXA/QAG+Q8IL4TgSstnoKpfp
6ZAli31DENUaQH+V44HNisVCuxzv+PN4yAv8QmThY/VBPjJHrscAh4HzbY4QSzhiHxHbgDUxXAJx
ChU2xpN0XJoSR09cU/gwf4WgO/N4PL37SniMqD7cNax8WWy3rkbofe/KqbdgWAPeLd1pY/M0lYsh
FMl2Y2a32k4hbcs166PPkej6FzMADDoqsKFow9KFuOvGtlgbJ5EBVs6g7T/0AFZEDaMk3tAu19kA
qMqG51VGYJgHKHxajJNBvJRAJnSMtuEJIto4X5biQKB2F1XYD3zCFOcWgUFYrP0534PsSJGZXJRR
PCTbvc/3vK9iuXXyFMeKYAqxFlN20uEMC05D+sZ7QpN62ebhg8HehQjMNYDKJHYIxCWBhCgPvmCQ
8WrAnHkBE27iBs5hhD9LTK+liYblgU86e2aOqksG1zM5DLbFQS+lDtWqMAbTRuPVXkGDdJpiOEMX
ck0SB3k8PAQnQVRoSk20fj8AFMmAXEpYjnpJUnOc4QnHDcXXigcz8zNwTbfLtJEsNK+9Bfx4iYlQ
9KbvFhW95vnmT7EpZg1HTie+5LCdQKPTuukr7OkOb0qsNfYKkUWyHix4P/h3sNPVyxyIoYTUdoTq
Odr2YwYdZNhA1cPIUXCkZFVOuP4gQj2SWtptPhOfjvsJoSTkK75Ts5cJWgsg/4E1HHdlNMXFz84/
4RSrsYHv8PcGcYq3LCCI7Lkne2HOazgVogwWtt8sSe7hll0iYk8E6kLbjL2bnwYjkTeS26sqP9G4
H+XUwWhYZ1O838/rgKJtHL/sO9NjTsCP+6LHn2T0Q4DB4z1JR4T3GfBEMBcHYfuoY9pmEExgx2y6
fYn2WiBgqWHctdOtBngAmT2ItXfDRDs8JizG8geAV5c4x0AZFI4jTmcOr+16KqDFUuVuN4x0/Jqj
ildQYGIJcrDkGM/T/AB1iDnAtRDqOhtDCG3XpONvk2nByAClEX035hCcm4XNeaO9MnCRtyrGP6Kc
4KK6pCjO+f9m70x25EayNf0qiV43EySNpJHLdqdP4TErFFJoQ4SkEEfjPNqz9a5frD9m6tZVRGZJ
yEUDt4GLShRQpZTTSTeanXP+KWWDrHxlQg1wZ9QSfZ20+yGeoc2Yc2+jSBezn23cVDBzBoabso0U
k0SNk+QIeJTXNbxXTuGHSVBan71hTqZ9k9jynd+N5WXq9Iu6M9WacJUkGQnVslqQLNuWD2VZyJRT
TzAWiW8Ao7wHZ9ALYVJtLK4c/MMdNjYbY3mKAiV3pCwY7dlQBWRsZ5X1bdLCSKYdipMWKdjY19dJ
IAfI+7U9xXtQNh5d2nklS77ED/9sN4kcDmz6qJvKEunFQWUe/JwiDrwdTzSKCG/L8rVBrVyysDNF
0rgL1bq9GTyjS1+KNIuxD3QH9upw4K4AeWxBszWohRBsYNE8ODVouQjxaLJsOZK+RYJYnzlmsyvQ
helDDOlCMXer/QdvVZ88NCOKCYriYXn0yWu0964VYWVRYRIAD5eCbjtP6fxJ27VxnK2EHcmLM84k
M62HFyfv9GVsDHrl9pLLdgmpLLG2XWKX5abIK+hoKWXHfIlYiYwPkIKh35lWB+pdQe+C0xFXkXGq
fTsbdgiDmrsIL07Smzk9upvS4ATfuGIQ6XVvyCSA59QGxqbObIk59BCDhza5ETT7gtp4DL0qgCas
YdOS/dzlitLMicV+HBa3CQ0xq29OYRBGHdja3ot4/UnM1ok58cfGCz1aLPRmMYNpYk4ZUm5YBt2T
ZBzm7/zc4iDk1Rwh2AX9ZF8skW5IfpdUaKQjGd77WavBpfW28dkbdAyPGoD6TqKXTN7NiUNegTvA
sQtxmukLaPoVI+fAm+0veGw70YatOEPqblVqQPRYxGLL32lRabopqp654jDHkd8I7D2nFRLksUcy
DshVx+9NKjBj65Rjm4SoWGHmu7nfg8DpyU8OpuuRvpUqH51F3BhY12llGm2olyiRu7ygh6S1aO0Y
vUruxzuL0vOUC/5qmGXTcMUsQWrGCNGELNBxXQI967LtOapsZW/NIdV0e9JIIaB3w3VCUcuLWgmv
pGoeEYsy3UgzGum20Btr0fGjhSqqgu43z5dtAVN+W5uJvNSO0edwz+voW8rO+1n1nv++Nbr5D5pW
yh04I4iL9uv2HZd0l5UgXj0K+KUzurok+posbaWPBHIa9hFKecuJ0rkQ0cq6kTdUiHo5emOq5luc
NuJ5AzBZk0buKFhbOSMQ9h7tt5J9ue+usy7G7kQNVftZWinh9nAN2xdjKeRns2+qG0dD8rlMZx95
I6SnXlFSM3U5VwxuEiQfrnuZxQDMxx5lR3pqmtp8bDlyPjgjFP7N0k/5+06m5tdGWrN9XTdISHdj
kvYixBYv9k6E7caHqm5iIhaLJjs6qNDArJmV9RuhnS/ghYea48bejrFAuJhlTXoYOkEPW7UU9hDH
LcSgU+aclmzJvwo4tQEng2F9ZvsYmntq6MQ7dtEi/Y0nKSBC5gw56512LNlhNkw1wmhoYbII/vQ1
7oxo3tI15+WWCZm5czvBxKaTsEi3jvaMTx2tIQ1z4PPfcmmd6pzqAuqbY46DCAOoZyEsuroLOcg1
OsSuM5zjYhIIVA/pmkADpZdxomiXvZsio2PAipP1rla2pHXNNcHnMpX9RyVyY4SDzGm8H63R/DwE
DicEI0zQMBcayrvMc3L/HLXztJJR+xpn36yYWLEBjeTZQ8u9J30X1hj5ixGNfSz7MWzRbvhEBLTj
BQcTuVmsBf9YVXUxI8AS+U0h9EwdU/VtxWyss6ODDSlZ7JOMTGa6Mo8uamRc/ImtLi/X9YDtUB7E
L9KIE4uit8tqRJ9lxk/WyGE61ABOJsJtXoft4Gg8yo1mMSrAe8ULM1JhDMhGQadyfsZtNRiqOVqN
oJ8StYqKXTP2uEMiu7MKWuymWTMBJBKsZqyejDRz9N6LxgnpjRoXmDkaLUYX+xbU22SeT1avWmYO
jafUMe+Y43GFjn0ohyj4GJuAX6dgZNN/x8CmDXZItj3KHsaYzn7UA5TNNu4TJtUINKp9biVLemAS
QufOTmFBZnaqCldqu49JX4iGhsalrGP0reiriwOLrr8xERFvLBeJ06ZIrWYfSK19epJ67ELiWzom
t75GBZYaMSolBrzqOqmHhFFU4upHZjmgZ75JrnCiI+YaiOanj51DPkJve8mHIRhGd+tm3kjKMH0I
+jKBLm6zFN3Cr83UGO07QjomknEtvmZsWAyVpLMcIp2JaiNdvzlMedu85+lY9VYYRXKugaoClLq6
P8uKEmjT2aV7YEOgkxknPQ/bWkHoDv1KG8WGjq9OdkUd8DoatddG4C22rI5UFijkFt0M1n4mNAed
IuUzHY2f+fM2iTV0AksrS24BPsfhss/T5cZIoyjYL4Xldns2+rG6NCs29YOvvSA4kvmjqGri3s/D
2U0RO9lW3Twxz83pgPBEs8OYLL3jIlku2wmYajwYjV089Iis1dF1Y3lM4P5gWEz794RBI/TYyDC7
O0+0bnXO0EZe8ez7Ga1bZNxEbiX6TcChgB43T0zqlzgrmT93kXOZoqq2N56b0n3ZTpPilTEpHAh6
KfgZcMX1AiTxKnL2hVmJZJvGcX4fxCqhCyn86TlJK/yN0jKSxqaYxPg4p76h8bPpNKcsaFBY9377
0Ygr2u2FuUOE+aUlyxCT4rILs2XCYKX23GI49qyPT/hVIpjGqbwsr/pMswqrQNtf7LFO4N7bpf8F
HwL7wdEBQod11gs12Z6DmtfcJqxyScQLRiPFiDp8aD54rfAPXuMzSgwiwwDfkGrBo5P6Ld2nCS6o
OyBsMUNjmj5Cbhg/z9PEnCRKoyo0Oli3B9VoAn056tidI0YgAkp1Qf8/BEXh7aqySvJdb4BwHSpD
pRe5J3PU4LFu/CMCIfc+oDPK2EcHr7tN6JQtxkFdfMeAW9+7QZclu5ocpPSwOFBnrqj+6FgKBnLR
2RHVGN2n4BNdWJSJOX1rjDwoWn5K2cn3wC0omYoFKPJQNbyvZ2OZs+TOVlKJ62Gex+XGz7I6uK/s
NpeXTu6l/Sc3D+DT5hY08w0oZXeLQl2JDcBjjXD057DpX/BkEFqoEJ6FrzUec2/ZlI6qF4+mcQ5F
lE6nuRfejTlj0MAmJ/a2ZlH+cb3/Jt3+D3RMPzz61fPllSnLu2ccT347vhQv5fP//O1/dV8QUeDq
8htE3N8eWoR/z+VvX59/QwSXPP/IzP3jY78zc53fMRdGHuXT1yOrhUT0L2auBTNX2ivJ0FsJefA9
/sXMRYgFKdcj4GZlKUCdXYl6HfMmjF0Mx8TZxWMFrIwozF3+CTP3jUcYmx7WxLwCFjQ1YHg8ul4D
8HoGWldVcmHmyVjsO1mZ9uo9HDXlsS2tUb2n3K2rz6i65zpi2i7a8bPAL6Xa0YEkvLY/PODbP5H/
H7mtFo+DnXaJq3I1ySEt13W4pfWmHehWPJnX38f2AMD8oGSilFB9lX4ztNF2zGqFqsQTS7UGonZ+
j1LU5VwQG+hJQXecO83hFKayihg1zVjIoMJqA/kLsswbVhTEXiRwAVRU7K8hR/nOm28XB6r4w+pm
U/WZzaylVkNjX+S9TDjQ+2VFEgjscRKwNHLiHL3t3cJviIot5mDvSmFIGCax/ysSz5v4jZXQ6bBY
XHjOMJ2hVKxP9Qdapy0aURpeegFiVxBirU2GW5fsauyOu2YqDF9uWqpwRnkDcvbmcZ4ATE65RTPm
by1CAtAsiMlYtNwwQ2iskFKuyx6UVcgP2OLgyhJiiZEmzrYd3aHbYCOymMX2/9U+81Ap/nmrxnzl
E/Vv1Z3/FTWbq6PSv+f+n1/K5dX+Ao+G7eb5DwMo63c2DslGwXSaA34lF/0p2BSCP8H0D/N5lgRs
p//cXdzfYSJBy+X0QLMJp45d8F+by+/yz43HNKGTysD5R4LNN0aogJ2rAxU+VGIVW8HvecN9ihKD
6RZDKUahkWV/nK1sJq1WJH0/fURzVHOQR/1knIxxyF6CZRGSaS8ztsuoMqIpHBxfG8EBd8FhARuI
rH55+uFR/s2G85pq9+cXZDNl74NI75kOj+LVmxPLqo7y4SudoFXthBE5isjgAm6FNQ+1/AXjaaWq
/ufuRsa9ZA/xoHkL+GfIBVY23g/v6ajntnWGnOgLkLbQYQj0WIMe3/38nv7uKjj1kmLnw1y13gYU
J8mSC8ZP2SaGn7vNVdadilKO1z+/ymvm4J/3IqAOQqDjDPPXg+3He6HtgHlrN5SZlqINxdv9OpiT
4Vh6LqYHiRHszKR+cbp4+cXtvf7Jvl8YJjCnKTwKCMivLww6MHbTqitbppht11qmE+1+vrcWyD0/
v8fXpdb3SyGFhrYHXdE23yxfXc612+iWaZKFdm3oEe8lunmeDP3NFHQKP7/aX24MJibvNnw0PNQC
660YAAVogb2HhRPaEn9g6GzufKd7gQCgf3Fb69d+tQyR/nIJoDxiAPBjfHOMZSaQrNMkuJFZlhFq
cJ2NlwbWqfHKCbPbqTwHbbT8wq3wL6sSh9tVBU49BE+dhfn6Z4sAJLO5wAIN8zYcqpDvDt+sIUvy
XzzFv70OlkTuaqYLMvCGyjgCoSE85jqaBgD3OBrZmOHK55//Vm9YnSwNbsfyxB//Mfmfby7jMlu2
exvnDyfrwdJrG15CQKxIGucPdetcFXEFDI4UiPqladojy+WYe+NJm9XVgqPXxmrxLPb07c+/19/d
vUV54iK3EsBbb3eY1KV1WrvtTLvlyXIzQr/G6FcL6G9WKl4ALgkg3DnU0Te/pakz5Y8Oz1hNLRMm
06pmZ+N2XV1tC4Go/Bc/6V9eQ5419aAHI3o9TsSbyzkB7GA/YzQNTdHYT47/yRr9c+e7F7Fbxb/Y
o//+Yh5utaiNEG+8eYJuJS3pNFxsclR5VNrs76y0crxNbgh7F9lN86ul9NfXEdXe6pzAQWnR+7+5
YuTOWC6Buq4oe3OdJf7HzsJ9qcJxBMM8vFEORv8xhYAEHzvUUa1DkSOzHZsGNNnoNk7Mt13K7DEB
yfrFo//rekIBsOro0F6A1q4Gkz/u8t56bvKdUdzGg43jymRubaGW089X7V/XE1dxeAqSusSEgPz6
KlaUJhBQ4Jk2nekt55nUEOTzWRFNhzhKwXp/frk3dfz68nI9mo015YA98O0GKKbIhFezUq5N6IM4
TXsecIxO8m9OW2FS4oo4/pi5MU7T+O/E/q4RvvHBTDLHh9w5Vb9ITPy7hwxDfC24TIEcc12SP5QF
PTkOvmq5fVilQ3ecmC7OxxnY5FfKpF9d6M15VmVD4k44723KBgNcBIuMuS1Qgl883tes7j8fL6ez
A/5hIkx6q9gpZiz8YammBCyZ0X2fFrQMRhAl39pSoFjsI+E9TnM2wDKwUaOdnD4DwQiGHIOun3+V
v1tYIhAQ2hEPsU+9OekqGpgl7dkOc8n4DHA92Ctm3WFQj8bx55fCK46f6dWxuh4I/HyWDaOMq735
GU0s0MpMMHgr46lrjoW1EhadNugU+2QZo5ZO/eDBdmZFd1p1zPTtGcc8Diq0GV+tyPLfp4oG1t8I
DEx6i1Ol0suMJ8DoV58p9ZvyS5vEg7wO2nqIcHyiAZ83lF4x8UWZbqKnHodK60KqEpOJuUxXw68J
zs6dMVnw8oaWudZ9MqecQSV0m1bhGKxJYDfb2oVsHvtTbkC0ADOF5WNqhs1z7IDC8p22hh6ZqQb2
0PS7cfbAC6Z2FgflrwyTesjSrzEk4z4sOyP2zoL5IgNHvN3xnJj6PD9gCcJoqldl5W1sQnJG8NMq
asMekFsd2sCHRMQr736iNhLqMseFyD4oT0LMEI1ycQhzxDgV3mbG2GjYJqOiu0CrDjV5iq4AsGVc
kCk04kV5Nis0ldkTKncrlritJvkYMDNXYwDeElizkWzxrfBhGPtG3A4n5gb9s9OI/pbhdXonfbyO
oCqqCjOq1sSSosFBccGCytLv8iCHnI2uF+IYXqj5p7FX6mvb4oO0ETkgadgtMoMrAK/uFmf/6CmF
NUshQJhwDH8B1gYWrbXnn6yi9fOdP7epF6azwDfQmfBows1LpE8jztHtWZfUU8mW2QLhXiMlYfvR
nBx8IrK4MJ46UQC/MtbNCpCJMXCRLUAvai6iKS5XunJkOAQypaW8aBRgxQaXO2SzQz1n3jrELg6a
+GSGvGWP5Qm23fFzkzNe3UROhPdFlWO3gv0hiXPnZKyXR8dVPn4WDZzJEGDMOcZNuiIosKJEATwx
MTloc2WZm1rUFuCZ71UgRckw3yPOW11WrcXHeKIJ7pAXzTj05qbOe07aGFJrO9k1Yc5yqtP5KpOV
4QYbDZSNr2MW+HHHhQv8dg9KTnCQByuAaNr39R32nyOEf+G1l13nBGlIaWTJhxKwyryfVNZ2pL4M
CSRHx9JFsAnga5WP2B0MYW3FvfkuRwuL84RdGlDf5sKTaI+cyij9M9zpzkhPGadWeqK5Kb2jMlp8
H6YEc+/DnPnmLdYO2efJyvrkqsIkoQ3LscCwGKUY4VlWV0zckbHS9KpSZltOgaYgiFQT1OYucFwx
eOySF5fQXAxHk24OdkVJu4WHl4sfUWZnmNYwYNQwhIMRs2L2Bw8r3LFG6hHY8Dj3SaOlhvZczrie
xUATmxStD+G6VcajGxqL+AFbzAyMwSDm/Oj5ve2ENkHnlxk2YxVhDAFs75EBUxvWOuhuaOuqYIeJ
OSYkGRQcawNGy4LozLi49BTjwdU0yUHoUhd1HnalQAKXq9RatlEC2WzrrXAFPJ5eP2NQ5n4ooCpP
O2RExSmNmXeGY0k+XmiZRv2Eq94UPOW60d0HEsaQJfR2lH9pCh9f2FEztzrgbV4G56pdVTtgkrXc
WVKqdt96Hb10WyjxaYz6wto3tebUEfDFDAQNZvYl8QNgHrUk5tGmASl3ddbGGbeTey5kJSCOTYfX
K4Rhs4HngdeK5W0kL/QCQjRgvutnncLPxkub686qnI9Addm3qvegMk/doAfsPBoJeKEs9TEPTE30
g7Ih6CkBmf0gErw7dwPcKVj6UTTnqFgq1R9AN9z7eMD5Z4tfNciGh5mgM2+wyBXbcYmT4lwWfbO8
6z0rt5FaYslCfKWdlFDADTx3rH2XtyZS57FA+DBNcwrdSkIpjHnPdP44eUHs50fqf+pZRGRDW/Mr
tlJg4voiUXq1TyqpXWh41ojuYGEtwiveD5T1w+08xvbJ6HT1aYozzAnnyC2zEIZinkNcdh1QJgLk
AFTTCgrMtvVwuZ23rVCT566Uuyl2DoG9mHnzZ5n430jE//hjtPDvR4B/IhHntO+7P9CH65cx7V5B
Duto4jvk4Nn4sa1T/QAbT89hyvcfM0GDP6Iso9DEHEPiILEObb6bgVjy91XlukYkEBXO+Ijq5ftQ
kD9C680fYgL+p838P4Ec7NcNFgMArm4RhrjWZAzExJvOOcNOykp9yiGkcdmVh2fFvaAuXEIlY/s2
m/PikPhAEm4FR3Yn3GrkuOtwgSdVBQ+2DZIvpGbRZH2p8Nrdm7OVP6bLUlYbv3KXa7u3cDKbbA20
rlxlnMk2/OTH4/zZs0yvxk0ZqRjoc/viWM4Q/rwIfINf/HFzeEpTbK5E6RXdeV3KB1htBSU0zDB2
vfQ5AOL4NkMMv8xsG6UWGRCW2MDSOxnMSN5BFIG+EKCm+qib8QRB2/0eP/mPXpmfehi+mprfjC9t
P7Qvv2F22P22H8qvzz2I19tJ+3/JGTpP+t+/QBdV+/X5VR4DM/H/eGNEgNkNCJ1PvLbN0lzDo78P
0Z3fSUqkLXN9YZrSXwcd398X5ut0qxT6krk2HfCqX/7+vtjB7/wfmCIwnuRfcBi9/4N8Bd6/V30F
i8i08bLh+i4vDXX4m65tpKroO3vot0Ey4hpqq+Eyw/o72zkNGNexb42i306xmZ2cLk/03pBwsVyD
KLWudfrVA286dZZ45GRqTlPqz3d20z8NVRqKGqFgOabLe0NJ8WAbbVBuq2GGmSOylQ1mEgcDaRK9
T93fIqdurjoXwumFmCzUDwUDiWxnGx5nMdW9EhcyzXubFF+hauzWPDvFF4oW+2owvQGSh++VqxGh
b0X5S+GS7fQc+ZjJ+6FYC7cNeivKBtT+Cw5BOAp2hNnCb20RsVIhznDsHMIKUpPaSUyOPCM89Zoz
ai5/p6EEwiTKYFeIyLXLjdkqFYVVHLvXRTtNJ78q8fcmPyKF6ashq/O5qzRQpMOuxMa9n7d1P2nv
Ou2qBFLf3Db2gXQkz7mPEOvC7c5Mv7qLoyU9dT1SzIsJS3GzQZxR9JMfNjKNT62ogwfRQYxldMNz
Iv1MZElzhgwAF98y1FODEEReFk1dXjfN7Ic5DM7xZu6wgs6gxL33TWVlV06QzcN1EdR87tTPciNc
FPjPYohb7iGdm+KBOUmpLtAUDBSF2sIONt4nDBsZllCnqnrfzSMWgDuV+1kQtvYcvbfaOHFPNYV/
RyEKVGFcYPOAAhiecVBE+5Fc7y+xl2OSXlWZK8/m6GMLbLOIEJK2XjHvBn/APYyp4JhvAXNijBJ9
NHt74u6GfU0yiklQvafVsx5GK9u2VjQiumiKRbyUBfwXL6kRRehpscgaStmdobWp1N3UqVvwiYb+
Qs5ri0xh1oQHlJFjPs2Tm8bosPPUfGfTwMYH8LDosffH+Bm1E0Krhc4HbnqaBwSdMlB+N8STi83e
6haKOBZMG/dCOVTbxMx87q2uhrNPDAE/yUCmp4uPtQoBx8VNF0tkbg6dB+3MiJA0NBKVnqLJd74h
I6Nvt5FcnGEM0teIqopIs6rqPNvRbclLw6htSDuNDI6FKDSMT1K075WmQwDwcXhYC/kQV7npZ3pT
6KI85a1IGzgbmUM8Lr3+Q+u2SbNNp3z47Kd1n4X84PJrIrsBjrSczY+kLCzvBUJwSEfA4RgkDFnu
hBEgX7R1mkrllzbWzNUVxasIDm5VMfzocVEoz3Gbd/2mMarmZYiWJsKiD8vsbY8RId4EKu7LI3WF
deWMcXfCHbA4WwYT4L1RD04WVtTPGvXJMpqXINj9FEZt2awPxKurPcbnWEc6TmTSJYwMOkOaGEOF
nV8fqGDVo9G6ut4hvWK16TxQD2ZPp+bhcHntrUGx29HTcIfKchJhlnpmsiMSBjyHvLxB3umavOH9
jKThUVKnvqA2CcTe1cb8MW1Vfg/ZjGkI4wjrCOxGfnGCsozxAx8k942U842LyPI4umZiMd+wonln
D+SftQc3ohza62ju8r2wL+0Z/pOLhWy7km/3ZKMoVOrSiXd/nD7/6Fj+txD16yP5/zMDYobFPzuI
H/7P/27h6r28Kl7Xv/Idz175MhI7CCahKzANu+X7UWy7v+PlJoG0Pepa6E8c39+PYsf+3UJJ4EKI
AfZwGN3/6ygW7sq/Yd/C3gSKxFoL/4OjeC3e/nPAh9OSoHQFveXLwdoxnTeVq2Q469UOfpwYST4R
EHA5FsFZQexEqP/8w1O5/fNDfyTC4MfwNxfz+TCqUEiB2GS8riTzobP7snHHbQ8DTr9TWW3VF+Ts
pMzi+wqtg11zNF8lbpB9W1M+/IPC3WHcWd3gH81OGbwFClxzjTeKmJJApXHJYIghp9lIccoj7Rs8
GlfnpXFqOuXNqDOivjl6cpJXIi3geOdJb1+6CLzi6zLJ0iUkX2huzgn+v81eO6uT16h8DOvtHr/Q
PX50amUat3oHm1CXIVbi619ybUYTTuSK/NDTgN6mKxt1j66qFBdDrajHCzxgkfFPDmT12h5vlnjg
k/q5HDNIgqp+Qs3sNUyk4Plsm042zqaFKw7MBeH7NqtiNGB1PuEM6rUa2mLDB2wnuxgxbK60aYWj
mZlYPftmYlxhF2KeHA8JVdj205r+AzMmbw4ltDp1OXIWlUhYB+pBUDQv6k92UBK6opaBiRTTKdSq
fmcR75voCu2bNaFyYKTDj7jxTbKwQMKw3Z+WQZcnXY3Oh8zIENGNsfE5zrASsIy7enS90LX5piWb
2DaxR2M3pZG1sTuNRNIB1RHT+knQ8sln5IqjLw/pNOzQgsF1tLoeOwqsOr3evQ5qeR9zsoZW1D/S
YiBGMEEfddtvjMT+mAzyARvge6Ps811r2Descfuqq22fQ6i8G2S8HzlotwpZ3Zalf2oW3yWA1EWF
E8NC7XQAi4DvQKhIc5F6w0Ww5g+NMwoS9DIbSzDQUKQhGSh2MmncjJjAoxabwhSDNQjRbZjn050t
knOK93uYZMbe75EUN72aQsKNKXL4sVUafY1WinrLYI8p2cVkjkBeUQcGp+wre3bvnRLx8WLHz0mH
+kRit+IXiNw6bwwbHamDVeKg0bi3jCdCCiikDZZxPVrDHlXDPZP261y3xrHuSJFCHY52EhtgjtZN
nrVXK91ktt2rbnVrm0sI/NNy1Et5Y2m+QV15l7BHb107eQGrJJCqbR/aYXwnBnQA5XK9CELB1RC9
Fz1mgU50NJxM7wZ0Mjy/6AQlLQoXYDy/MJONvWp0ILpRIev1uyE+6sn/sYlX9XByOcVy9jdlT/Ks
5RvexsnJKW55T1a+6genjQ3QlOFm9JdqK3sD5qpphgFipdIARjACAO9gvpZpkx0St3vpZrDpeBnG
0I+y3Tp9Q4eyj7CJ29R5dwV948HLK8R3DRbktr4sdXpb2fHCQFhuSQS4xh1jFevjKEE6grMHXCi3
Ed4ze7B1onJs69GuA9h3PqrzQHcHn9Qk1+s/8kUvCXlDtNObXwIj3zVmUt2SufENL9v7SPmoYYLx
0DYe067hI4FBx556aOOU1Cyp231O2tVzNkJdiLcCdHGEUuHSiiskQGe5cNM2FhKbqOk+w6xLNl2k
T5mTdpd93QD2eNkthRKjqLq+DVTUX7cZY7ix0cfBqMBYEvmC/dZ+taM+L3l8X689ABzmaQdBkSqw
WU3bQQm2VakvUVGtLu0VJg4i/xbT5lDnBI8aILa3dHmWQ/0UBeMakLbGxtQvFYQK/AwMFNCGu3ed
YQfMa2xGpA4bDGfCIgXw7aR9M2ownLZPzx32MofU8PZCpYz8JdwCZLU3TmddJIsggyY/mxl5cHmA
gGyM7lAhOxumHC7rSd2hbESZmbrTdsSgHODYfUTpkPNnsP9JWhpwfrdxzG68T5Y7InbO/duI3nPX
16W9yyr5MDeePGXNdGzc/NQ1jHT7uDlmSFz8qTktmquJ1lu2du6kWyOx9H3OMb1BqHY1l010yAcK
/iqXR2vOTp6SX6c2wZBkWg6GMMVmlHG+A7kRWwFwgzo2/aILK6xLn1isYK63ZY4yLm7sPbS1+dLs
GnfrOGN2KkfjYvYXvmnSkzoRN7n5mAD+HAcJGBHXO0d06ZZw4btCxtf0ol8aLOuiCvMl/PndXeA3
hErQw0o/ohNY0gdlBsy/J7nxiAVEsglCYHfxdUcs07Kgf/JUgi3RbJbXrPUKJdCE+H8uEHVbEwpj
qD/41q4uBqJAnSfqht91zPcFjbEk02zXRpG7skHwzy8umlqgFAnkNzHl7AZWjjJmxgYFRbSFPRPZ
Zie/NC6arDTPLgFcqLwIgxmqOTnaeE7HRfvk2OKKWLKHXih7oyp5aIXpTVut5YeS1JiXLlPGdQnS
jVi1uJIF6F4y1JtKaPLI3GXvd83noE4ebBwlXhZVoFD2mhs018sdAo3iQBO85/D7rGUFglihx1bN
ckK8d8TOYw7dqD7SUxISUtb+rp2qU+nR0kQy+kzKx3Fq3G9jleAfMtb+MXOS+nZESX62vFrsciYl
HJGleogRhx8QlIInYrHDg+JHKs35PaiItRnoVINumnFIqO9tQqdCJ7WuMJ74BtrQEbqAny6A+HWK
v8YGTShOTSle2sYa3pOWLsdsO9wMQQdiHuOCFcaq/FBSq23ruvN58XPqhWB4jIKo3Ho5buZl4mKN
o6LlQrb1maDd9mRSuJJvn54z1gYYLoriRGZPZV8Op9p0P/pLDaet0p/iWt0ZbE8Rc1TC5IL2ylao
S0SaO5emyDWwLsNK0Dp8vJ0MP/b8wq/SO7dqr3xZvnP9VOysJfbWs2/CudN27nWA+4lQcGoJqyne
+Z5+crH0oLV1DlFFE1IJMz0asdGEkLKHuwaJ49mxDfzGyaj2PfMp5o0A+MFIyAvW1EAUzLtgUsbX
SRRfkC1U1zhG3LspwRMkyaht4BvWo+vLfUl/fXDqyoAA4T1hN4DZILX2vk/samMpfvbGWMSNaNH6
a5wbCFGadqNJYnYvdr5KTiRK3RD88Tw58xUr3Ln0RvBBLyr2RAkoLEOC61WcuxE4Gm7znsNBgUWo
WRIgTo5T7OgzXqJEOZTj18osdlAaz0XqIqAKcuIxxY1ug5usTx/q0QEyKq5a+vhNXBdfcCDdGFHM
6VZ5uGJqzDlT9xZGwl2v1WGxnY+zLrhdqgsKOVpdbPOBj83n3sdVoxrcR+6WsXEzfx4n+70pcdlM
5XTGf+whYCFCjGsvnMEbCZqajJDApfRGKcVSDNpxW3XNUw2CtsHYxr6u+DLYk+FRhg64Xorh4Lfw
WO5SP1McK74h0Ud5U/mSTrbMT0nSIFwk4E3dx6adz1eKg8faprmrMF7SZG/UqSLGwbAA/JhqCCmP
jifN8plkyPwDappqbFD8CU5IJw7E/6XsPJYbR9Zu+0QZAW+mAEFPkfJSTRAqVRW8TSBhnv5f7NE5
dSP6xJ10RLsSBQKJz+y99kVifKckRAzMqIao0I0FNUhetd4EDP3vvcl/65XubZAPrxjZMdzZu/Dz
rjL5D7lKgpM7a4g7DZvKpebNlQHQjZvuXKv0TggDUdSHuR3L/6EgvDd/f/VfMMyxMjJWxbiAZuq/
f3DbD2p0TQfgit6IjAZIMFOfctigYekxdAxE57NjzZFMQlfA1kcWGDWjxnX25YbxZfGMivpu+yrN
j+L+OpwAVGiBWw0JcXaEW2487IcaBeFqn1KNVzVWSzcPBKGY4Op6G/IetJU2TISab/+/V5XOFs4p
axbMINgy/vuX62o3dUvlEgeBT/hNMoJ6U1q5F3c0816QdPABIMfTon//qX9Jof75MtGIExnHKsKD
5Xvvef/jyyzEOpiJhqzLydlbb6y6NV/NTsd234N/gfdhKOh2mPF5kgDS0WWQ7iBweTtuGXLPY0b/
90/097T7fncZ94admbyFMeWvD6QS31bCYJA4cjefKpc1/AzN65LTgN5E24pL17gM3sQk8v/xo/+f
/v6foQOTBIRCd3PNX4N2PRXe6JuAmuCdJD9V4rUcF/XaJ6FpMOsMexyk3v/YGP19T7Myslk73EON
SDby/6bbos7pXTe2kg35QMfK3dfxGI3Nx79f038++X9OLgD4Q1l1ARnC4IYd/teTY0/mKiuXJEb9
2d+Wm/VwrZzNTgY/f6gj+WcfVqA/8tLQuw3D39Dbc+hv//0j8NP+nmjYDDkcTADYADiDEXD/davl
tHgutINwYCROhsULmB9q04LOBApWDCIA7Ecp7OOcFte2YlQ9cPRWXib3S9kCIJbExxDLRNjawDHX
uL48zm76xxHjIU5GBsjVkFNANWbxaPQraYCyJHGzT9+xvhMI2lntznLKjUvW4SqdLRhA0n6aZ2B5
LC6cW5vDStP7jSOah6E39kNJKoEj+kPTISJu8yGM64rkQ+XxvjYJRs4pEc+ArIyIJh7BaDXdmMZ/
9Foc+Xb1TPrY92pWJ08BEqB5eSid6b2356NdcpXtRb3H4/RpyPlTU+17bBrH3KxPgtN1kw955IJo
DGa9O4CQ6zCz+y/Ac4he5zuKtW2RObvGmg+a3l3RHbvIYb3v3BDbdejRpyRMpVY5UIaU+bOeVg+t
5WyXbNpJ1ztWJgE6sCVJf/hBJN5zOjhfWRefpyLZL5P5lN2DJ1UGRdGRn5VOcWj271yVl0YBhTM0
b2v7+i5fsmMlbOB4K11z8pBWy2Yx+I9FQuB2O74rl2Ylh7pHP7ZNLLGzU/Fd8H419Ax+W6t+N1bz
wjlNih88mimbjjHy35CncyOa+LX2EpP0oSHCCU3SrvuUmsaHXaThNFZvq98cQZGWgUMsTtDOcusS
gI2uKsjj4tD0aExa/7OebejcHCN592As+TsUq3ttvC/UtM1i9VUhuApGs3kys+m5JBK2q0xgm/oP
4bh7T/rUr3yxqlyvUpYvQHKOFUmzm0HJcLUUOamm1zRb1Dz0Mnn96WQMc5KcyYNDmcaWOX2moHyd
BjYJTOTQ62rcRdgB9cdRMFGYhutg1i/JuEBs6QhgyeK+/K4b0932mn6OoSGuBumx1Rg1yPL5cRqk
TpGdrdU9znegVVzxHbPYXCP0M5Sa3g72B2TZYti15XpeoMaEoykfWRMNDxhrqHyH/MH05IlG+Co6
yS2/VN4WJNQR8sSJ1vTorzxnIyK2bUt0OIuQ1d0hHTQjkRjZPiWW9lo07VnlxS4mQo0BRa6GQJvy
fQmvyx3ROwpzRdbZi1eL6djBgk/5yHDmD8HBhHwScDaUw4/GGtxwxXQWalU1HIi1kFHWZJ+DP7w4
VQyOaHHmjeRaQN/YcR4MgCAbO0g5NOqqOQvywIa4IMun29RNIwH6wXdw7ogCaL6KaKGZwLKeuk9D
jMJIsIfiDltZxnt2LcbbMq93tOT44rM75F/HhJbCQPVwsoQdY7ZzP/kxm7A70qQdgESy5jNZHo4n
OXd/YsM+wl/pGLo0adTpIEBcZP8wc58mOb7jcn4iqDJM7vAyNzbz0EXFyGxToueMrQ+r17qj6KDR
efXELMIOASVd2nyJ8IW8kC1wh9W4GxcXfRjz6UEJXjVHPdhz8ikLsrD0DmbuvNcrIBigzgZJUlfM
rHFtlods1K8xJG+DO6Vvsq+mHY5lL9jUjiivbCAL87b1dLhgxXVcsp84tKK00fZZad1mRwt7bz3J
JUEhVZZbzW92nad/jmi5Uv19RKl09PPB6ndWBfznXfaa2g0TqfbuHew29Q2CsFFEhH0jViJpkg+X
ddHo+ju9cn47YmK5Zvmtti31xQ2yPFsPCIzAxzpjK77gBDGa65MpvHMxn0s3s5/GKe8ZCXPRyYUi
r6llM6Xqxw5kx4Mmsnm3+CS7drJ4s+gNufmX4s13U/hdIOzC2jDyFx3V5o0h8q9B6IdVCSgPvr6x
J/FHEBXDLFDN9gbY/wC3DqVWNPXDzW0b3JGzqf0ByFUbx3QAownskvnb7GmXpqBTIBicKYOdBHai
PAS563ppwT7ZhtKfNA3ZCnNN93XMBLguNt1sRyfjhjqXdAaDX/LkQSAKWVkNd4stFL28XRhFai5U
36SIQ8CEYAsgRUwL4PmulAdi0ZElAk8AfDwEjbfCeGGbhxnKuWRKdRF2z7M3ebdhMu78gjjZoMGR
gNR5vydjfqwT3QqoBXSmH5S2adG/DdL86GBoB0NfsP5yJbBfpxNH00P1Nk+PixrO1lLjbnXdofk2
luGXWQ3TTo+JAVCdYAhMjhjTLT2Lh09fUw1Qu7oUP0uggzBMSVAN1DqwqW26T21q26PKrBV9s0d7
/lTpa8aoA+HtlVmV9Vtn67CVuuzSKO8sXQXwo+ARcPB362lBK24Stb6MICY8s3wzsvja0zSIA0dr
igS39XX2jqVnQy2s4zkLk9iaf+Bd/R4Tza72vjvpDyS8jdvZS+uNK6p4mwgGFptcyVRuM/BLMiiK
NiUWj+g+oCdQxTPzcWkJjmzimL6rBx8B7ljOWdSoldlp6RnNdVnl+JHAY3uoRj2JNx3oQhScnsas
vIHoOELQKuCSPc3ASw5Jlp9t5JIBkvgHL1WZOCjbBMZB3e0/KeqLlwFx8rE3SmSG/pBVj8W4cCPn
+mZmbrXxMC6euRmHACzp1pLpbVGzu/NE86YYaM+eSQbkasQbQ6uzKJ8XG2lhu/NSAZ0oE9M7lO8n
3b/vxScOwExNzmPXVahTlet/oDKEXGRmsfWnNk3rZQXRBEoPSJ0F261i/+znbmS1uNT63OFP7Ly3
rmn1QHA7hi5ZHGEHLXXvGzUMi35oymdKkZKI9tU7kK1dPhGOkr5qy7gsLz76DgWLJDnYrjZfpqyz
3uuRTTiNaLw1KvavbHzZ0OR+sbFBoIWeEc+3XJ/sXbH6097CPDCwvl7MHe1DBxAwVxzo+t2jZPI8
75XfdlGMzyCYE3WuvXn6YC/mbOZ1fEbWs576AWBwo8Ux8xEigF8496+9O3VHnP1tigZ/ZlJI5rS1
pcTOd17DvM/UToXdfnFpPufUf8iBDbP7OvRru8vXeUdOsosuZMq33VgkxH7qvbvP2G7+hl5fn+Nk
3ebwMpmq29p86HG673CYYw0Tplot1tGqPM0Gh2gtCCxc2Yid2BF1QSpjvq4c1o+FVeSAauwxLhws
Fit60s6121vjLjsvzuRjbfcRaYD63lV+1GRle2AlogWTVTancVovPCGk/+ljHwmEJmhhiy/e/tV+
1KZoSTtvmzXF15Dw5Qx+CUPRmG6yasmnxrZQcXon0/g7cewnxxCS1qU/Yjs9TwbOJSbeN5z83x0B
wBuRQylhNrNR9pAEbGHIqkn0fd7lQIcY/YqCG1Ak00UjYDPIJ/+YCwDBIh0unefdkoJU61UWd+5h
F85q3s1WBiwmYaXHLoO3YdbvkzprEXSs6yvyolcrcYyQtd0Y9PX0UsZ1d1cS8t6t0cCzdqCGwOwE
vQYe8Y+JIqwI7hWlOeXrvmEJox3yTJ8gMVvoODLSL27jxM4VzgBy7HZC3217t76MzYs7CmsnkBZ8
MK4cjjEKJauu3KA1/DIaOupXlNhojpkF1yPLgBnOLpRb98BVID7d6pZQ1u5+mr01LMdV++77NFU4
BfzhFySRcicYV1yH2nwsS2t+KGrPfNYmUQTIh24tAoWtXVn1D2eSFzUjM1r8dDeZYn3saipVYHmv
nZ+/wVBD5BvnIzNT6+oSGR0SMDNBglxg9zP/Tab+h+cMMqo0lBm84Fx5bcZF/amLDjCWmj/zXLnH
HPQ+OnD1URcQUpe1yM4VCGAEKB2sPeYB2w42New5StYpYc8lDTgtVtx4W0T4REGr5EZU2RoyEHto
tKb8JdsKQZpRgIVz28j8Z9oQN4fV7nYFZx5VNmvoatjWuXiDnvfYqJ7L3W4TfwydZNGZ/0pIc5Pe
PmVyxRJQRvJuKQmIfxt2MyDjn3eNI1PM2KeauxclyeIc0lLl2cbmrZehwbaSZ9NU5fNi2dPbPcmw
3ZGRG483hYOhuAPcBOnWZRytNeX8uDArhA4EQ3jDQc+elJclLpQHfSJXXfk76ut2v5rZI+tLtCjy
6qzdde5z8mPaJ9Q0LGQqYwf5Z9z2LiuVXvp/+sKD5TPUANIm6F7T7IaM8bRTP8dii2K2RYrfihAj
PJyOvI5Do2mhs68GpNCp2iWDyPZOvoYcLV9Kv4dLasYF1c5JH8mfLNU3qwwr4kCMssS1Is/hfT0x
nAwct0UJNXUrJPP+hhvwNErugEblz2XdnE02nRVYHXjWQM17GyorQSWBm/QP3WD0NyRNJ9/tiyer
lGVg1NQOsVseVDfdStj5aPK6h45VREd+K3QoWHrv2TJwSibmAWYTkMEYDllvGF9dabzaIraf2LxT
UFnD9Onqi0FOCu6woS4wI0zVe1whspqW4RNlE1xuo7QOGWBrsfjNIwJCCn2M99EENz8Yljre8vgc
bOk3JMEm7dbMGQk4MbEHmjNrG+aM+gNWkznM0/RDaygXfVWzKrLzs7nEYCVtamwQgLz4jIB7EoEB
ROST4dxZO+zCAz8zHhPpIxLksnfun95AMe/m/qM7O0mUdTa1UHMPWxa06Hb94OOP2JUeq/jyHiZS
D7d09U+201QHSJ3UYwQihrmZrMcSoXSUqyQ/8uzWCBsG/7eZiVtFJT6uUE9tvf4ypXPq8LjciobZ
gHLfBl7BtBTmoWcLfShJkdcBZB/x9ng8vP1bt4BsH9jdPIGMuxXsmS4qIfPUSqYmNKfxDMTE3iVk
7AUTY1RSvfzVPXUwExuZtsfF4QVpLS2ZUNUiEZjW5T4ZjWUfq+SZ7YYIYEeTaiOabdw6pGNouXjM
evswClV9QLsB25g3cKSEye9bx5s+ZZPZTvc4afU8dD3aikQ+lKX0XpSdsxQv8JGhy8iilrAD3g0r
hhVLvs1ynPfIER00jCk9lVwg1tjwztI63hM0/BNy8vyLiDfsEbXtH+di/an1xt1Xu4Rlmn92ncUY
yG0/Sfu7rcRmR0PiiIMLRDoqppSw3qJ9QXXzO86KNFg5YyNo9l/IDOuw9QaAlKzGZTq5kYfPZjPL
Llzb7JjKzggIUb0B581Dr+BrGoTYYvp8cJdZhffJA1K6Z28er1yhbKOIap1hW0NTJCrBxjpnpIAy
467YdRzHDJ6vOUnjVNitf2VQ+4N8jR7PoPeK1e8P+8YxEE1zQNdPJIWy9kaR4VKxnR39L9jlse/Y
hkEonDH57qapvAHOZutSrt7er1LeUxmLUFPrfraSqflAiAJeYvEgLevGpLqDHVlcZddW8P24/raw
f9puzo9wrfSwOjiEurZ9KpTphUiGiAMZCaSt1I54ZmzxVIDHdNLrXyV5L7uB/0U5+cdo8HAmk3tu
eFQvZTs/Fymz9s6jax9l+2DM4N+INIfUbLSvXae9Lr57S8C7zVkDQA/fzia2BaxQy3hBnQzzmQda
aOUja+8f9kAt5Nv5qTVnbDxmBwp2zE76PMxkRhRlzwNj3Cnq+tVuCzD8PDmZLTYpPGvuHkrECp8d
TSsWRaF8ZMf9vc0hACRcJgUCZ47hivJGwWk4bCz+WVDGy5lsxde0K59X9x5znIsXqcr3xkr3XEU7
0ADPa0t5m9v6g+L34Hd0uPQejBN7mOoLMg7uEX/edCb0ZsZo7DgGQURV+6ym/hVifxYI2T3m2T30
vO1PeZdcTG3aj7nq9/HdBZRq4y2O9RMprBfPl091XhJCKu03S1ZD2KNkDXOteq81m0lreSVk5tW1
WF+1mdpaZEjMcfllefNrnms7x7/n6ZjVh9OX+Rv0ISeYlIbVTOvPbAskI72K7Dfe2jhI8/M81qQV
M2bkG7fyg2Zb34DaIcIN+dYc6ls2uvxc9UF0NQnkBS1GhVo7Ke5Z4ncIt2ExQ2OiNNs71uZXJ0H/
MErkM0mCGGr+Un2zXwRSYgCSzZbASsXfMpwleeEZhN1bl66/ebitk9WU+YYtVBmRiRcVhCcxIfMe
i1I9E2j/k0w7HReJTly4GvZ4Ia9ksrNGtnEx2rOgD2SnQP3FPp/Gfpv22Y3GMKMjWk0qFu+2WFAi
nbVstmxMIzSixYef47WDSdlsJo4ga2HFWA65E5nOPRhGeNxOdf5VJvKMeA8vWpltW0MjfKeeYNXO
6tY5OFVKaT8wQniaPPsDeDT/mUWUCUffUPub1am25cx8r0Ebv8l9RnSGZ1I6O/6+KVFcTHByf5C8
/l2mvr2jw1o5FWeAuFBecX2aRmxs0toejhNH8cYwZ0DgvXbzaL3vcnmatji+LnZ5XjR1ZuV1STrG
U4S9QtnVZu/JtZfXaZ76yCzHz6rQCvZk5k5z4iOavhxCAS/CRqegj0c30CovfUhXHLf56Hx5I67A
RvJjCXuPI2+cHnXbNoLBRX1ll7Aq0SscC396w7T70uChJtGiOjuaSX6CVrwQfRZzQ9R74qr6DQBv
O2T7ylh0uiRa99BO3kMbmzh+SUdIMV4iylPfg+QIwKL5TI7GrrTYA67Ko2DCZDNZ65EEeGooGIsE
hEsk4o2sN2ujvQ0Wb3VymajYjQxLxdIxKoeHpqbMDciWEZukpaNAZghEnD3vzIRGu+PHBFoTVCCP
xtrMUckG6UJE4PPSTaCqrcTbJzoNgZndI1RWgN6xN/NMlaHnWl8AG4cPjXAq3lQVB5qJYTe1ggWO
6BMoT8ZZhZGJI3aIX6pH/EBYWPVzrnRxcYe2DEfNj/QpPqHEw4Xo1MuTHmPP7PwRv6TvIHdq2pCc
Pf+UNnhn65a8kqnPrjLXGI/FNnNH/PERkRsvMmaUUJYjDvC4Rfbdi5D9bnuNuVsDK3McktFcRcnp
oegj/6V9QykrXxys7Lel1OLbROJ31PaYJs6xg4RC14vRpM4ap2Ae3CI9JRovS07OHQQAFjOF2mZ+
xtlDGdd0P21ntEKYtt7ZJO6AWHITCwmy8WrjKhJ/lz59ymZtDbvK+ipzb9mrlSQeSj7afO2jnuNv
KRrn0Nn269ohOEWNhb3RK38VFdkVac/ACYzsJ+BkgWnDuRUznjPdGN+QNbxnvqOCnAKCALn7I9O2
WcTK7FeVtHqkj921hSkTalZu7FnIE/YhZnczyJlR4GL8KBNd8LTy6xOHuZ/S+akXmXnA0QNg3zR+
+5AhQ2UALibS8yRwtZ5opIxIQykSuHr33qX4P1iCRVrinRbTWI+tSF4tevgtksOoK9Y6YlOIOlKn
Yh/B6++6fyQuzMVkjAA5dk26CHGpoSZvV0fRhCq0MSVUH4yeb2yxORzNPItGJjqo9KjnekfzNqNm
oRt07Z9jGj9Y1pSEDGRJIvY6+2HQh/YCRwwrMfzQgFQarpl+bL0ufRCMwaDO90y4zUWhygSaa4Su
3fNuQIwH3D2RqDXa7tpN9avT2BMHb1mKfMNnK4ttv3bEGJlJ14SOk7Hf0QfdqHY2dOo66iU65UDv
74skh7a8otyxnaME9xMmeofq6z7BxlxNx1q0+85oyXOroDTFThOtXY94r2TvMTjmrWvZWHHgHFTt
btuUAtwEh7P1IQtCBMCBsjVbaiCyvAKl09q6NISbUSyRUU1H1o/v+PB/VuANAr4dQLmN/2pgv9c9
/1kwPS+TV+YPV3g+5cOCyHYzLn6354wvkGha+7nGC79OgjI2tZr7L1Ok/T3zJWQvFjN8EgYa3O4w
+KSbJtWnTRQPo3DGTXZ5qUFAggV27cAVw6FaUan58Yzge9r1jf/SE8LBKMX4FJN686f6ohyaCoc2
iYHFMt6jNWx3QA6VvMep+oDNSxvH6H2ugD/rq//qmvJ54r51MTrDBLhPb/1ornk6U8rJRP6oUkUU
jlVbUTyBlh0s2mwLVHgXN2+IVaJB1ZC148uotO/ZNJ76WT+3ZmwwYpAxwe5DAg1IPZAitgNsvJks
Mxpb0NF2UzyVleyjYkBdySf+g1j2QctTuStj9VhMkxHW2JAgU80lPxLOs2/uk/UOtEacZudUZ0Wh
vsxq5TS64+jRzMYd+QzkboV2q25m+qMyuzRkNnMUtR95wCH5ZIQ0Euglf08LDS89UyoqEiG/k3zg
rYVjORRZum9c64PcrKfG7Vi6JeaG1/MpYXgqDXmkodyPc/9DJ1KikWvUrgB7iYNcB+8JtAPZHcNw
KRwNZWd6nZkMcNccaFl2dpv9cImSCQy0JAdMSfvB1lFpzodUtw4VKM0dwXfP64zuSRrNaYiXetsh
v6J7XJFlZPnvMk7+tHb1R3TrLbatK/X4e5Hh0mmT+xjbBFldoit1CYgPE4uqfQVYFLiFPp09ohIp
iSn2AAO8Eqf4SP01BEaqb2k2TmAtN1bHlFPD1+Rs88nxuDBMfUP4DFeMq+MF8h7jtUqpz85waAjG
sXuykzZ+5oxiO11MWREuln4s2p7N/IC8OjPbamPlgjH/7EFFEO5YRqUYnD+yNJJXP+mTLa5/BnQG
9rJ61CoyF7Q6XOEqR8ZSvxrZuqKX1ZHJse7tR3QRk+a2G7PK1aYGGbUxCiKAldNiJaZ7z7w0JgXP
/Y6TqXtuagakwZg6cWgShsfASXfHSK12hG+AXzdvAYqm62HoFYJv23azOkQdQ9QTWV1hObVqZ1ra
DwalPU9juse6uFxX1+SIaDV9R033LUvXv3pm+7FabHO0mIiGVNYBr1GJNM3Lt9owEjxiaU9ZYtgb
c3HOKzIDVBDRwtZnII+HdUXfPmedkyMpr3jygA9pBfJnnJm/jDa7+6gQpvuQtYIZECtEFgAFwvN3
SKN32ryqyDXWFEmtDRqGc1Al1osbp4+xSxHXr98MMQkQaToRgUNz+Y0TBn/39sd0k18jMnZ4zG5y
IFr76uTJm0vQLLbDZ9nax6kdw8Ju7sekVn3VFd1yIU/GrJW7kvOJBCw0WK3Vrxu/9L+pTTCAyIxh
keb9gk4S/8xXznK/NrptCz+JgWUnMqR0TiWDxayZ9Xny0SoXPgLes9NEplOpCfKllvSM+QFaOXpo
0aCwhU9akGeAw6ShGYRH430QpfS6Ou1VW9yJYES2fNUIP6F3AJ43M/Ab241cXGksAnx4pVDMN7ZB
h7H6j1QJGzYrZAmm5jNAVxTT8E0TUb8ntfwGgEK5Bkaf9hTiexAndh6C/D+U1nAbm9GI3NIVW1mO
UYntMmTwTnxcDlnegyAeUIee8haXh5ksbmh4Fa90qz+uYorStd7C4pijwWDlC2hj3cpuPCyeSSKX
NR3zpesOfcOAPI8F4Vf5UVjme1UjFJXC17aZTG6rOaoLcaOffTa8NpO7HAZJrktLoCVOQHsJWnt4
cot665eAvUuZwtWvC54UzdqCgHAjm2kJOz+LVyqeN3S33UnTx481X7nV+GOaIObXA9xTYtC0qjWo
49w95YPYttBPAmSr8bPuuWQf9usHYpoR7nZ5y2FvTIUTo+qx5l/aKN4XOfKJR+IqdNYswRJD9qSd
IouDViUPPC//mC3td9qbw7OlaowMteRQLoyVlTzqkGWmticRItTIK7BzpM1mJfxwKdZblibmk4EH
YAgKafO2YX0d9mj2w7nP/GBI2jeU52d7vVchkrq78d5k1ZNm2NOugu9hi97xZuyYYLBzWsYN485D
iesXsVd3dMTqHJaMSmUcixd3Mh5x8labzC+N3ThoqFmmgkEJ2qK73h2GB829TOM7i6PVkNEJsCI7
1JgkPqX8TsmJ7371txmxWPrF03vpXs20w8gyLUkSB1OnL8tJWW7CdBVXuX0q0/u0SxuLcWOieCea
o6h642qUml1cQH/zo+p1xjUjEkuFbTdq2ctsMKCM5gL3yZFtvw8hxa6HMFNY3nloTHbkBXaodEM5
tHy5BjlT0dDoxEzpDl1TZE8q525YnDFavaQprqoQ1W81UtuIruX47gb+0HMGhklGIOZhhVhdwQMp
fcoM2qg8/+1kc16/1bBX4AJSwWubQc/G8XdVSl76OoqwPRiYtX/vGbeWLATfGI5y9ZNxuP81GRBe
1tADF+bPNnUTHGJh7ufKF03I7O+XNZoGWxz4Ebx6Wf/Gqqmq85x6qj+yGOKL0ZPF/4SAwueaHSBq
DL5K7ScAnHz5ngylvO8Z8clbCv6NlFueBD4WNNz9mlCkPqlJb+DirFVxMXXlLiGRGc1uxmqxXIhw
La2NR7le75wpMbsIRbCJICfpkGx49EtFqPdloT3buhp2RuyO/VaNqUdsSTbOXPdVm+Jt0TuLewPM
6/unYtW88ZOqL2tCib6zCeOSozOYfG8SH0SxtoSbYqXueVwHhyTqIWUId8eymFTP7IQ3GQr7yEI3
VqDYaGOqMxI8dslSIumP5aS/WG7sZxEGD33dqZJkwy5QcswureOK9OCPk0Q7hA2w+sVMJp13KbMZ
VEa5M1LiptPYkmPjFbWKj6zWizycy6nrrza+qepZirt/XLAvnh9xHY/LUVqo7jekkRnWMbHizCDi
Fp8csxEWHnGbMxjB7yy0UCzabEezPqlvplj1RMnltdolVS5VvaYVOXNrrTC0J91Z7I8h6aclMrsR
xYIpWQA/GgAPasR0+bT1EqdnIZpKHTlFpxub8a4dPWqjTHv0MOUS0+KNGL4Dz1KGi8+DXsO46ija
1RPhZo61l0nGN8O6GLEryY6Ne3Zp5w4ratw+5FIatP5zS2CGQAHnseMqc3HNamr3c4GJnj+rd5dT
o9WrcbCFQ5rn6pS8RDjWEUeTyqymfbFK5KOakgxXRYoaIAB9xvGBjDB9toqVMYxWOO1rfXfoszIr
1+bSaa13ytH3/BJLO/LetJNmz2JhOqPYv+QGC8iAtyCqEyXUcE9JlWnYzDUhTdJehtdVNBblQoGg
jVGfQNAPagArBrPro2orhTEuTvJtJeuSNeh9benNsNYI8SOHcybwJt+gj6gpiOAgZop7Ua9+ohjR
f2Y5L5bAVP/IMamtxMYyB9t6a22l9Vs6Nb+9GAVBe5htFMEKScvVuVUcZfcxZPvHrOVa7+oMnXc4
aTNStRxBr3nwpGO8CxsnQ5CtLh4P8uwQ6iTSG/MDqlIa+NyoSpR9+aDsfetlOBtGR8xP5Du9FNmM
OHc2wJhPgRFPRnusnWr6k/Bzi4easQnjtrSkbyGYR8W0xayrcGdaL5J5B+FrsrCHyGgXsWKOyHom
F7aVfpOX6jlBnfNmIS/H+6qKsoWQ5MubbQmmOqlBjN99hsWMaU6WVzefeZR9WQzGdc75OKTEmOXB
zicP5lpuDd+NYaA57+exNC4Kqd/eKiuMOqtDbDBdQTUcKRsKNjJS4/DU5qQ4jmlPIDQ8EgRcFM9C
hujk2b9amcH1RUDC0amjq8Ln8I/q3ckQ4y+QJHaerGN2H/1d1L7E87hhKNU94G3miGS18joMhLQi
b5ZOJJuu6PbAefha/HbO0Np6g3ixMQ0lm9w0zT0pr+l5YOh7azQsUGCMKzeE7KW67eBW+osB2Fbx
YbUMm4ooDzKelucxbfQbIw0G5i0pMZxVWg1uAahccmhI3R2RV3aDxaSKMdvOITtzxA+aqCvCrOYD
sS1HCJMlWTC1sOSyN7WVxOIV5qF2hzvEbQity/yN+8RMN2aPT3DICh1wX7wInxEFcu4xY53H3Kfu
t63mNOc+Wz2iW/ylOVS6oz4cBcSQKYHOe6ifGS43TcMLt/H4nubGmX70TgPRzyEoq6Ebse0pwJUn
L+nyf5SdyXLjSpql36X3aMM8LLoXJAFOIkVRszYwhQbAMToGx/T09TFuV3dl9abKLNMs80aEQpcC
3P/hnO+4+h90TlT/UiPc2rDT5B59DX/M5pTA7TLpgCIq6mPQpvGg/5bojknwxlq+BmCEU9fPhG+v
koWZZsjxMrUwELCPrWZsldnN/zeQBFlRjRwIwtGQkPA23Dhx2ieAieG9y2CIuP44XbA6+/6GSr94
YWVYzOFodKg9dQ25KHvexD7nyuUMN/TJjjeyq/1fHajLGeZsgXBgkGiiOi5Oy5hJSRsB/L4P9SSf
kECpk/DwLrcND8IahwLPUmkWmFVF0rmPZH8h+EQAiI3Pnv3PeBH2Gwo7fm9lUkFcfPotsok42Nm8
EJh9DVpZI0bovOIpTrs7uy+6PqQXp1qHrPIEjDB9CwhxR1NKCCRKkzwtqs9ON6uHSdP1P6BCxF0x
qPKPcI2GsZ2DbVvLDdqpnqRA2BqqvLI9QW2na5LQ3GHU61UuiTzoVOv+CikppGadqgQHshkxhSte
kKam+JCcNOEnsyDNIW9cJ8vVmJxHVTSdtrNZtZyZwgyhOcqGfyMrHa/0u0994ZgcVvaIkLl35uxp
buPqBzTbpwLbH7pM4pZwGa6U/cnF5DZ68Nkb5sfMaxGHQ/fBxp0GGHFbt12Tf2WhMLk5db0mvTRp
re4gjQTAJz3idJEp9ecFoipy89RIv0QSQHcu7K5+FoWgwVzQ9qxZ9eUYgAcctrqxtA/IJPxv/rWT
B9uKERgR7qrdObLTn1vlia8axQm4PlsFfjSwFmbNx1Qaqghv5174jM2pBjQRpQmzXeSEOo92VgA0
gQV88+QW7eyWqFiW9kwAztSGCzroaVsw3uCF+muaWHw1qK1lzQEjzNK4mJBrkGbNOc+9Mc2Vi0C0
zNaWX7BymLsgMQ9aXzm/LOi1eyMpMob6gDhW//y5QQQsbzGENEQEZMsRdVfwoURvfOkLlrQN4zl5
TVMVtBjkrZYhCpqjfa7pnBliKjlhisriMY5RiW6t2EJu03kI+rus4fKpuaHRHDn8Nv32PhVJVaPH
NGdnb+ps98duYHiI3hHdVUMzk8QTBXfaJYqvzqwA1XtN0OS6yrL8T4uoZgM+3jnqjcupO9gFJOeU
wdiBKDqfqhXF1tc0D1YX9copqnWJZ+CH9iI+1TiPN56Y5oiAthxiZ0OGkspYBXrLDSE+kS2OK4eM
ShpxamZgRHaVbcvAHLoVSa9uFeLLLP6MFd37hr0CvqI57rzIqPGihwFD71+Eyqa7shIDJC8vMkeZ
UTTjtjI8W65pFNLpsTM9kxWeVbXoSRs8IsGoD+Z3//fD6vslXV6YphQvvMBgdyStSLLyin5i+Bpj
yqoWQ3F3Uj9DcqowKRZ8Ir3BcIv/6ccntOLaRh99sa6CYLq0upizbIUuGhcC3xuYgbwEnbous6QK
nl0/Sba4zO1Hs2ZxOqnJeUldi+KypOrSVxkd3ZttTBXGRttHueT26UPaTcsZhZX5AOEpaTd6D1+X
XQzi+QcXnSw50I7e2GTTJZRI7ZymD54CJ3yw+nKJVNPKt4Kd0UsaeNgKRPvcgt/Cxt3k38ZCxkKA
q/gPE173xA6Ail3oaFZxjbUmf9rFqtvgpy+iCqYCszJ94HGp5oL3Z4np7VZE7IHgJ2ddXY1ybg+y
tcWZLecXxCi0n3pCFk2YDFA3Xmozn90Q0wY/0KLMuUfyFpznTg9SrQ3/uf1HodBaY8nk1QKMB+aU
0OfLotJUrv245QkfmLMMRzvhKSX2yqGj9P763oLbVXOC4NtZUcmTApWoShkz//0CTMJ5I2rcuUgO
srqbLi7ZjLC7glvn5iqHS2o0a/6JPU28+CT/8VxinDf0NVHLqdav0WXpf/Lbs4LKHoujo+tz1LtL
Zp5cskjyUz/7UxwtkP2PjuoDF6vMwAeUxw1fBNsnF9TYz0BMrbZoAvJSKwdZBmF8+cnsxyHfyXTi
9/9zCrCUid2DD0kgoUHKm2mNhjXH7/n3AMNm4M0OkyiC0tdxD6P1QaV2zIikECZ/GRJZBDF1zV/p
ek6+wHFdWOEAMatUbevAhFL09OgVtB4R2shkLT8sDrnQ0YC8Dg4Wgy4iznD/Mt1f+38Lwo7DR38u
+yWXR0YEVnlBnxZk6x6aLe4Gn59ulDieHeyC1O1bIuVvesiRF3ULppnDayYfsELpXOQvWimajuQ+
JuWrDnUPTzU6zZ8AWhdDfrQcEEKG3gVS3FNIrQA+Lfq6Sumr1sIV/CRnXRbVnZzheO0UkX3mqtXy
Kt1oUORfeYZcBpv15CThVEyKyVTcokKxyOSwibQLksce2hjFTN8nBykqMr8Nt9PxWYscN0djmjMo
KAddNBDfytG2qSHwoq8QBpr9s0MH4oeURZgIVeOilAIhypOTeUPx8s/PsGUQ30VkwuVqN1S57qzI
Di7qNf1q8MWWcrC2TILYCetWB9IGgJjiVPF7f02gpo6IRU0Yg4o0dvwos8h0G3X86w/0C7G3BVCr
Y04Yy/LLchlycubPM6izZWbk6oy9/pRUrd08Tqhz4gOdPY+f3U7sYRBF5S+dFfDIE/UtKqiVeYxq
KBvNe3QWcUGfmALmYLhYdGwIc3z8gZqqYNdNhvVBle+/5cC3MvL8UJBhr7mpebUkuWpwbR3AzS8Q
rSeukOI8jAQ2GRZtD6OIVTCXyTXJ2GLjNOtRK/W/Zhu8Yx/kRHRuQRcRLO3Xv7a9/xaoiqwl/vOf
IZD/Qqn6r7Gstj/1+bP86f7zl7p9N1+1nFuRMND6339/OfmpNwSy/cv/Cate9POD+mnn60+niv7f
WU633/lf/cX/E/H2NMuf//U/vmoFlI6vliAB/Y9MKgio/8HfePv6/xINdwSHi5yfBLj/7w/9A7Ly
9f9JDpfjYWDVIbP79v+FsLrQJlHy2GQOEQAE6Aha1b+DrCx+6W/2iw5U8p9fQnx+S32DUWlw21oY
qg1eGtBY/x2QlcV3gdny/zlCb4E9Fg5NcPU4Mg08CP/JbjxrhJxKF3lS17bVhMaSjZaIC20bK9Pc
WZQTSA4BEZ2nfsEvh+Z+7+HFgRTSaDuULvI4tkPxXUjqM8Qt4gLT8ZHka6A10taakOrA2PeFOUL+
gP14ohZqfxuwfkinwQJuHAqCn2Eo6B2codQihZnvKa9m7yZXQP+8Lqem3ZaT9dIAXuB2lLG4eKwn
b6eKyGjf4sp+S8gG+TIwIR+ywW/lSnSAnPiCWnxflYaBdcRZ8J6wMCzrZEfx5gMlKFB8pgwJ6t4x
X6XIsJwIkWy7Ma3oBcp6DxZ62jeTh5HS5dJBCOC5D2jlQLcKcwnb0uteUzF0e0fo/pvvjr8UoAyY
BeYO5F6m3W9yTNUVE2Q9fXKwwhx0AA60G2Pz1ZVYb1uvYDc4pfdzypg6sBF8bXAR7iAt/hEttUWC
4XXDAwgMgK195CF7szs3i5SXwZiY55VfDGEq0Htnifvaa19dU977PnqEhoPwQysCbZOpxF35EvGX
GpMPIpKcs1hOhr1LWvdn7HtsbplxnWP5Ib3sTSIKRYlVonBlQeOmKH4TJSBS3bDlk+8ifW6SVYVi
erV47Z+RSy1lso/jvsEbWxfvQjBsX1pfw2IiTo602tBZ6IGr8kj/3D96sEZe7F7t88AJKxPKfLLs
3NLiUxxDW593hZsba91HQ+km9gEFwfdIYvKQBWKdK3Q/ZfNhZFmYzoQJFL5212RsmJn2SCTWS8WF
+1PP1JRW+6DMrt71vvOpJMyWBp2/2wXM6csShckNiACQYofI8418tBc0l6JAHs5jCDHN38FSBD4Y
w1HIWEnaMMZBhqIT2em03eHIBHc10dQwl6du+ZK+DqgHbfm8Ktn7iuGBFae2zkdrC0dE7QMwh7pt
ktKierGpi1ZtSuiXxCeS/LqyQZNvY6f0nzqdMTwFBlAagMiLmZZs0wY+sGbMkHXp7soZGWXoKAtJ
ZzJVpDmYqXHKCes4OuoqEFOs9BnpM1ToIYKtLM1VzgofBalzGlv7kUJ3fsOWjXtinPaCgTnmZ6j6
sGD2Tiz6M54acUH0Er+oxCpfe+fqpHO89do+2yaFG2DgYd3t+iwBNriy24vkV0Kwa83esnPUOhp2
OH4iQ8tqboILoVgA61W1puErKPOkOrSZgWYVrfA+02PES57a1X6X3HNlTxtwdBIdiMB+1efZg9Qb
eTBtkEv+GFifGrrKjSYnLDHGnamciszm8jomRoHnJZj3cde4p0CPk+jGqykqjhBvak9OXdBfZ73O
cFURUl023ScDzRVJE+sivwHQqelNS60XFZxbfcZFNHg79HCbJkjO+awhcM2qOvRzGcAOuS+q8rfT
2BygXVl4+jGHDgyTEp29+jzp7GM2HDnznu8UI1NQvwqso+Dws3tYQe9EJSxUocOhG8Wjofggk8Hc
ZHKAgDeBefL3larCorgjN+JhGrNzMU+HTnmsE9MXshoogkp8BrMxodNJP8SU0CNBy6b5kS9YgjaW
WyBbqX60tHEQkws3PwXTsuyKudmKgsM5QKzTBPq7S/F+JIIlw/qMVmhkBJ14vcYWI9v0unaKYene
sVUxj1pbU8jYlGt5TTI0SealvjBboe5kMbaakI+fmLuENUHAs4m+zHNZZWu2sRl9XB06iqSVCW+w
LPAO9Dq02YWaSNef2JMLRJj6wmkgUBsub1K/eXn7XKFuAuJN0O+bLtQrEhHyskG9QXgkOAsRiw9G
baPZuTjiAsZVorr3vOne6Wob5hDmDP84OQN7HRkxDNPaEna3G8fkapXzvFN227DKT451nodQRqt1
Evj+kxTda5nl8g4V0wOoVSzoHIix2nY9Bgndnw+T7kHjGULD908aA0Gr1bhmAheBtnRY04EdJqR+
M/OXRNJV2dkeVH8oG16hIP8wi1HwzjVhKweyRGLZf8yMsyHoGr8WhNyPSWO3r9fO3oXAtda74S2A
/rLOcjJRyhQRS6yvyArS36R7bG1AVBMdBg9wKq+OsR2D6uD2v10wdS+8HRyEwp3Pkwecpc3GapsT
A+h1DqViR6oS42PutuYMgPKyoFsChBM/14H17AV5tmf9P21MJ8e+OFjeKzjjI/YrJL4ieWUSdHSn
Koxta1wNRK1v4oapb67kGHWyMdcdftjnsp3si9Xb5WVpja1vZ3hstbgL7X6Oxvm2scr7t0aPsTJz
59nbNPaQhrsswov+9sM7JSgY1nUwzggUmWnBRWrxpOTdDr6usUOS32/xCIAFQB+bCkwJjo65yUhK
uqEaF6SUr0VgsizJiqtFVjRdvXV0zQ6K0VzTgzYfKhg3DWELBMPI28YjXxhwtecKOhQmmHvmcOB3
84IGNU7ZUHT2unaM3z7391aNlzaVcxp6LoAmH0wzOzPsszFqlTg3sFGi5awMDRN61jxLGiyCRsiG
7RrvVEvPfHRb04zq6a8ukb6lbqHqGpy2UFiMtTZVJlSgBosgwQ4IrOEAd7Fb7Qg0kS+N1SxbZluh
K5l3Jrj24tTbmbcxAkzBUA4qWMsO3fVoh0ntC2zVwt5IdHT3uYuVohyjSgbDgWl2GOjEf0Dmw/Nm
lFtT09ywGIllSdGYtFBwizGlHGgMfGKDPW+7JN5ObRXlSY2kk6XWxu71V+mQKWOYzZaBOUsGi0R3
IlR45SWCQvEEIQAG6Syh9iGerxPVoHJ16NIGLWG+1stwcAnY4axeQ0rsdwAx171PIK2r9w8iLQy0
5ugDiE3Z2Hnrs7AsIvr0Iqwxufsw5YgeGkMvYGmYC8Q+pAOvmA0gOcATzg7lkXXzneuw+tcM42wm
NcrCqgnuZELfleT6a23gfK4m4oZb6FK70ZorwtT1+ZS4VE2kLQmBTkAEOz+ekr03UiyMavZX0hue
4oorqxzLj4Fqf99hA0QjlV6LFJkIwLxj4ogUZ4KHHc1ME30vEQqsbR3+X1V0xmuSEKE+1e0L78yO
pL3NcFtvGe2Y/WS605OlLjxcrVkMpIGJbyrMPwqJ1nVJm4eOiNG1neM/6aiwmBDRRZYcvp638rVH
ClI2T7HqVtjQIEi6W8Apv7WmjAesZ9xkA0HwRbNfKob9LGtXsez+lj3FWu81Bo5l0UbG5A/RWE17
vAM/DH/6kBidnbmoj7I3UePdBkcT/UJE4kr6OWKJi9TgGlHFNozMGekOO9dEQ0fM2vLRmYKMwHSK
iUi0erIu9PlOWyjY+pHHirGG8Rw07hf6wW7bOD26SUPQEGO4Y68NoHzdIBN61NsYeaSFi+q+Gdp3
B576uJEEM33YJJ0AASdjybdzeRGGP+0yd9lSgO2ZNj563nwnxKyF9pA1j6WwkU4ZvvNNBGUNt9Cp
boHJ0CkSI9vkU1KHnYTugOV+2TkziEcGteYPOHrUtnPQdgcsW4d5MH473/oyGN1tGpkcuwL9Utx8
OOx3LzXpOKFD0BcTWaveFc4v9lKY87Z18f35tU90f72gZt5B6X4pb72JW7kpohbir/mwh6iwzT9p
h2U9mZYTReLWo6b2spzUmZlVLabfY6XpRggsqgzxnWfQHvVhPYizO+I1xa6EwMalaO/RqNsCxJ1P
IBT+LubPl4Hd80mTpQx7r8gesrxnrpPy/DvzFULdk+LjPhHHyH/lh69/BqBubU+RUyaNS3FT9jT5
/LJkHSPu7Ar+9mywzOdZNybAknhlA9fk8pItmG8Pe21jj2BD5wSW6Jib03E2nPFgUcVc2A0s90k1
LKHRJ+nRAWe2yzxqe4nkdtP6pX5WoxGxuAQAgabUqE7lghrRT2WIUY1Kjfs8UQBn7ZZkMP4OK0zQ
P51GFY9vVuxr64JgsCf6RhTlgDnXNLLqV3gqforrxLg6QzV+WwI5Pbyz8WxK3USWaLjFn6SNzbsU
AqkMK1eh22uEovIa5Fs6q2abxab1JZyhPRYWlH7Itg3zYfC+RW/uF5FHdVsEEdSFlbLkr4vGFlsV
in6HH0FuMk+GXrHNB9yW5SDfbYJelRYvABcN7rpb8BX+s3gzBMxWV0W27BnzbefUgptKa7Ip5czM
XGZRP+fFzlfmcJdncq8GYgt569R50BMZ2SOhJ0mDYyrj9AQvhRlcdF/9zdhMHNiGpNZlpTBwaE32
TKTBuO4tS+LW7Eb9tAzGuajFfs7HbotplYFskiBiZRxvBh2lSTCEidew4WjT7iQDdUK7EPkIeAML
1UaTLO/wGzGjooyAU4Sz/mADWJWjZb/6Y/bo2EG5JxHZou8bjf1Yzn9K+AQBS//qO4/bRwdJiNdY
XNYsvxL+KJshnFBabp9F9kBjsM/UTkO6W+d7VytOopL72XHNz5E9LWxF4zVt/Z2VDmdaVFAZRfvT
lkE0dZyUhA/SWDIIYEOxIpaBDYlx25t6yV3uYfKs68Tc0IKyZKqIn6/yDkqKYu/UQIezYYSuO71C
RGfegEi4topZ3td9FRV8mo/SZYBSmu4OxD2ZGksJNLM86g5VzLjAgIKBCiiWfMRXcofxG40TC2Sv
KY2wtnCNDH1vXSCtWWuDxS57iIDmUl+CU6boNPPaajBRzA9srcbvriLOjS1SvZmAXzwGlUthMN56
BDcB7xIxlG9DfAwTGoEyfgyY8rN+LrwiZHo13E3o55/KXvV3Oh4LTHXJKFi5eOnVjBs3zJd0jOgm
6+0YIIP0Cxs9Sw3OWA2GH7PAHtUXkBuMH+jedJl/FlrjxJsusXl3DQ93XNwPj6xl/SNLpnbv6D1F
ilWgPE7rMGHldZzn/NVyhksvMcMXajZOpTG0j42HYNPC0dvzDq+CFppteVt5hZo3YpkdyAsk6WEt
dWfZ51ONWBTsz5p5GsrbyUc/OhriJZ7puM261rbK1YdvO6OmwUrqo/S3PhJy4Tji+bwpAuhcjdR8
dUG02OsGY8FGFgECAFF9TDE7J3wTlS+xmubq4Lkt7qVRGLTsCtEfmtJIwVm/gYOSAxkfAVxLBIMA
Sv2XuZlfU5AdmGvcejdSicGw4OUOlPYxSW6aUppP9dwfkVZUW9UymJnJ+XDnuD6ZC2+mbrgHHacn
djE2Y3GLSY0mFVc4/tHnjkPNv4WViKQqTir5HlyLy4iMu7BWf5cFTbKRpOqBnjWfdSVtUlFuRGjf
mVaMMGcQYsFpBOsQkiaJnJIoY36vSz/fZ+yRYpQX/mxXd7VRv3VpMkRzinnPSNl2Yl2xyBCUZE7A
BcO6B28RRK1ygzNETlbCAq9SoZdRxTAXbwuFVOblB60LLKbnqlotDmq0UftK4uoh1gh2wBqi58mT
J7P0pQ0cMuIazVg7CHlWCAvMB+QwF4SQwYs/uFz3Y4GuVpToRTUU1jBzte/a0JC9+M4zsQ/GCkSl
hYzfi5LMPxLgES0zwnEqelhldn5E/gsKVWTUOknyaAzmfYkhGr0CqW2dcaVOTTGHOPpRuv5LA8Ir
mgRtsZXA5hKw2GxMatK/eJ771nTTFcjKnpv/rDDuThDmnKbeSLZzHfk+a6BUK883MeXlO88dn+Ki
vRkG3KmJDMRuXnOjCMEA1d0KLSbCpI5XHAZKh85wBCt6h2c0/QRmw+iwl1MWsfBP3pMU98bYEeHG
aCWJOgtfBfQDKgsX5HGxXI0u0T4xiKYnaOZY5LL00KCj36Sx9mIwH/2RNfdOr8qDAyRi1coU+6pl
pVGcf5cYK2gDjU2CDDVZhgjNnRO2qnhBC4EYrap+7PQmF4mTZl1rRRIVlR1VoFSeRJsMawISvVvx
CXMgUNwiJhCyyYFs0AgLDb03PcmSGWXVtQNotqne4/l6Y8bLd1fhvCg9p4DziGEs9gI3Mls//anm
8crCz0JbwwXmDVp0+0Q2zQ0hj0ND7PpleBolgyq9pR3IlTdsbolGTOYYbUoixaIUqjtCGqZCw3w1
LfBPTPaQ+xvBNq/abyYxxOIWs7exnH4IiRBu1g5SZCLL8+Gj4Thccdo8Oa29d7vqmnnyoRhmeA+z
1zywnqWjmu3XkpUrTPn4PAgcdeloxdt20seNQlV9VaUwr2K8HZ8V8N0xfq9lcsKLD0nI0q4qTs2j
1y1soZf+0HtOgF1lxkdSwYWItTXCJQCrCc7kjnVtoCOzx/p9aIc+dHitn7Uk9f6wYMWKlRTM+SyG
rYg7MFWO7f0IpoVZbruTmvwDunZd1Wpr1MojBYX70wwOY4HxQpbig/nxc2VNvxzx0M2CuDnD6N34
sBRHdP93bD88pA1yeqhMcjUFllskex7yQWogUmyYo8AGCiY0k6rfacyCRdD2dJjzeGnK+jh0Wb+Z
krGkkxh7EgckXpnxUObi4KQ48cjgnFcqIFLG8BaqIg57tBYMm/L4LvWtfOMhzXdQxG4Go/nQ4J2E
pTPtKWlxvrIdwEMnhzPQnw38B+idJrmqK5u8cv4FEzqV+lr0rPunsdKo0JvxWYulOpIXcUgGYOu1
XyZnCkWksHX+nI6MEVO4XlATJ++pw2mAXB0NKCamqMNML4bgYxkLFD6Ws42xzzUB8mzMOsDlzc/U
6y/mPP8GVLmTWAJYAvGhYUNzE4nT6zJ+/q1i46FrjWPPSDMAOgQ5II6QwlnoXn9t5QWg//hc6deB
2Xb6tbfN+3oZ9WiGDhXprlGEWU4tNqCM11nOHm29Ke49B/NT11jVd+mzxTDnKzwfTHfjvAElRcU+
9zippZPm+G3tk4s4ejsnKK2XnuPJhjcT1k1713rS3jp5zwE3apwQXe1gBDN3SaLDt6uX+xxvKRNX
UDI1AL3ee++9Wt5VzRgDLhnX8TRFhDEz3qYOfXR9TV6SVLPCJqaBKctU3RetIDlB3gZddDJZdZt6
mcg/S/WICPcMXT+caobk1FGKHUyxU3ldA7/rDpU3ldznTO5yTiZdPSDLTQ2WykanJ1HlNRDNCUO9
aREuWoPoKgBqEbmCCQjY3VBQF5taRyYQ8QcH26AQY6vhRhpff9O3SN0tdeoCDU67cTMDzT+Vlf1Y
rYvT28wfuC+LfSmTrazbjSi8Zoe5HO7Ai5+aKP7QwNA2EPRL8yd+fKW9x5RBK9TK9r5Noe11MaIC
wgQYNokt9LYHJLBya2XYAnMDR8cyFNtBenuwWxkUaEvVMEc74kOYsfeAUFkeg4sD01ltZQraAdX9
CYF4dc8pDhs719Od6QwxOS5OsjOqROjbYG47hk5vVWYmB8UQh8dwsp4lHfwqtbKjW7uIyhr4VH7D
HqLvmzvaiy+3sB4TwUKNj/VxYF1PkWagGMByKFesdvtravTDmmWaCKEAbWIff2iKOnszUtik9UhJ
hYP7s+zRsMxymDD28aCZaBV2BiIHKDRT+6KmAiZPOrJ+hw6mntiT3mG7vjd74f3QXl6bcjFOisSM
EiMH/peV56TZpzCdfU3pNN22mXOd3GGcia8zyR0hlSaWo9ghRFdMlQXNbW638W1VgHxduw5Jc/E6
/QsvUhFOWVky7B92bArwhzf2o4zbI+PJheNTbZ2g50CtPedTs/Wzh9kRTic60Y1d+tp+AmHDFQoe
fz3kekCfNP2R6byE8bS8EYgzb/u2vDKc5SxQzHCxQ1l22lwxR3SRLMtLUNQ78mBJt7S8NVoGPUQt
swvyZ5GRXLloV85EMr2beSBwJnmC+R+WqIwhMRsDukQfZJQf9/R6Vv7iuDYN65DhQ8hRPJlo3Ex4
SkAv49aYWPECeGw0GDCZg0RIGx4HCIQrSyWhjMtoGuqdJgFq6gAZZnogWl+y0wp0yAsmfHiHy5dP
2XZIii+jv3n5+taBw032C3NqeZ7RuoOuIphg7p1oWMSpqaZgZ48sE2ytTuoVwzJ0RGrw93mLed+N
l7PQh3ZbTzb/PCW1WMQBsWcUUauSU650mjNxga+6zuCOkHI4lkBiFD7N1YwTaQWVZH4QnZtvSVEn
diVonUO6EExr2MGLbjVJmHKh4bkcotq7SNUehtp86Nn4AqQXZtgx3lsZC6CAWXmE5RrlKY+Ds/TN
+1wx106HbLPQEMkh2ZBAEG9GAPVQNxYAQVYPjg/S7dDGkGFNRlSo4pgkaOAMWJ1YjzEZjxCkgkOa
oM8fvBKLpi42uW2c6O5XSGvcnUsPw3mDYZlIJeOOUNTfsjMZWUxUKDf8Y+kGUUyMuI0/e0n3UKWB
GXmYNaJhVOm2pkgkHhDLUoTcyd4FGHL3VUyhw/opnlczRX2yMdDJXXpE6xu/ycxnFrDHJDcjdzLW
nZdduDJ3ne8hiWrL6Q5y0UxaqvDqYiWCjtd/1vQtvQj/ugBxykqX76ajzEdU+2+DXMYLKDshN6Xt
d2Fet9jSelRmWxEMQDIGDGahT/zaKoO99qBl4j5FW0jTgFgpA/pyiUc5o7amf+9krB99rXxhYis3
lKjaGhODOFoiTdk9wc4YlpQEkinbTG78aWr2Gf/2Zqze+MnCJqRGcSoIkiMcXqZKK02o54yrbSSx
UvfAzanS2VFp3i3NbSWgDhrWQfB7GOC6ivnoON3LuLjO3SSvWKwYaJS0S/20BfsZwsJDcLAQCZm9
u9xLejFcimW6D+Y8zxFcwXibx+RLWZ/KbVgrixyFqYXQy+i/HPs8UU4NRCw08/LgS6YDWWYdyjZY
dgEOylXaDCffRXUnDiL3otTqTk4mj5MqQ5h7/UYw4YLRbH77RjOetIkk7b/fcj5/Bwu0CrtDkUt/
SigGJ5IaocIUKUc5ZjHS9wYt/ZJj/Zq4u2oegBSCKJN0rrhVSLBB1ywDGKjzDXvm4SmICj4G1g8V
fR78AjsYWFDoaPlykJtAvIEyWhxjCVK8DaqD91Ibr20j4Qna52KaPkrbZo6Nkgb74UH0FTjC+pqN
sX8Arxas7MU6OJLPY8QieMTTvltqYAsLq8a/o9ZS+kwrA+diN6juB4WzEoCNtvFMEh8CveFoDZCe
lcJXL3M1Bht3JAEQHkL1MuowPMAEpUhavaNw+hPurZ3vFl+jYz3IHlZa1lTascJIE2uEwAORavnL
hhs1yBUHhK2KiQwgrAJaY+qTMJQ5JqdOluxYMPQh7FYa7qb2Tp5RAnPQO99YeRUsoZVWLN8VXv9N
1yZtZCFSeFrGlPAeF+s+4To1/ItgGv29aBvrFZ7RzSPpDsk2MQj1GP5uIwhIxRaMuYgfmvKz8j0z
0KtM6pYln9buuUVJrG2F0fAgldoLyAPvYY696pR1jBSjzKW1niyLp7Y2YT87fXqXoH67BIPZvReZ
59y39RR8x0MG5n6ZRpIjF1cnGMpnZTGDrMSwkdd8X01a7lk+xqHjQeTvRAwGGdwGxpnBqbcG0FF2
vx7hPrNEtuMUC0uS2d3O+BW/bXfBuBJ7THEas6u2JFn4tKVBOm4Vuvyzsoppq/PYRYYl3PtCVtZb
Yt72tvooz55jU9l4LQLpSdwR7zh8MbTFaR6nUcF6qNShP0zG2amb7I5PS971wLM/dGPWL8vQq6jH
YAL3cqCsKcDHJRj+48EEcpHny3aee1JCm9m5WlBqvgnL00OjqrOVxDZGsUeSlVsy7ae5vYsL9zVw
+hcUAyZr1DiyxQjr0B7sP9Ku955+0oPpBKuGfYZnZB+Zgy0w9y7/Rt2Z9EiOXFv6rzxoXVRzMJLG
xdv47B6De0yZEbkhYkqSxnk28te/jxIanRUSUl3oVQtICKgqONOdpJnde8/5jqvzh8LQ34fcxl7q
xv5eVxz6A1EtA1bvPgSCvFX8L4Urn5k/i2iMzoWq+ZKDDq/JGUlvJ1NiOibuG/0saptdmPUcrM2n
tpLRuIFBAuS0ThDPV8QjwQ5s15OqB6YkMVOHGhuJyOHoG1mu8ZNNV6Yt8Tj0bXApo3bjlmxdjhGD
3sbI5dstM1+0Wx/CrrM1tT/6GBuhARsBJvsm+5HYlLP4RUbqOGwb+LycOwlBHNL2nK+TDi1pEg10
54xqGRp6R9r1EoKKb3H0l771CIcGSGVT8ZdmPWYaYCetYhonk8+4brvz1FoWDJWqpMtdNIrGzT+P
1fjiwAm/DK4eUIVUzA6gTA0YkHxSvg9yabWA/olOnm/gQmyXetiU2WnsGIT5DT1dDJTjCWkanN10
kt/rZiD5160ZUyN+PqUpIVqmI+duLXJjusUHhEJeMrOgZzzB0ufEHM2gAUg3oYzsuwbkldfbxXuU
VnACjXq48sd23lU2ECLsBYAXqyHZynYyv8+z+8G29MN3gmOdjO413Qe2+doxvNcpAfnSZEXBhjYV
NzT3POabWXJt6MiFrVHrB0K1Qm5vYNBpENaTMRLUuKE5O1wPuEk+1DS1B8uXuUM94HXsyg2hzz2r
TWGo8qZy/ByHbth/LC7OB9fr+2dt1y4RMZA/5jXNTfr19jiHuOBhiWMm9sYD4LjkQLtKbfyouy+y
sbmzPGFd1bz4R21hnepYlq8Kf2yug0QgNkKCSoZqm5MCZBbGB2ZStW3SPnozcfodErsamemZGr6+
j0MLYHWo74vYrjcwV/Nhm7U6PMeisHe5AVOqWKwNZteyjSEXodDKzlbCne/wFnJ43lJc+98GK1pO
gX5yxJOttrlH0GVT4VzsPPQuwq+th8kiosjt8o4RFfXNYqmtzgWNEzTPZAd77TA6K9shS7iy6FlY
uKb7dKww7InsO/o7Imi7htwn3/1ojQSaX1VXN6ZlNTDInfhJZP3ob2SE0t3v4zPCLGBJ6H9KZp1+
NByLqBvf/L6oHkml1zg6pnEdlTeI1rjflgncHaLsZQ6S4SUqm/KnWcHOgNWX5QentvsbB/EOjQYz
Hp6TVhYz/vIAq7EV01Iu+p8kcfa3YTabW5q4eqsaBHNu7ql7QnxgYWc5IhE9qLshw9yGqipXB9Vb
1Pu4zcM7e2QpwmXIHF4V1jXvV7uZpYlJfqbnNQWeODp951TrJFqINq2WfIMgejE6f7opiNrZR/RI
Vo3XJEcTwNIuwWyznnXR78gxJ2R5bAwOhHG8iYeQ7521alMThHRXkb3wzajBu/JJ6RWVnQf+aWxM
5kSJwPfW5NYTKgFF1zEX7jmW3iX22+9Cddk6Rm27yTzi8+ZSBoe4t+S9SbcMLCxJSmdwmsNNrqb5
R5f3jHzTOX8JyCpgVOgEt16KjsK35m7Ttsh8Gk+ZOydtyMeAfEIrjKyXwfTo/wE6v0a/T74d0cjb
RJUhSrk0vuBQgotPmtqB1CefJkKf34WhofdjlKsdaRdMEGZMwFbWJleZ2wXbkVRV4O/OWrM9rPHf
x9etJXmuNLRK/HvpCcw+BiPYCdG5TqrxR+RquoLgIMAbt13wNoQ6fMgju3kaI6ItgWAE71Hiuj/T
LBvuNKDSc+vqGmSz62UHJgpBteJpDw4mAHUOQ2Q53zX8lZONLKrsI5+H5JvBgG4bG4uaMGjSWyNu
vylMpaCYM/9V9bpcLwXNNmxqGW1Cq9TXjlXntLxnOqRuVp0np0zXbd7wz8zK240Ga31gGTaOQYAh
IKMSQq17XMM2KlyUVtS0lbxJ5lIcStsZN5EzdD8LYYndhEny2JX06FgC+Sv4cVQd8iJJzv2gvU2R
4DWF80qD1EK4lyG6PVO8xsmB+Apst0gzyT8laZyIDbvbKUAFtNcmjnIJUd/HIS4LgPNex3otWofI
trnsPjo51NAgbVa0SjDzHOiCH2fD6zeAaYaTjqBLMkkAj1e47snLqm7X6QZQSjD31wLeAcrX3h0Y
1nVia4yV+RxWwbRlasborb1zmohGPiWswdOziRJ9V8sHC2PU2SVb6nHyXHCA8ZiRSeaKRYdX5HdT
JtBtDoUF27HNse2jxhMGvfnEyoxdGY3tlTWM8QWrhbMJQg52gylt+mlFfYBqCWcar2J0lbu05hkn
E7HYMfnBrDJ+T2ztAUEJzGW4h+IpMYsPR3nybpr8/F1XKMHXuN5ZagWNlDY3P5RLMtEuyyUg8aZs
dkZR/JzGvqjxyBUdfsAsIAhg8IyNy3h2IzwHjYo7ZM9tUheXye3rN4p/lDLICaPKPpq4DEdvXTpo
ovDvqJ9WRxpRaQzTzQQAEZSjF9R3PtLA5ZkChWFlg3erwkubRCP9WKd6CCIwMCumw+aTYqjMrenI
xGGqh7a2MvPtNCKi8bzQxersh8kn6L7FwITH6SFBsUkIWK4/KgdRguUr843eL1ZU+irrZoF5gp8w
vidwdReYZ4y4JBtQmhJMzgzWuwUhxzjAnppPc7Ttpygf+x2kf3k95T2HCq+cr1zUBeQuk52AfwYl
j8lQB/QsSwhj8ISGiirTO4NveEKXYUO/M7qLZcj5PjKkt+sdbS5Sr4F1oIGwbhuRS/CDA2VmGjkJ
5XBjRhRrIFjijgd30IJtxWiogdSd1s6GjM36fsJbt6g+FV8Zad1mTmqwcAKt+NUYNVhGM7+6kC4B
EbUjQ3hTOEBzBE8IDDhl9w92Qk90VY6tewef29m2zdQ/GXbnPYmkS/fDDFwgc2Osv5MmXgZQrD6g
ZG9PAuzfey84enpTB6yyavt9Yc8p20IdPDV5730YIafgsCYNtIytbcYHQv7Q7RXnO+T9RovP1zNo
C1ElxPdm6hpbgK+03P2EHyuYeJJzSdiQHUTXFCPlvZXN4DAitRw4sXQCRdLBXQSk8a5sgFzDxolR
gZTZvdnVP2SL1HaaOdbhZM62vPywwMMS2jNg1Ws1W/7DEkGwmxpzGeS3FU5cgQaeWkq5Oycb1TNe
55M1lg3R2B7JDZXhvQxVBW007ZJPBF5aoAiLuuOk/elBNZaBkrizbCbvdEAvqkDzhFDAuM6yMKNR
DsrikCRdeVviDia8PphzxAZeBGmhpR3Gibm1X0Tnxe9xqPgFsGC/GZOmXddRRsVZEu6kRGQkeNXg
n9i0NGn1jtGzU6OIcguZ38hSNkcCA6DkT74TH9wsctpDYNCN15R7K9xP/W4sGZcaXJ6+ZVJP54iZ
1iYs+2rX4+C4c+g/Xrv9nN/ahd2TIJwRRVBNeMDIGjKRvSXskFhNnsZZVz8Men33fhA3V16LYDhP
3QnFq21J8N0czTQshUerohVlJBYjBf4tZoIgAEYbZi3jdeJjnyTN7ceMWY9miGP58ARGQijpsXXk
fow636pJIOqro6jYk9dC7xNRA4MYCPDZUx9FL/5MUb2bAxdkferS+ilJt72ZXYa068LO5SYtJ+uA
bauBl+HF7jUvRPDNbXV/0Xll8QNRj8JUBmgQw3mms+0piWo57OW2sxtxGgavfQr56leYZvoVgVDd
Mw3nFAVYjxjZQce5KWpYzyR+iAdiQSFyS4S8um+gadR+sq/H/AHM6Nl2jZAcBvJAtQznK9+Hz1vN
briOO2LSYp9mYqtsfzNGlKYUtClSt6J65c6Q2oFXcpnz2+rQmG6LizpRuxLCxSGlN/SYAa9Y9647
b8IlGlzDVT9bMOKPBcLiqynho6d4snf9jGI7bv0QFnZM/Qh4gyWgwsD9GHHYvqosA2t469hPIiBP
Fd9FfokkYWF9FZQgTt38oxxwLK3wyyc3wrUYB8OcIKhcFt4yphLooubI/OEgYzrnTTghA2FX8UzX
vVOWACCVJeYP1Y7DtRBEAdRTb55l5EZr3oP8jLu0uNSNVt8dFZELgwDnOijy5Dxy/jgx4qczbTcZ
aASqOvYXJu+RBO9DE0Fui9T1z8Ho642a7Oix5vD1varock+OF14PUTXtVO3JD+JG1YtAl/w5FnJY
Rah0oPw6BUWWyGFp4Usijyf3bp2p9X/ARJ5WWqQpBpopCaBZqRJAnPLjJwLTZ9JOQnrHxoiKd3Lb
AvC86xzpGocvZqCyu8iRel81MLRnL82JrvLnt6jGvWemortSxugf2mIRZEHvnWg/D+YKtyNO/oS/
uIHL9j1H0vroErNNWL3VnKbSqU7AZTkpOOyY2MHx4fiW2OD10MjpiWKhROw+x1irqxGMwfs4ZNg6
FxoRgnU3WHOogbnFCSxOt7OjKMp7dHtveePg2BS2hXcgoKtYse+9El2UfGDyvOeQqA/tiOU7Z2zx
jnC9vUp7lR7DxPdgVXq8p+zE0qwJDxniV1mXwz5eFpqgleWONl53krSc1iy5TLFDTAct1hgSHJA+
pp52jiNOlh8c9+PPAOXjk41CNt4beeACw4jYxIBUI//BtxQg+sujx4h8AM5fRKAfHF+LzeRzRccX
kuHhqPcU8uWNtjHk6GYeKWx7D/ON5wN7I2wQnGdD4G4xd1uKFf/BqhVzPuxokTNar60diG+w97qD
7i1nHcEsfbSSkhaBbl1amSkNnLqMUaVV0cAP2gt9WeTgvPDDlCKJGMiJTdyZvDCe3v2op5EaIzyx
GdjM2u3wTObN+NOQNZ2UzopJUjBGzEh1nfBsW3rupnUuh/gjcQtxcMpB7mzk0sxsguJgLeGULq8Q
B/LA06eaF5STUp+nx2apw2i+TCe3qYf3MLDDJxhDhUsnl6me9mX90ZAmt3NjVGy2Jr3LNSfrfs40
/RR76Rk3ujn/QZq27U/1HOw7J1fn0R8c0gvA8W5qOq6Pfo9BNaY9fqC//gFXcoFxspDRg8Fv7BDF
ARfRTIJ4O5MDcLCVCZvERrqCRrAO6xOblH3nkIKUH1wrEU9e3WfPnHHkujZxNv/BXDtoSjOODj0x
0oe8crqfakahg/aZhTIvBWK7ykCOYo39FkoDYq4+nLd9raH1942xL+KoPbZIuTcVfE36X/NngwTg
1gsKJJ1jPjLygXDHiVFaDqNXws0ee2alhAEwscBJWDBFzjtRMRxmNGSTWqHsa9Pts8OUGoKwuKXW
TtPxlEVwwFXnkLnUAK5YSV8n32e/Yr7JU8hUi6PTHaeNG9kl/Zs1jfa926Xpt6RDs7ytfAbx2kHt
qJy6v85rtPgSjRnBbbwbbRclD7k2nr2MgyZJj/aJyNz4VCZN+6TnWGPoyMVdhJPohIG53Phmp3eK
QOi7P2DDUbILPzm0M7gypzaCXeX6cueQe7ZKKiTAynpia2JY3y0uiC7E4Uzix0wxYtTdO7i6ZJNZ
KWYKp8rnaRUVPFy+bzc/WBiKLZXNvMPm60DBze1q9UeC2kaX5ujtFcedPZBO1B8tlfAfXRt7Eod0
fNBo8C4qRHBseFO6tYQa9wmVy77HSvTPfNe/ZGb+v3Mqn6vP4qFrPj+7m9fq/we7so1/93/9aof+
k1359Fp9cSov//0/ncqW6/ydjonjk0w7frbdf//Nsu2/B47AyG+ZFlpZ/sX/Nii7f3dtx6SXCInQ
NH1p/e2/2HEXg7Jt/l3YGJQD2seBY3qe+EsGZftLFi+fj0U5QHxsmYFEu/Ili5cO3UD6UFpcAgop
BoGQ/FWKBNNLTI1zhrLY1xw1kAE8yWC8VTgYpn3zIpIS+5CHSKW87s1XLyPoxe8/K90DwGVV5RCf
5sluB0DvVjvFjyUiNUzuWBYxNfvjxjZJJ5i1kbNM5HpDYlwI4ZKqPuQJR2igXoXyYCZDr9lSUhFj
KlBgMLqHDzwjW5ABbPhsHUZJ9jxj7t2wSnxEC1sAMQRvcnRuI8wPqnzv5oaZ9sQ6OMNiRZ/7YJsA
HWBQDLzYASX+aH+X5fQuyD9DAuAD3c5iwo1Yir9ThOc3Tmv1B0Uue3pRF2zlh47aaM6vI9FsZGoe
A8A4KVwBoj72JJlVnK+tbGMSDLCdowj3FZ4/hISQU94DMux8WurZ3rePEzhbsJGK3ieKCbSf78yC
ql0eu8yiOYJv6TgVSOJY0sNtFB3RT9Fs8LF4jSD19ejRoTLWnv2ugrUa1p5lomCcWdNY+sBv0LSx
DoWVOaDPO+dnZTTNmXa1RN2E+s9ojNfcoVHGAZ24opagX3pOah84UApb8hQxIdnbriGRd+KAtLdN
BtciHMDa0vNgelW+Dz1QrJku2JapSHtqJ6xD2mP5boSLWUTisTALM7nJx3bcQjcrNoHV2AyG2hqW
U6POPeXiftZCb1JjiK+ToYGs1aVk+43txjeyNyY1OdG2xEB0Q8h8cVA96jm6Hxj/LUAFVn5btjy2
PTYztIHhqpgKPFJ1N0G2ZVyWh+WbJSyLNCf/pcA+z88oy7WLHGarnIW51/Xxzs7cB24eGn+0HifC
CQgRrT0q7oBB33KwzCoSqWpREjCIlfchTP1or9PgyXXMdCfyjm1O2RY27gJ25Ti2p5n8uAttKUn6
wSSuCnjvL84IKreDKLqpCyYv64ZacGPmfcLsOvIRkCwPeZ+KKzwd2BMzpNNOgSkeZUB5UkSXHXEM
MyoaIJsZNaNBnOgRjvNJoJHNGa1q0ptQQmHOZ8y84pBSkaZH+AOypYHGas1ZpOFsgrcjoXHrYdYD
4+XbhPCE5aLgGtlBd4m1Q+SAmNxKkZ7bNtZ52iZMrajiNtIwgITBf8aSXSocDdAOW8PnfbVwW2Rw
kBBZ5TFJA4NzyBhwrjsx0WIiz+8Z2irqMHjouJG7dm9DfbyyWhhWFH1AjiGp25uGydESHZbu+B0A
kxIAsh1i3RFyD9kMDGF/jG27XS9ZpCvdhxFwjtI5wnQrcENX1npyOKVgSxGMxFBoMRh4Kui6wWd1
vvmZ+zkVmbPPTecV+BZ1uPa+gw+09rq0fGSUyU9fMKnrhpGDiss3MvrpXDSLytFAaUW/CNAjPe2V
YHoISHXEET0HagsCiHS0xMMzUhqLWKusb2iIOMcmUBNySs0LaVFQ20NobWWA54XglORUlHT5Gn/M
V00Uzdspp1XQox9kJENDeoroH3p58jrSNADD7peniG+8Sskd3kmzKQ52mA1HQqpeJCXgWomA8QJa
jY2hm5Sb2kTMG90SF2zrHwY783bIUOJ/7vRwQuCCXP7Jsfivos8vZYJ56b//9iVE/h+7R2ChE/HY
wHBxwdj4NdXeILSoHgF/XfyA8Oeg37i8DCY+zcDIn0Iv6mjuhsdfttR/c02LLfQXpIbP35okd67J
XMTCIfr1okyNUrPW2roIZshzjc4KEk+qPvBi7CQeyrx9AC0gfbrDOcNZ768lyXN5j0QAV3BkC1zi
5L/smD3YiWb2WjLrJr6s0UaSgL0QhhGj19vff1XgJX/+plTntsWXRWbhOvTM//zzQud0naTV8V2j
fvTWT0x8v//8f7l9fL5kGuwRjmEK6XPM+PX2TYYf8Hz7zqVJ1Q8jUc9CTc/ZZK5z/iC0RUnl7H9/
yX/zlXzLpCkA6J8js/3liWF3krNoCiRIBNF/z4qHv/zxMsBOI2zfdzzuzp+/UWgVYVn7dXAZTOCO
wbsZn39/AQ5lX2/JrxfwF97L++t9AoqZE90fUx6Udm1zgdahaXmrxJ3KX39/ieUB+j/IGJ5vj98G
rwn/R80v7eWu/XIJGt+e0SVCXhh5ooa7EjCxtLgzxc8qfv/9pf7N3UAB5knh0fPyHH951X65FD8X
dIzECi61cxqhmdtXf/XzLRpPy7HX5svwFP/585mdNzmwP+NCPAGMPQ42v//8f70blu8GHJUD07V4
Rb68i+1EwAqZluUdwZVBvKM9lpT/Ybn5lwMyZ+JfL/HlbtCLsJlPcQnH2iicExVF2Rq67V/+IoEb
uDAI+LVcUyxf9JcboXhF5z5igiyDbjcY7UOQTC/NKN9+f5mvjxbrlu1aCAh823IlVMw/XyZyOLeN
zZRd4uomy85Dv8OOPYVrEm1+f6GvN4YLsUIGvmVjTpDeUgb9+n0m7ALWJCNQQhm4r+zVSB5S8R/u
zBe2ki+5SAAHbXl2JW+K9eXbDKKJSCoXEUHfgCMQeiBHUsFdkqHaGU65D0MO54IKv/3+u319aQA6
LlUZayevDJTtL5eNi7HSqSfUpV734WdBisTvP99ZlvVfFwAuICjG8NrYHn/+sQH+8jCgIp2mOVbq
oqMJ7fkwlDeNQ3e70bTJCMDo0ScWYtUOpbkdK4h2g2c6P+wePW9nlM+2idSCZvGS+qbcu5yYwONk
ep/oXJILVDdaRjD50BMSE2UNiIklrheSpnBn0v8ZMXaj1CcMrSGQNZVMpwI3PMsBVSKSR/T8eegy
WnbH/7DZ/esjs3xrYTs2ogl21y+bXQpHWFZ07S+leQjqU1DeWunl97/sf7rElzvHSFsYir7qxaVM
DQ3E+HTvuv9w+/7N48H34IWVNiixwP2yYGRl0DgMmNSluCbKEEXY77/D1/WIh8Nl5+TdRYnGr/Vl
h6vqgMasxZ0s1U3s/DT6nx1Gr6mz//LX4LwihWkL4aHIM7/8Vm2uyNoe6/4yohCTj35p/D9e4Mve
IKRtZNZyAU3zC/9Ft/n9D2UF7r8ud4s+1bX5n+Xwgcut+uVFUp6jzMio/bOfQg5G+wW+3k/xrtlK
H6AuI+ClQHm2FUj3jg1sP7aKRAQ7htriM8/AuB0B9nGgB9W4YsgHXZG3l+yqJH53W8e7BGHQn/D6
heHOG+0X0yS8rNcWoYE1I15SRvCD+BTe9ElG+9ZMFGP3PieIWI7EhbYuXt0aC/6q79vSxrKLzbLg
R7kdyi5/jIOk2k+jRlFJRvxPXet8P+NDH0++g32ncQf6FUrqXTPijdUjTi3kFE+zbhAltnmL52ig
KoEdiXvplM4iW2RjFXUIYG9PVi+VJsVwqOwcby+aBQ2PDWtAnGM0YTBTagCLK5OVfJWOXfjdidEZ
qADBF63++KYlgWDlOUN5hoZWE4ZilltyQOQPL+1xMfpVGF97cq6fRK3rmxht5MmHCbvt0VBv0mLM
dglhXW+wcW2y34seRfGQ7t1M+h8tmFDodL6JpGE0SexqiOqUVrR1PGmSw05pZTAtQH0/vecJIra2
GF78mFQJkQLPIEHEW2dTXO+bpMdyFDHntqvnKIaO4LSa4KWKyNhRKn0VYdrcdPWQ/iOtEcNCnfFL
hQLpWWuQVOsN5KBLxu0Umh4Ua/DRZSbm2zoZil3n4p/q84a/ZjPVhzqqKsS2fkexLSqspA3QrSFF
41TRw4+LLkKJyFB4FXSmf1OLNDtiY6EpIjN5Z/kmF4Bjrw5z0X2zOoLDa0OlGE2TmhmFic26lt3R
ylVwZWW9uIZeYl433gjhIHPnE+dFMs3CONkR/AbwVhM6VxeBoXYG+lXxqXr3hjoZhWVuIu4x0/Le
E6bgkenFp0/1LbaxbPrPNp+fC5mFR8KkxtPkOuJ6DttknQ3BfF86QX2F4BHafy/fhtxq1tDGvV0b
sKk4cUWshF0Z565DcJ+OwJXIjYjxQgXpVpbaOUvcD9xTH+pPnXlHYD/kQJYMsZQP885jOrdBBpTi
AYi+BXrRCbSsn2WnY3jpfv4T+AtTHHdU67z3kVWF2ruiEJTHGXToCQcW/KJ8qo5FGXODFVHSXifc
XatAkhc8vvdgjHM8T+iT7hrGy4zESIO3DBfofDjgKieGkLghiDCBL0FBpJD2gGMtvCP7tRHotJAX
JHQ1qvbQ4+Lnnxs2ta7K97Qto0+oqsQElNhSXEnkrA9Ob9GGvMqpY0jqmnf4vQqkwMgX4qgvbw09
1MdUAI/DieIeCLNCtzo60zUhitTrleUcQdNG/Meo8K2yA1XYYFgAUjOiNp6nDGUJFhd21fEqqP0G
60mvsFgj8IOIsRrLimZMBSMJYLFFs2tKTnUrvE0fTid44uSl5t4T7Z9b6g20ymFSXnuc2q5J6KXv
JopyF3EHmbuCoCge5ehugtzbRjgh6FSMyXZw0g/OYA+d4yGi8oNS/LAj3Wz8dngC4AeSH6/lUSBF
3sUtaLY5icNDsmQEWe3UnoAFGVtvVPERjfB0gD5d7QGodTc9wddkgzlkvWZSolqxI7oxHSK8purf
CVxINmPYyQvtLDpuooG75HT+BlOSczNh1Dg6CyoZO+FC3DWQBmYIXkzU8UCFmwFRoxvEAAc02Jh8
cu91mTJ7n0gfj0zvCBeAflhnmK9YVdqrWep2W7HM7hvCOphSQitT8cR7OgTxsfTqHI5cXu3sPGK0
TLsQFGRaXizAGNs8cbJDAW3mZhhcsFd1/TGrKrgOlGHAZDHplSR4m3D8Byf8Rs+9G/wg4vNlLDDx
ejjekWclRFOiv8UJULzbgwlAzxbzeuwki2WapW96yqHOFHl5h0tl+JzNOCV1jFykten1w+OATPeK
ZZFRWxsCq69IGo1KCrGR5JD9FCT3aMYrAvYyzXDXeHBHazgUUeTvyt5NjnS+cE4ufeg+VgGhr73e
GmDaEVJNCkp/Qri9we/aM+V6IT692ZYqypHvYdQWno5eiIP2t+gSOW/ZvbqMniG3SYWD2QGIDJcA
fArJzvlaVyKZVrUdG2vCXxnfGpWPv9yDQ1OG7aG1l20wZL1buxKra2bk3bM1pSTcJtIYWe7ZH7DY
6ncTtyzWVpNsxd5JHzCkInB2M/gciRWaJyJLzdsuu5C3lipa0/743ua++ZhCegfgVos9Hez72izn
HTq0YWfFAllYPH5ieBjRmRXBqVE5YfO0228EsH3WM0ROUGYZJ6j4swoUj7g3S1IyC/NgxAV58UY+
rNlIk4v2nbeSgLEPe8AF4BAHc5a+Kt9UOy8YQQ+0n2FrDBnKsVm+3WyfO0O7xMbhBrJGdaUZ83N3
OUf0pXrvtSB2pmkth9hfAJp3CHgnfrtRReBuJhRd7OQ1psQ+2ee2ii5TMAjgEa3JAJEzxi1AtHjr
Fw5J0R0kD4a//j5rS8AeecwcktmjAFtyUob4Pjalha4amTlfYgMJkNb8RGueHCMsbP0qKFp2SOjI
D0LQq2eezh5eVCWm/tDr7gpk26jhXPPWgtR4Jc0o3prShe/VzuQ5mKKvMPUw+D0ZsR/htvCNSxl6
8LwGs73TWU++TVhXt6jW6r2UWLNjgem47c12QY3mWzQIyfNIKXPMl740WQt8tGsT495FV6SRMOJm
fgJ7t7R2FgXWahjiBUzXN1sM8j+VCJvX2LU+x+XP6DYbHpyOmPku6NcNSYA3bjS+gp8jbzf2+1Um
7eygmzr7pMm1JCZJXlYHc6uKX8vRMV4HSvFdL2S/RUlpI0UlOKp3i4m1z1gCHFKDoVU4jJsscKLD
IMhV9Ts54t2PietJmH8nclo8qDaILBM5smwKjhvtMF36zHyNylKNK0B6b5Yzfwq3MI5Vb5HlIQx8
VeQYJFc6K6DS5YxsRm94c3CFrwaTXOZ1F+PPsbueLdPAG+Rlkbuym6Ld4mOAUWhUpdwTiHIe0cUw
5j50ptg24lsTPcso2DI9J0Fu9OFLDUKfxUSHNeyrnzD0PxvD6OhT4yYwLcdb28z2robBKHbQGyUl
uofyoxxJggPOv648gqKk1wzrRSOxbbOxgvGHswcjrdiMjZ8fSIxOb0qWn1sGhAUZwHRchZuZu6au
QJQ33AiGJCbHK9dq9n0TjfshYHpOURBtcsyYuz6wo6PjEAKKx+ZHYUFwmlSPeTDxSN5OnX5vVHlw
qju4PxPBZmvmrosMcJJEgbvzXhAdsNJZTIZyBjVNdf3aMUH1S0K3r8pwdPeWW8dPRkCobeVwiE+7
FPRukzCmYLK3gkITXMeGf9sEcJEImjC+Rdkktj1zqW8ojhmcFgxoiSsQTAJUATaklx6Qd/IH+Ktp
fYpyDBN1LeT9JBlK2I6h6d2A0SlF914MbXg9gv4DpiJePSARuwQ1zErmMwcF4CDlIUHAtOK4VG7m
SmB87bGQYR1wDwiturdJF+GttmV9HU84eGyUefeN4GALqgJDhB0flS7veOrExmwDecbemF6gxQOo
1eWTJoqCZx9Bz6iM5gi+6Tu5VwTZxrneks7yMXFg2noBIUcxZJK9tBkBIraPYTHmYjpnSyKnL0iI
Mqtk2DJmgTid13TyARkUNUgqs4uhQfMMg/4Jr2I7pWa3nL7d4S9uNiNG4IuXDePNgJLthoWOuOo6
Mw6hC2tGoC5m+sT40KqSnuc3g+ZG7Fl30441SeIwto/pVIPpM+EcoJ9zo/Ye3YT7nhcpNpdKxJsp
9YfHJcWUXbMe9qKKsqeUjMGtXaP74GGsSKZtuE0URpi/KJlOHc3KfdvyGsIe6E4WOZ2FHSFPJpcC
MKMd79sar4apdLTTNqCXQmNlDAXsGkCOAfpZwq9noNhJUootE5Xqhvc82+RUCswu62Sn6+ktpUW0
UqqaDqAWPxk1jTetCsdHwjRpbCRufDtpgEsUKjAbGs6PjgDigjdyBimJNc9Gn7NZTIjAjZU9P+gk
qc9hCOIDl2dT7MEDB7BWIHGtHKerSLsHWLME5sC4tYa3pHDmG48seaxpZn+os2K6SCeevqkisU/1
DHpVGJBjgmiqbwhHco/NJOorAt6C58wDgWYYFiJsv0NFG8MZ26N+HvZoBuBEBM5CRC4jpskAZTw7
bR4crR8Ff4b0AUWUt+eQFp9c6eTflFlzmEMK+TwwvtuxUhZ712nHTdGGzprwZlpmI4ATtHcI5AAt
76AkQrpgyFo0BFN0MMoThtJBfJgw8K4XNNtrQdrStnei9jwX5En/D2lnthu3smXbLyJABoPda/aN
ulRvvxCWZLEng33z9TW497nYVtqQYNx6KJwDVJlKMhhcsdacY5rGGO8jg5MxiqfXoPTuGEoTSe5C
8PYJ5NylZmxddk4Z3+JkhFfjl8FW1nypKEnB01pyuAJmJjFfDt8ywl4WyovCTdiKcevZlVpPwHvX
nYHlOusZUHOExt+IL/VAPkS9imxKUBJYzcuqMd6xX2b7npd1S4SmuwKOlW0qNsYVx/ITSqB+HwIG
B4LVIw8m9m3T1eSssoOJCwcVAwFsQQhgxq5mnIx5MPLcWhNImS9FYRs4+tJ8VymeXBkPxIXBXyec
1G4nJm0O5qSp8L7hcPmpFfgBCmVZuxJc5mJuPDQZb0BqyCcbtcWuHHNjoSdefRR4yTlmeo8crJAl
dNRMHaa2tajxi3pTCct1TiadfFOuxUR9bsvO2sfokpZStBCQXTwYBvlIy1xGxoq8CoHAw9BXYWij
qJjuNWg6tHr5GBDF21/Cx5qDQCzv0GWWjaS+77ZWAC0m8iawUGXR7/zWRqyZ1N528KDA+4hz1yBD
rAeQTgInzBQs+954QymRLJXnyYssTl8gW1SzpxGYBOlL100ZYKlN+p+tA9J6VDAJYwYJ7ITFsCei
0SSIlS0d709+JH7O22Wi6tcBntplPTp86vyYk1MoXfBqjnzuR9MBYC2sb8JrXUiAfnbLjQu45UPy
Wg6kpCBj/S47c2BnMq94Q+yLAjDKRtdAvYnGwlIBUXDRFra5wjJNoKUqJLm0Ilu1BeHZrcuRrUTL
wAk0Qn0J32cZdPB0tTbsZmMiztkG7IUkQBu3Ytthf2h++gXWowTF9arWWQ/SDdx13Xrt0e/bACN9
Tv4Jyu0Dxplk40YxCdfQKQuj3kPWJeEgtpZRL2f4oHVtErF6jxfDRk2qHhOv8tcyVwjd/clGNoSw
uhQ5vwBTCo2nAtysVsu9io1nEt8ICYM3sS6dGn+jSmgO5P64hlvUPidVpa31OKuZjJv9llmB2NAF
pzPvFGLY0u/yoBwRykJwE1alXk9IgfE1hO1G0qFt4sTQCbY3I51L0VAmYMv7bOX4Ewuv1+H51w07
dIHTZOpySnuyAfdO0b6btQXxpAL8UaVOva6NCSmuS/AAltzktogpkpxy9hH0Y7nX+rHe1kUPorsl
JQFiwRwDRnpQ5nXNJT8hX5eDTC9l2BsXgz80P+LYwPyAWMQdIMBbModj3mf6JpbQfYlpkdsYcCoT
jmDc0abieB6FiA2mILvw6lDdF5g+rjFRvhcwyxZGCdHU7lBnNdiFrj0Zw3bnD1hmiaAKoUe6JqO7
gssJMc5yiF5E7ZjMSuYXh/9hV6NFAngF75+tjeiAXLhNI+YTuCLkWZdJgtpY671douriGDTMD/oG
3Vfoc7vTuowPjsicZy/QxY9mMsc1n80Wx+9IIFhpOjsV8z7GoQI00jilduEH4C/VYNE2Yz9eSNU9
uEZMZn0Z40EjjmkX1GO2d7hL14w8WP5uXG3x4hkn1bjoeqZap3j0of3YcbHWDN3eBMAQNl3j4mVy
TH5NKdU2ntp2Zwdptykj91sJJGOb0/i6QXQ+EN5VmnylWbIDWqHr2Iq6beEPBgQBvk0Th7eNE1XQ
JDkicJy15YKa5rmrqmInUAstMg4nyyxHGBpAPNqbqGku0QPhtDPh+U94gBG2dOnGbQZEVnjAIQRH
aLvThDZD7CZoPIVEbBLZu4B4KUB7MFJZk2yGTWZs1EhfAVxi9UZWVXinOVUO4YWMIQbhRE/DB7I4
7/X9UqtMeNP0MPptqM2gUtIe6pqvRoudua9b3IJmKi4SQiKXuWNwygfcTKkW5DlWN11AVzWek7DU
l0EMJZIuDTkcMCbANJIdGoJ8WYYCZI+NNOVCEPV3AGKQbX3OOmhtIVQBzUGsnkrYBDWqaQsz1+WU
QmprHDtZlmRS3ISIs3Y9+WmLCYnxFCTZnv21xW1BR27K2vEQy4SmLYLZBRYgcE2N6++6YD4MWrVH
+K+lPZtp50K006g4iZk/IMcqDvjSxH0ZzkgiLUCy5Yb6ps/qF7rjEBZTrASBg2t6zBTQh0lgRQIm
WgCJTYxtK0lzJHYRvRDARjq/1SOQmHg1jqW5xiiE95AR+D4wPeO2xxxUG2TLj5qCXkfJtDAkXq7M
9UZQY9BXSIQrsVbii88mMVwoU4O7RP8PYwiZBkGv81lACRXoDsR/t6bzNJUAk2gOMBR21r1eGljI
pupmbuITf+rydUYwjucAOxhPh0Eo1PR4GbVJsEuyFmKfLLUnn+PAhahoPkZJSqXA6Z1YlDmsnGbc
bZzc6PkxiaX24mZDstBk7a2xHnBvDWVf0anE3GPwcCWEjcvQSJKN1rnxtvZacFmZ095bsHvZfPT2
OAA329YmFhIK+I7UNMjboOXm6QJ2NqAUauWZuJ672mF1wEw/9oUD6SAjViOWdvUcJSjmCIKq7toS
dxUnXncglzppLwsyClciAWJLdJaAX2V0UHio/xZ5gQMTFrNFP5RMbz9DLOURRdmkKclf9VPVzW3+
fiqXZFF3PGHM9I5HZyTHOv1G4kR37RtxSRRp2B+dTPRbd4oeyVhsjugOYZGluU36iT+QCcURxVk5
dGlJU6DCkW1QPEjs9O/S192GlQK/bvA1JGQufbXGKvQrgEw/QFvb2zLuDTpPKdWgDufAAjx7NHqY
e4INjxyTGAw4J/clfVUM4zglNqabJxczCJeAVA+PVW2ZmAK7ECN/NKWgCW0vUNdVmwffwLRpV3hl
iecaJhgWPgmdvDn+DQHJwwY+v/xmehnytcqhI0abAMNs2OE/loN1xBneXyHxqjekUExPNWv3utEV
Ng9NuC5qSvVUdjmSMqNS95JxnTTaVwjVNhMJvjamFaU/aGFPO2UY2o1NobUwfehefkjooFVHxnfX
y/R3DoHfrMTvr5iw6d9JzIgfY7toNb5ZnXewgVMsBOXxbUm3bav1+r0kCmFBrrrDJuJuDNBIV6y8
R7Mu3H6FByG7h7SqFjJU6bZuJ6yKhZqybVoyRV0VY6rc9aQA+ANk76A8A9tpK4gsnCPf2BHba1CF
OGGG5pYpYbiD/QwUSlE3dIIBe1fQALNNfKCjBfrXayqNNZVUbLgyPmEzedGh1B+JXmF0Q+7sNZmK
HDhLRSuvpkfow89fqLJ/QU9G5IKVhdsWtopaqNTQLkYmCysXYfCqZpXcxNASeSusjkMyh3tDRpRR
JI1fZKQ7/zAmvskY160Xx/Z1RgtZN1xHla2tlRmKgwFbY6mnGiJeosKZ2BdxtSQn0twYo6e/Txm8
09AT6a0gVvsuKsPywZaQeswkm7ZUFN3KqL3mW8O0X3C2Tb9rWGF2Wtx0+1AvzWzRDwCYo9gP+TLh
pgCdKPc0kHsgsS4r0u1N78BuBCDNqcInL0rUwYStfuz5NhLsMhVQTVztkhz6GzLzmh35orjkGWat
OX9h4x01iLtWkWMtU8I8qk7BwXbjZqlMHSe+kwB3h1KybAMxDisPtuUDPIKYg0dJ97VyQrVH5I7O
GifhFjGjuyhaYGGgmdyf2tg1G7vw5+8zxyxoXkxZI0jFXlTwe02GYipR332zMXYGtprBTKYD47/n
wZse8Zy9OZpOH5qUeeJrTE7A4AL0Sdy7rXdXFIPebFmlKRA2NNT90NTkcWPHewSoK9/iUozRqgmE
e+EnoUnpQGOqiOyMD34SgIIoTAzpU8bwqnQOrs03dQHVEo6SKxSY54mEGLMhAGeIEY2LrEyWmuOG
W5PoU/wlxG8vOOl0KDfiwARnnwyw73hMW9sPum9hbMYXY6nKq6RmBpMTyLCIMjtdmQwBrwojIE4m
AYeUr13GjKvEKzKGcp72VNias6SjLJcWHaolbDACk5kRbzojZ1AIjG0l/WZGSIbh0UdFeMAzFOxC
WCnbtnVLDjJzrEhvMFfJSZvKGHiAxAu7nSpHzi8yS245hyHRLTHjD57d40eiipa+8NaxlM6GiL9g
U2TdxOydLaBNJ0XIEeGlzVhM+O7xwbu9oOqH/0yYgAs9LTHNRZv49grUyLQZTBfQ95ufnWLtW1eq
kS95SGPNLGNO2V71HmnepIj1ksTJxEJnKD/Xa2YOy5En8kOWlf5GF1sH9Ml3/a6r4Ou0bTAsiQxs
NsRN9pwcSEIdQHJcEkjIhAmP0UqDZbNxasc6OoODt9ZuBPUfbfChjt44YuM+nqBkJHORVnsZKMuA
joXJEGapK8ZKejP+cI2Q03U2DVQdbPAReR9zum7Tji+9QcZVVZFTFXXBHd89CXob2wMN1uSJu268
emVGD60qkSQkZsQxLU6YWNJhYmd/TW0nuTEZI8EzTIH0eQbstdaznhOc1Y9abUEg7ABD0rchIaPu
aoXfq6sXZUOP2EnsZ6smIs3JOTR7dhCuStGJ45RrySKNNCixrsO0kQNRR2cHInAdq0ifmfP+D6Dh
0KdiCFZi1ehQzIZk+N77vOSLKS7A0tZ2l1GqkmQ7UIRArILlllA4KEGWnW7Y1Ua4PXxbH5ask7fA
F2A4HTACyKWdO+J5BEEADyOUFCue01+3pbJWpj2GRzswdaLaQCgvrdovNlYOf5s1Z2IAE+0eh7J2
73B8WoZB5h7HFnYE7rTiySN5ljP9iKXdlij2QVmuOETUizbs4wM4DsFkEaPAxDx22Wims2mkaawh
KTdb/pphS4IrYRO6rz9VeUn/W/flAVu1uktdQ94HGakvfowAyQ5AxUZ98+IPNe1EO8+WidLB+3lt
dwxVnQM8aTK8AFF40Cbs/yxYiiaH0XQB4Js44JWjxvReG9P4jdGf+xL6MqYEGLp3paJiw/m9J+TP
SO7i0fd2hl5GL5joaNNXnGcm3+o5RBJ2OfkquXcYhd4yRWRm2mnYHoC6GiJBUq9ft4L2fK93eAdM
6J4nvobMYvW6BUbuQ5pSNAVYmBVWndbJqBJHd2uB8tl4ramvcWfH7Rqez3ikFwhOGOjAJmrluLHM
9Ao/bHc9aCQ84Tp5yxxgn55Jc7o38+ZoTlm8B4hJHiGlAeoazXrFz0ovE8wX3UDrBXegvnbCfqqw
Cek/Q+p+YHfEipmicDYOwMFJz6HOwSCJLHsBKCzktDrQi2tIaoHV7sd3IQvnNoFC8EZDrm03lpoi
AheJUINpwXGjLRDElGmwSlni4RJk9bgozCq8Spna0WOf9H2a0gM3CEPbcbfrU152cC/dlmBn3WQC
qezrjqrnZHFwA+U9pB1BkLyqk0AJQhGsY6rEFlkAGlkb1U5o1jGIcEQl/ciLEhJFsbJNvV5PaZNp
gBCMEpMNA4mLKBfs2CDkDmbrF2/SoU8+kK0EY1bY34DtxRgjUhCEM2VLUqhs6PIzkXMCYGwwjw+N
QRJ5xywptPGDU9eOJZ5UthMF5aaMg3CZo3aMAl51WZjimsGD+JZx7LJW1UTxjkw9XzLEQBsw6+yq
pe3246NSTb0ThqTpYOuRv81Ck5481IarZDY9UutVa/LJLEZUuIJIAeZe+ObYbC3IGe+dIf1nvxbT
KY4j+9FLfJpV0OVwQSjGCqlz25uxrJduzHb5hXrsY3DnLC7Fs2DoFm+sZCpxLkcsdRnojRWUN5Ej
Lh3Gvu0QrYmfOFrQG6SZPzSB/11HZlCobv35tX9XEM6CacLThechALXPpHedV+oTOJbgJlxCW/L6
3d/+8x6OFKyFKGYZw8kz1X8IylDzrM6/Nth+Wnq/h7/+99Hb6USregIF628CyCHX+zbFaq0P6SXJ
JatG6zafX0KIM4nsLL2dMXbopflfPJ+Pyj7iREYrsKvyShiBQV9JI35HIRs7phXJlyHRmniU5ETA
lEMqHmP9K7KiwTqQfsMKqtOf8HAnjqxdqB+6oLXW9IHzfdqMggY1J/mGbiTt1BYlHWUBIwCnoI75
Yo39+2f+qvS19FnCTGsAN4vuQNL7+DN08ogtWq7NVYAjGn+UQwsTGDWKy8id+hdgYyDZJAnxHN8Y
2cTh/Dej91pQBtAIm6irSXapv9EzQE9Hj3z+ovWPPl6UZauwSuHupaGbZuxttDQ28A7BcgEszNCB
Td2+KwqxMQhbvRg5gS2thoqKcWS7mjKDEY9X71POratcaN6SYe9jJ9p8hYsUcA4MKgQPlbODHk8f
MaMxAUvHww6dP/iDY1E14dgsglDIpTSQ/FCasSXhLdz6+YRMTeX+Om3D5uhETbGJnCy5aliyd7Co
qyunZ93kU3mfDH5zHRl6fcxN9E3uHq4JaqKBzCgfGc1OqUFbDb165ftO3qgo60cHNiNAuKFZVagl
VjFRJnvhVgfKVirpEADjQZPpT1aPewo7Ysyk3U2XjpuVe8fw+ueIwQBdYYIvNuNowLQKOKONkgp6
0cWY0/AFvY+wuYC769qqF2Ss1Dm9ndKq67ti9s0OTUekJOKKk1JBYm2GLJn2Y8XJL8cXtjYHOzt4
sHbwElRGdI/B0lrLVhuW1GSvwi7t/TTrikacwIcMjDnwfOjqTEgGk0yE1L4MMelQlAncdUk0WNxb
2OiaNhIQVah2hcm+W5uFQhyY1f5PWKzhuq+ujVKuXQAUhFxCJhFMQKIMy6beFzcjPb+fggDIdjkw
44IpadOW9Sc0nnVtO3vUMeMFrI+S5IkUYKnm0dbRPLnkE0pTxKVsPnp2+xbR7zx5saP2tTNRbBta
fEVqV7qfTPgqWeNlW47R1AdjUmNhBEax7EWdnuK6GNd6XTKBdssROUpn+RDLXJqhC8PK2mNDJ3Fl
ND6+wNIewFC37khn355eOwjhZHCVxNaEPelaC0coCW+loEYNFflVlgjbZ4aGfM+cKdk2REccrbwh
c86LHoKio/OSoCvCMxFclY0OxASo2mXpEHlfap2+mkDiHPoQyNnCik19DsUsTkr7NtZPDdARMW1R
cOIirMLwwTXVDUGeFxEHki4jRCGaWtR4YbpCPFc85mFtfofWnNwFZV1uJ1o6e2Vk/aE12vDKg9xG
6rBOu42/YGJEkZIdUxWOfYxID1hLRtBPBTLAh9ykIpnqXWX0FWM4qILrCK8AUxuof7rDXC3I/W/V
OLz6taletMolHcCYp3o0D90rDR0Hyk2LoOUpMAj14N3HDpDu6d72B90JRyZILYdxACnTFm24u63K
1iekGGqpWKfVyo478eR2yDkzyZd6QeGA36DywKMQdGgxLYSctmHQIi7DbgwOga29KU8wsKjznwGa
HiijaEn4E/x3tCtqM2hBh5SsapdixN9Nxsf72HEYtEOHlnMwy0BT3dmlSnmrzhL9QbDn86gjGz2a
wWFccDTu7eGHTT31ZlSBOASJE2E5zuWlFnrVEe5BDnVFApkt+m6t6t67KOrUxiYGF623sF+OQkto
x+MGzaSig9tMcXDx+ZdrVv//suN7iNFt6eoY36DR4E87U71PVe9Xgd0YN8DynWGNnGm61v08uguk
cl4IZKwfKhdNYI5EPPriezPXDf9dm08lH8rZPCAZgEnPdM7cUrrmJ+40IPIuGe/30LQ3TfJF6fLR
nTBfwgSGN1dPgrwA8Y+15RfFPVZS3xgBYFzhaB/eKqhI9br96uv/1UXOvppTlhbSh3N0JcGklStm
wmTrWvHq8yf11VXOqjC6E2mcZL13RWENY54IAtDCSftXDjluGJG3gttFxcftEvpZIRObyHhlF0Z8
OCJYd0NfXsUjgOq/+y0e2fN4/Exp65ixvPMnXydGrXQo3jeMMINVOxHtnSDy2OjM3A+aSJMvVtps
Qvl1pSHEdrCXzTbd2a17bsM0+gBUVRFmpyJ8QsQ89c9eTXfrRtTPfpSjHvzKM/XxYTlY5rDP2a4x
X8y1cDJ+LKQSIIPGOOaCMWq4Rr3U6Cuw/7zPX7hvzkvz8+ucmXt6zJScbAtxKafOvY4md1xrReJ/
/5vH9fuvOfP4tG5aoLvl1yjgDyF9olcNEXQ7fvGUzn6MJ1wLiQy+YjYFGznifFN/eVmHyCxTRaDg
XWSl2MbLpVG5Xyzvs+fCCcbhnzcwJGHVhnIiPl4CJwc5onrq3zHFpe9I6210aFB+set83Njmcxrb
qdB1Dh3Cshx59kNyGZKFURbFbSNWs7zBWY1fGTTPrERcwsSIjZXRRsXJUz7bDfD8SpMBUHnrU2FE
JqEr4aEadjH/qbecv3wwXEwCZsHHjB9uNrl/vGsAiVLpqra4Fd8Z3VYPn6+u88fOv84mgGmSalZ3
pHW25Wi92XiTr2e3mb6n3Nf/7njJncKTqQO6wZKBP9KdL//LqgKGJuEzWOS99OTAnLAAfHF3fn/a
juBNtyXeJRst3dm7Dtg77UAWWrebMXnUQ/hlev6Fy/t82YIV4AjLD+H0arKfnL3mQ5n5kS56ddKt
ft2gmul0lNiPcw7758/iHy/nfzslS1fMahScvzwOTvre2d3KVQ78dErME6Qpk2rSOFQWhjCrQbtX
tNn1LMyiA3usa3xR08B3tX/EMfJ3R3b+CoAGtsHrOm8Ernu2JBIlrawGpXgb7HwYXtrfLon5n+fV
ZK3NfvDzXoqhlSGSE6u7Ffr0w1LWM8ibz+/jb2saoIBtUXFglCLN69yWH7c6qmQUa7djBqoV2cLm
839/fuAfHtM/i5nPjGsgzKWQ+rioiSlB2sk7eZeqEuBvcmTusMJqAf4s2NcJAZsaU4rPr3n+m6Q0
oTPwNCzUYZSNZ1uOQfRXm8c4zzl4lM6aEv7/798/2zWlUJAII/79ND15TCvVF0XH+T2bS13aM/+U
AHMb7WxRRZ5f+zFdqBtr8o9NGGwt2R7Szpl1J/miYqPO6Qh8/pvOPOEu+dsfKo/zhYAiNQ57AebZ
ExW+dhlfVB4M6TF8S/oagZtiOII+6qAV9TFT7emLy8+/6b918v8uj3nbZeMQzrlrdoSUiswuYOgE
LZbPxXM7MTNE1tFFUbTqOt+msYAxalT2wW7je405xhd/wp9qL/Z1Sn22YBgpZ8VDlFSm0TAzOZGK
dDVozWWXxkgSxPTuFtMz5cvS9sIfw1BdFoO1AsEZAwQGgweSOtbsXRXPUkhjOZA1YYjqiOx0/flf
+Mc/0KDdJUzqXv0cOdZ2AT5EVOmnNGPbm4APl+RPNRIBT44pxi7GVWU3r7GTfFGM/HFxMA8ybJ6N
YbOxf3yLa1UbCcm02SnBDlSPNKLnCCL6upn1wK5kdt/dmjyILzbXsz3+30Xx62XPXrSRUUJYAfU8
EaFJw2RXdi9D/30MTlboraLh2SdoK62vEYbgawy/eMu9j6/h71c/+1zC9yiwTGXZiZw9NKmFfSQ7
j/ydDGeOnb10NibQJsg5Aofo8BmHvzJL/AkW/M5KCUcz9U05ORcKUxA7917qzCQHQ6G/L1/7sNKY
i+s3Fq2njdHmJE5zDRJKbtxZNUCrbgupbclO4W7Grn0vMow3Vh7gV8fbR5+R0JKtp9nrOMfRPPti
wgEa2TQ9Y6A4ugkCF7dXeATrVVaEm7HJV6bJggnYeXsxQKlUtEHN9CH1g3s712/8RC1xPsNsJ/i3
tsaVofKDWxprMP93PbleXoGQYcjdadFndrJWXQgeilGQxJZKilFGZ4pg+rIQ28oWP8ml+4F3CCtl
36yrDMg3vaMIGSRaC6S9RMOVUd0u41o8GXVwdNyfCTNlOpGPtqSHaLTdVpHxhHwCS3JAuDrBAhdj
Ie8Hrb8gfmZdoO5bdniGVR3cfv6aGR+LmP89eMYHFGRUrnwZP6529gEab7TKTrrt3jCxhPflDQrV
jHYYArENxxL7I14Ze9qa8XQ0Bv8hjPqlwRSc2c6PvNVOOCa+2iHnL+XHHRJlJcONf8o3EBdn25NZ
MP+MZKFOSflmcSLkOUkkExpIzHjjMb3Xxh9Nd2+SVUV64Be35Pd3AaUNsxyL47Y9/6ePt4Rk5LgD
f0ldhynpOCE92pga7PCImHZ0kYP+XqG+eZm8pthWTqWum3R6YZYfHiZD19daatpwsr3muiIaELp2
0BwkjfWN3ift2+d/q/lxADU/Pv5WSf0MPYUq3T77fLqo/hEEWgWREvuoe4uKJ3cCRgAHufBuJMKI
uL2E94xUclGUV6ajv1SgAa0pv6iGax+MB2aOlen+yBMEZfn7MLAwtYp3F1su8Z4WqILAvACHT8c3
ufHiv8J5/PvnMwB1Z+z4P/yqj7c6gpXLBGdUpwnasj8mN0lUksnO/PCLDe4Puzq1pUFRxlQL2MN5
8QoM0agECrVTnqIJZhIRviEUSXeN5ryRUpldA1UeLoFBjEcU0IjZo0H+VXn4z4912cM4sTE1nKvQ
jz/WdqKs99tanaLyceyt2zybEH2Q8ujsvPRV6ukXH/nfP6H8ZL6fdHIspkbu2Uuk6UGhWwk3N8g9
+1X2U4rEA1pe4DTw54tBPGRJRSDxYKCrb5ikf742//AacXnOCp6jM2g6xwhpeotQrczVCSUJzmBG
aYugyG+jJsO8N+p7GeSr1rO/eHs/1sP/u8kSyoczvxHmOTqs1kMCYKb5JoeQP2taFs7w9xUCN/a/
a/zzUv5yeI0cX2kA4NVJiq3H5L4Z5VJZj6hmMWgNq47EE4OA7Tb/YgF9PNP+77dBLANvbdLJOq8b
lWng4vVd7qjh3Xeugbipe5iQfH3+4Izfr8MRxuZgwQSQBvR5I7CMEPOK3KlOtWFdkzb4oBXEh2Nl
DWgD4SZZQSW6h9+wb2S1KfqJCpqccxPHp5epW9KfvlhJ84b78Wvw8e+ZV9ov9xvLZzZOrltRkV1b
QKEHVg7qXnIqqk2f3H/+63//IM4Xc5jP0TnADXVW/g1QbqZojiMi82avF8ip22Y/udkOefcX55A/
XMoAGEMncu5L6ud98Ghk/xsRTqESje9sq/BOiaE8QtbEe+ATef75D/vDU+Vqjsf/mOZMwv14FwHq
tkbcNfPVKLZUvdEdQkPFF5vO7289x3caebSsSVGlL/XxKtCAIhDFQ31SBI7XWfvDwZBumS67QLKO
m/oCR8QXr8Xvr/x8SZcGIi89zevzfW6snHQwuGQy9QIyg6Ed9VLrnz6/fX+8Cqw9Dk363D04Wxem
B4cY+2l9MlV+yjuyJEjx+PwS/xx2zxY6LXhh0qIEboUZ7ePNQ8IscR1N9cnN3ivA6GUP17t8G1yO
gApn7rCS+WnCoRR74Rer408/79dLn71jJs6QwHXn51YT42g0iNs6zCqf/8A/LMG5e8TXDyQMAStn
iyNX2HYQVFs3TteVAH1M+xLnc3acIgjQn1/q93eLyg34Glw+Ooy/PS4t7rx6tOPo1FrOxMJDSRya
UHhGZrQrVZI4+fn1zvYoBFfS46mhxYFb+fu2kQQ0uNuiG0+dAWhVyzO1nVodcG46qrWnBy2Hitr8
Yk7420URszJH8ywTv/nMg/u4XnyC+LDYtM7J9et24xuk0fUhGW6d1Tubgft7SHot+WqVntUVQEB1
ZjZzcxXUDJPm8zehpHWSDrp2EkiL93plJJumAS3QFgZW6TowrskG7p84UMLhoVQ+uEGdZEvSM5Pn
yUkw/4mQ4Guv7dNTpAAvZPDzb6YA6j2Eevj5zMk/fzhni1sg0KIrR5kMXx1gkXd2n4Y48qrAyvj3
QdaQM9GJu88vcLbazi5Alf/xQUgsrm5nU+sEtlqIDPVbRK9szlzL/o5m6f57KdRMNEppN/IMPl6K
Ty1ylNIoTsWEZv6VqIds+GoG/Mef8981zpGvXZ2A+0DcesIiIuUTtn5EIb5pfrEd0FH5bS3NT+a/
K53XqI4+2KOfmcVJN7ICea/nXqVx1q6GkrlAjYVl37PcrhLs18daih8pLi2yOlCzWCVpZgqGE00p
/h/Asbn7qiSygKP9LEBNtTTaSbMJ8ARidsccKWG/BLn7Tq6kvSt651vIpreK1PQz0TTnFKMVI5qm
LK1VGzo00iPTasBXCG+XZymIuypICOmjSVH1oG7YQmYNeGgQCEKcamD1zaLCjYTD7SFFoTCCiVth
8FRbdLGvbkPAkeJYtQzK6Duqk7ceKfs6HkoiQqMapFINcyWaept4FcJCC5HgbGcgsM0SQGkWRxpI
MHF4mobxkE/Zrq8bfeligNdQvONQt2vhLvsJ4D3xE9l9qyPNvsT0HsFEqtC+4IjA4h/JZhEJyBIi
sUnAMMp85Vg4/tmvPfAiUE8SMfg7m4jrG1Gkr2YWyDWKc4cgp7bdmkCLtnkZtteBpiM8FeiNGLLg
zNIbwm9dgpfriF1HJ3pjGUZ2vNbsxrqtza4+6gq/YN5SAUBeUfsEQjxps6XcGYZffHOaoN5afVuu
HYFJzytQaZNJ4Rxyo/VWU5pq6wrf48oxMUD7Vfe9lsTH5xbAY18C7xCV1T8QXifw3Y5DC5AJJNEo
K76a0yxhrpSPb8M1k3XUtdFqKgMDXO7YlwsUVdY2KAHleF7ePBSNLVdJRkIW/ZhouEj7UFyIIHsv
DZ3YcFIu9x1RJQvEvfammiBRtDmOaawSAkAhb38fucN3sMigaPDdrnXXt9cjMYE7MtrppFqquowS
1z1kfUUomUcmF5KzlEdpG8cwKF9YF84mFaP5LZhsnBcCYk7XBs6+RExJKN2YEmUyvon+2EP6Jojk
vnR8qEQhTTMVht2V7yt/a8WE1LreZBGRM76hWNYwbBL4rrl5ubKhAaSrMIXapdDqbR2DvFa3zpt9
baMg6hWqz+iiSw4RGUeEMcJkyZwF5kuxRbUb7PK6lztiyeBDgU5A0J2aWH56SY5J0r5Xvfa9HC2O
fJXjb32nElekWNH1q1XIvjg6z3BJRntRpxk21IjhdUIE0LZOKweVcm1g0www/0ehdpP3hXtkAkHe
oxUPi1wgl29JmDv2wFIQBwJdIxQ2uKwd+VPzdNTVbmMtCQuCdpri9ZWJ830wYnrU1LrLHLHxJmUI
vPAbY9gbUTbwuTSjyyoJu33tG/6tH0zRvlYFVPyhLIiQx7npTdAWMckB+CPq6ocmcHNLCdEjwR23
ztKIPBqGqVdRE4LVx8SxdUPr1YbEiCMMhVdSui+w+Ga0upRLNxFYJjKf80WhqiPuZj56enDZA1LY
5z5RpOiWKlog4Y2rd8MqLNz8MchsZ2HyXzembK3VAARt08UTyVJWMdGe1LCHxT62HdKIN2q2dloq
V6uy1YHmY+eDojib4wbcKFk6c9EyGlNISIMLm/+6jGoYO2FbRKC7KvUaaBg/AUmB65OORnOiLcdl
YzmIvm2yGeuZzO+6IdEKQbo0GzdfNHEyoDa3wRa6LmECXUBeUaPbWD2a+mj7kVwgcOuWfVC2d2T+
mZtmNnq2aioOoYt8ucuBCxDcSKJlOdHZT0p/wf+Ff2NMeJ30/+PoPJYkRbYg+kWYISIQWxJIVVla
b7DqEmgItPj6OTnbN6+7q5Ik4gr346n6yMfMIjUyAVPQZ4IfuaP/s4AzQUQgWX5Fpky0H/ZQjxwM
4PoeSeMI1DaIVREZxi1j1lr8I7mRnDDsOrusdT47LIc7kRU/c93/Kvwk7Bbyn0lqb5Ya4fkt1ncd
V3HUO3wAolW4+932W0pmNo4Zq50xjiBArTwPiOzKEC6q9ImuknRVB2pJPWjPXbHwY7Z2ibAuRUNX
6RtaTJMYiKHivak6XINube3JQcYH31I4TIIwomaBn1NPKxIvXPP9C/9H3sQyW7CSZh19ASfGS+b0
WFVkW746VUVIkyPfxlGrzjMusdO6Nck50V2YQQLGckSkWBk4V1v/NZXxWySuF1Q1rjncbagavQTx
oqfhnqHdD4zUs0914vwKF3HWhmf0pnc8SFZzr/kUwToz8H7B0kyLl3QTG2lb5XtzFiKc8goqA+9J
hDHfJpbMmPcojvrLNfTsVimRn7qKs/da0N5QKRdBsaQzJkr5xyFE5iwxFxx3RL4QEot6t3DzSE3e
uq+IlIxIOQTRpOaR4RHGJHxKOAiFte64a7eTOY1zsPW9+aTy1J7Q4Y4juGcwiIQY4UyadS9/FXHP
rW42sv7WFOgMH2YUHiJBtu+OxMaHfLliXs0Jg5jHkstr3C+PkFUfziKkCW9DI15eA3Qzkix8E/se
qElR3ICaf3d6+SHH8XWVsEc6q8weYSUWSOepAeVEyWDbq+dDcunO5agl9zLD4u5hJ90NvUVLvhTo
yAniLv0amCnOl8wQ1iEucx7CmsjuVCvB7gW9Dn6jJLkjffO6awBp7hQ1QTCUuNFQ4nSpr4wYoO2l
T58V+yVbpZ3jjHA20rr0S/JFTosjlsjsrPzYYwW7nQrBqjEREE5j8Vu1bLt6PHAnfRiGkCxH9z02
JpIssqo5kDmqdk4F8cDF4B+w2jXfe+Bc+I4Rl2Hx2OTztrq4bEeRY9dIjOmxgoLDd16vL4ZAIT9r
5Z/aOCDTHP1ir9vk+xKHeLc16IkrORUHNiPbnULbwH+2+uRG2DNKZByH5/U6NoVtlATcePFTP5Ri
n8he7AcdnFSJHxrzy6he65aB1VgR4caPakQkIqMpqjHs7Rpt6ID9Tt4dzme+x2vrfbud0/hupxkB
zC/vHi6rGwp9Rg28DLytJcUTEOAUX6V6NWtt+LIxu2EFIscWht9WYb3WNw57sxgxzItZfzDIUnuO
SS3jZG2XfVEbcZB49RraCUs1r944lWOXpBOpVeN+G9bkWQeb8dgtSAlnS7m8leyQ0ip2jsTYxSHt
pHoWV0cgvG3SLzVOIPA/bAUXK4/Q2rr7zNXzIG8nLKYe8+18dJ/suodtFFNDprM7N4Qltb8WphWo
juXMRh+Xd2nYv7pgBdbWlLQ9jDdOXL5gJIt4BYsNU0ZssnQfaai4OlJdkNhr96wPE+La3OMXRrrc
VOc8M4bn1lu/7F7vKYHGn3WBt7UuVneZOlMPCt34WeT1yS3M12xl4taaXQJgICrAj1gJIFvY9LCQ
wibgcrarNjVuUxYyvlZzopLRtkWqk2wIsGVGYjWWp3hZ1U5LeSPTsnyZEXgHTLX/XDN3sGwv2Qns
6d1YGYGJnLWKvpWePutoacHo0qdjvFj3c0tazgwCwdeXedwjOc4OS74WrHNsI2q7ZAmFtZWo4eMy
RFeGa6lPgKG4FMLnVRJ6meXlcMqysn2ULanu7WJThuv9fIGLPHzxwa97cypwUs0w28Pc+b9jbns+
gqU8kzOUY7At4meczRitccfta9pZ+Hwu0FPqECJLLWJczdwY34bGBRmKIiPwVO1eEG0nkdyonyxl
D/cwmWgIdPjsn31O8xEV3To/KLgJhC+vU/tBos7NsshPhEsKi6Sb1jh7ZDtkVhArtj3XYg5gL+bO
65eymPDD9xZxODXx2q09TL7UJ6/ysyE2jNDkVV157aHwXGyCU0HMEzBaYSs/ygGzYkX67H1RE7rs
uao5FBv5tNLQPsp+KAC4ZV60tZX1VbQGDYxbpUB3iT9kI4EOtdrR2g1+XMKZ35WDVRwZFazhVOXp
vaEI7kH43jlPaebBSuzE0zTj0UhSFl8c9e69nWEuiR2Qk23X4vMBRO0MH0gP0Uey6nBPisLvaE1a
FrVgDI6AD1gvUlEHJf96kE3zD+gLSSwr2dZeX0CNErAsmWlV0IMpeXS78PBTKuuYK+fNQzAVEY7I
7zx3uDk5zPw6jT9Kwvt2ohAm7FEzD4r5egziXvSVnac0TK4E3LSml7Zf+YuhPtXPFSCknEhxWVDU
uxo/qVFSwoDH4LSU+XoBOEIWkpHL7eIa6r5oy48R4OxhtnH++aOFp08rvQ7HPqwXZ9G7IMX5HqIm
rCIyaLgZALdiv+MLiWkzfaUKYG4E5/LHTpPl29Hj6X5lVX/gL1hgswzpLZi/ad0lmzTgCDtTzHlg
NO/DNWDdrF3r6OSLczBpPn0tBilFxTEdzWx07oq44x2vr+y+iagA+FHE1nf9Cu7Fjb07xlYAumT/
kTjOr1YybzRpQE4LIWZvCFO1fbdqzZe3xmAFWGIFiKHIxx1gLWhVOmC4izW2nhY2Rc6DndRa7YAR
i9EXuz5fh20etHHS3dgzsn/dIg7LRajCQa5RHcyWpJNSq7YX80xklQ037F7vF9eHEGOGBimYO5nk
m18VwPQIIWPKZTnbDi6MEXhp/eslUCtUA4naqBPykincgkzgxcjTbA1SbCyYfTQRNN643ZtyNY9b
ViOh4Yq6JFZBVPPiKSZnXbcXUiU3XS+xeFfShS6XjXdFJcc9mrzxk7Lb/DQmbR97yZ72gjprOKIG
n6IKdvx7yvlyxhJfBPlSQB7lS2XeU9lCfWgIIG69ZnwCKvY7zSDm02HyfNZi242ZPo1lRBBevqP/
4YGYhfFBBTtxsFD4KE0Ou3nsWRQPyglT/r3ATEzpG4Oi78OcWQRZSjymvrreu2hs7NASP/+/LXa+
8A3NL4lZN8dBahDm9WptsiN7Ddg4sjVAoLvpYP+lhVyORUdgerzkZVjqrJmVihFNGLgqw2rtm9t+
MH9sy9JOEN0Wv9wmE2UYnjXergx//MTbv5EKANPA/qxtZzhYZcOUxBEG9V+HqbkhORiFHBs63LCv
nr6+OdhtKK5WuHK9osTTSm3vjKTcFdUCma2mZEWMBYanaHCrgL/n7RP8dt3QY8vfHphfTEj70Iuw
b7bvrAlPWeaw7ctbQPRZpaeHTMTJwW3r7jE1XeeJX4qYeIcvZ+YiHernTzBYONIE1mCdKspnkAug
YpjGcC4q8TZmKgvXobQ+OfKHG0xaVFMtIVJ/21ASPsZJep4Ewpty6MHV6PEb9igkEqlGDp0J9GQQ
cL7qsjMPvTclARbPf1tXTCG0FRzErsXpiUY0yj0nxvOl/i2wqF6YL0FPIVIMomYHIUzwiNd1FY81
YcpbPpPACDEZbY3b4IRGQ8ngkbfJHn9nktp2yijUIR07wfHD09PT0Tw2q+wf5VRr5042zjkBP3Xr
iHKLqsIl3RikLkNbxa9hXNt+7cNrrOaucBZK1aHumOwJZhdJzMspv7lRfgkZgbiEEmInVozag7Zg
qZqlF9hXvVCSZQ635hVVbrvjXYbL8MYhQ9ivYVbw89kpoQxmGya698X2uI20sV7oDmX/tU2MIJHZ
Ulv1c2SKprqlLJzelhpak9XFqU/X2IDNk90+rsbiisSgK9iUXXyQLpZEdT1RY6yyCulnIOHrKzZq
NZT5YWgAdyeO+QdeAomdIhpatRJ4mnD/lNJbYL5lceLElRcERHUghhlVVJJY3WNbjQsNfDngUSMv
0bewm0QuVlQSxeI+Uvj2fCuv/qF1TXltu590gXKCrd6wTjYB7hjcjO+rldxPdcWADjox9TShAr9F
jBOr6aVxR9JdG8JlZhonJtJihyu3MndvnA3KrIV69UTm8wRB0h3J6SlcmAjAFFiBA5HSUu21XHv9
YbIM8sd6q754heu8YwRkPEVb6vPhghLfMNeDKZEH4fTr1RVqhYDGq1DYQAR1Mx8CLRlNWExNX30M
gx2fIeB1h5Q4wENs9Ok9XMA+qAkG3C88lt2Yz+bZmng0iZ2YPnQnGTYzMKcqzrd9kxNRZWK5D7vF
wD1pwRX3PKPZ/x9Q0SV9tNXbl5aODlNXtdjHYRZphBEF4BGlWmT0UAF6pc0HVnGwnNyUx1HOxGFk
wj7Oizi4KntubQABadOPYSkGOjI9zY/sxttbD8b2yWQ+e95gbHKxdIb4m0pHfdju8B6rMj0bEKj2
RQ+Jh5z4n6RfZn58pr5iu0b7xcOIGzTrY7gl9hKw+WRO1SoIyE6h30Ez5/2WOOzXxNPDqrGGAy+n
FZGgIbC5meqkdUv9ZMa5875s7j+nXvi+6Jw3+CSHqHHADy1a7R6FbBvOkrZ+7jW3D8gwAqFRkxRk
FFr2MZnOcENkJzTZTJvCdMT6oW0kU+aqxHFXaeplywY4/owlIJLbA1ltPAyDtq9UHjGZEAEcQ0H4
tdH/Gb0tP9ZNTifJgQEnbzEBDHf6/MKFJ65jXfOI4kK/SxWTCdOJp8M6OVd0IBclsGJWngLqSKUo
/iUD958ceYvpM5Sjqk4TkB/1WFZ/zF1RhbkdJ/I6LjaprGqK6kpkpKBaRB1NRRdYsrBfF4HQPAei
QRxiTAgGka4RzjewA4Lv+F23aGWQOEvDGGPodm68LhSnwyQvo81QbjMB6hEq+o4DE5HA0v5iLJwP
xMjA+FjmAbWEjuUpYk8BfGZWdWSRln4xu2aGFelsCLQgeXfYRd4IZn9nl0asvKU+ZZH2GOJbRgAQ
VIajaNF9aoS8mnE8/liVR5Q2lDjakHxQBLZ7oJFqPBA4mYbu3axMuCxd1QcTvmOzfr8C5eb+yWwE
l8RQyz+X4//GqeYPBJzqRFSMX/eMnJhkfmQVGuQlIT2GCcKwIx6GxpIkkhAELycxdfBH7sBqMiuc
vOPg5E+T0XRsCmAkwxN0ojiv08OsDJPCHWkI+R/VqbfZt/LyyRQt5Gg3cLtG76w8Q33ITXUxYO/e
jFaRvYxeSodizR+pugKmBZ/fjrtAPLkMDQD3jmUW4GjYpn1VVWKIrMqKfT2PH1U6z5eUnM88ZCzd
9i8ZwuoxyodueMFWMe70nqxvq+2B67eppZ8gaLrHBf7oW9zpfcALzELS7uNjsjI7Nr30lYWCvqvd
hKwN8tH2Me74A+1NfMRmYQQyT0g5bgif2UaiK7WkL/f5ODPI86bmylqVQeuqf5Ve/yuaytgBwMR8
Lh0GbeeJXrILy3i8L11YiKMLYpmYkJyeKTXDFugQU97i32hwQE6qKq+JxuxU9NGJ31p9bSiqF689
kJ4QevknY7Qmvqnr0bEuIJOveazTkGX7jo3w7YaTFf2TyPYo7IhCBvpCZmjHvKsyANPbmv2zFZBn
a4w+ON2b77hMrsPJ1+6tys92GxlP118AAXTQNJFtnwUAL9DyMJ7EUh037hM/3+RT2wJQaGJSRgyr
Nfa2AZB1YKcEAMmbGTEq/PuCA2NV43ByULZvyaT5a1684KG4zt06I8pLVz6SivRvNY3zWhTPG6/+
XkfbSIgGo/kScjmJZBcxrwbJNz1hE3r2Cx0Y14tzdqb7Cm+iBK/IzNOsbEr4qozfN+qyi1mx7tk5
q5b+KTGPz7nt9p8GSLTAWwEJ4HQ2Nm56NxdhXg3Tg6Nb28k1s0/X6l8TpYMgLz3oL8bEMMzRgIsv
TccDrrOdB2v02WogLfgCYtrdqPT5LBq4YUyIZ7/JNExmGnPpOmM6MdZNwhB46IhypkkFBMS2xIIk
aU2g1gEgzH5ZE1dTGgz4GRuVLDo4j1c+rZ2YIRxNypyg7o9ZBB4KyXJfEfex1inwUAY2BFtwvwln
fO4X1iptljrnMl8/ONnNvcPmY8exp9/Jys2DGK3MrkaSbPPiY4T2ddQYyACZAfkCtx8LQ/M6B+Ia
8stq6n8rzDq+VbhN2PSUbbAGyDqak9/FWdKQxKetDll3vLccQDsWLQCV4uULq801mn7dWMroVCfg
iCNTE/SImVr0H0Pr+7MaoD/kJLz4CbMcIBpk5DKImilRFVmKazM85lmK+nsCUfLomFVNlbypdrfW
86fFORWUcK53oHm+CCVn/2ra7crMdhTgnnPxZSaucWF/01wkZwk/iPzX0Buf88ReAZ1KwQKFaUba
Gyk2E4MNbRUXtOrlh54k7QGvkHdiBP1vSMeZvzZnRJjX7dUl38drUA7T8NR6OmPbGPp408JSzEry
lqWTpM+TSsa7uuq+KnczQ9F6SBFzbm1KOoJogapOYGOdbmUZM76JChA/LMjqoo1dpc6VWVQXnY2S
g9J8WKDMTnlUTDwgDWt+WCd6dWstpXmnmOnDk6spG/VxeJnxAwVWri3w0dU1ocB8bQQjvtXEzD5K
mZ82xytOtn6tvDueBYtVmmkzaaM2KdKg84Yh6ianO7C4Ia2prcnLtBewEY1ncvTVuu8xZg/iXL4T
C/qK3Mvlre7TcMti80CKlDx4i0kpFw+LG7GyXB8nC8XX4MzWEVrEEs59X900Swd8snc3fFi4Y2GM
85lYiUcYl81XUdjLRds89+wk/AkShT+bHvTfUhjsBXSTgPa+I36EmPMdLTCHJgDXh9To0i7QY7vz
QO8VyaUD7M2OxjF91upTVPbxPaeJIIUpNk62URaHaRDZ4Yqgpc8h2NDIPXoFki7CYgGgjDaeEM+V
QRYsI2SdEsEByv2OPSSpE3DgNBYf6PYXJrrRkDAf17FqfZpURew3kmK3GG1/XvC4nHWZmV8F+Uo+
aHBGMx0YLUigzcEVU/lgUJztk3x8KAj33Od2S5aCKI3LkF9l28KagtQutzMCanGybamOQsPr0Lgx
EVld1n2mWabChCCYnaAMJSe+MrlROPoJViiIW9GnJ2tiJQMvpT/D0e/gxw59KOuN4yM1EHYbkmAx
BoKd762kEXnFth08L7HDaRLpfi5nlszb29ZO3YHUiyZ0JjE+cj6vLIygiOR4UQ+WEWc3yuzUGR4K
EENrah8YKbrstdaRCg88qWiT/K7v5idB1XnQFou52KAJAuuu+2mhf0mv6y+rwFxRO4N97FdzfVLT
yMCJmmLnUMfUYLisNK/uutR2Q82bfzK4HO/JXJMkv17pDXbBSaDm5KeaVjsq3CymdZ4L1to6f2C6
0vfqWTzQTSRfg7TqPZFp5PgMBWvdhKDoInemW9TDQOT1VucKi1tUXIl3IiTJO3ELm8ekyBWK3woM
jSqA7nMTb32x7hmqdgEFfnvfFWq+1EZVHBzXHa+VobYje4Y6edTWg6GpGlGDTXG8NiCcZ6aodi5f
SjV6e5Y83UnZ/TWrrNVpfSdsGPYArDL2AKY08U7L5uVWLUkDafqKura8hvAb74+oxO+OhoQN9bdE
c3G0Xa18my1RPEzrOu/0LhlDLHjijixUERYTy11TJvUp9wp5gnCW7fOqeMmFU9KFGvq5l+bCBzCA
WqkLmCnsbFg4oWqzZ0R17K/Woynj5K1I1p96aD8w1aQ7g0t/VzV9FrFE1SNHp3wSWieJkCUwZ5GO
fpfEiJY9p+ijRm6mT7iKGWScPZe67FO/WFdW5PbyMjVlv9e8tAQszCJgtuMK/LOhvZKOdESLebs2
RhaxC7glr9GNtkl+TuaQBnLlcnUNvuIw1tIbj6e6p0kzbj3QeQ+oV4udWIAkOR6c73gs3R9qNAOQ
ptOwMSogBGlud1x7YDLWKj9BAKkDClMEJV4M1XhcLL+mMY5SMjZ5FaxPN2fFh+C1hZ96bcxa/X0T
c3bj1fF4oqPB08A6POOi1WY0aIwGMlT3O0PUfF1Ubj0QQFZcDAW5ckuxCG1p2oZGpkghbDrjzrwu
DLya1lCgj/OlTXYf7ubqwU5sFzzD/DYzLY34kqUBQy9YRUYvD1vssYC3NfEX4yq+vgj8ebqMXezl
MK4d7UfaugPIUX14CwSXdB7HS8Fhfcg1fp3EYvyjevGKlCC92pK2w0bI7M7eqgd33oY3mx8t8HKW
YoZuxmeNXMGgGNIPRDzQh4V8NqfMCYwknZ/dxnH4LUDmyoLJErCl4agGZ4t60DzuML02MevEfCZx
yOjGDFCM5wWMvuKd201V6KXGcDTHcrgf9XjY90VWPwPlsgICW8ydkUiC/ADV1bu4ne1Paer9YXJX
6z2BMvKiKTcBLtmQ0seyBI2UWUrqWdRSPe1U6KZMCteWKghQLjR0ZY8PnVVvj9M0YTFiEgXqf/RT
VI4Xy277LwK36huGUoItvxM/w0Ti3W1nQI1JvZtpE1hvsgi7uHanfxe9S5eDeerfNsTte2m422FJ
cyeyUtrRjuVjo4ldgxnZBLdCjf47NPNbqiXPpFoRBnGV6Cwlw0DYPC4yNHt+dRP+BZCATdj27BBp
icZASNO6k/nc/dOHdno1dLqdnA4XGvU6hjQnBWNbLtaeyLNbGsQEMP3o7MZiBscKviTwnNEIEw/9
wRLXCUAu23w2RutXl16Owp8g4MW08p1htPGDh/HJ72VjEGqOM3KwWWKQXEBOjEmhg/wUqDAri4Nh
Kfb52pTfWfE87ci0g1FRdfnoTzDG31FCmVE2OS9ub5uPllDmgW4LgY5dtJzwiqvFlfFNnLdbtM5V
TjhJ/JTByTyzLaxeBomyol7d8sawTwijOjigWv5GEIWzU41DYmZDxyNc9GQsKfRHq/hELMsw5wFU
GBXAruNt1Rk9Z9CHCvb+82teRQaKIlaIl7b+noz8Nt5WFp73ZEUP3YNunhnSkJlMqZL8gD/nrmTw
W8KBvq713cu4vqBljKTdHYT9TJQKAVhGUMgnZZylZBJ5l6QnNzuALs7Y9uhgXT33IFsKuxtCG2LS
M7yqpuURhOu8C7KFLI2P97CVB7v68ZwHWi0/0+kW+hvGkMZG+6OfBwaf9RhmHbcKDCOe1lftPDT6
i0UfVd+l2b53mO3J49qQQ1P+VvOhZATVazuzZ0nV3KzMlLKjsdwPjJhGFovlNOxyVF8Fd1s3/AHJ
okj47bUASHU33izVz4gN0oxvt+TbqDqSlkhu8RCspF2UNM+JeNfaG0PlR8mu2hYPTutFXHs3TXwV
2DSh4pOHSRyQc3nWx2jpf1ZmFrJAyUgvpc+vK3OpPgnnCYUBzRBIt5q5djkfjPwk1rObsmIVJUHx
B718qNVzzavT0Vxf3IExP0jKaSgDZRHw7e7cwQ2a6ef61Oz0j8aSQEvMzRuZD6F075ruTefATFRx
Ksz9bJyJnzlWJXBOGmdOhlH/zlPiC9GhGpCCVwh381Oc4F4aQdIuP5xAfgVbcGQSJ9Spm7l4AL4X
+Pz1+rWxjzbTB8IY/Sye/dY6pYiN+MZwkQT81EUatca9RkSr+Eia+9I4DunPFWaOv2g3Sz7Ai2aS
YHTxqusG7IO5yuw8eKBrekl0+bcwntflFReUz5KjF5fY3StWWSjcNfQ4wz5HQlPJcDB+SnapFdcq
eO1s0wjLujTxbSaIaUKuVVxcLnKbsCTR623U0OICfEf+VTVax+52Ei/pJOsjs90vszCLW6iOobPR
UBWXmQhil7w3qq+hW1BDiXuXROvKIhC4JBWWQweGt30Tm+05hatolIfSqf2ZnC+4a2QHECADYAh9
Lqulqgic5WKRayQ48ryXqeXk9ditlYxRY19ML/CxA7bDu5ZyMC/2GRvlGWMZQtbDmmQ4GZ8WIqaq
i02Yy0JTL/v3HFI1GBZ2vK51KaAmeQXMsuFOLi+699jG+xwN5qb+mE7ute5V3x5N7yXp9lv5N5N5
wPqqaY2r8/ygTzmCtP01TcOUsNLXj6x9yQgOnPRDnCxHe9Z3BeqNtsE060GFZ2RPtcD+4LgivBEo
4Dxg+V391BuvvUV9qR0obo+NeY1wIK4i+xWjx6K+gkrPGpz4STXVfmX/W6D7VfnNxtMaM+QgjHHW
eCfrkhkSJH2bofr8ukiwFt4P2W9cv/eO/YP+b5ekMN8d+HiM2zdzP0LDyjluV7bxx6sQkv1klV68
1aAk4UDkO0CfFGhlHWa99jqhQAMc67vxQyHvl7Q4FNania59rQHfMnpN1GczJUi0nkEHXq/C5dr1
CysoNTQAyveIPslLStLKQJ3yTNypTnNIbkK9XgRRhRbuiCV+kx6CjDQ+xeB8ndgfsh9HI8LDCrX8
THSU70pcdtO9AYFv6tiGsy6iZuXcbwOSx88dkU0rSXupDBLrtW7I2OYTWeh4EAU0NiyhiJUnD+zZ
TnomHbdgcQXu3cT9HMyrEnW5LdYhqLT4Xz+poEhZMdQXez1q1ds4f0v9sFZ7g6qpAF3pfTXyHi/w
DgQkTWvDEX3qaA1rua+JJJqJhSoMDMAP3KsZJEG5K2dttzjfG2fu3H53xbMjb+gvfKk+kvEDNVko
UQ6gYkB1ebvlyNgPs3ZxlwPm8sHlfbgfCYGq3rXmg0lVoARtrfOl9U/JNQEsi6pqb+av/fTt1Gq/
orJFcIDE7UlA1WmRGNbaSIxuzpENUaP6Esm900MLbY5sZzD0P/XqbXXPFYEC/xuWyZOh/+MvRsg4
/VPy/hrK52kHaT+Wyx+rj6b/QWJ7gJJNy1z5uvlTrSQQevu1vclbLk9O8QEIs4NS0cr3G3J0F2ns
dmfLe263iIJ6B94g/muZkvyB0CXG9ncAKZO85tODvr5X6EOM4axRZCWONxyu2mIkGhknkg37N0e7
FJKxNJxKsoL2PP0BemhDtLhlp+fWKu9nDFI8+DSiftnZ88M0Ix4cmQtWt4bH1DHHjvaazWRMym9n
+e2RnuSQrOUCfHhLrilFIV+G3Zr/amwdXKKEBuTVcyoCRKSr1PYMFAnGeENVFtrxdkvazX5b7LuY
4Ge22qFRYFNH6FTa48dqWFGfHCv3nR0BvXQZVfItjX/t2wGgil4d+i/32A53tuJ/ONMs+1O1H9jH
bVNynNOjDbhfgRBOt5urjGdaXyxO1aLizLgeEOKn4p4i5BrY1L1TYQ8j16x5dAmLUAUP+YNDzCPa
DgBeXZSBTSIwZ4trYMDZPhL51I83ufcL2L+cTslyQ0aebw+X65vGPpqX6OhRcZu3mXqMTdbx0gnJ
+uJv+23KcKXKYzwy9/88hmAsTrh6ul13ZS9nX3lxUSgPIB9sdji6b5q8Nc271Th2Pb2sfhCLE01c
G5Z7MjR2EH0k8lubvci8PaBPRZp+u3aP6/zlGHxjPsrsU0vJMXfR1BNRo7TL2Abs/kNImTt9+pid
89bcQ5BsWAuq9GbOyHL8Ytyj1csBtmjVPusWwssv3Tnb4jGeXwjNaZLjJqMuPVeArrY9bvudqG49
hrHNfFfm9wKxbTZ8ltnAl+As3ZdJ7hdusSzBq/Iizeckvx+nGz0hBB2B1PCe2yeoEOPmUq+EGR5V
vqFgUh89k/xMGD2RPUnex/fNuPPGkE4ukMM39xGbbviENrfc72KT6FLfuITuyhK0v16GHUBUGn0x
PKQFEE8Tvm8ufEOP7BaXDNqomMtZv0ZgXSrin5LmODqPuT7fTOZnMsb70vQYT5OT1d3S0exsp6Pv
qf2JrcWi7/EVEgmoQsp0Cmbm1XQAmq0T70tbkt6SqOE7XMBu/YjpGf3pC6nOnHb5aQHPXvbfGcLp
qgYdXh8r4zedHL8133IOAFPPsYDmO+bQFQX8wi4xmX/HNQ20bMXFu97lfQUIhMGtwTXHr2/0r3Df
ejUfR+/+mkFPcEy0kQy2UnEsTuhAelX2k2kDMp77xzEBU78JTpkk6OKPRaLbn19idSljudNacqeY
VW3yb+qrYEufZvUVp0BKUHXmnAcNU8tOCzL9rvfk/eYVN4NKollwYyWVH2topfnQZ7JtPRNpos2J
N5ovZNKHY1NCUE++hcWWKv9tp5r9A6p9xDTciESbj6cJXxuLbc5c4PLMmGv+yhplS0ysrMP0KO+e
pumdYDF7uAPFjvSCEzuOuvrHYr0OI5WF51/jhvYo9kYcQ0vO6cTbY+qM0WT8tG0H2pgYvCuqZ6y6
o2LqqWPNgWONpFd71/Ll2NTjEaHJdbaf/HUxicgHA4WbRoDOunCRpc+rCS+36UImfzcDDuS9s0kU
9X/KJTOyex1s69Us2q9Nt/2SDGVh/bTVXyqdsySbIYG+UZXvc5fRoaN5Y/PHpnmbCK27VxoXb/qa
eS+paYRjh6x3+7egComf6/XPawm+wnBjfIygYEd+4vQgtuM1HHqlSyztz4Tc0C7IN/0wOdPNaD/P
bWSzxaUOJkTWN1gI0/Ho/5F0XkuS4toafiIikAQCbpP0Wd7X3BDVZfDeCZ7+fLnP3cRER3dWJUhr
/bb7oTdxbL9c9dhSMg3FlphLW+8LcT96BP+eXE9QprDFiLFDOxEOzIi6Sg8j5Y8zyj5pPw7dZXQu
HaS4Tn5K5YYG1HiwThJ2tAHJzcSr591Oljig99zY7FKETBCKzDePYQVdQJheNzKQm/HNKGoaRqpA
i0fj/1By9W+l0cEpHaJi72r1glZ1k9YG4OeXM96J7jrrIrxTmR3GnHJKPhukubs+Be7fSIcwwH/R
7cvkffYi0kU5jXAinS2eIkgCijZu4JyV+1vFDQLRFxiSFK0b3hWyWrLizza3dvviIlGtbkTGw4lV
MLbvdIPo69hd6zr8S9Oz+7g3U/mntN7G1Gp0AFbpix5hmGg0aNqHSL/msxtOy93QRpD9jGXvAt3X
QjSIB7bO0scD0Ee3HinKdfVcTm9W++x3T/NymLpHmhBD4F9g87Nb8Aeah67/lGwwTnDpU/tUg2bk
CxMQVsOyeKMD9t6kd411wRRI6/dT4V1K/ZHRTLAuQ+hpekaT+T4hgJgGt1XAxePAU6CrJSt1wlxn
Z38ThQ7NeIyb24yqxrRmzeX2rqqfgGIHOrkPqThQ5KckDeQkT8fLts2oE4yb45i+TdQ3YG6DsP5O
569g4CdEc2Cpj0r+a7vpkKhlq+wTHQUouniOV398HC3KbUlm1TVyDWK0h67CKTjtV8prdIsFw6Gm
KZ//OYj7FjsnZGm8wdh1Bm6INrj53ii5CFdOauTU+TkKAPct/w7PYLjm1U1RL3DkGB3Be6gfSZed
nPpzT3oXvw8PQYOfX2ufugdF3ssoLBxx7a6MMPe3TpjH9p/fIUiSZkcG9mcQ4x8CjK1oLJ/K6oCs
4uwNy3GgEcW+qppotEIeP5DAnksbbfT6LSJ53yFFJ/ebFSw4qH6g3/vaXTFt28o5tgsvu7fMJ7+O
P0ZTfziOdQzWaedr+6auKfxs1hA4bKOX4gFAc6cmcwbk/3QZEHUwnWeVPdLZt53nZZ829GFLrybb
SZNmZ58G37op8/iSKGtfwfhvoDN+O0vvx9I8xYsNeQ9HNctwdftTz1uTBkjnS/WJ7oVZgm4VbuNu
k+ZWSGDPs+Oh/0r0qVLtfyb39U7WhAYERXAWXLjIvEN7VJvWUruV6PKQwGccfn9L+Tj0z9qZGJER
KMvgus0VHzBCD3Oa74XBLeAt53WNj2jhHooAakgFh6oTkJOUtYj+tiph9CqI+bE7mih6kOlE7Aqh
a+Pa341reamsaZtD5EU27T+gy/TzXnwO6E28Rg/oCW8NWT5V7L7LZthMXJpDLjH7ocqR8UXFxXZc
sldBMpaR62u/9ruAP2OjjRyXOAxMtnM4OFoaBNdlRZ5DM0wcoKlYD5Yrbvq6PKqe9xRB5ZzosPO9
HWzlZ2v5x7yebzthwhqLZU8hG0QmXcHLNWPSFkfdmSfgyPd5Gs9OHm1p9KLQkEZaIlJYe6577Vwz
2/Xg8hTR+AttBI5zb48/Y+QeAmkdU+6TxHZ3Liwz7WtgRVS3N+uj5XIFa97eYVkvScH0nmODG7R4
UPa00/9rDiK1z+m3aMvCJOmObT/QlDQcRtvQlEOFGqQeraonT9ZbjQNQ5df3h8/OxYym+Tegem0W
3rkX65awpjtdM7FNcn6eAJEGr9nHFpicDfJjXLMtQOGBpn7tJXhKCS0K3YmGbma4367m+/bLXeNy
RSGwbSWSM8UISWUw5dEOFbQEniKoQe8xD9kpn4tt0BUn264weGaH1lSfEMkFVdtJzE9j7bsOLuaq
OJQVkfq0xGy92RAGGO1hiimGx3ifZDGR9jU9XRG3gWYvlTq95P5MBU58iCZDuXZgISRqd4VpLnXM
We6vrw6612lgIG6J56ddDf5ruhbrBqCBtt1d0BSd8oXIV9x8UZCwkNCgXq8n1EIjax3Nr1o909+2
pSDpnnKighj69VB28XvLw0sXAuE342OlPJL6nLLZWyJ7VsNbPrHl9bjihcYcyK+TI6Ntnt0h/8wW
jRKQInS3OpoyphOCyWpsGOvwhCJ/rJCclVsDqxSJ4qaDDmsGjmSmHx6PjPujHZv7Bc1kn/BSiCr0
UT4gX8W3jQx85ZSPUuq1eBOalgGDBcftknMVDZssarZVDZ2NsYEuNASRTdjVXESkmyG9Bpxvdknn
HyUAK4mNu2wyu3zwNjJXB6ogttKt7hgzzxh92bQYigcrjInO8iXu9U5jF8Js6eGDTCvwMIdaSwgC
9AVZHboFnqyhPQcUxdXXnS2hfLcU/dFh6u3G8o+eCHrR1PohZvi2abmd2AxXYNnGQ/PsLyF4HSw9
Qd0VJ6bGPlSNOciexOhHbPytDHxUti3oSn3pWQj7ugiFNe85GU5X9fnSd1uJMi+Yi7dmzM6jyewQ
tez9mkS0iDnlU+0iUkQ4wWaIeS1zqo8eQxr7GkSLQhGbCfu2nQDLfT5ogWaKuwR+lpHs2uacHHBm
7eYM6nflWwQYxZ20jSITkj62V5G3GbWPgIA2wELjIqNudkYY7gHJ540CM8GSyve5IGtK52zeIO7i
y7l2hq/RriGhq1jnMtSWC66RlVuNObnpbK5dfEOJv0WlFcbmuq+39LtXN7aP0VhwstR9hUBJ0iSt
fxT2knDJnTBx4PxtH900V6lNF12h8ev3/W/NIN7wea115gttLkZ3u2i1dwp4rxHqVgD9t/g2NvFE
cGjcyUvlrC8qU0e03QfKVZ6J9HyEFr5t+OVMRh9Ga2eCGkw0m48JjcjxoA94pbZYyXYwc4/2wKgK
EeljDiSH49Errc9mRiHqQ/0Je2XhwIqhE6jjYEv5a+gwwyWj9RQo1re5Og1M7LQw0oDoGqJUqUrv
O9zO0jsE5t/VXjM1/Gg4IHoUuvRVT+V20Bge+L+CEql0YBR24hXlu/O9kNOF3P6LZ48DFvuwg/Z4
8IaPAnWjKrL7GYBuMAmscIW9K76kXXvAyg/FM4Ta5PeOU5/EiCOung5SZ0/Yv8FDoWdh7k+2lifh
BH+tTmmazTHgJNVzTbzolWNXdgAmw0thguE0wpeXkfNQi2GLg55P2ZfUZKIwVBxIrvexWADxQ+/d
MXt8zsgHKbacAHkQYuXXv7CSEEvBe95EN+uIOW0eUFIm8UtQmduhGDEPIv13GyJnx+XqQJrqAxAz
tEaKU5DG1DSDYuBycPAmIru+EirWjtZ7CnjnmgLT5VNmlDH7Ezoe1yNBD/O2DNNiZIQe7DOVHlAB
UUMYg4uau4Nh3SWDocUKsVrEkkot5fEq11y8/paK5AP5RRdvXMYjFNuPb9TeTbMbA8pYOnLXxPrd
jqf9GHXO3TzXwIc+ORZ1wE7jbz1I5UjT7TMRium1/ja+ro7lwi6PLdVmndBdf9cWERu4uFFN+lcr
/zfw19uOkM+GHjbH6ZkLq/PcEXjhq9DI5OzGxfEqgGHm3S4+IrQrCASmpAFihOzATMy6UW5MVSYA
fG1xY/sAuQCU8fUytKTEG4++rFvQG1Hy3OYJoxxFcJkmLKNs4x2qhr2RNE43VB3C2++nAuK1x09e
ma4+OYkTSgIVWuMydDvAKyQmrApMfJgOXlGhqxwRnGeVU+5GQmCerAV7foaJ7q5uNIGihCSzJtmP
AS9oU5Qdzav+lSaa5KPw68bf07A5HMo0wdE5Ff531vv/7M4O7my3hYMQpJC9rQoaS7o3fZ953WuN
8OOduJziMGPf2s7uiDBaIxBSBJseI4++mU1b5zS0q+K+1ii/kA4ROHuIkri6cUbSAPExWGw77sc4
Oe2FdpjvNe/HA87CFM94pSlD6nLa9JLontBp3J3xmhjeoESiwQPIk4RV2P5b03TyQyyx/yCdpczD
0XTy4IBph5ZPz6eoQBzyKcrOk3TPTUAghtPhp17lLP7XyXjE5VLetkSBHPrVweeG8/IIEzvs2txD
tNSj0zMaV/GAExL1ED4mDGr9bSl/yY9HWZvRA6N8T35RdIlQa0IRHzcDXF8WR+c+Zakv89HgRA0k
1BM+6ifEaMkp63AYgJGkLWhsm72M+dg9lr2LlB/W2tynAfgxkfukuEjMOo8ZSRw+CSbx/DA3qfet
S5egkmUE9vQpSc0nanuF60RUDvUW+ut5eYb638cxLY/e4pHy0NNJNFBJAio1zeW3L9Z1P2Z8e3ZB
ggfepK/RWHOMOKoH3JnIG8A9uc3o2IFWNAsV81geH711qP/ydWDHTeuKLdSROkB87ZE1gmVYLi85
YondPNrPpZl/GrvLzpUrbku3IJsj8ZgHsyon/P563w4+PmOXfJWHIG28gysGjJHdLD6gn4MXVMnm
jaAX4t7pkOClWKZL13fTPqbB6GIHenwdegkVHJQrrjAPVw+6rEeeFeehIohgV9uy/bHRSB7a1UzH
CuqUZESd8q5kEfROFytG9FlZP56uipPI8eGOKXsFpoL/PfYVkRQca3nW4ltubf69Zv7ObeJQAkNQ
sVrUc+q38uDOKEiYXZrcOqNWsQGnewBrNy45pASgMHhg8YZ19qr3XCt3H6RleoMuRm7p6RnPDV5U
5rFqMKdJlsg+9Di+TmbClxH4YIB2UL/Spcd4Olmc0TnGFntTZA7+uQzfO+LF3kES4g6H+krzNHPg
/QvSrthd7V/EAUwtrsSc+FPdM5YVjWsAMmIm6jTxQ0HVJ4Atx09FcNUz/wTHk4QBr+1yvJPk6XCA
misXrWM8dgALh35Kf8mfTpE0z8BCVR5gVWjhv5K25L/WhvrCoubTCNX7RMDS1VmUC1duT9jDkiC0
9YFDs2xc7i3KzKiSy89jOlNk1l0DpFKEMh6ThRc0x6bOv1W0vpS5wcVyO6X6wU/IgcOWSSJHYBak
fkhrjnFXc5TL5jljjqKaKOEoLa8OaDdyq8fcKJ8LiToBNlInOlHUeY2VEO6rZUZQTeoz927EbzqP
ApwhvV4eBq+kpauefHS6QAxbI+nJDVhhR+bfj3wRNWZLOZ3mVwIEkmnPR+9Oab+2vP7gr0yEY70t
qfqiFLWIf1QQ/8d8st4KU9UfBcCQs7zGRQPgHW0ScjUiIg2WFTYM2ykHXBlFf7KpxPsicFqEQUMy
xN6to/TkRf59xCX4PM9Od3EshIWlRWUYIW8BB8r1wChWsTNuGvYgn21BYtOqqZ3s+unkOgJqP6Yp
e+vMmPuwjo6NvFHeHK2hh9WnCXG8NkeFnygkDxeMdSLGeqtUO72vOh23SQbemhmJ4hH0ipK9ONnz
3cYni95s2qG4nVUmeApXS7iXmVgHtE+sCzdF91F2H3uMI9s5qnD+OmiIJUPa6kewtBMBzJY2NhXi
FpOzbtcPa4XzdmZL8WC4/y2GR2aQ6W4iSglFLJsLoc0ReL4FkDYbpj1SueGM6z5sOyc69MQ/gf5k
7X5OSmyQdtLaX7MoGb3RXQ2pwLFSFox2+CYY0nH3ETBuE1uVRBo/Loof3nw73yOL5R0aS7xEcN2b
TqZcRvS5IoamrniMbfaYkik5tryvFbfDtrBHWqxzKiqY4hhV88ABMRyiPmzShZiiqy4wCshZQWzX
hn3SxYgX9GOMWyQOkwbNxNgN0QZwK6upoYqibjutzW0zD7826bzTk2YqQ4YQZQ/drIpT3zkQRXiV
HJD05E4NyKVxLMr5r+QqJ/BLyX/UFv4AYwW7Zi5Zr5j28zCIYP6CeDpP3j/0u+gLylY2pB1IC3kt
ScTc6OV71bryEV/D+IHnyOYzK4jDCHArLWbBzDcQORaTZnaCLxhO/orYxiGe9aG9ih4zCT7lsdbs
vCEv90XMBYwrC4+y0wcPbSERMPbiUuSmv8cY0CCtTFvwGm1hq2mKD38tSOXxmy+W1hFJUpw3vPUM
JR7JIU4YFD2HsZ8l+S3pBB2ELOkRSdfn982q/6IxvY61rvlG2/vTLGifTOvdB9oyt1ES4eYVAUuS
Z7fTsCPJzokJZNA9j8W18inIwPSN0VeyPLDso6oz8RWZiMZDHRMdvQTlAwZK96YcSWzYzMGcQH9K
476VaGB32P2BDWjdtW5lgu7Rn6l6HlwPdhiDRJjZhBTc1FpnwWMaB1DVDgWHS6zB9+m1f9YkssQm
+GwH5JqkU+i966b3MaB2O4owlh/RwBYBxhLVCcwA/Zy/FF8+EQb21Doj2GAzPajZuqm6vH2LIjdD
8dCCB4yTelEoriFA+umnlL0NZey8zgNly5VXvtEvkNw6STy+uqwfrPAGnFbhT6cY+XFp6BCq3JfC
xzLlYJjk9uYQ3axt+z5kRt+VGYOfoy2CjFIydXKnnj9bhSr1GwfOy4o/sLy3m+Ktja/OsMWDzapm
S9DewUx0DUkqw3Zc4QV8LgofYGJTTsNfUZXEdGQVWBTqIO3CQLdEUPGaZPE4hY2yCF+weUKjg0ip
bKUZ1UHCTyHRZh7wTk+Mo2HbWtWBA+w/l7ySAwkawWUZ4muZQoB2wcmIbOsScMOF5Sgkp4vQtF7J
46hqBPvpFNRia7JSCShWRxCan/V/VFqXuyKfiGlYEVwXq/edAsTtqzr9bJoKD8nC3tMU1rrJSGcJ
x8VrwQ5WqA6fnItdtSTld1Pa5RcJaVcRdw4ouXM6CLM2v8qmmk6Md9ppOLLlAgOpRq95EjITbPac
ZisZa9kLkAZbJzcYkoSente0Tqb2aM2Bu+zHLneo+PSNONGCOPP2RwKlYbdE5OnEqMTf2D/0qWsa
AiYGgW7Q1KbaCT0lB8rFbaIcqYl9EPE8fhe83/nO8q33edH/yhy2l+y4ak+oNolR3uT+TqoY67CS
8/089dObKwKkz7pHI5Um1zQBglZZEfsXKNwXG5ckZVSWhxFJDvu2gMpn7E7wNthvhNBW8mSordqw
43i7qWRp3rdEMZ2Uu2L9LfylvO8XYLfWC3r+kMvSpKDE6VLJbpO8f1w73HyMb5JZLG+dxzKpoCLK
xYYiZVza5NWI8x/7BcwT3wctjOU27QcP6KR9XfTsP1qUj+ynZCovkR7ljlmmBeIkON53icjfeE4S
UBgbdL/5NZINxQkz4uRZDyNpUj/EYpmbwXGmi5J9d4qNH21BfEAng8E7amd1tlZpD6wg9njD61WH
hcNzRiLWfNTokW6nQLen1E/9U9FRquo7GbbVeahBy4QDv2Gq+27mWCkncDUQSnXFinEYdWSQgOJZ
6DqvhwYJT9MHETZ02Xuje1dXsv3M7b4/t12QP/Ymi26lmrJ326ObVs7WGM55uuynJYduIs3q7EFj
MA+OToLhpFvOjmt/r4jTLILfNnZNdnqZBdZpwmh+dGI57lxAsTDzVHMEGUGnIG2Ocp+PFiVKnucq
1V+j3YpwcdN5Kwk52NpW9pr/v6ILZSCuBbx69F2MO5NaQGuBiPZiEr/rOHzoBbu9ndnLfz6IzUUZ
fNsQ8PWZfPv8ebWR0tmFMTcouPUQYkWBbu7Ll9VNSXzRQJOOhXrM0tm/xunIJ2HW2vTB4Px5g8v7
yPQc0sC9POHZkqGBn9pgLBMbOHyg1fKcBss1NMhqQpOnV4n6VHDwr3Oy6xH8E+7DQDZEWIX6uBF7
3wRia9swqmO/NCQjAF25yFlKd9jx5hP0ETXepSOJ/G+WWJt7M7IODam17lPG7p+cGKaHJbARqiUt
Uz9hPTejEQ+F7fySU9ZvumSAmGK0DZgVck3K2lRFe+PFDuxDaz03Xu5uc22wx0Sqopxrltr/0mOT
vDFfBB8YCv9LicRHXz2r+b0rnexQ46DB2YeJGPynrd9XD19YhThi2xNFuh8nof9S/eTU+THS7vzY
FmRF7ssYUrAJYq4JuXTnVlkZkQC2hcmSGZswteLDmVsiImrMEsCKS/pOQc/C2oH5kfbmkQ71FfTm
Gph60VYFhpKgamLKZsUGJzlXVvVJtl6+pQ73peitdxFQp4KIerohoqp7RfPc30FAK+yGMYiVyKNL
gHsPk2AbfwPZUKFu40nxm6j7bhcSRCSFy5uRZfGzrlcbwGoGV1k794bHqyHQQv0WbediGRjLY1I6
q7y4Mq6HH+NZOt3Vmd/fjF4sQNdleukQbJ3JAJkP5aRnNEwZcTYDxlGvoHa2yxbwJXuRE+MtvqWI
cZ4i4GPl+hP27jJHvQGqMhX7ruRs3bmO8e/iPpsBooW6tA42x6WMluOKAv7ZgSFFaN8XeyqO6GnB
ZnAj8hUSM9P1VgaWoOIgIOi0SJNdsTbWdvW82QNPshG5d0ujNp6vCWPKbRd57eK/DynIey5VnG8r
tb6pVUEYERWlgEejGJ3ngvyoiZr8OAjxlSdYwpZmgWno22WF6Mya7mOlsB75vKyRCpQmoQ20GUlq
8oR68EU3AbJL5y6hH/gxsolcMhOSGDPCvZHhte7KpO8O2Rxf/4Xg1RuK4Z8U4Gt9jw1AojHbQhCU
4TA6wa5c8+KH/tzuJm8yGu+rqJh12Ct4v87T4n51Gh8Dd+fumyHzdwXr2rlskgGmDwKq1xWjQSLc
O0pygsfWdsdtoAeC7i3wuRlx3pKSe2rWYn0laLc+rvUsHoSydBj42fCAH7vaN3Ils6gXFByyfIaN
dqJ/xcS4AS7JsLAq+4DfFbFGzxGfZikhWxX6uIjwwkPh14J4c5B0fOLos2ibo6fHZWLr568565v7
rCrdb2IDyGtzge5Lch1XPjLM3mpa65D0XhJq5oUtXv1pq40ob9dmQaigch4nIgypp54IlMlJqt9X
i0gxrMfRdvB0/Koy2DcuDUu92Z1VYlYfrBsqWElv5Wo4ANHVB9Pb5T41lXjgLbiyTaCYZQICStYZ
FQRTGZAWNP43tpG/sbCaHYBvi52w0+TdeIt9Lu2xeylHnhAUFiVySk1ttmXBiRaObaHWTBoyTwk4
9gk1IVgWAiyvuv9EkrY/81KaZ7D38YiTJL+0cdncVZP5trWO75ggSp4rFMxB17a4otbqGOhmflib
Sl9w/5KRB+W41YNLsIyKK+yCOOImn2O96eA36qml0zmGiwtSMK50oN25qHvcOC2Zv0j41hn9sfeZ
ED1Mu3GFm4cgh33c87IJIPqt6Gxmyjy+PsAcZMsCdjFgqlk/8nh0XvuEIY11mQC2adAEPPrBvnCd
8mgDVG2ydHln7gT/ZgcmiUPb4BTUomw9RzavxuTcTMwqkD/kvmCaNweHnMS/BNnYpqjn6GiXmEXd
Es3dRKoHoD8LjUhJynd0PgN2B+keJkwdxpk8VsKQ6vvrubXxMFluKq7bXUVDAl7jmniqsftvsVHi
pm50F2ms69FSZduOcCmUKslfyqy60cJ8LBNi4q6L1DGZi1dGpSH0beu5UAxrm3J22vdRF0h8xCxu
xrz7dSjXIBcBS/2tJ/HE+otV3kmF63Og9fLeI5z+o20KUGlHIYprBNRWkv6Wqw8hTDvcW8MNspU0
X5zsxbFOceSwNsO27jrbISvP88ozEX2IRpI1ltd7jQvLNb79j7UV9EhZKFPMoOTO4vkIE83U1jpC
H/ya5XdWYnqLsyq68/uxu6nTatqxEaHim8v0GSIDt3iHGjglpzjZrLigNmuX/gvKtL5MdVdckGHw
0QlOYt2PkUXX4yBuirwBVfEHcqNUTGIhI4FTPCukGMdxrcQjzA967r5CfTZhTEChc/0eYpExfayD
2wOvtuo/d7arO5454hWS5Je8DIRqqarvvUghhUhrGurSdFDbXgGVgm+QqTdgpHEbS258p2IqJz46
8ku1M3iuD1NLbVTcdvCqXg2YLqsWZujaEDb2iihGKS+rjaJGJWiN0Wsi/RpqLBbIkTaG6KyDXIen
YmTElKJ8NqPzUIxxs7PreD6Q62l/eVcBORFfwfXtYW503A5Brmvf6sn6J4q526e9Y1pyXZtul2Vi
OhM1MhN+n33hqY7CsrRR7kof227c2vsgaJdLsjqKW52kIvLlpn07Spt1izRcb0y+yLQp9zFyCgLO
cnNTVzVLxRAgYLKY/7eJ0zDM2ygnAi3LQ7r23i5eim7YI0ODjF4DEyptsTVK9Fp+Z6AuzXAJsMQu
N/5SEeMVOUFyPfrzhwSM/1/srq9gU9i9eianS1PXkm68YiC5HLoUMX8xmv4oh6H7Ff2QPKba9x+i
BOVwR4fSPUVo10CqqOOcLPIMVDxb6hqZOhpd3Ea4aJKrkHxA2/EDS+zeRZVJ7oWPA7ACPya4hAAu
2RS/dgKjCliNhQ8eG0o8xlVZrs5bS5/bMSGl5IATFiO/jm0yRgI7nBvST3W8OruFyfxgSdw/vQCq
RSurt46Kv2aW9KMzNfNjQjjSNuvwQVhjm4Yzp3KYm0BfpooiKM9U7zHdq/s4wNebL/WMMyjxd4NY
1EtX02M+zAxXwhqKvVzmq/SSr7V06s8s9hEB+xbP88QrpUT/wyYLibpKPDTZip+UVJJnOQ0B77Z9
NSGgu+f9IKVo7ic8G4w9rgNYXETkmxr8HrQKBEV664Kho2wLbKzIcdQ8ulamUUmURMwlTv6iMMVP
u35Nlw9cHX0Y9Lic0yqYNpG+xpaLhcmv81FUqIaRZy5yJslhzs6BMqQdV+Pz7FX5UREKH3qzBQ9M
ZtRRepN/Mzs4AjZO3cLEtXXPI5TF0kBvd7ZeLmUqyYydTPYSNeUPxzFx5pW+kkJ19jQukXl2y7Hm
jMowb/oe+nCdyI+F8LUbxyw5Yz5Kn4DZfQIkT1+rNiOQf0XJEXkm2Sc2UL6jIxuFx6rqA0oE5nw/
+I298mtg4dyVg0gPKw0Jl8a0tBbOHlNf05Esm5CAx0WYIg0AbbRfY5IoNt6CwNcmORvMdI23ymjh
bzIYhm3crimAsqUGkNS2FKGt+JUNqyefsXWKJ1VmyD4Uf0+W/gdqELBYl9O2mCPmAwKG0LLW0XHF
UIDiF/2caQDwrAi2I5sgdO2I47tIrWM5dsl/haXhDADLjtIy3TkovHqL2gIVdUWs47koxcAlaw2G
r4YBl1qC/IbeTvQpU+/u+SVRfOgGvxTQIgNv4+BSqI61mzeICPFmZQtPLeDboOgYAiLCweMImyoQ
9rRciqklSz+t44NgDdsvywR6aeJrCAgZE5DJWUs4d9zvHNXXh8zP3OdZ6eJ5SWPSFLwmu4ZUqI3b
Y7OMZ3iekXnFk16/Tzr5OVGNd7+QJ7sflcBvHDncYsrZz84pkr8zcPXWnkZN8p6OxXNskv5N+Dl6
TOw8gOb9AILU81P1FgIIexi7c+dY2YvjMzHLQWmwknHcdRXiMktlxW9kZfljPcSEd3Kbf/kpdtV8
YlEkLtyEQOSYtJxekqe7EG7tI/KrJq0O6B8YkztyJIn1MTB/mXkkO1qcLe0OX1Hrutd4MdM9TIIw
EMvP+1AUzQ9Ag/qdRsHhDve20zJjg/bJbVitHPEGzgF8MI7eRC2rshiT8ksXudqNsxk+qpEVgwQS
Ju7Z/xaK+2NMIrVnoEDf4rsdAH1vxsek9dJLPQKaCoRqRk1XQ4uaE84gkX/60Pms7ygVhqW1HtrE
L+8LX7ePEigLQBVAWAkHf49e0WCaRSONz1PaF4jOxwTCW773FasgxNtIc8XsbRNbrneBy2CBVxDI
By4FQdPOqKrftVmTbkcJ2JeZX7Tl1dG3Bm+PlXg5EELYHaeWMgEbbdZXIed5RXbt9MeaE2PrrD2n
q2PymwVHMkJYQfduRjB91FKzVRRAmQptxy27M7H1M/4bMqk4C2vxyyDEyOYW10u56869xXix0ia3
IzKSwsyePsanyEd5S8xa8iAwmRPKD49zGlXmH0ZvLjGv6/YQtetA+oa3fHXUQuyxyHNekAnIZYCR
FZ5geCuShfAsp9TwAFdnCcPCUcAxvZgB4bg92+stpR30gVKAeiD2lRxgm8t4FtK6k74z7VnE5HHu
huRfE6390RVjGa61+Te59OwNdZn+VWTuoXY0/V5kc7Of6Zvdu+BdJFjFai9WpLqlw7hb0gSwdyjj
QJOKIi2pRe8cigWgMUvlwRDJvVkU3uwpdklcyKJht6reQ11KW0Y9TPqja2bQuuthu+DoO03Kis6+
AQLfpKb7L7cc/z9n6eARa93UJ0J/u62WLt8HwQFx/FmO6A7RzFU7WIjo6GU4biL6UXYVBcqEQ3jW
MU/ibJfGo8XhGlc7tSBKbqX/NzgWEVDX8C+wHvJ6kpwQE0GAzrC2wIaEbfCfAA3wnL31FNu1c7nW
/T7Jtkx2RLDnG2wnqBRGV5yiHEHarKX/CKfD5efrT+YMeUMRgHXRxAoyspAqFSrSlLfYhH+h5a7i
Ke15YWp7pC31NbUdeT6S/5gH2alw0W4XpKbp4HLN78EWnRUfXmURw1hzk1YTvpskWP+PtDNZjhvZ
0vSrtNW6YYbBATgWtYmZg0gEJYqSNjCJysQ8z3j6+qCurmKAYREmKa+ZFleZ8PD5+Dn/oN0pcVG8
mC06MxZ0s23Lcno0CIhuIxQA1pUFHiWJIv+DTS3qvmfpc0k1PagHuABZPG3SLkc2MDB/UB4yXCjn
r0D9yM7hZ7zveqvZlL5h7R0eg7fYT2h3Uh/rHfdvsU8mDr+oyhzYnmkPZFmEuzCuna/U4YYVr0p1
VaaAfh0Lx4psjOp1WJFAYQGu0Ssje5KCpCyQC1lRgYl+kH9FBAkKwAcCxnjN2xzOGfbW6yHPQVwq
HXl9mYk5rrM/IQsALwKhIMTmUD+E0hLMlPQx2AdWj3ljlOXryFJeueRDgaAYB1MfTWIXebZ/D8YV
FOBEppTTGFitloudrqYvpL/8bUlacT12ukL4qYR35PGC7ajYhE9pof47Bc5zBeHl2UoUtpSXmc7R
bgf1A8ziakfMQ4QF0Q0avYENL7LFqFiA5sNtTG6qCUhNkA7mwdcBlvjIKFQIe1DRpRSIeMKL5qMc
zRulu9NVVseUTwVV3ImicgBXMFP9J2RIDhM2efC1Ssp1mIISkY0JqTDYi7qSJfs4hVdNaABDoFbU
bZ2gBxzYar/O1Uy9Id2LJEUSFneqzTm0dmajHaMf7UdFBQ/UkB9C+gv6Tpzb+9pIymNa4KquUb27
R297WocayQLHCvODQw3jAMgWVQONcGaX6sgEDGH2uc4oknPgBjcGEoo28P6RELpA1HI1yMbe9HjT
bI2sDF9ENuIAQuoQtCbZ/FupmMYL4CZzV89RRdd1xb7RSUGTFxN3EyTyQ4QA1y4dQNCGYYfYRg9s
eBBp/jkO7exJMWHb8oAeQWuRAo+T4pMzDvqOUwLxN0ovhyZW7WMSKPkODIf9GTgnKh6JpB4FLIGC
Z65BWqVCMyQtavJ52+7UGBmP1UC1dCPn2pA1OcaEjmsMcDnTSvAdtUPmWTbcDcBIZ99CVXkWcYpS
RRJUz0o6IIlFpfABpWiGuCnSI9LtKHIIFCTrqag3ntkXKIGrJOHjKrn3kmL6lBOA3eM77fYoVWyi
rP2HQ4UHs+O3xINIwns4mqAmQpRrgvFZWQSKOGWQa0Z0jQwFjhlN0t0USAPeeyk5nKokQ8lg8gj3
yvGhy4tZW64NkDgG9OUlXaFubDP+F6nP/D4sZEv0E1f7ugaxixSHdhz8/jtMkm81khY32DiNnxsS
5RuKsd1u9PlYmDUOgUBgfaCclu9rr+N9AjUaFQXscXxMj36hsKBEo7/mkLhYIyTjrOKYimJaWPna
qK0SdWFungrX9ldcs9P7UoYUDjvCWFWdgg887EqeKADdngoZp3vZOWLjjeSIZvwN7F6MMsYkTR7B
9/XrniONQBmYT5fLAVVOEpp1FoIBzz37ftALGLLx/VQeaxWdE1T71a9m0Zo/Qn3WzLIhA1kIrawj
lE4/aF5vr602HnfZ5Fk7qTrVS9TXJBVs3siYMaukaILhHoi59srGh2UaJTaeMzG2GzwJPqDWyB2q
+zXcHArQSeak9wBGUwKqnKAD75bXaoYK5yWKORmovj2+3PYd1b14qw9G/eoFbfBTyZGdjGIv3Gll
2GG9OKtbxh0QaNBuiFkb5LS6ov0cgud6UYnVAN7CLrU70lYrx8OAKCra4JlqsEc0nsRPPU4iRwcd
eqD1Y4NKVe/tcrO0/rUEMBv+iD73SCYcTNAQN2VL0nIdk7EB+p4k4F/DpCrvyzgryZuU6Q2H1PSs
G4Vyq1O43ydly8lCjKK1BEzgYHgiRjZEO0/9jjbNC6CAY4t+O+r9JJkS57non3Ob5J5GJuexHGx5
5wMwX7cN4DmQrUi+GIACYz/OMUK2Z7I4tn5PzpSrN3ra4pZArnZv6HH4SZ/ZX6qtBffky+J/UoMC
tApe7EHNwZVSrx22TjMkd7wucncaUrFT8DbbocWCA4EVfw4Vo8zX9SHKsXFBFc4hTSvJruOBsjF9
JJMPqdwaYBvFTZB+gKqKBknrURUpGh06R0QeQiLuM6uhNJ/DblbUkCiZVn0KiARYJ1UAUHuDEU5r
3a7yLedHuG3wg6CJ0Nz1vFQ3I5gfloJRAavPvenVyxPB5M9gjiwsb/3aj0C1Kgizq/x/SCKLozlN
xnZEhGnjiMbZS4OZsirEB1QPGS8kfT6TXla/1yVSx1aUP3nDVO0UoRm/oHLwsjETX2mDg6VRPHyV
vSw+QGkKXrnPhg/AQAZK3JoGUdSEPdViDICcU5u65ITHly7nKKD6mh/6xH4uy6FaVTYf6TTv1Zg0
vcTfhgcdQtMAB8T4MvLwXpnGEB4VSjL7ydBRLEgaFgpb7C5qGQZ04PFXgXPS8gIRSBbOhipkoYo7
H+j8KrQIqpwm2LZIEWfQZHt99oBpUPd1nKBfN7bbxUH5nAuUdxDhDfw7Z4jFLbi9YmONIxVP1Rg/
lFEqua0b+aBlpMlw60v2fuuwYDrbAUhDuZ0yIM4ao1PdlySdXeoZIeqv2Q8oKv4WkWjftYJSOwwd
WnERhUMQRHp6K30fqm2q5/vOQEnOayv/cSitV6Tos1st7+DxGr1EV9+bViPvtAfMpLhWgI5zUvA8
14bce7Is0JC+XaCJmiHdGFPB/JgBnNrqPHLcwYZKEGokG4wevaEmKuRD1dVcmo6YgzIoHtGgxiQN
mbVRhasUxzgnsNiVLX6Q4SGUgKh4q+mztnN2aNmJqNlyTPWNgyNpCOkEmYz6yRylt+MsQfDFx2kJ
2KIC6wZNTF6pIfenLH74c7iclWX3j9S79jW1Wn+XYO6FkBzCK6AEuj25y+yj2o0+3i+iobaFtGwU
AcuxDXUkW43MoAew5K6xoVdjF4qNhI6OgBjppF41d7UNLcB0xPgZyyud3KInboHgQAO3tK8S6Ygo
snkGG3pjItWGiziamc7eBCHxgFpXCP8K/AZOdv0Gy64WsEVBJi0BNqxAnNY8uGQyKfBRyLwBiScE
exonUTFB1MRtAfh+Zxmdc1OmU7FXNIAz7aRUBzYeIXRNnr2J7HDj66m8S8C+bojlOI2a9ksBgPBQ
A5Z5KuVUs7ZwRkQwIdqRiu5vUPRku9o1QfqoymdPU5/sxOw3UT6K+8k2v+idiXR8wqXaZNQnwFbK
pxbu3H3ccNXlDeujNAFiJ0obHCisROgzYIwxOphfV2WBtltasklImBJpKQYKtZScPuBtFWz62IBo
g7g2DxnI1/VYjxz1dX6nOZACjBZqKLKZLUoPWXZAPksF5N1GVETN8jtRKrENuFOkX+Kk5QgUanOD
nBYLFykgBZgSD9b0hxAV5dQu7XaFUxUPrCvjBju26cCzpX3UA2R0Ue3NfhL4QIa1m+Ir1keQhDul
tVcaz1FwiTqskgroB0k8nuS2oXFWAi8a4grqUQxHRgFq/mSwuTgCNbGxJggqnahgVIVe/VJVVX1U
axwc/VLGe38csCYPhLkBi/udoj8VQVQ173OunK3V+CisFzVCC5Cx18B47EMSoRlgtA6H/ah/awe7
vK+p2sMnovpTa4CUE8Dbqw5rok2v9d9xR1P3EOvlTqai/QdbIutWcyIKR476andGuqsQVn1yeud7
YEuAbBXpAmpnP4HyalsKN7xKwwQDbAU5N1n0wEBEi2FWZ5HoU/O9KRCN0qB8k0k1vZ09Qv4T+HRt
hK9AkXfw3soHPWfHF0Z6aBXDd3WzSZ8Ej0Tw4c1Azp7s9C2L6rVsKFEUac5rQQZcRF6nbntdBTda
a+rKtpVsM8DXxZQkQ4uQ6G09TPAvQQHm29bn5ms8ik148QUw4cJhPyiBDt+H7Aupm7HBGAvBQ8e0
m9sIf4sNU8G7O1DHrUyyf3XMEjfIOSU/mpEct2m3yvcSOy8yC0YD2VA8lcSVD9TWkJtSveEbwd5X
kGUWGVbYL/iaDpuqJUvUd8AUoij/SefY0vkAo2M2F8kjClGyCOrbIRFiVVdldQw4dg5BgSAmGD+K
E5RU9Qy2OugbTFSoYegw32IzejCxfd5oKVxZEfJcsgeMUla6N3o3Ok4mhFb2CICYO02dUJlpsfgA
GwWSqbar6dZxOuSMAxm/NB4wSalTb6hjrgZT7RlD0l7rJlcUEm1VhSp+VQPJ6b/iLEkeOU5sdERU
NPshjAxDfqBCo6zjGKZjpxnjFtS0hDkCZ0LtsReaMkiSDp5Om6ZrjL0e1xDRqxEnBMqMd9BMHqM4
ls8ggKJ1mZX2HlgLKk4IeMDVagMsH8e5fkMVLcxbggDA9bBkVARqbKW+NxurpPIAyoZageB90Y6F
v5Wd/a/vtJ1PmXQY5le+gnYVFCloM+Ym70dBztcDnYz8LUJzkTW2txbgdJ8o0GybClFnn/NubUmC
Smqk2guYo5fyHrtI0lEG7j01OuBgFxyzo95qIryozIm+0Knjr30LOku3FITNUS0ErOabt3Xhk0gB
tfHT6of2X99CqlCg6askxT+SfOweAA6W16Mc51+X/ltrqdh0BhX9QGefowyBfOCsVqpyFK9DiVp3
GiD0o34qkctc5RVlSpmIflNaKrpecG3vyByRtO+J31Y1Fy9ENzs+VHg8IWSKqlkoIaq0jo4QcGxV
91Syps8Wdggf+XfxK2gCZZu2obIVbTDC3QOFBA5R/am04C/Jw5U/Y8sIeSnE2AgMJUNjzIIHooO6
bxmSG19QEoRAH7/U+NNGXPD+DBeuYbDc8DLtIBhE9U3ckuZBQ15udYp4KIYYNvIgkXmra3GIJ+iw
M0qIyAX1UoTqu07RP1PUhhgpdBKTlm3dCo8Yk4sDVhOB4rZIx+oDsuHmtprSEnkIo/hmVyGkNk6/
dDDQBTL5iFfVJVafs/oHSWqAaMDjRdUiXGOZoDl9U9lLrQv34GkoJEB0p+BjdF9rIdpPOiJdaKqS
XTqWBjCz3KB2NRUeUssGa7EKRzADYfVZUhrf2d6jA5OBaG92JVEngK6lAqbG5DF6T4IQ5WG4YWA/
59pp1opvPlHDlzKjRDZ1iXrfB5npgjyfU7+++aQWBRS1wXHg1wNsBQ1ZkZM3qfJSCYd4BeLbNjXt
zurhS6JO/nVqZ7ykjhqtGsIl5zHZbpsm/Cq4IFdJR7KC1LrYs/hJyIleIEMDai1E/3uPmh2QCRVB
tlmVVVGIRiLVofiqQToiqnM+mLiQAJAZqs88h7V9BzEcKrT0vNtS09g3Ea5znhYNB52rDDysMjzY
ZLfVw1CCRMZrLLaLYz7A4fUAVnEykSPT9UquZJIg/VBIpi3VQ7aVifK9maUvAMo/243F4dOl2BmH
WAlbDogBpHqBP/ECrtGQteLNlI7oiWFEvHJKaLFjwLmuDIiUNfzQdVQq5tMESgpkXli94A6j72WR
9B/jwLS4X1h2tU5VlQLaRGEZHRkZ6uJO14Gzc4trQFeMlvoqmSwxKyKEdZbvp8aQr3nUYLEpKQ/4
HvCpyzbpZ33YDSkFbFNh889//J/i9ftTSMD7n/+h/V8AcNgmh6gVI42GSKH18rufNw3dcHTToPhj
6qp2+vmWDcure8yPcKA/+RMkDm38drmJ987oNGE6RO2GbplCXbivk2ez26js8qM23Y/yMwQ5K4ag
DO/xN9thiFTpCCF10tQAtk67UqiJThkqV5Dz+h6PG6zCqTzF493ftaKftiJKc4pnDtexd+RHdmb+
0QrI7QKmU+4J6o3d5ebOTT8Tj1yxLh1DCOO0uVjl1W+Ednnk4uEyH70rfvLXvj///ZvlhVxAqpWq
Ux7LbxRo8PT5u59vnn6+IE0JGZufL8atnexzb3P5+9rc/xyFzTy7+fmf/yF11WS634zPvPje/H4o
xTY0M69EYteVnx3t6HfImAEkhLe6RskMbYwa8O7LpDxdbvnawC32ZQPUkptElEfFRAh2U7RXenbt
+/K0Y0WR9oGlmkwMgEvY5cFfTvxiV44omijqxMxkEwTwJ8gwfzU+pnr6+22HgChv+L5PkVkTEHb3
lxuYl877mbfx6UI9QyO9edpATcW5aC2lPEr5sQR7iOZX/Xq5iXkOLzShLfpAph0Pqtyvjp0YtkAv
Vm1LSCVfFFCPGW+Zy61d6ZC2OL8k+CSQ+GxFKDJg4vv6phJXFtW1JvTTMcuNxDHGebeDo8jghoO8
m640cX7d/s+0/NqwbzYkqlm+BlqwPAKdzLsVRYnLo3Tt+/Pfv/m+h3R5Br6pPPYEttDWP17+/LUR
mv/+zec1hcdTPDHlqBrBWcSZu2/+sgeLIwu3wsQKE1keK6JKTqcrEzD/5+8WrRSm7RDgSVMsPl9w
2VPlrKvjkOIEQGQeReuOt4s3Hi8P1dmZeNPQ4gSUtZIC5Kuqo0O1Dpd7hJwuN3B2LiT+5ID3BY+N
xd2X2tRotTpCRnwWOYYkbJWPqf3h7xpZrCfpwT6zMA8/WiGavJMJjdmmBpjdXm7m7FHiCCnBreuG
ZS42d5tOHfaLBqfVHtwisHPXGNHRdC+3cnbuHUkLGkIgqraYErOrFYlxEdctEn7enYH35cb6crmN
c9Nu6LphC4cXt+ks2sAwrWk8o6uOChJ/cldAePy7BhY3n0WptZosGnDqdVt+C8vqSgPnRkmomlB1
Q9fowrIHKAczglNxTL/XuAgOe3LGRX5/uRfnFq/QpCl1DaKNXA6TlzQeYrRNcbTaeyX5MlQPjXYl
FJ0HYrnThW4KqNeG1CxjcVZJJ5F+l8aALwacI5zyXlHlg4midez7t3A4Jky2huzK4J2b/reNLo4X
ctRdSUoP7KT9utKdH5dH7ezUvOnSYmpGimt92iXFkfS65d94IXm6TdM+/kErgrBBqDgJCXtxsGS+
jIhM/fJI3ip8lMGriL9M+pWb5OxAWZSIHIzHDUsudryukmcvQKkfrfgWsr51ZfLPrq83n9dPL6pJ
1h00KZXJpwAf6UcuK5SaLo/T2QVmWda8iskNiEWINaVFHuliKI4+hUbqcqRHkFucC9cxKb2DafzR
kP1Pe8uYEcSplYwx7SWEJen0cQRqcblHv0K2d3vGYdZtS8xn5GLP2E2K8nXr5cfKBl2yD5wbU+6Q
caN0Da0z/YFY0uUWz87TmwYX+yUM8tRKKxpEFRNfjwCVpfxwuYmzm8ahSuqY3C/G8uFrmhUW3RlN
YImpDWjBlj9L017ZN5ebObsa3jSzWHFse3OyU5pBgwH/tz16/6W+H41o01Ez82n4cnvzXl9Olalq
qjBN5snWF6uvRI8BbmdQHOvMjb2fqbeN7fsSmfzuyvid26lvGjIWYT4FPIg5kobkv2F+b4iHy/04
twJMlbSEZlLcVp15XN+ElCqwMg2rQT5vYAwHdBmfoCs9WKwAgyOGc4z0p8VRQ61peaBFY+mDhheP
JmCxTUPK4EEXIeZaSFbf4/QJeelynxZD9v8atDRhWQYTQ8dO+zQ5cE1ZY+JxpkEjvkk5e/v7LQgL
fabZGxny5mKjxppEJn0qxWMRGEdwC08TRt2Xm/j1onqzwn71QkgwpKDCWWfqckVPFrl6/Mxw0DUn
1JrF8JqneBL0wJvWGoJMaDb3IZ7Kpf41FkiKmF7vbTgMyyu/RJ/H6/SXSA3ND6J2whLmcbHWMUzE
Q86pajfE6TOn9mNxcZcYtAbDS+XdTcDMvS+d9c0DOK4imCqpDEQfZfc8wQTS7HSd1DZEmn+HZLhJ
e5QGyg+iuxJcLvbjPFpzGgpstW1r+OYtfmMQ43FW+Nhfj0CJaLYCn5z7Wx4wQv39yacpB5wuf84N
ny4vZEmMejKE9mhYN4l11Pory1dbnGXzJy38vUwDjWZHgJM5bSBKQcoXSM0+4nqY3lL5Jzfddt3R
sxoNFEJijKu2TkOUmAZk92twp0hiS1DTuQ8sAd/xexNLpx2YaeNhoPqwzVFg+eRbNg5uiOBNV37v
/HMuLA9ncUKhRQkrsG1qt6i30HJz7q74ypBfa2IRrgSJAeRt6Gq3TV7y0DVmwxz1+fKGu9bGYr/Z
YyWCyqAbCCvp+bcU6e8u+72YhZmdd5JJshQ5A/LNi9NWGceoo/xau6j29Q9jqiqPAHdgdyPauY6m
fCZgKs9jCuz+dztn2rZULZPXqqa+C5Y8kAqY3hvGozB3U3E7YsEVXunbuVPXllwhGoJsVAQW0THU
GkcktWU8Rt0+DzZgNi93QZsn4HSdmSic6OCdpGmCZ15s8TLpx6rQ7O4x8Lx6V2Ga8WyAWYEYlxfx
kxEH+qepsJC49PJdB+oVP6KueYisNOXUcrzu5srvmRfd4vfweGI6bdIZ3AXzgnp7dTY2rp3oOj5G
Im7JseLrkMlOAuPKB3mDrSKETwddXRk47UcVtzyyNbVJGcZGvufyb3m/ds2TnzJfwW9+ihn7vHyB
oD1O1Y3i7HwD8Y3t5SbOTC9nqzRQVCTloVmL0Y/GOhjRjxwex+zBoIyrdD8uN3AmTHjbgL04RmJE
jjU1owHzowMrSxzAYjv9lX1wpRf24iDRzRb39ZhGFNS+KiTQ/mAi3oySPa/hNxNhjUyxHiOkLNVv
aQjKbZ/lT5fHaR7o5bKb50Enh8ZOcBbRTeA1k6P1avNYJSPgAEBTKVS3Vs1+lpbjv6LJ7K+qAtrT
YEOuhY8xar/dSUvVLMI5NGSA4i+T2wbKIAGU3fZx6GE4zegZrbLx1qM+ebmr75f1SUPLFPc4TZMZ
g6d6VLSNVmzGZDdYV4Kb93EDESAFaFvX6JC+PLVMkQ6iBwz9CCq8QxIkhWS6a8SxvZZYPRPPnba0
OPuLHonJyQhh+eufNcxWsewbnvVsZwZ7uGfAJPYh/kcAWC6P4fsVf9rsYt8qo9Wiv0mzERpDuBxY
5u2Ytu2Vw/BMK+RzrV95PV3lnjld9yqIVtFp4Jc9AYE4eoGrcrkb708H66SBxQmX+hVP/KRuH8dY
KddxARsp7LIUwkDc72JSfrvL7b3fZYT3mqqRvNKl5Dl+2iEpFS2OY5I7OLU8a+lajntMZhEQyfZV
fyXLe2bwdNtyLOloDpmXZbwHdYsHix3rYBOx2+LZ//tjp9s8vPCwI+Swl++hgqR+botCf+zr+wgf
K3ut1bvxx+UBO7NXDapdc8lTOsBclusMsBGuzw4BuHooIwzPN3Z0Jca/0sTyhqhhldWm5WmPs6sk
mCOd0t2V3XKticW0j3XawDSgCWO4i791WLfFVybjTAvC4bQhROIPfZneA8Wn5NiwT4/oVaFmnsQ3
mQ7a3zKr59+eELJ7vNrIJOrzs+h0Bcd6omDmO06PsipuJnQR0L4F9j5SDLnc0JkjlIbAT0jdUdk1
iwupNWsQQlVNj2Zvd6wqgF3pYYbcXgEDZ3u5sfmUPL39eHSB0xA2WRf5LpANvKDuc/yxXQv/eN/4
1/SOEG+t9ibER9vGnOdyc+9n66S5ZdKva8MpT5GNcNvpm5Xc5BQNycf/XRuLNTeN2ZCYupK7mfIh
yQ6i/xgYL5ebeH/CnHZDP10Lw2AGWRB4uQseoAcKVw8//q6BxRqILK1sdC0o3BHDe7QCPTW7csO8
vwA4webkA7leXsbL5TzpnQXTgMefPfTgo83g4PtA7PzC3qH69/u35mlri8taNBiLd1UZuiEqwraM
HgITm8HLY3ZmKRuaSZJqfpFZ+K+eTkrXYh/vh3bgzvag0u3qI3wmiHRlfRz93z4MbMpJ5JLI9etz
gvm0rTar67YM7NBVbUDK+FsWPgjeK0fbmVVmzEcAuWupGu/gWqIL2lpUXeg2xs1H0ztcHq4zW/Hk
64s1jGkL7AcQkC412SOw1ActVxCdBc96uZ1z06I7QgUlQO0K9/rTocrCsQYOrYWwdPZDdOcnNxG+
prFyVwHDtK8U4q41ttj7QdkZrV2rvBTE1958VLHyReBsNnlaC/Mfrw6uhLvnB/F/O7cYRCwFevwY
6BwCCnh3+Ai0pevQv9Kr8wuBqNogtna4e06HMK3tyLd0VhuuG/FzEZXVra202pU1fa4V9Noc4aiq
xrN07uubt1ZYtHogTC90zeFjC3re/nJ5IVz7/iLknAyvSTNUu91UV0Egfm0S/fPlFs7NxtseLMYJ
QN5g2Bo98NMbNToUKuLzV2LL+ROL+9IwVGFwvNicNctww+5CVDQ7JrxqPjXZnRcjbyVw8UYrSNT1
la1zfsT+t7H579/MCD7RvOBDVrMKY2jMsWJ5vTxg57bL294sptzEkaD3Qz10PeXjgCNBNOBzhJZc
EW14gSC3cqWOea5DVHhMyyaQEjwQTzsEd0HLeH8Grnc7fsVt/nJvrn19scB0tcnDGIE9F6Xf1UNR
Xgtmz83921+/WF4NkOMeQcnADfE29/Fszr/F6vfOf/z9rAcFnjfDNE/bm3mfRAZZa24I+5hXuVOS
7383UIubMoIbFUbA/t0MJ7dubW0vf/7cNpwRSShOgM59F8DaeYaUM2Ij7lTb0NjGTVbbqwmjisvN
nJsOHrHkGSxBJWVZNOpH3wcSEQQuCiYO9nTqk6H1iFjhxxL9vNzUmX1C3QB7DlauoVnL0CKPBgxG
jNF3M8QpAq/fjY1+qw71s1ZkB7iDNymKKldW85lRFA5nDfghe65YLfaKhkBsWTqO7yo4kv6Q9R7e
7+Vendkv5lxL1Iy5VslIni6zOJUNRMwqcTXTf06NG8yTrrwwz7RgU9Lh4gISYVKCP23BMJReCUXu
ux5kr1tnuHIYvx8i4iJTClBuFgttGcNiYC4VSyitW6AcoyDisJay+wQD8sqxNf/M00OfdiyTIgMo
Oyqgi2hcpKnV6yivunksjYd0yLoNeWzMGAaEKiq966+0twQuzHWNGUUCBwAwHGDwRVhhwp5RERjs
3NDG/gijzwBaXvMa2jjwPlY+TpXNtG603e+uBx6A6owmc3QqfktoAaITEG9MNPkzezpUefYYBOn2
chNnsnZzGzADeHlYsI4XRw/6LXYIn71zkwz9AAWfKhzvikOeIwKXNbjK53hHy9UAN1ukypVo7Vf2
cTmRPHZBUZG2IUG0WPHYVzelINfqysb6MITBJsYYSrOyXdhFtyiD4XMAmao0ILFniBX4FWlLK4Ui
hYmJXRT/FKHgX1c3kIyvnDDnlrJpCRB2c6mSt/jpTlHqMc0ns2xcXzXwajUjE21jKVe1h13H5Tk4
t5rn0jMZMt79hJOnTUXSSGrHtms3MtCSwyNl2iXaphu/XG7m/d6XoO0IJs254v4OqBLIFu22SK/d
1ELuL9GeNCW5EhefGzQIjXMREAanvswmBDYyBVaQNjzDt5oN7xjiWpJfWbLn+vG2kcWakYGNyoOT
NK6TYBf+ob0yG/OCXy5JgByEk2QqbTABp7OhqI1GcVpvXc+Uqzb4Z0CrYQq/58LelyraN26Fwdfv
z8zbJhfhRTrZzlioWusahfbCW+AT8hR/cJS8bWKxzTHx8PIQio6LGphm3mbVlVE7Oyn/O2rW4lFZ
oDSP6h7f9zPENV4L/U9+P1lXdiMCWPoS0InwlV4LKAFuBz06SlC87v5kWTHfpHeJh1VjsQuRL0Hm
ZLRbF8izs/byK6jH9xGLJC3xCx3MHa8ugyOtrnAeKI2WvF54QId11VQtL/DuPk2858CIvseasbm8
rM7eWoQqqMNzsBvG8mBB7NAK6tShzRg68JckeNB0axX7Ah1yH+3MrxCID7hRXW723FKYGWA6HZ7/
txjI3rID5NnV1jWTx+A7zl5/9/m5+TexeDCaWoTaAfsTIaTme1z/HmDs11VPbCTAWJPvJcA4/X6D
Sw1CjWxGvfocomLQmrN62RVA+tmpedvKIqCQ0mi1UWOQPDkiPKgIge6Db34qy0p5yCdIopaFhUs4
BV9hOAePujGmV37DuXmSGqt9fjjbgKRPO4oqZzE1k9W6MQKlyc5EZODyTJ27Dd40sMTNwAjPbR9L
RDe3MBTaQB/+o7X2tonFZCm2H6rDwK4STbjVsYgu/rnchyuD5CzmiWRfGOBD0uIr9sP84Rl/8nkd
NxOifhWvpjk0eLOYqyhslAnXU9c/aDo3v7yW5z0XW8zRC0KlgCB1fXGbIeEVaoozshmDr/7ob1Pk
LjAxNaorNNOz42RwbCLSTMl+GUZavaWZJfodruo9hLdq8QenJ+JE///zS5AoStr/fXqquAK0fbKv
defRivWtWowPvqk/Bu21qOx8j4CnmSYoAFtd3GhOkoFQw3TedQ4I8BCUXbv156FfBBoawb10VM0Q
1rv0noqGU4XFa+HGON703TGqbtqyvFFbDwGHP8GwgeWdQff63J3FOqiLqVc6ry5dJ4fKX3R7VR/u
M6y0Lm+Xc+faCQBscajohaOYVhPWro33SikOonhw0KEMEiQfhGs3u7hwp+D3I1ttRjcAmSLqfJfF
CnCNyDSTRgXY6OpOK35e7tWZTQRvyAYaBBPcpDp3ukt7hFAJbfTCjRJUK8tvNSI5g7Lrwr9sZz5Q
35wG2BrI3teMwhVip86WePehgzXWlcfsmWNZI40hNWCYPNWXF1xhmF5aln3hYmPbFDfJhHzq9vKA
nQl2yDAAOnHmR526hPYqujAQsWJpJ7OPrfYk80fkVIfqc5DfhNcwh2c26klji3jDi9REnSSN4dtS
aOtYvxLantunbzuzmH0xhrEftnwfNomTfh3Lg1//rDFpF+aV59O5dQZ6QQjBQ5A8ymL+nQoMg+eo
tWsE3+2wXmfUy9ASN6rXy9NzbsS488lpzOjud+tZL4ZB9kNdu16jrFYtDrC//X0KIyww7L4p/mmL
EYtTVUy5E41u90XX7sL85g8+T9YPh1oVIskyGROz8HokxUc3uQ+sb7Z4+YPP/0qJA7M23xHUwoa4
toicwfXRnwmRCp/+pAGuSRNBXwBZy7B8IBODi68+uJ1IMFhBPfjqMTwfs4u7BbtalResIA7n3XF6
kiCSb0FAtUiQtY62C0X1sUT2ygjKh6Gz14h4rGp8NLwRr5suvFMz+XMksSXR0Ovz6RDFOJIm1m2Y
Vj8LYbmoj/5+EP/294nF5Rr4qqYgpNq5glwaOg6ra5CgM0ucvJk6X6ycceTsTgdAIGs4DMXYuTZW
dTGY1Sa+MotnjgWq27/iZ2BN79IpUZmnfVspnWtN02yLVn6UWE6VZbOygxgsXz1sLq/LM6cDDaLm
gbMvYOdlDFQjSpU4Xdi7XoUZRN1OP3pZIhhdxTdD3f97ubFz4/crt2qb5DwtbbGAkKtDCNYik2uv
qvHe+U1+5vzIoh98mOLmLH2yOCEMzywiUcsWC6BtFu16ZSOuZTzODZeuq6g0CKCcbLTTFWAYRSMR
y+3ccdQe7SA9thHCalPyNOTXkqhnmyI7DDQcVivb7bSpCN5vbU1p50Yi+oIHw6aJkk9ykIemvcY1
Ojsv3Ntg0Gxq98uj1Sct6Y3q1Ll1kay2BX9cnvdzAZwB+oR08Az6Jmtw2hdUIvPJa/vejXOsHdW2
/zCo5Qd0ng5loE83MDJ2nRY/mJGxR1n3D44FGKGw6JBgJBu9SITFedIjSd0OrtCPlvkUXbmXzkQ+
0FZI6vLkpY1lEimxI3S4+rF3sRhe5cF3VTxiO3l5AM9NEMwHm3OHRQ5U43T8uqrORt7wnevjJPVD
IZ19+fvn1trb7y8epHDkYSKqfF+vopupSd2sib/3cYc75zXc1tmugIZ3HAptM+notCsIrCT+NEW9
ayrfu/igB/vLXTk7HSSi54oRxI3lJRV62qDK2mGHtvd6dWeEj239BwtqznX/dxPLe0YJqsoZY5rI
0IITQbqSV5bUuekAdao66D1IizW1GKMR3c+hwXcc2UWZPoz6Q98e1MPvDxS+WtRIQIMYoMROG/Fj
qx0GfJTdVj/qyFMjknYNfHRurjnlNQgu8+7/dSy8eXpo1VjmoVmPrhI+K+t2+Hi5B+fKTDyfOI9/
EYT0ZfoTwWq1m5JSdRG9Sb+gDultEmH7ez8sDTxSptkYQxtvmym2sIrB7SXNKjQ6ZivOy7/kTEeF
PgO4HAvw6DuRhqz4L9KutMltW9n+IlaRBNevJCXNLs3QM7bzhRXHNrjvC8hf/w4nda8lCI+omZuK
U0mpgiaARqPRyzlkNgHFtZy0GTE2MK0UreTxI/C9LiRwRowN3eRYDBKadt+1PlXCSHvI4OIM4NJ9
mFTJhATddKi0PZsRp4Kxgnq4KDWXE4g2fELe1ILsbfPJAfUP6HUjgNlW8wvtQQJaUr8BTxe4lagV
eap5oCM7lPmpUmUVB4JjgVcM/GcHyVK0TK3O05k62U5ZGYkKLutUrx4KYK/21rcG+Nyg53n7+H7C
S0d5Ie5e3bA4SdArtPgaEQJ0wJszi52RDJIrUWCmMBUNYRPXMGHZuRsxdgkaL234KiA09xv9MVee
1LaS7KJALU14kxYidKhmMPmKsgk0KBpgHscTS/8G0uH47cOrdDE8p5MpK+0U1D4j6oqo3x2qXHa1
ir4fzhaA5laX+6r2o2UjM5PK7U/d7Kd7bZaYWdnwq76d61M6k6SpMTwFNKZ6HE1TsskyAZwa5bUF
RNc86k/J4njz9wVszNs7INCiFX0PVaMOagY1foNVgGFqE4sntEyB/ctLy/ueSQL6QhEAKkQ038Z9
yheozIwAyDTDo6+tk0MJu7oAX+UTEWtk6+EfAg3PQt0993Kbk8ROzISyU2P6YCGRdYWL9uF8eM59
or2RA4VLmcBdHlSl/5ljhtwxAHTWIg40pFzqUT7agzrpGRzMvg40/JH4G6ItQKDd0eBjwlTwERwb
VKQoFDPZqRz9nnrgvgUt47YiiVbIRVTNBn7OGsFZP+HsKIwxi8DHuCA8YWrezoWT/uHxLTycbWQL
1uCKypm70aHGMFo9O+nMB0tSGku0dDU1XGgCTW/INzl4/63ogZffjyehlbIcOxzRx4X0Xk1anySP
TnWfoqkqY5J0nuAmuhDHLRfixQvromjCwfZ/gOkAKLjWZ1ZMV11cwoiwX7VS5WM7qiCwn07gUlyK
Q/y6vSECfwIdbjhtaNZy8S7idLYfSzS+lg02nGnKPQKHNkisnO6XvtTAJNccJfaUuaD3FIC24Bdp
4g+/aBBmw3sG0gnehPxbHcw2JGJrrGZKfqmax0Agtj3Ba42+FMBtUTH0vRmB6/JkPM/6fcxuPzG8
g0QLove4nFzOpJSaBu8zwzMG1ErApP+qmxKNXr/vUqPx/WcC9EuNHsbCnCIHgRng67Nx16ZHpkue
SsIlQnpwjdmvmULuepqSuHH61hlPWfNElaMZbC+RaAYI0+OdZMNsoff8cgaKAd4BMH+NJzCuPoAC
JQb6AICEM4dJItwCQdq7KhtocIGZ4faibVGgarbdcCrUamcXoKfDHzbLAjKC5VphrLDjADFB0R7n
Lrhzl5RGrPWn/mihQ0tXZcElmQBuP/pUV0sjJxAA9sHJAa0OkSjV+6OO0yr4CQhwAxfYRIkjJwLo
ZXE7uBCRVqAcM59r80ve/Tanb8V8oxqAsVmJrHuwmHc5ENjbYI7aXf7xsht4LKhW0RCtXashuMsA
AahSmZ3aOa70zI4DVk1TktkVaARetCaqG9/tG++06PYAwkiglR51ENwToECVlf5i5qVEwwUbhrAW
ap/ht6AvkZ+IOoGsoc4b+1iY4GQrGkBj9x83Y3g6ExeZNRQOImZ6eYiMyOniyE2dY2HVXlUQP1cl
mTvRJBCYgxlDgxOK+TgJJHEnFbjp7trLvbaFjB+39HDd/4zPGTJbqSLTHVP3aMx+nwfd120rI/t8
TpkS1R5BAIHhp9oH6zsw9WVZbqEEmwAEhKBuE9b+cgsa2k91DmyYY1sUIKpG/Z6sF1QmYVXnM++r
bcGk3OiQEJfPyxue2dtLdO0c4Y5114Y5+JCI8HJL1Og16MajGMO36SN41DOvSdzRsxTrn8QZblpX
udWMz8zpXCi3aqgxRt9xm7ngIkr9XFH9UtYZIDrk5xK4VeszvZ1dExKWfE9TP+luQZKxvXKijcGF
gu4/PEoQ4uXOBltJPEAE4xxnonqmisLhDwcasC8wxmBa0kzc9/ydQip4R0NkH0GeyL70NNz+/ms/
9XJ4ztzX5rSY+ojhwSoKkuOb2ASW0W0m6/cVLBOa49Dyv6JruPArL/U3oYTkQPiPjmqFHuYns/x7
exqy8TkFrpYSdayI7h0XcPA1e9DlfXx8hGLAjgL0SPOqOs8oF9xESxsdbfaSgk7oeXt4gaKivP/P
8NzypBRRjHLE8EBoGQbPWQLycW/0QgK3QPlo5sYyQAJ6I4Yd6Cq2JyBaf7yrkPQCWgVi6lygZ0Sk
LC3tPsI9p3q3BmgIt8cXqCnSqfAS15Y7QBVxx8xJFBV0960C+1eC3IuaQVGVpw5k2sgOSZxFoSzU
EKy36YqmzD18NOA0A4lsgrvr/uiG7wC8HPXvIGHdnpFoxXBp/0cKH9DQU8WeugJSFqcIrNFFOvoT
W477CIcOth0PhfULzu4MEJIqCRmm6BhYxeA7ff+JM3E+Pmdd5zo21dgZIyCggM/lniyfuCAMNNvg
iYMiYgBfcRuBdiIlG9ElcSyVv5347yTY3gHRoTsb3uFeH0ZndBGIx5yjxu5z8wc1f+iKxJsWbTKy
GohLoh4aJRHcEnU5KOvIWEfHPK7AV60+0kr7sj2L1UBz/joyl8BsQAU5lsridlnP7UYvY9c9NgDK
7Beb+oWl7czKPdg63QNdsJBsu+h44BpCTBFvfvzhdoWZg0lHDXMCbLrfTRk4FzLAt4BPXXJChDP7
I4jPDS0Fy4eRQZCSvOjTcwzuW9KDxXZyjwqIrreXUTwr13xH9EAHGTcrkDiB5k6DMhMwlezGm3y5
n+2f2zJE2gAfGglmAJwC2INTuCaiAwDj4MQteYqIjVcD4XFbgmDJ0FgPd2QNk163KwwRSVUlr6wj
cV7T5qYBQlscf0sVcNdVElGCyUAUAUIJTqYNvOBL61INmUPbcrSOw6Ojh+bwfXsmgv1A9hRLhbI0
kMPzEc2ucRSatqkNcFMtSIp/irK6c6aTO9aSm+VdjbgDZK3mZUU0fe9Fu5yIbvckB7eddWRjNXvl
kt5ncXk3WFYQZ+wHmyb1Fuv6qoMKcQLD+8eniaZOxPCAEQ/sL+5eo2U+60kf28eRlXexcRM/udWe
Fu7H7ZC1lmGjmhQtklfxYdRIG+1QQcygHSjY2SW6IFzD8/E5ZTAnhggLOHWPrV7uMnYwu9tJPanz
XQVOL1qARHG4iWTIJQL7fTGp9TCc3W9LZ1Vp1GJSytFy31BGNr1tb47gNF0I4JwaxMOYMhIIYGCJ
VjOUrSI4FdeJh/JG/PuXbWmCA2UBWhd5S9hWNOJyqpBabRRrFg6Ukhwt5a8mkcU7RdMBdoSBRAEB
egQf8ihL5lTop1QAlGZ5dfRqUtA7mmyv5eUenH777emIdudcGqcSWRo5PR6VypHqGjhjwZBr0ewe
8LGSZRPJgUeIklIHVu8qtFeUMQjuI1M51u1yO9TdQ4JG8yyXZddFiwcsDLTn4Y5Fjw5vu10ygSAE
09GT3IvQN3pEGGTqPTSASAySQA9Q7Y0QFxwGvMf5SijFmrK8MxTA14DtkvZ+5kpMq2DFgIgGyBo0
ZKNW2lh/Pzs3g5vbSWUU7pHmgel65bzT5sP25ovmcC6C23y7bHQzqUtEdJ5jC8jKEt0SDA84nLUD
H3miaxwUdWkUY6gc5wjkv9u2qndFEUvig+t9z90KSNch0QXXCsXq/C4scD3ZGONB4xqK7xqvtfVc
WXsCNuD8r6h76qRtGaI5nQtcfz/blaRamGsQCOy/daAJxB0g0SvBtgMqHqYJrVcEfJLctlM89Gu1
LwGTAIgS5cYF0d8HofxRXumi8h7/RHoNzG+8EzVO6VROBCyv0d1io+7jZlurBGcQCHjwc+FxoMqW
r4jAq69YaK/RE2tL4g+94zUxu6nHnwqp14a55cu2PNGWrFH8tbkIXfh81qDRWMdWQtnT5NwzP9Vv
PzE8wBDWTh9YSh4zFUnhhBlDG59s+xfrU8+VfL5owzHuf8fXLzVqjoqCjlEdn7J6nH1rroMkGndq
b3QS31kmiFwKqkrgRzQFJoLEYJ/7Re53o0SEAKQY7UOIspkoq7XWerRLGfpiOYndAeSjYnTf2fVD
kTU3AyNB4egPeWnnIJs2A7QiNV6J5EWsuYjEzmji396z90gobxfOvoN/lKSUDmQZI3oywEl77Ehm
Vrua6M+uGwGrODezHZIO9T144qyj05vfctBS3y9Ar/XqdtZ/qo0MP1hkqM4/iHMbmoyCRrvCwuDy
2qtN7PX5F2AnU3rSV7ArlPpPi+Rh9l6FfbUIaxW1ZgBE4QozroI3WdoWDoaLnQf6xV8oL/JsrQkZ
mv09ox67gz1Vta85Dd0PmVt7epXY/jIMo9e0BQvUrm6ChIJ0GQ9aI0jTJL9HYqndu4asSet6x4Dg
DJQ+YKis1Skop7rUnDZyKVHaOTpGfd2iLkLTnqPY/mVUSnno5tbdJ23egryUVoFqt79HpfyOhjV6
s4DO+liRmL1uqxBnxZBVQ6sNghmI54JKCamby+9J4nYx58Itn+v0WCv/GDUNQN/jD8n3ppaRHnHK
cSWL82BbFpFEReTseWbfS/rbJaCabkAmjudzXjx23b0myySsN/uZarxLxBsXCa8Vi13ng07GAPLl
JmHls2bs0BvbV09oWpMWo6zfzUlZsdZQHIAKWKAlcxZn0HCYzEQpnw1yZ4KaOtl132b3Jtdvmunn
9nbx+rPO6ELWekucXcy0R+R0pR9/RgZmlxcNWjKfDaMDwtuvpQGrsFIHsXFfTj9dN2TZvmAfRP/6
9wOcFT8HCVEEJDlnikYVeumrAmSwdzY40WW3qmDHELT9Mzynjy6pu5bMWfWs1g94c6jpQaF3tXXa
XkbujriaBKeJa+uR40yQ0hR3NA4W43Yw/t4WIZgIgKahfAaosVDTyB30nDVD3JhT+fwjr/4aKcLE
Lni+g20h/EW0TmRNxgCY670Lh4eASqk5Gx3Bkcr+tr1fo+0l9snJ70CGMyh3xvDEZvASv20LFZiM
c5k8vklkLaQYS6d8toE2Njtfs9rdUd3w8yqMXIlxF2zUhSzuPkkjV19IDPPkNLk3ZYDfmRtfk4HC
CGeEngrAzqw4gzxhQ4m+6qw3cah0960rgmUKlNH1B1P3neXH9uK9B1k5Y7GG9dC9BN3A23ad8dkB
7pCYmNQeMwJZu32fP2d7srd+m32Q+18a44tJot04vMbmLStnL2HUY8YuyY9u9Qhq6iS6z+kxn48p
u20+SO2AAmn8jXSSg7pAxLF4AGmWN72ixC4KD8buW6u/ktL6vT351ThdzJ2TwBmv/r8SSPVcuqf/
cXRuZYG646pxiu9vtX43ZYECtvLt778609z3r7+f7V0bWdrAUAL3YmsPeeXRxMvNexm+qiaUgo54
oIfBvKKF5lLKqDXUSrucvLA+crzCLG90eMrWSG7KYfpH0d19R7tnneV/AQNkj0q00EVFLU3zg+X0
cTAWauxFkSx7fb13Fgqz4b476xPkCnsmqyKGVsM6Dgf3q2W9ph+LCWLgy+G5SRtL1mcT+u3C1tpZ
xV5Wvi74etS7YD3RkgtoBj5j12RJDd/JjF6sBX76IWUSzRCPj3a0FTEJh5q7tpKyxeNG0aIXIISB
OemDCet1dXQdLw1cKKi+v2r21ctGq221s1/a7rG9r2S5DdHXIy+EFkEo+MqoealxmUHAyjGz6GWg
d/O+lZVki4ZHzSQCPGjphuXjrkKtrtDoqOQ0tNDnquPgfPjgI5e1JhaB6AXjxbdQkdhAR4ViKy8J
6vpp9aVRPlYS9L78ZwL4Bio2WOiTQbjthc5eSkH2ISl4Wdf30i6+AwWi80hD7uKqHYfRtVa+r2jo
DoeZeHPhzeYnFBTRCtQ6IFiBtVr36Mx01WqdLmndKS8d/ek+6ijL/qhpXLv1EfNc3W1wQ3AXtan0
vTLXZhLCAs10nzUeWW5cXeIOCDTpQgoXRNCUue1bQpIwKXf97DcfzPGuG30xPufJg/Q9r7oR4/ft
bZ/cSsGAZN/P7QK+HK5tYiTh/GbHe6c5fHgT3jsu8cZERzG6zC43OTEd0MYwkodVGSCqnt/jhaUk
kuDHlbMEFQWKFgC1gA6FzB53mrsGjDRIlOWhOvRe5LxG5QMQeVswF38Qa3TdDZyItXjVXvsvebNU
JENt2+nQhYXzhHdipniG+7HA6pUI7kZvqjjFTdx0YWZVdM/Krtg7dG4e1WRRT242hB1YVb5Yxph5
elQYMoiCqxcxZoj3AWAudHTkXmG2oD8/bjMwQ4Q5obbfLm3lWwo1n2rkAY9pbQ4HdUnSGzdVzdsO
XrektkSgjhfiudmXsbqohqK14b5h3zLl27Y2rtrGWTWMvnaNAQPjOmhtNsyc9Z60IdPe2iVsen9G
7qUbb13U/Cj0dluawIauLHrIiqAG45qp24lb2uvg5QrRr+vpsRM05i9Sy5CkBMqPVn2kmoEngUZX
XvnzvkSgvzLbMAJwxJgErPg1TQ26Gnd2drM9IdHmIPGCNncctWtmjzJpmgYAJW04xfVLa9G7ySSS
e020ZqgrQi09QuTXkMhtmbDFSds2rFw6vkRurJ8yDTG0LlVUyRUnUgYbgTeg/kEfQKh2aZqomtZq
Sqo+HIlSeTb5pkT6zWR1pdej4SW3tSOLZOlsvnr8/XTbcKPh970bRM5UEVoOvaFAaKGVg4es+j62
7rT896LHewr54zB+ndLhNC2AWnV3Wg1QQtfYN739sr2XooU++xA+Tts3UxvnCz6kR2OmNT7PYBip
mq/bQkTG5FwIt8QN0o1ZnbZ9OPTBohyz+c60D4pGvEgN0cDUyc63SEHxaMZ5Q983MjnrpM9ciiTL
zKyeMSkV4KBt/5xGkeSqkUng7JNdRqNmFGUfto1GvcU0M4/Jer75aoF/lQSuL3IqiDvhsrmcBvJG
6mSYcxd2ymmJ7qtF9xPt5DbfNQKaluimA4i+1slC98LNOpO6npezxYvsrijLeenCnJXAPbstjbdo
ulOX22wqfIK4dUO7YFs/+Pbzf2eKADkcg7WYhX/gR1Geul0S92GZd4GqgaX1exyd6ujQABIvvh0T
5qXKrw6gx9uChdt4Jnf9/WyuNAH4SE0TyI3B1pt1XyNUTW6LEB4woJwgQwqYz6sqybjqUSJZR11I
8H6xHov40Mu6QK5Dr7is4YmgM+C9uZEP80ZOqWQJLErYFyOqn10/dZ+t7qQPDyhi97Xud2X/0OhR
GV/j+qmI99szFC0ikn5oJUf3liBhWiju0hCchRkJCxR/yOoxZONzZ81JZ8ChGhifoGej9I1B8sAX
XQDn388ds2yssjzTUlinGZHrKM2qoDFo4zW21vsFY5kX53McKov6v86MO2pGPDVp7mBm1bLAiIxe
IcPiWteG93SwMXj3rI0vKJi5VHBtdnCcixqaYd241pvTwcV5TrSfH9UAZBrxgkONBLxvVPFfSkkB
/0tmAAaF2l4hY5DrU7At4PoQrQJQyKr+e0lzBh3VmgbQ6kcIYF/76KCrLcgSP3xQIWMNagFVDO6a
sarhmS0wppxleky7cCoPTYZercOkSW6N692ACDxS4HQibAK4gksRLmXRaCgQUTmB1QcqxW24yzKJ
73R9Xi6lcOel0BlpB0Npw8L4lpKjK+veu74gMD66IeBqvq8UNwskk+E+1yYuiOYbsnTwXg5MrzyW
PxTdzdw8OZrMXRJt/+qZ2Y6GxQO20uW6IR1SLKgJ6cJ5qgMF8BlTAW9dsjkSIXyhuTYS1s253YVx
fVzMgzsGnSZxtq4tDZ6LUACg+uENfAVaH6Vpw8YU5z1BHL/fma0/Wp6RBlMcJLXEqomn80cWdyZV
5sR52xbwUHpUOCORtE9lWEfXT47L6XDbkqYqW6wmx+0JZJMUJceDjUSSqXt673ptK3uSCryEC3k8
iDlLRp0uOpYvpi8RrGWiAMkWXfxa0Ds3NjRRye8bdsc0yYESHduzbbuqOIwahr/gThLtYcyOOg0M
99APEhsnk6JfKvloDu1im5ACb4+l32n6ELcvuIs+bknP50IupdS9DqxMCimxcue6AXHQ8CAxpCL7
cy5i/f3MkDKrMZ1mhlo4xl6fvE6XTEE2Pmd/2oH1CyoPMAX2lUW+qkpSsMLx18IDAKYgZstvd1UZ
lZpPODlTs/hx9bR0P7f3QChAN2wEwpCYuELfUdKYqFNDED1Kv8b7tH77xPCo+QPai4mKF74kr2Vq
OoyT1oUG80jj6xIjJvz6s+HX38+210Da01kYhld1ZYdI5FDst79feBBM2HMNPe9waLnXYhIBTH3U
oja00+quXN5axJ4QbdgNrcw3FxqwNUIPQlQ8xfn7eHDURmkX3MfalO5Ui+41q8q9VmeF1w8lXo/L
zfbUBE+6NWCIaaHgDOAs/E2W9SnC3RbwPsfcvJ0NcCXMY0DdA7HvMvtxAnVKMiqerUjkCpcU6Q3E
XtenCN9fYw/J2lOBaN6UtQD8dTxjfCqL7455uz0/0aWzpgYRhEWx3lUqjk5pAn7XAkHLDC99I9ol
mX6bMUMiRqSCaG5bm+jAK3eVM1Mc0KiXNulDy15c31ymQ54ssjpQkXKcC+HscW0oY6/kRh82CAoO
+n62Mq9rvlfjHuVR28smeMDBmTqbEGeVW7uJBjRxQFZ5iqMvEzADzGQ/q6WnqKFqPyD80+O/c9Ub
lwhtHpILTryea2/HGtG7yhHqI3KrI3LTIRrV/KUbHo1o/L49RZEIgNwDXskEkR2S+ZdWg3SVlpGu
GEKE9Txwt8SSS0ek4efjr7+fWaV4SiI0qmF8m8R+bi2e0jzZw64kh+15iDQctWh4JMABRnk4t1OA
KHAGvaiGECCQN0uKLjJ00ubDtN8WI5wOcBcBB48wFh5wl9NR584xQTuH6Vi6R629O/u67nVS8DSB
Rwo7hEpkNAYAuJYPvIwTI5TGKgsro/atftot2u3U3NrJk94GjcwnFSjBv0DtCFSjZpwvMVRAC5fW
RT+HFv3Z+62suVmwaCjWRxPhimm+9kRdLlqbWvNoxjaD4Q7GCZ1jt/1ygDnd3hqeFAvBKuQ88YBD
9TZKqK7Q0wt1sHNlXLBmgCkl9DWtWVCaL0r2bNhP6CU0qxh4w4lXpzag/aqgbFFfSgOre7KMgLSy
DLxw1gaQjYDnh2/jU8AV0AGspk/mcCgO1bLLJpRY3KV/bU9auHNnQnh9BAeJNqnpDANVeK/V8onH
N/o4/kyCM7bJiLCLScs5TNERRX1kR0guObmydeK0Y65RoTiSAlNI/3FT33lQTD8ZZdlm2UKtv5/Z
oZQp89JY2I24u2GI13bP2xshmwVnR42eaUCuzbFQw11cBdH4uLgPrr3736SsX3E2C2vOiJ0m2Rwm
5r0VK745Fh6a7QxZ7kW8WjitcBkAosPfChUQFWY1ruawA62cDcSD/fY8ZONz80BNg5Y4E9RKW/aM
3KS55KkguA2gtn++f/UhztYpyp0CRQftHFKwNGj7BuhltWQKQhHoRiNoHUURj81tOHFokcdDxEJQ
NZB6N61ddZLdFq7SmQhulRrSAoy+oHNYtE/W5C/Nyyd24Wx8bpXiFtX/8YQpuINvjwHO3fb4oiVC
HSvgsVDQiiuZGx8MQ4sz9voSmtZLqv4z16OXppL6jnWMy0DqO543MK/RuoOsJLdG82yykiW1GqKo
1VP0kILKJE1vbPsuGZlky0X7gW4q3C5w2TEjzlJpXR0X1dSreJbcd6qCLpFZdoetbXj8dFC1hbIn
JCFBzc6Fblp1YRXFGyWkRnWYccrLTAMuS0/81E6OdrqAF7b7MSTm3ZLKCupEPgfmBSxSUMWZV8UT
vWn2tEF1Q+h2a5W2k97p9C439m600yPJREVLCSAzeIZgjIBvy52eIpnmBRFXPRwMNRhQq9imwbby
rRvPr+S5BE4xuqVH75ANCdMU0Kd0z35TGZKASL+R0wf1CDQPes7pwzSXxWIB7j1Ui8CO/DK7ST9I
bfvu0wBADHFpdFrAFeTWyY4igy1mvISVrgAGGblvW3JIRTvhQJeR7l4BSnmNU1Kljhdwdoa9g+Zg
tHH93N4H0SIh+2QicAA3CLO4NMWzBrg3Q4VvafbpTiseo1TZKaPkHS2axLmQ9fczew9IdIQr+noO
lwg0s56u77YnIRuf24Ye4Kpp42IShB561QfF+Pb4ImU9/35OWdFEH5lpifvKxfNIq5ln6s89UJlr
IjGX4omsEPt4VABhmvMXiR5FDVDv5zBLlx1ITXGyPz4VBOdQNwg4AJRP85EU+FjMnsg0IQyV7bVK
fST95OXM3KE0RfI8Fj3P0aEDqAj00aDqhT8d6JoluUmaKWRRVwaqyzSvqibDM0pH3ZV6kfhk1Dvf
Vtp+3xi1+wzQvOaLbpXKDUM83J9HlY0SyybYyotv4rZyNlXUwvT4pqZM/L74OSovjf7kqH9va4wo
YnUhh7tcE6YUjaq1U0iK0mPZs5q+0iTxWH1qnOdR2U39q2HJipmuu0dseyV4RBAWbf5AVeUOgqkh
9tpmdAwzYni2i5Ri6y19YDe7mh3AWugtqeur5RdjObVEBnUhuOtBEwIzArRLZO35/lnFzSdXcewh
1Ny/Uy3zUHVXOgA+vI9k0KTCTURnB1Kz8CvwrLy0Jx3LInQ7lGO46L9zp/PWmph6tr20/nA9nY2C
SHWtIcVlhSf/pSAQoy2DqQ1jOLV7pfDiRWK41v3gbkEU2OJ6QqM5wqn8RGzSKABNYFM4gLUMLvNh
0Vq/JbJ0tkjMipwN7wHhlyvXQQXLJpoqGxYmRVAkN53xosl6s2UiuHPVtkmG7iGIYK6XqL6i3dmy
CIJMBHekSKqDfWiBCKLs5+QejXCaTIUF9hdhEFjFNeBLrtqA42KpZsCsstA4pGrgyIjBJcO/G42z
ezDW7bJWCYaf3hzjqc8+/qw6//r3RODZ8IbVFyyCDcVdvkuV+9L2y0lyk4tO3tkCvRugMxFqRUc0
fGIP6Fvbe0vlAU6ulDXMyJaJO97LAiLsLm5ZOACFNk1htH5tW2eZgPX3s1kkWtyN9noeDPaX8iMv
f39i+LVoHiUdqO/hT3Xc14bTVTjVSunlA1o5o0+ES5AG/yOBm4BuNFTtSkhIah+0p9nuMxNY3xl4
4qxBx8v1KWYdiIRxN4X10vhqglb3/bYA0VWBStj/COCRHBonHx0jwu3o2E957jNUv9ClCBTmVY6k
IPx9tXkbC+oARPlQ5QuIP86nqli6uEs/D2Hehpq5o+MtSV/d+jDqD71Ndr2+srWgR3o3ofk2td+2
Zyp4ta0OEIwvWFlQpMfdIDUlZdXqSRPq+ey5Y+NN+eCvZjKOvZoiaiDbO8HSIqIJCwbWUESN+epH
a057/ODWoVZUXhfdGPGj0jKvRet+ZslQ+9ev59b2Qtg6+7OD1DgkogVx6nClKK3Ku3HYK90zzX9m
8audEc9iRPIeEq3n+fS49czh4gxxEtVhVObfuh4GKNb3fTffAe7Ga5TZ05cp3N5CgbVA/Git5gc/
BB6SnAIlndu4TNXqsNS9+WclGV1gUS9G584aGRW9HGyMPh5z9jbbtxpYzcvX7SmIakAupHAmtZvc
0mgJpMzzzZSBNCr52tEkGNzfLWqoXddT2CHq7jpDxrwmWzzOUpktcwqLQXCNXnaE+j5xpV5MbHUa
zjRQ6bqmWNBMF6LooC88KuszXP9/XsNBRASM3Pcmdj4SEsXF2COrXoWm8z1pHnTnrs1+bG+OaInQ
BQjPGShTYHBbg05nU8h7ILWQOK/D/EFZApNJToxseE59VTtFk9Jc1KE6e+P4bRxkSQihAADswx9X
0R/CQ/UNk6oZikKqcDaeXLCvtjImCpFJA56hC+cGQRC8jS8XqJw7AnxZpOGTqrpnSbrv087LTEC/
dc5OryfJI1x0ItdaAwDCADvvqn4csemy72P0aYzOC7DD/aLKg0ENbcnbQqBZgKBHXAfoYsgg85qV
J0pNgYvdhMlvgAl0/6C1a1uvBKYSXd+4CFbcaB2XweWyIcK2KD3YycI8zTKvVYy7asp26TDsJ/CP
tTWwv5QPg0mgQuNcJnfcMwf4TZFTNGFT/IoUJYjpJ0KTFxK4A19odlTqE2ZVz5HnFPvMkfUMCtTt
QsKqH2fnsZicakgbzCFrOy9O9kCVUdsDGgZs6+v2DolUANHVtSNoRbXim486R7HZFNEmNFno9I8N
0JnNw7YIUSAC5Kr/lcGDOwBisJlSAxdm2932XeybymsOzjbXOhmAUwaVWXMyddktLTAJK+EziHoh
eQUjvVxCtRqtbLF1+AVOEDkH0gfbs5KMzxedJr0Og9Zi/Nx5NEjQsV/b4wtMwPn38+Qq8Zi0mkWN
Ooz7NUGlO0GWPWCx/jcp3NVP47GaaEIgpfC7+NbQg6j3I0tS0SpbK84MZLrS5IODuYxj/60h1UNU
pzfbE5GJWH8/OzHI3jb/Llcd7zqkh2VQ0LLt4M58olidUREs1NIhb7RTmjuqeIvsNMpmwZ37KIp6
tVEhBQSOABnT6+B/W6XV7pyt0lANoFehqyuEpyc6DOnwAFy27m1bitB6/Tl6LueSt129WGOBWWSN
P6oPOpro1X2ansBsuy1IE1qvM0ncIa9QT0JIgUPoIjuU0PQwLXnuOVof6CQxdpkT1SBu0g+Rmt06
yuDpbvc1T9SbRqkeppHq/hjb37e/aVtRUCV6ucRppQEno8QSgww5Lv2+e8i+o/1xW4goynpmHTQ+
Sr80RaLmGU5UNGhaAOcHkJ01HYKsSyYAuOaLB3fvJcNmg5VyaT0ncZg3uMCOo+hFlmyDWGuR9lzZ
MtEbwWmVFltuMzV470XtPqv2iqy+WvR+xmz/COAUyq1rDRjyVh2mpH2xs36XGMoBaHle02k7Q09v
FMPdj8y8mzBLPXb3iGEe2kZ93l518db++QxO2xY1W5BNxj1WDQ/2GHsFiHVQ0YwHtC3ZX/EJ+q8k
vl6+jMlkmS0kLcbbEt9X6qmMbyp6L+3QEh+gP4I4v9a1QXk+jFjZUQ+Ar9AlHg7F9qqJr/8/u2dx
d0wWZVMZlXihN0CftrRXq3pqiqdEfTTqh1Y9TPTHHM+7baGyeXHXAdWdvkaAB7e/+0C6p8LB4/xT
V+efpVs/4cyW2n1j6e0qQiHaTmuHZ9Oit3PV7dvJ3m/P5v857n9krZp5JmuhM0olGhPXdPzU6z8L
49W236aoBcEv8O7qf0b91Z3/ys0DoGQkqihRep4G1u7omI8EGtJph67fq+5rGe0yGe2XcL/Md5p3
kK/DZbucoJKTein7Bftld37yjBeCL7n61sPJvaKRhf8jgTNSTmTqoEHEVWG2t+5wY1S+WX/JlH0T
76h2P3eSzKPQJp6J40wWGYEDbdkT7kDLm4EO/vEGxLWo4M90OFtU5xmtEwsL1mSHr73MoksWi48H
oPgiU2cNixVrAYJa7Smhv6LEs6sH6n+m0uN8KoSzQcBqHjWyTsXUY/SiUS+W2G2JchHOADW5ZnTW
MOOk5vuBolQaQPi32ydUst18DUOWj+BJGrBgVTt7L6OUMV48BWMFzAaCP/giL89HrRcpm0G0FpL2
JhpHb3AOdJHVFokn8UfI+vuZlTFZBUbmfvVx25s5PU3mZ3x00K3/ZxKcxRy1ohvKCuPP5t5MbotP
NGlCkf6MzxkRMHVUuKOxSFr3nCl3dvxdpwe7kHGhyfaCsyS2i1yB83+kfVmP4zjS7S8SoF3iqyQv
uZUrbWct+ULU0iWJ2qh9+fXfUc690zYlmHBNYxoYINEKkwySwYgT5yTzNIUbZu1yGzGV5NBdvf8t
BwchQEPA1goeS1FHAwUIUvbusFH6P0m+sxj6gZz3AmH7bc9dPd8vTAme1aEyG/cWEgAh24/m16b7
1qJZv3YkT8D1Sft3RIJv5Y4W9U6GiKYOv9mFr9hPSbK9PRLZpAnupbc5S3IbYWjfPIOEGNB+z4we
ae1Cjf6vTpR/RyN42ljmoNz6yJoQLy1RtvGltE6r6wK5BMvU8M+iISfruTLgeYMDvkyC0Hh285ei
fLFbCYfK2p5Hw4OFogKwPouGnMHJCt6yAYdvtAGJnSpb99Xo79KA4MoOmUjKKC7CtnpOsp9tsUud
1ou7Y+O8WvUvp0uDopMMam3uLm0KPl2C7n6I3Y6fbGub5x5Ntrqzyaqv9/vbpRXBpVHliRKtxch0
5Ws57lgGTPc21oJJxhIhG47g2Fljs6pOa7zaCT1lTf9Ygkc61SLTS/JREtXOcYkYJl0OSvBsx2mt
rIDY48kqvCjxafI4DRt9CHr1s6u/3Z5A2biEg1QbQoApOoxL04MxBoB5Pw0vyZ3KuDNA0rockRCJ
5a1aG2MKD0drlsMDY0QSVfLEWR/ILNOABnHQOAnBmFaqA0lc3AjQ1Hm2OD9qbr+LEVmCW+ov0GMY
zn9tiXnHoqVQq56jpeoh3KtANDNvlFQf1s+Ef00IAZkCDhk9a5HCcLOd1nxyzb+IAy6HIBwJbRin
08jmFAlIftTyR12FkgWRjUA4AKahGVoWwYJzMiZP+37bb2VfFzZ+C5QUkA+IJ7NiZ9eb/G+u5Mv5
EfZ7m4VJaIezO6l7pf1iJ58r/jOW6X/MX1nu9H9XWdjpVmS3TLdVfgqLz1nyRY2PSrf53yZK2ODx
6DiArGLrDeM2NHxZVXw1/Xc5UcLWtlSadIRimdskCUoWB2HyJQLEMedPSvbZHLItYMee6/w0h8dO
f4nIP4axzSzZE1nmD8L2L2rQXzghtmQLREUTbtXqdHseb58vAIVdB+Yh560Rzg8YXXsdzH2cbYfo
oLEvt63cHgbw6tdWKMKzqchgxcBLz9gboyQElH1f2PZQnezTiuONpJdojHhIZUjJVYc2gCwGjhHy
fSJIYqaIcVNe4ZmXdQC7Gp47VD8p1yUB8+owLswIwyhiTR9tA7dWXX2u4q8U7Px/sQ4XBoTDKx51
VoIBBHEsx13V/GMX3/43A/MIL955k9v0TTdgBNCp0CawuktO31V3neVkIP2poT1aOL86jQEMBcIX
4H98VnmpvdOUTdpLYnCZlfnvF6PQFRe57nq+CNGWMGib3vpeIORPHVklUWZIOMVIl8ddRDFdYTh4
dXg283MH1s5RJsa26lgIHyCNhWMJqk/XAxr7JnEmhmN/UoAjNuG/gE/dXvnVLfJfEwBLXJsoEjWN
6YQzXyVI7XgT/VrJkvW3R7HoH8icjoJ5Ebvc+gUByOaf2wOQfV3YfNRR3GEY8cRvwiOgconkoJV9
Xth6lVKZ0BrFEijOLjfAkS6Z/1VXupj/2f6Fz9LG0KvYgc/m9s7dFt9fDVllSLbCwt4LeZeV9lyW
tlJ/ZJ9QzS1kt9H6JIFxExJYQPeJyUF1bAAhsjAIVKaT3k+kBYPVMWADuJADA0+EI1zrJQLQLE1K
5IkyBpn2wbP7p9j+1EfaVouJZ8RdoBVHp/k5WY8Jfebo62PkGdhHyWrJfoewIY2+KdO64/gd9PPY
bG0osMgcYm0uXRCJzgz4s/K2cOfmjDa51fUZgD7anqR5YNb/3N4xa4O4tCDsmIJCZZa0XXaajD9h
8cksHwyQU9xpw0XSDSQYumPNXF9idtJKqd53Y128JVyJ91ER2k/I9jgPfLSJ5G7R5sW/Cls/bFkE
eTGgdxdQyCEBxVlaTMVbVus+Y2jqGXzwlgRttm/r5zY1vEJJ/HrkftEkR8haxCnfa3H+bCbco47u
13ECdLpMvnu+BMSfBdlRgFzQKIcOB/HkSNtpVHhXvoW14xl2s1HYuQCwV2P/NK4EtrU4RTAFl7aE
UyTtKrd0sqF8c92vEVTuUqPwI6Z78RT/xcJeWpqd6+K8GlU7KUvUdt/skG7GiHlw1U0vbRpanTwX
HYB4DwOBKHId4kjPrLYoyzdm/lZ46WfaIQ5Db5yUIC9k+jaLLYfZQzs23NTG/1uAsUuHshg8RfwN
9NxfrCZ+6pJI4qQyE8KeA2WxbUL8nL/RpviZKO6+pVSSp1kxAdIXiKjiX/TIfjyNLlbGHLvSUrKc
vzWJ6vOvbi6TvFtxsisD898vDKDgoGsKK/ibzqiX9I84NbbQCtxYsjt3WdwEWcrlUIT4KkTRAZ07
CRZkOlhaBObTxgPfiJdWdTAVD5CR2LKmCYw02rWEeUl1b6nOBaATGjUWeE3wP7HDqrQKpyuivniD
vvtDhMG2quTls+LfM+Adqo7I5YNRXDgcnIxr1lhF/G0Y6K5j+uDRfvI6KON4WW1Rr6gTicUV95ib
3bVZEw5ID0eYU1dxw4hRWMwVHTc0RJ4l0feaAQg/QHLvo/lYbPNzOhRimGUVb23zPkblpiMyRqoV
BySgvAItiouUGrRQrx2wSbqmQHNz8Wbhuau+eoEWf7l9bc33t3BmwwIBlwSE1pZ0ZakFCv6hUIu3
GOp0Ztl7dvwrt+qnJh18rbch7rcZZLJQ66P616ZwNCQDtLjR+IWrckDzp3ls1HOs5b417G6PbdXO
zDwBj3MQSs1/v9i+WcdbMCu0cGpAn/phqjYhAzSu507nZyCzvP+iIOiundHK6PtEn8u1uahu0xTM
gcnb1Jcot6SbHoikUr2boBCkYYg5sVfBxamiEHptRmmTXCGUsFnLagwKWZPimlNffl5YHD2MphYk
/eyNp1V+qCyTPzq2NL23iMjAVw/QNaRliGEDFi0MohozXQHaP3pr+mirRPkGCiibSpOxoi4DJbSL
2ujDhRY21CHFHVoZEOh09KF5Q/9XwIz9mLw70aNlPalkm6c/b7vbcuZwGFgA287UF6ClEM6b2s7a
yQ4RAY5j6LfAXN+tEAJdXzSMq8iLuECTi1D1zinatp8UDpyLubX6L0X6zExwDU3vTv/97rFcmRK2
ztDHvKm4w98y2yOZV8r6OVbmCrLOUMwBZToKbmK0HBop+NSAhn1jGe09V7FTr65ySQiy3P/wGlCq
oIXURYAg0oPBrdjYqE37Bu0clW/tCv3sviujv1sZCtoU5qgXnb2IaoQXUg1ooRb3U/RGaa9/qoY8
21huzCX9c0srzqwXj74OuBhksYWshYVH2FTRkp7DqrECaCpUtRncu+bXJoQ96aqR0msg6zlb0TEb
TvX+f/u8cLBQJRnLBjyOZ/7htWlyd48T3o9oFyFzBXeuGAvnr5lbWTc0pXumXbkZP4W1ubl7BFcG
hE1hG2AmrSAPf55cuKsLCcF7a7bCCIQTpILepYnXhnseijoAWsf7RTLESdPdNLqI9fT5rQEFGQ1y
uYIzxUmvjjl3s7d8fBrzKPGMEflu/X6fvTYjONQ49MUIvqPsTd9BwjuAyPDdHguUHNp2kGDFgxOZ
kuur0Bh1dap6kryh+ddz953a332lzwbmTCR2OAI9ccUtShOjVZI3Kz2gaYtp73F7uu1Uy0MK9wUo
tcFcOTdpiNd5XmtFlrhdgrVo0P7qF1DXjjacJJLDcHmAXNsRth/TaDpCjSZ5oxbx+I+YyRhHZQaE
xXATp+b1CAN8wDt5MH0tvrcmCypJEzmPWbnKQDgsrEYSlsaodXZ/BpMYnsqBO8m4xBZhCSxY6twr
Pl8YCxmizCXF4Kb9cDbboAmD0Nn0lSQoXUzTtQlx7+GlxXKbwYSGwtyByMgHFu4kfF7Yc6yhTuj2
+DzVHts/lKETgD8Wd/dQzFZwwiISBcfxQlgPAuiZDWGL4Rw/KioEZNFdf+eugIH5GYrKJk6qRVfe
oE51HUOC/Ty+dvZDR9/o+LWVyTMu23FxU+CIQl/p3PK56I/KYZ7abq+DgAA3Rm89ZV3pQ7L289Q2
Gxv8xopCt+Zo/inQqqUqsgt3Wbv9sG8hXwbekZlX6vr8ysspZG6Z6WDrSD1uaYFh7NNx9FHC83vz
kUcv3fgcNyGUeXcUnJxDvLebYys7p5c+M08DZtv6UEYQHy5pGeEByDr95BSh34DSuY7SwEG/XT7c
GwPMA9bw4IRSL6ZbhIiW6ElQo3LUT9ZXtdur1r1ZDOHz8967ePBNvQYdDI7PG/2wAaw+amRKgOsu
A38Bkx4E5xeQNKtUatctLYygxwOvL7wCbdw03pgEvQkbQIW5vc17x+PSfojl2YS5u7A8v3UuBken
PjHSydRPtfpYTS99+OTGr7d33fJsggm8kzE8HSw4RPBHNFuWbRHp+imuvc7xkym4/f0VR9NVbGnc
diAhxDv2egggLaEhR8iOosamKffpU11C+UBy0a3ME3iakdvEEGbSPGEQJlWMKDZy86RU/UOsdM+x
MbyU5bS9PZZF4mRm2EeftYu3BbSRxLA/qSK10dTKBEjse2s+WMafBu0wlBxqfZuWACSpskbildUB
5klDnzK2KbqMhIGVzZTnJDesUxFHfqW/DqUkn7qyPMhl6TgK8M5EBUPwsKlyqqGkkX2qo9e+m7zi
vQKkk1vn2zO3Mg6ctzPTsQkWRc0UxmEZk+MUqWKdOrLVFd+QjEL2eWEUiU5KJG3x+Vp9tZB9SSZJ
6WHNACTGUaAGmwjYU4UrtipJXKmUWie7KrzfTiLDPqw48JzxU6GYPhdTxHVOCO2qvE3tUzK8VTEF
X4MWEOfuWArCARpcGLrH6OgXxQNINqFOVQz2SQWSnhR+Gv6+e5UdRAdwKBXax4AfXu/1Uc9jbehL
52Rq2zYKTBkh8soqIAeC2VfJLA0g1ktyXe2NCKm8U4ZeHJQVN2xz7wAMJOVBa4bjEC2M4mFlt6RM
BzCAngwa1LlfpndfVlffXwSCFBdVinTCSdWemn/SQnI+LTczNLMAPpn3MfRkDWH+c9LXTmNr9NRn
sVeS6RMZ6k9O9+7IhG2W7nptaP77xb1kVm7UgZ2dnli4KR6VYSOTq10byUzuDqVu3Vgyrg66E3Vh
mQJ0QnJfY99t8y3sPK1WJRfH0qOQioINPDFAbrGg7GnQPK0xk4fnyfRz+hSZp7sdCt9HxU2HKgt4
JYWJSvmgl3XbhGckBpNuz2SkYGu/H1EVkjjIg2BjC7er22OSCiMOz0qfH61meExALCmJyyU2RKfN
wZET1hC0O4/op+3VLXFkfru0AGQ63vOuY2FXIyy+dieSMaLkRHNPTQDsdSPz1vn0v6p3IEtw+fnZ
2S681dDjPEJSxD2NyabXB9/IVN9oPzWG41ND88P7n3uwh2gEGuqIdxfkm00Y87LTYwLKZXdrN2Qr
OceXu+/6+8J4bDKldc4pxjNBLieg7Yt6/313bUK8r8c0M7QEJnR7qzQe1x9u74v5vxeXZKalnonI
DHtxn9JpqMPJSZSTPg2QHEDcWezdcN/TT4SGd0e4yBNd2BKyIEOcpNUwwpZbH5EVJrkMLbDivkCw
6Cjj4/GIsqMQHFCncwhXLHpyvzDQ86vR3dyIiDk/XmuAcq7Qe6qhCb0Tp6Gn+rEwyWYy+s3t5VjZ
IVcG5hFe7JAKoIq6ojU9aSzZha3zCM0YKwsqPbD1Zk8Nd3vb3ooHX9kTNrytDGlqJxhQaqm/o6Td
x1G2H9P0n9tm1hbGBOZAm3XBwT8nbJR2KPMqzjAslr6CfcOWpG5XPw8dErxr4MkLgmiWmTGwApxC
OeF7jub7/O6yH9Yd4CIwL0GsFFGV4Fh9rNWl7eb0VHUASm1L/e6oForiENpEHQO0O4vUV2y2Y2vX
xDoZVdBpfpoGt+d/bZnxUpoTzuC6X+Q5uwK4g5Db5ikN80+JmT7rRrsLS3Jv0X9+kl2YETd4VBV9
i+cheHYC9Zcqa0qcvUQ4q64+LyQ5LZCMg+GQmKcclIxlnPiTw/zQwkUlIxBcnS8wBuC0clEgFYt9
DdiiWMGYhZ7E6aeakJcajUENY7vby7Lmtygr4tGNlyxQGcLh3vGmdcB1bZ+0rvHrYtunzt8sPEGG
ay7MzECq6/MEvBUxB70SHGuaIMpTgkt0M8oOkdVhXBgRhmGqWWr2HYyAjxmlmdcsvrf+NvvVhQHh
VclZ7iZhCAPtmKGbgnl/EShcGRCiN7Uu0LwxTxOYxALy4pD73zMz/xh4qefqNLK2wjmrFikzI+oY
J6OYHvpY2Uxc8vJecdkrC8JK62bXUgRfxokqX8d6U6X7+10Jh6uBUwo0fRpgRIIrFSnX1Sa2TyEd
HhSICRRD6end9u4tAbUFE00UwDGCYUDwJb2OZ05vap949GweoDV3/+eRAYWkAxi5UG0Qim+ZXdOh
03P71LMv7kExvv7F5wEhRB5nBg+L90RUaEXet/AjpIuN93j8efvzKwegowHaCcVuPC0XGM/QIFk6
cUU52e+21flaavvcGv2CyMrqy6ZZgMR0Ddf1TMEP/JYwT4XmpNNktcpJjaeN2m/y/EktP8XDLtYS
3zECFQlxt5BcHysu/MGajiQ1gYCIIxid9EpVymQipz78WtrWxuR8n4Z3PwQBGEPs9v+NCFd5aKiQ
XpuN5Nah2KZ3Q2PBFYyJAyJy5mRf+O9oqEo0gW335CTQwmurlyRSN3WXvYDQVfJknreCcB0C+wAo
DyA2Dtq0ha2S9FUyxS0lpwn98g75adtHmj4YX5gmA8SvLMzszmBW0ixU58RSiWrHTYXLBYF7N+4q
vKO0Cm1stb677d7LewSpNw3q1kCmADkoZpUGxbKmosuac278znYW/3X/52dtUBy/kNEGK/X1AdZC
tWYYcrc+k+GzG/la8T9+XzggKZ8Ko6rx/dD1nbe7pVmJDSEX6B/Ovx9vG+F878k0TAMl4duoPlTW
tr77igUnPqYez/MZKCrOPckoEEdOXJ27vWNnG1LJCJGWi/sRPiOKNjVkPcVSu6KPFOnorDwDAU+i
jUrvzuhdf1+IPRs1tKlppSUodZKXzIvzUmJguQkw8yA8QDoN2WddLJ+5iRZObt7wc0H4j6YdfdLN
WH7z/baXLs94HLjzAYIaLEocIuo0AvJezbu0Ptf998Q0/BEYXYqCflbKCkLLFfk42m0H7G0ECK35
7xdvTVJVUW/xpjlH3a4kXiljLJR9f57Qi+/HdafERoPvG2EwOF78+/ZEyT4vbIjBciGm2NfNWUGN
1nqHypZ3twEACk28xiyk0hdaWnZf85K6anPOQOxdPWhQjr/fAC5XNN587AixllHknRlPY52eWfat
2eR366YiQsBuQ6kUPQazrO71/E+2O9oZ5+zcukENNQTJab2yH64+L8x/HCqwX+DzQWq9lw95+/3u
2bn6vnC9pVltUKXH93UQtfzgbrS9/f21328RBAL2LFqF5PD19Iyjpk+TkrBzGm3McafRzaBL8oPL
bA4wZRqwiTP6Fe884UZoSeaGk8oYIGVnNy78por8hoGH2HUA0sm9Xtb4urIngOsEDBqnFBRbxHer
2RVpNbkRO6u96uXRQ9Wdb0/a0gABGQwqu3hKoHgoojr7mqJ7VLHQgJq8Us9s7n7EXH9+Nn9xZIxx
wpCIwecnNmytYfQKrYGUii1ZetkohJ2BHV8XePjn59IrWABxoNuTNHv+dWB2PQphZ0zgG8RDA59P
zdGzzC/KZmy/AYt79/GBLCcq4HjLIFpGrfJ6soDNA8VEnA7nquCek8ZeJbmKVqZprsGhxRIZuyUO
qEihAtjqQ3u2fbN9TfW7I/FZYQYlSijPIuIX38S1AjX4LlP7sxY/FxnxozC/f53nYB+ICnUWLBTj
VlQbqnGsyXiO48dwF5G7s3ZzsP/v54WAMmJDGIUdPq/bX9vsbG9uu9HygEIcBgIM9FBA9A4R8fX6
VnwsFcsu1DPI5ZXHQtUyD6koFyihppLycIprjSIrNInx4rMtHIYL1R8zxbsoK43pXGoPn1Ntf3so
4o74+DrCOwh4I6uG6OZ6KLY29hPj5XR2s9E9gFieHzUlrXd2qUJkOU1o6d82uBwOhuKCB2WufwNW
I8xd6zoT+iji/hh9K9xNWEpeqsvxXH9euDsiINsZq/B5Y4TUU/NNN9EQvI1kxRnZKIRpS9So0kIL
ZjrT5643EYmHyb4///3iuMWDIyR1jO/nBGXq8alOJa8K0YURWQJai70HlDC628SqqEbx+u2Gvjtq
5Vkjgatik7/evdKXJsRMRWhESlIh/XjUdK8q/UgS5axM0azqgHYYMm9DsVeCEaMtEyPrjq26c/Nn
IiuJrn0fOAMUFeZCPlCX10vQKpVWNHHUHZGBBJMb8+6fHiAoPnrwDOwGTQhBdFAduQZI/I9z01+M
Xt3s1+35n8Owy8sOS4yyCx7ruPhNAKQEH23iro4twBuOFn9QKLo0Peo+4K5LlPNtQyszZaiAyyNB
AI5nZAivZwrA3RQ7mjbH2PZoGGiS0EP2+fnvF3shcVyonnF8vk+/Kv27eS9pwcc8Xfz8eatcfn+M
u7zv8X1V/a5VR3a8PTsrJxLgB8iZIkM9dxcL0bJiW7U7Jnl7BLHKe8nrrdMrntI6W2gESOKOlU19
ZUq49jIjM5Dsz9pjXG617neaboo2lNiQDUdw28LqCtseMBwtCigLlHRDSk+JJZtbjM8/1uTfSRPP
DqhoxBUa2dvjUPVeXCgeWHW8yap9Fv/Ryocmlg1rbbMg0JsXCl0Hi8670eYQUwwrduShQ981d4Bg
Y8QT8yFK6fg0sHJ8TLU+ldEjLLDOGOhMZwHQ3H8Y4oTpVDgDPoI77FhViXmA6rhNcZvkDogteuiu
OORP30TtlqZ2+cwx9ZGXK81Ye4Nr91ulaqFzR9mUQ2ikzraV5YSSe2K53PBZgJOduSURLSXz3y83
R2fEcVNiXki5r4dN073YFguqQqais1xw2EFWFi0l8ykiPl+qZnKtpGbsaDfPbIgecoUHPagtY/Ak
ZEdgcyVuvGoPDbBoFUVdFL3E1+OqO3RwDkbMjmUWecCyPzrJV334rNgbyh/0PpKYW55hWGQd7z+c
x8ghicNjY5JZwxRhmdmWeqpMYni58XG6QAwU2S+Uf5AZuR5NqKldNnQpO0J4JMjdpzp/nWSPgjVP
ILhmVZTD8ToQHzV1zc0qQrXsyJ3G5+Dlo90Zh5ufJEpw14mJZwcgjIgRUeQFNmiB9LRRviKg/e5e
+ukVoZzXOE+5+VVTft82I7jAhxkI/hgzEAnJVTGxOjIldQeHwqMLoJxCtIxmY/bNGZJfYApuvJ5k
X6bWlNG6CNP4YRXkEujTIShg4/6/Xqoo7Q2isG56aSLq9+Fhst5DVG6mTIaLXhj6eDEgGYBONryb
xRQHaQpig5+DHcBzb+bgm/iWJ9vM+X57EteszHBy9Mmjjr0on2p0zJzEtuK5D2xIemgRaQgzIL+g
y9p8Vy0BJT+L3SHNLi4XS7jJI5PGB2YZjxoYH5BT8dq0eExtd397UMJuRTBmAu8xKzKCfwfFSGGN
2s6aeru02WHMnpwtn+7LV398Hu0EFsTU0Oy94DQZda7TTCHRoVLybekkZ7R9b+x6khzdH2+3iwDw
P3ZmcXakCkDGJIKZB6Ly2hyq+ECMLDD41sz/hMYpTl4oIgR7x5oTRwe7kqfg1DgWiEJvz6Jwpf4/
80hPIFmOdN7Hz7u4OtymSDL0GceHsndgGJpYg/IOytWAUf44MfbjtjnhDFyYmxf1wtw0MJ5GVh0f
Et3y0zzxNetbNO1uG1nzDACr/zsmIVZUzaHPrLGLD3lfe47xSGrJfloZBbwO9XXUqQ2cgkI8EEbo
DTV7jKKMTZ+ABz0zv2R3khnMUwUjuNaROgJTlwilVxInag3FjQ9a+p3aX2RBzcrCg9oP5RDUwT9S
JNcrAb9TyyZL2YGrpbNRAF9+yoHP+0G4bQcsRbBD3F4mHb86cYAWAq2jzaVXYWX6OaHbazgeRqL6
ulv6I3mIotS/vf4rhxDAbCbe3zb6BJBCvh6ajUYnPoQT1t+IvNZ8zYcvrB49Q3u4bWdxN+HygxVY
wr4F0l4YjZlFehpbTnJoEo1tR3dQtw2nJFB78w3vYQi14iXmm4xLFdnmEQiHBmpbOGB14DDmn3A9
QqUsOzvrWHowQFKsKeYOmbatUrjvg14/dAX/p7Ksl8SeArPMn/X2z+1xL1cR9B0A/IAtBHDNBZRF
HY3UbdW4OKiv9eCnjRey7W0Lyx18ZUGEMqBBIjO5DQscvDTHpizzH0OidzJHWR0IiEZNCB9hKcXb
qmIhNSItLA7DsM1/D+0/tntf/gCbGIwH8+2ENwuIdsTjtWtJWk5Vzg8mI3gX9WYFNoeeb25Pl9jZ
9x8zcxIbvBQIYMWwzxh0llRaxQ9qmn6iqh4MerQpyBfIFOfMfEazcRBpdjDmJOibLLhtfbFYujYn
ePAPtJ5xaAnOOPa2O5VMmw513ZGHmin1luR2LckZzmfqlcsLVuZfcXFzgMoq1DJ3mg453cVjHyAj
GiAbuimzhyLdmVPj4fK8PbDFOQKTaKawiQ0FhxViqSmsrUzP1YPTDfQ5N/LpAHV0FuiomwbEqJjE
WVbtobtwjmdmUTRhIgnJ64lVdDoMVRb7Pbc2Tp49E85+tZmMfmDh+vPYLmwJ00mK3DAoidSDwqeD
a9S7rhqO9r1N6cgfz2ZwRaKKClyXmISHPmllxDiIDmAX0r2pavx0gNpmWfU/7l4rcIChEmnhWTJv
gmv3QBO0No10VA6G/jzxr0n1yWh+1CyS+LpIdjYPyEVJASA7oEHRBziv4YUbGmWTlG3fKAe10I+O
MXhTMm3I9JSDb9/MKp91Wh5U1WA9Rwqt9x2EEzdup8iSSIurZ/4ZuHkMxKeYVfGKU4axMNMsUw5T
q3lquAmLTRdTT6GnPOk8Xkp2woq3wBxCBaDKHATdQsCTWLaCVDVGHaePzH3UKWjDJIGoxITISkrK
WLFM2iqIRz4pyTfd3tWm5L5eOaguR7EQKmqz1jKrXjmk6bZHNkZGUyEbgn7tGyhRY89WmKUuKcBo
CoXUJvV0Gc3w2tIjqAGdCiBlGtTEr62YapEpmeLSQ2P8itzU18jnvnnQlCeCNho3tCTrsjZpAO1D
vRoXPjILwjMrZ5FuhESnh376HhMNW1dGdPWRnhKOdsDJ/jUxj/hiT40KyM50BhOgEXCf7cz4AsW5
x55Z0UFJebavx4F4SVNUlYcG3M86CRNvaMcfxmAFCkdagBrHIrZrb3JbGVvE2ppqGDuAb8C9Ie91
/dsqg3EzhK7nIZ2eCud5GjJgBWWJp5WD38V5P98xADkjsro2klSodNej6h5GpBoezvTJqCTAXYQ0
+IY4yRc2RN2JLipis0Zq9aAPrnYY0zHx804dfd6TEKhzPfWygf/izIESo2v03wq7LDb1YDgPnW3z
AK+t79os6xaz8HeNsDDQak311bCwfaskLOgyq0NXT208QqeN70tVbx/CvFP8Lukq0OrrTrdTgBRH
phA7HGQuauu5amt7ZhpGD1aMe7U0qtgbs67yElCJ7ZuUQzPJjFESseJ3p7O1zdB2eQAslh3UpQpi
cqMP6tZVAjM2PT30S80rqHrsbdtzx65AR9wQeXwifqam1aeEQfJ1DAvHa6ocG7QD5RVURm0v0bXa
45rBvawdqueeadmz3jv9Xh1idceIXYDIgmR+0RLlRcnjb2XugCW2cIfsWw3aJhXkFmkRpKE2Nl49
VsqunHiz6QxmbZok4p9BgQk+fjwVvmZhZOwI4HHB2MbNY1/R+DEv7PRFa5XmUXGhBqJmMUqJjlof
osjRfK3joT+2FtvFigN1hNR4pL0DlhrdyR/NqWb7hFjVrs1UviFRWX+KkN0JaiO2t0WGiuQYE+rH
FHTSiKIxn5ndBLmCixjaC8amso1821s5Xi6OMgRQ6ZyCYQj756KJzMfYsLkftlqyH3QosQ5Jqz9M
ka16ICYkD1k6QPeFmJE/8mEIhqq1vGhwxmc+gpW8xjX5TF10mA9mb+/USW3PrqJwz2YOPVQOo9se
ealDDdikhyJt7KWclx5WEpJ1quJuTYt+MmiTbmqaVF6FHgZfi1T17XbcsHgGI4+NjDmSzHNNAfHD
9dZLIX1ax25lH4bY8iMKlWY67gDPf+4oAGtposlu7pUDBQaxx5EExkUqVkQ1rQmhOdrYBxa7XqpM
Z1NRX9Cr/ef2uFbNIHsJXIsJ3QTxRaDykeFdQu2DbpaoZGn6t1Y3ml2hW3x/29Lq4TWzWAFziVKs
GIqkZhR3DahoDujM8p0oCf1eywKtw6O71b/etrV29809cCiFI1O2gIfHrsUR6YX0QIBE9nCUPplp
8qLo4MbL3WKXjEmgpXfiVD5CPhOo7RnZgcKpGFryNG6TLm3oQX93uZdvbg9p9Vy++LoQNFQGmQql
wNftAoLRjAVWK8lkrrg45gtAmJkjF7V4wcXR85WSyRroQcvSRxT8d6iTBzmxPtMIQasS2xKHWBsR
3qIz3tpCzCA+Y1ynZ1OXt1ikKfunBWlpxeK/GJKF0Af1ctyai7bbEemqtjN6esjBMdGY6rNTJJ6j
/S6tZhMpRHJ5ruwlF9AbNBYi5kJGWAiBBppTlhUaOQDyGChT8ymx2BYSSBJPkJkRwiDG+i4du4kc
JucQ66jX9gACyEpqa85wORYh1Ggyo3fbEUa07FD0Dxn3jOGZ94Fe3wfe/Ng1F4ZcoRsFonTT0Lkw
hFbJ3nnti6OdhV4RGd7E/9SWJI0umTvxuJvsRqnieoS1jrwZCts19vhEcZnd3qyrZtD7BBA5CqGG
mM6pwxRxDJg1DuPkF+xzZgSKInmkrB2n4NOa+1mBJ1vAEqO+5aY76RhJSKG+Tj1ePLoF83XteHss
80qLASGqNA5YJz96G+exXkTd1Cq7nDshOSj6c9P/iRFnGfFjRTckRiyobhK0gP9vFuehX1jUacla
GsEiqcstL7jv8NfBem/BF94X+0hHMVmT1TfWbozLUQp71+4Ry1YjbJZm5ic5MIDZFxs4npZn2zot
/R69AbdHubqASIaBIHZmPbWFLM5oM1MNo4geEIFNGrQfrcjr6XcW//oLOwTlrzkJCzon4bgYuyZM
UKAiB722g2GyvJK/A4+2pY1kJ6+d5/PtAW+EDhYAgdfLpildohgq2KF4pXq6u4lbGdxwmb+cQYa4
mtCXhxcQMgzXJgA+TY3/I+3KetzGle4vEqB9edViu5e00+okncyLkE4nlEht1EItv/476vvhjk0L
Fpz7MIMBGqMyt2Kx6pxTjRjtY2Max5Kb+8K1v/ABLe9rK27pFAH6lftlm3L0E0n3HjXer0/mysFG
wWNBJdo2WMvyHa+wgVhaVthHbXJavxCkCqaZDqHLlTm6bmrFA8MUoKmLbh8CTmlHMtaqfYWc2NFW
XufxQCC4VjH7kOlvvT5v7MXVYcFRgXKvQ/DJkpZuUDlrq0m3jy3tfCcxdt7k7Ab+NzGtAVUvlEo1
jEp2iwButHXlpvbR69tjq+rCNwxi7oSZkv31yYOQG7aC5LYWPKGDvBeyARdbxfB6pmbWYB0bN6me
J8XpA31MND8jTdC4T5YQQT2iFV4epLyJuJ2htuVVua809e9CFdVrxtjCvO0a7VB6reFzq2ho0Gjm
M2dkeEBQOe4UXmWhTYshIPlQzz5iwy6wzMoK8at+T0wbPrUaxAyIqMaQTWl5N/C+vsvS3PZbr7H3
tkm8x5QnSApaog2gvpykfqaU/Am8D+OznqR9UJJiCuzMYUjbzdY+0bv0mKDpCdQcOxLpddogFqxE
RIpZBATYvrhoEvsOWhDo6K2aIqyrlPi2VZXBbPbzJ0KHt7LAL3Azh9wPgEwGLa7EuNfV5DCYI7s3
kB4LwGmf/YE03r7mqvGpE637mHHxhQzquB8r3GnEou6DWzbpPiVJtVCnxgeSsw7BLxn0V0oOs7mj
gBFUGn+wkJ2B/q7bl1FmKAKPU9e5r1EQOwCxIfZUhU6vVs/qcXLM6bmA5O0XVFz0h5ZYaqQo6GVD
dab65mio94U9Or/LBANijTHfpyVa5+Z1m9/zAVPlMM/7wpoOyZ8J4Oe8TOodFCjLwBG1dof/gooM
6yFfXmd9mBtd6bPWID4ec8Q33Jb7DjFsn3Z8CoTZ6WHu4LngJHMf4PBAnamiHdqpcfGnHx1lXyaZ
HahG5t4XaW19QrsO8543+fBkj+g3AjlX55E3TR4kJlUOTAzaN4B1gSvXjRFIUeFqX8u8STZc8cpt
hoojeNfgkYK2KlccB8utzaK1rWOSzlGZf1X632Ksw4Qxvx7e6narSCwTmZco7sygdGUbqWUqCigU
R9Ecm+LHaLyVyVOWHizjGelOv1XnQGz1GVxzWqeDlBwkojbi9iCzHov5QETYWL51I4PlY1gQI0EX
IpQMoBcpmchoD7UVK3EQ+3ShwAM5qTcc1dogIKQDpjlaKiyrdX6jMaIb84jtfBTGu5YYkYNmapO9
JUWvrdzNS5M+1PwwmkXU79zMqPe4VMFtPrLSUnaJqKsDiA8poKvV29j35oOXGMYrOlbQAL2c9MAa
1CbMG1ruZoZmuhhB+0yLzr09HMfPAvcPsD3QkeWSoDUwPR8TzK/l+pUqAg4vDZrh9btgbYoh/QGQ
G3QVFk3T87Erfa5QAozgkfA/AoLHXejx39dNrE3vqQkp117XeWeMHkxYjy1007NxC/+1bIOL2wwg
BbwlIBZ8wTgbaNLnmZ1bKNxWP+whmYOkAm8rydRvVtMiIqdb7ZPWZs1CvyEQb8BKusA11czKy5Et
O4Y7f4CBIxCzsWlksGoLC2aueSvQFoBiWWRzL2EyyCWzdJ7dI3EpD9NhHna94K9qn+uBmjnv7VSh
57ZeOJHLByNwOUSbupL2vsj0CgBbkzzZPdpzospBgzmrsl2jzcpjhkARNS99jMTEvF1RMPVOcdEv
1OENkvTUrpDC9CDHlRXaXVWb1Ee20n4gdmvvvWwk0YhL6Vs2p3VkK0q/M9GHueis2SfI8oY9OlYd
VLy4kBZl43NHx+IOydRFAn40I9wq6k6oDpAVqavgGhC4i9sRgnKNseV8N6ZPhlfbo46+14nmHp3B
CumQvA6Ch5mtEx+AoX0zQcGizOq/OFRgc2qLzBFUjWTUUWVUdjcQE0Yh3zzV1TdA7L4Q6jkbdtZO
1qkd6fXiEZWP5Wy5xwFZgQk9f815S9R95SEGict/hyKlOnQvdzPIZLvHtv6mQ6/Xwi43X1KEY9ed
xOqJ+teOLvkhp5tIaTYYCuHfeltDdPK1Ehv0io8QWnYUJ4ORHyjc1KYcsad7rEG5tDKQI23F1832
qW+zdwZFFowWDTW5eWBG9olS1beqLpyseiMCWR8s7gUU9iFVJb/UlLac8N5s3aNQ8kCpAX2jbQjt
5+j6nK4GHsD94qG0cJ+Q6j137taYlixXBveosiRMSn6fV5YvNPNgTsaPxjLfOzodqnm4c+ZsIwOz
NkREBYgOFljmBe24U0tD1Hm+rGegqIGJvbmRelm3sDDjIaShA/h5Pji9qeYCMgju0S6f1KHAHMZl
exv79CPEQewB8hiCkEUQ6NyGmnSqQHDrHJvET8WuIxuzJJMiLgxIJ9hSvLpxuwm5Sv5ElR+F2/vt
eLCcR5U9uUnUI9M3eIcBUuy99amvP42s8/th492+uk9Ohykdcl4oSjbOGKZaPKkj9WnqBooZseqn
3btBmf7W0LEt/XN9d645rxOjpnTi2agDbIVb4OgU1XHI7W9tvqVOsz4wALYRvuG9e4EcA+PBFHpK
nSMd2ZGDXejWACyYVX20muS7leU/8ex+6ZrkF9XdjVn9wHPI3mapHIGkvmTw5VOeOmrSWlqF+Lg3
uBp0Tg7Zojlp79ze7A82r7PAdkn5Nc+m5NimeLP2c4dGWGqHRGVCSl+plV+tgJIL4CgizEiSHjSh
Ozt3Hocwn5wCXUL0n9PU2Kgje17Uezb1U66q34RtAc4C2P+OAVHpJ6XRFP6gA3x9fQ0/9Bsux7gI
VS99OS64+FCyAWYpdZyjzuAo+z92q5SPYrD1g6PX2q6iBQt6cHkCjq7q/tQ17q4u9Apv7cnDflaK
ZweJsX2R9uJ54ImNAubsKD9UllkRbXulDaak8HwUKpIDQXgER2Kr9+gg2Ow1ZBsCACuVAHgGfo9H
uvnoFSDmUTCfPidJX0W1wo1HbqGQmtsT/+ZtkdM/Lgx5+ND5BCwRvVuQGZIODuk6i/V5i2RsiXwE
996aSfs+g25fdEtvXob6ZPKsut0RqY9nTWkASjOePG0mvp7PSIMY3wt0pusMKnxu8sfU/ZMKtPpV
jK2TsHrYkE5FHI44/4IhOdKunRsEIMdsriLD6iPbOFzfCqvu+MTC8gtO8tJZZ5aTpeG1ovZZWLA2
VIrcd8rb6O7/8ZdoHIhJhwbEBcjDSlMFWG/dObo1/6IX1T3UGDdMrDuNf23IT6J60HTIr1vOseqV
+7xHZ7LSnn+7dQcuGhNHU6PROCr3pSijOc1+XJ/GtXjLPjEuPZbMzoQAMg75cTSJT4zvjv1cIbNW
kg0k6JYdKak5c+D8tByD5G6AtgVO94R+OvqWKuPay2ypn+PtjjfMRUdEp02VXOGle+y/VTPwL6ht
c9+wynCLerq6v08MLcM92X1Ah9uiBzL+COluY+EMbji6re9LgUDa2K3IOnz/ez9VC/7Fv77sa98H
kwDi3ajFAkUhRWqJO4PdxCoXvMik9wuve+oU9hdRJ2hLwMUAgYUarLS1NHNMDcJwQksooxYx+d6V
GyHZ6ijQQhYOZikoy9IvSp2S1BaGg0y57tuQUfMVSF//zVShvqFC3w4iMzJ0D5CYFpe9BiOiPMxG
t/Ps8C8WAyxGkGQBIkbB+nwz6SzN9AIqF8eaVDuj/ZkQd2MMa+diiScX2MzytJfuDZWr0AarUu9I
1IOnvyGOjii7N5v5wMiGO1vzyyemPrzdyclIJ0NhqHKh2ko+aU7pt73fGS9/MWFLG+alD8OiPHg+
YdxTK7esmHd01OkzSq5oFO88/4UJBxQDFLYW5R9pTbzWnohmCfeYqkjMNf68yYte3bwnFvTzQTA6
O3lD8FiqC0iq+X+B/oVkJmpz0LUHCFKGJ6Kp6sCKBHkcJFpG8bvJDvpWb6LVXQWhTNA+wA26wKgk
tTZodpHABFdpwHIP98aQq6FWVGrQNL2+d3S2Jauyur9cKIECqwIEjuy5hNWR0sjxpmaT8IX1UImH
0d14KnwkTE7iLBTEUDZFwh6IfnQ2uABigf8BklVasJh3Nd87aLOb+Xan2fd1ORhA8aFq0blmg747
Y3/gLjoZ55pGdpqT/AD8XP0t8pntPcTTn0qoqfk09xga3BRbmU5pLi5+prSFNHRUTDi6+cXtlD71
ZvlbMfVQF87dTWdhMYPKHRK2YN1ogO5IZijtRm/SIeCgPztaxG8V8Fo+j4gWuwjPM7Rfk47anHWW
PTZ6E3c7Jfni1fHtvx6C02jDgNItiCHLJJ46JF0ruNnyJs5FYOWhNQS3fx9i07gcUJwD9kO6qotB
OCoXrI3N7IEe+uIvJv/089KLPaGtVRktPj9ZX6zilW9c0pIXWtYWxD7UIT7aigMKeD47U5EpXQaI
b9wYoUsj4myAvja+L5PCON5nWZrg+wMLwfgeNtz0ygk4/fmOtHfKLqurQUyY/La9y3srIl4HEICz
8diQotePWVoenUi+Qy7Uli81ypupq1SriUvrMGcWODFxZjWBR9+u76UPAT7J8aAmAoAPlHeMywpU
aSQ2JxoCJfwaJNc710C+2GYBiuH6LlUyL6iduY7g/8yH1Cub0M5HAd/k5fQdDcKaFycdfxiA6P6Z
pwwEdZ0OXyqeZnsN7/ojp864aynEPlQyFrqP1yFu6OtDWFkR5MeWZuE4DtDXku7mQSmApHHLPEZ8
fGfmk37geTaHTWJ8v90Q2skC2AWghHGha2EWVeF4WZvHbV2Kz2hVpj44TJ2eZxSud9dNrSw/Vh0t
YhDFInySAzTDHfOsqJUyZuOhZ3ekfhTZ81RvPJFWjsqC6QLEeOkjh7v7/ChCaLUmQ+GUcZ09au6O
bfVDXluZ0+9LnoQLBdu7wvcpf9a9T5w+uWzjOG4NQfImBu9HNPaFCVXbT0e7Ca+vgxRw4BjixYLi
4SItYkGhdFmnE1fuFb2edrYxxgtzwPwBUWbofZD0bX6/budyGEtDPxXMSGhYLMKP53a6OSsci45D
XNFDFrFmw5usfB7kL6Sq0RcEoh+WtBCtzjO3Nds5Hvs/6aG5tREaZmkJWXCRor3U8rY///WjsMDT
IJ6I2xwYitfy5pYz/zFgIT0NEjro9HI8IATCJisf4qF91533LYLvyvRgjTE1SORDEEX+fDPNkExW
JujYAUzJ9iigbNzYlwcBeKCFOQAZFKRqP9BKJ9tocBhB1xw+xhazfNLErvqyJP1u3kOAaS7tCdAd
C/eqlG7OgQKlDs9AhHbRPTNsuo1SwaVPQg1CBZcMBwGyHTJge+7zFC0NCztGlVv95tZ5xLwqsrTX
68OQs1PLmUOtAxHCIjWxRDjnu2lOzKRLeebETRprv9xir5i75o+Y3pn+dgAL+7q5lbWHNUh9W8tr
9YLcPZQp9CUnWOvTyXfiqvyLZcFgICkOnAMuWVkbbiaeW6lj2cW5ZvufPO7cvuz4PjISKsSWln4F
59MlLD1t0rTrYmQUAz3y0DPi+gwtzuE8Qlj0jbGpXDDGl1LDuYGxUh0gxdwuttMBDWGOUAFpqwf3
q/KtBqn1uq2V1TizJfnBslBSr09gS6n8hmeBwrcSEyu7GEgXcEPQpgdqXfIz2xwV057auYstFUVR
4+CCCDs6mt82/e72sQAQa6BpACqbuGGleWvyAk+YBqKDPzt7T5z9X3x+kZRAd0gECTLelkBLTCGU
9RBv83sHmjM3x+nA2Z58X1qKSkvRmiKhfVzODwoNcmeDLrG2rRDeohnhovBx8ayua0MxNLD+Ymr+
rqYfbfpeN2+5+k8x/rE0vnFIPtoOyJsYaQlroZkDMC8joCyhDDPquH3sgSRampFKD+3zBFhhp77a
eeDld2V+X79xHtRTAEETWrygAzHeb2hEe33dZBTz4t/gpv/9KdK+qCrP63XF6OPJqX2uPAnlnyn7
hypPLN+VpW918Zwe9ezLdbMrVxAOMBJYS5kXcuhSCECMGhUylsINfW//gVD8Js5qbT0BBAIlAZsG
gbg0rLFWDcWkix9yuohnh8Zr7sTcgJp5KLxsV7k//mJAgCjhGH/0J5auO9XlWd5qXhsnwAA2ShKO
9fRVeFts7TWPhOcFshGQelu84PkpHkZacr3G8wtEbaXeK1s9i5b/X96YIPkhMvuPhpgUwJozmq4r
JGlitXlsUzscps892M31sePdhkNa2wIgg3tQqQDU6kLEqaxBnCe6jod9yo1oNivdT6eBR8D4eRub
fFlsaVTQWUB2GewraAFc4DISq7KzcejjwcgZxMrGNtLS1yoZjFDnpPp+fSuszCEgyQhCURlDkVLO
0NnQr3cKGwqTCkcnmMxHVcvVD8C+Dre/mDB32A54LOFZftHdBIV21NvnRcuSRHnXBcK9kUi/eAf3
QwkcOHy8PGQaXgvZoyKdnC5OqgQXU5iC7Hx9tpYdJa8NWoNgHyw8v8tUI83pWCnlEHek2E05GHF0
fFIFPQgQo5hTfbINzoGcU2/ffnjKQkIHjxDw11XpJOkqmWZwWkU8JgDh9d8HNIklk7YxupXzurxB
kDoEHgjpgOUQnITazdglwqiR28u+aW/zz+tTd/lxiFqiQy/cKLBNGMn5x5eGrm4NGedYCPaAoOgB
iayNa/HykJ6bkKKtvmrdpIXDjDt1CObKPbiK88mbt9iqH3Cz810AO3gt4NTgvXlRK+v5CIhU3mZx
nrTVYTJH4c9JArzB3D85XnVnat8Jb8NWJxF4z+SRJ2z6STJavrl1U+88Zg/+OGjmvgGJwYckg/Cr
qjQBjHTJzgPdd2P3XF4vBqDYONxIkkMgU77ACdR0zGkmWZzRYk/MJnC1fTlPd8Id72yEvWjgcn2t
ZeQSTiIswksu9KwlESftJGBQc28EciFmuaoFpsb8Sn/0w672Qgp1psjJyeDr4GmE1LXRRIEYvxoO
VkgJMEs0dFm/4VNXAgf8IITgmoNeI4DbSlfFDDEDzUY3xpjSr1MOTVs14uyhSu7d4VPaGX6uqVHX
vHn2FnHn0r+iSTGcxaILiVSILGSXzvowQ9uQxZYFRdt6fGUQrvXTwYUEQ2c8l0Ybbsz9ymoj9YXk
F1gMK+Gartd1QUuNxi4z/Kl9mGsWpN5BpFZojq89aP/KJ9KOoaFDMrLwS+275/HAtkKo/GYT5As2
bpiVg4/SDypOeF+hyaMMk2MFutnPiWCxw3YtOZCtR+LKqT/7/jIfJ16LlxRSd6xnEDF7ZuBntD33
Gd9iOW6NQtpAAHV7jLQDiwnARzX/qUGT4vrCbYxDhryNxWQTa2pZPLlBU92NKMht9f1YHYSL8hD0
AZcyoOSDiYHXWtFMLBbv1N152sazZ3UEJ5+X/G+LYNPLZ8wR3oQCzWM8v95C88vqUItnQTYRiFWE
Ecg7yMXxwbJzYismi7PpfvBqv7N2hXjEvx3zUBYsZCAr9c/m/H1MtsLZlaOMev/ScHXhs+B4nW+0
0tJHqwFGMNa9R4vtsrkIHIRK6hFNzzY89qqp5QpengPIZUumTF2gGGByLFQdkiTsmZ8kBwamsri5
4gPZoRNDSzB6cnh63eKlWcOQqT279af27vqeXttwAKwssnVIrjlyQWkcGsH1Lv84+z3bDRsbbnWa
IH+AeBLfv6AANUOHtrJWw2LFCHJrrzwZPyHvUtobt8favsbbD0lO0NQuhWrtzOR1buLymMbQ8VCz
9dH0+vpErY7kXxMXNatKK3SoANGYlBFWu9JB/gpEEuWbIeyyolLwAvLCfwfzcVOerDhNpmRIbQ/i
o5rfQWRB7KY06vuNUGx14U+sSK6gqVvulsKlcZf5w+BXW4Wr1VHgmYQHxYLddSR3zFR3UFQ7ZTH4
PAYyUKNfFndWFV9fldWFR7cCpFmA1YUC6fnpAAW9Qn3RwqrQ0bfJN2e8a4a/OCJAJKGajswKeljK
R11jvQESQQmpu0DLdmKrhcraTJ1+XxpD2eiWOWttGc/eV2vqwgxJOwICFPOUjQtMZlAsvhkUK2Rn
kJeCVr48XXVRJJnjkiqmeQpZ4MH8kafuV0D/ArVGK6u+AmFV8Rn0Ucq68ztu+q1Bo9a5tdPi8juQ
NkS0h+wrRFylIWe5yVxoIJWxnkQNENH0dn8AVQC8YpEUAlxHVigEu7nn4DQXsZ7XT3WS/GJed1eM
2e1naGnsBxq2vlRM5ae5XrRor0NbmEl//bS2qtcrJ/Ts68vfT/xANjcN2nU2RZzqn5kTb/WG2vq8
tK2NEVCFBmmz2JtfvcjOv958Ms/6MUi/fsicmUxdS2MLXLbyi2J9ubWd6bKJwL75b8cHaQAz+vnp
LV8smFFhRsPrrQNA1Qyt4oBTQI4HaJrz6Rdm4yGkhGvRWbPXy6+9DgFZ8ue6kctFODey3DonazzZ
TVeOkMuI0aokyI0vZrWVMlhm4fw2ObcgBd/JmCitOcJCLgZ/Go6eF9iQHbk+jC0jkrO327a0S4L7
12gOaX03Vw/qjSKEcF0YB8qj+AcU3wt5X20iM1qsYzkcZTfPmj+gfbSn3/wSOjciXYoj8Wpk/GBk
oK9Z+t4kt6E5/38QiFGX/hpQTZfmaaamxdUR86ToLGgKjgbYKAWBpX99OVYe08s4/mtHpk0iZoTg
wYwQovsOKqnJwpLvx27n7gYnaF/BNASBcsPkkpG+2GcnJqWXi6WLOUNzYBpnZetT0K9zfieKR4V6
AapDlbbLhwoP6pfrZpdDeM2qtGDGOMzdMMIqaKFJH9bTwcl98/ZiF0ASoJgDHmuBECNDSaamc0hX
KZjOgfhj8qSlv64PY80NfKiJWygxLMIG525AMZuqTzMlR5ic+loCVbLwLwxAF9jAnagBEyOtzpwM
nmtSXsRKfZ94SuiW/f66hcv4GM0ubFxY2gKJBjXyfAijM+mzldp53HdhbuaBSx/rDt0TssDLbh/M
kp+EEu+CiIKDPjdVFGhvZNcDiYkGNkz64Mz2xmBW1uPMgjQYj8xT3imwUD01RlQ7u+tztfJ5ZPKh
U46SPKrnchpXoZxOtVBTMB7vqqBmNwesoDSBvQnqBig2wGacz09pzpmmpnkd8+FnvlO6t+u/fsXZ
n31euhiTzqjTtsbnWRYkON7UHkJ7i1B8ebDRagrPUg+BPTDjcjMyJElF4raielHNsCpryLanoUUP
nX5zCHduR7oeoQhTF0oPO07zMtS4IN+vT9blUiMZgRKRh4Q0cCVyhc2zixwwK5a9dL9s+wGV+euf
X5kmbFRgL3AYoEot54t66gyqQPM8QKvcH7Y67ehnJW32KHL8uG7octEXdPgiYA4PhTKb5KEIZ+6U
FX0St8rnst+ReQc5jesmVqYKTCPE7YBAwd/KY9ErwxtrlP1fyBjVb9VWw82tz0tXhVmavNI9fF7h
r+5b3W1AbS79HwokANkAqwko2oUkddm0pd7obf7i0a+G8ZIW3738xc7C5HbngaYueNUskDecDVMa
hwUEM8QQuuIF9Euowii+40Q3LwS6NSCwxoWBnLwlHXBhQuuhN93y5VjlCqj8W6IlKytx9v1lKk+C
3toTJjStk/LFnCNzOJTDxlJsfV8600B4D0i/4/fr44GNuy0y2cpRQDUb146BnsOQz5GCOK6BnsGL
Kn+h7k8OLotFASjOzPDmRTi1Iifm2nIsm0Kr8xfF86tf9uv/9nXpgmNm61aFXeYvaOw+j9GtMvMI
dF0UE5bjvKAywHc4X2LBB6wvRBRfZlBxaDjdKEJ58X1piQ0t6VhupfmLY0aNwIMgAFP5+hStLvPJ
EKRlHmcFZS6P5i+6ufPSMHP32pY6zIr3Pp0lWR+UinysHAAPX5jriPeJmkZs8mkKrLZOIoRY8+H6
kJZZOY+WsSrQSwXMEaXRCz79iL7rygzyzIsFfS70FAzJuK+s363F/NL43sy1f93e5UFEQRPpcWCg
cHVcoKAYuofRBKHCS6P8zNphu9n7loHl7yeepO/T3NBrjm3WPNv8jg+7/20Ayx45+b5ljaSaRhz1
ZD7M5d0mzO1yj51PkORpK0L53HuYIFKEtREK7ynvb/YjHnz4EiNYBmJzXTqJZWINxgSGQYwkLABY
VbFxTFaWAE17keXFswUPJJkY56SkKkhB7FhvnuqDvdX+efl551sWP//fz8ux/lzXjVkyxYqrpn5y
TeW359B7UGRDpDT2rqAbs3V5Ihdx44WhuLQIhH8/X/AcrUpGrU+mOA/TtzrdiRLtuTZsrMwY2CgL
p2MRcETZ/9xGkYHa11pCjVn9eRwjYwuetPV9KVTjTebouYLvp0Zcd591Y2PFlzmQlgQPYaRtgR9A
Ouajy8LpoaDLkyy3RVxWz4ZKmrsxa55az/oNxtgfPjb3vdml9176cv0sXiwNmClovgEcFLYatLWl
pUk1oUxzqvcxBDb8yvQtdFRQnW9EvP+FHWDhkJ35T3/P8+VpjH5UXBV9gzP0C25FWPCwNmv/+bqV
i5OPUYADrS/BLpQ85TdaMvYOL2jVx6zco4SYOuFm66aLfQATSxtnSJhATPkSzqVrfaqNvI2Z4s4B
9CCn1Js29sKqDaTyIZAI5TY0qT2fLCpcNLUcTAAvk33RHb5dn6SVr4NhaIA0AkDSks4//7rb1jVV
pmKK0dNY7AiP/qfPy+12FCFEm8/4/OA+avue3hqGggx48utlqD8tE8NuBD7fKTsSWebub379Alm3
wJPEWp9PTp7XwJLb+hSLR606iC1to5UNil//7+elCDHX7UQkDj4/sch1P5n0U3YzUxVBCGC7CBDw
nrxU2LGVDKS6iqtx1iZ+cT95W2jklTHAAHBOOM04CDJQs6tGvR6mVAXPMPGJYvhjwQMxbOUqVrap
DiuIdZdkzgV/3vKQQMB5VuPCDusxRFPZ6yu9NozT7y/2TxzuKFSvRlMRNW7VY5F9LqvdnG1Eht5y
6Zw5dawFqs7LOqCUdcEFqyh1QSw15piRfr5T1Lre6a2ehwkUjFL42vY5bd296fbfcbcM71yfKYKJ
AeLKPkPvmDhTsjIwTaaZUUWcFExvl/le29I7mpI8AGaxfErbNHvHq9UbfWaqg7LTB28Oe2ew7yGg
IXYi1cs9cntjYExV/g9IzPkxK4d6BJIXHQec0Wt9TXFIwNzBipmht919YdWh5/CwMyZuBbY6uEXo
lBMkwFt1iuhElGe8lY1dn2vp3rKqPKzVIU19A1CUXUoy8qaP6fCcQINdacXoWwC++VQV/RzVrQOQ
LVrqqNqYH2avmalv6FR7BK9Q8btm7uqgUUznNa3SPEILkPShYbQLmjRvn+tqmt+JaYiHKgVXlxWQ
2HUzLQ1cpVV3TdLUATCQ/KVwKQmavGp9t9DEjhZm63egVvxSB8fZFZVtxqNRz4OvESsJpqmCZrY3
a7+Y6440qPOJP8P3qwSwB0tYUFFO0AqLjhTteslbZybuFsD2cjPi0gfHAFk5bHg8Js43YzPnZleL
zIwNEy3ek52ZRYn96/qGvzxQ5zbkDT/0vGkA6oi1LPSe0i0th9XPL0kmJDlWOoe6Rm1U1egYsQ0d
oDaogDP8i98PDNRCOkZ7G1k6TDGrpuwIlo4gcHD1uN/qDXoZC2GCTgwsfz/xCAJEH6KNlhnP1u/c
NXx08fQ5A99jKxW0agi5S9B18Vy8QFQJU2t5nnAzZu7LMO6N5Os0fXd1erOHw4sUFRaAw+FGLwrp
tsj1YcD7Fwy11k+bewrAJ22+Xl+Vi6cEXj/gkGHVIaIFZ7fs7JNJ4yxlPboSGvE8GuHsFH41PnHz
Tuu/Uvb7uqm1HQYIH8CdwFMuDWrPTbWVOnRqP2ixwb+Mymexv/55WbgMdww0wPBd5H3hsS8KUrk+
ZpqWCC3u89H3pj+MD3vUkIKU3Xvuu97eU/44qCRQWieq64ex+wqqgs/tJprLWCufhu6p5L+Mec/T
jaBnzT38+8tsGQc/t72LVnkYeUY/8xmdzKBMvhE6r03uQmgESRPX7UXL4dweaUGHRgcr+qBOD/Pn
65P78cY7vwoR+AANi1aaNniBcnMCVe1VHVca9ryhBk7l+qWeByP/Ajn3PG8DfcpDrnxy3F2qk1AM
u7x2d1r2O4GaAKn+qcqD3hyUrXDsctD6gpOBTgvwbZcsEMeeXbvFY+xZpU3gM7fZCOQvD/r59xf7
J4ej1kRGW4rvT/zPYDiRqXfRlN+53Vanw62BSKcw54lh1gMMGbiahB4wKPFfX8DVoWCeAAcDfAMK
kOdDSRcQAQFJ7dk0q8+UTy9dXaM3QfdPM27hHtZMLXQzeEcHxAm55U6Px1eSQSARajQQxe/Ivm1Q
wG09dLHSydfrw7o8WTpa4v5ra4ngTlaoqUjn5Tls9cqrgdM8kAe+VU5fWxxkbJfOLQuyRn6VMm8Y
zASN8p65I9C5s/NvhlBDpB1du1FFxwFC5U2KHsqUFjmoitZzao6+Ci9fJ0OEw3N9qlaHsTSdhhoL
gloZ/qWgNezMILT07DVpoPpofrGxxdbWAnkp8HA0HEYkv87XAu1t2sTqZgyjR28+oYaMtl96Zdw4
lJc4jmW6TuxIjzBHF2hBAUf1nLlJUCxw5kKLDP7Sg4GYR0L0waSiA0Hx3XC/3TyFC38V2w25A7CN
pIXyNJqC9WKrzxw6horvabvr31+ZwbPvS/4mJd1o8xHfV/rA8EKTBdnrdQsrZ/PMwvILTs6LkzEv
Ix0sDM1Oc39kAFX+oluA+pWdBmEFpD90JKVwPqUFEoldqW4/qM/QUM3T482sMuRrDdDTUXDFlYRo
9XwMCrF52htCffYMHnAR0cSFPmp0faIuqgKSESnLkgy10qkJxpDNEK1N3vKpChz7s8Z3NDu0fGNZ
1hb+ZEjy0WkaR2hqNWJZMn50SvunO/B7t0k3BnVp5kNobKGOw9rFJQCODeGQzZ4Bb46y4Y6gx02x
gcxfNYF6Cm4aYNNcubSfWmVqanyegXja45Uo2CHb6m1xuYdROQGJDa0DoJl6wdIi4N/XBrNmQBzt
QGt2THmy9Ody3Go8fbmNz+0sv+PkrKClTjUztCiPNUggvc/thrtc+byJYwINOOidAeosnZKsokaW
KQ0EKHgw5yE4Tdd38Nb3pauRj26HDEnrxKyI/o+0L+2NW1e2/UUCSM36qlYPdpzYatuxky+Cd3ai
kZrnX38Xc9856WbzNV/nIUj2BhpgiWSxWKxatQoEmv5cqBqaif2Z4XFzdxBpawtlaByBeL5Cc5/o
SW5n0XEG/e9Hl0dRyFzno0Ct+xsbk3yTG5UOjg2ARdFBV1t3vJLW9zL9U4TOSKNONmix8rO1tGd9
cV+uT587NOcO65mV8ITlBYE0wPYLDvA6fjKifdodSfpZR4dmt1KFuqSigIRDMTIQWBc8jquu0djo
cxLa+a+Fva06C6Z53KfxsawLRUzqUvkxLRtYSRQPcP5vQSlRDofWTUlJQtTlByX5iLgLDu+Kflxf
Prkczj4L/BqOmWBkHQamKGL3JCziPXVSNDXcJuazkf17XcylueDT+SNGMLOLueiD3nckHOJkw7S0
89Guxp9orJiOTA6H4tlwsPD4vEjP6GZmx01KQ8c9xHpQr76n0DeVBOEsWKikpYjl0bBH22KvPHQR
gJeKWVweaVQGnMxC2Pyy9NaSrZCRm76zBExFACKdAw41EiSIdl680OMFEVUaFTRczQ+zeIDH7o0K
/ZVOAUSG3OYhzvSbtePEqLJ4qrwxKWlYF6DWPLiI7F3XKJUAQaP0kuQW6zsaTtbbsOtV3RMuq6jh
GKDo5T8TEJt6mIXdNvrQYJ+78lOD/HE/4J4znOndacaD7aImdS330dy/scEJMi0J4PpvCUhFajvf
5iYqi/LS2yTZHCQGQrRdGhR5rYBUSxcB4QBOloE1FvPPy7SmrVV7NByTrRsHTFUprRhf9FfiknNt
oxd7mNJ9lt41KosqHR8YGQOve1CAiTkuZCWKeIx0fL/96vYvr9dVRGbbeD9HvOi4JyReW/bqFUtb
xjp3IO/W2UMHrP0wJdtpGoPrkmReJEqaf7P1oIZbDHnpoHU24o7AWi/ZneOxLS2tu8V0NxPVBn+Z
UZDrmooDIJ3diUzh4rOY26VLDplIkPmad7eWaF2IHnftz+tzkxqLEzmCf5FFNluKZiXhUn4FJ4Jl
fY/jv4hagBzqz/oJD66RdmjKF0EGok+fh2n5PFAkxWrkXCIVfvqyDIwf7BNZXCdPLVM+ONEyLiQk
cxqU1mOVPzjNNrW9wF3q7VrVfgyywbJ9r+avNcEb4Pn6esr2DQ384D8gDIPopXDjorvMaoClBetp
wVl6RCta4vpjtr8uRaaRFtqLIpr3m7dHkGJWnYWsFGY5JZ/z7LHtP2vjS5e8gCBkSzrFs+aS4xhr
eipNMMZZY0TzPEEaqgjvrdXbpiAcmc1mAx9mS0l911jjoUrrwG3bDXHX7/NcBH2DPlsGDQa2fotb
d9M3jcI8XhLOnX+XaMSXOu4Tg++1k1e+5/00orvcQZRv8ElxSHLPJ2iIEKnqfqU7/GftxWqAxNXT
NGpwMnVzCerE/GpPWlCnHbqaqHpjqEQJh7MHINYuchycftmV0xP6eFfNwVCVTkovw5P9FUksp3JZ
G8PFUzzS8s8ZnXcROkvUrHoA5T86CqDCNbYQzFyOVlns+qJ86mb7fmnAqJCxXRa3B3SA32RJHhhx
4WfZ3G4aFh+ua7wsXoQ2rHiOgqEZRfgio+eU1l6XeVzli/uqOji2tqPm3dA+LC2qrlmEdqzwPcvG
n5ECvS5bdo+diuYvhxOb4uZDakP9Sdh22/w+07bXh5ceZh1vYP4MA2pGMPU28rUangMwWcUvD046
Y4Ofot/d3H835o8kUWFDJPKA8cWVxItagE3gWncynTwfvU7zMgRFIjRS2pFf9bxfjJ1F0SN2d31q
3DIIzzc8pjhnH+/sAP6qc1FJkRPPThhWzl5+te7qZ+A4Kd306EYElVojCwDV3M3aopArudUgF9OD
hUAeV2wogQqapI1YQsIx3ttoqJZsjFyxaxKlOBMhnE0ETkdrMDE1bUJz2eYNyLrb1e5MgnBtpmRs
nZxhnxyw1IBlBDw94/+nCOG2LEptmvQFIqL8uevu05tRslRH6QCHZqIqkFeznu+/HsdxwbICb+pM
D8Z1C0xMcF3DZDv9uxE7nEDws4r56H60kiH3jDVEW/Hv+VQEQAf+LJUIPakYiuc6shTIT4ox46xN
sp7lzhpq3r1n7xst9VcU/V2fi8Tcg9XrjxBhN9A+2sAjAHNxndrXqh59Qv2ZPuSpQnVVk+G/nxiA
opzKzMtNTMbcJt3GY6hhVIiQBFN4kxLkvIGQ5nnvcxEzEjBVb3prGNO7Zb6HyzV+naybo5RgLwZc
E3kKDti4iFK2vZ04I1nDhe7bdt+We0B7rm+JzJ8EPTKIth1AGcEKKqxVRowO19GyhJmuHyIS+2k+
PA5A64yZsx0r4M2pvmfd8Ks3uk9OZm7Glm16Q7VlEmuDzwBOAXEpsBGL0BTijZprNsYS2psMzdrM
tdpcn6hE984ECLqXUHME5NhZQhMY5GJbm/90BfFZeytzOdQb2EHemRkpsouob9TF9YhMHLjXwcHn
e7nCGsi8BLA1480JGggwrIrVwUgk9yCZ0xa4MiOoT7NDY7BN5XzKDW2HUld/oV/sqPBb64k4P25f
QdS4AhUDAAbuVUHlhwh9znNw3YedvevdH06dIC6/MxQpfMnBQtaMN17mxOMgIjo/WCOQi2uTUyPM
igfWt0G7pCAg+VVW3gZZ07+YEafNQvMcG1Eewe/XwYNrLINhhu70uEbouPhYUKDDMhVERqZ7QHkC
9wNUiSRO0OpmUhQz5GTd1rTuu8o3Bh/FHAodlx2iEzkiKLZb9MIZUUAVTu4XJ2384WZSe2j3qQDh
ukOyCfgoAwJIfo8K20IF4b8koOICQGrHUcMmsETC7qcTuiw3FTHDSi/IvrOG1q/pkPrIeLMHI0ac
KFq7Zt/Y1YfeTdTHC7LedMAS+F4yqjI4kmsExxj908AQgqjI7/7QJ9cIsyKjSrTJCqv+oUHzhvKB
9oonnlwE7lyetEdpt2CVhr6PgTqordDu6o/CjB9cDx3QPUtxW0kVA1ja/4gRjPyUx8naE4hJTfCd
ulMw/0U8E2v1RwI/Aqdrlbp9atuVFRbZy7yd9efrJ1Xi0oNyj3ODIbF9+ThKKdr9lTU1Q7sPrOiT
mcJJ2WX5J5dslHAa6Z6cyBJ0cOlmXBW4pMJy0H20+nZr4FxVISPpjpwIER4Ow9AuWfdbSL/5SW5H
Z+MYeajbArsZnFPRcbAzJLfHNIHBwV4blfagO8vd9R2R2rQTEcIEnEknpdakOKlJ5X5CbW23sTVQ
EXelVvu1Wc672+U5CPnbgDjj9iPC7QO8VmcPpIS83gzcjvmGOWzycgi627H/WDCKBnE8cY/GBYKR
c5Z6Rm/g2gy15lBnh8P1ecg2HlcbbgK8fcAQLRzF3LALxmgME1r42gdT0YfIlPd0eOEcltVgLynf
ltHcWvmmbx9cUwETlLx54Sz+mYFwPtyYRWjghRnE5R54+apEhuBQalsUZlf+bCveDKoJCXqGvg4s
rltIM2oXEfAvE6UA9u2vbwofRHjGAwRGDIenK1EJIzgCoKEy+9LIzDDNn0ct9xlKg2PrH934WrtP
OczAdXGys8OhJ6gig+eBvOW5sUS9f+uBtMsE8kQHBP+rPWpBOmXq3pl8oMt5/REkLF4Efu+i0SFo
QS3efZfNj0MCZrI8Kb4yRDMCtzFUvo5Uv0EBAKZKyv8I57TyuqnO59wM5/nJTbbpoPDZ5OOjrTny
sSicEVE7FZpXm4a1mqGV7OvC96bt9b2R6Ruo72ABdK7j4vlE8rxxi7rWQ2PaDeUOKYm8UDzrZNt/
KkI4o0UyTQVKgPQwAY3/Gsz6fZWgLkKhZLKFAuMDBaeBi30W8YDDGoMeWdf1MO+b1k+psW68vlGB
AmUaxonawBsDvw3vt3NVJmltGHOXglGRGtt0te+8wguMRcMbMWl3htNsrm+PdFYAD6NMEaQZFyxM
UxRrdkWRFEOjweRtVL2vpFtjoEWkiew7wEHCydTb1lsXmqO73xJHXx02G9u2alnqW4upbTxrsv7i
OsATH9FD0O+g/wFXxxO/aVq1ippGpyOX/eDUXyzVcZSqMwc7gnkcdbEWX8+T8VuUH5U9I3pYUBY0
CdiJftJMZaOlqwariUcUAfBUDIa0DtpGlJONVastn6x2YERkZ+aPRqdwl2WCEPLknWERf4R7dD6b
brS9xU2x+8NIi01u5a/6pHe+ToGtM3LaK5RNptyn4oTN6S3Lzhg6E4SD9Q1ciwXbReiEMb4a3vt1
rZbtEmdv5jED7uYKLgfFIyA3PA2J5OHdmb5H665V8R3Kl+6PCP186RodwKp1hAinvUu9bb3emd0d
TffXJyLzDU4nIpgDWnZuxiqsGAD167yLPyW1Pzn7NPKNX1EU/IUwKDX6WSI7jvDr+ZTqWtN7tNjV
Q9b0yx2xC+s5I52DBwKjd9bsIVfSNJONluhORsDxi6YF1z9AuqYgyYDngIQoCFfOP6Bx3TxKXKaH
NB4+N23+z9xFyM8gauePkUoZpTpyIox/zMlJjhtAsxetgOVrt+2/ZXZQ0r7y0yN6C7x4midpkNGw
hOkwq1grj9vW0Tqm6Re7UjwZ5DP4M74wgyJH13hGMj1EWMvv9H/b8rD8Bb4JbvsfGYJOsCVbO2+E
jC5a581srW/QfN1Pq/Ht+t6rJiO4VuMQDxm1cZ4AwtkjTOub2hikmkLDVFsiOKZNMmdzbUIK7Hvq
t51ziEr3b4wqSLnwHME/F3BbNi5GPaIeCooVxJ819Cv+PKuYLKSrdSJDWC0HNZOahgaWQMp8T+Zd
Tw/D+OsvNgRsJQCE8T9iSqzwyjinFZZKL+7L6Ftlpj6ZIoVTJZ3HiRDBita9XtDeiDAP65G0np/N
WzNVMWJLN/1EiGBEs6FJmWFBiK49ccaM26MDBgdwoF0FD2qhvc+5JUF17YiOjhYCuRUixR8TUTkd
lxMAuR/IFtGHBHcZGJ7PBaxER1pfQwx3Rn8E2y/7m+nGOHM7oFGgdv3Nkycci4guc6vlFh4BGdm6
M1owrIpH7qVpRz4XVYBgVwH/ChoDn0+hmee17WcEIo16iR/iib6iGB7Yq6I6emggfl11uVE6N7wI
eSI9Dv40Xhwo4hPiaMrtfGBm2PTBmn9Dj0TU65P4O6hSrguSbQxOMmQAPYlgHVfvkzuka0Ejkba9
GUafgXCISoWBlw8PUCZvRISXh6C4c693o5XhbUbyTyPz0+75Lz6fp90QoMHui9yLbTlGlpai/qxb
NsW47/Xw+viXpxvrgpQeEiu8SFpksUucYnYzL7HCxkEW6pDawEAqDIhkicB9zFuVIJgJbJOguVYF
tHsDnH1I2Uxf6tSbvmtzYioU6vezS9AoeMfgqeTVWnBMBDFeCbRl3y801NBVrkcUHVRPH/PswC/5
2lim785s36b33fy4gOVrrf8tBsUBkk0UwEieL0LJGHqmnKsaGF/q2DI1Eu4ik+yrVN9f3yvJAeWt
gf8zvpgIW6s1HogOkPFCl13cddu5THy91bZRdHPEAdFLIOaBuwMEHNGF85lY9dpqVYm7y+yW7Rf0
J9pen4lkpXQ01sL1a4AUEI7s+fjULLMqnXIj1NxvYzioAHvS4XHoodJIrl+AVMFtwagJ+EroAts7
fTVv97iQsv0z/kXSKS5Kx25dA1C9X0v1AISe782KzZbNARcKb3EGbkOQPJ0vUWuhc7pFJyPMcSbT
752pesFennykGpF+BtobdgXH/1wA6Wej7+tsDLVixwBESf00Dm7dZohAPB4tDdAkCQyN5yLiJCrG
2gRfRZG9Rkm26XqFA3R5IiAAKwRmKt4YSrSOzmChMNPRxtAoqh0uqU1TBZ22K1zFeVDJ4b+fXCI1
cOs0nyEnhhvfaoEB9qPIOjBlCaV0U1AEAVAAYn0XzAI91RlI9vQRRSRl0Pbkxzg4vmGrCJxVYrjy
ncxHR7RysTI6hmVv7ow2vyvq6h/XKD6u779s2VDNhuQ5ihYIAiXnYmiJt/9aD0OYZaFjpAA7MT+z
lqBrb4dz4ykI5wjuPMzVRXEbilt7u3eMPrTsfWk9jd7BjnvfzV+m+GPJ3q9PS7Z6QI/gtYjIuXEB
eOisPkdwUOvDZj0kTljkB6NTXCVSEYiX88ACKrhE4AEqXfViaPIhTDLTrwn6FWu+W2//Yh4OqsQc
j7PVi8xu3ZBWOYjT+hCBJXMOTOpbrsICyOYB4mgDrjeeqBfdlUiijYlmQp+L+qVHqqwkj6YqeSXT
MhdQHk7JYXAetHMty9qBFmjuNMEa5/dObX7xKmtXj21QW+7d9RW79FrhQfJ+sQ6PF1zEStPcqRGa
KebQXQffYXdTugW5bmBML1mrCmbLlu5Ulvhkab1+As5yDs0JLU++oqDeb1SNaOVLx5UMgd9LSqs2
yfU5arB08fwdvWLm7L5eN64qYK6Swn8/sTYWjdE9rocUU5v3NB5/l9c4+hfSKYA0l3cmtgd6BoI6
5IIvqDCmePCS1ujmEFF/dFBs/GJR3MrSTTmRIGyKNddennntHLbGj7m6jzLg5FW4Aokni+bk8IzA
z8yPpS2sVxn1rVssJYTMb8nylen3a25vTa8AcDvzB/bes/e4Kjeaft/qD+3QKCYpQVzhAziyAS9y
+O1iwsmN3SQbHX0C7Kl+Hx3jHu3/nvO6eVxdY2us9mZpjE8WjzDaQJavdvvt+jH7v3wAqAZ5P233
Ijhcg8NgnHRojNseS/0XHcegZbtGuyPDm5tth/rQ0wfTuDkqxKf9R6rglZZLv3TMhlS0T/IbOEZN
sKT/xJbCiMiOw6kYwbNrsmKwssWewsZ9t8tvdbWrAS26mXcbbDunUsQrfqmshHApYCD1kzr1k+/X
N0lmC4GMAg0S8shAuPPfT051y1bwwS4TlKTN6g2ZuyBei73muduUxN/Ae/Z2XR4/WufvO0wIjzt+
j/ym+j6XZ8BOLUm0gvwMJG56c0dZ5Q/zHZ30QEddSFEpbkeZMUF5GOwi5w1FWfu5PI8ZGbiB4jms
37Po1VSRhvFb6WI6J8MLWlCkke6OFYYnNRjqk8CJwaqp+0gpgavNZ94YEO3mJCyvXsKDixMxXb66
jDZJEb6Nq9CsXr1J981sm8bGpk6/Xt+py5Xj4RC0dEA/BxDGGoLqgV6wHEDFVYaVb4ON3VMysl+q
HgZHLgypXHgWFzw2oFUt52xdyjDZeXRr//IW5MO2xf76NC5tPZfyu96WINIl+hWodEzWdISUHNSt
vtGgR4xiQyQLdSpBfNBX+VhYLpdA3R3n8bM212cgHR98HAiHIE2JDtbnKpx0RjfUqEyGF3lkGyNW
xI6k24B71gTmAbXJYuxoZdY6JcaE4Z3FZyn18/GbpgXUCyq8ka5PRbYZhot8LtDhgFmIYbx5KsBo
lOQlSjOeHbwmyi1wONdFXBoYC84jCtEBtkN6TSxtbUfLyZNxqkKS5gEd7rv13QJoH6VC27TcaaTa
XZcnW74TeWIUIbOHuZ6LrgobffRpAd58K302Gdookpod4pKpHAvZGoL1BcE4bgVQ3n+uDr2deVZp
kjLMSPqmzxncpGyzFJ5iXjKt4xEwjiAF3YjY8cHMSpcNqYPjD4KWO1AiKPZJOg28J+CFIxMK0uDz
aWjjwlw2aWXo6i7AMM5PWoLcc44mVbGOxBFDNBG0XBT0zfgfEbRkzDpMQJJVuOIKv6/vtOYOba59
YoMGWzvY9l3HXtaB4iMqX58fi3J7u4acyhe9TTMdhnKFfDuvP1qTPrAo631AH3ZxWz6ZpadA8stW
FplloN2RladUrCLTsyhzuyUGeWqxKZ0WTtZyaFRkkDL1OBXCj8WJ37AO+dClM4SUJNAaPzpeXzPJ
8NAJtD1DDAUWT7R53WIMSESzNrT8FJkqlR2SDo/BdR7UQgsbvoQnX594RbtG5VIDyxj73fhWKVxf
6fi87AmpBECMfhPfnozfahHYUFuMH9Vf2Z5kr9dXR7LDCIvi+jdQ72SikOf886OIOvHAsjr0hmRn
k3ab24+jyrDJ5oALAXh2xC7gOwl2ppjqrkGwrA6z+KMfU7+fb783+Y3zXwH8A04WiYydNcJ7qkPd
fmvMXx59vr5Klx46z0r9GV9YpawbE7SsmepwYZE/Wvs5CjwLPQLfr4uRXACACwKlhDo3xF9FDFE1
sbECK1sVMoKuvHNrNr5eJiHSi2/R6L5rsar9knT3XWAj0SESJk284VAPUhW9S6vQGiuUH85I9TSx
80nzWlVbbZkKIOOKwBU4vVHcJFiupaqbrJz1JuQ87i/lpLgCZMOD6gNoRU4CjXTPuQJ4UV4w18Yp
iWta388Lm4/oSHd7OSgSoSdSuJqcqFmZLGjqlULNKqLd55P5uR5U+BDJRICrRyoEXixw3iL/qGlH
NBljvQ/J97m7n8ubAyK8wd2f4YVtWBsYmCTF8IMdJE8r2V9XYOnXIxMCvgqOgxST3mhBjLBOg+Hj
7+bwzdBURdoSfcUdDlcMdXpA2onGMKtdrUmWYggJwMkEOfuiChwVfks2Cc4lzoFovKJZSHs7KdHG
ZmJDCG7uTb6NUhVlisSaIH+LWD4iCzw2LWxCVaUsGayoDxf701zfp/OnBSh1VQMm2VoBd4NoLqUw
72K/Ca/vmjjTsFYLiLzi8men/9QB6759w0+EuIJlHwFoqewRa9VZ781mKBWXn2QOqD/gBHUuGPA9
kQtqRu1ROxDahVq0z/RNuyoeLKrx+e8nB5rWxGWVhfHR6lHzXiZjs9YK90Ni0/GoRwspIOTApy1u
g57Af5/dvA877HBLl8DU39Erey6P8fB282Z46GXhAn2KYtmLaCfpWjrMZd2G79QLi0WxVpfHAmAD
G886D+3bkMARcjdD51m9nhIzBKS5O0S9wtWUDA/3DFcQCgQNjjcRtmLVrTopZwMWPPZb0D3c3C+a
x7M5DRt6YuGVJWZQBqI5M3JNAJjEP+/H5N9b1/5/i3IAYUGWGUnm888vxqanNButcPlcdF+iWuGA
SFaH45RQd4qnLt5QgqKaRuFMDSDGoVfoO6Ncv4LCSJFhurRKaFmI1y7alXC6dDF8l5VWl5olBWqw
9RNr03pB1B6sQeGpXZ44XrWLzC/wiYCZiMWNS5r0hA0TDd0+3hb2NnPIrrRv51SBFFygnDUK5knE
/TdmM7uR1ugAsUx+5dxpy7ZeQmIqIp6yJQPrAYw4urvAsxWsXxXbzoJeq3pY0fJALLwE17j4ghgr
iqrd26vDEVlFjxpA4WHQAcc41zDXjZNCizotdPyyfUuir9cVWLIxKPjw0BWQ584xmfPhUXXqNrSp
3TAd+9chjyDEAG2u9npdjESRz8TogpjCMhfmNG7I9Mqnqz/Oij2RCLCRJUEMEKmKy+KIwe7Rto/i
IJrtD/1FzxXfz1f5PErLmyIACMOjaHjL8GU8uTEiI9PtstKtkBU/4n5Xv5PqYdZ3ZN2l86+blwr7
zakoCLLHF1llVBN2ad6Aa7rZkvg+mw63Dw/mBthclEjyyq/zmayWkawj0eyw1P0M+RNVtFS2Eafj
CwrlpiRbCE2dkD63Ue67sao0WXL64NYgeAUMGVAxhrAVILjxSqeKaViCGWoCk0aeZH5Ts42mYvKU
TAXgLfi0IKhHnFzkoMpyjXVL3ZAQjQnGp2hRpJlUwwsrNepNlmo5mDVz34nQN2Jz80affb1w5Goj
bQmbMXxqBVmySW+nokStEHxZFOpx8I3IV99kg7VmcbaGbDgO9pOZf5+z240Trm5eSYdDB3srbPWi
1WCfrVpAjjPX71BQ5Sz35qzYBj6IcLThZcL/wAUOGJToqSUmyVe7yEAXie7y+RzOneE748v1zZAK
AccI7j+ARZAUOT91teEOWtZGJKzZI5qfRGjQZ6lgh3IZ6DyNbTE4ZO9cxpB1CBFagAXa+n2c9761
Pk66inJZcvp4nAIuFVIhOBjCRNCJKsqiHKxCpPxV6Q9RchdpQFy9Xl8uydE4k8K/4sTcksVBW5Am
ASud9bMiT3m0uz6+xJyjXQsFLzJaR/Eg//n4SZEBHF6Ao9fKjmb2VevuPHZnLKvfW41fquqPZLMB
HTACIBzkeJFGn+Lcc/IBTEnRaG2dyXtbBpUSSzLlKKfltUBgMeK0rYIjGo1I7zasJaFOln/aSd8O
zEqAfagPBZLYidUc3Nnc2pW91VGd1uI2UzwJJdqHIgbg+wAbhz8pYgUa9MEhGmcFarVXa/lsJHfF
eHd912TriGwCwv0oFON7d75rfRrVGkhBVzBOOQ/G2H+JvFHxlpKpN0DQPJ4ET/ICZk0jasdtwUU0
/+gMfR680p9A9/gXYCUbE0EyEcEReN6i1emxC1bdTDD+pFr9unRMnyxzYKdGuqnr+ev1lZNtDlLz
vA8l4gJgBjlfOTct8cpobNxkVbqxRgRQ0ucoTYLrUi7fvJxK6Y8U4cZxq1SzWvSdCJlmfWbV4Pfl
AGkfWtrvbaIwEZdT+u16A/WJVlUI03JlOTERfdvGbTona5gNNTLldENNttW19+tTkkrRASjlzj76
5InHKrGRxCpAnUQjLQbRyvq0TiVIW6tYcQtJCC8xnz+SLnLAJF1qVOtBEtV9xp4j581jv6z0pQPh
AxlQz5f8P4QpLvUdZR4GQNAw6Zxbic//ZBWHXCNmAZo4MC+CMmcLek2wmq6q/LNsFXntAje1eGOI
j/xIt2fUvs04VWkLLNaCh/6Tl/24vlWX1gFTOREiWAdraLq6ZQuYzwZyv7bTg2V0CgWXzoNfrgjo
8L4ZgjaAp2BY7c5aQsfbs/VRWx4HVY8sySyQCyCovuEEJhcNDdccVVZd1lXHR7c1fTxEFGZaNj4e
FohKAe8NQyqsEtghgTf2kupoRaXv0ty/vT4JSWX0K0OgE/FH9NQ91yi9tTKGV3CJHl/BUu6S15t3
+XR4MUqbRw2sqYPhE/01Xnd28vIX46O4GYgffguIUOV0blOauZQd137ydeR0KwWEXLYBACj/rt9C
OM0R1ydmRbvEjB1zv4veq+rmdzAAHuDN8xB7RMBOTIqvpKwddybNEdQXG9SHoyNwcH2FLn0nSED/
UxchI7y1xVu4NGfa04o2R2vYJMSvvE8Z9Ql7KDPAYBXBqcvFgizg/nhqhzoX95YxplNdkb4F7vmh
Xj41a3vzcUDVABjGkQtD0yv8V9DWBFC/ZLWaY7LkAUOHj0SF4L68FLkE4K3A2wFCVFGhhl4rV8LW
5hh03hfPC4ZhY/t0/pt54ETzFmsIHYgIBUactIsnrz6CtTSIVm+DS+P6tsu2AmHa/0rganFyU8xu
gSzPDAnFUG6mlASTCm56eRdhpVDgwmni4EPq/AtOJHjMsfIK5DDHJr9nFSBph26471UkJ5J5IK2A
ECHizQipEf4VJ1LiBVjWFcf82PU1Giyhm4XqcSGTgKog2FhAU7Dxgol1kiyZvdhtjkb6WlZP3d3N
GwGSUhhptHZB4Fy04FpUrbRIU3Zcoif0Ui1vN1CgTkEOEoxTqJWEkPMFqlEN5HhFVBz7pAkiy/B7
7XB9BpKNRkMaxFVQDcJ3Qjh01AJZytLbxXEwd7X22W7vQRZZqOhSJFI4dsXCueM4MU+YR2TTonCn
sTyC9Kf9+TP3fqiMh1QC6GUQngBlAKzh+UrZQ40u0PWMnTDua/cjSV9Q44+SQ8VySQwuj39whOBv
8knhXOSIQs9WjytPs/KHbLICbTKDpvd2M0ERtt9079e3R6K/Z/KEhSuSJhrB+l0ex2TZ2ma/JapC
AD7CecgFCD4cdETWEIVE1en5wo0kW+d8dspj1OzcKPFN12/M/e2z4IW4DgWYjxvfcxlxRZOyjGh1
HJbvuv4TTZCvjy+bA5A5HswViH0RczkfnxaOMxSuXh6dZ6P3vfZTWoR/IQGmEJFOuDRgGjqXUGTT
OndmA1cHtT9umm48q/LXTJXLlWkxt7j/R4whLFSTo5qqtSCmYluzfNKyZxQA0c31uch0Crl7ZNeR
x0fgWRACGvHaZX1eHhvvJ3seVJVY0uGRHsMbDWcet9T5UrXF6ADjQKBQHjySqdgWWaHYb8kDDQgE
F2UIBscAw4U7l0H0RnO7jJZHl2g+HQ6WGwVx/TPLsi3TFj9B9meqiV8ru3XKNI3XyMIGyHiS3CIp
22612LFefxreK22+6suv69sjcVJg7+HMATYAlKNYvY4m4EPMJni9NvM2tDK+O3G+X63yX7fRfS++
nc+Fc36CyIjw7jdwtM+X0uzxwOm6iB1HVLMaoM7TGvSH9BQ6J1s3Xg72u50iukALQY8qS0b0GYeU
Znxwnf04B7qqPlp2dsCBj0JvoPSgF4KIOS60zGlwxwzsE5Ad27Rhfjd96SYVOEWyQYgT4Y2O1li4
9E1hxSbdLIF2XJJjz+b3saQBHDWfoMOl3Y/beXLebtYHhBEB/ISLgVe72BXHa3pj6fKyOHosJNC3
7LXWDX/BXxK9XBclObrAIKM1HWwDGOVFnGY+MzjIowVnwHmz/VG//TJDqQg4wFBDBC9AVIJoWaO2
x7Yci5d02AyxyirwHRauMuTPkYrC6LyIXbAKcbViZ1q4xZn9T+xs2Jzt3Z5t8nHXk33s7aIu21bl
l0hXefwS1TsTzH8/8WNb2+lWx4jq46xNn3t7CpzZeKhYdAeKFsVBklATIxyKqAQeYLy5hCM4bKRK
ClAwwTM3wDMWZ19c/bM5fs7qb2zwtrb7YXsvBlrERHa/GVRHTOL9IBRLoBuw6wTW6XyeqOiMaWu7
9bE2/+3bT57xgDKMrbPso+YQT6tqqhJ1hL+A0C9Q5UjUiHHZtvHmOp4nPHPWJyQhNrWLhr9LvYlz
timsn3Z8MJtthzoHHfRedfPkGdvK+3b9SPzGXAhKhTgqDD4PphuXcaa6cXJTn9rjuGqPNILWIkMV
REm602PjxWD6buiMd6TGUH/KfGaQ7ah1uxgPArb0DGHXMqApmPtao/q4/mkXdghPZF7xzHcDVcli
P5OYuWOyRqR5nuZHIGP8he7admsmexLfHKmCANxJHqfp4SgqvlMnCm7M9YS+90P9bDC22dexijFc
NhW8cXgaC3HdC84Ae9EWPXF7jE999MAM5rINuh9d85FU/1xftAud4ktF8F5DC28ASR3BeBd51htz
abbP9madtyzZXR/+4oTguYZOu9gWGGye+ztfKKvUF7q29vhsGb/y8jmd96TdT9oxssA/ZCpuBslc
QBBpoRwTdBF4QvNVPdkVfdCm1rCr9rlEt3hyT5+uz0U2PB7OJihUHcA4xCxSx/JoNIukfW6NX/HW
KH/dPjxSR8BUIU/lIY57/vU8du/mtt4+o1j7R69yOGQffzq6sDb1wOzBSY32uWEfG9tQRPYu3BnE
E05HF3xcM+vj0XTx7d+z5ah9n4avt68NojswOCYYXy4yu1o3FSMSVc1zUX7ry24zUPNmReVlzHgF
ILCKILFoWyvQyWg0xeYm3ud5httsP0zmv4bzaVkPWnfzuwZeEi5l4MHwykSYRDgWmomL0a2y9nlK
EHBjPRpI7SznNVJVU17uOuQAOgcgBLoSXbSPAdbFq8Z4aJ9puq3SraolmWp4/vvJgZsJKbqywPBD
95DWr8XNBFx8mWzUyoM2A+01xHBubXpZEkcYn/RuMFfxY9OwDaVsQ9wS3YFVTX8vtRigHXgQCE9D
KKIm59MpvK534nWenoFr9On0M3bQY+3LrZrMGd4AFofDgGeGCGmc1jiHW5nNz5MzBVbVBvrNRhAC
4IxjyTD+Rf1EHHVFYqfD/3B2Zc2N6ur2F1EFEuMr4Clx4nTsjC+qpDvNIAYBEgL9+rO8961zEycV
V05X9VNXIyM0fMMaNBZyPORXufXz56MtDDFKIF+Ocq8nBwmmrptDGI7s5XKIBPByP8ZQEVB+gKjB
bofJ8ifGial5NZMg9/YRf/bKfQEvE3t5jtPwxafG3sNGR04OhtRp5Aao+4z4pnD3wy2EkuGjWi/y
H+sF4kXej3FSVxhlILHaMEZREOiI38MS5kyE//l2xQgAFKIrd6zpnqZ4bqsUKK0YQeRpTa9xsSyr
5s2eNzBY4vY5iMMXc4ZsC4QmMMuOOnXHf3+32201toClULIPjb3mdgqFMktmq+/3B4K1L06VIzjs
SKeAYN0nxciuV4Zp5tM9Ot/3RETiqslgrDgVbpkBjUZuWSu7nfJJnRAW0FVPZmiiapC54sjUU51E
kz2TpIz8bjV5dbXtpHwdwuDV5sCyCa+K5MKps+DFOHlxZ/wWxI0gR+srcSljG1fT374LmgvwRHTT
8eboyBxNZVr2llho1VirqPen23xS0601R/6LiwQSri5VYC2lIxywQLK/osuXKighWFUA0tB1FsyT
qNMnYxagUBZNzqZg5Wtp8XwppN/HkcurJXXy7o1PjtpOkAS8bEKJ4mNPiue8AekgzueZYJ1KnIdV
5i5ND3Jz0uXec19LD+2hoHjsO+nzGPz5PexE7is9tKkJDH+oo6BNVeGMS7w+XYq6mZLRYWZdwCov
DpXDF4JZuOokv4N4SLYdZsteUGW9GhjO9vEoDcnjIAvrv9Y85bGCj8XC5cK/FrNzx7TN73oI/64d
0cOZw1NBlWSV8Z00B6mHLlRcHq3quIweNTpZwyKEv9zKEeqFd+ODEzVT7LQzuQwjTHrcRHaW9FJM
T6VoA3yc1jMgYdb13Sxa5DzEithmpnRIalK6N0Gh3TYO+6au0qah4S9XEY3OQF4nrKuBTuBOn90E
tJ1/F/b4BteCYdmJ4bkxqIfFObUyJ3btHN2EagzvtajupyF8IMbMeQzalg1Pbi5ioPAgbW3NWWqb
JhRxPWbQ8POjqe0TZVnNHz8EFqfKWJaMA2tuC9Rm1m7UH4Avf/acCbYMZU5SPUyLYrDfpKP7mLX+
tIsGo2U6hMprrwarVSvdN38r7QZsCQA/aP3D6B38YuxUwgTY36kjKQRUszEcwiSc5mIPjMRj48sG
94nlTyiF6FveF89OF/yaSymG2CqbR+2I31PeWXHHczdpONQ2tJfphLlFEBciD5eD8PtNZCkfivGF
aBaVKPM6tcEvu5TweeliQTtoTGRUxHbBxoXvl8WqLU0Wj54UqQMC8F94DIgN5/VdNU9ZbLfcXTRt
9qAGi977DWk38zz86Xw5jLEvsuZCVLOVKOk9q4yaILUCOoTrujDOn9GDOnXb91OC20wuCLR8+1+2
5NBP6yDSVGulIZDIW8Q1BUywMySh6Nvcw8PDkDU0ULMctG6u3B2zgSQwQ2/izpNtOjHKk2mM/DSo
ir9+2TVpMJQYoQ29CupFHbxGgSAwWEoeiYm2t+VM7SZ2Z7frNsNcwzxdeU7il7pLmqyDUljVQiTe
gcSWDaJIglKSTO2Z/yI5RECkO71CNrZbwV8kSzRzvSQiHSVLnaO/lQxz+Icaa6i3mvdXHJr2V0eX
PIKl0d+Rut7OpfWrClphrcwomhqmSjacz1lxYFP15IQlDh5deK5JvUI/Cqgx6Ys+LMqtN/Y41lTD
Rye2BL0fJoKpQ03G3Qlqg1XEI67vGhuW6hvpWdlaeyLbz1BJsEAJUgLhltfE3MroKjQs23SybopF
aQWKrbBSd7y3V5IVRawIfwxs8NpxFfapjx+QDIFok5xbSsVZRoorEk75TT8xnupxHLvF7OlLbXfY
fE0hbJE20xT+Jrgsl1PO7N+sX6pqOQKhvbCZxvoHE3s3lS5hwOb4GXRr7fC6L0hdpLz1+oewp/MB
DcFXKD/bl7Ucb5oKH8NyXPsR4KRQx04x5EnEgy6DBQ74vnk+NLHR1ZRUwP9sMy+slpVnTy9K9mxF
x7C+s63pzjTlEwg0YhOSztuSyqfbsGurJXazlYzeyGKgsmRcWnaRokLKQOZu5qUBUGprcWY1l9Qf
xymuavMKtaDSWlEUssmfbghCiOdJl6RcTzpVOOzjKnf9FM1CN1V+1wGGJD1jJ5XfRrHWbhTTsPo9
dlQnlTXibG3A8thMInfqK37U1diqGpCcGX3qIe0ruIFBhtzLo0VbQ9pAEpieFsTXuK8nCMLBbpOx
YU3V/NTOVZj6NQjQgpj6MjP9dtC5jOVYAYjnVK9RmOOMFPlOBoakw9jThedBdN/WOFg9Pbrx4Arr
CffG39ktCjuRbavSkMAiPTYjAr24UbYQeHUGt/cA1x9PDUzX+GqemxrLNM/a2DWS5olURRXnTQQO
otfe2XMnRByEKKhRyaYUuJF1GViJqcBzdZoGSpD4iTatsaoqTVetRcmiyEmYFCosr+jE67hS1Up4
LGYOvosc8cNwU6s9wMj2DemzJgFBF3vUHTtoaJTQZo67Sjb3EBWtlmK2ycIrOMOiZcPenyaIHTLR
/dJof68pFMC3wElmq2oyeRxK/XfGVCa4cEUSohF244PkvzpWD9M6onpBXQ0jtIIw/dRVkDGDRfQN
gCps0VilfMIxqJ8qPs8pTuj2og3z4TaEEzLOhgB+1yzQ/JpUs3ks8qqlV5Zy9DOEiUls+p4mQFBi
v0mHPfV9/dsZfG/p40yIbV6QZJwIS4Sl+MYfMB1RoP64VN7a2kFs5XZAfljhPhQlXYYq9/ukmNDt
pmhNoD7js7VD+yFlIm8TyEoWiQvvmu2c+yXszJthg1O4iZsybBe86IMDrrLuWlOuLjwOXQ1OsDsU
aYMyqZF1rTR31Qp2hfoyilgWh/kUEsSp0sCat+muwDN2n+hYPkgS5vdalm3sTWF3WeEMiUlZgpU1
IG4SQYedMyGYuwlNF4mFNU40zkra/BmkHcAau8V9PgxVHc/M/pNVaO2lo7APrpyGaW35I5e70XXy
3wNBJDPS/qKPyC/p1sUWSpARepldZPjKgS9Dn5i239pFcMt9zbGUnSr2vf4pC+WNKLt2bUV1kRCe
rxCuhd4EOcxpWeZs1Q9q3HDfclPHmvwNlNJkAgxyF/f2SMZl0UKkrHfMEZaEG5vO9ZCQBjRx5dXX
maHZgrl5v5gsZ8T/GNIoe+mHoE5UZ/ULLBGovfg0LYSAOVEUmhVu2790dl610EuoJzSAjKPez6OV
W4Zpx7w/GW3s2HAG5D14e3HQFyB2lDXKckUeR6XGS/hCJkjtzJUYiz2MjN/AeKyWk+DwHCXDA+Vd
kVTEfzKzV1xw6e00JZCECsXfum3C6zKz1R9QUuxtETJ1MCFjK6dqwOO3dHnXZLJd1Mye15nwdbSY
3cour6DV38VWHWWXNqYckqhgH4eBbqOU9MqTMSzSEHlxIP4XkZ4BNQ1xm3mNahG7WfA0GXBVPooZ
V11sdzTfuxCMnROr6OiL0kH/RPjwDOXVF535LKlNPiBqK2EZog9sbqfbrpcI+nIcL1t7kKNIK+5X
dlKWGlbiIS6kP1NowhXEp8cXRAx9iqqNF9dugYZJKftukWdWt/BYNS8iTspL8Nj7Ham1fTNIv1h2
vvDwEXzOkzIb6igWxczuuBRA7jEyVMFWqqAlceaOxqRZYJGlRey/LJfjriLNXe/79QLHLvIFu+jW
TgMHUUBqgAsarTp7KYZGIkDt/R6zM0T5qsVxlGg0/59dq28vkTNAq8tY+aS3jVt35FAJv2nWUO0s
xNJHYAuxblYuedXxlBf5AY21Py1HiNd6ZUI9NeO8U0gmIvM3ikaJI9zDWRPg13N8/kXNQ/4A4FW4
NYKUi6kE3nnGbt5L3yB8bzv5XBBP4rHypnK6CGF9APPVbFZJM3S1u2irGrJyTe4c0JsO5cqZy6JE
zNeMmXXJI+jmVri5LaIQmaJrIFXXIV40zTLTNmgwyvKfRnygJ1ZFXnblSZSUAwDN1nYxte5GjM41
OpYj9AdH2ia1q+x1VXpULfKwR30nm9EoAVDbve78IgQLqfpNSg+xLCT2rp2o0IgFdX4xZgDSxA4K
UfeWarNNQVmmU0GgTWE1PvSQAPpvL6KuxnEjKp4/TH4WxlZQYR4AwIFklmjBNnBouwDN58X3DLeB
O0f8607hjZCDiIc+7wCHNEXCs/JgOzNM7ftmX9vyrkX1/sKNBMK7zEjc77DzY3ld71q7bpIJ/cOH
xm9ujMgRiNkqSODFh/2ct/nGwX2xKhwRriDdQLCZaZgChNxcQLbQ7m/BYSFx6LKuucp03tXX0Ka4
lb79DJ+gQW1ZJt3wF7NtiAoZW1Ux66rftacONq3uSNd7WK/u+JDbnrgLq8GBbzSZzYNw1XQ9dnC3
qzM/xUXJseqj8HkszIMbvjZ5gztQWPY68z3ruWxKO4a+DGDdRdCRfFkEur5lUH958DP8erdtg9fR
qDBWLv0FcWZvMc/ivi1VkTQl9kUdDm/DGGbYZe2DqycYohukgvnUtXHQWR4MSasmGSioLWqK7APi
3rs8dIsHKJQHL9Dqyi+M53S4QIegiquJtdesJZNK2goJbAXCxaJCn36roLFkLx2Tsds2bKImhQlB
I9bGVbdD43O9LfhRfbLykdPlEahaSrM3Z5zfuFSXYwfz8cGvX+bA7FtULTjyJTHWVyoPf1PWuHHd
ATa56HKF60jbjoIkXQgoTRg00HMLofCENq1s8cGhrk42kWwDkGTcbuO19qs9ea9upMqkbXBAerX9
SgZwDwmOotgUmAx0mWr0e6ccc9YxeW8ARUnm0GHYQdX4t3ONFVdekCVzHxgkQH2ebWUzqgtBLUVj
rsWWmcwCR88DmqQko+ekPPMfJgG4vFPMN1PlBykye2R6uihxsESH3mYPliisOPAqd2WKSiSzodXa
6DBftiVT+GlF98vXzYgUXhxJBazsn0E2l2lhEGEjPcWBnc/t9RRSvIMGx46bajxY2lQvHOZZj+D4
NeMaWlP9rgSqOCa4esZEB+7eQCHqroMiwTrQfVEmJLf5FhJi3p3gWYEd7vcSyDQYE8WIF+mTAHl3
Y8ikVcpaK+iWTVv7q1F1S0809gPyYZ3WwDpdj1DFXAx1OwBhT52XqpVqXo8ZiMnInYDky3BS4BaM
4kjaXTKEkVmJKXzE1LMY8QhoEiEC1dnYh7Zy9ZoXSP6DcY1EcBkVMrqw+0DD4IAV6lpK3rvbqFVm
obyCXBQD/FTRUu5TV8t7VEfp2rfIU5R3Uzy10V0+4sUo92I/97astPeaSQTgPPsdDOIJIVmwMDmN
NrpH/hehIz8FXO9Flku56Hu7Snpb91Vi2XaTdpQVaR8in5Ezew0gVZV4VgVtPrda1xVZk85ft9Zc
9wlC5A5ev2bRIbCK/GpN+8eQrqU/xM7svZEp65dDJ5xLmudAH6Lq+uah8PGSBxLpd2NnKvWro2Rs
1eyQat6TIeMLPo41Is6hXOooGGKuhmrralRR585+mq1CXNZ1ENSpZuLFsYxe4Vwt1n1u/GvmuvqX
7jOGlBJqMnZQHmppfpdZ661GyFPP8UDzcltCuO2uNKp9qQZvOoRVdNdYdpUDOeWj4FYVYwqXeivh
0ok2XWXVaQkxojZmuFd+M1wid0BcjM7alOVvgQjhMpuofVVkfpdOehpjG2fMpQkF2UmndlGqqS07
Hl0GKdrQeoyIvnGNgXV84+pFW8piqwk0cxnYVnGhmr9hbr31Xgvv5LDcBxwaXgKRcgr28itjDVRE
GeBCzBTBJvNgF3kxQaPr3jUodw2o5WwUsq44a927SfU+T8esD8PEyxy5c/vSQA7AE4gHIitH9bQO
YuWMAtrgpbgrmuzo1xw8jBEZ07EKnVutqXgrVAfXEIYTFNx4Yx4FroWVpEhtlxNSwV+9T5A/+r4Q
vwfKIQ86dLe9IwlEdyHQm8gy1zJxSHNouD9d4LZFA8/voFeKAubSxl9UmzqUZMTrlHEcTv6o1S81
kO4RajEG2oZ9vch6K7quA5UtS9O8cZgzJyVIhUHcs3pC2TB6RlGgTDJZDw8GqK6dP5EsS8KQGbwi
wpcLn3SFDeMQFiw1m3ViqxKy8iS8n4e+eItQAb2BlNIDUEf+2pCZJqgIGxwo+ewuDPMfHJTwKoOD
1oeKO+T0cv5b9UQmc1QOFcoKY1mkWljzLacDfwuOmIOCaRyKUUafJZLPS8uE3R+mjsvAdm/wu4d0
6tmMqBsFs5REalwAEtQdWITE1hmjWzLmLBndNogJbbE5m1rHlVu4yYRDaCndNnspgXe4hXiBvHWG
wSyJkVejr+kNUGylijUpjsmGxV0sLzpNOHaRFXdj76yawqAGAsQuEAYCBaoLQ/1p5dr1fAOqXHjl
aphmzbXXrI6Hx63sdWTS0m5C+KNbY4zKM3ZTRiEJ7AAP4iedQ/mZluxX/QaoizjHzgbYHKdALyFc
B7HWTPfB+GCCxUjXrf55MwvKJYAlQMMCpBH3pEXDgxDRRs0punGpU66zc4zkr1oZAIkcG2UO/pwi
sDzUsChqTXRfW4vBS5zsDCToi+cf28cAcADLDyfJE6BvzW0W8SEK99J7xbGKhfh9N+aLT/D++adg
SH8INApveH4lRtSM1m6zyVCB+36QMy9BT1BUKM7PIco+IZrUW1wt1pmO0lePB5oC8vGA2oH8dfz3
d20rgmoPbET8ANDhi7fsnNr+56dD6g5IboBc4EwKXaiPTw/niFq0UHQP/Je1Cev193NzBH18QFuB
W/T+8Sdzg5TOJUOOx9tiGwWb0Wz0vAr4OTzCubc42QeoUKLtYUm6b8xvMx2K1+/f4tzjTxrrRAwi
Q6OY7oVco8BNz3zhLycJrUmQH9EG9b2TbwCxr8YvhIdfby9DHs8idt/ac7qjX70DwOFwoYmQNn7S
72HCybko0feuJ9yScxvDxvLns3RUqzhKXwLnfKpsWpRDUxeQv927qEkW7qJuf8pYw2J6P0Dwca36
ZWtKAc2svaJjrMOU2efA019NElD0sJ2g4OtirI8jWN1IUXki7v4edbTYZ+eIDV89H5oeR3upI879
tOGto5AXVCh/r3EfIooPtHXmIxzn4GTDHbEZ+PnAWX42L1XcRRvVlcF+1NcmSyG9oFf9bdT8fEd8
GOYEMGXVJc+iEMMItA7SrDpzL3yxIwiwiXCXPgLmP1madC1KIHneBgiavSs+pV69ctEx7lGY+X7N
fr4goJcFiCKw0WDsgoTw8YNL36FjLSLkG64ptrPX7NGj8HZCje6Zkb54JTC/QDU6KhJAg+hkpCxH
z5rw0N47zht6WYmeGGLGAvwG9fORgDU7goqPoGn7E0SngBoFFt+8lzOBK3un+/ESQAPyzHWBymQe
sh8DC1HkgGgEQL1YdhCj/ziJ6K/NQL5Jd58Pi2FcyHOa2v/QZE4WNUCkBKBX8IaPoJqPA/Q0QOrS
IgxxIhTuMsurkrqoQsCF++HK1CabwOoXcKJGsydLrcnRQEG4QSyN010aJ+QbtB6LWwfogjhDTr1C
4Sm4Rug6b2k929Zq9n21c9CdvabTM9zGINjlr7njyWVlZ3rR9GAIFbYImph55bCzTZAtJs+2XoeK
O7dlidDz+3X5xWoB2RSkG7iFAyx9KoEcwYbB9k1P9yHO0qg6zITEk1mhtPf9OJ/h50dWK4ZCpw8x
ANbNx6mdOHhYqnDpHv3qmOobBSkGVLrmAUUrdMCzaavUitQb5IaoPZ85rD7zfoBXwyL1cTGBfIHD
/ePo9FiMakKb7Z3dEHhQ5s0wwb+FexcVbWKJxFEov51Rg/h8BmOpApkD8goGJqfkMqb8NgwmwfZ5
lq2YZS1/fT+lXzwflGrwFo52XJCWO5nRYLZ15TNRHLpWXzdOfUGdM4J/50Y4Lp53EWFby2iAtGNx
UGizyoXl/5RGj0k50neP+DLIUoYnX4V7sERSlBeHskSUkJyl9335+6H17mPFASt3SliLlFB2BT28
vUMAjqlXELf9Hz7BuwFODqSBTa6YOwwg7OVwsMmZA/bz70fCAng2sLagn3/SKLRHyWiLitkerD4u
ICr84zgHz8cXgFzuMXU8JQJwJ7Nkq5m1r4PLxlnp8My2+3zpAYz6z7Y76sBCs+bj+iGWhP+D4/FD
aDZNdCj9ZTNf/PQLfBziJD5ops6zAYvhB89KwWyqz0m6fPEJ/qGfguKGmPbTJssgWsy9Bt5zrr2p
L9rsxzsgcnzARIFxBYHq04Uz6rzStbHKQ/M7B7h5/PkCAsUcoEccEDj7gpPZ4V1N6m6O+IGiYE7i
9uHnk//+8SdZNRl7XwYjHl83l6G66oMzP/+4Pj5ex0eG/H9//qmJsYvOIh9dPN9RiQgAUyAxSvbo
oCdFeE4n8Iu1isoJsN/AUx4lsE628lT6fl5FdXMI/LtWjfEEd7NzxKTPl+1RYfb/xzgutnfnaVcP
0FRBeHawFkIX8bhwjuXMxY8/yodBTq6F0G/A+2cYpKXwTSsvTfPjew1vAQkq8HRBl0OoefIWncem
oWyaAw70hXHnC1ap1f/wDu+GOPkYemB+w1jVHO6H+Woqf3ytwXQK6j8Qt/Fw+ZweS7wa+ylD03df
81fZJpSciXW+ODPAPgM0O8JEgb5+8pmrFpigqWX+frLTYgN0zI8n58PjTz4wt0BkBdrf34/FtIQG
WMvnM/vuyxeAUipUSBC3IL7/+IUrUvhmNBoT1APyGMDLRp8Z4fgbT3Y2EES412AqhXLiaX5assFB
QTYM9rpfAujm8yUbl99P0xebDZ4eyLFR9vtnV398iRbAHtKi6bmHpm3iltetdSmyPql+bF8ANUhU
LGHiCdHGI7Hy4zgCCUIBZchwn5Xikl3UZ6OkL07BDwOcHOI5yfN+RgN/z/8CWSiLpVckQQWq6JlN
dxokg24BgAhkq1AfOiY/p+T40XHZIKbAOsgA8RgB7oBcWOo+AHNBqY2J5hR4LzQo8vX3X+ofEsG7
1XDkkSCHRHIAKSxkrafV30YW1MnYRA/zBLgJWJncjTNgIu4iM9NVAX9ptC/a+0J6+o3VRL3p1o8u
G6HZ3zry64uG2fcCfhjLmrAotqgh6PCOQKRRC6mF7AbIU8xVHt7msoOFmSL5DgK9Gg7vUNpP6ouR
JiCZ6C4DNGG6s8IGkAUxLGA1H60AjBArR1FgRAFE3AzAr8DZg09ArNcRr7ZAnOa3OvIOYHXa6fcT
c7KE/50XioIpKI7QcjnVqM5INNZ5MNJD4V0+rtpmyx+/H+Bko/87gAudUZhVfBF+VMMgI9tW9GCP
WQq8fT+SM69wboSTy2KA1zJxc7wCPCWsFfsfXoBAvhblOsSvR4n1j5svb1BGawcHj3etVVHm6zPx
Gf3iE4CyB16mC56k/Yn2SXWBOlrY0QMsvKD7yTi/zgJH3DmyzW5sDypHlmfgWtOyMmVQDUo8Lrwr
NKnR1hp1MCwDqrwLQbh/Ww+tXKFkQP76Wl+xuarXNtEhijNWmXalJTaRGZxV6VmgBwQK4aAzAFcX
DmI5SgCtRrAPALbLp2QuwIpLAAAYYsGV/aeDCHGsGGgVZp7oJdBK56RJv/iMOB4wCQ7KiVgqp3dO
CRpp7k/ugZK/0UtG779fhyfXwXEd4gPajgvCFBTsT68DIVkY1SGjB9QUYxdQhGm6ADD8+0H+UVk/
OWaOhByweyBNhU7ZyUvUJpATjzL3EMxB2lYrNjxGqxHVG/cZAD2gwGmb8rcj4N1P6/mP7/zyg+cR
hXJrPBNCOcdC0qef4jlHBe8AEeFp5kWigUFCsXUPRLVXfVcttJvfOPDrHTN4E+XmmjKgnyB2QFtn
Qdr2zK78YlUfxdj+O/zJrgTaSKmywPDjAGAlj0HiscRl5pozCeCn90Tp+cimJLBcO0oFnYotmkFF
HsPuvUatcGdBKMQXOMy14EtadeVCl3zXhcXjZC2cgd/YbnHmRcmxpfF+oiHN+q/WBkqGqFSeHhBc
U+ToqK3tiELLt1WRkxALpIWsFYe6s6sreB61m7zk7rGcRzZYOxLoTexAjoq2Z69VWGVJNkZ/jSyh
wV1nAiDCCYoJ/ajXgLr/MPZy0b+FlH8Iyvwx6/9kfu77UpWeN0UQplyi+z2H53bByVb+ZwBUvJF2
ou+AMPgktraFIyTJh2gHkkTvJNAMdd1NNyfc3bs07Z5gjSigF1YkCFyN/FnF4dPgxx/3LgMK5Tz3
ECeLdmixdK+QKKmWXRmSzfc7/RgRvfvon0Y53ehu2NLSwyt6uRsrABscdROZdVNdO6UPRML+++FO
A6d/x8Mqh/jrsbZ4WkTVqKx2Xa/Dnc8IylhulAPAYoPT5QUy7XnvxID+DZcNzveVQ7pwU9u8P3z/
I06ixE+/4bjl381sVfhILkcV7jw5JqQE1r5zo2TMCXhM5FfldWd21smR/X/j+QGObiTLn9SGxhYc
cUtU4c7thkWDmKhgLEWH+twJcrKB/x0HthbYFmiefBIAkjAiISPDOEjZrjNvZrENzK6MaAVEen6j
2uClbadnybzEhYPj95N6XI6fFtK7wU/OSVvaAJRERbijJrwq+3ITlfWZAtZpYfyfF4QWA1YNogv3
E42Xd67V8D7wd559EzWgIbILPf0iZsehKa0hh6z0ghEoOvnZSp4FRpzcBP+ODtUjJKouroRTaR20
1gYQjDB6PfZLauq/QdQvjcfSuurOdG++3CaIY/871slsciAe7RaEsl1vhg70AICjcBmTxhwksE9o
AbQbIdQymOwVeC7nmjtffUvYHyGE+eddT2OMPGdMktLyd/l0OdxReeZKP/f4k5ezGbwkyxyPPzal
lwgMz2yEz/vtGCCB5g2qOtoJpzdph6drBpGoXSv+NFInU732rLefLneMgXv6mMoGyAJPUtl+9uQc
BKO/g6KwtyHumTzv81r7+Pjjsf3uiPJn0kJFH4+nufXUEHmdde3WIsMlCABnboDPXwNDHXutNgoY
aG4d4693Q5VIAUmXzf7OROCdAbHI/3w/VZ+PWwyA3g548cdm66k+KIQ2UBZ2lb/z61WW47A1zxOu
zVFc0vDcUfvly7wb62TeutYU5ZhJf4e21bKth9SLFt+/zecL8+PbnKZRA+g4uY+3KWEXG6SNlMkQ
XSnwen31Bu7R96N99T7Hqi624lGu4jT4NVUgc/h5way0dLYdi1ZGH74fAVW8Tyc3BP7QGMP1gALQ
p3JuZs3hJN05u/FbuwuWPKTNGghqlUrc1kMyecrbZDQ0i5ro/qCDMU/Lqcs2YqBTPMIY6mayOm9j
d1V90zQiX2Yhdx/Au5j2bSPnFU4w/aBCy7ttKDiUoIhXawEaY2xMxJLOHsoU1CFQAhnwH+BuOd2C
B3LeD82Ab8hyd8XA4QTjvhtXbVCN66ohVRr6stjRIQ8XANqXSzpycHdtnl/wCoJZSTApflEGI+hr
/t8Ao18OTmXfSL/nKH3waAHj6SfT2XLVV+WY5j0XW0u5ZglKqXup2s4DOA3QE7AW23lXgYGx8+qB
Jwa2S0mHRtHSy8vXCapxoJLnTpIJqlK3Y9Z1NDd6y6OCL/pQjpeO4GIZaduFtoFuU9817Z6WboVM
SfDUA/w+JkWeLyIGutwcEHHLFGC3+ciDe2b57RJw9Hrtjp61aoesuoTBqJ9AT5RsusB9FN6UJx4q
h/HcmuxXYLPxP6Sd13LbSLe2rwhVyOEUAIMiScmWbZ2gxqmRc776/cDf3t8vQSyyPH9NjU88g2Z3
r05rvcGTIGd4SgPx0a6V7E6q5O9iUEI/b6TnsO/mX055ZcM9t8IBq0EcUZGF+SAiBvI6AiWtiCOG
H1snTe4ME5S/qn+2p2aXK9eehOf2d+AanFAUIBaM4vsdq7UaxRgUA/59GG6R00N0Ttyl1jXFubPN
gAlCLQJPXP5534xoZTOEuSKOKIB3kHLCeyb/MHTm9vIKPLfGdQop3IchEFD4f98O5tOimQzWnwXL
BAoFDKDLDZw7TOA5YMG5lHdJSrxvAI2NQA7rRhxjuHqFPMOAFRSJKA8Zu8strR+x3JHYSwCOomCG
OeAHMBW5nZG0SiuOaqzsnXjcsXLvSrv0ecMhGSD7TTYA7tb/SdrsIUjlK2+mc1P2tvnVzaITXReN
ULthytrfZkN9McJ2N/TqlQE9N2M29WCygcQglYv3A9qjYaBZRRAcCrv4oRuLBJ0SXLnsnmuDQiqt
AFhgd16dM3WrZtA+GumgThJY7dit0ysJuzOXTHWRXPm/Jv78/ZuTX4Htyz2mkw69WZquKJ3eLbIE
xLIDHas7mbXld810Y45sb5JxpfVzQblgk7gPYGKBNMv7MUzi2TYiqwwOo5Vu4/Sfsk026fRPPF8Z
x7PtWAjSgdxRgZes2onA6Xbo0QeHKp/cpPnsyDh/WE96/vVy6J+dLxTceHepbBjqKvTKKS0bs0mC
Q5ButOQhKf2//j5Ht87jjg0Jp4Ml9N9MFus6gmDsBIcue0LFPXu6/PlzK5fvgy5ZbBEps6/HSZod
Ow8i6cBmrhIRJPpzSRO3c52LB5AnvS83me2GYdvsR7Cmfj6MNlRu7Voe6sxA4mmIYK7GebIkot53
dJjJhIHKIyob33owRu9yR9UzFzgSm4tb8CKw+QEpUuj1oI0oKxymNiw3S/3OKwyn94wcUE2MPsHX
aYAaquaVvUOxqvRqGK27MpINztgg/NlyydiOiSg9q6lir1RgwGvl/M2uhe0nSsDNIEkmNysknD/L
7neEhXrUG7+6pNMf5kbtfGgdmWcZ07Xy2pndb0nZLjkGBlC3VyGoV0oexbIdHKCKukGkbURq4VtW
7C+P4NkJWvycQWJgTLV+XnFLVUkPEymaDbM2jb3qSgPrTORyitCR/7awBl8PokyHVAqlQxAMfp5U
7kh90is065jh1WO3+R3iL26t5n4C50m3umNv2HfT4MABzW8Az3lSWO/scXjAXXKTZNFegVJ/eRTO
DjYwFxQouTzz5/swVQwqCUKxCdPywbT9QhFudc0x8cy9ClGsxZiAzDeydasJTWtjgIGoSIepewrk
z0iQ+KoMUsExttl0ZQM4tyyAu5MEhtrFy3Z1STATfTDyKBXHqGRWqx+SjcpSsuui3SSpEJT+/tW5
kFegsSxgyg+oboiWVWMYjnQYp8c43lc/L8/O2RDicU54kq0Bx7/aRUjwUdBWB+kwjIZyJwWm7EFw
bLy4jKEozYuMbOuoJ6QY4vvAgimuzxSKRRt85RUrfIgFwSbTtPQZgnzwY0wtxSszHYi7JbVbreqt
O72uxPPlX30uptA0XW4VGq+xtWBkxd1SHeBCHVr7M5wY4BYp1Vxpc7mVMyciPhH/bWUtz2pMUoJS
kyEdZIXA8uLXbriL4ysZrLONLJUMjCh4uq6h1a1tVOaY52wSjeH4PDEzv42GALPlTNnYVX0NHXZu
qfAwX2rj6qImt5rvORUDr6BCOkjoiJSkdAfnd5o8trCdO/nKUjnfFhlIIABkgNYJDU3D7Lwp6Nsi
BxaiVqxknV/MJmcB9OT+mnvEuZWJW/h/m1v+/s3Jn+qFisAcXZtjSJjKzpkgKTgvrXqKatWt8ysb
29nmcF5eTK2QAlwDu7UBYYKmXC6e+a4K2UFdCPc7HXdF+Vpt7cxAstNbvBl4/Czpuvc9M7o+rCuF
u1kXDntJRK99oKHkG23qJtohy/DXeUf1bXPrwK+HKCtCe+Tkh7LaPnbZ18sL68zB+O77qxhMrSaz
JpPvIyNAniu7Cs1exuN9jp0OAObnxbFAgNdVWauVtUbJOzrQ6D9Vi8qcO++MnsvJhm06hOEzcPQN
5kbOnGfAF69y1rsLEIVb38s4DPfIH+0DObqy1s9EDD8LSiX7LIWdtRGrOY2wpQtuVHOw7aXWTatb
CWGiJAz3o8g8uzbdywN9Nm7eNLjso29WBKIefQLnKTjYUv9gJM5tjvGi5HCzQu0Izd0rK+LPW+TD
uJP0p8pIMfzDW0yV8yBP5oFx743JtfLuQUMyRG5ezfS5cJE2moadFvT7ctZ3icq8I0hzZdM+O8aA
zDDiU7m8rvecSWohgEvLMwbivy49duOuR3GlPTjOlzS/cg6djTPIB9SlsBL68DarS8AHyfI266Du
66mxsZV7Mf4s9AgqAIFte4F55Zn2h1bwYYzZuXnr8q7+gDRUelueuqIODqH5VIyJWyL0GLWaO+uK
a7Una/xqTztJxzxHVjY9ggg9XOMSXZMGoSoJ+neSCbcIeePND4klI280uDXV9Ng2d8W4xz8TtR7N
axDgG4O9NCDmqd9Z1V0kT5wVITJmB8Rj8HvY2cZjzJtbDI9R9I8R7A1krtR/JGxsjZu5ukH7xr8c
zmu0xXLfRQNcZ8ul3sIArOK5CQceG30UHMT4Clknmw65TF4xnJHC/WFOOYT6vWr2R8l4zIfYLRBs
bLJpozqjWw4L9Tt2W8veX/5V6rlVtvwk5GyBuH2AvAd6OplKpjgHUzyMauuP3ReHGz/Kl15VaZsJ
kQ/k8Mv5rihfNYyXralz9eobkAHPMOaNHn8XTeXpUYkK/KlHbVnPTa+ZtlP7O4jRodD9oLqWmfnj
hr4OI+CYGBVx7+N1sjpS2qCyujg2nEPCr8njchMSMpX4nQ+zryq30vCS6y0Pvi9t+VBk1ibRNj35
GzXcoQic6THpS81tslcDw+AguFOkdJfWj7P1qex3vX5oilPjvAz6fh5f+za9MfOfWTWS2rX3ZXhz
eQLOlDuhrPwh4Sx+RZCC3m9ztj2jxtQEOnVqxe3DR6m5zZK7qT4ZhHxcvrTVLz26odCRoNhxue0z
Rxl2DNyfF/YrRKRV0009wVATtk6Z/tiVD+Xp8ueXgF7NEkA6rub475CaWQe83iR92JWVcYhN/cEZ
w51hkqeb/5Iqv6wrmlk6sCQkAde8H0CrIVdZIix0sNXYR5GrVf6SX/uhhWUc35xEo+jmvmk64yDr
J2E0bqx9uTxS5ybCXoy7l34AQ1lvDbqJkmVrGAcVvQy0qK6x8c9+H0cvJoI3wYf0GBJuAKzITh+y
xoVI/eNf/Po3X18NT103jta1fL2sPuXqo91c44qeORbJbJNwI5+zTMZqeJxu0nqRV+ah7PUHfewO
8Wh/jsfyU6wG/mSJ/Wg02ZXrwLngXUgowKUdzPDWmUtrUAeljwnePm44FBurfi76UWzyHrHHy+P3
oSkWPnSaJV3FyU+u+X14xSZJkKjq0pOs3db5i9lv5+4Kwv9aE+r7JlSkqvu+rNJTmE/9Tadq1K26
MD0Uqn0NVvDhQKE3pC+X/AICE9SE3zc1iyKPRUhT8iD8amh3chxbrmMWodvG2s9O5LvLw/fhEbo0
CEsVShuw8A9SGcpQGVrglMkpib6E5q0SoniIQNO1fNW5fgF4ddD80Bfq0PL3bzYBkQk16zonOYHa
qLdtmG1Lu7mzy+EHz7a90Vq/L3fr3JRpCMGTNSf59AFDVc3aIALHTE7NZLYoAyWfGoEEk6r/bTWF
4Vs4GbzNQFRDXH/fr1TNeG3Pc3JKUVOrGy6cP6r2y+W+fFjAqzZW4ReLKNQRnElOvBB/6rr4gmbM
LcgHauvtD1UUj2AmrzntnG8TzQWLmIAkvY5D6h5g5/WEczTCz+DZHEq/1V4phOj9HRjif7GIiYz/
a85Z6u9vwkNKpz5ESSI5DSDHM96Gcl954t8EBVwXLuzsTUzZKgh7KRFJl9bpKYXIno/WyZic04wI
5+X5OrekgNTgYclxBPN7NXaDPQWKFpflKWms8EkXs/ElrkKUzT5FAVvuv2jMAguL7sPiwrQ6v6H+
i5T0QHGa6tpHt2QviujGgYwwSfmVSTrXLxzgKAhAgPkoOpDqJYorWVMiEsVuNLxMaHM18w+eCpe7
dC72FgMKFu6CXl3vFZlRdImm4WRVpULZSgmq9NJsbO1Y+Wmq8TO31nu51dsrA/nhlGeV4QzDOYli
DQLJy47yJgRDKW4QLqPVVr1XpHvnSgLg2ueXwX3z+TJBYiyqRHlCODz2AXJeHrNz+93bX78KbTRG
GkktFvev16Li3daj335lq7vWg2Xa3vQgNuoUjWx6MEcbrMW0/88BWq+aWK+zGjz0CcFQ6VFRd5cH
aPnf312nmV7kY4BxqYgTfACjobsc9lh6lKdWmndFdjsO2zL7GhdP+bg31F01XWvwzGrhwON1Av6a
2/ta/6irRy3vEBQ95XIFWLcV0r2VoDjuFKrkiym+Ro05256F7AGHEfXq9a4z1nMRVN1Ie842fqb8
+Su3N5fH8I8UzmoQOeu4myyyThQkVlFmTEpkSn2YnzCTwE3VHmPJG1hTHiAl2yqPdSht4mLwJKT9
WrS3aiM6IK9thB4goKE6qgZVwzJSYpdtuvtUzPN419lhIlwVwddnplCZ3clOtRvaGUH34ziAZKd8
X2pG5JeVKW/KPKpRW0zEDRKeg4toanQnwhhRknpIjk2FTJZaYryA9ja+IfhhVnHj5jV2H1nhmUL3
U/Km5jzjjzAmvYskesozXDh7XQ7mxyyytDuQd4HPNMUHkWa5stUGjfw1EBSXcgTaOmqVvQ6wZw5y
pbzaRfANyc2p2cZZCwYxSuTNIFmIkVp209duZum5q8X2bxRbghdNkjFPHYWpbHj4fzLLJnlKSz0+
yUropH5souwfzGF9Eysa/rGKUG5NRQ7+QedY7d1OxI4nLeriqZ4bt1kKzcxslNpVSil7zMZJ84ci
GR5rlBoZnqG+ssmc2QGAJ1J6WVKZFN3WO4DVj3gvNinnZnf/K2uUK8nnMyEMdx2k7kLzJ8ZWlymj
tfMsMfTsJBBQjeZXJXmIhtueAbwcx2c2SxKV7AEUz7kIrF9EmCh3dYB79gn9btdJ7svaBsVxBbxx
ZrC4A/AiWcjNEBFXt7ZQ0bBnKevslIU3wbP1l0oF/Hy0sJiFpXrH03RdPComA3ZXJaUnS3wekELV
Su3Kaj/XAaw9FRVU+pn8hlOWciRhmH2KKs/oXsxr1dQr319XsGG6TlnQ833d2TgbUpCXJ/na51fB
JJwkMOSJz1t3gL/b2L/8+WWrW22FUI0xS4InSAJovRU2UypqlMnS02x2XlN2N5p24IrOjneDh8WV
G+W5vrxtbLXw7CE1UJUv0tOk3EEn1dTny505t/AWVB1pAsvhZrf6vp5ko2mDKDi1YlMgPN/BqsoU
v9hebubMuoONB1mIO7hsf3iq92GrUf3JWBJIfGlKjjKqsQ9G9fXfNANGBz9SG6TH6pTinogGtR5l
p1DrTtQa3GFQ96UxXenNmRsFWZXloU4QfIRYCug32KyK+jRJg4uM6MYc4o2uPITzwYxbN+gHN0iv
ZCLOBMIyRVz1Sdsq8OBWdzA9J+aUoj6FRynLN3VR/P2iR7gMktuC2YOYuYqEzIpr2yqK6qSV5OsQ
/b8SaWeWjYHCEHAG/B7ZgFerMiocDRV7tTwZqp89PY0v9ejHV1bLmWhGpIeCKaJb7F5r5/dK7xS8
3oPy5KTTc19upigGkirZ6DL/m9Gi/rsYxvLnGhBm5YpexSO9GbPS6/j3dDmSz003JBqVMxH1hA+8
g6lhinI5JsTC1MOOdro2VGcbcDjOAVMghLaebllihwceXZ+oB1V+yr9/3wHOc96LbF+c66vpTpXC
QVu+ZoAsdd+14VZTbi63cG6y37awOmZbq1JqW/S8SkTqCkv1uTRhTfK9uKY+dG6oHCjhDo96kj1r
CHIYzVM9jXp1Ev9U4d4pr+wmZz/P9Z2SzAKnllebFnYZQkbOrTo1xcuEL4F1jfFzrYHVyo6HpOxC
jQb0bKfIu+DvVEqW+whlV9JFMH0WV0Tt/c6kd1hLmJVUnpqo/q01XO7V/Fr98+ORywMAIeilGsL+
sQomOy1n0EpDedIW/R4Ab1euhWdC6d33V6HUKHIXtinfH8LmJpGGz+RwtmYQ7cny/f1sv2tqNVra
2JAjCmlqql0Zo6zPlxfFmYP23eeXWHjzVEe+Xi1qyBMnC0dm2w2oTg1/v/WROMbz1OIg/8iIkaI6
C1vhFCfdLKi2g+yRHDzRL/fj7IxowFBhMC/aMavjDuFxqTCDghnBYX1umtdG17ddm22CMvv7k5X8
z8I+BTtCanC1/pQRQYJItctTnNzP+y658rQ5OyNvPr9afaZchWpnmny+SW4sedMom6FOruyFZ5b4
uz6shkvBUGwkF16e8myLtdqwvzwbVz6/1s/iNTBUaWyVJxMX4MKVruE3zs02KRMNFhzS2h/gDWrQ
lklYEFJV3kePY6P+kqIgOraJkG90bZivHK7LkK9u8Nw/0CkhjkHfrXesokEFR+OleRrSXHmYWwtl
/qR33GzC0EXhsPKDJLJfUy1Sr8HV1miZBUIK+Jh4WMDw9gckuVz3yWhGWnhoWsnYRKNSPUX1OAF7
pjrSo+r5OJVK7jd1brlxCHY20MhXYU0ll/3PKO8S//LUroYe5D9yJPBAuTGDrnDWqCktlkmLZ2l0
GoSa35RD0j5YSmR4aYdh2ByZ11Sdz7YHm5IWSZCTin+/QTlyg3GeKOJTGPo4t9bmScNPTvu79fCf
Xr1pZbWhx2o5zUVHK4ry06Fy7lyzGl6t6g8NrLbxuk/HJo9ooA5wIbQ+K/1T3V/ZaNesgz+NUGJa
inTcaZFgfj9W6NGENU6t4hQN010SFY+6pO0ssltu2XWHEU9LBYJ1EAVHS8EWMLc/X46Nc52kNgPQ
gZw8tZNVJ9vWjnAEkcUpDTtfRNqusQ7l9PVyI+cC4m0jqxOLxHuiAaQRJxUoTxPFmO4C1ZNOUv/p
ckNne8ODbXnssvI+EL2MwcHLyglPdWV9D6Pip2niS0ox7XIzq83lP5NmU03gfUhZcP0yUPJxKKJc
C09xFGVuF/b7psPtJlKewe0jDa39rpRrrJBzbeKwyuVItRYozGqimJ6Ccnwcnhzzu2Ps4+hTFt3q
teNWTgMo+9rj59xIAn4lrQ4SFmGW5e/fXDKaAs9YMVQh16Ubpf4U1y+IBV0exdWJ82cU4WiQaSbP
RW1rdSgnVKeR5LTFCW9SW3nOryGwz3zf4mHFcDlLpkteovJNF3IlnCcHe6kjPAVXWeRz/u5WvHQA
URRK+X8YfzghvG8gBXQJI113jtmwkbfWtb3h3O9HsNQmnhXuR+vnm2KX1qQIwzmm/eN9b/yLH0/5
HLSdyhMRYvH7Hz/KWq7IheUcpRDNvi9DdmWNnFnzJE+WXAMHAC/QVbyC3Ii1KRzEqTHcIP6hmZ7q
uLX4u1fDMgXvWlnG8M0cC2eM8kH0bF9pvsPZ8B+rTv7u7vi/TVB+A9kArn7NQelhFHMZZoc0p2mH
gdNdjT3x5ZVwfqz+XxOrscpE05bzSBNCvdUk3za8MN+11zSmzyxpNAfR+Qe3Q9SuE/COBsqlNxzi
qYbJpT0F1U31fLkjZ0IWDWJ2XyS64NKbqyWn2EE71wiYHBEF0Os9tkCXv39moBZZDqaCROZHY5BM
juxkamVWXPFLJjEnO7dlr3pAQC+383GoiCqIvLwUTAbKXjbjN2E1prYh8LJ1jvOPNjmkL13/16uP
BgwgZxy9zMkfFOebBoRh57UhbPuYi/vopjL/OmYXYcbF9QKXJmQSVwGlSA1K3KlqH5F5mx6M+MrV
68PwoJWAoAV5K33JlqyFskZDsoM0qlQUde70X+pwp1wrRn4IpEWNgUo9yD+Oug/+MrU0BjVlN/1Y
1qGvN5ilzX9X8CbLAJ0MGsGCx6Lgub744Fhrh3Ws6McMcaDsJrOvhOrHVwAzzDIDQMybh4fA6nQw
egFAOyjnY5h2foZqeRzu0JRzpeg2r0Bp24/R9DzI34SxqYN9UF0JgY83y6V9FR2kJZW8UBPex3Bv
zFWN/e58VIwnvSZ1huoRFdkZQhBKlQcAJeiUiSuRcWbeSBosAAt0YbjWrhodFAnt00Adj2aOCfNd
0l7ZYM5E3oJOkUn8YyNGtfJ9p7o0lvSsK6ejnPpB96A3t1L4d1CFJTCWQxGlPYULJEmv901QWXW0
QJfHY6r+VCD3KteUc9aw5v9tgVwEXQG8tQb/qgLLNlENI8FduxH6PHAzecAM7UGaj9oP85sRmxtj
BOXTiP1fbmxL53BsgmOAphs3i/edA5pYyEVUjketc176Kf+aTOazVl8TIz0XBrDQlrwwb2GOgvfN
ZBO+PtCrJkr2cs9ERfVNiizJlSW2fOXNG//POBLagBsJBaq9S7C82UQjJ5OaPpam4x87y5a9SP4l
x5NnyJlX/WVB80Njy9H0pjFTYC+Zl4Ll3GDtl/nYhF3pzlqO4D9NkKZfjh4Ub9b9IdXNepYMgtt5
tlOsRc1011XfSgUihxp62STcrIF1c+UefnYYuXxYgNqMj4Ka/UBGgBLIdAy7JnbN3vw0YhKRmIUX
GN2uSeVrOxM5gPXMAUcHtomqyCLrQ3r5/WD2JV6AuJnPR2lGo7gJkun3pGeWwAdPqbGnTGovgDCZ
4Zv+OCd55Usx1F9Y6q2XUFFxKcv23lg2o9uawbwpe2dybewZ3TnHOx33xSx0kSOo9j1biJuC1XkW
nYbXIADBfZSp9kYMjf6oT4Ny0sZO89u0tx+K0UZbRxEvWtkMXzJdG38mRubsDRFJL8mk/5SsId2o
fR0/gVHJNs1Y6b7FLu8pxsDc2Pn3slPwE9Tkucz8rgAU5iZjFuxnp8y2EnbdN1U0mnuh173bdubs
t+aQ3TnRNG0q2Sg+W02CHXwV65so1PqTlo0G9eAM5Ec/4dQXluVDNxeIIFE83DZpZ90GPS6hSpGX
Ph5Uuqc7uP8qmTxsrGpxaelbDLDVAEaYqojpyYri6GmQ6+jg6DjbAjf9XdgQqi3gX2j8GBBDSEh5
AaUjVyQFss5YGj9kWqJvSmrU/qgZg18lfb/p6vafWMPTWjeoJdf2pPjsqQUEpCy4t4QpP2YUt56a
TL8XpH5KLFenfMR2Ocg2kZOYbpjX4sYU7YS/afIAdUHZCtMi7RHbPw0jm/0oriNgNnCR0ziSN7Fs
MKRDLG2crkm+Isle3I9GLpO0QFXb1c3RUu7bKHoyyEJ6KSzEUxw73zUgM/sp6cueoW8Q+JDJD+wl
vQPkaITfnKlmmx2H8qsChWXw2kIXnVfX87epRhXSyxU7O0i2NPgAGtXv6jg3uj+gyPka2UL+prZt
s5GGWoo9abKsz+qk5t8DK1M+YSpd3MsZ0Vipzq9azluAvbByGZpnAmPaBFn7K5NG6TlIgvk+E1Py
ameFbt9oEYa9htWNpq8bke0Si2qxJw/1O+xn82loMP6MhIN9rj2JfZ6bvWdGvbkjjRM+UU+0S9fB
x/fFkZrme1RGvSdLIXmXWh3+CRonOyE1LPkBb3uB3WcoeeB+rAetGp4taQzv6qif80Opd2IXlRKA
rbGJXISlxc2YZfVjVLb6RmnZZcMlSCbDKvBnnY6lXvSMc/Qj0ab4NRd2dwi1uXRzBuNzDMLFvAmg
l20HrTSfp4Cxd001RLDJ7uD1KLn4lFblq2qV2ZemVL8lAX6rE+R/rDpnvEMHMIm4Jn+dpdHYMknj
gbF1vmhTq3o4bsCU04vWxzepgAuUoUaQyN9w0zQMf2obzCyiroT5VvJHDXpWpK3zArYvcpGAyX1Z
aM3GGqEzClZm6TlWJh70qu3oqJ26rY2z7/Tdir/37MIiyBGT/CVSY3aNMkl8Zcg6JrnkPzTw9DYR
49opWdx49uD0/kyFwzdaJ962k47TPC6wHs8YcGd9Xd0gGKlj/Bxanxs9lm9hwAkvFZPAzF3TvYmY
c4c5wAlVjLI3VyghgmGrb+tukPA0NvGzxlgc07ZoiHZ6olVfml6Xvpvtoi2m452aWSUCn1Eq3Zlh
NOzm1M68DItcdD572YuMOPNUxEYqr4r05tlK0QdQg8jeZWldeHVnjb97Lgd3NY+Y710RpTeaGho4
MRcLqC/JMGpFxXPPxiPDKAsHP5V75SXW8qbwnHTo7rOoCr8bEmePG/Gc8rS4nndObfa3GvyRXQmW
bjOkSv9FRRyk9Ua7VHzYGO1OTAOEMiRZ/aqI+2fUjW03Turkk5q10a6OEGDuzT6861GmP41BR9lw
lLBLxjfUi5VOfuyS2NimktQ8ZaY5neK06fyutbHaymfT7+ykOPZSa95KMAz2bSfNGyiryVes7rN9
PE0KdrBG7rapbN1NUVHcmg0Ws0HSYtDaVXPxq9FSNrspjX1JbsHRY5MeB85JSErg4475E1eNCDZy
3rh6mn4hx5u5hQD1mAVm6/eZHm1lyWLXcPL5MRnayJXsQnGTquJgwLX+oalwpedd1LtqOuKq0Cay
W+tBvmnSooRdjXH4bV1Ruwj4Ufd93HbbqE26h1nFSFsu7Hqj4YKyqdJ28vRJKtCXnfS9ELKyDXLh
bEbE0L1KKN0rp2+6mcI42swjbyFLKvHCjaR4g24bT6NCN29qUKPeaOro3ktpgkiX4jxUfZd6Zp07
XuPov1PHnJ8p1ddPZVxmu0ajWaurwXUHcu46Ihlf8ja1FtIL5sMQfR6DsHVcrYvlm8QJ2l0pNVAV
2fVuHWQSNmnWm9u6icttw8Z/Uyfy6El1Yt7oqOk/d1kHDLVRTJfMdeVbJbHTJJa6scLe9OcM7XNp
QibfGwCLcmg1AmGL0XGToNXv08mW9pjeSXsjsHBtD/FXd4oGPYyBTQNtiPrWdEZlE1d58tTEjthp
2G0/1UVa3mT13H2uAP/6ymTrp7pR+NF5nW56qW//STpEEEd7qlwHfhSymO2wyztV1H7MYIEiEvnG
SGHtJqWT36RqoPmWVlR35WJJr00OhtsEMUs6ap/1UY9+xGYX+32NnbkaOQCOVClDuqP7WRgL6M3i
Tami6+KOSaHcsWQDj4Shui2tJNxZeHe7U2vPexTeWWSBLfw4bzW0QKvZ1eZUv2lzqX/kEm/qt9SA
EOMBaIuOYGM+J7Eob0fM2jdFKxOz5hz6aQAcCY8s87YUWr+tMsNy7V7NHuCrCM9sSsuXCiPDaYHb
VWghSa6NJVdIkX9LciTXAn3Wb8hOBduKKuZ2sPXOleXUdqfcbLzU6Eo8RhGrLEfk3yC0/bDn/kdt
jda3vg8UrqIRW16nyru6L9ACQ5vLnVBqgddc6nfxFIqHRgqjnZZ0xUsyS4GnGl27S9Jc87LGqf1K
RLEvY5GwNeSi3uVo6t9zKyAGp75wxy6UtzWCs3CKm1MnQsdw0W2IvBT25C4KCgwiClOv/Gk5bOK2
Z06nkTvEmOhPo17krp5Icu1BF5I8vV8kEtV+8AMzGTdB00T7HMPZ4wxwaV80XfMIE7tARb41H1lH
02aMhTgUTSI/1nkR+vhISNtYkYZdMVA3nBD8t9wslWOfdEa5jZM2aP2us7rnSRW/UqPwUs04VNwv
NwpKEl9M1J0nr5il+lWzpuaoVF3yU0dg7KuDnN/GiLGdHuTwR6IkihtIQ+pxB0HuqnLgh/dcZRdm
7L4wemfb1oG8wTgFDnHfWMg12uOmRWPOC7K63vSljnm4BAlrruAEOxRWN6mkEHQ82bDbLr5NhaOw
YTjZwdbn2NfyEN8Mfcbm2ixtdyR/sqFKK21CZYo2piFC2RuUUjV2ej7N/Rah7PIp71EF1EPxRcxw
mUXb1t+4RoTGRqfMeIQ+1d8biBGlt7EDqIPLLP4OFDk7H9aBdmvUTvPoCOsnJfnBLWH7PeoBIp1j
N3IpHYS9D5yBYyfjGIzSwtwgrtBSxVc7DFGVcGvB2vuGEI11Tymj/WS1UnrbNMV8NBHsMFFUm5vi
roYHJFOeCyovxjNc8UIk6w/NyIYQqvPodaRFOFKQsU+npMUtxQDODjTiiZsZGhZBmW4RADfv87G3
P4NwC0ovHsrudsS9HW57IA+VmytB9Cvt8+6oS1b2nAoruUMSVHY5IUXkDnYyem1oll7FDW8XFK20
deqJ7cGIsBKfNdufVWXYpwUIp8IZGl9PrNeWWHgIyrJ9QDI4exkrM77vQ7g/Sbbki6Y++hzG3bQd
NbPwu9nWXK2q5E+2WkZHVUiRlxhRyHOo6nbaBCdBFX3xuU/RiDfmLPfgHi6XHmrugtTzbdjO+aYQ
5RepqRclcDO7z+OuvEOErH3gxSM487XqYKT1+GxBR7mR65hQabTkpjLi3/xfsR8OGsR2lbVphFO/
c3BrvOG5VR2rsuJmXys2pgH6EGygEfTHdCokVxqseANDP3UznSdGForhsxYY6tasDfngsLA/oXVZ
bNB9zvw8HkI/WoRDirHq7+QEpYvJ7KenSM/aJz2ZsaRcNBnyoWu2dQI3IrZv8mZ8SQJd8rsY1wCh
DokXZ3n/qI68lRq2Q0/W82arqqm+XfxCPa2Rh11o9IoftPmvIKk7Nou+ui3qSHmEehp7qYyVvYk4
Qz0PiLNFdnuvKWH7T5pD4ZSjSnsoQMi6KThFH/qFyVE9JrehXCTe/5B2Zr1x68oW/kUCNA+v6tF2
bKuTOHHyImRn0DzP+vX3Uw7u2d1qoQX7IA9BEEDVJItksWrVWh7EbjCDiQcfPh7TSnNbGOXxvqPg
t6vdEHYSq/H2iuaWtjd69UdKAzIkqqq87esygZXYtfZxHnobc+zMDxIKzds8tKx9qwdc62VWfVal
9FcY1OazqHDM6VZO2NIVAkVdJb4bvMD8IZdQr0aB22zluqyhPk7VBym16nujEX/rkEdu5KaU7sMe
Dt0KPXSbhFw8sYm3e59Ky8ZKaxCqZTbsdDgtN65v6juh76WDh4ifjdBq+EeVG3L/iic8F3oU3gdZ
k+wjrxM31AP9XdWFEH3KASLxJRdDoFXpoRNrglALrSK410onk7TxKAwqrH5Rbm7FIBI2keXHd+iO
ag89wq222+W+rQVe/q0uwmEndq57N9KKvhnFeLy35CH6gQSHvodptv8wlt2fIYziF1URmEst+tJB
YLnPGvdnU1XJp5LGQaeOXWSLell2MtlobcJRb9fKenogEPc2oCzlLfmRbhv6mWJLrM9dEwjICIG/
u2+8oM1tMifiE+Sc7qapu3obS+mTL3XSnQvZ5c6zBto4a5ISeqhmD2Sgs8dWDbtTEgj9C0QKn8Ya
ILCdTxQ5rqU+K60ovAhWIKEPE2eBXYSW7/hR983y/f4xUyyoFlT3j5VGzQNQsf5ebov0TuXK2gRQ
gdiZXkKVOAJjP6VyUm0yJkfAfCMad7rrddsoDBO7gIpikwaiaXdV6W3cQIP9ugCq2KaiuSlys90n
vhttCkX7olD8OY5BnP6J2kGzx6Genlx+vIs0r+UpVhbPei1Fdi1bo2ZnuTR+1FEOudMbCS6+uBYP
hpH8KePIOrZyEW3pyCEuCyrloYC4D8Jc6YOfd/DyeLnoFEo7TaEx3NWWYG0DJfqRJFFwiHl87UO6
4kgqKNEGWsR4C50XETcvMO0eTEP/kvV6v3dHkRdlHyavkSCUX90+0O919saBml4BkZzVPgvEU3YQ
ud7WLArSW20iHdHSHJ+4Ugu7DRL9VASoivBydR8iAMm7JO+FI4rZMQ2FaNUTXRj+Hjg6yP04ru0g
Tyxonwkyvab4bQZNYcds8aNAnmlXl4JlG30p7MZ86lPt2QcCiCS7EPEoz9IAtJe99Gg2ffzBT8rg
y+0c82Jyj65iSolwWgEEv0zulX2na3Bpjk4jwRvzYVxrNFj6vkn6kC8D8II94/L7kGJXOpCZ0amb
pz688+WVGsPK99VZu3KHNpIpBXzfeo7pPHujnB31ZP5Qd4JdiB6TKyBcb5jccb07Ositkym8h3Zl
CNdarpfGcG5kVsCstETr9BYjkb+JBHuNiGvt87MlsACNVX3N5w1SjkD6vG9vdyFrKvCACpWQ755l
9gejGPSI7JOTVN+dSvnx5q9DYQV5AGy1tPZr0+jOUvlu2dVC2eqiI5Tyd5n0EBmwt1YXaQud0vgU
Weiku+KQg3oRRHaVa44rJs+UgMirD8qf28O4qoX9tQEmgfoKb5E5RQ0VBEsBLag5MBRJlVOmZCo+
3zYxFTUuKiyTCWho6Uab4GF/W0bPZqpRMxU1r0xzGu7ISjY+aTFdlVb83YCBfqXmfg1wwtYEwRdp
77jWNhlINBZjnmpckP0xStr70W3oHpM+y5X3E2os0pFvVSqbmncnYCQi7tgEen7pCGIu9GaoFpqT
oa0a3/ver9vTN22D+fRRHmePAxMCrjCrhkJEQDyTuoYjp7/G+kBPnE0u1e7Z+Cj+TEWK2/auK0gM
iIL2X8IKGSHrmUEtt6w4RaTdSVtD2hWyq1EgKe81l/Rw5u+ioCVlm37uFWHXpbm7uW1+4VQASsTr
nUkF/zFviiarWwv0feoOEI3N0N2H+hvVIKaz88LC7FxoudP9LpR1xwO1BBlzZbzD4eF+nqpTOvxM
c0x6RrBskk3CI1Dwo8bSwfgW5dM1K7x1siYMBfo2KtBPOrqNaeudba1BIu7vjEZxKlJosLYJ5HFv
L8cSAoHOJUrYoJEN2oxm3hCOcinWRSk7IyUzrzkkqZOWnW3k92Ne7LWk+irUyavoqofKSg8++Ty1
/337N1y5BPVmjnHQd0BcaTSd7bBILDSesdbgGCRIIz/5MCrVSjlx0QQ9h7RpGbSnzGF+UA5K5BKU
wemq/I9YuvdGYh5uj+LqGJxGcWZiVs4GaRR6cSkPTlT/kFLJTtLnPo1tX9vftrM2lNmtzfvDpOMc
O2mC9GgeEHivnBBLFgifOezAFEKZMBuJD/Ah7P0AC1Mq0FMTuydNu2Lk+hgCeESfITzqgCiuqe3F
oVAL5MQ7p6wMLwVrhmhh0ZcolYRWRcO+7xfHOMziB4gzg5dMD0za8NN/bk/mQlkbhciJRBj+KPmq
AyARvDQ0mhioAzkQA1JcUybwVUNbkapNG63JFy6aw4qkmAqs/vOQJazIbTa60jkaarhK9to3lR2T
w6+ar2q2gnq8ulem+Z34yjQDWsKrjW2UyFxIWd85fS9+kTVvX+p6adNhD2XCMIS21qXbQI9/SqO5
cqYsWraINSb9sWsS/k5V8tKVpM5pUILsGsOWKS1DOe4qH6T2VHXpxhWK3e2FvAoMGC1NFBOgiMbi
q3YCv9V0ykpm58CBPm7TIXnSacb0s2KbmbVuDxxmKPPIzcpQl8zSyYqyIlvlmotarapGsEqrd+g2
JgV+8GF9CGECb7i6+WeWryzqwtYETQdSDKwF4c881oqtnpe0oeCvSAsnZAXXMHVX8SLzCMqfYhsh
qXhFBkjBSkuRQmHv86g2YfxMETSP6zdHAZMZ6myTAixsLPOwlC0A3EKuemdUjW0/as9SVN7d9ojF
qZp0LwGN80SYQ7T8QaDGUba9E+VZcxpMMsm8R9bIyJccANYvapsywHvQUpc3dGK5paYJWe/gkpRA
j1o51dPu86bZNNqxb7/dHtTCJaOem5sd/nUztEPgFr0j+UA4eqS0Pg+Wvh/Dn7ftLG1hmqIAnhLS
X7e6NmJu+Z6W9g6prY+am3MID9/CXP1iVBJKTMHGao2nBEz1yn5avBXYT9DEAR6dZJIv5zOL2xhd
7XBwAvjuJFcgE1TsNK0iU/ersF4yYlNP+Udd6xNacntw+oRaxkSqMcdBCoKl1VUgAUkcXyReLVr5
Jxd+3Z7TpVALGTw+DtISl58jYnXa56q8G3vHE581TmC5CuDJeW5cfRMYFSy2tNUdFfHRl/8I3d3b
e6Em0h7A9uiWcPPQTXk5tWqXlXSyibIzabwkJH1hlTveHuLCnrswMU3zWbxq1sWUtx5lx4Qos08O
gny6bWDhAr0wMAuIS1WJG81nDFJI6UjZ+81dlwNRCb818kposDgWSH25PScpc2nmieIIaWpIZdAx
9J+6+2MNl7jy+b/SDGdThW70aA5pzOftXA7tMV5Lvyy4NNwwvB2m849nxCywRweHMlYgkaEqgQ4X
QyO9FKCE7qNO0lZuJWn61sUblgZg2AOI4aFrowd8ZmvIqnSU0MwC0m/ZUvBNVT6MQrD3sy+q/8sc
p5pZcTQBtq2RLy4cvxeG5UuHC7VI8ZDeG50y9D4BK975yle3c2q5gm342KyRbywdT9ijfQHHABE+
78TLhVQhTq1GJ5e9f/RI/CeX8x2VLEoPvmcHYXoQA+Pn6BYflBa8y23nX3AZuBg5lkW0w+CLnXlk
Y+WamTRgMGW6ZXI7+vY/fX7OwNimUTD4Mp9Hl5iU9K42/7zDACH/xMDGTTk//7wqqEKzawYn8YQv
TS8ScXvmGm3lNAlzV6Rh4v+NKLPEbN2KoWh1BUBVKPzRcYPeLdJeyNr/6n3KHaL4TbCQMErN/nB7
dEv7DR5q8ng6a3RFx1SWFA+gCANKX73qxNj1gWLqbRMLtz88j/+amBzk7MxQK13v2yoZncDYqj9K
aZeUx0p7+1MZI7BVoXnGk3yuEVJJiaxUI0aUcasNkGSuzNPyIP79/mzLuoMg5ppHy0OX71vrAL9j
Vx/ltazd8mr8a0W5nKqqNocmbbGiFDtRsYNXZW0cixb+BrA8Y6WrzGqmD3VU+3/f+8DXY9P/HsvV
k1Rqu9uLvmJnTpJl+n6ljsUwOBrvuH4SuaWObWt+tdLSsGyHNxtQa9Qp5/Gym1bg+xrg+Fr2mAKc
rhwAKreHsniAIVzw/yZm0avllYZXxJjwQDpVEAho4Xuci7CRhnoE78lqXS67APAhq0KdJAzhY9qh
YtDoWze/7+TyHWPhIJ5SjRp0EfIsEonoiR4GQaV4QvoU6N3K55dW4/zzUyB0ttVjHq1WAqwVvL2x
lX+3AHLVd5wmxLscVrRecp1NP+HMxFAJSjCEmej4xRb5Ae8OCIq+9i5fWvKpNEAiE04bmo8vjRit
MEJMSp3MHMEoiXVuh6b2ctutlk4UMm90XpKOpeFsNldm7LqBJ3miYxrdzgrLY+hCHmihoBTub1ta
Gg03P1E8eSuL59HlaEDPkoAQBkpapdkeJFhhth75xhWmkCUrqqjRzmtouPI8chMNQdOFgGiqq/bC
DgDS7UEsTdekmKDRUU3tdc70oCeAI9xRG51BATjqFZvYMHZNdtTrlbBwyYdJyug02SOQQqXpcrbk
KtVUH41xh5K+3UY/UhA+abLy5FgxMj8ewR9XSpNPRjLkWouvLcSR5lq6YtEIz6apG0tlxmYeRqye
ovOg9awIAinCH2zZxVrb2uKyE+CReCX1etV2JZOvC+nU6x0TkPB9NebywfWaP7cXf/ql8/CI1fiv
kZkHI/zhNqXOQzeB5C8uvqWADnLlGytjZe8xRf0UCmfqZ1cPkE5tE2s0gP2H/ZDZslg+WIJ0arPx
MQ/1lxIM9O2hLc6fRccYjxGkpedHTR6XahkVKp1RWm6bEg9DZeVQXtw5/1qYS2NFZAErmvEHxzIO
obAd48cJGLgWgEmL3kZuD60GAhgi/ct9AyNmntcqE5f6Q0Vk8djpAzS11VevjOsHtylA0lAwIXOc
mK9Cow80C8iKnfS9eWjgy838dhsaSXO4Pb9Lby2Noh14BHIzMDJc/qw2i6VIaCgL5En5TyIFjxp0
YhvBqINNTTnMthKxPRRp8vZ3uHFuduaxg5d3oGz8wUHncQMscbfatScteY42tVniN5T0/r76zm5C
wwoay6fPhpG5HRlPgGopWnx7gm39QRyk6kFoA+sJ5DutFmh42X0qJLswiWiOt4r84MlZsUEXPVx5
kS05wtQlS1V9esfPCzEapO5+qjLjYffgvzbFVvR3t9d00cJEfoROB8wyf1NWZyMPfFraAlhlHAkQ
amSWAH1fsmoNzbK0bxBHQplFppmPXudLzylMkOStxRkd9yjijvU9yd6qpt/CsG8PZ83QzFc8M03r
NsSQOwDcQIkPbNRzn/QQyljq19u2lrYDFAOTkDvpIWv+0OwCb+S8pqSYCsKj3A27zBIOagDQRaJu
FHfhV1EMvt+2uTS+aZ1oY6Uz4Spt7hWt75olLZExqtrqyYxFqOSRsl8555aajwlb/mtnfqmKFuTk
UB0S3PbpNqMRqQKRZvWCLUZfjPhByciwsOHD+zYW7/J6jch8aWrPzc+i+GQoXBcQ3eiAWq2GTTl+
zap7Sdsmsi0ax9tTurT3uQ+ZTO52eltnvhlEfRHojcxDsYR7JFdrm5fjmh7E4oCoxCGbANDnisXO
DAMjszzWjbdXe1AEYfygFJ67cZWa9FEUG7tQ7aJPVeKvsYYsWiZwIdRDR9ycB/lKTJedqjGVZXUs
5XpTUjcY5c+BpO4t3ZGMldB1Ibwg0jeob05alTwrLnd6ORFFNS6YL0048bhPhn1ePjCv+pvJN0yR
wJhIbBLZIB02S/Ootd5X8CWIDl0Pm7H8RRtE7X95s2vQZo1bQCUAZkCdduPZ4ViJ0hANIJGdbPzs
jnutu3vH9+l/n0J9XpLzFv888xKp7QvJqaxNP9jFG/lKp1Zxvv3v92e/XyxHL22UWHJkK9xEUm8X
b0YQThZ0SArIiOrwkk3ucDZDIvmPJB4U0UFex5a3o+WtHOgLu9OEHw5mDJk78OrAQyGoSxJkdxzz
cQgVW6Dz6fYaTG+QWTyMq06f5u4HbTldkGcjqMU2RjuulR01joxtYyV3bqjRrds8KL12LLU62pSd
NdILGb3etrxwlsN7BKpsqrBRsp69jpo0ElNhgkeiddN1G/2LYO3a9ON7jIArg06RitM8qaNErhQa
vS86sdgEdjwMd40ruhvfGl90JVkJEBdHJJM4pJKmTnvzci7VzpIFEWSZ01T6x6YJP02dhLaQhM+D
uca0sHCuUQT/19b0/2frJlR0tsp9xJu//R7H36XypAdbcCIwViA7vOIkC1GSSSkU2CEgLAsc4KUx
xUhNozRAmrYFkBtZtmuVB63vr1y7S85OaQ40K4RxMGPPzjSZ3hDDHSkupEq9sSway9+e2iWpYFEO
ZxCcZzNnLz2VXvhcJ39Mr4D2EPbNykQtj+BfA7MTR9FHYAW1Mjpqsde7+/r3bW9eWgcedpw0TJEB
X9jlOvRlZ9Sw5o5O+G0Q703Fcav3LAGsgBI+TAl6nvyGqtofQ4t6kpn8ylNbi9cOtOsLEjIXBT8i
w87f8zNfkt04hFLIeNYCWgW8e896DWjlVvx+27+Z2w6QEcYmOmn4dq5O5yylV1IKBv05k+6Dh8B9
szddfn62BYMOlo0x5fPpB5NW7rWYaaFcDkaKU38CWlJsmx8nVj7odH3X2jPtPX4Jf8T43HgendV3
knaXy+JWr39JU++08CDRWCr1n9/qbZf2Z+OzhiGjfa7TngXrpaC3uQzum0Ra2THXLo2RiSCLNCz4
pTnXTmt1aTFGDFIKPhYN7ZmJHRmn2wP5i+G8vOQmVCW9WeCxiDTmGM9sBGwREgI/k5sv9mWb6B24
PkX75DdB+JVZpv01Sz5aQ1V/aXJZIRDNA8R+Y8ndjHFOI35tVQ+9bJRPAGupPo5uGHxthMY81MhJ
PqiB7zl12iR3Y+glB80ro0OuAHETBxAHNIrL9ZFQpBq2Wjr09z2x49Ej0WBX4CHuBiRif7RF4J2o
PPXU8k3pazT2wldv0GBMHPzcaX0oM5tyjG1Xj2lW8MYI2Vop2hjJYGy7qJHSAxdPS3vbmD+F9DoC
ZVaVlz60PtVZ/SfoBNkWfDGmY24M6nFPHsy/K4fB+5YN5vhQDmZzZ+pFANapLfQ/PViy37E8CNvb
K7G02tNN/JdLEf7f2Z1vpHRbiQk6pVLxHNM1SjP3mwkh2fRnJuZPN6Vyy9TPMWHtm4h2qf3tESyd
X+QjTAipUHK8CiiyjJnsG09/FsVuHwjHsfidJ7WtuvceXYi3bV3fJtNQ/rU124B9UatIrGBraM2D
B20TMlNvtgBCAuo18mwEgfNykZR5qVJw8z9L7T7faWtEWtcBEVExp/xkgvBhzgppeDnpQk8yn6X+
U8MTqED7lr5ndS2LszBRcGhNWU+EhiZmxct7sQoDrxCk1nwOxO/tQ2q+3p6lpWEwDrqPiZTBWM7i
OtL7Qu57lv4swfd66s0R+g6tED6PsdI9aa0Yr3BNyTK/9/K8UmGFnljpwI8C55xtE7dpvHaMyxSU
VFGcuny4k0w6pHdlEI2wF5ki7E3pN1PMo103RtWTUcOhFKapb7s1NGViQLqgMivrU8YRZSIsFBf7
oURECqyrsVFyOfqhAeg7TdQHGyTzmjffHNOJDk0WKISpyjL7/cgx1q2QjMkzpAGi1tqUKOzyzcUV
VSc3DLh3ohe+Ktf6xNoqDZ3hsyEWmxGgXKX3sEmsHFjXnjVZIRdDPLQQrqCahghaY4TPQvsgWf6m
G99+JGKBiJHCHS0IvIUufdf3PCQ1xDR6VhLR1gwa/8XG7vo/t114aRyQyvMQknho8568tNIjlkXx
Loufh2CDUOYa7/K0oDOHZYP8+/nJ/NlrJJTqzu80Pu9q3yZtxPoDZBqnoj6E9eGtatrsCxVdYCI6
Ti0SV/M3HdUUYxB7vEtO40eD5m6I2N46W3DYIgg+lW0hqp+jIaHaNEKzzirUcreVcMiy4+3vT+fR
5XTxfZ4gFlBE/VpaNlBFP7CUsHqW5Cp8bEXT/ywiKngfaXr5QUU26Q6VPOQ9/G6tf+zaDybLU7ke
daBrzkFfzeUqrovquf7Vxnb4cntca1+fncPiEMHOEZbVcxEGG72+a9+RD6EUQp8JBUILStJ5A4EV
xXBYcOQ99/AVDAipr8WjS0PgyGJVyBYyU7ONoniSiqQRSz+UT4L7QVRWV2B6xc4WX9ZJhdLQZEq4
8RQjne0VqZHhXDA9+bnG1s5LO23jlrAxbcQ4MayjNzbBZ955SDVaqYqGI6+MjVW3Ba9udwhkzgZN
+JG5VrmpRbfcsLNf8BjJjuFSFWkb0Zu9QB31FLWyufUz39wXVixABjGgrhhDp9Qr8ievq7Un09WE
Y+inIPfgah9feksfdFvKZO9Y0ReSwyRnQKWYheNDJxfdS1Jzh3d60AEtqQRD2FSlOGzTMjfe/LKa
Dl39PypDxhVBqsxe0NPEl599eVsocMe/ObC6/P50/54tQVDmXVXp0xIMnxL1q6r9uL0ProPEy+/P
nKhupTBNVEF67uJAdLqyrh4lEBOQLoqtQrO6LwdPEIsXbz62cCiNjUGqG0r0+bH1V2BlqIfCacY7
I/xsFitX7vXeuPz+bNoKs2zcvOH7Le26EsdHv3IuLsBLscC2JoaZsk3z7EDle33Xw8ANvPljDDpD
6yHOg8YhhvFNeCz8eNsV34Y02d5er79g47M9SYIAjVoMI2BmQYQ/35N5hDq7BEnICUki+AeSwD/k
A6SAWaAPgt27Q/ckRZm5KxrxW9hGyUZ19ZPoh/wepQWIDefBXYFKxTZJzU+8QaOtglIpdDlj/dB6
zYsRw1t2+zfPa1RXv3mKWs+cWIJGQpMSLT3lag6DlvDVqv0Ht5C+WiCPS6XdpJPUrtofzUT7ACJo
gyTS3e3fMHOIq58wC4wHy40QqmDaxPGbINwrEPP9bwZmF4rW+r3oT2NsvsCkVUQrn589R//z+wki
eZBODjCvy3IJJHUOS8spK1JYmx7z5GODnXeM4czINIln61SGZlwHIkbgERx0ulhXnHdtELP7JIDp
roqnQUysfuN2gK1wTSNvdp5dzdPM1WDiNM2wExE97r6HzZ0qFbum+KD62V4W1nCF87TXlbGZU5nA
KGSrVBjP8L0SHlwth5zhS0quNqlfMusZCth9pf5pRWMfZK+ht7+9XNNYro6Cs+WauVwvZ2osupjv
NNtQ6MC8j6Pt2K0cpYtWpqQkzQJwGc+P6i5GqTruzPQ0xptQ3kj5IWqI/ne3x7LoGqBNuUHJGV+1
gOmu4JGsYPtUyU6W9laxz9Z4kRePgDMTs+kaxwyOOlNPT9BzRu03y1h5Cy9NlDmBvrnRpmh/9pSE
cqgqfKnKTuhoq/0B5E9/KMOVi3PJv6FiUahu8JhHkelyi0Jm5FFBYhC5+dyOD65MR032JfY+99D0
3F6SaT7m7kUNhfLQpMt6lT9SG1lJVYRsTwZUi17mcb199rr7aviZ1cdEW8FL/P3lV+Z0+iWodkBA
N+fXL0YyBp6KN8du3dp6l8OsGqZaeeS35Xbcwznoa020GUkeQF9mVluAjN0h6WDCcQUhPlrQvMB5
yJVidol/rytNvI80M96Ad4s3gp9DNteIRf65yrXuk6SP3g5GYeOp0or0o4jAtxYW0U6t6n+0IW4+
I7BlfE51Pdymstnf9VJgwLBapYVdZCbcaVD2/iyDsN4gGe8eBt2ljaomi1DmY/qZZulqrR5x7b/m
hHzAxSZR9+t4H+pPbyipcaf9Fzf5BjZ05fi/3oOXBmbHP+ARMx8DDJjDAbaZLQyNYr0mXrZshIsM
XC4pBH0WmcGElox6bYnOoKbbYqw3o/BRrVYumuutCJ4BHNYkkUb/7bwKiMSTXstCU5xYlY2iPw7p
S2W9uGq2skWul0SWyEjCPwYsABDgNNizC1OUa78VcIJTZm4SfTO0K9+/nqzL70/jPPv+mBu136d8
f0rkm3ur31npCgxkcQg8YDi4zCkFOlv0XgvTSLDc4OTXxraiJ8zPVs7FpUEg/TGVTdjbV9C4RM9F
Xy3S4FSYD0F4SNNttKYHuWZidrS3nhBBLZUEp7bZyBkchjxWVzbH0jydj2J2ug9GKtaKzyj0ao+m
ZZJvb5+2K9+f6zVm6AsqmY6onxr/8ZIEjt2VCHhljub3eG8MegljbUBK7aue/2nLciOuJenXbMw2
t1nkmmzE2GiKjTjAuXavrsWQ0sLe5m5ly/2HbGW+5wa4YXOhEPyTkcH+LuWbPjoiuBOm4CVeEkXe
1ModfO6N/7vRfwnW7zQ4+s0+Kqv97QVbHuu/v2O2Ny2lrVwoPP3TKG8beW/6W719hwkaWnnnwR9w
DfkUSJYMeR0GJxjLFf3Qup/KtS6cpVGcm5htf6NsWyOK/IB3xUaEmrA+CmvIo6UFOzcx/YSzQ8z1
1aoUoGw8BcarlOyE9GgUG1073F6Opf1zbmW2HNwGkickHnPl0oB+LNbUPBYnCqQHVQ40UK5u30Ab
h9CL0AjMxDtoX3P4HaXdO4ZwZmK2FgqJ3LaKZTy7hl9xY6bHd3wfeSpUniAQAmlwuRCVIEVFHej+
ydNtQYRhe+W2Wlzos+/Pfr+l5E1GOsw/NdYTxfEwfTKhpwresynOrMzcCUEQLShdzT9p8V4OHyJO
fHOtCs9EXIaiRLtnJma+1A2QbJWJwUK8ot1mmhvgs2m3YmS6MG4ZmT0eOzMGXp0yW52f7otahJcK
clftR6PuGuMEm12cffzf1n92SyIdL/ngXfxTP+zhEA/XjubFLXg2bbMrslVoTNT76fvKBsSP/kbl
Pp7bF8syr5cLQWqZgcH3oc2sfsdrjD8rP1+bPa2UOjTKMmRBRtkuXvV//qfJ12ZXoxzVislZ65/q
+l4r9qt0HIubD84sWt4o1wDru9zcdVeZxoBC44m6q1bATfcUQKusfH3HKM6szFyo73yjk0tOwcjc
aAlM29vb3188Zc++P3OhCi63zDNE/1SNd60TJnf9mhT6yjzN46wmk1216hhBByyNkjKaOt3v3H19
8zgoC9APQqpWmnIOl6tR1BHQ8t7zTnVmF/0mzw99/TZKymk3yIBtyQeSC+BZOFsKoDiBmvuNQPe8
a1vGr0LsV07ahamSTbQ++IOdK4laUXXFiPeJ6/Sdsh2iByv8ZHTHBHLa25M1/dLZSXhhZ3ZvSIpg
thQhXCcWvlPmRETjJFvZVkfPpS++y9nKxE074Za52QUim16PdAPmROU1CR3XPwzJt0j9gL7pyoV4
7c0ThpMSGn1YcBzPIfYupGnjELmio+lHRBWM9AkS+9tzd31oTSZIm5ETWEg66R6vBgiaJCeVN4an
7mp/LUJcsTCH749mHFbJXwvBt0mCYy0ttzRJIFUArSByRYZxthxSjfpLmvaSM3g6OCjtY54MRyFr
D7cn6nrVaTRXpz1DhhE88mxH5iGdFaD3JCeDuQexpoNQ5r8kt9h1wCKLqlnZO4ujgmDColsL8rZ5
mWbM+yEZKkaVCO29Fri2mYroY/y8PajrnUPGRgRORHMFEoDztxDc+gCIfWKF0u8fwqL7WBllTIZs
/Nm52kM6jp9M/+1pTmxSlJ/WiofJvAvH91urDLuYRoIEKvUxSn4MnD7oTR1LJQpWjoYl5wML+d9s
0SxkjRSl1MLMlxyruqvHZyKk2xO48n1j5hVhqgvN6LJDK51GQpRn3giM4+hktoD0g3+Hv/Wq+UXT
W3C9ZNacSP0UBD9jKh+3R7DkaFC0ymx+2syuuEzgbimAemlQAwSoV5iurx8QqoVLr1X0FZ9enKwp
+QzZCLiSeYhRdF0utQKLoerVlgr/RlPesxxnFmZ3GuLisjcWJv4s5p/8MPtE7XYtjTpvIf3PkqBh
BWMKdfurFkdF7LpIqA1mTEdIXA25YnzxA0TuL4Kv2IY0qhuvrH5nIz04vh+gOZgd3Vyyq1Cw9SLf
3V6/60uWpi4JhIhMtxmtgjMPlIOmFZuerhZN2RRfBDqMJKcY37Fy2kQPSg+QCj/WbBuJw2C0jatJ
Tqj4ydHskd4rcmOt92LJPzQw/xMZAimaeVNEZKHcLdKK5QQImXmfudPf4R7nBmZzZeZu23IeSo4R
fgj6h/fs1fPPy5dBW6lqXlQOo+SMLsCHbfbm2JmVPpue2SIUY6u1EG9JjmAc2/wuE1e+v+hJwBjR
UESrVZlHG03ep1HSqBLafZu6OFTWsyV9QHnntr8uLvKZldkkuUVCj22qcCIX4VZqgu2f299fAAvA
QUEXJJElFKvXZTRBCwlqAKMEyVdN+pTqEboqji8/yUH2oURXV6vdbRv36CE9t93b4Dx/zwaoBeFD
BSEI6G0WjGT1iEA1TdCOaUK56qXb4+3RLUUhBocOfZwGXQTzJCwanFkeS3SXRn3mBrYmmuVGE6Lm
S08EtG9lMb3TELBaiXiXPIPjmoZuC2TzFcg1DaWmasBtOV0KzK3J4vFRqyivZbXW3FNNbFaKlEv2
pnZDCpTwu17RSQRD5CulV3GrSvohqc1jhTyavg/dldlc8sVzOzNfHAYA+tlQTONyX8eoPCIv8+Xt
Czb15rBY6ExdRVgFwpWjJUEj4w7ZQfPDRwhZEFpt+8dY1h4QPHt7Eo0pOzM4ze1ZtjT2pdA3RQym
1avW3md6sc2Hz63aveMspR8e8DRkPPRtzk8jWXCLzhBFGOryTWNtxDHb3p66pdUBLUz4BnQAdOr0
/2cjUcYhp6I4kMgK0LjJES96e3mMwAaFYx6/CJjBSH5pATHUwNPGya+7nAZtJ9clVCX/uT2MhQDr
3Mj8VhviujRCHyNZR18uQTjSuQYICFnev8fQ1FI4oXmv+r9DJG6jZKrvWvWxEn659UPZfb5tYmFJ
uJkpJgBYgw9LnMVXUZQEgSFEipOor571G6za7e8vbHxecbBw8pqjh2l+BWVSPZaCQId+mD2W1Wtb
HCJfQ+j6420zC0tCuAR35UTnzHU38922KKRsoDPfCRDfQYvqFWGOd1ig1VimwVCeAqdLz0LSSBtI
RkE10Oe7IOke697dFeVaY/HSQCY0PUSpgEi5FC7N5FKpmoPJXTcKj+KIQOgYbsp8pf66sOh0LoMc
owYCDH3+wM76dFTqkTvNzZ7E4Sn+/fapUuDYoiiCyBbt5Zdj0AULwVuT9v4YET50WJwkt15GV1w5
6xeniusLYgTYXzB2aWZA5Njsmw7XauXDILT7KK9fAz9aKYcvhR8wO2imJNOOj+TOLMYE+xqVeupx
/lqWO0l0DhslDu6AhewjZFDtOvSPqYcSUj5+SMvsJ1QUld1AaXp7VhcCBX4GHsiM8nKc96X0uo+i
uhVCH9L2+y5GU1lLvjSh/lVxfeoDw+ttc3Na2CnwAUzE3uW1CsPMvIOzpbHDjdsaNgjaBvdjLoW/
mtJqEVe3xK1f9O1usACA9boQv5aNoW8zV+1KO0Na+R1nCGmaibONfpmrDkivNEs6DPglnt/b9P3Z
g2ttvIQGwrWm2zmG9z+DVhQFMigM8Rqc+ZSW+EWF8LMj61nz6HvR10joPfQbo8Y/xHqWPcWCot+L
pVptalc3t41gvOPJy8bnSQ1ujF6B+VmmuzG6vg2N0n3l7xQzP9WK8WYEH2t7ZmJ2Eacd/VaV8n+k
fWmPpDjT7S9CwiwGvkJutSZVXT29fEFdvYAx+45//T2u9963M50oUfbVzDMjPa0h0ls4HHHiHLR6
IyXg0+nJ8rRNE0PRMF5DRC65Gvn8AIkY2pCAUz6f0ER40G4mmQghPBpPfnYjre7HgiE4wmrhYIAG
SjmcfBTIhAkQbI7BED87+kqcLK+/88wwpIolaRyo49DLqD6TvRRv5MEAiRPJKsDOvrNM39bkUx7H
6MF9hSDC9UO3dFvCm8l5QuMhYHvnswXtusQromYOHwznyw7cQF9u/z7ahW04EBR90eV2/v2+tlBg
5N0coqW329DkWRjPbK3LdGHJsbsM3DDwIDIreG4Ej7jJqSHrF4KRJ3pLm8/Xx7D8ecmKgasecZg6
R1bcUw1N15BQ+V7Ydww1gesGFtYcv/+vAfnnJ1FqYbZakxUwAFewb4wGoxg2nvtm2MN2AuPiYMSb
6xYXh4R2eXTpubJeZ5xbTLg7zjrLbCRttyze5yvX/cJFiQyaDXUqeerxzjz/fDcOTdE2nQMRLAiW
B8NLkf7DAE4tKFPGh2qgrd06YSF+cVSDmOmsLMraGJTLvmcxGCnbxgn7aEvIVm827crZWLYAeCs4
4/GXIxfpZNnNyLRLpO2dMGnvkZot+aOxxkS5cLyxEH9NyJ9wYkIran1ukXkDXtPzc016Q4t/Lz7f
vptOrchfcWLFzlxDNAIDYfrByfbGGtxCbhfFJ0KZERIEBEzqgL8o3/doWQDWmjmhnfyg5T24uCv2
w/rWiNsBcCiXoFyBRIWsZ6gdDqQAo49blE4osm+t9turbk9KnH1fWfGq7gmFv3XCyB2CUd+2QGtG
1q9qXrltlyfs7ziUZe9aaCANA8Yxkv1gHaIEusy76N3rt9cXfnF74e4gJro+rQtcPsRUtBkJHxpq
9nuGBjf3yK3gxjZJeeFi0v4aUXxVHfVGYbkRDfXO/ZLkxgGcpD+uj0POx+UG+2tCecyls6Ezc9Qo
qK+cb/XAd3ExzGhkWuvYWnK7uA1BNi0lPaBedn5QpjKGfBPoCUKt9Od6E69xmi6MA4SiyHmBORkR
pfpAqQUkd6d5AFObt7fzu/6Xs8ZRsDAC1Nsk1zsqb+hhVq5aw2qHbgTfYNhDsfwnYysbamkAIGUm
Lv5nALKgXBy01j1I0Nq4CSsg79M6SBpII7xdX+3LMXiwgJsPvkRyZSpjoCCe0qE1bITtFMym7w13
179/OQhJ8Si1HyWL5QXwQkByHvpjSE+3aB8FdmFbGnwfJ/TmQw4z0BuR/LyIdNUiqItGgLIhmhHO
EwAe2o46Lzl57Pje0D9fH9DlMT+3JCf0xL8nHdV52cCSNn3y6vscSHACtCaEhK/buYyDzu3IiT2x
U9FUy8vMg1wLGGcs89jXmV914WQWm6Z57G6H4aCBBQV5hNkmdrN6WlyvsWLQuBmh48TYBdDkjp+g
cekb4vX6uJY23IkhNcVSzlXm6tJQBBnmqf/eAGl33cKlwwf+BrRNaFqSkB91S49oAAYLb22Dkrbe
CItDLSgd36uO79jA3w0xfr1ub2FEABYhdStfKZdqcRrYKIeeTFPojM6vjMLVOOnNZRDpYyCNgRIp
Evjqw5iYpQXWNmsKU/s12VnJyposHFKCwIjKhw+CVFPZax2UdI0kxuedL7x/bJKnjK+syeIcnVhQ
ohbb6fMpj0DQHXHu992neS24WzIAsWfp5/Ev+LPz46InrsNMowDfL5uDqqP+EN8odIW7F0mBExNK
EJzHLp3Q7QmRF0SOndiMyA9m40q2ZSHxAytQ3qbID4KoTV3quJxNY+ixm4b2Dgr0hekX9Z7G+1gL
cBzteQtVBrpW5FiYPdTXoGUKXBkejYZy1cRDk/Om65DqNsbAbXv0Jt9+D8ACEukoewO9pgLwImtu
SW9CMaGI392kAJBsM/D99YO4kD+CMhiSt1Cuk/lP1zjfBFlmRlk/oFZTVU+zPe84esD0gvp6dhf3
T3F5nw35XVXeHMjCKuodSN9L6ho1n4tEr5tMBpLsLYfSrBh+jrW11QvrO5hubk6DwxSazhCRo0KE
bPj5AA1m50TvSyRdvUMx/B7Js3Yjc6vc5WcmlJOa8grNO32NfGunbfg4P7UtX9kLS7sNNAP4/bix
8eBWYo5ay0nNNYbcZjrE4B3rng19jSB24fpEYAnqHdRtEN+opaikGE0hBa9DbfR2uZcd89oNaA7G
yzraRAQy26ytV9zo4rhQPEBaBP0wF0eXayme+QVWx+xi30aG8tf1/b3gprGZkDgCrZ+sHSs+rqTu
wGgVzWHJnvSaQ+c69Qd2+1UDYhF8HGEtMJKqI4XmhMvbGCm9DHxFaSOCfO2htDBNZxYUPzq3QksH
AgtYEfdbv9YmK//z8/eLJFfz0BiClA501ZQNXKF/x2hsrQsTu74vc2b5KSnBTD8/16nx7MY19Tmx
IHKyluhZGhfaG5ELRSsUmE4VJ1pPSVMmfdEjhBqDNomC8XZsEoaGBwXQuYgD4ATOj78Z0dnq56QP
tW707fZx1vbT6Jve9vo+W7qDYAdaQFA6RypezYGXugZQhAY7JjgG+3Knt/RJ1w5Nd09dcSBdsuFF
sY9dgQ7IlbbjhfDalCkHXLSYx4uMMupVQotN3kP45LMmeJD193MPZFt2OzgKc3liSLkrZrOTCfOs
DwU1QfFc+mkGhtrrE7m0I0yQmaEjVcfLRO1AR3mIOWmVjWGefdE4oGwrZ3VpshByglQKIQ9QtIoj
zYx+iiuOEl+du7sOvpT09M6MXchrrLg2ubPUQyWvbog8oBR3oZ8HNmIbbNLFEI7tq4jHLa9+xBqK
F1G8Y9W367O25ObwCAGAFq9fiSM43+WWlVOr6LD7jMQ50Al0Rnla/tJ0fSVcWLgiULr4a0fZAaId
yAjhiT5kf2jcPjU/ze/dWD7VP/9hFyBR5+DaJsBdUMVtd2WaZ2Y1dSEfNqB7XJOJWpouSXiESglU
WE21gWLkLB+Ktu3Dfs7CCQ13Ud28Ou4adn5pLwPVgW2mw/cgb3O+KhRABWPMKc4LTza/Y7LWh77k
tpHUBDkXNjMKrOqqlywjI4v6UC/CMv1jDV8QwJP+sULDV/rdKXbXN9nS0cFWRp0c6U2p03s+HFcz
myLL4GeiFoqGybem+pkLFI7X0gULnCQfNJz/a0jO68k73htR2zZaaSh/Ntt0YxXToxDRwaTV59rs
fT3ujhYvdznIcAIr+5XGdINFXtmDC2V0/AyKvDoeqrIPX7k6Wr1yRafjciqM+snuuqeRFaji6kFj
U7AKdJsuz6G6wR/bofB8wEYPzDXf/mHO4atQDEEIc/Ewr0biNWWPA2f0lp9nB3d4cZyvZbSm9fjh
IVRv5XoSlwDoFvKxyl4aaGZPWgQPYo+QyI6Lh3Ke3qpxQItlM/r6TDd5am1Y8cXt4vephwadnUNq
XRRBo7s/DR2yceX03LsoaRJJx5sdnZxsW32NrmDp6AL3g34Ey8bjWw1S+yJGyZ1hQjJ6KOtHjjZz
l98OLJPcpjJxAFZNpOCUlUcW17MB2pxDS38qyJ78uL6oC34BaSOUbQAqAze3Gi+WkG3vQQ04QXW6
9asv9nw7yBgPRrg3XKKAaFJHTuLJARKgPIvsAr+/5CyokQ9bZQZccD0WhIoR8HykWNSujVzncaXX
4xRqmRk4bo509Es3/zTtt0R/j+YHt/70D3N2YlA6p5MhxVXpcTfCG7/WHrXW8N38678YQFIXHg7r
rno31DgN24n1KbStbeNtpn/YuHiFAtWMSBcIJkcZQG019gzKvyGMHc9/do3PCVmpmi4EHLCAnesY
AMnjsaNMkdG5pVPrA7Rl0q+a8Had6JjvARjJyzbxB3tNf3vhQjg1+JFbOFkTy2K8Yw0ZQgfKQNm0
A6t2ULFPenf7E/7MjuKbppI7bQNy9pC73pM+u/dN0r8lXrO7vgPWhqMENw0ZjaIYBVZoRMLNeKbN
WzF8m9ZoopZOvw21GtwrUs9TzRwaFAxLfYsIFOLywn6M2pUrY8FDoocGhKOos6CWo4LZSjGmVZ30
U2jNg98agLAA+tGuBJxLg5D6PuBWQhylq1zT1Jr/73EsBIO26mtZrlQnlgwgpYd8NOIbNAcpLthL
qkbPxmYM+wThZZvsr6/12ueVALNxzT4tRTuG9bQRTsDXIsyls3j685WzqDPg7MSI77sWBIf9qNgT
cl9V23Gt5LxiyFPgSmNTUpKiGzg0202TQaTvxZuDzEYGdOWVuWwIvTceHreXJYLC7WzNTcoxpKCY
9iwWxJAJ5M6rDpr8qV/ZXkt7GKIueDmBSeuSsncsNfz/bMLqi28V/+Tqj5W14lTkCigBD94X/2tC
nTh0LbST5w5jKFq2B5fa1KHzMGjKh6x6pJT549qWWHIvpwYVL9YUFmm5gEE6/Mizh5E9lvW3bO0S
WJ45Kb6DGuIl5bA2OxawsvoYah4uZbQvWQnIutFy8g/nB5fN/zOjnB/UuKMMWGBsu3IjWmvvaWvZ
yMX1QZ8H8lFoPkeX+PltBkkIMjUxHEDd6OMDH4b6yevGLIiMpnhwJocgy6YPB6edvUPCZ/twfYBL
84jgH6lJoLMvOUrtmSO/P6Grsow+Ef3enDbDWuPmmgm5YU6uz7ZEiy8AunpIym8zjzfE++ShVeL6
OJYc3QeaEYBG4xJnTqe6oHlroIjgfGs3vb4Syi7VD4DsRS+tnKVLakU3GueoEj2at4HQs2sfmh5F
/zhnP2c79Uv6wwIPr8NuB1d56ERFsQfdLGB1VvOGpZlArcUQetiBwi7AbZQ9T9QajqLS1hjjVXkA
md2HLdixwVMAzhm5jKfLpAFyrE8ow7jDvGtbqB68IN2/Q2o5sJtNR0SQwfGaY+s3SC5r0BDR7ymk
KsZtkUe+Rd6r8bErfuo9uof4XV2vSXCQpZOCJhhZHkA0fpF6dCtvLhoTrUrC2kedE5QROZo9DfBs
Bivto8X26HVFZAqKwR+2dcfrFxzewJoQFpgvw3CHgGRTZWspa0MeUNXBgs0d2QkTaAZc5Mq8OUXE
IRmpy1e8lT96zPU7/aBr40tevmtF+kL7bW2Xfu48TvUTK99FkgPaO/iVaPaR6d33feVrTQxd7ePY
py9uS4K4HVeC5uXlxfRJGARaV9XUWcsLKOASLG+d/ue5iT+LZ717FXW9g9xQUEFrKI+23vQnt3dW
8Zib91URJlOCx3ixMUizbTIa2A6EZMrIR5b+haYv10/wgpuQLQ8yLy/VWT96gU/2X9S44xTl6H0Y
2nZ+ncEX/ih1RLa0mNcQDdJrK0uGfAfafmRoCiy9smRpPGh202LJKq2tHnkLQcUpHeZ7ex7awBVV
++byvnptNE+7uz7IRcsfHJ1IXiK6kHv8ZJC2wW2SosYSji6oyKi+IfNzOz8XTbwbwaYhmlvdIvLk
yP4B7AScvnNRgCwIT60qzbuQuQ/G/PDn+mgurnp8HSoWct+jIoSjdT6aWWjWqHOCekppe0HR88QH
PrcPILHLDiAkjVc6Pi62iGJPvUnGWmtHb+zCEXyXU5YYfqEDkYDs3Mq0XQSB0pCsFCEbJSUVlEtZ
AjV5N059SOqBBiB1dx/Q/WD6rsY+G0My7zHfazilxcmURHloaUEF58LXe1mfm9TqQjI9thYU/tIH
UX5ub35wyKGdmFEiGkQU3WBMMGMW9ka3uJ9M367vioVVQhEPp0umZbA5lD3eUjOrCBFN6Ijkv17U
2WtRCRKYXkS+Xre0MGVoyYJMMDojJfZFOcduToF1ZAUsRfQHCK2OWu7dRWO2HbJ+jVRyYVQWgP9A
2yFcAQhdGVXBBHHi2q7Rj/dS9i9Zdqc7b9eHs2JCzTOgn9RJ8xImiHbfQpOtJs/jWr/vog0DFEEU
B1fmf86PbI76ZsLqqApb5ozIleTDtiJZ9pxHwlk5RAurA5fguFIFGI3F6j4w4nr2urJqUMzdCvfO
Fod2OEzZ+/VJWziqAAuge1lCwxHIKnsgjyok6GjahN6Q27lfdmQ69Bp0LQhSKQ9ll2QH2gu2Auy4
TJp/3FGSsxaVZORJFQ8RzXnPzBiDy4Z7tG1U0UPlHB2C83q0UG/pvnJ2jOq73F05XJZ6dUm7YPdG
OQRoj4ush+izcdaMsglpx/kdZHpF4DruWsh+Ge6C5wJHGPVk2YmIqOZ8m9QOZO9HKsow7ru3jBhf
BoMEgxlvIvCWA+7CN0lfbUhtz4EHadLrS3q5Rw2AtUA6jKSRjeedctRIBJ7LSR/zME6HDddjcHzo
/u10TOhGPrGinjbLzMs61kUeeoX+eUQeLBLu9vpA5A89izMUE8phS2wKssCR5CHN/8zla49KNfhe
9lb/1MffqyR0bkboKAaV1F5SmYaGB0MeJmbgEcfXbpVJwt2EWcNxw7ZAyy10kM83hvCqunU7WCj/
NA/Zyqm63NznH1d+ftq5hctnfJwbDzPZDNHr9fW49Ejn31cOLRj4J0hLYD00975+m+khTw9Wdbhu
ZHH3UiSQoA2OfxLlgo2pp8V2a+Zh6tzHzeOcPFB7pbi/ME8yr4reCykhZrtynCdRZFt4Badpkoc6
qCH9IV3ZtsufRz0XUB9gfVTEdJOWFjU1nocT5EENxxfJWlrl0mnDr0jazv9rQf6CkwHkxjAA8Zfn
YWbQ3ZTBteTJoUqdPaHR4zznK+u+NCCAflGMAvwbAbHizRLW07JF+SnsStcfTQ7Z7uD6ol/WcuEk
kcaV71Jwo11EjHpUumM6TRgRjx4mj32NRf4Y2T0ItPUHrdOCjmZ7i/T3CdG2REzBVJdPjHYrjyi5
uRSPc/YzlImFpnLrlVzPQ2EPPGBsOgI1um3Lbu+Aqg+Q+9+sEStX0iXN88fY0eqJmAJUIhdUAmAN
drV2yEN7cMLJyw5Jyx6hRLBrQPo6i3wLxZWnKZl94lUbsxUBn1LUkNNjAmpbveHbGv3K/vUFWTiF
BAqUEIm0AVy/uEP63mupMPQsJHMDYEUIpv9NVq0VIBccPKx4qKXZRBKzKxurc0rohTlOBkjS4+xC
4uGYpK9JQYOq4X43vjb8v+vDWjSIFwmYm2QfsgqFQPuNJvIhzUPIODpD6yfzrkadjSVPjeX4baUj
k8Bvd2hgzoeaOuRsFrplNK0UQ9rBHZj1oc+2M4nR572Snlhcrr82VOh/XOLx01GMK0E6zU1ggX1n
Yk2ha8GK5HgE8hM9ADJhc+52XIEsLM2dIoyLL1P9heefufH5+gItuJozE8oBZMJyOBntIuz1w2/D
21//+toA5J+f+M0OhynSGwwgMR4pgL7QGNPSfsWXLdySZ0NQbpdyMFJi1jDSkS+dnu/NnINjaw7i
NZLgNUPK6ambpplwxxWh3fuJuYkBI+R3ubm2feWqKj7xbDzKhWwxagpewAwVfcD5LyeDHKYNVdNk
h/T31snenRq5Q8jiuWO9L2jm03xfjBBpLo9erwUZol/9Uc+FT7XHWkDvrvyGx00wDo7vefww83Hr
GrU/gei4uDPyncG6N0HmnfC20CvxPeM3iEP8gn/JoNVcGAVSWpvaIZt41jcpRMFc+5c+/MeL2Ofp
66y/T0hsdKUBRMNnL3nSydrtu7BHcdSQ2ZAl9Es9NDZM0EvPi0piDKhRbls7XZnzZQuSvtOQzfJq
srG056KiNq9Cg0zB6KJHcA2IunASMIa/FpRQMUa/91w6rApL8jZEezZ9sbXt9cO2NgjFW/Td4Hhu
k1Uhcd8N47EpNte/v7D9z4Yg7Z8c5qFr9Ern+P6oP2UjMLN3s9jF3cpplrtb2f1nVhSXoVO7nywD
S+GY9AGJLT+O9oiFfFrtNG3cev379VEt2gM7IoQCkSmBhsj5qAjXM003jBII/jyo4sx3ylCnu2qM
Nob2EN/coW8DUo3bCa09oLQBeuzcnI2MidWNURlOwnyw2m9ZfnMJXVpA7R+knZCzBiTw3MJsmHiG
xlWFR/1j6vjdGiRtcZudfF8ZQTfrHbpgS5xG+6uVvZd8Jfhd3GaSslJytOA9rbhzM+vFVDcGNgAU
fMr+lRn/ZTWKDWvg+jU7ysJ7g5UyHpEqjKAcwZx+X/cPkQvJppXHz+IGoyCxwHIjtFMR6FrachDg
0Crk1Ef1pxWHgvhV+kUrA7HWxrvoZU5sKUeU5Mz04hJzF83ursrFph/43dC6twerkm3yf4eknNFC
VLnLDAxJi/ZuZftTsenSNc58ZX2kBCVQcjgiAAJLQi7FnXUQ0JqrMUlCvFQgyDC+ZoIdY5tvPK+6
LU9/YUqdtiGmoG1Nk7B2zIDGPxJz50Q3NqZ9GMETG/VA6FPJI3p+Lp1Z6PHYiujYgk/bzg4lwKnX
XZlyMi8sKCdHiyY7qlDLOA59OMzb1P3v/+/7yonpGp4mGcX39d95urGH2y7hi58vD9LJ/TLrNO+K
Bp8vorcuDqxqBbq0tKFOF0C+VU6+T9tU13OXRMeRPrTZvO+sKODpS2ZlK9tJzsPJFfY/A5FOHsBd
+Hld2U5FlFa54UbR0Y6eNO9uJOnG7QmEO4+RtRb8LtrCjkIjA3wLCNvPB8XMSS+GxtIwqOTJS4As
q16qDpKnJdkaa4rEizOIVC6wyMhKXDxSqzrTvSqztWOZTluU6baVFX1JSu3XGNf763tt0RRSOejh
9dD4pJbq2FD3BYPfPOYtC8z40WjnLSqsGVsjyVozJP/8ZFeMNogeTQFDRnbPjMLPurvS7oJpjdtc
cc0fmwJt8CDIBg3aZddohVvf8oYxOgotuavy9CkGNqad45XbRm14urCjbAi0gdh25PXREQmNt4Sz
HyNzG8Amva2ZiyeNGUEJOeuyNXcd2lA6cw2vu7QhsW4INcF1BYYPJTyIbS0rUDGPjh4H7Xk1+lqF
55j2ORsOWfHp+ib5aAhRT9qpMWWwpWypMaCPeIwLCH5nlhUDMeH8qlK3hw7vwPY1+qcDs2aoVZuk
qnwUrqeD10j3hR3lGwNENEbUFbbObJS/WOJ80Uj+AFaSnV6L9jGiBuTS5sx4tEmXbZrITHddptno
KnByTKTugVqLgjdYdN4mt60KSjtF/Eo5j+6qtvEe8hnJFQ/dRj4aN1By5m10aPSo9weIUjwnReoF
0Uy8By/Of1R8ah5EjwYG0Yl0P04gdOcTH+/qwiqfZzq026jojABlxOip4dmfqWe7nvV97qOjCZJr
KR2eta6tgobPSK4YIBmci7a7M3rP1200288T4BEPqfCGIPFmE4iUxN7FoCrfllacH/jAvs4aWuJQ
isMPpuLd0drGz9msHaOC6TshLDRUtGOyt0ReoUQ6jX9sBgWx68t6cY+h/VgHsgygD6SpLojt0cBv
x16ec9SqfNN+KdYghkvfB+MXYFHozrnEkOWlSArBPR5aiPmOgq9UBS48iuyeNmV20QMGF2C8c49S
tUntTbGRhY39A7KQ484zdjR6uz5Hl+dcWkH7OdLpkO0Eev3cSsbHyKhnWJmt2m8+TemGpg9ZvNHb
jaYRf+yEPyOLa97Yg4HOAth1AQAGzQLwBmryFDgVYoMsD3ZxPN7G5u76uJbW5qNjUkZ/l7yJUVbQ
qWjGLEzjcEp3jL3f/H14YSRYsfD4rRevo9gGX6nJWBj1r9a3ul6h+Vv4+WefV7wf5zMoET18Pqn8
1GKbZFpTZbm4R8D6dTIA1b+WedGRMdOSkEbWfdvon6YxTX27ubEvQq4zaFQkEyLCClmqPt9fBkAR
bWHlLNRbUKS5v7vhkVUri704lhMb8i45uXvzdHAKkZUs7CYkvYfCpwwy18NKrnZxTdACjoEYABap
VApVQ9lISMrCuha4id70ciVwvTjwkvAYfgR1dUwb/nk+jLrXizTVXMTdg2+Jl10wGCsg74WJQpsi
+I8JXg4SpHJuwYxwjfQd3LCrhePwvap+5/3KXbowS2cm5J+frIXmcqNpidCOWQb6e79ay8qvfV8O
8eT71kyBQLDxfe3T9FCuVOAXPw7RX4luAOZIdbldamkz8DraUWdJ74vMedLcZmWC1LKRPBGI5eHS
0ZAvuzqVZRZRa2RdBb9kTfno1w609dDtE9276LzdoZM4+YGrMPPdrquCMk/nXaEbzZ7raRrYpGI/
9aojGxOst1tbwFH4Wg3+2+ve7SL4Un6i8oQyB2RrmzaLw8Grf9Zp223rfn5xNPIk6iZgQABft7c8
73+nRLnqgL+NBOEsDh2WbMEdErDx53ULiyOykfoFfgRQEvWaM6pUo1WiaUdKv8weyGryB5vEG1G9
etPX66YWBwNaF0RiBF06Kv4nHi2WC3eMwyidP2e59anWxt11E4vn+K8JlfA9Rfuu3VMSg/Hw0Sv+
02iQsX+ZsBMTyg3E0DKdjqWOLeByP29/9Um/cQYQ5X9lqLj9w3BwPYBJCM9dYIvOz7TT0T7SuzZG
UhuMaMW9Mf/poj/XbSxugBMbctVO/EZVR4Vtln2MO0Lb5GidIuN72VR+OzxM5o0y5f9zxHFToIUS
eO2L4AYCwwwxA464Ntub2Pg+5sau1qN/mDZ0T0FMERxCwA8rrxZzZm7ucrzZXaLt4+nO5nvwf+yv
z9vSVjs1oqyNiFliSb94bECjDdzHe8umH/qU3H6F46j8HYuyPBobBPBsSAlU7ueZh6V4zv8hSpCn
EfSKDkBeF/TsA7JzRjU52nGohjSYtf5ApiFFSWxt9ZccAPi2ALxAdhP4Y/WKMuMJePQGvmY/2f8V
ZOUSvwgT4JwJuA1AeGqi+q6GCRWIKDvWw5UNs/eMavkhZuY9m5ONPlrBPyw+ILm40dGKgVfC+aGR
bOzTEFHch+QbTX5FziGZVhINi/sLndJ4qOm6fIOfm0i0cu4So8FtyPcRQx/DNl7jiFk0gY5pWZUD
hNVSXFldEwtENKZ2bKs0uZvjZtrTYYr2RVuvJWflxXiWSEBMDTE93NcIsoA8VyYsc6fR6MqZHEk/
f+JebkPKJv4qCvYJHvt3I5BYm1yyBsdYtIoOBxOwUygCqcDBAsVIYUM48Fj1yTbW92kx+Xb9Xwo9
CPEgkjXmugVXChCTrHNJNikIuZ4vme1GsTaUnn6Myj9x4fgNtANHr/dN56Ge1pycvPovZhQoe8hH
ArxwwcIYQRiM9mlBjhyl6QfHRBpvZkO2a0id+paWbufCsbcgSGHQSXPWymwLW8dACkoCJ9AXedFH
AKx9M/I4JceBdIFufG2a1wgNd9dPmYo6ldcFWFCgRyJrFIB/Khs0TqvEYy0hR9d4SSDt24/3Rqn7
8bBLHbDAbhFEe2uaMR+7XplYFJKRukAMKmE1ipfqIiTVsqy2j1aJ9tjJKaG4bWrg+wZ285Drrbnp
c/KZi7wZfKcR7X7ouiIQomt/u407bSgrybNXJY3vVRCb4Trt9kaTNN8Gs+0+FU0jfLOe+dNYg/oL
t5TxatSi2JEYkbU+59io9cRempl+m+Y6P0zOZAS63g87pMPywKnmIduUGSu3tNGh2iH4tG3r2WR+
5kGZeIIrOUZCo596aN8ENanI2/VVWXCzZ/Mj//wkYIg7U09aq7OPQIVsWrJLSpClITzxbvexeExK
hm/kkvCyVE5T1lteOTXEPdruoQRyG6+BNQL8haGcmVDC+QohcZ6VMIGEjjkEdLpP5jvt183zBTUQ
VBCQEQM2TI2wU1FxPrLBPbr8k0UOIOeFcDH2x8phWfAHZ2aUQKGrE6gpZTCTQSEQ2VJi/k7GzVQf
Kwhj5vU3d02LV4W8y9N5ZlE5KJkBJBiQhO4xyrxAdC5UPsjWjti280o/ytFftDORozbI+5SDivL2
wAisl/gLXEZS90HZHlPtxJWhZe6xZvbDVNOHiLVvo8s211dvyQeBRg9tK1TyRF4wECbNbHFHq0DR
XZeBN22juvU1yJvY4KKmyQ+D3xeW7ef/4GDPzCoxbM5F2vCxcY9O+TY0+zQBrv72COPMhHInM8E0
hnYc95jH5U9z5u/DxLYT2G2uz+DSITudQGVj9nkLtv4YE2hOX8rsUMtkub4fze11Mws3EnI3uNGx
VGjBUFMUDjOqtpoN54heJ78yXgf2lrnWP4wFbIFwGsh3Xb6WdbhxB02QztEazG0xe4EpjKDKf7Rr
hN4f3PzKLYSrB8leND+iy1jd3nZp9kWqx85xbPMO3YiuE1RCDJ/N3Eu2M2XNV8di2i4i+ux3Ext3
dhTFh7Sovf3c5gBMYgDJLtI08x70TfVdAcRK0JtOugXUjd+nEM64p6xOkLCzjEAY5vzNpuUU0BqY
UdbBdfRTi87d2gUAc9BHgNFKO21eu0HQ32lW1g8T9At2eCLyXVtZyFA4qb1p+8h9TJg2b2yXNbu0
dKZnIlJ2N3upZOPo2XM3GzEyN+BZrFqqPaVNvwagWdhwcLcUQRG49ID4VaMGJwE/dWSy0LYFooQ/
vKt3lvbQoHBzfcstGUKiHjLriG1liHJ+ExqNg0USMGSS9yK7L9nPZtg4XbtiRh4QZSt8RHkfLRaX
FIt638S5JQgLR2PeRF7il3l5+76GCURzskeBAAd4PhJBskYH71MSMpTXfKpXBzctPpuOdtCqNdzJ
wkE9s6W4HWOuGTgGYCsbDM/3QIkdVLMGNJgdiRWfsBD/nx0iZYEsKNoJTcNxrcfPVrO32seGmn7f
3lfiZcx3N+8GUEN55keXkuSIOZ/DkqNBChEePQ5p6bP8kJc/sNX9kbxet7OwHQBzAjoAYT/q3GqB
CL2PTZq2Fj0KuwwS8h2VvJXdsGTBwrelcAjg8upuyO0+Tec+do9J0PSJ760+lBa2ABKOJujlwKOj
g2PgfKryqAc2pExwd2e+xTcpP+juP6zGqQl5dk+iVNPjlWZJEy154bHv6EGUPsZfb18K2WgK2mD0
gF4kNOwsnS2R6s6xsV+1KLyx7+YjwAK5gUS64O+LCHg0GC67ocX2NRFr8OdYW5NNXnixov8fPA+g
GkF7n5oyGUBCnAJhEx1dCKtUw/ALDvWuBJ7NhIyv31Tdyqqs2VMOZDfket9aAGloWf9sNta+iPtD
bKAYH3n3ZdetVKaW9hkQ/KDBlX3H2NHnmyDV09aepg5AIe84ar+H/nEa/iGIOjWhRDcJ+lycXIeJ
znsyyWvWvZbuCq5q6ThKsIfMm8M3q4sEGKVLvZpFRzbV31MN1UgQ2B+u7+Sl4otkHdIl8TrmSi17
Qvi4FQX1UGNzBfGt3E/IAaVCmvhpkR60pryH2t5dydJ9RDgctndHtW7bO9GXLLP213/M4oBRk/jI
36JbWD51Ts7uWJj/h7Qr240cV5ZfJEC7xFdJtXlpy+7V8yJMd7u1i5RErV9/Qw3ccRVNFGGfAcYv
M1AWySSZzIyM0EeLVgBFZEYWNEX1ve8bxaUqcw00B5v2xlCKEEu48TTetandmPBER4MWImv37WDP
YLJQdYJJDYH/CElcgHXwlr0cTMZn5ufZDAfx6vvBsPZGWX1yV9VT1jS3E00IE0DT8mpICHvQHmik
f/GPZLTy25YV7t708+pQTcl35HfXvQ5ESaF11v1sae1+XazkxIeR7dbEcfdN1nc732n7aDXGNhhY
iSex7fyyAJo5VEub3jSrN0Q8AWBHM5N654JRc5fltRFB5HFEPq/TYIu55NmZoKBUNaSOMiit3K4I
qA+Vp+c7tgxd0PGqi1oz78OqNRrgZYDiacg43lb5nJ8IJ1Bl6XxgLryEuhFQnV045ouzbxhtbnhq
kb2dr+DnaGeQzwxOE2joF9z3aJE6lBQHZFr001HPgMxGRXn96i8QKaHjVB7mLneOhWEkoasDvjP1
XH+yPWS8V5QS3R6cywwSq3qSmifLWb+CSwBUHCNpdqu3roe+tp89t/q5lra3N2fNvU2r4s5GO0yF
R+5Oa636ITOcdTcybd5Z7QTdAmahTXlNUdhfCkDd1woMZX5qB/6QLk96i+CbVdBx7FiRRK634j8g
rb1rMlSUBjOjX50m66IBHC0R+hWrQzdQO9SoNYeebvNPWm65B1sb3N3g6+nRmekc5Z1DAndkX8BS
Nxmg2TPMHZIotRlOHNhoFK+AoOoZMvxpnt57JcujNp/XYEZbaVBZ60u7oIG8Gwx9N1GzfSBmx9Go
gvcDsJjDp7Gh+s6elyparKzambU93vZTDkoqdxjxI5N/hs41vybgbL8hnTeRcCm18V8O0VUnajSr
ipwq+Up42QQg4t/I9oc/9TjOgUeM+k86aP+aU9fcrxXeL5w0+dOwaEXQDxOUJpIEDD8210M0wpY/
fLLPjJsp+Tw3Pok1neDZYyHHmkAa7pY16LNM07YKUwK8V0QH8A2WTV7f15m+huPASLD0jEdmU7Ov
mem18epXcEa4UnOasWsCfZp15DByvFKMggWe1pkAbEHlZq/nOngyuvLZrvgfr+vqT/4wWCGKEuYf
u039vQ3NyQMQ/NMdKSzojnY228/A80cVb5agsr3+oWo5GJPMlO2bth9v8qYCqTjwcOgE6gct8nAT
3/bO5N6gYIaBznUeVXr1MnXJcBinLH/UijwPweScfjXdCf1ApBhRu03TUT95tFwONevawEqN7MYo
NHI00VIAgeIsO9WJ4R9ob8wRNaZx17LOBka3R29TM2Wn3OrZYVz/jIMZZvDbHiW2yLKZqhlTcsCD
nQMEKSaKc0jNC2eit3pJZ659EXf2DpARe3f9/pAcuRefF05CfdDGTE+6Ag+mZE/s4lPh6ycQiCvu
ZcmBe2FGuEKSbOz5lPIi7tfAT/5h+T5j+yRRxJgqK0IMky9YLZK0BXSmbxx20uwvtN+5KtJn1ZQJ
YQxIQDzGCVYELRsBaDTD3L7riSL6k2UMMWMbMMxEnREKPJd3Ie2BJ0WHfBEv4BjBDmj832aODBp0
fJf7gSIFiw1TpntS23VYDLUe2TMpojotVegruQe+/hLBRUAuraU0wy/xkshadmAvu+6Cqu8LvsGz
DIAlTy9ic9m50aKicZLE0T5SHOBRwTMQSXJhuaap1CBUheWa+8e6vDeHp6SMrfzEU1X4Ih3ImaXN
cc5iMZAqGv3ajkVsay8AB6zNvx+YqLPvb+5/9v2u1tw17bCJSNd0QWLbaMbHgXndiCQ3julCuQrK
eB4encJqL6M2JKDwLyCugOtrDjPt5wp50q1poE/HYKh/94XCpGSFNgSk4+GIhNycKAKuoxl0ggp1
8kChwhnUbABFYJPt8T//oQm/c7vx9/UxbhMlhn9bM8TWloatJSYM53SwQBvZJw/tTI5o160COvdH
2iUIfExVvkjiFVvT+d8esm1KhUMJwlM+NQlw4Vka4eJhqoYh6fdRQQWGGLQ2eJheesXQFWZT5Ggl
qe1hZ3bGY79Rel6fMMmR5+B1jWchiksosgue7TWl35E+dx/K6qDnh6bYKbk8VSYE5x7bodScBSYg
jOI3ZmCmWtC8u60HyU4Qf6D1AV6GjPE2l2c7qEKcbFhZjh0UMPemKxRvaMlSYIG3fhQkttAlL47B
xFtvKR3sHYgiRe67e6rw64GOQdcxmOOASBYOSk03tma3FRdP3QeTh6Lp8uX6OssGgIcXesIADsEY
hPmpoU7jZgvSp30adlnoD4qdrvq+4EezwXiPgyePve+FvZ9VDIGSgwT44I24Qt/Yj0TkBEs7vPpy
YHiZQ25y8q2cfxagC+Eeqs/81wem6syWMFWI552GgBc4nveL/VnXn65/XjqUjfwfFP0Yj4j/mX3N
992FFjE0iR/RAoK/dk73yG5FjerIV9kS3DZvIJox4YkWW3WdQQK++LGOOgB7oF0JTXT/o0PU/n59
eJLdDsWKDUez5RPegII0fUktvhRFnDX5QQdvTU5v8uT5uhGZt235OlB24tiCU1zu9sSzFn1EUBTb
5BPozSpVG9U2L8I14gN0gcQy+kI2eeLL75sktwrkoYo46bxgxhuS67+MZNol5P1orQtDwsaHPpnv
Vwwb3zJ++/6PRrODpPviUAWCVuIHF2aEm6puOqPJGwRi+foPRRMP670AxQdolj72piKWkTjAhS1h
+2g+y8rSMIt4YLGVHEYW59Ph+vJLTQAJ+rcbETtISKDaWcZtk2H5y/wHt3cFoktd4cZSDwBKC6RF
m8rjmw76pXYbvAawS8sKMr9ZXWRfMqvInto+16PWYroihSp7FhDD8g106xto6RHLAVpVpNzJxixG
WBERREk5XV/8XrsxGxo5WfbH7PXdjFJIkHhkNyb6S2knih8hmdiL3yCcF1AwXLXFR1VqNMDw2TX+
rs+bR7zgP/D2vTC0OezZdb32a+EnVEd/ie/eVRzR0wq2pN11N5GcEhC0RgcRCizIo4r9DE1f1RDB
sLO4G8I+BDTjf/u84Oieu8xpmrgoF/qRgSv15wc+j0gGlQn44RuFZoMMnW6mXRbXcw8NHie/m1Ki
KcYgcfO/Qrn/b0QYw9B0rTFNQxbrbWxZ/2audTDNOjTMz9cHI3UsvAK2GtGW1BLs0GypnX6zQ7zT
wg9IrSBbo8JYyNYbqEqsNPB4SAELRrzcJw1vSzT6WH9Quk91RcudbBBIkEC6FDU1841a6jQQ1leF
jwVvdrSKCN1VqlqtdAhnJoSDOmvqteIVTJB2B1YQL3r/MgAXAn5nnBPABAjbDpk4k6ULomSoZQe1
YwQL39VUkauRvDMhbPJqRDidqV4NxeQiAsCz3OljPb/RoNrDjmX179D+5KOiGU6+Kq/mhFcSL9s+
LVKYo/qXJMsDzzg4liLJJV+W/2yI8UZD57rUUXCG7tSp9A4qlnnFjIlYjVpbG5+OWJbZQSFBm49L
Ph9bfdj51XDf2/VTN9l7pMsVm39bCCHKOV8osfrDWmCd+7mEWe2fFMpqRQI547hopgOEYAMgeP8n
5/tLGX925pNpGVy9xiSmkOGkGnjMIIOVoIFxUDzWFB5hCufANCQz7k8YcunvJHt0/SRo5uP1wcgO
zjMnF6N4LwX7e2dkSN6muzw/tuyetEGrqt9L/Q44+q32vVFabiM9m7IizXPXg2ptrNX5ISmLiH+g
pw3ydq8WhBvf0Cxk/wGyij3KgukZbRzB9YlSDUE4ctylK31fg5Px8qE5jukHLhZgv6EI9xfp5Ahr
DdY35J5dDbAgGxK182O7fG+S90fPmwTgfzaEVUiruuazn+RQUqMhVKRX50s/7PUVjdB/rk/WNhlv
duSZJWE1LK9PJ4emiNOnHV+7gIEEwDTGsECZps/W/XVr8qV5HZewNKTgrpX2mDsNsqFGMOeK82X7
tddGI1wEQPc6UMX18ZA27orkp198o6UfjOWv68OQmnGACMBhBiisa11uknYY/NZbZ2SZaxJPGb2l
uRm02hoWpa1420jXB/TPW/s5QLBinoaO9VLxgeRxN9Ur6v8mvxs5iuU2hBFuxy5FyQytXYpplC4T
usghHAcc0ps0YEm5XUCNMo/9DEo+9aJNgd2oXrxSI3hLAyyI5uI3DNpzhX54JLjy2G5/FkmDBJ0i
nJUeymcGBGdA2zEFH7mZx3nqHakPJDFxPztZurvuDPJxoI3LQA7iLeNsXlUd6E5w3BTTXkeBszn9
b9/f7J+dyB2oLOmS4G4pv7WoJqp4YqQ/30cbkrcJOL0hje0zD5p6fY3aUPnd5geEZx/4+WffF/IN
M4qOJdfwrC3XMB0fMY7/7fvCXjTnnrl+1haxP0Wk3qmeXNKt7gNdCM4jIN7FdjDQ93oUjD3I8q6/
TbCszw3wWe73ZtUV8yT1VgT6eEzY2HciPRzpwWKPABrXouEGNcAYQIKEzjRF16dLNh4gRNALBgDa
Rpl/6U1smKekrCdkZb1NH+dXDY6Y1YkGSFxeN2TIBmSBv0lH6hctGKKytlUwZqZgYI67bDxkSfNF
69ErNWpFHSQGsA+0haZ3NkZNdpgqMLqRJWhr775M5gNt7YOX/bj+g2SObhtongDRwEa4KWTY0hR5
ycZHRW2Zjs98UkRnqq8Lbm41bTeOCa4E/sNaIkvVkiWbzPMfL3i5vWisS8sFWbts3/TR0jxY/Pn6
/Mg8A4VNcEgD7gKiVsEzVn+pp6lFzEFKO2BfvNuhDudOhXzcDl3xhkbjHASQgC0x3iAfS6rPnHvY
T0kK0UvnE0cLZ3mc6BMjBAQHqmKTdFnOzAl3QOd28wJ2tyI28q94gBr86fqkbZPyZjiQ70C+DtU/
Ryxmkcx1yzzx03jVLYhgTUuUJcsS9NZ0w7gdEWQk02R4HkaVv8niAjCI4WDCJkaOY3OYs1th0nSt
IAao/XC77utpjixq7mfTO5om/9xNKppXlbnNec7MrWY9+6yBOWgJB2ya96WrRaj6hE69PABn94FT
CrwjQCpbIBVzxBi7HFmejGueAUlSPLdWCfxoiXqFFjiDiv1VtrNQpoLkJwHSE41VlyPLtW5y+Nhn
oLGMxvYAgiogga47icKEqHChM4iacg95NdY8G/Rbn/6aye/rJmR+vvElEWDHASUVD1teOrUDhsw8
Xtrbsv+RkW/Xvy8bAgrCSOFsLC3ou7icpTnP6tR38jJuWrwP7PnWNp6YrwKHykaBIotuI13ngNJG
OEThZcgS+WUZO8nPJv0xL4fro1B9XzhFG6YV8FcQcNndHuChslMks2VH6Pnv3+yf7ZLK163EcvD9
nnwGtlDP/uj6L7dUPA5VoxC2Proz/ZRnTRlP/cNy53DFIGQn9PkghK2eDmVRo3iHQfC7ScuDtnip
KPCdwy1aU5imeq2r5kzwLG1ho2dymJuHEDrINHlyloMyraGyItwDEAlZjARKPVDb7oOif85sP1jp
wVPpAqjWRjhNXG/IurzHaHz2p1sbtKE/X3fhvyll8cY5Wx7xMGn0DTtIqzIuPXLk421JbrXkpCVf
af670OdwbJ5498sip8HYWxCwGlWbSDGVfwnczpzc8PKVVwV+QMLCZY7S7Jiu6KI+XR+ndCJByIbj
DJcrpF0vt1JWeaY2mRToKudgA46i+LzsPgP/5n+fF4LBuiddawKyGaNbqHD25QvULxLjkGeK5Xo7
DKDtwIsLPNLGQiVC6rOFVPW4oqyLN3VgI8M5KsLst6uBVlwUhkGODQZOvEIv5wnnzexlPq9i9GEG
U/4D1EidfjNXKq76txcAdCdABgZDQI29iQ7pUqBO54Eej7HncXnqrBtTRSgtM2HbaOrY6BGRe9zm
8syxbCAhJ70b87jRODoDWKDqnJYtxrkB4eCc7KWxaAMDtOYB8Ahc2WMnsYCECdgLgHlxQPMnrEZh
+COHrGgd3y7sazd9ub4nJBMECAcqJoCk4JUo8oYgNzuRVtOw1hCw4loDysoqII2qUvr2AoBDgZXG
RVoGFB5iycZNW3ctnaxCIfoRWqQAYz9W+eOMQL3ub2z+7vf7pTXhZNYat3M6H9bKo/MpV3XnSxbE
cjfqNAO7A8k64XaZTVLPbQp5Aq3wg/nJ55Ni/6kMCD8fHQ7AG3IY8IsIhIKzStZWsr8vBkAuN0Wj
zZ6+Mny/YT9m52aqQz7fFM7n654lswI9WvRRAj2I1k1hZ+TFzFtCizZG3MKOo3Xq0mOpEuSSTRWe
3TgM8QcBnrAWrDMSg+Qei51fLflmqxRfJLsDP//188JKDFOu09lwWcyqMaQ95LojP1nD6xMlNQKF
eBuCXIC1ibev52lrzuwCJP7DTZeRYECfZr4oAjypEbD2mMDO4oH3t0f97CCEnEauZRTSDV63zMcy
r8ZnOy+Gr/bUkuj6eGRrAuImKEqjIQsoMGHha9Y6DuQCIN9R3sbQhbj+ddlAzr++ud3ZQGp3raA+
gq9z56bLWWDpLOgmRaVU5rsgKwG4He1z4IoQdkhpVBmtGZaEpjOQmKdliSk6WFbFokhmCgV+zBFO
X2DA/lI2n43F0ZbE88CpENv6IySZy/cvxMXnhYBEw8Wr9RU+D0lQB1IkimNKshJAECC3iIZG6OmK
6QJQ1nheO1s0HjV047SAqzuoJkZkNbgispJackCki4zpZkq4Ah29qB2rgGIlfC4oQWtujHk4gbTj
umttq3oZBm84m1cz23KdLUeCKHRMLJgp2be2g4xbSgLTeUgg8qbFlsbDafl13aJ0YGSrVuCBDWl2
89Ji2zcNT1cbSz/XwWxFC4XMreIcljrZmQ1h8viIM6zebOTdb7C3R9x/uT4IyWbZsmEA+ECmBajl
bZBn0+ZrblNW05rGJrtb1yetGQ75QI861OSvG5KN5NyQsPW9uvA1YDVBoxbmJXrZoLN+3YBkOf7K
FoLbDJ3giCEuRzJ6FUOX6UYdaz7r3p5bJ1uFh5JMloMtj9AdMKK3zAJgJp/xNB21B5N8tguwqrs/
udcGq0oGXTJXF3aEuUI/JqmHHnZsdwpo9dyqCOfevnYQUVtAe6OLeaO0FK7GJs0XQKHSFGCLFjvF
hx6QGfTQtwfQL7C69/NzXJoTTmRUD5OyYWCtLcvvnXNPkl2fHRo7uu4AEoag7Z2AmtWGJgBdguAB
nPa23poZGDQNMPF3aC+t9waEKDj7Ons/PHCGl82XhM0Kx5OuFsgZ/jJkAT0p7NESyB+kd1kao7Gz
fp6L//Hzm/mzHbqaQ01aUoLntOzD3Nx6VRUn9LbawtGJeXsdgHAG9I5eEtKB4RD9bFXk0oOWf9cz
tB7vkvD6Ekn3qIMuBvQboqYggpoRxZRFlYOrs6r1J0Mj2Ql8hP3JaD5QJIUvnFkyL2fNggDkXG1y
IX4H8quwYopIRrroOGgcsE2AOkN8E1kgSRycCQSq3S99PuRM4cuyicKTEQloHznvN6STy9TRzC5B
5T2n4zPndFda5Bae//4YBlfyqxnhHOD1ZHNoSIIxXDOfx9z+vAwf2R1AKem4JRG8gsrvciESz+m7
oeF5nNLbpTvOh+seJTvJzE0NF8Exkh1isNcPVkGp5WRx421si2bUFQQ6gDc0y0+GpbiNpavyakzk
1Ld1ykhDPUBV13KXpc53CHEE42S/XB+TzLeQUjfBM4Fg2RNPZ5AHGLTyYGbkNy+Frtjt8q9jvoC6
BZ5IrFD5KbPQdgxI8uJG/XivvZ+3f6OWff2+cHmZM2/w7gKu2uZPxOsOIM0IwSigOBVlS3FuRXg7
Nin0um0do3Dol72WfXc9hQGZY21KribIONBy9aYMpOfj2FNsDc9EK3YHNu6kfuL6fCqItsu0QpVk
kS0LuGUcZHKQVkOkdLlPpoYwy0uwTxCuBZ8GPCWvO5VsPNDiwpfBKOS9KQjptV7ZOToH4pnfuOO9
D4Z2NHqQKP993Y5sYXAoboH4dqmIJCnOsFb2YLaw49dF4A7Z0dTYve+oiGyl8wUBRQM5KeQoRO0p
DcQ43dxivthdOfoBlKQVEyY3ADYeUATg6BJJZCkB0ooZM9jLumznu7uxUJEXy8JJJCg2rq/tESGy
4qxQWvYWf8bZ1WlRMSXBYD8OUxaBH0AxFrklxHpQakFwLPbdpr3hQxx+QbwHLRuvDkYImrJgdhXX
u8qMeenDq12Vqe/BTDqh7gDsUwt8N+37gz9/u+5lktceqgB4dZONke0NCoeBSsmcV74FsAG3js60
t407NJm5A178YdIpbnuJCA2CiTN7wi1GE5BAgywijRcEyg2AKla3R8NqE+T7CjxmUQ6sH/1AhuHC
qBA2626bFRnwmLFVhayKNKbwCtlW9UBnvxHiQONQvAkMEHNZBoUOACH3+QgF3PY289v/0cjmM2fh
66gvblGBniFe2y+j10GK6eQtqse/bK8ijQiIMtrLfUQCl0YsYs5T6eFxSd1nPj4t9vG6u0lnikBC
fsN0QHlDcOwBAqSUQDAqHqz8YZiX09BM8Qh1kutmJA1YSGHoOKLBy47nmStMlraYrc8ZgAED0/og
5clN2iZ7SyshGz+Hy7JV8+yQjkMAoY1wSKbIrd5Pdnb5G4Sb1TVzp6BOm8Ua2fv67TKqCryym+h8
kMJeymwnJ52FQY7TLRSbNbvZe6sbQT8ksHWF98kcwzd0PDbg3wgRhSfhMDMPArcewnR+XMuTp4il
ZH4BmkaIXIJW5i2kbbttfeS20rgx6sdpdu81c3rs0TFx3S+ko8BLAPxYOrJcYl9euyIsNwA6hDTE
0u/LQvP+mJ2Tq16askMVDGZ4myHv+zYfD7mRGbwGiKU7GyEbNQ4NO5EqC1KQj2XOFDn08+Co4izZ
nXFuVPAGjZs1N7mRxf7GatVkgP89t1kSZrrKF2SLhUzXNkAcEwAYXx4SfZ00oBoBsGfy6X2moWRG
aB7mZPj1/tU6s0OESjX67NfBGtFoBqGVKJ2NKFOxMkivIwLSBCTqDVCZiZUTx9DmxOzXLJ5195at
7HNS+w/NoAX6mMZo3v+S9C2wom5clkOkFe3u+gilM4nMN4IXbCqA9i5nUvfHJdHLZFuz7BNqj/GY
pIfEtz5yQYFG09tQiCiwiMchGpNnYGCnLLbYgjLXn5m/eEyVmJQMBl4NPgJgvjapPGEwtEhH2+wq
tFaYEBd1tNPaTwetnE/X50zi5zDjutBeQHACro7LOUtBTlVbJuYsnz0Us2cQ+7hhqj2mw+/rhqTj
ARvNplxnb6X5S0Mjy6accuiZmV1xSkfrwA0nNHtXUWWRnEkIuoEBADfIpl4smKkNG3QLoLuINf+Y
ZgdVaV46itfPi2x9ZjYX3Fzw/GIaCOEWDqrFX6NpKK4HlRXhemiAb03zEip2vdMjMiGBhgTY0qhi
IFlmEtz5YBCFHgWgEmIrt9aB6mxG1jUuhu9Eq/btmISVzaLCWYMRtIdG+dkw28DOH6/7guSqvbAr
xC0pJZPjcCySg266jGaghvua0FOzgmkuU10fMo+wMDiQIsDT37wwl3FetXactAeUe/6p6ibs8+nr
+8cDgCsIpfEX3dTCJhq4O5muDW01g//ohm6nA/BGfgJXHmmVotNWsl899KRtL2YkyDxxv7ZeR4EN
b1PoMyLK9yHGlezWAW126wdKyNsh6gL0iSZ/NNldblg7tZGLp0hl1Eu/K1fjOABMQ1pnd33u/uah
hTTvhR3hpm1cPjCaWkCdLtp9ojlh29X7We8PefsE7peDZVShnQzhiC4vlJ2Ovc/CmaraALZz4dqv
EM4NXkDnCjx9uB25FdichnWJivl8W67fSTIFpQ4qqPXp+tC3kV2xKWLHit6oAblCYOO5PTIFn1K/
COeB3w+deXDoFLtckSiUbAUPUQa4gHA4vpXpm5qi5Q1DDzU8LCpZH/WqB7DCgjikoS2s0eIEwUx+
DxBz4PKXD8wZYA2AqYGeFS+fS69cSotNyPKksdGAJjFaIIdiRKT80k6H6QNALxQDXm1tgz17I7KJ
QDvQgpRbsuxS69arPtuzItMtOQlhAulUCB8hmBBrQ7OJ0kNGHDxDp1uj2FflPbjV7QdPVYSSrsuZ
HWHatMFI7WQrc1rkcWWQJPh5fVlU4xCmCrLgFHRn+H6X7zzz2LkhGHnHF/J+tqOt5wP/btAyFLWE
m7HVOg3CUDVeNq6XHv0l+cZm+2s+2jyYFm6fCtD2KS5j2dDwxIHwJK5ILJZgctIbn3kzAljiNOkn
fyFplOHM2vho27AYV7InU0n/XJ9PSQTg4T4huoHqwVvNta63zR6KLTAKATnW/URp8WeSKu4SqREk
kJDKR8yOP5f+3RtQZwFbaxrr/U9OtKCYv4IISTF9Ms8DW9DWl4bkF66tSyNOM3O3X/C8SYo+mB0W
qN5P0vXBg3ZjjUKYLAYxje/1GgCGWUwDb77Nya3dotLy/f1xJbIsABuCbxpgEfFt4VG0ZdCiwdtC
fy66m6x9f8MRkgGvBkTOUxw29rTqNdIP7u/c26V1aJUguwnMKpyd6Lp3SdcEhycK7RgRSDsu12Qo
q54MPMWLWrvRdr5/uv55mV+hVRvnO+pfb4tfHPoTQ9P62kPrgh5nYeiHAWHQ3TAlqrYpWTR0Zkms
fEFI3OIpRQV/a9lb+8ex5iGkaIPKeT/6Ewz4UI1BBzDgGuLrhS964o4LrgI/hToTiPb922w1GkVc
LAsIzqyIt2ftVGSot7yN51fPpjV+ooNzNG3nc1r6R8SeISl/v3+pXBSTtiSUjyeTsDtbk7fd4m7y
LPxQZzxIzdCyFXMnWyR00SFzaKEqoovYPXelJYBewD+YwxoY+qfaQDzl9YFv7K4PRmYIVQTURf4q
FoqxwahVUzFTGEocdpPQNAkyWzuAUjZK6fqBwhiu7S3VAaeArodweKbEHUF/gLZRapghhNq89zOr
bmXWVwPbaM+iD4L2BWfU0dw+OaBuBiHz+IFjABbAq2UDbQ4BASEjtLI00Whqo/O1ALe13gQK55Ks
B2ACQPNtOkVo5RVGkDor5/644dizpQo4tig1vdBLx5eu//f60suesgBVbi8juDMqyEL8Xq9FOSQu
6ojJmNz5HX1x2iHMQEGPZsdjmq7x2BU3hNk7TkfVc13ydji3LZ5CbjXndkphe0W5xZrvauD8Jv2W
a9OucZ7bLg+tSXFSSE5wmEQKeWt12zKwl85RIQdC0gqp1zYHff1ymPUivD6jkkMcVIzwDaTdMafi
Zuqbicwk6dCp5zkhgp7AnpyoIqp6qdQMmjU2SUxEO2IOGTXBOdfLFWkuy70xBiP0/eSY2UQRZ8vm
C9ULZNw3RUzI2F7OFwAaLtU2Ek7LO/YpGN8VUY7k5MZdBwz038TTm2dJ3Y6sh1eiIFLWodMekvEI
srDR9QMK9pjaUTFfSIIeH0lBvM/xnkMjtLB1rbrt9b6xSjxXabgUJSraIGAxj16WHjtvd90VpJsL
vSJbRzrKcm+YKylPurYgbRnrNA00CIVlFQmy0cCxNAUmSPDJAH2Tl9pRPY/+NrsLT+QNN7klOwhq
quK2RlLSy3oTPYTAmnm3AD1VQdZ19i2v5jlAuqeOXIv5KEdRGibIL0JhYiiD0ZmWG9+twT7nNndJ
3hVdwDOveAIvSY9mZ5fsWuq/ZN7CbobJnncM8asiYJQ59gb13ijXcMqKEUNj+oPj96zErVd+ofYC
LJONa4KqgEyy/AkaxP4zJAYNbknZAqqvMm5dMgdUz099m995eElSCPeOR2RE77qpiWbIZRgp3WtO
deqhsXbdR2QbDCgqJMU3fjn0q11uMLdpUyhbODVYC/hhyrRj9oECIEh6Xy2Ylxa8mQ3r4MFCRYNe
vx1UqjKyBUMEhHDSxz94FV1+3+paq8J2q+OhXm+66osPOojU/PWBacLzwQaqHNwZIjkWM8yytvyk
jp1xY+KJKhXORXYQgW/7PwPCnZu3tpWxEgaAQtkP1bCbFqhjYLf8Qd3mZur0OlhqLYuuD0tWIUZ2
AU2Qm5gSinTCeTQDg9z6BalAC0tDqyBh6oJ0qnxx8ibg3g0Ulcn44LrV3mt/54D6XDcvW7pz64Lz
DdXYOE7ioeGM3SUd2dVWuvd7Fdhii4XFswgs1KBrR5IX4mrbrzgLyIB79KFKkNbIofSBPTRHKIye
kqwFT0hlnibkBcqt8m37N6s5fm8W89afi3s6pC/XRysLq3x/w0hvjaE4Gi9/B4fY8FCXDRy1RZOw
TTq201LOdiBEG4Istahia0tml+ioqiGUQ6H3jTa31tQW7wltUOZtQmD3wtx7MsYv7x4UjndkPDZp
ZRzcwu4melPPy4wLtC8AOAJOL+Au1GKhYB1ABfK6LclZdWFLePRAEdmpk8QvY6Pe2yQoTUXoJNmD
GAZYNrYcK4T4hFjUGtBo58xoFSysp9xwdgm749Wftrof6n8gg6mwZkjCz3NzYiyQDB1A0gnM+eaj
AR3L9mSA0TWr7h0d8tLzfb5A5ORf5g/Bsnzm6dMyz1ED0d3p3zH507h7jfz5wPy+jl9M0lmDtY5o
9a3iedyvj8Z4uv55xfT+PYvO96EFMZ5OKytQimghWR+5D7Gkx5E+pcm3Sv/nujEJPRAixrPBCM7i
NUY/uiSHtRx95OuPLr1lyz+69sL82z7hgZbcVrQPEm6GtHio+AnlmaCxFfG+bA+e/4rNpc/G3BoI
X3C1V7HWfx5YUKXBqqLOkBwrGOiWEnK3krO3TfuZicVzISDbY9VKZ9g5q7Z39OpYEvMB6L3j9UmV
j+bVlLBBBqhPOXoNU3p1Wxc9hOlPXEUTJImQkWwATBL1KxScxeQmIGQsbxyc1syH0Jj7D5n8aLmr
wj59vj4Y2WmCOBwftNFwB9z65byVs4cLzcfVVxV7Bt2q3fXPy5bl/PPCwZjZnHemhXG0xTGvIt0H
7SlAB4frVmQrArgQrm9967oSK5hwCsItbpYxyyK9Ok0ddJgV96fKhOBfFelXRilM0NyOqvSebrH8
B7RJkWNC5wAQ5OiI0sXuN711F3syPDwYgty7S6sPXB0bpgo3Lx5DSP1cLrbmFwPaUBcE22wI5k+g
s1E8JKWzhDcDsI94Rb5pgLSHvnBafcKzIa0hdaSH1Xhnu4rTRBauIUZEWyKe3agEiik53TDHpUkx
S4z5d4ORn6gO7LUD4kaw+iOPFpqtBjnc1AiKtvncuU1oQvrxusvJHBv0AFA5AsOhi/1zOZWtPVE2
TXUFOYRB30O7zNlBXKA+ljUEyrg7Np8/YA9RN4CYeJ6AquPS3miTxu5YVcc5ZnRBZuYwZj9QqLpu
xZDdTgAa/GdmG/bZMbq1aVhkBrVCMXl3U+0Gflp/qsps19jebQY6Fz0rowbpocxbbyxmnsYGnPX2
+K/Di2duVp+GnO2Y5d67ra+IsWT4LHTuoFsbjWjg6RSzvVuKzNSXpIqR9f3ltpwjckXn6wD5kJu0
BOfHWNpl0OoL5G6M4s7t2wNIsUeF90kX/uxXCHeZoSerCUlDHJgLhHe/rTqFrGYf9PZXxVJsJ68Q
sGO4cO+tERarLmzW/yPty5bjZJptn4gIxgJugR4ltVqSJdm+ITx8ZiqGAqqg6unPwv/e/9eNOE3Y
O3zhC0V0UlNWVubKtVJcz43FHHq2ZP6gadVOp8bOSnFp51UD3cv0REb7uXXlY1FWr0SuBSrLA/2v
/TnijqYS3C0J7PvjizU+J1agtxAXWdlxSx4DhTXccu50luauO6tLxnq7qDBKFlr9qUI/s55tb8/l
mpGZ8+5sqCXqNKvOwvle9XtN/FDmimtdurAnDlfUiQFr+VBnZZ303SQh5dlEuV1n91LzQ52Me40e
WUtWxrN4FC6tza5VMKmNNqvc8uymX1HaQbtUGiJJHggL3eZ5GiYtOIbLo20/oLl2ZcWWXMSlbeva
RTTMbvTShO2cO0Fpvwg/DUEwGxAcvi5/RW1u5VJZSuABOPvv3M6OnIscgJ62XnmGOO927EDaqb8Y
Y7Xh/MmbWsTZxrAhtMjXVGeXto1DTH+iFtLRnjzLqYi2TlyqeuRs0NThWUdJvxl8Daq7tHGQ8Mee
QeZmYuy4ns6hcbtGJvC4TLUvyvHvyso49jpBNWt0D1m8hqVY3DuXBqdRX7j4DtTN9QB28DNvtxkL
QBirrKjzdlkBMtRAmE+U7Ps1POg0irkzm67qqdyJfvh5Adoiig/gEQDYWguLXW1ubh/wxZ8H1mC6
ngzzQyuOT+2kMwnaimqwgZXNA+v2tw0sbYUJmfk7NYVk/2yVKOn9XmXANArnWdQHrXuO85WIYmkM
v70gCB0NJEgmf3yxLn3dj7lnQeXCrO5K8e5mKxHs0rlFoDLdJb9FKmeRfjxmZp0KDKECmVjtOVHD
tSckaNDtoM5WKzalKp9vz9rvFo75sl/anPmpnIJ1jmWAzYLNfUurIgQLzy6ZJH+7YlOAgjdBlpuX
NEKH07Zm6TYmWYSUMBLBeOt41ZlRFYJ5e+v19X3Zp/egIDlUThNhNGHapz9zu9hkJr/rQZOmlSzy
eA+Fd//Oit0Ds8lGL1V0e0yLO8GCNyB4WaMvZrZMQGkr8O1OLYXiwOuNW+/KP+eiBnMEsqt4tsAj
ADF0vRMQweaOlzXo7uURMjwaWTktiy7gwsC8dGqi8yoRgOieieMFjnWQIKB1erol2hN1N1331Gs/
WpCb6d7a7C1uwn+HNs/+WaZkaCIAAplrIMJnQet+SsZz053jug/pGuvo4pG6sDbbfmU8EDMxgUIv
e/HSpzISRbH25FlMsVxO5uw+JCOAiX6JYmZMin3VkUC0TlCQNsgy+0DAqccq9Rnwh1fbZNu89J6o
g04jxwrTEdyBA3m7vT/Xxjz9/cKNiAL1Im+qrboZWCt71JXUyn28eAIuZnX6+4WFeowFujFwqA3o
F8l4r/pnaw3cvbZPZqeM9Fpmuhwrl9cijO1PEkR1CT3IQmyL+ofhr8Q0a5M2u+m7oncaN8aB0Pid
BamMnK0k4pZKgTjTeHWDD+Z31ft60pIctL4Kot/nBBLzov0c55+QTNDj02g8VeLkOc+a6gJWvIrm
vaQsoPXGhnC1bfUBFbuafjbq7/0IRe2V0rIxzeQHF33xYTNnk0m3TJjEhxXkJOo88gCZT9qzLg9m
J6PGAqi9PnPzu2p+6tU3wbZp/CvvDpX4cnvf/n/O0f/OEAgdr2cInf+VkVF4PaqMkGnkNALeF2RG
tXUQl6heDzpw9SR2G2ljv1N9F9r4XPBO741YP4LX6eftD1qcGKhaOQDnobo/f5kICS2zRqKRuJM8
sPoDWg32gxZHnbNy8S+epwtD01m4OE9q4LYyRjTk2KY8VqhLd1V7x1clApaOFLCS6CAHCRnAObNj
O+ZanKYU9790nBCddR0ZwsZJAig6gdIy2dF4rUF6cW9dmpydYiXTpFUtvD3tRJjxre99HZGH7v2n
ItPDUUefRpFGY/d5zLboFgpNbdyQ4dTVCLf9NQmGxWcEFL4cUCsDZ/UBRWH4mkWbqSepUu+y2UFm
MiiHPW8eHZEFovlm95/H4nx7Ey05lkubsxkgZkoNMTkWx8/2TZCqdH/bwOKqXgxq5rmquosNVWBQ
ztBs0O4VVs0Xn2iB6vrIsF94srttb+m5ghAS5PIWiokfGEr7juejK7GL2ibbCTZGQ+ygQDM8kKlt
pDBXhrc8f/81N49ULFPk3Daxg8A11gBbLlaGs3T2XBC743wDLQR+kOuzVxVg/Hd1OB0T+F5H7Bx0
AWfV9vacLZ+DCyuzEAF72eYcuIZzI1D9kM82uavKYgcGmrF9qcSznT/G5j2USQO3+dSAwzbunsd+
W5aH2x+yuFkuvmOa7QtPAy4MU4t7fIdQ9+Wbn4eiC3Rr03r3xF0b89rMztxNx3VzyHPYStNvGn0S
zk/4zyz7XMgGEoFvzDn3ckfyrx7bCbcJpsZbe40ZcTHQhbwWVhjJboDuZxOv+kppNciRzlb1pPev
uuzCvN/nuROASjj0Y6jKuXZAyFO+di6XgC141E+NTgCUII83M+2pRmUgskMDEh3YprcN77kX8mvu
NGWA1vp/CGF0o6dGvHVInwMonf/KpNm+8Kz6PuTdWhJlcemxy1FVmMSJ5wgXdxhBqzg1rbV2u2GJ
fk6hbqnhFZa1xZa2RcTF2utvgUTbwBT8a3N2uOCFW79x0aAH+OYJQKeNKMwNrdqNp8ut1ovILvPH
ruy+jXm81+ssgquMmj67F5YZ/cXOv/iU2WoQT5jVML0EbOkGINcOs0nwrw1IRjeDt9eb99v2Fnf/
hb3ZSTM0UWnChJvUO/h99JdDPeeXdOm322bWVnV2yDyRDnrOp7i13VeWH1H+1vTwYDELEx2FNuy1
2wanaHAeLV4u6ew+cyrWg9kf/jhLqpeYVT/LcTykcR1UEqS/dmOHvBIbFE5W7oFFu0iC6xa6fRG+
zJIXnmYNFIImyB+l/MGg3X2lN18gcLApaXGna9UhK1Tkir/oV/TxxDct5JYgAzJHVdUucJdGhf5i
0y/2maoPDJi9HliZxnFWZnZxx1yYmpb6wjfXqVHHdorDYlG5EYb2bCgeibxcARtNC/RhAdHN4jo6
Oj0/1JHKsc9spsNMUfVBl92ZgFKUm3YN5bN4b1+Yme2TSnKz0XyYMeP+W6HZv/LaXRnJ8pb4dyRT
pHI5YVYSl4OCRwPV4kNqpfdmw2mgSUcAYIcGQdq+q0Juagnt0NuHYGlwGBuam0ywWAF1d205Abun
GDrIBDltEUK0I4jZSliyZMG3p9QPwLGQvp25q6HhuSFsAH7d6tCfmvz/+PMz7+S3Wo7kBH5eK7/K
7Fu8BupZ/PyJbBM4DDw25sXRftDw+QqQcjSCn7KkfcIRWokvlo4Lav3/NTEbAvraqMUNALxtL8qc
sBRhujZLSxvs0sSHZa77jDscUVsf3/lg9XIbAY1u+VhKHhp28Q+u0UctacPbu2vphPooiKEIC6pF
UPxd7646UUlbpQr5pAxZOdVvLIu/2TQ5Ady8MokfTSFXDkwcuicAKcO/a1MVtDpAHA1VOmxB4B6z
rwyRSBe7T3Xtkej2sBZisSkxjzDbssAja86r9lpWKj+ftJTAtx0q9RPwh0DJPNDqXTe860aDY4Rc
D8k2ubb2El0cKPgSCQJBf1LvuR6oy3tl2nEDYSUyoH8UOOZQHxprhwitNQICPps1ix/3J0aLYj30
7AAINOe1o3EAXrox8ahng/YKUmjI4RZI9KykDhbHNXGko06MLoB5e2I8qJhBMgJkZxISptxpN9Sw
j5T796ZcI1b7eBwwogtbsxNHiKZ8p8VdWLg5uPG1u6I0IyH9bdPGUVaWG71nT20pVto8F4eIu3fa
MdAsmm8bVZCGgOkBDZLcjtpqRL9qMgR+1h8LBv2+25t0adWgl0YcwICRfZ/nfFQ8Nk5dgTfHbH76
EihOnHRXW4llPnpHUCYh/fCbBFH/0JtitrHB0g6JJUeqEUkthsIbW+ODWjJiTrD6ScoCe3B2O7om
l4PdI2CqvRd0WgROucY5sDRXlxZmAcswOEXsTlwlCrQ4VY3qPaK/LLY2f74kkCgDeJeAf/iDBFti
xmiH4KgcqvjItENFgnFY8biLrunSxrQHL0IJkHMletsjqpV1How+JCbeylZGJN/FfAgG8ynuT3Ls
AsP+dHtw0xxdR2OIIC4GN1sl0DoaVFl4luRWu2lKO0j1LykaThtVoIwpQECwti+WV+3f6ZytmtYb
SSscWGwy5xMv2x0TNMpBkbZykhZyHtdDm11jqdsB5y1hqCx3LPmk51Xo13vD/JWm31taRIzeDfYb
GggD2zqWoOS2uQgtfnDTl9tzvORALuZ4jmOpIQkHGTSUK1y9TQN9cJ7Nih+Llm45Mw+3ba2spz+7
ZzKWeD5q68jy+ydD3iO97+tFECPnSdQXd639dW3f+ub1vs06kdi1g+ef8h+L7B/dbNFQhA3b/OBQ
EIsrcIBUE7b/hzE83R7oqulZhJpB3sQ0h2lWWaTX78BKZ80/g38WHm70+IulHqC8EZCB/t/cwRwu
YaBVqEg1DNnvN6V4aozDyFfGNh26G4dy3m3Hsv89lIiK3grbPCRtus9TCGlzGnFXWzkpy576vyfS
nzkf5Y9WbHuYSWH8Am93IMXn22u1dHFfHoCZk/FSzcn9Fh5Us0iQamBG6kFUK7IeNBTpXad5J273
54H/BU5zcgF4QCMFh/HNAXtjW+daSRGdWF66K4w0UEa564QIh6oOVbMtzCNNsqgvt7l15w0rla3F
ZQRDgAkGCmT758hmZRidM5ZwQL5+GuOIxEVYyxeifZIAht6e4WVTU3nPmXoo51C9KskbIRq8FAYQ
x5lhX0d1sktJ5KzVMBb9Cxgs/8fQ3JfZbqaP+YQMiEHoYrw1tQgmAGKZ3Jv2L7d+vj2shYoJFvDC
3MydMafMC6ea9C79F1oB11bWkCh/Jc1Rt3527kOZ7we28qxfdNcXNmc+LanR718jawYSWnfHvHuT
OUHXPzj+Sly5eOwu7MwcmLRSPYWeMKrYDjKAb2z8eXvy1pZqsn8RU9g53sbMxDjasd3wxgws5m5c
4UcStDKtWUdpi5r2bZuLl/vFmKa/X9hMpO9VFZTGzw7Zp9BJp2FpRbdNrO6JmbuqmM31rMS8OUo9
Vl4WJZXz1FnZESSCUYm3ZKPrO5TA98YoV2wvOjJQJ6GCPgFv5m+qCm2yOrgX4ciqLnSr+wS4IAjF
pC9xLrZe/L3+c4ko7H+U78CFjBIwGueu5xP4ZzMFeikDb4axrUv/21DmEfJ0/9ye02krfLhwUCuY
2mChsDQvQoGUzxZeBU9F8yYc/G+NuwL9WjMwG0dj1EKRBJdmr5Xv4wDlc5J8vz2Gxe1+MYbpEy62
nqflQ1dWMOE4MrCyZ095u0SwoO6fjPzNHtfiy0U3cWFvttXzwlVJV2POmIns0qd00ILB364LrC9O
HVJxoHImqAXNMwdpLPqsGcECkfMQ8kqxt7s9b4tH9uL3Z+5O0/tcQq8SgCgvTIZnqFKtRfxLI0DW
ZQowJj6EOQNUl4Ih05cuRpCRTY0Ci95Ffz6GSwuzMXCp8bSQHm4lsFb4GIhtNTuUNW9bWbpk0baq
ozfG8yfE+PUOU7xx877ScMmC68Ns+UYOX7SkC5RthUW3EsgvT9q/xqaPudjONV7tudnBGNrwt232
qHlrkoOLFpAGQCsuMjcfAOM9a/yWegRhX+4HJQfKrw1uT9iahdmyNBntSzY62fmTr15z9+32ry8d
QGAAQO6K4rkPkoPrGYpdcKImwMSeu6DW9nIIUVAd13oQlrwKaCJNZGRQf/mQB1e2IJCWB29VVv7T
lHCOWRaCbjEocOKrJLDyFbjG4h7zUGJCpgHtZPPT7rNkyNwB9iQ2Vsy+NoYd5t7n2rB3kny5PYGL
y4P0+CRzOFVjZsFVDUC0M1ZIAzHjcw+8z8/bP7+4PmizRvodGi4QjrheHxZbGqUFfp4Mzkbrx0jZ
LsjNs5ANK5aWFgmsCYjxzYmGdx7mM1StTa4jIjCFE3ZDHubaQ1XfNe0wFSFPaVr8xcaGshLauXUb
OhVzWg0uPcFAeIncVhWJgOrh7ZkzFweE9NxvYYdJZud66vyaxnFZ58U5l1xHewFF1TpRyBNbDmqb
46CiJgPTHEqv7wZA7V9FBV6C1InZhiqIa5eJUCHk7o3d0OXDRgP5WoA+3AbcI3J4zEgzBCpBD2zs
Gz/tWtZolGuaCOTI6CLS/BGlYkuPqMa9L6KJ1coOn903NlLwyILjP6TgXQCYZ16UDVYfayUfTpxl
YaWfWvurrdjKDM4Ctd9GkKtF9nvSIIU+0fUEegA5cJrX8pS3WoObDYLZstVbCrSFORzTvtbeC9tO
ni1SsjsblCxrgfDS2UL1l0xKFhNMexYdNHnPHQIS4rOWQipFh/4aTsFaGXA2lRbY1PRLI7OprEeq
MUWxTeD/WJEHHhLGg/UXF9GlkdlFJN02Ax8GjGhB5W3Htc7ZxYnCexKAQLwpPxRGrMoHm3/aFqAN
Id1RZw4ETJSWr8SfS77I9kClNcmTuchGX+8HW7Z2Avgk+k71/KhTLShFtUGjVKAae8U3LC4KCLvQ
hIXaLHikrk25XpcMTurkZ91u5H4ktAYTb+wGuttk+9t+4nd6bR63A96IswT+aQLm5GtbFnVJQTUb
PaA92pAchXNejq716NgVNCVSb/ACz6pGoAxjvulUjATy2HmfMdVfdNlXoS7sOurAvnRwNWFj7wgV
6E5jIQvstyfcuW1k6Roof/p2+EwziMdmbSuP6OVugwTV4x+x1EUMaqvWfmS0/6ILmd75oygjJHbs
jUcz9Gva3HvwUIgKVeq55xJRTUhk/Rl8GeNzq1dq51j8MxJQ36Qui2cjQa9nDjDVnfRIsenRfgT6
JzzuZPFdlyzZ9SqfSHmAY6ukQoLPHF9E2uZQM+bm/eg6cdDrmRNAr+gEGnCyH2rXCfqhxtmnZRb0
gn7Rffk1BdFLCAyJ2qbFWzl+8tRTDYwk2FZ2oFyT26LlkH6pVJDG+RANwGhB5rQToG2SYZ04YVxD
I8w1vF3jl2XEOvR6WrWFzmwbSc/aonXYmb139AB2CxnqcNu8qdnfOABgAAAdRO/5R84dXlPFC4En
rwLPh9mWobLfa7HisJdCkksj02V1GYlyanY0SXMAx/UQWslvJvU3qoSwzJBsseIr52cBhj1pvkHB
1gTKE91UM3u0x1h72ufn3OxFUGXxcPZTrT7UxI/vamzq0EjluHE1078zuJ6+dAy1tLDRx+EB/bhk
a7GcHkekCHZ9Qq2V7NDS8UapmuAlhszeh+NNLPTeSJ/l59FXIdXrKNPRUFS8rpxszOn8YPvIG6JZ
DbKKH9gXaBU3ud3iQZPZhE4NZcMnhIY/qKfqoO1t8piUXOwM3DD3hFTOyu05G+N0e0JfG9En4E6g
k5m3/+DwdV48JP2Jk2rPXfnS+m44gHZpZamXfD+wXNM4kaLFI/B6ZzXUK+y+J/RsyHd05cUrk7gU
RV38/By6Sw2UXVSKn5fZkY1HwIRdZyuajZX9qLK/2BYeQPoO2m+xavPHSDfWOmiU0I1PSXxO3OSB
gFqb0zWM1tI9hgo40GAAPuPUzy5jnteJwf0eLdkTbr5CL7EdpbWz1fjK1fK7PDvfgZeWZqeQQN8Z
dU8OSyR5zPmgB1wzDzH0Vx2ZhUBER0VHA78b9parNoPfn1LTeifpGFqy2fe0jLTBjIZh7Saf7c3f
MQ9YF6YWQkSQiMGv90xq6l08xAM9t+4P2/7q83+cNb2mJYd3aWIWVlWWIVmTSwrm/m9995L4j2az
jYvnBKx9t4/52mBmk0xBHpqaDINxbBn45aEfp+7lldO8vGcwYVPkg/afWZDQqQzsrVUHthikzeNR
hC4yPJl7QF1yxdIs6v6ftfnX0izq1ojeZnENS2go0UMQlrRhninraMZ5to0t3E9ZDaXbpMHtqEtU
W2/P5sK6AeqMoBs8MkiYzgcKTqoGVOAlOLAcYHlMQe5VnB/iytmznLxXtra5bW+BOQrEXsgGg6QK
vBTwlNd7MbZAMuuLZATCDPJxxXhH0nfNNbZ5dwIYRovLTZd+Zn4buOzXYA9hph+b9odnveDFEGAa
0e6cPRreGqXhR7+HSBCCNHgKT6/hed0JsnpamiSxPFXGuyiaDWGfZWYBOPaP6uxj4z/fnoaP047p
nt5zLm7EieP5ehZGRgpNs3V5arLnofzOyi8UvNulUUS68e22qY8b7MqUM3sXgzC7rYlU8lSUMRA4
Wz/fFEAYe+4rT85MRuDsu23w4w2Fux794sgwgfMD5dbrsRlUM1MoTKhTaW1zEaUrt8bizyPQBUMs
6nYfsksNlZaUDlWnNqFRbfyy4pfb379QJccAvInHCSVIpCtmi0Mh+YacrCZPfHy0e2jumAdNvrfe
qei3nX0u7X/o8CSdfsWxLQ7sX7O/azgXMWOjgApoilydgHMj/nP6F3g6EGIDkgWEIsB8H5SURebQ
tMmB3i/6NrTZXZZNrYo7rX1bmcDfN/f1RXhtaeajCZE8zYocDTIVmpQt1P+3zqB/t5LWey2hAAr+
gpp8bj03P5S0sQ+FTZqIg2TwaxWr9rvrMjQZO/g8fXS7bY9mN/SdWHJb6t0bXorOCVgtMCBkBdkA
1u6+JnHys+Cuw8NMOfEP5esSRMxjt/Uo45+tzP2U89oMm45Uu8SxxafSGPNxk+R+9tjWpvkrGxLR
7QmeA3emUOWrR+HoG06g+zfE3n1WNuMzK8sW2SCtf0o97S11C/8JWhrlxqe1vqNyRHIoqYr0NCSk
3aHi6xQBNBWsjVuC8SgUmScOoitARk1SDU9MDvQiNZMkEIDi7ixRoLeBa5CTSGxr23QxvyvTsTnk
hoN3IxPqaJMhOdg17oFc9elOw4YB6Tza5TtQIGwFZWaU9GZ8NhDVo6yCPiTTloh6+64LTStL/IA7
uvd5qErtMc1byQJncMT3wRvoUVdbr+W/Yr/9ZgN5PWTaXuVW5ILp5TnNSXvX6eIp1Xp7V42MH3JS
j5u0BvQJzSk6XnJMhqKx+9AFpdJjLJr2xFEM/OKYmfazRhvLNhtz8WL7mnanfKZCafXuV0am8kzW
l49OK9tdQWSOFTaUDA3ppF9bbnhPNe5HUF5lPxXYNredQt4Q5L3ZtmxYtzH91N2qzKlD342HI6o+
UOazyng/pH6DRyw0DQB3Ae6wNsfQMIr8gIYdgl8ZRNiO5ndeexVIB6SKlOOlEQKzPtQqoEXCVz0z
wkIbi2e9d8tXVbfec2HW+UMKDqugRsXprnIT41HEFBwccVsCBwIRpsZImndWcr6T2EEhBQ/9zqWx
82BYCbpX0AYBMnrkFqTZQbMS0tnonnf7wHCoe6ROZX3TpaX9MnrEUX4OEgSCJtdDWxZ8I2q92mVc
x2QPJWQzvCHfIEUHJQVZ91tXM0RkOh0/kLg2jprF252bgLQ2i/Ea16TBQtbFIjTz3NwRmyGoKD1n
xe9/jJmuD/3Mbdqx1rhtW+SPaOvamv5nlu18cMjH/o/b7sVduNGQ5AfbBrpC7Ynq/fqCQXItGYtq
zB5HKyXfmOPmJWSTnO4YW4TjDCBNxe3Y27h6r/a4SEigBtOPGsLao2sUfjCWhQbB76/IMYYOVEge
xjYvQ5N/aWwdkrZuv+EZGvAH1atzWurDd6/DjjFJtu36wQwhlGKGTB/sxwovpR3UhMdNPqAxN+dl
F7GW1g993FvPqBOxnWaqeCtiCISMphrOGde0qOnou/S7dp85yIxodu5GggvwuIImepeXDf/Oe1pt
S+L/kBVU/hKGXKurMj+s/dh6kAxJqdb3tqbDu2ddqmHj+R4DlrMg4oVZBd1beKlu2qL/VXYW1Ela
EBdYUuc7QcoWUYDWpmFJsSFG0L4A56DjJRJbInC7rP/VZ4Yd6LkYdnEHZaC0gK4qo132WBq8Casu
ZU9DJdfy97Pd85/3M1S5EYXi3gVO4HpRNYzf9SXvT8xPm4DX9R1iwW1lQvREb90V3qfZDvptbBJv
QbZxIkSeR71+XvilQgX/5JZONDraA8iqz9CnLMPY8wq0mplbSPD8NGttJdxeuONxZnVkzNEqgKLL
PDbKaqo5wkgf4eVq0LKho64CI9nKAcFUzW9fNN/CN5iQI/xQRDLjBFh5qdJHc4gsAW7NjcojFPhz
Ht02tDiaC0PT3y8iljjLNQXvCUPiMbazoCpXYtelUAw5OsArUNZBU/+cUbNKDQmdUi19ZJY6pTJ9
pXwQ4PkefqlseIpTBxlb8wEtHfddOvzTsPF1ZYRTdDybSyRZMJP25HJQ0bweIkSYchv0i/HJVbXM
gpSU/q4D+cCrY5ZWwKD8EZG+o3uROzLquMvu25J2m6EZIAU6svwL2veNB0hPxxsKEcdQkSZ5rQ23
jHyBHdBCaHYbx7q/b2NPbXFB/EL3DHtgPu0OSZ80LZA6Bt0WDhPPFVXkKUVfS2h0VN4PKRpPTTTe
RSRzxwgpbaRqlV+MXyRW5SmWwn0CEWnyK269+lOiI5K6PTlzVNF/jhHeLzbUL/B0nOeiCiN2emn6
3cn2X3Rtj4gtyNoqirUCypFRqr23QwKXs5JbnT3V/mPVBhMmYD7o0/1QSCwYdRNP7yDq0kQIOgQe
x6AhqDSkd6jj72q3THdjvIZIXniykSm1CvT8xCk1b7vpSq8TQFBlj9RyH+o4hXxJbL5Jlx39iu6S
NH5amd3pJTzbegT0b5OEDRpSkF+83nrFyMqq0l34isat70nWj/cMGa7N4HBzoyonP2IWdAFfafqP
Vk/8O65S7YiycrwmqDXt8lufYs4+haOjyRAkfZyIIOqyO/pW86ys8Y8rTpDMdFEGAoTDxctu7h25
k7uicNJH1zBC3FRBR16ZROF1WHl+LzmuS0Oz9wkrmCYh25o+cv89B6ERBdT09uotWXAm2XLI7EGH
aF48k8xvSO1xpCqMMdAcHbJAK15+dgyQOPLRGIWDZ4MpGs5pNlm+8usu17EflYYI0lNg9auCVtMC
1L4i0N6H5poyxpJFcGgCKotOG/TzznxhKZGVzroGy0M99w4Pf/deObraGBXzT2lDcHPqtEtfVG+u
yQYtXQRgadSRKgGb25Sput6BVIpC92JlnUyDyV0+WOZrCb6vZ9dU5cFnQHgR1FsgkEWabZLjSk1Z
5m9NZSS//nhhUXIFkggJ5d+skdcfYnjSGhIurVND6TEr6+NaFnlh50ziTlMjGoiRka69NmCyqigS
mbin6t5wHqu15ui1n58v4qCNWWeBqKcXR0r3qHnenp8FV3H1+VOcdxET1MKmBlB+7gn530r8BNF7
t6a5bS5cysAnYNfjgMHjzbH+gN7ZhiwzcmpcWsSgA9BcsDBlEIADQ8Dgso0LRYKnKf8odywDsBv1
2OaoxUA2dm3yDCnPAM2O1rYQbv2Ua4a+ESiEfStYJb+wDIFVgLATCXvDWQNAzmb/P3cXTo8PgL2O
PtHZ7Bd+rgaN4e4Ssg3SgrwAivH99gLMTEx+4WpyZgsAYtGcFmjAO7nuc3Fo2z9DYGME0L3H3gSK
B1JNACFcr69XARQQ29w48QL6YHl3jwf8++0RzLbQZMJB/zTAQsi9WR+gSdKqDenL0j15qckDv9fS
Nz2NBzzABF8xNZusyRRgnAgkJtGzSZb6ejTgD9AGhFUCKYbELwOa2vx7piGx8scjgvdCW7IDuns8
WGe+WpgoeONtKIDfAdKozkIu3lPjz59Qv58UU0w0UarPN1fGkHRwKjmc4tHaUFDX8XRD9PuerzVc
TlvoIhz4PWuo2Nl4gE/NwXNQp9H28aCrfjgZBq8ODUSUN2kLHr3OS78YOHrRn8/epbnZ7LHaRSMw
gTnG8gAZgWhUycZ2ft628vFNiDnD4wyJUVQkP/Remrxyual7w0kMk/w42XnyZNtDkOffOiA9fbsF
Pq7Y3ja6sNUR2uEFOimiQwhhFoi44FQZq3aE0bENRvNMWhZk1krAvLTJXWBWQR+GAjxq09ebHMes
tzoA2E525gbqLe7+sKn09364NDA7RUQybmOPDyf9DWL1gb21jTXpw2mN51vu0sQ0xotrBUI7klIF
E8leBwOY9jNUMRJxK75zaWMDmgjyYFSTIDw2S2FVeu/FNYcVJQLN340QhNmSv5qtKXcFBDFApNZs
zRPX5d2QFuKUdv4WtYxA4i1hk39u76yFxxnwINCd86Y0A5hpZ6eG9F7LCgOd3VWHg7nN0GIokBhN
Aem5KxwQqb3JNZqxpY12aXI2skwD2tdKanGSD1a9Gar97SGt/fxsdQY8xJnpYeK65KlXjxBL//Pf
B0Z9YjyGjwZa4HqPNV5tGmh/5afG64N0KkisESovHfdJKMsG6hYrMy/Et2A0SoDt5qc0fzUTElHx
taSf/2IUU/ltAiBiH88OoypcaTtOwU9dgDA9tJu1HNbiIAgKZKjAoUg2v2b6Ie7AJK6LU2ki5X4o
/G1f7f5iDBcmZjEMb4lr5NwQp747Crnv/yxGhb+aqnrIWODfhBmfTVEj9MLLW8JPfl8fm757IN0z
MHV/OgYDMtoQlUEwj0ro/M4f0fRgVP04npr+iFI+sju3f/+jR8Tv/2YfRwRsgzDgercagyw4B2bx
ZIN/S5BfHDWSVB1jW2yoTVeKrovGXFyPPlqqkI6Y/n7hfj2I2mZ6Uo4n36gOpXzw0aUm9SzQeyfQ
u7+YuUktA/chAmW0JF8bawBu9eHq5Sn51lh7z1uZuAXPCGwxQM6TUA+OiTf7fVNZFS1abTyhHna2
TA5KJa8JQQvyjM5s0Mi2/qtdFC+aSI69NbzeXraPpwcJWWPSpkUBDPXxmRMbRZvY3OL8xA3zjTb6
JzTI/GN18cogP/rKKzNzHJf9/0j7st44mefrT4QEzX4LzGJ7ZmzsOHZyg7I4LM1O0zT96f+HvNL7
m2HQIOdRcmeJmt6qq6tOnWO1Ev09Q38aCvuPOoJVCZmi2yOZDuHllQwTkDtCPhtd40jIXS4T1RrO
IBzTn2L5nenOFjkPMIt0AUhUgn+whHQHYnXkVK7k1uPO6RTNqfsT1ccHu+Gxz83GT1qEgrnoVjqQ
5yiuyTtMWEULNX7VxV0wreDZXo/cqG50W3SnuhqqLSwNvlo0bThosf3gDkRsekv1DfoIDHDmtU4Z
32eWWaPa2tKXEUK8m4SkrlfXltxUvWV4Eefs7vaMLJzHi984rc3ZbzRkpeUl592pzdUNTcD3mw/l
vQRXjqGVb2NRb27bW1prdNIhwQMeoIlC9NIe0n8OR5G2O8UNqTwSK3vS8A2aEo8sX+UcmjzXfGOB
3Qj59kk2F8Svl8ba3izVpqq7k0Y+5PCRKu+2/srHJw0EuyXyyfcqVe7MFtnz5rfQV963SzN7bnw6
WGcz2xJFcZO+6U5d2aFoRoYfjT28Cqq6viytvc7X+kjnwkh/95sNsUPkepFZglzwpUVBJ205vetO
uVp2U/lR2zd6CuFjghxBIfrsoc717LEnYIdIWzP23RbQKbPVeh93j7my0kv+CakVxNqqMaUWZ6ea
NXmR80SyUzugM6KrlUfK8w+RrOHelnbUuZ1ZrAgFZqS+VBQey+ao9Vmg5Iqf5YnPyk/yyf+/+UU8
j1BlKiLNa0hOnNdOFLVA5iZK/BNkMZ1HaZb8vn1CFucNlQFgLC089ecAMot3Ulijxk7MbZ7Gctzb
tdikXbLCHTVHev8djYNqwHTpA0M379LpWqYnOdFRc5FcbtyhlJtIAxYpYorulYj6gxhgCD/W6/wL
L/NiMxq2DBTeauglqE2vIRqYi0oEJUWvfhI2Of04EBcBgIGcAGTp5lcCwMOCjSntTiVoRFAj8fT4
XiH33Hy7PdkLtxuQTHjZgBRaV5GHujwynYkSeMphh6tvovjQ2nLlbluKES4szGKEEY3R2ZAXACWK
bY3eLxvy3TwtAN59aTX0iQxf8Xb3LCL92yNbcD8Xdme+ryhQoS8s2O3qr40R+04HDox9R5+z6Ovn
LYH2YiK5RVx37dKjsnS7ydGZ9Ae0PRJx4uVHhze8fL5taGmxzgzNG/N6Ehlgx+xxVxHoYh/WZKLW
Pj/bC67aJZkRYRwCMBDD5cBCrOW7FnfD+RBmuwFFj6LQlelSqE8j7na7itArSLcF+ypJGWCn+FTL
tqO9MnULTgUNBThOLjzXNe8nMSMFit5JBx7eYtz0lcE2EzvFIdahnHJ7lZZMgezFnCAREBqalzfR
Lp+7lYbMtOvSg50Y+yQ6tObK5bpmZDaPZTEQiHYP3SliEioyb539I0Vb1O2RLB2h85HMjpBld2jN
dxAbJc5dPKEsrL1BXk39i+EG/83StDXPYoUGrKWszjEcmQSp7eOl3Zl+3B0ztuL1l/b4+ZCmeT0z
xHUJTK0qUfKOxgc1Np9tqv+8PZaF+xj0ef9b/+nvZyZEDn1iXcGsWXgLxeXPVNd8AlDeGjvH4lBs
G/kPpPhhcBZfENbYSZPjKNFsNO9jy1QDochqc3s0S3sA6Ts0LgKJPJWDLkdTUDTeWOkUr+aF+8xb
VHNaqlZAY+lO4DA5HIxUz1dO69IUnhud7e5kyBIRlThCWn4AQiXRAbo4KOXrp4eGPiMbWWpgUiAr
OQvF24Q6MfQd+1M6VjIkshF7Na+cOwd8UQF3RhZmbr/W3bQUpNqIa4CAQMsp5nR2qLiKkzRq2B5S
Ca3uR2tbD206bKAC5aPjbNdYPDCTY5RkxygSQStX3jsLjgN07Cg3gE0al9V811S9C2BwxtpTp5fe
EBuQWftK1rp2FzYNjOA/bkUD7VWzMUKTQW2KpmhPiebepzEgcnV76AUE+vL7mq+GGNMenD1zQCTw
F2SOPgDUGy/3qJEOrKBx1p7aIgvNPFI9krUQCKU/zG6CtlOaejE3Xgveeq2V+KJosu3tvbRwGKcc
BHoQUPsyrhrzeJ5E7Vi4DYrZ2Xe3+ZYO/Vq75RTHX43yfybm7Qd4oIAcqrObE9X2yKses9GCUM8L
kZlXW+zZMP5hp0AxY1pCcPNA1PZyVvUcHaWxYTSntKx/WL145X33ogiEb7enbuGw4+zh+wjDJyDG
bPV6YZJWMqs5aZmBV9qx6L/0LLTSb7fNLK0QsisIc4F6QMZ45pa5i+4gO26bUxQy8+isaQsvjQJv
vCn8A4TkasuPZT9gJRrMlrIZmgfOf3Q2YOEr3njh9ALIAPAcXpXokJxnVNCvXqsjYHGnIjfvO6Xz
ZQ8tICpWzCxstYnTZIJoARADleHLpQeUmpZNHqsopomPOjG+Rcz9zXrnUBRK5I3I63ga/uTfXqFr
q1OZGkUjAOHsa5hWajN3FPWonkzwIgeyl07QEMWzYgP6EDT2xwit0Nq4ln273hiTWSTgkZPRgIKe
MBJn93Uu5NAoZa6eai0wXrm2uz2qv5N1eW4vvz+7QfGwxP1d4/ugA8090AhDiR4ytkEv8hO0ADe0
MHb9wH6RtHrHi+ZH28ptrSBJo8nSV/IuCqRmbsXonGSveG5CQDdmPGWRvs8cEdbcxVkh3TGXDQ9U
vX8Fs/MXEcc+ietd5fCNRpoXWtYATnG0xcViEyEPx4Dj13vrawteery1U9TS2deytfZ0MH1L0X2N
aQ+U8x1uzpUM+Bx0grctmkombm+kBuEp53UVt7SczKIDJrxO6KOkTn8/VB05lkLj+zgh2jNkP1Pu
obGgenQN9ZeisPZljKlreVa/i6yj/D4kfZ0HSurQoxtZZWDVzq+2bpEzZf24chquN8jfnzkx3duo
1MzTSorRVzYgodZxdNBp8x4HtzcIONuvPLuFEhCgicjJopfenkVydkPHZKw681g6VuE3qbMxs/G9
66Wva8MGEi6ppzVx0ESooZb6Fl2G92argzmyKe/AY/kDrQ5eJxigyW0UKrZzJ4xsX5btHT4XVBAb
UWnlgw4BodvIwM8IPqTSoX0wCjzAWyd+VBmj92gnhC5MbnyQ0XmIK4IKN2mf+jo+FLkbNlUbP4iq
PfZJhaxx2mysCn0jWbrL9LH/E+sNEO1R1gUtBKm92gZRcRkNO1E7b2XGMsCJxCkR5eBRrdsoWv5A
puAj1RvdGxJI5/au7O6aFFpjxWAQjzv5sBGQFA9SSgNiK3+cOvMF2nOctETbTgX5S6XxbA7qGTAZ
pR4dU7aNkC9uvCjJvwnHOvCSvaWmGwylc2fUzaOpdUczywJdT54ZS+5EpN4ZzH2IQKCfZt09iIrf
0GN9lxjWHv1DoOjtA9nJgA75VrPIsRDdPquaL3bU3kkzPsgk31bITUn2raq0YOjMDbeVI5Rl4JcH
d2MONYQ/x3012l80K3rOE466sduqAZXWIW5VZCGb4YdRqm+VPgTIl56sgmyawUWDS34q6ZDcFQoH
8twRG5JgJzhkk6TmT0he3asx6/3SzWK/lG7siTFPtpUWp2hJSE9Sz5BxHLLnVHSBzoyfSmnaWwPa
QwGw+qBpGcrvemy3902a7aweom7IZ1k1un/0MaB9buzMuLgz7ALNHSDY9NGmBTCyE/3I0qS9z1tX
C+xGBYLEHgIHeG8PbWeJ38f1d8FAGGZF5gqedeEIgvYMQGWwnyFZN28kLMpKGzrKzaOhuN+1qnpL
+Moh/1suunTT1rmJv5mLs2sgxYXHOtGbR9Xt1FNkkBiUhwN5G5WqHH30qME3mXqgqdsICewxeOQt
uVPTTN20xR9ddXYl2HEVsB2Lj6YJGDbVseo7VEX1xjoVaov+HSso9ZFvoPktAzDFy68007oDhaLM
yp1zHYwgsWkCoKLD1+KxMUsJp1GiAhqhiaNl1X4nTh3Updr6xYmTlVm79lyXhmZPKOClTZvpEkGb
3FfKBypjyeczHecmAJO6vJ57c+AKntDimEI2IftSN9uGfTqZcmlidkPXJXoO62m6aLGRUJtUvqtr
4aEzQ1ri0sP2QspcxYN9alqZzRTaVeoIkGDzaLV2CZy0bHfE6V9KYDq1RPddtCTpbk8Dqcph62op
2ZJasqBVlV+kGze13gcRTYpNDNVxyTn4ZFxruhzvuEKfFat870UboEltuJMiz+Fh4+SQMahbj4I1
m7pDdyOVzauA9vWdpWR+Gynf1KYOB0VFE/jwXEg9VMYSzG/GIR0GehSEF9BjG58tt9zw3tgRXAB9
bbxHNP/uFslbHhemhx4rzdfaFkGDK36UGf9uauxA1Po4GlqQ8vpo5/VdPEifJq7uOeC2GVn6HcUb
hDKmeUhR3NuOcVyhg5McGFimaWd8UUcTd1njG1z31bbdGglHogvYsYRrDzia+zSTL1qum96QuQck
Zl9uX8nX71csFoAAUEwDCvQq+57kDtqYUm4dTcZjXGZN7dX9+NyT9LlSFS+yrJU30HXoO0HPUaMz
UaZD0/ws4UFHWhWcSu3oyhKMK0niRPdjKdjLQF3okaK/GCcrGdmx7MZqe3uw1vTxS88HH22hix4J
ngVMpUNQvrD7aDgmoGo7NHrbvNoFK+561ug+R3Zph5665BU1TWWS87B+5gBe3QPgA+rRWNXvIXrQ
TgKkzlf075qHNmUUgtV1bnimnaDJRzRp7aEjL30Zy1xsaGz+rFoSv/RjVVOf1F38JDKVP+OFb27M
PAZJA0ow6ldS6+qvLgLvocEZrmGcA7AVSyAywfr3LVJNtnUr2311IgIHNCol0mzNcLBlFx2MruYP
jZOkR0VJmwApZrYfNVAQ8z5i4CTQ0oe+E2D7ItR+6ng0fokia3jlZQ2PjTj4QyMd+qWxM/0U/bKR
1ySWUoDC34r9LOItmESFvgM79FrOdfIDs8WAg0BeCL4bBD/zqiHNjAGvZIcf9Y69tyTZNCb3nUYP
SniJwmy2coie01Ve44UNCIrX6eGqgtbk6mHpdLbipCQdjhVAPH36p0pfE3aXJygjogmiMn+s7Lnr
UeKJjP2GjCIetPNKIt4rDnf6ccS9sen7R17cgQLdWPPr11EDSsFTBwwaXOF55yCxxuZNHTvleMya
cCwfPw8/BOTFhEiVASF0nJ5Z4mKAhDhrVFwbhTsU0C42FE/r4zfVgtzN56cLVxTaGFDUBrx6dkGB
i7WwRayLoyZeHLLFphP2w7AGR1uIGgCn+5+VmRPCrtDqYTpLtp560Ebc5fo3NqX9zdfbw1mIGi4M
zSZOaUCXW6kwpFZ/8IAAWaaqvv03E9PWOIvmBHGESQlMUNePxbEzfGVYaX29viSw/NMTdgK9X3eg
MmpEGium6erg3qAgmfxomN8BaZB+PpxDc5IJO0hVkyt6p1oTvWSVxo/UtPnvtFDljkIo6jHNdLIB
DQvw9rdnb2EnTN1QqEDj7YSbcBr62ezlVdUafW3xI3g60d5N9waGVQK5EIk16fGFWQR4DLhtgpS0
qTnTTzkzpZrSGAvcdEfeWeRO9qnclXXd/C4SV7zoTM18WwzoF709wAXPgN6RKVsHiBKc7GyAeiRo
3yg5P5pG22zaUVW33B6VlXVb2OcmsJfQP51aOq84jk297cHQWfOjNrTjUyNGinxOrG3GXl+DZvzF
Dc3uDVQcJ/lwJOyAJpvFl1TVYjTpUH5MJM9OvDAqTwM1zmNvNd1TUkv9Fx2ZPNq2GZ9aKZUfWUJT
CApbA+BmRfmNSSe9j3Brb+ookX7JgEFT8j57drmL53ilRUgkQcxFL6X0rMIkvR+zIt/k0L/wRJ6A
I0MwMJA3VbMVPHeCoZXxARd+79cuUz1cnMM+Ed0vVhscaEcFZ6avms0oqp1QBV6bvAbBsV6C9BH3
tDdaYtMm4PobHJoiChGxB7yfX2dmvDWEidpFbrt3qc7geWVCAtIo5l1fQuLGyoz8DT3FH5pg5ocr
pOV3NWMbZmj9PdGGaJMmrNllZUMf1bIHr1yPWskHUPDKMXcYyT1dy8AzYrXdELIsGsqVPOfStsCW
AKGzBQzoVT6pLmIiVXSXHA2mRsehqrrvFPQuB41V40qubSGaQFodKTYA123kcWf7XLZRrSecDsdO
6cuttEznkUY8emwUSEOCqUnfRKzKDzbJow88Q5N/GOlEQQvGXWAjUG26PNy0owqQt+1wdLTxV9uj
z9vKoC0V52uA8wUvcvHgnY2z1/JEB9eQOCaRh55dJw4cHo7ZI1/Tsr5au6m+5AJAgCEBxzDva+gK
WmaFaMpwNAo/Z/s2R8ay+Oy0wcjEHIxMuAMZQGv2fEehNZ+yaGVI24+i/h6hD6l+u+0Ar+K9mYmZ
u3CohuNjwUSd/rD09C53dw7yGgKKskh89Em8MqRFe6DU1BEm/W0Tu9wJSSGdkihpGXIl95g0fKMr
PKXgQcsf6+SXkt3dHt+Vg8f4ALCE0q5JcIfNE0ajMULthyd1OJpeDmUOe1wrjC9aQBFGR5w+NfHO
YjIlcgZLT5oqBJtOrHwMa/qua9+fRWNZbVBWiqoKDap7RHxA4PfzU4SQDgxdwJeh+jZt9bObt2cZ
qXpVyUJb91vM0hpN+dJRQXyMxwpOC4Das8RNiisJQiUyCxGCobtBUTaNvr89hDUTszVoY4AEUNHI
wgEa404/hFrfPKaNvfu8GRNd2qjwQqv+Kj+f1hZoVquehiwGR9V2YLtiTV1yaSTnJmZHPuldItxk
oGHOZb1zqq7bUZJFG9qBDP2/jWZ29Jsoz0zRjDTEuj3ZQ3KyxJ1cU6u4iiBx/iaCelR6prWfNzY2
3HFli+6QsCs3mb6XFrhn/Ojn7ZEsHZFzIzOvXwu0B8UuoeFoub+l0o1epA0ra79kA1EiMiTEBF/F
vDpNhNRKU8vykJi4ViC0u/L9hYWfEAtApqFKaAKmfXkKW0WVrguFvFDp3hXBAqhYMfTjfXqiLozM
fIloEyeLEdSEUI1rgDpfezkuTNLF92f3fKLIdnBMDMLSUYTiz7RdS5AtTtOErQC6AgH1PJBJAecs
itipwkJ64zcwOdGVvbRsAD2Ef7HjV0RGNlC+I1LyVdiDudMca3BnVweoLLzcXomFexB3+//MTDN5
5nQpV3VCqahCsJV4KK9Ki/hC9N4YnwztW5p8u21ucWFQfCDQjXfxb7bwJa7GCjxwVTikoJRDpE66
fxnQmYXZ0keVqTZdp1ahVjp7UGn4mvXYxbUv7CcDWohp8X57RIvrBLbKCYsG8NS8HaeLzSwGlWwV
SpLtwVnxZxzA1yUjZSWAmHzHxXsKbh6hyv+3MzuXqUDfBFpyqtAm1YjkNLc2WjdC6VX0OqjXmYKM
+VCslLmWBwcIyV+APehyL3eHySlacizsjmFKKO366D7uV14EayZmF03aVBqIF2HCTQGtuI+/ZPU/
nVXgOKbn6KR9OP2Esz1uCovrrFVACGE+l/wDoKh0rYtmcXXOTMyyBnUhCwW0jzWUulFZMMMUL0zL
+p3Q31oW3N5wS6ZAEA4k79QmcEWGXkbInOdtVIZ94vqkyo/QRgnw5kFTKPjutcL8NMUBdh7iJjAf
okcQPXuznaeXipobo12GpNLwVIUeeIViLnX82+Na2gjnZmauQcBla4mNcSnkd1YN0Of7ZZLvt20s
zt3ZUGbOoQDTV9MaDmyAu6cjdWDmYQruEKbGG2sNHb8QclzM28y1KrEsqjjHgFysjdF+NUcecFJt
onrlCC05VQDjHPhLZMecOdu6SgrA5dQYvCil+aDo8UFP1qh5lxYHis8g5sU/AClnE2fHYPCMU+wB
Cgi+PoKZ6Gvvbm8vztIwzm3M5qvVBgVMhWYZFiKowYy6pgq6Noa5GxgtiFFo+D6efV4noePBudet
oRSXVh39SDaiMzz1rtCDHBi2xrJEEWqC7BTjsWV1oBe/KrL5h9lCJx0iQHC/O3On1kVpinY+WoSR
8pyad5H0bn9/cRwWPAzKjX/95qXT1Iuhc9POKkIkd1kO3sYEXXn57vdtK0vhB0gZbBPiR3gbz/Oe
RiJiYdd4VCrAliX1vpff9eaeJzyw9TgwurXA87oFFM4M23hKdKEL8aoDsdLtvG2hQhOCxVc+2Iop
IY/V6oEqNGWXOY2xtzh/jdCluKmJOW5i3co2fOhVr62ANNUaawTFrd564L+t/JS41X0E3GJwe1qW
tirSwQToK7zxrlrObGRBh5G5cLnlV0pqT1rvpP+Hu/3cxszfWuAGBT+SUoYqCZXmsTUrUCCvHOnF
5T0bx8xtSBecuoULz9S59T20pp5tXb5WRL9vsjoAGRnoWDK60uW7NnczN1JohOeDg7lr30E01BYB
b/7FAvjkp2Y4YIDmzhCwa2lrjYuQrwI6jt8l/Ge5igJdHMaZkdkwROFIexyjKkQJ2EePvteALbrL
vvzDRkN0p+MQAss57/6d2IUtNKZhgaqHZJA7SWxfw5PmtpWlaxfBlw7eJ2QRASq59CUZuq77YQQj
l8urQKZfompXQAdgbL4k+e/bpqZpmYfJ56Ymt3YW60EqCdnfHrGeEF8HftJXPr+0KnDtQOeqyOGR
OcGAXYLPmUagIIOWziFG6VMDc7eSOE//MAoI3WCqUJC5IhOzIyAULC5xNo068wDxeFIc5+dtGwtD
QSoMyzH1Yk/O8HKm2iouI0W3aUjZr4kHWNtSe2W2pszNbDFQVEBcMuFV8X/aF2eL4UJv3LRNhYZW
/WeI9iCy9F0lhtz4XVongeY+Nms9SAu31oXF2WuCUrzRKNYGyy88qoM/NvEKFFwsdVzZ00vT50xo
dAjqWddOIEl5oabURQ5OKTyRQZS08QpnJbJbHA4ACYALQNwO+/pyAvWiSKSNqlNI4nezqEGkvs86
BsnjT+P4J2ElAH6mCiv0AY3pWJ2tVN82Ja96bAZDebMtCdbJd9asBN+LMwZ2OeAfwN94Jc8WExDk
ygRrUxJPKoGePKrDx+09vTRf0zscLD9TT+UcyW1BU8xxWiNHNsP0Hco8oCEClSJ6GVdOj7XgaFDG
QubHBKBxIsm9nDElY1y2fZuHrpF2T43Vf2+KqKx8U4cOgxcVylNURo9pnm6VEMT/WyU3txXiEj9K
amXPpFa8A1tKNy6TYDisMwvPRlm+ow0w3Q+S0D85kvlbVxL3SK1Wv+c8HneOVNqNWZuoHyiE7QFQ
EmHU1WAHHQaxo+AbD7CReNjm2XDkg5ICrzeQ31XOlAer1iCYLDvd/aXWvSF8Ujp9AL4SEkjZDH+Y
kbW+DknMj1aq6SvAdNmvuKrcfRWl2r1ZAXvrQNRpBxDCa8ZL7lWxjPepYsmdWiXGllkq87mCWi2p
OIq9kUH3OU3LDxSX041iZcCNWRbdAtaxVtdeXHacQ1AjobprzZe9ywyao4aKs9jsAIc7CcWrs93t
rbW43uhQQ2oJJEvGXPsEokG2DkQuDYu625zUst3c/v71GEDpO/X9oVcT7+15adKy0PNhdDiB0Vh9
SFPbsDZ/GxLtAEamFdd1PRQHFAwgqwKaAkI1zsxJmhX0s3lNYWoX9aiDrGSqrjsK0WeHYhfIAgiy
hlenENhz2eQayhPFBL3vkg7BSyNR1Kk40GLsPq7Eg2jV7yP0N0BouSN69a5mdOVnLE0oaiOAKGmo
aV+1Pau0bNXCRjIeXDChSLO9yvEON6tu70BN5PbiXce504j/Z4tcOgNTVJFupjoNe9kC9c4CS95R
ybZ1++y0zhGqs7ftLa4gEjI2Qf8dMkGzi3XoWxt4GFQzCh5t61g7cGJ9er9jSEj6YFcC334F8dJo
6zIHCcCQQi2WxB8dYI//MAjgsfEMQ3UZrGmXk8YTpUzZoGeh3LrWPYQ0b39+af0NguL4BF9FsD5d
R2dXWqy0pDI5anFF0j/mAG5oGRhlUzv7AnWalXht0RbggxPsDoWTua0BnB7AxUZZmMlsuCtaQ2xb
uxMBtwXY0l3Amm+Pbfrtl4GVM91yECtHUg5pmdm7ivIxct0hw94mO+psFI7s1fa2iaUtZqAyjgwG
3gVXfblWDw2Xyq5gQsT2NrZJvQHfw7DyCJ026uVApvAJAHRIasK5zlHoOSnKzqVTxWz8knGfxRAO
W6M4v7aByUKcCUiXBW2Recd4lWsGBYMwSpkl2ajFV7P5Cco2DSWh2FpTelq0BWUGG2VAeD9ztqc7
1lrMZAlFqrngXyykG30Tj2CUuPQo2mWZav+U0DZYcXWL2+HM6sz9uAg8tEmUOGSJ2E8RhG/pveaj
x2uNL2PREqCrgOUCG3eVfI7zkdIui2loVt9KCGRnwzOxVnCMCzawpQFgBD8GZnG+uQfh6GObuGmI
ngNN8sAtSWCsJewXtveFkenv595hAktkEIkKix+G0wQZ8hG3z8/iKFChxbIAuH/1hFMBKM3rvsnC
ekD3DVPf6jE/krhfyUUsjQNkSxokT5DXBnDichygke+7NCcYx1fSvSrpy+1RLH4ebQBgSwN6BVDP
y887hDME1fg8lB98a08gsXPbwFKwgNfnVMgG9Oy6T1mMRSeJKtIQjY7jISfKC/ieim2L+NNvgKAK
bFH9bBUTjSp84JuyYuW9U+XWoeYZ+I5u/5rF4U6YRVTaUMubF9dLZWycQRjpJP8VcAHw4vBJGVYD
8RbgnagUTtm96/LNOLRaMyrYeLn+1bKSIFeNXdIdGlA8aIAN1vrKCi7tQzzAARFDmznK1bOrAuT9
OS9t8BBkUftcmO3JbdI9G+L32zO3cAOi2Rztoniq4lk8v8wBYIXCT62nYRu1+5ir35MqunOlCNPe
+Hbb1OKIgHFHPxkC2Kt2XadLS7NKnTS0m8BWAVA4DZ1/28TiPjgzMf39zDtAhkRv1BqLxAetCibo
lm9lq3qna1amgZ5ZaUUbq3Fjw9HRPdFP5rD/b6OY1uzs+wXjbdU5+L6EKI2uiiezilcCn6UhYNUB
2wJYBELVM/fTmWDNw7sX7qfcFG2QrcQ5C9cpWpCQZNHh3CZU++UIYr2DfzUcpL/YnlgPxHlx0zdV
PNj656MdODnkJtACAlD7PA+K3GXGBKNJyKWy5a670fX8s0w/OPiIdVCAxlCuczlmQ5k7PVPD5Evl
eunPz6/1+ddna527Ywr5a3zdZX5VHjptc/v7f9OBl5Ha5c+flupsM7V1N+ZmN/18rQmqwvVpp/lK
Nm6qXDxC93D0il58jJwdY0O81vVaunLpogAiCRryQO9BL2qOoITPz9nYN3EYU/Jo8qea/SyVHvLr
A/VYmvuZbu5Kpm0Alt5asfZCtbW7amGzn/+CeUeuMNWoMcByFXaW8aRW0StP3bvb07zg24BQm7hj
4EkhvzRbxtgymmFAL1qougehHIs2HN2VM7VswgbDycSwB56Ty4VMHKuxc8hYh6m57Yp7CBIr0dpm
mQLO2WZBcwheKEgDoMF0Tg1jpWCp1g01DpXCLb8R9D0FAhxDe8VhygH9wfHOMJEjquxI8QcXaamk
McC9NsbKHdXbtdTK4ohx+lCUnV4A87tpqCvSqsJMQqY95cW72XzE1cpj85pHTgdZLvhi7L98bld4
sKpQOSLjMg3hb3+jlvgrQXMAZR+s6dGrX4DetH3VKUQvEgbyxNubZnFfTjEL2somva7Z0WROklGd
Okno8NQXbzL9NGx+GtyZgVkUqLQjmmIiOwlredAoemRRLVxpeV4cg4OHIIAMUxfetIZn7qVXB3A0
dTUCTdlsBqZ5RfPlH2YJ7OxoqgcMCJC3SwvglyhZp/A0jLMh8qkO9qcqh87pf7MyO10sM/SyRide
mHHiGYCW9M1am98021eHCwkt4PB1VLLn71kXbPau3RYpktxNJ7x0RNSfSd4+SJnQ/Vhr46OrxiQA
0/Fa5nByP1emJ04kPP2QF5iX6xtDZu5gIFhXmv7eEuw+d+QXMvDXeDRWNsTioT0zNdtzkQAMtexg
Cti2yON9Up9IJQffUbO17b2491BmQ1OIaV5jg6VZ6UpWIuq3+135gsbc21tiadI0FfojAKCB1W1O
1xKlNK7dXqbhqO/ySpwc/aChC6nprO1/MzR55bMzpKvSaCsHhtr8NeqNB6V7BmIfrRRrKIqlCYN8
NtqF0G6Id+cMSR+BsyMrKyUJo3zXkv24khRa/DySJ8gx/JVsn53UMc5pIWt8vnNPw2vU/MMFCNAu
oBVIfaNiMNtZKBvVWjbWSdibWhxA0ap+FbE5HECsvoaiXwxawDbuTp37QE7Ncxn1WHdZLUgSjp3C
/KgEZE9Q2p7siKHZW880L0khaWilAVJUINrL6tivqWp96EPvrqQKpmB5fnjR0/i3aIkE1VydRCRW
PfSsAHAwB2IQZQ7mg1683mpO6QS2zQu/jJvc60v31dZsseIYl84zrCKkAQRgQrVcbk60KXFTi5w4
tITzoOWpl0PcIMl3/3AE0F7tTPcgEnCzB0NS1CX6DcskVCv2y8mq3SjdD2gC7hlbY5NfHNCkYIpu
a23ir78cUIUL0xycLAmhO8xBsTbWj73ZlPdDM6wx0i15/CmPjegCbv+qB3+EhC5Uy7CLEtDePXY5
sDNm82R21hhA2pYc27gxAtAkjCtPlsXtO9F5TqGiO9WmLscI6h6rUTORAC1VPtWJG+RozGE5hG3q
OmAoQ+Y2z327c9FRQ1gwoPoRjfrn8bsOVAhsMAGAAQPZtNmiZqCBqGWdF3jw1yjqJ178rVl78S85
6TMb8+agOmrtiDiwIfpdNXDPtNAPOt7pQ/b51ALKERAnBm7PgejhbDDgWBk0WhKUqOneNny7ePn8
CQCDOHAuBPez6s58M1LMYztaWRGC3WnXNe8oi3oa+0rWuAyWtv/UaQbuGEhVgjz0cmvEhCojaCqK
UE+kF6H0C0y1AlDP50czKZ7htYKH+ZXkjanHZexSXoTtuJXET507Biztp9vLEd+eW5kFbRloxEpd
H4oQbdFea7bQnkA7cuKVyu9/GA5yJcDqQocCUiGXk8ZVoyyLWM3DTA/sFsRnXlT9GNm/+FpkTKZ3
JDJk/0fady3JrSPbfhEj6Am+smxbsbrV2pJeGLJ0AD1B8/V3QfecvatQiEK0zsSMXjqGWQASmYk0
a12lTRJ0QHQYs6an0RrBb9ax59oZvo5eqXn1qHQAMsAegwQunm3Sw6PIZyecgxEdHWuP15yTtpET
1oeV9W+3901piM4lSdqGdgkOkK+Zniyn3VdzGRUmeZyMMCqpd5fn/tZPzf26kleMFEcNzd/c2tJc
LFVUItKbuFooiV7RmKd90VsGXekpIMNXgPXEdabrgP6TX5ZdNAoeoJFCSxba5SQnaTXeXC15xU5h
6310gcpVrvl2arE8AObB2aBf3e2jYJofgcayLefwntXF3dzb29v7rTxYvC1Q9sXkwHWupVhtFuYd
O9V2O2x7o92uI8m2PXqA/0IQQpE//XSIkCRrVbIyz8cR1mqay+Jj5eXpHlOaKYuSkSQaWcoDFPAo
vilCgyskm7VLB3/A5lr9IXwe6F9ErSgz/vt5SUVZEiQeIDTZiVs+gIxJNP5ze6/EbbpSDgGHgiQU
avNyx3dXjD6v7JSd0mb9GTT3ob8xWHXvrN5u6ofdbWFKDQBaDWJk9IlcdU9YYTrMFsCfoO0fMG8C
KqgPNPA0J3JNefHn6wjWENlgGl+uXvVjHtKW9dVpcE0ahfX6wQPfL8mLvZvyvZuXuyZaorHZugBU
WI2nOrM+JHV27IFPqvHLqt1FGQ2AfsguYphLbMjZ44klyQQ+dgzSE0zRh4v1pa39IlrwWNjNbfB7
zKjxF1uMggzYYtHkiYYi51JiYU68TFDMOC3Go2gqCvPPrv3t9jGqwhpAeAFGFo8P0ah2KQNERenA
Z8T8DjnYJZDd9nZ4cPjdbSkqZREZ2RBxsCBRl8LEIA2NjLYuO6GAeGgHdphM63mlucYqqcJg0Kwi
ugGQIEEB7XIxeWIh1A5DdmLWlxD4jkn6y+yBQxZ8Hn2AZli6Fk+VwTiXJx2Q6/AiswmBwaAb6v0G
eo9G/1UCREHAhI9GcVXWADAqB6T1SuGn7/L0wXt/cQacNUAQRvgMDZMfQ4wRjucEKRE3T8D57aKm
1ZGaKFfwnwg5JY5c+1qmBB2+VQaAtmVu6bOdpZPmbiqzq4iWMPGGAgCMkRRo4LYvndmhTcTLWfBl
Seb8aOSAP/NcPh3nMikPnGXWXTtQoMIUubuvxoXq+pVUWo60OUq3SCXDVkk/IuXtSAefI9oxVoAA
VZ/LdT4CQE6zWNWWIqIChQLsAgpSktYFa5ZbKxODaUmyWZAPmHRZCZ0E8fczU7ekfZVh5p6eEH8S
oF94+9vmQP19QFEghkG/jSl930vAFhzUBj2t5AkYpLMmMyheSLIfREFbjA+jRn/FUgkYeF70DaJb
7j6SYoiAk7zh6HSBb8iMx7CwN56lWZHKjJ6LlAxcilA7r0M0+w4ITUg9b1h3Z6OK5/Dj7a1TRoDn
kiQlW90B7XxswPMwD45VVx4rAGWOrNiPuXc/ASAlokF6TwAtEBrDP1UFCFdifByTQvP0V54hQlAE
snCJV0g5QRrwtJ4Q2rtz/xbS6R6d6Jq1qkRgwgHlIQR++I+k6F5r+HXD0CaKiazsI2g9kgcS8PnT
7R1VOQ0M6IuwCaP0GHi6VHZeo2dmIWt5mv15m6VvboHs61PtPQ4ejwLj5bY08TVZNxEwIRskWAoA
s3UpLTXXtJ8ZuuYcv2IRsNCPwKq+y0r6lJbOQ0i57oGsqssinfCfROmyhUaP+nmB7ral6J94w7JN
ZXb3C18xlcDGh7lN9wb3o6UDcCjANgFRPUzb24tWHuTZT5BCJ5st65qvDNgawAF0thnTPDPV30ck
CkAvVNZkAiOPO4ACslr4sfTFpj9WQHXdXoDKsmNO5V8BUmDhDeVgFB1OLWdLghbh6m406Q/H1YEt
qMwIhgHRACQIuwGoeakddEZ1KDPQp5di9C7y1vHFYsvGKek3F6yAf7EmNOJ4jgByvXqbkyoLAKYD
vUDy5gnEwR9zl20Dp/p5W4xS4c/EiOt35kvKmSzM77F1np9EWWpvUhMzcamxK8sqYroHsvKgzqRJ
yTPLrIzZc7Goxre2GYDDmwys6v7X22u6LeUa4RkWltEa+mzwB4IHafehDt7f4wh9+9/TAbrC5bZh
FOd/RATd0Z4O/U9bl9NS2r0zCZJONx3rhkBYIuqMj3NmfWFoc+yYd3Ks5EOQTq+9rZuuV6s32njR
WoAnqtwF7WegYyzCuTx14EjNDmW9z/yo/4vGdFTR0DCOFlvAT8rxEeosk0Fa9L6HxucyJvU/tw9f
uQhMeCBLF4jBNelkkt4bwzpryhNvbGROARSVmt5xHjF801Wad5NOlnRGczUQ5i89DJuzseejO0WT
t2tXTd1HeUXPViT5pDYjaD1lWFGQhAVwg+ft0LmPfCV3JVwuX1bdu0m5LKS2BRKZh3/FDzqzCQxY
y4vZYdAr4/dUDMwsmy4wkFT9G7/geULhkPBGtfBSTurUg2+3jJ7IfGflR7q5rQlKM4DpFTG46AhE
3cvPB6WPMZYMz6cu/GYaL07zgxefbotQ7hTYt1AVdm37aiQuaZp+pDlWMLDN6t0VNOLsiEn421KU
/jMUrQKYtRA17suF1KlDeSrOY2DpLwaGl9rwftwWoVwICH0xFkvgcWS8cCPJw7wMgEpVLpsaTHmA
5ERpU/deVtg0gVuPUUhEV6gNSwtB/35iGoh1BazaHVZrR8swdFE7eS/9TJ6Cyvi0FKuu2q14b1xI
FWs/U+cajWd+kKLnHT1LzxiGu4fx2Lje+NpX6297Nr4ZzbivM91ohEL9QH+KhkQfUQ/yN9Jiq8ab
AFuKKS1CHrqmjPr0wUer2+1zUwoRzyg076JoKuMxpeh19hjBw7p1Duv6bITPuQ4sWKF9eLWLHnho
H95rkvlphpFWTefDEdFNv+HL+5X74vPSLSVV1ZR2gs+vOUCr7tv3wx6iVv0Hih6NzWjblIzZwLOF
Vi76pwcMsC2bShMIqHbn/PNS/DQ2IM2afXw+ZTtavAEMQ3PCipvpopf9D+whOsRkzHHMqCd2WKC5
Be90PF1TwN5kxwV8t3OrG/NXikIvv0hl+Wh0l046Z3PT2gH6TwI3i9oKSM32bxM4ubPdahalMgRo
pPmDgofTlyvCSVl0ZpWNOVo46pND/aM5AHZpCVEbbIz/TwI09Z/ef1Vws/9wRMFey9HNSh2OLDY6
1OyCxnNoP0x99zYtOuepUgjBPIcWCx+mTh5BsOy6IW5eoGm7PaXrs/P+64LhaIwrI4Nqe1cQ0HzN
7aYa7flkd3vyJdeVDVTP0YvvSyENI1MbtAb6/oF+XHrevnGfZxsg5CSy2D0PP6bd55XlG8fd3j4d
RZCDMRhk0dHiiTS0nEplIKLDPJwzYSKSgubuB3UemHE3Vccm1QRtCt1DkQcZH5GJFPg7l+4gYNyp
zDSdgP5xMsaHpQDp9voVzFTt8o9Zt5rzUhhoSEObiQAsxYFJLx6H0XzhhsNPLMyejMKP+8p7ywcd
25BC66DTaDvG21QAQkjHNrfe6hl84DDSPFqyT+FfzCldCJBsQxgO9tLyEaPpdTTWe1cHHqvYp4vv
iwWeOekeo9lIBuP7hH1Pje1s7oL0520VUxz8hQjJIRcJYWmwTmIJH80p3zZ0gKl59k26I9VDU+lw
URUqfSFPijuGZMgmz585HjqAH7eR+UOkjl+wL4e4I5r7o1IAPEPR/YjaCty0lJrIw3GiQOLjp6J7
9Q4W//j+vTv/vHRpxtF0Exbg8wuNwC5VDNtwfAalcp8d2vcjMqKFGBVSRIhicFk21GnosZ60NT85
07M1sG27fgLAueZeKnwdEZ1sCGqAiXfVzgY4d6TkOns8gUSL10DocT3AtoOLkrwf8BU9ioDLROgh
ioSyBTBIWYC+KB1PWVZFuftj1fg11cmffV8++aYyOEZ86Xga4t7alrVGsVQX8/zz0slP4Dcv0wE/
30GjRvGwzvd9q3kHKs4CozvoTrMtH1UiGZqh72dzCFI6nIBTAd9CnWO9PjNdh5gCOoxADMoOBI01
cPWSCVtKyiyL2cOJuByDr3OUtJ+r5Htif5roW9lFn7Ij96Mgzn4ZZJP5e8zHeOnx9j26XirecUDq
x3AFsr6AMro0c00fZqjKZ8PJxW+g7l2Rge3vW12/OyoNwTuKWAfFQ4BqyG0Z+A01NdKwx3UNIjAo
RLluUPpa6y4lSGox200dtkJC1kSo4TSlRu2U3wdcPUICF/VVeXLMqIK2Ngu7P+WfwAM3199un8O1
VuPnY2/+6MJ1EGC3tOONWQwIBo9uvqmpHoj5agV4dKL3Bo0qojZyNdXBi2FBQ0lrxP4h5OBD5Zkm
iFYKCPHABCaPmI2X/FmTpCaAPcskpo9g0IR/eecWid9/9nlJVdu2Ygv38HkwXmNIOSqMn6lu8F23
BOlxhv4RoD0lRRInoxN5XRlNtsbOqyRgLgCXHknHa1Kd0OlTIGqOYVwv3xKyYxn9i206FyCijrPA
xccsB7PDIYyTrjb3XQ/muRCjw48N6nKayPVKaUUaA28zG7PioolIunOVY8xFi7Jl7FpPFlg0W/Q1
TO9u3oeQQLRBodcDeTmZPwfN+5mbto0R58GY7UaL1w+0MqrD+5UL6VkAX2LEHmom2WLOynKcUNs6
kXE+YZ7sIZicg9XT7fvFCNYhE2wlMPiymDxEGn3K7SRGMjAO+fSMpp0orDyNkl1ZdewZBIjhE1Gm
vLqJdhMYzDGS2Jk7xJLTxhvyZ2AFgV+y0jgQlT4D6Q+T4BY6GWEYL9WNdtRNeBmmp6qqzFdqpu6b
l4Q6LF+dFPnVsloLm3iWnQDh+cPpf9w+FeXX/1hfzJujX0v6uju1i99aXXoqlpnsQh742xVgdrvb
UlSHEqJ7wRcw5egLk1QMlJdLOYCd6BTav/vl29J8bcyvc/X93VKQNAWKD64kiJ/k5z5dvLEYCMXs
XiAwszbDgLExr94OhS47I072ojQtsolnksSunhkaEFmVs4nhqVOfJY+YHztxeykij2OM1sv3hR28
ssb++RerQ90dI7vA90Gn8KXMKS98G1A16WmxwVuI9HbpHczlKQ9yzQ26bhAWqzuTJOl1Q1art7sg
PQ1zidG30BcDwX6z613De80Ne4r6BYTNuVUB8NX0moe6WbOI0tbZIQPf6ay6QnmwXAyni9F13DdZ
eYqyYpnZp6c6BIxF9QJ428hxvzjh79sbrDDpGC1D7zpmbQHKIpdarGGxrdkb0hP4nNONkzPrYIcj
OJgbsE/fFiVu1ZX+nImSdnigAF7jzZKe1oXHxrJUG2CiFZGN6TzarZuVhdG6Tlu0OGj6fZSKSxDY
470FCHz5irCiWezJNYy49FgarXnzG1lzkc78ACSdT+YyfiXoeH+/WxZDPWDIRaER/d6SjZnbogLv
d4Mpaac9sKkBcFC7TQL2fiMDMUjI4UVB8IqULkhTO8xt/Sw9UQChbNalt57LxWp3Y7ssm5LlROM3
VYcoCpuoKQCbDU0qlxeytoDX4IMrHOYm7O8Znp2YlV/qZz4+GfOuaHeVBcDRtp11jU0qRYXLEY2+
wNVAZHApuAKYqZ1RKz05VXLIlryMWn/duW6q2VC1HLz6/4gBR8qlnISUE8JmWBzb26Nc043fB91S
VHdbNMX/rwjx9zNDKthSfbdMs1PbgRQh/dEHT6H3WIYfb983hZfDfv0nRlKNAVkHY24MHFVm9GC0
K7+BN01jNpW7JTp3xImgDUuKCCkxJ5C5YyhvIMNuDZ469JKz8d3ztbhG8HD/SrEvN6wFb/24oKP8
5NSgHSzXjt5VBD3lt/dLtxZJtfvEWhvgomEtmBiKFsfc8RqP5AHVgduClAeD7g0Bt4/itpyQcYHE
iXSpOP85PE0msmVZrzF5qrVg4h7ddwAsACWWtJYWpdS1x5h6TBqgf1t9xXbZtHwIZtvUaIBqMWgO
Rg1drAUZ5suz8YMGnMRBhUdgmr0y1wfftq2xOcrFAJ1A4Ahi7FReTDbC3hhDncSsW8Jt7y4/J2dJ
HwAvqGsUU91MPAdA/OzgvXbVeFAKeA67yZK472m7cezOO9RWukEs2mx8SojGI6oWhkgCrehosIaj
l06pmyl3xg7Gu5v3A2tB+HHkqAbc1jadEHGAZ9ZmdY3BWVrhITDs5D+X3VPJ/2IdmDUCopsrakKy
E3LmuvQXK4fNTHb+t6Tce7/ev4ZzAVLosOBthdnLND2NmHzcsAQc8+7sz5E3VmT3fxMl+RlwppZe
UmMtJoxlQIEz8sus7/5CBu4lGvZtAQUrjuzsSNhUeXbdIiDJ4K3pg92f+r9IbIh4518Rko9puONh
BN4HiHBobooRGaZU0xWkuivnEiT34qedZaczFrGW+3myNvna7Kqk2jizxlyqQo5zQdLhr2RdbbvF
4QMzqC7vG/4c0vveiVwS5RT//QuDBjLMPx36yNGF0s5VDkG52cC6WFS31baYdTkBlcUUhLbw/7Bp
V3PfdmJ0a4tx/pjVP63mh67+q7rvsPrA5BcZp6uIcBo97sINIxfQGNtktZ/p8FbnuskrselyMA/8
NAzeIZWMZ4qkwiNOfMjzCjF11TAeJdT0D2ng9JtlMXroQ7YcaM4njIxMhL23tRzhADpOYDMRh2J2
WDKbXmnSwfKpEbslng1WHXmFRuWUe4iXe4gWIEy/yMFmWcDTTV1pxE0AApO5NpN7WtTOkfUJ1dhO
1TUS1EiCzwxRtcy/6g95U/FmNWJv9raT+dn1+TYvv+D+avyAUu0AwQVHg6cCYJUvjU4/1CtpC6id
k+0Cvs10/cK670v3pudr1rF0MOIwfQwwY9q+3Taauu9L9sZpPMQAgbg2E4h3CmDlf7ktwFLq9NkO
SYamS/pw6IWEnIDDIrLyqPhk/HBOxg/rz/+4sTXcqPvtYKYwjxLnmLze/gVKtQMhuuCUBZzln96I
M79g5GRx8oTDaI+7jG5ATW69m+4XKHh4k6L/AAlDgKNKAbu9WjNAt8A3sQC23ViXTbI6H+rp5+2F
iLOQrMOFFClgn4C7Yy6uEWDE2fnEQrav5zTOQ1Q5Ujb9cvNJo9tKeWLiGbkM8eiWnHZrAg6l82sS
J+CuDcf6CNzpqBJAP3Pn3NkDaqu3F6hQRjyAQTYVYBQYeWRJGT0QTVdZ1pE4KKZvS8i25tL+c1uE
QhkQ02D8SYCgoYdPsnIt7PhA1jqIg+TJzl7BmcVbTRFKtW3wRCKoRivKVb9Vn0zrUlRFGPtGXUQV
tZ6NDIBQo8v+8YKEI+GkYzH+U1+UNeNcpNjYMxXvbacFN0kextM4HQzaH1Kv3mWMPE9ou7QyzJoU
5JAVw6eR9x/Mdd5NDX3xl+yxsOmdl3V3wN3ROPzr4UDBe+2gDg82J4BiydrTz9nqgGMIHnNKXxsj
P02s3BWc3Q/Jup1588sCUQH60SZQTuj4YBQ2B3N6iJsxxongWfY0M0Ql6KkIYwezgQfXT4YNCNub
Q9alwMtmbf3YZMV3QIdyjQZfN1qJVePLGO2EdF92PAUtCfETI4ytanQfVyQxj3PPzKccvPOPvPWK
Qz2X2ePYzc0LA9r+bkBv2x1Gy37d1vPrsrj4IUAygR6idQg+8FIlZj/Ih7xDnc/PQbrRlb0bpWsz
PZbFYh3zoORfWQsuZ39Kxg9dn3WPVQes2wo8fB+T3q63aV1Um6SZ24OFY5yjrDPaJ6Aslp9v/1Dl
UZ39TulCjlYDiI88CWP0c2TgGmuWqEaI/TYsgINrBj87TL3pbcOs1p2VyhSc75B0aax2QsZgzJN4
WJwtye4pcHsMXcFbEYhcHIP4EWc3cwZSsU9nCGE0CuxdRvY136yB5tWgMpxoCPBFawDCODn3UQbe
aExZGsad4+5D3u3nXJcSVe/WvyLkfpQJrS4VYl8ST2v5iaGl20Jz7zRpQ2CVHB+tdajxYFoFCDaX
G1ZNxPD9IQtjnr4A3CNqZ3efjr9uK51qv2D/ASctgJ+vujkLe3TpasFeVgUKACAen8OX2xJU534u
QVIuf+1NOykhoV6PDTm2/nf2w3E01kZ1d8CahwuOrFdw1TUahFXldTQkQD0NQOOBlo3wqzX+BErI
DvdlE+S724tSng1SRZ5gRBGglpdnU4RukhSTGcYUZCw7IFg3CHY6DFJixEDnPsS9l10aOuD/lSXZ
L4bsVAPuyTCeXfLLy8JHAPM9ueHyVLMG/TXeaerzb35iR1NtHnsv3C7cjufA3t9esvIcgaODDkzw
ICCfdLlknvXG0i8LNAV8OV3kUsf7UXYLxpqbkv1YQZatyWLoBEoxUFF07hp6KxTnbXVoVLvfcjNq
j7dX9SfMudpdAIMjbPUFHpXUV1il+VAW4MmK+zGY7jC38WltbGuDEX76xEta78y+XLZd63tvfkKd
OwomXWDyYXifYzYhzjNegTGO8GO2svHgNm23752Rb7wqnDYhej73U5kl25q39iOcSx2h/pBpFqGK
s0SbH7hVBRSaHC0Wg7EM3RokcekUB8c/et7RM9tdh2kMyre3N0x1KueyxE08M+PWlLeYCQjRNVMH
zQuxaHIclzT7SbJ62DS8fTcoDrx3gCQz5rxRhroi4DBqDrwEmyXxPO2tr035XlAc8XmBlYCBAGCd
yPGRZzS0qns06JDywY+tUoNwoSr72mhSA1UkohdU6iVDQfrZwsyzm8RGni6vfj2Uj0sAmu8JodPG
6bJvfE38J2PxgpgEFfm+GKaZRsy0+AmY+Dp4VJW1D8DJDPBBpO7xlrk8vCFNqrUVaXsn25repjQ0
yqEywwj2MZMGlFw0n0ohzErqYvDaDIlHo/7aJtOnqql2Qw0qY/AcRR1rfueJrrFeKRO1ZR+TfCKI
kd5mAberoRmgkJPxmHXb0f2nadnG4HgXfmvNd/MMC30Rgx2I5gGSJr9vG1Q50gBISrGzxqv9o0Ci
ANNJmm1UHtOZEMnim7Vv5L1HktgENl6dsUiXs1cJIGhNAjEvEnno7LjUg6qYBmfMEYstO8u5Izqw
ad3nxd/PbMRojQ1iIlyqbHZ+kzz4gIra9rYZUjng8xWIv5+JAAh5kbAUIhbrQ+jdp9PBHTV3V7cK
yeEFYZmtjYVN6p9N/tplms/rViC5t3R08iIIUhg207xP++TrWpnPgUk0yUydGMleZ0nVe0sKMXl1
SJxtMm5mHX+RUgQsCio0IPy6ygiHfeVUKQ/CeCFbYhw5QQ1NEwsoz+JMhLSKClOUQ99DRIZXkIMu
GU38qPJqKC3BwYQO8I7keI6VfjHPnMOImIckRfZ/361fW6rpWlZKAfwU5iUF95wMSQnixbAKzBbO
YNxkHwDt3b8yHUyY8t2N7sl/hUj2cIQtBOx/k8RdVT1nbhO1oBnl8/yK2HmIWoIYf1zZr3Gdt+nY
b2hjvdy+mqpo5OwHyE5mFonUocMPYBWSPmn7MFfe41Q5rzSdt5jO/Yu6OordPgIEoPRh3ZIpKMp+
LgFKG8ZDDhrNA7CPHEOjHkr1A8AsCHWBOIPOjUtrU4YY2KhTPM27LNhT4LIsfq8RoXJjxMUbBpBa
oo1IChRW0HXPDV5ocZf7FBmJwnlDXdfem8Fg3acjQL+RLSy2vMXA7e3zEgohR8DYOfg0gfiJvOrl
4hwaFCwjsHMVLz6j6nZyAf7ZzJgXK+tduDB7YwRrVPU6BB/lbfAFhR9gFUGzJwUj/eCsTjCuqOyX
Cz9Sw0GYgLgaYNOGuUGyvNvfXqdSHkbvBHol2PZkbFNrQCxW5EjD5c7HNP+dhc80/dg1b7elqLQ/
dES5HRGC4Ka/3M0A4Sqlk01idL3tLIQ+U/1hqt+KFgl/SxO8amTJmQigtVqFUThIS4/fafo22VGD
TBFwYaf2y+1VqS7A2apk7bRTcwK7FSRxe2uRTad54+o+b19uWjl1vjHgWR8X5NvUfn73TCmCNsCi
4XEHD4UIUfIeRkmRpUx8ZGzKKC0j/m62S+n70pnzwXBW28D3repzAlilvNAVv1Qu9r8VIB10uUGp
RdJpagiJ/frZ8Q9esjOTu9tHrHQc5zIkO9DNgYN3pMihmOldXVpbOx/u8Wx662vjhYTTg+WyF6vk
/rYe7M9mpQNPELsk26Fz+ZISdL2Dsis8Z8yHJqLkja2HsAsizp+bNouy6TQtP28v+Y9bvxKJjDym
8JAeRgbsclsTWIN8qCiJDbPN+aHpMCyX1mv+MnaJ+zPEs/ODVXAkh5s8yZ6GYFkPfZcUqJeUY5Q2
2We+TCXoWp32g4889o43xfqBZQmAvGj2Tw2KuINR+x0yNdP8/lgCNVYPmOugeIbHkHSakdH1l8TF
s3FCwos972r8E+j67xQXE4VjMZMhRpav8mrmUjgWz6wgnjZm+pnQ9wIZYcvxXeTNsRTcTikGXjt/
ARQLqoVN2rx6ef5t8cw+6k12vH3QimXYgIf/95zF389eC11fYwZvLUjsjfcTyLYTjWtRGmIMq4tx
SzT8y13OvA27Ng1S8f12j9rkYUqcaK0PLngMAGulCRWUqzmTJh09ntBo8eAliUt2D1Zi4Fj9xW4B
DwOI5pgKvcIvzGqntTitSNyGzl3S9W/AN/txW4TKF+Ph+a8I8fezA+ntpetALEdiN2kiQJkhsbVx
k4dh/nhbjtJuIu+CQTsfaAVy6S0dizoD5wHkGEGxob5nHLqimndNaFCN/VTqAAYJwB0BBcAAy+WS
CgduAIUjEttN/9SMbI9kyD2n2cu60Ds+vxtlSvgcoCwjZgMrJYgGL8WlhuHQDADZyPTedcVR+4wQ
//8r04j0AIBRUM2Hjbn8vmd0ppcPHeLRcSl/LSjXbuqAhTSazck4WENo368og6xoMIYCtphvPVYl
+kyitgDObdY3RgRYH1MT8SjPE326GCz18NM86SJTo+597qOivNruHhQle7/ZdjqMROX9CgMx9AYT
C1T/y6UbQVoAS52GcUDG6HloxvffL3hw0SSDtBXGZKVwgbkDb80OwZT5tUDPjw5pQOXIAWwFbGzY
VSBGy22fTV3ZvbWGcA3W/MErsp8OkPV8WmxJbnzMKBqbA9bv7IC/tJXzWK86KAVVwRutW+A3QVnJ
DjCBfrmBNi/ntql9tGf4JAqcJ4cWm354BZg62p75vvVA7FIFGzM43b7tCqtyIVeKIFZ7ThuDgjy7
DpbvYb18bixynF2APQ1OoZtOVQpD3QA8Q4JlQn7mYvZhrpcAPSiDO/h3WbF00ZqtydYNpk/hXPga
82ILqy5dSHTzmUBnFNwZVwRuaWuPwRgwmDLMV3/0vCz9QO3RegmYY/3O1xCIBYDz+2doHWu71rbd
RWAAzJ9QFMe2897q7poxJ08kd6ZtkQfpXZuZ46Yx+ilqOnfcpK05R0NXBpus76bHzFut0+x2KRC/
hn4ThEn4ua3w9EVumsJF5zoCR8XVdrCXSB0HSFBfoSKEzpoyf4BXy/l27Fv8+l0ZvN8dQAZmxtG6
rmBurhEjJC3YhGIyBps0nPes/eD1RHO/FZ4AUlBTEsP+wGSS1L8zk3FqW0QbztpFU+Yek9R9xgjn
PitzI7ICQxPdKC+8mNBDvz/SH1eT2CvJ3R7MzaL6aXzlufPq583DXLLTstp9RFkGf5REZmfs8sJ9
oeG7MaIQxp3LlwKSskpKMwfXUDwP4z0v04fB06FcqW4bxg8R6qKXKLjiFpjSYe0saHmc9JV9b4R2
9zrXI8Dc/ZLcOdnsavZU4QNEcIKaOEZf4QKkyDS3OXetDEkly3z20AZapLqStU6CtGm04a7RwsfH
zry3/Z3OUyo/j64b5Dtc8AnKnjKb5zmsshrdA2ifNZYx+n3b1v6ZapPtEUo8KLsASBH0AFKAsBhG
V09kRqdVdfDT+/F3UOGFuMtJ1C276Xuy7Jp6Q4Ot8eW2YOEdZblgfBDoBrASV53BNlntoW7xTKTm
M0s+2eAhAVNnW9fRUn+e1u+jTvXEQVwJBKOgQNZQEVQbYW3ODDFHVbA9Sg6PtsHua0bmyOkWzO+U
ibcz0Fd1e5mq80MD4L9Sxd/PIuSwqzLWA+Iinpn1kS3j57FB8fi2DOVWegDCRG1SwYldJW6RM0yq
xO46bspkinJWRMb6hQ2n0X0Z+2K7zJrAX2XlbUB2gMMCs8RXs0lTkPOgzTxY4OrBLQ9+d0fp7vaq
NCLkrFg79BMGhU0Sp0XxPRyt184M1yhLAk0BR2XmEd2gdowLBiY3yUR4LHebEt3d8ZQ3Pxyvuat4
mW0Cx/9lFWinSxrXPNxemVITBTMoXhehqHhe6kSDJAbUnyPfFyQz5sqHZRsmJN85WcE25jCYuxSB
13Zxk1azp6q1orqK1Cno+aAukktLaJss9uyCUHG96+zNnIFc7dCVd8G7SWrgSjBqjtQp1nc9IbXy
wUx402Unm2wm58H13t8fhgBDgKOBlz28gmGriNd3dAFLtFs/GHQb6qjgFH4KwHjgRgDkkkgpSRsF
+AUHPAxpEHM+H0AzH82Wt6tmTH2/F1NIIAsIJlpgvwKh/g9zzZl9EI9Nq+WTHydNGtVWcWfO6x0a
Lamu0qowRBhSQLiEcTX0r8owA7nXumZtDl48Fn7UDFG46Ab/FRcWZUPwpKPPAyGTzPvYoUV3Wgvb
i11vilun/DgZ3ceBvhszCDsGi4oSDgiyrtMas1uOwwqQi7iYHkTXNnu/xRaBCeAxwEho4d/L25m3
FhN8sF7MnW25HOrh9d23/+L7zuX3i7RsbG/F981pV39lfbnru2JHSAcY8zEiveaprTp3wFejJwZd
6FA0Sdxg++UKtGw3dlERxdteY8uuqZVwHKilYc4GPXvm1XCisaJ9rUknNwaZiPk8J2v4hVS0jwa3
5fdpDRMTTH73SCo8CRxWmSj6WuGhRnb2QDGaHTmpZ+za0J8fw0kLbadSSWRyMJyDMSABR3K512jq
a801GNw4ncgrwrSjl9b1NjASHbKKwrCi3CxmaGGSBEnCpSBGzaJJ/MqNnRKcjsDW8TAY2uEJZOWH
wC62t1VIZZ0w2YSrjIIb2vgk67TScGnYwtzYNmK7q7YO4FaJ+7baf6GqHuotaNdCQRF19ctVEVL1
bpq1XmyHr1nAItt8Ws230n2sjYdRFxCqzgrJIOgq6KavZ8SbrKz9NqRe7KUT3xgCB8HLR1DStcFf
DCMjH/afKOmKkwTwRcDdhwmZX93mJfR1EZlSHQCj96cKfB1TINnHydTh0k2UYAaVLPmWNuZyVwRW
sePcCx7FVIjmKiqFhuKlCh4GOC1JB31GRwKiRNhf094mNN2VCONd8jhUL1nx47YGKkIY5CsRuAOx
Ak7FFRp65rY8JEersideXNnVbzdrNlVQ3fHO+uSS4dsyVR+TFkgst2WqFATvYgAugk8Z0iVtNGx0
0IcM2ggM7E3LYss+OkGluVoqc4nhDvD22QKrWn4OVQmr0qn1XOCfPjeAQ/MbjcNXrsIF0io6OxCA
yfZ4xJiQM6eBGzf21qz3rR3lOvYKxXsA9bz/REhWr7DyLlhRr49HMJgszIiM/P+RdmU9cupM9Bch
gTHbK9DLbAk9mZksLyjJzWU12Ozm13+HSPe73W7UKHOlPEQaiWrb5XItp0454dD+PTgfhgpIxeTg
TV9unw1ZKpdKdIV8D1yxpc8TqZ/lN50pBM/6tmeY2R4BmdN9nKchvc/Swj5QAyODLY4Cum2j6WLO
Zz2YB7t9aNy+/dDUkgRpkf/iDp+iAkzOdrqvAfxGoB47Bz624O9gmJfrgz0CDOy3f/TahcFVRH4T
Q55QvVIUimLgS+OMy2+edhoiQPPoIWuGUuUWtnFVqZAZ+l1XMq4qMXTIK6CHYa8Tkfs5QyWJ2vYW
GHB1NcvACpR7EOypDh7Ra6I5oqfRrH+WBFbH8fxB/CANUPTGcLi9desrWhxWb7klqn9MSuQw9XGm
kT5/dJ27aauIvPZ9AAUQpaDfDERlytG0ZcoSjcBJ0nj22hTjh1Lf6pZZe0TPRSwm7kxj0xRsnlob
06hoyOx7g4YpIjCWcGF3ycDC2/u1lktHRwPY9UFabqKnRXmyTVMr4wTZ4ChpEzuoZRmaWveQ5tVu
7M1vWmk+ZUzsSJW99XO1gR1cXSnMJsJKuCdXNWY+M80YGx2y664Jm2Zqd4BpwI5SY9xbpRQbj8Oa
iUO6FFNT0O4CY60cHrdo15V8dlCON/w+MQ+jJOjkmN6hg7hUGByLzP1C/HJ5gFldmUZrt05kiyjW
nsrT7SNbU0EM9CJLoh7DjdVGiUmYTopRpE5E5UGE1Ra991rHAiBi/35f2SVjbp2C5vh+iSF8lk+b
nEVilvZHNzdovkAVzIPQ9L4OLJ1+aWM9R5jLYn90Ui0QOisPJWHp3imAFijQrhtSDPr8YjdNfkLN
BJWappruall7x0Qgd2h63P1al+kW3mT5marhRwnMWJJPYKpRq2AJZv8kEOpGvceCYjZ9TK/jYK+c
3OSeogHv9qGsqTJIZJZgBuCva+glyXVQV0ogDeoj9d7kQ1aeiHm8LWRFf1EQQjiO5BbeMzUjBDJG
w+AE5QVWfiqr0ScDjmcLNrclRDE/elL0Q5kjKCIpO9D5IAeUMbyNlazoMNDVUF54hShQqig2Zlcu
aTlKiJ4+vGJsAeY6p1tjSzZkqHm6OEGveDOjWjdV8aekk49uMb/ePpCVU8cyMOhxwboj2ajslZ1Z
SU8b7FWZvpLqrXM+ddVbthHsrK4DDNIecqjwzNSsnGY3fQ6iD6xj8AnmJG1QLa19HnEoomUAZYDP
VB6ABHW52R0aO5KTX8mwtjf8yhWnD1RE/35fiWmEUY8cmQs7Gni9rxz2MLTj81SxcDDRmOLO39Hf
8BUtqRtil61Xrz9UC7EvgmmwlSh+H0la4mWpcKN23LEq1O/YF034YxtgqOgfKwE8jf9LUvUMCEk3
NcrWjTyhndLY/hRb/JiAliAnW4CyFX27EKWclWPGWlowjrZ9VoO70Qpnl/vZjMS6/HF7UStacSFJ
OTWjwlyfOof1lFaYcV/bqk6trgTRNPxBxNVX1VhZDQKd9DBlfW7dC1B/6s6u76ynKdHeowhnkpZf
cuZOTejK1qfFaLbd96oy/MH76dIpBIOZb7Z/5VvVgdWNOxOnvJ5unNZZRQH5K22CUaVLwLBhO1cM
NKaS/7t1itGx9JhJT8Lo1MVR2nsyfi63fICtRSiXJ8ll3iDEwUMzPjvdD0o3PKSNJajQbLwIg5Om
2CTuvU7WNz2jvlNuwdjWeuPON0qFiTDRuE0rwaphthOCN/5K6fwld5vHoTY+6W73ibriF4+1g2ll
OwoWw5psjRVZX+hS0wAn4jVDWomR6p1LJgcARO9DLpxD4iVf+ahvBIxbYpbzPNPxpEhNivZZYEUw
t6TwyE9qeCj6ko2rtCqGIu+2AA/MK95hw5s4cbXeibLkc51948nfZbaRFV61C8CRLFADA3POleuT
p05lpwOQjqn2ZIF337bQAJe/kPLltn1bwzQg6/yvIOUWFbzvRsxKcqJYNqFop8B146AdPgot84n8
nLBT1zt+i1Go8o/nc+Cthb+gIzuFmhfKbZenZadG0fMM4MQqfprZXUaDfIu9dfUCn4lQFIIUhp3V
HUS0jW8Nh1T8udOAJSCdvGAeodjKQ2SWIOZOEvgkWex85fnwmZhb9NPrJwSfZJGyjE5RtslqU26Y
JbGjRP+aJJilp3HRBW0F0jQ7a0HngXmrjvzIau1umLv9BLaE2zqyqotwuLG+xY1Qh0CUJEN4YeVO
1AtfWKH9pQTgoN7wHlbcIwQn/wpRdjLmeuVoFEJGDDlB1+zAf3QarT7XnTM+a57ef6/mZNzlsu2A
+4/njRB8tUwC+7QQDWACwhUQpQQgi+SMO5Ex2fdpXRzQYRJ2aOMzSPOCtuaDTOVPnuR/mVN7B6qT
U14O9y4bwJ493LPe/fv2nq9FbWheQ5cccDFLv+3l3RjHZO6HOrajWesTP0+74TGpMxbpeSuf29Sj
h4TwraTOqlBgcZZpH7CMKpZFAxuvPukFAI3lfWY+YE4sCu2UHudy4+leO2zYtIUzEQWpq/5lkGJX
JX6EHRG4V5jby9HsRXs/r4bneZj1nST1PjH6Yzq9o2kOCQm0liEjgfZstcCeeG6mN3OCF6L61tGf
gBDbgJLb3lFuOd5rpudckuI55nMsbCE1G+jxgxmDgSW8rSFrFExYCoCteCDQtq969npcznPZG3bk
lJxxn4F2LDRkAz6CrOXf51S84c0vfCL0djemenmPmeDl42i1/NSPw3DX5ak8iszkgdSkvROlfbr9
C9eeybMfqAYEdpprNulxytLM77saeZKq9bn9DhN8LkUxHGlhFBqoSlCgZ6gFh+ZW2nZ1FXjkYeHR
9oihO5c3sWypHqcmHnvM/frW0vg+tusvMcZJ3d6stbsHCw9cu4cxL1dzpEogJW3NhofkgfSftRzE
RPJDY8c/jWr8YjZ8qw9yVT3P5Cnq6XSe1WkTOk6SWQ9jVn+IxTtgNA4Wg+QwZlpcE2Qiyu4I6hE2
MEhBHoet2I/2rqh90jyYW3HU6imdyVresDPPbwDhnrQq2EteuL5df7cNEZAtd33tIcQMCFw1ZNSd
q7IuLVz0wmdIaGr8ro5Tf6qao8g13xy2mhxWlwNUIfYO2bQr1nk2d6Nk1giEtTn95BIV5Nn5BG/0
cFvpNsSoLzumGuWTaCDGoDISNDsi178z7S0nc1XXQAj2G0oIos/l72eHk1XF1GTgF4+MePqVlPUj
KelGm9bq9TkTsaz0TIToKrSJikUEkkNW4BY7TXtspoBvldxXdACHj4o7wBR4vzylQxBTYKcRpTE7
snPMmcXZt3uUjAV9vX0yK+uBmAXVb+N5vEKhZwY4rFuOMY9s1O+QPaA+ON6eDNnvzbQ7mjPfANmt
vSaLUmN2JjiQMOZE3cC00HvNrRczSp4p+czTn8mjXc6hcOz0OdaT9L4rU3RbeT2IiJkRMVbsYzsH
6x8t9e99obM7dDltJS9XNBQ1XugMksnYcLUjnDS94BiYDU/BftDir5OG4RaoAL5js9Hds8B3F7IO
xcSnuYmpJx04zw30xi3tNIdZL1/nynnDKdxbqDvelrfi/mDE8j/yrriQuHDrOecwjEkBFzJ0+2Xu
WZA7gQRjTTYEzXx3W+DKBUR8BWZ3tPQAeaUivxiS6FnnTPBFnNBs/er5v31e2b+pK5xK1/F5q/8y
3evOez6PwgXGmgB8guL/5d12q3podA2fZ86DV394T58f8pb/fn+5i2e2Y4S7JNsY3y/viLEX2f72
7qydNrrvAfhYir+gaLv8vBSWlsOptaK2ZJ3f2m6Yze1XNDnuqnHYVZhKZ7iFBSadLc9ozVSdC1bM
rjdiaNlEJDAgGHgzFn0wWJhPSX6ObhzeXuKafgG4AiQpYHnk6rkqqpHaALdYeOnfcv3kbTxTG59X
n6lRsGokAp/P9QKgLdvX/xytilhrSfTC8MG0K0dkt6QbZD+aEXUaN2iBLD1YGPq0IWXtPGBfl+7Y
hWROzXd0aYLIg2tmRNihnPejOJL2iELg7bNYlQLYPtDfy+hodS2G249GOdQk4kgMTKZz5zKC0dta
G6KYtWWel+yQUl1A4hpYYryE5vK+X+p2DkD0hGZ2ErXSTNAYMGKUjPNZ9PVXTKo3/dL2Er9B4Hx7
iWs3CpVZMB+DKHiZUnsplRU0Acp0MoE85w8CME2Xo2PAzL9jQvIY9Fn9xfSQqe9Lb4uCZ00TAbZb
mtHA7wV1v5SMxrMClCSJGel9/5Iy76GY2cZLvPbiISGHwd/6QsOm4o+qbBJl6qZmVLVHTFfyYy3s
06+3N3Dt2BaoKUrnHnBaaugI3hrAArwaGKcEWQXfGNlP5oFSjlR29TfB5KxjCXLPMK4xPOW25NXV
4SmHvuDduyrdggPOMrmOO2C00/CNu8305nK7DDkZtybzror6jbNCPRrMy8qrVM62JI4maBQX9VPm
smNhpPdxnW9kaldV4l8xag4fBfyp4WkDMewgqqDgG87J+jKgB+jF8QBHU66YkTttPdn4/tw8CXnf
x99d4/Udh4JZrojT0HQAsPClVrtalbU1aqvRUDdvFh2PXhb/JXr3v4n5DcE5e2dn1LnisbFNvOOm
CGuSenuJFx9Ji9TeCAdWN+3fFf3OqZ6JSm29n9PKNSOOFlgrRYop8x17w9IuO68aP6Dl/tm233WX
MyEt0teZLhMgqzNbEB8RqHZkTk13su2LQGeA8YzmJvJqbWnI0SEsRGs2RrUoxm/G6IIFnk4jne00
ekyTp7zYSKmsigBiBxLwoAMTdakPvJcZnZgO+PJcfhlj8cEs2c7CULA/VzsA3/8vZnnJzvbPNhKW
WrVJI6kx8VJkNAstxrSv42z0W6KWLJB6VujnRQYHJhX9CUqWaDJ0ZpppYkUYJUr9IaPDvs2zNhCO
VfZ+luT1I5ul3NeVqEO3je2Ac20KWszIxMWWwDsXXXHsMJ5zNyWG1fsjZuYe2n6qA1Lr7b2LYW1+
bnejPzt9dm/X4pSjNfujnjcFZgJZ8TFBt9FeB3NoKOses8/RTiJtA+a9sX/amTsmKF53+jN8kdL3
xrEPxpQkvzRGAECt9W+WpmtfECySnZbK9rGVE/xg1A/Rnk/RI4zcuYGhirr5yYoTw8+zNAtpNXR3
jVVne32It/JVK2YPuH3sKOoSABapMb1WkKRIHAAAubGTIUjOb+vGiheDz6NrAVRcFKZPMUkN6OKB
vZusSLSPenqq64e2OWZsq4V4dRVwXDDWF+mcqzC74AKsXIlpRaUZYA4R1zciveWmKGq3jFMDkhi+
P4C3iooPos0LMbZWxPgHp3ud0SGf/blzvCTZgFNbSjPg5ry8RaJD2QljriCCfiKPQ/7n7ggIRICH
8ZD/vO55lglnZIqZFXXpDzFaAaiyQ2PeWMPKacOQookBGEhslepW1SKbWtoBju/pXmiaoPDSGjTT
gtqi8N7xnJ6LUk4kTVIqvDG1osQDT8lTg/zFFoPz2ruAVC6AiaBlQFOzortl7s156eDFrofucclM
8zpOMITO+lgNLt1X1hb35IoWL5PbUB/UQR10RYnS0y5pe42aESBz3x1H7gEi+/Nc/oUIZdu8LImH
oTThlRpGKA3r2ZuM4wJgvH3t1xzThYndBYcQRkRePW51MWlV75hgIWZvncHv52Y+2IwC55/ysAM/
n18WW4j/1e2D6USulXoLg+HlDZq1hBRDhnDCZs8YCGP1G3u38n0PRbzfHPOIWNRaHkb7WkVvczOS
Npot3cxv4mxDq1cuEIKSpTyMUVEeHtXLJdRT3Gv1BH/Hdr2fCen0T73J+I5xje7oaNgbkezqilAo
BQYCsd/VJL+xa4epH9C25Zj5LiZWKIYNs7O6oDMJyy848w1GrZy9sYSEPo2fK8s79lr60PRz4PTV
loe9uhoM7QAVDUJmdJ9fyvK0up8XzztyBl842i62jP1ttV57BhDN/SNBjREwVQ8pGIKoR+bx98QG
mnga+Wd3gpV7hyB0fQPXDWf+qu0WQ77GpoxjMxo7/kuLjdR3ZzP1GWm2JC2bor5sMNX/l6QcEEcr
60wkNE770uU7+rYMTnCCPg/BRD3LPwfcgCJpGZuAajgKt4vFPdMGjMRGW84MT5u23ZtV8V2plQCt
uxuvtbOmCcscHYA5MLf+ilGEkrnpMnskUTfppS91BvwyZdZOx1T5T7JvzaCqe9332tl8NrO2f7H0
Sfom/P3Ot5t88mPbEciRd5r7qOVFdsyzZeIJZkHtidVNX0p3ssEL3LqPJm/aO9vV6hfwaBaBkcT8
Ew6veGAzDCwFLXUgTZEeuyEGDUwsGdujG3M8irED42zO8yeHg9rHSal9ZE3XfASRVPngJXEayuI4
d/1dgx5PNwndMgTjwCHB+LsJw/20YErisLLdhzwR9AmOIRLdjDehDnqd5xRTLoNa05sHwx2sk9W6
yd/whd2d5eXtvsnHeZ+LUYLTvLfe+Ajnt7dFFsC9cv6WtZP5Xp0Tn/BeCyltp50Zu+UewOnsecpM
896LSRN2gz5vnNuasbCcBbWA9KNu0+VVOVMPKuZcoHkJDROAtT+LJKzyXXj7Yq2KQCeDayCRC16s
5e9nItq4SSlmelmRHe8cjPjM8FCw/OfAv9+Ws3atQCbyfzmKpju8SVJ0ZlhRmr+mfJe2O4xjLPIx
yCbMf+UdigVbObw143QuUtk9QDDMugYJQuSNewAQ7XmfbA0WXd89V0dPLAgOkdW63D1hIas1eQOc
SB1hTyaQ+k7N4zzmXzW6Rf68docXOjE4xXjOAdK7lKXxWg5Dm8PWknvS/EoqvhH2bwlQ3tpyZGZX
cAjQxzC+t+X+tgasfh5lAuRU0UNxxQMw2JSzhNQmcLri794cPvb1FtXAioOKyArDzIHyWTRNCRlm
wYzJ4wZBMBwfQSbOdedYV6+yOWn6FiRzrbEKwjCRAZyjS/Orsl31IDHApWRIxZBuB8/4BSxCe1DL
HQDqOBr98DHH7G9qsyQA8url9l7+9hfVVwqYLtvGgFbkz9QRk1PXFgAAwm01RdGg44Y+dKl7IHgX
c4xyn9vC8o2CownT1b6SybL91EsOyAZMPktAKrHxaxbVu/o16ClC1wr4HuENXKomSfs+nfFARHZx
3wC9FVvC58kPz+zCGCPKiFGEKX/K9B+35a5dcLp0HS4u7pLhuxSr1cwyhCFJxNwHMt8l3X07bDzQ
a0p7LkIxj3ww+GyNEwEz1mv3VGYb3uDW55WNm+HzCdPDu5z2X0zny59ncFEX/Xd/FANoCW4M6Pkl
EXmzpi60EzO8fQBbP18xfybtSyk7CGDT0daFj4BjwyatGViKEB1eEqa5umrrtVEXHtWAtAcqobf9
MWP00EkD03F0DUyRbvcOLvgFjgrOWkRMBpgHLlVKMGduqpkQFCmsMJ0lroseDMXu9r6trQpokWUG
CPJMoPi5lMISPLkcVbsoMyq/MZ5d94lV34ri5b+JUY4nlmKeTAkxgwGUMHk2nQ8TAk0jSTcMwJrd
XbI0aF5CS/7VMwg658pJM06iHCN9pQBerTcwqwucgPUMSxBbh9sLW9M7tDIhHkSnHHpLlYUVSc0M
j0PvJhKMWe5TmLv/JOF31/mZW8Qazeml1ElkDZ+m7hUg9fd8H8VzENJ5oEhR9My1aAbnwcTNqbpw
srIPbZ5vlArWkL94nAh61yiYl64I1sBu2na9aI1IZrb1Ek9esnPqWn8tp2YMa24Xb4bl2KHOKX8Z
NJncVZzIICd9HDKG1GuTZs1rJXTvCdyR2evtDVhTGaQN0fOGwBS+k7IBzTyYyZjPRpSaxSHzmBvq
pH8icTP5OWcPXbNZ0l1TGjyWeKDQk0SvavlIOBcSyFUoDRqS9l1/vL2g1c8vs3AWNoJlJMHlnXYZ
eBe0JsUbWKGtwPmRFlu2cG3LwMuK328vXccqLSRzvI5mTkwibYry+puRuAEHaHym9/34Dt5udCT+
K4tcrkYyp+W2nmA1aYAJMMeSFRv7te4/nYlQ6j3NWE0S0HgSNe7MkBSt6ydNkBh7ZxFwk0l9b3VV
daxzyQEuQY+6YdbvYKoGAfr//XcVgAGIdC5RdrCiQjcwgC3bjdWGDV6OXXWNcAMxWg2BN3BYy6Ge
GRJi4J7X5owgBCNaaf284KYxuPm27v12966kAE2PCj7YqZBnvJTSTo4omQtWBGOs7I9d5Yz+BJoB
yyfa3HPfGvufycCr4xzrs8+knQTZmN8X1tNoUjCNjyWNA1sw60PiaWD8JENMA2SqGuHX0shhBJn5
sUWFewfOTFSQMtnuCnBYdH5sIHkBY2H/lLqT3s3pgDdTyiLby8m2v3AdzL0J82RgUVnvBlOQZz7k
g58Q3oy+U8cfPNhu3vMgSQ5adygdvf+VSp6fyJz9RawmeUsro9pZw1QFNTdr3y1l+QBzV/jjXI97
Ms2D7+FaHPU4L3/c3te1O40m5oVHDuhBOPqX22qWvdPVvLCjvLt3vXskQ25/f0050JtBlvo3yinq
9/PBGKeKIr6PEaw0rQaIqn2XY0j9bTGryzgTs/z9TAdLoza7zIIO6iLoaTjwjchuaxmK6ZtJUyQV
wfct1GmGDxY59Vt0qosCXyq4AVQF2kbwjKHTTu1HMrSpG8sSRCalmTh3Xg8UTArMqJzBS1B27vSQ
TWMfNny0drf37nptEAyaEdBXLJ3GKk16aU2uAapmC+QmCGswmd7OdzC6t4VcH9ClEOWA5pIBn1xC
SN4cGAsSd+OAtr6vHJCbcWbGy/f1v4fmU9F+uv3zVzq5lt+PLDNS9UhnqmkQyy4FNjC3ABgYDrVO
g1Foftw4cNHb7pGN5oFMVPfB9o6J8UP1Q5u3SlPXHjUko4UeeVtnqVApZhaUIFqfjzaN9IbfmQgZ
fJmxfVOxT7HoNlTiejfREge/HSkY5L5Rz7m8TkQHLmzmDo1suufiU7zVUH+9lsvvk8vvO/U4FdQB
P0wqH/FPA3ke2XtZePvQtlah2LaUztTsllUwO6ie+y3o8fW9WRaBxxXZAOBzHWURE2CzgIZiEXPn
I/3RVa+p2Lg1qyKshTMLTi4Ac4pWs7z3RgHFiuScWH5JphINdMjhmunh9latHgh4VwFdAxYU8eHl
gWgcYYwFZF7kgZP12SytbD+Mcf59TpLkRTTzO6jA4BcDd4qB79Ax1SvBiIKpY7KBPY1frCdz/Hp7
Oasnf/Z5RX9Nq9MHd8LnDcM3HshWIXr18/BDAKFY0nyu4ovQWXq1RWsrAsCfNsd8q29p/fvoDsO8
XRe8pYriErviKBDh0ZT3tQYUZvLrHdsDPup/vr/IP3stWyIrXevwfQs9609evVFiXNXas88rytTp
HRmb5c0fPrvSt/RDuUVPtCYB1IkwTkhLw31RbCGcszaeZ1w97t5x42Dy4tBzvnEn1k7hXIhyynks
rcQyIcSuHkRQTBupq9U1LPTVy1hxMPkqn0cJKE5dm1uR6X4k9WNLAkl3f37OCz4G1MuoYEPW5Tnr
LQfb6uhaiD/u4NPW71nBMokAU+SRtVeBPjFolgCp5XakV6HMXrP6wzy9w69bCBBgZZc2c7U4jsEM
ljQo3FPMmBr2tHOb3Tg29fH2Pq1ZPzg+CxwaJKNX0AXE8AwPrwdGtATjCDSaPoFj76An/SPQvOE7
ZAGZh+QYstvI912eiTlJzA4Edi/SBrcJwFzM7jMjbg5zOQCBRszUPN0WeK3GAFpj+ADSpARDBKly
V8aswGyRuTOjrr3L3OPWI3utxguOe9EvLOmaowoDAFLK0ppGkzkGmBsR5omx9+atys2S71K94zMx
au9WxnRQYs4cHoNWds5BWDGLzNGo3qa0IlGSkQKYvLLL7uaaS/DsT+nrO7YRlXkdg34AgFbH+7VM
S8EiBhxAjDxONQVVKzc0Y/WgziQo/sSgDSkyRo4ZpS8yO5bk7r8tQHlU4u6fBeRz7k88KKstkupF
k67O6GwBywLPnpWaA/CszzYQQCQNSrE3WgTTR/od86f/2CxA6eAUuQsL3uKlXkrisi7SakCsZHk/
3LvU+HZ7q1byivg+kjDIyoPM9rqQx1CU/s2XG5OXvnsDLyq69kHu6dsJC5iU6Paa/Wxy/Byl3cHY
93bqf8j/PEOLX/EbPQ6CoYXn43KVTFpSNClKr/PPisK5fL69yjV9A/IQdXfwlKDJV9nExBMZi/vK
iiY90vLPxp9jc1BdWNohgGvDI6e+PsXYOnmLxyMakXcFDcmGPi/vo6JtoKQBmtpyFx9JZUKshYWx
rA5mo2bI7JTmj/mofUPvjl9SDNwatvL/K2YONNfoeEbkhTyJ+hBpTWWVpBAeaEbjkMeHyuX7Mdb+
XK+xVagvLO8pXBvlcdAlp6ATw+gHE/SiKCuMf54NBGMLkI0w1yBuQSB5qVIiNUze1xo7MfH2U4qX
2xq1skkLEHSB+xACSk7FpemANDSLSlYnE/0oQ1iZ37xhQ8SK0l6IWN6JcxvDWJ5YI0RYew0vQLPB
JbJiwgDNX5CE0FxEJ8oBuF0FxnW3Zyc3G+4wDyOgRgQaRKT3A33e396tLVmKvS+nDMM19YGdtHSX
ESwn0L47GKFpfrotZy13cbEoxfIboOHVjK5jp77+iSvlt+iUNcVTJpN7G701SQmY2SD5gm7y28Hb
IuxeOTL0wuPSLElG9F2pZmySaBJIWnZyrI/cd/qNI1tf3tn3Fa2baM5q3jXspIu9Fb8S99ESIF46
LpP4uvSO052VPdFkI8hZXRU6SH7XUOEVKIqI4ASAMPQ8nNLxnu8csfH5VeVYULQEkDYEmctVO9Nz
z8jMnuQVO+Xa02DPqFC85D2a/DHMb0r+GAGAPg4E4YAYAoUOhvhLWU1tCJ6UoItiU6D3um+l/YZd
WzEMeEWRT4L7iYYAFVbdNEC+ZpOLiwQOJKN7apAy0ejX23q+JgRh8VIeWIYtUWUZpd4MIyZ7lad0
CHIjKLJw3nrStkQsSnF2KjyzGpmDUvYEftEwH18xUaJBCeL2Oq6jEUyTOFuHcvSF0CsmGNYRl6Hl
+sBlWu0ezvVtKWsKdi5l+RVnSxEum4pY0vI0yj6oi7/ayUPJ4meWH2x342BWb+i5LMUC6NITXMsg
y50Fmmn0nQagJCbA+HLgv9Je7ju3/04SESaejLQSTTD/ba2KhXDAnuPR3C5Pss2CAumapnvkzSER
R5pvGPXVw6PUddxlegTqVJfbWmboACUjDm+iwHCaHxonGI29ZW+IWbM+YLr+R4zquzEUPAxUCKCI
KfG9XPgd2aitr6q6BScY5LC/66SXC8mIlrJUEOzZ9K0DM490f5Ct3u3VzTqTsfz9TAdN5nVFB5Ds
qUrDzAlylNRA2rX1QKysxNEx0wZhGwCMV125ZitqkI6X5WkAntDBjNtqfvHSP86FwIU+E6JYBvDB
6Dqab0u0O30osr8mcl9v4epXysmXMhTDUCGjCSAD3BHeHWznUfd8+FmtsU8B4/UeXOdru0WkvHZz
sSxA8DBUHBwOKudWU5pVUwgOPUMlFBQRdXzfJQ8VipS9/cN2vnb6UdNDPd3dvrDLLVF8+wuximuU
l1ruxAnEtoA/zdBwlEKngEh/7HcdQdvclnu/ookIJeC5LuErXhDl7SgsrzCQZy9OpAxhI4C6zufA
3prfuRKyXEhRlKRzedbG0i5OyN8TeefQu3b83ng8zMBE1M4/bm/iqt6jrKuDrQ3kG2oRZ3DsRtS5
Vpwq8rehvxr1h7He8By2RCjnVI21UVo1RNTNvs9+5mynb03DW1WFs1UoJwOsTstKBxcLIcfRqL7R
/M3D6A0+/GVVn8v8voo3PK+tNSmHNEl3QPtnXp702tlx/r1t7yp93HiRVoVgmBdQNEtpR+WT0Ixh
kLE7wbpaD1V8GFA6rJz3LORMhrIQVrZt0fUzrGsZoPGmq0NMiPpzFUOoiugCzCFYiPLaVUaRuQBh
FKcpfS4rMOF8Gv8cf46ELJITaIxCIvgKeAsyLYKpYX1x8jTQQ9wRcayHj/G0haRfNkO1OEAcIRmC
NOnS1nz5FGlFMgDjMhQnawjEcGT68zt26uz7ylNXeHzpJFu+P30e0q9a/cvtNpC2azp1vgTFy8oI
G60xlwWi1TDvP7AsfAd7Pw7jbBWKI2W3GD5Rs7E4ze0u8QzfLO66bMsWr6wDqf5lDhGS7te1QdOW
BgOaRJwqFwRdUg+5+yDIFiBhTQrKLu5CBwJwufqyMbu3k9hqxcno7oVxpOJOphsXcOVRgYP2G1lh
2shRKaZr0GKOYQdtA9UdQpMei64EweNfqTzc1q1VOR4qqYDpLzAs5eBTbRRTXaEFgHqN30nPd7Me
QzWk32pfbkta2zTMogMQAuxmLmY4Xt4S1FVZHvd6cxJVEfL8ewbYfVeRDeO45uiAT/ZfMcrGiaki
btqNWJDBwzTP0blcgwZnCBJzV8j+yFLXH4XpS/H5v61PMZmy0cZZanNzKuciGO0PjBK/2krEr24i
aOjAfYZX+WqckyOsxK5nHFczTPdDNh7m6TVu/twfRZyN2twyIBRMMYplpl3HXWp3zal+03VkXU4x
Op9ub9aKycTcCOR1l7QB3AtF7YAbMb3JgXqPhbzzrDJE19uGf7ElQrE38JbMPvMgwmAgBE+mvwiw
d7dXsXIaqPp5KIXjCQPoVNG1OSM9c3kqTjIvj03LPhAp9tTdShf9TkcrD8yFHEW1ypIAbYiI6lSW
hbwH0PyvZnBA6VYz87FwMuMOYBUSAMXm7KQ1xn4RO+5TR51f5qBbJ5Ho1pGn4/A6J6DhzLUKUwkF
zXej7fzSeN5jBg3GHDQ6Hx7ozMq7hia/8h5JvZlqL7YQNGjNvArayX3LhgE21aGfZj03D5pwvCP3
tPhlrnXy5CZp+UaNKgvs1iP+aEk0uEiSBWYPhhxHxLFvNHqGBEvvBZU318fUrpq9SKsR5FsuPUom
5n01WFMAxyA5EpubIYoMNYYWZOlLnRft3cyIHqSjQd88WnY7MIg4L8Ahtghq9P7zIKo+iG273yVp
4+Gvnv4xBW/2g2tw0Ju7RvLZ0xMbXYpyLHyKNiuAq5f/Jjktd3W2S+t7DDQr7tFPY4HByus/NjWt
7otSgLsDw5P8ycmR5JqIduh1q92ZjdYHsiKgDywFKG166u5u69iKgcYN9FyUrFA6AFHjpdk0RDfV
XKT1yam/DsXHdp58gahpy1XeEqNY54mDjblgSb28zoz5afGUAuxe728v5nceTdVkhDHwlf5H2pdt
x40j2/5Kr3pnH87DXaf6gUOmMiVZKVmyLL9gybYMjuAAgCDx9XfTXd0lUbkyr30fqqtdsjISUyAQ
sWNvIBUXheq3o5lzSg3skva2cXVwQdwKioEoWyesZ2XsOZOx1V5hpHbPAM4d+yIO7amJp8K39sIf
xG0pmuLCEbK4aqDbksjc1JeTL6pMQ1DjTjROmUyd4ybFbALv6Mghtamokzbk08MkvGjLCqVju++x
kn333IniZZSs3KopkplhgpWR9iFNhsjr0e0KTbxuRjUYVaIwrhubJRaeTLFlq1uXiDlmbAhj3oz5
mbT0MgvrWXrtVxa/8yq34VNWaqjL97d9+cJoVoIaxgSxbad2eXQuYjryrkRi9acgJrzxO3AiDbhl
9iXpbm2gSPz5tjceHRR5wfmwK6Mr69dps0AwDkCBB+nXI8xxXeTqAgW/9rYcEGlaxYdSnOMXOuL4
YQKQDFCNIeJ8B3zTNSQNg6q7Vb0e0dpaGhvByjA9s5WPrBEeLwvvRoCzub7ByqFoCwDB29thV9Ir
TNX/38evbq+Z57SbCgMf7z1fRezr6U8/dtpRVkEpEqjq5dHydoPlhWVIU4IRnHIBgZugbWJQ6Q5x
S4wr5CDPTNWx7Qy5QHTXgxoFkcNqO7u4YgpD5bDWlsjIXFQDjYWJqKJMDHGuYnTcGEj0UNcNABNc
3cluwRxeD3V3y/pdXT94CP5phAaKfoh5eFZjZalzr08qMLX/tba6mY1woqHhw5pCP3xOdEyNVIRP
YX9L/Y9980RNHo/N8+nVO3Zk0X23vD+WxVsnZ6xcgXhARe2ty6AfNO4G2cTENRIxXRTTtvGH5LS9
Y2HOqytoHQ/OxA60NRN2yzXNjPlqIkBpnGtOPmNkDcsQdBDSmGAk5+alS8udMqzrnuizzSDrFQMY
AtqHEKnHCw6h22rrA7LhmdyNOnCWDukYiYQJsR2QPj49Z++24WIGYgp48YKR410MjTQQCd2qgAKi
38WVvAlzvLD2w4yqcHB/2tS7wwxTwMKi7g99YfiiVbge+CicE+haH0DLQYECq3YsN+JyjHZ5fY4P
6N3WW2w50HREUhpx5vr+xn/Pu6JnGBY6qLtUNRltUA/ejJAbLc7cgsvZeXO2ftrCJke7H6Ty1nmu
2S/70aVVfwjFg9kzhAe/sUYgRf6vgdXh1Tm4WTQp+8PEjTQcL63yyUVbFUSRnO3pJTq2G15bWnlA
RL6tSUxMm/exUmmHx2i7IXKnpzNb4agdwFkgnYsXHBzEW7/ek3Fu6Jz3B+oMKGAr86KoCTqb2UG7
9mWk8zP2jm69ACwSiOZCvDFW9gw/r812xLhy5xszv1lmGwv51aLfTk/fu12H9+4CsbQBREQib32j
9wI9DWjXrg/aCq8CiJiBSgR8iB8Vkdu8Ni5LJzzj8gCbWe8+2AwW5maU4iAQvMZRQ5hh1h3Gd7DL
ydpYg28lLUcipvUDEH6O1M+MmtEkl4TtyBwgxpyH9jFsyHipSlWmBsiF9iBWKTZuQ3U6ugUaCSqX
J05Ulxu8RUUymCN+Go2goGNB6vL6saIKZAm5b0A2LRxB52c4AOyX9sexC2jGNRdxSAaVja7q9yFU
SJOAGHYsp9nazv7ox1rk7GrWhpHZRSE/iLIJnmqzNrISNGSzEFB1xkbvqg23aryHBFRBP7bTlaWq
u6ENdo95pnN/FwZ9Ut8ZO6NWt75h74rRrjPwr+us0yPoB60lK6DQiiNtr0kKs0OhBUcbsjH4vtNE
y7RQBUnCGoyHE0fzRNnNZmzbtZXkTcvjwAidbTk3czJq9eAYhkiN3vHTJuLdho9aYkTolS/E4CU9
8DZbu6T3FdP+pjB0mLSCg7xCEpWYFn0JRA05u5nVmdEK5JEbx0ga0EeBco8MG2MEYMWe8ANPGmXK
87mNZ2dw4q5DRDBBnP2iNaOXtvBZ3Dezu3GmDoWx0M13qoRAzUCJC3ERx457IsEYWVsz5K/rYWO6
cx7ndmEnk4cimjkC9Wv0hReHDLo5ndQkdjyMsPRbO6n8uk4ZvvJnL/DyvWygYD7ISG5Aj2PcID2S
05iE+tE0izKHLLg/bXkkBlRE/PEyghIUjpbvxGWp3YtyHniGuhsoltu6LA68d77Nk2c+hcITu74E
aUyukLOfLOccgf1PvO8blwwpSwtuH81EOBlAh7/1L5rUHRnRonTI+XDlTX0MMtfbbnzinn8FeZO4
bI3bzncug/JDF4DsutkKIu7mfmua4LlQddYUTtz4JXYAuW6GKC05HoAgamU5GDS7ItZzlaqSxpVv
xuH0JJvvyjJj5U6Jhnth+26kmYTsOGIDWn2gyoODq2OX3NN+zEh/Y+eQhOXbAi+mzvXurIlfnHZF
7zzsMgOoWSAF5yMxa67eyWyui0GXEzvw7rsjRNKMLCP6K80/GGfbb9+FRCtbq/spENAmtQLFDgCT
28DWQJO9mH+51X5lZHU15YaLxtAWRrj3GNQfefB0esKWL/luy7yasOUKefWWNYVVwM3h85G/imXx
HJ27884ZWFbslQE/bzix0Sh6yOGUNJpl09MDeHfHrSZotec9F7TjwYgBTAOChLsWSmjDPffO7Ktz
a70K4moGrmc542TJgCSd6GIoK6TcOPPuO2PlZ/L81Vx1TCu/MTCWqk94fzf2n4h7Jmo7M10/UQGv
TDjCQ1pRw0T/wwrjqr0yZGqf69g8Z2R1CsOgaqGPjjWvSVw4G6u4qYfE/2UCnbcr/y692zAorinJ
DsjxeWXitjFo5k9vrvdo8ZWN1br3USO9vDQZeltNN6tcA3lWeFncmKGThT6HrE1gg5YoMKHiPRke
CNtw+basrjPG+XNfNd+sPPyMZPo5x7BYfndwoUQE/IYNlllrte+ZNUe163MsZBM80AEkoyqb3CfE
F6BRTqIyTxx1JmV/dHtGqDgAR4GM+jp8naXubE4rtrCtSXuDbtn65cx8O+9HhTItsDA2sN+AE668
BZDRobAnvzoEc78LxaVNN4peIZeTMCAkW7bhw2dveFDlVSMv/Umeodg+5qzA8GWiXXppeFlnjdoQ
tA4jt5sDCQ7SKeIR0jqnR3jOwmrZZDUhDTFCnqB20kEn4pcrN9iwr0ew2rCI84jL0FgOScIx1dqI
rXZ7egTHDvcrC2tymSlsRS0cszlQe5+jjtDnIHI3nRRt+mdc+7H99trS6vnCZ2ecHNS+0Riks9b2
M9eDxKV9DrBxfEBIOQSIHQJr3W1QmmHvjb7THCTf9OMt9S5KtOWfo6U/agV5VSDVIB31jgvWlI2o
DBrUhxKk93b7PEx3rfldznenV+fo/gISGxJuEE2C9Nbb63YOmBIV4NEH/dkok3H6ne0LB4DXHqRZ
XHcx/+r6cAnlXAN0eZD0Y8k+YDOeMXBszV+HsCsHYLrKGiIiEC5EWxWCsz8zhzMb+KgJcHKhEQDU
lO8SMsh+24TlFjuoPAnbxJji1vyNnQsBD9RJl7LjuzxM43ZhF0QIFyj5oJvbznka7DNV4GML/drE
ypFMwpyNalxi/SKtUN86B6w9OkvYqcg+A+D4Lr3TtDqXbkTZAVRLsSJd7EYCzuSXwTnLBQtMCJwt
qF/eUWOI3pVVYJTsALRR1k07x2dn7vCfbO7vbspXJlZHgkuK21MW7IDcm5/ywZ93IXfdeLCFTFF3
zbfOzB4Uw3kRulPXlT81F96seGqXA6h65zKMtZV/CSoWxdpDeqjnOUpPNa0TXVgQ6uynIkM+ws8C
hdLpFJI5DRSUUyHkh4ejFfxyE/lq0pZb9NUpnNCXWcA6O7QD1obfSP6rCOGfBpDVc/FwRRP/6hYJ
xqqeqiBsDqX3LGZw5bY7067PLMzRHYwO77+MrKPdERVCtHrDiLYqK/YN9OFQd/wtIxCBXvSdcBBX
/oQNEvFEmzNkRMf4xkQf7ml/u/z++8319+evjmFJiCg7jpgIr2PKtlO4IamSe+vptJnjc/W3mdWC
mA5RraQYhmy+kvLKi36c/vz3avQ/V/y/BsJVxyCrWtXPHH1XFWkv0TyYVq7OtFPeNb2VelOdgbpr
XxEzSGw9ZbmPPJjbZqe/xFGXA9zJX2u1ji8DRwpJOnT/1v0NZGrjmTwo71xN6OhMAvWO2gIKDaBb
eXt2CAUGaPYZAz0FsntIRDjeORLuo+N4ZWIJBV4dT7eubLjmgR1MJLemScYk2MPHndl556ysdnZQ
5qPoRgwEPCIJuGIS6EeBUHpzek3OTddqf9t09oidd5gunSJwUb+si7bsu1dztdrYEai9QWXdsgOb
HquoRup0H7X31TlprWPR1ysza1ISFjbw7ODmPlRIBU2tHWsK4kX76+T8xgvitaFVzIoqg9ErF+MZ
HILVKK56bXw7vSRnFt5b3WcFARSFdxjLYHXZWCFcHYq0KcMzJe7jZv5+YK4umQZmGlvhgWm11xr9
0bV9bxW3p4dyfFn+trHsvlcnxa+UcIju2WG0/bgU14YRJLSeIY5wDkdxfB//bWkZ7StLhfBpN+cY
DdFPpWk8Co2c7unBnDOxOvY0iIbZkDDRzlrFxtDdiTa4OG3j+KL8/QRfrT01dcFnC4eeQ/Hoez5s
xDlajmNLYiN/DIRfgPbrNRsWYRNtKxsbuLK2BMztdvEhYhmFOMLpkRy3sxAFgQ8cpaOV++oiRSOf
hRgJqiZSNonwR/D1XXW/zFIMD2Ojb/k/hlYerHcNIb3Ohwczr4aAJ2ymvxFjvLaw8mHTjESEamEh
8vYQHqjP6XocW/RXn79+cZPBVDYDc9BBBN9M+9HpL4fxzL5aJmEdxrw2sXJbdmE1HYpROB7tZmyQ
1eqjKw5/L40nvDKTXn4/vfrHzooNDgEUJxcls3B1VjRqF2OA2txhHB89cCO77MtpA8fiMkSWIFmA
gBSoJFbbKxqFUTRR00IZB7gZbzvmz/lYpTL6yoCmOW3r6OShpgv4H5hZ0VL11rcoBaXY0sOD0g4u
S556RWw8063zbNtn2gCOztorQ8vPXzkxpyg7VdowFA4x4qNJZ78xEB/c8wuI4D00C9WZXket3xxA
VpoShyZ1d2Ds6xyoxFAXRv7ptLmjw1nE7KC+CmKyYOWTUbOurJZFyO+g3kcfgvr76c8/ugdeff5q
k1WND20ItsSTqFwZCUKkKdpU/U13jhH76AF9ZWi12VyJrtDCw0DaYo5bemcaLG7PoQ7PGVn5MbsI
oZ4awMgwDw/QUvgABaPEApv46UlbnNU7T4AWV3DFIcv7ji6OQDfP6p0Gufu53FQos7bfTd1s+qAF
C3+TcI9lc0XOGD16Gbwyulqp3C+HwR6XzHIE3sAmnWnaOSz1HJ6eHt3RSUTfBtRpobKA/317goYo
Gsm47HBhffA4ioLbQp45pEfHgpYN5PhAqPwOeTi5ohWdaTUHhsIAia6GXsRFcxOG96eHcvT0vLKz
2g+RXyJSaufm0BnJY9Wdmajjn46GEw8UWeicXJ1Nk85EhlTi03vranLneyOcz4TKR9cCHAv/MbFa
dFUAttbnAu//z3b+0RNXpX9mKc5ZWJ1Lc5x7T3ewUNFbaOWN8iokZ9Jwx01gFABdgdRljUORQVm4
rTE2hzH6apafFBDr4vF3FvpvE8tSvfL6UDYB7hNiwAdl7avmuRvPJHuOnXh0krimD3EW4BVXMaWR
m7UfUsStELrc+VzFs47SyPo0ez9aBW6iD578nVffa5OrY4gUsiFKGy/kgvZXVj+kDUAi4KrdD1P5
cHr2ji0QollAhXAe3+sN09YSaMbQCM4KQEv6Z4c7MWqep40cOy1o0DKBSQLu7r1Ur8OhP91iCkMg
js3O39GQnYsyjtpAVQx4u0Xmeh3R+FTKqiZ9fahiW2/Pou2OfTy0IxbZcBQn3smRiGa08UjKG/Bu
3Xvyxj5z2I99/JJxAZG4BSLSNUZsbMIRSH6cE17HzRRDhfzXV+D156+ciTF1dVlTeEOv3oQsBlzo
1z4f/f/Q2UShNYJ4O3Q3V4cEUaTFc1+Ja5DUxUH4tR3PNcav7421hdWZcErQOVrdJK4rdWF2H/zo
YbiqzmlPWOt1gBU8toC6xyLYAEavAv3JiObIUYW47pV1Y3d0MxN6bzlsW1fPDf0Y5uWhjpbMtbU3
jE+e8wS4Vx7Lpjpz479LOC5fxEX8jy+DMpK91iqpoW1tTUEor0kf3TZm9CwYkXFVEDeWVbk1bX83
ue4FOKG2QW9+dfIqjz3tn1OBXDu/n18DpWyw/eD7wIW/da4hj3pAePA1LMhrRUG0Hbmbp2JWD1OX
A7pUoewfek0eOxqybaf31E+atNexFg7D0iQeAeTqQkJ83ahKQWuNrk85XGtglbdklM0+4AwUOuGc
BAXZGr7xCfS94XU38z0pvS+DM764dPhuTfJhpEA0FRH5aIYFAOZ2Y34glhg2A+qzGZnVXQ0tqbQG
pz6QejodCmOXezrOp2nTBnrvRPoDrrMk4CStZYE6xcS20hfL/xGxO0eXvW7bGEovL2hMvfJGq0zR
sFcmIS02uvO2BYCWY4XSE+/pxizNXWTjqjDlx8YO8sQI6q/UktWZKXu/fRGMILIChBbaVegZf7tc
kSTaCXU9XPNPDd079N8Ih//5Nv0f+tIe/j33/F//iz9/A1nkUNBcrP74ry8vbCjY/y6/89+/8/Y3
/nVdfBta3v4Q67/15pfwwX8ZTp/F85s/ZEwUYr6VL8N898JlLX4awFdc/ub/6w//8fLzU+7n7uXP
P761konl02jRsj/++tHu+59//Gzi+p/Xn//XDz88N/i9y2f9XOVcPL//pZdnLv78Iwz+ibAGdDcQ
NYdQFU7KH/9QL8tPXP+f2LXI3IDgFlI26FH+4x+sHUT+5x+e90+caQBT0HnhQydmwXHwVi4/cs1/
go0KQiMLBhqigCgh/+fLvVmfv9frHwxhZlswwf/8Y4ng/j5BAUqTkCW2cL3j8YBbfs0WzEBQKoUY
9aalQ+4Dk0iqF6vzHABNXcO+FB5UIVygXX+tTeEvu8uXx20A4Utzdd0UueqJghzFhvtkjM3OJZvB
1d0FQJS/Rqj+b1MLR8ICsUZBeY3YaoCD1xLV3s2IDPa+duSnSGgBiDKkI5htnAmZ3+Yy/rJmoRcI
CTMgSaLVPad66LSXYpo3RjCGmyqwaDoiPkz7SBSbTkGqhRa9lTR++/G0M3x7/f00DGoGMAwi8YgY
wVviuFdRbqGQcwA+FSsJXdE45775Q/rNnBWQ2cl4zX+NGPjf9lADsh30MgNLvlZhGurZz0kl9abJ
awQktAQvTUoHPd76QzhGgIXX4tdCuMUmOkUhz4u8FGYX3v/tGLkv/DJU3rAZK1FuS5+hgbK1wu3p
mXzrI9FhshArgBwEquNAx+PmeGvFAD+37w6B2nhh7WdhJ/ILwI7P4VnextU/rQSQhAGPHZjSEUes
Ls7c5QZjvpo2ELFnOnHAefhYdh3URpWrzd3pIR0zhnw0qtHo2QHT8WpXitzqHAIt0Y1JumILprkH
autgA3DQ02lDR+ZuyeEBUeeA+BGJsLdz16GRmuFimzZGFNxUnTds+zyaLn7DCJSc4LcA34PbemsE
OxpwCC6mDXFcsDaCfpxqEv4SWO/f6wMWMcwWvCLQ5ysjTk5qn4IJbmOF/rjttL4rbNDB17Q4R1i2
7NpXPhjFAjwYsAWwDxBQwiW+HY5vzyo0vLq+NDMWn1NnXH04sHjLzQJJY7waILa1fvWoRZLHappq
g/YG7sa6MMlw5/ilJW5b0OAUF5OwuwC8XwiP4rFrx+5TWxtkuju9ZKt7ZvkaCFERdOAfnKh1W5ph
cIQdk1VtBNSA9eewJX0Y54XNW0jAVmF3EUA69cs0dmjPOG15tfV/Wl5wRND4tdAH7Ky2vqdnpx60
rDekCOvtXDBvA0DKnAzYXPenTR0bJNzGIkcJWAZC0rcL6eYjc1hkVmj5N4IHg/LhG3ya3EFPSW+1
3ci7qg/PQS6PGV2ONECl6DjGDffWKCltswjGod60kBNkGTSLxOMYVd2O+QKQbjSaQAKqH1vn5RcH
C/8LEBh6kMHKCyGvlZckNtCkldk1GxpR8dHwg34nc8aeeK36LTo4UTmwa/fxtNGVe1nAVKA+AasS
mjvAfOQsP391ybkKHYIsspBOna3wVolQ1SleY84Yn7bzbtMsdhBl4XGBk49Q662dvCCR4kBzbExJ
ybVXjS50XgPvNqfzOc6A9fqh9QqZ70XhHnOJHbqKhNy89qeKSmuXi0R8OddkuJTq8F1fuReQQEPN
As54kTBCNjVauWRHulYBFjuQdIvcCzJz1mw/5pVZpAp6401cVmMn4mhooj4NIHRdpTULlYzhYKFP
qSwKAu+aGwgJkfQwHoJuLqJ4Kmn02RUe2nLHnKOLFZVBwLrH0KM0bSDcBVfT9sFT69ZyX1ctaoZO
OE0vlna4lYKYovjUMUcESWew5qJULKAJrwZnL/XAveva1kZ4S+0GrABu4YTbxvDVY0AD1IagNJnf
sSryP1fcM54IVAM+WKXwvgWzF3w3R5PdgiNPOmnARfBUVB4VcW06fZRUVAOrMuguAgMHp9pNuh7f
JPVFO1+IvIXoJ6GuiTYeXA8fcYjJB8kHzVPuhQKt9qxit4OvHUBF2OhGCXdGuvME97zMsUTBU9ci
FbRQi660YqOKQN0xcmlnU9hDIN2zKKYfb4TJvWA4oDaYCY0ZD/PZ/pzXTh3FM7OaOo6aqpgTl9r9
voRrnzO8Sj2R+FK23QbkJqKIA0XZZ1oQFLGJYda3feB3IkFc6VxSr1fAGpSeJhcERXsHOqlKoxkP
UpA52rfHWl5UXg+OFMQ5LVqEVcDvSVXjuBZ4u6TRnE86rgezchKv8svpguAHZox+rWhbOxBZRnwC
EpWAGmik731hVBtVh9130nj6xiu0aW+ceXDEzqi6+rorDOIc0BGvDnPN1JgocLSIK1lo6AQsql1e
rOYBQn9uKK3vuvBbkI4wVj9Ns+18gX6eQktgHirIYmEPBpBZZzlPqAA6IO0JtZqETFAGu668Bk9w
gUaWPqahM7YbPxfOHd7XA1BKemI/IvQsg+WChIwlqGSKJxIUrb0LWtqVkJ43p8verSNjiyolYj3b
m5onBH2Ws22tAirxTYs77KKmbq+SWeUNi9E8gG8IaYchG7l2jAuBsFymks8o/FAJDSwHIAkva9Ed
16dD2xsgdy08e0rKppffHINYJqSy0BSTTM5oX3a+nQebDm9+K2FSmrf4OqUfDyaHPh4hEn1/ivdW
AF16HZnx0HcdTajqOvA/Bb660aCcYwnauuYvEbU7N7ZpMPHMJXgYXoHPVnRbo+hLLzMmw0R+aA54
2lgebzMKzc1m49RUkF2Q10LENvRL6K0hAYZPZxAK7zETc5lBLmO6JNMQtQmByGufhLlXP1gk8pCw
YNxke2LN2HJaIoGZ6LYURoZshIJLQXvlvCV9AbHHXEHQAznkaLBipBd6dPopRgneEJAFaTKXB3SE
4EtHwdBjCvp1AHmxlzZ97bmbAtw0dtLXjsq3zeQLdg8YnQyhaleJMHP1SEAeI0JLpfkwNGac14H6
rNgc6MRzcvlo9XrwgIrrgk9FQU26qZxq/m5EwgOkyTUFaCf1rHnchRMaObVT8P3UQ/osKXnrP5Fm
ImJHzXqgSQsOycca/q1KR4Or7wWBoms6e7VvIAtX+RKeazaMJOglWPcD2RG1CWutH11E/lcQVh3m
zGN2HmZdxGgbI+in7kaZTYuefb+vtwO4wfPMG9sZ8la+4dJN1OXyhxonID2toqg+ENtruo3Ha/3S
9Qx/zbWl96mzGksCmM2wBTruoPk0CET+PEZ5ezcGBcUv1wRsaHVbFfZl5TOkwdomQOWVuT5kGUXX
TtMWvcGjt6ME/GzZVBWANDCt4aN8CLJI9DICw77n9dxfNOFkkczAa7pGtc4266QC1GIn1M+txpt+
07patDsKij8biGDi2pBEb5lM67whdmbnLoGWGq+/jejtuBYzJDHSHt0XRtLrquZJYbgCvaGV8F6k
6RvBFfU87HykpiJQIPWgrF90Dboxw1rk+O8zK4BLH0bHT2ol/SKjxTihnR/3gH9h9VCcRC9xaZlx
0ypwLzG4eAONmfBHjbCxFbkxpxW43NCZNHkkZjVjn7vBG7Ia9NZ54klhpChWs2tjFMXXxnW+462g
EohQmjeNAvsiOHi6raNrJFxbRBiZT/s7p4X7SdvazGWK0KV7+plkSVhNDBIHeNRiZiseXXOECvhO
89Rf1nMxdtuo4VLHUzPuiVNaVxLhGBxDm0kvemaGfcO9JspY03xnBhvxGgbAHEv+3ZNcf1R29QNZ
5E1u2hdOEX4Ey1O7qWbz8zzQNDerz6Csu3A7+86jbZuYPeegMoYSsRNAtznX3oMb1lWs7RkNWkZ/
1efDfDlX8HQtNGdiyHRaSeChVD8osXeFmWMIwRbytWgyGZvhahiD4ROaSPPUrVBXCCaahWUB+i4+
tEk3FmCW8tA8PARNCe1wxvcl+nxjyejG6PS8s4Ymv8mbYLxScwfaJp7D8SW8HEBsYXo48yxs+xen
t7rvPm/klJXh0N6j6bzfN8G8EBfhdQdlp3rect8yUgVRg29ct7bG2LHX4p729kddoIPXbRzEsaDK
ui+sgQDs0CHhVWIgWzkqc2tFrLxxe6o/udz6EoF+7MppyXgz4QTRBPmV4jPtqApii4X1TR8CI4t4
SjVFooRwv/d+gwQJiDqJeT+g29ktMSEoT6hxfiaeg/Z6786XQsfVKB604fE4z+2PIjTbpOKTfce6
ypviAoLeO390grugUM4POXI/pQ6dM5PnCD8KM9UTbiVWFa1MgE5ZJJwHc/hKEMqWCbfBrpuE1WSK
RI+DmXmVw0jC8C8jBTja/oK6nnnV2kbpxn5kNxd9wHEaWsUPIYh20mAW/QcDwc/XkhhafYJEnXIy
AJ0HmhGJTu2kM/v5Rdt82s+Tfmm9QGatMgTqE3mUjm3jPY7ULL7Xxey98DEUad9WCCxk3n6awEB0
O4VIhyxHBNutNH21H6ns0LU+OPZTZ45yFynX/IHs+ZcpYg4UYh32cRbzBcKjOrMMy/hhVI28aiPS
J3Nlfc7DfnhExW5MkFjdW71JVVwpKuGmIGX1QVVsV/ZRmAQzmC57oQodh9JliFCi5gJEPz/GqTXj
fiYoDkylnVUCBAGLbgt68w3Q50tlz/cQqO/Sijk0A+xIbYtelOjaz+eXEqrch7BbGsjM3oZhi935
hbqITFCJGLou4wrtc3vIAw9hSsHp9oLefYZrtDVAVNQZtXxWpK7HxBlalSEqNWN/aMQGNAhRppRZ
p4XtQGbFC+D1CzsrVVNnMxm8Ig0DXe2gruXk6N2fuj3RDY4sSmObXjpIR0o/SitJvAEC0qb91XWJ
n0T59IlIv/rYtXxECNVF8743lRtHxKTZpAh7cipp3QsUtq7CEkSaczVBGVcy5x5qbcWdWdojNI2q
kKCbTVhjtUS3N4XmpY5bgU3VhKq6cnGnxcHQyX3H7Xw7OK5KfQ3igWl24FI8gSM3l5Z3YRjksjJk
k6HsOScYc76ZdO2CoICDXrUUVRLxoEmsgc0A2TWS7U10Vt0gCBwSKE/whHSej4VrfOMSwbXBk1nW
3qF0m/GT2/HJiR2w1/Qg06vzLen66anQbYheFYh9ZE2NC32jtU1vkM2FaunoQBIbXPLjANq2dobX
EKHeK6zSJo+s3EgQBHY4R3OwESOiwHhgtYNAWdt5nXi+QXQWNCrHO0RR+7b0EJBflIX0vjVWOxaX
TUNCB507uE6vCdoAUUMa+1FdOU3o67ScZIuIxWJOhvRvz7OwbxF/hBWuvKI1rHs3N9i2CRHYxj2Y
FmhSuYWG4Ji14I500bv4vMaz54V/oG9zjEGWfiluJLz+kM2Nz8ydinq5631eYSuEQ37vi76Vt73p
djchN166zvTSee6tzOGRmXDpGRsH/Iz4GlQ8RIhxXvo2kmAOqe3gbikagW2QmzfKLZ8kGsbSYapu
CkP2iV/kFi5phGVJQMNFAqDw8dgcwm7awg+VMi3LnEJvQSLgimcaTU+6kq5ITY4i66TmajPhkq2T
eRgY3psd7vEe71dWGEY6ssXR+kh45NQKwBNkXTNdPoKTz93nlCQ9c8rMR/Czr/Pu/1J3JstxI9ma
fpV+AZQ5BsewBRADGZwkiiKpDUyjA3A45vnp+4usWlSq7i1ZL7ssF5WmFIkI+HDOf/4huA9Ep+5m
q56efSsP65O371NiKpOfCetxAZn7uosxDiySsSqK4amttvaumDx9YPM4T73pQ/9AyF/nHXuhcsof
nz/3Bv9BrrgHWbI/zxal3V7CO8ahWaknOqo2Vk0/xMAz3dlaeS2xWKrykQC1174dmpMbbPZ3fJ03
psc6pytx6I6kVYyxMe12cTmfghQcCPOOvv7MrEF0qauQZcY1E47muEfaePFCcqCLa6MX0UC2sr6h
NAxObo8xJnTORp38Mr/ry/C7s6vohtblHtmrceK1mpWO66aYz0FhvdZbO75gpzY/hFkonjAjqA9D
A/ug2tdv/tqZx9aW5hE39SubWn4Gaes5M+28iYM2yO/mJfJvTeeeQpHPH5mO3ARLYRXJ1ii+20mR
Empjx5sUdfOeq+V6b4r1ZFchNvq5be8fsgB4CdenXVzwjInOriKC3ONQTOraOK8UD8WnsZpqK+59
0PQ4t0bVHso+q5ZTNKzqU2h85vFsbPVQqUyzYqnsv3Az5vzSsU1DzlIqKUOBEcxtXNnqcRV1dhP2
fve2tJ3IkxJ/lRerIto4Xhw8ZpgkZs8Yp8x3Q+hniYgCE/iH1i7Wu9yV08GftfVi15uApyGysEhm
Y3pUTeKNcXj2XDV+vyZLNX/dBvsFhMk7Ko232pbhHyddOadF3dsI06gjj2FQ3RVz1lGizxm1ZRNg
SyJouEkZMOKTNXbLzwITmLMy7esgp8VKQitDLIPdKRepDvDMQufv/WyjnoMdGsA23PdmbdcX0ffV
j1y22REcuH5XQe+9jipyi9Qd3eJAvlr4LVi37FD3fs+P2UdhjzGl8HZUs+h4w7URj5nLmZyGRfMT
Ql0Rt7ay7n0ccMytPyvrQ1dde4fZmTaI0I6hGqeIeMhMlM0ncLXaHMyyyZcitwbaCqq7LyJUXlqa
rfrpDJ3GIy3cPi9yFs+u3QbxBGC0HBo5kmDkN6j40tBp5pOw7Ap7oLIOH4mhqfO4Hd1LlrtTdszz
vY94Vieo4ymEjNGWu5W2tTVlCZZRGAtYfB1OnA3jRsLlOjjRweS8/cQUIsR8aXTWoyd310mvelEZ
b0z5P0+hotRfm9a/HYbAf/VynGqxS+r8mRM7nPrDgIMq71OtdZ3Oe9DdB2s/qiMLpFrSqDLm3vG1
sOLWGWud9A3mIZNLRZkUbd9cM+H9lamQYwuKJxvygNm3bU4XG6eYYuBQT6O1hWFuL8AocVVM5lMZ
iYoitBXOlK4Y86M4WjZLIfu2lE0OUzh8XNYSKwlnGA2Ote3smASlsv3LCoUZ+fpHW8VyCDo/7tYM
gUeoK1HGaPrLgfqO+ivtOq85ASnolqug9MWBoLn2V8aceEkzokRa8suX/b5hGHtXbhttcFkGnOrh
vM1PkbtrG8/cwSbiMyrXWEZTPuNX3dNKUMut4120qrU/10ygd6zkarpCp6Q5ybPZ+zRXmhZlzbrd
Tfq55NzbvAnyY1DOYzoshI1XvPE6bTK5zsdA55LvdZbqseMC30/NKnjBxlpzKvc+wrapXPac0cdU
28BLASzn0IO2mXjDxjJha7mcKt6m6pvFTCQ27qgVEaMpW941C/Y+4FDB9EFxVVkAMSsNnsdRuxJX
EFSaGrQKrEtXbUF5CPqxbTHcbfpPVUXAc+yvOJPHwVpF32YIPnY8eUSexUB/pCe5VzZ0CpG8fYQX
wqXZtCUnku9GVyPLArQi1bg/5JRYs/lCGlbHAboiO0jWeZK/3FbJty7yVBUPbVRaB4Io5gCBaDPJ
xHXFdo8ZemtjJOR2j8Ee7Fhv2JP6xk/0fzW5Q6mZzYN6l84Y/hrcdfdjYer16OJG7GH4FHnbaYtI
mYz7bfC9uGbq6JC47nTtofEXMFslAN8w+tDYg0VT4L5thVZu0voWVs1+V6MKLjbLL1NE5uAOWkzb
nRw7e7yCYKAbWbur+QCyNT+qbVvDxAqj1aRFZFlh2kEtAa+WZg3TnqqIbV9bHa3agDH+TT11SoL4
Vd6HXPuFe+PbfoVv5ZzXJ5mVokx2nHEnlNiWDp4CWbp9YgFuVYdybJhJXZMfxxgoDoemyvW3L0FQ
yBc+c/RchJumxHJc5SdrEfX9bT3NfKyQZ+TiDFrtXbrF6PWm0qP3Jrqcrn6kjX2bR6qMw575jp86
6+Q/hyU50zSgUCsSHKfG7RFP3BlXssiZPheit0zqR2PtfdtCCBQPoRUt2z1Vr9vFpSnan6s92UXS
7rOND7WIQu9ubIHIE4d+IlxjF+jLS68q6wENUudcNnt2+RWN7dyYcl899xdVqjWECYZcciDOJVsD
G1s97auqwJHLHg13Jr5xS3MQ85AVVTxLxojjudB8rX6yy4D47XODT03NAdVWzZYsusmbp5DLmLBe
YHe66VbTsjs4A1ZpxVDHP2zRrsVNOIWwPmqX2p7gDbfd07YXLiHGzWDMqyBYZ4xJXlPdCX/EOUim
aMXnj5HhYCc+uF4bLxWJFKnW3UTFzWHNJx9JOIr7siqC22Gm/U3gw6srFL4HZXYxmvIVC61KrW8z
nOz9xhl1WII80mqm+RqAUDvWUuYHY+0QyeI+azHw8rzZP+Xu4javo1cu1B8FrTXLv8T7PndFk7/3
csn3i/DsqTp0rd02KL77yb04uml+zLbqEOKGBX3atlgMXYCEITC4g6K9X1uq2pP2h7A+FL121SvY
QZ896Ck0FLvNFq2H2hWdlUr6HiteNXN8YIJZdT/x2mutU9CHtUT3b9zovawGBqm6s0np2aRHcBQ6
2iW/9etyei1L4JHEIoOupXyasiK1LNymL9a27e7tbDIvwrju2m097vnV2z9UWTiCXUnvkyvb6vpl
V+vPcZbiY+v1hA7MxTZZd1mVra/O1o/eZZknUZwye62jOw8x1Myhlge3Fr7XwQFn9WBOhhn18tOk
0XiA+xYcx/k6WNZRtOgmuCtDFbGmpgXBXN7gjTLbUGbestoS6s6Tszc9eWAKGjf0zNoS1/Kkjtva
3766cgiLmKUkfCAzGAIHPFaDX+Uy2SDOYBuROFJI4CmwTrPvpTPrRNxOfdYFHzo/0B3Xv6bEXmyf
abgYSxz1GrcOrQN4dlEnVaYwNWjZkuMxW01bn5egW39RdmMW1M/ZFH0oltVdvxS1arODam2xpvA6
6uagrXUkRbLTtPOJMIFb/XBUVm0UOpsbHcAyrYEDNp+32JqZhCXMz/PncKd8SkN72zcaiaXvk9zt
2vwn/CJ8dazGHZ6jLN88mIaB/bx7ugnioGms511tWNY0tT+vySgV1vHOboIx6YJ1LFO7EQh3d9mV
xQ1sXJ1mtRN1l8Hedy8exO4+4b3hPVcYauvEFmb6ESlITJedyVkRb2VnPbXuvHD/GuM/ezTDX6WT
N+X9lu/qlyvq2YqlVq31MQtD/6NVa5u/Ng5R9L65brY+AacuzxtUR/+2Df1uv8BXbNV53ugh7yYr
9/SxGkUTnaC/T+iMt2pfykNflaF87HRRPa+4ldnHwd3ESFnZ55+jKyREMz1KOvRs+gFGRge+9/ke
ntYegOSYcVrWD1k+KVp5VtqcyGr3zDGvd4n5P6v7ESeF/oE6zNAqD2Ffn7q2DvWpEJu/3E1tyQ0P
V0i+F25hkZSmaGUPdtbRfYa0suxJPMa/U7pMF9NwucZ7CJn6NuzJKD6uysufVRdxM0c1kYibNRpQ
8s7ymnTYqU4Pdaf0SzeURX5anb2nSJmEBepb5xVojm3Wg4bb9qNV67AlKhdZkWBaKosm9fzMqi+c
qdp5oCtmKiKAakc2uu0e5biaX0JFIk/DkRQKluVeu8feIVkV87XK2DeaaIfqKKfWtGR6aUZKMf+5
mc/tXvGofquCXd65dUnRXyIEWB+1JWaApaYr82NQFF3zXE92tRz6bB+Zf2zEUiRNtODN1Dm1ejNI
VDUzTYbUccRSnS9NbWizAxAIL9aO1BVt+TRUSTHI8ku07q2d9l0dfTFmonYRJMPkh7FnXkJ5lrum
YtNlxfKgbJ/8BXZDLi5E5YGxSW/3f2JqL1ssNDunTDPRT9DBx4k0and3O3EQeWBux42ZaeoKd/3m
mb28MMgjN2IdtLiY0mvZ8svavQu/CWigZ3BrysIlf7EFm/MhQsvvMh/Q24lXwvQmY9H6B5IR8DiN
rGE/F2PlM8rPGrklOXpA6zAZE6i7ng9Cde16Q0mk7Nx3gDJ5m992q3TNaW8yIgLKzfbH0zorogvB
lUH9F9HSQQ/ciQti0kZ9cRbDBJjZBzA7aA84CiNOS8TzVO0vTV514jYqvXC59TIa0Jsds1PWDJKq
/qCkNYWHIczb8vY6/4b0WQKPen4D2reKYN7PgkSx/ZCPomX05C2DHc91Ic5LtdQ/xeDAZsyhc+6U
SXk5x1HbrhlXb9mcF6mokHvyBO4y+mdFgTfxxuYw3JqzLFYPKFVSZB8bZrfDNZeRAjyrvU0fqioi
wIpDTrxlXdbsHCD1rm4No+5vW6RWfWgi2QBoDeO1/gKFMYeitX37HjN00R5hsO7Uoty9Hx0fLnps
Fiq31Nq62j9hJpxH0Lw5zLn9W3d5quaWFSnmsrPfmdU6n/qJ68gVmRWdfQKmNWEduO5yY+2yScdS
m/FjT4XD3Cwz1s8d8wvyinikm6runM8UJVqmFde6SdeSkF2vcXD55Lu+NqS75nDY7MKbEpT63nYI
tbNl52mdvS2titU2N6D0DWBhaBf5cNast9eA6fsWlwMg0gFSByZUo6hGPybaMtfPBT5cjPj92lmK
tPDl3h+xPZTV12X0s/GD7ERxlxHp0N5N8OZVsmM4TD9nOcV6AUCSX2q92mN6LSazm671GCF01JDz
0fEa6T/Lso8eJ0fOy6FyvOEj0txtAsypWgkM1tp9wryxdZlc+8snbYttOeVilPK2t7wwO1uwA6Pz
1C08IuXN1UTWXcgpmGigifWz96V91F1R8tCKTv5hrsy2ppFecC5gQELARZFNpj1M1moDuW4Sh6ld
EQBXVlkfnNA8D92XttPoGxJTg0gcSg9A5w1KwPBlzRFFJ3yPDOzLoPG7wz51wb3OSu+76lT5aeft
rVWsN8fy7qTPnj3YQxA8bJXamzjytwZEN5xKyDIyM9OpmEECbxpNh89kX4IAHdxtWRquPxF860JP
l8xLK+Ja15X8DMq0svmqLA+2bQ3jJ0q2qp3K08xN2t06lQUsvnfQIm93lXviS2bng31n5XKS5DeG
mYt9ert1w+dgdwCJ7yAYr2vqYemiPge5oRKJkf2vBD+WITqLZAkM/ZftFGa55PtmonheKzMdp8Dv
hpsWn475dtW0eYdg2vPljF+AntGgas/5mUkOynTJXd3Gcq7s8mYYgeMSwkLL72519aVteyWhKmPd
6V8WirUfWmINnJLjyqix6noZfJj2YpfPwbAsVbz5PYFnjAX0zxmKhMs4gj7sVl9/29hb7g8GnGAw
/dIt3RmWytSeALP6KfEp0f2kkHJBv9Y708fFmdd3Rn95dcCWO2viYZ47IHyRe78GrS3rgS1VvQzr
LF5y6S9fgrGQTyO9F2XtPLXfIDOVVby4Qb8ki5Tmw+xSD6S+1y3MB4K9zdOgBZ6Is4zRWVw49vrL
78tMnXjHwUDkhXSWQ70yF78v6df5D5sq444abe8LZRh4QyOZut4BdVI4Qbchy4XNbN6cDZdk/Hv7
K/W6D11mUUWx5owi+m4Sia6csjjYfOH+3YanTYiWRNjIMdww72lq3d6JkVCBjborttRHCNGDSjoz
YSQcdnrvjvD5yulkNZJEnxbU/61bXQeKkm0Y7YWLq4gEsxy3pqYOOIa3nDviLJTS9LPS56Ir8m6N
7mBt+3aKGWVlnymaszeAhoGqQFv2fvAhFP4gwdtiXrr4Da1xn4mDq81QHH1oXV8HY3cbSuONwtmy
atE75ILKbjujfXL2y5A3ejwE4Ug5Yfl9w5B0m4262xwHJVDlBYtz2SsyHaAftc1FAbGbVHiz9zEi
pCZKjBfVF95+GSVWrri3dbaMPwo91H3S2NS0pNvUe5tURdQaqKNNgTq9AB5MipkqPNmrzvDUVHNA
WDvv6VJ6NnUvQUYZVPyJv32T73MpT1bNMBNPxKl99Eex+wnBe07Ij9eVndrlMuNys+guSKw+ZJ4f
4XV4t+SRRXxOWOXfw2BYDeX0pF+DYaPK76shGxlSM9VMyr507lXeWd8JNete4EYgHyITqPpl44M6
HMcuBKhbVskrG+S2PeR5HTmPUHDBoXmsAimsxvsMRsCA5aG0/Kd1pgJM67pZvkzAEU4SUjl9HHHs
lnEThJ0CWHedNpGMW3FmouF5mlXtP4zMLj+zjOHF4N7e0AiqtVNxx2gWAMH07ifP6xubMTFLkqN9
XGixr65CbjSuAFdVeC1pKkiDceeL+S2j+8cuNmrVcJ2XDo/5PI0r/DDNAnPGqjsWvrd9F9KRHwLs
xd87WTGuKa2M4icCY33U+0r6vFL1VxDN4EYvmLyT/hjKr4tPPlcABoqneTN6d4TqTYRykRL2UaxB
lT/WbWcBHU5srpRkH/nd8ozGDTTcC1pOZfzvGJM31lMfuaMdaxs2FGHWmf8rNKVvEss1w7GCIQUJ
ap8byrDNKe79tQCoHzgaIhpIy85up2LS3Rd/cHvA9Iy8eaaielswAR+YnBudofS1u3FjeLxbIngk
M5xrXA08Y5zJjFAW08AhQDLNQDa19UDSYavrnr3qzZ2mjm/lfailJ2CoYDsZwyqmyOj3sfjlsIXn
mBMQAT8smbE9wusKrZseF0/e8VAAzxjlzWHqVZvAwGjE+K01IFv3cmUGNEPaixKnDJw7MgKj5bhF
ufPUGFv8imw9RhyoW8mbUkNzLz1v5yTY1/2XNFq/WJCYr9781fCD62yCTWEhYYhHb1n2wyh3u4Zu
MJb9pwnBQZPHg1Tuj96ryu5uvyLQv4qiFMX3LuwKTdZWrvtk9JpVJ5WJim+MR8nfmpapWW8aRQUc
B9UM+SqP1u3+itGMqZmW8r6D/IRDRyma4sWZ/JzqYEB+dwranCh22AXzdCjA5/ZXfuLmH2ux0uZk
TQDqyWBkxlpwqaHlNE1o4KtMoznWxR7K1KqqccMtxwybd+ZzgAXOsg2bGxMFK8j/kAHpG6loNfDu
6TuS52A4w1EbcBInH6bP2RDge8zfmNrkWCcLsHtoCpn/2vqZke9RWOj9btD7Dtg4B/IQlPB8Yilr
gppr00ZEtUrYV8+DU4+XIZsDneqw9oCM2wlGlcDJX50Z+0mdkpG46TM6/1E/RMVqVSlCLoirnr+D
d0jhzlm8SSUqin5iUY6kjUlDp1Y6Kk+WDXy6BfIFSsORVVHwfemqYN/Pc6RE/3kWbeM8UuGgwyq5
ycx3DPhlc2t6W/b3VrUueXGPI3zDBNTWDckBdGZNuKdSzYr5pq5a5xDSs4fElTU8M0S9pr6zVIh6
jznC1mTpnJGBdG9PI7RBSqUQMU3rC4KxlygUKoxdCr8JKmxeKy5JLUlMKI7M6UovmQm4LSRVhFU3
kCx8Xtn33OvK8bZ192Fo42Fd9BKrfq2/U4vMSDdXWb53a4nOYGp35ggrC+STmaGKpCMjKBB7a+2/
ir1W1ZMNMyY4LJB1zCWycjSg+MQvoP++t6oPW7P0y1tR2GK6JwCvmc7w/ariUC97BtN0LUgEPG1a
yLdSKffXwCo2SefKbE1V41TXoeRM+BPvdWDGI7gPew4rq6s+tmzFMnFg1S7pumPucye4tF9Zvmt/
yhiy/Kx8U2QXexhnuJnbUAP9VjR8N1np9/AgZOmHbCkoNUm5eB758x5d5ldDVpOX7i7imCSHAJ0L
LhHB0N8yLfdHMbNOHnD0y0q62mx8hcgG8c0tNeNw0hAKdUYDSypHbfF2uTtKM32TkyGwwcb8zYdL
QZzhFeio59uaqTc5cijbguG8O620qIDnog4+wEoxwBK7536/JsKUB1F6ngDfqfmCgTJUccjyeoAF
K2otoZBWsLratBRwvI5eMAdveeFCUSgNZIBjp/vVA4j22/lWVlG9HX3VBM1xBCoxt8pmLkLKHh8n
bY2uuOwtXS6pvW5DBEA3lQXRh+sWDYdIYi12CkYEA+hydUvI4j7ihmz8rYYg5EyMLsloWqJTFkGv
erfslQqG/mfrz85mRH6BnF07ab51AVauQ0FUFPOlcD/AdjTURhuIZ2xyGvXHSYy+m1SAQwKi19gP
98TLwIvkVYvysjrL6EFtnK6DcXSeyzO7QdufhLNeB5SV1QuKjd36kDlt69/ZVia8x7nfO3So+P1E
N53VT9h9cqNbOTgTSih5gbMxs2/y2rj1W+b3qrs0dKcAOJ0hgrx1sq2gk3PBgBqntczrMOzg9PDf
1fDVKpkSPuk2a4bPfQNB9C5yyg3xYtTiCpDYjVeEP4iFYEYUlzmAuE09ZoCpHYIrmPctdU121tLY
0+uk3MCpkX94FrycPQvG/WB7Wg/vPrAiRR5D+9BNUMVWZY2n0L6w+hf8zN8WWCc+RSD+2/jGOlk7
fWL9E62QZKKKxjnW0eqYBw/1QnWatwpCkJVPm4I0BPw4p1Fh9UTV6RZZ81YFsDm2tu3BKJjjhz+a
ImyK18CuhHUz+fRhH3bEwNBXukzn9uO+2NMCQ2TYp/dmJO7+vhVFGKbEcwXdfqWLw5KnhlXMgCtd
7uN2aZSvtL54jRpq53GOqnkneNezsj6td2Ykp9YzVvUAytY3JIp1snj1A2g0l6LJh+1xGRoYe7WJ
muh69Tl3ZhdXKfgwRDeFXzPn8QFJISFGZekmBW7IZxpgBodkp2wwQXrIiqgaYAvGgq7oezW28AZn
TWccR2C/l2jyaILHmT+4TIIGywrOlIYqgMGEBe+WncY1V956yhaq1fY5Kgugp5tyKmtZnxmEOKb/
GoqiYUfqCtbidglbG2nALud++jALMTlgSZIA+vHzDNbiMiIymiSc72Zo6P6OHG2+GG+9dc678Lis
IzAZF5j0VOrae+FVx7lychvaQ7ENGFeazYcI2rZZRBmbdxI+wDCEquP0dJgHchur3rdg4eZmG9Jm
3XPmkPk4q6g4LMId/I9ZluVlHzPiDN3hBoKYXLGJdwRXxcyzRc+uX2TLuWewsqcq6BS4aFWbPl6W
ITyNjVt+7vTEGLgQSnxY3N38KlDFTLEsF/mTa232KEm78BU7lOxLBEl3iltoxZ/KKYxOq7D3/myw
Lv1i9518rS0ZveGYmM8IYsxA2GifUxrE83i1g0VJZKNiKZou2Wum28lfAqZ/6eGf/qnv+U15/9u/
/u8q+78p8x/bn/Xz2P/8Od5/bf+/0OMj+vrf9fjPV5X8/7k0/c+vf1fx87f+KchH2fUPeq0AyyHW
AbNR/uSfgnwsiP5x9UBBivWXIP6qSv+XIN8N/+HbaFrpwInGdaXNH/1LkO+6/2AkjtQ7ALtFX0VA
3f+DIP+v3Il/vs6r2wDxXzwasjoGLCgWuRd+051KbfuKgCv1VFoDLTZrJZkla/RK7XnIpr05r2om
2CqEFF+opYW+0o7V2VjbeOcPFTWwV3lhnOl+uW9zp7teQfD2qXUIcHLEHwMp/7KZ/u2BkVciW0U1
jYD1L6OSf9Pk9Ug2A8Kc1FOBaOuDq4AhVkdPx6p3FKolA0Dh0V/WUQS7lU741ClImf/2jv+12v+L
jcFVDI4HJt8Y//D6fnd4hKyYj15QVU9W6XuP2R44X81sdzdeoSPQI6HRZnVj/gc14l9q5r9/dF4Q
k3I++fX//O7mnxcr3h1oWMmLqgv/cVyC+l0a33nYnKY4eXAr7nZGKp8KbUDGBDwehiAtd3acB5ku
jmatww/OCNE3XrSqD07Q23/wDfrNj4BvhiSDq0G8QMsoveg3+avJsFaCRl09jdFW3y10ntw3w9BD
ccDd6yy6wL5ZxlU+uHMOMvrfX8tf7/63LwhbmOAqPGRH4Xbxdx3lIPrSDaLharLfP5QMFT5RDJQP
Ey4N91bZFbe+X8Go2mEbJbln9zdD5+KdVRXlrd5yO/3D47Cz/10KSVqqCLDpQp8b+GCnv3tX72UQ
tXJsiievrdhSM+OA77s32Q8iWgfmgZaSX/fQGl6aqCPVrMHp53pbbneK9Ct1r2vgq3Sat/FF/PlN
/edGggjrE1gLdA3pyg+vT/9vG0laJXOSaQwfqRybG39t9odwcYZ3PAqLUx1CYgunCCXH7o2Xqiyt
28Zu/ugP859fEcHCPnYl2Bz5HrYkf3+IvByxH4Cb/bSC/p58JoMvdmc1NwvWwh+GmiEFpK0RbabO
RxhyUKwQbs70GpwBzRNoo00YbUlbEGtVfd487xl36pVrMh9AWiZPXiwyeS91Myzfs8UOPqxeByMh
8vwjjPJP3crwP3abwEuuaroz8ZWXRdgwRCYATrwRVG0+19nGRtquL4rgtfGlQ7J1QZVAFO7YTR9z
PDjfs7zgUWHFYzcF0munO2qnM+Xt9kgow/L9v6+s31T2LCw8Ujn6A5xYWVfit1dnZl/jGjGWTxB6
8PqphT7nFD5vOY0VjGI9P+RNbh/3rTU0D0P9B0OE/+nXS8kBiMjep434TUOsomqHSb8Qlmfl1q3o
bJ2iQZAXVml/hhPMUJ6RVnckw+V7S9jf03//9H8J2/+2zaFP4H7H/YgCHTuQ3zTo25xFc7PQU0Ow
Y1XMeVkfmHdfTzu5L9+ZhLTvfy3qdRP2Q0+z/8vuw3yPIQZFYdx4fkCuHnSfJgvhETJmAgxvIXQ9
zP7ORt1A1a8xeDmUS2Yr3Y3F5OxhZNJ1UmQvV7C5phnVS8aeAWeJ+ufMAk7cpwF0J5yq0E5DGeUb
uq2Vh7JMbT+UDdUYHNsVWUhNN6AT08/2A5QQAUoDxfdFRvy7ZUfLd71N8pJ3yryhHOpexmjPbn1r
2S75Xwe734vgQ+MM7TvcLH7+f/92/6eXGzp8R1gKEA/6+xk6S4jvSy/1k8UVP0GFFsFTa7sKEKmw
z3a2b99qLKxi42458cXK+8Piui6ev79cTiQnxAslYnG7vxckxjEUIjIbHtWi2ndSs6476npCFdPU
vns17ed//8D29Yz57Tdej0AqoKtlBB/572fQCExAHyyXR+obNrHOr4R9VFBJYRPi3li1j0dwsZPM
+RfHKOzS1cZwp8z/5OX9m9sbxRj/wzjIwzIwQKP/e5xW1q2hstCCPuYiV3cjbmfHdupEAhUbz91e
iuK+KofssEAIuBtrVlNcFJEPYzegUbFmBsDl/BYW6g8pdP9xq7uUmmQUU+ng+sBE4u/fEJRp1VL0
iEeEv8XJXucrhOPmBzhn/rvdtFEM799GaLAXf1gN/1nz8Ktx8Qipd8iccX6/pfCzUGHjjR66kDZ4
aWdkn+SSAtb34MywdTv7wRvm4MlF3p/Ac8IIwJLAdEhqgkTnok23elnOaw4vIFTB+KeEpf/cLiwZ
DiIc6XAnYsf8/avpxBBhLuV4j8JdxpdpZKZad9P0ZbTz/i6XxQjlVUM6rlnw6bZX/rc/rN5rRfXb
6r1+Ny6OCzwGrcTfH0D4lfavE//HrIms12GDD1uEw5DaDv472H8Vp6Czi3vVgznGHaDCZ4bMpQuN
Nlpeoub/Endmy20rWRb9IlRgTACvHEVSIjXb8gvClmzMQ2JM4Ot7ga6OtmiXFbdeOqKiosp3IAgC
mSfP2Xvt+qMspd93dBgov1zPxY7eeTKnfxHZJxRbn8Mo3ht+8uOD73zBy5jfE4fDFHdeR/7x20Ph
GX1Se6Fnntx6jPWlN7XdJmA13hXYKa+7MAuvk9TV6NKX1YtiAH4VTr3cuX2R7iKIkN3SsI32rSzi
Zm34nf/BQ/v768Jgbi6CwbKA2TEuytBwwBps45q9DVVgXpN4SQAlDV+ACCOvcEYjxfdGLAK2t89V
an2wnv2+gPrgfYgTN8W8SV7mTQjGYRNECnlbD4KstywS7ZOXefrRbebOd2txaPv772HOX+jdM2iT
lEZ+qztX/JRzF+tDlBJGnKNjuHNi5P4djR5rQQfC2mAQRmo6L6Och8AKdEZ7Qwenpl3ptLd10WHY
Rwv2MoEVX5u1q28Y2oMzVMA9IAiVN63vunfUfupAphW4jHh6Pp9a0rLTH//+LbzLp8p2bIjwbHyO
QTX6Wy3qmoFbOd3YncImrq792pQHx5b1xm5snJ8E41ahkV5jjME7q/IpfWVg91QbE7sUao9qQQfd
2YkYv21D0nS8KAMVMXEWt8Po5zdlUnxO0poioDfS6YuOzQ69INVGaHnyEanZ8D31jfH2XAEwySt3
voine6b8+psPSHaT60KqVYrH8ks+meantHP7XYr54FAw8r/SPTLKK09aNJCldmWkabCRQ08M9DAU
m7x3/VNgICVB2iQAZjreuhcasvwo9vMtaULFxvPH+KvrKRuz/pjRNfailKEwKqNDkejDrecm2LOn
6lljlbsGtgCJwukASM5au8k5mfaUMAqcfBwcBQMCZ6KED+18LfLJOXhta3TbtNYjsXKj+IgPJf3B
aLt4cm0Lv35bmelNqPryySzoWyaIUK7bLplevcg0XnD+ujvPduQGGWpNIeeY8QdP8eV7Y+NhcA0O
rRb0GgOu7vuF1PHhNiRGrZ9k4VCIqY7DgjNXbjaUCHAe6oMi/vJxmxcxNjSdUxjnQ/3ypWkSa/J7
kVgnttL2qR5quR1txjp0W5Vrrf/+cJ/5eO9eUT6N9hNPNf+ZoXbvv53mtMos6CieRqenooqrpn/u
fCs6eHmjXnMOWUuBpjnFzh+mVxw6+7XtNv01dfSTFyNSQi7N3Q+9plhFomnShRHW2W7EB7udcnK/
0V71H1F85zbX+4WFVWX2oyChZXX57Yw64aEfHLMxTrKrUHglnVYvayr3a5gRXFLhC0UPF/wLGdlx
9wgx9s2fS+KuM6wf7YCrm1GavoJxA2OY5vhjz0v69MGt/W314yJNHh6aZ8L3udr3t3byJoP2ChfZ
SGR+ywFwwrEgfW5jG1m3DbPK342+H0DnyYwjY43hkUbsKi+BTTh9/N1BidJ8UMT/8caxnlE+wwDl
Fs439pfDPZ852Zo0ADZMjnNoGqN9QuDGChqX7kNCnXbA/odzxEympYvX8Evf9tS+Wu9hnUysB0JY
rOukbDmWDN7wakfRf3Xbzu1Pws95xfWLTcNRumVK9ED0sQbjKFEA3zpJ8MkfKnXomgY+RlJlV26T
lwfd1++ruqLem4S343jenrQw+oCrfkHGmosKQSVHc82eq/DL1lUoUMSlPphlvxqcg13E1UsfVCzQ
GeyKxeia9YMVcjM/eHrmZeXixRQz0wzhhcDXc9nU8zuMHLXGUCcs/PCb2aWC3it6AorNZq2Z03CX
TIVzqP3KvbPMqdz9PAT+F1eBRVf43AMbCtnF8oAgUjGrToxT6pkVRi7La5adJqI1JB5MLV35TZdT
8NUqFJas+c+Lrm22//giaGgbwMznpjiC8ouH1u1qzFso0k90HqJDWbL/G5Nnv6axbRxdIvWuK5Ud
pyGDJeY49M4a+yMY5/ko8/7n4BrgW4Pu40KgFr9/cdzBqFoqM/2kOHhYayV0jtnzixviNUBpk8dU
+VmaIgEZp+hoR9J4UIUsv2OoPEv+nOolCBGIL5uhbp9Sq2t2Wm+bd66snIMzH18BxJS72hDNU14M
5Q6BsT0snBEr1MbFRW9ywIkpEzyXQ++5T0sA+IfHfG7r/JtefFW+Jr84YEvBEnax4aGqlJDghn+v
EViqOEq5VbwFxeLejS42jJqh0qoM5dekc7N7dnVgMMwlDp1GJVni1cGxYI7XdWE+wKm0mbdpclH6
GAgyhwC6sLGH73UzWMeydT7XVk9XQ03DDuWfextrDcJTV/RLVIKzEHVukSplWSc5Dd646uGIsGjH
st8yerN5FdR4P7JkrNqIGEAqAzEtjLmbqlKHjjYeFQbTOP+OvdmvpZi0Q98mct81nlz44HzWqT4U
n2Ue0s/wImJRjLLc4Z5I7xwUGDz4Bs9WKvK31vCNe/a9cqfxU+2EGxt7H53s4+hX3Y8Jrf+6mmB1
gOAPbyL2na0PQG7TKK18dntN+1blM50mmstei//PidWcC72qxGvtIiLfJhH+3CDz1JYzG48KpzLv
rh+KkgxtG4cQ889ZO72ppzTY26H7SY+1u7GO7C0MqTJlBNPFryVw2utz4dxPxKMkRuXtLXQxe9h4
8daho6xQU8AEbt39aEZqXU+m3JpBrw7TYGY78EvuXdL1ZLf5oFQKN0qPcULvNy9QlaR5Nhykha5X
xbb2ySuG7wya/eMwmiAFtDGIdnXgmdiE8q952vl7zmTapmtTRuCJEZ08H7dWjkkDRkwXj1eIvW+N
jMm5qKbrONWwf2GWKnfOvLPg2O/v86RlB2Ia9czgHB4R7ju1rCOXPzz/TbaeFdd06pwH3Or7AAr1
uoadBhltiMNDrfzs514lKmUuz13fup0o5Are4CiRDlZEURItEutby0l55SReizs6yrjv/PnwGEcm
sqy5Zyw7yW04/2iW5EYGVHLfEpTFN3Rj3G3RoNDter/ANUHpfzUOBvKv5oD+tPxiBf1N1hvugd+0
XaLCCpZscIJThIMqF9PcKtNn4a89to+IhkADSjQ5sdN4+xrL2xLnBDoeUzYFgLI8PZx3o1AK9CyV
nOhhIph75HhZ3Rhj2u0m29P2+CFJ/EScc4zNuFyO9IK/DaUEsufTS8cbgMdfFTHACmPajPj8V24f
tlvTLV130fq9tkak6N9gg7nve2+6LnyprurBTlexpnCy8SQzFQ97OEp2ZLz4vYfXQkc5vuryCjlN
2xE5gu4menItl97CGGvRCjAGZo0Kl38jY/XDHbSdBnh7p6e+d4gEHABbCnsZDfkzoniTpTT4modZ
et8q1/06dNHnoMFHjlIt34ZF5hIzSsp3VRfD1XlVjHjNntiGNoxRuLAYxNeAHH3Jy/h1YnE+SlC7
zPT7L4ixyStURdm/1tgndqz95S5pdd5JLeprC8yf9XVwhuaJsrd9suf+6s9WvpIZD6GOZHGHxjP6
mtasflqSYgZ0E4Y1vettCcVBZh9wgBoBXV0HgbS3gmPQk8zyYu2P4biBpxVAMdGb22SIxs0IIuWk
5W24692iOvZIuw8aEFtckIU2lgsPhWS4cO1pXBtWDt2v9uQnL9GDI2LBiKaNy/KCk1at3Xa8D0xf
4tsR1UsVSRbCVjGWWFY81+tpEDOEwWGXaepEvkQkRdWI0HnYz3cPqLa4nbp6D7M8fwWXV+IFc6Jk
iysHTgjnvxvN6LNX4PHOZ8sBO5eHqrxRWuydBIjCB7OT474ZTActXGPt0LIPO8PGHuMGMFmmGF5c
iTtgEY5ausiDpEJlV0NlSbL2yfVQtxYZuujlFNGnOS9lozLbpwpEXbwgM9m8ggDCyDIpXE4Aytmz
5ZjPAnMDR5fy0Yz1G2R3UKyKALlvpeHJM+MMd3uZXlsoy/f5iFM7lWMKOiPlaQ5HPm0cjerZxlIH
tWBCVat7pblqkKddC+V/zlu7+l61AbM4tzLzRVH0+ksp4vtiMMetNuSbgCjXgwcM60qkGSyWbPJu
WgukDkhU5wrLw7A0e0zsmYceNK7ah9Ec8J7XnrM2jdy7yUltEWJIDoiYnTtvrjZxrfPLnTvcTYLO
bElF6G5Nltsh7x9AOtNMmPw1Ren0Pfbd6QZJUvmz5UigEYs/1LotClYU6fxU26y3aPBZoTYsIxed
jx9iDgI6o1/TAstWXeo3214vtSVeqpC9TYs+e151LTQn2QxhOBx07BL4mkodNWOktl4rx9eCum9F
ZyZ0V8lUw8yZvLZ50pJ59NzhY19VgfFm66r5ZJeVFtKg1cHHBIa5RL9Oa65Jxj0BG90ygqKCpgrr
wRhA3MBOts4nXEe1b6dHojIsjFopeF9GJVvZ66DU8uF7KZS6IcnV26eMpNaW5IyeuXb8YKa62Jcj
ZPjR7IMN7PjgPsMDezDdtjxlBZH0ho0gireKtx5BoP5EjyY7qXoKGU6PRv8Fy37zeG6Vnss9Cejj
TmI/+D4FcGGaAhtA0aRIcjUhMGLYwQKXknE0Bi5nYSYoTW10eieX+TNQQ0TVLf755wwc436qimZd
OGZ9LFmatxxryp2rF/YSm7U36/LqcNdJSs2VaTW0fHjBPwVdkC6Ymvo3/XmHlMm0a5hb7ioLqzou
Z9NHjNolvOXI+tjNyslcxlY1nJJ+fpdNirZQltY9imn3DkI03XqnXNNTwuKbZtypzvNokSccAS1e
M89/GK1BHLoKhzdlkPGka2JXpAP+AdpL0C7LGG9i3CfeHejIuSqe1QNDKMQXPVMaXz+NvDsF5HhY
+JkOP42ygkNEPRt0ZImrYdlyjquRJEz8yYAj5/VcRxZTX73gX+UvqWDCQhMLr7tPGv50CnQqZWBp
n8Mm5An0vbLCMTWRN+zY0T5ODPHqm6o91n7acbsab9plmLIOBNWYHVLURn6zbcnHZcxmZ+3a8Ngi
sXkMK087Ic8TiJcn1cOtmopdeR7xmmiDq1VvmVyP0QvcDHZKk2w9SqV1xwRTyBIOprofiviE+h6p
Xt/zcQvc9v0DA6bmDS11/7llUnZd0lbzVrCa6HzpCsvBucsDrsp8K5pA+6xT9ZYLXVrNndVV8ntZ
m0yimyjKdphCOY+b7tAtor5p46UIzXhXtCZIYGe6rrmcF1YeoAW9cGhoW155IyevRntY6V9i4KYW
uu9oOKjJfMKjb99PWXU7Jg6RjXAAR0t5O9ZR/JTEoC6QHGtUXQVvGUSyMmC2blJorIFWwgGwg6ZY
Uq+E2lLkBgg3kH2rPIBqZ7nVvRPo6Y65DZa+BhFtpgnnJXKr4dpIPXsT4dzeIAAWh6mM9nbigJs3
4/iz50Zf0W9QuUUBs67RLa2laUq4dDMuMMXisIVtjt4wHnsXv51VvyqvKtTCDgX29LbQ6m9Vk2A7
Bh4bHAtnmPXWyrLfePYCf6e4vuSmjFIIBKIc1ZWbW+FnNMTOMYyi6kfhV2LYoBiNPsnct5NPeBrm
HYDOJ+JjZdWfPSDT2nWKkRAYHdJEee2qXPsSxb27qowGdb5S4zZrMm8ZYJJdhG54Qmi6HwG37E1v
UMdBGMnGTDJ5kwT6d4nZGLIaJoc7YNds3uwD6VdWRAsaSazIaRQgykB3do55PXq54S+Gysf31FPL
LzPRRM0+LQr7GWYuvKTY79SpR7vZ3QZ4d6W/oIcg0y1JFvozbBGSM4Wn6Pq7KKmwAE/xdnBpxGeS
w0U/x0FKGPFMCzNOABNeXwd/N8Pnn/VDJmTjYSwRwakC9nI6z6nPPVqpBfmayXc5o9ucA6BOqug8
ACOwNPOeV8fMS16d89+W6EY8rkoJihUEAGcgKzIQIp1rj2qeSiW4u7bnv7Uhpv4um2feId1yb+VD
zdvYNf7GSFjtLS40yCt6bhzZNJk+CppSeR7Llziph1fWcxLw5qMc2zCfGMynZuBUFAVe6X/SyxZE
Lx4fZj6FlVUvXTpmON9ULH508YAf5FxLZsV8ICjCLjlYonQOQhCFlEmF3K3I4/K5nQ+8YT7Ql0WD
gpQk9ljr7JE424Ufu4xZOuXx1bu599cCxItwowpwXwP+i3ZNjZK6WCnUnR1kzQksRvuEdt/eCD/k
NYwCXFHzklpWDf9CLazOq6TNXRtmbcOEjbZchH7q7ad8MjZ6WsVHCVwvWNCroC9qaNHcQeObAzWz
F6Ao5abxJ3U15tGPrvesRSfVuGM7uB1QaC97QIa7PPKDK1YH9ynEe7CM4o5Niq+4oNwNrzT4EfuZ
mgTkiNpKAzDw0JS5ecM7iwmcYE7A0nZr3Jdt1z7xs3P/qDbTdY3Od92mExYQgOp3uR1MxI3gCt5X
GEaGzpE3edtkR1lo/I8w+3ruhBiwcXdloxNlrKfByp84RXhGGr75mjfdjJ408MvC+fmGPZybAyIm
YJAy3xxsfzxiRdPf0gu2Dkqzsg0sW0S68x3NBqd5MpRB69BNxVXOjs7pBLwIPSjnHvn21fmnnRId
VM+MS8vWhc3ZHrpT/s2l8H4gZKFcx0P+Scsijqt9GObLITEARxuJeMzR0u84/5lw3nWaHynU2RJZ
5DGJdBBmVAgPoPTYbFkHeT7CIDY3KuXUAJ8x5rjNE5ykNPXClHa2O8ZAqs4bxc8ddSYULiWT952c
OxZgY9SOTjnu+aF8irT4G7lbzimRUxuxA2Lx9khKWQ692V0PTQCbi6bnXQe68NW3A+++iSSYdTHf
MFv62nfoogjuswE1D74FxFGc+KojUaLtGmpaNAI4i61XJzb1K08BQdL8eXpZ5VJ9M9wupa+lUyaO
XZBtJKjdZRBi6SdhAOIOeWLrwYPCONVJHS50Lf5ybtCEmcbLEozVbJaW7vj8UzjlCpxyQZ9ZT7Sx
PmEyy2OsH076RWtSb9UANBl/SowykhrfMhUEt+fHXYZ+cFdSW0Cdm9/uNEv9Jd0Q665V2SPod6Rz
ogzClWlIAXNNoyEgQrolctBYjayYJpwUWswDbvnazc/liCCgxWzapcVVNa27GFpgnRAI2ycx9423
sEfrpQpKfdOCsKADUtR3MSSvbOFoA5BxRoWMKSaO3TloO4z0dR2WDv+EpNjRU9p8bQTVYmFigPmi
gqZfUtdGp/PqZqOmuDId5yGuY+/YN5R8m3OX8HxEotOB2zd2M+M2sCrnqZ7LyfPxjv2IZiFiOg6l
6GbuPKCJFTzuJLgu9ZTsCpQIT9N5Ia51vnQRRAcIVDoMOYXKqUMNsLc11QMWaqujMuG9KZXyR5Pc
y1L235xaBGsrlvqtDstwQ2hL+uJg0t7BWljXwnGONMe0e9AaHF7mTh+mqeG1NYrEXfCs5TeDU9Uv
mQ07yUDqt8zqTt2fO9t+4LQHkUNx61W+GaRj71pRNKfirI+aW1vnhiTyu/JTZkdqL5qw5CA2asu6
CrDIlXOLqOnL5j5tkuKYoau56/0+3DJj7Y8dahGwDPPCWrnOV3j7JN/MG18URt0xggyxmEBt/GB0
o9MW6Y2Fjglo41g6ZWMfsBhlAxW0yvX8VpdZeZW3Y8QMwvJf3WmkZ4O2tC/c7hu2nW7njOXRsDA4
ul2bg2rUMcJphrfRSBO4cxOHh86RVOW9N1bNgrF6dCTEAF2TanhEWrxcy8ZOWfhbGKBrPPPOuKJD
Bg4x9bPuzbAT2KLdmPBtOpUMr3AOnEN6lh2e93lY9uxRALV5Gl2p86wJN+N3mAdApR8HsFJIhSCo
LryrWMK3dI9cmhf6eH9+llAPG5vSt2kalH2xt4Dmbwt6sLuuqLwrTzrVTgZ5svPlsK6KQL82oLM8
4gP5OsZddE1BQ1HmJOm13k5Xqd2b35rKbp+yWYeBqcTe6TDbN4R/RDcGp4OFkanxMTV99RjYOpZD
Usu22FG8rZO09j7vsaSD9ju6HKqv/VIz33ie4pceWe3h/MR/MID4Q0ccOZvnEV9kOcjhLzri0JS9
cixbxo1umz3SPH/D5FvumwGCR284xb4udW875HV+H0f9p77vGYOaGhaj2C+C7z8VvIAK9G0mhuD2
71f3u6qE4ZCn4weYJSXu5YimU3VHHZ9OJ53ndUla+uf0LDOw7QiuYl+myaHriqhY6ZUkx/rvH/67
tHoOXtOJ88IjhhrrMteI5Etw2a7EGxbGePQmaJAvZ9EnXSp9bcSpvNEj/XkoQCcxwKisW6sqo++p
npUoPvJ48/fr+X0wjGvBo+/k+u4fVIpx7Q99F2jeCeqrQxFaMbfQ5yOj7tIVTG0W779/4B9uAFnB
hkDebkFhNt0LoRfldp/g9tJOkATlOqOnmGLL1P03wxz101iV9r1Wqn7LDuXfRLGhZh+RS30p23ov
YuE///2Czg/j+/HNz/DiebyLV8SchVi/jHjN2KYmaCftNNn0yNwg8l8xzU0bvSb6oW2aH1nf+9sQ
V/7OxW1NKRTeja1X/fDtoZyF5jpEfFHJFbizZK2aOjjoBaweJIXek80Lf9UNXfzRjO93vRwhkwQi
GxYamzm9+P1V671vZi1xbqe26NL11FTtlSYj+kYpYD85BF/QPbe34AmDkciTvF8HRaFdg9TLlnBz
opvCx3K6QP5DugxsvNtab+urIXTTw3m/8PLMu/v7jTbmG/n+RnPJaDJ1nyE/iYAXI8HSTosoouw/
uSl0XBeG3qYHHLaNsTRsaCg7h3aguobL6LwoVTebNBxeCKvjVDwfdOgpYW4cx+ijV/L3gTXXxY5h
uDhhuLpZGfjLA4BJpRKche3TAIHmuSzdYJvYcffUuCm4dpADd7lKVkmtFMd64e9dxjwSeEirYZCe
xB6WtnG0UIyuAks0rx3eDfzTWbH+4P79rq8ljNRkuo0/HNn4pRZhFtcOoRabp/Q84Tn3wOIxrV5i
yvwFV0b2hskBzqohI8dJuhrMiU7rPM/7+5X8vmh43Kj5XeERtNxLqSQ1F5uOzsDzPNCFED29+Q5g
YVq5+TGYfQJ//7w/PesCIZ6PSBGrkHchDBlMiUUJ1+GJ+IaETKPilXFMsQWvaiPO85zDkPn1bqir
niEMRcHfP/0P0lkPesn8dJi6j6Ph4lWLyfqZsoJXTZFZcATXREd7FN6xgwa8Cdp+z4QhvfZyO14q
hTovdaS8cyJIEjDTtFdVVo8kIYV3qJE+ujN/+CUMpCn8CLO6lzDC949uDbnT0YdGnOIM1exZIHjW
mTEwrl4aK2ie/n4v/vBLsOa4iDrm/QJ5x/vPGyl8baSWzsln77xyLE54MDvLhzwrGePkZB1VdWev
M8wqe4cs94/kOL9LhGibGmhW51UE98bFT6HVpMuJCqZgqhHQh0MlvCK7o3iVwIkXRuKsjHGWEDPi
fcbYW9yYo/fYYAVdJukgrsK67z/waf3p4eCCGNaDQZ3zIC9+ARI79MqqhDjRsxNPdVKGiPisJNxU
CIpoZAj3h20zT4hAMHBe02Bspe3WiPB8L5QpIIW1UfxtIOXiVU2z3OEf/2DcJW41omoWjcvNrbKt
XMPc7Z1sUqa4HMLDdk2Xc1qeh7SpkarXc7F8Xq+UmhhN/P0C/mCP8kCRuEjxEePTDr1Y9VtV2n4c
dc7J65PxvglhX5pJuiyBEB3ggbeHPMynjWGp4CpWKtumgrbtB8/NH/Z4D50FK4ht2r73m0YKx0Mp
Jhb1W9/p9kjKSQEyVLvtsbrfZoQgffbU4AEDoe3DMNJWGzO+S0XaHawyCpNVVqdy3ZjN1y40ipXq
ivgtQW90EhrtFBlMwyJOXVqEf791f9iXMFFg5gK6TWbipaIpc/Clqwp3UjOvcXSs4HaZJpIqeCWc
SuaxX+f87zb9jyzIj2XOfy5dxe/8x/8xC/zd37X9Xs55283lv2q+mtdfksj/fXX/n4HhpsWT+Z8N
yo9fi4ld8+uv7uTzP/LTnUy896zdpoBA6oQFb9Zc/XQnm/6/cFc5FPy4GlCmzeXFv93JGo5mqk7+
jAEXkmma9VzDv/3JmmH8C7MzzysvzU+L1j8xKL8vvlg1af3gtCU9nsOyj8by/crdx6kJa4/8GnxS
KTpcX5abWBYq/KAwfb8jzZ/jooz1WRH1Wf7mXuzViMsmTzldsuhctK0J0PBnXcX1MyEd5adUeunm
l1/h9mf5+KuF+PfvxT7EDcdDJ2zXubRZpSapdozGEiaQJgfySgJxZazyQY34p2/FC+yQ6E7Dwj8f
an4pEaPG8nMKR2r6UTPvnAb06QLOQ4TaaYoqeoZ6/sG6+f4IzX1kM/HnUyIPDKJGnafm16I0NTmM
yLriFtrNnECDNH0VWSxhCBbCj5KZP/qwedv95etJwkWH0eL3koY3wgMzS+sJ8jvYa6lC+U9/Md+k
u8chgC2c7IhLZSCQUr3oHE78FkCwuwTc3SocYGv//bn4w1eiPsWAAK/YIkd5/uu/fCVyWERrRvNE
sxqTQxpb7bZOiRNs2CM/2GN/ewT5QpRCBEqjP3WEe/lRMeH0I0wjUhErY+fwZTDGOsMHL9afPsU2
qERpWrDKuBcvMHxIJxvZNBd1ZRvbtPNAvARO8kF8tvW+wjo/dybyVYx8PsZYEADv7xuj25yCPwW2
GUZetaKbJTI0lFUVtdvcQWmxcKe2b26q3pFfMUMl43XaFdLYKviKySLH91k/moq3nVm/j5gnUB0j
hhi9BEAmA1CR0WJfWfSlR+RRq1rhbIVIVbdkRQKuO8+diG8gv/bH0MRWsGqtqSSNqU/8ryIDikts
gIWJsIDNce8TJiF3eAonYuW60n0JbcfoPtiG52/8f8fWn3eEBxWdMN0s4Yt5m/7lSWI1CJtIg9fk
j+CcEZgSMeC7ZXaH0iG9F72rLbK2g22tdAd1vxb7H7gG//DLc8jCZa4zhZgfsPcX0Da9IBkTZLrS
NXQSQ01LBP7WB0/xH14YvG866ijTtwzzcokLJ45YpEanjLi6EeENhYbV6v1Kl6l4/fu7+dtqypKG
PNxAxKZjc7qMaU6EA/fTibAGE9X05ipiXRcFbddqIWorfigcEjI/qNP/cA9t+ly4q2yOrJZzcQ+1
CvJX7PGRRLLwFRH2bWjPjB9sE5efYuqIvmcVPo09Tor6xafETDBiizBh3lENM3fnxA1yHHcA+Pf3
O/j7B+HhZFeYNyRUS5culJrsgRJYGCnQhoj2xuQYyNwa9fDPP+Vn0QCPgkdv/h1/efJL9Ni4/IgO
JsaD0Sc89ZXlgXb6x5+Ce2cucPkUiyfw/afkg2G3hYl4dBxEjlpdMO/rM+32758y3/pf32ICd4DG
AK406PTwXxeLdOLHJIzAa1z4zVTdxTBfV8yixzcjfzM7wKRFZK7//olwhy8/k30BXxJb3fyxwBne
f7NCEcMwiEbOqE5SPhodBRR0SCKM1kCZ4oJADV98svs+CFZmIHNG4+z1xZLgcYkZqOqABOuZmV3B
Vmu7da8bDTkqIvS0RVJLdLuxbQ3QnAYQ78u6y8dvjW9g1zVmyS0cjDr9MckhIzZBtLW58kq7TjaC
TpXiiNo29UpA/M72iHijamVVSQ8Z05o8A36jqZ3MbCoqYnZcu12OljU8OL6yv4CeFOGmG0HUgCYM
ak6x4DauUBkIxHVtnQ9LemkBsauDbL6jEBympTaYYoQ0C8GU+FHXypa+AfcM8ceQ6szzDDksqiCL
PmceenOcpFXCENmTVYl2wKi7deNFOemSkVGOQAUGMtv82kK8PJFE5i+zgn3sS6YMwbFyjpbDpacc
1JFTFG26OKj1G2+y3W8wmjX55Oud5y5mXkaIQK4sSF9YkkeT2NkqLEQ37XV/RFEkHb10P5lRJKDm
A0FU7HtYWcipNZxqGxUSyU8IavFxYiPKl3aOpmIpAChzNGPO4UFD6zxPWxFHoierkhmRexU2VlQs
fUj0rxYPQbbSvF58a+mJDs9amQdf3RIJ+qKFBpGgNvXGe58E4TfiQ4DZd3kuH3sY1+jihT49zuYb
Eu4aOYMyhTE8hB5D9V0FJxZYBbStaV1rvtSepFeQz+ppsfG5RQHzRRsROCwr36xeZFjEJLownG3C
VTIMbrqxzbSKQPu70Lc0Mx/Q1hkQCjfkzmVRhNCxk9Y+Rd+bbGxEWl9aZJ3VFxfaOtaCHtbDJkEc
5Wy7qbIw9wsmjQvZ9JbG6C40C2IaJjrSsOsSE3WS7OmW6JrLUNto8KGBlO4XCB94zv3Usu4J3o3F
skiEbN/sWDPHQwMaR9t5gJv7BXO5kMwEX2+zTQpl+Zb7biSfMN8b+msN+Ll9Gkkdaui5IJlfmmSQ
GasxGN3PpHtBFA77KnmAwBRbOwLzuLGFn8kehXKQ2pAMyT3d0F1j1I/wFQBygp3V/QE2MEec31h2
8go+UmnHvtQZziIYt+K95zP8upYdjYKlHYm++tZoTZ4wVmfqhMCoF9F05fDGV28SyCOsXEQjYoXs
Uk3A4Y24uhv9AY1CQOsQbooYTWfRO5HTrVKi0pDRdvacvy07u1lJTOpP+NNtCcG8youDr3ovWOBZ
c8O1YzHYWNSksaaQOiA13wjOUQ0jFbBG6KmhOYf2trHyQTirhkOtplDZMsmuln7POJGQSsJoVtzp
NN2To5QnwPFdY05xn8ovYx/OmUSu6m5ZcqJmY/Y1Y6wFgw+nlVgXiFp8aVyra9vvNYqYKjWYlCQO
gAWFWMcDtFIjwk2fE+CI4VINKj7BJABuCxzSnl0hrgGh01+D4gdKf44MIWdqEginCTucsq8Bt9VD
Wsz8e11Vpv8IL5gkoTDuFFIDYm+fldcDSx4AbIIqKq2s2JQDjoLFYAuwIXVuoy6wOSZAXdAsA/+D
gxMDFVFNUEJjaDro7pTjwpXW+k696rJMdG/DVI8gIXvZYVMATROR0hdb+nYk/CG4sUPq1HWVkpW7
rIggJPtqyiWaEmbiNlRTTY/X5DIluGJLtmzHQiwPpTtkHAxrwC2WYFqrfGkOln+b2SGOAOKRuPqE
qgUYT5PkDzCfvOFeR8rIm1lCutgKJ5DNokNqwDpdpVItRVXpdxpSzWBfFfi9eVEqwGQiy09xwktA
NR3ED/w7ABMOndKnVVrHDe048hs5VYwNgijPwseHQMeLjN3U6KrYEJHkPXCn0HJbyLc/l2PoBmAm
Rfa9ldKNF/9D3nksyY1ka/pV2maPMih3AItZ3ABCpU4yMyk2MBZZhNYa+3myebH5wOprl4HIybhZ
u7HZVJcZu+gBwNX5zy8gdgsq1dl3IpdNJ4+ujML2/1Rsa+q8kkqC9NbYkmDEvVL+qegdGX5tHCZP
hhZjPIBxeqUeW01bgFKh9LcK8bX6vm0iuF1JYPvLYsmcdGexq7y0VosnhRrX+tM45tSQpdZjD1FX
hLm4Df762hZ7IfkN6h2uARmESbxDFb34SlA7oN2MuS7d9wgfaR17e4IGydhQPFR184ticRvf6W0Y
Eg8u2+GaxSFI8FLz8hYol4zpulM7dTvrfiPckDRSuSlK20hcdOgND0l+z3MXN8TPQzmBpq+CgYZ/
Rdj618/8TBhaNTrylAmEd9RnCEKyvG5JJugg3bYkumSaVaVbVHx5TmilHvpfTf6zztOayiqPWqMN
gVvjm00eoexMgXFPGxJ1XyEt+diNcCGQocDvca1aX4TqPgbgtzjEW40X9dKw3cJWeoIBq0QvrkDP
UY3R6qaLWOgVbqsOiIq6m8PIn48QJJz+Jk/wWLy22XiiLZSWKd4WPhEPX9GOJwSEJD1GIces5kze
Lb2x6KVTzcrfVq3OPyHKCf8Ok+slLtEAhFZvsHisRs7wfGzsRxFUJXHXIemaPweCgNp9biQiO5C+
U9FwY2OODnOjTTbUvlLHBYi9RTuAX4XPdRIQGh0qxCW6c2P7xRYHMgWzR99RMP0PJhx/JUIRIhKx
4ME3nUYoAreoFoSWY4KMvIIEVSh7ZLxi9JzLnAOVu5PxFKlGB5mWNEYWOF6U2iFH7YnXrIIpsZvp
otOP8YDgwRVKMvQemXHD3i4M9lBiFrir5cTC2x5FcsEdJioCfHCdgu0+GrmUTaEisCfNnUFsKjDA
uzoi4w4rzR4K/Dhzbu3J2oIIFo9W8XNim7VdtOPBs6UpMAwjdgr/GieTWu5Y+2RZKGpZOB4nnXMb
9BL/vgqgqHIHjXwwWiIyfg5VbTBwGW5EA68K+6NtOcFl3BRppbxk2cwasVNySjaxAA/fcTbMmEtE
itibdVvdIIGAsooVU29sC6z6O7cXxvTSNb2CWruyycdzapza+Wg4u+KbUWxbKQkf6H0diiFV/dyO
P2EFiC++osr+aYQupcA04P5JVoBNpEMfiLreYowYfzISX3yPhFrmNwk5HDbEotxmWzOMcboyhhwO
qZkTJ0ZqIRbemYjyxsW2iggYkcJicDvon89xnRJ1iOFspGwaCAaf0V4qDo7VBHm6DnkV2Y4IYQvE
Afb+RzPLjPoYmIaFfWmtZRaYv0VRb2UpnKGGTBmxaRuIBJtC6VjpogjFUyrj4k8TQW2MOSISvX3N
jqq6RTKTkWQLRVpb3bFHSAWQlblCBX1j3QmYXNuRxku6NTpi+dw81aurmbCJblMYhfYk24L8hXBO
8m89tFTeT0ty+nIQ14qLoA29ByoGwLq6rhNyk0mhg2AlKuNHV9WWvsmj1Mw3WphpmId0Rfm5HhIM
YIlThAwY5YlD6iRRWTBuiM2BOqSGHEWU/wnwqWU3j53BJPf0vptwhCGLmfbHEtG46ZmTsKBlY76U
HfFULre19LqntrF3oilVuFZmP1K9YNZ2oQVrrBEDCinazRSHEncg3NpWNSKJrAN5Ay0edShosiuT
xRES9+b7041J9IR/mJTB8bdTSXQJ0tABdl+XzNPDrNF/IsOtLhL0emwmXohSSuztMTPxJJMl5ncE
Zmn5B7Nvegy4qdjmHeZRsX4M+lj/0mJb1W/nkd3wkVI7iNwMS+wWWpeUXyAkhNYTOQjGUbS5JN65
K4MXEyXLSzwbvnOPCbum7nErCeRe8Ukq2gAkSRRc9dD1X94uN89fkdBtvKU4rIBVoAicFpthFULi
wwQY7RvKE3in/sF3Yj3ZiCxWn1Nz6p7eHnANGNFqQpJgAPjDBqC5uEIHSCKwyDtCfTCmavp9VuqM
zIOZe3IB1/ACRvDKWHTusKizsBahU7JGw6XRt6kZkTVYk+VTVbm9S+c5OM4yuUSzOC/aMUxD3SRg
OAC36isMB/4ZIoMMGxrfLj87UTLBmo7qC+/ufBD6sTjSc3NYOj/W8ue/ISukaGWV7EkkyMIu/pnF
GDcSjzkc3/5Cr40COYimFGtGWmv8JrNxdTIocrAOTfsD3DLyANQ82789yqoFDhCFQZK1QCp0K2E7
WauJQOs5cURDet7ykYotonQStJENygIrlFqQbI1is3poSrCEZzlCF/wYU8rBpBo1fG31aTL1G06m
Sh6nTpusI1HzieX6VjY63tu/9bU3AvnMBgOkrYYxwel7N5DoYVuwvHer/WCUmnJsoL0e/sEgOj5i
4Kgg6WsUUIMzq7clAfGyoQzhXlvWtoetuT1dQKbPVgVOG5xrDCRpujlrfCnJrR5mVECWD1qOHZmh
bbKJKltxZ3OoivcuQQC6hWgCVmczedcNqXDuAK5ILdsAINVbnLEQ1HT2S60Xl5zPzqA69i/TAjIj
fxiq5Hpj0c3agh9NehmTt9uYRDocOc3i+ygsgltfRqTzIte7gNadzYxl04RcBcq+tHDECqsL7LrT
G5vmAVpb3zOjrNjpWI/9Pcq7muv/vc75/2v+3qQg/bZKlkb+v/6C/txOS///f/6Pj9+6H9G//qP+
9ueqhb78Z3+30IX4g9OdjpMBbVE3aX/+ZwvdMP+gYabxgUgYkFib8Cf/afCt/6EJHQKLypZNb9ah
3/zvBrom/zAsoFcH828U6nSG3+HvzQxna/gvANkCbWen+2WhyJGH8dOqsR1MRNQ0JECRoEYI9R4p
X/ZXZDoDnafaElej0CJPr+eZKDb8uhcktZ1eCK7LtCOODpXjqhQfP+tMmz6Ca2QUmGYbHzpbj/d6
OHOdU9TQR5NAsgm5h7ghEPFHwFSM8hrCTB38EHlQHe1Gec7Jw3FrW82v6XK2qktAa/0piivL0/NI
+eHjk/7BKnNtN4gRHFXXvhiDjzg8awlxsrsBPLnKcdovqZ++jXoq8V1LAKbRQ3yAbUmepd8myTEJ
zMnlk9zwu3GZcDQKQLcudfEzaAHKNmndD17V5eaD8FGdGArJdiVy70doEnHoJl1gRXi7Fv2e4CTE
yL2D78bUtDhZhCNSHk9rZyjwZZXN5rXfwI4jcy7FLNgO6/hjRJZmvzcghGKyQCR5exsmY7QvjEa/
jRXo21xlLfFZba1ofKYeQ4g14wpxbUVN85cfyhR0MVWRvtkhRRVX7PR5DIuo8dCahcZHILkqGA55
TpLE96QqEixJ8VvsUmyKm2py4HIOfiarvQ107D9BJpsC4YmyrLRwC2LfVf3PIRxpGsYoreyyQYoh
ss7XlL80CPbdg16RXycdPligO1tg1q6oUXxStpfq7ZiRV5m5Abqg4C4CCS5AVnVLKajRAh3NXIKP
spY72m1s24TKzeiRI0/tTD8ggUYFhhqUiR/MDMLIlLP3OFS0EijK4sK+sTGCTjaWBGXcQnNCCC24
0W4aaVdUqvMYYBky2M63DtGDtilE4lxbdS/amxKzupkUtRqwcueHQBK7HvseVL+Vjo1RR/zHbYsl
Y/9BIi1kamWGNL/QyZu2YvazaVN0de98chDYPdlVUtzJMg67ncq59GhJ4LgPWqzk4ggkVTcvKIfk
C2r8+Eeo5oZ5X5Gg9nUkqz3aE3sxYn4H99Yl9I4KfSQY7cEuJcSxjhyUyCMgJQmfGxDrad93NhoR
TNyH7xLD3cBNkEmhmSRO5HtTkdiwsTDJC6992tLDopqh+G6F0jhX6ZDMn1t4c7cVLjPB9awPmDYp
TlLArxoRmm9x7pk7T8mD4R4krB8PfVnSgqbT6OwMa6ofy6zTn1GXIOf1YYp+IVuesfvcJkmuQVG9
o0AiLTqxW+2K7jcI6YzjmuuL3niqoslv3N7WqFbDWY+3VYEkpi6mAamlUga+CzpcjVsE9sP8TbWR
F25rA/URno44yeI2kVTNocGkHruT1FARWQZteW9rvoonw6wk8xN4LJm0xcRc3AxapWEnuqRqbdTJ
sH6QwIQTiJL2E8Iu6LNPXRoH7bG0I+Lf6SchFgsB9rJtlkj6pSg0IoybHCwmW5in9GyoiL6VSWYe
CjDge5hBvYnKCkWTj4ATRmbumFwTBk3no2Ca2FwHqFjIk7Mi869Zom0o9VFHiE784QZ7pPgn0k61
2w3YsMxQefWJwOE5hIaC1yj6kWnUsKENVADzsbGyA0IhWkRTEeQvtjLpn+dZkjfSIlj9pHO/+DKS
X0WvvpZR4Gn5NFSbEkPkjqligeCXEWjbhv86AC8bpUElHhFjPVVmF1yj+vK9OQiq+7mTzieFjZVo
PYc1tCOyIDsWVulEO+SULZlyPfn0uDw4Towx7AJ+bEazz7NdReSvpDFAeLZLHFZg7KiQCy/H+DKI
rvEpCKyjXjlFg2EcVgoEECq6nSNHz32mz97oBp8uRaQAoO3avg7ppPlkpCmbaJg0ugC4ms/gQYqq
9vIGhiMWEmwfpo2XexI0w9cMWd820ivyU9xOVxvaTV4WQ5ump1BhJeKXD9agG+iLaHdlFTAeKgve
acMiGWZT3iEmSvNFgUFUZPkE8tBgHqCY9KcQaGqEEqNrji0CdGk+p25uBlDkKwOgIjnGQqlouXAs
aje5mo+6uo06jb+XCJVeJetuMnHmYdvpQk8XmTXFmzQJMhwKTIAKH/FY51u9FwTgud22Cy1juMZS
xa9qroWJHPHVNmdsxzclrYlqGwPYfxeYKHVwRwhJJMmeD6rkufYV15Yp+ThZZDd6wiZNzOOyl3+M
Kkgcrgw7AsmHDFYH8vysrR+RLgXdjW/QHznEwpmngxgXEQiWY0/KSK7iFtdOetS8kewvWndpgK+P
bFpXI75ycguM176WtMrmJwXTkdwNiKmnf6HoidhnhNFZ93piROV1YOp0IeJR9W2WRejMGzsiq4tP
QLSWdJHp6e2+Ip+JN8MabKTXEPMlPveZKEmQmmqJe187E+JNa5AkOezys6HZ4fmURUvMbz4Tgx2z
HRt62MqjQYRudhOqXXDEuKgebpDYq2KLsWZPPJ+6gEZ3tNlG/QGwLTPcMUWYs6tGequP8RhohqcT
bEr7F7+CTarNpeMatR03KPSd5GAPk33f8kTOS2B3hc2mYvbiLk393rxKaXnUx6ROlD7cYJCt5veE
NQ3Txh5Uca9i8bgYcLRZu4mXG9n3RvODwrWzbvgCOhnUboaFyZ0greijKH1/Z4W4KbjUtiG9RdCW
rNVQj3X6Vy2qIeOx6ZjF18Lqos+phkDPJTfanjdTPM7yCBu6ih6dMsw/ahOEvxcFjBWgi4jfVL9a
pO6w1ys5tKkbaE790yx4qBfCCHMH4w9MXLwGExfhb5j9jX9d4zYAwEOQJ6hRkzQJAeLNQKRcxIqI
Rux5TdqlganG38u0h+1t9yBtoEA5ITF9Rqfza9fO6ddYjoL801jyQ+OsWL4pARvltuDKGx0no2/E
U0D5RQ5BJgShiNwNfaDPsRt3ZRtq/k3n+HL+oNlzoD1FU4gSCV27Q1cGpFz/ShOhax6ySeQPbTla
X+PUVCu0Solu7DtkuYuNNRZTWyjHiCgGI2sTXts8AJ4ZWhb1X7tYFQa7Q5OK3YQnWU//TkkNt8ce
Gn6DGoDPp7GRfvaZ2+pizVOLveH4c3hEKjXRf5YlR4GcrTizNmnf8ogG3QZMGhun7rc4QgI+R8pk
7rh3oWocB/1Tno7xva4p2ZNdABHTydCwrGmrwZjcRvbcwluNI1gtuA+TdKXy99s9KukqNckYnUjI
+6Q6bUlORdh1nTcNwiKICm+65D4RZZvcw+zHMqBLcucww+xsrrDJj4H3xzHagWp1V36j2t/8ssl7
VxGV/RWYtxu8jEkjP9JDyUh69K0lyo+ogR3X2fQnZgUk8nVKwGymR/uzUMX4XHa9tu+xZwgPqZ6V
H2aW6rQzCAT9nEYWW6fkEY6B3pOn5Ufqo1/P3X2taM0PHH4HFYw2AvNe7o6uMiuqWLTtsDIKnK/n
DXX/QkENsMb1iCdzSAl1BlXfSoU4dmsDxz2QOwg45jX+f6OagWYb4Y8sySqxEyl5qBvdBBR3rQzv
smPVG/JzQR7fddH2RoPSXsWuBWm93buwNcZvoq6g8BtWhay35b6I1UdDY5p7NUHfN7YsQrj1vla4
BdiPtgFLI0Mvx73qgVu68y3LkmIXjxgnb0hWjxr4HB3rBWbrOHjccvuncB6s7oAUf3qQGPcYnPhm
fNCZdEtSHzIn3Lrq8c9EjR18iHoi+jaNohg4GheahRWMIKT0qh07rAUGhIPAvyMb+wXohYrzpBq0
4JBB+MFoVMPK31pLkoqaU77KyxzFT8r2nswi+Bjnfu6lKSSzMJN4gfTcVB+MqC3oXyn6cOEXnAIW
wHqGgRpKo+7G+HjxRz+FsjgsCUSM2CjLDEOzRsnMnd9Mzc/fqvSHv+vb3+nVp1gMoywzCYQPaiBq
XiydT0dJTG0EqJlhE5kOe0LClennKAbeOcUP36YlX2v0GhwC+0uw4lJQ/15wL68YT010RtLEjn/t
60zQIWXQoGSuGOey8ayqoTXaAf/c6Ng2KOQRkx6y8eeR988tjg0FbwKDvpolzSfTlmF5AQE7f+ML
+Iz1g5CLifJa1dzGSkEuAr6A82SYO/xT4gORNsGFXsdro6AjgKyIh+4CtK3euBaS3RdSPdAFmY8U
RiZXHD+/IKkDZVm9XOBPB3GSrS+U1nPTYJuyMaZHrErqdjZwokSoWqrpGSdGbAHenkXnzwTEjd4a
lBIgmr/q9JnQQfuy9YecCxlJw5sJo9Ct6pcX7ZqX2Xg6ZVBy6iYG1yCVdLJX4/Sl2nHcsSp9P4eg
VCiC+6o/1d1GNcp8mxht5F/A2Je/cjUkGV3G4lgtaUCu9V/IBh2O1ixz8WFqftaRNB5w2cT/Iezk
E2ZZ2XeOG6wPFebphfl49g15VNQBv6RViPLWetBCqqWDuRY4QpIO7NSjINxbb7IOgkIQ61/f/oZr
IdeyFQDlm7xVgG1LX09MvYzKLNJs7ja9wbHTOiMHQwwn/Vn0GdcsxrcefahKL3YFWWMvasu/iyDD
fH77h5x9ZH4H2y5GvGQknIdWTA2+IYYiSNFtoeFuhnymhNAWuxx34SobG5HKizPrlX1Qss/T6V82
JCikpzM48g2CClBxuqIV4iUrLA2CVxQ7IvPSXMUjA07TjJ6fYAI0sG8/8Nl3ppm35FBAX+V+c7bv
aHG91MBh5qa9hbZcYGFCUWg3P4PQpIR512Dgq4ZJlw03fVR7qIVWG34jrHqIpzIAzxt++FTxrlN0
P1JdXgrpWX1GMoIA+Fk6qIXotBGaePpGp0Z26mhqoZtSCF93Hb5CG4gEX9Imib3aBoK88GSrTWgZ
kFOSnRVkmVe5HrB0YgyPuyJyi9YCeI0xEU4vb99njwVh2uK4XHBnOPtnG6sdpWFJLrXbJlm5rZ2Y
CDMUPJZbDHp8kOr4zhOaD8aAy3CsiiUoZTUzIcT1BXTCyK0DQ/+aUhl/GtnrgGaE1wUATljAsSO8
e5aIxXWAhSjY2dfuA+EUaaVex2Tasyw2aRpMLvnsiJV0LF3fPZSUBLFglWHBqV+r8wd1mNSIIgBn
Q/jnv2Yknjn4gC5z8+2h1t4Uy+THAJHDXYC2Lvee0zlJUq+IGwPGb2nwREtMNY6k5tD2t/gez/EV
CZXBo1E0/t2cUWptNDG3gQuZYPb3vZnK9LbUxnTYvv2zVuufX4WmQKJdoCH2iwBx+qvyFk4z3FMg
YkTXW1+tIRDYXbzFkDJ593c1+ZqcZagk2PDXLzua0xAmPBn0WtU/W93w3Gfds8q/v/+JuLxydiGJ
1Ggnnj5RHMVmmYdA5i2abUrPNN2asW1uyCNN/8HLs2kDQdljpp75rUQdPjV9Quj50GQT5myzf4de
GZrW8m9vP9XqjFi+EwQmGstYW+iIW1azB4AlTWodNit3nZhU9pFlN/YdlscJS5/+RnArYJN8f3vU
VSXya1RsoRyS15ggyN1O3yVRTAoxVE3gsvE4BUw+vJoG0XX3ToOpIxT44dMc1d0xtWnntHaVXbiv
vjI7Eb3QFcbPBtHn+ltSLA92pRjL+d+X+oOFYOFrATG+dTNJTvaFJXo+Go9Kh3ZRcziL2Ob0aQlI
KTvHIly6qqdnJYNv18r2+b+xF5wPRFrawmpAsc7hJFYfU4sHO+jDCaBzHn+tBBpn/2glSMni/nUp
hmyyfnttWeCgSDabi/ABc3G+0UuF2xZtK/7t7YnyyhMt/iu8PR7n/AoztC1ey1rJq2viq2VtZ2pE
6OT71zYTgfY991FOJi5op1+IwAJqxIo+qW2GxTV464/MMPPrOGx/vP08Z+c5bXqIHIsakmrpjBMm
8O2r4xa4I8ZB8GAKaJiXn+aVQSD1obnkro1uaE08a60M2lgMqT418vwj1NrmJyvK3L37UeylipcO
dAeKv9UaxiC6ohM0+lBpjeCR8yW/riCsvnulok9dLI64mLBRrEVj3G+jyAxbf6MX8Lk8k2fr9+TN
c312koYb/NsPdT7fGMNcrq0W90gkUKcTAUeO3LdIoGS4YXpOh3E+VhNQBZ5x4/b9QyFY5YJHSQtx
azXncBCeNFoD6EazhMyF1ImKazWhfC6qCLHP24OdTQlAAGTuJgU6nhpnFV+SxQ5KNQcNlq+aO/hE
1LIhk++do3CZIzgC8zQoVZxIqymhzEndmwyziZbphkVt75WT/e4Xxyi8NNC/5TjmzDr9Rij6egUx
BBajlM7DoSOOr6dWzqwPFAJmdQF0OLsbMxokDjahX/NifWvEkbyxCZ3y6Wck0YuBe4xrqEb1Ae9w
+u2xDC4kEZ19KcaDFQWfhJOCe93qmqHGsY01gIEJ8AIpK1LvvdGx48O7vxTjGMg9YSsZZ3cmn4qj
iBcP2TBV/OlazUbKQdsfqyl478zjQwHY2NzPQG+Qz59+ramd0X5HAysqg65Pc02HPhfbmVNfGOiX
HPY3VMNYpsRyM4OeCLuGf56O1ARk3Skhazdd9u7eScbbyPf1PzPYCDclxkL4sQ1lcV86NDsV7pSp
pwVTDL8DtRt87TCJJa4I3FXxE1WVa3XKuhv4DQ1Ydgv5XEMSgqNkj4agkLgGJWHa3JEfO7+EzgR2
APA5PUsTJvR15Xc0oqwqpiAcMKp/pKUN7odohuI/TGQVHJOGTsOB/uWnyic17CrzRfClEe0YIkui
+Hkeh9q/A1NHnEHzpuhdgdHt8zCXdnCH4sLH6rdTjQdC4e3ZayA03DhY3eIdYBLxuTULvIw3fBjn
L+z10WCxlw+6F9RyPMzBVNh3bdRoX2Po5bStYI0b794LFhU6lTII2gLJruYx9tjNCHvd2XQBd1iU
HDmNp4vz+Hx1om/nLKW7CNwq1pW/z+uA58vxYNoFcJKBO+xd7nTcIQfFv9Omcr4Ana2Xp4ECXCA0
R5i91AJrbLmoBzj2KH2gjSTNT9y7zT1ZSsEFR4NXRlkymGHasmtD8FttpDHCx1lA99jUo8FVPOKa
NQsl+/j2JrA+7HgWzAwdEEA2AiC51Sh+GqEiDnEp7fEhuI6bEgJxk/pUABlM7AuFxiuPtKjLuWDh
YLlgQ6erM4mJLSqKTtl0A2qXIuNYCGhc/r0JvIur+P+jERB4Bn7OQERYK+L6ABzGPvt/Nwb63/8L
N70f/zo2y/80v9sDvfoX/c111LU/Fuwdp3aMMNnJF++hv+2CNOyCWIaYyQD0gbRK2iL/5jpK9Q94
qXQfsExY4M8F6vk311E4f2ADySbB1Y62FJfId5EdmT+/7f4sfnawZfyFnE6LST+dXyZuV1rUR4hA
inEh23IzaFp5VcU1/RZTjhduv6uN59dwi5UBVQMXbbH2hWxlZQLXEfoWO5DrUBnqG4jk7Qaven/b
xPqlC9xyTK4fb4n9MLjOG5wSy5//Rr7ntBBOJVJcitFIeghL2lsxpd0DGRyTNzVNSr5UMbVHZ+F2
OPqsHX6bHw9/j/R7T221fH89L3dVHpdfwL1rdTFOAOg1ZJ6qR4tKHiu1UlA4i/RCz2W1Iy2jLPaM
UFZhUy83htVT1kGp6b3GRyyH3Iuh7uw6shtcqr5p+/YDvfJCaUPaSx3LjOG6fzpUjTDVNsoJGalp
t4fWUeZtJhA721ORIjsINRfZCo37QZk9rNgvdZfWmay/HpVQlKV2orSl4jgdn/NqJsh2mCE3VnPv
InTVPhDqRnZP0rHYNqHI6n1Vd3G8Uasyvs3McEaTRthNRQxYFX4c5YCkjXZj8jwPRRi7Qd/DOsto
4z/Mujn9gL5pfVfpf1yaiyvxBFY6fCbujdzyl7eHt8/pb4+dOeyyGgluTMLBVsKbcKuuDbYOB9dD
NqJoxvXl1s99Df/qGPZ9HwsSjZ380BRKes+6ieiNL14C6IuOb3/X5RxZLRQuf1Q7lIYAsGI1hcbI
bnMIN7OnaCGcUcSn+6CD6dT7/SJCrL0qsnyvrvTxwpn9yo7AwIAUSPUpS9jNTlZoYUY0Vi1jxj3B
6naEc1E69sMEc278AZnofWc3reVFLoU9G8gdPY+14odg1MFRktH0ZoIsdjkkpocMRjMGXwS1vf1G
z5b+MpSpLZNULp3X1RvVfNlUWjObHs1XwyNdPDiUjho8vz3KCoj89UBLC+LXZY5W2ep+MPslCvcQ
6efYcp2btBZ+nFn/QMUeuQjmZ3eere7CHnD2yXgybnJcfnhCi9796SdTtK6J+xoHzr7wB4wYSGxZ
3CBAFurAQ5LWPL39jBrn4OnkXAbEhJYWKM1IDo7TAclKHM1KMmCUJWTcQPJC0h9EnmbakddOyZem
DwjAlVX7cWEjHbK8MbaKyJMLu/nrP4TZg5uRgRGTXJ2WQg7ZNNoK33RWZvpKTXUbpJjHD6nP7U8r
syulU9pd0FAqzWKsjnUy5Ev8y3Dpl7z6DbgfUM2jlMQN7/SVYPiOUQVdG09XOjg7tg+LD8cUNdcn
V6YxNNfBpLay0SH7VuqTltbAo0smfd/D+/TgWN4R01hfOzIwPM6t9sI3O5+XC8jF5WLhUADULH/+
28GLLQHJOFkiPDj/qKMi1d8XZruF8Qn0H6nlJmn1S36Er4yJoATF19Kc57q1GrOrzFxSoKpe16Uf
JCLYx8Dwsw9pKb8QD4t1fpXa4YXnPDsPYa0sJRQVgYHX3VpLZMI39qmvVa9Iquq6bwiGAtKOvILd
9EkNx++Fwvxw7MrfBWaRXdhjfi3vk217GX7ZYRb7fWn8OnJ+f816EU55Y/NB1cY69MDzzyIrzQ2a
V9NrMKvbRWQpbCM7cTxfLzKvjc1iP6mIPKg4xBa+q77rykx69cABnhRlt0Xn1m6I0Lxkc/jqq+LY
Y93AqoEicjolpqkoSZGZVS8Gk4BDrdR3c9HqHohQ6SVFdKwC282a9C+uiMkFOOrseFveEwgb1pjc
Hej6nY7dc5xHw8xnEpmd3iR+jWhFzwKS3PUvARLEHcGj+RP26u9E3difGdhhPi6oKLDU6r7UIL3X
20oyJ4c62eK0Aa8JvspWyadvb++Sr71ezjaAZZPbJnKo00d0ABBbMjVUOgtGttfM0oKylH+fVfNB
EiNB/t6EUiDoLbiB5YVD/LWV99vYa+i8KkSmVTNjj4RHbfGy5AYzWvY20LRwTwM2uvL1+ZIX4/kW
yCmO6RZVlY0bjbN64K6zmjiBtu4VpWF4FbvZDfhcfkxys9/lanTJgHvZUtdrDSwOXRgm0FzpV0ft
1AwScYylemaWW66V+MneT+Sfi1LtAib3yjnDoy1FIYxDuAzr3VOB717UHPpenmWtFyVB75GpCc+1
IdjVmeaOHlJh7ZHZYFGsYAISk4a5xcFCv/Bh10b+v+avsKhQAW40zvrVOSNMNSvwS1OhaTQ1qt8S
rmOER0WeJ8TnYoVyr3R9iZUGVuBzDijiTFWOc1YT3hsJ3iKm3o5XBQXy8e3Zvu7f//phkAUs1IPw
lM54ZuHUmXByDM3rRdBswlA/Qpl9RGpMrBTxWbi3ZsMx1CPhWcL33amu6q1TswPmmnGpa//aTKRD
xb4CuYW3tNpdjLSuM1l0GoqM1Hfxuol2/hxwgRd9u9GQMj2//fCvLbffx1vNxJborcrEN9PT0xg/
h7w0vVLinRJPivVI71i9G5ysvXDWvLa/LGah5KmoNrv36hImuz60rF7TkJVICheztw8ym25xTEKq
T2oOkZ0DXPa6U7Za1Sb7tx/5FyS5Xn0Weze2HEsBuo5ysaOZyoeWgxcUuSRA0SgJ0lHIiB5srCJw
lNuKlHy1fCkFA2uor6Acj3f832Y3zZzBK42y3PVlKo+yMfG6ozi88IJemwV40AIOsj3wflaXQx2w
tUkTg0WrJeKvnlRPN7VQ+lR9Meym2pbbt1/J+ZmGMpv2OEAx4Cr3ndMNfwDSmhLU4t4Yhr6b4pHk
qnU+HjHqgxtYabeOzF10rMHL2+Mu5/Tpl2Dc5XYgJO3FM7TB9HVZzQVFKkq46EPg4DBHXJ594YOf
TzdGoR0PRwXqH/vt6dPplVKSpCk0r2PzX/SAlusYdELC1GyPPmYUpKSG2QGV1w9sV+wL94Xzb7mM
zjWfy91yr1p9y66HtV+ovFvoXQ63ZaF7ZGMGz2leItusYuXCjn++onUYZEDjFFZcm/XV4hq0VCBU
aXQvK7i7V1VInNpiyUg4d+xFeFQQ+xKZh/d/SFDH5ZpOTQUkcfqKDV+vSbtnUMJ1h9uAm5vXkHV7
YVmcH5us14XOROeMXACx6mh0wgjsBh8fz6Ei2WqLLdxUTd0xTmnAvP1Arw8FT5RjYbkUrG4ERjxE
vl7xQETyEH6Xlf1+nNXW64r3A5mcziC0sBnpzsEgW11mm6DvQjL3dK9X5xkVY/Jn2JOZF8kW8AvH
vH/yEmk54EDMWHinnn6qWWI5ROa57lVxg1K8ovrUHTh5esI/3n6Jr1w+aJ0snwuPa5hNa+BCV0os
S9ol3XVQOw9Cmu0GHJw7LIIntGr56LUBNmgcFOTSckR7ZTYWrlbX4sIveW0LkPTBlk4OiNmaxKDP
mPkYotfJHEdcOyAv37KLIyZX62/Exo7eTFPzYRIV2U2kA2b/YE1aGqDhIolgA1pm22+1FTEZoWXn
Cbl0I5wumy7nqN/PoY3rldbPmFjll5bKa7sOJyy4AuUCW/pqF1ACrS1hufBG4bZu6avq28awY08t
w49+okQXDpDXNh141QvZGIycNsTpA9oTwk5avWyxZH8eDXX0txl9LDR4+aNAwcdtnpTAt2fXa4cW
71ICjalcpNeX6EiSTQJctRwe05JDqJRXuh72iP3N+pFmBNGuWqjuZYX99tsjv/pypbWcKCo16Jo8
W4UG/nnoYb241B0X+fq0xY8497qwCLd8zEvr6LXNCDoRtb9mYne89jEa2jFG0sLbJZonxqWvE7tI
5OEO4ZJ+Yd8zXvmSVArcAkxeK0SV9cbnq/og8ogl2yjjbdlWxxZd/MaoI8fDlLLeKFpJwmt+dEh6
vMUU1rmpdfsZMwNl1+B+u6G4sR9lMNAd59jbhBrWjbMod8Y8xoeBW+2eUDrp9Ub0TLK1cVBFqD3r
yhxeR4jrdqIlCidHtb73CwxQm9ShN9CARynTNBwJv7OOmT7X12KwZ3eyWrw7Da3bvf2BtVffAiTJ
xaWKXWPtNZ5EGd6XoU5J0BjKTeYgKZ+1ZAY1lNVxJHOejNym3ZWGgn7KN8Sub4J0F8cJ+eE425Fg
YXT7tC1rt697aFlT2G2xrZUXfucrE4NO7n/9zNXR0fe5DtGQJRAOiAplqTePoDAFQwXzhRX+ypxn
KEkDkXcCDL06NvwU3XFZUiQNzFP8H+enGm3uS0uzbBva83yJK/7qeOQt0lM0IIStu9WW9X+oO5Md
uY1sDT8RG5yHLZnMuWaVpNKGkCyJMxlkcH76+1HdQKvSCSXcu7swbMC2mAxGnDjDP8RIJK5JGxim
6KmETriXkWdtERgwtmYz5jfe7+pSMoSy8IdiPH45ilfiyvU6nHlgpWnxXTYXkCbpIYeDnKcbZ+za
o0h319k/cosMZd8Hy4UrwukbqW5KhN5xW3VMSPsNiH+1/s80Hh+c+Ef9+O9U+veh4a/M/SLD1mg0
QJnggVBQ1mX+7eaRElIoAwqaRuVcDkGyGMrzZA1IgWrIiHxMTf2OCinZY236jODfsLHyPN0biM7d
p0UjPoNMRzZY/5H1UrtrJ08iWSCRKAsSUazcwQ6Tk6MQk4fIQJ3QexNd6OVqu1lJ7yPQG23q/aXE
vxh2lcDjYrIj1Js7WKbo1jbC+ah2k74ETRJZx0hpJnTIlRKQvL7I8XHy0vbo4aiOEOFg9C+NQ0PG
pyfr3KOPAp2uAnr+UCB2riIrrttfrcKYMphihjZs8LQump3mVJW1TRwdJU/uw361YohL9O2cvHvz
EDn9qQ11z9Cjj8WuMVNUGxLD/eSO3fhsZXp/71T2/LnEYX3wCZjtVlg9NrGu0umfUPS0iy16nG1P
aAbgFKRK1n0Zs6Z5UWcLKZ1G53+TGix5UTnizYMB8dz1ZJL+uEQhLadFDZFKmKugs41uCso4kd9j
q8fomUFApAZg4lY5C+x1P7loEYjAbeU/xN7S/9AZ3K8njbYmV+nFHol1jkNpsR9hK42HCtsc34AY
Hcoplze2/i8QwN/2I0UQ0x4bb6PL7LPUu64RKI1s8iUFvywHNH18AUiK23PUtM85hZkJlxqWd6BM
RXafGEYD6dvV089AuNqfll2V53xc7O+uF8VPC8qoPlQX+ZZAO3kSCNDC3eP6+dYo0nmdRGp+7w1k
D24klNcuCAITKIe1YqYP/P5cWU0TufrQ0THsCYeVUOXOTMF7TZb7YJmdcl5wV9j+D7cSZQIacXwv
Mo+LcK+jeIOdwqBupIehveFhmaiWib4XsXeWSBc8dCXSEUJ1YTXPsYbqy+wFJu3L40yyTaOPfV/g
/hIoGVfWCMBpF+m9t/vzz7y2NNB8zBUnQcK9amv9HnIWYGe6Ok/qJopLdFbytgjo49sQqLoW9Gs+
ngec7f78zCvNRaiFSFRRwZMpwRd9/9CxN/XJGaS2QQaYgf1CnAtRr2xR7hzEX2WR8W2EkeWviBph
XoodYfw6ZO70cZ7L6GVsCgvmfVkoD+qAYvWNX7duhotNrzNxxCTlFy/AuFgRy121AMqJfhci0Vsn
nb9I0ZvB5Krp1pOW/s8/gI5VErQ1epnQHS56evwyLYJhxVpIZC8LZ2oCJ1YhmCBw9ZjnqDvoFcf7
z1/gyqWG2iptXTYmjYDLCqBd3AH5/46Co0ljerW1DBbwJYeuN5sbj7rSsCVw0N0AAEUWzt/ff2zH
QfRpSXlBUDD4LyBqFEYue9sZ0fQwFD3aOKDhQ29cKOxK9zSNarVVmjn74sj6FiPxSmn5q6ijroMC
+be5WSZHr42sghys8hpOJiorQ5ksR2T6Z9S/R4CwboatRDKmG4Gx9o299XcoCFjv9X5nJVZ1SuPi
a4/YmiNTRTPVaG3ne6n16ctiLtZJRmO+80rLeMo7l7Z2Xravrpv3L2IR7VF0gqVKbOSYumryrdSm
kJHqfCNkXdv5mKD+QtiAYLjcisvkFVFW0/JSSsyehJrdme20w7M7ORZxdkvZ8pJsvN5kgOBQtmTc
YeCFdhEgvbIF9jjTSplkhAo+PHk/F0uzS9WSkXVqjGjdgePNzO5jq0Q7HYm5G1OO9QkXRx1YDj1b
SIHMcn+Bjn7Lt3S0VmKTyQFqQRzudCx0ZJcG/Ua77cqeAzSOmiA8ypU3ui77b0/BVH5APgM0MaRl
7ame9XkjYqQvUUiZtkCHqk2uDu2hMtP40OPlcuMWv9bXoZlhrYxukPK0o98/nwlRgvyXRBp8oBGH
mMKyqTA+2WRRiRfIUFibGsmgbZE0n6fGZVbY9d87TbnpCn4l6BgsAxUaog9YMV/8jqTIHTRO6NKh
Om+jN1fYp14dvM2MmNUWAuSM8FqBvkk+uaFbTMXWcjKcrCNKzGy0k7AWRb4xUuvZFaO4sUhXrkFK
iVXrmM723xl2qTcsZh0b+mZ2BMysRdceW272gyGZK+VGMfgzWsQ3osG1hzLWoF/JGaD9exEZp14H
AmUnbL857BH6vjf6atmmjpHui35xTnN3Y7//QppdbniSUALfmg6BX3i/FTLTS1Ak5okelAkQe1W2
1XEu2CDw3ZwTJ8EGhXmWrxtJuVtmZfCxZJs+ILLztfCy0UecqL2x8FdijgEOnUa0C6oQKt77X1SU
+PHUjdA3Bg6SL4pj9ztlEK9StPZOL4ubrAf+uMsFYDLPnUd9zBZcP8lvZzGPaXzhEmJsUs0qw0xY
VDCI3ga217s3vu7V+LbKmtDeB2ZLQH3/LIuDV8ReYWyYH3en1CJTwcUhC8YJvfV5SBYfDD6eDq1C
pxp5/oNI7Gr754v+2oUDfYn8DtYzdP9L9+i6NdM21yLWNzeiQ1PkIjT6uT1iACGObpNiBGU1VZjS
SEX4r8vc7QKszEf+E+uoGUUsNTPtcEQLKFCwa7nx9a+dAFqCeN/y/cHpXnz9rEL8LOtZokWMDeJK
1rKZytzxVa3cSKw8tuXivf15Ra4+EnjSCpvhvJsXOyDDynqazIlovCTdfaWNKDNFLcCX2K03LOGc
+B0igDde9No258on8HH9Az6/2AtdgZykLBMYebMGHARX8b0josmf6e7Di568Gyf9Wqylj79KRtPM
h3lxsffE2FdFn4J3BBS4RHq1A5s2bzrHqG682bX1JJsCxUmNyB1z8aTYk2magoXbIOPmnB2zyGmq
Ls6uM6cSaxtLPcVGeostc+2hYGYYiKwgqL9JFmVggNPY7MyNYlZjOONwu3RtvoU5qANYqD8Ayfnw
521zbUFXsh5jQaxhTOviA04axkVVmzFwj50C6T1TC3qJ9RCkyuVGw/oKuGvlbzIy01hO3b3Mw1Ij
QSmtRSfWylXjC5YS6R6i2KnPYhw0McsIkBtNw4SKaNc6hR5AepnOVTWrW9fqu5OZoawJ4lwc0O1s
w2rRClC1NINnJGj/vCrXUhvSNyDuHoAngtz7bZbFMs5z2RkbtDmxx2rir1WvtcekxREnGjCVQn4W
N9A60UJQaLcyiiszhZWJA8CLMAsU8iKhqGqz6uM6Nknf5mFbdCi69lIdnqdeip1NtXunltkH253m
w59f+9pm8EAbsgWhkYBPff/aCdx73Fww3YsTi8JddeOTMynjhjS9+18eBaUXyezV4vaSYQsvLYb1
yk6HMNwGrjqUfpHocwjJvwv//Fa/fvbl5UhXjZ1Hf4nh2/q1f7scE7eATjDRXsMKSN5rAj29JpVL
6CnatwRW4N2UeNmxmZq/GJDqpAoWen2Lh5nwogPg60NsXdWdJ5FI1CuDzJ0ApxWt6qMLrILEKcZT
zAW0i/FX8+skQtZUacwbb3EtNKzaFnBlCEqMM9+/xIxkIeq5g7kOt6dt0pZAYiuzOTZO0wZ9LJG4
m9BV/fPSXbvryaYQNUepf0UPXIQHQ5lRGJQjS9f06Ql/e8MvI4AZmPukm5YB6sYozI99ace7uu6w
VKnrf+afAcsAgbhVAANGJ+A4bvz3L54wXopyh50ilFECxSnFg3Cdt3Qq0xsWqNffFikavGIpKxiE
v3+UNA1vyiId36EYsyCvYxIurOlnXo044OR1t3N6HLrUcqbOtRUlQN9Zv3EurlU1ayFNrm4zBwCB
+/435EnvjGqp0QuOhmjXDCbyH3pnbarIEL41DMvW4J4PR3pwh8Iw2kC4nhf09PP/OWSEHwLOf/0A
f4+BqbZESqeq5ibP3P6Ue7F5yBevehQoXeJBVt3qT60vdnFKeQx4KKICmKzLrVYnyC8gTM/dR6/T
d3UFId7Eo1Cixr2RPV59FEOkdZaENsJlQJCxM2P41pqbVo04sVZCnLPwGpka5db3XEPm397qv4+6
vEmqsUCruGb3ZrWX+CpaJKEux+ZGsnKtAMIShGbDCuOAVnCxaxw3cqQ7khfN1dx9telxBGBYcl8C
9D7IISckaVp1UGOj2rnGjImqQtsRX9k2lF2R7NweK64bsWONDX979dXzmZExXdFL9ira9RL5Sm4T
lGds8KwA1BJDUAjrbbPV7bL9K42Q4+yWarkba1EfklYmu2zsbrnZXj1T9GMgFhA/ECa4iGKW2Q+9
ipzvZmwWd5/WsxY4Ue36gzVCD5Te8mibuXJGNVT3y9TygKl60RFhOOPGxruSLsOgQeiK0hh+4q8G
8m83EUrNaJTVHO4kEyMTqSa7M3ph492E+VWd5NaNdPlak5I7ln4gagIUoZedIGFYkdVMkHaE+gjT
fcQpbvoSKyMmp3OGm15XLgUC2jly2HHW3I1t4m1TtHU/Ji2q6H/eEFdfHsILSJy1SX556gSmnMVS
S47C0qfBqvm7k0XTbBrp1Fsrcfrixg68cmUyoaAdvwL0ian6+1Aqss4quqahCmuxdqtGO/WlWPJA
qes3UfXZpkuG5sYzf8EuLnc9MQUBKlYd0PNFDuWYSzwqWguqjv5nqMKwYUopp5Dw1vpUNc3G8/D2
8/IO17uZ3LHoSy2o+rQ8LVVS3VmdEAe8Hcqza8Lxc5kfYBBbKRvm0IU/mHq1HxNr9vV4NIIZm5cd
+ufov08G8u6K0zwUsAW3SVrpwDOcW/2ka5GTxiKzOlqLnNuLxBjnhlrIejA2qhHHx7Ko8HFsrDbA
9eZW7nElC0aaaeUyr0PqvxVgi+lWqBAvBhBCTBN0urib1dJ419C22WD3QAc3T+YD3rTdjWh6baOu
Mh88m/4+Yinv9w28I89tzcQEqunIHTr98jG20afs9SyiFFHV/+FgoL2BzBfjKphYF6ldPthOqpsN
UUE62NenE8L7dQxiUkSaX6eGfaNxe21lf3vepSaDIdTFSkANQ+rpJ78bWiNsleQM1KU7SHPM7/vW
wAoNfeob5P/1RS7Pxtqh4i94K0xp3i9sgkJdVarAG0Dc5j9dq3KPeMSQ/i/z+Mr8MEd8OwVt3zjx
dswwLPxzALqCuUZgFUYoIZGW9d/IK5mWsaPmRqd7sAoaDtV3A6mTEE09uWtWFLVw3BHR1awETzXp
W7ejcw4RWD1L3W79cXayu7ERxr0a2zIcyFlfbvzCa3cm1A8g0ARtfuDFCmlSaTSHp26qRoHqNi2F
Gdal/h2Z83k7tmLBGqRxPxVxbm8NnKh9ksjiQY2SNvzzL7n2qeAmegx6SSjgY73/VFbead1kwWYy
cTXzO2BuQank5sFFkvto97a96wfzbSFB3KYzva0bn+panPn98esR/e2iLBOrnWMPANg0SfM1ouCH
jUFnC4EP9fXPb3p9V6z9JN6SBvIl5U1pW6XMKR43S9Z7vhrV6VtEJXasC286JJU7rkYey+OqALAb
zU7fN1BXvkYmvrqy9OKtag1Yb43SCcaxLe6HNK9uHNhreLi1GcCPg4+BCcZ60/22HCkezJ6V1OCe
8ljfjPpchv2owl82MeTtYYU8x64uz7pYKhKtbN7FapVghsJlh1u49Uzt8r3UsxeP4vEIFNKCdTCZ
J3NM2jNV3/xVKWwA6JmNI4hpoKo+5t056RftrZ9NF0zQgFxu7ZA+WHm9m7wBlIoeV+eIoeMW2QF3
22C8cLaY8B6tXm+2faH3oa7Z443GzDXoBp+YKQtdA4Y/l/k0y2BWGl5FG+7E/inB1XLjpZoDtne1
nEH36jyI3jnq5dzcZcMitm4ixtOSdnaQGubyUDvZEDKwwRygcZxNL/rlYzPa+kPci2pn2Fml+Wk2
/0BpXw+twbk1qri2saFUoOZCJuQigvL+S9J0wlKmdLVNF/HT5zJpd3QscryanPbGtXIt/YFAwvwF
EAQAr4tHWWY6uP3AXGou83zL1CTFu74v74XAqtyZ+mqD809/Q7fq6vsRv1aptlXv52KnQvqndu2Z
e1hO0W+NwSo/jqPzFZlM/Ua1fu1JoBnWb4pCFtCh9yuJzy3Fm8KT2nbsDiDAjxHmhY+5Y9zKB64+
ifExQ0bAVYAZ3j8J6gh+6BPXBtYa4qCXVR0ugxaFujMqN/b31WDkQbwl56H5iF7K+2ex46W55Pqv
Nr57YGiFdU/8ebLrZhO5tdjRBfiRosp9dDC42OAB8aSQPb1GJXMvMbjVXYXEvQ8oyQcJccuU8+pC
ILKMyAwNYw7g+x+3NHQNgbWxo8waMJzdYGiOhdMmTdzmRuVyZfOSZq5ajAC6UTa4yMGw+6DZimzX
ppXYOnWxEe8srcZPxZvhd+cMUGdcz2+s/pX3g5sI8RPCCo2PSwKJZ0qsx4Wnb2w8xkIRmwXAJWvy
TayYbzzq2ocGOsKEiCEhpenlJEMTevpvUAK8nHqfQgbwcRmJz23RxkdEkcl2+wyXb1lk2yaf5509
qfnZLMo6QEy43Khj1m3acjTu5FDZGH/Z9cc/X4zrEl9ka2sGQqVqMeuj+/b+a1MyaysfFRD2DJDX
dKb2mCET9c+P8bunXHxod0gxI6/ZU32dKMckwcTEhPC/zxPlFgHiWn+PxjZcbRehFQbia2L82zVa
jBT3HQ1WIAJWDKsuH3Ztjd9dqeFxXAFdEBSKZ5LU7NmrDHEAWFre2Ne/+neXq8rpZijPiId09OJ9
0Z/D7XlmYjZ4bbWbbaCtQ+Q5m9Fcln2h1Bp+WkYbTpD/t4rSjl+yBBe9xF31KNwk38BJkjsFB48g
wmlxp6EHsyHdtbZLo7hnMJvuUwusHTy8Uf8QeoczXIEqXT7U8S6V4suf98iVE0PHiYkzCjrcXZcr
qvYzM+kZyYWpxeUPhfLsuJjdX8rYyt3/8CRKB1SiGADyCd9/O60zwJGsIB6cVOuX2nDGXdsndPIN
Y/x38vmP1MP+v3mYIvj123r+zcP0/LWWv+t7/frP/63nRWv3XwhM0CHBMpq7bKX0/0fPS1X/xRAM
ugfOFIg0r3jG/+h56fq/qHOZva8aN0BzPbbxf/S8NONfzCMZUKzOphZbz/0nel7vg5ACJpgcYk0n
3n9uUSspk6rSO5CzMQmTt1rAFFNrr+K/J/G/f/TFLZYncTXC6i0OYqqkL/QeVyfG2O4+qvIlpPTV
n2uvsO41qXp3lIz6qaOb8r3Smc3uEeFLi4CM0+n8RleH3MeKuWhoMVGgOU5dbUVbNcwpJ8s8zklU
/AAhOz+Cvp5nX85u8qmLPDcEVDg8LF0nHt0yHl9RgZ2+lKPdvmVNWn/EqDN5wYmi+4GdHGmHcDA1
UOD+PmXQk1/cbpmfpVqOnzt3mR5mE/MGd+mjt2Yc+oOrWPRyJw6l6k+olf6UytI8p7ZigK3TjBfL
6ptvXglWsE47xBLrUsUOAg2T2belrLq93gzVEXtTfd5l1GGHlVWU+eYwFeGyUs8LzWrzDXCG4lOn
OuhSySyzgdiW3hblSeuxcxbnG9doz4AtUrd136fNIVO0NJT2XD7oDuMzKa35+7TAF+mjKT3NVTef
TK9GDUculokqlG7vwU43NGahj0mtNe+oX7KTRxUYb4rJiH/Esh2/mjGu7cHgecyDc2e6p8QzY79Y
sug+gzAd5OVgb2ql0pnmNNGdhGbumyCRHuwmWsd59jz9Nepj/AamYPo8dNnyWJVRHialYz1jR/Jv
gPNbKlL9xWEcgVABM/i9Nw/RQ75Qjs9ehwXUQsfi0CvqHE6pkne+WTVDIDAcOfCDLN+JdC2YWNvj
NEbOPi2M0vXxX5Q/dWUWid9KqX1wAIm+qlqK1aNegKnw+YLxS99bEfjo3N4PuQ6/QDWVg+oM+bAt
OSAfQFZhVQ6pAj9Kk2Q+FZPCbjayeutWqXzJUweNyslN97xCdmqNXD33qD0Wm8WCOoEjaTred0mq
PliZYubBLDB39RVljH668dxt3VpTd+ZAXblNpZvj+Qtml405PsH/bjexh1NDDNTJJ2OSapCJInpd
6rkJxmqa76DNVXs7msyP2IvGj3Wvp18ybUnuLGm6D/rYI81lDTLfT0Wvb6MZNpUfISf9ajNZ/TZK
2Vd+l+B9SIda3MVznvwcLIYcdZuRf05iUWFxNrXzOPeTcpi7KtlEfYysRKrJQEaF/R2aSPKEwW76
IJISC16r8naxWzbfJE58pywTEbQwC+PFtmieBrQe6HK4WVibeZfQrVWwxaxF1G4dT2p7bZy72Dd4
v+/4CUsM+dJx8lNX7Rq/BaK/EXDWpe/Qu4GhBuIuxVs2G7IN+tsNTocF8ChoMF/mdIk/q72IzmKY
rZOJKfNrqjYdQwmlfMjcTmHLlvJTp1fmq0f2dZ+lS/91sIxc2w+zLbc2K3Mcllh9sdiPj40+GF+N
wSmx15zT6tA1A3Z9kPiOtZF4YQMr5yUWg8lPm7QHcy6N5iSA4vGjcAR8VpByx06tV+56N/aEP6jl
4Plg1tHlnDMLdAUTdB1hrNo5sRVcGtqcL3s2piddbRLXl7lnvFGQ6WUg3UrnCUMpw8KK+gN/IkfK
85Q3e1am10hR+t1k9NOHXjh8PJEMQT4UdDz7fplCzEgbKAyzG8yp2t8PUlHDJs+Nz6oyzp9jM9d2
aTvJ0h9g5x566SzbySYp4tXlCWCOs7Wg9/i42RRHJ1OaUCO7/Ow1Htpai9C2/dxoNrZyynia2zol
NGb98NzhvnwWUzcS5VCnelkmVf0wg7OSG3eKmoBvbxEnnck5rBRaxAFVZ3rMBk2cJTOr0o8tJf6B
4H7204jcqdsUqAqGSmTnWMBPk7aLy0w8TemC87S6uO2zW1kWEAQEo4Y4kw+Zpsin3HMGcOpzt6/6
pfrO10gfJizi7gZ78ba2Mgyf+mJ0wWvGYn4ytBjb7aXqpAiWCR/7IHaNDr6RJ3GZHIihlEp11AZF
LPCRcq06+wo8YmgDLY9gJU1K/5C2jDH8ssr01scNef6hpLW9i8Dwit2S5iLBRzBrnwBCtIdmMq0X
KIfDfjBJM1u1mB/R7NA/mc0wp0E+lcUrFnvDGbgpGxyswjbuFDUYtNl4UCd1mv0R+NTZIxA8dUYh
sURJ2y2f1m+mMX8m+fiSprNxP+OKvG+yxUj9lSH+08avcDsnEw2MrPQ+RJWNs6eZeb7gn04M/Fry
4p4wI1Bw+wuRrpFiEb0cIH/lWzIX3qs+2vIYYwI5haTSy4ckz8fHpEnkAVbd8s2QmUKjv/bu+qlK
93GlWpXv9it1lCtvPGm1Z+1Mw8A+OU89Dmu8YEA7tVuvddNPUGS8cGja5mWEE/ItYZ4P0yzKktfS
zJGCgthuBwSz+NzN9XBWMQz/MZgSPWQ1jpa7uHW8TW87CuVcNLzVk6HssrIUb4rbzSEkx3Ly43RR
TkqGQDXUkRHfWUvFTRD7vPIeq6rxwcO7jzRmFN59LWuk/+xBPbdaZRyGBF/rPBVDqOObiCxWpt0b
1I0nxUvsN62wMj/3ltgOvCbi8lfnug+AQIxduCKvdl5Tuk8YKqdcYnn+koo+Obhjqx8MpS1eRjEZ
dzYeo0eqAwcD8bkRvsnFs8OkvNP91eA3dOJKi4IaJt+5Ku3ksxza+dkYnQWGbhTnNUGmyk9aNRqR
v/TCe7Y6I3syB636QGxudh2jc3BgoHUCLZ1bsYk0b9b9ZMG7c2PVtXpCHMS7g+dlHCFmKmdnLrvn
SDHnkHyoqjZR13l3kdlXTKgUY/Adq44edNhHR1QMu79aXV32qZuGzaChp1bhTBhOXm9/SqZs+GsW
tnEXSdM8L2S5XwxZdKvTuoZRX6FF016zZ3nI9PJHORdjANNchkqeJxuX/+XZyzNUE6Y8ql9UxfWe
K63MtkrSW2EunOZQK4T6pi2d4yyxYuarGg7GLrH9xYxdce6nTtsjWSYKP7fd2AmEbD/lpY0xHKJc
Jw7usqviLCVDm5Njh/rsz1ozapRrfhmnak7kBJNo+zOzJT1GuGdU36rJzN5qs3a3WVHUYQ1l5a4o
nGjvMGOEKimNu0nz5IGpKARLM3aywDPHMQ9I27IG15KoOILRUDhvNPh8gzTm2Jut9pEa0D0brTY9
N9loHHIhzU9Wm+gPU62LJ1rE1h5/y0XuLKEqnzwKRFIOpV92eNV6u4TY8YgRYvxcekW+VbMRq132
dPPCkCre1CaaplyrRhxaogENU1lZgbim2YHot4ev3agJvymH+5YUY0cEiw7LjNMpiSTUzKhUtAMh
Ovo0aer4sa9S94MqvfjDGI3puRJu96VwliYcMb08RFFfNttc2D8idyApMeWnxh3DRSAZX0dqsUHv
LbICEk3nOZW6tRvYqEc37ZCyV9veux8zBKOiuVfw6eE4hLGOnP4grSgw4r5/zRavZDWTcvxQ0R14
So0o/8vK9firKsvGxK4lj85KrC9PBslgiCKEew+NwvuZgxRo+NdSgqwtyiL2LRvOuY6VXB04I7c9
4IHSPnZRVLBh4gUrcbvCptXC2OajPjj1R7XuC+KfnqcBJR2q+4ubib9axY7usH7OcjIgu4IlGunz
HiaP/YgsbXmmEV8kwTRMpV939JnCUuuqwKuUal+lM02xqJyNMNXiZr/0fbvpq8y91+IMQNzU2bnv
QaDeJXqkoaMVlWKLLXZvBAaUn9UWdziJynJPol3fyGlKMOsz5U5kTfE3T03aR3MtA7Eptb9nRW++
JFMk91M5ThbUhaRWQhnX5dMY5+l9bi5OkEcZ28m1Yvh0MUfVGCvnA3lVflCLZbpD9gvQZmFY8jz2
wgyrQdfZWty7uwkkewRPqlZV6rl0DPEyr1OeItXvpha5QaMMjeo7dpVu53Epz8IqlZ2iVckxRaXO
DiqoH6HXG8sHjen+QTpifLSQgUUbUq+faNOZ9xr2DZU/qugQGgCzd9rQLGIzgLY9ruZIeyXp0lOd
OlbqO3qt7KNWqz8UizL/yCjTgtrK4rMHLjjQMeT+iUW03OE/0HxOhTWc6m6RG5FH+neBzfczzSPr
fowTe9UNa+clhB1Rnp18GndqE/efEjeZuKrpNI5Cdx5bgKUvrd2mZ9PqGvwRDGtCEDkzH4mL8Xe9
zoyPaEln7Waa9VmjCsGeoHEHhzqpGAHTuGgRVE1ldz7GKV4oW0u50yRySjC+9OHk4np4h7qot8Mp
vguKrIRrLBdmZ1jZUYIicJEFttIZnzWNcXBlWkgJO2aNYUDsmNsWyO0bsJn6oyfZ2V4GXtDXzNr2
a9tSREBSZ4Xcem7gLaXzg9koVuxCzYO0Tqp7XKWXUzs4Kl95wpY600fMeN28+LC4Rd+G1K3WDuKg
91OYNQTMaWnbFTVvftLHqOrprLao92I//aEdvPGAWTXt9lpn5KRl3Rw0buo4hAcJsl8doBigmNP/
1MF99P6MT8XjLFXnLxSQch/tlQLON5nuvW6zY/zRFuVjIZ1DHisAPJDXnX2LnUTCPZXdR6NM3W9x
r2TtqZtjPQ0GvaEExi75q47IwymmbfLoJmzyqsuizI+S2d3k/ApEwCdCulyi/pzqeX6XyY7EQpky
Pki3xHe6kiQHSkfrbPUOiTR3OTA/L71f+sJ+y5GL+qphhEXj2bKf1QgZXKDZLUOJOLbgDrnFY90M
6i6PlOo7LCdjSzdbDL5bDZ9hsG9KY+kH/CQ7o+eGn50AKY/o1avj5s5eTOeuV2r1XkyqtpXjgqm8
pbArsJ80H2YDPjZYV2ez1Kr2urhVu5sQaAsnt5cvdqaoZy9Kpk+diW9JoKSTdzfqbXXUHaSzzIHK
GesLtImLba2zT7MDLqqab6EZ8MOxZf5lzo2l9Be5xNuWoulDBKoXVFyZv2CQaVJn4o3TIoezRQYh
/2goYvkpvEnuuthJ7ucxFoHtNJ0/ulb5ZcRSiauH3N9XpChPNjf8xo2WNCAfQJQT/MpDOcK49L3F
gyQ9lEuQx57zdaIIGCi9Z2/2O8Q6Tzo/ZYe/db/1Us/4SI+p9bU0VvYkzh/GWVleQCmb+6jr5bbC
6fauIv6tl3q/bVvyRW4fRxwGb5nDmLQynBdQyrGmpyA51qtQZZj+zc3aN8dqLDs0W71/S1SN4NAo
6me6DZSrVbfufXfCaxyBg8+9jF4wvh5Cp9HmuzKtqfq48zJyr6reS1th9KVUDj0Uu5uT0Y81Zfnm
OPmrVPM6VIxJS7ad3StPWp8rd3UtxafB0OSPTKnM71is8KObQbYBpUu0VbmrwlnADgdIyBxELN12
RpSd4sQ7ThqowKUmZJAVrO9tloM4lZB4uAu8Yj/PtnJnORUJe1x5+FAtOh0Rvba/tIsWPUz5hMl7
QrVUDm25qxVS93hS6vuusYsdgJD+TpYDY3uv6aeNMaq4bkdqvdBPb0zpp0xYEFpQG/G4Kk409Fpc
uScz0Y7U4yRcdpGUL52Rx28JU/bj1HTIV/RO9Yzjqfcd+Vg7C/REJOf/4+48miPHsiz9V8pmjzBo
YdbdC8AB16RTB2MDYzBIaDyIB/nr5/PIrK6KHCuRs5oes9yEUaS7E0/ce8/5jg0WKPG7Js2+05Uz
5qAbS5efbym/nHh0bo1K6FvueM3ZKpw2VBvtJVGx7VhdU2+UUY5HQ9QdWBfRz0k004LSOE4W/aAt
JlemQoxMBEkvb++NqrGI8RkTbkFc+kiYl3ys2qy4VdQmRovK0dTTJaLKYS/UTY7DjcTDu+tztfuO
t3reqrXDxpxToJu+negczQhC7sDwut51n+tjPxOme6Fy9Y5el9bvoLXrJtLAUt4YUrFPciL9g6sX
cMrFzYcNl6bSDEbFqEjXabKhjIyaQJrDOlfaZ5MV5YtJICUu2aRQyE/I4v7DduaE5kLZIEycS/di
DH12pQMiWvzhxOtywcJvi4gNQHP8Nq6oZ8Zs6hjtOwTIB3lmJfcDapscjoeVbfsxb2p6g8J8NssG
xkTj1LAS+mEObVvKF/JyKl9zFOdoaUV1aFojjThD3dwHIDbeNG1ab73MxD0o18wCycr5ofugQKuX
bGRC5+tQ9tsgsWoZ1S3UGN/ra/vJMNkiLrE1rtuKyMgTHQenCqXhThsCSKe7YtRnRM5T/8Nc++nY
Gy7D27rvVO5E0qoj2x6np9kakJu7ifk0Kbbyw83QhttN053tSkN8wwVMPjZe5mwdsxK30omn1xpq
m0dVp+gwTKv1rtHM8c5SCKlRF2pG7u9uvScQzJ0DE6DJfZuI7KOCsxgWq1Povm6vWuQ1KyjlAgjN
Hmeh/YaaAn+hcDJ0jMzBk4iGR8dW46wPqBxl1M1ZmvplrSifLRtc6XetVx+s2cHEVLHyq8JUdxDO
SWVPVKpAPUvXIwNQ5aaYc20/pZKoB6dXGe8m1vrNnVPWnUOzz+UE4xJaFzDiaMNmAFTcFVuxEj/M
TMNeB1PPPmhROl9tc0x2sqzxhw2KeVaLfPm2JquJVqqJt446fSUUXreDMTfaU91b5jeh98s9IwFt
CR3APocSr8VLvy7DNoaXBg4uluQlGxpVd9Mn/VOcE9YegIkXt7k0u3fTLjhyZ02Xt7L3yo0acyf1
1zEzI6MUgi1Ud59dHRsPxAzzPCm6FY5qoRzJot0VfXIL/4L+SIGdKQaCw2RCpvFXXWbZj1y4ZuRM
7vgQ24q+NVOnKXwxqjS5GgdGadbbkuqodF/onScmO1eVar7rtog95lG4X0Wnr5/jpM1PS1UPB3u2
yKMXXS23iSd4fC0OtYOuTriv6Petb0OXsOWYlT6FnhOTnDzkZnmmT2q9ZyzMkcCjKca0U9R7Ml3i
Y458aJvbM/52baFGDyreR1gWMhdBUk1DSLU3qQE0O6wjzjqXTVgt0j0qyTX3O/MmEV09Dq/9IKrX
zknWB502zD2aHi75Xp2cM5JBkWIvxnaSirJtqHwGP9eoCaicKGbahaC5IZ3T0l9tZ3gcHDWP4lmx
Dz33RtplCt0Sko3awxKP1aO1svuB+xsjiot6m5njEpZqb9/27SzvFmNVA10tUt8Z2yyoO1S0kl0m
LGNjurO5LYRJuiq7KTGNqOo0ap94HA5VUYubia7oS67KgfvwoIBtzvUm4JKaPtcJTbCq1p0ukkLr
IpzBc++XizDfhjxrd3JelrAwJWgeqD8bK+27UC3qhEFGraW1bw55u+EDq3baStpcYcbeQzZl5Y1a
xtNmSgZEnAhZb/Sk63ZJP2UhB4J5mrOx8wt1UZ9LS83oJiVV58fdXEcdo5NjOVfVXSmkip64SKiF
jTksNFfkm8RQ3O/lQjUaIF7o261Iunw7gBT/EEi7zxKPSg7EQCbDxmWPe5sw4k9RXefa11Ib3ce6
W8v8UItZLPskJewdhL+TdQGOWft5cZzpVBXjuNeIHjwpvVkqgWn1i/m1ryf4FO04e3WkEb1Y72kr
jU/rqKjnnPyJx1FNsPM2tNa4xDVAVpid6zihuN3bo9+xRt8ydCHPP+FoY7bEp3wsuhd0bda5G82U
TnTcxiEav5w+/bq6zGYMt9eCJc0dN5KuUqbXiglttmJl5U7vW67MHDtKv/GSZXnIB3IwAlOTsbKx
ezk9ZrGnkai8Kt9q04C60cqVRqPdmhPy7swQZGRkw8D+vnYv3VxZEwlsWNPDflw0c6vOND9IdmiK
R2F2sRaY7LTvMl5G1ZezXaQULr2wdoU1LqQONEa8BCPzPnYST9gVHKteT/2U1tdd7aWijBbRGeOO
vYx4ghLPztU02Uxvi6lV8TcrxpaL3wE6op+nykqFy5PlYR3L1kJl2y7trgvt6rpbm5NVvYGYN7qb
FCB3uk29VS/vZSqZc6y17fQclVovIETl84fSKXq+oYLrm9ByO4o001sNby8qKxOBUiitG0xNPwEa
y9wKN75gf4FplKWRmyj9feVyTQ351aLdNsyD6XK6Sadtxarn0YCLxwqSWtG2qsoiWZU54cSulnQH
EIwqZcqy7tSmo1Hu6BdW9yL3ugDapfKUZbpyqxUe/heu3OKldtx8PU6VbO67psx/rN0gtmW+dpc2
TxpGmUm1zbMrFsFwqL/9ZXLmo6XoHZhtka+fVa6I2S9iR9IpHlLttQdutPpYG7iXqXZPoVQCMn+y
krpywm5eHXwHLNwrZeHJWZey9tu8cYwA9E6+c6aupUU5ZMOx1OfxMTNqK0jVzt6r9ZpbEVBWSZYd
l6sFiV+QplJuXSGH81rH+ol9bnhZ5dJFOeHaEiKalx/7JG1fKpmte9ZtfdM4SboTnVveMXBNDqnX
0pQp0V09NmVtfg5qVb3KCWmIn9i4oLgTMDMdCq9v2VFa/YxOu4zScgZmBCq++5DskqWPtqaEJqj1
D5mmk+XtsRqb1ZqYIVkkljj9FGjxYCp+5djDQ7cM2T0xDQsyWiHu9XTWjiyrMWzctILS21aBEcvx
sYRQ8bDIwj71hr7sZ2tlQDePOtlGaxmpaWMEY9NYn1ZmWTdeUi/MOlaD+VuWMKrIV7d9XuyxiIys
LQ4j4BI0jgv9HVlg2kWTOz3LrHKln41tvs8XEPTMte23nNEDYQJwpaNZke0lM/rWDlkpyoss4ppS
uh1SBDhJMkaG2k/RKMycvsdkPieyGwrUUXZ+GzPZP7u6ZD6oTonBANFub9RKUkG0RDGFtVN6tCfa
NCHGEfnZZlLd+bbN8uG0DHUcOPU4hG7VMz1wC00Nx2lYA6QI6YYko+y1KEDY+r0ox295vODWYfzj
HjR+HTCragA8N1vaYt8OMtYm6t9W+9HVGvpAI10fnaQclfCneuRPSWQeRcV//3H9mXfRLF2WpPK/
/uOXf20/xM1b9dH/8Zt++Zn+v35+GZbgVbbyyz/CWmZyuRs+GAt89EP52+///Tv/3S/+5ePnb3lc
mo///F/vYqjl9bclmaj/XhGjX+3q/zgq7+Etq+VfTsN79vZ//NRvOhqFjDskMtcEdVxmWEhVBHO/
CWkUW/uiYjsj20rHyaKh5P5vJY1mXuP0wPSoSG+wIl49YX9T0nCcAgtHIIdnzOQV/vx8/0Zd5KP7
hxTGnwqpv+ldeGH6T2ulCQ5GhZbzR0lNt1gybuK+3HCZimjpZzTqZqWJVJEevHa23ivbah+m1JOn
Epu+5S9MPLbFImB8OPVHmVkmumHpLHf12pJ4b1Xm+kYwd0qtN9Wn1VZpzK+ipT+ix+lwq8+IyyvP
vBSK7r3VcZZdkiVe75Us0xhXWml77peUPoArr84sgkrXQKtw+1fKuNShtNrxmQbQXVaocNK561S7
WSabP/8gn7P3jtHYp/zjY/rLs3w7fnRy6D7+cn5r+r8QOPfjTfIM/fFn/h98tLEN/LNH+5R9vKfy
o+7lR/bLkvj5c7893B4SMVaIdw3mgiGNN/mvz7b3BbOKi2UFBTa4H93g+f1dJGY6X3QSNlCPIR7T
8fwg4vr90eZLP3HjUE51hrRAsf/Mo/0zze1vjzYGU9ooV4/plboHM+GPcP1BnVhDXWuj5qqYQjCX
O67SvBVFXuCbk0OUwOS8Qcw0+NJs59DgZEaVsRQbVR3sR6dAM97WJicr/sRtQRAfwsnvigkQvEpo
UvGoB6yOW88upk0RNz6JvqcRO4qScb0s7MnzSbXVGX05DNvzZpF+2eVTiP/S0/02i9veh0P4mVpl
szHF2IODIVkjYwj2pBBIwqhBd/ZNzk2BnAybO4NbR8xeaIiSeO+7yCk2uZpeFAWZsMsI1y+0iUuK
wQRQ1kCYPUYR27jNnXuzBXTw59fIv7HZ/3vL6H/QkQDh8p+vGwqdt/rXA+Hnz/welGp/ueaKwNH9
ieTRrlLg384DXf3iXUNoyG/67fH/m7DSsr9c3QzXmHZTx7V7dXr/vmYs4wtYc/QlFvNsqgTrzyyZ
nwkMvyyZq6weCyd2ZI4e9Ses5e+00ERRlGhDrGbjOFexeVMzUCFuzdTfFDeRxUZU4/JSos957Ob5
GyVyHKhrRmUA87DUQkLrnX5TWLI6jj35j+Q5VDz7hlBcJWTsKYmJy9rRuzClZjWiglGWTdfb878Q
qYMq/kXGCbPm6qgGAIehEEMq6KNflaJuj6VyVboR0f6aeqRat+mwddfUXA/t1Bl00Yoy+5HpnXd0
KrX9yBqgTUHSTn0SIIpL6FE5WIP8htZAuhn1JnmSVZdd7NikUlmZmx5nXTNwC8+JvFcTmVkMnzw7
44q6uKhRjEpPUWe6ZbKD8zW3u16XCz1nVWUykE9JgpSvFeVXShz1MNGFzuhmTWg2DbYI/eIlU/Vs
Ltns0C9Uyw48MnoSPwGn8X69Io/hlDhzuUnLBfElWnkbwWAmcS7nM7ExPgKO3ApBVFQlpetYpEjY
DK31RxtSZoCvfaG+I1H1khoSKJTXFHXn987oNhQYMWpDlD7jaQZifme7JdbkxDGmMQQo5U0ByF+0
ALKytX5nexjHowEJyIl2yuIeLKuOm63W67DkoAE2tCUdgCTXYUfeuVUAA7Xu9qU1Imt18s7EWIWk
cQccpe18N9VInSIwZd1hWE5erXWSFzhiRLyVs56Nm8p1xxuXtEfNV4d6Sjfg2RU71EqHzig9uXlF
Y5cMiBtijUFLNhoY+r16/RHLDu5VlU7GJ4ELXs+bKKdHrRxGJShR934kjNHSIC26LJSItm406GX6
rZhr/YQVjDlCRVuEg4NXXBlJpwaNk5PGYKnT+lgYiTHdO3YimZ70TL+jubX6WxU1JtFITLOQChij
bmyMNrNObk+WYJDCGhAbtxqqhAa5aT3XQnffswlIHlPPNM0CLAeFFgjMsW2gdUCNghQhXunbhQY3
NetSsgW8uptvsYhPcqPUKh0hpIWueVIQl3hblFpjd2w7atSrMIdMwhhOXqAWnugjnkS19Mt+WF00
TVP6NjVV6oTcSb3XxZY2X8N8IPx6LERMxlkzMe/LLfNBl+NW53Ja+wpJi/rGmadp8A2Elau/quki
InWJYSSj3Cr3PH8LSatdYW0Vc2D6WmaKyINyjacX2OrdFHaVO1w8ppy0BEYa7nGuufcaZ/H0aOh9
/jUvhWOjp5ynb8jKSpjfitLMKL26QQ+surbTPRpCtfdhvDWfSjto7wNTcxRwDBl3VSNcd5vQlP+s
rUWeK6cQj7aOvrAfaASO7CGGj208OTLQnL5XaWIfONfzFUGoiP3adV8l4ej9bk2X+HGRLX9sVCrM
WMCJv5eN2nh7b1j6lfWtjP1Bb3Ji8HoVeWjoOLX2fRmQBG4RLbtfUciMcpemoMNJHmwqHFkepgzG
2bMTyr6gvZPHqWCqYtErDgYlJlSxQFm07FE5GZrfUmizSWmK80lZpOX7kc9746a2yKJBcaQWUiq6
7kbtumsqAXt3TedA52bSC3gKPrN12LOdWfbfdavoX6w6qQ16CWp8SBggFttKdRTkn4YpxWYsk6QP
OJH0R6kwPvMXe4KRVNM150GcUmXGEOos35EXCECb6MBzqKfJnWCgV0Dk6R2YClOt1X42T7kIR7Mz
oc4qPDQb5I7ypWBr9QgozEzppzE6u4CWkmOHMhsn46g6VRX2jHIPCf+O/dSOi5dsmZQlsudyNPx5
biv63UOZ3FOc5CNow2xOAg2taX301KWhPKe2Qb3ZeuSWzmSAWIjOjIHoNHvumZTaWqZdklgzkwgZ
cFv7qqZVAqZPkwMNHUbTiWShVYCQSX64ybq1lTulM2M+IWdyXLIXCmDoHqSnN13v0kfX6M2KCUBh
/wBdbc6hOpbjeLLZ0KsfNjONIGWNM+haY6RwKqE79HI73VsPipLRYuxzm2lzo9fLMZl0t7rmGcxv
BaX/OZtlMwRszOY7fFcUFDzVErWcx5YlMrtX/cGT+oNHMs8RYvTylC5GWfKQ9/UdRY576yC5uNPj
uf+EGKd/n8aaiSdCS8vwWb0FCPy+d0ofejeplalisPxlLO0uLNm4aa1PaXKbVw5HhSCDg+kfT5df
tHGindxG9m+olwuy+QaP5p9rLJkRdE2DECKTjnzKTAdt5oyIn4d9dKxlh+KXnrqYYM1E4Mzktzal
ceUvSLiZy6VFhup3sor31LIQndRYVnOSsPqYUXpbmvRXF767rOCoHlDHGklgsj4utkG+tG8lCv2s
dlrcJVB0OZCUhhgm9emI1xtnmuD9AwvsybaxTKs46Z3wLlMn5eNcqanc1HKKLwTpaVynjRTgnNbW
nft/0Sn5927G/+MsRy5OoX/cMblk8v0t6+q/7Pvyrf7xq/3o+qO/t03AzH1xHOzCOPKoHo2ry+j3
tgkm7y9Xrr1jEDIOYfvqMvq9tlR0bEZcXik8yatyDUxo/31RZn72s90C48Lkggtd7s/clHllf2cT
op0Dq8KyGCCYlsNI64+mUFJI22YEYHtjzUjOqmFATsFopp6zYoNs51+l7v1sw/ztYn79/10dihoc
bYpjB7/xr/fZDip8hoRWv1Fq9hyVVK5QR8jEcrJv1kn/pmqliAT65q0SX6rqq5K0BmNW3Dp/99e6
/PZ//PvUjp8G6l9eCKGr1xs1gT8adIQ/sijEWtkIz4S4aRBdtKuON6POWl+r5vTY9m99VcdbI0P7
gUTT2XWd9cns6YEWOzTQebBuUIfcDcKrt5UxPcJCZ2euTO1eN+OdRGoXId4D/tNhdiTCwCCEa8z2
66tuN6tfZ5P4Fzgz6Dt//EPiSbMdlLp4yhwTrMyvH2xjtWlFhrUOZCRI0mDofKauxrtl59zkgMUf
BnVnlgez2CcMsuWu7O+4DXcXr9mzBTnmzlIC+4Nh5FUsue2bt94NVz3sUn8uAt4vRgW/P4vzIk4E
ZrpkFSKHU/za8TGwWWGyt9sNIt/EROjqdwmTAESakc4c0y+UiFv9ioCU284ufdG+lQu5Qhg2EXec
TT2YUAwzE7/16mebObgh3mvtYNu7wdk7c2gxRdgh3naawCo3Hi4AdatV28HdGl1UpRsGUPQ7nGkz
W1Fp+wvZ3mSneNzbNs39cOmSyHb98q55cl4NZpA4j3zn4qEb6oMkj3CiFC6qu42IN2yVymmM7O13
LqTonhxfexF3iHpdX/UC1Y7mKoqVcOnfZxmSdCbS82oE8j3rEGgEELiqIyLub626szy/KAlJ8Ytq
u3REkPn6OT87e/JNH5gWoRyLP3oncgvfnX1xTLiwBdZDz7vKdyjK2sp3Hg0fv8LW3EIN4wpwzl7W
ZBMvuxW7mfC92+k5is/eaTjG2Ap861EcZVSe5q+e5pvnmrSTZDMmm+T7ylAuWA5dhAT4njxvwluo
oubm3CfcPbbGZVS42vvexkYBcOu9lluSNV6r7/XZtbZVs8nnIIniQN9Onzn637vyNAXeydunIffD
0U+C5tuyd6P5OQmYSwV2yHvcM2NGaVmGzDDpgZKk3Xzmn97s558/if370Q2sQ+cnkThOCQIWf73k
Z1Ns+EBf660VEC8tNyDVhkgLih/FXnxd8q13757WrXemZtx7H+NNeePdVWAflqC8Wd9Ytl3IAIJQ
MlhU2UUL67v6DteXN2xmqrMCJr1vTAHzWmJx/3wP6f/TY9CirfmPj8GzKH+I8ZehAQfWX08/DjiN
xgUbk4lAirSgv559uv2FniY7FtpX5/c+0F/bqu6XKzAAcgA0CJOuLCfEX9uq1hf4dtc+LdRxYAwk
Rv5hQvDPJgZkWf4RwwCsF7yzwwuBnerAAvh1z5y90uja1Mw2zNeP46RUU2j2i7zLCxTRWHowuGyN
JrkouskOkDtEs6MeRZNuy1ukPlW+486q9lE3ZK4IChdnyM4mROJFJsILFXf8YXRcOqXM20jt0cii
GHc3ST9bz6jQukB0zbEzRfw1xzG7Xbw4v1/H2twQwXS2bMXb4tjoD2rvYuGrlE+9meYztowHu29+
APLE9ZKpM6i92mNG4Wv9MGoM9NrVPKQA7/zU1Af8ilVyY1pxv3Go7dULI+uiviJAOeAR9Otu5LaT
It/FmKnpYwF2GF0Y4tld0S5FYBlz9bhW0zed8OirEKPGDbDima4go8WLE2mjp+40JB+NX6NNCPTE
wryfraTidLZYzoh6n+VSKYBg9CW+hzYGbWGcMc8FqcJoss7mbK8pg4m0OAc7ZRUtF/RePiF80F8I
kkHpweQZabmn8UVcHYTR1V7JuyW5ejAImqmLLueP9VYWC+ryTqhjOJCTcluOVxK9M8d2WBRzfIs1
ofnuFt3E+VDpGCxtcyctJb6leEzHQ5d41pNV0eun0dVWSphi5X2EomvdIeKQ1BGWpSEErJECIMr0
fFNp+0MsTcRSXcGkuFS90cHpNw1vVuWUp7RXrAPqH0bFCFM7v/QYrbZuM1INdOA/uT34WdfV34qY
48JNCg2DS+fY9OIV6zjKwjqmYOZvJZ6NYQ9XYTw6U2V1G/JanuLrix+I/JE4hQe810Ubdrpu3y/e
BYRAsnDUktJQSCv/pkOeDMqJbkVf6OdinDmXHDJkTj2i6N08dmyNBTCjZWW3tJQ525j4mfwEKfZu
ZCki/SstinYMf3GfeZHEpIhsRywRHuLjLNyXxKbQLulX+QuR8mAYp0ihJoosKKRJu5ztYjGQQ8Gk
h1CE4xtCI+7pmGED9weYFQETZKrZPDKXBXl4r09Bq9h3EFLu7BlAOY/XxuiuHY7CyVHwZRqFI4YO
RV3jjVWvr8lMHkgmeBrSFZpIA/Vj02KUW23afFgD7WiM12pDYhTo2UbN9k2SnyYZH7zibipxx9Dp
QWgsVxpAPfbFGmsVoH0TKYYxKAcJMooTxMO0s3RbEE4oCIBAbWBoyZ01l8+aHAPgWTjjPa0k88KE
Yatwd8oqcLIjwpEEO49GZ69MsGnxJvgjL0fFFbfoVW6XOYZPF7to3+QUwXwMEryMFlF1nlI+eWqd
PU2izPaTmW/oozw5JEmfxpbOVe1e1Q2djvPDsSQE0uxzzZEfdu70fW0cOyrH7gkFKb2C1rlbnPRr
4o3lWbSSJ6QipQbwetX4wzzfpQR7Xep2QdSEcd0tGVVmpBF/RyFGE4lRJxcirMZ+o0jM66767FQG
K5Dot6cOlTw3gcYJdBz+Qc9y+7Timk4mrVWalcM467sqUcW0sYu8DiarHKMGOx/jK1T5mNzRQSxW
XPhpPptpSCVdPi1ro5M7hnkDXu5YyFvCwjdSK06lGOOTvWAp9PuKm6dZ4rnFekRH5A4x1XpHJ9UN
sin5GKZGHMrUmnb48+1tqdqK6i/cwYnzcpYbLaPjYcSafWxFuysbzEC607jhoItBnK/yIPQtPPDP
VmOv5SZXyuJBOhmKa2J1S4ONx0gimgkttC1TC2lF5Xc8KHqDuVN/NdXF3Qse7nAGPH9X9X3GX102
VPpl1zw3Son5NkvB9URI8qEmVCA9IQOXOOQJ78FD6pRoJaaum7fTivOpYW1EAir7vjSzIZDIDXnc
Fx33TCks4cvefqMdH0drA1dPT2tr51yxvLFL02t1RIzWTqGbT3NNG0g7ZzJHb8SrturY0B8Z55iD
j44z7kMdPbDXnBRCBYNUFut9MirmafAMEp9UNrmGdMOTKHQ88p05NIEwFeM+Y2aC4hhOr7WRo5N9
sxfsD+08eEDkquKcWEjuaKT7A8vw3Bfd12nZE2TDrmd3O0Orw1TY2bmxbbz0rYDQzvfG5bgeGbGX
t+5Eu0bp4q4LDDEXm7JY46C1zWrjDra+0ZPcRpnMsypBHXYtCpc6TmDuqL24lIlmYbFd4svas58h
RQpJttjog+RKaItT1kLMIdjttrpyIChSm9uhwSw3KhtjnDZqSd3RYmKBeZOEC1qscGmL+UR8dR6R
F0cTLO8xbGjyYPf08WKbc8exHujjfc/chczCcVR2+GK7rTXTv9RWC0ltt+ReGZLrcvGQQSHSa25Q
61wM1WsOcMflHtu/+ZCX7WdfaJ+jpolTo4zifVmBmzmgwlGv3mBOSretgKBg8eTdtwpv2rfwVNQj
RcY6y/SU1LUSOb2u7zw7xydlCPVS21V+cK152JclH7xeJe1tXlfNRSlVXntfad81l4mzqOMRCYXw
W3xJ58zxHr16Ea864pydDX0A/oVOztO6+iZWFHGFy+l+bwIPNNJ4NxR0p4a5ae9alLcPgCswr9G6
A0cBnWKaZDCLKb7JmqKNUk+H1Vvh55C2fY+j6/orh3QHWDTb2rIyQiwe5XdkcFgoZqU7tBLlLSaG
/lxbKVKMCQ2Z2iwBsqK3VOmaB1Ud8wfs0A3eFWGw7ut1rzZclGotn86GNVQhnwchfZ79WmasA/5I
TK3rRWPLZvh0is2m8Rt1PghAICdg4QAIEMHsbbgbe7Gs5Xs/6aaPNln1USY9NcJ5zpM6KjtjOoxa
d21jgxR3xngO6R+KENqD8zRN3nRbcym+Tcv6SXNpg8Cm3zDR631c9ea9ssRZqCaj2AnVE8eObeXB
dZP5uDZ5H2YiIb9bd5nLEHDpZK+tYcIclawOawsfocH/HNcPEjlxaC2FVQe43/Vjo2UkBRK3MR1Z
SMzpbVuUb4WlphmCae9tJVrmqzapGTqv1cVmXqZjqBjl+jaNBgUyY87hW9Un1j1qaBafnMVzVVkm
cAqqYzu1egZmzhPCMmtncJofgazBjZhT9Y6ZCIqBpk/Tx2FJk1dSocbPYk7qkIbruqm6inle4ykF
/qwKqyUTks9Gq8d7/KfOsUCjuiUrdQlTvvyjctA6q4aWfjIZ/EAdFgegj4ddB6U/ShbAjmoy2feo
0GTosPMHptOIZTNOxAXpi0lEXykUfYeEmH7qarkKel9bIHctLecRNSl/8HxiE1TRtvsLRkPiiT0v
qnvisRDtUC74MXb1fWy583GWlnFw+vRmzoZuZ2MZxE+HN8PAsBg1Y2HcrLSu3gu7sXhFCM5qjIyf
rJEaiAojjwgWLJNSCU/7YHfzy8zMJO/y4kNa7M2iNOxn2TL54vlrLpMrv+fOmOznhOtCTsuJrrAt
SHARhL0W1vDUoHmPyHl/dWx3DnXNGyIXRTUmj6dkXCJhqnvCFw6WTfXtCifGu0rkBqEzDEOKUzVA
tkwWtX8kn+OhlSKw6W9w3vkyzy9qPxQMPVZY/P2Ne7X2MFd0tnhnPIgAgIuhDV1qVx12rbO+CVch
2xbjFeUC5D4QNNxsq3iD+xvgv6pmQatroWL23K91J+xN2tVVt+UKku3rfjyjdW62eT/2e5GaxYHn
uLrFRj/t2hHLrMb3HxXJqku6UouU5ZoLjqjgLk3KOmSYoJBAlKdnXMMx7SCvj5a19naZDayEaSPu
illjk0vnZ2uqwSFwcaXJhVgbxwspYtp7MdO3IEP3Dj4IruB2GcIZD2Fpl2hrprBVrSVSuW3UakF8
BiOJQ9HHn1reHNAsevuYIiJQFqN6YNgd75dJc/3ZSzqoQmN5kAVuLXrz3mFgFBkVeQYQBZRSsK5k
z856HJMnOREeoykHZeb5NpDk7EZrrU+JYOb+v9k7k+W4rW3b/svr4wSqjaLxOgCyZimKlMQOgqRE
1HWNr78Dsu89ykweZvg2X7wIh2zLppBAbuxirTnH1IWg64eTSQnhyysxyYI4eVe1yHs40kNyVXX4
41qccwh85Qh4woQiYGqHFyqh8XUmSdotM/G3vK3qhzwGwKO2KjutKYEqMulbeqWjx//Egg5fnDcn
za9KjnpObbfZPgjo78s4mmsgIV1j2dti0L8SbkLVaba3Nay3QuvcwRp36IIg1tQQLqrEfsJ3v7I1
rFNK/btC1xu4M3jwVJu7VSlCbVdrI93cWWICLcCXCzTc6MvzV6kyWp6yFNGhza0rKu7+rWVNP8hU
zrYy0zN+IC8E88yST7/5Wkx1s40arV1zWgJbO2rFxtcNsjK1cCUkZV7XulxtR7b8Hl2reptO5aOO
qdPNKmnY2hh9LDsMH1MpSZ9tPBpWy3ApYQBxpb4/5MlEaAzadBcSBj0Y2//CGt+vJ726Ugb+4Aaz
6KT6W2S8vUf0sdOb0qrqCr7S/FFAEXDaYGksVdW2wDa2wp+yHmt7PYDK4LXNNqmWTOs60Z7SOFZ4
/QaKttXQHaSuHThxgvAwEpVFkR2GWcMnUZr9aBIKl5jhypzjfI2Ng223nX7NA2klyWzz/czf1oux
Tae27jV53qKyLffREDeeNFjYeggf96pJTddAbLAkxh0MIp0Pz5y/U9GAaHmbA7Q2hNMTd7udc2TU
Y4zcQ1XyO7K8620yd+Y2zNpiO8WNvzWETfgtlL+VOoFwSU32yjOu9nzaxWMCsTaOcB5J8c8x1LAf
Uok14rtAyETYV1mIdaj9XpeK5GqZ9lxxb16qJAate628srPbrv81cFZ1JA3XwaQqOzuWvUrxWX3L
74nRj66RPSdxWWxxTG6HdKCK05eunBs/UdE/S6ba8yOchNWse0yKSnULzhAJ3PBJXA/gDiLL+KYB
avIhNVPyRVmKtPzQIrojX2+8HiZ/dO0QwKExJQ4GAXq4OEN2WslbKZUxShdeCC8M5fGAoadd9ymd
DBoiOLrtjCNE17WoW3D16gIr+NTXdPo7ZAica7NDKBM+04n2Hv1C58Ztf6PM7Q9ThUZjV8PD6Oc6
VgSp51SpU1aKYieXqwGXJCwR0Vv3fDvNmqcQOBN1kw4LzCrFUTYbADoQaG1NpW2pH6AdbyiAsZ0I
lW1YFHC5zAntB/Ww77wRN4t+qBi7bauaozPQ4WVHiVK9ZJ9KuaatVn6fkxgEnihtnyw7gVXUN8Od
St2KGW+uPV0pDlAlDMLHKbFjZ5p3UwHIqVKz4kCvBSdKKLGdaWoOKkbcJF4e2Pr9xEydy7QHqspa
wW/Ami9V6Gea26wcboO049THukkSHnWAbCD33Bz2zDcBbYDxd6nuQPIXb0BnEP3A9GvYGgYE9Tqk
XuNgBuiwnA6SM0/V5JLsiuR8KvStlYkSAEH2Jc8wmy0mrwYPj14OyRYpw61tl4S8Nlb5Wqpx7Wh9
Gd2MZRyi+YnfybGCIl3JRC3NUFJsMVOjQNHojviCHG1iysyRnzrZmD/34cBRI+bRRa0u7RVJNvYZ
TXdqLNKbgh7UBTQ0O2YR9k5e6iifChVzrzKpbiRmDQ2B0qxireEEELXjrT/LNtmQarUcOpJrtvHL
iVR7YOTeW1a3nhK/vcYPJFH6CPoVEfA8mjEuXUKyvhJodz2keAIK8YaQcwMp7UvGiXxbtdEX8AWU
HuX0S4106aCmCDiy4N4qcplGWbafWtzGAClQ0fzEDgDFKC00r54h2SIYGBwdWuBKg5nEMQ6mehNM
XtF8M6JJX4fwukcDt95sZHeVNb2mVvkLCHju0q2XcYOoGKJLWiUQaL5WpflOLuO6QnmUj/NNkY1X
gWJuGznf40V6sWCVeVD2+80EEmQF3gY2U9hlmMlAu2X5IvHgAIxTXfmhKVK+0VXprgkt+lCqxOCP
qc4MhFfDK9QFTQomLhdCCKWlbnrvK8ocgR7k9HLwGqX+AecugJg60hzy0SOvq9gjqaOPA7aYEN4i
G4C6o9nrrg9eUi1dD/j3HFWv9nWtbcpYTWgV9SqVuoQjS4gqNpOD+yZKWCgt6Udvpc9IAu8oQRPh
gw2SNk63zhSJyNUA8XmYuVLc3uNWfKIAMZCjUNYOrkJcSQZiPBNln6NOEwsTFjcE7vktpCkirb5N
RfFe+xWzjqml4BSyOxvih8sWLr1DzCmtNVCPm1CnrjKrNI9glDnyBIejjDKYbAGcLqJl0Iw50Isn
J5Dqgxy1112KiUxJql+j2j4FdbMeY/UFKDecdd/iYKSrFAQjWqjUXTy8d+wrQ1qjTQowoJ+s2zQa
nyn1v4YFHBYtYW+IYO2tN0voXSMMkSHAJyTZbCZTk0olBL3ezVUs9MgoUCMLiFjS6M4K4LEGX2gI
AmRVaAzxNG4fUooqEF3UYoWRHtoF+hqqmVXnjgolYF+LFbf2Cb8w0upRGuRnsCALXiLSvqZa+cQB
De0oBCs+V3xTFdJDMevPbZu/gZrzAsUmc1rriUubIoAQlF7Q0uF37zXzJw4K+m5tiec6jNf1kN0a
U5t6Y2BgAczNyI2U/F7iByngEqZNBMDGZzTnoqcYakyl23M5F9Mh1lkdR5g8TcpKQ37GrjyRXW2W
Aka8hbNA8hk3lfRT9wvC/CKBcgfOgUtmJLeFE9DtcwonoYpQSdVZ9DWO4D4+47J616VBZ/pDHwah
J3Uzn4piIEvbjqIpJ8fbtIYWrQckfs8WSr8S98c6jPELN/EUO9NEGPdQSu9A53dSlfyykLMROHjn
j8muNrsXAv4GV521pwjki6tr4e2EM5swjm03toe04ZWblWrExDRUbsHKf5sUhb+F987v5TFWiZ53
2Mzw8oc4SVawSTJXxIVwBQlXrjkmXyhPOB1JhrVOG3uqjaewqwlyK185SA9kUl/1Y4+5r74jePJx
TCb90PdkDESFvx/ZSzfpL2y9b0oZ70Ox0D34uqqXSLW/oWd87nXfeMraukBFPJt7RWbZKXR/B0QG
jDOTjxsSILfBhLqAMnTNa8x8q1jzBjrQE3Tk17ZVnpK4Cbe0kmBpVtZ2RpYmFb8stlQlnt5AIxxZ
rafnFvGwA5T0O6dGer+jKjyJNCeHelaCdoAQQca+NxiAwIzyrWQV9Gw1Gfek6ESbBDX1Tq8G1eFU
IbaGMtwO1PRe4qW+W2X1PcwmSvHpV2vQ7q1S+g6Ny3LKRCpWqtzSkyjZ+Qgx/wzltrr2e4nvoXu2
CmK8rb6THdnyC9cMF3BoJJDnShOdcBxpjiXp9YFK+mFMYcdp9lWOMMGNzPlHMUsDMS+hDViQhTAz
MRE7mVT9MucBWp5fh+saxwGE9BgqU3I/di1tGF1xlC74Wvj6Xdbpd2Mc3LHnG1c98E1hDfM2z8Rt
W2hIKARaDdSJOguNMZFP0WZbi90FGQAoMeyIbZkYlPu+i8BsoFrVhjD2EEt5wmeHJOewSeLSTpZM
GhR4BnIw2WrsLyGlCUraQ0HOUPP6/3vE7bT7+X//DwFUn/aIX9KfUf/rWCK1/MhfEilT+5dBtQsl
lIFTjJYsEqW/FFKm+i8DwLYsU6owVUMY9I//7hJjsLE1jSg4bcm4U0Fm/0+XWEJVBb1f5ieFzg8u
rrR/0ideFEn/FgrhdTNhxGuGTWgffWeyhI+bxOS/TAgTW9mL+i+28aVIAkAubUUHMk01Xss6Oij2
BWz8iepfN3FGKIvui2b3coMnYh7fHlFY2oHstRWIBiWFzDux5q3++Bo+0ECdmgv+ugz1Aprwi1Xi
d+7eHy4JxS8z6qah7IEzdDA7rTR/yzo7Niu0Q3r0o0i+JSnkIbdJ2dWuULlGnKASb+miBDtWTIV4
6b2R3pSSxxQB5oilgr+osuGgy1WX5Zv5vem8oQDYCVeQv1Zs/znF34ymS0l0AJNGubV2DIWSMVAF
N35JfmovdrERM0mjKxlC/8zJ0ZvepjeOOO3gxcFaZ2dM0T+aDyazTvDAckjnYaWXrKQrs+co6vl/
aTz+o8PwbBzwnWAslDnbECgs1EVJ98fDGuqokhW0XF5FlcWRgWmHAxb0OO6/JAKuv5iDkRaqcf/5
l/TRUNDBuJChYMIv104um+almIqAy4LuGdfy3Cm0+5vyQnbV7xSuo1HO3RFJxI1p6IUhUB/fXd+o
E1B+f/ZCc9ezapj0gDdhcz3YBV1JICAOZx7HqF+y/KlJbxRxm0HjLOO1xfCf3Dl2R6fWd8rXqgDv
dVfb3xJzcHP51oTgYx6i+jZiozTM/m4cfkzao8ER2Ox/BN3NmLz2+YX358PbIUgHtxyUsOUtOr6d
egrNMcPX4AUWlIfbgkO0SdREGFwNE3pdbPtJ3G6EkbpmP3ojnXgx3MWCf2Uky9vC2nTlbSavw+pA
CVxE71K468kwS03IRs2jEVyldbMCs0PbncOkGd/YqOA09F71SIzRvdGtI2BbZrf7fDScKFZ+v7HY
E2VhMOdhmT2ZGAKgZwBljdlLe/pmgNXJM7Sg2VkLIK3reVsq/cK4V7CFHU+ADA1bIdRRMEmjOT15
lprgNJirhLwHunptRy9plPi4DfWrQbC9pTpH0yTptlDlNbdDTYk9yfQ+v+1lkJ+MTrgIdJtJTbG5
bxaCP989EKulWefG6IGe0t1ZvdKAiHCSfhumVr6gDP3oWhb2Zt705XW3T25Xl8xOzhsmEAt1tjdy
BrJMlHp+EfJ9y/368ztb/rTTO0MajNKXgSqTEHt8Z1OpQYEAXeGprXZVxFiHCmACTqbSQpvS+gmw
FOKMhuaXdeGV/2BiYf3E1cryzSL723X6x3w24jtIqlZwi4CDOWQguZ16I7iwxnxwFRZ2BGAYLJY4
o5MBq3cymG/u0Qtb3PxdzuHM17Xpwvg4zT5Z3gshmyTDCno/nK1OHmMCiyTXOnlGHpoiH+DwmXZE
SHeKzSwDTDSNb3OJwxN8NGQM7XBhkv5gbSBw1sQlTPAJ25Xlv//xLGd7SFvd6GcvosJpxfJL1dqj
J0/9uLKaadoHAi2qWV+46geTgVDYHRBPgiZEPd2Z2GlDvHoakJqXjwnNHGV2oWSs5OjF8HvFNWIM
M5+P1g+vyKyKcFuVLVlepoo/7jNRqiQYaM2S99tBkKbaTRvFNx20NRwPpQSsdWz/bWL/jwvvBy+k
WFR6QlsGEiLn44uWflY0LaIlL1NuBcUlaB4TbTm7eJ8s7cJw/fBamFqX956X0Vj++x836JMZB+SY
a/lluR6mSFoVI4o3g6OUM0nKhVfwo6txJWLd2OMy25w8Tr+N0iBlgHhJ99hPKgUzqDW0KSnbzop+
4R356E3kGbLTM/iLifT41jQ5GNXJVJhpooFj+SghjEpD/cIIOb8lvAp46HEG61BITmOVumAeAjRQ
PMCkp0SdPvd98jqJytVVHGKfj8azudM2uA7laksAJ2R1Or6jqLK1bmhM2bN1lr8htoZt16F9B9X+
NDVAyGtl3jUw1RojvBB0dOJj4FTAtQ2EXipJm8vEfXIqCKep7LRBXTYY0dtc54/YhFN31IfUawqq
JzIEuUml8j5k6x6JHlXR5rGK9Esvx9kbyeewZbwbOK5J0TsbsBSUSLCvZW+Y258qb8eqlPXN5FOW
UCs0axJtrc+f+oe3znaUjYDBaYi6xvFjjytrzkbqAp6WdFTgOt8bKvveQI+BSoSyPHGv91FH0dcW
lYWfS39HibhqFznphU+yXOlo8VyExRwYOeMtcmL7ZHGRJapSphlxNKP1tIqytnUCVdpjH5WeKkvc
Ug3G/WmRHWzL6ddxHCTIdDh77fBGAip5YdN5tghw4OSQqAomKkKFTq0tcgwKCIzwkppCoE0SYmqx
Y7cC5YNTG1+CGu6zMnz//BnoZ681edOLFYjvngoLs+Txt6EGxqimiIw8GflNl733HBCC4HtR/uKd
cexB4Ghd+/lKQvdlrO35KTNu9ORGbp7T/qnrdqr0HNLsWvD2pXMf3Yp9OmwD+F7UhMx8s5BuxS8V
1SSvsLUz0weiuihFluquCJ7i6UcfvgPSH5LrsbmQ8AgV4Oz7XeJZ2fhpJAtoPNfje8MQTXt7MTHG
9VaX9xKnT1P8nKy7jMZ53fygkOr2Bniir0V68BHuTV+t5DCUuEI4woibenhSoIQG1b3eVU7Ufje6
TWt+t8ptzrG22GS5M9kUTzdiR2QNJvsydSW8CpIbrCrjLsDU2+6wGAN/8uNdqoEbvieXUwIanaJs
PmjlS5Ff68P6x5hsNXllGtA5SK+A4ulp38cfqbru2m99+JCmNypC0e4KWicN1OJVhN/H6Hs/45B+
D8KHWd9piF9p7nUOZtDBX01fqLUTxiAP21zGISnu2vqAzFOpHgt7Cxi9yr8ObzGKwogiKE2uTZLS
j/bUR5oRuXwXzjdsx9OQ+1g388qGhGCvOWYLjYLdvQU0NQdpF+D8eDT9BwrilnkFKpzti2Ttlq0o
jd3KPFhY2eVt/6OpVqSY4OqwW8JVvf5NuYL7bnS3srrOkh0tT1SambSP7Zt4eqMGTLVwHbW7ucfZ
8jqiyjDpZF2TR6ATN4PitMAMREohHssX2biudkiMVIvDGAbcA/ZURXi+vhuBFP7tWPyPu4nzCZMx
hUsLGBHBMBx5j8eUxeqU5ZAYSVrDUo8i4sCWMF4FUvatj3FJWszrF9bEj15RfAuLVc/SqICenCgS
qLWIOJc9Pv/gZn2/ELnk7NJs+LsqdDwdLlwmNmbEwlucJU6mgioaRTVJ5uQN/S3SSYjhhnpP9gTl
//mN+rIlP5f116n7Muo/Nf1XQ4+kb7YWZDhV3oWNh8U5pwuLfLUnM2QllduWjB97MygbEwGA0niG
9T0myyjvVn3/PbzXEsf/Ih0yNCa+U6zCew4tuurAL50P7VWwN4m1olm5Dg/tdYsoFLgnfziRMxuA
hTfVg4qoJHWNCYK2h+C8uKekgF6oIlPmpk+vym4LfBs02E7LHIQ66VvffrWih9xGzfdOBou8yitE
nJ5U0IdYl5ziJ1TcsCNdWXwr5zeUCMI/NMIlOsaabqJmJzVrO/he1zclykIFQYo3gmWTGf1IqFak
rnczipdreBgzDPfcCSsEVfum+SFQ0Nz787cifcx0MjN5y3rl2aJP3GbDvoU2DVITN/ELSWt6eatB
AWiN3KvpWmf7otua2n0y/fx87j/ba3FmRHVIjYMpcvn78VBuYWiYYJz5vg2ACSLq30SNjlUS+mH2
J9/751dTFNYYCGALretkdMF01/tGH6DFDxpWKqp4Q4Vk02yIK86t+MLVzk90lHypRVm2Kpu8sfbJ
3rhOGiRIQCnx2KMZIwMsh9wJY5QYiWu9Y+QZJKLhXaEj2CgPdq2LC8vP8vRO3ia2yexlxZIHa/wu
i/xxFIjRDYZdwv2O4AZcKCtIElR4G58/1Y+uAsKC+jKbZbbMp7cpN7OVWNXoicL6GQ3TiGihv3QI
/2Cg8IdrtOFNSuLW6TqqpuAZSH/lBGVikZxr0+3AJFCpRStsog6/8N2db4SWa1Es0oUsKGycbMvi
qrCR/FcQcQqj2sbS3pYpo3HaQemIlzNHZGFaYbn6/Eme3iTMIDK/INAZVP1xh51O7KU/V2JE76jl
w4+yGGpaOtfq/FrBN71wg6cHDy7FZYgEZVNiAnE5eRXifswDYygoa6OxvGZ5LRNQNUZlP5L9Qdt7
30eLSyea1p/f4unaRSFOWYxv9AbwjPMpjl94IPSaOgK5WxJeiazJgAlkaKIIPkPoigFWniXzwiXP
3kMKKwuUidMO22yO/icDVIOk3yFspbCOC2LfSfW13KPEG5AsdVJCbn3jwAJWN11X7UD/Kxfej/Nv
VdgcsSzqOuxuOegd33KUSoge4bx4NjGU5qLX6gq2TfVEraGd7S+fP+DTkcvN8i6ySFOsYi99ujmg
vGT45CuUnjze0p72PRlYKwFGoVO2ZriGSfLc5u+fX/PsS0U5zIsCiZdKNW2rkzssjb6d2cjmnmxh
CazUinfSF4uutw2BT3TvSVZEFwbw79LQn5ObpS7VfooOHAJMCoAnIykSjaQUnZ95hXU3AwZJbLDB
V1b9aFbabVdLjlyyY0S2W0Nqsye3LHdydsW/9NLdPDyTuA4nOiRnR34O+8dYKddSgRkRaQjpTsU1
v05FvBpsjrz4nTCo8f/a5V2nPPJnmEhpkrVYiOfNmlAkflQiMUHxr+bi8fOHezZ8uE+CWjU2XlTm
aAUeDx+ouPqCsSIMvqwf/KGW3KrUO7ccC1zCBlK2zy93NjFQw2HkLG0UG2agvXzXf6wZ41BOxgiD
xWND4E0QkdhA2I6UleoqTdP3mVwfF5HKHSbPu//FlXGxsuszgZ1oJ1ee8TcpbVFFHmq5X+GoACAe
hHCrPpQ2hA6vocmS87BSZ/vChc+fMLdMQZCKOZsDDLvHt0zoZdKgtiGCMJU3k7xAs+FkwepqEX5n
l1ays2aExbPluZLaS+2FmuvJ25KKIS0F1ievSBsaVY1X14ACsmbcicGYyIgb17nd5zc0ygJE/Q1k
quBSzeV3afz47aEAtMAfoXewvJ2V0kpTjFk9EqiBpS9Ld5UsOUH/SOaRp6qS0+n4N4ZHxMlK8BUs
V5PSYY12eths8nTHgAe7tvbl5NDCEkhesuJKgqMocAZKISZ6DmYPIZ0pq13LBkSpHQd7zqFZsgbP
7ZZF5bUw4KsXmi/qkse5/MpLiNDYrSlwlMFuTp+GaN3amOzA8mskU8lXPn802RL74h/3h/hKAIhQ
dl94JSq9hOMR0MO5CjISIChD3yC8CMhjzJD3cBBx2lIhK1V28NMJrw7EPTlb2Nsgbl+Y0M4m7qVZ
joxgiW1mr3aKyZN9EYG04iig9CmyzkgmUkdyyv7JHE1AeDWJeYG0/vyVOx/5rMTCEuDxfrdmT165
1EqruK2rzpvbGQhFh5opjgKkgpRFdNn5/GI0MXiMR4MOrzzLwyKR4LKsUsePeci7eh4k+GjyvfZW
fGFukZ+ExulplQT3vgkaYsW/Sm955tL1wCZckI9H0QcjIWYr4B26Iz/OB/wj2L8zL/NvK/GTX7vx
W2ffQuSIq42FmwK5nllj9dZexu7GZAihkBSUWHdE+UYC0NMqJ0J6+jHqpNgjA7QpkTPw3Ex2ORjx
a6mApHINCH4EhCIwzrwYPSwwFEH1YSVUl3QNCwdbB/DWa/Aoa1uJ/BJKGeE6lbaV2Pixq1WkVJF5
RqaQk99pt/NdC+UcUd9X85uCHlAme8udpK2Sb3XIEPpGD37mUCgg9nFkuLE50vUu/Q+KWurDErRn
bBFYp/ZNKdZ1va5jHBJOLO/KZt0qm1zeTvNNObvtRA0ToeqG39SntZ1vZnUztbskJ23ONYZ1/NzE
t1qwV36UEfgaN7xSb8bvwzsBSc8q5Iz8V0WdJcGWKm6Jdxmmq0Jrna5fJ9qjP73V1WOZvEXZfSYh
AnWUuzIASbdHv4uCFd2r/RMCxoUZ+mxRWgYOnBsTAtHS1TiZoaWUBJ3Mnxk4uMQhY5XwR0yKOhrs
Q2XUwv2ckV2DRi/wZLq5uwsD98NxS3eDwbtUy0+LtJEgoFntlNYjQmdVYNWHZ+UNUw9LLrb4tnBb
0yOQ4c4TNzz00NI+/wBnrym3byAFoOZj6hbF+uP3RuGGY6MOGGpSs8/AzHtG1eFFJJJwzscLFzub
h9iXU+gRrE3yMh2dzAkWHtjWxHrixcTPbZvJv/ZJMyongbplSl+ClsEQTyBKPr9HVTufHLguYiGL
ddGiFXB8k1kSVXU9GK2XLYYepSfATc9VlcxPklWZtTMo19hycBS76AfG2zbFCSD1oKrpkeLBY5u2
KtLwMJMlBTJO/ZXNubVn30boMWZV0q4iifpi1PpuSyzrP529NbYQDM5lhw8m/FStMdNt7CV7wGwk
Vfgduy0tOAzc7BlJQECPNBTfhvjC8X75Jo6nU66pCqr1SzcMGtXxEzOyEsFfg8Fp6qp5M4txYxjd
vq/UA40cUEhTdkludT4Q0VBQywbsBWuEdsXxFXu/tSmhIImi8NHuU+k1lcApD+RpDlP19fMBcT4O
l17Q7664wRH8N/nkj41ohHazMSOUqxJr0aaSqcaZI50RW1rFJn6/wLb3bIvz9eeXPX+ojD1ZYQVe
iLX05Y5v0Y5a2yBIO2cb1KPPxKWA3EbepORurjCzf09i4mo+v+T5jlBjwCw1T1rhtB6t5dX441Zz
0SiwrxLiAEZoivSAEmYRapoGGbm7XMUviIdm2CcliIJ28Tjm1hC6vZL842nWZmlm789Z1SYY+WRn
2pWJZiSVlnky8VI4Q4khs1NMzFGGZn0gwoshPBpEHoj5/vNHcD6wjq988tTjAd9Vay1XBoM1Wv6q
J2jPNRphrqDAfH6t88Xk+Fonr01J/dlkOiMOspKeCamC/9ppyCBJ12hv5vZKhwCxVgRtwM+vuzy9
49eV6zKtMhVQJUPxefwtZ1EubCKaKQJCcHUBleKKkvLgwvntoyfJtp4jBgsFqsiTVzSYiSGVsJ54
IlNyN5INb8JhQfBJ5EL0vyQ2+GDo2joqIwYuXEDeU/X4pvBUC3su0hzGVvoWGcl7ITU4wRQcOawc
hV+tCvbUYWoCDrPkgK7IpdVZPV+dl48gmAA1HWq3cbJgBTXNShbH3Cv65zJcyuk5JkL0jPmVX8IZ
k+ue3FZpAH+jKy/6JElY3RsvDWeyCFtluKopbLhcol51HayjOmbPaUHaAe+To+0O83+8wvKBTXWR
oHD04rEdP7NOE7GmIIv1wli6LXuIwoFerg3U8akxrSlX4YiJauXCCnU2MMBwg6uCdc5GigPfyR7K
kvwMFQq8fcIc+nVRxs/SgP1PN79BHrH+NxfT2OirFBg51pzMJIBg9LYHF+XZkK1ZvXEEDInyoyvL
TUPf9vMX6/zO0Efa1NcNCt3qmdQY3ZI81CENjzGoX+uqIWvesjddZnq5QlTMP7/YojhjL6otlf2T
O/ObLmyl1MIWLKqthSVM+Bgg8eUTMBcZ759f7Gwx0pkr6CIsVEum49O3C5gyojaF1hL52RSdgNKy
t7de4E9jXjP7HQxt48IspVy65sliJGU0a3qMrSSlon3ojQT3lNE6Sd7JhI4qKyoXtLErZZ0opM8p
IYlmoWrvE7buAHe/zTOHMwPsx8H0rdTJNfOCbuVsX8AzQSxAnYaGkXHGxR+nDhazgHjGKUDyOtxp
t2r7WhXkLRYdmUNJeGelQ3nhDLB8rUeTN+IemPE6Gy5GmXy2Ox0NSPVqCmORF2mXkqUKAvRS/f93
G/XfV7GoBmmw1UjLYtvDQD5VU1lojwJVxZCXpCG5LxE2dmT0jSNnw33Db73mrXFvJ4GynaQJN4it
/ARp9X3S50MYTojNh7ncqdBDmHjL3SCPOAIV7aGptfjCa3C8iP71SZcoD5U3AWn96WzSkYY2+BKO
lKk0rjU7I60VOE/XBPGu5Ixraz/gt11FxqRf+PqXuJ0/vgmurFJCp6JOD0izzsvpYR7oHe0g3omo
3cajgT94nLZ1lf4OV1M3MqroBrQFSasBrucxXEXTISt2uajr52CYnz5/RU+6C78/D6FA8G15VdFO
QvQ72ryNsTSYcp3AZdCFAVVeQ2RCGKBZr+yGjPigKDZza39HeSM7WUJ9+fPrH7+uf1+eohHRKjK7
5FMFZeR3ct/HXL4nbN2bpvGrNDaYCeS7qsGQ3PQ4Rz+/4vEL+N9X5JQmaNqSHnlyUCtH4ltoKvAq
5KCkZTGbZHKRwwAlG7aYBuDC3Gm+Kf4acf8o0er/UUDlInn7BFD5a4zeij9DrZTlB/6mM1vGv1gf
aG2RrKPhI1rmlP+mMyvWv9iVcZxmY2Yhc2Ps/G0+0tR/UetkF4KdmpcI9fb/mI/Iu+LNWhoNiGOZ
Zc1/lPxzPFiWnpDKfEaAicHMia7jZLmstV6JyL+prnGaRKZHruCkAJ6sEvUNEBYE9lSi5nFoOVBK
a59Mnovv57Kv+fecyifgvjX0BYu8kib1qftkyeEMk7bsr4qmqoBs9bVhP+iBpnS7CRlduR8nTRV3
QLnGRnJiZhR9n2ZaC/E1UGrEoI7RZD6E5T++w7u/PsCf9Obfgv+jz0UxR2XPS+GZzvnZ5+IgKNh8
psqVOrRp41mAw6icR9YAGiVOqKSH8VwbN81I33udwBkgXkDLAI+kDcvzHVpEQhN1HQTlXhRNp1yY
4E9pzKiHAbovxhONvSIb/JNvLoHfpZYabbDIiObOkwtZm5CLSdYdEQ9Z+T4mpIAfFLj1zbpX62hw
Rt3MrdcpwcDqQaKsv0Cwt/pDoLbZvCZlxI7uhryPxIVT68kMTAdFZe5blgNbgdWqnVbvlYKkTmlU
lQPJnum46/O29HcVsIgR3dzYqqvQyPJfYOe6+ySpyTyIh6oR20of2+gCxJrX5s/BhvuP/qsAKMmM
TNTcaRE/j0LSF3CvHlQf0T4yoKxJrwcwfMKZky4uf0RG1YaXWkrHizEPgIWQ20Ybwb6eNWg5If1Z
P5gLycBm3UJZUmhidHNNy04YiSxD65tF9XUWdSyD/NOjcQOHgd8nVsXqv3w+pI9X5uVj8D0s7kdK
CAgYTmtg2gR+MMSJe4DjnyQTTppCr2jy23k4bj6/lDh7zqQjUfHSmFw01tWTwUlSdd43+VAdZKz6
0r7SeviiehaTOVOVeKMu6GKPF1luaenILB4sdZGEnPVgyVYwiPZWx30SS1NHLsTvR6iEhnYgTVPK
aAmTtbeb2kLo28/v9OzSiziKxi83iZiIvx1/t5Khp5o9NdWemId43FhGNnhqUqo4wqKZ50p1jHyT
KkDWcGEGOH3G6NKR/HHnbLc53xsno0qSJ0TfWl7um6BS4NS1GW/6X9NRaAyMpM9vlIL+cQkYIwhM
ZFD2/JdFCY3w+fhem6gc/UIq+01TSFOBoLGZ3lttnvqtBlIFeFnpQ9eIbbALtR0bqzjt9UOWojVY
+WU13WomHZEeOsxuKqfUMysdR3pUWAe/jtTVoOK4r1tEoGXd9vuU9KhvFcW+Lb1P4wsIvcgdCeXE
ctPeQPcNH3qQLKUO9Nav4HGhTYwSfS9LEAmlX32aNm5TV9273fr1a9k1/TqQlHQXajOq3Tx7zbpS
2gg5aa+VkX5FKeTatVVf2aYzkBZHrVTrUCcKibGzbbFpE9ZtBIzfzTDoQ/YtzCVSFcHCSLc0ghIb
OjF5JjwUNaf0Fz1qBryI0FywVz2N1aIT8d4g8X2T+9njUCbzfT+oJB2DMvF6hbzh1m4M0qeL8KXs
2neznQ0Zz1SClnFIiA4YJIroRptsbHvUXWi/PalFwocRGurlTWvxJBQpXnQkpbJtNYDug5DLJ6iB
2Uo1RtSvNfSglzrp1I0/CXOdC7/4GlQLhF/2c4/lWXm1BnVa0rboZmIJhZwvkruGM9G9sFoo00ar
3Ft5mHzpQSC/97EYXfAYBNRT1rAc+KpDfo+0SHdMPglK4oX1RvCQQTYywhbtWbDnB84h29WVWkxi
P5bt7AqIORsxGZQEjPIhznJtX4TGuGJyGgDUgL2nozK7eddAA4KKrEkHFZfi1X/RdibNkSNbev0r
bdrjGebBTL2JeWAEZzIzNzAmkwTgGB1wOOD49TpR9aS2fiaZ1AttqiyrksGIwOR+73fPEaD5XtK4
zH8K3VSg9eNE3JfKhM9OnHr3VpbrN3wJywrGTbKVI754GQJYRAgLOtqwnYepX8fOXkuZby0UKTTB
S/a0THgZAaEtOLvOUA3hhlm+TCQ7hD8iqJ9lZnFyXWd/DsZTS8ctcKC9g5B2mAEzBEAbQIqaws0P
+D8FEqYeijcmJpB/qogUyMX+zc3s6o9Hz+ZIj2DaC49BChry+iqBkK26SezsqCzWoy0vo0HayUEN
mlf2kUBoEo6Q9pdoV7mFu4YnVO7EGMGxdRFR95NZLnA66g2PAL1lF5syQxvkz1Hv3AmX8VMTtX9C
tuOriTa+05n62Qnyd+OUpKxioXYRaMmVcWb7p1PEex3gcMNTTtomg+gKFfY+bfW0d9sFC2RVigOs
QL0t3LJcO1Z607b5MY5fhzLjBNb3Oqko2buu6A4ugqmHxjPDc7ikNfMARfZQpJm5Q2oGWVrO49nq
QgDfQ6RpMy9TT6Jesb/twfvB1NgGUZ0C1QMERt81z+cvrytcREX4lleFM1eXm4esPMf5VFU/8pKY
1c9CGwB9KonhARPEB4V46ZKuEX8c3FnfkiPnvi2N1z81pmF3ODVSqWssmG96T+CepW99x+O8XhUL
FZeTDm23/I5brUfAiGYIn5FN2n/6uEIMnwu65w/aB6O5dwtAMRsvGxzEy38tzBorHBt8ZLHShM5z
uqWrwQgPcK9949HcCkkUgAfcdjtj6TFnjQmMcjOM41ztEtG6+XEaqjRet+RU/aNGld6jJSjKS051
khmFuRtjOKz2wig9qJ4b0ZCvoFm35dz2d7NT+fqKqZCHyla2ccWyGUVtubwB7prLVZ26N9O2PSbL
2qvqbNj63EfDdRvB3rsLugrok0xauTz4NqzCjUslI/1aDNfHpe5K/8OliBucOuxer5AvojZbC4fc
zDUMM55KEQbP4McsHb6bIebesR6sSp3ApnVetvHS0L75qRYPVztlOrCnSwoqSEX6qa5lVp7GHKnJ
g2rmOHyBfNhWW+aJJ5AFnJ0abvgUd9BGkg7WPJc0RKavZqnyeiOZaGzP7gCS8Qg6HY7IurbiYgp3
i80RAmXXFAm9+iIKmwuyFtcDwym9J4/NkCjupN0YqH5WJaWoL041AB07A3WlybiW00xIMOAuTw6A
Ej6COI6wbPCg2PT0C5v2GNe+jhnaAFop5o3Gb9KFqyVfBsr/TmlHf5JaUMhegd2KBHQBjU1vGwGl
jPZBhji8LfIMmLmv/XJkktybYlh0edzeBTBLslMy02V4S2aEgl91M3FYYGZ3uFFZ5gmelhP/mPds
P0UswcqoQty5TVOOvxS64ZtQpLUr9CBGp63/5de26jCcLWkA7EawK8q+WX303ePC2nRhNB0Q7lOW
csOEGcSy/dDmXVa8dsodwqseILuH69yRXvqz6aGPZgyL10X6BIXTZnZjQITuR6uJTRV5x8rkUnxT
pLTB7oNA0jjw6tSXrYLeZVwWpaaZR/FiySR/jzIByLNIZ+asEqn381DKI1jOdFiPMvWvgFjnX0Ez
pK+O0cmpa/JwPRVOB2DcCd9Ylr/LISuOfLxmNzXsgah+UZZtq/Ic+ulU7eSIhQ8jYqseknH+kFrh
Fel9mLCMRF8sVWON9A3nmdsNx3BOrWcb0jWxDQDC7ez3awKQLb9yth877ito1ZPovoi0t6ZJFm6c
MQ82uZTOqkcSFKzSJBq3ctHtrrSC5AQfDDplkqF5CZl5A5sKeXrRtqqegjirNjHzdS6GuqmaNyCS
q1OOKdNbjYFsL1GQVeUxWcCuuotOD0VdOmCu6Y+Iekp3uIXeHFMXkPQSBHVJQ2LGrn3I/3NvTr4I
5NmtoRVzTKqzbjirA8V3nXctOpsGLMRvN+uqvUcWeFXN0BqB8TdH1cTysV3g38Rea479UgzbZhBf
/lL3TzIDHTk4NIDbBQGDM7f5U4sinv+WRa9BNTrxGoRPd9fbDUI9k3fRvZj6hFWCR/yF+WpnnfTK
0VgCRv26TF1fQzZuwZtp7eWwl6NC2wxNTc53klrxHc1n781N2QyvqgbFz9BZ0l4lNgYhYDwK0Bh1
RQgKeRq8QTEywS5Ksjr+6fdJJq56giNJh9wv2HUGA0jFBIjwpgnixgW2GMPXN+7IoNLC8oC4UTV2
zwUP6xuk1P3tZW16BpDmHt0ZZPxaJ5neex3jOQTUXHMoQeBbRNQTYkpC9+MJAer03oJ7elBBz4KK
Tx8/Kdk6PPPDqHxpakFJ2WTafS+Qkb8WkZhPeT+0T6pIvWN+29hvfPjWR1vCjFn1/VBsl1ITvyqw
ixPm67pwazTagfXol+kfjG/JW+AUUO7CsVO47yzDz1HgSW6YrBmTn4zzllF2oQ68cIxVCfYmE6aK
DOs8R8rZjdhFTzXJilXneTy3tDAJGPuiL8Y1ZPbxzqCY+KXjonx2qjlNV4kcl3cmK9Aw2x1IjKid
E+8aK8seVo5dy2ld9a24BCWX/QnM6vCq2PA/ckOHNu/YDNIzylTBjpy6zTzbFRKISU8FnWbpoU+q
dLX2jQ3/IqnNfMm8MBsOIsmnie/XEPlN5jKgh2hEdXYNdFInX+aPWkdg8vvCedbjkKy1x/RNXgbZ
bujnYN+nWbsb0rp4KZvqw2lL/8AHhILbssV656uVwQZbwLBx28KJSMEnITG23OyzfGjOkn3T3guJ
g0ov8mCW9qCtrwnrwwdZENMMi2hCSSDS6XWGcXqKhSzvyrGsL11TXyxp1OckVXoBERffuzhcdzYC
jQPaFhpK3hT1e1NkpziJSbnFJTarpBT93cI4KAhTwJbgUpV16MK6vw/AYn3EbFTmNU0Q5pOa2KVr
74UNAHLTfQR+M+39Mf5DE7Ys+DhjPG4J/fsjy5WJzVWRiINfsB2r+9iSG6fIvmQswpM1cV0gZ3CA
JlcLHAenZ3/VDBcX18DWCbrfoyon4nFxAL0n0M5zyC54Q9gKeKUZu21jgq9gtvKNM9TnLBqznYQl
9ogfxn5R7AGYqR2xO/TJdFVTBoID+eIqDRe1LbSIfgRDOlwt5iJAgql83/pEICK/o21t625f+0Ow
xT9pb6pYgcm/cXJp4bD6AZov52lYq9blR8uwOsGD5xqRjfPTnyDAdX5mH6sGIwaz8sVaIzBN05BJ
8lh3wOhgk/BeeENgaMBLL3b52XtRvhaVlTCixiyncJQ5NKT6NyYEWQDTN9uislByPzve9Gkm/7Xz
+xvAOcxOsOUyBpaXp7Dyom/2WO2zZh95Few8hq0B9Npsp9ianlKfBfImHoDEuHDgooupubqgwGbx
OcfdWBRkKGPa4VYAIhzimwkfSDBYLwHbq3gf67QQB9EAzlt1sUp/sfZxNrFKFvoxYf1ke7b7A3Uj
7MXi1j7EDcOmzHHKtxjvxEYFVb8pmzR4skvgt0uZVEcIoT9Hci9PwCZZR8lUPzSdnE7mNryU9JFz
TgEQkkTxh+fUJhsp2rrZFGAQV3Pgxe8y7OP14FXWfSHcN6EcTEY0xQD6VXm4QbhzGRnV3eE7jc4Q
Y3kTuqs/uZWhfkeh+t6OkOvW/hRVx6Xhfg3s0CkhGYYW4Fk9X+c+Mndc28SRtZ/czTIPTyItf7M1
Fo8l25A1hFema33Fuc4T6oCvGKC7nbEo4zzJKUDI8li3s9jCKC6eRdLpq8/yHzS2DReVUFyNV9fq
fnRSyispM2/tdODkq0Ja9Hw5It1SNTvO6Kg8xNiWd5SsF7POEIB893SKkchF6Bh8nC+4VPztkPRF
CNiy91bcciJmHDvujFtctNC1CyicQ9m+5xD1H9yy6p+wHpb4VzRbRcvYTFJaJbAc1mZ2Mw2HrtN/
kB70Cq7jELb7oSm8VReV3a8lQktmBwUb1IbnNuffPMpbivsj4GXrNUh/ZyVs5wGxcHtKb89aW7rD
2fNlfJm161+p9XmPg3ZhKy515B50np5rGn0wFZcqWrOryWHcCcfbE+Kb5i3wRPWci7i5Hz2n+Egq
xQVYLPZ3TkGDlX3KdhXIR7ahUJc++7ayr22oXXc9syYE8Qd7sy86ba8dpwlPXWoDcIeAskd0dNQ2
6d+ssuxd1g1BvRoYhGDaNbLV10it/Lab1CBcdbuvWh+asC/CX0Npux8LtRjC7CP3Mdb7fGExerye
JSsNyOKr8pP3LiutdVn7yZO/ON3WmRjBNGldHZxJOmvIJMN+QhF9zHyoxlk2gxnsB8fcWRUJAdbR
QfBuu1I9zjrSlESCgLcQndnSBq9Wb+aPcGAkmgpw7W9nr1/YRUXdzzqbzANgwYBsvoVfccUcxRJs
KDeiOlLwwaulmoafxnCVszoice80QGdXTd/6n0mdzV88LMH8cmDv6CaKjdeSZQM2ZfxnxgQ8hmNi
u70jLA+9MXJHCNVenE0AKnUJWMsSaXaXhnG6GUoqR7/tKeuig8fNbtyw7QreiaFOr1Xp9VMOpDNH
PpCshBMqeTdyYjN8PoeOnhB5FBBnkXYDaLtBSRl7LYZ8nlkaztMF273zLjTCXICK7z1P2gs92fqL
WglLji6ztP9QKkfODES5cVu23Tr0eG8n/dceps+pDFybEiPFLteq8vdUYFRIAG9OeDRELJPOEjDp
sHO7rmsusowxwC8m5b+YIU8bEN9RsEiuMDvqNSKo1k5wQUQF9mIJKvclS5R/qZTVhJcO1kX4a2w8
t7wsEzGpbRpWMbm3wlYN4xUwsUtGjGN+ysiKImJeQJ+/SyQH/Mm43kxnqsHcxjHhjbFHKCBW+XvU
CWyfuXGn86eVJ6VSKzTLMn3ty3Dwdg6NgGEXT1lcf+ETUMtTtGCnYeodMKq9BjiKFgo9RZ+fY7zS
4pz5i44ePEu5DHx7eUFBvwUAwb98Rxq2UHYWS26GqHqj7BibAu8j9MHoWgVAvR4WUrzFL9RtoIeJ
brN5RA483Ozr7hAhEBKWO9+7mKrKS8lohnuWnTMjnMQjg+FnZYaW8kQnM5ftb5J69QNY/c7etZE/
UAUpWUsf5ViZ+hxbYHy3djIhAB2509Db0Gk2vweZaGJ/7ehmaG980NRnNkC5as/SlGJBVs62czQF
w4prukIquWkJTH26gTXHjQ9RsbxMzdyKb6voOzZBmhX6EakHyZdltEMLE6ipFEPcTnwj+jCPH4ff
UeChTV7P48D55Dj5rWXWtnzxntXzzzTRoX4K7MplX6rChc4erOOhuKtg/opzjV+cZGvE0vYHN2Ph
PrAWEj0rZEc+um3lfJQ54RHJyORU9ezhvR4tS8bWmCunoyEDRUELm3kKshHkypKJJHK68hIr/IbL
7eiXqUw8Dl2lY5t/EU27nSyB8YOQwVanZfFURxi6ly6FI5sDcQxeBkZsKQ/PJu5W0TKJkzvkkb/r
U8FNyunV4j0SW2nbnUw7t9mxTDZi689uE6ysLFyaByEEnzMfkMygUHVBdZ0qiOY/UhEphoWHbApy
1nF0yQh8RsyeozBI7haWutb21vhCBboMvkQL6C/uY+4PVs6AfE+DNK2h/Q4mTtBnj7XaSXu5pelM
lJydfoSi7iPQo3JWZhxMrHhoglLFimBXeOHEmAf8csgvg4NMdJIdaytufLM8Ndrnp/xIR0DVa3pu
p2GKF6Ar6djkR1Y8Wi/bv7ui/l+Htffm3nl2qxG4L+mHUB7TPrDl2pSWXu6soQr1qq07hWBhrGN3
myx6aq7TICHyi3m0zpxcVnIdESkeF35j/+QLp+w+ksHB2GQiMlgUsnFzsNV0zZnGGCRx0cdhc6jc
sbafyA6bZsONEMRdYiENusqFxDhlBWdoLrMPAzoY6g6vFot91rANXJw7NkbM+8d2OdconADAnwLl
FhR3/aR/1yAm0pUNrIXqmuMxCVfOSzt8+qL0q43ja/nbjIF+yGoO0cG4Tj/8YS7VL1mUthzuMetr
s2EKyH2PKkaroLl0bKbcJev+eBzqD2pETM3AGMPBF85J3AJ1alOP4T/LTbe3K4xbdMym/lA1t1ND
icr8/vviVL3DORrbfSIPtlqQl6x6d7ixdbVTmU0euhQG67FdhpOLHWlCxlE34U71VBJpCnWNi9R1
EGdHZ824KjyP7GgOW8qcQuP22b1np608k82tGNGZxaiopeaA7SbWGE4MB7mZFuqPYRsVW8GJG+0i
lZQ44VtLnDWQ5OwY2U73HQ32lH97beAsVJ7dNBR8cT6VHYk8OzrRFMEO7fcj13zhSrp4ZV+XFE6z
tqI1t148PtwDMXQOQRf5Vbl3lzrbT27PmMtQaRUDBs5KWe0DzEzmxI6d9jDjDl4jvgW1nfLEYyAs
L4GOBQIh5pMRzdP+pbJuMQnd7DqRmDdpGnPnmpKmOI2Invtn4jncveayYd0t+kkyxJREYX0KFmHL
nfILywAx7Vo3BYudBxIRIiIHh0I5K23u03U63VcM6xf3yVzk7S4WCWeEq1Th7edK08/K0XaNw03m
aPEZutoiH1oWbVWdhjq2os1kxwLpRVIEByevlDiy3UhefR+RNVIDmnswq2zF9SraPt/UyyB/M9LN
tlsNxU2TRknsRy9jpCp++RcR5a9nxN+t0rnOK7FtC+E8B0XYZhe+pABuh28IsPU0U9VbZ3IVXv++
Y0Z4O5xX3dut2M0O2hAoGo4Lv9nyPZ0zATRy4P4a+z74ue/c7sB2A5ljmRdxdDmUx07nvmDU3FPD
n7B3U7VBT3drzYdVH+4N67DX0u9jf2M31fCzcyLsn5pcesOwS9tNLk5EIleslDnI8OxNJoV1aCLF
aeGYlDWxhby0e5h82hdUPtVs7dEtzsm9ReUzRbyQjWgCgjioLj7Skk/KDNLcDZby/Y3gsahfWBEF
GkGeTRE8dbWnX6JsBH7AUkMffWGF+q5qMnt56hk81y8h0SKGIBjJwXWU4oj0PwXAd9thfJqH5Nlb
kFJ88TypsEjwldX4wahfL9Z1ID7Q7SdR2fil/eFWELZGl7Qf8oIBLOg615kMP9O6z9BK+1neMtAd
1G1+u00x5GPZcbvkm3Z2rdTeOAkNhencyNagqwnidmL0DRyw3oaaJ/2vvtbBtEmn8BbioTmQ0CIo
EnIoK4eyOevhPsob/Tz0le4e2UyYG4dcBfFdVI1Q5YVw6/oAu0/8LHvjQNUvx7i/1bBnuhyAvGXs
XKk/1YCFIBt7p4ymKcV27FfL2z/XSIE9eqy6TIbrFD1Cw6OLVEakuIrrerlmdqn/OIXhDgAoKrfU
OmZR2f3qA1f51AImXV0yYXXzc9x1RbYpspGAQRMzhPNiiyRoj5Quuu5gWVaGsCKYy/F5sVnTHOyK
Xc9BL5H1RqNpOEwTiPc1hMxG3KU60KZdZ6E2M9EdK/uKInqfH+xZreZHFrn27wgbjPy0DYlDwJpz
HkZqNcl8Zg1AzzK30T/VbvY7QZWS/5iSWaYfgUk5N1LKm8k3DZZZHozKU33EEVhsgP2XCzXsnFbE
2UP6UF6GjIU89pVwsJ8N9awOlDxf7MEDdqHumpoKyhXnUdLtllq55XtAn58bffkXNtbJczSFO2bJ
XPD/GYuuP3leYAVbtWmLK6oxkpZiJQZ2VIPD3DDAtwdPEnmiP7kkWDZ4y1OxgsIilscupS19bguM
SL9rhlRh/vvZxKToQhdqPPedi4OnJ2Pn3JosxXK39Mp1AfDEcYNivdLGQINie5auFqtV5kcbVLKg
OgLU4lJL1fhP2uHheKh7h3sz8/usR0QyhctJ66ohD9TZKobLa5VmKI7FkLbJg0iZ4L7Gi0pdWi2s
WEKKIp1zu+qVZ5kze4YRdRcyZfUeBVaBXIDRpHHYVqK1MTuNU9BTK6wYbJabUVF6gV8g2zCrtjWZ
CgvCj6WVk1ys1itysYJTUfTjduHXFs3/Jez2LynA2/ad2C4MmoD4NFSBf4nrBKyp+1D38163deg9
K98kw3sj/K78mPOApl3i0HF/WCqO0I+kSnj8/BUu+f8QHt1/tdeP+mv477fX/mzZ9RRZrv6SdP/H
n14Q3bX1v/6V//QTeLz/+e42H+rjP/1h26hCmcfxqzdPX8NY/f3q2Vd7+5v/r//z377+epUX0339
+3/7bMdG3V4tK9rmPyVFoQpyMP7P4dJr26v83y4fn19/2qb4+N/87N85U9f7B2PpNrhdUMHg6G8I
5b9jpq79jxtxmzvBDZZJxpLf9z9F6C75U6Yk2Ji6BHpI0P+vlKlv/4MWBckmhq08UsTBf4Vvz+gF
yaD/CFNG5F6BVcAmoyFp0zx3/yU5ZJtQurmaYd9FrY4PtslJIxj3q+iueWZ+CIbIcjEA+Q7iX87Q
/chz6xiGU/ixWJbZN3n/J8hAuul4fOCWc6v6hEF78OoIbF2fUlD96RG8gRPn7OPUeXTMsPEC+UD0
9EcXdP59O6n8O2hIWdAMOpb0zouAAP88XNvq2/MYKu+qASuenRTPitXa/ZKf7PLINHP9XOZB2WHO
CFYC7bFF/TbxTfnUyn6bDy5gbLxJobjPGDVPnFkx8Ny6O0Pb7pJjBrwU9c0l7mNbzoE+r1TzWrX9
m6yXiyrLizPl2X4xVE8wqIqQvXgB1GAENQzPDlfV3LbhfRDk7iXKDOsGCpSJJjWYHse+euXOyig5
DYGi8D9Zv5g1MVmqY3Um7odWfiVJhuIGLodO+5s7trtTcryrSYDkhfMHFdChCxggFHb9HtFVq+MC
urpcPLYHPElolj5ThGFsYLRWpu6tXTVP7z0JepMtL7LsvrzcwmlYNS9lG/2kMngKamaR2Rj/aeZb
YdxjFtFYj02RnluYGTRGcEI3PJPXVNWSK4o6f8Owr9iNXQFf7Stl8zN03yRkIPtFwxdKImD4aT6v
WEJeFn7Yqer8xYM5syJ2Cw5xZAgSQsImYEP7J6p7oF2TiJ5yt3rJ+yf28fDjqhRzcSFnZLl4wKtk
eIlc70Nhea18Fo2Mnq1Ez1utqcGQtWCaEpp0x4IF6Qr33OvQu+o+8hd/o43S+6LWzjZ1UA3h3A7X
7piBqUFvlYtyi5YzWscSBUsX1bgM7MrZwwQ1q5n4NV3YSG5dmKJEPbFv2mgUmTzOf5mCM5q7PQLm
KXoIrGw7ZzrG3W3FQE0R5vCBifIs7gpok+IqqP1N3Yps3Xb1b1bwx8lZhkOJHy8t4mtklvsRb8rK
cXmOSh562ZgeJpEBj8OIIFBNrPuapt/Yldji2t8tseAN82Ddqmcke82WPOVj6TT86cbDzwh7Gr0G
uqVA/LJ+3KeIvNvokWf3+1SBzUvJe3nDeGZ9sec03/QUj9d+JF5C3zNcH5X8LSbq3FG7hJsssPyf
CNkEf6QKKq1nR3haYSEfMV5RFYOQ6XIEKIU+BDhS8vQnGBZ65t0pbnZieR9Ld4M6EVNPfXTEiLrB
ivJrkC+PQ+WbQxo76f1fLE+upWQk89lASklY9/V1+2X1Ppp5jsc2GiiDesmvLLLXNleuc2MFFcXP
QIP2AwhlsHoGdPbt0t8mgbcplStB0jHJEkamOyCinR483I97vPHZph7Y5RGlf66acDsm9mrO80Mz
h/bW7qNvf/EuidtmV9Yyt2VYdM07Nv9pe42pfEB34aVD3J0+yNFZJKdU3xWZ6x1sAc5A1LXzNC6S
3BoLTQr4fnk3lFO66gHErBP0dmXmHVsyIis9jZ+M2axG3yp3XR/sQ9YTiKw4Pm1967u73ScVQg+b
9aBWlf1F2ohoTf5wK8AcSuRdMJs/EhTCgG4rrF3avoeJsvEd65zmt901mwrwoUHbc8lkGGY9y9lb
yfzLkU61wupL58CLcbd3cB9dFxuWwDO59ofpPRYE9pAuYuZmxWpwHc2p/OFhloYoloHdME+a+tM2
Ka0DWWnqZVZWnJvWJVE7k0erQCxWpXUXV2o1BHLaWEm0/LJL66S86Jep6/NsZ8W1rxuxjYJ6IjNg
CLBFm0AhcqssvTb+/InvhN53u8sSh+3LcsHlyVBMhVW+b4NDpoaHYmTV6Q3c6LuRNTzup0ku2Ah/
ZZQWV3kng0sU7qPF+jHnkcfOb8FUT87HHj5iGe+V1C+zw97IzO9Wm2BLkPNPM+qLKNi9G1SHRSY3
S24llyyaxmvlNyhYY7UhXzYTAGqajZK0uoOmaT5bUnTkPjVjB2jhigXudJwsj9EAzju6hfuk8+1o
T51T2bibNnI/BxyyqzB7mzIjLh6Vo1+UpjGrifC9YQaFtEr6EOoXK8j8E0Nat5qdKU4p2QMCDlI9
MLb+7NfgNO0CxrrBLnqkwM5RxBWPGDbZNj6PwjCU95RFeLXfVUAzTWT1z4g9xiqKfpIa0XtSguEu
XrZK2TrBvBixMSwA93QPxALPRRt+Z8SB1zbbQEwj/qkQnM+JZGasFNpfR53+7AoTUDjHkmfZ+WtG
DmEvw/DTDPgAEwqiqLdn+Zj5PFFHIi7dylFxdiwVAg1MDtZrpUiljI0DXZ3o5C3PVGz725kGPrp7
g9ugLkihxofAtoiIFLW8hmnZP825sK5ZXQRH4lv2YzbF+XdKh/tOhaZ5kFXa5OfcygZCuCr6kTsz
6a1wXPw7Z0Ahg0Ysf+/gaB8TCelFLov3OxnSlOYLdpIlp7s0mJmzlWkV0neQLaNmfKcD0n700vJP
0qNCLNm8n+icwBcKyvIJvhg8XAC9N2FZVR8GV1RPeOnd+9iyihOV4o1wGwNovQ8OY6G6HS3BvsN0
0w7flO2StT2Khpm3tPwIfWJodPaCk1/Xw72qe/e8eOYDnbf6UzK3yD2mli/JiE6HGwW33bk/iRAX
rWzE9GhnC01Su04/x3lKSQPFvnMkvBBthJI3MJtLMZOSWnf2StQlfiDte5sc3injqua+3vfqIagL
ebEHJlMbBgKD8YNJwDUWSR5OTa0qson5fe3m4/0sCBKQCg3pglNW7R+nObFOA3XW1Ty6wd5Z8kmv
BA62ayI6lGclebBkISdhYVKkRUWwD9FFyohlCiBmO1ZF+EMRVr3PS/mhkkRvqMVMv6cAnBZrx3ZP
WIeaQ9F4k2DQuwmfQpo3JzdK5ROscXenpjL4WUq0ogSfXMg2kM/Jf7TFOcpttrTtlbYmjGiaCekm
5BmWDB+aHO1+VPVnBQEWqRnilvAcGWJGjVsdG6XVa1HN14qvGPvYL7ggZ6zOPKir6ej24BzGsQ42
kSJ+MGYdN6Xgry+W1lFt71MXmbTq7bsWFQ03FffUqYlyQF/exYPYRGgFHqO2Hc9dtWz9aniixLUm
L+lgjOC8JaiwW/JxutV7/oQzaYlxjqpXk+q3IYXp7pV4GNWS19uRDIcHynnXtsm5zZxmJzu3vbeS
9tLW8SEO/VeyjWPC2ko+z9O0LTVjsPl5crkIlxRdOcNvK4zA9tUfwFfWFA1qFD5SqrXdX+h9sw6d
UiZGuZChwECw86z2NbBsarbO2nfNcSzGW+9u11XdzdVePE0ZtClKR/Mum+wTScO3ZVFo9DrFkBgJ
h1NEUW6lxzZ5nLOx3oZuuvdLewtk4c0Le3kXYW1edbmDxHVszA82FT94SJ9F2OGAUcHBjb8lNXrs
QiVAq/aWD+DvflhNHOLC5ClRTKDh8Dj0ofpkAmM5jcnLXGZ37YQc3AuHbTIP04HU08orAhQ+s93y
yevVQoipHN5nxm5wEyMOAVDFvu7BnRcIjWxp6lbep/F0ihSCRzqExVcy+QlrIHGR6vZwUW9OLq07
L8bEGhTLdpzAUInsEgyv3hAjIS30xVblHXnxk7eMDcOfFf7QqnxOAitfJ+pkJLuMCIpK4yQn6E08
H21lHP1FZW3lTPP8q+xlsfft5exAO2M11q1ROPOrIMxs+z4vGXljyn0OmpOvWXvz7KKbtJJcxNsu
HFYFsSoeDLyEBSB/7sNbapRpuYpf7y/3IGlxEDa8zUThd/WL97IQ3l1vpPinUOS/VFr4H+ydx3bc
WJZF/6XnyAVvpjDhg2TQieQEi6QoeI8H9/W9oczqkslSLs1q0LmUVaqiQcA9c+85+1zXH+Vd3358
9OfX+seywHd1hP/oYP1vLB4YbKP/c+ngTEzSd/WC9dv/rBbof7AJt9AB4UfGNo916l/VAklR/4DQ
oGJWNlaz+1fO3V/lAtX4Q+YfEK14NfHP2fxUV4k+Jp9P/gNCI9EEjo37f7WZ/U69AFD6d/WCNVaL
T7aGFpFzAG1SX3183zjmbEXCc5B1G72bZGNXpWlX+jm98/5Jw9VisX2XWntdpjqL7SXOpLAgzKKm
OTpsJGB/m0093GpTrVrnIu2tdC9HYT98iRu16o7WGA6BU1i12Hc5mpC9mgqNRPPGxJ2Ifh8KnbLI
cbhhc1yKRyuTEJFN2jIqu2ZpKwUMkIidp8aiIUa/Y07K8c5uFCP7bI+TCVxVmywUTTLto+5zGmfJ
NcnLbQ0OPh+Tz1On9qnXmm3rkCeqj/p1jJQyYHUAD0bIqW5dEgSLvFto2MlRN2IlvJet0Wm3ohKT
n8zSfT8675UzngcLviqRrZdQl06tlmihp0k5r5Bt6L29LSgrQlWX+77uziwF7EdZbl+EUyuMaHqo
yZ5qAtxfZOtBT+JPetM7h6VxujKojWnhkqa8plsRCpvKTM3+JigjVEoSvjr7UScctyXfVpr0TV7X
fXQcnaw5WADKukddSpkczS7uvCWZhvFxydqFfGrOoC33WBK060qywpOgmtVtqkya9jkLzMotUVTt
OxWsphc3rXLfdTpSxjgeysyzRWiHe8yUTrWqzJRbrdBZ3yjJVNmpR3d8ekvtKZk2VRgy7U4og6Mb
4lBDUgoip3tTaZVfaWG6WJd2XGKCAFGR55j+Z/VZbcT8mnU264zE1NcV73kkVBxRDHnCbmI35q0j
oUcuexVRgqJ95JStly0mjbFDaQB1Kd6UExW2d30SCJkhcWbp1kBSK851yrKKSChneEqw2IHNn7ti
m8V5m7+kydTM25BUeYBufVvrAYuSJryNcQZcT70ipxrAySizPhKB6v8jWyxzustmdgn7uUVAdpUj
8ECsPNS5pkaerGR90W+1BR2qBvxWWejidla16lBIQs3AEcpTor6bVmjROERHNhLnxAqFhWsPKuDZ
kmc5uSlamukfCU1nVDa2FrfA59sBXRr2DSekJuX2CGDoCedadBYLbtp2I7e8lAEhkgREZVXXVW9O
OIpobwxTY93VU99iios6mq4u5oq8oWlEx5pOJZKp7qaj9JZjY8stKMxk0+fKLlRaWwkoYKJ8MhKB
9AmWHEYJG7BhTO1P3ZvVWB2z1LS3mTG0W3XsyitEL3T5O+0cG8MCBlik812/RNZLnTXREduPuoks
Y3jJSuogpJdlb8XKRGejhBKpl0XtKcsyIvwdnQ0x6+WOtKZimzphCfOfhnvnzhn1OdhQteqF47Qc
VfK0J3xJZXZvE0PMfmmmeRpnQjzOgrBgxrh0Z+LnO9APzfzQGb8guYgIdg/v81axCfxcooOcW1z3
CkMenxk0ONt53oeWXBoS6Sft3s5VixJF2epbmZHwMLI+pjQXpuPqGJo3kTKZD7LRLhennjvgb33P
fNqy8e1a6i6OLW37XItx7Dna8Ekv9Jo2JjsOlrwOg+lmXFp526gsbPpOs48y3Qs093Sft2lmD7ul
nqtntaxJFlcTPbAHkEhWjAgK/Bgr6FoLbR8hLFWCGr+UrHbSHhGldBZDd6NQUvBS0SHZI/jWW5rF
oCKZmSykWtP2IK1M95ZRC99Je0FYxuQE+ZghO1UQgdAFO8+TNL0ZgzRSeGna276bkh1bSqhQOv1w
aVCnjYrcHd2vpBz1xGaBE9P4iubMomA7Qi6VTUJBJnBtbPXuMqsNN/RrECHaJuVXY2pRFIr0KimM
6pRKbXubSHWyH+CjPBetHPauqUnSfQPhRTUcipPTKJ4i2xKXpgdkKqIKBWcz51wRrHGZHh8Jl1YD
u5Ap80jFsDdTyIzLkFQu6cNUI9VGOUdLwbdQNcEK3iUo3Ym9KGpquDr27ACfo7OLVXPcsypXz1Ms
6U8qxrSjji4ZLHFSH/oQ14YKoHgxEZMxZRlB1QpopZ3T+Y1ByIQwI+0wDUZ4jqo43GqSoe6wrrav
LPIRbXdaszfrFOmfWoids/RvFrcwMBJVvW3GYVMUeXzK0Gnt6GJpR30J7ecc4Qdlw8KxNnomscvR
w77yCHOSb2pQkPejqerPapJ8jUVqoJwmRrmvrF67UWKamlJEYvvejjSBYDIay0cKchd0GcyIkqze
SvD3fakjE8OUURFIapFfBku+G1oDUWKBlLPFl0yRfNRoZnfwWTPNPox6qX3CdcY+n6RrNzIQTeWC
oSXRWpXf14cpSTKOpIGzmPXBq8NUu5Mz/LWqPc0t/ymL2543l7zVtnUZumwYyQounTBCTF7V0rmP
bOE2rbxobtRW/VWsrLO4Lhss4pFQ5u2mXDTr0kQm1tZsSr8gQdG6k5DjNDEIkJA0keCItSqR8D5u
5rHGrCi2ZEaTAq/jC2TaiZ6EHbUKrsh2RKbpNl0XIm6OIyltcousqyRjS+gNeRvmyLjtGD8fphwN
W4BGmZwRMJbvgIeiF5/2ozDx30A9jcWVbUpd8aErlhm+UpWbQaHakdG/9J1S7ZsFv4zSlM4GD0uP
/LV/yZti9ixnREDeGcmNjaLLM804vyexPbe3UoL0BYMqMMLAGdqIlJ8xLTxhF/hUJO5CSR4N/VOz
Z6eAkAVr1TRvjL5bCM0VuT9qlLRGGH/0elEU6gPMLg+6YLtXEkHOO7bG0xIbxWMppiJzKc9V76Ma
srAyKiKvJtCTRDyU1kZr8gdsm7g/idQ8aAnCy9bI0rOEZey1RmrwIImaRK6+N8SmzUaQmCNSdlDz
5J6PQOc/dZ1T7YqKGtk0LsZHOs+6Z6qJtI0W65VdFau4yFIu9pA7Bxv39a0lKoYNfiGPDX4Fsadf
EEuubq9BVpXKLjcz7+rOtn2D2F4oD7Nkv6tIYYk1Gq2Hhl1mGM79Xcm6JnLp61qXDkXHplkHLVlS
sTzXIsw3eT8a/bHGfoL2ImrVu1EPCyrQNFvS7aKV2hmmaPwyTc6dUsT2Tc3qd2PGAu3EHEMfgXpk
sCfrwtovwppKn1aK1Ddbs3iZkM+dk9RUd0tl1GcNY69nGez28tjKcfWhw3axFghycMyJSrSFwEVa
VAN7uTHs7VRUfmGQ+TQuy5vkxIbbDwpscZAPT701J54VDg71p6yaaNCrFdVbXCPGvEP7Y8dukzva
xVxs+UlozUARSaHQygg6mJ9Gu9Hfl0LuHpgZh9LrpyXnAorsKi5jxvBJU/apmSr38WyrZ0Mao8ei
CtM31B/R5Eeimh4GVW521lSsUzmx05hOJPU8R3l3xlEunwulCA8Zv8LxdNSqp6VYzPtS6ZujTtUl
d50uQ3SjLKxjavyzDxZ97zP6z2nZLCht7wZlVLe9sUbgZMs02R5rjbB7QalBeTdTK338mIrSvuWT
fmol2k5pFSKjI2MhUdQ3m3qHccZz0c7XcyhP0acmYz92nQr0LrY7mTZmCOjco7hXCGSoz5JUhaqr
I+rp/DgSADVYpnAUx80rKqUHp0Dy4Yl2koyzMshLFyD3kzOvyOtJOSCRsIDSDQ7W/0Gl1bCzDaJL
zbBDHEWyuDd1SbhrlWJvaw0TMvsCL+2aT5xXHUTjQJeo5o2KJSZA1AcAywptbE4S7ZPjKIy3LMym
87wYzqVrdMSxWCjcoqCyjnSQIrEwqGRYOj4kheJDr0iRb9TpMTYQp1lxTvJTnBR704rMvWEUz0OW
XwRIVx/ug+xZ8/AcqqzQa95qH92xtNWNyNmbQo0/84JqdxFDN3qZUX3u0b88KI2THZxRCbdEA5hn
BlOsUxLKvo2kkVa62k+PUzgQBVbrVn81ytX0PnWmtaaFSXPMVmkalT0JmRkhVbnZples4s0XgyyG
5TAOSiF5epr3zbXSizT/VJDZ/hFRRa48bJ92visUc2j2cR7yycoai0QzjNaLiOj+BpoeOuFGLxIh
72Utn0i3c3Rjj/+e6yElFVtYwk1rRNIwq1PaHCk1IxGaFfJJza61wLaqRLD3oih8tgpWZnuRsso4
qJMxdtfArpvpVY/0EJKOECGYz1brEVSteqtOY+pxbbqR9okylxW/Wn2hS+cwxs1ykayBS0d8QY+l
DK0NrS4zng6L41SSi7N5imkxJpDf9alGq2JoIrIueRgquZeOdD8vyqr6OdP1o8beDWG8eGjORrjP
nNTHYBoURW22fqZnoyQ0NmJYunCH5A81HZ197jbNO/0U057CB0MeNZvVTm3aXYPoqncLpJc7KRWP
eFfyQ6jrToAAG19r6sjXNZXXTbOEOPWQOr/LSx+/CCyiiKBz85PUp2TmLEpJsTCst0h9mDDhw+Vu
o1p4H7FQ5W+rED0FgajlZP/l6tGeSkARsvlELX3gyZetYnVfSodoJXUYWbG4mZRR7i75sQhd29uA
TAwND8uC9yIZsNeqoO+CYi7yys2qvN1JRtt/nvOlOsijEb7VVFAYA41ao2+HV38zK3WJbhu5NxFl
FFuXANaoHqSyVm+BiqC9pQ5CVgp10K0aqf2lCJXwOCsYTS0iHW7wAS3BiKtnY0X9IwrEeWMBOCJq
JWuPQ9WtETalipY4U89RllrwUuvWfnKSgsqsKvdvWiWJYy638WbCtuSBGlU/S3XfHmNqNLcRymG8
Qw1IhxCPeukqzDZ4jwUtfMiHkwcIkv07L/zGKEwuyoL1pFHDiza37KwnLTxindZ9ttfZ3oq1rg/C
DHNW34NHDI3QuKvmKEPHEGX7suOCkB8Vir1BX4pEBxUDABVBPxdTeIzHCrKOqmS7Xkljsiz6OqiH
pD9jYrdDPHtN/ZwmaCpSNgQleQNyl+O17CUJ/LukomI6SIaG3bhuYsdASdjqDnvivHL6P7nfv1Vx
/I91xO+qjb+sS/4XVhyBQPyy4liV/Uf5wQL427rj1x/6S6Uk/4HQzNHWIiISJQJO/lV3BIWna9Qb
ESjxNRse3L9VStofkLo0ZwXekQ1HxfL/yo66gkpJdhRKkaSzquTi/E7Zke//ruwIp4/GjW1a5KTr
MKXMn5BKBs+J0PLMyzVc0G5XtXLviaHXiT/By4Szt6+nFx35GLm7TBY88OmQr/2AvI92uaICPUJG
3wUDeTxwHyLbPHUdC98gZTyD3UIb6F5Xl0xxC7O1PrN5GR3iK8B4n5CUjv6YG8WKrciJQu319oP5
UwXhQLN7U8zkG9pWiKtDhDGqnYY5+lovdcp9Ey610tWVdH7IJziWYcLA6AqkPPHWFrq9IdAKFZA+
1tpDUTDusiQTk+HJy4KqY57al1kxzDP1MlZoVWfRR8AhntC5p9XPgk4PFVev2aZ5ecGaDJVwgfEU
02+9erfkXapJ2qWCjvXBPFtJnsIW9oBPJOFdZJgu/MVO7OeehtQKXyBV0MVcQuBXOUpweUcDih3F
4OwAvqKmKT73qr21aAXutDYvWBMthipjT1ej+3whGSORBSulLs8ZsKxMK64yczHRV3G5n+GKGCzr
NZVEUzFXR2uZhpk1dUWESL92CgOMWFj7VLYfTTrXvUe9wqy4NupwI9s0+F3AQ8NDI5k5yZLEA0Zs
KMOJ/VfYAekQls1J1CjAvmSIfc8Tot7raNC1N6MUmtgWhW1gp60o4RCPUjgty89COagJ7klur1B2
DkZeH+bjhKYdQVtQLlOxR8QOa2AYY1Naa9vdTVlNm8aBIMt9jmnoSfRIGqV2Hk21Z6MvQlk7WEJQ
q8yp33AumNdmtzCcW+rV+SMPOGZ6MWAgCmwpY90nhfgF3C40aoemYUZAZTaV7c3St1Sw2BBNsKCr
AWsVD5+9x5moPBYqYQ6ChiF+1ZFeG4kjkFCCKOyi2ouk6FVmj5myXx+VB92UhtcEbP3id1MPwChv
Inqv2aD3pjcblNzwYznofmAetM8yfWHCMXqBf5/yeuxFQHiYXausv80irPBjOsscw0HrSkBrXBAn
XiX5Hp9I3uKrS9n0xWJZWOPZIrvpnNKqPRS6yAF4hgggspeYuQ5vHAtQ6mgSLiOp4wgGgc40IGmP
XNmlZKWIKPT+Wk+HSgrqaUS+1FBc+4jVBVnVAk3l7Egdtm1GoJ2lSimUl6ovCTXL5nZNOtLqfVdZ
RcP0p9Bmd8oIP52Cw4e9j9DOcziS3+0008Ua7c4gLJnMNaRFemGQRYPCAMu6XO5rquinQktJFIxL
nLqe2jiKft8XFsA0RtHhL4r0/09R/0ME7j9MUa8/wFrXH/hzerKYgxyLmq9tmKSFKGvE2Z8iWr5C
LhLITRySsPu/Ulz/JaLV/rCQlvNTiqMSAfdNV0znS2hoSU9HCi6vAVa/Mz0BIPtheiKCgnadCphP
dWRd/ZEjicwA9dgwD6yw2HN5kS+OF7gU3rKBR+APu/Ns+QJ5VXRne/JhDEq/2CZb65pl5JLC45rd
42M0wAyrvC1W7WBo3fmJ2udBbNBBpZvxad4ZhyHoD2O0M8yDLPwJcsvVYxd0brErdlZgb5b2BDeA
gm9QmDC9HuV5h2Cy7t3EpbRbusV5MG5JLhr4YLOHgcGniD9tQhRjL4YvvIvgU1yEFwaOn2/jPcLJ
LcIftzqS9jt6Jh7+Y8LQ5T7CRznJV+ol36PROxjusEHhcDK36rb2jeej5BMXE0i+/EnftYc8UN+S
TRiI3ePoSXe4QNz1CKGrW9eZ5WoniFJJAApHvh2e1bPwhHsJvS5Qrs3MNdzHw+Xx0XHPx/V/zF57
yvdd8KJ7GEfd9tSeKnc+UKvisxdu4T5t7u8j923yEdT6Iihu6ey72WNDJohFqK/lHuUtwbXcjmSh
x+CKR7pDRFryuy33JXHvuVZuuu/9nv9v8q13Evxc07Ns9619Rmx4CwfJLU+FG13NBLwnD4pa3iam
l2xTKr0C97ZFjLJ2ad6XLR2dXX/UUz9D5oePmIPwcyfjktxEHjj/nXCV634ZXKBeaDnUa7Atojvw
x7SvkZu2T8BffdtPTtGe5+BxCmbX8M2X/IDylGA3JqvOtyyvHG/YnOc3YA5gu2WX+k2nS6K74qO+
hsOgfxib5iK2Ypv7/TviWJS3xzLhtmnG/mUqGXlx0Psz9xqGx/IxnPGfZlvNTbtt5jqfQEm4gys/
aJwNF+4M4k0NAILvp9zP4v0ExW9/g73zuZ328RcxrdFfa6NuEwX9Ud5rPuqB5/llJItMZWmAwxtF
2Q5nlztEfh/5yrhtZN86IRoehk/4A438yrmAk/Hrrf2pPpOyddbu2tO4FQ+mdSO9OW/VIvuyDRIE
1zqe+YSHkFKUL12TWUElDm5sIHuIbSrq4Qba8zUOm7+3xLJMromP6mTtS4Q5hEPHge74cxmoylnr
9ghT0MOKLyWijNaFFjQam/pevOLyME79dcfvQNM7HwQUJdZAfniIb9J9eoL2Ib6EF36l/0ZDzr25
OR34/I0n37GTZgioCFWL3fhJgit/Xw4usSkJ8WhfzBfzXBzjrbMPbSZmD+PugVBMHjDQRokUGO8d
P00DZ+vDRIs98mQQSQJ5oraHoNqXhDs98dSxOEo+KTcZUMdnn+VGeCe/pxu3d0t32IqdfoZ5NRDh
7RnvnJjjYjfeiM3NvMP470XZEUgaV0cHWONHV9p1+CBtgMXwBsvaw/yJOIpOdrs3PhchhKVXPxmM
G7DtnsJLehMdp8+mHTQf0ptA1I1WlfgfCqfTztiWlNIiT53vqfbD3j9DYfM2ICyDgf3vfvGv2Z4e
3yS3O/PaJMf0c3YF0QaZ1SsgNjf7gJMnUX3xaG+8FZLb7tTnm+jsvEKBaTEx3qi32k3iPGjpflCf
l3nfe8pFO6vP9glUKX5QdxTuu7xXlrN9HSyetbWfQlc6F6fBw8D/pt7stdut5SlX2E2v7JvBQ91/
px2umn26qzZKw/6eZdu+dkP9UW85IdLD2XLsMp9hOXh9jXcrmWovu3fxrro5pIHmfQpqN3avZj8w
LmocvEPO9iOv+6ye+Jsr+/pT+fqsMZhXRHS586YPyBLexK/4113gXi4pXcEU5DvDo35wulI3ineF
v/Kxi339ejlwCm6C0WBfnYTfB/Z1tZf5FpQFLjYMz/SJ43H4HmfL9ie/Mg6jzwfiz6eT4uXUJ3cJ
8XraXi89rN3P2V4PD/0Xw3D5a/7l2dp+/RRX/eOseN0x39Zu/mgFxLqTmkqKUndqTuMG7hku8twd
vqTqgdAwwuTIg/UoiriN4L/6gAKi25ycLdJ5zWCq6tnju+F1XvikyShbMW/Ia2xd0wXFYWyknI2I
R9nWkM/6eyS3LlF9WhDdGNtn6axwDo7uQ/wiU3XLU+lbWyXAFKS9PqRuerjzdl+kfQn88Gge7c3D
VclyMvFCWBuvhpftW+ZN66xcgf2ebxIukdiQSOhr2/XfPpAuLFGlF+ZYPr61haEQ3ZevGZAXLBwn
PpT9BBjvajzBYYQSOLrx2WleZpqanwcdCaBPkkKiX4fBxfHJYhZuDhXqeoh2es08ZzznfGQE4ojL
OptExZ027Bw6sjA7qwO9rz8dY7+1gPx7l9V3BY7/5Nb6L6xtQDf+9cJxecVM0YiPb2sbX3/oL00V
jimI8RrlC9zh9PT/b/GoyX/QdFPo1OuUGKhx/Lu2ISGcYmm4CqcAQyAPWTM3/9JUSar5h42FXpVX
76GN9fy3RFXf46L5NcQUy2shxSSphirMD7kxspViLDHoqsPVWBWvlXEqhJ1eGrPDJfnNpfkbeP73
mPU/j6VYa+gdljSkZJzwt/KtbLBwnub16NrOEDKTt7jy3YggyPeuCocjwsXoL5kfTxPGu7855Pdw
86+HxBOsgDXXNdbJP2aXGtiwMATTPpNMAkwHDZJm2cbJ/rdPbC04sQwnTUT7s4D0jS4tR6rWhGsH
I46Qb+7ZGBBDKoPh2hDpZWMtWYX73q+P+Tc3jgAI2cGbCWqcx+H7ixnnNECNVQoaAvNzIx2irUc4
FmCv3hLR9tcH+5s7x8EAmptfdzPrQ/ztnUtDrVHUzB5d8O31lVY6xme9GhtMDkN9EEnLYvbXB+T5
/sYZaCtrvD1aRJyJPCa8P6sS8JsrygMpD/B+prX2cZS7+W2Kw/oohPHYQZY+seE/xk0X/PqgPz4s
60EhQnFEdmcWYIXvDxr3yMLNKZ3QuyszYgbk6F0OCuB3j2Ijl8RUa5LSQW3xh1MbgNpIMHwml7rN
cJVYdXJuOuvt1wf58elgWiOEEdoMIgULpcx6fb+5ftNc2kvd1pS4DKV9ABU+32SqWe07RRS73z6U
Be1JB7NvGT+fT6dHaZyOxozUmN4FpcCKHnOizSOiTIox/3CP1ift35bR9cGwoaFSDsYvoTOI/HD1
xqRqyENjjs2zBN4TirfnuB7EJ1Qn5vUiMrByZjrJ//Cy/fj8fz0qbmh0rKvM9UfhadSbTVPbMUdV
zP6ShMt0TG2nPGl13XrzTHHmH57/nx9FsiUZULh9iswQv3792/sHm9eWC1baCXFegYOEc2db8z/B
+//+KIZDNCiWe8rr3x8FgKU0Ia5HLKLWGCZTJfJhcoa/f/EcqiYKsxh1Cp7G74+CKsWKF5n28tiq
zbaCwnkVNolF8dNqvsSibG5+/UD+PHbYaJcdxo/1xBT7h2uH/tEsqrphGaYtO67ygKLQadyqF091
oVynoAQpdSr/kHD1N2+cQ1uLDDNFlpkIfnjjTNTTRVuSZGH3sxW0wqigXpnOLgTU+/DrE/zptq1j
lGqY5lp3UmVc2N89HI1ZSwSogU8mk7Q7IylKt7CX/ylw86ej2Ji/TQUQkEUnhQ7L90dBIYvqWCk0
AP7JTEW1kChs9L1y95sns45S1MB4ypmhqaV9f5i0sRPH7jOgv2Zdsat0bGZoguV/8yh0g+jgsuBi
gkbj/oNynISQ3sp0HnIHDQxpQmHsdVVp+b8+yk/PAG+s7JiysY6E1Pd+OArgfkSf2HBBkNrSoc2W
5Qbv+wR0qEs3vz7UT3fn66Fwz9OeNulvrkXBbwYIZCLJPKal7rbEgy74sIWsk5+RWGrw6wOtA+p3
Ay7VTRYsax6VY2ksRb8/UEsvourVxcIXbIYKYzrOrh2V6o50dmteEU9QiGbPbCw8mBKoGgE4GcH1
b58vWSa8WfgPVvaA9cOl5X3V8I1YqGinYYoO4FYcimka4QH/cL4/30M4BMo6erBQ5Tg/vMdSmBZR
S5Cdm08VhQr4fZTsF7GLtFq9//Wl/fkemhxAJ1xWU1jlrG3Pb++huZAf3BZrLXVY6mtL0stdldnx
Pwy/f3MUnfRneqcchbF+PeFvnpS5jMxRy2fbhZUTBVWmdW4pEEH9+lwc5ccLR4cE74jOGZEXpn61
gXx7HCNJ02WwRuBTkDmoITB/dVRP4uazBWm2fZa6JNUz12pYn/p9UofYS5s21KNt1CGovjPbzio2
6tQ0DJ+gcVA5q5Ok+ERVZPIpQWbxGYG2VpcIqbP2IwxzkH1gz7qCzkknt3coKwcLQUIpt8GSNlNZ
uEoEP+UgTyGCEGhgKAOTQ+cMFmwwbE3EnbhjFaM8uGKQjmZ736ipk1zSeNKHzdjZkan5zGfNcDGm
kAJ7ypf1YClLoVwsC1WBq9QpOjWrzhyHvqExW9tZS4ExirSrH424krcaQE2U55xdfR3qjmQ9x+04
57gdC4uQZjoPiKxoyFHMnqve2WWJo5Q3C5SgeT/Bz88u0gr93SidNE0n1tu4mt3Sok/roq+sKXKU
Y0EhVVeQ2x9UoFhW0E9qYtxW3RTGEPx6eIrE20j6JSuMlqI6oslLqixUGPVkYUw0ajBsbtaxuHJF
ZlP9EAZhBE9qFEbyoeqNTHtQSWuhPFrDys5f81g346C20ci4CFrjlc9tiMIHK930u1YfkKQ3SoXm
vTXH6AVImR15STupVK4mJXmQY0ySe9upJWzkc6rHXqu2VXJjzbH5YENpmHcohTA7Dq2lfVm6YYJ+
p9UQhd3cqlru2jC3rd8lRVx7UyjiC3IYYPuFFReKb1ZZXrIO5bdfIFGslekC/IOrFVAtvDhfneOQ
sPL+KsOh6RzKWs1vBNQF837W7W7e4y4hBYfBrBidImiHCFm+P8t5hKt5nLpYerPTVuiEkWgrK6RN
AQ8exwQdSVBLEN0/J8W87FtttjHeQBAhT9Us2JjpjNUV4sfEJFECNWLf3tWQN5K3GT0sRVmckHbr
BMhReg1wA+WZFRkXVjJGOrhVkTUE5D+AzEQ4E8nDZ0eryFfX7SbvPkSTEuSDXmtlOW/QLSpXckEo
D95YBGL0dEyl2fEhuvdMtktjS9wAEt5Cbr5IndkprgNHSTpGo4Mcnl5/WVQ3jQIbBH5Ap2nD+5LS
m8en30qOtHemxRxgwhZquY0EHF9fdcgGpHKP3AcYQYpmwUnb1HCRRkeratrEykMWCFTgBS5qdIEm
bSW4s53BOU99XHdbjDfVZ5uXatjGPe/we9HBR/WgjZdHjBryfIIiL+UbQj0Ge6/hi5IDoltAheVY
OoCDaxG1YGH3+a2dVyaoyyJVkb5JxAcGIEfQgi5xS7A0qjsbYkiYDTVAQSKtgkbLCnsbpyF2RkZS
ZrBJkJdJkAoh2XR2Q/N6ykblcc7JKNlCvmj0YOVZxi5k1DgLbB2u8A4KoxZ5vSYLZANdTUCRnWLR
ccPOyj6WHqisO8a5ShJTUenKzhBjOT4bmd50+5gdj7OjwV9ox7orIv1GONFofsKlK5LbkeSQem/a
ROMRsIN3hkcoom7plL3zqTH65CzXDnQQcm6rD1kRHXC8upl5NQnVSIIsrKuaRFPdzu8aQmmQecoV
zji4U+OrPjg9gsysiu8rDL+OV7YWrSX48eUqBKDzTDRDMu8svAyYqTrakLir2fDvxixW0HR38QD+
gbfxqbKg6nHN8uLSYecCTjvl0lU2Z80dA7+lop4B+rrV0DWTTlV29LBj0I73GHBqxQNgPrXbaFrZ
vIttpzVaWJUoFuhqJvllUPchUmO6spHgpjU44XLCnaIrddN6sLnb8AloH4YdcreACGlOL7VXCnkt
+4rxQt9VCsJrhOVqUj7jIYzToBSL82zmTJweDKwR1GozxyjgYUv3R6uL2wEPXzyqfoOCXTqZjZy0
vo093Txg+aNpj8EYbzOT+Cy7IIAbEeiq6OcNwa4w70ivsrAUdLAwaOUA0XAjueoX2I454QmtlBKB
ZYty6g/NENFumczaKALgnnQTGlkmninK81R96Htstf5kYV4HchuZMGPGgu3vRFGINYoJt3KjQfM3
g0ytrTeGtUY+w7iMcIYbeuPxssDfRa2J3SAGrmK9DOSvrdDzAmXNLKIItl1MGKOLJYCiRD0vnMmI
bLrykbMg1TGGylgCp9WjJ7iFlNLmacxkL1QIXwA5a2mQUcaxwiszqSZdZ6VmUVg7ZvuBvgLKIiEa
+ejxQJms8R1t3KE/B7wyzDGtmgr3fLRB9qe/JHM73qX/y92ZLMmNpEn6XebcKMFuwGEuvodHhMe+
8QKJIBnYATPDZsDT9+esHKkkuybZeeyuW1UJ6U44ADPTX/VTJweIXlshj2JVaYrWrUQ4K1cW47TC
2ZPKjYuBvjhWpWtpHLPnKq249TV9EtlIUeioTOlvkBqLT7d2wZj3McDudTfU8wc2HrqwCt+bIqCd
ivi3DomNrSbb6SKKqZ1ugMNTudWBQo3BX+UYj/ftKDsSmO5UuWteujGxGOh3L1HfZA2xoYaali5z
IM+2DQ0CsB/z+Q7Vb27WYSd/TLYsidOKqM9lX+EzITLR+c9iGUnn1Z3DwbRLKxs+9zgAA6jLZFqI
q7f9XbYspeD7ZBA6iC8E+UqJkHFi0ZQxOYxqqbGiTfBdGTOG7avL0scjT96EqZvSwkV1VN63TNDO
sLImD1mrA6pMTpyVwF2R06ZdR2PMbDY6oqMOVHjZvM/AbCFve63zOEZxylIAhuaobV1ka8DbE0bx
phBbkY6dOHnkCKMd2oKJ2CAxQEQkSRPm2viy3K1Uoix27iwTdZsmtkpvZvzdwD5hWffeSgPknS4h
SCweTRMpbVfCbtrsuiwrRrWVmgrzADl1pMkr8oPi5BeQrfclLERzWLBBgFPO5pB2gR5ExSUtT1b/
SLPxmcOQ5n6SH0NsyVIQS+18JugtZi0bFoeVR/4FyO22T69cD5rPV4gb8AWa2lUi3cS0ixUAAgQq
ULmWlufLL2xb3Hajl66j6oV2imTjWwSjchbEbj9iKQ8OeUqx90qCzO0B5BBaAx4w4LINyUbiR+ck
+KosEhVHTQc9c1GIgqjCrZjvoiFX8SbH0UXOwILXDaKZLA4TKaBxeK88EsJsujwmXqpwufyKS7Dl
lwmOBPIAJQ5+X93ZFla+VaiD5aWFzNeyB1eD2qRa+/e6nsZjQGIV/xBvqKs08QCbpqD9+jXIaus8
Ne203lKpQBR1ADH0OnO25XZz48Ght6BvcLnZddnvRuyKDNaTeHHXwgf0Q7DpG1p/SFUCDe/derY9
dZtRYJwgvmgpeQGyNEILbayTrYlJcss3DGkB2yKRU5PBstU5efGa2BlvEMtKajBnHpvEFUBJwk7Y
p4Z3zaLOaAv+LmN7t+7LNTVP04sqgPXwGnahW0hHho9dsVTVtoEj+wNrQEYVhHBur9m46pH2hkiP
hxmbXbGqFtU8BvB8IZiNVGXs2PaJ29BOCX95VWXS9Rmu+OrS9lKsyUfAhKBeqYFBJBNsIBXDGWaN
Jrp3psKqN1SYEk9d7LTGyJYpeAm9y1wunbH8c8sUnd4MxIL4XzzRP3fDnH1tS41kCsQ9tjec2abP
Bq7YS0gA5+AnCXspyKmcljgLtB2murK7mknfNJuAep7zetNj0KkL6mBX4yAkoifHoffJoiRjaXzQ
0G5aAB8zVZDdGt508inOtQpxZ4uOW4mwF63OWI12wKpsi76DsATvUy51sxbgL0E0tcBRCXUqVr1y
hrY5NEUKkIvF9EpYY5oes6KxnlSYCvtJRi5GHq3L8WZRvndrusH21lHmW/eY8jNrG9pjuIuJIVCe
NvpURgazYkBayvbDb9L2lmq7noYju6w4DLshbCV/yBKMi05TeeflIEn2rj8UhqQPB407NI/pe6qa
5pPWP4zctdWxehKpc/UG2l7zbnzwIyy5Pl0b6wZ3lJOsS8JtHINJ5C4kdaRueE1z+7TFOftfmPjN
mumquittK134iiR1cc3nIGyfvKZuegoT3TmlxjMmPtjfZI2FHXhFXqhTMMO15v8RdiKea22Wp0nw
eG2rqglGKHYeTdFTHwSvaVeMjz5HQU2PDOlHQkVNizWeNHK/bnsTRaR2nfHSQHUya0HjAxx4v8i5
6eyBWhSzdf0++w4WCMyJbKPl3ahu+FbQTkwpUcyqw31qkXag7mroOPGkdFvwymguYcaTRa/jKKKL
palDqIa6YwdM2tR7bnPPfh4L3t68bCu73sewdM8gVLIfCsDCqfGp/+N3kCFBCnbq32DHtfFeRFn5
Cg4BSl7fN9WulDRLkJRbYjwagyVv3TKcEk5eoXduAso5yD1C6kvjL1zb2dmW1qTmbQZeKVmVgFme
MqnjctOODEFXlhJ4o+kQGOlo9ZeFzlgxBI8+5GWzN2wFGfyPqAnxnYWcUVw2worEJsTn6m/dsbP3
CLLqqzMHPu+2ENbcSvQDlWW+U1JNidjEhrztfTyrGm6Nu6WYLzgEEzGRlWK/CdDAMcvjslgDSa64
IzZf2s5rNOOIpv8PbxO0fpaKfArHZ8D2Nlk+batgyx3H3gH5NGCtHSDirHAWDi2Eby37DUUhabVX
HRUs4HzG5ivgxoU3H1Na3EFBMWGthXF49BqoDts5i7EHsAGtHcwk7fBO35LOr6agdXpkkIgOKMaf
lGux1RjudUdtLst0ZE6N09Xx1m2VFbPIK3O/AEEv90szlnRxjjCi9sh+JF/Z3eK4dpYpPAgxUW01
jgjP2LJsR53aPCc1n0dVKK7G2klfGx1RxZHTJ9avRFC7j1ZLSTfvUDa7q86E570b1QeX1IQYDGyL
VTyz5ZvZgGasoWtN0SR52UmUwMv8pibH1xPmpmE0puRpHHz9lY5IzFoOAXR0HuGU1R6AfS833Je8
DqkMS2n9SylS2lRpQaitHPLqC2y0IqZSwGebveAhfrJUtNwkBS0oula4D1OTa+yLchy/cV+m3tYL
OWp+LvQqqb3N3tg6Jk7eO6uBsA3z6VE71SHSA80eEVjTfK2caPB2nHpt+0tNlWRJPqgo6ScF9v5h
VM57BxySc1sl+dRekGrCsOeHmk3TmOtIU6BYzlZybc2RceuHbB58ni/gEsV+kmxJhpMtozMVUS2u
Q0ceJ9WvCAdF/cUuwKFBpHC6fo+/GplqpQrO6o8l2ziseHJyQ+sVbHSePTBUFDjbErmUPKcZhRXd
feVVQAWD0DBwUeVEfDBKwulzMiXucOoUiSHy8ua0LErOK7kI86tyiZLvgRrrTza3w5sc48x9GRM5
VJ+FYfe9CwVb6JUTtuckTieL9iHLUqnwNtL48xhCF7FRAVTx0qf9fVPOkeYQ0dNBHHBrUE3NZhdM
P8ciGiQSSfic6/ylq50r1egbUIafnHfLDY7wb03lmrcijjogpGm8D8V0hBG08ywJ0bU25JKx7OPZ
ifw5u/wPyaOUwL8nx6Utp9mMXW7d0rHuddvAhbKM+85HMyysrn9Dlgg4yggk2L3bTcHNf9CweMak
wvOTlBhRQt8W9sigqBhu4sFzHjiZUcgXDRnb0xnb9i2JAcMaQ4bp6a+11P+ipAqSXYi1eI0d2wNc
87NiCxI14M48W/652sAkWtLNMomxwVnmb4rDHAyZuzBDYrwfUjXyyxghMJ7pFwlnz7EojU1ZBjc+
9R5/c+TNpzASgdlzNrNgjvlFvO/CgEgkDD0YlEIfOQQ1VxhbvN98yi85HSpf3BDIEFI6kzEM0c4v
s2HQ5Np3+87CT29VCdFuVp1VMvqNAuxZzqe896PTJGzOFOSiraeIBe/Tpj4r/M2w4t/9gI4dIrif
B56++OWLQFYAjmnxA7JRHtZTT8mYZWNibJT1x7jibzmu/nemyvg5//TYnCHbf8Czz6Dv//t/TvnX
d/2eDu8/Ga/Of+afxisrcv/BvEqwf2UPDWn6X+xr9gH/4P0O0CpkVBsF8dkW9Idv34FmhU2IARC2
K5vyNn67P5xXmLKw6wdejP2AIS+Dm7/j2//5Hgn4D2E3bi4mnrFHhvWXh1xUNoasSnU73SxoACoI
HoAJ91ACm/LqTxfm35igzn/Vv0Z4Pz4qtplLo2XhQsNR8/P7pA09NDPAh7tJAHao+7tClvssctmJ
Jpe9sA5/9+O45A5nSWbePI9cpp8GTqW0oxkMv96Fg/foJ9HWc0iH5Q4pmYbBx1JU6d963s7/QD6R
X9hmdBfzfvnlE0fdBZpeG73LfKrMp45qh1FtEwpzfjNG/uGq+vlSChteecgoUrAPcn6ZhgZQUuin
mvVOEXc6wNgqt7nTQ0QcZTofWycrLwNaGR6DuZAAMMaLbJ4e+Ju+AMZ5redw37RhB0hhImQ6h/rG
9hO5BUJ40QSqvOdooy7/+sf45aV4vs2YZDK65ecQjOZ+MNX+NP4rkGKcKk6rXWH1CIPqaq67W5HG
M8Bv7FUZa9zIWwx7LT1Ly9RN2998gfPL/adLdv4CMbGUEA59GNs8oX+eC5o0GyjBiqijd+jYWFPO
VV62pNJ3MYDlXLARyOL0InYs9FCLyLu4cpOYztbg3bYnuJLGWvf28tVFs/7Nr3l+Df/yzTB8sTAF
Dntd5tw/fzO4E0UWiLreJYzNzh0K9MpwRA+6i35Avw5buVC6ICHJT24wEUKWnG3/+ur8c+3785fg
RYRrkHcKHkyPh+aXywN2rKVYNc53Ncr+J2U3wZeFVj+AiHRYXVjuQmYc0FZ52+RV/WYl+hGFcNmA
z0yZCrkTuCa5cN3ciJq5IJNHO1jsHW4tf+eJ8RFMG6W/Y0pxKU8IImf72C7tBdG78tUkO8T46NHv
Es7ojIn9fGtqd5z2lVVgJCjmIpfbNmY4esVRwvG31M7YH6Fkt3+fepXzwRmsOCHoKDzYsxW/QYfs
iVl2HZjjxP6Yl3aSp27Ri9g0nmCYYoAS3BZNjs9ZxgkVvpQZ7ceB1ik+vwOy0NqcVeu6OYkJtvwK
XO34HbAM0KkpHBK1Fp0u32nBSZ512cwXvIZKb6uMWfZNTyUw+3l6dHLRmhdkFqfYQ9SYw2MQjvHe
0IJ1IaAgQJqgR+kUdXW7HUtLfq/5sEcvqDj4NOg8V5ly6AQs7f7TnU2hVqUTJSeqBduXOe30lSxd
2yf5CkUdcpDiec5Hirv31dBWV54W/WfmTiDBQT2/NHFC65VAbn9tAO3gDgfQ54ieoa9TuRcAiTmQ
WdKnnFJ6RbDuS8ww8Gri4JhlPbPt0W/pka0SAGUoYqNFjmcIwGfEKrFXKqT+MnMpCN93E1P5LZjC
ce2yQ7qKl45kEjVK3YeERXOTDoGcLzK4AvO2SAU/JkWXts9xNVyWdeIV9AtzLScwLr5d9Mda2foC
AO85+hpE5YhxferVfKFoVCGTwHKySfI+Q57NcrHLAuYLoyJEz1LGNO0G1tOcHtzZtRNst6V3uQxh
uzBeCjHe+17/5KdBYXO878y766uCOFIhR3UstROH23Hp5/R66WAcbWyoaCtDgP8uwcETr4e5th7T
NjLkYRSqUUNnr7cdytHKP4Il6vO1CasQqVdw9t4lWgR3xpqTDLzUMJ1gH1SfWsz+d0wJE8lXBV+x
TESOqFxSERlEIKDLqvjUI+pIMEe3yTyZtVelT2yfr8usFt+WuHmQGLefRFOXl1YVIwZjXl4ltpbV
uo40fnxpmNJXzbzKF8XQEgIFud8kvJvjMSMRMruAIzjE+n7mHRbge+uZ1oHLTLjUDwx+wLGe0Gnm
oxtgOqi22RK3T50CCZ0UzYtlUnIt3lwdKhnm6xp4/GYYxYcNNBoHRW4gFRMRWBy0pU731h14rY5s
VDQRCs9g5jqzf9eO5hh5UoBiUM6BaeawqXKtLwqGp+s2IJHTMkQGv4g+7w43szNcOW4rj3Uc79Ki
RoqztQOgsl8OixM9WAKgjAska4Wsu2sbCn3tFuAIMeFsa7regT0l6ou+jeR1ZfJm54HlK1dozK/u
D+K3cm/diQo0/D8Qn6i4DxIreESHkBfFEueXpig/FJ1Q13bjLZ9YdPOnmvfmqxZ1dqHzrt6MfXOX
Mt9feQJi3qrWiBdOHhG945pspOj18QwL20/FoDlMozIRneARa8ZhucPgcZbafXShzVRXL9h2PDAb
+Y1rsnOnQ4vHGQxKlKPM1uzaXLDCWjr3U47siOo2xY+ugDPeTM2xoZCK026aVtxVNTBGbWX3ZV0g
mudvVFT7bI3a5jIMSnKBdrEEIH+c8pQUQ3mZhzRhOYFQRxq/SXrlLt47RgUXOGqv5ATZmD77/NTU
OUxKxxS0nbKD3EofCT/q5HQaq3n4zKwIxFufd6hgU4S108iXQQMSp6xhKfahJL+nU5LTPYadgBnw
uTb3G9U+9FS4Gp5NiZtg47e2tSdwP3z20M/hC8UF44IFiMdBTGwrVmc7CGm/Z3NuQ7Ijs1z5Jozv
mjqejzhlFf3NfnEUhfCeM14W+zQF3W9p6V45PaUTQjVfS4gLN5NzrktB94AEvYDUTKESkS7TQ0tb
gOuZBa8FoW8EAnYqKXb7LzXkwdeKDsBj1Zj4I9S9+VIxIafULQCrmVOPBE4EG8Mqy1lXIlnNe+pn
g1vVnptqQYI8tnO57JyB2ruoqvq1El4B+lA5sFbS+WICB7LOXYhAazdpx0MKpGLXG1pJHUZWEE6z
N52l3r7sGCRj7Zi7E0uy/5WushZlW6sru666bZS754IN5kIqgwya5zWhSE99jA0tUu3yXkoi8E1S
VGsyYyTjo+Sj4/W0jermHtGRIGfl3XoD0/Ms0+/1MBX7VLkEDYGAXUidbs8C0+2ShZBvJvhh5lzJ
6n5NvUhvRndR26wpgg3cF4jYIPI6a7You2QuFhQALWqLQshq0jc6MaQAbZJQ8Xj0c/E1p6Ru35TD
tA1z1u0qpKqey/mlnmmGWOZmWqMBWt9dUdyndIamYALXOKTpsaaLjYFwlwN9kM4FeM9sl8dZfEcz
jcFwFJlhTeVmtEkRXz1mtxRc2UjZtK6Eww5GJqOM2PmYXUXyEdp8BSagM6ellPGOXgWNmEd8/5Xd
RnhaeLoyhhQ8MgcDgOmJDjJVbeJofJTTWWOMOu9xpHFLgbccbpM+pHEev5fe4BCJb3SKBDzwpR+q
Nh+/xNrKbxpH0wk5tkiflwsC19WEBvu2lAvjBCfx6ZbsLdd+5knIL6rM0xpgeqO+lwEVFGuwZ/3r
QqvxnUPf9R6PWyo2tFjyUpRY05M1ty+hwnz0AgsyY99Hm9mAN+OyeOzpcmnnNLXBYKKT3YlLvQYy
rqBdzdq9CbKgvbUWMyAj1Lp9hgGIK0rScKMOC9RwtZpVnj/SkLiMK6ebCnDpMiyevbo5c0oi3X12
w2Do77FMS/y2jHB76aCTjxWi47agrOZLq8ixBUvFW0haDugB5Z9ghrT+Eei7SI5tXZhuH4KBvY6i
vPgWVlEF/iHOvIsu7L0raoijg0z9/j6ea1DeOevzS8E7YN35ffNghnYLnNdcyswn7RnimuCVZSdv
c2l8EBnJdNkV1XQ4I7CuGTX6H2V23mGugq6Jv8xyij6rWpk9d/lyN4k0OcBVoL9edsrbuxROrxD8
WmdHuIhIDJ1zgjhcs1D+OEBGxFxBCqJwwbLd53E0Z5sht2uWwDDYpMxi+GuZzqzNICCehVRobxd2
OajvLi+Zti/Kq1JEhdnbsjGvzlTH17YagowwOYUW53l2xqY285qsfoJWa76Syx+/yyGaH5xyBObe
V1JfRBDJaPE2aYmRQdv2R045B6wV3jMPKm0o4hyp6K2Y5QxzsOa9wSo8t5CNu2Ru7xVc6pTyntY6
9fSGNmsFr2pbMADduk7WvVqZG792/N3ZFv2i3oS0Gd05nBGOeZshxeaLRWSi6qHcq+4FrDGbJdEt
WMdtezTPcqa/kk3VQL8JMzBIMMqO2/bC91oKaYJ68QB5JWYMn6scUXnQS3Dt2p6Nd4BJyDaKu5kS
ep/2pHougCqPbTYnzIsCLb/zhqd0mFyIg9UKtmUUPUJiyqrnPrCKi3nM2BHEdDkQEjVB/1ziwr2t
BemtlQhNea9cPdkrvIL9YVIeCVS7bbgQYD2tdBw3S9HTMgjBONvTjMgaqGXO2KmKg8sUp1GOtW5U
D4szdW9F39dm40y5+HTjcqLgZjgoe+YUYs6IwZoFBwfU8oJDNT/g+qiHdVj1OK8w023GNG4vQkov
oYIY9wAAkdDysOBa0NhDE8ycAMC02iVtQsIflvI33Kv9gAiZNjwyg/0IgGS4+3GG/FsS4H8jdPnf
Uwn/J0Uzzybw/z/o/vT9PAmt3ptv3U8S4flP/VMiFP8gDQAwF8M+AbqzGvf/wB7eP8hDBoFtn9UR
tPEARekPgTA4c6f4f/iDMOiR6ZGA/hAIAwRC5EE3JjQBM4qY498RCH+c/P+lDJDxoHIRdQCFIrT5
636NOjnR0hmczgy2pLIe5y5wmUr3Ns/YlCjgC2VPj3ZJH+v2bEPcFxzb6q0lIA8Hk+utXNsMtI9N
7jFiRX1bCtO8cFDGSRH0VlTtliYrw1XKMfzR9wbOetIe17AA592frvq/UR9/Vll+/DOQNjAwkkdD
4fghqf1JgLL9OVLsRqIVZU/eTnojz4OdsiZ5EH1oRK7VPXOU7DBZcXlhL1Ts/vXne7/gu87XkdCY
zQyC6YMLLexnmWf2VVtjueYolFTFlWZqeN3D1YXXqnqmZclZXOA0kBxlSfWdGErKqFProQrT7uJ8
WmY+K9ZevBz4lt3NwgT1xo1ZByet4r2MOn0B4orzNK5Z7B8NNUPQOq117ofxG3jrxb/2tVOAOxLs
NwNsNsd/Xup6GX/zT/2RoP3llgnJshDqDXwmIL9Kr3D47VGUCshXXsr7sivi07kqAUvlgiNvl7WL
OU1RzNi6xGswrrG59vW6BPq/rqI4e4nHqXoHgx2yJzNezNmoTDG+gboaAmszFVQR/kaDwwj+kwp3
vj8QxVBtYbyR6QMo9vPPM3n+WDl94636QVUnxzHf+xLhjaJmOtbccrwkUAglIMYOZvzlIGoWAgaL
wcdcj/XN6Jmm2rRNW2+oXVJ7zvuVPOVlPFz6DAefsBtHX9NOzv22XXTOzJOJ8JO/NNaqKuLpOOfe
sPPCxr6N5nZXJI2/52dUO6vuQySZztsbFJqPEk79NYFs/VJy7v5svdi6V05dHUUeD7skkfTKWkRi
6Lq2tmI05Zp9ZHcpTSduIsKY2xa7L0LwGH9jaXjSZbQ8t4NqsGs1zTNltMgrjoclIK3UZZ528Tah
yvm2y5pqpsaxhWBV1uZYL0V4kjO9DS0phBvydFjn4Ze+eDRUX8E1NXBlynsB1+2U9PmEl0LUclfq
anrwPKtgqmolF8oEDO2h3LK4jvN0LQQNahhLLmhzzU+m6G4AG+8MbjLs0AAdBvvNRdnByoR7ZFNA
XU9XjeX2tAfF9h1MTgxYphnDvTEBrXcmKq5TBsIb+Lf4RGNgJRNaKi3PEMxXUSlfInbvuzEc+1vF
YG5b2gOzaYUt1qDI/fXT/2Po9+dHArnAEyFJedKiDu7tX3LSkiM8+90ZCEY0Tmw6DRJSgKrI2Jfw
5if9gjaVxw6UBGB8N5Nd6us5FC/s8jF24Whii2GgvlHv4Y+gkj02aWez/GE8P/2uqDtMqML5zcTm
R3zrl28dUt9IUDwkIWR7v0jTTTSS229HmCuSrstCejA1psXwUp/jA3GWJwFY9LuTnLXaFPnLTuk2
jas8efvry/fz6IipCq9NPyC4eU5EOSj4Pz+c2GzabBG0hYxMVB7jnN+3EHRv4SBzdggF4aPPge93
v9l//VQWC3FuhXXAj5Nu+/lTbSdMXUw91qqmb2zcZuOkXpkcp1+H0vM4INYUBuyDYmmeyhIbUmIH
dYmyBeX2bVTkIvss9t8wQHVXVhwBGvec6DJUBrZqTYb3r68QQ59fXmAOoeTz8sZwm3kXJsafv62e
RNTg3ccKhGllHQzihi//kc1EOlYlRWH7OIOho8+OfEnn2L4fw8sxo2R+bXCDrrsud9ZW477TL93e
BnkFgs8lQhpqN99btHtsgHzrj8azSAi0Od3T/bk0vHnxZgXGw1HOOm+65IEpDNwTVdt7UflP2kon
BxdpMu99u3E2SSqjB51wXGmnlIOSM0EkyIhinSKb/7JmuuZybLT8PbOiK5O55zAfrVMGjvBqUSSs
O9cbGQBk8S0RvRRtJgEAnSYh7C8b5ngeCwZgQDz3RVvobRenya5M6XdZp1ELZGVS4UM3t/bBUnQO
IKHBbQdJvKWqnJVZZf5bkE2MPZaKv3wpnPCVClbmhoqaHzb+5XTVWBQ5rEXYHfXk6tsgUN1dbzXj
Nz/NHerGlxIXDZmlDVOK5VhTrUWHLV0/KA1EV4VRHuUf7l3bFdNeup58DROKMMk4BaegG/Jbq/Dc
Y5o0ybZg83dhiirZmhaGDM29CJVlTZgm1Ase3nDc116c0sAxYqjGNooBE5sGbm/UnPaAMcD/6BS8
3T6FaY79FQ01oNC03Q0eRWUo/bglGQetZ9/qDqaL0HvyMk82TaPlu5O2ctNTyhbZS3FRp/lwmnGZ
baI8MVdFH11EYd7v6iR4RVz3Lj2VPYfUza9cHcO4GvNrnES4rGoXZ/jUdKfKor7CXzAQlcESQzIS
1b4JFY1gI2j/CpC8bH/Yz1dL0EbXfaSflrlKrru2j26icYnpC2iqa3Eu20kcGeyZG9zanfUlA4F+
P2vkIavoMIBir3I3mcJ32sFe5pZ398TMEE8L0hml195Bi4xukKaxoLEXegLn6zyzjXYv2rTwLm1o
v563RHtY9cDlo3J+rFVlrVN6hO4xpZSXhtHrWhbUVlpTtQ4tf7rVoZxvR2IAR6uJ/MNSs52t2mif
VCMS1dBjCSTBit1zHPDQZSNq8ELX76bIm2mTwqT8wm84PdBY+SWRpANjsnO345gHV0HdtUeWOfGq
ygCkGPgE2kHqZFOfpxLeUH2fEdP2NT49QeOqN5JNxa/0oyqJzkdDt0TB6Eer7Hvr91hNi1rkO1MG
hCxG5zFpgOLn6aKuB5vdKYJya931PDB31PaWH02bXhNtN1sNNPUrezEM8mN8voOAwxw9v3bvfQ7W
6wWX2nOj3IcC3eVYu50NeNqrCdQE3MhL3hLCcmXWb5gazYeKH+DUWJn/7vDSf7HCvj60vHueiAXJ
G9m57Stb1WxLGd181XkpNVBdCQ9zD1MBdNJUoTQ0XZ5Nu0BRuXNGBrh6VcZZ8kpOJ9yVCKvftdAe
WcCsbq5zUlKrvPWniyp1XQZ9s/qwjPqK8AvZSLvR2hLzjLYZh3unTOdLAXT8Mq9yuuBcHVyKALNz
JJYXLw8/W554yrC7PUsjIwjsnWungMJVDVhT0Q42CXSG/cAo/J2KlkMbk9iwUagP7GZK8SziTMEf
jIF5sz/Kp2fhDsoDeBAwavArR+1yq+xvJtWmX+eyHbaeD5RbErHAVNiMy35I1XhWzAAIyj45xMWc
5eetwCnLQpsnr5ys06TG5uHsjOa1IDvKE9g7sL+20wPdibQ5h2jTo9Pn+HRn80H8JkKubZtriyEC
qNIqKrb9aKpvWCzLNWTS+oXQroGcEPofQzIPD9lg8eKfGcV2VvQej/50XYSg0XmgYUzFMt5OyBf4
EQJh0VMVySY8jqbx4ayJAds/xRg2Uw+jk72YKro9Wf/bt1nNg7eZw0kfHd5jxRpDjcUTcH72pZQd
LYG5OdiJXd/kJG8KQlhOEm/HxHPnbW4a1zzleLJ2knazfmOCgYFW79nOt2lYWudmLLqzsHn+pGIq
wuvU8xCUkvNjMEdRyqxxtoPVMDiZxCw7T+6dzsOw/TbECVIY3xgpCSMwkwaPem5M+ssVG/V5Mywq
3kJSjjb2ErAA062R7yX9ILdTM3f0MIQtbESzOCcRyWizaNu7KAJevkMd1vV6Mo65bUTr8iJOdBZs
pUy13NFR6HuM7HL6hG2clc5lmw8V92uPpZYNYr6f8ibfE+CMrljH42c+vFL3dpkVxUdi0CRv/VBh
/PLZjJTsgh1Z7XKdkPhKnUiSqcnq/tsobWKoJIBOssj14cdXZSLoI+r3+X52J+cRBDHUt6ZyTthp
9cHRKaFOTBGkAliMObxp9OOepSphlbly0JnJYZz/9RQRgZv3y/lexzO22cht2yemK7Dt3HRmC0Qo
2dz2tFrvSQyghzKehkK3tGf5jf6C90K13BqOmcks+FaQOLuCA2W3on4p31MDyl9E7aw+dEbHV0HQ
pZsFXP4bJkW+x1giqwtby7d40L2iRDmS966k5XztkKGN1vFYcMO2mX/u7+QfAs6FXwMrADgz1xIh
aTEp64SfE2g0ZFVzi1c9pquVbg8s0ZM+6M4Nblr2ieR8nbjOWDjj9hKn+uxsRGDFz3HacukM1doY
/d0OWpGIn+dlzqAiEroI2VGY4J2puv1CgVgHVt4xRu5gBI+3hKqTzyWyims/bqNd4KZi1cqYGzQz
m8itjzhCSB0OWRDfNvECUSqg3WYS/tRuSyRXqnatbNuNQPczu7mz9eK/V4HjXtMOczFZjbPtlq65
i5WhA9daplM2ZKNDUcICI8+I5BHUuDZbvwi+otoS6po4TR2JpcyHWFflDXMqeTdUrn+9xDZI0Krh
z/WePk6Vk28nqgQ4qXUx9aHsJHawwcWH06mKt4+c2oOCwHVJn5O7EUlefesEuw7l7olCx8UVkWV2
KhJGEC7L5rOZW3NNpsl+lIyHCRAuIayJEBhDvmuUHN4WRG22KrQWkWZyWEGSMgf+U0OLWhFEm/da
eQdUFZ8bT8hOU4e7VIewJ9vBCurll2Trp7XoWypcKh/jLoNJ4t2tkwxsJ0InOdimEZcl2ffvflR0
G7/Cc6w92xydYnTuC1+74brj5H9o/YVSlpIne12N83Pi+i/sMf+TvfPakVvJtu0PHR7Qm9dkmvKl
kkr2hZBlBF3Qu6+/g3Vw7lUyE5lQP9/uRmMDGxKTZDDMWnOO+cET8UstTBlqVVnfN5NuINNo39to
Y7AoTXuKP/UPzK0qbD3aIoIR/1yObKQmJ9detIFwqtGX9WGatReBE5ceD2dJzXWmHSEatLJ6FvrW
dMbnuO27e6US9dzk83hDFcH/ZonCfJe31O91Al+eCakrdnadGzR4pYS8W8ePTZZGT+7YNS8FDq+P
vWZ9LpVu31hEtkLaQvLfR+oTBnFAr5ooSTVKpFxCiuUN6PFPsarcr92IzB8QU/2rljY8+RnB9BC0
dbWZXbq/Zu3bB1MrMdZKmzWzbV+IXtMbeKKAxgXA4wOpCjZv3/olC+djYE6Pc4tVnaiK3X9JFWMN
RuZHG8Z/4vACRGKwaTu0/seCbaecyHNOobcWIyc2y6h/0At673fAPlPjc9Ezp1d6+b6Oug+plrwK
QRRXKr+bQv/4dhL7/3Xw16lE8PpTdUVbT+9/Y/wrjivanJ8v1MFVPXyfTv7A/5TALeO/DQShOocN
D0IRhcr/LYHb/+3acKupPpsO/4YIhP9bAvf4Q0hrmV4DNIUcZvhD/1sC9/4bSgxSOt1FZIT41v+X
EvhxHYCKoO4EEAoDztXQ9QxjdbKOXKNRQ6vmrTmm+k9XM8p3rnLIedXMkhoUkZb5QzUGw5Uy6lLU
+H/Fl+WyLnV3BwM1kROBveYrzZY36WY9u8w2WvGRrY6Lxqpobv96C2fq4h6NgpPLLOxwi8cIOspe
Cud/FcaDooNtIGJQ3VHefcZbr30gF6x+hmjfUWOSjvlqtbQ56cK1uLbYNNgfMjJbISJXDTRUJXR2
CjmSJTDHjYuilL2banZ1Z8Y/9bcn5NZMFNtsHFszxNOUpZu8kHjLCz036LBmMyHyU62QOTZKH/fe
0ItXpAt4We0MKkNomL2BJ0xPIZHh6MIS61FkwndlxfT3qBR2v3QkDXJrDqprto5UxnfCTxPC4oWJ
iqhJUgJgSaj6IGqBJLcSUv/U0nlu4bBStKW5p5pgQ4IUjkesfXl/F3E0/GBlGKHot1Nx5i3rQf5O
TTjQDrOfCu9mXtTZTMSpcQczJrXDahqbbJf3KQ1KQ2bx7VSVEqFGOdRP2G5Fs0syRyHNiolMD/+r
yEqHcyL5l3pW2e+KFCDHJq+W0NB5rHBYt4InJfVEoj6zCC3cXn7zy7BdjS+4XWCoGN+6BcPp+MX3
+oSySmrWtrIUyrUIRIDr1FBhbU7YEvXilZH2VvZfXZAPyKf/sQw3e/0dCUxbqZd25pZTXoEHrYys
p05Z1cR7MyiKJrPsbuEPlSJ0rDJ5JsM4B76bdG1GM3TxFHVz4d7GdVA0O0x0rgg7i2zgTSXHGMkT
BtEvjtOJHxaJqjST3W4Ybjy4nH8w/7Ryry0hmLUGuWOjl735vqf1vLxANlZFSirHZh6H+jbu8zoK
CevKWGCjhPDMJtOqYB8lpbglBpXQC46CnEOtoIICZBlK+9T0TTluDDRp3ZYctfouzSsCFxyPQCiW
r1h+w2BJQNE/v8AApChKRP7fJdLw+AUGE8I6jLPGFmv1vBMZDCOZjdre1PP2RpaB8Xj5em8Fz/UL
hMYGYJSnjY5zNVUYnN0c6mLGFvO29yMncmUrHPYsThDjMm+GLnmPHQ4SSSfjV05JQB16GmtUlYLy
U2ylBd1Ch7KOUw/jJjJcZCu0OIfsQApb9cWKIPShN1b6fvD5U/TTiitD3jydUz3MFNC7HLqmpmmt
HllceH5czJG1zTG8kl/N777PoWmAlBnJooPRPEXvMpn3LkGjOpa9aJ5pm4B94uvNUekh9BRjXm6T
yEgRJrA/Af6uOs6RcSnoeBUYYZuNQ53n3o3tBVVaRh2GZTojzzlpbGLT+g2h9xNhie6VgrVz8kF7
GB4wTC7YNw85+fF4AOhQkG2TOWgMTfOxjfRih6C8uIGooF95kCs9/7I4+R4rMh4Vj2AjnC3H10r5
GTWVTSB2mq51WwEAItpAisDY5kAoENSUJoqjXVD8rmZETL5rD8EmtdAkXlkmT1dnf+lKg9UFNfo/
3fO/1y+IA35VWzj4vcqodjFHMgrFaCrzikPSpk9tKC0lJKbL38Lbsnj8LRAk79NMxuFFX8JeNXTa
Ik4rElBg5wOBykJy65bGXVvCpY2QFm70ZEjTrcPpPFRoUhuqlyKoNy1FvIesQhiCoqfT0m3iN7Ox
mUXmTZs6UL0XpmbsPCMpxFRfwCvEDaqRWfpAf8Ss0ZCC4drmCKE+91XBLCd0M7m3EKrCBoiQPIeq
M/rnDql0tc+wvOV3tbLkZ5BPJJyXaiZ5zkOLrm9NT3YVijmNPL/Rt+xPnuEX6janZmggzxVu8IQM
Tt6QSkn9b8ji8jaOUcTi909yas7OIrCrpvlAvg12WrcLsCGKspvLK8P6ZJ0y6L+wu1kECCCG7dX2
q4WbEAU1mj4z74Pfeee1d/bgOTdjIiJgAfa1Xt356zkGr3Vh1zrsOP8eUCPLgomWL9tJoFV7cAcT
h80qINfbae2dmDKnujKYTj5c+ltoK1y8ZvSb3LXEYhpRg3FIzqj1jTmfqzAOUyOme81Oh9fL43bV
0uPDXa61AHnRhdArWu8q4U40KmV3QsrUODygzbVgdyQTYUhd137Gu0quCgwxSvxFVH5A0ek3NLIG
wQmr78w/V37NyXzMr1l8cezhIS3T3Tl+1q1w6VkjV9/xrRrtbcaZ72mgAI7GucruLALwQiJt51+j
37XMmc34RYqWDVjryq1F0OCDqmV1KKIqu/JKjGX3c/R988sQ3fDb8Lwz060mU/LDooGKe7qzRhml
hyZVxotvTOwEkQQ6CDbSiUCVChNMEQ4VLN4QMXP+jXRWCbOtDGY3jAAV1TvToXKN2LWX7wDOlf4N
vZkYMF1GGNh9Nnlafbj8UM+MJl4vxDAToctyqjp+ptFYzYk1SDIctcm9KT1Z3fMN6+91rVL/vAzg
DMY2S3+UGYJN5OpaDuUEhG2xtlVTYfzAmNHeQKnLv0/0wp58u42/CdLPbsu8m/d9Y/o/HFHNV/aV
Z77X5dTIIOJ1sbNc7UpmD+5Z7LrRNmHFpbWh2+q1g3R3mO2Z2DIaKMV4Zee1aue/fUXctMnGmWkC
uO9qjiABk3RcioN4FQStqLbJYSdluo0VvvBl/rGw8vY5jrIMN4OjdWGAeIpoPHA+QaiKHO/2AP/R
3cZdpSyS16ZqP3Umq1RpSe9jAuqT40SpU4gBklHuLw+QN3vgamwvwU9sxh1ccW/asb9nOHz7pNVx
ct6qNopGvCGKwqcb1VS7gEclXTjXJUh31hcMQQQKkhWs6xaU/Jxf85MKD9YKTx8sIiqCweyv/LzT
EynqHA/bKaIcjvew3I4HsI2HUdZlj5lES+fobqjrSdumJQr5IRqkuXEZje8c4IjlttcH7X7ofHsR
rlcuoWxVVz6mXuZ/GRM/QQk7kPO3QTzdPIxgBxHx9lVeb6khJdlWM4Q2oBqtS2L9GkkIVVrUv7XR
aFkqNUuNW5CzEN/ovBv9Tg+aLNs0AZX9j1ZcQ5boOgFoQBccWFjcm/7rgMpDPMrZ5bggnQQvhZsN
r13Tmj/t3M/+oLgC7laxo+/YlJjUIzvcAOY+0wOAeE2ppZLKt+NjcwnmD5HZj7/BBsjm0aH2am97
T2sZOX1Cb5qGbIWmoLYKZh5L1u/stI2Q13n9+yaphBuCl+lvGqRS9I2iOP+Kltr9lVpj89ugJ6fv
dF2QBeWRef4deTvQ4wl5M43t2GrlJqrzjGHd+hM2FjrS2qHzFdyQsRniK6eKM5/vIiwkKHOp/uDN
P37bmIUDq7RKArPqsXxUlMm3dB0HcHBNcRuP7FSujP5lTlqNfpZYtsp4q1l213z9tuxx/uHe2raR
GF7aITJ2mLQI7u0ycedHinNwPHnWXmVe89NBm7AXBhHUl3/FubteVCW0SblxtjbHd+2kU2EWQAK2
eWJPOJfy+dah8rx12u7HOEnx/t8vtyyvLP8saQABji/n09oIUtOPtvWQyzAx/CWk3ph/5niVgK7I
9NoEaZ1ZhYgHAf9v8V/+YTVDOrBzA+YJDRFj0GIGtFEEqhDMOt2Les44JHGY6nxQ29nQ3xgJrbBN
DijptU9yBB/+GHnuAQCndp/6CTE7rWJTts1df7R3+iztV41WQLJt51H/AWk1wY+gTU1z48xL0X6G
boTyWiQ6yrQ8DbB8aMK9aYSQZhg5gXyfVgCCQ0i6BU6U3G/sTQByiKNbDpSLkNN0djYwHJtXw6Hw
hIluJJAs1pqPqvJttIFt/tJmdfKuQTChb2If5tvib8qMQ1mr6CUD2CcOnjbPvxzmyyx0WCuf7E4T
PxZoOtGO6Sgs1HYJe+ehhfIcgigyF/nQnD0ag85KhhiDJCF2cj582lnr0ckF8xzcEUYxfMNQqFHn
xiX5LRp8PIzSTHE6VUINP/Qqgj02TrX/nlQAEKLjwiTbtG7ZvZ8bI63C0VLoXVPZBhsTzNC3kqao
wQarREPXWa589MbB18kwSEnWJhuCNlcDko44EX2utyAWl35QRpAx2iiEBxtUAxp4mtY10k3VRwhk
XKJqH3xV112Y0gT+IiMpflX4nNMQpZkLkbMovzj9MBBXApLyN8p/iOUdwrgbepTOHwMENZAr287f
ocNwPxKSGryr7a760GjesPB8wOXZi3kyTETKCt8Eg+1jkdaGZJGrxZ8nskKQO/QIesMGsTHUXkpe
lC2lqj8THA/QE9aOi9mV7lkDaq3wX5MCmT+6n1J7tB2EoNhj2GdtpQKhXOYJMe6uO+lkyuJBIbnP
GdTGFoVxa/sK6I+TLjXLeIBb+f2fv9/lLIIIjmI2NIPV95v3GURlmfL9prX/CRRS+uQP2kLkQUFI
2eoaYeDM17scqgm5WIrv7H+P5wujtzr6UNhF6DiSj06kwF2Bj5ANgKtdWe5PSwlvdX+2UiY1fhz6
q5nChFqYKicJtmVmq88UmWZ0naOv3RKzauxA8dofZxs496EY5HDPZq95GdKuiq9MWSd1hOVnLA9X
p6PAUcw6vmVL2c5M1GpAb3VE3djUxjDvABYRPw/qtYhv+fVq6dguvrvLb/fcpQGlWhTWYJDxE44v
7dcZAQdBDdIqy8yXoOspx/aety37KNoHsT49Cm1MrxwTzl6UHjORQRTzTo4JxPjC7xozhtRoWuQP
2l2X74PKYa4Mytp9znu4skbQyiui0jMr35K18EbI4PJvC8df/QYgS5kLNIAjAx68YQMRC4WU0Xah
rxJ67pPRald2GP8TZrNa8ung6JytTV4yyS3HDxi5ai7TuYq2KnZTuTcAjn6P065BglHP9XTTBxjg
tq6TxcU2GH2EBgZYYfelry00S4Gthl+s2MoLkbSp71DRvSZEbYN82NeXCa7QJGtEOs1xHma4HmQY
x7N4Rx528qPoenbOaIoxHFtM41vpt/EXyf5X7QaapTH02dGr9yqo3C+6Zy7yWvBcOOT0pLFYqwPi
EdmtgoKaVfqZRPih2+ImCSwasW0ybYYS48Fmwqp033vUKHYutibUGTJq74zKIjCu6eKMmWtI0Bhr
BnFGcz5QuZIUQH4WzRRhOJXm8G0oXJ8+U4SFcOD2W25IsB7AqFHfPa8fmz3QOyPfak3m1HioOqZ/
LGRptKnwHygy4PxF6T5Vz4UQ2fIL/Ag2PtCxjkgvU3tFAFUSX1cAMwjzqo0orXdC+84M22JNFFOO
zmucTdIk8MS2m1KvXY2yvmh/q6F33teWkfxhV4djcKjiOAborLfkVpPJ9MefJGGMQM6BlmbKGj64
IA20HWqKqQqHxrAXUGvajZu8FYJczzKXZFI2Qx3jZtb1lzwKym6rRV1zM1A14/BO8YwDUp2K7ECg
QPM7kAbCLYy4+ueCJgIFPXtq241i9b2LKkJxNxZqznQD/Au31aayyuozNNrhJ5MO6AAvzZqOWOWx
vLVK1nQOGGgWEbdYqt6Yo7J/MeF0jCWbBvZBVyrPnq1J4P6n1+bG2PtK/pZcRrX9EJvmbNwacdK4
YRvFQExyUxHKh1AEGJzeIh/iPm0fKoIpuWcnrvpvuMnzAtEkCpqNwF74ZZSkiBPQrQH/7eOIJ4Sb
IyMPVC/sl96qUQ+4uDR/yBhb7taHQ/hTF6PzE2gLzN+S3Pc/bF4c785HVKkO4OPAF5Ah71R3ksIH
mbHKV39wlI7oHDmPEyKPjDpEIVVr2xoaJiCe2Z6+9mYz3peOXshHIS0ES0hygLb5hf3TmAnYCJNK
YyqS7kg7LKhU3d2YsoKWiiaYQG9PQwSOqMTBWzmCUd1VUHisLWJlNIiIKpm/aQsCfUAJqzmhE0dD
s60z0YMhSYvilV+Sqa0piTIDWjiP1q2ht7a8h5DYmPuSGoa4cgI5nQEN04ZOZ4Ab55Gui16+pDFl
EAq+nXpEjhxsXdLg1fTkCJvOVEBy6+XlZVk+1rOfRe+c6iIVLfvNmfTXjBtn6Bf9iSJNxo+hbyXw
enu9PR5Uq+hxOZTNvcodX3Qwx2JjK0rWl3/Amd0EcCsjeCv2salYVYm8FpKHhoJzW0inuIPkbTzG
0QzZOhDfLl/pzKNdgGe4Zdm30BZbFr2/brUt2yb2oK5uUWOxIY/NsiZF15nrg1MiDOyn+FpE1um9
8TKx3Bi0QQwiilb3pqpG2XrHYj34EWESej1xbB7Vywyx9cpjPC1JcikqIhwEyYejuHd8c9NoZXrV
U7YxZ109pi5ZAmaR1lzPQo4FGYGXJ9zuC+7lr5cf67mb9FlSgAFiOmSTcnzlXAAHarScikxeuixJ
1vzOqWbrpTGM+spNnm5LQGgZdLCoAPmgmpaf8tcbnBLEZZmPaFTWIFU2VWtMWM9p1scbS5+S2yZW
4pCq5to29MwtWuz6bGIhaaW6b3Xzv66L+DE2klpn5LgD+kaFon4Wtv9pZsxc+f7P1N8QM1HtIKqO
bS9luON7dIo+1ju7DbZam8X913KSOuCUNp5oRmftb48oD3mQgHrIsXPqhj0JJnURkqWn1UR5xL0K
JwzOzS2BNfWVk8aZ50Bd03R8mqQEYvmrurenFDMjar3tQF7Ko2mkM9gfrd3aQXWth3bmVds4MX0b
fQ2b3/XHKhKnTfrZjrZeLYeNqaFSRfCsNlWFhLlozX7Hv4DRfnksn86GBp69xVMLEBz+8uqDnSw3
myeNxGuLnlZ8yH2zuEkygNycoAmOwieiKeIaOoN1w2z1F68Gh3BlkJ97yJzl6CMxEIiHWw1yGgK5
MZYwifSkgm9K+eSrPk0aexSagS+X7/fMU6bZbZmeAxmIcb2635qCHmEiyt8KBSQKeEVQTYAYNDfZ
Gzb55bjV9U9OG1VX9vlnrksJmVl4qeDxD/bxIC9jch9GaOfbOkjY6bp4TxeYVfWJZBHecTy0B9lK
oCWXb/fMo0XQwjS1tMABqq2mqtGNNLeiR8o2wDH8gzcxbNk9FmpHLlt75WRxZkbmDtFpsQmHnrg2
jRa6p8G6SZNdQvF85xOcg77E9vxdH0/Zrwl2xK3lIMnduAvVY/fvd4pb1dBZeHjIi23875nSS3sC
M2xL7OLJjz8UfdPdUsHXH7UMlfLlS515l9QcFuMi9kWLSfL4UqnvpyifengO86TINbFLDa6h30e7
nBJxsSPEw0Mp3FzLbDx9mSa3R8wm5VqaAW+m3b8m5QrVue9YtGKNxvL+eHqlPuukstziOHRuLt/i
MhyPN0nHl1rdojXgwh5M+qISSwecG6j2FHSQXV35LJa/Z30dLNFLDYeiN93P40dJYbIzdaLDdgnJ
HQ++7zfPBV2tB62YkbUhL9tfvq+VGXup+BLrjKwPiuiSrLxWhXScHRMTCsku6CvksSrJA1wQAMCJ
5vZmu3yKZD18qGDjjHtfde0Lhv7yMw20+hDR3MEfpxG5sS/YFgikYgmYnXyIiGWZsuQW/4WmrkyO
b4Fz60fkszRSl3CQJDqrmYNDHDpfH/G66GtZPCkIUR/FgHvouaKyRgM26nqizQ07aImIUeIPRK/W
25JbhPO9D7IiPcSm8L7oiHTI2FTJQKG3Ut63OivpZFgpNsU+t8Q33WyqlxE9UAKmpciHPUKg/mM+
+7a3Ba8NZMu0wYtTMQwmSIEm7u9/nq2odyHz5B2BckAadzwaDA+wY+MKuWtG+TUejfzd6Kffo8g2
X68MgzPjm8IHC0EQsL4H681j0k1e7mlpvLOoEO8HHB/71Or9d62fWE8Ur+d3Sq+G9x0HlidboVRJ
HRk1HFhLUl5SoJzYiXLErpFHq+bybzudXTgOoURkujbQBq5xAXOJM6qUkvdt1MWhFvm8D0rsfHWf
zM9Gy7ZaOvO1PMI3teFqlNnEB9JmJN2c0MDVo/dlP4EjC7QtCXyoygMMRY9SJ5JjWxYDfq+0MCo7
tLDvW/ssnUzvFZJa88vUuyp4jMD0Z2EdQESjzY8OfYNizfviG5bMD3nnQgm//IxOdy1siE2D/Yrl
62hSzOOBggorJgyJog1OiWQHHBtqfV2NWbzV+0j6d46VwFsqOiDjdhEkTxx2g9+Xf8KZEcRPoEaK
CJv/Gcu//2syZoX3U3/B6PEycnjBWv8b9978+fJVzsyP5NMjR4WQZiLvXs2PFYYpu50jsVPxnGEi
HAxtB7Vebj2vazX2DZQvLl/x7YcfjYRFxQZLmdog8hs4Hcc3lk8QGqtaOju9m1RMKaDMXp3Zqx6R
Rkd7rOfGO4EA6OBMoJMCKoj1xo/B2uO18+oPg4j1h3aW6UEaNK4u/7aT1w6KldIsKkhalTaBfMc/
DSCl3le16+xs7LmSggFRMtgAcWzs9MaqjIMaq8W8nbrua1v0pI+YuYtG5fKvOPlA+RWIhEmBZlsV
cIw//hVT3Gp5rnrwEWSxIXWjWYmQuqVzrkUQe6f0Lk76ZHf5otaZe8cRz+KFVMEHxL4aCa0ZDxjN
k2jXNXZDZdC252rPvpXYMTzgqdoFhZtY+ziLrPdmGonfKCqbn67Ihx+gkYiGAFdQ/ZnGBSyFQBDo
oPR9SniLq/i7qfRSR782u9VmJNfnjzcgjme+z8hzi5Oofxl6u35hEysRiSfTgLkrR9NMrAjkKF+O
OCiz0Rp/OG6i9B0aGFIXen1JFtSHeL7t7YSsOQh+zsZIXacg4yiLxDt2yr1zl3mR5V7Zv5y2Uege
wPCmoE+VgG7C8jj/+jw1Q8dX2DJRay1uup3lkuYz2RVyUFtJNYSicosfqDja7KPviaK6oYnkfmlS
G+X15Td3ZrhAJUKCxIyw7I7Xw8XWQLBagCCll5TbAoDucwuxYg9o4Z6jpNhTugiujdGT2Yk9FYV9
g/uChMBKd3z7E7EpEMnKZleBICPAFm/2phw9ZCyXb+7Mc2bzZpJSYOv8l/X0+ELd4GJFNWbuzreM
x471PdQAjhzspLZ3lV9U2wQC2U0gyPcGWDOGFE2NT5d/xLknzF6c7gkfIxPy6mZRpFmV75EoUxu6
pKompx1z0xCOU2Nh/rPJ2Oz5EK7c+slph0lAh1BF5YJlyPNWVwU42aERHZvdWDTWbTHjiMl1Td66
IgINi4fiQOj597po9Cuh5qe3u8jYkIZQNQUAsl6qhVaZBeDCZofaPPhq0qUjcGWqliC/JAdC3ZhJ
iGFcs6/sRE/WIm54GVAsDvwnWBco6hmvvAPkapeD0XkagwA8m5Xqt32bG/dDnnQ/Lr/WU3HmckH2
QjxelyrUWqZR21rU5rNsdjJI9WlbJ7mzjfIkqha1hv/Hi7GCuEmdeyGGzKoJM6+dnqphRBogzVrv
rrzwUyXW8nugtVM9BjLvuMuL+WtOUZonRta3ZqdNkyrkliBFqwoRPnfxEp4CSl+AwnQ3+C8dTMkC
5kboFLlthiqvFkw2Rap7vYZecQd9ixgnjDI03fCoRi67ezcjm6JwjfIAGYhWuqnN4vdM4Ix7h7Y8
eYaQO33T7Aa6K+BpbRe4Wa1v6phq4LYadXbmqZL2/AD7NPmqdchANgD1APH5UdN8TM1hAoZg6/yo
rJPuM8mS0SvDxvpiWWMKE3iAWaFrKTTKrJnJt0ltQznhGOvVbUPiYHMo40p8weDhPM1DPk1bg97g
TTDrCyKpQh66wwFiRVunytT4K6opxlLowLNi0vgh77CaFzIuAT2BfK0DfPheJuGkFHIQ6iaSkFNu
2anHewP8Yn5rcVL5WAwGzRWcSLN1g4kBGVJvtYsxtu+8Gxrluo98JZ/+TEFdVzu7kqj1Lg/CZd97
vBvCeMZphAmcCiVioeN3Xsa06gjoUbtam/qbmmeIDT+ZbxxaIVeW+DPfF0s7e9pgkUKx/Tq+VKPn
bjER47rztEB8qrAjb/C1wqiUzbyr1ei8/tut4XF6SwZnH8VOmnbw8fXKzEB3jyM1lMJ2d1kgcLAS
KPzgErR0uHyp9a29XcpZTDIoCfigl6f815cD6lvhqys7Ut/amyzwksd2HIe96Ep573rKuzJDrl/a
2+V4giaSVNRd6+NBLaWWx1wy1JAgHRp6cVuvwIwEQzP7D+5skduyGzQsWgHLnf91Z9U0ZHaGCJ84
BBO1SwGC9AE/oP0ViJv/BJm5/nP5UZ67t8XEaVAHstAar/aB9oRdCKsaKUvZ7N3YdvtKqo24kZK8
6MtXOvfSWNY4DSyeuJPeg00wKLVnrhQ5c3lTVgFRVDEC2SrTx9uOgs21Pdvy0//+1pbXhjgO2Qv7
CWoJqw+AIj4xnRXPktxPaHlCF59HJMKAVYhKQDPgST4De/4G9iK5T7HoPWl+nNzA/oO/e/nezz1l
bKbI8GkRAu9bvdamGmoCgyh68w/Vcxbl+AJdeK0YO8hs/Q+u5bBbxjezPOvVd9izgUtnj+dc5rHI
4SObzl2jEFugNU3H95cvtvxl62eMij9gsmQB4/M4Hq+jVmcawACCDVEifJVpl36pOuL6CAxI2+3g
QpHemCTgfr182WUzdHJZxOG4ktglUqc9vqztNfzNzpJEB9J977QpJ8kOa9vlq6zPSMsAIrfH5nyG
NQajzPFVLNl5zJ9cJUEWssWoqm8iv0dcMOVO6MdG+hC1mXwYVNptIwcxwX9yedpBPlOOYZ9UboI8
N6aABFfEDTDI+4lIu7ltb2ePjOnWsdrDAtPdVJod3YylvHY6Pn21VDWXNgrsRss78WDhIqyS1oYX
mhrz/HUEsb0j7xpVKAF9Jc2UyAMF0CtP/+d1JFjSnLggW28s2ubxUy98VykkLkNIFiPp2lOuvwPJ
9Vxjjvxy+QGf1Caog1AMoT3G6YbqhL4+S2kcMhPSzcO+iGpnN+i+9o5wanQmYqrTryhkzENketo3
9ksFti9h3gUyEfdQs7IvpdFrDz24xA+FHqkrQ+/cw6fpsGT5gAgElHf8EDrLI5fTgz3hwJdKNg3R
f1TsPHheoNwE+zo0Lqzj14TTpyOej9miBMZzXzzEq0NIy36Vg4+HpSLAZLtRsz+BB23c5itnJdJ8
VRQnB6sv+29iLueYIif6kyvz1+k6wW9w2RozYdLxXxtv57wpvdGr+lAo5JeNnvVPyATLT2bmitfA
oaZ4eRSczs1vExiFW9Nx2YmvBgG2WGX60iHDDVhmmMoKgGY9Q/ZpymtlhDOX4o5ALdBDY7Sty8Sd
FzRenfF3ZyzHYSX6OIxQppKgUFwrE5y9FDULnUIBoo11/0pLWmhRaCdCPRBPiE46A36WQR4Fvshr
R9ez11rcmpT5fFa31RM0ew9pX2mxP8pNo74fnaEMKBI0w14nrvbT5dd1Znigsqd7jpwGsvP6yxAi
kHofcLGyMoZ9JOynxJojaJWDBx52gl50ZTyerjV4CGjvsNskeozF4PhTZBWQVlszPjxSFJ4In0y2
RslM8O+3xYDnVPpWM18r+okPJ6KaFOdwmk1gBIEzzYgU3QjRPARF2P1lRDX88jXP3hnYVHrXsHAw
+B7fGTHg7mSi+ApJYfGHMJCQtFzdR9l1+TrnxgfTK6UjJrTTZrXeUZCm74krx6KRC8tLHfLBwsVs
efa/f8wMQf42ixP+Uqs7vqW0zCJSgBkdVqkTesLJ6I5s4Z92V/hXutMnpSoWD0RXbOroqaB7XX/M
GhWGhUjNROE3ALDsRv1SxexvwU2kt2rW3Ae7td/H/WD8gOYzfw5YTa482HMvkA0K3wMFbObm1d2O
gJjaAI5SKBILbQUhT3sIuMmVZ3pmUaA3bbIWo8VCRL36vMtB5KqmdxeSpzCzBAzRbe9M+c6CLPTY
VkFD2HQL6sHMCD22Annl8udGD2Il5HWBg91lyXH8+0hk4cISTl8Asp5lsh+1tNrmtdujOByvHZnP
XirQHfzu7Dt4v8eXasSokcmi+nAgUCVs8BuQm5fq4WhD+Pv3b4KdB12HpTeHZub4UnFbJVal130Y
c9T6oYO4+BiIJL8V9P2vjNQzd8XoQNu2mG3RaK8msByhRKHRBwyjpWNr56LaaSOl23wAy3L5rs5M
zm+CjeWelgV8NVQGPeoNwplYdWZmf2m2tJLHt5BssJNxWKb2eHv5isby64+PAlCDYPOCIiJMmHPl
8YOsc2fpDLCmFklKWlGezcp512nDYABrB0PpIjfF3ex1tNatIfFeAAuQGyyayHse08gi28QtjGuW
krdi4snPohRCroDL2WGdU5tQtNZoy7LUFyOk8cFNq33XDuB7mTTK38RCFfXCqRDmp0YM7iMSNIlU
vyrKB82wsVdRh82sh9ER3t4as1z/0FJWK28uP70zn/ZSQkEFAk6HHcnq25pHhPc96cdhScBNWFXQ
YuIqhclepc+SdOhbhKDGTT9V3T4z1X8wWVPAB3NBW5BlaC18VJ7DmdztubqQC7XT0cCiGz/0zr3G
2j73CVDJN6mscCBmgTgeJEmQxfizCf0B/18QQqWgzBWI/hzcPVemq+WRrV88x0UeK83k0zq+rVLV
94oViC+hO5DeNIURxb6faFy7DYxH9150KJE7gUX28stcbmJ1Zbr8wBx4lSjv1vVkT/aqMaGK0w1j
KA2USb+6jiqeL1/lzJBZtASLgZgpEoHU8aPEIgyVz7b7kPuhRTG35r1oUut7kCTeXmttsfcUWH0Z
xMTa6I39/vLl38xR67tEELagx2CGoe84vr7sSdTNh7QP2z6o7RsTLj9CgimKpk3UGCIKo6qjrel1
pQZAVagWx42OwyCxx+lP5nT6N4BcFTA8SxIiRGTgYHv5xwZzsLuL08Fu9tYgTIAMGejjTT0woe6k
avCJT9TE5E2aOK5955StscssomKu3N/pmZTNBB2RxZlNn5Fj0PH9pY3VtKRktqEGdVSW/SGIXFCv
6XIoDfDEpH5OOMg0lYv3Hpz3Mum54/Qll+5L0ca3ttO+XH7kJ2fRZURBt0UvxPqBSeb4FyUOsE/k
edDJDHyNSVI1P5RnjbdNE5h7r/UJ5WPn124uX/VkKXm7KtVdtjWQFoLVVUuvmu2MFSSMpwBCbRE0
e7tp6QBHcNP7Lr2GajuZIt6+G3rwXAvQz7r/hoWpwyTDXfZ9LW4ioxM3/ZKZ0eJYu7LXP3cpuotU
lnjT3NmqaGZrhtkjJ23pZtf1ARu+pKu50IXL4JoQ52Q24q7g+C1IEvoOvIbjd9cVptMAXGrZpNaR
ClOvtb/npJR9bvsM44gy1G2ZJONTN832lW3H2UtDzEfQSEfAs1clDKSZKtHtgRc4u2KXVAgA/DLp
D/44xA8jrBtcSjUyj7GMD5eHzrnni7ADyQmlX+57NUWlWiPg1bbU7cp5pn1mzqE3uAOiyjrfX77U
uVGK9Y2eNV8rzrTlp/xVr0//D2fnsSS3jm3RL2IEvZnSZFmVVPLShCF36b0Fv/4tVLyBkplRDPWd
VreQBEHgYJ9tjN7KLU/AZk4G/Pw8Q2A2jTVuZeE4vc22fhD1fHU8cF3JOaQa39vKAUfykukFBKqq
qFGV13TJTLMNCRkYHm1MVw9e4tXxuBoylxzVbEfnz0fpla8LznGB1hXL+xF2Vjhg2HjX2wlqqp54
stfn84I4BqMS1jYiBSKWuNjsJ1RX8DqdcgK58rHF8V9V8qo7pcpsaQGqWest2Z6VG2KhNnHsECKJ
Q7A5Lpi/oOz2vTxF8Uz/nLgBt5jc1R8hSHzhj/qHwhytf76ayB/rGWwZGqR3CKfns8MldNXclNzH
wiZKGW1jDt+T6zM33PLrwcTIf+vs3GMsTGC4qdOr58Yp39RfKy3Bj5o8TIX2CZ5gX/lm26+FuZm3
DgKtnxUlBTqnvk7u2QXs96bibn/grEz/KjaSr4fbNasBDAZ3vN3WFQsMFXKPJ1bLeAsn3c1/CMQE
eKi7avn59Ue+tvYs6aTEaW87qH/On5jgzVJT555e2GRMb9e4GAlZ22ZCJbjkF/QxW+NfKyiejs0K
ZiwKEges83xESX/TnL5jtxwa5aNXIBdI0/iggLoo0+QgEiqTAhBMt3ZbhrfO27Y47YitsLJ+sgrF
flOss377+uRd2wP/HmW3XJAODaXqNhxncVaFGDN4QeqVmPLR/49eH+rae2KHAL2iZ0nXcndSu1M1
QxGWFYvbi0dqCPUZA1f3a0sFR2yEYNc9qA2uPRxIAJ6q0h2JwJ/z9zTr7VrjAjUGWmuCPhTOcJNN
LpgjssKDJfFyGO+/O+J5KPMMVTpt7J5uc9jKV4hdQTqvyAGscTCedaAc+0SHu/+gLO2YB5ro1ozg
lFFkEfVMQvRqX4+fNGWGJCHdH8ogdZbEumOzWIlX0PU5xbqytQ0sSEvtXZ4OaLQtoh/v8mVSTH8m
xPj3YuoYNM8jFJyDV3Z1AnkaLul44CISOp/AgXeCyS6Gs56z6QFx8M4JmZt6I7N/Dybw2uoApgXB
UaH5AEKcD0VuTusQSEAXdi1E1M+V9RNcrAgWW6aNGfrRlfbao/HtQqhhYci+7/l4qboZmRaTVFvr
YJq1MlHCOfhVmSa64dcX/rWhpHexXPxSoLgbSktKE6yRrq5TxhkUwKV7zAUJQMNQHwkbrhRTYAmY
RsgQInKa5E/5a/efLcVGEZ1OeLLOyp9Yt0o03aaY8QxRuvtE1FW0tGoTLtaxd8OVx+SSjtgHCwXo
ovucqn5wi6zBlynYdFxBbMTBt4WCwNTRluL0zzMK7IZwTJKTYa3sLj+OJqBA1ZQWWZb8N4+NcdLb
aaYDteQHI8l3s/usoV/BeKPZBet+jyq26N63XOU4xSyhifIqb0+m1arRvz+Pxb4Besr5dXGpYOv1
9FrlechhQB6Sdv3ytRv1hYwRjPh+/i+DcVDCXQR1Unenl/AG1VIyajXSnPHCn5bhvnQN72ltBu3T
60PJf+pi9oj0kxmYlmvvdTbrZsHMLcFTNIwQQl0noMvY5ulUFAsicEyZQKQPbVOu7CQoJ/kMZMFN
O3yH9BH/2m9ELPN88AYfp9hD12ks+gkjwJWAaDEdXNOuPSQXNG4urH15izn/5nTyzxwn46CeSDnH
TWJa3ntebN6ynGSkO57ad5my1P9ecVP9StCQs032I89H3VZzsEDeOG+63onKenFJ7SyImbCy3k9I
kfgfligNE/pOnNzggLtVU+RZ0mQSxG/wf44wIVZJC1p+wdA/6iNcmU+ojvRYUR8B+u0p57K5MA5o
+jjnXDPEV0L/UpD1oIaNqg6z76io+KCL6+b31xfrlb2TUovnA/ymdN5zt9lM4w4+3xisvYHVQq7A
Gl/L5k1TmRvxbBaGFY2V0repuoPb2oUWmXKZch052guJ5MLppy+n2usn3DXtfmzeF3qjdwG46vJ2
nAGeh4rDycnV6oQLNy4JWz8+Y7RETIhpK79aofYRMVT4qL8+H1e+I7YkfhaWBfI42X1HrbEak9Vw
PYbxskSK1el3iWHgruyN4s5OLPXm9fEuiLcvs4AQWzYfELnsC0Sjd1M1y0ECNAV0PhiUhgKp0KvM
vVXmaXuviXowT1PuJfcAsg1heEox421CJvp/sztTO7z+g64caJykfNXIsGWJIP/+12GK04ib6Cq/
B6eOwS/bGq9dVf8GMPE/lMZ8WSjfpcSSpv9uqo0pEyArOfCAWvfpzdZxl/SxvxvNE/b0KdIwo1wP
nu7a6+Xw5GoBrcXEQfn86Rytslq8lLBQmZbuNE+T5gs7XsKKg+r9VsKTfH02r47HGSr7Lxzb3u5K
WALWopHVh8BZG/s79gxtMCqlTp8joYmwVunBcrr29khu5gm5D3MayM/9r7fnjmk3laOFes4xY99c
BjUwQHZu9FH5X4ZiMyc+mn0DFtZuL1Y2p0ytThsCjOrpfOZd9gb3qt+mtyTv/30SKY9dDdbei2jx
/KH0eCuXXhNDsGl2emsNS/2IoPGrYhO75I3cBV4f7tocshFSYFEESYbZ+XBZMnli4F4BHdua8KZc
PVJt0eLYyyEYd6XQ4lVJUoMkIXMROB9q6qEywNyBjuhyV6Ng1m6RZPYHO+21RSj5lZC4IExxwpyP
0m5ZnMYajb4qp1+rM39v0eLjw20iq6SZWx8Ija/uadSPGFpgjatztpwPSHIHRiAuX1k2OzV7CBAg
iRdepJCbFG7FMp3E6CohDqR1sC6a7U96NdwkvWMe/JJrT45/NxgJFs9QcHafH0mOHU1Ezm8Mxgs8
8+vqh946/YvJOHEJ1hC9vnSuvU9CUPn0mGiUFLv3mdHfHZGTQmUlRYz0T8dCqenZ714f5doClQw0
5BoGONMeIs+4W2guPpBBT8RUBPj1u3WT7n0LueNg/q5VB7L7qcGVBU/YU0kBEfvFMKi3SPWqgow8
7G/x0jePIB0Efm7Z9oCRUSJrh+TD6894dSb56Nk6JVFr33zFC5HEuhGIJp0rQpQajDASHDgPvgz5
PnalOldhep4cvdIHZLeHjTPEJrsFndHNRcF+y8u+ZUbd3rTuskbGMswBNyT9FnsiNdDWKTsovq6+
SJDx/x9e330nfbtkduXxkGixiUenL/5OePjaGOaQ3b4+n9fqS85aOslsAPSNdptaimqnKVL2ACWe
t7DREvCM1FLu63gzArpq/WntsuZg0KufH49HCY2IB87P+T5AoPS0MfND4CpJDh1NqKGZqlaQUtwF
RNSUB8Xb1eUqR4M9KLfu3emeW13e95h6oQFKyycvreIbQWhrgkS6XAsSI03lfb6RfrZhQ3twalwY
c8tCjhoOeibIPMQn+bL/OnrtcSwq3U0AFempiLulMzDfk6G8n+E6qPodl09H80ddSd+hLsImuXLK
IirnNNb9bmw7DNXyTvWQNUB9xOTdGxp/XVd18YfOQYIkzEH94uYzokneoWEezN21tfiiN6MeQ/K2
rxwUoRtD3rOppGU6RRTjRNqt6lbCMgb0PhKpXFuOf4+22yhFk2t1rrNR9oqTnLBXU2knk6N0Lxxs
CUfd0QJVqfOn1z+Ca+sRCECXvqI0HfYQ9gLlbVg8EAd97LaAm1hFvJ6hEDtKggZG6enBRn1te+HV
oorhgOdA3C2JZKvySpATH8CLVh4MElJU37SFULHaFnMbdDLWGSfeKf1MPpP7axWmfWT5dm0jRTgt
wWeY8s7e56HI0lRBNw44Vqbqw9b21gdCfI+M3i6ZB6x+rnKSt0sCp/3CRPpr9ZNaiXR5ADTFxWlD
kF7q+e+kX8rBV/gEDD+24494uJMXq8ZlFWZamf5xYkTRtIf6CfPvMqFxsqxr9UZB2DaG2tDOOEwq
xjb5bl9t39upHavAxXwXad2gxJbMy1pTpHta1T5lg67hfYn4rcQPbeyOBJlXPg+CTmWnFvgIddpu
/3S6tugrrHaClYDFt7MbtwGW6sVpHNWDM/faSBj8oxOjTYvSSb7Qv2ay2zqnK1qQlaIjdbntGuuW
Miv29Rwy9Ovfw4VDC3uWxFGo0MCfue/tFmhWLRQzLrd/L85JjXLaVsTBRt709yzXlWfaqbnjJ3lZ
eXfIhCbrw9g2xOeaVrJUfmbZJKFtItfeuABhpGip7ZQ99kO/PA+CqTyRyOwdGVhd2TlkVQC3WTba
kCecTw8uNoUYcsDeknydCCtLQp1H+4cWZ96nPE6TjK+5OuTuXStpTXZ2Om7AXZLucT5s65R2l6Xc
tnujNJ8UHGxDWhwInRuQkSnosafuwC3nInCLbolmoXi+3btNxBd+lF1yZYVwn9RBa8DepDXz+W+B
1T5uzuZ1wdDkxs8snfVI61yYrgOGCEdn6pX5xnIDqh5nOLrFPaXIxcJw1dyZMzXucA0qRiOYhzk5
cevDy6fUq++GBfz9+sK88oQMCszNdkIRuO+k9k6R8KI32ldLV4bNNOl35qSqgaeN/0O3hwARMFN5
bIPfyzPj789NnTedNLaB+NC5ityWvulcrnoUG2Agrz/Vtal8MdXgk8NgcN/t2Vx3taqSi96s58qp
4o4UDOiVbuwWcnCLieKDY6bjQYl7bSrlFHJh4AqNkPH8+bbFtRN9QbHtTgiAzTwfT+bo0PzPhvGg
3Ls6FIUe/3EYcNqcD1UuambNWY1BcaWnN4lXGzej1y5hPdXz0c4lf/aucqeniioFEQzygz3BPMvU
hlY/6EONiywB7Joa0AJKo1UXVWiX5RJamNZEedaiF/Boi5M/OxxM7SWPFSMtCxMl6XyBdczegdN0
WhWj7AZgQlRDd2p4rR/BKpJPW986I8a7LttkWyhlcusOM4rGVcXBwa/GkTRte3OSB0dbafeB9tl3
S91bHsL7VXx6fdldqXpwZKAgfWngY3Z+/lrmtGtKKtc+cNO1pqWTbpExGZ+GXivvY886StW4sgrQ
xhHwBLhHSbCnkzbS6R5ogMs/A7xtOyJcDCXG7Ljd/jlQg/NLiuGktxhlFp4U549GrUcC+wrQ0HYr
un5DOFOo96aB1y8ZZbdr3TULKZrxcqMZQrkhVYz8I1uxjiw8r0wxYjkOUyx8UAvvF0ILhONkK7cr
dRZpqC0tHGodawyLAPCHpu6Sz6+/0qtzDEFOCm+kP89u02pVLgrrxr3c8CYbDhlJpSAd4/0MKvDP
5Qh3GmmqwpUAx/a9pKhZCTPAQ6XHUab0btsxK8NCS9VT1Y3W6V+fSg7FIDTPkDTse0pD1a4mnGeS
xdV6PVlogn0spmBXx/+uAAOl4eykFy5PUrhp5wuHyBy3wBe8D9QKPb5qzumd3ZADUibFkbz5BQg9
36qYO64AkukuWzzyZf51wqS16TT0x3gsoHwjqGfXak6z0mP9NfN5vBUYhRN40SDc9cm2Mx+agjyW
CIl/MvhpsnBpMJaknP3YqasiaivbuM+reP6du5V+iuNsLHDSX7VHpm0pwlY30ndYKSxp9PrruRT1
MGmUmgYUahr7XLHPH4R8GtL7CiatMM3lD/B9ddc4Q3GHPRERjCQEjVFBEPdNh5HYnefG6hfA9v6I
dHK59qWJHPEusINYJXu5eNo0ZF6V2YBHakqwGRSep9wyyGld2iMjqCtVH+54PDXcRQQ+lFrnT0z2
n2EQdT5wSRHWG+zRwRKMMVdu2zL13TI/pba5PFr20ERJ5s2nkdVKxpF39/rMXxYO/AzcZ3RI5Tz2
Xi9hCiMmhY6D1UhMQkt0Z7pZsREPlx7fyw3I8bYw8yN8Xz7bbtlSY0K4BvmjYbL3kWi5Da3lYPWB
17uofJxGPMZGNjwtXoGrfosh2JHpyyV8I01pZSIwFGNmfFeqLI5aN/G69aCnCiSAThUy0gC7o46G
V6YoVmhnixo6s959fH2CZcW8f1aaJTgj0zSR/P3z9wwOuLZLC/Im0tUMWhJz37jbsenC1WFk+BnH
hARvdx9QNw2kiq0eu47ZYSER26K5cwchfG3xqA40UQo9UhpjxlgVvDXPiIsnNUkLVa9In0cXD7ZT
H6fpaUsN92CNXXvdaG8lTg63lL7O+RQoQ1bkelZQy+SN/hHzQTPqSaI+OQn0llDDNkwLX5/0a6ua
PquUgeAwiK3T+YhdbKtgZIyoqCNGrqlpBunoOm9Hr4iDTuHQtsDGDga99ph/D7q7x1tds1XkptFn
nwqbrkTehZ5CvWDasf52jlfjgLFwuab5bqUOEhoUt9b9bZ6M4XxJirkPbOGJO1hlvd8heYmId9j8
iayjCMjSvEnU7cg5lzbHblVTFskrMqAM+yRFyQ5+7drGzK1Er6ICfH38Oitm/a10a03z50FmzimL
4vzEEDYm9GXN1m+YERr6h3pQSnHCiVD9lVvDOpMgWDZq0Gxz/x+lQKyErqps4mGKk/FTgXO5c0cb
y7bvS0Vd9celrjGAUPq8bUjbduaP3tjTte5tYZthrm4qBIOxqD/kpYrKte0UDLjXFRPYcE769ZM3
2IsMtjeF+65vbWwFV8s2qjAmUKsPO9Ug+HpyyMOepwGPm1kl6Dzg45FA01ASLmYuk2U9Wn3ad7fY
y3pv17rofpdZva3k204c7yUBgs8aKJwTeqWeJMEywm4KqdWUDw1mV2rkJGnzCCsUJxRI3UN3j95C
FlslZs7BirWSFSRW1XwvFHYOfxrthmTuKqUUsxbbufWaIZlPxUqUDbZaVoKLZKrNQU1anxn05LUs
oSgxJg3tChfWUzxV+Ldt4D64sNdLfZtVXNmoTEbtd+akXfXVTGbDCtdR5ezFt129s2cbzbpYiQfy
N5sejF8oqfIb88BWjyyRJG/mcnS/LCO+0Pyb2DY8od1uDJb52k6+YloifhZJ12r+MhaArfjEjN9I
tDVnbO6N7M+gF537AQnguN6kpJ/aRGUt8eiXE9U1Q/YKXoLVvMY+TNTse596JHQpHgFpIB+Ro41O
edsjIyz8KRmX8iMir6F428/j8lwmjlZGIqZAD8fcQ5yIDZZ5GvJsmUOhDcryxtOS4vOKUsu8Gae6
Zd9XbBE6S1+bAS6MwxKosck3pWM+qflaaWNaj0Au33yhAg7dDHE1p0EMmIV5I/9ZN72Hg/8NXKGN
XHutmoqwysz+P3JMcvcEU6Drg6a0rB9ZsXor3vMaDL44NbanJHa290Onql97MqHo0c5JnvmL7mVf
LaWBUWutw/Cx0FYivLVi4kcNMTkWkncrnkjLSn7aZBSjURr7bI1QMCqw9BMs39EHZx5osDY2z0NS
9uWzMdmb7lv57P4kGLIwwrxcxNcpm6yP/7bxyn1BSmuknx3O2nt6n9DHVWUaq2ir6xTnZYTLMnrn
tu50cr3GVf9aYhtw0F/Yb7wMihhbihbYjFhsFxsvxphztzYRKmLPX7jaRLoy2SfXXPXP0EOtm39+
SMZDC0K+L74Ve4nUNJnrVCeYiTU2LjjLmG/kuIgpwtNkvHPi2cZtujpKttrXpjyk9PTViaPFyIIy
9/xIK4a5VnLHpH/SNvn7riNyh3gn75FMp+zg+a7Mp0wBx+WLZgYmpbtbvdH1+NfpwxRh0b68XzzE
eiKuf7tmlj5TQB8B/PtzjCeTXugyGkMHCdzLhhKrq0WZGlNUxzpFMAkRuOGuSldA0ymmiJcOnQbS
711NyN+BKOACppaDc4GicYkCDchXzsVfN6ishR9uTPkSqa1q3BLxU961/G/xFeLyhvXsGJVdpoDF
5xpW+EkZIo7oPvDdLwBeDt2HprbFqbP1xfA7+sqhLRA7qfpouQflxcUdSf5UnJfgNVHCStbP+U+d
sIiwLAQnUToM5Wdi2pO3RMCLj2abbY6vLMnyrWtSNUoVw/pA3hp04SkeD9bGRS9S/grmCUxC9p6o
4c9/Rczvsms0rxAzy6K4MUc7qT5WiaGKqCRQcAi7QnQfUm2Y7HDOck2NtLaoPk3Gpn1JOENw4KLP
8rSQB/orbzP1fsvNxfE7rcQYuVma+Qv3s/iDGWvbv+9NaP5wfkQVDilsb8LcZElW28M2Ro23Og8T
YFKETn5+UNu6jXKCYu+3raii1/cKk+n4u/xnuiB4UpHD3IDMtJ8uJSFmkMpsihw3H0LdqvvPTZuA
b78+zLXFwW6rA1hyx0HhuFschBHlaHlkThoKW3HKV7f+1g968uQOi0mooyP626prx1OZml17koaM
j7EW1//DHIM+g+qzO3K9211DvApLU8ttp6jzyAwyF1V76Le0D4E488d62H5rHFkH2PfldoXoGkoh
knjJKtzXoqQfeR59pSnK6ry8K6dU/My22HAD3D3TqExj4wicldXt+UulX4GFqgWsD660xwny0ran
St3YINes1EJTdOZNmm4NdmQafsha6hIftxU6eXcN6jfMmM1Ue+pwOf+uFJP255/fPdG/YJWcfdhn
wNs5/ySLSVRxJ+YlcpM0JaWcLYIOQ3WrLC5pZ8Okh3Wtzm9gaBWhRVAC2dhm8u31H3EBRQFWy00c
nT/mbbSydueT5839IBRriSbNGLSo3SSLSK9q7wEvtWIJtl7hh7jD0Ck+Xlf9c7cJTK4a4ZrPTmLp
wtfHZI59te/7b7G9dmWUa62yhis+td8EMG/q1z35OX5NW1YPjVFxbL8wU/1IkXyhheRR4OfJZqx0
pQcWOZ/PGefZLJlptRFjjYar2YbbyiUYgqPJYPKEtrLH9vldgWN21CiZZpAESPKrTwo3PtsqrUvA
zObOGdrqPkvVltLVONLbyJe6W4PcpV3SL+S+gonW+Y9sx7UcU3wNIouqlXwBUKOxbgiKKxrlPbm0
67u5ntS7ijTBSJ/z/uBDvzo8HDEEiYDj2p4ujzFyvhK0JiI7nZH6z7nRrzBsJyd+rJxGcQN6AJsg
MbK0UIaaq9XLMMdYOTi/X4I+9tNAfiw3UUojA/7F+TRsllvi7kyqEsdQ674Z6i1PHzMN9u1bsh07
blPA6u9i3Lu/tQp8hScLFUiDiLHy7r16rAtYkYaR85aXSbCc3HmLSm1zOaaktsyfNe54vqfAJw9W
aB36nRFbC8FoVCzdnalkyo/ayKFw1mpH8bnWZgW1IG4wVdcWJb/tqsI1fag4vIV1grYjeit9AHmd
LL/I+oZSPOmSW31zhvhULwKag+Ml+V1f1jnwVKrGng+7ahsA4O3hhwvN93Mfzxgc2WlRfFpiTI86
KqvOtwUVsKuXZnsjaLk+OrNde5DMVPUfqWV8HqQ7oryiasMrb18yzWLEsng2+dJtkT3WJpeWshlY
5HpTn17fVS5cZl7Got8nkUJ0Evu+5uJtnjqr8RKhBO/M1Ffh6uZhS1wYmtTcBMFLuetXT5qSdFxH
k3Kih9Cum/NLG0D57mp7GtKPLEXs8l//aVdOHUl6AVSERCjVKucLj9C/qRsGfYywR1K+ASfVIfG+
3c9lHr6gXNvC14e7Uqg6tMrBpam8KP/2AN/cxSo4LYiLojTq+t86L3g0x4vqYAyZAJienFJtjPt4
HNsq9DgP+nCumlI7rXANq8gjankO8OQiVrJZ7FTx283oP85FP8zvAKfidzPxqf/qNEOFSJnIWYmO
Ha2XuWNUOF622F65FdjKx0QV5OM0n6Z+WR7aIY2PKCeXNyTKUXBW9m5qVAqQ8zcycLYkQt+aSNM6
576AFR86KukKCYkOB2/jcvfjjKMGltuf5CTtiuC6jC38pOst2uiLRLrbNj8ULEVOZmknrY/usbld
qDJPnJlJsLX1cCSBlADm+bYH7vdCg+Z4ol0j//7XtcWJPZ1AFm+LLArrX0QXOR9Xr1F0v09bB5zX
xY5mjK3GuX19Gb583GcDw+cB+aP/Kl2ZISWeD5w2Bn3RLsfJeiXB/H5KVPWpH7aieGNVtKBPaT+0
+Y1O2DkpyAs1kF/Pdf7R0gqyrtVycf+QLJK+awvquJNVkEjCAY8Jk59PNFr9ss+GyZ8dIQh+jdnE
FYO8BZ+MtyT2x0KMrS+2yoqDqTHJebUhDv0yldH92vQimcKWxLftPqvU9T2wMJCOW3sW4e38tj82
Nu2zv8YzwkZguqTASMVJP70+PxfvhelhZqCmG1hNQmw5nx4C91JTT7ItkhhU4RN4297146A1EdR0
zfHHRUlO7qzYR/3qi0u05FnhzCi9pCUEs1sQorZigAFThaWwpPX9GusI+KU/JKm0k1V8alM7TwJC
ELXFN1J8a15/7otvj+G5xdOFpJ0LmVv+/a/1WCTKqqXFwGWvLDnjXGsldT7XTpvLvf31oS6+PRop
RP7hKSWxsgsmrmUm5GDVPVM81NVJ5NPyGd9QUfqJDeSd4hz0KExuA8IjitlL4yOXkxc4afcJ4GdF
JwNJFfSMvZc8/BAuUkmrRRaok8xoWBoQYq/sHptYq91wJaajDhU3tm7LbK4UxBc1aGHt5DkSE6TG
IJeVivn2HCdEv6tiEyEos55HTZtnH8weL9N7LP/yMdSdPD7hm9ao4ag2uojcZtHbYBub9u2mC+t7
Vqcmx2/baM9d4ibk/PTVcLCmL7goFmsZ8wlHlVGLOrDe+cu1Fg2T0djSIs+dlvYeboz2ezWctH+a
6CEnvlc1TXKKLWf76RLK4jyo8PSmEGr62kZ9J5ybaujNRGahb7crpWAc9HWJL/7rC+PKtycTEulm
chHB/23Xk8CEvo6FIVHqIR0z38j6jeC7AWrUGyAke7lxsFgvA6+Dx34w9GWdwhTh3ovJB6WKCcXg
fIqW1anZFmGQaQuef4EQmftpnkfxHwxcle5ABtzqmiDEREE5T3gqay2YYZp8M4nvDqyRwJHXJ+MS
EOAXwZqVtDo0KuQCnP8i10ia3FVZpQZBDe+behZ3G1uzjoV+7t1ySWvuR07ncKvb4tmDqRZuAwXV
0cTIQ3f3sVjwMWHtSOwSefL5z9CK3mUyhBoVZDkq9443lrS8R0pIGEvG+qt1krgMTItE1hmWUnGb
joi6fXVq4agrcTq+YysbHN/oKlMNkPGYR+z0i0IORhlybJi30nzkAn7UJztzq8YxI7xmTCx7RRLw
qWrvJzQ9n8ryUC5+ZTxp+kf5QEVELbf7mgqC/gjvm43I7cwY0pQ5xA+5ohTfnGROhe/UIEkHb+Hy
cIDxCzgk3wOW4nvxwtJYWZqssu06aXEwoEUpfLUq+t43BHG8eQ6xLc7j7YQGYNsO4JkrK5ETSYPs
i6f2i6XM+RLogebnrAGUn1Pw6j7xdBolattrD5BtszgyKlHf4gHSc2My23uUHWr6YJKNeHBGXZl4
LspMAWxkacgpZ+mvM6rDaMxyM8uM2ondaTTH+MfAvbmkoihxPF8zfTMOvsLLY1EjuQk4BDaxZl4W
7Zu3GGaXWNFKi+ce/G6qw6bslYfezswjE4crzweu+eIfLrNt9oq/otFJX1krBnMnwGisdPy5LJM3
Iqt+k/rTHrSf98NhzkKpIdN+WVDwqnbT6RhVpVttl5zKTd/eIZ+O70kgFgMctdi6r9NVtw+W8X6D
fxnRIamJazY1xl49WTcJ27ilKhFnh/2IF+N4ysaueVbnHDE7LeZgcKejjELg9d0WJoeFEoTXCN0l
cKHdg856HTtrnrhRl636E9Wr157KtVu/ahOhaz5+OMZvU42VPKAtDiBT0Ma992iEjv4Qx54MX9bU
d1jskvY924Oh0tZtoDbpefo88H/g6l4bVhuIQSTvu9SoP8DaVXNfVYvp9zJMNXbbTYIP4Vynw48x
U6cv1Tqu8E6tzXaosu0pCRIFx/ZAjBkBxA1l99PmNt2frSpRSeJe4JxISyjV+yFfp3u97hxYYXOW
fk9xt7L8xm0RRKhD4yA9EAvAfKP01C3ukOS+q7TbTOqPReKvqwzzj4QA2V62jJM5lKUO/xQxq39Y
JVMcVBtFNeQHms+iwdsmSM2x+VOkyH98OPQjTPZYrHlUpDkP3vdKbIaEUSnvyFQo0giTwfxRWHOy
BRhvjXeeyruOclhrFU1gI//FxUAr/JqFFvurZ/efYsrOJoo7vSUq0hKYfdLMBatbJqN4o6gZ3kEN
zpJTiDZa9zDvr0ivG7Q+0dHfKsOGs3hCA2/Su5nbgWkouD2ATz72/O05rrBl9T19VlAi1jX3h7TK
OsHVqjOet4X2/Glu2vmPPbhUgmtuDl8b2ld/RvIZcp+brkto2Zg0X/UKzza4dqJ7aMYmLkPJonN9
O9fS/9g5McbNV7vVg2laPYG9f+wOvsAnoQ07LsrSla1wvuARoSW3ea3mt6QjLHUgNKLKfMqdlsTC
XuVSz64iSKuCyFYHlBur8Gm/pve0QxKD0YjI86vCU6zP5CwY0B1mGjI+QSw1Jm6JRzxprk+YWRqT
hvnl4im9Q+bBvDoBsnnxe1NjJFSL2BLTR3BTvplwKvs42dP2Xx7H1m8XmkQZYMsCzGYXL3bq3pw+
At0W33MMnZVIqxZbBBNyQdvH1cb+1QgrUyOBE9Jj13j5TybO60jnzdiXDyqiy++Y8kNKvaWDKafh
Dh+YZNcCd5TqpE+kMEGJsjEa3dKZ61KGtZUH9Bxzg+DW2/6nrsmaciaK6tfczYkTou6q3mVdlqSh
aBv3tm1lFGLquhv+bzOQ9MGvvdzrsCLhDixvc5LWpZ8fVlYxVJkRt+2Jrp8WNLhWnzJy/35MZfZl
Ts2vPKT68fUJupwfTqiXTpVs7qEaPx9yM8GJBMIbvL63JswS6fMy4NjrCkU8DhgWH7RR9qUh+yod
KS7L+NlROu+3c0s0jaGUanqKSb/M/da05se2qeMDlvHlTGJrBN3QwUhMgia7essFrt/sckxOBj1z
LVKSIn5Lf93p8LOZx5s5L3IAQvuoX39lNvH5oLTkLoJ70/42gvuzAnqepadxTupITTbtthKT8cS9
fHjS49Q6Wt8v8qS/S23mUyYZwHFmVClkOn9/jtGJOjGNmEQ53Rl+Tts6fsvUte0jD7af9+B2SXpb
Gfgi+X3jNl/HOR6oA7Xe0IKxi+PyM/E+EKxgBU5PRe3p463VeF2HlR1C4xCnTaUNhlHTPmlehfJw
oKXzK6Pn3ZzqFo9sX9AFdgmray1EeZkC/iHqwnhQ4kqd/aTexFsQOrP3vVg36pMrLPUxLdrZpTNQ
mqOvqN2iwMOq6hOVGCuigoncwKmCPcNmiA9/YOSl8WlSdC5SaTlOX+xCwBNqOsVRwhkKox5omaZ8
bSol+zljK6hH5ZqYXZCLtv0wWWKbbmL2rOlx6jNdDdrG6VFOlDpHVi5yB8aT5KGGcCi1hbK4dtiX
kyp56AvINNhhpXbtt41eP8Vass4hpNLRChoMIvMI7HkRN+xe3u8eyZvpbxYwNIo3r/gl1LJ+U7ae
Ot2+/sm++Cucv3NKa8K9pCmHtL3e1SZOZ62xps7FaTNS3QpEveQfSRRVgiqxCEYqsbYLeiK2TlPa
aHfDhhzSm4p4CcrGtXJkZIu6MX/Z+KeuDXHzf5yd127bStu2j4gAe9klJcp2bKc4fYdIWWEd9jLk
0X8X/W/8ESWIyIuFVYAAazTDKU+5izPX01eL2/de9On8YkSm88ZDXXD0bbVKD3JeXN9rY5DmcVwG
rW3K5yK2yhlngOiPVKohvD2/V4rUZn6riTa1RsQhaeRs9nTlKoQ7dVuHqj2Yrm9UUXUn80atjnXW
US9sE80uA53ylziaSjnif6gIOR9Kve9wEpj1pgXn7hQfAXuVOjobvR29tZvRPk2RJGJj8wLTjJzC
/ZRikwu/R2pNfZgTGySDiwXiO5h5Tf9kzN5CP1VW7aFD6Xz5MFSJkb7VE2PG5N50cCmFAf8+F4pE
r02N8s+pa8b/xUNsfbHAy6WHVPfk/JDrRf1joS0+HJIYwoPvoLbQwEVI6CO7WVw+p4rsf4pljPlm
mHulvppp/Ue8BMziVHLrf7CRbtJCT8tFd08JzPlC/jGNDxaowylAgD/+NkwjlXwHzYYnRLthC1md
KP+0CWpAlFYNZGszlOsOXcP2pV0bKScBmk8BtLkkdBOcYqiCogFdFxBYjF9rqaHWnhj50N5rrT0k
eEIXRkDHxSs+9Utb5acJZGfj9xon/XB7B7yiMi52AHV9wC10nUjbzm816LmGi+R4FhqQupNDHusG
Ab9qdmCckc13Rtk4cOHH4s6aeeF9TdrWpwpMZnnSE1sawH0b/Xtf4Ob3OBqtLp7luhy+ahB1kyCN
lfUUTXoONFwVhB7GPEvd13MhppATOxLdqlFZvfXGuH/yknyeDkUeG54PWEtRDmqsOP/1uLG9ExiN
/DZsUVc7ocDlS2LhAELIQieF/sa2tiRHge4ZdO7QklX5MC8y97OYinKJidWJel+8k7RevsuMB/WT
Z8RGQWRb7hunoh1hj+ShLpJEexJEp92TVxTL6fan3SbH8Lh4FylZMxiVoa3hmKXF04KfVhaOmeY9
ZU5bhYXadm/nVp93dtGVoWgQryxT6tREAZtrBFwlZTtLFmEHBO1kLREuo53tvqM+o+yo173SAzcb
FubIWuChB0BPehNvRHo8O8JN07AXrSVChcx49BXgkHcxbXjveRql+1+kddH9YA3zbznwNgxDjxmE
mw02OVaR1kqQqRZc/nyxszuvtpviOcrcJT6oVm+88/Ji4FUeQKchtAOT5KHvm9Y9tIqGDr09Wn9G
HXaYz0MXyQPlnuFzY62CPNjw0m+ZaRFDJ7O69tNcdYaN5Tf10ceos1NnZytdbl3UsFZZIMpckJu3
reJGqQAPwq0PIVRCEBwnb/BeIkdR3ihFS36suCNs59vb6jUfP/8AK3wD8CLdOfAbWwxSKpAv7qap
DBFV9Ty/6y391GWd9UYMivpg5J11J9Kq9KvYHv4zlXieg9ZNIaMYJXz4Al1/y8mrp7Zc9MG3RptU
zBOY4LWaOqyuika884pfRqg2kKlVGA5BTHya1lX8qzDFvcW7DSpuRWWp4YLmgF91wA+tXs+DVgWB
XEiz3fk01wZFqwUtSRTE+D6bezUxzNReRrcI2TDOaepR/eAVONSNRWvYacWb3kn6nef88hiuTFFu
F+Jx/tomNVHt5oInpg0ntDgyv8gt61PpFCDDakqAt7fBGvmc7wKkKVZbL6JwHo5XVYm/FtXEnMbC
mKMKl6X2jh0+215VhMLNLBj0wnuuYjhA8BPUb7fHvZgjDWFmplITQxiDrsD5x5xtbs5aogDXzu4n
Sg4ZbC4YL+E8Gs2H20NdfEKGovVrOchVIrLobW4axZXYg0sNNF+hzY9l61RYY0ROSJFJ/AQIQNXG
iZedrO2inAvGC2Edml/YKFDP3RaTTd4GOO1VHfawcV8SnNKsg5NL7XPdNdNJWBpUgyTp+XNergd6
oWUoUsXduWav/QzEjTBApbQKBmMLQBLFWA+OSNowgcv0K9NGNwB/YR9nK5ETtbPJfGNWmWJgH+8W
/gCn+zijibxz2VxccJR1ES3nguN5RsFj0w6f6Uapi7UMIWrS8xOia8uBxXPvtSKeVH6FAgTw9ke/
2NfsadLT1fiAp/lCqlcb4YtEeFeFUV4td4VOwRMaSXYSsVyeLE/IlRO/QLXqi51E+nJnI5JHhxfY
D4E4UOTznT0OBroJdd+FqY1v/ervMDxUFhEukVgW7Uzzcm8zGMxgDhAbjnLv+WAcXGVuFrsL3c4w
fgA40O66DqHlxtSng9eW3b1EkWJn0KszBNWJmAFgG0LO80Hb0aB3bxZ96FLYOah6nByb2tPvijrv
d67fa0PxLsJ5xeABGNUGKFDmC3kl8nGhAS3ZH4bxh54O4xezc+J3tzfMlS3K1lzNmJkYsgabtqhM
ZD85hT6Fo26OT/Mk+/exhjs9sh7e50jdQ0Bc7k9gSuvry61LS22rU2cNUnH6uaeto0zFLyfKk8BZ
Itf2XYvWtK9LYbRQttrioMyW+/Kvc4W9CyMMQ2QqfMRy5x8wyTqvB3xIqKwV7inh1HMr6d4jckzR
Y9Et/8Nwq2yPaXorBmwLhiElb+WoiSJcOmxczKWbfaTOct+KnfzbNDbt8fb0Lg8FdSm+Ini419B5
s2nWyHJMapvpdbBr7MGWD2o5RIdmGGpf6zTlTSmNPVjVtUFdSBaAWgAnQNA4X1NB2CNBIPJ2DrMd
zqXnniZ9lEePpkTYmVXxaNdjvDPTy+MBZ5YtRM8SmTxr67dSO7Pn1mZXABHS87dK7To4tvbzwaOj
snOFX5sfElqkmOhKUEJZ//yvQCFuHX0iYy7CSWrjY5mT/SEjZT+JRLg/y8KdQFLuampfAAZA8L1a
1K1d4FVwaDMqkCBnURarCO14qt7HWWnL0yJoiYCI0u+tBcXkfkoiuhmmLJ7SIoMXLTzrp6vHVrC4
mfrj9ta6PLbA2Siz6GuPCxDd5nIH1RWXw8RW9oRavStnuJiDQQaimQICrdslR6czlINXte4/f2oW
Hn1EDdYCG9vbbOqE1Mid4d2Hap3nn8eOWoqlVwOidm4T3J7kBene8eDuQMcgM6NEyr46/9ZWrxGJ
aKUTZr3j3ZF+Oc80kpZ3Ztopd8VoGShNVYMbTpkBTcSKSt/D5+tzUap7oJqLW5lfwh7wQIpR27C2
+oVOrjm1sPB/iFVQQZUuP9J7T9/PXezSWjGtnbf74vMiQrS6a74KUvJfm+1WZCU6D4YtQygBDXLq
7mPlATlQuqZ+09DgfGdWQ/tzcHTl7vaSX84TgDEMf530j5btVuaTxR4QBlrUsBkqi4Y/eZeZtv1b
ZJh+5KW+B5O9NhwqQTR5SG04zpuQOJ1dnHWzWgv7rp78ChLuKWoFPaqJjs+IN92v29O7DEMppsOn
5f5HYxc02OZ2TL1SnW1lwTGJ8s87FIqzt0Nsp6cqIQj252Js/Aih5nszy8XXOREy6FQz3isRXbAv
gEcDiOMWAwJI6rG9pONawZXObdWwG6yi/NRVXm8/q3WmfYUYAhjOm6wEtSSn6E2/qUs37PJqrh/p
CvYEx4WxfNYdDv2xiQxt8ZVGxU8gmtIGxPUM5cbvyma1EkEXQwRcS0XqlzFkLV8OWVvuhPaXe5X+
xMplYlFJL9xNwII3fF+gxKyFFQDzGSyV43yaAZ69xbInuqNllGEMqDaHwpZ7WJX1/P+dNOI4DQmb
wJpuFIiZLcmyBz4waDPt4Hwy9CCuXPshq8dqBzmxfXHWUdAxIjxRwUZdfCwZK7rZYpgSlJq+/Mqc
9Hsp7eK5Tz3liV4Hnduk3dUbWS/w7dQ490RHNMF4XDfX7OQiRAOlfAlignecaOF9f6tQSTxIM9Y/
am2SHosaDmQAVC19QVLZ9RdvLp/NsmpPbTo2OxfD1UUgZCLc5s1FIOP8KjalnScWnuIB25F71ulh
PiDgqs2AJtzqDpq1cWpAtOyE+Bc4ehaf+jhyc8SoJLBb3RULpUV6jP0SKKlU/cgQ3knxtOKjMXnZ
r6wBv5HVcP1nzY2aoNDJJW0aHM/gz5rQi0ANm0jl3GkRHvKl6IuvMi6lH+MDt/MsvgrRbT4Y0D0O
Nrcxr7K3SS0zXHTVrAM82CKq9mgbNMRjAfkdXdMYcondOgA/C09FnCCZwtbMbXTJEuforFJhIDmJ
Y5CT2TmbF9yodflWgCNwPm4b7r3zz6YpFVWiWMf4I6+d7tgNWhNSHlc/VCkGaYdu0bT4kCgDtUoz
1VvFF7U63AP1w/0BaVal8hcc9N4qRZl/ru3UeEftMYXTZYH2CG/fzdsYcv2pHGaSObJkYvTN1TyC
9Cn7MZ+B86Xdu4l2y8PgJuVhsO29cHV9VrbfiguD4ThYVLY2qzIVNmFZATAk9WbjxVuK6CNQ0/gJ
aaXhZxOrpg8wKzuNUdvfYZ7n7HyVazMlk1zxSWs4sWXJ2HHHJdWbMkAu/3dSJqBXIs37qPWdKffO
z3r7bqa6Bk/UttanBgbA+QZoyYrhNnNFGsuQBUnSOgcVjeG1u55jIzKQONtV7txzsvSTAO3r51LO
jV8b0fT+9gfePvZ8YINvvJLfANhdPPajJ4RZxcjtmtnSh1mttmG9SNyFIxzrFBTMdzKFVzLZdu6Y
QPHiI7NI6W0TPioIi0WMtyCnHDX3+gSI+9mqZEdDDcYnYrJdBLKwUPC/9odyyNBPAy//Y7CgC/qm
NeXGMTeyFnmNSJl/jpmCCkiJtYwEiKOit9QMhKXAhsz2u1ZP5vu4kKILl7ju7y27t6adK/ja+qHR
yp6lVMkdvAmW4rnz8LOSM73LUvG7yc6fZxelsAnkfbDkkbmjkXzlyl/dppGZWh924NLnW8eWRRZn
VTUHdtTIAJnefDVEF/QaG3HQS+XbEGfZv86R4gphJ162LlE2rgvnYzZLDBgMdZpDPJjumxHZ5APs
3PgOoRAwBGRTO+fjYo7reGvt16IBRHK3mWMTL9MSKS7j6Z3yqONtckrLcoamZtm4zVb2cam6fmdh
L87/66AMRqkMy+CtDFzkpuTtuVce6Bc3P9x6Sg5dqyKpGo9VcPvMXRsKyb4VZwrMnm95vp5txiGQ
aluBFodTY8glTIbEeg/tJds5ba/6RWenjVkhZmXgf8Yhp1FxPlQtx04fmcFBRNHyQMmD6orH2h4w
7o0+GlFeBihG1N/tUYxvE20GtsZvCkpboCUR9Y71q29GM0TA095ZhIuDg6wfNCjw1NQLeKM3sUur
N5MeYThOidDwXkjy5NEGAR1EHZyvEaGfnZr7RVjKeBTUsFECnwWxbbMSURzZRrzQss/ynGbQquok
LXrytz/ttVmxZV9nxind3ux5ms0gEzgq0dCDhs/AanYx8o991aEhO2vKzipe2UrMZ7WzQHqOG2hz
m8IRywsL4sQhyXL5BT5r5Scykh8Gx90r7F68zywgOgzMCZA/zeZNSuGCBFDNBVQb/Kc5PUxZI44Z
ilw/OSrGY5fI+hn9plEJG8XKjir8hJ21vfYDmCa3Hk1JQH2ba6Hq1ciJSoE8iNPIJyBEytuyFc0d
Db84XOo0RedVpg+TquQJ3Ua555d8GfayApRZ0JKldYCKyObckrtWvWZDUp2yvqqOtjmsltD0KlpI
oUZ016jkWg9UHugbJ0gaOafIFJO4W8Demn/ypWxC6DNO9tQshfmpmSnA+t2iJN9j1NdQoccofOfm
vnKTnv3izTeLRanELbn8wVS87sWx5/EeZlsGz9UEmiMW92U0iclvn4Frg9JN4qCRIqxGK+d3Ds9X
P3WOQfyfZM4z3Azn49y2aE1pefGpnorlDXqb5qfbg14UA4le1iYeXWvuVcg6m/sE/QZKf4qoDkmj
ecm31CswQJ859uVpWTSIkxFi/7Ab29G8L5Iu/94tVr/6nipSvlvaCJ0nFyray+2fte7Jzf27Sg4R
56wZ04VvXFVkACcTgptxEk4oR94ughL9Xs8N/X3uomToq40pQrcu6p3PcO0qAntBmODgRsnXOP8M
WpaqZjEX9aGTaf0bsJ52QgLX+uxS4347a82P2zO98tU5/7CUCYXWp20T0zYLcVAC+vnQ5Q1iGQtY
rGXMAO8Vg3rkSkh+NVycx9uDXrn+6FOg40OZYVUS2Vx/k70sZhMxaFa53XGJEL7NZ1TYRNGoO/nB
+r/afEmU+OlOaqBfiN43h39yGKiK4voQE+Pp4eBaZXKPmMquMMr6XbYDEZKTW9NyAsmwGahG+yVy
J7qskbHCxxDwt0/jEHWPyIlOiNJI5dQodR5ECQ1SfyqH/smWA7z+Mha2TxEi8SdNz3byhGufl4dm
LewQuVBnPt9N2ewhFDdoCPgB8n8e9D4PFLAYd2UbdR8AzxmPbVbtnOlrS87DD2Vs7ZvwvJ2PCfO5
0Es1JTOYuvJQxIX95ChJs/NhL84JyEhyTkQI1ruDVPd8lKw2tUmYE3RoIudnTTvgqaBkK85PH7Vh
5z64MhjaMoRkIG35xK/F9b8aJWlGxU+hacNnLVO0hvvs0EcVfFc5qA8DuKedN/PaeFw80G4w7sbk
erOZnFrvdHV03KDCaxeE8uid6HPaT6pbNkGTTrtg2otvBmJrpQKygcHcg5w6X82F3oOjS50BdQXa
jlIkzi/QIxLHSEtR0kON1MNb0FQNCKGl7qjaxwiAJVAu9KAXaQf7GEDJCZHT1jgqaQ7CvOAaC610
SMrQEXnyRwIZ9gJ9iptjYxQO7KG0zh+nNK3HU1VVmEtQHaj3ZDQuDgATIwFajRYojJvb6r8Rx11Z
1sINXEuB6aYDhkWQB37jsZxr/aSh4hga1q5O3kXQw7BEPFQlaClxQa7r/deGUemdzehGugHhQhv5
jbSTk2ksOGBSc7SfKh2aEpA37yC7GUsL6NTh7Sv22gelREWhx6D1DY35/AeIWR2RKeUHmGK0kjs3
c6Yk6EoZTztZ37WB0AChqKhRseMyPx+oVsjkG0V4wViCrTZ7e/pQVZb4fHs61w4Eog8oD64XLEt7
PspkV4ZazLMXoHHcf9Aml506FBUCE6l63zcoXt0e7+KFoiO30vo5DPSp6JCej9cmwwj9TEDqKnOK
jUPZVY99MtqaX+lV+/P2YFf2KBcLa/e6T9GFPh9sggKUZnkVUb3RuifNmP8sxpT5Zp0P915ZiMeC
bbwTYl5ZUBMAhrYK2lHV3HYaZmTRyHIsL6jcEcacbBCUAl4bKLqR/lxGfQ/OfhnorStKjwZcBO0N
sK/nk5RWXi8VFd9gQTYKCLoQQTSTozeDIO3KK/UYF0py7FuaALJ1GjjCi3eyp3a8Q+txT0Tk6vQJ
7tafw42+hbugWhRVg55EK0BjOImRgG7q++m7SJyvxPNpePsLX8STTH4N6fBEIQGh6HQ++ZHCiBQ5
1yuhg2U+xm5RHXJvGh8z1NF/Luai3im9MvwHcUSJdrbytd0Fw9LELGuNg7YeyCa3TD/ivxRkkaIF
FhLEj00KDa8UbfcyiGz6MKWT3KOWv7bdzuIhpgxllB0GbJvu+mZTd7QPBJJMUVC2sTW/QYgmH74B
1C85TZUiuypAXx5hbjTVivcuHldjMI1a/0tZOuyr8JRzJKxCOJon10FtK9Bl5H6IIh3F/5QMqDxh
CKlhfNXHfRPUnuKJQxlZkPyaSCb6z0Woycds7EsK7IBFkKIebdRlTbSAjrVdIXzrYeddvskV2Rbw
P+NEuY9bpTXeoHQ23pU4oUx+2wnxyY4sLF5mw42KnWbY1TNByL1q963Gk68EgL9eiVmNUsyGcEJV
29lGsQONxj92VImHBrTwodMX8R1pG4S8Bq++15as87Pam14KxPMxAI1nPLtu79MrxwKcAIRt4g40
TS5QPYOLqEgn9SCNyuHL0uBOzDOZjW8ydHxXReE43qnvXHkoyXZecdLEqFCbz08G0r2YiXgZUYTs
zGBYbBkAUddOswBT6Y9KT8k5q/Ef84lOWsp8KcTaf540aQjhMWG7CcJvXZS/vkKOknI7xo0eCFbl
rjbimSG7QvWOqDIPz4OYYXLdHvLyeVk1a7gIKakjWbm1zKvKuaWhXBsY/FbL42Q2wteSrjh41rDc
3x7q8pMCxafszCDeqk+4eZ/1RB9IeWhuFtlkB5pazqEzZD8zN0uPupb9q+wVFyr8e+46/BRMgtfN
NW8rk2pgJ0AOjyzW0ZVjcqq57T7PGsXv2zO7tohr0Pr/ULAXNr/zqLeo6Nt60OWOl/uySoefw1Da
TkinCsrQ7dEuNyrZIxIrdP94Luhin++S2ZlTEo7EIJDM3TdubsFyhgc1p36O0utpSXE/OfT4eMQU
TOrqp15Myt6rdRlrrVB5ZFXp/mB8vc2svNZ0hticAPbWLa6DxWK8sGuGnZle2zHItdIupy6AT8fm
PExW2sZ1AdMtkxWKVPYcGYfcgMFcUnr6tHjcureX9gKbtG6aVVIBdz7wJEAQztdWbRuUslIBYan2
3CrUpD4c+6FzHyzEzt+BWYChVdi5CBoxNl8iuh4oLZTRN4wJ9Xe3f8u1TQVHGr0WwL4kepv92839
2MgJjldvJ27YYnl6l/a2esKTac+k/spQGrJRlApgA7PgmxhTzoahONBegijD0snM3Bdy9Oixi+XH
23O6UDFifZkJBVAySvjNW/kPz9SzMctaE7/0tvxAva3+GBEA1YQEc8oGBvT8DkSCOR/zJu6kL9PW
Gfy4gynlJzaukH7ilMMxHprK9i0bLmmgNfD0//1A8wgiU7Ii23XehPNt4OqK2hUjuHXarI3hZ6VZ
hahPiAntCL067CzKWoY4D1DW7Ua+AAjDXvGW56Nha5sPfTcYgVAF28Gvam1Y/NTVluSDm88mFIks
br/JwqMbgJzQ9J9w6U5SucqHQDWnaq9/dgGoWj8TG2FVmebffKfzX0Qfq1VFm6kB5LPiiISC8XvA
aCJstET51cP37eBTCKwRwEKk+D2UajgvfbezMFcuOqD73N3E6wAetmqLSbmsypMxv0KlIhgNC9oa
SEP8liSU90gmZY0fe0qaEICMxTfKomKnpXdtu64x0eqR43IDbeVVUoQ9lcgRNJXKYnpQzT57U2Rq
+8nq4/mB8mj7PhayCpJmIRgslFj/PqpqdVfIdDyVbVe8gPOpvk+VWjxYlZX9d3vjXLmEUcBnm1IR
IUHcwhddE/1TUWH5btdLezSQIUeOpLWTHXnXa7sBODmKXqBNsJjf7obZjapmjmuo2o1uYwo52diR
9RA5/FjWDbxVU36syeF0ogZPfZst0AlRgN0znrvyGtCjgk22SpGuleLzTTnZ5ug4aasSlonko56n
zRdTT9PP6DbYbyRoVf/28l6mKwb8jlWMiveHB3fzzmoI6Xi1iw+HBVP/bek68XGYCvGge1N93xst
qC26nve3B7265aDLcfpAamr2NiCbmA1GeijX2rx9P9bW2AMtj/kjQOzyVLpLkUIRjqI/Nhr3X8Uq
lwWQf3UyIVNXn81Y2rPfx6oAO+D27ydRDf9eEmRdKM1RlbBX5MK6Lf+KUquF5hOPiBbkCn2zYa69
d9Dx0P6D2N28d8yl3dnn1z48m48+GPhwLslNGTfNvWHKS6Hhq1nFeeA0c/qeqAcHDSnstAn0cUSO
5vZ3uHa2wB+u7BCbDOS1lffXJJXOUWuzmbGpns3lRemTz1gmTd9uD3Ll3SUY/v+DbFKOvEzcWtIF
C+YW1tQBItuCvp8XlwJxzF7+L8sIPBYbRZqv1CLPv1u0tDz/5agFKM8a4kg6OExH9v8cmFNTHcYu
2dPdvyw2rBUdmGpwB6BnbflDymJqSlmnxMWpLu7rYc4fZN5Z4YAxzT1OP78pftQPJejuu39fWDga
MJYodQCSWBf+r6/n4QaSOx2aLeCBYZsaWPH1eTs+w5nrdjbK1TlyDnifiFChhJwPhWkzDnLc/EHn
xbL9pgktmh5lVmmP9JpLA0ksFKXC2MCdKdA1Ge8VVa7tIQ4FdwUHEtjJZg9lVVpMiUvaqiN8FcYz
ugutupTvGjRFjrdX9RINifozLBTM1VH4wk93cyPWdNIq/Ir0YLFtKd/YYzbJt4i3TXGA+gKL3EQm
UOZSzVvlaUwns38jsDxT3hU98hh+X2utEzp9MnxO1NZMd8KFa9cEasD0bumsk79vronIXtIpRv0z
0GPYY7WGk6WxJN0jLj2/YbctO8HBtedhZXKha6OuQdLmOPUD4BNLUshC7xpaozA+jxib30UDZr/u
1DiHCLPfnX19LT+hUkhXhI9Atult5lg6VmqMGtdSubRD+cXNZfJgtl4D9sUo6ocqzRBNn8dFGfwh
LRXjYeryqfSVBNCiT76cVHt74spFSToK2pK8nhx4y/YCgqBV7Dw1SBRZKSc1trQ+BNjc5F+BMjte
2DZOVxz72limE/bdLhIuTZyxPGNhfs00oY9k6CCjfVWWKI5Fkxbvbdxrv3Hdsas3C0SfLU211xVB
ztypFPManCLSSA+Lwp3D28fjyknk/76ChKAtgjDZbAi6rsMYjZZO5drW72W1WJ/FMLxXs0bZyYsv
R+JSZQesmACMnrYvsOdFbdvHtY1AwSROaewi+0G5/EfWjOXL7Uld7nKGolvFZ1xH3L6DSZnGRmd0
diAcHns3VdSQzYQLgwLxYFa0KZTWLHdW8uqgYAXXNiBouq16Q7OYzuzk2K3xJPVUMWzK8RQC3NBD
wPoxFaa89xp1Tyb18v4gaKGYAaaMF5Lr7fwmL7CmMfTGweQthW7K+4sAi1StE4Jj4uRUWMPdXtor
cTW8U4AAK1oQk9otdRwxpmnIqfIE7TwvnxJR04MH+1W8QC/ujuCJoycNgT8cBHXjKZLO/LGr5r2n
8rWSep59ruxXZk7lcaWybx6QBDPWCUk6m+iq1pwc6ahViSnO5FgeuFKdjKKvI7/3VaK/LZZVp8qK
IA/5emY3f9TKdr9bZVb3T5aYmi+oMyCpmVhyrnxvzO17tJ9LDR8+031ITas1HuCVKJ9uL+T67FzM
gJIpKwmC9qJHrSWz2RvISAWO1kzqyRZa6uKBp1cU5RP85Y4zEJ1w4PbKj/lgpFVQUaMwdyL3a4eS
piPhGhsXKNf653/FHK1ud2pkQAzszHJ4UszBOTRdYuID0fc7MceVoUiKobCvWDpqFJuhFrwWa2Vx
zUCVk1Z9aMa6UA6mNOTPeiGX3nl0ro5GKYyMa1WjsbavftwMeWx7ZmDUQ208CFszy6dFR/socOwO
WcLbX/PacFSi0DZAtXXVUTtfx0WVK50L05ClT93vtpuVxyFK0q+VvmsfcfkuQELUIHi4MLO5Rzd1
LzdGjK6yeidQ5sR7kwyGi4q53FNPunKvMApLhyA82cvWB5WOG1bJeQeSSa0VA+uFKg8p7SVwe2S7
2PcCCYnvt9fw2tVyNubmUHs6QBF3LB3cOKBPAXhIjquR6Hu8AKvAzDMUN2fNzfBZnOQpk4n6Zuzk
9OX2r7jyJc9+xGbjWFG7mOPMuZwRpzw6K+h8SpP2vQu049/3KH1NODrwAtgzW9QIMMJOUFl0A4gs
rY7GzRI9KEvDNaXIZa8wcOW+AQoNKo+QZ00QN4tb0zusvaJ2A9zghvwON0rlxbS6xTh5mmjyg5fq
KMnafb5Md7o9waUFZhuJf+7cUJ/TQCSTFAOrMDfPlRrFZkt72gnsvLN/w/EUP8jY5ehnhj7tpcPX
PiUnhNwbDC9Fkc1gI937EnoFgxUo4bRx434kamjvdHcedliy14bCWY9hSEd5kjara8Zpmo0awD9t
dhTtgIKBO/laqqbRoXPH6sftPfpavNo8HnxCXg9EQmDGbpcRiT5Q+gOnkzSdf5rTNPRB06cD8K2i
0F/SJZ1Nn7sKhx3INeVpbA1KLiWQzKIfk/f4GI//nMiAk2ODYU1OD57Kx+YGRPsvTpD6xTjZHD6h
WwMuR1nAtSARjI9qO/0POwkNItab3YyH8SZwVeskG5bEY8WFY9xjdmR+80r5p+tBeu68XOs+2aw2
DQCySMRuydG21a3ImRdQUIBkEssSuo+BsPobdV8UlnrFMPxWEer3TDR7QiZXTiwgPRAM5GlrUW3z
ppiVMQsCAjeYatMtUYpImjAhuDRD7PCW2J9nWyxHXa3jj30ri9ovpt7Zm/sFPxjKBleGB3MPKvbK
wz7/rp7rijoyGi+IXK93H+ZR0ZZD64Ai9kG1KR8SRYg0kLYTY2IMSCX2K1dLab9P2visTsvy31wU
1TfgtyzgYGs4IxNlOLGPF63RBa7aoWfqzFl9rzTJBILFqDPPd3vMUf/9jFpEravszuqFue2PKGlq
dGOzqv1IwzuABMCAolCX33bWaDvV58vrACMTRgK9QbeTyOp80brJkNUY9cmBHkH/6KQoz6CZWBwx
nSt3Io/Lh5qhcPFG4BASD/2w86G03snrOW6TgzUOzSm3V+Fm1yhP+Yx7L6ANI7x991yGH5RR14ib
cinQ0S0WRyGx8kDnKkHpIRYaFx0630O2h3e6XMDVbJMmAUNRDDPXX/FXXNosaVl0PcQRxdBLasU5
rz41qmej7r1/3hYMRSkAGv6aR22xap4cXWzQJC3SCnBLWw+Dny04S3SuUe2s3dVZrQOxfMA2tmj9
aDSw0/ZmBRqbHYWFqJoAaT71qNdomt3+TJfbAv281+QXEhSNkM31mA3QLbMkVwJdL9DvyzxrPqZK
NANect4K1fxze7hLdi+kLsDEBIwU2GEaba4JFRlfZMtA/C0514lPXwWJ0j7CkBU/AdQx0XtX+7VB
mEADhs7WeoPf95b6zUWBFcsVx5h73+taq8HnDmeeZ3oKk35CAK2dbH+pGrxvdn7yGiifX+u0AWhA
0aJfu4bbCn1EMDnQEVECGVX2i91K+ZJXqfSbAUNCftp4iD2nurMz40FHBvgpTlEqvf0bLq/4lT2A
8BBvGLnsFlyWzNYErHVCdHeyp7uxWlHsSaOHWSsqamG1fu/UUXZEZDpDhAiC1e3hr/RtGJ/6EvMn
RgK9fH7MnARrdxChCPbnXNq+B1knyJDI/60bCvYPiLV2voB5+S2ZtfZDYi5pSEN4/I2/QAsS3hhO
VqJ5YVWMY3TMPIz0bv/Ay5eX3wfuBtU4OqoXrczXulymOgpNPM89mnmUkxtoSYAe9XBCa2I+aJ1o
dwZdY7XtvgAiYoKmJFEFsXK+KEXatU2H8jzadJryOVe8r1jgjge9dvrDrNrL/ZCmc5ApY7KDyb92
PazKFagq0qi6cGNt4AiD3CyQqtU0dA0y3Tl4InIfDKvcK6BcGWrtUBOworW1br7zOSqJnpazycK2
WU/M5kw5oC1ZTfIwVa3Y22ZXThqDEaTBycRnZwuiwqE55W/ejFh3ZvdbWlf9gTblcFCHWc2OhV7E
f9DM8aJwMtGjgihueTD6yj3BpmuzXrUHITwwey7781l72pJDN3UV2O5aGgeeJjXMIJPIedO5ljjd
3rvXBmPv0kpCwoZMfTNY1TlaNAwipo40OHGQq3j3+CP2quDyUFXfgz9cG269yTjKK1J121IZK11t
qhZCR+NNYGKUovoqVMC5Cv4ZX/59ZlwZBPmU3ghxNskOZdwh9kDABIpJ2lqYjrjLuhQ3DokS6f8w
FO2/VelqxRrr518s6qYafSsjCmKZebhOLEYcdNko/lMye+/JvLaC9GBsWL0IWiHs9X+cnUeP1cga
hn+RJeewtX1CR6BhYIaNxQzgXM7x19+nWHHcVlvcHdLA1KlyhS+84XYsqO59iSdsFJhmPA6h8Ca1
vSDpjDdi6Zb9UcK0NxwPJspKFOB19sntcLnR8MEm8Mo6Bm5PiT3lQVWgNU5gbMQHy7j3POO8yKci
5QaYun1oUh1JnqFLoyAzx7p94DnsP0eWrXw0ak38XKO86dDracxnUlaHajmCth8Vii01ejbr/N+A
WH/EDRjPCKcTS4BpsY38HQnY+P3tD77TrqMTBlPZRWaLS9/cHBvoHkuCEIk8NmU9++irw8xWoro/
ZY1jvhDADZofr0n9rm7UZAmnGClEOOTmI0iL9j0wDnCaytAYRyTnnbda5twyEwKYSaR9+73iDlEz
sVgEb7GjnDovdx6hPnh+q07GiZqnGRrVjJ9zM3aWX3TwRd5emZ2IDvotOmuccJZmywCI03LyzAwo
H56gw7kdlPFKqRZbgnl+hjFyVJzaHU4KdcD/g2q4zStaa6FY63FXYkl8ryMNFeACTkjUFdNFm9XT
25Pb6RFSA5MD4UIBAHb76JarqneTiuVh1vfpuaVmdoLukNx5M2YpjZHXAtsVa/i0jkX9JXY8cZd0
o33XjqtzkA/Ic7d5/oFTov5LYxis3ytINdIBA+rWSmCM+novDW5RoTW769sT3tlNJPVc1ITKnMyt
RAGxjuLFkZ6Eg7J413xN4vdKNnn3ZNN1UAIRPPf8aH/pEQhLteFPTWJoFaG1SYQjHyd64pvNLAxl
cI0FlI1R69q5xGsCC2kNAbk2MUOrsVTfRXrkIA7YufGgctHk/oVLY9q3J6jXZinpQ6raaJFzAhea
h5jkOadoOr7wdkIOBAmodoJO5LRsy0Mtt7bHSUxCbW3XNADsYX82m2m+b01VlpXz+dGc09VHipgy
wJTDaOjj9EjuYSeUJMNHEB9gPPj4bdE17bwGgT47DtN10mBkG+mpzQB+gtRckM9yjcAeLPN5IFA7
uvFllLrZxqaU2QDCQr9f3apYp7hBOXT1E5Qmiuquppf8qbWV/iLSvLiOZdf8XeS9Jx9WgTM5HN87
s63hjBRW9G1oIEvPPcSTg3xn51KB1SKxDvInUUu73QEtQAfTyABRKF760+hAlxhx4p7scswuldfN
B1fmzoaTIk4kppRm4YdsyjBrY4KArHXsR2ZB+3fCFYnruoEOk9AePZjbTq5iUvoEeUX9lwbNZjBq
qx1K9QODVZ1K4jp7j6u9und6Z48X4MlG77dGvx6M+lrrhLeSYIwbi2YX99UmGHMmvUjXyk7DtVb1
y9gbzsWB/RpGVnTBZucdiFjcrLOpuIuJQvwaB9J3XTtqYYcy231mIFc5xnV0cJ/vrTyJDPwlupvE
pJtXPMNNdXFzIw0rtXLP2Wp/aZFkC7shig++8d4RQ6OYcA3XK6Ds8hz8VimiqqiujsWlQnH6nZ30
5b89Lr8UFKr+0ROa/cFyeozYHKV4//YNvjNFmhhUwGD88Nm3ZztSbDOKIhGHikAVb55XfAG6FM0Z
Y/w/QkXw9CBVaNNKAvVmNcEeeUOPYWJYjWK9WLizP9gJHKa8E0faAjuvH/Upg7P5q/W3LeMvETL8
pZyVG2vRk5HExlNVrcmf50ZodEvFRMovIGM3E4IolBSNtcShSMd4OtXt4DWnbMJ/vktV7WCwnUuH
c8nnZwXpFGxjX2PsgeqkRDJUrq1Hrxx54RYxp37aeGMbRorZ//P21tgbkRhCutZSIn2lmpCLudSF
wbW/NFV0ceq1CWE2/kzQ4nkAPHREANkbjqwPwQ1pc4OF8e0RaGN1HRvHisOuaZSwbzTzxEXU+8ma
uH/lnZseLOjezpdpBMoI0jnc3CRlKwI/UVeZcWhPRL15RAXGXtAvwtnq/8hqgWFigKoSGJKzbzaK
aPAzHE3pStXUa5hGVRs4ZWp9iHid/jw6YY/88tflyoLde7uKztrDvhJGEQ6GvvpxNChXNcb4IcE3
6M8LPZSXGExa2IC62AzVpKnniNUswmVquneGXtr3ONxOj9mqTAfvw863oi1gk9XCB+Bx2jwPZeOW
gOvTPNSTGlmBvEeWyWxa0fj5OM4HSyh/9ybmkNwLaZULAeEV1NIYB3d1aIyFuaU2n8G3NA9dfCh/
soMTsBF7hv8H4ZsYZ7vfgTYNsmOehx1kzwtB5afEitTrtLo4YUEw951WkyqdywAVOquvSev8qUcf
8TNkQElpkwdA21oDNnzT2ssmltV26rOuJHHgLI34igpof1fNWXSwY/bSYnqcFIsZjzRwi4Oe6UgU
htZkYV62xBh2H5lUiO1oCufIK596yopwoIVzMtqRql4l+p+ijLJrLEwzDaqyMb6Z1pT+9/ZFt/PB
KephLQVkgrre9g3UhO61Rlll4ZqOKvBEBZZJkh8xWnaeeDYTzW7Q9ChRbBt30UIsNeBYwvdeQIqC
4Mf6USdVQQRjze3LPDn2gzJMyH8jh3HkHbxzgiincSWQMFET3gYYEEOWOinyIiyKJfshHCV+jKfG
vk9d8eXt1dybJx10UFiUFxAv2Vx2+uCMgg8NFkO09j3ZSn5HRKCeqNwbpwmp/sfI6rMLoYB5fXvk
nReEV5jujUbVBUCaXIPfgqihS9Taypgj3cz0Z29Z3WlajBHXYavprkM5HYHB9qZK4ZkMR5K2ePxu
B+yT1YZ+BNg5H9TxTPd39LsshS6XFMk5zxr3QzSuta8jeP3h/5gqnDWN2BRg0xb6Ts6TotnDIpuo
RvhoWU9/de7ydVHn+eIK78jHam/3UEygF0zGLSkFm4kugH/MbEYvYLTE33NrxQFVZ+y4kl7/+ecz
o/VGB5OkF0785lWpRbt4YlWLUJ+EDdVMaN9EX5TvR40+qmEX3gFe6/Xhp9hG0QZ+FXV9nrHbqaXt
2nZjruB8mK55gKdO9dyN65H05+sFvB1lE2xgppeLqkCeoNUL7a9RCCpumujfzxOdgz9dQK4Y8G48
K3wosubbCSV0tT21XkUI+qr7MCXOV+xs7audNNFTi+rn+e3hXpeAZM+e/gv5G3jhbUHRnCytydVY
hK70yKjIVTs/h6v2rM5rixQMTsa+NcnsbcYNkkctT9uD6EBGhrcPNj/Bo0RANx+M5a+X9rdzj564
ojqxQNtvGqJPAN7cDjlVs/5kzd1wHxmechF56n5/e+J7n1Qqacg2DOyP7fs9CpOWi1uLUKWxdspr
qdFmRjMtNas80IjYHwqIFLc3n/WXS+hvE+zMuqXy06AUOYxI+wpzKh/AuGdgVSLLO0B9vL5FHcxG
IbdDSZZUM/ljfhsMcFjvxt4kwlFJ1GdPpGjOT+iyWRn4Omyh04Og4PUlyng0b8GAwuV4JT6XVvNk
IY8GPqKPu3d2tuphZszeeVn04lTr/XJxk2iB5TGr/779BfdGJggh+CKM3dFncvLErVy9DMdq9Hxj
IqUSnJ47nOqzIDLn5Y59v4TqUo4H1dm9HSuFsgmwyD7A8tyu8WooEZ5VURk2iv3UQ1wKrWz52XVl
jZ4AxMOgI5N+//Zs98ZEH0FK7xADALm7HTMrQC3HKleQ6qzfJ201B78Sk3icE1C4qDXX/pD0ycHO
3VtiCUj5ZXkHm3kzaIVoSVP0qQg9kx5RFxFVxcugQscaopdh0PJLnnrpZ00Z4qPi8M4+RktAyhCj
FiVrtbfzFWnd0zBCNNZEXzAgTxedT0UQOoPjoENqZ8tBvrxT/ec9puVOm4QtRaH0dkRFuLU9elYV
UrVFRUl4SmEGaWEbX7kh4v4UgyQRdwqKohTRHMSAfIyhW8DJo1Ri7Sb9COW0c2+AC8ElTXKVQf5t
l4A4cMhUhP9Wq9X8JnfWe3T20bPS++jg2d5JZ5gwrts4XlHEewXorjzsfUuBpFE6Wfa/CSoGte80
La+plY6P1ZSsX0CeE4JpWpre6zO+SUqtGQeX185+k90eXj2PfgSWp7efoGxnaGcGIteNaY0vkMRy
P4r64ouLsz3BtlveWSiRhBFXzcE7uLcAOBox+i9PV8Tmbofm3iqVKCfzjonE1KcmsaYn0108RAXa
XM7bcFH45RZ120fFTpPPUQGeFGEU000OHsS930L/V1pssBSQFDbLMGfKgnV4nIer1tV0Y6Lq5DTJ
8GAq9hCICuyWYkTGfTZPiu9BkDx7sVn+/fZ983rzARmkVUvngleZOsvteiypiZP0iOTUupRdoOPP
F8yGkvjjoLTh20O9vtp+8T5okeDchDqc/O+/PVmon9Rziu9tAMTOg2Or1Z/HOl9CZNbLOwU3lS/m
bKtF8PaoO6tMoQWRCijKpNH88XbYvmq1GWsFDx+TXr920G/CHKr4E9SqKcRi1QuL1dY/wn64LpNb
PWhzVx78hlfRFwtry/4XKQ0wjV8CXL/NXCm6rugNzNoXLQXvlaegNWHqVwVsplFxfM1drZekWtKe
6nk7ixN10eLu7XV4tfr8BvrJ9BjJDMgxNx96UgA+cJ5RVIys+D5f+urimE12SjLF+TANBVbRy6G9
6avb/degNFCRJZBSgPIi+G3indb18VjXiA0qVY0cSTJco9ocTt1SflHiaLy8PcfXlQs5nhTDgfQH
3mEbVcOdHg0kmCdUMUvvc1XY9X3rJd19va5LaKDYdO09e7pHRNx53w5Z9AFnUus69N7wWM2q8bWJ
+8U6+PivLjtZ6APxRi9dxhFbtCKXSo4iYivN7BX3LKpax+td9IHZFrNvefkU5A7CYfrYmQfL8eps
y5ERZvhVMkHycbPzLSw4vYFWftAXXnxq2qYNIbZnweK0R+DC3UnKyqn0ypFj3n7oklauiendGDh2
qzwjkaj6UG21a1tmGL96nnJu9ab1VdqyfxqYykkypEyxCbq32jCevQrFq5mka40w69q50Z4EeK5/
F32tLpXmth8SxUHYE5m5o3fsVVbK2PLbAiag8cqLcjvr0VSriALrFERNP5R3VWoY/8XUW4+yt53V
le8D3l1wadAX2Zxd5A5m0c3tGICPLy/rmICNLOnFPbWttZ6mqZsulVEiLbEMOFa+faZ2jjAqAewe
0g3U6beKl0i9G1475yP81nK9RMZkX73ewRApjtxzGXdH1N29uVLvlP1ksN+vbKeARGN5aiMx2OVt
hvVxO4S4yht+A1sqJEiJvhvOFN/1a3akw7pzXGB3oED7Sz0Fvvbt16RtrY2A+lGeFaq4W7Q+f+ca
U/FDqzX9YNPuLapUl8QvglIYld3bofKlMXrizjGwzA69mBFHJLww6u6xGAzzSVRx+9fbX3Hn9pcC
tzCiiTQl1vR2QF2P0ajpmhF/ysQ8xdlS3BWGh8aFKtpT2kbo+c2p+FPaDIWNX4AE6lHcDdvbmJvY
1UDWj0FWJfM5QgTufqq7+AEmdnIQ1+19O5qjEGdQgKWfsimnqCynbY2ckBaR0kuateqTO7VlkLpD
9M/bS/lrrW4KGXJasLxsyqZ0L7cl4r6z8GBw4jFQMm14Nyh5BpKV18QKIJt6iY/sYdqeF1MbbL9R
vOgfLx7zl8L0osnHWmZ41qYmhxkSGfoSIoFZvDcUXbECMamJc98XneOFShGZf3urUz5looi/Nqjy
48nXU/L3F2qyf4z3ojhKDMqJg4bJE7W5yLS8q9Vk9LhEB8Btg9F3l75J4g8CvwWJ1D5qpP9yktis
oRQ8lptCnvQt/tHWlng1GoLNFoSDi4MHPu4/qGAVlp8V0RTfr/2U/+Owkut1FGVZfsiapZhCKplI
Xg5OlL53x6j0fEsXyG1QD+2XL3Mxz+hLWAgN++uwjh+LUZsOUuWdkwu2Q1IbOb/cxJuVojNa2Emk
UEAqc7jgeMPF39vBavCKTL0k9iGEp85BorDzzMh9TcGcrI1oXf6m36IoDT+wduq0ObDqpf4Qe96/
vV7pB9t6bxDMVSmPS2Y/VY/bQcpuTbW+0wkWkmLwE2Ha8FNEfnr78OzcQ5QggaABLgBotMWCrXXt
pmqvEIVq43rlk4535tpLVn+8XNcS1fE88bw/j4MMuinU5aR/LonA7dQyc+m9ciUCy9tW/EzyVStP
OAOIz3mGPNtBuLc3Q3Bu6M2wT4h7N7UUdVw7I4uJ9es6LRrgdWb9oUcV7kuLLiN6FFl7dtvY/vD2
uu68mhR3wZnT40XPc4vAymDATRUMj2CuVJTLY2GnH7IFbcYRu1xkxworf1TNPH0q+kk5+KY7dy8L
CxtTmpFQa9tsTwB1qSY8Lg/ZojsN7aLGFxoQ3So5esoRF3Nvn7JBJfsdbP0rxoRQvRkIUTIHjhD2
P3xzXffVzD6q/e1NSnrBQlYBgQtp+nbPrJ7XEFuxUfGsW7A/rruHcYbcjwgGeotvf7y9saQou0PD
lSrjtm8+8zqrywD0eKDaFFrJTLjTaWr7mOVt93+cBan9zsNFrONsJTUEeo5AD/ENaDW0vSO2R7DQ
dr1fVC07OAk7X4pEjEubVqqER26O3TCtEyKhnARDRR68q83oIRdtfRBk7FzIlPI4rlDcJBRO/orf
LkfDFL1RLvRjtSahozDVmkMrz+pL3xqTqrlfCts+KF/JO37zeJFnEgvDFkJpaMulp2bS8CK5I9Jn
daqcONzqD0hM5hPySstPXPdAPGhZVzd+oiwLVp2lk+jnP94zMteF8CFvU7r0t9NOyhi8k8i4rima
+Nm8ODTnh+oyoU1yMN2d7QmAiteOFIuS9JYbnE2znlHVGDHWreyL1fX2X0OTGTDW8uJgqJ1rzKIy
Z9Ja5IADeridlU2pbWgHcwwMBDyu+qih26NZ07Pi6PM7a83Vq9tgJYDqrXFQd9+bJI8sCGkc/6S2
xu3Iac86RgaTtKwleY6L2iCGSKcawfHSWA6UsfYGI4mhEks7DO+gzY05ONCDh8WZ8Pzs8r/yDBKy
qhjWI3jZ7O7tfbJzPKTAHJEqVRhwYpuhzMayaxWPALiSyvS8dJp+tiSCs2Nfh0Y7HeHDdp4/xnNk
lwipVlCZt+uYe3rn1ZqF6qwYxnNMQcxXxuYvW0uMq1N4851QD+2wds4jdxnfjhgJO8MtANRWVJRE
03EIFsvMSz+mQ9f55uLZzzH6GrVfGWP5peDf2n5cN9Un3c2r+vT2Ou98UoprgDc4KpArHbmzf7uG
Bi/S4NCxzrGVl/8lppK/LKq3PNlunx5F63trTI2LDiOdTbSYNmtst5abxmZCMoeP+N1gzNYJrtL4
lGGOHUrlN5DVxZGE994i/z7oZiP1WqatsU3WU9tiDPLVWe6KNYbtm+QO5uFZ+qDY4ntJxiul1/6P
Z4vuI91OeseIxLzKX3PV6hI5Oko7ZlhNGlauqKnh5CqOWgR7XxI2BsgnUmXek82XbM04pnTE6s7J
uFw1QbJVwA4J+8zWzm9vml/Els1LAmKZjEtCYRCQ3dw6WPOItp/NIXBGG3etts4eVkXPHlotyb9W
DhoCvpc1zUsz6HR2h+tQl3bjl2abwi0orIuM2AmbV/s75gRrRqI9WN+SAXHTt3/o3i0CJ04ygSSx
0pab47fd7c6rbgOnRohuEcp3Z05m3Re52rx0NTRsxEC0j28PuPMRYDFwZfEhWJpt7AB2W/R5xnGC
IpYGmHB0TyUl5LPTxuuX/2MoOEcSHEQbZuspYEyU99pRHdCQbpUXQ+QgkfKl5N5qRuMge9x533hc
QM+zikRF2zyb7kBTCgusYOOiCK0Y9Ps6zvmnQWQK0pSivtaAGv12xjfv7VnuBGOMTCgmFXEoV26C
MX3pqG9b8xAUhq1ccSW1A89ItIN98rrZAiSBQoIEW3iSfiuvrt82SlOTXqwmG1op9fLebvP3jtNM
p8mNlZMZK9HLNHqZP6vwkOLaRHfREd7Bi7e7daSVlJS6lGXT25+AtbXZsRC8Biqn1oxdM1Rc8lqQ
e0v49qLuDiVL+khbwKTeOlZ1sQp9KXPZpd7iXtH3zxHUzLUzt8p08P127nxCTgngIimR3MDbWblq
XCSrwcJ6tROd0pEaUZ/o8SVO+iHoSZrR+K6OOC2vqZzyc0rGB0qD0vhxs2vWxFbLRBhDMKJufl5L
Jz+hAbg+u+jDXeFCOMu5rszmnLuZkft2RWPZraLxMVKL6Wzo2XQZlQmZPCceklPR524o+mU5Unjd
XxtST1tG5Rys27VpWjfO4kLjVHXx+G5Il4xnovLu4etlH1FF9EKbxuL17W+/8x7S1COLIoLjPG2B
GiZ6BVigsc3aYR7v4H20/6Aatjyp64qF+lDmlq9HQ/SYtfD5lWTQj3y+92bNKZPocYPi5vadmrOe
Wk5C1GMos3spOnd+aGMSu9hEEadRsL9YdaU4gMTsXSNyHyAZQCGKvXi71Gmvd3pFTT4Yrcp9irEQ
8Yd4OjLw2DtXNNopEcmbhKLk7SizqdcoeHNZmU3TnbRaiP+asvsRZU1/kD2+VreSGCrSDTocUill
C48fIvYMhLkhqLvI9VF6VN7Vov/btnvxrCuxoFVp6qEaKwvCqwLsvFp1odI25qPIy+Sft/fU7rwl
Sk9WxyS863be1TglY67L5wFz+LPRK/8iATt+outRHTQgdjYPT5CF4gXlVWDAmyMjulwnNo/6IPcq
NfY7MSh3Qs8600dMfH2XtpXxAduJ6McfT1AC2Sn8YTuDKM1mgmvmDWO1NmDlqcl91aLG9Wert9/N
5XxIQ9+bIuLuYEYpMqMesIlZEvT1I+5hMp9BNc91ncx/ISpCNUKfbNB5LS0XpxFd5E991+NFhQrh
OU+d5g4EuLh4ZrXMviuyzDyN5uDdeSltpzBWKuU0Wc18tOVfRVjsQfA/HkU0JJPYALefvk6dxW5b
GjSGkjrd1TTbuAwwNcL2rekLNb+IdY6P+uWv9htsOZnay1KlbKNuzlm0JlmxxCRrwwAX+KIPRvcI
KV57ELYW/fG7LAej9QTqXEKvtiX/pcv7Wq8q+Vop3QPGoxbYxRzZkUY4n97eZnKxbsJqhoKeR4GE
dIEW4ubTpyrCNh6FhMCeEKBL62k+QVmpg6VxVh+SLv5lM281YrFH1d/XCASGBgKK4AfAaEwKNgdL
xvNVpXCwUKzXvg16lfyIookuirl05rnpAYfAvzHS7zCZ1s9svdiTJhHec5RBgz/VBahhn13Zvry9
JK9Og/xdFDSxaYBFyAe43V+OW2qz0nO1IMLiGQHqwOt5KOBxxaNocU+rrdO4oHrlvz3sq/cC2Iss
B0jvLKlyI3fgb/GgE+X9gMJtH9hllH8Rwk00f1LM+o8fQzkOsGaKqPT/EJu5HUcdo6ZlMzDOrGaX
wkwwZ9fcOTWCqVncv4qlqhJfUYbx37fnt7PTKOIALpLXKCWWzQnKifvKsWfcNU4mvlvbIwFdmf48
o9vQVJUOwgjl7rwti89vj/x6ZamdSCsjrjegW7r84L+tbDMje5s6CQWHzBmetEhZPjZpf+Tz8/pa
otJO6wTdJtmr3n6/IYFdy6vZIYQSY0vYjeYVpOC3de3HazL3R3nm610quRI8+FhngZfaTgqYtEcD
POro24JSDMAzdOdc7+NrZljRS2RN+n2rZPVBVvb6GpSIUF4kCYhkn26ui7IeZ7uzlC5YeRbPcVXO
YVUaaZDiondwHnaH4kZC8gH046uMoTdHZDLdrA8Gyq3/JtUcfZ+zQnuXUST88vYG2V1Lsj2OPQUG
wqnbDaJoycRSV32g2PSfrraoYy0s9ThOqFjbrXs3xd0y0ECFiXKQBu7OkkyF7yhL/9vi9KIYTWui
BRTYahNdatvMH9yydC5G7RzB+14fQKlrLX1oaAghKra519K5xvRYrzqis8i91OaYpxevXceLYTTu
D4QiKxfxSst5MkVif317hV9nu3Cn0HyWO5WCJ/fb7RLrxrQmeGt1QbliEYghlUBLy7SHhvZKXK9f
Rl0bxbnVzOYlyWI78b3Bw4VZaZzROqic71wHsn9ERE4IIS/b25+iREk+zZHeBXnZlYASligKtEKg
+vD2nPfGkYhRnnJJE9/iRWONuvUATA7kStk+xLrSnBc9ParB7V07v48if8Vvl5tT2NlYp4zizEMe
gEXOAreLGvQ++7o/U2wdf7w9rdd5gKTByX6ifLcB6hm3I1ZO7iqC7IaUIzcQokvtxvajQneeRe+u
/4xcw/d9ThXUn93JuNPtpX8sPCN9gcBe3juJ0RUHV8XuGkjKDHUpCYfabK5qVtw0N8o+qPKi+2wr
VXGPFbD2DyxbJ3RhzvQHn3bv1BIGkQVxcKkQbY6SNfRl269pH0S5kl6nKPfCqF7yU4/T+t3by707
FGkOm4j4kzW/Xe21d9bJdhcA/7XSn1dHFHfJoqLVqE3W9e2h9i4IQHNIiEEhp763ORh2qQxZH8Mt
GFSncELLzYYffRJBWVcaUybu0EbUNlXP6mpkl7fH3pkmcEi6IPCUpXmA/MS/beM1WxYDSbE+GMkb
qAxgC7a4k/3S9fOReTpVjp2jqSMAi+g9GQRC6pvQ08QB123aVBaTMQx+UObchS3S2O1AI96oXtpE
YZpcQ/p6abUBfSPANF7Yuq3S+2bi5OlZq/r+o5Lbyjf6ltHHqo0i2zcsgscQB9xmCju30TwfGPOy
XBbNiscwLZxUvdSDVX9vEH6uz2079P/ZQkj5rhU+uN+NafdhUWnMBqldm9/dZs6/az0WQNdlTcwC
0c56fk9Xf6j8KjdlnJ4ZxX+E9dpn4batHdpoif89dc7YXZa1yv6WvIIqcDKzs328PvKX1DQIXVsd
WBCUuy7JfKc31SfU27z6ioDXaMuoc2r9TF3b7+PY2sVzYTvKebGjojoTuAKsAm4VReFcpK19ARCN
T4EBUeCceKubXhEM9Mogc4UzonKziCRYqgXblklNxRoqlZbOZ0ojxdWrkUaGaKa4hl+WSxN/wLG2
+nttjPibaMXwNyBotF/1CtdcivtTJdmhq/UEEQDcsjPZ4/NaoEYbKij6oUbm6bP2EGV4X/hcEtl/
wuoT5cl1Eu2lBUIF9il1oo9aW2teOGR1hKZoUiip36nCyV5GevDZCVXwngKhJZYvi+MkCHfr/bDw
V5rs8zqvo0FSRI5srZUV+8aYdE9iRdQPkI7gNw2WBmHOc9b0hyecGOSalmsYGs353L2r+3Vy0K+L
RX2Op9prMT1L9WeF1nt6362WeE4dJ2KmiZffx5ZSWufSZfvjKADCrRqz5Bvuf/jcUKaDzkWPRQ2s
MVsuZYupxynVrEZgF5jBn43MmGy4EFlFpA0a9InK2DKd4sppDN9ItRm7vQTS633SDEt56WsDsJSI
oy9juWpWOLldMofthJHu2RkqrwjSVNT5k1vmmuFHJRKbjaamdcAstHPcW4l5r9BcbwM37s3ch7CS
1L47OoO4WqOjon4xdDqAdrdb7hXigB9pugIyqhMcxFnQ3pvuinzIwCTEqvPNnLzGOtuoDGZ+AWjF
9TGIqLyXYRb5ckm9YnbvkHyDeQ7Ap7IuRhTxP1OUebmfzNRSrnqUVR9cvaneQUmpe+Sk2+4xixLj
ZZpSlUo31Omvtp1adqCj9OpcAEMVeZCQnlj3mhtFBlkJWeYppX43nNfOXTUwElZnvV9Sl2kWzjgX
d6pdGf0D4bYwfIde7gta64ATKUD31blY2iaFG9JE/w22s+RXs4n6/6pIF19mi6ZZOCmTib0eRI/q
vMSL9jNBO/ERwnPKVQS5dfTN2WlNH69A0/FF03ofO4ihqV8tTd7JNc6vM3ux8uHAFB+iGGu/y0xW
cD9Tu3EuUDVIJkWli59d1kNaXWwkV4ISpH/uo8TX3TlOgUMoKraqOBdoz68Q5opyuE6FE4Wetgjz
BKEw0u/ypatyeSjG/+zFMgYwaF7+4tHkdMOxLac7+sjTXygcVKq/IAf7jz2zVUIBhL69G+M5+UHG
vfxjmY3dhGNpTLyUC35X14gvrYa16yllULiD99Lb4yROepzk8Z2SrNMc9KWi9bBf0dk5Ge6kouJv
Derqd+2EOwkBiNue+jaPGr+qINIH00IRFGleDKsoVKkrtI2ojt2wUyuh+q1IsuZMZXLInpNkoOre
pcMyhguegOM1jbI5evBENbU4cupx5ycOsFScW+dxvKtcpQCc03d5FyxzTF9GWfCs9J1EVeavSRrP
xSeSXPO75k4J7d46aasnrcEuPvHztWrXDx0/Zzqh8NaaFzoAc/moNYYzX/oVjMoDi0+rwF4aDZU7
WIZZ/25xZyN9iFYFHd/GdbLqu22Mdvl3nBSCO3FZGtT9/dHGTaG/2FbrOf/aady5/8ba0uspSs8j
8s+nKKYy/0XPrRZR98laB+UjdLLM+7EQL9YQnRfRYreVRLOm+BZiQ4bnz5oOge+s1C5C5r6I22lR
g0rN7fxCM6NLvsULVqR+b6zu+l3RxrGxaDHbdXONYouK6QPC9NxZgZZ6vfqpnwdt/qzR8aCZplXa
9AwwIO2/5wNW3l8UE2fyB4VXxQi62o6jn60BwW44126UZeJChrRkH+w516enecaipwksDGxdxe9K
TUHnoo1apfqRequOUKdn9NXwkZpzWj3k89Q4yBm4K8SpFgOovyuxWmrN9lGH+DkDdmWCrYzn6hEW
JTEYNrRWZ3xydQV6gEM5c4x8MSF+/6IUdpfHp0rPjYz3qukjtz41pp4oH1k31QgRLda7d+7KKIq/
dmXHukWrGeO5S4ZpVeOXAgNv/ZSpwl3qYO5ImlN/id0puiK61yfPfemN9Y8yXVGa8CeDrf+M3MRi
nTXOhtr4qkVB0DypFG2yH0jwdHEbjgZcqLuEJDoO9cgun0d97vtrC7oRxZUcUMeDWylSAsgrPTRz
AhuHtejdolfS5Uhz1sVEX7CePN2vssTEqqI2q6J/MlfMOJ+SQnoCLOXQRRhHGIvXYOrUlp79qexS
PgpK88qUY8eHFEh9mXMvm695OZj6tXKtzrzLKyy9Hm218rJzbWucBBOztC6oFCxmgxVPMxWlrsSL
k++us47xM2pptu6vVlmOAZqdC1ZuA8LOfqdAgwx0Y1nedRzMIkR5hcC0LowKmI4+1fQTK0ctz8Nc
GWbQTNGMZnkW96kXguYsS9/OU031R0PQaRVgbOQruUZJCAqMsr6lDcX/ODqv5rh1JQj/IlYxh1fu
coOiFSxbfmFZ9jEJRgAMIPHr77f37VRZR9plGMx093Q/l0Y3G3por/moZ42n7bjOkXMOVLg/Z0Nc
Bbk/OtlyXFd//uFab17zTlDGj4SXmmvp+4sLWp5s2K0LNABH0cbB895t089gi409LKHj6ZxZqNzu
Bplhbrh0gH5sueHLjt0ee+GHOJm7Lrelz8+7pqu++mhsiMvN1mq47JHtHlB6sw8aEDd0PzueWz+W
XjrshV3L+nml7nHhJpV8j3zyJOvc+m2ccmChSj3Mg+pwOUz4fw99s9AcJE3iD4e1BlY9NBr/z4O8
xQwTuzhN7i/ZTsRU13OmZU6rSDRcViYyOCFkXLNzihVmlJtpkOkxmUcqs5aqJs7cWyYoIHfZ53fZ
z0adheit+aJ19MM8qMKu+a92TCNRZyhlzuXkrMv2VBFP255sZY11coMDuvqZDoQ9JifL3hJmv1gD
6EJNsekK5RHW/OWt2v2U2mU+g35Q+9U12qR5XE94ee2iEUnhsiLo5HsdKUJsm9Sf74cpai5uGYnh
bkVCl7K+25fLi+ca16X/xlXmWLnlYIuYiU7f7/O2b+dtU/5MY5ssPY96M4dHUfXsL3h9Bj4b95ud
89hbDYKTKMWJfJhqe8zGIfKKVWj6spxxWldPFGOvfYJVqdsXMQOBPO/47idFE4x6PMxOur312Fp0
F2SZyVVgOi4PshTSnkMBzvaQcR/PYWcjng32z5dCt8wuL2O8B0FRS5XeTY1j/0uk77xs6taXDp0Y
ntqo1z86RFJTniiXFkVtEA8Hhe1CnKeBINUosUH3xVszf0We4T3xlZXxg7SzXIrR7eN/cbpUUxHE
RvV3QTsm/9Y1xMezong+jASP8J9xG4R5T4PbH7xo7LBcVFn/ZigTr+GkZrwNwdI4p3sxlE8wR4HO
p6XteXrUiuXq0GX+6yZFM+a0x+M323O6Xafa56SVA+EPd5zD2uTQ7HSxs64qSlay8yEwRVXbY4bU
6xFHWoyHtXbICKWkKgK1HXwmHC366Vcq+/aFWp7aPJiH/mNr206ceRPqt1JG/NIlbkjs2YZe0Jmt
DjYYphETbVyF4rOI550/P2VZe3F8zyQ53l4GRr/NsOrQk8M4xkZ2dphU1HmHeivdl1o0UUNb5aEe
JAJnvK+21e1/ANBNv8tSjcGBvGGp73gnk7OzoNn7jOuuqi9t2DdNDotbfqxrs5LVvkV2OmZVp92c
Bk/8mmNFOKbKBvx4Voxr322c9vYBbw1HHACC5/mu2xb5tRIMwgdGxJjkVYCf2WUOqQJ9M2bLSSV6
7e5ikdhrq7lbr2OZ1g/eSmUsdu1b745XsxyuoB1jn4cKdvfBLFZNOGnCIpxaNWjvjG0oWqton9eg
mBNWDH+yHdEOPz3jxkM+1GpoPkzvxNkB55YQe59mUP0RtQRGp1Kp+XfldO5gmHwwGyJ0YZHJYcMv
3QXC9mlw00H69rQ2nUnvah0Q8dPL2tU/mwDGIq8SUf70qa1JHpPe/j1s5vrTba35kdpQfag9GZ72
XtrfMFxNd8ULxNlysfIkH/0e18ZzOdbD96SeS0BQwcUbvLSefztLEpg80HH5bmKVfqg6ztZLNU/Z
V1rOdjpHbOWGr5luwqhQux/+KR1vi49ZM0TplTJOSY0Enaq2bec9EHc7PtQxTVXOQZEqnhLpvq49
A/ulg28Mnmqj5+li2D6jyCTlODx2kyUTzISy8b73dpH6W+vR7z7IVZC01m8Ntg9ide64k9uf0OJQ
cGZ72AzfehrT4CFcwuVf3XehPuqOhcU8TOdE0AyN03hYxgY14hyNzv5Yi04nhTeOk/dc+qnTXllM
Sf+6xOe9k7lr5ytghvBz03SD+7gg4bka0WI9Hjlhup7XKShpxeaoO/fBYKqLGF3xzVl7Q67v4M/m
QnxyeaqBZOaHwTTRNV499ngr41v3vufqsO2VRA6Z5Js3XCFh4+ZaDUHwHlSqo7kI5lawkZIGPzzX
Im2bR5Db3JlBEiF+ow6MYAr8lr8e9V2OEJ2hYmyz7ediStUgEeAZbaRb+oXyPfnqGxUMB85M5/62
6dscTRLogKebP5wro/R/N+cDurZyxj4/qzux0NrO4We0bW1/9bXUIH8xAZR+PRMuRhzzFnzDmidl
dTdJyzPrxH6Xa20bXFyRuxIw0PMwHamgFDf6v+2PF9aYiIxqdfB0rlLx39jonVD4ON7uhEk1c3Hn
VQHgMZL57aEb8VjMw2UGKgqEwGSU3IJhPLk7qr8zQ96c8sUdW5Ok6g1oPxBCpOOTHzntdnEUZELu
hlh0fDA9ZPq22tLd+7aJ7ncU927uAlZ7Lw1rj/YE6OVHpxWK/QeuNf5+UE0txMkFKahIXBlme0zj
qht5jAXGa6TRjfmsRsc781r73nmlR+kvW7ip6BpWdhf3zb7dtANpU4Z5N4/WYQYk+PWQco/URQV1
cl52oh+OVB1vyh2yf6ITTo81OTwcG/ZRV/s6F0M2+svH7NAnFpaPU9CzBiVARgnCtcqgxV72tm7E
O5oRnekpF+xk4k+rXDhJ8oZz6pCQdFP1dV6NC0hLWldsWjvtUBLI0/bqWTisEOYtshP9HNZ7cmld
PC2O4FbeN4p49xNDzZoEty0cvmon7O/SxZ+q3OmF216loU/MvTYy8bFpbfjazHP7i0+LrVHZetl0
bsAoPrWRwTvmfO167nyluiKcw+jHkO1C5UFg9OMccjj9M7MbfpcdF6ToFdPqUq2pZSKJwX6A0PZf
5GiEaLfXza8PpvFd8eBoLlZer6O5yjGYxqKsfe9lYcPcwWwRMdxDBB2wHOt+jO8H3dv2OA4ik6cs
LYPXtHc0zg/Cb3Qex06pGfr+f2+tyZy/oHRSvmHlKKfnJERjXKglxCOWXXbsRxbtTW8RReI/u9Kp
HnAl66Nr0E3rd1f7YitkW9msSDluPKp/uj5scpp58nlPzu2WEeM6Du3yZf3EjMe5qwN18kLTzYe6
C+3zrOTUXVf0ZXPO+Rl89F5k8cLtlxovpz0sX6w/brxOrkOPbBxXYclbY06CbwELQqSzZeoQzHg9
EVUxq4DbWnHbltImzzKZwQ55fGYi5FSL8+zO/tbFrEgLc18GIJTb4Lr6GLaKmiXLZQgOCQZ1v1cn
cuShKTsSEkUyCmDDfq5fd3PLw1lLGuiLaWht8jaa2pdZrkF4Aq3V7zpq2RtEqzbrQ107UJwkWaZ/
mW22a+IwP+ZgCfLcCx/sIZu7cfmaM19NJxysA3k/RJV2flvUm/8yTer9Yerq8KHUnfybAgy3RbOb
8PuylOJq/bLqCloGspwigwVkngIh/gtawLOiJj30tgU8GXWgI4OQz7n77fKqMUe3p/mWZXBkubS7
hjTTXWEpge9ZOW5QdrUzfWTBsL1uMUdPt4MTseauvfdxr9fwrt9k97LtpnRfY5qC5eS4Bnpzt2lK
dgdhZc+dz3OTU1qHZ8cyPBYh7qfXVKBSOeDZnFWP0cYSvQmyhDnBel1f+HUz//AHNU7XznTdk+ym
kjyeKprXs+dM3SXdRl/c9TcNCUNO1I+AXd1I68QZofOtNP1fVtW3HchZswm7zgHtvCG1tM772M7l
cffTjRx0JpS8ZWnx283VhnlwS3G/QRA8Fwk+SL/pTTtyz2ZGtyNRzqRuhF6y/ZRZGX1zRtX056pN
wu86DQHrVnyZCCJP9gwYeEyb38uKcVvAoRoVMcbknzfaoz5gb9eEB+0s9mUIe0Y43CgXe7RuWWPB
aCv1zXNq9OO9SRZeBNknp9SEJK+tscoq1BR2LmyzxNPTkjp0TMR4t4+0NTvrK0L463FLYuMRozxW
72OFrOyjVW3PZbKdO725DGCf1c7ocpABezBPchfLQzg6JuJtUHw2Sp4Mg7yttf3XjdBs533X8mlN
y9jCBvipeA5EzAMH2Czzxm9uzXRl1HiuhgnXytBtw8IPelYQ/Kb13mZcS4f7qMKLbeJEeRvt4D/g
EYuQzE+XEVuXPivti5OxDdaM7C3nG3gmqzKuI/3HanGiL8DBSF6Z46NHq8a4wmhWubhH9yb4FREZ
/1VSsUCxlWwfiMwSY07DNX10gegcOBzHPMZmZDt5xfRuPcykrASHsE/FdEzLym1y4tB5P3lVM1Pg
Lspsx6dLHva0SsLCmzb13AxssDyzZQ8+sWcLK6zcgNTNQZxCJ/fr1L5LHdFZqB0LyKJ0AviYySEM
aLGh9Q6VJ2WVg3rw8jBpgYHSc+64TAWjTWkfIDKu2KhJFwzV+s0FkHp944wmybTdk3Ev4tqu4iH2
Js6djb5NPYFQ7s3DOpKXnbOj5str71V1gBubvz+Xje1/NSqZT2grELQHKaLUp3BquGyD7wvn0Mq5
s49bH/Q/1ogO7KPr4/l3t4ooeu2CYELeOUeL95Cizb/bt1CshSGjgDeqDEQIljrEf7uWLLAc0mys
H2vpmsd5muBRJqLlfrJQmWD4D8L2wkKeTXJN4sG9jIFrj31fk5hSNuvyplfimoto7zQagaCSMDdl
1dxVG46M37M985fbbY2b42rM+Bkkqq+vWF5uThGsUfuutm3liRV4AX8FGjCu2gBoPozp0h/bfvvQ
gqhW+LCYFJHjMm7LiOw5KOVF9Vuy3XdpO7zsPKD7XSBl+T3tPB2+D2OfqEMNBb19xrLRt7USNDDW
DYhH6bVPgBTmZxkqX2r+TL/EV6GidHI9jCp2sksJTOxchskJnMdOIEJ4vEGJv+MmiLdzpWPaklVO
vj3uAx44R7NG6144ThP8CpZ5cnLPyXB8K7dViZMysGlHGwb6A0gncy4zwZJfbBWb8EkGvf4bz27z
PHdr0B443Cmqs7+77an1NiMP7N/jgMKrg26oqrPrTjCt/95GAjIJ34h9OaKaT7IfGyxaewFR3taH
VMTTG9k/5fY1hcvSHKQ3jxT6uN+PJLKv5FvuDOD5arc4uvcz3qdLtbJ89SCsvEUYq6wWVzyD9+59
qmstyOHdVQ3BY4FTJwa820L7GgiuYrIDZsftEz6K4fCSmXn8xx5XKPMWjRfVtK8cfZnhCeUF3Thf
iHN/4tLUOMlfEKAk+2HUkbjsDnbMRyKBgHl8ryzvoXwi5gExZI+Eg7Db14usYTk1U+of67EBIO4w
ob+P7RLbQ5At40sZbNuzajq9HSQ73SUnqMxweoaiAv2mqC7HCnfry038xcqITBbxDcq1Za9DheUf
l4l9uoXhYhTGOqi2hzT29JNANK3z2hP2N/QvFCES7qjMJ+BFsG245BuSFG33Y7yOwWWSbfMDJxgq
R9/Y6s/Uj2VfMHPzwyaMUWMj3MYdXS6g56emT8u/Nu71f6FQNNum9QR9+hC9YP3dqiclSqD1SQZO
QTvp1Ccl1DC/RKuRF4/+zoI+dtGI6S8T0wnsPZKE+rGfCfTV728BvlHeq2L+VucVv7WPrJt3L99X
lXln4dOrXVtnpjVt3Xr7lsK6NMWMwVB7Yk7fzUFZy8gCmjS7RWA96qCdJm//GeybgkwkLZjhNO2G
6bCx5LUdbLK5r0u9JeSf1Gxe2/8/HwOC+u64ufMAB26N1x5X1Hk/XW1rDyZj6v4MXhmbYnTGOTjU
vRuf1xQv4yO/snmrlKO8t2xYhzU3/tRNp0yrYDr7c7KD8CzBLe9r2KL4BF0WNsD8LrtOBqGWzaOx
lMMd9FMv81JHGyYFUoTusa3Gan8sQz99tmT40ALyjv4bpqR76BRY3blzm+VYEgUbFw0l5QZF9qpD
s8JrXmfy1gVo4zdsJAZAWHKZ04c2SqVzDaQ3NoUEEZCPjJ7VgjgKn7Zj0BPVA5u3ybusTaGffUZT
uOrUX8di5RAAQK4cgLm1n3/rIGhhfdNhlkU9+IpJZfFlnw+r3D5XoyfOvS3ozig/K5KEVR+KC44d
zXQXwm9yHbzbA9vJjXyBitYL38HOFQcchsDHprGcqiM4SsWORVAOYd6MfjyeyrrOMHEb68y/Y4sQ
8YQTWF56ZzCdW3RqkU+qFfCRaEvIsGcwkZ/0z82eM6h3ce4ltGR4mI7j6yDYOrhvTMIU5EzRZohG
t8FJRrrXRzskpnmIIiX7gvymFAAl2qp7zLTa/cFZK/EwTsYi3p19KLxwq/H0nSq1jBeOKff76Pfu
f5G/syFS30SqIDljz05W5xFwa50S78uEgUYW2OZPuPO0w/C5DR1N/Iql/hPObbeshW3QaKJ8bFoO
ytknnadjze3AOs65isXCLOAt3IU5ss36rRVh553mpYTLor1Z7qGyTX2evBDaznoVP11N6HCuGzpe
ws32cJa51UOnYTj39bWCjJoOZMiS+GnKFS4+sPtyt/dJI070zKSzYs3EEMecZa7Z3hInCc3WKsy9
rH1d2zgJjxWZQOmlq3vhXcVWRR8KfvLOWNKXDiNcfUXLtJjutMvBcfKOYSJmrPbk9x5c5WOwu40O
jrlJFNY07uZjKaaEeRreXt05ENRvirYp/M40OMlvYbCp5D9w9xqZQCIgb3oAoe3YmdoD40GNSNdb
mfGLENNJnsmP82ndA7e8ln1TJfm0t6G4BngOEi+KKi04wpqX+z/izPnBlSHoDaUGRnE2mGyQI/7B
GHRSWXYSaR0l1NN+9y9dJ9u3plLiV7XAIx/qCVdJLCSy1bIrPzT/wWl4EAwWLk5Qzrd0Ou1Wzv4R
rAAhBP04uTVwVfGW19mc3Q+73oDVa7WjkOojNEXrKOUXkwKtgE2T7s8Ib7bmmwCFKnDGXe393rZB
sbNpt55s7atjhO5dXpk1lqnoKjYMjiVQ1J0f3tQHWJjF/QH5xc4Jh+MFTLmMBhePvNDq53Hv1AA2
1nnYckpKm+rQHFzWZaRepzoevqHmUeGL63OffsXSdvayUMsxEnLXOn5rUuknhVPh7vdr6xian+A9
qHUwy4Bw/kTASS7bstN5BczF2xp3AzBLj1cF/U/wAXPE0d/PTaU/YkPZ/9GFomMEvZ35nO/Bfliy
eXpH7V+2Ba5PLBpymeUPZZZkeRQDechXUBZY//7/X8W6aRdyg+l1XligQ2ywSdv82OVeE47Rb5oI
Qlk16qERAmeFYbHyupFwqW9qa7yifFV6HLXaSX6GQBk8WYhD+sPW0kqcvD7kqEr4x9/KRJEBVU/d
93jcxF93R3eaIzpxv8gIjev7UqukP0LexfPJ26V8N3rv/0tlp23BEmBjHuTSL9lBBKlShQnqfWV/
xojgzvOm6l/vTGmNQWg9znmT9u4rMxAS9Bm8myUilyFr9VOUWE3kzZzfEyX9MJSlNEVndPVnQRr1
PiOmN3yBxovJUSJfI9dh6PhHnQ2V+SWTaXxjaTBDpGSnqjuxKeSjK6hFfOzHaUbGD760u0fX0+gH
rMpmcWSvpxYPU4dLRN606QxtWk2A9wpo8sEiBEBZtG/RP3S3pj3NQqrvc6B1kjc63d/6WHpeztkT
wFy3aeU/WElJPN5SWuzdDDxcPio9AfFPanOSQpIRY34t6+CGh7XRi/sI/U4sUzhIKwrfKbvndBr8
DaSq4xQrJ6yoXmLjxPFRa1JYMHR1aBl0q8PHuMQIosDUB0dQS+yoW1DepJvXKWtRRwVdU4yp1JZl
TyRuN3x2fxjSyYtP6756+BaPSu7FQEJpDM+3dx/OijwQiGDhmrcGBeBLKZKMgr3I+L6kT3grgxDB
V5AhW13Badg5KVVsTlmmk2fakPETwivQT+nUNpfZ9TdzGRW/utjbrn3yQmKhikpJ+ewMbfIvth1d
AoRrOpzg4cNnTev7CVkwsv7IyMfA1vm+Oii5JWke1QggrmUIwuRUfmr+a4Pa7nmDOgR21JDrfaTL
RPoyWSgQ2U+hKJQaiPuoo0X8ityqSSE8XEamHN0NPagrEX8XCySgwEKYBMND2kHWFEPUVyjAoPNf
FUtH0WE2wfS33Clj982MPONYep23HuVtkmSUbRYa67ISz8u09fpdtOj9HpxAuu83UanN03C3lxhU
efpknJ2+oGr74GnuSgx7UM2UUeHQuT5Y4ljmg8cO9IOYto09kElgLVyD7y8P27bptzqKSBfnSaYE
7XNE+UvXSD6NNt4xmlbz3uWr2ftfcb9E7R3nWfRlykU87XG0vWeTiluOygi9O3KJ9ntdlysZsi6I
K0omzMjB+MOZgFcOnlzqOovzZYnXv1aEQPLGCSp76fy6fSQKWaCSgssH2NATcgiMVdI7mvSgPtYe
DMhxj6v+3azY7pzq3tfuc1OvVB5mSf132LfmudclbuGwyjWDWElkgTfLpoFABIn9sQ/9POUseDEP
08zvTyN2QPpPNNrtmV3YNT3T3JdeMZfzmqFhdLJfVrYRA2HnpqBKqIq8P0mAVrBo12A8u+HMKt/S
BzWtH4ai9YFSZKb7Jqi2GfbAQDWvsQiepRMtvzl2zY6vKimphT9744+qwf/kkE0ZkMqQuVt1J9tl
gvFUffbkySUOD3uZQi2vBET7lyqbh+/M3j2U9CaqZ4qASo41Gt8vuSfNJ3ElgPE3cOxH2Kv6vSnH
IDlUYEZ8Z1bSeRjbNj2VpC2IIrFu9b1z69G7xDOSI9RDXVkhkhspqNU2qVeojywvzTjC6Y5TAPg0
oWqlfUjrn90iuqlo00y+l6KkKKAYiL4hjkXI5fH9XvopyiJKRdX0+aJVOD0uvVN9ArCKOneFGMuc
/GvKbFy1010Q2m3HJUyY5WSmdfsPVK+lpZgX2x2WBoK7aHu4/MJTcaZvs0jivrZLxyaTz0xX35aK
+yebtcHPhQ0L/25NPXPH0OZzpnGqrGc/tIF9aQG/fjfpvpGnviRMFYyZVXwSy5p8WIwBmycSMf2K
CbYbPsl/TZZii7kk1FhhmUrENLpFsiczwE/dYX3RLNlYo6QIqitYdDOcyNtr7uMA5TGceMeR2u07
KL+1nf/b2ULiJKquq/g6mfIfG0Bmh6fUaHkkqSzg7+y+/3Ofgi4+o+s3F58h4Dbua/UtNY5fF1MU
8WSmiLA+57YHFjVVMCAd7+pXoZOqOqhlif70cYLiqF+G6LvXD96baJ3VQSUXt4jSspV9F5XQepyc
fo4+k3Xu/gjhrR/4jMbxIcasjR7QcywIVpOt+RIl9t+K1GQ5+7EioIvF3OCBzX/zU6DiUycDjYNf
tHejnSHlFtYZFet0CLzp2gRpGvsBcVZFWzzI7n4uEzMc9OQ338My8PaDmZPNOdv+RvlnMNsvPdoo
uJMy6T5Q8IQjagSPC+WLOIIyZo74JqK5MrkUmfm9ug3VxkEOwII/CsuT2U1qcrDa6rNsFxcVrRN5
PQaYXb/nTgPzTvOYofaohGwKMNL+Z4+QEWnW7HW3UNJRIimfbDJfAEiJVo68yQc1bKqXkscacblw
AComPaRIWsJ4sIdtCfxLvXjucFFetD3HUBrNYUbsk+QK9WGTO96k9WUbOOyxAtohXViC7rNvSVs6
r8ilEGVU09x8X1c4uiFfmVrvyhG+DH2VEYieZ5d+t6ZVhDhyZHi2eg5JbNVJpviFFXI69A+jzUdE
xATf6VLi5DFpCMNsr0NmibVaf2ETqf40YZn8hx4ouQ90BJDsGfp6dDoYsB3TjCCHogo23ydEc7Lv
SSb8sEAEt1wXF3no0wTe+ceoW74HYoxovZvGrVuea0+mL/Cd44A3nfa/NbiJyrt19PpfA6JvJFeh
O29575jlyWdT0uTtEogHRCazypkinQ8YwhrdMUL1gy9jTgrf9N3LKJ3ky4xizv4gNgzmU4PqPITP
NM0jgnnAR7mE2d9xTYGVApRlhWartM7RDo7ikK5z6FzafW0s+tXdDnfRXBJz1E9eT54O6sLwATKk
/Lak8P+nTQ8SGD6oSve0TQ3kvqNUe2Jbndzwnqn1zUX/2p0YLOKT3muXxL84rNgQsTJdUawtEIst
pNtQbClSkNdVLdtnNY3r8xKnlTwt5aIgCGKtSpYJXdj0NgpDkIAV15UTY1h0Xxmkf7k7ZeNyajuq
z4cZwlZ/Jc7EObf3qnGOFllb+xik+6Beo16YLXclzQLC/bX18qXdlmOsGHLzCNm7lxOVNurT0qC7
OMnSS2BiZNQ94V9j6ZKRO558f/XZg1jm/b4aVkp9V69Iw/TYV38FC9IxTTfwzD3PRVAQ/EEthICV
PrpjxRGutL4lNSeR+jJ+ys5RORodHmLXNIA+KUbCnBqqVd+92QfWYVCFXTS3XQOk5Gruz9hYj+2l
7KrhtWoFrpAau4iBnrox92hc5MfuROp+76rAA7ASlDVXsRUJJbWbzTuGgUm9wpE4zT+mi3GH8+wt
ZrjIUbg75h50wiBNAMG5F8cJBzb7cxcVIeNmxzhoEWaNXvvFUBSyXKQ9g7uDQPuCFL9eUUNkTX0f
dSQhHOqkbngS0mB77AcddAVCtKFwRTyOjLup5KN0m/4MWWE8EWDQj9fMl7DKPBHw4Ya7Mb1MskKI
qbtQPmaS0yKvnL2Oc4SjunxOV08gGCLwLftWZ2GVFO1SR+IxWZmFDt6us+A6d1U/0G7E3XqsN+zH
oHnV/ADdPI5nJtjlJVpC9GlVyM517pWpr6+UrWlmVBvH/9IEYAvR/TxTyG2WDocINVN5itIRXhaw
aPSuC+jEidaDSrLWi33Xomv/Jgk8WSE3kNg8UdPy0wFmD6iGDHy40i3VfhqRmq3nVDYTWi1v7b77
ojb1qW8D18t9h8O1cGoZQUyr1XDSDBX2UHEj0w+LcoKGHEsr0I9mQ9pv0A0wT4wIcwXyXCCzkgwo
xAxue9xx2Y0OJtrX55nvsxUsqAt9sHYhngJUaegeB8gjlh8zvxmPrY1pby3XfeO9bvftCPmKFmN2
Yue8UtXW02QCvz7VNrxpDDZTPoXbKkGnHUnGnnLN+qOJBv1iRj0zNg5zLQ4S6X0EZcmiTB71rdgO
Qbv09mp4mgFz+738GfEnvwVBMr/101qKYuBCwBgmK0Jj3SVa3uES6T+CZC3LAQwCpwWfo+NZG9s2
p7SWSZK3u9hYwUH9qImqdt3meFvlhzalan4lLA0ERSzxJT5oiCvG8WXzZupjhXxYhCPi2SykKCAy
VCUj9oooSqHBWU513DdvzioSfV3KyH0Y/CUFWvNYZZzQPYIdRGMQ37sJS1jsNpjmdRHBBMOWDNM9
1usJLzUo1VdbumN8AoDm38qWQ/UAODG/zfQdZY4DtngGUIjSQmxR0D4nkVzezBC424+GbF3/Oi8t
Mq9hjbdrNwXagawva/fvDlOmnwa9kT6B+j2Uh9lru/lc+lt79hHrN/95qTLxP1f+j6MzWY5Vx9bw
C10i6BFTss9039sTYvvYBgRCIHqevr6804pT23YmSGv9rT3rBGFAbl2k2zntBuGj/eAZAVDXrF3w
vFLQqN5C1mQDHEusOI/6en1kmkUBvVtGHPgtveWIE2I4V57KaDzzKheRbbSqnQMiNu/w6aoK7mka
y1OGzWnm7zGw7Smg3UeW1ZwtFsr6vzrz7Z90ahEf0YkZ3qd4mIDalwwHowRqig/DBKy9GQrL6qFp
qwEZuS39d9Azx+yaqNEzNOwY/MR9g50E2STqaQdB9GffNPZXakwc3ppqXIf3iYvug2tkjbd+OCMf
Qs2RNZA6KvzGGQNMa6bAFHcjG2u2k05L/J6XB5bgaymno99AF6GIystwW7ctuAcN3vazyeE4D/wy
KCFZWJr3CkkwpWhIRrudW3jIGVgEqt8Ou6L8s8K0/ilrFBwH2UVev9XENj0FBWybNCv7vwdsEvRQ
zfnyZvNYk2lTBBlbT7yu9xKZ73Lm7W6bt2KOEHEl06jHL2CStj/4EOQzC6rfVxCI0dK/VgQ+yae+
CYKBqTREW++vsfqXKt+58cwERFRGDK5bJQTAXjaBJjuL7SwXJIjVupFrNTz1UY3Rg7tzOtf+WA/J
YikkkjCGvKuGICeZeEPF2WOGPnzIw2pGym5l4rbzdC+uD0wP02OHqyw3mWfi/EPJJZMJI2SJqqn1
nQ3KRr4NSp+zS4Gk0Jz6MWrRsnchC0EqauZQ308NYzLx/tPW8nGoJGJwzMLE4jFb8Eu4DzPsUn8Y
C3t+4eUy41HKXtqHjIvvCFOGkKpve/eWng1n+R6hD9IdHzJCUb/zLbROw9DcxCUBJ1snYh86zVgN
fRQ/dZ8ls55d1GKkJ67/ep8s6nuXoLf0MMLS+TfNrMS+khjF924n858Jv/otUBNi7BkEaBfIK9PD
x2tDGkfT/x/FcszBmvXw19tifS0NUtbEoaj12S9D/ka76sy9tfiLPtRhBfxXW5NS1GNkYHTeyou+
H3r0AvSoShLDSmKC6m+CSKn8jp02/QNkoZyzdNux3LcdjpFNSVypZMIps4+8siHRmFmneKPqFbxF
RuDOm0wjWDlPCzjRoDpQWipUbWiGBlyevVCq6ijhsrwHY03XeKEFd9nUh8ulYkfnSrb7nFu7o6ky
WXFZM635CjNlAZoY3s0jJg/cdhwIonXtJ4QRlFw63M7R7diYuj3RCM1U6Ps8kjv2q/memVSWiSzA
jVmscSOC/VYsCtfqtYHmL6yD26AHMt6WNNS8CMnIfHbKnEXJm6z00nBfnmwvHN7JhYKT82i/VXtW
bARoveCk2KeWa79PhhEtUbIdngNceQ9Y4cFP6jGtPq1+TF9sIGRwuIUKmE3bGqLiG04L9lWSSF5t
ZoL/bA90FeiOSR7KtVoe2nUZeehLzDEHYRPAvy25mx6BXQLg7QH77kGINHhdPFlbr7H0UsZhFYl3
rZv1QzM3orJYC6aukWLFDRtB62+s0UZaaBzV3VU8qNUuyrBAspdNYXGTkQMBZ8TvBCiRW+wZ5LjY
e38Q9vBaBSrKTnbVZ9fvR+VYRvLZY4BlsoMUCbwqCduoeAaMTItjbZf5J/YYewaHqw38YYBlac8Z
Udf3tbIDqmGmAv2onpcXVdbWB19NvWyQyalXfeV0N9rLot9xHMo/bWzG+8FrvGDbr8JUP0Pdy+B6
grqThjRu7Ffjjio4o21e62f4dxpP5doLsBtp2f2P4c2EqUvDlvFX5g6DWmm7m4LWJQRZiyUlHE9Z
XtJo9OYnpLfeeTAEjG/KEGXBsa4bqz26HUA806sY/D0oQoFifEIxBJUqYxhp43/3tldxz0RuWBzL
fOofCELC5Smxpb/QMW//53XZcu4ypwTUpIqHE0it8wPW3+YRuVqmgTWImHn0c799LbRrvQ2qMh5x
4ELdO51tpcems6xbNJ5p/+rW+O4oJq7GY9wtgNiWGuUTU6JHWHKejdQLXRXIotURstyYJyhxQZ+I
DAhm+xipIdIHr8iW9uAv7ThTBjIgDxVNH8iHeE7L4tPTsYnvAQbmkYYZhsttM4eH2CLPox/cL3+V
7jO0jt0xc3dLcMhTKrKPHcYGfSW73L++KFIw1Eb2j8BjZX5E1Fjcl8s65g+ADzSpFWs4/VZzyfGU
41afraSep2LY+4UTaXC6uljpIYy4oesad9im8Qs/OiwzQNMxUEHU7CpyHg+qbyyf1nSRtZ/kSQc5
YVnSwDlLtGPgW0AB22ERuLxROLAiUoKu8/JUNUP7y9GdvayErI07p5JQVY3X4ZORZML+UYdaXpDN
L9NFR2y9G7+Yonw3OKu3m9wmKLetElLsV6cscFPMIPYVLU4HC560T4KALkpoXuVgdHVSxzvhVC/e
0ZCIEpMlbQ4bBqC0fbEWq/7GswH90wCMVoBSQ+NhFDH4PAut9aXKWsfZRz2N0Yepw6v9tjjR1EOF
gWHD3esiZIgPfAZlGqM5CPyYRx096H8Z6PnMyl6X6MsxLQOPEwdIb2WO585rHZdfxcyi2Fvp2AQo
r0c6opCi4NNiHB0+IBarL49LwOEBY6FGhCyzPcln+AxRCEQv0BD53YwpJ0/qqvX1QQQ0ZG/HcCUK
kspV/8ZhMv9z62hx9ivVbCZpiYr5r2O9z0+Qc+WvWwSoErNxHL85RJoZjT1j6B6bnP5XOEUk8Llw
6CR43FyTLCuG2G3FXoiTJ6hTiGU/jr6wySqCQQolHJgkpb+jCM+0AW+NNpKB75Jmvci3lfHNf4wC
aMj05AcxKRe1rk8eSomnumyA6wT1IQE4Zan/xsEWn/6A5YFsJEhdN5t572PL52Zsuq4RB1oOkLRm
YT1/Q2vL9oh4jrxpJEDL/dojPTmyzEMw9r29Drgoe/sH3xngGD6F7KxsvCQIIZ2qImbYm50dBlZM
mVEfiosD+lbtqzXGakgCARo/3xHub7M60ftgmuEOnhaIvBb1+NrzHive8lBdMMMgdqsHXFJSeXAW
9lIW91NHXvZ+6TKfoyQzKO1zxN1nK+DG2TZ1YO7Hbmy+ReH4f0vTlpd1wQ8AXeZrGD1Mj39quHoW
2EthS4XfWfsi6u2ntRxBGV2vXilmHXyzolfMEN/wC7LbIplYH3irzX8oHtMAGBMm6lg6TXhkACBI
odYWbiSrq9EhVuhDtnnrucEnqXsArTILanfj13G+HL1+dcfTVJX1uQ5sorQzq478I9y3VmRt56xn
rbbX7iOwFtc5ISeHdyfdQCFeQjDXIQXhwU+mqJ5v2PKK+OywInW3IxLkRz37KiSJQBXc54LZdids
ovkSKcfl1puuEIwjpzjaTp3v84+QVlt+FaSXpAeAcR5zUTqWeSKVyNcbP5XxJbesK+CWhvI+sKb6
10ZEYvN/L6KLnYvsi00gXpNoSqvwRFpbXV2aCjT7ySlaqzgRnF2s2xRFPwJXOrWBiLC5RFI25QPt
lJJ2UAIjvhQtnmrr1zUs4uQEldj1mTPm2xK3+R0mUOyKrJU+Zu1wmm/wWMK9RwwebtK4akCSOtCp
+9iVyp+3rjOXAZfmwn3TdMN446Zd8eOK3tefUT47/2Z4oVpubdWm9Q7vUX4ngLeqA3UjMaq+qKXL
seegvkeM4bn/8T6p9KJy7d5xTuYczjqY+hvNgYChseLvc24qoDXvXIZZIU8BnOD9lPfjvwg10o/N
LvnUGxjh3bzK7kN0RTbucr+vp6cawfc2x3aLa78l1bcWQ0TIq7tkR1urCdYzM/mONlmdbSMU1dne
S32hTmCuFDJUaczpy+9PAWMHDfw6xJ3d31d0AV4inp0F3qoFa0hHulcPAyAwkVFVWW3owF3x5AmB
1Xu6Ch9RosevtcDHm4RT1H5lY+5fOWhZ9IkO5TVdDxa5SPygzP7pGkoG9QTYZxLb0BVbLpX5WcuQ
96uQ2DETi3PNnFKZjh8B8+pD5lSa6cF3p5/AMdPLLFMMhhj6vH2MRetLmqJTW8Rj1tEmyPOfMD0L
eenVfQKb5c7bq3TZ2+aQ2OM+9Ytcbx0GwA8UT/qfFUiaTDISHDCKyOhJUZaUXtxyci/EmszeKRNj
C7kCaavOxAQNT7UfNesW4x6GlIY8kfTC9oTkJlIQ/skC8dAlxg0Hjz1IB5+QcnF+dHjsuQLLSL0B
I3XjTYY8r9qHC+r8PfEI9R+De+BtdEpPLLeUW49b3A7CPxo2IGx0XauxhLhz5m6kvKrVrnWC6oYA
unHal3HvweDSY/uoYCGBhhwpkPXPabDe1pIRmnlmCL1T3bqxZmpxy3S/BAAVuymiASEHuWYvhoNA
HJeqdlNi9x0xlvcLLs/FtU7TxICym3roqcQGH0FRsOicoIlx0mxbJCWZSz9eBeGuy21DN04XIadK
sYGhz5T3axDAZXlyNkTRTGPk3yjlr3s/w+aa2BW5Lwmpc+ZrmrrqJe3qRZ2rpV7uuzId7piDISs9
312QTXZ+e5OiG8ViTR01Q7hnDfcuTn8XX1UwXrpax+sb7v/1LrJpBmP1d1FOM8waALdVYCTnlXia
I4KQ9hb1VN0dn4qIiHjhFDpLwW1/CHpFYLMF1chli5BO7sgxUPdpoXhpufr8J3Zlv6a8k1QTQrja
+sNUaXRZHY77hMFWvbWeVLejFVKsnFWk17KFCYxsgDwnBl0UTKXWlcBVYIs9NQ3sNTNFFNDWUdSu
P432UU00a9Bu+yJN7wg06bMboMIglxuj7Jg/qx3frDILzg0mbz5VKLTDXC3+uOsQEVKTDVwKMF9E
rvpxJ3/JL4PE8DYmVuHP+r0iYuU/1Xqox6zemcmvN051P41+MCe19nS0Z6Rj+KE1iQOGeMIWuqxc
0CVC0DvZTo2pfdFOeLUKYfSTCOotDxnCVfW4KWdk53jgXB+UlsYSJpFmXoJtdIVhAGb8FP8cPvU1
aVEi9XcWUe/rfVNG4XfTNx4afQYEs1uJnrXfueEacZ7XkuwSP+TwTfJZG+xhc2ihhwjkeg5L+BjS
06ext/ZNy0S47e2WE7xG07mx8fZnmxj5IvZh7sbNXIjxDrycWvG8Za7bmxKf6iaundm7IKcSE7EE
GfWgQALmJw2HPntFOZp3+4DnKN30uiVdSMBuYe4vB4PzFgNh/jCkbvOEjGjED8suKDZkdcT/+dMg
ylOk8/FHzUt+O4gxJNSnUcE9JSeB+48WINZ/rPdRkDSwGwPdCiZnKchLjIdmXMKJxIDp6iJbsvAx
pBwJOZtrNQCh7tB1j6rEPc8Pq7GNiXAuup0oWv8pvVphmbhtX+3YYX3cyR3SDBxMubYfEVcgjRvt
TN9dfUenWSH1AFpRIBz0l2JvauOi7Vi966g4MDbha/DC5TlsiEj9WjIcYOMYC/WwaD+vT3mam/qX
Wl2EylgoIPc1PHV3RJ8b3aJnp9RMty7ehhhYDRgojXnzFdLBR9h/BhvjDuT+hATyvJsI90jiLcHy
AhbuP5rBzN8FLOhnmK6Nd+cRLE6YDRsw4ExTK6aAqPpz6Kn4teFw0qRfh+655Be6oiKwv9syx53I
LlbYH52OUtdLVt8IXk3JXztCmTVU54HG6wDRPnMS9G1GxackMgNGAiRj52QhKiREu/0e55B9ztbQ
KfSBM8PkZ44SO9jkiJjDnYuOkFvT9tZvNEXjui3aWIhzWQJBbnzfzJdWcX/tSrfMWsKpXO09h1Wb
m7Oo0+GfhvnAC0WgytvV0VoQpVDMd5yIzFtRweW8N7kCdjYd2zppG+gsdqitcvWVWw1n7kChWnyS
3eQ85gvBi0eH9yZLsqUc76whXgjMJ3qBJSPomPy71gz0GNVX6yicwIR10yF/GK2/rn+dnMzBRMVl
0O+82rWcjcQkABhgTynwlxtmNz2ir88IQgNSoMgds/HpLYy3GVkpxUZSBPmg6857t9Sydi+9xxPC
U8objyq0UcMrC7wc3qMQaToW2LV/tYjpeQfquXr321w/pFnJXwNNOtyQzNHaGxz6KHTiug+eYzqf
1GYq5MqtwHKPHhLjgdjE0hb3sdMbDOAzat8R3qDQ3Y0feQKlhpP1D15KLe/eIaPiPYKD/sfH7QVH
P11tFvYO3+reNuUcHpHYyrOT5qneeF3gAJoBDhAM1aP2pUAoh0DOWHvFbVzNrMOjFvyzS0jP56XV
y3Sjs6ztzlORRjBogpiYDSCSABoBecACy/8CRARHr/f4AHAJjR1JchssIAMurtJepy0TLNEd+eLy
ti1jlvrbsssR6A4mQwIAlMrI2pCcjFaAvDRnN+MHOqC2aMOdhZWPoQCUz95isHRVstY+ZnJPu/Zj
26U4sTki9Q7va25thgGNwqbo1tXFRySkOU5TyPkiK53J/xS7VU/mDlH4ybhMzWe+rLE+ou3zw8Tu
2+ylCMfsdcQED3cZxH1AL0Jt/gFV8XmJvOw+u8q2YYcwlVCP4xXmBloeVqA3C0Fcrjfn4oC3sP2v
HEiqJsxDLGkyFDW+jxSn6LIfSIN/XH0+zMSuUeySeaLKZ1JlVudAFQKGtDTkazhX9KpOFeeafU04
Jn2uQpdkBWeBO7g5F1VEBEHNNN8d2Nrl89JxvG8yNGw9/wBQ8i7Cyj/tq5rQlUQUhMFtvTxOnwdl
S+fe0So8oQYYig05O9meEOayOi513hcXRHdcaB1KVvsck2urE5izHn9GTH4goqTwABtpzI1DwJqz
EWbUL93kxy8OJmp/b3hxrqZ3bR2GpmizA4/n9ZQfLMMpPTTlHlZ3QD00u9F7Fypkht1sIWAafd7J
eHD9w9QO6DWqwlXiMOpuCLcTltL9la7F54L99IpQ+kChGBztZj/3k3iyjEb0Ufh1X9GK2A6fC8ld
0bZCK/yEEh22KcVxjBR98RG7D40bKAJRcjTMszF4eiyYkhiRKbYsxq+CRW0OUBBiL5rJZbuKCfPW
aWXSE8f2M3Knvs56JWsAAZLb3k/8rDtnxT+xIzzDyvi5VXdcsExZFyBaL9zMuNAnpLllcEoxqA7b
qs4BTDk5JspOYb+uZ3ArigclXYDPFnYqceAa08u0DHTKDOSqx9d8HM//7WgYuBNtbyboeNJz0MzJ
rnES3MsUOBeUgz/y5Y0VZEatv+O4CD4aBD3ROfJSaR9JS15ixmbXrW+8eVhD3rbA/cLeFb1xw5fO
bkDxybZbOPG3YyznmXAAtt+OeqarlrHguS7UT9x2q7tRxMkM5zXNnOwAiB3/NiGR/CfHszOyzwHh
rc3kDc26az2sCTeETnjFloGKOVjp0byvdBTnibGExsBs5Q4CFhEws5doMMaTE6qe1yeu1Lz3NCaC
bZOB7u/CgFQP8vZWjykqS63omaQGzBdhhvp2vwItAuoFs39ygIAbiBif4LWALMXzIDL2YvLGyDmY
525OE9f2BUcIgkW6aGfpw0cP4Nw5MuGLJzC2kwfLK7qVMEYE97nW/I+ElfTVC626OOImc78hiwjm
ZDybiOEcXHe3gL05m1B0nYbnCjAPl2NJ3lyOT4a73KbRfBOM1xhqhMMMfBF67zohA7j+87F36XMU
MJttpOLq35EBHV1T/HJ8mrxXMUs/+SPDK8MW35Ke5nnd+kvkyE+7DbsZ0VpDIEqWr+rBizMJpsEU
zBMOLqCeyOjUYJWrD5ZQcix8WBWa8yPy2I48SRUBKApmU3TYtRumeI3phkft4vBR31cGauLEYFK5
J7apuTwj2rE77IBjSfRoUOUCX68gOAFTNvTfqlpucg6Ldb1E1VDjFVFrJe6wztLCAQAdfkYtlNyL
RQqM2C3gdvxAC1kXwRZrgzXKq+R6CHGogpUNRdZ+x8gezwrz1nKDzM1eD96Eb/gwCtpY7uFT0/tB
h+W3Xfdd8YQIHN0iz+ACRInTmC2i9exlYw9jEH15QP7yjGOukNtOZUwUJV+gxuDpIgVrO91b59xN
7bdyya3wWA6zfLF1T8TBqPWEjaDM8AkJUVQXPpjxIe60LnZcP1p9y46ZZ9dZxdoehqBYbtGTkz6+
OCb8yEvkhTPvN69tZrocCWyUzff1VV0JAiWebOKpsPu6nty3oP2UN2OZb59qWtrmPT6CcrgpY2+O
9ral6sNqswHh0bVbIin4Ni6O04zthjy0ONyN0h/FfiRLFb1+QGA/tgs51KfJE+aT9M8GisKDvzrW
M8mQu6ljsTlKQiF2i4x7fR8Hff0RFGv5LogMZAdy0uVlWaXUN+6MnG7HWCPcXeaiX95m85ql214s
qDBzApl4NzK0WiDLDkwRiyD8/ixcZISK4umc+KD1MhMgNBx0nJX+hs+vHPH2ZjMPqzb1U2XJyXpF
XtxxBclwjW6iQrrpDvVxHsOZ2SxJzjTV1ZEdrjS3ndV2D/bsNeNu7KexQKUg82DnEH/5UaLMKvZR
F/fDAXIlP5Nbx8I1Ny4qD0gSxUW4WnLcDXHb3HiebnxyZKK1OnTp7PIWB6h42TssNfzr4xn1VROQ
AYgFPRaHFTljnrBPuOyTq6M8wh/LXr/P3EnIPRyL1lIMQjXsGZj8jMvKl4rYi2hoEiSt3vzAPOg2
GzIhAXJpMQzOrkTgfRqNnopTw3cBTID0tblBCTpNNMrF3m0pxiy4n/oyLm+nuZgho8tuPiAfLX4m
y4rsfZVKvjTHXd0T6BlhT25YX1/wzgr+6nxs5zu438jsu0p18Xm2cAJCHkyYwKHW+mznEPdJEFbn
22+WDgaQkDXsuf6jBbCH3ByJbTQsBG6FQF09apawN6KvbfICV9hIkDc3c+67Js4mcsrCKNg1BH1z
JPRMXXunATMisYhgvtWzph/UGsFfqQ3+a6EktmNP6+UW31v+wxTSqKvtvd/G04z+73qWb1l9ZljZ
fM6etJHgu4g3QARtY3s0RaW1+SWvrPhmyYJASpn3DhEYQH6DW6yLtxr12UAxR18Nz8Wk2ev63Esf
y9bRP1OP/5gkB4yFu9Lp/BS33wqo4QiHKoYItDMmy8ElZktwaHARYW94y1WrxTnN9PC21uv6TIgG
+QtM47+YpTSHTxR3DSEMXXz0OtRbhPWsy4tdtsFVzLCgCAx5uh47L5fHwgqzB9YmCKiwxzh/roKO
PemaOqY3xIMRo+DT9CsT0Y9OdGqoqfoZ2gmLpGuw1ZNH2+JdEqAPy9HGjdC8NRUhtHvlrem/oJz7
4Vzz7h5wK6f9Ze7r8g9EsbMRl/X+JUCm0RM/igflLx5xS4HkofTl/c0YvEehvHZHKJ2OE+Ol6hDL
ODMbXPZtdZ6lrBxIv9UFtw1wKqCaaco7ssqy6o6QGo5iPZZMuaEH5LttK1bG6xI7pmdhQyzubHeN
9M42MZm1lE0vZeITJ4s+E3d7f6d50758E/c/baTTG4J/KN/GLYYepGta5xokz2bDbB+W624VufNI
DjTSJxNXzSPqCCjujq/52BEFBoHPjvhlo38vt8h4CXYmOZb49TVtnHJnlV74x5dlnE1NBnd+8ovZ
Ba1piEHcpEFVBheuuiE7kEfk5wdclHwF/JfjUci64mYKvKi7oe+QGyPCSsIj2NXiPWdGMcfMJsba
qWvrN7DTcj2u9VC4+1kOq766adQjilewWH+y+n82CUEeMo1+/VOKmL1b4luMt89Hu/+PIPv8l31m
viuQNj76k8b2V1dO81YKx3vl0IvvikH1HzE+yWGXWbHAIq983FqT+54xSL4F6zpNSUYOQs+atkpr
B2hen0pUTSjiCtvnOreXvtuW7Bm42oVA9d83A7HMqZ8G99S/9RZHqBz+Y1+GvaymwvlXoNH8Ggcv
+rSbkcaIa4tqxLKdBc+VOyCM0l6Fm3Qpw+lCPlbobSqACW1/Qomp9KR1JqadAvbyNxLzstmDclnP
a1qsX65tjNl6aR98ApPzmFNOxKZE8Kx5WMgxIMKAwBaob+RI934GEJ4wxLiMSrVT3Fkteswk7jM9
7WIrrEDO4IK2nSnEAKEOA4Fc1Z1+/UVWD7RvpqicucJIqkr9DuFcGhbVJoimWd6QxWm/9iNzgTVW
abXBdgF0aQt4timIamuTxjS83Yk1dkjd7AL7M8Tn8Ih6J883JXJUgX5TIPAVOK6PMCLY+OvWEu9U
X0XO1mIG3ANmkkU0VCNhI5Q9zfm+5sZDN4AWb4M7ysgdnjBwzEARxfaE3N7GK0eaCO6zht5oa75S
ETUkL1aLCn/RtLpOf8iRFVwTAbqKnauAA066AG6Q5DDEY2fiC92DV1VTe99FksAH5DmWe6icmYql
FADSQx3ehOptCInOQtPMz340YXeNzlX8Rktr+h/q14SAuKPT9cwspW/k1DsEbMxT87vQ7XvjgtEA
5UOQ33ql2wx7scQoq0teWO8GmHCV28BrYk5djxv7zlmQTOxWVVhq31SDeGc3qNTGNsQtJhBL3KXF
shLh10rTExbDBDjtlVgZu1NPaHPllrNiG0w4Gra+dK80rxWkr0u4VH99zZT+Rz8eunWSSJ3holoC
bhJC/sjIH1tYxMSXqw53dc2fBMcAdJLkhR+8Tnmj4RuEC7Yv2wILOXxQ87OEK83vhIB307bA7Dom
pJG1wYYJJvxVaPwuZunsv6uwKEuckZ2A0wf0IRlIF7x6jpDsEwm7xM+OysbyYbLEkF+Krgkx8mHi
53U0mF7pIpLYokzWH5S2cdeFflyxf1rr+l0A6RB+p42z11nY+0A6wkcf2BOkfJu25OgkwUz6wHGK
AhAt/Gi2SdLeCp4L4oJ/+pBMZCJc4um+jE2abQKv44RNC97ffZAjVdhXJliCZPEafUfaLvy9RT4L
+bGz/R52XvfdE0OOosZlDD2IcLR/JYVG1R23rb7DzJQzFqW2M+wsk9oIpSsMivwBmQT/JKX7LKZe
vhB/Ah9FZJ55bfy2J6B/keN/JHS1Ohn9yP41vrbTLbETEBkknomHvgpzpgNOW7LsWl/+xbyCpP+6
o4R18qfwZmIAxqOUD9F/igjbkbwpsnOSilUwSkhh4hCoK3uacNwb/HQxtOt5pY9yZvWamQzI5gl/
wg6JdyeNSTdulXJ7aM9Et6jPMbigRIrf0ZTnR9cUpPEYNWFFlgGB3Du+DyQhBJb3CHZmEV1pthy1
heO1ZX1vq8b9T6MJaE4xgZGKjPLO/qHZw/I2S1Z7WEbrsJcHG7X6nS9m1R9iN13HTWXgNncLXTr2
AdXdcheKecC2MmfOvKW2svlXZVnxmSJkfPXDeCbobTa8TD9xmdvqQPbT0CWhsjMbsc0wPBb0RaRH
acqyOKF1YKZGZNefhK8dQqSQj7/PdSHeBdH6zC/jOCN7USMp0846/iuUx7S+9hQd+5XPyokgMnhZ
hR8BZhLLhQ0xoGoFDoaO03vLcoJXK67wAlulXxG8LMC4BxIMQrQSyoToiYGcrmOARo3+HPQrh2LT
4LSD7ezGbh+OdfA5ZHRYb0p39V7CFUEhjQmZvZPw1Cg1yNZw4Z59tlPeoTwgbxSjxRY5coTpssEf
mNgQosXOWSJgJn8k8jbJFEfrNgcD203kM1EIa2DqN2OE6PsOHUhPXhkkEMnWNiYIt9jws+J2Zw9T
Wb1kJI2kxFzPkI9oJ+NxR94uvoM0LGfoOEq+1ZELuci2wCF+dfQ81HS7xh29b7J/TXFs7Bwxdh71
3g1p9mO5HVDwc7r79EHwsFneh2Oy8IW2RUvsPOWsFRIl7G1bL0LLsUW1w5iKg1HfzNSlvCn0EN+D
NlYN9Sf8V9UtIykZeK+BJ7LG+SB7vnoSo1n481F53cZEUZipqSn1W86tHdKiEwPC/9WcrQuKN50L
whTHBsydCGx6NSIxv6pxmD/aFbG7JWSJBLlbx4spZjBmz7cLsnDRd79W6PDcy0wHAb4wZqxrrAA2
qwOtTObBGV0ekAlJ3cvSeJraQs2nhGYI+zIhjRN6KrLFsWCEKDmtPQIjcqV6yhCfiZ/L3K8g7MDM
J9q/7nJO8f98J3OXfSgJp761cJeAFS+xkByvJLwDBipPPPhVjv1gwMDR7lY3x1Yp88VbthkSzBM3
ylARSKpRTneWHzwNKhi4ySoupwYP6ZAUbmuVzJOhOYdjEcdbWecRQwoJMd4umvvxa40W783Jl9rd
drCy0cYeW8FjndFpt+WTXkCPa0w1HrIjdVkC27MBWeK0/8wn7Ns3zCvLGf+y2++NB6afcSRgsYe+
Jw8cO69+QPvJigp1m7+OU8RxFg+ZJ7fQQQJgPgXz2LJSlR8WeR/thsjKJdrTHVZ+1HkXzoTPWPP5
/1oWE7YhWKaoCrhlbP0/zs6kV26jWdN/5eKuP6LJ5HzR3Ysq1nQG+ciSrGFDWLLEeZ756/tJ9eYU
iyji2PDCsABlZTIzMjLiHRDq6OsKEfP/VKE7DFWe4kTj6Jn6VOMj8l3XwpgqcKbSO+l9uAlIc1f6
j6CFdAoNDfgaOgVD8Gdp0tHB1SWm3JdnaDRQhlFbgC4duoDfKI13zktVh3n3TCtbkMMXdeB/1LpR
nT0RzcYFrlGUwbSpwnz3H3fQ9Sknt/PA1sSP9BVcdMPZ6snxP1pJxaKkQOiFtm/9Q6+u/ZTrcSQT
KGBYuKP2n/8zz5AZ1V6H/Ws1wietVQErKqBbqYWUmXX8D+TJ1lVtPz0Ulgj1vcrl+aAmmPCcYzDM
04Yt1IqfkZDOavwttopQhfQceuUppKkB4i562e7BJE0oTZmAXI7j0I76eeyC9GkGY/dt8pPp4lA4
8P77v/7X//3fP8b/CX4WL//fQvO/8i57KSIqX//nv9cshgx63yTzhqG62sLucCCnsYl1PH1gdwBd
QpKWcp67Ycq7ZpuEVJ4BqBGEietIZ7tXUwziqcYyiNeTImiuosL4S+na+h3vjHHDBld6aF0ZhRIn
QJ0bqs7bx2RBr0ca8Igt0NSy9lGtRI/D3IkTl+mwNxR8IcxM/7u2BgTOMdh4bMzux/3FvDHoowHH
kJptYPlq0ZW+HrwK+yCBh493RF7Hl1KNsKxEquPYBC0MQaMP0eBJ0sP9QW/W9vegzFpVAdSJpbXy
PJVDG5qg3uamK/9SdYSx87JS/kAOP3qrrSITc01Dd3T0ffAvW3xGmmVji78BBLOybI657eYeVNXW
G31cld46K0OjpqKZtoEyoaUuTL4MX/QlGviITdrWh9qN0+dRr34ZWZ+9e/tAvCUN17Q1GqjqwpQt
1SwTYBNqAejkNruRisAfgqh6pAcOO/P+WDcGcEzGcPCBdDHac6DqXu8PGLYYrmSusbdRG0VLehK7
RC9oWIAS3mGI0b/1cMvxXPm5iCsCrtz1eHHZBgidMV4NGv+E5qNyMLo5e//mWWHtKVyaFCqljaXH
dVYFM7e5Q8KJHdneL2L3CGEUZdxWRfxEH6wP98e73fBIa9twe11h0xFaHnFNgQebqWDwUrVr9sK0
aOZWyBMZgzP/dX+olQ8Gu1KY7HebNTQWH6yXpYEswm5izlPrU1x2NBzs0vjVIlB4Aq8avjVO2oau
CrB8lAc4YEJO/VWcVPAD4IIERacgxnueg4KMHAjVntt7y5BxZRXZFljYIdFkwI5ZHDA0DlpJXEBw
Bh3QM4YunACqM3u4a91bbQiZFSAw4hT/uuz861kJH2YKHCJ5lo1qp4hIvfgACGslNjYC1Nr3ImYQ
C4HaEv0X36sUgAzHkKnU4Bhg6PLAHoIxPoXmgOLaXMXH+/tjdRHpmhqWhQG6ujQLxutjSHuXrZhj
hHwaBz3wDDzDTm0T//oXIwlXR2rEUW0u7Os1hOSPd44NMTypacvPXeAf6kLvD/EY1P9mUjp0SpUl
tEx9MVRASm9o0UiUGgQ6eSgFXEwf2gXCD/aGa+Ttbc3OQNaTvhoARWxtr2cFlBzQjY+kMFo4OWDm
AdWcY0A+TkMev9BfQ10D12uFQhdkBpf8MLk6D95/sbSO6riG5ji6szRqL3i85/WIzoPwlQoPJNjm
FCvrs+oM8UZA/v13Xacn8JdVTCwsle4vLvbXE1aDrC1oiOn7fM7DL0pNB2fXjlgblaDM/lDDNHmJ
6tp4pDnWPGGGp/7BlTsfaLU7F6A49s8pKfufwLJzh/c92Cy6+8k5jjSKuwr0l40L6yY15eS+/rmL
76MowFQTy9H3Cf2KIA/pwPoj1gcYXRyQa1f32dRGaA0jFHL/m/zOO+8tlLheKJRRoLgMjNwg3gjg
AWW5zPnDonC2rzSrf3QlJIAiwS+/1usnNcrCc9X5G79i7XgT/PlelgxcziIcQx4yYh10D0w/tCX9
CI3xBrj/BZHwamMoeahu5ouAAiccGLBlLQ4dJZe4g7pn7P32mwlG80RTJqeti45siYjQ/dVdG0yX
xqIgPaA/iEXO45ZJa0j9W9qOeaDtC80onxQ7rk/mMKbU4g1YZxvz09bW0qFSQEYiLFss7YxdONZk
EXhwIuDSoO2LFwEIbL+82KTrlwm3L8AowjoiFzi8lNwUdLjwBDhQGok/KcK1HidQ35UHf0Y9VhTL
T/fXRF4Niw8AqVhDPsWh1scVcr3hcrn8BRJaoOIgVjoVeHuD1tvh/igrq8C15JLQckEJVV1sa38e
6b4ie7BvJhVJXQOBFNsUO7j30/H+SCuhlfCtcbELVly3Fns3HfQetB25H92h+jKHuX8p6e7sKaPI
FoSVn/pGC9GCdJUnnEPqtwdVEmqCh0XNm6i62GLZCPMzGkJz7yqF8r61VLgV6lQWT1Cu0y/3p7qy
nU0sjg1eCmwsbfmABiEJB7hiLAEq+NwBSd7V1OmousYIfJARbFnzrnxFi5uRT4hDt0k373qvYKKD
mKdJSR/QWvNQDQnaf2XrPNXCcTc+o/yrFtuSoVxNkNbwcl5aOOPS02AM5HMZpzYtoLSJOiRKoxAR
cEzVDoOhimecsZSNCLE6Q0c4lgnmxjQ1eVpeJaKAOOsYdSYU0SBdHKlzgiIp0USH1VGc3/z16Eyg
R84ZdmzkRq+HshS05KGXkuTOvvrBqMqYvgG44zOsysQFh9dXYiMYrc7OtXhVcudrtrOYnam3GjGQ
DaMGQVsdFETFnlE2MWMvglr+9ucKq8gntBxL6GTA1/NreTihBsdSoqxigTQiz7Hx6z7UJfDO+0u5
Ni8il+MKAztYW1/MK0FGuwB/bO4hnJkYDKE+rKR41HaADzc2yO9MZbkxOQE8HijpwPVcTAuuvmp1
HdPC5MmmQ4QzduzFE21mELewn9LBzQeeaNPws66r/oKNT/0wdxp5+dsnbXGN0TcnnprmItI0KYZQ
9oBEJn679rmD/HQc3eZTN8CH/RcjuS5SWEB7uChkHHp1KHi44U3KLyBRFHgJwAxD5UgAecUMb2N5
1469LZ9mGKrR8nUW90Qz1qCzGpAUJUjfC1KMNNgwrvJq2jcPaEYrF1iJzr84iTwtoN4StClP6Nfz
c0skWenMNXvddUskQEBgZKGlfZ2M7JxllfhyfzlX50jnyDbIrpCyXHy4AnqDIyYkm/yo6N7bkRHv
sd+Zz4hpJE8QBHGbQKbw7S9EwrYuUVUaGZ21mOOM+hzQOlTbU2Cq2kHyRYEItrZ45zL2dzMKo69v
n6ZjO+xNdqhFoLteVUTQDH9EwmNvTWbzaZzRGK8LkKwxZqR/DaGTPnWDMv1zf9C1SEBJGTFRl5ec
YS4igVrndmUMiCTAghm9YlKmvZUqcANoFJ/ePBQlT8oxFARl/WexohhsS5IZbQOYv5oXUqh8oqKc
HNPK7zcuw5VZUSGH4aTaPBdJb66XsoO5BB+rQSTWVdVjAqiSNkhqoXzt/Lo/Kfk3LaIbDD82JakT
hRh18dFG1febpNQ4CiBK3tX4VY/QPHPsOe+PI/f4zTg6719YclRIzEUUdewqT2JUbYG61O45VRzl
qGetuic7p+MJLf1F74ErlNyE+B/Yyff7w8uItRzeVi0wJfTILIo01wvq1HlnBrbe7APVHD7Yvjr/
CaAbtVKnz4/VlCsbxdaVI29jc0pxnPKW7iwjaNL5MI0TuokJ7lWnSLj2r0aBzxlxeaBdgjNlFg/N
H2+eJDEb5Rdd11WVN8T1JFE9Rq8fmPa+d9GlKxCI+MOiMX1EChI5Ex6TG9907WrkPmR/OrrJGbQX
wdtNh4kOaYOmWpck380ws3/IEP9dtWFzQpuqkWbXwjGEvTTD9wDIFXzMKD5a3v2J3662aVsuyYRO
goWp+OK4wONAuSmiRqpainiPX2L6i24E5qdwDx5RSTDt3QS3xti4kG83lWlzTJk/jBD0GuQpfnVN
WkgLRw5+SlgXYjaW5FLFBIfJC1SWn2zCaGOWq8NpjmwvuZrLpXk9HGqFGqwl8E1S/u8jEB7jUqdQ
4kdlhI8dFijM3V/WlQHlimLxBf9dY47XAzqWFCQuhgbmj0JHMubAfpg7w7rEpj/gnVm0GzNc+Y54
uTGmzT1Cxrq4KPWqjzLyK1ifbtacI71EuB5XB0/x/eQchop/mRVFbJwaGXmuQwPlfOI5rxsecLys
rmdJbbagg8RRxc4DYFM94i+YkPHYWln+Y4VV9U/cNlgHwC/aOD+3UV6ObJEZ8BS3QF5dj2wgKjTV
lcmFiXTpga6zfal1Rzwh8VNsdAtXPiXFW02nIEcVlyB4PZTii7gMDQN0Q4lcYz1O8wFaNTjnufxQ
+Jh43985qzPjC1JSAlhnmItbJcnsUJkjUCewm/NjQQYJwt9XjqjmpBuLuPb5NGo7ruXScVLtxSaN
xQi9I5PSMTPcv75WkILJ8wElK0ecGjtFlIJI4E0ksBvHQ0aV641DgsWYjkseyZIudmsyTLgSZXUL
/YPakoJD0TGi6LFxJm6/HG8PSsdsTGLNzSHsNfRIIH23+6aJkdOBEOAhQFMeUelEbQhXmI31XClI
MqB8mNF1EqTHi/NQqyUCya3e0nCqDIx6Q+NApbyHFw6L5qSWDRwBS83OZVW0sEoDHSGPoXpWkVH7
dH8X3X5aC8U+QfGOXjMXx2IXgbUOIN3xacfBzNFYrO3ifaok9jeUgazPbQv38hyP8Ak9kNvAKu+P
vrLwLi9Lkj3+gamxiO6ubY0wcSta+c38LUDwmFYLttITJCYi3/H+YLfpEcFHozHLcTF10oHr8ylt
cJFAxI9CBcx9xoILWR17Hs5+hkkupTT7UgQZ8pFd28YHE/DB2yvANmeH8fkVFhLsi2OUUhRVkXTq
9k4S/8M7qHnGk91HOjYx3t+f6u2xYSTyMEijXNnM93qqXYUZX2KCsBFjDse4CttTRINzYxuvjELi
xbtSZgR0IRZfDwchuOuojO+FAzd3wu7nAQHB/vDmuciio5wNhBa2y/VcRGgqwAkxGqlrxA99eLiI
DSOZfn8U+VuvA40tyBf4h8ccNbJF8tojUQZXZcDGFegx7qWB/ZAhNYy6h55e7g91e+Q4bxTMVQ1N
avroy48TOpjQWFIpBpfHBk5EZx6NUQzPmqA6D08hai9prMUw41Fjvz/22jQtsEHM1bRoaS6OO0q8
FHIy8FK4FOZP9L3nQzEgQJmoo7Hx3VaHkugE9/dXW3b+EHvpO7sTA7o7FXyoBNYYJPf4BVnDrRaE
XLHlx7OZkUSsqChHy5/yKkl0fNyotAlaZaXP+geE7crPpWKJz0IByLvrW8f1siIvNvrra9ufIK7z
fNQoki2/I7o845gGRr8fwUw+4qBUetrgmhuHbG0ZcbKj4CeBA3Rsr+c2TDhAqwZa7FALEQCddURZ
9bneY9r39pIUU+H1SNigg0rp73ooTUBNBk0NvsnGm8RGjfWA5Z25C3R0V96+D2XlRKIFaHWbi+Mm
6gb3n17v95XfTKfZRQI7pCN8TPvx+/2R1r4SHTduF4mjogt9PSmr1TN3TrHVqOqyu7R1Y+1zB0j/
/VHWvhL3qG5CokX+0lwEqVL3KfTFkCwrB38Q5PfRfK7N6jy3Rb9xZ94MxSTIoXn34uYFlGSREs0I
KjVWh4mravb2KQgC/zwoeUUCX2qH+7O6OVdyKFbOoiRKXmssLiwFx24IROgaJXkWnME5B2gNteEL
5mvNV7c34J7GWHMUGzNcGdYip8VHiHYBt4v881fHuaNnzT4oMb3UWoS+7PYL/ojaKc0S8RNtVadA
7cms3nrOeB68HnSx+U00b7IgHGdE6wpYaAInHeQ32uMUDf35/rKufEFadi4z1MHKqEvMUVe75lwg
jiDbZ/oFL6MJMySM2+oKqYH7Q93cNXJWYCTpy7KWICOul9IHRRLpYyIdONMRDzY0XA0dpR1wCsqp
7IX1jfQr+TDazcaxu0m2FgMvtg7iLeDnjXDet602HHn1IVMUmXAytTkuH5BVDz0ku6Da4zL8RAc5
2ziQq3uIy4CDT6uEOvT1xFHTm9vaxdNEDXGb2kUq+pVeEKb5k48WQAwXo0ICZELLYuN2X504jXcE
pmiXkWheD0y+VWnYsSPwPcHoQN6j+lvgN3SC82J7rt3i6wvPYodfpIuuTFRulKTX5k1bnCogFyHY
r8W6D6XiarlfyHmD299Tqmqyp67ltfZj7nPlpQ+bWKFyW9Q/7u+0mzgLkojXL1VbCic6iLrreVvF
bFQTojd7FBeUGQJJBxAek2L749vHIevUyTdJLcxlu42LQ1RODWXaovwkTXRY5scwhKqy8SHXJkSQ
pWLB4cNzcTGhqJ1tI/UTVcog49daYLkwN/1WS3YlFtivR1kc0DBBlh2tD/Q2WqThhxLDcWuGOJIi
Ff72CAeWh7nQJKGPvwSnIh1VZX0owNlYhfgaKpP2XnQ2XS4gRN79j7SyC20yW4zqLdluXkLn8MZx
3Dz11T0ibwjsIVOJEPgwXWK7GS9+X7lejx77xgdbiXVkLpZF20BDb9Na5BSqHdoKvloaqnJZ/YOK
y9+IIM7vBqLDI6z73DNnaSfn2ujI35/u2ke0ZGWLIgJ1/uVWwd8uaLOEXdJl1nSCiY73YgyxTyCv
8y8+Ivm7xEAC7LnBx7r0eOrARBXE1hpqE63zqyhz+4i95Bb4fW1SFApB7tmQFp1l1zAcaqebaszb
EJCqju5sV5e2KowzjsD6W0tZxA5ZB5FwTpvX8SJYK2LsmkJjqAli9gE79+Iz3MKvgBXUjatXhr+r
l4IcySZ8qKTtJq/J6yhFj6YMJoWRcDNHsE0Zhp2uVTWyoAaaVGk1b1xDq4vIVUhJkaogXYrr8ZII
jH5mp2Lf4IR5gbpgXEo8Ux4stku+sQvXDh1fi8AoSNnoal2PhVdC3LZWxAWj1z8TCIrnqIUnl+CJ
67VYRGBXPRen+zt/bT15+/yullNTWYIESiDuQT4S9SdXNpq0Kom9qRqyHNY8zovITudP90e8bYjw
CV1uNvAyxBYYstfTNHGtz4cQuGCCPjLKdJQeiGrOMQpN5OYgFGrHMcJHHkJWj19KGWkIK4yutvFl
16IN0+YVD86L1ozMA14lqYmtYQwVRgDeYke8KK0P4RFK5XCimjb8yIvWhKuEDn3f1PoW/u12bE4/
4RXnPor4lJKuxy6VwBr7ycefq4grrzOMMUEYbyfcI2SkxquMcDi0WaMc7i/97Y3IsKbGNjYkCGv5
4IWhT1lLXuuYqRsHe4r95wSxu40jentk5ADAu3lRc0+oy8klzjzhHDcCnvXNi64HuGeh73Icy+rz
/fmsjGQbRAH5tiZXW6YSGKFToxttAR1RFwc3mcPT4LjVSZsHa2NSt2eT9rlE6joWEIwbVFlgRaaS
NxFYfBcddT0vkAtXFXSocsc/goBV0BZotornt4eTbjMoUN69PEppflxvk86Gvd2ZoPYga0Zno8LM
tsZX7jy2UG2bCODwW9dTlpV41vNepMO0XM+8T5IGwyl0scK5g9w71gSGggfIUwaqZmMz3p6B68Hk
x311/srOD4dBQobsukV52mkQhwg63VNnc8CbF6K+Xeg4fmHjvVH3WYlAApwX6gmAzWWaswi0hWq2
ZkDHkz57bD/jW9jvldD4kism9kQlOqcokeIXO6JZWtVYHJuZ6Dei4O2ntbgvYVBJOgkBQO63V7Mv
ItcJW1WbvKlW3AdlmILTlNr+OcmqGUmhaSuhuz0qjEf3Gd4KA1KJuR4vRbMRzR93wjpHuM8UnEfc
z0LdC4xuq+hw+2FtlSAjNGHxPIZ5cT0U8jHjjDjG4Jll3SNj2Dftp8hFpD3PR7j6My1vNPURSguw
X9/YVLfLyth8VKDMBhWWJacqnTQEVMdi8By8wZ9Rr1eecajCHl4XzSlUtW4jT75dVpk10v4l+3EA
LerXc8UiZ1SsyB68Wq8I3m487tDPwNlUrb/cP5u/G53XmY8tEa3cnPTTZKPreqg0rN1KcYPJwysW
XcYhA0W0qw28UcH26d1fPSJZLxbSOn8Aw50Q94/pjeykIjSmBDjq7oY0szY6prcXii0IwCops7zK
lrA/1KI6Fdwwsim+issg+j3hXh/y6df9ud8+ycn14NSQp1AKuImDEMOx2dKM3ut9Hsc7G7PxPVCf
KjppGI2CSNOBNUCNcjz0OVt9l00I5d3/CSsfmuKLHJ2iHeoPctO/Oq+G6yMWmzhsalNNnkgR2rNa
m+oDCHl94xm0soeB3MnOooz5QH2vh2pinSyk0QYP3b38jyZrxUnkoWbsw6ZB5tnWh24j8VwJiBSO
eXLpYODki28xu7BnI6rolCB/RCly3wkNkjRCOg86PNV932qQ1fUpOkENdt41cx28BLO2RfJc+8oQ
ZmkSOWC3oQEt541woNCKEVMhTXuahI45TEQVL89mRAqxgEXeUihemkLqJ5PpPt7/wqvDc7YIICZ7
evnkNdLGDxOCh6dpCclnotFJTnq40E5sjogkAooXcfutMdCScEqx1QJZ22A80sDHU7rnebj4BK0F
pqMb69EL+qz8XuJSeEKGPNwZlTq8+e6RbzW2MzxQyiJLIkugdU4r5mFEGiVBPgPX5PMwAuxG3iZC
6Ua0p/sruzY1EEf0bullauRP1x9W66rSLlJWFjkTkxAlWmzlsuJJNYN4Y6i1gCSrIzJjAuS13Mht
p2IWGQFyTPRSFJcwd5BYwvwMs4H7c5LRdhGNKVJwdcNzhVW7pLna6dSXQcElV1S684ghqnnwC6SH
iq6dP7QmQtdgn93D/UFXFpK7WxZkJKJCaIvbBm1TewgSRPSsoBwwDsMfyCt1aQxUNwh+bUSF31C4
5RzpsoMzgjkiOQfX320CcZzlNG49xASMQUPjPHcx+Ztz1T7OVa/Nh8GP2gKt5Wz6jhCDiZ48EquI
/FZSgmaoVHvYtWqMBGiCk8U7gNntdMomdDiOQ4d8/Iy+xrdOtTGVRa6Nb4RVjDW/V7RA8XdmHfTO
AXX2sX2IRVQ8M/EgRY1ZvJknyl7RSXnIkFzYDWJRd8rDok5ts0OIDyXMD2oxPAQDEov4ZtkPqYF9
wpu/IhQ4HpygY01KJvIrv7pKEPPrmzRNDV69nfvFae3gqUCU4Ksu+nkj013ZMLDmHViiwAmgjCyG
aoYKBHfYGV6lZ84HpGGyx1Y187M1Im54f1YrB0L2tCjMWOQnNwlt14SgVDuGoh0+PpJfO57WzuFD
nNKrg2spngSGRxvzW7kqyS9pebKSdNOMxZfTZ1HbPjJkXpZb+fvIjqhw5eRh9QAkvm23wIVrc3w9
3OJA5Kl8VVPZ8GY8rtxz6wSIrKkzBok7t+Gm6mmW4j5jlOrh/uKufUdkMdEJ4AFKjXRx8CPkUpEY
pMo7TKP6NaFe86VSg+pTmmTzy/2h5D2zOPQ0W3gkGMCpwPUs5thoKJ0EdOu8aprVQxNVGHh3+i+M
dTDuGhWxLzB9+VU1dCjuD7yyuAxsg9nkY2oQca6PhQlPxOn9RvOS1kZ7ZxDKR3BTv4pO7d+NLYBK
a9LyjXVd2T8utR9KvrTgiXGLyQ5OiVyyzZi9XztcFIiSPGeg/+JdI3BmysElH+/PcuVLQg1XJWyE
dgvV2etZNkiBud2MaOmA/tFXTW2bd5MRY9tLV2/jml9bUNoF8msSxKl0XQ+lpFDCMmQekBptVRRB
23pw2vd2m9s0Qloh9qJ2nJehhCH09jlCZ9R1dJdIpEy56q8CXFRR/dHJIb3a97ENalFG/ahEeAbu
oilVNrLltQVls1JSlAkzkeB6sNoWbRLRZ/fy3Hc+68VUYCYRYRRhOdG0kSKunQ1TXodA88GNLME3
CZZ9LbYvmme7ft3g/ab1j33qmCh08RalIiMjAV0vcUAJoNtAy68NjsUkuQb1YUZfJIhhkinQ3fFF
woTUUh8mOw3Oto++/L6aApBibSqMPzNftz4CJ7V+3f+ka4NTp5TIebqS/IbrVcYG1DaHptKpQ9co
pluz5nYno0jNv9OkVi8mHuOHENif10xBs8XpWsnMyZWAkHE1A1Nbohh0ugtjYQ062mBhnh4mWw8q
tC1F9SFxgc8ahZ884g9geTxW+wPM9y3A19oe43GL4IIUEeIevZ59Qu+9VhAZ8upIz9G9bdVdVLrG
WUGN41/EBwjBEjFPanCTm4daEoc28uReNoTIN4ZOd8qwdL1kJcYm97+pPIbLSM8QQJ94vpNULk6O
CHINVbNY97Cn14P9QPHkZz4AQ95h5TI89rgzv31IlBU4OlQYwSIjRXO9kIFZlEiD1TMhaehfOiiS
B2w68arh/45/lz4yZffneBsDHWSsgOpKWSSp6HM9IHritYUu4Oylmoi/VJVA1MpXtF2i4t6UYY+4
Q3V53Ai8v6+N65V1qC3SwpHaDhRGFqdlFCqWz0k/IfgZqIU39qP2OBimjwp0iu6tP4VPbdAggD2V
uXVuYbk8Jxgcn6beVf+5vwC3W5cEkIyBfj4Ut5ueao+oKZoQCnU/tP8/qrCGv+egBp/LvMo/3x/q
9piSAEpIE7cpD6Jl5iD0oNfjOp69DnHtw5gJ9xBiT3sos8b8GDmRj7MvahppFCuPZYlz+/3hb7ez
zD+JEHRXSZOWSPMAYrRFMQwRDDQTc0QaEhTxYhANyV4fTf/kummx0fZc2V2aLlETFMFoSjryJ726
6BxI0T3+hJOnSSpGn1r1Qe8U94Ary/wdy6PqlAj7/f1p3kZiBJup0TtcsCSZy8IxnmTa2FUoEtZN
FH1KM/HS+E7xJ5FQOWtDiMQo737PIQ/eWN+1nUTwAygMBJvn52KyQYZHpxsmKk6ryB21owgelRQ4
f9ImwUZZ8XfoWR4gBJ2YJgA5UurFsW3ark4HEz8LHWgoBtxDjKB8gm+gU/vFuyYbh12Ko6wXi2G8
2Fow/RmRcn1EXRXr0zZNnkVlB+f7C7+2v+hYUqsHjMXlvzjUmInFeBcQSqIZfsEuRGkSN4qcVBre
lJlfctdE4e3+mGsfmwSKGg30OJDTi5JYXGDbFY/D7DVlOTxhDST+wpc1vTiNnv2TY9P4CJLH9rTE
eHuNiBozFxH4Tl7F1Lavt7ZWoITlVygkU+hv342NVuxpzCqfUcBqH+ow8DeCx9ru4vxynEzAuLS8
rsfLbGEPdoQRJWzR7jiiP70n4cMSYnSKjTtBfqjF5iJMsZp02glVy1JukWG5K70wEcMd2/d0Jgw+
Yzt8evOno0ojX1JUo8iCF8elQu5vcpp4wqczG6s9zoT2pcqRxjHMMj6rGr4yXhO1+IjC7lA29s1K
YCJJg+xLZsyDagkElnDSHlrP5M3BXOKTVVUXsxzEuw4Tskfq5N1u1MbicH/GKweETIJrXWKU2DuL
T2jS6jejKJdaqQ3urYaBuQYO0Ee1Nz85SSRO94f7jRNYfkfguqQuCByYXLjXW0ZHt1Yk2Dh6dEiT
PTLPyQFTyuk4D6b1vtS74puGxrM34Y5yGFX8Dw91rVrwTP3kY9SVKNSjHWns3Yqn0MZPW9nN9NkJ
tJTv8V1fliHJ4mhgNu3kWYUtXhJXmS9231UfQLzl3wP83w7qhHBqMtThFxBj+o8Ycx91B92gOOJt
GR1mnAKeWsLQWU3iYWN3rJT7KZnQsJJvX4OS/yKUwf8uZ1vvR28wiwYRnXIYUi9CUOdro+qKfbQV
HFEfLPQwfgyA/4N9EeTqEyrMCA9srNTapqEorNKxoxsLeOj6I2Zx745hQdHf7PGjxEcPYkiHlvOj
bLHPB3Rb9IcJY7WzhRsy0uZu/qOGGVAc9BGl/cpW8meAscYpssvsKakH7Pa6RDE3tvZKakMUJIdC
fVJ2COSfv7roo76y43xSRy/2i7E86bMRPYqpyB65Jt1viLgjpFug685S5lO5U9vJ/+v+Qq2caMke
EAjbAH0iIl//AhNZPrwhVQ5XRPx4CDDGfsDBoP9kpQ4dm75FYvuAL5+zkcuufB+YVgwpWYogVhb3
QNxWoqdVjyuf0pUYi9YYQv8Ma12BMS3APWDpbmfi8ubJ0hjXDGhWANf05VPX9DVssKJB9fAWqstv
gTKF55h2Z3VycAWIdkGDL9QDnjbTm+uJ1BAJ29RLCGIct+tVBntoYICUUw+qk7LC8cbFk0VPqhTS
sq/MZ7zp9WIrWMi4uIhjIMukUi3NeTKexSUP21PAkE5Qqi8s9O00f0gwE+zKR7efvuuAj46x2r2M
btKfxtgu9nR+uw/3F/w2XlGUgFjHPQ/cBOG763kbejwPIfVZD4SZ+EyJyIRFZyLV1OSodt8fayX6
AGhRyWAl/IKu7uLIhy5PHXXmsMxiaIrHjACVe3oa2l+Nrm7q52yeJufoGvVk4AAPuXHf+Kht406T
FVvs7dtcABSI/ZvMRWqLAub1xIdIn10fNgYm7N0EpqbSwtOMOc7G6b09RdfDyD9/FT/aoYRc4uid
B87NCfAgdbrHpsTDAPeO5m837o3j/UVeG5ADS70IwABtsMWeamOrM8cs6XGdgyrpFHgDYVoKiwqv
w50PzmYjOV5bRyDz8nNSS0C37nqC2GlqIBGa3tP7Ongu5ib/KMxx68q/DcNUKRDH0BFpIkvUFssI
WM4d8qzrMQ2omiMkzMTauZjNvNCfql9m0/VfqkTRn4syyDxsJoyX+6u6ckwYm+yGBNWUQJPrWVLV
CI0hZnxkcXIPly08xdumeZ7mqTrcH+o286fgpYP1IBCROS3pD8hWd2KGReNh4JRghlLGyuc4E/ZD
oGmYeNODx/MjF/5PXgbJVsHtVp5PltuoCukcCkhey6d8pWAqEIiWiUbYWOzx/vAf7aFJHnO1tSp0
jtCm/W2e+CXEFXnvG2X3V1t1P7Kw1T820ZwekjIckRLs7Sc6Q+2f9xdnbR9AwgUqK3mlcMuvv0MR
jgbmQVlPA7srqWOjKfSnYhXhaVJKXcch2rGh5vQDikWxrn5Avt3cSD7X9jt5AHqoBDGeSYtf4Du5
4dcuv2Aw8VrdhX4GUDd2mo2a79oxhuQJ4h+uKez5RXhKMNHrBX5ynqKo/aeqUBM8JbFbnU7uPFfH
nmbx5f7Srk6Mmpn1m5px06uPo8bAMyDnIHMxf1ZH4b/TLR4p90dZO0jogSC5RNCA4rMIF4XsxjoF
8bAKIEHOiQZ9IutVTyCI4L19KMml5q9EVY6X+/Ve8aOQaBva6GP0TnwqhsH1rFAND37glhu50tqs
0AmiPEIVSrvJErtCK9JIdzsPKCmarl3XHkQosDAPw61izNrGsInrUk5RUHtaLGDZtrVTmsT3CSuz
R6G2sYfFd46tc2xJP4thg5W0NjUIzyjXwdGllbTYiLQz8rLDecjz4Q6h6p3Vp3qsAk/DsO14/4Ot
RD6hkmSDrOCBQhJ4/cFAPukxpbTea20HcVl/dvdBrsReygvhLAKXR4JigNMcEn/jUK+8KBEiIuQB
QJKlp6U0dSgANdH86TxDCZtPeTLZkYf9pr3TIqol56p0ta8ISuN1reKWNu3DgUoqr1Ajl1bq2E+l
rdrhS8YNdg5K2Ihv38sSuEpxk4KulCm5XppicsomdbPBM/A0OM1V+rXECAhlcGsjwK5EgauBFp+7
8XnCDyEwyhm0wOghGoI5id6azUah7/ZVwxMUciNpAwA0mhHXE+qw2h46hW0s5lk9uX1f8/LVlENt
KPXOUXP1nVJj0XN/g63dbpApLZoCvKdg2i12mKAj0OkNlqRdbIXFflYmLH/1GTt2Z8jFd6XMVPQr
1FZHwbCMBkxddON9rpfln2U1oT1N5OgSsig/eIx5dp44MePn+79xbWGAz8uGGxHFWOrtJBgPWkaJ
TkqsKdbHFPvVgx51yiFIXEor8Wh72GZbG1F5JahASQKxLxHnPDEXBZxBnefAyJUej866OcRh8S0F
3HRoMSK9VB3Oh/fnuHbQqaWCuJE9A0oR1x8fj256+4bbe6k9ARSyiv5LggzmKSrb/Elpe/8SaXay
mxV7E0srX63XTy6yYo4hYEfpdLJk1ZbO4LeaJe9VOASNlzV18S6a7MDdTcVknqKiTfeZrw4QUbRy
ONcp4KChyUG30jLfEnRaW3beXlIiS/K0lhV9nCzToE81ln3U64uUJ3s3BOLv1q6nB2usmo0oJ1OT
m7lL8VjkWvjIS3g2ZUk/VircJebZbH/h5QNxuc1K82AOFc7reJRGjwFKcO/8ysj+CEX+dsw0GBnu
d7rYNIpIUa6/u+DwYaTktp5ia++QqtH/moKhpBE4jBtTXbm1iCrUTaC/QxBZ6vYlWRnSp2YkMtLx
kGaYGitWXRwT0+42ngZrmxnqLNVeYO/8xyLNiPN5SjLcUr3IFkN0aBwTozlqoPhzNc2Z90n7E1ln
TEqBZYu3BwvJWpQAXhCJt0YsIiiSLGDsLlesY6e00mIMf+Bnh/9b7Y08bh9Gq3IO98/vykYCqUOb
k5ghCweL71iAQJhMHyvesDf9vwDrTQUy8OqAMZlC/SAWefCuiubcOvZC0T9MANjf3h9xgX5Q+7Vk
Gw6d7uutZOHW58yK33iK0yZHd0o/2GWPf/UsuqNauuUFdf3Qa7iz376zQEJIPCvBHUmgRaj0I7t2
hzZlD8eR8w3zWeOUTqKkLZV3G3exWNlaOlc+gs9SMhia0/Ukc3V2/FnFWGcYbfN7jUPxA70ocar7
tL/M7f9j7ky6IkfWNP1X7sl1K0vzcE7dWkhyZw4ggiFgoxNEkJJMo0mm8df3I/LWrcShobNXveQA
bi7J9Nk3vMOQxVnqZpFn5PXdgOehC/kBYMaq25gcFX4ypiF0hOlknGcrrlOwh2G/1Mg3gzTvv8vW
yjBFqt3LKVlzC0X1dXys4G5P3M91Oh3KXEZECccP6UVhqydceZwt+WfmGe9eJSTSrecHX/UQhOn7
GZ61/aQwnNKaGw3ORon22hI5YGoiIxCdizHlvF7QapWfHETvBGCgSlQ8BCVwyocb2cS+MOu8XsUK
P6oHAuc3aTVpD9IVPIKTmbcfvzfvJFc0vjYuxxbu30iNDFL4Gemjit2+pXiGnziYYVV/ppvyTvAj
TaRAeLEzoqB7vW082SdjnWkq1uWAg0ZdVDkOcW2/nLY+9p0fX9N7sQD87HaIoePJXPr1Yti6Cqcc
1yGuNXu57Xy7q69XlUAgH6beuphoQy14GqkR80qK6t1U4MH38Vd4hyAD0gLZBAaWKIjTy3z9HUBH
OeMIGTgeDEfOVJXow6IT0fbJubvWIFy61OruUAexqwsvW8zN83tMUQpRxs+iXYpnI6+mnx9/KY81
Dw5bUlumQOTrABsPA1TWB6UsLWyKwVVO55XAn3pUjtpXab3s8q43sxAVnc90yt5ZFfrwhlcKyKsY
Q72+E5lZBJhLajIe2969D+CUYSooE/ub3pr2EjIrCc6KbGj+/sUyLgafSt+KiHXYs+r8bgSkivr1
KHwdVVfYQedFw9wmCrA62aEgDTiDk+qT1/edyIHe0SYXT/vc4Eh6fbWj5+D/0K5tXKN/lIWTbZd7
u6GhDQmgS9u9ruphH1RJFwcu7h0fP+CXnuPBEwZtQiK1DVpxYzwoYfTa6Arf1ADiF7xhF5bRYz0/
WkH5tNBA/yqCzirCEm738bDYtRsaBeOEOJmENAG3Z/jJ+sjgxgYK33VowVRAvEzhQBaujZY+f/xl
3wkJL4XjNvnmAR3mQ4ZTZFMbTMhcdbWJ0bBdBvly5VqocVS4Mw7dZ2HhvQUJ5swYqaoJsAfnM8i1
lkeCrpbutcD7yaXLs65s89NKIYLwyaN4Z9fzitGk2DYCG/9gHwyz3/sZh36cJMK57zv3tmnX6sLH
ODie5djuc5l+lge8c3QgO0e+99L6Ztu/3nsLU0q7aD0ZL42GC4woew/bcL1Ea9aV070Mpv+HHjhE
ZMjjW7Ww9QFer4gJsr0qVXV0sbKpgDIhVnWc+TMT3CIPUEtbDS278FJ7qk6nVdqaCOvONH/87Z0E
txsxbIbcW2Z9cK9zRg9J1UkZGxWY4sXrrFBLPaJZhm/d/uO13rvHiPEwAUfzhETvYBMFJd0Aac4y
zkQ3fk2Ncrkt9LEKWdo/qtc2+6SN984+gjCJHQR6SyQDh4qznk2fAwAKZWFpyGt0/jAEnXWRzWha
KnEp24Q8zx/Hz/g27+QFm0oN9ELSaVTIDs5QqzSEY/bMxXKgN7sMIYjY8KnGP76b77yS6EnSu2aw
YKFcejDQzfUg94Ki7eOyGBqI5fZyKjB3j7KgkH//RjL2YoJAZrWteXBBa7OoarQGFQe1I2WYFgC6
iib1v3IHnqEReXtIDenu4+t7Z7cEODjCzGK4iObZ4fWJZmwqeIqx5eb1xbhgZrviXYI31WLup+RT
WNw7uwVhkE0s689T/mA9vyjQ75es5w4q+6PWK7DBCnxCq1vLFyn04rpuzM8aGO9dJEMHyr0tq6CB
/joIDGXddQhdq1jOtqd2HLRiPeZuB2d6PqV3qjKhO398X9+ywZhBwDyDeExznknpwYVCiszLcRnp
1ZklcgeTh8jDfqIdXokwh6ooYtnr1q2Re2txYoz0dvfpItURpM78KetfdKPtxjGfOmf2uqNUd8Sz
nzjdsq+QsiQ9mDpRXa+8mJtehJVcpX2d/spUq7B/Qxb+fBxX/75s/KqKlt6avT0T6zL9JIt88zh5
JTjKwRMBNKcHvf3+L5NaKrl5cPKOqwT9ci04q2K6MnpYtvZ6LJzxJ7fh9uM7+3ZJkHZ0KTaRN3go
h3oo2QoEsqgbJ5ai98czoElUc3aJV31Iy6Bb91pB1nM6AOj5LFF8E3KYoTKBoZLlKGGcdhDGh8QV
+qpnLD2Vphunm7N9auVA7T++xDdBZ1uHiEp5wLgd44vXd7X3E4wTJLYzCJtMS7igHx45yjL3Rjnh
zPTxYm9eDhaD7gIwcSPyBofiKuh01N6AKnssrCQ58q3W+9511tWgZcmuqQYOxL+93pZ5bqaqGHvQ
sX19caZXdbhYpk7c64mJB/iaOcuXtV+nFeg+e/hbYNXFZ5TtN0nvhsJlws8QGozsm84HztSdgRuU
EwMLQhFdF328tqKKuy4f4gXUTuRgLnRpptZnvjDvPEuSHabDdCPo2B/mdA2WwkOfCzfuM6ndjil4
tWOBdEZkpu2n7pMvSdur9Jrr5FnSMCTJYoMe3NzeHEodA3grBpZctmGvMvtc4kg+heQf4lr3YTiG
iZmalOvSROXayYR2aTSO/xULmeoPU1ZIH7BiZcUQZNYN61kP2UkhOhLgAK+wC73IDGQqkmw+HQSM
qdBUOqhJL1GNCHUNGb6I5yce3aZYHj7eOm+ZAsw9dBfUD320DWF2ULPamUPqhila3Ka5fg5ZwJzC
YHaqDVnciS6cZn9wdpR67dngoEcaeYvTiVCbc0/hRmJ51fHH3+htt2n7RhsNnu4WpevhbF3v7ayj
XdnEASC3acdDLfp9bqWrtkON0WTusa5UJ3UPQCHEEL58tql8kIlM8cuLVqG7fdRhzt6FOij4mrZ+
WjXxOuu2vs8hIhRR3gtxVUu9zMPOcpcH2t9OGyo06otdg7XJzWJ6iGCVhY0nBo7M6iRfpyDHXMAx
oPdA0v/58TW/3dEId6CgDnkVSRZ60q9f4KWU0K2Wuo2h/rlImJnlcVcpYA/r9NnA621sgoPEVIei
iIn+G8Kq7GCGpHXbxKbfDQ/ZaLuwt1wDOx6U/UKdsvCT4PTuDmPYRbWwpQoIsry+OEzoMHQHDBub
Skw7TnigsmVX7PxGQegc6y7WpK+HmVid3QqO47hekiTKvCb/E/f1H6/M5fsXs/mfTbt0OXLvBz/+
12X7XH9T3fOzuvjR/uf2r//+09f/+F8X+c+u6Zs/1OFfvfonPv9f68c/1I9XP+xqlavlenjulq/P
OEyrlwXS52b7y//bX/7j+eVTbpb2+Z+//WyGWm2fluZN/du/fnXy65+/bVSI//jrx//rd19+VPzb
Tfb8j6Mf1VP+4/B/nn/06p+/aYb1O8k+u2ITUgYDu7UYpuc/f+X+Dn2Hmofkmd+9qELUTaeyf/7G
f+E6xpQaby5kGsFK/vaPHnWBP3+F5B/7+GXCyRzd+e2/v93Vn7H1z+fCzfjXz/+oh+qqgcbf88Ev
W+R/YjAIJI43htY0OAxE2wAcvN5CbT+jzV2W1+acT22oLcJ/rKvOubYQxstD6Yikbi8xCVbBjTcG
fRLNvQxukEeZfq1tufRhqvvidG39agr70i/vrUUn0dBaEZyUfWPdj0lu6keW1O04yPL1a+OuRRXp
rT1lp7LTPO1cepUujqdlyG8HpctHSIjwpVY87dTe6ZJeXuRaput42ZSpjDr6riqs9fHaLZLBpPqX
/mOQ+4izj3k6AWDyWkuF/tDg2CDG1UVfJJ+wOnMra5lCc5z6NETv3N65ATct8juto3E5jDkafKjv
JLt2rTu15yPXNGylxby4k74d+o2e/MTGBzAQhnNeEK7CztIdTLsmIR0ZgjBYtuZrMNtYJLgLep77
3lUgmZN0GvLQAVKG6bA5eW2kxlHUO62Yx5tWV/YXNXicXlKujofKxAgscrWDDJ8SZ+swVYac4SEp
qYkTZHuXnab7iwotFVT3eEp5YL0rW95PbVFatNOllu/cea7HqO3wC96trVkCwrRGybDA77wvubZa
ZWgmrQ+ceUr0+XjxRIHAIy6eTLb8rpiPNXyNligZAxPm+2r+cozMTgFutnMJTLlb5pA+eoF+u9fA
31naSet3TllwxPmVjkugLPAKi33UZm/UIhbduKMfmlvh0BYEw3F1CnVsdLa5wmkahUHJMZTn5SRm
taf7UKQR0hFtxVxPzl/HXE8R/EdRcMuI5hGvumD1d32jTAxOhZENIS49MMJeXuW/FdT+j6HqVXj7
MPT9fxjU4BZ8FNW+PE//eHz+Uf6of/01rL3813/HNc/9Hb4sPkWQpbb+2L/jGk2j32FRE+le7G9I
1H/7x7/CmmYGv299ic30Aj2tTSPy33FNc8zfKbOBJ3B6wiJltvH3Ahtx6y9xbSOEgm0n6kI78IGB
HJz7pj43y8hw9IH31d87abrcU89aYYucX6RBh/ju9gowuFuW40XCzO8rTK3sx6Qcn1c1KIZPssHX
eQhKyPS4tjEuvQQ4P29YO/maJcaErN+DUY3+2ZTn8hR7sjKaC/Mzw87t0l5dOnCLrWjZCDvbiOig
mM8D2AxAFsVjS4VUnayVT3MLk9BBhsu8m7smKvPPTIjeXZPTjD45mwJf69fHiHKCpZ591uzDPgTm
Ea2R2KWxtv/LPnzvvNq++5tr+8s6ByWD443jNKSLeFT7Oa736Wm6kyc/sMyM2+iTpdiLHy51kFxJ
+iSllbOUF2pclBt5URLqcR79lPExyrShu/vsyb2oJf318qAJMHDnaN9KIl6gg9tYkkIknRDm09AJ
piyi9k10aTu7jd2altgRs942jb1qRJHIaLU2km7TpPG4ARap0RyfY27WUqTFrWaows6s2yQanc7N
wppjsYqCXi+siLquMvdJP5UygpKu0jDTiuLSwn64C9ep8Z98NaV12Lfz7ITWYlR1vOapBgG1ddyH
pBrd49XTR4yQ5qBd6aAG7hHQYCaAAy+QDMvELNYjbekHc1fOnvGzRVJ/M1Dr1a++yV3A/+VqdbvZ
F0kR1lMibtpZhzY8wFRHZYX4cjOTO7fhgOKcfVyveeGHtDGqNrQmJw+O8gR0f1TRry1C0Q4VQMJm
wETYx4Ch4KysBTQjabQck5UhzvuAoUSkNHvw47HStxFinbZOWLn5imwhOL+LSQRccj4D0jlbcR3C
Ksy2O067QVVfF5Drn8lMbRvo4GHTi+JdgYJDc+FwthVkQZA7Vbc+ZcaqjjqjXs/HYfl7pjJMbCFe
0sPcZI6BkDiH8jKL5ami1RMd2bG2isZMz5kRFqhTd7L/88B8VQS8yiYP386XtYhxG9qPovewdYnp
mehybHqf9IkYyGIUJ+E4GrUe0j8syx0A8+pbPmf5jauC5LlsRWeGQ+AXj4MHMWj38St8GHP5OkgR
0L3Z6F0cLgdnQN8xhyJT4tLr1N07hjbtMa1oj7vFWz/BHb6Of7yoBHVSeY928YYQPuQrZsz5UnOo
qweiY7lHWVrDXcAvomXJ08hmaBV5LrYtNAGCc/QUq9u/c6Xb8tvCG2SeQxn4wUHIX5du6GnWWg8Y
o9XhFPhd2MzjsHMKJ/skBL/etS9LMQMmF4B8vA1mDyKwPy1+JqgzHmQ+WFdTsdp7f5SfuVe9Dr5/
rrJtWY4vWHbUQq/Pkz61zMVTrfvQyAzvZc/tLsxEJREwluUsaG3t/uMb+OaqNkLYhsPB82N7ktv3
+UtreF1n0J/rEjzkpTvtyiX1d01p/Pp4kTcX9bIIjwrGN/JLh6IcBYz6ruKmPsyD1yM1YiXHjdPN
oWc2lCqDmD/Z/6/7iNxE1uNEgaNKi4223sFNnL1cKX/Kk4c16NewsSnwFG4GF0Cf6n0ymncZMjp7
bV4/a0wwAn4V216WBpJPu4l8DtLQ4XhItT5Nj8axflBWFU9YMPnpEcAxDN9z1Y31uT2Sg4SJ5g4+
0rFDWiBJLmqT4gPxlbBeM0seVa6kBIXeVHX7cfKaJ1NqmhUi0SKyXUNBUpwMplrJBChSn2ZQkUU8
tUJSH4jF+uWU3eKGyq8hLdmJlp1MvU0qlBqcP0dU2+IX4l74owkbFNJJ7WlWd5QhALTsFhiXj0ku
rPTYh6/Y7mhjoku5WtN81yalkEd5kG2o1k5LvnQuEjVHQmaFv19trwxuUDa3ESko7YaaL+2Z2qL5
KYpwtjSgkDamfb9AJNctyVnljSe1NTYKbOqsLqdGtEXUd5PTHk2omOj7YFiMIAZhat3NduvfNlnK
H4vBxLmhqPR0jFK3LY/HYNVQVy4tYz52vDQX0eIngX3RJD3woDxNXeM4a0xvvRjAm4ljqyZnvsra
NS2OS6PS3X2SO+MlL/ZIueoaZXEs0XsFi5abHSfuKrKjHF0CgKRFX7aRz+BfjyyMEhN4nO3kHLVp
n1ABm5j0hTTZauMqqPNhDH0hMU30+nbTDLdmQ0XgkCnvKp7LElf2NKW7zPPTP3oPQYQQ9DI5jC2N
bhdk+HYTNl2DJEWvJF5lg8/8yNRMxRzVKeYyTMGVnReJnd6tLrNHUBrVus9q+mKhM6SWCFMi583q
pNNd1ehLiVwkvY06DbpqJ5qgKsNmckokRxPPvh/XnkGN1Qeo5AveVJqcAwru3mwYKQxqRl3I7Jpl
dmZgUwAHxE28/qTMYPjFq1fWVL5WUA1Hwq2yu0EG8r4Dc/2zWILUOpWWkGfTbBfJrqAt4u9GrMB/
gdoragrptah3et4Et2tnZn8AAMzELpEWtymYe4v9rLUZWYqwsjuIhbbBDG1IvRBybnGlMdMeIkTR
p70xdch/Dbl0j1KrX+9cW6kmNNTQcAYZ81pHaFnl+0FZeRIttodnb4PZXY8Uaj+PJyVf9XpKevN0
RvWA7gFCPnmkEV3aqF8m46qt9W7dWQ45Ze92rr23mhX5rzKjf/9IZurnvwoSSf+LKtPsMgWxeuv0
vUEKoC/FdF6bphDnetDP6ix3pomZe7+IMqyXQD9Lta6uQm8252JfBd40ImOWtALZNjHdICati12g
ZvuimnT/Flpn8NBqgmyQKX/xvekCtmlhyaUJzTXRvgLDa8gFlV5e5ouBuTceO/61MCbnGUBx8Icl
lHHfV8km6YwWpXnSaSv/4OCjLI7TyS/BF2mB+LoWpVOGHaCNazieTbWR5efdUDfY2Vml7Mldl2CW
O6aqaRMGk91eOmnXX9gYLxTcQDmQbJel/OVV+eTshO+UN5o+BBCP+9HdEc7Ga6sbkgfpwzIDlt6Z
146/5HejrIYbMIoNfRYvHb9qvS8eMzXhlYvIHFKuHpS4b0jqAcvIS1/nldQTN3acwljDZfDGC19r
zCTUtEnL8ZYALh0O9dhBcBjt/uc4zZvIPVxdN9RBTD+1BT3yEKlKzQ6RVAJGuiR9/4fnjVMsFbDy
uFq18kK6mvqGbLCdYV60TFeJUdt9SNBY56hw6voqGzKzCQvh8STq0uivEW1DpdWzinwOuZeS6YI2
pr8WxEQbIiKy5VHWDdQhqUp1SdentK6kQ2CLJ1fTv6d6QT1e0FM70qrCHaiX8duLymyuli9eKo3h
GJE/IwEwEgSCG5iax85EGn0eYFRPxm8aYooxQgimU2KWCUjWs5puB3WhnKNEirbdjSVj4RBlcffe
nVGPD6c00S4lOVW+q6xqaCP8tBkaMc0sH4rCtG+RdcE8q9e6stjL0ljWWOZ18KCSvOx3QZ/ZM1Bw
GN5ghmy/CRd9cHkD6YURG5mYXMo104ao7+cU50CRbLACmaL1PZebfe6oCcWo1kgWwlzVo5HjrWgZ
RvYgAvpdc6ZPcGqM6VRYaEztptYUt4vgc3e15Wm/SrADvKDaVKnIHSqzClf6j+yjBtet2AYR2XH/
AFBEY+OirZ2tASMpvaorJxrdAVG/vC31c6tV8mGuNUx5fGepTib8ZpYwAe9o7uFzt/6J1VQjUTMQ
NCr12WBT13RUVGijsO/sNw4LcK3Ur9xwHjpkFwXOQ0nkjov7FQPU9CewWCrIpM3UGebM+de6mPOb
wtGzNkrzpDunR9RiVzAMW0q7Vh1ceTLNObQ7+D3RmhU0ck1NJNfD6PSX1ot6gAUW8w96P6seaXbi
PZqF1je7UXXrjzG11bqfqmX+Jpx0vPXnEaiDr3XLELemTC+93HZ/1eQRPX4ddMvjTlbGdZH1Lm3f
ZP2jstJl72sJMRCBItnGtvLdKjZTRWGcMuu70dEoMo6GVFLDOlgoItQ+LW2/M00kj05SqS3Hqzn6
j0sjKG1tvZhuQGDn+o6rcPSIKELR3yXlekWuZv9MgecnoUzwaQmXcuqfxLD0l6pu3CrUxrzMdlMz
Jk8z3WFumTNDcrI96J11DTaDUVyX/tK8Uv1SFX8bkikWf1AQLGcpQr471VzXdqmXUSNhvO57Krr7
ftI6DtjVE86RMr25jNYRgAKcQ9e7cLDfzXaOn6JDJYhM54MPZS3U1iHViBE+12wVjvuEl+dihLk/
eMdF7wKcawK7Z2/kc/pY4J96O2VTVcSVt/RfewDOICoTfYO7BDJ7VFldPAjZu+zIwq1+kC2Jn9Vo
egSuZpjNqFa4lDpLKtudhDVQ7Bu69Sa3fwzuDaGrKwvf22zHqSjsCP7kfFJl/XS+mvld4MjmsqnT
/K6vfcMOp0at3d5rODQRZrDsR1nWuEXItAmyfa1Pw9el9r2MCYOGZDH6qJgCGYlPJEh5T7LQMOY5
2M+yU4xrhcgvTPw8qrCyjanayblAWwXnqeVLbuSJC3HZKr+4o9bLU7uX5rKr1nSmcTW3ApCP4c0g
/TQde8pFDBE7MblYoSZkIa+G+mbKmjzSmR2iYG5PYYpYYojgtngcm3HgkDaqGXXeapyTEJbAfG/z
nqKNZsqGnhVeF8ibL+LcKgP9W7Eqw49TV0xm1DplrkI5p4seu7NK5ano0nKPAOZqRFKVVXJpwj/5
0eqNq4e8MZYfZkHpmyjjJtyCDNDV/IR4WEobp5rMmSlMMOT1cJQYVjXusDATFhmDhrF8OQ7BfVbL
5grggboojDxVke2jlxwGhTaaj2na+/gO9q57Xtu1F4EOkNk+mc1puik6phiR1jQgPAy/Ky81m/wi
pKEjjre4UpITt4JbpJqpPkpEWdyIUW4NqkJ1zdFgSsKHPq0MsMuW4VWUZMa07nVt8Z7qZSmv1GAx
ABIc7Sda7o95aIHdv3bXuZ9P9W70bxPMNdMTpjp9Gw9rndtn5mQl1bJLW9EmIm69QfbXSq8LZmKt
zbBE0xraYkXVEKeMqU1+5sWg5fhm2tZltSKpgEjrIOC9Kq+/ZGxrqhPbJGyGqa3TiaplWweRYS8m
hn1QJaGCrO5cg2BY+is6faPOpEQvzrp+Mb5XTRX81FvCAUYrjV7tOstAOmDQyUGitPew5MMiwsI/
3a5RMu/zYrxIM4djIenzmg/FSuJSBlDytGSt4cbVUpCqd12LzhHj7D4Et6BdKtAT814C0tE5Sfzx
ly+mrCQBoAKjAae04RgYJfiNAJLvSd32hQxRW+A5tACkH41uyH7gxdQiKoqMxV6OUnz18Xcvw2LN
CZeKAuZKbmAwYGeLlUe4mnjPgUKEAPZNLe4p/ZJL0hgmT1ByumNb1HZsAm624eeaHnE4tfSnoEmX
46Xtiq+SV23nzGBPIX367lc2hf/kFt75mmexXn+1Z3YZ5H7Xv6WMLZl4Td04nXEYDz/MGoBK6CzJ
eMmQsB9AUWdaHpdt2dyZhLTkYlFJkeeRPWqVHWJ5k6ZAy1R6l/ZG3p2PLayMnTVuFza7ZZ+dVsNg
XvoJA/izxXHGPGpzMT5odC9RyaRE1rkNTnaaarBHYgJQ82voKoJ/2+aOJORPeRO2TDVG2pQpDuhd
5oz3GZ2GJ1PMNukzRawTBkm6nGa97O/AZ2zDTkx+7KPRbOqb2qAZF2eZqOYoExZ3NS365LoKZHPj
tqBf400/56wPUlDOierA7OV6+Y2ytHrU7Un3wsQttXtMy3gPFQKcd1Tn2Z2Gzd2jI+3hadLL6W5M
lNWFLeXxeVsWbXM1+gPKdqHjah0EAsMcLoF4rjf2OFZPCy/OFJIUOA/j4g0MXpPM7Xj8as7DxA/S
/imd+/rnkiDMewrUI9HPdM20pkjB/5yiJhDFd75Ed19po/tNzO381UkXApHnFuN5gZoRWbqHBVrY
Zi4zEC9ZmusKkCFPpcKwLzY7I3dPMi/PjqomhcXnqqVg3DtZcxjY6/KzGfMnPeX1j5PSEmcDrXty
g9pHDRMQYRdulsVzuCirt8OlX53brh1oTiMQGuyVoXt5yJQqC6JEN706brOqZZ82mHJA3JlSivwM
rlZPx4uhyZQ29oWbZ65xpAozU+e2n3rtDjkUGonTHMz3wrMG7dbs/aq+WLh7Zdwva1+dZabbujuk
wx1v5w+gqb25a8n6K3fqT8bKGs37dM3wW7OAd2DTDh/a3RnIQfyR16NlI0TU1Pk+07wcnEzWryJq
YatPJ05iJ7Qw6VWHDCWaWxvdivoq5aYdO8BdupNge70YAfvB07R2g3em5RPGQ1nX1aeIwg7GsV43
6HVw8o7FPpNuDY6umZOWTAmR7oiimcPPMsXk7BtTOPneWG2MAaDMrgKnAQtdXuyF9Po0lXZQPK4o
4GFZWdnIvGpu2uUnuS/n4SRFAEeeBSJJim90IGr7Ll8chgzcEG895rl4077UtieerGo734SZXSll
FX00MzQ3olmvmMejY/id+mje5GPX8i4DdkOSp6M8uU9aSpxAkPhEY0XDNS4gIF+U4J8SPrOX1ZGX
zaUR4+TDDKYk69syi6b5VmRK3I9sKxENrieYJhVOsVF48qY/zu2COjvpNoFPQw42yqJGvtzWjsE8
Y6Yvcy2Yw9bA1Vp5b5TAqiNk3L32DOTJVl9aReWcmWXSWmFf1M73jaA1RdPoNDcV1i/OjvGIJqL/
xQjDdHB5tx4G122eW/ghJd67ufW325wmCqb03Mm/NjWDrS3/l15qNyk7d1VRPwaITR3lS9KdaZyK
UVetSewUg7r+uK36pndLdN68TnCXQb+bhV+v50jDGErah4/4b65Hc4FAjF70n4n2vB4m0NF8tQpU
lNereI2Dj5dlUYVXWnNmNkRoN1NdZGda+4mK1tsLArULjceEO7+5+R3glLVRkSZ6af2IP3lAWlXK
y8WpP/PEeXtByF2gYozs3QalP7SqoGOh4FyW9aOusbkyyhoKmuxpoHP4ySj1vev560oHzfV5lqAR
9bp+1PxUnVi0mWIraP/4eBe8aa5voAP0IjeyMN7dh77dkr6Qno9T/Vhio7LvGr++TFNTPiyyt75M
MIlPPl7vQFBk2xCwZBAM5znBy4YU83pD9EVXdmqV/eMyNdpDqrV1FXXIE36rOpAvyhXtMf6bN0mp
5iu9T+c9OCNJt6vp3OvVVS5mYpP8PttK/2QW9c6DRRYULd9NixurtINhkLGk3djywj06vOdHvcHc
aegd7WRth58f34N3HqxnAY7ekN8UI4dSCx19dgL8LB/V1FWR15hFTB/6MyD7e9cDppI3fJMMBEr3
+kaXymjbya7UoyhBI2Vr9WsttSrKGA1/NsDc5uv/M5J9eaaMCZiUsIfsje/4eqmZIgMXnr5/LDWo
5tXQmMe0g4FaI4p/rEnMlGS5Zhc9siZ3ZdcBH1FTe7EavfnsjGn6SRx4AacefB0K0Q0RwCiHyHYA
B5jhJQw+HMvHDJ6/ESXeSJodZMI9QqvYsfEU9RCNQizfO8bLw+9hHfdtsBe8Z1fT2Njf3USBFm/s
RGARhxrnsAsoUhPa7MFyUpsC6+fCrQ2X9sKQHgN2qy40D2ZGaVXape9MaPauVl3eanDh/DDoaO5F
CwqZ1yPh/1IrEmP9JFa8mVmB/TGYjoFgMXiPD43C2kANQTJ5zF/aLI9c+lzRQBayV0KuceY72XdL
zuoHU5fP3IDfbOZtOgfnbXv6m//SwfsM6Ay/1tX1H/IqN84bMRv3LFXsP35l3tnMKNZviEveGcxp
3xwjEhRmZgyPFqXwI/mYvBhdo9rb0unjv70ULD7oSzh14Pt+CH1GL6vyizVRj6VTQeHTyesqr74X
sqs/uag30z7gBdsWNeC+b0S+g9cGPkaKD0u9PjKA2K2a6+/I1OZdYUzPrsjFMVjAT97UN7cRDugm
X8cwFRwZacbrFzUfJnttfEs9pmq5b5zS+EYeqIddmfXf/uZdZCVeQX+7OGAUhwZnI/zfupTp+OgP
tEDwH5v2kH2NyDe95JMHdsByJ/yw1osYxGZ5gljPQaTzFrpboDKHRzvJ1ktNNcmV0WNQhxL8CmJ9
zHat1LbsWD3MFGLftXIYjrUcjo+ez+7dxxd+INT+57eBiQoPDZQycmTbifuXPG4p4W5pGFo9IjnG
2BU7+eN5DP43e2fS3DayZu3/0nvcwDxsQZDUbFmWVRY3CFqyMc8JIIFf3w9UX3xtQgox3OveVMSt
unYSQCKR+b7nPGfY0eSjsyk19yFMp9D3tNZ+cAZykTiYWk9tUahUCLx9qnfq8+c/6aOnvghlSKBa
dpfq6v4oTjdS1zaGQ9+ryY1ZZOo27q3mihLsuQn2ttCcrL3Qc3SdR48dd7kXq69oadfjMOq9PCjO
krhJL3roUQ966HHnzpm+4PPkiOD2unwitpfTrZFb3r61wMRRiijGO9BGcvY7faL07QA9wwLgdOVv
M34ruXHqvaL6xHGs5Ub9xIlaPmmjojzlaaw+fn7bltvy7lLA/bFpfUPNry4F1244A6+Th3Euy/0E
gS1o3bA887Vaobfe5ssi+kGbbnAwfLcKIBi2takop0Opxe1WaRz7bq7netcYdfEQI47fNIWAp1g0
2p2TJkA9e5M7NkmxnTo32jmi6K9RuZkXnFLkxef3YJms63sA4pjTiE7jgTix08ms6W0mkjmdDlKz
ep8dUrGNm+i5IWHsPh6IAv98uI9uOViIBelsE/yorz4mHsX3pfM9Haiw06ELZbol7K4+s+5+cFGL
8Q6gJ8vTors6vajWEKGa6PV8UGx1KRIm3b6aEFlXKtm4+Av/F1fF7gg3k8nCy/djtSLo+OuMyKum
w2irypWiE8cEIj3b/vW9wxhGgAywD1bddTBCgV2qUKJ2OpBSxsPJB+UnEdVnOe7vJFsojZeMDfw6
qJh4Uqc3T1r66DZeqh1ANLRXfWPJRxdLAUVIk8ZHQZ1pL9q+uNQamz55Z4aHijqfb3dGfpOApaA+
w75korxza7gJ4eFuwmbf0677jAYdeY7lmSn8fk6xCSYGi40RJmgkg6c/2C6suiTfRjvUWZTs6qYg
dRkkx5nX+P0ayyisd1hCkBETYng6SquAMrbDUDukpRfu00EtiLEOm8ATo3Hmgt5PX1RzrLKmzmeG
V3L5KX98YFIVB0Oq19bBtahJT8TBbwantW89s5FXdJDPOVXfbVOWlA3HUm1emAXJvVoDJowCKHBU
78B1a3uHJFhcEKltR347Nxpl5GTaEyFU//h8Pn/wIXV4YbhKiM2sQWtZpA49R8f4oxxQEOkXrApC
uasbW4bXAHaHO2XIwCpPWd1/ddHJdvRbY+tHqBdNupltxTtATyOoXAs9Koaf/7T3U2r5ZUuhZrED
Is0/fQLxaHsVUS3hQSCx+MarHX8vnOQcyeuD+27yEV14Ehrl4zV0IdRrPVREqhyyUcu2Km5hQk61
hjZW3DZ3iZ0ke4KlozNL8AejMrV4kny+0Smuha9aY4RR2dBw4ASjXEaQGH9lWao/p7mI9xrh9NvM
y7MzWIT3UxpVJNA0lbOLt8APT29oNzWzl0NcObZsfi+JDEfMTL4YvX4Ixqk69U9//QA9FWQ1FAbU
/jzI0/EaHXZw2sjyuBCaUKe0w22CCu3MmvB+msCAQ9i64I4WN9pqt02DrNFbYddH25pfvdTsArUr
zn3M1gsP53v4YDovJ/JID8rD6aXQZ9FrlD8WUWHOLQuTfe3Es+HHVvV3gOc3aCDrDsogTCrsa9dY
n9LgbFezTz0C9WuuLUS9GxlF4ZkAqbcgoz+3HLAJl9nHQY9ljgrlanmDdYqMqmcuzPjPEBGOnj5e
1vqQJljeFOtmsqP0lmq6N6ArM2paiC5ij8CzBqLLFGrWSPGFvptLzVB8jjilgUAk9vbS09J6XyZq
J/xkRDsfKMC4v2KJ8p5gHIBJUos21zmuq+U5V8R6fr9dE/OatwX6w3uF95BVPcdnbt2obZUxr0BW
j82VmM0vdNPPIYbW82412joCFhWhF5Yeo/VEwcOoFVZQOWF2ZqF4N/GW57R8hthzgGdZnyXZawit
MJ3i2KSZssnhOW1Cr2l3+Tj8+vxtfT8SO89FIL6YnNDNreo5cddHoIWb+Eiyo/BHxeZAV3Msn3Eb
BH89lLlY6nF6swXjcZ2+TUXZIOLMZXIsValf59VIz6UR1hWr+zm07LtjKxtBTAxYV/iSs/Stl4cx
5dQ9lGZ2LGHFYRExRVAh6kcPK2o1sMxE4ejj1qqPMTL8NRhQh8ENjjfxFFeDn9L/OLOxeD9vTn/Q
6uKViMDezlGzI1oUGlhaoVxEuc7W7vN7/NEw2HZhayAGWJjDp/e41dxiaGsjOyZtpAYg49V71xir
n5+Pst6ncncXyhZr77J54Oy7GmWx9pajqI7qoMqNlav9DVUReY0m3vtHkGfhd4YXb2dyf7Z9GKdn
uivrz+gyPMiApQBAvCN+idPhHRM4MFK26ki3yLlJcXn5LCv93rCmJIgsNDtZzA7q82v+4M6eDLrc
kz92hqEeN4jV3Ooosr7Y29h69z1UpjPT5N3GjGujrorrkOtiTVvDIS2bqOwkrOoj3IH4B5SvEDVX
k9Lz13oIgoiHYkJj0E/GVb+PbMXepNCuKx8BxLyZWfepqlnnguDfL7G2gysI9NibRdJaLRJph0Sp
18P2aKJVvskVx3pyEbEht8u1216cRat9MB4Z6RQk1WV3CuL99F5nee+Q2ph0R7R78xeJsP2+aTA5
R26p3tZm4u0+f7ZvqMDT7yLoHZOO0wLiwQ25GtCom8oxEE8eQ6fVrF1aFJbuJ51AxCMGN35RstF9
8mZVeRUYpGmjz0BJuy7HhzeGxV0rma1Bw3fz0mKLbENjGz01aDBrqfiAM6vgL8udXVuXI6gN6Tq/
bYGM4cxX44MpSgOIoiArAFbLdavAlJaSa6Ij4SXvyRyd3e660sJzwPz3o3A+RRqms1vBNGKtSjd9
MtLmiGdxtIpObiMlUS+q5izn6sNRCKuHUGRQJFpzQZJ8tIWJAu1oz12+0eBeBShzjb99qbEJ69hf
Xbp9JkL+1XPvWPKTBATtseC4t1OTOdwi80y2n0+vd8ulwZvMN49FcznpLcbkP5eOxYDQquRwH2nh
4EmPYxPrhZGnGqkQor1NDaleIiwb8y3qdhWroZef2S2/e6H4BegWsUgteyQm+OkvIOKIs46hDkcR
k2w0DeOEaHdAGlRIZAiLHvvzKz5dofnu0iMyltA3DshMyfVM1Aij6MjKm2lE1v8gTaxq3+5nIkty
y7iwLDQUcTJV5xxabxjk/3mN/x2WNYNS7ALcf1dRQ8Ah+trS5oOYjOqhcCph4McY0JJmJKdpm9lx
kivHiRRUqUY8qJc2Tmx2cWmZn2vdnO6r3n6KRXQCDu0lxu1doI6eIIcqTepgYnYLFMblvNEIt9nX
0uv/qrn6NhTXylEeS6tKU2P1QgrkpQDabPwO+D72Ff4M9CtxeIEo8tzhfLVQvo3FCYHZzInSs4FR
n04kI1SKvJW5evDqJHI2Fhjy+yoN0X+yNR+SLciD9nFIUWcRd0yPHXHsEMGyyPLmRjXm0AwqNFkX
aN5wWRhRrRrXiiibLyVhSso9+cnRFWob5VHRaPz7JbPr0TWb7vvn0/P0hfz3KlhXlmi7hYOkrb7l
U2K3ktYJ09PWOgfTgdAAinRi08hxepjlqN7g9Gh+FkY53E6pU545h30wORZ5yFIjZfV5B4pPpo4o
W2OeD4Nmd0GnIMpK2DDhV4AW//mlfjgUHzeN4iWPbb2/H2QphCIa9WAmWLZ7l2hIL8xRSHX4GT4f
atl2rd4+PqK870tEDB6o1V01ch0+KXknhwIxJFRJpf7VhTA8OtVtSz+jsAEuxLsiDSf9qxLHv88T
DDAcPZQWKG9WC2xVp85QYYM4yLxpCbcUkFSARCyV0Phyzrv0XFf+o7tKZcNYjhYUudcdOHSLsZXP
Cq8ctsAAY417RYCJG8SW1p55u0+X7uXaFu8uH3UXXgOtn9XbDerQ5MVqjINZsKRuMhMUuuE1zQ+c
55h9kriM//n8Oa4YTv8OCT6D4gq7fO7rakiskSIciB0+uGk7OLvBNetmi0MofhhBph9KWaMFTrIk
+zqYRn3DmlveOFaUbhr+xjNfkveTCmAZBAdy+9gQ88KuFhx9GtjvLbVfZBwJ9YiUjdk84QnUCXnF
O5jmj0krkSOWtf7y+Y043YO83YelZMa3c0FlvBM9zUpF1I0wjEPkRsNVPod5AM60PTN5388l1Do0
9ShG8ppCnTu9Qggcc4whzzvokLE2qvT0IG6HYzSJ7MxUej8S4hvmLKs323k6iacj6RLePWtdeqTT
qwVaahY7q1X6wFUSce4c8/7eseVVNQcfKNBgdgOnY8V05huiMLJjHXnlcyZpqyEw1LcRpOBNO0TV
rYZTa4vz1HxSRttk2Rcqmc8AwlAto9zpkcsmSnNuJ/TBPTBRZZmLMIsKy7oCNitN7Sq9kx9HN00D
r0v6TTV10V5P6Iz+7fTh7WEI3l9Ng6a1+lYix5WxZUXFsSTMe08EZbWtYlO7/HyU91st8gu8hQdO
fhWY5tXLKsIOwkHZ1cdB5sZNS52H3q464iKxEuTy0nlG6nAuQ+aDp0taEBJhvp8mJJnlrf3jMFwL
PZd4VWr2zYO+EaZZXk5l+vd7KAqd6sIx4P3nn6tLc2LoqHJKG84AeUhSTIOoQFH0XZmF6ZkN8luz
9fTjRRC4DVibswas8vWKbiPm6tu5p2oNKgprkCfsFzdS4msjzOQXZjqkKvb3AqORZkFRyBHiJL47
OQ5BEW5sX3AMtsmWa3MFKsg4GLTc6xmXJLtfPCWlkwOUMubuUZdxm+1UEpivrEQ10o2tjEmNJdbp
QFFJh1lJMVj9XWILcH0pc+u7pORQ+w1rD96m5TzkC8fAeIBc9kcVFv0zcTr8RiQR/aYliucRk/3w
2vekQuN/SiENejqth0sEosrPWS1q0y/q2typ6gC9jHLCgLPWbWoQeeRW+wk6oMJHGT3OftwK/bpz
sFnTOQjTV2dodGwkpSHvx7GkflaFLWnKbqdhJBQllGVfpq2lXAu8NOqmqDI1xt6iRvDIcOAqGz0T
+ktEfe5BRLH8XVkYgum/hHjCpZM3R2t28dy3QnV/llDssUeDx7u1S1dqfiGygrq4I9IyGPIUn2Y5
GwVGNDlb9kZH0I9TDGWI2BbugvnApuY+DbItzlUyV+VFhEtL6MCCz6OHY9KZXG046gxMQRmJ8tVV
LL+PfheFu8NHOruPZQXHpKTeXV5W6c8sedDwv3z+xq9knu9HX53mtLIGaOX05eto+bcTvteX6pt5
K37YX61wU2ubpN/XTiD2nw+73jSvr3n1zpeGW0emwqi5QR9ktl7w110pBKfJFseutbXJz+274czy
tv7+r0ddbSozG/V9KEauFZeI43B/n5A559x2MsrG0DyzZq93W6fDvZNUY9JUVRh+5ast9SDPQT+r
vxUnw9AVbz+/nR8cpVg4HT6ONPypDaur1S2X+sDSUrZHG69h7Ncodq4zY/pFfkB9X3uLnZusrotE
69H06J3CdDbrx9a0SJdw2zhoNDKIJmKTL032EJdzF8OfK6lbRaqQVxQRsKXWuX4JdMI8s5H4YPmn
LaHqC9VLe0+tjvFbSj2Z2mM5tjWH+hZ0iF1pZ+7QB59qMNXI9mGlIZJZAzuGvBntSXb5sekx+E4e
UZrTPOCJiKZzgesfDcUujFgFKHEoGlbvc2QaI858g12BNzsXhR3ZgZYL7xKU1XTm7f3gew0DDkgm
N09dvqGnn87QwCg5WHlxVGIdVy8tMnYgUVteD8rcxH4rQu9B1HJ6+Hy6fXSFbyd29FZU1dZfbBAh
cK2csDzC9dUDwzAqemXEk8yEEZ3Z0K7fIXT7dH8NjemBogE10OkVaiRTetL2ymNlwHR0ZkxlcRxn
F6PZK74Bdn33+aV9UPaBPrqg7BABITBfM/iVus9HM89pR9Ap3jYNXZUsHZOg04ltSFQn/EfJs3jb
srG8Mk0j2ZqoGc4sHOvVkaM1LCsktISPcCpc66KNfpIhtVAea4pfS9AZvTUsEd4VipZ8AZ8a7gp+
oo/BJds2kyGDz+/Bu1lF6Yc7wBGfCYyoYXn8f2zITCeNQKcUGh0ZrfvBJP5FAmC1w8GUXtbIAi88
ss/PPOf3l8x+CSgcbWvOaFSET8cs59IjZNzUj1E3V1cNlurGr9UCPFlZdfdZPsIQ6HrCjxriHd25
O6dbfrcKcc3sP7nxjL6o/E7HH+08xpZi6EeykUUwkYp5A1X43EnmzTHw586QcxJyU5qjTGZ8Kes3
h1zSnp1AYR2p5neaH5UJOzyMwd41ud/w191uUvLARGr5w+yw9oFGiSDIqJR4qk1cZeIuVlz7WXgK
2IaqaPFogX2tdHxUgzX47TiqD/BW3OuehOLboQzDrcCu1G30HONtRdd98VCFv50pq17CcqYDYndF
GmjMNmPTNVMaBzCKtAvM6LXtIwoFqhQZw/wM2FWPcdWHON5lE88vBqgeZNe5PjcbG6rcdzdsMduE
BBtcgEBzL7Vp6NS9Zg9QfEo2dZGvdt40QIquNMu3MH416M7w228FLPEbI4kGAOJaW3+pqkI3/bZc
MlRJNMC/lkrjKrLM4kVmiQnKjom7KcoYf+9cFY3wMWwNhw7n3R7cMFzIUBbKdG5peLd90GEIsMwu
6Hg+tY5+OkdkhLGamEnzOLdhOMFyGopNllWmzWZesy/ZzSKC1cYquQ+7zBsuMcxisG0UDgob0cZF
EkyRnnw1FMV5qnXq+CDSHfNhGpPhTuOe9Fdl7ilnXixsvvyskzln4oOieEzWDXsQltPTnw0sQRuz
GsOvgZsco3OfDs9tmbWe72RuGqTwkFu8vwvUQTcar930oaY+xnNaHc1U5vRDB9CFge1EIUmBou5u
RNSJnzmw+m9er1jtlSx16Bia0beWn3itvBaKFPOmrNTE2Q/9AL4lD930BR+8Pft9g63ILxc/5SBG
/aedYyT2WzAjoT+Hjgx3Mh8zhFTjgOMdlg9cv0ovQYrBZ/as3TzP0Nq1vKtfABopLbksSvFoj4Oc
9kjpTW07EiE2bRyltlImXZh538C9lRNlQxeSWxiL/BuQOmltknasvnBsj25TzAS9r3XV/OyFcrrW
iV4CJV530W1PlHkC/FjBaKS22fzVSfpMCaKsVi760a7kFvxMehupvQwDwgbLCjoESJVAy3rvh131
2rdEdHm2hfnt/syjar4tsGLqO0hhSucP9GmOZWuqX6Qlpmdq3IAVBtVixcumwfllknWj+SzA4Vdy
8NwBDWGVedcir6JD1cGoIq1yhn0EfIRzGilZoF0MOPu2KdoHqypqb6OSEYvuM++tl4xcpZCbX1n1
FlutAp4pSdLHJieg/bYQkCOC1NNluq+9wiPyrCkrLcjDYlSeJgV5ehCrWtQEaSPkdJs3My7/GUXP
UdZw1e88K1PSr/jzw/Rg16GloEJs+hGvsJYo3YOhhrkLzSGFt3/Rz4McYh//j53fjrGKugaFr2Jf
OMgNFNJ9ouo7eaNV59eZkplBGmVqh/qCypZfFXm/R/gBZYQzZQiBabLrX44txD/uMPNHNCsGhg3O
qnsMDQhQdp21xm4Ow+6mUKBt40wm49OXNOKvKAhomd9FfQgvk5CYZFM0upfeTaE0cx8GiDbuK5E1
wLr6tL8Yja4WmzFr62EbKm4M7LsnGuC6cNX8F6Uq+2YyUyvFcahboH1Gzb6lEtu+mEZnNhuaSvY1
ZLkUVp0MOd7JGtIKOCToYqicEgnSSC3AQ0+9K/eLeph/gzAo3hq0IOZLOr+letWb6aRsKfXpNw4J
oWZQkIrr7sweHfGlpnXNAxhppbwsCcfNbgY79pIv7Wg4uEgoil1qfVdd4dktiadMlTl/iePQuXND
1+ZmG6NSY6MyotbX6sK55ToNclymkvUqHOzmDvSq8rsXNdr+KVEMGFWyCCFO5Gl4O5oAWK5kpUXR
BXJ07wKsNpgDJn3ebVRhVDrBdmOv7+Qok/LOrO082XRa2BU7rRrgQdDJhq+QkpTjXDZx3BsXyBuh
sIVE2qBJGHmHcIp0wCYqfrhfubJ+cWBXoHHV6R7vdB70Dw8zNeTzKB8g3hFv8jCoomj8hiL7M9KE
0NpqisymLZj08FKAVXF8YDr5y6A12Dz0OJ7VoJhalq0x08ut7vE7gtqLkmsr4fcBetOyxI+dJn4x
usQy9ksNokH5X9tfIxILxyswq9U1DSmICa2b4WoDTcIBW8mVCXqsOTvLQqnn352Quo3fAel6nPnM
/m76rBU+9YIIET80IA9025Qcws4F7oZ32qtx+c8y2bu9Fv0j5xZpij64nc36JDR9Y4Q5NaQyF+Zt
r4JB9dt2TsygodxVL0i02KKoQ9rNzu4n+qgCmi4U/C7j9BDCH4sodujzI0IxDzcD+bhPk1nVv92u
NA6s5dC6KiMygbJPzc+6EWzPbCVJubOGE1f7qa2dIw93rje1cCQfvSrOHpU60YqA/UWvQ8VLhlcz
zxwtiLlIdvFC07ZG0sLUNUlvrn0rTpzYp9iUDz6fFi0JymGkTK8BmCChI6/UrcCPOvlOT7jals88
fvR5dI19FXEm2zStGn7XK7sr6b8p6Xd879b3yRZNRZ2rS/StANb0TOU2cgNdetmXURJaDRG70W5a
QxE3MOv0b2lZ2kcnTPhToFX6G9cuRbTRKiX5ycJhFpvOg7LgGwZVqL0TzuadUoywH8JpAnPFTpIC
nXBraI5o5b23QL2G4lhYORf2RGsrMEM1XSJE1FiBI2YL1wehb+4y0qnkRVmxyPpTXajPZpJ7T8gK
ihivYEOcCrkuzoUwYouvQ63pv+O0s/NNq2bJS5VIUUBYSPNrU+RzDyGqUmG+SNjxAegu+dx2Q0wk
fFc16Y5sywxgawZ5C7RHD9WszBLjK1s7UGq1Z0c/ZiXJ+6sMRYXlm1UT6WQfebnp17My1FtWGqpF
bHF4sbpyhsWmGnF/aEqleGkg8EcXQNHUfUrabgxwVJ2ujKFIbCh/oIx8vcjFk2VG4kCsYnHvjVrc
XPRmb0Z8fhz90Szd+gGJXX1fFjGCbaYvO8KcY/euDPVK9QEaZF9sV3mxG0OQ7GsWrKijVPoUCVky
8LRT6WpbqXkKrLFK8+Ql3YwZmAXU5mt2Jiol2GRIXgEVFrDHKL1H+7DXyxSkY20a31m9TcLBmlmH
wUErisOnMMp7h76HAWZhms19N2U0zUYC1lku7MT4VWYi17/kkRHeJkIdaS6ZEjxghzXxO6s6XxnZ
pSY4RZFpD5NbEAyjwKL6TuVDda4T1y2zvQaxJffpjIbut5KldtwAZRmn55F9f+8bEobIvu+gJO1o
CHQ9PTv6yns5m3zyyZgQuxFqp9iz4eBtqmC5TFdeOqvhwaSKOV8ueUHVz1K1YQ+qczP3u96N7GPr
Kunk23KOHwyz0eE2jZ1F7CcnwH/o3kOuljgllCsbXu1TnHsOFVuPjAg1ngY7MF1ZkVGh5cDdALWN
W9AeOk6syuVPxByENvQcCUiT2hSPd3nY1tZvnl+vPmchSjjooomqXjUsM9FWeK2e38QsGtC/hW48
FE07FheKlRbtlZHLONoRBCHspxoA8A0UfPsx0cze2CEg0X6DwpiIlywikQWCqUgQ4ohPbdf1Rp8F
Mq/MmkZk38w4HY3+2su7VtmGI8i4FDipWBg0dR+olKSSACuoIHqmr0yqap7SPA8aoR3IZtVB3upa
Pjv3kzlkcl/NeisDJ3HHaOPyBqsBLU+ZsnLpU78xRDb+6tPJUTaIEKtDoYVKfTkVLbuIOenVL5Gq
iZvR8WLYgWZRvBjCnvhgTE2W7cwpz6IbgCTJbVpSFg+0kOMcqAlgVDtnoEC/CfsKExpVcfUe1ffI
dt11uqdBxGNzyVkGkhGXXbzWterc1dOgKDsFzsPkd61wxs1QauQVWaxG95YFhXMPxW9wtl0kbMOf
srb7xXFZfQRcJI6s00q1q1TcOR4RnREiNVu/zDTFnDbkeRv/KKEyd9x3ThQ7srzUm5QTK8vGFGdh
4A7kVPv8jd1XEikbDh4F0bd7OD/tnd02qtxJjWNbYBQ6sSsyzNTwus60muTh3AJ5MUa5ABYx6/pW
S/PiNi+wc/hqY+s/ZdzwCR8c+ExEejTaNuoULBEVwPedGc2q6Yt+SMpntmHp1pVdtcGTCMK6tnAD
AYuCebbxooYPmz5NfHjTdo423VCQKkAecRdETVG1SG48o9kMQOU4W9hZlPnxVMwJZEoK+HvckmO7
VzvCYJwc1NFNXbHyZEmrqTfZrOn3hdc31sZso7Tw+6VVzpFHVewg78jnkpYqf6jalJUwbSVi8Krt
vDaoOsWRMOkUavHWQC4mSK25v+lt/odfJbQmebPM8SXrdPO3R+rew2SNWnqZKzZsQCVOU450RfhD
bfr5S5EqJohXoVrHASanCetWcasda65E3ZsWmrirW0IN7/Razi9W2FTtVTuNkOPDYeF9AwzmUM5X
5/dotPawHSavVjeiWICGujuZ3/JSpgZXhR9gO3bTBDjfmmbb12EhezfkJYo5GPpmHINxHIu7vMdq
DVBh5OunoWOTm6RMq+TCdsr4h8Ku/acTRrPYQDlVwSHA9eLVNxS6zalexL+gAxfGo5D0oTCtdeMt
EuxpuAg92mN76qHydwPqjt1pKa2fwOAI162AmFtBbUceUP0FMZb6ObrpxxwGXLyparqcLF0kZnBv
OXZysUl7rNLMjTmz6IT9RUkmXz149uDLUiIhtr3Sm184NToTp2QKFHx8TOcRnIKLMUbXIwhLlEgF
Afccb/mONNBuQSymdwBRHeUSdkYBdBI2p3bVasUUBbkxUHU3lLj/nowLstK0CwdPe5gVOyNFvLA0
92jXYSbFxBcR97ixTHhBF4o2lMZWH+n5Y4MvYFYCFEzuu7pd7kFraU+SCCQeiav1RxmP0x1ChPFL
Qqx3eGkCuWjYddXKHdDraNqYRjU8YyMb6NpJWZEzNxXQ5xD3o3CShvEyxEkXXnnzjIR3cjr7oimc
5tccgpbd6niAFb+fzbgIvLGoHiFPttexQXXKr2wgaT7B4u03gMU99mohJuqZiqd2F7mVdtYXyDFk
uhYjeYc+kqfiYtAlu19kAeY1LkYwsKFBcMOmaCcglmavprcTOZRH2TrO4OuZxvcTLldsbkjkaWEu
S6sb/d4exPM8V0AtKscpOE/GiXstIdCE17phUvzo2Vapvozt7nEJHvk+w/u/8Yx6jIniIaQisFLH
+RLGpn2XJvX8WnSKMDf8Xc3vOM/s17Fh7+x73K8DJMcO/G/i6Ec8yZnOkLFMfZIkjR/U8qJv2QD2
iiN6og/+wO6/g7zn1fdQBSKsgaRnZ5x6SZZg6QEQvxWqKdXHgtfJhOsMgJOqRh+yjtR8ldkUdOWN
jT4eiiMBE93esFvxo5Vp8vvzwvC7StJJp5I+9WklaVT6MdSHoXyVyvCFGjANLWNjuwO7UnBQYqd7
j58PuK7Krjtoq4pbXQIt78ixea0zGuE07crk/vMR1q2M9QirurNV1pECqbN8pTDiL0Y25WWUZ8ZY
19PfxkCSg14W9QoSwdVtS2qLLo1WvpaX3d4MnL1y+XdZG/+vi/vHEKsbJefOEq7Uy1fE5Nu2eI21
cyq1lZng/RCrO4WXUAOoxFVwcGGFLHW/8/OnJmi385X3NbqfN/H+82ez7gms79syO/7oQ1jYZjv4
9OVr7PZ7M9k3PUWjvVmV+zy6KJV/sG+dabx8ON/+uI2rzofeTl3rZIxo4ycK213UnevYrftZ62ta
/vsf10Txj7Wc0tOrqqg7UzEvbQDGYXiVdWdEKO8aWeuRVmXfEPtv4vRT+Yql4hJZ6GZyWr5GedC3
t7CmN6rW7dLyV6udJUd9uEwg0wJxs8iIrdV8p9I613TzylfnG2qOq+IpuapIJPCzvfmNE3UWpLdw
279NN5N/LkDpwynzx9Cr94Cq+kT2uFu+Dt6xl9/Zv0djG7jGqxrdKXm8N43D53P0w/XjjwFXbwXq
5tKYWqd8LXjjPPGEu3+jQsb+fJSPH+Yfw6xehZlunFPAMWMJ0XYP9/cQowPYRmeG+XD6/zHKavpj
1IiNnlrHa+GQfsBuJEnO9FDOTY3V9NcnU0FHz+2qwb2KLSd7bQFVkLpIAfbM1Xy47P5xNasXQDEz
ApY0xqrcjbOzDs4B2m9xZhDt3SjuYmeiSYsSkpgxe/VkmrmKSPmT2qtuy/Ee5ReM1QEc+mynczDF
i8C2EdEt3SSDwKUy37Cnyn6mQO2DXpoI19OukH7h2WbQVsqw0RDJIQ+t3TM/dGXXZf0mzx7azdJS
pr+Jn/p05TH0vl6wgeFPZKO0rTkWyGzjEHNFYPfsJEkgGsP9XSzHPb/uU9gXGBHI+BiMzvmqSc+A
v2rN5bU3hfPPDHsAjfHRGIWPrEbUV7TpHaJFXI+6J3HVESGG9JD9QZ9dTMAGQNtQx+t25r1YXq+T
3tayI1mkAQvVavFpnF6U09COLJbPt5teACK3Kt8+ds/Rd+8rlb3LuLojSeXcl/DdEz/ZBb2jlhVp
IRLNYBdUuClbzMMcfpm4cTWNUoK0z1zgh6/kH+Kw1fqCGB1qUoGGqDgmd8lV9tW9tO8R8DmciG+I
QIsAPv8qznw7PlzU/hh0NadDbegsevzs86Zvs/dPXW8gq31+YR8u1H8MsZqNU9WlBY1AvrTI63xF
+6owDxVxn7XDs0mpt+yPXvzyNub/BV7+F6ywP27/khJ8EuP7rX89nqT+vv3//426NNz/LGJVuAcs
YZidliTJfxN8dY0AX6TyKpnPqMpgE/7/pEtd/w/oKFAtGIUwC73pGLp/A3y9/7DCgARayGUaOCa6
5H8R4ItF7+QNp0BloMPBdWoia8e7vkZ4mG6TiVnYPzoKH/Zj3AyN424wsaYqCQplETm/IgTKyBZE
OXPYPZhiVKDPR2FZwMg2Ek3dtHMV7mwOxlkdNKgrNVSkxM/O3r4zAUdtIMsaQr8zyMgqiQ0E7R/7
KVGxBHEUOMO6C1o6Paf3BOZNQHHV7tJbqoLourpQGvpdKhObvxr4eQkGeKrUyiE3wy60eA/a2bV/
otJKp2znVlPZUaB1DStzLhw6kkPQ0NDjaGMbMXEpEbqXTSnnpKE7hC6z2ruVXY0bNSW+ONr11pRH
/83emSzJjWNr+lXa7p5lJMGxze7G3RmjIiRFaMrc0DQlwXken74/qrpuySFFeSfWvVVawhEgDnBw
zj90GAwttMcPBi4kd7lngDGIaBLZ3anjsdgj4L1/yzuw6a77LavcwHzAhQug34pZGw1THrDoIPt2
X7oHaws6vOvGJQNNUnWWfahB+E6HDVZ0jeBlZw30vVxzAOzQDA9tndC5RzdxbatD2Wd585cAq1Gf
xOaWOPjQ7/LbL9m4yfbRS5Iapo7rYptyxMAtdw/tgsYYFXhAc6jpt0GzHXz4q8Ht0OMl99daOxU9
2dROwvEeAY4xB1UmaVyvdpFTNhFW/RF/u4WecWeArgC+MhyWxKTO3eFB82ZspwAvjtAZn/lc7vi+
xyBM3LckAjlWJdUoHhaa/OmpzbeqPdgtAjXZmPTYmGPlM1zlyTYzPbugAAowxdy6a1SWsQYe4FCC
ae66IsrZwCBGR8l9NkzrUN2VZp/UEe8t+1sSwyqlbVYLEo41Q8y8ykUy3rnebH4MQFEEByez+T8x
g28GcZVSYXhbS/AIAHd2syacL3ZGsDkELGY1L/gsh8PGH2wBzuDMh/iHC0SBmMPJ6Adks4OcctEB
8pDtYheaIABUH2NaOMGhLGKqBG3tFKBsZGOPwWt64Cn+x3aAT9UJ2f70G5g9OV/7XkWP53ay3EV8
Tua8pUbR1ElNRZUCLUyccHMm+xYc1iay6ymf4/m04DqAs2GBmSYQykbYpzFJxesKs6A46rYARyYr
w7IDW016ECh0uhVNnxSy2HHFqX69zqlpglqSmXwzWm7/zRk7JNm3bDd+TsIAV+kVaMNIS8NLh4OV
TMkbInb5wK5lGWeTVsEB81JaC0YwD687mTO0LW3+YzbFXRjV09qH+IuJ5o9QzG0f1ZDOr2djovRD
gXfABtwzn/fe3Z+bOQPIabuyO0xY9rwqgB5YN4FfJPOrkR40mKnGTgPatGY4n+ToLaCzHUT1QeUX
sBWp8FHNDctBYJRjBiG0UCDnAPoBh9w6bkHbdDCX6YmGT/epoMpOl51GiHVs/JVZV4js1wdfetMf
1HKhl/k4ec03jems9atuM7YrHxOv4E+McYa6OPSOiJfXA8RKDBaaZMc52HMJ2rNYaKDcDV7qjVcc
Vas4ZbXtDs81sNjiAYR5DQJmBi+Fl2hTuQa1Mi9zsvGQ12U290e4S/72cchDQz4ZA91gkBrtjLQb
Abhuy3joFqd1HhJBmFpUN3fVLIE4a3qctsaF9YIzEM1Ef8rhApyc2bS624XlKE9otZJxpvh8e/dG
YjjDbV67bf+wjjIw7olb6d/NvOuD9jSH7dIdDb9Gct2wzS7YjkNAZZM/z5vq5KtNy3T6c6FpgEbj
HIOC68PaQrI/mDIakrgXdOlEydlY1rk/SMdvrC/YSwZbfltlRmLj1pOIDj/2cM685P1mUnBMk7Lr
kfv3nff0dvziFa4Cjri2PYwYEMwaF9MrP9m4bSBOC6pCrFSjrW2V5jMKNxJg9j3SWvF2zEEKfcz6
PDcwOrWb8alKeYHcStnH9NYIGPlcykl0XEhFVZ4WkS7tQdQYivD10YW9onMIxs4eQlM8JWVPuT8I
4+FtYPUuPZ8xBk1mI3W+XIdrg5ZDm1FFp99hB6fKMe3PAFBkd1XG4+6iYcrysXcdjGawZcxxikP+
AqH+1EVpLvR72tH97FXFg9vOmXHIkAil+4UnG5A2qpmPk7A2LlPKSinGEOh6vqajGK/XrVGUM51P
Gb+J61TGhyys5/W2RpygPpr02b/3ntd88iqEYK6wrPIfpnZtHhLupn1r0OYrkxLPMbjpYXaz5TEt
WTn3m3mbej23Z829S7fa4lC58o3aS67kWHhFcsyaaZVXcM+nzwagpm9JuAT5g9HZrXeFrUnTHhAB
xv4E+o9lHSZvntkymPYJjOAd827Gk6g7pTUXABWIsgfFCL6yorPc1mFwwGreS6F3B256CvzEuk9F
uwL68t0Z9TbLWyAmhBLnGAwB8FHLfbg7cioS8yiDJsUH1Y7zO8dPHHwStq0t0TPyppt8gOJ4hWep
++fSyARPCaAP0B8D3xrIqWuj227Mvhi2J6/tpXcMgVKDl0u9+o4NtYynFuzzduy62XsOzLZJI8g8
8psXF5D7jHFY75DFB7HVdDaNHNE0U/c44nF8Rwf6CXBWzZDIqz+G4RRgcwWG53M59s07zOzRsF0m
QH/5waOxIR5aJG7TY5pU1gpcQhry1PRpbNzgwGa/Bg25P9DbzMpeFzLf6ttsQBUctlEi33KSiD8E
5sTpDYjm9Dt2KBzCQ5kJ+9M02M74vkLAbLw2vKyujp0RSvsumJzJvK4gALU31eBvnEGwzHvSgda1
cNEt28Z4u7iNGL6lyDfTgvcG386OsxluD2gq2F/o0CbPrXDq7WBIy/waLzIujwAWRm6bGne5iM6p
/2RPAgPlGN3e/eKTHTBBy/zWOeMIWFYmyIAsMMm/Fgvb/cp3yzI7Bn1hD4B7Kv9zvqBLcCCPQ3MK
VS9xbw7YMuKBsVY7OkXkc2SjtI1OBwtx8ConLXe5n+lBJlYv+W6N+b6rBms++HVIUpFkeBWfjK2x
6MO1mChE1dSnHMcDCLtjZm2wxLvEHw6xKYfPoVUPd14n5EdjquonS3qrHQHcdTJOuRohtBqRaZo2
A2mWEyZeBcBwaIdTxQ1722dm+RedBfmq94f4r572/SfUc5zmep2Ee43h4Jgfu3SbWzBUSWffDsZk
fp/HybPo2rXxBzOd+78kajDxx7bLRM7NhmppFE65tP9YChsridrDaQZfHDlWPpxH2pkn0Dg89o8/
PVbe/PM5/7Pv8v6I//cjf38CoFyFlBmsZZr4v9DOw6mFxc8fdZCt/cPWr8FqubbM/i1Oz0PJxqQR
/nd/E7Ylrw56/JAhEY9R3t3IlbjAqlJMKK28vIeZHFxvubFEgAI3LC6n/m+9h/kb+b1dSo1qBj+I
6Mp5IcM1loxLAcWdek3eertVCms80uneQmRRhvk0LNYEGKEKI0GOeEFD4LzK8OPXIUdSF9q16dDU
UtDvW447sLRQzsIk0IxCcJTHvZnwnz/jeVVh/xH0KWG7OTgNQVkJlLJwNjSVBNyCqNDkeMdm9SC5
9ZQIoiSf6s86v4XeHkIl0K5VDk5sZT2C2bV3GEm6TkNilB/bOaRi0mXjRVvwX/Ynf5jDDwW8eanO
mUotw0DqcQNt4/Gm4fTxVh8DmLk0t5uuxaeuHIo5asi6T+2StXd+KYIvBjonkRQtCWdDH5B7x/mI
jcTwuSmq9W4zGqwI//OC/PqFmSP8Uc9DJmJX2jrfX4j3izqfWXyglXUEGqK4cXDlu/rxK/+/wvJf
KDn9tOC/VFjefMbzfDgvsvz4X/5ZZPH9f8D4Z/l/qBijFsLe/2eRxTP/gYYyzxJKL9hs/CjMYJEx
yP/+L+H/A+YlhxCaQtz8lED+63/1/yyy2OIfkKLw9oWnzWlBR/zvFFnO94ZBFZetAbdB2ROcLTL3
MG+Oah4TxyIkm2Mj/3NLfF3+d/K9/s3h/dLge9D81OjyPPJmgK9YMBnlB86897bTXaj+vjS0Em9D
LZw8CzFr5lU5QhGOjQMQN09z9P1Xf5o4ng/pXI+1FwXe8rpxwnuB3NbfisZ/r7hyyq8rJjxySjwC
0PiTdv4xMUOpOfZeSPtp3nLm5RFDx4hqGyjOkn/u51HzWyonN0zd1tmW0ov8XWeMAoB74kV6qZXy
0udULh8BuGh2bHZK3AzFMfHr23LFgeyncPx/34bmXof+aVVE4/rrVIP49jtQ9fMI8FDwaNQbfO92
/TR4GM7zmEMfBm/mGMetBPBFJUlv0U0lOn27G9sAZ0BkLWrj7URF4dYpyfn1toupxGefUG8IMAaO
XDj/McwrrxHv9ZZFic8alzTkcxnax+zzgMzBq9Jpb/XGVqKz6Arktewe068maQ7AjnFt64bveoMr
4RlnMHi6uOZ77jAHVKbSsr2ABXlhk/8oc/+0Vdgl0JP3MytZ2wgWzGnu47/VtfmfQ0VF5WyQKEAd
Zthvi8E4AGLaXidp0t1z/D7orYsSoVJII7PW1I0A7N36pnGfzN90RnZVbzNQy+E2mxJCxuzddfCI
muSS1MDvV5zM9jw4pwnOAzaPboRu6XxbBnF+P1r230qc/7Xmv3DqPIRE4sKMoX4J55W3lTeQECO9
JVECc5tnF7tg4h5scSRt+w4KwY3e0EpgWvGYmrYRuFGLh81d4hv9X6jAZO/1RldCE2cKiH5YwEd2
vH6knvuIIJTmmiiBCQhwXLGCWCMchL9tO6PChcqjN2313sQZ3l3GZI3mYFmv3KkJQX7j2qw3unJ1
QmPwMNdB27JwvTewF69p7rzTG1qJSqMatlasi4Ofuf1+dp1vKRzLk9bYqmJm4eyNi3RcorR176Ej
P0759Ld0H/4ndFRfinLzRqOA0RCNaSEwYc0eizn8pjdt5c5cRRlOtTk7UZVSkEFR99oV44Wn5b6N
/12N+Pe8lbiEtY61Z7pQAimd/tj64V9GuWmuiRKYPTTUpqafFHXm/L0x+g/JJZzSS7Pe//2ne6eE
gLKFGasNvPhxrMdHMzEuAW1eGluJSms32A3zbolo0Zb3FLvHd/CIEq08HAL3+cy9bjXsvGmWaBbB
18J1nssivHBjvjRxJSg7mg9rPo9rZHsr2t3SuqtiGWglhbRXz+c9bVYqrAlWcDzO1zjnPfXogWtt
b19JZvN4QW6M7lkkDPutCCg5xlJvd6vmK0XsbliIt1xoYAZpUKav5CgTzXkrYZklXey51DQiSuWf
Kq+4t8pLsrgvfEq10JNgoFwE+y7JK4QTwomHbFC5nd7p7StxGQdN3MfsxAjNPtqdEr/bLJsuQAhf
mvr+7z+Fpqhs/OvanT4+GrfU4D9RHta7L30lMhP8Gx3DYoPnjjlFHdpxEFBzrVTWVWUQshxzIEMM
XGnN8MmsIcmMpnlBteClNVEik56F7NAFX6K6W5IjGs00kHPNS+0XM5EawGrbcKmBld8Vwz6Nuae3
4DuI5udvmVndFEvWOaI96T4ZfTp9RMlI77jylEwWg+jcCYZyjYA8vHMX72mThd5hpWo5w1L2ceKl
rp+2eXlYp+C74+p9SlV83qkWD/nwYon8WdyVoXOwCvFO6xxUfVmlAMI92vkS9W7lHpamfEdTSnNs
JSqT3G1Q2WFF6iDdIsxZccyoS603vatacZAJ7kYIMM/Hzv8rWwYLK73pklvlC7HjKRfmPEx+ntBT
joQ9QW5Nqs9ttb7VW3ElLqXdQic0WXFpDQ8ityK3T/Xyb0+5L8MRqSwZZGzBzfi+zOFXx9z0AsdV
olLWbu9Lp18jJH3NU0xZHDWW9ElrSXZ03M8hP1lrgywD3xIFiyfkXmjy5fmj3tjKhdlhiAkBlqvB
cez2agFAdGsjwaEX9L+AZs2hy4KYLT5Ik+7SPBan1bjIrHlhG6rqUX6OOHyTtVs0b4v5Bx4C4ec4
nudbvZVRwjPzFqsMeneJttp9b3rZkz/oxaar3JkwXMdsSVyqymDB0jmFySjQGdCbthKbfVe0JiZs
W2Q3ztsKZ5Gyqy68Hfb3x2/eJSrbwrCzyUvNdo3MMY3gg0XmMH+Zy/KERPxJb/ZKiCJCkPcrNOMI
aNmV5SZXJvJLWkOrunyeGyNVaDD7xG6qg9GM72cqKnpjKxGaLHbiN1u9Rv7YGJGT4xkwucZ3vcGV
EM3NbvXyutuiWgwfsm7+s230Hj6O8tBEiETaky04x+fiWzH433nLZnr7ULUklGbgdtmyLZFZ1n/U
dvzGlF/01kMJzHUDmhJuMVdbNrxBJP2jhEOtN7QSmYXZpW21cV71ST8dl7B3sWzUrIk5SmSKTRRr
NhOZW7o+J1XzDPpSLylUpQR9pA0mKLVrVDXljVN5z71zyVTuhUNWdQ5zUJoJOFHsqEVqK/JjDySK
7rxVP8dpMIwYcbYV9UP7zozNd+GqmYILJSRxerHCzjXXyN2mjyTNdx4UWq1dona468IM6PBjEgWq
9jlD02Krfc1TSvWoQttjXfzUW6LOAAeJ4nOH7obzXm/i7nkikWwZAGWzsSO3We6XwHy7haNW4R5p
o/Oh17RrUtNhB5aieWeg8xMl4+RqLrgSllmNYkKzgLVf6/QB1MENRnNPekuiBCV6OCkiYgwNrPoT
IirPgVOaB72xlVQ2laGT20B2I1RnMVOh/ugH40e9sZWLcjJ7/JTWlcdDun5FsvuPwChavUtYtbvH
2C/tl5w6dbjmr+uknHaFoHda81YtdgrTAtMb18DLxgKBnemmEfJCWrXfh79JT1SnaC/Iq63xNtKT
rBBfUgSs4Rnc+Fis+4Q+CqiaYaT6dsDdLbARo9Lpi+IPnM1PxRB/01seJULjwc7NbWM7mjy8QX+/
37zgk97QSoT6Zo+ij8PyJHJ4QsH5aNSh5tBKfCbeOOFFSrUQZcLXiReeiqrVHFqJz8zBdQarib2g
1yCP5GbUl2q9spgq1I8qTd/LPNuiNGsWhN7XBeqBsV7Ilvd1/d12VCK0wKkmKPyOE9FYhz+ypesf
yjjtL2z2F0ZXXWuWFaywD2k8qjzrazJAkXQm77PWTrGUq9Mp3bkZ9ky5Kcu341Ii94RBot7Ye/D+
VIpcALghskw7kzonsOm8RaXVvcSbfGlRlHy2H4zMrDkQI3/yH+xmOiI/pHe/WUpg4hIUe7JiTeYi
RiXJgwnU5+/01mT/c35aE7By0IFCSUJbPMNM+FwOoV7FQ9U65r7vY18kW4QUfXANuTO7j7Hwu7Am
+9/+mx3+w27gp3nbzlyZomG5h1T28N9lsbwu3G146mUo5UlncXCVPV+cbEYzY3L5E1wchps1+GgB
kNUbWtnnshHYXvSS1Vmtz0ZnPGarrVdW+eFV9NPSrE1d+UNAMzZuYeujavt1XFO9I1GF0A5wRNCY
pypum8N1ZgVXtrhU2Hvhi6oYJuyhTAuaOZWmPqtvXXD6k1wOvmfEeoeiKrI+1h0ynGtGgbnOn6Vt
vN/W4JvO10Sk/nyj+H6+WI6saFlVo3vriCk5GmmyaO0V/BDPRx/N2Emagso4Dr3fw9TtjsVO7dOb
unK4OCjpGOi+8VaWO7tkq94nSA3pja0cLvAdxVqs+05Mw7dz0SFY7Wk2rUzl3l8MJNMBV5MoGkaJ
spb3dfbKVC/pV3FMdmbDV3WZeIm78TFZsquy14QwsqvPP+cwjgjHrpTd40y4BxMoUNuXl1w59qX9
zbloKje/NMJhkjl7pRrm6diXeL1MwtDaiFyX5zPve2uo8eahWW2uN0lVRmU3vdHZKqB9z4ee0cpb
0daiWY0ebYvh45RnH/SGVna4V0xYS06kWpsxyCPtiuy02VKr+I6d3vm8B3R+F0HLGquE/LU/9I+d
q3deOaqlb1JgmFdVrHbrZV8sEhWUL97qLYmS2YKkC9KwZdaNjK8XPmYRXNLH+f0GdFQZKCuv1rr2
5yWyVtDQ63gPwkHrAIewcr7Wnjfh9QR1K6qc7Qrx+ccxu2Rr/MKsVSRQHSOPHqzVFvmGqJBMFfcw
JPWmrUKBjK4GFJm6K3Xl6Vgu8XMv62et7xgoARmXveWYFllEDHD2BpqvvA3QUtUbXAnJejX8oQlD
DkEUzps1vGmNJNIbWgnJtqmXsJMcgbOzNI/TnNq3RXtJkOylb6mEpIS/bUH4XaJxNeShL1dcUata
L94D5drhAWG00g9I81vrwcSDJq47zUVRghLi82i3nSABEstwAD//l1/pvU7wjTgPnSATXja07MFm
dh+HtL9H0OpCAmHv4ffrlYNL4PnY+PVIb2goG7rIhSINOBboXiG4Gt7BOOufdynRB39bgreGtcIb
KuYHKxi3j9Kx5/sWZYJ2p5F69hWsdGe8XqaqeZjtucdBzjN25Xszxuq5k2/X2TRqLWQrlKHzOdfD
0C+Wta+1Lz46dnzvNtWN1t5WsTo2ukhQWespyqzig90NtzF6yRfW+oWtrSJ1VtlUGNqXU7SFKJN7
b4dN7x0IVeZ8QWaL/u5g1NgllFaUrvPJRmtIb0GUkCmQjB1zC79Rv8pfNa2gAuzpXe0qSMdA7taL
Fyq/s+GVJ0j6WBH4s97h6isxI5E3MFCDaKIYIvnRQfTzAGlGj4CDitz5gqdoig/5wKq0Zlni2ZCc
zCC3LyRq+xH9m5BUgTrwpU0rRvE9gosXP4X19DFAsSu3/Su8qEOtxiNurOd/Qe+jnQt0sYm2eUhN
nOWG8JECYnfJaeylza68vkMfP5dN0o/15vhV4U53Sfj3/NL+hXJ1VBwgKI+mRSGY8Df67ENnkLLA
rw0slAcqVk1r36uoo3gN06q32wYSx7CephlRhtBFbk5vdPV2DrMeF4quiTCMRqrSH67rIn2nN7Zy
Pa/b6lp2zszx/LjOTexDs/ZPvaGVc2abZgs9iJ5NE+JrMfa7go9W3cNRYUew01OrBaISZUWP9oLf
hY48wG3/qjdz5XqOO9eombgD0NB3TjOV7GNp2OJKb3TlsGlTbJNLD0y3WOePdrZgI4rziN7YylGz
IQRU9FRWow01KUt2wQGxcL3vqYKP1qRxgyrIYSrlYxbtesnHYnE1B1dOGMfcGdtd5UbSRbdiSLeH
Du9GrUVxlQwAGZRl8gMWZe62r/1U3aJsr3dxqMij1hGI2gcbLCgD56NiRpd57lc9IiGWDefHLszq
okt7Rk9tpKPW7C4V84Vr44UT11WCs0bexc9GrCIhcH6UnvcqWPSIso6KO7J631+cGL6pDKGmyyT8
HvtkGnrfUgnNDDabFXTM2xyTW39AjUVoxqWKO+piq89FDm1T4LwTtRmiOH4ZnPTmrQSmU7TDWE6N
F/XbFtyYqf08Y4Wgtygq5ijHxQFYRsbgTfNhxOFiqya9jE7190OLJ2tmhNe4+dN3rWcdk1Cv1+E4
SlimqTeZAkmDyKt2J7nJuUJaSq845qiYIwRA0SHu4W7BId6Oos93D51O72OqoCN3S/LEi302YWI+
BpV5tRmm5qdU4nLmcnDddvMQs8m226EbcDXopa13yqqiHHxMc3ISJr7E0wdq5B+bznuvtcFV2BF6
4KuNtiBDz4jWo7R3TDtf7z5WcUcBHiTL6hRehPbavbm290Xra663EpfzitF9n80Q2H0riaYuf4vj
jaV3G6u4oyRfinFCsizKN+M+9Sdk0nDF01rvX4BHpgsUfWTiJlJgJ5Pa9Vobejxw9CqViwcBMWdL
Fzdal/GIfcWjW9Zv9OatJLPD6GJmg7cnUoj1q3gzotzXAzCjXHI+a2nksbeBYY5aohNZIOcqsVY9
7BvWDOeDD0lR9Fh6QC+fuw/xaF7bXalXohXifGivGdcVj2U3gp5THQbjuExNrbkFlfvSH007nyfW
JFgB6paZ+WHCD+uT3rdUMtl47gNZ+HzLbikWRMQKEzvDQXODK5EZWEY1LTmke6MNHso1fDdrKhE4
KvLIhIBXl+XkReVYX2c4BeFUpZfcq8AjI/VNA5T1LhXQ+KiFogIF3bSWd1orroKPEqSphmzf4qsz
XLmLWaCxaukRFJGmOt+Hi2H5fb0yd8f4YA8VEmEG8qF6E1di0wJAnw4FBYM1xtgkp7w8laEehh6n
6fOJuwHeZOG+VUZj3t6lqetdY4fW6N32P3TIf2qyc6ctpmug0GBZy6NwiodNs4FiK8FpLeAxCCKE
crvxblvnm3ho9PI2FXTUtyZWqtnoRU5hP0x2EoFL01wPJTBNumwYTPEp0ZCqb2wMI6+6pdV7l6iA
o3qxB7vf0A4u7OQ+HrN3+VroLYmKNyrxprb8ISW/d43X4oeEbo7auNb+/kV6aCc+xhgfRj6Gmtdh
n9yuXefrrbilBOZU+4thN6x45S1IONdL+gWj0lAvu1IxRxJnrkA6iL40jfQRTe3LN/TeYs0PqsRm
U1s43OEXiPLb6l7FlCtfj4ilftFbduXqjMfJmUcQAUgGCPvYB3lzcNZer26gAo/idZFLPzJ4Xsdf
Fx/jQ9zaNPeLcnU2Nn2qNOHJZtfzgvxvXkErdC+92vZT9TdFYRW7sziGTxuFA7F0hHzA4TWB7FsK
vLoWb2r0MjkVxdM2Dl7KKYxTPA8fJdJvg3nJ82XfHL+Zv4rf8bIckbluPwXw+cIXC8P12Vs3vZxf
hfDY2G1uW8OWLCTpYR63xXHEb1IvA1AhPE3F4ANqi1HeuXfp4L1bKv8Prd2u6vLliMOvncuyiMlz
HqVXNh/wYpTPeqMrkZpBs8ITiS0pAvcPlLmvm6rXq9eqCJ7MKEhaKmTChg5B7yK1yRabWrPoqUJ4
/KVBp3bXm4c8u2BInaNW6G2aa64EalcX04CIJLlFPGK1Zy9AYIPtkjPUSxtduUuNrrL91KC8IjP3
FXnMjefqIbKEimgs5tSYRcHE3b2qYsm8p7Nv6XU88Pk8T7nmJcHPsaGmipEJrrCbjS1vEmsli6hd
ng/uFFucVwmJaJjgnxvb1uei1usjChV9lC2e3LyFN3m8TvcW2mzxeom4+PuPKUIlx5WGO/7frRKW
V8sk/jKn6UknNoWKPSqWMDFim1nnXlxe+TL9WgWZp7ncyiXaJqKZ3EKwU4btNsS1+oBNzl//eeK/
v4lw6Tn/lC4ytyWQZjSUFik/NFsVv+J2Sq/qadLTJxEqDGmxee4HFWvTO5DnbfSD78Ju6LSyxl/s
OgIEq9OqMln5MX7MkX1bvEArvxAqEkm2uS2MjaED04f3FnzJykkLjilUIJKF/RFmaayJ25sPE4U+
P25yrdRFqEgk02nyavTpShj4Rd/NyxZcuXmlp3+C38r5hpEocUgEQt2oMIIPS0UhJDR9PYEf7rHz
wavExf+ElmeUFmtxW9ugSHnL9HpbJVAu0DCLndLej5YwxXcinzsojHarObgSpLMjgzodGFwGw2m3
AQnyS9CyF2JUFSZq0jFJkGZ10C0Wwsez2e6/LhVWugcxDJbmoa7iktYlbmO751fmJMtedRXWYM5S
6AnECBWZVCOG32Y2m3IR63pE9Xs+YY17IdN9YYFUmSLsVXOz7Dggcduonlb51c92m2PPuTD+CxeH
ilEo/IayfLxPPhmfvaa9NS09agaSvec73nFio0ymvbbY2N2hbu3bLAgvCUa/NG8lVrvEitfBStwI
JeyHsN5upAi0aqJChT8Bly6bxWPeWCjjaN1iT0AdUKu0KFQEFAYJIVY01HJjAGtRWZl3lbHpgcJQ
ej9f8cxqh2Gu+ZhjXT8MVvXaK0I9qqdQQVCm7UxGjclmVIXpo+ckN76e0JxQEVBbgWPFYO6HeuA8
jW75EFT+33Nj/BcER6j4J9tKgt5xKBMvsvEP2dh+XNZRL/kXKv5pMboOqj5LMs3rsxzkbVg3ekVL
RHjOP6XrGE27Gky8XzbcU8tno8719reKGLIsjJHdmdPQr+wdG7tdGcgI6t3QqlKRcOIqmXzPiYIA
0SnPNKKx6Te9bFHVKrIwqghwqqLoH8u3Uzm+bqT1/j8niy+cJ6r1JC9nB2cv4hIwwtNqmj32INal
suULh7iKGcpz/Oppme1FYvtjbMsDXLjrEsMSvbkriS7obIm7DgKhnhxWNBeq4akRc66XKnrKK3Ro
26nBp82JhmJxTlMSAtiS9iWbxJfWXX2FemaVm/vSlHn75Apx65l6DQs0389DyKj6uc1jQijPG7x1
pPsmmbCn0VpzVbEoTEig05nX89QWd1lVfMCnTatTLlTMkLGAWc5DPueIu9cBWxHsbfxJL/hV1FDl
TEVndeRyzYyJwlDfr5XQAq0LFTLkGTWvOZ9URdRbdRBY2h0zd/2ut977/vmpE1JksW+GgnnbYf6Q
tJ8qRzzrjaxcmrlnTlu2v+GCdDj5tbsBc5z1EPHCVULTDIThW9QposYyHsrqw+I07/SmrYQlZ6zp
+b5g5ND7knX+93nzv+gNrcTkZGHEhk2NE0HzCg8iH6YIax2topZQAUNFIEaR1M6ei/tPdKGu+rTT
k+0XKmJonCZP1r3NQThVJtie3D4A7tULSxUzJMNpWryRVUlc8+hUw+tq9PQOcBUxNOD3k9ir5USb
t4EtH7q3/TJotW2FChgypeywqWG90yFbD00jDquoS73b3lGi0gnGvBrS/ebJ2+5tloviHaaD+C9p
bUQVM2RMuTXEDeuSleKY5vZDGeoV4oWKGeqmZCwtsA+cJ2ttHQwsDe6DGdig3v2g4ob60EAKzjGd
aN3mR6eXp1AGeuesqldkdc6WB6KjJTca9aHe5Fcp1g9aK67ChjY3pJ8qWPHSlo+T6Zn3gVV7eltR
xQ1NrWWG5sLER89/HIzgGfHxSG/eylvTLWL8DUeAzdOQTyb+g+14m/lLdol+9EKaoooWud6auDi8
+ZHfTx8w7JJ0oEvNvaKChzYP6DSWrwDv4iBqRfIYz3qybUKFDiH8alROS2+4aSf7zhtj82g55Xoh
Pl/Ia1X00GB4+TA3HThBWzrHMGvE98ROa7z+Bik1v6xyg8qxQ9AJTxD49HNwaP35MOFoeeEPeOmz
KpeoKdeNtyYoCLPAjbM20CSGMKNH98T39TxnqYMVnZGR5aF8dr/m4kvYlpXezFUcUW95WZr2dEBb
twuOZh7cdlk9nbSiSUUSmfQ/y7AguV177zTJODs6uTfpnYwqjsjFTiOQ5s5wyK20OWR9Cp9qTGa9
01FFEpV9P5Wt3WL5MKZXZlI+b5seFYlk8/x7NpOFh/LepRziID8kaVkf4lVPX1WoQKK8LBKLQxdA
TrgOx6DY+lMfpLpfVJxP3VvwzJ19jDA8PzmGXfja9PQa5njunQ9ttZSH89yiXIa16IGN+W0eNLeK
Ep5lizd3MgMPKbOwPWxFlkdFYug1QMUPpulPT4o18bAEDXxOFgd/U2Gm98Yw6gleYEdzvioVhplr
YpleVCE0/ehUyRh1HobjWgGq4oksux+Fu1iMbg8dRrTTY912T3pjK1fpVmFgjpKyB0puXe78bQgO
6ZJ2ejmAiidqXSkyUe4pevfVzsJPRaDnPSJULFG7VB6e7TsqeY0/F57sKZ1JPTEqEqDzz8nbs8QC
tqBmlmwAZf107V4Z3hK+11tzJTzDxijzjv4Q9EbALDij3qAK1OhFkYolajz83aq43VsI4hrB0mi8
yAB94f5URYDiJqgKumY8Qkc3ftjK4Usg4lzvVaQiiQaSi9wayUXF2BqRWY9/9fWwXWut+C8IoqlP
hrjLKbKMIVbAXpuB3gj1lF3gpp9vl7xd8i4MGL0q+1OeOeth/j+cfVmT3DaW7l+Z8Dt7sBAkMDHu
B5KZlbUvKpWWF4YkSyQBLiBBcPv190t13xkrJbvuzegOO2RVMZlYDg7O+ZbuTHo2/wlDNJbdiv+h
9LTRMdEUjsHldBZaBtz3H1+8g/WwijwudHYk16aHD3Zhzhzxk9OTwhJIiWMdkeb5w/HRkZj3503m
ye5UhWrJ2COSj4vKpNW3RWjPq36ewodq3kaBgKXobssnGLkiFVI16c8L46fooc41vt968Gxaox/y
tr+dX7vHHQf1ZxQbP1X/KQqnok1vyMwrTnawpxOfvYMRfbKVs3o+b9RP0tu1y0kAq130nI/yA46b
pEId9Jxns1MEUUDmxpqmxIyWZnyszUYvAIdqs79/+nEb/jw67BRB1Da94HmLy3mdL/oGNuT5sxgm
ACxBtAjqRNUsvqnjkH6DES0/rzjFTpFFY5NPup8KXK1dc7MdazA5VM5eifHHtOJX3+hk3w4Rh0db
hWMV5GHy3AyiYTut5ABO6AJdtl0/LyJI2mFzXZrncQjBQx64sxYCOwUfdbCTdpUMONSCiziFyepL
Pwr+ylyFf/HNjv/9T1kaqUApnhrMlWXRO5i9mpTS/DzpZ3YqfsT9UMPtO+e7xc0m2eKQZbXy8Vnb
G2bbJ68O35hqXbGIhSb3od3YIVr78KzAxE6hR1BnXnI14tX7dbicLPCeOT3r4GWnCkjL0oZtQPWx
44MCE5br/Ai8cP2KoMNfbL5T6FEEG15ltZO7BcQG+KxLKt8S06HlO40VLDlxZJJ+H7f1ir6Hb+Rw
1tHGTnFJxHULvCJRwlEe3uFJHQbqJqetI+ct1J+wSehHwsgDuyDSk01aS+ckoOa8eHgKTdqUG0mc
1/GO24Y9T6HX99U0aH3eSj0FJ/GKFCaosJjiqExdIbfEWXpeq4ydYpOYHdlcFBiYep51tpb8yhbl
edUEdqqUFEWBquWKh1Ol+z0Jmk/jtp6HG2Kn6CTcsYJhCo6BrZT5Rd2+ON61Z6VD7BSTNAFWYssV
x0Gu3GNnmuaeGkLPwuCxU0iSOwb3qqhhY0om5J6R/Hjk4fz94fnr1IKdIpKWjq61IQr4vrL3n2FE
pEmCxLzn2Wjr9c3ff8hfRP1TWJIztjQkwOiYYHlBAj0mtKVnXXDZKS6JONCI1glhmUSDSZsKwOS2
Fmeu9lNhpog0qlscgmckeJF0UJDcD6zRrwz+X43LcVL+dBouvKmiERZWyFzmzyw3N1BJPy9+/QSV
yaHgKCGfsJsWmkJ9+a4rwrMu/cDz/fjWMUXPueMYk20jKA5XBYMUkTuPosROoTJj6Lq4q1Hbqjc+
JxI3c7qe59bLTrEy3UZIQzSwMsHonqFneN/FQfVKzvYXc3kKlWngFj/0vjmWh00ALqjcVbl/rWDx
vTLxi4zwFCuzVeOoqykE+qEZZHPwBZnjJFBlEF40tasfWpI3a9IpRNBUllX8NgCCdMqogBJC0jem
9JkHCO74+3BQ2s82Z69pGFD6vQz2i7c7hcEVSm6kmNDyAAdJ5jeFi9yYVFKzIPGjL+KkGproqSq8
KVMadaI7tB1fOnvBptFPW2LXDWq4AEbpleK/LWB16JCWl5WP129r1cYqAXraZEWh/OXUjWzdlyIw
Y2bXFmjkFRb3HjLrHnJxYg5aaOz4Kk7yyDYv3aYjuVNztTSZ3qbcpMy3+WcxrbbNKmPmtwuxprgF
/DD2SS77sk/XdfJP8zpt8TdmmryEAJY2w1XbNfP9Clu/8E6XRkY3EOPaiptNwJTh2gRtWcDGdhva
F3Qf4/l6nXXXNclMxZhviRwGu8AIncAQMF7GBrKRMICSyx7W2psBPrajABDyOh8PsGk11UU3owD2
zq1sVRfrKmuWDm7Ii7fwcewfmg4Xv/tNirpODI/a6kqRUJO7Vg+Up8qimn0TdGUzP4ihbxeelJDF
EQhgtFMoitZwa23S2tR8uvGDWqqPM2XUXhariTwFiSwaqseAw2XnpmSbh+oS9STuHn3oC4u2LQVM
O2F+nujj4EnrLpHRFzJplk46OP7U67aHuyxMtzMx5LXbhWXRiY9jG8x9nAzas3rNHImdlFA8N26G
44FvjPoy2z6n3+C0MPTPPAby6cbWYm7vgzAO1PUwB6q593KbMAFyMrlP4No8tSIFXX/dji+JNl6T
xmA1lM+T9qK7L7SQOkzDHpZbNmlG2o038BKI5IthAxpP3pktLw+aYJTBEamKvSy3vLNJBJTXU+EF
ne/HpkERIm7LSadzM7fuD9XN+eB3Y99C258PvbsG0lmOHNm1kBEB3XmZ3rS5Rl8BIk01fa7zkrPM
doXMBmeJzoKtoZh1ERK49LVhV6Zkm/WG9kwz3vUx6++KqQohiVg06kMeSltcRTIecNNzeTFs+EKB
rnH368MujWRzHBx70WEUaMbpPLhsNKJ6R7aucxdcNcEVKpJDgDJt2ZDdOtjwgfYNvRzlxPu0bTrN
Ero2Pt53vDAyUSHspBPZ1/DIVKHIu2SaatSma9g7fGiqdl4TWciCJk2AfpVxZLiQMMnYQ0Iu/gDq
N3q2dti6tC3Hqs7CfB7WhMrGXgx25u/nIVpF4oS1BkDlSs4ZvI4Lf2FFyP+oximAE6qO3sSD6jq4
Qustz0QcFt2h6y26NNOwFQmZhHrmq3BZq6J52TvInZR3S6GCfQBnh/YS8EL3oe9pcVX5svzEDMVb
GQO5wrSeo5lfjiqvuicbwMIrLSk0dbKtbnqVUNuo4bFfpXmsO/Dkk2HO6cOSG1lmThMis6iWGs5t
TXfZqc0+5jbAZW0VQT5lY+ueatdHhzWGw1a28Hge9kHTrnY/DnSdd8iehUkgteG/DkXLyS0pTVcm
QKD0+rpoPHpoHQhi82WrTZcOeVC3B77lrdvhzF3dLVDBl62ch690KzA6TaEzF0xFgTjT80vT0fGl
LUP8ODoW/Zhq9IkeS7DxZcLIKh6WqY/NFfyXBLAAhXZiz8NFvjE9Nf46dBZUoLKzs9l7v1XBTVdr
7w7wm1mu2xp2yYm0UGVKp4Kz+YFxDY1D3m/1vhnWZYHzM1m3t7aVy0WMHslNFZa6zSgHwViEKGrc
qC2qSbpEawe2ZGfcTR3NUfttmOs23hfCx0uijBxYEnRttTz2qkQvpOBbg3+GYCyjA2gk3dFZ5CZb
m3YCImhR1fbUiXLmGWSEwawjftieQoGQAYsJZc0Hr0ZIZcMRb+JZ1ZbzbQ50Lxrcclzq3bwyvqay
ghRUYnxk/EVV1/C2TQSf6oSD6X1Necn3U6OHF7XCy3BeBzkcegNE79WwruvwMDetzdFzAsg3erTd
qv0tzqJc3LpRrW9XZWm1DzYQry+0DKC5kJqewxYNJjXRtyKO3JpoRXgOOmBl1FXtIc532UKd15hE
Fz23mR+hgnU7TpWqYAtFib7GiupvS1lVoLXPTYHuK6x6dmtf0vmxPbqk3XOhO556Y+nHMIbyHMp5
TQGJ+aNuyltp476sr3khY5FBBpPkFVQ3RppVkGrdjV3xTdtgfEHBfstARsFCL5Xq0yCGlh2uB2H8
WKNn9S5y3fRFbfXSJ1T7WKW5ysWlrbiFBv+83IaO+KdKhzJKuwGSgNZofu2maWqTcO6aa1RsinQE
jS6ltiaXoWvV9dJtI8lmGcHJUOKH9AfrSvsxBH/3wXS2XHQS5jbqsrDDun8CQMyFh4FvpE2W2JFy
r2ujdKrnehJZz3z0geYqQmU9GJctxa4Og6Rjvqcv2FQ+zxZlgv6mqLcSEnp66/bG5VV4AZiVtgmW
nruuQwdFdLJRfVlyGAingfRhn0B6Lz50pd7GFFIUQ3mQRsW3cJHrfdJVQb1ciFJX4RWvJmp9OizD
Os7JQFbH760p4zCdWxgWZcrUxWPd26jPrCPVc8EGVyckn/mYOl2PSevpMCVDFJn5LtAq9mnllLns
2rpprpc43uqLMTaBe2KMbj4FHAftPl4gBSnkWvG9lDboDpXWMSo/PmwS6Pz80dCpbfeDENplShT0
yiydri4k/Gv6XTeTKqsj6VIeTkinnBHduwnuxlMyOpwByUrrD7Uc1HUFRngCLdwHbXoY2VZcM0R6
UGhMVi5Uuj1DxpEs2Ix5wleKQ3oiUt8tddkkFTEzgRf4dBgN7hDxTOOEd5Qn+KQuG1R+v/jq/Wph
G8wXwQ9LNUlUYWyEnjcfcY75UEPdM1iAS38ciW/EVe5LUaTTYp2/Hbchn9LIFTBUsn0ZRHtue9BL
C1D8mE+QxBTzJSVt3Kf12GiTLGxbzN7KaOzv+FR6n45jw4tDtxloCi+VKuOrMUY+kvS9nfy3ldVC
JeFWw9pvQhI+Zy6fZZ31fcFIWlHkDtBfX8jwTpZ54LKeytxnXQGjTrzQ4p5RJ7NVukF8+gZJPTj7
XOTTH7OX0KfpwpxU6Wywmq6juFd3qMhu+UUgkFxd1J0T67MahlpgLbOZpG0xrs1DX078vRWWYY+s
QYcMReVBn0pI0Dboi7OuypyDxNsFD6BCsOe5CuklvCBrlYEIVRRPBbhP5K5RYosTpAPFoWlpwDAC
DRvvJMMlIyvnOVeprRV95+NgMai9VZFpD4GHy2bSVshbUyWqht/VQCiUqakceDfT4sz9xEa0QcsQ
Ig5JtAGqdxCqNPV1X0r6jNr8FKeIm+1FzKi818tKxkxHtnJPGx3mJ7w3+cxlDlHEDqIH1SXZ4IWS
QKRWTl+2aZVsBzdv1OmWZpzXTMeVi19ALo6GQ4TZN3E6xFQVn30zwhl1q9ClTYqlVc9CdouGqHMZ
kV0AU9wqXYORtPuihbpu5ofRr9fQmPJDGhYt67PaQ8kuRdJPbqqiXSZkv65urxvoXL2DUookSWc9
tCd7Oy4QFo3t8kmxdqElQCbz3B7chAB9cPXYdjs3GLDj8K6Tgr+8FiXAkTh6d573QX2POG6WN50H
x+h6W0vcVdmymuZyWYRi2RDDsynLF7rJjI4sDNONRn14qGYmEW8mVkKyexzX8UC3CNfAWcP9+AVz
zsU1nMSb4attcYReiCjc+k+GgV6U8ogWy8MqypU+8inw5Q4yQbnMWk2afRTG9H3H6HhXcpz9GaO9
F7gtNCP4D4CSiKwO+3zLVNt5f7Bu0TyToW6DS1UCbfeIRJT7FEab1fBWNpu1twZqb8i4pnZB6aMc
hz3Bk+/afEOC2TQlr99qJhp/o1sRq/dBLcLu/cQaEt3TZZzlYaWSP09ccIt1Vtv7bhpEdRjg7yMy
pNXUpD30/tvd4lXLUpAfiPoKZBe0A5KKbjNgf6sPboI4yser0KLtkW51X1vsGNttSa+FAoI3BuQu
vsKqVxh/CPgE9xXJ8+ABvlBIB3QeYAdhsnUZ1aBTYZ72fCXrjNYJxM8SGo2egK8QDs/hWEdYdOCN
L90H23k9f1EQocy/jCan2x9qwsp13xjDRiVHr8Z6wBVVyShPfc2IT9a4W/jO9UeLuKpS87U3btBZ
veD0SsxQ4HJbVGP1KWyi6P0CA69jVd4WJIJdfIwdgC7RXOx9gzNzzXiAf+cwATB+Xq7zcO679YHC
4bJcUzVxM9kMsaBsMaleQhJF49LUZUw73F7GcmWQ5UMPUu0g8+tMxiuzuhQ+CIwkQOIUFlFhgUrI
hMv2y2RAOkcRGtTEJs6QNhKIvUdxDjBwIqd6Dd9TpnmMTKOjQRqWdVXcT3TmxVeE2b7NZoW1tC99
H8tLKSYLtwWhlkF9UOXA3JMvUSF4arvY1qkTUVvgllF4GAnXHMEvRhzNd4LSolIAeI18u8W0RtX1
Bt+TN6yNKn1BJz7194HjlGUTIoy+6rp+fgMDVDi22taX4aOtzITsFLUC8tXDTpLuYgJq4QGgpmlL
B6Tc0xu3OjIlYmua+mp1cz5dlI5ytLk29g3Inpkkc1csnwhIBG+kLzzoIIF1A5RNPW+zuvOhvY7n
ufratmvubOIYtMWQwncGq5DC4tDs55rEGt9SQuvf2bvGyu6ATejfl6TOZcInLw8s2uQ3TWJcVyNS
xyJd0SxxO26quL4dMStWJ6b3qFIn69h0dbLpmWMm/CYe4H4N0tu6hUtCML3Z7MZwypjo2UOkRtZe
c7TrOHIfHG9JUbdiAICz9gzSww6HHpwvFd+zHpqqO2UZN18WWrR+B11RF8LesKQKewsJdmrtgL7K
GBCQSxZRi3umYG/3IOCY1aUcZeg23XBJrrNqG115vS2VcIhvdckTgKVBEq9w/xwvOQTob1fvC53A
VWqWNy5cB9yhgo5XLoGrbPRO1E7+wZeAjB8IdW65L2Mw8fYo6kJUlnUix1dYWgEnMKDTyjSCEf0j
HtGLm0kGckQcotRjyKEiBz3hptfmQKK5gWG6l13EU2hX0BdKUHlKFkhNvDE0RlUGli45bppL1MlL
nDegE4YAS12ist5FMDYzXKGeAwmGlAT9UAEqgDAHoZdpwTUgsiTM+rwDjs03RZ9fD7Td4ERO45yl
uOLJp7nsVZwQNcs2tdJV7yOIol2OXT6wtGCNfJt7CbR0b1X53Bd99M742IiUElN9Av1reyNhE4GX
nHGg4+YTqmQquXqIprz6GBNf0yyYTXuJD1kf+MqDHQKreTSFHhmSpWVuUp9LdyGKZSSXjV6BoA4l
lkZqjYBhiZ5ghLTfkAYUe4hp2wLnnIf71JwjZF4Fw9yVb4oj8PejNRZpDkMnJvwGWm5RvmkAr0eL
huKUQr1G4upQ5Si03Rk11jduFWSnfQAZnwrD0e+GQRv5BFFcMqdxwBB1c5xarc/QPhd5Nngk9z0W
WEBRSgvqIRELqkjptpQNRKdRHUlEteyM6u6YiNe3MzP+UNSSrNdj0bXDF7eQHIdFM47FVbC6BixI
IiuupkSDUvOwEM7rVJm+6ZMw5kHwwPu1vB15KUlajDa+3OQS5JeuXaD/3Zm8qN42BdzzHnJZhQw5
Kp2W1FdF8UhiBgcm5XxzJ9zEYUBS5916u+BSfcn7ub9ecxb6FHcnqAyJHAfpiCuZeWjDUH6mTV1X
mYmRmSSdqNQbUFDNFVrhFjJWfhqQZU7V8oIaTYsMOgDRFVcb3Y3XwRBHaMwO8/qOdPN8mQfDxpNa
5frOTl3zraZx3LeoQ1BEi3ytt+a6mXDhu54GqXTiN+qXdDUL7vmirQOIQwnM2YXU9eTKBDI6Vf4m
FoWV14EOqqvamnpOh9AswRXLvbcYzXj8ChNBUyTCj2Wc0C1c+4sQIlMfvFyWKUUel99XbGY3Ya4e
vS8BHoXgnVwyhM3t1vHKspsaTe6vINLHjxINiw+rxOXiqi1pnR8GWhNxQcJo9ReweRnGZOzn6kmA
nvgYjnnZJ0Merx9AW4zfs3Zur8zI2x1pp/1aotYi2i8zx5ZIQufm9+gfhAnQMcjW0K1H5OzIXYH7
5T1H/RveWQ4Qgd2E9OmlpNty2ePsfASHxgWXTbSgRFpH+fwYKrZdTS4WVbLmqr4q7MUXu83JuMLp
bAnJnMUXo4K0RBodK8El1cUbVhfleyqxuCpZtcAuhcJfwDsStLwB8EWbjo3BVGjYEN2tRc3uomJb
P+Uo8r1tRO7uV6tGelAtfVFkTdZ5+CaK6Xmra4rC8lgUV1psxqLkJ8pr0ZflJSYmSKyDyQpwNHOz
ZqMb5ibB8Iu3ebAtUxYheR5SH9QVsEKosX3jGwTmsBs4atBwclRPCpfm+0p5eR9w3TicOmvhEopl
i33q1vpRk3mZ9pvlodmV1Yq660TC/gOQbITh5OYc1fkmeKQqGC8pJyOsXfK5/RKKbf0q18kSFCBX
0eNIaOS3Fkpof4Ri0vjVqJ9MmiPu5qh7oDSPSmTJ3rACBWpQ7Gb/oWdtw5K55RAzqIdhzLNOxXpI
WCHyBcnhutz4Zal0KlCffwYKhi9Q4gnaApdSN39EidC2+ynq5VdsLHaIou2uDXhzpzQ1t3wbJpNE
lvv7PlLFLcJ1/Nk0MCN/BXXxF82mU2kA6DqPzooKsPh4Ypfgrq4ph7TSefiB+ATpUhOUNphpgRjB
Eg8mpFs1Cz6c1wo+AYEXla36SR+bh1Qf9IRwRNl8ntUNO6V991NYdQ6mwbtlOa4fC+fwavPBWVwE
dsr7prxbyxzH6A5am1QeqohsV8yhE3oW7pFFJ8MOtLpGwRuQynmOnkh+w5R+f9agn5K+11Wj1FJu
QF2FLtmK6CGI2HkrMTqBDaK5BMJHi7VSFPlnOzcf6CBfA/b9xSo/pXz7Nq5zXuLZosjfObmlOj7P
go+dEr4rV9VCL+jWlkH7UTToYxXTx7MG+5TwDeGnlUMZAIJmLZwcxBxxNEG/nvfsE2AgH/tS4VYI
UnbDvm5osKieLuc1sE8J32gdgRDTH+mZcfAZJnFjRos6PA+EduoSgZvN0nABgibUb3SmcYF+QQut
Pw+RIPiPiAQerigguuMi9DS/oShVWL6d+/CTbVkiis+N6QDG9O4uWnXKrDtLPoadGkVAKxKF9wjk
qXBcXlBaTKOlfHfeSjnZl3JErywAm2eXDyt/qEwZJvNW+PMCyintG23RSG1lCZZ9gFbO3AeXsS7P
U2Bip7xvMROiImIh3MVRm0XvAtAF3KvPGpdT3vdULHm8Qb4L0Dv1MvXoSaFAd+azT3Zns0CZH5Vu
wEsGdqhjv6tbet7Zc8r7nqKtz2OJ10Ytdz+3+qMy3afzRuQYff8EQhognxmJo7BezP2Wztysh8q5
LTvv6SdbU64AFhQ55B21Vw6G4UNGYUrxyokZ4xV/gTs5pX0L1HEg2QsuTD175I4Fz2GkOpAFsAtu
0RdGWUsbe2giuvzbQus/vyz/VXztHv71dPfP/8afv3QWNQN4M5388Z/PXYP///fxd/7nZ378jX9e
fO3uPjVf3ekP/fA7eO6/Pzf7NH764Q+w3AVK9hHN4PXpq4ML4vfn4w2PP/n/+pf/8fX7U55X+/X3
3750vh2PTyuqrv3t3391+cfvv9Ejovk///z8f//l8Qv8/tvDp/ZTgyX1r2f9zy98/eTG338L4vgf
NOZMRrB4UFJ+B0DOX7//leT/ILD9JUIQATkocpScbAHtLn//Tf0DJWNgHIhisIJj0VHs2nW45v3+
G56nYiYVqtHAEJMIONP/+2o/TM7/TtZ/tL556HD3cb//9l2l/H9XiBCRwkUVio5xHCnGo1PljmP5
2IUKcLgeXOY95FjoGxZDJ33b0HZjcmF3QTONl9OGdnCatwx3FxtFt4LU+oYHxGTMo4ClR+AhSByK
C9QDegfAyxhkCiCUiwjLMAMEQQJ9srSvgMK/U+lP3l5SFochg+DK8f1/3KK0DoRSuQLmNojkQ1Pm
1bVSDdNpA09oYA7Ehw512QR5HloEsWnLK0CicCuyVKBBFFYCjecS1xVS7TeNQVhCD2QKboxXrrXo
aEf+I/xlnwSL+vcxCYHeqFr1EQBlklHNNYwdF63SflmXix7spOsSOU6Wb+OYgSsAAm1bdndkaqpD
1wVuj/xh2hsv2b5HT/F6aJrllSxC/rDfj7PJOBZSRMJYKaCET8ZDDKTpfG34Tg7N8lyjReSTzffQ
eUdFOEHP07zvCWqOiR+mz39a9P9eWX9eSd9JcD/ORUQhxsLwFlEUq1MyWFujjS69ozs/4x+bVurt
WG9r1slq2Vub7+t4qDPgmVDXnaYXdMjM1Urtl79/jR8j3nEEsJxlHEHrAyNAT7n6XWmhjLDIcTdP
KN0GsDhLyFx/C2L5ErIG4qvl8Bqw8UeE8PePlAIGyrBzEJDNPBWmn2D77EHLGtGVR0cBwM33DViq
TravfdDPswuf9IjFaPELilvrCb60tVPRii0ad6GGuGayia27yDsx7tuehdkSDyZxg2RXetLileP1
Owvxx9mNpUIwYIBe4YZ3SiTMMbOFtX6EmPcIdI2Fn6GE8kwmXRHv4Cj7bNs8T5YadG66vQDi9drV
9VdfXuH7cwVR0einUXZBEUHlahh3KEy/J3n3aemj95rDEKWfx3Qe6b5to+e/X0zHE/7kSytFELMj
DldbcbqkIe88k9ZXI1SknLisKngZREbat3//KT+vH0kVgjllUiiKGPxjEPMLCmhAcg672FRltqqw
RcAaXdKa8DWi5i+mEZ8VhThZolCh8HyS/QJ8MpveiQHTGF6jb/S2p+JrULY6rQixKNsNu57ADwIN
hYyN7pWc+/tW+HFAJbp0oL7geMNZeHq7dOEmY6ywYTdy9sdguhuyDKirjx954Q8wWd13FhLX1RJl
uozfkEB9nLVaU7ExtIQWcdEX4K56aarUvKb4/otZ+OHVTjbX6Jpyygu8WizUFWvVgwrHz5iaVyL0
L8IkhiAmjDCO8IR4+eNso88pF8ioDjsdLm/gcX8hO/5S82FAn8nvXKD3JSlv5QxCHjMFWA2L/P/D
7B8DFl4BAZpiYYecnSpRVhqYafTOsQhk36HVa1U2W/6ajO7xrPlprhXSCkIpA3r35Cwina6bmUz4
FB2/Ldb4eayPEDxga9Bz+/sd9HPQlzj7lYR/I86f+DTo6xD6n73ww45vdjhsRfy+6lb0sNCfvJjE
KAC5Bvrm7z/zV18P0qMIDoJHIT0ltaqB0mjRbtiF1j8XSqGsWQ6fxzC+Qsfoj7//rF9tW8bjKKax
wCf95G/cB0CF5Osw7OpV11kT9EsKcEaTFmu3pKXV84UdqymZR/m+K+aU9Jads26BdcG3hY8NBN1O
9oef84CAzDNA3yG8VTjir4/1yj0g3Bm0Rr+umJYbSnWVLVV3gbz1CcSt4JUx/+XmCb/Hf4JzAEp4
P24etMuhr1u2w04s3XvgFZ5wi7pd6fhsqX1BaveAswvwBPEtLKHotrx2E/wuOHG6ptE2QpBCjgVY
z0n4BNYR2B9XDBCKm9adnoIbZUh3YXJd7kbR7l3odpOpzB6aG0GygLgYJCUXZRbA73IceZi0K01N
GOsk7wNzgOACyYaufY2c9/PiVJKgzY6MBC9J+UmQIZCWLTdBKA6u8G3lubwCS/YiluucbFMwp3+/
PH8OnThKjip8Cn5EMT1V6nIziwCGqelOoUH3hzHVG8E7/m0KXktvvyvy/Dj+2OT4MGj+CVSFTlVv
tEa7bTEh2VHILAe1fb+BJJSurXtYCuSVVY6KeTGs7R4KRFdLwVQmFJkPFu1yT9Coa2MOUFG5ALdj
4o9jJAGxm8Miseh5HEaBZIKW5eMAwFES1o1MBFuGzB4Np7kP05gsX4rxNS+D07mKCY4CHP7IaY6Z
+2k0nn1bRrbsAW3CBQpWEo18XMAKABgxzLNqbl+Ly6dJzb8+T1KoBAtcJMnx7/9U1gCOXk//h7kz
SY4b2db0Vt4GkAYH4HBgCiB6MthToiYwipLQ9z22U6Ma1CruxuoL5bV3JWaWZDkos6ccpVEUIgCH
+2n+/zs6IvRNS3R+qlJd3nVRaAe/XhPvt+TLVSwhHAeLHBX798623EpEkejFujFCOvRrHX9GqfCp
t+qrDoGi26/Fby74Pj7kguD9sC4R1JgkIJcP9MPXmuspdqTIlo0RqehjDfl/gzDm1WjFm8iz1itG
+EtpZf2uBv8d5fLjmrxcmJjYvASJdLv+UpVLnT6ltTtv8qZsvZpTyKjMxxDlqZdNnXk0xnqTyvTJ
Wb/FtvNQ6skNwxSuQiKgtSo+Gkh8vNGNfzeO8P1LycciUWCPUlglLPt9a2NG+NiVvAsbt+kcxHCR
dajDyMUDs/wOGvHOfCUl13Kk/j0BctEfvO+LZYs24KFGL9DLKPdbyojYV+rAUsaK6KnMNqsy9MBe
xaucwu2CHMgn80PRVFlblgfd3yn5/Ov19zfLwZG4Nvk4DnHWe3TQAK6Ja2XzJu3sHk1LXiDIZ1K6
VOsrwvaP6RAliMLyePvr6/7lqFa64JAkE5RswZek4ed1SM2G/XxOJ6Bi2bfcXunfu6rIisCdEecY
TrpeTeVQnWyYG9sR+5TChtb0X379Mb539H5elQQKwrGEKXU2zPePZMgbE/ajNjKdbjK/yDp8ycbk
ZtKNYUf392s2DfbjSGxzQVm50X2b1ss+z9egMNz4TnPaQ5Yr52oYs2o/twops4qi0iu1qj011txu
LW2t7pTWxjf1qslDZq3i4JYoBys9L18k6Il9hfb8U1+vxg6hvLsbEA5TdyibbaPQmCAg8QqU/lD+
x+JcTeWuwTXkG0tT0N0vjcNspZ9L6mtHQSmMYpuY7xFl8SEHK3BTo9qiVn5uJnO+R31Reg56MxRe
nTw3lUy9ZMyrm6IDpBO7hdrEjUgDgtE8DKIJAX6eNda5d1KqIrbeOqd5EtlTpqpU7mqFFO43gctf
93gORsvFiQSCkzkP74KntUkdK8vbcTPhnv/i5E34ZIiw3Ber/izxmf0mHv6bRciDJ1ojxaLC+Jc9
SVuaJZWDO21w0jzKyHriGX5GB/gJWxeahCkiper2jTI30aL9pgLznQ/389Ljyzq6jQ8Sbc5f2rVF
spYOks9xw9Co8HkQteEVCXaKQunhWzIaNhL6udF8I9fme3sKpw85KojHOG/VKVKV/W1MRxZiOmun
vujAUCGkQNXTNlUCI/6ym2X6Mt/jTDN8t2wSv0dufa8zh2VXI5MHQzoku1+/Tn/dTSxeXMPSXepq
uv2+mZvLZXHbaeJtwptE/7xNbls3cW6cembt2HF4cMY5wsOkcuM3S4dA4LI63t1Qih6cXnwCF1D2
u2guFmEfhSFliBDbULLN0jLzhHSKg1E5fQzs1q5fGBPX2WgfZ3Vo60Qipi204iaURfllxg3zISqx
ekz0pA9lJ+fblYYAFaRssE4pxpyPjo0Gz6jHb/kwC1ycTnfCGJafHfyPi9eEpbRQwjnunhnrCFMA
flS3cyNfSiHOusrFnpFv1gnRZYsOvnha3eLVLMuI966vDiba+g+tKtSnpXJROFZVfo33cj7kYav2
tTSaW0ZCK5+Ixb0fF6s+TxfboB9iGy42NRP2DuAP2n2Mcfax0lVVBeOFVsB5uy/lUL/EvS52aWiX
6AoHvBJl3YxewjHzMS6q6Ym6jbvJrMxoGUlVJX7dpBGAo4r6wqY2dW5EUbTVVdLl3c2sLfx/WI3V
KUynlTnb3bi+atmgvRJni8duMuWrnJsB04+bcWqLzig2aS/qlzl302BtpvkuS4d8CyJsPei9ltwg
QF3uxBhW/ogjztM6AxlTn6YiiLHtv8bGcIFomKPuRp4j4f7XZV+ZQdeUzbmNqCZvs6YM/XhJ52uJ
ZSWQsR4127RGEOyHmmbYuyXsuRf21D2iyGvB3kR6/bKOeb3tmgJS6cVrdhaJqK+7ASVl1iblJ8ds
kDTFcb/FzqcCN7JxNiJ09EZb9emmrbIs9WrKui/EMvKiZE0mL1Yy3eMJUpvSiTBWmVVzXLI03RtJ
k33B7DzcYsq1kb65hbeKKT7nxZweF8tIdipNkDeVa+o7emr6nV6w1BYz3cS1uI7BLA3IU7M46EfX
ZjJO52hHdK3y69wvdUcgoWPWWsl4o43TU+baJXJxLN822mbXjyEuPwxoFTUke6RXYQgrI3Y3cxSw
seM0e92d3U2axZofpWOyY8yXeXCKJtnhLhvO+mInxziNnH3eduu9rhkxQu7RRdoaTflyXOEc3iEJ
1PxV1u5VZiIRX9PkQaSZuGpkXe4wdurPrWuWJzrXEqvQEm67VhfFRk/K4Ti3WRM0pe3CeXDH7dw6
6lMy2M1+La258YEdx/6cLcWHZChXjtdyuQ41NJCGoYEm1AvXOOLua/xkVRuxOEOwzrbGSyaS+9SY
66NVKfd5GbFLtKGc71uN+MJbK6e5bpc83FZj7tfjorgjvTgzKbDxV+ph1xiEN3PTTccKee65qnCt
IscTAaLmZNclxdAzcLpybA/ZqXbsl6k5SzttH3hNXgbVmoHt1HmgkVPs+tZQB7fHqYcSVNuvsk+C
VWrqMcl6hZ81dD/OIp3vZ6zTbzWyPbarydnWbJr3GfXl60Gv+wCkpHNeity+Viocr9thVZ8NToE3
t9R4dGGRYuSB7Pf9mU4daNgcCfU5TOaKPK5fqpNA3DvvVZ9lQVe0pH5LMvbXCPnpViUI1B8FHYL7
pWQWoLAN108SvTmhxV1utKzYuGY33w4YO+/xFCQnyFnVdqSwvzUUdibNcDSaqq7tM7HYOTVkw8es
SF8nIImD14ep5utab+6ZCnhnoxU5W3XrbozETm8TUtTbMsqwUFJrpG9voOO+6avVvJ56hVusFBXB
YppJFxOAyJIC4ad5bSeSqfZ2Pj2VWrOxq3V9SKZUnFXK+uUSLXVTBOMM9NTNoG1bE+H15RTs+5J2
1ziMIQlJAn9gE3LWvuSK3y07p34xhjY9dWYMyHQuSzwgU3UyVZ3sCmdyGdlTiAQ8AVBif+JGfKzw
0UfoS0dG1VcDVpJwPDZ5d6hjB1MCDK5tWcvmaFFOPCdZDnEgRW2M8bS5Hxxn/bS2XfLBXqzlrnTj
h3KqtK82JCr2nkT61NDEGXMI3nukb366rMOtCrtYHBi+PSzXdZmgqa27VGAKT2t1U6cY+vfrWKJx
Vml9XIvM2NoYnjidaY49jWqck82MENwIyiEa531ZttFdkluzu1W9OwTc4YlRXwPAlYAqbToHjllr
3tQs9rgb7Eht42yO6AbS3p0xpo7roV5FvQ3xBt3VcIKxjzU2TuS0fcpnVNZx29o3+N+rr6nQ5g95
7Gpcuhun7Sjm8IOpWShqY+AD26kbq48p1XGFqF6zq008y2XbuW0We1Pcu6de6V/WoVKbYey3GNYR
JY9Nk2HnxzqbzukHVy/zXRIyJAsFIrAATpnpluL4+Am/Y/aa6UXyWNVztC1KU2a+O09Gv2VwWpew
i2vri4Z7sQmsrHfwB+HL2EtEsdehnh8m18zv6I9W39bSBEImVSk87tf0ZM/mcltrI1WRaJr90pKo
CYy0No8ihkmEKnw4jfhrEBbs8OhMG2yO1uvkYpAbpTk/haFbr9tZaPE5rCzzq64nn2s1qpuol+0X
rc6JEwe8qU8zIB/U2tYy39ZiJqrJakc9ratB97CS+rmu0+zgAkug8NjPj+RByuvQT584UvOXYdVd
xOAMW8ByXrCZFX5bRQ96Np7IdzBuMoTdd7volLfpnS1x3Lpj415pMy/rGOnmgaqjA90KKW+1E71G
m7vGrqjJmblkem7sdDH1QUwH8tOcrkXyrLr1ZcHRrW85pMuIFOcSXDCAZJd0FW9nHLvHZTaOEXH4
vphbyKc2Oc+uxVWSA+UIPcVUyNKLjYZTzuxMtmDLbDnaVUkfgXvizLd4C2PMG5coyB2ieDfGtTxU
I5AG/JdFsxdzcnT4jNeEK90tG2nuqV49450kjmlz92SbNt7ZdLyb8PtsObrT09yvJx0fRdCj1n1M
iaYlhr2dGgiptXwU2zHO98PUF2ygANJI8zpvMNSHMiw2U0xvasCvw4FsfAtZU3spS4AlOooWTNQb
SCP2to6LxGOUEdyEavpo40/Y55dBT/NUc0GZxc/coexz0cSll5W62maOis6N2xBdO+4hkyNW58Lo
bnqc0ofhUjRqm3j+YNtFcuzyiB2oDZdnXc/7U4V3sa+KajPl2FzEpFfB0M0lTkak12p2sgOWhB2u
t9E3AWtsapy/9bwEVpQ+8jLnfhat5wyPvn/xMm06xGG9jYEUAoB154QC5Kac9eowL8mwxUdX3mRT
vdwaa90V27at4/Mi2EElDcO7No3hM9hCP69LesPZNsyXO0MEuxBvFMx13Uw2qp9E2YXvstHdyXmg
l5oX8gpQeHOPxcu9ckTxFo7lcspzCliBPdjO1Xz5gd5ChfBxi0L2qCKBVNOyvDjB1YYVqt2z+w+e
Gpv5GINDpB4WDU/8O6eRt+s40m27VO1F/xoVr4tK5FZnwnFQsWqPQ7YQkZlhvGus3CJODtMrY5A2
O1bNM4zCBnZPcZ5lKc6axdpMiTG0wSj3YRdiROvc0gsN1+LXpzfT1vAXovg/x6G5BpJg8ADAxXzS
wqrBlxAt92MikoPZZ/ptNITNbjR0khzYrJodCATwWHCws7F9iuVKrUaxa1prebKnGtO6W6X3Vmoj
62gwxvhqNBh2rFelvDajMoPrUigr9yqNVb+SuHnKVc2JHknSeu6ymNBWEouXZ0Btvfii1LOtG4/x
JjK7KPMn15VBiq/4K7iNegoKGy86+uAQW6PW9PbtAraEpeO01adU5dHDqGX1oU/nudpG4eREASWL
8a6ryXP9FIDJuenD6TxWxrxtDK2Gqr6EbFMY4IrHIU+1q5yJJhz3q00AgNePmhE1TPQ1wWCttRdK
Hr1eWPM9IAr5Oo/FNy1tpLWlkoXvcdbbwEh0BdPTmeoOVcpS57vJks4VpSjtGOHu2IqsTO+T3B48
0TD7MC7s8kMxav0FSABU53Lmi7gkfMkTburaLmy8vaqcAHMyMTKn4EHr6giietkTYq/JvsNtTCVX
1ps515rzXLh+eXGtLr0+exRinF2qOYz/pBe0QKvbFEtTb3EsOKHfYezcTImp9mMc9Rt7yeu3heUV
6JFihL2jqa0kaqS33wONIP9ctFtZRN2OHKG++i6m6a1WbLK1WEZPhJX+WjFCOrBbRxzDtK/pjMWO
X1Pn9khwnG23ljD4E5RKWFaDbpIEdeYcB3oaTq96FrXb3ODh4NE+Nu5yprUnntda+6LKNHoeJzP5
PPa6vl2HqHgbtAJ5Bx71zLf68n7Kh+jYySq+YpAde7sl9SCuF9OT1oT/FZaBeHCtKJn9epXeol0+
UmdTeRnzKwf2SQ1Roy39wR1Dv9XGBnedsZswI3p9X2v7ps4a+OdqOOpUr3ezdMOjwIC5i7S+DkQZ
6kHk1LysLR0nIyoxv7JZeXPdkr9onXtNgX41/Hht0YlQdN3L3p3BFWiJoh9SMfIM90nUPxrLasee
XYlp8kDSNptsynctJZFrV6dC25ryKOypxynUEt5G5sBdxJx2ALzaIjBcbNgO5viBmV7Toa61xsDI
krN+SwahUGErT1rhct61GEnjx1Va8VHTRaV7jAGrzxArad/UnKfe6LREd6VJIpA+RlMSHkKhR0FJ
SYIKxPIQdYl9XMaoDRLHjZZLDXk4hKYYtyXUOAhX+JMynS3JzSucNbq+YuMipN5RGUAWTuy+SdMp
C3XPYWIvo4IGzqi0E+qqzfrzMJMucuz4o2uObxGdeiadhi+u0c3nJbcpRiHYu40Y/+dTGbG8ys5t
fwzDKwyBSWD33QTyLXU3plYd1rXlyLa0j3ObHjo7/lriRvMn65LETZUR9NC5NvNqd1CFRnfX9vXB
wsXlA0dfH8eSXzaBaPj9LPRDJKB36zSvyFX8bszGoJqihjLIsvLGuummxry5rfR1S30/oud4ORHS
pN6B6J6unJSKn8HkPz90QnzR4fK4tDhrdZVlG12z1bUwcUHKpL4yyyzZZAlLQcZi2TiLTuskma/L
tI/YAfN7cD893sACeEXdE+/OO8PWn3gIr32UPnOjnheZ7Ser3S2zfZqGorluOJHh7bVR3QQJ9sgQ
xZzpEqKsiys9UGYllnBtvsVV3B2FQRC0rqmn2Cknr7GkBpnfzJdbZ23nOytp4FXVY6ndWzJrvCZK
jTPAnvFr4trS10X5YaVHWXlW1k0wPimeuJ02bxarj/wQ8hxoeNd6431yvfSy7S8slpMtTaP3aopF
PhPvdmXp9uj27Nswt3HB4YL+MArz0VkN2CRAr84SUZ+HyutDUhhJoKCVoPcS66lsmxwvyejuE3AA
fuICfMHZ2REJmZOfgxDwDUySn4xufYJRQCpJ1s4pmlJoWdIvFCcw5rvJkzFrA2LMGJNf3n8ZwnTL
bseSs0iuKW8at9IYsfBAx7mGl+Lcmc7gnJNYVAFElXSPNq44R5o4ZGTJ50vVO/ZKBjVxPuTJc7gs
Fcd3Js993BvXeR3lZx2vbdA30VYHQwW/KvLN79NbhSGv7bkteLkme2/L1PqoxDzvxdD5+IH5xwkN
UPf182d30ur7Kp3pGtikLuEq1iM1bvoHNmR7X86q3tpD0+0twyjOWpOG132cu59V1QoDYWXlgqGK
NappOYKC1o+aUuOkiHU7eeop8gBgcubQeJPrhU2YC7u+OCOhIuCMIyCOoiio9SF+VdRETg3vxJ3i
GZyiqSlPpW4uTuCsqvvq2kvM5eKUtsTS9/syXaIbperpLDmTv8xpqj3UrZl9C+tiuZrzqH7pCjO7
73t9FJ7SqWiphob9Mkmx60PE7GPWGUFGsQa2TMziqSIZmG3j8Coa7Uf8F8ujKJN2B1BnfOoYwHnH
0+11vx+SeB+CKttFqZ5eqTbKwVs49ams0jDfkO8wJl4siLVVAg2o6S1/kPPU+mZcrYHBpa97XEZ0
0FqmQDVzTt0xRbrVWc52ae0UWeDYn90Mn000LvHtwKDih6Id232bSKIaJ4tolzLTOaInQH403yei
nMNt4woK7Zlo5Wu0wpHzUFRi6yxmHhM0MC09GT3bi+Go/LN7MauvasI5P6M6f2zQy/uNWdTwIgrr
uVzM6INGaKOqxd04WVMZHsU5LXCaBl36MnNMFCu+47pX5nPSmZTR1Bw9sMffU9HzdYuUmJY/oclD
RvWRQE1uG7vZzWabIjh2DnAdbM9xWk+JmKFPgmUClu8THEEOqGpWNCG0b2aGqkyPayrc2NPXdYDO
byz7mGaDP2PSCjQnoujr8M41Wf+cOM2BV3d4aweKNW0+dUEVA1LUkQLXVUNFMNQoDMSJPGZ8dU8t
Ul61Qqt2sXKrzTrnfZCPWX+IqWJj/63Cr3rIEd2DK99aq5Rflxm/vxxmMxgI9GworXCZ3PGUlFV9
dRGAHqjXa77GgO2gxTzaQewC4Be7Ze7H/N7RBO1eceuo9FGC7R4GjKEe5avxuo7YKADSiMdsGNyN
Ppj2ZhklTk9RQp8QnZOHRGf6hUDZ2Cym2blrKGtdfU+4l7icnqK4FFcmxt3A6tLe05cKhlOaS47d
yTklnX3Em5LD9TK2iwOiyGvQtu8M4FEPwhLFbrQWPMIpUaGHADrdAQxz99Y0zBvD7OuXtK3Ua5km
2cdW9N0zdbULgSNZILalRlzho567LyFdghOgEvMwa5SJFyKeK/wR9S0jSdNduUS3i1OmgVku8fOv
ez3fB+L83G65SMj4Cray6e2/FxkxPoQqsW40G2FBSNSYjO1J4T6VGTVpUCplKOoHyad6oufyleOJ
oAXyikKqZ+by1b6E01Pk2DvVkOrnev4kAF4euwo4XwZmjfqadH/zmf+mAy/Z5xGSmDYNXxreP3ed
LSpMcLEy1JtVaj0tyez68WzGJAFgQHMLoVZ32XGMofoSM9DV62ganHAeW9fMNsH6aCD6JDhqD7++
l3/tm0mFEluYjks6KN6PBzL1solWFTUbg5J3h9KEftRdSILplU1swT/MQq9hFsHvBEmXjti7R4jA
BY/EpQtpI4P4+XYoCVTO6ZNms1YiP7pV2HiLPY9pEMbqsU7NV+TpTwt6Yt9p05EUgUBd0jDw+sYp
b/O1zlEtyldKD9k1jUjnPMGcPKhmMYNVo9tWrEaFfFa/NKlaQTNhFnNAs+Nbi/jWo6KtiNRqtgE9
Mt6w851DPBqeqMUGzJ67K1Zke5L2POC/snjToOIEKs+YXOcWGefCWpF22/Yj5Rj85uM6vrSZWIM2
LIadloJCRk8E5DIpXhysB5E3psJ+W3l3PF696mSt0e/m0f5FeackqmvcKC7aBvuvyl13YWbKDApn
U2tyCaZ22bm6656pxGdQt2yqQY2t4sfB0RK2m+xLImzdN1PJvIFfL6mLPOmnR4uwwmDIACIfWjjq
Pd9+5Cd1MujVpl9M+84OIYfarjndfr/KP3IxXSdvbdVV3/r3HqWfbE3/LyPTT3/p7w1R/wO9Tmwg
PzyOi5fqJ6/Tw7/+V/VffJl//e//ei2//Ndt+6//U74l9dcf3U/f/4k/3U/qD4uHpFwa5tRXeP0x
tf9pfrL5CVJ310XwjlAMkf1/e5/EHwgkmCTmoqeSF/kiP/q390nT/0BMjNOHP4gwSaUNDH//wP70
DsysTLZ3y8J9hIzXAR/1fgZEbsENK5sLlxDu5UQGppdrNxNom3sKIe11FhoatDlSNY55AJQHxe5t
kaCA9x9jbUSMm6niSZ+j5laGKhJ+Hy3rp6UZtQD6c/Vo2VH/O0nA96mq/3kH+NQXZR1T1S4KO3a4
99OtM6taEEu8jLJm9G9Ifew2TiIMuH3WpXeRSds2phNyZ5mhiP0COPJN7tjNN1Th5jUIIdCLwO6e
Nb1NbwDxqJ5Y2xEnMsUL1Esbp5exqMtHHjTzSAqd0k0Pme4K/4LQPCfJtTdajNNX5rHV91M5z1vC
8PFzao3JtRaFajPGo2V7bVumVwvs23wcsgRMZAuAWq1ZB5ouWrtvMgup0CSVvDKxcfl0d7Tfzbv8
WYSI/ApbGOsOljfqDU6Bi0buB01gz0icXF3uk+oDU3fPCAJxDrRYlg3FCA6ixX8/mv8P+8ZN/bV8
6NuvX/vr1/r9DvM/cGcQl0kfv3BBfm2HH3eB73/93x5I2/kDcauLgAW3ImJB87+3Ac0RfyCh56S+
vIP8wOAR/dsDeXnZLcB5vOtKoas08Vb9ZycQzh8EOgic2EHYRgze7H+wD/x8qFw2Gp3dxBKOi2BP
d96bMmIZRlrUphHmlxVBDdPRd/QHf0fX/zka+vdVLocX0iyLuPLyKX5Yjm09GRU8n+jCmb7XUmdX
u8lrPKtrMNcuzPXxVjOrbz88hds/N4UfbXk/vwJ/XlNJ/rMhQinxfoBq6dCubOMLsCxcKMRpoXaP
Sy+8kt1KHXk0r2dkdL8Lv346ov+8pmMiiMVgxJ/3VoGJlGCpOnZAGNIfhBv3R2odq+dKM9/++tv9
3R1Feo7fkXkrLCL75zsqQDqpyMFruszd9IyOXgvMSM/PU0SuvhCp70196rcQkfPfRLaXreM/WzDf
ketx+BjquxkO7evPV3bXlMaqRZIwps6oB5XVi4eiwupLJcCIh9/c0b+sz4v4i5Py4jVhgud7L43s
mjbqhIU5CcUpm2Y3bguh4v2v7+bfXoUrKaxBuE3euxv6RS15ntotbvQ5vGbmIb6F2Kg3/+wqyIVx
7BIPcLijFX5vQUOcZXZWgioBzudy646GtjUE0q1fX+X987lcxeFdw2mGI5Vg8+fnU4sYaHIe4azv
4XZVhZgeKjO0j3Ujwt+IA9/fNi5FRm4JdNaoz7Eh/XypzJS9hGTebRAJgniNqNJOxaj+UdxLVkcm
ZRD68oAJxXF+/3wVOOIgs5IaStMkVKDpCHOmZf3dtJu/+S4OUZBx8YwwW/Sy4/64RaF9qjKjbjqG
aKL56YoUdD80v3+4BNgY2OvZApFTEum9N5MulBGbok3nTdO4wI7Ceha7sNca6zfbw+X1//ElJfND
N3nZHAzdIl7k3Pnx2/AQ2nFwG32j9G4mkpm7vYFn/SWyHGRuEK/LP9MGYvm/t9O/S5NoopNyfs/E
yXZthNfErj9eEblhOYwjqHDgvpWHCJsOiNDwAxl6eoRf+BpZhbtb+1hsllgisrTy5AqSx/Kbb47n
4bIgfvzyWMVYL5yOyP+BuL13C3eWWlHBFGiOI8MCIAySvAVataryUKdFXWeBrPGlBhYccgafZK1b
PIfIspy7PhyiZaflU/R10a0uPxo5VObrZp6m9aNE6NnfVpylxZHKelxTFSlQKXrDNKmEMpbR3uPt
xghGyZa2Q1FZa7vP06m+7ZDc0KaZ6vZKr0aaM1QoZvrKRp09UkSwin1sd8rYJRGlUWbzJAwWGCFu
9egrgXcHeh3H3aaB9i5oPk3Ll47BKOsFOLdaHyPRdHQGYqQBJ9SRVnY/Sa1bTl0WzaeBRNT1dNWD
DY1IwVGpLvVKny9bGUpzgsfZO1cKWo5klIo2XFVJtWpe7sLfA3CpV0+O4yYdHlkcBG4pwwH3Zpqc
0nIBM0sZNXucEuUguwyj5SrsTb3+UjpFofB0Xl5ZG8Jo6udIsXR/HUTVbWUed5lXwdemFo2Qz9iY
06A+dKq16sAw+tbZMHcXpF4lYhPFjdXJ28zK0RupVrNOFicdUNN1yFC1y97agheII2DXphGDHmiQ
6ptwHgevs7RKBqWA4L2hh6Xu9UKVvdfNl39Fz2an3Wh872/a2rp0Qy2Asd7Yhd1bih5s9ZMiBlgq
SW8+xQJuHRIp85MWTwp+d4rYEChflg/MpJn0aadnBs3MJBUoYLu6nl5wjM/fVqvkZB6s6COejPY1
0fUqDIpkCsFJVBFtBJQD9kcrXRzqiDCYYx8Wl7qy24ul0tAc7QZRdv2WQbe9jCNRtLh6G0mjX9U2
nEvQ9N0xauMI7jzyTEaVVyxrWA/MRDYR+0p/NGAAaJHSzy31zueulKakJGlHI4Mik5qxC2no7sY6
pk6uGzVN6JCTQnr1PCZZMPZxsdOwsH7qQbR91IrF/jCZ9ZwXt85op0515+pht14ProDtvOmVUSLM
SiaaPzGwDB4Z1nyT4Tt01QiLJq9EhvpsZ0M9oZFBW4wafzbSk6P1KIaATq7lNmsZuOAlvQNg0oAb
KoJw6BCmTJFUNxbObUCUrZUwxmFZjPUqiqNUXI+tyHpcHnTJbqJongaeTWR/oYtQP9KekbHXrT2e
C8edZuqyVjN+0qZBahtG+Km7pUppuSHHTqA4jlP5EE9Vk3sxrNabqjIuKvOeNqxnxBFecSHi8RGm
Jizv1kndxyyecnmYzSE7x21hjYz8tMxmm+dlA/OPsbIv2jo2oScuvcyTqzGrwNda2zA3IcpR279o
tswgLmN5bUCV/aqSGnT3YKnwONmGQWUyVsuylaLtNcQZFT1XLWsh2F83KXAuplSsw4oMQKhpiyY+
DLTEAGpsQ/HOafVocefriTRPiOPietM5ym02jIgqY4YfOExcKXSmRvhDqfXfJgu5vE/+ntBfKCVU
1liq8QpBGVMtGOBasSgnrZ1BrbfRl8V1mqndiFa3UGZjcqs4ypjt2Dvx7C1yll8HCvfPZmt1wJcH
wwLAacWfMqknz6vozZd8hWO6C6NaCn+JCjsN6jiaH3J3RBLepFp+gblXYucsKbGFnjAcdiOXSENI
oJT1grdn+TwtTXXvxDR/SHLDvvFoyqrRi3CAUpUDqs5o6coIH6mFJMZVpTGsw2funBt63GH9rbK6
ptkgbODlyXkrJg8b/MVAQKH/GwlaLuETI5Dah9YSj14hI9Uc5DiY+zFHvueNiAU+5B2cK0+pqfi/
1J3ZbtxItkV/pX+ABZIRnF5zllJjSpZkvxCWLXOeGZy+/i7aBbQyVVCiLnAfbgNl9FBdTJLBGM7Z
e22op6Us3uoIvOCEDtRYiNEzvtK1m16yOqEwHbPDKBeJZpIvgwurx5EpR75GBy9neOGWHSETRkIM
ROdVw/dJ7xtjmZqo+RbWqLpmr4Q+Htw8cX/h/qCxHEt2Acs0jCZqLkjeX4nlsX5qMckPCyE1+96s
8KXNzVM89Ti1Nfx2rEE0I8xGraOiC++wZ9ZIlwZnqhdFUsTeAnxI+Krgk0ZL9OEAzsk1Uv2amAmj
XhfYUB/wmuKe8mNT67ZRTZ9woUShsn1JHfk26UzgMq2Acrwcw1SleDfq6pcRRqJbWUT2bJzWiRDi
DxEEaRpZ1r2w6EGmuZ79gI5f3sUECCULB+zzSJ+8rr/3uQ66pFex9tgP0/gyhKptl5VvMvQzsxQ/
EUs440WqjyR+xH5WdvSUs9HaYKgw6iWROjnaH4y6zSVSN0nHjCboXZfmib7MYmXco5RAY2jbnlZt
MNW1PUjlmJbuQGAQfPfQkoj3h/SXV03euEgbvJTL0NXGq4byj7MxOfTdm22HUsr0PaD+YU+a0c6W
YfkMAqaAAl0b2bCotDZ6SovcRJfqFI6Dr0GMv2SDwgS1iCrqK5lnvrlDuoUfAs2M8ND1UGxCnOIk
1b7h5HKg/cSnTZcTe9hARX7hhGN+a7RJm+Mqy9J72neWvczaVNjoDwTIVn9C7LMcWqPbZwpuKu8l
9O9RT4ZEsoGiv64d1NyLCoH2F+YcNGQs7N5N3LP1WupOZ79Vutlv07Ju3mwxefR2xjQet0Hhqwe0
dSRDhCk5ztcO8vNmUdQ+AR/QzrVvtcymF9y9KFFG2NoHX0TyVqLMsOgV1qwsbphejFPHOpXbBtlw
gLPrb6M96siUB1C8PNBWPtt02H4Axit2KpUKvnWCAa4YAbUvpzrSbvHxoCVxIhG+Sbbwt2wD9Fcp
ErPC/Io+iX4dw2FV+lJ/NRpp3JVRW72xtyN2MgisFmFeleYL5evNtRmUoA2wtWLvp4tMi6uapLg3
MLQ/0o8jIcsz+5KMNEJWlqoPu9cJ2Xi1UuYMrmjEmFz4Ff46qDQtG7+EtAPkTJgD2BMb6iIPOpOO
LMmOBw6Y04R8vZQPRMPQkPT9qZjWfa0nbJ9sBC4LGBZWvirLLiO0WphVv7B7D0lNHeoGNh/qGwuY
GoxXx3fdu5RItHHJLssu15P0ksfYsPiRiSHT18w0snYx+A0V076atGUyCejwYd1PcuHGMSpzJHV0
96e+ab60VeZe1zIFu1xpFS15iaK/elSTbzbLmGwgtdPYN9DwsPG0LiTR1/bKRw0gWEO1NGQjW+bD
GjkIEqM2dEMiABI8FSuraLxpLaWmrHWt7BKxTV6EiP7aWlZsPKCrL4ewGZ4CBPktuCYbXjGJISYN
3kXhEYC3mARwq9Zt9dt2KrwG4V/MRgzdBB8AT1971fWykgsNJPkXVWfefdoaRrYYKqKAZ717d+dk
gQH/n7ITaQQ0Nzf1qMCS1H6UIh0Ih7DY6MT4qYUg0knjxJkYcPq9rrh2pT2YK+Ea9Y+qDmeJi1ll
M3x/1FhRe6SarO4edmu39LKfldOBz+tKKX8WUUCkUQVzxl2gOBSsxXbvOEQeaB2KnQHL2Ua2QqGu
mBqiEESALRXzU+Uc2M8pHUdYHn0hGpHOHsBicSGLDCixGVDEX+RTkv+om66+0rDEFqvYgje1sOwi
fLNxONx2Rd286KIevvDUsrcKkj1M+Ninsi+dsHydmrA+BJ7v20s/DNkHRymsr6KgaLdoxrqxYDcI
74bTj94uMSjl4aqPYpMW4jjQ/DXlkDUrX2BFW8V6k3/pujF71B3qbgvoJM6Tn7npTwQsGQqFIqgu
vM5lEk4E2IGLwBoRqpppz31EzE3XmDMIwJNh4jwQ0ROSi6Nh6F1YhLJNSxH5+Tejlv1EBMVQlUtZ
IxDFyIuaJqWjrejkdrM4LVbDF74vnbgsLR9+hWnH1jfxpua7LdLeRUhC8t6iTLo02lRVj9Qdlx4z
ZTJAWR+1ePxeqt6FKzLF6utUufWLE9aIRabJHH8Gg162yzB3jeucTN+9Jszx0SIBhkgx2oLFvkU8
j02sC9yfKD+ySyGnqWE1MtU3ZY25xawW+Fdak6S3wWiJR+mV/W1oo3NeGk5c3aEMZYETpibYV3MO
3YXSyn6RmDEQqNE1hb+w6mJ4DgvPF8CsJ0mIlMhDhTqsET9wXqCgiyIICKh2zOB7FCTarVak3c+a
zC5t0aqcDS1ID15YQxziOmsjokLzvu4fx1w5BCXOX2YWa+Evl+Pqw2CoNLxsxmDW6AU9quOGqLRo
NSI7NwkhyLD/59qY38dSz/y1Q3pOgP+ANOhl1hfeRY6N8jWZ6dzMa3ZlLGKrGIEE6CMRa+SqGB0i
eD8fl6Hm5D+sRCUGNLHaZcdkt/qwBD3CPsRqavDlOJXjBaoV70VoEamGeMZgyNZWhqiTdYEoLz8q
8R30DpuIOIqmPcwBvGzC990ffeqj6qtSA/x9DAT+0iprosXwNxUvVtqHI55QGDAIadB2rxH/YJKo
O4OBYJdtjlTNdY0v5ZTa93ERAyKL+U3JqqiF9rV0eiRWlVBsBotE3bKiDOWGiTq7Dat6/Do1XvYF
CAdZRSZYUJwDVV2uiZlofwjQgW+qGxJw6PmUtys30KJkQYhh9WvkkWIXw5hYsH7ZLJm1KR96g2PN
skZwtTMzQavLdUYcMLYXPitdpjEokIAqO+FpoQFPHxEZsw7hhsjQGoeAoNgTV20uqVrYbLeNJbbp
aWTxEl5/2ZZGOZAYGzgsD5HFHsHLcVst6raQJXGRRBCsE5skngVhCSRWmiluuBWs3cFZoZ3uHqhz
zsplQ2N57geDQ5yoyoYOvd9YfMgMhmRHuFXQb5yB6LCnRAuCZjXZmZ4ugz5xWk4YrvPmcMIhAiEa
3jSNOPlligIM9RtygIYxj8uTK0ssFR0ukHRZdbaEzF5P8Te/0p3vkiBCQW6GMupFA3vAXpGq6Ill
UGZdui5EWIVLxQmGn+W0abYScRWM5VXkNRjPstL/ItFHYyFvjcq3zS9O0OrTqledVxNppQY3dB+n
ltSie2oQocCWn2McBWWmnp1q0i/CJESVR5+xep0SORgrmvdNcNVFDQuim6WVtYzSqN2RsFAOKzKq
hnDZ4W1EikmTbriUcWlHa9tukannaOv4Gp0h/oFbK01ZgG13xA4Z594COwZ/eh2ISXKXB/1aK8aK
Bmels6CXY/GkD5N8iBuat8vWnj9UffCj5yEJcedlejFedXE9/DI9zfzZxjkLnTmmnIGkOzTokhuO
+shpCdBjP2MpsO9IerqlGVfKW2bEz90RbHHXaoZkz52F9V2KNgGRPwKsWe5jyJdBaRZS2wGzAAOG
avEyYLmxOMePIQBl3LKss5FK84vAQXP6Qmqgq8/qECtaFzIbmQEbulfr0TF4UwuzTklVntdXhPoL
iW9C31A16ZlaSFKKBWdC342vsjgHmbea3KxzLzo97Gq1wDfuy62rwmEYWbJ7DOv+GBASgEg0XBaF
KFoOnqF72Ze9Vz8OUaiKG/TYOAGsdEipahJY3rSX/uRa6rHGYoIoehBDnK2mhArggjwFqe7zwZv8
fTk4YXsVjhlJGysid5R146UTg3JRlJ0NMNArZak91a0zNfeiLfP+m0uyQnoTlD2W3k1v+sLZyhDI
2GpES6Nflo5VKoJL8iRwNb6A0BtnP1U+Rfdl07r61khbx9soMDEcLNvR8+hDEWYxsEBqstSr7Moo
p64el7rt+YQ1mJVHLuvC7lqPyobZUNBKEYWPjgskQaeu8AOBuxfoGBLYT5gLPQTqsnGxZaCjU2Ig
bsZK4GBsPKig5PXqafqmDW5z3eVBg3fOUL1m/QjNWE7bURXsFofCxzqQ9YJiJFEFDidubiCnQhNV
EeaJZVdwNPjCHBg75FJOcmyTLWlUZNgt65IJFBMkcu3sp9t3kUOxEyvrgh5Ekb0RQTLPItTOcmtv
ABVM9wjZ4jZbNEFBvyhueAY/Iof0pWWuY7/BQ8fcUl0NblD1j7jFLAwiPuGS4k7lUicQryPMz18W
xETNUUhFrEFI7TWZRw8sVk3yBKaXJIwktKdwJXOrir+MmmcCphSVW+2T2rKiw0BmHU8CByFULklC
DmGW4zRwiFSqQfE0EsYnV3muF8AGmNlJD4LX5BV446qqNRwsTbZGiCutldmkBuH1JfNr/0CLpxDm
emiEl0Zb4H1xMlyMRkPy27rt5lyRbaTw8HVQTqJAUCtOxKzpXFeckpx0KfSm1ZGG9ehXIvTsZVpf
9U6NmYDwJquyk3XA8G+mte1kdKH/tKj+L7QC3RthevXbf5AKNP/ZqPznd/TQ+f8H1cDneqJ9VEev
3MuRcmD+v/ytHKADNeOO54YkWo339GQe918WPRbLJLwT3OwMzfhbOCARECFTm5lEkiYtDKp3sgHj
L/Q+839NA3Juqtr/RjZgzO2c//ZYuIRNo2wGQCEfsudG03G7h8OT1EXQdncjXp91UDDpJ934k/10
/xPDrnNhUHpaFXaOtJ0d7Co2sKT2ypZ7s1LGma6aObezjn8NhS6KXRbtnhn/Mjf33ukL8ICmIJCn
5K5Py2lRazhz9Sx9YpNEcLAGLCMz0DoryFwbFg6opqERrSLD22lT/g2aMYavxs1WnHqbx0Gk9bbj
OHphk/Jz3Q7+cJV3OPgjrV593qo9pYLyFG3UEBxRaHEa2JFOmo7U31vloCu/08vmggoY/ouWdonR
6CuExcl9UXfBhTu57WVrdt4dJ45g45sJFrfSwu4Ej+8HuvTmiRn5xhouiSV7+/wXziqU0ydLL9Si
LW4iZGHfdfxkuyKVckj4hRnb5YOktvaLM5jE821b6xnxvSe4GiG8jkkba4S2qiaHph9FMMv10lXY
NNWtzCQRxEHR3Dg51uLEiwQTaR8saj3LN2S4prvCDfTbqlXBlTfo49ruXRvTqeefgfn+hnq/HyjC
gCQpgM0BF7NsFDbHtxOpGFYwRrTbRBDYtuj0GjIhEdFy47I7WDHpDf3SCqcD4W6+scf69krVzr6N
GoMjX9SNJfWMIN06aRmvAq1pbywqbwkLB76NCt/cD05N2PzwTTLcU22rYRm9m5xQveVjA+8sJMLk
sbQeREeJrGjcq4qYtu00yWy2/NVGu/Qh+y0xhRf7YRTM0S4kj2caPjTZPK27YS43n2dk92NaNYgH
CkFlFhd4mH/zC2pWhgnjCo8kIawt+DbSmVzvhvhUM18BtihfyJUAiBB0vrpMI6M+M16Ou+hobeAf
oUoxHZ3Pn6F9Mi3o9GwafGrFw2Sw7uWTYW9w2subz0fl6ezz4TLMm++/dymyFgpoWDy0hLYiDJ7C
bTr38RZNgd+BDu01MohvjED2dXGQQWXW80cKo4/ZqL18/lvEsc6IW3YkclwJUdahl+38liy+m3tI
0h5iTIDlYcomEODCHm6KyXLAgxTulaL0tGQSr7f9AH/F6nrj1+gV2hVHwJQ9AgXA3HHlpaxocljO
/MzivltFo9PekjSZc96vxM8BKOfWlP2OQxPfSm03eyNLDCrMOGMC4cJMzOsJOE2bPMPXGK4pC5W3
NWg+qsNxsbPKRr/DAGgc+IvzZxVXT2QBuGdUNCcagFlpBfpD6LCcXdi6aE+OX8sw2sJvw8E/lIID
5zjHamI5jdMlXS6cf/alXdKFxoVN6+OhyuwzypdTLwDX5z2IWZ3pzh4G/WSyKk12ZK1M5IG2eHVp
+ZrD0+0vcSpSxfWBO/eEqzxEGCWx4LItJnRO4kFtaSX7Ub2EhJZeJaSn/6ssl/mx8LOg4wG6hJ2K
iPX4sUStZSrYKuJQGOOz3ZrGjRWF8l/Jsv6+CAux4FomTYoTLc4YJoCyxCQOQeSKrW3SdLCL+oKy
6JmP71haMl/Isvm02QKjMULkdnIh5BxuQ229OExxxia9KMJmUQHwWDX5ODxlOL3PrJLzP/DdnM0F
mah1E1uKi8QIruHx46vDih6DIdpDAGNW78ZbgBVk29k/5y51TVGZPNxzTM1/GMroMmmHslUy0bWc
yqNjSodQ4ZH5Dh4xyVP9EI4kAddqmw3NKySZ1eQBKakEPurwl4lD//NZ5eM9z+RCBE/IV3DTypMJ
LrLnzEvZD4deC4NVl9vjfQIeCbd/2982rfnKTzIvpau63ecXPv2GcNLo7OtMHjOCUBfY7PHTloBb
SrJI61vZ59MNjgOMxUZx2TsmbEGDyi79r2hal35RbKYk859lGHQba0yqXaVc9Z3lqLiL/co880RO
BOsWUwtiJsYeuxBj9vucSJqAOPJlsyO+tbHU3yu3sy6zqsdFlzX+A12LhT1wLm39RGzS0ts7zVDR
ZOypwHIIqpw82ik2LZuwsArmIwe2gc44qiyb5aGEz3LmOR6LkPi5kJLZifJr0YpbiLGOnyM9XmA4
yaTd5nMI5EyL6NSVYV174BPMHFpCi/RIo1qZTmde4cnYcXUsR+iaHAt1KNhseTIL+kGex3Xfjrcj
eheXBMmd2TDrQ1yBxZEa1qaopnhHh/nM9HuyVfx9XcLAUbc5cGI+qAGNNEaqGobTreijOVW+aFDY
NMmSdJj2zNOdb+HdlICojdAJRGYIUVHbMhiOH64ae4Mmsp3cjamu3Ti9dpVPmrZmYIOW8NUiHOXw
9cwLPb49qI7kFLATNlhhdERP+sn4yzhyRaNfTwccH2CJMspCAkl/Br+uNnYOOaiADYKMZFblXIyN
/YNSc7ApoAhd4gCgctGTgQLEy91qQIrixec/7wQQ/fvnsUNHIWuYBjo8eTJLWgOERNav8ZDl7Rfq
shPJZ3W0dd3RA2YqrCVdarwISg9f4mjsr8idbW4ipeoVMen93kmj2b8pY8DLpb12AVMsbQpvIBvy
JvwqAe5cmBN29Thy8F/ZBE2b8XRdJ7Tt2kG+KHcyNomYDZoNbrPPb+5kUvpzc7g99Hl9449TcWHU
IK2HsDcd0hgFjEe9cC/Ic1iX0zBRag6ltkkzo7mM3VdFq5TG+7D0PJXdM4i+mCRni2WYTerH5z/r
+EPjV83nX6CYs9oWWfTvneG7nZ+wSBRV/mgc4jaBNOuqfBfmlbOssiYnu1QbvrpZUW8Mn3CUz688
v8z/jv8/V56XRdecGadU9I7Hv+4MIA3ywjhAwkppMmi0W9CanFnpP4x45pA5UYaxbrGVP70/2Jt2
b9D7OjDFQW0S1nNF0vwK+fs5vP3x9zzfDzp9HqYtEBQDRz4ZvMKuEUGKoj5Y8H1eLDA+ayv39qYR
gRFBUhCFHrXnz5/hx0HF2s5GkWqJMGfD68lZ0K3QubEaqEPMWWJjI/i+syu0NmahtQ9Q4711OI79
k0I1vNabrqUngkWisSXdAjkEuyjvkUDGTnNuppkvfPx25x82f8MClDWssOO3O9GzFU3pqwPaXjYg
kWl8i0yp9j40oYtiLP29n6TFvKbROdXL/JKlBWdwnkB8o1gRcgrbpNIKttYUmzgQ2tcicN9kDmIB
4Xl3Zi6Wxyvd/PLYI/EMPWy4DBPvZL0hMcQyNFHWh9rsrc2MAc2gg+gBNuBu49ZldclHmm0lCs+N
56rh0HUuRq3enMJvdqjRjDW95sIwphA0eBPccMpqXy2yqLaWF/n7LCiLNzOPMsSO1IFBthB1VVIk
6CTR40lpeVeh6eZrieD0pi70b3qSVE9MDDUiAAO0o0hDlrupr2/C3gez2pbuBrwISC/DapDFy2oV
ipxQcZWFF2fG2McpguoYYmh9npsZYicfqmsPKsPkXh1Q4KNyGAt/54+VvLS0bry0ZwtYo4furuvV
nQXg8JlWuffVH7uXxJ3REw0JiomN2Mq0qNuPXjLejND0Lm1h5K+f/9Tjbf3vt4jLdabxI7RnHZkn
g3eTWazyTE0hIIsUYMjOg0tEt92ERjek1qolcWn9+fU+fvLs5mdDI9475k4x/57312tTyyZYuTxw
zNBf1Kgj76DwUUceZZixtS/AiZ+zD36c0DiGMU9jekKA75762zMHz35bBxXKLgObHnDIVdhKgpLl
8O9yKH4/Tsf4nWIH+xoD2MnjHDRatkgfq4ObuYhw4zi4KWIyrqMwyS+xUyZnlsiPrw9/NbYC3aCW
SMLRybbdyewwZA+CHLLxkMnRwYIYGhLrrZfd2tDi8vrz1/dhYLMfhwgtPckxyeVke/z6mqZta5hi
VD362iY0CcWBG4XdZtZOLsq5wRUDlbmo9e6cI+h3DeloepyrDFjW7N9HQk4rx5cekEmUsc2tohfp
vw5VNLzSsp6eCL27MaFDbCnb6psk0knwq6C8JVZpXaQondalMYN2c7NYYRJVL4mZ08CzG/rEWj/Q
Pt2S2V2shuGbBn0RKgaI0VwKbVlJVT/DkAueFXoXxDFgDlFYb0TVEnVGVbDfpX2r9gX29c8f84cR
O9+rQ7F/3mlY4vReSyB/Wd8xjIIwRepU0cLPmD7Z4Kbj7vNLffggTy41v/F3H6SvxnzyDSYAt0Ry
oaXNS0lvkWOD99yG1Ys5tsaZMXti1OAj4ZSEQZViLKeGGZx+fEnZGXEBujQ9MFT1y0G6miJZ3ite
7ALVQK8iARk7zNd1b95V0EBWTBHECmYF2oc6C9cKYREfl0vDHa3aWsuAv2laW2+8eIo2ZS/sQ9FE
9b4SdMdHXMqgHNu3+VixBj86I7jqCe0vqrt4X7no/Qa3uASgcu5GT6j0843Sb2H2Z7ajhv6xhKGN
QD1clRxQg6MtFOKKNPlx2U068NhMG4hIkA90OVF+Kfg9CMKePn+5H6aH+QdIukP8DFai03pC2nfU
5lHXHwYNlDowVlu+Zb3sN2zW2y8jacbbzy94UkD5c8su/iMaMjSKOAofv1s9pwEUh2F6EFFlX0LX
3ghOulbBqpz3Rr0LtELe5KCxVqWc0PxXcgK8NZwri33c5XHnc+IXJVIqtKZ3MlHRwUbabILvquMx
2ioPXQIpRCATXeSWC9W8mb4f7hDSuWsf/8eKNZlqesdr8hPrHuOK+z2Mz72Oj581XTyOsDSrqLC4
7snDUY0JiFiz8oMRWe6zQ7ca3SWCD/rpxv3nL+KkN/b7RVCN52A4m7JA655812R1UMvivHAoGxPj
DXL5YDHSZVkEVhOINfKZ4FIJmW8Mly+sKjRzg+9EoaBCCgE3D1WN1ASVhDxOtjTDkZanKNC4B6pw
bT1dOPNmb6kSy4Lp5KG2/fwG5t3u8XRvuIK1hvUaXwRVueOBJA0NglBIvVG6CAhzskQ21DndM3PR
b07Mh8vM5/rZ2Mqh7qRIy2xguWbfFYdOC96iztn1kftcVIIMvsgKdvhF0CWFkX+P7KxaaL4ytrZl
jF+gDk/LVDfrM7f9Tx8Q9nAclnOABumz83N5Px9PtMQiLy8OWs6RO0tSSP6jGV9Gpf3I/m+6zsfb
BlnDHsHRo5n1atedO4ic7Owp4jBMZ2vfXHvlAHiyqYCjpmCwF/29Qd1g9pMqyMn6r8xy4nXmNPU2
QL+/EXmncPQg3s66M5Xzk5MQPwCGDvZ3Qobo7YpT37iIg4Runl4fSkQNUCR7pFtN/JTH+veggUjf
xLB0YiC+ywnpwr87ZP+5OJAMzsCMCmppxy8AtK4V23bZHIIh+mlqoyTlzc0ePx/dv92r78adS6mM
hhnPmJt05uSc46vYVt1NZW8r4h8ydytkH2ygoyNlNjkPL0ZhopYsbdjuJtYJ6LvhQkY9dgwk/I92
OSWHpHCn73ZcJDe5Gw9bgXv/ZfTK4GvQ6DO+VIQbMxwUHLtRbdy2tTahMqdNlDUZGlw17NrepUGe
B7eAlKibzkaTIXSSLVyxl85Os60YHHBaY1jf2MnYcMbstfUYj95+mobiOhywSzmBEz92g4ORrDHT
Dfgvj8CSDhRjWHyrqk0x7rsxaradI6urYPP5MzRPti48Q3BHgoMyJnGMr848jN59KllnJI0YxHSA
IPgD3l2/RM+mX6aZFxF2DLJoPtO7eEMibAwYFctvQdh8TRT14jpNoteyyNrrrqzLezds/XWA2XKj
lTNUKHbtfZkrFGAQEm9B+hIj1SHJt4DQ9aiZR/NadL65akDY7SaUf2du7WTym++MhZudPQdIikyn
o0NkmpP1yOcPnB0wL8aDdp9HoX/37x8gLRb4Qga9W6K3Tx6gHem9N/i1ccD/virgx5NaudYolJPs
uHGN9iF07Z02yFlUtE2Agnd5fgfvLA+eguY2zxE1ipHoTgPlbL4OWqIk2scZW+f2WMocteBjW5Si
f7JY8c9MlP/w9qnKgoMB/cR0RfLU8dvvxx5tvde6BzCnGaD0JFiShsHWHsRNejGJFq9eOjYg/BF5
kS1Km3CBPLa4llUjodZS2UF6ifuS1BN0pP3lFLo/OqyXW0tZ3mVFO/u+w4u1cDU9/Zl4KN5YhYhZ
MbtgZQUWbU7T7Hd4p9Iza/dJ6iJzLv0O+h7kxlJcgSd0snkxsJemaOC1w5CIceOjUKQ1HIDp6oa7
aerK61oLvafGHqG84KJd9AD5bnqI/ctipDMcSdTtuj4CC53MQCyYUmK6R4TMJsBszqygJ3safita
MRbquUtDOe93/+bdR+gkhdP0njIPhaYZFJrRfdflBHWGBMgzR5V/vNQcvUYfiC3UzEl6/71jJp3S
AI3HwcxiQnOx6G3JerPXCcPr8Pmncbp//HNb3BdJhfyLRej4WoPVGv3UluKA8ELtEhkYqwzPHiUj
fc/5FwdNEV2kECW3o+E9td5o7vDFVqsWx8fKNPg6oBf/u938798EqgUYAgwB6iMnv0kWHs27qRaH
KOx/sZcuc3OLqPQ+Fb1z5q2eHBz+XIpFmBdKYYiW1vHt49cMHQsNwmEwsi+ap49I1CNw0xoOAqeA
Q3/mcc+7uePlkBlIUnCeyzSCTv7x9QJZMOKn3Dt4eApfbc3zlkbgJqs8ktjeXFQPL0Q6OM0K4fNu
gpf907U6Fy9xPkwE0XLkuAMDvIay4D5ruuNfTFFUXhgUP2m7odk/84V+XHmofdBVogI6N6lPa599
N2TUE6f4YRIhMM3JhP5ulGKHRkjQbDPVRZ1H1pld0enWkJfCKodajHoru3r6xMcPqSu7yTO6rHoA
iGtfxAWtpyy3y82YaeNt3aICySFsfmdaLldJ4dW3UxaGa4ny7c/r+r8Qcv5/gz7NB8VPoE/f0+/q
SLs5//1/tJuGkH855txZmLftDGW+qT/sN2Ky/qK0yvli7qyw4PI1/S3ddP9C0KeDiqJYCH5kPqD/
jX4z/2LemWuIBkKj+fz2r3hPx98XKfYUWgzTQT3KimKxZzoZOmblZ0XhjFdelLUrg+7FIpTuuBiM
iO1OOWJAEONaRiJbv3s+d38+4fc4Jh7Huw97vjCtU9RRbHFnItbphXVShrzE6OsruijJAoCAvRQa
sHJMrMHy80sdb5r+vhRT4FxbmiPXT3YzXVqFo+rz+qrwPeyPHB02g8Xp+vOriI+PkkVBZ3c2s/ok
b/v4UZKtFig9rdQVXk1w67UbbgB9pl8ccnQuW7ZUGytJDXPd1tQWWiwTCcVGGeLpl17/PcL0scZK
ZduryazqLXOH3y5to6AgZU6OeYuVSI/xbuvVHHF3zXgjRTJvx/ELKozmOemqHgVMqH11NIHbb6og
ikdD3N2QPo23jRSo/muSFOq7OQ7xpebr7q7OcyISukFRAfD1Ct+3yIZv3gTA98ym7B9eAccadAC0
7QAEne7JWPcy0+j19gpjBGzhno2Zr4bszIs+Xpx+v2jBR8Oo4i8wqydvwI51GTS921xZU/jUVSuh
bsKqL7fC9pvV52/b+ac7wm7LXpwUHIp48/h+t71pFKdAwkSbK39kUzXq9NMRDPtiE4/LVP0I4k1p
WgsvaXAns+e16o3q2m1DX8Nt1cqt70xFOlF8EVXFW6DJddi728y7RRdGJ+zGarwlzftl2AuOGk+u
la1UlSE86pY9xcL6rosuMV9yGPUx9oT6Nxk9xx1o3WWaY5QIlqGjrwG4r2NR06NXG62LF/G0NfC1
D/Zz49/GBRKiBP+mfxWjOhzi+9F+89unkdpnHx0KRRgeCRJdtiyNm8wZl729EW6wNruef/vdESmZ
j+YuVxTSzumgf3PR/rvq//0iLYEjER00LYWTo7aCRA3q2WiuqLAYW/7jBtOevomT/C1KCjpfiRFd
mWGcbjKC0LdhS5KCkSQ3UV5iT/FDbYX8294XddYvMgIOjFa9GKa56eRbZ4AASPGgrDKSBe5jDsV3
flzQ3Yqn/YCrdN2GJIcZzRAtOcD8TEurvUgcq9t7Redc08Sp8DZSjgZwnz+IxC4vQBf0vKV83Jp5
ea5laM6b1w/PAjyUpMeBnvS0NpjEtHRjZbeA6lyBNTHCtWdb5PABBFjKXHS/4Jgwaztpt4i7TLxg
tjEvcjFX9HpUpJ0PuT8ykKhZOD6WGkC+haF3RJRYsYI8Q/wPNnD+yYrMNzlHBX7+pZwUu/+8TA6r
FBzNGT3pzV/tuy9FUyGmQcdor7Kxh+7dErjXBAhY2xKjZuOSd5u6Y7Lv3QE9koFhLjbH7ee/4R8W
G8FwQiuCVMyggXL8E/pcdjB5EnWluVT+fcAXe8p01ta18Dj/Ly7FasqmlQLZBxxeLsOqaialrryK
fuUgR2OdmYn+NVRdeO7J/tMchDiCHT/qWg668//+7slmovECE1zolQAdfp3RWsS3mIn7HlXgnocB
uCGc3KXT18lVaOjlulSU252wsm4xYBHk18bNjYG//EyX6iQJfH7lSAZZB5Er8CclhOMf1vTQTktW
lCvd1B6D2jfXTWj3WND1EJMsEUpLrSc3BWIhIVOtePGrSKySXNGkgZZ/oew83hH0N+002FuLKovy
58/f0se1GoUQq7QDv3C2q5xse6QfhLY5ChJ0hrZAIlUTPZcM6aU91fnWQTx7ETcToFfRnsPxfXhn
ci7qsQ6yQZBIRk/OqpAoDEUPK9+PCTFVzpiUq0C5/r9db0H5UrihHUsJZ1ZgH7+AsvNKYq9iuc/0
etigL+OxO7m2+fwpflhvkRpRh6evPbfrfkON348/O9DtKR27aZ+NxhbFR72DX4Q3zvgf9s6jOXIj
Xdd/5cTdYwLebMvSFUg2W2yzQbSFS9iE//XnQY80YoF1iGiduIsbcbWQIkbTyspEms+8xql2CtiP
X6P9/+Ti/+CU82LhX2lN/1G3YftlfJle/PoTf1LDLONftE3p8iOLiMk0aOy/8gvFcv9FeEKvhJoI
f4QN8Z8EQzFQlSXiJ5cg/AeQMONC/1KXJmPhz1BO+es/+lvksPPbF21qHi/KcUB1wepxLywOW2E3
nWn2KLtNWa5+ksKSh3YKq/dQ+bGWfbEyF9KK84P951gasEBmDFJt2d4b8VKkwZgaeywDJQqkdvzQ
YSNxQFGpPbYo2j2lSdFCDI/WnM3PD/afIzMm4s+kZ1Tnzo+cOxhVhtaRsU/DqtgUVoZSGB4bb0/v
4lKCcKX/Ap2B6PN8kMxsG6D2DEKf8EnC54DWfEqn3dujLAoKf87lxTCLL0ZhVI5I8hqIz3Sx3+ah
ix1orbwvTQUBa6Le9oijiDmi89MWG0ukH2Iw2HQVwpXSxgLG+tcv4aacwx+Lhu35hHv45RGG9vyS
LSr6O7ktTso2PsIXPmr8nViuPyAOsSGm2yKU8Nhv3W32FQmWG2PjXLsru+viN54ZFX/+mvnfv3hw
4eXGtomf8L7rw2JXYXaiDFBG3l795Tfm6aQzT++HDwyiZkmxM80Rj8s2x3lTL60DwHHho3OLkZ8x
FFdvD7WcD8/frEVvI9VJFg5U+Hw+JvC6jCBg2iMKpyH4BOk4apq1miFVav47f8ew9vzMOg4Kt+xZ
xHs5lufjqK0CFS6ZWcc1HEfgNWM0XelFO2LnQuMqP5pdG0XHElPir4beg6fWMaUuURpEBxbtLyQr
umtqX0jcWH2PAAaCC0F5VINsSB/JfKsQFx5isXtLKJT7Y6PU4i38L6ryqik1azsSQslbrEQHmUAK
E+j15XTRHlsjaYiiR/xMEYlBsWuLd6DunjL6A9k1Bq7WNo2L0Xcj5zHz8KTUJ2zRRKWi6aOkYHuJ
wAbt0OdOZ+56tx3/cPqmsLfIxJnubjCVRlzF89+PZIHSu4rqoUyeDPIEpOT6qkFrCf8fb6eUufeM
y3sQ3LcG6iYAE7TZaHy0OrzslFhJvmXouqBE0pfapylDfYqzRyN/HwaW1myAuijPMzW32EWeHHZ1
mMvk2ABRR+8sc0N5mCbIr1usN82jVJwCoFMCTJiAO9MOxiDdCNh0YKClpvUxikZxcz1kImuvQoD0
JyS9IOqnReN+N4uh1O49EbYVodss6T/g545AotBiULqtqpxiCHfVkTy8G3H3FO53T00Gwz063uDe
hsrIfDGJk8FBMVwkadOhEV8MVKTbfQ1tfzzk8aDjxitkhY1qXeX7rJf4MZZBqD3ooPRw7QEl9AA2
N39oesN5RCTP/mpxRkh/RSPeeV0Ecb2PsGTcxKkBZyUYbcAMhjLKn7jB1O0OMj5CE/WQZcjEmFH/
PkU7H6VCu8eaMIscF0yVVgHT70pdfJs5UNB+tK76FJt5k2HGpUfvs3BuIs6yu98U4PM+irazqb0u
QuyNy4iWWemE2Ckh5yI+mTgW0Q7DdBcBPsUtf6Z2PZ4AcAXfwrCUD+DRpwrznyGst3iydff9WOYf
4DNwwYZlGN7HhoGolIPa36ME2wLlIJdduXVipXsauqb6jv8Ype0x6AdkmiqFSB8FjOjDVA043UFu
KTogeT0SYaZWC79B84wCVOU2d4jWxWLb2bJ7hJgmEP4zxt43QoMUGCuD9qnWU9R9EJ2Qf7gipY/T
2jW0QeGAYe1V1eJdUBVq7mNmQlWNO/VxjLLW2kxJXQbbOMwRwZkmxdBo/pT5va7U8YTqjqNcqYqo
qw1QXQOF1lQzviM816m3hZehXGJilq2XRqUd2WbuPX0sJHeapumbbesI9bPt5Q5+XW3sAEvNS/Od
F3ScS+Ahxc8CLbwvzTSibuzVRaJuWP0Ex6Jy/IMtJb5HYaSJHXLDAP2iMSmrTcJF6SehxjIlZqBh
MKrF2sac+AxbnDA51FMh7VNgZSZ6CbbRfBw7NzuVzQixPWbHkEYM8BmntM5+5Ebklps6MVL2LUqX
LYsDd+rY5ZVuX5lVkt1SHp2ozZjYSV2BPER2zSrKKoWwi33j3kydydyPdQ9NvtXbVqDMRx1zp01j
2m515Ko+G72FmF+kWd3DgMj3sBOuW/1QMQZtN2inA5UfwS3eodIirLs4rRq5EVEfjwcnxnziIHHJ
Nvc9mGp1X9kBXh54lqLwpZQchMcyKfN0E9PRRm0qw/+Wbom03JtAEuZvJququ00w6/IezQkoHiUp
xXn2pqzVt1MYd0+RRKfomEtDjaCHdEa1rTTDEntcsOoJa66ke5hA2OsbeMG0RsA/3WMDlJR7S5PO
cJUFQU28WEqr2upBWyVX6jhW/RY36MG4Mgtn/mBqg7VZaJul3E7cfexmL/KeOnSCMkgsilmh7JGr
9tGu+4RrsLbBpKB/PnRH3cOMaWM2RoDNIchNKmuhDrZ6AJNXbjJkHaeNdEpVnYUVkSxo2jIrD26K
rCeWkGpbXaWN27/HOdBB2DAS/Tu7LmN1GwWUiG9Rmo36nS2Q4uchiIQLarQlSDOmwXoY9L4ut6Uz
GHiuq2nWb6c8rqqdVvDjD5lV6MotMBsLs8mk6MAgOtyoCXjaPwgwQ3PvRl3nqxpeldT3EuHuERVA
KbkAO6QiJD+roVMcg+iMZphWbW01sfU7C1AIYp2hRXWwUCMDa8Yi0Zv3Nkp2/Y6H0/hgDdXgXJlD
P3jvFDtgwZQ8r7Ay1skgt7hsB/2G8wUGgJODjB0K1EF33caxoezbgmwDC0INtoTmNcmJaxUSOlh/
+9oc9eKKav/0pDllHCFNFFhPIkmRWqQukBM0jlW9s9rSQ3RhiCystTUdR/I71+36n6VMHbGrswRt
t4z3nORyymVzdGKEZG8ElgomHfDMLDdU2nMETHJH/xAxz/sx1e2PTZOX450SKRRGzU4pNVRKTeOu
MuQv3Aw18UMdpObnX1HV/41E9f9dOZM5lXyrH1a2X/7L/9H/11yd/fHlZe5KQfc/rTHLI0HlYgUX
OrsjzWDEP1tjpkoKqiLgARNnZtQTMv5thwIPlV4Of82eSmRCpEF/pa4arkm0eiAkkyXNKGntd3RN
zgNk+L4zdxGCH/+YCx1L2m9PFVUZ4A7cSRjuPD5Go/zMNVNficPn+Pfv+PjXMKDKNKh6oEBtMBPn
8XGG0CcA69K9w8lY/GGoybQz0VfzazxLPgC7Mz8UjaJfG1qmfqgQBlzpsr+eJa4zoEFtDjrZq0MB
4WVao9ASllZuhadcnZqjliJ9kg39uxcb4EJmfmkQutSzDg36XPRMzgeJ0JwXhRZGJzC5lKE59WgZ
18lKhnaeacwr6WHuMrcUce/gn/OveJGhKRPm2d4YRyeVmwxsf57tJ3fK8LXM1igdlyYEGJMap0FZ
nsrG+VBpW7Gt6zY6JThzf/MKV6HQVtN7+/11AyZOSAdNhbry4uOglmqNHgapJ8zOG9pECIMIK23W
SrZzeeJ8C3LcAILPXwfRxSXfJ0ZGUtFQRjuFXlGeCKUnwkBVHIpA/9HLgUtY2u7eaFv30I9RseuG
qSBet73f34sOHXOwJQYRkOEsSg8dYPlAAeJ2iiSg48jN0EKeHPHvK/p/tKeY6yTL2YIkZaLcJNCN
FnUUb0RYecAi4FSl6vceMiLqiuWjVbrxZtTBQ/32JwQxxD7hqqKZ7yx2Ssuaw2Oyo1PczlWoxJCb
DDr6bzU5fm19dAnUmYJDos3kzvdjAP/G1jETORFnBEd0CioEjMYfaFz0K4fs1c43Z8bzXM+b21IM
dT5SltYaDuBJhusuzpEbBpZXgSe1lRvj1UcCjAqdCHIP78D8CJwPEzTAe1yn5MaYMizFwyz9bodl
s7HheTzC0eh+9zPN9pwWrRS0Odh7y/FGzZB9LaP4FEwoSSCUQl5tuGvAh9eLR9kOoNpMg2AdlySX
SrQ92j1mdhrgCF7jntRh4ECB6+0ttyjhsRvMeZiZ3saRBvmw2HPFzFyvnYAExTYRLR1MFU/ZaviO
sa53iJpQv0dnG7vsSv4su7q4D/SO2HAq1vxXXk/Xmr166P/NbAtw2+cfMbbEiHNHHp3MyBz3Uat8
D5R4+O0vxwRV5EfoecyOtYudIiS1pAqr9pOHgNY+wM1iNzp29b8cZTGVQoaBFMYYnRo9xVUWnWM6
rO5av/TVC8aTMh8u4g7Y6LQtzxfMGwdXqFqRnTIFwwwo1+NnESnt3kV77eHtTXJ5KOqMqBURM/0S
+3rxWKooT7uFo2anEVG/J8OIOgTWq755TuFHr5U15+vn7Mo1ecW4AQFnAI17xYCcakmm5ZTFKavF
w0Cn+LoaTCQ3m3FLO3pLTQ07xLxfEzB5vf8YFmDkzCfnFrHocrwMCIx0pDgSgktHK01BpoHqkRzT
Nbrl65VkFPiPoF25ENnu56O4UZ6UimYVpwotpHKLlRf+B9Ukg3CLtXocXr/94S6sJVVbjjDAMLT/
jPnnvPhwTmJMGKak5cmRQLr2QTWJZxHZbXDIUIfzQ2dyv49Ka58GjOfk5u3BX1/LBCPE3HR0fikd
LAYPa8csoABUp4IMM9/RNnWQcs3r5BP0LuNzJNRE27495KvlJfJBrZDrDMFChl0sr55OA+WKTCJk
RX6Ik3T4MHkJTKRAWwNTvtovDEUAotGeBeXqLeMgRY0TB/ec5kR/Vf9p9rHmlwjDrOlzXJgR8Q1X
FlQPQmJ3EYD0YztOWi6609Riw2BmaXbI0O+7DpUg+Pj24r36XkQeZCeEdJxxx13uzcJLa1MB+3Gq
XXTZwY+Lm36oFGomSnNlao27EsFdmBooFbIvAlZAwkuSTlg0pUURuj0pOhOSqODu8jrvtwMauFdv
T+3VOZinRj8G6IOONNIScsfWqwcVd/cT0ZD2pVcFbjphl90NltP7+QQUGxZ5Z+9R+LdWCM/065cX
2jw4XoucP9CdpG3nh9AqFVNAwQaZ10GFeBycARgXeBbLfQy9fG67k51SHq8mDWsir9bNmwyJbmim
SekN2YGaBrq3WEjIfj/hyWH/UjN2C0xIgrJNfMxEiERhAKnKNQp4NUiwOoGEkhnhkFAx6YJnxc4V
4uPRMMVVWgalvqvhscpjpoWzi0tVVgiiDzGW3Kba4+aDa09ifcYqLBspp2fTB5HrcfqQYiNA1RmD
LvsWKds4EZtwSMviiZI+3lNQxg3rUHdZm3zBJAEbSQNR/eAB25XIu8ceHAtbWVNxjzyhRHd5gcLf
NTIQbfPY4gZT7SYrxGzCrGyhXhlNpqa7BPePj2E2Oc4uAy0RUu0JhLcZBiNLNjCwo4yGgu12d7Em
yjtVHcQzfana2CekBvF77FTia3wtVOPLYIxC96OU4vd9JMUw7hHAdz9TIi8/KAAnxXHy0gYopt0X
4XFKaa19EGmVKndo8SbO9eDieFrgWBgE2mPSa1ZFjdB13PuJglF/AKLrfDFA8bi7KMvd9LrIZYEx
1oDAzVXllP1cyI6LcBcn9Jk3HVD85rrDEi1Dgq9PXOQ5leFJ6QaqzaVaJR/rJkNL32udrNhLs7SR
u4BtmeGRHMRfykhtkaZTrTzaNqTQ10pDkW+nSanKTTlkGPZkuLJ8DXrdftf0AxkZ57eL79QG59R9
WZrej64R7rR1J9HF25hqOYaCEaxxBNWp7J7QurP6Qzo5PZKcHo4hKNMQITr3maHYmOgoqLd/jSyB
S4mSOi3NLqrHlUsnYzLiLZZJgPAnV36166LE3KLB9Oxgyj6kDVfH+pBuokzVPw/kQdGPyfF6/Uqh
VV0cEdoXco/ASok5TGhH7QFxIXRJHCsR6nWAxJd3kFaK9rzrgbaLNmRJaBa5alQNN3ChpH2dNoal
GHSb3dbcxB4Yp13ezL6CTUobYSenvkLHG/XN5tYWjtdsOlHX7edx1CoJ5LQ3IIoiZBbvAYqV/Q26
CJWUMOqsIb91rX7WBFQstnvSIcp+W2OamZ4sW2m07z2+Znm5T9wkKk8tAhg9JoJuF+4zievQdWOp
dny0cG9UvtgdxoebEgYv7HRdLcSxk7HXbJ0QkwDKN3ifbGMybXV2MgmtayT69fCAfGhRH6c2wHc7
TvnDmzGBkbOfaiRQt2XTQ4enIWhCtJjRzBT21TjY961aPthhjlyt01NVupd1TU+noWXlfgyFmD1S
qPfUOQ5b0EG+47OVhx9H+OB9vRlEOJS7XFUxtruGN2gblEsAMcgvJWr0zbuU007ptORZOWLsTcEB
0kuDA0+CoGOJlDq+aN87ZN6ar2oY0WbOD84Qt7XKXuwta+4dpGrmK2pnTEcZUfv/QMqdplur5wB0
s0ag22be7YBm9VGMrNd1bWfU4jcU2ZCDLMEJKrsWv8PioaeaPF01At+/R9OuLQ8VzFhTbjhaXouc
Y9jFV3WYIWpl15Fb3Bc0wfJvw5RPw8NY5461U5W6cIdtoiLS8wOXiaL7mcaj3r3z0iJs/AQ8KJky
kYxxLOFQ6T8yXc0Av6ulNU2YYEwB/nSz3Ht3U4Fyqb+JYlDrB7XIcuTc2QTJHpk84d0gUI/tD+r+
4p0ijdg5gmIzxiMq9ll2BQhTb08dYZ11aKQIi59ZlcEc3kZcz4kLkYhItt2i82egx+WY37TJib0v
Aec63NtSrdo9yLgQ1jbKv32yqdO4Ma4SHGxH0HMJfn+U5S1c4obAQadfdwf7YyeUtr/jwnOCjRsl
UbpT9DD1Czl4mOgmEA53juy85yzKXO5oKuXf0UwvdWDKyjTcehk4uM1Q2CBpi6F3rT2hQ2Ze0WD1
6ItYUwkDMsoQDW90NYphA6nmz7xBFw3rVwz76Himhdj3Iok/8woY9QbMDm5+JbDQm6jGxXCTVgb6
cDq6D9mh6oX6MABy8bZu1ZrMlN6C+d5souhblfVQq9WOi+iu0nCk3Boud/vORWpD9RsrxwrBzWNc
fViXApl8dzDpj+K9+L3pZaDtChRtgD+HIzWsQYlM+yEfMiw5vXiMtXw7KFXaHAKBkP6xDiYvuquH
SEWWuKg1Y7hLGickgS2QVtlleq0p1+5AdrZVa8OQ27yza+xgmkrQ08/E4Ek8IBItHDY0r7jz7Myy
HivQD+E21Nr8XYmpIy2eVE3He3qlBjTLypLmuzZ3w/qBDiWg6imGa7RLjB6hNm4CWfgenEkOeN17
zs5Elr26irHrCI69gznPjVNHnfKYGXgy0sNSy888JPZDJKiJbnK9h4KbhEMb7wWh22fI6mp2Uwns
JzdSBwbxvY0AbCJk1TnghSOhT0fuFyvZNm2adsPGQHByViMOrPw4VHpjb/GLw0ABg7ea7nFXqPqG
O5tOJZd5Xm4AFSCkoLgJ/Eg4KL29wyRP4DQoq8ZWbylj9fgBKZQxDjWOoT/HTk/ia/7v8VNoyuZZ
1uVAk7Eb5udnxk2kW7dMlWBrDgWmS2lssWsss86Ud7mBfS5YyrG0nqow6MRsASS5JqQdlbCXc1F+
t+bY5Lrrchw7kzhKKIoMYWnBf+CY9seq0GCsavh7FmBQc+6sgEpre9QzBDE2Zo5zAN5whOm7urfL
9NprlOg5doBTbAz4M0/5pMbupipAc2ApEXjfYywFgJqggcXHawLKwrAfwy+prVX51UgYmB/ogumo
JyCAu8aBvRiCO5RK0Q1DJWaJGTdyo4Q+wl3T07PcYZD5ESMLDE7xtzi8HYFfHAk7ZkCgsIUBLZ0H
wTZ4GGRKnPbklRksUwMpb2llyHLZ2lol6eJQpNjAGJEXe8W/z/tigJdrt6cJWQaiP1X9qAbqdBNL
M19RulsISlM9m7UFASwh0ELnmGzwfFpSt0F4Qeg9udidgXiz3cSfFDu9Ad0UntR2gKk0lI7FhYdA
lbkpwVH9cKo6v0f6VnusiaDWvOQvJKYo8lARBxoGVGvZ2SjVoVKpZXSnsS/q7RT0qER3cbBSWbg0
ikEZbc4UZ9ru4ntOMYo4U8MoUwcbXqnaAb0kzdy/vWsupKS0Zuhz0aGjlrCksaOq3rSjbvUnvada
gguHcVTrpLp2NFF9bKVMfjslJUy36NOgrECctCTr9KMXSaVRp1OfWPo24UPxLijVdtL0cve7U2PT
mBSCZg4SCL4FDHSUTl5MwlRPiVqTeWZS6niWGbSkdkrVOwHckwGjj7cHfZ0Hk2hC3OAYwpaFIH6+
XUMnCypdC72T2Q7eCFzAkvFRaXJRw3d3A9zluibvHgSKasWJrrnlrPyAuYp2Vtzja4I+JgOnLEX1
ZFHOaEEJVFobKyfbrTHMcYCIQT4lEZXwUkH8kyDvEhnE5sq4r7crCThdCIwxKPCBVj6fuBVZAdWV
IjhN7LJ9ntb4UhU8O28v7+tR4HnPTSkNdw2QvYvlxZ1xRDzbDU5B2kwHfNuivTNHGG+P8up+Q73T
nEXM5qIB6m2LnSM6CiQqzk2nthAY/NG6QsUEbRk+o75y/l5NaDHUop6mStG55Tg6J6dvtVOl5u49
ZaI1Rc3Xo8x0SFqx84ng9BnnH8fFW6vC89o7lYniXFdth0ksudDKjfV62Sj4U4n06OMhVrgs8HYe
jhSaqEO/7KJ+O+JARy5oVogbi8pLnt/+RhemBI6duiBdopnLu9jnTufAIoJz5isiVOv7nK59dqLQ
ah5+c5y5tsSNhUaYBrVnKeiKrWAaNVLjASegPlSmoX0GUjatPHOvT+35KIttYFdxFbYeYYKRqZ9a
E4dO3Yy9q0wpgvd4fAFNCpL++PbMXo1JQ+rlCi5O7GRP4HiULPIbHd26Llf2mvwBILXdOIE1HaQb
NisjXtogtKCozCPeA8hk/qYviuXAS914TiB8dzQF2Lm0x4GRblJ81Vtj9O3t6V3YICZtf84vlV30
+eYf82KwUe8TEMhq5MeZo/mw3vBuzdKh/Pn2MBdWEcDMfEsAKINKvejuyWiIXS3uIj+P7NCHvliQ
PGr5fTvhtwike8QLre1/j31AVEStdQbcULKmsUg1/nxyFPrSuhjbCN+WIL+urTzeJzE2f4iErUWw
80E6e1DmodCYIkTgo1HcPR+KDoaGw8oU+R5ZEQ4+anoCRkm8leE5u631Il6xgrn04Qh7DJ2Egwjh
lVxJiCQh4LvIHzLD+Ri6lvYp9czity/e+RXhoYIcyAWyxPar1dCWAxqGvgbJW14pFtKY9944qdHv
XiCs31yDV2li0AdeClF0yNjUadnEPgKY1bUusO4yxqT+/aPFKOQX3O/o0ix1gspGRsC5ZewDIAqv
PDAhqO4n+QnnvrUQ59KGYDugAzJjAmgEnW8I7AEp4PV97FvIfzXCIw/MMWCVZvuJXvvHt4/XhSuD
7s9MW5jPFhnU+WBJETm1a42xn0th3qthX32b5FBvjVFf65Zc2nfEbdz3SBYRDi8ujFzkojAaQXqh
GSFVlBpbzGfFc6Lu/dtzujgQ6RMtWK4N+iXncxJmHOdGY8Z+EOQN5UfFsZ8NdJ6af7DFZ+AGjzEJ
Id4Di3FI+1FXSRI/w/b0A+IHQ7Mr8AjMfzcoc8GsEY9xjPgHeMDzcaYqD/SpZUM4kQUMONL0w+i4
0dPvrhqtbgSQke6YOTJLtIZsUFZVzSr13XoY7kTVqXfYXIoV9NXr/UZ4ChoJgT0IZPAjz+dC+0b1
ZrC4L0ORfJpQMDpYbQEYSSAQun17RmtjzbnEixcqcYWruPaU+l2sT4/AEc1dIdV+T704XLkeXm85
m702MxNpkGlcd+dDtfQrgnAYYr/JjOBZ4KB1oCXn/G5yh7XPXBUgLeZBfJX8ZHZpmNi+JH4HxcbZ
azaqU+9qgFDd1ksn11iJNy9Oik8FKhSZMR7580mpgRY6Vmtw5/U9BWrq19tGa+2VJvucZ5+/f2CE
uBA4RzNYaGldpM/5hdVyLUBpGKhNgjqoiJ6t7qpW3eKuxeX8Dj9mxTch5MgDakyrHOILGwUCKHgo
pJdmrdrF17NkUhXmWCU+ph04c+b6FMTbtkiKD1oIQXH39rac/2uvJoy45Pw+8pwsNbzM0Cz7SKkT
38Qb6UBRjqKKjccaigTJjZ20zS2UJv0KN/W1qObCB0U4aU4heY/nv84/KKrVsYddYOInoxA7r9Li
fdvr48ouvTQKJFhgUMBfECmbV/vFsbPcgXYIErg+RpDdB2D5Ubbjf4zXxG5ev5M2tTjbnpeRpHy5
ceBNUKEdWEfF6KcnuzHLJ8xTg60dECOWdLD+NO/8H6GUl7YJ1z1nzyNyAqVxPjGkQfop7JXYLyVY
zdHF1URIxbtpqE+uXMbzl1jukVkhF9FXsN+vYrQ8n5IKbk7sp6FsD5yJENjhqex09blInG6XTN1a
geHi7OYPxhuAb9fyee7pJ4pYiRPf6jTzkBH33jjKoGxqw5Ert+WlEzAre1sQJAHL2YtsrI4bkrGB
e6yF6vNkR5W4rRolu+mbXN11mpVYMCZK7wZKRLd/+/BdnCUSVPNEqc4v9TEGGnvIFgSJjw6+/GxA
4QBsLpG5oz0aNGvVuItbFNVr3HO4X7jhzndMFGXV6DKG77autg1Ko9yhAZXu807Lb211Mj+9PbuL
2+bFePNd++LoZWVNn4U2jJ/1qCAmjvgRtkq6yYYkuaH1jg9yKrKV1PrSis6mrLMBBoWxpdGDkUMB
8pS50RYE422AjXS/6TB7/BREMNdX7s6FxMqcmNmUpf4ebbF16ILQn0/0xNdqWZq7Ia/aDfCF4CFp
kYDNkzwCFUFfcmzc1oHZZOQfYBysRRZLzeR//wzIEnPhHMDdMiv1gmjy+tjhJe57ymO5cPLvVRrR
3mgcgwZih0Cg2ObwlWya8OgI1+imPuDTEV5lpZFcD7U67SM7t8qV1/TSDsCvBnQoUQjymYs7ynVl
D6VJTfxRa6N9WiS9POCORL+SummbHuHvfuWxL1dyyoubAClacFCkEcgznm88SqFB0LZAeVpL+lOR
G89TEsC2g5e5cndcel3IlImyZmT2KwXIylXqwG24O4wBB6ouyJOdPXZr6rOXbihScYAnv0KTJcy2
KWSay3ZM/IJCva9GtnwStPLvdLPP3k1O490aAWYhWhWs6QBcXElMcfl2iMi/IpCbdaqWeIgnfuql
+MzKqdqHemfcUOOuVvbKpciLAraOtPjMVlnib3nA2pgwPPWnof6ReWzVBiLyD1kZ+icqFeMxitzx
U+FiMg5qQ67Ayi6eIUTMZhF4MMCWPm/lF5eVUMOKfxOkfk1OgHtB1sCCmBIIffpQ1k8ptN0PTmYJ
cEeoUw2Z9WnMO/NQuq3xVKsK+JXI6qeVG/TSh4fAYM1aIQ6x77z9XvyodBxrOpmESCr2svWmxpzn
EJRT80Xvx47Cgsg/0+SW7xRNt1cW5OLQdIh4e2eVkmV01htp5xUq7TenCHpnGyVOQkc+AbYBLVDt
EdkEQj2gaJU6xQ6FZ69dOVqX7g7ENXU6R4gYkGyez10xgohkQCa+PqXafQU47A+oKclpFirc4dZj
HT2cGsaVLO3SGwn8G9oDBY/5TJ+P6lXJQK2gTHyRm2UINdgsZixFpNx31PWujVxbE/O5dMSQY+Qx
YbWJPhavcjhGQwrAIvFxfa/gqGco9u7EoFjBxomFWIt2Li2rieoCXBUqs0Qe5xPspkDFrcPjyYpq
l3H66qtMQ5CHXhRHh77vvZ8Rmdbz26HAxWWFaEdhhyrmK2EqiBatHcOv89tuAN4zhUgcIAZOzXnm
1rUHo9XkH28PeWldyUwx8CIpwv5xsa5Dg9JeAnnQbwcjv3civHh3ZR12EehlLL3/wWDIpAD1pYFN
2na+qnHoTg02jyT3Vi2erZZu5AH9bvG1dtIw2r892OsuOWEHg6k2fRd0NZcyX4OXywqxK6CqBXmM
MvsZKfTNMV4xp62thdtOmNpjrMp8h6hbtBsnh2J1KB1Y5kj//IOLm44JLwS4T4oNix01dx1aJ85S
oEBt+inImsZPi4guGvGO6xvpUN23LYpAGwMY0J3lUrJc+QWvSTfzgnBXAQbmpeIOP1/+CuZJZSn8
hDqV5tbTpDrcTZ017pIqnu5L11PiLcC5h0ZrzDsldrSNCpkaHHvfr+WBl+5NEBlUrUnJ6CguQp4u
TKLKCOvUT8zIPdCHwCTHRHXpti3d8dC2kffNROHjhBGNvbYvXiGjWQaCUW4uCD+AQhZ9Alm3Y4gQ
i/DzjG74hlvL/NigQvlRwUKh3tqjlEcDxRd3M/VlU6JZWQ0WYANIuIe3t+ilW2bWgKcGRW5P7n3+
QZI+E2k6tamvtSMA5bimGr41YwkiahqpTx6aNAx+ojKnTiux36WRoSHrVPstbtRlGbRhXrnCfeZP
/F8cJDxyFYMipTHfiRak3KYGP7ltrWZc6+1eum8go84NGtjTqCadT9kcPLTee4WXwyrEnTagmmCq
efUObao1YZ9Lc4T+xxYjMGOq+vlQij1F6Eqguwk71jgEA2J5FLXsa3AGyq3MouckR8zj7S96eXp/
j7kov0nLBdiMNoWvUhm77cfwHdC2/BYdy+z67ZEuvRVULemw4bcCBmj+JS+CngKQcqUCfvODonJm
VdZ0nI5V3rbe1tHzsN30rVKvRDsXx4TH5lHAAUCyvEACz4DRMpap3+egw1ComFplwwmHbJMa3h4F
0rVn/9I9QUA5B1cYt1nLGi2Kpy1yaXrqI2er7oOsNOOtngfVla6n9m3vxBE+E7ySO8Wr11oFF/cP
ERVllTnaNuZ//2KFo87BxFVn/yhhfVOogW8nAyAyu31UYhR7x2ytznExUUZq4D8jLi7o3HOE5g4J
3ig6DIBZRW4nETfZA2CpbxzZdLvJyT9l+uAd9aabjjHeKCtX0qVUDbF+GhZAuYBsL84nNVtNzpba
vp7l1jH2VJzy7KBbKTde/KzIXRPm/Jt8eb60YoqMCd/Z1I/QyDmg0Bair2O7u1DporsOiMyha0Yk
apQR9sDb5+biCX0x9OKr2pFLAhVoNDPoZSkbzxbRH5UbA/1VnZkG8fZoF5dzJqzPh4Z25+KL4lrc
1aZEI21UJgzd3K4jsiqrflirblyaFrht4GoePVW0zM5XVG8oyGvxnJi5pVZsEtsamgPhLb5zaa3C
6nl7XheHIxqf+WG/9OHPhyt1vDISnA783KbjgJ+BqD4A45c/EWdpxT/Yk+R2cyNt7tT80mN+cRDF
rAWGYzZXXSvKnYRxhNjREK3syYtTwg1kJirQPlnyq2vhyiL0YrSn6GmoWzNq8Kkw8qh56qXjyn+Q
QREKQqIGM4kmxCIIUSQ9Pa9F6aotjPSpMZvxU2140UcUPUx3Kykh/IMqEwnb3HcHaEiuugg2glzD
dALwn48uk0OMn5XHzsOXfCMg12wLTMgfqkCu+TReWFW8okySGQrwSE/OT8qLb9dYgXCNnGDLnJAz
2rgoc9M8BC6NP43UV/KLSxEunMhfyTgal7Axz0fjxg7sWqf6U4sc5hmiYTexKcR1NSJ/bYe1fmj0
ILtLAEKXG6tWEYI1pfNRaDJf2U0XnkoMNugYQdmfjRAW87ZloAhuUOEnnTmU120dzB5TmQp1AXkx
432T1/Lz22fywnuFVM1cngdFyraaP8WLpa5zKFcdpmP06mv5VSvweIL1pO4zSC73QEyDAxQep1u5
CS7ccJQtZ4ojZxMV7cWSy6j8b87Oazdyow3TV0SAOZyyk6SxqMkOJ4TDmDkUM3n1+5T+xe402Wii
DR+MDQNTXcUKX3iDV/WTygcul1k5NrHTAbIedTc73Z/erdoTNxz0V4o8UqFlFVsBenaUqmyKYGpm
MztpjUcDztar/NvSVaTLkJLSp3QQh3Sw0hNhQ3GMRQQhF8GO1xC9vie7nJSP93/Vre8su2YWp5gY
cw3xXBovFGTQRSAdJU6dQKsOH+dKXKACqs+A3+vf7w94K0hAvlsW/0wS6Q34Ww/HbigW7ikioPDQ
lZ13WGp9fmZfjJIXph4yGsA9JD5IGior9lVVsnJn2rf2GlcloSf9GB6B1btGfwkwg8expqy6fE3E
8qer4PGqmIPzpbYS+8x226Poy5206q950qaBdjNzQVj8en9PWY7xLV3nwC2M+XMfIe/8oaZ83xw8
agpHtG1+he+lzEBS+wiPEM8zlu/3F//W1yYcpJQNjpmm/uoOrUeocdbEqZ40pNf8Gul262iRHv5w
mnLoPnhLjwTZ/TFvLfX/rEiQqQC6vdr2TWPEdmbaedAq+fBNTxfluVBT89WZh/rY5aryFAM/Pv+H
QSnXU2qm8Yz0zmqtJ2s2mi4qAkcfqhMUVOWizgm8hlwVT5o+db+PmdLtbKq1e5Xs0FDK5BRJECYQ
9XXwmXdh3ilWERhpUv1KsTeBv+SM35ulGi+qgTS/m8wnmGSLryCSfrQRAzrQ0sEyaenik9tU5qWq
oR/fX4ybN4+lS00vQm5KOKtPEFZKwp0NX7B0YbQNSucdARFhFueCCTgoGszV0IDnOGB3djT1liZo
OfsgzsNDJeaG8i+e7vd/062dSFpCJk0IgYbJ6idhaFiPeiyKgDazM6JyCvSd1ekljTpR0fZvhnnX
GfjWCZRtB5lN8+e6XqF1Fb4Vng5vcq61s9UI/Rn5yuQZXK7AtAbMgOcqeDoUU4ilSz3Oexvk1lmw
eE5pzhNObFKyPBnRpqfrHNgm+gTHsadP5w+GAasNetVy8ebYemVzHQQcdeRPKHzb0Md9LpXm0CCJ
+5K2zYzIKhhY7JTd6p+wi+rEV/Ux/+f+B9q+i5w6meHIbiNOZKvXGE2ZxkxDAG19rY79AfKe9g31
UnPZOanbAAtmgexncjNS5Fx3ILJ0QoJD9tY6QdVu5j8tHsG6r1603IFw/fCs4DqDZpfbjsFW204s
vQd7zgZ6mJt2dBRxJZaLGSVifDisYN1AU6jcAtJjTe7/n4IZoy4LE+VJuvAZJAMjxJIHMteeetk2
D+U10UD10DUkqNiUiHSjZbaUF2iA45AOC7d2j8BIEryLEiP+XihlkR9h/Esiveplw5/3l3N7oBgf
11iZ2hAer/EbLnEF0LAkC0BaOR89iLTLqdQHNfqtVpqaWiTiCX8jiJzwtHRd255GpZofZscgukEN
UhIhcKS01kGziOlIJMqYBU4y56c8s7uRJnyCpHKjaDOIJ4H8Mrap+k4ks73CeNAAH0jIJ2dkHTo5
URJVhCqkdc2khwektJboNLVuMV+sguGP8WDWe9SF7Q3CoFAyTHIuPvsa+VCiJFjrE1+8MfPlH8qB
y8EZrOFi5ob4hcQ8+U14g7fzmW/MFKguDToaLVI/aRU2KEpk131P0dM2R486L+E7HMS8nD14qF4C
MzdX98Tgb9wLMh4lUkSKG8j/6v5J4zwusoUSy6IiKHHsi8HJnnJhCANfQqX/en8j35ohTQ2JpuTC
wwD2+rgKqgFV6BYklzaeUOgRQLdd3En55rbdGFBt75SdC+LG/OhAIo+Hje47uOt6xAoohV17YR5o
eqfaz0univHU0X6pv8Mvax5+bvF3xDzNgRhIuXUtEb+YaW/NulEG2MJXRxVOVzAUDWxpSlkXky7F
t4fXk6I8bhQoWdGoWePkUNnKStfNyyBMbax6O8PwC0+ff5R2206Hrpl3hRxvHAxwE4CIJbpLJ76+
Xk8lj7U0WfoyAAauK8d6Ct9CiIJ+Yc/5kzX03gcv17Q9eN6NV5LyABcwFQnCv3UvhlpFDHh2KQMu
IP2bAn/7L4Ef3vP91bw5CspJaEdKB7w1Ol9rIrNP4ZEF1VRhpWO0w8FVxr0w8cYZYO0gGrB+Eo4n
//9PTxaCn6UwxVQBzSAfPpsJeCMk061UPy+6G+vnVp+1bOcYbAcF/wpBHUowiQnI+etBjThqkr71
yiDuEuuzEy/mFwPZlB8LYs9f8qq3reOjawmfgowPkKhkLa1JFWkpJUxVowp620ZbuTb7czh0yk4f
5da0pMAuJCU8YEgGrqdVRqaZxrbLKIUDUV7HZ8kqqhAxiIZS8aIb5/8wKwnjAAIiA47Vt0vn0Olc
dE4CG+unV2y14yejmneege0R4++X5vA6eRXQ89Ul2SkKXbYmE8GYl+lLGS75KYyGgXe20IHbtsn0
Wxi5obazRbY3pRyW0gkiwVA4173WOgSrORleHSABNaBjnmovtMYnlIxsL1Me3x7AjOClG6BhAIas
FjLpyeH0KBZBYw9/o0veX2aMnQ8Pfy16ehL1gqgdjqWr3SFQKpm9YWyCtBel4VP6Fr/NLZW/0/1x
buxCQmsPlUpwp1sBrzkszSinoBXoOuSXAb+EF83V/9Xzugwmpd6Dem+H4wamho9LEsCajeraXJnI
BmXLGMRV9DveB85BUdtPNo7Bhy6f9yhL29j3/b5/j8GoC69JnEUnShV1ninQKqnWrodqfcCusctO
PN/eL+VQxB7KAaIQp7H0xr02/PYwcFlCKaa3x8NKRef6hLsl0P4yEzMnHM3g0m1+7bTlewSe6iCs
8Q2rRHF+8GvyqAF1lDgXCgwkZtcj9pYB3UJ4ymvcYL7UTOZJ0RMkaUqX923RHo0Y3kfDbI4MBgsy
Y7VHNbWFLF1r+I3kuvpEgtbBlU665YkH3679kPthZ8TNOafgTMD3ngjqNJtWK5pMvVrlgowT6YjF
Pk44m3d+FOrOP40aT9bO2di8qYzGuy2TJiZHLH29mjRhDVAUkj0zzJVvTr3yycQxZ6fjfGtOxAZo
ZHKwEK+Um/inN3UamwiXUycJxmkZ8YGftSM+gsqLkpfjo0ECE5K0MM671FJfXyp5bKUl8rppIPCQ
eQHJk59mbdR3JiQ/wlURk1HQZpT5HIHPhlDHbY9LAWpyQU955WsFYBTZzySlmNgVUVj+NZZJhttP
q0Ra9KE3QtxSnKzRvT0ljVsLSxxLs4vlQxZktbCxooZRhvVKQMkxrE69Lqr2iOqQNbymnt3/h80C
PJN4lnuUsqL8NT99Rq8drB6TUrL5EqA1XkhVcuyqsut2Xp9bs+JFkAA6IjFaEtfjjM1czOBsANTk
Topga5+4/ySuvhy0EMeN/zQY2BEKcKR2a/x02IUajA4GAwQ6UDXwUvxnu7n5vBQYNO084tvjxiXi
6dyWED+BXK4Ot6dGUxFHFNyHuTZPCdpSiOAv3qNdq/e14+kGDijfhFWEMiaR19mjQg+0EB6MLqvp
EhSRjPRviLTJm24X6cOnjq/Fc0efjAqItg68ihoFL+pjRUC3QvKARukD2WH6vSePvHlcmRqNVmTB
CRrgHK/uqyEtw9hqqF02eTcIpNO0QvERnqvmozPUSeQLIesc95+czSPHoJwxvheJKtNcnTJ7IUtN
RBEFUWUqQaIq6llBJRBdnqZ4wj/mdx3tuZ0o88ZE6TXp8hp7N39elehSWiRpAvI3MNMpwc67Nn+v
PDF+5uVIj0qI0szOJLeHjh0pbShouIKAXqvV127lTRNOWkE2Ufs4epXT/q2o0fy1UWbEyu6v6HZ2
9ELowLhA94C/O6tzICrVxKuVQkMxKUp10PVGrY9jPSsCSTgnTv3EKsSebcP2M0K2BhEjYd7kWWu6
f+qZuW0XXR54ixW+IPeLyGE+m91nnfDR79IpQs6xT7Sdt2J75vEtdTjvNPqIkNbgJ3QYMT0eaDt4
4wIm1UuBZ05O83BYBDsTBhm5luysrtW47BI43uLQwcTT6UdnxMm/eVn2312zFIBRaaF/uf8FV9uF
HjEpnUFTCRQw0ijrE7+AhmwVvZpeuVPDgyb7dy5Cf0fpwvxYniCHYkfqtK+AveLwt3oOVMBTau3a
82uJoPeXJsEly+6XZCfuWn2m91FoxGC/wi+m3LY65N2CbCFO99OrarbUS3h/Ttj45Dsbfy3oK4eR
B5oqMdgUyKCrN9TCOa2pYmt+lXye7GBoqdBPpdcgRpsIzsrRG1pnOjjCmf/FkayufKAu9i8RyaER
jCjL/q5FlfO5UjsxndqyMHQ/MfIQhcKkzVl+pFwUPwIRNvhtARz2eVRRvHwxq1TpXtuBE3KoxkLk
Z7rP5njRZ6OKz2oeFvabMhmzffQWtX6OzBjIkQhHUj9/NnGY+yW1nTZ+zWq3LU9ejWnYIVIbzKsK
k+TtSQV2Mz+Xnii+ZVnsLH7Y1Mb02B5/Xzug/ET9VLg4UqtPtOga5k65q76Kvmyfw7z2TlqRp2dk
usWpKYS+Ywx6Y49TNAfeQ0uGXH9dldGKTDGVYtRejVGYB82orZMEN/r9YqR7++I6oJRTczWdcIdX
G4LEOuShMzHYc7hor2rWdX4fgXpY2mjv9ZQL9FPY+j4KoHG6jWxBxKxWC2g6cY581WS84nqhoBHb
TOF5dFrtFGl4yOlz/2+XanZ1ngcodPfvixvHi4WUAZYDeGnT9jeUcSiSKZ9ehVUWx1Ipo08q5n47
O2R1xTNByppgrijc0QyhFHkdOXIQVHtCpuHVM8evdoKm4+SqvijjHxEiGP4c7mU222mZOiePFqEE
UNDCvR5QKfvRbkpFe03tsn5q0/LbbNZ7lLibg7wrT1EkkWHd9SBe1fZdagv9NeqA8PeRFp+5L/YM
ebe7ndo4xskoQSGlZaz18rq87gyF3vkrIIiwOg/10lo+4Grq4+hp77IJb3wqimiQ4lE7A5i7npTj
dCKcw8F8nWJP+71HSPfZgBb/AmIhehVQ889TNqc7b/GNOYKHZVioK4Cs1uJCiqW1M7qx5itJsfKP
6Tbht2VMIHhhuSEei8LZi4C6OW2mNHqhU7VqF1njrCVN6pqvSBqhpahY2dGsY9hlKNIeQ5pyOyds
FVP9bzzZgJNaCtRF5C76KTvLCnuMQgoyr2mYjccJD8mDM7VIGldD76N0PH26f6K3H1BGxO8WEbQe
aTxej5dUCcRBtDJeiYWdAfdTo+6eHdxKm2fNax3xoYWnA1g/LzJrJ1bd3mMWYs88AwSRQNjXsMtO
JcQbF816TcRcHcJJDf8CCA1YCpzUZWqi+bMJm/EwacOe5NGNRZaoUqC5VABgiRrXk07paEezi6gd
/dTxWKdhh77xHPqgTV2/LCf74Y9K1YSb2qIRIV+H1SaCkC1qiLBUu5yo9KGQZ5dsSeKDkeTZ4Ith
Hv69/1W3dw3jobFIIgyAllTgeoKzt8RmnnTKK6tv+ngbogviir32wxriyWZlGChUcmL0PTaCetOC
+WhmK6+WYgWliXElPrN/jpb6r9UZER6y3Zckdtujo85vo2Y9uek07WwiuT+vH0N+AtQVDimz5d67
nim4cQCfRDZBb9p9fLSn0B6/ZBXJAErGntulfo2uQHHBnSAOf/Sahoixo6Lte7y/4ttzBAiSRgw5
F2ktXfTr37GYuoizJIsCT4QeXqA9DpKTaOs/7RoCbp3CXDTjSewVWbbTlyZ5JF9UKkmK1nKeA0bJ
NEqLJKjs2X6CHNDOJxMHUtXHd9ieEVtW7T8NfbYsv16M7lupCfPH/Zlv9xqtDAqrGNkyFCS+65k7
TqM6yQg8LUYL7hVr3vRklWLc2dHbI0stSZb+ceZhw60xVunkhFkOXjgoFV31x3R8oXfk4hGqvIAj
2KsV3JgTVyKVVOIBk1xidWC5rDqRRl0R4L5S/p4ZJW6qXjo+3V+592zkevMyKfCTyLxpyFGu6+4x
bgjmoitVkKTuYuu+YPUyv2kojF76Xkt+VKWpLkevHGvUsBVsHcaXCEWM8ehilBzYtTo4B7vAZOcL
olTePxFdEs3XPODHh7RVRXWcNS8ynrlxnHSHu3Friag28/rSNpCtg+vPXqQ91uC9VwSp1tsHmv/K
wakQnL+/RNunHoCTNN+DcATeeFOsnJCdnL2wDBwsrrCCdO3jGOb2oQYGfb4/1GZCFPVAb0ndZLbX
hpHZh4tdl05YBZ3mJYdxiJWDi275TjN1c08wCmeFPUUORP9vdV9VYdqXWj7WHNgiOYvGIJRoZlvx
wxAFTR8w/HDubf1BXVopECX1LIiXoGszzdWGNowxt1EyEUFnd8uhVbDlhVY2nR5eQvIr8mEsVala
rkuWeTEl2YyNSzCG2nDo2g5jabNOjvdH2ewJ5iJvWTqBvKfoNF/vPPwprEQkI3NBkf5pme30NSe0
OVL52Ws6bodCIOk91oSnC+1ttWzTgvT04C11sIytfWl70zkOkQ1tUYkffkAIgKCeQM+geicRcNez
ohKTGYjNi6DXJv1Xvk2GCgpudadUzFPii7EPkb1Z9EfjWzkslk9YAL4jCVczVLu0xCK8EUGqGxDq
ujk9DWO4/B5mcXH2ilx5kK3ETmRAQAuE0uRam+J50glZiShFoLp5/eSC0r7EWdad+sx5sO33PhSL
KbGfdIypGl4v6WRpvZk3GkMlWv2kpggLtonZnzJqQx9ShCc/3d+Y2xsETRWCISp3ZHjITV+PZzp1
6imhIQLgyfapKqzyXGjKgyDT/82KCiFHAMg/JZTrUSzRm0k+eCJAMFE9Rq5W+PloL2dLn+uduPXm
hChD0ibD+RQy2/VQjpbZY7e4IlgsLfwTpNX4se3mZeeO316JLNtPo6w+Ey2vKFSQXgqgiViHxHa6
6WCkeoOzD7jWfxRr/Lu3h/Tbf/hYmKTIu4pPtk7shFNaGsTuJlgiN3oZpQGIgSXP4yvIdgfEQh6J
xsLa+dcyu1CJG7sJeoRIOcophlBxMj98IxKRSGizlB6Ddrh6i0O8YUTjstHbMM0OJmKXgSui6cXR
euPj/WW7cSNiPk0DTfKOeSJWexzgYgRxbRFBNHjRl7xZ1OdZiz9EczLsREc3R6KmABxWYm/XpdyE
sp1Vdo5AjFntj27rJr4Wp+5hTugv3J/UjX0uNfi5d0HLSPj29T4njOmMoUiboJsi5VDUennWI+Pz
fxiESqSsJtB9XUewhWr3dhuXTaDJzL4rltHvZm3vMG3i5PedQOgr2SIUIVf3eTNg+1L3AxuOk/os
amxnxIwJE8GaeI6Kcs+w+NZX0iVQRkaxWKvKw/1TvcJJqGp5/cysknBKiQPnXjmXStK99YNV9Tt7
4taHAjkIGk2KiFCwux7NgGoaFvPSQP826ksSqfjVWriX3f9St+f0/0ZZY8NCD2oaGqtN0CZJc6TM
Xx5EirtWFUc/7o90az50EAhiCMwMMADX84GD2C0UJpugUZLhOR0X8xC1U3j6D6OQIfKR2H4byHOk
lxVChF4T1EjbHRtt/lsrMDn6D4NIsRy6IUTs60g9acSoRGPWBqEeY0Y7duMlnq3Hg3SCZ14+Pg4I
wQ32F+VB1+vdqg0ATLh/aMZgec8m3o765T/MBgKs5Ljxlq+TWsz0OnsJixal2GZZfC+bVNtvylKE
/+HqAQvITYr2B80QuRd/Oj+dZ3UQuhKWrZjnI6mB42Ox+HA+y50tIQuA7BHH4s27HiXvrSkZTKTl
cOszTmHdYn/nAMV4eNHI0SCOSSkqeAz6apQBbLTV2AjY5YN2SNNEORp1//gNRzACnkS6ecg/V6NE
Q2pjWWTBGsAZ6aOeJOrfMOGMT9HSZc8Tl9Cf92cl46mrJJ2yEvOhz0e5i6r66nF1y6FyJhcw9uLU
av9UxZ1Qvozx3C+v4ThX4rWcwtA+Jw4Gz080orvo4RCdyiGVYBzuSUGATl8v61iw5JM51EHWtJRo
4yjSftQ5LjYH2GHKbwgM9Xs34PYVIethRKmXzJ5ZBxSml+L2N5scMyKY/lCWilmcwTEsF9z5oC07
elHslYO3Y0rdKwnapnJDpLQ6CWoPUTQFJhdEszrGR0/Nhf1rvhhD9E0xG8X4s87SaKeIIf/O6297
Pab8TT+dvqgdh4mabxd0var/klEcO9px0f02Z8Sg97fR9qqX1wlXPR136ea7+oquu7SmgsZjAGNL
OU4NKOpcRPXOA3lrEdmqmI5QK6Pms5pQMmjdoLaiD2Yj+16Ybe8vafpLv+jPfVrtBbe3Vk+6a9Hj
hn6sr9P9qtKWjJJuH2CV2b4gKPYXyOb54i54Wd9fvM1I8vZiR8NBoK3FE3P9nRSDyl/dTV3gVrVy
TFELhZBktH6yzM3OUJvvxL3Fiwxa2iSc2XAvillUiY01cBCWqH5lqdcf067eO2A3JkQUCAAcmJVE
T68u5FZMg5bo5YDySSJ0P+qSf6YsLPDItnCsfnjxqI7bABY4yzQ6V3vCxGRZjK4+AEKyK1jqNVxV
HPk8rT4IvHf3pra5L98R9aDjyEbk/bG6L4mbrKYtzDHQ3ZFnoAdqWB7Q9rebJ8wxLdrGc4utI626
4bsg5et3ApHt0hKISjVO3iGKXRvs6IzXAJ9YDew8T04DpZZDq4X9ZVysPb2FTeZKhZiNCVGPs03f
dRVsA25aYjEWBihfbJI14iyyEzc9YwVnBnreOH/lRpg82v2kYcbdzJskpZ9Jna/PghtNgk5u4wS9
CzfiQgcosi5osmvYhg3KvKe8tD0PVF2RX2bv0C2jB3o93DT2QxZ1lQu5eVAPXazZvqrv3o7bj4YK
HPEJLVbwr4Sp16MoBvpmnpEuQR5DLT82bsfudLrWLfGuRThs55DL43V17yMMS9+KZhyUAknWvR6u
1lLptzMbAdaH5jGugDzZs9ucdWtScbET+qHtE/rJFIGfWqHvvQWbfYPo4Lt+Ns1Abpm1vI0dg+Eo
emcJEHlrorM7NgzRGm2Xf6DN1VhYI+Opi3Eu7hjn+5fB5nQyNKARsCnUnkmjjOuZm1qMQ3BYaaiU
u3V9Tgcj1s5eHcf6iZM6TEeeXcs9WPGUL6daac0HxXYkYgokHasP7lpamK0SRmETRVXaYAbpghmq
lXnuRy0mlorHVvuCm/Rek2XzqYGdgckhV+AfOqGrm7brCy9ZFtuCI6U0T7oSZvazVVk5bUreyFNW
JvjIjsIBGmF2OkacJpmycbq/6ptDJH+ENDGUbC2H0Ph61RVQEsWcZxYFBoR3uJLyl6W09J3ewuYQ
QQFAPpp8hRqrDizzepSirRd3cBFHG2OtehlnJzvW1P2PvbVre3lzKNluBTrPJeutDhCdEpIWzQ0D
y+vM+dxhdlYcIpxwl4PZowfrP7p+SApTpeYfwmBKyNczcwzhFNPQOcHkIXFrR0gtiySpd5K+TfAk
xe1I9kCWUkXZSGPXukezKXOdYKBO9+a4jf63A5DluR7xQvSKUv3j/qy2i8imIFsGd8lC8uGuZ5UP
irF0vesF8exm0FCQQzjQ0M0/2ciuPXrj8TpRdJfdesnlX3uRNLqV4zrdhgFc+hKVdWVujkrd1Ce1
NS3cqzEpByqpuIV+0pTYzhG/N5ed9b0xX5pPdDyl7Lts3lzPN60tl34Km6ZC8/2p0vr+mBSVexqc
fv50f2nfueNXN7xB9EvNmteZtjOY6OuxbCOXbIsxe2tCTXR+jIN7fUn58MZbpoq+OdkJF+4Rd188
Uxoihe6sNk1jXuphnpUnbsScXMCKWpgYo7SrTo04nb+h8VI2ZyVNxtDXy87OPjSL0QzgNj3r36YV
VuVX1qDNIzTyYhh8W9SIUMeZZ/TfmzkxGQVB9OaY9nnfHec8rRBomjlNpp9FDbRKWF5l+DUzzXB8
UrPKjfyGC0XxR81uLzMF6vCArJBpXDKzm960orPHT6Fnh+Fz2gOX+0UbFdG8apFommPr1ehpTGVi
Gs+lblUpptdmVwCgy83iV/ht83JuzCacDnO6TMXX3oGce2kiNYpOqd61y1G1yIt8N7enP9F3KdOD
anAgTklRIBBYpxB3T24RTa4/uoshPmWtPmBU39iW8oSqcDgcOGdjdGZdVfO0ZMj1fOpLWnetr83z
6J1VDF2bX2P8393Uz8nGDCREhOjMt0YZBUaDqjZ8S4fGLf6Y9L4vPipJQx04qqMs/DoJ/JyGA17x
cfjiGknZfwwnXZ0/e0bVzmBSEi16XsZGq/0aear6AsDJIv4l8rQ/AZx1q6f7m257y/9fI0YCM6qT
ayHXwUm4YCqjfosRhT+1mF75tR61p0dHgWkPW49aAJoChGbXO7uw2qLO+3x8IxHvP9WFOZzSWN/r
Mm1DFLpL5FwGFFmpCbEaJTTMdh4UecHbuX7Eyqj62qio757KXsFXx2xLz6KonA6/PTo7auOsHZJa
7A1jTZxDAyJpMDpK3xSRjtMhnUfTj11hlztZwvaup7OAXCsS9XTqaPFer6KoMlPtebXexqzjkA2V
nv+bQwj+zu4HR9TkmlXvfDj5V15fSQzJjJgepUvQ6ddDGrGO1agwsjclWyr9rLcizE8llODhF3Qh
Fvfh3UiagyQkm+Qdr7t6XZKKIo2rIo5QIF99yodZO4fFo5x3wjn6/KBkZEjJv3irmKOcxmiB7RgG
mWF2lxps5OeqX4YnFc27E37Q4Pke3SAMyAeTiiGyE7CKH3UzNVNcYcIA2px+8VL8K3CDetAyTk4L
OiUoDV6rd+mt629VUIIqbTtJ37zRNN+MJbYPjhI5O59ouwlpBlH8h+gBkoHk53oUwOotRohF9kZ+
avwxCrF8jw1cWYzaLc6KWpc7qaO72YGUu+iIsy9o5iIafD1eOWkLym1D/VaNufVBI8QfjiF+CL/S
rYpfmKn6yqUw/GgnbdqptN0aWrYg2CsSs76u4GR5VEzNYIq3Ejbu8FSXOYK6CJIsGBbNhlNdZkRL
updRg0h3WeiU7bAAtnczfVEkmXCEAnoA3fN66nmkL1QN7PHN1Mv5Ba3r0C8ozOx80FujIG4v0ys5
yBrSGmYU8W0rn97e4Z2iUJIfU10ve1JJ25uEmgNXCSEjRwC58uvJlEDGYAQN01valB/iUHEOWRel
WOdAqrl/2t5tiq8vLQntJiMndQEdvK7mLIkpjMZI5zc8J5cSJH4Ufxb23HcHJ1/08jjo4+J+rNuo
UU/EH5b4OGV2p/kjVJXxz6hQqJ+JcSkjP7V6xT1ZoTP+Yo2RYv3jxZjBPHzH4qcOq8eWBgr83tWl
pzh5pBH1zG8EQLISmatPk9b1b65DNHN/abaHF/0/4kvOEruaRsT1R4gMdegXaHVvRLRD47fwhp/K
eBz+qWi/flXssWnP90e88dk5fiDe4V9L1PYqCzLCrBkzK13ehqwfXqArFoeZ+uLRXRxtZx1vbGSP
LFJy85HZAUFzPbmwyZTI7LLiTZ1V7amLlvgA4TXbWcJtkEGAwRWL8j2VUFKv61GcRDUWBTLtWy+G
/klPzfo7jEnrpFAX9D3ULI9538877ZRbUwOCLSXTkSvapK5SET6avI5Ba4j4dVIWB50a6d7BufGx
uHGoaCGcwlu/DmSiZuhTJS3Lt6SmnODRyLiARSoPo2pkH815qf/oEQIofEhj4yVsxpdJNcc/zDTK
X3J8Gj/QPW9OUQXMzTaLPXWLzRpQrJTiyhIzAhnvXWTx576Hl8z67PTa21CUFAkst/VVxdGf7+/X
7SiyhA40FHQPNcv1CaErB8EswjE+nsHsLkmmnVxw9ztbda1UydGjhE6UKvlIEom62kUpOW+V6V0f
5Hox275nErj+QOKhb3+JFkuor2VPSvtES3qGkrc4bn3JFXdxX0RURvoh7NO0O+EbvUz+ZI8D5ZNl
LvaE3TbbQaoq8Yyyyyk6gv683uq2RpOwb5o+0BVd+GligLND1MdX9Ezf2XrbZZc0A0psYP+pFa+L
JaAISMDgcQd0UprD4MTVxUgz7/jox5VHlhHkIFLM5npCOWLDuCyLIZjMFoyJp8cXqqfFo9GeZBhL
XA5IY8qF78/TTxtVNbNWA0uvBotiay/VkBVHtZ+VnS20ucrfR4ENQp0Qd8o1llnAaQMn3zAKOY7f
p9ZfvbE8VQLjGTuM9gxbt1uBIhYbgf6EbNKty3TWmJJ85oZGrdsLE9/IoINYrYiodOfGr/e/0s2x
ZK9c+lJha7I6G1XYQuFE7jJQyhR18SY2D5XCu+HZFHzvD7XddkxLWuqgWgaMdU09xy8v7xFh0IKx
i+yDpkbhMVnEXpd482TwqcD+QiBGgYRLfPXqLlk+dvrC4uEpVx3Hvpypz/TKl86AutMYVX3W7GSP
BHZzalRuVZkobpPhyXbjltKhFizz3J6NkppgnPV7JbqboxBSwCEB38w7f32itL6L2rgytSA27OLQ
t6X4YPTRnrHF7VGA0CBOLkkbq3q43U3zJMBz4mvVWYcwTcWzorR7DKubo8Dz5haCQLFBV2ZWjETn
7LLvGgf9/pR7WXTKHhTk5maAvyWpL2TUazBiMWelPZBsBLhILQe9SN5sNfyKS/rXtKpfhzJ8zKqT
l4bN9//HW5fxYzW18MfhC6V190cZYXXSe1F9tMp+Dw2+6VrIkcAJ0PMmMdxY87TIJ/fmrGiBMWLG
OejuUxKVT06MEIghlm9iqf4I+/ATfg8PKki8z5HVhAlL+YCupvyyP924bd5YXZqwPxBCCC96P8xg
jL3yKSdlfDSeZZISXgW4hvSCAvj1UFnHtlgWNknce/oBo2zXrzyDauTY7eUxt/YjFy5AcJ4RIpLV
PahScG5p1+rYenq4EnqF8mLDor7cvwJv3bY2mbWEwZHNr6FJyWT21twIPWhCxz1hw/MjBB5xdKNs
r8m+NlTjM4EIorBNXxdICU2L67WDzNHWYV8tQWlkMfqlE9ijudYPeeWUlxE7i7d+iafXftCGc611
4Zl6Z/1UdtFIGdTZU1LaLi8gceJI5DiIxiBpXf+aojRmy1zMJZisaD6UuYfY9lIaDwc2JKJgsCRm
h/7t2gSI3k8TITOqByXLeoy64Q9rEnvyBNupcC2yHxHdoYGwUcGk5ZtRlDHmIFJq5axFAz5obmfu
7JRNxIF0CVgM2t2ScM7jfL1gYRj3WuzFTpAI+5fZtV4H8IF+jHwX7ee9zbKZkkW3BVlqGJJggoBk
XA/mTciJDmlrBUhqmcexMLG9KYw9yc1bo0CrlBBDujt8o+tRAP4OqTcNVmA1lvBtffDOZtbv8aNv
jkLRFt4qcAQQHtejuG4DGAeeQADNPYE0rBg43Efhl/sH+cYoUptCPpLIAtAwux6lBnZhLpBEg8io
liNG8Npp6JTpeH+UzXVBSw4uDDK9Eq+9CaGn2evaSUldFLLa7ovI6RolRtb9jS5Kv3N0bg2FthME
TT6PhGheT8hNEHRu+CFB0Q+lXy36cHFMmoyJlzaPdqGZFYAm6YBKTET2ez0UZdMcJamCTqOSxUf8
V9EeUdEnb4tlDxZ24zNheCRZofTX2XaroZKq6gqlpakZqRi+9qHWv2puNz/66ssJwR6CF0CiQ6f2
ekJNTL0vMRIm5Jm/J9hCPxu9h+yAOz1aPZTCDSCTsJAj1kTg4HqgskPHJYmK6M1Abejk1vrfFaJ0
j2ZUBBS8fzwfUpRqk/r3IkqoW2jUnMfyM0aK8TcFUbvP93f25sNwQKhPaeRuDh2qdbeZzk6fDNlS
vg0qTZymRcTY0ZVxZ1PDKWRFrqqTJDX0HEhDKU1uyWRqSVio270bjE0zV8dad6OPAsu96dDT9jNB
bOuV88aCiPwYz9kYfU/manI/Odhd6i8R+lnjr3miZuVpLgU6cTaRcH2gX6oHdZMN4a/aONbL/+Hs
zJbjRrI0/SpteY9q7EtbV10AiAjuEaREbTcwSSlhh2N1LE8/Hzg104oIGmM4F1WWaUzJCYfD/fh/
/sVPjJ5ertAUafl6Jm3jurYUt/XJPEB14/d2N5H9jH1ytSPDNe/C0pvnwheuGiuhTtzPFOQ2xf02
6ovO9jU9G82NUKfR2Jbe2DdbT+vGchcT9DjdDNK1m53nROU2xRnNmX06RZP+NJdiGb/A26NXbDeT
exPnidlc4SfrJdejl4vfBdvJL2pxQ9suY+bGd16VmOl29cofen8yFzUNxxpqztM0cQV5jHIzSXbz
qLXATUo6t3f66FokNwAwk3irVcXkG13kfRPlwLdLre2puBcQZuGnoio/2Alc1mCqTT33Bb7H1R1V
ydRuGzNbntSic77m2lgIftuiTsJpUcxvrgkOsnHnatE/2NKw+quUbF89QMWm6D5GFw0+zU5U2/rG
hoxR/92VQ/4I6UXTcDShitxWvUXqb9kSBrbPNCzbbua2Hsfd1JEctc0zFO5XERddvCzweJOPY6rJ
rwqANbQfjnWrCLxEicxfIKmxGtjLVMy/yZxz9CAjVaUPqqmsu6Cws8h5WqgWvW0jzVoGVSkXubO0
ysquetuZcBYoxTwq95zuSDPN1owPgilKf3jOGOUbFQAw2TZubnxJrMo0AnSKRb3xxrx0HtV8LhCu
yyh5ikfFK4La7moFBym1aULpZKPKwhikHo5TkhCLigzdvM1zmWs35RjNKXfe2csOPYLr+cpsq3zx
eRkKjILOadygxKtgDuAtZMnvZY57N/DitvwZxV31ZMcEqPkWZWMX1PGYPQ2zMakfi2Uw7md1Kghx
ZqVpHtZqtpoFc2UpIiQZVizXfa+WPQkMYD2P1mIWWdgnppLuNbNQsl3GNTneQXixk82iCFffzEk/
QDBZX8PnptY6fQvWoVuBmmVjvZ1EVqs76C6DHmi5kzQ+vXtv2tEeymY/SYvlG36EtlzTS/iefLOJ
zCJMscz5JjWCl8IOekft4z8w6aFrNJoV1qTbW5u271T7l6Y1pRokRqvnUE08/dAYamofNFV0IvcR
l3Vfcr5bLbCtPNYhwhVavxWdqf58eys8O3ltEKXVFR+pMlzRU8BCG9VxLBTR7mMgrG3v1emVlSr6
p7bH0vftoV7ZdVcGE7xQPONJyj6p80gesRK969q9Vff2VSLHMjCkZoRvj3JWuq4l0drjQufNtnva
Sat62l4EYLf7hnvQDYz2FsUhtxyo51uMz/9+e7TzZ4K0BIbJzFGPU/Edn4mN4kVqMWbD3hPjjB+Z
LXw1VpvN26OcY8gruoPHJmrD1fDhlJWIiMwZYl7VflbKavQ1pSI0qKljxLVRpumDn7uGm2y6vBzK
vzVvXr0rcyWCRpSPorurilxM26JBLHufO4U1+KRYR+/uXED7oCuNmpRL88pePZ4LDBciGjGy3+ee
dK2wHEf11pq86Z2B62i30KDTH+AMpz8NWH08jt4Z01yjsMOeExFpnSey9KGGZs90cMzNBA9qG9tD
FV9YWGctYlxHofYbEDXXEKVTnUuRJlPUj9yJGkdG147zI9NGstviDulxXkGVSHrb19tBebc6CmYm
InhYBVhE44J08ryxilnVUtv2Q1Vr085cw+pwfPrw9hI7fzrqYSCBl8uRBT/zeFJbYzHK1SvtwXAj
ZWsrpnGb0QUNrdo1t0Wu3xYpljleNxrvriqpxLmU4/dJPUOFeTywMTQchEbvPYwN8xfDdbvtiKK7
UPWf7Qr40AF9cFdaw/fOMha5/TXNaCveQztE2aOXO9lWM2vlc59AgMKdYXl+ezrPt1U+WGB0jpOV
OXGq0dRqPrIk8sY9u6/KUd9mYUb96CfDdCk39pWhuODRXaL6Zx86bbvGMfOWTOqwL61ZhvjS5c+4
Zhq3tVCGC73JV4cCYYa1SMcQqf/xu1KSZvbGxBz2bRpPTsDnBqRjxfFAgaW2jb19exJPw9Q4KcDR
ac6tQTFcPsz19/kD7Jvrolf12Rn3PTtauUe6qRCPtRQWjpAu0W5BN/DHriurdXRfGFJtnl2TzF7Y
jXXmYP+tpfEVieh0TEYtSS9hMWflPb8epG12I7bkNW72+NdzR6Xv4eXLvaNoaWCMGcUebbS7VPdo
OVkN8sxJudRheOXEAZBEBYTkHGBNX3+pP+YkMXD5mGm87tmmhsQn8cY6RMzJhbk/f9XrucaKWmWM
5zfyucB3My+Xaa8PtIQDQxHLnhhWLw2HeTHjC6XBK6P9b9WLs9KNz+DCuUwXDexs2SOQnK/SdIDE
GqXpHVqgH2+vqfN3tiolgVnX2zKmVCf7nCcIti3naNpzciuPeDXG1jWYuR5WpWuUW+xgmjko8rFN
gncPTLMdFJlj/MXP9vi9FU4M5QSm6h74oQ6B1BU/0ZQxHFRP7LWmKa7GtQh+e9CzbQ8LcMohXCo5
QPj/9ed/LBZnwZRbyHjeV8XsPaVyiW8rxfKw60vlXVfmOMq/PeArLxJwklstWwQ5r6fuqZo5dFyn
KgZk8u9jJ8PTBE/w5yjq093bQ51/CBwb4JS8SLB+77RPaVeRZixOOe871U1u9SzHhbBMLyUlvDaD
nEvohXEzPYfahGnEGleaeW9GyfzJsdIujDWr2KlDFoUDDtkXiGCvTCDxkXiI6XwJrNST47Bf7A4b
iUrda4Vnk8laD1SthNll7XQpOOeVCWQobG5WP/WVUXi8OIjikSLtGnVvxGO0wdLcvDKN7N2IKOgH
XxtQJT1D9sqTBzLKokgqDK/31tib1/nozfcAIJd8Hl55Fjz+wFvZiGEGnXZ3x6rraE+32r5zYEvk
RT+hLJ3K8O0l95KEdgTo8DAruosBLBs/zcPjKRudNFZcJ1L3kp6hEUa1AXlOgFZgIigm9YcyuVDa
e0jJj3ObNN4W6n8Xx0AtteJdza2q54EeedOn2Znm5bs+VoWzqVRnsALiQUd33+qVWgSqDWX6Jo/a
9qcTpXZ/I5pUus8AZrWKt1hKp9KwkiTbzolU3hkPz6FL92KNaYZNx3SeMid63NkKWTXa3ixT54G7
Db7+eZ2urERN+/z2hL7yda1iRz5h7oVAYSeLY2pLNpFM1faFUNFtaxakWR9tnXEAKG67TVtkun2h
FDxfKpyJNJaBkNYMutMuqdtjXzZNFbkxSq7vdDeFx7SY3YWlsv7mxysFNBsZNdO4ynX1kyfLdU1W
OSYNe88W8kdhdXLLwjWeqgUwaJ5a+7NJrve1NqvmBSrr+Q7C/QgiKRdtfCjYR47X6BAZUIYS1igm
GvVd0c7apyGHsDvOIH9vv75XppKh6AMDpCJ/OqUzcuD0SicYKjKK8d5gqdyk+uBcvz3K+ZFNRbDy
Jik4uVye+lY5PZ7VxMAbe9DSNqys0dqWU+XeT3obf8hTu/jbIzt++/ag54+GIzeuanBYUX4iZTie
RZyWi1ZUurGnC+MFdpunn1wvsd5dUK9MKN4SlvC00U8T0uY6M2dBdNSeUMf0jmRePnV3tO/txrnE
/T1fFsAukE7ZJCmq+efjByonx6sVmqB7T01+tIvXX6tDPW/HpLvUz3tll8SNDgEI/SnsCtkwj4dK
bFBZszGsPez1XCHTGIFftskzjJ+uNZO8xzA1xxr1EaFK2o2dLEsXNnYj9qrXuO1GT6d6/pymk4dT
qTTXDtdkqtlV7Mj00Mx5PIdzqzR/k/kcp48OPJH4Ssdio9zYlZomSJRcAp+1oUw9H85KEyF/Krr5
UqmzTtjxF84Hjg4PjzjWAGDT8VPiz15FoyuMfdulv0XfGIFjDtd1hABIT7vvs0yu57wl00y5UMK+
sjRXUj5XWUqSlRB2PLBddMsIVKzvDU/Yd4upKN8Lq9UufAAvPLyT56PTziGAJwvjnMJ1EkeWdnFb
a48kyg0Aza2HwrWHMM76/lFzum6v4uK7m61BBNM81gdiB9JQ2P2lnLjzlbvGFnOmU1TSjtTW/eGP
IpZL3JBiQ+DuHWInfNBKJWinRgB5L/nmvV/9qvxbP0YOwNVt63io3hZxGdFL25uKm24Mwi1oJdBP
eHuUVx4ISjF3RgAsAjtOubfzkte14hYWJRHAcWml8U7qC4nYCWvn7aHOjyFn7eJTuK643Fk/GnO3
3BvqztprsaOEczz0z7aWyyBuXVBAzU1QBE7anIWTUdQX5Bzn65Sx6eSxcbNagWWPJ3Ms1DpVdcbO
0tQLFxIkuOzoafj2E746meQZILylb4dX9fEojixIrOmktU+XetjFhPbeJVzEtoTRX7oLnH/xPJCz
EsHXqAaYY8dDNa0yEamqWvsZSibeoZwRT15adp8Tlm2YG0b5d9Fmw5cIpC3249j2LjmYvvawa0Av
q4be6Nl5YaZmIlk71r5G6fBhUhJ5j9di/NkurUuI2SvfP0cuZn0sUJjYZ1klojWxqoh0e4+hj3Su
okUqjp83toc60skyJxBeMn4SXdqWFK9TIXeq16XNvd1qJE41ELKqCze+1+afgplTjBv8Cg4dz7+Z
zw4OoK29N+NuBmcvSnqV88e6azamsC2/i7QfnRdvNVG82+gXrjwyKGgjGjAUzPzjoRciT8Y1oWZP
6ewGMlUjGOlxu0vbfrjwlK+949V3hTOU6UcFcDxUR+MEkDJx9rKadB9OE6EpvY1HSR6ZT29/O+c0
LR4L4xoWFBUIaM/JWP1IJnsTjw7rqZdKiDJu/JUVDS6NpVIuj6PWzbPvLEOxn8c8nUJUtlG+7UU/
PHVZaU87I9eTS0jJOujxwbNe6Sm8QBGAEE95VLKK+64Ribsf1dZ8ELKU9xNsso9vP/sro3DHwcAR
P9Q1IurkjdppXKMhGby9Mw4TnJOqE9+kZc8XNuBX3uaqY0AIxS2bl3VCO7JF4gyLUrqcKGUO7Wie
n0ZLG7daYpsXnmgtOE7mjW1wnTJqZIyUT85JJzMXZ5Cquy/cXj5LK4luodfR83QK1VfNaPj07hnE
yAY6MPIRKBnmyc5bKaLRwbTcve1EhV/3BUI9t78UiP7aBL4084DS13P5ZAIH2Rmx5+bePi+rYRO5
wxBowikx5FUvxVu9siReFGuQglZrsVPPVcuKndhpCm/fTc0cjn1dBzjeXbIZeG2UNW0BHh+zhhfW
8fedtO00DaA/e6sn+6THXC/MgHmu3v1y6Hdgd71yZOlDnOyVk5ZUdC7z+MCpaO0qMQ6+akSXxC2v
PAtkKlYB643947Q0s/ETxmYDS6h6NIpgSJ38OmeHvISJnVUxfKcvJr+0jSnOTgNS3WzUnJJI3YNZ
usMSzmxay7OWdxW4WD8pLlFSZJ+F6LVrLWg6XUXba/cwu4vJNbtHXMz16YnQTBgLAANtEVCck769
2kwomW+xzX1NVUxX/IYMWy8k7snjn/OhUq6KCLDq3nVHAQtCdSr6Kqlllc8tRiaHnr0lJXDX7lXf
G0ZsuHBXmIsfgsTO9l44WCr4WhwXT8uUWmQFKbKvM58+VETyUoPBzG3dRhBpjFhJcVggz9Pzc93K
fo45+aJPaWb14qrVhW5tTJyNxtsJTyvHVzWQ4q9jq6YLnlXabN8qZqo5+9QrRHOdEqQQIUMZcZaq
9Nmjdbd0y+yThiFrX8GiNG/DGL6g+UPryeL59c6FR2mE4JAWKU1ElBAn1yJptDCxuZ/tdb3st32H
2KKMYU2/cxQHAvMLjM/Weu7iJSk08CSZ3f1AmRHaRhmHfYlZ/dujnO2o6yjIh9DhrWXQacHXKYqm
I7xy964YsoNNKJJfyti8LYxp2kRj0X15e7yzz2l19l+NNoFvmMTTw8IzG0/wU22fDanYNjrGuElr
Wu9+qlXVSCkLugGAbp9sQBbSEBV7C33fxk4bCiert+jelFurnpRrS28ueTWczyI31dUTAg62xtG+
ft1/3t8yVRnstjP2pDyZB1L2vMRPYIR/iiNDiX11IDb67Xlcn+DoJAR0gxq9eiesdN9TCGzuvL7O
DUmh2JalE1pO3fwyxzmpd3bFJr9rLGWytkQ7TPYFQOfFVPBkaMQ/8GZhT68A/smhCNFvTb7zvH3Z
TcP8UE9e8TN3qvxL64x5vHVyffhGqBH9wiKf4gkfSQ8Pl8GLhl91X3bKtVcQUOUbdqF4IWvShdJn
wPd4Tmy303dcS9slTFPTQarZTH391XDKGLu6IZutoM7bId0IMKU2HFJL9B+8yLZ/R7p0PiNhNaSf
zvgg+iokwe+yo0G8fXviX07jk8eHrkhfDVUIl75Tv2VN0ebBxnpkj29A7Td09faZN1qmn82e9cOQ
86fKleGMe//PVsjuq9na9aXT4vTlrzAhlSOoEnRy6sfj5dYmcK2wd/D2Spanu7FvtZbutB7nwdzn
+QWw9exkcqm3QAdXE/pVb33yuqPR6Kuu7by9F8MyHLma+Whkv9lTafqV0uyqSn+MXY6at+f5bKNw
gUPgAoGHcrm3z56xdUrVytPsMKZi+DIqovBxM9Y/vT3KWem1joJmQoN6xEZ+Cu9azUKsV15lh04q
+c4pNfWumpZ8C8R16X51tkdwcWcgoAIgA+C00z3CG7sSmzWAl8IjTcKevk557AQRkvx+kMmF/eH8
wVC5ruAWJ4iO6cLJaHFSTSKu6/jQjrIOQBDoNBe18aCVw7sjCYE/4GcDkPNQoEr68WospwmXPDIs
DtkkaPI0bbmVBaYxb7+p8/XAU2CiCDgBGsmt8XgUBbBO6FXDGdVGRUDdkVyLLPZ2b4/yyrStNyYO
D/rYwNUnwGOTOMLJxyRn2nIjDmvh1d/cBTmvn3VVooZvj3a2idM04QzkiRw8guloHD+TFaWjXY6c
u6oVL75V4qzmNcrPtpa3SibFDhrmJd/FVx6QMwqqNrY069l4MuTAXmEveZ8foLnX15HV0/qae6Xg
6+oj+fXt53vlnXlr94SDeFUivpDH/zgWE2eKTTWuMY0SXXzvYU79MTNLsXn/KDRfdc7f1cXldBbB
SBKlV5zysGgLNLlSUTa4c4gL7+q1Z1nbr/hW8lmBSR+/qyTOtArjgvKgD260RZ9if48TK/v23mfB
G8aEJrUakQMFn4yieHUeZ1bEjNUmXGIM8fxYNpeCMM+3dEaxeCmIxbCzPP1iF0dddNFV1UEUxrIr
UXVtvDlfthhO9demok9+g3/4bd+U9iUazPmSN1Y/AjYkbiSroON4GqNRqyEdJ+VBaI4cn/S2tLMH
tDH6dGi5SlYfZ70efth1ZGXvNnp/SWQwcFGhawjCtf5qf6zGri46LRs7cSgSe3QDUXsE0RGy+/5P
jO45TSGKFt4gBkbH4xTpHDmLG4tDJPFrgWJfBlaJ+ZlX2M67N8XVcoHzi5ML39bTKtDISgFtuxeH
ql6GLeiIfRBZLy5UfOc46ersgEQKqxvqCng2x0+UdpkxKEohDjLLxys7N/Nt4ijRjrtYutHH2g7L
El4q+LgbTARPbaQ7mg8Ve96F7fn8DEW1z6dOX3vtYJyunhl/VnBKRxxqonZ2Y1PZfjkm1cZQ2ijU
cvpo7/4c8e7iFYJGI9U+xffL2LSmus3qQ9NKEUI+fKzIvvj/eCjutJzXqyPIWR+20guzcMuhPqCI
iYPF8LKg8iIkpXpUb8pF7a7efqhXPkFUgvCKuT/AcTy9rHCnWNq5deoDX4oRcDoZm5Tu9tYrIDm6
C8gCPNX4+9uDnm+f2EdQ/nBHgnwBiHe8hNi2I0wWV3OiSPeCCDNMK9ApLd0Lb+yVFQKyBYKNiIuE
plO6hQZteLJmtTmIvlJ/p3Ylnsrcrj51BPxt9Dp9NzUVpRgSJ45SCE345p2UJa7ejpYxuvUBurpx
s1pqb4txckPVvoRFnrUGGIltBTiS3YuC9aQOb9sG3mfMk4HCGJsuLhoZcA1BndToOT4maVGqz/aM
cNuTSX/NqhVf3n6HrywcwGREXlDR2EBPYb1u0Bu5LFl3YIsTxobtutU3hjYO5Y0ntLq5xtpAeaqE
aokL9/kX+fLRpWulztAg5exYK8BTB/UkSTM4QYN1KBpyNBzOJ6vGRBXzgzq+wf+zSa+9GmLUXYLB
efu7dqbF2aljmXUfKmdBdubnwl7s35rdieaWhHZv3vWT3nSrpketrt+eqNNFiDSApcA7WvkV693p
eLEPI9IDuWjFQTpVF8olv4mV6FCZ8Wd6x+/FidbBIOAA4qzXtDOfVV0Tg+YsWXVIRKeR+FpIMljV
995eGAXrZjaplcrEVenkkbqi1vuy6tsD6YV2YFmKt2OpPVteLQKYEv2FI+d0sa/Dwdjjgs3Fgh7d
OsN/nNW1CXPTdefukNaKs+tNjpjCk9oGRZUMRncqdt08upu2teNAn5vkwi5yulsxPHo2aiSqI47x
U9MbKRstX7q6PyQyioBbETy0kSq3by+T81H4jl+cHtgV2ZJP9g67w/7XWOLhgEuNe98gFiuvprIZ
LxXIL22RP78eHak7ARFkXqwtVfu0TLC7Qqm8YRgP4Dak6OhGNrm7zlvUG/xml2pbuEv21bSURntM
WgwnlhD5EvaxMAN6vJJcdegaoAUdiW9Rx+nHTBrqskPXlk2BK0csZmaJ2wwSSy/L/CG33WUXR6X9
I3fU8mMaARr4ZZtkJC27sfdlxgsWmY+qPBt2Z2fvrIl4WFADrr0QttbcwZNuipEj9ZuaajoIT/mm
SzPZJSKzL3zhZ3KldRSXXRALAYbiMz9eoEYT626Z1jOQqdS0TTtZvek3kN7mcFEqXJ+8aQKuUqbe
w603nuLqUBh8/bvMit1uS851hiFLC8rnT3jbKCGNJmN8581ozV5gJfPZ0tgFRDm57NWNO4LGLfVB
ei61dqk5D0o50Lh/Wcf/+XP6r/iX4BIA2b7q/vXf/PtPUc8oH5L+5F//ta9/VR/69tev/v57/d/r
H/2//+nxH/zXfQru1Ynf/el/dfSH+Pv/PX74vf9+9C+bqk/7+XH41c5Pv7qh6F8G4Ddd/8v/1x/+
x6+Xv+XjXP/6518/xcDWxd8Wo5r9698/uv77n3+9+A78559//79/+PC95M8xNd+rv8/+wK/vXf/P
v3TzH2szdA3BYMuEUcvnPf5af6LxE/i1nOS04CDgrdhWJZAb/vMvy/wHtTZebWA3COLQJvz1H50Y
1h+Z3j9W21BgOG6IHIdoMf7PL3b0iv7nlf1HhR+zSKu+Y8z1M/ifPYEm/1oAcgXETgeiB/y84wWs
OovWqjGBEspSL8vGWDK132Ya3td+FWNQ4pcYQ9Pz5Js+LE1ib4w8NybsaHSCtN/eB9dlePKrrLq/
1S/cwjzu1IUdT1L8qLmxBtCb501feOR3GO3PqOu6C3vDpZHWCuePY8WhnTsPta4G5VQiU42JXsnz
Ntvbqa5e+PZem2B8EVb6molkkGvL8Vi64L6p4LUaVEsvd7mAkhRJAqG9dFyVdHIIZxNfdPrllh9B
d9s2RqFfqLpfe94/f4eTXWpBq5Bxk0KF6yTp3jAaL4yqVHlae6cXpnb9q05fImcL3WUOK2hKJ+uJ
uxG66Jr15C7zcCccQyDsdXNFJ4kOr7NAazT8QN9eOMcF6csaBklFaoL1FCj1KT/RUpbctBIeL+Mt
Es/d4IauK0oSdKJTHpQcpjVZn8vV26O+mFqdPipgOLwhalI+pLV4+WMVzQSAVzl8/6CEgfXZxUX/
LgbZzTadHO1oK4wpMoLWqXQttNyWHgfZ3Oo1dy5XfpsXkmmvLC6W2oZAyrYJRVUtpm+Jyq3CUiaJ
eo/xQZ76ypwIeXCyor7U83ttVWD5uUaqgdeeeasUeSUkB4YGmzPXZ7+NEwk4UaaqbxiD+Pr2bAH3
na8Myg+marXMXTNHTqZrMT24zK6H792ySL+jFvLYXdL0UbhV4vrGkNRRKJGwF8EY686dQ/yL9Pva
Ag9NlwjUJFZENAb11CU5EaR9facpuOyEo9M7jT8gpe+vJCulCpu2x1snW/rp45y0muYz5+JZTs5U
PuOkmybo8GHNBrSdK9d3aKrLqyiqm996XdmpDwe2OlRJmU8hPgOywmA9zeDiGq6Czr3m8n6lyKgV
oZs1sqYDnVbpoRUOmSnrYZsEVdtoRaBgB/CtElNdbMsMHPa+dQfUVk4fKx8QOps/BnTi9TYyqsUK
uxz9Q2A044jJe51mvrco7k+NZM0Kxb3WKn7nNu6TNrly1yKjwO0C04XG53/9ENoKEv+Nro9KHk6D
ln/p1cY7DEYZ9RibmvUz/h2qcz9KKR6tvLHK3SwGwe5eLM4zPcR4Cqy00PdO2zVfmSYr9t1RH/6m
b+LM28GMyd8sl6iI/M6JrV+jmcAbGDUZ5TQViu6nbc7O57Qc7C/ETUyaL+rMvqmtfvnZ6Rkt+UIT
xhcrr5aHNhvjX9qsj49SrGLGpYnyb7nhCjdsK0zI/C6e+8c+n/QkLEVtfaLHGRFGIOz5Ay7LYgjq
RagfFkUhHMGNhPxAe9x9WhzJRBVSx7tnyvCJ8ju9WK5qSxSVrxflMPij6uJpMeN17fpV6zSer3ho
1XwmxflpEx6Y7ZZcSX/3mamlOC0o+Z0ZNWUPERedd7jMCDf2BFHoNw2xE7VfsjE+cV46xcbWUx2D
dUEdt3yaoliVO1uZTPsmIVDCvEldqUdoNctRZjtuAtlzFbW6E7jxGgxXZWOOqQkkiucOGGpFIz2z
vlobvtY1IS622DqysxPfdJO29yPIEoPhV7hi0l7OzC7VH0YYwrFval0c+WZLy33Tls30GKtqRYIS
p0zj12xkRqBFhj2F5SSKn0YCz22ztJnIfKx1ssH3wH2/1WM6NFtFURZCpqRjzVdzt+CElZlO5kFC
cfpnY5HkVuJskRoBh1ovsJRdcmdDmdN9L5oo1u4awEqahBThvlyysQikpysPcZlE1hWpZyNxsXZs
j/f5Urd2WOm1Pu5MbJynrUu+nB02RsRS6EkcVjU/A1+tblFDWNmzaCiloLPIwQwre2m4fxJAOt9H
zmoBorfDPH+eoHhLDP0Rpm7rqp+mX1GXZNN1PJK5NPqOM9pDMOvOVPzQ+cjMwIPg8ICTdzl86mxi
APZ6r+fJXgXUmXzqMnFrxnPShWkUD+pj3SjGZ0vtI9dfbBrQOwV3mWAq06pKoIpGwgn6rM2SAJZ3
2z+wBLzPao2Q/xojwcjzI+57WaBrkbdcdwm85WDwlvRpsSMU04aTmB8qjehWXx9TIwmU2lPvpd7B
H0gITKn8Pp27zBeNpwxXdgwDZSM1lR2ETVNY2mdLMZKDg6HID82C5fiFvL7U6aHcRFHzTdh2u/QB
HKm8Uu8TXTZ65+saeSe3iGka50rYqS2dQEp4mESgYKFXa75akdm8L3NlmC3a+F0RFxRNqaFr1+SF
qzJEnWB/JNt0kL4H4sIJWFlm7RuJrY/3+pCX5W40axYhbDBMTKIsHtwAh/n+Y4MKLbkqM22qfZQh
sodaxd/sm86Uf54tdYl8ba5dESj9YNtbiQ/nTkRTXt6bXZ3rV93cd+LDYOGUwndU2Z/ywZYfbVl5
d4rWJve0EJfBn3ItcvzFMuNb0Q7TNsntJLRjIw8mlWzBZJH1cyeM6IOZTFL4cSOtcFw0e/CLqay+
R0kRbaex0fx5rOYnnIm652SYxZ30ZmxYRld+ijC24XPGajVy7E2rd/1mVKb7AvLVQ5YV34UZ0Vtr
IrvdVBgZhV3fLn7fkYvXJZ7cmtypfSWK9TChhTViDlAWH7tUStW3Bk29ndHuN7mLmU3d+FgKfY0z
jLxMo3BVf0h66wpjoHSrtJ73JR88xV+c+LFFLpJepbV1V3pedJ8uxBkTObS1ZBL746TCpWoJ3JjE
IrdsQPmNPRAXuczLh2hGUV45UxdU6TwiM1FJJPLKfGMQcSId4m88Jy19U1qsDRfJJlztbpvmRbLt
1foqcprPzZIItqJ6cr93ZeduHVGUV9y+huucvu1Xb9Knq1GYclf2bFzTZLk7L0a6EjhkwW9qc/pZ
eeJznkfFVSuSzWw0HAF6nQc5Hu/11rGm7D6bqtpPkR3e5l1NiEGmRd/M0dR2JbFGnj+ANf/QvPG6
MpToKq/0n+5YW3mglNq3Jl+UoJ9TTvMuy3dD2aqJL3D78etIfI6m0f4cdUv90WDXC6gv3UdlXoxN
KUXnG87wO8NwaaN4yW3XNT8nJ2pD2RSPorKuPcTPO0XPPkMQOoxeNu3oSzZ+vs5VXhT9Js6RYIO8
D8DfaotkqKjkdZS06ja1kpsu1T7qhWEGFUhq4FVNsx2zzrnKzMi6maEg+1WK/iZVcOMZqA1K6K6m
+iVKjb4NozaedxpSroeMfCHhN/NCyrQ+YvzWSr3wZd58I64g+VDpckjBc/rGCkkdwiHIietDYc/4
4jRYflDFfiSdHQfh1OLE0ZsK6y7tpk29KzLZ68DtxI9k1B8yL7rR20Xxewygrt1eLDcihp1nijHw
cP1O9DoOIsdTAgtDJicYE5JlQ0rfu1pWyW8qRfeHsywKNl1LFCSoCAIV5dZthjYY/HrQ50CVBBJB
b44Ds1JITBIj5zHH6V0ySwySCnN1fEqua6LlPlj/i7rzWo4babLwq/wvAAW8uQXasumaThRvEKRE
wXtTBTz9fqBmd8QeSYzZq92ICY2T2OgCUJV58hhhXA2p86oO/Jm+nPSd1aXBWKnfyRDZUKT1V7Wi
9sFYuttRJ/SuVvBictN2Zc5u47eGeRWLaHyUFuwkc46PGR1v5i+R476uExar1kp1nFF2+ForIePh
RWB0TrspSmc1uGbJ09SsB1tafjnMgRQdcLzSr6kGw31iCX1V5e64TsrpWC1xg7FTPEXd6N4apXaW
ubUIFHXYFowifeK1L0Jomr1TP5veSAOjdLfKmO57j8ToKH7sjfBuGqopGJsWAwyUZnUcPRcp5xtY
hOYTdHdZ5ArpWnWzLrsmPtQarVFI1TP02teuoQQHYnQDBw7RNsaALDDCfMmSqlR6U1MJvE7nN0MC
DLdRmhrL2if2YzU5/QpS3Xc1T5JVjOtzNxRzkLQvOFnC4AqJougwI6vqGtzQmZ5MNR7WsT1gReX1
54Y7sd9O1YVJQSxI2I5cP58jce/KJMG6bVLabdkaS/yhLUQAa98eKVdapeRx9wDNibnL5hV67vYx
siKMWmIznl70oZlrX/YT214Tpm7gZm2yKwZlPiYYh99OiSw/x8LWQx9hO74HYxEVHgho7Gb+KHT1
1SFQc/ZTm8zvQOOZa4Kc9NmMlrzoS5+jlKUvc2FhtVHb5V6LO931LcWah0evceZkqyZW4+3r2ekv
03EKzY0WmtU11O0a5Dj0jF2hdvGZzgls+jQzeeK3rS73apZ7O0U6cRbMM4bnftmVmeObXmy8RBrJ
qYGFgVuyTg2j/c4y5g5HRKmuunjyvrWTq41A0oMp0Ks4UeLPkSniTSd658kbpKn7XTlZ4x4CgXbZ
gfOwjArOzKkKu3OVx45+405JXuF6oaWXaj912apltvCMJ6HGQbCMGnioLZSTQNhZ7PMt03Bdt3rj
riDP9GI1uyGVL74y1eyHUAUZdHi1+kDbe1vDZMHxbHK5MFU0SFX0ckF/4YLwz6M5LrlcoxJ/r0MN
TtnQmdAEa+DwfhtVjYp3KRFXe80Yq6fIMKa1sEL9YQlqxyUMg7vPwnMIV5NTySo5egtkhfueMwe1
G9nnSW706mrWx5b/HJctTzpHl0NvNxQPtjMlD1BfeFAhGzh3mis5xtw+Q5YW29GYr+YwbJ+6uktZ
q6mY/SRUhiaoJ4cBy9R45jpalCtYwmSSD3f6/MlJG9f2x1Krd5qeT8O+183mNdSd5KkQ5XjE7k88
uZXZ7HPkqAbP9hJv6eSe9blvMY0ICPWat9jsVz3F9uzIoBbAZfgcenYfJPOgvYxx4n02Q4/9KLei
lH2XdJB5ZaAUuse2Dgy95cEc/RyR8o3pNNW3bCwKtqWIhKtggOt/PlQ0BYE5tyPtymBazTpLDDFu
VGNAINe6k/mkFqF1h/N53fkVDIcqSEarDjHeQq2zcgaFHLlYTnnNu1iKb/hPGW0ww+Lu8F8ctRsz
d/pjRL5wctbxKTe5oDpgPh8q49a0+ozzUhBr2MfdsNisElYdouk6TgoMIbxkovwhrPTm64ibzRVZ
Vlq1vGa1xcMQNXcFcXiLz2NsiVXTe166shRBLlo0dHNKLWNTtPTzHBkrL7TMJ6wz3IkvridflQ6W
IUduCF+RL9QR84hJ2vcykcZxMGqaILNH6rmiRpgf3bkiGg9eeUmD3eOzuO30Or+X6K4cXyuL8psy
DGbKTtw2N2MuaVDVuaxq32WrJeMrL9VvTVibcxASYEXusR7Z5hoKYzWv5TRRks6zmPpgtqbpPDFG
3FFqSypf8tFtNV+bFcZpxPaFsz+6sss2MlNgVhZZjmNg3090VVbYKtk6RtHTQst3jQ2tL+dFLFLI
hIaeWzdGMaeur1Di3+cT9G9f69yBVq2vY82Hr1L0u9jGRX2t6G29H/EXjzZTjwcITZ6t7fFYirRN
Fqe93Mx2n/bbbNSxtLDIS4x9eCjpg1J5hYPBmhkfHepWzVcs0VZraxZdvWoQOGOWZBQkDnktLpGB
0mbzq2t0Q7xFXFVS5I+jcuPGKrGFaufkMadH62Qbq27FPRmxdkUIJ1+TCrtsjtqcRJmfLNr+HeI1
p9iqkZEf2156ZjDLTg3XLQZpiBRiHfh4zHqMIR0BfT4IOcPp18bNXHgyCiCquJ9DSMNj4FQcUZso
D/VhQzZ19gHu+oZ2voMI37xQaU+hdLwBwO8xL7syoTAZRbzKS6nezFad7qdOnz3K7NDcErY8OX5P
+gjliqum3YoGuoJJraDss2vlTu+y5qLDau4jyfM/UFqua5H6MxeDR/CP7AEyMrssy6J4pRvTF2ZQ
AwV6lbAhRMmagky9/jP494uPQwgKIrxMw4EaTzDwLGpae5B2svKsIlvhx6etcPdOdhD5vsMyMD7A
g5eB6cmqg0DDniPHGqMwfRm4/gTMEiwW6YlqJat+jsPuuanC1n2AO16hLYmV6ckRipY9N6Os1rPV
2x8gnb+AVUFmKI+BWRZS1gksXKqQsWTBcGFiE/ddzhGYlba6xclQfDAx+ce64ukLwwCfA4ac2BCc
zDFGGyugYfko2ZIg2hRGtsKawlhpvS12TZlH6z/fx198teVLEZaNqTTmhyf30Rm6XLUWcF93Wo70
MJYH3nt2YkWRH9zDf3wU6XiAi4slu77Ql08+yjCE08ZxzkdFLpF/KlVNadEfGLNm/bBJ+Vdzy99O
I99NMP843fw/OLfE8ogBooeHJLI1FYL7ElD3+zkmJW1dv7Z9Vf5n352ONH/5s36MOBUk/p/Q3dsQ
27HlhtzF1OfHjPPtfy06TdQJCPPxoeYZ/mvIqamfFmokExS0XAzpDahMfw05+V+L/yO2AWRS8Bjg
rvVvhpzOQor6e0f4x6Wfcj69qMNZgQN7PxSH2ORc0F4LvDRNvEUVRmDadJk5K12gtwum+b6JNmq5
9ggHttZuHFghQWA+7r9gAT120dnO+ZrZvqnuPfumaa7t8HL2tlRIZr5z5s/ucJ4636CpB+Wk+Un/
tTGPmnkeRndLZx2tOJ+1LNCs5yQGur5UhkunPmv0Qwdp0z030+sRQINfD0p4mBMUmlvXLYM8PGha
G+jJZatUvjPNIK+XjrmN4KSo2YtTMr+4Ed6DlVxVymvWUuibly3Ie0fMRkn0RH5RpNfmuLe1zRge
rAoLkTsa1cwI9GalpDudKB3xDCLoA7j4WtgF6XBTTLexcTereyX7rGH3m+2d+CLsdkW/t6cDERYc
97bY2PUuzbeWd25rIY6EDyTSYv+EM1WVXclpaycb07qKPTKR1ymml/VOxmeGuJjG60lFy76K47MZ
b+hqk3elD7/GSK9JWg6NnTPu2vlxhe2JIs+Wv6rNbH6O5XHI7qiOfSU9FMVFaV225m3T3Yb5RRrv
FItB4Dp2abR96relXUxJbD5rlZ1T+3p2UWsbvd428Q85zr/aR+6qgr/+P1Aalvnb77eCwyCek/4d
pWH5Az/ed9P9hBAalYcLos8xy97842037U+8+4RB4ZhJPtPbG/3Xy26onxDXvNmvLWqenxkNuvvJ
grUMo29xefHQU/2rl/3N0/7vlx2OBXMRdjoUY9Bb+YEnx/+UOYNZtHq90kSH3j0aK28IxoWA0Qaq
lxgVuTOVUlObW6TmBu1gC+krNY7f/hC2qhaMMkqKoIwy4BVArRCb94Rka72ahiTAK7wpAqAq+soi
iWsgiSHW8NaHNBFeQHrKmpXe0cXv+CT5tY1Sej0lVAnJaEnhMFZ5P8qzSgV09t3R1Y5Y70Q3bgL8
s5pzKr6A4c84+8i/6b1zLbdJza41AuoI18sCwxlrA1uKptz3diIVX6tb9UIJXdvdlV0en7dJARBF
J85WY0ozuS50Zy73Qp+dmJQpWrKVKCt3AuENF/+4KblS2Upmet9LWanMULzItviCrZkeUyzOv0RY
e0agbJMYdwpeMtK3+LGx9MKHxUaiDKyZfyx7zEBAowpzuplDaV9PGXOS2xD4ZfjmEcForfMIEzhG
YkKxzlytoo/MiSjv1tM8hqsGeGnyMyfEctONsZIn92WqLN8aqWODWK30JSkrnt3AjooqGJHQIwkW
Gi3zEBvxsYwBPIAWmAHXZtIjWW4bY1gL+pwzI3LccpcaVX2QTVOaL3Y0JTrzsl7/Xkau5eeOl0LM
0u06KFjlVcIY5DbUtPy8a1EQ+q2cJ/7r2IrZr11A9HiW9dc461EYloRbP1qRLlBQ4wzrQ0m/tIzp
2bRBBeeCZfSNHiqsZZ5hh59/drIljz23qjlI6WD8SB1Uaz2kwGFhYuZ9gDA8WWuTvIICY3f+IPBe
X4WMfqIAR/tqZJzRJd42reRHiSFvKvb3rw5SINhAvEM4MkIlPamcK4Lw0m4eVtD7kg1abXurqyGb
KOBFAcbk2iM9e8UtapgFaOQEqJ5fliVUBmHUhzKtnGPtkItAxhEHRamV99OycvoUyw9q3zcjkn9c
KyTUN82Uikb65FoxSwM8y7BpUhsl8YEow+w6TDrX5U6nmWRsaOMFkEg1b3e13j1JGht5MGpo0muj
6cZV1uZ00l4HGuJLJoPf7d6OvnsSOjwmhuVO8TLzVo8z3FfSAnFlgBlMdYj1kollXH63U/eCMrW6
ZGgmN9AFambJ3ZCt4AR6r95kpUcih/unYvRsPPXHcir8CitP4IBYCx8KS1Fepyisjo3p5pcFjiOO
HzZGjX9Bx48IyE6IuLAwjBhQZIyCYiXvi+Cnbf36x3q9I4CdNEvcacg6VImLIzWt1ilTnsmbM4pY
H1ZoSK2bqmjHx6Gx77M40XdTlPd7S0VQWrbxtG7sNt0oWe8851BBOaKFtidnob8PtVhZLXkUBzdW
4o3T9NlmUvTxg1v+i0vF+pLopMVAG6OHk57AY2ZQ20o5MD7RB6yI0nQt0nreVMMSQF7azQbrF4cb
r4sPmedLK3XytEFChqnHiYeq4JSk65EO6xZTx9MmLXyYs9bdaSmknn6e6jtXGbVLo9D7zZh0xWaa
Gf8NFfjC7FUb0kLmtZoRQVZEyrmJv/OauCv9TKKf+cCH6s0C6v1VQpQm/wsyH3Q+uHLv3wk3JTSj
suNhleMkwTLlCK6xbb+th4GzY2ZwHHSunGIfcpa+yu0Qn5HRmIPGyR4pksVuTGzzkaTRDjyZgX3L
2GGtuWOxsxN32kknx3gKQtNRi0OmiG+P4r+qn/7YYb3rxX7bsf0f7MMw8vjprVz4qSf8UbyTouf8
Xbm1/JG/2iv7E25fNpURD5+JP8MSFflXe2Von1Dd0h/h3ADYsajQ/yq4TH3hndKoW6AuRJr81F1R
iy1iAfJVqXl0hmz/quB6z+t6q/ewL+IQXrJNYVyfPHPA2PmMaaETRF3mXMbpnBzHLmw27hglZ0WZ
oNiuTTP0mzJLLtTBjm9/Wqtf7GBvG/3fDz0XAKkdNiz7mIqoGpjp/UMvOKvKGNpRQGWq3CtdDy4+
6CafWsr9CBHGr6uJOYnZd8mlVSg0AZJR+Xqm/ALzguly4J2uH8gs/hImNchwIw1xp0fpOG8V/O3H
TVtiXivtj/IdTsihy6WDCkKUZN2gL/5DYNBAH4GfS5lp25MsdpOaaPamS2rmORMElcep0QcUWVLR
+E7hrCd7WIVadpik3n2Uevp+d+Va8FGiwsGE/s2Y41RroWRelze6lIFE1lH4EWHN9s6uctsN6ipj
nJwBq6WBRmyVWGWxCkT95xt5Un28rQZIz6JJ9rArB0F7fyMbMl2LKDZEUGVSzGtvHIC7zQn/ow1M
1fQFWpe1cTQzdVchju3VpuzGMdwRItmrW1lTjZ9VoLrTRlesEG9zRU3zdS4iSEJm0iXdQVeFaD44
lE4kAMu6gb3xWi7CmGX1Th4/6E2ZrfXp4oMfhwXRgTOFWkEaCL11PkLbaSovjc/U0ByVa6pjz2QS
P1Qy6v2hssObTM9Ft+7hPUKu1nIGkkraJP3DB4u7dD3v3pLlQhF9cHe5Rsde/v9PoKjrUdOq2MsG
vEkURyXDgFu1rbJNPahqFKh602sB52ql79JZ0ePLeiZgZCtxDwh9XZ0bue7mlv7FLhu395POEPoH
fsUnliLLUiLqAjjF+2hpLU8dtHnM9amt9CrwKitqr3KKoTZI435hc0zCnldWTS4j9ZQJTD0VbgO1
OIc9oyCI2pVDzUyLICX3bK7C4aWLRYPLvczEobHyl7RJAU5sScRaZfVkM9mGhRFcCXZprlpFhOp6
ar3IZH6fFuMV1K/Q2raAr+G9HDpx7zCOt7BwWWZE9lC4H4WuvNXW724QjBAGBajkF/0WwpL3N8ih
+SunwYEqF6V1GuDkFg1+oapML4RaRFC+woaALiFMyp5JVz/H7mict30L6Qh2ZMmYWU9154PHGx71
yYMDQIcRApAvXTU89lOj+8brBdyGKYNYWOXOnr6t2Yt+kunKYzxfvqR6QSuMe3c5HHKAoTIZqnSd
CgN6Ru9ee6VKtrY2SrF36lwGzHw2Xdq2DwPGTXeT4T16pWXsc0wQIN4WpHEGPQ5Y6w73sHOvJwMo
KaUPWFheJRpEdj/R+/KsdYt+a6htuoY4qt5VY/mtLEPcYZz8Po9m+3JqWwxyISqkayXE0cpSCWEK
G7GGxRlUmtnf1o4hNi2hY2NDeT7U5ZNU26VXgXV6EErbheuiNlWAsThfAXgXh9ZtuRJFVTclAUNZ
wOMSf8ta6Mz+2HC9PKqkzXYqUWG+kjTWhTflHdXghDjNGYazScqbGeBkGyFw3M21rG81O7qFaKT5
EU/ELpfpfGHKHCTCDctsU0RNva2l7T4rTa4t7SJNVZFoK70N7Se20rPOaM2VA+N6N1VqtLNKvTzD
MbaDt+FkEKt6kBh6zWgsVnmkW58bG6Zv5ii3cwq5o0v7cp9rE855JIptcEFv6cPzAYqyEDd1pd97
YZNd6TX0ai1hMjkpcCfaAspjUp7j9+s8toVUntrRjGKe1RR6opr2CMosYQvrzLOz4VUOTfOtoHGx
ZLd2jS7bdrnMrxW3l+vGDYtbHBmfCBKRG3UoX41Fjbn2Ghm5K/pcKCWTas9HyHzpi0qUILQaKKcY
AIkw/d71nfOtAVq69szB/tzK0H2t27nsA9gjuC73sXJppnayrbsL6g7dLIa9DRqyi6tK+ERIH1Sr
g7QBB4BZIPdhjc7LgKCE/80qlTH8aBvjZdH3Yh/Nbbg3qqKotiKt2stxZLqKQL2l2fWg+46i2hud
a68UBM5bfbTjB2OCOlPOS75QKNaeJ8wlKlBxfVHk5hYwAwxnjPIdLcTIrm9BUa+b8euYRe3ATSvb
Z4Ti7YsuDNR3gzDnjZvo5a3VM/buGfHaMGwrrEHmqoqfvRLy10D7BeQMe9xFtvh5CRiGvrZQ+nWs
hGA4YPK1YCepuHa9ASoUAg7Xb4a8Lnz0/EPKm4Qh2yaTtgMe3MlkO6Sm6cOVfyQjybh1oSqslXFq
XthYs50w9eYpxjHuuhmh6+AUB6FtSscVi94k4GN2AAqk3DVpRKjg5NgLLmvGK4wn0tZX9Ey/txIg
hbiN2MttySvrwdXcF82QnQMgzRcRjAao/SppAnFykVsKNOXYBPqhqT0YCGsDGnxz24jhpVbn4V7T
eWL9qNPlmUjsdjO69DxFYeZneSiuIWB/6Qdz3EjVbfcwU2IrYI5nrWddE1+qOUuO3iL1JBxQO7qw
3G/gZyl7fRTlarKhAbQFduWdiNs7yUiZfEknM3cUNdf8W/KQqmW6y5zRGoHcFWcPkzW6yx1HvoyQ
Mx77iUFzUHYFiYVOXV1OozbvNECknSZjRFZtOLXfNGIrE4bqafmlz6ZxRx+d+yzStAtbyUS9z0MY
REbZ5vfZLI9GnhZXUrGnF2+O+qCZ+pfCtF69phGZXxtKfDBaNb8t2ia7HIjM/C6TRqX2NdLqXDEx
zglTJd517mzv9Nng9hmZcMUKCmQZhJxz90T/fWvJqXk0lR4RvQYMZOaGe5YorQzieVkEyTp+LVIx
752iwLAA3Zq3ckqtWMsUkkNkhd1yepjTNtLiaK0BA++wm0tIrhgT0ay7pi8fdILdroirxwDHKeS5
UXX2TlPj7Az7g2dys/Fc6GV6BnFDbqH+OhvbUrLLVtrquhYtJI+y7R7Csg7Pc9Hq+8lNJ5j4Y3/d
5F121fV8muB3RzhxkPKAwgZOpJzWGHrmeCmj1qACE5+TrOwvs7YYra0dVa21CckJnTdTljRXmFtB
aWtF3/oFUVCvalL3I+RY9v2sSC7R8c4HYfcetjP6jr97Gznnr0jCxovCLct1Utjt9ZCOmAijuwmQ
vKZQjacHKOrlCguzkOxOaT8ug7QNJB94E1mDamAIQ+CMTk0Nxc8mS6OxGo8RaYoXMHnjG00wuUkx
q618rcjhTEAXTPYoONSHhsbsPKwU+xw2lRPQssNc5KP1bY5UY91aibPTKonTkDO+Jl6l78NEd8+o
+Cfp2yO/OCE7mh9qol15ZZJCt6YPaJu6WmcwmDeydfW7WmqkdJSD+U3pDO/cjQvCmky8rK6SQd8s
HNsU08/7rii1rQUMf1dXlr7pZT3s56zSnxyv2HQu0ZJB3M/aq1Vji+VMenkNEtxuKUJxyBrq+RKS
2HCZEGvu51HS7e16CYRt6gxlXV6D6yXzdNW3U7Mb+2bRBgCZswMYhwSqG9Kf+vM4e96ZggNl7QsH
9nYdmuqAPx90O2y+DklO1zXznGyRqJRnZmmMu0LiBxaEOSODRNdfa9sUsDBFvjGXvQVcJA3cRrp3
FvZiUdCOub0VUtc2hWtWt7zZ+WFGitQFbZtFgUsF7puhgVODMptrwG3locek4jKpMueLNApnB08L
7NcIQy8guQnOzpjRCDUQEu/UsGofmkg1HhWBHbbvGKl41WhMr+1yhu9KPisgvSSJFIiHwJXRvC3c
BI4rh5B0eu82zGT7NIx5dDtC0/gu5ip7jbw6PiYJTseY2ds7t4MC6iOWaMlBgWQbQLqRe9vu4VnX
8TdCPuJ9llktV6imPl7n9apq4+yiX+6ZbgLYw3/jrMoSwjVTG/VolvKKGBhx3FZJ1dFZmFQXkhDu
bSpnLYDoqaETGJPoqOtt1fNiZck3xs36QWeIQudOiNPXGvvP29AYGb72JBQ9iLFWjpDwY7FS0NRA
IgRsfYQWbwXFVGS3eO3AQGecgFF24X6LF0CRYFKTHcCEdebLUp2uraruaLWLmigzePRXCvx1FCdl
DEOIFytfeXghJZsBtOy8GLPqZkBIqCF/mL4NlVUmviymVt/AJnW+6JFIFrNS2EQ+5Z97b6I3UCG3
eUQn8bAOvmG1ab/xFFzSzuBope4DSr9yo+UD41mwAYu3XUAr8di028IUwKyeB3MJiWHE9AG1x3FE
Zj4ZPKF2He+aCKEcaLFe2zvIpNM1T0dGzjCuh2KTNrbtrYQ6jdZGR89RBMDJ1W7oeu9ei8nN1I2+
3o00e9+jxqZYHUTRX0iiha+LWcP8ZRwGxsDotgb2HUJ10Y3aEOSGsrzA5Lkqg1jzvpVq745+aoyU
PJHTfOHkjc9r+Dg7NUm9KEhlAr9/wI55Wqldz7kBmdDehkpSc4oZdXyeelpDwkE6mEHWU9+sOHmq
L0UTOXKtOWV4b7duN2yQbc34E+t5JTDR0ByefcVu9E3kjfm3XhjufY41w6UULT94WBjD/MxKeQ45
tvKAEpOY2dR1ortMmiRYzi4Q8WQoxRYlgqyCHFndvUgyUW7htzhfwHZJ5CXPvu+3BIxCA0goyxkd
JrHz7KXw7NFmUBHaTzY0fGRgTq/GAWm2yyw/hpE8KVYJjxcBm7uxIcTdSIptahKmLtD1lVgtV6Jh
cObXiR6f59WoXI6VFeO6y3GNY69IhCASqXTvtcaQFqI0z9IOEA5rJciGzEufSmOIz3mVS+VMxXK0
31IeDPMWY8yKuGY+ZoAF17b5QcRznwZoCqExDFhXPLhdBjkcQuQyW2S+40DJhZxB7d4wotJUixAT
s6wRmxnULcnBUAvnASVAn64UyR0lDH2wBAi/S3FciiJug7DqPapyNXeOJolNlxMxu2scILhbea6i
Gasza/JxWy0vlEG6X+JWKnIVDq6xLu3SvqlmeRbZsX3dqKF+Vuup8qzHWgHR0ZxZsDRPO2Xh7Cl+
hXxrO8K4vYX9yNFQ2FoEE9/0PtcLc9qt7KZYV3JqD8MQGc+SzfuyyuvxuwcWSQa5VCrEZ2bPlofZ
bMdQp6DnHFBI1FtclIc+mOIZVu3sInTacOmGvZFYCZeBgoRbgWFvFd36z7jMAsO+w2WwrMNBFT6V
5S4UuX9YDcJZ7MZQ63ynqRFKzDHdTxKhushSD7OwAo8OGPIKJmXlkOJlms4GwjyBRJ4jWvf6wMn7
qL+qQlK9geqtqPANDVobbGkdMcCc9MOXQZe5HSiZKA7qFCEk7uNRwO7l8We2raB2Yz7e5Gciz01l
y9biTXRqQ45lbUx+jt/0yAmWeiGzgqTIkZ/9eRH+gaFh0AS0DaeM585iELUs0k/gVFMmTqXSQ/sz
Zo5fSWkpymAMu+p1EiiZuBQRqEatHdFXU/BzoBMcbc9aH/RWpl0gXElJkSMywjcSU15+cHELgP0z
MMPFkfGjgaa7b6lCJxenoujt64aqryua9D4KMZfyW3X2kIsWTTGei8hNt7kp1WTdE8BZbR08mbpA
MUnw+QAihXLx/lJc6H4OlAaHywE2PsEao1rXIdDDXNKmCYrt2B5IJ5fryDb6zZxBV/rzV18Gau++
OR+HwTWoIXQPnFROvrlZkoKbJCrRy5P53Cuyfujtbg6q3v533vcLbsoneQydGdu7PAgng+ciqpS0
ihiQKokXB8nkqWdNEYug90Zz//al/tWY6dc0nf+/86VlV/k9medyMRX5D9LG1+d3I6blT/0YMXFv
PzEIhjCLs6WFcIMH78eECYeSTyTB8AaAA2IwvYwF/nvCZOBE8sawYegCj3iJRfiLv2c4n2xYPjyo
CzuV/U3/N5Se99C1opNQREWIT8n7XUGMSVILPHNuPKdIKXkibRtjTPfB+/27n34ybXDsUFWZUynH
MrW+FH0Xoyb7yBD8dz97eY9/2s86bVie9yK6Ccv0yitqd9UBe29+uonXP97Dn0f3v/vhJ2Nwajcc
OfUxPJZ5+lRjo7Avo2r84NX/3Q9f/vtPV26MXW4lTKpvOkGJwLztoOBd9cF+/35f+fuGnmxfnjWb
NSaz0Y2paOF6wM35GaWEh0d/of94y3lFf21s87vrP9lIBJ8AHstHYM8tD5XINmSChB/M2X/3w3ng
f14ct2ZyEqVueJxz5LehaT7IXuWd+59X8xd39XdrczJG7UJO9omW6uggWPSpQdXA0jCqQB/xwXPz
ftD3P6v/5mfy063tKynnEvbdMXLq+SIXdb1rrU5j3pf0V5LMHb/UhhdFdbLtn7/Sb5br1GESVYoh
+7xwj+kwXM5R7vl5aH4UO/O7H37y+kJlgXfEwXJUI/tJycc8AK75/OcLP7F4+XupTt7fzG1rBj3D
eOwaba3jbkq3DCS/1/sHd76v0G43NajPVdYwXsB91CB8e/gahnun3/Br5X1FaPTBS6MvH/r3afz3
xZy8702lwVCyu/E4hA2Ir9iQbawUNyK9sKNsZRkvkpmhBIMZ9f3oPuK+75e8skwRzkIV8XcGeezt
b8jal99TaClTSmdTKBNQ1XcDS4IPlu13V7rcq5+eMDDVsJAx8BSNzN4wXqZlQseKGPLQ0uwKIuCI
BkJ2TibIRhnqQDd732EopJbeWZY1H1RLnDK/XrGTfSanalZafSqOajH5vfB8wcotEyPNZoXmgEUQ
7mNYH0OENpX0WR9m8A4cgZQpTghZQfb9jt+cYQGvG/6gfrBCb0qJX93L5Yp/WqFicrJkUOrkSOGY
+nrr7FHiP7oNHbCR1oC7akDHqPtxzWxIyTEg6MbyiAvyA8qw805tvie1d57UxaNnJDf6pFwMXvIo
uwjeA05pQ7GaNJDvTg8gbB1cTblwhpY5UNzt+9C4px19yQp1JUKsmEpNPjVjsY7zhkC++DAoU5CE
zNPd9Iykyku7l7fUBbSY4XYYnIMSR8SfqWfLiiVauJri6bIbh+1sasdU6Z6Ssrkoaw37IL3ZeWO7
jZMc+a03gHe5GytPVlOePwhFbHKZ0U3gkNEzotVzeWYl9ZmjV9tubA5MdC8NrbzJ83oTMY0IpiG8
nhr7f7kLnuzhmmCohgqxudYhlvrk4wJ1TkjShlwvLtSOhNKYuBqfZNkP7vnvNqrTjV3O/8XZmTXH
qWwN9hcRwTy8AjVJJQnZ1uQXQrZlxmQeEn59r3JHd/vU55Ki9XTv1TmXgoScdu69FlP/kvMMXUM4
piM8Iz43WZ/rFfNZz0xP6E1kznwQRIZ8vWle3u/MF277XM9t1pA37cZoo5YgE0Wx8a3rZl/ev/aF
ue6UtfR3L5gUjkAa8E6RprrA3RZppfc5QsE7Ilee+Fy7/w80Y2VQ9ZjADl1m737kAChXi+j9+7/U
NmcjMpAkzetbp42UlvOotSQ4mHtm+P7FLzXO6Uf/GiIUS7pKbiR9dKI1BopVkOPdF+quGFT9k9/N
2fgIbcNrWlvrokFZIkhK0tdtMLrv3/+lxtH/e/8Ioaxq4rQ0mjkI8z0SOfYzlZmfW1Ocb0mlK/Pe
NUvgw7J8oe7et+3k7XM3ftZRhZcuGbCCLtK86VS4u0YmQYcP5qR/twoasf+2iuOSuzvNDDtlrAEc
4s6xujqf6qv/IzmVkyEwU97QRoX0fq4lNuA6Uz9YC1268bO+Wurdkpt1NkRgXEAzzE3Ya634YDC+
dPHTQuKvb92olh6sDRfXPWQKVMYGc9wv4Wfep+md9dLYkt1YGC6jTNul+4l8nzCPUaK9f/XTi/uf
Mzmh+f/eOuVjhTVn/RB5ozn64A+wnRRf2yK/RqT3ezazq5NdPrLyKvlA+3Opsc56bU+O4KoWp8Zq
it98TwFa5o/ImJeufdZpST1PitkcuohacEZ7SvZ8wGX795vqwnoM4Ol/22rQMxAQjdJE0+BUrxWZ
7y+rs/bg2vD0kVmmbgs+sxMAQb+lqId0onaJ66CwtC8sGdq7asJ6vjrL+CBX27gFFKX5FWfAoUJJ
oj+Wy3wEqPOrsHvCmZNmf/IDOhsQhkI4UgKMiRrXfUukSuB8Gj649r83YxyI/7dJ4lHEnTcIXqZT
KHthdY4/Gs6jCmHJJrh7HJEEbcpG7Q/vv4MLL/g8tW4dZuGhaRoiiSJT6wCDawMnP5+7+NkYQSFn
XHUQOaJlsWPq/J0BWCFj8/tX//eEiG3rv02lGUq7luMyRJabZmGyAisz50EAntG0T03oOFf++xOc
HvT8btFFqVKzY5DAGhyOVT8YKi61/envf41yp5oOjpVdKiaGRfcTq/9lAw/94OJndo7/sz0kUPbf
q7tSWUSWdW1Erb95UIcaY8uc/TwVVftG26ybnHOQg+tyTgt7wAuweLQb0C/eBzdw6enOho6amoDC
sLsuWkX/pW44fKm83++/+UuXPhs3iAmbXSeGIQKtySmw+Uvtp1/vX9o+3d4/xm/3rHPPsTRG9F5d
RB3VeNDaBbeTUXnsVxWyJJIumWAhSTMscueJM1IOJ1uNk20GqytlII3WTrE+g60qNs7sjV8dUSk3
IsMJNHuojTprUaj6i0XQiIHpGBPlbtVtiL+N6u3K1PoGZwuP50o+Ms5cfTMpa+un5COR2gOGbdIG
sR9Kck09ORvkfZUrdWFte+8uVnNIywU0FKyiW8Wj2M+wYzKR9NV9LjwFcAiJHlsDWNjXepHDc1zM
y5XWWk04i3nZLK76czwVgsAlyfHTke5OFZ0gwxJGwWx7z84k5GbGb+sDieHgX04/ZKa0ASbwT842
zlmH6GelXBYOtaNByCJccA75yiA+GOkuTMzOWX+w08Y1p2Jqoj9VnEvmOX6mVm+O7RBzcIEi+HkT
U+Gcs/NY6zT5YGF6YZQ6pwFPXWr2iWo3EUN5euhj8ImKJ9qD1KcPfuFCbzhXn1EJUBa2qzZR3MVH
KHauX+vkZH7QH/7dHU6ggL/HqIKSqXhSzSYiFD8GqdfNIDspwpYAMw7aohQfvJ1LD3E2mCPVEw3y
zD7qm/aOI+nvalV/e/8RLr2Bs0FcZoVwFxji0ZwK48XtDPGlUtd609vFR8a2S3d/NtYta1tUTrY0
kZqqx7lZfuWF+/S5uz8b67pm0SHjskbqyky/HsZG9xFMqjcWm+MP3vGlBjob8kZDLxwVFkkEHcU7
Atqa9obTNaQIufJTEfI/lUp/f0ajMjpLt+h2ZDea7UtzeUCK+YGJ8kLjn1cqro7dZlPDtZWyG/0x
726a/nORfdM+//yXeUxOxQlRXgadtSMB6v23eumezz53p3CVxTILOyqn4SC8+TUxvM+tWf4HWF5K
u+161Y6cjLwBJ+ZMPJ9JtPzcjZ8e6K81S+cpa7xQdRa1gNVDr5ZmsGjpB3qXS61yNkQbs5woyRB2
ZCk1hMpyuI0XijPev/PTK/vHxP5nwv/7zmU76GPfnPJJpuZ2jjlISTxogKNHBS+mpNlvAQCF7//Y
hS51nrgAarFzevLNIle2MiDpBaym2ym39iSr7fs/camxznot3mpE2Ri1opN1e7bbR0X//zNZ/9+l
4zmqKIGmpTfdwktuQR0maq9tpaV9VCF14cbP3aMu6fdFPo3c+BJPPkj1r1OqfW4aOS8VK1JPbQ1y
MCNKzn2KfvEsN+bz+w1+Vlj4/5rlrNNSoeSmueXakcyP1YBAyi3wq2/16lucxmHf3OA4D1VtJ8Wb
bvwojScVZqlhH2DJgt57UtsrcNjbNf5g3PtzXvaPL/pc1gmUmCz/XDiRG89UMCHbARStkVKG8vyg
xkcOKszxzmnzQzHdVlUXUP7kj625ky3B5tMhRmt/5Hm49FJPf/+rd5G6WK+2jQOQxcG2Li3DX0jg
+6DrXrr42bhQmQOlj6ycoti1brB0XM06+WgfvNXT2/tXK+r/vfM0LuxZzVwRueMw/7TSfDzAp3wl
OJ9tm9UgBtpay0FmzY80nr6ZWkNitup+kYB/gwbGhy+SU1l0ASJtsjm3qico8Uajz3eTZib3dc+/
1w8uDO26ecl6dfKF1L9z2HBjtG35wVNcaqGzVYLk8N8CUlJFipr+JhkIMoMLLOT9JrrUQmcjzUrp
eEsFvYhaWd7UC5i/hY2d7y3ilQzXz/Xc83y3mRMkKj7mMnIS+Uqe3g97fnz/9i+0zXmh2go7z2iV
SUSx9DYCoEcew6B9/9p/HFn/+HrMswVCNqSwgFfqlqgsHg4pyctfG6POb3RlHfymzJKDJ/oGZLPb
diGCB3mLjQI9wAgcs58xQMzFkIXunNs/0qyejkBE1G2SEToc2AmSC6F9s3Spb+NhfpOdMbThXM8I
NS12LSL73Ik86bb/7QNJucbDWE00/oATQ0937CjC91voUuufrb7hL1dG2SUFlTAQn5zq0RrKDwbk
S5c+/f2vMQfkGDvXEllx4VZvXuM9a/YHQ+ulK58NOOosIahRrhgl3Qlx04NnT5WPqrwvXfxswLGc
jky3dYbAQ371RktaLVzgFH/wRZ6yrP41nv35+1+tYpAZ36ya5PLOdlomGA4zwbH7ihK3YSssckjy
aaPWr8Zpas/ePAcwuumxsz+cjk0KbQ3T0goHckQN+5GirK0lpJ+glIgRmNTaV/op2ajfCmqa3eaJ
xAbWyJQ061/RF0GtHzf80uA+z/zVGrb/+2c14Gaf+5zOxqJZhaFOxVoZyVX9UdQMraryUWe+8GLO
zbycRmu5gYkpwubKWbnc1tlHhtpLlz6Fe/96KZlXJLZSVIBo2uRY6/0dVS6fapA/Zbp/XdmgsDkt
VnEaNwn5uBSLJ7J8+Ny1z4YFnD9Fuli2iECbxGbUfnI+Pwe21KKstJmS68iYYPR6pJUdmrFztp+7
69M7+KtFirhA2KGMXL1ub5J4fCYu98Fm/NJrPBsXcKuIAnKTiNSVlOdkLJqdgi8p/NyNnw0MqVW7
tpz0Ilo9HEJ9Xdya2HA/efGzFQJFuzbVEcjklzJ50uy0D3qJ0Pdzd37WK/GTuca8yiqixrXYQidC
711/7nXq3tnrNFXy31jVRlru9ZuJkgVfeLG+/9Sdn+eSrkSdElvLRGS25pPIqx9Vw1b//Wtrf0IQ
/1gd/DFv/vUpxklTIB5BAqXqyo6B+Ei3t+xHxlqrdQ8AqPxMHHp5OI3R1C9v0uHJJharL3qwAPBe
TLbYQrlPJgx8o0GVqYAk9csovnGFksCwUVpHnavYp2oqe9wT+/VNsRwM7QjFPCwMPtL66YTwtRnb
jUL1B/LVuzViAEe3vK/Hw6RuT0N1j12kUfMdf1n5LJRZPTB/tEZ6qOzvEglR0A03/EO9oGCC1KfB
XX648S+VYpRY803zjs3ukcnAWN1fnTw4iFQY/RVeFuUXQZunp2mhpnxIS80dv946w1craX3Jg2TN
l1wckCoA3XzDA837/dmP1p/f4ZIasWAlJkUNtYc4wMHZcB+WRsk9lGna708z9qWvdgYqWNYv8tD0
fSCmW54tj99GxCA0CLPZpDaw1sxwzFQqdDEZdu3VoG69OOF/UjfEwtbRfDGVd7U2XneyfYrJOmeW
060DkuDjyLZGE9km0e0n7iEhvpLgL9G1567XfbuyXjITY041bERbBbaabtZEAxR+o9tHhwOkNEl8
mwgq9URBomobuYLv68b9qQk1iaeuPYzqdsR8xJ0Pw0tOvZA6L9cVxbRlSvpgExbN4fSM+vjsFvYN
QQAA42rYfjKo8CfX8K8PFs1FAT3fyqM+B86vxRYiCvuD7nAhAHOumU0g0Au1YRsBReCbM+hAP+U4
bIyaV5l1KSx7CtM++K0LA/U56tmtO7sDkZ5HRZocJ6t+MBP7AyrJpUufzQFtQW1pNfZFZI+peXDr
GCsD6PpP3vjZHNCM0rOT01aXE5tnMcubYhAfxGD/kGf+NRqdTQEth9YWPL4sqvj2U4l0sZuv6GDp
aG34/k8rnr64n/n0pnSfrtqt9hFt5tKrP5sfSokjQ+ZxHrlG+ZszLyWKvb75JjBA/jYyy7ulsuqj
/K5Lj3mez9yBULeb1c4i1/Ta69mzrPuqj6mTijPCH6Mibyo3z4Ikb8fAjHFs0Sc1aA9QGk56nfGQ
OYn2wfRy4cHPU50d2yhhO4oqUvO6uaEeorwderd8ztC/MmouCYDHsv/ct/OHo/RX58WmadrrkleR
JefXtnSfxZK8vj+Vndap//h0tPOV4GBArCSJJdKSwmJ8doD3F5MX5IOR4SrpPKCI5RJCGao/twU7
Z8M7UltiVxZlpFc5wDxYxjIrP3nQ+Kfu7O+WAq4lLA5Lo4LC0qpqXoWqf3+/pS4MD3++yr8ubaRd
jzpuhHxRLI+aPX0n3vnBx3Tp0mdjw0Kl8YAeJ48GR32M+/yp7ayPwmCXrn02NtQAYAe11srIm9Sn
uPC2ZTt8sIDTTyPjvz6es96vxW49lrCZos7RxZVc1MZXLWF+65fF2aS5niU+TmxOl2ul1QFzLffU
BHqYLi2Rhykm1R0gE+pSc0VAUWmnzSzrbJMlXhsSVND2naCK05wSe1vwEOGsa1URpnEbf/AAl7bU
5/m0Xb9Ms9Z4aTTCDS6sYgvLyM85K68Kl6rxe9YzCwkV/IfaC5xenCew1EIWZjnGJrei04pqpZCI
Wb1fIx1GtbjKYfSWOMb4G5vqwRabwhEbVmuUoG5OS4fJjYPTaiszvoviywiX1DA5k+/N/TD9Usfn
afxgXrjw6s8zem3hqI2V83QsfDNEYR91slMh4r/f/HlCb+fV3Ux0FIau1qTYlppxS/B0fTDt2d1P
WWlvXAiam0IT6kaby2RXKbpCNjno+p3mqnNAunXMCqerAvQ+QFJIsxCP6M6IVyhogcCVaSLM+rm7
nbuMoDcaJX9y8mlHJfTKODVPwIut4niSElObYQ37atJr4Tf2oG2HZi6u56GCw5AI/QolEyuRPoeK
DkRA5w2ZyoNbe1/UUg0tqd2lA3YDQxqpX1okZID4RPFTNp3vpM2aB3HlIBusEL9WWWYcldQzWMkD
JlNHYTyYJ04P+ApseSUyUWWc81fXm+23qZ6at7TJ+7vVoCI9K7xi463cBCncFgwebXyiYj3Z0EMc
v5VORXDZ1YMsl+oxJokfyrosD0auuGFtGPeggX7kKVakWFPwq9lAbvMhlVfk2Tkt1fL5kWKiZFe0
7WvmdnBK5sm8cU3xZhp68piu6YuHmvoJXrN1bUITxNBo9ltLhcOhipzEjwot0F2llsNuHuS4X+zR
BisKMGfVMufK7HsjJLeCleqMS0/U2WOZAW2G9UGpeBm3j+yJnIrwdGO/4q8176icv2e6DgYlNfdL
ayYbrg17H+vUtlhGjX+BU+m57ucgBzi4of48uYuB4dxlzWSwCYfrOGb59xnS32YpGEYWtHH7SSw6
/DZtgjvT91+V3KGfNuZvEofMHQy16o7LkunRKQ9jSUJ1kUiyBKdkpKmmbDksaxYjUcxt5Uc+eHpo
wJEL8QUMewM6gZ+sxrjNhKOHWNemfVJU2iE3oROEsqvRwqEcO6hgrXe2IeSLOluYh1rTO0BiVXcw
YFS/XHCnTXXmbdTOtuBejdWPtErwLvckBAGvbfKr2M4Tn/xuVmXOsnwrQWoCL1NS4vuGt5itD5Ol
9zvGVtLHGjsYB5DmNjwHyvo1Z7R92JxIVq0yX48ecyhaHDN5G+y43kxxafwwE7OjLryI6x/FNOaA
KIB4aID/kGnqbrh4Sntbu9II2GQYT8LqUWP2Sjy85qXhHDBWJpt+KRcAZ2hV2JRM/W/VtPhCa7W4
As9QvmadOwVIgHG6TcXCWbGCVrFd9O1kJ3mQGQokxgFrggvf5cQ/lMN+LfvmcDL6vsZWZ101swPr
gnp9SY8YzCvIytA7Jza8aO7IZMNppz9byA89PT103YweWJ40J5mzUirjefdLmVZXlbcaL72aGTfa
OrqnQmkvuxrpmCw9y+SwKMiF077xNgmzyU6dXYx9SG3FozZVxtFSzG5XZ5PJiRnSJN9zSuPNKlxh
B7mhjnBdlv66GwnXEDjNtNs09Yp4P2mVvbCrlsX1aljoEKnl0Q7uCLLObSH/bnRPJ3fUssTjXFn5
7gT1exj6yeyp3oIOCdHKlRtPEwjW6jbTVPKSKKBaU529WduJ9evi0XFkO6+/emulYsUtm8UOB0uq
y7aGdTFy6iw0kl9dhelHN+v+3rCbBMVXJoefuQKdjwtZ4+PoFQS1im7+3XQKg0c+avBOkCGO9+7a
2xvQMGLdlN4JHGy2M9TRFlGTjAHdwJKgdDAem9tWF9NuHWpjYzUj1VWm04twTUDP5Zm+cmbB01Sp
BtCqNxpfm/GWdktqHAVc5Ou215SNqDuCmJD7hs1q1hieHJlssImN9yoBwlDmUJ36gay2Ypq9IKtA
e5OSd8LSOPVbPgzra09unG8t+GFhOAQg5uBQAHZaq2Mz6zUg7pWksooPHuhLoSDQ7AEeO0qC4wPQ
doD+aTb9eLLRFcJES3+4U0slE8K1yEg0e/UZKsyQ2gJq6Rp8cwbCpMBBDLeRutFtRms0N4qtw7TX
0hVhYML6tZ/1AJYdlDVq2HFK5v1g32p9DYKN//p9mIfxaR7X+Yh6sNq3ziibDRLh4uvUevE9MrKJ
qEmnonxtEDGOupcqvoipyoLIoUpf5JzZNEprkVdWDvD4bO3VWKzhxyIg+7uV1t4ObhuzVE/ElSll
dTBSSQRBq5ygrelHvdU20M4N+85esh48qV2zvFk4l69iPblKu6naFXCDNif8woPSdnDyTCu7bRZN
YDy1KdOT8g5GEOsW8J93PJURpELOb3G8LPcTSc4BJKDpB7Jzd7suk/JkDppymMfGeBmFVvJ1jUko
jROY0XNsP8nV71qW/4QxcpfmwgzyXjPuy9pcob5OLfWv47zNyvjrrDMBwHDDmNBXazh5Vh4CbWj4
8uQYjqP1upoLwmTBDbmwLrZlxRmGmyqIdltNoIXWhrtegLzoV5aV02RAJjJW1lyaEBu4/wpjo4RU
kqbWpjNY27WFoiNHJ0UzHWIrGB0nUFi1+ovg77BFmioPlFEE+G1EMDNl3LOe+alWtupDgLD59zzl
BjdFdxBkx4ZlY7ksWiW5LvrWa8vDknbZTnSnJ0qGZNulmrZzk6l5UVW32rmo6PC8xNPWKxr1C7o8
bcPBXbEpwEeR1asWxi6bx4rf7wq+0EptvlWNZxjbGpIZ6yy8iXtInyjU23FSD/GqViRyLt12HO05
OBkFt4vhvnTT+LMelWQHbDjelGCodjZr940hkJ0CecNN3khxVUAIZfPsIBDWdTlsHYwLVMjV5rCp
YQlvpyp5Q/q4BIkDRAvbW4WGLRMK3PxRzbpv9uI2DFbCDOEGxYHa2DAgvXrZMRgRwzN7dddVPa//
VJuZQRO7MrTJATs8UzXadIl3mEDBHsld+2JmQJrMzMKCbCqxb1DATKZD+3Za2d5SqDuCLNMRw6TO
kECEMdlJ1HoyoMvscgwaxRhkuAQxr8XmoakATDg1fVqMeeULZpIrAX3WjytbuS4V7xkaDKx3ZKhH
0cwPiQoRSyXb9zC1mvEC4iYJc7P43S2Tsy+G+tFpoP+YLOQIncKK2nWrpTyYCkAbIqBq0DVWta1Y
zj2JJcu3FvT4PF22qeWOLz03GPSmVt1miqXt3bqFfjTO3XFl+gxP9Z1etXxlMJlDOBzTQ7uq6U+o
ZcVhseR60Nuk3RouozY9tval4+LTNnsv2xll7+0qqPQBRfZgwxRp6MdqnuptWznJRhoTlcJeN6Bz
175iIGWh6FEb2/QO1DjhJNdNbhfEHyvjKmdtgn68q7AKWp1880SJw37uF9RIcQU0wFdMia+bAQL2
djmjtgM1vK2Uk4Jxtsrbttf7o91KVr+JNo3R6oJOq7tuBNurZ8bPVFe1rT11yfW0NnesGfVvwE4e
pz6Pg5m0/3BZEzUEiCi+5AUAz5F8kRNo1rvr4m58U81ivkq87LftNerGgK70sNq1MvmUttf7OdE1
hIcwPh07d27KWiOlOVaJvNdjuhzjli0FJLkUzt9JPVqPE+4kMqtpGKUK0ZeqyoahtHqBELhOgY0/
L1TNrGAsLKinzj13O2b97QK96nrFZfLdBJm1o8jZ9lchytDJUgD6rvhNDJ/9zdin1zjZ9euRCpOt
HGw1jOPqrbQc9Oy0UUiDpbcLjnUW+Kz4GkSmZJ1qy7bLLYD9NoRSXBPQmpDE7hGpMSyaqcmp7TyW
RL/Wn2m8LktQu7kMFqgq2aawBobR1NO7rdep5hCkpsxWDrzBrqXNs1Bj95hXGqtDFjGU5hY/63Za
tyCX241eJNgtOaIhk2syVyrLK9h5dQeoDakzlCZXNJvkVNtbO4vcAFN7M9XZvjcMXIwjAdqtrNBC
+GOviG9eYwpKIICxJtz3r7ER0yGLE8XP9dwBKtjYO0gR4tCiZWG9O1ZbULekuQ9z89LatfG9ySwX
1O+qBkyf2FniDJt40fYhbD4Eyk3cH+dMS/YA3KubUWr1vhsmnFvxAhiXnPgAz6+HTcYwH4DONUdr
6KagJxXA9wY+KTg0pPGlDG8Ysks2A2m6qWumm1xZgD1OdXJbjJhb3Cx2A04dnINtNNUjevHTusFW
jyq3sMHaawdLxorYXro0kFXZ3YK/HNjBcnbWmjgiTFmnYdXBLWI1UHzNF+6AyLlzoIQmxaHsKt4T
OHv2sXKqXkQ/mAa848R9bAcHu6VcNGq8LXW46eJ5vStZfARl45i/V+IKq6+nHeRkQ8b9t2lR9cBV
pf0riQttX+tOFxS2apJJ5qSkJqQS+7j9XI+zG0wq/AnTU36b+CW2AGGMrS5BJZ6qwsawpWr6m5cw
66VlIq4TuLvXSw0Yr4Fyfj2XRrXn8dbtnIjTIdFgX6mVRlpLU+k/apk/Yel1Nx07BrY3uXY3rz26
esushr2V9b9JMXi1CkC4/jKX6aZdvV9znGYboaWNX+rauO97ZuyhaWiosVdv2QmvpMFTUll0rQWn
kxHKHfvlbhoZ3ZYGvhtG1OULWynvywJzNEjzVG6Q2GZhpfKCqHrA5lIi8un0Vd92sUMFhunWSMXY
k1j66G1QfSNAU13w7ErWXdWus/qetlhfS5ctPaMQm7xFmarA5ev70vT46mMKHMj4mRx6gm18rYwW
fQtbTjUwupqKNV0ogCPtajvAecLHxmcFert9zKUkb4OB3Ef1+ztJoKdOA1S7dHa1kCqlcqt5erXL
q3Ha1SiQ8J9QGVzpEpIoiMvbSe9APs598zut4+y5LLLkmonSeahRshwUCylWMbcm0vmeFXwC6dbE
s+p761gfUt1dbmuvjAMDbujO8KzlNuaqO6lO6561QRtqLmmQ8TosQTMutU+p0XzPGS2NX6fKvp/0
9dfSGvAAVY7YROOtUbZw/DNV4qcoM+XehoePPLq2H9xVxPuG5fd1S/TXx7drbKSIF9+VK6sOw0UZ
l1MjRbGs9U00ZXKzonq/n7qqCyeL+gfB8oRVfgkUeKw144umD/HWJL/pkLRrRzmgNT1Q08yugp3G
Add0t7Hb+Xk2MZFjmSPY1DkuB5VOvx+YoHwFLsN1zJGCny2Oc2vPnLCObeXe9FCpj4O0ZgpuvAXT
tUiA8mqkHFTC7PkuqmqndYSs0EZnz7qgmSrHciKiHyZsg/E7Uidq+xpbvDS21W+rTnzpJvNOnxZv
B1yyDF14zbc95Xi+U896ZKctIkCh2niPpXml1unYh4A/YXBLB7sO7PpHuwbrvTrZM0bfQAe5HarD
+sYO7LlM45eiL8VvVyQYx0YnzByphqMcdYBxbZ0GpS2/AxO1Di5l4JuiXbLA0IUbDMxz3ziNTsKB
QM7JQlFs6lROFAVN2XGxFMqQAPRvE3toN3T21wU1kk/MwqJPYbcB6kWorJw32sA+djT67IpA131B
Fh6xkhX+beF09NXBlj6YuXwzpqAsyrG0vnV6p1/Bw5TsdOb9Itvxi7ZKZVtmPxqV/ahLSuWuMJeI
7ZGzZ+MNrfuEJxrL+ilPkztTTHzJXT+zO7Pl09Crzq+iJwZGn2vcLwUnz9dwBfUvqZlRX2lgAO+6
xIzioVMBqbbSnxpQ8uiWyHIvNPuKwIkGa5YNcq06MblH3nM/rrdGal7HJuf4LkjYsJB6si1qRIgx
MttwBtPyIAg33KgsTX/lY04cSQFcNQ2L56O7vinq/IE2y8LSbH6Vg9YSTvJQlAlwi0s9PILL/8qC
LIIlwLZZ018zD9KkqNBWtrgnhYJG3I8tpCVrzFQjZ6IQi3HLXmXw6Sw3gvElnvNqs85reeh6+qeP
Mia/GTOlPyrU9BBvqGSELxoJrjROi4xOC4Y8W4JYgn6vrW3We0dsbSa2D8W5yqd45P8Dv3EdF3vL
8kndJGlGsNsb00fNg+Sdu8eh1I3NMNjPyMUeTNOSjwaf6z7T6u5oi9T+Rqg/2ypVOuzsAe9aJ2KX
12kBgRx3de+KX2MyapnfYTfjM1Trq9Qu7e1cDererA07YDPQ+sliSyCpFekneAJIyZ4b414BiqxW
rrsxqgwqPYAUCL89xAH282EtMhRzBjFKNfXMvegauCSdsLamWzWBA2BuU7IOCm1FccJqMJdAa6V4
alPPvhp1znvH1AqJE+e3q94vvoPp+kAayZXa9GHd9SnzqDYj/irRqueFcr/q8AEBa2s+b9q7dnXk
2qM3sApQ9DvH1dgpWhbdyxXwwCp2kKwGflpDTWS7NvuAFf4d45YdtkyeN+1qXo9xfXS0TDs2cFqD
tppQCWtCuYMh/DotRRogKBg2lqNOQS1FuVPMArNcs/60T1Eosv2+Ot3oBc2Qo+l2OyPkXCkDt9H9
1Lr2WUlPaYlqdjtJUv047liJkmr3shTXuhHDJ0iMx1U4YFsaz29159jOFAvp/Xjsui7HfgAipe/1
Y1+juCu8qd8Uk/bTYGprZQOZEcy5qU54PKvx+0Q0xWANqsn43rQ8Nu2rWPaq6LIn2yF+jTkgvWvY
UBzmpQb+a6tWMDiYf22w+cHUpFfOql/ZPWe6urZrDWunEfV0tPYhbXU3QrteM7So7hW6iiRQdPZ5
UmHHpysT07KrhoVtQ5K1vUOW1nKTpjqjbcHXrFpzf0+Caf5TGwffbNQHvgimQCXL8EMO2N51dT+j
RpEwa1jr7e2pPK5q8tob8VVb1retsMG5K/I6W+/71Q4dVe6yNGs5npjJ9rCUJHQtYNGYBfatvorA
UTx/bavTuu+Z9OCvRlZ54bQw0i/iy7TGV66roJhNPTxELDPvywICtOFdD0xww+DiaG9DrAITDHco
xKno7vIGD4hS6VeOGB84PI1g61xrsbzve95+ZcZUCxSWGYhyxfA1zVFCKpRf59kYLlZWRUWBpmyW
6/TVTWwi4tn6jOSr2WbKa9fkr6tBXN+EdhDYFgcjbTFTN7o42dZ1OvuHJdarepmmfZrGMKHhvbYp
y7S29r2yeRxRCpSceXWD81CaVdj2iEykUr04RfuW9CWZ1EwW/4u6M2luHEnT9F9pqzvSAHcADphN
zYEEF5EUJUqK0HKBSREh7Ktj//X9MLKnOiPLJmvKrC9zSTNlSFwB98/fNSxz6+rKPCVs9IZKrFuj
jB6gWNZLsVxEaxY3QrQFpQeQaUsz0xBZxF8no/9MB7mXLurX2p84ALUPwAXZLnVHAp+XMl5F03Di
TEcmvNkF5WLtJ3Sw6ywLY/oe/Ow2nkzjrGJevkXQtp2axwYlM0tPka0dKiUfF8J90RHxmVnwD1NI
bsdCUvy6aRxCbvtHp5/LdZ+ExEb5ReC3IEljXO+TLEIdKwoXDLLMV2Xed8+Np2cayEPSDXR8yhpz
r8zlBVeVuRktxiRmvH4/RdpfD/QErIp5uq1rxLvW9NHa3Z5B0lgJDvJLnn5zW384LB1Nb67X7r2p
3JV18kpv0Inz+dGZ2fvDLq6fqBs8Nuo7zS7PldkepBkF7XTHaBBkCWCI62fJMU0JixVA85xrRnNc
1m6pk2eyeb/pkeXCt7JtK5OXMezU0Z684UBzx/hDRI28LQSVAOSurZCsP2Ug7CsaMg+6I77WM7BB
G9Zo0H0yviaC1aWR3W1WQ4c63b09VwddRa9gn9Uq8amvqADA6nWMbJ7saas4mQ1H6jaxrJu4Fd16
lLdZ2EbBkGBuGXpxJwzk9tRDtNe1Kb1perwa/vJc+CalUST6zghbSnKt1j1c2lrZdcN1JuzDskTb
KHok1ORoGffWyLl28t5Y7m9D+WPUOXWri8W01y9kYqsc9DWffkS23+/iiiVito3PTBoUGLjNDR6V
G4485Q1KrxSqpc8/RtpmjMNgzZ6zwx6TAmQvEb0q6MJyGO3cyRjkZb/imP6lNvyZfcWTEUummny0
bKp902L8rg2oKVhOeYnF8CW83qquTwt1TxbzvrJqm2HFGFD2kLx+rocw+ZFhYDeanuIbjuhFwwTB
cT97At//YeRGvTdwlRL2TetfVl/MieOvcHKS2rFpxiYFpOR4vwKNu4GorU+d+w8u8kGrJBwuiikl
BdRsiH2vil0TfiTDxImnr8iEbjXwY/Y8W4m3tnO6mP0T+nFzbQ4DHQHcs8agI/L8nQcDimvI6x89
858pyDhTodUwyZZo5GYT5se0twaSdaOjoG1w3GPem+sq4nC1jHGORac4DnxEJF1TB58cs948qpFf
xd07UD9tPl63M9FMx95sy7vJnR6wymxi2e2U3T8rn6zrkhz87yR97kyXDS/kIAQn/i0qLBWM4/wj
zfTKLBwAaa+i3UdjWJuJQjPye6+NHsyGI3ctSwUpOR1TN9wOHkVHc5jui9oIifMp41snEenOF93X
UbdqPbvlLRwnHa8TNIkcCDYJGahBZz7IXl7RSQ6kBWvRR60HFp2+AnWBjbkxbScg78A4TaANuXLp
N9q4bjyz9hSPxpQ9mY7k89Fn6SCQCOu3jutzrZvuiboTZxOX/YLbdHlrLP8jT7I34esPOMZlQ1NW
vbbKqQzYYIiETqvHfhGn1Pxu2a0CJnXSPS05xqkfs3xFo4izNkrfpgIrrjdSxweLdLyg9CA1UkM2
D3PjOEHdVfsi6Tg6xckA9QwuHqbQRobV5N+TqaWtJzef68HoKBoHdGjmgjagBXEaDb3+mmqn+qGP
OThFXag4S87tM6fAh5AUqV1WSySeaspYlWZ774VGu07UUK9N28r2bj8QpG/oMx1TIYV+FlJUp+y2
yURIeG432dd4SAGGif1/pGKCSz2OxluYP3djTJ77qPpBXeqqf21ie2b+8GgjYEBY7ifqOG452lCi
YCTmEzuBfFBRxZCmpksIWUDiT+tthegZUdxYvZjL0OxUoUs+a9by0BzlQ1OX4+bnqOo3WSQDnD79
qWYLPFlJiZpQz9WTnCt74zjpQ+WRs28QSLviVFIGi9X7FyrPvCPB6awkJFGtEjt5x8pa7gqG5LW7
jEQZWNBYKBDEDmZhhnqmKn1piqeZBjlWbjlc8tZpmA7LbOX35PXFFeB3lJO3YOjbgdHg6NYqIRs8
cveVEWZBZvUhLqR62i8jbesWV+8cp8bGbWX0woodwcfqt3Ehe3NVdVAqPtbdwLkmz5tu1BytrLZv
jEmITdIX85ogBlrBhF6XqfDPeeQLkMCwx3SCde4ptuzyJMSSkE9CKqXK5ovoFSqAzMRwJ0nafiH7
kI0yJDMvT+UdwoTpEjf0E1KI+yk7vq+M+rAnW5Z54BhUShFEswRTYTw3E9zA2OUtpwlI+tEPH2nF
A7YbWDjpeYYobrgF0zkAXzC+kJoBsETP4IELKGU61E6+70Xf7K0BzAB00XWCxPMoi4z5EIfZaW+o
deJKRiYTiYBiC2gGbSdPZaZnigiNOshHZ7wf1RVysEdqf8O8ZJAykq80qjVr6lj9ixjHJ9AFc9VC
o9us52G/pxXHP0+LF51E1xXbcMrRE4xjuxuSZrl4YhQNgxs5WbVMwtuJWpwbqpPke5PYS7CEvjgl
qUCc39kwWbV93RScON51CUeRDI5tB+sr+c7qwj4mdpgAw4a0QI1u8T3UNtFAQ2ExIKIjESjEFzP8
GJswu3F9R9x0jV4oE+/tE3HSi0MwYFp8G7mt7vjl2l7Hjbl8dYeO9Ka8q25nV5sPquryNzsT8kCr
EKfTOKyfbW+UH5BkLhqYsNimMHlr5F3sFSCmdkCZS3wL8hmtpygS59Jr/ZVDGQEIsguYmuCAPYly
mnawYPGmThT2uUzrm7bPgfPmwdvBQsvntjCt+4Ev5YbSuO7YMt3QAjFlD36Ttt+jQcwK53wiA7Mw
qefIavT4FhKXpEM6Y42NESx0OtzTIdh82kZc7EjWpzVrCqtxIKA+u9YT0NQTVGmWExfTGCD5XR9y
nmOZQV6dbtMeWcLK6it1WIYsPU+1Wr5LKsq4R1rSPIe6f2/NhvNFVfr7bDZZGbOk2kVRaP/gqu9P
VBcUW/SL3sMydHrtSS54WKYinsGjHec1EnF827Zeuc2GhSO+VRG3S2O9trFpVd0U72YV8xrG2NXB
rJP2NMopvu/KyDopHRkBtW/VJrW7bUpfZsGs2nm7hveJNkcq9G8U3Lz3tlvsLQ1wnfT9NW6AohAD
gFqIN9edasa9spp/0KU0B7CFkKVRGb1TgTXemKZUT6qhxYGIGXsM6HWZ4GtYeCGkwfhAA1xz4ALw
gQErr/lMuXKttNTnVPFlIouzvXdqv4oLpGj5Tp/J+Fn5g0fhdwjAJjyHpnfFQk9l3Ofk2tlD0hUq
UL2E9qM66eDH3Hp5W8HkWDLdFjZjbsR2f8ptjQNnHo+5K9ub3LWRTkyZ2zwvFZuPn3/EkYqooYh1
vjdEM67HpiWe1bdDOr6yzYjKfRNOcwWqZOAbqEYPp7sXn+HFvmY1Oyf14VwlZviY+2n9ZWnnCJsG
qEa1KXThfrOjEWjJ4NGjccoPvmAdTjNqlYSVWafS6cy1GKGDVI6MJwTtfjcNPzrXaoBmypJ2De2r
7nppE3HStK8GhfftKuWEwppIMdcPu8gH7G3gLGlK3ZXvJeoyWsxo0Rh19MzAmtxXyPK2vRbxo9Y1
EoHEQCzg89sc1ljqr8LtrZ6KZUv7jgnjHVU3NX7VIKbMYmNkDUd1Vclj6YXxe5pBQppx/hxVpbEq
WQmMNaFgThI0Vtm8qcitnkc+k41yJnYH/MUEqyEBmgdkNavEKLNdE+v3MWupMLLbt8RT0w7vtL7P
mlGvGcHFnmb1+pzbrvyqsk7v7WQuYOHo6YinmklfOzPnm9bamlXYbdSQo/Rw8nFdLDVqtSiGD7cY
ZptqfhPO7O5mcwy3sDgeR2dPbVQ6y6BMrQw1Pnzx4o/T1vcM+OLR7271krkQJnBDUUgEszVKmjEg
br7XIfq6MW/8dY/wZ5XkeFoW34t3MpwAuuhPv42UQ2tDJ2W0E9LmokxKJ3C1/9VJPO4E9uf8NZZt
e1dN3je3M9uTGCMWBV2a7Cwi/8KaP2xiF8yzezIJgXq05xqooK3kTUhp6MqOFbXAYGSnUsCad/TP
rQF6PovCLQii6orTOKYN4y1FKf44do8j+kx4dWf86kxhCsFpwm8QEY4hOQOokWWlbxeRzYEVCk6C
1zpKNyeGT5BMdefY7SuXv7pZ6nkKOLEV+6nQ5mvmhcNhjkfoZIV2SXeR+SVtDZScWf3AOFbTbiPo
Fg5j42509BQI5akAhZrFwS/PoBkRwyZhl6wItORcHWnefoqks7WXtz4aFwRBruS2aMuNosRx03kt
57W69s+I/tNtp5imDdhtuuvy77FXe7vBB7SKY7PYS3NAFeH2+uiyDVUwbTTYDtWYnurJFg+JmO2b
qZrCnTTClzDsxG6KM+M0xb14D5uWH5tuPl3r/W5ibNo7m0agm6yt2l1dDdFDNoELrIbRMc4JbYhr
e5DDt65I54r3Zj/6FFuSNzzQ/GXGSb1T4QKN3w7faDdBRMxp/z7K07mGWfaskxOpdD07MFKNtOyD
jdinDgrdt+9ZFU58hT3niNz3v2W9VR5zbbv35HQizM+Mlz6a81PXQEsKm7L5JgRwMtTQHUzMeztQ
v/lMyw1N9kVZrrulW15kFKsgLpRcS3vWlAX67VMzFu12bKV9QySnoE0qzV+TsdyieFsNbTUAncRr
O0FlYZj9A0A6MLiWVEUabXMXUlK9SYQrohWENo9dVe26K2KWQ0vcQQB9j+DrNvaQDNs6blACFzcQ
4cHozXTHLbo81AsBSPFoDk9DPjfXysnkKVkQjalI9N88MCpAt6U9NHPtbNQc8mOUwEAwQ1QrZ7K/
8qf64LDn7kl2/hajouTz7IadGyb5+0Iu3pfRzmhNqWV4avshPpbIPwmckP7GXbA9zNS3vVvoKt4M
+1qCZxY6DIrB/NrzrnZ8uvZDSEPgI/XqTbyq2z7ZNNXS0Jyog2gyms1cFuHRGogao19nfsQoOZMh
Z8tAzXl5ocoUKVRWo4kXjZfeRb7n7IlDY/Zurf6AcIGuWKepqCGdu2AQjX+rIaWeOSpzwoxtWXwz
phjLXVhzDqpTBbTdi+6UWgM1eKr+omQx7whTdYgPjvrmFFnjl5rOt7VolmY9SO99SBxxbMnDRgUD
sAzxmEFFoorEbfhAhs6bk1bfvDBKgQIS8FXCGoAt3Hr8NMUC9ZMV/cyiWnYBZ9WSBZ8zBml95odQ
odwVlZPe2LVfY22DMqRDOopks05o5myJged/53ll7GcnyvYexdBnIy7fjPHad7aQUbd3/aQ6FcmM
LsrD6ahqncIs1yX8q3ORmZvcW2EFw6WS9jLrZXpKFCF1NWwdljsY87jIxl2WGm/55NHS57fO3qmh
TrJrduSO1MTomHtOHECKykBGLA6Ejg7NGf3yFxq8ql1r1/lNSW7meigXjNyL8+ogXbn2CcoXypwK
1DtDTDl7+NXNp4+E8L4go2l0gyACM2DFJdWGMnyoMm9vOudxQXDhJvWb4VIW2Xht+eC0Lhul1waI
V2jaM/ANxgsZ9ajeI7iLlZsbd0te06Nqy4+aBXnN7v6Zeu62o0O4uZhSd2fRVfrs4k5cesotQ4U6
0Yti/9bM5w9tWWVg1QNgr0499q6+ZLcFt8sLxRGnLKT3zW9IYlt1CjVVvNjuZpam3lISSi4fOMWm
cxCBah81Hk6rl0FTpcz0T+iOGSojQPTrProsgXdCZ/F9gwLiNU2q5VPMVfkkTIQYquutB4QdGQtR
X4K3G2plREP67BhaoqhPi4Xx2JgDRPeoNA2xD3ujPhg+J8BN6Yj80uUTWiIw2wbaL1TNhy/wxyLX
qTc1IixaQssSnXZCWHZlR8iDqUpGB8v2MVb2bsabCsVl1Pcx0NzN5IuEruSQyzm29IlccEZKCglC
TTlWno+CUtI+hHaPovGxR3i3Q+zFjjXm4cZHlfjUmFUeMNXP+zpMo7UF1n6Kk2uDOlTheh444Ljw
KaufIbWU3YWbyM98IFr54XUhQJuyaGxbZVR63Y0Tg/gYpf7OR2z3vYFj5Ti+IHQSQ7bRQ1J+bVy7
Qn/YgoWse5PiX4fqux0uAtM7xl4GfZdztrjNZtpHVxguE9Q2rnNJVMdeScYDBVnJpwbGP/d2mqRB
5A7epyo9JGo9up0QRnQXFot7NnHiME8l5eNYCEH+vQ8q2aX0yqJMPVQGdsI6Az4cHOw4YTqkXwaE
UwBSw3js2hohROhX7la0BGxZlAPxRlAAG/Tn3WqUq0DxKXKDKFcPyiyQlBiDWKUTaj4mFXNXi+YF
8DHegZ7yoBES8iUevpMpUnz45tSdOYOHXwpwrZ3fLNWBqt6J/SzhUFJzgbaJO+85EdFYKYv24Pdl
EvQcjL4uyUJ9gx469iGLMM3YjQ4uDbuHoaVscK1StByTcIadlxXRmQZx/30YQPVal/pvVUztPs6Y
ZqqhmiivgOE4LOMg9lg2BoZXl3nG54gWz2gopyxaUuBhr3ltHXvZTKyFKzdNppNKMCoyEbnx3mF8
oDABdlNaCUqj2Ol+dMKYkrWtq+oFuLp4mDSyjyoxwmND/NFGSbjexYqSx67sx9PUI6YkVBTPTMGZ
RHaDDweWuw/Kih9jswl3lBDDxxXWK0KaPl3TevjVk224RzFb7coxtG46Cr0P1KtKSuUj136Ukdec
ZhRzXPtttm64j8B2HJ9bHUYrDl2QfGOibpoI4Wdu8vQc2ohPOSQXXzt6Y+kdGOlgA8nW8cbv5Xgn
mjB6i/j3depR+E5oexhUdUiMx5z0B6vw0o0mInhT+1EdkD0ZrXMHVCMimY1EK9Zc8PpHB2l7QH4m
PGKUNB+aygzOA+m4jxBury1j7o80KONeT8bspvQ9vU0Wf/pUTsi94LOD7th+6nXFVg65OtKmYWga
o7H+LNEGOw7rsk5yoJpoftYe1nfw4W+L2febQaKsNGU0x2ty24297VJzLRpoSwRGG4Q7VCIgShnx
iNC/AU6KxUM10/fRWeoVBYU1iuEhDtIxiXcNd+DZTBfcRr3ZvUAZ55sqwxG6cFi9MWfPPeS1l6Ik
CMu3LMtfB4t2eGp/EuTNmDrCan41jGrBGmM7aMNpQ6zR8z7QEl5goc+5lWdHORnqEcpq3KjndrAb
73ev6f90a9ruR3V+L37o/3V94G9VPeNYirv//euP+vefKXIK3rv3X37YlKBQ84Wqkvnhh+5z/vT3
yqfrb/6//uN//Pj5KE9z/ePvf0PAXHbXR4uSqvxj/Zkw8VX+o5np+vj/9XfXN/D3v93zGrrqPx6S
b9U//dXvpWmG6/wmhCUdi348RBCWg1v299Y0w1W/+cQrOS4ia1OZ8moP/a/aNMv7jV91bE+ZsNg2
d90/atMs9Zvn2Y7lO0qZwmXq+Xdq036a3//bh+k4rkXAEGdhTG/SA1z5k9ezTAYMC6mmEzN00V0t
/RiACCoMPCqHXEC4EDSeqQ6zUI+e2T8mQEubWqbxIc8XxkHb5bxEsvQq7jyPWAbDO7l5/DFXbX/A
mkSUdAne2wOGU4Tq3yGwpbUvn7vNHz73+99f8B97zn71VDuMUq4nLNf0PV/YFnAPpsM/OG3H2rYS
apEBgCtoVu56wo7D5N4pTEoWKbDBvAVf99fP+Wue4/U5PcmTURLtWMJ2/+yDjhzD6Epm0U1YmxnK
hfxTqPLNN4sx+Osn+tWM+c9PdH3zf3hzvT8thEbnhE/Z+VubsmB6hf/07z8H78akYpSry7avr+EP
z9H1SAzYxKONURtUV46a3mS27H/xNf0pgPznW6F1i/5Gk2vXReP269O4cW1WS11cp8KeTrc8P1aF
/4zTZuf37cvQ9l9abW3AbaxtuliXwpvu//p9Xs3pf7ze+dIc3/FJb/Us3A3mn/zHsGSWX6dYF/ys
old3zG6X7tpGPXRWQOTcvwo8t66P90/PRzGh5bvSFkL96Q0nDkVBSxmChuF0W+Pc+ogpslzpyFtW
Ya7uSh8Gglng4vTp5+A2j3/9dh3zV6P1z0/cp07FQ95tWebvdtw/fLFouQx7AcDf0MR9qJ3mnBuL
2Nhu+onubblk10Hw2mtcDLVEXZV/2DIlhyE/1QIuMy7QMWUEZEO9LiSGM/7f97Z3bhLnUqjiRMYU
QEH2aWr7XCZeFsBgE/c4UhdDwEu6QlMSHgpfx/eZBQ9jCev7gOV13Zr8Zw7lZZEZaQxL8kim6FsW
uk80t1xQC1wIsdaBraIv6dW16Drph6qVXiHc1MH12cYuLFfXl+H5RC5GpXoaq0quaJq/2CQGhpYl
QUDMV29GbjJc/8nJhPNohlO3ca85OXmMKgK1kECayFMh+KzX9izIl5nN5WK3lYeZmIeuh+LKlVzo
lCl/f2citW85Is1Hu7mueYmRbUoK1w/IL7PbJNMvWVnxrhT15bclap5xQmpiVJ3Y+I57biSjy+K4
r4bS5XPnj7RkdQg6MNxDhxZxCriP4SIqMWWIkErtsik+3Fydp8E7Oyk8aqYruvmy3t/OjvfkhpDl
rOHLrVeDJasY4sqRUYIxvRwCdp6z5UC0ihl5/GTQa70oeamz4iOb5VdBZX3gK/0SFjEeF6yMmMbK
+cv1ew1VecL26K2o0Ynveh+5eoowBrWkhuqnIWyobQOxSiuhKRcfdoIP+efHONmknKZ0ZuOMiuYv
KpIQf2DfwSwrf1tapb+bY9On7V6d/Tj3d047zzvi9T3sVcmHXSYprvmu3pqUjpI3N4qNNmIkN1qi
Mq6cS5W7zrHyuBSmZXKOIx9D7IJAt2TPbVIA+9swCqdVY0jK70CgmYP58erZ2ZCz+YkK/0XE6ubn
a88jVTIPY2Et8GxU0/LO9P7phsZTM/X1Nk65XXGdy9XQxJ+whMs2i3DxRXqmCMBSw48+GbqNl87N
PhvyS+HCzHjVFb2WvG5w0oVQIf2ypMC0DkaZILGgMThG6sDSfE5+jAJRpuW8KzW3oCq7l8XhAjAc
nOHkuO3gul+6CTYBNrpckYuPLhF34KpskTrg36nXuW9dfAtiitRMAWHf8NdhebreNObAA489vxTW
/O/r7d7HWELmAev6AGwFKkw/wdT7Hoa07NMZuMnypfhIWvccj9atCMe7xvSfCmRaq2zS2W1DWuBm
Yd3eJaHAWjXaFywf/rrRE4oqzyVe1ho3ZY6Yoiv9szWjT0u5kYQbfUggzs1ckSuQh+2LQ0KIbdQv
hsEnhVrsWWkwR3w0nNEANdC7x8ZTyrmNSnmoLDtDcegQihYYavk2SAu/q+c9mctCfWFhPJmCq/v6
f2RUfXY6/ygjblnyI550jKH0uvh2ncoQmLUvaSEubVJz0wpujvJ64ZshJiVk2oyYxrTuxOigdjXw
lNgsGYtqp0OddNNhula1Fi6SC5xGeCyVHZ8lSiDUxRFfJ5IxtKeaF2kaRnprLrymMUe/PtT5h9Mh
KnHAOCHqkRgZDbEzBAwifV+AiW0vWfs1d7xO2xfcHR+D7F/aon3Jq+tnbyOoUC6cQ4yJDO8Jr7vy
4s8cwnf78z41avVU5Oay61NArGhGNwHsUu1rb+CuiFAV0UWPx2MwnqY54+Iy/IOfUaHnkR38MNhp
/nVQIYXUZpjOIMfhD7jQLBCTNDaGzV+FpkBqWJD4xdntHRUJEofr2Bf616WxmQjWUpUBflY41k7q
EU+Qo8Y7q+O7XLA23HuSRTAdAX5bnIg38Ef0LsLMbcKmQz3Ll2LsoyvUkrfG+zxF8b30CmQkrN/w
7Cz4mVO9uEmJmNT3XOtkh7reWtEi0IInoKgD5pvjoGZWWpkhAOhIkq1guhz+EgBpT5DBBPLQz7vI
nK+O44GVvpCXNr5iOlM/rLusxi0UJql+bvM4vsuMMt9g83j30bgFNp3zwehrLxCxNF8mhMxHPTX1
NmzM+tUyvGnnleF8a+T0x6B7jj8gT2EbTQOYOOtxPKbX7y814VCRZxsbgapvMwD5fq/rrEIOLcko
uGYIDzmHUOg1zMSz0EGIQ3qrcIi8jGn+McFs19fFqa64giUbtjfxuPXQvvzcFplbL/PYik2p0xpl
+nVfRBhHETjDRuE5ZwlQx0mW2wB+Yy2XgTdUOO3RRsC41nq8c4YueatKVvCfa0SWAP7ounw0yvQj
ymGV6ijGbF+JZMsSf91T8qd8qPJV6qoIybj3hDpHoNNJPmkpuK9lf9tW6psd568lJFQ2YzNcFqYE
PcXMFmXhb9MB/1ELxbcSLHEY5aKZoQN2l0r5a15dMR8nnPKnGYfDpg6BRK+6e479miC64TElUQwv
hdkHSCWmezGyh2hirA5lzbLORPnilde3KZD+sVCxAmcNfFHic0SMP5KIzy9rk8864ret5nrTXgeM
n+NCabUvs5t9NCmfpoeteeN40Ed/Pan9mqZ0ndMo1lZS4iXiVKj+XEkiC4565bQgN/dYqxA8P9Ec
xrbNoDYmrVgvCdSvMGXyL573Z/z8LxMqHi5lmw6uYZPR/M8tU9Nc6l5bcPxKDXdxooKuiw/SHi5h
lqtVfRX3RGWCl6rNA+aRW8pvvlqqeUnteKcyYNWCDnjwKsnIllEZA2dT9oSKt8tjNGJ7jDi4rWOt
b8LO/OZ4KGRlaDxTEv7o1O2xsbx6iwwHCV30xdL991RgVYRUX13nUESun7guQMWL5IByiDEtH6Yz
Ip7sUOBqJceLhVsq92a8zu5jwk1zveac1D6j9qF/V84kCeSskLrL7vAYu8hPE/ZNx5ZMjbnPLTlS
Vw+pVKyKOpvWBjnfm94Q/6LG4J8OqK4pLIHUgDO24yr1p7ymqkZZphOPGAOyNzdDXjCkkckOi/SZ
1qyebKyff31B/ex6+dMXKxQwKk9Lq5P95zRY0cuya8LcQOvCJ8WXY9/4NqOtjH2iOvTy2nvqpknZ
VYrc3lGzhgTIexILC3rh4z/tOg4A1sKee52ZTHg+DNWslQwDs8w+JthkohI5tZUeevABF4RqbyqR
fzZ1+yIxcCPg51yTysvksc77Gmo3SWqmILZ9QfHrZujsi7AZHa/jpgHAjD7yul5xdyYIHDY6Zw2I
BxIgmoZDy8+Zbmhrf70IDxUjt4jB/pRlLVLbkW9bl865XvhNDlIvU2rpp8oXsL1olMsAAVaG8olt
/PedkTNXNLIxjDOuXUD2GfWbbn2I45qFtWAvznGyk5oyG9fBTgccVT6wxmfBddySSfOSucR0MjyH
hwi/7e+ZYf/TYNpt8q2tNOPMr/DZT0jsv7G1/58gt2tU2P8dcnscE1xqbf5efv8Fcrv+1e+Qm2X+
Rnug7UKHSJhYwK3/g7g5vwGa4RxhoQVVE2A2/wDcbFA19LCmLziCObbwuX9Zgrr473+znd884bi+
h1zFkb7pyn8HcPN8XtgfEAFlWizkiKV9XhmLLfjerxCITDQp3xy7iGBZ4pfM9pm3RBq5K8tOGUDN
BsjKz5Z2PYgONfRV84pCXt0XTR7exEtjbmqaLVa2Femzr7v6MZbTW61xZ3YhCUnFVPnHzMijkz+X
w23kdXBRQqe4VRPjOna69i16B/SkStzU0TW1oRz0cMDm7d14WaQ3rlGb9E4P1nh0pNHv+tDNDmnb
kb7KwfN1UqkVTIPjaUJIq/kYDdI5Wun0WPpVcjvx1zsag6TPw44cY3XE6YWezU1Sdnor6vqSO9x1
/oRLU+XD4K0580Y7NY8ppkuJ/8juExbp2UfREQMMNQTPQG8m+XRJ6XdbKdf1aWtBHN6R07uTdkov
dIfWIo9KuS2EGr6N+dTjR7B/tDq5njwTROK+jSYk89MDPOh8PUV1G0O2w62lo+Fg5ehOqLbHVs3h
j+y1MfaY0S30Yesp1/GLWc7GxzXHH6r0Km4o8p71O5kPky6u/eTWRF1la4kPYiLUvuskpgjU8P4r
lpDs0FIH9ahRm5HiO+T7QWf55xSJaJ8R7TWFsluTlT7vB+yNN5hyQ5xmJfm1rVnuvaKuv4wtW1RP
/PxtJBd1RIFNwoud6WFfsbHi4k5yjsOquh7O2+Ump+LtLBMT1MYtqp1fmZhxKuQcCOWKK3eO4XiF
L4kkoRnko3eczwrz2BH4bcQ2WC2XZbCdiygpuXNZCbHASn/nNUa7832tSV5I8CfDrx9cFsYtO3K5
V2PBSZ0v9YvIjRGqFEcIaI/YNZxqEWh6sJJeyIlKGtaTZZtkfds0XgjsdyvXIaKnntQODzyJVygf
z2NR79ix1ceoEC4R1uPw0RG9pib1DLXbbMfORT6q/pO9M9uNG9my9qv0AzQNBhkkg7c5p5Qarcm+
IWTZDs7z/PT90VXVR1J1W10XDfwN/MDBAc4pl5lJMiN27L3Wtwg3NePKO0MnJy8gezpr02SOmHpR
tvEC0CkcRbxjhpX4GGZVeyjBwqzcwafdhUyDlry6k27Q7gZfoFX0OQJuUzdV27ZzkVIVsXwq0i4E
DWDAJ3Ywz54j5QzjldlgMcgKPMkM5WLxhHhy3k+QKF50j0cwoONBmvxAc6WhI3VUjYNjxcwZ9ei0
DvgvBz8NMWFbC/9rip7VQXo4EUVhWwnlB8AvJNU8y341ueAdMNPgNXbS8atVz+a6AeL2LbdC566f
h6+JQWhRSvfoUtT9eQrDg3YZrBjbcMSVLznQNulkYNHN+m1RhuYuxyq/antXXFRUXus8z7CsjcwV
OYs1lAoNSmAqvyntHqrBn5NVgGtuGzjQ0912vrfYgjdBL4ddU2Q7eD/FITcasWEQieJcJE+FarAr
SS945KfaneJY0RYJxwcv8L1DxwCbBtzyNoIRta9GGd+mUUpQTTtiAAVXco3lM9ggvMHQmQxjd1nR
8++2fhH3cGwKBPuuNY4HWw3dVWv33o9qDMX5pDrca8IF7xNbLX7laskoEKPZnjJpjsaW4DTrwura
DOuLHppqM7p+fhkmVXzORNUJViCv9oUMauba8zdjqOk6lMX8vfIKJiEyc6d9WTZAGqQLG1cZjLDn
1P8hlgrL5+/bG8nUnuVpNpxbCUaHFA5HmSb3kFjJVYyGmPjWRaM6nCk6Rv5VVEz2zHCiSx4rfuqX
Bc3qGMdEPt/QdbhQGI03ttKADB0rRBozUsth24cckHoyvxsLV5YoZ3W+p4HTlJvYGiEomiEYbOPM
8qBYjRMCfzyW0yqt+nLeRL2VblVkPCBDd89J2Yvv8CbsICOqkx6wpXl1gV3YWvrhRRjvRzfYBEWg
Gw6Bvj7aMuxOusd0rksp91bZSrro/YvN2X2N0TM72t3k7zAld2AneIPC0SEUiYYI0LkUwFtNjzJy
se/0UbYvsibakUz5QqTql7TJjp7fP3lpeinN8LO7wEiQusTdzs1dl2mUEB16i7E8cEB/7jG3XhhT
oU+OWF4SCCIHE1PjtrNb0rj1CLOXOtA7j2dksAybn4xA6K1OZXYWqtxagBflXRJ509eoytQ2ngBX
cT7Hsge2DovnXHyx0urJ76fLZPCvVMsCVff190U+u2utritYGLesFsMuTrzxcjakhD4Y9cfUac5b
oEprhvw3dio0KobhWz4YwWPblOGG8Rn5tPk8s237OSdU9BaR8rHoJ2Enj0HM3mgAhbrV8LauUmVD
KO8TdZOmkVoBczl1iU7BXrEBF/jnhgw9hm9+Lnsvec7mgql+qrS3HqMoOPZDXu2byBlZ7br0ccKT
dFYrMe+VO1Vr5toBbBSveOrKIpebWHTWqvQK9yis0qaBThks4NXDGW1tD79g43wvwtS68tPMvKnL
0MM7y0e9kigx6NA3ZxZN0LPB08FD0Y/YS6OiIpsjCF4EWT5ndcAmxsD9RnvC/mzYlrfHT1rsdNOC
tqS5f8RoOEA6cMIvAAccTKKlbXxJDF0ecycY0QXlztGr2F1YlwFcxo6z58U0N3HhjOck47hXaOOn
AQGJKG/0OHvPuZVe94wN+x1l1SwYZzTAXvrFQdMCKroe5ql7sBOT4yi/KOJ3NS3UtFD0gvDNdBr0
Yg3XUGSdfW8FRnHQVe+Ea9gTCx2MsNVNVVNEwEMysJakpftUYv/g92HX5wE6iwsmDeUlXKn+ttYw
AUSTVJuQrOL1hJ4Z2YEds3v7o/HCZwSLJcyRZM2sV96lrgJxrkNl7Hw9kZUMi8dyaOnYOgtOc+ja
+zA1bLEarJThauJnSJurgF5zF+JxL/ND0WcXg0JrnHipr8966RVrXC0mLtppdldJJ4mlJX5tVfR1
EmyHoJNfW8ZnycpSNGYWifNacbz8jlh4PKjch/wRlCFIEDWfoZ+uAS+pji1EEFjcCzWuB2FW131l
lO0h9XDCjPzYnUMYu4umj0z7r8pSSUtDQMAXI9EWiqLWOy9QxucEpegqWmbQqxb54MNcx0hkbKJM
T1D2gh+pXXXicxjk6FpD7BHEimFIWZoiX+uohxQjxkhau1xH9K+8Kt87bqzuYRz+rG3jZ9ECWMHc
Q3s6o7cWsu1ndC7L7Nm3SyjBZhpXe9BH/mUtPTxydqYeZnc2YmxrpnHmYScXKkypSMLis5RNvfc4
MuyqPplvnZhXpVJoTVv8HnGHNt8k7kxRa2kCwDIrQ/oIEK3lgV85hvsoqSV3uHmCXaYB68zjGP9Q
2ezROrfsI7G7YuNBjjqgbSu3PInqMPbzfE9vqN322ddKWg62yBzUIAQLSojklMMiYPoRU6riec++
eDkNMy+KTtKhB1O7hE+1Rv8ct87l4h24btJEH6lTbtCA7FK3vKzr8IdV+Fs15bf0+n+AFr2NRvli
J9beoMt2GAoMgA7FEoKoY5p610FaElkwieM4Zw0zC/gzTQViQobusdYue8+oxy0LIR5JcKfJYAK0
CPfWlM7fgL+HLJsDsnzPb/G/BLhObiF6CP8QRMVQHuOuIOmi8FrHuwG68uJRwQLPs9s7T0h8sWGL
nz63Jn1j6KbiRiDfLzwr3cyjnX0OMnvR5Y/zpqtadQbpRG8HcBdX0Gomc+X6dU+ZGwXuuZrJQWHX
03rjaGO4GUx00Ts/NY1NSKP9Vnf8kWBY+bWYLsyhhF/jx9FBlTOnhTBld81MGR4NnRrX3ly4as2R
cr4EQhj9MGWtOXIVBTS5urgMweSAo4qca2nVCLbKCBfNKGaTxdh2sXteVmM07tO0Yf7ipUazZWCc
0dHu6nBrSxzHxJOEh2QI8m2KtA71Ow/YiVh/2Hvt6jxmYLEWSo8XWYuMeYie3IIW2qphAHzMp5QK
InP3mGrGNWwTDxnuFItrEKERSC11m84tuIHuKc/0ms2k+5xFkA88EAwH1w7qHbqwldaOd5YjKzsL
bSyzA2hCfHYWJpnqmjiZmRRdXT2aRo2tMZmqVWfFDc0nK7xwKxqbciAIw8M+tK9jTx8dywj2henP
24kS/MqLlHURCuLNoCXIvZN2kBSRLN/EGa/3jAcOA3U2UFmMF70T3WCWoP/fogVDUJpeBFOVrUwz
9+MtHtgs2YHKzG7ndvyOEFUchs6E6ikMyH0TSnYq7s7IT3AJQG8FTYObKxyje88a+Mlq7d+KaUge
uzFNLPCbuKu2w2A2d7XyI44PmY+IH+eid9Jwe04agtINo7B8XI9uXm6n2ic3S7AiGDMjKg1+AYxa
/qRtyTTMkLxtPcbsk8PAHB14aTwxa463AOB4WkFqnilRzDjByAq0UvuQqDK/rvra4xgZ6+t5CPwt
K1x26zgzeQ21uZDeStAvuQsEALHbJsYUV6xBq1dMFbLi0Wnxt5BYvww/NC0GWUQwfgYnsB/GSkFU
ZyoJYHQCl+45zq6d6/Q4ejOz7Fje8TJQ/HTtZJ7NRoPFsobMxpjUqI642KItxMWC/ZlQFxlWTbfi
/CGX7wJGMAAFmk0Aa2pdUhNaUUMMAS/GeTOoln5HWV50trfwruAZq9lhronA/9svJl0DX+CnaF31
5BoToZVmM979e+Fk1dz6UH0iR4TLr6tZhygGD44/CCy/5rNQ8XD+750XzzGNDmTltt8foAQwntL+
eAmo8BKffMAczddUC9ENx874Uoxi+kNn8v/bdx8o5oCZ/q59d4OErn7duPv15/9o3DnWJ9RUNNok
0xCB7I2/6Q+pnGN+8phP0JGyTAlxSqFO+lMpZ7mfwLVb9PRMH1mPt8Qq/dm4s+QnyR4IUtYUyOQE
Irq/lIJ/KsoQGf6hHPzzf79WmC0CqH9105EKSX+5Mvooqg6u866B70nQSjhvmw1CaXkhvCw+ixiH
vroZ/5OLOKbj+MJlHMOx3hbvLgLEOjGUY9ebITUgy9XCOVTVFHwQD/dWA8VX4SquSTmB6w3xmuKW
vdZ6xXTOC2Fa9YbxgHk+utFd6MCOj3qDetc0/lneyZ+XY7b0S1pmqr8FX43MmQHD1pugTZ6BqSUb
XZNeNKsJ/3AIMiYWU/TBuOVtyMBf15RSCEUj85d+8vVXxJlvTqVtcs0UFk9cwYdtEzCTFg2DzYx8
G3kFy4aU0zHGJf3BTO2tMvCPq3tcGuGVdKnHlhbwK81Vj5g4YBBf47XnnDDgAkUrQ1s3VK3+4Iv+
/VKCOZH8JQQVy9vz9lIRsO20bxROrQoTWWFqpmmMMdZOO02b37+c76PLlu/l0R4X+GXtRbH6Pl09
K3L2ykjlmxQ33IBFssvOIloNnyMRuvkWzUn9VZk0V1ZRhXZ9PdGi4UTcZV/TCrsPR6cBXVAaOxfY
aIIHy1Vhsanxqf5UnHRXY557T2OVFBtZjuYO6jytnGUWVNs0pMsCjdJ6LpvmaZrJrZN90H81RBjd
BctcFdXU3Ik1njwKegu3G77ZIIS+HcoRSAHtlJn2kDRP2FI5+LqknJ6yIUBRIyGnLXZiY35gaCBe
grmG3N37NBT4f2k10YS3/J/kjGBqdqtmijcYTinuw9wNzumGe1RMvrrwY1s/B13tP7SNFfz0CpS1
6y4t8+9DV1biOMSNI5iuptl9FKYzUD+Y8BDNuvk+mpm8Tc4k70PcmrCA0HRJ4FZI68HgSuML/sbp
xZp64oQzQFTwXewsvsTnDPk7Q5W1tM/CNN+SLKmhsameTIqcrntLq6Md15iTmnaD+sTrV+QCsU2b
vRk9N97cwZR1Q2C2zgDQGBVQVm+gmU8vpQux2cQvdYElHe45c13a4E4c3ZkMpr2VXTvuHZ2BAcF7
7KXfVTSgKGIsY14MMVEBFqdMDgAmBhId0emYZ9QUdeubZ1lJO28lDYOwzrqGS7SyHQf0KiQLqnGq
/GEHwIVmFzohILN9PdGihqZTZSmsdLsBS05yr/8dD3VzE5kmRknTCuOUXIC6ukAnFiJ+See8ozaY
4wdo9G685TtRNzEHrEPkNXn0jN5CukBwkI8ldlsHOzH19C8naNYYlVBBbXshs60ZaWuGCSyLjQ4q
Dxnf1CWHls7F94mIwJ56dKb91YkUV+I0uOPPHsPtQzrE03OT1f2jYdbzEgUyO9aKNZnjygir90k5
FbDFxSTZrWOvtx69ksgVGz9Mtos4rx77slZ7OHr9t0619m29yCFxTfU/27bBojNAEtxUYW4Cw8Bz
/0HQ0jI9e7vbsQstex0idFpo5ntRQNkB22zxeW4mehVxQy9mUvvBv8+1tfhKiUPgwOdwOyCsdfnn
snoZ7HOQkhjDLx3/NGZXOImR+12o4K6dtqmFv6NJ978WpH9UY/3P5p9X5Y/8c1v/+NFePJfvJ6Vv
bAj/b/gOfGT4//0MdF//yJ+/P78uo5Z/4S/HgfhkewqdgaDHshQ+FBF/OQ4EU05LSvZgy0PxsUgG
/nIcWJ8cy2Pw6SjWdQqcf9VRQnyi7nGprhBFSAenwj+po95uWFQ3y1aFGJoOiW9RfLzbsBjrAVYk
h35jxwYKHVmB2RF9c2Ct8j7YsH4Fdv6rZvvjWnxcy+FLg5Aw311LFBkHypSfS+WA2k+7BTRIINzG
b/D2J8SeWgkE4ZAz5zTo8jqN7HST66ncqGlkoXRIJUnaak8gQ0hPPyfTgHiK3aQZig5ZsctwgW1K
As9WE6AxiEewoQC0SOC4JUTnkJic1EeqCy3D/qBQfK8W4i5K12UbtgBSKOt9QjopKGDZEAfDHhHp
rmVszaijKdDb1cTB0I1epZ0PVbyDZPnqVfuwRP11T7nysjbwirnee6OACwKw9YM83uAb1VuIBXCI
TDmtfn+VX0Xhu0fnmIJ6YxnTO6bi/X5dQhUM5KLO9yO0ZHGP+9UxSyILYNlB+Ub1xeSo3lgxroi1
EDp4afFZfiF3C+cZhOy1SAzATYQEeBMtrDLL2prpWWH/DAcV3YCAW0KF5FB3zETAh9Hq7eLzEbzQ
17gevQ3EgQIDMmi1c7tK2iNk+vHxf23t6jEZdfWPf2Ppav5t1+Xfn1tsSv8HVjHLRNvw3y9jt0X2
zEb7ehn79W/8sY5Z/ifPItvLx5XiO0ze/3MZs8xPUAGoTlmmMFTYyyv45yomFf8IK47nC06Eyw72
n6dBaX9yOQKa6K9wO+GDEP9oFbPf/gI9sAguqyjuLUwdcMTeyzhUQQDfjENrXQZ6rs7JS4d1V+JD
sg+wYt2ZuUOdTLRqQftltyXvWXqZMuxE+FHHQzC0G4DaifgeJkmVHVsQQfGhFbhTKKsF/HJfw7jY
YPwNA9SwpkHSLVNk/3mcUlC8bqpFdeXNdihOkznOxqGNs5EGEpg4TSB7ikH6osg66cPiytKiODmJ
1OBgoCAd+rj8JTEtCvQO1hA2tya0E/T0XX6D1gJ4U9Ql8rFg6g2WGRu+Zs0bsium7QhCO+2N1bSq
cpZXBM2z6Ah8sPGMngIvqWn0hjZT13tzstMADzvnsH2IXB3XeDSRjFsFTM3WCnQW00MzzL/IMAvw
BCMFGQ/5stSt2hjC+HZy27Jdz4z0kG2NVT2vqNCXuBGqZiYThjL0LnOZ6kJq9AqW36YZ9EVKntZF
Zo/Z5zKJ8FPWVTOc6A8jF0miPiTcmF79V9KB2tvJHVJrtcTcCAYjaEdo27tqmw1GLSGLJxHTOsSY
E00k3SNBcU3RpxfSKoYn+kilu7IjyALbVAOgXDmdsQgKu07+gFozPSShomD06XHXUJa4rHZv0rEu
COvIPIzVLcmua3Kc9HcQ4QkhEIFxy5ERNg3IoeY5SFnZ/AKrF7okeQpbOT9CPMBASrvb8XR5ZmWB
BVA0DtvzmL6cvTGsOr0P7aQ/lqVKL0ba8QsbHaKWyNvuG8oR2G/RmK77zE5fTCcXzC2yPBtBncb+
lZc4JN4F9D3RuIjOOTfjMf6aNjVvDU6WYFyXEHL4OsOofuqos1CEGnqsVlZtpOEeyz6eOxsI8me2
RXClwEfLPTUFJ74qsXPuDe/pBZJfSAN6DoE5hj384lXpmJ2xq/RCmnSsZCCMtdHTdq7KkIJZtgAb
cjAbB5Kp7A5JXtbeju2SZgVNsnjs2moeeLLJfC+HlIQGMh0isMCyT8Rq9Nz8EpP08lGZq807Ffb1
XV5F0XdlRU67JoOrfxzCKKw2bWlPd13jojYJ6wCy2VBVmHqZoDsZXdlaf/cRSNzXeIlDZLCjVewD
qC/krgxT+ZPjIHFMWVDHN7nhw/zRZWPcAOWLPYKNJZho1bipye3t0y9D31Mo+LSl4XrQiTnP2his
VK6N6HsA+3w6MZUbqLMj270REJPufSUkejA3DvaGE4K66sG6bGrc0Q8RkYWwUKcovDUVXeWtaVTx
FZ4WdAx9XeffMoS19QoqEyEnTeqN3HGvJ1/Kk/ZdlMbFbd15sAak11jHJPeDYe30snk0BFrwk1f9
kiVJCSAEzOdFlKVOsU6bKh43ZtbV5hZgD0c31BHmlTLKABl3myQ9bqOh7M6sSo54jgE8fceBP/wo
7BroeA48SF87ZZWRhCnMCWhCy2r2bQ4c3ujGsfKvms+ALs3t7PlkzBnkzHEyamTEdpa8KJ3JcQcc
ZQm5A0Z134595q0tK19IZH1Rw7PpRXIv6BwHmzbrssfRt3uxrudYvdRYNq/VkIISTJ1KkzBI1Ust
1zFcXEOjNLh4gC1mAk1855F+TBDVoMx0ZwRW+BOHCcDuJCuxIWjdNmet6ltOPQgKTrkGzLQrHTHP
69INsLk3U2CqXetSaq6axsZwTXt6Clbg0NQ9iVI+4NR0yohUFH12ufx2faJ+YAcEY2xJTv5jfA1F
xibajvnpDUoTRglgDKvrqq30kwvXIwRy6fv6wEV7QlxMGQTHJrStCYuWhFvekw0IdcaySRGRKEhI
tx1sAtwHVrlNxU9akkem4nTnDUNQrV1CkkZQJ1Vz485iobEGhUvYWojBcQ36WAK7hoR4VkqcB2t+
1vOLF2h1XyCs+TGjs7pIGaJk2JJ08rWJe8IIReHCVeOG89npV5AdUGc6+dxwEOg2tSXLejP7AsCV
nZTT56FLSL8bHAO0KJUcIsEYHhUW+xoUDaPyHBCgTfRBvElCP3/gqZGw6ugi+K76xY+SgvPR69pm
aV17fMr7osrr8y4ilG+VjTMq75aheLgvm8S81XNODJ3KbDJFy1h2x2nwrAKJ9tTf2l44DkzPsLZh
56nEZ6wF+sqbatyIJeyNcFWrplbknRXzlWwGdAgwege2WCjR31PQIGeRF6O4XCa6I9X51Hbrac7a
G6oDAKvssN5TlY/2F+G2mvZVy6lkCfHgOKFmXz526SRuiY5gvGw1gF9XEE2ZxIoc6mUZO3a1gZBL
zm1ouAhCBt+Q0drMbQhwnqyBy8ghJ/Ivz9zrnLQKyVmAPJnThHsDxXxOUAJ6JcyJtVBWtym01Tx0
MrRuUDGiOWAPgy0w2ZG4Z6MqkjMHnDK7XN3PWwiuGIJ8RANIJuFNmauG/bfcFZoEv43wRccfRGH7
NKu+y7alKw14d/6crdAI8tZkVTlMGy9z1U8y8choCoEi4QqYOwhAEF+6F/6OIN2atml90TIEKkJE
mE0YcGnx+yKM/CyDCF6tFRoUFEr08z5T0YcBrzxPZCspGTgczHlzTuicu2hQfeZj4cSiueoE6dGz
M8bMWy3QU7KoUFa0kqcInDFvb0Qui+ksS0S/j9MGBOc0ukCACzW5bL+BBdZGxSgiAPMHyZMA3xZt
DOGAD+8wXK0Cb0Z8lrU42kAu+N6jU3So+BK8HPdF4iO+gQYw05xrjbnbNcNYL1rXJpRbCZ1mWo0l
V0ILFBdgLOWU43fkuIyijx8NNqBwcO7ciOYMBHXu/3qMQ58sCJvICq/sInki3ILBOy1xq8O2ZCik
ri7zkhUkMetbZ4y5oKII1HOTaP2VzFZRnSWO19DCzNIWYiqzgduUUAZCkxUglFXcAuPYiQTFDRCq
vrsJQ6PWZ/BjDXSVEpnkqZ7V8lOaoI+VbAnxSUxSjuSw9g66W1VPwIHoXN4O02TfIttOvg5e5rWo
Opt473RdFu8QmZJ8HpUFb2sKp4Iyw8ybfJdFyC7i1dACGb6gPlVyZ7vwF09zhK/xypYEy26NmIyx
b94YQvRlQyE89fPsEzIJM3zEEX3SuunDB8rjON0HZpAPJwuisn8mZ8akt4xzGhIEmQ+LYzWooMHx
KUTw4kR1Eu6csVv8hFPuV+gfgkne2riW8UYIc7auXp1+PjxZc6KQDGN4MJzqmVs47jKBejU1CGLL
cMsYfHnGP76QNSEgfuFlL7+/injrSP91GeWQU+Vw2JJcbjnYvLoMqLu8oTRMNqXE+0OVkY6fBVIL
cN3KjHHwIv86udgQgcvZFIZmPQDzgfFw9792Av4/1r3DhfXqmfyNGkI+d/P+2Mu/8Gf7jnPtJ7wB
Ho4DWnG06Oh8/NG+E/4n11bMRyF/LAdZh6HXn+deRWOP6SQjGWnRrFXLkfgv+4JgQOoIpqfwRJZT
sfWPzr1v23ccnSVRVRgkJH0ZNNHOu75MQB1h4qiHYlSaUtOtWAKydBfXHW7IFtVyP8clzDykf3N9
bZrt7N7Czozjgx/X/nRdi7G0Cavi3K+yzYCtDzB7VrcFGcit4gQd1OZNgrHgIdTRQqBCFTGt8iGJ
HJKG8LrfyNAJgh2BZwZ5XyIH+yvXuWMUY7NrEBeEZFOT7VBjGbK6W6oBk0raMkzyP+rmxTdbY7ou
DXwAFsJspgu4I+n6FxGaE19XA+k4snOeBHsIjuUYOtHGHGiMYn0u0wuHgzv21igijWeQLY6ovMtj
NEWRFza7OHKSWyzbkKxNINQp9nXEh0dTxART7VywRu6ayEhOzqvWr3EhfdA0+6+eDeNp+oEYvlBB
vHs2lZH3Fvds0WUWOsbjPdQ1TtK59M/Zz+po8+qt/S/Wq3cwj+VdcOixsGz9+o/8NUR4tZIEkeYQ
L1rMuLRyOcpZPVXEJna1HL6ZVmbVKEejKjwv4P6mL7PfiLu+HBjfDQ2vwHLw/gjJ8nbsyyeiDPVo
dvqcxWFl2ctY49Unwmw7x1rn5AQ1MT7LjTQQNHdUF0u+rj3Mey+m3bFVqd8QYkD1VWxzAiw/+hi/
7vS/upcSgYCJ485nnbapdPhpvv0crguEjIBzRkJQQKFNFxEHu6sEXZ6PG7kdzJ0MDESoFjqI5HzU
rv3DxIOywUYCKCuBMT0/03SA/corr6Tep2MfVvjKYxmZRJoaRn6MoxLjfq+zJLsZ0MywZfVjU+KA
sFp8bevfP+xl83n7jfi5s2UgpqBAgSTy9hsR4RQuZ+ESlSbn7q8wJHDJuKGdxh+8VW/FCcuto9vL
naOzx17FFP3thUBVBLwjjHqxuY/AyI1epeyGVHwt8Qkjva/BWdw3v/967386XJUfjm0K1OmYx97b
MzM1AOJ3EemtiIOnNcFRhEqjCDZ17NeH31/rb9+QgT1msmW7XyQYavnnr15SMJJ+yuCBMh4A7Vhu
BDLL4NDi1lJnU9UC3Gw7qH/+B6vDoup48wShI2HwBUOFyEb+AlG9viwyNmVntKGoefWSFI4W+ToL
GO2uOPU3D2KqG0Sqbvn8+2/7tzvLZV1GPkyVLNu21Luf5GxlS1oTs5QV3lOoosIZxguKqhI3kijk
y++v9rYry9vjSs8RjLEkl2XXe3dvvZZwaoT/HFxnI+kOdV16+6CzbfprqX/dAOLaYrSez0Ju8Aev
EB3ov91hh7uL2sjzhG8DIHj7YIMA0gjCB96fJhjLXK8TXzY5FWY+J8+poyRzVFfzufeKZAv0AwmE
W6TL6G5yaI8l8xD87CSCi3BdJLU7XXtj3OewZuzG5WwHpPaqGg13YLNMoPNgTmVOO98MRTPSjuIB
ZzfFnNftzh3EROOiC4ZqukXDjMnPQlvtLqCOaAbvU5XOcDAbN0GD0w9kDN1XyH/6H9qsZn0/yKFX
TEUmFScXcogseRnlpqhucj/DKYFzrXAJe09tcmwT0yMZGu03tTOy07QgQEIXTM7x2Ff1tAO6ac0d
A/I8sh5jKDhujw2ZFg4n49jzaVnOKRbdcNSzGDelF6LFiO15nJ86mnQkq/bOwrJPaFnLtel1oaGO
JfSU+BxwtB1e1r3K4707FZk88Hdof+ZEPBYBHAWuHH9LwVoFJ0tL7OuJK3yWjsZ0DYUk14sVphXe
XG8cNiXUAH/Tzn3msLeHhpGA//SsgPj2yspG+zoTtL3lzxyb/lAfaJ3AMdoUNrp4OAuGrEIPtDcn
BLK/p37KjxofjvrhG5nf3Vv1kEw/E9cpMbYT6OqV3wynLAG2hDkd3cgemxArMT7P5gf1jdduvGkO
4x++n6Y5aXUBlQln7RixLUe40iWUgh5qsfGEOQ4kfrcxEd9ywARKcLfK00dpLflEtSuK4QyPT+Yf
Bjr4Jp2Ssu2PITxN49I1JyQNK7JbSD4J84i+GBVM+TOLy8V/UhukAWAodHB0NYCYQBXSwuxTwnTG
ybygNoysWw5Gvn3ej1NT7OzOmlBAg911iH9yKJI2Ue7o8R4j23jQvhckACvkxOcSoAU47mXxgPGf
Js9dZGbC35IVkiuDGkl37vxN5ShIqTN5ZAWqIVXIZI/sAVf7qamsULj7Mo9EWuK+gmVPLKh2xHY2
WhxgJhHw54OrenuPQTNJ0Qizr4yYkdqoU/qMTqnjVbDcfRnfMWLKuoc5zDGDrKs6NsPjaMMb4tVV
Iht3icU8V64alCYzSBtnsKtHq+2keQbSu3ezVe8HLqfNGfn9r8Tp3PIAiuJQdDeadPFhU9uTjI/2
2JfGuqVt6RJZYSSmdY0Rhzu7Kko64d+sWovoyMNF9y8DgYwp03VinVnEqhGWNAz040crpqMI85nA
jtIqyvw0T4woLtyso3MuaMxA4U2soaJTFJj9eJpIAQ33avCEvhCO0tEDXD+ddBd9DMemQdccFi2p
7AM91WMZmW2gvqW1Dpr7IGqTyCLuL05HGlPeAC9+pcbAD+8b+nrRwZVNOXRnjDNc5CqJl9h6h5qn
raF3T6lBA5osDq+4KZQaG7LiG5uVAn+pkOmXaRis9rHDBBJhSTaE+ZB5ndmdw30tRqKNbaJ1jCBs
bxFvSfky4QRIP9oQ3y7XnKOQhS6iUSF8Kg5Egu+W69wB3a4C2KATQ4aCSJZjkxX4Ar3KXKEL7j/Y
IP5+Pcvm3M1UEv6d9NS7Eio2bSk6El13Cc7EQx4WzQHPH+0km0V6nm3ng+u93QuX77e0FKSJ8pIX
zl/ktK83fCNw+55mp7+DLEN0K03n3Qhbfk12YXOilyJwp2CJMVxyXn6/C787Gfy69KK5Q+HB4mk5
i9H+9aW7groitWaOaV1IIFTCUkFzekyDc9MMsQi4/XRMF0XvuqyJftJxNpDvUsVoQwn7Eh9oJP9W
u1JUKtrgQuH7t1EQv/00QpPUqIY4+BlOmoj6TlhHx4vsD+qrt4+X0gOlCQiBRSQJRRHI4NurBEY3
x3zF+mfChluucIuYzb5IqSv3uVS63aAMbKIPLvr+wKMYQVNBovVBvMNp7N0zdoOJhqHXBj8rfmXk
ekqC1vY1ab8jXfJw6I+MxoiqbOsWWCd/uiWWNjanp98/779/dUAjhD1T/piUl+9JIyO86UDZ4VL4
hAHHsn056jrr1jmqzvqi4pSICtCubHxgv7/w+1ccNSGjd+IYHSppzlrLk39VSlvQd3GrSnmwe7xm
kKrpsu/pZ4vbnNUx3BcNLsnZmkEBt5ET2YffX/5tbbu85qaE5eJ5AB2QU0OGeHN5w9JuB9fe26Fq
Mg8pnu8zzTz9MsgplD540v/FtWjvWKwRdHPQxr970qnVzkDiMm9Hje2fNJXWanSc5Bpx47j9p1/L
4lvxOv0HZ+fVG7mxROFfRIBkM75O1EjaJK92pX0hJK3EnDN//f1afrgazmAIGQ4wDNg1HVhd4dQ5
3GXGMNXZrqKp1/WjiVARLPV0Ox0Kpzd+rpQhnfCmWIAaHqcl766CBxZ0GaUrQEWqfryHox7q8EH4
/h7SM+cQVbErh2WqlV4wpiGcjHFjqAvEgks4Y9UBygw6jj4mdCCzk/OZUK+pbyAfbSbNj1zX+4Nl
jS1cZ6r+T6KgHKwpnVktnOGs9spiKbeCCQGwLUA2gUk7XqyT2YQhuhvuc8Zr1H0adT2BPUT4cBxo
qbVzVV/xIIxHXWjaJgnDO5Bhq8wouSq8r83Czzm5UhRIgLHwmwzSUHzI8a/x287z6c7E8MVpSr8u
2qSCAa4tu5UpteE+u+XvjoqEl6GDd/jYsbUIbgcmp5mTdxxGqXdhnNLBkaOgxki937HT+m9rhU6y
4CKOfRNbbvO4A5XTgKzjLjTpQj64CKMr8yEovXrfx4P6TyT0/o7WAiLSbQsLNhUca8nisU9+twj2
iCoUDyAMEvNaghprimgJ//aAdLc6fZtvmRLZ+0xvit9c6gfdiLK7FNa0W59w7sflb3fuETlGSl98
ThTmcE7u7OUdCqg1Shgt9iP0909xokGIxZjUz8TQ0R/Kam3XQxO4GSJmwS9b1o6fWblu8Jy8sIRS
FL1A7R3vtOdnih90Q7fvWkQZQ4bmYXlJ3RdYLAYIopgam/oGlnWtADTTtf2VheAy0kemu2H4D93a
tus2racX9cIVOLnnXCPBxsC8Q0HOMmf3PC8sHoemGvdKOXRr12wLJqSnpy7tljznye5jyaDGYdiS
3seYFzsYx0zbvJ4gT5SUbUOmMzQX1M0hjkzlsVGC+paBajDuNtCBzzptTINIkwV6jIt55SM3fMSi
YT7dU1UjxjM7ENoi8Z9c9vbvwkmfWSbwENV1KbSoOloRxydtKPUQwqet7dkBSBcSgENqUyEcgOT6
AZ2Bep3r4Jd0p/S/Di7yLEDWkcVSK4gKJjTip6T8baQ0wX0SNciOtPRLGsfBawa/yMKtPP6pRNuu
4ImWEEKqX7ybs3Jik6YlhiT7TGgK7TpRBlSimDxQcAA0cL/BO1DfIdljoaCBzpu6cCpz87hWYNMu
3W6eUxU3dLxTce8MMDmaUNfmdnfIlCL7YZbdU6wFHbDUJIH4p3evMyVsdpfP6PiB442Rhm2CXcjQ
Yfd7/1g/uD0zrWmTDpC9wEKV/U2UuE83gV2ptN+FXair0rC6XyFNo/vLdo/drbQrEyq6Vq6r2lwN
6Rw/2NX0OEfJeFR3QC70PaV3fZNBhrtPgpyTrvvk8B/sccZ82CRXVP2O7RWjgH/Go6BuenYNCtPp
vygRvRywPs+Av9UF93pueQwhMtkFqx5v58yVKKKoktYp1R0DIe63zKzI2lDYhg6JZJyym+UZC4/0
WYuUazUDr85pyhv2YUNzsN2hRvS+6w2EuVW31PcjZcOt8NC8SAcUqi9vqLyR/y8T/3uAnBuoDzrR
kg3t2F5iIMY8FDobakDN5AdAYXr+zaazRuc/mILKRMcYoRCDesemmDIjfNbhrJg8BDrrEUmlVQ6G
aht7g6d86hH4d114Rzl2AAexqs+MNVrvQ8kSwivfD+YtFEfOrVVWIFio1t19dgt5AOWnR1zLQ2jP
7mTaW9bUR6a60zvX3rpSDU01vfI+rkv7U9GzXBVDAK6J0wfJcBprNK6ZFhHg5F1s1cXWNFpjU/nI
OAVMIu1UM8i3+Jd49/n1kVHLk+OImDo8PrfWCnq1cxoV3uDQBq7rGflP5gFFciAuSpcetlMXajl8
3TgUInUc0uyT09027oIu1HeId7XlNy23QR9DJudEzWqoQNVtkgBAJnQsjTP+jPxiEOHCgk+dKRUE
2e1mvQYt+dmCIY5XxqlrtZ3OCDxNOjCzWQFHbUkhAOCYbQHeiZLPH63M9HA2grfLkhM+Hz98e0IS
2ewxWlqgjGUJ4ODz2t2MQLi3pRjNDdpq1ac/SeoYfPgUqHg1VTH7+tlc2P21QezCyHrowE0zFpcZ
UFY79QLa5dyeykCJ60u/xJ43j5U6HFqh5GKnCoJxPUvaA3kTMWIST5LWp6bLWZibT99cxxEOk7ng
/0naZ5ltCIoAps5a8DoBVYNCLl235RRf1Ulpbi+bkjt17Ec5MpWGAiNOvBfzOxMKCrmKNWq7MIXB
OggV8bW3w/7WG5TgDhhzvGBP+q8TexQ0ydwlQmQ+c5yibKEw+8IdzZER12C++A6y/m9cDs3V5ZUd
x/nvPofrwRg8i3MZxJhvIvC9OG7HaVe4YfOAmB4aVmqSRQsv+6kZKg8SvCpci4jCnZlxpzodKgSI
d7UaMF/EK+9AiJHr4vfl5Zz6F+oq4GoIkigi8TYcf2eOqwxKHRnowSao8zU4ot1EGfivGsDRy4xx
taW+hfgwuukLT9LpFZGAHQYs4UEE8WPpx5YnR2mSnAGKHVx6yi4rxRv8xNYtqmePk1dam8vrPGeN
yiQNSovZLSBmx9Yy8gYNMiBtNwAgJuOyW3/bQMHHtFpiX5fhaNeftCir6wzj6BR1qNAREB5b9JTS
y1Mf2iIw8cG6c7XXVrevB6vwVrSh+4XdnH8AWONZpzAG9AVwlDHbzUxLO5gu3WbbKp16gP1P3Stp
7iVS/irKPhmVvRsj0oVfFjAqF/R4aSapah40GCtaHVqjAvQvUpflNeDjYa0WubXwzR3XFGRlmcXh
lyUsjCrznEPBAfXhdZ3RbAetMQ+ZX4w/WoZkYMUEPnmDvfoLY+veQa8t84F/Kj/pXaR9jRiN+2MT
2M+vah0TOjHW3WwbPxnW1FOj3Uh/dwWd1LRwa07OEQiGwRfBdQSPASzjeGsHt/PAP4hi29fW+NhF
SYEGdNnWMLeGRfz98kdxzhikwDx4VMD4EmcfvwC3BlEB6thBkUU3noO4lZvTIQWMXXx+XZQbZSnC
5HKe0GAMAoK10jKK7aQFiHDDydapcOTkyNnnMCP9+fTCeKj5+Hh7sObMvoa4RcAk6/j2fFrqO7Ik
51dcIg3ZSJ3hy6bmLzlFFV4DwDPcC5LtOSQwstFoKz272aZwL1xbtXUgtWBW1nJIi4CQrgs0ZRfu
o9RGO3ruMErhkriXChvXZe5bQrD2zB3lNbBnN/uumFyTFZxdzdXU09/1UBu6sfXW24GDU701pbpx
C6NZiE7ZpKQ/EmD9hxoG3GnBL5zZCwuIJUU/FMlA4c3u0+DGTabZ9PKZas12cLa5cEoCKIeYwbGu
rLQKd1Vh+MlnzfK/s2SFk3o9XkLM3FETSZ3GLuu3oCVgFaCRvTIqU4B5D6eD2lQUHbRm4X0++XSk
TQk25CTIBOSs58f41EPAGO3rvN8aYxK/hQI5opp44ZDDdLJwmY35YUtTBuVbTp2SzjziEPDBBeYY
9tveMBWGEJT+Pm3d8e7yPT5nhbSe75PRePyPXPCHTDucpnIqLavf1oZifIXMvlir6EwufC3nto2E
jehJZofg+46tBGKEYLW1ezQ7S1i39bjcdUENFUatlEuJ2sltZN8YtWdKm6KnfIKPbQmzgRmuYB5A
ZwBo45pTuSrB6fwIitBDmqu3dknbZp/1c9JzSyCdXB4Zooy3Pm4jLKOaFsERISd1N2puTF/xPONW
k7TNl0/szPro3+AFuPa0dechjV6MyJ06VHF7fRR/HaEOaImKjGkxlHp+5tD+7j0y0ufLVs+c4DsC
EqiZrKydNB0DFcmrComj0OzeRJtrty2wFepqxvjjv1gCEClZrOQaj7fSgNJNaKbgE0M8+AqyQpyJ
W7ublNb5ggeZR8E4URb1f1MzD2J7gYJe69hvHScubiOEPQoUi7x6bcGOAhLMC74rHXwISpX3C7HN
DDdHcCNtg00HFEmZnmtzvEzIMkOGV6Z+26CGBjON0R9cH+0fphUZVyRVgq4pC2vzDj1nd1pZzuh+
Vztv+KbWVX3DGxEdRtcrNjGcwjSBC5rfZLGqsrBFZ/wDXXaeON5upAvn5+6RN7oGBcat1jRvyKKM
PzuIAhbcwzxKl3vBSwpqA6wmubh89z58PZOVxFRsOHIoaOLrAse7c5AIv4XRR2wZItMWqgwngaW0
xxQ7RQbyAljOju2BpiqSNOmwV8KfWjc0s0VrhDvqThqMpG29w3/467oH8Q/rU7a/fMPPfcHQgQDB
kbwihAXH5ltjiiERBMNWWkPyRSu1Tt3XljN8sXPGilYO7OvfGrMxjS+X7Z7dZnJKUBOyUzYHa0xa
0g+dypVLRAKB0Tg5NzV0SxsrTaoNfMtLfYAzd9wCHsGt4zMWpEKz7wuKLh3pBa3bFoipIKNeW9Er
RU7zJ+MQsDR1CTPnI/Dbv13Ud5sCydxyo6hG+SqViSG5D4qG2QoP1YJOHcJ8BTQaRiJncJ4ub8yp
c+MykB9SdeI8QMwcHwiS9Cll6K7b6h35qCQ61Zgj05AWgFxBeAvh9+kxyBCCtiE1IAaeJF3Dx9vO
xyasAmTbFg7mbgViZXpkQAMv4zVQn3qKtuBQz9lj5om7RqxKk2L2dTG6OiUdY4nA5uOuBxM1esk9
9O5QGNRt5ILF4pzyBaNnthQmC/J7as8CrMPsFW4MuumtGrXbugjj/URn7bfqg7OG4JsZq8vHd+qj
IEOkoECiyDK5a8cbCnhudEY1GbdB0NavemcwzxXb/e/LVmb4Lumxj83M9pHZ0qpnDHHcduCgNjU0
0g8ak38lWY2uv5WitpUvmsg1D2YcX331J8Q7VAPd+DKsvXZz+dec7C9BjiDNYYcpglMIPV5zQlYn
kL0WO42Z6w1ULw2yGJ66Gskvt5dNndwfivkOmDoie94r4qpjU37pTx5yQ+YuD7v2O0gyY+ungL3U
scygq43bYeFtPGMQJkyyRtoWksBo9oEEfYxGDQpPO7g/sluVI/8lHOZ5HDcwvwStDVH35RWevAcE
b/TR+Bu1N42dPV4h+VrSZGOkI0ui5t/00LfuVCRa33yDCZRVChqUUpxK0+Tab101vapDdNQv/4ST
UERah9UCf+nKtu3schHnuSKJO33nZ0H5mNG6/KpSEnhQ6yZnNHaI/A1DxxajGXq5cLFPrxJ7qbvk
YtRQ+XxmAZcd9K3hWaO+o5Ei55lMt96i6t0e/HQ03IXLdPL2sU7EkF31XRmMGufxVhfCTkxjKvRd
NyjZJgRyfMeOvqWjH0JH3UZXSa99/luhT4CvdSkhMcgzH5AyC7XoeYX0HbLsipThQ+e5hHPafMh9
uAoWXtkzlwnwp1Q9k/3Sk3L7IFzFNPpG7MhZw42hj8PNVDrFJtdE8Y8oeqjS/Tj50jG0tkqYZn+9
fJFOnCEXBQQq41d0MgjYZh+PH03ehJCKtpusOL32Wts7TG60JD0+A3WxjYQPXFaOke4QMLaZU1DJ
c9Iq64ydMqje73LI+kMdGt5DnSa+tYEkmeQOBgiYxhIGzyH9hz3gD7Vm21i4UGfWy0Q5lMa0b2U5
a/ZDJIFbXdAR2w2xb/4qwZgd0C0rFxo3py5JwovwDgysECfM32yrGpwmIynbJcglGjojRSvV5WTB
iae3ngMe/tOnyMtJrkj5kUh1/pkgM+Qz690bOwKFlwDNr40JR+7C1smr8LF7Ig+OcMClZsb7S9f2
+FuEEDfw4HGE92c0fWS68wLFl6y+cvUm3l9ez8n+UVxgGpe1AGwkFpRu4UOE32QVWR0zirsQ9tEO
UnUAQVbmZN9R1/rhRXG3uWzvZGnY41K6YMB5RmgNzezZetjYE4LqlGu8exU03Aawf4a4dlUJb+Gw
TnwaxmwTMOF7MRXQ9bExxU7RXIgibTfq2cgYflPfp8kEGFlMwTWJGe33HHqUyys8Y1RWjKEmJLZT
GX49Npq2MBL0KSsE0lncwsWq3li5be5xr9bWglZj05iMw37KKOU2Rjy5khSkOETqHcdGa+DdyjSo
1mMRhm9RDw5DNYDcrVNG8Db20DW/Egrdn4uX/zWKSoZh4FXh5pwZ7bQxMeDdsR67oVevUMrR41U/
TcMdtXRj5ZgxUqyXlzlz4f9apO7GTeW7oFt1vEzXz/2kKzLzkenpqdpmYzXdUCOzJ2RFNO8reBcg
fSIyiaYLG4URlVmXr5d/wiweeP8JLBW0Lm1U6uezR5kSVqMmNYtWsybZN9AdXxNu5+vBLgHExBA9
paHINuNgZgvR12yO1343TZpAnYfbBaRRfssfvtVWjJ0Tw2/zGA5e3H+JMm7EXZCgq7FyYhOKjSEb
4uprrXliPVqtI7ZdMUJvFvVa8BVVGj04MOOkXHUWmlJvlZ/p8IipDao6u7pGNO4F2ESDtnPWBNrd
1Pausy56KCv6NALOcXkbZ36HtRAdG4LGPs8hlJhymz+spazyVkHKim0sIOOPzBZ1z2AwIDlu3Tj+
qrXwH122eHp3sMg3Sdwq513mLX7mwJliUkzzseuVdj0ZSvMwKM24a4I0vWYGVruqhYqqFoQD+6Sp
gs9hGd4XzGQPGRepJd/LLI5Uc6WBE8yzHl143/a6kzcbP3CHnR8M0+7ySucJkbQFYzoABWix6ZPN
yzZBYTCAPRTWo4UqRrhqzXagh6Qx45vT84GGyUFcqlFb7Yvt5pl71fC5bfVe9O4qgfbE31/+PTOP
+O/PoVWn0jgk/JnfW0Y+0BkcNQshJR2NDssraXCNkDwFhYZWc6ju7YQ5y8tGZw/Nv0bZcOaq5EjE
vHQwOEi1hEVjPXrUt/dWrvbPkQ09NjzcubHQEThvC5YMGoVMUhuzyzx6lqirKLYetVyPfvUjWQl6
MNGhzvNs4WxP3Y88W5mRAHillz3zuaVrZorCyT8mVtcAxIcCC56Daj3G+SFENmbtw7K6000/XLi/
5w0bFMXoutKPmK0xEFWnG51pPSo9Nd8Bxpsr201tuKTdYVW0+bbrqyfP1NIFfzsDckuvR8COUSYy
6NrTYTv2FGbXhiZiHskfYzDt4meXBmhxIkWn3Qu1VeHZNiPH3I2pICgrUwNWbO5WrDEfWvTpjQHO
nwvfF1q6rzsRbYXSdGLBtZz54CgVI9cKoI+OP3nv8W+EIjun3DuIPxTG/nheEu/MDpowsAz6hugX
2qNYMdBmnIpV6UN6WA++u48KaB8+e+mpnzJDQdxBg96al+ibUK3bIOicR8rUwbXWdMP3uuwQr4fC
LF1Y9OlXDZRXwly58RIOMHNopOYFMJ/Qe4xhFL7xNFEdvMCM1h4Kxr8mhEZX9VAtfdWnzwZBFbUV
0m4aYwQBxxsdTb6dTFYX/ql0odzVUew+thB91gxbGS2Fynb4e3lHzxmkHCi7K6j0nkArnDRn7MhQ
oz9dbY6/dU+v4RrTAXPE2vjQNurzZXPaqSsBME81H25ryvtUWY4XWCQRzQfb9v+UIfCbf/I0Bpiu
AQBQb5IAEjQFsrWtkuh/kar3biqRBs1qtBttD2+et+2sGvZOpw/bZGf2TdQ9QK80LWzJmYMnmyOt
Qxqe8uw8AhrdASY2r3YevcogezYJvKKhYTa+iPsXI20dlHIjHpjLO3NmYyRYjiSP7hPix/rxxiiA
4iYxWlgVU3hI81i/RVXLfFCViDbLZVunvo67RWwHEIpMhQbszFZCAz8QU/RHtcNoXVKG3qdVjRBC
afs36BO0d6PWMi8Q18OCez9dpWz3otdHjUDQAJkfP7xxdd8GyZ9pyhnbhm8zQ2UzC1SkY41gwVuc
uWxYo6oOSImKAe2A2TqzyG6hv4n/5HKyYo1AOwWBwsjS8jszQlmzNZocDlg/8XxtmzA+YD8NXTx8
K4xqgBxP99Q3ta0c+2YsupIqb+I60c+4qbmnlw/kZFvoylCrhSeZPgD9mdkbENKcYqy0CZ7Bhbno
PbXQJxAlQ9bpgPL4ednYyenLSIWWg0Qx0/qaT2KjRFohauEGz6nuxbedFSd7J03NPTRliG/kiriv
rPBW1N0S3PXE14D7A6OJ3hAIe0G34fg4gmxI0hRCkaeI90GqRU43XVcMP4qkHJ5QxbIXPqnz9sA0
EodTmZoPozWZTaV6iPUnr06zKz1xld+IJyfbrG3jEr5PNVkYfzln0OUQ6VqSE520E5FA7lECHYyn
US2cp6kbYINMcjit6jDbiM5Yav6/KxR9KKQw4WLBbsNwI+QrXHGpMPAxy4DPNahaU1deEBJpIT7q
y4aMRw/CQ+W5YXYjqiDpntHGtU0FHoqiye/C2mqafzIxlv6Oab0c15rFerTUayIex/bRb5Nzae+j
rQLU3klcU6uAgZoh7V4gEII1c6O7dUAkVSd1aK/7IXNM79ZpKPj4ipNA6llRnYYztya5UyIzcL8W
vlRzrBjj3AyamfZfm6KFwCCzDbW+qjK7zw4DM3CAu7IhU6/JkBFwmigGhlfVqKFCCm4+VZBDbwex
DttCIMdLff9FECtArFQ0ROc9Gi/ZXZyktQXrqaFQjN9ahajKcsU4dXTvwF0xPrhBYz+C71Bpmhqh
8Uh+EkGxZXR+u43cLAnWdTomz0HT2OGqyGznt1JA8yEpznxKBhB2BN9LvaJU0RSC/3RtqiQj3sap
oVY5QCtqhnd2FLV3HtIow5UC7eo/YIyCEU07ywg3KPNRR1IgRbsZ9Ub/CblXo/0Z08mtVnmMsvC3
rouGG8v2x5ABbMtIthZ4k/S+NgZVPUAIkTuIMNIn6jdUbaJbtxg8BxlvR7Qr21cq0GRJBQesHhYu
Q+vmGJSvdeqpZBOlVg0ba9LzO0QkoR3rtTBOblGTEirH53r3JlTU2a7W8tFamRZM5ugQBQrqKUVc
7z3kG269NB3cddjTZf5plWOg9lvAeQXoP8sDSRNc5THSq7uBwdgHZEBV4yUOaMyC5YZnbueWingz
Qm/K05WVO4j3bqwexdolROuJW6QxLsXG5OQPqhzvj8mHjF1zfTVMC3V8wUU0yL327S40Gn8ns2q4
XQTyK2UIDWzYxwspwIllGAaBBDBbD5gcOrnZo5hboq3SsTP+Wr2aVju9rRV/w+S/9qNxu/y+6ijq
+Ssb+LK7bwLoRJbwtSelAwIPCupAvuhGSbr+YzcyQvRlpmjVvzXQr/o/hNM4D0qvQfaZpNW3Psii
iFaCV22joE3veZ3GhZf6JOSCNIPawTs2mxRsvvfJVGoZiUv8THivMcyaGv6mgDparDrF/opId+Gs
TXhl3U++EBJeL+M8m5BbBt2zdzdxymYoKtV6HqEJ3pXTWB4K3Sn2MDsMd65ZwnJw+e01Zk6RfoFO
ZY9BLwpcSP3MnsA2geXGswf32S9Ce7qxYShfKfKNXgCazAMKikC01mhjoj5HcD/v6qmKghhTjR0q
RcipD3X304Tf/lUvWlP79CYy7i3jSaIXMJG6fBU/fDj6aHhjqPfes5rn01VUT811HZbqmvBpXJeI
Li3Ym7eALLk4EjNB95mPhTDm2GDihOhzu7n77CZm8MPu3O6b5xTjplP75jCqoe0DS6JmkAL+PADJ
e2IWXLm6fJAnKfH7j4APhDiKm8s09vGPqDqtAOmcuM9p2SLuBycRIsREePdB06HLPTrGNrCi+KUf
fO9VD6b+W2JmKkLIKZRCl3/L3H/8+1PopkAHQs1Ycph+PIAka9GkaDr3uXCd1jq4XQejQ9dOjr9y
+07Hl2jldJ2nefRDa5HxvWz99EpLDpL/W59thDmABmgnzXsue8TWrdoZ/bUIkOVaOPZ5cPW+SnAH
eEhZg5hPaI1CH3o6HGw4fH7/GKgE76ypMfc8jf2NFbrT5zpv77fMkmm4pBoBRDRLkvLOsUbXHZ3n
oTfFT0jJnI07onfOtBTS3WUVLqzv3CcLtJfImI/WguXz+BQ7MFkgKn33GYkL87s+VP5jFjjDYTKi
JF5wQ+f2kt47pQams+iMzW5MXBERVnqIraCzh33eWslNLkIHEV0oU6HQSUxx/+lrQk+aph9z8ypD
HLPtZC66d5Qo954VT2uBuFkscKfGPOULazvzNWBIHho4OyYNZklfkVLIMIrJe67VAo1GhBSeJlEo
Wwsl2isdriwkXzzk1KOq3l9e4pkTlFmGCUqWFhXVm+MThAh0Co2ycp810QfuflKnCHl3w5i2KpoJ
00LUMH8z+R6A4ZLAm9RkyThmUYMV6o2SaL7yzBCxUcuC7AisWbeCF69AWlRvIRj3hes9XF7kmauD
k2foh8oYt/Sk7hwYFhVmk+1FpuMlbvLuilQRFrEhVLZm3JYLx3nOHsPfYLpI4bA56xXTDKwSTR2V
Z8WqlGspaLLpcn1MtooTRrcGu6AuWDx3jDBL0lcgT6XDPTtG2k6R63ma8uyjo+1vHCv21hDFRtk6
C6KlFu4Z74ktMiWJ6ieJm51iYsKQWwSd95wZDDdtod0rHzRtmNQF73LuthB3kO8zQsB1mX3xbleV
Ip5s79lO/faAwPe4jZM4vAYr5yE8glBINU7ewiN5zijoRpn8AeU6GV1miDB347r1XxQyhbWRVCBA
vcy6CgKtvGqL1vhS6GG0v3xBT40yKSk70zRQIdGdAwB7D61NT7X8lzYMICdMTRh2WhA+DXR5fnmb
6cjhrphhNjaX7Z6epJzQJAKirsWAzhzLRcW6GvzA5puIG1GtSg6CkISS0dtlO6fXEwcKyo7tdLk5
87q01UZWCht58DL0tnsrxnRcRb1t3RkonGw/bwoaWaDqjE7Sa9KPHVrqh3GktkGIqT69HRU9+hmk
XUk8mSefdisWXzmOBdAJIcw8MPbLOqgBOLAqV2RfUqVWDsCv+RS64NYJ4Lu8vLIzlwTkGY8DPhRf
Np/VMDxUHtqwDV9gpjI3IdzHD67CSD1Sp+FNrwh9BTnhEiXhPM1iE+mgMMBD64Iy33yNpulWmZHl
4YsKCHcvKLpshJGKVTjG4isV5mabK4P+K6BQtnVjqLgur/ncxSG0kKUwrg1FuOPT9MJytEvI+V6o
znUHnslobdhZcmdPXXi4bOrUaRM+UckG98a3wG09NmXmTmdOVpm+1EMiyq2ahnn8HSCTot9ToWp+
+IWOGvHC+s4ZpRbGh0YySWgzeynSIo6zjhzkResrf6/6ufuDupC4HYcsuGI+7pNoUVZoSfVOeYeI
ohghOF5k5lpTZZDevIjKNlemqof9quhR/u3BT71FlIkXXvzTA5SvIA0pCn2Sn0FGPh8SLcBoUea3
A3Jio468FtQv910IJUqtdZO+sJlnbJHTwd4BokC+9jNbhBEQGvZF/AIvqJh+jnFF+u+5XqocEAbI
f16+LyfWZB6Hsrz1Xvw+2Uqn0v2iF2HzMsDR+adJmKjTCFB5fBXR/QdbZGYgJGSpg2LY8S4iV1BY
KvqBL0KFhahRLdTveBPFpq8VROguL+zEz5CEU5uVmRm1FfLEY2Mwt45V6enDizvU9a3w0CRgoN/8
NnTRoXOjbahn8cK3J3//x7or5A60r4ATUwBQ6bXN1pcXjpclfqS/qLFK+NLYWaludWqFC3nf6ZlR
zqeJhLNmnISxluOluXHH0AyMBS8NPYp+NSCFcx0MXtesE3hzFq6j3KfjRckUG0oSpjp4jeZIe602
lUBjBvsv+uaA7IPMvGfoIFrDAgwfpBJma5Ri3K0f69nfyyd4Um2AOdCCl5HPHZEM5oTkEX/46sRg
QVgMh94bJVPrKazS4obMarwrI8O7hry3/1ugqfcTToPhmuEo55eejv3CXs8HcKlQmZJUFhg8WE+Q
AuL4R4SZMnj5ZDavDAZX8C4jTofGatj6JXWxsa2vk1DVHhDDm4x7xUgDQHGj0K7S3qxiasap/gRX
uxcdElXL1YW39ATBQLQlCfgME5/LszL/cSIE7Nkkpv5aOrG46wxPPCkgrR6oeFeI8krOv4HqEVNH
unlTIuNtQwunaN8nzc9lMGF0v6opHn6rlsog48Lx6bObI38cnwRDmTKsAKl7vHNa5SRNp036q1o1
SOrReXrQTCVBDaJ2BLrZkwLfY1O69qqnXI/6IOIiwaariv6qMYI+2ASQjZsL5zl/quSPIhEmEiCr
kVx5xz/K7ogTO/jRX6cxGV7NUsvfzISqqsGp3elxbC3tgrwfH78f6puEw++wbMQymDY4Njig2iXV
me3XKK/UYOX3WQMRsA2XSBnU/re8LjL11g5GdWUkUetscp7qOy8zulUutPRvNhLP7AK9QQnu8vmc
7gSlX5mskwCZgCxmO+EkuUT8a97fuDWflBguxRXSDBC32FlxlUbV62Vzc39MpZfeOlJmXDUSknmt
0nPbumxz3X/1eQRWkxrTEFFK5aYq4A3sRdZdG70TLOz+3Hm9G2Vknwq/zRz9PNh0xyYoOuhrXwHj
xutGBMaelpe79s1c+966hbYfzFo71D5yG5eXe2Z38dHUtSl0A5Wa42X6KShNs1X811GL+sdCSv4E
UShujHaIN4MTXF02d7K7wKwNIUFivHZM5M8iMCIlNQyjKIJVv6/hIO7y7GUQSPKt3S7tV9S1xLBi
3m0pzzTnt1tC1Ql/OFkBLHleENY0ZHGFE8avVcKnU2ZyWM+tPMRZkBB3P3tjMUZrUwW9wnESQhx/
SkVl64ggtPEr0IoQZd4EfVQGG6l+ZGGjbHtrhOfs8r6eWR91fEk5Bi6IWGLmwxB/iWiUd+mridzO
VeU5zk06ZcxXhEBY/4spALiSx0I6jOPVTYZjFLFapK9Boofb1NUUaMwR+1zZMQWChXWdXE+AINAn
YIYRLyZ9Z/eFKiRUuEqVvYJeDNZhPIirlmbUfhw75XuaT0vFlrP2mE0D+UIN5IRJk2HHWIu0MH8N
I9OvV3aRl81B1Qfzxq+yXFkVhSEWoJMn375cIl+DdDfgQ+dHFwf05JXYTl+tKBoYOCiLbZVH1qpq
YwA3aq03t6Vhxjs0QvqloOnMteF5EQyNyLAFZqzjsxwZzIyYM8peg3bIsxUYlvyqRrI9pNON9N/l
i3NmbzFGWoIfJ5afE0hlmUCuVtT565TFYpsbVrsFUjjsO0/4635Ec+c/2OPllMMqFD/nG5vqehsU
6ZC/tuhIX1GQQLd6qtLvPFzZVc0zv9AOON1MxN7QLuBPUjltzi1aDlK5KtXi18nu1bvSb8sNBebx
O4X8Jez4achJEIXWF4kzM6WUsmbfBYOzsUawlLz6Tlk4q2zSk52VONZvt4bC2BmnfFNGKjKkID6/
WT3iGXU3lQstxNMD5UfQIOD1MFQOdhZyUpUc1WjM+TjtCeXIOI/WuZGJv/ZQQOGGVuKC5zljD/oq
4LByWA7GrJlf9UTbFch0Zq/1aDzVbdlc+YKHq5jsTUiqtLt8fU6PE2gYnVjKkojfqXP+qlbv2lig
IvAqYsP7GqqTskOXOzwYonv9vCWQhIQdNPcBFs8inBBG3rFBUPfV65F6nHQ32PadH+5SeIn2l03N
3l9gXTAlgI4FwqAxgeRKZ/QhVRknJKcjJdXf/Cw39oVW61uqav6vwocmKHVMH0lTtV4aWjlrVULK
8HOCAFse7AerPUDNvgka7Y2BB8PYNk6p/2qMpt2D0BEvotCT320lBTAuL3Z2X+RiKYbQ4iGZ5/mf
5590ZkFEQ3L+Nuojo89W5ok7X2TBjyCtPW0VxdXSbJd8Zj8E0f9atPkuaXfjA+blUGsQdqb7mXhD
+CBBhjGffumRrSxUec6uS66KGANSgDk8L20oTGaZJt4acDwHLVGASfZK1KH1kynBmhFvrf0cbo2F
vVfneaJIMYm3Zw+FM7QDykmGeGMSrx+28u/pvkSBboP0PCCpiYDj8uHNPr9/LeK9mV2gSkhue3xn
ijIDGK8nxhsQxHBbu5F1CIO22ymdoWwvmzrdT5It+gC0yfiDttyxqbZHnZbgI2Bw0h+rEYTYxMRv
jdocWU3K6IRonz9tURJ8qLxLQDf469ii5jt5b4KcQYQtqt3r1nF/RGS97iaqDJXWZ9rGCzHp6SfI
CCD7yDPPg39C7DF6Ua7ERsdwKMpfqvKlZRBlrZfK+FYnMPyaSug/CdBw2dPllcqH6PiLkMIKQHfI
YaECmAOJ3dgMLBcdA38F6lP94g9tcDBHxUF+pPB/I5aofe/0wWZ6rTZuLLQVPifCyazT/zg7j+XI
jWwNPxEi4M0WKENW0bZRU71BtJFgE0jYBPD09wNn0wUyWKE7C83EtKSsRLpjfgP8AlGs9aVcFRi2
4WpvBqPb6zUOdAXs7hscpuJHvnIW5nZ9jSHy5vi/KuNCTGEcyl7W5pTIqlaa1nkjNs1qFhGIbSzM
RimSa9p1b1aTgSDZsH+gUXEe1z//40L1VDPNLcIj7NhYLMUew0Db3JV9tkg84XhCQxB1fXIaTCXr
K7fPKwj3YkkZnDhurRzSp+CeuxwcJcxUycViK8XQl+YDzhmpeU5LmTxlwlo9332v18GGAzbcYeWk
BycjjrMXWEhLHTV54lZhgwUpjtOooJMFTgaxCiapoPvtJ3xkszrCe6i3Q5Cybr1vVRBnPxxEx7Rn
t5VpdXJyJCXDeshAG+J0OBMXG1PVNjKM4YZmU2Rbif9zzFT1korUxsRo8Vpr2CPE6GOuRBFogS/U
WmX28vFuf2dd4NfTCIMJA0N6e2lRUW6scrKMJHQD0d1W+GbeW3YjohQ9w+8kgtNLh93GNWbAJoWg
zYCqNXcYJ5z0mjTickVGpy5juxPYp6dQiLpb1dRzG6mxs4xzKUevPMGVUmdsnaTYNzRBruURb25Q
KDDUXMmX2IyIKGwiGBzNa+g9ykrDHsQZpmL2iFVoA5Yfx/GgGn66dnKNIv5m0oyJMhMSdkROa9n3
ctIgxSejGzXGtJ36dz22+HqsLompiYK/iVLV0QHdf3Cnxb1yAt6ZLVE3QkU8vSsdY5Nskx4VTlCY
tKfmNrvx+qQpbhLTXJJPPaoR9l1NFCyuxNpvdhY9copRFLf5zFxk62/648QbiT3kA4XCHASubYe9
V7h9ZLSOIUKhEhlpeCjftwBY4isPx2t97eK4k9GAgVyZfSBJoPxejjx7Yx0Iy4Ji0utjX50m0smu
jSRCneW3vinpZNf2YPQ3/lTYWR95PvCdu8nNquHeqxRP+IGMejEPbeEXjwNGvGlotCYwdKGJQe78
oLePKcEqPD7ZLSteOhNJHkLlTbzfaVG6w84mPNZvPYtkNY0cenbxOeg5zSZuiR7uwkWPgcjeFkLP
HtyCIsuudLpW7kpAjsmVqHIbmACHol3JruMvgIC3WNyC+Fkn7zG/qWDYOebXoESHZf783y6S7SCb
j14MqrfQJTW/WZ+1MNZCHP+yx+DKntru4+0gmySyT92SKntifiN1Cy0jSrRTm9361+xetskqnS1o
rxDl4CHQwvO2mVQP1N1bKkQIjKJNngxTayM7s9odKTTPcKrp+1osEEsMuz4MtNxObQXO7OMPulm1
19+AWAVJABCalcJ5uYv1SiUAeCWqCyJ19o0+jngOLCWNIkybPx5qEwW8DrUmHGuBk3h5a+MkB82M
W7wjD2YcFPdqmpPzkmOp+vEomwvhf6OQAazCq0Q5Wx6gNgWV73aIqTR1ah/SLM6jAk+ng8Yjek5c
YZ/jyrkmvP/eV3xVj8asC1TrFvjk8oJnns9KTqx0NJRVecIvIsOfClfNj+e32Zyv8+M942UDoOMD
YLtcMD8WetBxx6Ailes7EP5aZHh5t8tkk92xaa9J0b/3PdFpWRM3QP7cpJfjWTGOj6tlzaGFWPdo
9vXKGjHivSpgJlhxPYWDW/zHGsP/JslNQkLOuUBW5XJQYc5u3swBJlA+AVDTFy3PFyAdHTfZw3/+
nvaK4KemQX8H3s3lUBiITebYpubBKbW5DikgzVg8AR78G+tje5c4XnulHvbOF2VEhsPSDY3GrYyk
cPNFNcCsDypJpl3S5gtWY6Z3xNC3vTPn9PvMo3Pz8Szf2aBsS8biyVq7oZtjnoJTcwdWGXGVMonc
0c4PyuOhdnNxDcu5rs0f7+K6dsyLftTK5VqZz5cfVOqTbRZBrB8sfJUPhSXrHS9WvbNk2a5eusuh
8xe5j2N1Lfp/b5Lco2uhH1wJnZvLkSE8zVU2CExGsljsMPfpw86ukT4L/GtCCu+cwpV0DikBGgDR
zuaJCAa/d60C65RcJviLNNMS5cMoHs20oz+q9de0R9+bGqj9NdLBEYIxL6e2dveSgZr/IVk3jjvT
foztWNzgOPD7v++UFYVHt4+HCUze5Ug56r6eXlRMKp0r8zf52uA+G+QgRkgBZXn5eLS33xGROp4f
HiAqb4gaX45G3dm0ioCLWgKDPGh2UADsyDBZnLPypJfogn883tvvSH7IXUaAwt0CpPNyvB5R/4Uy
t30YUt25sUtsBlJzab67fpx++niod573dSxwQOxF8BdbXvLguhXKfINNqO1Jp49c5ZWomCSZ1zbH
cery5OD0OEk/uC2NaxFNgynGL9LHuvyGnCZObj/+QW/vHUoJK1yWAhF62FuUl0RlvaHYgVBrEsdO
E/IgFsnPybUXsXPmMRF79G3xUvLGrDCujP3OOtM1AtGDQM7qL7b++R9hOm1WaYBwcQ5JQf7NC+Kb
pyo1/QOG3E3k4QAWfTzZt7fQ6wULvIKeCkyezUKX2aKIQKrgMHR1cRjmMXuJ/bG6hSqs7/NG6+6F
FcchmNf6yvW+RZxwARIFgFakWcYNiKrJ5VxTr7dENUzYKqVShwydsPZjgxdPTlgPt9WazqLCJTpz
KvdOnyb9uRllfayXSX2xvWaid7iYVzbj2+8P/4Ou1SqHBhFkCyscMWEHbFITFdl1enbMbtgXc1ud
U4hHD9Lxnz/++u8NB7KP4taqhAQt8PITwNjjlRsQ6tWQ5v3cmGVhRrk/FhJw2rjsm9IOyuPHQ749
2SsmFTkQ2iCE0ltJRBbTp+iSWAerSKsuBOiL1XkH4O4wQlC8Zv6w5Q+zyKBQ12Y2tQtu5C2EEf4w
oVnCg9p1WbuzfTmFbjeYn6Z+qaDyjP3OWaBl09kTP7k8X6hEeZGY0Dh3are+Mve3kfWacVG2BwS4
6ouuJ/+P0yUK35gGcseDTESPRFEwFxE2rOl/JBK9TpoiF1wCoGTk95u3gZ7rOJYpspNZNadfBBoI
Z7c0xBnAL3L3pf/z4yV9Z1pIlrzyKleT7q3pRVe4VZLamDwVE984RU3vwU9r/enjUd7ZOMyGF2GV
ucPad7NXpd8ncql0pCbL3P7ST2kpwqBQ6jxU8NPCjwd7eweDDuBR5SRSrwADe7lSc1PM9BJihDu7
NP2RaoHzgwJxstyi06p1e56JSTtmrV3IK/fhO7NEJpTrkCd99UIyLwfuDa9fg7U1I1qGs5PaLYoh
9Arx7dX0rx9P8u3p5/5boY1ktWugu9mOvoF2H9A0+wAbWpxS/uZdbkl03ww6eKlXXBPQene8VZad
ZeTwbx/1zncnf4DLeXALiBhl7pcnj1jl1m8Ke2cCKd7/P+ZH2r6qDq3E380iEtG2btvP9sESubsP
aKId6iL2Ikog3Q7Jp/7ai7IuzkVIzXvN4SZuod2yOmZeLp5VzKnlNz4qRi0F24Oseu+zlk1Q7aEW
d3vdR6MtxAjCTlCBgQi888oOFtWMPLteGTgnyatXzpv9xE+iN8SFy65ai6uXP2nBBap1MD47VGR/
aNub876aME4ovflai+bN8jIUswacjlrDKktyOVSat6B16BkdUEOXD4kcpmO6TOm+X7XnRoq/Vzps
b64dxlv5bwCjgK8Cib8cz8niWKtxSTj0ZovdbyfQng+X2ej/I63g9RYgRYLaQDcdzNdmYoUtCAzH
wjxyNPNDP9n5cUZCaM9N/u3jHftmSiAFV0zCCvYi2PY3OxbJs85N0GQ6WthLfmbTOCfMAtMrzdC3
o/Cvpvy7XjD66qx6+eGyxTPxWOuco4EUithDgTEpvcdTOXX+lXv0zfaj+UnLleO39rJRQ7ocarFK
u5/q3l9lEopfCD+7N3E1y51R6Ooax//N/lsB1CDkVmLEiu7aTKv0KCfXVuMfs8JG1xk0LJxlzbqL
rf5c6lp8pYr+9iuu7A8u6pVoQl9ysyvGYgDF2kr/aLvztEeQdDnHjX2Nhf0Kvv7zTsHZfbUXXM1v
KZYhaHP5BUfXw5ILdbKdQq/ApczZllV7i+E4aihBLs1khAjteOqeE8InNfFXjOn41ql1wiPQLcOe
Un/AG9J5ZahalB+isoDgFSZTN7cHA0e8783gAIeTSfuZxpj/CALKenLiwi6Jh8v5K1ZWwzkuXPOz
mhDMCpOh8o0IDLeZhSpPnF+IR8khwn1bv598ffqRKtMXuwbJ1nMPl8veeeZcUGVuzWA5UcLi/its
2ZsoncyxFbpeqz8nysQ9MTBxUn7Q67Ef72AwWdMe2JP7O6AtISIztdMvcVuqH8JcUuwLPGojd0ln
x03I5QOeJnb65KHuRtUfBuFp48F1mmzZ0aUX9cGzE4EoTqHn3t5VgAyefECxv9VQi+qI9LpPfy02
jHB0pkX9thKMjXfJxGncK9vK1EDHzUHDKWpLivq70s4nIU8DpF+COBeV+NCm7O2mR4NWn2XRSUra
uEIUphjEY9WVSbpP2sSJ/7FsdED2BB6tHWV6ZonbXk6LH/mpaIwuymytbfiE9kDxgHA0aw4o4wUi
CHUfVWHtgMpMPt3WVT9N/wjZOA3VNysYuY6Gef42xh40yBB+TRscO23EwfXjO2o9RhcbkvIGJ21t
EtPEpcR5uSHRG14M+JzJPkvyGgk81CgFfg5liMracgCl6odJjcBXpVX0PqFOXBl/e8wJ6AkAORZc
KRRYtsa749LVM4ijfB+7U33qve5HPA7VwfW15uCZ9TUtqVeLrT/nS+7PzcWjtjrSo/+9mS8aWWm5
pF5+Siwh44MKTBRMlqk1nX1dOZa9W1KRqVvblKZz63WN3+87ANhnGK5DAHcfzMbRs/NsOYxxo8f7
pml1PxSNPc9h0mU+2l1d6qUhUItJv68HvYg/g3jGxNSqCG0f5inRT7RTrCYUYEwbjrItngVh+Pit
Tzyj3puNMvud6xVULRyrAI3QIoGkRygKGfGjGOu62yExWSHU4yVEQnQxqvbvDo8Q75AVWopYOpa4
X6Sp+uKxwFbuztBkQ0uFK+WnPmajvW8b8B0PQZsa1lH1emrcmLlZ/GvYeeFUod6QYoXcGnnwpDxT
Ius3Jn+zUsKNYG4t97nRZeM9Ek3LXin4cZ8BTxf6md86ZT8LB2Hlv5JcS5a7fpk76xhbjVcfASN6
+CBVBSbgN24BwIuGaaeesqmq/OOsBXWJ1/tk3Qe1MWe/rQVaP/ksfhAFTZjA3jsoVWthPqATn0au
g6Vx6Bp5CwuhgORivjR0Pid5ozK62zd+Uy7ZEY2ixMBDJQm8PsyUuzgnk9xUgy4RNMmTNef69Nml
tfW7J6wzztTMjOQoJxkAZfDNUsAga4CD2q3rjy8fHzxSt83Ro1FCG2otC0C/XxEhl0evSzNlcuXV
JzrhRtNFDbUc74ClNwc+1eo66UMYmEF78D3hfimnePo3SLgWnmSF2l9Y1Ph3hR2yCHXYU94Zbhav
yn7qfpU+JDUP+V5AbRkjxEOlvc84EIkVIpWId3afT7OJLnJqVo/scZVHldDNNpQzOpGsF6TEp1FL
lHzG9EwTB8cXcb2HBepkUdVUVgueQul6dje2nlGE/awv9RDp6O5MhxrR4uJeE3mW7atG+GOG7mSd
+t/subOXv11t8Z0Xsy3rn36XWl402MbQ3fpZAihnyHVr9iPuA7N8COZ49P/JoElJLiK3y+eH3i1r
4zQPxbAXgEzzQ4DEHZqW4PysLPJw6+m+09rzormUsQjHFHWoU76kjhTcZ86M4UjcNNkuW8Z6CY2U
Bu4hpwz4YJt10D0AY6viv11XjG6IljPiOtng1fMhTzjd93EJ52+/kvD6KM6s/BR3rTbwfgoYTc8K
naYhNBE28Q5OBh6kcKjEPLdKVTdzkE5FhBTKoN/OlebHZ2SPg2fNEalfhH47KQgHptnOWpS2Xp9/
LUzPfAEcHA9zpFpOXx3B+kjbnSh7oe90wPvzLi5l4ey82ne0iMZGWrtRZ/LWhRUqcj5mNVCtF/Qg
AeKrEHpkpj/qVRp7v7zF0oAezVYt9j16bEoPcWDKy2cCF+evqam64guF52WnVUbuA2/xk19tWRqf
5JCMxi2fX593jTflLz3nJ7mxYEisACbPa7Rd7Czm0dLzHH6SW0P2lFNivcSdlTlhGg/ZjqfTao5Z
Vy3zjwqgrPHYoW04/5BBZ7FMhjmVD1ORIpOMbeT0JRlAGUSm3qsdJl/0ZfuxrG6S2qzT3axkwj6O
s9TBQ92PczMslVOVXyttjr/bmuytx6w3gM9ludLTg9tJceMobTa/ABGes7tO+QF1IznW2ZfY6kRu
HlWJ9+1t0LL7h7DNYMY3O+o/hdgvtqrmL4sxOf/Y/CG2DfaCQlhoZQYPUBjkCC0eq4Rn7iZpjDR2
97PddnaU50gb/fAW2jffVBzbGsE5jPjpnKIvYp/SJfW9Q2UU1l2reZ26mSUi3fdp0HjWeYk1YYCk
yuVIVzotgNQs/hTszXowy9/0z8bgzL/LIVgFjyz3utd4x8Gdk1IChUwnFMcTLVuiekVThFbRdfL7
aIAK2ncdTEg9phHwa5Qy63apWPrkWRus9i/baJDIrcCPzsdZmXYdBTLNzgMknPm+BTSMdFvJ67Iv
e0O7paahEfyNIzF0ODRBgGL5rFfDQV/NBScK8CJ9AdRR1ve5EsPXpgpM7V9iMKsCdhfX8gTHWxnh
lOvG70RPc+1KEWYbYiBVtvb7aX/j47CCoS7v2dwGPK01nX5CkK4sj8YSQwwpPFpzE0LnnWFE/dBq
2udr9/v2emdYaiOENAC2EQnbJLTJDMYgnaRzKggXq2e/XdpgjiiMtL8sM03dB6cdYYwUGZiDvYai
2oRmrOA2syfNWZ6CqefI+GjY/evM8wJruq7GfghjZ1XqW7S4+6nA0xcq7BWi8HjeG/6dHXiNuRPj
MIzFleLyazf9InKiobJ2wKnBrpmzvsmQbDKyYqK/fvKNLsFH2aqH8tYcjKDdof5fEDbXXfajrGr/
q105DdAu4Unvybdni0wAVan4TquSTF9TG8NuwpoGdPyJJCvHZzVJTCskchfWXsO41fjWFX1+smtp
OJ8rG5E+3+mNPjSyACd4Vw7imhnNKw7icnogsNc6PeBiQHNbY8qgB9EWJ9Z4UtiVyENZ6fr94JJJ
y76tHvNZL4J9D+wpC4NkilE31Lu/27mqrd1cpf1J8+e/bXo7/2BUA1kTlYvxqz2Mv31Q9Nfsnt8E
DlRlgLWZwFh5tSlsXm5om4Zr63WzOsHdmiVUZtnldZjkkl50OLGhugitGf3B09VUH1Z3mvL24839
9kih1EbASFj6WhFY//yP0rc9pLRBY1c/9dQ8v9LE6gFhj0hDDDlPzpQIYtePRzS2iQrCBfjxIQYB
Owh037b2wFR76WuVewLnkeugL2QNdnIkuTh70sr9B/zShB7BVPBPmkkpZA7b2fSWyBi8IjZDNAsD
7xkS+CJCqEzliKKS6+fYSDmoj01qyMyICLZ8cPlf8qEt6VFdmcOaW1xsMYpba97/v5I3VYDLr4aY
nlfAKPRPSeerW0lA9EgdPrhrG4iuQ6sQi8dZ81oh5e2oFGGpCVvYvr3K71+OGlgDhP6B8q+EbOEc
27wN1E2tvNF/Ssq5TL8UgdX7d76Rmdf6zK878XLGrBiDMg1SS1isl2PDrNKoDUlx7go9uPOVjzBK
j2Vo8pzRFn3SmkbJMG8s9KCMTjrmY1o0nXOwkzmuQiQc9PGGxcse5jwf2yqcm9Ypj5Mwy5cpMbFm
tHKJHyD5TfVvxxytgyxiGVyhxL3ZebDEAXaCbGDnrQyuy0kkXZcOpl5pJ88dDnMANF05/fwPb4nz
xFuY7GcjHaAkO84/s7PEV8p71pvTHkBSA5RDtsB78kY/xxwzWS3TUpzHxWqMXRok6q7sG5dqDaGH
QPq/ADA3wdJtPnuUSxtefqd7MsfFmaJYFgIpWJi7yd70CHDjaFxELH76sDbuZy/260OxkHJGNVIW
UG1SsGnQQ7mj2zm0B9/snxRucnczQM8pnGw71vajLvFhCSt8LX7bjmaTiU6zi3VGb7j9PmusNDnT
sQrMM7h+5YdzV0gNNi+pcg5hSbl+RMkqgNftwMPHHw+Rbf145b5YD9Pl1mPZQGtR6QUoyn9drlql
loDCmJ6flZtMS2jBaj4Z3aIeqKDXR+oA+TmgNx7qRvJbTr5xwuqz//Hxj9junJWsRRIP6B8hFNBL
m98Q1DJLYncYz1VLJ+i2jIlFQs64kZ/o6VHbtKzc1Xe20SrroDm1np3trNbLw3/+GXTEoVPbXAQ+
MITLTzEtizL8Mu3PhQfMHMavN0WD1I0pcsxUGGHqZ/3eSQrtfpxEGaLxWV/ZxK9llT9Xgy+BMAsg
fR6uFfO4+RJtkFKSy9LmrOIl8Y9pH/RL2I1+698u/QBmFnD92NyRYrU/7QbY9l64dv1Q9NPQIvI3
Nt6pKZMEG6ERcO1haLOx3bWQDoseILA5g/cd9SE/5Fia3dWLXk14X4B4PI2q9s+VHcdTqHmlPHVB
0iqSI+D57gEdSO0YawjUXulVbQvlTJcu/DpRHldAnpvUXhmmtSTQy86a7/6adF8bd3lafEubXtpX
ots3PfF1LOoHAAxYX/p+m7HyvPfLjPzujI/Orwk7WDuMS5E5eyTgs6McqI2GWWt59aGtevFVxchF
LJkY/qYiNwLOv372ttHBSt6nu8LWB3VCiLKJFGcKmqqd8/asgXzNor6HglJVRdNHukMJMzK7bAmu
vK2vSIPLHbbKRBGVsL+5PLbhNteJq09NP5yzFTpwdp1SWjco73XjjSp6cwztuhFjdu50LdE+z1j5
ysfG1pddMZd9+YJynhIvAYWOxywNtGRfwRM650Sy1EUKExTtnecuZXzMKdz34eImXrariiLHbQvB
cJ4rq8qU84DtZKGeIf7w3pLS9i8axB4txwlFmHU0jtzS1GzsyX/QHRyqruy7NzUlPj0QK6TVgSqt
CM7NZpAq1uwqGeszcvb9w5w6egLkpJPljUFz0g/7uDCSXet0zRJWQy9/LQ0uwQcjhyIU+R378wSV
RN9lYD2ySOZu+hdMmnq+mRZDy3dyNq3b0YmHaz4iW3laCH2rESQZxuo9SVduky31Fb3/VNXt2fPY
vI9dzaN+n6UUhg1jrstzUxjOg760TnzUTGR0H2HeFV00WG4xHaaqyLxvH1+a75wr4CwUikHw0HSm
Vnx5a5qtPvsFQAhuTUueJ3cEPYky+5Nh1I9D46dPCibQE+G9eds6TpOHupwsuYJYp29JC1zyyg5/
51RBV0VNASTpitvbLO2UilipobTOHTVkSj2Lq0LPqJaj3dDqX3Q60FdGfIOlA2i5ImZpk64kAw70
5Seoh7E0Yk3vzxYMYCg80qumyOpFpu9YTCGrsLWV2X0yICH0aEFSYd1plIuA2xSl5VxZkbcfgOnz
I1wWhZR6+2uUZ8eJLt327HSem92WC/2vnZ7Yo/sTqnsmd10tbO32422wftU/rhUiBLBG4IXXEwWr
Z+sBgYf7xGXp0h1wZwT2jHlYvmhz0ztEFFl7jbn0zmh0YTy656TYxCybUBOz4oqrwVspAcZS7ZcS
TVYYtMFwskSZ//vx1DYtT6ZmQIUAW047l0P3egD+SOKK2R0dWSz2fumXlrIhbRE6kpp1pdD9dk5s
HfAv5CDQhYBUX24iGTiTFwOs32coZKj70cC64Jsa6GffzLYfx1fqLttEfm3vkHRAaF2zeJiyazz9
x7RmHT+32MldqIeQZhABwH2gIDscYp88j5tPHZWWjMmtMIjB2ggh2mHcBUNc/tRWtMueJk9ahLFi
Z417YcO/bXZthUt1NNoSz1aUMRqZh/6o1aZx/HhNtvcgv55e/quogL0K2b1qV/3560fK1569uM9d
4CIOwUWQU0e0AwE3N71fald81wZYREuc++4NHM/yk5BSvUjbzLsrUdu6Mn/s/fW3rFp6oArA99EW
38SNw6w7VV3Z6acq8TojTOzEjdJyMr6rNvU+p9PkUXAMyitAkM0xZ9SVzcF/OHE0RrZtkSrviRHU
OD77qop/x0MqvsSavyw/tQrnn1052mq+Qj1656szpo+gp4F+BY/Q5qKrBMAaqvP688zaBLdyAoV9
lnZd+SKs4tL0KfyLwj3GXSJqHKcmt5R/a7z0y24OVNJiR9Hr4zX5l036sH6JVahsvexgZLhbaqtc
7Licxg5z9GLZ9145uxGb41aZue1EE75AJ7xbuIkogFfWTQoGqr0WXK5L/McW4PZDxYd3GQ2hVbl5
q2NXeKhfFnNsPFeNkWShKcfMPbZSW7QXDEH0p6WvVLXP2rEdoy6du/RrDBZEnCrICHpxstKiNkJg
5Y7YJXCU9Wvt69f+9OUP5KKgskvzmBSdH3p52tu6xW5M710QB42x5Cf4FgFcYNHgaBiqVBfand3O
6D1TZg/SKjSGxTOivHUD91n3VTAeWnAA9JzAUdk8cZVVVp/Nykq6c4zpy+1S8+r+2wIIgaTdaFT+
we7BEz6IPFFx2A6YgFDuq2IzniLDbvvPYsIDjC7+LDN/V0qJlvDOTDTjxhCzow6TMQfiMQ4qWRy0
IEFxe5D+OD/7TetSDNFQpti3I7HQPi8TRzvVcea0EURF9cUZYXTuyxGHGDNKxZz3DzToTftZFmZC
/7nUcoWDTzfNDloBDbUvN43lcGNOWDpqEKO1T/yq8oWaE219xYLi7IIFEBGyXsziNDTTAzh9WzzF
dQWL9lo4sZ6izVohzUIajDQh1fhtpiK1Glyc3RvPqlHjXYU4J/WGeUanOscOMELHerXnQ+VZ4cI5
xDtzUg1d9XTtqGEi/eXjq3ZTV2Frw4qj6UJkhx65saV09bWykcSwm0/9Ej8q7NtuAirPkSo7Ch1V
XPzr21V8Y4xxfeW2eXdg6pLUxDji3CeXW1ZTtjSLSrafpsBOb2iVidCrANXxf4un3J+1l46MQYQt
vuQ3H895G9Gtk+ZyJUkCkOYh9bQ5Lqks2QvY+3ySykuDXdeMeUD9GIRsBLemiNw+Lq0v2Wh40aLL
7JPCzPRbGeTXzArffgPAhfwYEzAjxbUtWl+jUdqiATF8Gjx2Ok6wZmiUYr4T49wedbvJfuQ6Dkdl
72p/ffwJNo8aX4AqyCt+jdo5+OZNolFKk8aqgLzvG/GUH0pnTOe7LG9ze4dN7AwNFPnFsJZ1cPUy
fZ3V5QFgrsgjwcO0wD5vjS/0DExeG3TlJ7U2aihWW025Zi+zbpSUZVbEY43Qnghx0tMR/Q7savk8
TQ7pVj8HVp7uMm3K1Z3SRpoKJEMqfsamKpn+nYAxzfk/MzRFdT8DTaGTmQuVHvvEDDBDDlRc3k1y
SJvQTwtzDl05TSndxNagSV1U7blWCc5fZccp3PcjbRrh5+YcCV2f4DrS4AeNlhloR5hePLb38YKS
wYFqbT0eKKloeR7GTTF0XwjM6ifXmpfvMTdg/OzUTeMeJ8Ae1R609RJAhtDz7th5md1ES+9iTJm6
g+79WnoIDPilGjI+oQddcjn0reKftdLcfYr9RNxVOY3X4ywCp4tqUzMHPhUfrD+1fdNhNEqxdNh5
I5z1SHSmCzKAtlXzGRB73j1Vsd+Ls5qc3IpM8MV0U2tnjI0qSiuR0Q2exFQcvHbyP8EP8erQS+P2
WwGogSS0y5fpb8cVzvc1n/eBnA3dE5Cbyj0O2Shy2pxtirKCGlULhFVXN76oNPWXsuf2psimHByV
a7XanVKEeKEv1Zzu3Zy2L89UNQLjiAKjs/PfraKruhsLLACrYzI3dvPdV4nnPq10peUJsLNm3AII
dDq0dQIv2XdERFZEFGctzQ2eJvp9zg2cN4dFLa29a1Fv8aPFmznSUy2t/u/WNVR9BwG0PBs1QMB/
YJv5T5US6i+znic/NAEwVDs0mWSwMwWgB30szXK3lElwAx6JJCnSBV3IKEhTMAsQxvxT2mTxfHSU
X3+vg5p+sPKX/BtpZRmgurHCeNzSqpoIXQKADkcQe3r+UsPjD45ykXLGpqQBU9fWfhdAWnHSOGpn
pfJh79htUN7O1lTiDGZU48+mFEmxQ0WuljOX5uh/7Ug8rbshEYMHsSzVmrDG1cYTN02Zm6iGu/Z4
Njzh2Z/72bDACszU7LKdLQJ3fmQjlOJHZxLmPMSTWatbzQkWBLI1LZdHb9B6AeRQFeJMlaF3vkBA
Sca7pdGdLhzRGvy1LDMOY5OSOMsrE9mqgl5t1qQIkuCEtcdvRh6Fp2zjiwaaZkkOLkL/twCeqt48
rEENEZXw9K+TJn36ioYrYzg0sVMfch9Eh3gQtVAYgjgp1dsIj47uebTrvHwyl2F2wqEQWnwF+/72
koTYQs+cIJz6HdW8yycKjC8oEDfrPwF6MXcA4Px9LlP9btbrFD+toThJehb/9UHm0K15PeTVtXq6
dTSmOA16A+4W9nY0WoQosy9+7te/Aq+jSF1zno0zlez4seoRy7yCQ3z7IDkOLFYyDvqLVHs2BWrh
6521pJbzzGZeDCMcEJmyMHDjgML5zFxEIeJZjA+gBuFy7bqsyK6pkb7zOCMNZoCFxH9iZYJuHme3
E0vuTln2qZp0QiNkiorHjr7UrS2a+LM16vaN83+Uncdu3MgWhp+IAHPYkp0ktUJLlix7Q9iyh6xi
zuHp70fdjcU21PAAMwsPYLKLVadO+IMxiYPdzs4JBaxmq7RCuVCBrsov7kcOJX43C2idu3ntezPK
ekw9rcgeUwv1wChIWjFFe84XukwRMFb1ytJq+x/F9N6fiiba4mBCF/v/WLk/yt40o3drpnP56Khq
fCo0J/7dhvl8AFuf3qsNc5Z/T0ZxY0cKfGHBUtyu9RjR7lvYFHnx2DhRnuNhOCbjFriX6de4TDob
3Nld926qhpc8UuSeuTL6lzHZ3G0Nj+fh86TkfPfZKoMZej9sPpoyy3n84+eXSNYjq6uVj0NdpN+b
tqyO2YQeLHLP5U3CAGcMsoioMIxKd+HU/eWok5PA+qetgL/tWT7kcEunY1U8Gl0j7/rOUDcYSHU/
RprL/pRa1LaylY+f/97zTWaRALH0dLk0A42gj7831SqlLqZSPvYdOMxSSG5BZcBc2R9FuWNUBMLw
8ye+/45V7mWg9alBhyW8nB3wwa7JFprCPCViBt6aK4VBNwNXhx61nCTRID9b6Q7nJUZxbWUiXeeH
Yey1X4kGSnks3Wq5j1sUwK87MzXkHT0KLuUw1Ocn3hzwPMElm2NfKSbD+zXh1wFEN5lG9KO0MJuM
xu9ETS73r4ELcQGAEQRpk+8HlvTjUkIxQZ7V7eVT5sh03niNVR0UII97rezVg+OJAuFYWkTABnOn
urCqqw4Fm3Xp6RG1yCiY7601DRPZDkY2lumTacXDrlFUtgyZEvzatAryuk8OuZIY9waIxGtFSO3p
84+67tEvz6dyo4rg+Cxcm2Wf/XFuHEwnQSvX6iOnZVh8WFOvIIXurd+j14sTfSvTr2YUgvaysvMv
XRmnqY+ijvMMwCBjcphZ/1peELsc7j66EQuBylzvbMbtlZLCJJaJSB8NaAsH7KXnEFi3aR1k0ofH
fkYL6POFODtP6BFzdBFCg2Cu0//8uA4zQPKQTrj5WIVK6N5MvZEdwyoDTF5UXnIYAKq+ff7EVVeX
lV/kllleRo9QgtYTzlghJ+jGaHrsRiX70lRK8egITeJDSnb9+aPOIhQJJUoFlOrLGIb5yccfF+G1
iniaFz2VcVl/LQb92yBc+yanvM/8LuySrY0L+78W6TwUgipFKlRyhHNW37FmyAfKrQrxHzaiG2o2
N1C1qiDNC607u3Kcmyon7UPZbuovNEDPl5YnQ9ZnsEtDjN398ffO+liMSdrFTwW9mQNUK7Cw2iIo
FtZw1C7cgwx0+Os+BEZE6NiuoKsYHy979+PjCjYzNZRwHkk/qvoEcAIBu6LBdnuAZZmZzW/VgbD/
ZYZZi9FApGW0HUnBJe623QjSeblkY79pWw3ehl4qv9yqSsSuESJ7GFwvC3cGOJDaxypXAPClyxRf
47zQGKmvqU7r+g0uxw2T+jissP+weoEiE7SMq2HQiu6BbFzr3jTheuldYrmVSpWVYF5x3y6Tb79V
ILkeOkzZBSMZp3opM5E9VxjGp6DghL20yvto3kadWr1pBIRkU9iyjoJJNkbv20Tpu6buILaQWKuA
ieK8/u025pT5U9eU7a3VNso3Cca5uwMA2bzEdaG8IqjevKWzZsgtzKv5wbay0AyiPrbao2p01qM5
ZvMbgGGKz6zONT/paS0HkHyKFNtNPez8dIri28HQBXoIajrJa8wKiscOubL2Ks+b2dpgG9cFpSdA
tEUMn3IfizyM1kzPHbKtipRcdHCmSQ1wlhurl2rUFG/fRU353yDdhFORQlPdp646xE85lbvyu9aR
1H4AwC03pJV4FVueLNSbkDbLMZJGquDfrLT/8S/QdZLM4c2z+8HAdh6JV5+mTf+sDFOlfy3qMr+u
G+6Fa0hahrsVQ9jJzRRr3TeDO73YwuBCD4AGXtMDdwbb7Zcgrkmc+XO8tbvaAiasJ0Vh302YzDI9
VZlzPbhUS+POVVEMPGJmrItnq5FZtQmp9kaMgyIjPYxosdEziBdfDsssrENd5JkGvh7agt8VnURr
T2RZd1tN9E4CTDe1/sWxqiS8Riyq1/vtrIcCZwPqLa/8jjJ33/tWFeUvHQS2ZDNFfbfvJzc2nsZi
gVMYeloDLSEVjX3y08nwY1SRF5O9cB4xji7cV5r3nv1W1SBkN4iLtM9VZHoyaNHblTeYo+XFZmq1
yTxmLvy/K3D44kcXGZj4FpFQKOV75KQL1DkH+RZxTX2NgO19z9I8q31FLfMdICzPupMicm/bGqLH
tgqH0Hml/V0gWtfak4ORdglDzWH/4xYOqUrAHuusXwT/tjl11jDedQrg0A0oY4YGHcGt8zO7ZSom
MM14TaG9qQ9JO9vh5DvCth/dkKY/WLOMjlPde+qBYpAoQk8gGarOl21cTdsmEZXADd0Ysb7G7dl5
LvrR9JDTdHBV8HlV5Ok2dsYIKbBiJTd2Yz+khR82AKMOpWCzcW6SbNw6TsMbgQ0xrFsZ1+1rnQ/d
2wJ6+5VqbO5g4NOOx6b3mu85EljimIe9LPBdy0t0Hybb9k0hR+cqaTIru1LHUOnJxnLxanV5k/0K
a7c1aQl0uh3ondTfKtis4SEpOy/3kb8t0s1QTsA6tJi5IF7tMJlobgyZeQKNX9pBYtRD+xY2U59c
920VzU+ys1LtkFcTmlXMs5RkXyVjZvl6W8KkYD/Cf3C5LQ7IW42MF4s6QSQj7hMUjIQoAxWEfL8B
OmWMxAYnijdq74bmlRJ3Mrp2HBxNWEFdTr4rMz2kg5cKbdOGtXnnzKMzyY0sLCF2pKs2jUIzLV9h
CuPr1VkhnFIfPoAxI6llGtNWkXq8y0kgrOfWCLvutg9ppwWZ5uY1mEq7K3wz0u2XIawggYVmXd92
rGpnbaoJ5P+NUcbavNN7mhS+qWgy242WVW5lozNGSNCYbAMw7tJ+9GzgESmEiNi0g7FKUJzSEOTE
8hOq35a/QK/2NhzY38kkht+zLPNnQ9Oa7tB7fKC7sJ2cEQqFOjeI5eAwB6/Uan6UPQDXO6gvTk8u
Vad6MBmlEV9PrYpaMK3CdHQ2EMAKfa9AIHNPcTnW/xWDJxXfSQvltwJRv4fEgE32tjJC55L2zRqh
TErkOg7iTSSAC4PdMj5epE5ZtgBm+urJjeJ4vGqG3L2KK+QFNgmiJG3qW2Vj/xclnrin2aUoUBA5
jegf14yfOuB/W0j9iRWkgp20tSoz+605NeYc8RCWbWBhJqzupaiHozOJ7JK1+HmWtai9kz6S7AB1
WCP0ItsBJaTF9VOGxFjJfdV52zHVXF+x1V7ZmnbcbwRWv+mFBOS8hCBhBU1OU54h49lQyKtVhYVr
yycDViFXu1cX2b7tXED089jGRNy2HfRA9NPwOmDXOiDvnUSXNOHPE2hSZ33B0MHxY0Kw+nYVjdh0
KLTiaYYP8hOp2Bj0UzxAT4sLJYBWpV79a1ILoZpqf5HzB168BrOYxmCymrgngQaIjk1syXKjmm7+
MFpT89gDSoTcXHTDhdU+/508FviMTasN2q+6/P8/Cqa5Rpe3iQbjEcNfUrc5jndcKe5dks7ZnW0X
T//+K6mFaAmjQXVedANvnXJDb4xHcJDN93GSlo/FRxeMgIemoLPy5lBVavqv3RRm+GjSejTSFpmz
tSJdUQJbkn2cPlkd5YgfeRWiIUXW38PPbSHPT6Xit0zX4A027iW1nvP9DIoN5BgYLVoNZ/ATkamY
UWe9+9gNJSwqUKxAtHVPBLVhxc2mQ5X20Mw0F4MSJtLXYUAk+sJH/ssrgIJEEYKicFHTWDL+Pz4y
kIF6xC4if2rHRPGnIUFhcdByw/GjyisZkc+5H6mD85p7itcjIGD1F9QUzrcZoXAxKkXCAd7Gunqi
k6v2SeU0T5Q5xp6h4tAi1KSZ12Yk88dGr/Pnzzfa2QO9BXOKmQTGFR5tpVX7tlIbqQDn1p+0zhS3
1QBDcRCmdc1kp7qGHXLJWuG8V0vjEDyERVNnaV6ucQdOgaor/MvwySqQ+maCZLdcVB7AEb9TlKjY
DYWwn3EicL6YdgfUXTeG4l4BUHhJOOW8CbK8Cr+bIMK5hqLw8XM7FjzHSvbhk5l3A+o4Zn7n4sOC
GkEODUdLc7HTtVzZDJEafkv1MA2EVhvf46nTHksXg48L2+8vL4SXFncJl+EC5XFWFeVkMAZyiW9f
NBQSjiqjkG9ditxgICy4UmhkNWJTgWSiPabP03UUaRQkicdpsPRS/dn25SWZsrMTgSyStUjTvn+r
M4OaJPS8qtbilAmMWo9+4yjuj7ZJh+9mPFtHgsXrZDXGAbq+epWIwrpkiLXenugQAphl9L5sFfhz
q0/kYSdkpV1an5RKlPE1lJY6fXDK3G0O8LyQrEWqEEbg52difaPzUE4FlD2oj8xV1vK4eZSLTKau
+5AgsPGrbama9w1/qu91lTtga49Z3e2MIavqC2F/3c4m/iFrBWYMTC8d+nUAUrsayJpCIx8Yi/cz
bDP7tixmzdxK3Ru8rTVL5VuKxIMZNHYzxReu1jWaC61DaFaIfcG5BAAIuOPjgQCxV9cwrKNTkVfj
j1FXoOLmc1YGRpMm32BhtXvPjJSTVyBzO6Lz8Vx2/ey7JOCXeldncYJ3WSQv0dgEN720uj++i1Ih
hQ/WIT1pmZiuF7G8LVWUPISISt0YWlTbfud5UYgcSZPtQ3dOXvp6Do3D53vhL++xyEx7KCxxLcGj
W90JUmhGN9AsPk29ml/V05TdmfWID3AHROkNMXTth2OOzZORu8pvGpQRfGPrQpA+3xY2fS2QxMRM
mnNrPJuXwPKXaW+dcE4Ki8DOO1nAizDV51ptzQnnyi7vAhOaku1jiIu9/OeLcH4guAwhdyKjsNh/
rv1wOoRN5Vip4wn5jeyUaGO2m53OC/QwL/apMShXLNGlvHpZ2D/ba6TSroYsJT4I+HCo6/58qFjG
4rnRnZp27jzfDnPs3IfUUq7o7Fzykj+LMzyGtSX5UdE3QVTl424ToAbqKtO0k6umHbYPtHD9xV7o
PzGq4S7C0i74fEnXgXX5XSaQDhBjBuOHtYNik43NIKHmnsx59g5jP+e3djyK6Q7YRX/FPk5emGRb
W3q4DidsTmP3wkf9208mqpPogFaHbLM6YGYxaViEVuppRvYq3NHz6qe7qEPwPMyFpl2ljPDSC+Px
s43MrwbAz+qh36FT8q2WGXxJ1iSTerKiTqDM0s7NgdZKZwaq2zs4eIdJ9kpHMMwCswjjX/+85std
Qkin2UJivfrFdltxZvLaOHGnFRiiGnH9tVyEfJMWkaEDt5fc5zFdKigDThBCcrsQYM+2NH6ky+AO
BU5OMVjrjz+fYUOpToqun2bmP+3GFKViXiUaqm21F0biwhZbWz4s2Rw1GYFL52cvdLqPj2viHOkp
CJqnXKL6t6mq3oJn0BbmcASK0Bb7rklQ+8jCuDVgQ9rAMgsrGZWfgEkMg4513+PTmIMzi4QnkKX1
+jQ1/N6MAS8FlVk22U3bTGrpoBJqxTtmZdIKCmlRJZVO5/ql3sRbGN2o2fizDaI1DShVQeP2TUxL
XJRlj/bG6AprM1pL0t96Znsv+lG2F0YDmsFv/RBNWAtyavR1l4SG8ma1Fr1oC6ZJ9imdRlpOfXGS
CFDhwBGiy1V0Iel8LFLnphNlsW3GdtibpZ3/6Nx4ekU8pt+DHVUvvdTyAVYvteCUyTCQsF5UzT6+
VGzqvRWjWnPScprde6FEtXeEMZV1WpC6ubJnwUu6jChPeNuy1TNlHxHFxKPUyvyS2sNZkIe0gwoe
eGAKAnxvViEQ7Ftcz2MxnzABjVP0UeJwI6Zx6gNHK60tNOcBr7XQ2Hx+KP/2WJjOizcAOY+7zjkg
STnovRTayUFoxbpS7BpT17SI6VpXFW66xwZY1K6p2vbCoOovh5H7jCiw3GhUnMv//7PYq+FwgutT
T4DRkv/s2p03ca3oPeAhT60u/Mo1j3M5i6AXeSD1LZn9+jbjssu9ee7VUwhn5FsERqgLOuqynEZf
Gm9ACszyBvj+sIm70tG3VTQwsNByWV9pYIyPbu1M/QP6OPZrryeG7lfKbDv+GNXqprZbOW2HkmnE
UwdAOw5QpxHOBi2j6iBgM2PunJS5tzEHkUIeqfsF+45ZofBR6vSyS/SnNWQAmDJbGnjqoo4GCn9t
GaDLJKoGo2xv8gE5ytsobOiMz71EYB9ihggfysSkrcl8PMuCMJ3ttxKG1nBEAzi+85QZGStczKuX
nHdLfK/r411nyVS9VkcvVfZQjsBYFwC5h5vSSPvvUq9luhWTouzCKTHyC/XAOi9+/z0kgNjnEEVg
da22SiLTYtaBo8MUTZPmS+tV2r1M7Yo5DTMm6SehnMU1beT+vs6bLj8ZdN46H7tyGb/AIM8v8EtW
yQN3Njk6NKR3SCyz1uVM/bF1ScG9uGLWeUxY5TqBAzwnc6AmWmNsbIdJoOpzrIoXXdj5sBkmOIG+
VObMuHCdn8kU8CLvVRnkD6oWosfHF2ms2ptHy5ZHGZpj1QU4pzXDa2GBwQyYMiUIF05OzfBANMyo
/bzpbWcz51p7nMCQtzeDW7dWDMIR2R+NG6Ug/fKVztNqLSiMTHV/myIa0ecCw3N0ynpKEZ6Jijyw
Q/DOF9KDVSRSgYK4MHaAd1NwcHGuVjVGcm5oo1A/0tzqmq9qoYkrprKDtqE5XcougBkRWru5hrvx
/HkQfBdS/uMmeH/24msDiI2Twwt8XEi191CT7PDOQ4jOHAH2AycNEQYTEOERMcyG7Iss8avnXRAI
g0PXJGkvgjQc6qbxq0Rvx0DVZIjya2tHrxC84a82feRaOwEKmMvcapObrFPB6Oqo9oFDBSGu0t1K
M+UGxFj1TXe74hHMJlIJSea19VEJhbrMm/QpC32zTpjqiTZr/LgbxyrQvNy4b0cXAei0k1N0RIGo
vnZjhN+2iEJGbWD0QEYZTrELX7Omm/JdlrrjLQKXVA1t0lfRLtK0cnyG5CFe2h5E7aZFvO9NcUCe
HIvGjCGcNIX75ooM/ZIsq/tfWcj0wifnaSh1wNhn+8Kj/trbjlLe4DGPbmeb6dTrCbzpA4pqMCOc
UIJT9lHjE+6xpF8Pjbmht4zVrjV5NzSdlGo/VI52lZReIfiBZj9tL3xhPuDHD0y7a3GTI/VbRIBW
pXU20PbUuzk+InxTDhtGIt3BVBn07NESnw9tMmpfP3/i+eEEm8YDaSMvLMyz/cwE1OHOlfGxKoTZ
/fL6Qf+O9rrb71NPx2sskVhTBUwzc93xaaY7AQJKaDnCx5UWA0g7RxcsRl94Zs6uqdF1kght2s9R
YY0bUxa6jSyXJ14mpRzEnYUZpnPoABUZF6LdOo9dDgewfxO9TS5E8tlVmpSpk4UcsBIf9bps5dXQ
yrzU0J9A2Nr3mlJexfoQimuv6goPhLgsYp36wZKje5Xjg9v7ZACtvi3ctpANApO6+tUSlXdv0etG
8NvUU8AOOJxFyR0i1NOXqkRuZlt7ZrrzDCL8NZKuyVMyCy3fc1xUWOyWXc/JZmyScfJHRaLXGGgi
1CEGNGb6frk6bkuXzpPIzX7+XVc1FKsB+YJ2LXUE4ybC5sdQ0WnjVEWt5904AM9/l65jATIVyN5p
ZvigKnwpv2dIQoMmzr1Ln2KVRr8/HLoZDBgGMHyV1cM9Z4pmlJndm4EijUu4lQOMgsaW+U8nxp3z
mXIqdVAj87QftIss8dwgIWD/tNxBYCGBAlMf2Iqu/UD6pW1rP9ec6d4Apt9r15pMJvlMGxCoCuaT
ad+NQWyVygsHdEanyQqz6C6ssJfcIELpNsNmhu+1gw2ReC+RFnv3boifJTuaAFfTMEDbiHzOK+4Q
nC2wsh7r6ueojUAnLlRa72v+8XQvgyGOGlw/phjrZZktyUksVetm7MqsQN8AVUTvTrOqbgucpWp2
BlX93spknuxjS8leTYU4ydzYtaq5RHoKOP/vqo5tca0yQRN+3iq0+ry6ghAgaYDlOwfJBH2jlbRh
ZJDVUu0ex9qtWmVbMPsk+8jhn0HTy1IuWsuVZrUH/x9lG9h4nv3dyijqn7RqdItbNxFRs3Ea2fAF
LXdCqHOUwryqDZiiTww6c+MhQfS5P7YQboF4xONcBoMmJmtrgsKgEMhKXQOM4s75vsbGb3hCMJNl
NZ3eOdUZuhF3npPIxxzkJNCE0Z7qEpWEsgq/FniERlxWdBemLTKOpny1QwOhi4aTozyDIKW91+aj
RNC5gjcRmiBzkArzJhQLc6Ws/xMicRE1LCmXXj4/Wu8V8fo7OgwnoO3iGgG4+ePZEqlqIZzSLXab
y0zVTmr3B6lqlL7NjZ6nb5orc8wxtXDeogs9ie0ULxTX3uEAbDpHi6Par8Op0W9JshPtvn5HZcu6
NZ4jdPgXFboMxbzvhbB65ymKE65ZSx0qgxt9jvvXEl/v+K2K+3qbw1IKva1XNaYXeK3k5nejeXzy
aFMJeBLACMqYtPNCofKX6MI74Zdug6h3kTD4uAJwiNzUzbzpxgYP2UAn8roHQzGN7pYzp6s3Zt1D
JPD6TjS3slVnMVx4gfMszHDgUTJMpxlknTEoGPyMjLt77aazabbfJq0a3dZm1yIhkIYq7QSJ++kN
espzvfv86y9Z/MePT/IFf4I0kBEo2PaPPz1OC1ryXSGPSFUOCeR+JT+NeopjnWqVzoVIumbbE0lp
biNYAJnNZL+tW2GtpdZGC7X+RouyvqYMciMjOoRpggYy8TsvXrsKI4RgMIYyCRCRUiwCoaJou0xt
dbfZpN3UDDfVJMe9i8GX6atzJPtTXuapfsV2HbIUgd+8jS4s0/kHYlcsEvMMxDF4WMsEqFriylj0
yg2MSFfbo2aowsOcMYJ6LGA4cBlY/YvWES8vPPgv3wduC0uFdB//XRMPmBAVo9JKcXRj2Y3AKukb
PKtdhD43uKHR6i+Ng8/PAhN4xIjIoGBcEtY/bggQRl0VSyGPrfQKc0e6NpibnvQ5fCCTdsW9q4Za
CYCziX92OAg1p8835HLWVhtyUTDT2SgIAtHC+/h8qitHorvg3VRdLq/HcCn4CavqqWN4cqun4dxf
yC3e2xAfH4ljxaKigBwSZ3stFsiMOC0zNXKodDUHcamRscMJml7d3ChqUVevadSKJkjGGkRqjCwd
8Jrcit0HLZqyb3akRSFS1T2i2k8wUlF31dUpsy8NSv+S2loIqIMXYniNQsa6k6sqg1N6dh0dKy8k
b/QnpU/mt35ouztlQgXFrzMBByZZRvdJGpf3LoqQiwRzG2r3cV62ebSDR6S0R7uFIuDbehYrd16e
2sANJqh0B2U0rJ9KqCm12HR8g3wXOVkfXegsnJ8lDJeJKjqbFxjNWsQ976pybphtH4tR065lJEEJ
9aqIlYOIU4DUvmJwK25haublJVb5uwrF6ltb3HNUvAvWANbax+0VF3HtaopwbgYpx1fLBeqHo7ed
gzh2yiEiesyt6mL904ahvYHn6yI/p6LJ7CMkFDZBD0ZlepoQta65vbs8+zGboAGfJZPV+QUvhQ6Q
oyK84ltVTcbBspM+ChFdjZcyvo2Q1tp6Lu2aYJyzHHCx41TNthk8ZTxWGiSQt7pSSlHfx0PcNPU2
VnqZR/5UJgWzpqG3c+c4Gsx/v/R4HlyhFFeauyZDPc8naC+waSzDGh9V0vwHx7SjioGeaGNoPirf
B0ONxnRXuo1B9Pr82J51Zzg3S59/ITMADF8HSEc6JdC+ih6HPatDkLg6Fhy1rmRfowghzgCQFJpQ
O60ExnQtCif/IQvNVLqrz1/jL3sL5NAyQmPIw7RjNWxIEJteegHR0SVaZhvFa6gM3HhWwVQ35rCf
G9vdJLWFBPQ/PxgKHPsZmAfgsHWpi0ompUiE6QXYgi4hhce6oe7jgldQajCFWSaPkGIu1UVrQ3tu
1EVzhYkaUcHE1W4Jp390xZw4I4vtw/lmQXU7TlDL3q53E3qnqV+kbv9bHUsZ+j2i8d51aLrzbd3m
ebsNm8FUwLObCCoPQro3Uk7utifLc5Z2nhbuZg9Rdnj9Xobkt4ou59cwSRACa5psam5JXDX3ENKG
mG5ib5L2TT9ZffsjnbAcuFMctK8e58pMfvRjRbdEqQbkYKwQNe1hy3wBef1NYyZh3m9Qprokeft+
SX085YsqLwktdxhcZn21DZahgWPkqgeYupAQoJni1xujTfLpsUKk5oUTS4qAKIf3hbqg+IbQee+O
GwjAcwM0mgFFvs9zqfwCQota7edb5S9vR/gxaGiiNb3QKNYNxB68QRy6sIDTboanh6DFEF+ZmqDG
8ObEdfaRVjS3Q9zZ4bNejhkJNmYhokKRCKLhFw/+r7FB4EqYP/qprIX5z5uZvi+pDjQteGKco4+b
qnXo6o5wV4+9Nchr1ZVQLeqa3kp0ZbZslD0ezXjSmkCs8/pCjnh+/y/lpA0UT18kL9ZokGFq56RH
wx4fisb9Dx8aIJwOVvWADjrwSXYpzAsp1nmnG7tNWrkk4O5imrCm0OiOLHUZ6tnRGuHY33RpKOyD
Fw7uvhb5CVbJ/F+CdpqPcPD0xa4HIM3V4BUnFdHA8kIAW+OC35ecHh5JMjzL8+4yYFW31NOmPcq5
VyYRgIBW+w1tNndEOcYaNfPBQtfsvkMXVwnQqLfSUzdXPb46TBlhZPgD5NsY2wYVAONTVQy9aaN7
ELbKc5MqZngiCinxVYNcWHlY9J/jhxlQmn0pZbbPviRBGKy4S88EdhQZ7MddlHJpZkYlmmOUu4n8
Lg0jzh8BBrvozDObvTYBJhfIlRMvkVNFphBCQyqGlzoakp2wFSw7uLo0xEYUWuE5Is40fwJiqvMt
hJ+fP4G2zx9VxnUoUaRz+D1MeifyKxj06aYoM/dZOFQ2fqVNhHsmn6Gz1/IU5gKCHZUw0w2K+uZw
bRWJgA0Yh+MiVSBJD9pNi/lTdgi7MHNRRtCt6LuNo1K/MZVEtbYMdQtkcMKY0nbWG7x6LCvvsrvI
Sg2PWbNnfg8HqSnX7ajbzaOSjvaSl9nQHOADuQBaNV0cWqsWzD8T4BlXHfuy8rXBbFu/VJk8b7WZ
ccqVjZhpeIhHDcVAK9VJ69A0dTBkbxms/bATBu7vLsNlVPoYt8NVSO3EBSvXDG6qfLXRhUckIDZq
dJI/j2JnNy1KT0sJR9YMoMJaj2MsVMctvGSio2LnWvcztno4byEMz2vskhQU0mKyjgWCcSl6nhUo
PJjQzsDAoa1MkPi4rdq4ZA7iAoOe5gVyXVhKfGjsQa/+w4dBNNei0krnUKPLXQQToeSnNeT2tzmt
Emya1DHxpm+RRQXFZFAyVSS8iCLvrhIbN4PryNSwpfVbpK5/xlwhl2wQ12hHjjdgY0Zq7zB2JoUr
eII+JrOR6bk8egrNj70mJ2djTBYMDaMOj0xqEGXHXRhv7DAd0n1GAyUOTKkZPr0wBz8MdNQvNB/O
4x/vRPYGsZqAg6DZKtwjhKG2dZplR/Z8O+H3YpoSvHFRO8cmgnAU4MvCPY13iLFroqr+mTuh9w1i
GC6cilEM3cvnW+s8cJDBLTNqJn6LtMqqJxG1DlkMoNEjScSs+h7Txa2TJppDo9lxr1Sb9PnzJ74T
UD8kDO8qgItsNlgoRharKzklY0iTrsB0IHHLGJXgCr8iHD/UBDAg/ooBnUsBgbMw0zrug6kbWIeN
i8gacIosUqr+QYOIkd+QbUcoomIO4CHYbNKvGHy3iOYsvnAOzo6By5SZQSR8SRiZ5N0fjwFqo4zp
usE6OiPSbl1SOE9u2k61r0O0fIK7DustA1x8n/exc2EEai5/+Yflchf5hWVAQXaF5shqubA2R70b
HvGRXePmyZXSaOVLa6oFbjqDG2FR0jpGzJw/LyGf6FtLNNIK/XGqsbNxoNVB46QUhdbIuE31Y3xA
fsatOxW3ZTok9WnR/Jn2MBpTtDVwwtKDGlnk01D1I31mNMONOHAVr5sTtHYSMT2pqmK6b4lWJ7/N
JBe4POmiTwItM6Y40BmjfxGQtUZ/QlzO2YamA/8Qm6HWu8nVsdCx9uobDwoRiHMBmsfUK0tuCDOK
tplUNY++6V1RHwcZA1HwU4CJRhdEWD2cRkOD7HthN65jK+GB0KChqOEwckBc7uO3ZfBHR7ZS8+ux
7gsLRFHLMdBmR90Die4eIapiq2UtvkpUXTeT1WU76H3FQS1xqyJet/vJrLVrU4vdR5kPKK7bGIn5
+Mhdqj/O3tRU+WepPUjVyGVXwThGHlpCH6+v4c1bBzdNxa+CHvdhgrG0LXW1uE+Tf9TkIgYu2BWL
oSJSqzx/9Uw6B8UQNspwnVZoFoix7INQ1fMAfv9w0MhJfGE4/YUtv8ScP3e8CyoadDQNWrpjXDqr
tlQpS9jXbtUdcnPOvlgOOoJ+zMyg9RuVRv6FHbCOgO9PIxbhBE8zGGz8xw3gtJ6CRbnaHUqMGWl/
5UL1OzSrys2kjTEb1EO16h+T/uWZS2MESAO7Dr+Qj8+M9H6oKlxjDqDvra+oMtXzpnSjJL8zgaZh
d6XU6ZesJdG68OC/LS3XIVUaIJMFE/bxwWgveHjda92haJt64wxWMe8gfIvGB0ThXDK4OFtaerBM
UxeHhmU8vBaBqG1QSDkl71VmjvFmTGy59TKklfD+/lmXZPmfn+X3jsOHjcPzoFvwQJBQixnqx1/X
Zd4AY3S2DzWy2Sl+S9UUdeCWF7j9A0wycwicbrbne1tM5XWdKKV9TDEtKR+qrKbcrmYt+o5bii4Q
51IUdNVaA7yIhAOobHRbWt9cLVV/VES0catPSD1t7KGQX3IJS23Lhed5B+Hm+gkJMaQukxzBgGNe
e/Zw8ESaxc/eNCOgtcvbEK72lg33P8rOYzdyYwvDT0SAOWzJDmrlbmmCvCFGE5hDFTOf/n7U3YzY
ghoDGPbC9lRXscIJfzDDn0lUWNqPmG4wlwdC2+08BELt2vynpPoE2V1EFgTkIrVEjGplRQWvLJOw
DUxwtT9VVFnjGxX1tnyH9YsTfcvIdrtDAyBrI/BKiw5Y0PUiMMzJ4j7nltVvB8LgbekC3AqkMIBI
6oPTVwK8g6GR/5Qx7PFyikqAyk7fy2cn9bLq9+cf64O9QVXQo3LkEV6qaxdZRTPJhNACOExVpM3P
epxqgMgK9fcwyrm7z6dMv3DQz/Y+3exFNILyDQGNtRa/95KeYM/Kk0Mmtfwe+KgmdwAV1f+UpE2q
7efTW4cMGKv8v3thoNRN2LA64UVVtZQPJgA+2HMalBSoGiKNP27cEFNTcJj1tmyQtvI9pbjEaflg
ouCLFj1PhEdIsVfhipUMblhAgOaQjyHAC129jrTauGPD9D8/n+Y6OGGaCzHTBXNNfIJm5PsTl2Mq
R6om7SvekcEXepViRYKjWXrh230wjgukmY4dQE4AtqspaV6DtHOVuFcRagnmt17tB+u6kKbaXboh
z15ZpEyQ2oCjh1kBV8nqhkwSHWML7HquwI+HD7Rgh5MauchoFGU9Y1qb0zLzhj6/0IpZ7Zc3+CZb
k0IQIsfk8athNTL2TvajcaxTL9rmGY6etiEwMJWGUV/Bms9Ln2zG+aOUsXn1+UdcR+Rvg1MQXXCj
0JIwYn3/FU2kALOmCfWj5iGmBRHcy0IRNO7cy8OE9qvx1PTpsB+d2sB6S7HKOw9Sbo65sKXeRPHs
TtvIageLEjrWiXdp0w8PWVa6+ubzH7q6M95+p0f3iFwUVCAlq/e/U4sw8cHsXTvKyVG/6mWYpkHW
jF3AZZ2XG+nK5OnzEc8/C8VtOkDLI72IVK1GpAqnAniQ+hGLsjl66Mqp+RLrSj5tRqfXWvhiqvaC
fHAcHQynMb9+PvryXv31njFfmKK0Bfn7Ul9fF8umtjdqOgH6sVvUz5tRs346odUHSongnIKF5wa6
qrdrcnr1jWLPF/bF+XJTzqW0TB69KFi9WWb/Ve9mliZ48dk4RjU2NH1VY4lpFfoXDyFgLahds50v
3Jqrm+ttwvwN3SKSd6RvVhsRTcjOw2zePIbY84xB5pj9F6VKKT2YidAfP1/d1Un//2A0XyFdscjk
de93E9Z9qt7UpXVsJyrE96PTKn+Qh0Dd2DbU8Q5fuZgYrP13jga62K7GXw4MOHc9R5Y0VQr22pFu
RfaqKIAhAko5zrWJROU/5gxvcwRDu6gzad6iQPV+jjrqE0ML8u1Ix4joNh0V5Wj3ofqAqCYIvRh2
16ZquvFC2/Gc1MaeXVj7C8zfJrRePX96nNhSr0LzWEezh1GCCcxadp1TB1ZijJuyLJpfDboykM4V
3GhnK9rC99JfPv/CH/8M3LkWxS/uc231iZUK7aNRccxjbyga2mdGtrNReUZfLCqVG62N7Ws7neqf
U5y494CVQoimySUCwrrms3wEIBi8jhrH1Kaj/P4j4I3eVoKXlI/QdOKgTQj87FHNiEDfRAkKmj3A
rMc5G+0SnkuGNos3DPNyocT5FbxkMV14bD442IjD8V7TG0ZIdE3DN6VZ5pnMzKMoMgBhMol3iG7r
29Txsts2rOWFe/v8WCMBRxSEeDmj0ol5vwBxCoMH193wcRZwDXDZKepvag6uvaRGIS/cIeeXJpEI
58tEep64ZP2SemEWK7VeZ0dtrMvuoZXpbOzHZug3hq3EmF+6Se9syliIFxvfoO+e2iNsdSEVOb9b
aAuRjXB5U+c7I6G3lBmVypqqY9U1xSu/pwvSYTBkkFWFO+/DMNJvshBnn883/NmH5Z5mty/SmZSM
YJ2/X2iNR6mPBlQdwE+M5Y6OrA+XGl3Qtm52NS3vC9M8Hw/xCDCzC6QcWOu6wloh4j8BDQ2PVTbG
4aE1uvLZrAGZoYoUNe02M8f533pWANgZkgVdaiDcoOvAukT2Hykm1zs2Vlt3h8qzkr3IHdyCa6sc
h70622Z2YVnXleS3QRfWNLksO+uMXBPbtEzyqohOuaZHuPtgYya/I8jkzs9jM5rpRjaEqNe68PI7
CghQiScPm9lFo7sYD6IVUmz7wY6VCwfrbK8jXYQHBEnUQmY95/vFk1XDJ/OOhdN2XzKJURbaTi7y
QqT05kMvMrJVepv5seyLkuTbSS5QzD7YAVDYAWypEIhpTqwCpF4rRGVMU3Tqsd+61qNEfwkrhDXd
VkZZkGl5dKlhehaSMWfUMxYdXuCwqIa+3+NjiBkAOh/eES31WbmpjLw45LXrcppHjL4zd67NTZxA
7AkoE9Bm+vyInd1lJioBKDqQ6ywmVOu7M9d6oPQIa51isD7pbsicfN/UWRTvLdpHF87X+Vxxvl3m
ucB3LPrs7+faG21ShoPITqmitIca6PXzbAnjP0h63z0k4naoaoJRR3MIUZ7P53n+di7fFOFQ4jCQ
Q+Z6bKNCftdBJPSUooHzFclfc4/fl3poB0W+2LFVIV0HaKENFdA5Q5n8GRGpunDYPzh4ixYw1TI4
4Yt+5iogLG2sfBBhd45Gg6+opC3ctk/JGCnWAw0BpAEQTCd6SaDQL1axoxJemUqZjb4mhrTEoCnW
b+Wgz/OFbf+WQ78LzU0EPYAWQIF4q86v3vSyrfSydzOPKI6nfYvdtiU2iO85vZ9LdcLYHN/hEN/o
SO1uXLtJRIB7TrONAZVFVy4+LUh7pUOYBgh1pIjNVWPxDV8z17iGxaOYVMcnFHFTWgK7zvHGPxSi
+8cWRfn5hDNgPQQ0p0S9jSEsvF748kt9dT03NGI8DFUpTWLF8X7XpWk2a07bc8JsV5HbJDKcwEab
l0qS00KRTyKk/zUT1QYEZm7ySYez4cjs1lH7S24UZ+8oy8wPATBom6g1rGveHc+OY0OUPgLjsmgS
50b0NbI16WwbdYh6v3BdIFuRLdOnzxfhg4F51KhQwX4jF1kXHGx08auQK+joWVLDowXyxndaAVm/
RyIcq7Vs7p/jKFbmC8fu/HohIlPpNdHxxb1+XaTiIsA5Nx+jU9taWoEeviYCgNJCw5F1TC8U2s8j
08VxA91Wyhwkeeo6w3NrAEo9WuKnLs+j3yBzmmzf9qnRPgzK4FnbCWmgxQTGBshYgEKtnhBSU+qN
oWXC2DSqUC6cq49uHdKV5Tl7AzKsEwclilpT9HZ8SobS+VLzmt93lQoVSzOQOEXyXPh0D8dDUZgh
NBmlH0Hdxe3+86//piq2OgJvihgLq5YC2RoKDCwXraY28o6D0pX1wUyU2fWxZNAxBYKqOG+LpOpR
0ksyiXhi71jfI6tB7LA287S7GiulDL+ExtSGvmLmOBIDso5BUQvnQcc26xFeVFz4OWUsEYTTWD5N
+ClYAY7sVnuPIteU+J1ZRHdzFOe/nY7Ag2J3adxKD13XXZQZafLkqkkXByA3XGQaLaSz6CBkSEoj
fRza15om863VAYLcxbWSTEEoQFvsrapV9l3uophuhSjuw9VVQ2+D6E2V/Ey1WFA673DZydLJSIOm
Z99jLtI0GFFaWhP7C54S1I43pKpPfFs+Ag/vp9sWotyw6SolFteqNqvGD8PKzem6aU192o64cmGc
EbsV+MBEzA8Yfhr/1V6pwdjJ0uTL5x/vLatbfzy0r3k5kG+DZ7CKgvuuyi1d2OGxNcvp11QOYt7H
rmLbwNK6xAwqXBvgjExQBP2icYvuVecpi7BI94p8lzWt7H3Zi/beRJw18nu36n6iQSmSIAurpr4Q
ULz1XFY/dwECaOT85Av85PfXbVKOMDkiTznGc1n0G3iacIyqKJxUxrbi+KbX+1w8RG2junsFYJXE
lmcgk2mKsDf9GlVUkio5GL3wlbFTzS1bu6O11KSRPw+G9jqHKvvAyNX6hzak2ZNTqKm5ReFTHTda
i+rYFvpx8WDVeLlvFYAuDNwUUNkQDNUFu7zPTP6BLMshF6yXX8f9JLYtEIZL53+JaNaLAeeXHBGg
5fL2v18MlYIM7kZeeKSVbag/eOiwGvGhNMYRLaqpNr+XNMewCR6mUr2H+utde4mqVNfQoNTBCsIe
o9SKqs+lHPY80AW3gUMWGD2uZjKB9z/Mbh2zsiejPGV00OWDIeP5JYWsktyDNrauYPM0F97h8xGp
xlJ2I7CnAQsn4f2I8Wi0dZV5xQkyla5i4kPfdSqcXvpRM9Fiqi7haj8aEBUgrju6k9Sil3//V70P
vBTF/rCpT4U9uFe8gBiyTB1t5hq4k7ZXm7Burj4/q+fPLKV0oLS84x9VnvNIKbxZ6+oTOuKN5ZtY
oje5MWtBV5RpYHQFYouS5taFYc/zJuKbpe1E1Q/98nVYUcDzcK3EKU+DJ0LnPkF+uQpSbxS/sCWC
hkwLfvaQTl46vzPOyDaIML2T3YXH/oMF58STvdGCQRvPW+2p3ukTXRLBnJABw5qmAe7GfRi/2CY8
60pU9YVw+oPxoLnSqkHXk97bOndpx2hQUHKSpwqToH1Rhf95JeAuOEnNHqfC+PT5x/3gMWdqtGLZ
NigNnllmlogODdNkiFOIH4G2S6cYJo2LGnlIkGxMO0m8EW+JcTT9pqeezKPUV3lygh7VZhdS5Y/m
Dq2H6/EN8LQ2O1WRQcEpopenKAyHfaTP9a2RacYMjbN6wDcXPPDns3/rbr+/yhaCHzEkpxhlrbUi
Bx0rE/GCDhxmYmKPCVHYeqVANnpXc+1QS09lJ11cGSKGVnESAmgIjfRBRSaw9Il3hzbQU+Gik62W
ioGmu+bARUexEitCMyPFFoaJtW5UqmWgdjPwiI5rJIbo1RlofVdZv4ulCp1wcNGcBoBZNdajNzqX
fM4/OMMLcoKGOwhijtMS0v51bXhmqhij3eYnIbv8WY1zeweJGUJAagzXdT1nB969w+eL+0FiSDtk
YZYQKtpw3FaPZgGlupTh7JxMZD1PfE7QDPpo/CcGqe9tpUm/0VFud7HXsdJRZNfXQtMUPQhBMhU4
F2rTP58tukQ69jy8WYt25rJKf63C5LWJ0yABeYoSLcN+ecKZuMB6awRd6uq3dYaQ3YXI4XxLL+Vk
GDY0MEBVn/FrknrI0j5zTjnEFQWBdfRbWYTpS5Ii1QGnU44XQqvz7IQRDbwRl4Lfoo/7fpIDlikA
3xgxC+f5JU5aM8jnObF9Kcp++/knhlLBn/buACHcjCrj8v5xbTHP96OFViYI8mKPW9qZux+x2SLv
Af0eWPErZZhmbHYRpNYeyco20XHrGzI0qaO4i8wvnOzc+46cnNKoPidKTDfIjiq4KIRNml9ZlZ2r
vzlvjY3mTdq7myoDTPej1UN8P61wBpmW4ukrryC5R9ejig0hiNGWeAs59fGgjgguPEetEZn3iwxz
5tcWzDUWQks74wcFKtgQ16NeT8T5PeW7fAPASpmucefQ7/SoaKwuQLFJRX3ftDqdjHLy9C8KORoP
QR2Pz+S4/YwJoon/plUY4Q5XHLygYXV2ma+kofPN6Y3+fgnosysJNmVnDWPcbkRK5XczcB5zlH9A
RvqRoo7xFAx4Fqpf4Hy2qp8RcoZBPcj56CrCc7a55fWvsYm55ca1KvWhaAf1SRstbbJ9qzT78JCm
VR3e2nHkAppNNOtYuGFTogaYa9+sMmsmwOBa+JhWIxzGApq83FRGq/8mHrWMryXHsLqpIguvVph0
4nWOa/lDdpTP9p2qNTecZwUNGWQjZj/Lqil5lhUNVwNf9e+4QopjYkZiCugjhacioyCFuGqWBUVP
mW5Tiby5QVK1SoNEjM7JRsD/axgN/XPmZOHPPvO03Kf6XhaHXo+i7zXovN+UJrVwi4a1iJ6g089G
UGTkAX6OhoMR4NjT5vel0YfDfaoO1SuqN2RRk5ZS/hWGF6P+n+M9gpaHjgvXRL2w3iReo7YIzZfN
6wxXxL2JtTgV+NW5mBDhH+bFO5LEyLxz57D1juAQMARQ1MK+cfVp+EK5s0p30LHLG8I01wukjWEH
r0KMEsuUTOJoz2XbbmEoRa2fpnaNqT2xuXNysBxzfBVhm/8sx6l+dLU+ZPdMKt7MU+922xkA/TUo
50L3zUHthqfJhS23mWcs67cyzMTvOkQPk3BPHeagCp0u/9LRPdSxS6iQwDf7RnOe8ekOXweT9PYJ
Tu7Y37hqpojAqbsw3scFrrUUZKZebkJRTXNQw/Q0W4gFVss2p9v2Q7a0Q4KG5mGxTTGJXI5XhB1w
krTauOlot2OtN8YauZhXo4KdLADFIFUFauO23mvf+xLPgxetFqb+EKFa3T0ZLP93KjhV/2rGDm6a
Pi4EenWIo3y4VXtNVv9FAzDdI63YGaGqQWKbiMt44/zsmigd/jRxYtr3DRqY865A4WDya9ttrys1
8UZ/IW4YfCLUSq2s8R5qM5TWTRZJdYS70kO2myTG28EwDWRNmxDPkHtgWVZxzX+Yb1tsNkY7QF2R
8mROrLSIPhMrXLkhGefXwspibAPVuj3ksxiINdt2mv0c9KPqW1ExO5tpNoVzQkcvqvi+WeNulEJt
+qCVYniQ8zxrB9IfZW/3qeXtYZ6CSWsjGweXpJuSfld6Lf6IusgnBIjRtIgO9gwK7bk3a0/eM9+w
+pJCzySbzCXaeJrQ7UeYEZG2NYu2+N0qWMhceCrPAgZebWAcC6iBtjtN8Pf3ukG5pMaLegJYo1vH
EPHRDJZIiBpcD6nh2pyhZ+3DPMwuARrOni8aVeB90Qwj3Abwu/z7v95oQGiR25Pgney8VH5lVfTc
UrJINjo2YM2F8O/scbYQOCdNpPu35G9rz0TVxIMJioqLREVf7ap6Ll5jUhvhh5NlnfRWThcC3PNo
m4aERcudmUGaB0TxfnYzlSUkw3QsZVB53iIOqt4nY1X+gh2i3WuyGa9VuzH22mz1U4ACVSj8sTe/
f/5qrzMrmtxAVqhdcqtTGj+DU9PlLGANFU/6ZFS6b9R0wbSuSl6VKk93Uk1JpWa860bMUgYUHGXR
/XNLCjYDfkLUruGXeWeMuqIC/ImTWP4EJ1eEOzXVx99K3tGlyCQP7zU+pPqFfPK8kGqhLUhAyoxJ
aMl33q89PnRoa3FLnBojqfzcwu4ldUR0JxpBbODVWn0/4CvubqYmb17rKix9yt0TqDKTYu+/xoWc
r0VunVyHYBSi3fsfg1QaFUO9HE/ugFzmlGptgK5Bi4CD1TpHr1Uuscw/OFf0AMnvwAqBKljjfEFM
O3PeGdPJqnNY0CK2rgojG75ObRVeouavL49lg9HgpxyyKEnCzX8/OTt1lTByo+qps6QebTyj9dCP
FBhyek7a3sadlI80IIvfn+9rlz/271iUYU10gmnnw4OiK7IK7+OhRg9O6vWTC1UsfAjLkv3EQWy+
zUYc7euor6JNUZJv3RkYCX37fPT1Ai+jL2YUHGzgb/R815O2wr5GfvGJIhAq8UVZOUeEx/qD3fTY
1Hw+2PrmwrOPEhfQUSJyJOKNVZDvzFlq2BCgnvShVUeMnCDkg1vEZZQ+mv5qRnUcXxjyrJ1GK5+0
HMNASLAI5a9roKAsB9QCPPFcKAaiz/4iyWXggVQ6aBFlooiuQEcO2tdKHYnViednbwNgxnitIp3W
p3QjbQpQy3LQzYlVFLmiMXXTHVhb/dYyQpsH1oiUJogLBOLIsHtvh/oVUvyVge3zL1WJxm8TyPKX
HO05++nzBT3fskwOsRsSpwV3vOYzeBZ/pO6W7XOH2+OfBat4K8kPnrN2nAJlbOybZB7Sr58Pegbq
ZEA6SAtfnWoPkhTLjv7rsSu6yK1nt6yecR5HHKmQqFsFnZNEN5HVOdYhxsd7gz1lATl7kpZz7Wo1
tk+NIo09itt9DQG4m+o96ex45U1EOVf6pLTj6fPfuTz27w/Woo3KRUV0iyziulifWABiMtHoT5Ms
a5SSqZW0ewOS2IVL8fwIMY7HspKDU2pcS+FqbRVRbzb0p1406bQrZ+eXBeIsCbRepcnx75PiMmQ+
pLAc3vV5LbLabFBWe1JKBdeqLCrjg4Nf1nTh3floUn+Ps8qQgbCn+aBirkEuIFyoKuAQfNRRpnBD
1wcg2efT+mg4tK1VA0ghzJx1cw7bJqce3dl4Suh+E7LVyY1lJflPNc7KS7XR831B4Rtk+XLvMuQa
fpCkZevEiU6mEWbDy6DUoe33VDW//OuUqOovJJzlfMJFWD0nQqhIu9JDfo5GoeEH27Uzzya9tiBJ
pf76+WBnj8giw7Jo/dDYVQlRVjerjSSp5uLA+GxUWSc3cVF6ryR+KJK7nTndghJLnq0krf/MkLGG
Cwfg7BZaBgeACI+Yri/v9fv7ALCAMWfUI57JmvAM9OBSG/D7XM9PwygP922dlQcttOfDv08acQEi
YMBwC+X1/bjwYWAkwjJ9jlsZ0srB82dbOl30PGOh/Fyh5EttolPtxDctYf/zYwaAgTIKiDGk7sDc
rkZ3cLlTjFrApkoplhpDBndtLJUfZiPqQxc3l2pyZ0dkGY/Qmk0LuBeVo/ezBdsZxgWwwmeklV3l
Oh60ot6NXZiDnkESw9t8vrhnpwRBsQV6tehW4ayxFvnSbSQ4Cb3wAJVRW1A5Kcxf3lxfMuE6U5em
Gb+g7ZbAEo6ksQ4pTTPOeWeL6dlNKI/8hym4gc6ucCN87mTf3dk5lbQrvbO9cGvQuKLGOthCiH1p
edN17iRW7uf20MxXYWK1yLBaNRIoeO42Q0zWO8n5Wtgil8+uG9dXlapKDXsxpSuCrJ9xWUXdhqze
b0sy+nYPNx8VAezpbCzvZfojThr0GT5f2bMPiYoqL4ZDRL+AJNa9Ekkk57SoDjzPtuKAxhid7xrO
k3thd5dkOM6HgtJPORXbIsj9yHi/3zPDrEcQ8WL5jLJ2+xzHmacHQ9Kc8Pazut3n0zqPtN4E6iEl
4XxCbvSmJPFXWADeNiF11OVzt1DR9uHY5FfOYHpGgMZJK/94aps2C75ltvax0dVPIP5n6ubzSLFD
C5sClYdynuNyozaOcpzUQuiBI5oR0EAfmdgOmtH8M41cOhGN3el/LKK1K3oHU71T2sW0M1XiRjwI
+DXFBTzL2f262F0gg7MQJgiT11oqHHGZJXbRPWtO06Pnh1kKevZ19zjqsvo26U69NXHF3qdUnS9s
l7Ogefl6sIg5iVTIzyJ0zStEFGLH+FzH1PKQEqxpnGM1a3aBTFTR7Is4mi8ZMJxd6ctppHkIcYgD
ClDq/cbpBEGlA2P5WRNaN+6R2irBpNQpbguEa8N9ibnMLm+yf35KGJf2IcIKRAOQcVYbVkorShJD
9s+6gae4z1dVr2NjPrjwc1568mNskW39UkXl7Jgs0SHsL9q1qkMEtwp2+niUaYus0XPZUdPE0gsY
h+/1Sl7swsHJ6+3nJ+Usp6dn6QAeQR6Px4NrfTVLsEag2sop/jKBVb9JBK1oLR7SWyp9d4ms9raZ
aA+Lxuk9hTrrqmPK90IOzYWdtZo2TxcSV7xe9LmAO1Mxe/+REUmJLaumBe4UhBU7ZyJJ3fVG2Nz1
CoKFp89n/dFoJv0k3JkIUAABvB8NIcICjeNQwf3KTVtIMGBaQWTJ+H4quv/+dSwa//iU2EDI33LO
92M5whI5/rYegstq83MYi3DbIX6OMY4zqY//OhYOlizhQkJgxHVSW0S54kbOEF+7oYXUbz9a6Iej
qyw3be2C5Pp8tNVtwDeD/knQA8eaEwJE8f3MFuFEG1X08FDnnnmVe1PzqKaT2OAz5G50vWguWE18
MB7PFXBkKg5vWd/78UqFazg1Y/uA9Fzvu/DWr3q1QqemFdLbpxh+X4oIPh6Rrj4ZFSAVazVDTYfS
PXezdSiF9TVxhfbIk91cwzgdAmkN/f7zBV02+V9Z4rKg1DRBIiMssHA6VsNlbdShZ4Z9RwYaZINU
kekrllptjS7T/FBVpqukaGewU16+Dz2j2H0+/PoueBufa53lhS9DZW0VRhY2Wm1Km7sHPHjjl9gV
+U1UjuoLpYTixe2Vlo6ip2eBYZXubWGq0z4EWHpdzKZ64aes3rj//xK6r9Sh7EU/U3//qS2DpvJI
DftQos68sbp5+omahrOTyCE+UOrLQGchKHyVoer6+/NVOL8bIOAiks6T4wGBWmupzbQlGgI5+6BA
CL8G84e7eFwkT04lLvGKl++5/t68p3x1dfns7uoaKmDxkBgxVF2a9W7okmrDY4flLS4ee3sC5//5
1FYv6duqwo9jXcEMkiYsU/8rKkJ2TVrZpLGdtck0KGGmzY2LXWmgNarcyImucMCqygvDnk+Tri+O
fFQeFlzZmq8DFAfBk3A0D04Sx99pVhW+PXfjbjQaNUAvU7uQLpxPEzkGYloIFES1VJjfT9ObaXUp
0WAc+tzE13pI9I1nxu0pDMvQ8gV54KPS6bSXPl/d843DsCTz9ASYKZj598NGZagut67Jddgney0S
1sFtiARxPLSPnw/10QxB+biUlHi97PXxILUNm74tzMMkpPqnoWP5LUwpCWFyb8+jT3FuvsN5tBr/
dWUph5BgI0ZJGLYYHb2fIhqLIkT/3zvY4KjuhI5mUFAqnnXbFpN2qwCBDaRrJ1efz/Zs/yyjkpQt
UDbIbuvZOqCGmqLrXWhQpvMYOS0KSTr0qB+miYSUX2Sme2HEs0+JBoTKZmVc7h8u/vfzHLEkDt1R
tw6pM+m4pJRFfJVMaujHea1WFwajQMcf9/4eQB3xr8+5ivno5eg4vjQIZ9rGcCosCCGHWtqIwEA8
Gjx/lF7m+UDBpXUPrLdWX50ibmBcGU57UMt+DNF6TyxECXp9QOADlIUtA32maopkPqmz35RpMW0L
q5Unp9SrH25tmS9RuuCZDXVSn3nAxybQkR9WYD9HA/3WyKq6R9UowmI792Ehvulook23Q6FI97Gv
ULbdOrFXW1fmJEq5mcww1L8D6k/6wHTZm9ezXjn5zug7tdr0sp77r0D/dOOJB07DbKXAB8JXQRAV
fpnl4ZcKQBjWoCVuP9tK06KvZaUp0UYvku6+NsqSvIwJ3/eJrdWPgL+dg5KOIx3gxM6dbdKb4ikn
APvh6IXz1JrhjDGe4SlXg4yMPzoGKK+q1TdKAJOvrACsK0nq1znak36LkfuBn2mCpKq7TGwRkk26
66hr4sdhLnT73rULVBkkFPgHJ1GjExSW7KUkYEQqheXzHVN612lotXFg4CxQBQgUusUXTSsBXw/Z
YH5HMFRStNS0WWyjKWyNvduVdNeLUfkphZnr20ERlraZDSQGfP6/7gYpcBfJzkJ6Pji3vL5JnMkL
cz/OjP7O6T1AEylKgfadG9IPDyiTKlhC2bFu38XpwLLO6Pw/dUJG4b7os/hO4sQsfdWth59ZZOE7
C+SlQyElUn6mjoZjC9iv/CXKU1SXQBBIoR6VvEZW2cqLPH8kKTSV18wQ83VTRK73OnhZke7GWBfF
pu8VwKWDqEfvWqkb9ZbaICiFZpoEQLR2HBHFsaB5PJQOljJ+ode5udPsihdWqlq1t2JAZw9Q8EEC
9qIHhQ7mKcr2A6rFY5C4UaL+rLU+re9UBzH/raCrY/9pvCSKAwtPrO6hKlpj3kZGYf1B/BSlO+4N
ees0aNHSY2kbzXoIrRGcnGvPVbZzkAXboM4Sdl/VXI6TFpitYd62Du3jzqeyLgbsWaZR+V0Ibz6a
WCzNP+goVFO5LcKueEUlIm1f9ClUftRDy+kRcGiALdfhVOUY7rQzGjbY7VJDjirZVS1dmFiNnkRs
OOUmU6Y+v3GmssJLPrPVKePWTjI1aEGrND615kx54jQC5cz1qr8eILYg1h430vmZtbriUNvvHbnD
G6qdPJ8HPP6WpQqF8QyQ3tLKaq2fKu7e4ipvB4TG8PkCrwd57am1+9m4GhE/fQScqTnXdqPUIqiS
Kf8tRSJM+iW1ULZYsYqe39bk7TdEDof2GuPk4srJ2hh1sMmq3JuoqgZxVc4a7HcexKH2a9Sup5u8
E2bzi3pY0vzqFbOuH+OsphUT4HrQ11dua1VWYBadPJS4OVA/m/ph8pFvRkVa8QYVpbRWsepb6gJm
/pANYw6f2jCmX+jXeuMmT7i2EaScEgUIP0LRW1ZWbx5pCZvuBtk87ZuUQ/mYWIrt7iLpjpU/6ZWV
4BWXpRyMZu6eShsnVsQwK0/6cd100V2z2DAhBtQipqgBfddpqFPoAAijOnc0Y4Er232VeIcUmYEv
JfLTtj84Ef+BZwyN3zl2BA6tYqvsUPDOr6WJ8x7kBlu/KZTFAKEo2xxgEM2nbJuH3ZhuplaoX71i
VuRmwFgJ3bFk7CgiOklxcA2JfWSLaxo1lnlGihmnSN3cC0wCzFshIvu/shjdB+Rh6I42ZteBu8nN
Pt06PevwKod0jOhfdFEfjH01ovyKWCXy7fYYGr6kmhXtakt2EV6TMhmCCFAThngk/78VWuB/hjzy
Xkegic+2NIQVLDluBcLJG3/1XcrtY6B8eZO2UXya7Qr5+N4buDjyOPa+Kkpv5Ac9VlOxR9NpPqRs
U3ptYRV+G6NcgIF2u+S/MXPUO0dAQNkoc93dxXrmRkE8T12/dTtlPHheU33PFcDH/jDptQOuWmnh
xnnGH6noDWKddiPENixqSlDd6CS/8BkpqaRWTuUtHps5lxCC9EqMFIE572YAWt4eP2S0TVrZK1oA
lYSPNDdt9hDHeGgiSKNPRx1flRicmNXlD16cjV/BQObHNAmTead4tqgezFQo5tEwFZqGPkFz2BxG
hNX/tNPieiWNTGTHfJytm6kdsJ5VlKn8rw7b8UWNhZXtoFZ7+g55WnkbL808LHlb876ZMlvzh86G
CdcvBai90Gb71ikB9foOMJfnnBrwb5T5NHEYZ2dAREs0fBUT+XuSb83Ngw69hyIw8JfKd6KKyJTD
ti4Bb4VoeF8ZPYvrZwhD3+mhME0eHLO4663B/jKEtQq9VFjeNY3xyNrYjZkWBxmKoTkYZH/tFn/F
Tt3K/1F2Xrt1K9kW/SICzOGV5M6SJQdZtl8IB7mYUzEU+fVn0E/WliHh9O0GLrobTW2GqlVrzTlm
E2iEM+Uj0sQyl92NlU0lpn83S2WcNeQnRo5kShm62eDMtw4hK3czJ98uzvVa6rRUq00wZ7nZTRmI
QO39pnatGxsv4q+8T1AxpvC8iROYqyEPQVXID35leyhg/azMdxz+x6fRr9qvgwX7a0fndjhyqtUZ
91Q0LcMkdYr3VZa0IwJzvZxCQytGvA0BD+uA3WH8gAqOeClKQONuaVqPOouA4q9BYXrrXV3aPgrU
nNy90ODcUodKUsKw49QN/FeCe7TQLozBYxkKjJ+endUz7P15uB00v/+uCX0ubix9lk9GRU8pXBsS
AT7qVYlPaepr/9FyZCcjY66mp1wzVHEaCUKsj6bRJuLCf8MKolaTqRdKMx3vfIVZ4uKncv7lTQKf
ZOp2zvDZaIai3QnZ67Rey8oyjnhXt7ymdYF5mdnGYB6y1R8+OOmYZ/xAzoWxtBLfJ+Yw6RN6KGb7
bhlbNONpXxh5OFAHW0/QJIbs4K9mUsRd6067oJHIfBp0lE8T+8mwb3wFYXwWCoWnU8wusE3hiS+B
LVH/Md4w85j3eQoiR7i2H5rY/9KTaqolP2i6v3hhP+pddhmNpbZpoFpJfSyLOd0hWXeSQ+lJ63OW
dmuzG8gNIlhtXKjLgmBdPkJ+Vt0hU5SRO9JVXRpP1Gng5DTleMcqCIoPWqbN1l6ghPSjdvX8+1wY
aCZqZPG3bWA14iyNDvm0tRh2cRwL4T+lQY1PDqb+5O4rVedNVKVp0rG/+mYfF+3IUw+atB7O+KZw
rjk4O9LHDolQj1dyxDFUI26M3YUCD3U+uo5jCS6Cqr11jeo2AQmdHLo2ISYwa5IsPxVgMfgQZ/wf
IZ1H6M31kiEYAzGfNh9c2zHmc8pLj4C57pJP3ppqfWhqwhhhUAfNL1KPCswjDqWg47HbnGcTGvQ4
l3wARZFkF73E7UGaJq1WrLX6WO5kIPBWSFTDK0LnlZKu7ACthzZJ0aSJeiMvfexmatK3lzqv6OwL
sattP9XxoTeecY9/qZD40aqsC/VgAIu1OGlxKdSq/FitsrhzG7PpL1VlDrEEp1WRZtMMfL+yXdXw
yRnGQMaMvfgLvNWpHuqK1M1Pemskc4ThbOADMLEm7udea0hTtmRqnDjdj0YRqqYd1J2Jq6c4mc5S
BaFsIB+wgKftXgxTP4sQjT3yjw36SJXtmXDkwcsk8rHxe9XT6fAnERtTmTf7klDlYCe7UXtf0Fy3
vvkp/8thi0kpiTBuulrcgs7T7ofWNigNWLna2O9bLtuNZtXcAsKVlClVqX3omnX+5PdBiUSgG4cC
hCxARq0fWL99ilPgTtpQNzfMlsziZNsTSngjaHhyjTEv4zv4jl4QIQJo51tbVpQzNBpz7Z7KmtLL
EV3tfSRlRvuKldpKvq1z178bAMcPB02CTXvDlvivrgKzJfpQNJE5AV81MJyCXsw4CPuEbvi8Tgix
TISyUTJq9l6vlt+bUfbwxtF++9+8PvqC5g9AWINCxXfx/KQ9g0HpCNuzTkwovPzGwotpxRUFPGTq
XM3ZFrlLzK6R9p15TlKWobCdJ/NYOFpv7smzgsnrUpM8oAkR6U6whHsh/dzsF1MGnoJriPRG7xHM
xWA73E92MNr1DUR84ycNtnpvLumS3npOwcMbmHxq8TiNAKqkxmHzQ+vlmXkx1VwpAAvA0XeLXU7c
DFnkUak39Z0/TyyKoUZGnPpWtNgcwmb17d8MWxL7ZFSp/6CD2Ftumk45j+4AqiOs2UJ+40TjEBi4
iZbtB3vVSk5fPlITvtGOUPWs92EHF/NQ7u2mxEE1wE3yD2QztsM588i7O4Fz0oc97aH1srizWe8N
0gCNXbq4xcMS+GP60GrJUsUcCQEk2iN+anaHIXlj5rD1fJ49QcA4eIJQPTDgoFVy9dbQU5MzyLz0
rAW1/WGW1npTVJnJaHwtFW1q4f1EIdkfUjV+ev3ledmlwTGD/oiOFDodJCfP3x3ByZ5ssyY/B4N7
9r0qeYLhv0ne5uwt+/KLFhQIWzxPm8YMKYJ9rasiwUjp+D/ck8oY+y0D3x5A2SVq+wrDQFK+cU//
0YnnenQvGYqh8EUL+vynMapvmQUkzsltg+xoZmt+r60z2dpl7y6fzZ4UJo8X5WJmI7miU+JRA45T
a591PPxPr9/mFw8YPQ1RFjxk8Phova6mApSFZjDUaOlIhJyOfTuauBcISkNBiiixYtX/JkfzR54m
iRf//0vDw+D5QoRw0Jo/vw1GKxrGhbp7ssRW13F82VMq9PuAOQmlalKPXzxu08UrtGn/+qX/9QgY
A0BKJoAHoeifnJy/muWWje6j8hb3xEgEWl7dWV7I0pBsBAJtjOiLkGU8014xQmMAsB3CaASHO7Br
voN3XKo3Vud/vILAIPm/jdXISPHqbbcsr50E7JjTsk7y0M510MWa0vTzqMo2o5OWq7fMaf948ht/
EvgVOmsa21dDWRlA7C+a2TnBAzdjQAziMDtAgvGSpGfTWNRB9oRIWatdfXj97v9jK0IXh5yTb9uy
Wa+fP3hpKMIJFJOKYBj8fZmI/Dud14mg9UA7jSSTbjEZa/X/Xzcm74zet0+Pj267H38/crNKxNY/
I8oEksL3sgysdD+ZmNVm05ubmHaKiGzsXFCIlzV4SyHzr9u9TZ74hwG49/ryi6bWwQM8egoKTH81
7LWLr5b5vpsHr45k2ic/RdbIY00VX72xEb9sQYOJQtiBKAbNHlqg5z+9xu5X0uBgtjrSaQjzjkUp
4qBOumog5zoPc/TekTI5MbnZ5N7Cky7/9/yELxlzAWNrzOLB9ZrXjJMVyNR3TiAKTdS6nTghF7op
vHp9Q0Hz8tveYE9kHUBuBUJrXhMTpTdDilxZV0Z6utPequEXs0P6NM6q1C67m6kqsev0RLJ5+6Ar
8u59QK893aMa92/myZjeGs29iAwkCjIgxhJn7aarYdF//gBc0LcGyZP+KW0752D2FPGhTdV/cMtg
vSgUTTkZy2q998puKC+jTkrBxa6xV1wqsBYxHGs6FoWR9Tutksjn/+cHyZCfl5Lln/UQvfzVqDLw
JVuwP+bnsp3ox7o5tmvOArEhPPNptZvdBKasf+OiLz4ILsrYEK8PKg20q1fL/yptyfyhKM5OZWhp
2LvCfNd7RXdJhSjXkywzY6SHsuTpUeg4Bf/vcsDlGf/AGzMIMiUY4/kjcfTOZM+1yaua8bwONdLx
UDJ4o71UGt0xx1OJbATTAk47d/r4+g1/+dvxff8pxqGEoN29Kox58rO5Mok+JaIngsZs4SSZcNAi
IcV8xgTZnHp3mLuo00f99+vXfpGqyqYHew62GpU3wqfr1cDiWLS01ZKddLIJH0j07uuDbgyKk1fO
uBo5Y9DeqLpDYyLTakg+zybpJnE7TpVFI4H05tgemqkW0Uo4Y/nd8FVrXkiPEvqhqHrr6I6F+vL6
H/1if9x2i001xdxuswRdfUBtPWv0/uyWkgkHL02KLwu5K3vT6X9NKrDfyn18WXxyOYf7w+mFf13r
poxJMZ7t3PZUCiD3No3V3wN8i/1QGzJ/Y4D+YjfcfhqTpI0ysTE/r36a3pA5pxqkvMJGMFmMaLaw
SVou+Y+GyrLd7E/6pyxbpjdKjpfrJHcUNRGDV2SirPhXu8JGWmBlnIxTH1STOtNVNXeDVU+3GaXX
1y7l2NoD3McgHZRVEuaNJp/6ZqLhjLZBvCH/eXHHcfuhD4NlQtcfWOXVXWgXjUbL0FknA0TNI+7X
+c62hBWcqsCe6v/n3tRB0CFs5mXC2ohW9fqXE8wxO3WDFIfmFkpHorh745jx4vknzUSyQFRHj7l8
wXJavoEVfvEi+6yy4Jqxb+JN4i94vuxsGN2s5pB7Wl1VmqHJt3Nr1cymGnO6c1vv9vXv5uVt5XJI
FgziiDnCXde5gixgRU9tOvWYvuN2WPJ7DIz5Qc3lW/XVi/eYX8Y4HdEqSgmEXFf1pGPjcc/WejqZ
mZ4fKttMdjmwsagStDqJ5THfVYYY/veT3BSOzPO3+4lJdfuj/irqkIJ4A4Lk6RSM9ezHae2WUzSV
mKFCBpd2eRRr1z3lXaXK0+t39sUSjlqd1RO04aYgpbZ5fuWWbo0HPHE9ISFLHu1VmO9p15rOzkom
XZ6XzCOhjWAugB2woGA7vH75l3f7j46L4zGYXPCCV9vXWFW9xunEPpF9GGCw1700LO2yOQ9zYe4K
WT11BnS51y/68m1C67gRYaieHcq4qxUjU4WWL+ylpyZri3NpOJMVEXfn9ZFGfyk5vn61F58KAecY
dGBvb4azF5bMOUgZCBhef2m7dq4gNrRMsIRImR+69fxEZ5c7/L8vifF3U+ihnEU1e/U6ZTUZT345
DxckegaTzrlk9lbmFAjo2pU4t6Ib3viV2z171mEJ6BZB2MGbsFnKr0tDYknqhBdpvOikmxuHdACD
e2oHBoZPr/+2FzmiNIsQTLHg4SbhgtdVXs/o381zXP8QeZr2lGnSraOM1m32S0jlfvQdqZYgWmnM
AfDAVvNV5/2tbpmn5PdMaefsZ1N7sxsSMu69pcd++bC9be3ndMaZlGh76/nnBPsBTpsY9Utb0ZwM
TQzQoYmO4L1PJNqxkssbTZgXny8ae1ROGzPfQJxzza0iGRFArgoY3pZKeWfprfY7Utx+K8NIDyJx
jfF93ln6MZ/m/PD6g3jxFQXk2mOe4iz6R+a//ed/rVkIsJ2hIvDsQqrl5I5hZVnIlB2VuNUNeWbp
G3X2yxds+6mIamlwIey6Pm2vg0VGXVI3F8tvevuz5jV6ua9K7CtvvMkvbykna4ucJGZtGNevcQGY
pJjLulp7KalosmUH+m3aONNj8Vg5i69OGsKrHs6zVk0/3cRuvr5+X6+vT4zEBizABIegDPXy9or9
dV+nTOg9W2F6ga1bfbUK0ybQ0QEJb27EjqRv8u/4nteDrU2liF+/9vVy/OfaW3eB/W8zF16doArV
aYSPcO2G3TXMeiCSjECYKHrt+mWYq/qzSnv1+PpFr7+Z7aK8wRwqkRNzjLjacfnYc38p++ySJXz2
YYam6YM9d6RADYpMz5z5unhjgbwmNLDPbpAAMloxMbDxXuNWkTyaJKys+YX01HQH5ic5AXce7i0v
G2JXueURHn4bjWQ1G1E/IFjzcFS9cbf/8aS3XgJieBIxebOvFoscXUsnmVZd8K1bjwFzujsN+PDF
n2wEak6Sq3PgaXPsQGB542v6s7H+vV5vN4CDCGJQih1MK1f7vkTBYwAqyy8p00SyDZgAYzAXDLPC
mmSfh75Ez8XsrSd/d23X9YRfUUuiQmgMzod5IiyrN5f9uKCuQrVvxWCY3GOLYPvCKCH/Psn0TQT3
n1bq1R+N65+PgleTauX6rD3WHDjdvl7P/Rzk71wFGjfWZqSrIRQ9aEjZUANtJuwwj5C1lOo+z4X4
LUdrCzjICzC2PRvKp9rs5BOyrvnBUpkoj1puulpoumwWNwGqxewrfpZS7ZOgyZKbyhKE208Mm2/Q
21Tic9rZ6ZPK9CLYebU7fwaEPU37ZDH748I4F9V3K7TfaZsoA+qElaQLk5q87e4YUIw3eBH7tQ7p
3tV5LOU4yk8LM/pir7quBfcJt0E3DxgMbIMnoTvV96rpjB2rqpZ+69Zuke8aMxg73kqkMBF5tNb9
qCCbPDSDI2SoLcYohl1lSUc/2lbdPKVAju+MdB2/1cpwa1LMzOlBMH6CeLRm6vcwG62GorMvulPh
WpwUA5a8KbTtIbtoXeLYu7H05n2TOHSaVhKY9qaV+sk5CHrCUlVpEPSAsGYqPzWIXvK73hj0+WiB
hXiHQ2eTJXgjIIrZWQfQuw2Tngg0lqftsr4rqtu+LJKTDW9QhUHuduP7xe2UERkNE22qQeRwwMWk
FHHnkeoOBJt+QJzp1fwwD0lV32H+EU3U1Cthj7o/uZcF+2oSOeNIUzjI1uFUtLIZwqWBkzQQ7TqF
MJH8b1hfyZY1zU4Vcc7Ec4wFGbVfgW/aepjPAyAtx0vVjxHw+RhmSMee/BkyxbupsAi3H0rT/BCM
Sy/e1UR2Lrct6wRe7KmrvKhYFTqVahmsi5vDQw0B5/VylzEj+IYzU76f07XYMoy9RR5WkXlpxAw/
BXA0WsHemwHuHYzE5hVBer8AZ/JlsWf8D/UMHK1pRgQy+/q+s9a+Os5Vp4sdlQ0pcUbdDb+mRXQ/
db118t3ETL68t72kLW5WP7GNgzY5nXEbJJ1FX2Z0/c/r6KztKZiQujieM4/vs7W0jBu6iOVPT6Wj
HgKbYHJyyKdW8q5xIPzoCwIon8ZOifbSDsGAJnC0qm/IO3zxG9VDWrx35spTvx0mfcWuxiuYwCIj
xPhoia4lOnosagQKdKcOMycPTqnKWu5HK6+ynW11YjgtgRKwqcSKSrTiG2hj0LdSxkmiiHGTDavk
SdkTbXZUB7rxgQ9Xsz4mqkS+4U0pQPzSmu2fjGPnMhbTpngqsto2w3Ush+EBIZT56Kcse/dyzoed
bErd+JSlI1qzxIBRHC+okN0v+ZLMHKUJYHIDUhVW+5fhcpOIK7b1PvKKtXq/cfceqlKkRTymuvNA
K04VD6CC9fKhtj0lw5LOpzw1IgO1OQmt7DUI081s4JhBCzfFxbwG9XeWa/mdOeH6rTZy/ZdOmEBG
8jfSm2+DLEDt6r30DzCAAyMurKSbDokxJyPSBCJhY+WgwMa0MPFftINB9GdD0osJASrpHwB1b+1B
NTg3s15hWyOrC0w++S9Jfel6EocjexJk+67SMqLc03H14u4c75TsaG13er9WXzUmKQhBSTLk+3Cm
boj4Hvr2hhlqMu70jkSsSFcuvTdzSNMzeXrsJhYbw3f8va0IUeG7QwhZLLgYo6363drMnrNP6tZp
kB3Phdo1+Zp8kdky9xGNTdkwtgqaLxOW1S4CTNt/WYKWjzbhPPtoZSL4mo9gpG49k2BrPYXfd9b6
JDkEja3p0STkWB3pGAE8CkuauOd2NbPigMKU6qZqCYNRUU6yAJJPaOofjLRe7HND6ml6MoHunjpn
HZv3LSPs1gxh1qVGjJQyuw3sYlzOIxv7WaPbbsQAMGt3t2niPwclesyYUg2IWCKNWWNFbqyvaQUZ
59AGqKEPnNhyL/YRp+hRqrZ4ENeQsHTCBU0HAOlgqpuPQcX29mhnpVnft6P05JlQNWRCeWu2FZ7d
pdeOTdqKp0Q6BrZg1u3J3g2VYasYYCny4wUpJGGZzOH9L4Ewg0fSabM10peq8ohNB5YRI8N1iZEX
COhPyNn9+ZilNqlQyLQH9FP5SO/nbhmGpHknc3eaL7S+VjTUFcoM5FhNVsvh66ynbXaawRjclH5Q
FDfV1KtzBX5U/zAFyj5zXoLmR2yYNsaLO7QG1fTUnSwDuHvM+d6sTu00DXk0E1EaxA7nlo+KvLMH
G7SjfeybxUsfE0rS+X4Tk31lAWl+DFaq3a6YX8tzuuCi/uLQ5Zh3KbRAHU6/VhmxD5yu+IR6y+jO
ow8YryM5LtvpuSOM7xwdNICgZtfcbK6YEw53Ejer0m2g5rmyNR00QPhOJR7IbG0PamzXli9Z2cVw
s4K6896tQz33T6Obek9p2TTNni6YPRx12HG/gMmiBwbM4aIySOycUbDBALiJNx0FoiZOFofVqfr+
B53SuY1dv7SfgoY/JQoWuHt7NOKGHStXOMbPNnWN+iZYQSSju0eUXT7C9WvzEzmSRvo7GRPThiSZ
1I+qxPZ2FBkQgsgvq+kIBNP2T5aWOZ9Lg97kuKsWnZ4AHeD04jmLcnZ93WvWcdG8zsbsbpvlhYj7
+XvmZdMQ546ma5e0AytwsUevFBFBWbZ3k0y+fgBZwSGsqYH2PuhKDw4LYx2gWzpxRHtIH039Q7BO
iKhuOqK+PA8mQ6TQlLiHkv3U2G+P04UWlARZKAeA+I2NTA6vBV2vd6xQIot1IZpdOpGOcNoijgpw
zKmEW9Aamt7iKferz5qVo8pstdFO9lVtseF3HYgzVDXmHJtZbaYHbwVRuKdGnBAkgjjMw8kAd3hb
L2ilI20W/bgzRCnG2B0G51EF8yKilj+ygSPaefluboLyR7d0m407mBAuDlnp7X07nShj/CahQgs6
VLuWFjyYYvHkDy9vMq2gptbH317jIRVrhhx74qRn9A+n1PTz295eDXMI3WrNb4u6LZ3T4vlZXCZV
5uy0VVmwLa3aXUJj9qQT1W1rJTtK4AX1m1e4NspTzcu+kcxdUuums7oraKGSg4Ascoyz2p/8d/Rj
ZHpXeTWIxgVO4qEirZ2SjolWcNAG6dVIJxuxIJ3rCJrEodMGBXihECWnd4+fp2hv+4yOyQc6SPln
0GlrfVRBD7yUCsPs4hm03BetmdC4A2wsKzOaGJm3R3ivxHv1WeloO/xoqPc7B5naVDtqimaQBwp/
LLKyOiy7VJt/mlkj5tBrG8ve8XIjUvPNaqExSS87YsGp3G9FYRf9jgCFuWClorUXK9MDd9FlhNCL
QZMi6mZL3maWK913XosHLQh15MLtpSEyGx6/hi44SqnLSDLXcgO1dWmDntZnP6hvUZq3PY3XROvy
qKE4rm5mYPM572ypIbJAar1V3DT53xNLMToUj3aneZvmF3RK7lbVgoi6l59UXztFbDTgbHaZ55Lf
YSkS0Nw115af8wqBL8aWMp86vehR2wHxCG5FUq5Y1i12AvO+DWb5ftXFWNxgrwh6rAUy6EWNkwgk
x81aGek3V3PS/pSMwcK6RWfE/KD5QwG01dpqT5yoUuwkOJgUBpdfal4YNCAlmQWtqbVnRx0hzObM
ROJBlrWIazGXoOaBWN2mBLH9QIjfMl4fAi89aEU5HTMrUC2s7KIowgEZjn4zr7NmRWj9sz42aE5V
+yqjXotIIEs+cWmiU4duWZtz1vXufOAl6hzsS7nSo0QGVnG3lHLVDo40KjqGbdpFJhC14N00ZpRL
dprWxudq3TSj5VKnxTlNeiAAqhil3CGwbY+uKDN9BxaLA56BKphEiQLxZew0jc6kmVGQlmSh0wVd
w0rWBXU0ablXUYoMxfzD1yhIwnLwHbUTQVDqMeYypw0djGvLiXrEHI7rZqheu8DtwQRqXoICllki
KUsb7W47MpIGmmE8cAqj8G/rQNjrjruMPzklzW8Kh3Z1P1WuSfW5+VDERS6V7HAbuXibxkFh+ykr
lbFYNWI3l/6afoLwmuwDqnxRx+Mc9J+9xJzyc2c32ScjW7xlVy54Y4dwyLG9h2Y75s1OZTXw06kf
+/Iop45/f+sL+xcaTVpFsdMj60dcOzpQyVWB+r3KXOdrsi7oPBNz1fwd2lAqZ5JEWgUoeVgHqNns
G0aUFqwRTZgRJFLcqMz15K3mms2tb6rKPApJQBxfMp5OosvB4c7hnCqd51YtRTRNffLF9ZH/hC7+
sxhCjsOdRF3SRe2sau8sgMR5OzDI07dltAd+g2UquaMCSbj7CK7dzyR4t+hj3Xkqzmzp/g7K+VrH
gMSCp54VpEhQQbhD/3MomvxrB+pWfa7KBkuenuAxrOfM+okPpFtuPYma9TAbtfgGJWNazjqxRQvh
NU0xvJdJP5wruzeaOJ0raz4Wg2nujRb+BmrhtMvOVeMJklOWYq3zw7QGqRMLogXZyKxsRAtBN1Dz
P5GEMvXnmfPX924Vxu82g6cTlj5hjwdr5NkqNrJqFyhHX+N6tAg1CFsr67o0bFeJDYj6HBmkKfH5
hQK593vDVIW+RxBarueaDvOw99amVTGHGmeO0II0D0vVIRpFW+EGeCi7gpVUd1b70SN+Xe2WKTHa
nYHw3Ig7KzOjkYF89QiYfg32FTG67kcT7bJ86LShc+NsJdQnFquT2vvFy3wvtDNn9SOI5sb6LZGu
Uu/YhOchZuWunNNEc5qTr6OjMOsgfysWzNwz0eOsZXG2B/58vCKsYiISOb3iA5HEroSbjLY7XNGZ
pHZIAGZVg+YUxkyR6K7DjoOO3oQUgvZ8Oxa9fI9PROYH161N57D5DM6zi+AqNMoK246Tr0Z3WA0Q
mKg+iC65Lfh4vvcZC0VsBUnu7/NuyhdMBF1WZLvESiv1LnC7wfvMRmt4D+DiKfdDBEX9dyNxZH7f
YRY2bnxJzzUiibpbbzE+Gei/l6XSd5bXBT9YWdnH6kalLaHbVJOh3i1ItXuJK2ZXjlqX7VUu9EeJ
ZFOP+jFFQJ2QA4/adZnFkyvyQecc52qDCG0jS7T6jS7jy56u5dhQOpkT+Pw//taF/Kuf3BtrwTum
9xcDcNR0l7uGYLH0SzT9+CnbQ+/Rj/hQ8eb+z0gRmqyoHED5Osii0S9de+pdK5d+XjTlxWr0eg+Y
noVI0/CAhl6WDwcJLHw6Qwpyrbfau9v4+XmjkAku1AMkAQz5AuOquznAaC6FyZVRhVDCcdIuNfpe
rclMXAgdR5ZX/RCqwMBhQnEI3d50o5Emyy9jEtUbw+sXCgWGfxZDQGRzKCMZ415NSqSnnNl2tOJS
+cgv2O7X9UzLsGzogrTtQ4f+eLgsRc/QCufHt9xLaQkgX8FGZ+DCeL3b/qLpzOLBP6nMqbkc4zp9
Q1NLmQbmIG6yySk/m+Wan6QBaIFVrMT8U7TAJQcPYwXM+N3rl37R6LfQSKHSZDIJd8+/Jrd2fKCj
jQrl7JG9+sUc+2Sv2RbOD9uaLpgv34qqf/FTefFB7KFHIRMDq9bVNIMMLbHW1lKc57RronSenTsH
NP7tyt/IK7D1oubhkY8xfeuJbyOLZ+8fV954LFtuHx7fayaLcjkY93ZQnqVC0b4rFr/P31vOuCgc
mH9kDKMgyW9BExP5qaoJVFuocPZeDTVl0Xv8Qe4yLsGuL6Y6eMw1pa+HgtXJ3jtumacEh4nFPpU+
JDtQ5ybJe68/qusBCYNjHpJHjcBYBnnJn//8r1WjVlWF7KTIH6SQ687GzVqFdipZ5nFmsd+32Hxv
6Mq0KGraQpFNQBoWi7wrgzfemqv1689fwvx8c4+gd+Gveb5+badjkhFU/mCBJiziFILfYc7W9GC0
a/8lmBZrB6n0LZ3rnyXir0fIZZFjAEMjuoyvxbsWRsihX6dMeeVDUWftHZiKAiu+Xlmnfm7WPEw2
c36YplPXhjZ75qH3Ub34JMTRyW2xe4KrIkfmjady9QVtfxQNc8jirKegX67nc3kSGLMuWDPaqk6H
ENfwGHvSGvHhSZAwYdqNHnUhBh8Rt/XSdzSOcxMjb9lon3zV5b861vmfFYafOrRSNJSRWabjQc7l
/IZC6HpOz9/qbdhxbiAdNNP9o9/76w2iBHHk2qXLRz6SrqYoBKxFgBk2zJCwMDmHTDoh2CEDNQhZ
4zyoRQQdlr/tSau+8Gzkclnapvk85ob5fyNitr+N1FBEoizNvmFvw+ZnfxvSPGsM1EdKXnlBph18
MKWT6WFXt9XJ4Y6+JY97+eS4orXtwaxGLv94fsXaDuRUa6P6WGYJLq1iTJObgPMNmAG6aFnYKqv8
n2SoP0+An2dvKjHEaNeJwGMxVebkKfUxowf6wXP95UuBi+vRWIo85qO3f7/+el6tt3+uh6CQ583w
3GXff/4bt6SrgeeoPtqrgw+/lg0i3HJ5MFtP6+CDa5R8SSDvOQy2b6il/3VplA7bdBCqGOjq55d2
FewLSsTlI2h3eRx9zdnQVM7PptXlvhgd+6RPwn+oant4eP1Hbz/q+TqxET9tooiZyWz6nqsrVwZK
d8mV2daL9+AFup7IIXqrmjCtN2Ri/7gWo3nsZsDkbSSW21L512sr2i5YKntZPxajIb8Yyh8uGwxr
hBEBtveNEfE/3lguhrqWsQNspGvaHZO8qUB0vHwkrYt4gIEy2CDscxwRGOsjpI6ig6j2+s385zWx
FQSopTz+dfWVzMOkBYqz50cWj59QteY28qUdaPum6G0ISYNshzfK43/dUwcCGLJ2CyCSe3VPDTpH
FoBhfibMzY+t2dzVsrA+l8vy4/Xf9nIf46v460LbK/zXw8OBuWmC1+Ujy/Pm4M8JHO4h9/Rj5T0k
RB4dsVU6P1+/6IsbilKEyh/VJH6NTWH3/KJOV65+mXnqk9NnHLyDdKaZkhSB0+2zBpUO3CBMm288
xT9Os7+/CUhaCOu2pd/Y5FDXwgbZtatRel77gCLYAn23AjvfqaCkesjavLpvOmjwJ2Hm5rFLGX3s
/bUz9FNtmmNwEKklu/NqPHpu2z+KdPXu7a6We7zn6003m1E3OFHpTdh7AeykY1Qpd9EPS2cVGid5
B8w3feMA2AxhSelHYSfqOCSi6yM3lbUbijaHx4L6xrq3RMrIg4DP/vOUQcMgrH2Zv+RBaiW/aGKI
9Xudq/ZXMy3+jTInTO9EYKYSp7TpF2/ctOtTAkczDio4iZBysYIiHnv+qOx28pIFsfZDz1EB847I
MXOZw6KSg9Fj6kJW4DBAyelb/GCYR9u7dGYP0o5Dm6pfaiIi/9+7w7JG68XdoOk2+vEXAaBtm0rP
T4b/ODuP3TaStm0fUQGdw5ZRIiXLtiTS9qZhe/x2zrmP/r9K/8ZsEmz4A2Yz44GLFbrqCXd4V7Pe
NQBX5HjPepnAOIUMJt6kddUvfIxXUZccEyiQzJjAAgFNuVwEn8J72ed5995natuvQhLtdh0hkZFR
Lpp6Y2urcfefizGzsy6dWnn23b4fkMzoDMx+1SmvwCrhl5ourMX8lpC/ywTXzkfEVQ/w8PJ3DQXs
Ct3ri3e76dJnf2q9B4BF/iQfNEoK/7zwcFRdXlHM5CD3zR4zagQWBp9UYwwz0H95Xuv8Nny99ze0
SHqkBGynTxdO3/xyYn7A+CQUiJwQQQPtcn613gBQsMv2XaS0gis3K0/A8ZRdXSf974obMT8m6Mr0
C+B9eeddXBQA7GRCzOjWhyHQ5bApIob02wzxpqN2Wu+1xrJf9Napv6t2hIBayqXPdZXZ+TGaonxp
Uz8S78vhOdigJqngAbu255jCykPsgOq5/Ya6Eu0Pc3CS4fsU+aO5MSvLbt5rHQcwJ+1NjlzuvTuq
LsyHcQzQQNKMJv6Z+nro7nuDW3ZPO7d+dcYI1ZZYq9V6OxkdPrHN2BvZhmaLFmGFUWUWSX7rVA+G
Vw6iJ3eAujbsMaEOAV1j64pAjhqrfbsZCuobyB4o7rszSiz65GUVtB5fjbbC6IJ4H+ecBED+bdlu
e9/TMLlPQtE8D0Pg9i90Fdw/pHFO8aePxtF4HTHlKL6YCB8wbleNEIRXCqrv1bPlKa7z3z8eYs4v
OC0LDCzgPgKIy60NldYuncl331CiQJfCRn7mDT+89FhoYWFtMcLIl7Rerw4x1rxAjzlOpK1kFbOn
HMBAjngFxdAhC0vQDlFgvDRjltDz9C1fKvvQGfmq+mru7e5P9ubIfKvUNyhzaXMOMKIgE/XqLnvn
1ev5UqhKKo3WvtiZqqD9PGJnkHjLKEZ5Efx9fk04H+DUkSoB7o2i/uyisOOah5jXT7ZEECSuatU8
I4Jhu4cS5wl7R1mu73AnnbBkjIRyxIZE5OsWGZTggGGUFR5cJ6d2qnRh8zOlO70UXM3XhYLXBx2b
y0XX+bWzN80LIiXXMal7b2OrMlYAaoqfCENW+dYbjeHnYI7ea4kOgNjc34/5df0xLqR7yWwge5/T
U4KqA7wyZP5JmF4BHidHr6HqnC9hF+Tb+0NdVUr+/1iA0nm0IKDPvZrHXgVnoArxXg1FfWzqpvjZ
ebjqiVBT14Vahvo2dVLXXNe4zEeP5AbWY2PatbsQr8/vUvk7JP9Z16AE8WbPTn9s0MHHONl7H7vB
0R8mfBO/JXWa0UvtUb0xJBhonfntpD2lIU/lPz5avFUa8//wDIK4+qEf+Vd4O6lOXNgQQE+DpygR
fApEf7rc688RrWsIunTiFlb+esJyRC5unmMqNfNyoq9x9wiEr06IP7UHIzaLTZ/2/ac0gfu+qnRe
Z8W3xhxWpFXv7+/6rMCHm5xLnssqw3qEkTwvMIdAaJC9aOJT6SfKXql75SlPWg9AQBOZ4LT6bttE
uvmCG2K1pTaeLWz29QH/4AkZhNgkg4DwL2/XOBg9B/xnfPK7sT8KNbf3JsD1bdwaYumZvLXOnG2Z
HBEFovZwOVZt0y7x1DA5DVOR7brATL/XttGvBOyyPcS76TulV9zqmyReykGv7w8pbG9BlZTKHXB1
Loduy17QhnbjkzNZoP0rN3pVgrbclqBjDlPtlmdP0I+5v7fznIm9pXwLusbGXEfSJi8HHYaUtk1N
cRwFLdi0IJgQAw5VtBbWYRjFwwqIlbpEb7gxU5nY0yRHz4Eoc1blFCoaU1WYpycwf9ahaafmjZM1
Ec3io0DKo1vfmkn4/36MENNxWViqNXjfzu7nqHG9qdWn7ATS4kCjz9fXPdWVrdZ7qF3dX9Ybnwzl
GWSrKa1J4YL5kZ34WFHOTU+553U/Um9wt6qBlg3OycUjOt7asaAu9R2vLPUZAvfSrt4eHtDRB1ub
OvLlrrL4PnI5FrvaDulwHNrKyVZQSajipm1ufy1H+PKB6tEtDEhYNyXuG9bCHXlrkylrIGytQLcD
en/5G5pwoFrtxdnJg0t44v+oN7GNdGozKCibutHorwaR1/9YG5PnGdEiglwL63eO2OWoRRq6VV+E
2WkaLf/BcgfF2iJ3Xe/zorb89ZA35VrJXBg7JQnW/U2/9S2ROn3YbwHRmR9rMtYo5mPNTvYIXmvd
A7cFaVIPfzykp5JtPqHLu3CmrxJp6pD0fWw+XYoQklFyOd+gA2Juh3p0LoQ2tpSWK5iiYd8E28ZE
EAfUYgKQ0FfFp6EjUtgTQJsHu4JVBspIiZKFHOc6QJC/B3Y0aSOiKLCRL3+PZgYY8TZBeB49Xwfq
mPedt0chmMqIaxQgMgPyoGHrxkVob5WhiYpNhaNuuw6phjkLG3L1GXCLoqsuAxVN9lNmizMqoed0
mu4TJ0bN7xFEw1PQ4/i6b6MBrZSmVnBIyYBBmevW0qLoMbPBhtw/FDd/A9VghaQHW4/5BukjLuk0
7cNzVZvTpofn8SCKMPkZx93PXpns91BPUUDNvGBa+2UcLNzvV18hS0BHi2ebb4IO6Ow9y/uiz02U
Ds+Z4ttbvpcyojfsVZuuadzvKi37JyTUwoWQ9Kq0AamLXpKMGZCIpS05u4By7EenOqrECQ2+eJPj
Sq+sw4I0LtHc8D01BhuZ43KUgJjmyQBy8NCMMc6hvtK/9BzMhVryrU2gPS5L9fwiXpzLUzmQkMCk
sf2zPiAVsgoySBXDmE8KSiORstLT0X7yvbh6yEcn3/DdTgun4CqsYD1kb0K2icgP58m3akoarjUh
CWyF/hsoHvck1bmeEttI3i1hWKj5hGXye5ji/nT/AF7dSgyNMa3FZ0kKRJfzcu6gd7GBNjkB6lDn
D6gh1exESTGpDMeD2RXO/v54N04c6Sg9K2qiDo1v+Xv+io31KVQ7EB7hmQirf22VpCEV05S1FZrK
ZjI943PgcxruD3pjkpxtAwgi2SG1Dbn+fw0aOzGK1r0WnV1Ef19gfnOtlKqFtHmNXbVYYmfdmiMG
SEgCsLY8M/LP/xpuJDWwYJXFNKt9B21RMa01qg7wQgN0Ni0fRLCuJe7C5Wryt15kwDAlectlpx1L
tKtXXRQ9rPTBic+ZjrubkgVIq7WTAncmpt5yf0FvzdC1ZSAKgkElQrycodHWXKmwBk6djb36QLH6
tVBHpMCnyAZzZ8YktUrw5f6gN74STUNXg94AagQ0wS8HnQJL6EqXipNohVusfDeKz3qf2Rs/MbsN
0brerTOwn0c7suyFL/TGS0osShXWAixCcXre0EPgQdEi0/JOfo5d30qDclPBe6q0AJln1QOBauGd
mCC9jlKulzXrAgtRyrDwr1dxk/T7+2txtdmUyOnJk9+yCTJCv1yLgMBxLMD9nxADVx6t0QT1Gdad
4mySBuDBwnZffT9yNM4VCYg813MfiUrT/LhuleDkiNDdel2q7EsvPrQZajGIcY/u6/3ZLY03e5k9
rRyaAdrkqfXj8M9ke3WwssuuT9HztX6Fid9o/4cZoplGJgk+hshkdrYwKirQ7TGCU1gWP33Rwk1q
7PitBq7GBLPw279PUPb2TPBglPfnnTaawlFEuTE6KU0dfgUNmh5S2692wqNrviYgdKLH+yNeHxjS
R5XCmLQUxXF2ds+Hlt9Thiuik6W0WE64nQomUaH00RWpsrSaV9cDbHESR5YTLq+qzGuADrKOKjXX
6ORE3HUCqL93yDq7KTZDlY7TxrE9/VENAFvv7s/y+uAwsGy+U5PgqpiLo6ijFpu1ZYanYABVth4L
NxEbYYSxugWTX79DM4Pfd3/Mq2tJTpZ2IibrfCDAdS8/RSgMKIh6bXxqmiZ/90LIMUCHXfeTLQbn
zZuS8T9Pr1IMC5IgXrKguo6oqXLRsaXQCv+I2GG2r3kThoaI9fhEcOP9SCsHKe000P29SD3zF3qA
IeIa5aBB5w7I3euxHraQCMp/vo/4GRai3TKwBy8xCyQ9PClTmFnRicbU1G2ryIz9rRL3I006Yb/d
X/GreE3OmXhVRpDojM2PF2TrsXYLEcN2UdAedrOh/lWN1G0d3std6FIyWAHZK35kmQ/mHdZGfLr/
C26cM3Lnj4Bd6pnOC4xpGExOPFFzQomg1b4UUxHsY5/W0BpnBH+nTEmi/muQKsuZPEE0xvmurtpu
Kk2NQehmfJrKtqo3pe9Sv7acIn8VENQeoNS6vyHbNO0+anW/4TXwggUc043PmmY2tUSgQqjIzsPU
BFcJYWKNcAKm6YhVodrJc1eJ7rdCWdnd0ozonTMc03zhq5a1+4vIhqk73Mm8vQAJ6aJcfmHQPQng
Ki85pUYU1dso67TxAfxkurCrN+ZHy5XMhHIE+gvzc2W1IOzT1M9Obljr38zGgQkIR31dwx16Yzn8
lwEG8sLLc50MgazjHJP+YadD6Wn22JXqgIGPF6UnDHoH/2fsGUWyRzq0pQAldP+VULIyNgrPevtL
aQ30F1T03SqYuV37iMJ6M21F2UdLSdGNBwPBHFgT9EPJjebRFvLgqo8qWHpS9TIItgXsohVtEac7
Iv9dDQsR+o3REARGy5rlhyQxb7rmBlCHtmBHYbS15ReA56haUvO04/9MGH3hwp19aziSfyIZ0OCw
IWd3Nj2xKlcqEHVQ3DrY5Do51pp6V/0/gU/Z9/uXxY3jy/pxdsHxIPowd6dS6xb3GDwoIGKY+rQP
PJyEDl6Uxe/3x7k5KV0aqaEKQZQ2O0hIN+QRV0N+Gou4+K660JyQpadLnqvdwg18481DTIH6DT7P
CJ/NDwcKo2j4ID9xspypxUBKLbsjFDH1IZkwd8pqS31D4TraJZPeLsjK3bh6eWeQzyVxpb8z72dl
gNT1QB+zk1KmmBkYVsX5jz17X0NofW2baMk8+8atwG0nTwnRL835Wag9jIBD9cTOT7bia19d30o2
NVkYOmRJ/Bx4Relv6UcB5by/m7fmiYYfWBPSe24kudt/JZFqUzbhqJfFCUWFco1DQrgt9Djf6GMN
SB916f0/jsd+gkXXaC+A0+ZfLsdLRthL5ZioJ4PW8BFzgBpwi0HnHZ4vxNQapuhSv/DqwDKK/NYp
QVG0QczqckhhOJTZcaA4+Sip7oJkrF/ioMGJIB1qwNT353cdKdEQpGkDKhJteiQCZ69Iojc5MG9V
O0XqWL/aWdl/dnp4bLs0BYKEZGBhlg+dqsKWTUSCIVZpP4IWWJLFujpOsi/JVUAFjPiB0O1y0jpt
R+QSVP2EuZnyAP10OGN7BOnA6TIMCM09ZmXRkqXjFQKZWIkqD7QL2qFSLGw2+Szp89GPDe2Ej1Ry
joIOwUA0Yj+3Y63BrBqG8pcy6DjSKc10zooq2gy+jVUZFom4bJdoFYxVMPy5vyVXR5wfRVGGFi3m
hFRKZj8qj+NaUVpTP4ksCX91dZh4uFr0rgb/2PPThyqsAH/cH/P6zDEmmnfoSYEuQ9nocvkbkvUo
Hyz9VGSO/TPCnu9TidoC/LFA294f6urel9OTvAHg+lJYSf6Uv75giIqTfECNUzf0RrNGbiVLNlUv
ltTHbp0oWbvlSiQ4NObVVN9pFaMcfRNjtKR4oq1v/PA73EJqX63/M7H9SFatri89Abc2D6lRsFAA
GnATni2kJcYhj/lFp6ZVYmvVmh3cw7BGl4X+uv1taF2kfe4v6K29k0pyRGfc/Vcw3KopaWP4lX6C
hmA8Cd82yn3SD+hj5J2zpEN5vXt0TJgYUQKXE6Nd7l6Or65I40g/VaGuiU82Shn6tqlqxfp9f1ZX
bylZE+AMdpBWDaKes68AZiqAmcnEsFhXECg2GpmPu7GnfA24y3aZg8L5ptdheSBhaycLh/T68DA6
9yKi/TISmnsIUzUssqC1zFMRqujDiwK5r74sH9AQqjY+FEyxcq2x3N2f8/XhuRxVu1zcJC7DJNEE
oypj9xqg+PKYw4eCl6GZ/4vgSS88brfWmCiW65Yw3UWj73K8CpWDHvdC64Rme7JNHC3YUkoMV6Xl
188Ik5TryEOwGQuY9v8wU+ZKcQDFVh47ecz+ugSizsdPp52sE/pVOHAmhhKug2yqq23uIu4WjD5u
OP++uLKzRa2O8PaqxN4NNjaLVWKdyiQ2HmCheVujxcpyA6TQAh8bW+Wv+yPeOkQ0GRUiQrp7fDeX
kxQjEMUYi65TU1jOuasGLd0NIfY768jXIE+raU5Tt6lRGl7iAd0emmFBTaqcf/nnf63vwIxKE5Wr
E2j8ALMkr8K7sKJ7WFVq/YhDEysPRn/JcVbebhcpKQQHyi2y2ITGMRbcl8PG4+hkEcaKZyQ9lAcT
qZ8BmFv+x6Gl1qySBCYwUGF7g1iJjyKb9a/nGRAhdWhJ53Mgd85n3XaNAvFYFOc29DUEmermrIZq
u+W/eesCVe93tRr1o51WwcLIV+st+Q82mFxaGyz4HLqg54NZI8RXniM/ylBoUI1t2Xf5Xu/DEA2W
wj+EaVItPNo3VhtkE9ggpBiB2s7bDWVROJDu6uocVHB2qtwvn5AErPbIPzlb3JzULcb2xRZb0PKr
0Tdi4Ru+Dh3pnsvuoLRSNuS2X+52kfmmm6F0drZQ4GhRfBDuHwtU7vSi6ONk7G2CJWxTLVPUhC5h
lj0IPM+txxi30YX7+uoN5Kew4/CYJITAnKucFkNssAFxfYYxhfGpP+mYTY7hz0jtzYWKk3b1BMqx
aC4AK6OuB2zxctp+FSFVVhvVGZpl4a59wtrXsbdbdYvpXf1Uja3wtwSzHlpLUZBh3iR150pMfig/
BSHUSGMQUY3TYELpnrsPagnOST7OtZGwP+uBKbwdsooWYtJF1Exrt82ncIU+a4ueFsx9ex3k8fSa
1FBG//HGYmqUXHhtwRhJj+zLqU0JAhQN5gBnDdnUzZRLAzbLrTYh5m2PTVt8Iq4rFqiwV48eYzow
N5Gd4SPi7rgcE0gkQEzbb864jdrMVVqqD/SSpgk5PMUp/r02LAeUSH3JWQBTPrukwBa5lWd2zRmt
FuNc1DQfufzFzrcVcaBgCNila8toq0ZTlq4DR29RF8Eu+Z+XmhnTBpXNAJdO8+W0OyQ88kEp2jO4
puCFX/q9TUJ/3xlDulXaSnvwGm0JzHX13iNYbgLq4H5G2tqc43wGP4I7NhjtOSlR6l7nfNNgSEwE
ZtpRMQ69nTp7XcPZb0XN6dv9+X7Q3C7fBlntIdfiH+zLzPk+a0UN5bxLzlSng/c+VtIHZ6hae11m
fgZduKzHHTbCaGI1adA/Dapb/QgaxKtEhfbXY1urLby5TuT/9Si9v0T4Ve1aZFwekDD2V3rxOch3
itDchwhe3z5sgXovRBDX9y0zIGEBPM4Vz6V3uWXxqHQVjirJ2YzH6HsDN+upQcpNWxnIZGxFoiYb
taWxACc4WJWTrj3eX8IbXwrMF3oqlCQAks9ZH27j1bmv5Om5cPTgc4mq2qdAYKGKWSEaRn5hL9SU
tBvnRUOjwWbDkBnW5lvWJnGCYb2anWmiV0+1ZscP2GF0KF1OU4dbnJG/uK4fvJWanbYrrxsVsc6Q
bfoSQ1v9lCC89DpO1dCiE2dAN57s8kSpftqAvXc3iWk1GwCL4gs9zLhd5XXSxuvBnLyHStfSVx2G
2NoeJ/RIU533LUxL4ymOAzKp+8uqyTB3djJl+4/0FzYyPbLZpzgIF9nWQkvPLjhk/GqwmMVCwKry
bNWYdf8DrJSL7n6MoA59Ot3fYqIdF4+Sw6/vsG1xmnXaFeGveirEN3cKjGoHMc0wV0NBzUMCZcZw
lfCZHYDroBtla4H1XGhJJtb3ZzI7oFKz2ADwi88VNDFQJLOoGlQ1eM3S8A7gEModvXB1QwKeIyqq
w3qqS3vTIWK1R+wDfdWuCbf3h5+dz4/hKR/A7MXdAzLxLJ2IvKQGR+8igqnH2T7PcJeJ1ZQiguME
hL/BP/L+KTzSJ+ZTQJGHWhlh1+X3WEyeXWViSg4jyj0WsKhes77iZ+woUovYrn+niA9D5EuiRTbx
LN77GFrSoXi5aO2Rw8yHHmMvb/wEofxU+YRSRBqudVAN7wItr2iNJf3/fCUYFxZ4Drf4GJZMgnwJ
8J8K2Ppy2NRzLHqZI21xRRn1ld7H+d4Zs+hrkPcZskqQA/dWZYcQHBvN+RSnHdSzgir+b6tCwPr+
dt/8NSingLYAsGsp8xKwqeHVJGHXh6YWAe4iQ+ptuzbR3wyBtvYKOz9Nyla504mWZ8Q12Rd1tMaw
eYpeqB43C9fV7Lb6WBx6zhRdqGXyus+On1X0baekSnpo0v5PaNXddsoqhK1yT6cQQ9dmZWvIXSqB
hgLV/aWQN8RfN4gcGo63pCNS1JKB4eW+JFjmKRU6cAcRUC21AjUfV3Rpfhlc2O/3h/ooxc3Hou6O
6ATlWtDSs2mi9JS1XRvnSPkH6aOuJzDZs6QOv0A6y/O3eqjy72NvCue17azmXRd6jtITZjN7F9Uj
UPlFo/rfREON9WiQ82sbUHa5uQIDXP7prc5+b/UgVncKQhLj6/0ff2udiC+pbROC8IzJC+yvtDQp
p6YL47o49KM6vtWlf4rGqn3WPctbuApvjkRUySvtkB7No0pEhUtHZH5x8IWi7SbLt9GcJU/apoXf
xwuZ0I2TxxXErLgI4NjMgUAuHEjM6NXigM87mF304/rhETMN/1MvKhWh6k5PX2H8GyiBTKnTLxz8
G3PF84DaOTVjx7qunSvRRK0qLg5NmUYvbZBan+up7r+rSq8/3N/A65kykEoIicIIWIM5hk/kVWfU
Y9YdCJaRGG4w7xSZMB95sZNnIazgmUr5e6v5S9XcWdIFLBIkJh+ZC8mE/uucJ1ZmnWJ76HKi3uuE
T2lr46Qms+KFpby61ymhQpajNMX1KgUbLg9o44RWqClVe5jsRN0ODYb1mV9Ne0WMYt1UVf0w+OX5
/ppevdqSWEuTyYFxhlfavAlhkbfahWUWh0oDe712mqTc5oifvikDZoooh+X257yoTISaPR9lrrhK
mv/u/4Qb0wbhBVmKREy6js3elRoly0CDRvNId8NGhbovcI3XpukYOT0eKTnVnlXSZt3CabreVIta
jQ3hQ8VL6Qr7r2RxZPbIbR1yDOSDldqJ+IveoON+f3bXDxVnh94SpVxqupK7c7mrIixAH+GdfQhc
fGHee9D/KGmBD8lP1eSqw2oMoxAhbDdUxWPsaFmz6xEI81eOk2R581C0GOZ+vf+jrnddujhJwDeI
XxdC/+VvqoAHdgjqdYekpUhGObDEvduIh0dumUxfee4Q//Eir99iFlM86g3+Hvd/wPXi8wMkekQy
MF17ngaLFtnb1kz6g6r4+n/6KPR2JRJj+ucvimorWDdZnZF4ahk0/n3lW3011oXdHTr0Jb8nenKi
XuJswTIWTxDU+gepn7oYmcgDe/FI0tQEu01MAnyEJH+242HRoLhqacNh5NR+xkGvKNZshtKu1FLK
PgJl7N9Cu9FR/msGi4BR9cpdht/XuEHvgurhwHENP5mhCMDokRIQzCeDudbNPiLUi+va3qQqTMY1
sqPIH0KW9rAAwDTbIAyrseC07QouWhyBRxrSRj02qpJ5uFwOTpeugslLXiCcBsVr7ICKo+Q+goe2
u6Z9810r469C6Kt4Rbe3QrKUKqLxZli5aF/4oJyHLBxj9YeKuYL7Z+rUmrxJ6FBz2rDrrSfJ5VJX
FJAqa9WplLtJ2AL4pgheNhwykTdn5C6Kk1e0bnEozVz/CRmkhgeZZuWorbgf1GwDHd8y10WJGyCt
0zbZF0PRZGdiUPEnQyjafZB2lihSsiz5CrIhCoZdOvwvyAf3ychwKVtx9hoHGXN7cvcdIB1n7Ztq
9+QOoVatMAGp3o1ojN/ijkI5NuGei+p/V4Na9lCCHPY57rlvAqIU64WDgbGa0KTHiwU7p+A8aYOn
AeoyouFPHIVBSZWX6gLykejuPxpYOf1MarNHRr+ydfGMenb3GiHKWn6nldp99nAu9zYkaYW26uzJ
n14KAPflStcqu/+swboQK4oo4auH+lu89i0vibdGWZTOo1o2WEiWUYrRXB32AX4oZphW/2ORUPct
aRxl6zZyqJ3hb+D88JKkzReim4/UZna+aZsA+CbegJhnzkoREyq4FrFmdXD0XjkFDq7xq9BDiHQV
pYC0NFTix7WIUqN5BqQxaN4aERt5wIpWeUlM18cdxGvaAQ9QCp27tGH2j1EwIXSzskhp0Gx29WJa
uohlHDz/2fxaOLl0nYAqzp7X2Al9igRhfbDR7NpYOLx2q1SLcnTq2xaQqD18RQkvx4yqSj/VOFNC
+9HUQxNXzg8gdtMSyuwqcqIV7To89TxAcEzc2bvXoTeTNppVIf6O2XrkGSg9jqJHGspXx4XHbl4u
J4Qh5qX8JecvW/uzJAGSLgL5dlYf+LzZKN6foUdUEYAiTezuc6qi7F45JM12kqdfg6EMdl4C3mjh
7NyYM6oL4B24+MlZ5qmrS+LYdl6Nc189WntMFrrntKrDbaLn6sJQVwUB+gOMZNOaIA6HnXB592uA
jQk5euOQVlr5JYmzFPNxf+RmSPKgVNddERTf7r9qV5EMbA/yChYZ/Dj1gflzU2R205daeTDUwPyS
R2n+COJaPGt5Ov0RwkedHtzr0rmeVZAUGnzSRk8CUSWMfA78irpMy9xmNI6Y3lA9RWfd+gFrp0Nu
1oJEh+167e/M0KyrNcHt+KuPkHDZjFMjQmkfoiy8uVfrbqH9ZQNrB1lHUjDnnk9JUxNV2eaxphHy
OJGw7JrEEBtVa8VaG7olYLv8bC8+awB8DhhU8Fh0zQkqLvd56ixwAFVgHKvONLe8B/3vKNEqdTdh
nJhTxK+jL36AsNNzlsZoJP3jlsvRsUJDSoTHD4rP5ejGWAeDinHN0TP5iFu0yuDzV/2xMk30zVGx
TT8bbi6U3f1hbyyyI2UWkaYh6Udj43JYsxx0p2sd7Yj5hLtOVSesTgmB4u8k8DPlFFlIBt4f8Spk
lAoSYN+gDsiu3xwxOQZ41grXU492OGonpzCznTqp2h4hD/03TpEuHjk466CdbGh7g1JfsYB0vrHP
0Jvo60KO5P6e02v8vgaapOnqsQLd/y0dWv1VVFAJMMATD3E6KI+J5ZfPhSIJw/fnfnVrgdFif5H3
hIlCzW32XWttk/IfXfUYj81Yr3Ahnd60ykVr20c0daHFd31VMxqIIUQFGA8s5+xA0/Prc+jf6pGP
VarfCnQToHtrq4AYd5Nxrz3Atcr+lEjPv+JgqfWPgzZE/7zcl79iNmejA6yOSoZ6LCvPP5u5xZVZ
2JOODYw3TN9R/jXWRer7FaSvzM8X3qtbK46iAsBy1OEA6M7WYExRt88GVnxoPZo0KOjj6qIBzqNT
YIcL23t9slCfBI0Hgl4mwXOgs59aqWKVlnYMlD7Wj63iYBKSp/4jjoJWiIeD0fz2RDyFz4mXt9nC
fl9/ytTsTA0UDJtN11N+eH/lKHoUjDlWn9ZRTB7GSz5q5ONmbMPxxS7scENvwFxg3N8cUUJDAO9L
/sLs8nDMvnVzaqdHPUuLbYLHeL1SlEz9UriVte2Epv37bpLfU2LiRZZK3/Ld/GuKRotuARKu9rFU
oVjqU6+n2xSAsIInUVMuDHZjN+FsQxcgxKNoMxcUt4RiYihva8cY4uDLoMfWK0Lv00HrpnIVK1mP
4p8Zh5u88OyF1O/q1Mr+DdBZ4hpsAK8KOH2HlnyVTsiB5b5R75R4UIiM46nIoUIiErhwbq/2kco3
J5YLAf1awBCzYqyCzROhjVIy07iQTkXhI9o78TEEjf2YIDD0rysLdJBrkD4qpGz65bPxrCpCUg6n
r6NpRmJXlHyZhRs264B24VbNY/UciyB8V5NO//KPFzAjE0nokBGkLbIxO0BuJ8zO1Mbq2ESN9kWx
Jv0lBgm4jnCSKFb3x7oK4hgLAI/JzQuYBxj05WENUm52NzSqY2tgTWT6TXyoeM0xrenABajkgist
KpequDf2Eig754eCMVAefTaqH8JyyfxBO9ZpY/rrug/FW1Wa7muHg8EW7aR24fBcPzMAVpBUoXfC
VQDNfHbFTkHoWAJMzFF4RvIV2wWv+m0pka1yZK2MMt/KCo3o5JlSUCcF2vOIBo8XuNSlwnxRVPD6
09FJgVAAIUuhuz3/Ndg68WkFznistNzeKak0G/XH34RtS/ftdUEOzjANGmrJ3LsS7325wXmTtkFl
q9PRp4aQPmqTRXLeKV651/qMyi7i4k6/GXTUF0pUYao3ZSKcwaclN8YRdE9URO/3j9zVlcUvQoAD
IqiUl4Q2ePmLCiMB6owr1rEYGh8ZH0utk7UXkiIdMeFCpQ8pbCdc+0EWNvuMzNt5u/8Drs88FyW3
Fm1MgClXsOgxdUaf5tlwNDDBAI8O6mRNFyOxHqYy1IxdiJFz/wP2lb5YTJhl5Tx6cNDoYZOpfXTz
9Mu5c2E1JvmC/9Ki+jodE5stsI9xW4OFXwkMEVFgSfvcj38ObRa3W9+f8giVvCR2X9UIhXF3U5hm
g2cEU7PVhRt9fljYEikBIRUggT4gPTl7nQc5BEKt/YvfjK5RPw2ZIHEEStXU9oOTC4QMFT0NDErz
g2+p28mjwJusptIu80fRBA3QNO6MaenznR0ZVosjQ4DEjUHQcAV29KbMRVbLxQeTQt646ilh1w8B
iIlqU1mI/HWjOT6bKrapu6IbtfQfk045PsXNjyyecPxK3aymu6qyLtpT6ejFPmUbLB4DoLy/u8z2
91rRDcnOHZM4TleJ2mfFI+pYyohGsjes0ZbxkoX7TH4jf6WBHz+I7AQGPs+hxmd9eY6yJBZeICL9
KcHv7aGBSzKuAqy8lp4HueGX48D+oVOC5j63yNWjmzTuaNUJcBc7EZgHYjo3xCvUFWx7nWTYRG+7
NMutdRZOTboCQALUqRxqoIj3v9jZfcl0+Rmyd0HF4YbfeEtju9Rz4TzFJo5Sq1Two1dVid4A3FvI
iwvDXR83hqN3AcKRFiNMzMvVdRMTsudgOU+toQ07Jx7V/NEQHr6seRCvyyQcNrZQrY1So2+0sLO3
xobZSn+TYg6CZ/Lp/Ct6DNsyLYYucZ4EmT6KP5Su6EN5vfYIqtgXDxF5n7sKwjF7hTiJTNL9lZ7d
jXKlwRkgak4bgaBu3jaGbhV1Iwnpk6hRdTOgcWy4sczdJDAGqMZRPNRBuBQO3JgzPBVUxulz8jTM
xQhULnwzVhr3iXQ8KjeJHmF4SSNp3FhGGB39usdvCIj1F73qVW3h4741Y7JdzGAAK1KZvIpFOuSr
KDY98ZkWW7tzk4cx8vRnS1HPdRZ0Wyrozu7+Ks+RBVAAPhzPCUdk45zdvtxljHf8YZrG8VmJfT3a
jJFRO79A66lvuWmgfe2bnSt17rrOesuUePS/DVVBh5I+TPg5dRLzFUvUJPkKOMwY1onpj6a9Ggc7
88+N1XpVsZqUSW3XrlKMezxJpiVy4PyLlJ1pbgSpL/PBoJMX1F/HtOockTuNqj/hXZdvRzdSo7Xu
Vu5zq4SjWPge51tEIYZWC+kNHCMWa95UVLR00jJKYkcfg8WtWkc4oKt5f7CibsKxOFK/tp25VAa5
uvqYGBET0A8DwxpgLpczHIIpKQwBfKy1I9VfaYVa22/0btVWWdsR2jNvTaorDU0pb6DZlfQBynHr
WhKdFmC788+DSUumsOyrYjTCB3r5S3J3wHyQOv/ziNMfxtiumKZNkat9Z+2EGPt98f84O68euZFk
C/8iAvTmlSzTvtUaSSzphdDc0dB7z19/v+zFvehiFYroxS4Gu9IAUZnMjAxz4pzaGtu7uUBG7BeE
vg6acbfP63tj/OM7IGa74JgmaiNToEaxOq9wiBQoL9fykwN9Z7jjI1chrKbgid2kry1pF4RL+pjM
shzeU7dVvjcjE3V0e7WWsbCxRIBN82C6H5OXJsAF1PS/SmvxYDhzggAq/Hjq74qgVotXtNPMycOg
2X6rwigy95miIXNL/SjS3vJgXIzjNA3TyaiUfrq3gl6WvaRt+uEYGnk57EM90iKvU+XwtSXEjw6A
kzv+IHOgn7C1BTA3dGaDKtc06HJ7h05f0bnkD5KO0CuEhPycdvpWkXF2lUtDMU13EpB3tDEHML3t
Xh/HTHkDpzzdN6ETTq+K1qowizIVrO9G5BKtn8m4LN/kCOSaq0Q5QzC3v8fFhWDsDT/9nkJRjbVW
jwSCnFYEG2r0BP+0rBwMdahfw1qTXlqUCndGntflHcHkVlV0lbZx+/BV4gjqTGoxLC8O6odLry3h
mLdG5TzZWr14pZS2920hkOvFPJlvKZqEn+ygYJGAj8qFcMCCYWR19AsH8g7Io5ynvjDsXQCF81vf
GeOOiBP939ubehH9YgyabJRoWBwcjWs3k060x9qmip7BvS3KXWrEoNnARcuau9DanKnJyaW9q5O5
EwKUFkLWVjfL6S42ouhR3OJs4+Zfbji/CKQTbWSxB+spmzawaX8zn/Vc2I3x94x6/HdSdFrtrRDR
Ujprq71w4dbFFuD2GIemach05fkXJtqbYmb1wufS0LpHFbMHWprxgzlOxsa7e2EKFjTmtRj5E3y2
ZCvnpvpoCMizTPWpAdP40qvx9CLVTYxIKVMlt7/s2pVDEEYpjr4BaTDNuHW0PMxN2ANoMh8zJ66l
fdfWzn7oAsN0Z5Pr7UpV59zDbgtRsR5NP51itr7c/gVi3878JyGVIO2l4srVMdcjCNPY9FXdZP2z
HFlmucvgss+ewnrO59+3Db0TJq4tQYrmQG0naoLG6gvWIcN1KUrwpEMAyL120aynaUREY1flgfZl
LuGHcetZqSKSOBg2vHBUc+nAu0sN3GUC2pS+KT2g6mf0ihRyi6wfkUrUSzS47cSgR49eq+n86MjX
ka0C0PIjCB1tsDYC0Yujz45BkgppGkU/kM6rdShN01OaZTiS6kj30LeW8gqVkPIQwDH6b99IWxid
K/Z43MR8CJ6GJurqOCpDqzQKoiTP/bCUXqYH+W9eKnV2Uy3/klelueHCL44/lWgmCwQkidFsAt/z
499KiTEQjnbP9gLPZBubAW+NmS6/SUX7b7cPxcVzIWzxXIDo427TOT23BQ7GSWD06p7lulGflWSS
Do6dBI9KWKuHtjemf9Vomjc+4IVR2tEg/YH64LaxuUqiRgsFe0SOIXK0FjFYBSWfqY7pUekr8HVA
fCxvSMv01+2lXlw0YZWoDQISSks0p8+XGsyliqR2Jz9XygKiUDLi+Scow+j+tpmLrwdyipiI0yJ0
gnDQ52YqemQ68hPKs9XYiMSqhZ4/Er+ab+poKfvbti5OJrbEgeQ2sypqeOe2mG6b5Bjt3+cp1osH
7oB6QHJleTBiyJCQ3SmqH7cNXlucqBmixgGKjMTs3GAlx9TBkgHpaViuZJfTC3n7AtDqHoaTceuc
vOODzzwWKT0vAU88GwQicnXTmWNlzm420pclCHV7lzSUh3eTk/S0exVGape61hwImY3mR1mZ6QkA
EMTBIZwQhls6aHFAzOugARJO3VcNpFLl5SZTSzIT3qNLnc2SfsH1b7VMm6Cy9D/tlHMU58bKhl8E
bkFeHLK+QgJ5yPr8x5iO9tdm0ogR5XwG/4/adVz5gGIlhBtu7/M7ndP5ylVDYPrFHAm7vQ7sAwgt
wDOEyrOZmnLrkEM09oIMFOnavA+1yI4fDdR+Xqm1hchPhqH+JdEqVN4TndifDmmb9w/MOlfqfRpP
NqWmxLAmN8/Tlklv6Lcc9CZUNf1RjlCyFfuGLvr4lGfQQbTeDJtvw8ByrJb917Jl+34SCSvxLmi7
SdrwdmsUFWzqYqVilaSLsNStsqkaSrSmzMaUKeG4afa6mmggpEDJe2o9Wnf09ct5R83ceAFpmIhx
TMW6z7Uw+BYa5fzWjvr4m2yLcQszcLJ0l+SLeVBlKfMQPf739ndZea7330qsRfjDDcc9q+fnf4BL
DMbSpvLNTJFOc5kPL9CoogYPamofBW16VxlBvnEY1h2K/1jFYVF+ZQqM7uy51UlNYQaMjNKnv5Td
T0TzdwNK1o+CN+BJ1orlR0rVFl0y2XiYwiz34hmB7U+vXLyAzNoAkSLNWz0U3ZTLpcxIpN8A/3Oh
qYQvcbSzn1pfTS+aNnc73s5go0ErsoYPt0AsnMye/1JjpBi/RncoekYGXmutP5Rmsx9puPONy/k+
itTv0dwv9waCmW6Rz8PGCyX82LlhDDIeySAXkz6s+3zHHTSye6UtR5/NHe+7VgvvcbXSfqrk33ll
txtvxuU6RSlRtHxUuj7OuukDUB8XWkyD74xgcS2TMZ16tqddaUXaLtSy5K1FAPltdPqtmuI6s2GL
CaQwjq+hnEEN9XylTC0o2RR3s18FzvDQoyhOAVN36Chmync5kNNDlaU5Y0M1MXEi2fOuZcLrbpLU
rSRr9bb855cQ0UENQemIFsX5L4mmpc7LsZv8YJrVPx3R0Z2hNYnf1rWx8XnXofC7LcFSQIYM7Shx
z7mtdIglMzPa2XeGyaGAEC8Ls48DLIleulh25GYVkEw6fEXsuLFRLX/3g4LIRDfQjbmPSif6Tkjo
5F4fJPWrVsHDuIurSZMe0nzMfxkGHItuoiqF7vJJu9Ab+8D4fvtGXtsvWHyAE4gqPAj+8zXY9lxT
vTAmnz2lDTlXAGSQaZ2rIyxZzUbwdHkhLEGKT5YkulRUoc+NRUNdLh1jm75lxQHkL02Q7pd8QdNy
sDqkc2rVHremTcQlO7+E5GS8C8RT75CJ1SU0wiEDwNorfo66oKdq0rAjrw1nV55l+zFqIuVY1HBo
dqm6hBRx0mkjNbuyaFAhlNvFDkNetwo/MmjsTNhuVX8kE9onqlk+5fksu2Mlm//GcTl8vf1FL18X
erEkNbDA8EEvxqXUoKmXCC4RX+rsYG9aae61GN2bSuMcpLAKd3YE/ftto1cX+Q5lAKVo0t04/7Lk
NRAng9fwK17fY1Ao2X3e592LsXTVvuA4bdy9y2MLWkP0Vzm5iAtcPCSdI2ULA7x+SFPsxIhU17pa
2Ctv8zQYyufSe+45B1b0c8WxFWDM1eKWRWuKtNV8q2iUiBESh7rdCPVA4+L3KeqXHTlvqI9JvUfq
wPqSx5L1ac0Yh9IJoRwUi4AauEXnP4LGagWLkGb6gFSU2NVhdT/OYEc9Iyzl2e3bHEoHY5PS4eJR
waxtURRXYBkgdBAf4kNJLpegPDUYaPGLhaEIkySedi2iibskkQzfggzr0WrV+Wijw3j3yTPlCKv0
AYBkEruvEzxutCRF2mL4sFMnvxC7Sx6cObDe9Eot9mOMPNF/YQ+oEXx9tAMobpwv1Z4ne+YRN3w9
0QvctkWvCnBKEr/YQxkdG+RVN1Z4cVVZIUEJ2QPFTmCYq3AIeh1mVbir/iRJ4/eiKhmmRTvgICkN
XaqoGL43YOa2RsuvWIX1QAxtolJCqUjc5Q+fNM2XMQOzLPlzbH13ojDwSkXpd7moRgjxoT+53LVb
uOqLC4sLJsmkxY4KBf54dY7oKWTIGKqSz/BG/rvqTN5Bra6+D4Nlfb/9HS+PrDBFQVfUF3GEK19k
p7JOijdKfmDG8mM1RtVRmyL91GgoSo26TibWDWScUP9tDSFcNU0fG1ieYPFZZyHlUPXKFEfhSYOL
cP6axa3+1TFytGUzJoZqCGYk46A4OfM5xciY0oajuvDComT/DnLFWYnX5vzLznUihoCb6KQnVfmv
Xcz9wzRZ9RsTurJB8GVv6ZxcNQi4lolHUa9fM07qkyONTqVGpykK88gdVNhAGC36Cbll4UpyZmxc
mCunSFBbYolqN6Mnq2gl6xotX0LN8ecqDlviJoIJT+pRg3NzHRe0sZ/XzCFXAp/kOwJyXVUdTGQc
Z80K6NNq6d6oaba6shrId2ozZvVnn1DEEykMUozkdl5CLrLKRrMzWOjEwkes3PXToB+6DlJRz4AL
xdiZbVXf374pV9aHSRIjQjEB2lXPz0uVmhUBbByeKqNn4F+LBumvJiunCbhU/c9tW1eOCqyUzFag
YUfhbD2rEtGd1yy4HE5N6lQ7Op7pK7C49NjNXXIAEP7nvzDHPlLj1Uk4140dCWYCY8Ztn+p+SWCK
TDr9QU2a7hAqxiIxtMfAzn9jUcjLgiOhqLW6fBAp9o2SZNEpU8u085owj4eHNiksddcsRZKi/ZKi
tXPb6LUvSFFZpDvsLq/l+RccIl1aUvqjvpRkkvxco7ZZeOh/zd2BMWVj60m+8nTg3N4hUtAzXAAp
wKe2Ue7k0QkxXVqeNHOk4tA4vXRckqmunmFgek5RKNkYgrlcpcqt4Fnm7r+Lm52vUsmbmOw5j092
o6I9ACDX8Mpm4qVW5q1reNUWvhvQMTXKizq9WiopGkR1fAqLSL0HUa0dwM73zzBvlBs3/rophi9k
jMGisPJmTWfrs1Y1LAt27XI3lbK6R2bBfHPkoP28L2MPcdX/Z0w8XR9efXmsbKmW7ehUJeNYu6U1
zJ0bqmYi3dlJsdV9uDwoWKPVKbQSCG7Ww/eNpPSOpLG0yhn02etDGwKgHGVvJMzt8mWB+eSxwF18
++x1eMd84mUEuuhiCFCpw0j0l+MT5eX4Tsl65wT8krGlSCq3FNOvfD0KHmRajPlT3Vk/DpXJtOEY
qfGpZ1nfnUoDJxNYgjOizPTPpju8CRSucZ54FtF4OP94tTpPeTMu0WnONf0JYSnpOetG1RvndiuT
u7YsoEoWaYaQ3VmzZEO/k1EalaLTEk05d61tdcSy+7ENPR4GK9pwYJfPgmDgYlgEAlqo6tYHJeFc
9qqZJqcGsogv5lh+HyNTYjClV77FY99/vX1ALgO0c3OrGH82y8iAeCE6FeMC3An4Y87jM47OL7s1
61cnZODpWztWDJ6l/KD9besbi11nNFKMyp7ThsnJHOKBeoA6uAHR0xdpbBbUDvR849hcs4fb5IXn
5lO8FX//4c4XQcDEJu/fyWns8TF1Eumv0LYG1Adn43dDn2Kr+nbVIDNGTA+K7s56WrHs1LLg+YhP
w+wEf8mTWjyXZlh5nb1k9yDD+8+NVcHxxeQ6Q3Q0yaBLoXx/vkBH77V6AD940ikoa27L0Lz83M9R
Pe6LXi2WO6evZetxjKcl8WgmblEoX1svREGCsBnkOyjWc/uDZHVhAKjgZFf6SKe1In6ardrPC7n8
h93YanNcu5zQYwkAtYLZ9XRmlkmxFrVBfMqqZviajT21Dg0I470ZLsUW8exVY+hFscdUsZlPP18c
Td2BSTE5OpVS0PavTTfU92pZzdXLBIJyo0h/WUIGf824FjOBPBqUxFZnFc0DZQSHm5xymmgBDXL4
+bxpig2QU87SuZC1ZL9skEeeGo0tf5qPsdurSvo0kYhtBMZXni8xQ8asHKDwSzqsoiiyYcgqLo5S
msarFjoTHcEocA5jwMmG3qSP4jtKa2C2bruIS7EU9kGMdIPDUwUDqvgqH+5s0OWxlvVdekoKNUh2
ddDN33UzaDyzTR3d1fH7/FOZKS+3cVn5xVgXxA6d4bzMSz88d2q1NVUgPvRZCZWfBNSXi0sEIRoM
5z9Jq3KL8a4gORW5kc/ekFAGc3Uu9vH22q/cJkRCLVo85N6UClZ2wgk6BwNY5EnVq4kEXYZIflna
DPKWmZHvvm6tt9sWrzwHeEUSD7pCOtxzq5hdTXne4Y/PT1mYB4/zTF8XgdYFlopAXf6Ja0f62gZK
y9SZbW2IGV5ZrEA84py5ywJRcL6pqRkV6bTAzakNxalu5W72FDOukfqTCvi/zE3ffOUr0hulDC3I
uujxrSAFgzzQzQV9fFKTvB/3Zc3UqwtjiNltHOErK4M/jZIApKgkfOskfcqUEChllZ+qVJdDNwU6
udObWGAyjRp1UbPdIie45jyYFqfEBOAF4OJ6SrFPNKOBkSw/NXGgHhqL5vXcLuofqovhQ6cX8R3F
t86j7a0bnujLgRVdkkOiSPP32yfqiuewqfETP5FVg25YXd+hVsNl5tueokZ1JEqlSeLFkAoCc2it
UyxbaChqqby/bXW95WB3mY/Ec5Lryozerm4O3OO9RbV09mM9bI8z/859Evf4zmoc/lipE36WgV0Y
hPaCHhs+ikBoZXBpBt4iVkpfTbMfpyTs7stxaSaXfkv/pExO/MnIXhgkkxf9E5EHrulGQNGFOfo/
qq9Bvl3cRTBG/IHzSGp3bbpsdfbER/ro8IQx+npEfxSgAeaK7f7ggzMqgw2Cd7IfLGmW7Cik5u1X
ybHCaKfVRbZseKFrX0+oNIk0j47xOuTuVbvTMhCvfjU3nfKMcGKePcHmof1YknDe1/PcbMRN4vOs
F8hTS80Hui9e9tXnq4dIcaYCIRSGDxc3MulqNLJRPI4DGaJXLmTwMnNWP6naLMc+dqC7vn1g19dE
7DCEC1SfRdxEeHG+w7VRVdVQJYrPpIqRu2qval/hTcvuFsGz6A5Sn3wZdCf767bZtQ/8j1nyUmZf
RDNldTvDpTeGpZsVX65rpXCrglzLRUlF3922c+WL6hAciCyUeOZifGrOGbeIq1j2F2vU26PRtc2w
66FTj49xosrfBnU0P6s4wdpE80IQeFK2gMTjfEulLkc92ilVHzZlXT+WYdlLuSslsdXeK3o0NC5l
uVL6eXulF7ASzLKfIA5Q12ZPtVVdQVsgM9f6UfOTdim/RLKe72TYqApwM/XI/4yAs+uMGA6zHu2b
aWQoUW3MjejxyoWlOf5e7hdzRevjlGit0qd1r1MXtrLGa20zuJcjGlqukZlbg+LroEGsGKy4TSMQ
0C+qPucbjZ7RVCNcq/lpMC/Og6xI9a5i1rhz0gaiQcOhdtNqVvlUO9ZWkfHKAcZBcGWAdwAlX7Mc
xVXuVDSqdX+YtT7fMS6Q6HunC7do164cYN5uZiLf2eNRJThfY5GpNdmLpgMWMhoHxYMkOqJRG+in
cV6Sn/THaufu9km6uq1iDo/WNZ5+Df5vUoleeBywtHEM52MbVkBGO2aAdDfQNOmpW5xM2Q2THpyy
cdmCsFzxiBBwCQA1lTjaCyuHxLRUQddh4n2BwfR3BWyrOU5FrqYHeP7Hh0kai/m+HZzxq9GFJAOJ
AUvQ519x6E3JOKg64hPXCRdzPtUAjFXxGf1I0sdZYibIhbqucl5zuAmUp0K1IXa8ve1XF06tDiIJ
SOAYOjv/0nHIcA88qqpfNZGavkjBlO9aGVnbvZYNo+WFcbyIALgojZ3BvyyGWiLldPtHXDtuND7+
/0eo5z9CUuFeW5RK9WtZ6V5BVOU/c8oje7MwWnQScm1j0VeeH7wE8YtgmCBkXL0DtQVpX4gMl69K
IDF4lbMBkrxZ/ZZ0NAn3VZctsKrpcfjZLr7wHbwnhMcU7ZlJWEX93Zx1tjKkmh+VTfs7gto5eI5y
WZIOMajR/BDMif1LFRNnn99gnnmSeQ3oHyHiaoPHFmB9pWs+NeZ2z2CvcwjAYmauai7xfjGmLT2i
aztscYxFSv+uUHBuEA51WnRNq/t2qbRPqTMOz6VVJszY1KmNYnJRRIwGULfaEoK7ahjOCRCGgvt1
HbulSBIXVlNqvjSWyiFGitIdx7R5duSRGeYqDkqERWc1yjae/Kt2UUUEOUD9i0t8vuBcnwZFDxvN
N0utfZnmfvo65AMNH7Wu4S2hKztBcwuT8NbwybW3DxyMSCFxXyBKzw0XSASXVa1oSBnUy7Cr5sGY
DllYjZKLoHlebDipq+sUPBeA/Uhx5NXVMbosHIH76L7ZR5mfVtLyhTlTO3ALdam4rE2k7cuIPtTx
8yeYV4+RZTykQI+dL3NR06gEqKn7FeLHRynpktDTnbY33Th2ChgmMoo53m2b19YKkQPBFO85KE7h
Oz/mAYU+T0aT674c6y9dFap+V/fakYTSEN1tAOSaNP+8bfPaC08uS/kJlj2i85VNCTCaFhEO+3NT
JOEBgFp2CDpUFw637Vw7NmSqwEBIGcVMw/naYDBEhnewADXVkvUHGSk185ZxACqqz3I3bVgTv3qV
cIgEB2wYtQcAgKvbEQaohitma/qM2QaPatWX+a6cyue6aU5SlWRHBa9oP0BUrLp5EFQb5q98SDwR
cwA8cdTB17zMAIhQNLJK02/naTKP0hCYIayN+ug3xbQ0d/CSMGan5/G8pdd+ZeGcWeSPQeJBD7Xu
EgXJaJlM22PZ0EdBVKztgkSNO7ergn+JMszEDUOVEtc4lYhUTGWsy5/3TII9lzImCEjSkdWJSmDq
L/VctvySadXjkCvIFkoTzY3IMRbIbSfIleijblFIXHnTaVUJmkxCC5o7K7OKTacPLlLLr0dNjve1
oaWDq9TOv1IS9qpbmaO28ZWv7bWAbwnHj6rCeuJv1haZzxxbfi+NYd972ZREf1d9kkc7eegD6aAV
cysdHX0pkV5uLPVbw59sUVpcWzelbIEUFMjE9UMwqeosz5A7+UmTN+7SjaYr1VPUuEYSfEUgOdoa
nr52uD8aXAVP6OZ0UjYHpi/3UpnsO0AjX+PJkYe7ALjJzoaAtXCVJJTq/addCCk8nUJghsBrnVVF
sVHbacqKmi9cRFWFdnYLy14P1sHTw67fGFW94hdBz9JTBvApxllW/kpTJ9i19cDww7TRAxe96Vh3
C3uYNioTV/wis6kayDHoO8GPrDwVVM2Q1DB37iP9WS/QRMDU+BZNFbJA8aTNjf/5PRTgDYZWhNzA
+rTocsaE0KIZfjnDm/sQR7bVekFl0vlM6sLeYMe7kmOJYgvTELxoIKhWm2jpYSLj6g3fLJhs8uIY
WFONIubXJkfpz3B6+TXn3fkKC+K04YWumgZuz5AZJZ8LihuzyCgQjKbuTzy3QNk1ub3XU71I7lUQ
R82DCiEYA/DRHP8j8f8/ySfxrp0Izh1KWf6B4LS4RB+echQxhjbtOsvXIki0UR5KfslDrXtzbTUb
gO/L+wiaCukQjg/PDSHhuSkVCZFRjxUKMXLYjJ5UttU/cOeY8yHLNKPf23LMZLdcF7Rjbx+mS9ej
Uvxhhxkb5LFdf15bmvpuJJHwi8IMBYVdmO+gQtPVv4SYxd1idNHw722Tl9cFk7AncSsFv8q6dqlo
eR2OxgBIt877p1DS49yrSWI9WYqjrfbypQ8Ago0cOwS1wEouYiPZWRjiz2LTV4cy/h/FmpX2EGZO
vUUHdW0fIeWAq0UA1gh0z7/gpHaKGUI67xv20hSHNLXiZZfMlmQcTa20dqkZTFuULVdODXgXyqFg
OHnE1gVuu7fM1kgbx6flqtWHti7pSiV1YgqoThs8VvZg/2FKud6qVV6+mqTB1FvIh4X4zZqTi02c
aeoCGg3K0nA8mNfDQ0x7Mz7Ybaj9zlt72c2jssSeJEe9voMrNt0qQlzZ8I+/Yd2bqtUW+u4wjE+F
IaevYdvFyT6t0FTd2T2M6/q8dMGnXaHI/gG3i8o7Shmrb2yPdtcPcKWdeHKW6BERo0Hz6thJNddE
qBzmwKRq3GTOux9B0vUbbv/SGwrrEIPokE9QgRAb8tEdzWTOJSWOkxoYyreZQkDgEU6Y35pOB3Qz
FckXQtQS0YBc23DEV24st5UIifI/qZS5ck9a3ZpZppuSP1GOedQlpsPz1JL+6gAEHW87h2ufVUh6
ESHATnBBcZMxJroUUxqe4JJpXFhawi9OEsy7fsn+UifH+Hbb3JUrZIqWgiARYeJ3rTMNEEZGJSuV
/KyIkG6Fn2ia9zmbH+91RNGn0G1mwGihNZkbzdwrjknM2GMW6kdy41UI1vYhnJJmEJ36oJrNQzqM
oXXsrNj4LzaU6i+EmmTBlFfE7/hwbAatSso6MuKTggTukUdmgkOTWa3MXob2GBsSNfbbe3rtE/Kk
0AyjvSroec4tNvkQO8mkxaeOqcXxEIMQKI7O3BjRHWMEVnOfw2X8dtvmte9Id4gAnoYuacvqcuRp
AH++DlRY7SCXGBd58nIJeQ6j7Jw3szeafavnW4LD164FxV+qY+wujfmVUWlhvkSt7fAUMQY7uQne
8F6NtfytbZhZvL3Aq7bQeCfPB2FHof18UxPqcxKwImDz2Vh/kVO58gKYb5xd2Y9ysXFmrp1Nwi6+
HkMfwObX9SELdkcLAqRTqnb5b1lJy/DYZXFd7D6/KGAixOjsHuMHwuV9OJtttDStluaOn8XWcEC/
zAo8retC7d6Yl9b69nlrHA16BajbEjavzqVmQPKgSLLjD/YoQy3aCnlevZOLeN8mWvTPbWvX9pBk
lg47SwMRIv7+w9qmoLKijEjDN+jvv8AiBQYIVFST7m/bufYs8BC/I65wm2uSEDG/Zad9Fvi0PYz8
zgmt+JlOif28KOBYIWyziwEoFMSIv0MyvGbD/LVQgOoIaStVW0jpV5sqy4PNZEwt+eni2PQONYT3
oAMoH8t2YDJ9cuoDWxwfEWdJ231etMX32+u/dvMFNSDnVLCkXNQMwiitggQPHvVV8Bww2PackrM8
FcaS0X1A+K5tcm3jNl5pYSJdAU4SCgxmPSBCOv+6eqEgxRrEjq+Ec5M+l2UTuC3KntoR2Rkd9cMi
yEPbhQxOVR9pmOUvgYFq9KmAtOLP7Q1QxG08L5RRIgNWTP5AOkgF8Py3hJRdh8opAz/PEHtxG7b7
jqn5KoA+Quke5MEJj6GSdmiuzsZRAhSce6Slyj6gbTZ7mVWnu9ootgZvrj0DSEtx29CkA5y1ciJh
qxoLTcCAmaoy13dTm9XjfZXKMTPec9jfSSjE3t/eiqsmueJoSXMS6Ame7wRswn2olrrlT90CDZyk
1d0zP2+095o+aYRmUW78uG3yfQhltfvgdt6xd+BXyaXObVZQehT52JvIoFe24keyg5IxJ0NSDtSX
m9ZlyELV3DKR8saLoiGEt1STf6bLFLwFjgyfcFpGxb1TB1Nx0qQe+Znbv/CKg+Bnick2cnhigNUr
FVulE2hGGNDHqZLadea8d7yZPNrvBlVKUIRUjXxvaJltfDGqVvtkFs8wJsV3ETryPSDKXV9QGHfa
Ma2gYZzTqP5LT8xadlNJVu5qBwTqIatJee8CS7AsM7NhLofbyxcO6MP3EeZpf8PPC8kHTDVrQDPC
VnZIiBU8wyJVomOn9sHoDUIWhAYuai23ra02G2t4INEBF8hA0Zs8Pw21Ygkhn1J9rsq48OY+i/aW
HuUHB1DFnWGn5b3DJd0xxdRsJCdrlyRMi1oFkYiGaaiAzk2b/dyGfbSoz2YXJo/NVMeUSSLT6xJH
s1yQFfmuqjr1uatl7c6c7c5FuqLdKpqsriC/QpSJ+A9gFuaL1s6oiORE75NBfwpQ53hteygkgpjw
K0jL2VNRHNuatF75f+Y2KZoK7KdAJqnMBJwve3DIdcu549HL0+VP3SQ/RyEBnE6kR3nW6V6yJPbd
7a98caaAOTCaT8sQ3CkjIyubcWdLIZjq5Hkspfgx7Cfzb6c3f8WOk2+UMC+2UwAqxMIYZmJr162d
WQt0uRnl9HlJywQVZyWo6p1WjLMJS07Y/2JIs9vCE19bnSbmOAg2xZsi/v5D5NJXQ9vQfUmfs6Qr
7pewl9APGgF9of0Wfvv8Too5LSbFmTYApndua4jsto0SM32eAjir7FBRfmvgJv7WinjYipSurYvx
G5iCqZnw7VZ3s8R6HupKyt2soC5qDPoqttzfA+lMNpK7a5+N0BnCO7yPQB+eLwvoFC45yDOcTiWO
fS8/x2OSHI0EpZZ9Eirdljj05TXA2+BxsEkxT1lrEGtaQuDX8tFiqqY/jDixf9iB3QYI7SUdt79c
oBsA6rRFlXXpdjihXEEA+FSjAcKIrfhwWmY5o0RpW3xBZ4h+F0aq74esBSaMFF93qObZ+mVKjhJ7
eaIvvyj9Tz9U5LP3t8/RKgzFC/ArwMDQMaNAA7Dr/Ff0mWEM8xKz4b08fZHZeSOq/0nDaZDvG7ts
XDKZRduhnhN6sKxusUVffG9AbFTJRREO7fWLtsZiMdVsZ+P8qndZOTxCz6p3e8BlSW3ANytnIR5/
MAJ742lfU1iJXJdWIVR2WAUf8g5y/rD5XRfXegNo4tVK49o23aKW0r80rYawyKubaigHYp4IsZeO
mt1XRYi8PZaBwZiEKeWm4s2BnfyDSmXZucNQjo7hAoO0xgcrN7L5yQpiVXcpX/R/3/5a65CV3/2e
rzD5CrAE2NKqoDRaFRzTQ92/xMiP7sp57tFciIbSJRTSbK9sEV20Wil4jBxF+itOS+eYOGrVeSNq
K7In62X0rQu6cOMUrYM5ZqgZoxBdFeIlUHr26jBT7XaCUhqGlyGee0Q/iyyLvKyTzNewirtuP+hd
8x0WtKidXXtCM7SrTL0ltm3sxAN1VU1vqcHMpCfHqpO8KlMiKRse8+KkiyIgMyZAn8CMM9x6ftLj
stdLuUvSF3meKtuLNBWmzN5IXvIWFepdmYytfnCC3kYL3g6a9mhC4LUFILnwNiYxDvqTUFGAoSfL
Pf8RtlGOEAc03YuZg5DpGWn820hqud3bTkFtskyHXaFbi3/72FwunToWNKL0vYAEXEhBdEbfNINk
di8AofrDVAfDvTknk+l2KABYseqVRp7spLmy3yrTGjZ8+hXrdCwYZQGzSnCzHqgsA3OcetnpX0JH
hvO2G+X+YFjGqB6pcMnhbybHuy/kaRWdqiGbBJMVpLwbda4LR/MO5QStKgAC1kVLrAypifMCdC+q
ZAYHW4oI6BV7/sdulcCrVan5eXvLr9gT0liAAWDoAX22uhCNRd2VYlTy2pJZh+40g3DznCKtvih5
Vv4xoelJj7dNXjoHXmgaUdxBIkhWuYo/ZjspoaLvi9eQMNd25zKYQ4BJySBpcK71AVrcphY1XLsq
1+V9PklmfyD0barS7YFZ/TBUxiSftLTXYhRZ9TqSpw1HIX7CWVJB95qiA7A8EL3I4Ymz8sHvzuUY
OWo9xq9qO+f5y9TOIWimpg9+pJCIbcG0L08eVELsMg8L54/q37k1zCfGNNbVq2MVMzLV0hjxT9ra
TFX9VXf2T9iRNRcqBvNhrmN5izDgXcB+tVo6PWRuXDsmzNY9wibJm4Rp0Oi1RCD2NR0mTfMYAi/j
L5MZ1KARJ33uf0TgK4qd1adJ9RINqZ65Nc79Z9ukcwC1nGH/wKE1odcvgROir0Y6dsjknAyknWcD
mK5d0bmqpgRNXsMq1elop2pJ9d8oiEIXmvxuK5ea/lJwzp+h50zecoepcbeP4+KNcVHVOdbG2Dc7
a/pf0s5zx21kXddXRIA5/KWkVidb3Y6y/xCOzDnX1Z+nvA+wLYoQ4dnAggcYD1aJFb/whlhM+7ZG
VuAQlEaWh7TkWyw3oSnTx24D5X1SxnryGoVO991DsyP6gAkc1OUw9Ng5Ar0H7pE61T9kihN8wonL
Mx5tMc3JwcmcIPsFVKStnlLq6MbHIlYhYnlG1hh7KzLDYA+NaKgf887MRhqBMvEBelBXdzCyrekR
eE9jPtUwDb5MRlvFO2tyRPugYCNsPAxJMjcnthBAxGkQ1O/G0stA3Chh68DeVKtIubt93lZ2F+kq
qpL0uMF6XoXFKnaZUZHEJ6vrxse5KacPOvZ/zwFlRU6f2da/lLS2ZlRQtThnm2VbhdnrXwCFBdgL
KRy/ANzc5f6mmN1zuoliEDnt3zVKFn2IorzbN44KrbPN8G2LFdV8a8ZVcAdSdgvtdD0+pxiIA6oD
7CJvybHOGkegnK4H1OhAId4lpQekzEPEKtvpbiopSl4jbPOcuH39pkcgKdt7tDjTjZf9TwH68pyR
cHHH8jskTWDZ0swsexalp8enuBDC8TE1jdX3bmO0z+M4tK6v6Xn+zLvsnAu8Yx8RzcjO0G1D953g
8bc/Z0lVJR+0gP7KFytDif0pyVrF2rK+uH4TXJI1KRNN1Ek/cHEdtTU6KYgl1CcNW6bHWU9gmkY5
T5OvUN5SEDhTyx+39+iSrUdg5tKBpENAhRlG13LMOMfUyPOG4jS0QhsPijoWH2K3LZpDOUhGbRZZ
uJL7qdbGyUcReUa+0wtlfDNqSY1jpmKEqfXl9m/68+BfLJcME5kDqsCSMb+s9ViiQFRhzLWXpmwy
720VRH33MpPE68+hmrTjfmgjz/azwvSi19maLOWNk1YzflRqOUh4bxJlHxDAK8ed2g2Ylei10qWH
oZmL9BOOGWN17PJ59D5MVT+HhxJl9rcNskzTOxRI8+muCoxQ3Qhy/ugpLj6KKj7Kbbxr/LF88I26
T92+MI0XvNXFgzqH4ofbl4Xx3tGD8Gh0tZd8juuac+lFY+w9eigCZA9m13efDbsus32EC+KzbcIn
+txkUf3sjJQrjrjZ9cqzVqRD/tGz4nh+lztUH3dN4eSfs0CPh40SzZIULWFYMCI4UJSGeCGXJIXI
HovEybP+pLaozUHeNEpEXNWyDN8NY+vEfi4UL7rPY2vE3z3ra78DEfdehGZoHFI6CvzXk91VGynb
1V3Db0EzG/dGgC/StuLyroujZOiLfJhORV462j1qdeFbEdflYwDVYZcWWf4FNG8M8dUZpg9idOON
0OXq9PIDGBs8NGXZ60tmCJJSHx1vOpk9fo4+9i3mz9xuYms3aqAH1C4aNz75ukRAE0wWywDIgZpA
kOfym42I5q+Jm9JJhaj+XR2Hx1mEyZ00M/ET0nLPn9wUqTPNCcqXlkT3DaWTLVTtda4sfwXNflkq
pFfkLWZ+mvTa6EhKTpCh0Lnt69rs9kox6Y8KNKFwNyiFNj2oA1rWJTpQxZMxuUks/KHOjUlKe8AB
nBRhJG8suxvMvTK2cK81L6OEPlotvC1r1racYq8vPn41dVS4qWTMXICLYFiDhAHoZKaU2lZ4jGb6
8J33IxeHstfF26ATPxx+ZApatXEOSqsgxJWMxatS2uhQ377wrncOYGA0h4i6QaihjHq5jCZE4b5K
5QRWpnMXJe5PE72KDyruw2/TrK28f62lg6MHbQJ7F0YkTbNFTUfEklzVufOJ67zBDqAVL1Xrmkc3
1sP3US8sX0we58PpG+t8+1Ov8lsJp5d0U0DBVNX+7Oi/4ntK9g1l7ME+iXboPg1B2saIk4eacwho
Ib8YbfY7Lr3+0+1RVyYY1WdoglLUTWqHXk4wzp+TV7WWc3LhLw0+aLj0bnBs8SXv2uRNX8e/b493
lcVQPiCil/w5KeW/xK22ztC0oxJZJyHAZuS1Pn3ou6bfSUP7jTvg+tq7HGrxacJOG8UtE+tkFzmG
fG7UYBajgs7YR3U03iHKFx9TL88OkzElJ7j5WwzM6+AK31rKhNTtwcsRwCxKFmGJmnRCw+00IWqY
Pph5VbX3TdCI1O+9urlHcRkkjJ24+Y+iG0vYGqBqxEPW1ebbgc7Rd0MMyWuNkVW/w7U1vivSaN7q
nlzvO0MC6lAxJwHG7kbukL/2nTJo1UQQqp8qZUTYXJ36vWo34wckRNAT0xWRHQMaq+W/dhmwv5Ky
d1LEiXrcsodie8bUJEToJ+yS1V3gOtWujUzntaTSek+hIXy4vfH+kKYvogwkAFCIBeSFrzv/J4vv
9Np4MiuoJKeZe1U7poQVhh+kma35lQr25DHqVCSeXdWeHrR+BAfbha2n8CLDytgNMOqVXRJbwXBM
eWtPZFHT+GyIXsEJazbVX5Ueu/PR6YruvtfUOQDAVdapX7uTU+a7QFeTfakbmXcAwjNax77TMO/S
43TQqCOZburreTFLWokjwn2rK1b6avWWeYTj3yMEpSrjewqCTfEVOKn+yTSEws0gWUH+EFfjQ9QN
c/DYgP8652itvMZ92wfPI2ly6Te4jCMlXYyd9ev2rF4fZ3QAQEBRHqTxAJ7mcvNYbVv2ZaM5p45+
WbQPcitQDgX0b7qefR9sMZ3+aBgvF5FYhjIIVWhp0HQ5HjAdBfy+ap20HkvYnVGaRH8prQm/US31
6NROK47aHPe5T/o/lAdj4Lp+AI+m3Eexo3dfxxLoOOJnAraB7P3ue3Aymh97ON0hyZFqlPXanLjt
9kSt/XKCW4mWwNeNh2UxU3kFhScc0+4UhIDunDrXo70uWvPkUDG1PoRmr+zAZCv67zzt00NK+8p9
0equqH27QAn7EAP6ODYVxQIQrn05pL4KmqH/pnhluWt1t8jeM+Oh2GovX1+jklyNNSSiHfgFL9XQ
wzTu7RpTkBNHAvmvuIx8tXCMx7YsK7/xFG9fTPVXb0A9nzfkn1utZKVsLgeQM7S6q9sJ3ya3SMe+
O828nK+aF0RfS1CpCCvH5lHMffOpaYdhi78ut9FimwEwAkIARJMgaPkWK12mCBR/y1M7YYKxR34t
2DuVa9xXUxvsJ7dpuweux/w+D0vM0W5vlesnmRSClgCPIwVndzl4aZZW7FpZc8rht9+rNWSrneoG
xK2UIc9FqKbfbg+48gLAfuWRstAEBQG72JrIKpV2PifDqayBUu2noJw0qYseIvMfjbtoqEJShTz9
eHvYlUmm7iEJhLh9QHmTP+uvh6eDByrcqB9PLolSduYH4PjpOBgH7sewrdqfDXUX600hrKJ87wRz
t3F3rY4PfUbnA2lwLMPcvlEKwrCyP7n4O6QAQfBr7o0ZNOzsNUHGjrNhXSszGhnHUrHUrc7P2rRL
iAorTCuT1/fy+40R88xMS4dTgudJDSowid070x2CV6NAcg/dT4Xq96TEG4WNlf0lg0yqCFxGsAcW
y02jyxuq2eO7BegofYwhGUYYnnzXg5jbdMRYZmNHr1x+0HiAFMieKc/wUtCksFOjZveOp8l14umx
mIziN3d8ZuxTx07bJzT405+pbCEetcwLfoyNMyj7pp6GYKcrg20+GaOeKkelaBRsVkM7raiPOXbu
I3faAxQ13QQR8iG2D7f36J+o4PImkAQkCkFUwklgl3W6UU/0spwLcUq0eHzV4R8a+wqtL3r5RlA9
T2GavEQh5emdQNk5Oig2Ae5eDEPXPLVRFJc0QxFn80scVYC84Y1a+7NHT3iH0lTl3VfQB1qf8mxl
PBVaqafnqrfTcVdmk/NbFZ32GdY75y+mDu0djXJEIHQUIWbTtz/0elPAWEGwQ5pMSszSItGaMker
DEdB1cBQk/uGR+ljSPb5JocFuudUDBvh2EqSSTsDxzBk+yXf1F5kWp2Gd7enNsNJc+s0E77QKR/6
Xal1QbuL+nh84uhE3sFC4DbZ64WFG6oV18ZnpG/7+FWzhf39X6dAejNx/VHrk0jLxXlUckT0p9YU
J92LNMPvMVDFK8uLHwfS4TtEkTEAvD3i9Q3AiFJKicQW6May8NVMlSdGZRSnzmwSfzQz/TGclA+B
W3EflWqv/ii4eI63B71eaeoiUjSFx5TK85LjXLpD7jaQL0+ljtdUUaSmn07watxMvR8np/lwe7jr
CPFyuMVtgyEM/oHBqJ6GGel1WC7dV3SRz3ky6xvvyXWgIsGolFnIY0nil7Fo6pqTljWVeqryub1z
hjFw7ig1Wdn3tpVOKqneom0Akg1ZxlKkbrqLp3Ty/pGZSVJD3QCRI6k8AEVzmVH3ce45cxRYJ0eb
G+HTmteB/YXqocWZbeMUraylDLy5yUHiccPKyf/rCTUjty4LBCRO7ZCJIwiKGdFFK8PHt2ntB1Kc
XLu7vZxrI/JeOuAA2EDE/JcjRkFj4q88aSetViBgOml09CZzynZh3od7MbZbwcnK/pGVKCl1BuKH
xv/lgE3Yai3oLP1UDGISBzO3BvdFzUwPaxxdD8yNtFTec5f3PVGfZJlJuRVAtosZxQpO94bG005l
zAWTK+isHHFZbPSNovd18CHBgzQziDtkQrNAoyhRJcAIpfpp7Mp+p7UmfZ/MGu9yLKV3JFHqA+pD
yR5fVsrG/7yEnBDyJ+k4hNT2YgmH0DCmmkrsKc3q9DFCzOjBCACa9FAj92gJbaJE5bcs5xT+A7xW
YhY262IJ45paIu6GOt7MhbmbomQ6lkhiPBdZGD1rQeLtPNyNX7EZ0d+giO/t4qafD+hvbTolrFy4
UkiHogxYFmgm8gr567yQU9eFgZPciRc4ey8aLf1ZEOzfm1y7o19ouSn2mqK7ysY5XdvEFKORWpRl
tquyYj9Wcyy13E40eY2jN7pD7CvyBrKNwNl4xlbHsiBGUMOkLLtMkak3mSkMSfVklfXwtU6U5j1+
iOCfB80KNx6w1bEkbILUFijasr5dopEQ6RPfVRn59HMIQqx2SWEH81vZuxjV3964a6snlTpxq1Ml
hW2xj7TE9ERD4fSEPI13jyg9om1J0d55rSq+0NuHkdiI+OPtQdc+EUAI8J8/W3hZpyors+/7Rmin
GMH2V/wg1Mdcr/EdpM9Cw/Q/DCabFigHUB9d7s+udas5oK9xKlORVE8qso8Hw1UQ9Y2VzNqYzpWr
nEIMcDisfYBVXeWZo9sjOZRwldtW4u1TpJdU8mpP/1rXo7LvEf/+R10p+TZSW5fXHuEHS7i4ekSU
R2apZMbJUdx6D03AKOANu8le6j74WmM4d2xpbQOmvrKEoMYoVPFA0klY9r9mp+nHXpjcP3Glf+HZ
zrRvlE7aex450/xXtBQ4Ihz96PiAiwXZIH/MX1eMSzLgidmmnBo32cNYDL+qFn5Fl1EQZ3+mxpaZ
z8qpYECpus+RIIBdnArHLaoppoR1so1K7X8MUv3tnpKj1R/Z0wHVbh1b032HoLzY0OdcG5rYw8H7
Fzw/M3v5rXFmJYhdJMZJcZTqBbBWnh4dY87dIxi19CsJ0Qi/NR//S9xjo1WDMiI1Egrsi0m2w7Qr
Iu7wk1DsdN+0Tt4ftFgEb0To1ie1z8pmo363toekt5qUkpViIotPDXFSUo3W0E9UiZWXGLcdZ1+X
Q5LepbbI042JXcmObEceSQnOAJix7HtNWgVpC57wi2hI/tzIy+29k3dUCQpFPBKgxXeDlqIZ1uXd
o2I4Yfw2qpTwkfKJ9u72nXSNjcOcisCLtF3SDuAeXK6ya2RhCi85e4lDm7Uuh84w/biY4ndlI6Yn
XpXuoU3mCkV7e4Qfbk2o1FVT8xOYJCVqHF/KHfT2LSn26wiKkjJ1DCmWxJlbdpK0BuybY3XNSwD1
I/XjoCKsAJv1DOCH8q8+Ku9ToFR+POMvv/Hu/bkbL0MaNh/Jq2T4cOqWhjaA1tII16yOTV/9Qp4Z
wH1kWc8ozDjHSEvzd0VTDIdOj03f7sPmcbSSYeOiuT58rg6FnBaT5HRfqf9SCcfyuHCnFwKapN9N
MZC3iWrIK6oQiee7OgzEtlb1LYeW62eD/UgtFvQSHS3IBpfboUB1cEi8anyZA2P4JVyve4AC1Cof
QevzBFtm6IT//FIBKKVYRVCOf8JVgdKcc2yKusg95aF2jJpU1/22S0oIZLn7Lhd18O32lr8+7DKN
xCwMrTregD+n8687PBLx2KGr7GAm0JW/hmGwKIfawecRD/L3t4e6Pl24+oLnIX6S7qxs5cvpNPOQ
x7ZIm7d4W4mH3pyKh74unfTgjXnwaGbBeBqiXj1EXWo0uxq5yY+W0UUlKuVafI6MufwRp1rZbezw
qzwIggVQU4MmLZAWcGqXP0tvgroD4dK8zXu9/gWJd4LaROuivL/9/Ve7SdozkUeiYyJF7JdU4s6L
C1ML+vktJA53PJpFxIkxO1J0qw2LX6Gw7bv/24iLCQ8SuzNnRFvf9hAz2p3imtl9EHbtcwz85RjH
+vH2eMvNJG0iaPiAJwBDzi5evFW13SpwmOL8TVWY6QPPsvGmNIKTFqX/zAT8MxSCv0ik8AdVy8tF
y+p8LsIqz9/ETkBLy8RiGERfVp7BzGJx7nb2Nw35tnmXakim3P7M5XUkx6ZTAs2dejbQTu1y7L61
Jn3s3ezNNNGCirPahvWXu35o91qFJpVr/CrQfv5ye9TF9pHcUsCLMliWHV1uo8tRJzGnbqtk4Xme
WusNEov93m7cYmcmaMRw2uYtopp87P66+P9nQDAMPCK0zIEkXg7otFqn6pMafO5xiMi/m0U1nEHT
Bff1XKvemwSbuPwdLoOW/aIhT+XtahFuSRgspvrPb5BtA+JLKVdyVU2nVzYEQiif40QE0b4uPJXU
pwaA/nNMcXcB0mXXAdCgsKkOt+d7+fD9z9hMNAeWLjotssvv12hj6wMq9+dkGoaD24fJrlID666M
AsW7d6zU+V0TLb5tzaI5qkUXJQdhN8rGz1idgb9+xWKjD207tkOL4+FslO14nxnVBHo2NkTzasfx
9GsUZoIaR9KYW96V8vuW60+jjLMlm3NXrKssyPHRSg3lM4QynMKr2TRe24r0hTgDm8Dbs70Icf5M
NrA9tjc8CFhXchr+eoes2FLrJhyjM0DlRn2n6oWu+JOGveyekCd8MtvOTX8RJI/HoirarZtr7XDZ
BDlSKRalzyW/zxEo3ZdNHZ6DBvNDr8qTkyiK+kvqwQEgrCvsjSB77XBB++DZoRlpcrIvv9dQZi8c
SyfEH2N0x72geXAAMZcY+447lH6vqTjTfkjcOdl1JYSuHeVrpd4IvteWGB8heoISocTbd/krRF31
Wimq8Owgcno/Gl6wN+bW2tc2oPDbC7w+lAREkdSTR8m//2uBFStjfGGFZ20a00+NLoVxdA92kdYN
zlaiuDYYjy3BPOQ9KpyLG9rQuCPtDkNdfDunN1Q2zQy/+7rCzV2LLf3fku4/exejdiDbBA/kS4tZ
JHgYRevWweeobjRQNKkRzXej0obiANV3dO5uz+TaXgUFT4L/h6C21ELT224KSymqZNXIWY6Onu7T
qnJf5mgM/TCYt3R+1yZTZkPS6AOBwiWbkGpemA1qpXw2CQz9ynPQysuGsPjgmVG2ZRyzci5cUnxP
yhnwecvOlNmg1algjPgZZEq04zvFowaY7aEX1X07D96HwoidOyNVxtR3S6zFN87lyscSm3IRyYSL
fyzWsqLlBkCrDc+dNif3bT93T30E1AOeE3HF7YVcpr5y4zAYxXf6GcAEl85SFkUgktpe4YUtm+Kt
EyrOz6gqmnjPf18f8jFp4p1IVUqovRBquatdCeIrwP4M+7qt/tmeTv4gUKiQ32SfDjjK5SENwimf
skxja1XaeIS5QdEqj9Bmraauf9SYgy34ydp6s9bUUyEYOFfznaex0rSRlZ9NffgdOrnI91R1PWPX
cvfdO0KJTwGUoEMQGO59Y2wNv7bcUmVPFuuoQfxJWf66lUI9N7UsDrBgshLja+aOaGdHwvxWcPH/
vL3aq0NRzoX5r0q5S/n3fw1lO2HfGl6TnPs4UoKdimRP4aPKOlb+pGb1Rh658p6SY9Dj1ni8aZwt
UldTn5KpgwJxzkRvNO/KysrVFzuxq/EjhWPH2wlvGPIfgaa1x8ai5vN6+2tXLimXd5wHVdZ26Xxf
fm0FsDoIMzc5V6E5A7pA1/g3ya35wTFaa7jL7SnaAlCvTrAEysnmC1XzRbyK4B0LnCrJ2SzsedrZ
k+VkRGy0C09BMmlfb3/g2miyKmdTV5aA98VoQTc1xhTXKU5hU5DTC6hD4Zzy3M317/E4mv/+xqDy
Q66ugg+Tci+X85n1Ofgk1UnOpYk9mT9ySxb7ri3Ffe2U0RaKZf3j/nc0ubp/7dVAh6ethXFyNjpk
P17nWjTBE5Bs66fbRVvaCmuDAcqSFnOoORAeXA5mAbA3BwUv4aJKg+7dlGSJuxM9ZrSvOoRxa+PW
XTsZEqYM1Zg75wpzRmWxVOZmjs+6Ygy5b1UkTnoBOsrPDap+x3B0vdIAojq0P9ECHrv/cDLoRbJl
JMYP54zLz62ACZRh5aTntm2cb60zO0ctGdNDqbTGawz4deuZWZ1fVC2lgB8OAUu1jM60+1gHlH0e
tUYVey9Fm8DX0Uoad7lab/ZcV4ejmYDGifQ5Xb4hQxUNXYUM9dmODJi0baOJdNeqTr7r3LHZsBmS
k7XIUWh1yFIDDF6qWItAbw66tuiyJDt7/ejWT+ocC+NphDqyEb2uXGceTDRaqdCdWLzFdWo4Xjg0
tZGfg3yyszstNq1k8uOxme+sWhHisXQyc0tRZXVQdGBRedQRcVgGXqMROfUgjSf7KShQO5sACflK
P43tvitTw77T0MLdspZcWT6cW2mponpGF2CZmIToFlp6raZnxWoiVGk0Kq5mQ84dVDEE3AJuz+2L
dPUreav+aCsRfSymdtabKRRtmZ6teh6/eMV0P4e6Ue1w0Mg7aupjt5XsybdnuWnoz1FNYUVBBi3e
Jg2wezIjgHMWeVm8MwW3LTVlYfc7q+aWfUOLHtS8qvZO/u+vMmLCCLCizc7TuGwiCxhvLl4K2Zla
el7fWRVCNU7a5sabTOAav4sm3Yh7P6wC1d01Sj64n25P9trqAoiQ6YMnJfnl3/91saMRNyCXYudn
PU/Ln+7gKW/swbCDHQT46fjvYyE9RMIgIxAQmJdjeQoqvXHQ4KUZ1tZzrBXFR1KjIPATtft2e6i1
a0BKZtAbpL1COHk5lGJ2hCLo3J+LINSmfT53TniAM7blJLA2fSDKgG4RHBtcOZfjlI2tj2bnFOcw
cq3vNMtdTCT7AlmQAu/b29+0OpZEoVMToe5nLt4JxLVsjLi9/Oy2VnaPuk/5gpOz4/jssC323upY
3J5gwOnwXOXLYY/EHrTU7FynuF09pOnYHruCK+KoQV7/cPvD1o6fTpxGLOyxDZelW7QGIgw/cSNN
h8TG6EO1fBdWyikdETXx+2n61ZjG9HB70NUvBAcDppN4H92ty5WD7SDKPmPjN2lrPmdd1v+crWaY
91YH3nl/e7C1K43iMEJY5GnQfpZLJ1FimsrOT7Iic45NYeSzH2sNkBFV6CF23wWc/Lvbg659IUk6
jTKUZSXt5PILPSSWldjEcdVVmzL2Jw/4bGnM7lMVOlt4itWxJF8c0QpqAuZiLMp/th6IID971kjf
24Z7diitERcpzYi2OpBrs/lHZZBPk+I0i8Fi04ldO7ORb6Tynt8hbJTlQI2b5qDlTeQ+khP/Y+NP
JubQ4EGr/v8hF7vFBcBdYcFWnPMW9ZPnODOGrxhUNfXOrdX+3VjTpbq9eqsfKXWmuJRpDy0RKknd
De2YdeXZVrHhgtk+vQ2UWEv8Af/2h1lLivf/YUASJS4xKcpkLrpelmhFpXl5eY6cKD+OLKdv27G6
6/OmfeJ5EhvX2eoH/jXeYhVHK8wzMyzK81jz7PGFLCKlR/MXsXfxLdMqd6O2KQ/Z8pWnbE+1ESgO
kMrFXT23bJewbcqzo+ZNvm/sSYd3V7r1Rmi4dhaIEKTGODI+/PPy3FVT7/UhBRz8hfv6S6YZyn0b
5uVrN3v/Btj8sysl3JcAAk8d3rvLkUQnWTTFUJ7xAUz0QwYw5FudRZsh4NpSSX1CKeWHu9dV2zss
kgS7mvKcOE34mpd18D4RbX8Pi+9dUTfGRlC0NdxioUZgw2BUk/LcuNJwb8gLzy8LTSmp/+thtbed
9j+knDCtwDTI3c/aLUIT4mZP9LpZnBvSUnPvJI5xZwd5U7+3Gj3d0pFb24nUJFBlgxovzVYu1y3C
QSwNo7FEi95yXhKljxHMqytr44lbSWwJzQku6UhykyzzvHEa0qCdreLco3gfPLl6pPbHrLLrY0Xm
8txZmFbsmiAqVYhG1ZZm89oq/j364s1TnVaGKy6hkTDU17BMw/Yuz7XS81PkENS9V2G4dPsKW5tX
OaES3Sqbg4srrGhsBI4SrThPfZ6MR13RxvquGNQtqOL6OGR+cANRQ102Ausup6BPqnBGfFapfnix
NlYvHuWff5R++XPApfILQsdSeHXpY5s401yKuOck1HGuHKO8eTQnZJyywnkblWWw5Ry4umZSJwNU
DVpfywulqUSgkAWWZ3MKhtrPxqDcz2Em7pu66+1dZHlb2LLVPQraAuICIEXadZdHoaiNtKpbpTwr
ytg8uqVodwXAsN+CtuCR09q+4g6WPUw6L9/tzbIWdVp/jbw48k1XjMaYpdVZtIl7UKZxvs+UNvfT
toiOAn/Kz14VKPv/MCiYU4mzp7a9vGcQ7anCKGvLMxpr6BwpTeD61QgBOiGU2atc4/3OHc2tJ2l1
wzo4iWOkAtTGWiS4VTpWdMpDLhyX3slR6VPHPUiQ3cbTtzqnf42zWE1PqFQkEpugZawPMGfjH7gF
alLViqb8IUaS/E0adt3z7Ulde3BRIed9sgk/wQxe7qEYNTQggzJ/ELkyHRO07NS72pgq4xk1Vmve
uFZXhzOQ4ZSVe1KWReBC1tD2U+OlZzRWdOU7plV9+kbtrcoefNktTr7c/ry1xUMxTKX/AgUEXNbl
53XmxNsbdQUspYZCnaZlBIR149lbhrBrp5/+gKSAUXRFgfByIFurrRKz6uzspGX8vSv1UNyXUBSL
uwpWFrQ/y+jvb3/b6pAy86PYS9fbXHyb0GdDnb0uP+PAlUcnzwJM/3uACNc+hh2+EbsMlbZmI75Y
4s7+XKt8IVgMSLjXpqH00GtHjR0F/z8RWt9aAUz4jmgq135p5lCKfW5mmX7sB+RUT9mYaQ5qo01n
WGjsmWPU+04JWezY1G0UP88Eex9vz8raDiMvBe0t/Ycpgl8uRNvZYV8jLnw2q1C8L+BMDv6cZPND
mHve+9tjrR1Z+kJgl1gF6iWL3Uz22xWxoWTnHq5ns1ejqBrf652ZBL5KJX7npclX1xW5vTHu2q4G
/MYR4gOvARZINnREIRzaoekz7xMk6U6Jd5o6NVsww7U9JkMgpIollXVZ4iqmplOSas7PLcpawV6P
g/k3vsoqssFB8dVqtfl4e0rXPk1qylDTQIDpquDtZCVw5TlmUyt5N71GnWiyY1O6xbi7PdDaPpGH
x7AlIvcKM8ILZom0ICvt0syI/EFr4v7eVee+vWujeXQ3XszViUSWkqMKSgXQ5uW2zKsB+3cbSF3R
TdMxRgrsyRW4sPlxFzvOLommKfgvU4kPuGy+U8pa+gw1KcAyVVeKs5ZgdXYQZUA3xATj/uv2TK5+
GuZdMqBjTy5ra2leoT3ckfzaShfT/ukjzFZjxFfHnd5Nkb1PAPBteeXJCGOZkMrJlCL+koayOHp5
apTpjFzbeXJwC7HUpOj9wBbt3hHunO4G+n/PwO2C+zxJqxfqqtX321+9dvZJQyjGkqySqS4WFBMl
bnc6BmcV8/jYDzpVqyD7diHUqQq4ldraNcKcsWN/uj3w2nQDaebDQQBzzS1ir2TGGzoh+T+7paIe
CNbRvbaHzrP3NIPbjy0INrERJKx+KwEX1pJSeWcZs6tVZQxOp+TnrnDG5C71oMc+KkrVN9+URERI
KjYdhlI+EnbpVpC7PjY3gcSycSMs5rnOKmuU4NOzMKgIhFaSO08YkEh0jpsVXyY3ag1/MEDSbXTD
1i4Imgr0/CGaX5NUVHtu7VlpqbgnSFpi+p2205Nrc/G9g6iTRFsl6jUAC4guSFwAnzi2SxJX1SLn
7KYJdfdm1D5ZU/RgjjpVd7WfwufIadKvTTJEj4nqNJ/0tMCcxdLz91o/W6+3d9j1lPN+Uj1j0un8
88Bc3lVaPJWOADR4VoK2vssMxXlyuzyJoCGhn+lXYEqgCHhT+3J73Oudzbh/RKN5bqBHLAKaAfRF
PDhudDacoTrqmRkkBw6u1e2yuBdyqat0Ix5dwaXKMSHN0BiUJJXFPaKKCSErhCLJtLvU8QdHZPc6
RdHxo6cYTePTWrKdxyn22uxuDtKfpAmtF/p6MlVbNMXrK42fQgKAkTdNgysCpuNArrd6Jz4nNZmN
gCnzqxpjET/mNVjlQzDZU3dUcKcnQ1Byd2d1qekcby/ByibkRyCtAD2Eku21ZDulgcLKaeg7CREs
It1l96Mwesuv0tY+ODG2BZhpAlpjE8/n2B75l1mIlDlZSrupIXQdDUhdT6nygi4moGF5Rv/qsFW6
6BAsnaKzmFwbAQyz0vI7annIGN7+7tWBJN6exj5l8eXZK2cV3JIWRuc6gteLkHEaj3eZkzVbuJqN
gZbPRqM3tlUnNQMZXn0fU6RApxnhnmpjIdfOEqgdlPIktp4L5XLm3EZV09Sd4nOboiHnU+lS1aOJ
9td4V9sw/VFBVOstk1eZLF4+yuwaSKgwdiD1odx5OWhNq1YpQj0+h+iNRE9wlqfvnpaFb6eymLIj
qIpo8o1RDMdiru10Yw1X9y4fQkAgWZT2UuRWj61eM+oaM8ehLz85RjQ+D1EXWndTSH3Iz9oIRe6w
TGxxSKjWmr42DaNdQHVwtV9FpXb1/vauun5CmA8iIkN2HvmfvGj/2r6dqSZB4FXJORmt4lOmioZe
CxZ0BzvnHN0ea21jIfKOSipFJq60xVGJ2kprNZGk5w4O0vQG9RcdKfKmmbyt4s/6SNIMQ5qRXgMt
YzQmu6jlq0LTnvcVyNnuN8YT1VZXZW36iJWp3wEt4M9FbSLJ9LZ2lBRwj569Vaeo/KIM3Y9ZzE64
sXXWPknKIhPDchCohFwuVBYgdJdj63zmZ4zZARXYHh1z+gLtBvJs7Y5HRBDTFx4cYCGL5ya3wcEX
aL6f4yhy5ndeOWbxN/Sq4sTHg7GK36ZuNASQENW6Pw5KF5660Q62RHvWHvi/f8XigVeNAeuHvE7+
H2fnsRw30rTrK0IEvNkCjWaTEEl5cWaD0DfSwAMFU3BX/z/QWRw12EGEZrajYHWhTGZlvuZlGHr1
MrolAoQVifNpmDrzwSotPQJZIceDJ9etYbfLYTM0Ale4B2zkNHEtKdL8xUmnujglSWLeo8+jfgZn
hfncKtGveAdbdj2Sjb+1kZBsB3O0CfS86hlkcsIUvtXzlwx8fASYkvxFdzCm2vTs7SNI+c3RqKP/
KkEAx91lrF66wIuf5vwFXbIybJfZ++RlYqGEN2ef3j70t7YTtzuYrQ2fT3/pet82Y92alihyiFop
wpEYEYjBh3Wa50HSJ5Ye9I4BCFcURZn5CbzXQNVS0/349q+4NWFUSbYHCU8ScPvXv6LTpFxHGHgv
bozqUqDOmSY+NFU2Ob4xNnjcvj3crdCGJDS961/c9X2U0eGkDVNJCBUUen6Olvp1krgs5IgyfgHT
nR8Md3t2/3+47e747RJPWnPR1qrCzdY2ii7Eq87xPoh1BV7B4zY7imK3DsmvktKGGt9ynuvhqn5w
9U5rkhcb85zyXaWrcY+0JD462V2Xe8rfTtxOVpgqnS3Ob3/YmzOlRAGgg/jxqnRGGFxmaFHA9S17
+ojJ0ubYoojy5NZoSr491s1FhAYN4XBjJ7wqzC4T2NuOsdJWmwLM1KyoFVL1gemnp9SZnT9uYG90
CxXsNmRg5FR2N7xiZgtqckrysppmPZ/Syk68k7LK5OCCv/UNSd4pp1OYIJ7sLnhnGsDbKzJ/6Yc2
e867rtqKLkpRtcGg61I/mNatz0jpBWQhCFwAW7uj51VjFcuWdH2m/4QJ1Gpa35WlMULXnfKv62wc
xo6bE/wFaHQJyWTm1/vTKCiG2oBEXuoqGc/lmHoiUIpmQH4UNaDT27vk5mA0lreuGgFzT2TDpiBp
EHZMX1Ld6KoQXcVm8XU0TQaE8VCrenu0mx8TCBXGcJtv0h6taffY1HeZk75MtCgesWwQjxqIzRMo
nNwKMjUjV/zzESk/gmzaNO559V5/TA12zpJL3jdI/taI/Az/Wl1cfKhbOYXaNKYHn/PWBH8bbh+Z
OttWZIN09EuDKdapXmeecWhihLyPs39Xqgk//8v0Ni6cBUT7VYNSzhD7MUJi+ZBr/AEQ7tFabOz1
amkvfiys8T9c1bQHqRqTLG5ml9efs7XjrNVoLLyMdq0tgVDa5XNfDLF3R6Zv3L89uVuPHY6AtbHw
URLZVw50pKimiYrFS6m1aqhT87sIYPaRnaqe4rtG3yDcrXr+igXQ97eHvrWOFD8hEsOxJ2/dbRvM
70oVd7HiZRmMv0plVnPfTvoiMrUZz9RELb+9Pd6tmEStkw/LDUOtdTdeUVS9VSsz9AzHbn9SWh3q
U9UUdTjajXEhnfUuXtzpa/j2sLdOPyUv/tukfF9xplFngdnmSICUctbv54lCVNDZkJjqXCjVwdm4
ORjPjM2SGdL9Xi9ucJqsT9S0BKU29i8woDkhljPKsHNMOZ//w8zAovISADQDhPh6o5ZqVg+5VWKJ
k0CVQFi1+uAqJQ2j3kr/S0LxC38HZAZ0/57hWM1JtY4olr3MimzXi4NL0HdbpPV7RI0sf1hwSfD1
MdGPGM+7TbpBGTmBVNXYozx19sCngtTUE0pKvWhY1Uhv3G+a2adYV6zvpkoUB5nwbov+v9EcIvwm
0AZEehcIi1wBB2IN1aOtTrjMJugv6/6C304cCi3pgh7q1MPa2oY82DevB4brxhJSKmXjQyq6Xso2
jcusMOfqMY/T5SHJmy+Sz9xDeYm1S1bMJAGinP+s9ctsqRPS1QbEAbYFOabrQSsYpLFVJ/Vj4roL
0L/S8PpzmZkzt7oVG3j9TX1zEKtuTRS4HMpUqG0AxN1NdGyTWM/ZuI/cvdrZKHvvohqYbCUYrb3v
F7sMkJo/GnR3Kn9NFKkYuN08cUjedoMm6bhA4hH1Y7sYfThmq2aGSSLXxxz0xxGr2uSr/Va+oupK
e8Mw6ehyULA22J3Kvs1ioCWWFyYa+JZNJj2GnFup89H7e380GMgDN02hn8oQwXU3q9bQ4nKsei9M
YwRb4sU0P+I8Pvqbpdfz4A7NQVy8OR7Z2ibbbPFK3I035bqmTMLxwrwRzrmv2Zk177IQEM8cQOg+
GG6/aL+mt0X97aVPhWi3OzXuMzdVdC8sXdH+nSlDG4rBzu4oGx9x7m8sGWg15oX3CUnbvpyq9Rbk
yM7EHKFqrFOT6ENQ68MfMk3YGDRKaTJuRUVwh/sOp9VOeWzUsxfO2JX7idnYoZlioKBrdXW2FcS8
Gljrd2jw6OHbgeL1/Bh5ixNIRxB795qbeBNWemyPXjjmhne2tUni2JccsYaORtltfD3xwEzIwQu5
x7SIfpt9Tm18Bd6ey+tduM1l23+8+IAUbNvmt4d0MWmGqI3OCxGC3awVJ5OKBeR+1xpkmA295789
3q1ZbRgjqhJbO22vLAPDre1MDPLCfnXyc7bymqW4p5/fHuXWrDZ8r0X7CKuB/ShqrIpuqBI37FbX
vhQQ61K/02uHfruxkFmDRfnTeWH4A6QeLJq2edvtUSeqs8ZyHrTivI5u8zjYS/sIBzo/vT2vV4eY
TAHrC9RouKrY8rvVSgrNHowC66t21dtAtYmhc1fnIfifI12aV/5nm78X1y3RDL0QhNF2+0+xhaL0
Og5CfdLmX0q6pHeWJ5U1qDTd+dus5PCe+z8Ljd5NU7S+rfh5sHv7Z1L1Eu8hlFfNg726D3bbL4Id
AZKLb4yE+272Yi0xF4in4uylfXVfGX39MJMznWh/oCBvr9rDgsT3wWP+1if/fdBtq/1+QLKk6QT6
MGfEbLvzoHXxKVaA9485Dt1/vrpU7nlRIyGyiZdfD2V1fF0lZSgzbTI0aLA5xYV7WGqqwXl9pP5z
a2IWAW9zfKG5uZealHEhFUOWGH30GfRqXgquTSXS7e0zoPn2SAXx1ZFk8bZn2SZMTz9kL48+YjCy
DFVdnCEnZ08qQmEwhdBgyVFfOFe584dQIm3bLIB6mBmqi4TY7SL6bd3AJMSjqRMFFrPVUSed5hBd
jfrUJmRlb6/b7tG5DQWRAGILKdgGXtqdFD019aT2xjg0aydxv4xwZ6uLVaRNd2+WtHWDEqMRXWKN
bmHzM7YTzmNv/4Iba8kDaYOLsn9oLO4SbVUbjMTJpRLq8WT9iDs7105zZYj3sZU1zcEldGMlKaQx
TRVwKgC03YNeTVbYQYNKJlE0MwCXOsNgZ3A29Hsup8lDq6xbxQHE8fU35mDwDiSBAWgM6ex6Oeuy
QCPI3fr9U+UEerUOJzHp8rxCjXnPnpWnIelSpEREcjDd/cibUMqvU7J1DWHU7/K0IbbxhQLnElVY
Oax3m4fE35ln9E9wtmDX4XLZe4GtV12UFymaiX+2slv7e6NH09aDuQgW4nreXe4kTowxaKRWrtsF
WE62/+BhYoQjbdWD+3X7W7+n2r/GAgSMJzvNC2xGr8dCcK2nqJCOUdKPehp2I9IhKAkv7X1pZPpw
8toizz+6djLdD3mdOO9IGbzk7u0J7y95fgRoJjBrXIA8Vfd5qpEqZVF4+RTBcmgusacnH7x8cT/m
ovc+AAwZzlalex/fHnS/pRkJ1jvvt21zbayZ65kP/JrVEUCJ0ha85k+42hRzzh5UpyFUcm0dvtdc
I+mfldupiF2Puv2q364ot0gNHaHmKZq6fC2+aqtTWqcJsKP1zbTh9gY8q6fPb890f1NsYwIhQbdg
6xLzUL0eU1Uaa9T7colqpV/dEK2hcTzhhFZovpv105F/wo0PC3SFbO+XrRiv/evhRkFNs568JcJx
zb4brSH5UpjE7XHRUxHIJc+OUqTX+wcINK0EVARtsrH9Zaxoqte6abZG2spN4VvaAFqr7QftXk1U
xb6MhIOnAWmAgx7DHuiwrSYJGWhLHj3gpPa9fiwTOivOlikaEk354naxlH5WZY526tb6ve62DvQy
gIHv4z6283NnptqXWEHB5R7g4HBkQPn61iJz4+bQUFanDLqnEHijOTT1mM5Rm8vkL8jByUPRqD/l
1CifOFTOM6LH+UfC1VGF6fUlsqWMW8cRHZfNEOZ6xddcVn2rtFMUz/V81jMjOSXgmL+CGNPe1Wma
f5jobT+a8do/K5qNvtfbG/zmxIHXInXHVYa2xPX48Qho2HJYBupa4yck5r0O5dwRLQv0Lew1SJOs
/NoabfkTLGHz9e3Bb2w+2nS0DMjQwbnv5a5S1DJlPDP5Ml2VEP+Z4rHzZh3O9zIOp8kaemz/1O7g
aX9zVB5xm1jPhnjfxYgZjSLkHpwpSps0CxfTWSIHP4KTrhaio+g91HfcmUeOX3uU3rbhkevepK3N
LUS9KkBramoN+CYCS0Cyf9kocKCosgapztR7X8VzFo7NnJytwnpWtsxPw3ju7j98cLADhCzesTyM
rlebVhi3JtL3kZLG43cPhas0VVMq77T4PsZp1n4clNQ7vz3oljpex0kmDqh6e4dsxju7QZFgGVZt
cGcCfmffKQhxCB9xzPjH28PcWlbSStqwyBDweXfLCi99050uEeXu547by1kQhFMVVQSznjlJYPSF
9rzgKCwO8oAbMWIrJ7rbfYZg8P4Im0s5x0VWsYsdIc5xNcTvp7b7XPdVfbBzbx1WxrHR0qFcC6rw
evl4IqpS78c5EhiofO7bZfmiN4V7UZJSn86Os8jnRO883l5Qhg8u7BuzJNZDWUOXjqtyv4rxiqMl
Ndsl0lFk9zlAU6SPedM9GKumHbmJ37gVqc5yIcBsoGbl7EK9kZbummT9EmndqPMGEcYpNQf9nic2
kKKs+qGrrvGvPeefTSMX//zxRvpVBEdXHBk6FEivv7LNI34dNWeNzDFe4jM5JXwyPxNtnATzIr30
XT1mUj05AFuP9ERurDDKugBh6FRt7li7zEoaOWTEYiYcY1Kj+BjHpes7c10y0MsutYUux2ZaHRS1
9fNsrI/4pq9ce7mkuBYhYvKqxtN0/+GlWcRT2SmssueOjFR7lnJKDJjCj7WerXUwKUvZpEELULAO
EDhL1Pt61XJxogBh68jO5mkbmpv4/N9qXWZtVGRlc5L65KjjQei6ca8gRgxMAaduAJv7DGLdtA8z
Q58jtZuWF9eMzcBR2/wP+9vbvU0/Ft6QwbkjD9xthxFrNktLqyWitJA7obaqVWgacPzhalR5fTdb
Uj14vd3Y/hBCNrN4mnk8zLdd8lumi8SwyHN9WSOPshA2jN04Pq25oz7VyFo/D4OW1JghOEZ7X6T2
9D3rVGxE3j4EN447HUuEQwBlUIHY9xFMOPfKYOUqP2GETaQWMvscYwHYotw3luUfVo22b8zNSd4L
BgtvvF2IyKEAgvat1Ki0m+VRGBKX6GUTpryvk6o6Al/diBS81zaVkl+j7Z3D8GTIyhhhtcg1kuku
d835Y4am8FfVkOpldufRl16xHLxebq0pwoCk2KAGac3urjQi5txoVapGOZYZQd955kMvltTXhF6F
QN8QDAR4/EFxM/EcG21yEIRvzRmJnc366lfxejd8OjkpQF5NiyhCOv9UcnXe0RlKH0qhaU1Ahp02
J3vZrDbe3kfb390Ff4qvFHywLtgYhrvT4yp6mhTdqEW2MKY4Q8dhLeVTR6RGDSB2lcEMdOFk8b9v
D3vrHkXTiujBxUCk3A07G2qd6QoHM1UK44QGjfHJXdQu0BS4XMiL52E30100yrk8oNzcyvNovXFo
aTBSsN93cS2Vbkc+9Ws0Ur7KArkdnZ66QKc5n0uvkLmfj1DD/xrQWErf0TsH0FjAb0dtMNb+2H9s
O8M0Amn5YFGFAtGu+mTWJgdoFGuU1h3umQUmZBCPUn9RxXRapm7wJ3Xs7tCn9O5ljixK3Jiq3xvp
EW7n1oMPWN4mc7jVowGwXV9qSO8nuWvxS2plbL8v0hbf52JWgr5Psku2zMbJUewG1InsqKKv2dI8
eANlFG1KOJFvb48bpwHUHg9tQAUILu4xpykRMHcnnTVCGexiUZkLuW3W6YQCpHjSCxWOfF2n7cEh
vLErgaBwy/3C8L2GaKd2U9NdX6LFU3oVSnGzjEFBZScJG9utLTS9e/wM3XgWp9zUqBoezPvGrU4N
kh4PzWhEfvavfUOhcieRRIzSRTXPIl5bv3Phj7qVo/15rroZl9DuRh4NP8jdCTSbuRtp/RHDsPKN
lj6HeMaJFP7Ehfeo9ziZ+v2SFxUCD4bR3r29wDdPIZgCjiFJHG2tXQhV6sbsFVVjhbUxC0ZzsZ40
rSga38VI/mFWmvYEEUE8W5XJE3umtu5bbQMz7O3fceuDb8aqvPfAdIGwut70pdq0mtVvm97UMNmr
l+yUiEXHjj5TDqZ8Ix2ilEMxZZMBJyvSr4cyMKKRsKLUiMeW/qG1yz7UM0378PaEboSxq1F290nS
dsAyBkYZ7FL7Nsxl/FI7unvWOhdtRk26n5w6Lu/BWHUnA0+Ob28Pvz+4sIDZovzBXyJOXNTXkyQT
zKzZXZeo6GLv0XXK9qVo5/ybulRZTiTRvdpHVdk8yE/2s8bfCr8fOiM8KzC/2Dd/Kno+nY76ZgSM
cgWXDlLH842sXe6KahDytNiZoNAq2k/t4I7dqSyofh2QY/ZbafsNW/oJ4YLX9Ks7y9Om3lsKzYkW
Nx+hOdAzNU9al4PyKIve+UPIFbkn3UwX0SBQA1Ty92/N0kMwGg6fEyVk/F+qKm+Dqo+ryF696cOC
sStEOvdI7H2fLfwalCov35pltvf3cuLKXJh17UYF+KPAE+4CumsYnE+NWXRP6HI6ffinGwrqM6q/
IKpZXpL96w3Vip6lS4UbLTGUa1UO8kM6q11kSaXPTp3SN59Q86/Xg0jweh8z7C+yJiU3zEF3wxbS
aiyzTN0oyXXrXjMkJtrkoN4HmUr9VNWLEyyxMx9dR/s7gu+7ga22tvDmTrAH0TRGaaMd77GHhC0R
nXFSzztVtolXztuf9cZmZSDaA0DjcQnYv2PNTsZDgtx3VDkUYBBPl+c2tvT7CtrxwZVwcyjAEVwK
mHW8En3qm9bMvCl3I2uV6WPfWTr8tFYEk540B5vl1lDEMx7GdA9daJbXm6WH5OXAe/QiIa32UVPL
6QwMyvo2jc6Rw9uNk8Bctv7vho+gwXM9FI9CD6n7youkkozP3epw/BDhjqY4Sd/3Yvbu316wWzsD
DRCQ41SXNxTI9Xiz1qDx5nRalGfFAPB/Lf6J9XQ8+IC3tj0wSpq+FKA2POz1KPB2gJmQ1UWu0+Ao
vlR9D9LEGax7AZk3vjOsuL4bjcw9gmdsK/P7M2Tb+JsU34Y3+VWmux7YiXvQobIwIqEP2urjn7g8
mFidXXpL0eIAAKJ+V9nq8k7i1K0EsVUdYlj3yd+vn4BtEbwxlHxevYSamr3jJbYeTbI1YYqZTnPq
yqY8d9U8ovpkl4IsIc9K7OBL+ktvr++tL+9s0ocUSAFB78nBE9dBa5qJETlpj03gLLrLWHNAMiXt
Pi2Z4vo9RsAHj79bm2q7WbdJw8bfnxewNwrlrFSLDGTjTxltu/9lQ9P+9fbUXuV6fFksvygtWxtq
lqTvenHVunFTYPN6VNde/lDTpAntocdQTRn0kB67A7RNEU9tggl7OSxrc+oz70hI+cYHxgzR5BOz
x1CH2u6O32o2uoVs2Vp5WjRb5mgmIfbZvRkgYFJpQTUbczGEI/2rRA9gvHFGgrc/wo3dhUM4dWGa
35b9inKVGaMc7V41IzklyWNWudrnpBmcc4pc1RAs61z9NJxaObmuPKpK37iqqClsxX1uxW0hrmdO
PGn6pWjNKMsgDFyQq5NW0MOxeTH62RJp2A6TqicHV8mNuxg5GNYcbAzDujv0T5y0njqhUxTNyHSF
sbX2H+E5uBChDfvy9re9cXnwjuEtsxE/t+L79QSRU0jEJIQeKUZeN+eh0yf7NHaJMC0AtshTBikP
Cut5MpU6+9RiBH1fT8ITf36a0A9hcfnULPT+O2Mk0ZEdeTrWyF7p+UNmlqHrCHM92Eo31hPBDFYS
11OE5vfHyV0m3e3NzIiGzEv+bShIdf5qtX2Y9O7ky3Q8IhTfODobuJ+SJ+04JrDbQKuLPlKj10Y0
Tur6vZwK2oD9+iEbhXsHunh6t+ZedVCOuzVJzotKGN8G3uOdTH2UmAKnRlT2+Gm702iCNwITq1nS
DHkYH4HAb45Hg5cdxAOc+sf1HkJVjex1RCo1y83s5MTmDBmrqwOEOMs7Ehh5//aevXEfUNyALsxw
VJK97ff8dh0VRIJcrsKOynjUkbWhZuzNf6Xp4soQ02ltTi5x79HsRXw+VebzhHLmEcjzxsVM1R98
lQerdhMy2xb+tx+BGEkj0qG0I7c1XSECrdJS8WWqpEOK0WWt+s7K83HUw8HL6/wzwBGU/IJebxbp
l/FcHKW/rz8KzyYswHjcUPl9JW85e7hsLE1rRzUV9jJMml4+FLk1BolhFh8KVJg+uH3hfXWN+j+E
f8YG3k1DiYoIgPnrbzHLFYoQmyuaynWcA2IJqo+JbAonUNRGjO8md8jGgPKblvg9WPefb2+I1/cl
mx0xHCITfW9UvK7HX/Wh0TIlNiOszRvTX+tquhur1c79VjXKg6vq9Y25DbZpTQKEBU+x/ZjfFz7X
iYRmbUVOnS2hm6f1uWhT52JM/ScSkPirh7vSc22k9d0qx7w+uMFuDs83ptxpbiWo3bfOZCYszJXM
iPGWdyDS6KRVVvxxSjW0HpZYPKUSOOxpckox+2bPC/gg3br5tREp3r4CN/W+N+WhHOY4q0M4tqrq
86KWH3t9au6zeT466LdGglxK5gN0hex9d9C7tclbO3XNSGnTC04O8T9JZqpnc5zTP6zogQ/ZEBMI
UGI+wsrurjDCbVujJ2QBVfF68R7VJZS0zqAGqvl9lUq8Gk/YE3sv4DnVJFrR4P3651t48+gh+GHJ
+MoaLDOKvLRa24qKdTKiruznj2raSj9t8XV6e6jXmevW8APRTc9ks53b/v9vG7hYCkM2o2dFSoIG
WgDPG+h2Yhv1t7fHeR0WEL6kokNdnKj+KqavGFUIU7ROxHs5PWvu/AFN5jH1i1g1/CZejwpZt3YL
tTNEB7j+qPDsDmYiiIWtZLzYHJfZ73uD19Aw1fXFHmtxsGG2Y3b96GJykIK3IgBBaN85VVrhtDxz
nKhxS/srZPWpizxcVaofizub3Xd9Qrfc7+KhMQ+i363PygWDAOPWSKfUf7187iAnSy1iO+pUWua+
ayluIBrLCpSqzAtfa4r//fk6kipxv9Iq5Yxskee3/dIZre42iWtHCBWJ4eKWRtn55lAmz2NXeVMI
XeqoVnbr6wKsYfuQdgNn2i3l2I6uMS6KTcYv2vftWI+X1GntZ0vI8rJmidoHpZvVR3XBWzGU+4x8
2CCreGUYw71ZIIXIDnI6UwQDqEgerF1RvsszkZ80a1iWcEKL5tMs1T80fiBsUxEBG4lrB6kbwfT6
K+sNDl1ZmrlRHSsySNdSCbMqzc5Tq+KfhzfhwTa6cVqgT7ioEmyquK8Sf6mrTa+pjEdR17oHoOe+
Q5Wp+nsyXO2guntjx7J7NoXA7cu+qu46M49Ys12ozNnCCPGoQxYxhhKyltoIu8g5IhbdHI/KI+kZ
WmO0pK4/ZT6Wse3EFCDrYWzhJSve02pX4n+ruvRPVTEewcJvfUpqySiTGTByoLpdj5c5I7bcymID
sKzrUz8PROMc4OdsLMoRvP9Vq5H0bpM73HJ76HRoXl8PlteV6Esv8SJEzK3zUGXK58rNMV+t2+Wc
W10XmIpRcMs6y3jS0P1MfCe2tG8UZY0D2NTr48JP2Tp+mzIT7ZfdxWBn5Nj0QTzCFfK2kI/Sb/Vi
aWO4ZkN5b2uL8dU026Q5o5lQf3/7UtrrHG9pLqQuUPgYRIAxNXZRTO/cRMd21ovKVVeh2NZ170+O
13/v1Wws/dmsxnvTq2SoxI0ifatxcBK0vMEsT4s5ut9qvH6eHcU9OsdcU7v9h8IayTBPk+1s0bPa
v4eSVoii6RQ0KTUdgFBjFYURUB4bhiAtksrw7SpWy9O4LM6HzuKh7w/dMtM9lNjioSo1dfXJUjz5
BWNhywhlCg4g8AzJu8ooG6s72RoyUDF6Hla4Ik1lBPNsYsiLHNV8gneyrF+3Ps9FE6WiBJMV58YS
oEqqz0OQ5x7CNUFl6qUmgxkRqUT601pp+RqM/ZjFT/mq1sU3ul3d+D1R9TY71zY5wgX+Sp72vsht
K/6qSL0bdD+uDGdGHqZUlgQXHrfrpp9js33ki72Mk2Kju1pN02fT7JLsccb9WZ5T7J/VvygtNMuz
yJo6uzeEqXgv1pQ67iVWF5qIfk8I0Ebfa8e4v2vgBmI+pa+JVz2IrhwRqc4TO7m3VWHiHzO6sfbe
clsQr4WQowjSLJnt1bfgZQkUA1W+0FoU60+ZqUspfc1cc3G/dDrcLW9xu+yuT6a2ere4YjSf0wRB
/whPZTO7082+dJGJ1lHf8qE6V5dWeGp5X8M4nb8AzZiroNbKLg51b7FNxPy6pbhkLqXe0MAAY/FR
e7Css9L1sRtiraBVAe2fpMWhJdH7D5PU9PUHAkK68ahMFvbN0IBL3LU8a6m6J2WGWuePLv3I99K2
0/WHpXRFdnaxLEkfB4lvwnkuFHX44CR1ud4VNvrMJ6j8G5tKqyARRKDbxmS+B/66ekFXlrP7giNj
M/+krT1rKK7bvAwfShsF4H8wSKgbcZqGacmscIJvbQZNizls72vG2pal76Z1klY+6CxD6sFMj21T
SG7gbH3RJbJ2ODTHytA8euUi4hO+YUM2+KXRJEqOUhHKVu9Wu6a9pjTzMF10SEP8s7XMGpEFdITs
NHuM18HpHjMFChqGpvZilNopa2ttvcz0s7Bg7sCDKk+JsTXcA2Mo7CQNxFTZ7belmbXyIZ9tMz7X
RgngL1ylkicXa0YMow3JpTvUTSizusPka0s7pRMc4RVk3anqOKSVX/exsB9qz4FMvNIkae4RwO+9
95rIjNwONImB7tMYJ0n/I4nXIgvQ9sh7LUztSvZ9gDU2oB/Ta+0CteVY4WLypolPHNCXSBFc1pqU
ft1JWqtWh1a+zmtYKyBS/VkqnvNdQY1owydqzWM3Lnnjx1oxeP5GN6q+Fr0yy3AQAt0bj3cuBe6q
E8VXajKugnx6PIjz2tLc0wNDT239yaHFuZ7isTf1d9KyW+t+cR2eUqeyAUBypy9x1f4dVzQJHurK
dtdPUzm2cxooSy81P5/WIvkhsk4C61G1OPPIZ/NWXdVAV1S7v4N+X4N6UpwG95p1XdWYu8qVibjk
auvIe6hhefk4q72+vO+tpe8n0K5J7EVzl1irXzW5Y/4oGh3rcF/NpzH3M8NTNjjq6Kjxj9islOW7
IRrRfUX5cxYPHbKGxcckS9BzgYqToLVF1cmk7o78l996q+m9jztVqg8pjMo1yhW71/X7tFmcWPh9
Q/PgpCcDChvnyrLBSyBeXNl/p0arJP9kcuwsEEK0LsNUl7m8K4RQ27MuRz15YHE78Y9AaqJ7xGtX
WVTfNguVs4AGUjr9TyZ1sZ6hhrl56WvSGsdLMiFIQZhxB+0f6vtqkviIParLRyXu+EeGm8XFpdMX
9O0KqnXJs+hbOT5paauM96roq/krG8SxA2OaWxnYndmLu9HW5vaS6qOaXpZBbNu97ubxf0vjOPka
dUNC68keSy2/H4Zmwsd2ycTIJSUUGkJ60mXa9xEAQ3+fu20tz/OgxvP3WhBQAhcwEtqqduNuEphG
0m1C1ZNw+/7r6jUmMr9xa8LcUJPUVP+GFiqshzpdlmU4lzNiUy9oQCH/MLkEBe1M2KnknSdsT/SY
bQHpDFMIF4MTiDXPmyCPp0lciIFt+xlhjKZ/ASmnLk1oS1SN/54Xtg/BYu5rh0cO+CXxrGNnv9wX
LhC0J8dOqW1Cv0dCnL7vXHsBUqJ2c1+pMlPuGduxP63TMmVf0oRTfa/yQp0vQtEzIOaW1SyZX5pe
9m4c7HjgZdq75XfLVuwpkvRBNsHcoVisr3QAivJlKcVk67jJcmYulQVUoSFoFr12V7TWIid/oaZt
30kgP8NHasxmcyJjb6hNdsIStvCBqfFa8VqAgu8X6tp1WOcuwAO/sqrGxXe0yTBLEmTRj22OL3hY
jK5iDD6I5SQ7VVCulaBWXLuX/jCThvoSYZHmki6yI1i0wHcD1lZHgqPKTPuS4CSy+psTihd5tdqk
YYHqWPqXZTfe8mDYc2dO4WxUzvQA8N31/pL9qGQfk9HTJeKnveyMS9c5sefP/QCjyC9bW+jtSeWc
Yt2OT8QXqYIYfidXM1buxrXOsjQEMZw5Ap1IO1u/F/0kyn/7rlX5hQ2Vbu89tjDt+rXJU7PIA8GL
eQ0Ws8L5LZjNgTXFw8ybn9fBM5YzPiR0l/5nKOvYmgFxco4/xcgWnLFBaQfgZf2c3tXwEvWnJFvS
JqJ3BsH1BOcjRqdH275ICYLyB7dSPYdDU5UndA0gZS76im50va5l+z5vFZZqmXAuDIDXqJavCM/6
t0yL7JPTdelI5MYO6UHKsSc/S2YZFfMS/9NmPV14Bde8NlxSRxEBXsTWX1buutmTELVb3JW929V3
si5IwFU0MOA5o+FzhtiJrZ8UsU49FANWj98qtfpp6mLLYTTgzndL08eaL8Zh/JG5Em1n102yvzsj
Tr52xqICa0ycUTtnlSw/GUYSW89zuU55CAhEoqpTDGrj3UF2MYuzXJxWvpuLqksumiJBbrYZYfSh
Kuvp02wY8fy+bV3F+yuuCy3z4QzbH00KyMpHBS3J/+PozJbjZJYg/EREsC+3LDPavciWZd8Qtn+5
2RpoaKDppz/fnBuHI2TJoxm6qyozK/P4qyThGN7k7UFB21d/Pm3Ex2mCPfIeXVdu//UswPXFEM7h
66qn4DMByDbMs9HP1CMegn153haB7t3JxZljTozuSunpmE4YZ0xaOwIiTXGK05uu3LYiupv91YSE
wgbr6wwL0FIUeJs+lilUS5F4uMuWaVxvopzCuXmtdx7Iwksc+dpOav6vT1NdX/1sm85fVibB8N9p
cfkszqSPeZqb2XNNif0niT3NAXP5iwZzy744vZqON+3jMIdyVxh5Z7HNwSpTOp18ok+aQbLXnmZm
oZgr+vVaJV8ob637cEBOhmWWnuGWY+ebupeWx9XKPBBd8q9Gu8VwljEeXgXalfmqOrrl4jinukcT
sIfbZ3+BQnzavPk43kMH2iqfp+0YK+InRHbXT5AGNFFWiGu3xSKISiX9mMcnCkxS6bBJCM46CejJ
PK7Bp33f3PbqhcKJW9q7LJ7ybY/cr0M/mI/OHeVeRrySb33gZLqihIV+Hqf7fn6y9ellTFEhbQKp
6/bM2tJibjAX0aBUX/bnjr899LJsyk555E47qUjmu4n98uwn5VNGVUeVcq6QacbWuXXdxSmPiYUw
uOpUjtc+SNf6pVn6QPzokyUZq2N21+DaHaE7FWcTRcsF15r2eF7PZYNRmsd1+g1qsg2Vk/SUOBFw
nf1UnZ38+5sGsGVJ4TDZnQiOYPoRhHt8Jb15Qfojg3OTuexN31TZEbfHZyaL5CjpGdMOqaby7L0/
szjKtIhlcl8/ulPaCY510CUP3CBIXfNoSZe46Hq1XQRS/r2Mj0zOvKO+hvv2jaxL8nSOpGDVrlFX
y6KWzsNU9PLHtLjBfpFuMNsy2cx2ln061aTdEDvj3huS4+LKHxb8O7u5Zx0x6CNxfrPHkrik2g3T
WYwTTuAuR4gWS9wxV51Gf7OgqAgpUGhnB9Le1dNyy50uFkP7GNUm8dRnZw8otUdBWqLnA8zH8BHD
nroPiR68sKyVWlPDSNyIhAaWtfMnZXcPPy6uItz/QjN/tLoPFAuD/nk+xxI7+hdm5zH80/CJynLD
65/nbfc0M5wI+a/WbERm6pktfj1r1Kdlt20MQQb7rfcUkTxnb3GC9zMMWnPvqXqArPGbI7j3xKaX
h9knjr5o0rMf89Zds1ccD6PvxH6fvyJ6WTc3asdUctzOOWU3xTuHilMcLEUfnyL9TWac2xXOBufC
Rupg8RKf++A+sEP4RTJvAZSsXqbuz9EhIkx5YxDnGIecaTkv06rz1jjYjdZpZmTpmNOkxTRP+6et
95AJeY1B2TB0ta8f+yk8uQ9YEcs78MmuPL1gafLpFux7Z9peBEUzzeE7iEfWXqY21UEh5DyqQmGt
M1edndFwBWmThITW9s2Yj6mMT+L8JGXOSvZk13V04zz0dfov21fxc2ywE8+TsIn/uUsm/sQ2sbI4
OqyogmyZPb5Un8+Rc1MmuEO0J/QcWedUcxaKIfdnEb0fEML/GrPLvWhI6TiLONvlr54Ud0anlmug
RDQ+Mf3M3Vjf287dyH6dUBD7wdBGKD5BVEodtnT7ZMOHXh7gtfAnMs6h8h6S2eQKh4tv8cJwkre+
ibvK9EPioJBLhr442B5l5/bY+rl0HL063KXJ9mU85JIVNSjGk7NjfpfvcvPWSoWnwBmdJtPJg/W8
GX2HZ70Vk7/INpd2G72iZThpimNasiTHX7H5NBr3XPIYI0J73ZlBPsV9c5Oc15HZLyzXE1tNX6Cf
SLti+9aEm31nEZi576iVBR1QBoNrgU3It83vpqk4krD/y3g2sSXsLOdyZ25n72knYcMrPNW2xKHt
GZvE2bl6n9PA9tgjuNn+2QnDfivb8yRgfUQu9XTgRvPM2sQwFxkXJKaFYp3/+WsXu1VNPNSMtZIz
XbXkji5RS3VrkeD9T7E0uKvmg2Aszh2TwZzabMRTdY0X/5/TErNceCs2KgVP2bAUOx6vX0NemVeh
9RJNpd3T2LJpTyz1ekCLJO/bTX6bR98ceWpmqkOz0tCXIm69vzJwzV5uk+d1ZQfwyGsRXUxpRkj1
eQsMaVlj7DS/J1+PPWu9vevkDLSo3aNtOEo6Si0uluHkGakVKCj2thEDnWHjocK8Kt5xae1ZGUkT
Hf84JoZsnQojmHtj/QZPPkZ5ENnA53a2gcErz0VfeXRIA2uzYlWWrZoPuFtTGpzUNswEXtBtNe/x
rYPzSRBoyknH/yXObUVV+mdb+H2iSOg4OTeu99Y3a3qbbKM/c9t5v0yfHmW2nNjquPXYvWw7YAu3
SZ1+U+Jc2ssSxBTcBsWPyhW6GzCQyQbvmJV6A6sU0cxYDnZwxzEbAy5K5cl8PVYT5F2gwqQcfXsK
fvYhK8yZZrb8A5zqcoRLzVF6VkwD7w5lIl+N59XswcmQnd7xjOlBExInboL6+Mhr1e/soQpvV3ky
d77AQHCSsvTG1H2J21W7FGcXc0gk05lfiLjL/guDqWWXjYvvvfWbqM3jOsFzMVn26Qv9j8auOiDd
Mz9jMolzn27g+IJ4sUYgcPKyFCdXgawEAy6i+nRoeuZZHUXSDib8FNcoenlHPP/Cdj8IlyfdqC6j
dmz/0DH4bN6ozfnvmNY+qsywxK8jRVkW09bMzNdu2vxzOz3pCvjp/CX9aZtKuTG15bphM62wZJ+s
rwiXhfzUJNqsL5MbqIdkj9vXtlvSLZ8ar3veKNLjxabIfB8GrXiR45Z4E+zCVs+VGGVNzOahu6Iz
8xDR3AcwjyF9/F0PmJgUGK6zh8dCeFznPFt2KiSARHNBzjZMlxDc6byAHzK0TASv5uR4Wur6tNdN
EWIXrQsRscNb0Vws3eMAztxWLoxK9s3dbQ2uGR8DgyI2zOfhtGml8Ltk5p+17Ct/c7svceuE7r3P
iTkKFmPH7e/guCijp2EJtydPAfHf1xs7CHd1awkJzegF5pLI2+V1DmwH7IJLEyKL0VegwkzJulDn
mjCjz374fMKme7kZ8XhAax1H/lWYlSyIc98a/olOQnFPL2LcIpWONbkb4JBRQJjCNXkj4Ul3s8Eh
rkjbiD0d3YR8ddiOfSZt6Djls+PYUZd7GHKCfSKu3Du3QwTYLnPcX7FC7zpoEDRHBSuPblYwke9t
DsHerFeptpHxK1uO6D2JumS/JCt4UDHorZM5cKjWf+fWRBAKDrNn0Yk0keWYRnho5jYd25QHwJ28
Gxz8/6Zps98sM03/JbX+8YZ8rZ2LeY75r0ZNDMZz04GuX0exOa8ahNfP1SKXFgZqn5Kp2K3jsYw1
1fG/0J8pcCPuLzJXbcYIPJJ0zblH2uNUB1ORKay/+vdzppW6jsgu3gSaS1nsgnVu5UeTvdTRtrwt
fdbr/ORJ68qBeU/iPQKhU1HpgQyDaW2SKkxk8kmS98IBbg7tXvp44Lbjup+rJGudvoBaOL/6yknf
XeGk3UMq7OZ99pWS9Dc+zVvFdvK65FQVFTzfUFtFAOBp7X2CIOtry87GWh5rg2S0lxzKi2d37MY5
0ttRZA2z7z1LKPVn5Wqhqm2OvK/U3EyUtXTH9/XYIpXbm23LY0sCaFiNoWL0yY4g+DqAlrb5TELw
nz4hMYP8Gi4BFqi3GTiiFXxRzI0fFFscqnvyFu1WiFBu//jsnY9ty8Y57+kH/uF3yXAzTp0dcncJ
DVyEEu3NNwoO4ZJ1g+gq3e+ZqLrxmNJiSNbh7xTYea1mHE+ov/bcXyYdBX/C2+CTr5bx4cowIAVE
8TA9jCmzdnmmjV+Xx7xvP1s5xb9j+MB/tddOv0Xm4AhY187i5a4NfVNRXOiqulUChq0SQ5annsSl
iojAdSp78AB+Z6a6fI7689Owr4ssdHdGX/hsk5PDHI5voUqmHseT5uZs2+zRm2TY8Yp0tltI+xon
W8Frk9NF9OMObrimlK8ak44xn0LbmGrjhn6+ncrvGGDVS5GybSarGirDXmKAnldlkptLQnR8X0gR
MmXbS6vuTt9sr+hYxqYMF20/q5UKV6XjtNnHFlD4rBiz+LhaDByyQu4OVJBPPp7gbd/DrohxQlgK
XavgKGYgkrFayPLRebahJMsjMzSMahgU8z43Y9wWVof2RW43uZek9zV8qF2mgArWNimTRaVlN+yY
7sQYMF7AEnxxCd3V/PWo6XElTinud2zC+nI0kCMQcyueOEfdgH504dRctnDkHRzxrZ3ySbXN6zbF
YOo8u+P75BlDr3TER19ITB7nXG/T+NmqVqkST+/uO1S72xaw3Paj3hmMSjEMS1TMfZu+mkmp5Kqs
qn9lkzM8HM6itycRh819GzVrTHvvHd+76NB+0aGsMFBLejxL9opI39Zt0933ViXZJa0xaC4imCOH
yU43D2Ath84jqNsHFaIRz/3FLkexu2vziAqpX4oh9uu57Ck0D0zDCseBZAl0KVcyX4rlRHBSqGVu
bqhbNrnsEIBrAqHuE1RuL24hIcqK7ytGTaqK4J3ox+jEurIXjn6ln572fA/Is8yPpvdZ+Gbl/F9Q
p6wI9/5kn/nFbfMcRU5zPLTnzqjvy0j8TvFhcvJlB4QubrG8zwRWd9zdRGb/nM8UBD1tDcFnnRq2
d7ucTp2fMlV1sYFNnBfB8tyba9jxdGHlftZN7HwPhVv/JjdgTel7erDq02Ys6gK/9jkbwpP7sARi
IobSa6LHgJ50L4LwHL/bRdT/DDfwmTNE959C9kiDHNx/2nKD0apXCNdzfnbGweO8zxgBC2TUtqsc
0tHg94LJ+Lmsx3Qo5ObcBHq9D/zUzxkeR3vMg1geO1uEVahtS6t3zlGcx9uMO8+UiaQtWSHf1jIN
UshERmPOh+mWA2bEiUaZs/Kk9vJYImYBd2nO4CHalOMV+7aCEM3hPn5OSNFi49Zosr2wEZP/dSYb
0STV0rwn+3yIyxllzl6CF+31vSOW0X9xEI8OFxED9lKu2+QJY+zDB8KR7bu34WFI4+tPErSAOZF8
BXXuFy8cPFa7YpdKOe8eZyNRp6LvPE37I5h5/C5J02iVT3ZsPlKVWszEPd3yY0XShKUDXcr3S/9I
71ommvSyRQ0ImvHa4JqFzdBcnQFy4brM47y/aLZJk9wfD0BAeI+dOXmhk63YHFJpQTfbtcxv3NEX
dF/1cVd7elP0Ib73rTNJY69g1zSyq2yOvkzwrjGfWhaCOTmDBLa9Pehf2XRacK4fjsWjSJAoPnDg
iX0DCczsceQijo/52urVr2QTKn2Z5o1Q8XNL5z4HQcjcuzgcoh/cqTychET0PH3DIc48iLfIocDT
lLCWvpyPc79oEMrD0WfugFi1uYblA6cXnelwEdRpVhxu3KrC7xr6x4xhecjrMcN0bwKZ/uFzWuvS
LD7JE5PZiPLi0eNPJbz+QXZr9monh+OM5A30cR/tbYErNN3vEwqHrmZEtlA14vS9u85bTktXF9W/
A5lhShuYYbOlmzjNQ4L7zg/dNKiYvXRhTkBdkg1VFx96pq1HcoHOzcWAu9/31ilgFqI3lnO7vcC+
oLfltvnh+6iEwdxGBekzBo007q53LE/wF5O4Qhp68iFNorp/duS5im9smSnnDrEJJd+z4Q7xP3vn
z6zdFJyYxHLhMVJtp3/wRKx+vkQa44yOzgFsvvaPjqT7eIfwC2TQVW0zJ1z3SbunF3HUkFxOFHzN
lrrxK2NGh3/dx62LNbSYaNBdtlGfbwK78+UAgJFvHMNG9nmdHf75PIxeJ18Pav5bLXx5vmIfyFuO
JVYqqwCvhz/hEqzywssiopOIgjr4tGo2+n72xtPquUbWvV0Pv1mrdKe7v5tGSUmcLVYpebiE8S8z
BRobacmhu5twXA/u3GMe3dcQ+YItz1OGa7Wm8cKljG/MyTWo7Re3lfIkMHCHN8qttzTRdQS48nI1
Qug8nTPIQx7Ssmqilwx/9iDflqEc26fo3odRT96HBEEKG0vZbj7PRvOBGpX6Gry0i6bXbm0cWdg9
UN0j0WdZcJlJXMg+2z3enYuOp32ucFGU02OTEmWXBz4U6l1kR3eHag5aXUxjeExPTTuw9Xp7k47H
MbNR/O3Aqt68eDxhgl4GMi96tdFKeEaF9HFRXRW2DMY0k+QsPfdmPv+Op6Ru7ZSduyX167cD3InV
o93AhcG8p0mutmXZy7oXy59th/ar4Mb6XxaBUFORpzZk5R6fI/vGuhle9ig+5b1wtq0ADtoL5TZf
GKgX7rT+E/XmrY7TusjiZfkzHNtyz40WvRPdGzJRksH5y7Jz57x4R8iwu7IBwIlJfxPVOr8lR/Sj
x6UD67Fh/i72tM15RFQeyI2Lqwz7aby2ixjePG3C+OLOgwYqaMyvJDRZRq0a6u2/IfD6l9glJR31
xhRveaiUdR62rE2nAl0OWGi3LBjX6D3KPuymoSrYJm/vhIoyEg0NwFVdi+SvCkIRXqj+Wfh1Ss7Z
vzR0a6aUneixXnT7OI/2NvbvyAazV0jz4BG8C1wvnORXHynqBXwjHXOnbfa/oY+7+Yo0gvsm7HS1
pHO3X45x0uYStJlvP3US36AmwiKkgvEfKzdqsGRjfSwqU6YSiJyki353YwMMkG6360WIs/4DjT3/
TrvzE0LzbCz7hKCIfFuykeLps16Xr86IwsxRflItQgOOruSOb6U99H4l3zhcili7UhMRS43KGzJT
3ZJHJ5tybtdloJFktNDG7i7HNmRYIHBi+7LXx3q/tmz4MjRl/S8aBPmC0tVlBIuX6G7hmQyYxrYA
beYs+vQyDG3zD7euGKibae5ngJ+Sx3iWnn8nwbZCcdRz+5E0fChRZBv9hX3TJEc+1zeQb9v40kUm
GS4kaS3BuzrT8eOYTQ/Y7GqQ6UQ35w+ccwXjgb0BQJHnOk+9zJbs/UQBFLx0wbi/N3bZRpBGaZy7
etiGDmHOkh1cK6hXchs5R1JK5XD6U+3DFy6oia9BbZP6otykXZ6VMxwxdF8TfTTp5P6HJFasOdv4
rvv1pCtifSdoj+71HFxWJ2W6px/EIXJyatP11TiatblGRwLzutCEPSGp6h/QWHn4nQjUHCGflQOP
YdZKR/00f+URZACcpem9i6vd9SjauFNLddD8qpKlpEl/6LnZdrQ4PsXG4f737jz2mIA0FSBbGcCW
7E/nYpTHf6cy5OMUaHFtu5SodqYW3dCjj9F6abxIHAUCoTEbiwEJSF/WiUemwpAZWvjFxryquGb6
GxJkZ5ctO0NmbWaO+bZUva6lbfrZKbzOm3/EAyKa/GjDDX8RZbs03zdRI27IAtDRAKOLjOYmpBik
TpOs+YLWHzHYEfftg1i8zORmnqMPR+/j+nI6O81daHGJRIpCDlCPLelfosH0VKzhYjTpYwL5zJEi
Wi3PUQ9OXp/dvD0M1p7+5TYZAH65PEXxAeKeU3XDutIn1SvPTELwnJitqqAdUH5kusuQHIVbS+Po
AKTcMpZQvHSoixikTwWVMROAujzEU2Pju4SdP13qaBHn/SD6sKlafpnospsw3SF9orHJ47GLnhvT
DV/mxiw/GGhqBm7HHb+K2ovuqTXaLTO7KSZRO96g+m1w7hdphczZtJ66qm6X8esJjfunM2f2Es7B
fNDHLO0/TUsJ4AwDOxVig9AH6La7f5ecAb0X8rZPnXvuH67T9ntuEM8FuVSZfOymTt8rgEYcWOC6
bp2pR0izHPwPhnaJ8DDw5bcpkX1XLsqDeutXMXg5Ki43KbxUm59DI8099d4+EvDpwm2GjRhKbqcv
wrr8DerkYKXa8dJySIcTG+aj4Y1Pahc5W+xNR5RDf5xZpdNwefC74XgLcYmPiqmuJ1O1xzk8GJi5
6QHH0SHEkdvZIpYaVffZF0e/P+7EJf5rR2SUOVv5eNP6EGAB4cbe8nb6U3xZ2fJBTeDjrHkZ6ahv
Rldtx2jiqDUBMunrIdc2oxn3TTt/j9JOfnAfIgDpxdB8dlO3qW6l3pbpFqT1R4ok8JKmNURr50UD
ahFVL281LhiQsTTGKW77dTSUvRy5C6jkmBT6DQIiDs0QUtDMSY0w4XJsxDawHYsYQxyXHc3+U2YN
9QW0elgL3I5tWyHxgDZ2pl0PX/vOG3+GEoSiOEJPBve9O+jhKZmEhNXyt3k+y7bxG0g09JUV3I8e
riu/J5JTHUUyB20aR/h7HuMqWpp2LodYhfALQcfQYCwu2FfFGDG+6Gxzj/sasAiSlPBUpc7u6wpd
3le6Ed3wOtQ9+0wdL5feQfIrEk4EAUIIqRve6bbWPR8EbpcPZNFMuohsH4IvOqgUnlbBqFRS/4R3
tdjOMW1Hh4NkQY4+eF/sDO5dj+ie2f/EsabQPnY5ue6GcSuHROv/TN+LmhedEggKzI9cd2P4+RMn
U+OXUMRRU2SDE7jF4NbJ7ygymDEYiOvSCMWy/dRnzSUhiPxpCI/lL++q8+HO5zxXiiHUvQvGJIE6
Q0IJO1ULmtCk85cNhWE3rX+QWDOxIyD3n8l1t99WjtNUtLWzP5704qbyxs79g6/58XTit9VcD8dN
vx4sm4S5Pwzbchdvlm42krr3Cw5KN7C0i1thEcgdYyyNihQkS9UTjcKETRMDQp282egEttH+HmR3
4VzP9ed1CEV7fyLoiIsk3A+Ja1USbMQHtpF/aZ3ZpQBspImWyuKrC2s+ZO71jGM4vsUb1heLXZAq
eq9eJ55Q1PlRXrvJAV2wZNl+DWtj6rvDX1A86Y4A6mhOaUj6Lu2Ce4YgVtk2TntUcFceDovswH8X
O3TBC76hCEQ8f2690l0t4Cpg7JbkIjLuTC8+muZH07ap88syQInrBCg2FDyh0+4RvTaPxz0FMtpL
NKrgeQbpUVISOosiO8SbKrlsCZhncRxRfNwd+P3IIu59S8lGJSd4pmfKyRRL93eGqPWji7Q/8BLq
Nbp6DCHJ7Tupzd3JcXyFS+22YnHqlO9UgpsaoY37tRXxgUCZFaguDx24FZOs8r2r0ZY9Y5srmktw
jOZH3+ulLY62i4NLyGwGTUMm8XbdtsVwBWRJ792vDvX62rc47j6RYTc7F+avhGRZ6KzkSo8FitkB
4rl37LA4TqmOfXkM9Eaow1hzD6Rpz9vrOOq/fYjj7Zq2ug7pQNrecuE44fIUGz68Qqp2/6Ilak5w
oWgJ8my5yewdaN3xEtW2E5/sEOisjLcg3C4xNSL55ydz8sZKbG0uBg4zeeiydP0TcK7BP6QPIjfH
hGPlLoAtPnlSoFaxyygLmqfl2Zvd7rHz1vDSO/vxnM2Nh7kAJeFlIsngOxJJYu7twEoDosB0DZ4R
+EKTOUsQfJmT0IpiUXiXPhDCGn6LFpV9kqE6+xKuX5LZuEfjK0uAgXwUyD92sOXGhR9La+duyxSw
Smwm360SKEdmmrB7Ozeh7XfZTXF/Z/mNX1gJ7TFyixHEXJ3en5/YB0LqonY2JG46kU5RttnUpajH
Ii5ReR4iDw8d0uvaiME4CVbWzZ0Qaw6UiaGEScpqDYqGFWqBKar4h0Nkdl4Tdo7Ossvs8hdVLFrg
BmxbQ22E9nKwi115bVM/YIer52oPTPv9XGOetRub+fU8BXM7pOpNPi4a7RZ6b9ufxgH2zWPqMELX
+tcg1+QJotp8QYpy/sdOVMKeATA3CA0iV9xLml5OT3sbonsZjz2stjbq3rbZA4Y5qISli+j2zGeY
na/oZLa/Zkc5yWDQJZ+D+BaUPTZYlN0w/flxEyZ9WJsp+zZBGb+QDDN8rNnGNLU2oX7oVB99bv19
/zQt3vbuzkFG05HtxyfFiwPon6PhR6do6q2ONpPreQk/pOWkItvC660XkXyUyrr0XazhlWHmmmcl
XahEaomMElJlFytj+9fbAN7n/SbO15F81ynTz9kN9DUDlJcvYrdQaWiqG3BctVusLr0Z56v1kvFj
NkNwr+sovl83d/y+eqv3KMLVgUYNGYmicW7KbILqi1b/GQHlVjFHH1+Qnv7XjLvg/eDFjB3ORM7g
0VngzISSRdb2bmiy3+zfYfHR3finWV3dZNaf0MHF328H+tr7UHqO4WUfNmzvxkDoazqmT2IGAPfD
M8yx8oVgjtTwEyFv9gL3e8my4cs4pD70JrW2mLLw0u3n+ijwehjd7RcKhQ+5HUgRxvNxQqKY81Vi
R4PYPK3zOn2rF4wzi3ZGiXN8b2eH8Qq3z63Q6bxPJUq5+Ht6y8CqomQNipFZ8zlq4gSN+KyX/+LY
+vGl94bk2a6Duj/WeBVAv4tCCZ9OiEfa/YW9dZ5uMAPU3um4rRc77dNWNV1/YmYze0kRp330rn3r
fLEsgL4tKUshzSSWT5Mziv8O9OK0Vrg4/I5l6P7YGCh+OYsTfhsd6X2CzZ4+u+sgH5RwjrV0mz64
CGrFkzftssoAoh9h9emSt9OX/yZklghtJtPkaTjH1YZyCP7dz15OHd2URruuwFmHX16PNiofMq97
GOCLrykaaQgz3Nbf4vFMf2uq/oMPXfovkyiOkhcPnkSh5d/ArOlz1AWlhHnGtXL8LjxNF58q9QhU
xtq6FHZ+9Wvt/o7YPKloAyBvdwVel1n/p7OESEVt71fbuoTfU87KXX/sLXTGDpDZ9q+Cuv3ZSwJ+
lLMk/p82uy1dmEig94vOB+7cAfbQH1ek7lnrXSDXkrdMWPlEi0yEL3dX8tnrw+EHxTmBuqv9B9fB
9BMRxFlPZNK17tUc6fDojiizEQ45I/SKJ82fIHSaLyZmL2doO+clGXvz1XaLb/JgVf5ln/32l7PX
wc/2WJRh4WI572nWnJ3VkbB+xTtA/jTY+SAa9sL2Y2nqgJ8v6hZoRO3+LwAB/ZWFpBm1yhnzzJlp
4Od0EOSfUYATIkCPLbJ7T4YOWGTGAhPXCKY1ZypYG9gPzpuY2I+ZR9lWx6SCZ8SU86NGHvnoI+DI
dTLaTwbfsKZAnuc5ZXSMCCHThqtuYI6sgAqnz9ncnzD6IIjfa7G2X3pIb6SlrmOAm8Ukfm1nPW7s
WyEh0taZ/mu2VZQr0rg0j3WUMTRELakUXtecCsVgGD1ntJEvs6NZS4rZ//oLr4ICMQhT+30aM3b6
Mza8WByLb5tYD8Jx/D+0V5KELdSi+t7OYX0jVqzfqDuaEi/8Emi39R+YxkCKbOY428ck1eHmYGzu
W9CoNUY2zkb7z3pHDH/XK3HIv/sWJttVs3/Y/+qHU7oMfGm9VMwtNirSzen/x9GZLcmpK1H0i4hg
Hl6rqLHnye72C2G3j5lBAiEhvv6uus8O291VIGXmXnvnOyRk1AGntIPXH+BMWMIs505sNFND7JFE
tIkJW866DW008suZ1r9i92jthV5DAfLdtnLi+WHYQIKSxJYlcNqyNDZ9naTt1IcTV/B2exT8ejvW
iSySZ8X+c/+h7IGjD1FUphc8Mdtf4rHrfl/ZfqnOFb3A+Dz0FA1HuKB1dY/V5PXp9jg6sUzEcabP
aMrTnDCrq3ep1EJjxsuErd+khMvV3HtqS78GpIf4ENX1qN6XoL/hHl0grMW1EMEtz6dgguqocdFt
bBIdLdrDAVA2BWNQWyFxDTugFO59N0IxsnkOSYbudnQbfxYw3ohLcr+C2q1lHpi48h4HlKb07Pez
Kvg8EXPkN4eczzDVbNLT6uIXrOz42c+bdk6gaLVadqmG5Q0o4IuFtVluOqd2ZhUZPbN7TNLalO+L
k3Axpwuxk49gMdPCTGMO3JbloFgIPmKvW4aLxmmXIIpQd19DkIGMlnY1Zh+WfkH+eQeYeaih/tr7
KkxUkfN717OLiuan6yffSAWGH5v194Lh1n23Eyflrzlx+5X+gN3Z9D3lXPbuFwHZPskzG5Vr+xIv
ypseBYquf8FKPfonEjQmSPlwQpzhSWgFxqi16+vHWKDpAUXObnAIkW6SUzcWg/oXx0M7o9RAIL/h
aiiGn2OweOjQxveZkASrpF7VtfDqx7XHBcvgnB0z/r7GiFSctjVeUdlo0rg6AtdRFL499GlepsQd
3bmQG8WG3yMN6qPjB3XwWak6cR5QPC1f7zQ7s30skLjSd5wtGAzcoRrJu93GrHnuQIcTOMghKM64
KZNiR7q83S69xaD3NGf1XKD2JwH9xebwn1Y7Pq20PDvpYle7r5mVhcORae5Yv5DWEzVPbPPgQN5S
F6RiiEXEDIgNZtP05FSaUciudGRbZnuFbhFFJ37BLDl7btJCKuNMXroLVvYF9TiZkNJ3sRnLkmAn
Oujo0+3SxfsdNnGBScQoPCsHnMWiQPLEDHWLDiqmbDmNJUXQQfAT+l7eqTlUp8CyYzO4cLanVNlL
PTErGnwRBL+E6/CIJHPr+A4boRN6752Dd0tqsrMK6ld8NtF6X2gmtztOOmfMC77OZIH+uw1D9oEz
CHgMRvKF96Nxx0A+RxBDzVPhpejikiHF9A/msy+vYco/g1upAt3eBcxQyqtQsdEnGEZT/CaR20z/
JjlG82XwGdgeoHyrgme2tPK0JIvp70lacDKm7U0mzkqug75zhqIoci8BCN1nJgzCX7hOw+ZAjL4x
zw08k3OcmQjiaR2wYe9skjIiw42Mgl0NNOVMA0u5HZzSFzEPqU/qTu62lfFzr+l49o8pE+/yJzWj
kgP6t7MG7jXKZL2YI9eLj4Aw1Unt3LHoVqecAqyCQNhuSVnn+ogH+HaKntV09HbDMt2Foc4Eouus
mjCXSehYxbREWe/NWZEfUJloyt/iDZ8I8K0X6AentUNyijo0oQ+z9mxsw9jAn9/kYbiCdcL3dWfA
hPQNS7bNniWBUn7hNm7MpRy9IOKUw9U6kkwXNZgbMqGag+VDWey5iMixfRvliLzgB2PY3I2FcOGE
g9JFATikTIXlk0qapvklvKbkVaXX97cuHxOsssWRAqj31XFpvFGIy4DNqJ9OHR+JFT9ixbz+y8W7
4luGtLz2z2MazV384RcB/uZdxXKGOPfqJa3pqErZpddBlMM/zUmS7Z1ON9kxKpXGwAyb726nYg1a
c09EOVbYjY5KPyd4SXG2kkvzkhjt0RAFbb/uTUesD2/GHPjzn5HkdQ+3YoTIEB/rkR0iT0s2Tm2/
ZyLqNPdJ1DrhV7KN7AJlydEyHAcRsdBhJziKKxe7Oha8i4zDrLjvk9hjJtGxUi+8Onivu0PAeclB
C9eY3VkEgPECurAgYEt/GB+kL9r2mnDPIuYYxI5xB0ZgMh6mzXjHeGAye+6ClU2L+GOCqfwZOG05
nplRZo5/1p4VgfcxsSHefldJMFY/h5YkrwAeFQet2qE7bjM0E7urhp2e2xg6qFEwQisbGqpDpJkv
+LSRZlbXOcgYVB0M25zE/aA8DDdkJLXJvJ/JSK1fhhSheth16ToCHSMJdjvrTHX2eyI0cC4ZzjtV
XREeSGb2MZya0PgHAvvjQD+l0TJsFxzWYviDPwLBg98icF6EYOp576XA1FUunJJ+rTfrUrxi3FYs
HDBMLYodXmEA59FnN/Ydz1fQIhltZVRiFi2c9TRRwf6Ntliqa6gKwigcHS8oJonMxNvmVtn0WTlg
BSHnWpuJK4KQchhJIpCNE+6PsKDPafmcqrxKDXInBY+M92uZtu2JZl1gg+iivvvuCBKrnmNCL/p/
UJOy+heY205PVssTTw7hDsxmqdNqV2LckhEeTjyEQe74ZR8xjq11+QOPQ9dcFjDV8SmGR6heOg/f
1XFrwmS4GNsoCqGNBKjuEtRjRMuc4CrE4plukYuEDGr3Ww+KO4moPUXho80sen3shHIavOMqs/pU
Ra5Xjnmj0QrO2DgR5Yvb1rY7d2nj4SD7yfvPDl3XvoDpR7OGUeXdu/bwXNfGZ1BKqY4d+HNcsrT4
hlJfjLPrFojqXEKFJWkeFyIRf9y1LTZ7tmWZLD+igTyLYVf5BDvtSlJLyHhB02GQn+qyjYjyjVL6
rdVf4ySXfan1USC9yq9+YtiOO9L11p8gF3rAbMH9470HIDbcTE5Yj1M+hOBnj8K3KaqX9dzy5BIO
Bg0TCuMwS/La4sjlz8GqGZ6jVqXSQWLUCvXz2PnNDRxDIg0Q1N3Vv3j+OjWngnppOY8J5X5DBdi0
ztfGqAOyta7d7Ge4jAQ47BlPFmrdLUnYdH8p8UvAXeJn6Voi9Nji3gYqkaR0MGx9RQJagn0Du03B
hYY6PJcAWPZHCQNGZoXDdZ2PqROH39wv0j0ZPGZErRY1A21dEQhQ7wIZFfJYZ7UvH7FdOvUhVVaE
f4vETfS8D90+NMeG9K6GkgR+eeUHLOPpN8MrlgaHJF81e88JmQjtcN7hxbVR58N5l7VDnsCSomg4
rlYEy82DFiyhLoY5utXMpfhwEr0C3UdL3fRHNamk+qcKjjOI0XLtzDv269SeOOPJNacBWksCx6kP
vZuHDGMjsCB9ie+JYPhjt6Ewbi46TS2xTJoXJB60Td7JvTfNPbANru5G3/iAKVnq/lyPiwuDwq4N
0hrU3Ab2PVSZDm9SRSzusBXTUjlJY5uVGhIf1y+yRabpJCN8aGeVrd2oeJKFs74RMYGCdxR2ZjBj
I43L6DRQ9VQ5W1V9zx4dA2F8atOShpev2kSnPlpiaEpAJj/AVzavBYD8aEuMdqbwu+iez32zj8ta
BeIYKq2zP3hSObFyN1WK3Shl7dt3wfbbL2iw8EuE3sotJoCL6vtmiRgGHsBMSWaI/MWr7jx/cDCA
8Zw3E/yIYgaVs7io2+5VNfnzT6rPWf70DXZsdgZzVZn7znUwgFKIJVNuF8zj3YXnfZjT3FJV4arV
CReoQx+lVfrutngt0pN02qWEHi2ajcVU3UBmeCqydT7KdrbqzQ96ZQxwqamGEPFBQG+yswfWaD7P
uMQaRWzRtoxPXsKbPTDmnzceYTE11foGg+9Uzxvts/3VQqg4vyOS5tY/bcnCxsvIwVpvkKaul/3m
Yx3tyU4xPBTmybUpc7cXagW3kykttcsChO2b/DKsThRrOvR5U5MMRhwxrKqdYBcpxQCA51BqR+7I
wAidDPURSpvbmws3lvcbEcbzdGDcmIwDfMOs4yAPyY3om3OoA9F8sFthhCyHdojWv9lWTvabkYCr
vhHuYv91wcGa/KuW1vj/uaucdbtDFA07/6GDpDbzoXAHPZykW8+837PJdJJySZVGRbm3jiRK7BM5
Cdwtnavq7tQx7yeWwcfTfkZtr8PTqsshfRlLclHuiDiV6rUdRBo9TtIphtcJibX5lCNo17EyWyYe
XdS4eBc4YcMOHvr7+nfE8L+4RODT3CPcol6uWaJd790qZDWjhwQUfmzM/+NX11Kzkn4SDLd/AY37
ftU2DaYbQmlZ2DVxhSB4joEO+7uidLfuZxR1UfaKpw3/Pm1y6w+5JziRz1nRxN5ZMuEKD8nICXSn
eC7kifCnANJHuIQIpxX7KXK74jm/2lq65hYysNGDRMQyrBxKVobBM1zOFp5jj8inmg8lWBZ1mtIM
bgbZ22w4eSKb1FfNAxbHOSaCpL8gS0l/I4c6ZLKzlFvtHHrEm0hx50KTyZztHRX41xilzvSHvJi+
W/YG8yTp/FY6a3gnjDesTr6hY/2/U1uxI8P7NvgwcQNvUWN30JqB858JKEcEuyXjYj2BUZr6MZJY
b1hzvQXVsezmMjqrkNFVRQwFvcV1XjdMXvjUx+WGp8YYsR/41lxLU+z1AiTAlNK/4MQewuOwOb2i
+Og3QgBGHGzpAzXY4D1rXHN2OmDHJ1zC52RdHlQj4+FYyXWJBCRJ5sa/KdUrcsVwAdOSzX080GfC
yKBXQ105XzQQ0coTDby07sMQtH3OQS9L0rtrjBy6uc/Wqh7ozYdWBV8Os6rwRbYcWJdqReK4G2CB
MQlyZ2mSSlrPy+chTitmiU05NNcFpbQhs2jjMCOYRTLjJi5GVseNv5i96Cq202km8mp+nwBIbufb
GCTxj97Svf9HcEIqPpZ46DBzFf6aYL8bkFB/YKhxSTKJYWl/6DELpqOkfR6/QAZsAYdHWkn9bYSr
xQvgo0Mhh0WR1xj6wtcvjiXJGB3Nq7Yc3LLrX9J+uSEsnvQo/6d0wTGp4844yS4bZSHj+2rsgOun
EqzjuKlGLydLzEt9CAm9iMhomOAv7tsywQWchevav41hKLIn0W6oj0Yt/K4mpXrzcpa6LebTVHy8
gton4uw99Q1jpmvHbLw9RHz2WbZv1zILT2WSTl/zLQwAj2dmQUl04Jnf6aJIc7wy60Nwopcj1YV6
miWC94nACfirSMOa2Tw9nqDm99Edmh8b6QSGig14tqWwjyE64dYKjISwEsL56sg2Ve9IU2r4QDNG
H92Ny1yZB0gEs93+Y0aoo8lwnviDYqJde9lgpyevmso2Odhs9BhCFypgVQg4K54WPbgBnnbpK/vI
vTkiSjkKfwe45djOukJsr0J6gqaN5h5+OAAjaJhr1Y9FFkpnjyFUTb9XO2/iDLc91vuyjglASCl3
II3q0hAIyu6ZJYrSHUOBDqFFZuk6PYRV0GUfqxgzqN5QpG644/iqJP2HT1bPjtHYGuGFSSU/corL
NK/xwKUf24DTHqtlXXCsHWqvYZPSFI0KO/koEweDWVR6w5aPbtGl4WPp+VQelzaU7G6O5ehb8QyD
s1TRK41VwO5qtrIm4XuTuYG5rFNHADUTW4bQZW+zhDlTUwdHQvJc/6Xrh1q9RJYJ+IciO8H7dFNE
0GNBUEl3h5eYPFft6jEtdnEVFTHRColIH82i2v7a1vOIRbSsQ7a6nCobGpYpTgHJ+w2Irq0gbcfb
xlK0cb/pae2joWvUrzFbBB9G5XlXk2ZO/YQjTtAKTiOlTD5gChlOjhYIxDvgREx+OaFLgAAodxU5
BT0URoXJo50S2lZsBcW0HVCAmaGmMPz0YU4dh9OBTCedPTHZ7eszpw2KFPM+x0+/RkHV+2kn6TM1
5NOD+8eIyEQMF7AXfiyOpVzeYWMH7SKOkeEyklDi8iPTejUXjfk0zBvuKdns63JgnpmwhMl/7QpI
JbVPhqbcvhRRGATDsSNqhFcA+i54tIJwWPQhkzCmgIFV4/kHwoKg5npXp/PzhirF/B9oJQNBcxZy
LxNbApuTTNHVZ79Wqq8ebrE306GbNgvJNNOGDU8tQwG3viy3uqymkMAUOOSLViOMEuxmvKTllSEV
vd+jMBl2BYj7SC3/6IRxS+5RfW7k1RA33fo2GY9IsCMb2b3hjq7fuv9ts8xkwCq/qfKdox+u7cLC
oGXkE902NIgcv25hXzpRuf0rAS9pbC7JFoSiu+I6Uc0jBp3mONJ8t/8xRWfChGwFhKewoRIm4nvL
u2fihfZVKPO9YhDjviw388pcIk1O7jjWf6sSHnW3rdESJExd3dnpdxvHV3B0lmz7GfJS/C00kU1s
ECJebEdLGdy14TqZf5T33nMZDjWC5lJlXh4t2JUwQEn/aZ2ZUR07p6jai5P6w7HvbBXg1FznF+3d
sA7AZZ388hipjiSNGCJlIIcAKw2G5eZtInFweKy4hds/Gl+n69GVZ5Vm6OTPgfngnE3SYOfGY2x/
TNpSYexolbzuODKau2Gp/rI9zgJ/Io7FbdJ7b/JmGp9Q3zqCcIzY3owfCJq2ksBL/orHHO4abP44
c8UTjZGUc/LCxeP+6boKAhzTT3A1UVKNJ2hnGnNNNJjPMzrS0e6X1scBX+EBKxj21EjrQW83P0ez
G/7T/kAGfgIm9Q64EwA6EIPqf859ypqNboQ7O0eLkO21SYfAI/086/3DMM/Ncl9DMsqXiJVowU8A
XBX+LPtw8Z+KlGHGncOO0+muBjogJaaLe3/6yQgzjC7kY3VXMcuVcXs8ZBnsDTGvp6yoCNLll3Xa
S9MVhQJKLcc4+AOpN0zufmoIhrvA5CTNsQo2vFux52bO41x3mmF3b+l4dki+6fajaqPePAASEQph
/p8WT8529RyCipI40alsu2a9E6svh9syVZSLDDWZqgwV/wf7b7wF5I28LQ2CglSHpKBlyRPIu/LS
usxaN2oHVdcDQ9isT9YDX9ya9VgkoCaQ98auz9p9FG4t+BdxbExIwXSLQf8MGJiG0Gcp43uvnZ3w
jjIqdu9KWLzlzsEOFcKJtmO7/AyjSDpXN4PSZ/werT4UXDbr6ewzw49+O5kkDo4FCpG5qLbFdSqy
sX0COl0HKq4gaQ9eNFEwUNcYTpXUbDEZL4TItDDvccY5VXv8y3Q1AMpNv4bikHbDGh87ptThm08I
IibCBoOryOFE1G+a5tXkKV04htLG2LfVaRomqL4JCFsqQSUffWm28WbSiJ9ZRa71oevL0hxmJMjm
2RQmC3KXG716tJ29mRFM86vGr/NYgibiyPPAnw9xF9lX2cBY3wcOgVx3K0ckmlY7+dcOLxMlMkUH
o/ItwTL1wpAONyeJTW5wkj7OacBzJubPU9AWl44jD2vSAiX/xN1Tz7uUgyw93/CXcEfchPB4ElKM
Y+ESxxicktqoJ+DZNvg25EuUOEdD1v04kK12wtSl5Qx0TFRaJQkqDjvgkmmf0WNHzMQEVS8LSuZm
subA9l4WFJQu7T4nowkJpd03k6s0SRaOk1Ffj94/ztMOOEliouuHa1kDs4YnjGTVkntMw7bDvNoy
ZKzp93/S1fpi3q+pHL/I9MRIXCdLn952HSon4yFlgoFbDKOrAGwUlb6yhLHjSy98olNOWzQkMUnu
Y+WM5211O/tCiAduKnrr2X7YCsSYZJqhCe3TOLbBPxkE4394Qt3olEVp+RgUlJiHpl6oqtyBHoVW
mZYQPHxmwzKusFp9RmCs+lhSbF2SsiZBWhVORwDFVgf8bKQq3GbWfazaYwHD8goW32DewkV8T4Tg
iHscZts78nsEr1i9ht+e57f1ueHL6Y/dNEXMFEhotLuEIsW58o+vx8ZJtvpNROv/LV2UY9fCZSFs
TuQBRBBNKy8uc6UYscJU30EX6/eEE+7b8cPU3tdSJdOjGl35wW80h19l387Ln6hiBMRQW7XD2av1
NF6qbkIYlaMoiwMiMvkoZTbjS/AsZnhUkbE9CNImQNCrul9efJB2e3YYTRNl4nVtec+jNfxhHXIX
H7epLl4XRoFBLkKq60MPGKV5CrBeMi6IqjQnDhW0umTDCDTLNLvu8Nu2Kir3PNxURTWtoTz4rGNo
/7RDR6gUg61i7jBID5Hf+LnrIBPu0gyuEseZ7HR8Jpq4JIAjbSgLcRMIXiR7YNPYKPYoMbLPV82M
/JdTh2K9+JLIkGfXLQt7S4liwSoot+gSQhukR4G5SYDWXePOKHC7DN9dc1ja2oFAIxYueizdWf3H
vM6J/i4km35Os1c3b8jAkCAJavMj+iDBselm/AtaGbd8KV3rnJlypn8ZPXXXzCGxC1dGWIlDmCTJ
C4y4ao7xbAhnwf/pkb1MPHBPgADLpPfdRIwdQS2YqeFo8Ws8BbhcGQMWsiZ8oN0cXHyREv5eI/XL
D7yj06lg6G0psVriNQgpFO5jQW5OcxmzCMC4CMotusqM1x8Z3kufSlcP416t6CtXJoa6o6ISxPTp
0QNzFFw0OTZPJQgjsObRh87U+5EIMA9sKk3eDO2YOE48MP8cwlRvSQSjpUeFTXWPWVv0xamaU/fS
i06G94ws8VfO7S32hdaqem8Z+ZD5R7fg7wlhTU8WgZHxftR5OMAdVhg+yCGRTy4Lkrs968CGv4YH
B01Ws0Q8ZorH4gj0dYelJT3C7c6rBy9mIgIMkrdD0rLHWGdzcqYSQBjVpnVBzpCP2G1ltumV0wCY
d6urec3JMtpgLRGeg+xkldwehyQSz6owYXeKb4J4jGiTnOJVzCS2ZngD6ruRlV1hcBz4otozMkhJ
k0yv5R2kM0fJdE0FYxfvhyecSMkD5sIKFACnSf/LLLHX3Lcz9t0TVVuvWMAaF38tCttdsXipOCnT
kHYXYDz4rODCEUrpmX/E5HrQ+lE+sSMj5p5wziuhwuq37rDSnKg0tyEvm4ijkLE8lvCyjX1eMWrn
8K4kx9A9bAy67G+iUND0/1g5Dlip3aKvOgIHReGyFhVbblrCSMj0zuVvJv07ypvgpkkkRwZ8CCd4
/eIttkfO9KraK2GJxqpYrYVjLsv+Rzdn23mcvaX87NytIFbRJyBJH+vJDhNOC0jdfDExgRSz73nB
zg909kjC7oKaJKFEjmC4aEaO4xArlHq8b1DYE9uUcJy2mKW5vjbw+lUtnzXxtSspQePa5gGBYdkB
3Z/U3sn4xOfwhFxd7JjTWbO78jG1dbLmSW81C2UqvdTeK6tIdPt3lVKiIBSpIMSHsBkv+AlExQqE
g09rNF78KSFqSg1j9iVRXrIDIzmm4HUn/OUseoVNPC3K5YoRLUq/U0vswydnvK3uCZ2Y8jWDG0dN
WdZLzUfJYKRPyYsGz6j/+m3M4mlu0ciiP0jzRA+/Du8dmXP/5gX/H75k0RE/4Ecbx+Q8zG2fy9rA
FOMQsuV9CArKOKcxRH74PZDOxSdUntyTurfdybTZGh3tOHX2rfZZGIqQmqXiKsk1raCE/EKe0qmP
cNoKxrq7ZgOpZRZM/mvLSBJF4yxMtcJjpYRLlKD0zRFeh24zMWv3EiOJi7xWfiuOa+UvBKJ0LXdn
mWZmeVhFI66CZx2vWbI5p17cluktg3RfCtk46aEJouV+k5sHB77xZt91kKU4pke5XJoAK35e+kuL
AcDWYKFF4SGB7tj9JQANVTLfr5jQ6aA2Z7ofSomHbtAUbO+Tw8148jWNzC6xURP96hWOq13LwP8v
V2z5nM448E9Yx5oXxzghOQg3sYi587ROEE1o8M6OHA+0KeOt0a8kvjlWeFbo3HEZkrYicZrm1pPV
80RAAX9f6/LnzDI5k+Or8LpfzNmXYAcYuD2SaqTKPdOjBN6UyR25XF0EQp4lfgjUq7AYHT0M2WKf
Wu38imdHraAVHi3c0hDphu1e/VmtxrB1i2sASIrZ4cYGOf1Ilj29sseWwI91TBQhIF4AakWKsfkV
M1mtn7rGLRcsyw7hhhyZ/aSex2nyMb3jO2pOlRtTxy6Oxo7AYq8BHWFj1ci0ztgI1owgaex2fX2a
xkAsD5JKdznL1pR/dMMhzGTVXd9Lq01wWOxGnFONeidzBkLUNKRpu3LfsRHmTHC4ZlpfNct7VtZR
fOwDY5ajaYz8rjIK7VtTrF6HxokIqF6A80jciQOSdcBoDV7iLfzZAfl3h7a1Qbtbq4aHOOy4+Hd0
8uYzK0Uy5N0wBE1O6ING6xJ+ehq2scYQKOr7vrTdhyJyAkhyGNpfgIZldyfIwv3h+eTo3BFfFLyg
83c/iNjZUPP8cr6mqV5wmAPiAL9t1mCmLNYt6B7B09L/UFTL5BIS+2auQHajfMziaLgss4ApJTAi
+8B4Tai67rBVA141wj6GfYnFvm6R4Cqtm+CAqLAc4Aot/jC5dIx0WAIlbrFdBXAvQUbZf7HWvTXH
kH5eHxsRoTwUPnncR8HCgmJPCEV2bQtAlhyfYmvOrQ7iCwGJ6kSEocJ8YKoMcttQnDzirezdQz1a
B1e3YJcFZjigdB/c9lQHFZtzFKgdnd9mW86eNnHjI8Fk24dXNL7zUI2IVbcI9AlPIkkBvMAFcdlG
1V/ory6PrBU6Sx67uCmcV6Qp1KN0jSZ1dWMZzJdVlt10rAHBnV3jZNmvVRZEUXRUfITvrj52rHhe
S/eMO5LuNxsQRN5lm0aI7s6aRJ+YzZuU22MGmHBbUpvzeUm8YgQhtw0DosAm6IZbMgx9LgqStQkd
L9Xy5fkZ7caumCv1odkJxuzXU1O+KCepX7sbLLxTQ+bIp3Zih9RJdSwrvGAJdexJNW5CTJiWgDub
bOln55nZxX6Ds6NxZN/VdL/odBi+ZxIPnoyi674vJiJjQVDh9BnEhMSE79TcxMM9E36Cxci50xJq
wuXwNxYHZD5uW/PShkn3XfA7vs0NzQ4efz5IhpZavxMPqiYGjt2G/ptYQvfJPEceEBE8eCCGhFF4
Kdohr5MtFefYwmxxrLWZd52SLLmusw1+RGndP7K+mGAdD6TtR+X6JHKFiU9SKUPM9c1SPpH/gsF8
fgCaRDMvVwBOTOmLN+Ze5QzJ782wLePK9sG0OtUzPTldJrPhXJBfh4nYIRWRWBSOm0Zhzdj7Idmu
u4Q4nA+0W77gxg4F50KlV3WkuuzSvI10QLDx6DSfcxSbD2LMmSEKIt9+wEoU7T2r7Zz5Ky4TluW5
upqOzCw695EA5uhhCJAbUCrr5tu65XBfTd3U/Df7gTuxo4WxNIV+StopSx4QraiHCa/U2ioULhNu
8tNgjcPK0vO9nUH3mw/F0oT2Q6lNPqSov/3vNAoj+QwPZf4pUvuafedt3i+qKTFcyaieelgI0/4R
kdM+97PbAujFPslytnUzwHVPWfPgRy5eIjoaJicqc6fpJasixMaEb/ve6qb+XoLCdf64WGUxLCaT
TY48FgW9DO1Xl3t+gi8IiTA8rzOjgAtpNzp8QYdL3Nd+oxLh8O3HaL3r3MpPXxJ880EO0b+2V2/s
1V/tZa44LSbrxjsWRnZIOXWEPDkYuLOdTOWqGd7Z2c2NHzNd2qnI2eRbJ8I+e4a/9Vf+y8H9b2zr
LLz6Ueq7n/hZl9dRdYW5znWvEywRnjeT9wqb+0xv0hXvAn9Csddw6+thIh72dQUHHJEclvmSNczc
30YCetm1ESzRqR1m8sCp70lcwp7QQEZ8ganF0UNK8m690ym8J1vFWLpwbjPIS5x3TdYeZzcFCsuQ
Z/YhOdEHQsdZybnUoRM8T4Ytg/eF9RXolWyXdY8KxlixN9n6UtmSpV6U7krvbVBHX+06eWO5H0uv
N7teFD18dkTuHYyKrHD6UBQQiTgVwX/hyMjgwYW8+kniXuOeCoSJhBQhX71Ghksqj6vR31guIhr1
NyIcDakvYzJDNi0f9qHnewaumWuP0co2j1FeN8jM95VksOdH/RJ+JkouwZ+U6vMysyCBMSBbatrv
ILTBvKfQGbEZ8EaAQxQquzJq8Gjrt17c14qVkzm2uIKc1ZGual+56Fk7UvOmryH0KvT6cYoinMSJ
/JO1AyER0xZONYqUAv4nznf76xQBHQSx0OHfrcet8VCaxSJypW2BBjDS0sh58WnVaIXHHRs9KNdI
4oUa0FPn0LUOmnQ6YjgTnqUu7OYndq0wsEG4LZN91BpLkunMnscJ+HwiKallzwht1ngLHQSGOoND
FAzFFogJryZ/D+lJxPOe3bWDZILj+R9U7DFJ/MFAsljbkswSVNGy87mW/nkWqJx03Gn8ZmFAydIK
WgqO4oI53c7VhXrG9blwe3NBVgRHpubdgJl8E/lOWkNWa2NpHdz/cXQey5LiWhT9IiJAgATT9OZ6
XzUhbjmsMALhvr5X9uxFx6vuykyQjtl7bfhg+J5ROodLOJ88iuN5wxwGt2cHt+m5R76KVrCCobLp
UAz5O5iQ9kdWrjBFSyZXRK0EWhb3+apAZyicCsh6w7H5WnsW7jd5kQIuNemXal3skScGIA/MA+e5
QzOTULAV3cWPYxdbZegIaMGlDf75sctYw/H96pAvpfMLeT0qr9DExaOdWw65BJRXy/S3Mh8oLQDE
qoIsMmahot+W7W1m7GF2uNlF4IfuYn8WH63I3Ndej029ZyGN/rq0WvBLjOP8h0GJfg8xAoYguVjV
bIT2LQk8TE7wTkDe02DgZIhNVa8/mrKrfq1SZNBEWdIQlqcDXG3JMCRM7kopmaAzW914fqRfskmh
QqomBLd8tFH+XmCqnvjR5LLNoHh0+ODy3Dm4mWzJB19uYltdZu1Tp1uRYvDMGTggdRuyrb/EgHhJ
jF2rrUd79mZr2T1xdVYACkNOdPyMNcH2EtX1h3YnNPNz1qyfVktEgLyZOtuqUUaPuTdSKNBpW4yR
wlmqjfUEIlFImw28nQST3SHB+RJtyXTWHh1CwQQc7X/7MfZi/YYhUCgMm6inUxaGwOXDMft3649B
1q/u/KpUGYJzQ2xFGcf3Tc2WMvtcamI+gsY6+NwWfMouiRqPnVAzrF14vdHmJrc8EjtTx3hsDeb2
gmlIvi14n8/w7aLuslSsgzcZXAv8slmEvnXC9/JjEuWECB4E7PNYCvZKVZ1EvyvMtDBMJMbfg2pl
9OEtmsF5RQ37woyT/4mS9RZgk/e8mM5gW7VfGwXro4e6t+5FlFTPeepl3629kQdx3DmHmmsn25q2
5+mChpM8SE/jJ6Z6YFnIF8FtvCQxxbRK47nZzvmtFdF1TZVUCdmk+2b0e4Z+Rd4hpiA77B11Kdt2
jDA3K/YSm/PoIQ3ZDQgN/jqrk/4lCcgINvmROCdSr58j56Ddxn2lvubZMRlLpzx/xxw8fVU6FBE2
sMA+RsCS3G3jT7D3Rpdba5PTyr7GvZcwwJUWdhArbJp+v0CyziACGSK+qjK8FKpvPuOFqdYl4cv7
jYwQjggwOVr8tczURSFjzQ9VAx0BEcBg97VN1KMMF8fu+1Bnd0LPHMn+nBQZrI6wfRz7Ovq95Lwu
BwwZsbMhQ0noPfBIFowjawrm0Gx/iSOQ9KFrO7N0suE8+bswNEBWWUZ5f7xMeSj6gjnsT7ntk+dS
+2AxRgT+2W6GXdxsm2aYoFKZ3A2qzeQLwcPiTsEFx5nzHTN+iqnB5/KB75K9dU8k5JnVF58AF1Bq
DzVpTvRY/dxem4J59y6K/YV/wqj/1U9YpnUbVjweNSOgfszuGKnxpzAA0t6dnzkJIIUW5tZngTpK
HaIeWD9WIGYm5qkySGM3JCrx9tZrB3SCLXMaXdMwj365wiD69hvT/ZtGlAdEhDTTQPDnANjz9+pB
Rgk22mtN9HCjA6BG47FqEL0xovZR8qPoqMVxgu1tvyo8AAYzMgkLM2QilEvkyyT5CW11yywBEcM4
kATrUup+qXBhRn9Y6CLDE7hUVpps1OAPs8nmyumyaD6xb8Z01YxmORUEI1AbqjIjvCvGkx1mfved
G2mifZR5FZDlTma/Wg6mbwVGmL390MQZHXbG2G6uBxyrhvnknzhu5ZpsddapobmsxvejM4PgFr9t
jKyWr9+ExgZ3IxeR/ks8z0JXO/SivkVCmVsrA8ZN01K0sY1/Kg/B2I6hbBpiMmMlcxRtnd35Gtnx
9lbMQeyvZuxoCyYAHJ2V6YvtmjNzsFXm4fn3k+mbnXSA9MBr6/luAXAeg44XZMvz5TZ6QjYEs3Xs
XkJcFp3E2aPI+sgp3TEyp8xoznY15r10C/4ccRRL+5jPDEQ2qnKi7ziBakVVhsdgU6O5Lp+mtOxJ
ZCmT8pdi5BqfrBqid8dE04LeUGKn8XVj/3VLgEdMQ4/kh3FA85ISTVe/h9MXmWPcd80bskUTbixl
L9iKWmmyclIzq/eBhMO3CXY3YgI/7peTN/twrVNCdZZjjLG63YdN7erdoAb/gZ2PHTgKmLtGG/xa
ZXedPJMPv1LWrO5fB7264JboK3g7GL+Pkz/Lp3Ri4vrZ5hNr58J32+nclJHGEA46ram2DLPy6tuy
7xz6XZ3hN6amWFLsuBsP159zR3PDy4VKWv0Z7QACkI/iVHd5vfoxYJY+ZJ2cFF147SMkmIQq5Umx
GYKwJVoKqlMvHqPkVga2BACsADkziRLOL8sCCcg0LVvWbhlwLqQhet63bpUYqN2i9KdHjpZM/w1Z
dJtTwOCW4A/LVH8DRSitX/G3N8uLV8jlZUHCyqhqHiNe8EZCL+RZzSeo8GshXlem7xnXeDxm77Cd
4/kz64uxuXO9QYj7jChwjruiCIAp4BdIrhYtH/FGGjvcXknsSbiPy/8XUIV5ZJJQQDxqi9LsWqK8
KVVDNiwbZu1J/xhZsyynrmrMleudqwa/3TT+YSRGvFGI/gjRwZIgMLO1MO/pUtTqfirDONy5lr/x
Z2WLJvjCVeqpZwXblW8bSTJjV0hZiIdIxrKPHOINpXULm27PrihxD5O16ZFqPFfbahIs2nn8bLPR
KHn7bzThDELhHKF5TJaJ4R3QHiCSaTWP3TtuKUAYaWQS+8BKoAn3jWXG/sOuvCMVvxkc3wOahip/
hjfGhiSQtvpANNnJzdAt02PWTxCO6nVckYjCc1Unvwrb+cpStxMfTd+u484JDTGQG/beeLqnxPWK
fywLZv9s8FwMTz0BeO1H40seE2YpjD1CFNk89H8m9rroiZRGjrF6vYImatHaE5M5IdehKamJVwBG
H2CdYX3UXulIabs0Sp/gmXQKE737wLpwviLFSH5EQmbuC2zDEfwXXe4FKI1RDxYFSn9Xsa49Mvuo
a1T4iBfOWEuA+KweU8lfwDhDtjkIn4VzzkdHFm8UjAjlAfNXxh23usDI8hYpUwdvmMB8cILM4bDw
IYR0tj0ACwyDWJJdWOcwBN5ytBDySLnvnpBGVNEbyz8yuTx0lfmulYt4mnSeLacQ+MHdNKXeWxKX
GBAd3AL70tb5JaxdZm/sLFLwKrmmWIoHHv3t7I/V3dzdHCXSsjt71g679MuA/wZXL3YRvAbjAp0H
WeHgnFc0kRkuRhc24aPfpyRH+ms/LQ+skZBqkvCd+z9Lj63tD96pItwj9ETyQacScoXbCg3nT5Lj
EV4qRgpkuVXKjJrQ+oWJBUWuwhWxUQF380Uw5Oru64btPc6wZLjvYidGEegC4VM40mLsqYb1PQ4E
sNJZzD54QCx17/tx94bIqf6mh1XJd8zH/LaqZ6JZClGyScnX+h8+NxMxL6sEO6R5nrPsPDdp9owK
e013A/iDfmvBvEIvYX1wz7TXsJjjV8qrbSeK23EU4ubado4Wu7AIOv2SLG3vHYJV06cOM9pV8CnT
upD/5arHMNJhdCjjmkFBGGVsIupxBueR6C7eBSyVeOryfGp2I/ex8xEy0pVfw+C8pzhuMFM0zjFQ
XBVBzTe8IRhCRPckvKwjoxu/4Vo3GIwEJWvcOsVDE8wrJuOhzFlPmo6NWrSo+W4QxFRTpoEyJ4Qj
1rZdsS9EzX1TueZ96Ux7w7mtnvtUMC127g2I9OAJcn4ZHC1vuzlGC2/cRyMorzaDB28O6Fw8lsdi
COMfWRapvxESYgqCNR7/lFpqwh5624IkAOj+agapCd8ke6dGjlPPH/S1aDqWfPTughqpFAlfU0Yx
0mHVOiVMMHFeE1eSnb02BC6EQgIb6ZqTvnDMsWB8K4QLy+uNcbA8xohOQZ12LHX3esnTfCtRFhbH
yu1yoj5197uKK7ehz3ZahJNOPPmnlGKt2YeI/O+6mLX+jsm6OzFUbMUEYhW3Nzrnsnocly5kgwQp
xf2AiAOVDlo1LeCotFjv5rUA1uv5cWtPWvZtd1hchu6IczpRbUl99ZxTiXebBt0vYHQJicJzSzSj
y0RQ4XLaJazBnkPqSIiisI/7HvGqzXkOF6dePoP/02aKbs6x2gpi3+6R2M9nKqEguxeiab/oTHV/
FJ4MgSL0FkB7KrJ+h02rxZUDQe3gy3o6OIqQkA1Zust80H1s8rPO0bxDQvFiJp68NEz55KTmY8J+
ST94VAjrNQzlGO6HRIlbzkc+Fs1JhFnwlNgxaH+EOTHShIcsvT2yzVUfCSFi0Ngq9p24siOgbIDl
iSvIhTNMtEtCwDhQVFSB7CTldpylsn0OFq86B7LKHTC3fr8ePIZj7ZMc1/5vjO6VFcayRJ6+9k26
7Ky4sbCZLq270WFYf2Vay3rDaTA4PI3g+Qm+wXDxVImozQ8eBcctyaQpgq8O0Tzm8zl3vj3fxd/G
pifQe9R41s+3I/CJ6sT6YX1ZRdrF81FgRwoosLHoC36OyWcz76+Oc0XShD5E64RSM5UOe1iYetg+
TVkcOE6cJxSMrbdtBqzWMel+pdT7SAZq3NYZKwXU1canM7W1/bn0UXkNZ4Ra25jZe3yU1pcd9CTY
PpJSUlHhbhctDTc4dgB1ppn2ZrT9kotgqsEVsxJZwQ6s7DNlFqN9reVcOp8ZGsSrsZWatxJeznIg
SZAg1M5BN0BFSSUM2GgdPldMQfqAFA9E8mBBFKEfbp454NxXIkKS9dl0igKP3WZTUyvNeM6q9sZg
DkPtAEKohi+C6xB1eOiIUMTWyXuCEu4ny0RR8BvODDAQRwn/1OhIP3pd0Hw39Y0esnYwk7s4Xvy7
wum5/IdVzHCVisa96tZb7C/t5nH77GJgPFAwt/T0SyjrN6/VYXpRLLqri8ug7BjkvkFSMdfCfW5Z
H6L58KT4Drzbk5JHYiL3rwkbOCh+hM1zAX447SXRJAmVifUYfnte2u7WNoXyTVAk4UHsEPzsdZnH
JNhp5BBqN/MrlPsbSzXgiCfK80AHtdTc9IMpXsziju4xsARwbuBgMGRhrwZIYxQuRh1m5tZJjiyT
JYvDPk1UeEzG1t6WIb2/vgSZmf+QdCH/dpREd1AhMwQKgvTqY2/UuL4jJqfaCL05+WNsmw73xnOS
Jw4cCFkIlwewYj7o1o0/UOWf/88I+XKnhQsSDbxJxO9BpWQ/ux2Gkj2kck5O3Wa18+30OHuFMGX0
WGZ5+IHZo3F/sFyto5ep5pxESslV6BKkvLbh1gvddfjhz6PrsDW6SR92WdZFCWoQrMubiQ4AhbzO
WnPOAfOqNzQ6AWgslqLOj34Ngiuoq8UAECw87FJxaaGQ29CHn+7yD8Cphph1oFjVl8lT6bQLKHnu
kPr16T0/UfUDS2dJ6EbfqpG4h6a/tz1ITxi37TheBy8jVG6T+TrlheYnr79T5kLyK2j7XtA41CUR
XYxc0arTE/GzWH5fKjyQWgFnjyaHO9KDc4f5D2zMgJHlJ6yDOOIMcJPxbEw016dKodc9BIoD95JR
4YUn1w+T+4pOcn0K2hXRR6/WOSUwJBPpmS4YNfbGZVGZXLpbFvcTmoJ1Pbp52LqP1gdCroGlIQXw
NFwrU3WWKrXm0+J/LGMRPtd+aS43k+y6b24LAmAZ/pMEZPVXLMzSdiMqKdTC5IrvcAB6F2zBkiVc
E6Vp/1aOUz/+Hhzd1wPCL6OWlybKKmdvpvn2oAshaR2opN5SUZIMvZl4kL7ZyDnix03h4O+hISb+
kzflNj7HLc3avdZKXlaiLcI71JVMBSNe8eGTIaatjnHlO/M26+MBGsxi+h3olGrY9wwtuE2jmw12
W8lAzt9LkvTwiXl852Hdxmqd3h1A3v5jCNaL9TP50oz7d+3iYIK/9Wz3qNpN98AsUfaHhqYCFUZW
0bgjaCzn72GpLYNF006/i6lNlqdwnDvM28MYE5zDeYu1LZzC8ZlJiuehv7vpq7hysgcYmEozgWOg
xjKfUK2tCJepfiaws6+O2chCcTuRIXJx9SDJu5gGTtEyL9pmB75PPd4subRL5DMGGzl72nmqySRb
NqHfE7UydPAXD+6EHRwCGIHwuyl00lcyQIR3QeGr+Bg2HfXBgBF4mzsA+1sI6or8lHnMWL/No0rV
QeeecyFJCc2KKKDy7FmFUk21Q+R124JoT1w4BdImAjqKwtMLFOHUNbsVjI48+EzdfrlxsSSsI+L+
gXHQTZwJjXaX4sZe+TZmeH0YP6hApsyCB2NgoesDAxhW7FDGb+QzQY7kVg2wxv2unQ1JNH477Rjq
Nk9pgR972yU9nQIKd0Muwi0hePEAzm2jwRldtnpD+Fu12jbvA85v8cjK1xXbTqYe0k+AhffoDsur
gba4btcCYxkpabqYLgTtFX890EDpIQV9dvWVyVO4B343v9dF5yBvHmLnWpCqJO9y11/jS56HTQUw
K5j/xqK1+SdH2fis41w1F3a1eGU3igXZcxF7841U7E5MEqMRDalPqCVB5nNLczGxMmUQ5VHmeHbA
QUuO9bBPmqz5woS4Vo/8mnV9wUNHUNuSg0M7s0PEVMBj7i9/Ckoe7gwre73F1ydIKhCMsHdcNOzn
nTaZiOmuiSSioE6qkPSREl17i/8+2ngWb1UEONdFZJs3lwqYNAgfpmEn1RFBAUuQYdbOooUiAZ2F
6cuKMlCd2BLK+b0aFCaUHnLDyQSmTLdI2W8ZlAThNC9Din5HxpN2XqMZayXHG8u+J8YHwbPTMBd4
SvmGiEvPEkY8AQbWo3IKRKotG6/vRhM5vGknY9EWqGA+OovO79nbi+BYcIJcJneeMqQhwDgf4iC0
JKdwABc+3tcwqh8xzrpHSaoNyMqmNv1hyRD0v7KuTN8IUq3bU11GznHSA2kkbheZSxkxb3yeWXcW
39jkLZy7SK75H1M4BKLCBeXBZ0Hqd58jko2LcjqXzMwZ1/rYOam+m1ZcuZvZlD6cY4Wxfhvhem4v
i4WOzRYsDquDss4MaWchvoF/MkHW8ficO4eMB6YSI9s0clXC9HEEgTdfIPkAZM+gff4DfmjRMrHX
e+H3z/h8kcrVvvRBEaAnGCr7WVVJg59asTMUZBQzgWTfUu+5Dk1wHLh1cOYQ7ORtzFIBIsVqYe90
za7qyTW4oJhd4B8mETVv9lNXwB1kAbJS/oLxJdVy6pN1n0wT6NyQkYy6C6CZPmUjGXbbNsvKz0FH
hX+IiJ3PSVdfw8el9oZkj0+pC3Er3iDcK6ucZ0Q0LDiY6frIIQov/okJCeANIJGhe2gYiqsNupr2
J0y6jMlTciMdFpRyLMZGHDSOrAoC+wpavE24gEl4jicXLaFwi/a5oSpzTzQK4jPsrcd6uIimE/mj
9fo0u6iz0KChxcZNvbpXVEcEj82mjeKXTOnI7FdRGMbCg/jHRHSivePJ+0NJPV0QiqJAdjmLQaOM
xv13Ez+TQEmson/pZGufI3hG4dZxJuQ/qNPwjS4Ef93o2B0ZRbas/nh9joJ9S2UXHUC2BMmbjfrs
4oG4rP7iX/Lhz2F/FSj58r4DSDgxmSew25/d8WjhT8wfAc2s+yfx/C4/ReidGApiYAaZ79VvYxKi
n1mDPMX/m3Zkge5Yl43DFSBGBFkeO9F+hcaPVaEOltceEAiVVpwt8Q+yABWEHQEYELJJnT0QsrDw
Si8+4qPMUSIHWznnJDHmaEmvSZQX/3ol0ZhJ8GcDQ5mo8DAp3LI2Ma9TFKnRpK+zWce7aWFZvG0I
pU227qAXIhMxmj0K7pr+LayjpNn03VDnx3p0ApAQ8Zw+sFLjgwtjCdervUZc4wEm4MYkK56BCQUr
5xRil19U2DblPxwwd98YSwbiSVXQPk62d7pjE+DSPxJTcKsMHRbt50535Wk2KPy3S6VWTH2pZ66A
ZedfqHt0RYAEldbDktsg2WV9E8Eutujfd8AQQ+yoEtgBInsiHE6uiZaUOIIgIZvP02Xyj3ERRwas
EBvv6Jidb3TRdI9Z44JyTILA6o9ySVbWTCHW9Vf6etCpjqJl3KKQQDsmCiVOROjZ5SDXRraXqcrC
5o5Sb+b/KJzwH4y9AWJVL9QxiaOIgEOp0d+m2Om7M3mCuOYWWGMJo3S+sI9oyP03sOsRG2KJrwou
TSrgbRQIBVdcGObEdKMdvtKoVUpefcrk5Ue9zsY5z0Rx3vdSY0Vi0hh8SEQscpv3AVFbMAxWQhgm
p+mRAMqsRRRIFiYgADc28sj7kwXHKS5h9xWIdt56QzzZCQR6Bo/OFFbcog0CiLBuz0CPRR1NuxhL
WkMvtqWD2WG2N9uQG+0D0y2PoIREgDo27m99F3bqvSj8ZDzAOCAnBgU+XO5mdCOzIVwWJikXrr0j
zvIGtEKdS2+yzA6QJr9Yd6wRrNnF02I+x4lMJ2oYBGl7Jli4DyIl7Dss3YHcSdqAH9Y0LJNbxMQc
65DWXIT8xFZtEtqZmIjlfngBaUU2BT2pg23NFe3F9JM0dy7N8I22OKjp6Ll198Brmq3XpRyDn4VT
0rWT0tGvd2WxuN89wUTtNllb9d5PZU1XjpefZFJO0myLf1ovLPhpB/YwHOU7zXFKjkLhOx0JI278
MJfuEN331cQFDTbDe8+mLn5gUl3m3HlZxZy8nqa7WjSEQ8FNGQ9mBY12X055/jh7U5Ruu8aQtecU
ts4uXDzlo6ZtJQrSU3F0PzNmxartD/6/AvrG0VNLiV4fhuSBKYgjLxAxZw4LkWRPXGbutGGRLb39
tOZoMLMG2JxACcPj1HXOF3Z+8TuqOuI1cSp3R+KAqr+tcJpf9UB4GiKkhEE8nWxR1FBnU+8pJL8S
wlAgHKSY8PVohsXClGLbewM69MTrWesm/kBya8P09m4kzE1seamhQA3tipxvo3h4l126LqHdtgHU
np03OeWhYZDnb3Wb+8EzW/TS7meinG4r+NEk+3UF9Y1a1dHtPUUDqX+bkUTDVx6YmuRDppd0UX4y
fMiyoRRzC2KlsHzHqEa9kZdiX0eI0nfQD3CK97h8/wZijN5LylrSmees/QVdErWImKfF3rdTI7pP
n43fXpnKhowMHRYnMNyHTyI9ADRJtIyPbpuhWierGcUOaK1PTRZUvMV6ATki57QP2VSNwyXU0ezu
SuGzICnJcX5aAobdp74Y5uE89Xn0AtKAuUHA1CLmr25JHM75zslbAqezIaCCLr+OEzIUcYRm0Snq
QoWUR+C6PBMVjhgZCJkg6o8IyQ+fHsL5hcY4gcs1GXM/h1OaPvujQlPN3O4LoQ+CnzDEVrln8pSx
ZE+roO4/wyaJ1zPdmh3hizYxaPUoWd2T4Ztm/k0aoHujJoXVC0kcy+NiFW1KhuHsjMct1YeWxMzm
gVVXdIXEG/LQSUw7IBcauNMruTXVVYNm846J+Z/PPkcReNIGGP5ARtY+XpPAHPMArMdPVPricZop
CncekRh2KwzkLqqvBdjGFgFIRljJPLWqMpsW4kB5xCc4YoQMHU9weQVeRQ6Bvz6PwldMf8upf9bw
25gYDyEero/QJRfgW4OokNcYziwwsVil1mufoixAU73jv1YvDtd16TG6YObpswzlQpxgIEUV0ccr
nAEe7Hxktu8hrnkFqTA1h2meomcKy6DZD+tcX9u+csdd6AV415uVguSLtihLj2wNRkbhpegvsQ81
b0ex4cf7apD9e71Y2oM2cyeoQ0senhrFzHkvjJB/MAlbDkfL9bFp61p8FqOIrqAni6+oIeRiQ0SL
JS/PyO67MS4dddcQt0AULoqZTciCjA7HG8InxJwJaXmq6aP9YPq6wfTYlGcfkY09LU0zB0fGMyQH
UUKyuJ1LlNZHEhuaHysZns6X6y5krTtQ8Sr6mWQ8kV46P8WYfBFYOF3ZfDsOMt1tDPaAGlY2SAkJ
4XMYfWRG+z9h2a7leSBQ4L4HsDJvRLIM/6BaFHK3Bj522VXi6D6RQzHJPdOzRl/Gab1ZFwAwIVsl
BS5mvYeRHa1b2P9WXhr+ytoOq3fkDNWKvY7452ys8UrgUq2yc1Z7zjPudoMpLUJycUc+Q+Jeqc8T
pNCL6Kbw2BCilZ4J6a122ibINbaQjxJ9imOAJNfJX8DQwCNAyBYw0N7S0ejsyuZ2eU5yHtITds6F
u1lmJH6akCsUSR8cnQOVPfK4VU1d+IotjthOndrM32M/wkaAUHWaQGMEJDFBVqNzyXvm5xDRfZvl
ezVUkvQMOEXLfGsh8JeAKTHrVzzaKTw7btXnv8uyxKLoaCMIXwHHj5ZvQ/24Utnz5+DsHdiwlsbb
FRg6/D0xUeTvySagodW0cysgCOyBJEfxL95hrEKyDyBi2FPtx38tMtIB+XHHIqgJaBc2IW0/cxxT
pZ+pXzPSfJSsYZJX8uLwWQJpjDFu8pIghLkuVd/6f6lC1uIwckH9bcjC+dEOhGif46iDZjWxoFkR
Ngi2JjyBdXzBXmEupBKkyaXteu91iKXmtWRb4R0q/FTTheyI+R+pzO7vmilQdXthqmiP+UayBB2i
dt0ZF0I3WkKnfwDXNjnvYsQKlSw5UwbmjaVPo5zmSLaYjpX2TQOYce+TlFn2n7YkLuC4IEnkOwVj
FXzxAGK+2PaQnpJTxo8vfhk5uN55yVHzMd9qZ6c6KeW7JeZVEfyjie4Q8M/8RJdkliTJ7hwvGNBH
Bkzh/jhhQQEe8e4RlpD0xj1DwMJQ7CDlTU7ewkN5SXC7YukQiEc5kQQ0+iR0g1aR5IrceisTRrl2
J2ZosaBT4JywifOdkGvM+lxCbpI58r4FzOxcufOydZ/GwNf3YDekfPG8jr0zdpcxP7gjf+MH1NGI
s6Y+NGfpONI/ryqsmMkFEqvWCKnLp5dxwu6Qdqp64DlNSDgbmdIDPS4B0KhBy30OHSvgK2WZPF/c
DBEeM+IwUu8ajwOguMoonwVxY7/cvBXfHdqZ+K3HnQgYnwXhJZ56S9quLNQL57xDwtkyMWqFTVDf
jW1AEGe3arT6EGziU8+Silx7b/CvFmzwfKTEpNlunShiuoivRe/CaA7CAxIDVX36BauPczZRkr/F
GQiTjR3STN4TNYEIGq60zFEXFFpmr4xkQ5r3kkGBPA4dFG9Gu/oGpohD+Kyg0xW7m92aOvSsG9WR
avqKwCrQDyucqvzAJC35VTdASvEsIkc76IGMzK32JhZStEjk+M2qnb+cdZy/MjVJ59SGrQrumanh
5UNKWe4MkJI/tW0D5Iyy8OG59p7nbDTe7gltoWTQtKJVKDfL6OKZL6ydp70m+CYm1ypo69PgkGO5
D01EpqsLhMU5N3I09sLN5I2nyKf7esFJM968hZpWd0hhsucxy/rNitOAULLAJW4ncpPwJ8UDJ0pf
U4kdxcLAYpMgaEBaWxFndNRxQMw8Bk9Qp2IIpye011H1rhjb3SKErbjyARafkxG5yK5MYgibvg+j
N67apfoRY1RfIAy0+ei8yL5G5pJbICu4fNFrfADslaAEce6guJ+QB8i9sUWfXxMynRHhOkFWXpd2
CuofqyS375u/lEm+21B0yvuue3anJ9zoaXxo/N5/GCL6FyzfWepsxxKoxYX7ZoU+SQnIf9OTtfNS
wKpiPLO23Tq8To3blKi/LcSBi4VPJg82ZAR2YTNhl+9MlOPXjWQKamZaR+aOSeLuwDRkASMbT6fZ
GRe1ciAAtwoV6JCO7tUxroy2M+mD7Z2sRpIVY0ZwDJDzIK0nws84O8FYQJ7Ltl5poofb1gXVUpFr
yJIWoNcGYa+6FiJJyRCHaIPsnfRwemLEUABeb91LM66qOM6RLoI96Te8PLIH8gI5kQfhlTlzBFto
iTnbwZc403ZO0ayhdY0DbrFmSJPfWFjG+Lk13Lx35bxKvh/Jn40fC2mX/o0sPFM8S/Q5N3WO9RKq
BnJycC+zzDzXcK9A8UHmw1tfLLmEaIUp+aDmWNAuQK5vkfXlSXJsZAasf+PNfE9YKHIoqutOz74R
BISroP6k0Z2fXenXHiDaHB8CAzJ5cVkkOTTxToAwXpXilfTtlayuqQLcsce6qKOd4FjFUZO3zdHK
rlPvQZzTVbKMXA/YsHE5dDB/BmTfbGrYPk1s8XMl1DvHK2pwnMOS98koSxwipK2f/ajEnwycHLoi
jko4pDHjImQWrvuZMXglkhLFINHkbhv+nPOS1GpKEZLh6TIJmkxagnhgm3BdPqECIsnL92r/sVtk
SKIatHHqxaZXnGObLoHgg+3cwHsQZZy7+wVZ0y30RIbucQXQ+saimT1Kjaa6PEpGGsjA0v8jkYH2
4QqxRriXYBZxAX1eEiJgNJUMC8KBhNLBzMFPVCjQStiY4TFcIubykFa7sLrG2oQHnyEFsS5dJecd
paPgZCWLDmW5LGaWbtYi9OL8aeGy445g+Mz1nGyhaqR/88HtCFxsRtDS8er/sTkpfGmV5L/ogcBa
oEH8Az2WbAcPj/jZ14zKNgSQF84vzmGk/EnPQ7inSCT6s3I8haSsgj541zQBPLrAt119ymdUsYjg
AJU/ZLTbPzWzqmKnjCre3DZ4nO0cV4+mmMWdUract4sJfTJiFgXGMV4c1z91cg5AfbAOZCYO9iHn
iECr+UqfPsgDu9WVNIPVUuZU1VJQieqe+grK3zrV2C81/SOUIgSAEOzr8lm1YszvrVjL397aBN5e
a6wNlk/m0PZs6d/XX+WChvCoV7+dt6hTid5OLT3hxWP0129r5RXtxillg+Sh1u6nGcvps/M61R10
NHnx/j+Ozmu5cVyLol/EKpAEGF5FRctykN0O/cKy3R7mACaQ/Pq7dN+mZqZnbIkETth77S63Lffc
JGH8wTMx6QMcU5W8TyVA7si3egbkvr94l2qhp9gG6P2IiZ7bhJgnHTsLN2zsvIaBIZyuDYd1euu0
AcFpQiXuGxJOqi2gEpJBGXy587axZfpWLwLnlVuAycBqxH4x3M4hertIzH1fXfCWNFS0dY1qZ7EX
cRaLIqy6xXkKHCNIRoHaLa+o/V4Fzj9xnbBgZWcC0tr6L2PzAS50l2KVWngS57i80vkmH+D3GK5h
xWKmNfpxIiOVCAsvYlKh9q22PTEDiOwaD45c1KWNNdyvtT+20ULfk71MSnccYrOvwm2IxAwj4cSY
D6wZnpQZmXGn41JyqI8Cb1xvjfyMN40JphQGrKCgeMAnu08OddPjfm3Lqg1hpsNmallj6CRndpa3
+Hd0axhO1pk3IvQ1VmAjD8eGR1NR9q7diENKoIlZL7iOUxay2sJu3z05babtPZ1X27wttVhJ7nLd
dgj3RRb3+Mi9FI9y7+FxvlatHPlgIcsBnUBkPOK2ZJkdLnfdioxxPxOXU110UHvefZ4NnI9nO5EN
ySootYMJnB3nnIR70KrxwFp+HL/ZQ83qI2ZDmr91aYWWmQgUWAmR3RNqu827dq3vBcN61GQVE1ww
YUE8gIvSPu74iRF6ebBr/vhLWuJ3ArHGqgKhbjsq6y4fmVMfVlGl2ZMu0WpuaPg1/1JlTArELiEv
AM371N0P9lzOn3nSOASwWYskpkGUdRS2sj+TRSPXFwFnzr1rpxI4lGUvk38aaYTnTUYJSnwoeRTM
GGpvodyVGgzTwbA++KH/MXgDCt9GZEYRiZKKS7qGApSADaKTgh5617FSHaN4dJ2V/hik9taG8AkJ
wROm3g4NGuJt6FhjeRU5mX/dRnuE5166hYsLudcAsOnC+sEbr7nj9vWFQmrp35Sh+2W2WSTJVlkz
rkEXIS7sEq8ZfgblrukDrnnnvrbH7hWZt6iOrnagg3mYQQQDg4Y4m8WlEixrh1lQY9eCTVCmh/t8
HuEglyae0Zro6UYEawBFfdY56lhsQEXwXfB+mR1gUa8kkoWSczOkgMSQoooQAjpfjPQPrg5RdWeg
eL3jEq496zYSM8sIxRZhqKCacSOFlIEEyPpA+1i1G9Ne5sahTa81MGmidme0gwWhK+GpGOQYfNiM
bd8blL9oXhDhXNIyz9YHa5pE9RfESJc9kXjAScCG36zIwbsy9F9G+jS9hbVgvpreomRvFJXJET18
/IE2uD1BK0N1jy5O8NLTTt1PlUbFONwKNWIdmTi9snDQ/hmgLr4CgfjSjoye7fk4oitwdrqyB+8p
5eHFEFZC+HiwRjIdtjPX3nfQIac/OJ4aUxyQDBc3nR14+dau2zK844kmnQLC3y2fwbSfbEbKbqs8
egFIIv1yN/N9i8goBsv3Gl0Bqg3Ys8O5a9tkHY9qXO3q36qCxbrj/+BXL5mt5yeSX2dxbzlCvVMZ
yqokvXnOwW1CZ0BbErV5H9jvcyXnpTjwXRQJi2jsg4rJIhGnf9vUHeN96fr5W8YqlZi1gpcP294N
oP7CwjJMWX+H9fAnzpOkw2LvdJgoQeGV9l5RoZUX1s9x/JeXd3WB4bLQR7ug00Rs6TBvvv2hMsQl
42/q/AoMgJPnX0MBsPN2VtIB5cpxbqyTQvnO1glKBntjGfdoKMcsk/rF8JflqVCcwpyhTJ7la7MO
810a5iAYNHcL6TZ5g0W59WDGAwlWt0etyL0v2jDZv1cYS+94wgwq+inAmeW0Ho0gieoSym8ChPgb
H5aSRz/IyahPIdu37yWbk5bEKb51zPyLjdBMgxjcO6jE3xVx8Q9IGYgKhHXVmz1JY86AyCJuZ0Yh
fjUwogrkG4hIj8i2crLcP2j0ZXMwCI/sU3EjAFFOkWF09RR+ntEMU3ksgZ+nu1zZLb5PxHFnk7ZJ
SJQSLouda+P8o3Sx4pNoZzxG/ZoX37zk3V+DzR2arCfcD/ZH5NItUBHDQ+o5hDazRWs/aj+2ibCd
+uRt1dX4BGaKyXWD2wF5G8HSODwaOdXfVGWh+S0sl/ulVcRibpOxy+Y7zCXVtQ7H4L8U/Ighk90x
AWLYADJWng51ESENn9c3f5bOqScfzY0sl61lNDCRbVnhcBUdWKjGSIHrEUpKViv50gTdUuC2gkjV
2eWtYmrtymVxcYtUR3Oez4wLiRk9BcOErKZqp6raZ8PsdVtDZUYUJER2EoURGpP3O7esjdMwaZDI
dBmzS/CUiBmpzeyOhJLR2Y/ElFu7Qil1cQprRPOxuvkj1wub+Cl0HFjyna9Y3Dezp/0oszid9qSo
zMEhnv0bGxy4dj68x8WNNlR2QdKh2xEYMfvE9F+FnYFdCwAIYfglDWHCf9AzN3Xc6rVGmMN7TiEn
NwajCtRY7NFOfzVjiBxgg9Z+dS4TVuL/1gxUeNQZaRVRtTDLgYhAFk4F1S15sR0XZxXP/PLGZo8K
GgYg3ThziB4+aWY3SHh9Y/32uc7OsmrC4q5ZkzY9Wl5SX+qC4GxMf3qanM2crS7Z3ZKpznbCUPY5
45BL7jIPIt8blUN+HkVX5zcLbdhcDMkR4mdRDslT+HRjkDuW033w2MDlTjAp6Ij5sQJv5OXJm2tj
rjnoykFpeQLsXc2fE94A5KuzCsvDyOTsCiEw+Dch40OHP1W2/DTxMM4XYn6I8kQfC7AZFn9DCNiA
CX8TpE7LptGuf3BZBBeichEwuLg8XnzjkD+MZkKKx8Bi6KVP9ipW9psAWMaH2lYDuTGiq+wntc6Z
e1DcRiFScEsWXbsfp6I0GhE6qQkj8DAEhFTwtQrEcg6p/HyQZLYvpw1E6MKiWWGFz7pQi+AfrqhA
8kOQ/3xEjzP5xB0jzd1UWc/4AT+jAYcj+gW7dGb3gOzrxYMiJemWcNxVuF2oPOf7sCWZey+NCO4g
S8Tfkw9SczuWttt+UEdOOZn2nBVfDpCMNzAmI7EgSf3rd5M51HJ237Bk+L8pNzJRFzYdAR5xkrkI
On8I0RaYraNh4WFMmZv/6K+n5TiLHFxfSwDIG5psDn0MddzGOhZsQnztMKVJjafiM5jg9S+qlPUL
W6b7F6wxv4wTsNZhgoelbu8jIbpF6WC6ywhzWY/rSMkQ4SfBuhRSCn4QEW2vfPJhOB9J4hhvTkGa
80fmxrn3hHqqFshcqLj0RWWOt95DK7SWLW5BHz85ESqw/+wbd6ur6ZJ4t33AgB26qupbt57pTy2A
JtgGvpuX5xielQWQmViUqxL8qXwTo8pkGIzWnuMTZIR9AeBaYCucOv+6tgMpG8j0MxKsR3xtvA0k
ImdcoX/cVlj/MMLb7tGHTyae53SIub1RExCagi+t2XZuVeUPN3X7H94S8mT6vFwiMDi5wyp2KY6O
rQuQ1UVMPNcPXhbEn0PsyONILAoL0lzO916Y9/KUE8oJk42aH5o9liPSVbKQtX3zZpV5RSOW0TWT
ZYshfudOFWE7cpycAe5aatq/c+d0/tbV9rAeWNwWy13AXIvdO8Tl+h864pAPIuf9bj4rD5DgAV+B
a/a3cKDlTRXWNER5cWN/ArcgTYS1lo7Dq5vznlO5Sg/PGPZ+IEvEqEVd0ZJWu8nRqmxEY5GdmySU
U3deWPUaEC+a83h/u86BwZQkaTlyuKlbXdt5rVmXpWxBl76OXILWnWgloHN6Kank0z0cLXFtEtCb
G3H7lhlsVkN2wN5ThIw4Gk7UMhkMSiJTiXshgupI7CRZFbRIqz4C7kEokFPaf+aLj5kh5KQ9Tqhc
+X2Rnz0BpPHib9hjGd6ZxNOUPHFHHiDrpeXC/oLkijhVFuzLSUHqCjhy/xhnQXQ3Spt96ey5HaTG
wVp2wnG1+5Qu08ptg5MfMRD66dchdRaciGumL5Pgeg6d1oT7VNpMpljI1itK31KSd4vmo7vST3SY
ePER/QaVdvWZjAFDVsGcjfe895WPLle0rwgzCP5Gz0H/0lmFiQESLmO6GxulHnP2hCv8TAyjWafX
74b3PaG7GuEaM5ZXNq5NFn2AUGDaxlATcL4SVeAf8dywAwckA3NP0/4huXJDJz+4nDr1qacLm3Yd
pOV63LM8yZwd36uN2T01AbulcnTXnWa+E/bbrmHT4h1QdQycjyIDSWlfnSKny9OdsqzD0LhLd1BO
z6fgZOwSeBQT9CG5tYg/o1SmpNmyUCK0gpnTVmRZ7P/O8F1iUqBI7UBopgHn1XCw0ViZuecVY7Ja
XhEuLstD3mKv4lkGY9uMU8tlSlLChWXoyEB05HQ7AEhQXyw5HISw9NXDQdcg509IJlFYZQVEhUjh
1Hi9GcFS7mdLY5Oop/6SWxS4ZDsu7Has2RmYDScDVeNQOoj9CDlIcAqhZxjujMWFscUEw9FJ3lqd
3Hnk3wKr74Pkkak6DCCDT8fs/ECu858pH8hMoWxIwdMlpFJ+BIUoL2ECx4BEZpwzGLaRgg+ujBiW
cpzHlg6+JYISiHgaDe+2Z17OiKFOx+c16Uk4YfIQ3JG8QfpiW8TJ2S6sIHzTYhyPJRkgxcYLJqQR
JIEtqMkYy9+0AaZbpagPMDsdc8/2NfWvwI8g+DKlDx4qWxBU1eBN+11JuRy2CCiNjMTNpnD0qnSG
aaRCunAL6apBV+XKY5suUFxHRdoABVAdBHvql9E8tqQi7UoadH+XAOJw7/sg7PSuI8hEbqYRHMG+
yB0qrok8tfw0g0X71cmMwg47IqBNcgH/61by446p54P1hthCosqR5VO2nvRkABJmOQU7b7IkWB1M
VpccBjY3rHR9zRX90KIn8V2+jb6djkXR93/7fB4Uiibynm8p3+AcuLe7sc/ae7yzOpiOHml8/V0h
nNJGx8N1+mHrFvdBZWAOIcnSFV+NcWY2mxrPYoTQHYBjRxvzpf22mFAcLHqZEGaCd/mMRdkcwIlV
4k0iBi+u8Dvi7mEGhLVy7lNbmBnmoncLSs1ibHYOq2dmiyukBfRqeIY3mkFb/uJVPuoDn1ztgMV9
SkWcU7vjUyqS3nvAM0EOEBuAG6NlJVxoiRqnZ8tQFFN/861UBZl2WcFA0Q6V97xk5A4c/TTgzNp4
JbNzkuwGom5Q6XL8sxkvF1az8U6WQU0bxVMp43zvpIRcwmcZwQ1fi0rY4Q3AYvXzNUSij8xCq7Ya
NgURlkuyp8Eopd6uSxP+VVZZpFttW2v/pyW5rdiWKJIfsJzNL5kV52aD35VBz0wXH0Q95OJLzUDy
WnUUyuwme3PnBi4qTYVx/5pYSUY3Ywhp3xOamZ98RNPLoYVUKz8tuvWcjBbUP3k0WXkC3m/NSriU
/dSvn6s0CHEjXu4SkK5wTIt6Fg7Z95CN1S3/KjSefnAZb3EfMgBFwx6oooxZlyIpXYZNFbfoWYSf
wWOTKSPih9FHXnIOoMixEaxi9JFb7jol92R0WwFpFsSTNw8cgLFE1Jko9o8Y6QFrRR3HkiRf3E8g
ywCmgga6pX9rRmfjsHCE3I6OLSt/AhcVGqcl5zI6fLK2AKgVRDciSaQOSK17S8/OchnrRLX/GAbO
TG9iW3iY1xsnsw81+CNUeiWGdgzykJ/XYNghvy+Sr8YOQmcn53ROzg6olZFkS3tO4/Vj5rr6l6KG
mymjelE+E+6CH2HbohCZKXb70n7Is/DmnaL5fesqfHpX9o6u/GjdwQLi4cjJzu4bsXZqN8/gXHbI
hYvxV9JDyJilagobo5u4fNUDe1tVoWVsYji2VDpu+hgQj26jaMryDrNduUzdA27OqdhxDpb1I4Ao
iZYQxF1ynymkG0+dTYP9Hc893Ked3cs5ZnmMrDPFK8+SxvtRlBPOTfoblx8uNxsej5Ep1l0oYC5/
LFjzkMBXfSsy9m4NuyJjWO21WwfTdrijyId9w38R3PBXOI+rl7xK7A0sFVmxZP6hYbU8ffcysDuc
uWlr7U3TefYh0AM18woWMIVE5JOxse1RhIWEXwWxEZimK0qsyLHIUGHPnfrNPSrwMCFcLVslCxdU
LVNy6u1OCbhd2jPLd0NssH+YpMeKFCIvzuTPIqduRnjppMl2kk27IK40YXU/F9ppyE1P6aCnGAbI
t20UHBvDKGpA+MAlED/C/OB2wLNns8oKUwF1t24n7Kd9BsrSn1qgLoCZg9Y5rPnazQ8waH3JxA1C
DoIfMYd/ZkYe5a6vwsU/jHhs+n2LNjufo0oNFYn3kG7EC9lBJGsynHK6k3DbnlzhTBYlZx6WHheA
SRNPDJ5BTVo+yeEzvRlmitXJAAkiBkKTH1LfQMOFx7CHKqjr4lgBeZANBgwOQ9LTJt/mrSU6KBeb
hd14+1kMw+C9ehqhLHlLnUcskfFJvYya3KRuj5Wcjpb9MZOwsN36OdYS/ibbiu96XIo6wm3Xm82c
xEJ+FkHa5emZ98Z3sUUX6PIbvAQg8zfEhXBKMxIWZPgloouhlnkg4jZBrj0omJ0kr4F12AzgCV4R
3gI65pZfpuPi/piZfbj37CsK8evVKOuR4s4W+GLE0jIgTKJgGgq1mDRzTyCbB9voy6PbJqOLxHBh
pXBXeUxaj0YG2c3tKFxOdaJCyLzCPIMGb2DmHymkHH9L6rjpH/oGxn5EGDnBSBqKhpIiIbT0XHnG
WNeBEAy6Kml46KWtPc/D/81e/eKDHpdPgQtBZ4SpC9AJJ2iTjteR8kuHd0yze0BxEa7PDPxOjd23
zB58iEEmfwBO2Jhg3wBZ03qH79epQCzWwhdBBDYfn/RC9oFBvR7k67Qv6twvP2PqgOkc8OQNB1N3
ZFNUSZgZ1uh1Hx6n2R7MoRU2CXxWL8EVMbbA6GrsZSFd6UYZPTHuHyZkwCk6zq6vHPBgJghIVE+g
fe2q0ZtPJb0ValA+pGpboVdjkYxagYFZXmZXlLKaOb+aCpKNNG1DtOCDaLd1Tc2/tUw4UBoxv6Bb
S2vS6VBOO5veXYb0yMBGLUefzZ/YstISrw4PUHgUhCp/c8ozZKxyT9437kCIrdOt77oUzrgTVVEb
bOE97i2JWYSZkopREeA2YC7azul0IiIq/u0blzjlVsVB/4s8RKkvWhu75StBARd5yFjUkXBlbZ5R
zxF7M84udIUm7yt/z1wPBnKheytqiFZj3edO1sQyjxOp37Z4+gxGkzWQ30VgmjPakBygXrHSRdlU
7RREpZoxeSQOZrYAJCmGcV1k577vmvAMdGFqcDOX6NgSQuydHaspSjU/SYgs8fOMB8u3mhz1ZjOr
lUMRciNS3iD9sIYmW48VyMaeZ9uu4zOnADKpYQqGn5St46soxczKF8cZSnm7oR6uJfIPZlPUCQzF
adg2QRE0ajNjlwMqsXi8AxbIU+KVQi/8awMJUE+LSyGyo7rxEKDQoKR3pMv40yNS8Tw79aEaxNmf
y0XtSIZI//STDALUv/SAF/jl+i0PEFd+eXXCVK5W4LS2sWIvsG8L2/qbBKr8HXCU13wbdv9ntNYF
SxWZf1VkUHp9A4vB4k8OLyuENr7lb06e0FcsyZVzWklu+ykTr21AOUEYR8/XrhmJgYlxWPPl5txD
3/wdJjRg0EjDcH0mNyt9bCA+LYe4qpSO2PDewmsa4Tc7nzRnQmY6vz6iMk7l1m6bUDMDReT4PDjs
mvZDRyzV4zow2X9hW0UKB59P2nDcEo+0YWGgDrRI0PLSvngDoeD+p5osPyKpBnOPcSt7lXpM9F3u
uaAvyNmBi+4FlnhYkgnnL9Gi1XUScmr2lbfYAQlLoSRKD9St3kgv6190PRcMpzmM9jni5voQZE3y
GEhW28fJZdpF7E4ZYkudiIrcWb32gEfJNBYb12cA/ZjWlfFAjY8Sc0M/BAxkktyKPDvDgkAGgPRP
zFjmk2/ZOL1H40vahDrB3EMGtH6Ay0vcjuX5OE5txEOE1GKNIYYi9KxD3cWkYhQoBQqmz7IjqqfL
2EMTLGo9NcEMlBCuTe5uEKUlqDJxOt1Oa0xte+3xGn/FCUa2rR9b6oruCGj9WJvkWVci/yetXNzX
jMkZxP0f0mWFCtl+sa63AxHvPaLEahlgsA85ozRwvPW9AlOBPmzoxU0nPcchGUjgzIobtHA4wxrw
kZv1K7eNV1Tmx7apgX2SDKBs+E12mogiuM2ZcP8hBZwk2VzWWg1b4bV6OaNtT9p7xGlYIuY8/aTq
WzxCvNrkdcTroe6MSkm8wtlQvNfW0H7nhMf/y6Fs2ne3JOdXq0NyGbFlrO80v1K2TbGSM66xydt4
bew+fEs4R69qLtoS/ReHr0CD34nXCqRueyKNZ9qz9+NTDmKfIEK3VSbyEZ/3FDeAY2fgz/E3YysX
OQeUsvIgVO46R6GD7GcVYv0XsFwicXFc80MIwRZXnlWK4Eipt7CmDPntSagWCVZVXp2QJlcYf1sh
/iDaK1H9/QBIULId50lhbtIoyJ2yYGZGAtN6Z8bJh7+F0P6C1GpITnyDLtBmG+3zthaqYNHRhnR0
s1XEQLqHsrfPAx7GbDO6M74qbt76YekyM2FPMDZUIseut+4KXed+XTv9NgbF+IHPEZxOaAVFsfMT
6shoHOxbh5gl7V/NMAjmScaQ7bO2pv5ftwqM9+FgCENCLJJ7wbl0am/6xnnHeBb4sPedmIWXcnSk
njcs98QvsafLL5vWerzXa4wcc+PVcfJjI+Ep4NStvXsMMpK+Nw3AHU5T1PDOHhl5UF9GHah639PW
uZHra9W9yCpmEU6sXbhHHjiS8UGU6+2l7YZXk0Bh2bFGvaEEEVEQkETdToIa/Be63bxOXRxHCN0i
M0gME0maOp8e62B135MGNr/WuKeB2rhpRWwvoiXMztYE1seNLfsUjGFJnEvRURZ7Q6zqM7IyMkIB
TjQ/ubUyjc4o7F+CRhYfOMmS7xgOntnVC3c3ao6QznSYfJztmewe45YqMUrSCWp6M3TJJ2ht7Edg
mzxWc02sGQYlLPEQPSrAPugax63yXbKwCKoqq6iQuPwJuPdvoYTSklfEPywcvYwg5pl47uCpsj33
H8CACdC57NyvMkVPcsRuQUfsNoh9CPta/J1HnFH96GIbKbi/M1E82AKj3oPJOnWjoMI/wEQV4C7f
lipYT1DXZxCF1QwyUVRh626z2cbv0pqil1TzegSNib5wOOqpmQGbQdOwD3aIQpCfqiK8aABFsk2x
FYsN7o5gfDYdLc8m6LCq3jW9yo/1SJdwXnSqAYR3TAA2Kw2Q2qXWmPt7zu7lREshEQMT5epZD0Zi
w/CPIqbp2WEwdad3xqKpeKxa9gj/YavBp70b/RbY6H5CTJ0lF5Z/hEgfWDS4/bDLfTyl9B/OpHI+
5yJ5sWahMmBMYTx29/Wo3D8c4r6/U2ma99Hil8lnj2Oi/7cu+KvljlnuYEeewbtNYLd0qy+dlt55
HLAPYC9BSlARAoXGeFssctQXhHhLvx/N0iAoRBJjzVtFJRbztDsWLkgdM7q7suPFEaFg5epNsZRO
CKPBd7p3D85rc8CF2zYPC85QC9tkDO85AsFVp08kf2UOk++VoQ2qmwXxMItTqA74y0nEgTrmlVFh
ydWcDQdjdlw5oNF5ERuY4EFGZHRCPzLQTEp/ugUNeCGHBpa3MlqVmP+ka9hJ3L591e2RFdnVzkaR
eFUJJrOtX5EfxDjFKv/kJAQ4l7j1KF4ZSCA3ZbLfyT9M5cbfkBeYWjlQE5GAs8e1jPfHE2wDCa6N
eGpux7/f6OrgtWryj63NaJmtFgibI8sdJ/lHvBdiSHCF0ts3bYrQ28fgmx5J0FlcFueyE/VZpeMw
/uOCd7ILUAg+rxzD3g2i08gX51avX1FCJPELlKnbRnFZJXCCcuGx3t8c4+nerKC+uOOSwDlKlSC6
pIod3/0lXbJDkmD63+h+xlRGR45knV5eMFhJbZoXj5IRMo1XBlWUB9S8UY1Cyb4qmnp2CxVR6vlj
GmBQ5QYAIVWskJ0piqA+Am8IAhUAJmqXJ6oeh1yAACrUBbij+u0BdCz3jDGC/nWyBaFvzMQ1AiLf
8k9VASTp2WSUvh8tjgnv6CYMh5BQ1QbrebpOmyVR1viepipo7hqDoDZistoK4q10Fz66zdyLHYNK
wd1APGXzn2OzEtwjX1MwTtM6ZQTqwvF8Qd8+lacpNYzMmMeESJ8SpJ3y2UWA+jniB3MvHanFw96O
KTBgKDjYfZaCr2s/kdx+o0V0s9ER5r6UBO2uQ3Tyw4QE3zcpAfIeMeBsA4snygBZqhW36WtbBcsX
dcUyPeuQAGciioytDijgHCxDViuDaoPWvG4vSVL3+Zm0Bj9/aBuWP9sQgCEra7weNcMdoN0uhk1s
gAD4HRe6KgPwAA4TeqxWh0QF4Fbr7xuUL0P3PFcqzl/HYsrQ9/O1cGgtOct4rpkwtp4yz/a77pVO
wxA9mthJxQbKWgeCKLSMB++9xaAyA7EY8azzTwI3fB+CcOn/5SFt9BEj1KiOU6Ds7J0rz7aemJib
+CqTXPdHyhiSBc3su3jGXZsrpVK9rJ9mtNnp7rbzsY9C4XnbeRnKLXpq1tnsmgQZJLHEbh5XiuKU
MqcnZhbShdUhOpJ7ZtOGCtshzCi4axMMNztPZX31A5AArsWc+tmHliY5zRIbCwMlh1wsRCPTH8dj
0oFoTpv5ZE85njCZGO8nJm+9jzoG06QPFRaXqB9OzgOjcKJIipxndXu7wbzb1NV7Dx3QQgy84USx
AGzA0iATAr5Z93Z3XCcx3mhVGkOVCJF7srJZihaoQACKtKuD9S72sTIx85phRuopEBpAoCGPp2cu
lETFgEClK4P5r1Vn5fOShmmKcSpVKDaRYkNuhon3Prfcj1giu+SPSGG+MJ031sXC5IBTqeeFihDk
Uc0jWpPTLYI3e0NvPfyXmRY1koUEn41ymyn+CIQMBupWBrKcAvAfxmssyAo1ccwOGa/fVsUjVkjk
30iTa7MG74VX5M1WI7f/QNfPci/zZkPOLD7DTzQ1DoFBZKmcPEV83W5iMP42rLcdT+9Uy0PHQ3qB
achgsyyaYHwHK1p+ravT35BqJrai1B/dZ1BB5mqcePgks7L+z+ll8R2TN3vnOGYE4tgizN/MXObY
3JAWfTEcRXnVLbprdx0cBmsXVmX+EY41CDwb/fNnhk/txUIbnyJvRn6yNVgWH6qUwKxN2DXor4C4
dT99QbXCnt0pnrHSum+hcJ3/iiz7f1rTOPrRGlQd6uzR0wLypV0QDYj6mO1dUttbz3Y4F2ekp8WW
LXJ1DlBmQj4i5lhvUDDCVDbgSmsOPY1/cZGa9CLskSwy8phzjVQUFkdV4GEScmTOebvmCzYKnSJe
2wS9oCOg27NKHH2y+a+Tbe9FpGl2v9RZTbZzTO1nFDA11M68dvzzgOhQ4KSSbMKDpuV31YTbZLQV
fljeeW45YCzivBoJi0K4Ggg0KugV83g6cBhUv2bS8tsynLc3IHhl3Y2tp398VnwhGr6qJvk1ZCC/
SyzIV7txlfphcO3ghTsn8Y4k8RHfsKCbBYZR8zltRs5Vujcr87tTxwgUvN+UlC+d7gmldLivSfRt
WNrubFYu/8l+tF4NiuDjqlvnEabyja4DlqlnZ1akCE642iMT5k51yOIEE9qSlsG5K9fwTw0FY4xG
OA6oG5sG20jmUKSgAsHeG7IRfLIQzeiTqQLnOk1D+qxjm7swkQRoAR1I5ge7n2rAHEjJ3U0KnOyM
qW/9FhPVeZS6ZF1vvJkunA2rjaNWTvP8ZsQCJ5NmlL0nO+sOdbZbMxNOw+qkEDtN0dip4Zm1mn7N
k6W55DXxWBs0MwzOVO/3zyXUR8Y0iT//Zxc52hE2Yd7BLYay2Q+CfPK9ZZFAH6E7J8Ay0PP6F/uU
fgm6KUFEIm7e4GGy62pP3USiOe99M0XCopza1SpbTWSyALwVYjqxYcZXPOWFSL+xPfnMiEyjsi0e
xvwa0tj6VI1x9TW6lv8T5sOUb3kSyMhqacmuIbQffgwbH8+OJYI+hzebQrQmlcWkbW2LP124oFOp
LKPuk9aunX1I5aQ3fp9zgCYdgyRigzhXNyFwso9unn3Mxx7fP1VDzKPBhYZAiLMBNvvYZvYTWYic
UwC57K+EPREPVTPKQ78M5YcanfIDcEv9OQwuwkpbLPKehUP+GtceLOihZlx/mqq8OpQztL/tzF77
ExkOHVLsa6T8ZkUERe2QU/b6TgN500Ftnh6hPLAc77G3TidZ0z4HMYJv8E4Le66OlxE8U9tSDhBs
g8jK9gU0Y3pH8iSL1f8hy70zYMxU91HRbb64nkXoMgaQADuQdp8X3ELzzsKJ9bdM0+nRBJj0KK8d
RdE2VXK9CbGYgoGUK/9YAqXXBuuoQBOZJKHZMu3p851ABISQs2cOvOnH8IZfZ9vCNKfx7beA95eF
ulcXoMcNze4m6ZJxiBgOTS17cZQAO4QT8J7JNS7eFcFfYrMWhljzousDsHJTSjKE7mNasARsmNxX
HJUPgb8mZ4Qx7byFf58nn3mfuv9lSJ28DRqunvF6OWDCqNLmKwPVcBaZucH/jQ2dmK4jCQhWWep3
uL/28siwtoP+gWLrks6zU53sfIZkArSjAlXkaMieOY1Lc6y7/Ca8hEEB90l3ItlZoJenM6hKlomy
Q+HJsMJWD5OurN8RMfZB3X50eK2JwTpHoumPt1Q26vfxJmB3J3WTvBYdTMIwb/VLMVf+d9j1hluU
MxCfKiyQ3SIcCVWJUei9HCWYTRo0UD0B0LTyQOoh3DjuSW02neNUM9EHAOSQh2IjhKOjywOJxQ0O
IZ3E6VG1DaSRwFC971L4Y4pDXZn/XBKMkp39P9LOa0duJk3Tt9Lo4yGWQTJoFjt7kLayjFRGqkzp
hCg5eu959ftQO4Ot5E9kQto+mAamGooMw4jPvIZUqKaLXSkTKSGvDlA5xUkWNSVjpeXJWyuou9Dt
MJEAggaTDgYgpxB/OS1CKXSlOhX8I4Rz8881qoIIjtE5v6cnTBtLVVtyO1V06THGHDdEXT9zXwHq
Q+t0vU7f5zWNSzYHPrnAl3DyzOztiV+dkrtpefKljJPUvyOAMD6y/wWo8Dz0v0FBzj4ndkL5OXcN
L7n1UNigMK+oVAgCWknVrmzt7MXFIYfwOfLkgwHLCfmd3uy+eF7NK02Pwyg3vtA8a9ua+NivVC3J
wfVQsd50dLrsVRvCkASoX5UfdRJfuPlSKb7xpeOHYZpu9quH9YOfLBALgKpGE77ZDgxqvSGT3KWq
jw4UzLz6ycFuiFJjmKUHAOx5S/3JwnZsCjopdli9dowRmacfQq944jJjQ4NcpZ0eYs+fyv9VBF6w
gSSMXwH9V16jwgdtq+s9pxSDmfRDj+D2dw+dIsxuxiIo1n4dea8VcNKeDzetP9hZ0is0MfhYV1rU
wF6J9bLG4cBxf3LAKeegNJxSXA/VF27G5MUb0zLdyLoavgqoF080HGq5prxeIPWNHtYHd6ynE4Nn
3dGyhu6AU62hrsfKUSc9KhfxDOG1kYcwST+eBFDnB9iAECvUBiENlk+l7GbJNgenj9l0h6qoj8Yj
i0G2P/QC7S6VxipBS6TIbBM7iv4gOI14tQSJfYf7N1QltlPLNnqp0zocep1grMZgUl0rXanRwyY6
gQokRqfblpFilltA2qw+15D1GhsBNVsfcA91jyLXbzj/TC1PRHE0NZv0Lelb6hg1gOenIZmoUgS3
9iZFXj+cCj3QYgtCWnhDsUFa1kAauClh3WDYErTtZ0wN0xcS7/Zb74cRtKIKmxyFUkO+TqlZJisf
S3F17Y2J2Gs1ZofEqxN5t9TT6BXIevlaobwX8jhOTIZAGehYO4h5o8cQYuilt4H1i0vFtjZwT0J7
28V19+ajinUcc/qvK1OnirvFLi4wbwobYtneI2b9WNkNqRfo8BDsVxcHr7oBewEpTozpb/1KSZ/B
FfpgdSDIw9Ny0/6LnxNrrf2USuUGrUZx4OYioa8AocQbBbhAdwOVwPsAmYuulk7lA1XGgGcHZ7JE
hmu4hqYDBz/weANodSOS7mXdtySm47ODGVVtBdYBdAkLwDaUO8tS2dDFb/1n6sse4VaeKZseJqT6
oe5D0W+cNAZnNti0aQ81DqOf4PNWNwgGqrQHR+COtGtpsdLC1sJmGzaji/QCR0LfoMSjf2mUGt3I
EgfK+uDbkNl303GRLC9f0ZZuNpobJKCoVYIbLPHkUiyz2CnQnkmgsAMf0BLEdbzPCsKr2DbQhrAN
zA0AKeH7Sme1UpFAdLJub4uuaNYEnzwd0JSLZwuvMm9XCLP/WgX9pPhSahCGabkaIBiAe2DbVTfZ
G7VWA9kCDRrKSgFu/DlE0AaVGIGH3qpIAV9ujChCi0dVA8AhJYrayNQFmXirc0Sm11zh2scRvSFg
MrLDO6oFs4URa21wedvOJCtb+VE3HkQfBtUuTcz4aA+DL1c5KlsAMIgX4pu6yh1cpGHyuXu8ukhD
qB4iVVqS2vwKmxAOpFaD5jokilWhVkgoQ+3R6Az3xqNUArW9x/8avaH4YRxaQ+F58dr0k2lhf7KB
NuE6H0Lu56+N3/n0irLCFpsidTvSV/x8v1EYQGuk6aucohK9PP0JbZi83MC3DB+DqNQ7YA38cQNh
eeS7gEqC57ZNkLPRpeKfRiMB9e0FuvcYt6leb3F3MvatpeKp1MuoeSDe64O9RkoZrAweIpWvv0FN
p1Ii8R2Bp/BNNGi9rMtcSctP6LTbT4na0FnsRq1U97IBGQpuuSS5o4cQoN+NAhU1Hq0I36Cdpj8h
l4tsHasunA2sJ8W4VQzTV2B0we7gWg8UairkKSjtEdz5uF62Gx7MkkgGZa9TG9kI9ZVNbb4Z5miX
cGN0ARDT8yd3arNpb9xGGgAhsbBLdzYR70+dAqS3CcGRE2BCa3mELsSDKzPadpCw6p82JZqSkoRm
IaYEK87dtyqse2QpZPIKYojWXV7VxpaCCogQKnokcjFKC5+ot+X3BUU5OFZxmXafEgQNrRWAHLot
YHNwVQbGrFGWDK1wkuvHetRLZHBTqTKxOMXJgOg95dbmxwiyKtxWJRCLjQCvcYq43X+kXEcvAxK0
wTqV5ri1STnRx888+ao3YXqnVjiZbIxMp4uuy+xrYunAaNCQyh8RNvM/jrptQDRo4uEXVdr+pwqd
5QvhZH5rU28NNzkSf6hWGXWyjVEbffXZ4GeaVCCFoobSfuBnCNcXTmqAKU+mSpuTN1VPEyfBdgoy
T/SBLwxNI2LdtsuRfMfauflB8EUNlY8yD+MnQDO+CUbVzlqNUgTX80b4Q8MlomqydV4cuGjprvZb
01ppYugi6DalarntKrHpQzfrUfRDfR9EWkZ/GaBV9RUfAJbJiugxU+CuAlU/eOj0N7RusqEAeURZ
mT57OmpUvNZCSegAB5zPyUaj1oN9jV1gT697UPlSCuE5kcGrBxb2MMl06Li+F8iH1JGj948asBm4
FJIbrHh0NUujeYO2gIn/WmjGjfeqmUJN7HXDnsMALUKJ8D8aWchYvoSYQiOS3+VWc4d1nWPsjGYI
5d7E0DD9DqdVs9CL0PKqQ4Mxz8wtwg6IJN7qDsqsxP+eaBCd92NhwuKl6NnXD77dWFV6Yzt4Lpl3
8PVpQGwD3w5YkF7PUdzZVhHsCGOLFGGPjIqPb91Kpb6vTtkDGT6cvp5QzVHGxxid/mQP5JvWHRKe
XJKJUfPg80JV1m2If6Cy7kWa4ToB2AnDVYhWkxZYh1B7iPv4iGAOzsBr34eyjuSCxvUD+8c/hg4K
Y6uwBJdKZBGkAg6tKXXyc2K9jYFl6QcJtB6/+xKoSFxxP63gXytfSwpuv0zDKF+p5ZbVOkRqgIAq
wahlXQeuPNLUxsGnyTQBBk9ier4JMgg0G9WzY33dtmb5a4IM4wHQGeEke1JKePhA2fE6j3QkRxEg
N0jH+uGXbUK0xgg76ekIAesn8oHSEG3hYak3QAo1SQkiLx/yRpHDCrVv55sVd8MOpXeq81hq1CCP
mpoqmmXooOK6pg6+9ED0v3oY5QXbPtVT6k4kaziO0ReTN/wOeu+2YqjjDYQponwEggnK8r5Awt0b
ZWPwfxX7wUhyhL/J6yxAQGMN47A3iVbXKIC65RbFIwziM4mrSNCmzonKOvAVqLCJeWvSwgdSWUUA
IJ06UZ5V06A+I/Ww+OVThB3WyShlc2eHpfZCzAdyy3MIjFejinPotjPAvKykRFjJUFU9POB9Ap8k
T2morCE/gj4KNBsPd91QrOK2no7IJoQ2o+zVrh8DFKQE4F3XDS1vjYFZiOSHGO3PJhktzVRwFBre
ea0GEQzsJ14iRYSbejeAD+tpYxHDaRR98hwCONcD/mckwQC8USNIMQ5p/NI2b6oyrW9Dt/LMTdBq
Xbu2pUsxAvkV/tfo6shVmGbuN5BE1dEBFUqQCsnipxSF/gOBsJZjYg6c7FyrEYvv0a1dBTXipRuo
bcbRUan+7lKq1E8AxqgvMbfopgFj/4TEUv9Npnr+oJkY2u4CejjuFqsaw9lWmLDxYuqTtJFe0rfe
GBrE47Us2GD8GcwyXuOqQVUNLVdHXaG0hWaB3boDzdIw/JHGKd6saZUqHxB1itF+s9TyNo1S9JUt
0y72SYCB48GBcn+n1mV0snwuZDxCERLcoHcABhF0M/glUZuGtXLHIDmC8RDw/BDj+uYH0fC9Q8GY
/Bq0SbWSgxcEKwrD5D6kw4jOshy8/BU10c+mr3VftLHOHl3JRlFfTClEpAq69ViI6cjlDp36FiYy
pU3fBM+RmCqsQaIPLSLrNufNwHMO+l1P1YZsDxIBwSuEAMvrwjc1Q7RVREELZ0FByAHe0xgcnUFY
5sYHS+jschrU+YqAgE4BosoSkp7gsUbgvPMRisBgC+Yv9Dmc26zuO8nfgE1y0dd37CNZeSjcYMq6
qMatGq4icvZck/akqWB9kY4x0ZLHBDUacq8UOBx+FB9JsfpsA59ANjdUJsti3ZhCPiLj07/BXyzf
QjKW7/RyvYaEb+xPMdziZ/qf9QnZ7vKlR6MclSFfIK8jdJMZIwLJQvwHzDfQl0T62wJ90vymUC0f
YY3SafHganIaQbcBuH7sqUx4BNr23//6H//7f33v/6f3M3vM4oE2+7/SJnnMgrSu/vPfxr//RVdh
+v8efvznvy1dqqohDQdUpUXBEwwqf//+9hykHv9j8R++GvhVWdFozvWkfmiRws9dv328PIh5Pogk
QVAdw7GFZkhHN03rfBBqhhZ9Uis6YZlafjEy2/5g8V7sx0Dv0JsV2Ftdmdb0L76b1j9GtM9HHO1A
2shTRKcqU4dH7j88QpXCeypd21jrwwhjACUaf395ntO/+o9RTR2vGJ2ml9Bno1IsaO0GodSTY1n1
UyxD80XXU0XZ4kYWwCEbgAnasanuiVbhbl8efHGRLR0taM3iHBiznQTGQskD/OoprMrhfmK02U8E
cu49WrFuesjLsoM8dXnMxWW2NRIotO0t3Zp+07vTIxKchc1ajU+4dkHOHqk4/qCJG3xpR6hwgy+6
XdoJDHcuD7uwzkJlSLyuVcfBEP582BZoWy6LIDqZRf+cuJSyWzsCF0SMCWagJws+RmICPgHgjZ31
5cFnX8x0tBjcpo1qQw0UujgffNAGGptpFZ1irSD0zeDU3AL6jpuby+MsrK1QDRM2iqUxUdM5H8cs
SXAZhkkquOoois9LwhNIKadr69cOTcl9isnDl8ujSv7V2REWgEwJD03LMOB+nI9q09/u3dQKTxzy
SegUGuiAWUEeAnTM6tx/uDzc4mLyuXBkDdgg1vRz3h0gaBVYAik5N0Pp0W8VoTz6uo/a1uVhFr4N
oTqqCbbd5vqR8wMjxqpHQyM+uVkPwxQHnxILd7p1Fg8ciK3C19zd5SGXtk+oHE/4AWB85fT3dzNT
JjxvCe7pFHSGFjx3dkT8qDDSsPW63Mi+2oWntmiGko7fXh56aVHxdeID4VK3wGqcD+1VaN8jxc1s
84HOQIjQb4G4rtf+xQl9P87shNptNNoikHBSgPhBKS+8F0B2xRbHNcgNfoCib+YF3/5icpTXNBNR
Z40363xyIrdH6tN6fLKcrG4/RlGhtU8m4KnN34yjOyYYWZt1nC0inD8r6aEan3oSPqTGK3X0nrMS
xOWVg7K4W6agn2LrSLPNJwQaABhTkyYnIM9yH2Gn4m2RUMXw8fKEFg+ko6m0XlVh2dpst+JYuhT4
/PRkwtv6TMjii62u6g7Kf2FlkVNKvRLg9kLi48sjL3190Hf+e2RdPd8y7jAYIKDwTsiVqx+FFaPm
yNUjoLkgRfytqqmsXR5xaa6aqiEXBF5e4zM4HxEJrRDXyio9hQ0wYpcg56Eu++RJRUoZqciM9ilF
qujKqEt3p8aRBG5gmvCPZ6MGhTHmXZWmJ0xcHDD+6ph/Q/UwP1k4RXy/PMOlNX0/1ux40kzOemh1
7Gag16+OUk8yXgVeyD2U5acWhvvz/9+As+PjAN5X9TZMT4kdl0xOMYN0C5spfxGVZnwpUji0f3Fu
uL2QPaZEQio7W08f10otx1zvlHWxsadZJ+sHO8RKbz3GtkSvzQrN4u7yNJe+Rs0WBs+uJqQx/0oA
o0O4LZv4RPu5Ktali53ttqddfmU5F0/o/xtn/k3INCxEaMcxSqj+G73fAWKFrz8FdiTtT5jOdsEB
02DrWsC2eETfDTu7PWvURfzWquJTizqWoF6TuCChCtqMe9/tjeDK3bY0HM+fbTuW0NjK2aHxa0Q8
xiBIgAuq7i6CmXUgMvSQtE6CT5c3bmlBdcHXLk3bVLEcOf/keQ5zD2It4a9m9N8ntsNtqgN2WMW2
tyc/viGzb65s4tJHyPUiVcl/NNAY52OaCS0D6fMAdvSfrDVyS/kBXpV1hzuYR8kyLcr7y7MU0105
j890HXYkqBnN0WztfMgBgcTaVAyeJbv23yyQDmXbHpQ2AwYCdmsqSEGVpQLV06dU7LzeyW6y8rz8
Mxb31QQmhkqnY9ly+vu74GZ06lImuh2eFA8hjhWCHc0dej6Qv8k4qPJeHm1xa22CYSloIrK356PJ
UMECcfDDkwsY+gANOQfOD6352UyoOeZxYR97RzWu3LBLN4GOhukUvxk6lO7zUQ1E2qb67xQJ+yr0
haGtNhW1y35zeXZLa0kgQwRsw8GSYnZwY3jlIFva6GRgP3TX9G7e7PpoLARYiMK9cr0tDyb5Gm1N
m8Lh80m1WYfBhjOEJ/RTjTeEp5VbNfNMxGHVZnt5Xksfh6GbKpUFeg6OMRuq1gdQXYrOrgnVxrWe
VtO694vhEYcRAPxQEosrO7Z0TiigGRJdBVvV1dnnWCSZmlgQgk9NXSIP7Wd9922oTAo7jQ59GcvA
si/3VIBQgb4816Vl5XOAy2+QeqvqLMKxK7fgQRQE+/QIcBYNcrEdU6l3Gxt9iSuDicXRpEZVBFtp
TuhsnryIbjqANTsBqC3XOWX5T5qwUBWxCn2vQN/acAk0cMzNoXsxkG1Gd9I37ccKWuIdnUqJxhKm
bjTTqC6/RkphHi4vh5h+wfyWIs6cyj6UlAihz48ZXq9ZjMVqfIKxDzQcvYibRCnHnxGUeBBzIgIm
LPWn1sEhE71RUWOKQt6n7Xz8Ny7/lqXPmPTZsfi4TCpys62pu04VaKaHpzjDOBIJQxUplKxTK/8v
3rr3A813JdT6KsozUtlErb6OObowG60VQhyaDKz7la9run3mK2xxdC1gEpqEyH++wmolQYXaBVUI
OlHZGmiuAtqpNC0aTSjMUQ7ESBRYePAB6aNqfXlNlwZHsGh68qb0Vps+xHfXv6lTIcHZyj5aqFWB
1Q5hxD/iJ2EoL4j5DuG+oMcaPqDyGtWffAsY3f7yD1j4AgjvOf/UnuDjiNnsm7zzy4rfdZQamljo
3MaNeWPUMn0FtOXrfz5drn/gBLx0lEXm+XTcoihBCc2B/dOUL8hsIvYmCjRNdhKOQbCx0gpNndTr
ynulBB/4F++fZhFjEGjQE6Ykf77cWg9lMSoM5yjA9dtTjZyrlZZB4TwNApcc1wA3/SzxFUyvvE1L
Vw36N5phWuCGaKvNPuQJj1aE9FqOZmvS2WsbTXDFeKPzmCfAmndUqb30Gb4SKEfb6ZQj0TMkDRWr
vq3iOsiE63Xb9fceGkF4m+RDoz8MPeyJ0+UDsfxD7en25TvntpsdSZ3mJKxWzT06aDxleyp0uGGr
sh0eURBREVQZaMOJ1qZnZ9f92BxcdQKb+EHQ06vPW+nuvYLnCttsJ7L2nAZ7L2I1vBK/LR1cqkEO
r6/G1ytn61lChezcXLWPnQJP1IAFdh9gevEdyZZm/POwSSMUZkd+38Hz2lqEBqen4t191FtEl2m8
jXQp86ITd0qbegVaplXnG+u8EU7w8fJ2TNOY3U7T1yn5MnWDRHg2Tewheo0IxDmCoEfHoalxuOhi
QcZvpKBuPlalzH6hLxB/rXIRP/conYc3l3/CQjBAcUiy1tB5kFCYXccx7U8o6a5zBE9HVxiVGtjM
eWZ8btwRIo7WhvZXlMIjebg87kLYQ1SMiJbUdT6aebCKV3cDqVC4R9g4HegW3tx0Eq1Dbdsbo2CP
PHGQXpnrdN3NlxttYyF4Cmw6D7NQazQi9GVy1z1GCDkHt3lLVy+MMs3BYxACLjzKpqSjBWsbzTe/
/XJ5xktnGgM/mgAOVWohZ6OjxpYKWGnKMUwUbdjA6YuB8Gp2oYc3rVGXw5WnT0z/4Gy6CAexyqZu
ciHas2+9azk92Lu7lIorUYFdsK3D6EaZePXCXn1ui2x4CethMggICnB8vRbe2EqK4GKCfTFLk2bq
VrFd9UoxeynsIeKhxKwKXf/no4w3CjZXua4cJSofr145tg8Ra0MzF8HIcNNWbYIoYG0igZjG0Fpp
tDuPsY9iFGJK03Jd3piFo8hDrFpT8iKozszeDdeiTIX3pXKMXVoGJIUyNH6OcQA6j6pUuSFw77Ur
x3/hKJKFCx1VG1pQEFLP36rEMlU8Hz3n2BSWfpthVI+ZLrba9sYxiwhgHOZa1Z7ih+cCNQ1i9/Xy
nBfCPaZLHZXKtyoMYzqs70ITEeOVBwTEOipdlOB/6uSwnIcWhNblcZbWlq6FRByLTryuza4XAVaw
gIzhHOMgAamVDkK9t/wWJ5AKMVbMBrK2fbo85MKNpnOnUL1hXGrfs6n1onUyHw+FI+it6i7s9M7f
14EWAcDD4nANXIumduZ13DqXB16c6+/eCVoC3C7Tnr9bU9kAmnG6zjlWyFrfJrlbAMTS0Ei2VMv6
3AoPsYO/GJHSO9eZLoRpz05RS8N8QEXDPaK27NwqmDB+gbgLZ4eiLerH2KyK3eURFy4xXipS8Knv
xaMx28+yyYAJu7VzjLhMdx4y13eRFnyKyr75fHmkpRNKJMnNxSepyd+RzLvVBBFQ1ERw9nEoDfS6
yhohbA+lK+Mvdg1iLKhilU7lP25JhEOpsyeKfTSKqt4boMuRe27M8FlXUIbdpZkivl6e2dIa8kEA
w/jdlJ0/uWYvmgC+Audk0uKDXkQPcY3VKFonRYuF1ZVaxtKxlMJhGakvTpWo82PZ+34QYudN8QcY
HfDNbIQHjAHcKoRpsUHO2rOuHMulreNZN4GBEGoSVZyPGKISjfx24BxtTuRW0qmZME9oYP7F1r0f
RzsfR2+LXo/b0TkiItU9xw5Oe7tMh/eCMtAk22BrdfLjj/duarnYjmQxBYHb+ZBisFvcTnT7qGja
m+FGznHUx2MZFebT5YGWKpiMZFukojzfCPOfj5SkPeohqIMfHRsHy6Qu1QdMp9grqZTpHk0WXGal
A783UwL7KDvg/FqVxz8v/4yFw2NQEiBkkUSi1rxiU5PPYTHVc3hqVPD10BSfO0wk14yXfBDYrl6Z
9sK3QaZMtZRyjQqJcHajZT4SSI3rKEeE/InCR9t7ilxfoKKjQQq6PLeFYzoFn1KShWMHqM7GcqLC
TVLNcI/KmCLgjuvYgFFvMJVNLw+0sIgSFzxBtY2ok2LE+VaiHYjnWSiUo2FXgH4RsgdKWiZSqW5w
80urzyIE9X0lt1iIMLg3pm9eBzJAf+98UDhGrlfWo0dXCF+sFz/17K3QeixSZIdQ/ga3FM1/yH0v
wBa7L64dnKUgj/EtoB90hkEgz84vRp9mWfSud4JnI9qdxkFyoCS0kwMCEMMnIT3tQG0iAAKa4kEU
9XH6Be41ataw0XGW+PM94KfQPXaIFlVj9uGaQES01FK8E2wXiIoC2Vo6qymiFxGQ/VCO4tPlAbWl
XedpJnqkBgR7Yvr7uwcM1F2OiJXFBtgKAsQUR+QpIRMqboZO+BZahzhZeo8gR3UszPM8NE5t3LYj
bm0YO+1UJD/DGw8LF4QQ7FEEHxBWRfu2oyVW7hzTQDNKJIaHocBICNAde57Rh9CuFPHRriaWF8+L
GoEYjTvQsG5uWNscXId3jw5ZXX67PNul68okhpYmIReQLnN2Fw9KhkhtE3qnriRY9vE0fDY90wi3
BpZRxtaM0MmCJeCeBt3eeT4oxp3MgMr8eVwNTEZXKWMg9EHYcL7oHupfVWc0yhFXdteKAKQWTv8x
EUP6qW9T6ykRVnLoY9O6b/GJ2l5ehKXLi1wLmUdkDTn4syNfVIDtA4c1QAW/enUDtItwtEurVUTJ
9cpY0781S+6AVVnEmRblNjKp84migYGIgRzcIxoa5KsITbglShwIN6E/3T1g1gjLX8KOrtBG79Ru
hRq+EV75qBZCbdrN3J7cohq9gVnRWNeqphzqKcNEow0DW5y+vBc39dVnHpS42zRw8h+GWvbJrz9f
aWKLqRvEAlDbPJ+9ZyWQk6zaPbqI3G3NCv4wrrZQ8VRfjvvLY/3Gdv5jqR2AUXQRgF3PqzRFIUFX
Qxo6xmpwAn8cfHSRnTkEeeLeqwoYUnSHwv5RCY3M22HgocGklDDD8GoEvg1ZtOzzK/Wxpdxe2pRt
6IPRMf4HUivFL1ZgWEYxwbSD+waXukctd8y9PQgMGl0lfbHwqcBZxETgJpH6qxnjzFqVyshVgMTY
Kui9zLnyzi0dBzbFpJRB05Xo9nxXGocqRtPa7jHXEnTCTXDf6k2Ge726wl0iFysVOUikhbgJLm/R
8sCOpEtAYG3MESWe5RQix3f6GMQ2LEar6puPqj9Z1Xn0FNajAgRsiwE3btaXB166421geRJjXQmg
Zfph7+94v5MeMonOUY8QuLRRZ1qpDQckDcUBlfnuyrYvDofwKnHhpGI0z4nUMYPsXfsce6dMPps9
VdlVHiraurcQcrnlJQ7aD5dnuHTPcJESydNZBk02+8QRm+hyJ2zY0xYH61XgmpjFIpARfcjpD0Is
LIwETlzUxJ9Lo0p3hl/bL5d/wtK1ymyRDyZ2QsB8iuPeLXIGL60qe9M5Bjhf3LQEbTWKrtaPJvTb
bHN5rKWoaXo2CFgoWsh5LSiIKO+bPdOVyMPcwGaEnsSj3P9IVLA1Avtv5ckca6S57Rzo6ZWrZmGm
VCcBgFCiNHlEZh9QJUArlIiiH+uJmdZruVXsZVe/tUpRBFdmujgWlQcHhCAFUXW2qkk0osyFa8Fp
TMrgECHFg+AlTp87KY2uuHIzLBzcqeVABEILjtLr9Pd3W9i0ao+rThCc2sIOnyY82mpwk/ihhZiH
r1h2ram+cGp/d1WBXkDu+Qf8AzpeCB20CE6NHunwrMOgRxC7rMv43vSG32J+g/lNTUbjFhKC79/1
aoOf7uWztLTCU2VmKmAgUf8PaCS25REWIIAIlKnPDhIu+9SB/jwZlapfuRl+N7dmj5T5frDZ0alb
mElNrwUnRP2c7wEAZXWfhKLZlwOq/YTciE+seMrRL5Hk4i911iJcv+rhlkH0gBZEKVqX5putZKO2
hiE8lFfOwOJysBk8DyA4HFM/PwN6ZIDx9/mFg2r0qDyVvm3sE71GtpyKOCJOl1d/8cgBfFe5uehJ
6rPhsOeToO4chithZu9iDferXY8iNqKVoH78e8Nsvl0ecnkTHBNtcItuCqH/+RRd3/c8ICneKdUc
YFYryGrmM548A7IGqGNnN62KitChRuXoPk0cE2cex4osf9WgHXtQiRnGNf6QIJOwzcp/2I3RiSug
56VdoCYzPVhU8Kganv/ElPnj/Apw3Uf3IUQRzMBMAtODG6VEG+jKHiwONjWDgXlOsKTZeqA4bSWV
qQQngT2o97Ealbrejbit1vsRRblfl5d/urHmn8DUTdCnSBS82ewxLlo5WPgchKekSP14IyvAi8+I
1Y3XrumliJCuJHE+uaQARDMbCYi6RNUlQWi0UJAAjah7v6EZAX1Nw3e5WAN/QnRCA0FL5TnsD64e
5lvArRl+kLK4Qc++3V2e+9JplyCwebGoGpF2n29rXOeNr3dqeLK/hkHZ3spUKT4I1w9c/CmM6tp9
vpjuUSyV/zWenNW6K6PydGQygpNhhKI9YPfVJLtG7yGdq6Z/V1BtcR+x1/DWplljT0QGAhE+8YvM
/4tb1gSISs0f2Bv7fz7z6S0hckEfTUuTYljhohtuxrTVf0i6qes/X2XqtoZJHVUlBpud57HunBGe
agiPR+I+UPVWgk1lA8ZvpbYFfgmEROqVmGAhIqGQyiuiUzyarpbz+fV4gGkiS4JTQm6ZPjhuH9V7
geLiAzKtXrQLis4b9k2O5iZuLX2K9P1fTNoEswVYlM7lHBkEX6TRhohLbTSBTmAWo0BPVX1+6zZo
vcnulV6Me2XQpZsDgKqwKYBS/dSnv78LGBTFbFyVz/mkZ0r72uUDptCxw8OUtMnp8vyWhqL2QmAn
ifnEvBNdEkaDI6z8k4/+WHhrIvu3xbNC3yVp1qg3lwdbKosBjSFhgH9G+v77w3o3sa7PG8hX1AIT
jeoHFZyMxyHV1fHWr2PkG+hH0PhDh0hR93TOMH2A/JsDC5TQlsOKWVyJHJZuDk60DgsZSB7mJecr
HehNamXu4KEvqFi33khc1BSGFWzzAbWRDW2Y5PHyGkwndn5PUyDh+yHWZehZSpHXJTrqZemdEi0q
JVLPHbLoA8p62X2uSG9dKHYbbxB/6Iord8XyyPQG/+/Iv0t27xZfdSMVZ1Kbo2zbjb6lsSvbZ5jT
Dgj2XrEeEicBp+UQAqXbv5izbUkCbSBSAFvOV9nAZkbhOfFOAzymJwCH7q1dIff51vKnVQvsx761
RrX4+efD/oZ4TiGJZlmzzRUAFylB1j7gXFHvWuTHVgEX942P7MZrm3d9jZJDGI1/MVubDiEfFKQ8
bZ5FIa4rm96j2JphNfDiYpnzUmHpd1uoCLHtogTDpZUXKxj0XZ7uUlmE24J3fbqkQTlN3/q7DUY+
SfLeBsqxUUU33NkonR9QlUBLx1PryR4S9n1sB6V1B8IWz2TL2igFh2EtymZEkUDNtc81yGrvL6Iu
ejh0wjn3GhXS89+lI5s0wcO8U937EOl4WCGKp54bntoSX4Qrl+fSJ01JTreA80z3zGw0E9UYzrHh
nbwYfbp11lp9uylK6ENWK5pNjMbT32y4wckmQ4f3bU6h2bt1p8AEcUmNg9Nku/Pcjzje2kHe/9KS
qEU3mAx+oyoo7l3e7sV5GlRBQVdON/jsdCPlECCT7funcAzGE72cRn3snEIfn11wTeXGQMX2Wst9
OkHzy4uIltoLRQKew9naonGEZrFsgxOqJtWXMqwmgcvRzteWntjNlY1cuq/IlhnKINrkvThf1kxL
0qCEOwiH1q+QE8Gx5YlMAWuJrNfLeBdbEYojZZChnvXnSzthgam6UB6gzHg+sj6GNUka76+PwtBb
G/n2PZJYLfrtmv+1GGggXNnLpXWlwMqjOAFV2c7zAV0l1tBv0P0TfgwArzXsbtTbqJJ5vUWpJgyu
YJAWoiqamUj2kxhSsZ93pxAtyydNINJlUvPqvsIZK+c68AYU1pKxGj40TYQniRVP8koBDqz57vIC
L8zXAnM4MQxpSdEOP5+vjj50NuLWdUL0TNvkWk6+UEv7xwDM8eXyUAufCfkQR2iCdUOHmb09uCQh
t2Qk4ak3Ukxpx9EQ+a1C/Qc3Q7sH/9k56fAXTy3VBNOZWJSUguffptngXZJWRkCK1IqN45S+gyqj
sH4hMSfvSi+O964A6HrlGE0XzezzJP0hN6M/T+w4Z6NYKP20Cm6vR5C1mJ+BBy7bJ8w5uujKjb7w
aUIrMMFwmORAMEXP928wXc30yh6ws4Gn/DqOLawuIkq37sZGWjt+qjLdrNb06oH3//l+8l1O3CbK
DMKeXbaGr+EpM8TAK7wuuzchNuzaMK/xEjC0TS2U4cottLSm4Ecm2g0JJh/N+VQhahUxzlyADFpU
hQ9CRqBkrTzurgBVlsonKCQArqCto5PKzlI55MZSxUF+7wggsTuEKLKj2Kd0h8EalDWaP9EnLUGB
ae+VGZrJnfKD8g76Np5Zm0j0SRMhsdGqC2xj9fbKuVq6LyA66mAgCLH/UegvkhFJ+6ayj8CFHPW2
wJPUu9Gsums+hZhBKKtCMZpnQBR6sTdEFniHP99z4gYqcDCt+O/ZnlttK1H6Ay5rFQl2M341bAYw
e7uhN+UaX5e/YAZbEyEfjg44RXsOaMdc3ddxNHOPFfTyb2quaxneXybuD5sgH5UAbU4qxnf9iA33
0+WpLh038Ao869PLA27w/Li5KFTTDUiUo2sByVrrStG0KOxb1fe/GIc3DubahACZ43FdXJISxEfp
3YxBfxPlpRWvDYpy19AfSzc9vVVUG6hNWWJeFMzQEEZkAzwikof1GgWu5E5XEYCEERh8vjyl5aEo
PhJokmLO+0NpUitoPTOUrkTRTZuo3yK37D7nFW/pX4wEpgEIFAEtpZfzTdKQyMLcN3CPSeDXmyjN
sMTNW/WeM+xeeaqXJkWVjerDtFX/UDIoItn+H9LOa7lxZFnXT4QIeHML0Iiy3ZJaonSDkHqm4YGC
N09/PvSOs7cIMsjQWjHuYiamWIWqrKzM30wZLd5XJUKOfMzqDDf5CJdcNxBOf+GuPBXWyUKAq/I2
hR87/5gviSyS2LWG9LH0aoYBplaR3GMzb4luwnsBu/WdQ4tvuna0qbjw6ebYtry4nDmeOzLps76s
smgpNVgDRPCex0n1wfkQT6klf4pWdW6VOPTRhDdnOf5IlLdN0lQX0pET87Zl8hFUP6gFHPW4JR9C
bBN0PFAyJ3+S6mwYvbFzxI1qdOm7WTrRU+WgOHkhrJ5ITXiucbHMHWOu0kUpIEERcQzsJNynlp2/
ZS0WOnZfG75rSon+SNYQXwguJwdky84hnDfxct82yKN3wojJa3HneUF22/8x1MGTkrWJwkWSBhcm
eBzMwEBRmJyh7oy4xHmXs5ZvgRbX60gZ5xGhR+4rkjDt4/xxPPp8cEf4cmAweDrSupyn/WXbarGc
5RImufsafMKTkyt243aDJULXGrUGjTvNjhDmNL4tlrEYd5EaINMRDwr2FXsI3lwKvmX8RDmx2GYU
dXB1imS05Uf/u3fhPCgVHEVxCAdA6A8nmw5szBAnlX3H11zx9NNXSYW6LyZa6iO6msV3Yx3j8bwE
1gRhdo7hh+MpkCCpjqJPYUJi7yBKCE12cZwV0kMEyCf97lGch5tLgxTHbG7eRbqOP0ehWn1SotVu
o0cT9sUKc6H8ilpZtS2Ebnp4BlsXzsXxBuL483onPoP3BJ1zOMdxKESmG0Oxnwsou0F1bhI/QuzY
7KlwZ2UsuXHYVxcgikeRXWNQXtEmzz6irbHYtb1fVCFiscVewTfKWoXUqB7TMZbHVdlcfAWdHAzA
Lp8SqgcN9sMZIic/IveRin1JvvPSFoX4aQmQKCiNy8N3M+Z5Yl/GWmRrXWRXvTrmYp+OOMeskUtH
+RegIfKo58/9UTibB5ohdyRqLODyFalOIqYV1SOdIoT9s08QgMXwOvF8K1DRHbXbCyn6qW0CDd2m
qsdjAAD04SIO3AYVcMV83/A42jVsjh1q82PvYmlq3FhFLf0so2Z9fpJHuTeT/DroYpsoRoR3pxYX
+6wqplt2hoTHbDTgFG7jMPPSlmnwGeLM6XY4RF0IrKd2DZpD4AkB9mmmtXymI9g2INhQACTIa7BT
qd2thg7R7hXt7OH1/ESPLot5oqTbyP/NUhlLUTHfTi3Q602xxwmg/JngDo0Ae5Hnwer8OCcXFAo+
VHwLGtbysKuSZklT3eb7aaQl6WS4WQXO9G8l+59DYckjsrBGSCtN5OmF0H2U5fyd4f8fmR7a4f4p
p04NcPTL9wja2y/CpnhmToBd1TbAvaPtnOdJEwOuebiA+TNQWno+P/VTB0aB9sQ7it2LkuPhD9Bb
FN8FBox7gBA3qir0exW3a1wW8E3sBjV/Pz/cifMCtgb1SGIqTcNlmUk4BG3OPlJHhd64Qh4yvDlt
ipIEj+QZZVL7tscHYnN+1BOThFjHC4Cx4c8uy4YJcia509r5Hqi+dRPJhb+FXZdfw3rEZTFBE6T8
bpoDZImLGGQ1SAuLO+RwWUvRV/WcOe5z0STrIazU8qpCbrf59lV8OM4i/hSItAxoyeZ7dK99nIAg
mm+7tlPxDmkofpxfxhOblcc2342PAZp3mSu2WURCEBXZvtZEqUDqdtqd0lb17xlFvS+TGG4yTgU8
xtxqNpd5jHGtdLbnf8TJb2nAgyL74HZeFmKrtlQiir98S7TcKS0l0zZofPuKhARh0AbM/PnxTgQ8
sGe2AvqNMY+SnVaRoDt3Wr4XCe4jUkOUc2s6r1fT5OT5hW1zcnLgeJE0lGGwLTM5FSMY3/CDgkAU
tfhdFdMjfXR5V9Whco/hZnDhOJ6cHC+sGYPGCVmqAilWgL3txOSKpKtuh1aXale0fZivpGhwtAvH
8NThR3yS8iCtH/rK8+y/JOWmUK0qraNiz+nAjDfG9GXyLfmnYrftDy71ae1rtfXn+98P2T8QMIh5
ULxZZI+BKecJxvCcEF2x7xyhYJ2NWP97bmWXJENOfT34FJDn6THJBJrD+SkFWtj9iKlQ0yCpfptp
cSRdFxiIjXfkyIP/LrcS3cULe+bkqkJbBdNFMZK/DkfFbYByNcydfSxk+Rn0mK1tG3lIPpVStZ9L
P7kr5BBV6vPLeuLKVBAAJo7/ra0sy71WowOT1OpsL/t19MvBANVtWlXYK7uPFExQc8MJ3XC01eIq
xDM7vJDnnZw0TDB0AmZlpyW7gl5P4SsSql1pivS67+OE1Dmlb7tSUynrNpzQ1047BLXPz/rUFzYg
zfzlRRJ7FmEd5YImxNCXYNBXGSgme/K4I8VVXM6a7mBk/oNpzmQGIFyEO96xh98WNpuWY4eIWp+i
pm84ZZSrCoLyj0luup3RgCL1EjUQFyDOp74te3iWf6BPQVfmcFRbkn0NdCpaYaqPlPaIMBBpUPCq
yPg4Dn0rrVtNb34nTZg8nV/fU5+VNNqmWmfyD3mxl7GjwZqyRqWs7BrrDpV0rOTwPchcIcS4UqtM
rBxDXBJHO3GvEV1mPACj0rRVDudbdTIKHlHAfEn2rgzN7B97jIFX+QibchXVAu+XBGNmjMQc33gM
q876PD/ved8cFLtmeVlgAcAz2dB0/A5/wZR0iuyX/IJcnez4Ouqy8IH+iT1szo9zIt4zzvxOoWuh
HIFt1DjUq9JCa6jEEwX/tXRs2101VUmBSRxWCFf/wXCwFyknz/oGSxAeNRiVcrwZ79G9YCcVcLfU
W9PX/QmeWZGi6Pf9qMS+/b8BF8F+6ieT9zLy3S2RFo8hS8JZVXLqV1HxCMQ9Doe5Ico/k7KfLoB4
ToQGhgZKQxt1puAsjqpVFWqSWAgraQEORa7Z4me/wSikfSmd3vknQdT+wqY5cVgYcQZSI6UHTH4x
IjLlQ6Pjnbqvyip8kLXQAqc1YLiKNVT1J5c6B+8wE0ud8x/11Gn5OuxijdsOS0FFl5K9E1QfhSis
m1xvEuxriq78EH51A5ToASuz9hp71qJcnx/95DJTjgZWgZIZidLhSanzUfXVhi88dSLYgze8KbNg
/GhkfYSrbvXfz695LgDc4YnGn8sdjGZ3IsV9ku7NtvmsqwI7Ki1Q9lKnGJe0pk9EXZB9FPRRG0Ob
a/lIUdrWzx05RAQ+la/9UmTXWuUPrVtLQbuNmqjBizj0Z1Pk72Og5/DzZejFJ3VKO4kQYE73ShVD
YbFKx1o7km68NqSBF1b01K7lngQNDoyDiLe4QsGg0/tP9HhfZG2HD8ukNt21WqYdLoKS5awSScUz
rSuxmbo6v3VOBT8KXbTx4ECAHV1snbwNnCaVQHqDaB1vBgPqlw0Z4Lfe1u2FPOHkUOSAvAL/gr4W
Q/nIgrdKKMV7YMfVzi6netcVsC1T5MQf/4NZ0UZlSlCguMEOD4RUjEYyYge6x4c33tr4EbpD0ur3
kcVF8h8MhX3zLJJIEX9JWLAmNq4ymyNUU4k/Y5eM+sYMdcyowtQqhgtx5tR5QPXlf0dbbJRmTAb0
H9FGVPHEwyROAO26U/xe96IUk4ASoyXfRUPY2gqjzi+kQMd4bo4E8ECURFA2YL8slnXCQV0OOkbP
WhJC/Nf7FBlPVe3RUoCSZYGrHtRbynDGU4ZxOK4gIPuvUwzGL/E2Tu0llMkIeXCJecMscgO1bEd8
IONsn/V1v+nCxLqhMV+tTQMjavf7XxgMOxoxMIY5KYtAgIc1DCtFSrlS8HyIsjZWPBHVAKnLhtbz
+cFOrTE4HH0Wo0TwkwbG4dZNjVpIY17Ee/qmzQjoV0n69ShP7bpLK7x/NVNpe6/Gcna8VjB3u3fw
cxMrUF/lz/M/5URQ4n1I7MUBA9uEJUAwcOJwqFPU5aIitW7zqNccz5J61/B/+1kyf/NMvbS/T9xk
NL9xLEQ8ZsayLdaaTpiJjSsArxLU6acBNE/ZWNjzWm99XJWIAkR2nnz/9qTLB0IGqeo5w1+kDI1a
ILs6DdHebvP42p+GAmtrpx+uoHTK90EnS9/W4gbhMz9NDYabZXIWkRA5BxnfUHCd0ihZLgRde4f3
Z/oDmqjtmXHQXxrwRCoNZoYPSYqAbMayOaX1TSFbHQPGSmx6baMOxTpRekW+sJSntgzS1DyAeXRz
oS02b60E5hAoNkvZSclPNa6xG88KvQ9uelqcwbYUNrVFH32J4bsjc2JoTc34NcpEoBoOj00UgZZQ
FWg9ee/wsO6om4foN2kiBcqbBGiR4B5eeYaTW/9885jM+4ZrjSca6o44mhyOjPqQjNaw0+4Dhfa4
Z+HI1dKZNkPo05E5aJ6ST81m7JRLoeIoBjLwXDUClAJEkerK4cBxbttRMWQ9ivhNdVcU3XXQIkSM
+3zWf7ckNieVsyQvTQ6FZuNiw2Ishbu1E1r7RK/HVywqh8cIHyvP6cZLskDHs2IoWsJEHAAOnJLD
WZVVbwydElv7ltZnvy4k8ABrLTSGmyzHee78tzsKN/O0qIKRNYO7ATd1OJiINTKqWE/fbBjh66AO
pj96b46vYS0Xv+Z9dimfPTog8+RUimpU+6E3LjXcJ6GlddUk+VsfGtlar+oqxKzLyW5SR0zvqJAN
O7Q2nf9gmrzjgaVhowQNavH5fL8x8wEy+FvpVOYqz2VJdqGfpC5iANkVxruN8h+NaOCXwldC6XTR
whGcxJhmePqWial3B3i9d5nVBnchvoobUdj9hfGO8iLWlbzZnlUuZg3dxQxHzRS9NNjZ2wAlaD22
kbRuZGP4Rbel3eAWG5ZulgwxDwfH/6aHERcGr3hYteCRietHT84sj0Pcmsf4SSgVzpuT11xyL1ry
gUhxyLkoUXAtQiYk6Tncp0h4SK1Za8qHMpTjpqhE80ap710dJxlSsha+iaGWNomdNL+oO9S3cVv/
BA7VPJ8/Ln/lgL6UZPgdwP3+ChLOAEfi7eHvyIsGpIg8le+GmpqScDUpHbobbJ1bxNZbB5Ept4BT
EK3RnZBhSiRxoNWu5ddx/zCl+qRfBa1dtL+bplGnVdY49ouFWd+nlQDsguGCEzn6+1EBkAFsq9Pd
V71Z/wtW13jFM1muXUXPuntNmG30+8LU5rhyODXc1EDGQKCbQ90y7jRm04vIV6L3oQfufA/SoXnH
SxdnatJesPWjJQfrBJlo4yrSSl1bl+Ygp9o6j/J0uhlloSg/rEgKU3cKrT5cjXkcjLA7o0lspbFI
/HsFSHWxiwOKHnhkoq+zE5maKT+ThH9pmZ1mXEBOLKIbdz3ACQ78TC6fJSvnosWX1sIEoM+3rHL8
AGpcPKqtE7Wuo+Ct0KgOGiR5d4EkRvqzXESUSwFOAPWjQEryuIynUZ9LKWS8dyONhLGV6pGHmAsw
vjSvFalX9VsLQIxyV7WQxhyUjca14RdKjme3pWebKg7sdzkMJWXlO2MWuwC/OtsrI1OEm1gKq/wx
w2szcftiCh6MFtbHrWE3Gl71jdPn29Aulfy11n0/uNH1QCvKh7KoR7m5w4M22+oa3ZXHKUZP8iop
WpwocSSQBHbCejV0W/ow1bUc51mNv/CgRD8mJejvcrNSbdeS2vjTrEMcFgu9mp71HMWbVS11nMbU
SstNPI5Dd4UFaOJvi7hTa29IgwLnuLSM400rnKG9HuypovbWa6Nv3hddlv5OKIh1rqX6Vbm2NGwL
P0Z9REu+TlIr9tIsMQJ3QIZTjzdm2vvREwyQ9M0ZWbKbnBa55ZVGlsZ3okSqu6VMoNOUdxujNKQb
rfStd4vEKFxrpZM+lNXUNggq4Hm+NRBOC9a1M6b6bsBmVqwaFcTkeuqqXqyxt00bt0kH5xFlVVW4
cm/UzhaMXuK7owEx3RuCWsO1WGhjs4HN00a7SqJCg47BJD3WXGP+VYHOQOYCvBrCZ6fshb3OFTO0
V3ULrvU2l2WRorZtZk63Rj9DjjxQuIN10+mFYtE2QFPOK0s/hhg0DvaLRoHUvLFG1SmfeTfp7b1R
GLlO939KrtUW1YAnEXJab6u8Gu5lo2pbNzXCyEGmdqqCXdmpg8PVV5XGWtcKJdtKrWPFd3KiJua9
iBoTXC+q+tNVHdmx4zZ2CH49m3Lo+Pog3UQtrTivk+M+fw/QQ2u9gQv+0zZra/RKsxA/CJzzqsV6
gLIPwunjjYaSRHpvFf30TzA1ITLZTWEJnIwRK0HqIZUr31Jd0UW97XFbmeM2wDcmu596WVJSV0sI
q2IlZQgG3OmkJP4zLjdKuyvLwFHudLmS8p2PCfZQeFpb5tlzkGVSsBlQPAw/lM4s84dattKmWNVN
6qvr3lcFyk9WFsnxiy+Fbai6vVJbheplfZQZTzKgQ/MmKwBX7ayyCAraRbwbPI5e2zzLtqTmwUad
NE0EXh9JVuf2man7131vDhiVVFGQVHC5u9SOGxcnEcQdK19NwpVqjj41dTyV9mIMA/lXGFTy40Rb
MHCrDnzgLiIoKxvU/tV/fezCbnQFXYAV3HBMTtWukrXnKZTG/kPRhAYQpZPb+FeP0vi9LmlheWu0
3EousQnNZNsOMHMt/d4ZvMBQm2rVOSawnF4tMvkRk+T43xaQq3Evy7yIRmp6pjtIcTZ5WMMa2wmF
Z8WVK8v8NKdcey0Rv1DY3iE23eY4YXPsC61PIYBade0WaAkFnloGOKGWVl3U6FvZCEnomRiAGk2R
gmLu1P62ceHOvDqRsh81kEXbDc3CHq5y2iyj29WBjw+wlRfZdYkbVb2RwybcTVqqKauqwTbddcZm
bNC/k+JWXpNOFdkKcVr7oZMmqXRr3cyVle4bRbjV9FjV8VU2sDzeVLBFk10HZ6kGhYB/o/GGDEn2
2+90znXapnW4Qo+20x9g4jXtdVohRXuLGH3cZZtYnnTzOqr88NVI47FepZNmhOj0qxiUW2VgPEM6
j/uVNI0WjrSoPXZF4JY2L2hPRTL7IdATv9mnDpgljwaRGmMOKM+zK0Qnrejqq2LD/a9Oa9ESon4W
ndpdyX2u8lyrYJF42RBm003dp377APkaeYQUdu6+om30h4tND34F+ThuBgUNqd+NZQaqZ9QTIC9E
/tN6a4gp/yE7iWN4hVnFxlob9FZsRppNnSfMUh82Em1NsNsJJpjumIB5vErpj4Sr3NetV6xgo/Gm
b2amsZ0aertrG2d2QIWF7PZT0+S3VQLaay3MaDB3udKznyFrq6ZLB7GoHvUoj8QWFFNnrn05B41e
C0tSbrsObTxlVSMMpXyOGWJQ9zIUU+T+jCFO1dtgLqGCAwhYT4c7o/V83jHitY17UURbSOoYQq9S
EU6Zdz4PWjQyaPnNVkgAWah2UYda6tzTNvdbZ0ymjzgw6u6qCJr0uURgun3wNZ8zbnONYKHNFIdN
0TSacLO8tb8pijP/Cmp7ZCzUSRBmWfL8sDlQcMI2lQ9fSzFOJujvlcZJcsgllyQoj5IkhuLVTu0b
niZvaf0wSYK2EIdBI9QPomK+r8cmuLHCqHpvxDR2W6FYySVvk8VbhcmZVEcBAyO/yAt+WTBIEKRK
SGnDTyfVQ8OVLNHfK12m3DYSYmSBwEzAKgTmCUOjiAufd/G6nju61BUpU/x9DRpLaF1u9PSEKin+
bBoxlF4ymtFbRjFqZQ5peum1MC/dQUptAxH+240DIgTTelHMq6vANuhMxR9B2EiPMWyo5o67oyhW
CkwGe2UElHC3udEZzkOWQf1el3JTdusqmEjKEi2GUwCbrNz5wPGfdXDAHQXexun++H1oo/EMTb+N
XnoplOUNDJNM3kVOVf9T5qaZEjftrLiZgDd2V+R6uXYB5Xq0cSDqIyjCo4zDyDN3UXHq4sGsEZAy
PiZN5eHHba4EPxI1rG56qavYtGVbVOvzp/Po8zHmTF2fOZOzvNvi/VW1uT2qlHo/5lurdWFG9NF1
K1E0cQsnaC9p3xrLRxGLQ1FkrvjDf2XrLOYY9IiMTmEkfwwxJmgbIZS8/TFINbboBk+Yfm1UygSf
h69nrHI1td/BZXSqR1sGntQopdGQujFczvQpLJG6M7dwSKfqXhV5q1zhrG06jxNW4gJz9NlYOXeF
poXi32gUvkF63sFLGBDaxnTyl+AmC9Y+IhzZvWOnWeapgBaTtdqqyhuKjr3imnpZgpoU9M943oi4
vi6ycAqf9UoY1Y8gV4sW43ZtaIsV+G458CSswyXbQxzTj3eZDpzULSJfxesYuqa0ttTEiDuvMTvF
2qABjN25N+i1hVIOwYLS+DrrjG52Mi+anPaZH4uuftQnrrBXxw+y/NMKK6P+ZtWKWDVTBHnYyRBi
qFotQhbaw3HUV/34RqcgWEdTjllRGNn31qR94u4oXehwLa8EE94bT2NYXJRQVZpZhxGyqcJB6cNG
fpMK3gobc0yCzSgl6g85NdJgK9tTt1LtVIvdJNTKwK3NItEvbPzlYeM3oMdLiKb4QaNtqSHaB7IU
pE6uvgVmoHmWnSTPeV+ELrV7nZQDEpt7/qQdlVz+jsjBBjeBcgA1gcNZJ0JpjTKu1TdLJ6uIGmj7
aVhFm77wfVfqzWmLMofi5VHzIkVSfKO0euDZZXpJS//EzFl5Dj1iFZSY/j65vzziMyPMOOCp9uY3
UbST4Vyt9a4afwK5km/apu2vLkz86MyDoqe6wwU1a5lyWxxOvBqttjd6U38bY6f+x2pS897h3WPe
QKSxZDdqY9tZNU0ypVucvySeuJVUrVu1E9PK70GmbUBZ+BdKGYu6KW0SfhQKrjAYqNTqS0pBgPtO
C8lNfwMAFHoqykpruyhb2Z26vH/PClQINlOl+fLrhdVYVjTmgeldQrTh1jwWDa2TEWQbkfEtDG3/
BXRJla2QsBRXZdhozjoswnFaJX4cviVOUb3SN43XUG5l5Zu3zd/fwfjAlKhJUw08/Cq6ExWx0Q/G
W1t39o+4Ui3Pd0KzIQksLZJOu0ja7fm5L9acnhhJEbR8JNkoPMJMOxzStAYIU2jxvWpPwZX1KD+N
O+dCxWgRWo6GWNwv6FcaQk1j9ZXphLdK40pY3vwOnptf6uP5ySySrqOR5l3/5RiVgxpacsVIykNy
Ta5vrI278Bq41/lhLq3ZImqoVhwXRc+a+Xf5Kl7JTzDhf/x3QyzOJw7ojS/5kfpqeqWnr3w3XEub
80P8RUl9ydyOVmux2yIgjqDZmUb5Ud6X202ENLfb/sIA1vwnktxo7+yClbTjQWqIC4H3rznCubHn
gPjlS2UR2oZNz/ziYFvpV7XvjdkPuZ4dWA3Ea11unXvDXgfaTtEkVzJKFyy4JN9M9YbfvOqJDOYz
T8Ba/2Zr6mhV5o//5ZfJgI7idGAPhdZn1v+s87e2ejq/8icPBBwt9AIBnhP2DodQw1btOensn8R9
zq6Vd+c9WAWb4kKQP7lNvwyzOA3FGEdOmDBM8Se5Kn6Pe2k3bs/P5NIQi5MgmaLRsowt1K6D9bxN
MWpY/XdDLE4CGnNU/9J5iGtxG1yru3KXXDoJ84If7cYvK7U4CVWoC6tCTIO4kTtud5uNLqju6lNU
+KB6yT/y5383p8XurwNHlpqM3V/8mW6kF+063176+EsFjf/Zx1/mtNjHVqKEQqJp9eq/i1t1W7yb
P/rYHa67atO8hL/0yW324QXw16XtsEwik2Kowogxx9GDN1+uJOE5z+av/2715uP15YTmIkipI7F6
/Xq4+p9Np+3ODzF/gOMNQWY0dzapTCz2NQi+KauLRH21qutCerL1J6OfXK1/+++GWextfIR95FQY
RoRrx9jGybUQXnRRo3S5vbG6oCEI7cwEu4Dk3CLeNFbVDlUqT29ObYe5q0RD+9O3VSofNDJCfVPk
BfUP8u3oSgIMlK8SKkJ/oqTSFS8AavHxvVnPGETwMDynST/RAF7EpbEfKi1ufOXNTlLg5fKQP1SS
kFYG/mBua03DhfxjXsWvH5PxYDZSZwJGQY1imVbynuPnJE74HmA3rrt+HKWwRn1rvBDW5yhxOA61
gpklRvpGlWnZDseHmrafrvpvXa3aJdrzjtzK120hTbbiWaKov4kIJkW2GIo+OJUtzAz/XrJfDkIa
hFYUVKl418rMwLBYzWXPlkDLWsYExTBuxKXSxPKAzwB95HjgRqBUhZPt4ug1CPHIU6RFH7UqRTdT
mEQPJpyJO9om9gMqVsVtmvvOhaz46PvN+OPZYAwyIfozS/uaTEvlQaK9Q51QtdflgFkpwAPVO78r
j74eXXeSYFYUk3gIIItDIgmbhm6m5B+VhAWeR6OveHJmyuZ2kvrswo1zPCUb1sWMRIPCQ4VnMZgt
gDgArMs+hJm3txW0kJ853hIXFm6ZDrNYVKzmxzxgY7L7RRST/amvJWpNvxSF/rSQTOOusyLlyhr1
ZtVF5hh7epDgixtn4vn8ai4RjlR0cTBHsoBHNS82HleHQdqQ06SUwsD+VYZcCW6RDHb1YQ1yq9/l
RdhSO7er2RWlxM4mf6bmhU62a6KZLf2bpPxnFxb8b/3i4HCiAwYBb9a4h88IyuLw93AV+rR+9eCl
keiuxJ6f1Fa+NdqmC35mU2BZN1WT68rK0Oyq9gJaLY4r6+y8pwoFPPEv/MB2xBiR93nSuGaY01lw
nbQ26+tMrQ2xyi2l6TJvDGiPX416HeuXYJNHh4+nGkwSHu38DabkYtOUqQNkok/0XyMqU/eUUGhb
dJReX/XBV4ZNb6TKP3IvyeU38Ux8S4oTIGM5gzJsySUOt2IHh7aZ2b8ol8Qe0CffRRDZuqaVre38
ySzvdIzUd+d30PxBDj8Yhx4mFlPmZUpl6vCD+WrfpZOo/V9hHRrBqkK6OoWqU2vGFS1u29qmPVqS
uyjr5HyDYWnur9S+GM0LYeH4DEF/AIGHLyBHEhHTw5/Rze8w3QqkX+YU1NN928hBtYLibGq7sCkd
REeqvizWfW8Iax3IupB+nl+Ho7jEUgJMtnAy+ou2XKyDHAvdiGS1eJkSpNBoQsbDsDFKH+3QvDWD
S5HpaDjWGlY8OwyqFLI4i3NiB5UFnMdKXlI8f4Gt1jni9VIsEAZIWPcLYeJodbHfovZGivUX4/hX
Xf3LDdYnQxUYYSv9As86/kxbDVf7VMu3Igl6tDTNdjWm8bDScwiz55f1OEA5SPHM4Lz5D9RRF6dp
yGXDr/S0etHCSrqvMse51bvYuS/G1vCYtH6jJZn6U/H18F5Xwj+q0mTb87/h6EBzpc1KcojUw5bH
evVwbzlGluhSUJKOc9vEriTSbu23c42V7ZRf62XwFgHEWZ8fdbnm9BBn8fAZdk5rAzbR4aiG3s85
RWu8VKLIf9RBW/zss17vftKinP70KNmZq8yYyvjeDyf/ko7p0ehzG46nL+Oz7hgPHI5OB7ZMOrsf
XszCsm/9NMrbz1qoTupFWlzJLjDtIdtyQfXbYqT4/t3PTl2Nu53sE+G4+YparLnfBYMZmdH40vM8
UrwwVu3rPLHb5FrrgLm5RZOO9zl4mKe4rM3rvBujT63wh2+aXsPGmQ1GAdvCd5op4YtjLRlK74xt
Kb+UdYMdB2mCqLa92qTVrnHwlMI8KBMX6qvz//NrSEV8CggzmC2IyyDglpzadshAkwAJeMGYzF41
euc8TKXz284SadVBfL0QOpfbe9a6mrmW5MIWqilL4cDEQK6+rkX1giYvlb+u6e+mOpo2kuMEqlsK
leQ/zOp/zm/v+QMeThI6xawWiO3GbDa4ONdBYmjCIpl6Qc281VbjYMSvhj5q2YWddGocDg9FdAaj
R7PYyFnbIx4dORqBspOi6wnZWsvL1Kq6JOyzjMjazPSedXfJ1AiUSx26GiSWlqat8hIkA/5xis9t
Q4PQDdEw/25omIcir6cpoGFTuJS4cdo414FxKi80UotbbUIcu+11300MtqicyPGqQZjhM+2cS4iE
460JtHdGumNYwTfTFl9NgbCa1q0qvwDPtjZ5Wlkoa5Jy2C4eKOaz1gLUPL9PToxIg3IW15kb5eSp
h4GoT3I5qTs5eLHCpN74ptVsHCV3EBIKwU1b5XShwXZ0GkC5z3KmfEU0fsmKD8cLcrnLxrydXuJC
TbHiobCEr1ToyZyRXZDJ5loU7f78HI/2KIJ6MhKC6H5bIHmXDTVMufLQrvLpJSkc6SFJNX2j1WNx
YdecHAUBBoguqOmRLB7OzA9AT7SQEl4cZWhWI4KoQBvD4UI+yE9fnmxKBWxQ+H5/9aaWzTqjy6fW
Anf8y5cqqbnxqxFKlAn+M/kczDKqZTdMZPQ1XQ2mrhO7iFCgVzBVnZHNnWe4ZP+MflyPV2aP8D8a
y2kIjw69ClF7mKCrzifNEGtMXGfA1muP/hKOB54Umn3luDqar1LsZoNpTp429X72UGtFG/to+NWN
ua1E2FLqimfVI68fq9BIVj7UsXHwBssS2U0gfPAJ+Nhq1H63NWKqAKBiRPFN6u020MQdCLIyrF2/
MJCW8qD8dxOYv1QXnXHVQjMEDDQWaqmYbgj4IbGoTbaR4Xa9VmW3TgwS7j6lpVz1qySLhzJZG2Vt
Jzd4I4bFPorVonjKS2Av8Q4IuR7nXm/KPujNEX/hIHSFgt81yhVtlZWSiyBSCggOo6qO147UmFi2
9EZZ7qhtKPHrFKuw5t3QF7xd3akXodnyXqJicZXJxjg9YBfcVLik5XbyR9ZIOQRvzbKTHnxjbCl8
QoqINxUA3Oi3H5l5vo5ApSlXMQwJi//TwDe87rlB/A3PbzP+UwxNIm/KMO17zyinznzRJqcqXc1I
1GwzRMUk/7ADLOdu1SA1ItBymmiTwE21EI84QCkQllxLx5zuvlH8FK7i0MIevUqTyJKugkBruke9
SoPsDad0KFPO4KTGj6QCC/Ymy5RaBk+JM6WcPNmKda1ik+QFjgI4lv1Ldw55xaJUh2jtp1pvbIwA
JNnWcXJJXo1qPdRPopfqfDuS64ZbQWV+3IUm+d5KDJofr7o8DOqVZUuB7vX/j73z2I5bydL1q9Q6
c6jhzV1dNQCQlkb0RhMskqLgA94+/f0gqaqUSTXZ6lEPenLWkcRkJIBAxI5//yYY8FPuQo1MOehg
zuDVlQa9Uw/6st4jZjHt69SWOvthCiannr2kxzRoNUpZEXpx3UXGJq7kPIIWadr9mnpsTj3DbpDx
ZbNd9+7E7yZGXZHHMPWcGGZU7OpRMViTq5qDndZMdqi6q74yK+j/aCna6UKKJGne05MK289D36nx
I/Rn3dgMgW21t3OfaejRw2wc3DzDWOcpTGDxr+BcdbmgqGsWijjwWyPfRHqVmC62z5Fpr3QLlyiK
rkLX1qaJqP1MgipqAEyYvWwTVtuQ3SRcPZvgcLmkYJFipGGUUd/wFexhN3JszTAh6Ul1hB885ldF
K83la8VhP4XIV+jGxWQrlSF7MTwlBX7oYEHbYfpB7qtmfSq8MrWMSXhyptQN/XCq4hyXcqHFMM5n
SFrnpR5ZqDSzOOiDLxVfCQKgBIU7MPwMX3PneahEMD7p/TjixhJigzCRGMNCcJakQR7uGgUbQNMr
SiIKFraqLJQbO4+gKuq2lVAGxSJMZsOtLaNjZ1VEKCnbvg9r8VXoRhG321RNuB++WnEk+jornR2v
RGSFzvP7+8WbPRGL5R8SIo5j4KVHNQ0Xk0Alz6QbJWuE7Wpyrmse+SzjmZnFLDiyKOMPtsXj6oYu
/+KjSf8ZcR1T92jjn2ptGqpayh8Jyq0wygDATdedFGvjC9IL4yNPpOPjh77UhRqDQR6Fdvj9VPjL
gZMwTpAyLLoe8bB0HK8Lyjp6TUdN2Cdp3bPmqGli9YIHP7fNJlKNUXl8/x6/ueDvcY74y0C4Wdyn
ll3ul29gWHJJDFyS3ZfQw++dSIu+ovZuLlW9Qjbwx2OhVwLW5KQjQ3E42pm1BsHE1FrJfZcl1rYo
iSrzQabb3o3yinCy90d7c29hD3GYBvgmRAG07Wj2qPokwRDv0ntlKGBlO4gJr1DAtRfQzvMNwgf1
kTI3JeLAyor798f+flz/texf5ADEFuG2sqhgICQe3tZYNyTkmXl7P0VDcFOaCfjFugnHskShKQm9
W2Uh4nkPlY76UtRTOOboUUrCQz111kflsrcCafwAgP3eWjj8VphfwjddtGOLGvjoljT4xsHureW7
eEnMiDeRIWQkD8KmMrlgzRrHbN1OYAwgOslsgSgmUW0/hFh0FV7V9FlTeE1Amgq3sxJ2uAUWFGbo
Q/VmjdHKQc7+9H3kTAyuj/ALh20LIejhfSTwaFpcPdWHsVEKc0NIYqpuh9KhEqJCij46cbyBYahN
VSpHqmKMFcBBlkn1y+sQV8zEeDLkhzyZde0cAF4d/cDWmnIdj1VOhPEQsjxsVFVqE8W1WILCi7A0
Bm1dGxYql/fn0Zs5jJ8+xTKOaUuGHF/p8OuMlayGLZFXD00TWCslS0dEIkW/MRKl8VVyMtbBbFTe
KKXigy7V8dq7WJovor/FY3AhZB6B9Tx8KS7ZFR44llFvtgmGO5sFG8MSJJe0xx6+YP6HgABjUkvz
H542JgDHJ/S8HZo5p/59sGYr3aH6indm40hX0GyTndmp2R+yWhhvCdxizWctAvs4uru459Qk8Y0N
PO8igFdp9vkdtm1B7bdVodZuMxs1esM80D8wtXiz6Oqcg8D4ADS5ubyPh491oJu7rPfjgxHDcttX
iSOJsygWc+JbIkFm9v4s+s2sXva1xbdZwaAait3heII+WT70Q/0wJEmc3xoFuet+U9miOJGnUE/2
wASYqxajQa2R5207+hGU59izizj9CKl4O7NYjBcMARQGLPnYJi9PcztK+yF64Iyo+JNhBrtGO68t
zQsBtrbvX/rbO80RAzdu8GOKF0Y8vPIxUKHQNZPzgCFvdVuUg3KRlGaXUV7N4dX7Y71hMPEkyS2F
uwyShhHU8ZUFpmgds6ulh7wVIYcry0CuE3v4WTg0RIsyy6fLggI/J+i2kyWkZp2T3ZUVXb3TUpPC
sKUPpNpFS1NYK3RlXXIWkU+J+ImyfQ5rbXroYCEbt9FoD9fvf/k3N8pglwL3hnFNQDo838Mb1YZI
1iwhK/f0caxoz3yoHm1Og9GJglhN8v90NCiOaCBwGPrexVi+zS/LrJbXcmNGuXmPfZVxj2IORpkp
GasK2coHk3+Z2wd7HqoOkqoAAvByWgI6DoeajAnRWmBioQRPdjmGhX6MDdA2z6qZFPZGdxMe5Y79
NlmFs/6HFu2YUoDGwaKF3gr+iFHE4fCdAWEojSv7nlBpCA1z54h0nYVtxBE8lJ2P3CDfvFyIiVnV
QPEhb4IGHt3YTpOIalJl6cU2OhL0+lnzki4M99yCZlWlIvmAYnM8HrOGoB/a1PTfQXGPuWNpjGYW
i3T1uVfNC9vuw31Neu/NUOT3HIU+Evu+GY2mxALVI/UlOps8gcObWTZDm9JMGF+sVqbtPtcyQjur
cOKNapVxuZoQ+X8EBR7DPDBVMOqjBU+vllX02PEi69t66NJZfnGcQFxg/yROugR3//dfiN9cGbA0
dkUsVOR+HfcB0HPFQrcL+UXqgv4OdQre7E6T+cWkJ5mrSh/FLx6/7iSwyAomCeR9ourifw7vZIcg
mVo0SF9QSctu5UTZqieE0e2Tav7DSoKhCEvVaLKw/VDEHE1JECjubZ21L2I0642MN8OG08hZSeV4
No2i/8NDBmcpXJFpSlP9yxqQ/+GVUb0m1YShz/M4DClBuHa7DvUw88zCFH+4ueDNxPPmTi7QPpXE
0XQkoExPubnjS2N1BULwfN7FkhqeRugw7/5wfvCg8MFCC8HGSaVyVJcGJWpWbTa6l6l1MkyDmr0d
EjWDsKSNtnVofrCVLZXPr4smBky8XrB5AKLZPI8nPUky0BOceHwJrdJ6IFGYgAdllAeUs501ilUH
ZoVSHtbRH+ZRYv2E+gFPez5LDQjf7fDx6UMpT7Mt8henYJdzqdwCd+b46409stMP5sqbt46R6Ctg
Rozn8jI5DwerzapHmWZMrCemsw3xXv5mdd18b2eBcduFxUfr1xuesbFECBqLkGZJrnpzdWBbUaYE
gfSM0Z89Iu7PxLzDCQ8TCM/O6kA0njVPaamu5rrJhl1JAnDpiSouot2EIXUvu33MZHTLzm5zv+3j
RLQuJH2RtCeU6IrqKnIsS50rhBbkituRgm3BqMliR0LaVHd0TvQqKvubP5ufCxVkiXaifgA10Y8z
7eVGyfPJFOG3KVCmK+wKsm3mTNVqVM300VDIYXh/vOP1C7EpWAVFNA1EZKPHpbvclVKgVrX2JSjQ
R8EIGV2E9OkG2zfro1Pz8Q5A4gkHeNykSSSAHXAcBVTEvAM6Z+BnZMq9+VrKmCx3bjiFnZT5XQh6
sA5nQkzXamKwG3p9DP9xdOOKrRq7orYfReblUpxoid9A59JPZ0evO5fl184+mtJvkAfCdhbxBCd8
rFKgaByt7OycUZ8FZfbSEcYyvKoVSjYMdPt0QAgMiCthbNTI6WsfSojaMS5tw8sQCSSIY0rZGm4E
233+UV1ytKAsoswFclhuIKJM1ubDN80IdCkISqW9KiRp9FWtd9ZT1ma7sRCdlzaxBbgVOav3J8nx
uef7qGhdCVah9Meq62jUPKyTwMyM9gq7nMwzxFhBCHSqfaGCetTG0J9QQPTrSsg4H+CSuUdn9REn
/WiNWb4DNCUKT1iDvCHH6tcO/40i0J3qqhzSMvFaO1BI8uwme2PhzH/ehjFf7f3r/s3NBs7DzA6q
0NJCPSp5ofAO5Vgo1VXaTdqFINl7I/XpSLKU0+JUwJIzB7q6+R8MCiGSlhtMBvCTwycs4e9QtvlQ
X+VJKnaoY7ONDIR6JsWCyN0F6JeKZPjgCR8tA99v7pI7yKRCnwcp6nDQyrBLYJe2uSpSgdEarW8P
ZeDs61UufbDZ/+45Uk1gMwd/mW14+Sq/HFmyRKrpbqj1VVRIpth1YAYUTmXcS1fI4w1ro6DFrf4M
/sJ/gtWN7X7hCkJ+OqYtzloSjvQ7iquhS7Qdr1e2bR2ZNkkwph9MmqNV7sdQy27PiCBfztHzk1Fb
qoMsiqs4i8MzyVH6VVdEH1XTR6ex76MsgRE8uaWWkY9GaZWY1aUqxdVYTNFZVzQvcy6N19DYIj90
MNPEVKTdlFFSbaFIfnl/ih7PluVuggjrCNERsNJoP3yEiRRaSR/q8ZU0O8kl27DkOcXc742Y8u39
oX5zNxei4LLTL6wu/aiyoLU0ZpKRF1dS32m0jcb2s5o56dP7o/zmbi58DwAHGK0GfnmHF4RXTyA3
sVRepYpN0ziSay8JAtPXsM1b9Z1ebftJpwFdLcpoJNwfhWsfvxN4VmHBzyvBG8GWc7zrZ1U6aCg3
2ytkbhhfByX9Z1mL5cyfNLX8Ioww+GgzXt7oXypTJtDC/ORQjZMBFIZjAiR8jTKNKrW76gdJOomG
cAxXwyw1XyH0EEcEd1g5F0HbveA3MexyelcvnRPlL0rcjM8ZlxH/qET+42X8f+FrcfFj7OYf/8mf
X4pywk8mao/++I/P5au4buvX1/bsqfzP5aP/+tHDD/7jLH6pi6b41h7/1MGH+P0/x/ef2qeDP6wE
BtPTZfdaT1evTZe13wfgmy4/+d/9x7+9fv8tN1P5+ve/XhCgt8tvC+NC/PXzn3Zf//4XxjW/TMfl
9//8x/OnnM9tnuanv3HVcfnmQ69PTfv3vzT900Kug72DDREl9qIfHV5//gubhLOYrprA7JRnf/1N
FHUb8SHlE90auHigfyCk1Ml//a0pup//BDhPq0pGFwoFGOb9Py/+4DH9+7H9DbOUiyIWbcMvPppJ
cK6pCjjSL+dEKrFjCraAJmEFJaZKjZG1676TLHHe44DhFIlPBOu4lwKNwi0sHUgGwg0H/go6VL2t
i64ffQVzgRBzHVU7a3o1PTEqR5rWuLFAUDC0GZ/kcUwgZUwFXoAirFf4U0mFX6Zz7hfdKEn4JDXp
LsgklvJJxAauFE2CUWlpKuG2JXeqdTHnUdxsmpti/f1J/dGk/S+n4sH0fXdq/y+ctN95Ov/xz3nx
ZtJeDU/iK6vsjxdgmeXfP/BzwsqfiByjjKDvA6jFmfCfE1a1P8EmAqwGVaMTTWn1rwkrKZ/AsaET
grzxCVZhVumfM1ZSP/HTsGkXWSVBm0tV9M+v9t+YsqRQHKx+ECSWzjQ13QLekF6uHhX3RR8FAADW
dZtGRuPGTma7chg4u4oYlDtVbXX81czsHCpDcSnmyT4bFGN8lkVreH0SaL4V5akfdlpzXnMseVTH
YLieWGZvjEIr193QTDsjy5K7eVJuJCWcb5UBG9sxasLLIOvmEx3LsFU0STBTtT6c1mbFnzEPbXca
xnie1bfZqRZH9j5vl7Nqm8VaiIle3ckEyRvBamn2PqR2NYG6RlFp+bGwjC9GroydH+qzanqZqTWf
IfPYJ0ll1CaJMk2+N7vBydy6MlvLXVqo9jqnHlxAfGLMXB1ZiT+FUrylxY3VGTK6YnKNVi8vc02Y
0a6Vu+6uMRXIRZU+6Zf5kFobvkpzRmuHkGpsLS/0csKjUFcGIDej3JljLBlkjbS4rFTyGLs4K/pt
qeybrhCbQIvPdRMvhASJRi6X48VgPThad9HGiTsRtuWaVfWt0r4YkTRc4pm17xv7uU6nU7L6VkF+
MhfxfujbWyuXPXoBy+IAnUGur+Uo+CoFTr/HXuWhLIJ815W9+rnWbU+H1+aS9GP5sC+eVXm0T5u2
2nOrPtuRfj06VbnS+24dEX20moIofMZZLPOj0n4x1KT2IsMan+S8/WqaTeqVuaM8jkbzyDF1N6jS
Pq9h1kcoAK8GZUo2RjUWX4VsXpui/qbPyi19tOvAkLeYCq/Sul43gZ16mOrX6wrmjd/Fmt67esyv
nknPXCelXW6nHAc4OL5XZpnf1NCVTqGXPBnaNIVuHGyrfuKedh0CBsLDetgd6onWJak7FvEN9p2g
BsBiIeIcEOZVMNTyt2LgeamSC5M7SSHDjZHqmlD04WUWG0PK/bjHq05rkzuIotN+tEwvJZw46x/6
LIOsIsXddR1afigeK6OFWt/2dACwIYQwNUFKogMR2fRT9Tryg6i2ZtfAFQwcStJwjIyDiTANR8Ks
ZUTk1p8quHU8SbIFcb0PzZWtdeHOiFQlJXNagbrXjiJ2wWj8OGryO8j1lav2GAFEeetWYXeO1yd/
spwLK6kcd5ia7aA395j5rmotv9KGyc9D9TrBzrbKJt1v1fKyC7N4bYzQCw0nbU46DbfnTI8f5Qm/
RtXoXJuq3SVmeE/fSV11ZXcqmijall18qnV08+x2nrxct09TeiZu0w/VWhfyOoLadJ6ntbyftdRe
0owKHxjLcIse597RmvmPPluunpbWBo3R50pJG9UdqwBfxVH3mjw7lVqEfrmoMZ0jgW5lScLxsRKZ
cB8Mr3PsYnZiGtUbKTfCS4xXArhO3EoqaGxbrSGLXKftvnL8ILu73knZN6IHlJuMKIVVXpnSnTD1
ZqdUzjYqq/tS6Fje5Thuj5qyTXPL70y72wxEGHs4JhqrJilHrzfhHwaNPZPewWFmxs8VLp7dmd6s
6VuUSvZaEYOy0VDuPytwR9ddNPReXc7q4zQ6V+jRtgQQ4JFWJttIjM9hnl4W0UCujGz6UeInUdFe
Nz2wz5SnkNlkO4RYFiSb79YsTfIScOv8JrcaH3uhF2y4dlOV+lkU3YVl86JPXfqcimab1DoS70HF
4B/jtVyPfZ26gPv/OcZ3UijGlSQ1pSdLveapercdbflBrnkdZafYxrh/FyrPIB5GP+2DwhUAcEIE
xnliZeUFl1N7YzHH57mhdSsM2YMtXk44XdvaHupGuDKDYWuFirXVo/hONme/aFX10Ymhp7m6FQU3
rZjDfZMr0RqhuOOiWijcvg3C2yzI7pNK37Qy3oma+chZBZIEEIHYlmqsBSsWW/0+Yv+8wIdLuy0H
1HaBHT6THsi7C0I2gRzi3JhU+Pha/UaPQ8PLs15/GfrKZ+mxsdxpDWlXOtAktTHCZlTu5e4pS9sc
z0byYIrRHEZ3JHj+Raiwa3wr0AfNV2JczF07lSs/nytrEytxf17EdWqfwT5VbjtigrxRTyRpA0v0
PHOS7jzvBfbYZh1oF2NN6lVb19ghppOzDqWp3g21kZxYStDBBNdgqRY0ac5rMUTrQZi5J6VDxovZ
yD6HTfI/esdwSYml75ca02a08fcrQ6wJ8vxcD9pt3YWbMse1tM+2ipqIrTZnfUcThhCfJuyJKhm2
WmZ+k5yiOtFGWfbDMTMxVRztbh1XurS12yFZF3ikruGIe43TzyfwZZWLRoLZZw7cAq6hH827lnYI
Xygur+bGkN2geernJF5D4rRuJaSEa8iOjd/KbesXYTNs0bcFq8CuzLtQTosnScvmm9C24tUY9PmZ
RsYkFkQDqHQqJExu43BPFm20T1VHOpcyvIKk2C4f48kMJTeiFGH3nOxgl+q5yobdmlctTqKni//d
HYES4jlSzPk6hn3qy+bY+BD/5bWd28EF6oDMN+EpwVuc5pf/q4Pb6XtZu4Ch/3UdfP0qXsOn7KAQ
Xj7xoxCWFOUTJyIZshj1LJqEhb/24+gmKdanhSJJ8LDpwB2EofmvUlgxP6FjAoaA3O/Q6v7l7Kao
n0jRRMvMqR26DcfBPymEDwHO78EDCxKHdSLNGyKml6PdL1hcEYh4pLa4NGNJeTBrLbvtbI2kBaJs
Q0LIW1orxWgFf4Tp/BgVlwDoJNwA5MvLt/plVMsOp7gSzmUP8OraUx5fV8hrPwA4DiGVn4NwkqDp
sLi7H/cUKzWobBI5Lgnm1h+0xM7vGql1e/j9+lBPX3955j8PGL+egRd86N9gyo/BQKTBUogVAMc5
uqLODiriXWzuYxDeCMl4dDBGXxWJOVzqdoxHMq39rSysP8Lhfg4LgsMMwi2A1LTDG5kmymChnbhU
iFE8gVt/HXJMOW06+6Mu0SEK92agN25SwlE7ebAuh4xFPIKyg8Wu9BFw+rvJiF508Q2lm/imV2ri
cotbsnmZ4yF8xQ/1cPmHed4jF5bWk5NkmDybwJvvP7ojstHPa4MyjAsBx0r72Dseo454ijL7sskx
xR6oVw23anX8RyJDW8+Fk153tROshJVZ93YCOWLoNWeDHFzfxiHIh6sFHf6/2ayfJGpn74elM+ln
Iqdiff+r/vYGLS4NBFAsoV/Hs6yuMdpNrMuiw4ZXS9NZ9+yE02Iu2/E3Fd3ERYkQa/v+oL959DjR
q8wv0rgc8PPDOTZ1UaRHg3o5IrXYq1jM+rMIog9e1t8OAjMTBIt1EiT2cBA86Ppo6uRLJ+9TrzXQ
i86ISTfvXwlsiTevKXwyhlhkffTQjpc7nL+Tui7j03HuLWNVG8bw4CR2VuxrdsjCj22Hsj4jv6Tz
exVN/Ir0l76gz6spHQWiXH2DhBWEPuTKfnAbSy9tdxA8kk09N1buJ3UUnJrVjMfeUOBK7cWzY16l
w5QhwXC04GKmyyy5nJjH1nWcuLy1zLy8rfXcHNx+rOpvUd+0nYvMRO6Xo1KjuOE8pgrElVK7H/sa
CvuotslNW8o8/FxXdrRctRaFeqeknhzHjerDwplXnGiF4vLajqehNGiX5WgHqi+gIT4ZSgLvWLdm
orAKOowbu9K0W2LIkAZMkqNd1VqljetGlPic10qdXyYS7+Em5S9Udxpq6jrMj4cvpoLihYJTyJRq
VZnXXtVAdfWKKeZHCH5uX/VIVJKXKq30Enbq+K1OEn1nC7jrvjEYRu/ZeHNfcx+dnTqK3NkpBKro
i6wlPDGrosh3tDdwL9dQSqxD0QY7IVuD5JUgiYXbGFG1uIpi2rYB4esLP+RI/s0ONZyeEFuoGGxW
Le4l+HJpwDxLZoHbYjsQ00mopVeCA6YUR0Dd2DomAoF90OmDvR4hTH0RAbbQLu2HGYlOJWmmW0O3
xDON4PVrLTaqizAPq/MiZwQvSa3sRiSmg6e4LWGOgfJqw2+XI9cuzeHRlobu1LYzW/MrLa0v5r4x
TirZCZ8ixyIqIUkioWzMekwfRNyIZB2nRm96jT52p7Hd9Bil9mWND/dcDsFGlsOU0DDLGVI/coaS
sxM+uW5pmpK0JgW1wu7CDMVTrPQlJ38pbiRXQcv1nEN+puidjOIcPUWL50M6wpcH19cGd04sweMl
wvTF6EeMm3VRWilGQfX0Ig8wLN28oWzVxsU+qezM3J+jZMTuWLcD3NerQSPKt1CCc8wM1eysGgYc
sXNjKAYfjsZw3WKwcVpphfaNzqc5XaRIpU/UMB3Oi0SrFFwPVE7mKZ61FVBtxFE975Qsd8XspO1G
ZAYaHGcgI3mdGHMGOqUPuuwNnCtimNQTaX1z28lXlZJjqVrJkM08pR/UwO+dgrMAygAOryHB0d8G
W8gdvqO2uZYamfemQUcUs7nEtu1nlZwkZGJ24wuKMf1WTbPmy9BW8bU1WHkK/GdiRqFKnfY0VFN2
q1u5cZlqc/zsjLlNuK7uNLWfOEW6K0Zm887Jo/G8QlUWb6CmFbsuLzhTcK3lM6dCHtBsG/kzdvbh
I9+guRc9JBrPFLO179WcI66tFM4XJ9MCw5362iw9TBvymgNdNz0Gop2jlcq9Dd02dNLUtyRZPstS
uf4S6/OAx+mIZf7EY0jcQBH9Dcej4sVMpeDRFnZVusWghl/KRtHvRk3Hyjd1EvE5EZj0u5ivS6jy
Cqi2HJXZDr2GJ35hSwbAkSSs+BFhYXSmNmokPE0KDORfSF/NNVySelgPOSc7vxBaSfh6aBm3hd73
N3K2zEGcYO7GhrOdNzW0PfCuKmeugIAc2YM8OtwpRKxdVlOZpRskoG3soo5K4w12DlqDwLaPzuiP
mcTTSMi//KLp9cxLAxHaXl+FSrJOjVj5NtSdgfKRZXn0pxp7NgKXh7h1I1UdLlr8xi5xFpkiLzaw
dYfDv2BIfashOTNUnP1HyQkdjPdFikMztiWXKfPedkeb8ItV3erGRTNA4ffCdgF4Q13o+55o1V0/
I9w7Qz7alV/yri5QA+tqHEhrdIP4YbhVIWB5QKRDwHpq13XYuAgsZwhI5WBg1uB2Vj1o10ZeY3GJ
xk49b2sKchZnLcp9qUeOvJccI2rOmixNJF+0uOwArKglGX/8P1ABb8XoorkqmRDOTGwGjkc1y6YK
EmYPcwxLUbLUEwUx3DdRdI6+whtx3iBiJR1CjwlecTO9Kr2hDzhSL+z6E0kk6khXMjQfayObTvVS
Jv5Ens1eeJ1mSl/7VGrusj5wjHUzTnNL/SvHX7o8Ty/wW+5fpchQXqnJsagDzePRo9GKhl0XhMA/
UtFk40qqbP2yVHFtXWngMLJyZ8dIC6upSjK/nJow3lb2GLar2YhT2Ss1DM5comWm0UXzM2V+O2ZG
uLayRPuKGb8y+ZJVp4QB0sXG/RmoU/XQ+MojaECZSivTrq1zIkxDa9vaWaKsJq0qek92EG2s+hJl
tQeaWt0nSWvBtmmd/D6Q7YlzhJWQmhTg3MMQjs1GKfRlZulmZThelZckAOhaRAsZTEJ1NSHMp7FG
nL7CAMdCM4tGvfKccOhitzYRT3jGBA66HnXE5JCJCOMDzktLaSUnegTQ0XUmU1EezdG1oyx40UZd
d1tAkkWsW/PuKDUb0ZrSIyNCSw2ixKWaqbFbdmjreXpiRAHhIajyXCMe8sZL+xmcxemKXnFjzhat
O8ThUC3RIE64stKgU30OramOpiwLqyVGhG0ePKepzmR1HNp1owx2vwmagp3KzGxEt3EgTOlUzmiv
7OHNBM6qMNJk3OG5p93Tp7R3JvBt77dYdz/IlAqD26KbCIDuLTvye6KOAqDwoHZuchiHovw8K1WG
Qjmvjcs5V6wvajUA+wYOQVoNyXywVJQ0SNmENIAu1xhSktUrDD5AKAFaSheoQ/qsmpkyeXajgYwh
mqFw0IY+53YSpCGvyd1Tco/dCA+kqhNIjGtLF+Cc2jCGLq45tDIwJ1a+jZ3WdVs1aBaRMUZqG3VC
WnYRT1oyrjnGkxmIyXYpbQcUxdempHX2tp4GC31CDG8Ab22nUPt9jbF/dBtMAZGvujE7+aZ26BB5
HZuIWGct0mQeMcioX8otu1pTx3b80ttTUcQ+IjiVE4jiNPKm6sNKL1wSWy3HVee2HFFY4iuTfp6S
9LQYU7Hvw0Lqd+MMS85znDwn+SVUNcF0CMvXhhud8hVwOcelXRiFF0tjWbPU4zjlad2knHYI7mjD
Uql0HjVwp3htXoYEA2FqnXltO5ufE4X91c2DObtNYYM4bjTCIiAWSdGjzYhN2Wq0I+lmhD5dn6AM
6ttdmThp789ZnDx0cW9lu+91/v/1ZP8C8fnlyPOmJ3uNnvipLOrXQzSKz/xAo1CmfoLqydn6J10A
vOAHGAWG8AmcHbGDDembMzgnp588AuUTvgwcysGoQGogTHN2+9mVVT6hxGByfbfQoqWLr8gfNWUP
TmfA2TAt6ftDIVj6xvhZHh4CKTn1iXgLsUF1nb5EWuvnaMa9JYTKTRTVvKNqzJ9ay8JIKXG0iZ04
6LGdptfCq980beOWViByQPGJ7tFQR6smdeaSdR+fTI8QuKU4WNIAAqv7PKqlkbh1iPmJjIm1RKNJ
CnvaNRK2lVk9XzgVxSoqRT28TiHjbhutKfwhSaWLsWQRdOcQ5SlbxfxZLoKWSJpMIYYqCOaNIvep
7Cb4Ed1noEKCrIw+1FxKaI5Cg0WyfJubyeiCkJUefnrzru8r+QO1wIIR/oJJLbdzySjB9AvD8cUL
/oghxkZstbaZFZtxNrZmIBcndW3EO7vhnJYLc5EfTqS20TTzrGSq9+rYnAspfa6B6908HJ7GVgq3
GqGr57WunZgBLelozl7x/XbojmuX2hwYz3C7aRxjH38299ByYWDTpcJ+q29cJx0CN9A/Mlz57XVB
VCQLl4O8fjxNMJcrGhj0xUYM0rPTNWSwZNpZZgjhEVB+k4j0PArS6uKXN+k3CN8hnPjzbi6TnQWU
BO1jnrQRRUmG9V+xkTRC7VQCMjmjBUQ75T3Wo7OsfABWHGI9P8bDt37RKqD54AR6+DJgEqJBbTEK
LLNUXBr6kKAObDr8hUfgJ8Fcn1mj+lGS/fJL/w1jvh10uQm/ALOFk2ucQe1i47SY5QRmZcPLCaiK
OBuu37+f3yUBb8aC5qrQq4GaeUwGxzanDO3aKXmM07w2tHpVq9q+0cI9uwhyxjAM/Ukn6nB2svO0
bUMvEn3yYpUkcuSRpLoUlsWZWNLhzSVL4P2v97vH7QDYI+WH30QT/PBO1Dh1QUjPi01n35t1E5+0
pMvtVNxYtnVdeO8Pdoh+/bjtQOHA7yCfpmwcPesyLMakTHhTOUhHO2ZguB6IHvzgkn43o1CAo5ew
EQuCux9d0hQ0lAFNsemnQN+R1th6s1lOG8iPvWeMFhoYJfko2fm3lwZ0yJWhbWPcw0FNuptpq3Fp
A4pZj7KfrpicfOQC+l3neziZdCipOCHLtFPgph7hh+1AaEk5oWSLrF3YXdn1/2fvTJbjRrJt+ytl
dw4Z+mYKIDoy2FMSpQmMlCj0jTtax9e/FZKySmSqpNId1TO7aWk5SgkRAcD9+Dl7r31IJKPDnAK0
Nc4rSclU38Lv1LT3o1Cx3SFR6Yo40L7o2taQwVajIh6Stwo5QdPS9q02i/F5xrqctChsqhJ6czQi
DNDptkgP3Yq7lxbogZ4uzmd7tNGJSHpKj9RBh1k78ytvZ9sfB7HJApRpFx15OE7NcJYuT5vcWCkk
ikkRd0jmoElSGq7Wkmp1TsfQGwjmafNtCj/FlnCAfv2smad+7cufig0Sh6GH+AFL3mtjvgwwgq95
KXZFTreoTpn7z7wIN3Svik3RnQIRLbFuW2y0+8zCmt/488jpCF6hw4n0oM/kneXTIHaJpihCCwIs
0GM8CtRKYRPY2bmXB/kRaml+Ps3+79bhr5r715+fo/iJYgC4U3/tr3UrG3SfIeVO+VEAQQbYUhNW
n7y31pf66LZht3Gj5b2lQjQVSAjcnXt7436znf9RhflLPd8L5d+/1Qf+N6r+Tkj0X0w782cpH/9x
fG6b55dFJn/sr5Gn/gb/ElUhflasfHiF/6oyNcN6w1JARB1jTeSsrAj/LDODN+j+ApZaItGRtJ6i
675Xme6bE0wT7Tf4ONT0rMp/UmWeFpx/PT4OFBimGcRxnlwop8/3t1VwaHhH/cNYBcajqm0EbuWA
8oHTSvvtHMK9/bkw9uXa9/VSTDgZ1sBdtamtX619vWEUQojlIB27j2ZMUaHuDL/jnf78Ih70Y7ib
nBxffR+zM2lw58uhY+wfO2Y+bzRsm79ZNH7yo53oIYxqbcofsN0vV3EOvkiH6vnAj4vqzan0fWta
881ii+Q3QIfXXwfaHLwKQjZ1g7Uc0vTLKyFPmLNkJmiZQUvLulKVtInKto9/eGp/Us39/DLg5iAF
sYa8hhAP7hx0Xtod8mSw7sdMJpGOtnP/64ucfpUfHzV+L4R2QCLoLvFdXg+Fi2AdF8WU0KlntUPc
b6H17N2hiks+1UGRd/Ibk8vfvxUQJCw12FvQYmPXevnjmX3AhNCz9q6b1NHQ0ErVOulv/vxb8Wpj
r+ZgQUsUrcOPNaI3MGxhVLrHPllGlKQYFWZ7Dm1Nz2Nflr+7Uz/7Ef91OXxYLy9X1RIbEtgsraat
qBcmQkPCva+ydbS3rCPi5tff7it0/tVNg5eCyhgLPvKL1/661e3dsV0a4u3ICm6Fnj9145rCLSuN
YojK3FBgM2u/vF7cCWAP4c+BG5LxKd/qqZ+ulKwOB6K0qbwPXW0oF1d9IrR9UwYzbZOqdd/2tSCk
uuuzfj+2pT49lhX95xu5mCaX7Xth/OaOvX57T1YrNkyAtMxVeIFfHQRpWiZ0dMd9pnpnx9BIXtQU
iXtlJflvzpx/v1nUr2g6WIpYj2jovbxZCe1UvUJ72aSDvtGs1ItGqaZnOlfIpoeVUN1f362ffTMu
AxqKFgVW61cPfCWU0Xep3Dc5qsB1ntQO/+q8h+5e3v/6Sn9/tfhmOF1OvAQPGc+rx3Ap+sJNR7F3
VxzUfdNqDPjz6Y/OASx8sHpYwdn82DFOHIiXP99Ijq0qknZvLR5SME9rQzq1v4uk+8lvBkAA3xjw
BwcH6auTjWkh9Rm9ej8NbReVCxPsIgXKXQhH/Gao/9MrcQE09hTngIFefh0npS+uLe2+IBHgWDAC
3rZt022qObN+gyb5yd2BysPJ3zhVhiy4L6/E0MhcDK3eK1MDLXg6z4BeGX+znf/s63BcxVgPRcoH
YPHyIrlTCr33yv3c+ETZOi4YOSJeD4Cu7d/0Gn76dShNTNQWTE9ffx1yiBUc+GqvBbnatTNQRxQC
3m8etpfHwW8PG8UYHT+2DFRor54DV19hMw7FHjLfo9NV6qLzxu5irk33tjEn9dnolu43cqWfXpLj
GQWE5eh/k2Rleuowfyr25UqKSpFmDccpo967UpGsoIauCzUNPtqv31xKLW7MyyWdWpTuJfUoOxa9
hpc3zvPGIcVHv8O4kPqbyZ31T32bu4gYeNkQNZcMaAoCus0wGLvhg0XS3FPAsKoJldX2kiGRrl9C
j5yv1Fyuir5IK89cGBwPoPnArfosQTBq+fwA3lF7bqfKWP0N+OFARSX0B3QRHa7Umz4z7UtGHXK8
LqZ2yrcGo8X+1gWmWoWD0HVSoVdJzkuQmPUpnq2cskcIZY1+a+a2pkBd8pZFLto2nB1G8SV3AtGf
JYqfeyMxRd1ri9Z1WwieOgL+ct7rK/6nk9RXZ2YzcoTrBT9G5Bn1fGaZJzCd4Y91uunrZNoYQbnk
B9h0/mWLsPmDa4HVDWtjMg/NUiZfhO309m4pB/VAW9MbYs7FAG1dUaTPDAcb5OGjnjLyz71ym6ZQ
ilHr6+oIhwn3lekxSYzaZhndOK0XIfbBCRkfdgI7cETkTc8N8UoidVLguvNeFJOCeMtw3EGW75Fp
Unhubkat78zZJvFW+wF5BbMZJmn1l6xX5SWTvo4OrDUkd0KohElynhAYrtIS3G/Dgd6mD6uFhHtM
H/TU6NYNLYWFISrUXI6ujfqsqY7mZ1L3RRGOUIRBPRSVOAflh1dYkR7qhIloBnefKuwrcRsMHD7R
+2UV44xG3Y62O35AljE8Jbxgfdzaqe6ShSKn+0J57W3WEX7M2G5BPr4Xi6ZyrAizkU2hyB3/yFQx
L/aqRxoPQKm1LtZsZkiZGUa7k/7CVGalXbiTnbh3NdLU975iz+sEaqCtcGZERN3Uj7sMqfyEu2NW
tzDVUxlZQ2OdDeSuvlOOv36Ehmtc+MuSvqfqX8qNrRVlv6HCd1RIYkt9n7qDZoVkBXgPtfLbEZha
OuQ0QAZOMkSqaTWIBgxgPJBD/6RQ+0/xkhlVHlt0vR9HEKifmdkrA391qtbI7lpIyUVd8orXjuwT
jChL9QXdPssawfamFxdDnT2uS9oah6lzEhKDiRR2wtVx6fPPJJai469kcefMtTVEoOYDgisGy2uj
kSWlR9gxn1KSMsTloQC7cpF6JiM3USvORmkjlngkTGWJA1tqO+qhVIvHKSOjzatTI04AUJdg20Rl
hqkcaEj6WtJ9zKYg50XSR7XLWNP6TQYWvwr9KteNmxUpih5nvivfuwZSpb27tDKJlar8d5Woly5s
iBe1twFCjWzjTmXwDonb0sWWyE3YuCmhIpGDlGeIMxK130LPZHg5BAbhCCjQ7AWTF37bclH5XZWv
Tr9RMy/6Zed5dRUjHLO/VKptynBFqcV/604qtIiOaOOAe0HrA9V3Fk1WyVKSO03yye0RLEYqK3Lm
9kNbVdvO7U0rrEjxrCH34vyN7RYMT+FbA4HRuTetkVSmyiOZpLJDuOZU87tl6iDxxV09tUhC4DoV
yTFR+JfR2GQmOinDMLIL1+yHbzvwH7Vd/m0z5UXL5ZfNmf/Ktgttul+0XZiYPzf5S7vlSb34fa7n
vuE4DKuE5DF2OfuUGfh9rkfDhfM0WzxDNZNhEHvj97me7b45nW/+GgX+2HGxnTf0YDjanSpS+jf0
EP9grmcArHyxA1OfnxrA6NlPAk+Ojq9RUmTPTe4yOmCANa18B/M8+TTqhF2H0JEF3TvLJgEHEVbA
llhk4lbPJHArGL0CmaSxIATG/udl8KvxX2W+MxibtM/klcy8mrdnbNynPm2yLNK8VbvsWE/VHp1R
asZj1wtzB9qDI5cycom4BSN2WGM5OWP7x1xsWju7C3pz15B69jb1MVFsOrsdMKLUImEVhPF867l9
cWcyt87CCZV8G5LwgZcRanzu4tMq/Iu1wS8V5xyLyKAS6OfRDVmSs+JSz31cWkl5Naa9VqFZRNW5
z9ykISYjyI3LttM8NzZHV0aJrw/1mYlA8Xy2CbsIuX3mo1Ew/OdIWVQN21jQ6gdh2HkTJSlK05Dg
E01Gys7IuRkSeaTgq48l+gQaW3xLigYCl9MQ2YlOTCQO6H67jJNlXqGCdAYA+RUZ6onwymG70I9+
4DRgaCFwsCndE5jGyi7WYnkApituLZj4FXNMXV9CpcrpIRktaOC9H8iHOnXsD56ROu+8dJk/lmQo
XSGhZElBygVMzpFWpm27tkUrJpbi0kKshMcQ6RMk+iRY951NEQR2vo2G1n8X0FpvEbFYGgkfjZFv
A8xzotOuvOShXq6lXZ3D8ooS/DBZgAGt3jSCTF07P/SFzDeBHavc3ObV8kg04o1uHNtJhJO/vifc
zt2b7TpcYtuJgxQjoaNFg1l7G92qn1bNfOsT0BshxIo6Q1w5qo6EGi8MZ9i59Xq1jOO9ngRnmWa8
q/rnopuvRfqucvNn+yQETfWHfMSPM+F0JTtvHE4/8VLieDwY+P/otVu7JOsfRIlepSkuBb0hHGs3
mP5Dd/b70AoYgNcqMkzyQLwzZBwiTBGYL665raWJoDTJdkPZHVe/ljvTKmNjCMSmSNiqwnQw70lh
t+7cam0/FXp/YIrIhoWZD9l+RdBBaxn3CZoLjEHGZpp17w6lXMf0euCdCxHT2ZsJzcwDJ0cUoGL8
YpbywvWLayb23Xnj9EU0zf1839N+l9R5YzKeZekkL70J12rqhekkSLo5SjOPeyA2BNdscgtApB28
p+Oqq0uFBbcMYoPdb9bZOvWNkaj3FanzNYnBtueEZnKtzIpuiR4SALlucnO4cxnQaGMdBnoXFnoL
yPujS7ZRsg53ljdvtcKNKMN5QqxYqxfm9JeV62z9QES6l14x84hYJ2M7WLZsh1uw7ed+pm+RMTG9
KM7TfAzXRtuKwjn6PYOhPouQVu0dqxw3Np/F7uSeMvaOSKus+mSOybnlFVGqHky3WJHgfPIKIj/y
8zyptlNbRcGyBxH9KXM9Pla28dSg4Xrtpw+ZTSwEiicvu5sD4/6kC6W2CJ40jWOYqs8ZyvNGUBA6
wkTrV97MgT1GuRT3nqhQps2LicsWWZePKXtByuA2SK3dmYWqeXCH4TjZJZ4aN+BsX2zroTMPg9sR
RLDubA0c7ZInm6J3rsZc2+FVfHZGlaFwH03zJpfODFFKiahNy+vc9nEKV8cKqeWqW8kucUowiktZ
b7EDludLNS63C3/1LKYP9CqM0C+mC1W4l9ZavjddZ9dORA95prbry/HgrP5djV926uctQY3himwi
z8+CilFTpWE44umdsADCxH4KmCT1xgrYq8ydPLRE1aBywxq6FZ57VqKB3YLV2+j9gzUZHym19l5T
F3fNLHa2CmK7tm46L7/SwcPm+jEt/V03VfdL6116jbRxoytvQkUr5B0Ym1tTo7HtDxujv9ZUv0Z5
eju701GK8qwZHqeJGV3Qj/Ku8igqWfTBy75Tlrw15zN6adtJem8HZJZdjVoc9Zo57Ja5tMK8m5fz
dD16CG8pmBHoFfnVWogjsaXHylF7gHKoSvutEjcZnbEW5ZxTrxum3ZW5x4tynDPfi0oE5jScajQW
uK1JFeBEMnib1tPXEi1+gOI8mKS5LUTnx1anWFSqmsku+oTRTL70BFwVfrnPZy85b5pAPtaOW8b6
5O+9Tlx5E9Hgq0aQRDlNb+0ZUVwmcJ9Qd6flpi3R0fXzbinkDnnZcajsnYMxn311Ha7yAatR8okA
2qMxywgG8pagxE1ZstYzR5ZjfYou3a3l+MTh5qgr99poZYhPZWvPRN114Didp9U8BGtz5S1XhGRQ
yl7rtRnP+rmNtpSKOza6bB+0NYnarmZnj9Y6oLXUZmbwY9lflckSjvjVPKXPj3nXH8G4Paw9ipR1
fADSfj6q0g0tm76sa4dqyLdiGFhbF7n16oOYATCm7v1sV+Z7fzbIjvGOGqiSvOyuEO6y2LZW/XaU
DgRfSbSV+0l4Wlzow9Mqxy20hPZJ2iruvXeTPlOwIMn0Tdi4ie9vekUoTxWw88r2IdNwT/e5fq3W
1I0V4iLjUKOo73Wk5nOL+jWLcFRvfBpzVr2yCuaPuSsfAeVxw/ur1TcvzGHZCxZzDoNrPLi2iLz0
mAacY9IZ5qJHx3UKOFDkD1LzuF/lETmncUN8SKypd7o+9BpKqMC5XGUhQ104xUYbto4MIjbQZd/4
Dm8qaR7TWtEbfuiT1D+X63JwZ+di8eQXh22tNNYyXoQZDnYeOWret6e9tGQi418Z8j12XOJXxneB
55+lLf1uXwU3Q0KAi/ceyOdBBMG2TqpwWZ58OEKh3S7Mz7tN4YyRlmY7YeVnRZDeFyOtFHOZonot
tqN9OnpmmSDQZt7IQn+PVg04UBfnRYcaoye8EQmrxpvUDodS+TzRlrO1gvFzClQncpz8AqP62dyV
16dwEhGeVAgzYA6H1kUok1kdrMFuY793jjDyD5bHflBH7ir3lFvZZcF3c/V4KIPdaEz6NQfEqLDG
MDc2a/G5TSqXzZqmhtuiq6xZc5fH2mXWjwTKVndVkW5FCWyh/IgLkas0Hzpi0qaAw7krIkt9tFC3
nzRu7jrd5D1DeLuNGmCPEF2XldbUkl9CGI+m7FgNbAUugEEfRbPxeXTTPQPAQzkZxwrPcF+DZEZm
QQM78k0/8npr6+TNFizIxuhcspKW62B0NoOW4PygD+G77MstkX1NWOQf1u59RowS+te8vqJLzB5l
hrNrb1Niv8uyDSt6+6wW7eVMvAJaOnswuWXuGaduavO6T/e5KQ6FSTYOVhxfnSN7fZDCuZtNPXnv
dOzHWbGnKtlLhy6LaQAp0TbZqjYpBwK7B9LQTNsu/TyZdryChpRUj3oFypPNdbHUduaD4MfZNAkH
WNfl8UQqq3TE94a3Wa3U3voSj6Ilb/KC0cvEOVesnRPOnYO5QFgXYBLeTeJZs9Odaq8QtdfdsAFH
HJP4Gs6Fva26JxojtFyO3vS4tBsV+LS1HB4vY1e7G6t5TpzpUBIS1WVnztCe92QIPRDzs+tBGVWA
Oks7CxHWJSz65gYf4V0VUGwN6cEleMSo5vEZTQbrztDFokIj7xQWt7lyQgIlNlbKCaPkPBM2EzE1
ffVg4YwhYuM6L+awEeZA4gRhTXDho8AsYslHCDOl23FjjORDD9Zdg8xk5Yql2M/eENWLFhErle3a
wnn0+p2jBXA0cIWoKJi9z70rY6Xp90CuQ6SSHDkwp7GLVx1r4dBFdIO45V7/lBtBtJjW52Gc5pum
LtmV2X8IuEC+fWZ7z7avPgp5ZilqcsSP9XRe+NmFMpx9TvDmDW2/SF/Pofo+1x4VDAMUIuXXMKEU
agKOELrJS84bhH5yT0p75OliAwoUnotJehGtQXeFKGFuZ1Hc5ws3yqkP2fI0V8sesf8F8Ro7rwt2
PfFMk3xO9Wbj5FbsJp+SbL4arHmbWnNUVDYUb1BUbXMObnTrEsiA82prTLc9AVf1LZ81CCmTozpz
3rlsOpxVb8yg5niGV85sLgpc96MP3SEtt+v0xUItPpnqXvbuxUmi57NYXtr1uGNYFY+zvDaKNipq
dOe+VWyqzLLi3tBulJs9GuPJpQRcwZFGiUNgyodIWkaoAk2GpA7eQSlGz+ocvcX5uKip3qdkvSyi
w/vvpkNsrdpV4I2UPsTaGcVD5d0SLwYPQ4+M0sEGpAn0BpV8tBoaN55/3aR5VJdnRiGvk4RW8LSi
2wqrOm3OyOWL/bS5sDoZEuKcRoYLgauQX9bUCDVo1qZFdCheP4LYLhPKn6aP55y6vkJhL4qLdNUi
Mpo2Qtj9bso4aOamZ4TFOH/MfNZzs5F7tGZxzbE41R/LsmAZsCodyZ87htpI+WM19yZves35Q0kD
/ySD+zDLp7PK5BTI6eZoSt5BYpr3uTP2+8DppxAfyl3NyExsXI0X2OeQGpH5gj9TVlvjtG/ogfrs
lT3tti6RZ8a8DuemR0RfhTD+GeOG3OSGdixL8Un0yc4yYRVxXNsFs0XLzs9ULEQKDzixQ9vWfHXK
lNqsvliOmi82wLibHaAgw50nKGXWubPqB3sMaEn7F6Mt3zdK7euSOQLxDyFDj5RdTovMAJ1YOu08
+DuxMkSwkWsV0eB22kZuhrQorwV9VKLaqNbn0PP2VVfHjXSRPB0H0Lm06sbIpE4FN+Me8u6m63dj
1rmbE7AkaA+uGr+s+eF070YcIR1/SWHnFDCmLBTuotRd3mVQ2JG8Vf4JXCRws+ZjMnxJTDsx9+ok
1gtJHpfJlpkKGJKCjGCfYXdHN5tht0b1tQb8IVriinraUPbV2NacpSpzqPn+jUH8RVa1waVO0Jpk
sTCWi9H0x/xQU7M+JPRi033qLIm+gydu5NEgRHc10TXV4natjGPSCHafgbc1B4JiYIRZDOVdB4HP
ucBEMknYl6iDh3nlZLGTg6MBm2n9geA/e3XzKOt0oFeWPbbmpnfNFm9H5pvXDR00Po7mlRBf5nL8
/LUt938dyv/5Kt389x3Ke5k3+efHz/+ACveP+/bpMW1f6MNOws/v+jBXf2Of2oA+UqLAOLHc/upW
aq7xBmwqI2PmLid4/8lr8JcN4QTSgDGIssU9BW2eCK5/2RB0wHHOSff5nWZo/0m78tXwFYHsqSvK
MBkZCHLZ10EnsB3SRSBxj7J5HnfT1FvsQeRf/tC//YkA6Wuo5Q9DSVfH7Q4nQTe/ctox2L8cSmJD
NEjVKpNIS4rkPrfGbNlU/eRImjUy+1BmtqaFKteEGwOkWig1JxxvoTEsy5VymlxxBOZ0G7qdPvUb
d21d6t98hHtouax7fcZInCwUe7yqJ2yqLFr+8mTXyXA2a5ZW7tKlHt6tvZ15W7OxdCeehKk6hjFG
/2F1OnktlZ2m52y7iRcmjrJuqnw0BRviSPmLskrJ0GHmzgFRTwsHkevgjwfyHKbrwmKkQ+3WLZeT
LwJ3E4gy0HaLqwST0MSmO0YOtyChsxkrUEVJ5mLm5evR3QhIqvZmwUmsSNurUgOixKzFLiITXc47
YVY2sYl2k3PC0xp1ZHsG56t6aR9M1qgzNeeQxtzanNZNR28ZDzFdExoiOdEmEWbBacFrRhYEbPGR
Itywm/t69VcWHcd2LzNrpCUsZie76WyN1INyrZIt5j3BMW6xE9hxrJgEj4myniIiV8xLeNDmU5ni
AIxqd/G/rSf/qYQQCdxJZAXDBMYmcVqvJYRlvQymhyeGZNI+2Pen40BgZb+TT7/CewNiP10GeKhD
Pxmu/uvMY9UkPiFrnA9V38wHgnVu+8kw45Zx37lvEaOaJ0lyTi2DC8yyiuOSQDz69Qvxakj/9SNY
UHKANlgBeItXApu06JIlqLtTmy7rL6pFWvu8z+kT2Vm3GXPX/M0L+HIk8e0rs8jwxXkVWVReXW+w
8bHbeoEllj0nsldniKsB5l7TeL+zcnyFSb5411nR8F3pQMZ4zP6myxNdluS9XySRGvC97oSZ9w+a
mlzc9iSwDqFlNc5KD6Dg9O06/TWjQf15pvFT0kEoLHAV5Yml17TTlcAWUu6SNRgwD1IzRsM80MVP
rFTkccfr40fKLUgNndf2vDP78iZrAu+iQLLwv9BA/4fDuOlZDqN8/gdM3/4f2xFu6AAh9/8DcC8e
xR+e4r/77R4bvhM738u97vSHvg/mzDc8yQB67W9Km9P47ftgzsSJx6bFP9giUDXzfP41mLOQQv9T
O42GkUfz+05nW3BVT7M0/BsmMn77z3a60zP+r+fy5MA8EV3YUG3H9tBWv5IADYXTmC7if0pMysIG
VOcu8LFSO03vQ+/sg52ZWZuE+dOVNjk7IPQHAne7rW6W91jmNmMz39FfoFe9ZOIoW+edVedQsms1
bjS/rzA/iDSWkyUPbpXMYWUnFWlpU7vNyoL2hJY8V+ZsQ3K0iqiDJgIWwPtCAFGYk0S+94PmvZdW
NK8XUinc0bibXH2vodsNhYY1Y6r5fwBvgh4+NOLjSBgb+yNcCs1O7mtgn39e2923Nf++fnJfjJ7/
s3di99ye4M/967/qv3I2zVP77yu/u7Z+rF6PpvkT394AB/uoYTnI9x1keeCheQa/vQG2/gY4Napo
DyUYYvmTUeVftR4BqiZifxw9qP5dHszvbwCQYFSsQDdPsHZ2RmRT//tiDx+MQalJrWedrACYYl9V
YW4bzD3vrxl6mZJP+QwkphjJWA5/+EV+Uu293Ny+XwaAPVYyGqz262LPzIuevgatXLcqeo6OfXqQ
82DExNR3aEqUd/fr60FCePFqo+rxIEjY7KMmhH4G/6+2t6QcwByA1iGRCgrDQA9LrQtEj6a2cgz9
SgNDRItlZPw51x2nPZ+Gljhjfn2i0doDnMQsopU03FBt1f6ZbSx2sLXtSbX+rvQzNIXRQAIbOMyJ
diKHr5wO1eCcGEpIhXgFM0tP4sVTSWNFZVoBjqINp42T5AxvFMx6iUW3DQ5t1ugxavQ6ZGPzuZxK
NX/ivDdNCauBFcy0sChfgimadAuUQlzBXPDWk58CdPEH2dQqn2OR68weo0UnsSfBC1wFtHk9tmVp
cNzO/TrYkx2TQqvJSvJ8Hmhdk2vvCaOCkEAiqqXvkQXw/0VyoJ7d6bZwcRkP9EgCxs+l1SZAZmag
q3rseBoEkEhPUAQnYdt65XKC2wKeCH0dd++hWtEixrqENGBusqXy5iY089pZmGwGeWBGvmYTDo51
SY4Ab0ph+oxa/UqTNyhl9eysHie6dFXJF0/COm9lfV47RkV7vRLuIcU9n+PUWg1a4DXhDOnHPtXr
/oBrVZmgEGRttl9UMch7g/xE88BsFJqPoHik1yesDEsX6J2ANKTaN+9tJNQL6oK0gWeKwo6Odlqg
RXB1zdN3/OaaAe3A9iUhil2QfZoJVrSem5bGMbCYYTVg2RQNKeH0Vw0tXi12O5t2jj35T6VN5iE6
IoWawjZrBWO6Mldi5yPy9Iz6Mrdnxr2MkakuF3uZ6ttu1bT2zPXgIZdhjUcUiJVIGXscraUZx7uT
1NK9qLqxEbeqUFyQoCKaUtVMK+28JSgRmo8DxyDHWG3SellXyFmbGviDu4bKnCfbQoKm5+0274H0
nbtDKtyrJc06Onx93XTtuVa0ASPf3HGG4QB8WJeo16u6tamqRreTGzvNp3oM2QLJ14B/VXkEF8ml
Xz8ECCuIVpelDYmoLntEZYP07fJC1Ny2a6sVZnAp06GDn9P6ZX1HIHY+XuICZixv00UEMGT6jXbQ
khU5s0sPzHERSmTGUKabZkK31iITSKoGC55f5xdTrhgordYJtS0WtGyCPqRNzl5USSgmTMZmUiSQ
xa+dOiDwo1tfuMPKFJ7C2gc0w7Ybz/04jaBv0nU9CRmFmAtjl+N69fYdcwP5AZVpD3570pPKitdA
NtMdWksbzrCuibYYw2ysyo+0suvhnANR6b8tUhwCrD6rkQxJPFq6YNxHZWqWY5SNNhmZt/O0OP0K
Z2NE9Tfd2bWtye5OBYOVB5esWYjpIji+GHFvEi2ggXwucCdK/2kdxOCsh8YEfHI/dq2tqTvRLnZH
pJdlLTG1bocUspi8tNgId9WzDqWmFP2GXGHa6D1T3xmzZeZmbjQZ3YzCpGUpDa4ASeaIgRUPX1CE
WE68HgO0njLZ1awOK7IUCX3mfvB0eq+FVpytWqMRBNWTRhRL2HDafhnSChBWoeWKX0cfQaCzcBhv
tVITDhir3KtOHeTEPiuHTp43qd6WcWlzO2AZIbtF7Gqbyo8V0gYti1aa8uhbWgJspiC05IlVE64t
gubiQ6pNSgbnDMYnUEZB48s5uUinOskYpc4VEvjfaKkpZH8oGNlVfGyjbOKwQjmUEiHysmnhmvk4
QFCkxzCCE9rU9Yh9rnLX/P2v96+fXgeJPXYVyIPOa/M7+77OrNlg/Fp2HL27qpvuipZm/a8v83Jb
/r5JesjSqE0wNL0mCSC29YWXcBlNaIF7WOvTNFIceunIo53Zk7n99fVe1tunnw8fBFU3vFeSc3A0
vvz5kpbW0uoyVbbWBb0JzgFGpOC1Ys6cPaLoVA9bW9EfT7r5N3fu5XH366WpCVhFTqRxOmiv7lyr
c9xMTqOpwUmqDZAq8slFq29B5c/xr7/lzy51OlgTaENIGcrDl98SCrQbAMdCKVcyA3DT2jvORpkd
jTZPf/Ot/v6Dnr4NkaIgBGhdvDbOj2hte89aGT7OK0QOsaCD1pPaebDtAV1+i5a7UUW2n9DXfruX
/9fp/R8mMz/c8L8fep8phF8qUU9/4Fu5b1pvdOh9HudKWrXfurTfD7wEf8At9oMTRdQFXPzPah8h
qhFgdGFR+XpC+MH6a5tvTGjHHIb5UOTeQU/+EyEqprAXCxgnXozJFpnMFIx0oMnxfvlsgsfMAy+V
InJlMZ3lGQiwqWqdMw6V7aPVGuN7UyJLRcXEm6KWj1bQMj41B3nlU8Ef8zm3nxLRrVHA2nGoMpUx
Ml/BV4yrfRxOmeBhRtX5QKus33VV0mTn8FWa68AEnjK3ff4FnoyOJiN3kL0M2qWTlPJW62dxaRRs
TWU+j9f0O4eLxR27d/0KJQ0mOmNQZ3RiE1/YphzyfiMDU3tbDAJGFIlfh8FQNRsaW3a46ou4AYln
39nA6ne0eoun1vPhCmT5fLBATO0XDJQ3/4+681iSHUmv9AsRZdBiG0Do1DpzA0t1oZU7HMKffr6o
7hlyOGY09m646yqrezszAnD/xTnfIRNCn5fR97iwcvtK55bedlI3O8/PgUfJ+Zph1l1mo7Rd2Cxa
aRFr23pMaeZiHEsOYhpWuhGrsc8ozIuN2VkQzSm+XWi6se7tnxTRZztnrAlrlJR1cBJNMOw9dKal
pYkJ9POT7dS3fvY8r8R7sao85Jk338FQR0QRzVlEJMs8v7YCUkLbhhk/vRp/w7l390VdNwdLX7Tr
TY9CZp3XL5TD5qOrmuForO5Tp9v5vUojJ24y19gj7knwnd2UtuvttSXa+7Tp7Gvdhf0zxoF1y0rN
PwTQsp6AkDUw2ZgqbGyznk/5MPvxWEn1MjoLGmb4vss2c4foNlL5txqaLbgvCFhYxzZ1ijTPYNe7
aYMRTUM+5XsoiOM9xP4IZVZm7PtUTUnfu7eekbqJ3Y131BNvxmTMSK+ceF6xuJqLe2wRc2CwThhG
q5tBLS9ZDwGOBiTOUFQFTvHgVQ4U+aq6NmGCneCvmdC5dL5z3LJDV6DP48SFRg1BTERc9+IrtwXx
SwplV9tMz5MdEughM5VfGYOkah2R11IdWUIldut3CWacIxekelFw885WHs5n4gaQ7WQzVZvfDHGx
Ns6OIr1JshLmZdFu5+HHHlgYqkhfMkey5RgMp9QF1JlJ/BNkoRh7AU6f7Aw+3jxNTx3mCMKLq2sR
QewsorBMfBnuw5Iuos+M8NuaDXfXDSwmNxL0dDJZlrrDV70BBr33w5bAiGDdF+aKanlFIll6zsYS
gPPcaVcjMXAwdsHxddFsdyio7GI42VME58A60sihUCTx1UKxtkFhAm4X0N81a4L+QkzESeVnqGTL
82SrKtEKCWnv5NN2dquz0xfWaaqHHE6kufOExTrVaR32sY5zI7v+Rk7ADJHfYlQJhm9piOdgmrtb
QonuWxveaI1sEKJn4/GZu3obBMYn+LXqStKEPQgoKZtydcwkQA5kuzQ0JBbUEDYxxMSmi5KOF0F8
6tFFB5OH7r5azWAzoWWuSJO4HUd+o77M3+26Mfc40uYXhb1/p7pBPSrbux5DmvYyhx7Zt6dAznHd
On/KpjgKkiuu/WxxX6pW20lf344yGpDzoPyjl8kTZ56/25WGOBtM58VbmiFRIizOQBN3TsH8cHSN
t4iWfNcSR0MjnD/BK0pYS8FsWptDQDMjE1biwVVRFP2Lu0Kko7z7rvPy3ms9dVdIqIORe01WzJHm
8aUL7GZTZCXP5Ng/pnnx067BZ6CGG2+q+5ugyEmaqFk6NV16yOHKnbx+xAmqfEH6STW9DCyqrulb
iVAgSwVY3oBydqmrb/JTxVWRNeYGQ5IGT0wx3jo1gR61n53ZhLBZrzCLo9QzSV9pqc97yzVOJBjV
O1kukMnymvdpoGJzbUS2Yg3xAs6lt1vyiNMwSnO0hzlJL+s6A3kh3MZsnC89uyjEgPnFvdsu+wxQ
0nl1hD5Hk5E/rOStfRSd60HvxGR6M/mNuJVpcUJ2ck9cb99u6xqzBElPoF7XOI3C1kEl7+c/voG8
HSRf+ZZ5xXpDNKr4hWrt/S58bScIfffWVIKORhL+5ZVG+Ln2rOKEl575RTQGRMSd2ZAdQ66i7TR4
1lGEGSqLoPgZRyvAHzSgsB6t9qUb9fTQ2039ItdGI9LRx1yY1SbL7PbeACtZoGmIbCZq2n8zFg9l
KkKfsV8+1qB9JpnlQlPTBikseXozDdX3fBGOyGJEbw/SKzHzmsisNRjszz4viGxRhi1fijD3M37V
NDfBVmbObqlqxkd2OwwPLYMXI5Yzjoa9XA1A0/gh3x2GCFeUH1WYVH0bPLkmKvdN0fYK2bJhHyLt
tXcjk6ljFFWgoju0SZIqNrsMbcirc1C3XzmlzObYSoX93LdcUkQTcwwUTGq+lBnO4SZtp/RgVUP/
YrMDYqrSoZ6q+hwyJwBZQrHHLjU+B1Woh8m2xaPhhO0D8wP5SCkSbmxST1DDYYdAxAc1zXLYj5oc
Wl3kLbe+h/Z4GiRS+6ru916qK2C61ks3FDxiAIXPUb84p0KL5ZPPAyOMBp79u+q+2wxrrv5k/Edr
UhfSeQ7WJZvwfNuckFNWFpyVzl3V7jtgHIzCWgTRSASH0MM2GMF0IBXtsQQCKUvzZhDpg1EF3MRd
GquRxBQV1c/+Wqd/CjH7u9UxDlKClPJ+SMdNyHPaj+6UVIX+Mu0dQDp41XmB7rmK0vW2qLv0KqwU
uSolEmxr+gwnAxx1w0GBvMXovy4D5bMDnvauySQutkWjWQlznGap6j6HKb3ElTG54PG99ga1jwLe
0bng/iIsem/ozHt2LTUnlBHOtVlzHJvVku1aJhOAa7B/moG8n0rLfxa8Thf7xDI8lliitnD1o7s8
a+VnIZQXY+mI4rS2h63SCIqbsgyPuQdtCGuDBtXUi90Yzf6vj1JuRSj+XA9q5sPBodGbyv3xVi/f
UntJblBCnZSgSJODdfbQujx6VRXsChIkErH4+7nTah/k1ldQmi+RM6pESK+9YYDhogAbONW7dHmv
0+JgrsPe5r30yH/JgLbZacApyaRko23XfCn4jgX9j52duYTa36lcqVL0jLoM/czeTBl3g7Yqs59B
Vp+BEYpbG6Fo2S/eleNU7YMH/hvZk53fMR+13wcxTefWmLrnjKCw21mN8uDXa5tIf7Fi1O7uHkFj
+T21pCVMEqCsrhznec7qjlKgHcI/TlMzfba9wd/bPeVs12WJ5zZMt+pN5U+3a3YyK0U73Ow9VADc
ev6hwUO0hT1b32WdyE+6s8UBsnKIJr/MbiEQq2Zb4H3cBrYyEitL1ZaVnMd0qLhXeg1ePSePbmY9
aGyhsORZLVndM8oM2cVdg2GZDLE1wlOSF46xdRHrl3iYiR5LjPJjXquDY4xbcooeoxoSux7IoMX0
lWSjHvaqDKcSlTpxPGU9WX8qV8pD31wIWM54ElnhnOueCfsgivVQ5WtzFKJXRxI77NchBDo7UQhj
KLC7CP5v4V90k4MMN6Euii0M6HqN6Y3kZoJ9fpUpCedWm2UWbYFJWyfhggneMjhyAPtOQcVb6hoU
Z/YKT/rv57zo1v5DEMC37TEvZewx32bmKjwfzMybhAc/S9CFA9ALWwtHvpFbiS3b9NzworUbVQnX
pPNgByiWVs5be56Zhg9BZDxFwlj10UAsU1N9ExxQQkI69HIYWfNJvK9ur9XrLEhDH0IHNbWLy59F
Y6HMJ8QfSNtsWSAg02XtWAnT25QPzgxfLHbw2zzvhm3aO8ETqUfmwqIhqx6W0mn2RpgGxACA5DdX
lwy4Fcou33xjx1MfOnFPrgyKxK5an+qZ2R0z/OaW85/oxIxCTo7C3Oq6KW5TYyh2TuahsC8XXmgM
0N0f25D6s+ouUuHMn3dLNzxNshOM0iIxx7ql0ED+MW5sYKQx8TLOjZEfPL36V3gqwDVXgjAqocSp
bPv6yaYN4GCiqeMCcWPIiuTr1pn7wadDsh4utIR8eT/upDHv+ovQE/v8e3+R4tThSLhKpArv4FmT
hhgPsHSD1q+9XVVhH5YctS7zyIjhMkngoNqmk8XlfBpGX+9rozEh8XTGeTZCFIfzRTkrQ/OccvNt
m1Q4R1Lch0PpEWFPPnSLBiJQzZtce7wifagTFcqIGwR6dh8064F/xYVqCpqWvZwr6xW5IzYAGtYH
c4i+Gp7fjQ21GkEg6QojOAFjHOrYt+mTGUjTFuULjq1mdNfbnGyGOO9mYwOC3jhPftLLR507D7Nw
TzivEKf71h0Nw4eKfpwlQ9aDopTUymPRFNS4pA4X5vzAPIvADGeOTlHuEGWJofvI88G0HT3EGz/o
ezq1XlyO3asxF9GmGsrx06/c37nMz1NbkFpXsyxuNNxm53rBiY/EtG8YDed/HI83wjB78o+UTcMQ
TR6D4+aVpU9wtbi4GyTK7kr1JNw26bWoA8SYY016meO2nEB1eNAraRsJfbF3bWIB2/T8U1t5y/O4
dgN42jLbdCYZtibZSlSHCMBbRLoGVa/EuHPlqpaoAKs9o3eKHVHtFt16j4KA750BWn8/WN77lObh
GwchPJKi+nD9lgzdzuhROZUoy17MdkUBZXfenq++S1JbeocxrZ7gXuucow3dchmBzyb32mH/3rcP
HTHeIGl1iuwJBk69z6JLEMJgTkHMjDpNrNQv9/zBYauj5bEo9fcKzD1BwcKsry1VUk59ejcEHv3O
ELw4BVbVTeCl5dElD+6rnCwiOq3Rq0EoOFunX3ZZVDKztxfjJgim6MGOJroiQiKvBxqjUI3XRdXU
t6S+yTOeeX+HDdPf+WSzep4AChAMfbI4dEeOXK/Tlbl65FFgDuNNNETfpSKlaFhRJzS13C4GiZjF
YCeVP0TJGg7PyjMehdGBu4Z8wxUk30ewYAeaSp5X76KZjohKHSZ/OgxuBtqw5EKas5vUssD8e6u+
tZb6Q7vmFAfOBD9+ogGleTFj1Ugq5+LGNkR2XOiXg56/gyXfnslsvrFWgbge9Mu2zJp9wf6l91YK
HtMKKUD4f5+k9VmMQnGw2h+lN4Tbdi7iUhNP1E8qjSG8t1u+PYeKuMZxNDXjNgyR43e1vrdU+zhY
w3HoOZIMDzucg8wDY6zV74gouOK+3aRG+ljZXwbbsL1reqDUF1F8LRlTIsZcp3oKPgI5nQFHbQfL
qvez4DLuKuuRu0LeogDsT00A0skkdSBTs3tOU1sfQS8fbD/NYs8FgSLGOyK+tusoNih+14OqCJRI
57/pABw4WdseYQXg2B29aQ9UwbsXvlvs6zQlwnLu18Qv5esceepWVijc2yJ8i1xOlbYr97DpNZEr
6XVFPX7oUwxg+KrQ0DfyeW7KnSPKq64RPz2M5K3ZYSHM+L3261LoUyuHNxJIxT1hJk9j6jUkN3XU
sXNExgims5uaeUGsPeOg3EEeadFZRAbdmqQu5vHazfwdsV7jxYW3blVj30eCNVlJgMQX7dsXU+qK
Yr6xj32NmMCWOqmGNAVK5GEOKqctDAzeJ9g3sTOZC0pCvDo5kbOxwfWMmds8WhdAfZdjJrWb7Lbq
8X9EGTmvomH4VxRZUsKQve7rJk08p3xeUufGZAF8CNkm8+Yx4sEQSEvvr0uiSdT6LsyqxUtTjt5n
xm6NHNf2sbeXz9FhSd40yLMJXeEzynAUFv0CEwZNZSFGcRz8RWz6NsWoZhkPtj+csgGmTeqDfusc
BNw1Ez2zwupb9lSv6wIgq2MllHnmu8XFc+s24bVJYR0RUEt+1BBXZnWe2/ZVga85GL5Z7HwPOpTF
5t1z1XbmRLmxUzLrLhQJYhwXnnI4LNF+HcN7Cg9z6ysSNC7OUuIAwHkM0WlZHY6RjgZT8YJuKAH/
5BRlv+GafztF57OIWEnShDbMTrDXHL3hejsMDlESvJzUU8Ue7r+Bj3x8AN4W+1rJeE298QEr1yYq
MOHY5XDUNmLXJidEU1hXptHf+62/F47h/wkxirhFuq96/U7Gg0+NSYOhieGNNQOLDT2P2Bu++zZ6
ZK1EbOviQGPBsuurfsq/Ay7FjbpELQeUZG8WkNVhkhmZCl6srWm6Bw98tke5c/tasFvGLDcuDjOD
Iu6RFyRZ0LZPbtWA23eXs8xkyMWxzju9Op9D5Z8Q/V5Z6UcwXYIPluKXVXZB4i9PoDsxrBz7rSV6
anTPa8ezp/yATaZTnQlyuV8mvi5crtsUQfFWN80+HbVGstJz1VZlRsvZbu10V/jNU+FHR6sCoNLV
9H2EXwN7WcaVnt6OVufZz50/aNGsq3y13AtJxNkZuS+ulOoMPNcf5jC9Ge6II7+8eGKGn2C4mMHk
WMd4lfutrcuG+AMkCGx72i/u2ZKKvopnxxGHql3eFx30CclabSKGX+HaW8tfbhhCb4Kq/lYShEHp
+ZvRx5LpN7lDUGxWXpO8qQkftr0nnXG4Gzg4p8p9NVT5SVaDc4ima9VodRj67Bsrrt6ug7lckS8M
T6Zc6h3zb8oWPLgBGcaFeZ4Vl8ki1xitA4j43r9pGv86V+s2yolmTsc+x3dl653t+eZ7wa4hJG11
qyDKHxxIA4vxK7ut5PkfljvXDoh6wORf/Vn1izLfp85OigvrparbpHGqX5TgO9JoKCDHtrzztawT
VZly44+kBnd1/irL2jhmBtqHECsyp/mTaZC/0jpG/ZMrXIsN4u9TYAt9zzjTIW31YigziZoidK89
UY6mVzNvVmG0j0GZ3pDcMe8neyiua3R4cS+X5zmlQvfycw6xO/aUYSThgoWJlcGb7TYHpUu57bSR
n92qrK/5+JedobwDUVv8oNAgnkQEnYCPSr0p482Lpp29Yh+uA0IGHWTWPiHAYBUtgUSAYdoc2qfM
0kcksfmekuTbJ6olrbKzKexYqemnTbsbdCcEsY7yJ2IPY3fDhHeRBJsu2+PI5RPT5baxewYc/tao
gfGUFiFfZq5PvvagYRQ1CGjUL2pJrXO+eGrbWb37ulIobYYQsw9OaYAlOUbjTl9YQ2kXHpZUIo1k
cU2h3ct7eyqNY8HGgMwRWIHxQspLjOPhV3qYfZiuQCP6RpRJWk3vLu8VLzsNSBnr+XHNAPYXPIRg
Duq9Kqoj3vHtyI3rYbQsIEtWJM0I/qTy1Smb8/UamUu260kUn7DmjUUQmysTFcbiuNvp7xp1pwLn
EqL4KFSpE9FmzQeEpnOZGsy+5gc1ekPipDO3spDPLVVTsVI3CzFgwvWC4LRMrC1QGDDuL4LvpXbJ
fKGUWE1p7FH9e2fhc1MxBBNnd2232UwMgI82inaRFyEa3PPAYNbh1iu6bmMGGkdtNbSdGwuvnWFf
aBvDp5qCzrqM//rrRQtxBo+pmZvMHCoT0znsgvKaAemfrm8FzomBgxd4BJYsacnbcTJ9PHYX3wQ6
mQQ9XnZYw1EkFGtPgTKcw2g0Awxwq0BTYFH3uFY4A66ax40vuugaaarKN6qMeK/bC9MrKwnmGcgD
fMaE58WziqIYlXZ7BNR1iZgZ/Dwnh0211ykZXcgVvCnbmsMY7suV1tkaKtKBiHy6K5m9fxnm0FHd
hejsza7pdwE6G2QAnfnpdurKaPwkDdviGEknf7W90U6miGOeWEC1m9yhJCCPoO8UGs52tabHkXv5
ly932E4QupF9hRPstQp7NFY48yentiEoJ63zX6R8Bd0kE7FQqT7WfJDfkNzMq7wOTOTNGkZ2O85v
XbAsL7ARgrjuHMz8VV+fsEsnasDrzTi0cN5tLDrXjIS8fQko7FFxEN4CHnlu9JheLVXU3ufS9r8m
Uw4CP2m0JF5k9MmqnPxlLAkD2lTlpG9QnlXXNVCvnbVIooVIdr5eZ9W/qUBHGFSadMd0Cjt8WGN0
lKl93S5CkD3dfmaDuHML9ge5ySxJeoNxzGUZ3PBAYMSL2CfwhZndI2Vff1ao7t7tbm0mSvoMclVU
lidFaiJzptS9XXs0w8wiZ/MUoWc7e9jbH4EdFFcEBi3UHS2sgHGxs9sAa8657jJ/j/8jJHFChK+z
u4ifyZMqIbC023Wpv25nYeodedAu2R6Ka3HW5M431oNbhd3Rtnv51treegVquTt3hU5/hM3ohBlQ
m1k+c0Th8lQ37c8cMMh2i8BJei2fR8MyOW6MTP+oAlu9UVjpnlEpgrflpZSV8RksY0pn5I8HuzHV
vSS0JAn1wk6uLWqQfZjCfejAZ5nKhSuM4qKS8+XlGVaUYg0hQxN1ETXeAHulSCfIgehYzlamgnhd
vJYKIai/ez6Ak4YvAY3XHJc4mDqM9IwvHwhYM7f/5vIiiyZkeqsRX+EBjtpzqqXHXFNfvM0Z6XrY
/DliXPEPZOa/JMe47X/bx1H8/o4YDf6zsPq/p9H+/1B+/XeYwX8hv1b4D1CSo8Box2L8O7L67z/y
T7edh5sA2ZFDuFbE5uFvS90/FBmGF/5lBpZF4A6KDRKlfSx1/1Rg+3/BbHWZ+AMOxqeHPeD/KLCt
v0IHOQaKKUZRFwn2vyLJQDn2fykyLuYDml4bAQ/cVsbt/zlXJWMX4jOAD6mVChrgHijluAvJKKSC
qHHg7kKr7m/9zky7uFHL/Nr47XL2spQ7gYFomR5cxpgveRXCwZFkZ+pN5SL95Hq1kBEQPsf/pHOh
Y2ausyunnH1rzoqI5eTAioqAyvKjNDRzw4ZJjrMPAwaTGzdozCVJZ685ExtkfxLEefE5RCu6T0ej
rNtUtuiCBFUISmhnrUiNi8oUy2pbqP42YgvYxSs2VXdbdovYtwpmyaYrZMaAmayuAYIHxKRYG83l
vA2F+xVOEzZDxv+5tVM+2W/HTHJrbSZzrQdw3q2u7t2URFnGk5CCOByROW+crozmDYRzmjcKvuB7
DsP8pTXmWe9MMfJqW7SX9262pH9cpbLn1Jvls3A6fp2IYdyrUFn+YC8AdElsZZiuHBt+zMR2ON8a
JCqSBRmKNZZiEs0mHHH1xjYQofDYZ8HyKThRXzvX9T+Ky0aNTU6++OAZ/X5IgIiyiukjGxgE2WZO
DFdKXCMMsJHUZ+nDjJ7ltcuQjhLRWNVPjWiINzRloZ5aU6YicWwnvME1ffG/jWH0VtTmdF+PNpuS
CJnjvu9NqzigUs92SLtpNzD7qpOYajpO+5K1CNsV5cSWdB5/uHYJZoXu4wgKPxkhCtksriMeQ0uy
wh+Mqf1My9CWV3ZJkZsQ7sRfmEFf+oMwZ8oTSE2X9FZ+1xCdtKvHBNEEWSIB0gm0BZpx/G71svbe
sUA4T3yZTez4JhR71KZAHETLCjLGTVf8mriX31i8ZOV+XYuGK9nPjDG26xxXF4B4qgIUvjSuUpJB
GGvHvXj52SKmO94j8JCpsBQTRWkynNYjaZPnXHSXZMoMEcwnKAijOGVFt/xpQncxjj3yJnrfULfN
PX4a0rQnv47usWPS39qObSUK7e3bUo91drLc2iyPfirSx3FSXSoTdzEX+zl0M2/4IsLOL8+rradH
hLNT+Nq6HpLboPB9qAGe0TMwFYyXVFORL6MMdukb00UgvSnQSfcPdCJNACbXIHs0Nv1Cz4ecpvhm
Si+bg8C1MipbiXR13zKFKK9mdg7XVodnHyiQmVfoVcZGgmPorGob9Zke71J6ccbIno2TrjTlZMAb
9TEeUH7mzCkgqpQtYseShQ1iQEsRiuc53YH5K2OcqmnZhxSWR+8yVdl0JaFR9TH7ATXEbd4xAfXs
vqcR99Gv8AP65r3V5WwJI7PKt0PleuPR8Bb55MvMCAj2GqOfFmgKrVTExVzPbXUbFUyLNl3Dd8GH
WTqfLgrkj7lnLsA2KZtvAnu6xFOm+fLUaxaRMZUiqcAmlFsDEUw5MZxY4ARyPA79O5QIPSATl/57
2i05znbPWz+BeKZvkBiz38Fyuz81AjIHAYgHEsH2WYxswZfN5n5gd7dsZBTkVx6aIIG/M61+oDWD
uSpLPd+SD6sUT5Lf+Dfg9CxK71ZbPm4tHX55LeuaGLA7KIQWl295xPmq7jH50txGpdWYseMVLH2a
Ih+ph0fqm9jo+v6ph3GSbhmJnKtxtnQysbEiB/QSMbCX5JG627HIWOSveSCRxkW12g5AY288u0O5
BBmVudYFL+puoywMiHANgpTxpFsFJ2z8IrgsjSZjy+EWFxyBPpNsIT5mBwbKJnQFIdSrudAprt58
jaCjIdXnMjSDSsmCroWpl8V0e/1HRdoyVrJ2wVqtxULjOKzFVzpFSiVm6UWsX+c6H7ZL2EzEZ7Y2
s6eVxI1hHwqxkpfdlcOrLbvudyLCF52KYd46jXM5c0rhr8la25CbzEXC4lNZfUGMTMVlgLAGSwtJ
gcnohj299cdD8pczS549L0n5uu7HaPU+ijpdt3bonOqgBQEzVCAm87K5oHEIJNjIaZ2e4F6sxUZJ
3320+Qung7l4C0FDZqe+CoX+OK4aI8LtRAtBPltul3FUaMDW6CJ4NzUN98V6PoRHe0qZ1Uzar16m
MWDu5OiCyrLnGr9Omzyrk1k06tE2HBuTeOlmas82snnzU36/o8QTdoANMeZ7I58Kjwp2hkQ5MuXy
NpY/5U+YYM3XyTd4O0ikI46cXiQP7108WKjv1/4haxvT26aelaPmmXz6ByLB+5UeRpOe+beM9V8q
If975r3b/7mGVsq1/8LL91L8jhST/7GWvBR4/9vNakZ/uV4QErr3j5Qe6sV/intN+y8LkxkOI9+x
sZD/u5sVRTAa8Espaf2dHxP8eyUZ/oUXGoCjg/f0n/Xnv6DuZR+Chvg/2BPY2Xvg//EUupZH5uH/
Q+hniZlL7vD+0Nd5hqub/tvWz13vlP01b4Y33yp6GfEyM7ZybhqWQ6xP7LHKzRmvmayRi2MHwv/t
5H0enXNPXXYIrm7uJ6ih+SkV/bh+BGnRGzdROA9BggOFccAmsrOxvZpmSlwAPmndfZlFGXGCrQWG
sXVAo5u0ntlbcdoLODlmqdPshESmvwvTqcFLwquxL5QUVjIiL/0iVat6BH0NFlcXSEP/qAIj8RYb
HEsAM7CzBoEf6YgM7X08Yo7iV33DDxZMz71TmMWeQUIj5ZZxrApPbPOigAvYwJW3sdEKyycTMWR/
FCTfYfdFyvkyuD1a4M7hDaSimtL+ypeBrI557nfNfpzmHI+N0abHySTVeR/MdtifkHkPGl0i7hcm
SQxOa5aYbB0hnM5y+VIWYPCNidlnPRTsOALK3bqKtujaXIP9esCIc7Ln8MpADQUPh/V8tzXz0vfi
lQMYlHtWwZWcIXy5qKYYMG0R8ql3NVumgUbKH5xdlkcm25hqjKok5V+vUHTY+CdNLi5Hej4OiumZ
K9jUt2FEo01eMbrkFPhmMk5UDZse3kaOeLsJcDwayGOJ3EZgxRBkRUEUl2LCkdb4IO9J7A5mZoFh
gJmxLxYNBbdghRS7tXEJGG4iBFuhWUEozKKxG1+NTve/VW0xKBdW3lGgNhnaI6ls1lElclNUbSn1
108nLbPcWRa6qIT8EdzYcurccjfU2bwcNf9NuvUW5LZxKkOkhlOLYnDDLHMgPO5S82XThHj1Mln+
XPLG5YTsKy9/ofWAoRDoJX8p1iEIod2NNTM8H3vZOWcKeTXAC/XeZXkRUI9RWh1BI7OH7vKmzD/c
sap4ZstgbG4UXPKCKTLKqx06pe4xl7i+rkeUZ+0PG1ILFm7bNd2RsibTOws+fXdqmXSw1x8Mky1X
4A2PE4I4FBQC9MK+GFy0NRhIwm8PXG17tqEEBR6mr6msbgxhuvOLO0PdOHuNrOUR/4D+TJ1Jgya3
h9zaL2aYog9rUbDvQNM3sLgKlCxXmln+ejsJgWSTn66bnkvIW7pi1xSgC0xAOk/d/UQnUT3nUVO0
CfEKUiZlZVr64GAblObG9USgL3PJpo3CDdYdsHybvMv9+gZtuVivHDnbBrPVKdUFsL+cGp2OrOme
AqhIBd/yuE41dzlEabDulbs0J2ZU0akiXD18Sl34yyO595rzAFGaVEdJNWQlTm3kPd7MNZtgbIm0
O0PHDh8rqjKbrcLAIK5B14cLcRGW/aic1f1sdS1kMko9zYkzmsp7HPrRbF9W9mDXSMRwyzX4IOfj
VOj+EAUp0plaS5XulWnUDE1TkM00RXx8hBpayhM/BfHp9cZfVhPBgo8CJllkT360K6AtJroaGwZ+
osmg87p+1ZyGOkRpzsE7UFk5Hlz/moE1PVztZOYu7aA8x0R0l+UeS/YKzsZcYF5mZi2ifak7w39S
gw9TRqtpbHYlC646CRvTedJTCnGFNX/jnmwUZKj5wn71d545u3hyh1LkbyJcLzGgE3r9Q2DnHaqt
InJ+2YFfIHW6I6ndNCmfy0ajaCxI/ZJ7xhsZM9hmxiTtEzvighoZZ9h9lhyZ4dVrlJ8ZA0JkyzwU
llvD0s4n41C+IldEEHVaQ/OhdXbUfzirzDmEWuaTmCPXgKE3DSkNlm6nbbWWs2TSFozPdT/AGuz/
F21ntls3km7pV2nUdbMQnILkRfXF3pt71DxZ8g1hyxLnMTg/fX+0s3AspY7VdYAGCgkU0mluksEY
/n+tb1nTne6gWPQmKOHSwE8nhnbfoTmMyR/27nPsWSuiIzzAJxMiIhVfZG1/A+LrEGZDeEw53smh
dleEkqpV2pS+C5Vli9jKn+P6QRcdHTUNkCXmaEam/KHTP7407IJQB7Ljz12RaY+4RdNFCILozdYI
Fk/Tam/bVFmJGX9I8D5u0O0Wsx8UqIWgLwTpK+pDyuqh/DoV86PptnvHdjimQPHObgF1Ya42h+mo
WWXmpzpKdVtex0XxhGv5G0eF7FyzZzJBbM38kdLDfg2Fcz5F4iZE94rmBWh0SVoDLHLaNVqTn0Pc
QYgzxo+wxPGLdGNG19IOd4Vj31I7R5IRk7LZm9Q3XUDrnvpSy/4idDq/UybBW5WDACIY9/jU8WGX
Ie0hN9ywnKfHREQ7xRZhPxMRwt7TZL8Jqa9oiPaR4XBlLC5NIbozE40EstO2eOVMwB+wmh3tAOlH
KPi/ohSOX/LaGjAQArOci4CuifEcDvqpTxrjqu9qpW+UNpc071P6+MF00HJ4lDOb2rkdEaB24aIT
Us4B1Dy9kkitARuedPw3G9zHNLMztPEdgVOH2dPzU+hy2N0ExVihXlIYbIzJOilRFhCqB4VAdtGy
mAUvm7iXdY8/qDHCY5tbICPBiyKvyI8mlOeGHdCGCWpnslGH7jon+35KN6rnaqjzTkjP3UPeafNN
TSLJqm/Q3epT6Y9Jp7bw41BKKQvB+jw+VDkUWfgneOAn5qYiDNqDG4DgTth34Rzvw2llN+lrQJ/f
d5nwXUcMTxi/y7Mw6O37wFPBodKd56lPJT6i1CleZE9zc23jwngcJ1n8oOTH+ZhIyd7XZuPW0+d2
19PIpETeF194wPF3Vc35xp6zLSdZ48YeBusuywfdV05zyjWCNfjQWZA1g2fWTfVhnJrtSMbqkWST
01Qv/M0+TA+iirrNmPf6N7C8s8NvSLnZGqPDCxFuSF5KvVjlXZ2dZot+o102yQn6nS9Ll4OnTb0S
mp29BjAXb5tZT4HAq5dULNGvei23TENgEOSkzpMiuMjcrlj6idPWQeW9Cqf4HGrAU9w5hB6OwqAi
oDsHq2ZGQ7RgjNc47KH/jTGnuSKaDxOILYuJ3KK4yaGfdzIEaxXM31rsrl+zSf+ijUsX2jVYiJyx
wrCTykMrvAe3tw7Y/L9T4XU3lBmKTd2Ml/T4y2PXeIcR08ECNEShn1pXsR1dNiR34QugS4aa1bsX
fJb7IYRYPApM5h3cUhY/+YqgEQGTGdXXFBCAXGT1pVePvPNMdb5pTWd8yr6Zzj5ijKfC1ReNEz2P
fMkFs9kbrEJrHGmCj68o2Y7MhUdWZ1JcYjJoFC1HYq2Ocx3egg8I9mGpAxBFDxSAdgyt/gIJLUf+
WbN+RJP2bRDTvBu9+NzN6ONTatoAe/PLjlN0pUiOpVa9rqWcvqXGaOk0acNpqzlkzhi9XvMDKRy7
AEiZL4IDMFoU3tQG1myQ6Y2mqfCJOaVBaprnRRqAuHA7kA2FtfFy8a2ttTuazdrB7Opv7PlcOuFZ
f7KS+SrNGvPMDu1rNUk2YuxO8QdKUK1MskaC3WShSK0rz5t8PaxcdW7ls41IwrmkvwxwAU1QvhKy
s69L6bD/7AkmLmksbRynzvmkAT0UBEGFpTApYCEM2mC6vKxI1tlJkad7VoF009Z4FQiKSsOAPEVt
nr7kpns+VBqqmrRv7pChmT8w+3eLY2I+KTSQVFG4zaegBejaqqchUyct1yqefTwe4VTACQp6Sq1Z
KF7ArwER8exo2GsUVeK1axnhF5LE71lPb+LGQiY6ZwmH+QgSpTXUdNkQnDNbp1R2K5Uh6bNLe8Mi
eShV/sj85B6nKu/W+jy+lrbY6x3FraCWil65Zt5leqofZNxz925sLHpX4W4SWov3ZV07K1z/7qWZ
jN65ixj8Wxxn3iUk9/hasySK6YbasvD7XtOuRiSyF70Gpoh0oytKw0Du6OReT2H5CNvZXXFrvmxB
Ohsu+z1DacF+Coxi3TTuiS3edwvX/DpT2mQg1jevumG+rLXgLvWsB6/JbsPYC2DjZ8DCUdWMz0xf
FzkMha1MoukETjdpoFjOzjm7GDDZfbwr4W88pDF4rxVb5zusl8Erc8FwOQyZeJkwxvdBTPXHcHZ2
qBI+w87yim2PlrxO9B8FGhZptl+d3DGfXMGsCprCQYPf9WdVRK2diaSuL3NL6Ow43AmF2YhGsa66
r5CTyTEoNW/D04wO4eiGzy3lLPKWpxBZx/AchFZ+qgOJeMxkz/i1o8C/EVZ7S4+l2RQR5rq0KG4m
WV2jLUdw03dkX+GIsZV54AyXrYp6uKgddVfU7Rky6cskQn4yI5+4pyRrXKY6uPUyNG/zBit5p3rE
mizT3JzYpV5850mdXUelu0ewt4mv6HZWCBUdKXdpM8c72NHbpEue2Py6bLWNeicxjSz+Jj71sf1O
qtQdOSeYgFvn3CbVge6PG700CxWfVhIi6CaObicJkwbpejA+j5NNpTGdYEQEgcUAGOLse6r06jEd
FaeyXOjrPB++h11in5KF/UiaGfyNPgiQRMmJ1SfoQ56XGJMlG4S1pAeMFcu2PG8tioGtap9GtkI7
er+wTYstBbt+U9aO2ACRiPxJyW1m6F89dISb2iVmvEYVzAF/8ao+BQGVV0ZpHyTXeNeukODGmMOS
Rzvrz1MT/a1dbJImv5OYd0/NMHmrcuRw6xRoqYq+Pk54vFbZtNiBcBAcYx1C5YqT9O0AeK5lu46G
TutCBPXoeEr7VA6c19IBzmLlzSdhaNNqSEdEEllxiQjwkEn9YGc1cD2SYw6TQeE0kO73vlD5bVx7
/OzUyq+ZUE661mxmJ/3SJKlfe9FDZIhXujRsaYLiwDZJHKUdor9LqY/mROIhsipyguw8RG/8smTI
maud2AEbVPI9ozArUQWXwjmMwlRPuRqDjUZ4ux20VxA3DALd07011cONhiCH6jyaqlWhophaJdED
bl04aFOj+TUwlb7l9R29hoyRtM4m4MYTwlWkdJgORXam7CF/tPJ2l7cDU6phXmJL2OdyrrBCpDuD
h4jyBkUxJyf2EnqPP0vGYjyfmjHCU0WpwS70fdgUxGD0Twob1xHunwBFXPXHOm5KmmiycjYE6QD4
TZP82UzDI0h8pJ3s3nrUrWsHnDbJIoSLkoujr/SQ9STGt4KCsGQjMdaQ1J10Scub7MsUq++zp6UN
koN4+FZquSJwQYK05F3jJgnRf9DNsfNtQZkWcre0u1M+sRKz0l9MkaqJDHEz/E+Nl+4ociWHfFTD
obAihekWkLk1QYsuK479dTSkp7ozymfDKs8SSU6fZmNrrWLjRAsMNBXFqwsiL6lQjaAmYQlN34OJ
zf7M2H+M2aoil3SG4xiX/VmtT+fEF2RfJdPOaqqLi1AnrW1AGfpM1kOxZw56gIaiXgxrCnx0CpjU
tQXzj0vpMTOnXZmNziF3bfVgy5pj/jSIFZIPzLuexuOJaJFMotrJSDjXRszGSU4TMRTAes6oIOYX
wJFzEjrIYhKORqJza3/lQ3/E6PNaJSW+A5yT7MPz8Q73K9OUsLapK26cuJqOHG2ZEcPvDl2Aq7Gg
hdUKMOaopJI891lN6Ec3eOny4dDoLXXuIszmyyEvy7MGms1ZOybg+aM0nGk0GeYeJbJ1Rz3P2/Qq
OLMSK9rSVyBLwa7rY20R6JPJ6h4DZ4mLFS61bgbhbdPMGIVrMx3ROiHlQYGPj84cNNphIiqVsyli
vIpQknCODa0x4x0vyy9m09O3pcrhZz2SSQpEZ240q6OdBqk/URHxAd2X22QMmosR9RI5P03gOwQo
IMeCzIdm53FsJucYOs5LJzI01/B82Gylu8x1GInBdJ25g7wNvMClryA3MMPOm7kNecUJrMyk9axs
nVCexgZPx57hPbEFV72iUVuFoXUY26K5waae3RgRgB2iKMxmSXupzC0emWRbTVVLyz2TY7tXeTTy
8uO9VSGMZl2nBsnaaZSHAlXw+YhIWq1DXDRbxP8bDcZQgokocL+mQVnvQwdN5FhBC29xbRHGk3yZ
5PDczqD0C2tI1RLo4P3ock+3faBOCX2s+Su4iZsinazHPC1prpfhvTRqelYcQq/CFiLYaLhIGrt8
g7XWwj36tQ3xCnSNREmOcQEheLzrne5gDQ2bbj6Nldba+LLYfJJgPtXcQjgD0+3qV5MNxKWWpt0F
e1rrSiui5s6t8pd4tmJKY+jZ6EgHZKDExXxRDjoeAcwEnGhmeXCV0d2U7UBAU0iAxlLuYEdqvxIZ
uE8UTdhiLL7L3rqBLZddIOO6wJo3Hjikhb6b2kxyY2m/gKGa94oE99XgCcj/ZkSl2dxmMxh3DmkH
l7dZl0Xox0Wb3MEYKBa3ohZZmx69YYtfxqXPM8ZXjmxYKM1aaHucHoW9smur++FIdGFrDj+yWJWU
DWB8R/nB6ZL0undH8ULNELprRm7BiGZPw4c1T2V+BXRBVIuf03gF9m8+sVjAtLKM2lovLb0D7Ev6
XHzFCEDLzFlC477mWER826RZXhpo3TtbSzF1uwR+7DoTkvy+KXWmkpqEJOoQiK/Yp9gcIcwKDWFR
JWjJcrsjaVnrhup6tJryFAFYuE3LlsK4QI+LyhnCOVY9Fqa0ytmZBokRrn8mA2D17y/6VtgkQzhT
bvt63cm73EhQU0YwlctNGS9Wuh6D0bDCJ5uO26xLwqu+VQ+VS3wpzsZnNx9tEnCsFPZaozGk2VFp
V2Y/Whas9NG8XfBDDwSwdC+GDgWLEC7V8IXgUetXpbKbR6MSxDDZGXZYUmkWuUmkM0qZ9JI7XHPy
lHKAYPsh5mtwu/GSihWxRQprBpMTGMGjFNOFZhAB0Mi42sIfQBwCG20AzpW4NynOVVTzzLF+QcWt
XKmB2MCNMiLy7krIwylm3Qss5JsiENVjbwAkwNckqIDFWZgWG2r3mQsgI7nBH0Itq6/7bRElJ8to
xq8cN7x9WQsaykF04bJ6+F5fGaemZCSKVNzltXveZjHwt2bHSFxMMvWN5QQKQ1oa7IvCsu7nqZj4
R97uNWc8pUVibRybPL2KanIoO+0HwWRfElt5Ppbch4n98/OyVRrnns5CJU41IsaVYyBwWbQG+irt
Wz+PUb4SJDZakR9x9NmnpsSQX4hqb4yIAA2qNBiISvesxoVwSGFqwEawJU/J8w4aQopq5Yau9yX2
vKdmDI911dT7VpJ2ITlobCKI/JumoyLYuZO507qCCoTkmI2uRNf7be6CY3X09GLGtZSk8REaeI9q
U0Zr1bYIoVr2n4k3ncuA/kdQ3cKIgYYgjWIrXULR6H3fIv57tBQ1UvysVKfpaPFFWfF1mA93dZI2
N5ZuxE+RE1PGkHOGBwYdrFelAU+5CMIrTWSevhJd0dxhL3AUBW4vj9Y1CSIFEoZZu7F6ezgbSA4/
mM3QXlvQ5zgPZLJnfFWTxoKXSjjd0dHJ5/TgSFbWxqYvhIiU+Fin6RzMHtXiAdIXfvdUDsOPVMiF
W0ObeSKQiJIPsAbIBBRqChTh9M1NdMXeSMzE5NjuV2MK1Bc61SrfyXhyz62+XRpJoQTo2dDgXA3C
jreU/LiI03hb+l0AWaRrg0QQ1IR8p8qMjR3NA0d6A2EkqnBqf9LgHmxKvIXP8HCYx9oi7Ldgcqhp
ggjbVagdLmokf1+7ocBdMdIke4hMy3isEASeGz1LKcqELturtqOs0SKc8XWviu9VaObuOlGj+Gar
4bnTllBjr2GBo6ymLcBylbffEcaz8siBkKwdS5/brk02dZdu4jqzDy0Fy0PlxjAeFY6REQ4CCVFD
o19lqQqig9HOyZpYWbK+ULjy5NR1I4bxS6J7FnYpW8XfWr0inqyp2DPWpT6dJNIsWpaaXXwnQ667
4lfGA4VYpnqoOQLPjJHCF6Z1WKzgophryoAbrArDaVIUOaFmROYa/I4HnDAxok0Uz4iM8HzNe8nf
haAimeHi1NF3znHHTqbxvsuUXRKIZ5mdn1P9tkmecoyj5HS60Qy8qXobGXsrVOXlYFvJgSRjCJgR
EG2xQlGhPQZ6kJ5PbW+/jonjnHvpWG/ZEhovCNa7E8NjncLVPKvcDnUwW7CLtukQIoqhu3M0S6xg
zCIm01OqgzF5yFS21T0F5TxjXTXEiQl4PYu8XdmtDL50WCbQhbdOe0uIS/AjFCAuNm1DVCef89As
OT+Cv48Ijkk7aZ2OWZh9pPtddLzLozRloOV+wman8kkz69V6pOM6H/tx6K8WTGW88mBuLtHWo09K
eHkNfUT7HqUNah70joraFw743r4Jg8I+j2R80MkCvlaON6yzYUx8j1YRid5Kz1qWcJvfAgLHgmBu
+5EmvTVW7+lH4emTvW37bDxL6MHv2jmPhnWE+fY+I0Doe0ueM2F9Ztn6tbTvM0pFPCeU25Erjl2L
WcZxFJpvRNqrvNE1mle9qW5cwg/Yp0bygoo5vBBDfau05IsS8GYmqxdUx6omOwd2MPjRRPfTc3Jv
7bA58DlAPxbV6F1EjkmIUzTQ9hB57OtZbpzxwUOl0uqGIJmycO/TarhJoSd8bWUTX+BBPEsS4K/Y
MH2p7IOrowTox6tUU3hp59C9QvPyxQXacJ4a0Uxkn/VD0KJb5WpygLkbT+5YtCxIzTdvGu5yUT8C
HSr9qKOtoKuSiq+W65Uf4PhftHLWLhiFWFUd34pgqfIzjr9+lQGgsoZEoxhi25ADFmYHM/9twij1
5zqdOemkRL/RCn/SLc5UY5s8EJ+XH9EJGhcmSVXYo5SFOp+jPRsCva1ThNzhwhaYLHxWzVy6405D
xk2hL6kvAeQ8JaqwD8g8iINO7Qo7IPUhZ4EVsAahBvOo/pWjTqGwTYRiUyLNe20uTqVJhms4iwsN
GAu7RuppNxwMaXsORWfed80wrilBvRYsoua5To21xngtCHrNzST5Cix1osCJLSRBqLppZkjlZE0H
8tjWgB0sPrG9ruEkXQNxxI1dwj7kaGuHP0wUZg7mlTJFpM4hhVWXr43dJTuMphluE8KFaHu12SaI
ouDWaHJOiBFONNYjqlJ0L9sH3dVI9uxVgco+rMqDpnUXQZZm58aANTce2NqwmJiPLZy5TTVR9EA9
hTfS0h6xLnoPJJEzdwlqXnj8Y1K0zEQb1tNEAbORtp+GCzp2iEK6SAqUFkhPvlP2WnNfJVcUPVL2
SwYxx9qmZ45fy6S3t2zeHb571l6a9Bijq2BjsTveoNg3No0JkM2J469umoxbowvtbZCjVZ08zNIK
U+4XVhn7Ms8RD1r4dJ/M0WgeTUnt3NHkynYavOPaLM4NIzVuhjD3zgHvCuqRTnGjDLvd8hz0wwxs
5bFDEnoE8ePQMwhu88B4RcsLptXadzi5IZQY+SvNPFgWQ6eGs9grQ+yS4HHwHJaM9wwPSDCcNVUQ
bEB+ZQeHb49REN60EEAmHkRHchE0g8sRxEa8qXuMrascEfg9oQ4w2KAcXfZd94CaLr0V1URdqhx7
ojIHDpQTjksrsK7rrmrOAiR+1HMGna5iAZaWSDy77VFulxKxQqxD7/UnDldEqleIhdeUNSLOFWmD
9qZBX3rbUTwhX7Ae0wty5etgVQwJdlwkfj3ttR6N9knZ2Keupgp4EsFFVmvdcdRDt+k7o2PQyEo6
oCygVYGshaCS7+pgImyywwHDBCiBuO7GzNR2JZrwGM6168LjHqphoEyOZhEBht67hCbr83fgBPri
UBX0q4sZEQ+VAzXYa13Denmi7zmDzS5aeUJNn+BQgq9P34UklK038vn5cSPJQJsBCV5USJGyjQVF
W2DmVWG6rsM0v5/GKs42ZumaF70dms8aDs7rdHC9dhuYUfOQuAUF4sHKCYIMuu5Mhg0SgXKYzKdK
VkV+5oWBOCgHJsOmbGLKdR66ii+09ZW1c4NuegnNwbysg9DMECLG7C0qq5vrqz4T1qGa0fqtuGZG
KqR0x+pM6JC592biIbTUOq3+TlClN8LVtviYy1hDYeRWqEIQv0AwW6VlgYGyEToLXMNm/nvsIF5a
5W2OWsfMRXWoKD6YbIG7HuUBjTDEOrTCYERw5RrdzYhWCtSD96gPtqLgMND73tA4LR9Vk3ZnrZuC
vxMRHAXsVnDQtvAvOsL5eqd+Smv8PGpKhx/8ipr6JHPM0knzinodBpqubV24EajN2hK0n24FbLr1
ZlK4+xyETIBYOEMuNVH9h45goz427lz2/EBe9aqyx77YGuEg892UumN4YlRz2IatyWkr0mv3AvhM
newb3TGYSFxXk0cBQ3H061xnpxQmgxf6VWFM9nWSNWyubcoEr7PmjXdhZ3qPIAYGoqDLoa7PJ6M0
sn1VD/FNR0AJUAtXKAPbodFMC8C2fWaGa89CI0EL4IggWpP/5VS0x5eET5x1LBC9XYevNfAg65vA
iRkzGY+QVeqBw9k6w5dZHVDCecMm6yKXRMiM5GRstcR3eSMH2JGz+SO8Toi5GNkHCfIhz8RqHtqx
4iF1JgHpubLVmqyvhFOS3tmgfpDbnaGsK0Fu4UF1T3MNQGJHf6VUawOTe0QPsDOyb9S6opQuaKG3
N+AEW8/noN7TQC3zKLoloIzkzBnTg/1cpEy7N2qACL4oeaKq+VZ7RmxQgAy0iC6BNRfXOMSYoY2I
nfoWPBqOX7vpJjLdbSTgiB4sUheBIon4VywFfqXwpcQIQWup+F+QgK9K6iDqX/9AP/lG9MiOWBrI
HR2TAB+h/0wCeP52Q1uUP6z/bzjFedmG5XSwT/GRyT/4hfP9/yGL/ZP/arnec1lNfPFRq/7PT3sW
N7jgZd/8H/+ni+m6e2mmmxfFFPhvSejyJ/9f/+VfXqi7qXr51z+ey65ol78Nx0PxRtpq/FEMezu8
/Hj5+3/wF+jW+qcuKWN4OvJVNOoubOl/a2ExXBk6iS6uYwnDtGDQ/ttV5f1TLDEYjrB+5p4tMllV
dm30r3/Y9j9N03XYr9nkH7loaf8TW9VbLjLgXX4Ah1xOlQC7hXgfbtRlJqk/WFfW+DEmkHudc52l
bKataOaYIzuXEoKpIBMQk6z9cuL9t+PxLf7517WxmhGa4Vr8COsdYpf+dO2pFMcEHkmduqpVnce9
ijdupRfH38TJHwz9jy+Fh8xFXCyFvvz734Y+00qkG6Bx1i67sU1ODsM6rqt6oy0w1T9f6i04+Ndd
edDmcMrpS6YG0uffLwVtIG1MxV3pcWQdcflPG6u2pl+ZSv/ts/vovXmmaemWbbjib4E8KAVwHFf4
vKt5IQaaLC49zYhj1xX1ITAo1axG1Zh+wSSpf3KHb+eRv+4Q/4olcXayiVqewG8Ps6upFiVJTcNG
axXwL6spDrmgok81h3x2gtXWwUBH98/P9aNXuEjDmRW5LlT5t1f1MrY5jeSqcQvtLBQUcmEkFns4
qOrw50str+i/0o5+3qAhCDhgotT5Pt/D65FhxpOeS2vNsWJpleUyQnmY1teSahIV4LjfRC4eFUJB
x/OgIvfvz9f/YAgxcJYJAU29a78PWSviKNFdYNPUMxANwXxrJa46+kefXOct1f7XfRoA5l3Q+dJE
sP/2kfaC7UaYJIiQ5mw+VO2ibXOpUlWcPTdNGbn7P9/XB6/QMPA98RFCtqee9fZ6MDapt+KIo0Cr
IzYIEcxNk5zubUpDn4zRDy/lCstycPCAcHmHlqc/IczKBaUzDvVz1lTOLsQhfh3ZqfHJlT4aLCYX
QiglWF3fj8ugTzzV2HhWzMmFLWgmWEVlHurnSEXUXc7xx10PdhU9YCTXEVGLfPPnp/rB5wj6XDcd
DLKCSu27twilVk80I0I2XRng9oKOzZMTTYdmrhEdTx7yWMMpxCef4wcT0OL3k+jNHJ2F6N0kUI5T
NYYGD7iMEXDWIRLd3CVMHXmwdkzRB+26xrO3Fb2n1z/f70evFiMIc4DusKoa7ybYyUroEbcuNeYu
/bJIkHdzRoxxlbryf3KPnjBR8FiuZb0fr9RamEN1qtmgYEqkUHV/6Ntpeq1UL8/zboo5iWiwJuLK
Qtn5H98ls89i+3RMS2CkfvutxLBPQ1HZFtbChIItwVAbpXspIcRl9MlnqS9/17v5zpT4vtHE2cLl
FPf2Wsr0nHSxdtPFdCNASRkMeJtoQHsyKClN2RkMUWOHalTemnkJrSJxfmhsij+ZdvW3Du+f85Ep
ec6YvJkdTGuZr35bWPCk99hn+B0RMJR1FET3PV1hP4YXg+m7FpskWiwUHjbsIa9hw4iXPz/0DyZE
9mj8EIMzB3P/MvR++wFtV8yhiOhzqQLf9Uiv4GSmXbSV1lhsU7OJPhlgHwxl07HxSIllhwhD5u31
UMx5vWUPDLCSMrGAB74RiP39EPDwJ7PEB9MUmbh8rg7WAHZ8725t7nFJ2EFurbMgw7fi9ESZgX0Z
buXQNQeSMOS+dvrqxamG7LJZUON/frQf3OpykrNYTiV1riUI4vdHC7GtAN5KRUGG1KJ6NsorGsjN
0fai5D+/1SWiDb+YFCbj9t0EUdG6LwTdYZrttricLDPeOAE8nmSI1BauJkhOW4R+asGGrVKERn++
02Xme/c1/X759wEqVQNgB0OQyZK9DFlq8ttaTeUnN/l2qP7cqkveJHshOkZC2O+GjpATrmBwZn6R
QbrEiS+/gFg16ZCKAMiRTE9/vqu37++v65m8Ofa1LDfi3fVMTddRq7PCucBedwbmAji1+I+J1f1s
aXk7VH9eyjUFJj3XQZVlue8WNGFQFkqcrvVFhbuGICjilGbjW1pBC1S90E+WV5UbCaKAjk5kfTIb
vl1O/7o6CxuoB8kpazn5/T5QaZJQaM6sdvGStsxE2CpSQ6pjJ2wi4DOE4g2ixE+OQh9ddDkhMmoN
WF36u1tGtYYOVE8af6AocsiKIfMFZHHfE3P6imYkvXbmbvjklb5dwn/eqSdsiB8sokKSPPr2TgOI
zi5ejsYnbooWVFwi2MUvsxb1jL26dUqQdqHRbcO5Mj95yB+MXhgeNkUINk2CA+DbS3cBfJJ87AmG
aiG3t5qGYgkl81r0ju7jFBSfLC0f3apOqhJ7QW6YVJe31wONnyQG5Xg43nCNRvzjR8cearTzUp5R
S6oTdMVacwMuy/hkjv/wVvGtclZjL6ovx//fxxOUqdwJIl7t5JAO4RQ1UJG2HR86fgQl9/GzR6sb
/IX/Nf/8eq265zC5LZGt4FfeXlBgfyww/TV+VZneFuaF7Vcymhd30lzdl46s3XVlOCJezZYXvUSY
Ha/gkZQHMzCRkveDk33ytt9tMH79JGy2lBgWxy8Fj7c/KdXGDNu4anxMVPd8X+7WCykyhAmBxK1H
D31sDHmWhKbpuwItSTIM5pYAie6TSfODSWxJChX4P2DYsHF9+zsMzBYzZTrlFzRg0LwORDr2CTQP
5XxSa3u7CPy6Y1swuFntkJkZ7946KXQiwpyIaiN0vHNrwOmKU7Z9/POk/NHYsnWHcFL80csJ5O39
6Cxy0SRpi3qNnmNNBEeWiUm/F9DeNqMARPsfreJ/3Zbtor4is8umAPD2gm0Q1U4s6tYfm6zYdljz
jmCRh8NgJtHuP783yb4IIaprkGL8bhjXZgiDo7MU+RWAhCvhFPsZytYKdIC3Cae23v75eh+NDUmx
TRjcniBV9u2tqWbKh9KUJM80PUB+6vF7YnRw3RpB+smU8NFsxIZPWhyGGR/Gu4kXSgqFkyhqAfVJ
Y6PsubjD6Jlewow1Vqh6TDhnJFqs2hGd95/v8mdB7/3sINkYceTnf6549ynOiETkJAmGcnPpAl6Y
LX+McYBNTt9ukTZ2d/GkgucpjhT5KLNH3GlIujiwR+zIUZAFly1mgHVOuKCL69Egz8jSogCEYEu3
KXMm95NV6oPdAOcvGx0Ro4Ev6t3UDY86IAqzUz7Fcf3cc8ez0RT6lVcUEWGcY3cpEAx+i5H7IesZ
vc+mrr/Ppp4Q1LocHQn+Ujh/OywyO5moYQZMXTTqVlnUoQfDSmqHmxgsjL6mZ2yATw6U961qoAGp
jrQDOCKJu/OyorkHq2I+fPIO356Tlq+QxZMj97KbZ7vwc7r97ZhiVVWNDSFFAuAG7RbElAvZw2mP
AovN1ogbjYCvAQduamTudTVbwRUxj/HTn3/F3wfxsoKTT+tQvWUL8e7Q2FuVOdCpoeRhO/XarlPa
2ji0d4bqtCMyPNpAmQpXMKyLT77Ud+fEX/fPYQn9LuUWSlfLtPjb/c9UUhyrQ4HA85H7imzQHcuW
MHewV6tX8DPyoORAmIUXVJFPNdi6jzt9+GSC+vuE4ekMSYuuim2TZflu8kU3rGNFx+poaijuLbwW
fLB6culMtFj+/Kw/vhQzKSKvxeX+bhDyMZdlG3CpdLba743WQDpRjaKr6UTyk+/to/cqqSW5jHiX
0O1339uQprCi4SL4cMfVDOweLRlQLYnAFXv185yjl6ixBI/s07zms/np7187VR1hMBGTC+2wM3z7
akd61FPqRYhL0sg4BTBe1rEIBeyDvGA8k5rKOVbbp1jITxYG/j8/52XgvJ0cPcrL7IR5qcua+m5/
kAQ23mtjaSh3Ln6BqoeICtzYOM1gGPf6Aov7jy/I1pt+Dk+ay70/qqIYa03XWjRYsgn3MWwxLGGj
ra/JFptPcaiP5ScLwDIq390i+x/hOsuEakj33esNzIqc3wBeOwBxxHKs2+cTQAsKdQoyBxTfVe+l
6f/giyU3idXO4roLfuXta+3LCmBan5a+07bBzszs9HxESLAdba+51uyOQAqvz8gXDnvgCiU6cdlG
w48/P+wPviIWPEIlKdbSSHhf3VGuUXhAwej5W73+HTJqvjOdMd8adtPc//lSHwwklml6QLTXKB7q
754yGLllmDYQV9MufFHoGI9FYCAraAWQWZXM9Sev9aM5cdlqcrpZqjzmQmj8fU5U9MjDyS1qpMFG
b2+0ug3yDbjxu4D0wAkmnNV/rZlLKz+mCrRTtgwApoaBk/1fzs5rR25jW8NPRIA53DbZ3TMjjbK2
wg1hydvMORTJpz9f6eLsIZtoYgw4AYa9uooVVq31h/P9oe/MsiHrTK6sDOOXu9lD/JtRAXvWnDm7
AdTnHnYdAtosmsEN1cX7wXbn2UN00nIoonEVrUe9uMbYVMPYIJ3QW89DURgfFltYiHErvyDregd3
nvxsm81jOJgAO57BhrWlQtHLSYZdGqIHwtiqUpsfxGgB93BN5+P9Qe2cwNR0iCHf5dS3N4NKUSdL
LGy6z0BwDX+G8PoUZtCOEJPMF98Q/LtTOg3Yey1unP6LlUsCzOFA68lwb3pPoLxia3LIuI2we1vU
yeiP8YhwN+p3GlynCtbI/eHunEgkELKNSaGdxbsdbo+Sc2uEVJYcJDORJ2+kcZf4kdfh32o3osAc
jdio3A+6s0rZlZjJmhSbUZbZ3DP5qIKinan91U4yPRaZ576Db1p+qpEz+H4/1M4aZWFqOrcKS5S5
XS8ao4b0iRUaGaRRZn7dIO8AnUZ5oyUuPmJ2VR4kCztXqOnAFrJAeFBR2jak+FZOihxyd9ZT5GFS
kz3Bc3R2ELSM7aC3K9B0GjwUHHBCaNjz7BwUs/Z/AExt+tNyHW0GbI1OzB3GDxjwhvrZQg5/q0v9
bRfsytvaQ6rDgiF8Gkqn+o74xbfXTzfoFqofdFDJUTbRpbqIKgYUrUguIL+FLpqdHaBkfxz16Ymz
vrjeD3hbcJFNTYN9SoWHf3DlfLxIR9F/VQ3Lyj10lDPnIcnq1I+mSQuQPvhSQlJ8hBg54TuC3Pik
FOl/ZkQ3fTjm0HIVd3xt4YEfQ0PXoURrAizZVp9VKLaDB0QpSBrRP7dTasE/Cs3L/THfHIRE4aHI
MWiQrvFqXg859ICzZcJ2A8PJFzR4wL82I8pZ96PIT7U6bnWkhnWXRildA0PdXiUVY9Rxa9EDGGYg
vtXpd4u/1VVrLQGlCFeR++FuzgTdoDSom9wjoG7MbTUFlVqON6C0QetF5Q/B7vjqzp3jCxyFDvK+
nVAkeybNWhJtFZzIev68qeipu816ALgROcVaSQZ8utKo7P0JY/f04LS7nUg+kyX7tZhZk4Bt3mp4
ILm8CFEabWf7F5rpI+qXc32BKUoHBLmTg4m8OQCIJIkqpJgUUjiF1qPTsjlC+XjSabugep+UdvMO
ZdX+vQqa71mtuk6awxRxgFXI8jC2rWIebUkZYb1yGCufEY0/yyLJ3eRfsKBqKzEHhPE5ZGFn4kg1
g/2ezG/x6A6pX5it8Q2RDZgnVQFkGDRQilDyiBJ0LO3ZQOPfX1vu3g/iRaWpDiAwapDrKRF1s2SQ
B4zA7RTzp1vroO/7qPmgR/mnGTe5z8BI+v/GE4ow9wPvfHoyUY0ysG3xty0cqejsTqFzrQZ5lcxP
IkfuqFERskltQ7mkS2cfnD+3tV6OfY/9QyMVdBl9hfVIvWFBf2mwl4BiGmUTlMdIIYoFzrmf5wOS
xJ1V87qckOUeAxDDkLhc0DjQa4zF/mtUdWp896dgZ7Pxi4CCoC2qm38Uyl+ez7M26EXJKR3oUM0f
UUjAjUSdPeRhUbK9H+o2DZd4Gq56PjM1eO7A9eh1vdRatA/mwKA9d4aWhgN0lY1v5tEssSqnqDei
H31eFjEHqJCkfjh33es/ORmqx0NHwrNuvsCoqCWMKGMOBgd7ryrUAIBge3euG97VYsijg9NlZ7tT
T6Rnb1jAJEjF12NOulzgSGmpgWGibeZYcfOsKY3y1Lml8l+tM4zmbCpe8xGgCDJooJQV82DadxY5
qAWZ8lCXpkhnrH9BGibUVBcWOYWx7ElX8fFGA2f5Wk76AqPGw8Xo/nfeGzIvDkoUlGM0e7urcBRK
vZQjkHZ94UIjjYz4ySiUzPIV20LmiG6QCzWzKmD4d7AnPyTUWH+++jfwBOEWUcl1GLY8cl6kHXFq
ARVwYzVArDy9qDm0ndPc5va1tofaOoXQND7ntR5eG8nGyef4X9yXJBomk+7qYAu2k2DmaQs8sV0C
IQZI9wMaVpUWTUjMxeLgnbeTY5kqxV8JHON8MbY5JUbEyIHCAQ5Q128jxIYgVyHMaaIsgK5xlGbO
D/g3beDGivuQoS8Ap1/RrHdz67QYT/Tx8/3Jvz3PudYMSo+Ix5IxbKufM5U+baSXhyttVD9HiT09
kNm2SDQv+VNZSg/quB2vVKmPpuI29aI4Rd2XC452mrktO2YGufXkTRYqi2by4OTWiI6eax4AZm93
FGmQBB/L1WWp1uYcS2Z63HViIiidmPpnF2r2NYWkHaQGSnFoBeTRwRa+PaQJR+qqSfCNpW87tErc
gXlGMTDAMFQSt5G8MwwpY1Uv9eX+t9sNRXmPWp+DZqJ0rHi5cUQ+oO+PRn7Ahaz5EDHZN13s+O7k
HB2Nu9NIBsKhhEokueU61BK1iaLFoRVUmfF2gmp/SZC5PI9o+fp1glXT/ZHtrUryO/DAtM1k9WAd
TsXCCTNWXnn63NRfQAXnGGSYtd/rXfqpxlkLzUojvFZ2mR4ciLsDdSh3sTV1XvGbOV3MEUrNKJjT
BNbRWMMZnnBpf4aokD/QOTnqy+zGozOjGqZByXbbVdfcKpwjSmGBR5PzwbFF8cWLLN53OF6i71W3
f9+f2dsDn9qa3OxAe3QaQpvDNi2iREqH2YGwmUAdd8TTH1FcsRQm7qTSGHjAB9aFEP3Y03A4WLJ7
w6UFSqWL855ayWY7wmJB5jBnevV69h7C0DKu4Joi6vKe+YRi21GjXH6udf5s0myzXd22JGpr2wSo
Z9T8ohFllSxM2+ecbvZnpbMN8sc+DOADYK0Mm+vgCNgNypPOpjJIb35b9zIWoKqWW9kBsEvzyYtQ
FopTEqjandFOU8bmKupeP5jZvQ/r8Lzk7c7rT3e3bxVMFrxGlFbQuSEWr4OWtBeEFFD91+LR/idT
I4zlMA/JQMkk2IuarRN/ub+29j4uKECqpdyi3OXyJ764yPt4Fguscgt5xd56qiZjPC+aEga1gnXI
MPRHr6O9eNSjeJlxjVAP35wS0PvyvKDECKHdmH+raGShHj1UPzTg9Qg2ZFX26/4Adw5cyl9UDGSt
wAZCth5glqt1VQyGEYhOw4oWrvXFIu09I8D6+36knaFRMjAouVP+4SLZnLdpjw2whipeUIO1hov8
V7VYyTlJIDimjX3Ux9+JBvAa2DVZCegtbZN2VlmuTEuiOoGK2BWCV5QlnAGT8ibDT6vr4/Eg6biN
xwkETwawvqwdeJt4bRPGBR6G0XmCT3xxuKB9CN4oqeA7gwLoOB4kAX9AoetjwAa2Q5OX/J7njLoJ
WOejuxgqDwakivXfiOy6v92lKz4WYlTfqbjN/CwQHvsQx2n0mNRDk8HE9+ILTHnxlm6ESq8BbaTc
Dd1vJLC8ee9/bfk1tz+PF44JeYpknC+xXleeodAcL+MwsPXcfmBn4pY85+LxfpS9WWenYBVA7Vbm
/OsoXTVOEDJm6MepqK51VyWPaCR+KRyve+yV/mAF3x6CdOW4YJA7dzTQQ/LXvDgMDNp/ZI5dGCAT
iDgQ+HLfCyvjpEbldIktpzjD2DoCk95uUMpC5A18ZS44ds86qIlWRxrbOK+Zaq4inYmkSppF5oU0
46hjszM+k6yZFAVInCy2rUNVo7eAIu14G+fx9AQP1DmZdlMhB4pbaSbU5s1S4TN8/xPujA+hOI3j
B4aERAWvg6ZTPNF4sxPwdpDTdRV90Eg4w+ei7/vXtpDllUnzS//D23O3T1EXpX54rnpMhW3o81Md
Yih2smEMnIecex01xOSf+4Pb26UW1zTYFJ6D/MNmG/D8s4UQZYKE2lT9t7bHFsnPZcj90bKUq1oY
Nbe1Ocf+5Ortb8RzsI0t4ZLiIIYTQN9z33jCHL7O+IM+N8BtDrLSP2nnZp9aVEWA1LJVVWqe6+mv
8hw1uUmJz9M45ygBagb8U71W3qeJpcJ1FXmNol+hf1iEXr8LW5E8d2aZXJum058b7I7feyl0ZAPV
kIdJRWH6hO7S8F7HmfiHjki4fiJ1oKfZYEt/MLdyZWx+uuyEQYuQFW/d2WzH2gTkgytyfB7U8nNV
q/kj/hmxJEwh1OSACIqLrr9mQ61DOc76q8LNCk1hcN/lpY7Dp0HD9f5PujmOOPBgFdIYpKPOXzeZ
qISMlVgRm9DNHbRWy6wb4dhTSkTW3PhkqWFxeX1A9gy3AF0sWeFZf72wLysEV5DQph5vPuhxZzzV
g46TF8Zjj7hSZ9f78W42K6w3woDWpYpmc+iu4znNMphWCKHKTAQMcIgrwBTAJSzCnYL7oXbmknSa
KBATDABxm7kk81UQyyhNH981qz11lIv+8ZYq/+wVKDyWldcdBNwZGwaGPCB46wIK3aZeCu+wrqil
gpwyuGdoWugn0LX2TXMYPt0f201iSwR2HVVAR3bHt41co09bKlEQLlQkcQKx8IzWsLE514WznIQr
uiAv5upTrCtj4KK/dQAjuq0DE9+RSBPyeYdW0WbZxHjughpKIXxA6QksVEbeeEvfXtCl6D7VaCii
zFDgMnpJNKF98ToxP2foajxEWSj8+1MhQ602sfwpAHogVFLRoK+9XlE1CAjNieC+RLpX+E2tIVzZ
ld3rNyZZAksJCwVKzVvGltrEyGM6lemD5h8vCGyhQgFuEYWI0Quyyjh6E+6OikeaLrmi8iG8HtUM
PQQb3sH0DdoJj/hllW+HZswP5u7mvpZzx2tBAtw4Bbc5pybouOWiM/H1NcK/XWmSKcoeYaWMloni
g5c3P8zAjQ74zXs7U3J40J/AiRRs83pwKWmfFCUy/ETr7e+dXhbSfahWL4uJy/K5N9qjqtB+RPYK
VT1K2VuMXas3o42ItOE340J7MYMIMccCVqOxAFJPw/5gYm8/n8FdyCtMGlpR9dpcioWOq52OzwYm
A7pyhW7XP9JstA4O79vPRxQ6jGBVsGF1tlwa0wujmOI0XKglyt7rrZueDUQ639m0N0u/9BoHjfDO
Otj8t3NJtmXwLGIncPxscXQ8f9jTA1vBhEz4MGB99WCqwj0nbqi+sdx8Ohil3MDrDU48k9KMoztc
1tbmyqDtXiAG74Gb7nE4MPHHexw83Tl7SHOcaftRf7NcxLoKdKHuHy07xxyhoZW48kuC1ducLXNk
KgIoteFbeoZeeC8cf+ot/dx2ThHMwJIRcxvbS4EhbWAVOo72tmJ8Ui3Qu/d/ye3VgjoKhmYOrSf2
6va87UfArnbKIadoY3bGGiX2EcRxEMPGK+d+qL3Py7KiHk9Gh3zD5uRBxE8oeohoRDT0FmJIxoT+
6Kw86BYSO1rXHyFtd+NZzK2kG8sX6fow6HCSFOBFWU4srHOkFEzgYOdvB74q/NhuPnj37k0lyBE2
pgUoibRnHW+w8d2weiQckGMeTvht5cGM1Pd5wPHy4KvtnQKStU3NGx4oYId1qKRDnsooCdU60XD2
SOYCFHSOIFZ7EwhwgcohaSxlYTngF4/KSOCHGTaodgkYvqcwzu1TjOi134bpL2d0tIOjbe/QAYEE
wIrOEJMof86LcAvWvyiY8b26KdWueVYiu6m23RPyYNF51HArmnLtiDW4F5R7SmUXwBahHbUOqtUz
nV+nN5FrnxHPbnRzeNahuP3i0LCeFTw2rdOUqdP3+3tBfqDt0QNZmMSCWxLGtvxZL8aKhMvsZUC/
/DmZ4yBXceLE9CW5aornfZEyRzxbSi9Q7Fp8vB9576NSmiWt4Y50GPQ6Mn48GP8KzUSHrG4undk3
pySpkqsXYW87dGiz3o/3h1i/HSpdXqQbNHzCwa2sA5Y5AqW2GrENO0/gQRKVNizJaHD/Fi7P3EAv
cvwtMLGwi8A2Iks9zXiyvFOnsfquhWU6oWivu8Ln7OhSiry1w/MJRX9EroZqRJYLyUrhuwDyvnWJ
rf2TU2Pu8TfTi+4BjH/WwUws69GftWahz6zY2Sc30czoRM0f2AaCi5jk1KjiHUAabjNpCTSiWspj
hMW1RZT1VUzPeoEV3kwwg2I8YU+Gl/dnqV/kx81Q+rNnY7NLde6U9+URVujP8baZd6B8VGhQ6GFP
bXevZ3RebYW4hdR4kv2YDRO/3MJu1d8i11C8H9J2+NxrgFFxosuQxi4SQ//SaDNa4EufmN8r14xo
jcdtY12zfgg/WAnasyedcjaIZJx30GqsHRzDCgvlu4h+C9SjGDvZy/0FtHOs0g8G7PRH1oBHwXr9
pPNSWHFLTofQ6RRoOKN9FhNGUDzA54NjdS+URZsYOAKNPgA361BGPtS1xrZk9YC55PvRn9G6hRsj
7w+KsjvnjqQG/X+ozWVYmrWjmQmjsqwBNy+9zr8v8lF04v2HMwtw1ulhsqrlYDJ3w1oO/DHeyjqp
3XqEphkhpJIwwpyuW35qawuxtVQMFZKn9VB/9zz82kKzdQ/i7swsLVOqW1SbyDS27efY7cop5veg
V2kUDxlgaCC7bvMWfe3fr14u3FS8/8npJKRxc9xkVKO8Zc5MqfNWgAaenItnNq1+sszM+3Y/1s41
vIq1yTCk82MZDaTJcZern0dUcH7Wshl9P8ru3KEMRQ2FhNHaEq5NtcJxQK/R9NCwK0mnxvuED335
hInCEUdqL5TGR8LgGfgXSLj18kinKWE3U9nAWbV/HxWtOJtJB1kqL/++P6idhUhKQfODth0vxC3g
dCycSegxvlb63AJ2QsTioriCWm49RtcMt7FP81RYP+4H3fteYNrkuqCRxfN3PbwECy2nGvle+Vyw
FJPRDSAe/4uUmqIQjyfJ8OKbbU4RqqUDqvkMrWtb/QeuK/9FEdH5hFXkv1jqDIX8BNUpClqbr2U4
KHna42T4Fe7Xz5XVcJMgQFgHyxIqj/enbm9lkEl78n1GjXpbzqulVETuwXyOddEHSJ9jsTVQw6zm
+YjCu/eVyKPRczEgfdOjWX+leNaE1QiORgxhpwu6tfHV6cMjhOPeApSMXXjWzBJrfh2lLi28QJDC
8J2+/TVPQ4NqvL5cTIFWDBAZ/N3tsX64P4m7I5P1UPJ2+ezcjMxWvNlEwpvyBOXRt+XQ8doKcydU
g/tx9sf2vzjyY77ILuWtA2mdOIaAo6VpVn3CFH4A9uMtiGJ4+VNem95B5XBvhUD9A7YCZhiNhk1Q
aC2RnZdIEhsdVNNTiJvct2yMq+9RkeHfdH+EezPJ04Q6j+VZZO8yy30xwlTLunRQWfp401sB9kYt
SvmqfvCi24/CKpHUFqj/cp5fRJldREF1u6O4U4z9E3r74PR1JJ/vj2Xva0liGX5+YEBZkOsolZaW
RdLrBqrtS/IWzZncxygCf7MZ+wAFgVHhhf/cD3k7MKosOnUdgI9IJ225B6nW67WGoq6f80oIPKu2
P2mj4X65H+X2kSNrORoQfNkOhu26HlhXjHocQ7CFQuLk17i2zYcx6dqPZRPWfgS+FeevzgbvmA7n
fxEZfUxKyZxWMMbWkdGKqAV4cj6cWxYfDMVIvoFmHt5UfdM+NmPlvmdTTM+ICo8HC/N2F1BJkpVH
iaCFiiVn/sWSobrZ5TG7DwKWkK8ayz0hHqc9FHkyHJwmco2vE3wZChAn/KA/RbN1KC2JbAR7ZKgK
MwGsezw/5AoNprT/PSvhEUpsLxznpQdHz6bwuFWd6q2UXujC/s7GAa4VYLzAxrQeJ7Ak+5oNhXJQ
y91bo/IokYRIMpEtJjrRkAgSyGn7TtThPG5gQlUqoX5wr91uPosWKD1sThJJJdt8r7RFBw/uIfgS
r0ve8f4VV0Wkqa8uoveTpMEpyprL4P7y3BmazBB45cN0BB+xWZ6AJ70eJjZfTonEG7y+YsxiOGbu
R9lZijw7XVr0NCJp/W3OFbNx7AIzdoaG6zE0OeSssdLu3qP1lb36NUOmI+sn/LeUUrfNN0EVarQx
08bFQ8UGz5jQF49dDFExEvc1sxx8rJuOOMk7C9KmOS8bVSyRm45f2SyJWaPz78fm8EPLIveJflaJ
Ba9QThgEZwcrRX6U9XaTRFnwFbSnaGpusbuOVdClXWZkwNxZfDBTVK9hG2NDbvKazpuaCkWhFE9T
FBef3Fg/0mu8/ZrQIkgcVBo0iNBYm3wlxydJxT4GUH4RiZ8YDKlNUEKNOy/VHA2vPsUIJksXfFAb
3vXmYVOIZVKHpYQK3CDb1SSz+bZdZvvKM1W73l+lt9wHFGhM9w93ntop+gzrY6xUHD3HNLcIYoEd
U1Ji8qqyJc5eOsxvon7K3mI7lb6ZYgtGsDK9NUe3/XD/N9zuR+LSqpLXFNoxW6QB2BnFNha0cJDh
nR7VBJuMKFniy7+IIi9bUk5yP1N+4RdXA89x1mjuFoHQh/4hIc8FSkEJ8H6U210hMxVINLLGx6j0
dRSjbyclK6mlGR21bukm/Kj3Y/SU2GIuTlqFM/39gHuTxxlm0Oq3YE5uMd+R2aGRDH4gWBqj/dRr
mf084iv86suOEQECAbCCEvlNNatIHaRtlxgf6SwzH+IJ7n++VBNSZxOS6Vp0FO/2XljHk9P84mPN
FQ1lOCll4MzKcw4K6huarJipWVUKYdP92Xuxd7Dpbr4chGIaXxI2R9EOsN46pBqWQ41HWhFMemue
xnTwfGE67YMp8eZaUh2B9W9OFOJBBKAM5SIYypt/Hc+JsQ7v05GVosTJJW5ruj4GeAZ+ZX9w4f3p
7awOTxnLkD0EFgnM6U0qOHE8Vmj4YiDdjrOHw8wUfWctTe+dZRhRrkuKko7bnPtzMXjnpvaMv9Qk
RQAfi8v0bb/E+tdFN5AUnVPUcLO8oJCElj7cobL4C7kPfn9RVN941ncPmt3OHylkjyi2Gc10Uqr2
oFG5O3OcWXRfuGHplK5nrqxReJ7YTkFSTPZboTrD2Rrn/uJ2nXKwKG7WoZw4woDFkAKjWxDCMDnG
JHh8B5j7/rSEW/4lwmK+lmkfg5VvuhRP1Tw5Er7biyohYZAg+fOG/oenJjmlMRVBpWjz2VswyNJy
S8ERG7u5oldUwPm6dr5/kOzNKuUS6MeQhIH4bU6uJUsHHLfxoMotdMjaVJ+DDu1NCoXlEXx7NxTd
HsBlSAnywFt/QLF0M64P3G89EDCsqKzGzxIRBjH179eex3xABPXQdgcfIEtP61CxGwlTYEUZ9KJw
rw4ttWDEH+aMxWN8Mbwi/M/9Wby9T2VAwIomxAMEIbbQC2Wi2KaDWwm0KUrbk2ZW3gV4c/40tEr1
VkQLxupTii1ImlV/J16rnx01rQ5u1J0FRBRwHzDWaD9slVu8ArggJldZgBKDE7SJUQXLZNYnSyTz
Oy/0pLGGWR4E3fmqHJ3khNTVufi20BbM5qApYvgYIGGYnEM0iL4smtPRgAElcX+Wd0NRoUJvGFYH
edn6qzZYDc14emRB1KrRtevy6DK6+vCus9r89YcNcB0pKipJTjcd+qQwRtMoFUKNjXQ+WtyLgpKS
X5XtUb3jJsUl+5FadoB50XXmCbceVVSkEqMUZijA8NpSo8y61siU+9boeb9tq5low6Kc2kq4AmpS
R8+ivUkFji01unhKUJlYh2/IiGw1jPKgRfP3NA4Kwq21qvtaHQ4HlZ2duxZcKagH2SLgENic4IuT
xk1hDXmwGKMKb6ytP+chElVV2JYPWmHk1/vrZW8/UDol+7PBtVB7WQ/NGKiS2Bl2SNh31/ih495a
1dhsIfhDG00rilMap83B0SMHsbl00QL/X9DNpZvMxYIVK0En7IsKnoH5/Bk6t32tyszB6dOIL17m
aHg+mHr24/6Ad2NTzwJ4AXoanOR6wK424WaoLzxXpt54s5RqfyIztHy1M2K/LYe/Mq/UnobJPkLt
7S0iasdSDRfBVsAm68DeXJaukuAwpfZL9DDz9v0K5TbyOa6OcKC7ocjW/lyTUq9pHYrSVo7raplD
JNA+LoXqfK5GB6ryoIYH8PC9SIYHUJa3iVTs3wyKSZswO7azAGBd4i/dopzFBCoznTC2fv2HgyoK
4Z1kDzjiZmeUFAZTW+W4QSK0fJyLFM88Ly8+NU2rXI0arjKXpEIboJ2+3o+8d3NRjKTjQngHvtwm
AbYTgT6hsDjpsHAOdC81Lk2rdo/ujFns0E5zfHIS99vYxFUr/aptWPGWe5Cq7u1UWubwqjgWuLU3
45/DJJN1kyzozdR7HPQYkT6cwPwmL//SpE0gzZwjPbebJxTnroSZSEVA3qHbvhRO9cUY1TMxE0if
eHcOH1H9cQ8KantbEioKwkWyjmFvJRb6AhPguPMyjtdhel+afE93nsILt+VPJ7TqxW96p3432whZ
HEzq3sUCNw8mFy0d7rDN+hXliIhRW+AGN+oYjpt9Is5Tl0UPlpW139K+dv9yvQi/+NYtZr/DCUw5
+AV7Bz6vRwR8pbAHWcl6r/ZD1sSIj2aBzSXn83wGIhIPaSBUqjdpaR5R/fd2rLxByd7BUlPaX8dL
cpsOqkI8K7Vy3529JdAaO73EXpsf7Ni9oUH64dFPdYhtuwmVtpPTJZVB2uNJN9LKtSHwh91Dbpfz
WXSLebCObofG+SrVO+mbUV3c9vJts9WWMIqyAL/XT1HbDU+9SqKZA+Z5dUIHBoOSjDyLaI5s85Fc
Snx5ZpcFRVoPV6Gy2UHJ4ynd4ox4cPjIG3h9WRKLP+hHyxtze+55+KlSDMZ0sFOS6YfeZWNzMocE
2am2E8vnmY7e32LKJ7/zhuSS2NbwcaxK+6TTx7gUQlQHp+HtOcSPkQKpHIlwLrdowlxVHLNfMs5h
Jcm/VKUlMml3bD7YgnLVKSzq7ms01GV0kDTsxqXCgtKwC9hg2+gddLr+/ZhmgTHavydFSc5gD5y3
g0UpnNf2HBSDZXy+P/l7Kwr6Bn4EUv3vBmnv0fwyi6bKAlNoOQxBkV2cVKjPs4GVxr8Ixa2GUh6n
AO+k9b5cxBDxP+Uzt0AbL9YfG/mqsfEwaY+sp273pQ5YgwXMjS2R/Zsjp+vi3hqkjaUw9eo0ZjDc
e3LcoIki9QHU2VErY28W5a0FxAZMKLjN9dDaxMa4NW/YLaX1PnbbyucuLy9uHy+P9ydxb2Q8FFgd
Eql5c1/NZWK4imBkuY0hIHlsfVqaIjpNGCF+7nNRHkDp5C/f7k2WBW2zP5C67Ucz9TlSnMpJA1tr
msvoKN37xm31A2Tk3vyBe5Fq/5LBvu3Oa3pFjb+o0wBN0/FE5cM+WxmtroEz53x/AvcG9DKU/Ckv
qotlYvZl3BPKrTINS+EwvSLgPf6Lrcw7iiYkWH546pscfOIq1CJ8b5ALy6Y3Xtm7z2GLpqg1TuEv
p4TYXPdVfbo/tJ21IR1GpOYK5xbbeT20qCsLles+Ceii/R2GlG6KBaP7BPtKpIDVo07vzkz+0dgG
WcqjH1GZdbgQPSq3Aq8BMLTpLl1sTx+gR73O8gzpaNBkfwphZPs0K7YLsPX0wowbogxFPbYnJQ0r
v2nr9OcUK9M7UKZHHYmdtQgpgboCmSg7bVsLQ3/PJaIh1+LU+rC/LN+OY8SU00Oxkb1QXHgUFqhn
cvttjql6arMo6/lgWNC2AZ4P3WUuuWzAjhz1sG71eJhHEhToVOQqZLubF5MR48crOHSDXITqCecS
7beGqXN5ChOpqZJLoxjMCYJ48tRrJArdR/ckv5YDHtyisIe/7q/VvaFLXILKMuVptW09mTDMhaW0
CaLsSvJeW/LwmUMPZSI1OgJA7lyrDi1SupW0KqUK4nqddvhe2VjNJwFWKfnJcJr2ktUDkOs4aUeE
ibTwXGXe8vDaAXL7AA4Aa4TeAFpm66ixThvPVTMIV23infVpaE/ZxIFgpUl68ES93fcGjXQAYjDe
6QRvPR7A8zu1miVJUEwiPyVdM56BrGHVgl+y72Gffr4/tNuND35PVlYp9jHI7TsNajA4MbzYAbu1
8TdqvcUZyqByvR/ldoUgmOTwVmJz0GLewjmGbLJz2OxxMPXCCHBxb1DI6nDYwfvl4ODcGxDkVR5m
KFXdqrWLEpm5Erv5gIxdAfYGNVlQ5g/uD0ju5vVVSgSqwvh/sApZzesVgeIobcExnoISIaqPauul
F9tCbarlbXjN+M9OTqSUH7tmdl+/QCTSEylDRCVpOW2eKVDNHWyq8WLmBsbJpfeGS2d083/LJcUt
oszmg7W/syDJhiTJQXZQ4B6sR4rnUthZPfHCtpjBUGH9XKhD9OjpzXy1c0i8Bx/wdovzeCDTo/+q
SW0Y+cJ4canndY+qUEGG3KVNeK3h6yJxuuh+mLTWE80q88lIhvQgadkLCkGVM4yXPdJicgG/CDpm
Bpn5NE0BVPnyrGeDc3Y6LK40e1De2npUfUywNTtILHZ2Bejg/wWVU/8iqKq3YCQAQNAJtUO/ahb3
DU0o7Oz7PPp0f73ujo80HXV/dsYNH7nP8laMNesVX9z5l6YJbDPcRCkviT4rQVewlMrKeTV1jHcg
LES2PLVoxF03n9JESqia4nwKMguyCl23OZgQI4eKlOLGPVju648Z4pGi4SIgH/Kbr1gPi4dnVjkF
qTM3PqlOfzbRnvSFkzqX+xO6cwDwtPsj/0ffi7to/e3CUOnGaqinoKN382ZBYOHchgZcozRNNe0B
BRzlGmpq+VwZIjyIvXPE0d6T3TDKMBRFNusGafV0aLxFcN+Jz13vze+nxky/3B/gzuLEQhnaMapM
5BrbcghZk1Zi3yqCITaksOKQXLne6yBL5ubgXbKzOMGM0bOUBxu6A5t0xkuybK48Tk+3pDvfZuNC
RVItnwqLfl9ep91/lGLMD4LujA+VA0p48hzVuHDXH3BWlYXSTCIC25u8U1zmaoDSeveQOqI73Z9K
+T3WlwU0bjjisNMpvyCtsA5lW12oeQKmPysy+akAhPNNiFKfqOIVQUrh/6CytBsP2CZIHMBHVD/W
8WYQF7VoyYfM2XKfinxKnuM8qtNTNUXFr8YbioOAtwuSAdKblepsPJq3HafOjRsxacsYaC3mKFEz
9m+SbuoPbqKdKOjNSYCRFAJCE2M9rDheMkNvlCFgwcJrBgbxhD9ReXAo70weRRt4jEBxWJXbgtEy
Gt2gcasGY2wIg4xajNdQRNk3pR2SN4vWhgdVgJ1hSZ6UFImgPsU9ux5WZYkqoak7BF5lqtfaGZVz
fEywv91jpK00IhAll3G2UOXF1bPGs5ch6K0u+RC1ffiktHPCySw0ysmD8wEtk/bgi+3NJeITpClI
OMmn5XpoSaIM5CvWAKapcH+h+Jv7EeSYh3hGcDsdpyOtm9s9zQuMuqOU5oQbsIVqdl4D6asuRnyg
Chxy4qR5ak0WDNXbIxjvzlejvwKSinobjMwt6mceUm/p+pIlX47NU5Ma2jWLeZLcPzl2BsQuBg4m
VZ0Z02bJL1aqtK7GgKYwzz/oadufU7PCXDA+klS9jQReBKw1bHpgMub2zKBZFTt9WpGLuGr73uxU
64tXFIt+SkTjxQfDuiVVSkbPn6+ERDJH8Ob2RGRrTDDNm4IhiasRFfBSYvSXxHVOaFrwvFrosjwM
UTGPV4ucBrmfObHQjSpTtfSLYh6yk90NWDj0i2J1fub11Ve9Hd3Piu1Eb+fYHH+TuHog9RoE0B5m
aszGKRe6sQT3v9DtvoIFSIUBnQwpmLGFiYxQGzIjSvogiSjYnOKpqL5m9I2iU4FUyQl9dXhYnjjY
WLfCB+TklIegFaDLyprf3F4eR25XxHUfjHC8vk3hoiB4PFqLdq6HYe6vySDsiyn9dS+tgHpuz6Hx
j+K0tX1astj0Ds6w242O4jaPR4nhQF5969U9xVHeCVoMyI53yZuOp/J5jnKcq8asf5MlTnRw4ezF
oykNbITeOItW7s4XmbOJzXumpT3ZV2HpfoEk7tlroODGgCdPA85ZB5fC7W6nzo0XOc8STpibG7Ub
6avkFYll4iQNYIeWLVhmR+nyXhR5VtKypenOWb0eFQag4LRBYwZjmXrXCgvcCz2p9mDF3u50KUkk
tQy5sUlINtnBuLRaFWEvG0S6m5wpvLUfzbDJTiqb8NXwEBmKJBWpZjrBWxBBOoNmz72G/B9jMRyn
C/GzcDBjJSefHuywiv5zfzPuDQ2RCqSXkLmUoujrCaxRW4PMRGJcm5Prt+iRpye9rFAsM+z89+tj
yUyE5Uf1nprNOlan1AMLBqGquTPjN1x/4ZnqU/Y8KnN55C+1c8iwIEhWpWsTmcJmXO00lZwEEa83
dVAflMlzTqEeV6caFNJjM1uTr/NOP98foBzAOmtFyoTkGBVqLgaQ5esBhlozeb0qz+ipGUArJvHn
IhOD9BFwP89ohD3W4ehcunnUvt+PLP/P28gINgMsAulH13ezQicv8pYl5zMOzaDW6KshPMIFINxf
9+PsLRfSY3S6JCkNebz1CN3ccYZEEAedzTQoaCSe8tqtn01RTweTuXdgoTJEHC5XHqebUHQQZqHM
IbJmbL5Tio7cpU5RMUjd9o2difHH/ZHtfDtySVRiZLpnACBcj2yZsgSzWPk6LS0No1AgmkPi1c3/
kXZeu44b6dq+IgLM4ZSipBU65/YJYW/bxZyL6er3U32w/xYXIWL5B2YMAz3TpWKlL7whHNfVeFgG
/IiTRAbhaK1HIms7e1VFXuQdHHtmvIn5gGcYZtnlBBJizWFJWgVqESlgAcsctB/0CKtw9pr5en/C
O0t5M+rm+1qFWNZ1otJgIf2DQWGxPBtCzKcmkEdyLvsTVPVnpRTKtrn9tkxaa/WFS23WRXqZbXcB
y1JT1JC8wXimT89+bhxZW6i/dHMkVFcBjWKlt+1sgZJeXM8Ichjo/uU6utCiE+/iaX09IJsnlVak
CqlIEbZKpMU86ejGpjxzgfgxFJn3qVi9+NJZ0jzqb/1KerczosBHtZsACitE9Zl/e8KRLojXoQYi
4/Z++d5JCvk4itgGO5zW74x51v4elm6IzN7rn5CBrj9ZUz6sJy6H/FM6rslHM3b/Fokdn4gx+n9p
s1J4LZwlCnwhjxqNe+cJEh3ZGT1v3L02RdBYTOgSNryZZrIqYSm0wIsOXGUNvihCuLk+C1mtZ1r6
2sET+nK3UV3mMtS5iGl6bHfb5A7OkHse8lV6ky5h6+fNR73SYQJTq08/GOviG48Spo84GPjliaIS
o8hLVEOxftgCGMbRAi2yUPcdFte9rEMbPJPYF+E6xvGrL0eGUhQ+VJxpIG0Vqt1Bj9155rbKFq2C
v+uNTaR1k/ve0eq2D/Pecl99XTCiShHBhYCL2eqO61rbodkieVAHZ4rSNHAvJb4ZYWp2xsP9m+nl
1mEoWqpo94AmZ/Ns9nkszcyu2Drl4NmXwVzzf3Kt8t9j0tufmxGenzPAAdX1/Aid//LNYWTuKPpy
1E0om9yObAmrbRG8naOlWedTkM/xm7rkjUviCYWDKm+6z/enujsgDkt0rSl2gVa9HZCgtV2CVEXJ
vtc+e7D3wqLO6lPZzeYlScEF3x9PvWK3V4iPbijNK/oTKnndfFphG9KOG27iEgf0p7SzpqfAQIJn
we4pQqGp+FyD47jWY7OG9tr9+erRbU+V0i1+AM2RTQ4rzKKVtAPJ/FyblrJIqdeGVulzewXdcMqh
dlxgl1Vvs1QOZ8NsjwBrOyf05gdsX9qp1Yxy8oZoaOnf0RkBPjKU45vemY84Ti+fH8IJulb8XrCs
NJ5vV3Y2ci8og0pGOF33ESqQCJv6wxEIYW9C3HYcSIqI6MJuN+w0OW4ztjJqXbr18cJFs8QSE3js
fk73F29nq6qmJ10JAhWlrn47oZQ/bAxbykjPsUmNDTsPqwl9wmYp9VOiHcpI7U0NFiEhAzMj2tsE
ZGPVzY3T6DJyclE9+BoXaTLU69sGkObB1F4qUlNbId9AU5cWIE5Um30x5FotwZVQUKR8ohN30b4O
80Xz/qKbFawh/r/OBaflpbouJhT/c4LuzntfJkh2xKlEXQighCHPFJfrz/kSu28aQfh/cAXvbSkK
BnSFeVQpjKsv9tv7T7ONElAxSJSMQVp2JANhWZv1wSu2UyghLsQVDIo/IEBq07fDzKMvgtYwWei6
6S9dX+NHp1HDbboMM96qwgnObOQFe5yZI6v7Jx+d3CdIWt3BsuzsOH4IsQMVNjKA7ZPTLhBvJQp1
US2LAFfVdHVCFNvcE7msBUNReK/ObnjeXL4u4T+x6raPmuD81pSZmKI5SeWj549UKMeRMpsTawdz
27mIoQqAOOeWIFHcNjj0sgaGt0xjVLkWjgOwwh7XrMwiLEWGCDJhCotAHx/aNVkjq0yPsJY7h4vK
NuU3xlZp3GbDSxfybFr79FdSoT/5hfVXicnOt7E7PFs7m5b8Ddgjh4va7xaA3aLIUulpjGZz1Vhn
OeTNlzVu0wMZgN35AC2nrIxPEj3g2z3rtIWdkIyOUTeX61O2TtM5KVKDMqnWHKzcTnRCcQbxCxgu
wLq3oVfrBVVJz2WMHDcpv8q1r56KOLA+GWZuhmODBVWVGnNYDvbry1DAuqmdUIgyANcFm/Pvaewo
MOZjVBatEUGyIcRt6+y8JIN1ECfsXgKwPpQyDAAeLvzbD4qUMRpLDr2+bgjai26U4lpWWX2e8+Tz
UDv5h9ExhzdmOpTR6K55KAO/vkqSoYOvvXcHEE1DKYedDDpycxkZ0vdbvy6mqF4QxAuLtafDpBvF
/D2pbCDSyYJm2P2Hbid/AP8MYxjeJN1ca3M27MV0izWjjRu0Q0qPf7QwoHK9Z3/BTmfGaeykxWhE
3R9075iohaX1jboqmfLt914gD0rTkXxv0qawcGftk7XU2Yf7o+wdEwJqtYGIwOCO347iZVbq2B1u
d9YgnHMcj3WIYl37bjbrI0757ldk3/COUCkCynA7VCCWTOLgNUY4GqOZaMSQalM51mc0IP8Z5nL8
Wuj2Uc6/Nz8eLLAT7Bifx+t2ULs0HOnW9RQhxTGzKWVfR7p0zXd4WRxZLexNkMq2zu5UbYVtp67o
1tickoUrxxgT/9F1hjT91CIY7Xy1ZvVKiRpxXMeciqNe0N6ZAG9KHYArjddjE1pO62LbA9IKUaMj
Ry+I3aNm7OVFpsZ0BkV4pMlxNN4mbI+NeLaajPHSZsgivR2Tc9F29UVfAv8iRutIRGxvFeGvgB3k
H2o5b1dRKQiNcqnHSAO19h1rPRyxZWzLMy7g6UFb5GiszTa1Zgj/OW0w2jCTeZ4WJ3iqFgpg9ZIc
ofJ3h6I6TDMZXSqahrfTEoPVIgpJy99qSufrIIf0lIylfp419/WsPXq6YDTos6lUeluJyMdAm2qT
vVlrXXBF0c6/mh19/4Djcbl/pexdXCjgYISo0G50Em5nxQPkV445jhHUKds4V3zPUfEOjm7lvU1I
EsBuR5AJuPXm6krylNq67ROV2m760dYKlzaCkz01ni165IPXo/O9t1zKpBX2IykrFKfbifmYwiNR
I4DIEqFddFfal7bCdy2epXlQ8NgdSiEaMGfdoYbQyxWVucYEuvpSnXPMQb+wMSSlACc7GGpvucDj
0hOhKkrCuPmMXeyb+P2mYxTEY/9YkdJ91rRDb4LdCYEed3lGafNu4Ulocq1+gnBQVMObuGZuidGV
O8o6TOsmP3jT9u5hcGX/N9ZmnQartvzMA7KAvkBxhbzkP3va7P85FFA5NT3xogwy2X/Y9TTo0FUA
UE6ZUwWJv6ViRdYMrcy4oqho1P+URgdnSwx+fBAV7H7HX8RbRWUGYHM7jFMUmawmNj2c5ix7NAph
P/nC5hDLeG2j+yd5dzCYVwqdoVDHm2elA9RVi6UhJxh7Ow6txkmelqHTlqttcMuH/2E0EADIUaJK
hP327dQMJKv0Mc9+AU/qd248YQYyW0+iOFTr2psX385UGSRybtstHxuZZ2iw6iJX6FR+/MV7wADk
azLW2gHQeC81IPcghSRFx6dnE364a9u5VcoXbHCz+q7NaAl4tZkrxev0PA6DHlazVpzWufh+/2Ma
e7ejCpFxZUTlhlN3+zWFG2h5OZFloZ+9PrsTht61s9TXTI5Iu0vNuRalPX9omzH9gWJS/NyZWbqe
UOnOz3VS91c3E9YfeixL903hJtU/0hqXf+//yN11UC0B7nDEQbabGd3xJjMC3r9An5zPWTKBpy00
8XcwZkdeJXufg6YMsAogkqoFcfs5nAoqauvxKFVxgCgt98PF7RdU/U3ADhh3HdGo96amsCxEukAR
AJnejjdURspTMvO05wv6YZWbfbeV9nk9+P8lCYRDSM9M5Z6oXN4OxdFN6E0yNbfNcGDA86n7jor2
6J7SBveQ0+vXTD0VPgJAELq26ZeoIXd0i8G+coQfDUEvospMkQ8s0Tm4P9TemoF7U3kXMBUQprcT
G0cvEfZEcXhUHXth4lU9V/ZCJi1yDLSDsfjj/oB7i0ZBk6oBAC0Shs19N9rt4FtpJtErs7VHUZiI
QFdjsnJIh/jgkdp7dhGbQ9eAwoFKTW4nRzLv1YvNWPVoj5/y3B20iHRw9A7Wa2cc1WKFLAZpkVbU
5l3yzH6pSgRqI2eykkenXNpzEbflz/tfbncUQADgbsizXrRW4fCUIwbDEkXAvq8vY52YjyI1p+D6
/zfOZq9TwQGLyBMYgcWaw8WfG7BaSXpQ8HzpE0HLH+GzX3ucDu4238AeMR0NDF+jxrSS5ckt6tkI
66bgWhrbIv+hD2n957TUnXyw6sIgGZEJ/HobGMmf2FiZ1llfnP7R0IWWRCVNZhlWaeFxvZne8EdX
GYYW6laSfh7SqjCjuKkoLnQGEqbvxi6v1DW4WGM4xpW1niTM2ZwyQ2Y/+j2pxLmr8/VLtxRdfBAK
7hw4RfBDF4aEhKrZpsQzOT1EyRHL3rhCFdcv0+VzVwv/QZ+CNLR6o7+8fjUJB9k3vwDk2wZCHld2
0KAAEfVOHHxcrM5+BHVhHcXtO/EglTmotETS1MO2hQezb8tsbNRL33Uwz0xg/gRreoQVx3DRGgKZ
gazoYKfu3CWKRkHbmfoj6d3mAVjpJ67WwLfUEfF4mLI5/9Q3pRFCCLAPlm3v8CnhSto9SCAQhN5e
JbKgqILZ9cBuzR3qX2X+3aIbfBDK7I2iWgBKiFPR99Tm+S3AbTRzNDVR0aprde0HUNIpCyeK49H9
PbFXZ1RRCw17pd7NG3o7jhMMud2b/oDmdCr1yPVn8WEsMC8/VVXq/k/bT5Bf2q4X09upq4bPeLQv
f2Wuqxln28ixN7n/e/amTfRGVQdvI4gHmzNhzF29xgldu9jOlnAVhvnQS1N/fdHBRfwNoJYiUkCI
u510O+mzHq+YoPsUw35iMFQ9oCebz2GMjehBnL13HNQ6kj5QFYNKfDtWPou86C2tj4xe84y3pvA8
gItjptUnGx3b/FOQaX4RovQ3/3X/W6q/edNrdqmecsHQTOGd2MSkS190vYGRbZQ4OsYiy1Bgs4Mn
z3sjEO4JGvpysHh7h5AWKIxaj3Yo3PjbqSaO5tuaNhJBFGYeap7moaOMkH/jms3Bvt2dG7GlYutT
iNsqLBTYWtv55AxRPdjDozcV7il2kvE6uo18dJTg8f1vuTs1QLvIvoEVoMtxO7WOgjBBLfeL3Y/x
c1JrFq45gfFkJcZRf2NvarSUlf859SMANLdDjQgTDSMyAZE328nDQk54ShovvXh9PHzTGP8gZNm9
AkBoIe5N8AeJV/2g364aAr8JSVMoDyX9nVM5Sj8Ih3l+buZqFeFU9vPXarWX/3E8jPlCS87ZlQat
+OhaeXV0Wva+8++/ZXMyqc/1tqAOH418G8TwoWqiEOygf5KI//BkcN8BcPkllLCFfiSJNbbuCGsG
iTaJCVhlANvM+kvbzfb5/u7Zu9UQ/1WHUDl+bV96Q58yVNHIgJNFy0+5aU5vKL3qP+6PstdFBx+t
1BcoqCgg1GYhfbvrZ23m8uxqzz1nk7FcrNRvI2D+kItdf3rjWFn9JqkA5PWts3DDxnIeLl0uPbgL
lFquQLzrL1XsOI8DWfNBFP4L5L69ksDHAgxG5ZM9vnmmTdQSK2TFJBSybvinXjPvra0vy3ytOMfX
pukxQy5zrx+vppl3X4DhBz8S28ovmO5mf6aNZZQnZ/H7JuqaqTpYpb29R+uSJNJgkUglbz9f1aAP
ZFD5BoHaeempnWL/AWim80cPrfbgPtk75EoQgDSBlw545O1YXSbReZgXGaXjNH/OMSQ5VX4cYwem
rWGbpvbH+3tjZ26wmQANoz8A7+3FGedZXQnXqN6OnajPQztztJ2MEC4yrNnPD+4UleZs1hlhaNjc
3Cn0aLdUUxs512n0oRplsW+HrkQ7vbInL5zapnoLqNe8pLn+05yn/iCX2J2nUnCj6M77vsXjeH0N
PbSAfURNcopsM8uufg6wXh/9I4WFX7HIi0kCNuR1VYYT23ZwBTFpsYyWU11Z6UO7SDOsvEaGQYaJ
sTb43smI++mj0LhPtCnFWcBaXm3bxMj0KyH1ou0G4Wp7d8egnJKBPpeUgYHEmPunlH117hG4ONix
+9MlPQOdoUwntg67np+1QO4puY6rob13KuF8guHlPwUT5ih60uXhui5eVCIUH3rW4p39LD56HnaC
KcKo//sNW1CrDzuD3AOx+Mbsux+zTgPaxVLkM2oG1dM0p8HHPivz1wf8BKI0ojk2JDXbs9rHQaKV
JVCRsR+nED0N8zmGynQwys6NoHgLtKcoHCiLltsbQSDBOhQuoxh4NnwRSVZnp9YevHfrtOjnOKEq
c7CiO68SzF7VQqWOpXr7tyPqetrLuNf5mHayrGEZdHodmklg//P6u+f3cTYBDYTABKtk6o50O5rL
NJfxuW1A2Uzl1B5ofO1OyQTRg1UJmeA2Am2StRhXT7JUbT2dDbT3LnabHlU393Yh6qpox7AVsRDZ
FJNcC23KJmOppE1cL8xYBbv2fJZL10YJV+1DubhHTKu9m404lwIdLGlEHzaD+m6NFqf8Vb2tqyd9
Qa56cLAawyIhObi9d7eiKhIAbVZO7JtX2liBSAwDPSq3Rum8wijZCFef6w1wXBGJqu8//4cdogSI
LMgmoPk3O3HyUYkWM/GR1VrQy7OVTqnmia9uX+TX/zIUsRgZCijjLd/KWFZfW1T/zejzHFbvUket
n/lnr7aOaNl7K4ZBFTrq/JeytHokf4ur7Q6deENTl1Vbt99ku4o/MOxw3kyVEX+5P6u9fa9Cd8UA
R35k+96StA+enFTrSM/8LxCki28aygQH+2J3QpS8SGORfiNJv53QoGvwSAYePCp22gXvjjac8q55
mCr96LXZ24JQRwAqo+SAOuNmRwg8SGbD5x1vCikuKKlrD0WX5V9WS3YXRLjig4tj70gDCWBSSqGG
z3g7tQ6iucCLgGTAntuokXrwPhHzHPqUOM5pYiUY8q7xX/dXbe97sl72L8YTAcvmnLmZ1jQzDigR
Pmn+F0j8E97fsnmOJ/TS7w+1F5D9NtQ2AyFZztu8ocSq+0k5X9Ik1d4Vtac1oYtr5skbnPLt7FVA
Ibnuguj+4HuLybuJUCmxA+Xxzb5Zmyy1G42ijnIGekt6+b5wOj3SzWV9m5rJkcX63mEAwAWRQJV2
gLDfrqWJGyKarxPIb1uHCWQ780Xr9deLNuGhRiqniGPclNvob4hHovZJGyIpEuPR8Bssa/JD0aa9
fcl+VMJz1B2Ajd3OJYlRaMLZi325ygU8zrKcsaiuwqFzzIuVW3h2JAhP31+v3Q8ISI2uCBAnALK3
g+ZmaWaipyYITC+/NgMmE7A+jhppe6NwBbPtqT+C8Njsihh5D8tNC5oYc9kAGcA9Zhni8nx/Lntn
jHAVRRIA5qTFam/+dgnPKwRbZ2TjZyhwfk+zag7h7Swi9HL3vwRUioMGDZSXxXgBgkVav5AuxQuv
8Z1L5tQl5Bn/iNi1d5qIRbkZLTjKBCC3M1KG7VkidThA2jCgo26rQMApr02Zl4+eV4uD07tXHyIK
AB2jgAmMuXnHaN3pgCygR+KKDB4zXYNroaXuG1tbk/MUg9S31sa5tGumhUPuVnjR2fF1NZcjm/i9
mdNVVuYdCMDRLrqd+TCNk1l4E3md7ci/LbvITiWwFrzNMJkwRGb/fP3eQa1M+YRgYAzw/3Y8fWni
uHRHxitq7S0BeH6KWz/95GdwAO4PtXcY6IIqmATyCC+t0tN48YMJ6loyd8FFBH3+dcIk9T8EP0hM
EWUhC0gguZmQURSJZcywnZrY1MLKyES0aD7Rqxb8B7oa7BvoauwcJW2yuUPqbkpA2aHelblDHGZO
XGPmHo9fimVaDlolO3ck/QJ65EB0EOncVtj7vKcUFiihsMRxL1bWV+FSNNMFDbQO6oLnn2jBHokQ
7g2K3CHpE5r8ynTgdm+MsUwL3xgmlBW07A8z862Huhvlyc+F9pdrrP01iKX1epQ97TsQhXSxyfq3
HfMGmMOEFvYUjVoKUwsJrVOdNc2JNO7PV+5HCkWK3KjYOLai4t1Ozx0xRE/ThDpbUvSnpQcRUNNd
/XR/lBcHWo3C08aqgUGi7XM7SpK3FbX6glFGOT25QGjeVbiAXIgMPyWj9mr5cjUcUguwy9ks5G63
w4nCmrqxSZuoTnz/qumyi7TRzjBeNazr/Zm9eHYgzBAXoC/F7cGDsI1BFnqVcT00URvM8skOyjXq
l6x8RkjrKCpXf9VNGYqhCPxpSaK5q2xibmelD6L0StG04BkmZRPROKHXuTlSrlrwEAPlDdFlaR8b
qtzhFMyvlulTw5MQom8KWYzi4u3wJcpdddqD8inRMjpTJWs/NaXijhKHRV3V0ubqlqMIZe/zGrRF
FVCfd2A750bvcAwrRRspK6NTD9f8UmvYdlppLC6vX0nqs+QijEbHcPPouCvvbe9YTeSt3nrtM5OL
xSVSbzpvOXgEXtwpfEoiB2QkqY4rv53bT6msqVxQHE2kB0LvKKLF/U+TZugcisbWPtbW4HyEf5F8
vT/DF2+PGvYXMEClkEBgb4dt+SndJIwmmo0aIYKFBy8V9fAfvqOalglFGz2a7VmfnFmQ97JPqnGo
rpajmZGf+kY4TCI4/4cJKTQAVxjl0a1frVg8LbBjJmTqXvPJKjmklNJchITuj7O3Cyk2AdbkpUMS
fXN9TQNl7qSwG7S70vLst9m/swxAoIzBUQNpbyTFwkOPjwlRx79dIiSEA40aSR3xsvgPPuiUsM0C
/c2YOc1r3xh2A40q1giEg0KH3g4lePO0yaMs4jTpFNbjpF/9deYh7e3i8f7327n+6YFAaGdTQIbZ
8inZAumIPnkVidqVbdgvhZ69NQnwHnP0htNT4/nNz9cPSWMAaJdS933Rjcf7zUqZIPam/ZSeUyyU
wqyf19DAF/ta+f5RS3zvSP8+3iZMmIuYxRxx/nSkwWPdDNopm83l0ZexhR5DklybNj/SMFK7Yfsi
UMdg8xu8eC8cSCqea6fX2yoytao6UxDXTwXllOd59l0lsF2GU6F7RJm+OFmzax4cv5dzhjWq7EFI
IKG6e5s5e6nTuU3HNVahJPZYiNWKpgGGxyiK4bOeT+2jZ3Je7i/syxOiqKoUGUiSYc1txe0CE5xK
O6LCwD8tOhGV9jSTSYQmMhCvvsnYsvyHggYaSgx3e0JkTXzGhqatWszOt36cl3B24vJz2XnNwQn5
JWJ/u5QIfcIkoXEHrgLW8e1YmeMW2srMwF+uQ4qVRO9nYaXV+c9irmr4fxgBn9q+FMNJzkb/FnA5
L24O0czkwRLpTzfOUU7wbYCwB7ffy2eDtJrYkNsCoou/Pb14qbdlbrt8Bs3KPmeU5046Vipf76/r
yzuCXhNwCISrKRIgGXX7AfCDHIrEJ7rJdBNKeKo5ofDG4IvMmx/mNPgH/cO9STEgmTq1AkDSapv9
Vi5YF7ezW2qcke8O9qWD7d2+1xPfPdIu3JuWosvC7ESp5EV9cx7tamXjtFCNW3TFhqTIQ1ClIqyA
+L7rpXZU0/8VcW53Emk8GtzAgdi6m12LapNO0Y1d62eJeJzFXL8LyAe/DBo0GzwZG/uLt8QwBVHI
6t/GMpA/czfoozgP6u9Z5bvP/SD8Z32sSOWsoJ0emzaxMcnNxKeiMVL6Vu0h7EZt7xc/Gl9cVZVF
wmFL8/BicmXLTjvItkPlhVqQ6x/b1SyeLDw13wXeoL+pnMX6sRhacJBV7q0QOAWFQSPwQ731dics
qGrN/mgRVg/2v3IWwbtgbatz6tvfOkC+R+XEveEAF8GxpdWoUMq3w1lVGsR6l/bRggHR35XmzA8S
cwt0Hiw/lKV9VNXZuS9/SZV5XJYEMNtaflq5djWMWocIhzm+S4bOCCmb2o+NPx1pCe+8BwylMjyi
f/KuzZnS7WTQczxwwJ1243rxW9mcK5384Em0HODC6v2oF2l6UNJ/WbdCzQv/DF4iNMyoGG3uzq7G
UbbLIQCsGKaieJX1INqNeOrCrBDx10Rrlk+1Lusom+K4xdYy6Odnx1r8JuxsURxJp798lfk5qEWr
5q56IDb1zqqPC7+vzS7SJyl/ZNJGNd0v5zedMSWXjC7bz8Sb6+JSm1P6aalyebl/k+6cJd4qblCd
iittNrUDf7vagn6N4Vv3fdSJJf/RYKwRekmaPLaeJk5+mq1flkZOD03tHTUfdvYaqFwgpmoteKI3
CQa8QccYZtlHja95UetO4oOpi+QZ8ELx8f4kd4ei40Y/WxUrtxieAUI0LZQawZcKq+JyFXYoge6d
yhRo9/2hdk4sZR+lLuOr6ui2S1pLA2o+ohuR1PGdua5aNw08zQ7wTmNYynNvJkdp785J+m1IEFS3
S+hnFrZLSHlikezRKO0ACD4ZZmX8KxxXO00N4hGOnc2f7k9075v+v4kCTrgdtfXcJdO0uIuEv66R
cDuaRMOyvnFy6+iq2P2m6sDSBP6ldXU7lINFSipQ3oy6Iqgf0kAWb9ax0fChXlLtFCdTnB5EMXun
AhsRitvkpVxQm8k1idvoa4piaWLKNIzrqn4MxvSf1Ey7D9Cflyevd4J3KCAcMXt2Ig2qF0BJkf+A
i2xtomT0DfreSrsuimXuXvW87E7oab0+cYSRRlFGgYNUa31z9y5tKS2XzDsSevNnXRXrW8swYqia
y3B+9S7Bq4/WKUUvE3zfZj5939SrGMms3Bg/SYT42miacIZA4/YIBbRzkxILMS16e9CRtz18ezFM
qBMGB8CyZH+ajax97iTUP7SAtP7JRzzrWzJO1VNlV/mbTAKzuz/Xl1go1bJifGpeJMncALf7dPW9
0at+YRUkBCmodH+PI4W9Vqvta2dRuzES1z8LwqKwGtzgSux+ZFu4c1SgUpLFEpvwG14oiWX6Mg8p
Ru12ORUXN7On91MbgE+ez2kZFA/3Z7yzW38VMiGac1RASN5OGPHzfo5z7hyEK5LnonaTr6Ps04NR
dg4jo0DSIoVzyL03D0UhjcQjEmFOGAb/HPXcDQOrbN8GXtM859gcfCKUaQgG16OLZ29LEenBNecy
QO1qG+3N/pJMnU5dQBjOQ9I1flRltJZEmk0Pfdpr9NgMM5pXq754/lx8u/959xYTmjHNLdVfo6Z5
+3nNLC/ixqZMkBnWypXj/WiJky/I1v6ra4l5cOftXOiK7M59B3aR6HazmCB77KRKuRRWts0c1n3V
P5lVnr5baQQcHJWXS0oXnlHowJhEY1tibO0HXTa2KLAFU7x8TFwnPpUYZ4Sg+JwrQu1NJNIYm9SY
H3L/m76EQxNLA16iBoJQEDDUzZq2sehlIpo+8hyBrV+eOOnZlFrHRYvrdxHqi2k/eOvknAu/8/3z
4vXFpSe/yS95ndihPrRdFmYy98xwtpI+Gu1p+PPgR6pvfZvhgP6lXIHtOUVEYqTblfddkdXphGpo
N4vl2VzVSyTzOpTDXCF+5Q9vVvcTLf4ogJyZhPrsOg+p1R0RaF9GFvwMCEDsPkoEdEdufwayEm4j
hET6qrbcx0Ebf4oe465ltIuLgebpOYvXo/Lpy00PTVvRRZQ2FUwc9ee/BaRiNetUxD0UJ/xnsrO2
zqMRFkhn6leQ64hABkO3ZNf7H/zl3icAtmnbAfOhk7ZN6wCZeVYhSbwlfiMnmpHiNI9u/L7PCueg
lvDSMsD1yFlJLpS8N82RzdrKhSMRlMhQxdpg41vUxuUa9rEVmKHRJNPTkCJBfsUNsiWjnsDGnMbK
nf9aO220zoGVIeyir47/1pddV540cI0/J7PDh0LzF/+b602uF61BG5/xGxZD2Fd6/74eC/8oV3y5
UCyQw1dDSUK1OzdPO3DfOi4ydqbMyIpshj0BldL+FXVSwJccyy+vXiPyFOII6l5K63BzG2KWzF/v
5V3kZbZw0cFsgo8rUodfOmfi2x0M9vKGAslGmkhvh9uXf7ndhk2eZc7SeRibF3rdvs1NK3Z+TvmE
ZT0aGqX/DiiMM4UaFrxDpBUaZpNOKbP44tFMzy7FpKSpl65ovpv0Ffuwrl0zCX29Tt6KMqVyLsck
ppaire8sWY4YLgRN8LVtoHGHlNawXYgn3/sA6DH5ssq1MUPdQ3L+EmdO8t6Lfflm8jVdRHVNUBS2
RdKtUV5YXnUCVtjXZ6BHDobFMYC/06RJx8GwHKe/hxH+13Kam2lJL2tSZU0oYNCKpzIvpBXmNXLl
p6CYdZhhCMIFz1i6iAx/7DQbL4PW+vJ5JMxLfnSAQPEqMAdhntsuQPPWEnr8wZpzo3lApgwbjMoo
Oo86mev/sTaoIL060wIZQRkGCDYFLPoStysE6tRMTJd6tvDSIBRYsZ+cUZTIJgfBuVgS79WhLBQk
FIR/oSQUjeF2PDxSXKMH8x2t1B5/9HbbnAeUlz5UE1ry93ffy6NFlkq2ipASWQC58e1QKP+LFppn
G5lTW15j30ievcUAeeXlyzMMlKNU/Ffv6/a9ocHHruL2U8/Ntu5jDYsFIApY7xI7GJguZrd+NzOZ
ymvO/+FNZVnxXz0KvCIijI3Fh2Kp7fJUU7RZT54bB/HX2p+nr7zXaR3mdIXjZ7vrjL/rpu3akBem
/S4HO/uQzjV1lCQVq/8OqWdS/nYU02OpZejHkXKZ86nL3VYPBzMNEmTtAueb11vih4O19pfW6Ko4
dNzSac6lKGYRrhBmvnVJKesTSJnmfypMSj/rWaX9HEZgc4hKTP63pEfqJuxS0T/S0S3WKK1k91Fk
mv4PAHSEu5sgztbQWyqidrUa301py28ov7lPRZ+b/ywjJiWRa6/pXwR5XXM2ZmxdwqbArff9mvgl
DZOs9T4mY9F/w5VopbSuxX15anq45c9lbvhfV2h24l3VJ7oTluzT5vMqkyn54MWWPaBw0GdrEZlC
r5wPcYly+Ckg9uLgIRjwVPjB/M0aEmc4aVY7/tC6Mu0haXXpQl3IbRHhRD+IMhbulHkkQZiV1Dfi
/GORK6dp24jluwmhJj2UFfJ1oTFSP73UVCm+SC0jh61wChlObmwvWSihAj2vMqinD3JetbMQdMcO
9vf2uVVS6YSzdM85uzA3Nvt74pgBEQYJNrtd82QMQfEGukjmnbqFPzgYbJukqME83lsiGOgw4CVv
D9MwQKJYpGPgeaoXp7mQ3sWP5RHy50VdUTU7lFUfL5Mq5TnW7TC05e0WOp9+MrIq0c6VL+Znak7x
2RHcu2FnBvPnWDjy2R3bHtHcwrensPB1LTsZldEewV1R/FCR7O+Hml+kvrMCZStt8C1gEwlBM50X
D8eJitjuiycLbaS95wQd+uRu6nyfBLa2dm8rLqDRoqMgJqdaH5BSydA4rdp5AGJgali8N0PXfJtx
e7cAUU0J4ApRTUlkBl3uhX0ju+whxqiBGlcz6OYJoMkQf2ycLLfOdW+WSRjPaWyc89LFZ6MfSnE2
klh+6MZe8L8uEnXlBEUf+pNfiwvoxXU84SC5VKF0Ru/fSU/b6hpYY1qcMy0wPnJTeNW5GObgfWf2
8x9lLGzFkIud9NrWYvjhpE3zwZdt8Odoaxzx/6XsvJbs1Ll2fUVUkcMpzNQ5u9s+oWy3LTJIIBBc
/X7mOtj1rbZrdf3HDkxASGOMNxX5yENfRDiarAh7/7scZpiepRz1bd6gqU/F6Dn6Wc319py7g/W1
7kV4G+EqZqNUU2LJnEDgWirbob62kgQfurrpiAT3pdtfVUVh5mvf1vFbr6S/kkGj2oux2EaR1Vsh
7YOtYvMVLHC6WJWpIIrUufOs/XgKUkv3eD3Wor8DV+qrnREbiXAyjuscT4u49zLhRtUNgnBWF/ja
+lwPVXRJZADlHb7S4Cttn+s4JSaJifaEd7Y+0l9hwVk363YlmraDR04EShZhuvON74Ff6EISuNS2
DgSC2pagoaGx+uUghb8iVotN9YQxU+Ds5jqQNGYFSY2pilQ97PK5Le5FR9XyqGOpvhWVjQu0IITw
BdCvi1OTu8vXDq9JC1sa073b9riFpx7z4i2rrTZ+M6VQFhXPKOoMWkTwxth2fZqbKb4tYqJfs9Wa
kp8bP/7JqIHIBkw4wq9T71RtZlt+8mIb/AD2Y1jkw27tNieCTpS7+PSW3kCOwSLyKVujXNxppyvc
zExIi1LCikUFV8czZdqGazJ+6dt4fJ+txl730OSHW3hnABJe6QTX7Sbdepdo2Xqpkqh/YStatrVL
xr46qNbCMErhBuEdgBuj925q1l908hH/tXS1N100cbBW2dY4+jedRaf2RWy2lwApy/oSeYLUUvLX
rTErO7VY18uqAplFRVxVu7mMwgcMXMonjUIyuApqnl5KE33W0qmxxIe0C8v2yHckHpU3x0GTdmqb
Ks7Eab4OfN0ml4Hw+yWbSxOa/VmAV6TLVDXdvpPAH1nRrbN30Y2meyMBdzSpjCLrWFQTyQEY1RQ/
StPlt/0Sy4awo8F+Czp3itLW88SDXghYRgHh+js+CHpDC8uSe98KGjcLi9X7NasmmlJfI99JDXYt
t24RK5ZoPTdPAi2ye8Rpqrmq5zwOriMnhy0pVn+wL8jG8IOsquoyqFLRRZ2bBaTKXp9hxW+tZVy+
V1NXj11+nrGZejPPOZlpOUxfEQ5pm9fLnCUGPpbx3EFShzg+kTg9QrPbcIHdfcrncrhDmx9+H7ol
UmSuEeCSnfOp1AEzGz2nnmJRXfqVV98LyxeU5Z4eotexFu6xXUqaqEC0XlaUodB3Oneb8sEl01dm
Y6X6Bm9aUN2U1siJd9Y0m8fIc1W8w4ImnvB0HcxTBATRZZNX5JB1RNz0gKwhF3ZMVTYHS3WFn1Vx
XmxXo7+o5rLd/OqnldO7XjSV6Nc9ET+FfZAxBqYZ7OYo2eU8si2NjcFxkeCJ5ZHI07Oa1y/rW5zJ
YZi4mNrIS2So4VAeq3zoi7QXW9LezCIUv8EsomgPu3/1Dpavx+AYNav93SxAvimeJkuwU07tvdN2
Uwv1a+UdN3zZw+zsZHiPJ0mbZ3LIJ7g60RLB+3arhnGjH0z2pWX1ieBT3Lwlqza0Ozcuyw7DcjiZ
j0PhRndz5PjfRJks5WkbhiW8RyKsm4Psk6I9dI20H9Y62NazeWV3Fy0F74Q8oIJ4lLLZWNZuM1xU
btB+t88GMxmhpPrBn9u4OBJg25nLdTadTq2+db5srZrYml1TXM54fAagFm7/xuDOn3GX6pYv9Yq7
ebps0TQR+0Y29KI8PpceYYo8tH4dP8zKIYrLOFMU7GAXb/G+0RB20qYMDBcfu/i3MjpQ0BFk94XP
0p5Tkl6s5mJxc/tn5W9yuNx06zyQpuHpfTX24WWNxd5wHJpmjHlIvXrMw5Dq0VZuuD0sqhJXFiUq
lUXOaxEjZtoXkRiaZ6u07JEDcWy/l2bu3XSQg/0D0W3ppnm+TjcqZ5nvFoPB1yWuVmOPHMAPykNQ
JMkpNPOGiomAWpWOMH/yQ7FMc5INihJZd4hKdvDllH+VFGrCU74ajIT5JevzjCxZv8n5TBJPnGl6
9ft1umsKZ+WsVAqDx1rn9nDZOwMnJtli5VeqTJ+seSfp+yyaYTFfLuVclJlPBPhAdeBYl5SpAdoq
Vv3WHAnd60lGlKX2iRNdeyzmg2rwSX2evC9KSfbCctPlO3xe4aaW9BtxIXW5umnvzU13n8sxLy76
bXblTRVjcvKyUXqX1z2wSpECsWwJWZdddebDFM5dvTltkoZem+v9ymc9Z2J2Go/OYIoR9zbbqtJw
XkGA9OL2eyhq28i0YxzX09mSptg1Ud9+sZuqytNa9sPdaNXRd+23/LUqFAGOQEatd0OFZCITgp3q
MJRJlaRwDKrX0qqGhwFUctrPtROZA4aqi3vYpnqqMg6nHNf7aEBB0oeLW2W04urQDGJlCCHcwk7n
2LA61BgsN4Mjtxlij3GWa8cxdIpnTYqfBYPMH8npZnbuiCF/tCxHd5mAZPPdiCrxkMbaOUbwg81r
Wm2lbh3Z29FxKVWpLocARcVrWZZUclGlg9exsq0pI84yeos3ph87N2iqNo1cDDDPLlviBrP3PE6Z
JOvlJih8HaUb/yvUwZ75RTK5VpOa3vUYfIjS8ted7mMg+HiwK5p3Ajs5RxV3nonWNXeRXiuCvnI7
vKexii9GVy9W1nG1dwJLBb7HAouO0Wu85uBXLl8ir39aj8OWREQwV0Hw3WaGnqT5oPKfcAxaQU1b
28VTVA+jtx9Cb3itnKhp08qfnesknDfeTet4XwqmDJicWbV1wpnIinfanX3vyIYur6Oze0IqV8f+
xdQgIJbSaOqBJc530jTUTraXF/nJxEtpZ5UMCpUNwRJUO7wsnHe0C9b5lQiH9et49a7OvVgfsM/t
Hr0+EGSHru46wKop5Za6aNm/oZXl8KhHH+q005CBwFHR9UXWiyperjx2qeoqnivT80GPkFEw0osu
txaadrouUuUHvkslszacthu/G918F2vRrGkJ8sLhGvmK6QbEsyVrZj0UR42AWaPQkEDn8CTIDxY6
nk+laznRwek79zXoGAgf8f7hS5DGth/okcp6HzldnFwXNVGMqZ03y03jBXV90TicWOnglXjQ5uAn
T/aonGlf6M3+TtSasg+5cJU6Vs0iXyPbACrRSIj7YKGbymSBHVwaJMtAoOq4Ah5MNilLIuziS8pr
D5k6Q9P2yPTKCncS7NTGst3jA+4KDp0DyI1VpOHZso10H7Ky6ej6kEhF6Y6pT+PByIpUBIggAfKU
jISN8TlPAp7PiNvQ2ygw+2GFFivGEbqIqSq74Fs9upPMGiKC2JFY25znzFCulZED+4w9Qt5yga0s
RhWRXNPancabzjT1nMo22uDuoWbG5k2xeLNwawLv4AvGCGkeJNDJefdIuriymNNhGfSPsSrDjv2n
Tb5UoY4dykjlA38TmhNWxzxcIAKC8QwxtRgxnGkN5/mF6tmnWvPDOU7lIryfQ4eNWOoSHjUeYksO
1XPcmQRsA2O0KA2C2cxo+waG/G0SNXsdefW47+EcBiksdaQlbUDLSQGfkEKiNqsdjw3uJJebZypu
A+sp59gGdetnHkqULd28rt4yNIvGybxOz/fBVizwTaFf/JJChA1tQRldq176JJN1cRdxDuJOdZ+z
l3/VwcQxUrEut7Tewu2a7YHa2usV9QnJvu6vri7yB9V28m3cWqu99up5tTCZC8x+KTysbM5yljyr
kqh+sed1ldmcL24IvhQnV5VYgwfeiONlil7ggCDDjUhUmc0XUa3QXmoobU7mz7lXZSYQ0ZVrSljj
CHKGm2BZOeFVGXclKjcw0l2+hH5DxTVYu0pZes2SUYW/w2ALkqtgmIovBfEjvH09mzeNPQcheJOl
3ns/YbblzH504fT+7Gbx6Hn3xnPWjrGfbK5NbY+QPOtiePZ7Qa05i4rXvEwkJ2WhJHs+VZ7bTlln
hvzKlfjRZQvSU29XmqJtslnI4mnGTVjCg1UwYMqk1MXVUOgl37lluPQpw80Js0ETbPt5LPz+Eof5
4FcRlX69K6eBnjx0FoFPLxKxfjeW4bSkqk6sl61zVZ8FTA37o9uSQhO6uo3ToAsR2PI3GI21Nu3A
OLe9TrdoNiBoXjKUO5an/4PzL/9eWBXejMoMmthwNvWWkPd8eg/kpN2bqN2ace8lU/jLgJcQGLoN
De001Wk61lVZ7ZakYuxWEws0cHa3/JXNI5Ps3bE296eWgmVsV9XZsgCBwAhWUq6/1rwsLkU1hQPG
JfjDZDODsVdl+dAuSYFv+dDszmJjHLX/glVk/Dty1oB0C2eKi101mzG6Xlp/euh0WHzFty1sduVs
j3XK9HbcLjeC9n6RCDBdxJRdCYGjdvPTsWt74RAuGSxoFesnd1hKcZpsaJenOPcWPkDbdL/bxV2q
fU11VjMN7bw30zXzdx1VvZURdGIPTGLahElMsyhzOqvghjQYSLRKg9mfZaZjHT1YKgAqwTfahyCb
42vH8Z331w3FFZtLr9wjEheInp0UXpTiSVT+bggWKM5nJu7cHdT094lsox+6GouaXqrumh0cKl3T
01ScRSx/wufMcm57ClPMckdp1lQMF7W8XaLc522QgsdgKJpdMAUe+XKw5Ry82cMMUhAm1TylXtlH
PZgqIYR7ZezgtwxDmoq5PIOfuDHQfFcldGfWF7+77cblC6oUUWaCKurJMoM1UR0Y6yRBaeIURZzi
cJ51lVo1dhaply9E2Y7U+V9kKz0i282s361OyNtGluJnW/f5q1nL8pumZGZgjRf0i3Qwbc7yTmwv
K9nl3J9voXFt/HhNPbEJkbkNqd4RDVqZOqVwb9RKo4MMFUHnfjWOOM5ELT+qtZ8e17hk5jIOY1XT
UUuORcUUWu+sghMiw997eI4jklVTX/Tmgf2aQUJlrOX7YPn9bzks/YCWqYxUNm9+3aUbLn4P2Hp5
T7nO6wtaAv072CbvseAL+mWGHh5fw/ykp++3md8mhReiHZJ2uKQ5TrpxatOIkmfvr/GLpD2c04KZ
w3fHGftiB78lqvZyCKnBcT0egVeCTd0zzFkbCuypmjOQmU49BPSh5aWXbGgGKrf1vqoi7O61687f
k3qo52u5NvECSLlEQWrLUAzXpSribk8PjnuxSZZ+V44y6S9q8IP3knn/VUIQZHeJt2T0gGPZ2WsO
7HHI/HVz7D3SwOE6nqzpuV6s7Sdek90zetyoPnRdx+hYg+TeROPWC4KbQlyD4W/VYzrqLnhtW6Nz
tk2C1dNlDee7NWmY+zu+1akT++9wmPy2sNLQzdnBDYcY4JjdW3bWslE/bA5nNULniakkfLwAhyfb
6RmRVqJ7dEKl10vmGv7TRp0M3jfTMu8hlsoyFQzfN2aNjbmYW6alWVPaI2tGWQzw25bQu7RSa+dk
RWwlzX6dPNNmSjeYn7mQ7O4a5cn1JJKkjm99wMPf2NlsLz1WbZoP8FxDF2sdX4i8XSrqNFsuD3wC
jIVIytG3o6g6hQ11uLRZk2CRm9W18l4Cvwe3mIiJOCMvVudcy8KbLgtGGHm6KNS7x1WJTe7zsosa
mmnHAHcu2/BzWU35AlW3lzus+ES1y4uAEIFRaZ9qABj9d74s5nqV8/be1GykN3bvLHyWSMGnI/Xv
fBlsvTueVtlYp3C1hQYSCnV+aJck6Y4jRcv3xBi6WG/Y3MOQe7Ldtb6sHsiMte78aPCfRlDUMtUy
jB4QMLdfZblY5b6ro2BIR8vlvzQrGeRZGMwdTeHi5wwBzMp5oegYg8xj9653xZSfGcjjdM6R7Nbp
G5Vs9VromNMwyq1B8NHHIFilqvSJqcimUb16fBV1XdFnRas9YMNod/hl1JLqIAnKn7k3B2M6zfCz
9nI2ogGLccc2RcLemxTZhvtCTRI++o2Jxkw3sbkU/eAk6RAF1kUzr5N/tYQw6Wfd6vLUrG7x0m6M
kK4LfB7lQUTTUFLgz/QlvjcEXze6lWIfMOLmTKgYVZ2mKM6TbAX0f8EdKKgO6NH6YKebVRYH4Fvx
AGGqIVLFYSw19E5yhFGvvwbSRDfKWDXwWu3aF3D+qx5sSfEh1G1SXzsgWVPqznV5b7kOB7rS81jt
u6nLvwvof0MqZ8VuSGozKrG42fw2tamhnvJ1dqgdm66e9uGcj69b08GDVQNbRYrbonpBymj9rFgA
PyeIDUUGWpG/+bVb3Y0TZUO2LdIDGcfj5ag3xXSvKIdO7+dQjOQczm1z2XTaEgfHHq3LmN0u3GOY
4ne7cY7y7lSPzdZmIbkJbTqUIafNOAbOte9POtpjVkDBRf+LqNmNyuKQKFf0WaGkc7ExogdZ6KU+
VmBiQaoLQ70atvMSM16XU8fkLPQ5ndliKTEE5L6E7WcFJk6qm0j1CTVRsLnvLWyMH72P8WtWO41D
ITBhcJGIkp1aYxqfAbyNUZr0ubpb2q10dnwZbYSpx0rMn5/o1T+GTmMLOodie528YLGzeg17bzdZ
THsoIRxdZVFv/Ne+gdd9VZC85KYKnsnNaq2Jk8mkde7m7dxbsvkExRVU0/45JxXkzClxnceA6nlM
AdMAdNumvpzPlU6GB5n1FEl8RbLYqdy7hhane8jddntvoTvEF73f6Ze4LMV9KONDKQZ7PBnLKRRz
duUyEfDX2odokCQ3U7Iub4AV8XBCMNVe0QXJd6sR7AyEq/Iv6tZy77dlGxMKynmCKkoPcDdw/hBS
FW9MbXMqB8Y5kd/QZ9ZesT932fNODHW8Y2MVCWObRctTD9eLudHQ4IWxkv/eXKvGK9gs/aW6Xf3c
fJWc1Y8eL6dMG2tyf/dxQal79s67nrykN0fusb/zq2qgdq1Mzozc48/sktyssw0xds9bkzT0oBHL
PCXlwkcp285QAnmxD96SM9VnqB98C01E2eCqvPwJKwL3pwnTzyqNcOxIboB2GffFnc9oimibwN6t
rNCA7buxUDfBMFF3RSdaO+1DLMRIeQ8nse87OT37CXFhVxpIY9yvDVo6euAQve4QbgNhIaRgf4dH
Ug+H1aKx3ttLxWHjqkJsx4Rx+wuCae88MA5oV9YZsOm0Mq/S6TTWCMsK5QgoRiJq/bSu4pjpj8XZ
wfEQim7vbx0Wg1R6TnMotxom5N6OdWLL1JPLGhxmb2qt25apM1G2Q91Mw6+hUKq4NSJe8tMyljVV
DhmW3souWrq1u28aY0E9mQWMTnWrS4DpNQtHT+oXqaXcjlQtg7DSKvdgNSUG7iY+dW5hPbmT8WOM
6N0ahlQq2pB9cB9Jp6sePRHKOU9tPEYbfERX6T37xO12t7KzjM30hUPHP412iMaKSE2X0rqzLevV
LtqlvajMIqPzv2vL/qrAvkI/hc68UV9Z8Rb3v6K+dKlnAPy4xjQkqBlS3VvBQm+/LbZzCkztLjfS
Z3wOVjDM3W/PmuetzwCS6b4OaghF/jtPtojEaKxmm6uxIxD3tSZ0ZXqPHc7OWzvu8zAzeM6bLwAt
yn5u57CeqyxPwtb52ltDYIeHpgEdPOXOPAMnj94Wb++W6c9UHmq44nsHc7Y+chkFjijOAdwrRyK5
BG+eb9l83E6Ea35CTHU+4Y0fK3/E+amHmsDYBSwF34eap4OAYtRRcJqDTVtPbeD2VBp6GQJgknxW
KwznyZZ8UgGMi/hHKL0w+qHDuI6mYwlCKorUN2E1jIydSr99G2JOmfeEfjXfm9h45ZUpy2a6C1aJ
OXaGCA67b0QweXRlFLKNY+nNc3tt05b7x5hwjWXfMDTfHsKB39+ndgxIgHs/4X3vohSmeQ4L2zLf
8tVwbICSrMlJsb65tdCpkyMDcT1fONPMkVnYLiAKM7VFXa6WxtQ5HKN6Po3tQozI1DXlwlGpx+oW
KlQhD/0S6f5SbfZW7eeg9epvo6pzSXM7xmrPvNO3TwqSyZZWHfXrzrPWNgLFYMKSrYHfxW81X8wj
FoGVuR7XgBZmszlf95OZMErA73n9qoUpfimzOeoiZBOod8av86+WUL2dCmteXjDdFO7B2Al58n3r
6RQ9fUO+Esefv8fUrO6/ibHOIxosLzEnMfCXMs6NNb8QfC7vOpBVsLOhOq9HeJnOCyIkBksB0/ok
1QnDtxRhjXUPhiqaXR1X27dVRv0jCmnneY2FHdEljeV+lEXZAR9QI6aFRHubAp4UNx0N932Mnwc8
Zn9sgzQP8+LbNIrRyeZATXPaDsP61rrbulDIzra9c7Qrf66Ykr8tujaXFkbXDYSYPrzQI2b3dGbh
3vL4Lsi3rC+8qpKwBabtGgBobva9mP2rnq9nSTdXA9wMa65O2i+X+rqJyMdc/AnoQXjD0KZz4Q7k
AwCJg8kz+fnRbo55HvohYmYaNXO3kw3s9t1WgPk+VuyIz7alRqbRWJqSCxFExQqi4UE/aJwQukfB
030uZQBnuu5n9QbjKH7M69apD6LLo+ixJ+v7VZJlCVXHN8F70s/1ygQmGNddvgZtlwWLqfdKJObs
9lBHmDTjIdZkiyEA93qcnAUDj0a2F7O9FKcFLnN/EyBnIh6iDDi+E9UxwMDWDqQG70kGPotrF9fI
2IMmG3ReCQbOI9G9HPwdkKfMIz+VQaS+ScHZtDdrC5Ojol/nNK4TQm/1lq8nZlnC343x2BZX8Kis
llDDsm32Zb7plw2CwLind1x/tKFT/MTIPo7TpQjMVYsP1HxYpSy/qWmBrRwXRXU/DX4JaOnGPYzF
dZvAVyZXXdEv0bNiw5/cnNUNInPasJgyOD4gMMCq4LzT3JF6MLRErqZkjY4cVnPjW6nMt+mpKGiH
U7vuMc+PqHTUzjeruZ8qbx54JCaw04IdaEuFihp2PCeBaiXmke08SYZ1PDrMMV+B9OE8zDXO1BnL
kml1tZXDlTCUWPsZ5c7M5nbOIwy2Un6tpec/24nJGyKJF9aNO66Te20NSpWpDQb0JsQYNvR4I4zu
flRVfGAziosDOarFQduDpbMI2Mo5NE4yPgSj2M6sv8C96YUK7zHbwfW17dnEU2ur43VflOt6X0LK
ffJKKdsrlYR9sc/9uRKZhG4w7fMgFzEoD0XGIVbg4ee5AbP8OdBiYIDpBPLguG3VHvTgJwx9aACZ
vE5mzvTq6G8dZ6+fNQ7OOK8oLLptJ21Ybwzbikjs7SIpMUiPvPEK+GTt35xqi8v95lvx96gfYy+T
sjPzno8bP4Wq7VoS3c2Y+BfS7qeb2RBwlWGMxGg9btvu0u0t5taFQyd3oEBwv8hgVr/YQ4G16tI+
T4gYZ9u0n8aJM1WRA/1SVWo7VZAoGgavFqAsxKD6RRUqeHYMPsVXDufdw9Y6IfXAf9Mz/2CUQRbH
aSnGB8mmpvtog9Q106opqhi+DpU6tKYILubq06t8JN/j+YsBEjbgGNUluCB9IMLTpMiw3bo4GwYG
z1HD2w96B9ZTDZvDrJ7ISizJP7m1P5h554v+QwRFlckY8fzn/8O+18LhJMoxqfYJGL7CNrl/6okY
OLaA9//3SxGYDE0XPylOlY96LTx5nGathygbHBgFXlxORxHW+lg4svvEveQjn/Zsn3xOZ/8nFAJj
ug/cvGIZOj67Oc7yaujSOictoY7a8rhWVZgOevtMw/CXBXKmChNHjdsZnMAPr65ehy2HPJLAHFjd
i2abzUXMRvrJA/zbXcFlRtfq4ob6xwJB4t5GtamSDPIeWbML3G8vd+pdMwcAvpUKPiFS/mVtOES4
uxTyiCXA6P+9Nly44eOI8D9LQvmj9O16JxbY5aXuP/MK+dvzwykR/yo2dlbjB34oCjk5SKtMMiYg
6gkqQHTTUPZ+8vz+sNE4L4sEmR4rIsRs4aNWdwhUQHfIa7ImJvd5p4Mb+MMOIovGupxlPGeOCqJM
5jZdnITw0taFd4RM45/RRb13Ics8/Z+3FhQ/kL99jlD0Necn8z/fH51ehF6DZzwqOPRZmcBZga7l
eZ9Fl/zJV0XrdV6iMZM8gqC9D1dyqwJ1N9mnGXQcezc5JdNBq0DdwHFzwLrX5cW6QQFK0JKuYPXO
TtUj0RDL8Jnl55/riqgWrKbODF021eTD12kVzgi4Qr9vFbX5AcIC/IlHt3xDlFd+lkX9UdfhcNtn
XW/onS3ruf1/P+CqGp0cIITpWOTEN0PUfZfg2AdKoJ+MytoMGYa/q8W8fCL7+et1z94efKxn5vOH
60aQxJnBbTxusq92sd2uQJz4AbbJMOwsEa6wqZZvsTTV4b9X1F8vTLoxqwpeMlqdf98wvBPjyxr0
aWL6gQAeVjx0wPVgCCdMJ7+We9eRkE47/Vk28F/f6zl05KzHjRAL/fvKnS9JFGpNwioe9YsZjfmy
eg2z18Us7d1/3+WfOwaSXxyTzwcmB9hH25nSG6thlklyxmvio72s8uhsoA3/fZW/3VFAC4wKiQ3D
+WhZQB+fM3eN2HFNoFAY96BbumuvVqj0nxxZf57+LFIXpRji0+iMGP374W11MsoIE6csgdh1a6Y1
v/WhCX11MHGw91vn50tK1VAF+/++xb89SCz0iEwjfRHZ7fkR/M8GZFU2A1NNK7wtbvutcUXQ7ppk
8pbdf1/no7T2/B0ixIwQgAbYl3kfDpPRcshOWMME1QHSQixk+eqqydkBYdRQWyvKxkUH7wq+5O3i
xcUnt/nn2Qm9BllABL6Jr+rHmHg9u4C4QNBZjsl25mP2nlbEAu6mpcIe0Z4+M/H728rB9vHs5eox
6P/o0Vng3FGtyF6zWNvzgeSYh5yAoR1havEnp9pnV/rwYHEg3cpV8mBF2KNhbR0CI6o637Vy8C/+
+x3+9VLnPFcXrwscyz584My/cqFyP8l8q/R/4G5BarpXDl+Gsvgsz/xv7wttxf+/1IfTiook1CBT
STYXCWbXLtmjgoHbnjzwAO4mOZT/fWsfd003oNI5O0DY/zhEBx+uRzeEH5yu9X6xFueIUMlA4FqT
Q+1CK/Q8Mx8iwczHW5vxk53s40P958r4CyE/PB/LH2WOlauRP7qu3sdjHf9u+z65qMGID27j9J98
g3+7FKaLNnszhoWB/2GPCTHub9bJ1ohs5/g37Hs/Q0HxPM3K+qyv+Pj+zneFsuzsL4zPMKfvv7eV
ptHKLQWEV8szN0A0zhfVLioFzQgfm7j5TED3cffkcmcxL/Yy0BvxzPxwZ86kCU6Jk3lvrBI6ZRgf
g3/0FcgtQFn7nt8B3PfJm/u4pZ0vynZC5eafO8PkQ9VaBrOcoh4SZwwqeu1aQX2aF2t8UWiLD1Qd
wZ6pUH9ZaBl/L1azPP2flyxlDW+Rfsrjnj98+LMAdVNrO+3bVU3HqT70/aPXCn3fFnGwB5vtIZb0
n930X9YQSv4EY7QE60QEVv9+sbOm+uci075WFcBO6FpbRg0b/haqhHHw37f4t9d6Vu/78dlDl8X0
74tJDX2E+mxCU+WVWdKGy22vivE+d9biMEkoadbQ25+8Vucva9fhuUYsKJtwkI9O500ZCVvUwwRp
Xbm3LnNeYJo4nH40U5+c5Lwsz1Gx1ZfVNLoPtITNK1Nkby8R90ryc8DW8qQtGWWh7Njnfe6lDkHk
n1XRf/2V8NjO9oMwUT8ueUNXTwJ1BX/ZRssnp3hLWSXBSTXWeFJh0Pz873fxR/d0Xu4RshgU7LAd
7D/KuxFeo1qN3hcoytAxmuhlSvT8tPTauy1dRsWuyMvnZGQG3EjTXZHFWu7QPuVXddmMpznql+Tw
yY86L/L/1bz986PoTX2sJnGc+eg3oxiUuudQpH09hO0Vo7v2EBGffopEWe+G/8femTTXbWzZ+q/c
8BwuINFXlO8AOC37ViQ1QYgUhb7NRPvr3wfb75ZJs8R3a/zCI4ckggcHyNy591rfkvMS1lLZ51Jf
mq1d1IjA+dK3bQ/EnbjW+pN68aPnlfQaj9Ib3oT1nuaD/D+OasGYehmT8hTVudo1yhsuOWc9503s
Mqea2k8e14+uCTWCchj0LBvYu50Lhqe+aGOstviKMlQzYljHWcq9zmZvyAMGgHQkyshyP9lMPrwu
+QMr+hJpw/uMNYNJ+pLQqiP73HSYQahqxdH2ZJkykUkw3Wo6QLO8tT75yj+8LrTEdeHDBv7+G69V
MqW9XamtLgrz4Ga546BHVtlphGd8M9SzwWAFK9onS9F6G98/aLxt7GpgtiFCvqM4jOiCe2HiE4HA
Odyn6SQ3onfs+58/zx9sKWQFYTrnnQZA+Z5CgAi1sJW/yK3T1dnWB1x0xFSAEEPGPzA9D5wmJxFS
LZgQXHvzk/rug1uL11MnBNQykPu9L0UoHeYuNxIepSJzTjMHzb1HzNOeolVuVSWgD7TyM+bOB+sY
F6UjQ6GweuDfPb9sbvBrfbaxvmcO7c45G/ZMYz53ozR07XH4999RaEli3bdJbdbfb5ueXDHOjqe2
VjFrp9KR3XWCJLje6Tgr01AvVLybfXe++vk3+9G9pc1DlceNFUQ5v93KFH4LGxm+2mr9ovZzbZQH
ZTf6Fo+udyUQumMv7Obr/8VFLboeArrKWk6/vWhTylQvbDZrJ0/q08mid955tvYSN8201ytxQTjv
nH/ypnxQIVAZ8AgL7qOA6//2onOUuU5hRWpbR6WkUW72t4qwzgJxe4eB9eef8IO6nawMnM88tWuu
0PtyRCE97IeRGmzGmWxiPjuxx8W81ZiFBgrvd2hC/t6pfOkef37lv6WYsvUwTCWAdmVvrbG5bz+n
Xi3s+rOPJonmATOOub1oGWT+wLkx75LGJF3VbDr7xWuiBuc74mYEIZrQTwqCw++Z6IynjRirZIMy
CqPBz3+7j94qdmpeLBqdnCvefQn2MOoaKzf7oofgzSNrHetR7JwzXdeDKB6mfzNL+/ebQf+bLi5l
GvEbb2/GnHiG27acYpKevretYB8IOpr7VCjx728AK3AYwSnhbTppNG8vxbzJlAlusm2EOH1PFfyl
4i3fs8BwnPE7+9IXZb79928nebqg8wDzE+nz7kXCEFc7qL/7rV3WtA+Mqr8c02re+hHiFIv4uJuf
X++j1QJMn+eb1HcewVJvP6NX6Us9zNWwHaxIP0xJb+DAl+oe76SBR9+I+A6N8ZMK76NnBkAqyTCQ
M1fw4tuLDmnijzFehC2NcTN0/BZxWpFqG7SF2sozMD/5Ij9YKEyUxZbJ10nCyPvrNR4LMJPrcWvP
cX7e2Gn30Alr3tNhy59+fj8/+Gh014HJ8floBDvrn/+ly2UvdD+XJRuZZKLgdL3WxYPs4F7UekTj
8OeXT6qyDy5oYdFmD2dcuNIB316wqi2cK5gstnkbR7vKGV9LKxUHwtdQNiPu/uT5/OBWQuQEGMyQ
GCDF+4MSs/ie0bE+biVr1hZxYL5HGmGhSnc+g5H/jWfFq76WQWSqAQqjv/xu3XMS1GdOOk1blSXz
wTZBHrSp1l8TZmxsnFFJDqR6dZX2Uj+RDb4cW/rLpT728dcUsvYzlnALPILZHYY15cU17eg2jrr+
wuMYeMLzkB0qzC+HOM7VZ4Cz30Fz78o4/A0cW2lD2n+PzVoMk1BOJHRbu5M1KqMIA5ctJvuU0Lvq
oUYMQhE7T/Gjz3Z8rNsUaAlqI+1VmXWKmQSagNz8/Nn8YAtjRsCkzaDUcZmBvX1UdK2GrdrxqBiO
0tArld6KbhpAuiAKawwrPyyaL3Fm1uYnL/xHV6ZbT2ubCQWYo/erjN0TKZ/E0zbT3e+kWFjU64u6
wI5ubw0ligdHDmkwSr//pND84HFlMLKGFjOFQ/Yp3n7kGNdYpRpj2gJZT1CoOXlA6qC5tdvhszjv
D1ZS8N3rdeiOA0d59xlNVcQmu+EE8CFa9f3WWO4R+0yMgSf0kfPSHdxWDJ98wA9e/3WlIdeCukAX
77vqs2H3XV7jim9m8Cg6olrk3rA+Dss4VawAcEGa8OeP0d/uKU8z9aW9Tito8L0/oKAeqI3J62fe
vlReSCOp9qK2xj1qzM9miR9digcWvAVFjPe3hLsmKwYnc4ForLrNEzx7aZAPHlIletyf1DEfXQpM
lck36Dk2hcXbJ6UymjnzHG3e4iOmZ192Vg/ceMgSlE5jsf35LVx38TeLAxhCWpXg11ni0O6+exM9
7DWIaWEupCiuLxBxoxZYlhp6y8+v87f3jutwzFrjR3RQ7++jKTE1jBhfBGyHmSRfx4vik9RuiEjC
NYaDhgzhpO+dE39C6/zzK//tbVhBiw6FMgs4B5HfYZl/2Qed3AdnsHbUcb+2B9XLZisxaW5Ur807
euPzg24U4+7nF/3gO7Tp35krn5ZzwfvArQTeHp5XAxkTgjgYHCK9qWaaeq5Cbvu/uZRJwsH64aic
3j4uDvY5Ax3kqphSxODaEh0ULDtE9r77x8DuP16m/4xf66s/ngv5z//i/1/qZgYXlqh3//vPy+a1
ulXd66s6/9b81/pP//VX3/7Df56nL10t6x/q/d9684/4+X9ef/NNfXvzP5gqcBpd96/dfPMq8QL9
fgF+0/Vv/r/+4T9ef/8pINxff/vlpe4rtf60OK2rX/78o+P3334R65HtP/768//8w4tvJf9uK8dv
YMzSv/2T129S/faLKX7lQMRh00EJs/K7WdzH19//RP+VLLkVlL6Gaugsj7/8o6o7lfz2iybsX5m/
s0jzlrsMd2xWVFn3f/yZ+yvzZKYJFLe8Nusw4f/+cm++pv/+2v4BjOiqTislf/sF6uub15yWOUMC
Usr4HQxaOSi73j4kZjyAi0Hcj9kr3rc48axJG+awGipt3nc24l0qc3frxxXY+D7DjCCr9HTM2vyx
0HP/6yS8+UVLutX36QMhcr28Fce6SS+HXnOCmSC0MAf2E45Z8uA56aYZAMmxGOzszDqplI5wM/K2
5QCXS9l3XMve11V2FHO3A+PWA+PApSz6x75rr/rYdGDdJcnGmsS0FWA2TWAboTl11pdSc9ptghWB
PG6lGMdFGqL+PQpUldwhbo2+d6kxAR3i5F/fTkkFsycxnEEEVl54t1g+8BGhTA10zY7nsBz19gIQ
TxlOaaeuNLukgSjmqRR7LxoHievcbuMvgpDs/s7Q5FiEadvN6VaNiTF8JzKlR7EohwGOLa8T8iQm
TlqA/M+w86AxDKh6sxqN8xrN15lyIgyJfYGu/aG3OElv2VScfZoL6FJNAxpvK7CIYKdrGJ8mlj2e
J8gRC3rxtRt0DW6LjTBnr9w2WhTfLYbf9hcmuoa9iNxOC2vdi8+hIk1fRDT42xrl/PlYGKve7Bpm
HgDAGpVNTPs84LAsD2Ks4zMene2YR3yLsDugyHT+EfcrLXwhowOpn+E4RkGVpZu4Tw5WOlu7xG3y
DZYBuCl2ssX2ELR6dqq6/K512xjWSXfra6rZpRxArvGv5KGupQ+L7SfnAmHsvkt9nzio0hHVRs0W
xxOYNJ3x4HWaX94nJGR4gIvKhERXN/YZVGuVZbZ/QvP+/2r2y+8zgf95NbtLvqXFt+r7m9VsbSr/
sZrRZPiVvDVWC8RDYIrXYdEfq5nPqsS51cBywtyRdu2/FjOh/2o5AuY0uyybPFLHf61l/DDO85xA
WAbX9Q5N3b+xlL3bWFkyGPLo4HHphiPgWNfMN6daWbRZ6WWMVkosX5kwSrECE2zsCEn5WXTQ+sP+
UhytF/OYcrFi0k3ipPmuOEorwkZprLaHMkmAgEWiPTBrRSivlvgwWhq5CX/ZVf5cuP+6UH90QYSi
9AVsmligI99+ugyYoulBo4HDohl14FuElSOQkYGjA/yZnPEzfeW7smz9hMTTrIFefK90et41eWqj
ho87FXzCvkYzv8A1PSX1qbqSA4tjHSWQCkXffI/tfPikeH9XeXJI4GFYL4/MmCr+fc/UT7SoMvSW
W5qh/cWRJXaI8z67yt+eF66ybl1rSxAOynuCM8J8a1psrtJOgzpJ3db+Usaa2HVtCt7059/e200W
cep6LYf0U53wJKJm3p27YI6BllRjexjHetsX0+qQlbe9CQYtyaObsYo+6bh89OEQgqEwpmWGCGD9
dv9S2ppjpy1LXLYH1wfhECVJctCnUdvPrv3y848GvHstEd68DAhgCCehwkHNzH/vHpU0XVTsYOTY
k/4+nGO80J76zK3AHSZquW5LTkgwDF1omNbkZWGTxBuVeRDk/czSvmNA076C5Ou+d+C/LLps+RKv
yUOutktxKHQhhs9+BDCdT1GAVUsH0CDn4TYRkgCUySiSZUscnHEbt3K6EIvQQcXTq3gcB4wGgV6b
Bfi52jSu81ZmGCZSwAE66RM2bF6SloI5boUb1JWBUL9MC8jD7sp33OSMnKKzHIVmfCgyE+P8oORC
OuK4iGsjgT4FWJduRR0HNQY/fi8BzQk1TroS2E7ggsAsCHx+1woXqeE9ijaqx4Omt1CukDCo/EFA
zoFyNJM1g3PbXIDobvquqFUVZnLpkkuSiPwZYSbO//GhH53WtmF75NF4OmSpT0WiIi8pwfA7WIO0
3F+tCcBLnzw3TdV2McRQlZhcWjI4izHvi6eKoCdCye2hAdo9V10/hSIrXVgeuiW1S8onfTirTT+R
O5ylbnqCSVm7a4vIMgMH/x9EqdpwoWMkdX8luJfpZgQHwczB42C/hVPWJCc21oCvKIfpqQSxudR1
xT0pxLJLFX7UgAw1dIOamMuRcxbuktBNqTB2s90Y8jQa8xLCE4452DJTkVkbXa8cuMO2aJ0wYoKB
qFKnwXcLAMmlYYnZbQlsH/sevh097x9xeKT3tU+L+kvMYKJZseTg2+JmbmXQgWUaTpO2hCLfl0Ss
7cEDVinJjBodJ78cKx3jbhJ3iJxifX62iGQGjTVXmpOe8IOtq0GLk3RTUozMm7pMhxpsczIt1z4+
Rft+jrtmYIyRFsM2F3FenhoQ/NwtXD9Ok4H0R9f/aiSjANvRduYAKWrU0QZgzGmicLEtzNakQyT+
iQ5/CTLFRF/9QpbgsQJgAPRSVtbI5AHRjbpqkyXGhGQ4ERVwtMps0gwQYwwRGeJE2aSh0IaFO+6Q
R3zN3At0eoe+V/9S2Uav8XeEf0GcIOA/ULdLd4MHx5dX5szjGeaxXd13TQpqpIQE2ux6orbNrSqa
/sHMF9/ZGJUYkpDBbEdtj3v4vJlkiz2piNzqYOEwTW4G9CPLZuL1KBEZ9KN1tCBpnicw25utWXZ4
+lM6Y8XGw1ne3vG0+/ew+x24DLmu7olDwHWkJQuGutq3p3GC4IGhCGgE3gB3X/h68r31iAYjKogF
8UJ2rlucMuHPaCGw5i5BWbR2de041MhB3DaSAz5kCthwZF3AUDRMem8Hc4AkxOd0cw3K75Qz0B5K
gh6sPsLQPMCFvcA1mTUb1HdjFnaqAuGESVCD/WuMucAjZedr5VqW0bayS7cPzVKO1ODQJC2s+2P5
OjOt3w/lAPjU6LzsudLbeAmt2O2i0O7KqN3ztvdXTYdJcZfKVEH0dqJnPdN6bzN59VwAnStjM3Bd
5AUb6XqKhS2bcD1g1uqvGw1MGZxEQ3u162hs9r2JVb5JsrI/cWxtATQBexVkvDGnJ3M+dk1QsyB1
wASzRTIW1Lxr0tdAxkYsSnlYYGy/kprqQAvlGB3pGi7jEBQEiHgA8u0cUhpdrqMPaQ1qhqnlVThp
JU9EapJhiz+Nwu+cUCA8bKpKonudBI/bpksisY/qpCt2xABU2kWV5lodLoOP0RvkIDUNpwBIMT2E
lLCp3PTBpKHvhLVIjRenj7tvwwLldoeey+12ETD6256SyQoGNwEtC/q5rDYVW1JzzpgIkDojMOzg
Gvb10B1mid/Ps5pjahc6hhu89vkGbYyDhR1O+dEtIj5HPSiQv55ygSWj4Mh5HCqRhKbERB5kTdpA
cmrQLsPhM6zzjtHlQHOlWM6qxSGVcdG06R6yU/m6ZHXxXDci21WWmp58Z2r27H0lUHe5PBqSwEnW
hAl0oluk3vqdQRgJ8CXb09GsmR2DS+3BIkGd49s25JLsBgzgIKrVqP2YdOldUnvHHGvB7z5BP/ee
CrPr7pQx4LnP6zbrQtg5+Mdwr5gYOIiNfBlLLUqgC4KkCWWZZtepVkTEK8jaRLQl2uxVGJWKgsaL
e+5cLZsvOJawD3qo6W7J226+gmfYIumpCQ1R3nZhejEHWJm65yI18zNsOzvaa2DHo1qOwVg23n1T
tfkdkREw4ccJgl/11MClE6pIN1FJoE+mhPlUpi3ecyx9D2qxzxxwWucaKYUuZMxcnilpY1r1sgkQ
YS67sKsW8KZTmyRnUNLGLcix8qbNteW0tJZzIeqeCHZRnzOY8iFwQGO4SltHHTjm45CMNHifDOh3
RNaZDwAPt/Dmbxqvca9Kb/a9rUmY7Y92BsMBKaU8AeSyxub5BS5Od1EYQ33Cn1yzDks9v+ehwDcM
RdO7MwvDxVJsX5egGEB7DpYVSq06zWrnlI8Qn5jA61lxF/dJWxr7nDgBfqYqK+tEc1XSBFmd9CQu
oht9bSdPvGhabr2KXhgkbMDjZz+bHtLR/ZHVw3Bi+Yt5JasCa7qLY5e4wfbVnhPQeaPMZjTmUwfH
QLidB7W/B9cKmazn0Z6hrgyaYqwSNfpF1hTJBk+QOkHZ3MdBOoI12vZ44Q+F78rtYtpNE6S2Pt+Z
CuTKPuFNfE2Lvs732Luca5f7clGjgrjRp+SlzHSbhQVI9ymRwPF5I5AMX3VN559hBFEIer2FQqkF
7rWimswLINMA9lgR0xNfh14QgZmoDqM3mqRw9uXi7WZD1FHQtcKqw6xXWX9q6YhZg94C/LpHu772
bxq74Q0G20G8QC+241It13SceFFxr5d4TEkLNDimzXMSAi0izkpBhOnCvAZgF6DGB2Ln5+6l3aV5
GVJi2Y8NDWQIklUN47ya+kfSUaT3RBHUPXh1PVa3ORkHz6Vq6u4g82kcd6oQU3ORGGBUvHzohuvY
aTUvLJelyC7d1u2WPRwrPz1qFnqNJ6NDz/Y90YQ0j3NjTo9w5cv6sUZOcTK1QKmg2mmQVVyYnZDd
fLVMYQMAzwkIMkZUlwl1u0YSY4jP0i6goZe7+1xzqbpGvUwfPaPBcZ8LWxISQhdq2kSKDxVC8iuf
osbslmCkOCGkvR0QT9ai/VGqeDjPEtM8odZpbsyeJsyNZvts7qlpFT+mmNBpIIAJzDKfRZL0mzor
r3Q5+48i92OiMpqqeYig1eGMdxITNpXV33c2Z/FQWC0HH6n7pRbmwwTlpR7x5wREaeDL9ni4Khzt
ncOrHmXpi2UY/XUrq+Hg5+vmAlEs3UVtWZ5GEqqayRkvrCKostuubIcvOUjaF0l8zBDUhVuc6Vof
XRIhk7MCWj5fNeEwEcZsL6IkNPo0yr5hYsQGn9qQ+wMfvt8lJHLtDn0nwneKWtbEac7b6rLAL6H2
JBHFj7yxVLtdqfqHSQFGTQqRf2sjjUNCL7voqo6AhPr6cmsnbr0yEnvzrPUHA0i11vo3BIbAFUPV
1dzPgPqNQNFw3eWR1Z8qp/NDBIWNDK18HA+oo0aoD8l0LCu/vF44tfNKO4TWKHvawK5qwjR1YDXk
2UPO9D2gCzt/adMB/kzT52d9SqFZa+TvdPF6EkOMKe61DATt7FBduO4CENvoKbCnBF3SIEYHebp/
Dcil2PmjkNvG7dofU9U53AfOP4feoOQFtNgGhNOphzJpknsTbHHlV+0RUs2TbkSnprSqS68UxywC
uTy5Jet4lYMbUWfw+6uN4+SncWRYP4pcP4I0oJ71qn0UcejDMgpeJNvbsXFZLQXLjs+W6lbxAwC+
OKyVMMBSqm6HK3rnzzD/ktq90JTcIcNF6USQB3DrOFwmNDeOAE1c4jobNGMfY7Xbxd4sw9iLdnqm
Xy09C9DKi6cIGrNvrW+stL4S7rx1Z/Rucp8MBOsZDWAMzTKKfexT/VN0tcdUeFezznodFHXtBQtw
2sCwKv9LP8y4MmKq62gBuN7lp+wTknwGOR1a4cD8pbw/r2iibQU2VughSJYLbg5W/Gm8yZWhsFsk
hy5y7SMMw3GPF+OWkKMY+F9y8rtF0e8zkEnjKA6WHFugsu0XEyOfl/FvoyKSweh21U41BfTe3LyV
CS82kgQ+Slsay5PvtheG1XJ0K8b4hR8/b41C1ps5MYvA6ppXg67tJAmpWKT0IRC4+Vnn+rvSVHCU
RD1RHEr/JPe5JtPKCJpx8uwsgzgSdmMHqU6+UlWMcILwWeITAb+lN/Jar8ZbgMfdbnLd89kz1Dlh
QuatKiba8ppfa0erEdGWabF+V6zWhg0JZBaDzgaEGVpB86gji3Q2c6clCtxlSjVa61azZ8A1PqSk
FiRcUCYPZTcXrDAFJJTINy/yURV3ZuUOm5GyiPyDZnn2jPxVBxFFq0HK+Fh5Bm8OZT/hC9BNo2gn
B4vDovTar1BA8vOJY/VmSQe56818m7WRvSuUT0hNTkSI5X/Jl/GRNaoPLOC6W+QtBCS5M4c4kgDD
smsvl6qEjYOI99wtoLRGuHo2HR2GbauN2qvJ5gDrb2wuiL/4wat2VpfzTWbWKqSmOyfIAZxee1SO
e6Q5eMvp+67VC/fMr8v7vM+GoDfhTIAtglbY2wZHELqCjfagZLItsr7/UvY6ItooT5tjoY0coxvz
IQMXEbKa/YiLatpg0NpxxhBBP3n+ZaS19a0BYP4E+FkdlDPvSdwXZpBUQ75zIsCcZt7dOMgFAlYo
wgTxtNXfmXY5V24/UMnF2gOhitFpMaj2zs1tfdfH8SHNJQtjC/4gJLakup6EskKHA2tgu/FtLutb
gIzmF81P7n0nJXJyMMwTtyWFumezdpD3BVMlvWs3saonOkbVC1RY6H9dA82SLCFtpVPVkX4aa/FN
X8Rf6yUvNtiHclTZEVuu2xtfjaj0H2uRufCPzKn4yjWOXYWtapC9/iKZyu1Gil4Ar4zcDzyxKHDT
ZeKIBMiEHdmiBaVH432elsOxAib+nOsAcM4dteooeFwjn/4AJIFNkShwe85i7HIaWCIoREsSjE5/
OOX8dGmoXF5bkT+iz3e6Jow8r/xqZ/yoqW/tQx53+XU/ZOU5db8XKlXc9gonAbSIWj0bqe5cGGBh
ualZdYegv3egMnQFpOq1STxT8F82o6wUVVOGb4NamM80udG8pSdvEIczyoNyzOnFHUkK2PQx33Tl
OicQbbsDqs16nxY65FuZKXkCYUufN4XMxoeh7cQUUKfZV62tqins+6S8ypf5NqYJt/IlyzMSG0mG
cIQRL7ux0IwBMuFKHejjZIMj0E9DXk981zORgO5W7+pu01ZlsjOXVL9WNdhecGAZQ59Y2E8lpqaL
GBBgGxIiN/8w5nHZyGXub2mxjHboOFXLzu7b/Y6djUx6dicProijtwT7KKEPp1bTqm8tp4GnUodi
GQ4YJK9Na1IGz+9S5qHKeb6DWkSZRoSgTM7cOu6Blmu5Ah0yt/oNXPQ8Ci26ucsJajCfqoaYmBTw
XVncygo5TbBiQVw2twk4rbYAZQrtRVpi5/eeNcBDMXwaaBSvTQCAFXzMkjNXVUsk3J3d0NUPkl5K
SCO1CfOdQUB2tpD+UkAXSZS/mXPFNBQzW7G+E2V5HKW0hp1tQ7gKrCbtfkxw93hD0lE6+8oeOFbI
eBScYSfM7ppTG5fNVNktc1nCgENC8eSjkF0C/MagnjSyuQKiFpUTzVkOXzGnGFECVhrqihMwCYBU
l7ExBRhsbBqhPdNaJnwtMDetiQBgOhXt9o2tS/+pLoEw8LyP04MWOX1xsFS6XMuGx4oN1yf7Q9oD
uSq9wD98HCo782EwZ5gnc6+wmS6MVP07MyWzYOMMOoDipSuoUggwra9MwDIvRuM0Qzg3iVcc07Gx
yBmyk3xfuPBBgsnLs/M5jwheUm1if7WTDAU/4JulONLGHVWQJp1og6qV0N95nojHQlTjDltPH4At
powyn8HRN+eWnOA7x9xpN1yahDXGbCLiSAvZqOc8jehFebmd3pNw4hA27PRUN5M+VOvdsC2WnYUu
TlBErBXB1OAf2YxlvQgOHhEsbtW2w7VdloBi4SzSo+GXyMiVGwv3sjbok5JaE0uqSvqt1CAmfcN7
Wond9Wj2Btg6yGwFj27azDt3ydI9YW51Qw+YBgTYMrN/aIfOmXig9Umt5Ue97GpFsGqYlm017PpK
I7IY/Kx278xVWnH4Ae5J/i3gnpqoEchAOMHHo84C/rJ4U1Jsi06Jy4Z+wCsvnaUFGqx0sNq1SE7y
vutmJrMWnwDqs/KwFHfqjgQX66QWg3FWuhKGJj02JtfL0ngPbde5p5W0oKgRLjQeMS7VX336f2HU
yAdyGiVRNq0bdcyaZ/DspFPNT85oN4fYUcyEBsdKgDNEdcGUmm+u2VBw02/KBuCviyWUdoFaHibX
NK4tqaqPHXtL1UaLFgdUCvV9SB2xQVO/PJumSM7ph0XfG9kIhxqunvpAtDHg7MKAkhrO00x7n5H8
/ISIcHg2+3ZMN8YEtH3byqXlS13WuQKkOkIPkNmu0+okW3K2Cw2y7MDWqu8Q4BnGtvEL94UK0VGk
6rrltUOR1YT0TxtCBCt/vHH02ob3bLWgCpiUDbvBdAcQhUz9eCih7xARHPsZ1Wls6c6Vs65Z+whW
FhFHKUznoE3KLArNacSLBPscIL2Ep8dGS1Cet5W6lj2QXSbKE4ce4WNBW/emdawm21itLS5teswD
yupm4LXR/bShrbt0VKqRn/i7NOlRbuQ9bDIOR0q++OakH+soW69bcH8DF/mdGUSzS6wekWJpfagJ
MV35Iiv+T0ZOesaWThXZ9y18TGJnOZxoebm8ShxM/aYTRsH5MHXq5jAOGTBSQ4ofbkNsbCCMse9f
ceo79rFLJns6ifzUPWj56C8bnnqbo3w29T+6Qrb9bqiaKQmneWH5Kky9veq6Vn+kE9w/82ZHBG8Q
svNdZSgwWL87NNCzM6fxJceq9DybvDbGbWkolq3cqAgL0OrHhHXECIgEmQi7afTyO+3saA5tsM8G
RZ7MT/OygxAe9zmFEr2X0llDnXhA4NrWl3XhmTgEtYbmRtS7s8Sk1kzPjkvIwqZMm2EJFJN2AAuW
sdxU1BbZRhRTVQftYrotPV4dsrLBofQHxEf1JcGKfp974JFZjcGO0cNLnLs6jdgUCY8bHuDSGnVY
jw7Y4FholgjVQCsvcJGWPBXCZZ8ztYwWQjtBlNwryAeXdhbz5DVdJlnJyqLXwaYu3pPF4PZFa82K
wDGzWkYYibSjYJZQTgUdpsMeZMIgzT1mGqfc2bAaOKRZ8bcim+1uVy26cYY4tYv2btZ4Rz6QyVVs
c3g1x6K9jcmxQizEfPuVmm7QQzEXKTj82fO+0dv3zxxaMRWUc0RsG0iCpO6QPqJXBwqRmKZ+E5eE
ncF928HeNvYukB4VjIYGot0A2szMpda1h2Viw9sw+ECKY6/zn70obE4TlVE7TBIGMGBskV6ebhw6
+iZxVj0vblo1OL7cuWAiZ3oaeBaE0BXpOqPVPQ5WbL/wdFXwVg3VPVScZda0LnYa1MoLL5/XjKeT
vsbfJi4zRRLLiKw8sVuTUowMv/KyUx4LTm4rY6En6dFwmmLFE+aPpV5cpd609lUGFb+QpNA+YvRZ
C/NJjAtY4zX5pkvqRqPFM6kHK3N1+hYGh76rmGnw+A1iZPyFtiA3wukxlW0npBkvMQG/2a20pJex
s9a0jEcol+N2wIrGcEkandjVVTPIPWlbVrJzZWGaO4iibRqSPEet3Vn4vHkIzNgEtiatJ46HE9l3
+Tw450mbGlD2/HRFtHaMN5tdmbsEWhCPC01dOHQoKbozPmRXtASjzXM2YBEeOB1d+iAwnwcjKeyd
71b1I+OEtt51CiP0NmZy1tJ6Yi87sknMLs95IZwTzsWVTTeGy3JYYA9h2mEu5VbxdHxtwR0uG1Wa
65lFxowoCT+hfEpbMZ7DUljgKuD6QNme0GylXAbveTU7PZ8gHclq2+JYLe7G1nAfS+WOzm4sI058
zIOZTnA32wrQoqce/DIf6zOAKb23rURtUG7BpC83sd2BK6elOdibJWMhPXISJYdmAe5iEEvZGTwU
5ITUl5E3Vt+VOQzjTUlKsr+T7iDTHaQQ7YkoZQ9bv7Ao1ei5wtSncTNrO4dH6xlanvVgsBFq1JCA
am8YAPCeQzF1/TsgFh5V/iSoE1I9WS5LfR5oZnsRULWWJ6MPShXZdTjYtKQ3lop6Kni9s45oGNOT
rO4MXFs83SdR4i/PsRAEbDAcse87r82aXdXgvg/6bCVUcziEvdornySe1gYNHzB91dmOYsjLXUMs
7SW3FyABfMnlaoQl6gejZxhfyzaBj7dUE/2IeurMbxSfOuPRUq23OtYIXdGnIbtqR7Jw2Z98Ds4T
dEZm2p4FSzcrBIq1hjnrkRqAaEffoEDcECQYVQGuL1R/VETilNxubdrwiZqzigRrj4cxy29j9hBY
oeVIY4ZpsUFmDI1yY9f5RoSULvMdKJ2pc0N+R4xqMSq6+0HLLDKPFvl/mDuT5caVbMt+EdLQN1MC
JEhKCkmhJpoJTDca9J2jc+DrayFeVr4gpRJNOSqzmzm5duV0wOF+/Jyz19Z/xAnJF277S7V7v8vi
VfsPbRVcg5DtrAohWG6n/RyWplj20NTc1obJ+marw/wlb3v5RbjcJ8oU8vaFHhy6sk57OuC2oYRA
eQs9CSv6s56OkoKVcBSl35uRNrwkar+6I1J2VRqKvhQUP+mkCviwMaUswrTCyIvYqiiVC/N+1cfC
z0CWSgPZirIAQ3A6b2Pt2qXYPuzVRhsfWeVK0GC7uSWPdwmT96rraNWyIWvTufetKrP1p/zVMlMK
w8bvpu/3jlnZ3Sbuo+ye3F+xf/9Nvp6RoZEgQBqI5mYVhp4OY7d1CVRF7fejzhmFAy5GhnZXhmOa
Jh+TIdJwxFBrb/u/FaFnTUDssD011LTfq31VYQKr609dCjTRbiPz+f1Z/dHgnfQAMZZOXMWYNDnp
59PCJtVxUh0Oe+7lVoi0SQ0n2XW7ll4uRpy8aEvyrMLJ2wL25VpLoGtjdxR64zy8/1Nefyr8EjSo
q6yZXiX77D0WDV0CFICHfVlmB9WqfyX19C0q0njXqBcwVW8tGYAukPRAxTkIbk/fJSXTBX9ot9/D
esj2+M1Ze6UErP/+hN4ahbZJ24TDQQemdvYahUkw1meiJw9F5xQf2XDl4PFyYS5vPTbnT9OdBUAM
ndnpXJIsI+YZkn4/y8iIQoGzUXcH15xeIa0hzLmC7kqh9/2pnX8MNGyi60e9iigY0OF587mNeYTS
NVINuc70vx20KAmdAjLJkQop0bf3BztndpCLWNvvaFH14P1YyHNPp+gOcS5ct5MhBb/yBS1/yrkO
u37bu6p68NSJmAj90pPeddaPJp4I5Erb2EfQq7aVIZtrndDx84UftX7vf384f34UESr7LFIUyzt7
u65KqyOpGBniaGjjZyTEgzHmVF5A7/pcIqC6J+Z4a9b0gDgFZfW+aqPdMKeXPuE33oXB/scuy2ZL
wfFsq6XTP3OstFtCS3YxJOCo/l1m2XSv9rZ99/6kz1c0c0Y+A6WHLcPUmPrpi5CzA8S4W5bQpboB
k2QAyuGq+gXo4FsT4kUjdWMDBCd1pmyYeqoz5uKBTLdVMpEYBrqEXaU3x+HM1eCDOrB1dQHC8NgO
wOLSeXk2XK4vtCJq4xwuUUqP3ryaZhvLjYsXavjhx2fbDtQ4GBEs6PNOZ+kpleIsah/q7kgvi6GS
AtBK+cGjl/nYK7zF45jyVlnk6UsqcTikzWXsQ+QS029hZ+7ei1X5064pHX58Qgj1aKNmF3Ccc6GS
MU0UyExKq6qpLrCel68G6K8Le80biw5QCoRfyFh0iJ/34Pb1UhG9oB1tl+ZXllbeFtnV8PFXg+qc
P86CM1hyZ1uM1eszrYBOFy4KCU6MB5NjVXjiQgzx1lRWqgRBCt3ZfK+nr8YlOxQ5gzmG9MVlweLm
1ZE9+hJb5o3vBwL5CvE1oAVQRj8dpeD8bhSRzGE31/p9qpUi9TvdVq4z+gbGC0vg/PhhtbnIQ1VV
R4+H7OnswRkIgQb8WCTet1ghsKh5kSC5Zx1/oGEeH/JWVNOFI++Nx8i9ZdUae3QosNRPJ8jqzgVt
JxJ7J3v+pGF4EWaz6ZYXpvbWMCisNZvDm+hIP5vagi0BSV/KuCMN7+09vILS3o2dWl1idb31wniO
Orgajjf0GafzqUuPxIUXYdJgy/H7pFr9T0RG8490dJar97/Y10OhWDaBfZBMAwJxLtokuU0SkGRo
WEJhCg0DT40REfMqJm4v3ERePz4uIWjBiRNAFqDYPJ1V60VypBjmhd5kZ7gv0z2LkVf966MTwrsD
UpWBEsAkI3z2SaUeDSatM2thNKhZWNaVxEXStv3cLLsv/81QbBJseS63m7ONtZfDkje4roem0gwY
eZfUh6d8DHA7uAStXj/R0+CCWTnrfkedDayQcfrsSFwMiWpmWlh75H2HUcOuEESb/iISetC3Y90/
Vgt9CxF1igvHx+vXxiWAr9lZoR0rS/J0aHrn7SzSIy0URlY8eHgokLpS9Q/vhLRXchAiEF6VHKu4
6O9LGxVP1ZJa7ISrzntfLU50rWPw8+ElyNNbb6Hen3HOR8Gwha6JImEUC6slPcfHS0VE8OGoaKXJ
4bFGIEiEqp59vrSW8rokttOCdlpafSdbmyF+ZvNHlS/I4iGn08pG6MCRqJ6tdfp5C9SKihqCnc4C
MeP6ZErDQYqSVx9+Pxwc5CzQsBrrsXi+xU716OB/Za1l3zgQZlrt1EGdP7zDQpdj81w3CPSy518U
lfcGUJmwQnOtSsZzT1NHguvD+9/t6xWNEgpugqfr60pzzt4PJkd02nm9FQ6oqrfcW35GSaYG7w/y
emMl2aKisTM1Z9WWnR26Sk5RPPYqK6Rhtb+Njcq9xosL472yAGX3/lhvTMik4syFiG2PT/Ts5VQY
+VKMccxQXTtAfbBYMg2EYYwfXthgBD2WAXcv9gL3bL0BlJlozpzMUC9nGOqORQ8XPaYXXs/6V073
OgI72ktI4jhU6uyzcwLP3IF0SMNsZte66kzs8NoxUX1qedW+VqV6Ybw3np7FtgCubQ0nubmdbj2G
ECYaFdUMFU5JBDrusqeAH114R69nZZGGQ59GZoqY5/wSw7bG+edl9HOKqk4PUw1a0Kf5BtEznfbz
uKXrtM8v3JzWn376KMm0wcFmjbFHcLM5nVqpD6NL8d0KdTlo4nPeLQOpvmFwyr2Z0WqycWOAMWER
GcjZXPLp5l0JoukSDG99Y+c/gwBNB5WASh01x+nPQAzt0q3TWGFpi+5Iq5Z2C4o/2s25lPemNsrb
Fu3v7qMfBYmIFcXCoUIMfx4UtrlLSTUvrDBDgehbtKL7WjUN2/dH+cOxOZ2bCwuJ74Ivg6uwua6u
v7KNmMcpWZuq4ATFRM+mcKxG7ugeXtU9lRt9crsaNDdk6cgMsFStl5D+hvwHXryKdkgc2gU3ZJ1B
gViJhXS+Vut2DprekeZhLmX/3PdAifwlN+14C5WIHgUvnirdF06GVmO0sM08aOReLyFKXr8zxIAc
XvxDKpWb8Om88r5rsTg1e7SAnQiQFVzFJRG1dGb1wNXb9Yd4Ti8Eo6+/EcYE9UIkv2pVzbOAak5l
azeIODH1y5bPxPKKX6mz96KV7vjTFYNx4d7wxngEibw28iRk5F6NVy9Zos9KFw7c+YMBZdhurCMF
9qxlHV3aJx/eXyyvdxoOAmbI5MjMURs9faaeE5UDO3UXdlyNv1C8FofGacrw/VFezwpx8QomAS8B
fOkP6eqvFUk0jzhUKViRreh/F1WM4WJfxZ8iQqMgjTF3fH+817MiZUxAxRmn2SapjNNZDc5I6TdS
RZjWqn1E6WKHthXjj/fxYYAPEdFD2aCUcXbIFWTw8SSeRGj1svgikdL4uRtnF3bMV5OxdW4OmkYU
wqnNyj+dTNEk+BzSrh2qXR1fEa2QLBGafXh/Lq+CA0Yh2iXDYKOMpi5yOgo6nLXk240htdNijzQu
2XtuSv8MCKILq+GtCVGkYAvg3mr/IZD8vT8VSyxwMtPHUEaW/pSXjnpQ2vISg/2tUWyTkNfECYkw
/nwNdDTHou0cw0ils8sdRvNZtqW4xMV8axiKOuQ1YTaTYDiL3OhjGZxGcQcslixzK+MUNYiMqg/m
6bkfGOCEQPrAgSLUPVsDY50PEmTtGNpxTZo2akdQk/Q2vL8G3pwL9wOTcXTTPN8M7Bq+Y98pQ6iR
MbnN7a7du0Q+Hw1umAvLGGcqtvC1AHe60mZzpkeSrnHywElLq5bo9Ns4lcXu/cm8saDXw91agxt8
dc8Nf6JFIaCT6RjObSzrI/00OvpovELv4tQpmwujvfHoAESwEXAjJcN0XkSt+2jRaEocwsUAhqLQ
u7PLpCMvRLtrhH5yspPFp+xGdo7uUraD849URSPklvUQKkTc2S42Ei3bJmXVVDcyrvW7IlZxaZ+6
UbV9Pbea+ONf7nrbJ8+EEsQC3HX66qoRIdKEgjwcRFPD7UKYWHfyUjb1Tzr7fJp0nUGuc1awwTlh
APm0lPbMNOvCyI56bKbPeaVow25JRHKf6LLYxJabfK0BR2yFiLytlafehWe9PsuzH0Hu3iY5tMK+
X+XcxzEnP2NjS2pFS/0p6bp6R89cdNAlGiT6GtrpzkHvMl34Ot5YtmtKipiU/A0n5dnXwbwjPk9v
DKtqjK+ByjbQtUblpke19F8MBdKE6y0vlTaQs1uGVXoueiJ1DBOL+hVNLlP3AyC0ed1hqXQp9n3r
cZKl9HifrBzQzGdLZzWkKzRtDFvPhc7HaXxdiRk+gd5rza5JW150pxY/398E3vgsWUakwtY0kcYh
ejqqS0snpexxJG1ZavdZNEzbyuvkx3fn9VKNMwbRPZmpswfp5LE0LBFPeENMtBxh0n0Fu/NSpmh9
8+cLks+Bc4YIcd07T+fCtzCkuRCcAbKd94QLboZES2DMa8LNioNKqdLfH398NO5A8YL6vELDToeU
xtwiI1rGUG2j/ImKpR4gMrC//jejEGUzAHfrc/5MT7kB1AEn9YzM+OAtZhvERRFfuBa9tRQoNv1n
lLPsR1qKChM/ChtNBGUK8/jOHybdC96fy+vP18DzaDVIgYxHvvfsiaEulz2AXTAL0bysirR6O2fY
H2kGSr0PD0WvBzlYLvEogc+LTgVHhC5aYwyFF+/o23WDuYJkkOOocWGk14+Omi3FW5X0FEXP87aH
Ji/7Vs0lL6jHvxbLmf6g0hxxIWh/fbitOGTOTw5SPBCNsx2iELPVOVEO6kUutkmLpyCFjSC2Ra2c
DtVXPEvvonKMEGgU9SVS5FtTpN6wvjQuKJw8pysds1RTixKiBadDPR0rkBqGebpED37VygINiJj3
f4c5292zWadCaMVj6CKlphqJt32Cz4U/lLIO4hjTsTL3BH2SfblJliVBQUNj8QI949v7i+et+a79
T+xatCYRJ53ONxUxKziNhjCPGkRwXmHee0ptP70/yutNn2sYsjNuSISVr2zd3EZ6Qs3nISSpM+X0
dSkQDubWnb5xxMirbIbJvxUWzcsXDu83pkcLgL26WlGCY02dTq8TVdm7xtCH4xS3t3YfKQF23c6F
FfvGx/6HOsbsaExiUz4dRbFpzvcEnkCiiRskzehy2tLsQrr/L1013xqKsgY9eqTPqCKdDdUXizmN
OZs/BCv0CkpfkiWm91+MmvvRlAfJI4qWtBzxCOnPO/sOI0+MA4m3MeyT+CbNabRXpParJt4EPfZB
Q1KSK+SnENYZxDsmrU7ri/wrMzDRMkn+Rh9CmdfNroga9FDtkHTP7y/EN/YWipaEU+uNg1zx2XeH
mCvDJZJb2rzokACypNvSQWsH5qiYX5I55oLYOONRwZjiAi3rjZW42vBhHLWaJlCrPZ0g6Xa78pAU
hMA6mu1YVvM3bNXBOr0/wTfWB7dDmjd5jNTbzi9VRbHQDAfJLUTjP6cHXaGjequjvG6DGl3P9/dH
Wx/XaShiUPCjOY2t48+3fTopqxTeWCCRCbvYKP1OLKL1HafF4WL60ykvxzRyLszw9ZhkwtdiHHsW
ReHzhrhK7/ChpqoZjoJ2UdI+IowU92ctu+loSsxM3p/i6/dGUEwXBBw3Wv7oHzmdYlI0rmhbko2J
1ZC3Wpz6WJPFCt4f5Y2rDt4Ka70MkxTmdc6vTjNFCtXhquO5eQjt7EWVIvOBHPyKY3trTuk/pjci
R+Tet0rRP3yfW0cnnbquHBpxziZpKUo80RbG/owG8rfw9O4aCtP85f1JvvUoqUjjpczFhvrgekr8
9Y0Dc0JyMfIJZFRtfbvP5LZbbUs+Poq9FjKIh8h8n9ejq67HiRpUUegqRnwFVMLbF5N2YW98/Znx
MRMHgdkjl0nt5HQqk/DSrK9KEdI2kGD/WFs/u6yQuygzs/v35/PGemcori4Ekbye88RS2mMo42SD
CKtFwLltclk+Om6jGntLH53PZSual/dHfHNyWAiuxELsx6yz1ZB2qqypC4swbpzswUuhdSAuGOYm
QATR9ReW/hujsX1Q3HJJ5ZOnPRtNQ8K7lCqmR8K0xFaqswjsrJ43UWdkHz6nKd0S1VHD5R8CntO3
1gCscIHPiTDrB5OWPS17ojFUHvoobi/M6nXEQ0cbJzQ2k+t3dV7IHVoRVYokfz86o9f4ooQMfafl
+pDuUBy12W0ldfXnpEbFcqEj+42thAQhlVCMpUjlE0CezrJttayNTYItzWnEnaq2w/WUBZbynI55
7COCsgNYTVBvuzFAhxx/+BLM8C4PmKHXwHI9gv/6yrF91UWxQL0CJ5ps5y5SwzTJLhw8rxfNOgiW
iCTEKQWdOwZiQqQmnT2A3kgoFfYIarZD5qGpbi8VR19vWoxEcgTyK/8PS/Z0Opo7IVG3FyBe4LJ2
cUfWvQVefuFQe2s+BI7c4fjWyRu+2ho7o8wbwp9Zxw9j9FaZYoZht5eN2YWt640J0QZMVYQE8oqH
X//9X+9HGEqntw7nJ91V+fcUa7fDOBXl9s8e8iG88f8TwX6CbX8X6b6O9x/C+/8nsPZ1CbyDN37J
0jzt+pdTwvv6H/0P4Nix/oWJKQcHaSiuC2Ry/y/g2AZwTHhIwmaNAFw+4f8Qjk3tX3SeqHRKkgnk
hHb5c/+mtRv2vyAekw3ma+BuxV/8COF4hcX/FdIRT63FH9oxqcxTbSL2OV0eNQhNZ24XL5xt4OGD
NF1/jpziazGP5pNjd1O5j1xFvxdt1B4jS8h5a2Qq7bpGV5dwR1Mv2WZoB6tNh00H6LopOmoJLjB+
HSc/Y72Xe9SF8MbRazwi71kCtadKvfvrmd/9Twj6N8r43w05/xubMhFyxtwjbKrsRKevbkrgklXE
6nL1FnbyvZZ2zRMP0BmuYFNE2i5Sl2ob0ZowB3Zk9+OuaKKr2a7AOixz8aMTSBPrQTXuB3eZQhf3
z2cvWeIH1XM7JGzVZFBFtxIXkVwKLL329P2kG+M9nLKy2gyWJbQg6c0EiukixzsN9OQ/UcRGnBV0
PPuxjK4bd8FzBvTCRtO7DXw68Y8NK2Iv4S/uVv3JiyTLRvYIgru2G1sFFCyOWUDhJCbeRw/AlSLh
SIIGQEM/rty6pDPTh7GPjCteXPqbUKjoD31caiKcp1jUQacP5b3Z12ghgaldN1MU32iKoI+4H8EG
gQ9pbo1MIhgvhqb94U1L85DXXN6CQWuTHzWq8a9tFldbB+VP4HaaF/tmH1sYvVjmEG8liRstaDgd
npRp7L6axQSWMC+WFTXFllZu4giDFrBJWQ6uvyyfMYIAsofiHEWxM+VbZy7dG7eW1cHpomw7sjvv
YyBQgeHCMGrErOzzOs/uZjev6aSM012pqtlvhK8KPloJbQ1RJoyNGesD4m9Hv9F7QwlIbMobzYua
x8JJld20qGKfR3mOKhA2YN5Bxmrr0cg20yS/9RZIEgidY/lT5rL4igu3djWrg3kzjvG4mzOjfTYH
SG+GNcZPiLhQjKVLTJREc/hGahkyXvLs+SZHpfiTsNe6jUzRB6yfEdZH3KSoP8HLFwoZz02miqNC
X86nZqDhZS4iGbiD3u/SJu1eetcLAOp98lSx1Uxz8SsIOHuUIt2BgLG97xvduK20VgZlzOFeNPFP
Nh/lWDh17reLFu8SvEmvKqUEnN8YyiGrCu2Ze2q3sWqjD/FYGpEzquX33Oyd+86Z599lasB7MPM5
fWjgpC1+l84DKnmzDxptHq8XkNfDsarV+ZuT98tGheLnbFJIReBErH7ZGkZU7soqbg7gUw4QEn4g
M42AwjZ1wIfxT8t3vLHLOfMNA3qJOaLt1pT5zrIV95fh9jcJQMle8+qtNcpda9H3YHXkb+IR0c7C
I4taJMcoOfOA1It11Uptq8W2CJMkOvax9rnpTIhl5YKQwDwMMqKDqRmuM68rd1VZ+QtCTi/XQV3O
7fhl0jWk/foPPDj1wFDjX4r20DYKkCTEl2sTDPrVe1mkz3U/PwpbHKPUeARZ9wCZ57OetPtsgPto
lIGbTaE9pDcGiLcokgBzM1oNyp6PKa8gm8bisarEi5JNz8IBDAdbgLZY6PF5rNHo9DR7FhLS8Z/E
MB+TXP8+J3N/YwNUuYVUHfmp1Rt3nZ79nJM4jTe9lJ+aXrnOZ/s4Ks1G67S9OSXUUX/RLJVtClM5
NmQhwYDHq3JU+HbRPaoeMD0egRFVLMIBmJXZuNd9WoC9zsSjORfXtWduDBVLnAmF4mLt1RZGEVZc
PNQk9UXS43e2GD8K2858BbTEDSWO5FDUZb6HUfFo5pF1FBJ6BlSK9oeRKGi8kaHvpGYFeT7DI6q/
wmBxfymeoextYR0zDJ4nKzW3tJMDhLJGoGVF/EWXoAC70fPhvQB8SI5juWzM7MtU931oY7VYQ9TA
+MPewHcDm/LdGivAukbsY1L8q9Lbz0COGr/32O17+9M8FQKBYAxTt3yiJe0xcT8lKbYdBkicMq9+
RoAhAH0CbIEQdkM5YmP2GrzdYfrslODW7BJF8+BrLWeia6XYSuoBvc/fFxyxpVRvCLfhg4zXkMCU
m9Gexu2cNve83EAKd5+M0I1V6WBZkXSf4SsGmICBzqlJQdnJtoYtt5miBV5jetMKa2vVmm+lLgkV
TybAxpdPOjvVlNX3+gKmWanBAOrkMx07/Rqn9le9gdjh8a5SAXULGV3qVfcgk25zod1rA124qpsd
hY0lqap415nSJT7ScnAPDQzXWKakw9LbzFBu+agfaD1Ft8Zfi20b7qt30HLA0mAYANbKyu8WHb37
aN2Oq89o2jS30zheN8rwrZmqT5Fr+dypXno8xCGqSB8ptxPOanq1uJ2yaRHIcHW/0WYHtrCwP8fD
cEXK71O10LuVKc+WUV1rk7LJEnPZJOV4n3NY2FpdBKozb7ukVzdxbRymGJpCv3gbtYGu4hTwbzBH
lnLfW09AWUAPKQ5sCjlQFxatRNjtRfteE9eytG5kY2eh2fzi+0oC2jUMfzGkcxX1Q+VbcZbjCFVq
11pctH42qxo6EfmYNJMZ5AAogR3qOO5VdS8fF9yyjpVtfi7Q9sP2NlVAi4y2ZMYceGURs+gnVo9S
eqxvlWPQYbHGvbvPFhVgVW1HviTQOKZqNZNPSLRNh6lYb7w0iBGC2USqYnnAajwPAkGbRvlV6io3
Do7LLJwcyECaVbsR28MHJWWPIUUgl5fRGT5Hdfms9fbtYpTGs3QK6V7PkfvkUvECfwQixtnQvE03
GU+qsHAyzHZU9rxNmckb17ju22e3ydPNaPKaOiW9K9X1m6bHv54/mbiPT5X2jJ/tkwliaBlpJfTM
7JtekpWLoiQHpk9FwZFVeYsXTrKZjO67Y4u7RUbJpkJEPwv7GC+cSIu2d7T+2W0jcJVx9jKIhV1L
d3c9/c8tvmobx8lXPELVboQ1snE25s+xcp6QhyP5t+DsdE3xj1MWPlQfIJtl1vpdLw+LImIWVEu4
FUM1i/VDo9j7qk3vurx5SLLkqejSq0gx/dlJsEkAZ4fH+6dKPAxqty9kFsgS1h04niKpHucWWrNG
wZCV4oWwX4+5lbScY+0xI28DEM564hd/8wCvjVF90IW6gwqY8GzUr9DUgzytQWL3v7OoufH69ijM
MsT18JvM0s8Ntj1O4261zLJAq/WfjbpoAMy2pp806XfoAt0Gp1BzYyvOMXbmKw14b1euXMaelT8r
ZRTWqrpvk8j2xaL5jZoEi5RBXKYBAD/Ll0513clIBI4SLX7DQt2Y0yGVSbtts/Y6cwfAW+xgduuB
SYU3sWkVcQcB4h+h4p03m1VKQkgMAU2lsA9mCaVdPsSChk9i/IYB7Z07NFc4gvnpYOvPseUAXB7S
z9mINVjKRXqvgvphxUNHAJ660adxP6o6ZkgpTogmgpjNgOTQx2ggDqkzPEkLHqJdYNI0wE22hq1G
Z0AIAR9qrq5BqnJjY6N2mr5PS63xdWJvzPiSr3QShElRHJWiujcTQrKJHWUz9M53T5TZRsgksGco
lHEDIU4hvAhGO213lIx5yGn8D7UwfBsKdko6sLZe26o+tfhnTMLuo2WB9GxNQe20XM8jm2ffRr9k
YwVKOd/XdAGCs3GUsFCgcc86D1iyJ5J/YW8CSfcVh+j0OBkE4KwtsP1z91wSumG+6R6iFKLTKMRO
bVxzk9S1j+P7b83L4GhX4jlfwe2O/kzOZR9HtGgDmpVAqv1+XZQ2LgBtAjE+85xbWbh+XSf5AdRk
u6HSegPcwd0ZZfOdrhl1w9XM81VBor6mC3OTFWAu6hKrv7iG4Ayv6H7p0+esx9KDjRo/M9+yWz/t
ocHFzhdcF1q2ttEI6cHJg6JW953Mn9CLpr7RyC0IXZPYqn+2i/nGpBbd2su+cMYvNiz6srTu9MHb
p618mrAYMDMlrHvr52xfxXGXoVqboaxPy9UyyqvUUH+1nTsGqxsCsdmVHvXfjI4wx1vKKzhFk09/
Xx4AONsbndW9NEO0dQS/YWx1yqli/l618AinbHnht764E1jdTv3UpgmoIQAkG91QAKdV4z9uWdwb
c3ItOpC3CltmkNlWA/jEioGTCoNn4+jpUVm0IHLjQ29q16mqYk3V0jMrryukNb7Zxo+VPSchpX+5
yad8kwjRbiZzvgF0BN3K07axwcGepwO8IzbX2Aw64zNl0aNw8Dqw02UHXiYxMRBn21GFzUafPRrg
AX264oPFMn7TdwJmaEQimWxtfX5UVHvetk4fYpj6jMvr5yJvievZcoc+D4auHTem0u+mtXA/QP1+
LAysvoKusIw+oF5b7yeP73qTJwMXxtL96jlld9CSAcyd20+7GorEAc6ffY/dWLYV0hFwNeGUH9Q5
qg5q4pQ7PU3jEOMS41fTWzrM6mSmNjM5y76q472T4BTRc5fYZFJqG02q0W2GGHf1+yJ9DfFXVY6J
6UU/rMI2vtLnBPaIMAP4TNNE6R03KhiqlWy5xdIwGPtFBUbDX3WBjzZWTLtpLLhZelIzfuXcNNgz
Uq3YEDWI35M9rPeJZAJoaSXaoTaVdjs1jSZ3ViuUWwkl9Gc9RfXVWKfKXtFcc5uP2XSY+mXYtwtw
N2ew4YHJKsePLZLFZxInxi6iDT7d1G1lf4XSO4LlsoH2ltpUB3aiujvai5zdjPHxT4u9/rpWs8qi
D0SPnmzRjj90xGpHt8+br8BCbBi5YB83ajHLI+CLMfcTx6l9Z9KqvZ5W0UPW1+4u9RRjP6ikUXQJ
XRwav8iVjaFMpbtPgXCzoXktXrZlLX/3eaLcgo7RAYNFRynnCT+2akWAWAsHqAf/3x1ngvKuV4nP
BlPeEVkMni/qxPwUK0vKHUZ21lHmeLwkNnFyn9uG32qg7XuM75+nVtFeaoP3gFT311J5zgMg9H6r
dznNta2MP/WGcSiS/NlN1QbETaqG0DqAR7VurW+NOqlvFG+SoWgHl8sW3j5QwNY8g+LtJ7rEWb+1
rTz0QKE8P2pxgtC4Z84wzjzrGDWDDonOMcRT6rnJr2kZx++ZLWGsWuW4EyU2wpbZKjfLUCo3agS1
VERTf0w8rYZJuuBQyX0/lGOSvBRs7i0XsZnQbRkLZz+6Tn4HQzY7aLXVXXlDLHfzlMCBo6y5GbVG
Ao2PIuC/Vv2ljcvpxe76L53kE6inq5hrVVgJY8Uux3b6j2pkbLENataci9MAaMzEdcWfc4EdhBxp
cJLmkP0wkzq7MjGQnVbUMt8+Ldo4gTiQgowsurPVYfHJQTTHsRvbm9a084DK/S0/Wz5mdmWHQuvb
HagQ4Xe29ak1uNbVnYovgi4/9dVg84Urk7Pv4rG/qu2p3i1QQP9RTKUI6Jygi3LUZMhhU9y3Yxx9
y+g2OtgxwT7/0z93uBPctHCnuTpnMKs9dpI9VoRetuntNlN98oUzWOzO4RrmWJ9kPpUztotmuaMc
CBoG2r1f4xSzqYG4/CpTK/vGbcL9OcRgJedoiq7rxmw3bZzAHZr1+DGaHIDBueXcmv3kbhMXCmpj
4HZtjvnsL1QZFDYJjSYxbpfHqCrTWwiSbODS6nZCyOyL6fXVXa6r5a0TIwhLzUwFcuFM93k3jdeJ
syzfc41DD4dt6z7R3DnUc22+MkdvuPXqefnOUWESJLuVHeS1OWynBDgqx2mR3jQjBa2NvdTVz6Fr
iCYJX68b8Fx3ltdg2dEZ+lOrEdUlet9cUU2bH1Wn48Dh0gfszgMU4I8LlDJKwvpuSaMO/8RuvOLi
Qu+b09i3np00EPmUJSgtM/HdRdUfmyop9klUZ7tWtbotCNhsP0B3D8asHWq/V7XmBWtNxJaZom47
9P1B7PCnYZhFfjFGkY9FdPlldiPsK7Ta2GqWEl05eg/Dt3ywWycNvQiQv+MSX+gpCR0xlObD4nSj
r1sJuVLkXFyS65gh4qX/SnPSsPFGL70SddWv5TTzqEUwyRQrc7lCusRiZC1n7TFSVK8lkJbaXpvc
4U5BZf0cS2FdA6ZFTkvNT9svdecGIz0ptl+BE6PtxCKFgvBPfqtAMre7MY6/GWVaEvtrpXK9aDmO
NVWFkVyY8v0+YEpUbtUJZhhet5W+p9WPfo58iLEDUUXVP5aizp/QvuLQMntecdtac4XfT7peC6Ez
bSbZkhnQmvYeAIdLZoF/D998dre2l4grZ7IsGL2y+V6QAXzW4WXrwHCXTLE2SGq7Peck3k5FfmN5
GGWAEMLYblAmRNhFU3KUKPo1+W7tHsFlszM55IIubefbZVhZl2OtcCm1ugEoPgxYV6knv9eF2e3L
1la2haPtbLxIEcrVrjgUIIhuzFZOZBKIayw9pS41JsWo7EdbOZSJsV4R1OhOw/Vpl49LRTOdm/FF
9OrjaIhfdPaDYe2b9Eei0+1fAyeoMTUid5r/I4RibMGtV2TXFDIYCytxO+BR0B8bN1WOdmr3qs9O
CmXVVbwVwETut9m1RSqfHQ/LqiCK2eLJpwg+mUnDCcv8P+ydSZOcSNau/8pnvacNcMZFb4CYMiJy
HiRtMClTYp6cwYFff5+ouvbdUkqmtN7f7l1Zd5HhOO7nvOcdRvpV6MV4hS4OiWxemTRf+zwtv8UG
UOkmx+psP/kJ098lG2L6SOVn+7Qo/Udsv9btMLt9dlvrsw9s5SawUKXbcX5Oy0hXWBJxd7Bw+aC8
TchZBlFKxg39tWBXzGqntMW+TXPTwyicfz3+D+N4qqEybZVLUYo02cdjFqg838sp8Z+drnAJohLG
dgWLdxAndjMnUNtOV6tdVxTMVtp1NOtNbG7QZJhH4kzkfiZ7LyyXWu3I2rC+xENhfra0adyVlVFf
WWtum2FL6AQoprNUb4kx9oe5NuIb3FatZ43i58bu0SEGGf9+qIGZd+ibnFvDaFvxhPQtw7inW7PH
tjScnUoZz5P6kTthedmDZY55PhZqO6M2rAPeudwfS2tLvP3JCmMipWOihjPjjVxb7ZzVzvyKesAE
E1ubh2xuGy8iSsW8Htta3SZLZUa1cntiA6qiCduylGZ48Ybx8Y0u0scOJg4U0HJ8wpZLOywoy/vA
A6r95OXjWzItmEeODSyWcMk3rYqck6aZoZGjWpnq2zhJ2r1GdNfGx0D9sBgQbC5W2jM0HopzrQDe
j/XrwmndozWTQQmCk8lTJw3zGI897l8as+aAPdGEejeT4ZaDLnEkviVjC9zdGOIs7Fk+9m3XPjWJ
DiyVamq9WgegvtDVMm1jFCBlCFFd4jFGa71RbkxMHZQmc1srFJHSVJQKFrVbDT8RO/AijSaA5yca
xvg4OVNzpHmVWxNnigdFbuYVeZZkR0xo1u+A5por0Qok9oU1H6Xf0ywN1qVXTLHwNPqKXSHAPdO2
cx+SJkYPR+rn+Ng2wnnJE6/fkXfVPElfS9OdAE3+Gq+ppmEgbBN2YaeVu4aqxldXLvUmxfEeV0qG
XIFlZf6lUPG6YCI12d5AnDV3AhB9fsYK17mhazHq82LCtIpiaKXFZiWwZFsp2XQ3ViabG09vRxeH
xRpHY84h+blv7Py16zyypAi4T49Z2w/PZk6eFw74wM1IoF/XvK1/VGbfbilpxicimfgUSt/6jOc9
Rlhu0eBhnjrNfhaVe8AeFXDXyAvtXJtJedOX43gdW0Q09DbRE2VmpTcN1qWnbsR6HIECYaul3t4A
XLGhBt/8mnm5We/KYaFYRNkwbIpkmp5A2kiKHrKk3yR1IUJvaS4cOL/aJtqYHjIOo2NB7fTEtnjr
a4cCA8AKV2t/uNcGf3hce/JtghnvjLuKEyaNjFWwA8oqre88n0mGDhiKRyE1+NTIacNcoX5jMNHt
VI0yljEM2evaqPHJ9N3o64ElVXUqawYBeOrcyRFAzcCv8nFIW31Dnod5xeCxXwK4quXG7XnlKbbH
W844uUPW1kWZtZAbAacu+WYrzyw3ZtZ0kYE96egAROE5K195r4Iurx2+u0QqRMOg6beOP6/Xg+6a
W4R2ZuRiNHqulU4/Zrn9APJS2tR8XUNRpuQtATfaba6vj37mP8o8nu8rNKAbW3OGOeBPtRNatbbb
oj1bn8oLIZA+RamRnAGYgGGsLE/iXO1ph3Vl5qr1RhwZjdfeS0+CR0hXRqWX1F+qzOu/cLaok+Us
61kna+yY0iqdstpanxKTe2twnfZLgXs61xoiJoy1p29l3hiPddy/VX4C8Nuk8bYFpTmZFmO5QO9E
SYpAxbxqJADvaFhxdTPls/iKL8QeOdZ8ZUr+1rJoEEAnU98dALnnW6f2LByne0DFEGiQOOlU5mRn
0LStzlze5hj/ooOu2mOlu61i3lAP1AJa+6qhKsTtEA4nA297R7dGlWaux8XwmkgXSQ2iKN4KhJRe
MOGWzMClELIKmZlne8EVtHXWDGvVuimbZw2p/3fHBZs0G4Z/c1wuWzpmdZbrOm3yBQvpoerrq1ma
x9LNJdvEeRGWxJFaTGK7FEZ8m6kOV9QOQfeuExhrhjj5VNcjfI8AyvV1SS7Za+LoXwvSzZ/9BihN
xjbTEGy+7ApkkNbNObWF75754F7QGvYXGf5iEe5Gekrg8LKB0xcgppVSzmsFot3Oe06IlouSYnXD
echDdxoPQm+Iu1L1Jf47YqSg3U+9FMepAOKjo1ZBGl8ggZGkgL5dXuqcEQ0ZZAmG3vxslzlsRBYS
Sw3tzZXKeZjN5NCidQ+Y+a80t2vYpNhVu9UTqRxPXbl6hxw94YHa4moR8xcN+33+9nLQ7pLcuynz
9lrl9QYY+CQa/Utc10ev04PZLA+EFtznc32XK3kmo7BiKUS59/z4Lhml+4y/Gl7n9RQT54PdvSad
Q0496wS6mvUXvwIxHTULBGm4Vw4ShcnW9K3U5keaFpCCstk5isoclUb1uoJgX635IrDrduSkiBJ1
rW/ZTAIZNZfvhtqcNbvesrGXbnIsxbfAa8vVrAlk7qpvXxRH326FiRqumSde/KwYwiRd45Cx3gW9
atX9hS5YhcVoM1iF1w0+3hciCfolx9rU8zF7z+P8NDsK1/1ZVYehgXUH+7X6wtyc3rzs5bYTNnMl
SMMBd/G1To+6I76z3fv0f2NA/MKPvJ35EXoDu7dZKR0JZuSU7NPyruCqu6a1BT+W/lLvDCderyfO
wh35TFdcWNNLPpIF3zPdj9ZiYDpAh4+aLo2f9c6hwFU+w8jBsmg+Ch0kJzBJZsSA21Nbsgq4pLSp
b+8SLHvVHjV2EiBWL1ikhnkd8Wu73MtXTBZ9f4RIyNEcGokib6fVB/kEP3sNiZYrjovolxNdp4UN
JEBrTctdBlqqxk8+I8m3okmB3JCMDl8I2Wvu8aGYGUMZRG6u1XIEXa71yLYb+1CtZWbzWWAWq2ua
QdqC3Z+4qtVTqfXyhF5w/OpoI5GgNLT0/bYx9G9dO8xXc+6kL1lT90fcChtmyEtmH3zm17tat3Co
7mF7JOGUtYLKS08yDoqxqYhkQlserBn6m1Cn2ACoWZTxAJw3PeHGRLKCT7i9gFvr16dlNrRmkwyz
GV91idA6EkMsWW2hBmCanDPffSi9Kb/yVtc6ux4ZMTTT2kFbCDu13JlANivrgCXqFcOqLD6mjqk5
AJpJdRXrWVuGk695Z9KgPMYui5ltUEt6z+Qj0DUx52z4YsgRei5Xp8DAgIN46rr6zpgNww7UJZjP
XH3jTJ1oHcDCtRT35AZmvt/o1GUpZFACoUrlbACEG2jQFryE0jehiA6ee6W37mNZemBedprk15L+
9pjZkIlizWC0RZdMEKXFBavrOycu3B+mLLLbFRd2xsayFTdi5AMMJ4Epf+865cXzlMCBZOhu8pYT
kDnetMVfQoucIjNDbmx+H7NKGAX8vExZ090U1wyn06TTNp6rlsfaHpsnJ46TPcHDTeD53rBdHTu+
Jq+s3ccX1WrzRdTZi92RmNGQdRn4tj49kJjV7IneMz5ZpFzckvQ2RNRe05eezD70hLl2auueQKNC
b5ywJdjhdh3S7GHpx/ZuIljCzAACNyCILSAWQUikTqCPQrOR5QzQ8JouKJHWvDjWdeHcdlbhRi7x
HG6YwAh/VQSVHvKlmZipWwaDCw4xrdO1HwYvMdTtPH2unHnZch6IQyKJhyuSSqREHawpI1fDOZOs
kUJr8KerdqxoWVppfGu12I2YEtsnnTnEFUGS9fVSdd6B8WOyTdz6Wxq3D2WsN1XQ0ieC2PKMDkNY
UMCGBRiFzflF0qIlvWojDf9HX6zrY26SHzt62XfRdv1Rc8tyQyu/nD1iRklUSLxHxvH6feqN493C
pOiclQWQarwOzEuYtgWpXvgPQnM7Kxjd3P9arhVtE14pdHlD5dzNZg14ta5ShqaZ01C63lLvU0Wk
hY3zz3f2PyySdrCe+6RO9uMqUjArzd/Sh+79PFv3o40hX+A1jrudNPJUhV8zsCsx5iMygxGTPRBR
SyhElV7X/hBHgO/OHYEuzEVp6NadW2XYzRO8QJxEZ6PKNUYTFLE0EvsAGmbcVrXX3I55Ol4TatGc
c5UKxccIcQCbUuOQlRVTCwXhNyu7/kelZ+nLqNlLFrCCOeMTpXmbpqyeyFsxXoD1wOC6xjqRf0SD
uLbdplFQjsqkwu28m9xTRsL5DfE207aVZIh4gz2+xp3VRjIjwmM1i/pE5kZ8KEnduVpMyTHru8P9
aK/1tVjyLOqwiwn1qjamoOi5P4VeMfwwqeTU2hmXOIU7kVpLlPmluG/aYrmE+bmhar3u2VWbDr4D
eS3DrROTzzzCgNBbDKVa+FKbZkTGFJbO5IPN+SwZ9Ul8rFfLjcZFJ+5gEG52LK2pPDrTsES4QObQ
Iy6tcoKPV0xC05XEnO8FkBLaTZIz3Wv4UgB8biBRZ8hbuuJpXcVws9gkMxMIUX026O52SbN2n+I+
9V5wzXferEpeCgoS5mG9zaE32wYp3UZJwnXzpPoKGEXUN97Sd1d6NbnXo76C6iSddTatYSb7euyO
S99oO8b8ZAOUU3PLHIHfaojZGCMX6sABgDp+dnN93hWF3qYRZZjG9dy1N+PK8SgNAURrq3q86TvX
/5omqbs3RDckgQA7Iti5yB+E5H2R8e46Z2Ykau8PRjWyyaU6mYlJcE/D2UG0qp+JN1TcY8QA4ewT
Vg3iQpY0BIuLZ7B5mcprxWJfjRN15tArZjnKbscALyX70SBUtLW0ejNpMv5WVPPlbCU/4K2BEnQ7
0sB7kVHqhOgR5d5talI2IF1+HyrKkHRdHieSwGZpTFc8RxwLILtNnGJ+GhRO033pocYg/ElWsFTL
TDGQGkKftnlDTlx7nmswxEhW6DLsLIUlYFPaXUvMEq4nOGUb5J/dRmBy05WENQUJ9Q/zd8uCR1kk
FlwAzTNUyAejfWQ49Y6ef+GlAtzjvuZb+Dx75ntj1aHS54yDKduPcZqg4MNz65DlJkfNwKBtC+9F
bizYC5uGtu3keSOZjKOE7Pff8cCR32BnYOEHjcADcrv9TsKSkSQ8N7pydoTwiLBI02GTiT7f/X8e
+LAc3v7zL0jF/+AkR1+Hr//zvR6yYbn+Wn3/z792Y1Z/R3jz9z/73//D3xxwzf034hoL+6qLka9J
7crqq+/98J9/aYb9bx3J9kWeYpnYCEDArvFXS3miCdOb/zlS77/cEy6e1v+XBO7+G0I//5T/+Lim
kuLw35DA/5LF/j/uNF45l38TAgv0DgSroyb5mQSeD3Myiio9a1JJSMhTnYRy6ECGnaSoVaRnlXVr
G+TcRSRwxICsFalRx6zO8282YNpywKNL1dE/1u83nO6L0uL9H4XiDy0v/ouu41yEUv8QLlRV3emQ
F84rbhEPVanZ8CqW0o8cKy6+kOqrnnxV+p9seyQT/M+P/lmD9fd6YOsgWAzUvfZ7szo4zFo8ufm5
bnON6WFtn0hlyQLNzPRbojvSb//943A2vajf8eVz3+uURDXz9Zb52bPKHMvMVFavUOTrL7EH6DO5
lfv25+f9rD75++f983nvOP8i1xw58jzDpJrzuFUODol1O/qo9G9ZCCqN5Hvzm3d4EZe8f4f8JtiV
OAvhxPFOU5xmXISgjWeYOcM5J4nrkKfL9IHU9ncb5eJvelFLeBd7oZ83itbnhFT22bnxRvjUxHr9
kB248ZL35QH+SPcNpExFBP19JGK+mDr88uvQHeg2T7Uxyvj5wVRWel0n6RkEy6Nnqy2xFYVK7r3V
9u6x7JmOM7FVYQVV4J4BQPeRNPa3q4s3PFsUefgvV4vvQuixdZ5fNPqmlXjWJIp0rj9vlt98CxDN
OWO4QCCxv5deFbY3wEZIz5mX2a8jhf3O0Nf8bi6K9Gy2crj98+PeWSX8tTkJCriYq/E403sfTWES
soh4MCEkTTZHObfapyYzs9tGF/GdZ2rzZ3+petQqcPf1EXLmFl1a6YY6UOwHopLffCZ8jpf/soXF
L693qieOTfQSA0Hm4dCWVsQUAl6Z3/x37rl//WYsTN2LVR6zTc6cnzfSKIH9KwYRkzkkn8Sc5Qfp
r0RBdflHksh35cjfj8IhD0dvTJQt7Pl+fpRYRAutXpwmRCFPA0v5xW0L71vrF+t4BdDuPLtY0LYh
TOLiK9aYcxsBQngfiFx/88kiXOLXon3CnPZ9EMBsZ3bdOsaJr8clfr5srS8tDtabSodvtxhJ9Ywo
pzpUpdV/UAb9Zjtb6E6di1YeE6T3aslqTcnjFOLERNvbm4s/IFZJ3SgvFrmNjTo5fLCdL4fPuzPC
wiGOCAffo4S4XPz/vMVGnyxJ0zdPluGQB1XJArRudME/LhGU4yc1ifkk6VxfMkrQPWJ+QbAeZgh/
/jN+t97//CvebTDOeAYRrXlCMMKtHi9p96Nfsm432j2TLuygd0vjt7tB+On+z0/+zRllkQ1mO4K9
hhPDu8PZIUk5U6txGuZqvSoG094bU2JmH/y+33yqFjeagfgWBe4vjhwkgsa0h8ZJi/UBldcEhJJW
OtmU9fCBK+Nf+uT3L5R8BAFPy8Td/b03kpusk2ZPxsmvL0PYKV1cRpJU01uyaIVP5JyTnBe9h2pr
LkxTrb442TnYSlBXdvfoqqa5hqgkrnVv1Bq64t5dP1iM371sdHA4MOOvIX5RxHs1GJJlzyejlctJ
EZ+3MWrwIzOj+F+SdL5XJPJ+ldjOfGBi+puz28BEEt9NyEpcica7ze6ng4ZszTlqS1bckI/EmCCD
RmN7XX8HDS476lki7kGss4Pb9QvuXLKOQWo99UFJ8JtjzkBbztvB3BIt1S/HHKacDaYEx0k25TYG
3TxDjPYfMkLIIsdNk3vpuuPeR94UrYYytship+c/7/zfrYYBEZyR+yXqRFCj//TpM1ztBeXe0ZaW
DxIw1RumU/WZZGiXtjuOr+1eapG03freJ8xwXxeuf5U5dfLBYfubLfvXSqAYZTFwfnj3DebjLLDp
t45x1edvCJBaUgPng1eR6VtNcorADfpDMshuLzo9+4Ht+fTJa+FiG6lYDymOfUE9WfLaU4v10ed0
WYSfPycIjlgLXi5ZSsT3n5ORmRXrJ46wWWBI+WNqg+Es1sEc5/HcVV/RbZYbCqoaP/kp3lRjbEZU
7eMxbgisDBoxLXRl/6vfvf372f9Tj9Vtk9VDf2mzfvcn4VgL8oluETv7n99bAjQDyqEfBfhMHAhM
I2/XDOfhdqDOSNq2vF985FUgGheOMaCv1/gHlDXLXSqTVHxQhfxaZLJAHDgYrlw8lex3UvFW9Tm5
0eKYLEWyk27swNGawRrHWQ6bFTbP4xJfWHlWW19rgnvlz6vx28fbZEXi/8WJ917ePw74EvXKPCZT
Ym2XFJMqzxj1IlL+3GM8pi7j7QRqhtF/LgBUPrg9/joxftkePNhzL+l29GM/vwsGxKMODeqYQwbb
Q2vOdlPSuFtkG/pdSYDiF2P25He/SjmFAZviw+yXBzeHTm+yPlFV+cMHR8uvpytgOosB8e1i3/L+
ZCmxeYjlmh+zpsG1RcK6MQlmagIHIKkPxQAdHMytrvZOjHjizy/j18vUxu7+cpiwFAbX3c+rwbjK
KoSfH41+QZZIEilJQGbx7c8P+ct76ec15ym4b+J9SUYKzlM/P8XOEJl2a3pc3aW5Xpx+OshKK0JO
Cuj+g2ttS/bEjqzRLCL/2goqm4kVihoxR+Uo1s8NwzxAZTKOP+gmf7P03C+4sFAkc9P77zYDkrHS
IfD1yOqY+7kxquvK8pn+MC0OvdolMLiBxshH+8FJflnWnxcEFxtqVZgHusOV8m7Zi0F4aV1pVx4Z
12U0w8VDmKwmtOPp2LRZVKKqZsOpZP6ow/sLHXz/aFzqLz4AXOW//GTkwJ61zukRM/fmRAI7XEOV
DaGdG8+4uU/hQErvplrnu2TqnKNS0t7a2tIzzMnzoNVkcSu7KgtL5CgPrtXd+Ea93q2GLc9VN00h
zN9XqY+Po8rF1cKkeFO36Fyk7LUNWSv5B9Xwr8U33igXEPJSIlClvStDXZmVnKnuldldvg9y6bxo
TWOxk3aH+FeY60dX368fzOWBOOlwctJhvQ9wYLtU5mo5V7PrJ5tk9LptcSEa/PmD+c2v4qu8ZG+C
jdPNvNseepa3K0HXV5UGJ4MBY8XMp05yIpuJy2TakWoPf37gr9WuS3WHexQf6OVQfveB1oWSFB3y
alg6xF79PG3K1HC2mo02689Poid6t/cpUKhzwQZ5b/xA8e6b6+qSCVrpbEx8/4dtlxBfHPboSV7w
2F7q0Msmuw2cuFpfzJaTK4BmKM2Nq8RUHxwS2c+wr5g/AayLva6K1dz3TIsQyc1dOsJmWvIbQ/VZ
FeW15+xKxK/xoSId7A3SQPVdm/W+e1gsEwaINRIpAsGqFM9KlsVpEoP/2lNGppEL4/WrMV+Ei4Pp
DGpjeamtNir2ylfcJF3GjXGK3s3CAui65XWN9LdD72/N0awKCDqVvfGtVWMQ0pfl65CY66kyOtVH
tSfkCjWz12NuXBK5AtWWxa2LBr4InFaMr3z88geMlPlYNO6EbLFRBRyRcix/QJGbcQEQi/O9cfP8
npZU/wGlwbwTmSoTKFYShk1iGsa3ejBQjmpMO0m5p4f4mjcOidKTpsdfrMpAvkEoeAl5T+n5sS6s
AhZe2XsBfi/aI9yHiziiLNs2IIWun49rbkElllCaGQCa2EegavTHYNbinMXDAiEY2rE55KMP7Tvv
tO+SjudpgIEaB+ns+OzgdjGmjVuXA0lP7ZI7W+LoX8wRxkHkG4PqtjlTcLSEVpyuqKpyfwqWIXez
0HRkhgx+jO0fIsXrQJ9K55Osi0FFgovSg9dU839p+tW3Qj1bFjswiFmXzGCEOjbkK2bRCLILi13H
L+RCY+8QMTrMmXCeRm0KlxJCcA/Vz4964al931eiCoYuTTVc77IK9RomAjeVnBhZY4qTdVGhZeYt
DDEt3cl8UleEn04rmjUYH6FjZo4XFK3k7+n0HoJx7CQkVvt+ZsD59Iuy2UCQqnepVnivdm5mMMfq
gV3Vi2yGnI2c7JnPgHZu1u0lZ8Iv+2EjpLUcBEY/n6mqzDbg5Im/jWiSeCWoATAVyZbiMJqufOZQ
RDWdoLF8ZGCafkr7bpabop/Fm1Nzz2IB11n3ssTKJYqHJhujal3mhTXU1wsqVRM5D1fbflC6pX32
UsHjRyLo8xDCnDpCmSB8ZMpokgM5TF2xTyYcza4ynCsZjhc5mIDWj4RexwMC3wBZxfLaOlkPuawq
a1Luk8bYZapAgdG6a8VcWiaZHzENZSRrQG4lDZzNMx6tPGuYkiIY6QLfRC21U80smmCRkCnImKko
lCoFXyVscUArw7KqxjHqlgFnhKJtUKLWCcw/B6IUrG7LTb+4SOAuxg2i1Lc4VCYnS+nrzp8dHS2j
PcSfY5LRPURCEEoRecEduGTjOYz4UuskSl916JbtpLtIe8R+losDEdvWM2+zIqJFnjHX8sj4ee3C
hpc8bTJPj7+hSM3bjSh0r4gSCRU2Ul1FcrXZtMPn2PPy4cYdEnVvz6ZZhl2cTUMgWMhkqwkvfq7R
UauwK5rOCgaFujMqrYyDJlZjV0SY91I6wWFDDZm1nl5FQzaNBVWW3ohg6h232nBV+q8tQnRrU66x
52781q08zB9aHGqZ3KsFEadBxb/mnDlW3HrfGCvjq7EAgL/CxjSvKh1lg8itAvkgO5LojaLQqp0R
r6bcyM6ZkIUXielCNWj7B8dBXhaVsnEhYxpeLsDFak7oshtrCtr2UmBnmTk+ZWNhF1ANmjoH2UZ2
EoxGvVyvEPafBBEzHGiTWe2TvEHd749K++FijrKEynIwlXDsWcOPe6axcvC/sBHbc/AGhdlP53HR
IAh1bdPcOaKXGWJyX73oxqQ+26Y0z6yUjQQn9fInXsB0n8Su/mBmpQblt6qnJaySWm82TdVY+caD
C4bIC+MUH4o4ovKtif//g0836wYrIW8E44rcPBEisCLhpvTCVqyMx0BMvlEFhW2seuDJVk8iRL4o
oCdYNxXyfO6UUKlYvNmewvsjr3M7XPiF7d6G+PFAuGb70mer+W3Sm/kVEtzobJxUw4KC1vXWyqX/
rDmWuk5E7IkgqWrN2SAmRa6Vo7DJAnIwL9qdpbPb7ZAp/U6H/1cGQ4lIKPDd2UbZ1lr0YfCdjTWg
INduG88cuPqGUu0zX+QvMGSN78Cu8W3JyAzvFX127tGrxzkeMavLDI0a+1TmvLnIkmvm7ijrW1ir
auWWxLIsTqJV17sfSqc63HPq4huhTAM5aOuVzhhlQ19U+Ja1bhNhV1M0V71tq0++Qoq2mQiHLA86
8A/WQT4phHxXWEcvtuHI4+Kl2uOiufZG6zAS2ZWqSjAfWv0cMgcK0KcCkngTpF3s3OgaKgY8kls8
PPJZHww0tK43IgStcjY94dInihbAedw0W9xxF41T27ZTaQeDRqBVYM2q+Y68QeDxQIABLHLIcGPo
SsQ6h3Ym4xSG1GnCdL24yRQDlO+2M417g7sG3qOu1+PVPKB8CNNMNF1oQW6+kVaD8hK6L0e6KFrx
xdKqokNgXq/YANcCMVaRO9NnOJFka5l9PaE8EXUdzpOh3ddl1SXBYprFm8dMbAkxCvDHrVdarhdA
CZYx1MRqvKflJoaVh5da2EIueu2daVYwxOXUn9ViL+KQlP7F3KDsceHBl09woJX2K+xQlJir08Lx
kihup3os7qzK1b41Aho1UEptVVGvtRKC8YhIKTSsEkI0kHDHgeNDFoH9fV1xyjO5ol7nUhghLwUy
TlBbrF2pX+l0Iyv9p6u0FygXc7HTcfwYD7FqsWzA8ybG2gSZvXU2OH+oCRcailvLMiY9FITYFrC3
/ThVESSXHA43HkViA5FdR73asDWD+UL9DtIRoByZwzo+O01MTTF1GYHZCaOnTenY8lOP9WGM4A3J
9Fa6F3KlLp03CENZHdYTZU8wz5n5Zo1IAKEJSg9xHoyqAONJByafC2GlgP6IYG2pdC8QNSsY4nZm
1/BHFNe5t17odZObXGhcnrA/pVqWnpbE8R7WNVkeFnDWR2Gkln3Q6hYQhrbLdwM0WG1GiNk82dB1
p/Y46LnMIlcA7kPsX77bUg0tTDlhP859Oj/6GBvAe4U+AkvHjF2kE+Tn3aR6ZqitX41DfN9dggY4
lmxYVSYEwy5UYu0RlPce9mI1rDZjeymsEf6nHRrdHC0QnHk53UFTTL9UWjdEg79aZ9yK+01rYOO7
o5bnTFGq94CPYK9co8+d1m3c+fjrFPyTL2bTyDlKZ92bNznH79kep+lxhWbeHXLd6tt9p5bqDl2s
u+OQyWrSbltr3SSxAwQQmylCajSu8fc41av7try44Vh1B0Mr8QqIBWrlnoQab6HrzzRSS60cM7og
19zW367VoKVbHMUMY2PqRbFS4o7+D6PvWi+c476CvNpMvL7Frwbj7Bek2m/Jy0sQE3qD5URIaOsi
WNbYfiDOqHwiUSnutwVXPiRQrR8+k4SpIY3o3a46enGyrKEcMpTE8OPsN+iR+VcizzDUcFAJTZFj
eP03Cl1fD/1eJfV2gG3ah1MreCfl4jWI/gbL/dRoGXCA5qzVo06mCWXaRK2+sYkGKDa6EycvbaaM
M0Pi9cvszcWzNdTiyivxrg1bUy33fiVRmBN+h9/lXLgo69u1o/xZSAJ3AEzjvZj6x6nJ/Z3QJFTG
rKDY2sHywhKN0kucZxbnDqpjlu/bzPZO3LdWSm+CRV4Wpf0wUgvlU4XRELOM5r5d5fRYW8mFD+no
ax9BDB6+VVYzfV7Q3t9XbKoygriI+aY2j00dIXwdnD3Ha0zptxh6Ea552R2ZusQIhsGZL1MmOKGc
29b8JlFB4bdi9fN5Tfgxm7bvp88CTBHTHyMx3+YlKdjRM5ZJbbcQROiLIX5AwNeUYdIvxTVz5/IH
/n66Imx2tT5BGp7SjZYZuRkmxIrbVxleAyrSMCpRe+kWnkFj1aEjwnHAlyFw9oW8Vs4dMKI/D06E
cYW0Qm20scJIYR6fMBAf2VFTbBfbuI4x91nLuIps7O++A2a5U8jd6wwourT5kyNzLGVdDF1/ENBu
HmyxYM9Xcx59vkwjrtNhwY6bt6A2nO91sklNc372JZ92j3fBjZeUkDzlaqXqJDytfIgTet89AmnM
SoQ/Oee1wHowpPbr4Xl2C74wqFq/pbLXceBrG9OJ/BTaRtBbiQ0nzoAd7qENg4xnVtrtaForkseE
fiaivVE/1kJq41YuhlaG0D7gVHZI+D+TxQIdW3X9PWRj4xYzugGw3yxwi+mc2P/UjxwS27YfEMxN
c4NQoXXSSsPQaNQ+QUtaOq5qxtpbBb/zR+HW2mMHIZ+1G92spFzCwzLoEFBfilDDK0Ifs6UZpUKJ
zMLNqdU2/4e979hyVdmy/ZfX5w686eJByCuVpsPIzL0T7z1fXxPdqnO0uUJUnfbrZC8VEESsWLHW
NAkYRa1OJFxqcyWasXrJNciYAT8fKtyRhHLK+Vik2VXqc+22zDlYpfJZP0pK3fjSBwvCKUjiiQvx
DhJmBnuv9KCPUhZiAGQoWea7ETEeREFQ0sAj6YnhvS6ZglHiuhczvctC8QI8FmRYwJnyXm4FlP+v
i/r/0NC6qyX9Bx7u8hl0n39qok7/8G88HEXT/wKqDc0M6t8iptT/wOHAA/gX/CmwKm4dM1zx/oLD
0fy/AKORcA4BJwUI3VR5/284HE3+C/7ktxofACMMJ7H/JzgcRr+r9xLoRgFZy/LC1Au5Q5y1HiUS
MHWlnNyh9r0jHhKTBnta5jf1C7HS1pmKgn8Xdv8eY6px343BeiXZ+9CIc/hjs/OvcqcT73fz/Kh/
9Sfk4O+fnoa8+2lBigKCQHx1GEc4uU77mjmZTn55P+yq5PRU9Xv09FMp9G6IDjzUeqQrEpCFNjrU
wgD1HQ/kNOiVl1otQM5PTaSyt+OOMAe6qqxmCFyzg8K4HtMNtMTCgjWSBnVyOIJAFiee+Guwf1Hh
MxSoNKo50BlKOHMoSh4kj4ICcTiP9ToURa1j6UodadzLm44qQUUPSUMikUWikSdofO6KwM1WBST6
QJ6lSl58FamY0+la9L4pss5+OiniFSHnWGTNTQJRbACfAWROVGkAT31AxuSDQpaXBi7g2xQ6mmAS
ncArM2upzbVJ4xfKmY0P1UMUHKKWKCy06yTN65P4QMbkdy1CYhMidk2IW2nBQR1LEiGYxbBGCyo8
6lNd/YtEkUFzQS80kjD0wOOiM1ySRGZTlWVu0HDHhKeZGO3cCiyUTEhAD4voz6jvgPmuxUAFz43a
tj4PeTKYbGuEF6C8I5W5E0HORiZcj0EZqZIwBCicdZKI30LUQIWTjUklaYtO6XzCsyJSgH4CwxUb
2nc7hXZRTsBt0VOSEET0jAHaO3YpxoLw6XtCBe02pEEfSKmkMFbW6p+91r/X6qysHBJN65Z9QTkC
QBvsFoaT5WhO9PoezCJC2PD8sQssUbI8qKs9H/PPLtLfQ06Pcrd2JTeFkQIRM07CdChSgPKt1EMU
KmWTezg0Cxr0c5TSCZ+qtH824qxOD7FXoWkGbEi8oIl0tJMZg4ag4MoL3TA0j3bjvJ0yCF4xTBse
d1qwNAHub7T+gOuyTDS21KrhyU83rBzIqK5BFcpTKWgYB3aKa1x7ev6K9FJEmGLp/azyYgG1Qml0
xCLQJK+6dKhejZWkovq4BS9dSxNpl2YMynkhbsaC8M6xk3lhOWY20h8FBMyAg2Ib9epPlywI+EFJ
De0BIXvviHyDiLIyW382tP/+/LOuvlDXfMym1eiAH4Ms7wi5CJlVhcSXg2rD/Wpoc2VGFk4RfnaK
8LjL8UgkRidsjbK8gPbpxqBiNfIbMvmK15mp3gUyjr8RbBRFA0KBlVvxgjJO3Zhlcs6jw/MnWVjw
c+RmVYNZgiInMlsDMg9Np6aMw+dfUETSpM56PsbN8+jBGpx32CgKyDcqjgaHkUHg2uyRyTmDAv27
XbRtLU6v5EBJrEbNFLDVNNy9ZVLvlR305AzpWOjnRE6tQTsjQ9/ZoLnLzWbtpJ3BX/764nMAuUg2
aQPf7cGhRIMkQRmTwVtLoPeJvk72g6r0iItiZ0PLQEZlsvh6PiMz+M/fw852fT9kaTty4eh4AWpX
8pSi9xKqkozMVbvsBeoy44YXwxVYwgy18vdwsyBQNURSV02ODWh4pq9QMoToFAlxhrFRjV7JWpZC
zdwApfW42BcljMIbrtFcUwtMVwUKIaZ7ll5Ss7VFPVdczd+6GhQ+lZWp/LPD+ve70bPgMiHKSb4e
HVIEy5H7BN0vZLRS1DvkBP6uAzdL4C4+FIMDtNyASmk4yJzJLL2yuqXpmz1a3bPoxgug6wLZMzq4
VuO2EV9Fkt+BZqOLXCjDW0QJBauVoIX0UXmSmsHWFr054CMEo/Ah8wbzKfQTDI/rLDKsP+OSQfeL
E2D2tonSdwk0b1EadLIfnXz4GEVUdkheBXlH98tWZ9paKypLbCwidKrsBK1lGtfHIt7A5FppMpvI
rxV5akJsIeYYcK/h0EDA+YqarUyKRxpPmFGdFgWk5tLeiRr2TIcKFXTEhuBbQKWrci13fGtEI47o
DRVnB9hT2ejhbXzC1TsBHazCqEcRcCvQdP0DcFEWTJfUIBV0KrC8alunKAFwrdx3KE/pXb+F+J6S
u6TFZZOyMDtARfLMg29YS81H3+Ikrzqohdfcjun8b58CwCsf1edrhV4Iu9xs28G0Oq6bEWFXNAKg
yWRyG28oM9o0gZIeKBNYqU/xm3T6F/613nZn2qlWAv5SnOFmOzBohrZJfIzsEQcaPMhOTiEVWFpu
rPHXDNiUytPGxJ5maii2JPOBBvDzl+YWQvyc1EUJNQjHSTk6fdxsIVOrjCSrSRAukRu/M1BFOkB/
yJI6eIW26EqheEKALi6C2ywabHPxquKtkk7oXadl9eFHaCoF4NILFzDd5SZ0dZJCnxfl2pEcZFSj
ClKL0f3LSyxIyC72k6tmESkNmks15K9Fz9ezLtwi5tphAZM6yJ1R4FALEa7gDuXaHorObvRe9g7J
78Ejypmz38VykpkDW6BL0jgNjYSVlvMoWjn2l8LxHGoO2R6/BSgVgF1I/lz6M+T+XonfPA6DbUTg
1Hn+JW6Ocg8ixZzDg9Zw2gEGQjneNfvsTqPV/fSOYPJn8ju7EEalj9fmHP9+PhozLa1Ho82SGb8J
Rp7KMRptEPh42xHy/t9xg/qbNoKfTIVKdyB2rdWjGT0CYiqPZntqFTZRAlKmr5QVxe8MlCsjFd6a
pFzpaSp3HgCehwZa12te6TfOxoPHpGepEDAAJMGwLuV09gBt94zWq5GH3+Vb12jgZuKm8d20B3AB
rIzfxLA6K5hDY+WJ3CV6tgL8n8Ha/jpE5oA9dCr7KqAxV/CtIyXASI90anJnDoLADYdsbB84fbER
IJ8XeMoqmG7p5Jh9IRLiIWJb4+hqKrSF4H/cwx8EBgZdiulOtlTyXkcmNigKrjbajLLAQW4dIqZE
suLPtPAA3Gzu3S4JyirG0YKWnJL00PVyGIpY2VUzfNpfk3oLSHdpf4S0L6+kgnaCsiA/+tAfzRJS
ylrdAtCNHmerCyik6hkFieAy7Gkb8EDKjqlIwttCmzVix0ihY8RKcYwCnXJ5KFW6TStPrU0l9yDc
A08GeAy2WaTDSa7RupqqTiBa9YhcMCH8jtoOWJDn+2khz5hjbNG75sXaw1whTx5aU0Su5o+CHPXf
z39/KTpws7pJj+J+ypaI04Pd7SQdXUqNUAilxLFEaT/Er0D37TVY2tKC52ZZE0wIKBb2foPje0ZD
uR8iy2tkcsSV3wXpuDtBT1VuaxXseRbQh3AP95Tnr7k0jbNsKfA7Ko/R33KA+0ihfgCMS0bsS0Ck
n//+LWY/iCfcbFOhO5XFXioOTqIVH6Qmvn9XVqdagBVc9cQWNqGO+rTca6KZygdgXRRa/QZ1y4Au
wFf0hWTx1/MHuQWwBw/CzjYX3+a1BErN4ETUlu2+h0ynMhM6u8FHcq2ObaDzBjTsgBZDU9cgbCjU
BpdwS5AwvTMSEl0KmfpJ3lvPrCAmYjcroY5eOBbmYO0WlW+iRQvNQVMFqjAfkXitIfIPI+/xJ4rQ
Ifd6RYJHx67oDC63RzTyfYMeYL4noXZkVb3KVTZIoAOUOKFHwK3dUabv82i6ZpXJwoMmbhPiu406
4gHx2eitlqj0K4/LwsoXWXr12Q6jJX4ck5bHoncqrXa6U7WFPBtaMptQTU1py78Vh9BMNTDbZNpI
rpwK8IVOHVaGXyjrsrPsE3VrMoWaMzZ4/Cr5Rk0DsAcYIMyegx7FJWNMCaRCKuPzkF1Q/fw7NkP3
ClMQqBCxlght4eLIBu/g7aslL1dfYqHgXZqVFHUpX2CnWbsL1xw/+kkvclBAcknou23rfc3Vu3HY
wD6ibV8gWAZtWKYUFL/V69b2DL6E8gkAigYZ7Bho1/u6CPHo9JpmJsfYFSwFYb0CTSQrbrdQje4A
bgrqQ5Xu/BI+A/Aiej6vSzuencpOdw+eCilEsKcHL3XYJGmhgtClcjLEbORRRQxTIVOmELKr1nKi
eBa0Ci1eNSIrUOB5YONKKkPrbaVoOfHuHy7jWWBtqYobALpCth0Akc33hiC+J3BwEY4BaQ4dqTTM
rswkOe2Ak4HC6ADxSrTow5qGDi76iX2te+HH2OB0gbwMB7lz6OHIHI+LLGhIzLEjwGOFesZKuLzR
Ah5tu1k8jghhkvmbth1yDwU3TQrVGSB7voodFHcygFhUVLLTHSm8eCFsWlSqX6P3LO34WaQG/AYk
+gZJFxSrX0Ah/aTM4R2+ouku1FaWxkKCw8xisAvsLC1FGGKAoMcuuDJ6ccpVUCKMwYRMjTXqyWd8
oDbwFrkSW/6QGcFLr7RXyQbGdYdUT+10b4ubupWdxbX1urBEmOmidrdefQhoEj2Ph8p6k4cseGFn
rkJJOloVOQhEcobblTYQP/SB1AGjI2CU4amNLHIGS2nlNmx1qf0h6QOEuXgWmjVHEY3axM5zeDkg
P0SSLsOkAYgpMZHH9+czSU0z9mCdzPkNTILSeMvhoRuF0yGRbFA66gZa8+JprzhFjd5gdVKn7Gqz
doFZqicxs3AtQDHPK1sMGVpsLPdOtomNXm8tRq22AeT19FpGWQfWJ9ZwoDQo7CZfz1926V1ngRrO
WfGYTgPzNuegEKcC2GKOW2El654REP9KjG8R+G4BgMaVkdl03YRPEgHdMkU65VeYhVFauA3U5++w
lOHNQfl1Kg3SGGMQ6QyUEhjUzY5XUPWDKPMbqWaWd4j2a2fHLUd9sDpu0fDujfI4AOKy9GiHlHYN
cMYhIFIqoMXoGfWEnEIiOdnmGcBkOo1Fu5fKLZEdOl4ukFZc6e7sSRr6DtDtS6+QwKaPPaUg44Di
lFDoHUGoVaQHic6G75Al9SqI+sJU7jCikCeZfQWICYAIsje1D34DQKkIWJcdHKPUpDl4NXpne++U
FRr0F4DTfz69t5vhozeeLU6RYgk+gQq206qRltigCWiZEeu5DoFvY1R5lZf902DVG1YtnFrxt7VB
brjDYHzEWv7y/CFu3/LRQ8wWKg/8WusnmHauUIHr794GAghhfTCaHzpXGEpD3U3rObk4AyskvX+i
tAJw4guOGuByabm9QjNwB+AoietUgB3GCkolwint8vz5lqpetxz0blkAVcQJ0KBDwSMALBNejmpX
XuHRs+2hj6bRFqTo6w1uhTxEPLXnYy5+mFk2kIyNL3AUxuzhz6sPcClMtLbSQ0HlpuQfiq4FIfPn
UXyJDIzL9a8oh+dK99trFNrsrAzawtUx4/cETAB26VqZeClLoWeJwdQyFCISzwUyvQXwqnGldJRh
tFalFR8b09fRE5N/U2h5VGquiXJuFFqtvvRablBKZfny+fkM3c6ZR6tmduQneVwA9YYnyRK1MWkE
BGW06USFEKsE7TArQ99XhnTvtXqNdqwZGrgFAuqaYH/tPY0ZzGTUwzdq49Vafx40/pwckx93xxOH
PHxlKkpbOykXa0OzDMGLe4jyTYHSd79yUR+rLSoHgQK4EuhtjM34amzXxBkIYRwHYClsCcD+/2EA
vZ2Ed4uXZHK4HkwnHmDNWrKL7EyxuKNGq7F2Fqzn3+L29R98i7mSyRhHZcROq7XEYmgdsJ2M0cw1
oGXRCXNVaVvuggP7Virx1jd4Q1TWXHGX9uYtIbx7vQR0bxE4Vgq1cEYdVTjy6NBiUxgb62Efqant
a9zKVC41gG8lj7uxWIAcwnTK9IJdbbE2p8aX3BHtBOUNQkku0M00WBkH+SGyvEuuEBtJFVbGXjjL
b69/NzTdkQ2QQtNrHin10svsHtZO6yt0IYedsxVpr+TbEprzDrgQJqn9FgxIfxuEtTZ1S/n5XC6h
o8kG6G0MAGKdPJ0slcGr4iVQcplUKQW0C5XQf61pMi3V7G4dxLvp8lwIApcshqMV0eDtywnusugW
nlj8GVVK38N0cQ8mrUyrQIhrV0+FfchK6F7Ii2/V+buxQ4iDjFKJsQHK1xIFObm2Vnq/5YyP9tks
ktRDFYr89J1qHcbGrDHqIgo/pFxopZVoySlWK8XT4Z6icCaMlmXAlXCSH3i5/KTVTHcR+uAPuUFf
Gpd2lVxZnLd7yIPHIqdVe/fKLBOMdfjvLILUUr13misIfTYlo9tnBSYoDRprNLCt0qorwJVy/5M5
7r7RE6fXasNE/cWCgrtB6wMWdWf6lqevhaal4EvOril5EcB+ZTq8qf3oAE1psEq+LxT4fsi0VanQ
KbSEY3HIt6sSIQu1QXJaGHezERE9LAunEXMPDsLCPiTsUT4wruFXgCOpXvVJIb2E2rESaSILxNLK
Z1h81VkyJ7QezMF6kXLGb+JtvKCxhet4+QvZwidU5Nl9nsCnWQZT79xZ7Ffx+jz4Lw47S98oicyB
MsX7lmpyGn5GNUfo96dVBxVSFQQ+NUQlylPLNQ2W6YcfLTf2zwkOE0BYwQrGe6Lr9Ntlzk1xhAYw
FtiRa1SkHaj7ynWpsr4qXVZecmnMWT5Gw4YtjCEk4AxHaY88Nal0/1cL1V25gZ8CKHEfJVL9SDgN
/DYIVqqJS4POkq0O6uiTUxlQVf0HxV2lAFYw4bCS+y+1C8lZAlUTYQSODaaRo+SEl+mtd8r1aMue
ybcSG+T6fOYW+raTtOT9bgBSvcz4GAJYsDQV0JIiIsgEk2+gwADKLcINM3dxRerDleEWQv9/qKy4
AgxsyBDjQVsX9g07+G5ci224B0EIyKBLaVbOaAcWSGU/lUmbuU3r6B2o9YuPm83zV17ogXDSLOZA
g3eEdDwWS/fDqe4W137mLTyAUTAaPUw0fxg7P5U7/8if/uGAs5Aj9XAXhFkcbig76VtyIXIgYyBw
1DtJ5n7Tr/QZRFo/VPhfnpur1PvzYRcSIqCS//y2firEUOvHCtq35+xUT3NcvcT7Tk2s8UeyvXNq
tFhYm0yLRplHuarYw63GfD76483B3YAsd2G2dim2cWN4VQqkr3TtyS+uTcWtbI6Fqs0Es/5j2Rad
VNR9hmXEG7RdW4EGLQB5qsCOqL76n5+fpDlqozYdV/lK/GYfZ2Hcf4h+pLw3tD3eCHPp+KHDAifq
ygkKfnAHPSQfoDkhs1S6Pfnqvgp2LSppfg0s7tR1ZpvKQNyM6CoGeMhg2/8wVxjr5jYE70DpfYVB
C73xj8nKEl+a/FlkysLRg7I/HhUAFC26BCtnyeM0l5NmIYloGngbVPhZnntzcz0WPvr65L2Trgo+
BTUYz1fOQk8L2nh/flzIsydEd4t838GJ3lEWo9OcHFrQT3e19MLQMn/htuKelb0XXo1lHCko0u0A
LEW+ss10Ao2ucK1+PO3R/zzNOHGWPI1wQGKLCitt0ACdxfryFVKJdXgly7z6m1Gqva8FerGyaxbA
Q5Dy/PPdoVdWiXAIx7aRAy3A9WzUfR2+BzqvHkDzVODIIoM1a8PkTEu33sraXmjLcOIsQsVDxRLC
gC/b2FMFjZZp0gwCJdpNXK2NdGo3jUFt6Hf6Au+uA6Gyx/K72vgf8CmyoKHn8zrH6eRbbSfbct9r
7ob1Vrb60vzPghhbtXydBjWOwfothhlaDdgPDbhdSJJoUfgro/BLw0w76S5cNdCv90IIXzkxD4ic
D0GbEV7nMB/XIuHb5UdZCMUt2VsckOs1jFxDIJnFGtWC7L1szzX4bjQglrDf4aPGhBALvFo8pY6+
oNkl+y2c6mKo4te7ANzH8CVHOQROREcCYCYG9uWj/8WSegLPDXBk4X6aTkoEnA6nJjMU9cnFKtK6
FDbNJP0ZoxsGQ7WJNuddQfHkAeIF9LAfPsrwUlK2y5PXtKMMP+JBfWrB1KZtWPRAJek1KvYRlL/h
kaO7fKkSbIuyPxesdBxul8VHO2UWk0HHIqmmq5DKf7Nwf8lV4gt06fJc23RjJN+kq4zwgn19HiQW
rqzcXI8rgRQqJCag51gSXz30AoheA94AfuQlHMG0Pj3wvVltY14m0PAprIaIZRQmYzS8Q1p//gzT
Enz0wrMoS9ZgH2cuHqGZzOkinAm6QEOjvkhXBljoh0D77M9VCVZjElcDprTUW3XQIjNEBlib7Reh
sdZ3eJoKdrFBb4gL8CvPX2qhZAO95D/HZJPOL1OvQVZrDFq16zfQPDt7Nlx2bF6vDXBFhk1qPB9s
KdzNiU6xH3djLoB90dHDhRtci/H6yzAGOpjlqhROlfVwV/isQYmwHhoYrYcGCcX8GsRJcIAx865R
AoDH6vKDBTg04NFDA31l5ekWjlFhFoyTlC3A7WdQK0BysWXeBZM5t3tIFxDQK/zgM0dA0VdxfScD
tJ7TmjMguRRsgpTxBcTzAJAquB6tLPhpFz1YbILw52cByzWMGhefRRw+S/HSwED++VsuHOrCLMAG
YpaFvQvJ0mJQXMoGOVOhUqjIWJX0wgVgRZba84GmWXv0BrMQm4QoQ9Y93qACRhpEVxneTVoobGCi
Z8T+tup/no+zFIiEWSCCzxcUwzIsKjSl9tlnYXcv3lHQ4k/xbby2H9HKF1koq3LC7NIJBHYFVjVm
jjWqXenElq/EKoTEFAnHNA9AAK4UrQzDrk3+EptAOL6unddLm1SYhZ4Wrd0EUlMIDAcGFHKAjFHY
8T6EU2rCbe6b+RTh+Meu49+Xvt0sEFFl0Ifc9KqdQuxxRdRGtTd9HRp0MtzijEB9hyCl0mtrjcWl
8WZBSGqCoQNtGxVP9DEk+QIGsbPGVlrojHJzXgwrgmsNO0eU6VCSHnYQEZJDswflY62qP+3JByt9
znfxYWgNKhcWYBx/MN0v7lhYHan6a3LzS1HzlsTcJSsBm9WdN4XoVs/s3iz3iV3YoRrqQNpu2k2t
ZWq3F02Qm2z4PnebsFg5HJiFO9CcycK1VVeHDCIivspbrLekDID76BoRpLM4c4SrKjQA0CYx4T/N
odATaxW83N49yH412rCBN1gBPx7gIoZYJQVFUIM9c1jZ9gvH8U1A7m5WhC4scrfDrEN1Am5uCvKl
XzCTJ06gfW2kI62229ZIVIhxrgy49JlncaYo81IsIMjnZNfRiT7g/BwALyBsIQ9xRr9TstAt4ne1
EbwnawnB0vzPQg4kdKoIapl4R809Rub0tSGFaYPw8A+DGj+LLEUE5z8XCtcIZ6jYdcfaSmzmFa1U
NXLArDVzc1BLhbPjzxSXa9IQLqu14KWXmwUZIRC6rpjyKY6BMe8lMybnOfhwbfrQ9jf+yo1u4SDl
p9HvlgkZDS4hFaiKRD2tDBAMhVbR8wWxVCGYI53DkaDrMMAtKovV8N2D19uJoZRy7zLvyWCUEFbK
1KbV3FHhIJJUnj32JFFHpPjCS9tdaBPWUfGu2YOe2DBKeKRqY2Q176f67UNdMVQDV0cP2Q5R6zC5
Hv308/PnXgqIcww160FxBN4m06pCiUj2jFCnLSAWDfH0D0eYttDdpCchk0POM52qQd+QsoA0FdTX
oNCTqS3MZ6sGGJvrOqd3YWPOQc5x0cWRmHX4DiCAau2bsMcd6FRbqR5Z49G/uud6Bzhc/pmt7MuF
42pO+Rm4NhpgcD0VCQqbgmiPxgFL9Hu1gDjtgAcHypzYAxfvkYJH3sTVx5J69dEqyrekiqAm/1r5
QktzNossoRuwKUsgsreUmmOrh1rVJnLMGykunDlKbJJDn0X4uXY2TmedPcDyA8AZs1zZlkvjz+IO
CfdOsoD7uINST/cTn1vbhcfjWk9i4WzgZqGF8sjBzyFa64z7fu9+tlYHZ9QD/9KdPLuDrI0B42+Q
X8NR4b+eT+hCWj1HiEO4EVpFEUZsG9iDyTVSQTuzoM8D87x/VuWbY79DqAr4RI4pw333K974a4rb
C5M1B2+LA1fClBe/63ajXLeV3BK7SUYxWjs4lwaYRYOclHIp70WINwSon6YX8eih7OFIx1ZxHcom
jFRL9sTFXaNELYR8dnqOu+hTNfB5GKJJaI7L1Ko/Fgy0GHmt5neBD80BdQTAiwJZcpddfO6SNsfn
S2BhSc+h2DA1agOIZd3a9i/YMNti9eK80B2C2u+fr0SIHJ30LqbQ2w3X8JBdGfT14Pc+fkb7tfvv
Uo1ljnmeZM1DgIOBjLFYDcTwjfDWW5FNQ2e3QN11UlLaFHucn6Ino9L0fNYWYik7CwRQ8RgbksSs
1RYaFtkLZcRm8wV5sOc/v/RRZpFgcOHMTXbIbwRYZJxJTgHjgP1qhJWfX7p83nKD+7UGj+CejyAI
OByHUoZtb9vBM1kG2gS2nidXL2K9odSmXokBCwhMaH/8uRBgiF4UESRMHIHYUl/ctgNzPZQ9yz+6
kIXVUT50AMFcGW2hIDIHFQ91KrRkhXNouv6BS7iSOC18kznsVyT7qqTgmALf80quhyuRw5rxCk1O
SVpBw97Yjw9O0DnMN4O9hNRFAo4XOwcGjgNLJ7DrS3oQNkAZ29wxVfM9LJshyporJPD6vA59MoBE
gMm9iptKg0ultYZBWeqCMrNSCNozIrRnp3I7sCCpTtq0EaGi517yTeOgl6EMmq/Xtr/jzc5sTEJF
/qeyAGZx7893wUIEnoODAxdmWlSHG2Q5HHjQBQK06AaNwJ54/vsLm3iOC867sAoKIkMJRmYcYgcB
FZk4uKfnP76gNMDNmbRN1tY4QPDrY/wROH696V1D+GiLKyw5fJTHgetofHmtH7VUbLmtqbstPRA8
UUpEjysRmAqjJh7DEEqNlDX6Cpp3AdLLSFRJsECU+OqvtTiXAsntCn43KlFDWLia2o1F9/XJlHpH
6y2vQ+0wV2koC5hN+Topcq98sNtee7BB5gxZnq65OE8xXChao2Rx9A8NB4NUYyMt4xQSxukx7mId
DNGhWy8XrE2PJhlZOXTtOngN2TDnLhO4MjoBwN9cBP9nys46H67lshsKSkSrBVh4TYGVTTggGIX1
O8t8Jigxg49b5G/Pl8YC8Qy2bX+Gw5oQXCYT8K1CZwQMq5fk7CTokCFSy02n93J+QVMUBTr+0P94
7/1nsK8gvHOt1ooQC2nfHKPew3kh9CAL5fQ6eW2uzc6zmR1alSqnZU5oo3D8zQNrm55INf6Hye0t
ytytFL6C6YAwlYMmrC+3yWxBj475JkCLslaId3JTH2vDXaniLqEK5pr/tFBIEPrEGUDp11bHlWRb
XwojPAVb7qt3XCtzfDOzgKNH78fwlHD3v4DqLlQI5lBviF0yIxsgIQGsFPZdWE/WmFpCDB1lxR+0
BMJCxfDPLiS397+bVQr+6tAyRNLoM0ofaO3Zjd976Uq/Pl+pC2feHKmdF40rVBUWitupaJMNk4bg
CeSnYa1xunTI3KqHdy8A9SUopJUcPpTKvowW/QKh8sRwD8zrlGSjEAYE6QB0J8DX2Bd2OH0s4yPF
DWjN9G0h776hN+6egOD4ooVlI+vQLGSSYSO+zap25URfKrbcemZ3P564XAifCLyemPlymFvphaR1
XO1YC2r8taS34otbHPjiCj/YERDgXCtO4qCkxWtWXKGgDaz5mxhavWA30LAdO05BwyYdbUgzRrgU
ck7LyQFr9UYnyR5h0ughCskmL3W42ktFu7LKFg7KOTQ749MA1ziki+O+9l6Y+jQZpQc6PCWJcCW0
L90Vbun93UzxOdExFGyXHfLqXxizRi2vx+1ejrdIb5Tny3nprjBHX2cV3whVU+Ou0AjHhmG/Kf+F
RrueMxMJvuU/rBQpUedr6Mu8V0Fygj+7HBGHiga/lMv2ubSWHdy48g9Ostsxfve6TSpycOtGhk9G
G24AtY3U2+xSNKdi2PMuLRN+rwiv7J6GvEMQQoTMKIdRz3Z8bjAAMPiQwYLwbBpPQjU1dib4E6QZ
7hP2dx7GOqT6whC/CSZQr0uilmSk7AO0Rrw2EoTTjYAC1LGGLK0CVwGP1Xj6NwlSAxVA2TjewvJR
gyq0zLB2GmzLolcbT4VaB2SF955YOyT78fx7LJxDc8h4DE8LLs/ROSaV8szbv1s7tVvjv022/5eu
uv/DLeNuOcvdFA/sALEtt0Qc5r5J+BB4K5t6IS2dA8OhJOgViYdPNyZ79BMy35SyQfZWJaoWzo/b
Drl77pEPYdzB4tbchRbnqslLazM2peHi0SM/fT7zS4nbrcp6N0gDzXBCaFHrbHWIT8iRnFuUCb9h
3dVRdJQO8cqWW7iMzWHdPGwuqJKNMFkM8PLxuwBt9Laxnr/FUnNzDsyWMq8isYqwgHCL3VNQjYRK
HdKoxCwtoJI26AJoWPGlmV6BW7bra2lEl1XU1UJYnIO0aRhb+Wzmo4Irx4mCLI69phvRCUConvor
khIYo+ZrgBVL78LKnWgJF0rOykRZFPqIHVjVsdXqrlEZrRNegk2iiSpniDo0UcTvwRH+4TohZ5fA
YSBRHEqxRTu734t2tAWkiD0Qp1imFPJVOgwr16WFU3ju6euXWRsmIhY9C6cfBpCpkLs8XyRLQZ+c
FY37uoIjmYegTzXNNmIqFIR94F/cPfSYdZLrNaYSlMx96UleK0Z0wl1G5QhQJpMKN+3ayWEWwLY/
K08zjfog8E8G9vdlPheaq9wIvX70dTutOjXbZPsbji2gYIhmu/VX0u2lpTkrIMHMJs8qGp+tpCKH
pOEa0GdaW4ybpIejCptYsD1a2YRLF11yimN3oaRjSXpCGUz0KdYGf88G7kd2CCMDW4RbGeSWuP/n
tEEH+89B6IymJGFC2KUWrVXGNIinRVv6nVWBODRAgy03YFEa3jk2whfhQFi+JA+4UkgrT7DQf2Ln
gGwggIDXmF4T0BNQZAolAG4C5GFlLSZPr/LoFack/G4eBzFsYZCIIllU6kWCo9usIrXSKTAga7vx
jZUF+HinsXPAdTlCMVfoMZOEWcnu7ZOBR2KDWQMRiEGN9mu4qaX3mYWOkRhjWFkjONeVBvhJDoJt
YAWH8riGNnp8O2Hn+GrOdWFHIWAA3q5kZMfHfrsGDF/66VnMqNuo4WDJg6q48MKw19bVmQhyDPvc
Xym7P96gcBb/82MXjNAIRI8BBspoTi7ELSRUKeAQJiq8u3L2LiDz2DkUuh/TkMD9CpP/X5ydx27E
VpNGn4gAc9gydu5WDhtCkTlnPv2c/mczo7EsYFYGDFtSs3nrVn1V9Z3Cw1hvqN7iHNt7dlwVAFLL
SaLA6PB9iQBCsXbcfMsgwix8FPDn8f/9dftF61B/zkmDilfWSeJvgEmHv0tfnI38wNijgd9dZk/i
o+lWwiPQIDedg6F/NpcNcB+zOJr+FaBJ7VMfhQMuQJ///gf9Eq7Un7PS4F+jop74g9a70RX21Un2
kptACjTNZp/iDwHit0f/c0S6jXUhESdKpn550qptu+zhG8HZWbFRfW3MBR7PJokr6js3pQ0by7vK
3CzC3pjvxbdyspPsr1nJX9YQ1J9j00IJ8UW+Eoy0Sb4MUesnL0m5OJahb0bNT5TpmCrHRLlZUlsn
qUgfsVkrpK3YU0ocCxFrgX1Yxn+8k78cLPNH+jLUVWxBTBEPAjjEoWfdScbm/Iovw4oz/mPn6frD
/iGSmj8iD9VqMRoxIa42NutK1067bUCjFH9cBdcf808//hpZ/0egHtYMu++az1AObCNJjQ1I2I61
vxqB/5whqD+HhstmFHrretGwgxnUh9Ue98ppdFi49JjWQf7494PwS3g2f0QgAYBxX5j8mtEf3nCW
tq/rCeLhr77cL7m5+nMsGD11VKVrcSfjjHSJ7hYnP2c73TWei7fxSX42cGDAZyc6Sk5uOXhewI7D
Y/CvHtdv78CPrCSR6rwcxuvHY7olm7fYsltx4dbpH12mXwL4/xkKThVhipPrx2M5uDmRDjgmHfQ/
jskvSSs4q//9jnVrJOi9QJoPODOW7emx9M07TNE9c7IHd931jnG/IGFqN/nm39+HX3YwWX78379y
WOO1qq71sjy5JoFhI20qwc5xwEztmVaTvGlTV48QTLOLcA2Wyx+/+ZdRQfXndK9c9mJSyfzm+YN9
u7x1gT7qNL29KFDPuS846SO+IXxS65jdZ+zmk3p5f6Upv2zyqMaPaGElkbVkbJbTdYteK77N1Ved
kAB5F21Cd3nJguU4HJmRdVneKW+Fm7W1ccE+pnvdrzaDw+Bi/PXHd3DNz/8htPycCo5iS41lhcg1
OaVb+uN+vel8xamDbveXpc+v3/M17vyP8NVKagbvlRHE4mQ9w1vLEmc8cBQfQ7dxsEs+hL7mqX7I
2CRDXH8cl19i5s9ZYLlcOzGdV+VgJvK3AK2oNheshuvy49+f3C/H3fhR8Cwo/nGl8+Csc8wyZnf4
a2LztwTmJ98+mzDkhA9L5XGQ3xDBORlP/Yfio5fVh/HSHJMHXlEvCapLdZDbTQ7daqe9yIflj0f3
W8bycxTYgF/533PNLeY9b7gFg61g+wC+HFQZZ/4C1Bb9Jcj/oi+oP8eCl25tIALSORmZBbbhzdUs
D3yKF6Oz192KzgXS1e6ept200//UZX+pSX7OCs8G4N7l+kr2z8VjwxoH6egH0Ck33PaeuM/8P9dq
r+H/Hw7Yz9lg6GPS2swMbgy3An4NthHM3KzlsSHM/VF7//ZhfsSTwVxGaU16WspmMWxMeVqdLmva
P67t3+pQ/Uf2YTY6FiIS72P0hgOY4F1BW3bkPEh/DZ/8Fo5/utdDe1mACTbiwbiLbukip/fTt/rI
RBKYgiRh9ZpdQumy7Mrj5Oa5vbjl8U9mzjX7+Kfv50dWkkH8/O+xrpUiYNf6q3EuAssrMSLIfCP1
Wrf541j9EjH0HxGjkwB1r+rAvBVi+Cp29qKfzEGyhfIvQ+dfMqyfQ7xGarTRIl8nAEIf0+5WcJcY
o9GCiSShdFp8gtI/qsnfXoqfQ70LMKG1Nwh/xnQ3J27Yvg2G6hgY4A/Ri/AMgi35y2Tyl8Tn/8zh
hpaWqxFzuGXiKmya1tu++Bwsfzb8ucvd/1c4/2kxrBaSqYlhoxxCKZbe9LQunHyGF9y1UzzYdWGN
9r//ot/i3c8x3DGWQxh7w3qInXRirDhLIZw856E7MBJZuHgww+EGoNaAFN+qqzuOUOCAzv112n67
jn+O5Rqm2eVGOq6HMdxN1X5YRLvE8qr0RBYFcV8NW1Ykg2aXzNsi3C4fhP0h+iryQ12If7w+v2BJ
1J+ju3CsCwtffnxD23v2BCEopu60voiGFyuHdPbWEMM8cz0N9SnrX5cmJGlQHal6LhL4l5Uz5s3D
NJeOCm1PaUqnXozbNN8oWORac+S1Q+MVSuOAYkTpwEUzpyQLdFxfpWIv17VXpG8TnahSxrJR9OTk
vjM+l8H/f37FPxKeRFSSZs54wsI+3Mnf5T3TFTvDWfz81G6km+oe7OVd+vDHb/vl1Gs/IlhiTaVU
jrA/BifaiDg4TR59Xz+6+vhgNhi/ofXitYy9sP3HYfnFUE39OThcSaEpAaDCr5btb/m+g+PYlOVZ
jjB4yh86nVWT6KJqePys9wCYg1hnO70EC5uUB91Yz01zjy0JoAKOAM6wuu5FYGjpWBfAB/F/Gxa3
Vit7hH/MiJENllQdTkuv/3EG/xOl/iHo/xxDNo2sXw1lggEU9thN0E5ZVX/VNqDWUSLuTTZ4uo5z
iUQzyEsgx5+ZcKqr9hOXZjvKP9bsbaikYIm+zPyplBC0tpMqAAje9OmTkJ4HbJox77XuwizIUPUT
nCzAIu4LTrmOyTLQayXM3UZ60mnkiFp5VqugBoIoiDdK/IXLiVPHWK3Fgl2Uz3ObH0chyC2vA5Sx
8ONwxLGU8mhAoDRaT2eFd6r+aJH+0qhTf85PC4nRZL2GK62IFiC5wq20KV0E28dmGzN3J/zR1Pwl
qv8cp071RR8aTV0OJgP1Ko7AdgQGI6pYzV7urfHl3w/HLwNcqvqjxkx4ofJJw6B4dKcj3BTLz77b
gBlUbSMH3L2dTX9wlUxnCNKD8TxKHkQrzbBlp5pqWz5kiJf+rXBFH3WbMXaGDjETH43x1OMYYv7x
Qv52KfycxR4kScWknwNFQM7Kdzyx9+p59cSrFVH2bDh9zyI8uzKOlLp/FRq/rK2pPyextVDvxWhO
RSThmnn/7kZdaS6wsqifkycQn1F9XqX7qf4YOl+8aUJnMe3ZfFal2e76Coo5U7yk50O4ugpdKzHx
x+m4LA4s2gLRTzumsf5Hxf5bSfJzsjuV2YcWFFJEqds10epbKc8EozRsFiSvi14stvYZ+G5fxOYv
SeS3N/RHFF/rHgS5yK/EGuw296Otvukuf5Wnv1V5Pwe606XssvK6pgC6PQ2ovuWTVvOEt+O7eo9M
jhs5nor7Za/dWzfl93jb5s56kfCADqr9X12u31Tj/9zP/6M0X3TFqvLuethv9F36AmsoSI/SVnKz
3bjPz8UR5UPAFrP4VPlT/v1MavJ/Xut/iL//ZxzcVBnr6GXc4Iv0XhWtG3F5roXsvRyHmwrAucFU
SCzZUsZU0YpHgTQ8K9JtokW7NunctiuPVRO5MlGwvFnCi5n4VXszVnepBiqwzJyGtgPoRFuB+hTN
8yXEejQpls84HHZ9tJxardiYFd35tIb+k4IekQHOZB0JUEuxaYVO0YChTNr9GvaoMJMX5ZE34XmZ
x54Ssuor9reCZC12a+nYj1S+JUtuM6suRu62KW/L4pAPzXGy7hqWPRVxy0yb15dmzOreWQo90LaO
IL9x5bl9OPmDWb0NyVbURgcAsK2ZL2kKovpq/i/Cd38vKnAcef6yWDUs8e+oszbmDB19lRuX6ybr
/Xp+Egtf6NHUK7NNnTzCFiEboZYvl1jNC1uR6lNUxPj6LRNzTslU+2ufef0w70iWzHYLLmunavor
pOM93M6nMc1dKysftHgOalV9ia3cgVv9Hs/TuZ/jrWQFQ40TaF+Km763bBYe5C491EmLkZLKKVzk
tMRBSU3Kwe4qjcCl6F65YqyPxZX8kmVBIe/S6LPqBlfFAUg0VTtOTaJvaRsjq7rqyEbKUIv9TTPp
r52pnKzWSoPWGPTCMwo9/RgLuXkfqqbAlqXBqr+0Zp4gblpAnYS5dCMAklshAq1QNJ1h8xQXe2wN
/stR1r1FHW1NIXix6O+VFnwboX2O9TZ61qryKS1e+7wfD1qmBdKsuaDMzU2uLq9St+SbStG65zjG
I9xSy++1aoJ16jBO9tL+LozP0/DQ6uc47hwBpkHtLzhRNOMGU3cyeqOML7DEs9DylCjIJCcNd0tZ
4NVfXDn21kCHZtvGAFtvsmZh1ewzVG05uSisE8f7NNoW6aavd3N77kiF4yx0lKF2Q+yeZhvPvHiy
xd7FrZVXNyYO624hBDMm731yUIeDuDiDegNaJ1c3FKIYwJnC7Tgf4o6RFj3QWgcB2/BMU1KcMHsU
1yOwg2JiSrIV3VayQ2HZ52JzDDENKeijYIV2Mdf41gLYuLCQUtWnKbureW+N50UEMdbAt7zTzOFQ
tV9F8zVz5tQWuoP8Vs+8JMp42wG7NzP1iXYdG2IGJYkwu4kKpFwQY/yrB7jzrRNzxqX6vlQva3hf
TXK1NUrxjNnIOW+lYyu3XgPla7v00dMgmX6koyeut5l0Klhsm6fXNav2fIxlojcpYNzTPYbN6oxW
v19EAOCCtZuU0Nr2pXynLOotTFvl3gynblOAwhViV1DmfK+liBIc3rooIeeUGFnxaqg0sFq8nlK7
rkRHzZ+UJnbnJb3HfXta+M5j0LSN4VfNaVzXxjENcWsoXjEW3pxBvGj9Yl6fxoYFdVBvoyWQi9pz
dBpe8kXnoRbncYKhK+AnFY9I5Qnj5TA6hIhGVu8JvCoQvH3KM5ZGIZpM97OU+q2xupWmOJXR8SWJ
zVZq3FL2xOuuF64v1aEU4J6bylEw3BFVRcRU2wPf415/jgoVcj6UGibRshWkiWb5oMqrjRIz0W7p
9UtTq5daXsJDEd1N03lovvq0tSEP90uQNfcm37qeoBbBY19tTkehV44xiE6n7HVhk5hl6JbDacWb
3EyagxDn2wKxPxKzwmkT6z4ELuyO3IaKoN/JfYeFtpDteMBT0ORHlCcr8obebg8Gke0sIl0bl7HH
3pnNpTi/Ea8s+Vcm803rDvSFOL7rVqjZAuMar7kViMsGBATbxqnu9LkjvfN/Nus27Z0aMoRpS5Mj
McpIQ0CxR5hUenKaAMlUB3G1o+K2ki4Jnlel11PARI1vSvs+vBHW77hgRa/8kArsO4A3GLiwA4V/
GNt4I6T5Vo/zhz5tcFrPKjnoil1Mo6PpisAcY8NX2MLTLAjAsx503FeDIgMfyJxuaGcnw4YWW06N
K00jCl6tHPeRck8kT0C8GwuWRa8arYRI21vUV2o5YUFh1I6mbWJx7Z2yqvkNUd8fm9JI3qW7NvFn
zQtzdv10R762Z5m3LALFMAKWwTC4nQ1H0hObl8eLOtURKiZQEvaQosukye5q9LZgglI0jh2kGDMi
iK7b4jtf8XZh7eO2ht2WYe697fXM6SsYdWk5vajdcJ573NIxJEf6WLwyP4CSy2TsyiDZjd4g7WrF
E2KvUegZ42rT83tNy4mnpGfFgqf2lmSnDqfujLJoYgfzWK5bJaOWVL8UEacB1V2qUyo+FKtgVygB
/c7QPamjxdI+YB0VaN0hUt0oZi+wGW606lSPXodll4oQABi1gE/U3603IwM+aX/LKmYZtpDzSg+X
btPwhgTag/qwLMSjcvZ1Vs87eXD6ZQZY7Q7iq5l+GpDsesoYP/kaTIIEm7QVcYqBF4ZmMYiXtpWl
OLLsS5Jntfdt9KBVO+UaKmx9PFblnm5UVJz0xWvx/UWhVu3KcOqaOPcizHfFel9RtKiDO4ZbmZ22
ISj7jQX5E43veY329B9VDscav4FB8k3ZOlh6cyTLg9s7oeQbUu8NTUEcSpfbetG2Ed9oHYlnlSo0
r5P+kMKdKduWdhTtOUdtVs9a512K+YgXiR1XzJKddRPdSIq9VNffzNe49ZJy5aVNHUWXN1GX77Gi
2o3Xh4+ia06ZP0AIbVac3it/JNDXfBcoN/087/DtcKRmcMvllNOlHxvj0vaO1e/yuHfluQmWYSyd
pm0OGjqADklbVZpz0x9k4S5U8n0nv4FWLpeQ7fx+vCiJcGHlxGkwCMVl8n4w0JSEnS6AP22wmJwn
yVZnJzXT4zQ3CuGp1GF0Vu1+kI3KsdaFzErayNHzYCAZDapBUiV2JHskZbFs+EsxF+/ryIWfGoqb
Fj7Dy/jEW1WgRrq/qAMuTJ07rIo9oP4jWopHo+b8ZlsuAUNlibxad+pi+nJJWSnrQdxM53l6pl9s
N2rniHgHtsXkyjAYl0p1Yu1g5Rpz2eWyt9YGPDGWIlxsiX5XT53PYiX8SGiyaAGWUIBPFuPnMjQC
IXwTkQxQ2+zV2lnGDZTTwIpkwKfXl5lFoLBUbfOmbQOtCHe1ZX4vSqS4YypcinIb1uKblAISSviq
tbEJ5HriiaHMP/S0ndbAvGOQXNNM2zL2DHw3ZCFr+7osc2C12DyNj4X1KouP/fqoLqR1Xp3frOAA
pN5fAKlgNR1uYzwrSQUcWU9vJ1n5GtnvckRQgPi+DUylFecmqY/VaMm2UgpbveaNFdqNMfpyFYhF
+qEajRdbPRa617ZitQKPB87alro35Xpqsz0/A/yJ9k1ZTIdJ76C6lX28jZd5N0JWsVnmvR0r6aj3
S7xRxPGl4g7fsHtpBVX7Jq2pV6bW1zzDWK1SZ9QfU530nZF9dPbkAtodKKdUvGcphclYQG+bcHwZ
G7fLGd9ahh3Z7LYJhX0ppZu4DgMwo4/Y9+1VVQiWiRRnLJNvxQI9EwFL04DaG+aruBgkabx2Onxy
oiVTElV54nLeK0wXd+1hTV8T60XUCBUnI7NiO+PAlyNQT0z7M69GZOq0zhMaQsk4Y7NDu3vfrTN4
Z1ax7MQa4sPcm5s2VM610R40mm5RXezX2WKFjWKgDf08St1KKnl8tbhR+4pG+boc5qjwkzVxtOVJ
VPXXeqZMk8p9IXGgUFxT7SvtXmIypL6oIcazCeA1muatQ3eWk94RFT+W3zt6vaZS3gnSbY15Sjs9
wEQ9FGp+mfuITQOTnwQY9DTwG+RuAWOSLyRtylPXVi+LYm2qLnss4+lRRp+Z5UszHOYy/oIMArwR
dBeQp3EJuRfp3xQCy3R2WN9HoB0l3sC7HsAQZyHzsvpEhK0qT+72GU1oyV+soMjvLMoBco3r2VXr
XW/JG6kEvsXt30y8JRDE742h2TYJYbfR3EVgMlR6m8R7fXGHlM0hVfqS8+FZmz55CV3qMeKHExaF
18apG2azGzYfugFuXPmqRm81msNCItdNyUFSRFvov3RTsCWo1OWDYt4UiVsYuHAjdVfYUMxoqUr5
omjpxQolkB5Ctl1YJ2n0hRhHC3WqXFl/XuN8t5jVQ5MwPdAVG1l0ChFDa5Zocs01rJ1Bnqh8pJFL
bO2zV9XgITkJaxgpT27Y1ImnJvch27Xlc6y4JgYeonAwxU3xToOx1ZwIbGn5MinPmrklS1jnIOtQ
MqRdMsH26OKdYflaw01NmbLX5uGyTuYxwjCDfSOxK12Bdm/fk9JimDrqzoibVZ/hmUpO1H/O65du
gbtQnsMlSPGNb1kXT4rIk9OT2rzprC+ZYwrZj9Ju9EX9mKHcYoIJMKvP/MbY6dWJ6Nlyw4zpQWFX
U7yRMZacOT9175oiIBJge6rpWuZrhKVOCxlb3mr0IMO35SFmMKG5+g8Xsm+sjzMrfV3u9IhOUACk
bc2Bak6h4mvh0bQARjlUOjUZXy+4g3HqlYJYtM973G5X62SSBatZ40n4QSEID23mStkASYqQTZbd
FdE2ouJSrMyLqBbkjGMt0lO7XUpE396tl+iI0V3Q9VQUc78T+ti3JDwzk6uQkIBJbbyo/wrBYib5
4jdjRYyr7KQNxihotRwnyIdWxWMnKCTPyEM+RLtP88itUoXcOHF1cT5PlbHVIvrtqvIpRphRFe2G
q/0iTKov5H6Iw+L8HLK/0Zb5dhE9Rd9VxbdB6JlLyg5PQi4N063MZKVtsrZNJ2c7NK+Guh0Zrq+W
t66+qGx9lDb9pR78FxEgt8m+s9HLF7v8AmFkN5X+WHRbOT71wjN070CYgFSYmARgJsfTN3sXEKlp
HaWczCjcW1y1Y8WSWlpX6GSVlnxerSGplg1juImraXrRGnF+UcOmQ6o0B3UnCJWvTHOQlr2HPtE4
cZz5OnTosKfylVn5Tqtvk7MWlS2G7JO6y9t5N0VJIFswkfT1skoyG1OZ3y/jtpTaz1XXkyMp8L0l
RuWGURMHx6b7Xqlvm2L6jiIKNxU7hTCMjaCPy9vaZH8qNK1bcbF0e9ZjqpclBMMq3FTy4nTgqPlc
rrgM72Y+xkEUSt+CKXnVEH4u023WnNbOqV+V5oMe4cDqBzXP4Cq5k3/oGIylY+stwzWBM/p99STI
cCpwo8OizgyuzRaTikw91gkLfp4hQC9zpcleSk+a/b56qxL+eluV7tXOzmsnVq/rCVtOrFp5Sb4z
JV/rIidsfZhCSAxL8Yw/JYlgyciv24t7CcWuboDBb2EeW9alqFiX/tbfpbP6qLwIiw/cWwqkwZV0
t+78PLkb0uOgdQ6dY+3Sc1lrkYtYwSYrvthxHGTVqeXf5ny8GbXN7vLjkG5LrDdHp0yDBsdL66yk
gQ48m6Hi0vAaMENUwdFOINGpHnRMpcLbsZG9obDH7CPR/ZCpc2mrHhUmEasVt8V3I83sPKTl+diw
tdZtUmVfFPU21QMg8Ky6Tv17PLhysg3TLyF+C9f7qP8Ys3VbS36LG1XtUvqVyIRRi0mwDVK1azyr
PlfGSjhlnC1CA8t2JHJrXfmp+WaN6SnX8BTW+c84Hhqggxrgq1o6c8qrkW2zO6WOqEBvm9TjLllS
Vy6xwErjI9PEQdPFB9U86GetPrBFbmKkw9hM7VofwthQZXuR8VigTJTnbtxKK0T4jFY9tmGNTh2+
b9MdaYLA2r4I54ClSuuhsLa19hxLLCDm062ufhgY9KYITEDqJ4JZ+ay2wAkF3VObQ1G6sfjZydj9
lu8W83PFdz1eNLr/CrvllYfRp6QhcBzl4gWdqY/PYb1ttLsyO7baoWJ7nhHwgu15hptEwePSW9qt
JG9JCNbqswy9HG55XrgGol3vYYdqy2hV6dxf1xBxhI9H3Y2/uZJCGHGz+lB2KmHWHwSEFiC6w5F0
pGbL7IMcz23qjYQl21NR2eY7l0r3WH1pjR8197m+VdnJh3MP4aNnswNL416xxnNYVDcgOG2l5mEC
qhdvrTCAwBibD3wWo7op79T4MZrPeA0L60OrkNnEiZMm5anuqeMpqvW4YJRpCHSRD7cew6dSWFmZ
Bt6ibVW84rIa5WafW3lglCknHotAy5Xii7BT8ZAucQ4/FE31qHNL5iRhckwxmz9q1SVa7Kq4CXte
+aNOOVOqfAOMBIoq9s+AIxcnMi9LdmetK2nfkc762J4ZV7MN47BUl1J5aMKTRkJb0QXLfSV0R3lT
5PuEPetBQTzMfHSrtNx2txVxEHPmTuaVpa65q0vf0F+HdVcIaLxB89plm4nFX+NNgf0mcmmyNji/
8rmMOJhEMGfSR6luEDftvNppiY8JCxh0y/CHL06ZYHm9uqEDOpGBrJfEeKjLryF/05vuBr2dKQSl
O9S9o2Z8d8/8rWX6Miut3bS0DI1bhkUtvr7OEjcxWkRd3czFy5KcVhxCoueujOxCuUnDoKQej2zD
elBnF9nNOqUtOpgSKOWW6SzHIFKNFGKIQDkMduNJavY6Y0dZvB9JZYkjutN2vO+HlHt/0CnnJWLK
KrhIQ6QUbbklA6JYTjiPUPV4F8KZjWobZ3ZUL4tFNssPueuiN7X6mPLnrnVUdoowobHOZVU6WPTq
aCXSvqvQUfQzQwxjCa0vMNILtVMpc23quW0ojyZpRehUqyMyEdvdNHhJFlwe35l2UapLkTt6FETK
p2blrqbfZ5GTp9u4DQZ1Q5ODa3g0nAmcQ/2Ab3CaY1smHJfyrgMGXZ+G9BJ3T1qJgLvvhMkb2RlI
89fZ2iriNxldI0SOTpYik8fE+2xlhS1zhZkZHKdpoGLYJe882YtIPmLHrbmdQvWuryL6J3w+jFrg
m2l29zlVG05KHbtpG5jppm1JXu47wHBd9BXqez3crQzBxq6RB+Nnk5Kq4eDEmr7mxY8zINnZlbsz
e8Pkgh0FnnxvobgfFDi+JiUK4pLIWU64AgMdlURIt02Uu3n7mOngvAsaHvt0IGk0tkL3tpqGoye7
Ar9DMPCisSkZcYa0IXOdBsYpmz1Vfly/lORJhgkuUPw+hazJE5f10hELvn3AiG5UugYRqzgySiJo
nx1y6/2immjbdnGF2RBHc8iuvS+wMAmuk47A/DmrXr/HjXyRGAFCXrznBjJCHOzkjax/ZPNze6m4
WOJNgm8LaVr4pedPE5PASFk5oVZ1lD50mdEZddJzZEf0D3vqtgvTkprxEinHTsUxJ/OnmIc0P8jT
njchb9AIHYV1vMa1upPYM9qJ2OvK6lOC+GBcxtnF/UmhjpQeBfrdKkqy0OjuOCOJMYxh2EbzVYWn
CVtpa6u+6Og5MWnzZjHPFcDIwdZNfAceJ6FymXu01+Xzqge+MPZriAdxvpkZKaL0r6tg6bw69cXJ
qQQ37Lyu32JbLSav5rjN0tKdJzph4nCjjKG9GmYQRfjMdzflzAmj/NQgGzCld07r22j02nrTTLv2
oQHKisP8N7VnyCik+hQxrWh64d3AQPmL8T1kbiw5lYhD/Ua2bLZ8zGkz7nr6B4Mnc0d/KelO+ipU
nPsxE4xC1RuiV7N/nqUb9V7BhkAeb7pnZQkq/iLFW5cVqfK2jKQNOQgoTocqPkxeV0V0FEa2ME/Q
SmPLlYwuQ7XAcwiyq2RH6D1H2puUECm9vtgj1lvyVxy5efee5AFKK4hnc36QhH3Xutm8CcWAgk//
VjPDaV9S9bMe3hB5YR7b6SvO+f1dVpq8ZPV1pkGpggLlPT+Fc7Nt9SN9bBvgvMqtKwyosH6toA/O
d5ryNuAAYN6I31V1SymR6xs1quxm3msV1/RM3bo1so9G+lS026v+jxEUkU0uLv8Rlq6vnGqnhyTe
YB1jOVq1oT/AFJeIMBSv73q6FUEaig85X/nE/7yyIJ3doTfb9FqN8E68o2/SATnU56CZH7T8LuWd
imvMxLGqnW7VbV+faiUwFjecfdQSBsKAAWDCXTDdSC3D6cLfKGjFbSP5vG/G/DpwLUSHXvOM0Bmi
IKxLF0RvNd2tMZYHe6u5QyqePoaocapnVb3jaxc7N8epXA/G1keqnlh5eF/1fRqCNdDREganIakR
Gr615VGjPZM8dsLXCsCeF8dY6HvsryAC9TrH5lhR4Si1Z0mVOxSfuD0YkZde1vZJUdFXJG5CrPef
8YoTsg1ZdL14I/NSAtc/+HlGAAD1te/ghC1tn2tBmm1yybHIXUHkmLiL9YFpEqP9nNKXKAT3Wyg2
2RBwNPXCR+EWoBgiJ+W+aD3Gb0tPpV7Qm5KdMd5oxklizE8+9s3Gkj8m/uW6HY1tndml8BTWD/Vb
KYe7MH2gc3IteqyBIf0Wm6/uuTuqSPrtrDhKftPqe2nkMpdYW36wwqc5ZiikcvgSyNUkEu1Vc1Na
YkTijsxZp0M+2uJ4NUBK3Kxitpt/WisZVX2vzsV+1inaVH/i3cpYQ7WFe51lh+JLVaSXSmL3NkfL
m2lksF3Vygo3x34p3V6vj8Z/X+8QGyoIUMs0OTGUpqp6U+EfsLmi3xiN/CwgQNiCNlx72FXhdC1d
e64hE+VZKzJUImg1UXffKs2uW+KtXFaOPtSbtg6/xf8i7DyWG0e2NPxEiIBHYkuAoBOdKL9ByJQS
3vunn48zm5me7tur7qiSioTJzHN+d5Lqwx3El6LHmxpqeZXasWe2WztNg3w0145Y6/bAwbIqZGDS
zV4QMiEgXQnNL6MfPfrSUSPoh1BsaMGZotsYO6063GG4yFftXyj7/Icx6tvYIHQbz155rm99Ldf9
/NsPho8CpeXgAnPemvzLqrHWFqPfTF0decS3BYO1brRgEUEB1WL18e9k73Wok0n074W5phmvW88U
4zGtyWDuhsPcsYhzMDEdew0gtR6fyke3fZeWGiQjsW51GkgnvQIBBGl/H9+lPw7DvbEHqJ2YaFw1
9zpZJd6fI2hqprWs2V6r5QimFi7DuyZusZFcy3CX8NOWpTyayo1s0SblmCDo/hJFR87NcQ4Wlxrr
wfqV458RpbUEAVhR4BNB4fiaeRiRLhqkZUkStTy22nvRCzPc3dGHGeC7u4xyWwz7GSQWsgoqwZBX
t4C/gOfZWdphsYHc9XWVsgsu+3IGJtotC2zckVM47j1hB+Z0K8jbblahvS4xaIZMMdkMarsr51P5
46C5Sp3hArgMSjEMF6XfK49L98A4CzyUg/NuCcnd9TN9kztbt5JoG/7YRKWUZ/02Gbs8Jbtvx5C7
Vcp8bna9oQ9ouM3myXQfUbsQJ42cQNFvOq8+dTLPaDT9SR4SqgyVAoG8FkGUGoSRJEiqWI0DPwh4
3X5lzns/bh19N5NUxLiu6WdAE5hD4J0H9nKzp1rL1yk0cTiRN25E23Y458mLax/n8ZTCsgL0Wnuz
Q28HuFv7DaxzHWR9DNr/RjQO7MmNIo8SRSOf8XmYz7V2637dnyy2V328tsPvagLAiuPbZPfvGifD
zC/30WtZfWYowdzxMPz33N8xDiBFjc5XsHd1gyce6kGjlHhPqR4pI7MA/M6YVu7WZVJVeM7STVbc
3OGhGdZKdlbhlvv0wOBiYYjX+a0G9fyj0muDe26qnzL8YwkvdWn60Sqnqsd9V63TMvkW93vySM61
vdmkcPWKl3hkWpKWr6P4vaqP6pfgZ/p0PeU/YfnSk+hqphdaQEhI2CPTPC5l4ncm5yeOwVbby7I9
mA0cIIlEUIy5ulsGOgmQY6C+gLXcUTsd7ewlXaDTkbP0iAOyNjC5vdkr0TeTOR9q6jjd9t3uYdHO
We1NI6HPG4I2AvMQOvfZ3eZ6rt8nFZ7fM40/811OgaLGXdN9GMhWaoqNe3+T6hQWqEgyrwTxo2RA
6eNi9E3e2yeN1qTyOmM7LWvj0b0MzUv9mrge7wMgKGCFJiG3lN+s+CCVrMoD972g0NTeGmAWmWzV
wvXnYiVRyOa+4ayqSPX1S1xAh/v32u19noMw3OIEUsVXzSDxM+g5FmuYorPLcVBq3PRxY3b7qqej
cZn9oR/q/gtL7oND5re5BAo05vIVDqgliqfxXbknwXQPCiqNpmKgZhfEbBrqbqJVKheC/o7SQBV7
P2dgFfRqHfbHRZ7S+b2O32S0dtUPFYouNl/t1N1YD5O6nmy4x0MGAu9C/zC4Q43tZ1dTv/pcOcia
kyYk6PFFgO0r1ZudsM36Uf+pEYI+fBKZH6U+vUaBylA8zBYRVzYPB6G++WcK93mibFT46yjcqSM3
KLn1Qx24ebqpHTgciLvlXKGlkxCgCLGHhypkn5C+zdKuyu8kOsUg01J6DSIS2WxFk3sz09loGKLm
y1KejHxEHDSiycfuyQqRDsU70sciCpKloIYA17Y5pWp77aTjerbQ42QS4MFIz102rirNOfYw+uQ7
K56hX3t5Y8QkXLd0EUitqLcHp6G9Tx+jikSAIbMaNFAgJnq1TW2G2wi68DwLInpFmGcQk+5VVJ9C
2/Be0owDKSrjsSk/M5d3IgZwoToVUXnShO4V4qq0/v1WD1ezO+d8oMw++decBBmjuGbmT1iRlv2a
qMjzNRpw/UlhfnxkBdPSEXNEs0udHKIKZ6vIt9qvDmjvRgHISD0vyCFD3fQL+1Vh3rp7qNgKl8/S
/WqlvP/Kgfc/QRVjS9qEo+lQd8eebj6OU4TyK3/nyBYacKJjrwYk2rmTfrQ2EGo2kWnzCg6CTQcB
GcTAm9o+FNFvCw8/0+0Ov4vZ+v8tVDkv1qmHWpf0aDV7oirEW0lJFDdvQ5buDYEmK0r2Ol9cCufA
WMxDPmm3nkyCcV+YT2F6MdEyyvBFbcfWX1zt3HdDuG70e7VZvkdZsskPyvTuauDXCN28nkvpX2L3
UdeHYMr27QJPFV4LCaJkXDu5L3WYw0dN2Vpivbihbw9/mnIdwa7Yzs7MPapdq9jFynOsD1Ta33b5
ZQIxxd3OMqFbVknDxMkC5D0lETZ/7MbulOT6Y0aux4rxZVG+t4hRzL/NBrlEN6uwzoyzL5bPseUg
jdwbMdasuan5sqf4WXHh2qvFCgptgH9C+Wg05a7uWeFdb7GvOd99B1LCCayNitj2qfgMo3nPnL4n
2e8n/dlBVlxiIYjrV0uR1xZQu6HBiB1lOMaw+8BpQvWKGGI3pWgJLEONgkq3Hh1bxjfDRCBUS2r6
Yil3pitvpcPwHhPhaPmty3StW8ZOqVEz5svrot4hILYcqTJ1XT9lEUwuQigzvCsD6RtNt3nNXUbp
KWLYm+OAF4BctZVZ6NvejUKvTpzU69V62ESd+SUbRwYwoagW5ugoQgQkpjEwO1Sjui/OoRJ02dbU
XPxtPr6D0RhfFM730LrMwxPtZ5McXIF3oo79AkVS8WXZpu8wCGFZWQ3tVEqYvsAJ4zXyN1YeDYYU
0YRilXGN8cqIJkg4DWFDquExmzqDMYF1+ZgJ5VBryugJxVhb5HLoLFTXF92tt2JfK7az8WkJ+C99
k3W8DfpnM9Hi56gpqgKuBM5S3Ak6UohLw3MIMlqq+tRE1attazfJuSk7fY2Y3dwnmnUeCN4EJpip
YgUQFjPdKYO3sQ1XYLybERmVUTTsmjZ/GMbehNUKYbsIGI7Epq5VHiaGOc8ReeiFSmuumtrU1pHk
fjsuNEmvJ7MPwXNsi+aS664n2EWUqToZ7YebMOScoJF66EsmOFn+5KJDtYzqx1IenDLfxbLHG9fH
4Pv5Rg3P1hAkTEFxsWUZjKSelbMhCLQlKaA4JQaFs0cV6WhbhlAYnBaTPOJTiqk65/x5tvdKE+ju
vrQ2croN4mD2dyHUitXWVd2V11oGHQM7oLPMBaw+UcAjDTRgGtIsbZ1MBri/5jxjkueYLwhpipeP
dmr24Ct0o2Xn5c1TxdQMSXdzht5WnIMZPdrWuiVqovXdGJwJojfmZOnpLLJlSwfgYpDC0irEusfR
YKyRPwQlAbb97PiG5HKrnazFrp+joEeB0Os0lvVLNK7rvt/WmbGrzc6Ee6NkStAcInpm/32pH0vg
1F58O+zbFL/d8Jl1LoE1xnvV/ACchU1x6mR80sptpo8Pi/vHFIDdOR1Ko+9nqw1mm/tQKTsRfRkm
Q1sUH/sZaVH7TGsrzy3UT9XdMPLRbyrkL24TfjZFzQCdJEREghpv0kxfKe3P2NEWKh8GA7b9a6ep
Wz2JbnOYemEtmHZnelYYo4QoFXS4Qztv2sYh7nMqe/dnaCp13auz8BVNxmvNCv9oJXpUFrXRtwyU
rDpkw4nKvIXcMkr+AvogqjjJl1xF0tkyEcyR7gEJtuHDALI62j4P0iTZ9rV7iKYJJo/hN6iYRgj5
cpJgY5U1eVFbBkBtZWkiORuAb8RQJIdkqsGlokuNqa0GHunT4qhAxhmDtl1QIk59+T5qbhCL9Iw8
95TGyTW8GxQNcKee8n7Bt5KjurFtW12rfdEHdnVXiJ0m66CaiXhckHaWo+0GxV20i87dGyNi8sNo
Zw+rReRbF6m/RUFl0p0keJNKVArGrWPJ19BLYd5QsnXq2h4+h+XDrLc6faeBnKxBaRNRnuDRU3xp
P7b6aXJcap3KZ7J1qFsrveMr/rYV0X+h/ZCiQGgolAuHKt3+TJWaDkax/Sl/Lar0WROzfZ6hucES
Mlrzu3pbSw0/G85OdbGjF6UBpd6rRXlfcEVM7mRuf1U2L5rxhqYl6FPsaCoK4siofyuk/Kk3iLdY
yo0RQ1bUoHCparre3IkdY4OYvPTbkgnTTtQ47g0JRzOch+InDb+iAbiTJSzmP4gMRirsPMGP34FS
zKq2buxg6YMWd4R6GcyNE15D7WSEXXRJcW4aqBBv1rT8xNUw7pP2RWSbLrP/WHnMmJVhYyEXY5Zf
gFK+NM72yNyAIYNY8bvKS7un2NY9m3xYZ/Qy1Lip0W27u/KOvGu0IZOL5les4y4DYriU9XGOEDyh
XhV6Dsuf+3bUbO0IJfaaeDtnZpIDb9dqJFzqXtQW8BMqzJ6ydTMF8+Qbhy+yEyRcDSoQla67+ohJ
9ss1tldz3RTjaRl3cXjQxbm1Ek+yxaTDy9A8QjpBLY85RGrgFiBviE5dbLmeolnBoHKswdBEQ/ox
KNE5pRo3m8OkfPSjG7BpX2OzDpTx2TRMoldHvAmGX6SKdbWo9fIMOcPQstNmV2kLa9s1CxkglP/r
MuzhTbUr//6gRx4iJgpkFm2Zdg8xnVieL0epkdQNTmEAAnVDAq06n0Vm31VM2iZXt1n5ucwkfkym
1yy6p2nvXVju3SnjOnDBpp+Og3aKX2zvcCA8pPab9whg9XblgMl3eDVKI4t9wPBltrGcgnRky95l
frW++HkVQZAQ5J0LOaIroO1NlD+5sFGQom5EaB8nm0gGFfkwJQB2Gm+Hahb0d7taDJdJnXG3DG1c
EaoKoV1kENdmR/tZE4hitzOYgxEMw29UO+IRZUC9GqKiv/QRiD7b/gSvJSNt9lUVn4cLUJU8qH1S
e0NlvjjIUDB4lLZ1qQpjE+Nz2Te4kjGuKMVW5IxzVCi8+1mwYBdElJMeRv490emtqsj9nZfXdBkU
xBtbrVMLDkDQkSbuNro8TkxyqhxTrGo9ORfKOkMg0pcEzBkG7aKjwCyoAtdj1mz1QUHSOoEBUohd
e0Xe5JD582SIh26aPycF3NCw1MYXOurh0nEfa43Rae70COKaNq/NvVNudflbuqTMx9rFoBA1qzH1
Ste56C2scnbWwydU6tk6TT5qI0in177h0KzqWyiuBgHW6Al7lUkC4mVKv0Oar6Z+jcZ3jc0tEk+d
/TpZoLraswpomNwVQa+JCVls8Dk+r83JHfEOhFFdPzgzJFNoZdrWiSP9M8StmkOcygVOrgxD36W4
UofAuDd3PcR5uNQuSKqzG5vU/OyWej3qNYbm8GmKh60ROn6eTtqTKn7CXvE4Fqw6jl+QSDGXwUaQ
0RiVgyJ4VL4aVeJAST7bNv8jlwiU7LVa2l2dhC8K8ILaP8UTkGxkI7hprSzdRs6ks3xQ9Zaqn/P6
rdiHhOVoGAHkg2lvM/V7jhgyKAx0xcZ3Hosj4EW/CBU6mdoEWw7SN/Zxq2TDdDZF8WsUNgRjRyTR
pPUHdYo0woK/y/HV7vEJgcnjNOW8SzftnG9tUDzZf5akpPfRE04s5O6oEAduN9vD+NyPSENNtaBb
SXwLREVfYIccM952lNEg6GBT4/1qkiYo6iu0bEYn74r31lEfZeF+5FVOAQ1+ac+5grbgHu6A6HGT
581LZ1PeAbgl9nAkkDhRAnTjsps2DoYoFMwmhIjwm4Zup0nuMnVGZKwiBXoDQjs3UL1YNvLvKrHC
N4BfNrD6j61XXwNPFh2HFiEdJWwvvRBkDEyiPCr9STCWxmvpL/y5fiXXETWLIb18BOUkLbnH1qX1
7JM0c3lpXXP+q6XLuhu6Xa8iAlnEgSmnK2zFk4aopRFe1sWbOJyZYww8o7zOkidWa8fKeQCCPDYD
wLewL5ost8inczk2bxNzZIu+xD+EWo2EZ6fj/wvYD5rledmQCLVrGxaWRbRh9TuGAHnl5L71aQP1
HNF1Kzicc9sElzGrAHPCRMbpCVl7vWszV2wXtwZ+jcyHIgHtoxZSfVm69dHoUZoJrUFsrO5DnWI4
af0ksejqJG9hqw7UpThRWgtteuTCFprh1R5tACTHOimOuDlp7WnhqZybB5uK3hBR0ArAYuGxjR1S
l3oFAky2r3WKOGWctqVpnBkKCHX3DA8547HYjOMfvXYOeeKuTcEThv/i855Ad5t83Mqh3sV8La1F
wz88l9oYWMkHG/92LvND7DrbsN3QHEf90XoO0exUFbO9Ua20peaFYLuLM3jIsPdR+B427I68KIhr
onh5qKQVdLDb5jQBxYrnioi4cmQqjX2xkXpjt4Z6Vr16+WOi1OrCflcXHy6zmIh/uFdOI9q44sft
XxXz1js/6MCi+FOqECno2Ho/Vj5HcrpN2+VSQTQaRkeksz9WAyayBPU4nBsQf2pejOQ9HC+Up2UH
hlWxihFdKE6gdspNL5utGxlBQ3y8N9+5GGOSO7r0jSFQwM/ldlBexzrd2CTZuvFBn14qzEj6wFw3
U/VE3N5pDlvLGi8bFMDI+6If2dgTAlv6b9cao62ph7vUcj4i5tsOdbaZHJOx4hjeCow3OYI8PbVR
mSFMsLVDTB1kYt4MW3lsh9s4xptqxvpnV3sDCwGmwDWBincffG9yp5QBshPZlWOu6JEH7PMlaBlt
krSmfYrawwKly6NbY38p8U21ffxFyNfeZ/1Lr74deHmtJtW1fy+LBQ9oMn7PU4m3viretTK5VDEh
tq3RXbTJeY4WlfyCfPEqdz4o2aFyiZhrmW4ndhqoWEJXeb8PMuJrOlgQG54ThhZVRj+IkjiPD2DH
rC12z9JJN7JEfp5CZR776hKFN5qZqIQUPuTybpsM6j5Zd1bybQGcjrdZeabej+vwMlhQVxMBAKoc
EVuHHf0GkDz9/75L0YFb43hVkaQuKG3dedh2NCdCxNlKF8VJr2d/sfL9HFn6I/Oy0MQaHZ7JuJvW
okeBq2mSvTvTNpU1f+vC+Sr0Tye7LKL3skZB4KK3SLJyV56ENX2iYC9Tdz2EiMjDSQVVLu/VURnm
z1oDmk8L7Muk63kvijsTfk93oLKZqplel9gNo4DKmumJK+lsVRFoDUMWY9SlxYl5OUGnN57DaiYb
n/DCQ5pDLnci3E+pcTOTKEgtw5fuhBFjUyUbTUFZirS9N3292RTJSRHhI2aILv4eR+cq5zdL/mD1
hcqnC7UtxdejR826JopxacHZG6c6KZPq2aYISlu1H50pRQkVOUZAE0eAUz4GWBE/4hHX1UhCWy4S
89MJU9Jmh5phoNn4P+W6kiEq1VLaE1ErEGc1VuC+5zlZU7BEaI4wTE7FqxCfKP8W47uCLDCQPAz+
pFDDsKFUL8JenuiZdjanTqHBjbhSPQ2YoJTua1rSk5Md5hqmQ5Z+XGRYKxxEQ/M2neZNJORJQWtQ
T8nRSqq9Li08MpMV9JWu+/h/1plVgzqp+zoENYir6KVJ1bWJog2HLWPjUQyXbdDl40m2oSehV8pl
Rpe/JL4hHD8rRzR0ba19VotrR0ArRLwqr63TeL3LjrplggPA9U5H3DYyDcDGreZnEpD2bIzvbLy9
9irmnRny0DxslhT7j0tEfAuq9UcK7EreeD9M94qeW7Q7l5Y5FE9VYcPG3BY7mMqHjkpCqwENzG4z
ivDG+ipU4vSUPyUieWNKvcbsWSVZhTDRrZBKJZXia4bovFi23GCtyPdZO5JFB8ibJH5D5y5jv4av
qcdx71T2I8O3Kr+1ymvb3uZoYxi+GRuHCoRYM567uqSEljQC6zILjVVdY0krAxXW1RCTl93Tl+hW
jOKcTD3G8VcsbTtXLTZSS/XNoi3fk/04UptVy8VVfvLpFTqcFv3uCGUoDsG8lli8sEwC6NpsttBt
in2N8kG0WzXSvoa2QmSc7yeAGL3Yi+FHGgvy8/jb0TOwcIWzzyUX7KUr4+NECDgD6cRXtNCshcZy
MGHwF2qJfjrjdwFFmdczB/l8VljYg2phRdBWcT+9YRnq3J/Y+NXs7dK2l9w6w2RCE8/4jZX6FDWF
b+DIT6zmmC2Xxsw2zHxdN3BHRn5tincneZkbzkG85uKQjWjZG+TixqkhmyptBCDlna8ISgfrVOxn
dxUi/KxF0YoKrV2cY6P8GkTmZviG7QYbzF2k1McV3nyxxkEUkUvXdlvmDHl5HK2heGcmJuo4bgPE
z7otPDkMfrmcTLvgh2HkQgiRmLNVqYEWEaJiSSyy7Vw95PqDTn2jbrplT2YswP5qIQfJmTC0Li93
4kuuy2qHQzcGlbR2AEamuemGc917OTCXvJlyXRcU2aizzT/1fTYWwIhInxXUHegkUCpFD4jJV6nx
JeifYRPQVykDxGuDQ1c59RFSFMbfpojxXJpy3eAZwQ7EZxhNxeJ4RVlRh7kXt0UwzuND1UJuHOP+
0M7vs+kntuXp6aFLru10tBGM6vG5UhVezSh9r3Jz5wjB3ft2q0ujFHvbgeVtXFSZWCOVL8qOHW05
cB9GbXCkdZtF/tKJfem6jAXEuEWLW3bw2pP1opq/Vl6g67L3sVyek/rT1foc3wpWh3rUfNyp/qx3
yB/SjZIgkBUHeb+i/os2nSePXgp0Gutfb4broque1aF/iKFjeofg6OagDBKbmLKOGvkkk/tbEV8t
N97X3Gk91AJYF89o+l1nHIU6WySiUsImsmXaX7pVu/aE2Zji7knI8g2jBgIACIGAMWzrRN+FKUHJ
g4WoZF4Kfx6+LMsALuqBB2S1IRcLPLWh8x97ksodT3fnnabOs1+PJpGcxUOZZCSzRFRhxdCBrtiD
nIJQdMxaq2l766nfLEwIM9IGdyfIUz+1z3FTstpbqTLhziJjxex0/SIVzX6+5/apvk1/78vB6neu
BnAgXbAE00W3KSZkoligsKQo82u9nJF2ptpb2pTe0pJUgB6+hnt+dzjaJ3mrIYEsjBNuE4RJ82l2
l8bGLDHjBxun/E/RYnae25AatUfZr9UvDiOHm7yn/Bq778jQH5pa24t7FkSVXyqyi+xSxNtyuDYA
x3Bqi5auJCCYgDh2NI5FLDOTZQW1/cNwI3KOkmkXjn8kFmU3ooGLwqs7UCYVYq7ORYNIDX/9QOfJ
/FkLb9+oncN791hBhRjqe6ZZb0QfKWW/y7Pk3ZD4cYt8fnSYJXADNd1SenYmmNdwGTOETxquhnXL
Wmv6R0FcD7L9OPqeu50eK2tVXwun38GubCqCnqosv0XkZVE3LUjVyBakRGcyA+q+2fyQ6TnPfYk8
G1VoPKNumC8xqeYr6mzyA5D+RopzyZfFM8bQS9p11LbfeldtWEv+0EaHns7JSBXPgn10MqjrOtzo
IEPRdDNnCjP7JkBd/TacF8/JM0ps0rGUfPjN7y9cHDC2bGPYDwh26vA2mgxlFPWmupcXoG519YHl
tx8DEeNmYz6VDUbOtWI9qPUAEZEoYanJMyqds4qGL6G/0FLCnG38x2EzTZQSWN7wL0Zx5i9FwTm+
tCdnVO6eyCvoTpk81XWA8RYv/iWGDJ3p3p7Ri5IfoHLVk9TxjQEyBDJ/Ev06nB81MlmUHcsSS2vl
Bo3yMXYIa5Kgt7yp+UD3LZnvqz624T4an2ZtN4TbVCr+FF/C5CFDe+r6k37L6mAef4p87RafMay8
/RFbkFMvHSxq/B6xV4wvarZ2GEI1HnUATqUgnqagn11a+vv8MuUg5kK7izzjB+lQ2JxTNg13uNqW
X0wnfXgpzJsY7LMirY+KszMTJ2pgXx1OUJOt2j/X0b53Xw2K5QocPBvCct26dngW/ejpLQ8txuPR
65jAaFYY+WeOvXN2a8IOW1T2ZeaYB+Nuqq1rQeQntLjXkHGeay2VaHtyLaQ9S8IWteRgjLlx7hrU
WEY5b3tFwESV7T50SraFftY3AwIsr8Z2peWvtfqdJfOmxksyV0zpbZaFAJwh5oesw2yEOy1pdk1V
bzMFt1SmbDRMAIJEmPwhus+DmdbR8hMJT4TJWS07F4jZ3leaSuehoZ4G1dy5kP4tsF41vkcpg+wL
nQLGhtvQNobr3IaSKh458KGxKIhm7Hh1/kHu3EOk0kSXeIKT6Do4BdvvvBFk5Ez5prPPhn7WjZ0A
EoKBVJ2HjFa9nY/C0lZWXTd704lCP4msN7gJAkeguZuICCmIxYgnPmjmt9TFNsHjlS4w2ikKfFiO
aDBY4sbK1vFkEZClJl+5QPUaQc3MurkBvq1Milqx7BsjPeZGe4tNJL9K9qzI+BCizbAUebLa2FiJ
ChNal2xdEW31BUMECWtTOftEbQwQgMWV7J+V0bxUCX6GcV0qD2FPZPScW151tx+lsMTXnld1YHM1
7k5lO2Wjq2sbdbdtGFxn9wi6DTVfrkK6xUifMAvEbb7qa/VNqcN3JYEWhpmybdIOIuvH5rBusrWG
MN9td1Mc2DHlSjT/yiQ5FC4KdowKVFBWCUg335WdxaZ3+7WDjC3SinVoXyMZHzu0OZYKSnGvzzMc
uIXt7rWGUKcn3SFGzkELlALswqx1tZ/giWeGuYW7sFVepN74LsxAl0UINq6Sb4SsO7Fqf1ngdov5
p3aRgShQMoS+DDOGKJE/OKCGDQLTPkZShCpwZcAH5lmxbs36MSyLs51FF8Y/76ZcXKr+mIyEKvX9
H4Q0ibIVylmmlk/kxpsWRocwt1UvjTAnUOVDQ7orMKxjGqJxSiYExf85jkq753n9TRjVX2cFp7JY
cscdsdusVO9recXwvLpHJl7HFZ7Bf4lM/Ic46r/OCK7SZLBU3ULBZwaR8lR1j1348i8XcA+Q/bsL
+EvGXW1G6pwZunZQ1bG6C0T15jjrUYIU0YId0uaqfu/TEWus1VhU9BGc659eCmglc4lQH/zL9/iH
gFvj/uf/K0ws7fSiGVzUOct0usfnZvjZoQCDxUffhU9JX9eZx7x0OM9QOSbgDeq/fLTzT7fgLxHI
TWfYi+1wMkwmwbpkd9kyVDHkTWuwPNTSt5TxnHA32GvzPjsMxm7Udnb/OXUEHbS8YEq96Vy8irhB
4u6tzvR1org/nGJttGX9AswV3E17VYM9mO1Vt2ZPn6nUXC6qfozm14JtuP00am0bo/9QXUzmibQ/
o/GZMxTzE5ZMT+AwC6uJ0RP9NrGUfWa2yOtJfl96KlqM87zYBl78fGXLJyaSOA0JZzUr+1MdsFUW
27pvtlra7YtIQYtkMqSVqvAnoz/Q673On00ZzjsDFvc/P1Lj/gr93atl/t9HOlRpVuaFujCIMXo4
+/k+vJSbePXlv7TbtFupG6Ql6upV8bDWoZVd7cfVrffFCnDak5tf6X3jQTqqaKHX//kbaX//pEkJ
/b/fqLDH0OpNLT/OV/ZjLIT2n7wKdHanO13oAelQEf/nz/r7NWuIv0x0cMKo6guFjyqTSNuJosHq
STrGdIfI//Mn/H10q2Hd//x/rZhOaQrpxDF36NdcKycbJXR1RHX5L9Hd96f0/5+e8f+Sk5GXSA1c
6DgjD8mWr6z9ty3n7/dMw/rLlhO6bWlnbZkdLX1VnjjZKbCw+vacl7/zk8mJbvnhq/yX8Sr/dJv+
srEoJfFd8cx1pNQOL82T8ggEew8mLP/lA3T7n/auv4Q9RkLRW8WRxoPUhy3JZyrKIaV+Y3DBW+Po
q8o1AL3lGkD4Tq2ilUaLHCcjvjeDbo9QUDixrKPm3/eQoAMNzbZmjMJX0r7GdHw5ObnWpY4urpZt
HfwDvSTLf4a7HInFVS39hHj6Mn6r1XNmHaZfa75/gEMM3LLNi8fEeFHI3qzWaKTkWY3IQruLTk76
KLDNvQ6oPgt7j4va7NeIaK/MMV87t//i7Mya40aSbP1X2vodfYEIrGPT/ZCZTHBLLlpLeoFRLAn7
vuPX3w/snjskmJm4qrGx6alWKQMR4eHh4X78HGodU/B5NPYqpCsxJLQHhTC53Vk8LMA14Kiu/W+N
Rp8BIDNaXi8mnU7+fdZTSHGhvfwwN+mS/f/VWyCoaGjdohekHuQzxIbFQ98+SW57IiJcThrfJJQR
p+KeSv5QwB6hXAPzrexh00ON1208GMYysmrkKvsv1ldAAYa8lQRHvELa7pKCGG2UdX9lwkbVxncz
91sqPw1QNANOFH/WBa6VzIoHSAU1uwkUTv/D0EG5B+0+TKc7Gl+JW4JAbFTVxH36D0nl02mmf0mE
/hBGBz8HaeXcp4BaobmISDzWF814VQsddPBHW9y13k8kkprhXg7lhVH+mLIbGtXAP3yp6OwzkYsp
cPvQc9FrpZEfFR9jHLVWfqz0sIXP3f4oiu6harMfIrZ2Di9pjUAyzcgcwH4I48h4ExvOlvdpWF0M
8E+QwuBdsLGjH8LLoPUo9gGVexTUC/8y9Z5q9S7jeUYyqNBtGJEhVBNw5ACWu4wT7jJ5R2Q0UfOR
ALozviruXTDLgD2nCHacgqeHRHpPfh1pMaEPMKo/V+N1m90IcCsVCHqQmWUEmUAYcSsb7S8bKkBP
pYlW77cInZsTOSbkF+mMsYaHVj+k6SPcQpp/5ZgQL4UXPEB666as6W6M6bf0v9Ui/MMOgi9xdpmp
W6f4HDePRSZ2Wud/UHhNpF1HIz0Cc5m9DVr6lWoZuEMeb4DUFwBr2zT/eN6vvkipvPd8uly4bkyk
s52xACgMxw/NT/CBKt1TWPN6AgPbAY82qSMHPAOmRHtU9PtUg0sAPlLQFX1QbYBODZJ+1phMWuId
+tL6peig5tNmbvF5KkicqiQreB12kPgHj8DZod24CYDJ07ETt8BizWoLOri0iJE5HvGVVtcUAQ+9
ct0kB8W+7tJrx9QA7XxKqOMmQK6S+rEYL8eofuhIMyYOBaCibdyEcsDGCIJHI3Sec8/Y5vaftXfj
ASJTaRpJm49UGi6KZniMh/6H9LpLfRi3ElaGIYGEWvh3+vR9yK5kc7Cm6S/eXIuAa7CrPtOhAjkA
ipqAEN6Z38QnoPrTk7FC3XwiLpfGIvaIS0WzZcQQ/tPwnD3Hv/Rf9aPygYdWo7n2c3PQ1kYSJ+7J
hfNn7y0hAcAf+l+IxuH9qXACq/4gdBjLt9V18LNd4TE+dSPPX/Dqwo8U1VRtT40PSoazti4cqaxs
iHbqpxeBUdB7YkysKT4EClC83IcyrjZa+gjrBFbEWqWIHEKSkaWTcdGTxN8pjYXSo1m3d02d626e
NPm1lk3eSqR2PHrSX7jjX021hVc3QZNL3HoxpyVUuEVx3GCzcugazx9z+/ic6QV8u5yZ6oDfT5Th
lkId/WJQMVZQ9AFOhjDY8KONDWY49ZM9eKNDBoqmiG+V8NmDn17xJgB9wy7t7iaw4srPuKQSEcZX
fk35r1L2dnYdxLhZjfpAQRdCTd437XZG6uwk8Olw7vcoM9ejCMxLHKbFuLY/BMmzpn0Mom5H5nTL
pVpphxrCOFmTLo/Db212lwPih1HFSbgztO8VSqntsHeUL0XwrMXqYzVR/I3SXReA0tTg43YiijZK
i5rhl1J/7NBcb9I7IDdDgRTG8L0IIa9HFaOlgDY614oD2os3z22fPQ/TZ1FRuAvSu2qgjYlcALXy
iLJlmBTW9vwWnIjHdbEIYdWGlIxh1hSZGjdQoDikK/sPRfc/6z6tTNdeCuMwdAjdyovkeCioi5ms
+5VVcSP2I+Aa9abxC/OjVcX1PZVKGkrSPHfg4c8ySGQSawf8LoZAz7aMh5WJnogQxSLkVZVJxUeM
8kapK6q8k5ft49H8qLTELRmowcwafFop7w21IUf6My3Vi06pwfv2pFVasuA5yVVHDe0V4xenPmgR
FfdBWnd+UMqboK8VunSTxpOoDWTKtzBXYfsKqQr/2QuQ/HpnUQI0hQoOxsAZ6E0C+YulD89VnMzA
qqS4MmHkhz81q7ObpqdlsoxF9ThYRC4i9+pPvWNGoKN7DXzFfOigiQgBayYT3D+tXXsrXuzlgj5y
cb/I8b7a31YTUaTCTHswWxO2RouMXL7PId2kjW7behblWYp4avFdAfts2DlPGziexntfhnO1DlRP
Hf7M2vRjkYyuDmA9BRoZoEVqoyjpgzquqvayryjm0afcVwWlG6g9rfAi9c3r85by8j48NofZW72a
w6A7nipiJ4carKeICeJqqz55T/CRRxSJIMmxJb2h9qUhSSvuAM0WIPl/Gh+Lx7B76j8rvCGo9v7o
7zhW0Dm5040CmI3p03nAhBClgUbph1lBynJpRU9ks6EfFhvna/MrTm5pP8AOfyb5nUnajVfS1wqR
F56Xz8ScCnickSczgDOlvoivaygm6H1HrdClx6DJoNDblN9pea/UTfoAi6mtX8T1IzQ2U+CDIL2h
2JKtKE28yIkdW6fFtStGrcwnaL9uofPfy8v4mgLWLZjbTYDOuLL5ZCMSp2/Na9R2t8HeAS67UVCp
K/Ymgl0mWYZ4522ISC/JwM5/a5duaY/dQaSz1cnhPckL2h/dZEsf6j0NL3eJS5B8Cy82MGqXsvFV
4raX7U1wYe9puvurFry44k3b9yozZ1bobW8hZ3CFqz7StAwzOLrw/Q6CrQvzimXeDBt9B6vt9ue3
z/4u3vO2vYEPoFwJNbQTuRuxuBzDqY0HvL5A2o/69I4+o+28ROaGRMkWCohNuA8+nzd5bZ7csa1c
xNsV7iGO57G8g/Ixu0LA4mF8hop9m138xQzqi4TBq1PlNECGKjFat55DO0EZ39kC3GY2xGJl5074
0xe9pFcDNGpX2kPcW7eaMjfJtmgilVEOk76yd5JyVRxoXpIjS/WyXa+GyaRTQcw/kVKjLl707U4f
P/M+AKBi7XsTfYv6xiZV46wFSSduzBfJkVfjtXnflV5Ce0TXIjYAh6lSXqek6KEfhGan3xUCbZps
xRBOBH3a/N+/GkxSg9eThNoqF4c7qU8SRgBzbelORHsvke+rH/d1sxhjXSKr5FuPXUnzJjSa5w34
VKLz5RHy6rctK7VzM2jJXVc53FZxBfYiDhyz2dJpAyH6YBI2qxaN1QU4rHttABMQGtCRIfMQXKRG
QMyJ8i906BJ2ibZsyHjkjr8ZJrUFSS6gjxmBzaJqBIm+qoQ3Zi3Uq8QO1JsWbpHd0NDo1NHzDy1Z
Zn/TBWyeaDJ7wBHDybFu7VSDCdbzIEtLVOfPFjribVIMNHkkeg7DBaSF51fi1ClYuC/q5NUEEhVF
kBqyJFjY8SFb+CY2wljx+ycedvpLKPlqrcPKMGnBYohAxqFbgaWEtz0wLjoLaKKhWepFP1j1QXSF
dx8GVXudpPQgQsEb0fxWTLsIx7ZyV5+y14XfCsYUYIJlDuxbycs7vLaBvI1huRIdn1hMdREcK6Y0
I3Xwx1ulPKB3IYa97cDtsyakctyTqItYuO48PR8k0g1hUlFTgK23PnRCvfhLhqAu490mTJMS1PKt
acPxo6vO9xoCW1H3P5IuWjG2UzKC6rxwr0yBZuBgEpPKICOpjDYC05/m3XWU6kR0wY3tTPeTHK0N
nPQ7oQMXOj+3E55EXbipEu6fsvTEQG/i5zb9lkcreeR55Y/4dnUR+dkWtfGq5Hd97TrOZpJDMPMa
PbDBhTnt/tq3L6ImM2zaMsvnb1dADtj7MM5WLsBTq7I4+hVMIVaV8sszi10Tf+zVFa2vU8dgEYm0
qLumnqLxw8kOAuhR24H7htPw/IKcOMPq4gxXde/7iuDXDSvYIEbiCWj73fO/fXxDpbM4wECmBj+a
v9yhA1elj2vmDMg+2PoWSOv5IY4vjnQWpzhIPX/qEoBGuqANX1LUNyHCeCZ3eP73j9//IDXeHrEw
6ycfQuL8YALc99XJ22iWJa70DrJDlAptDBXf6yRgHXIBK+v5UY8Hn9JZHOwgAQY36Vl+aMP2Rx5L
g4y4TN04gewij1s6UGA4Pj/UCScincVpNts2pw9qig50RcV36ucppVF8qzwOn+VmrZR2apfmM/PK
URVhaBdowkaHRuYE6VkZwuhb2j8iC2RuAZfBmh7yKYtbHO9kCB1NejWkuLQY0PWUhF+s4UYZaRGs
/+iCYiWPcvysS2dx1stUSXQd9O2hU+3wc8nG33hO7l2e35LjR1I6iwMf+JHv+EUVHXR/34Wfou5e
LVZO5KmfXpx26vqN4ulJdFBgTE2tAfbii7JauVFPnBV7cdx7i4hO61iV9Auc9Rn9bfDOaRA8bido
c9f87KlRFifekFEHWHZee8pbnVv9Se0jQjvD2wxQnvw8vwWnToW9OPejrTXdmDBKBONYtYs6BCrg
stjQl9gq1x6NHOWKBzs1n8VZj8MmRiSakYBZ06dAwpJeZru+gIG/QjBjZUInNt6e//tXJ9BBA9iL
c1g2R+drl3xLkhoykufzi3Xqtxenu0kNxxvCNIVI4qGj9xiW8qAJV5bnxIm2FyeadrhaCkD+B/0A
ZX5Lux+Z5ge1vNDzFQ944jDbi8OsN23XdRkjtM0XWOHollz59BPrYi3Ow5gVdhH0Cg0k0wDP8XNN
/2yz4oFOWI21OAWZUvUR6KP4EIkdfCAqDB1Q681tG7sSvsE1ueMTa2MtjoGeFGNmz2WRHP46RdzL
5Oq8zZy4EayF1QOz0yszbGN6LlPMhVSdpZN9B0xrZOLL+TFOPJXkS33zldFLjZyHHYXxofcjaNXN
rBvvNSVrwUHjjrSAfN7kz5TWTh5dgErsL5wpk5dELD/ixlYuNb/rV3zjqYWc//tXn+IYXtBmZpEc
6uFe0W/Re1oxshMlBGktDkgdjIldJmlyKKDUcCiF0iUBkcCmffb+qOknRqRtDT50ahKLk1JMWhvY
aZkcIgD4pfWlqVc8yClrWNx4LYWzKTCd+GBPiqtDl1OR9g8RPLDW7tQTEZW1uPjaRK+UImOEVkE9
oYGH5sFTfjUVzLMy2p23txOzeMnUvtrj0Q/J8BvgkSJa0Vv9Y+wBFQDlkE9rEvUnNsBcnPrYzEdT
GwIq4CL9ktQNaGrl2/mPP7FA5uKkB5FUnGqKk8P03H3SfhS/vD9oDT7/26c+e3HYG9l0Cf3uyaEZ
TQM+PPG10pWVHMSp715cbA10Of8GgbWAwJDH/GLug8fzn33qp+fpvNrPQQWSWUY+Jwt5D+qDgD+F
DmvPFJnI38EE7SXOX1yhxSG2itRs/YYVohMJ8bIW8ozzczhxfZqLI5uV6NLBCIjFNABpbrK9+uBk
N8XT2j106vcXJ9dpayOzfWwefVPtE3X/WXC8ovt6A4Lj/BRO1ebNxdntijwM1Bnn1xqb9K5+Kh6U
D1wY8rvc+t/sy613AVz6/FgnpmMshtLNOm9kocWHEh1Z4FF/+J+NGbu0oc/g/AinIsulQnit9nSu
I2Z4yJ7p9Qbsltib5Kt4th69P4iTz49y4sQt9cGdMrdUJBWSgxWQeyQZmlfVygRO/fTSURRqD+ad
71fJ1aYWkqaRt/LVJwImfeEn1FSOFf0/GNMEuiNT6OyXXTHAFNmXu/MLc2qIhbvIVQt6iKmLDx1s
XvTJQ+lhkhhee5yc+vmFy0jbbERPl8s4Tamy3Iyh2wcrmYgT3khfuIhUlQ2Skvx0/whlN4I61W54
Sj+eX5ZTUYS+8BNDGRqK3QP0QLNx+NQ9gLiY1aDvm+/1ffe9/rEyzHyO3qf4pL5wF0kZQn8RMwn0
3dCOGWftiA00ZpobUlNBtFmuWOmJg6wvDvIQeo4XAps8gC2Ag8toIBt0e28TPhdrt9qpk7xsfZjF
q3XY7rgyA+RtEVyh4wf/d2FVe0r6cPzba1WoE2du2f9QtmmN7DLLViJG6CmXLZ7w/I6cMNiXis6r
Oy5StWHySrLgnQKVG7LKyrccoqzzP37qsxfnWfZKOzl0QN82ML+pXAue9uHll//P8/Bf/s/84d8m
U//rv/nn5xxatdAPmsU//utTnvK//z3/nf/377z9G/86hM9VXue/muW/9eYv8cP/GXj31Dy9+Qe6
Z8NmfGx/VuOHn3WbNC8D8Inzv/n/+4d/+/nyK5/G4uc///6ctxntaR9++mGe/f0/f3T15z//LsSr
xZ1//j9/dveU8tc+BT//tnkKntKnevmXfj7VzT//DhLsH5awhW4bACAdCERY9f7nyx/Z6j/IVWlC
laYmBXSOWEGWV03AqNY/hDQd03bQyuHvzH9U5+3LH6n/4Gc0w7EsaGxUwQvjf2b/ZoP+d8P+BkTk
IQ+zpv7n39/agkGbjmarEqYJoZMWc5aPYqPq61FqRuE6AUprhkRVKYOYZP9qUf4z6utR3jrJ/xnF
pjWdhKYhlmlbyBpaXQ6yQP7LQxtvFhBT4X+IFdoS6U6D+z5D3+P8mEdnplNg01lIaS8bHlCjn6aR
Kqub6hDQjhVCNYpa1Lvzo7xgeP7Xdf57alLXVS5w09Igq3oblbZ+3tStVxdurqWQBiAQr5s7NXBg
SaRvht5bLac+rTehfzsmDRwGk68k1zLLQmNfaaVxVaol/A5tkv4IxawfCjNfK+FzaqDFF7CPEfaM
tXI7BpkiHlrN8MW+DccxutFNzT60EABBy4xOZF03yko2Y4GAmCcndOgvUA5UdRNG1sUl1+eT07ZO
l7uwg+sPihBQCOtZAPrZDsTn1iTLN9KlBVsBlJlRpYLW1ZFBGbWszaBSsPqV1V749n9/EDVWx3Ho
I3aMZQrBdCBStq0ydyfFNq91TQzfwqHrQazn45dRcZIHZZLw0CgdRG92JneKOui/lTN4+QbYw3Qh
paOb8MQt3KiR6x4JKiuDIzHpv4ZmnR46C/aF84b19gZgFKmZplQ1lf+w4bmc//zVTaCEagYZjo96
StGNSDvkybVq0jeRhEq1sqrvTifOx7SkhrNhIH2ZPteNRmhAagOe+lkJp3MzfG3owEMODclOdRiU
PzW/gjvw/ATfnU9GtXRD6gaHVIgX0NyrCY6FLEfsBo0nI6BBRY0ggIbtMr08P8y7dbQwFU2TLKcw
LHtZT/GFBbgC4KsL8ZV9HZDevUhsTk+TlPbvzuhlKN0yLQP7dJaXt1c4sT7UtIgoTR19Cjwd6Smr
WqnGztb1xt8wCPukQdaDK+X/vLWLKBNJL6OigDDNSTZVM8SXohmQQqgc6Epaw/pd1205Dk6AoWxN
s4xlPouiGtfUCO9abvcPQoa3kw63WEurRjooz8ZAV+/5DXtnFwxoGgzJdWRLOK3fTtDDC06ZaeO3
bd706Rh5u0yCSPkroziSz9dNlaP8dhSrzURqSqtwtQzppEm0iH5qsJD8hVGYj4YHdWh8WsTXVtiw
ooleuH1VehdQcf2AF7leGWTxSGBn5hXjBBMWSNNSHfl2Ll5TdiVWyVzAE217DQE6oZHkqibtC0gb
2Bc8CERKMQX0f9AUXQoY6vIe5rDfn60lNM2YDUW1xLyzr060yKDcFx471xcQH8OjJ/dTZngrBvkC
u1qcAMeSmIam6rowltMNIcaza43pOp5TQPYNaWAUdBcihVEs7T4FJWxYoSQhoeauH5Yof2vfUVCP
Nj7ysdtc8yB29auVrzpmtRaOjPXXbI3m57dz1w0/9gxNFO4o20+KJxQ0Msa1MOrYILawcNJYLXfz
7BteLbAEDmyqFYMURZO5ioLWsaXDDHB+G494TMfWiRtMrjgBZePbUerajvOoHIqZ+lqFxL4IP8V4
teuhtqIV5zz/1HIruchVYbJktL8Sa7+e0MhmoIrQFm6XN8rGy2xURlQDVKyY6XqGWNkYKTxOsPMX
K5N8f2hsVdXwn7rlENtYy44Oj9or5Kd5gfBk3X2LWliYs9pX3KKFIksSnd20Vp//rLHgQ5/GCf3N
8OmYHvwf55d73rQ3a2CrmgSkgH8wdYL9xRrQRCPzJoc/WfjlL1VVImhcuwRKEii44raLVw7pu8t+
fjIYmsn08UtiednXnu2jKq5kbqSn9FFCRe7DBIH53kVe01/Gae7B89uB4zw/zXe2y7gOsYxq2jpH
d35Wvd7qxjD7KurbzO15LR1Mi1NLU5ixcju+ZCwWq8nzQjN4cQkdp7jwuIOpGtbQjqmbtErzGe7T
8coZk/bSQzr9Bu4A1Hqasb8KUtR4IYxM7qzaRnAwJRgwASl8Y+HoprRTo9gmRm8WO72HGd8fc+eT
1ep/oOo+PsYK1yBvl841BYnPOC7LKwemIXgBfCgdlRb1enVodwoM5I/SQkUr9tE4yJIOZbV2ggtC
hZvf1mk7lA2KUIGNREXT4JNiv/VgmBjiuyKdzN044dd+exskbVkOsBid/1kGrwrtDr2w0OIOxpEu
Z5UQvYy6laLFCwx3sQuMYhFumfMDd4k+7oWiJGM8ZG7lJc9+Ed4PJupuYQjxh4OK2i7usgeoMz/S
jH8RaXMRwjPdoPX3QgIAgynkNh/IkA4FcsLn5//O4/DaVXk2OxZvbpzoIrpovbDL7XLC/MXQXk0a
YIKpkM5GiEiD88TnBAi8gB5qa60t79zqYuSFWzVKRBzaHrq8tEcIp+0MZJJitAvSsM3/yibbiJg4
hskRfxfzdpPo1baHdxItnosMntNtaQZrOaojJ1piSDa5CNUmKF0sZSwL6UV0DLl9DcuYTNlXOa3x
gBwbRFhc92Ay56B34TZUBaJodVBSt9Js2FpaARNqDxfb71sFeQnBVcS7S1sm9ExZ+ZZXROwNwQWs
Z3r8R+DB9zHWfX6Iot5EM73poHhT9LXU9LEJmsRL+hzMq3JZee/iMGyRRE7dINPDL3pCPyFgAmPl
oj1yyfBatQDkkVCCZ3wRIk7wc6kGLKSuSEvzJkvgwMcrBrvcD2GM9/Xg6bcXlA0j+cKAxpw9eOvt
xdAPpTDhMEWpQnEN2A3p+fGlG+U2IiIQ8e1EBwtqmo1rdZA5cF+4Hp1wG9ejaSrvsMXIToLMfJ93
iTtBOLUz6lnUoZ2qHcR10UeTTUVMPKt2fh2WUKkU2goq9Mh2vhl+9gKvQrQWIyqUtk5cBbgx7aEo
fw9mNaxEL0e2UxdzZoApklUzFqPEgycKD/ZzV3F043Ig8ryMSDSBoRAtVM5Vs+JQ3i8qzhKHots2
8ZJ0Fun7SRmIqvMgcXP+DOLR/I8er/DNtiMTNU+TOzAP9HslsPJtOnT21e8ak2YbnE0oRXA2Yok5
6uHL6+iJLdyojO/x0cgvt5YCRWUFQzPij7Mcigp77FpzzgvHz1tb0mzSXnPkwk1mWwvno8kS1VDf
y5HvCZv6EKeVl8NXqVvKzZCU8qdge3mBVEpZPw5tUB94BsBb0Y8wD9CDNzhfhwRK0tYacBvQrJvf
qlpDDFLoOkzXEC7CTTyOMwdDZCNXqLYNWVBrGpsPaqxY6ErTaonese9p8L72XaPthY32RmY07ZWM
/fx7S62934JrIqHv97V9zztnJ0rFtCEZtG3KH5DjfY/ttPp5fkvem7lm86KF5p73niWXVdMejuvI
o8PDtRxF/VbP3F4NbJArccT7WFVzpOQxBWsg2YB33UXdJFOlbHJXIcHhoRip9UhzezL7ZI8Qhoka
Tsjz83qfYKR7Zc4tMh4ApXcA5lIN68CuQmR+Db29MtPeux7VHGCmNP1rR8BY58V9hsBigQh6VaEL
UVv9WpD2ft7zR3B9E6TMb5SFt05RdY1F7aVu58zReeLAD9mWMBNogz+Nm9Tyocfy7OnP3588FyCG
jqYFr5GXN9Mr52WaXuBPhg7VXYj4WFTk6h1XP+TlVhUhYd00d2EQ2d+9xkI2JIevNSqjyT3/Ee9d
jRAkNOD1criJqXK8daCOElSpGkzcHJmETUJa4ZUfNjDA9GUE0UwAnze5fDSGgqbf60j0rYx/zALe
fMAiTstrIhnaKSgYyyF/LJspgkTEiC/CrldgAjKKG99Urb0Sy2Tb6fBhhI4wV8zw/fF6uwjzIr3a
CA8pOpi0gJiXYfvkN5n9wdCneuWOPjaIZvDKn7N7/OfCqTc16e1OqLOVyeCh7nR69GFxXIk8jo9i
z7ENO4phvZ1K4Md9W1TEN5anq7tGS8VD5aENc95q3ieFbEGtghSbJAGjv3MVEkXOSrdLwqgIAvJU
74OPQz02O6oIyqExkAco26F7yDye81mWTIR2Q/zT1hNkzwfFvMsKI770R9g2degTfzsoePtxizVo
zSCPHK1mO+18gj41Gx8Vz2p359dgvvTf3laMYliWCoMVeY1ljR05O1m2GkuQ6UXyWcoyu51KyGwi
PVh5Zb8PPxjJ1Cm/GLCW4KHf7ikUEn7c6gnivFOowWycISZhIeJUhNX3xsrW3gBrwy3e9ApcVcNM
NeyOauJtZS7h8ax878qUdnTleIqyspBHx6PCo1sUvUitzib96vTVjd+XYQdkRO08/3Mqc81VashD
kSdqyErna/ia4+PZkrCVa4SayNvxeqghbX9kPA9aj9uk962LmP5K6LhQeRNe3/129Ei1xaCGLImq
KKItvAu0CGrQj5SWgjCbtqYJK5NtICClTfWNNaX5/rxdvmS5F4YpeSEK1RF0TxjGPP9X66n4uYi9
XIld7jo03aL4V1PAYd40+9zP7hU19FFYJ3gN49uIft7Qs3dWmu8qDTX43L/NqfXBQhTtQ3Mm+IXO
PMldQrFdkKjBytYfuXlJK2M4qObOxYfFVnQetYeuoIKoJxbKC6QfJPQGEo4Ve2ycXVppzspmzGd/
uTjwTJCOI6tLXXFx31m+rwUNDeeuVKvelZYyZ6hg4FXpmvFNiNB8a4L+gjLjisucrfjdwDbFN5MI
A1nRhZV3fj4B6Rpid+xbY6cUUbmr82AVVzfHKothdCZGqxaHyeL/WWy+pU597gWx28QwZSUUtPZW
FtT3Q4MQTV9NIfLuSN0iASRRlWrVO7UbnCsjqWJ0NTr7jnZQY2Xm8yYuP8lScV5zQpJs48Iea6fK
PGBnsUtft3ols4YIRw21nUzstSLn0aHwJOA/TPrGlqZfJp1NcpfZx3T8u5ka8fD1m/SqiZ2v50/Z
ke3EX1FOJXidUz8LO0pFqeo2cqa8Vbx0l8sShYLYjlaW7oirMjSDCgSPeptX9nLp0IEe0yJHyLfD
cuxOcz62UQeNsedNblZ2wafzszqyfsiSMyCnEQNa9hxTV+94D6IS4/iafk0BZNhbIcxvdput9Zsc
HYqZUfdQqeMsyx6tkqdDiNCDG6QddOg5xGnTKAXEqpG+cn8uWG7mWqoAjaZRfcQyLOPdZtWI67Sd
E5KE1/pPThmgC9rFuWsUXbWr4rS+rNRKvZwyxEzN0kS3XTHhPKOAeINglPcYhDqa6mTE/pSWb8xy
1gZQKb+DF7wKIQBHJdKMqR/IRIluzHgWjM+87h4pJ29neIh/1WOV/C4sgjlZ0rJ5MlNtR8Lw7UFv
VTMua/BlaCFZNMF0BYTRBsQC5w3ivYMm52jjMDUqJcJaPg9ova3RUSxgeCmnbp8bhXnRGXbrDnqU
u6apePuS5d+fH/S9aXApcDvPs6IwZi0CEDkGTZcmQeiSbYn3oeUYF2UOXseyuhV7P/L64NVDGPfv
+r69DMoHJQpU1HkCt4W6we1bW99rEJpfI5eN5G0gQtTiy+be6Kkg9L2DrKaPXMn56b53JdRnAIRR
hJHcbUvoScfTrgSPBJsBkKO9AZfahTEYa0S0C/z4fAgYRie5i0eRPA0WUWTbKuAlHCdwE7BxhAAI
R1xUaNTulMkbKNZ68jIBIXJbpHl2FXiVfz862XffK4zbqe/ohsWIb+Q4le756b9HPfFhbDOpB4O0
M//w1pI1ai/SFGLeA8W7UkKaX8rBry+NdBKbMYN7PxNdc5FGXbpLxGRdTgXMUlMVTrCHgpA6/znH
jI+kG4qFs2/nbfP2a6CX6PUSOg/Xr03jmzeiUt7xGNoFUPeuYJnfxyLsOvMlH0289u4IGzXXs2wM
+FIxbzKmdYGWIpWr0c/ndi14Tht/gEqkz9ZSbcfsnreLQJBJBRZEbvPtLEXbhN0ooWoVkaNcDAOt
CzhQnbxL1182U3Grj8rBM7wUxQDUBOxAVh9/e51509io2nOLEhov/JfVt20Lt1ZMFF7myBup1SVS
BqgB2JqxcsCOODHIem2giVwDpM8W70EZRoE5vtxqQtTXClqW12kH3RffFiMdiPZJ2yDReX5+R061
4ESDJhVgFd8BhywzQ3QOuWJ3FBJeadDFO4qUq/HeEXMV1lxeJk+sAohYzi1DX3kqdZiidOtuGiL7
fkxt9cpBwWtLJwfCzlHR9DvV02ZdIiW8ghcMfuBQr9Gw80sKn7ZyS+ngRiu04sv5JTj6bQDcyCtR
+sOzvTWyQPqJaSNZ4U7JeBfbenkb2V2xAaypr7Q/HVts7oq5BG1Lqozzn7968ugoqxQm/cquLE0I
fs0U+XRLb9FyPj+j+YvfhrKg6KiwWLbxAnJdGC3BmDJpRUYoJkfEG3UTko6w/hkJ9R6/layMdsxu
50qfBmaPm2FZW2kqoQYGWCKXF6S3n2qdmDlENwQaWkRWLD/ZdS0Nj+eneGzTACrwRAGKatjLB1KU
OE7ZDw4hZ5aHSAyb/t50iG5lJ9fqpi916eVy8iZQiTm5mt6RpKtOqAW96mEgCsyXNJeHVXNHAHrr
GeICFkuI7hEIjcmNesjmdtYHtYT5LK/vEI3cZT5Z9766073hs1V0l+eX4ditRCMPyS2uHgfs6+Jg
WVasjAR7kZuQ+oTISbe25lBoG0sLe3qOY2PfR1UBAajIr5iif9F6U+daSmsCp/HXcgiLJt6X25vP
eUE7ESxTCHhr4WVNTBRXnKWoG4uLUEXnckirp6Qt4ge/7j/0kaHuQINTGAC2uo3NZrhOOqO6kCWs
yQGqjit2Mg/4bu8MdYaTzoi4ZbdSBu5DFQiPu1Fh6VfAPZxNVqgQnmaquCpSSfU4cMyvuQi6y3Eq
/kLQxKaQOFCxnBlV9HY9OsvKA7Vje5y+4DGvoXOdA+RaiU2OTtIiQwECWlrkU96OgugI0a+CeCjO
V2wDMp5fVBsKGrLRxibh2G/RuUadu9fpzMt1ubLGL7N4t8g8M6msmhYVkoURDlHqK07e8cpETpPE
4mPbQddamihQxNtCtS9KSRcBG2y2zj06WAmSD9E9OcFPVV+gEejtC9XaNbWGGjtQizC+FnaC9lWM
2lvm6ln03MTFreV3twAXt6UaI/vZQyBf3GaCQpcILwwD8bR8eBhVH5p5uQUjg+waHQVmErkIqWwn
RzwMQ/w1LfPnOWq1qnLP4/gayO6ep9xB2pwPtLRixXPVftiUAHL6bH4h2VdxWex7aVyiprwtUIgf
fOfaBK7UN+2+TcVVqmgPhZleqaP/rMQ9ZKVQUbbBvYhHgYJcjhOEAb7Jt72Z/9EgYNXZhutBV+2h
47Sx+/JKqcuP5x3DUf9oYfBz+tDQluQ0loT/qYcwBgAB9dBQDuo+bYKQz3CcT+eHOnar8fgCrUYa
Dw7rxf0Jm8vUOvF8f8Jm7QYOGmN+m6yB/I+PojMOKQYiiUUoWMZOBApNjdzMd8rrHkvamIrI/8IN
7djAxF46CYDCvT1J5SATAZHg/yXtTJrkRIJt/YcuZswBWyDJrEmlKo2tDaZWt5jnmV//PrR4pqSw
5KrvRitJkRFEeHj4OX5OctZ7ZfEwWEk8KZ+O9BR2Pg4HUeVGoahA8WuzYtVkpFkBiHuGJ6XDNKpm
x0qLwE+rI0R2JxNgJBB6IB2bIdXr+RhDo0eJTmSYTWuhfSzVXTktrTutTBMvSavy4K2w85XI7zSe
qtDINCp81+PllPq6XmVmGLYkD/3YJ+9mE8/cP95xjEKcpFq9IrObeEcRAettsshz3jdYpeeGeQoH
7tz/MIopAx/9Svy3e0GQpY7ZunaFOdcPZmzjWgtL8qDqs7sXqDvS6wUDh2aw6xXjxl5ULeqTc58o
CO93OAcj8VydDIEJ5+0J/SpWbeI0NDdh4DwGYZgPdD3WMMjxKHW0dCQz4QHbijivXUvE7XhplCp6
7qWcfs9YFWnjQw1DZHyhSDzeY0hoISscBcuDkGQUtjknZexxs6ZfmkitP6aL/Y8RLMtJmjrj8xSb
+ACnQoKsV8x29oRLhDLg6ycG/b43KhVfUbPuPoTy2EuYeY3DeJ5mMyHXF0hAot284FgNG9VPY5vW
MznUbTw8e7tW6KptbP00DPnw1WziZPVqzsfuXBsDLpYxzVajWyiDec5K+MVu0JTqXzLv9gS/Zj3H
pG5QgTM14weEFAPrrhxEoRBl/tzUeKgWqoKi/NRjzVuCp70fLegYEA/V7FvV2er6++YJ36WFn9rZ
xoAjnpWbX7NKll87s6Qpy+q65ktUK+3fmNd1BR4QUYWaurDTrxyZO/5l0TtGZugnTc6M3rErA5dK
Wx3Mv7Q00V4bnkEGLKgxTdFNMmlPrVORYlAizPKlgf156XOlSrx26ZVH1qzH/K1Kwk818kR3KD3W
73MzarA7iUqw+EV9wqG092VjzvE0FzgOhrE6IX1cKVQzhVkvX7R2QnbaCqQo925vt513wQpeUSsB
4qWks9nZUqMEdSkb8TlHVOxc2da/vUbXqtUk7+Wm6u/L1tIPEqG98EPiLQg9MByB6a43eBNpBe9K
auqiw1x4an8Z1JvRQU1zL6hyimRLUPTjQtoEOTQgWE/QY5TGdZVcRjUQsK6wvFaVYH5aRqX2b6/k
XoyghGrDdKLJzdgiq7I8ymNrMC0N7S6sdtl+eklBZsytT7dH2vtmlgUTEKoFX24rBlgM+UKxasLb
ykw6Xwo1C1uTmfJ6Po/nmpfe35l5aJ+wt540w0CroQZM+rr+qN+exVmvDkFcwXbGzEy9Z38Od1o+
lecymbA3teWDTbKzmhSJDTgt3FGwkDfZahP0QinMlld4FeE2jkOuV1XxPwvtR6fbq7n3OmMoQB4q
05AdtpixpS5Nm5Y8+E2ryT8GGZeJbDWKV0OlQTqnFo4CDeCktUnkjUFoYmVStacQnZ2HcJCPulF2
Pu7Vr1kX5rd1tvKkFnIAljFNozuUqKEbuY4PQ5jCBE6l/M7WCXe3l2B3sTWoMyvIS+K2GbPriJOi
4fzTr22fdCOqvL7Cr2kR2DvdHmpnG+kg1xa5ISUmos719Aj7ocXtRsqLQs4FGrrs4yVZuF2ND5Lc
UqO/Pd5OswhAzW8Dbq7T0Ur6SYUgfBYLPL0wmaAehVgNa01QozeN+zoYp3RXJkWBWdGouV0m7BNt
cwdJ187zj4I5hAtKStTX3kj6GXSjpgoPnbW5wxuarqIoXXxTs0k+JbZA4xhryrOM+OlFrfqj46Su
FflNVqFTqTeovFKEoIvjet2hPU0FJijEDLlIAZ1wg7ctd0zrx87s/12EedJn7D3T5nMwJnfwUR5J
4Fy2A/Ys1V+TUn4VanCXmfmzkAec7PuPam8fiVru3Aw67YOAa2sVEj7Q9Y8caI0K6xUhGs0WI66k
sE8puuEHu31nFNtQWAdKnPbaGnk9SgrlHWeHEIxktkan79XynFqpchDAdjbe2mdMeLbWTmPO1fUw
cqbRsx7zbG4kKNRjbecnM+3SS75MwR14sHi0paR6LYssOMkN0qeq2cjnvI1/3j4Bb0/cClTy6BPE
RpCRzeEeg76dRVBT9IvU8hHPwPJSS5p65klYfq9rTVz+b+Otv+e3ACb3atjIcDx8MSezpycwuaYl
xYo+mjGqVZv6oNN94621lrOwX6GaRWkF8FdshZlUm00DoKL7dEVFr5UWLfh6yilN0HigY4S1QLTt
37XVUH2EpxFTy26N8mMctNrqeBz0ml8rAo1NYc/NQEJWaA9d1Fqzt8CpbL0qNEfrFA0JTJJlbgWy
6pqBEvuQosERVBwXJ2vjKXHtrEzUR6uZsa3GCBrb06hvZLya+0n73ttG2TltXjSRI8NF/scu0vE7
Dc7511iUHQkvfAoEMvWkGbxuaZe7JkJ8Hbe0hZJ7IY9W5uopz15HkaTFn6dMfrVBZFZzrbqz7q0i
SPNLYJS17cYs1eMQd1nvhaaU80qRjMVRMh3DZHOyl8E16rDMPMvQKlrW8slMvYnq1MuUih4HtTn+
khpSW53kIMD5TgSS/BXha/1lsuIaF9ximrIHILPJ8oDyRzG0ip9pppx7pr2YsIGGfHri1yePQ5M3
upvORRq4mJFpR2zbHe4gKevKOTWhKFqct+vNho9yAi9P2CgYqHep1mNjJemNnThdqSWuPs/NKS3n
2QcxQG+4TYXD78IWuI/jZ6sOhvvYlvCPK1DKR/ThiI32q8B9HXUBI9mbqqDZda2+XP+8ZGrULq4t
229FOzt1KLuwG0tMGQ2vjITikge/0t+oA5iNEmw8pIKqnhno8BdeTVxiggBLOlF8YGee/viY0tQM
moS8xvrcXKPkb8dUVPWsBNxFvuiix3HRxOw0kvxSxKX+RZE4vreHe3P9katS5FJk8mOV4tAm6Q+7
OomieonPeliMLjsKz3v8qZ4snULglIRwJ4L2FKfKXxhKdQdJx5ucah2cKYKzgFu/Yc0tU671Q9TG
Z3r6I/wcw/fmWHxW0jR3qr76aejD+9uz3R0Q2JdU2QAl3yrix9Ji1WOFK/qId8A5S4vugznTumLP
1Fn1GqGs3ur+uOACqR9wkFueRSZD36ZWEr1x0cAs5d4kgxkzGxXc+WhPv7lO1lHIYbhLEJ2iA/96
39jpRN9AyNTqUKnuQkOmbCtl0Slq5/40BhiI3F7K9Zq8OkLreBSqKFpTpFe2Ta/FBGSZRfX6jhPv
cKiozhSVrKfALGYH4FeghV4ZK2xxhNq8SRM2A29CSz2EzdQLHjxJHmNCtISDHwztEfN3Zzm5mUm7
4e5D/tpy7CZTbwc1niEslEV/lpZU+N0yxSdTnqenFDeKg+V8m5bQrEwmuFacV17ClgYmrRr1SVBH
56BS1YvZZ9prFU7afRWyU1srru66uc9w8DSCByUUpRfEWuQkdiJ9vP1hd9bXAP4k76VjA1x7k4ZV
U1JLURFGJMTzj8LQwnexoch3twf55cO22T5Xo2wOBaJFRiNhBnoOIvTY6IZJXFVq/6VKQ3cO14cD
DnNn15OfhAASlPi8uZwTV4BoOnaA0UdnNSewNN0bUxk/+7WFao5OcwziEHOjT7L8MrbJ+y4HNFn9
L+IadS7oDw8UVcxT23VHHs17OwbqwYolwvTgDF4fwLqvhkCoaXRuW4y28VHDP8uUP0FLW60p0Fi8
vYJvn8dsGPRVTLrWKG8oWzx8ErmULJ0Iz9FQ/yPiTPWSWdfep7Sce3lgvBrajLfOUEWPBGCMuugb
9meTPqtBM/6Y47v+FgvqOkwIQtxWVLLQrA5NNSk825WWnCRtDFEJahc3UEfKH5mp+1a2HBUIdiLQ
igCgObCS1+iuuV5wXoxhrnRs1LjtXoowUT/iiJp/UOAIfFQivXaLnuKwg5dhcLR7d+4RhqbkwjkF
ITI2u5fiz6LMcRydR1E+hMoSOWmAj1w6ZuDYghJil2I9lU1fJ9ETp4KXTIg7zax/UM/4pzZIusYa
Wcx8+Gn+MpHMSPfwnwX1uIS2JXtt0z/RQoHWaF1/F0bZnvq8QAu3ktzbu2jnsNMAzOt35Rmu+Of1
GuKMYBqzzRpOhdr5tuiEbysINfyHUXg88p0gVYhtmZ4iZxzTXRDiv1gPHjtapb9wtg5OxO5HgfMG
JEQDBcdiM5c0TQEQUT+CDLO4yBHIXpRmyl1uMrVuWV8SVNAOtsLuAtK3sapMwH/ZImupHOf2ILTw
3Or2j7pTlJMRxvlBTvi2SkAizSlXyfwp9VGnuJ5a2QR6YkE5QOkhqZ712sTbSlnkU1hgb12EWobn
0ZSeoP9Jn6Sq7ty6yeQT3M34A+S00R2HSafirRvPw9Jh0JikCjlsI5aHBFtbZ0p7/pSyQ5G63dWB
X4JgAVVsyq/XvztJ4hg7BplP0iO1bKpIHJlD9PM/7C7qrmudfI28m8NYpWXQWDWDyGbbnbUkN05m
U1Ten49ClkzHBfRFSnGbUTTRpSOYFh96QaCimEXj9mtWcHuUtw8nvvRKlVnFfmiZ3GaoeZ/aeiA6
ImkoJ5/rcdHvMhl0yVxiJHio0Xjww2idGGE1L9X0go6LgCEAlTKFCX8Zp3lwyrSBzVIUh06B6xW2
ubQp2suMogoLkarNGqghQH1I97nPXdJ/h02mOSGNX66cL/W9bOCe3eJ0tjYZ6M5sZrQa9qafJFV7
tErrQG9+CO0vq0QTQOa2Cr0sSDP2aSf5c45nexhPj3UoWZdFznXfSLT8uajG3I3s4CegVP4z0EMS
gGWYXiqjVF5uf7KdPY6cH5k9iMkqOLnmBb892EK7HZvWKiUfR9HaQ2BLcaKA1po/HWXlT5JtQ6Fa
RR83l11bKnRYLCg/mZk6OXKXNHdRlh4JarwNoYzCeq4RlPO07SzU5dlMC2UJfAh/qtdU83yJUeZz
VTWeLir8Elcu1OngZFHie/M5GRbogjsVXAE9m+slbHGKbYypC/ysR0wqVh4rLa9+gAVZ8knW8a2v
4CXbTmWXjeaiFJu9GoFAV7rJjUlxRhlP5LAS8itEu/kFnpjEJSw/m4ltfwgHPf02lTDhTjYkW1Cg
Rc0/RpGm/qg1c17cSvSz6S5DLH/rMyXHXEK3ZokqUpfrd1MzSbFjA9hmbhCkOCHipZx8TJo5C+hq
jG08+PIoCB2hwRn0WiWxcfI0yjDwgsHAJtKS1CaB+5KFT8PcxY9N3gd/TaOEP+lkV9/jsJ8zJ01o
ZHRUuLIvQ1/pn5Rxyn8WSLP/nVRhHSNvKRsjsKQxsJ3tmHeBFP+d6p39LkbgyPTaQmaogDL3xC43
JzIwMVZQVkwa3lGCjn4kVs0JKNM2/i6NtpI7yA/EX0K17D+by0znO80fn5VywTO60dgD5yRSi/Og
dj0MIXitPyZd6Z/NuLAhXhpmc5kVXbzkCjgvrCNVelQaPQ5OGuSdS9RrYNSqJGffIgSXvxSV3r5k
urI4dSC3LxbokRsZ+WPa5xiUNVYvFxCGKgouxRh8NIfaeCC6CFzv6+ClTpLglFMuar2mwEq7BPa2
L52UxLqTIocmeY3VVvLflUg7y9FHO45d3kRGg5wmVpCrXpvUOrkU2KNPn3f4DR+GofZ6RenfJUOU
zufGqCTd/Z+sSxDXqVV4JLGI6MWudPtFSs3i3SAXxqcMlRKsV8UYvJ9qu3sN4V+FTmGlsKeVXLIo
EMlp+MnKTOlljPP88+3Tv57u63hHjYrmceAwxGHetA+EjS2mIE0CH/fx0g0iBBr6UlHPojU//flI
MHfWDlQ0MHjZXx9FMotabcKc6jhiIw9VG/3s+rR+h5F6fJB67s0JgpgqGyTxsNM3uUGZhGE0TBEj
8TTw6zBvHpYqwIm+l77entNbJjz0WpTJULwhdoLOboZKrcqyJDaoX4UtMk3akn+UBEg/sUG7cJHM
XqS3IP0QjL0oHOiTTPOj0PprPptvyI/gB8jkwEA9myA3VhpUujGwfZykFz+bcAkzJnvyS734pM79
A43SjWMGFqbAQfu9SCyKG71dPjRS929of0uk8aHrgr9iy3wwI8382VdLeGkTrTrACXa+C4Ukegt5
ycqE5M1iTbVYdLlkr3VSi/lUZP2TtXl/oj/6yMR757bRwXWhadEZAvS2eTFjhAxxS8sCPzDM0hty
A7ivF3izFxMeFE2mYYAME+TP9x3gz6pWteppwVe73uFhEI8Jw1CaFqH8deiU2QnVZLzwd83/sJR0
OVE/4uAi+bw5TELpdDsqGMpOI9np4xTBdIF56Kh0y8Gsdvc4WSn726LHhubT62nZRtqPaHnY/tCM
0GTKIBcnWzLaU7uo9imDZnE3cvmeJEMZvBqzuruaTOLgKl/XbrvHkdDhjYf2rUrp7PpHmGEczlQq
sDlKlMynaAhAHk14UC4A1mjiNh/riddJZhRHX3V3ZGAV5J4IKOzd65ENOY8SCedbv6O5+1QUTe3o
UW3dSwPSqmk8hp/mMmlOamqoBx/5bf4HkU7QemKA44HnbUa2QuRUmpAe3B6W+2muKgV8wz5Sm9o7
lQrJNx9XsJu2LOGxBqaJi8n2CymIvTYxg+90ez3CrhMHgPjufHiFwJihqPJGoFonCaqzVLV9PTbr
d6CGJTs3PiIbravyZqfAvTe4ZBRKjeuv+C1rNmBM2CQcjFIg5TQ0WutryoTlRpU0TwWVV+f2HbBG
re146qpbDjOH2tybLvQmiSZYRrYvFVH9bM+I3oRVV53KcsiJMoPqDZhgOlqrRc9FMx7h/HuhjmjK
O4G9ohpblkFsLFkk5wwfaGK8E9Fkv1cTITm9iiwLeBfNYHI8fbk9570z8dugW4mpsVICmG4M2oJK
/mjNIHnQRB779OHlL7OtN/Q0N7onCfPj7YF3Z0slFF4mrUG8yq8/bmdOSwMviY8LfoZoSFN6Fi4S
F7mrG3fuovIDElw/bo+5U1GmBKNC1V2xJF4Sm3PYm0YSIOXECVGi72XG+4XnefTPoJuS22vz4COU
sjS4ceiqL5KwuG/Q7HVCqc39oDOI0XPewmmUZsAT8cWQmvp9a3TmO3VBoCBni/g065qXWrfh/4AP
+8D36l1GcQ1aJtqqyMEV/FOt/9EUefh6e3a72xc5cfRu2b1Qn69XVE+mMsKo3faNQkpbzJxNxFRb
m0Qep4QfcYaOaqqE0YMsQs1R7KA5klvZiT9Ud7lcdAqulKE2kT1qFqx/UfbwO9wWnmQ5zp7iyeqf
GqHn2H9j5CobQ/5odRi0tUjXO3VUj+8l3nFeoaSyZ6Yiu8v7ybqMSIs5cz8EJ+w+TEDo2nAHGUZl
t1jjgyotsjMiuRUg3nlBZQsdySU3n+JMCU/oW8ifDGuYnLZqhWcj8neSwzbyZBU2ysRvcc1FVR6Q
GEQ1DZtUR5niBYT71GuAKDoKXwCoetTVZytfiicd1f+vihKmd7e/1k4IRfkQuV9oDxS+tkm03Ge1
JDfsKaPLh6fKGuyTHEd/ZvwCv2LtGNDBXhBHX/HMzZ6IciMOVKsmoTQkcQrzCbHTSkm8sGkpFc1p
5ql5l/sll4l/e357uezKW0H3k+jNw2QTvctYGcaBH8ibKsnvqkirhwca1dXetcxJxrs5reZvmZEo
d1XIgVCjFF22bBInOsGm2YX3of9VxE3/oatwQXCRfJIfLTnCUyvW2hYJ5liJ76JFjH/c0bSu2drJ
RFwiC98CFemcWlImrWtWKNgghlnnCnWqoGfXpbeoeu+ZhobcHA8KX7L7IxLh3inSYPRy361Vvi0X
NYTrMc1NSZKWQ7Gd1QC71arNLoYSHITgvS0IYYtSEQEIMq92HTDi1hLI4DFRJR5CP7bQ0Avl8MiT
+m3LGutJ8r4mQAbU4V8g1W/XOJ6ocd4uDRleM46xr7SxhdX82CLAN5GqZW48JMOHtmnCl9Y2lvsx
yOLsEktZDPwBt5M3UDl3qdNNdvzh9ib9xXzdXPlrwQxuFRUlCkvrLfXbbyttISWByGx/7Eyvluxv
UwLTUO7zUxEal6pMH4Yye4eJkruE+ms+yn+nw/JUzfl92FQvfT2exip2Dbn4MFAYrzrNTcWEdWZ5
UpEylmza6kM2TK8NHj08jaMiLXOQtexcpBT9VtoAzZrU4zYPiDgz+5QWB8vngQTTtYefkle97ra6
8ajYXeeJlRh6sG7r1tiuG8A+fAXeyiTym7iSzXLaL4tp+bPo249BnBjPNrSJgqL3lDLdurMdXu/N
3zSuq19hXI+N0/b2d6mhJOXUQzw/zzSb/wjgNjaePk1PCdX53ImMOPlLlRQELmeUUr9kqdFFTlOi
oerOQaB+TYNEOerm3bk4WUGgE1QVoTpt3wVTj4Z9VMyW39nfsyxfHpC+ze+KCkaZNaDU3Mip6UR1
k560kM6H20u5g9Gu2kwGdB0YtTQUb27NLFACUdFP4ifgwY5I6gclaM9S0nyUQwvoWyl8qc8+FLby
GpnST51WGTVuj6R4d3eRADriffTr+r4+CApyyGEKGc3HCvadMkZr/X7hvizi8GQHdYcH6b+3J74X
fWDb8xxas0DoTNcjjn2G1hPvYr9SRjSIcku4ZUQIuj3KL+bMdqcS4fBgoL2YTubtCY9llFx6rrcu
nL/RtGv5Rd7QmAJB3FPTPHaqFDC8AlC5m9KiucA47l1biYxPVjDRvBoL/WwqYX1elhW4jYvxApQd
Pc4oNj4gRqj5GSbllwkvw3eouv85YLmKqq+coJVkgrfQ9Sq1iyYVbaVZfj2o6QMQn+rL6ohtdag2
Z3tJpKdQwmzy9qLtfhpyZDqe6TCD4XI9KPXwBWWWxfKpzCRUMGsTsmVtHGQIe8eOQiXdUsCVvPLU
61HMpakaLRgtP1Os0qdryaQsOtp+vZTJJ8OI28d4ie2HvBisD01WZwfD71VDKIKsAjMoE6zNw9fj
B81Q25nE+OmcILVCOkYumcZ3JcwItwsi+4PI4pEsYFwcWaRUz81ePfgRuyu90r5g8nE7bsFPqYqh
Xg1UP6xIV5w5EPqlQ3LD+w/f8/+PYsubo2bAV5yonFu+pDXtY98WKAbYUvdf5gJfToFgBm3f2qwn
VZuZAkvLVlV6rAZ6RXihhYjLf5gLXBb0jkhpobJdf7XMSLVc7wf2ZhyFBGTzQ4Ea4kFQ3tuakPDo
F6TPadVAvx5EtTCtaxWi4RQV6nNmLfG7xSYRk2YruWiZQDNkahF+qEv1ZMM2O5jj3jsVrItfgGIg
vaXbLv9AaGmpo7bM0YgEOlMJnsRulfaYG9SW9a0z7eSrrqVTiW3qLC9OLBtSCpwb1vo9L87UdrDu
qUJcdorgZz9Qc3NsqRwsD6KRAOsoDJRHlZl5hHWpoLbX2HT6momeDW5ai+p5wScudLWePx0prVck
Rdj5K+EzfNXsrP12+6PuVCFgelELWME9mP2bOxBWRlQNdUYOU9IeDsXdIHvgVqBFc7wkvKlPndYb
7iSL+cPtkffuvbVJGESRGESHxfWXTlW1NgHUuYWWMHrfYAfh1Wb6VWmaD1ZvvUa4vh8EV5P/cXsh
/T7iZgPrmQXBReYeQkvZA0b5kQl1udD55S7jIh2cyb3kG+8NOGDI+tLXtm3Yq5see/meWzYbpeJr
3pRT7VToep/qFq2KiMzjcWlRny1m6XNkdvb9iDqlN2lW6vZW/w/s+j82CKS5nGt97e6DKQGf+HrF
G1uyegkQxA9RfbsUhT7c/y9eHTvf9WqUzQlehqgJwzWwzogSnFET131UAU1QxbZ9n4Zz/CzJ/+E9
hQabBYOJohbPbu16ZuzdUbLXMKuVy8hDYJldcy1u3N6xbwW8WEB0dFaNm188n80GMvElVEqoihSX
1OHF6O2IfCWvvSlSolMbKtbnJulmf26Dxmv1WbsvtUL/Dv44PCtGkN1HqSS5Sw/t4vYP2wmaPARW
ViivZ5mi4vX0UYvVu6FEoSZazMYhSLar5yQvpV423DzNAc80SfEHQ/tiyc3w6fbob0VkbCSd1jVB
IoGO/K1lRc5DZAHMCHyejEPj2kk4PkWBMVRuTP8GEn34G3qp1YavSr1qp6xN/ZETS5J4WLrawOkR
zjBmtTxQPAnU+IQZUxb5SRln61ngdDmplekHP3sn8tFMy9t4bQqFGLmJP2JSDSkZ14qTrY5Pc9/n
97VU95/tLEJeZEAvRVD48uU2MA96b3ZSD+AIsGJa1aGMbLHVVFYonPWIIlA76v9Rkql3k2GxDrrv
d0b5RYHkpOPT9Ubey06yZDAXS/jKjFerY1uV1jqGXh1Zlb8977SbQrRc+/SIcttyspyJRivbQfhB
a2eeLKXRa5Q0iWvokzhPPHuc3A7S19t7bmfQFWyBXQQVZiXFXO94tmNVpQrWJXqgtrWzWPb8vrSV
L4GpNo9ltRQ/GjEdmZnvhHTKhjRhrgULdMW2MA+eRjH1p0j4iGeH9xRc29fZoLZghYqGtir10lqp
gneNDedkmkz7HfIhlV+agJitBXqti+rPHwyUyTj61DJXquuWExT1VhBarWb6mR1kFy2t+zMOt/VB
1eHtzcko9Lmixweviza76+WuMj2K8S4zfRzvsktDPuGhJOKhqDfxSCmPRGSPhjOuh2s1u+3YVaZP
F5DptnLVnOwBBq8s+sBTY6yib++mt0eF489jD0RNQ4jy13f/rRYVZ1IjLdJs+pNWNeepA4PNKmk8
yC3fBhxGWRN0YjRmj1uUqWlNDUuH1vTNQE09LWinl0ELNSh4EuNhifwoYBy4SzwdNReu63Wd+FBo
hIvNrU9RGMD7ej2zsLLzbK5MHwa05M5ZixyentV3cSqGIyji7VBMDzoHC0rj0LayWWXI45BAGn5c
juodHXnBnTyldXKQyu3MaBUAwiYD9J6cbpPKUDPIQ5quDD+LpPAhjRP1MkAj8stalAfRemcoumoB
alYmI11Ym8tV7yPEJoqIvu5YKpHOW2oX5xHbq8rlqBS0O9QqbLd6lUHP2nynqI3ithlt3S+MuPSl
EQnccFTHs0If4cFm3AmgeIKZMq4XKyFgS8cGSMOWe9F1Hxds+mzTAPHHKDTeyUucflEaRT5TslsO
vtoOMsEycgp0Oqppgtq2zMsKjybcqTV0bHkE1yPSdlNleUEm9PshSxt0MAf9dQzVH4mtxR9SDRoh
XjCxPy22fY5SQ7lf0BLxzEzv/NBKM79qG9npEDN6FMH4+XZY2FmjX0Uy8mXc4xA6uz42vEgCHoEL
WEOuWwQ7YoPv6jDRLk0eRJfbg+3EPN6dwM+szcqTXvfGbzEIjM62kH/SfVzRtQdSD+MszdKAziEG
KLOUj3/M+ifNgt7DaxdpThiW1+ONWTVyhGHkBgu0zUahyzm38vhgVjs7+le3EobOqyzF9vCIZEjq
KosZxZz1V9PO5lOYLR1y/4Tz2wu4E8R5yNKgDngEBXxLU8WRPCu0RFAVnBvlObDbEFGC+CjV3iH7
4y9HFEeEGzAbSPt63epcTAaSraqPWbF0L9lW8NqmYQUqhY5J6sS6VJ6suprucB+b/s3LZvaLSZ/u
GvQhnoFojAfbBA414rpcEN3JMvQplBTvlThyehEtrQsp0nxvZNHs/+kCAQ5Tzlxrvhw+sQlknVaX
nVlZqp8aFNmzKvhhWU34XwZZpVwQA9XWjPB6eZR6yXtElFUfP+8BilzZfjPDuvh4eypvDws2yTzz
0JaiSATufj2KnodpghgBpWUU9hxwmMhduo5nAjQKVKLjw/6/t3f39YDq9YDSSJN3MpkCsQupu5+z
pqR2GeX/jmUa30ePEb1+Sj+4PM8EUi89L7F4inxkoca/cpyu6AYX9mvblvVJxNQ4eUMW57ZCYO/2
urw9bvxMYLW1fAygsgX8tHipIe0J4c9xWrt1TyJYjXLvwAXQDj70TkskY6EdQBGXeMVVcr0k+BbZ
cLiw345DpBBpPWs8pSwVV6qTyQ+Kiko58t13clW2HkpNszekuuSaRV0cxJi3B58fgrnBWsnlQbdt
7dNtXmh0fAgfR7LhMgZoy2uzfVQ82ilaMwydBMABNMy84SiFxZK1AfA1qENIuz/NSpcwiHqntmpe
V0aF+suMZGOGC9lDBRsahUhFOfi+e1NdXTVXvBEe3ZaXVSYRzx4wfz8KhY7nalS6mtzrfxxJSfRX
kjH0BZ4WW4hRriylXA2Z/LgbhRfM43xJClGcbu/VvSMFKE0Kt45EB9X1/pH7ZqKLRl1b2gQkQEuZ
Lsoi/h0jwaNbVeh4GtP8XiUHOEh99g7JKnO+lnhX7Z71h/120yIp2wVZrbOISyUeutYITm2QYRWu
FEdD7cUpohOpNxRTxEk2dSk8FTSpmvleYz8V3pCAaClKnOCq3HGpG/qfP2R+PdGAiGDQrg0411NT
ULpupWkUvqnO5Z3ax5mTDZF1kDrszor4vp76NQBvZjUo80rcn6gsFMJyQU0qnuFxcYnz8ZM21dn7
2xvlV4vY9fOFWa1AHKUa0sftAY+p+0XwAzl5kJpOZVFPbmD3KhzkOfDVUAvvFm0AQqISAXk1nu5V
vCFp+qiySz6hx0ui2HmK3Ol3cqKhGpEPmddJ8T90IqpPIHkKlF+jvCidUt136fDXktFeYStwE4Yg
75+LQmgnmh5CBy2Q0FOQYvc6BR5KmAQFTP8lOt+e8N76UkUjOVtbfeQtLq3VvVbNCxUVqclUP8vS
wKfswHj0BAA/asoRp3T9YNsFJqyt3prgAEj9X2+bFABQDiLL9OeuLNDZ721XsI5ehKeGG4Za5bS0
x1zQ3DUvI/mXT+cJxgBjEz3H+mhd6n7QHClcZt9YMNTJen10Z5lOkqHNFQct/eGpx/TnMeR+BDex
2ns7sKaLZQ6j1y8r2XMM5zux2I0LBUwuHRs14UvVBPgj4+yhtajWmqXlMIpllhO2W4lxVmcteSgn
tAX+p1KaLoybRvhpTgNlJS3tfZZw7y2AjF9uf5y9sPX7Wm02f6XUEXsMgKi11dppulz7bHSG8lwH
iebWmmqekZczXBvSlHt75J3gD58LITmbJy9FhHXb/Ba3prC09VbEhOXBqB/7CW11JWvby+1RdqIj
7DiudPRM1xi5Sa1gyU6pSXezP2Qdto+ZUV1irXycjKk9CCNvn1fYcf020mbX5bmG1HkWEkbC0HA1
tRixxICkLS1QjoT0/6g7s+a4jTVN/xWHrwdu7EtH+0QMgCqyuGu3eIOgJRr7kkjsv34e8PhMq8Bq
1ujcja+soMQEMhOZ3/IuWOa2qtL+O5MId4IYeA1St84mCnyOTsiMW8eqpovKaxR6Btk5PPOpSaQa
T3tsbQBZ20JhIpK4MRsKhXnbo1CjKhV6aaN+1SnWOczcyaE4LVYADVjerdFxorRpbGmFQ7CZi1B4
+gfYvtmlrEEpvL0zTrQ/SHl+GGrdoD9swLosejC7tr1XbMu59Zyk2cuozm9MOFj7yYuaR6Uu/src
qfPtQSRXqUus11et44tCba/7yv5WAPg/ExP9D49F/wOduBPUnW6ovLQrS74Lo1LVC0fDNDOc3VrX
d2mt2r4L9wtZinSc75tyMVs/soS8dkezkaHAAePSnmugZ+gciT/yTp3OFU9PpIxU39cmJ/BgvKS2
okEIXLH4A0tkJjbSE8m+qafrxXMeNW+5TxRQVapGAmPCfEuyB6OfLgc9uR1XxHOfpw9zoxxsrfpc
W10wG+qddJRgXBCgfXt5Xx8vRHsU7rh4YMMgDna8upL2Y6fX1rJHUD86oPLWByo6gGc20eu7bR2F
DH31GSZJXFtZP+whN1KtHjGyZW/JRJANFLdRHt1pg7QDR4Xq+bPvxG1EyRoQEryWVxWcpo9SC6KS
vu91Q+whExaQWKXy6e1RXsLuzf25ph8w3ImIqDxsXooikbPIgvK4qygRyIB+nK89Kx52Xdqh/IUf
1b7UZXMZ43ziN0s9XmJvJ0Li4mI3T8a4U7AM2OXlnF0qRWHeeX223NijDfad63WX2Yv25X9Bx9BA
wVvYtTeYXquVM+7AtZg+jKlzyMYT0Di2LNV+9MFWBPFWhm9exBw7uWnvV429b3Mjax99nSHMVBNt
92jqAsUY9AtFL5eHxKsAXXopxY+ytC5p7J/l3b/emzwORaqV2Q7Ta+vDgf/uNGeZZ++TFdsi2xIV
Iz02L6zILP2sWBD8dZU0KFd9QrWwn9uhGiCeF7lPZD/4Y6v2+xYa65ntta7rq3WnmAKUnLyTC/N4
M3sKqJ6CYGEvk+iGkKj6YOex+NANiBk3qvpsp05zWUL53RsLCpVv77pTc0KWRnsPnS6YOpuLWh+H
PLOzyN6TKs6hlk4LZkXpOX/o198rfDWUQKkXEY2iynj8ir0WjZLiN422GndeK+rHm2ouPpnwNHZZ
5/08konhcIkDj+mQn20hCitVo09bx973SeTsoslIQ6GjpP321J1o5DEMnhUmtWgyz63oVykTQ1NG
GkxVnvc+MkpFQMn9y6ILL5z5/8dxRnKjba0rI67RnXZvXcUKk376/PaDvJ5dLOaRmUQKCYYawq7H
s9vqUrPjYtT301x8JVnVA0uBAB17hQskrerO7NfXsQLDwRljPSn7o7B2PJywBpyR7Urfm4ui9D4F
pN4fijK51u3a/OlG0PFY2+3JnYrqY04hMFKnG9sevjs6cpr/xvxhOIRaNV8f5m3HL1TUUW61NsjM
eYaj6vaeujPmpt45bUdO6sznKiOnJtCCfL1OIsB9cw1pf7i9sOSdV8Cwtp+cpvNr9OruCSOrnbS0
aff2q50aigKeSoGEmjbdh+OhKrVEUQJtL+AJlbrrUyBkaudiveZE+ZmhTu1Ce30tDhGoktv2J7q+
EMhxhSDVNM17o26aK2R+m10MDPA6aipxZhuuu/r42OQupigCQ2UlZ24xfhzXc56kNa+2qJQER8p6
uxTrVzK+rtxFqihDBVZiOBXeuS/g9aHJ0Do9Api4xB9bH0oA56ku40LbY3TfXtQ4mPgVBjdnJvT0
KHzPyByhvrct+yydMgvNTTXcfDUz6HoqTGgfnPM3O7VD6IGSCiI7BLlts0Oavm2QL2XZVlcAWF7z
gnVng4mMKdozL3RqhwDK4eYlcQKxsvmYkdLWYJYJba9msvCzeLLDNun1MCbz9ztIxGdSwxPxB/Bg
DVs1ZLwsJKfWd//hQ1tResuoIHNdaF36oLgIBplqbPk5ngy7kg2U+AZ64qHtRfqlKtTlYOpCBG3l
yCAam+rMjn39/jwOuQ8yMquo27Z1EknSVJra6p5Kkr2ba7cHxZdj6gZtdAfd6ulnv/3j4TbXQqXW
2sARhO+hdKFAqSLdj9yXe1jGH98e6fVOJd7nw18VY4jLtgeaREmhLCtGWvU+LjwRjbtCq8QZ65nX
O5VWIjcP9VYySJhpx6vpygqJ3dpbEJuT1YGQPN5XwD8PlN7OtZhfEPLHhwtINOwL0I8FFkQL6ngs
rxJlTLap7vteRkYwqlP0uFS6ZYRiRPnHHxQZ5eFYRAtRGa7q1xlA02Yft3XSX/FXxnhXSz1RLpQo
bwaECZX23Ty5xtfBzAwRLLWzhAmefXciGfsKA5UFLHBndy0qtVXqyve60n+zsqH5hFdYpvlR0y9f
siVqR79reyiRyaDodCiysSjuE3ckDyi1TGjo/ypMS94CfZ2c+pNajBp8N2M0Hy3ZcwZPa78l/Nnl
t8nngaJQN1iZ65sjBFcneqb2oO4nWXYX7ZSq5KhJ8vXtUU7IZnHmrvVMOhYURbbqBwnBKVQ0NOSj
SaHvm47JXVUtLQJ6qCJkN1YzKxk8h8rKQqzMBBRTd+gevKw3qLlGxnyTKtZ4nfdRd98teQQzEJzV
ucR0PcOONw77hpLX2ljB7mkLvlggPRVto3VUlCe05e0mCeh/uGgOj+4yhVNtKotvKbqrXoihwK4z
ijwgvbKwrZE6yGh2oQcu9JqSSPRkyTYtV3Osrjg0dmSUl47XESNknTDANqRyZ0kHmVBDNOkTjeLB
u4hTiwESRGQXXxo4R0LJciFm1mCvKp9kptJ8IAiNCExZR5dGRxUQ5rOu30HzWW5SRzrvVXPCgUwV
XSXDyMExzEetLKkC1Cb7naYjVhJokeVNflarA+yuQZc3c9YUQQZfFaZwmVdP0qowd5Wqon1NCVBu
0xrHlcu5nKneoDCv71y032sgIyDVgyhDj9iXSWtOYeFa/XBjeKUk4zIS9FIS2pFUginLv72hXgcQ
IHEIwEAtgGgyt8odo5qn+lTl896Y7Op65bSGxpiUd22nAGgpvQQyuKzu7Xw6Jzz7+rxkZPAZVBBJ
HF4xLXBLpQ3s0ZpvLXW41IGlhoZbDWf24olRyBoN3FW4+RxUK47PMIJMUxkziiRdn41IyS5YH5iT
/dMAUUwr1m9/ZV8S+G1OZc0SDsJ83bKP6y69tsGIBalduv/Gu/w4yiZ0yAVUcaNtF8hFog9LMdd7
z4DP9faOeH3D8C6APogVmDAUJI5nbHTzUUH5ihnLK+HXbWr4Zl4tQcwJdyZ5fLEc3BwUAOnACnJm
GuRtm6RDFK0xiFkH12H2FBeSqSy+tGRV7VWh6AsnglKIGzmpcXWt5C2s6cQY8ZmJ1blW/MxQXHvX
LWb31DTJcOO5ZhJdmNEsPnnUvZOgbRS4bw2kQLS8hKf4Xrv0mPbVlX7XRXBmw0Fo2bkq8okvit22
VhJW4wXwbsfzl+cYRM1UR/ezm7tX89jFtHHkSqxV9SqoXKnslHKmIp8kzk/fQSuqjoHBWBHEbIlY
RTVmOOJkLF1sqmGRQY+nhKz+O6OsiMEV7OaSKh6/YAyu10lnd96TCFFntcoxVIzoXHrxOk5ciQHk
a/9CphyP0qptCYnRhAIwG8nnxRq6C3CKxUWNAFBQegjPvb3tT3AsqfDRqFmrGOAFt4HpuNhF29OL
3Zcgn6+LTh/qQEuXL7ERIbzNx+1PDdGwN2vWZ9hS3gMu8s2FA1bSN9yhet9WizyodTxgBYZ3gzKo
yL+lNZimUReXZiuIwJvsu9mpySfoQ9WZI+j1fK2nD6cpFRBgC9tOsi0bp1eFOe1bUxv3Y1vlN8mc
2h8ia9Ix9u3tM4H1CdDK2tmCc4gwJcoP5uacILgZIpRdJjSfPBDcWRpfpYmMriZd/WRPRrZHpAQC
CZqHl+QcZaDVZn+bNsant9ft1HPQsFmD7rVTT1XzeKOIOcpsdepGAKtV8wewrQJyEN2/h7qJ278U
haIMIIGxrHaGGOd3lea0Dn5wzlNljuU5qYrXhye53ar1Rhi4ciE3IfNUpBZb40XNm56i0Tr9jYXQ
XFjOhf7TtwFwIUoa3Norotza3DlOlmAaVTDUMIzx4zArfSiB75zJN05NL9Vr6kHEBiu3fDO9+GB5
9mAX454C90dEdaKgGOjWzguCMVNxs3TW1eSMZqDow8Hqsj8pN5wDwp1IYUkVSapIq4itAUUfL7E+
W85QzAnbOkdDyWIn4bGox/eFaQif2l5NE8Az9lPVl0E3zvIqyvByqNO4C8p0MM+cFOvGPr60eBoq
VnR36L6QVh8/Td5Q+hgUa9iXqW28b2SzhGNfx2fYhCd2EhrvqKmtPU+q9ZtrRBMu9AjJKIrQBUL8
sfzQLXaf+apiyDNv9KrrslIW12LbKklK6rqt5YwjlHDiaQGdrRR4jXpl+qVojPkvW08TIua4XWrf
RkK5J2RtetTy8Z/Ry7I3d3CfM3I5UecmwL14Kf0+NsbPbTVoyhVuglmLUkJREcHCZHlXu2r93kHh
53sx1Ng7VRjiZoPKlsH5yz6XLG2v4vW1qMFxPK3tDsC5xyulNpViohuGiQ1gsx1Zp/t1Qpr5W18Z
2PB1ifuuiKzi0VXy+GDWo3NrNkrjI+NM8yhF5roxh/a6LR199rNc9XgpzbkEfgtCOoFT/vZBtt1W
68NSBqVCA9xoBQwcP2zbNIodTb3Yj2blBMmyOEQt43ImutteE4zCXkLEhKI18lHbpn3ktKtAQCb2
gMZgifbkOEXS1H6Uzo8VQJK33+kVn20djvouxDIw+CsK7vilCMbcLllRTcgXf7Niu9svgtBE05Tm
ymin4tJdLAmmUhjvzCkxL1UVU1OvzJRLaYk/s3bkNtVjufNqeB5yKp3rclIPXq/M5865E9Ov01Ve
Mb3oeNP/P37SApRyMhCN7uvETu6cWaQ3RpF47/TObg+aUtMc6oyoxYiird9Dx5zfZ069Fv1nICqZ
mTV6sMjaeLd45jlV9FOPxgFMvYzsgjLM5sCpZuzQraYU+wmXdlh8RrLP6/icrcOJj4Xwh1HgFVBf
2hYwHKHiCBM1+FDPbXGHOru8xWZqCPq0sm6bqLJvkaHNdwm6umdy0Fd4UHYJTgK4KIE3Bwy+ZV5F
pY74HlYn+8IqP5d27fmxoaLD0uZq/2HCIewukvBfTRl9bXIbceZ8Gs+s//a4RUeSmr3qUkiHUkSF
5Xj58XC29NExhv2w4EKetra8Ei2lK5Q0zqmLnxxqbVStikUr8Pp4KCRQlbRzkVlbcvdZ5rNxmOv0
i10253gQr+Z1fSmbZIDkiowAadjjkZAKr8vGKYe9iPAhVRNceZw8Nz7YcxvvRI5Sy4RqXhiNRfsx
V6tlZxo/zSXgGUiK18jMI5Q3tleLHTPb2uD1+8UFdGGkZcdl0Z07PE/M6Zp6uybVVxWf5M2cZtbi
wZuMepiuVQ6OUkYBGVJ/XZL8h2+faaeGgpNlMa/U0+mwHk9qIkHjObXdAz0pOMnMuLiq61lcTeM5
LbztF7lOHZBQvguK5ZghbPbkYhnTmMT02xNHrYJYoc3Su1Z+2eKa7RuLId9j3tvtAQmdM8l85Ru2
Do2eFJVmrgraZpuXxK/NaMem7fdxOvd4hhmabzU9nHovbn0tWSoKtUklPshkTb7V5cLuAZ71Wttc
z4nXXEY6yS2fm7U3jDLH3tBcPoqoys4kPafWgjSXwisC+TT31p//2NughREl4En36ggiwUah/qKN
m2EHVtg6s+zbQxjEBFcA60DNalUb22S9hPJzj7e82HtdowazSUDUj9G5C/NF+ePH4JJhLOpi1E1X
uBu83OM3ouAJPiKum71h9oh+g1WdHyOA5Qu87Uy7or8uqiDPLS/+Ws16q/nUsrMUTU1jjJDBtY0w
EflcopJn5Du1SPSLcYy1zrdED5OkGaCw+2VdDBDVqLFPwENxXfGV0qkUuLcy/dJZEVlRhtD/Q51R
aKa83llgrbI2lUFhV+53fof6bJl996kxjTgOs0EOFW1VOHA+u4mDRirq597qOsKKzEoAm5qTku30
srXKvRdZiHe4lda/swYNa11dnQbNV7S0vhbK0u5lVVqBYBVuyl5iGEivIM6CFFpd45d8DvedOWDq
8fZHvQ2LmHYEU9e7f2V2vj7+vcwczcxq9kU9TKFq5M3F6Pn4MDVa6pwZaz2LNktM+EX5nmQdIJW9
WWI0Qmag2WWzB+LahqWnRyEyvjnQGlrUjaNEIZqf5273F/2v41GhqNl4r64VIuK+TRDRN1A8gXan
vKFUgIemZpGHpd2uxuPD4t1bovB6moJjBtY34scoHLbqN8tJ8JJeZngpqT1Hj4jwLONuttP5TvR5
bV2YdSeTvamjcBu1kZ3TmCqWZjehmT8fbK9N388QdQdfSWBx71LRRbpf4e2wi7wErTSD/HwKlMyY
8BEi+dND2rRw7J2yi2FFEzH2e2eM0xyhCE1FfZ79n/uYg03LbnRTYz60+TR/U81yoLdk1wdztbWc
VaywGMbsPyp81DjJL4NXcy9YsEze3jkv/dOjifUIzPhKEODjiiWCPP5iK9GppdLInHoHy5kpGX3T
su+Xh3Rp8hJSSZ37utoaFd9QnnSXXdcYHRWzTnlcCmSpDuoy1M9Gv6Tg2yiV+n1ZotM0J5nj+JEY
+vc90OF7VRvEzpOL7HamFtnaBYpXzFM5GPkIm3u1bxiruS4f3n69V7k3xxCbZbWCMQAAsgDHr5ck
vdHlfZvuO/ywIScNZr+EpqGIh2j2FAevyNRrglxJuCcKWHNtOEyNVwTNBHlsV7umRqU6qv8ZMv7H
t+k/42dOlmKO60r+47/487e6mQHeJt3mj/+4H57brm+ff7l9auQv+776/tSldfVf6y/5v//o+Ff8
4zb91tay/qvb/q2jf8RIfz9J+NQ9Hf1hVwE0nN/1z+38/pmctHsZgGde/+b/6w9/eX75LR/n5vn3
X7/VPUJM/LaYh//17x8dvv/+KxoBP6zV+vv//uHdU8m/+9hXKTYWr/7F85Psfv9V035DpBb2pkEs
TwdujYjG5/Unzm8Uv6C0uCokL4cS66+/VEjZJr//avAjNjDRuLMyZ2kv//oLFNmXH6m/rfhycNgE
/lyA3Fv/evGjxfrvxfuFYssD7jSd/P3X9az570+G8iQZIXxGAjbwYiAhNtFFNpnLpM5l5ZM1lo9F
NiZXC9sopKk8fBjBbYbQYqYHB9fZa01p5cUP8/T34/w4/HHUsA6P2D/0zRW9Qsy/JYWgJtOJtDBx
YRW2dldXS/9nKqPpQ4dVwv4nhzLBrpNq0wiFwo8z2PHXgx+HOcnRqXBczYqPU4ckZF2gvCCgxJx5
q1eTuqJz8QQjZCRAIZk5Hspoq6mFB0bP0qLu32lKqvi5h9kAvUOrJu/WCkxH3FLbz3HiPctRknm8
/bYbMCAzy1uSQIFFokJm2lsgpaTVMuIgjlpzNGT15eiNiQysquitULgTboFOrKGS6gDRs2IaktBQ
8uazAQU9o87lLN/tUdAWrcb2rLbKcfy2PhooBgorgJeJpl8hpWhYFNpiNzlE4UXeNko2XCmlKM+k
kZvb4GUYi4HAKxGTwlveVHFEnzWe0JLcz5UqjXxUPWbL54KtmYdWV786U5zel70iOUqrclwu1KHx
Yn90SvP7WEZt8i5t9eSdENWQB0IMtbJz4eMUYV9m6odM1s4Y9PzqFBYEMHhcI+Rd6TkQdp2xU9qL
Noe4tp8TY8h8kTXmt7dX+DhOooSGgOOKH8aAgZMFeYHjTYbuRznzfa0mPnmOW7uKUB5fmg/CftzJ
LhnPXT8nBkQLidsVbC5ajltORgxyYcRgGfOZRL0wLWDIGI6EQ9SHepQ/ulH7oXati0xI36vNr6Nq
X6ku8ZTbASepbuN1EqUynNnnnINH5xezAOoTL0YdP2FoRJtFdiwFqbphRum1tdIPDYfYrozm50Xm
7vVkDnpQCOzj35757f5d0WJUZ/go+LjXTvPxzKMFVk0x7qG+l7v1IdHVfF8Vcjij0HFqFAC0axlo
RZhsleT61HJlpkfsnYJelzGiBRzZ0j4zf6dG4QLAbHaFZIISOX6XeTLtaKjWUYYiPmiIz4eIGBfn
uHjbVQJcBpyVK20V2uGqOx5FeFWpTC3RV56Kp9I0xkdNtOb3M8vywuL68TLTMYRhGPB1axOGStbx
MBOxOhgz6xs6VJzzajKSodvgDJpnWytQfG/U+IuMMSa4jE1T0cMiXxxrxzkYK+CommK86zuj1u8s
vCcyv1dzp74zSquTl9LO5jiYlq4Wh87sYjfAz7tLA31CfdpPpVNY78oBliig48I1bmiJ8G/NXszN
FaJhDbfOrGoL1MEIxzxpZFUeYv8Oj8JJKvN+EfEQ+0vR4JseQZe5jPMWaRBRpX3tDywIXZ7SGnL0
/bLpT4h5eRa23VhV/lK2WcyH1YzxfTPExiVa31PxhaLB7ARd7SjypkjKfnnfG2JRP0U1Qq8XQ992
xOye1n7zJgWAVosHrhuonZ0B6UHZP8e+pE2GsJrV0fSFQysi7GpUAsJ2kHMJK8ty4wsy7/aLiolo
GeJDEne0axvrvkLYWN3Nrev2V9HSDEuYVzjghR1E85myvhRJOOpTPYdWasKRNpEj+ejaS4/iiZV4
wEtnFJh8zZyjMRAZavMXetdXULbr1ux91RAKN7cGOHk3avBXAzkgq65qUm2Rhi9q40D5gPnJpbUc
3NwBEq7KWH2s8e3LIVmafYRGr6WIvTZ1SRnGyO3GgYUxQEcyZcXvumniyku5ru9mPUXbN2ZKYz9r
OleyGLOS+0u2DF+nucmf29EY5M6Js9zb1Tz9p3Zo2QRAjt9r3awp9/yyNgnySLPLXZsP5XShN1Mz
Y28eLV9yPZ3VW3ACSbfTpgpxe2+eqv1sApM+6JJD+Ep3527ESdfIiwdcDES713I9T0MrS3JBbIFz
ldZ69bzDg7Ok3Vq05VfXGMo/ozQZCp9wNE1vZwHPEi1oSBt3OKCIryT6hRuWLmHtZZu6mR5KtRTf
B1i6ue8hRnWZankxA4W1lzoYZSEPMIKrjIkHGh6wl2ZtF5mwvILBdUqct0VBs3cwyrYjYgSWHVDS
MP4EIOkqu6TrPNWfSgXnULJWrbgGCDaMPNCYXY1Kn/8pZm6toF7W+khjm5JyqCO6PIhrpebcqySX
dFo78RMtJM+8tEVhtni0Kfqf7pRPMpBqXU8+OAXFDGO17O5KMVXOoTHiqr3C4noe0B6BvBQIitl6
oOd6pAexaN0pULNCQxl08JxoP8yJneJw2iB5YFnARzCCQBrjjrqcCa9y7hfnoR+k/tVWRNM8RHKO
o08aZPv0Spmb6BCXOtl5j9s7IDZKMUkg80m3MR9IbBjbsNi/ZqNUZJAPE5Zf0eRoA5RbWT3OMPne
GQlVotjXI8ftdu4orM6XeWRle1N2tr1rhkZDjK2e8wXVoMZsKcUsXXGB1QGChAhWSKi7Ks6wdPn7
pfO92W0OaSzz6maxMHPzQVvgK4KUgzT9mt6g7aNA5PQ7o2rda9HgPu7rRelVqDkO1V0hiwRbMrNO
cGsdcSN50JEwzX1XF+Z3OOeRdoGzQJrs7WxKvmhFXatBA7z0e2p0zq1eG2m9MxqVe7ifvGynVR4K
XXiMNde2JuyPPFJ0G63VLb8CBhTRYiikATxeiEvMswc+26yFrzJYlf0hNVrzoLitN4a2Wpi3eYP+
MOZ+TonFa9XkcZgiDIgraNp4V3pS1O3tqhLk+FlitMZBV5vog+ksvPFQGvF3TJu1O8VcHHEo3Xoe
A9MtpBpSKOqXi7zwliY0rGYUD0NEp/dg2Y0Zw6UZPTuwbXwY/dKW4qm13PlaLdE6x00id7RgGJLi
szaVXr1rOK0ulrTSTL+oEmh6qefKPrCysgyAsdh+5yzaPewz9NAbLLNG2ozca9iCWSWUHFO74tss
jRsbOtZ1JUZ9YSK85l1RCj3fN1VrCz8ux7EIcGMpRl+n4ZuGmZt1tt/SWf2Lb0H+MZua/VQ3tdL6
4yJQwXVKWmrBMHWdShjX1LhIuhQ2/HGK5zxAyZNMsLFjTw0Q7O1pBzaO9eiZuaYHgExcua+dgY4B
NMeuCpS4VB7mQalzOJUKzPCFMb+Z1SijvTAx7PCVJYFwKdOyVXdj1oz6rjOM+I+My6m6MmM90aAG
oQSOIr+t3MdR6Xlh2c/1h8hO9VV9Jk3YOEWffsy7yf3kTU30FwZ1mUSPRejqDYnU5PpGPqfVxZI0
8V/SHRLzsGo6f56J4DByiaXVQ/6nc+fbKU5IvkBhxwXm2ra3fR/JG4WPGvRu7jQPdmOPRIzRoH8q
oqRzsa8o3a+oeTbvLKWoPmFmaWpBrie6Ra1UB7Rq1ZU6hBaN6HmHxKrhYgWaFWh+9JOZX6Ax0ioX
64TcGZVTj1eJFN4QJm7b55wvYvxWDmbFStiqyLk9FbA5nOo9tqO0UQx0lREKszu7orZUDi5jAuD1
da1XlUuDqJ9rqmf7Gn6kOHkfdGgPf1y8dF3VAcT4nbloVQqbAJdJHUMt4Kx+0c5opk4Npj0PRmxW
0wdFM7OiDWDrdA7SrjEGNf6sxVhlI48y85XphR3PRTg5U+8ehKwtigK1bkScsrM0/upRGi/DScRu
Ve5kntp2Gb4Edj9VYfofq0VHFab75rn60LXPzx2FqP8f6kprb/s//lW+eVVX+lSl3fP3X/53+/Tn
L7sybZ+6Z3lUZFr/+T+LTJb9G8nIShmDjU2lY00X/llksig/USSiDECtmSanQzXi7yqTbv+2pk8g
B1EhQa52DZj/rjLp+m+r6hg6VKsuGLr23s9Umfg9P2ZpjEmzXGMbg1PEKm+bpdleib+bTpTBswz7
HPLXIaWNfab+uym7vIyCVBLQwRWMhQ7RcfjvGmNq0CjTQ13FjFWpR+NRwW3+MunU9IaurEKSY2Nh
3SXG5wJDxjMJ8qaWtQ5PlsZ/9FdhTW/xHMWSlvUqCBeO1NsAlqo1LQtUVYy2OeficNyOJJV6GQoY
GMNAdNnKWeBrlui6MplhgduOWS4fR5v8psxqRGMdSk4DOhN+p6dff9h9J6p1J5aR+aUYySLyP8Ym
jSO0VYiTCbHGJOMOjDwMqKPoHE58U2d4ebmV4g0mRl3p9JtlzKkqLG5kWajuJunNPBXVo8K4vpaW
5o0KtfXb22+1wdW9zCbfi7pysuA8g5k93jdeI0CPgDgIvW6YAnLg8qBklhYHS6TXLYmLEvWBnaPF
QOPO/mtcysdUrStuYa35dOZZ1in8IYVdX55noZxDPdSlxr95eSCa9ACS2AzLYeCoR5J2ntL7qLTD
OBqiwFgQAa8jeWvxzAfasBzrtf0YZ2McKmp/jtN4YksfPc2m4+CWUk09U8FHE058CD7oiTxPvVJr
qSZnPt4TewuJc9obUIepDW6NWTsz77BgwxpwNKR3mET+oWikfoaBd/J9mBVwDiu+ZouAKJxZ66tK
Z6X5Uq/ASBjBBHrzMl+ic8ybc0NtNpUZde6EAYIRqk6SBLGTeL7TN7cd4fju7T1zcubWEiAlZ8if
W3MHQ40XU3IihQ2uh7vaUcX1aPRu8PYor98HG+GVW44fKKzBbas0z4bObBy3Jtgx1ENVLvNhyIvy
EPX9OY+dU0NhUoGX21oifsVZSlimqEJVOizHsvtcZrFyubil/jlGgf7nimx8brCj2HHcTPRBAJIc
f/pdX2ei9dQmnEenuUhqLJrAnp9jPW+KlIyydgPQL3y5GrgbjkeZbW9SDXwxQm5v7dmm/HMjF9sL
gK+oFyNmQ39m+hBd/uyCHQ+6Oax7EugS9dgmtCMk/F1FDIGdqVh00O84Zzr1eguuS7VySbkewAav
P/8B/FELMZkWQC1WLCqCbvLElTC76Az5/vXFsPoavuw+Gr3Ue49HQXy6KLG4l7g7KtqlAcz+kvKs
6RtjyTRqinWmanli2fC+pNiEbANF9u3msDAPJHuEr7hIoZOlInESRM7UXE9eNV+JzO6xsqKu8tPr
tsrOM4lUMpFi3RwcDhU62GZJH+bI6aIl05ZXpLNdCOakPfOCJyaULBj6MxbvVPVfMRgTMeCyMPCC
aj/c11bbf0ApGVeXZhJQJj100N9+txNXLbesRaRJ3AK4Y9uTkXEuJ12kbZhTQPB12YFe0m1hCb8Y
yc2iVEBBtBEueoIyScu+7frunaeN4l3qCfecXPQ6lceXLcHtyqalcYBy8xbNmXZV7lD2a0PkdCLX
nzpYwjut6/LZT/C+eS+zuXR8sAxUbmG9ZueEF05sMM5lzmwakkzICwLph89mqKSONRrj914X7Y1K
acJilF1YSO2pz7zkACj4HJnn1eGKMAghBD4payPH3koVje6oISqLvhzCkNlODrAwc2p0wVxXzz+7
2AzlgqwhpoHzB5Pt+HvFvTB2bXzcw7HSaJsB3o4uXDXyDq3dGWo4itG8mGu00ZZZmk4Afsw5IGDV
XznFKNLw7ac58d4rrW3Fn4NApwR8/DBjhUBzrysy7MA+IcTmiPcWbkgfhVVnZy6VV58VXXmQnqtO
2rrNt525Bc5RpFhlFzYqDoptmjlBo8TTJ/BxEObm3v3j7Vd7dfoyHuwEhP5p+SIYtjkXbfzGnRbR
VnhsnvctnxYNZFyrnOkUvczQ0dfCMJBTERkFSL4CF45nMBsiOJvWyGs1eXStSS9P/RreS4jqpK5d
zWbb7uCmSj+bgEXPIs6AuE7p1di43UMJsF/4Ux+bN4vbpbufn4HVs5K9BojhNeNKLwbFrgw+ZESF
rgYDTsFSF8mZ6HF9wc0EcDCvIRBDrLqSxxOQ9hHmrdYiwzlP4VEnw5JjKZfDf2uA9F0YiprdSo7U
UK8j5dJKPVCDb7/ntqsP6BGfefCnrMN6bHubSCIWWq7V0SDDOPk/7J3JctxKlm3/pcaFa4CjnwKI
ho1IiupITWBqrhx9DziAr38LumV1xVAYw5RvWjlISzNZEhEIh+P4OXuvnYsd4nn0C3FFh74GwU0E
8BCURdITMe3N7gfWqP/QK8JHvbzPI7F2BgAnO7vwWj57W6Dfc1e22v10R5GCtN+8Gnmy4jptdhbm
ypJ6Sh/ckJdZfiRHZT7Gcd/tRTX4pNUbWnyhOP1tI+W24NpGlY9VFqvOycPdYdKG3Lotzcxo7xvu
RuCQu3s1ojH8sWrezBpdjQuP+Ykyl3Ojw/wdzQqHCfSu7OAv14Mz6rMm6wIvs2t+srq7qh7eeLEW
YXUJHFMLkWhcmQ5jw2S5wQk6VfmV6X6fSFkASxfYmyVKrhdkuL/fCTKLKPzY6qAH0Qd6+ZmYQM2J
3jkM1zpzvM1VL+76xmgfIASidMvW7t5d3Obr68vy9w2PJYkNlVoCKDBO1JcXXVrg4CBM9ajq3exm
+ZH3O4sZGnOf7s9yeX7ec16ZNhkZmwaOze7lpUqksqO35ivzr7R7a5bZNr2oqnd50dlHgn6929W0
xAUpye8rnNfG5v6i5cH74xQdbWBmJomTm0rS8BAlosqu5QqjlPQRhPtl5aXHGBWKGaDbXO4G0axX
r9/g319eXBe9Ac6dzet72qGQDUHzQ56ukd6NcZhwUr6J3bp/VqB0L1zq95eJSUVIsAE/JXf4tInW
4J6hHlsXBjF2/J05ZPqxGs3nP/0+eEw2AQsgIQRo/smv2KhRSomUNVL62L1rDbvZaVClv+Vdd6mv
8Pva5FKcAvBm0najynu5YNQWw2UkGSy5sSuunN5qfiqc2bP7wsQVvPjeH7+Mtjcko7TNv7cBsk+u
yPeqR31Yohgu8dHsWu2NUJN9Ycv7/XfarvLzuLVx1k41ZkqX3QgLmgddy+fIyMBmkIt+iUBw9irU
x3graUn9ZjllDpiqmUzRqDCoXco+c25GQEkX1tyZ3wjiPl4RhC4bwW3791/qYABAE901j0JRzOKq
rlvnCrle+2jhbAZxbZgX7t3vjxNCFPrRdBg3n9WpGWfOx6xEXgO4wUu1azPTND8gOqgi1GueL70e
z305pLVQiLA02cB5X365vhjoOvdYgrV4SKIM7VSmyx+6nj2weqoLB6wzvxfnKk4S2071u57SkB6D
QYx+Udu1PmemAVBX0o7HP358t2cJe76wmDWc5r8S+kmLUmOullny7zJOLYod83lgSzr8JxfikMb5
lAbt6SLXxq4zjcYco2lsq0fywCXoI7nexuv45zsSqwHU7vYe3/wrL38lzSunFIzrGOm+0TyYCPR3
mqs17+ZmvmRMPyHnbu+wrbf977VOirjVYsjvuRy728aVt1OHZoOMDRKyQubF8Vtz6CdnX2qGAWoc
TkZFGdXMA2ogl8LPXPoakDnwnR69TM3Me1FiGEJwad5EvnY3V++J5mz+7uxJgDOHv+pG5cp8Onr9
tzmxtP3zNTYVHPJKyiCytU9uWZdkUJ9qxp+L1HdJgktxZLD8tKCx3tl+icMtBu0RoBzQbkWfxsfF
tZr/YCluN5PRKqwLBlwvP8S4cKBdRDdFtWW0BymocxvdGQHdG/aFS515kLc6j0oHTwil1ckxaxma
Gi+JmqK2aPM3FYbCOFyk1tx25L0HDUP+S6Dfs1dkpLD5wQGanfYN7YqVNOXDFFm0Ta5S0xmPnS+t
IpBjbLxBr5tcGGGd2T6YUuPZg7qxzetOCjlj7TGkikVFiV9DnvSXGkGCc8m2d+ZrEVTBBAlP5Kbf
3P79l+1+KPAiT8pSEapYPQIZBqIsz7rjqqfdvdavl/BG51YqGz6RFbRXkW6e1jRlJjJH1MMcyUVN
yLlaLJBSVPspy+r3S1toX0pTZVqECUwh+vX9r95IEXRhbz733FPD0aPnTUDb6ZSYLWXtFKZcMDU5
g4EYLK+uNHrq5CJbyXg7W0Vyb1bedLMgMAhrp0Ykks16qDTcXIggmodClDodSACgq1cD4lJ9Ei6T
rKMi5lEMqpY51eqJ8cLr+czrcptH4cqlkkJufLrwOb/oOWG0UeMtqY6XR5uPfqmMh6pS6tvru8q5
FciK55H2keiD6n+5NnwlNV0vS+5R0sW7pG7aoJ3tSxiLs1fhYSZlidhL67QNSayut4qmmukkN/Gx
6LP6uvGnSxy6MwdE+gXo8CkCmaH/BstYqkRhcGOhG6V0viukyGNYrom/E3ns+Fd6Kf0xFDR2Pyxx
WVUhu61+N/V6cYXz44eOEv1oU5HsFzeXD7Y11VOw0OU4zoY+fXz9vm9VyMveBh+Vcp8aBSm5fXrE
mVPbmoua+06TY71amrS8LSR5p3KN44MqBNB2o7G+vn7RswsL/T8WiS18YlMm/LoRgPW3EbfWc1QO
+adu9ESo660KpL/+mW//57uKts2/VzrZcno6nNkmEYyqqeqQtWbFm2Qt1IVOyPnvQ1YTY2tQ8Kdv
xHFwSHpwuzmqPU8GnRx1dKTDypNJeMGl6Kaza3gLh9ZZv4xMT57KLI/HVlNsarnKMZLUehN0vd5c
+ErnrrL1Tel1bO360+q1dWdeGHY/R5ZSwPYWTHt5My9/XpBzOvv3KifvndzQ+9YwGxYC57h3Y21P
0YBC+KPVxOpSisXvMwjGKz8pvSw6n3t3cuMUymI9k4NiGYwqgqGFP0OrenU9ydL7pDrfuJ5Nr3tC
JFV8ECiFb+NhTG+wW3hO9PoDcP6zkKHAuYDGHq7Ql0/ARIqUr1m9irByFOz0c7or9eTTDBnpkDjV
jwlUeDVuPKehXwNnTiUss/TC3T/7G9MsQg9JoY0Z/+WHyMY40ed1VlHnt80RKzAQ6LYvL7xFTuyL
/zyDzLU2dy+ubWQrLy/j4qis3Zpb3neSjGzS7t7m1K53vGt7Dw+JM1ynvXR32ZJXXzVvKMMY3/8T
ysb2Cy5T41Idfu5p/fXznNSvVpO7CrKkirzYW4Ox4wYwz2h2tXD+k2cVQhQhGT+Tnk77HXlOWcIo
hBcBhrdAxdYSlYhWd6+vpu0pOd3DkXptPUlOm8Smv7zBHfacyYb1GmXU7CNG2xIQkNpmT28tPS+J
6vKL5lZfejpVZpwh23z9+ufWEXMeEjg563I6PHmKmdlKd5W2ihDCEzs+QUjBdts9vn6VMz1wnhRk
VtRS/Oc3KqJok3wcPJoenbkkXwphI3x111F7v0y+fWMQnlSGM074O0yeyTc79+ckkBPimKsVK96n
VZceRD5jZWj8+ic79w7lbm5aAuzHSNBe3v82bwkFnnRFG0M3jyVoxEBXg/uwel55dGrM/ZZV2u9f
v+i2Q5z+6FtFCQTQ4pxwOkOUckwF+VDsIHWR7sC+PYwa0dWjYz8bg3ahSjj3C0O+QQBG7cQg6GS7
EvUIlnThQWFULK7N1hsQadvjf/DOQamIG5yFjL7tpCyYjNyGbsZ9BIS6k0NVPqzD1L17/b6de1g2
7AtTMwbtoOJe/liptRQU10wGCtfsP8aDb9yVHglbldYNn2PN8ndZbGJl05Vx4eud+8UgbtNTg7LD
CHa7yb8cfxjNYchEHRSZUpN0ILvkum1wUuxKJyc1p9TL/MPr3/Xsz8boyKEZicbq1Ava1mKc+ERz
pBQCa9vMLZiIabZ//Srn9lO+ERo6UiiwXZ7s72nSCU+lxhzFcWncmf3sXzOEGa70Ib+UQHjux8PV
igUfWcYmLX15C4vOcjRMUEvkATi7y/GcfQAJXB3nTmq7kp/9SmqpesJVcIlxeO5W0mxFaI1ID9Ti
yROAbrpnNqpRqYBJ+JjWjRluqPELU5yzV2F0zG+GlY1j58vvtxaZk05E/ERdjwWj9Dc6ohK1/5/s
2PDvt9ndpjY8TaBpeP1WTsOJdPVnY+crfzk4S9NGry+Mc/si40pKSLQ73LSTe9ZKViTa8zmyrVi9
GVNiKXdqNOi56n4Hc38ptSiGDH5B3XL22I8HeosRQOdF9/rlXWwqeK+6QVWpRksnnLhq3QciKvsP
bI7OMcaCc9Uj/jysdTbdKz+pHoq1/fz6dz9b4fkUJ3RU6OHQWnn5IZDg40mceSoKFRN7aPjTYXL0
5kvWx+lhWSusNGI1nzkh9OFc9EMayGywH2SRXYLIn1tUv36Skx0vqxw81wnQb8tpxhujSsQeglp7
YUh+5iqoxXk30C2gqX9aBNjNYMnUrims1ylPyL4zV+xDRWNc+HXPXIdqlbqZTj71wOnItykN0ZT9
YER20pe3c1ZPhw5yzYWezZmly3iXONVN2MZQ7ORVVOm4GW0zMSLL0zo2TWf5BhKkOnQocxj/STsJ
BEqHw+uLxmdNnLzTWa5w2FzBJX8zNWciaSuZFEak2kS83eLp9tAgZpwneNfGeOmu12xuQ9ItlxDM
f6Nf+NZndnIEMvQbkbNvYqGTb90lXZInUhqRj9XkoeQItHOrbnnnKu3H69/07JVoh1EsMvthwbx8
OjzfWGXhrYiBerxULYbZ3Zq32jvdHC69M84sGDQyRK1uY9wNaPzyUuSJNSpOPSNaEJYFs+uoUNTJ
JXbxuZ+OMxvSCsQBSD5PHjKvszEW4YPGOemiYfKdfrPGlam5d7zaGUK9YgCk86bex8IY61BWVX4p
1+OMUofi6ZcPsX3IXyoMJ+8TZ/BTAamgmX7krdXdT5YYdmvqx1NYl1Z1MEdV7izNxTK4erNx8GPH
+ihS7caLB3CtXhtKS/bfXv+1z/4EPlh2ZI3bfnjyuVQ1rVlNjzZKaqyqC/FQkbs44sIx5B8VzMvn
h+L7JzFtm5hzEnr5/XV3VL7WyxElxuqqo0vw29NqisAy1mdzAdpVeF1+sCeP8Vg1t8n72m1qoJYG
vLRDMsbVndSYp+Cfjk3tSCzwYL/HPqXJe7ak6s08rlJxYCTNJJjwPenXLXT+IVi82XOupCmyZr/l
tsrIkTJt9nXe+p/juUm7oOxiYghI0rFv8jiZl+O6jgtn+qEX8rZMkgXloc8LeQMIgREqO23JDyWJ
YQl3SuJqwY+MfkTPOE1HG44TiUtv4OPsvN7fGapIV5jXVuHt/CWWt4vdrB9UvWY01aqV64P3hFvg
TRaBIJ7q4uE6V0szhCkOC5x/GABj/ko9FIFQLu0yfcyVDJYRLiQpnHn9DPN+FMfKNtNq3xt01cIE
r5q76ya0NkEv+sY7FAZJSAxk6s2EkijTOUwqcw8Qqv3iGu9bvxxz9JYtwkOmVTe9SRAN9jIlZThZ
DZzsGXdLZAGS1oLawxgb1jTC87DuUzv/YMp0tj/kXr++FTYGO1rjM145Dl9YupORQMyA2tCdgzQV
6SdBrwEvkDm1b+pWa55suyd+Q7jddYONNg6UkTZ1WKjEfFfRuciRty+tdq1NFE2B34/rsbFi2yAd
aPGXgCm454a2NLPpphCjdLGJ9/0j/l9yMgwvp1stB+bJh2J08iws49i9zRy38wMrXsV86NNZ/yRk
STTrgEnxLpWwpQI/YcO/ou9D1q47iF6EzpxA229xFIk9nsoOKoA5tje+GSOvy5NiTSIQB/htjXhy
2+Pk6c14LwDHfYybaXrqlhyDobvZ4288wL5fMS7LL45XqfvOqJobr1xLps+6gv+ldST95VOm3gPu
8usgszp17QIHRqGUpQbRGgQpDADY5hIu2OJJ704fel87qtSX8/PoeYMdZJBO1kANw6Tx30WZRcWk
mz/mytISIL5mdpi0TvtRp3RcIA1hV9mrtmLF6lWxPLJjFv5urdbyk11WhRZUkl5JSD8w+ZxljXdl
pmn5d034yIMy5im7j6VrfQIlkYHzR5YkAkW8ix55MDM7VkyJULf0B3JtlNyc66W79F1Q2Ev6qZpg
4iCUUHH9MItVy4lXYwAU4prsvgNYIwIkL6qqIWGkmT4PaaKaYzt4Zb5zM2l/SrRCTQeYdbjHmSKZ
93ky+zZzzjnZJ8hptN2Aebgn72ThoZwqsMw7K/cbnew2t5Ch0MC75bLQvECL+SApbqAtDKbBqa+B
s//ecd65q3xz+io7XdNCoWBRBLaXW59SxPwy8NxmVSyBLM2jGQlKt0MqZXhXvpYPeoTJmKqu2uCD
Yd+v6YPgWcb0LlGkhFOM0yD04hm+oJEV1ZVvpRZBm01lMo3qxoaWtQOKOShmXKo4Z7Oifztqgvnx
nKSjFbV6TmIV4TFT9sYRmrLDdO18omi1pBv5/FMng7Y3k468A6d6Ekrv/WCcyjo7LH7H0yn0xINX
008x5EzljPCoRToWET15TCRphdk6oq1VvZ1nz36nJaoV+7ZYu5IZt6OMYE3yVGEQ7tsqiJHgLmw4
tCmAuxvaW8LOc3WYnW6R2yTMWa/Lqa+MDOaZ8pH8jvaW3BdohPUY/VdUctWsvdU1wgaImARSpxUf
6jn3nJTvHwsma/9dtdjsPERS0dSn1R2tL/+dzVb03hadRjet9fudkzrFddYWWSANlbKxaOR1Acz4
sCRGxj/7fffBjauGFVXUWnWhUPytF+Yh9WCwhFmA/jz6mZODokTbOFWzb0WZI99xu0rojfECO1DH
ozvFVKdVRyRrnH/nrQSZINPcsEaPG/iwHMNm7D/8fMP/n1X3v36qhF6x6sovQO9emHM3WdE/5lzT
/otOJfMndqBNlLMVJP+Yc4X/F9ZY6lFmEuiXN2j3/3hzrb8QNfCL0gXbsGy0wf7Xm6sZf20xAJxr
6bJs1axl/Ik5F1sv9dC/9dLP4huBHPYdRBQ0U04PyqpYsh4M0WML96u66kAia4G+jIkKEjlrbxaJ
Rs9RVYOntmCHbRpbvLFrJhfBUtTJs6aYeYFEUHoWdIaTpodBjPhRk8VguK25/qKCIjPYvXoErw6v
Z7iAUZKt6kkvanu5glu/uDBPhe4F1K3x+4k3ybwTrZcBgtGT8svilBIQi7RWXouW3pIuYyb6oNgK
jXWK3/rr6rhMUFxV9cbeFAlPXJg7orMOSdw0woD1NrTLOwVwrbiRFAEhqqwSQzwlBB9VMfAkq3nM
0nedJZ3uoHcCIMKkJoZDiGjR8c/5OkvyrIY2CfWJLh3BwEb5pEbNNekvV/oYSmFoXggIN/uhj8J6
ap20vcvnsjL5p5h0vymV1RLivhAOZJHCc0KGkh0EeEvMvGI7x7ED2oYyC4SusmpX9o1+JB6ZLKbY
yfJvmTt3MHiaVYKYjLGr7Celm5/NTLQfeJjpJnqy7vbeGrfurpYMYwJlNdmh0C3uR+v1jX/DS90V
ByTTRvo8Qu76ZsdZkUS0Ptb+U6poET4LXWues7nI8yijnBXRAkrmqlwMS+3mobQ/4Vtfv7hzyjrR
EuC3ISccYwl1S80QRJuiIYuO2LMYZVIWuWVFoZVDwb3tXKMstrIvN6AKtasMPdHW/q6FGX2vaB11
zKB8O4lybSacubSW9RYWiuDdo8oZKbk5E8k1tcYQB1UCMSdw+t4EJCPRXQeOu6FLfTJfSBzLVmPc
5yVc1FCrwPlHDPhNECi2tfqB2S56QUljA/0oK9CwQT7XigK6AmtANdMnfxtlpWnMcFeKAY7J1Agq
npws9JBjyMCXNqzPXinvrhMCwCkHDr+LZiMbEqRBWf7VwB38MCdjUR4KiKDfvX6g3Jr8Kkl35IJP
71P8MI+MB2KFRZwxiWh2BIDpXh96Y2zC9kkKYqael5zc3B8S/7ytUZTDSbqSqWR1BAnomxpUC3rh
kDLZz99oRe59kx5e5gBtutUfEpbbEHrGtNwXUKrppq/Aed5oA9tBmKDje+rQWb/x65LkOX0FIkXs
ZpVS0ZTahKbMtYgcVOmSXovSm78vTubyih8HGzOmm2YcG90mKY5QTgz7ChfPcjCbbPiK0NF9n6wp
5qW1L4u3+PWh/WhOgfyfSXyf3wxgmdLdMqIkEY2QetCNfpoFqz3feXMKurbMm+wIF7dTh9KTGNwV
FqFgaYT/Q29kfufHIIjeuJrX9syBhPMOt7t6Jv6tY+tqkWHvYPclHwlVc2MU225phWTw7SgdalgX
STaARdWT5rausrZ9BBUANMN0MsfeZUTkPNs2toYAM4f5nFRO9qktafCFZUF0M8hnx60DxILOg3IE
685uOzcq5saWUU8k0gfpx1Z8lzUZZUrnd8V1x4G6OawLy3dfeG5nhYWW5ktoNAlEbgxny4+mNqu5
v7VHd0T855p5DRQzrlT5qCdu2gZjA0s3Hov6HtSYU0UYilcAX2uypJE3jOWbbLRkAoK6Z8szq3a5
l0M+lEE86qrd235lWiGtCWDsse1lOn86BeJcWUnWMxxMqFw7RiLwhj2gRoBXPKOPNNWX2RG+In8H
hUY3fZ47u2iCfiLJKuNIk6qvvpdZw94Zkvlbyz7/ZAKx/apXpfHoVIm352inFzt/7tb+obYbq+rC
3uzkEaxTXIVOkRJFAZGJOELyKtW1N6h6DBaqdvLFigz4CIlPzRgUKNKPtE5jf2fHDbcDmS7FJh8J
LFKWj+vnARJQFrgcpdZwlEVdRcJZexXgogFwNC8mlDPRW4mMYJS3baBsP14RTWrDzTrmhhH2ta4+
Nj6YmUC3e++aAZjRB7bd1czdfaM3/umx/V+lRKVEo/2VSinvvqSbl/Af8u5PvO72//inVLI2ui2o
EkqeTXD2a6kk/jKQzm59HRQnWzP9f2slW/zFv2yae6ZYvCu3+fr/cEwsCy4Ks3WseBRM+Nf+fzgm
Ot5mOqI0gyE/MrI/NYziygVIN3ZM2HPhX5Oea13nkrPlL/fj4Z/C61co7kmb7J+rkJ/OV2TQZJwK
Td208cqUYx6K8XRhO8vy4chrd/n6+mVOhmhchhYhxBj0aTj7wJ+/7JINdtmgUYbyx3Y2Bm0CryQu
8dr7nZteu2PVf0AVs97UuQGH/PVL/+wg/1txMtfl2psR0+eFhqjwFAhTxlA5qf2Q7UqG2l+LtvZW
SLmtl3SBxrl53Q1L2syHTODCjpjfyo+D0RmMSSBYRwmN/5SYVbOYyWJwhdwBmKqrO0xaif2H2g0+
KgontPRcRHD4PHX9IQ+acqxeU2Qk5vDYeynoE8sa2j+EBHAdyMQMGYAQcCRAEfTy56AC9xSvd6xq
RT7QQjDFbN+LgdPrG69WDifsZqR/+pT41KCX0Dm/LTkP/gE0EShP2FZYEC8vPg4DKhsz8yK315yI
t4p7Y7bDHyKYt8cZlx6aNQ46PMinwt/WXLJYGq0RZW7WP08OLcDJNpuPdro+vb7AXp5oWF+YtTaZ
PaI/xhjG6dzGXvyG8ko3orTFEIdkNbaB/8Ru5M2zdlPAy7skKztzBxl2YcSlvc3M5NSYlo6jRVWf
gUpZLO+YOJMKYeBrF7QD25DixXPDhggA3mUWxSwfPNPL38mubKuzMq5iQrR75NCf7ws3RUQ9pxvl
rv1o1kvx8Pq9vHTNk4VZppUF6ZNrguKMA1HGa2Tk7bemdJxP6HBMDm6ue8Fx9/s12ZL4rhx8Yboy
xH35PV1IMEOfTaCcPC2+nrJ1eDDMdb7OtRr5u52pfAimIiVo4/Xv+vu6QU7pMLlEV8mM6HRPlBXx
7Fk70OyG5fo42R0CoxVaH9uvS8CUU+YXJv0nAzAe858qJrx20HcF3ZyXX7TOqbeobuzIGLzm3mAc
3QBTLTMHSnd20cLNePTlAmKoyGRxcw4zoEUqdopwMuq2Wdw2n6LeiYvpMPZrVl03mTYQ5z10RXKQ
fMl4L8tVVAcxFA6TgHhhhAs0xD8yx2+NL3MxM/wNZJ5P3XXfFJ68XshkAQbVrS39JXNpGLDNTUUW
c5FZ9c5gKubsqqnmHMu2ZqhgcfvZPI70sKEmdikHFtiSaReWiAGa+64vV+tmmYg5uFZrYpqfvBWc
STTIIuxX88onDczYmaVB8jmT0lUcs8Sfh69W2s4c67xF1beqdlrniOwLOWfmxNo3oysVHdKUIQC4
Sde+cgBG0gizE9cN7AniZRgPdU26j17bTAknTl/B1DGvh0a5rEFcNkMemEUz5m8y3acRj0cVmC5G
qOxBtT7OAlCM3vSg5UwT9q1wmydmDJq2z9YtzmQeWsu7tVxN0GHsdK8JjU5P7tGFgq8lmwkREvpl
l9Ma8N8kcKtmkd/YHa3Z2nFEEksSYqJuubWNEhh7g251rQ8D5zwGN/VCRp0YKkQDNbEeYkfigABg
Rd7BRzr3lTz4RU43YK4LEuakcIvuZkXteBTzOGr0qF34Fzhn6aQ0g2JCuRiMrDx3GJugXqbWudGV
6twusAAuGu8UrwvjrdXaWX8oQbeKwwrvpeGMt9a13Gk+MKcjbNFV7JN5mrRbReQIKlutnMR7F5l5
FcB6RV7Fa0KqHQMGDiAmTekxiEl5yx+E0Vfr1dQOFmmlesH/jjvHyqJRSXfeeVllfMoyzctpMeT2
Td/zu5PxuRL+cRtnqf9eLkMNTDOLR0y5zdR+BE8udKgeQ+qHsxlb+Z2N1XXZ02eLr2ISdFgJSbKR
DQcmUB04hZkWc97WN+zrFBtl48sFZHMvytDpKvtLV8GcpaXCbABFtNl4T+0wWH/HnO+XsFzWydjr
BKqAiC71VgtmBvYfp8HU3gvRzjlZTBqnG9ppRoNHi4BGlBIZQUaoYlUWbssGzlhSp6FTNwxVzD6O
P+bj1DbBTN98CARa4CZaG8FjkcYyva5BMyThPA3N22o0ZLXTxiJukSwwjeWx8kfz4Fa1/FQTAMkf
ISWElnUvTFCaTEC+mnIy/LsUGQWGLUFSYzh7OR2rjP49dpM1AXavVGx89zHllaGFFWRmeRE0GHKd
4ZtdilUPPbfgZdRbiodh1LoF7ZIyOdfz2+XLMU0M39r3G+dkv5he44ckha/jPdYp9ItuUjTWTl94
bt6TFSblIy/BLN2PzpSMIe+39m6JMWnAgRvK5y3d4Emb2uwe/YZtHUaGgviiMgCUVzS/FXFKPqn2
H3BV6dc8uvrzoKZF7rpGE++qXq7+51wwzdq3iWVrAJo9KMqfTZmUyYPZ60B3g8moVv5Oqed9OQVN
bLfJoZ2scggIw+g+GVbZ9Q+mO3b9TVoY47vJRA5C7HC38VjHAXEGXNScl/LeI3JWXpmi0NFwVPC9
b5uCKm9Pj7EXD61M3f6Rcauw2tAD3DEdy7U1GftUad59z1APz++1Ns2qI89mVeyU1Vve39JZ03hf
UJtmodgk3MG4aHMSakqtWlhXTV89ukyCQHGXVrEnUx5JBUPpEiytq3+md2dVIWOqnM9s9/lbT1OE
5hhxkz9SROsfyZAayl3rNXbku1DGIx0Dy/XGxXimXTT/7YzF8oM0Ycc82F2b3DezlzYP9EUJi8R/
+JkGsXor8gZdkyVb74NO2+ij3gEvD1wXw6Drsy+GhuZ6j1nha98bv16fehoxLWJ44Wa7ZmBic13H
c3uA1N1OEaLjhbWk20B5JElUx3LJ0vKIC7q50yr4fdVKvHwINl9N+w6fJCSOPPHdoEn9nls4C68I
Gi9ubnM/6d5jqmHHYopDkoE/r9ZOQozfutMkHyod0EBQuMMaH4ZSgCn3anoBgV1M49/KT3sjFIy0
Pso2Fw+VNmrAjOh50wCiGfX3nGd2taezaQ7XjEanoycTks9HCQMsAAxXHOs8jburHsfIF5UzPwtE
Mo9PvVGInK6nlm0ki2W+G61mfVv0qUbWZCJdL5C2k2hBI019xSgQg9g1qkLU/NxZ/XdZ2NkXM8+W
NOALZ33UJg2fvLCtQoXTKjqdRvBoyn2tZd5b0yja7j2YDl+GxmhOX7af9ltBnUKBNShHJxCKbxrQ
0Fco1ex8fKNcffbCoZitQzlVJkKRrJcPzI15+WTVkjwtNt8fG13WVzvewnoSirkjcznJO1OFMq7y
h1VbW5iK/bB4x6nU2JRj32p5g7vNkkXDmmpfuwpsGWaI2jeiKQGdvcsXs/o8CDf27+BB5jhnLd4h
7/VlsjRGvVPxBgKFYeySCv1+tbGpj25fpX8nhdNkYYXMBZNdZTffnMr3+z3+b80/9NzRHxCT6ajH
y0I7l0fE4hc1u2lnO4OMDzii+HuNWO5jT9nzoXV9xhf+siR2UJdO8UnMWdrvq9jHsGLHioADL69S
YFEDJXNAC9pO9oatwPpqhiJkwfXr9GHuGjMhfrE2vsClLxAw6KnOIIK+IrBdJnpfiqKKn2p98ESQ
wzJpQqJrzA8riLOFX9aAgr9CrvuiaaR3RbYurBwBiJgQFaQz/HCn6+fPnihiwP7MtR9l5iIY4OzS
jKGX+7U6VMrrgXU3jYso0xbFvCMWUN9rvRjGkCekvXZ6s6SHaoDSDixKHmJ59PjR4+VcYdKJO3DU
nnL6PeHmCUZkqq9hN5ArmYGVZqQRQMpwzX1vrfpwNWl050LQ4dZz4U0wvmnYxXPQSwG9g1AA3w/i
ddpCuptRXwM3F/1xzofu/eIlmX4VE1rjhTMNgznySfLS75RsKy1KcVCEZj4MyaNLXapFCvh4Hs6i
W6aoGUHRMBe2nf1a2NPXzJtyStafQdQafV4/QCFlZ2GcOloVWgk5y+FSjhNlVZfLu4xJmToOxpgV
Uc/czAxWwBFXKWR4akhklGkIE2R+LhLLqYOkLJPpqCAoP8YwlYdrZn02byBlJR+byaQo82asTIEm
EvO+JbzROujKkc7RBWAy7MyspQBODSL/FGk9XzqhMm9XGannRtaUuj/+H3vvsVy3roXrPhF3MYGh
S86gYEm2ZMmhg7IcmAmAmXz689Hyrmtr37Lr9M9qLJUV5uQkgYER/iCbUgdJ70mUJCfC9A800eOH
oB7jK3vW8HOXXndPk2dXT4ObeeiG5pL1nG+Ncx7iXtgpFhIMNiCgBjr1x7V7An4xcsYjSfm8qFw9
tMU0PfZMliLyca0vQjXwoTtdiCCtBHApTG1wgAE8F0eHrfGRm16qoH3XgsfoU+Np8E+mccyHvpq0
m4jFbq+UFWwBYuaOvTd1dPhkoVo/4YSBSsERAkY8Y0Q4cUVUe+SmgvaGnQa9axAR6uhMsdNiRx3C
NpjHBJ5WeO02FEhJHjjezVYxRjzQ3+rCZFscsaZTSClMwz3PZTIMNggSkArIwa+wjacjRm3BQwud
rTprPAxuRCS3j7gqmPLoLQ1pImAFEjq3KBmNeJuZL0NsNT9IpLzIiFTT3PI4DROcEsBL6oYAM4MB
R0gMOLsWWmHdPAwTvkCuu7aPnECYq3rzIL9PxYIq0+7d+TaWC+45Jqo65NZgk92CteuXNMZd4ine
DJ4Bmakh95NiL1+nvGlvfW/Zaw4e7JSIrej747Tg3ocP0SJGcsU8ImoNdnupo2KgABAK+TwdWB7o
unBxP1j+iLTeSBOb6cZWcvOhHrSXogzYOpKE9d1GhOxYEpMqTzGj14fVHzlE6qUG9rX6rjkWzqh/
OHy7SFW2mGewuBMqmbnX3c0lJtZAKeMmAvix0YAHKaQfnN1RMVTSt5N63MhAioWm/yEHjV2kxRLM
n7IMYFoSt4ZZ1ExsB2Axq4dyzCyCMxYd1Bm7xyoC/37WXEnPZXYMJEo9TrrMn6O41csFWpD+HYhC
ZL4Ikc0nPLQadR7mJXqoJccYSA81fh46dHYTK5u989wvaOv7SsmniIVQXfquaj7E9jR7ySBLWG/x
KMI3tBVoRXaIlD067B0wOIXnq8SxSsi65dYS2HGZsMMk1GYrEzmxJkEKRjyors6cjyA++0tRh4T7
XHdqSLsaT73jSrH4veyotBLbpXA9LpkdL8fSwUrgYnOUJqexTH0eKj2ow2RRyiZTWDQLrD+/pgoK
F8jfGyIqZ8ZieQ8ajklZOnPJOU6r1sREFDuo946vCM4ClM4n8hbfPTii1HdKIumWdMzVmVWHZQtS
hUzg2kwYxqZA0cs2KWanl+9GXdtNCjZn/jR5cfu+oliqiaxlezsy2ze3tAVjAkxnk3t02mWcqxcV
6ONIicpMKOsNcJphGxfaQsp8LlzkY/hkMeCYvBmYywE1G7pUjFHz3sm0/95GzV4k0RB5D3mVVQz8
y4kSykQkjVTnPQAjBlPFlzys8Dzw43r70mwx5VnURIT0UbDSk0KioJiM0i1/BIvI7ym8xvwkp6z6
bEQxfdfuiK8KMCaOJp6HJc4Y94DCm4QvZKJEhU3YPNjBDyRSV3XXrp6/0jDc1jhR/ljv5jPNEkKs
W93mtH/S7zm2ZWjAlXl9Bnmk8ivZktT2dJC8tKa+ANzlr+X3wpppNcIQyUwCZB315jDzK6AGPbk9
89y1fuMNvvo4jjWuQb0dWmljawrOHCbhF9dpLARCluHTlNmFlYQd4SRR+MDeg0oTfhIxxCxPk+uU
9qESouZG7naODOS0fCY9GNuUZB88qbQCrqNU2DwkNkhWbDMgV96GYRU+AP20HsewNl+krDdOdq/I
3o/NXs2UEsJmauEm+rCQROVp3BRG3oDSi71zPMW8DskBXYuVouTbPmD7qIWtYeO44NaGupADXkYo
jybwV5kxUz/13glQ1TZcUqSSXnZuB0sR6GQkz3oemvcVD7pJy0aIiypTvrma/DhXmBNlw3W3AeqF
rNpeM5RANMpd7WK+IKJuWAVBXLPAWWjvfg4q4xyLoZ58CPPC3FfVjLFFjXcvMUU0oEoy7Nq2Qzj6
qkwA8JOAWlXVvWvlFsfg7FkEJOrE4aMVIWqXMA4X2XkUvb7zLcv9FA8DFjGuBtV4IC4HAPPGkfaS
pofyZmxWZZ0lptfbYfRzB78gvxU7mpd5+oWMQaF/aZlzgc/emhVjnFn5H6ZOKc2kccYwYwbzAnLD
E+UdnguCsTU4+fpomE7mB9M08WWxDjHMmXZFRSasl+lpCEtaNf4woRxKfmpRBa1bztiYtXnVohqY
XUw4Q/SJO1nVaVxYeKmF+FWAF04z6OsGJC2/IahQEdG0P86LxkVaFO3kXYou5Bpaz8q/mK3ibVp8
jOLrro8V6Gi15E2i4oCF5U8j7wCgOGJntHkgLjy5cWvHFQMwUHrxUJyoCPubwsZu+HKOe1Cj/chs
GaWLQcfJoPPVSntj5u0EDAlkiJ+JyIUB5WUwtT2c2kvfWPUh6Fkrx91wQ3+0aVaVp6bNwzZdrGVA
yLUROkgBroRjGhqnPwPFC4IkMCWzm05LF7pxMy+P7OANW+yenglgCFFedJRQwanF/A9yktD2nHYi
WL6jueh9pNgAna3EsH31h0BcuU6wgGLps+Cj8NfwQ1e63des8SFpTWjnYv64zOI73WPsYnZOTHeg
ExOup3B2x29ziKjFnqibT3EbOHfRoLOFkyaLHjm1VJj4Fev0PE2TeseMww5vos7Xj4PXSDyBADi8
rcO2+khfQ1aH0MoHEmnTo+raO32OZEa4n/vWEnUKrIsDJkLoArewiOriK1rntGTKnDFmr8siSCVU
e3FwBzvTpynK/GevtOVDH40YVyEhbYubLepVfSqls34OMTKrU2cAMk1cmLz5osK4p3jbF/QKD92W
d+rghX3oXoCUsljRhNnDMHuaIf+G7TjzLfbvW3dz2RFjFegfrerH6QI+BVnEknl1kU4qL/K0tLep
ebSqUj2umL04EJqH5b3uBj9PR+zs2sMgKEIvpnAIQQTMKHAcwAWA6Vh6wrk/TzFRYWLCQN9Pg24N
hHHJgOh+vhn92qppm+RaHjJrySJq/aJ4B/7VBas9wl1KBkdWX/JauuMJbLtYTxa0pilddBB9sJt4
AdnmghdIRpVNvLHaIWxY9gR36wYm9QJT05hiQuTZhxiAnEqxtQFSQk+PlltfhP43Zg2dg3RLQVei
7LBzOrSqLj8VJi9IMPsyQvsMQFGZKHerIsQNt+ljBFopO9mraMm/0c7jaG2EdICsttiaCWn0B2WU
+u5L23ko8V6UxwAcHw+T9lU6ur15JGJOt+4UioFKvsYYpiRA//Dqvnp2V0+RCIBXwtytoew5+uvk
fJQiW2AUj3AMQMQVI+YDkZ1hPhWb4DijN+uj3icKXo+h5cp1+VJeClrAdLsaZWUXxYpUUbpaWP94
YFPexrXVdCktAfkOrr8H58FZyrfxAm+dtl3rXmReNWFs4UzNrYWFen8qgbUCkPNl9Ihp2Mou7j0T
pT3dqz6xh9qNTiqQfX6kdb+R0YTjih3mHMo34HzHBsh+NvRXZaPVR0mb1RyldPMfdpy59al1rRzk
DNz498DwBA+tFNZnOQgQKhs3QZ00rb/sGM41Zueeitu3JH7R1xmYtrMj7poPdmCtIMxgLj8Wk+qa
o+O2zIv6ZcIabSis8HFaKuSh6L75QIA8p/rKsJkmEjp0mZWCfxfbG4WX/MaKcdvP7bp65EiF7Znn
SfubPA5mBy8TKePsrZoEEjFqtubvnhiHb47xlyrhpOlGdCKYyiTYilvxCeMu5w41WZw3K2fu7aMY
FbR5Y2JBoUPX4qYjToCbM+N6Efq4S7/BU7r/gGaNhSUW6cqlN48TjvW6878iXQQryBhJ39aCS/Ch
tFFMg7i5RndloMX9Sqfnq00rjH7SElrPea+olPC4KKIzLjQDLQ4n1D/gJinrwCggu8Wgk8ILMKZ7
wVC71leuCaJrFJJNT8Ndk6UOtG6/x/FmEZ9Gq3ljWTqUWKvVkOmDYaues7krF/YTPkxJPioGOsqA
qk+8GEcnbL49wuxKijilsBPqCLtFNyIFjBw1XCgvCK9ApZlvpbBzRAQsZgdEzbnwj03EUzr5ayXa
tKVlbkh5pVNcr/TP3MO0hcUnJzIsFiq2WaUk8eziUPbDHfTg9fMS+DGlnhezfUlFYeXQxe/N2WJY
C/reXrv3uXb97y6snOlQ6n65rY3nTIktvbnjIABdm5jKcu69fCS7kD6OpgcLHCYtj4xlkXoEjukI
lZREdaXQLi+Zsom72RtQPohxJaTbMdNZPAZdRIcAZsTmHskdtEgm1AMjLiWfs9Qet/j93DSZRH+b
xn0SkDMG1zroCnEYYwz5Loc+Erez0vZbZ1/bpFgcuAczaIeWbA0Ml3lSI2dGQ1q8mZd6YGTUis26
86zGzY9gTCSG6xXqDKe6U659BCTLrvU6S0ZneBueOMWjlISndqnmI7qctMaxkM2ZZUWqK88SEKp+
E7BlSSPRIFA3FX1R66Dovm2HJpjaT00UwJbQceUUB0mx+Y58xFJH0k2yr3Cd6sfaUBegLSLkXlAH
YXF02Cnq3G9bWL+dEaWfj1ED8igNaQbbySo1DRBZ09o5uZB4fRpYOgvSElUkmeLt4WfJvlEK2qSA
j9IW72qGHsAUt5S/in/E8RpE5yG0GsagqgsvpbdX6hO16Y2jClC16IOGRC8817GpdyevPreMQHBt
h6V3PVY6GC+H3LXu6J00dNTyCJ/KzvZwcI9NkX/HfbPpDwUjwfoUddTVJypPsKB2vnRO6ijEzZKh
69b37NvGOjr+wKE8bkSFkw5teYfPp39rK089I31obelCzyZM/bJCIbWTS8XMdyMVSh3YHNh+sOck
QDxmUqdYamslxq0SDXUZd+cYTY49ipcK8+PMo3S1p9i+IBtewhOpjK8Odm1t1hVpcOic26mw8/c2
De3ha2GTjp00Uh6s70biU8Fp3cjqTukWHDbJPk16RdezuZ5zm+kneB1MCFu3Vn6iV8oyhPNjNqbR
/gfOzMFlIGA4b9sisPsT0/y6RIK6Hu9QbRrHW8oEae7tKqccUsStAFR5OH0EEkAXeWMMhv2ZCzh6
TUDxFuCiOaX9U8HMITpuavROpPuLk+JC2LiJbq3hHtRS8blXRUFbtqZdmxjTz0Tzgmx1RAfxoRni
+AbIy5rd+BlA7D2dza1Tz1QgPzVOG1TY2bUxwMfFULt7AkTiYaGEG9K+jGtJMHKxsnPqaVouvLyR
wWnxtuaTFYbgl9XoWgzRtyn41OkJNg05nT2kE3IBGnPLZugueef6UzxZ9vWEf1t21Lgv/EDcr/q4
FODqEr3V49dYjLr7RhUDGOuU2wiCfVJEK4ias0sD2UDCa5r6WAcxR8RW+xb0xnpxdBqXqluv6I2p
8dgFIwNEGeKHTC0DoiDBL4MI4dVME5POK6Lph4HnSHDr4dDQvm0z+Z5RRD5QU83dl9kPiR9WHpoM
T0NIqec5Zy6TUGtiUmAAbYq0BlRwkVkjBOUK2HB0tDvAS8eSk/KhjUryX7pO4+UShy0ITvw9n7Z8
7EGEerHqryMG/t4x3hxTpIYDYntYC8dbzn4ODxlfQKfcDihW2is9+0DnV6pjFom2uchyerdBXh+g
MmH5XNWjZ11qgKRvI5K95hhaMDEbOmOlFBf0ZaCGpm5GivUljodxe9KZU3SXKsj1VgEsoHFKnu5q
yncZNXew2cYmsUP2xt6mrkH4x52k4zptDZ2wrm89l307qgFoWMCxIlplbSenmMd8bzEF89U8jwso
i6aKT1JzmDEnwqqYYySgaMDrFk5TbSHs6DIjBEbO/1rmyRE2J12bCJoi3LjV8chbcl/tYXratitu
ly4hPmZwQgFGME5higPnSuug/zZwTD1Y2yypCS1vnUBWLxp08+qLS7QehvBoDWakv9jKpTk49Ho7
Grm2iw97jz1uUlU08tNGLcxQRdtF87UlJuLbHA96OztjUcZXDkPum20d3CQsQxgPLcYr+W7HZeKz
Wza2m/pmzFziY70O1JEl7fexc4szKLGAF/crtT0CGS/Ki1wFEGlHx8QdTWfW5XJpqjr4iixV/NUx
wwyHEczCHNN5s1RwQ+2A/zLYZhpPkPjC5hF/uyF/m1UIGvyIWr87V/1cNrczHsvN5US/tE6KhZnA
cfDD/I4WUz8c6aNYGf1D+nVw/ejat08r5auiSb714SXexv1yL91lri5rZxr8M6c5nMyiAz5wXJyI
pv8wCia7foGjxxsn83atZ/pb9tljopjfLUC342Puh0Z/dDkU27eeFRsrFQvQj5TWBV1ArwjMCy7s
/yGYQTCD7vsLgvnFlvFh+B8/xv3vXnDMVhD8B2Ua9IRxowAf/lMr6YXzBb3mPwIQFpIHILD8n2ru
v0hfofMfZEF37QAcSnbQ4i8UsxP9B5UufHN24xwnDrEa+K9p5C88cf/q37/ji70dPff/oQj3d8Ra
DwWbXeoYkNtrkQLKmK51AM58jxyk7ZCj1L6mHLbxLd6eBOdA9cW3OsFk08Dp8A8DZVEOsUdJ+xlD
ZZ89q9ylCq/iXKy7UZHVmos5bur+pgZVzJSSOkPoZ2rAclEH7lUN2xCUoO98D2k2jPd1voT1FyRb
tfzqNSjn3mZwpTSWp07Rcym+Fl1zlzs2gIcDphtdRVI5i6bBxxHibXzMmsZZmQd5bfnD6ifF3/z2
SP9/QNh/IhAR7bRRDUKrxt/debhdO97zNw0FiErssCCPvjPWhSNyMQCi2Kv6qe/Ci63PBmjpW6Hr
4kfNHN6Vp7+//Su1PN4fja0QdSpAZDwpLubP9wdvGfUoOhXfSqfyqoIJgwe6mfLYtUx56pY5w4oA
B/nMh2HtW5tu384+4tAuthNbMHtXQ5C3fZUoxUDbuUX/x/Czv1/kn2hJH7yF5+2mM16ArM++LP+8
RtrpTDQ7z/oW0AmyXSRfwiw0UFz8wUMntsO0+nMlbDlc/v19Xz2b/X1x+QyBS9q71ebr99W0UkJl
edG3bGXNQbS2dd1/zH3pthk1H/XWXYt/L5iuPFeu+y+w9A54/W378PYhKEoomLt6JE3E/bb8tjQy
MRWWveTeN4uJo/FSMduB+MJGsgZc0ouwvi0sR+0CzWYdH6retunE9jn59v+dUAsPQCAfhhwVoiZ0
psRrgeghKOxdLVF+lfHWiu4MurORWMHLpkfKaY26hafy93v/vx8etP7uvAFHA9bAa+38PMxlXa52
980PwDugTesEm1OdRDePvX+kI+AHn7uRu26Sfpf6/6xonHbxcSqUred/LIRX/Of9BsD3YJewUXdN
l9danijFlrhiDzQbig7O2gVZzr4hGmbaPS23ufQ3Py2afnXBvGE7yVXRVcnHh4ax+QoyxOnaB9zW
Gma4RgDdukcHvu2f/37P/gTd7kwOD2g/tSMSt5BQXiu+jbOMOttsyzOo5o5FYI+Vzc2iQezRflk6
b7IetFuZfdPAgNq/FDr7l4zz/9wsBL3BjHvgqeEhwzR4FdIig9/a2gfquYVLSAwviV6ICUyrPaBH
4klB3Ec1pau+NOCXiKgddScy6qh8WFMFQ4Rou0f+NeevgLnU0zWNJ62af4SVnzowv28wZ79JaB+F
OO+RpL2WIV88uMZxu3nPPZIFVnMsB1DGI123AbGCdDYodDC9CJuJn6nVNAohuGpbrYdZa4mmF6jj
DKHlzV6vG6SUdrIodCM5pKOwrfo+aOJsa1LKgYWQ6FrlCs7Y3uhK1im4rBl62N+fv7Mrjf3+gRBW
iMBHo+aGe4tgsf4ZMViZrZnaSX8OhRKlgHqIkKOh2BjjGDriFlqEdrm+RM96ZOyejD/DiUZwhB8t
8+AF5jTO3r839E/Juj8vDqsyNhLMJqhS/7MsqgV8o8yV/qw7dpE5ej35/Y0L3WW99nrAoSS/cqq3
pwbBGprcI5MDONAE/Dm4z8yG1xUIw3J76qyxD26jItgTBHp7TR2fq1Hsj0f1XswSAtItpnvdldX2
BPIA5eLEruv90Cq4+zwg1cY53/TWjkwkQvuaZ8cYbOVLv9nZEB007cL+FITj/uyqBTEYxUhsf/s4
yiyY5hEZMC+hSB648sKiTMKSUoum+rL0ARXPCaEKZ3qgsbsNb0D7wGiva/i3gLRwoF8uMkRhs09t
1Er/abInh0UWRhl5xmRaRYry97XxJwGAQyxA5hKNLeQMkaZ/4eb/dph4cm0zYP/1581pEMZNFtcO
NUM0Var6EtEXGkr/4Di8jkZM/SmxYOCQlXJ2/1QD+O0d+87ucwQF508e3GEWI+p4e/hze2bB5hRM
RgSfJXUxi3B2x6HPbnbaEOv07x98T2f/2BRQ9vBR4OBCUZ6ezWvJ8c2bELCOg+YJPaoGXMLACM76
rkxuiEZ5hXbHsZMhgLmJTgkRR+eC3kUGHXyCfhvSjmdI42bmupYR42kPSjuCILMTTPcIGAA1gTS6
qGsWEf2DkqEEc1xfQiNks+c261BNWFx6lxJ+3b7zJ9y07lzOe03vB8Di8i9j69dxLcLqyCbd4FPz
aT1qgj/DAHV43s6mZxowIhcAl7XrXJLYadvXLWwf37/InXlh2S6Yf/IlG35mthYoxn1XjOXsSuSR
gn1J07Hcmu6i0C591mMJe992UEuZdF+cN7FW7Do5N3tO7awI/jzBvTdso388xFeRDdFIiASUJoHg
CcJYfEVIMh5cPVW27mPE8Ie9xRxzv4DB8kBA/9rHMGBWrg1I/b7FiZV7SOm04aCxcoc03lnE/i1l
sKn7Usdl6F8UMyo0DDKhcgS30iz8VoHDCC+zZjTbT5UVdt5JR0wge8AHLQyIfyQ6P+3bfouLfLQY
TV3IY05kwzd9rRA7LKg216NaH2kK7pFq6AxLa8PnXX0d7AgxvgSWgdmeQrfdz8fGUg4PZAmaOluP
WxM4Q3aKPWucH8lSO27HHJYeq8+bNqJJW1gxS8yfa71Ht5GweVG4eiasDWQkvGExSJt/UWM53Iom
87kVwxDm1pCKekQ+A60wF+oOSK79/uyhsPry9+f7ao9GpAtkV9h3YlhBc+F1quvMmx+sgbHeM8hS
RIeX9NZFeoChEpUlAgP/Cguvior9LXeVFNemCLYDsqY/N4ldAhwL9BK+70eHFTKsw8CC4uzn/vil
9pU4SrDBCw3G2lu54fVER+pLQ9DjLs0dA4i3YcDAszzJAfbmPVWIO913cMI5ARoaTPfD0nJQ/Xps
GbZC3MqlhvcPzLMHfSPhNi37g7AQy+BLvJbxdG+rBgWyMzhdzqYqGPY69e93G7vkP2MiH34/BAgS
yFuTBb2ubEgHeyuzl/U9UnDBDhwYKw/472zL8jZwN79bjybvAg0yikl1yWShAzd4ZdOLXESiyXas
6y5rLP9GNrQ5aXCqJftqF7V9McvRDw4VJJD6m1+iqnTfqKCh47o59XznTw4a8JgMt7FAKYT8sR9P
8yyi6RZwPwiBJADa77zx6LXGh7btYoaXyzB2oKeWaAfC5e2EyCtYzgrCbDJtHRATkHKi9EEWonXo
A1gdVp+R0+KM83jW8Zw7kvxNZgNzjpDMLA1poG8bZS1LUV8u1boTvAApBKcpZq5wEI21oAURKLd4
YoSP86bnD4i7rNSn9PMDhrwxGGF3rtJM1NkFqjpYYcHs365l3Nr22ZkdBLKAGUa5TRscKcTHVYAS
sx5jZS/L+2VYvOHGwpfYuufECMdvAlGW7nELpwyrYq3ot/XvGBDV1VkWdDfwGfWjRiVo46E6k4YI
HZjo2QFi1H7LXa1wA2WprOZ7PA7zbCM9OPdOeTFgKCiiA3WAqIOzxB01uI2dEAzSmSap29f59zwC
3MBdXhzMCHxGE+g5lafN6Xqdv/MCewjsY9syTggvRyBFef2mFQyZM/rgmBtMb2YBLag4Sb+hF30v
cb03UN5QQECVYaGcqhhJbgjwglaLClqemeUHBndDBoUlkjxZb+XFeQaAGKi0AvtKgJ10MYqPyhoD
0V+yOGaMPGeMqOgvjJqsCwAPvJ4luKthyPJlePmmVRQ1P8Pu3eftNtX75nkbcf+YYOZ1OnMvnMVi
mJGuJSyD8Ly0oCIhIfjTfi7aAinn6Q1dTw6VL4tcAztOS5HHIrtbZz3r8G0JRneuT2HlAcm4rIAb
RdMdXFwsWBMTo0pvTiHEk7x6CjMsqbZr36977pS1GkL2DVHb5OLaYkYa1m+cwhRO/bYsAWHL41wS
CDIUMR2Paydk7Ze0TlZtw7HLUN8wB1tjXhQd2gEcI6pnGAvxfg2clvhxZPSGHhh1MHd2ZzhygqQO
FA5ehOsnZWFYhDk8aod5z6dPdY4ETXAq83m/Y149VHxRfT5YD20T7iHfnwbMw9J4HhQLYGvJN8B4
w22ME/3yUfNBbNw+U4b8x1kCwh79pdyhyNwx5TwXR2NBJtAlXfb73PpxSS8JEkvHo7Do7uf+d2Mo
aAwgLEDoYTozDwtNWkS5GC2eoD+a8WkocaZouV9WvilkMzffWW6iMtwvmYY0WPKHgJXFO3j8yDxL
iz76cAg6a3/yYrX4Xh03+62ZJui4BUdsZGauYWp73pZx7s9H13UeMAgabjnfE4tWwUOFknTspT6C
1by8DnOHe/Fr9citj3nJEMgIP0Pv+efNGFk1zNVfctxYbGL/l9eL6sbDdcp6+HWrrZdf/+9Nfvk9
OgVudcOopuECnNbKp+eqCJDzPBeAV/jQxt0W3itz0aa0HyjAMxUn4uVBqW0aWGpU3mOXXbYOupwi
cap8WoO7uBkVd2lym5pfAU3kcFW0OeQUJ5W97kkv8B6IRmkNY8o8xy93UGl2EHHt5TPlSOitJtUK
mLxzsY7RXp3bL4/2ZXkEkiGHfQz8gr84CgRkeMUlWBmynTIHiSMSCT8P+OaqjB3mj5tVQHpECj/3
9tv7spC2EVwG+bfr7a/CKAvAN7VZ6LG6+gFq339vKPOgjX+o2lM+AyBbtFV5CdyLSeA52zta9hEQ
kWJPx2W2dz4gfZnnYgpd8+wEAGjjpBdkrHz4biLZvevpZe8v6E77F3/KIr7U0Hz4lWYT+/W3gCTy
+REGFoOzU5tFvG4OoCLzLqp+DZ3h2ntZK0xk4iE8/7rlcTl1XA7kQhCkCScAIlBJqYuKc35yzBbY
j2RucEdweLaGtkjtPmPenYoyV5RMQ63pbWJWvndueEz5eBmCkWc7j5yvfK9ax6CMThXJ4rJeeXFf
L+oCuC8OVynKlTW8QtlntA1RTBj5/XwwPV9IGkV925iR/6/NTBNN2LNDq8jQy69vsYSTNAVAvvDu
ODGq6SlgwEYVAFN7X/szRtk0iRfPuESYqMsh0BzrhiOWgZIF8AeAesxRtXyyg6Uk3iCYA/ro4lc7
GXGkvCtPY15T735d/R7+ywXAe27H2fu5Z5DrqLlhPexbuT15OQIVw6PxZvhzF8PLR1/irOcWIeK5
gdKOq2zuxZHBFrjddOgAqbcHZ9H7qqFftS/xl/5p1Fczd8AZ3f3zDmi48qVjgfP7pqAVaoFP2+gr
x75btaA0odsGzY2nnY7fCFZnr2EnMfasq5cmCySsupOnESVviS8AulG8xvbSepOU5XQNjUCkcz1L
jCeCz01D7dTu2LiaOrSpgn0/Df5c0IQHnj4QKkG0rJx5/UqkKU/UevvNGwtvbxW48JzoxaOvmfHn
3VrzKT/NpGfSuppl33XFbeyVe5NSjRx3N2ElvWB459PGWuVxkSUgn1Mwa1H34AEZQftJSBMo+Oxn
nkNJzmEIeiDZLOAf8hS0cCBFCgZwX25gqR0W38udLAdFJ9or7MKbYNGLRobvqm2crYeOZJquwqZN
HHwm3rK+rFlv3AG4L/tnkOAaCP6Ul3uXCkrv3s1lvqNm/TmI19w4z7iFBfVtECAnIE8QKfoBwnLh
lIs8cqJ5ANGx10XJO41qvIzozfhINgD5MCUqv1KsXr7cA4J1PPMtnorJuJ96GdGaOHewnBsQZi6A
p6cNTQ24FyOnw7IjMh3ULWCPinh0MIuNmzJ204lvWuEEP4nJ1IJo1c9P8vIsjd659yk6COv+sX6G
m7qe9vgXr9keTcj+980LcHP/DdBY3DNZuvv3EF9E0w2Lx3X/RQR4Bb9B5b7PNgo0W9nKGdmivN2G
1dHHko2678q42X/ya8mSUxKJYsRK+NFLP3wPp/h+dMvaeWHiwKSI3o55mDEQnu2W7jmidzJ2L2Fo
7bs8s7a9HdgzJ+IL/Aqihdls1rdvM3+4pW+5X3kFXoNN8fJGooOb+mBYKtbDS8XWFuUWVpA09ei/
q14CFgCG/ZVN5OzNaKs2exOy74LO9w9N1hglk9wEo/UwFkLzmYeZKd50VbjZnsblPlKEDyEuFbzG
+HPDWariHEmkGPdNriElsCXbednXZIj+cQWlOe/bBmPwEu6pPL3cEPrAe9CromBPsfweps117no1
gJu/l1evxkb0cogPrGCX4BY4/9NWzgdmCPSr3QcYigFXHWaoWz50syLMGgvKGXylicbLrtNo9mv/
+9vvhetv/YT97dGKRVwEH1uH939V2HbjgodiH9KqegmNJT3g/f4z3an/YY7wakjDbrJDbHpoygiP
/wd7Wf9bi2+OKhNJUsn/rhEbeUPECrT0/TuMmPfVHYND4QsQC56w8lGVERB0fwbHv3/sP1sIPy0j
d9dIPjzjcNa5++e1yAlMMPSq7CFmqhZ8LpB/JkT3PTQDAFWkzv+6z//7hi7SQgzcI3SMeNavmu1V
3tlODTn63ixYXnzOKk78y3CtCHO/dvbfP+Arn5H9E9K7RYgVaSMXNbzXjcwFOFLWIpVy/ytizPm2
N+3XwFuFOKHDGEFb0HLr3o0zDHYEjNs9nsMzth6wO0V/4B9duVfGk1wRpRTeCYxGY4Gm1Oux2Pp/
KDuTJcmNLMv+S++RgnkQqd6YwWY38znCwzcQn4gZUChUMX19H2MwKzOYLWQVhRsK3d0GAKpP37v3
3AiucTA73QOI0etDNVLX8YxPmtzJbosIK+cSZK6eeTIjh82B0sK4ghAofpxOL+sB1U6y9WqCkPGn
sLTMa5b6jh/n+UisSz47nCfX4895lvi5zP711/rny8iFc004WExMLMsK/9x6Yt+FwzMZwyXry+vK
hAyKKyh6pO/3sxFq92/QSv+/1/OItjKv//i+/6fmbACwhgts6ssf296UZl2xMtHxoTWWfZ7+r1pr
8MQsAGh0Flm4eVT/YzlA/E4nmhQmtptrFUyRfL0aQUke1abpu+uG8ddf6K/rD/3ZiPHTNboLPQr+
4z/3M8d5mXK5eOUeTrws0bnWdeC8+pIH5u8ewf98KS4dccxkQXHSB8T16zNfJ3Y969RP9z9LkcGj
O8J9ZF8xmn/zqf40W+Ovo9AgvsvmW+QcwMr662s1psqSYhLRhwks7p+PFRF+11JROvX1OEkuXlOv
zdqVNrZNWXEKRNtqkq+toG4Gz8WIbP3xr7/tPyQi/1rwCYmy+QqABZJ1wdIGyubXd2aazIsCEtl2
SK/NrN/Y3nRVSWjTtXX7W780DNqxcab0fKMVWC1OsSvlpeoqdY1qpEHpusUNOjk3tktPxLyrESGm
7X6mZvHaSzLlkEHmNdKxnvKp62qOZ7iQ3Kbb1BhvbdJGWtPv6ziUHi3AG2fCx+TfRT/njKXPIcm5
TWB1dtO5TLMhQsoDfTS36NUUSEj2HIBwoMaVUQhukT8Kp8Dg1zJ4vuP1FuXkAMJ3hfuLh/PnEaj8
/dscs9pmS+HIei1PxsE2KLRb4HDVpbFhDj1S+vk6ICesuhaZxs+aSzC05bqZIrQw4Za9qq1l1fQy
avLYF0EFifCfrZiO7TzDZPV7gfX7I8TEb+T7XbrwWlwE3UDHizMPGOiNCFtesi457Qx45u0kT7FZ
1z3nPOYMVVE9O5TjkXPxMda54lD4pnFtUvQDxJ/1/PN8GI0zrhNgFhrkxAOdITxI0IIzFbYJFJ0W
JM1V84+qyb6LukgE4ybtfNfrnuDRDUv7xBzkOmmjNjVt/9IqTM/+Uy7ogqcx9zkyh20mO8siOcKi
GP5t5kgMitTzp9F+tZDzqfBCOy8B8RMRKGtviqY3ABkLFrQJo7HKmPFvmnbm2sYj+QaSBEKDjsmw
pmS0vHA9u3Mygj/pr3GijMnHnFN+FGJIn/LM7HeuWanx3SeCbs5iKLYC01gdNLV8aegIGXoFN+06
CvxjjeyY06f+DbjKgINQA27D1lT3v9d/NOSv9Stp8NfN8OetUf1epTYB1Boq/QiljkAJa/o1ivM+
bTG/TnZZkudQEsDxxObSho+COINqW+de6oEjT8dHchxgS8/A33a5Ozh7XDLLoUZPu6fD0j4EmLjW
E1ivS4AD1KSXPcgnSCnRHi8h9kSevuwdv1X1gqW2jafISjgjV47acQin1WU33glb7SvcS3/VgFe4
8UdQS4Gb4XPsTENuoXC7m6LN9e1SVMrccFpQ4E5MwCll79cfmdCPtuWKk0QkfSKFQG28ntY4Ahlc
mK2OiFcfw3vQyR16A5F/ouFP4irDoja7TQNJJAK0s+A0npOG6XQjILhQH5Nc4xZNsB35k4eQc+K7
xCy4Q4+RfBLOUu3KyaqW1RwV3hZwRvso8Oovq4rWUb8yIBw/j9MCXcRooIw7un4aQzvfmBj/jrDp
s3zVGoZz49I+3ErVN199EST3NDVzdFTKiT4tRlCcsyxhPQx2keVbMTf4CvpaPfSDSyOEpSDu50kf
nZ4IkpVXjyFx5VGShS/5YEfzAWWE/uhtt7A2rRbYwNO8znBhO174FSovqEGeGvJYY1DyYtdSxf00
OCXnt7o9eb2yunUSZu2bWfTiZgpc89T71vUOTbzrbDcdxuNEmX02g3I40JU3jnnpZDbok7z6tMbR
aSBZhWQsKvSOP0bRjV+dYVx9l9by1pMCbqN0EMgal6XnzgVIRSyH1UqNr3csp6OvU2TppiXyy2wF
LMQc9XDEOZVzJKoQ/5KcOrm1hbZPXoVznw70N2+cP0zsLRfX4vEZQP7EtDxNRN5TjW/Qm1tcdmQX
XkTmyh+zmKgVTcbuKYnbJdoMclzy1EMSrx33jYk5hk67anYtDQw8/LW6n6ymvO+zWeHyUip97rK5
e5GTwJ7QTXoiRFci4C54f0yCQ3qBPHhTtqzdKRzvIrvPqnWzDMUb5rgFUIJZf2taCMsCN9s9Lpzw
IGwZrrU0k6MLCvKtD/3pBrSNhIlFI5gXRV2eaHIv5lSnN35otADurDJ6kwbFVhxSN6JWL/ruzseY
vWWh9/01IJcAvkqb3aEfQnMyZvLZBlq1GzRpVJAq/DfpJM8j5/fnpauXcIe/AwN7V6dfM1/ILlOB
1tj9zPlRyQhrinQ7JsllSiRpNgwHPyrFFdgDbioN+ug5alT07kzCeSrIYHrHL7F8aW7weAha++wi
eNiZ7BQx4Ef1SN2LZXZshhtD9uXrAlx25xD+g2KMNvclm02XvWxiRTILvDPs2iUwFwZGa6hbxa70
tHxGc+bw/gf7aJmNsy18p/9BvxD3Y5PJvTVX0WNdy+WU9kW3mQKWXI7ndX5pXFMdpXbHu6ZP5JPE
TPqBHZLFwe7m4eLONQ8PvbZby1H6NMlgPOTj5LT0k8KGmIDajTm2o/ykHRMdFrz7N0mSyfvFDrPn
kJbOj24J1RMbfrrnYQvOi2UotFV+vq2ixLth8m45a1VHVRwuxM1zv8tmu6RGe1cyGrhLp1Z0axQr
5laORfdDKMjjHPqX5UZGrj4hoCrpWtTtE9F/mOCytJ42ToCDlWheEp7E4t6GxAIyMZDGp5HgxzMJ
qnIJJ4OKMlGDY8un1R7elJ4zBLi8iQuorkk/IrkZDZHe0f2pLoY7N98qJd/4HYIlVG5962sqmEIH
xWWKCmShnrDyY9QK+1UbCRiDKhvNMxIk/Zzbw9DtMhsH1DrKrODkJq0Mt5FZN9GxzkKBtwwj12pg
Dh+H0QJwDAQpoTi1QzhYa6BDOM0Glkw39s1RyRsCcxhAWRivxkPjdvUtQQXGfYAxSaz9SWbthlgv
+VCk+VBvGEXP2anOyzaPDViCKDWxnRi7YCCz52EOScPJdtfSw4yjDmIjQc2DaMe0PELi8SXu64DK
Ze3VOhnOdHEA8Dgg/57GYGnndWtW/g0ywoT4QIsS8aRoECgYu5xKIf8ZEq4abB0zbZA77QeFB9Kz
sX4VT4szJxikcSGBtzwSb9WZh9BlUrHrqrkB4DL0nn6MjLQkEwNnS4QtxUjSCvuSG02POa4DYi0y
t7pvZ8tYdiMH4GJtBp1t3oxRMTVrWzJfOAcVy2mMcG+JWzpux8JWcA6toDwSjDb1xW2FoTFaHL7+
xrz6Rky7Lq/qMWF79a1SbhGqmCwCvyK/ShOvSagAY9e1tqBzbFxLV9lNiWvFh7tB+3mNbRwSPzwr
BlJEfJT7Jne9dpOO3nguc9q3Mfjcae+krhXGPslXAa26QlqHMpWCMSmIlRlUB1N5X9nqYnjRFKzr
InH7VeCWGHVneonfLGHITwgKeC2lmO0dnBnL2aRDZmt7TQmXGS3JH1eJHHkVmf8wG26LLbXT4ZxX
a1ZSxQ+0ppFP+QeLUBf6mwyy3cpLO2uKNmUdWEEGjGwCRHfGm+PrZ4bMdbIvutB9S4fhFUpj+pxm
4jWNBCAujgn144jmZJNAv9yZbB4mi4QvGcsFy6ma7eqCIwt7eyajtejEIlYB8lFoF7VXP8qmgjAh
/Xmlw9xlfR1U/QEVbQHtUzFeTKfkzOQzJIRs6scuXths3Luoz5zHAGGTjPOBHhT3AzcMvv58/ARy
U94Lcr/CTQ8C8KZvm/ZRd71KN3pKh+RANzsNVkY9RQdCo7rYJoFpC4bV43Rskk+rspbYPM842+Xk
nmzBMLVNAZlhik7b2LZhZ0G10rtlsjHimAGbcGxGeN42wvLbC7rGUR2EHBOS3UZIF12ZFmvX7wex
wl+YoG1FqKkPvc+H28DwsB6XROafpEFV3a5g7hdLHspxtcylvLDLs/mTVVHFeUF9wVtIHth1IFaS
koyZVWTfijy1XukITlvERNGuNaN6G4iguDMKU66H2s9eyEp4rgoUaikHt21AdsyPdrQV7iCnbX84
ZiKPGkYpBBc5FeE6p2l7TITNh05NOu/5NKw5hDu3BceS40Cc3UeZOcFrCWj7pbSc8QaMJcIJ0bUH
wFvzN4YCNqln0TKRa1KY3RlfLel5KA7G603ofpCOySF9burrrj3Z/Xs7hEaO7y9nQEuTu/UPDWTK
dk0e26SYgWGnx8g2FhaeZNaRlW/khXeuRG+/E8sG28OueA+rogqyEPxl3a1py3FPZLPwDrWv7SDm
CD8AwjPYvo949NV3waktW5cC9NUrGy8GuMgIx2FvqNKPFbzifd559vNVz7C1CJol7X42xK3nTcW7
HkLB9sDJc9tCBAI1m3jODSNFeRIzYhdCXShpbqZei/fSVkCUetqfA1F+1fSh1MyzwkPJOU0Luquf
A9O0YcWkcNg0xeAcaZ6nSLnyaaGYR8765SJtTbZ1kKmTO3N+WxmUIwqwQ2d4G6Or0SJDsvC+KYzN
PwIxQEXoHbCM5BWaFz0G1iNTvxDPHlKnElf7CFIIcpg6svo1BO50GajWboooPVGXGO3FyUbLIAf2
qhCcaxMODsZPnA8oZbiJgNnVWeGWwzYdfEY8dbkGIaoSubkeY4c1+YYkxq89B9bNS9Prpry1W2vs
Y04VScmSFvntItbSIkZj3hmmXRBv7WsCG8la6nLnrULOinVzMMKpSLYM8srJPOOn9UGXcdqGdIf/
EkQ/7BU2XG+OIeB4uOM1KnMXhu4wJ3V5msOEls661xzAxF010LVyVhPy80hvpRZd/pKmpdum8cij
wngHl5DTyNUwdcSoblNqteagM23UvwE+mQZvk6HLqpuN1zEDfExMm5nQTiDgUk0sZ9cwi7tCi5Lr
4BrIuHSBwprZxID8no//VRtRYPI99nAs40hkk/fiSc/OHn82kQ1xHYQQ7ndt2YLvmsQpAl7OSRgd
w3WKwnO4BJ8p3I3J36H3XnjeIM9EZCyJMQPw2YQ04EhHLJNi9NkiWI7VN51dMRY3ioJyuphFZM7Y
zNNedyWQVtPmarHlFW3x7hDjONSxVyk9NydH8/GWFdAD2+7XiHHAwjw6CsaLv/ER0ObO0dS6m1v0
UbmixuHskHZbIUKCpZAPtrCiqvRMQA6OSXgOrJgzKKZehe4OjhxEZ0F3eKDDm+Nrl7oagaM2k5tX
GzGiBIroHTRteLNQ+oWbxKj8hOkc6SxEtVhuF7mbYAaEtGMeWX8Toa6e4UL3QItbTHHgVXh2Nqhg
6k+zKamyUOVnsty0fh9l8SDRz0yrxe4Yii4+wLAC9f8xytPhjmw1QDGdzm9aOAlgmnx9Liz40xvh
1IjI8JzvHGFUj0U0jcGho4SDBAFIG2RbM15jmxV2UTWFYmwwDQ3lp1gA6LC0ujXRUOyjOlbOMj9A
XB0nCgSj2lCBckJMCuF5OzDGiihOopDeDQiWs1hZ6dhZD2GZl148Qtj5kCaD9RXoeo4GzUKIErSt
wgI8IBFu7TVk3eET4My140JFbUMYIWl5i39sSIxtra0Q0ZDdRbDITUh18FfMfk+CePCjGiqXhmWQ
2Gm7pqGYEz09E2x5AX1g6tg2IYG8IMlAzrECcVRna7Qm3UCBZNnonWhuXVJO3vXK7ajDzxODQFJm
nTLYwFWrjkZK3laPIBzTB5o/USMpsWcN97bxIkZlhsp2+Cm4MMGUwqNG87cHPNDBhaFh9r4gpODe
SKJ7bZgtn3MRW98S0x3kNgLHoySMNgWajy8DURXNw0KkNwbLcP/K4XLM7oOihuPYo6/K91Qw/lG6
gZe/s0Q6ZEoNbnGNaErOyDfTz1RafPPhuEzI6IhEWpXLAhVN5Ob4HMJFvBvh2PMRsNcxtQ6AAmJE
BsIwlV70AHnBCmIs6+PBommRxyOane+j4+Jv9Mre3TfEKyCblN5jl6TtVtmN+eLL3lpFAfrITFYL
zoF+mVf4suYLXk87B03SQ9ZbVTCXV1E+RMOBCDlUczDMkammCRTpcARaj2SD0/BaNMFsb5lcMf81
HQyPcTo4A0sv/AO6MArEiV45kPQoCpq5Pzta6JvUtoYwNr1UBFsEGuJpnAKFGlo1fEpUCsGrK2HR
AO/O3NvOuFa8feiGzYqaes5XfplEyGRKwBEEQ4YFijDaJXdLTQdgtfhCANklXWSOHbPON0s38Tup
h8wPOUst4sERv4191myAhEygVLz5R8BqMZwmBU48rrohfOg9qQj8hZ/ccSDI6QLVdnuGU2KfQrLM
AuRLyVyvJCSfk2Fk9vtc5eVxgtl+h4YQFHQe2m+4dXTD/IPQQNJR+0IS6efmc6zHuehXFVjGZKMz
kEmsv9KpToVlz95W+aP3zUgyMV3oXBFJgcCkniG/19aPPEKJAU7GkpcW5Qvg6dGbORRE9jWuFLpV
vamtInsqvUlCvSnZnwfq8zhzJABCvjcfqMpIG9qx2+QSVrXz0qH+SFewFn44fd2+SGIDVlne0HtE
6YmAKx245Sv5IzVGk5SqfjLWBpXHWWpsRz19l9cm1cZBFjzUsczL4FZp1R6V1+FBkUF5Q18g2BuJ
GX6jY5xDhiQR913Yi7OZXLN/GORsH8q+Vfa6AMN7rdbMGklPQ4sn6PtwTwhrQ4wL4Ckip/No2jWe
PVQPuHhzEF0LkWnc6i7YVo98WlKCTs3cgqIoRuslS+bpJUoUVIhem1g6vfIKw0l+Q+5sxgQzqeeQ
cn9nuYn1DvqqfDH5FQ9sDl8cVoQXvEDheUJ8sBOD4qkL9RvCaXUntAm3KVStafEcLHdRapRUNJZb
79gPIBCQZA07OkA0w2/fjJ0tvxc0O4hs4aDStXmzwAC12m8GuIXHInOIBnDp6h8ESXuM6FCAlo7z
MWu6/3JTgizq5DsbVFkPMbN53FUvnGjbWjxIt29d71ZBimCV78PwqpmSHb5sxAvTXNQdswYGoe2t
OyPxmXejjYcED31rTgpaus7qYjkgMJ/Vc5IDHvvwGrct90Ub1iSKJ640lRGHg+eOksWrRGXDrA3d
RhFZQEliBIHWQtkYmnO+lqUv4RBorPoIA3178rauC5/51W8axaLSiRIYK+uYl5keiKkG/QQgIJLF
Edq4aL+QSVPGo/aa8Wjz0CCvB/U5D5lov8zOIGkjZtCKgHADdIBgbiapOQkTEMZTgnCJbhyqjjFI
WqSL2d0PDiDTfJs7ky/ltzYk9LCIGRBDy91iZcqn4gJXptdt3I/EblkbUzi67951uQwwU/grAngn
QENKstVCOGA37BPsm0W0pmN9/SSuD/i0IppwIrr6uzbSBRxEnoQwFVZo9AN/Ohmq58B8IocRWA48
sSgMhu1fj+d+nfYyNQyY0+OdjZi/ogIP/zSbyz1yBjzA+59lK64Djfqn8AN2RsUFN1rGUn8zqPxV
fXJ9Rd8yGVZevcOMfK+ogH/XZNCcC5WJX+Kr/vmKw09VjQP3gtF8H2QuoAw1mJOB5SMvGAr+/Mj/
K17D7qu9vNVf/X9df+ujFfjo0kz9zg741389tTX//uWPnPMPSUjrb+rPP/XL3wVK8Me7i9/U2y//
sSFpQ833+kvOD1+9rn6+h/Srvf7k//R//hEh9zSLr//7fz5apFfXv5ZS9/6aLsel+Auaw/L+Vea9
evvPX/qJcgicfzCtCfDOej5jc+gJ/0zv9bx/RBGaIsb3Hl5oHCv/HUnnev/AmswsDGlaYFrUAf8N
c3CCfzD6J5rHx1zD1Jrwsz/BG/4K5vDrbYWVlxuZgwav7TFlpmb49bZS4NTCzKmyfZ3QtccN1O0m
oxt3KYoX9lHbfhpTR/9NJNSv+qLri9K0cGk4oS2x0Bj9SSvhUGkHhRvke1/X/hJ3Q2TRAFI+ZVFr
lYlLs9aqzqVjp+QpVFCpVkOGIjn+t+t093OS/u8ci+sz+q/5+s93YTs+2iKL2WgQ/PldjNPYtZVZ
7HEmHyCmkR1D84r1ZFwrv36t7eUJXMLHX7+ohfr0P16XFQNxA3nODE2JYP71K8/lbMyG17c7w1No
jr3+hsghZ35gwe8WroMzgQbXSXVKfOl95le5dsxhrF0HliZSpSym+UOqaXRfQa3b31OiD8Y9Aj3H
f56ypvA2cENgacKrauQ+8wq7emS+oEG/TAOA6G65ymqhgw+R1MyvnShtGQ/5d4HjXTqqH7rxljnZ
cQsPfDwleakoP7TzncmCWHtiDqFZ07yNuXZdcWigUVV4eUZY4oAvXYHslPYBamiVwrmiW/TsR1nz
BVufkRK603Xa+4fFD71DQxzPF65nzk61U+0NkCKw7FK4PEt5x7HyDovP93JWLpw4ZdzPsKRpMSbq
UU5Td5gtW9yaC9Wa7zfmb5VR92xbzWMoR/8xBdC5p8+FX9BE6zkkvAgILXu7LE25C7q52vbTcut3
y+jFmaF/WOz2XZK8GJXjbcbat3cR+rbYCFK5IsqZXCUUqhUiVHT6RNBy/rPp6veADI+eU/nvag6P
KbUSoRl8RH+xmi8R+t5HOADschXKjYchdb9jwpCbyHBOkyd0sR1pVMM37/Br4oj3872u0AScaS1Q
PAQpM7GaQYPFNvy1dELhmkH1NEEqBBUZE1KXVnd6IhCXoBhl3xZ68H5rYRvSDq+6sjjxwyPVp/Ks
NXEydIfa2XdfpmwOHQDRjK+OUaDH4DbzSPhZg36cSAlsG8P9ISfwdiuV6Lp7sHH5y0f0VibU9HJI
37GW98O564J+BiMV2Ue/dClF3KgZSHHgQSNuoWGusl6mUei9R1zWGZo6jSwv15M+0aRRT0nU6oes
LOor22jxyBFKdHZAYUI7N7NpjaD3YbrL+yyIEgtAb2NQ65rggUwW39kHrYqaAxCs1NiWiB4+aKrr
Z4hzs7nFwAa7DPZfaK3FOJBfYFFsj9hwis5qzkln+bfuGM6Fu3KAIilQ4IB8Y5eQoeGd+3gMOJnL
FPRfYw79NrEJk6A+9MZqM2N0fyiZ/wKU9IvmNWBpLdZQYyuDRoYorJ2bZ/ODhhZgMNBuLPE0KHOu
TmKaaTfXJBIHNNHxAqw6SLIhjq/Q8dZDb9C6AT/nQxlXYLY3lvb79mjzYZ9G+DhYo/DX2Ou6ZlGJ
K4og++DiLsR14ERl95hTOc1bR2BqhUrXtetMVS6HtLoK9VGlaW0eTOXUfK4qNW5xGQwub+AaTLTU
Dj6lEPWT2gw21dsa4KM7/yjA1/Q349BGz5NfOtUjeVzM9PLCDp+QFo/fMBA5SJPNqbvg5JkqZO00
xDewdyFTI6bOyx880KrYwIf10u+oaQa5pc1KN7LnqBnt69JpzkVThbj+IKNXLPKM3R61MDr/48rQ
NjdmPU/Bkd3RkRu3snV9gufRHwYbCQVzWfKNYz0vNkDnOrKGp0Ta80c+4nA7SeliCCT2mrI/QGOV
4AVWciReJFq2RTWOsAma7MGb6tHbwiMVY+waaNO3HlqlD/x5Fq1GukQolRVAmBWlg35GKy/DTV3Y
+rHH5wTZNGGOeUDSXZLMsNRFc+KhdZgz5jIpN14xLQ/uhPAZQJ9Ha1s1U9Re7InuCHg7ezx2VrYU
sWvP8ovhIfHlncys26TzvGFnuFBdY8RW8sMcXF3uGBaIp1m6Vv1JW8+/0Avq0KcwxCRBxXdGWjFu
MLzZZBuHR1k0ipiFK0SfsCNTnMqgLub9FWRO/iLR4BTGc1B/BE4V3bcWx76Vj4hjorvAmCfzg4kY
GWZ9q5nW/sYooTHT8gqgqAWh8QQl174zmK5xcEXYcipDOJdrwPIg8BxwqXT089xnCjr2ex6hiJlQ
iuj2OPQlmBmZFpO+B6M/tWeLYOrlLBMGqCtXpFm+77tcwEb3+/w2wJld7RiUErrdzGReQ+wFq4hv
unDdSymF5hLQcb2jHyluaUxCG2yFcKoDOu6IjcGEEbGyJ26cOBvJKozpmTktaV8auLDypm7csPMm
t8hd5I0ET5reERybLJvWdfOd5I28sm6mt3ZVoUow8qo6erWZuSup+he3XQ7dVE9wRlP2L+KkVfMi
OIgwdItUd/IxB/lraD/t05VAClzAL0xmCqjtmiDq3jpNhi0DEAvY/BL0i9ylNPAe4GD314lXdQfw
5warr7zUJh3671Fh/z4DFUa2RTOmn4EfGncCjjMNi1T5d4BiShKdsiw0d6NbZ1he/N4ECEfzgyhM
GjnV2pk10zfOL5ooJGCQh3yAN3AqHTNItl1HN3ozpmYT7dwSql48oDu+okWqTyzjIzHl1VI3O48V
xlg3bpjmB2mSz3Iyw6bPjpNgGM20GFoulqW4BNoZXjprnh4iuq7yFBIEk21HcuwUWE+3Wo6tq9pd
O7sAQYoKD86ZcTUAZgnML6FFY1X9oZ/shLrAddtPPZnDDbmW84RWa4yGeLE6RkWON0abrtfBmyhV
JuK5Z87BTW4t5mVQefKlw8GsTzrHahz3nQWZzJeaYLWyuCYQUISPX8VMgN5NZWIA2w9MrGiJagpY
VDwWoHHRIVRcuQR0rEt//GqGrr5qcYYPFXi3mbCME+oJubEdEb5GHIrt2fqu4F9HnqGOpqClmxPv
FfeRVFuY5dU6tBR2njrbWwo/Ly7OkqAOSPxMNByfLdFEZDXguhTFzYLB9i3UPUMjVFe/MRBNjkRE
EtrCMXk/hAtOO0ZacduNjOcNZV2cplRfflBLUii75NkgoexHCtciRf9iOSfRJXawDuhf37ggnj9V
VndHw/Gno4g6duqciC/M4flrQBbDc+GJB/qOKF+RP9JjTqgRRmt4WKL+QkHabGnj3iSO84oJoMAl
dn3iDCEPuMz6WOuIaC4iJdaF26t1l6t0V9nzsesHc6/TNGAOb1LuD2reZ6bKT/Qki40BtGcdREYB
D8qoLhV4S8qgNibSVW5dM3yQqqQCgNWx89N8DWjr3NFeBYhbHj2r2dESJyFw7rw4rJq9roP94Hon
V09ljC7mBTl+cmnzkSC+NiHPSLG8u3QQN84kozNJBnprDcGwZ3n4TUdtufMC+dqnUawIhNybQfTN
7GoCoOZiM4E0vi2THmL3lB35meQ491J8pHb50qJ/WNN2sneIIcGG2vjj+m0f1fcUyPBlDfM+kQNV
k+Ht07pH0uW7bFNQcI+MU/QKXZ0NZfLqemFCgboN0xGUhyORGhImVXEnGOijrGuNM1cwWXe+VTxk
C0jUVWfTqVsZY3I2zCXZNw5MaB4lEHwwQraNtLY5qKM7CveJzJ1hJB7GVpraz4BDZmXjye4a/8mx
R/+NxJoMx2D36i2Dd+dklbrRoZlsBIPgI+C4O/ycU9x7yROGO1aKwWfIFgVrk35ZkJlnKcN6zylI
vQnLJTqo9ndZzay2RaJ3BH2cxfkYLu9Duey6DFlAlP2wtY/2pEhiX9o7QxkbYi7FC41inqIoiM4a
pcFOyNJZ27Y6LxPo6mzKvzdD9hAaDsGLYjokpSl2+MXLc2R+IlNc9UR5gdjI9sLShAD4bHT8rWOf
GSjk3Bor2mDS8ba+U7kQmg62t9g0mNdflAy+FWNobaYKT5dIxM5vGO/rhmwQVdAwZ8ihZwyikFnX
V0kQtuvaeXBrNId26N7PSwCE29M7InH9iz824bs3Qm8eCcnchmF34h7VT8jobwDH3YgmaW7g4sEk
Kc4NPcoNOjS5Ls2a4J3Smw89E+yDhzd14wzpQ2XACFbDTFd23JIFD0kgK7uhXVfpeMRmtXNd98Gw
512ZD82+J5ngZDpd8MHMK3thIJ4ispI+dWNUvcxNYF+yADTpZpwDVGqZTta5kGQhwCK5r4yghAwH
u5jJ8bJGs4DX2OqbnbHMzmfi5Pm3OqeWMtM8vGHamMRGBOY2WcZv1UAgu4iEOHpLdWxN0oIokvS9
kDo44nZ5MpnO7822C37g6EMBIGkBCIAhm2YI1Dapr3hgZL1JZaA3Lm3cpEhVNoHZI3wZkzTlXJPV
b4swHxGtuE/aYbsbQ5oHCat/XGT+E/Sa9GEokG7UJdyfhQRb0PMkWjYE6cVzmXwjfuOErjLfznUR
kM/XjEzIfJe2wDwr/0dq+8kZa7g8OWHN4Us0+NLzKD/XWuZb1JXkQ1E7mwAzYEc5jAl8HbegauIy
M8joy1ozXpzGugU1wVLfKkaprYEEOSqRTWo371Faws615qU5WnPiWKsaLMxbEKXqnq6oc+tfh87s
l8THO+iCSQfqtmoqThw4c3Sgk/GUEMZ8xfw03nsQTPdRrqI3l6QscMkNKIHiMmYCBn9O4TvEWPAP
2N6PECnI0pOVAnhsmmtTdt73gMt8hmFbrFukpefMEGQgYDfoV9P/o+5MliNHriz6L71uyDAPi94A
iDmCZASZnDYwMpPEPM/4+j5IybrJYDbDUru2kkxVVqXygMPhw/N7z1X8dCmNQrtCYBSDSPKbuyxK
9n2G6A/md8bFf6y6U8duYJq8+FS1erbVU93lYtl8qArKFtx8EHOhKJ2+TsUR1Z7GkSAVvGwXBOFD
Uw7Ne92yfZDjVlwEk4eSP2j6vQIhw+YCqj6kof6z1Zkru1zcGA2XbqKymiAhw26xSDOeeYEQDYst
1ht5m2QM1xps6OSKWZkOM3Sei4V+Bh3fBlpH+J09FKYy3KgKVq16I6B3jDh+ikqtn8Km861wgQ4s
UMcV5zOCQV3JrwgcFtH2+6ldywZGVRtBSc31FVmOcJv7FFdxZE9eyPZ50ScyeTxc4Bcl4WMeHgl7
FIjV9MkbaYinBL8JkmUpYmVCu5nV+RwAHTUESY8/IY741o1K8AYo07pbhNzcDiFyQv4p89CLYisD
sNa6qiV6WWIvmiRoqEbOSWHeGY8kb8hAWuI2QnSzHsjz1Bvyr9vKZIMUVlmYLgtdIyduNU2a1Hng
Q8hRIey+BcdMyZ58mjDZYvavlah106kTUXlxShwUYRlgZTcPkdyX+jKXkvzZrwkp9EpVXkL1h3xs
ct8G4CSC9t97GjIZv3YK5DFWKv9k0W0cK4kq7MQEdtm5pUgLNRQIuIGfBmwxBdVu5e/EFxfLmW/g
1Eb5Q8qKxWRyWwPD5bpqhW2Eon4RCR565FLlADtFqguiemKCiZgweIdPBE5XCwKeM7YfKP5ErWzX
XP0lWC+kTuoQN/TzaUx8TLU63fIpVks/iI1jiLX70E81Z8YWBnwOpdNJfYLhuILiWq7XhNK1Gp1Q
KTVs1lMp8j0Bi3CGhJWk0Ztj2NYKj1MPBfnjUQ7Xv6l8hVQP+M5egTLTHvCqXlvZGD9JZEc4jYe+
mXsk8kWqUtC5mB3CMHNFWWK8+jWuV1egYomuFDB3hUAv4Pw7aYYw2BQc2UsAgsP4G1jIP7HZQh0Y
DeUhCCUvcn0yyrYyr9bl9tfn9hm2iW/0yQ8xjwieCaphD3Zed5NpvEK7GsOVrt7KVLeBV6AVrbql
mqoNGH5zwTVRuVGymsADLyJVfMonpBa9t84B0EFOrZofQiByE5mw10im4Aod2cjmos/fJWH0Y7vu
5XpfkTVFHodwCkNFWQmSpbk109ASFvahN1NhWUmKix892ybkahMWxtbWziuy1IDIUMoS8t44iVqP
UALnseOL9Xhbcu30Igg+uibgTpu6w/2u9j6JAbrQbutQfigUq9hILRJjyrA/9HQ6jFqtoyGZZCSO
UXlU+pplvp2UPaKr9yYjAQ1VfL5pDLVcxLVZb1R1XBMgPhyR1CKo41O/DgCzbMizkVeFXowNcTa5
PqwNQroPbd16eM0pZNx4PfBvFOC18kCJxlsokliuhRRrWYAf1xUiw3Qw4Hl37BWjjQ7QGAA8sumy
k09cwXVkXsbpMbdkgw2PN2wTT5CEpZKTtKHpXLILvp5y84Y1yYD/YJuYSxjPQgd+HgWRccCxWyCt
7yZvKxequUpUHEkL7HHGCrhTuMfpKixSP9JuCzmZWmAVEc/XAUZgo9yD9qm6J2ysxf2EXGDFlRyp
kIZE6W6h9fEhJ8bihgRUvkskk7cqaAa7HwULqX5AVHUgSXASqci55NNFKzUgWIX7YmmZkhFZzKgY
MtFe8baNdk+xdo3ag8OBkE6uNni9Q4AkMSscMXakPCKtE7Vg1YgcQVRJxIXceMlSsCYmf5AZD5zY
tdgkL9DXdMLQKesShZRltbgmC1uvHkPgu3wxXrHwjKK+Gjli78kiM+6obQwL3CLic6NTlHQILroH
P2JxCd82nJHKxF/6A1D0LAjKBZqWAfRQuUE2WW09LRs8x9J94X5EukPvGvmiTvA1GNOkrmokuVvJ
SxHxoqb5gZhv2sJlln7hsnr3azbJVIvJuMq9tLslO+00ij73eVM8ukAz24OXT8qmb8gLIU1DxBbv
UdYbkf6oSrKIIvWRC4ccKUup28jVVLTkYss+jhXYDD1jVeadvE/rZlp7g0l8WdbAeZiyfFMlqEtT
Q2uvyc7SbQXewopCnXU/Qn+6MirtrR08iPChmqy4oWQbwl77J1fz3TJRhOoK0ePgRmI9LQzE0rbW
iP5a5hbm2HvNI5WolZwIbmuxq9NMf6sGMBbFtutdL6soPVTZSasTlHitJkgLSWMDYwP+qpYcezwO
PgWfN/ee5QkRFXyK0siArZTBuiZ0jodtyKisho2VmsGeGqnpJmTBb8iaLm7wzMTORFTRBIXAiJdC
2pIHa0D20gJ2gX1sIM0220p5xQMurADV+iA1SDPBfEDMwy9KUdNPEpX0rUkqDBVilgX04YVDSEq7
IAxWuI5yodsIiRBfiZSvUhb4JrijDEB0NzcNzhSgT62qdp9KabqjzkgUQAqjr8nMqzDoD5Uucand
B2sDntMGDecAiCoM1hlEsweT/Ua0wL+WBE4xSSSvDrpuHEevxFExJkyn+diFq6GsNynzaDnIs1Qb
2VdUQY0qjWWQ0TsID67GVmzXcVuuqizjDkLVjoPYM6IDbSoVhxJUfYCjVryWckZiTqxLgeYomVzH
QFKtaMn/XXymglB3zyMGATJmkDuvqfGjjxPxfzgCwApnZLcu7UQqwlsdnKO/0Qxfkh/hfrkTzFrK
n4X/i43F+NKSaOJO4nzLRIIhUI1GXyTt8NBFyDGaYU8RhHwzqFS+nc1ZbIqWLEwNqXxaa2yESRij
JDkkiXhNEprgLw00f6UG1X0Vy6Xk1AJuPOyyr7IfZktSPY23EXUQazFp7hQ1s6tS9OU7wLnq1sD/
sGwjhTS7Hq3t0avNCYExwaQllTZ7IDyPLRx7AQfQTrWJTT5MrUAAoSjReEuUc8GwmaRjrg0NF/AC
C3CYe8oq7aBBYcVropOKVC9xEa9zaiWicI1GqkcK1nOlNUhUSRNUejeDkOQP4LUEW6aaPNhpWbFJ
bwNlkdadv2gkXFKUmJEYDUK7TNjDOT2wsV04cgSr0yB/8PAcHLhQIqw4keUTch7tNFeMjtR3tK0c
1eV21BJ9lpjp7doIFWuVmJZ67FjV7nKeG+Q1UN0129UC9SrXHwn21JNsyc8gb+Mn3ZRxqvV1ZyZ4
wOZuSatRep5AjlIrJtU6tPlFHFYQdj03XTU9SOA4bKkrJHTB5Az9HPWQu7fONBkfHE/NqeXaJqqV
NWdskwp1HqrbVvGFvYQocBtJarePiWF/8IakdTg3iS5eZHSdehR3d01r5CssOmSJUMJcMxYtx08J
erFjIUaPORoTwptFin/Ef9HC/JDnpiMIY0W8SYg4EjqsTo0JBTneVb56RS0a6p15O61CoY37B7ER
SaxLqQZ6TsVR+b0F7BcnwAkjam+maDa7QUS+tkyVglyacpIFaYcBoLMjTBK70arwnM73aXq2YyAi
K4ZFWdyih5zWCWFVVII0delXihEt9RmzM0JreVYKWed2kYIbeexKKV+XsfjK1ZvR4SrJlaWF1Bjq
ZMv2X5y1iUxrlfJUlklw3wsVFwPcvchkt0VShTrc6LY+e5rGywVx0RRD82YCRxZPMRVHl/rldFfF
hL33pO84maxbbq+KKysvbzsRw+YM/KrH4Crq5vOUdSpari29COvplN3BSn+2qpfJUopD05drM/Ba
DQ9fE7kNxgrmRofKNnYckrTxrHOlMFEB5p53ZVIPpbIXbYnWIzkp8fZjxO2z7mucedsdD2xriayh
OAqOlVyOeBnHfKlPPeztvHZMfb7NyUn5I6REI5/WGTzUa01w5Rf5sh2IXRzaQVl3rXwaBu6/ygqr
kgCQIgBMY+t19JQSEAhSkaUi1MiOm7h9pFaxRp9EJkSwIysLbqWV8Pf5r1VQ5uYqeSNXiq0K0ioM
LM4eQsnhHJ/aQiFs9tbgFLiIguFaBMuDUDVzIGt0bhej4uuLqxAkROcZZLi39buVZTcTJwlIckF0
FLgprrp2g0b7AFXIxJQME8MMIK0M0LRG0bjxe3MnJW3nenLxJIkJSm7zGvERFUq4tglSM9M33jFi
IJpXTfWEht0/Egp7KNLhZ+KjSCyYSSmS6DaC1lVatNOiNC3LNcMs2CYsTYuJKplNsmYFIEkPd6Gm
Sg4nd5+9e2C4XAkHB98KyORCS2vXOJoJg8NXk1L286d2T7WaKIvGV35OGqX3WDjEWXRMFaovwEXp
kTlrL2RD7/g+0dByjoksTesH+meNymwnVcqDYgUEPKpqaewqppAVOz6PNYXbp2gYwoPZV/0DH4KF
zSYLE7vuGKETTAMXEz/iWAsAl4O2b+BTTEyfT3lUrjm/ShVl55FbH8q0FmlbskEMrBFL4pXKxoaa
L6SCAqcQaooM/4PUei8CvtfFXJ+wueJ+btVWeZ/nL6fFX0lKAkWibVwIxCr5E/uwG/Kbq+bgcTE2
UFjs9X5TqT0HO9SHunptJCPUSzRUwa0aixYYc6/V05ALByavbY1P1iedWQ/JxNM68b1lPrX/s0nF
ITTbNlwHBRupJ1nOuiXpm03x+L0SRZ7JFp/0L6jXqClqVD65exOtWRr0gfITxaVV5UjK1nBCg2Oi
Js2pl0oOTyLHicEdzEw0bEnq6PGwbalBlygAGoc4Mu8pa3P5Gq2CKjjo9xOgm6qm9aeMm/HaQYAh
EqUEzDBZEE4wRIsO2oPEeT4L8fcHQ7lXIM49kYVOXalVOtQhvldJi4K3L/9TN/dXsrX/U272ScV2
XbxlmH3f3prDS/H/QpiGrur/Fqbdv2VvU/uWwJV5+62W2/z6r/+AAfE/EUOa9Q8TUo2imxKgHAY/
ksJ/RgwJaNY4aaoUyC2DeBDN4m/9K2NI0v6ho0pHiAgFRkQNiqyqRrEQ/Nd/iP9AEUniDc6VOVNE
Bt7yN9K0M8K7ps3hR7LOLkPWwN1gM/08QMUsaYFik4x6fz3Zqf3rObRvQvvat68C++rmbfVj+/74
a3sBvPKbov6/n8XXVs8+iyn1PC3tes99Lu37Y27fIfO2H/mL17c997LzX7+tFk8PL1e7+6v9y4/3
2x+7X8fevvQ7Pn2dX3/GrF778HWKKfAiTn+em+f3kvhaBccPg+EP6rffHKvvnnMW6X1oQB7URtbm
58ztx/sjGdz28/3j/e71jWKc/ch/npE02Hev16fN9fPdxrc3J/tmczpt9len0965WuxXp83qdNrO
f7bYbhe759urvbO93TpPt1fO7e3u+uhs33e3V9uju9u9X/j92mcZ3ZcO0s/ke9hWAH5w5e0eng+P
x+368Hz9vHt8XK3udodH317sT/vFartfnE7Xp+vl9fwTt8fb4+52cbVdX+jLz4LGr79F+tyXeQho
pwbJRF++zsOGvnx9vXu78e07jPV04+ntLqQvQzvkT1kP7dPq7e6N7r0b5tH8wD/5UNg3T4H9/vJ0
9f7r6eUY2NuXI6Pr6ead0XW8fb9//5XbPn/cH9/vMW3Yj8f9/unl1+79NrCPvy70r/JZGfr1meb+
/zA+VBRlOnO657rLg7s+uPP/Lm17sVkuV47t2AuHv7DX7vqCLFOZO+ubgTmrYj82XPj5kITe4Lk8
IcPw+Ot993qd8ryviHft0xV9ldn7p+39y83L1YU3OX9V37XNvPex7aZXfUApPLSgr0v9IRThv92E
AdIdvGm5eP/9uDlLdPhnH+tgmgycoNKMYPzcnBaLIGdjrjqnojyE/Z7a4DpFSNmp76UB9kgBHjG8
hAJIr+6kdg8qBqxO3QrTyxj/6Ic7v+UCL7xA//vjvIv+UgPcD/SLa8PPvypGRScafTCP5rvXnNnv
FNqvrzcv+5uXp5urX7eiff/r0ud8TsH7Pdl/bPSsK6YAu4ze0WhNwnHDHRSm+VjaDeMthhj0Np6b
sRVurr9/A591/LwA4lNMkfQx4KcsaebZJDgKYAqEdiYJlH7tGlI4VdR6et8dm266IP09b4vqIXtn
MIaskfKcAPa5W6sO0kMOfZszlNEd6n5UXjq1l09VFKYXBNZ/bGo+feO3lzXFOnusnCowxvWIU0zZ
TLecchrqoALaVR39zo/vu3D+2R8/mfmxNBHzhmGR5cFm4fNjGejquTMxDFSuuXZtIQVYkB1zCUn5
p1aocGk6Nho2FuLZpEAVmqItBgmXnNlpRSndWGXGZLnfP8uXUTg/DNQ5Im50kdtP5exhCg2PM+46
w5VrApEDyMUP/ZT4ipNphrcN00omSNDjoFvGXKXIMCR/crMmRPb3v+OPT2vhrzNnOh2D9KxP26Ck
HjEabsTVILinDqZVPTXOX7ZiigTQ4UCwZKwG+vkBoNaCysi8VnFbvPirGGQUJ8UiWP1tKypiOxlS
pKkpiimdfdh+H3X9rCd04YKIDig2mVg9y7/w5r6MeFNVJW65sBZI6Dmls+2SXnO41zp9oDIuWVsQ
wxbOUtJaJT+8BEKU51/8acSftXX2dSGDtQCs0dZYRbYSxKcZ7A6HYt223iYy6gVa9IcceWjZGY4/
FWvGGU5+naJ8u5b0fo3Qa6EN04uiI20X5SVUuYGqovRjiP5yIkAOi7iVKUDlhog9/lnng1XvW79p
WhejVD1rovPhyJlYyZFbeFwnf/+q//gSFFGfI8o0HCpnHSNKnhL1Mh1DrCbeV1N5VMyAq/HLkNYv
H8j8ChCviDzYTCs926THjZnCh1fQfCmpfoiRe+4FDC4XPpDPJ2SN44fKVMMFABYxTjXa/Cs+bIFy
Lw4xE0KFBnlqLPQo7JdJ38lQ/qg0FaQZbL7vvy8ji1AETlQith5OPCSRn333YSOIrFTV6Er76ka7
bu+zQ/Vo/VKvqPk1D1x+3Y8301XwMr2HN9bWW1Ruf2EDJJ/vvs5/wtkzEx9Fjl3PT8jvlVvxZFyr
V/m7vvK3yrGnUH5jtrbwQ7yJqLVs6jV1ljv1wv7jvNfPf8HZHNxhzQTMUI4utG/bbLJ15avYnfst
AqHl9x1+Poz4PABDUG+RLPIoJfFswArUWsWmbnpX6lKB0vaEHMHHsX2hlT80o2oiU4LCSGVdOetT
1DueVFCUJqYj3WDh7hFmSo8YU4m94WoHQZ4jxNug+KFI/WpoVLu1fhiAToLCk23BpOZp7rDRPyLy
alGjSsEuqfp1qlJcB2aT644kUl+08NVHLxZAvLF+bfonSXoatBRAA7qEEff9L5kXKAoPSL6552kw
MoMSCX/lTfHMer0kJPdftReqJjjtbv45JX50WP3huXUJ/CRhZbBMzXOXJD4gK5k8HjfNJ+t1iH31
OScD/kLvns3GvEN2cKqizaaq2VH2+SONJL1tZHnsXdBm4rKruqOR5MP232mE3QHiUH2ubXxuBAFM
VQtq3btak43EEWCMTxoz+jcehf4ipxnWLrWZs423bhG6Y8hR78ZJrew1Qx0dFUPyhVnm/GA3dxhZ
nswwUG8VHHCfn0VByCIFJXew0AFRLPWQ5IgUaDBdT+0q90PIGOMgH77vwPktfFwzfzdqkILG9MY3
YJx91J6f5phRGApdbeZbo6qw6stK6EyJICC8hD9pS1MQg71pJfv7pv8wCk2shnzjbA809fek+2EW
19DxZGmc0auaErsNzDF37HX5wsT5p1aYS9Ab8JDzsemsV8FwiVMldG4MhGoZaUm7lVjjd98/i3Q+
Oc79qM7FN85m2uw//twMV4Udztq0RxAvK3aWFJpTjrJ/0/UY0GJvRPYQD+mSazuZfwRNVd3n9ZM1
JGsV0iTDqYdFl6R3BXaRUJUuQLB/b+bOXzPwa04DnAdkyTgbWz63U3HLaulKSu3Ls+Ipe9UGqbiu
8G8xF8UwrnSkqBOnYY7xkl8f6wHjiyPOTkFHmOTs5/c9NnfI2S8i/wO7Kdt6i191NsUDpkdbJ7Wt
a/Stuk5HxbDZKARL7AyXPt/5X/W5KWaGmctt8YbYt599vlph+oicO+yGoSnZssclchOO8brTiZ2F
hRvuJ0VcB4N8grg7XNirfHlOhC7QDeBE8z/zQP88MJrKq8wWBZNr4fBBAqQmrAvcHSbyCiIUxfXv
u/XLOGSck7upiESFwSE/X9JA5OtKMorc+ETldSI0j4XCTYxnjM9EY12CdH+ZPDBAS8R8WhilmbK0
s92egEhqqEwjdr1oBjqOQncApNlu9KbuTrURdiwwfbKChG4uv3/ML3Pl75bnHQndy6d31nIiWG1X
1VbsotZG+CgUe+BSvgOZ4LmyinWWZ/6F9/hlHqFFttCGJGP1ZxDNf//DbBUq6AOJVGGiKivRKUY/
sZspT9zvn+vs9enzeV1nUeajUPjj9y7wQyspjOWkMSZAlWRtKPvUDJP6hEx3QMXrs7Nf5QFRFxfW
gLMhSqMGVS5RmdsEXX++28q0wkfMU6WuURT1z5B0slXKmkNAixYoL98/4Fk3zm1pBPRQjmCtQWx2
9tl3HAs8JZZStwHteYS/5N2FE0qVv28Fbz8R4thUVAogn1+WN42NRv5UCpBLgbklBdFLpSjB3/Yb
4wGPPuu9oUnMYmefdjiUPkw1+g2JR2oiOqizB+yRRbJsq7K+sPs+PwBQ9BCpBbCQMcpQTphnAxA7
ZQt1I0rdkBhac2MUKpWQzFcsnDaVlqhHsCMk6NhZOU76ddFX2dNUmGgfSq3FEpNIWY7rOjSM4Dmt
kuoV3mcWIT4QZnMXAbaLIAuB1NlqCMjZHcgmqnfdJNem60exdfzLF8S2W6GQya6bGpUknu3bhLpt
qyrwTAfMf7A0J0oc4NP7C1/T2SwB1oFWKBxZsG6oT51vQUE34oezFNPp0HGcZIL6nkvB7J6kUCXQ
xrdGPA2yqt/95bPxokzuxRh/3JKRDf958JW9FQqo3hl8E3gUSAaQrEk/vbCv+TJTKEy7nLBlNm1M
Sl/2pCMUsBEtr2tZXGrbiIC5d+85LplOg/L2WaKwoP3dbpshKAG4QHhqifTolydr6Ltm0rLUpdxY
LvrIwmdOOu2Fj1dS6KAP6/XvZpAssiPk+agnnM0RsdSjALP81C3hmqMzDPyr3owwcXTltJV6s7gt
kwkPVhD6y7odgkVj1gM34uUAQaD210QnSQ9/+07nnTlHDNDqLDfm2S4yNRsVa1eQuhasG6AOWr+M
hEq58ORfJkf6l9IkO1XGKoeZuWM+zP4DdK40hXrhRpUW3ppBENz0kXAptv5Prcx0EUonqiizJfrc
CiGpQqZUauIWoTztwhbTCKT07N8YK+x28MGy68RQNf+KD88COFITEvxL7Ok7wtSGXnZRxI9/d4b4
PVSYCwkI0WhI+103/tAKJD5ww5KSMF9JyXuuiP2i9kusUd+//i8TCS/GpK94M1SbOMx+fhj2BORz
zc0kdS4chSguwEJMpYsBoFlRc4w3RhhfOrl8WZbnRlW2xlRNJR7trAcnTJmEEUjwuk2k6hI4zrUa
C+R0RlV69/3zfR0STCDsj9nL8ZSM8s/PR6hKrcng410qxRzDpKzMYMEnceF+387XR2Is6HzSv6E2
LJqf2+nrEc5ZTpE582P9seg5cpCBhgFAx5LbyMrb9819fW3QXNiZcpaGoMN+43NzGJf1mq0IzeG5
2VbMEtpy7MfZi5R5Kv7PPl4jVhdWf9vs/B0T9Mw9D4V8cZ66PwzKaMwiBSiW4OgYm/qFLtVCudJK
IYcHV8FUk5izUCqlaXWhqnx20OFrmIcMo1EBJcPKeraqDpXUNYMYCMyUvbcLciPdxIYfAU4eRwfm
YLkSkljA+a1ELkz0/sJzf12SqCeJBIpbFGSAJ501j2KFlO6E8GADv15nyxa42GUKhQ/4eIqP2S1k
s5MuDKn5HX5eLGhUhnLCysS5+3dm1ofOxkFO2jOwY/JJTGGBTBQ4ZBQNF1r5OnBphf6VJdhOMkPq
8yu1oiaqqQt6zlAhFd5XIYoqG3uvAHMVrEN9YSH40hw7Slk02IrTFleTZ8uND3Jba81JcNR+Eldt
Gt3DHFDXwFPDCzPbl5YYJ6wCv4+mjJrzlriRtJQKr5oTe0O2zfTERMYnxce+qvzl95/F2Wlx3o3J
fAy8I05tJCidfY0ojS11Ao6OG9eo7g1LHrqj3uIdJf8BzoF/4ERrqCv02D42bqWbsuFvN+wcOub6
DKVe/k2GfNatCUBo7qoShPQ9y5FQkBJlw/do7vFAqn970Jnb0mQyKOeTHNyPzyMGK2aUAg7UnAA+
8baNhfwgQ9r923FJK4x5Kq0Siy2T9+dWoCNkpMKLqpPmYoz1BVZKuoCJALCgJJDvUsnu62iZvwJE
XzJz97y7/tzcoFbcWbOCOFGrdzuiinDHZoN0TWJCuvh+tPyxqblYw+0/BTXj7IvzgdAECYwpJ4Wn
TUa5VqpPI3aAYlm2snBhM/1lEtF4rg+NnQ1NKSygm5Fi7/h91y8LOSMaFk/qhfnxT49EKZw1nYt5
Prv573+YqpioRnmUO7jNqWHA5moq4+QHhrlXKlNr/o3+M5i0iEKBg0jF4nNjUwjUmrwZ1QkUD/Yk
kUkLMVSFvTzq04Xn+jLva1QPWPB0bS72cy931pQ31pEc0ZRktPUR1IHpTmYsbtswwQGfA876fmj8
4W1RrRCpO4GHo15+1o+t1VW4w2sVikNj3HUp1iYLHvCFT+uPregqsgOQfnxeZx1YY9rM+yhWnTBU
o2vM1PImbaPorw/C9B3195l7o8zH+899NwQN9GwjYZgbONRBCwcrqZ/GC4PhD28I7ihVHiZfRWKt
/NwK/+qpVnFjO0LjG794g8WCZG2EPLibQlvGO3Sh8+ZX8GlV1hjeFD5F6i9sz7WzBgvPrwiGy9Bn
CFmdAcqvDRWpRCm+UejmqvL7AWH8oTWEEiJ2TIm54rzGD+HfwN1Na9qgWI5OdFtkZx3mHr8HwFLp
1nXXi/6FggxH3/kpPj2lqRkcvllTiK1GsDH/rg8fdNNFE0g8maiGvGzuCskr+3UDmn2PnIcoALnQ
yHXCsyU8KVmeHEQ97am9jwWsKmGKjGVsZWDHQKaFJz9SRsuuVWlAbBapk9NWmtkjwvbT25h4IaBJ
EeE1EBDxSC/ZxjUFaZ5qcAvhAQKb1jQ58WZCQvaWSQCaXeg6+v5WGOQfMg74p7SJptCRfPKfHKDE
8tI3Jg8lDa7Hnyr/50NcqJPpxlhfcjsxZ/uWCuSEG8nWwFMYePl4l3adtAERxk4u1/x8K0ai8WYJ
lgRsUPGaFZEe0V4LsRKv+GvLx92hRddIWdJsDmRO1hUoQYxTpai/5irFLLttKRXboJ3zfV1U5B7g
2BWM5VgZMtDLKPKfIDkXrasRBwIrRIyUHWCaMYHR05pUwjoyIZxijPKHOOg8nz7y2jsOhPFT2+E9
tVOWxzm1SJJObV6AwY5HlnubilT4qMkmYXlUEPNxKQH0/uVLAg4qra/jO4vguHEDqRc0gjBlRxRN
oBPTUFDvOoy9D0OdAMVpC92AoAOTprIJeM/XiT8BDJSlIp0c2QMuSOJhKdxoEK4efYlyk0PUidki
2K9NrgIiDGpcI0sTcWSp0IOx0NNyZRDGUiAII7/V7gcfzow6AZIU5KKCNx6oCvGDehA+jaD2nxQB
Q7pdwWLSNkJs8h236B/eiH9o9+yF6TS4N/lB1Mqhsj1xmvHsfZMuFEzNL5EIu82Owf2kTsP5U3GS
OiRDs8Fy8Aq8EtAGaUbqQ4eJ6YWQRJBO2AKfS262jV3eFQFkSWC/N7Hc9rKdWnon2Xiw6pPvCT0e
adWDIy/XYzEsJt3wJBhgJa4PY+xSc9HVhbLRwikQ3IYdNHfpolKRVRzTmKPEJjZx4qJI8hgSeJMd
kKkgsR6IvI/gF1Lg3flFlT5LhVo/cJMm/AhLSf3pZwjQbJzvZuToFP3KhWF04iYIVTZietip+Koh
xHDdrrQKkJGgE68ba+p1p4ZGemc2I3jjPLOaG7wsBTAmBom+hKwPWLII9GSnMIDeAyFCGgovH0u6
3ns5bwvf5G3HDH/Xjdb4KJhii4+ybvGDJiOwRTtRzaZ3AoMcRxlaXbrk9OhHy5zbURxCXTA9JpSa
+yVZEvXKkkdh1prGGEeVnkA9p1fV6T5NunLnc5oMF4JSqL9GA8cf8NHBiNc63m48HYOGMY69GxA+
C+A3Bq7KOgmg9dqtSDnpgWrSpC2zDgM8wALy4bNoaDZoF7Kd6BFZ6BJuDCCBNE91WXuNv8G4HEUu
V4FmA0BBbDHsou7pNr3MjmI51VNyqI1Oe0t0czjpZTbp+Nu7SrYruqDGytOQdiXLU3InlGZwL3Qk
Vct9LfNRgtD0kZGkje40SWg+T1i2r2D4YZceE7B0C+4sc22JAzjddspANlMBjdFahIrMRKUYgwEj
Sfdm+lDeZRFc1S5D7Mg+hL7TOo0sOL+v7CCahnsWIazxbT127Qx3yIalJMhYkGU5HSA7mnF0I4/g
2dy+1bS7VurqyS2UMQCs0lTtVT2lxP51KnBBp5ANX3XiGLqnrfLRSw7J9NyZ9mkpzal4TbUzMO/8
ChvNTG0jCZqntq7rm0kp/GOeZcKzzEH8fdKjklkDGyUVOClNXAZOHC/EpK6Afate9haGpQpALp+S
4BpzrIAkAPvkbZSm6EEAi/k/iz5M3wuG1ujCMVc70ueCDKtdoFs8d9Pdy01bb31NIDUpqofoTi1r
/YUNfBkuyYnsr7j9l969Ic2uhcjShoU5jvlLX/JRE1JYK68WTGuQbpw6Czvu4+QZ7ncvIm6xjJU/
cOx2QwX0+rYJw/an4qkgAItJGF7RKg3i0qK/D8ScWABh4HiFCx019ZIgO0lceAMQP1vycafapmD1
8UpOw+4YRJ5w5FZWeBnFqb+aLwee+9zrWCNSRbrPOjNtuUgNW24y9AkaCwFf1EcDbeAWRJ1K7hoT
wuq3wFrbn2ymmrt+aBls4GC7WzGM1J9BoLAiDD2BGrYF4u/F17uRqTHyWEk0CZcZ25YESJdJLILT
iS2MVs7H3j1Jq1Ym7qYsZB1eNQ3IB0VsvHSRw2DJ3AI+U+QArotvKrVufnXk8GzAyNQ/yUDxEnKj
eHGMNwavXVRyc8fCpr9aAUhgpm9puCcrInoqEr2olgorUeYYvpa+C0OlP8OJS4j9AThFXk6rFhjw
FaF7luIQgs4giPqC7wrQJQqEZB8bEeClwOglvM55X9E7Rl+T9JjG8Y+YmExCscAVRNwJk+RqiyUz
n0O4RHufBIOBLxHLIYgXnIYwN4EI8EqryS/hQY0lTI8B06g7spnFNqz7eWCTOUaO0hRLtEpIhhws
Vb1Ie4f5Xbv/b+7Oa0lTJUm3r9IvwDa0uIVfpK6sVJWZN1hVCghkABEE8PSz2D1zRpjNMevLc/qi
ra27d1UK/sDD/fO18ngL1gsgH/rRtQjzHQsL4BJqY9/biPKDYktZKQS+4kGee/fige9iRAXan4e1
ZZ/anwFzcuj68a9pyuEcqaLcCce7YDv1yciiQ0O9pzKfesRm9JXo56Xeos+JufAIeSN20M0xKF6y
BFjYR2M699cwLJgB57V6pzM1/rCmYvtYTC8/rBKAUMaQY+5hnuLuO/Per26HDgRuhjmgxjy9luVd
7gtKINfVYj3l9SySkytASLIsIOunmgktLoDRkgGVgMGphxDO+qNV4/6Ryun1YapHnBf2sMQcOo3/
C/EApdCkmnw9h/VseA4n5CKnpqkXqP45dWV8gPYsK75bAzjxw01qP0qTZajZ1p57hGIJ9y+sg7xf
+gN8kOCRLdoiSbeggOG0lk5QZ57gZ39W3Vx8mdgeSbdusbWdLN22r5SdbDRxQWi2M7gsPjHOxmjr
Jsp7kV/gQAKalQz7eah7Xa7HhdVs1uJxPH5Uc2DrEzPGZst4LeFtQaOwskojWqu6munAslNvCMFR
nXGMRjQmUENf0Uic+KZRpFXXGpgR65fdaKpSZ6x6y+Qhlr1jHX2juuh1wQ76FMG9NGx9E4crDj2k
uOKSGYe1vcTWOIQ/FDO37RJIKiSzCLrNnNbgYbcyE0nsNte4jHrrqHWP72aZ7bX+WXolm9gwK9UB
DqtlX83U2i4Y0aBWn35JkTmnzmixXd4ywmyOum/17glVFeII1HkkABmSJfnRsoUNyWWWs7jyUWmu
b8W2yXy5YNAySPy1OCqSK+I3LXAdZ6Xw4zjx9WNDfaOvl7lc/Z+e4j1pp4KwzXjkz/YAPOCdTp63
tiFsZoIZLq/hiPAfPEqePDPM6KrHXhZj+xwbt0bI6ER2XfyKdAyRQ0Uitl+rDuuizedEN4KXZ8CV
gf9nEF9O/jAPadeWCgRzQWIorWULy4iNT3RvoVuzhUuR1tpcEGFXn0TE6/I8tpzTT87AL+5Gb20Z
XkViGudz1avcPqAfi+Znx8Hac++XdADlZdHA7+pYuq1jsctOonL+ivO802klUDWdBs9qd2SKKq2X
yJ1E82MgXNweo7HQIHZDGeT2FZdhLznNupjEu5LMv1tqIq4tDlEath+zYC0QWoBVXY+FJnzwFBee
pbOmyz3rXI7hat2i7pE+0KYCwzmMpr5/nTRcSKoEFGYnL99GKr0w2C9kk+JI8+RS8Bfz6xOXUmrg
jFiCoFMjwarUdCftbuZwZcGjGU5z387bNXixOPxO2CVujh4ycvc3mg8gXH3YqvlBxk3gndUomr1q
nIb5hV2KaH/9m7ZZf62OmjuVRnAvxh8tHPSIzUbr7/3/phy58iWiV592HdeUaopRPx0JNNjAKhuI
Nz1U3X4W83bpVlaAeWrG3IyczRq65iRKSN43gMegs02miuZ7BzYwG+Whr9+imVWGH95I4zz1xtHW
nyxyBN0xDub5F3wyjug4Mv5w8OMRhnvRbAnoCbzER28VISjrlUDwcbAr0531UDpQC3wVcaNI/GC0
T9syLpFKHbHEuycrHyQl3bDN0XfeR04OzcqivJsxij3ny8yuOuK6dT1pPCXFQwvF3Tsod1usa9IB
rFhAWkTDnlh+BRYPNJn7pPgldidDIekc8rzq7D9OAoH7IhoK4ylWkxQ4ig2eV/NzhSAJmCuYVHuL
2zIXt9uQkx5adxnbUVlmk4/08pfhTVteUF8Hs6zUs/H7DttoXXJ/g/k6jM45IaMvLgtdc84Jz0Bb
U2aU33mwTK8OQKE+hb2io8twDUDQgTQJqou5MMVDkpRTmxY+w7tssD3TXBfWUPeAHAu22DQ9b9xY
APCyBFYTT1rEY3c/dQxuUgcwtSLWLhaOHABD4UGHVEf8N3yLl43q+bQ2YIF40ydVSJEBpgoCSb9A
TV/WukvuAX1N+R8B/L68Qq/qxdfTvMb1r6WmqXEtgDkAt/QmN7ib+cI3LIuuMbdtPwXcPjEeoW6i
pvWbDDyU115Ie+H5n4z0w/uyDUDnp0u1eBG13Va0L4EGTPi+VcPytVt04Nt1OX/PQ1QgYQQ6IYAb
ADiwr6J43Di4qIHi9RmuSj98r4Xt1QUwnmRy7kO7aV+A3wGcXLSd3/uy464udIcrSlbsbfADq74L
PlJYyPoq9qDrLHJEwwrF7sC3Hl+jkQAKkow213eMCjg2l6pK0noJICQEY8BHYeri7jgEJZwhohru
tzIOsS4aDLwZploOH8FcxFzEpggQUESSjk9PswJ4xyEV0LHri/LEn0fKzrWK4JUrbr+dN8Drz47n
ltuxXWOURvEwQAr2A+X/jdbwjuBW3Ok87ftOyJTQ/Z4niw8PoZHILY/jXEff21id59Xt5VmHcr7p
tQPnRSalfufd3OIrdUw+HVc6KRYWtKq+jjoxioOGXWkAEsrh6Ayz/cebgN1e9NX+OR/tYaRmq6IE
oGZjrQdwGdETcwq6CJQN+YMqG/p1ZWBcIA2IqT9C44SfS1R0wNJnuOlStbAh+aqH2whQCg8sop9f
aqxwzEUB4b9haZ0tUwARfw85bdrTIOYlPnOn7OTdaNk7+ELYi43OohHrZxRN5F2pTnKYYFYY1L+D
rQ1u3CQ3W5YsOrGPgV3Nj3RI4HH7QFQem9jb/AMeEAH8xpH6ZbNwtaeQQRuQbgTo3sY4iYosND5o
/lXU05A6nrS/kT6u/nFxmFkAcrWhblV44BfkyZX84hfXwJVerX7OWDUr3uOgsWgM+KOZQUP41asj
WkBTkat4eeLi7d77yam9k5wtDFhuOOOe77bKQnDa145zoQLtOnDMC6qQikuizqapc5x0XvCmZiU0
PzrYXS//RF7V4x9EdHZM9ILmxxXQDedevzqm1BGsNw9X4epZFOZABL1n9vgg5cWwc/3D1Pk8uckS
iicbun2ZKoXCLnPX+bvsaPDA66jh8iZV4X+OXtGVWcOz8wP1LAnGkMqY7iV2gTqlGamvVz9wPq2g
0kgEcVA8OYZg2QK3g/pioN130Wg7AcCmEa9duQ2460Niiv6zU3XUc1kdxSvMg6jmvkPRDzvP3jqq
eH/FlA1/7g0UtIONIE2oN3xB7jhGeKAbSOebN3oAP/OiwlDnoURJOVgUF+A26d8W10G852NyYHgi
moL7mafQ+9bt7qkZjcVh6yxUtSmf49jlnDVgW2glAVhmJUmEmdjW/HPRA+f5jLiq5VSvLK5CQezd
UwxRzTZxDqaT4nD6GjDgApbp26LNRMx7m1DcSGpBKaeoL2vfWHEKMKQKMYvm4huGmRtkQVwFrwhD
8P7lrR74sNfawFjrHRrEA+w2eM0z1pZjzpFmbnHdgVtWONhMVo/Spe6qpbyhVoS5XrYzjowd3/bL
9wYmsdE6ajBWHHpcMhWM2EPBUle8d5eir0LnpkRBwe31IgmYpV7748hqmyj66fe6TejZI5BPAsSd
KqEKKW+C0sZwDX6fbTBpl3Ra6MgEfvMo7WZt7/D4xfURpLl452Fs1izmlescQi5FZw/4ub6chxAC
dEyjHyEhb/eAfKpTuIeol21xNujZt2O+C6pPegKimzJUhKJXqAWXYuUNXckrLpo5ijrsJKlexr6k
gu2du2RsXRsNtRr9lFX3ZjloRmnd0bJGoQ4RZE8v7Wu/HBHpdX5yqXsLFp5QFjf3kkYVUriieDDK
XR5hlV7RhhrkgT+eTOMg8ok10WRsHGyl0HoO9uy0CC7dBFSzq/sxP7iDDyI5rjdAS3Owim8I57HI
lmXzysuGBbsihBvWzssjJglcuDNRONpGkxfd5RjeTUYs0P6K2xwcqKRcvJZwY6azt+FsSYH2kn9Q
njs/wMrynnddtMogcQc39dg7AbTdRt+x1kofw8KNzoALSFQfIN85OEbw8aHr9Vy5vevyLMT2W86+
kjgm/UpLqMTAAAYvqaByCmfhn16qLmImslV0wp0+CpZ0LIWNwq7Jae3SLbEex6oVO7G5tz+cXABR
hSQ9lpebUc1yFkw/4tSdO/lj6egC3DL0tTU3Br2CO3Dn5Lra2NG+bg0Fecbl1+4upAraIltBqVPt
xFP8HMsEanxMPSUOG4k9VTww2Cjb+5Hbxp2IqP4PkW/RKcrX/kNakV+Ashma72QYtqeAKRUU0G7y
EAbCib0R9YyTyln8fdU+KF/p6LHYXOuxu4jyOBC80Pgh01Napx+LhheKInalQLKXsr4eVTMkaA9D
yt4AgQkn5/Y6BOyywZOTrEpT45n5TEvVugClq2GQLclI4wrhYvnPfNy/xL/5v5Jt/jsDZ/4aCQd9
/QMEzvSPk+4+fyt8aP8P0HD24N//DsM5oMX7GPlePv7x8CX1n4b/0H//Q5Vf/+DdV/T/lZGz/0n/
VLd5zl9sYnLFJY+zoxD2Pex/EnIc9y8y5SwOEjDb98H2XY9/B+QEf3lwBAgKsT9K/IPliP8DyLEc
7y8fr5uXYIFzoO6QnPoX3G1McPckyX9OBolghSxU8bfv/2JN9X8yBWb6jZa1JCX+8gVqRVKsNURq
GkYSdLI98WQxFmlwmHswlNM1MU5+oCfjvslwbyyzjEw7rW3IHaUBFXF+yCGmXc5gtCEuJoD6eceg
xz3Dj4rufWr/36HWxWNJPtAGfyas6GgwQmxphTRXpGNOUDqdqYEug6CuKCnicOAgBn8eZlsPXvtQ
hEbc+EWl8MmwXFGkqCvdX5bfgVijr9g8T1GB/4iIJe/gMC98pjTUg9ZptTZODE1jSqUoNN0tK8It
pNGaL2/80FV83dchrbOFEehnjgZVcWnuy1uWYkSRgs1HoJts0XjVo6mRdNjCreFMNP16xJJrz6kZ
kWVATug+Ap8C82IOYrp/q+gTxk20zZ5AbucWbTah48xMVveu/W0ND8vkuGdbuYq3+iq707ioCOF8
oMwjOnO8L0olEW2QyAy/Bi8ZJf5CuNWpM5F8SR3ldcwqc8esGSAzNjX7drObDLM8yBFC3uaVZiLT
Mh/xGwcOgYv3mJLBOczuyN8TNcBCVrvefrR4yhgf1X7xsDTW5l8okcjvyIpZsGsRACyXA13zbhfD
iu2UrEyys83W7KkTjqY6JScSuCeBqJWfiFvpR3vpbJnaoWU/yaoO3mm8NJIMlYpfgrmc5rPbV94L
e+TTRw0YilZFtNC5HpvqyxuL+YVpCvtovLS3KY2J7/4s0ep8RnqmxSFEYTMjodwt0zGgz8FA0WN9
YEPCAxpf63jnRxJ//FmqfJiQA8Eayy9bE4NHZG3VCHVbTw2XGp99u4QFoMFm2JfHNrdDW3rnuQ2s
90EtK2L0kBn02ZFd2V2EoySPwHyxuqJKTcJU0KWz1W1cWAKDtd6oM/xG52zJQdDGZRHhcmrg4y1T
DCE0Gujn+HU32jeg5BVzGpqGQY422IXoPNs+/44PdhUv3Yhg+ATWrzaXoct4005lnqzB++qC7j8m
RMTEsa95GK+J7yfzjV0iHrrMx6S3SQYNpKUdOej6mDQdWTYMMW5/te9ZTEyCYS2Al7R2NyuDCPvW
6tbAfQXH5heP0DJFkOWh9kGuM/A0B52Xjf08N024ZXPnlvl74yaifdFD6DL8KNdQXhMco6wESZc0
13jtaxYlJBVN8mcrKlk9NBF6jdOyR8ofdjQVu8mGtMDZXhhx3NG8iuZrWXfuwFKpjhJ+YIm1N8F0
bLwjcVxjP/qDN/NYM23fQLvSgmKdXvDX0IKgFM+VF7w1NEiKo2bCNR26SYR/iHvJ8mB7W4eBoRGl
y7DeNOAu3dBAnh0JlRQW24Msx6zxzRpynWFDDOFbaxpHXTrdpL78uW4h5Uc1WxhFyyIAZXC/WD8S
y2ZLj7G/r07cZzz9ey397TGvBJdNzt2Kq32TSHHrDK2fH0OYmdOD3eG3yZo+9n9Gpo/rEzYe0oWL
64KpTUoOJZJLrFnnKjA3XDWN+S7cTZ0QtPNpFk1F4osoJCdyokyv05yh2SPvp6p9DCohHkQ9umxl
s8F3YVakSmM2zsXscNtiUnIiTxD8rKd1+thABL76dSk/RFTRFzfBYv7UBZEVhpVmRPSmKlEub4O7
1+DFMrXVhVeH7sQahzcyTw8FX0mhmsg6joblr5+w+SAz6m6BwdmgSs0zTFj8sCxtm+GE61fhfmfn
5wfPwOSfhd6vg/Xgt7elm6zMBEKwNllXuBFXNd2QQYY7UmNnlEOyfruybOtzpWNkb6KAQZ3Bkm2R
MPYilud5thu4ihXScX6e2Hlq7nnPodt043FB9GClCVOs+6YmB8HO68Le8IBE0d5XM8SrGmbvreEq
zf9GO/jND6sQh+PaSciXIeuID4NdyptgC1WTOQ5LbvwC3c7PthU1BjK9untxmOisR2cuRyvVrjBv
HVrNR4sUzITJu3JWRGVFfSdkm3/3EwUr6yLF9tQXajLnweHBuwi9uWXAxxYJEFNHt085gjp9EAuX
jnTknZMApmWInvlwcU3aeXN/9gaNfjCq9i+VnW/a5yX163pizBTxcHQJj1LA7gPXeExz87HOERdA
U4zXn1h01rdh4qA+0nsN2M9RvcfD5Vt2cYWvuiSu0U5yyAqm9VOGzSV6hpar6c0z0Bepx822zHhy
vYvemhJez0wRuzT3tGmPJW5q/t3q7ZtW2ipK/SrpEjixYmKKDrI8xCS3yOEgpD13IH6N5XD9nsL9
CrTTINnNi8hbyPjJ7Wt+f5o0/EPjM8hMm0pUfxrezF1mtorjrCVHcT+5DtnqtXK851lu3Dhr00w/
eCbs94pc0XSIEUNvKTF7xO+yCayTidTy1qAA/OPELJvxRnYNP2JvSPbH2LOeyskvX7d6SD5ZLTYg
vCgPUDh4BV9EgFB1J9G2Nq/NMr6swpGvp278IbixwZbaqXZ0TT+GLBVlQ2w2nntcb9g+Erc7tsKx
AsBUnTBIRZD4pRYxkZIAwzC1N1HTcaEfW8eCazmF/UkqU8H7VZa83ArGKGhcGIcA/3aS1zmp+h9s
TQdcXuoJDQxc/fGHWzR1nFW8rsURoZ++zxkMqPOCVZxLoqK4SiuuxHS6RdPaWY1A6gGPfD4cvbLH
B1dbDmxYPXe2OPqSVnOaiy2eaeNrhueCeVFHM3Epc8a9JfoW0E4SqrqmQDMhP+jzVmx5d7ch5Hgj
BdnOZ5r127c3snpMHEHsnHykHu3NtOwxLZ697YbEmPxETmL9qnMXs9BaSFIayiR/6KfWPmO8Zv1q
8czpw8aD+ZYvhIhPhqbazZhrpnQEY7mM81+KC6ws4HFGjYoEgLzP5ZUxC88onkr6AOwdv2gn4veD
nCK6a2YtmectHCaZaQyT7nIcq2tvGZR7HMSQX9nBjDFpGGf1s6Oc/TQFfSVE5lP7iHNieE+AlH7S
NKBVb89RS7Zh9tjhM4Uh24Umha5xt37hw5b3leHmB8DaTp7GKKmvBmP0b8rXnN+fY8YP3srjz16G
y5jNvROBhB5l9SIC4Xy747o9Jj2SX2O1PV/xYLnvs221DzThOyRBPUM4pqhcXhjtAzr3MYr9GZq5
+LVGTfA70qhoskVP3R+5jSPD/npNbpQXUl/lZQ6onOoyfmt5Um6XSDu0/XCGVPRBiGLRjmm23Wrj
NpDw2di8MdHabumKjJGl8d7CAma3kfwTDgPdrLWWkZcSSpFPhbUAGyn3ET3mq5jcge/igHNHPRAZ
25LHtWsCkWEwXC8djnzEDjEQbc40SG7F0owr5zLKUbb7PTp2izfN/bHCbklHZH9aGI1A4R5C0dRH
pHUhAbx4ZPFtXKX6ku40vvtWRbM4JKFRHU05kJ7zXWUBB2/NR9iH9hPyY2IVpSJwkAqK/Oe1qkdG
BxsaiROtnO0CGZFHsdCwFJR5BZh42ARLuB6DQJFCqWVJTCTP7bG/kAFE5NQ1a1Fkwhnr7thZtUou
SI95FMxD5dHTiKinM5DpIWd975PIyFefGA71MRomEk10vCxfXvGPkOgQldWkLnUWLZGuY2bt1AwP
j4UaVv92afKuvRiTLcS6A3mH8jKcw1+h409O6jEgEmmMvlhks2olKbq44+U+s+j5tSxziOjIUO8e
mJAzqa9QAmPfw5H5m0RO16aSPNOYSrTw74tluAHOpZyYNFnQ9NM4j1ScSZu/9CjM4r3ye5b3pD0C
+tqWx/xYj4YWHW6wXLka9eeWqPhI27d8wa0xxKdos8rtmrslbWVuYKRJuzo3X5td5T5fkoMaV06D
Kli8RUKQ94kOjjnd3DXdWAbvU7ew3Yl3oy37Q7z4XCBlHpBebBtnB6wMTUjKY8GwgsCZZSIO33bi
MSLiIC9iux1RjgbKVsTiusii1cZZc5qCphpSVxSMp2nSWuWhCZxWnqeVtSWWN1V8QpdBZi0I1cKt
oyAPlca+Nbhp4256vLMCNQ1nLErtbbQw/ztBFXD6bFisvE/bgKPsoPQaLZhUFkfQQiGgTN8Tv96x
DnM40oRrRPjIyGifsrD9bKWR2URxgVyC19SSh0qmpg/nCiVcjeVi6XtHHvaN9e5SxQ0zoKJj0H6s
5pUXur1BRCfulCfEU3mzAC33lq47U8xMT1bICOAqBwmBjazBfsndxJFYfKTklJ2LILhLdsEve3DG
elhaStvzNGqit2uo6+RWA6heaLTFfGu1SZLPijwJXeRovw+zTS3zk+S20TCoCacVvogziIvGV/Pz
0NTa2nU3yUynE2HDlVvaSfFsJ4Oyj1LUBqnSSus5g3XP4G5tHBrWfF6QkW3TGg+HaBn9OksKXkMM
WkVCFoeIWXkaw1nQJZ9j/GZ0KHl+fa8sncPUOKhEuBIO+WFGvAs7XRMUzlDD6/jcOlOTXzFcRF8x
tWwUXjRDVJWXblQW0UXBi7m/y00zVheE6GR76+K7Fxe8/2lLdtR5jESIQ6pL+tJ9l035GoUpAWL+
V7UsHavjjuDXjCpkUveU2UQtWfQYXMR3kZQnyQZee1cwdiWDbhXNcAetkDel07RbdWaLF9OnnMPS
OfIF1j3G6mL0jhumGTQBOlDjsSZ3JA+sigfflW02IkH76/2g9r3yq5IvbdsxEEH8Q3NXb+6sSKjt
sCAFb3ltghi/TAJo2iCz1oXY5ra64uSbuWNMzwhP/pxm1xZghRglniRjOWe38+X92UddEpG56SgG
cZQOCLtmT0/mEop5ZH6scrXnO0a/mJcdzojmJw33UTzl0dBIZm/5bN5mLDldlwpnw3Q4b1w2bxBL
BugRTT0tDN454lc5j0D/eaqbzBBXD07gBPL8SRNmcfbVa13xOtZDt54Grrgj13Q6J0ceqCFh5sv3
n7VrCW2+VoOj0Dp7W39sFh8BE3d4svdDG6rywq186RzdhggT4+StHA4kEpzpiCA+qf7U0Pxf44jN
5yvZT2Q76flhBVn5EbcnePhK3YzetCreqGiqz2otvPW4DdrIc+jtjJr476m6J+fOyVwohMwXfWHb
R0MMYDu4m1uVx0lNEv36sIQSIxRyyEte8MDck2Acw4eBJEP1oKPOGTjbN9meo9obnFNgEKOTqGCA
enC2meBnz16aPnvJ4t1Y8aLXgxKKLARDTdbYZtcbHxiwV79NR+wylZNEk7FqkCSE/DYLmLOm50Cy
pZnukCZE9/bCGihZm0a/x8oZ2dRE5nF2+USFx2Xcxv7Q8RX3x74LKAnLnmfddP76KBw7jwk6V4t/
WN1m4DezxfIJ9jJRt5Lsn53SfuxWHGzkk44jUWKcUb0T98jctuae9oAqUvJ94SWtt95kK3py+vZT
1b7Fy9LnqWUSdSc2dpZOFhfdV8FM9SWZu1WmW8hTm+WYoN4hKdR/VvxqFnIWzO7EH9aAVwSBlCvH
x2SX1i4/Z05Leoh7yoi77FIC102R9iI1cfE+vIOpwem+sd/NhgLFFq+SKmRmO0YIf/jwW+MhicZh
vZrnyVl/jYL7weWaIIHSup2JNoXjyK2xiBdKUQJ0RP3Tqqh1dcuHqUOTtc6LMneNxC/NbKQfJwqp
3ubmjGinK5nohFYrGubAEjxTdQZ1tYwXJDy1uaO7VRVP2HUpLe5HJ+y9uwkp2mwVB936tWSHo5Xq
ZIc6oFdrsaggH+06IdLPfAmhXJBXtflglxNZHK+zoC/GQznaFoV7LgaukSja7e7J6dtgOCI7JGg3
hLUvDkVMv0ie+nW0c/wOvh5WDAulK32LhCXrD1k5l7MArEZgjjdA0oQXTeTlJImHPpRX3AXn7ejX
XOBINGm64me/c4J4PFcAZpzfc7Mm80OD+yG+8Ms88Pllh0X00NX2unxNs59ToY6N5lZ5bQSyoDON
AZsrTDsUAW8eLsglx0UtTaw/mErP5taWIzc7QgGM1dhqYaOAjFXUFgCx2Ld0iULqAcX6H2RIa/6u
3LDWT3XeKpqXws65JZAuDGmMoTWbiNmlUccy/isFdTk9BcVGpn8jclh+usIyZUDiulzCx0gmFN8k
lYVkTEtWyqWH6c/Vj4JHo3/ghYSkYdfoSHngNamO/rabbLxifUZ+tpCwiHEXATTU0Z097g3eCoAW
VhF/u+DqP4SHwbXINvCLay+xfYXDFcQEhlZYxuZ9Q6Nsvmz8T1+yF84LmmQ6PcIMNimpwac8REFX
Sg7XpZLnQtVVeUCWsVmXfi267jBaKrqJpBqdK2AJu6FCxjkeIccXAbKZLl7OsScIoBXACiEMcg/n
FLPk+jhZsWj3lSqjrrxNM0tmJbukhh3qmKpo6GDsQIBgMDitDuprmdBNoj1kD6/sHJSfVsU0k15S
bT3KskefUjm7Y2Olw0TuouaDfdktfXk/u/xJWW4sdUubqDDE+QzbCYalJaw9wRLcd8wji5T2Pyl4
RIo5a2ylaT77uFtepi1hBi6aWMbpbJU4qi0zyY2PNnNzhy4o3wKeLXZrxmChCeAuk3tgelEQ9e3j
+WPwlE8azsXnQ12sHOdYMdN/7TuPnE/czO5DZdizAcSwOh9c0xCvRU39UHdLaXZli5VuKhye477C
Y6W3AGePUu7E3QGTNuG02QBjtgGEncykCE/wNHMbXzxYIsCktui9J8Ek06hwx6850qE6DPZc/1wj
WxXHeIt4zHb15gXrR+Yh31Wsx5UW+4PPBaU/cMkrvxQl4gPtEH46sxrNo0pWYsscahiRZmsK7i1R
wCHT25Jz6lZ8kjOqh0qcJOCwNQ07PH1pY/XmVxvYIXcMFrVuk0igOh/ho7A7JHMq0Y1oJI9jSevv
0PL6q4+ibmh37Ovpvy2RAJXsbdl+90WjvmavEAcWPvbYJgfFjZUHvL7F2DKkLmlE8yoTa2chhInr
N59qeD0MfUG331ireSLVk5TYSlklYgxFvu/gEg4xmW9F5nZJyHXT5fSrL+5ROBC5RMQ3bV0Z69jl
Np7LOQ5dTPLSWi5d4SO+bZJGfAedHQp2YjvGNYEM6K/4XkWdXBkgmodK2iwz86tljC/8cPCPFl0S
5zhy+pVXoyaCUpGGy4kGJEi+Jrt2ubpyNtrMuS3nqSh2+2dfCVud0NIRxUo4lrAZWwWVPrOwrt47
NIyDQvIeksw7nhkeyjB8zI1nv8QkPLdTSwjgp0eGiqeo2ohjN3SaPndAM+0QE5OvBTTBdZw2hm9f
jZLwmMUl/yXhksNQL1fiZs4dEqQau2IWEUn+2Wz4/GiO96wKFXgAOVgbN38afYfMOXQnZ828ERJ6
OiRMQu6oC+Ofcuk1oeq+4Z/M1ZTsaSQWWC+2sA3tA5So8jUZWE/KMJ6FF1vuG4nRmvZwZrsEUciv
rW2dsb2o20sugO4j17foCl9z4R8nvwqWg53LNuLxYjjH/L8iz1WheAozb/DG6m3aevVdDYh6U5ul
pM+I5YP6gU0+lRxce+8C04thGhTHvX5Qckus6zDqvDvFjkmUDgjYXkMkXj+J7dQIvqQ/ipuJr+9m
iKskSo3Otxef2dMu9WPfmKZPJ7992ZOgso1LqTFZNrtwXuSUD3M79b9DLxj2MOcwvQzYLxfW7pr+
4++59L80r///01cTMLz+3yf0Wd/2kCv/6yB+/wf+OYj3/b8YtLPAHHmQKiK2Kf5jEO97f4FvSqBT
IYqBPx//5yCebcu/PALg2I3+BkB6Ozjt31U1FgN80M5/Y51tPoAe9Kx/YRK/S2/+2xwees6+IA4h
weXrC5P/QXwYh4n7VU1kSBZ6DFPbYh1FwRN+0JuwHzyEpKfcsONz9IlKftidTUOWKvWRlWg28qvR
3i7Z2Xprmm5hzFKMe9TO1+VhtruSBPQWsl5h5ra/z6exLbMkQPjX0THvaYnSx0jZ5NBPZGDzl4YA
D+WQp5p3OXbtTd+N7IJQXuJBQ1d4KCJ/uaXeSfbDLpe3jA+3139j70x2G8e2LPorhZozwb6ZiqR6
yZbce0LYYZt93/PrazEy672wnBVGDmpQQD0EkPkiHCmJIu+955y91x4DQ71pWfWQz9e5E6bBHT3w
/EHoFeLhxKSgpyoy5liJXoTKi+hpNzZ774GA7ewH0hUS33757q//VDD8Sg7+icj4VdjA5QSnY/L9
0SZCf3FheQ6sVMKdB8Qm1BLpdsrbaosjO4nsMu7NE14o6a1hRIDXS504xzT9TKLwmPVYUho/jCRP
fiA8ou/nNXR6U4/mCs3K8KbCidc7eaZ224hwRIU5BrTM37/5zy54bk7ARtqMKZANCRaofMENYPZO
B2DMtAXcj8LtLc1bZfI4IO8JTbdkb/jGBC999qV/fcELhIBC/iPmqwRd16ysiphppB7ygnx2cZ1G
lfhdg8OFOphbDtZLIcj2yZQck0TeVt74wGzSpeNKfPt3MHGEMxdPhaaCYyHFQEErYyo8tb/61mX8
wj03vEaMG2eOyUvzLYoI7x9hGv789LAsDU1XuOxoxT6/SiHUZW0Y2KBCWnf7qprjvhVUjL//UpW/
ucgEUIiWqOqGKmrKxSOuKPEEoAHFgBGZVNhhrsI8xDPl7+hoevdBizNhbqGMD6JeifeVpgsI7nVx
RkJO5Ucgoh8LeQWF/jNdaOQWE2d0XJbvkgzumbvTk1z03LSiELaXznzK7sBGkR/vKYfW8ttrSRlS
+oKJX9x0yKcfS7zC21FLMW9oXuL6Iel6izJr+5oM1Dqr7UxKNoPY4cuUomHaKJlCHuLP6/L/+9V/
zpjZ3+xXL8X7f9y/V2/vn7Ys/s6fW5Ygy3+weBmIx8Cj6MSpsgz8Fa8moxEjtgB99MysA8D0L/GY
ZKArQ0vFLge8DKEY29lfW5akEtemyHBqIK2w32nSP9qxLpgS/H0TNhJHYORtBmjRC5iKn6L90Bgw
MRESNLTGdNYXHnPgJxrz6raLJ+W5GEdftpNKkd0iKDm3W7GigAI10xewsVtSP3VQQEKOBCpKapz5
pH5e6UWjvqhmLu9aWvTFwgx7k81uwpIDAGQ0Hz1LIjuZmFX6kWOePiDAhyFA3BMHTU5t9CuVdSVZ
wkNb5lSYUT6uArQsr1AEhBfsV4rHU9e7KpInW9MRXiZJN24M0QTwTdPr7pcv9e82ovk6/HsjIiAR
bL1qckSwQORJMJY+ry45LcsyzpQPDY/+nSKi+KmTcuhXWlt5tuonzPwpXIO1r2VluAj09oc2WlaP
E9+QcsbC/nCDC1YSOXvL3b2ox+m4qDqmgwj4AaLmBfHdgkjR0FSVz6pN8qObxer0DZn7Mlri5+eY
aa7ID2UMYvrlHtHVvqH1+QdrRnAm4+49gDGwwkwMOkAXNBrx+VtVDKptUA2s/C7Qz1Y6jFTutYBw
YR5xNb706iVeR9Y5VDJ65/uOuI+N6QfVLs469RqUUrTxpTz8hvH4eUP9+R1YEtA1mfOAiDNgPn39
wj9hQJQoteV/ZOzj+4zk3T3a68Ymo0ne44z4jsgjzUv55+8cdhicN75TvlXjEgw69RhGOHK+t0ry
KMTaXZBMkqshLV43eZbsvL5HH5CHCBgYXGFJSpe/v+mULw/nDJjTgTQTRURYlHnxZaW46KtmyN9p
oaJwQ5mFCwdcS/mWeziHpsQr6YvW3UYXGi10SyRsSKVk+j9TqI0vvVQGnZtWqblPBvlKywwGsS3t
qOfO6xKXVEED6orYME6cUiHcdaasZy7DauEeIbjb6WKsMXqBOblgTHGmrhLaNVpQ/yEjJ/UseKYf
Y6Ywi2/g9vLnUzTfM8GRJtBmSLowIukyfP6eQY5gcgqaH0pXYX3JZX3cjtT6j9VQMhedxDBf5iRb
sZcOcrdQvQFjOTtwfUzMRL8JdECmBADXXLIYWeexbbIIK9JYtA9oGJtjoDOuXg6aedLNWrsfgqE/
8lsV4phSxSDe5pusCKqDpOXh7WCaJwO42+b3X+2XW9kiaIw6gYdQlvQv7EIejhxZofZalICK2LQn
F1IiJgVfQrrJ2PQbYpEynzU/3cq8Hr8kFjBpvp3nO+2XR2f20sgKvdC2sYZHzfM1d4zD2MmSJo02
bWrJL0psGetOmHYILYsRPl99nqX4FQU56xEUChxhtCmgdluZvq6lDF80EgBhlaSWsUFER4w80Lim
RY5Ah5TRE3HrZtndkkYk065v/P5WGiCNa7F5FmFEqAtsqHRmYDIwzLSqraWE7QcPvnSl6R3sqKji
lPX7y/71zkIEpJKBRDEo6l847jSq1GFIpx89cj0n9oGFjFwsRktVsCsWc9+bZfn3L/k3V54wKpFd
HMSuKF4eflGmoUQshh9iUpkbK54nRInhOxqNt+/O/1+WCx4X1ke+4bnSBdX3+Utml04FDts/6LQ/
6hVRdoz86+RJyjwkRFYe27rf02VGyI5AzDSS5xDpwmFU9X745q3In4/88yP8814TNRl8MaLfi7fC
lMIwEQTCXRrEp3iccJS2aF2vZTKgejosBX6RYBhxl3i9qCCm9oXHIKv7RznSYztL+vIKQwTGSEls
J27QIXvXzNlRiMSkQyrXeQizy6KqF2SIkK7uhQrUGyVAQip7ns5Lpoiif/9Nql8fWgB3PLDkslDI
cNt+vr7IpU1MLPpLggYXvADTrDexria74im/6kawVowwQQKwk5qkGPPgvJNXYC1wHKqmQ1OXsrWS
QDbNc/HjlA+NK4VBaDpaJmUvfeiPH6PesSDIwoSkNZjkG7VmdBf7o/o4DUp3X+aefMUyTBBcJK1j
rwxPccBweGGMZjcXI8hVF/SKaV5WXp6t5bEdnzB7kvugjsmdiF1mp2uINWhvtXspYQpKUzoaiNTW
CLJe+FjOT+BhaIrCHBA2WLq+5UHLX29TRVIMgwKK8EOomBdHKaVDLEkqyEuFVOBJpU+S2VKgUqyI
AYbeRY2BxnAka0h3iHqGjREMgh1PUbKN0sqPnBmBC3Q18WyUow/YI7VzGVb1uY7Bt2ALmpWug6+3
O2vwwSIJTZ2fft4I/1/r/KdOaf4/1zpOnoZZ+OPl10pn/ht/VTq69AfIapESh9EpNcu8b/9V6fBH
KqdOlkARZaBC9M+/Sx2CpBUO14T1kQsBcIHb5b9LHe0PenOsJSBp53An3fonpY5ysfhrFkQ9TrxU
Vbqpa3hyPj++eA8h9YXYuWTC1ZcThjYYUyp7E9HlQ2inLeP7hVEEIyCpZMysReAntaNJOODLGEnc
om9E850Ugy00F2GeIyCTygYZ0JOudxyE5exDzgX8DFZcDMWC7nPFrMLq9QUEznoX6sKIYB5n7B6/
SbuPzG58KHLGWW6gdum93kryHRjQdtXm8bS1ynDYeUORM5kuGDzYyPQ1dwimYyE1Zbv8X7un/896
w3Ba/e72Xr+ETfjrvf3z5/+6uQ3pD0p0i8DWed2aQxb+urUNlVubdg3lM7cWESpQsv+ygMniH9zx
xCbIInUjp69fbm3zD/rNBhEq5A1IP7sC/6DvfAHiJmNRsfB5YjLDg8Y/5jPIL6e7yawUgemjQTxw
17O3E0S9CmPT2uRo9z28k1Z+MLpOeB9YJK/QpLKM/nKl/qY+vjjl/PUOOHmo/CsF2sWzJUfAJaqy
MlwfYdyyKhUypoIMEU7sfRPVe3Gy+PlKOkkUlIHQjllTPn9WrSS4KxV7HaYDj7JYTJoTZEn6zef5
ekW5phpNRU2CqEz19/lVAjMRcxmNlSt0sXhV5aNY2yVndkxsYiOSQ8geuWbqLRz1odUeuiFHafX7
Szpfsl+O7Hw2jegfGUarLCuwqi+2ScvIUK5FssqEt6zdQq/1QzJyaBySOl0NugYjQvS+IxPDbv/y
spxSObwxXeGozVv4/MktFHFlIlaaK2ZA3xZ5EAbiRvjJCpmQg1guSJbK3yAhAJgQWGUGAFHEuYzH
Ps6vELerd8Ukou3s4kTbZ4VOP1rs9PIlhrLhL5Lcx07P0V7ZldJUIfWMKEQXw5Qx1LSUicFlGHjM
/sYxgyjFO5WaFYwu9VY083Q2CQ8yo0IjCtW3KIB0j9dXyPolxjnvLlDC6JEvKzobiaK+mnEZd8tR
lKxmnUYScAK9tPQzUs/weTIGTT81WpCkd2o8wHOwtLGM1mYr6E++NnrqUUlgX9zFHJxWah5N3dLM
Ykm2JZpNnFWatHsgHTvMXNzBVnH0GKTe+AweaxAQRnQ36VM7A1wSVYXaGOCFyitVn1ACeO2Ljr39
h+JroiMCaVWgW4bIH73B0jt7oiTXgbbMA0lV6oyD2aKUdKnpYMihZaQ4hN+izfLqBPUd/g+Pbhx0
gdzBE03HuGuGlswUhAfFgkCsEu0I5KZNVnF8dfU0Ba5AiZguKQEqyVHbEQkMeXva0QxCssQLH/+E
hN0TyV0ymXujR/puY1Mzf6TJANmLfmaVEu0jqc5kSdGKiRewTXyUaEh1HpR21SfFu8B+fAOtlgMp
qvregsyZph+lFc5ROOPA+ZbL2V1nVffKnHwsMYTkKnA6E7XuQjWH8ocH7s4GUCnNIFeCV0Fmhyfi
qhAW1rr1iO4heO+rEFaQAuyNosCclMdE6cpVAS91hcvb3KU0OSCHC5b6BHQhuZZLBbVWWMvqNmst
g/1+UOTDMFgmg4lJsk4drfnK0cOB07A0+IBr4zxMnVwmz9drxlJHECeicO5MtT8OUtCWtkp1IiGd
b5mPa7IQ3FPcBKcCip5Atl5htWufdKPQxtiDiCMyh+g+7bho+NBAV+jbtiX0HGlvqWbbQY28aW/F
A3k+BWq1c2hYZWsHaBMjO69jeGkD6YKYd0wNY4eXERIytbDIkDjmer5W+8R/5Xiiq4vMSiLkqV5h
4tXp6NQxq45+FEYeg7RqJjF1C61rcltOdUG5ms0BGG8yLF9ujIXiGKlZg0kLV86ZIiJ/MptJ/uE3
+SwUKgXvhILPvMJyhEBWItHrrvzp90M+Ub8baHGurVBUcWYldXQaQwn5SuRRAjsyuTb10tQE7R6L
UvqMzy37sLIGxIWFxeEZQab3KvnibC20pEACkJvphHaocSquC4Zt3lWHlUBc0N0kolI0/La1Iwj0
EkpKKSHhSRx6hEHYjVQ8hZF1rcPdahx6GdKDlxIGZktZy1zVT7U8tWdWDdzHSJmhjY3UOjEcHv69
FMTBCWSCtRYKx0r8sGJeIGbvOcPaIPimJ0C4NGy6pMlegAEO2UKmEIuWkCAHnYVMkJVl3skwP9rI
rBAZmaiXHa+tRhSuWU1IK6TfxL9SijqqAdBC4HB0s+jTVdspRYBuiTAP4C9sRKupwE2FDNkK8WnQ
1KsXaLoClgExlFlcOnN4GdpKMJw4Nwq465wZIewaigBv2FJ9n2FjpZDz2fVisFVhgmh20UdQJHts
BC+mr6bXTFYZF3slAoiFAgT0CpAZ8tYEz8EPC/qRuuRxa58SHxNwKWiQxXIOAWglNKNGtyeSKWvX
USH5DiVCZdq0+BVC2qsqtqBVZNptmqMDJChPiSon080u3/Ztw505xJV+19IGjBaAzkykX3odS+vf
b6UXhbtG+4X2F/MNWm2U2j/H9r+cj0xUMlGLO8UVylY74XLMJU/bkjhTnFWDa/XPXw1gPJ0mnQMZ
p8LPO+iU91M+x5C7YZIL172cTk4PwgVFdaIeMPa9//7lLmbkdEnnksskKkcHDMBR5eL16H9MFUuI
6kKgbU8BEuYARGlrDLaIn6RdaBH5S3Yf4JllxjCK2Z3cmMTuNB03vttYABKdEoom4uKyVg8i+Auo
xL7ieyCYsrE/KAwFqIESoZ6DaP2wecfEHhjftFcu2+18DlHX0W9IhKiBjp8lHL+eYhmezVwV33TJ
5BR8W62JonhVg65mIwJ0re84Kw3ypoxSsXYGidbLYpxkQYP4NOtYf17V/40a//9uPTTHIf7P5f7h
paqDlyT5j02dvGRv9afSaP6rf5ZGsC3+AGrJ7JCwss90DF38w1L5TimBqE54JP5VGjHFRJJD7TNH
T+oWEo9/Vf1ofFjWKKeomDh+Uqn/k6r/86NPscaTP4clklbCa2lzCfbrTdXTzEp7MUzP1SBWQKVY
fUXzpuvR6ARDaa5+uUB/UwZ9bjH8+Wr0N6xZBkRu3c8O4i8LjR75mCOEIj2DqoyX6Ume/KteiRa5
0hxyBWMTk4Twm8Xtb16TRB19FiWwwFni/Oe/vGYaeexT6RCfu9G4GjDQrIdm4AgUumKXG6tQjneh
Jf2jNe7nB1XpZWt0eWQSbi4va6cD7cilJDnLkzatu8bc4Jp8YBffJaH+XcgsvXI+w79rIV5uHvnJ
Oi84X1fKoc+fkfI7M6NEZBZ5pXEO1xwlBJr0JhLDN9AxjN5CbHNZ9giTRIqYKh/N5krJ1vhdmc6C
S5UbGw26BZ/Ec9rgzfTfzPxuKB+C9lrsNk33oagbYrzbBpn1MoFcXV/pwY7TRMkqDp8twMa7Muun
CRdD5uMpqGz5tq02NQO0fXTKA7hrb2N+q3Y3QXaEoD0ZT7rAxg2HbuVpZ/bCQj6J6tlkn6ulWWIs
o70+NaKwigOnNdbhapDXgh84gmnYytn0NsrK2ALxhm+7yI0r63560QMn1WYw+jZ8Uh/iV+hwsXA9
aT8SIT2EOtEE4aLMr/saOHX6Dq9pNG8086WMPCwJJHUWJ7l8LaPYqbFOFvJ7hype8zgoLvx2WSub
Ls9ApWIhKx+96eRlnCmXNM0WWosTFli+MD4aERoS5YFpYTVsdZ1WNwwVS9qJxRbJdH2dhSQRLNCB
UebhyVlyL/iFU8U71XOMHtwlwKqVj0Q730Cb//3Dd7GB/HmXIIowYOeTPYKg4vNdUkYI5tKeCg9Q
eWnrOidAtQY0PM7OgMrz1KVZh8o+65nQ08C7zRv1O3nQl+WGh0Fk0dEltiu8PxcP42hA6o45fZ8b
86UZcdY3fT3ZekFJRYkvf9Ol+LtXo9fKskY/hIdQ+fyBgUY0LYmw+jlprTsv4Nho6Dj7sy7ag9Vq
vnm1LwsNskrShEC0kDLFgjq/m18WGsiNndAqQ3I7zCpZbNUO/NU7o/A2TU+v3grvxiqLvjsVfG6D
8KXyqgCO6BnD5ECkctHbGvG/QdM04ltYzE8cIWdW3Z0FApgRFhFUUkSqRhXog1ujW5sBYn5bBLcg
0056n5mgXIh2SJs4dwfyofUhOv/+pjPma/xpabJUOoIq5342QuIaL77xEC8ghHzfusmKgwFVc7KR
djXmWpMdi4kocRrimvBvaTlsSIssMC0ai6BwYQJwE9LgaOECL9SbBjakHS3TQ7WTtuVG2xqraVy0
uHdK2zroFMaBzQ8SP8Dfk3oHXTUIP6R9CPK3+hJdCQUeLqw3YV9v87VGSMSxfgXRtJV31XOy9ZfB
ynNLVwbOAUobT2LkeGft6fdX4+dC/PVqEFIDAYYT6eUG6BeEMY9lbN2Yd4CMlB9+aUdwDngEiAhQ
be+DJI87FPPydbLjQqByheUMgx5/HwHQ1T0cQ1o65U1x6HfRe/7K56Dx3n13V/0U4v7ufV50uSpf
7PupC6ybaFPscdv3+Js21TLf5WthnbGMfqDaUR7j47T0Tt2jdJXtx23r0uuCSiKvvMD2DngSqOxt
+axslJymzzLM11brMrSkCZMEDsiaKd5Hqm0Odxh4sOxihiWCBQwHO1gH28Il0sRYGztv019Lp+E8
CqC0F3g5ewA6CBkDp2xXib5Qpit12BGlUXsHK78evRcxf2qaMxWigi/2MTniRFiq62IVnYpDfiXH
dn5THaKVsPz99zvrzr7c7ZqqkL+FOINU14vjFP0vK/WCzrwJ78WtdCVtpqtoXx/To7XQ1sKDeg8v
7IR9AOorjE+k8VqDz9furCVkkIhkked0cJOMBCO7HjZVf11VK5IrKTURL/L3kmrVmq4RLidtFZRu
Vjhmb4ct8fIrKKMe1XRm48aQArveRzsNBcMz+45hutgyyoKHbpk8lzfCtt2YD9Gz/iAdumO6FK7Z
eBQifk6kuaTmomfxuGkxhqs3VrcJNIfnoczXiuoI+VKIVv3kWB2KDBdTOdyP6Bul6k+x2OXdhySW
oQHXUiPe+PNKOiIflRHqmDfewTuE9+1W2QR3sIqdZA+NUxyAvC/yfBnUNrNR4KHpQd+0S4hMu3AF
pOGUbwZXXqpLop7lh7FZJId8/fsvmoHsxTeN7nqedrCkoV2USRb8/B4LUGDl5JXjKTFXYbrKpS0g
Y7Na6jyPPgYgZdgRFLWAhZz6G9/fFuEmMU56d4qyjWht9X5XF0+qdWc227p2Df+gjbaoOKO3jhhl
/SjMpY81JN82H+NV4DlCtVBOYMkrOjvY4d7I1bRe/OviQ9Zh4d/546NZXUmDy59TzCZkOAYwdW3S
jTTDZuaRS0vcq6F8M+VOXZICvM2jo5K6JFZ74SoJljjvGyPjbAP4k8fOUq6SfNuJd0YqwZs5TvGh
KFdBNC+ynP7CyKBNcwQaa9PXcuTsTleOFr0M2qvtO28eCoshutHZJKPgdUY06Ddxu4vkZR6fOmGl
j68jZ0UdGPVUOy2q89JQ4EbOlDMLUSAfkTejotOlOUSCqO2lABu4BprNLZoFWF2iaT1b3DRHR5LZ
0wmrjH06nA08cu2hNrFimvehcSsTKpmCOrD6b45Tl4cLtP8YWeZHfR6EUJF/vgG8VK71aQrEc6Y2
OLGGaOPpI/QUT67BXxjf7BxfXg0xK3NZhceCmQ4C7s+vJqaRqudhXJ1903yrK45uSoyDUywNmhmF
/I0M8icQ8dcnED4QcEbFpNkgEyx+qUFoQlGv0Xb7NxDMy0UrlZODP/KHoqvzOX8bRPQuQ2PDPE3Z
+2XpxL3vqJNfra2CZN9c8b652H/zhhRqKQpVjlZMwRXK618PVwJkoFAMBvEsmd5Dhd8Uh+BEloq+
95U55ML3Vo3CpiqkJysWjmFpnDQ9T6lGxJMBk/sfFrJzjijfAoHoTL8oxi9OlqxNOMVFeTp7Vb9S
cUIh0ACwUZZLa5IEZ0qxbHOJtW9Oe5/HiKaI5s9EK03GHQUtboGLOm8IlcbAxSWe27CoXTGuRdzw
fm2DT1Tc369wl6dZ+mYcUjilGMx/wFBd3N7QGdTAJ2Tj3JSNsMg9AA9GTRANXVozflaUSHdiSf1m
/+SozPf4+cZjeDlnf/I5edlLHfFQyYWCU08+x/E2N23Ud4H6ZiUKEO8jbjw1WrfW0fBfMuhDSmct
ImA9ing0xQMYtUWRP2nlrdqcveI+E7HV77LhZizux/q1bLhLhpuZ4tS8hvpOBWBgrONsF09rc1xn
5WGc1nCnJdWd0TUSMyxiyuzHFEBX2tnRxijX6JpY/KjwzKupcsNpDYNxKE4G2lLvOmsPmr5OxSfy
nNiDyXWe1up4iIWPnJoDT6INuxktxdJg61Ufdf/cWmcjvy8NKqG1wRsxrwR/KSs/kvxeG918ONY+
mKk1e1xnnBIRdsWuSkkD/7CMiPPAniBFE+JlkTpCwpSpo9u+ZeWfBBdZuBndydNRDs5U2IbueHwm
5gGxsJXVd6+FU/Ui5cdMOYXlbUJ5qzfbSFpBK3RQiUdcK7jpYuUYwj5sWqcgIa4yPUfRDmO+xGCe
CzatcUnimmrP0CPQRZNxuEokQgYXeX3KRoqdNaKMXNuQryirG+pn3bjt2tuAH8UDZlfKDf3Swbxv
raWkuADW6FGEHoXzvFbXBaF4u177RiL9ZdfmWCarqGXoBSPx1i527RKcH/puTz2DPoagP+opiijQ
njTe0TdqQgXLqPiuc/vlNA3ilvEjw2oWUl728qwQkHzWAglFI6y/QUPGX2bnkysiQDTzXVx+1MIR
p5uKyKb1T0qz9ZWtl60k76CW901KOBrEtCc65IlxSAeYLMcQJnesnTDrltpplJ492sG4Z+kncGis
thi+kB5XmF6iaxykDs5dyLfbMl92ltNtZWOfLVLljlPddA1OTrdOVte6YrDoFUfzacQDYnREwa7N
7dQhuBW3mbgd6nc/W6qa2yRu/uZhcuPaiVtGgvHhiL+g6q+C6DHHi6bhfi9xw0vtflJPTNQWBgHT
ytYHmV5dJcoSKlAWfqeKnjusF0uHMSsSdAxxoknH76JmgYkOszRT5HOobGNs+VBJ98lGu/ZcaCof
HQCeAzlE1aOKeq6FRIWJHxTUDKA/idN2QEe0TClJB+NQBPtEfZ3/z4y/BwHq4YXvHHCUE4wMgOfk
V3FivxmP+bSNjEOQHa4gw0qxzXCAU7MKTiBaKOP70DEtVB5bk0uQ8499PmxSqVgqyKGSZyt8GaOD
Rc/HsoHMjOFNMGPs1sIrwqn6YAiO5O/8jnnQvTfedXi1TB9m0/jiE1FUQOSvD+q0EvSrgqEU5wAR
MkDazwlhV+P4YrZ7GKkUTGchxJbY7jsnL3EnIC6mZ5dDrNxmpkzmneNriw5sv74KwEn4t7WWu177
CsjGiUABaNUtQTrzJRupB9t4LbINVIc5GDCihseu7eM2JNzQcMZ7ad/Kh1JZyf1CF49qeCapEjb+
dZ/YBaMWUzgkjF798goYrBf1Tgh4o3pTWNuCAwGDJI10wA3QRVTXSM8l31vHPuV4cQUp4kWLyRdq
X/NB27dNuIFFumAOviiG10hyUuNdxLVV4qWpp2Ap5asM9etULo3mB6x9I/VY15eKkc+lkFetGI24
OgluHeoKQb1Ni603bobYKVr6em17DdUGn+Brkbxpyi0Bip0jDCstXuE7qZI12aW+yV7AMX+Zm4s7
vsxV9nwvvwrFMphWKRBS0YnOwl0rOtIb0ZImxUu5JCzUysE5uNVwiIMV+0F3ao4g/00IQDzlDhtN
sgo2Y7T0jFVOXmieumW8HROnuGsgptsUcMlicgeVjWeh+BvR2RfJqrc1H1Ww69eHsHUDol/WllO7
rA/BE6C5/NnfWcv8GL8I1yUpooRenAe33fRrBKD1VUsvVd+Q1Bmcg2fAvoOwENflDVTn7kQId0nm
8qbYRQ/qQmQEfqpUR33Ivqn5pK8HXCSvsk5vUjRkKuiLPlHOWT4l8wKCRBVBKAaGwBy9sykQgwWO
RnJUJGJlxEzmAaWv5ZMtYuXWLtFp7AD1OAaqdEdkyx7WwDd7xiwk+nQkoX+ICWyWqGnIyOSLo6dV
ViTNeu1wxgnb2r5Gphs2nvCfnij56PNcz8DJ8nMw+vmAq0CJwm8/imfCgug+a+29GIjXqthR5E8v
jThd95H1zZopmfOB8eKzYXADzI4yANWxfnGgVHRDADU8SueUAKUJuYCDjIBGFJP01F+WmUP/e1Bc
XVqjA4hI8OI+ne4T1li68MXGfJdC55Xlh1BUWhZtsjMkspNzYhCfjLK0h+4YaqwZuzF4b/XrqX+X
0keknmLy2rXXZXSdR6RIfkzm0oSCTKhJZaM5IT+HSUMcOXOGTb2Q6MIvjHLJPRAFy2wkdY4kGjfn
JBVtw2pDzCheZZmQsdDmiemBtuJUCJwg2SIul5eara7lHQ2NNQeRU+1STNr0Cx1aVytpOdql2y1r
1z8Crn7OP7y7+KN4zF3NyXfMUfg5pkZLhEFu9xQ/QFF9KnfSRn4eTwL/1K57zw5FYC+MUaCwOPzK
/PUkLePp3AnrMdsoxn7oTxngmDUBul38Y0wPg7wTO0BOBzG6avqNQJ6txPQrLNaddhOVezF/TJ2s
3POAT2gryq0U74hrFPxNEq4zZWnFK/RQbNhw9ERwpbBMzggPnmIUTU8jbe6cOLYFwzxBZQlcwFIy
nsLX3xcIFLpfbx7DZJIvzx2Qr9XI2DB0N5N2OoOdU8r1oK+jaK+qS2lYehbxb0t+n1BSOdwwggMC
YXNjq89WiS/G7YrbzHht8yO9eHM6YA2gy6hKK5C7ReAG01IDQ0n5Fi18uBPn5El4LFI7P9Y2h2s6
BITl3DSe20tOlLrylXczPkJBisdlni+0k/rY3UsfwTm7J8hQOfn7Ys0b2pYHsqH4D8C4Qu5RLfK9
d9UuDZf3uMnuixftvltBncsAR9nxDcv9B4lUBjcc0FHCVSWnRRvFG1wHV0TvwHx/yWrHWOsbbECV
dKtf6ctiGzxnuY17J3HrTfNBJ5CNU1rUT9oh5q0dlIPmWrbgpqt4pTv10t/rCzYTW1xWLhWM8BLR
oOGBimzlmV6LeOPtvVsRwCHX7k18kzf+ihBBNGpmtCgPyESOyrpb62/ITDo3X8qv8kO0Q26onTJa
n7dlv+CJAyVeuNHkEGnbj1scPfDfpmwtMrPq3grjNHabUbkJimmlDXsrWCK54c9ClRS8BXloxll8
yh7ig/7UYrDjKzmkdyUMlJLms8svglp0YQ3Bd5BsuFrAj4Gslrnd83L92qp3HbFx3SHvRbp1jxAS
ASMYrO+v3dpYoWlBVx6HIEtXoeJ0p7ixpbv+TXvvDnLDFAOxEuygBbGiU+zSQRK6daXbYMm8blnE
q1pbyc0xTg4ipE3V4Ydx8mTqInhHApRBkInsIXII5YX/jaoFhegMvQUmJy09ZSNJSzPfBv0ppsXq
r/X2Qw05T90ojIi7dViuUHzkHnFjVz2lCXKQxuE3W2MBjzvPHQim7JYTt4tn09hmiNgztWB8xyRy
8fvn7WsLRMcIIMl0m2SVI+6l8pQUv9Q0yJk4p61BeE3PE+6FAxi3jnlHEBvbJj5L1V6X2+ssd00t
lR2B/9mpiJhRUOJvduwvGzZvh20Dt6+MqJuB1+cNq1KqIe9x85+lR6DXoytqBRPWnLHGYH6zTzHq
+7LUgIngZECSCKO8L90IMfGULpaK6Tw46Rrk13HY9/eyGy0tt7+eEV/lYpLsNNi2wy2om0p2JVrE
d/K1ejsCE7umSx5111FsR3TMsQNVVMLLEOtRhlBzBVfX/DHdjeLC1l7mREttoTc2NusEzai5rLm3
r2XDTZurBIhGB3533qDayB1yBxQk8xrxOvqYH/Srkaj7tRLd+upx7FyF5fl6vC528lO19jfpvnGn
rb8iKOQcrwS32Y3XqhOv6K0+8HNXLO/3GJ32xVFe9qxLylFVAPkdDW5Jz6kjl4xsr/ov9s5kOW5k
zdKv0lZ7pGF0wM26ehGIgcEIjkGKlDYwUSIxz47x6esDM/uWSGaKfRe9q7RreVMjIgCHD/9/znfO
p3in0otZXY/pRW7zOdb29Zj4VHxJh2Q6DCzaXxvNvcEiXgEcd3k2/nCt3S9z44V+zccPv5Vsw+/1
a/pr+qP1ojFHZgfqxIRdBl+RS9KH4UDEHCOurVuIfOvSR2u4nY/sb7f2ivV2TeTwC7o7Xa60++JJ
LhBbn8+b3g+8d96qfuZGL1PN2XwuHqNbOBvxXXnHUUg7r26A7EbPPRhQwsd+yutBQ8vrAzLj59un
nkmLVhLwbnPVvZSb4qK+ih8pm5x7l925PBO3yTOps4fhvDlmd86P6dy8SJ8kHndmrGuKwvy/Np4n
95ZFWxkJL0folTIOjrW8qrM4Zv1NGxy89nKQazJ7y/OsP5vG49jfdOo6ti9CexsTlSXWmrWuDJTA
TDpMD+tM28l2J601Tl/iXuIIvLq/qL4qX3yjYC1aJu51DmciYbSs0gdZrBZlgbYSm0ldV92FaZ5N
3dacbk2bYA4/ItGO710cte4iU1caGtPUuZDxlyo8DzDvfVLX/Zt3lk4FIiQLNAJ6sneNFa/DphGM
ar6d57y60ghxOfS5gbK6H+1NrZzp354j8DoAd3GpfWBMf9+cTkoxJWj70tuAgjIgVI8Zs6nPSz39
OXnQIT+ZIT9UACjusOfAFGUsNJz3CjmZVFbfEZV2myyU2HnKn0hg7a7BaUPqVj8wPAcxkbAhStSN
RPiAda4gmrZgSRUsVwre3YrVSsiFa9rHuOVkB6AsbH/8/oO+fwzceapBS3Vdh4Fjmsts94tSoB4J
21FEfd0C4ypp7XQMUwHMjsOOPw9mt//95V6N/7/u8pfrgZWhJ7nIINzXU8Av10srmc9ovuNbL56H
A9Cd40jAOvG6UbuO4/kHiMt6MyVWvJkWBCBpc+6W0nDhl3bWHPqGMyPfp8FhbwdnQpLnWzqVe8Sm
+ckaJz/cGfy5uNnQvBkm98Z5d2daUiWDFBDMyfzWcT0DdOkqu9Ou7J1zCnbeOfnuN/RLo1N4Xj5b
D0z1NEXjb1nqL6wZe9XEW5Fc2+U2ZwO2sLE3RneZU3CJt1q8TVMkvTBA1yalH6DUgXXq7Eu7P5O3
eXIIjQNOYKc+sMurMz+BWDHRcNpKUjjmjeP1qyjbG2oLYymQW1qf4Cs0G6buRWFSvL3RgtuB7X6y
iesNNQE2ItOB/7S0VfxUbqYbCIG1uyImkVmCSkZvUSLxY7ZL7OVYjx4Usx8aK9KgCGFN1g2bwEWI
/MktfhW9vBkM3GJ3GXv0EYAB2e/mgBTjH+XXTD/NVXMsujxdW3g9/CxioQQCiHO2FN9RgxPEk7K7
IvoB+N1LItNyT1Pk+vdD8/0bCz4C2bnuegxtwr7eW7I5CkeCV7Y4mfglFkPhlW0T+RbEPwyTuKzi
furLs2QY5SdTxfs68Ot1EQUzOdlgPl6PNr+8EfAqcykQt596SWawgairGgnciUWwyk2YpcIV7ScN
lY9Dm9aVgThvMbsJYtHevvSabajWsOr8RDZuv2ncw2QJQt5BD6ySPN3+/r7+zcWWFwm3GUAWj2/7
9mJjODox/Gjua1I/xlHBBtvynkuju58yHAq/v9j7zRl/PUWERUGOwpVl5d1O0KrhvehWOJyCOaXk
VrTstU1aNr+/yuti8XbgLp4vMCOME2Sxr/K2X55ZYltja9SiP3kXFN0ova7Gu4X3BkeOrHuSREzQ
0xSez7zs2mnXIUm17HcWO8F9F8ONOyTRrSavqvFQObgtdqUkJTTbIns3MZOoTTeuh/rSau6qdp2R
8NjuRm0t7bMWkn28dYKDMjYuB0V5AMxIcG0zn5E3L0kIaNbGywJgJzqYrZKCI7CO7/I748uiMRcb
CIzVJXsvfj37kvYrvVzV0cYgc4bdZ+93yi9pGWaXpbVR8dmYXxJ9DsiDQzzMNU8D3b5v6i3JHKG7
Sw4qP9ODXTrs+guCvj+5ye+7fjzKRS9nIT5GC4ZS7+24sUnZiOJM74Amg50V/RU9vtUsCVvqVfPY
OeVVRDn/9w/2gy5xYQ/iETEYRstgfd38//JgCzcaMB8I/URPckmuADaeu9HGchy0XX1rk2y1kFn6
8QwEPW6Nsvqsvfzxa7scqywk2riucGIvr9Mvn0AP5zAanLE4EaLyJYvz2AedDBWiLuqNSkxznZQv
nQsy+/ff/ONbyhSMHhMvjoX4erHf/nrZtpvSJu6r5jQRoHSuvJ2GFs+JHD83Qu2T+uLf3GWPPQC2
RWEirUFn9vZimtLJpW1KLjZ4p1o3ztoiS2gJvETDdakVFattl/kzHoJ9VpWfbAT/5uooTy3XZPvB
1ozkx7dXL1nvoyKempNW6JKexbzui/DC6nBpOXF8MR2HOkloAoZf6Mw9/ru3GW8LTCoTjpjOefXd
tU2bVHciIJtTm7cHEJSca3TJfNEJkvXaT+cpvsnbaYqrURYjz2JR9b8vZMsBc+hEFtMJaYU6o5A1
qP0I63DVmeILEeQR5h/SDg0r9T4ZTq8O/TeXNhEFLM5UCrmoUizz7U2O+DauVtEBy/MJkVuj30Xo
oYvu1CntQHIkbzGpehejIgYESJlHlFLtQaDfC/Ilzowq07cY37buYItTS5/994/h9T6/+3gOjENW
exr7QCvfNeiSCuRjI0L9dqpJVAnH6SXq63YryqpdmSndfTYDLtJ1Wpk4/JiZFYfoOnpQMRgjx87t
rfK6cpMLtnuVdWuSL75pchRvVfLJR/3wYiJXlWzOiRK1AOK8/6R9MQ9iLER1khX67bmlYyKr2vAD
M/0R1SjKfn9nPiygiyYbYzoD1MDcY76bB2TbwQsK3fJEXoqFpBzdCobT7JN30Fl2dm/vv2cjoaFu
QyMAJe67yX1wGqtszSw+1YjV4hVUo6+WMd620byP6rg8Chu1GgG/NIHtugKEwueQWmZdjJ24CvRQ
XpeBTLfBjLxndJ3znpC/y8qJrUNqUFMQ8yPhPrR2m0RcSdiMwLQ6Y4st0kPIq0XBkwwjbc/HoFpK
UdjMxkuiPKl2F9KGnzehNtDZqChbg38ZlIDVinViKR7APNu7ytXbGzJZ1oHy+pvZ3WSBKW+RFUyO
Kq/dWk2XKv5ke/rx5GSCFmNdwMDDMdb23j2ZNrY9r2uz5DQDgvJDKB1+r9fl2s3IutFnSn5xogIs
quk1k/kd7q1hpXT5jAn+IjWDjTXa/QMmdqIXqQM0pmy2NtLgT1btd8gYj7+Wj8lHBE0E5IDD/dsX
vzaLsJNeEZ+cQYt31tBbVwbYm03YK3NFRt2KqM4SNUFVEKhHOlKqurO2jhjQNg5XEFPxdVh8zass
P59lfMzdXsE67HYw6tujrYUHglfNs98P+g9rLkMQJwC8U+QYQMzeCYysrmi0yBn6RdEldxaD4khv
bRXqSNc9OZQkwI9/udbIZg6fy+s/x/qvvNy/uyYT5LLfgD7MJPn2Pg2mg0LX65tbM1E/5qx9zqPs
IQvSfe4FLIL0vTQ92v7+exqvZp+37x37fS62aOnkMqO8vSo0yMYUmRpvi3htFRfCPrmyw5nzhTyY
sAE0bjw6RO2kB1Wf5wLNDtpM7N8BNvM49Ie63hADuwrx80yEj+HJiL12bXFSawnJcoN5Fc5IMcwn
F4hU8SSILSitQ0PBD++P2V/1JsB6+4xEuCm/NcfLHnVPlZ4F07XK1i4htilnTQ5CXyA2+n11nxtP
Q71pad91zt6WWxm9IPvNIiqDYhdQUc/te6zU3kMh1kPxaFmHAaMN9ODeb68db7PEkQ8IfmiTio3o
fAmZvRtftIocAAp7NRkq+9S9sMWV29wH1O/EAxSAjZdehXzg5pYA0p4wwNBvRiqxl8SSEI+rfWXW
peEVO/vA3bqLzJS/apOSBTWwnCOE3BnVJ9Pyx1UAuASvlUnCKerL95vhTJ+GiYAYZkjLQjkxUtwM
4ssQWW059On698OEOfjD9MzleBNAJsII4T/fDpPYyYlZqu3htrO3g3lTCnCgVy3x05le+067IbEL
Yfyj632X1UXAQyyDU6Qeo+68tb5a9rNhP48DJa7qOqyeM+0iClb1EjnyQEIOmreuPAQ6PZh7w7uf
wNvbyUPYm77qgFsFYhvTJtMSXwV0NBBV9GhGhnQfdLcD/E1zF3qPnUQiVf00W4JkLeoXPCEitOE9
EJ9QV4xnGKXnU9RgSZecyhzc8tTVqaSMrdr3kbaxhsKf/AEBnT2QPGETc6MoLKdqPfXII+ilEZu0
condUgSPBTrebfp/XQ6kyno2nJ+xVgERvZaPRIGhoKdQhZC/oFoQPtZlvuv56BP17IZfNbEwDYFO
ffULqpiVThqQ3rKapDS4+69kNEfrgVp8s0q+9IiViBnxbprqNkl/2jSPUxMG2bj3ooxcgjsZ3sTN
11Lc6ihmoscS7Y441JKTLoYihG55chvwYWy5J5yrq74in0LGPK4zC/UEI7bbac6aJC/k0Xa996BJ
filZ83zyLaT0qbPQR+vuzRfjNEZrOuAGGchpejRxKoAZ5QNHm6660W7oCvZP1mEE+oAad0f+lt1s
ljhC4syQcVCvQb1mrkuUfCyS+jr1ngbziyY35ITTC8rBpBNynG5Cy4d5Ibqdm5xlxU5yNg7OY2SM
wzfZUpLcm+6+nrZJQ1wubryJNETtmLz+9DhdqQYROv64dnwgqo9+3Neu/DrSx0WFO0Rr98vwc8Zp
H29IG8NcSIO2Me8IgAwyclHPQ/UYevts/ub232dGpod5Bb7ba6+6izagFyrGCV1RuSu7DYls3nhA
D89UyP+K/thopxRlVLrnTDaa52mGcOCYd5ukuhQIRYr2KV36yWSetPvCuLH58Fr1szdu+uwUjKeE
ZmPrbDCLeM1eLMiI9L6ILorg0jJ2ZriL8nM73AXJMe3OAarV3XK8t+Yz1JHFfGUUB2HAiN/mzu00
AARHgXrfZdt835VXk7cb7W0V3zUp1sBbo7vuaPwHDyavxzzuHcAwZEkmfu6cmcUZQbIgFupzQUOy
/KTQZC+r/bv1xkUFxxkP/AvbvXf77L4owVCoqb+daQDGaEuzBPpHoabtZOinJMmG/VyL4cpWtb1q
8/AIpIv8ERlEu4jUe7/uCECOU6h3qYliDriXAVHQIghW5OgY8oAWCrjC/s5LirsFQgL6gpwxV0f9
sAjBCsRaijSgHakXVGD6St/2LctUJvXUd6IHqSxjVbl5jVq2x3fibcSCTc4Ees+53KU90qzfT64f
j5/siXAcLudAqetwDt7OrVrltIkRadnJDPThWkT9uobvYNpBv5p7g8W4x8zihU9gUWHX6GH32en7
wzPhAyz+wMX7uJy+31VdnQ5Szew42YnDm30Mq2uqAdO2UvZL3CIdVKoDMNxQHG6mcSAfcv6JaZye
U8VA//29WJ7+m9GxfBIAUSbtH+ki+nl7K4Y5A7aT9PkJaO7XkHQ1VBOcuEq2ujthXjqSef33V/y4
PV0uKSydhrHucPx7dwAvcitrZ9Om9NkOau2VxUAsu/vDqqR3ndshxonO3AtiGNDDtgEgm+aqGc07
i8XwvPYmFH0ivw/Nhj/mTQQt2EXvqyZdSfPZHVm0lmCmT+7Sq6rr7W3CZeCxO2XTjybt/ZY6nuGA
THGdIoNjfPQARXY9qbD+EHTkGw2x2pA0Das75LhEnuUukXl4Db00DWk3AtPot3Yojd2k690OUhZR
ym3pp11oEBLeii0BmXLnuYsHBvTSZiYQb9calTibSlRXURT/mAq3PU5Gvhsm87MohOWk9/7LYcnk
kQAkWw7kb8dAO1VjUBIkdDIxVawGr72b9OTsk6f+YT8DS/fXi7x76kB0U1LGAoQ0rU6jY3ZBKhlN
hY6GfxFhuS5Afm6FyCjFkgW6Ea18rLurYsyqbeLqzTbjxG0M5hXZyQWxHki+6Dr5OlKG9ZxM6FxR
+QYj3qUcrAnafQ8ATogtodLcrVzzdK3PtvIf3+KlmG5SxfKsxY3x7i2uYk9E4EG1W6EQNpFTOm8W
EBXJ1+GwjyoOLYJ9QRcenXEp74Yhwez8GQRag/fJAH0t4b97hnQuBGLJpYXBKfXtM1TSDiaOSdpt
V2c7R1n9rlbcRW2296WzRBmY1bSdUeXZ8GxMY7KuZKzYJOCT2IQOmzBo2f0ucT8TMv7tB4POj3aQ
190CUvH2gxXVUCRZ02i3JNrPPlzjW4Id9uwPsjVzG+bfQn3tO0D2Ac8wj7QDtPfBdydUUr02AvvR
ohMos8dPhuN7tRoiUd5mkzeZ58Zh/t3Zr+n6OJmgd52ywCOym/OssLpdkHnDYS6CvQhks65IHPZH
mLy+ze/yRVuJg0McTaIdxvJo0SW19UIjJ1Xl7BXESyEjojinAlImvojXD/z/g7BSPRcn1Tw/q4vv
1f9eLvCDjO0mpo/9f97+sP3zxxyW19/V9zc/2BREY0433XMz3T63XcYf/fNYvfzO/9df/F/Pr3/L
3VQ9/+d//CiBYS1/WxiXxa9wlFc+xT9zVe7KsPzw2/9iqfxBbZ5VBJDzkouMl+JfnEn9D3ApOm01
/qF8i5KYB/wXaJKEIxxj9BnhLy7vy7JA/cVQFX9wKqf2xj/4nehF/ls0FXPBu/4ysyIOdu2llbE4
TGgrWssH/LWkX+nz5LjJCy1WW+yKIdOObkJC6EVHlmLrN65s5u84IqZLq8ilcYxaMiHI55LRpWYa
+YsbmRD+rEwE12E+Bl8S2onfoiGt7uHoR/rGNLtFU+Swe6FbqpvFRshefS81wG0wsTTBOceMcAlI
o2ZmT52+u6qURoZgKyPl+nT2kQUGhONeQ1tqujOzbvRqA+3B+moMrT39KIKpMR6MDmzKrml7Ge3w
QETjhfBS0nPnmhTtITFEfV8Y1ZISroWGuAfnhbSwMvCo2FO6mEAzdoKb3lWQ/EhhqzD4uENFGdAt
I63bi8noMWNDXMP3LwojuW3titBQFY5QtjrNFkc9DPOLsCKgnMUAEsU67SePgn3UNk8aKS31lkSn
hOIJ0c5XJe3l3dC6cXzdg2iOiE4NjCbbSDVa+bwd4qafrpquRRpLgJZofFXPWGHmDrr0Cj++Exyn
uKL7b9dud5cZDiuLNAtPbud64uC4Msu8b4kVyAEvGZqo7p12dC7jYow7XOdRLNCfWWbY3bhsJn7K
kMhftilD8WKrIkRj446QMRt7QGRTeZlf25D3t1VvOGx58vCnHQSSbEHXadON7MmpXJLcDG87lWWn
VsynzcnjUOrsnFD207qBc81hEK4gugdTzjjtA2fWd1OCdljNedSvQhDiCuJBqmU+tMbwpQtawCxd
qhgFzZQFjS8crWe3nsgEy1Y91z/b3mujHUFMJsc7BUFy5eoRUsNZbykeER8k75nYiW8Hm6qhDctJ
W55B+oh1WNXBY5sRU+ybWWJ/x6gDVGcsqh1vpN2viqBLT3W/GBra1E5rf7CymSxtkrovpaPpDyYb
P6xQWd9SWGBxGlemNbj3zNBD6g+Ta7ZE67nRkr4X5j9FLdp+SRKe4PohaKo4vjdhtlGiEpdzXMfP
c0x6s98WcXkDUS+2NiQZl08Zy/SB6ARWwEBqUb624MUQEVlnxePomOqJmFrYhWWEmcTs47jdT7NM
nkKZRNdTWtAWjN0BDkWdLp5TM9I0Ez2H4JDp9h21q6SyYwRwkQj3fUrMEOK4IsHFFsMIhQLYzBrC
2EK7MguHEGo5JsO0FLiHfTKb/TYLGwJDc0KqqOORpzjAQZ8sOh2K7qfqWp4qK3z2zZJa+lWDpg7q
Jk6RyFqh3Txlk4Xmxc49tU700qXs6+ZucEbCTJ9vCOcthO/FpqTRTMZRuFKaKU4Weh7dF3OlnoBf
ynrjktRKxV7ij5FjTyOS7+A6O4+elulPyChaPwgUlcBRKe1e1UGtoYeMg+cM6Wa9nSwQM8d51u2M
Qs1SuZcEtd0AYIwu7AwO6RqmXPI8RnZKWAgtAoLsJXdPVXkOdrSlKtpWk9jNidlnfk/863fgj/U3
RswIty8lSvUM2iFGe+Br1bnbAgnAgROKe+JDUTrPpTcK33YKQcqOUWgHuw+c5yEeLFwEYS+OCCBQ
itpwQcmgaqMiZBOPTejMnV0U6CUM4I4JtbF3LOxZv7b6MdplTibSvSiRzv1ZX/yfFf4/jOV8+88r
/OX3rul+XeJff/9fS7wQf9Cb4phOtguO9/9GSXNw/oOfpXxvAvTCec2B468FXtP/4Ly8pFYsHnm2
5vB5/7XEL7+I9AZ5iodvfsnsc/69Rf7dTpLe2euHoG3v2djx3/eTacZkUcwUfM0uAOZllPSrtn2a
6mY6qzzzzEphpisHAUXjhcE6fW5gKdHZIqXUndaFysWq1Ub3i+FRAozHfVx2GAcDN/S7/oc2m0//
s49U0/7nf/6HuYyAfx5ld12T5s9F3Krv77af/LE/BxsjiqIQD0zoiND+hJP/yS13CL6kVMEQNAkY
WpRb/xpstskulG3oq2SEIbB8ir92k5bzBzIoeJNoU+zXsft/d9HXfx7d2ID/Y7PqbfuBvx2xBmcW
y7DtxXv2vm3UB6GFLCaVG7Nq2u1g21AGONaA9RicHdji7hNx8NuiwJ/XW9oPoPKQCCLHe7t1NTl/
FzKngZOntZ0QDBHMaOXDwPxz2vvH72Usp+T/Prn+dSGQGeyPl9g3/d0BEUmaV2oUyzaZPk75WVLT
Yd3VduxeKoi/xkVSaiTkCDckBttIRUAYdyqtJbUpsD8THy3XevNZbMqCtOWouqEc5iT99kvbdozb
whHBJtLn9MyrjfBOJF5xYG9Dnu4vw++vB/zP3Ue+N9ROHiSzGlbHRafx9lpj43Z1N3kSpdmoke5T
69fkUin4ejJ/MBQZO0U0x9ea2X8mOH4n+vzz0kvdkW8II5B58O2lEz1KOfr0clO5xnDMXDu6UYZo
LsRQSjjA5KeOK5RD4znRVy28GbvcZV6Q3LHLhbSsVyI4JFBz739/Qwzz491HyUdeLd5Hamyvlpdf
dFdGVSS9hiYLpV5NKHIagcC1JnQpk5n7bOw4V1uj3LLpi9da1Y07NWvFwaqIgZ9sMr4+eUAf3rgF
q6rbRAVQ+WMsvCupFLkTDo7iAZXzRLsxSamSo8ZtZukP+TDsgfbNn2nAPrx1yzV510kF4YX/IMtS
SHWEOS9dmrFWxywLKScWyA9/f6eXofVmmLMsLoVXBFAIzhiDb59/LsvW0+LR2bhR1ViXVKMVCG49
xa7eRFr+YwTSJveEy7vVGQDstv7EweO+Wgt+/QRMKqzOrNpo/ECAvlekJlpYmw1p29tqXOrEnAMQ
qWBbp2DjN2nbfe9NT/82wsn4Vht9DHRex8wkJ0l3LGir8jvE5Ow5CwOsf1mUO8Wm0uNu3kZ4aiUM
oxYNbyAslz40GeTmVUHL/WpgVxjBQrAnIBe5Xt9PnhI35jCR4Evh2XyxCzliu2hzaFdCNHZ4nzTj
WIH1GGu93nhFNzn3ej812BFdlSH51KK0bfZ9Y3rp2q17XC12Q6nNL6lAHGO6GmqjdWmH48OZM9KW
lFD4juKYWzyhG60xBER0wnRr2JVmSzjkSitrN0eO4QhxVbNN/mKVbnx0p5HnsxrbvJZPeSkcSsV6
WVgSdxMFzuJaRQUVK6wU9Hzb1lBw4gyzBwVXFYb9Euh86VPf9A4aNJ2UpOuIPIGXfKqwL2tOHv2o
9XDUtlbk2Dq5tplnrDx2yi2ZyLlajKPMZpy8lPltsF0iX4ogmr/Fpmox9bChH7dMJMG8bYZKfU1t
KRWzRh513Dg9+TrM2mivSw6yOPJN1wrXHPiluaJFAgJVxC1krqGqCSesayZDOvlWLA8Ayxt1gBWY
iFWmcTDYci7CqjVrOiLQNkI8vRNBb2tnFRz5bZ6b3XShUKuBxEDXhHG0wk7UBa7T+U1QZWeZS5GS
LjrRr6uqVTRcaeTjZwz6KAr2U9kOI+AF0b80pYz025ZpUZzrgM9Hd9fUWfSlwTlifTWtgI64M4sh
uo4cvdQ3Fsdg57Y1goTwgKiP9KdZNkilfASWBcCZOMBs5LaGvOAkJmN3x+NZHFqMjOGhWw53u9BR
Wb/T9aHFfTaUzA1QduJaFod5CK0W2bLLJMThlDTfapO1qreZJXMMh/UYMOqUrUBzcMpV7bZ0BnxT
XWoHP2BQxil90bEO13OPwGZN3YuGstJk4qxHjvgZODiz4ovPkyQtSuL/5nRcqWg3c9KhudtmRnBo
KZxIP6FAQdXKTuI7w+3si3yaSnrIhLim69qxQtcvYym2We6JZBfUo2esPZQu9NJKodONlmNKRJnK
6svS6VE7U8OCOpAPGt/FJhtjzdHbVmvLm7PvsdWKaSfrtEm285hlxIoYUamvTSMxD6C2EHkIXU3P
Cf/6ngaWAWLCDQ3zkeEq1HGKisI4qEIDcJZ2Ekv0PLhztmPCaPtvsVWATfN6d6DHRzV+cWiNgYNR
uxTFrveG9CutwzTbsAsaMXmNc5Rs7LwS+mqyq3aAFVJyBJ2tQR93JTXtcZnHhuOQJn2wC0PLmtd6
Pky45d0QUm2TZvR4UGxg7HCLyFonnarEKlYFLVeCSyRHBs4NFfILRzOQsnFn6fqBTnTzrLR8oPUx
zL1soJ+qOxRMV1mse49zGMeXmdkB8qiqGFdwFnlTv47FHJTreqqNn1lgm/shniNofqltHMs5ar5F
CRqkHWEVNQZfS2noefoQwV4zTcNlHSYSE4rWhMNlGBoTZK3EgpySsj94dEK31s/mOggi4s5D9Nk+
jF8iCldTnHuJz0PrqYQ49MkKEWrfW6K1rwjJ6kdfm2l5rtKyNLulwJkorLl2/MUzZrQsAfgxJjLC
3ctTRtGh4XYEQXaYZk9FWPWMZKJwSvriuRyG8m7OnMY5mrNV4VpUWo9vYjCw+1dxhQ3bCqoq27bj
zLPxCsjLx952vBGVsYuKBaEr+x7EztlD0WfmtM6npqeCHQ7ujqKJ9sy0TNyAG4SwO6rItH7KlO0x
UhsYaFsjVgYCK93qH9l81/AJCtsqNkzDhjrEhVUEZ804N9rZbBdoEWlyReV5FbmNgzrFZLpZuTPl
jt2gOQ3OnrhoKFZ1JoWjVFQFGnsb7vXRqjT1HOpGUd3O1INcqqqpe9MI5KerQpH7eBRtLS4qb8Dh
kNkBFZiGf528KuvMXe7UixvJLJIXzakyReYphBVJ1jdVONoa3oUe2+6sbU1Bvh5FwD5T1WFs5rjF
Zj/2B+rLNa0YRZd81faT9SPXZ80hu7TzJqhROAZXaRaIkUiVihDMoYotqkEt+JJEFHzFNEjkvph1
0KuqKM1jyX4DKH1bkuGelFE7XRE8XumHKaidGAp21pTH2s41LA9zGqW7MJNasx4kDVVvxWhvC/Mq
00Ywk3bFPKnj3SKu/sxW1oCIJmpUQudVsyJ64yq3G5eq1DiQnAyFKnGRk9SqMx5ZKVS/tkkqFIey
aSqMbQQvq/G8GeKoe7QwSpLVkqJr2MXVaHq7NDXyPa1EXN75gJz0x+S2bnFliBColqo0nGa2W5cA
n5uu0PPz0ahiqutwt4P1wLB9aCrWPb8eKO3vYzfOTF+jxHdqmjmcIJw6xXjRp3WgXRdm3F67fUhR
eKgNKz4vc8250Jogm1DOxBlxoFEehycSZcOXvJvz+tiUQpLSMTYq3M59lSXnaadjTAzMoQ42bkZd
/LGp2mL0R2kXw7Wo7fY6cLM8+toZcfAQ21qG3Kce23YdaAVkjagWNFKtiFf+oQxTx4EUqofx1puN
ma1hLG6VMXKfic5AcaenBmQYmRbe1dSglvXbuYLMoCoZulTQlZlcGZSVH6NqKWQ4RsucEgRBXGGo
C9PKj9gTwYAQXqDBbNORyZb9ktwyuZX8YcdJfz+mfSE2rYYmgDcfNaOeRIeafJvIJ0ly+mlW/Xwj
aQiIlRZYDZiMKJk5E871ZRJA3TyERAxnz3ZfhrdKCgT3qiMC/jh0saCe3rMgrcw50p4mM2LP16Vu
xi6Eb258HQol0o2Ic4VHwIn0i0R4S6azZlOUNhoTyVPcqFwj8SQTEmFXGrChII7xJtb7Nl8ljsvZ
PArdB13XRnzdmedBXbVS9Kw15SgIHJ7eQC0mSijcwKHHmJTkEjx7EzMX+FrdUGt1EOAYvhvqWIg1
N9W8dc9UB8o4YpoBSdwr2y+8IM7OUvCLxZrYMh0zkZlDzGSCj75kacHTJatvuANE3YzAn6P0xfBI
0/XrKS9/Dr03PyadkOgJWfLKFaMWsAVPiA8U6ol+L2K3+V6WEyLhSpnG41wmUYEuf46eOKpV6iKk
IE6YX5UPbnMjnVJVu74IYLWIehTqgfHQej9Tu3Gqr7peY2Vl7yiNCUREH7JRpfRsLgZpO3H2Ygzk
0LOIS2c6izMnKqn2akDpEmnxe3orApZLsJY89VEKbt7qUs9QdDNg7q+NvAiC3Uz+is2ElplOo/kZ
+2zJGgnz8dkx6bNsQ0rg3GqV6SZWdGjDUdcP37Q5jbttPHTdvRbXA3BetqtPWmw23bbO4Wpuo2mk
z9VoU3rvBsForbGJjJ5vAZL0fIf9a7kRlDCijWtktH7ySXVXiY4GeCWCvGNWFYOAPTzlFf53zaal
x7EreNadJMzWxAfJ48QNlKhWx0Ww6LiYPfUiyM8mJ03SHeDBlOmXKKrHHrueu54b2/oWNq32X+yd
13LcSrZtf6XjvmMHvHkFUIbeVJUo6gUhSiK89/j6M1Bbu5sF8rBC/XZv3OjeDBmKWQASmSvXmmvM
ZzYbtVllg5f0jhxwDHHiIuy+GWrUwRDRLPBfQNyt0ZHGWkuA+AzsJoqK47jbJEbVrA19hI2T5RGF
ndJUhp9+KaQYEeVRNLe6CjKUWTWJNmMS1aiClLGrHAyY2ZVjsZak1Shbje8WYmn8EJkntSMUvOWb
sGzQJ8pWMrBB+ROuRzK72U8tzK1r1aPr3MkqTeltJZ9a4soilAu3LmoDeOIUF9vRakwUm4bUPCmj
bxhrOBLIOKnDGbpDlaZ4zvuQLlwfV4VfuIursZ1nYgvrY6B+tZWbChq4ptO9ctkIgvpMtk9Rtx7v
8W3QBMYrJS2uQCqLMXSiyJLuW60QZTTHIfNjUgv9ujWLeFhPgR+B38q68VWCJEWmVgkHhvUxF9oo
6iA/NZYBbchshBa3mBEDdGdKQ+N6yiUzplKJVu4ShEXLKb6Xev0mbILEALCOq5XbxGoto2IRa4Vi
DMtDt+rQ5HNmasDsOWofjCx4Yok/KwzB1J5CWkntTjNgMQ4MvqG3ii5muaSlfhVyMBaRjsfBE6mQ
ADjQoHGIxT+OGVXSVqa6Xl7735VI4ozZTnJsbJqs7Z67KBYVJ+u76SUbIqqgTFU8d8cxwnOM7qjJ
dEW4tspmbEQygEqVtTWSRblMfqaa7mc4NZtDcqFrlahtg1INhG0Q6fQ6JD7R9TrTlEC9Y33Cqk3j
D3QX5D+4uWM+4/+XTv6PNgPANDovIb2C4KUtmpTk/57kPmTYCf3816753vyq/3UTUhD5113bJGOY
+R8Z03z44/9OhguG9pdIEo4WSIluRCos5Kr+zobPpRdS5HO6lrPd35qef0w8zb9k0pqYdyMpJLEz
Z3N/Z8MpvFCKQfEnIoQAzIBi0fgTr5pjOvA/OSRSp/RRzDlMWoyPSos5nfgmXSi3iFW7UPefy45O
lo5N81Gqo9uinq6EsvzVF+ABpmnnjcO4iU3VidR01ZhlZaPh61dVpvx8c6s/SOieSil/fx6yx6Y5
F6XwMj39PH1Fq9I4dv5zSgC9FnwdbOr8JQbm5QoxZgvklZ4+H3ORPecWwj+mP2CGxHHX6dc9HbRW
5EwYhVDZj7pwpUnVKk376os/cuIjhZysqnIgTijB2JRZ8EUHL/L5B5gz4m8fAp0JdM9Qh6NPeC4T
LB5CGmQtt3QwHydttC2os0GJklUl9teFCxH+KWxP5RbN4nTxpwNraLhmuueMI+Z/pxde1X5A8UVR
HmVdADhm0Endozzi+NftrLpf13QtalKxLXP1+fORAZacXDQzmAeMVJbnPJ8XyBqdjh1xoMxSWg4e
Yht5Dv/d3Hy7uEgdw/E3ne1da7fksG+brenqF/pFCE6xutIvjFthBS7ZtRxrBeWTP5+/r9hW22zb
2PfVtuGX1Hcu5PvGBh/NN/7onB/3ugub67m6slaqa/DX0Uv/POIIMW0GXBC0G/+iWEm3061/bR2G
B9p3I3u8ly86W3AQejudbayq1Y97fuiPHw2/HJzW5T45ofugua3DXrH2gOCBh1+hGtrqq8oVN+Im
X4mbbl2t09fogr5nt3esrbXV3GiTb2u8NcGf/hRvpYvxcbgb7oQrTE1WxrV8I2yRnlySmFoBBuGn
SThFzD/fXGkXZBhtazvdYxd6Mf+k1vac1+1VbsPudAx3/jbLLbflVb1NnB2htEOYdYEXh0OAeBts
rH297e1zVjhzEfnNJP79PCGMzBlpBLDm4nmGcF04iwrJw9q922MYclU6+cZ/6F5Ceo4aO8BtsVih
p8BVYuuvAEOsJJvu/fW0DVf5hm9dYdyx/rW5vRxtmj2c3Wj3W9+lv8XmD1bRKnZHPnXCLSfr5WY3
I8lU+wHfQoAF4IYP1j2IMrKjgttvBZdt05n/7Xb7+cRVT0vVx+uk3mOQ46PzbF7ST+dtoabYVpLR
fRgStFqK1puXQ1dGdKpkG47BtYsZ7AzCNV8asSmv//4CRito0+Di+Lt67J8zv6s3ZRo2qPZpywiz
sXOkocC5o8tpCtLRml1gMOtU8pBfHr9I9Nfhhus7RssbSjCm2xWFQJvXSIWj0N95WSReelzAJXid
31+yXKfX0/MxRvz3nx2/D2COeWYVOwrx/rOMHe8MNHUq+exrbF7G4s54E8HPCGrzQVWlS0EVromR
HwkSr830F+KaHQ6ILiq+W0WQbmRt2tVAoGYZq28h1i4dGfCv+NMPsEtS+z0aP05N1kNphKAaras2
bZ5aKMFe3aOEeQnV/hnJ6DanwUcjrR1W7a2V65tQmtNh5orSwT04j01ZDAC+pmCj498FcfR6aIgp
VdB4qrfKgzstbgHQFSuPQkJOYNzo3TYBtUjLg6uqzVWkhXdKMse5yaOSZbse/wiUVmeqZIsd6Hjr
0GfQa25w61hw50n3ZhtOI7PFfDoNHsSYraaJjM6GcYRryKvYzD7uDaqve1q71gNqtTODnxay5ifG
A2MHnBmxFJKWsnwTOPA4NJK3Am4yOKXVE89PfUERRoHRUzfNY6GCjqhRf33+Kp1ue8ewiSoGxlWE
ZhJV1MV80frKrAf6U+6iWv4VpxZ+PV2Zricf+KSPIWTUQI2brAKj56iWNp8P/q51Hq06RbsjS2t2
WH8nPFdbfJ5aTdyXUgxBTPUfo9SMr6SWti9crpO1onCrGy2/yYv8IpzC9ibWwH1L6VWAVPtGV7Pv
qjqRNGioYPpD8aOIinqfGlV0hpZ7ep9MKqfzJ4UxgXKC5l55ERNlphjmCfHDnrTTM0VJYBYieZZQ
Ma6yOnxuOdhS5sjchJzumblxrGL/552mqk17DeWquc6oIABe4sakPq1MGcuvhyRr3aTvvRU5o4u1
GxoFeu2KJEcr++pFGk9Y8oQBsFQDwlCWtFd+NjcMlq11beSs+JiDXXWq9NUcs/6h6eVqg1MrtkTz
b/Uc4x1NhXOYjYjnG3E8tH6a3CqaeGcinHgwmsI7qM3tRD3gOvIvLSPodrkUVE5Q4PgTqaPoBtTV
nbrPusspy0QXZk7zaPjerYgbr+uPyt+F9j86Lu3zlP+f6sGPapT/iMXv/i8TknMYePMezUL13wL0
2+8pAvTbX/2/nO/Jr595Fn4/kZvN/+633MyQ/0Kvg1MTcxZx2LyY/T7zaJxsUIYT9NGuRfGcv/lH
biaZfxGFirOojKBQIgr+z6FHRh7EAQqDToVeA5XV6k/OPKeBioleBIjIjGzQzBmytETF5XOLkOoX
3mNavPRk2cSnID+j+zmNbX8PwXXyiWfp+hJ+A34uGQN18B6VEMee4mtjhSvV+o4ShprjmVd02Qt/
vJ75vEjYpeJjsmwO8UKrp0tDEh574iRnBACxGsoNxWcjdFJ1m23kc+4LH10ePR+oA2fzGJRep7sV
pD0JsyaVPpnX/Ft+UHcUT84Ocqoc+fseQr+iOQjUHtvDYhCtiHpTyTTvsYhMuwOimfoVQlQqmX54
5hZ+cD0QQmQmxQzx0I9mE292Xw8ZCeUo3Xts6CEW1EORfNULjMxpPNJhqL15YT444c672psVdX5c
Fq7DILdUOielJdrLgPFa5GUT7gKzA5d/h/f1mX11OcEJJ5jdcGtQwfBl2ZnZN3GQDcHo7wpPvDYx
G/c1d86tfX4dp2GDSa3udJT5pr65aWoJ9WGE8rTzuhUVCF158oA1dybK7XNni+Utm4c6AkMw52Ur
Wp7PpdpvPRPSya4uSJ2STC412tQ/v5zjXXn7XI6DzBkZhEq4iiwP4bRRKVlUpMGu+okOZRycsVhX
2cXwkl/IL2QCgtwJ0NA/gRGbG/ys9efjL6f7cXh0W2QjUDoCyzm9nXJBdNnIebDrksOolrugz7e5
FP/oy+LMg1sEm38/OYBB/x5qnj9vnlzdYDUmoXbcEd9MQNEexXV6V67l6+EmPSNS+vDJvRlqvuq3
QyGWMdKQoVDKXVTB5PjQUz6/ccuXlxvHMQcOFUk+QqSjIO7NEKLeSq2VVFwNShVz1K60kNMiXemU
vLdBdm7te/9yzc8HoSULLbm5pbqxrjUFZyjZhywgr2KLxbVxodd+fk0fDcJ7O5+lZtHc3Hf19ra1
wYSTU8UakVNtEuTtpEWHsD9nt/b+4ZB6mTXc3Dhav5bte2gySV0GcrArGy3aqxKE8cDwhODMA/pw
GOTlRARHSuNiDiBIrZTC1IKdCTl+nErTkQwOcn9+x0jtzqGFyihLb6167r/udJ9Vta9WbXIbJPQt
BdHm81E+uBROKsBwFU4sxCGLPSktJ52O8z7cSYlDfzt8c7KVZ65Efr8SYOz6ZpDFw2/wWxkshGM7
9+Zur2w5BlpP3Z3iqo6/fXm8nxxYkC4U7Uv1CmOnfCdfjfbDf3GdRFq0s+v03x1DjjfvVFwRkQdC
He4UX6Doi1GYnzVnlqEP7+WbMeTTOR4Az7U8jL12gZpgF4bPYn/m3HRuBOV0BNIwQhM0Rcih3axW
gdZCSq4i97+5VZAOSdbPutvF7O7rLu/NtA13WVzNPpNTkJ3LOPExTzcm5gOI6X9GWGy0zRDRujt2
jMACV4u+E2RnbtQxRPxsiMUJ0zBaK+rDIdxVa3kzrGkXckN7nzqmG/7CAdV4DA/3P4xN796SjHvp
Rdt7NB31DCHuw8d1ZGwQGnEkn4/BbyadFvQAMcUJV5G4vfCn2PWFc9L0M0Mcd8Y3Q/i0mAhBiCuU
dWea4abOzrnVHs/i7+4kQD4k8JSGsbc5vQhqj0bk9Qov7wveBZt0W6zrTX4T32i33t5Y/Xi+3Bou
zxED7Zt4LW/zdbXByt3++V/MyjcfYzErgzSq/TCWwp2p7yg2EsZqZ+b9kkBB/Me0fDPEYlomkjT1
WWyEu9HxNlCKftFoWepo2Wx/ZTizA0e2SlbFBlch7D+wwM3v/HV0ZrH88IGSjYX0d4zcFtc5NRES
7F4Ld75ebvq2TL/Ttuv9+vxmfrggGwZdrHRWzmLr02faFG1AHK+HuzC/9bAJSYSrsVWok/t/vlPO
bkX/HmgxeWivgz7QcUtNauoKIJ/07BAfTlAZ/paq8t9cXTy9mCHIkklhZ9zdvKSXyVq6kp7IoOAa
sirdyVEcTHLIsYMcu4LN71Dmth/6bXApXm3/iz1G1jiZzilAPs3iYtssJCaY0min5vWtEqW3g3QO
26PNP+P0bQRPQKoXg0/60IlyTi9Wz9twQkBQ7/ysM37Vk9DtaNVssKlRlBqHL7UfnrtSm16LoU++
jpPWfK9jJTkU6CdvdHhwj6Efh5cVAgrkgaOAaAjStPfDHMqS1XHKqWekUVPetF4kvg6+NP7odJBj
tl4kwU0vaugExklS5r411gU7qDqg6olcq/uklHM4ZImQPeiZJmL+5vF7GloVy6nT2TovTgokT6U4
qrM3Xo2yzQql7NarhiS1G2VSH2kdD27MWtCRNg8mplIDPXJIkJIKbp3cdx4A90ruQ1eNgxLwVjvg
PdWoHro9eBz519EUIdtRlTRmYLYw23oMtfn6+dvzLj6HAUAqCE4Prw+Z5sUrmmZqkYWo0XYyBnVj
8Zir2quF/K8PbmVD/NM9BOIxhwFJI7HLXrwsQk1hGAf94IsMJtqG1NhCdWYxWKKgTExTOLyTDSUn
QdZ8ibATC1X2U2S3ezNReD5jkxTPutkrP/PRa0hoqpn4KCiVAF91UCrJ1kndXlZREL2mYezft1ZJ
SCU3sQwMXxiTilRnB68+HFTji4egvkR/ZuIGacopuMGheG1aHZOiemq/jancg+2i+oQqVBtqnMXR
2JQrcWqBDWeRFj/q5ayNk3JFwrBLGjA71OT0wYyt4WAGJow5I8Kx09YCGuFWAv0+dKvERXbjVxn4
uySVYm0zhByDbTrIcOH6fC4supM4es7kP52T04xlnTN6py+kIZR10JRduBfMYrwRTcTHotRWmHQm
aJPCPmm+6UYtXJpeLgLO85VHpGc//L7sVyTd8zPh/JJIdPw4IEjng4kGRPndxwG30JZlHu9jMS4Q
qkk+CBXP3AojBIe8wSuS6nXsSJKh7LDQNex2VPKDIkYlXHK1rUE6mt1tpXkD1iKF6EAvFQDc+gGy
rzgjDdcbOzTYawHp1Y3iye1aHEppnYzaeMmKhC1V3043XYLfd9DT1K9S8lh9fsuPdYyTNXCGEpGt
o6zEGY9D8ukt7xvRr6xGEveWkcyLQK42r53Z4WZa5BImbjA6wZSS1FekCreYHETwQ6+MEZZQYpPd
kTmX9xmMqO+tPo33U4wCgn1F2kM8UlJ7hFUxOrQwFPf0XbErjoQESucUXS7hE9SXD1oYE8cZaYvZ
lVhJIe5pHi3yreVjdYdPwtegqivDJv0R/uryAAWsbgYtnEH0J8mdoMddiR2cgCsT74D/q/By60mI
I+s+qFt9Ni3v5MYGBxF/hS9Q/hgHwettCW30F9opxF0vRA0g0BZeVIfPhuslsaGeSyC+y8EyoS2D
pA0NVjJtqsuc8mjoYel1vbVva8u33EaP8voGjgK1qzppuz0k2zFEdlrTBzW15OectqxNdTP1VTwb
p3rtl88f+7vACGtzVD0sVqTOaA1bRGdTrBZeq3bxvm4jxAJlqrlNZhj3n4+ykA/N7zNkGJlQggwd
X5enH9GXQkEL02zveYVkl32rX3uR0LmFL25RUydOaq3S0QdyKof4GU7NcNenHvX7evRCG0D8PX1o
51JpH1z70ZGYK5+xRPLilE4vSaClkDH3WW+a66rJtRXmPNOZtex9JEW9gmZ1VjL68Nh2Fuf0NK6l
QIfYsk/Sqr4KdNG7pbdX35rzcbkY412Tl+m15BvqCmgNzx2F0YqGj9Rpka+uxrYZ7FKZMmdI4KeD
1ky3EiQunM7jR7MGGNL2Q7rVdXpq2joLtp3QFVeNBkTWjKicTYYsrdjjQ6f2lORMXP0ucJqvbdY4
kEAmzXEU77w9KJm+Vhp1me/70vfdGk9Lp1ZRexuxFpxZhBfVTVqEZz0bKXb6EkWqCYstoZmYpmo5
YWMFfObKQmC6MgocsIZIIZ2cZAY+wUm8tyTPcgoYTRefT+F3k2Uenv5ySOH0RVLOOF0eYaXl3qg3
xZ6QUHAGFNS3YkB3yOejHIvoJ6sww1BYmCMTHYHZMenz5obOrUV1YTXlvoCQ4/RNgMtvPDXTioZY
XGsRgqxnkO2jn3pAaj3ppkJl6nQSnXlykoyXaTumAFRjGrebAd4pKt7XkAY0J55K+ODErwG7NzgV
U4QANxTZOXrfuzCOMy0TnewaJxT5CIN4ezoXhDQTaEIq99bQTg7kFdXmCE9fQq3t6HIJbFlozty0
dxWG45Dm38OadO6fPppA8QL27ancx4KGEDqUYK80k4JD5cA9EnAMZH3loBnjkf754/roYiFNIJNH
G0kCbBGzNrLVyX45VVBWAXWa4NE9LJCnZKVWWeHGotrucjr+zoz6wVTk3pJuo+zF1SrzS/lmjohV
qqIHV6p9VAOiGYcQeNIYnCvpv3+1OV9y8LN48+aa/mLZklpfbQom157mjsg1huCloe/VgQrkuX96
FyH98wyRc/J+GUvnqdavIfkEmrL3M14ty4pAAlT1tBmFVHdorZddTVD8M5Nm0ZfPloTIdlaTUHeW
JI64i51P9s1WpAdf2EfhkK9UQbuouzQCyFy7etNfNpZ5JQXtvpLLdeOZpT102mMztzx4cXAm9nr/
QDnXko6W51eHKHOR4qyUGniRPgj7oKGkJEXGK3Cr/Mxdnufi6cqCZlVhzkBQpBt9WThKFDGtmyDy
D5VRWitdzls7l2nuV3IzXXWR559Zr9/H8MQ6x2I85zp0fkvZjjmqpiBqjbGvQ/1bXir0gwIOjeAf
DN5Oo1uiJt+T9a0dZiDMA03GJKw886q8v2ikKLygKtgrEjLLoJaEEEdONKV7JcNyKINadYk8FgyX
mo+bKDfEM7vEhwEeePv5xIf8ALrJ6buZZmxf7JbmPgjFUXKDSZafM1QM96j7gdVgsJ09qqCtQM4q
g4Z5kpz3wZrOIvVnw75/LpH5vobHQ7A4fKpU31kplmsF8N+kGGjU2Mf62KzrsqxXJfEW2tPSEm7a
ylDvSIQhKKWj64ZOm5xu7dR6+vwFfz+/qZeyZ8Oa4EFISwlvWiZDZ2iFtdcHjD9FH2fUKZFePx9E
m9+S0wlOMZvufdJvJqDJJbRlrMQqAVOSHkKv6MgbdCmz24yabVHRV+doCc4K4hhI6qZRWwjocWnM
FMw6y6mlhjS+Y/LavYgFGn1HDYLBd02Vxkg6XWVqXRyg78Qk17BzreKvU2oY9Mi0BTnuQNJ8wfZ1
z7zniJg9FUHVQ8Gu9IoGD3mo3VEb4vuIo9GdPGWVSDfQ2HIMF8LuQm4jWq2S2BO+cJCXMycKa+uZ
jkH6ddB6FfgAanqRomgvhUe1muRDbk1Q2Ssrg0xG4y6c99YrWvSvYqTV6zoKgagXsWXdjXIZDQ4r
AWaPQZE/grIXf35+yz+Y7YbGDoRDO1Oem77ImwVKp9cdXL2Db2k0cFkYTVuTIgBfYz1wVMC8cwNT
vjWi6FLrxm7tR0V8KL3mXFnv/QxDH44qaK5TzriNZShfFqlRSEV0EI3Evxp1H4doVa/OLWnzjzmd
YnO7AUcYIhsEdsvoTNRqyBi03B56H4J7SV/4lQ+ZmwwS/raa6mHtYIb1KoS6Boa8N2wmWv3H6ziS
WfhLOtIkpMVLK5ncS3R1yvXwIMI9uKGYPRz6oRJv09zaK+NQVWfOL++XUFJys4QZmgfb0zLwLQBH
xPk0hIc0lgRXCPxuO8nzfqiJw1rDvOtMkem9wIJoYLZ9INymGkyp/nQJJdEAijbkWQ4wF7Yj+AWn
rVV/hY8Plq0ZUBJ6OXn5kPFi+mYl69wzsYX1OtlWzZx+LQNzwX5o6ovA9wMof6py5iO+DzjnT8hu
wnlOJV25CDgz1Qha8nPRwZR4BFplIadieIj7g7pt4olO4K4F0xmeTct/MM+psiIqno/sKOcW24tY
amWkTGZ0IHEWbHtC3TX5zXMF/w+27tnMhjw455CZD7SIMPVAxDwHsMQhNEim6WIjramSjmuNhMXG
b0MFgKZBL0asV9ej1saXGt3fLpRUxe1RbpyZ8fMDX7x15EwQb5D+R3OzhDeV0lBWQpbFhzC17oZ4
fNXNfK97/rNnRLd13r18vqq9D3yJRhG0YgVCSvtd8d5kpzTCHHuCftKwYhJ87VGgeZdEqnTmwt4f
aZE/coCmiQn5GiHD6UxvfE9LwadkB22yvsW+2NxbPVjOqFcxvpfqfiV5Sk8Ho4QngBnqZ6LOD66T
cwsZCYBLYP/0xVwyWzMPYyqdB2MyxMu0IhFZiDokylQ7pz3EaefdM6Q1GAzXDPBDL2AsQlwd9k00
wy0PBa9osRU7/OZFNLt0pUZ1uipUgU51GDv9N3qbFHHjCSRG7RLTqe9ZnkTtlQF9CCB72M2OkVMB
IUwucm0nmaV/P0qYvK10ZZLXip4nlCrCvtr3spCvOrENlJWgZsmtHvIkXLnSxe9S16uvUULGpJOK
Sr3U/Tb4PsQe2MxQNDhZGynhkp0ZLWDaoSMicP3KDJ+tvB0x7wCicug5m7+Y4OUphrShej+0o/qS
+TH4NEgacAx0pQJ2mxg9iIkMv1oCjRG3Er7P7kg0PFpZpOwTDjtwMhKvPNS+SN8Kr6MbzDq2S7HA
ctHWuLSaTnZowhjiFo3udH1i7OpcK2+A7WjmOohmPOnQyh5a8zJLgQSRCNlCG4I9Mxc6yJ8R4l0Y
bYsJCPnWfV4K3ivHcNDfIX7IkEJKofs6SS01p0mDxNLmLb6ecWwMKdyYnD8RkcwARcVsFBRSOwXi
Bkt4vIf8vAlaB7ceApqpGQPC3By4hyVQbOIpUKSIpHic7io/Fp5Lk7YWJ1OljpZ9o4RERaFpNLGu
iGTqPZpSai71tgCCKGwapNnwdFZ65hVPk+bp8mrsOOY6UJs9/V4oc6o2RR3Jsp1ZYtthXFXEmVsr
AdaucGDh2HpdlT2xUje528oDnvJmJwkNfYoUheymL8crL/Otl5C08gtso/RmHH1osaYF8WGlCQjT
bbFPJ9WOM9kL3VbVwgvalwRkpqkaHtgjZIi8iUkPmGV0yq1FcJnZBvxlbI5bNXtOpjZaNzk5c3EY
6hVLgHbpV0K4nyy66X0AIJB0VQ3ueQASyJX74ZaXTyzu9Br4kY07npq5YT57aE9pFT5alPR2shgA
dMmgLFwGU5beIHUav0ckcnU6Y4bU3EZaO4lQZQwlsv12lNY43KW/TC31YGuR5d9XlmfxGE0fEh0v
Ho0BnvFc0Fp4LzRj8qsFF39dqXqITNhX86sBmABe7Xrtv9Bp7j9RshR01ywy8R6Uu5TbdQ0zrIe0
IiUltmyVgpTP4fSXfjFytb0q9THYmGUBoUqVe/q76kkMaZGsi/FLPpJT4BbFk+5UgYrjki9n+uVo
jVSWBuKap6guysc8lsVvZV3R+jFOYfVYVpVR21VNkE7XUqfdWA2UCCcyp2BdqLqQraIGl9ixiQ+j
rHa3hRT2gi1kflPchRIYXpAEdAQRPvTht0ww9Tt/yvyXLNRb3n1BVxK4h+H8oK27LjP1rx7VcMx4
AAaRChGm4RtVVDIHkzkUdq/7QBOqBD4FCTUpL6F8xJ1Oq0c+/ixNi36GIZK3Zt1zGzBVdOI69t2+
C8XruBf1n0Fl4kYW5K3yJCpTDx5jdvrySf1pq0EAywwpI1e+hPwdNk1ijik2hi3tfhoI8/dxP9H+
VTfW9HOQYumuNa3kJ3yKXLATvSh2lp8Ye9GrpxdDG1TqfnQh4wPQJRua/f2VD1KHRHFZTK+dRs99
Ktx2EGUsMR23QK3qnzrVExcowuxnFuBbpcbgFZjYcm4rjancCD4nG/TjHgZqsYrLASCTirKjKeGQ
NvgwXiBEj+Kr3JXePdFav/M9YfySSuV4aWVE67bQe4AcBrKEJLOCEsyUaU3cvrJVYTpprPpFLg+C
Q5uozCPzkhASUT634BO/RL6rTsw91rhQ9mly66KHDLbAtdhHOY5B+FeYdmg26lMlad54Jon0XhDF
gYMkLRE5glIOQItYVVXjSLZaqTrIcuHZbTTqD32jfk8tpcLOpRRXOVQyRymzcBMpGLBUaToANDSg
XeURz0E3Gio8jXKt9h3LdzIm26I2LBsdu3xLD0a3KRBub7o2kulEm8yLZvCLR7IX/qVKlvVMPPI+
IpgzFjR3oTw35g6903gkYpUdRkurDt0E0i8ec8sJYcY7bYql2OdB1hzanMZ0b4d6F2RZco5ttWBU
h7ENfGyae821puk35vl/5Z1+cEHKnE+j9IQFAcqO0wsaRDXAIULLDp5QfO/BU935pgkdRBC0M9mH
D64HgQoqeipdCGWXhZACWXbrh3p+qJrBsAeSnBA01OTMAfSDUYig5oCcYIrM5+K8HXqRWeqdXxyC
gSW2STz2bl06J6N/f7yxNLq5IA4wFgfqRea3iRpBKuOxPHh6nV76tSY7uWkmLguSZ0fgAd2278Zt
62vnzprHTOdiWlhIZjnCE4/OrhKnD6waACP5Y9IewOh1EeZjsrwNVGDhIIy03hVzw0wpezQJeMZx
JFAr+ghTQEFJCwcXu/quhr54I6sRTMJeI40rxsb0nQgOnrxRG90aeJmvAkiRKzCrIOjvLIIPul41
sUUs01fhIfGbbHRkmVNVLYGSsikoJdhzwTenY7irccCVByo0Nsac/kOrJ9A2/uzdgHqsawhgyFCw
gnEvTm/CKAoeNfOu/BKzUzh5q0Jba5CBfD7K8RD39l4zApNVxZiaghMNLYu1a8obrRllr/uS29/c
0sZUz87pqi/s12CVOWclHct3cTncYu7qOmjGATLYF9HRbNkhVHOwzFmxljNWtLoU7XD9+RXOB5jl
BVJWQIat814yrU7vI4EA6h7V77/ohXXXKETmShG9JHH7S6jzM4nf5Zs5X93bsRbnGyhsSS2rQvel
S69V7UcY7T+/lqMy4LOLWeQcZAmT9Hjg9l1ZNh4jduO2q869eMG+1zZtyXkMnA1biyvjgBi7on2m
QWOZEuD0BpKbY+JM26AvaamYohUEXKOsDIe4zETca+N8JM03gslwiliu6b0ukJRBFW7EVZzPjCE1
Hg1MPwYRh1HODNpdItZTtvr8viytO4+fi/WdWJhyKZbfi1OsWIWBB8Z1PHhpOHxtpabF24KjLOSe
6aItVehHueI9GjngPLqtQD7nuAf6Qt3fjVmhr1urqu7KsnvopTq5bsYKS0z4rG6oxvHj5591MUeO
H1XBY5g6l0THxJKiMXG+JKrTh4M1GYLbjvS9TgNHy89HWcx6XmVcstjEOdTT7adbi5lYq50ipF1r
HEZi7YcwFUQ4VXXrxKTdtp7e/7Zq/aMG15vwR4VLyGvz/1SPK6Cb2TP4ze1/1+e6D9O8Eq5/1c2v
t12u//6XvztdZeMvHNl44iznM/GAZ/K701VW/2JhIrMFhJpU4hxg/tPpSqMrWWZqy+w1KB+OXbD/
4H2sv+bFiwVHoe0RaSxZ4AXe/jPcPT/vZKmknZGeUIonyIDYDkykKqdLZdTrhaZOYnFFtordz5dH
az361CoGocASrgAcFhZ6bdNjiYGLoVYXU14FT1CqFAOhUm2ts9wUvw69F/zs1aamIC57rx0UN5xs
dICu8MaTDEwwnEkHg8rgvokqrE/1nnSuWMnVRW5l001G5iHAHb0O7nPDmLZqZug/9MhLb1uhlTll
qPGKSm6yltECkoChiqaq1YOmJIMjDkxSwHIDZZlA2GeWkn/Xej6FR8KJ7y4sARafkqf4j1AfqJyx
8zwQPqMy3fXjpP8MASn9On6W2jNiz64UDbaX2CeEFiDqH0aNXw1DFz7kRinsy3oQLzorifmpZquo
oCFa8gFV6ucu8LTpxmiM/HoyjAFSYNUFP8VW4uLyLudCcs3/qhQ6C7Wem24dC2JORa4uYY5O5U3U
RbVA+STGCnYowbkaHG2yJJQfJ8pK1z5Ai32TysVzqOXeszRIQ+6YrUAvIn1HmXYve8V0Q/HKu7Qi
SXYm1SdLBbe7habmA6v2eYhIxy3kx/mAH30LpLnLsvJJknPPEWrZ2xPFpmBoxFDcjhUkWkD15DLo
w4kfta6PkVmknfrF69Lgvo9lhMZTpZADMtShfipSU/sWFaKxrQuedDB09V6SPOGp82Ifw5fa+h/2
zmS5biXLsr+SVnPI0DswBW7Ly1YkxWYCI0URfefo8fW5wPciQ7x8SaZqVGlWMYiwMEkEATi8OWfv
tfcpSGKCgBxjr7p5QJzMqMNmtW8ocM2PIPzMl3hK2HdOUG4vRtvasMN3H8ghGc9RsMybiQbehSgc
mKUdZSKvdvJLUy0jLJmTtdfUQX9gIk4vx7ELHoaO0CCPgp7uhyJrVmw7p0MYdFtL03q4c1Z0PsaJ
czYXfXk/hq16X0fRdBuHuX2pwqv2pMNfMUlP+tHPCPO6QFXWjhjoS6iSetKgKWsijdjTKI6zNTO0
R3Uy9/6EKHHtjhLAZlFcxFAfSFvui3VcjsZT1DsFDGEifby+Iee2afgeCtcmh6hOKZNpQY5e2JWJ
p2bKdGZVWniZE2L5ODvKsB0kHBi95dvUjTldt7NMz4gnS8+MTMZXmTZjtIhLw9PmNt6akRuuWgvk
aG131iEEhbxt8sY5e8sBUhMoCEPGz+sHUVwjL682k96pl1En5GWkW8o6jzOV8F15DxOeIKbZnc4M
fcpfMzKGzm3KfmcBQQMvASWjrZ2OhJEnibqj8pieZYQ3hR4k7R9w0wQLnmJnG+S7YeKHb6GrETHs
9SpXZbmLwmY8rzU+Uy0g/sdPhw6iYd+EBnnbaUpNQQ/OmrAR5/C2kxWT43AWEyh7ooyac9I6BF0F
xCccaA5Te6i6Mb1RI728D9mHXEddpF+1+dAcpB2mh8koQtivS7qbDJLMw4zTnnRy7vZVLJSz1FCb
MyuOux99mGmn9djWg9dIc74se72+7OasO63EXHyv017bZV1q70LmmX0eqMSqVYbuW2ptP6Hr707s
KAxujanSqPiZ6aqo8mH325pz+dcu8Pd0i6PN4dv0zVK1mEuQOtCYXPbevymCqsCixhdp6cHUwuxH
aYaO5aOIgofmoFveAm05UOKmdgzsYFcWWn9f0UfdCuCZ91YSD9tYafst3Hb9LjXr82qgkSsVW7/O
E5Hck0GWHoxUzTZJQUb1aNXFIRAV6cMuTcevjrhvaoDfdrqcnaHwoc1nt0miH9KF9zeDUqaDQFpV
h27spzunMJk1Y7sYX8cZbTvQ/HQlm3oEov32dJfnzHGJr2959tHyFirZ2LuYVL9dRmjFdz3ru1Nz
jORlOibq5ciydIY0Pomg52rq1qUQS4l9ee36JLq9gr3jxJz6FKz9MkDmZag0y6DpluETLwMpWoYU
ntiS2FSGGU5gRpyyDL5uGYbhxIBkAiMfXmsHZMUzCMpl4FbUU84mFYat0sa7Jm7FJUDzhGRWppcX
t9aZmKkknYgy1FfFqKkrC3OKX+fTmT2zsw6qdCGI+kMT7JOm2Mgy3FuV3/FFkxW4p5h/4dYY6w8F
8747Aeu2s0OkPqbxIZmfFMuj2GwmlVcn3xPjHmowdOVXK4aW/BiymtqtAdMHHMRZHn0v5FMx3hJ3
uB7zvV5eJOOzi9fIgLdCFgyK/GK619rC61y6IxC579weDg4HcxbVysuq0yKJ144yPo32hvo/xDq5
QQ1kY7xt4wtrYcrnrJ1d/xylazRsIJT2ab6JslWhH4RovofPldjBKPXSewPuZ77p5wclu5uoI6uX
aWF5lYCMvgncn0Q/Tc9wrg9DfNG5G2cC+gUALMFD05VeUMcbg2cMz3Yt9YMT3bVqueqT0G9AudJu
8p0ihGGqZvvYrBDbqvptUfTnORl9yWCd9LVxYO5apwLmXJH6pCZ6OutghFGnGU8Q99LnIF/S3Num
gm/dJIVq1Q6DuqucCKqqHVTrouOZUMo7VXoqNwkYwS2bE43tQIESytIHwBgKxW3zPJfzpk3dbqUu
saxBMd67Vn/aZeTtsddqQ7QmJQPdic0zN9I2iZVDEoc+Zz7YBoFusW68zsNwrxb6zwzcDbueF312
gSIaN/lYrTtZ3NZxtRvr5jBIFfQ4oKqKRhKBcPdatxuL8px4Sma7WL3A3oxXXreua7PbCcLTR7Kr
oWAXB9N8njvCk6fhBEGMn0Gn14h06OhYetFMnT4Y5XRqYf07GWKdlo7QJ7mG1wqDCI2EZ9VyRy0H
50iQGOvWjJpz1QkuJZmLgTOdq+W4TcLwlJ7hc9pM66GoMZlNyg72fOcnQujrsBDXGRJTJ3hOIIKL
p6bktZj+5DwbVLzlSs+rLRH15bDpk5+lkXqKC0+54qtPhnWRnNE5mgugfQG+SgvHbB5eFGCPJ5Pc
ALnK89WQk6mAMVG5mxcYfD2t2q7wh+SqKjk2btQq3uvywTUOQfYIXO3OalEHBSqgufOGfG/Vq2sw
lG5O7/LawhI2dgmx7iCYT2JUva3oWlbkvr/oQkmHT/UrhfaHsU/CQ2w8RNOlhBpwF+mOH/ZiT0Th
Ro33oKIxl7AWghXU+VKSYle3d7O7pnLm09PzWu0C4O26w2Ip5IsI92Z2ZtxO2iX5up58kjFCleRl
sRT8qiCKkJXcEuJY9KeNvtL1y0yfz6r6nC8QoteudB/d9KDHNEEo98NTJ7SG7eZOT747eXpqqHhX
yUxPjNqjsUANntj04SyNqvVsrdiImPryWXW+EcuNMeyEWAMI3RttSYF78mnXTq62kew+Z3RpwqC1
dG5a+VbtXtu55A+hsZePIRi1WYarcgi9gSByMFj8vs3aaa/Q2q16hgmVZECjcA3rEyc8Z6O+1uPs
OQpvLHnphtMh0e6ljDyTAFclf62y2Y8y9r3JXs+Kddt3q3lOfxgSkVi/hki/0rLoivP5Oq5P6peQ
ZI4wOpQwHhttV7jn2ELK7KYIOakAlAyX7Qr6Rae6U+trN++8Ns44J5S+0u8Ge/YMcSrGB+0NVq7s
J9XZ0ZNfayHyjcEzh1cT9aNoN5W6J6JirUdPdfKotuvFjvD5NoHDIUvn0dLKOQ/1kuOIBS1zVESy
NDBYhlZmRCoHDKREDtlqUSdkK5jGmuXB9CTyvdDx80hzyomspgXxWMfSZT8zcvIw8jMiMaeTqo3Z
XKBFEhaqFx5esOwElLdNwbTsD9JlpyD0NtuojZ0caCfx3c2Kc2FnWnnRdjEEzqIxT6JBHVZGJ4g9
lcm0lX3C9EYawaFKJUT+MLlijv5R5TFjZNkVRzEjrN3Ewj3UHeWlaDqZ1O9VdiCFaO+g/KN1Tyxn
+kuUzyXeLGONL+iW/iKR4YVYdSwSJ6E2nhZRCnm7D3bYKRryEvqdkU+bXo92WQVbvJnbbW4DX/T0
bh7O1VTCm6tuhAuxcbwI1TMl785sUOTTo2PcJ/JKGZx9HkmP1AQPnOlKc87aJVgzP3C4/aWTA2r8
yPRwp6YJ0qWqo0ZGAExCkulNV+7t+pAO4lyXtEIK7F1ErHa4T220dDslm/c2fPpNX9y2vB2oVPO6
nbC+Xc1t8zLHLMfK5UTTKWqJHw+uCnHLiSfybW2t00frenub53KXq9Tt6/YwO+JaAxiOvdfrER/a
CYKA1Ovn4DEqq4MxftfqV3v+AT3eT13dV8FDxbh7vC8G41KHejcWHQ3bjUB/u4iogDe93+bNqiUz
adX9IREDW4eZsnBF31l2j+yF5rNUS+stpEgIjEt6LpIS8h5LqW7Cig3g2+/yRyWs/wGj7X9W5dr+
KhcGWnNcClt+m//ivf2/kQaOYu63l/ahuIXp9z9unoY4+7209fZv/iprGdSusAdQ+l5cMYvA+l9l
LcP4ppFlSH4AnBUD3xcv/1/QaqBv/AcNGyIrB8chfYC/q1q69o2fwx+yDyLcE83XnxS1jsSpSCQt
gUaONhYIbH6iOOpvYJNJdWeeGOlu32jPAX9noMmRuvI1qIyoJhY6ciWRGYg3W420jNAcsW/PfcLU
6TcKOcKbJJeW9f3PR9v/Ntzfm/3jv0ehP/wi7fP3UfL29/8aJZb5DQkh7TzWkWUoLIDNv4qfpvYN
iPby6aOm5L8cqo5/j5LlL/09KjT9GyVOBhrHW7R/tAz/pNL5xpz797Qj4IZgcoUbyM90qZQfQxqq
th+t2EptVhklUrZGEskKt6oJNrwKW5cZP8vGHBteWDdKfKpbYU72t8jnC2RyWbi3EY0T9GDqSr3V
0U5gX0jmlsOFnuvaSuRF/jDpvSH8Ogqnu5SskweH5YcjFi2TO8dQEuIlhoEIdy+BMkKXsUNE5Ty2
PfkMIGilA1PAl9IqiBFz02nih0RB398ShlOmmzCrI/I40SwlymuadWYO7K6PMMh66hjFtGBSJdG1
EzDlekP2SkgwPJHfVZmeEirZGZsaiyCw4U4ZzrKBULDVTELHsBHZxGnJQlvaXFok0Jh7sOaYv1m0
JSbkiqT28gn9loNzLLINdqyFiEnh0ITCOZmwtqVYl5ZZpG8TUsYC4j7aNiDvTY1Zx62hs56C0nLU
m8CNaQn56JvAS3gxR5ciOiQSds2PwnDq/nHCry5vZTqMdJbkmE/k1ZHPgcYqSgkwcd0yMqB/T5x2
zmfoCNGVOwfu44iyotoHY9lHZ2Nc4tejAWwbiVwZljIF1ibkFhLdT/hhWuiHDhpCc5s7cU0qT1jl
4UYaeq3nHftMh5FBSagi8PzanTSwobwYBP8zeyZ9nrEXvKqxMlnR2p2nTjdX5G1E0S1Clhy8yJxE
rduv2CsVokfr144G6ZJYA/h/ZVEH6U8itvtxB7mQNCIOYK1JEqvtyPgVyYuiX0OdLLZzLGTkW4qb
3gZqRc6u4IhlRQTnrNyiBaSnUrY61FlXJfuSeMT8TLCXwl9TCOseJ4w0diEymuqk4BgT7lDVTYFf
zmbqkwKSXQ3B1KxaguCuqq6j/kXdESR2M9jalaEYdMn0flhTVe1u9Wpw71sVCGZiJxe6rIjaCTnA
enZqmFelIfOfuhOiqjCNjrqArnby3qjjWF6MiZndV+qoXtdhP66KvnIfgPaGZ2Goi2JFSdOSfo2O
G85GV2yGWLk2MJh7PSqyw4TGqfXMyWof6XxWVxnG90edhKiR8BWzDbyii0M26rOxIZpL81plyP18
0GO2nqqyaWh7GUVV7FFcql7R0GtDskVqR269zqYs2fXr1gol2g2JXJwlOt0+xVfKjzB1+T3EpUNV
Fs1TZo6vZZXIA/F7+rosAtPn46ALkajUeaiilqXvQpRd0oBqagfk8eT2OitS1T6IMgOkkLZBkp6Q
vsWWNY4R2q8cdrDOpsdplp5nqsZpzbCrKL9nHCTDy0LXdf28weh73vd5RnEUf4n9ECYN575kQt7u
d3B+Lb+P5qBYFXOGaGsmmRA30SRjKkBKK+y1jsKRdgMpX6+pYRMcpAR29b0niZaqeCyfHS1thUe8
j4h8Z2x1NIVzXN66iiPtbaIrPb+EbHsGk5sXxVqqvaau9bSdq1U5IbC4bGjAtH6ZaNAs1FDV7wcN
weVa0wxiH/ShQsRMoGAqNpFZxsVT3kSpPElN1J47pZpDovdsEeSbnOAXfE+jO0Q9tZKa9LiQ1BLd
NzoCYU5rBMMqIWMYAglIDGo7+yWGQk8uzaqm/N0aBIwtMXlymq8hG7QYCOtazw5wKjCQrxoCYEPP
6Hv3K2vV+26uwNKGYpseK2BYbG4fVOmRPuqpJTr6ROhlyBUVCUWlqpLtz9/2XP9Q3P3H69Dhw7zH
hulDMq6FqWAWRh94M5q55yoapmdNRl9pTpbN0O/L4nI3FqXjRfyF7fPYojWHY59RmUNw17sGZ6Ek
3rhlVnxvqOd7dZU2Z1PAR/H5rR250/56hvAA6GFyCNDftga/162zoXAd3lBAN6nQCf0aDVhGatiu
ycyjhkH45RbDF2WRsoZWq5YVpYBKBYDy+e+xlMePbx5HDyoRoOoL8ff9UcTNSpEYDeImICJ3jppQ
UCgRPLpYtv5IJrLcMB5PzJ5vtLxFW/X+Sg7zZlxqMyH1YeHeWHOgbeZm0r6QJX68H9ykxDiScrhk
2RzjjAqRk9LXlIGH3gFDvqs3qygsgtOJUo/3+aP7ODrZ+aMcQLMFfvKD2mCeUGBaaLQ9SwblwZm0
l2jQw83nF/mH+8FRjhZKQJ+n/r+UNX5rb2S2pbaRkyB8IX4O0bkZBEBfnPZST7N2+vM7stF/LV82
eEhOIu8vhpoehZ0LWIANw72iEng5w3b6Yhz80x2xD8V+zBggWufojiqrNpQYd6E3G6Q0IqmnFngg
hQ+RcVE29VfCzn94S5y0YJGi38HyehwbYE82wx7qC2rBptvosnVB8WJT//w1Lb/0758RLSMSjECs
MSNykWMSs4AvPZiF6eLlLeGZEB13sDs+bhhH3QmZYS9/fLmF3YSlWbOAqRwDIQTq47gCOeFliRLf
jbVpHJTM1Q+yc8tzY5rMLyRQH6dIFRkg2HzStJezzJFGIpyHRK2bSXjCjUhJbsMnIEZEcPTa+WRL
YgL7r6i4H0cJV0SRwYLPNEdE+fuhGMahEfeg7r1aL8vNLCA4sES4vlS/NEr/480tkwZwSo7lxx58
yyxIk00W6Wozjhixh2GDerC7EY4sN6GWxLeiGYyv2Cj/dIMMfr4CDW+Q+ebR/+3DljZ5dfjHcGbQ
id8qFd5JvUrrTVNlzfbz0fLxE6DkwOy+mOcWjNPRsxQhEyCb3gAhQ9gdYkUs+0zKfp9f5fgTWJZR
QCjURPgfvoQjkWPROk2KcoIxn/XRcypTAo3JS6Rel/UXuaUEm/+L6wms5uZi7WcCfj9CcO1nk5PU
AQaUZFpFpky3mJGm+55phTaZCPMvHuPHccLeAIkQAAEW7g8QeWLflV5QWfY0EhQ8vBpsvfVIpDem
Pg4n0iUF0Z/seviqXPiP12VWQezEtgvJ6vsbbceejNMuZQkYcqB4FaE+ReaWV0Qbtj8nTe2vlZIa
8edP9+OYQdpvwYoGDMi24HhfYBLmKJTGRWwZyz6H0KQaz/pAgsbnl/n4FehAYQlXoxxBWezYVZyx
99IW5xwpXhFRTVP4whxUbhN3DL64oX+8Eq+EggsXgzz6/in2iSoncojdpYPYPHCcllRW58bcWb3W
pV9c7OO3wN6YQgiVQPAaePPfX2y0UXZodsPFgmyrZzh8lEb8HEKj2VLC+MKS+/FVIYiDQ0TBj8If
RZ73F0OdKgN6/VjKhl711ZFQbsUiCfnzN/U2If2+xNHw5DKQ5dU3/vpbuNVvE1YUVWMGK5wM7mAe
glVnD4QwdchlppWtlIXr95PDM016Ed0rMO7nVa02BdY9JRLIavg8LF8HV5N7XVio4ouB9I8PYdlS
LFbLpST7/iFYnDSDxuCuRYVJB3mEupnsYPziIXz8FLGGoMxgtUe5yNzz/ipOhcjP6QC1RujWSDmf
yktSEeCWOE11PYm2vo9Ncm8+f/Ifbw0Ykiuo5qJ2We7v/UUHRQRdPxN+Tl3W2UbWlK9geX/FmFqm
53evVzNgWLHIA4dc/DxHtyYyWrCYz0FBTIX8acVTqnhxllKJivW8rlcyQA51HtVJbp5aFsyWLx7t
h09mSbpDtEudlDUKB/L7u0QaF+etTVq9rHJ52oUzZQtTaiNd+SmtcVjG+frz57r8xKM7hneqYSpn
E00h/+gj7Rb0XMQ079UCn8WtGZTB7LF2kNWDTW5wv1gfP7xGPFrgT3DKwFGkLaC/v0G9wjNGvKLl
IYvRV27Q0kotxz9epJarMKOyiYfFAu7m/VUySdpyFRkWYI202RhFqW0x4zS+Vuqab6R59VIH1lfx
WB8PszC70C0x57EzIt7u6KrF3AayR3rlpS5thEIb72Nb+1G44tyJmhtMuc+Exfqm6G+i0u6+GDnH
3Q729NAEXZviEFtUlajG9/ecl3qexhPBTnYXmRsHZ+Q+bwQu3tkaL+2aMpqo2+Sqbrphi8Kz2XX+
kFr9z8+H09H7Zf8ICW75NdjR6ctG6P1vkWhlgfB2zpFo4Lur2qH1qYX/Ge2DEyBXsWk4LedboCPm
0b1mWITmKl7gImM9+cRGVCtnpov++b0czXMgqzlV8CYXObSNv+BoMogLfWAiGiRIk94lJjCw3aeW
LLrMJ8Nadqono6RwNnbfOPXj55c++iqXSy/sgcUFxcLP5/n+MVp6iHJorlrfSELlO4sGbIsSQpS+
ITKI6uyfXo1lDWG3g0QJGtLx3t+mOhYWo936dJZnFCq6EVHcTTBE2WJwvgLhH3kmlwcJMZBIJWGD
GmWeO5rkRsSpMtaq3qcPqJRMBb1bDJ4tGzFsexXs8kmXkHC2ajRpTzc1SnIdFzhF+S32UaU+N6U7
J8OqoyliP0k10MTK7Ju2XqGS1m56u1z68CIWVXqVFgMxediyO4G4xVYfp0yXJC1hXnc3doA6NoJz
LNPyHi6zmTy9Pdc/aiv/z3rG/+vagZ83jm+6/inr3vUDl3/wVz9QoeH/jdH91vxf+oHL9Py3G0LY
37C9MfIxGr1vCCrWN84bS63EYv9FkWFp3P3LDaGp36gfMufQTSYv1jX+qEX4/uOD+8EESp0VSxyT
ywKJe//xNcKsWquy2tsuCwCTTp19GI1gvLbyztzFXePsi4Yli+1teUmnj3yNKqg22WTPl40x9ocu
TTMcAygyw4jSOuKKU3chOmraWJyKQq0BAYzhzqSifcCMjoaqsprgtI52qd5agfT/5OsmIgHCq8Zy
S/+V+ZiUwPe3o5rSsgM+w2sL9fgqzAuH1BvnJ/5o5Yt5ZJnc/72X+PtKjsrGaSlYuMdLUJc3pENU
nXWt55m1hqDl7GfsEtvCqvJDTdHkrOoqsBou+vQv5ur37+zt0lyRNYEdDI7s47UX8VU5OrmKzi52
+3UxN+EhC0zzlNrktP7D58kgo0wOnYiyP0Pl6HkmjJve7fP6RhnsdhNN9lMOLwcFLb76z6/0wQ2L
cxltDPskViAIk8ebM1GC3QBEAthSEL0UNnuohhvguKcFznIU0Bv26fRs92BH/N68q1Xlii2OnyS4
G55y8QucDjLuZhehbZ/yS1VGq74nhNGk65JdY5O5HaHMGrlA9NQckjw+yD68bLHSk9aoXX5+N+/3
trwiCoLL1oT6wYKjc46WU2ecEjvSIbRq6aBshNqU/ghX3MuntvQhnhWbz6/3YTRSpaAGDv/PQA7K
yHg/7qthFGkySfMGcQFBJcE471zo0IeFK7yHg+pepQrqNXgwX42Q95ug5U6RKWA258tTKU8eq+yA
nY22G8bmTSfsYR1WRbDCUpN/8bV98O9iNl82QFSa8JZRN1h+jd/OohqoiQRUln7TBVq5S5Qo3Zmp
Mm/TXPjoz7OVbqWNF4Bm80Jpx+smoGwpTRJ0UbXE51VXAMaZtnpX/7Xu/beu+w9PHtgx6p3F4bjw
H48LpdVIV7qkNAWID3FkkLXdhdAU06dvLhHHjfq616LvilDE1eev/MgHwZPn7MDaYC7ncwBpx1s2
rZ1tNbIBGED/mGXRrKwI+w79Qva90500+pskmyZfUN/3pswgeRkQhyGRbYCaCKvuMhqMxkN3/VS2
1Tbt9F+hRiY1TbPn0p6RShIDDkd/VPsvBuvR4YHfnEMnVSaHzhAVXMiR71+mUmHxC+d+uiWy7iyY
7S22s1XpuOeNOxySwvQtlPaxYt5p3V/j6P/vUv4PDZzfxs8Hedt12bXRf1x3L0/vpUvLv/pb4GZ9
g/pPDChn8Td9G5/YXzsV3fi2zGHIaIXDkkPN6d/SJX3JLmWBoNGNdx+C2H9tVPhHcPR4zxomYNWG
H/cnG5Wj88nCOrQ1OmIkCDENoPB5P2TCiEOekNmDlWjqjZWGxroYs4xGy9SudDOwQw8Ms/nFmsRm
iB/771WeFiaPZNmIOSZOY1TEy1L827RjublpUM3+sZBN6NEiKx+35WQF92YVV+4qUfth8KYmz67c
XnD+y/GR3ehV0j4b9ozCNy0Naw+tI852ih0n2rbqWkv/MdqJQG9hN+NLT/LSibCDRsW2YfIjEq1O
rHXTAT/ZIFfRqy1NY/ssLLv+PmhBrCF8mKSFa2s27HWDB/CCcv8EeSaxrQZZ8oJiBOjv/Cx425jk
8LoD0XFGvJsI/DQU6iU+V4t0yp5k+tc2Vpvggd6+QdEliYmqaHzB09ardZ3OI+oRQghEvJ95xU22
d0a8UveRm3bE2YdLWJkncRtZyaoCEOb+hMUTDKty1qviSo9L9XkYtOShjOKq2I54U63vDl69M3Nw
hvAHfzTaMTgcd1Y2so4NTP2dNqIs1hKLLONu/KE4mR75w9TMFdwbdqAbl8o/7ly8NAIsaJiHXbjl
FDQijJaBsynVxlnT71TpAxOZsKsZVM1KoJsKvXBAD7ft8Plq27jMlbM4GVPJ+r/04rPCwofEUm1f
lEjv8402y0rbjaESuexslQ6HYU+O6Zo05wA1iUWAguo3De7MqwrqTnQTifxZl0MFznSwnAGdORpM
oFr2I7iABQfMAbf3QqujCyrYkbR+5HaIsDiaOQ1athHcRpBTY/RSQ6uxnWLJuo9Mu39oRQurv5s0
CGKqG8D+KlrNrNaq0iH1n3Qjnj0y0SoUBfFcqAe1zdQNnYnqlmK+/UANc1K83ua5bcuibCHidi25
FxSrl2XSbfJ6N/Iz9i5yrMNsoiOlz5H8QruX/yKkYhbsY6OAlLXGin41KnCyVYjdkMWlKEhw4Fsk
5qPSd1VphLVf5SUm2UA3w8638AhLysD5cCrHlAb2ZFoRGT+OPWqeEQfxi5qPGGJrI5D3wNYswzOa
oXoJm1DKla3GiLpy8Cxmpdc1pij6sR7GPqvz1HwYxH4ohmKbU8Bt/XEygq0IUMn5QOkC0kmnSg3X
AGdzc2VCcPnuJlXzkrtu/H0IA71BRZjLcyKXyh+m2kMDnCElnCpo84llSFMJpg0VrZ+lbClFXNNf
6tsq3SSRSk5SWY1iq0koB/6Yj/OpS9w3KLS5yFBVGiX+IEc0AsHUzPUgbRuD4QUUC20v1+Men9ck
yTbK06FpvRzUClQsY0y7DVrxOSSGpJM3qOSqqyQNcWPEipzP2AX3D6PVWI8lcrc7g3qm44160l2C
wY6vk7QrSAMHD7ia5OC+9nOJEIinK4wTrJI0NB0c6PdmwHnUGxAknWvZON1ME9AzJoPW/W5m9vQj
xfD5ZPYoENfAZ7TAz0olxhnVZyjuJjWbLksz1ydou0rTritlpG6cUT+1EZ01SO5gPIbaSlWjCc+k
1pMIGhDCo25SoGtlvCL6J3V8cIQUIda4z+LqFV3HcJ1aoZC/YoMwTC8Uc3vm2hPgOMMpUWsZVo4R
EA1h1XtDGuJmkh3DHQicI4HY6U1ueQo13XgzTxP1Fq+yJJBefHOOSoxPZVkvOQoI66QJ67qJkeMt
O6EMeeM4raHKDshcdUlIjaSdEppxyMljrgbfQbMvxk3fNcoPXnJMWVr2DqYpG/TeumoyuiN8T3q/
GhJLS8VOlBMZ6xulEjwXIm4ax362O2WOtradxyLdUIJOMcHJyimYivTQUqzVHEE7S85KOceIuBDM
zb5e9hpnmQL5H14wQ2ILNan/FRTFKsNo9fPUBPzFkO/tyd1Wee5oEU8DE3a1ghwWbGCeq6o/uCKd
doHSjiWlPUqx5smyRGk+iV6I0nd10oH/m53cZY6j1E/P7FS08TycTY1rZEBPkqaxb8Jcoye7OJsw
aTKrFmJb2XZKpjE1pry/Cfo00h+kWuUkVspk6Y+0tQzuINE1r1hkgh8DSj/N65Re/QXfrNL3wBWH
2hMZykIfj5q17ekUsdZZkXrPbBe8zs2AdjdR89ckDZx90rZ1S/ohdMt1AxmqoHDPMdIbiXQ5c0Av
JKtILtvtcCjK7yTPRHdVGLYnihq1Tx2NBmKvRFo/m1NLLTXJR264r8MpXAczxDwvTAZck3bJOu4p
vaUOXi0r9ZbJA2UqIufynBkLcRaDl6TjSYmavRQ0DdYsQiSV9BDfCEVA1oYbNdLInRg50XgxPpyn
egwSzbMEjB6+RkObN9ZQzj+bgLXfa8wOnmOc5uqL4UTypitUtK8GC13qzcTyfIesl3V4b7AX+bpR
8cvPbqb+lPhSZ8+tsvDalbH+PM6MaW+yOaezTlQj/iFAl5JF13YKQIFZFFmYOVNKEuDPxyuLGJgf
c1q37VqtgUOtqrjoxZrNwiS3Y2nkuNsaotRWWRIODSLPpn8YDMGUVSYTXMOsAW3pZUS+IU/SInGr
5Fbab9y8sau1q6QaCcBxC9m7L0WWbULAkQ/GNKDkNNxQfxn5rC0vmUGRhjbfj5ebBf6bMUzRlaoZ
Ml3Ez0mpe1U888/NMhHnBMQUQCT0uQx93UlH0xsVI8WGG7ZxS2pMqR7caHQDv5MxexAmZMxuhRtX
9lne47/x2ZghYdQVpi+2ODNF4BwLa+9JW63sfdKbyl06GISrWPOkx6tZOrbu2aOp1WtzzMt6B0WS
hqPuAj6lhjtlrT+nerTYhGHJrZxhqie0zExMm6lk/zNOM+ZKs2nSbN8MZW+ul0NdtyVTDy9na4Tx
Bg29sE9iNa531OcJCer1gPNaHHQ285LDjCsHu4/9KAmC04K/jKwJYhleWSDMQH6UiJHaWwK6a0gR
p/GbeUzuhqGKmXz1OAeWmmvNS9cqAq++Nvc4M4eIY2FeZDgT63w0LxOtd676flR2FOg0EvVIxNvY
YT3RW7YV6xzMaPHo5tFwZrY2c3eSpfM5Q3N8hKgc6Rtz7GHAm21GRFnfiwvMcyow1ymMf1XtPF6C
FlZaQAGpcsedo2FykrC/URQ17TwkRhZOtyYKW8+eHPOpFGXBEuUavyxNVHydZqAlPoVynMRjhG11
LBLl0Ukc+XOSCWQFWJI4cOtChvcju4XLIBhIGUQ+fMfbgnDQW3HvCafWOg+5YvVaxPN/sncmy3Ej
6ZZ+lbK7RxpmOBa9aAARQQbFSSRFShsYJVEYHYA7Jgeevr/IzHu7stqqr9WiF21WVosyK0klKga4
/+c/5zsE1F0iA89aUUOY+q2JVGZao9dTzxbplLM3CrIZO7pJl17UMDXa6ZKulo45Lasocr7/FmwX
KAi9nbT20si0V10gMxs38lNb07Z06mGzdilXfFIWU2PaV8FV5bKl4xEDa7Smputy1ecJVll8kyqb
dAYlFabO02JbZkLEg1cEiReooCGrSCBxZUf6OWjLukxzx8ej4e24HbGuVs1DRePhL1Yp1nlfuDAm
Kzi3t44P/MPY1v5jPE3ieolkMPLiN76TlmVBaMCs1jheqzhiU68plmPVr1EVcLfn5V3QTPFHJwvv
m+RZA+cCEqp1tDufh0LAFbwBHrr53ZE6GOVcM7M1n2oD3PUYikl1R9nPdUM74y6W1G94OCTT0tnV
obYcyfrC2riFqqnP1UHIUH92qlbaKSJKFx/WKbj8djUPVRpzoZtO0GTmh05ZsiJLymxDSK/X9/h1
6zEdQhDd9Q66FxZA0N1HqxO/SbIvfrpXu+fhbewUsYG19o91MYb9pdPO+uiivKCusipm+anOm7HM
Rv4+VkKiZeHC968Mn4SdQwQQXBNNUtbEYoiHwWrNq4pL3q4VseexXsbgUxVq6mLyWonrVdfqoS02
i6C4V+DdH5uwCdPGbdaOdyyIfzpQPd8kX4IX4yksFQw3Jk6GaBMlsehcfi8EGdpqGXm5hdN738Xu
EspYfHcacfEb+1tHluuuGtwI1yvXnhftOrhEcyvvHxaaN8gy9j0/T0Pq93vj2/wQ7pLHnx1gvRQp
1IOgaZMMWbbqNjr54xIQ6dlXi4/FYC9cQRxAGsh4uw6voqDTIau5GL9HO9jMPZOy9k8Fd+RLznNe
5cHisUq5CeahEOvA7F25hCpKnq10GiarV864WLl0vPSrCsdUmctjCtIyp2HpW3Zx5mHP6xvHG7Rr
DuNYHmxZWG+4LrbHmhqv9sA3qlkOU5SDf8zXgSgsd6qAMSuE1H6sW1oZ0056xFHrFcoMw5Xbnzxn
4UQ0kWMgGXB1EYRqF/jSwNLM28go0v2hy/9bXPoPpKB/nof7n23xoStk04+Oc3a7/vk/Lr//D1HJ
cX5DUbqoNxefJTIpus0fopIlfiMldwG4oP9x9/MuLvw/A3Fe9NtlKXX5D5IvzhRkmf8MyInfMMU4
lxQCM42N5vCvqEqsz/8q8LhYbEIstTEuKjQutux/FXiqosw1XoJzv1qqaJ61Pfr+7WIb7jK0WW5Q
qiuwCLmjZWJ7oIppBIj3xhCp4p9r8a2NV2vy7tx4s7/KbS08kHwyHGYUh0umRr71xWTi6BD71caU
Zdf8b/q9LmfHfoyiwuamSItZtbrfAhOrpftaakBFcEUsLIYmufCa/BfAnGuUtU41mydvvJwzq5yD
JTM7y/KD2OPIJMwT6oZtBj2PtYMfkxuIvT9tQDW9zIvL4i5sJh6nDo/iy3rdD3fONkBdPPRbdeq5
+ZfXfl1awycHdjz0HB8bbrKPdWBlhDKsCoJFB1RbMdJNt1tnWS3ULr8LVP3Vx2oPwqgoOTwgZ8xh
/cXvXcxghxZVzHmyhs2I09iAJLhVcGUgwQ/xeAU/pIkfVLXG9qGcOiA3vOuhfVynOeyupKA7tKmW
iUbwzvCztKXD1O+StS84OGQrsxl1zU/A3kL4GMAzUfIrd8BrvVbOyQHKXWRDRMb85HsjdRqWmaxQ
HgVw03k5TroZtZOMisN9Pkg2scV+VvTUEKuvp8G3zy3M8mvBDYjMn+vo703jlGuqZATDX1XMUXjM
J7faS3XkAgjJNdu4menxXMBk5boJiawzT2gQUfEgNb92zAvLN1iqG8MuKNidjg/X0il5Z8dVX4Cn
0aQTpRWjv/hsVgeOeGe2rSuZLxGogkUuIpWuFZIShL41XEniRzJl16+aYxOaaD9AeF0aEpOKUN6+
jWo9F3s43qmA+8HJng3g8oX/H3O1TjQLPTqSUN+hbVtnIRi4UKM4LiBQ0pVuTIcL5Na9hOEWPhYB
13eadiaRlnjWXsLdRrMh70Sc1GopSAEEN32ycq1vt9KDVBZVOSnNePTpT56DIYQ64cIFTJy26b5M
Yin9axs+w6+oDOvutDmREQSeCt+mKtOlyBF7tukzuxzb8CoUG69tmSPcZKhz1j3uQxUka00lSIpa
E3dn0vTlG/fu1QW3I3E9RFi/50vzVcXk1UEQOiIzjT8wCBVOui9W3/BxldaDw+67AwFYgCtpOzse
j4YLCvEcZwi/OQAuEBpDNihpHK6AywvL25pUiFzRZFwHvGdRUeGOEbIMS+Jhhc/PVUYWAAffCd/p
rB7fFhK2vxpRT2FCwxw1Tbhi2zUpka/atJimVSd6pCTzqIqu/hz3cqYc/iKSfuq5Tn1ttYqcJFb7
tKJNVBXUBAiF75aJuLVSPOspfDI8MRHzen0K7C7vD9Eyt18CQphO2nRjRx4XsMJNF47qndHZLVoc
W3gDB/5iPrjrwS53fznD8WPV2tBZUFxqZ/xQoSKYej4RosSda8fDJN5Lscj4bI07vQs4a3uH//L5
rq0HLhNIBfPS1/Z9Pqxj+yi2IJiWpInyTjLOLZPsD1q0cw6eel0MF918srDiVh7mgZ/IG0bwxdoV
xJJxQI3N6HOKYakKsr7Gz4JW2wQ958JtXse2FB07Tlf5idVMo34y5AFZxOeUf95E+9w338qmFpeC
KDNM6qkpvQhc/1K3l0euvyhZXPP95OnN84LkvDgYON0yM6OzwfmR/CVtn0V6BIGVRiPP70Pe+VZ0
HmIQR1/yegn9k2Dyje8oIJ8kgxs941tSlUO/vckVBs6jyEnjJ84UA3cjkSj84dq4zhS9RpU7uVeX
R6/MD7OwqpqbyxKJ4qe0+GrpZN03UtmbXGiWsEjfecdSE/A8VMJvorQmo9lkHubwMLFX1Q/AVDrx
PqHef11oArGeliXYuVI5s//IcmReHzbGwPdytxqR7evQVId5wYh98BrHLd8c6djjcVvzmVofd233
pLSoEsnKOVjbOzFY23qaQ2/2n2Mxa3HwSRybZPXX4il0Z+eZXOcGPUpso0jNbEpya00V1czYCi2/
cT2AUyW3t09tbtbqEmGRkOydgZyzGtyVOCmuCcUXsh+sTPuqeRx8t5QnIDXry9IHpT7GxlcQs+q2
JEa0LnzBUBOr/ODOJaVjvtssUUOQPIpkBvpeedc0ccU+HyREKeavfHC+5rrtKIxYrMA6FYpvT9pW
rdKncStsRqGpyen6pgNlTyCY4g1bB5nDPsqtGNhP1wpelbJvP5fUpwUMQFB+bJ9adZaXHB3pZQAt
rrrSV+o6auh5ZmfuEJZWFssbB5XHZ3swCO/kee3+SwqYRQn+F+cbn2OIbGKE6J8xbZXF/bw46450
RIfFOV7VcAsHanuxWkMkvuV1bO62Bbs7aFIRl1Ni42kdcaD4vNY2m6b4TH+GOCJ09t3JrWoNlqhr
S3CexaX36qlr2JXzeSttfd+FEwulUEIEuMyxyxOx52ni8e87v2ZRo+JXVrvSXsMOZYPrNSC61CAy
H9p6ETXIuDhojooR93mToAszFNjuaal1+K1UDgFLRXOTSSeCvCxv9o73KKI1IqeJIfQgUpX88oFk
tf156HQzJYiJkueb0Ob77ub4DV0ycI+OGWbvPA+d6A8Ot6rwsLhjNN5wrzL6PpY7BznC++L4Z5KT
pnpvY4XmcqCWIaejtK5Dub6YmsGMIpc+/7H3uOVTuxqL58kh8k6tGcLr3bQMav7RmwhKUe7wliJd
h5ib2sZCBZtDTLSzT/9bYnORiSG4qeCKIo4A0ZLscJgNtdfptEQrbR9zHzf1VQNUMTqKpefmt3dh
2N87BOWXI5Qfwkch9V7HYIKEmuWVdKmi5jVIqWgmwz1XACQT1igD1QRynRVQ+rB4d+RC7rZrtNZX
OLKs6JqFYPN1cPdtunfaIRo+u1hM9BOZ/lGfHPLCv2B17+hXtLrkdMnPm31uVlG1x0G6KF1lhb50
KGAIUFgeoxWcK1Fv8XvVmRhGvLc5/cOOoOseKsvSwVvnNWP7gDOtnp9IQ5aMwmy49NJsYEHlwFXg
Qo/XOJTmEzC/ahv57lreXCFxTJS5VAHunZ1YxCd01fpXYQUUARW1HdH3C3yANdKi3R08bD/dDdoG
26PagpIjCwwacSaMNTqZ4p7fsrYciefS0y4h86FmwwoI0b/lhC33lJtPmyfWHpaviKjNI7ery1hY
eDPKWZEL+9rjkxUmOCW2IV3wKXwVjRA6NQHE7LSxQ+RXE1+Q9KgC4n3IS6wRop98AFhFb9VcriS7
PA649TZaFn0/A3gqLiXFyzu3ls0cq7Jsg3TffPUtoqH5OVI7FKZ8VsVj066uyXr0oT0JHbmPGUiI
/StPREVre1za8lBHOj/mi8VJLOH9t0evKqO3akUv58Hkg7iNxxXE4ezZ9S/P+MtwGhYJdquvff3F
GK9hLYVqBDSqlY17FAXEhTLmpnCcKSNaEmxlQlzhxBqKjKWa/R1u8zqA0Mw3lWoWyk+9pOCRh/Xs
/YxaN2IAKlZQmVE46IqdEMiQBFwS53uh216iKIX7VSEXVihh51O50tiWU3GGNPoNnEAHZd/t2dta
uutYaZTKf58qY38gbCKm9FU060PdwgI+QZafgR33Ib0yMYNG+e85/c+5O/6/zuld0bd/GdP57X+M
6RcwN5A0LuaXWDwPc37ljzGdAR6CN0Yjsi8Bv+cSPP1PZrcP55uMyqXkjJSaQzD1v8Z0yxG/4Wi2
YR+Rs7j80r9kU/3dZ/G/fRjCxoNIWswlCocHkdjhP9g/+tKeMK9Gx6h2J/uk2z2WLUC6uZrbk/Ba
+4EJKXjaxsvRXJt9ujZWHFipq+LtJzyJaE67Ush3tRE8TWZii296L4HiB4v1baoYdemjKtdXXUeY
SMapXu+Quktx086Tlqkfc9lLHKmtH+wIMFzHFnm1ZAYVUbNloVsPLsJ2QWc3c/xUB2bGk80zkhWw
32/LYcG5551ylOP4FZZKB0Wcm9lzz1ZUH32IN7+Kxi4kBDjJOtJp5zVObTStL9sGNocnb8XfENES
+Ywat0ZpbAVBn/WMbajHcGHrbNG2qTNUC3aTgef2tBwNyl6Q2Zzpi79WhTkPa9PJwzhGVZOoomdh
nkRmXYtbq9HtKbLhQZts3cSwS6ZLF5yppBG7+/V3H7mHP96yv6f3/lVv4Y0kvRzyT0faoUOC0su/
6i3rMKBlhuF1ZXfRfUOb42uem/i/Kw3/B4esHYv4dz+k42NNJOXEh/bvbTtx203z4jr369J4tGX2
vpJXup/H8mopaIn778ye/sXO+XcfT9p2+GzyqcTAipT0f5gAO64geV7N39GadJspr2nfiMLI9wqp
s7/aK6svz3HfufQNjiHFt25YQq5lPaTXQ2mq4aYvDPghHPrr1xooEldv3jQ1fiBNoAC/FcUWd6eh
BYuNRYCwKysvYTN+wKm44YyeiBSMHDpYinI+e4WJaVTzlNcyj2hjzp42YFxzye4g4Y453MZOaU0P
3uRAafLhjrPdZ1eX7X4kDvtesCAgfGBg6KEwSWwzlSOec8hK5M+178nDHu0e918xsN6aq3FnDTvp
4arV3rphlQiXIbMG6TnHgHgVDg/Oro3PFjhOLWrwohsYJ4jAdng17xr5RlWBJU5B0AYfkyiD88oy
s8zWButJUjeIMvF0UKPZ2bK5ioGOUr3e3WoqhBGF7nUEASqhMNgA7W92+b1RO012hUILSEYTslbz
vYtdg6av4AE++RhD469YTno7LwFX4ab5PhUEQ46cOZUA1hk1dhYFTq7SwO+lAu3kue8OlCsQVo0k
kBtauvITdiJQXS7cb3D1O7JlKtoyQnXGv8HeTLIaCCeJII9RLD9D3SgABkDQjiEltgJafezPr6XH
qpLNy+8NyIKfE5O9twNA4tv/aV85wK9rbc3PGkEKpmcR++6RW433unMPFlC0oOHj/hLhdCiJQfVp
w4rm8q8SeJsMGtB0nizBS4GT1TwNOF/YJxaDBzFrnmwfYHkHh8Y4PrzalXJ0NHpB8piPDq1pZ69r
ok9Al2SXlZ5nrOtyauoyKwglDadahQwWEWWocH5XZXeH2akBR2H0cL40CEofa7E1H6UvZhYYmI5K
vo17qM44LeS1dq05SBuilCFefTzLkx1En0RcLSvbFbtlmRncuTV3h/NQ6RoOsAddaFeGmWVklfjq
iZ1CYEsMZ2mveFHMtH4YBMjXilfRzSIISqDuQr/qs2LlEotPRc4yHYjno026i34I8c/BDGt3qD9r
t9Vu4syoU9lEFOt+cnb/R8hr/NpaNKPeiAErDyZqhwUUrLLFOu2FLumgVLj60rwqeDdatxJRZle9
Rl1xu/Vps0c5HwcPiQhY8lbNaXUxTeX2vLIhopmgOU5rRNlZuKtfLQ+Yi7OB5qZMTYF+AYBvnEPn
ufrZKRvzEcwrg9PqheM1Fa1WcYIrrgOu7rL94F1soizf2NcnMUPLQO/B0vuZIhf7CK3Mq6/qfVjK
hJHJGlM6bcxOlXc1acSLXnzHv9feYi40zs28D+KX8YLwfrWL4aPE3KUPlvKCLqN4vMV2p+iiSdq1
7fYUPEbzUu6zvo2G3fyaqbQAcWTJ/G2Qi6rZypWVyAqHhBwH3+o+xf44fN6Gjd/Gl+hCnprjasu2
aojAjTYMwm2x6ujYThFOebENxY+u8IdXr2wgq06Yg5j1LbeNs114yGLBAnkNz5eEMu4xB+IB7OPP
IHxsmUBus3nBFoODpt18W2Wg02n74ngEkkzr30fITrpOQnh+F05ea29shBfxaXK9Xsw/OtNxlbYU
Mdgk5+PK71lHKT4xG/aP9miGKikVnb1XMftLLIJFsfvsnnqm7P0md/eLYkopJ1K6zXr/rGYnQMpG
t7IyCqsCN+HxENGdLePopmmhxqIc6uHR3YaVLj0eA0smIKfd71FABWnYW8WtqasiOgwEty89upRg
WlvbfdDz4QWs7Slz0KBjQoYlC84Qw1h1oc/iL/NYl3ZZX9Su0Kdu9AZKPBfCYgyiFQqIxgp+Im44
SOb/HpgawfWdjVzZ9BjH8wrZfS6F/QXDmvMBnEr8DCQmxmTaivKemLr1RosZpYV+blW/6oKqkSQP
WzWf1waZAA1N+RvdFSOLfFfMwUwxSDn/6rDWYya0qrk/CumjffkbsmfS5q5Rh9ZnF5+IqsLvA7SV
7d1qlKmRkUPfTZY8zCmYjWOe/tW2d88oytYPBGH/a7xP0z3jX/R6QWb96PIcP2CMrMitx9vFxvcU
3SVrRwfLraPtBQNMYastIfHdYYClJ+G1jnAbpaQbgorQ3bL2KcMWyGtkwgBcsu9738tQ4kUL3G3l
CkcJfaIse7rPefwiKrcTdyy/rH37JpB98KWwp+pp4vOu03wLmkfdEGNNhtbO781EWWQWTxggE6sy
lpOVDIlfh2IJmJWwj/UZ8txeZr4c5DkwfLuobi19nH511zys9Thz6GxxH6RVU04PUIq5T5KVan9I
yHAkEbgm/VLL3L3RRpLTHGK3FxpuId7EMvPmO51lhxeNHR+GG/Xhz7YMCE9Q+blRWxxPnYuP0oTP
u27D9wkN9quc+NIBm5vQkuxmVNMxsFkiJW6xI/mgFtgeXZQxdxlqQJY3SaT0bQJcFmDgbWJ6RbFC
KCIq0FcGGs4RttHkA/SNX9LZLsK1P7p3hm/Zt54lzo8Ae/VFgaP6PIlCMGpZLT3VZBIjyvJpEFGr
Lw07pX4YRVwjuu9kCPDa1SxJdtYH/qpmlLmlhGlv1NKOR0L2lP3GjcDJMeaY2RCPBcXMeUCkA+9t
tTufAg8e2SnC2jLdxPs4DK9b4YHFM1ZlLZ9N2cVLWgC4fAosL3fvsFMYdaWtfeIT2fmu0Uwb/Z77
GEkCf3IWzApYsL93OZBAyk7cYgu6lPgVyghQ8a0L5lOjandTeJIJsA78GKylXpuKK+VZES2D6WJG
UTRl0hVrsB5nyk1562WDd/B7RQLEv9qwepq07/M8+NQOJKlX7nxuhMTMFSeXD1a4rcOWWlwj4M7B
1iuZ8hFJ6hVTEG8MriLad6As7/MOSHOOLYy/xh738qerg9Y6ys6vo4dGo9797KbLv0fkXVX5hxYn
vLi2xWLHoNNL0+A1B4qPrwuaUl8dh9zVBD2U4V8RVGJjlGHBt0WnMZpV9TLGCIJthominr/sm9r7
F8R36R7bsbHzZ1wCgedgjd6r8MhVxEUDi8dazUmA3uk+ViWlT1ECiFmHnzF+BHFBo6fh7s2qKOIU
pVado840UAIH5PiwH19oQJtjll5laPN8LCgfOqD8+eOtVWKgIHqml/V2jFSEV2qgpRt0N4hFT1zn
vlb2/ax89CzpBB4W8GHJ3Sd3HAR2M120IEK9bfkSWxc932lytPpmk1xvxEpk3Mlr33tdS7P9Ivo7
yhTq9nJZm4Hzu+oKb30bnWHOD2yFl0upcAUMoslXriee5jTsWOc9W9ytTdLV9h5SKSHxGIbB5NIj
EEYjBl/GCzvt2T2cpON6XjqI1X0rMeaDdsC07lwpvKX7QfR7MFzHQRm7ZweKog3MtcL1H3m8+Hy+
cow+w4SVmYOJPuJkl6af79UE7vEAg2NpDpvmSp5RvuYP59qTBR4fnLS/enJcKOeig/zdd6P+bAeY
06+2MZDuwae6ck8orpgejPD4yfqbepGFz9GNywNXy4IVp6MFlgE7L6WXoVy3n1c2wD/cOvZ+goCc
izfLVtVbC7r0sYBWSaFAv6Aih96oaYdaDHxJe4GemPc+D+wASztqWhfPG//0np1v6HB6I7eOH5qP
RJk4lqmu4Jjs7KyoQWKYsLeWyVsE2lwvZTS/GN+bvtCUxRV32ym6pbGnwtDWV+P6KPp+rHHpkvk9
laPXipSYBS/Yynbj3qkjVi82sIRnW4fyK+0uGnWLE8LK2Ft67VGVOHkObVns3/eopr+AlXqrkp6S
T54ebP78azeoxQ+VR8Uj7UMmz+phZ+MUakJwcJ89wra0gCCTkh4w0/H3wf3f5pb/iMgs/XN3y1F/
dD/Kv0GSeu/+Ip5d/tgf6pkVIJI55Px5IodRBOobVeNPl0vg/8b7jdFFcFkmvHjBhv+pnwW/RSBe
vIsBBREN1Q1R60+XCxRocjawoglUks3GofKvuFxQWP6iTxCopbH5EiV3+EuAEfyevf27GJOaHJcm
yxXwSYFV+5oLhUv9tI9snsZjszACQgoYU7cNCHIgPKxfPV3682mdIPcLVqp72pttrbJpVwBKh55l
Ou0dRXEKoCD6R1S15lixOZKHKdjXKxzxyj+MehMx1ubQWtNhLsL3cmOGSSbNjkuPIKyOHjlA3P4D
W+A0d4fSxu/AGE1d5G5dE8IZf4HMlF8WKhGYZ/NhCq726PfTVGPHPUhJO9nJ30ZrOOma04pzvCS8
PhsnPK/jMpr0osh8xbZE1sZhQn5U1JE9Um+0yCu59fXPxtrU58aOm6+xUzB2Fkup3gqXvhKEA/oZ
7iKoCler7SnNQE1ft8RXT1uR6KMfc8/ulCub+Ewnn9wy2Ue7+4ndEUcoKZwdBPEY+C+KJXCDBdKq
BbkgS/503DyUXyB/huLLSHLi0qHuswgTzuI9L500AdVtEYtpG58wVGk27U46haaacXZboU4Q2cLq
AZNcQYwE+yW+b8l2NtnKxSDl1LOlbjE0ShY4utn1ae50FXP7LdQZ3IjiqQj1OrU3r1ZHtBPBSqVu
0Z/wursbg8Xe30mm0z5xcP/PZyRZg6mcJhF5rpx8LehqmNXK5II35pSzArzvhmXk7XRDOWRKdjhU
97KbfpaxcUH7NIWVX7vSYxFgW+Id1oj/Myw7thVhRODEr63itSWjz79GdJJaEJzyMxtZxdXSk/EM
th4/wTikA4nrWx+N9qPoVCfvG4UL/VhioMUzjaulfplGb/SzyXTcmy3psQR3Z17bpAur5ta5mE2S
igikxw5umMPPUTQwp9tWaF+TiiS20pkIIRXv5yCzNlJF+az7WtT4c50NP5YC4+xyl5uHN810icak
C/Pd7Uv2jNtiqssqb9NvUhknYyicDBWJoXgk/tZbR2+BXvzoTGgfCdjG1aKuhkoUPYEJP7djXZbv
XJAnwZcA88yNHG1dJGhNU555UcDZsrddmB87ibMS58YycPXYTcceeWJLw0wEipuuGcJpKe2KyNEN
rUI1GkVf0ZAUlh+qi9jAdmE0wLELbQZR7eEi4L3y+isTFN3jtGvf4GZSNF5tDZ/3rIr8fcqGHvcc
+konvKyqVwQSkMn+L4tpceBTgq8qi2tiOJ9CLtjvkTNCY159Tz/hp/ctkk3aHVIfp9CednPsq9u5
7CdzcCXWuswiSibJCbiMitr0ZNhkWBwdrr7VlbE6eTJ1gNAIDnx53HuFrFAW2kp1O4k7SXhRc646
0zNY8JKZx/Wa56KICfQsroleC6pAPg9T6z7YWHJva1KTaVuEc5/x45QzGlHccyGScg25+KCt8qVV
4TeekHR8TaN5z4NNiGsRz0Wb8qRWeLIMyhilwHl3D6hlKQ8hJO4Znm6Nz4Ibt5dIZ2ZIkMDzO+ow
QW+kuxXEOR9R6N2ZIDjIhAS8/ApzFid4uTE3nNucDjhCBDNBRW8RU3vQ1RL9SXz9f3GOLx/cfvXH
327fh/Fv3PR+spDru/8Pqj4cDtl/fqIn/TSu/3CYX/7En6uw+DcvYhHGVovFAQkivKd/rsIgubCE
AvrKaer6KP7/dZSDeeEwh6HCowOmix1c6BV/nuWWG/4GsMDmM+j6fySr/5XD3GHH9g+nOfukOLqA
MujDDfgx/3GHIqaCKk4q1gINciTTnh6b7xARoibxW2fFvh82BQbUPPDEvbXZfcjDPxjF/LCyJyf8
pqzNyXqnqFvA/RRg33J3x4YVF6QijwuLDnxU0qX1kTm/ic/2NLaCcN8yTi+RAUlw7VFR9VrNjhmv
iDlP+W28Fu27ve64ETsKGuKE5bh49zyJxYeM60NuiHbAncbtAQj+rYp6pKqV57Jqyuarv+DbzwKc
7zADEfIMciEDfX2H1l295YaBIHIm6gG55L5aPNq/VSNdVj7WzQfdVhSdOQ4YbWz6vAKbbhNP1+UD
4mdeoYzGyBRbaFkp71rDw55lQTLPlv/sgje41xIFP6OxoHicTSFuJJUNJ5plDSf/JfSw1xPtCPPI
YEj6+A65aFxSfE3hT/i4X2MoTCm7M4rcVu08jMUa9SAY8A31PvXfW16j/PmzMic0SyJVEymxsx3M
bM2HsBf3Y5RX353OZjkTtc/B0JXXHTSz55jnaosLQhRXXriKw8YA+FItNn9Oy7E+BCL/pcXwVeqG
+BxbGkwB9aWAMfTTdaOE1yvj4NpC/zmx7mleQm8ljNhnZe8jDnsA6Y89Bt6sDLvg2GNKuMEcjOHK
k1a2e+P40kzKuS9z57bqm5fKu8QxuCfEmWuqgtlc5zcoRUhwPa24Pyn8pXKPreyV40lTUR3Wlrfh
ahlklJDetaiO2qTkZ2PMdcLhfhwXcx4j3i1DBBPn4hCX13OurQRNwnqKOUS4l17cU9QCH4Yu7E9x
SREuz2dFMZ4dnPPWnTCcLdvxYk1hCIv5+8a7sEDRnj3MTKbBqc05dz16W4TJ1rvt9G5lYRNvn2IV
3lHb5d3YuAUTIBkWfkPtnjgkitvcXYfnro7kXd5P9c/dJyZGwn+W1+1ULSfjbRgB/VJ9CbvW/rx3
akhVLMofIxlqwhlefeq6PsDMY9d3KnT4AFpQmnnZHipPjNcjSkxaWrs6AzmsqIOTn3YYfYz8jkrY
kpAHKlZGUUyweMoad+BNkIytwsU6UQcbSUBwjXynyvGZ2KzzWVkrLSR1QUFLtb24VVwkPg8OtL2+
3LJWdOcZK+/Nzjog61znG+dxfT1Jr/ic1/GK98bHpdJf2pmBcJh70Zny4LEqIMq0BGkb26d9t+X9
ZAXdETHfu+V6G9+PRbffdZaiW8QLxpu9shEucYP5P/vC91J2Huv1iBXrRmFbOTrR+OZopziAhyJi
FG3dxaYzpZh0vxQQBs0NB3ZbkFat6YowvPXnwrbYT8VqG663wn9GMCM/H5csBZj7zRuNeXQEVNuB
aDhveVnRSiiM2xLB4Y9NutN8dgyFDTsW+8Q4DfuWi48Ujzn66Jp12i1SskYsbCwCq9e5DlUWAhh+
XUO8Zmp1/JuGuCfJtMY79/+LvfPojSVNr/RfaWgfjfAGGGkRPi2ZSc9NgLwkw3sfv36evCq1qnsg
Qb2YxQCDKhTqXrpkZuQXrznnOSjWRAIG5Sn/xFxs3Lcro5FSIEu0b37HKcIxf17KDOSDkbRi5Mcq
Im+R/KUyFOYKPgMWMGEeP3spT6bb20wbarfD60amM7k0qtvHmhRak1h95OoaOwVpJU6bqfoJ8Bt5
xBk0XqQ8aStd0aIi3GUkSt9P3pshHdE0c+rIFL49OARewMvSx+ipcUpRScwSirEJAVE9npbb1rUW
m5A53I6Z352wjQUZlGMWMopEM8+gBbDiM3PnfYsKWudnHMV08qzI+FRv4x0VK6mBj2oQseyraygW
yTmW8YBOdfEwKBS8y61ZJMgDVylGziToJXBO4GPFtg6xSdqmsf5S0wcRtaVgam9Y8BAmir7UTQFx
wydT7vwqI+myKD2lhJiZmYcmI6pSLQ5TSfzkUgc14o+Ivgbl/W7NGqYt1dnscMx1mdNMABpiBYLh
dscAzqvm0bGshGNjkh1BZdI9sHZihdwgsej3KCmI+1aYA+VCdFWyhUNBDnNuQEy+jjMSYEFd7wf0
pgur0kcONkuyBYmECu5eaCGp/JAHVzk9mzHq60Upbzb/sVGobZNLi2Yc9Ud11yqouePsIS9zHydq
0Alk9bSlKIcEsarnotCSL0FGdbpP81m6SDhSd4mQ9zSakf6EYruzPELinpg+ENqHQ9zOCJtDMUDQ
tzNxiPrdTDqsBjPQG3IaAzSamqcN1o+MvSBAsi06WyUdKzX+hXOb0X+NxHRKqFIn5rw7a5k/oyUb
ThFsAzS8nbLL2yS605cavoNB6Gml1Hs4HRUmTOwSjCCY42fqnuMQM9ZMHiZ4+pnlYONKdRLGjXVX
G1TJ44COOBfMGlVETERhZLQeOhjewcP0FW31ScJjYZj5+LlVCu8I646mTQ6jmfzcWK0ftBvmTCh7
h6IFgTOcF8SGra0Veo4kX3E4OwnRbX0Ab2dpEbdTYRC2mRXzZeJ+aGmV4oCT5WJf4pcM9KO7TMZ+
XPFoRP1FjJVjO8scjlMREmsf2dAEype5BFNA9TCHdKDVqQVK/zFDWd+jK62CaIh6FEDWQr97WxTM
wyi9JQjyGp3Du1cwFHoGVgW7RO7LcLeRj3pZlp7WpsA8cHO8zcZ24g5SAB5jOGpHCJW/EUru9UqU
d7geK4+zb3YqTcJeoKvv0SSbXiySQKvNIs6B0SiqYE7MN8h6mgMs+GEmCgCdK6ce+ikVLcGEAKPu
ejJEUS/cI9Kub7t+P1O4IaXN9hJZ5eygVbnLETo3cGDeh63n7FPoTDvlOM1bRkfa7aZZeJPS1DfF
dmSV2PsJvCsn65WLtpXyucyUYwmDHaSFJARCtnFSyMJP38zqiQiB6ybm11G7WRwbieu3OQyF7gv0
Xrjv8x8AEIojwCxwI4Uo5TjdgozomjDHROwmlKe2Na2YJkhwwHQork992oJGKSjAmlVg/iApb6ZU
/mhYRvB0Zma4kopMd2s5c9m+6IhNSb2kn0TWhXY3KjsfWaeSupPK3BhsbNecmmgp9ltBu25s86Ms
Uzqhhv6ITGmxEeBsu5zRK16u1hEm6Zr05l2WaQoz6VZaj11i9Pe9YXR+PiS3fOAB8U8k6EFu5vVX
jH+ycCQ4GE+SOFizo2Nw+dD6qrMn80bjSOOyV/BNrjejx3Cpecbwy6rtja8nPsvoomzAGIqbbfK2
W4WJP49zu2HTzskiRwii5mHU488axtpoPBixkOiLdkLiW7BMctqyTIijT1qd4VlVKxd2vsW7KsT8
QMAZd0Q1dadBY8vUzkt0jvVlux+Y8ihhWbUbM7tCr049W813Ec/4bbMn7YDzjdyNlmnHpoALTY40
m4rAPArI4BA8IAw6kZKmEDbWtD4Ft0FacfaalQNeUFnapKCfVOnQS7H62q9MCbKi0O100Fp/SUuy
qZL0fkvQ5LDj/FyAAYU5TqDqHp+M2EA468zpWVpMIQuaITI4tAV93m9d1y+BOGX1GW7+ehglSWBR
Ly2rOJF7XVdGH2RLvUlfi7b1oWCxFjpJg8TGs6zNa6SmpNRbaQFnWx3JY2O+zxsGY5D0MVlt8lwo
0TY5CPC1Y2Mkwsy6fhpYq5Cz0H2R2KPrQEkEXvwVN0XhoW7KlL04lql+qmsgwQfO6k4IOMZTwRVS
BAXoHpDU2BjeoTps08Bm2BaJSh+CTidty5fZlhMeneqt9VItLM2vBea62UmWbhGuS58htlLJDsiJ
c0UdQI5bp8OvWeIeh8o2Yg1+zRHaq2Gjm+Rld1pk4Ghn5Pa+LA2sIaMkZNbNJxTcOwY8m3w/Mebh
cMUzBsFdJT6O3mzTs9HbYE43vGFjNkNRrmmfqhiVj60sdNMOb9g0PbRTye6TBpPbtNHq+XysVmTO
xDTA8YZ823fTRzXWFULeaFTTS0JMdLNXElT4u61D7R9OaSHZ2zqlyz6f8mY8EF6ReqSt8XspWJvQ
iN3mLvEQux0+Y3xUdfq9VlO8UwYp/4Q/arlstqYLpBNtZ66Vfp+UJtuvcUt9Xh8BRDPelGjCjWAL
NT4ycxGS+4Vsusc0Npn0JQ6X5c7UhM3Nk023M6EX3dwQnqpCuLtp9uVc0neR0sNMQWSjZH19x22j
QaBMFwt+6jUrzMbTx7b1cHBxTFmjb/RSex3TFOajWlvnfJ7wg9bmR9T3ZohL/7lalBafNJAI0uSk
ezlqk4dI1B+KksfZNeUTfIzaKxno5VG7t8oY28E436NYdVFSSgzqhIOU47PICDzvZcnJVDyDUl88
zzp5YWu65N5mtZIj1uplrZW3Du8W3UHkkKdEdndTB3I+fA8wYJZ6fZ5n6zyv2Us0rqoKYIupr6Vl
z7zUb0Ob3Cc1QghBaD+K+r4e8p1WDb8ysQ6hdh63rdTCKevf9IwXYCFObQAhmBho62eJCX+7y9rm
pkkTnuVKvLbgzpJJIr8eC+ZQVvvImr8xmOl2ExNoIwv9A7tJ9tJieR+r8zXf2pPUygv2RHz1iJhO
RMAdIkO+HxYhxoc2/FgyA5E23+fRsh4VBRMAwI1DXi/oZ0E9xe1teFi8rpb5Tlc+h0oe7fRWAZCo
0xnxNgQCEtxuglUalu1PFjGd1qP7wuRWpigeSkyfw3dyZlF/L4btkIwF82BslqhSVKLQGbTSZsSF
+TmsPB/aujNl5W21mD1Pc/q2JmwjojndrVv0VpjZLxU96EESq3fmHjtWqLggysEtVwKPEZg8L7Es
Ego2BaNofAhRUrgskhNQJSkR7+LMeJaZbcddsImHM2iZiSWhvH0MKpdjWmU87gkdTzWqu3FBlNNi
6R2JWHbrnocs33QaffUmiYTRrTSskGuKry4V/Hr4vYQhR1OWssNSiEfTEFg0ShluCjzGjDYn9B7K
dTaypyrXLvAPglbTukuKhgzHF8+yqe8MK93JVLfmhgKAv88b1UCuWjw0EFoH/E6NATI4kx8IjDhD
XDpn+fK8tHP0BGXDK9LINeTtrJAHqYiTi+9wn0ziDntYkG5daGAz7roWOx/ioMUoYP70VSDK82Ea
orCL1r05wlbr8yesWY5uFp6kxrvKqh5ks4ESOhd7qUtdaVLTI2jD/dBIgch+VemFp4h0RrZV6fei
9qqHkFQJRHXYR2vlxbJ1VdYILNPKG5z7fGuTI+C1Un4D0WMnW7t78xb7PentHfOTHaOa16xPv+Bt
2xu3aNfEZHZOFXU8ijP+cu7ib12yKgerkatQlA23SzgxsqmS3CxZZxfZp3WPvKSxp6xiIyz2UGHa
Gn/HjVtCsAKOngUnYDSUZEbGMmOC5pB23H67Ae0vIp87VGkP+D49MxPsTO9PxIbDT9T8bbas6xgn
zCsEGDq4lJ1FaplvWEEJWMZgurPfGnUvsXzRWPKrYGdCBjsicfCyJ6vaw7Bx3aqNw70tdluhPWyt
qfooHMuAccclUsY9Qy26byaTIQZyOkOBBfUUanBsglY0fBk8rU30++emJq+9YO2NvPGYM/FGSVEA
qXl1VjKFBChrd0Nt0A8RTq8be+MmWygtippml5mWF5tFqC6icBK6c1e3x3Im43te6elu4iRVMt2c
lMlKjb4qCF4i0DTUwCbVxOBmERqNLm5cq41f+lrhiu2Dnlt2Tc9oaOo957WNDMSdIRwC4Suh/ynC
CQfdNYosn4WMtw5XnFe7rjWfYBO501ZeZZ5w1ep24y1ivaJGlyhJ5dzHiAC3bhOZEdYKu5pIU+nN
t9mnBa+pIdoPSPgeUKrHbqYVT4tM96VYQOEiIEzqxTZkSwKTRQg3aftB2eegJU5x5OkAcMXo9gNu
4vBlekyN6RRLPHSWGTc80TXBg8Rq0PT6CtkQKrUWh2H7NbUV+rz5HUnvqZgjf5AWCG3bS9cUb5KF
IIulK3cinYEMADaCdO/NG3tTGw5AVU4zNYcBOp/10POy4bDKpfQlK/O7ScL+PvaHqlXPaSYYJ63k
7NAihhhdjn0d9gpIK+0NZPFdrnXnapUXm8QgdAwiVKVukHYUEs84c30sxlgt6jfmaLtFL4NoTPHE
AavZQfo54thGsAImEKwTLeEyyk9QedyhjBHI8W1g+y8nMFNAh6oUnkuJz0u1XIxHfg8kyJZSsXRy
RdsPWiWxc4oVNM3lRyGVsa1NvT0u42jupIQNIIXIm7pQULZNPPsF+aU2zs2OZqvp9g2gUK9KKlhh
efoJvHO60R+NYNb7kHrwLb9ltEpJ56GIhJBcV7jOeutSZsVTFY3W/GrRRlHKpuqKdBF5N9JaVNLs
vSMdTzKbSMkMTbAohfhAuGhZIGcym2UdBcdI2eI5403Z5qOBlRuXWLFu8+G5RNce8qPip6iv6oOa
oXwKCpRHT1vJYpzXA4iFp8669IjFLCkhUxdCgpZIM342yZi4dXLCQqbkyviqjWieCEsbtJ+0Goxr
vU3ztRXhJDKNRKQMxVMTDLs3ETTacaGC1dkaYes92PEN6LBYyp0GCkJNJ2VW3OnKOT+nesNOwZrk
JypnS3UQT/dw7NZkfV2MZqVxjCOhgJI1JnT1uNQTHqOZPsnLTZbUR4hYMSnOhu7ECwv3MG9bXkZr
ySAN2Y2qdW1QJZvR7zKr1iWbl11ZwLj2I4P8ipCFZa3LdzlTh8uM7udOWvKYdFOJmtf5//KZP1gv
0n+3bHOSjy9Wa/9JhuGz/1i0Kbd1Gi5DYmRu+QN/WrSBDjZ0GRoXyydZVPmSPyQzNxKxhsyGSB0+
StTWfzrODBjFNGxsn0Dj/w4T+We2bHzp3y3ZDLD+msaQlm9q8Q9aHD7+J8kMJoVRbZGRjELeCvgi
JQimuw4UbLMzo0SCDyqXAu22OZT5o0JO9yWNbuo4VLkJs4Y2p1fLN+sRWYmmhozcGt1PS+gRh21E
cnaAJ9xeZWOjqdPjzLL8TG0JZWWUJwBJFfMybfy+q2S6UWkEbopCWuKMRDaaKm7cxBq9B9OUNV8d
feTNrWUdEomdNuccaGy5O3RlujiFsCwj9s9Fm4Mwa3AVocirq3t4vGjAUayj1FfFoE+pmANsXyQ7
xmwPRrUi5Cun6ZLKWozPSydU4hk3IPIPm0clHitdyF+3qbbKkFxSSX818Zh/xEOzuXBWCLYW20pm
8oTRwlo7aF3nxtA2tyuip7GC2GLaZQRdAWznpknCC32cfuu3VirLsdy6c5uXtfDadXrElC+24mtW
Mq3vHB5osyBiGMa2OIo1SDNoaHGp3FUdjOirKJBRzlQBUlTztaRa9t0iyc40x5xydXEZsKvxQ5xY
g3bVhE6tkFh39eqvSCCcRkExKKHLUmgCu/ozaY31hzpKbdEqj0gwPO6K+p26FmLYRw24Nl2JytTv
ew0EZVlt2R1eEzxIRA7Jd2BGI+7TOrI+N4sraX0i23n+zmQpJ+A70hMWGvHN+eHJcdw8tqkV7TuB
ZZW4mnooqlN6qbY5D+cV67RGT7FA7uo5kiM5UR7WGXlIYxuGWmI1TuHwokUETcEZik+xtE7MLSxw
PQSic4e8DQn6GxC3WErGDnFCasGBCmQeJ6ZSKK+dFcXWCsCSbhxegrWxkYPDCMcL8QeKkobnNy4B
4YyaWhjeotayeRjiOZFcRVWWdRdLitF7TT3rwmFM9bIIOKFNOtpBH/cgCbNkDzaD7MY2wprn9ngi
OqoeYyxCo0ObtuvrWXtmkIxmV9gwR9dLD23XEkFmto0xeRAam+PKROsslGXvM7ZiqkX7WJ5H8BJQ
DaNNYHpNL+1PhbI+rN2adV6trV24SPV0iSmA7lDGaq6cr4twNgH/XOa6kgxngViLkJxtybMkCFUo
0+jyXFW8Jbx+LTEkTyN6GBWAxINcc6MGZsHmoWll9bLIRvNBkjKMZS6tDuavgGQVgz/N7ipuGyu0
KhZWpDu10uyAgpS5a7KCEmygWZT0aZ+TK5eN+fCiR1ryuKxUTGZ+Qw5Nchv1w26VE1aLT8M4Z+ny
ldwAgVtuRwPNdSkAQhJ4N83oied2mH5xKqjK6OHhbiFFLhmbvB4IUrmMXJ8oUXOrkAOrqxZTChSx
HRbDS6Q53t5lSe6ZhCc9tLgHVNUTijNAVLAAsVRk8uYRSr7V5S63mA/VP003K1OGijqPjCRzcTil
1GKgGRvmgVRtgEe9yhrmnqqf1ZVVHqhwWwkLvQ7EuLVnBKqqz5pOZE60KLPqA9KqrMJZDJ58jJBi
/hjFIg/zpMy9Ns/P5Y1hTdNjdogzbK1BDRSkVS/I2BMbVISODjlTsXsD/cFTjfeCuW8lYwj4UK24
r57xVlT621aodf5owt9ZfJiCdXeycvIuT/DXtxQvQNJJUG3msRrvu2RBWJ/hzEcel88lO0OJyV/U
afrH2GrUhwTTGiF6ATUYFHovWJAlNA/stdjsBPTXmeKiZ2fSNRXCA0OpBRNywUpLLzMqdQZQ7ipr
FeBhvtFp09pub+a6eU2qFlvHhKi7SxXEDItpjiSrjmIVYtjt35BsyZDcZaiXgrKN7jQXpZ+OEzml
dNNSsJRW8ZysGl4qGHezLdaixUiBeZYyxAazKkPdMe8Q7kYdwvHcyUyR9UoPsFkh3m8wC9uQeLT3
aR0NZ5ihPSIG3NBY9Zhok6k+Whzngr202/qYdxpmD6vQBq/MNMVFDcCCgjG6HMhVb9zMPLLlIwTL
glROpCctL1kKYOSo43LcN6P4o6uC9Gg0aHLY56sMSzp2T1bSVM8FGSrlgUkiGkPF+GTQ13bvScxJ
TGbWNLVfUaH09amBcsBygVBM4okNgz2sPCUZBERutm8p6juWOUw4qjjBJ6BGp6Ur1PgrT/vsgzgD
XEv6gkDx2FU5vJEoy4TI5Q0ig9fhkrH7WDYmh4CT2XTUtIfpaqxNkGJOXO0aTBlYtW0R4Z6o7O9l
06hWP1UjiKPYCMxTkW595bLzZVIElyPI5J6x/K0tWWIrE1AOlCwXNUQGnlKNokWln2cWYymG4kzu
VlPxhbIuWTgC792sqQ0KpTHfoceKbjurMhYS3p2Xsm8NuFm5fh26jZiXnlC+zlagj30WgjIfcY80
H/PCAMkZU3hqkTCvjceIKn9YMPEzGYqAJE+6yGsPwobbDGTeNAdRDH4uOUc5shZ/LYfWDOB9rAf6
SflYNqSe2VnM/o/g2OQHYFS8Bv1WgUzigBzH8t9t1v83lGvNd/UwdN/fA9K1/wf0ahbF5X+tVwvS
z+6jGD66P9fRty/5D/X5X5FXazjeVdHAAGMof4sYI0dMoRYmGFLTFRgev8Vsf5TSiv5XiZgPtLum
QlCRYVJl97eQkH/9l9uHRNNEx0aEOtpzCvB/+19/F4jT/8Of/+z4J+7j/xCsUQPwHXmEOgl/v6v2
P9fS0caYSWvqH7DFyW7bNY/lVXrFUUNZa0IudHXvK9+Xe0TDRykcW7sO5iAPjYN1WL+14/Q17Jr7
/lw9FjvhrvjKviRXC4vHLfFI2H0Gbtp+9J7oVDveW54Vyk6zi0PVsw7bbvpKZlAMNnCpPbu5S7tH
hX6v/qRhfdKO8oeVuFQgFFjyc/c4HNED+NSrd4Nb+NidnWKXP8uX5jh70SXbKX59xcrkFfer117I
XahH13wsvTRUY8fyq7v6Mj/B/ecj/WU7msFyHJ+HXXtlg/BL3qtO4s/BcGQ9eNb8NojcIcw9cW/4
iaP/ZPf1nkd5Vg5GGD2XV9iS1i/zR6ht9hMJLrNw1JH32Yxzit419+0eVxb+QgBIvhaKT/Fyx7zA
uv8cT+keguo+Pif36966W595Co/8Dj+yV/nRjr3jXndETzuAyrUNmzS3h+hR3tUBD9DpncfSMbzS
a47iXjli3nOY1J9x/+8rP/dYZLgAxIP5u4r8bvSSVy2s93TcPrqDcDxFF+6XtnCI3o0wD9SHrXCX
CzywgS2hfxOGOeQ8plT6olfx+ckJkUj8WUgHpXLmg7YbHd2p/OUApaNZjtQ1EHrfhoe1osx0ZpTO
r9uxDNNLc2iJfrKzXRtqru5k/F7Qo3hash0LLb8M6yA+yPvqsX8XzuXJvOcnvFi+BMXOS3Ygh0ye
9jxIA901rkoIyib7YrkC//sw3c2B+bOeOlA8L9aV8uRFOQwP3Z3JRjEJ8AapYmjxQGldQvGc+pIn
uk0wOpI/fpj7dQ9PEOelVx6kO+GB6xMKR1LdpWWIEMquT3y9iwPWjn39AF9L9AlnTwNy8d56W7Lb
y3TPjDIhh+nMk1ZCkHaXMBntTnSlxyXyk4pbgo98vzlOPjCC0i4/NXdx2wDTeubEp/vSsVWnvmY+
XYtP2tmXPyCItnUWL26cnWa0lfv32tMS2/RgpTu9J3uCMxk8iva9PMEJ9Ic7yIZM0LBo8X7jMmI4
vANZpUp3OgVbXh0ZtcVkMPg0fiO3eWv4EfDerdZPEWF2xYjmLEq4KKfBvv+F1dJZFq84qLbh2FHv
DqKjPE2X9UF7YojGYJDIPP4OkWGxoh1y+l+jm9jLU4ElwgHc4W0LCH4qPEcsjsjsqunmDrArze4h
XVt7Bk4DUqRfjOwdsCWe6EWBymDuo91vL5VoZ9Y+9lqX9Vi2j37VjyMUDep7T8eXsezbXeXlxkex
T++0x/YnlfVwNR6iM8Zob/DXfXWkwPMV8Vt7wpoAgflufGBjZDgSLoK76YQDGVT/SXtWfaKTncJF
5ATpqfJrya8MlDqdXbBjZ2cnIM3IDLSZO7Tk+I61/KRvj2pjuGjCHrs9b2FbZ4jswCqf6ss0MXGG
sV+gmbKJh7hXv4gUYFVHx+nIeyQMybIzilPxkT4IOz2wZL9CMxosP4K7OrjBXmriR2y6wPwieLyp
d4wmtN4blA+eX/H1Rk1TX1DuR0753XQvgperbh40K8NzzAZsKD3ZPCkstD9noqH10AABnUZ2d0BG
178tzmKXHjNA52bud/XkoCBh2zwmb1wRA08fNjrpZS1BPNTAGPEYO/nsFtGvCPyY4isP4xaWbGHZ
AE572cufGelJb+rBkE/VU1vuyhdADhv9BOEjIaUqPso5EE9Q+Z13Qw+M1O6f88TX9WdqGkt8Qe5S
h3NiE30AZ7wvXLFyt9fRcrUtqCFw7+Ca8VyvD0rON5wf5gfjmWvKqbi6z8MVXE5PR0Mezn645O6D
sSPkcATc5jCFXuevxDzG1iUW3PmlfxEvomZPvih7o+BnNoRywQkV4gaehHvz2odflotlvRTdwu6b
k4D4+URWjzO+tndjXtu9r0XzSYqvla/cjdhrNbt6x18IHBfZiRHIZEDUk+AsvzJnDdjPlbaxw67u
DC7ZNd7qYXx3jFPmsuhIHvk+r4WTXBIkGDWeYASPrpDsO29sTjLK2E+IPnbqZt5kocPdcW4wecAH
8qJAb1OCVp88Ig5qTPGpbZ7ASrqcb3RpxuQKz8gzyjeL0B2M4eXp5iR5le664V2Kd8bgjPGx/7nJ
/trml9Y9WXdafhj3pXVkqOS23mjzpqJFWZynyfPmXyg8biop3on0D7b6Em9f00kqYHA2snuz63rN
CcYthzvcPVZ7HKw5H7iM/gCaY51ytCKpeM8dq7L1X6g3N7N6VlPV1/PyBTnzfKqApz5EGd5L1ENe
FbAhzfbjbnbR6X6aV/OMhRcf24kBHUgE+ZP/DKdivx6jO80p3fZztrUdP4oXFdyCVxxN5sx0WmGz
07m7qO8olT8bOtjD+Kncz6F60FTwEvaCvfe+Ppqt277O2r0U6u7oyj6/68yGzDeWgP9BMSiGzH2i
hAut9qsk5FptkGSNiMZDzfSMPGjZaaX7aINuHA7aC71e/DUiUIX27BiCV5X7SHbzxa+NYJ/suci4
mqeTWsKjtccwdT/MkHZDqn3d9Gd9Hw33Yr0vZmcZ3C+ReBs1+F2M/lNl+WNd8u8/VtqUjL9q1kpA
tId/C77r80f53f/jJ91+zt8+i7ryj597C7D7uz9QDwA5u4zf3Xr97mEy/0cJevvM/+kH/xhEP67N
97/+yy82ufiprt/QDf8uFO8Wsf1fl+PX72b8LNJff6l//jIk339xaB3rP5fmty//99IcCBq5jDo+
TlHkvzAw/uYlkf6KYdSQLKpvWbkVxn+bcSt/NXB8grBCviPJMlulvxXm1PMivhNAU6aC2wTS1D9T
mBvGbYb9J2wVWaAWplWZhDtaBBqFf0i3Y2Mm6SiJOEHXxVXieo1PIJ+RqtLbt9Vx6ojosFmIgkmY
8eYv+wWiwSvG0LQH+nKjjFmjAHFsg+2UgQi5kcjiTeN2DExMr90xW1fLya26fOAuAMOMWFR4Znm/
ps/YS6CcFb+JZzXwtdJVbiC06jcTbZXAo/UG412QI8Z4GhTgxs4mKmjTxt8wNeM3WA2JN8V9Zmzx
7C5WvDy3qWGVu3EC4vtiGl277qUV8a47CXWsu22KIkqWaqTmk0bwHIFSgsT8Zeuid5XUo8adUXXE
dtaUuAK3rauRMIOO5N2t4S2jZNDSkyXAbAAXM0LV2KQbsGViR/BZQtF7FxlCcTNRNDZXcLys5y3N
0te2GxkLAOUazvgbG1SmhAL/1MOAr2U1uholplrru3mZUWCxqCtQ2kiwTpUGKo+jNLGcepsq1Cs6
B2wwhIGk0UJGjdk8ptnSdfxK6aoi/WwFkxiWfHuY05TJXVWR4wLAq65hM/PLuJJUCLqHfW00A7EZ
OwZoyvDepxN1qKVXxj3Ddnaxoy6nLtpHGCMogVFvFj0kLkcVG6x8qV5kH53VEY6mx7f8onTQa7x4
87QioTSUY4XNcQzEbYpVZ5QIlnelxMTvplRoffxONNAjyzgjYKWYepZdl24a9OtWtnMa4nCZ+h1L
TaPZ9WPWpk6pynnixZCMN3etCkn0SgsZpS03iCS4X/c5uMlO0Dpnwu7XBJrOBtXT4mFDj6ql4nDM
C2scCOgAOuwnug6pQNI7kSJYVqp23+dMgNrCELJPE/oTHF0eR+uOgtVk6BX1VrrpO5DNx5nSZi5x
ObHpVK2y1SiCGGg6Jd31eFwz8AkOW5TWsoGaMF1pm27pQqGc2S4YEyHs9tRMYNSYbbax8FgzKdd8
mEjEZ6/Y/7J9R1LwS1oyk8XQivIAqQ/DlWPa0PJf0xEOzpNWyJC3lmZY57cSq3/jJMU0pI8sbefs
lFdRv19mYyoPSM7k6RwvhTVzq2YOu0Ph2Zt+s1UAe6YxV6LXgRgj9YfHLeCuwV4kuT0XkOZDRAXb
adRy3Vy0eaoA2YikIfmYQZfUwwXO/RwD5pDuMFSjNuug+GzuLbm5OGtdaZh3BVYbPBkV6Ux7rEa1
5QqRJkpBYq3aDwTDYXbVHBWkBxACyJdIiIvCrLMsSGZBoccwT2PqSPcwiFlACllSOybUie6EeV2s
iI4bm/IsL6yVAepLg/xVZ9WCa1SMxuHeklKNMRea0cTXWjGLgVSsBqRXsYDJA09eHHa1MGC3brDo
xJ6s1HkaYulvyxNj4T7D7N31SNAkTp7b6qBIdn0/F8DthgpBscx1xKImmSYzqLZmppTpNaCRxgjv
GPOEhINKUxIWI3V/IzIXdZGqDyoT/huORl00t19W81m1ch4Orz5fhDzV3EdLNbUuu7nsLZeN7qdd
I+1nzReJVqNf6xcRXRoFSq/wF0IyAXVeRKB0vMXKToUzGTUR55vIR6HZctwkDPp4JdTW8trIvEVo
sZa7k7WBYQfrHeOcTJv4xYqcWCuMqvhr5yhLOupHI/2W5NY45/jjUeD9b/bOY0l2I83STwQaAHeo
TS9CR2ZEpLopN7CUUA4Nh3r6/sDmVJG0qTKr5Yz1gjTjvUwZCPdfnPMdtOPPsQtIuEO4Eh5aKZsf
FijOD5ss1OtZXaYUrxCuebPGCp6g1QK2c8q2/Ap/x74qBzkCh5HJZkyHVZMuKTig5qp5eg0GuJMr
cumgbvH+XejS42JLTJy5YgsqNNZbWy9yN5U4TXJsfNztu7kIx6fBREN/svIk+1V1ZZztB6cZjGPf
JGO55sIwCMILpXhxTCcTxiGyS4epQpNYRgrnRpcnPWXwSbpiJIsLwS4NaGzm/WNOxvV3MkgAgC6o
kPseKW6zCkfot/Dqtfkrjh3n6IY2kuWIsNMAIW4bnntbiq9GI9tYTZZL6kGD0YTaMkxhFoZS4wMs
hepOMHBB/ljBlBc75OTlRQ/aJqPAmcQv1hZIenphI3gvbMnaVhZ5w6Q1TNDeiHy6a2wSxPZdEmiw
JHUIh66YRuGR0CFEcV2HS3SIGk37V82Xz9g0FE68m/VkX4fRCN6gcIM2oWjPqPRNI59/EX3X3vlq
dJ9TErFiUE+NhzciyXE0ij5+yQrMMdu6GaM3m7Oc15v5OaXxAJNm7ZFKQK8vOoZxJk4hcij8dEci
A3pR4UfnIRgsGhwVZpd6qovnqsuHZwS1NuCWEUQQi+n8Vrt1GwE2Cyyum1qH3rZfkii2dtLkj1ZX
p5AsrUxwx/gkb2xIMIqPTZqWNXu5yTAhdMk+hWBlIz3mbKtsIv3gljnWJnNTG1O3LbwvYOKluRuJ
UrvDIN/+qlKnAK6EZIjBSFzBdkv9wb+hCOiag9nGeIUgDHC9VT6aGURJVoh8x9beRY8lWwpcjs19
Z4flB6mWglGhO/pczAIi1ZoxfcpvKC/pQgAljeOqsxLrWQ5F86mK5aWUjUxuXckGfR91JfCfvkzG
e09I8wMbVvKokgCbbuEnNUtp8KBkvASzLfYisMpLSaoU+WZ13G4qO8uRM9ZO8+YnZvAxa0f9smG7
XgNfEk/A7HS2kaMqv4jmyc1VrhLw+bC5BbsKPjH5DgHhnivVOPIZHl5aw5pD5bjKXMs6lI2Jy17j
6s+XWFNiEAiKaz8TdixIdMYSFKJZVHBwFWANeZC+rKdt50po3Z7ZjQ9GoqoFMJWDsDNk2t/Wdi/l
lucp+nYcHU1XaurjVzhWDLEMz7SxdVBJUQhOk49LuXNZJGhz8Vb2OHJWcWPI224YSV3xwP3glTDq
DMmTGCHRo+VMafsjMApbdBczvD0uoysUo8aSeFfN/sYyy4w+twrlgVwG5q1VR9qKqnnLrs3lOv09
hgBwkFsMrwkOo2ud2jBCG/ByDHXnKfX3zVCjeDS8Mh13+HlJxRAhWQI7p1E2OkynAqAYkUS2s2Q5
3MugQJwKBSC8zVmmMlkuYKuCEUeQSRWSYBrirgVjZETipzFxJxKbmjJcsY2Ub2eMDBTg0hhugGIw
CFoyq84BDZdk3CXgebLwZO2PwUPk67oneXbXVoi3VjEqYmPFjrZ4T5RmkiK1GOoN0DOfWEuS2d+w
vcintEy1QcZKWuBw5jeqNwuKaRvERamWdXg2gEJuWSs2OCm+UzbQGH60JhDWTSaycVX7KVSA93kq
x/7FK1uuDxKdCFecggQzOkUzdWri2rT6IPxT4jRaN78F/ZJ8+jJ3Xi0/HYdVS83A3IkDljo7MtNq
O7IJJxIhqaV9XVJr3kU54borTD3MsjQbK0m0Wu3eRW3svdpYECi6TDf+MmMUPZs67WccN3H5OOPH
lhs2tkg1gLIzsTHDpmL3h+xgSxHFJRT0ZcagQUU++8dJC0AfEEHfwCgpXLZ+IUvutsQFxIVq9T7S
XGuryDRB5tCeZJcxEC60UzPGydK4MckZ/pRT0IdRJD8rYPJgIZyyf+nqFnfZlFrV59A1IYOsOsPL
1nR2OW8bLjjsD4YeOuKIfFLgprFi8hs2Eyea75jGcym70L1vnTb+aIK8f5vmIboF/5vNd47b5v0K
qQjj8Rj1srFhkagp1/Gv3E1BhxoSi3xFtpvZ4AJ0TBmecJ8URDxr17xqHZQx+7BA4cOvdm5YaTh2
dCfAg0CDhSierq1hSD8TIkW/Y3sCG4j3zQXROUfjCXAP50qbARsjkVIM547ITLVzSQkgSmJKPgFQ
05RMoRqe3KrRz6OV1h92Pxqokbmdn0rd2PXa1F320JYK62hQcFXALu6zZzL9aIiMlEdnrSlU7yQo
ucvEAuw1z9yxXRM7Zjl7u/P7Vw9lFQTEkrSAzWxEjND7msKlrmfEQqyX4w9CA1C2wJnEvgVOmWnJ
guR7z9skAZ4g0o+2DbqXaAHpwee0YBVrz0lPiJvpCPnj4j6HDvhGe6P6dQGm48ZpZPsSpCki800R
8NZ40X0SdVwDtG+rECodcyOZZ48Z0IRH9LPGhxn0oloT9sEiw/YjgwbY5rEn+GZO8TvG+p5QaDRa
BeXOGY1P/jMP4/iM6nT+8MZWhVs6+vZbx0497Hiw8iuvKBiF16pPEVekhCqsolaSvTK0Zv+i6qB8
g5njeGiZOzT8iRVrn1DBvAck4ChF1Txy3W7nrHAfIZ42wyVIMUSs00oF/pXO0eov5EnnBzd/HDHb
NawvUDgVriURyfQuBm7tLWnFznKA4ZOJkUGxt0hc/qDA6UnraSvrAiqROGgv6Mpn6WiqdVJAgmjb
miL6hEBlNXvZxtkNRbFtX3RHJABRCWRibsOsK+cHCRiGLUNEaDmnT4dbQthTa2+IN+GN0kD7o4p0
qxBjQelZ+ppL1d2G9exjhljMcRu/plDc5mTHAquYMcJBnuikf4/yr13+pzE2X0e7S6mljFZj8CWZ
SakZeYRfhlsBE9t+Thxc/FHlo9rgl4ee7vSfT9LOyWfDGfLT/X1O9ucx2X/d/D+24F7yBP71RG1b
6/euJEJQLZi14vv9z9O05UP/mKZZv0kwpQ7TL5c7SpiMq/6HzOKAXwOAALLFFCQD2tY/FaNM05b/
m7/ybGScnvnPNbfB53NRNwSBxYROWJbt/yfjtN+nZf+cpvH9CMd0bTjBC82NwAS+8T9vuZMxkFVb
ANasioyMJB5hd++LGU9TnCfFixMUeL4rboxzNZkQ+0ZdF+M+h9DfnFUVeQNNNIv+le0MM4o9z4m9
LY617AUhDUU73t8R/V1g6M+kNI13p8Y6fi251xhVCbNsSVhzDL2lSvJ/mcUUuoBFB4npN4mbm1Bm
WIQdwLto74tZbw1lVfEOksV4lJWwi5OG/FljCZONPv7p1fy/MP/RH/xpzMgvRrq8bAIAoe8Kia73
r7+YSM6jUznALYNwuGKepl8sS+dH2B/xiSwoa58GKdvIMC+j53//lRcSzl9eEr5yYArXd1H+8Aov
XLw/iXhjxoiCn2s1RdFif6q6C3Dr6vzvv4j/V3kDn9dcHrolzcD2yaR0/vbzTUM9NRrzARMrK1oL
rx7Ytsx4o0zDmjJxdNK26K89PK7s4Zhw3aVo9siliw2ts207zG6TbEZdIVmCAr/AcFu44idptFDb
spRkpZWhIpGvNMjyapdPsgNzWnharuKhlR1Xfe09WpQyeD8ajkhqCVrpNcOGXm10N3TOrotYTnn9
JB8yzBpfHOD1Eq9HlsFirvPUvUaS90rUXHzJ4tj+aQgcThYk8jRfSd5378Ik+3tNAdA3zMUmhg2l
TyDeNNXVB2Rc9V0VfTWvwSCJ+gq8CHnsBmOCdAsWxkzPoysCDIEl87B12/QF+1hM2K9AZ2W9nRH2
fvtuD8uA2t1nFTiH3OBl2sKN8SKF/7GcKFYOslbthLPILG+DSGEJUNw86VZWtvVit/3vGbiafLcE
2/d3ru15PPRDPT5QSLD3yKuAWoOMkJgRTWolwSYyqzC7zhaa5nqYVU+F6jcWXZ8sEfTNJst/aMAf
0olYTNtU8O323z87FruBPz2hPtP3wOdUc22gTjCi3L89ocZMeLNqv0o/Lq9QABp3/dg5FZUnPpxh
CRmu2TVpfuDXIc5otXxxIbnb3FA/MpclkODw+zf0H21z/v+8g5bz+l/fQbx3ove/pdguH/GHV4FF
DlcLRxhvdpTF/j8kVrb9m0D1vhwAEja/Y/I3fyispPyNAbFteaZcNFGuzaf7Q2Elrd9seKB8FDor
32UP9J/cPJzSf3mKPEZLDnJhJs0CpK7J5/vrOYeqPwQb16PmBPh308NE2jiGQ/yd35Tm3qvjkd4a
qa6/yVlFfWeKogbXk86tTWK26bPrM5Df9pWTXRhNEAAxSQ0qPplzK1yndje/WNJIxNqhdkmAGfd2
u/b5Y/jNo4O9s2MvFBwrFdb3M3P+YBMkkew2oV8hUWQW6t9pw+EctkabridEca8ZcBGSTQkfWV+1
xYuT5s74hOsxPHXhzJftozFDa1BVnnn0HAUILwu/Ec8zE4A6CBkDQAnUk+K5z9HDeM6NLfKb2Ole
jBlG9uCfDSc+AQ/AZdluCIIhTUsvFBHk9uM2tPNtXI2HcJHftr9DBpJNlop+i8nfPMLdmunyHdHd
jtwvH479hOaVADjgMOfUbyj3WR6FzZZQpQM6/Pe68y6oKpnZpNdVHTya2XiHjH/JLeu2s8VHalJB
DAgoLc02AIM1SAX0CyXEef61rSOPZgHuAJtkMfEhcga8b2CYYtihxQuAn91UkJhRI+rcMQ2AEAj3
wZ8PcIHZ28fOm12PwatKkn6XdHhJVmU7Mmwuyb4hq8SPnhGCRi8W/FMmKfjGvwd7kiSqsTk69xhV
IZSSfMpQmaRbtOnN3KF2ShD5VFVO7AtoIjhg5M5dUh9yKyeskKcpJj68KyrvmjQSJnAZyJUh6xvk
dG6c3HduFz8m7AqmTTYt7WnV1otpIuUSQ0vd4LQCUJFsEqAp9xGDjWolWiu5VjzM+xDLDLIcjK2m
q6cdsFKCgVmUrMxmfBj6WvkbzwyHHzPBpQgxDO+XVUQkOBpMEB1bFj9TPOTXPPnjAV5ess6cENu/
U/THjlEFki9ajLZo48+pQ7y7AkZAzwiQ/yZKBzyYYfUZST1sU0DTP0Uz2cCoCKBqw5wmg1nlhIJs
LBk1+2NJJGwy1Am2xm7og3XIsvKrG93uJR666tluPF0cBrZWM2IAEdwJAubRvDAvMfjOrearCQSZ
bXOgnk1IldWKLCvnduxreE6zYFpTEuvy3LBC/ZiKZUzKCGhiPkhZAaA+xctNL2MDbzBr5yYM08lZ
V4zmP2ER4YFtYzt4JB8ERX/OVINQBhW3H200a5IpJqJ9tnSNdsniC9jeTrkpYsMENf4Jx286bMfR
zL7pKAckR9XYnNoBdPdatcxBoVJPU47tBMH1qcQQ+Y00f/iEFmTGFwbzJZHJLL7YUg3Ys2sArzOv
qFFpEgIlzB5Wn6F/WKyNuGAn2rEN/4Soi9pJvPDw8DNyOnEP11zC9MjQFVk/ZgU8FkgK5UnlOiUT
FLRpeyyJxfTPVoHYqHDmzLpTutGcQOi8y7XNG4BayWshuE4dUYUHYUQR4KzUT9z9MHZUWBat87SO
cZyEl7mFiLAhRtiQIDXSOCQbOQm7DVE0VbGS0cygXFs9pt5CDS6/xlZAnwJsykmTx4yEgIoPEWAs
i7f1hl9V7a0wZ4kDO8RWXZHzZ772sjTV1rTtxNxWMoDzSxm7rGQzSpC9FMaIkGdwGQ4YoRbujnhN
q9rG0qyq7SCdcHyO43a4SSxPWoD3czb4nLBuSdJ4Q0quP9P3bqAVjvU11Nbg05q7Bt8NqzMSOqZQ
2AhCCG+gyLBQ16WuSbKh5PGqT3XQ+ihuddiRAK1g+e7KMfBeArAZ8yHumTxumsEP213N1ME62mZB
u2KHMVIkIyDIFWiNY+SQoWZBULAZFsMpj3ShtiE0432kFxDlqFpxmcoJ8+5UNV20VTUupIM7DCZT
HMuzjF1Td+mIADCssJv3IsSwwvsWDydZJfaWAAgichzhOtVp7Lrke67dhjo5A8h247ll7p48EsDi
LVvy9Gj2PMZrq8+x/3h08HIrekTTO4eUS1ZOrF471u9O8Q4SqT+F9YB/zWZ6TgywcsWKKyBFuxhV
RMtMPejJ1YzF7bqikk7XIVcncjiTMMN11+Q12MXA1NCHKasBI7njRPACQTNvTZHKaJtGvYkyzZyA
KSoyz0GJ9Eyaxwql7wCq5ITdRUHfA2QNWwqMLA+ARRb4Zu5Hif/Pbmb4lhCekQ9ytrbrgHuHP1li
Pjb16LE+XnD63nqAlVNtJJMR+olAtG/YOUA3BFU4DDsrSRFvMS+CZUKagyVhGk4zO2qXDcFmFDGt
CGIAGk6vrL1mG6m5/MJm0H9oMYK9qzXeB05rIibYRVXfbR3Bj+7ptScy5/pQb7DkbFrLfqjRl28t
4rGjjUnk7EPmCD1hRFP5QSti8cCXKnAZhGg8S5lH/sruxs1stUyLW+hqH+jGTSw+kDOQcA1WctXD
Nr1WfduqrVuEBYDLMk+SvS8d426yc4AvfVRGr473FDlZvI5zqb9YHk8EGfdyfOR6IhKOCGwgkT7J
3p8y9BLUbXM33bCI7wiy1IP9lHIu48ZMPYfdhNJRuOIX7D542Ks+RdmVKHgHp0PvZw7Vp08cQ8O4
qSnhHoWOQj9phsJYeXSLx7ge23mdY7xb6NeVt06mAe91gOERXZQvwFcN4kt6kddtyFwTb/YgnHTb
QXIH6zO5jJqJCBw4+kxLQiolbvEnGipWoqLq7WkXOA4TbMIykJ1WQecxBgRumcMeLDFptxJ5ZUBC
7ueIcctFZqZ5+TokfwhTcXbWG+Ha3EYm6MUtMzVodj70pc5T6l40NTxX4p6YV5dMEut17M0hT5MX
sMStpxRRiE1DpzYtjKKWADYSePtKTEANC/Q2xIhlw26qPD9BuxsadDSirO/IjIVtTuB6/MZ7Nvia
2xlNsjO7BNTCWm6GNVQiukzAp326q+x4vFemhE2dCOvdC5ySN+RccG8h0FmcNKYfTiiE+/qqVA21
B5t/y1iXecXmLSxTHFRe3gM/gAw+yy3wBSLDg3a2P3xG/R8d/8ZdG3qMMVW+hFoFgZPI/7V//xE5
ai3StX/dV52+W5Axf9HH/f4Rf/RVAX5uxyXe0yU7kSHdPwRytvebadFQBQzVuC/Qyf2jrzJs/zda
LmDLpulbnu8t474/GitDmOSV+vRBtGJ4Wui5/o9O8I9B1b+1rth/S05gnENYgiP5JsXipLF/l9D9
aYLUQsevzZFMDVyrPaulDEkwNH0grUBFhDYvSMXuLdls5dSrkzLtbtuV+oq8gLc674+h21NpIkx2
zFjvnQyOFMXRqrQjva69EYcJUwgdBHdJBzwjeA7r9zKsgBnkRDWkV4xpcB67z33XoB6R3aU3k18T
obs3Rkv91AnyG7wvvxaffQ7PqRnULsy72yZRx75L3yLJzCULoR+BYxifig69hi/QSlHfP4UDeU8e
+4IkZIcLo+hGFPF1Tc4q4ZPliQ3E3jXaWwhuONRjBuIw4Y6FxzeP1GFTcSZtwpKVQqzbb0fMbxO4
iCxllt5CKKqN/gdGMutVMPQ5y4s0UzegODhMK0UFVHdUK+kbEAqNbq3ZeXHxg3G2JLZIY/pGFYA+
gvkl220n+HSSEyOYYxI/jUbdv6WmU6+9zmcw4syLFiHC3z7xbfbdRII0bmoDgq/iZ4JG2tWwkS3v
HmslLRtxQWtEUIQC1vOLq7pNp0a5N71io4CybsSIiL21AIzp9qZIhjvZ2zdC+jCMunVrlWeCq1Ji
uYvXeTGKBtV4FWQRLkmzODtliK6jadBIGSXRe5ltglxesFBefhez1VSZ2vdEm6+i+Y7p8Bm82cUI
xFXbxAxljeqh0el9NNEWGRHiYJeQu0Ea3qcxhreG58LR89nFwEBeQQ/keOymem9QdW/6ACsxuTyt
cc17hcoUKcLsloc2VxeVjvgUKn1bNOKBEEjjIWtABBeYa2lGCBW19fxkyOhaZuVD3cwUcXX9kaAh
WTujsH4Myi9SJ9zh0HuBt4amHD6hFYs2hYijXZkk4kj4GYZMans1xjgJqOTWE8b+deqMNZG2ck8n
d9s04U9tibOrq2eclg2oT0mlR3QE2W72ScCVtXvP2wVTOwHTcihJ6+AMZ/8wwTVEDOBdxXnjsPjW
F8shVNwwVUMciSVvA394l0kHHhoZH8LnlO+rRrmCb1ewY2NugOxqZcTOKdPNS6Pozg119hgfomlD
EU3Y1XhBaHNUM9K2SaevYAcBBjc1rnNRPRFCyrvRLi9cuh4I2TCnHEo+RKrPVumhFvXcdJsITEHp
WcmerNBEDscuZbuX6zqBXDtY9kqO5bUBWmbdtu60lxRYm8QKkPWPTPliX31S25BWSPLSSgFbxsuj
r4FUPRI/129w4cIkwxMOhpEC1uXD0vEzKLJT3+mWta9j7qqWvGMkDx7bdsMY67WV2B9FjxG3TTIK
NlVs8oQhcuw7sA5H6H/UYV2ktrG6SWxVbyveIHF3V4TGLgjeUqtG1F+nn9Fw6rUINiJpbmPZ6bVK
bTxMsmFl0E9EYOjUix4Ek2mQalZ9cg0XWmtQ5VuAhe3ONkEMWrE6NpCM3xSW491khdYLgNcHR0+n
KZpCRg8aN0AROZeqC0izpBRHvR0x6qFm2Qy5QHhvoH+fGNeMwYAeJg8KdHPlDQkf52yOoBX740G2
8N96q9jyIFS3Q2BcT1V/3SpqDK//labDk6I/JCaiRMhpfCcurOAE2eDWjMKbiK2nnLHp9dN1y1QW
D9OEy2sxYuDD5QuVxoGwO5PM92HYt6VAL4gh3TP8JdET8RtMudLobxG7XlKS09c4gNVBD1QUUYRb
wPERmxr2poIYeJgD86RzlKduZ6/suicGHekFFDbOr8r20w8CZfMrVsYYicdx48/NeDJVUez1EtCH
yR02WDs6O4H2ZOqLB8dTrxmS3EkcCigesOQAeyiJyqGPCN0kWPJXqI5z2XB+07l2T5Nrt0hVsMgx
7IBIcgVEAE4Eu3WaKAek9uBIGtCEVSfRYnQT1lx9Lgoh+EZuds7c+MaoRnTUqmMko2PklIrWw/Si
myF/t7MCWn/J3t7LpgsEDfe919UXy/F231igNmTnHJrAOsSlsRsg+zMxmRkPwXSNSe5h+OZZycVI
kieUgu42Zs+dGdkRnMcqd0AM90bL6xMijpi678nzsb9F6toNfWJm3AK1SQSEgX3EOuvhEEAsdWts
kZ3/2LjcBjq8BlL5ZVr1esb0lzkAp0I/PrPt+G5a9Wh54bwtZePswAEUMCTw1wOOpPWM0cgkPZwt
Mg92QQE1mq4e0x66tUMcMz4RDUQNhDL3smefnMy4NEBCQT95z0wDy43FAUAQrbtrDZWdg4AbCPzX
a+KFFTCP1rL2YENcHEy4TkY/bHZTQ2BiamhA1i0LELsw5pdxnp99F3C3WATjhAJyXxn2iEnCqYhx
IbUA7S383jJOPxL6zZ2cDVATjhfT/Y6IpxEOluvYTfSHGYv8iHw/OxA+httK2thFpwnaVlAwecsc
4C3AeBvnxol2k8MYBrYBjG3zQRjyOS+y9ldqMneeveeiclDWhrXcxR1Na0Q0LLc5h6zBFG/rKLgj
7RC+Ba3HJrCCpxGZQBUkQ9w2AC1tAkUr6u+hdcUptHyyqA0HydLkvKdpsO8LzznmlmE+1FH3bE8u
d5l3H3p6z8RNPEsibhhOG2c4DAU98gI1s/BhitqCHsh0hqzJqjuiHNoRAkM4AMyYMrrpivQqDsyF
kLgqc4tIadwATlEfOs54G/CgRTuUeeUpT3ERwUWAlf/kJfUpJF6V+TUeKex1QxvsptBqd8QQiDX8
q8OUAdRC07/CzsVwjuBU9FbDTScIhgOawuW8MDmg105IX2p3m6Yed2Z5MrXBvImxqMubIQhv/Fg/
RLZ4m0p6uGnkbm2OQ2JCGJCPrUJSby14xdTYBOhN3XTCUY2NUweKGDnrYmUM2UPSccl5SN1mkdJ/
263al/apQP+eBNNq0qBlMszSzi0AmU8FPXBu3U3lEpLcj9RLwChB7Gw8gobzUB/CpLoqa3uvfIy8
Q7TTrntldJ2/twIarwiS4C4hMxq963yPouQiSoYP5FPVe4IZHkvLhWTvDs5axFofaj08+SxQNnLi
Qusm90YX/NyO+RF5LmRM7jNCnn8IXj3DfU53rMVXYdEeSEE/isQGv1pQ8iGnBJm0cutgN4AxVbk8
9MhxE918NO29YQ4PhEltsjbcVOKhLNVrX0XPRWnBD/Z3PYy+2cBTGhlHrzYvYD027CybTYmoZzMO
EJcJIdqRoU2mTzP9lJn/4hDKt5wNmVu/gjj/Bod77QxEc4XlqU3UfrD13oAJEhM3zYRmj5j9qx9w
iUN362X/OteHwIz2ZR1RzTc7gVdOZJdgHgBu2Kc2OpnyPnLnO4Zu15psBilbUNXoieNmEdjy5sVu
SpjGsCrH5rqR1DZTpM9wAN9dat1szOjZA5+aqSo+7No+uK2xqbJzN1chAsna2QR+xs9V8Gkm0/0p
Mh5sqmnG+a5HRRWc67q8KUVz1+MG4Pw4u+xsmK7eOiPB7809lEzQQOiGyIu7UcnU4Tm1zyYBzl1j
i81gcJnUJtNEDpxjML2OvbkjCPg5SdQZRSQOVAuLp/eUyPixKiTMrCiJthNeCsXkQSX6trTM1yQi
CrQvBSvtWB9Q5t2QG9CLeOMjrp0ZEbNrMVbNGBx1ETx1LsVL3emrqUHmi45prwW7VGE91tWLN7qn
0Q0+eZKSTd5l90hkl2FVHBK+q1AoxcMHlLhg61fZzlZSniHGi31R5Yd5tC9pat4O7rzN2wmRX+uG
UIyHbJV7327iEDuvp6fECJaOgtkJ11i0PJZ98DpSK6VcZWZhnBR24Xl8FNhWKwNBsRMsFirZ3xdJ
vyEt44bAsHVk6+uMOzA2CG+QPVeAHp1jyDoLFNpr398EqrpMUXMWhv8QaNwGjXiRUBctjj3ujKZZ
a7t61PNH5r6njvE9i+vEcG5Nd4trG9BXFt9Nk3NoZ30uay3uiDb7GsvkXJrOEyGmztrBO5MhKBj4
7uLQuDhMWTK/u7Jlv52S6gf98d0Y9duyerFT7xu40CFPi+soMUeG3QhPh/CmqpF+tr244tKmW2OQ
2iVEAGBcybCvJ5Y+Wgle89n9KupFUdCWR6NkHD0oj4CGoUULA+UV4lBUxwcWTm+Zb4CjxL87Ibp1
zC7bkvWQrLFhvSuYbMYQ4TuhJAXHXNK4oWwjjRNbRpz5a4bPW8NsIozHPVOpuPphIbeqbCZaERhi
ggnwXFqc5vAyAV11gzhag9/wn4Q9K6gHVfxagWxK2540JMu+VHX9tMS4YfIqhqsqB6VMlvOTBJy9
1lk/bwRKwq6SD6Uhyn3RZe+xTS0p/LLeU5k+9sTdMiyvj0Y+YYcwmpc+rJEzshWkgAdWjgh47aG3
zGlaER2P5lVYlh4afpQ7ie9+REN5D+bH2Vjav0UHj5I7RAowle2NberzHLmXTBJmm6aWu5obgPmq
nZ1tGLKVSNsAmGMdvYKudTZGK2ES+PGwT6XjYlcZ573pT2qX9CU52xUGYPL7MKcRmkcYgImndkrC
Z8uKfkFGK+hVWKfw2fRNxkkccYEZB7thJ2uDv8GSBWvBDiHnsa6FRaNZ61HBG2S1KpTa42DfFz5C
BzfYhgkSJuUMW0aM38KzbhX0ylCV1nryQmzAKspYGA5hcfawKBwtLAHoNAhQH1GM4OkqA+wDifeQ
9DLGjk2HPY9gs3J6yIhqhS3dbcciCHRsH56SMid3UFSk8khdFDu2mzWAAMLWE4+4IHaYVEpsNt5C
f8yPrgGr2Bs/I4P3tpnuJrACbGheSoj3g0Gj1NpXrpP/EGDB3hb8U2j6h3IqM87pFFrUaPdveTI8
hWlxJOOR1j0SV3PL1TazeICMdbJ7HnPwbNeUpgqA0egSRse2Eq1qZciTSwDw0bNgFrA0CraTcnjG
BywQXC2Aw+k8YFrwaoL+nbCpe4iV3y3iDBDB92of0FtjMWAGMzLVXsd9FYfHJFUejIS5V+vGZ81r
8u7j9Aiv0yg8T60QqwbyO/HlC2nbs5+AA33oIMNjYl1jnriQUrSC0vmOpupSeMYvkJ0YUKpsG6bV
WjXYWgpyC4eZuAowFtCYWcd3XMtpXkp2+HiBnFBvC0k4lI4OrjVcR41GCx1Mu8piSKzLpFmXTnFt
WQIudLzO7eKKeJNvPFPbRPZXQSIOfR5fy/pDueEjxrbbfujXBKbtcCtceQ30BBYwrUZfn/TtG/GK
ENnyD9Y8l1rF12p6jTxy/orpTsjoZpyyF6OoTlUGTISizSVEHarXleObZPqma7G4HCE/bgqDpWiZ
3oockmmrb6P+uR7T+7TyyfiaZ0K5qhemCvLoURJTMJYtV6zBZB+LTLRTUWftVDolJyOmPA3riw5t
gPtqOodjf6Ps4I63JU4Sgp0iwnFm4xsmPAtg/TzEhFyrtrxOiuQ+G+3g0o+p+1TrBkR4ORM7Ba4j
UWIjILWrnszBkHh1u7RORmqCLOOeIq4muE7b9LFvMTDO2AGv2niBNFfx1lkgbFlRX7reRt2hZ7At
oB4GnSHvMJ67wrqJxnBR+YL40PN/s3cmy3Hj6BZ+l96zAgTBaXE3OWdqtAbL0oYhyzLneebT3492
dbWUUkjhXvemo6LtKiRJEAT+/5zvqGyZVSVK6ZHOltQh1dTo/qvkK4bgRTOVlCCSgu17624Qiixi
0IDsUIKfNUzFvSd69yyj108pJzLaTRQ7uyqMLy1JQRHK5jC0mzp3vtJkvZUuK2cXp+OJN9l7ww/O
KAwBaaGZxIfBED6nxCjcSsEmRxZ0I/B9+vtgCjggKvvaz4brKEy+daR4/q+c/085n0L7B+X88Pv4
+FKeqyv+/t/FfBNPO0pPGnrqF+uJsvxvfa77F/+nQBYrpMUfSfM/xXzD+IvNC0Z0MRNg53r9v0v5
Or2BIz7sH5TyZx3dCyWopNKnG5jx0aAqCvnWUWYiigKoyRXgxKHjuzYHe7ZrJ9PCS1v3q2u7sobL
F/fl717CS+wVP/zVgJYgwtmchcAuJXUEWq8lWSaf6NjqAo65A+3cCv3Uqpba9y6rvM3HIx03KRCg
KhSoJgpM8pIJmbYJkn4pcxXKwYJFE3yBaZKQlnVSUBsR14VraHyUOAXPLt7AlginsVIPIprYRqci
rhJ9k1YWXwIEPUGDeXXp6ZG/Gy3se7xcff3DoIFIL02bWKmx0Nmn9MOLc1vz5JK+M+KdOjfj67ah
5b9JHCy7K621EuOUeKSk3AcYkAGT6EXrrnMt1fOnQQc+iXOht/2tZZOzOOMPsW3sQGlTYsgiHW5L
imMKBJdyKMDVqZOqc076aX2Zs8uX60aDUHMWFf7w1BZhfYL6v7AfUwJe1Jkz+falb4YeGmubAy3F
1RBBiA5WxZRIA4aVZ7uTYjMZ+XUDaNKNk/wiiYR3luMUgcmOcQmsSNBwXIKAi3eIkmmv8209NVO7
Iq+oNpIeS7tmQRabBjbWu3l6P/l+pyf3ZJw0AOtJeY7QXYwtOWiDoK8Eh8cbU/3EoRuMsdUccodq
m4ohTQPAklZtjrTHOTYbqMVwHQ3bJE9jAJsNPcoQzEsLWvVbGUR9eWb6WpbdOBjLkVSRNWhif4pK
0YmvNmEAAAYLaWAVgQvuGS6Hmp6DcwMfx8wpfYCdzCBbjZ4GGpSVtuxdYx2LuprUIUoJCbQvGrrD
af0l1NLSBktFow1Ajeg9AlWoZauxQI0bmPZ0aTelDjgVuZlhpxcw1ltx5dXkjd0BNI4gf49FIKl0
TOzqH5NMo4fMm+eM4xcuALX+ily3FjNsnKq6KpcwPfOEttisSnb5sJhjiSeyrdPLNNTUhdeYWr1B
H9ZxRldTdVf6I5Oo7Oox3RQomLQVz9GCFBa2rkm5Bo/2yuKriHSisaJ018XV6CwRl3j+prfT6mmK
inpaN9iLuu0kCsP/2lZpTpOB/5rgGDFSXPcvyGIKqXNKD4Cqxr3OVzKLMso69OdjNisu6Yw4BsHZ
kazkuHMeNn7yvp4w85U+iosspXxsxx2bXBp23DCyqFvjR6+bfXHo69TMz3ULYe9p0hGudRJiisTN
UoiR7Z1QYDeuI6Op651XlvNfTQYDMgFvhTzHQIqFnYAFWAJr5ZgzGMaKY7GLqHvnaPRw8jwLlFnx
jmLs6J/Ulo2LuUbi971uMYsuYpP4tZDzijgUGpXNeR9OxX46VDQMyHmrq7iuwAJ77tR2G28g6Dnd
5OZgWssm7tJua6JP81cNQBuSnWox4nhui2yAcTWSMjjWFkElhG6l5GKbbBcCGZiUSgoNpBFdvDre
pF0rcNngx93RjbXExseRjcQt7F2xNrQmdi9jt3DrXUEx7SbW8UudebzIztYsZatf+wNO7Ro7Q6Ki
r3nuDdYOHFFBa9VQmVlG90OmkXS6LFzK3meWk2EhFMOkhbux5oy8apXEmi2sEAymgTK8OM048Ad7
utBJid/TC35khrKmZTCZKfStJKa/hRTcn0/ibLmGXEzXoZ504AasAtpQ6WTlCVBQyIY98I1u3aWt
SeQKH4R0RT5CO1wzK3s4VMA11S3VeupMC71JfHY7anBZrO+lDVkh3laFC7OfWiza4yug45hYM82B
Wf8QZBSL5L1OXdedwb5/g37TIiTZcoEeGZv5Om8mp+1/+GVGCoRDwJHn5fX3Dsx4aOBTGDtN9T+G
33jhX5+k/6nI/4XS+8XXeWYP/c0UmuFG//evs8cfj/5j/fT4Ctb561/6vUkyBWx7XVrAeAQ5ysZs
CPi9SVLshHA1KfR6UsclYbNj+FtJrun6X/xdtkMA6QXfi3nT9W/Fg8T9JEyd9wynk2OZ0vgTycNr
xwx7JHZpcv4JFlSgmUL0eivhFF7r6EEQLztY4fvJmeOLeSNXL27KO5ujeUPyn92YA1EU9QZ4IwM3
qDtf89Eoit0TIWYZGJ7yJBDlbdd2d605rLGsE9en+Ih9PODxZTEUGzEXDCnfDVO3j2wWA+wEL/Jp
ijauJS5Ym7yta/fa4g9HkbpkD2ZhqOTpIk55fVlR7KeAkMZq/obRqke7iqvRUJ/sLOdH8OrmSd3G
S2WYjguunJCEo1G02EnYRdV8NzH5TOjGSTvZxGQZcRK/AbX+1A5J9cmlvd4/88SkdJVk5toco5Wh
jvbP4+T70Lzhdyp2PNSerGZDPoe2NjVJmqDAYfnxrXy9fZ7Hw9CgGMnA0ODgjnl9kfZIGB6s8Gap
GfY328vtFcNRU/bj5pOR3kwNCVcBfQ82HGRIwj66Mm+schlFZAWDyhgOUIxjhM5t8l+MIk2dsSwX
ppd+9F51cR9Z4a9UqhKh7CEayYlkMpb18MlAb14tjCWSd3h2gUhTHs/0SLl4hck3gJ/Hto1CdbzF
GEb+AYv+BpGp/Fk3Tbr746fFUYfgDTaDLEbHhx1he9aUt2zeGoT3a2v2KNCY0DakY7ufTMTjx8VB
kRfMcXRTsh1wj2e/cE2LEEwCb6Lej7akM5EDxN70k1GO7iKTjxWKuS5YAYEj60dvMu7eAIj9RAFk
9K5Ms1FbmCSnsNHXQyb2LnztTx7b0fs1D6h4rW2CT9B5Q4R7Pd/NCZQG0YyQKMivnMPbeWqufUBb
n+/JYkw+eWDvDSctHEh4Y5kjx69ziYrfKVs9QRpvQQQVWPlC4oDZfuJu1/RlS8pD9sk9PXpyXKIE
gjefix0MS/asG3x5SkU+G9UcZrDjExKxR/N+HZdm/ccXJrmBGLK4iTjqjh8cqbEllAT6Cjao/L0v
UvLvkiZaBwS2rofeqD55bu9d1Lw8WTYrleAD/fqilDMv+ilIIV76cNPaBb1X19f+i6ty5kEEmcZM
/SNrcWbQZiugZWCPBEnnZVpCMKaElYtzYUlHRF9//D6/c1V8x5iKPC9z3na8vipbae3EKx0vJy+l
AOqoeI1dePizjzITYrbM8rXEXMC32TkaxR3zpDNHjLNlARK66eDRxm2dbz6+lqMvyTyKTYqP5ICr
Q048Lo40M/HImcYELxxpuJJ/XGN+AdlqGN4nF/TeUKbN8ju70JnrRxfUSPweU2+TYjElFjpyNVzX
uguoRo4RVbV/ym7v7KDeG4o7N0tcAdWJ4xe4nahwFziGlp7l3+DVGE66ULY4g/r2j+cCXUmduhnf
FObe8V7NE3oTkhOY8n306ex1FqTbIczt/+KCWNtNviImcEtdvp5ygZHbfUOVfgmorz6bNDHp57It
Pf9cUC4+fHz33s5v9rnzx57PvcI2dLQU9VFWkiNCo1zQ1yIeL+zORE76xR+P4kDQxJjJQou24eit
JR6qN0deUY63RbWO6ume6CD7k+n9zqXgqseDij3VMJR59KUKOx1/ks4g2myx4finiP0o+0887u9M
t1ejHD0dWfgA+8gVWmI0DXZEvBmLiaTydSJ7+/rju/Z2KCK+SP+C4jOXhNWRm94ENDKWWFgBHkiq
g3wK41UszegucVrtkyf0zliWzgI3h4lx6DKOnpAbx7HslYiXjhmRFWvb2WlDUfORs8TfDgCwHP4z
cbfJiGbgZT347XNSFtkHuCnYojDW0R3sPQnAM2eonHV1bRKEt4ilXn+yAs0T98XZgMWOiAWDdRvV
Oic542g2ZJHdJ05m01bHItudwe7Lv9E+dZqTjs4jejipJc4nM/DtmBxCLE6MJts/TpBHD6zncCV7
0HWYDukderGoVlpsmqukpuypDMpHH08QzNHHF2nOK5Fu2S76f3XMk8h5OnoA6Wfpty5eZdsoXIrJ
boHMvnFhK2r0uuItpeJ2Dmds6nE9RoW4p/5bf2t0p7OWXtSiGS8yiZfTcoP2QuHdQzuMQj3ZggpQ
1pb6pXYyKcN/+PjXv51yGBrYLM9HX0FX5OhuVVGN89Dgc9RPKWbCZKIuuAzKyfuuJR5ynz8fzeKM
jU2C5Y5b9npVrasEz2bBPq/H7zVu0tiUtxXq+4rWr0ty2sejvTMTYGEIx6YbAdrgeNsgPWi3LR5T
nvocTK4ChNFZl8Q+pzjk8fiOh89W8vmT+nrCmzjygW6wWNjMeeP1BQqUUoEWW3R7XXRxrfU8TnOg
pwhWYVlQT1P99Z9fI28vzRI2LMQTHg3YCkX3vuRziPoBYpZv3NHqIMYixFCfIAf6eLR3Zgs3k0oR
CDT4EMa8qrywnxhJZ9jE1KVLn7MK+RlNXdxohLPvIxUaF38+1vw5pLr+q1V2NJZTwM8cZ9Wm6RAz
h6xCO0k7TChJSpX846HeeWrwq+eTMDmLMz3h9WWRk+pbOEgzVBAFrkUS1W8lDRFEt46+5ggZ4WgF
Rv3xoG9np0NVDY7D/ALO797rQXMHq8NsHiVHpK7PqM8DdRO9vnfDCHklTc3Nx+O9vUjHnfcWXKlL
2/N4XdSkhoIJ1DOH8IFIERiPwOvCqj1Ngl4csF4Ol5pEh/PxqG9nDL1XQf4ybUL+wTzag9ZqVLmN
BJQm1JRsp5IPWRmjOkZ/+9nkdLhhr9891i+IE4otDr3D4xtqRK6N2KAgblJmCEmnUaWXpVshPjKy
ifwuZOfXcY0sbhGObZt/sti8vb2UG5ivgoudq0RHF5oA21Rhgc4eckJzls/K/lJRucQc2EfnGiba
GxBs5md7/DffcQDswoKBJ1noqMEdrd9xV45jhjyUhkLq7gfHT05dI3A+ee/fG4U1FOIIzUEBu+j1
XJ26SY6iDDmfp2axsmOkfa7vtJ/M0DdzhcIXL8J8B10T0tnRLWyaoep0k72jXo3Bet6QLcCl87iC
fvpvhqKm8qtDDUNifjlfLGTJ1FZNaiIrxjBq7aSFyVeJERlSpA3bj9+Ad+4dGyyTrxCEXMc05z9/
MVSqhw46MWR0eKqJuxOsNph5kvwPa8q/yoZSUiRi+lPzOt6G9BLeE6GfHIzqHh4Jju3kwXKQ6q8+
vp43E31+SpROOOchYGCX9fp6fG2oaI2b6dItZVgsasfrtKVTuBXqHF3bD7kmycOUY/HJC/bufWTd
s0wINdSBjhbp2IjMyJqpfZXplofK0wjMiw2Ulx9f3vvDOJzSOVy6TMSjy6umqLKtnqAny2gxKBTI
D5ca5bBPpsWv0s+r5Yr7aAidl8l2aJa8uR47xlw48bzQ8PkOESqBf5ME+K3INd3nMBOKkOJN1iOl
K512a7uZ/OQleO9SX/yCYzOpmwy13UILQFqlETzj4KG/a9VkXv35HX05zNGHDmzuAFiBB9cZw3CW
us6tkebdJyWp969lXj6Iap53/68fm+w62vrevNca/bjaOMKHi5uCPvjksb03+2dwHGpxpj91ldfj
4LXt4raU6dKMSmvRY2e/qpXsqUqx41OLHAr2qR5knx0y3r08FDwsiuz2qDi/HnZszdwVOcOqKcxa
mr/RdJf4aKY/flTvrcA4izkYUarXlSFfDwPyTKNiyf7OQ0sEu3JUm9EGZbJQveGNf/xRmfVZvMhz
BZ2D9dFHRYat6nqTa9KKvllMeUDyDK4+rDMfX9Tbe8c4bCI5xBtU0d+c4I1Cb1XOgmVMThyhBVf+
1hyq8JP93Nt7x8n9N9+PaUjH7fW9s/NBFVL5HTMBnBTntXHVBaTewi9IP7mieTK/XjrYUklmHx1E
qohzwsvLT0oyDp1mcZSEZJN6myjXym0Bj+cisPR8F2dp/Ul96ih9nJXe5vSOUE1nBzeX+I7WXtIS
zVFqLQrmCEXyBTYFM39MOP5XnK3cqvkSmIW4I13MJU6lsBP51YZebO/ZM2Ak/vhxvrnPs5+ecowO
xIzd1vGqVWWEThQ5EU6xXWqb0BbpVlDM+BIYJHB9PBTT5OhO4+YXQJpZo8GsUdI6eqgeWgWv8UJY
DHmmsVKOmda5WD8UqN3MKATZALHTl5AsJoUVl+Bj25mmi6oLnGar+HREMAFRqJf4YMLHaCRCfRWm
PoJ2RLLmecJJ68qks2geAE4PMCuKXh/WY2XjpIjixjoZytTNF2VlWAN22qH0b/ED2b+6I2EPUr+b
2O4Za4nHDfMdrl6JbzO1MsGjcQcJIxvuUVFdYapX5PE17eAR5ygSFzt2oAYyv6M49L4r6DJWuuYr
5fTFQkx2iHNe4t/E3QLTpzC+e3JM7XE5Il2C4xzEml0uc1/TATDrTpVSgQPVX6cneewzCVpwIgTN
9XAijTMQhx44mcmqg3ZdGgiJTtMu9vD6ugRmAwCLoFlPPvyXqcUBYmrecCBhNIH1lhnj8AS7H6vw
YgpKsCNka5BbAlW4H2BOiSmN7gwAMRDGhhDI6JXdAQbC3Vtl5mXe9q69KUfLqPcND1gumxGw/9oq
1EiUkK9wja/63I3KrQLo6J7HyJ9RGtfdUJx6cVmOF/1UJdqt5qeyPvHgHnQ3CNsN7A6hLg6dTwTP
AifwlD2X0gNKDu8a93jbQwtwgtCyD6VtJNOZpeKo2ksIxO3e93NIbWFEIfib65UQHFgGoTbZvuf/
UGyqnNmChGkCFR0e5BOjHzAkrSgGBuGdpgJU2ijN0Hd1mJ7Hp2w06OmTSeAF0QNvWwwdqjQz79rz
Esc66GbhgAmL5SDv0wHODsm+WWU9DlWAgXfRFWGKmWuOW/fXMYn2hCwG1SCuyNBqPSRkGIwusliW
/TqdSsH1EIv9s5KufCaNCHOQsK3U30GeCBI2hIUdrPvY9hRRFEK7qDmQxrOPNhxujLbydEBdCtkR
1E6zei5DT9wTal7bi8Tity0mWYCdmCCXlZsqhtMkcOLhbJK9mO4qrQMzZ1dhi2DK68EF6Smbl4Ve
xeE3CdQ5XeiIPwGhI+cnMYciY4vNAPbOOlGZYG5PsU0CthiMJ8hLqJRMF8ve0qU9RsyzO0QO8zCP
Luom0p+ErONwlXdAo7Z9rA03rpc51R7tYU8mD1yOgfC0OlfLGB0VbK6kKM1NVgj5TDBPE60cX9qo
+DiIEwoJ0arfeH3c3NtRaqgzf3QYeJwsCzMBc9ZZzJns+bqKc/2m6BVCwVzlbn+wC5MzVxXERXyA
KiPGDakN/lOfc0xZy1SSUprpVvNgw7hubkM2w+2y8rV+DmGz2AVRAC6va3Sy45kd+zAjyj4AKdFh
s0CSWHVYo87hGcHOQh1swu1LnUDgZu5S7ywoPAcyudc49SEqW9KT/DAybqZYm4K7KbTg7NtRFI2w
tUF+b6JGV7cs/MEdEQzeFWu3jGePsBXdYmbIWG4Al0y7njUTMrdq7s0urYYTigbRvdvVYXoyChT+
xHGWFsCliP39SkA6eMa0o98GCOjhFreqQTjry46sDdip/rIfvNx66PIuFF8GLLP1XQrM+EpUWnOh
TzrFo15z1XTCOpRddPAUiOwFu5rvTK+KpyW1oPK6aDpCj9AUOz+70XPz/dhg/9+6USvD0yLA+6cF
wvS3BTAPbYsyyH82el0vFq1Tu/0+dUswDVh3Cw33EFJ0YFZlFJ1iu3P1g+qFeWcForYWGtK+b7iT
S3hEvhNoJS/74ISH0RfOiQ65bjot2iDLVrWZxxo6WZ+QEYTTWEkQ6wYYLPu8Ni5TAkfIEilnyr6I
J+WsU6fv2+8e7fzyrE5zGxhjG3TGmrXE7heeDYttWWvR9AWgRNU/VKIWD47l+fEtkqdYP0lqjbyM
UQUs+aVvGjC8WmKMlmC+SARhLenkJnXqAqTf6E2WvvK1EKZfbQyp/y3Rh/h70ZXyzkpyx9soXUsR
QxiJztpAylVVrYcWPiL1GMMvrzwtqdMb8IyVe4eNKvS3NvlJrN05RxFIJoa8MuREoIJEfRydAGUH
As2pKCUpEM1vtLJJFwlWFQYngoowDGYXPsb65M7KEuzMsZs40ylkNK+9DZqCGm9fFHwl44BMMdKQ
ctthIkZVs3QD4BWLpos0sa1GZvk9WK2A6N6maw8oZ4d+ryYe3tolyqReI8uB/um6sBV3WTpM+c+K
bv/ImalLH/vAtp9L13KqpyHu4VUyo0pzHWo5MVvIjUs2CVjz8GqDzDYqrLmJcL+wWqGiJRbeHw4F
76gBiauJ5kSJoRHDAiRY5d3J0ipJU3VaoTPZHWsEQTgA5Jv7/N1VrKsiuCaPp1F7PcfzBNjLaVW6
djBGpTeOmHIXAA4ICGbJFIX5WRX0fXyo4XgmOzIhYFV2kwN/bwHLoKzuMq2J4Ly4zZS6pKVOht49
NC5d/Uez8Wv/Kuxw9z+RcDLwCoVeYJ6XMNIwBnkAsnrhNuYhRLZBYEBEFN1+tDotXGMYNBGsAJCJ
UQxYDnd4mcH9LL+yM4JKhLEs68i2shJd3ah4FOR5ptQS76w2rv1rUK746seu7JOLSk2lvqG9GHTb
yB8NXHBGm9z12HXGq7EzsllAi9b9O93WhjzqGHAs1jRZir3QnKnHZNXaqFtH2ziYdTjW3wp0tN5S
6lFaIcl3ppNIgP/aZXZE8XzQiX8gUKuDqMciIbpdNXZ4inUn1IuLeqywGfZFzzNf1iRi8B0JRJtp
D8SDaP1WB2HZA4ZhhFMlQzLrOVcm+hmi2wwbYDOkxIB1IpKbWVNPOisgx+HSr7VYfu0sQzsnqC+3
Tzvauc1T4WLiOifSPqfaYsdKr68DyGzVIq172WwaIur0SxutsLMVjXIftUaI+qsNXC9DIwdpmlSR
VmvNNZ8nKqKaFuVKW4KaHgEdND2o18fCH3sQILkP+EWH4Hj7azP9PxHuv3STA9g/aol3RLh01Zvn
Vzal+d/4rcBV5l/o49AYzHUtyluCw97fClwT5tgvNYXB/3Jy5TT+jwJX/kXv9peyjsYPCjf+7N8K
XF3+NRP/ORshZOFPxR9Bx96cNREHU0+nP0HfhyudCyIvypdaqTPjYxzgueEG2wjl72lrBfGG2tsT
y+Zn0r03h3WKGwxizA1VtG7WfPp7MZwawp79GzK9psbTEyPWB7mFAfPFA7j8fVR+2f1+e6CdhzGR
J9CzZS1QR8MEiTaVWkKumc66vbbx5B1ij02dwWWdjJFPBE0NjXeh4R4Gc+R05xzv5erjX/FLYvbq
HM+vQND0q1vN5R5XJjjOCUibvbtIiyr/HiXC/zLF24mPwM+cRfNH3UJb1NhnH1JC9BaTHnTAVzK+
qVkVF5eWHcsHMwRCqqc0vbeZrsc/Y1sWV2WXmld8haLllDfxaUiLkIpwTrA9zBLdWtrwapzA9ZyN
qE2514cQg2ZjYGiFywvAvhPBo8ri/Fvgt+MBZ4YZrK3Q5jfQrNoAo2+R/Gf9w1SNlwqE57lVJPrS
IRpxA+qhv7E1CXCI5LVV2jnpxKl4xiv/bz1pxv2P/2M94SX8aD1JHvvw9XLCv/B7OTHMv8gVocs3
N6PQE81Vtd/LicGSQd0c3R5RJbpt2vTP/r2c4IhEYE+Jx0FOzeFtbpX/s5zYf6FWQyJA9Qdd8qxh
/APjI62V+d36z6w3f8142sNUU1ii6LfOfbwXr3jqcWyY5AQJfXBIBmLLXU6ntRRgOWIv/xrAMO0X
XEO/hstcbYbEMfcBRa1L0K4WmA2ZntSySm4szGibIdYqaFtiWmV+oZ/Wrg4TyMJV5E819RT4Z80B
y2O+Zx+Igc6Fw9SXs7mdo0cKgAYgSNqhkJ+8q2bK1vy4AkxQ56ysnk+mGIqvqhEjvwSMmSzVIWH0
otWXTQ+gsIJoPhYZ9AQXYIKPQwnibwH5ZexOCCCEWatrPzXp3rVEsEG4Xtfs3fcjnkKI8OAWCLCF
zmcVh4Id/CJgg7aeXMzqXe2sxrjybsrycRwNICqhuWslvAlfWYxf4jNKyZg38vOGstMGjcEN26et
XxD9N0y7woMZFDUrF14dlBuio0Tsrru+rhdlEFxgHMcHX0+rQJKJG1pnSotvPW1dQyJQJMNd6El4
F6ANKg1yKJJwncdq5VvFA7uFZpESVrqIDPks6jq4R/GQrURjAsYzdW2VFvq0bMvE2OP2coircJeD
C9Oi99PdmMbGIsyC+CqrcMvnRA8JIz2JXUdbay0hflmpcFu04sloVLBqzB9BYR0CoX0p0hsy01Zm
uqH4fkZoEwfuvn+s4Nzg+FL+laNX52VcH4oGmt/BG8EDRDU6D5rvmNP6fN83+jdmFKdupzuRbnOV
ETFT9NS0jU4CEGqtyykbnyvbjVZGne3dbugwqQ3wLcZd3MTlyvbiQ98GExCM9EcYtuDYzYvJYi5x
GJlZ5+EyCjWAg2P/E8YoXWiV7en3QtTpMeyLydjkpBjshiRZgfIniIQkzkXc0Q0FflNFF5HwMwQc
XQLcYjqVma22Wd+HGyrvV5VFlh5NhQRi98LzwngnivqcukoLA6p88lr9KcvVqh3HvRG3BxCApFm6
dNgrneOI19AUL/zoEm7zM1lfX/Rq+inJx4Yh3WBy0WEZVMbGlXB0JupfZgGLKavDW0c1t6ThnvuF
uFYafwObH2yeUV9JyaEGf+3a9oJ9PpWHwMq+1204UWbxoaup6rvqum+gION4OUTs6GHdkLh84+Zg
Aahw6VpiQvSXy8hrfvhNs5TAEg1hXYfVkF2W1BoWRIjm1HpafRf58ikODHkItArP2eBG9CYKaxVp
yYEC2iMb4XWVTswdikjj3p1A54eXk39iAsKz63qVhYS+6TsP0BCYtx/WaB6kx5G+PWAjnPRh0Q2m
T8qydHj5wV6EOFPTdJ9VW/Quy3SCwIRPehyqB33ug/QOrLaUd4FIFOjUAjrpnVFf5wNoslRfRIos
xJDfziu/jMvHXm3rBANscdc51g9Y0yiB8s6GUg5bbSpKbCSC8imb/eKhb/pZoluRzqZDp6AktqCS
E/mcgnOzRU7AoWe8cnBjjocO9jYZBcYYmk9m1CmAb4pVJ4oXOMkdtXdJiQ0eRJT9ameOdpwRXlCr
7MLWoanc59T+QN6FygsPblXq6YxSTgt7541yBB/TGITRUBCNLUhp0pcrwXYT2FQXBPwoEny+V0Xq
XAg3CKuVrmndF9BIHCow7BT7IcqhuxpT2plLwOlInZ0GGus2KJVxB3oUxFk/iqLawrKynnwxRyJA
JMdwXEddx+ocTWVjLKzKL0EsVJGCpZUlJZQiH0L5qqZTla6bVkuizcQOixhj2QKcLgvfI6y2MQQM
CCPJLwmhIraqrpxtkCj/nng9ggETXnjHXAryaoBhqC4786p6j5VyZcLj/0adJHmsEfxCbb1AUq+d
5XVGHK6HTZGaQoSj0RqvDR1onKns5j6vnGw119UNUvcQYrU/XKWKXVMM6YXedLw6lCAqk6A9d9hl
sjqAjHAP5bQZSTFohvikMfszmgULYkqWKdxHiwjgtqt3XRSt/bjjxueXvVEvOtfdxpCMKiwRWgEU
jpV23GGP1fusIeRxA/8kPeuoZVJwaG7CMAQz03n3BFqsXa+wT8kdAWJZP08qAbVDVGJvBbs0tImD
aBcloITVEBE5ywFzQ5bBojSg8Cda36x7NN0HLUhQLvRbo+3MBxsB50IOBqdkzqebibdob/ntV4t4
7Ipu7FKFh3qOsI9LgCsdr6QsgysLK7xT+Bs8/tf0GMWiQCl4449BejqQHLyUAnaaP3whBpaY0CQ5
SauYBEM1eEvL9LpF13vszMFp5S2ZfWP9DJDnJ109fYGwM5zjAIqVjol+Z/gjIjzbJu/JBLtbjOti
4N2b+mTteEF62afjhjLwz6rVTnEUUp4gy7cS505wb6ixpn4dnqR1cdlk4OGoMwBXXoxhtMWBnSUW
LlrH/QoY67QopisqX6C7qCOuqirlo0MvvSniLYL4nS2qn2JsLm0jTS4yBp694ttar5y1Pminndme
2xV9mSomjHzRwg26cdXw6PUXXjxzuSLN3fapTnw2eovptLLSVZt1q47tEp9Sp/uRm81XFUWw8fCo
7ZuBiAEtpSBA4O5MMc7WxVjeNvZwmIJuIhMm3Vnwp04tY9xQF7lsTH8uflOE0QaM7Sb2rE5FN1Pw
mHXNOg3bDTzIPWUEHf9guwALSTJ4dJ9OBCXAZNDyjM9L2bp7vYlOnBxel80dKOzwqjYz1mOgCqzL
g0gpu+U+QR6WewJw7KdtwOdV2vekyncOBHVZ6Ot+wN6PLAYbGiKPkgnQjm28jcPxayHLzZj7BGTp
O99O732vOivyYEcA69oHKTNq2XPUUYxJ0zUasIRtzLQI8/jOMJudBYay8bKLOOHUUwmfwElzyPaG
OWyNMsd3PWz6wP3ekD1ADnLtnQbIWooSbO0IOZ+I2sq9qWkIAb9if3OLb3ntCWvb9HclwDF6FMnX
thB8BS/cSbjbtMEi5cGeksTXAGKD9EGh2boT5WOXak9uHPDpP6ViJp7DND+RMbHaNaj5AcSE55JI
qJH5jRjQj2yOdLGTfuWEeKf3IrnmnaR2TLT7IkdNnZtiSx7ETysy1qJhS1O6PasvgFc+lcMyC6qr
MKjLkYJykMPlvNNwGQA70tfO2GdbM1cee+hs5VcshQ4hCIISZ60RqgtyyX2wCKOPT+rwSxpSNepM
H5I2SLk8nPzLvsjvTCc8byMRA0NWW6aavfADKVDktyddwydD5I90xE+Kxjl3Y4RBZViAuoyqHYki
+Nd9VJEBxMcSkUtVb1L8CN/6sMv40j4Q9pmv/FL31y5w3dbeUnskiFycq4bGiU2Lc+fJ0ruNeg92
8A6D/7cptb4kOvZFLVf3bvm9A3XRymDX5cQXjZ79BSFPvxJgkQ2/pnKuoLU22Hs2keXZK6qiS4AA
5GMzf8jWsXLrnFrN1idKbhUCJGJPlFa3eZYlNuZ8NT0BWYIdyEvXnRpDF63acpg2TiNhcUgtPquz
PlmVhbqpKj4xekEvkjL8/STr6WdIhmnYUh7XjeAsYg6tq/bSbfrbCZo27K+DPZX7xPTggEmE0Xq8
HMtwFY3+6f+zdx5bchvp1n2XO4dWwANTJNKV91WsSawyLHgT8Iin/3dKfW+LlH5x9byHraaUTIOI
z5yzj41dY2q9HXvE2FVQTJ0SR2rlG7caRgrJUun0VKb6oTrtEI31XOGR3dayAy7Fek5m5rMhvfPO
lwcbGHw3dHEZGCXowPAiWNKLnHy/NESsWAfPY7V8gCe/SuvbcHTfZZadLpcXtZhxWgVbOY7bHPTh
dpad9+CatXHQHhPT3mHDknQHb2jOzVxfWnlCJMI08z4Y52RjvZ1ccY9U4xoK526RdazRNZIuaXmA
V1R3aE9xDz393SbJSSBx/Zs2MPap4wAVHcDKN96B7iElCbrdKC859H2+IR4PxGHLh9e7HnnIU7Ee
4C8/2mKkmasCJ8KT9hByyaYnioElj/Y8PlIIno1N1exkD5iLXe9ZBhxGmM+orcIN1A/ruu4dYO/G
2cz5JevqnfxsiG6l3Os12w7uLdfKg8u/1DkkM6FFAy/WOUxs3CmaCR05a5fxubCNjZeNV7o1c5iw
5tfcZd+TRezGJH8aw/FiTJnHwkl7cfrlEmw/z3Z4WPlaPHkYyPlrm1fp77KOnoBcKN3kHver2A7o
CkhA97DClfWzasbwCcnFALo8ODiVv2xUObKNEdc640bOfJK92pyeMLHnZ6+1X+vSMWM/zK7Ae78p
nW27unpM1bJu8ioE1m1+jkO4IdfaP+una4W7T/rdQXVKbISh4rl1bgI/7e7ZUe8ItQA+Y1Gdtn57
W6pgN2tfRXY2fyUahTFksYYjAvsMe2YVEe5hb8Nx2qrFehOyYPGz2p8y9cj1cFOI2Et1MIql3uF7
jW057ED9kEMW0HzY/lSd49WnSnTeHL/mHAkBQibueh9o+z3pmgfae4JJGJIjEZHhbhjHHRD4Iu4L
f0eO4t08tjvQJHdznmwni3CuOd82AFDqvjsEMzQM2b60FO4lRP2xp0eqy40KzsPS2XVD+QhWte6r
W4I/2Ga5PvxltgLOcCpxohYyHSrnbH4mlty/7CCkRIP28teiCIhkMOVCAluq4KlOI53CzeiH6UeS
ZgJ2aVam3xN71Je5k8NEFk1tHvlFGc0W9DpfMAVJlDYAIdNJAt7LAuuhN632RphaXOAbInQZ2PGm
FNkICBnvMxYFcSx9VkbdSvMstb5UFSWu0/rehh1js6OeT+mo+QFnYJpiz5/7vdZjz11BuFko3olj
hTEqRGIei4p4KeWq5aB8qLLdJF8NK60fGfIZNHSJ9Q7cSD33vunvWddNuzDxs30tW9ChTtAfnWJs
bmhhTRhvxnyAWOxCkJlSPvtK2bs0DexHGzXFvGHbeopuSlbrztUyJySdwWVL6pDnPkiuMpZlqKpY
3Ttoq2Erx2M5Sap6FthcGl7RXHC1FGrv57qM59OYg6D6kX12al7XHpGvVR1kRPTNxfrpIVDYdKta
jpxAzZEA9/U4oWo500NN7zE4m6bvEgYGmbVbiTHfitRfnotQV0cXScVL3/pE0mlkPvHIX/POW5b5
S1JPgTN2/T3h3PIgcGZcL7JaPws3pOkVFQagpgaC2NcAejZ+ThfU8M4a4gGTdGs2rd4PabKgJE+C
vcHv4Y2UKm8fumvxzkFO5FCZbpWexCEQAcplbqrlu3PC/Q3TBJHOKjz7YfaGdbOMtXNh24too0Y6
8jAFTXYQikl2Rave5x1JUe7J3EYGBf2vYmfIfQiUH8XObuTDv6xqbBEiMdrNaBLkvp38Cbjjab7Y
cpR49j1DGIkvXbtXnjX474tV5Q+iKvi8kJLn+1C0BqE5Qj5Mc9qcN3lrX1RoKOPKFOeFkUGm1J6o
Qes4/Gdm0Qy3vtOK18RNx28wwgRnKvCrWzDXNCTBXJXvCYIDUJY9hCWL6pbEtsErohzWvHIWmtjK
zdzPWpTTGmXKnmFry6E4KrYI5+CDijPXaPILkEndy1DM6zEfbfcctnvSRb4MPaJ6LEue2bxqpIMB
fngJg4lyvVH2M/1Tw7qSS0YK/5hl9ZZwyKMbercm0hEW0uHdMjZv8Fz3qpOED3bJPjWBwXoIOwcK
DgQ2x0FCPIjWfmQC0PhNEGwwC6znbQbqlqw9bv8IQVMO4qcO90E2TzGN/PTgGbPF4tvGd+PT19ex
N/guvUcN+n0wBGlpot07p90KUGtf3jVzne4Fn8rqrlDHeQb2YMwSEniLkWYnmQ25h7qV78jlMmNw
dCi5An9+C8hEn6bQvDHE4lAH1OelPV+iXa9JVAQQX4Rhfmtq7V/CkrxrnApxAIqwpZ/2g62H8dAo
NSWgikb/kvwvVcUd8XzgD9vXojZPT+qcDscqy3tnQ8ITYY5G22XnCooJ+QAFRyo7/G7fLs67K4d1
ZkoULJeJi0QnWkuC1KiQzW1NNhb3hm0RwZBNgzozW3CPYzPIvdeFS7Gx27r9LC3NzFP7XsI3isDu
FJZzOwtKbcuil6IYGadvaVvBidJjqTn94M1EIJCUJA4DGYJWdfdIuA2QNJ//7plMOsI1DL+8IE1t
OuRWchwweaObAHY7W22wZWVuPdiOPpUeOpiOs2MC3LN9uZ4hQUMykBdtf7lIMNojgUMXViutjiPE
DHf2TIfIs6VNhirDcGQoQx4EbWA9iu2UjCgV/Gl8N9UI526mG8491mODImTPm3ZGau9HNV80ozXf
WUNFdz/aYvnwy0ZEhIARAAaoztX010G6ybnEj7RX6jsLpHSng56EGj0lp/wRN71cqnQ5R7DHuMSy
0omUmrFJzry1uSEdqaX4qZLutgxt6zWhBwsjRXg4W2U8dpgZ0ayZnNh50U3Xlp88OaN6LJqeweKQ
3JJTCNvEsLyYjLCN3dDQM+4gzs4Dat+YZBn59v1g7XUn52+EyZGrSAJpVPrlmcVZS2uTvdqmkR7m
svvmVfmNuQwPkzS/OEY2Mx8lZSl9uHE1dX5LYdEwrXHmWIn+JVh9/sgqXwZpktZWBjMyk5zfUhPE
ovHIUkEURsnmlkRjnigeF8r/ZjXOPZMkc08AC0FdpX0zL4S/irnZVy4JNAWYYXaWTz0o1zjRznDL
nOmGDf8uY7aaiwdbm/4FVML3hfPPLDvmvWThqguEAurWgNvHEYxKQq98kSda2W7iSQoM7J8+8zpy
MHapJa1XuTYp8a2wAmc9+Y9Z522Dng3+KB7g+zrREgTXS0/l4IbVR+lYVyQowtmVRESMwYl+nsOz
dUXz4fJbaTmVY5QT1wIOHFGbkgQTUOn+fF96zgB9rm7vAKEFmN+WC1VYz7W2P/rBexvyxx70qpDN
NtOTvS/956ZkA4GslJnTUGGCLQAVmu4b2jc+xMx/RBZyuS4QDw0GAOgnNkwRdaSEyTAl76N2mOOG
2ZibNDcTUz78p4eFUEne6s7lRJBsX6pB7Oibn5bV516vnImUw/wMSHIVZTl0NrSUd76qieetu4d5
HK9lOBJzkjPwQr+XCfqFrLTENlvL72mPVCUY/LtJqPyAjMi/YN5waIIkQ5lBkRcE9s42ankDIiWP
SBL4jvYW9HrT1BjkgjuwKGvkoV/lJ+Les2UmFovhtsr8cDsI85Q3dWCn47yMzURX0D6VHpkSjOnJ
x62+z1k+78u0HWJuplxcI/wwHpE718c5lF61tz3jG5OD87FmVk3uxFNgkangL8tBTP2tWpvPdhwz
QBgzJVpTffVJznhLfC21+QxCJY8bG9+x4+RgxwFP7ruAXT0Tlcc5Y2oOb/82EagJGT/rSyOTalfN
Sb9zyqrd+J4/xqq3L5p1efXK8kgWMp8c07BorpoHpvFG1FcAwL1s2HeL42z6tWd5xDLj6GLvaMi7
OcHE3eayGT07Dgsv1j16FFuKWJiKT05uSOtKIz5nl1nO8rKS9hDXU0gUkrYuDaDeEQz0+XYZicwb
BF1sCoZ51Y1D7Em6ImEZCt6hDrhzkcup8la2WUBIhfXgWwq7GPr019FN54OYBXkPdUJoT0gcxTUY
hzyaMCUDpgb5vAyfQde7pC0U/f2qp+IbF/lyTkDIuzZk9s3RSXAle3nASYg9x/BoT9RpPZInm6RV
yHrPkO7KbSYJEzQJ80ZxafNMBP16gdvb2EGfiZ2yuZBkjI663ZpB+LYoBnaMPQxGUizGQnu9HFwz
wo753eJcVmXxkrKHaVgPEXdRHJADnU40eYqVF9s0Hd1Ly+M5beFp907xiRB+V6MmNCnzIn+WO+CS
j6obvCN0lI1jMqg2C3sLGJwvyaKmpo+T9mNGHFM0pgOZ2eHwlffqRRdhekGUWLwmvhlVHZcKFUZk
wyXZW4itByc/q9FQ9abLVJsjOqXDzUw9vRJg3W0niRAYfeyjnkl+8zOCpfIzM/cPeQntqaCuwn7t
EXKMXSFyC6kuMryoV7MgVht0Ecsci6OapFsds9JYI+y4zYYgZQ61nDfJ7KppL9Soj1YflFSto3sw
w4saJfHBacsC5YZhkGniuBvQjg+rrAiXXr7YYvF29TXKCQxczqlCSF9CBkzjWC6xXXWU+rO4xyP+
uHSGjf0+PTpkyq2LPJe1eel2uO5ZYkVs/c4zZz7jYuyZAZu5OO01d4NrtzF8K8oLtht5YTNxFOF5
aaKTtLT73JNwGyXzTIzS4ppnrEMejBAT1Nj2G2Wob5Ltdjyhlb4seCe7BlrjBpVgTl4mdZv91OTf
+vlL9Sw7DH764BbRiOnM/T4k3ms3LFHnOyf5oMkCq2bg69jhY+Pa1Znb8sBayZU96QcS0d4a0X0T
C2uFSrbbEZYdCQVqKvlalbdGukydXZ4EQRzSYYamEVnEuUaS8oyyAXovGsuIjIzbSeXVKTzsLCdQ
TyYQwBHOKSHOhwRwfztwOuiAUUNxCkhNDWJCa7F1zd3sqU2f60MIQDbqkRtvUgFOl7b/ihRSMy5d
QuKKbDlbcNDuyUcNHv2C+TLE9hRyg99f48z4GNl2TL2xP604JwMgoEfEb6xSE71sq1/dvLlFdDsX
y7YCrhDr0qGBKZsHxadwQQAzB7jpPZgEDZHbwJWnwUIUJuRZPmh+d+4kvjzxkU/d/D6wP9y5fsGL
3wgPz2bfyPAK3OFt55Lc4NvX+e8697Z6KixpR6dUw9yb7pFwWwfyPDlwxjcUq2sewRt+shnI5ipg
SD14t8JKDnrwI/7YnpkqS43UYUPO1b5wjgvzDvInOE8eVt3lj0T1gE2d7S9P79BSWwjyyaiI6zRB
8Z7vYGuwWbQQDVUsG5fFPFOJvpOUII5I2TuzIkmqrwQaARPtLPJQNu5dTFcHrpprxSHvt/XeDtxY
jQQOhcRn1bk8T4gptxVpBeCQR7y+1QEXxjEEjhtBNi0/uFDgz4ZOu6uNft9kTNf7puni0FLMZ1jj
CdC01zxaJxqtvqMXIrWMpRyRWk48dE4TNyUZc5Y/PzABZtw1tgeUpJFpflL4H6rUuKxbevvcLz+T
fr70yu7ZAazBVxWCgbxhI7SBDLsl3G0hVd6Ok1Vd1BSF1XOJvcIk/4JZETM1b8yIESl3tl4TqMCm
JHSx/Zjt8q6fecqEJ46ONzB8zM7DFsGAmbwQBy43rdl+VQ1yhJWYoYErhOi07LQqWxn6uwT4WVN2
WaXm+1h4DUwTgnnN3jkXyTgS24iWYUq3YT2vr56ouudMD9N+Nhj++QyFYmrGw7Aa38DEbms4+jvH
JUjYMeZNl2v2r8WZU32WubwaanTfK5T/aXlInSQOxHzfmJgErOGLWSf7TCF5sOT6OAd59jpO9c1K
szp3DKjbaVtMBu1QoM4BcZ8DELyp9bdE6E2LYk+0KMZK/5ax3R7nzH6U2fakjLH4LUq72y8mw7vG
JwiPfnUHX/pYDpxJ9kqc+JSB5cdhNE38j2C46luuZqicyBWuWQ8c29zcLY39YSjO/QQnfD2Ji44z
PlTgKfrbyeqpM5F01MlIwieRWvZTRdxCwuIvdO7J0DsbVnGWpqdSwJklplGPDlDEQc2NGBgvBoYo
3C7k6Pkz6p91b9rEIpn9Rd7IHbdsHExjfzQtwlumgwgqikh+e1mwH9b0gzTHaGgwODUNyxbSrjjj
ysR/6JnlF40s96Pj7hx8iOwQ76xePadEYg1Fsk1xh0xuqmIuyPTLTjhlT/L8xSuO9PhRV3nE/yJp
Sobk2HnrJVxoniwL/G6RPAtjOiOCK8irW8rNeZezJV4wE0QVFuaOgDDHeBgqsHdTsm0xyRiavsGm
t+hM1gbW+dg5x5ZEaEIMbKa4FYl7/DUrq6tISRHpxp2yQ61RAiwOSRh6b0oEgznKKu1Fsqze3NJ5
nvz1mplbGS/M9r36fOpgnMO11q5Kb42elEX2P+uy9cXKnD5v1++WpHWSq/O1pPWmJFO9dNs7ERb3
2j0L6yFeS+uebO2rmaUJB3tHR9X22yXMhm1OPvhC3gyrRtz7cH03OuCXvXI/bmtVXNml0o895SkH
ZMrAlXGKkzhn7lpvg5GEFW3qj57CKeuK+7DU90E/H7IxYE9ehZe5DgiFF2N+hSRJXzfTcr5YmlJH
fv5JVfdrkejvQjXLBJZ/yu+1AI79JFRrw0nLouanAe/TvV4RS+MTq8fis/a7kqyNmUFqVq/+xTK1
gLURZgzWdi5Z9W5/8Tc5uYr/LJnzT8q7MGCGB9QPIe5PctUMpbpXDWYdId/r30KiaxyCMXpg7SWh
d3eqMoxPxvbBQzk2/X0w2POOxWUP/V57xfff/zL/1XH/j3myVf+T7nLsMuBy/Q/Sy9O/84f00rN/
w/WLlZ/bBZmkCNE2/yG9dL3fGItY4MPsPyTeiDL/V3ppit9gDZz8tSH/6o/SS0v85lrAYU7aSyhk
AJr/E+nlX4gDqDgBsODfBSUaWn/BNupclXVRsBqqC988M5S/PHoqx05Tj+Ap9DCTdYL9Ks7VaUA5
NDp/m8XsfynFWPxPn9zfPFunR+ffP+gAeq9ruuieHfTimKJOORt/1oDW5OqSmJithLgk/cG1PB37
RjYeAFb6aGCcdLgtgkR+KOQSvzD1/ixoh1kBccG3Tlp73wRh8eNLwwuG/098ahwa6VMwmKcUv+V7
vgQ7tEb2L17sZzn7CZDBWw1PUDcHDONPL9aunecCSG5jhiQriPXxjain4hdMgr9/kQCCEW9L2MFP
L5IS4pGUrtHGVpWZpJehj9Io7O//+Sv72QpNi+gFfFMwMeCzBD97wNt+GthJjQyAp+bWNTTCn0Q9
hL7+npj6W6HbYzBVZGWFvzj8HKwMP/xWeGESK5iBIJA3gTSd/v8/6YXhq3VGMlCLYjpHT0GGcb3u
ijlQzzJgZL6TaInRHTTizT4tuYi7DqmYJGJTNTUSwQz3Uyxd8DWRrebgcV2JuabVCpfnzJ5azaGK
SSciDwQRfKWsiV0zt+0m6Bf7YegD/mtdmtEGTgwsO4yV8qjqVV8RC+xbRyhOpcWQFLpc1HQGkUTT
yFrnGPadr1ElOaO7CUmMeKpz+6njI8Mt240sLMxh9Mmkyl3yOO22Ry23ei5t3T9/a3/5bfBFQ8MA
fyDgkZm/nwl//vDctjEKZscxi5zi0hBEXXVZ6P/iVf7yTPmgU11cKuAICPH4+ZkasqWvzMEc4lkM
Kg4HoP9ayIUgZcIWgQfVm39+Vz9TOBwfSMUJV+/6HLjuzxBVDxMnYshuiLHb882NtU15rhAptzTn
qmjwZ6+Mg/75Rf/mTf6OAPDQwVEQuD+xAMIwRXHv0br6xXjTd21xGNIeDagd3tQrPt1/frW/+eIC
BHA+2kVObOtkC/rzr160TL2SJhgJL7XFBiXntE0cIpb/+VV+55j++SAGWQEAkvMJpxCXlvfT2TGY
Lc40Dq44g9jw5OW6yrYE4TF8VE0WPARTe9HhziOIJpShGTeQcFhW+5b/AIDCvc561vJ/vPP/FhgU
GJxdvyow3urs7ccKg3/pjwrDcH4DTGTDb6MgZGMIneJ/SwzD9H+DAyb8gMcPDD9Lp/+rMSz/N2bV
IQB7zE6oirx/uztM5zeuDP4x4CiI+qfD9T8wd/z4m4WIY/L0O0HAwpPnE0jUj79ZyxvCZhqz1wwk
BhubRUbjwtH8p8/kb0qHU2nw71/sv14EJEdwso/gnvqpKneqymd0nLzOQZEe6hUPV89E80y0s/eL
B/5v307onZhncC9wpP34dhIXoHG4ht/MlbjmyJzD6W4AtlbE//yG/voyFggX6GqQMT2+uZ9eRoek
Y3vKfbHVhLIKVMH40KyoPH7xuf1Ycp0+N14GOhI5F66Ls/3nLycLsiBQ9otOaddyV9rPSZCfwmMt
JF02YVX+rIIzUKC/yk74uxc+8cjINDj9Bn9uXjCkCTpY8WJXuYxtsyIYzGAvHTuAPhC3V2TQQxW5
Wo1M/QIh+WPJ8sdbxhtJxhvIMAZ0p2vkz5dfBousM/WLshIWVwvDS7mZvZ4Ic5akhjgMdo0UwiNM
sNw1LvKFbRO0c/uLn9Fff7AW2hSLz58fLVfkT38Lj6TaUrfWy5inzpby80G1JKsWKGr+4xcKPfpE
U3gevyXQuz++Xeb86eqn9gtyc7WTo6u2KOFwQS/EEP7zT5aC+eenEDdYwD+Ga+cTmOf/dBnWnmHM
QqVXerWTcrM65LXFUi48J0HTVrg4ZrzvkCvgPVrrJM/8MGGLK7yKnU6/etpmeX1aBfV4j5e4RlX/
LkmdR53eefZbNQ9MnRNz6GBy1mz2Yo84tGY78YzoCCqHFURWl6HhNwQSWOaVNSpgSHQhBiJdkfOJ
8Mf8CKzAYQc7EUARORLPEoOjIiEgGkxTRbw75o69Ac0atAvZ5ZeBq8eLTOt12aGEDrDeqLF9I+8N
ZkdvQAC5DegZnm2v0ACB0BM0B/SNIZaIPCf0rDDtibhhb1TYMGbyljSbIH7rcObuvQlqwMaynKHd
tiuClE01s3UB+F01n1Q5ubstgQlNR+lY3cPK9DSMvLZDBVgW5KrCgkv6YyvbVGw08hPUfZ3bepGr
0fMkGPl9ylPJ+GZyl3V68AFD2Oe69hhBV0U2vaZGnX5CwnSDSHaZVTDZNyll3tChi+R9ZD57pyfX
GK6m0ZNgU5YugE1iks7GB7sXRp6y8hosmxQ//BCpLWLovrZxy56vZ2OBsK3uQxopn6jW4gbDbtGB
RKtIwQoRzCLhG0yD+LW2m9rIaecalbGhXaPrvrUtHFL71tLO75PJ2a36u1x0DDcwO5XIVe/h8zTD
skcM0aENt8diQJkP9UWJHQvayaJ8LkhSdgMkgkbSOBNLf18PwUNVUmynCGQpRU2CvPyML39jmOSq
gIRmFVDaTuxZiU8jMU326OAz8EfQiSUeeEceUdoG4BNGOvThoVxWXZAjxkj3S3c2yIqcmg1vyrQM
XStx6Sf1uN64VpajQyjs1u7yvZev7mnlVQkS5h4JfMwbLCbUUbYbNaplf+TYvFQGQ4Wl4vEUv4JX
b1CiukpDUYjzaZKe2GPf6L7mtSFw3rW74DJMvaQ9NmYVPNvdBOhucLzye142VvIFX3l0rvq1BHPa
KTwf11YyGddDABF4v3DqpU9rkFpqQ6yfsPZ+t1T6RjbudMu14CbXS5vQBZmqJqmsGXJ/P3V4OGdW
gNrkw7DmpXlOLbMd96n2CIkbIJR4CCDCjkWZe+rW8zoxIXcw3H7xCjS9ZMr2dbYlWvC004WoYO0N
JBTte5IWC9rOxF40U0nP5I86aHTwhdKvJC/QPqaO1TWjycd1Hib7gYWjlNfZQFDILlhxiL7kCFrs
ByhBIv0MK/ZZHz2SL+bTZbWaJkLGsbIaxLFmyPZ34XFnfCiUh6NJDnk4YJVBsmCjLB9mGUSq76b8
sdBZh3ySvD42FKvdgMaJmuZk5cI6bbkXBnENfJcpRJzazL2bFfw8c0vPQDlUz1N5iwi5QLWE7CBk
ZmwhvDWNyUF9kPceydhja13MeENSFg1deWt66XIzdkhzo6XrkzAeyjaDRupK5PFAKMyvUfGB7oBo
pcGmhl5Xom06yTpPfO0+quYpvaw4WfrNCrEl25NByQ2bsVsr9tbiydvELpenflGr2Cz1qdsETCIZ
51beKeA7AU8a1ew5H2Tiu48Nxvg6dpKKlUPY6G7eTSQFeTuLrFsk2vWY1RsJguUyafzsW7/OyIq6
NF9uTCd17U1It0ladE8YJ6PRZGLdXrvVNR0GR7uJUe0JoGXyCpuJJbNbGPKbYMH7McLWeFjcmTWW
n1r59xT2ikkWe9a/eoYQl61CwBST/EB29zgOAsoUjoVvDV9fFys392GW273hRkRTh69uWGdsyZyu
Pmf1M5AdXc/9cz9jV10Dt3pPLaAd3B+1eh+qxljQZ2MRbZe6yfapZ81X9WKi8CwMR4w7YreDKc5t
nb27fuWyBl1LVK+j/UY+5eJtpmCtWUgNYFpMHCav6WI6j6Mw5g9OKATyzZiFQcw1Z2IQ9TuLrGZc
gFiEhcYtrFP/a0mWQEealxmjRWH3jFvRzfwCy7A22BqO4k4DoV54kY7de0utyLjD1SUe/lmaxo43
jW6sIjx0wNhmQsJqMWmS+FzD7Iqq0VqdmOmDwiSVkDktdD+j7bK89WZ1HetrzIrhojcmxD98A3Ps
cbGiSC9Gq7zk0ZFXDXZtFcOUlnpTh3rBmsnwsIoDIkzGSHNLhlGTB4Da6hbWvzMtGcMhXSQfa+7X
FhT81J4jfzU4Cy30RdidVqIjS5REODH03L53s9uzgDAnvpcBkuEbLB1Ft+lRZuzstUZuYCm/7rda
oC9CZtUiG+NPd6w2g34qtkXVjBdp4QLTr7K+znfKkMULj0xt7klqt9INbP0K5lU5zITxWK17Z8Ml
/RdW+L+t6/+YPpOB/3/repUl37sfutbTn/+jazVBEoQenE96D+sEVKRM/2MuLn4zuUIZTgUML4mp
8QW9z78G4xbTdBO1OP3k6T4kV+H/kASm+Ruxwswt4FJ6DIBYzPwHTSurlB9qWRoj2gMRnFovgT6W
GfmPdXPWqTVLUFFCJLSm8yrXDZm5Alz4ZqbM+sRuxDKtH5H8HowWEBGicDWIMyi20tiTfYHlPS2m
lcLHCLFvS4+W5DMN1kzdzIFtXIkc68MeskCtY2dW8rlsA2xli7fUH9i+0vce+By29toMIlgbbbrx
cMWejaJrkveZyza5MCxTnwXW0OypOhD61OiEIaahct5JsxLLHIcV80Z3S9mQh8e1c9rucgVXyHCd
++ARYZw3RRClUHxbxM3ore5TAmfcpE7116pbtljetJpIfIn5PaAC9/NtC9o92S5Ip2YUDuhExH7F
u9VFykUv8b1WZajqHXD3CVJ3PTaBD+RxrkPnQAU22BgX5CI56621YXm42vaVh9GCUOdp5E6BUply
EeupI6bDN1z5CZR9fFbFOq+RWmWtopUaZTdO7Jpp24LpjoBdnl6hVi4nMc7pTTFiM4zRq7QXTeNg
Q14spbqoHTMp40Gc/D9kjJpxl7fWXcvBshsols8pqmQGC7J8WU0C/SLGyvkVW/lAbGyKiY9mcop5
Myx1eh/2rR1VSxEiAOisKa4QUr7C7GpzzN8hQlyzySrJyr3rjhJZDwDi0EqhA65k/0YczM4Vav2+
xRDAoDZ28vGbOZMsxL2hr3srRSEIb26fwe3cdanl3WWt0344VnjyKqoZ8VVh1i/rYKYHZMxhHVeL
r580ivFPCpPQxOY3eyfhmTBQOjiJOW5MWP5bUjOt+wqnrjgJLxstD9y7fFbejBg+Zo6bNA/lNFCC
MsT2R2S83VJcQCadA5RVQ7DAt3O91cbrlHi9/UZGURWaKFTCXl9RvBQrbpihRdGZ0UBdGRa0vdNz
UWAr6Z3mQa9ufu6oLozJHb+YmuVSIzYbm7aOQrTEkORUGaVldgR4sKIHRhfeZYD0hAqH7RKQStDP
gsqirN9zl46oA3oTJImIx1aEZAz7wcfctSq2F+RWoUIkZuJ9OBSzZo+DszOxcBumaYlGO1mQPaTG
01CKp8KR9r5xhn6niSKMyrUt90KNF0sbxuacIZXkPR+Ygeyt3n+Swt42dXboA+AEFquRqFjNnOlF
t2yRKH32S/2C8+5deeQkk3CrFy8B0egE39EffRolxXAgbwza1fu6E/7GmXV/sqXy7CNnkq1lxfaK
8AJ/ThmTwfuJCx6l3CpNkonnhMmEiAu3VftgNK+1WvJNKsm8bBYknqzrsveJ7/scMdoeCOdF2BNg
TBGOWrdJngf02mGYvDrKv59zdNlzVr6G7iBj+M5BPBnjVevnybc2rW5JPzrqfLIPuZkjAB+7M+3j
Txla4zpJ5SGX5XOaUEFDKKuxV4t5g/9YPqKq8u76tn102/mbUQ3AUnGC9MM5KdDlKeIZmXtTPQKa
UYDyhganKtVKQzgPdieXw2Lxl/Vsbr27fKYYKqep2eJ78SIWcXNEYOS06VAyby1dUXNkNfK7SbB3
aj3s5VgirE3Xltku8BC41xYyorwcXumVgCS53ieYv+JSaVFewZ24gRKINXP6f+ydyXLkRpelX6Ws
9pABDsdk1tWLACKCwSE457SBiZlMzPOMN+rn6BfrD0ypfkaQYlTWrs3KtJFMSiEAuDvc7z3nO+xW
Nd90Ltnp80QsEC+T0dhkepk1Enfjrm40VEQqTGVdXTmhTG5bpz1DVQpUsTB2DQKGePS/Anp8yh0i
f8rYUUmGHz+3ow8aZYQSEcxQAyHOhlfsQgm7aMn1MNX4LOg5/CqG7nWcZBeRHpWRSL/SI6e+CCoR
n3eWkizb33JtJv2FjTDV6pqbEiH0HlJi6HXW/J0a212mGdW52af1FsH2lzQNsvu6gNSSDiO+PBWh
cdQKcab57ZnQ+nFvL7nQnH6RSKqqF+nVZTvKdSuyYt0kSvyV+v+2lsFTNnQSl468JmHFK1qymhDz
Zuu40hxUWZHthW1fnhlD/diM3Y8M7VOSRBc5XEyW6+4T8Mavja1A0Jh9ZT+2EzWJCOxFq2AJjDDh
E4Lw2HK+26hSO1eH+apYFvoh3Vr4A10NYeKcmNYqZEZRPPa3kZTbpINobYYEChR973Ja3haG46UT
fqS2Um76Dge8msHQrPa6Vu2aWVV2fS5vWd+yvTVzz63NaSiO8JcaRvljysdHQ81/imY6N2W4ngBG
kJldXPbR5GxrKr2bOVduOY4EK8upmeujssvg/pR90z6FCLrBLoxuVkD+4zAYuzAKLHDs1feimG6y
FKV9ULbfrYBuLwDg/ELWkcI2fZH2N2KTqMHd3Dm6ZzVAY3vnB+zg67ZN5W0RG+fmYF3NGhRkBOq+
neVnfNqTCOCLSFnuctVoq59qqyYPbcFgxHOCs0Ou4l7lDTgcsTY6Lft0VViqUnwf8UXgWAythecZ
trP2SYYwDzjk0adjqy0YU5umaCscIno9Y/RICQys8/WsZfRE9cDSu9JzZhvUK7VvO7WtBxLmk+Gy
zap4R3s9Uww3bzsjMm+FnRVOtVFhf3bFT6F1VpHtaLTHYsYvS72CDhZcD82NwmCIvZgf27BzEnBF
LiJtCOZvUq3aEVJHnY+2th3hFaViC89xMOKtrxdizLcExY5YgYMmP3Nq2YtHXp4oeoLPFfVcnULn
hqS28RbPivpE4rEovZJvhXDZP1Dyua8tg8bgmaVwxFtlWa9vMLPOgfE5GSA6uByNgCdwEmYM3aaC
eaisC0WnobmTMSIFDlKjZShrc6adXHqKKssg+wIqhWIYsdSPqpYNqXIdqTVAtl1nJypR7+nQt14Y
t7Y78+EzRD7DLpo6KavxMo4HGya9H1WhvKOCjOMoMrJxlSSIo+MtwuaFzaAHmDKFE88JCfKOltIF
R6I3ceJXu0rA3k6NrPKQ71s2j1efc4PMs7CkswxWAX+EkWQ6rFYb/0zlJTMfmn3o13UD54BDJjtC
dte3wB4nC259lW3HNiBMBlNtE33Ntfpby4cgetSCprDuRy1G3kaaalk8RZKBumYLdVMrXcz3ZBZU
/zZ+3QZXYaPoIJooCQ0Wn515wHa9AtpOSvwWFUGFUFqknMtXeQ3r75li5xTdDIk9tl/agrrFDjbC
6HthxbaMWiQPXUpQJh4kvHF+sANDmhu0wEN8Pdt6OtnrCAaTtWlp0KzyqPfDbTJk1I9jq4/Hzzno
7js/Iy0SaLip1ZTgSzr2Ue9Uch/2uHJWUTpFwzYfU3ySrRO3zbmeKuYZBKUKN6uvxirTG7t0yJY5
g68BB8mjHAZDGi8ursWQHY3HTM8yr9SdhfaiEIIWQNvKGwxwMQJ2LZyu6ynIrQ0hFUm600h7k5/C
YaFs50NNU6mkTuasRyssCh5aD1Qq0Dm+DwW6hWqaQSTVill/ITUaT9YYIrmzk/Q8a0lb6cDW4Mgo
58/okcuvXRp37NX0AjEGCcEQ/rZDEvvo2JSgwT2QdZ4ejvjL4sZwOR0ol6NjFTvTTORl0nfD2SzB
3yqNVd0VKaudMQEOxZQ/eC2P+9zE+wcMwxZnFlzAc9Vm2eIulbUTwi2zahPBM37W5MysfL5jsMwv
7LTLXMtPm40emcVDkyqt26g2IahFKa8UAL44iyzAVaESf4pHS71UuqD+mU8Vu0SLPf5zCnLjZ13S
BVghdFCe7K7L0pVglu8hn8VrLRPGCgvl7FVJzqlBo3XOvgffbmhl8SbRG/VpgqaN6JJl5CyesFFm
Vbt3/HDJMCieStLsVw3mfqAmlX1T4ax/4swarqnC460uEtBdY4FCtuFbuavB8G5wpDwphTHsgC5N
Z0btgGEBpEiNuRtxCQYsjEqQmLvAlupmqnrb7UT+hc8OiXTTWH7B7A/hAlSsC8I3/FSq2ejZaXvh
dCj3dPoBGEZLjicWnPONQ2WankWv95+dxq8xdUdwKzhCufZkyrOxap9BbAebBfZxOwzVTZb32SXk
eMTmA2LSxOZbDt8+hptO9AzlP0d4Yqjk4xh1jz7U8V2swqOzM3MjAwsOR9Cba8hf2rkWwAOLqyj6
ntXLQdbKCnzBGhKWTsP1FTfpfRXUnB0HOa4G2ZefuRO2qBMe/22R9bB3OFBCkdHm/QBUZ9f5tcWN
9wBYxDR63Emb/BI2/E8l5t81h77eP1diAMTkz38qq6hp/uwOKjLLn/tLR6DpCz4WMaKlklXCoY2S
x6+SDDb6P6i6CFOlwMLfoGb8z5IMYFmThp+GyNFBSYQi618lGfWP/5QQaChyfqsgc1COoWuLjEHY
AG/RfdFaFEu//FXXFu/t1Gt+fI0k3JwohbRLiVnQhwJIL9blqNSPalpjVHn1mN7RFWhLy/JAWMB1
7SU7zqQWpEGoP7wu86WoyEO4DoO11IqrnuNGmMEBqIdLM8qeZSrWjc9iDNPuy+9fmiqSMIW1pHZD
yDy8NHyaKqXWdN1Hek0Bqqz6dezk84YVBbcsR7gwuLLnqNjMuICVFQ3gBVij1yL4NW3+MRb2Ja/+
6CHQoXf4McaiNFne/uuHP2hNYMopvKZ4HyJrQ9GSek2Kn2Q1zBw2F325BjbGzLWnoagbaxVncCfQ
yyORcAPdDi9ErGCdN82mrE68oaVRfvzb0DAwXnVE+2gJDn9bzlJpjrOzD+NOGwAf2nntyb7OHqex
HSdQNHNZXQSiKk4pGN7oCBA+QuldwEIaNUdtaYa/GpHGZMssLIJrlTHwBIaveBoLx/R8MUbnqZZp
n8HtWjeKUxWfVBOH4MejY3n5x7ct0Wssd4xS+Fh3lhHxaRqNs4+DOvwUmWP7BC063AStCLYfX+mN
EmW5T2qxqIPZn7xQYF/fp2mHYAwCwOOFkX72wzC8FYNz8/E13rsbAw07epclyOc4Dq8vqDwFvr4P
fIkqVgbj4xio4GzQHD9+fKX37sZmGoNttwVCOgrIr+8m7YXRRnpy3Wlm91A1ZnUN3bM6oYR473YQ
prJagbwwUZkcXqRLjEQ0aXSda85UURgNs50qK3kXF+108fv3Q1azRTFcZwU+nprFQLMH9Oe1rCHJ
9hBCajfDczSeGG7vPTZK9ahlgBdyT0ezrHUGirdJxMNK5oc4o/jcANw4MZWPtOgvizz6b9QwTGak
aTbfptcvhyNR3aM1vNY6SSxypJCvtKqsqs830s7Ch1zP2nsCtw3Vy0eqGbg+7cym3iPgy/Q9PrQT
P+iduzbkIsSnfm6r8viu59QkISy1902b17uEGs5ZD4Jo/fEbXG7qaCaztNJusIUlJdLOw5su6TXX
fqXthaAUFHcAWLsi/xymsAGc+kRm1zs3ZAo+nqDlEP0D0Tq8lrV4ZRxj3ENnCXZUWOgX68FJ+ejy
fzm6Ixo7jBOJ4ghF/9Hwh6JCUyUVe2fqxXnWUCrAPRyCEqIQUkkVp6sv5JogKc4rAp7MF8OclXUt
Y/1y7hR/B/ZooRy38T1Kmh7JAqVVV8c/fGd0Tn5ieVt+zPGPRQSNlo9DOb2oo8cvO1FWQghANbVy
PRd9+WQGBoKhCRNvNgXqYho/FX74zqeD78a/rnm0CLWhOnZxK/ex4De5ZavgrupDZ437n4anXpoc
/9LW6l3NSLGON6Zy+/GYe28cWLpAKL0ItujqHo4D3MYOLCKxt3xwFD15TldjGEYnBpv23lXYPeHo
MFWBIGz596++kE2hVZiQ1X1rzBg8OZTW0yowMbyKUJPUEWen/4K0J/xakkr9NdNpdruzDsByVZt2
vpbgSAIv01MTkyCxjcmJ2f3u72PmAUY3afVBSD/8fbMm4nI57y9phDBMi/AOMUEKTSkW6zmpo0+A
gihtN41OrlZmjF9QSmjrMOoj/s5xbiJ/1H6mWTucWGxfNpXHY9JhN6PyOWQW2Ufjg0wiZyA5ct+R
+nzO2V8QGJf0Pcy1Bne3MUb3Xd0UX818LCBND9FnvWktJBxVM4GDZiO/NoNa7MYS7nWeKeXD748e
pK/k/rIrlm8DIcuuUTkr7JXaoABHIR2ju92dSE58Z1m0ULizH8DJzenhaBEJJi1A2NHvgYcDhqqA
fz9mamyuoplgm00O4ePER/u9r49l0NVYdnUqKsDlq/5quJZzP2hSa/aj2rUXWguCs0li+Q0svLgZ
KEE6RL8szUkyqTTIvNp4hj2rv/cJxPk9h9DLh5B5KZg7OI41WuCHPyUpaDWEdr1PgUys56j7qYox
PbFzeG9XjzCcow1NRtxIx+eLNhewnMNmn9XCcPELI5uooej6VAo9vJjWTuZ+4tWFTUllmEoYWoEP
DaCbIEu5kGlCAidq9cRbeOfbwY/iuEcggUMcwNFyDH7Sojhe74eQo0MmtK9Q954HG+xc4bgUmbaN
pW8+Hs7vrQOQ+YTO95Bmvzi2wyRUeQCtlXsd1+rCnaK4HsONkJrTrqjw8RxQoHSTuBzT+bOyLJt6
d0t1bd1qxbdg2YJ8/IPeWTctznvL7LexsSwn6tcDcdbtCg1avnfmoN4x0HMwl4Z14q7fXgSvm+Qz
9LIhwB1weBElD2oqjBW4BRE+RrQYH7QQ3NHv3snixxEMLpsjBDqKw4sUtE6yyhj2WSfr7/pgJuez
kZQn7uTtbpuLEEPO3MXmwFJxeJFcQV9mmMO+VQdxX7Zzu8PxlQcuKIUsO/XNeLtd4JCiW+SRL8Zb
a/FavH43E007qmL13koxnK2Izghuw9GIPunNOM7Qim0EvWWsP8I76HYjJ5k/J02E51JNLjUxzRWY
/94BJ1CW4y5lS5KuhnZKknWjN+Xgffz03xQveOaEfmD7oGbCgv1mGTEMn2a9QKs1gqTAyqnNnur0
0YVhmEj27MaAII11K4OpPlCfX4EHBB3ecNL7zYGw/BIOD0wz8nvEG69yohPYEVbT3kys2WVrmnjz
gk/4+H6PB8JyStU0ckxQQuhUsY4OKZNtB0obdPuBIBwXrTGYCDLT5JTH+48vdGSQYue8XGk5C7Or
MTkbHF2pqzN9aBkFGTrfW7TXseFSzrWAxTr6JkKVuYIAbW1Jk7vFKBXegLBUngEuOeelVc0nPsdv
FvKjX+McfS0iKwhMUbT7SDbNFd8UohLE0N2o6nBVKdCzKlDqjykMkbSb5vMyKPrNZI/aGQQ8gT4D
NPGp2Pnl/l9vYI5/0dEsQRYdEdZY7+dBQcDLivuDMn9KBRptqp9Y1LAxAa+BmSOJLavfXdqWq2Nr
xFkihLa4mg/naEewQxcZzd7KtMG1kajTzwCm8/EYMN+5xWW9Qb2Gj9c5tuKRb1/VacIQoBt9K7rG
2ozZSDfFMNeY95KvH1/tzeZkuSedXGx0N0tVwT56x6lCDILTVvumsaFfjoMQl1kzQUFwkCHzhNsu
d4VaBOwU7OguJslaIxWQkyDuBpTOJ2bauxMAszbTmaOxxQ7l8BHrcd4apPxyggmci7mnfULvjEg5
QH/KFxY4bYUXwNo5uURf7CyAesRIGw4KOfCKsvrzxNM5XpWXp8MWRncMNkwYmY4+Zm2f2YWpt1BI
JgUAaBE2X7WoseiwssGM3S53hquimppqPVIbQghdoKvzZNUP9+iPaZcoZeQULsGZPdG9PRJ28GRk
jiupqvXAV6q/eAn/XFJdZsDxDGFpZlFkOWS3c7SC8PFQC8JJ92QyBvNaTyTWCqIZbd7agM8Nh0eL
aqIGPlu5TqO2Nx29ymd9RtgNENHJzBPfiuPtwPIEl1I3Nj1Dtd+4ohC3jwCIy72mgH1G9aIOW5PG
cv/fGTgO+WrEWVnsPsxlWr3aZKe2nsciWu4bdNxKsJ7HiOP0lL1Vktuuj2Z3l1fQ3FY9BMjKRVSm
0UCt9HQf+QFKOp+45N8tpnLzWNA4CpIDDwbh+EfZbR2I2XauGntyyGiV6W0P5O5bhKL4/uOR+s5j
diSHeoNSKsen46XaCn2Z+CnZIZM17nAtmusxqZTLjy/yztJE8RGshGT9o5J2tOuy2Jtj4LOvSlwf
QJXHzsspIt8mSQl5BdhZevbx9d7ZZ2AWxU1OEiBFLJIHD19qPvvk9g49md6i+aLWJYjkOR/ycjXY
HfjMJsSLv2lmB5mcE/ewXHRtmH7kvd9GJ/YZrD7HE4utGV2oxdyHSJjOyeFv4TgVjl1XXsEwwk2R
DKT4rXW6D1/Gena+GDpIfdMx6FGEcGvH71KiNHAVqk3NzUhBS1+hBQ2NqzjzoUuROIridPZDpyPT
N6DPKbRiVj6r9MHn86lK1XNE/6jUna7l2Xa10c2rdM4C7NBmO+61uUzuq9iovtMlkK0LzgOmYjPb
Nfy7OZeZJ0cl7NcGuP6nDorMbQ/epkKJU1bf20YN9sUwTtA5mwCiUpU2gAGjlFhU8L36jrivsblq
zZ4k6aozsu8TrXjsNJRIF+Rj1t01UoMUCKXcAgjYCb/bqFbQoakSIvmBCp8AwKHXlDu40UXu9qLJ
0d6zfdklcTF8LQlaT7xIKCAOiiRBK2L1uv5N09FRrnqFxjlhRrN9HUV6UblcHB9Doap5dz7GTtcR
5aZ3Zy3RarSBwzjELz5VZkblhwjVRt06paOV64Ho9CKCAYYV9XubqFgasJ+AWwhryVeFk+eUb/TE
Via3cGo722Z9gRGdPCCU/chDbQvOYs4xGri7onf2WS3x6l/5eNVmms1jNOJ6VJzxxsl7e6v7Df+5
I+u2O2t0ALF5HKmLhIE89VU/JzmJh36AURlwN1x2jJ9ZsPLtet5nOhoCV7QmHPK20ITtkb818gIT
MphWPqTh9LGNB7Q4gEeTB9EbdectIdYmugfI3h7ddEINKhIRqrXeBsiz+oa3480O1Fw0Unw8hZmK
W3MA4r+H+w8povd7QsMyowFNOzddV59pvNyvdNcD221F2HBeDbPcd9Ei0pRc0oobJGqR9kxgbMA5
SBm/4WpN5/NcLSZli4Ot/l6YCXLdKpryzNVmq01d7I/FfZsGReNNWPnkqtVjTcMBoxk34IuSu2Cu
GEHqRNbSqqtKnCC+M1qOW9QOASw0SBnVZAk1SKUbe1giGnRy6Yop1wJqv3ovVqS2Ed/QjxP5Y92g
Tc46cPysXoeZIvVLkXZxR85LHPwp2xCwa6Dn1n1hTuODPoG33EhcG/2GNtj4AsVLHtSxgTFQq0kU
QoVs+pveH/pbraBdt+rYAGTraHTEDzMZS21T944g6zjqL8hBLLdEQDFLB2TwRaCH+s43+N+4FajV
1TCU8aNpTVqGB7oOH6Iq1y4tXSoX5EqEADUbDQ9dZpeduSuUvH1oOye6Hlu/yVdRGFWwvagefWpV
Oye3aAyddN3Ng2QNCaomgOnWj92vT+r/iBoQNVD5+GdRw93//T9s5Yv8UM/AH/mlZzCMP2iec+ak
u7LUBZZS0l/kJdJ1cZFQ1oUVoIPn4BvyN3kJuhJulAWYoKPd/kVM+Dv0Umh/cKbAEqLTEJWoAvTf
UTS87JH/tQWkC6NJk6YS21ZJeZxm4eGXilzp1owX1U5uJaGyt4ZkKFwb06zi9SO7bjxOCvOHXULs
459yekDwAr/UhVZLido9N2dWEh8Z4FZBS08m7pw7UO5GgXiop32SnluaQumqNEIkoXaF2wwMJao/
r6EVgtUOb8FNXlsK+NNwCauERM76gRSo/hHIGB5OVnX6XYv5g556XVIVaFIHkWo0dM2ZDAa9g8RX
fmmIqPpO/rv1JElf//HyTn9reF+Xz/l9Wz8/t1d/lv9r+aPfCyhJEUbd/334j82vfw6eiyVx+eAf
1nkbtdNt91xPd89otvijv7bry3/5X/2X//b88n95mMrn//j370WXYzy7ew6ORiGF248G7v3z9D18
TtPn5vXQfflDfw1dk/hnGCmMDqxvJoPt76Er+TfqQj1Sl44hzC7Otn8PXR2NDh0sVYXipbH3Wbo6
fw9dgGJLLX1hTul0//jTvzN0DwsttqBlgo+Uxg7FyRde1uHIzaeuFr4DebQjrmszFTZUR3/QvXYa
nRMbusMN81+XskyDU/wiQHip3b46L+SS9C4pbB/xM9xLvLqkcFnYx189/5tfk+519PPbq9A9J9Ga
ArCwgKEdbRorzoZ9VKEDjG09w+vYyHWukLPx21cxqBuptFiNpQd7dObrVO7BT+sAkxF5rBl4Abdp
m2jz8VVe2lav15WlWUKhgIPwAn3R9KObYbExhjnNOU9a0w9sLKQVsFjIFZ9Y9gmSPZt1XrKtKab0
0oA+2mWqh/7CK9R6pVY9aUI3olSvrDm8//iXHZ7Sl3fJMrwQ1iTbI85+jN3XZz/ASEbGcZjKbAbk
uWqz+yIwSKiyw4G8FsTxfoNH9ONrHhX3f12UQh3iEh16ATGThxftw3xofcJzXCeP7d1YKMWuVQW+
6NFqtoadEUZoVsOauMBhxxqrurVm7vPQHLemDvw5NONqFRiBvf74d720WA/fEmEvOh8ngW6J+Xr0
lupB0EfBA++muTJNXgHSXNaaUDxS6kgpTEQ2efrY6NdOWRJAF+s7c4QmNlOn+Ez65ASmVB8ugbXU
2xfWtG9brIoWG0OvUu2a/Yzlm187gAoXNmz9u170Y+4p/iIyUCJJ/KUiSNTTI3GqRv52MnFnFiW4
5TANeOTozgbTImEMVLgLcYG+vU4yUBWQtvDxAzw85728V4on4IQ47uGd1I4m05xgyjMiQhgVQyU2
sDBHbw4oi5SFXhF2E1snFqK3ax6Ff4pnMJb4i8ri4ThCbF6V1mgwq0LMHUPVo7jLJtObppNsmPce
IJEtixZzKcu81HtfrXk16apqWWkh8P0ZuiclKOauyE+NwOUJHY1AU1JLQmAI0lbKoyeodWVL2ABP
cJZOvo8Gdby2KIWsE2Jit21pqRtVi/RN12HfTnF6XPuxJjazOSD7u+r9ddhbw47zLYXwchVObXYT
gs+j1qoYZ1iXvsFLixAMK0vimD+v0aU0F0Y+qmsCiwntDCoOPKlt7mzHT0+sgXxu39yauXya0Ksy
QOTRpFdJ5Bm7cAzdFvo9OWd24wqsu0SbpcLtEB55iuxwKjWn6g/vvDq2lYtYE6wn8LRl1L56daLW
OaqjzMTqqYdnTgWdAydEcWLsv7OQLrAvFCTSoD18XH0FlJHWOahz/KIcd2J7GrfzCCIg7x3TtYcp
3Pgsaicu+t4zZV+squjz6LIcq3pKo1V7PpGhm4USMOgYJ5eKYyf3SOqqM8rN0ecOTtTGtvJo9/FU
f+eh8m1mw067jelgLL/s1UNNmCPzMEWRO5H96So5SQWNVXUn5sM7E9zh00hfhw8FG6mjCW63kuga
C1R5CoCP9VeMZ1alTl4ZKycFtceLF3s46E+cLjhJoGy2jofJFLIJaUu5SmrtWxmlXtiNHliDeDsg
al5iEe6xZDUbxWbtn+r8ISTbfGWhi97S3Ei31EPpLoqUE7idx7/5uH/9OHQX0IXhwoll9L163I4v
K1oR/LiZ0IzbYZ6zK7+BE/LxS3053rxefo4vc/RWwTiQ+NlyMMmJ81hrUwfboy+BN83T/JSoRIg3
ht9cqkU/PVQprqeCEpcXdWF3G1H/omLkfx85xq2iSOo7ghu7jTJlX/lkEC1vD8Ft7xAeJCzSO/Uh
iQgTxaajdc7zift4+y4le2GxrNVMfdTzh4+LhXlK8YxRNLHtte1E1Q+8J84nJm6EsdLqnoiZJcI5
BrAEDBSokzs02kQOE+aPVUnC1lcEYIG2nPBMDbwV7nowYBYuyELX7lOOg+pqKgzCxTunlaObRAMc
EE32+BiDPkqlB+aFqFhS4gMX0lJ8agelcwOHL4p+KjzAZcfGmn2sFKhmPxusBoB+1WlEAkRUBrmt
dD1GoXPOrgNoro5yix5ZveaQM9xFS4fFyc21T+Ji1hjyxEr0zhNHPUffBHmhWI73h0+8oWzpJBIr
qW8X46fU0H8qlQEUBePe2pTpdOJyR703BgwnJ8mdU59DLMdX+fB6WZvIJmcyUx0a3bHXLhPT7Nxu
TBQXw1G9Je2JjVnjk8FpV8m6SDK50p3xxLQUy77p8D0wJVj02cOy+lIyOPwZk53Uy6nCXukio26q
JgHVJ7NFZq+RphnCkYBQQxpM2hQXykxZb3Cq2gVmY+OPaLIVeALtz1JkLB9llpxDuCBBS5HOQ5/0
5BAZ8pmy+olWxPGiylGUvgoYUbBDTPhjWjrKcb1EsEV+dz2ZG9A139MAmX5yGpj47pWg+nG4hZCK
E+Dw6bRVVdZ9NSgrRcl/ZllWbUsjH3C5qsqJ8XD89eWezOW4SPcGOwrw48MrTaWcNHxdBFdXRN98
29HfhB2YDYM3RtDYP15e3ox13DYv6hlAEHx6F0/O68WYamNHgjPBE20zi60McahTzt8W5RpT2KnD
0ts7owloaQYiGt4XrobDizllNdrJwGLlmzOCEbsv6jW0imqlpkYNezudL1DAxSe+BEftI+YXE4wp
xpkY7Ar73qMvAXwwtSXDOYFE1RBp0T302XgFbmMV184FwTLniSW3cThcsq87ManejBqmE3pzk7Mp
RQ1U0Yd3nE4GcraBRpEe9jrFtJJSOhZKdt7DqTf55uFyKdQihiG5JOWTI01E7JdtZQl2MWmQCzKN
nGQVjqW1zksKfkmMF34oq3bz8fA5atQvz9ZChYisTRVsbgD7Ht5gTx4EdtqWTTCHsm2FC5RMkzw4
r4Yh2BZoHKkZkjaql9dl0MpLAirbay0gu70OkscTv+Ww5/3Xb0FvhrmMEivy48PfYkd9RSOw5z3j
2faE1YwNlI5OXZndULqpb5XbEpfvNWHWWc5Gk17QqiVC8cTPePM9s+FSsxxJZAsM82PdozpINOhL
tpnC7vqGpaS8MkVZbGqOW57uBD8So/bJqyW/TcSjdk32b7Nt6VnABFCM72Omb19+0W+VOK+i73XR
FD/bw3rmS43yX8XO/+8KoZJ3/M8VfBqiSZT/+W+bP5vioBS6/LFfpVDxx6LKRL1GBYcz1YvO5i9T
ogELCo0sWgLKO+zMl7H/Vy0UupTKB5uDGIcjziwLwfqvUqjzB/nWko/EonVgQUVY/Hch+ObX15Ya
8j/rOH75M/71WeZDQAOBkbTU8ZeMh+MCU5qEmYbr3rWGInW1ljG+1zNHf24VK1z1Kbnycs7DlZk7
Jr3LRHzNA0hkfXimQOF2RUabCis3unK/XRO35nuDAkDNsZUObZRjXdB9RjafJusaZNvGnJZse1rM
lO8C9px+rXptExduLh/ruj2fBo7VqQijNSf26qxrHPOiaOL7UJm3w9j0pecH4BKLkZ2BY27UusHq
4AdEuYoKPlA5XNu9JBreWbImlSjNeYftXV1YNK8m/3aaps9+DvpOsVyWs00W+gOyHj/47ER+7mpW
fjlpIRgLSDjeMJviC6bfcFvOTDdRycibG6AkZKb0hOU2j1kfG9dDK/RdCkSTA072M0uJTPSrobnB
NTf/JAXzm7Cn1FtYQl6D4xp7iN6sMy56TZdZXuT2kNzCBdN2WajXLi2Q/jHCjYxkF33+ueGTcIQk
yzDuABgqbhUYt2U0eFNpfgPMpf0Y45QU3gad7eDlWqneTmPe09RspH9pC9qHXFUSk93O+hWiw7xY
D0FsboLMt38SNWaQwQd/dG20FmVwh8Lq18Imf4vgHdHcBImwPqcE7AHxiubphh5+tteZFbhaMiIj
EfXonHNggdw085hfRbX102nTSK58HmG/Fi1hxJPhWNtxgtwKJhduXrQ1A6BXuhvntul2TR/Frp4P
4Cq6WOu9IcicLyKW9vjUNIHvkVTLmprpsGXant7yQ6UG6pKEeguwV9IX1aLKJdoxgYEbk2LcBiOG
C5IML4torol603Pylul1n3PiNK97h7cRJlG5Dtpovvbrci+FmoWrSs/HPQIffQXxajqfA+uTNeSC
nSagwm2hybO+APhoz/604RP4LSMbtaB6A1Nrjj5Hvgi8uSDxINYXKI2xrWa4OL6wlgLRfE1oRngO
NGkd8J/owW2pygmMYb6nr34pE/UyTkhZiMi/bacvVhVfBXO2DmxYNEhhPAhl6wAPb5clvRsFMFtz
5SycoDfENBRsC51RbdSQOasry0qu9d7aplnv2onvjVnzABMJ7YZIYZAQJotHfT8GsMLMXavf9cV9
ZRBN3E9uIL6T+LceJxzKqfpFNeLmjmDla7/3V6OstixH3abWSU/3xUVaSzrq/hWtbj4s6UgQL5Ay
rCdtnvVrGCtnEYHbZ2S3u3MNwydQnAs7KvMdr2rTp+NFWo4u2zmx7RND4zgyaQDR9F0chc15L435
xoAXjvACQq2SBda6gtpxz7S51OKbKRCEnX2LEvsxVHMQIcZ2IrQSaONOz+aVM+e7qY2vBY6tMrHc
qZ4vpESTEf2UrCoWRogdANrxcaDgRcMQylFMDFJhSYAO9doPrUcrhaaWNJnBOtd882laXYYxQa9j
Ev0k6+0mjUkknGM0ep1afSmr4YfiO/66YjbuhARghbaiG+E0Vc2faRRtNag4sLm1J8iaY3CVskH1
hqjptlOc++ltQcXASxR4b8AjYWU4ZMJCEGETCwyiHVsXS0UU7Jp8JkwzLn3Fi/skvGiycIL+kMZ1
8Bg4/cKcczZBlbhtCFqElNkJjkGQhM+Roj6h2WOJC+3kNpsHl3xQuD/9vM5NSePI6pQ7OfnND32u
71QyNe7qzI/EKhDKHu1Coa/91OkrYFVOf4UuO/FEqdRnQ1lYJjCHdBcEpfbJAX+zKrKm+KIUS6aC
rP21ks/OXR7H0HgSbf4zqRvnSurRJvBF61otNJ26RBiEAhLosiHZzKj34Fxy14jsL6liAxBN43EH
CGXBaRG8RrrlOS4zDu+B3bkSF9QljWUb8hogq9J2mzJ70NLhJq168E4lWmpOk5eVn8fXPhlfsRI+
WgRf0TBqP1dZsZHJ/2PvTHYjR9Iu+yqFf8+CcSYXvWjSnT5pliKkiA2hIYLzYByMRj59H8/sGv4C
uoDaNRqdmwRSEUrJOZjZ/e49972Ajujm2TPtPVbkd+IXhKBj5qXnduyOqqgOJKtYVSjNvWRKUuRb
yU/TtG6Dav5sdDFCAnKuLZHV42Can9KA4blmFJjOZnFsNIzghVBT71X7EF5fBFLcjDbo0PvALzWI
Rh+rZs6IK1xbML82nhl7thbAaHSANFv/Ceq5SuqpPWsRll+KjsSD27Vf4dBd69hF4mdV3LhO3Ddq
jltIsmXa3K0kUSXMII4hgHBUm+8rf6VkGIRQBVPG+W7q79v2Y4RwK0F6A8N6G9qFMlAbebJ7DdVy
Q7EznUkOTJxZH13jR2HQrVgR1fKs7dUPqkNp/GDaeJzlcus7+oUWogEADrBd7hL0N7oMXf8wi/Zx
qFXidPoEeI/HwfJix1cP2dTf29l8KXoA6JQGf/h+Xkf0zd5amzjN43BaWme3tvUtMbdvqczfUsc4
KzWfK27iDsgNCPxL69Gf05oK2pH4mQ75ndf0J2fd4gbylD+/FqtxtgybolLHjPwBp0LY/trUsxz9
PDFVCl4OEjkAdue3l7qY7dxDar07c7VjTmVSL8x5UrvPBDje1vF349dH1WS33sRrhlRVZIvyrqvN
Y58OsISD4qEEum3N+QONQ8512hJE7gpkkuJa5Y8TVcz5bW5fQOKW+6b+lAJcYO/uLXCKZd/H80p5
0+QsSaipnAhim8vOQcu196tl3oapOlyL0U6BGMlfwORJ6T0wqe6GkZWPr7mmp3x9XZf8EDRZovUa
Q9mso1Is/VlYWMKKTD0pGR7Vph8VLUvxFrb7OQ2/eGh3+WgfcLpnkaDa/eRK0p3FYnx5fX/KwzDh
A4u5NeK1zk9ds7IUBod2WIHRGzvhvcA+fx9yccCuuNt4bQD+kzyAw10q5ki00xOHudi365iS8NOq
KI9swhi1dmdKu8B5Z9JcXt0Go08lbN38qMZfQe3dcah+s8w1meV6dCo3cfttt+VLzeCx24n6AFX/
lPkq2FHn18RkW0Ce1TaXV3i0Nc87+jh5VTk3KCE3q6D4TpjZ4+zP3zowz7tm+bGBDmq8ujvaqvEv
ejTgUvshzfbNF5fyVFl8Jl2z03Nzy6MV6bHcqco5e2Pq4kat7gaJMNou/qOHizT256Xc27Qak5Sg
8LTw92NuPWV9qrkS45Nko6Em9WDkLIva3FHrfBq2HC6fGCHXjAdTu/AsZxp4xmfNGRRoHUf54jro
HVs57xzqh47b6LyFOGFfwMK1e9sdw0tocPt5Soio04YL47t4M7sXwMZ3U28/d53eucpKZmN6zCnQ
5JB7w5gzWkaLHSdNOc4wnifSl14mH53BeuKwe9S00oOkfpjmJjHCG2sxdlTMHqwC4wSffe2MN80S
vODYUAkSyNf1hZ40TsN60KlDTWd7PEzfZGud4M5G171pUvW4KAWrdpin+yFwaDhqcGVOib++OmUe
MemrkxZm5mEMztf4fCCLo5rzfC8g3e9X1+VW74OdiypuhNZnNny0+Voc2Krn3EqOvW+s+TtB+x/m
Gvy0ap2eXb9G1rZ4BZi8L6zy1W7bfRF6J8btXLeKNYP3grrqCKZrsXIU+DJtP32fXBXPqr6zu4bK
lzVmMBTbNFqmFBGO5Ch1c9vY6Z2T3aXFz5ZeyQDKYDUeVGuc3FH+GLENNrUTS4ujei9+0ikBK4/s
CFxr6HB79PS92wVRD5wP292ABhfsppSaXN4x79KzDyUAkKDggrjGi79sp7bo494rDsioR23Pu8xC
59jQHpqewQq8UZCrrBqls5c1OY6qAzg4OX0knZQq+Z9lE0AlDcB1bc6THTT2nqbrIAJSlqQ+xWLZ
GqvCNUEmIYf7PuMxL0ldcrnVDJCprr5LwG/F6h+xJt65dFGRL/gIzZGk4fvoOw+r43+Y2WctruaD
XJoRffaz+Qro7t2tNu4Z+wV3cJ40NE1gY08Z5K8tG8tRRh29FT9zUBA/AqDFMVb6kmpVPAaHDRQb
aDW4jXIYngftp99zijWu/y2jklT3bjIVPXsIb8IZMWcsmGNbRRZM1B1sgI3XBFUaTvUBpfJt4f2M
QZp4B4UA3JKe2mPWfbBW+wMQXoEAKp9N7ScdtQRnMsyvlsyfFtcZXktRfZXXtTRlbGjAGzaXw7AV
1xil2Ft9cZfOoFOlcQaYZsdeC5mx8ne4G76ks8Qrt1CoA5rOrbvacfZjjfYegp+7+nQPrPx7lRk3
GUvpA+xNZs2mUVEyK8u7PhzC43qlnTl/ks/Unxy0smyGO066RqLa0D7NS+U+wzockzBo87fJ86uf
KSD2qG63Oi4ca7zxarb10E+3nxTPyXhRCu4fquKt2ozwGAYuiDbTAgkZjUxfk6nejBucXPWys41Z
mJHhF023M5vN+a36vFeRX7bLXVXa833mDkYVu1sQ8EB10tuA0s0ZvhOTjrmdOacLVM7C6k2AxpVY
5KGtjLkLjyVTbpLrdNG63xvRgCsNXJUNB4DUxm3qZcWBOw3hv90UhcYl+46NLfhDv6iqiVZeuXFO
ze9dWNhA2H1jOk3DXGBLVqA9ABSbwKUHyGU4g3NJhUpVTFF/Rd7xYeFJMBSzn71C/kDiYGPxOvMe
LbhuFkdR58rKI8kKpXnFGwaIdBvLCttwi4PXhIS57vIaZN9SsdlYTF7ebFKno1eCOr7z/4Dx6dIr
Ths95yDYsjU7roM/gEGrwxf6b8en0faMli1ZtzWxkBl3NHMXAH+E4v27dBqNuPBoZolqvnicrxhA
NeTt7YyLn/cRrc+PSEhXUCDJR6iBgUmINBmwRm8v7h9kQar8DE6QVLzhIzcLiJ8c13aOka7fZdvl
duI5PEtDtV63ndkaeaXoxwuUEBYw34fehOco9I1r40xZidPkdyUMTVpjhwqo7lYJadO4Is0e1p1N
P8auCPigTinlsvVNudB6wW7X3FQsys0k9iN97RMJXydJ9zLcZ/1M6X1t/uIAl/u/CuozY7WMrXPO
3dTTbw2MxZuJio4jBppmZg+ml5gOl+JobZ1nPkmHkmryWrN5SWnw4s1UUAdxaPGNpgcXFAvthk6N
UIHv/fo+69vgtvSCoI+8yZpdPKqa+WrHf2JLEGYYykrH41rAwhxvvVFdffaVsWH6rioXQBIcasig
4TSfKYZx20Rsa3oaXDtPY1tq5R6Il7PXWye3NJn1Cv++14Hb77yQgII31vavtg/nD+R863E19fir
m9ih1GF1HQX3+UG363juhep+9KbZ0jVQudZ2WsQqsHyEqQ/ar16tfev27XRorU0+5VQanxXesMcy
JfW+CzDn04iusyHxCm2dGOyOMVXIxVtRl+NF6Rp76ciU0xEL89mc14CKmJRwfqgy8xetJ+HJVVVI
CNkNnmQRdLcWKNRH/HBMRKt2Mc/D2M/AJhs3fJ2W0n2UNF9cj90laPHaHQcYWUAcEDbWcj17TdNf
r/5SIogUbvjA+cmNNSCU02jC/ZO53zmRS6DSScAjBq/Yk6bfAnontSupWIGB5e1zSxnkfVsMRgJF
3brQ4cF5wbyhiQTVy6/YQzRm35w8xu4194ewIVPWmfVcAYp8w4Pan0uzy57TaWA/4sClQMpSqG0u
m/G7prBC/L+U3FNXk5bhbk119t62dX5QDWfjchzNz8qvnTqalNl8L6vVRWbMyBqXfd7dwU4YfplZ
e899RCxo6svfRhkQ29QLkZSDNY0sMXzOXuIFxZ2oBSJpy/uFTXvWz0+lJOIZ2WPm/LA7rNRRjakg
uJlI9L+aumc3k/l0xPe2MpF+TI5vm2NNPbcXziHATHpD85vy5RuaK9xhaxHqaIZ0d1edwybZuafW
idcVnUCHXtgprUXzXCezHscjMpx9cnXmPgwmHVPRZncne/uZD08LzeYxWDpxg/K5+r5+JjZTnCVP
4dmm5CqBbEhkZM46ts+GWfwyq40tjqak/mxhD33IYEM+Lzb58sCBDW61hPPx03HwRYIek2x29W09
Zw7H1v5pYxJ+B/w55eGyg4urOF/xeU+PNm8Yth3AexdSFBUKgYXEcATPb0XO1BlxlrtwxWEAcLzp
hb5Uton+AoIpqW0c59JuuLuXVsTKTVFUpzvg+reiZjkFv8tjVe/EUL3J1X0eBDvh7mDo8KKb7IsA
3QE8XGSwtfHHmuTUepxDh00FcCP4HXuR0qm1BLgW6Hky497pLG5O8mKEea58/EHdOt2Snh0qQTj8
VPYXRdfGa0lao0lEt3jfK2Iki23ulfWQyql488bysgZy+NAUfd02q7Z/L2wcymh1hLqABK7e6m5d
f9WOXf8wnck5p6uxC3Q+7AcoFwtP0eoPR5UHfXiaamOkqKqvWliU5tDkJwU46K322/LLpvT+vqo2
+9PZ6EnmpWwUe79y6m8MIcwfXhfCkRihKsVLORrv2SD9GduyPoGJnSkrMtsyCmiEuF+tbHtc/ClF
dheT91EOTnW2Crax/KHD7C6Qh7TjffVm7d/k7JDM/WJV6n2AhLIvl0ne223dHAPpikOxGT5nLn87
tJhFDLt91Bp9aE4v60r5Uj3lAI+xw72tQ0P1Sd5YcSgIDDfdPT1A+G77wou9MCPqlBXhSaR2MvIy
lYJeIBbyJirD6yOpiynJN3mr4HWiPdOliuXkgqxVxoGdeXunJjRE9VSBchF635dN73VrH3v6pb4m
3y0jpxsvky6qfTrP07FLPQf6MPYQbfg3fohin7nhc2PgyuumUR1HIgDsFXIWdrUHTGZFdZd+Y7BH
iZbjlTed2YhI95O397p1e/BB4uhi+FUqvSubkbOKLDlkte15RoqP8b92u8rMzmpqvhu1wbRX2u/+
OiMs5aWReDPbAjkfsqBNT7BJEWIW7xumtOluUKl/P7clSovRDAma1n6dJ7Z0gYErp5qHe693n9WS
9YBoN0gpo59+WEF7YRixW9xpO4jO+CF7FMyOKiu4gU0S9mqIDaZD02z7+0B9le7C4SK0jn07NqTp
1GOaebRftXwuqm78/RyoV51VA8+xe4doU35n+1nBPlcK2LFxSAtI/zobK77N+hTY5Y65UJLVeZco
FXZXfuV67GzlniBemhSLzTzK7aB+rFbdsLUeECvszHioAXIF3WGE+J8h7e4BUdqR7a2PZhVOicrK
y0y/33HCcrhFQbVtkRgmP6ZaKttVdcD+17Hu7cFDJi7MyKx4lkgIsLxRNIFQFyyfwba4CB4i4Xjd
n0jlqmhFN1z8ynyqc7gqwm/2VJTpvWHKPdOYn2vQrahsPTumeXp1KqRzCVs8XSxmaY67PBgB9cI1
+7B4MjzqQFIawxdTn0Y9HWsH7bHMiwEAAXdMVYO/D1lIZOCVSd3M9U0zVP1zmIrbMLxyuo3mBYvW
jZXpL639s4QgGYA3Lvvye/iH1LdMz+zgRdR0Tf3Ym77+yhDurBIkxKgC42dZVP69JyiL2aheo4yv
n/duXdeXoGlLNh/8MsvcbY+eVX1Msw9whictZ7q4I8lEPdZIJ908ZqB58m8OIr4ouwb93mJnP59I
d8TbWD0yIjw2gX/Mc9A9KtCsTgvbL7s5VuOwH435vnUnrD/l26Q2/3GVcwwkvH0sR+m+d1oFT9ic
qaNIedOxWxL1JaQIpYm05bxoTgKYftW4X3C2DV5HBtNGx2yYshzUVE83i2+fLUS8WInlbkzH+XsY
Vvk9VRQJpZnFk9luSG4TPJS5105kqnWL8jB4l5KxYiy71bpdFjoC41GlJ9E5CGImNWfiJ5AU83gN
DgZFaCEELofFzsyEkpgXWtKMHc1Yw3lum+lDl3jAPHDI3BTtk41vRbTbDbGVJ2M0Pyw7O9S8EnGP
xlzRsz3RFxU+Vy1Tm6ygUmqxTmtqXLLKOQGSPVFT+7Nfrw1l6rJQXMFGnC5pp++As2zIiX1fI63z
Yg9rCvnGXnzaqt31Nb9NWcovbLqUyVSXzi7u63zYrWWhIyR+78BpaaWuQOSJsurvAApOKrfsb3MT
nmeEvLZa6mhu/pAFeRB0bo3f9VqOrxp6diWZugRUxcAzWa3EzDf34g/yR5nlF6crGRYw4d7IUug5
8TVRZ9blIob88eaP/uvYdM8cZ+tv/DpNNLqLjPvgtPR1VDkoxjrr6UHPbmz3DK38UiIgPSyzKJJ5
de/L4suqYWVH+GGce/Ixid+2seZA+KNQlv4YBu2Cpl2mryJbZg8Wo613Ws9XJb0gSxkbPIIOLTqI
pBFElfCRnCqOJYju4Xfi9p1xYUJu3Nv0+fwgB+K+i6vmVvNTevyh6/MU9GLAYkev47jHoSihoRt1
s8NwObGFaetxZppiHlxrQXVOR3VPHDDYBfRh3mL7gPo9+AyknFpsn1eIGhqc1/xiM5oxRyxVDMWe
tHZQm1l2yWyGl4jBv8SaRSP7oGLqloPFxizOSen9sOdlXW5p3V4RN8dyMBggajOuAXr+6Yb6/2aQ
/wLQ++/MIHFOCcLUvI9/OY31e/v1z4aQP/7qn4YQ+D5/hZtBcganGk59H9fHn4aQ61fgEwMXwhpK
HXaAj+xv2Tjyb4SOSANghiQAh4Xv74YQg69dvxfZuGuf8x/f8V8cIP/OEfKvwR4sqS4BEQwhwgXn
iZvuv7ucQhu2fZU75lH2I69IGDGEgo3Gz2meQI0uQqoO2rQp2OhRv5c4YR2Z5JjfKZ9YWIgGNCAT
Ln3plwwNvOxBZ/Yah8p6wvdnlPT9lcOdzC1sm1m6fSrJbej2UEyYSK3tyUlHrHNL9Sfx6D+6K/8n
hPmB4dJ7+xdMH7/e5790v//yPL1PXLbic/xX49L1e//dufR/SS7ziqD8P9uRfhbNx/vH8uuf7zzy
l3+zItn2tUydvDBUCZKC2Fn/dudZ7l8hQEMQufrKsApfy+L+fue5f8V8QibEAhXk+fhz/3HnWbib
sKEJjEiYH7GT/keBYm5Wbq1/WJG4iQl4gr26xpc9okr/CrSUARs/xo6CI5Tnzse1m9Opfc76Vo3p
rd62kqYUpr/mbZmOXiJNu7ugrgwvlFyGqJYcZ64+p6SgOStmeL10p1CLAbkAuaedek39pDCfVj94
hSJz8UdLH0a8NAcZMMnxUzbQQSCvFb/YBdo8U0y3kTLn0P10Wgigfo+Tgi4xIkX6O2uUHw+pyI3H
oIQ8ELEN0hjiuYk/bcE8nJObeRw82tqcHDtCyY9/xKCqnnsnyOb9YnfBxepYX62U+UObdkxiMrdj
AsNpFG4P5hKHOgVz+iDGcGEm/MglFZGasekw+ePsOfecnxzqKPifPmCdSdDxHv0huJM23X52kc8X
f81Kn4xX1crDlltp8dvWAtG9wUxSRWOXmujKWpw6+jOnM4+xd1PMpvsuUeKiUmOf0MJ5btnznJa1
Wg6Tm1lxtgThvm3aOslrcSz8EtrA7M5+QtVQmwyY7XeLrRBYcYsmelOfTTAtj7219qzDGaPApgzv
PGfxduy+5z2sAY5IY/ptblmNmDViaUFg8Kh4Q1ujZ+4BclR/mgxbn0yRj/empFAMLxg2cTTPq5Ed
VjtIihOYlHknkSJfVJCC5+lVO30Oi7klOC3Mt61RzmX1cvsn0pBxaMqhOeZ8fqeACRcXsEDK9woK
oaN+avvd5ABUIE1i7YTv3swTOTmqUjZ8rumQVCa0hEgsy3rsQ9Hn0VT2zgAKSEBJYZz9shQMA4Op
G8/0hbqPTZAbR78fmDEwHOTE1lMgso4iEhjXD1k98xl6lkavG2v/swt09xYQ+DhWwUpYqUfNc7Rd
vpTKp8d762RUeaqMIKh05zyz0JVTjkR22DAm4be+CxgdM1F3spTh9hQ2e21WRjLDrb1ZOmFcPE7E
467JRjYrmIjNQzrU3fu6LOqwuobAaLsNV8Lt4h1tGQhm6+VEfoCKorgOU7Zcw7SdrBwlt9wCNo3E
K0IcBGzGHZReG0H4M1fGh0n/lN9SDc4ubDG+h7VJBccU6kOK/P/etaP8Zji588yNs3GngNUb3Uo/
ctJzEz3SgJaTIvrMNqb+1K+pp6HajNgdCvpvHP/gtu4cdYJwnMg1IMJN5TeLNNmSp42dMOkw9+Rr
hsSldGGvqauhq12MeRNVNg21cpHyEEL4uvjl+oj+C4asbYvHlqI9pY37AabAYWi6I3nA5k4P3rmn
mPeG881xWmT77CN6HbgN7ljpnyk2eO8szIiFxBPjTeVuoDaWD0z9XK3QuN267MlRzsfmZihnpTMc
oAnWXUztwrNpUFQT2YVJqZn55iOacBShHNluxXy0BmxnfvNepZZIrLYz73RNuXNpbJ/2YKgPupnv
q5SRQtcderAfuwBRIkiz+3zbvjXheKCz5rGZ13eaEt9W5X8DWsIg2WiSYGqpFsYhP3rjHtTXwfWG
347jZpdOuG9mrT59KwVNI5d0r+vsI7XkPYQvsFL40KNuI8S+QQj5lXr9U5j7d2PXyEutjdeuMJNt
FFg6MciNHsXmujh5ufFGG6//YDnGui8K+apAwHgYBXta5eKuzx9yX57t3jcSqm7AErV9Auv0hkjJ
gYnOCNOlT4wiK/dytXld+H4sx955RswfD3W58mr0za140dJ1f/eOrBPDz55tJ4Xm4q2U9fD55bTm
Rn0b3mUTlqe11W1MvSiYHZ8duGNS0gdoSu+3mSBU8+XYoD5tWQwx74zbYKXgMTXC+rx6HVhwx7oL
s9yPeoNwv+rD7TjU7g1KGe6Nrf4sQ/0LWevgGhaTFSe/hdJ/LkrmO9ox+sh380+8K+dNZi+Bao+e
GOwodzSdl+ktNKJhly+sKdPg/0pTj5xL6z3my0L9OxIlT0bkK8t6mw2eJyDL9w3OkqPOTVy8ufW4
WPZehPifqF/4XWW5yUxr8pJ8wrLf4X8pC1bP0uOMznSnTTZJHZJHC51fhIJ0/WTumbrQae8WKgJe
L/Cu+pdS01U35Ns30fjgxct+ZrVtUeLaaXzOJcftFfl4Hk21T8ugxrox1k+hwUWzB/5ubHUcUMZy
mg6m1cjPYAgpzxs4WafsML+2UW07BLXpEFqGPHS+Efi7TC15eVl8OYUYNjxu8I3AXZw74PwTcAuU
OK8b47j0OrWOKRupP+ZJFc/EEFSxG0RL43mQz2o5IvCjs/je45yn3d6YoTBkU+4yV5Eu3XyiZZ87
Apoa6SjB03sdmFY3zVT4eJ+x2lWhU8SeSy8sF9u9KwN5sOgfPRh0zjIzlRW2Zsp/zEnrd8kcs9iV
ky32YhigJGWjpCbNW3tLn3G/+tBR4P3ol8ZjGTwXXVbJvdV4hPwZ3VD6+qApeIpUte0BDfYxIkOT
lK0974u0oG+xioq5e3fnfC+HbGeFHcdr0FF99UNIHHa5Elm8Vs6rLufpxAfzIOjD8jGOhJ2Y4xx4
E42gCJi4FpxqF+Ic5L3NChD3GngAWOiLqNePXsFtdxmqpVo89uXaxQCQHkyzWPDpsLJeIVM4CCW/
oywARFXN70Bg4PS7ooo8s9U7LqHAWbWFejevi97Jun4vvRWMQ+oFMcPsiM0QvZNIpHNrveA849n0
bIO3Slcn7mJ8rJ0u74mSDgfs6G9dR9P1PBJbslxUMkrsGAF33rdCrrd5TS1kKMGc4/PO4toYQuzZ
hMxSuEyRU2UhJod126Xuqk5VUNjHphDKB+RKg0AFCOaWerr8YuLEZr4wVAd1rY4TY/sDng794P5C
YXsEPLrY99AYbjpaw++coa53gUu31yKb7YJEOT0r3/3p51Imsg2Mm1VNv2VTJVLyowhuSaNZ1Ilt
mPezHE3Koko6W6NtwPXT5WFiDoiWPl7vKdg5nn6tqJNN6qXK9lSH5nGxUqJleG+ugwdFwN96aRoe
+KHDOBrk+EhIW7MIurL4mGVanNdGrlXs+WgvshrUuyyH3QROmc3NhBm/obV23Xu51TK0VAznQ1QO
LqoxbQ0fQNfN3rHKuB770sDwsLcWXVFUz6DYkI+mZDfdRHbdsNo4Tr8Nl27StrezmWwOKipAy61x
NdEWTesiYfYgWXROU6OVzW/ZWqzz3sgNe9g1eWA0twHhKcbbhI5pdShW8SjoVBVx43jjkDS0o9YP
Rrba5s/RFvokSVSO9W4o1qb7npdjCbVraqr8DoORKPDlEK381bfZwskSPFban8PaX6aDrMblq5sy
H7caDUBliAjLOP9VDF72W5sU0wElQoimgi1XUDMYItbF2Z7TMdwNM/68MxFJtoSGL7xLK0QuP/op
mInNYS0xj1ux5SXCoLEV33o2t+fem0m7GrzPIm0zhT2mJbWVmxid85DWK/AZ5KbLiDjv7pn9LulP
LGXepRCBDrIr30uBEXeaarxgmslfxqIfdw54n/3oLO3MaEQV+jwXtRmtgx0MRys33A6oXtjwG89O
wbLfEUMi2cnVh6VSSRU36wwzz5MelZfA/cqRPXIDYZlWZMXJxDIGdbJhP78wlnY/wrLJBKufGeAZ
3bxy3turZKBYb+vYztHsbBPfzNk266FUSHonpUruskX3qOhT3o4/29XwEA0YfhpxSRbBOa5z0Vtv
SzYa/pn+bo/3UWsVlPeZTNhGDGnl0B+RSLXxVOWYm+JGy2B8agtPhq+mj/bLIW8tgDvUlBIeeMYE
qpw3L3MdS7ioDANZ2jB6WFlhQBQYpHFou65t2QJMmXfrm01hnzVQ63qfmcVEMsMgDxvVvDmGL1tN
C6tPbiykc2vt3lR2ioNhSMPsuwNz9X0KeP1iV0qHbwENi82OpaFZjumQPonJZKC/rX6hbxd3G7FJ
dZv5FdgqGA9Cr4J882RebRrkZeYV7GzZ3RkTiyA2WsNbzt3EhFbogBg9NsZAfTfGSeAKLbVuH4Rc
ehbbZuV4bJc4WeqpH/FRGSOW3ZEYx6zSNxxklG2LqjkVlGnj9mHNGcai4TSrinhQutp5bYnjrVw1
/MDr8c6y5lOw2eLBl6J6sMSg4npBSI8GSmF98muW/BFS0vMQasf5QX/SN85N3J8mtnfgfS0UB4uH
L56Bur4tyivvzQLDXiwmgx5iJGi1Q9GmRzhftXgPaw9OjmBSEI29P4VHyV78lRPfZOwGqX0cEOR+
BD7Ddb5IEGFMwUaZhCl9ObEnzRRvWDpM4Vnhc6p3vaeqFwwP77QdeLcFgMVEpiZ24MC52yw172su
QJvNt1bpL7R1lo+M2uM8YBJybnzs+ZxlzfqegffvVZbjDkNQFSZrnzN8sT1zLyXlf0pZNHGjZszv
hkO26A+J5j9Spv7fDM/B2BAefJZ/J1k9v7fZP8tV//g7f6qlPnE3gMjEa8mtozOFqFl/qqV+8Fef
siXic8KyHP7NV/63ZmWbf4VlIPjHM6+wD5fQ6NjNU/4//osvCXAVUOJCARsCvek/Ss/9AdX4h2KF
dfqPZD0/4n8XSZc0w+Y6FSmbWf2mkEx2CpfHAaaDeWDHLfESrc3+Sqk/FxtPC/6ElrcG4sCcFcOB
32aO+6yub2o2Mju5loD1GcZx/mhR+Tr8qI7YzjLom/chQ6EojLRJTHejRp48XzQEo3fUDiDhzXQ1
aHzSB5SYuN+8rviUNZ21LF79XV3hX42Yer4X4bLe2qJjMKvTIullZUm88N7ysS6TYBzFIupUVA63
Eo70MFNDvlgWuHdPOfuAaHrClcaZGjQOdRqiK5mFupgCFx14j8AM0GP8zvsuC2tmKu/2qE9iitZl
63Yttos9zk66yMOG+V676RNgTra4qn81SnZNFJCS87Hk+r0I9YpnOl9/+TZRo3BgCsp8hcGyoM3Y
Gu0maioiRmHXukSU+t+G4FBvkMjAsR7y43izb7IJVAfl4PpdMZDMrtkluVsWLxlmuchPg9kj58dE
1Rqyp9px831ut7cLI39+CWk2xzlb6uP/ou48diRn0iz7RNYgjXo5TlfhoSMyROaGiFQ0ak2a2dP3
8aqe6Z7GzAC9mEUXCoW/qpAZwkkT97v3XCHpbEpmm/9mnW1+1GUevTBYN6cQa+h9IM26F/Oo7/C2
bEdMfOIY4xW8XNONLanBWFfq4E7KpIG/TGnPOn6Vkuqj8f3u0tqwl7BTqggvDh56F4eLoh451kSo
mq5qTxBe72F/rogduSJavIpznWvs1hoGLD46TKzONxvrQ7iV2Y2J8pEFOfB2JmZQlvf19eIWCbiy
Oj8PjXxuQm/B4bSN6Fht9RyOM6CSaWr5EeuEY9XscQVfvEuu+4w7T4fokDn9O4Sk/nXFCbVX+RLd
DhVQSfIpc7ZzLUXxlLNv+5Iz0/uykGSK7DYdfBE256SR9cf/r3US+yT//m8g50cSjRst3iccDK0A
HR3ow/9d3v8fP82f4j8ulv/HP/9vsWP+pn+ukzL6F5p4SBiTnweUBRz9f62TDI6YI4aEk31GPoyf
WMX+bZ1M/gXsNhutC+M7/OeU6r8wU3L/dwoEBj06iVzy+8BX4muz2n/CFOAyyzbRzz+QXHp8Nmsd
QvaYxtzBgaErxgJcCMOWedGEVDh6Zrx4g4t5M8VdO8YvE63hdbbzxrXuxx/E0McOXbOoxmg/1hEj
zz0xJz/69V9/4v67BdaDK0/8//EItfPX+Itp19d/fI7+8Yf+bTp5LWb454Mj3Os//88xUMiQkScV
GziP6pWB+O97qohJqwek3YC3gLP5R8b9v/KwOJ5zfR7+fVulc4+N+bqnA7bwmYMm/+l56Vm4aaGJ
CeuoBRPrKJtLVblJEbvNJaduULo6npAON0ApXLL7aEK7f8r8wBXPoRgweQykEEeg7uTdsFVLoDY5
nHOo6nlPlKOOkwU9LjKl9bMHp9C+nskyZ4oM7WS62SNCtFpfv05+4JfiYMWw6PXSemHbqIccqSOn
q5XoU7wb/YXL+biJ2X/kDuzq+x7OHPCpxFHuGUeNGX8707w2B9P4ifk1+2vMUCmfOR+Uqx17jJ35
KE895UwNWwNd82WfAmQWBNOyHsgqfkW/cfXO+PSyl2kflteMvFbe7OxX07jVkQmVvasJJlYP/bxM
xWUq6h5bswiLofs1aXonP2ynsxc+vGTfbfXCNLd0N6kgY3XJ9lFNAQirOM/3vtoY6K65SYaDikTf
Pydr0L/xFdqvJBkoJsfPPqL/YWVMQ5mF3TnIInOBK03sGUaAVMwS5vU3MLJhvjWNCkmGZwFnG8O4
qbzzrShOFVCx9XNO6uEGPd2FDR76XxU1BpTEI7bKHVaKMBWN0yUnnSMFLMD731duxGjHDDJRZ8Zq
y82ZX9acVhpt+HpE2ADmr3gbsm31iTOpsfvYCMju58WIap/Za7wrWfSV0RXZ6bhNTUYWEm9QhvnW
ObgsU+ZcBhOGNy0YmMrXUfH8vOOpF+XfaYlzRYpLCFqPyE9Hj6Imb8faI6IBEiXL9U1YlEvJJ+3l
ye0Yowz+dBa/OcWzyxSpYJ5jagT2VfpDmusweV0XrrFcTPCH7VRL+Tk3c/G4bEGxn2TcpBP+211s
BMOVZKuerNmYxjsgG37EIBiOmmo9P8Vi6Oys3+V96kCTJKJWASeBvjnincxExvkE2r6ul/GDyxSg
fItcCYyZRfOtiaftiS0AowzBuuKbHTURUkrEZv2XxFY/HwKv21amIlAUrey2iRmex8d5QNgeuuxA
cD+jSU1NBr9jTlR99nST1szj3Du8p+KgbDMW92tTk2oNS+qIbtuKv+K2IA6B81GJHB5epqYEHaoS
dTz3h4Y7dpuOxdq9hx0V1l8NFuajoxx7zjYTKHxHyrUpRupM/uENJijfkvRq+OjEHQqvP53Jf64+
z8SUxRjCyvG9iZpQPWlVIUWOmXeYIqzIUz3b/jD0/vpnA/X0kdiiOctgpgNmWaoslZllp1nXrr4n
p1y/Jr1v0wyssrvPkkUdO9QcHs6Fo+Q+Suz0WCnm5LfkNAj9yCWjPCIHU4kzZ8A/ut82P0gOCVoF
VQQZxSmpzcuOLG4xeYdlITJvt60/rLoIefcXWgPu/d7N0cOcZSt2c4BI8QtkyPiBw7nub+NuiPU5
F+tUHQ1mpOqw4OpW3J6VPW/XaVGqMyGzO+0X9f0a06zDUbP7GNa8e5uN3D5MZZI99lQqaVkkcgx2
sgqZQ3eKXhODztkc2i6AokQ8/WJX7Z8sc4OntY6ke8qXKQQMF+eIuXC6sTqVIr7rcOzdSy5oc7qW
yXg/QaX9AKrPv66zyGreR4pGxMhrPMsDYaKHiDElnZmEPnDJrdH9pKZ42PtN3HanVXoDSpOJsnRl
Jjns4mWMUxLz+UOMzlHvcbrLI7EmgAyjb9fkQDBN9GCfWDvSdRL947paCj2mFmlVNNrizso3BKKA
bXGfFGsZ3UNDDd6BsfFBSbJG077EzulyG5DTfStc4ghaEwH+LseufLJ9niz7rApdDveddtGj6nnN
7kSmAQKHZrqjOkq/dlQNH+tJaI+QauC+qAE7PlDm7B3zzCD+2maOqz3OBaY7ZmjysGW9NfagpKmz
PaGITKaQdAMEra4p8KWhZXU2e58aD9yFbxJneBoAKtLPXFKmedw2yZCdK3MZnmXLHBcWcfDDomX1
KV9jc1KHaXFyZOownFvITXswSnx8XovTgNiV8Nu08oWXEKxbR65hvPHFSzhrcWs9ijiRftriwjV0
ZGqZdZFOeyfrnsOgZ0ANQm3er3j3njsMSjFFXYH/zKiDlTzuTf49AmX2BkVEkmJph9r+IVYRfCrW
pWGHC8PhY65r8BK8THmVxA0etcirDmWsJLr2fPVJllBiHkG4984h06W6z+lYxmIQrluCiz6a4SAH
Frd2MtSdcyZaR7o1LkZVXf/k3P0ciODwJeaG3Re8bn6W1di752l1NAMMj5KJXcL/1+OKbgMiW4N0
S7Z36H8TCmuZ66JJvuE5xgqKMwR5bIz8mhH5TGqtnWLZpnxrY9bg9nQ6ewF/CoqmAG+5py+HWaYO
A5Q6ir0iJDjItQvimNNsrHyeUntXzd6Rc5I9LjNLhMTWcowafyD3FGGedWEUUOQUT5MGlyFFmN/k
i6OYw8i5cSithw8w7NuGDTrNagWghD3efdKNcxXhpjzaHjkzGZa/ksC0nflt5XXBmacMvOBrbbCk
nFS3mH5n3SaBBqjb0j177UjL3ppU/G4qNsIWb6kW9VtSw8k9DMLhZjtvWZn6JeODY8BH9iA2Cqe5
8Joh5Idq8UCM1Hu3N64qc2fH8XHaTmy5241gXEN/B4ragT2JjympCWbuMqJHaHxUg4yXgUDSfNMH
FmwjWRf/V+vaMT/nUTL2XVpiMYdO0mz1veMk1VObsOzBFmx7fW4dj4QKzZ/yWSpsa2lAfoNRXeuX
HzBBZsDlPjvtW1YZ55vTW741hvLJmzNant6ortsX+oTjH0zXxffSK0BsZesajI+KpSolnbJtu74p
y5hZL7HCAxiz9WnYbMNmXG1eBLq8iooPlKD8J7kiP0wzCs4YJFcIR3eLkAtytBVoF+s4wm1oByeE
mUSs6Dd/U7KzdOS2L3EXDPqko5xTiYx9/7PbRsdZd5Uzkwzona2tD4F0rN7Hs2cwyDgByebJMvZR
GA3pmk2uBiaR2BIDPLvcj36JSkZGE4Sc4+YI3bys+GbqXdjEenu1ctx+26Iwn8ZtWSHbVc8LThe4
lLvoKsuiCSfh8yqGLThNyu31mynnrD9MgaU3EFJimRwzkhT1sdzG5I6PeCbIjrx+HnmpKBrs5ZfG
4IM9deU6nFZLN86pH1ckCT2xADgONgZnu3Hxh4IHP2IJL3x/DQ+xiiUo56SM+ssYUil6qBqq425H
QojMiz1rbTjuFoTq7lT3ckPKLcPtm1n86vcUTYQpI12L/TRNqyARrGJL4aHsOYJvc/y6ylm4l1b7
VbGvKAAicNCWcENcUHDeg7HXXF9Nkxn1E1M83nc1MyTOuitexZkm6C8wYSFnEH58oOGuzH+u1ZjP
T0GrVHaZgx76Qz0DVOHpCcg7MED/gh5fWNqhF4qiBaUIw4u+9oU91za0LJIWOCdZFBkPSUjjoBe8
DYgr19nnCPQF6lKcrgR6mxN+Bc1ocsSzjFkm3n5mrQjcC1Aur037ocVXuXRr8jbDbyAr7LbyLuDI
5ZGkzUnJhlZ05cGllW3ai3IIyQXPWx4zrr4OLvM88KsDun1xNmud6EtdYGfPvKCPfJS0hkIhDG32
ZdaTLnetsPENfTN0VnKoJ+AUhHRkEm9gxefjWIO7rC7dgMdCbgxF16L/W5CDxiUDCf0bM2TwsUnS
5w/lsnjF9xD/jreTfiv1IQ56JZ+q3pIUzIFNqUvUyvhnM9c4oXSQZZeobkqfiPjc54TqNWWRmE3V
D7L+m7hl2/V6tv0xmp7iwvH+jFwR0WNludwPmnvCDR6DaLl1rMi/NF4UZjNj+NwwlimObQe1EmPg
Vtxz7cSBzt9Or243SV4LZtR5QZq1SHz4CHHr3pqy6b39MnXidy8Vklq85E7104d4vf52cmpVSauN
Hu6qrtg4cQJA+GnKzWAIWuvbFaD9JayV4qCW5z+jKhgG1N0m+PA0hOcDleLqXUQ2hBPVdw3IiSJ6
52em+iDsWQ92RZ8MhrVpWoneNBVq6JB189vqzDK7rwP8BwdWJdTPXFACeu8mIjBHJlb18M7EYyq+
VYu30nWPclW9YBVsxkvjhEUHlz7nzpe22L3qG51vjnO/aZ6HA2xWPH1NNnC+w1unPr2ym/ITtSDm
m99axzn0rtgIho5xuT5IHWY/FkAkHHOJEcwlDCxr8pMtZKD3Ar6w/rM5cx+86bDC2YPfzsVNEawn
Zsr5y2Ij592F3Q96LVxuGoeOu3d/EHjlQzl/x9Qu4udybC3W+jjYeKbD2CEkUJH2z9yruRNLHgJ8
t7l5DDbEgzLQxr2fYn9tHnWYV+dobONTEQh8LL6iA3WusnsX0ZxMTuW+C6dpeCphf2Dige3EorNg
TipXjnD7IGqS5TqLDJ5CiwviMBbWm3cxpSb2NBQFno4q1E5NJJlutENYRsk9Z93lO8dQle+WK4TE
GYwh9swpaNe25GwBdy3ySiTAVpWSbgyjFB7mtVWRxRivVBJ09YfiWWjv+8DlSgEqVxkUWMvhIg4D
bAJZM5lj3WNknJctxMvnk0DL2knfNCKufnWc+fdZljev2mkz56HUGMLwAoWPenOHexyoLRcI3URc
yA2DO7xiTfYVuzU3F9nm02MXbrCvl5hhR9D5+mFzyfV/7zyTXwK8MnhrTKRu43hab5d6sr+tV0fR
YcatRkG4v550Ato3rRkhT2ncovvscQLal5aSPFykqiAYHiZ6fq00ffeklICM7dbWYpidlZp+20CN
b5kXreFlGpklpD3R9I3rY5S8hVDZXhflAVSCeoYqY32HlKAYl/xEtZ/5CoRxX8Xmu+9ggvI0H624
tjGo+dTFciWFvamNo+0gOZTJ0j5MJALnnY1xqk4S0yqny9DnvFbnnIKZpyw7OehyxRqktkeDxfmU
rGOR7KNiFke+4BTfzEp78NHQDu4WuQRZWow+0/Q4kIxRuUS4KeWzq8dEtahTp58wiU4qE9VnUAo+
OCdGEt1XBWd/fBicYp+4VMfZn5YJ/GcOrAKLGU/pJQn97qUksnqth8OCtOccOLePnQuLAGtvTaWY
nB3nYhvPAbmgm/6XG5II+JzFGob7colD/07kdX+9qsr7ilurfmFHC35gL3ZuYkMoeOfPRfPZJl1s
LqNLaYck5o1P2YfetTDfeI2tHACRGN0F9DIzVU8t5Uu3gckYseZbF/o3WdR2n9aPgmGHPTZ7ysFG
RbsCCtG+/UeaLFPs+GebrPEbqOJlO0ybb+rbCm/oSsY9EnA2pFi/Ah1490AVGMp1g/fgF9v6y/p+
X586NCVS2EmOxW3NP4DxgLVaJImkFMuJvstXQMjz2HXQQkCzvzabHEGf51e+K3aF6YEjcXRkv0/c
UxfmliFUlDfHImswSA6Br8dnBx/5sLfLKIrXumx5ctxZbAGz+UFt7M0Dhnbk7XZ+VAtqwhIy934t
3KRPXR4x74uqKIzqaxHLXVBST3JxWxO/eg5nH96W8iSDvLrx8yh7DkQcPzkeXh2we0sTnvFZVfs5
cJNLEpSEkDP6447adNUbAJDm3DQL9mSbc+k9LlvkGfZlYDDgH2v3fQ6jTd72EzIwi4XfQUfxtvlm
Yalq0qK+yhFpXyYxX2pMshN7ZfKqSito2ilrgp3VUtvnjB6OHyILWG+vcsM97hYu/wker/ko5gSH
Ge2G61lUTNF2wxaL7xypWiL7YdL+7tnM9nW79BC45MhtXYjxonyphSFUmSCUlEmXXYbWiWSKnOje
qzJbg8MQdD3BM9+t2/GNEsB+ecQcrO1f2C36KWZXMg+lNahhYYs8tzVe+4CXT60fJZwLk/ZqAy0W
OWI4jEFdVOXeNuFGod/IGvUAURhnCIa6+r6fg6Z981ThD/jTNJVuOxap0HAknkyc9oUI0XyJn+I5
apwfipJHdewBp+mj8ieXhGxdVTJ5tsSyqDvMGI88db0/z/vGZPMxr7jkMnJTwbspwujBI/vj7cZg
ZWIYwluj5hyzzR1Ms1il7rZAm0Cl/F2isgAoi7j/HrfFghXqyiS545Dfn0OZt+ZIYbF55FU2b1SB
bi849lACxmJTVKn10Uq7sqLugt5H/2TaWPlIcVUBm06s+QG/of+po7C6q4rlugqGE14m1/CAHLZE
VfG576mxBcxHTyJAU161fQGT63PIMYPQrRnPT54085uq4byniY396ib2TJ+ksIiKb41a8Uprs6xY
q6xr9H4cm3C9KxSoToKpzo96qij5mVtCy+BvzLq9GTdefqx9jMsEcB8tHmATSHfTSRkyMboIRwP7
CYdteaPLhTUTfwr8Q9zrgChDv8J4jpHLnFhO2+45q6A67ugVj6pnn0447yDyhMVbJ0P8VSrkll0H
HjRnFaj7R1n126kJ+/aHJV1wx4TT7EsllgO5BC+tQpWgL63h5uFhM8G5UK5mbo0WXnFjiqrfCyPY
I2KawqiMHSn2ZnHXLrM+r+0S3ISjSxKxS5wfRK3WO36u/lF5UpDmJy1Zdq2MTq1yxXIKjQj+tHEH
ZKBeZ6AEJuxPxsvyPwUhx7dqANR7Dz+GHMq0meyjbOr2OW9Fec6o1+RynUD5cukNrUB9CnouncT6
kHinLSItLgoEBa+WeBJHreJfXm39n0MlphsPefZmCCMO24UpcKZXpnwvBrjABPE3El1HN7TdD4kY
z2sUde7zmAWquCBpdv6l8GKy81W7RABh2sKN981cTuc5Xt1hn8SUBaVSJXAlZtmDKK39Fedzhq3b
21PX4rP5d53hbO/6KrnNjBd+tGEm/BTu+ob0J0txt5BEi/4gNBLszzQlFrDWnGw9Um6O9Dyymu1U
tyWnDfj1vSd0/5BDyPJ3yLE53bMGdhSWes8yOvDDgVGLGHjlljB/XrHRAsMN23U7WAt8i2vELJHb
Y1k/dWZZPjNICPRsqhAopQ+WkpH9RkFP4Bq5PPlqKffxyqFPk+LwG9S1WhXF0+rCiwsU+8WD3zc4
W8fJKOcv6172aYMl7C5hVIJmKgf5hMLOR+A14jzmHbQ8ibGFNhGCKZegwDr1HWhi/LXAObvP6i46
BFU1fBL3rTAbJjEnVCvW+Ox6zUYqgYNnc1yxRgY7Z9q29sxCg1MV0CngCmy0BkKvqh5DG9fPtVam
vYgB08euCPv4y+P1dg8UVmTsMlha9kWfVUfABvGeQZNlA5+ED2qyaF18rfMQ6l1VVTF7C/GpOO3M
RsKfdH2sX2eQlaeGbvoLVtHpy0JvSXlLcSnkMhTxPlHCOwcJpAkSDaIgWPAPBl+9TD8U/tiOyjNM
uvlxneTo4uEFAhgnlhA+a7g59rEn/iyeQU7Bv46qVYyIMlyzl2FH8pqUDOd98zPmkANIZhJovaLX
j+5a+79yuXRnO4jlhXVF72EINdkRA0Z2F0hR1oeI4Y06TeWA29a2CAWHAC98WtWmL1/s1pbRgSTk
BBFkdJAJbK3LVMdO/TbiJN03k5f8dcrZecm7oPuoc6uOZbkm/UcxuyuaVSOa6uDoJnieYkFhGiKl
83f0Q3OPdO51F2+VnLtDMsSa1bD2u/OQ5FWTctGxlNgalDfCRokeOUeo/CnqVTXd1iaZ9K2aVqVu
OMvMj14iZPytlZ43PAVuj6Ej538Kn65N4xAgMbudTBENXO27YLudSaSuuzwmEX2Kc5iRpV9wBNAL
CZz9yNgFnz3Wp/w0x7wsLMIZ464QB+nRIa7mfVeJHqJDLRsKPEt8ef2+c4VHe1Dtlu4exROGRIpU
Ed6OhdPYFIVvqrGZghTniGl6oLAbZ+RfmQUH+FCPK8k+vwdtvuc+HBPMA4yXseRV6iPxB2CIJGOW
V68vV4J1gLz2XCi5dRW+6Hi+DYMhfIMwxSu1uftBVC5n3jJe9yEOgwN3wpkMU4AmZ/cxZiY0aQEU
VO4o5cxAgOvQlJilRbIVKyhM1N0U2h0xf97+V4u3Ea8jXx8mxNqOACFpx+FJruTPhIxPuRvVEH3y
Z5cXVXn9jaap9cRsafmycpYfTjKZb3F5HVP52SBnskr5jFep9yydqTCr2ksZDrZ+x6S5iTvaqtTw
HPg5U09ctDJkUBd230TVh5h8urW9VKXftHtrpwg/+oDtjDNk1z+30BcimKVyArwBpunqp+ij5Xs2
ZbL74eeTbf7YSVsoTlHE9d934bMCuemr+tlLthj3vwIqxq5fzdvvsQUHktps8cGR6aUMU80Ej2lm
wKgjNYCRf6FTIZdxYNm++pmWnnPHr3OHv45YOvEU9WAw2eO6ZMzADVot7PDe1LrAlkxQfw+nIfyS
s+FylhBlO3ciG392hhnKzi+XfromBitb3ozI5Dlop8a7UDm3FGlAQyncLjmWe13N0X0dAnC72qCD
idv0CkCGyJ578npUkW9sNNGIyhNGNZYt75oyRNVY3nAeZPYCmqs5kSDQIfmhPmFMWcqA2J5n5369
lxJc242Lwjgd4wpsBwKNK96KSvKU2nxd/upeWnkBTtepCx+qf8uwwcWo1UA43E/VbH3iGEHjftMh
dbiXrRuG665suu8Zk3l00n8I7tfv1GICkMt81Nu2bK8tOLkDng3zSS0OFyMDX15dwKF7640eig1U
Cl6Em3AQJmRah04B+3GrfiKuiwNRGKnJhvTSP4VLV90DLQf8sMh+21cLWBQ+Be7yI6LtragT0rMh
Fe1xpXir4yhYz7Ie/MPi4MsvOHWCjtFcEbJ+iKZvARDZ+LDUbSHuR+Fu9Y0bCp0GVBAdttp1bpnI
9h9mriLeXr2axOzdanDv3W10Xyqah9drWJA0aGhMEO6F0hPIJn8Dj6Jb2so1mGpLXCQL9jXToYrN
Jsg/dVcNtxzFGZxpfyxNzXE3rN9kbOyXsyjL+4Nj4Z19Dw5nwoSiKe50h93SPXO4cTbqPHy06M+8
bhStW7U3hI+W2xU3ewg95lh2QAZfualGctdHHP3OWY6mQ3wzgRj2Y5qsF5g946K+uMsX3SwHzhFl
Eh6mTHGLu2sWGUPY88d+hTUCUGkMk1PZhUn2PYrWrd0Hoppm/6ceO+EBGfXQYGbUzvXZUewTdp8v
U5Pf6KorVIRaOff2QvOmT84jyf1guVVrPcfdoctdX7Zwe/t1+6yCIpdPXbdGsKaKzNSYACauoA0u
yDJs085KRzxIyc2ayB6czxOVXTABmwL038m6zoDgzZwm+S6nJelmknvcomi0k06/XQNVEw6WAmwu
Y1yE6ePmLz0WHOI90+vAAIZ4B6+mKr+5XpXj8SLVgGZ/6VQvKp12QeDPZr/2W0feYLV1IWD2jpz3
SGgiSgMwpEBsOwdGcMJ7aEsv6n62PDXXFjJtu0PBEQFMMlNptCQeFz+AXZ3heGDAxLCMKwIa9vDU
AJjTT3DTy2ZIh6HOcmJ22HKivcaBDF6cXEleljCZkNnOgrsrLANAYUt1yslZcEgmo4oMFzdmXs5g
SPneF3+tittKdoN6ZOWYOU8z2mUcSO1W6fY42KZuC1J+jVMAddQdQM3Jbaun/pi089ZVF3IGPTiz
opjX6E/nR2P05pJRyu+4yA4N8YhQASYqryyQAgnb3g7ZUrM9OhkdfLx/6MvvnSghHcWTV7cHhv0s
bm2AdeSmH3K3ekBI8/QxmcdtI34Uz9mpq7Mk+QOdEaDtHgcT8M9zkoSdt/dNYJIghTh9tQN1QNaC
Dfw3sM1LqKsmcHHXCDRBxsR5wkFCkVcwXOXqsvTOKirUdIuBbKZmAI8rN9Ed/pHi91gyG7se1tuJ
8KKNs0YGpxooXLDh7utz175Sv+YFJ6w0zOI5Kc2+c1KoMR6ncSwmNDQT8AposLe4XdIOlhkElNif
Ie2LQZXUj2Dfim6YXszdOUpybU5z2DneYaxqKnsIy1XIUeRDTHxyxiKkIoe1YXOm8+jwEu0nMTAO
risKyv8wgoFjd8TxT3UiP18w3hDhdyb4S4V2/pZxJtC2eSv6nwO1Bon4GxTDzAQYWJfPEIvDsk3S
3JNFVwIm7Z2cncgJ2EEF+EMxij+jHsBtx0DyqlONv2Q8CmWcDUkYKZihHLrers9NvTx4dcB3rOSo
9GWNTUh8czIVwQ0Lzuop8ZKWbZQ0ucB0PfVb2b0OUdklfwXJW3NWY+90d3XRcEINspnw+iwLJUni
NQ7DrhA1y4UgNAnJKDWgvGOiua+CAe+0RL4Ql6cKxBkZkd0ANWi5Xzu//eZILssEz9yk/llqZ+6O
ZjZxQHoH3b1GSwICBFCyu7EaJ8K3hXQWtCo64oPyoUKsl8d1YFBwWCJieCeClH1ywBu25J9dzSHo
xldCix/XGUEIagX55jvLYz9D3qr76j0TkQFTRZstYLcGkCQ1F3Wf29uEqhZQ2RI8VX9cCtY6douF
7On1MhHLY2zzou8OmYyVPSZT7vj7eqyBw9eVVforpvlUfie3OQZ3CFEcnncJtSDIeX4o6lPL5UHo
k+v2k8V7bqfS1qxYEYNkpoJJwhTVwe9Tg3FdnD5EzG+aesRM4BC0PkbWzevhsHDsTS5oOd18Yzkf
20+Syq5/GUS2CAcv1Tgk+341PXUHeLuG+3Xxg/gv/2m4aDn+1s0PccQUqrlBGuFypju33GBeA4Ii
ZrxlcXmzlU0rjmSPdXbEnFjVL05HJpSqEW4JrIkC6jVXKr1yq/DqLeYSk/GreWgZXyUfIfxeQ4Am
XAHobVHuNZcJ60J2ki5r9ZMO+S/nyHGAaQGVn+A87fyhizljJQoHwdM8sGGm1h/zEVHHyDG7Cbe8
a441QZvmtW/71nth/cBUcWLObpuXsmpUvSfMNrOcT3XTmLtcxKvD2XstGpO6TdQu7349i+7P2ign
/xP2w1K9sCJ3TKJ6yiP3I2uNvBvFPPhHhMpqfucKFudnm6MwfUUj5dLBkUrUpnrkId+GN7htSX3M
zeaP+gW8ONVhtbvNoNu4+iM8hrZwr0HWyDSfpuiYopquNLm92AWS6dGfZeX+9SMNa2HnzPFzwCQg
7JmxPEb5KicsJmXAN/lYmibzp5QzK2GmmyZaF30M59mBaokcOKxfa+/OWMw4wywZz9Pi9lQxBMYQ
fEYGUeuAg4sg7qOxMZ8TWb6Y9/cXGVa7ro/r0un6l4RvR16jYko3h2m9cu737ty4CiBFENDs6fkb
lpFOaUispASiECzXmi/MoqRbuYI648afX3xVWyji23U8/yqrLu7PamEnxYsDcUCqXUvbQfk9XG3W
01sBOOuKGZWKHgGo5sx59DUHNnj3eeAuIJC9oakHvDIYN546fH0utg+sW9UZ+wkAr4Y9PP/MpDQb
NSRzY3JG+ut05fqtaxTr4+QvfFGQbPK5JE8GU76Q8P2ZakByJFH7FvguvPqRQqbfalPjd1LV/nMj
VAhQVYn5bhl6wqkBGdI2bf+Vo/PYblvZgugXYS2EbjQwZSZFZckKEyxf2UZO3Yj99W/zTW+wJRLh
9KmqXdoFOeKQBsWwW+N8H3FFEHQ9JpGMYIdHdcBRu2YDOOyJ4rvtDYs4ZS+JH2iwKhCq67/DxNrv
ES+XP39BdfNj3j/0ggOlprBAU51kk7A+YpkcuWhtSVaaI60r1iuJWPGw1G1+0Em/EkODG4bAUWKY
c70ESLxxcofNsCf0U2OS+JREPRq6HvrsZOl7eVjwhREN8oZhy/qw3Q1kggmIFrN9EUUqHjODbIUU
0xdfuizCYz4F4UUGN7jCEuvg7EmHmo5Q8L8nDhsekL/pr26M1S4H6/abcVMcsdh7dx7fxtadOrlu
F95Eh7FF9AsbSWDVldXOsYVF1zF58NSQCXnMMscBWmhHN944JfWhAcPDA9nNZucHlrapNXURjtlB
n9toql/dZSHEtzTqxSerCnI/pnGMVS3NXcgSGPx4QvxqOBnvVWHHT4WNeEvmujmquqO+q6fgZ05m
c3GoWhuws+nulUMTFAsOFxmibNwk19rrnXjb+Z3asnCsPiEuICurZvnnqjRcH5F2QARaXYlTVibZ
H2PmCmIL1/jtaZn5P5WwGl4VjN9jH66DPvDfY+4E9cBdIfOHaAyK7zodcbbAdZPvGGbxZYg1ZDqY
Rop8wyYCPpQlV5/adyCyKcYUHxoM37AW3pbna4fZkjLgo0mGVGOa1GaXdRQaQMP2T8X/vbms1WMW
/0vlA1nQ7kOwcOwkxJ6op8zPkdHactZvLqxpFiRWZ/dBucz+Js65EFMNDrMs2cucPdwksE2pkUEU
VTAdAA7RKxNpbXexs64PIaSELdpbffRTamO8ZsCKw0vF59LoF5AUlOZsMfpE4tTMfXgs1yhFbVM3
nr1hn4gqzKq7AEQHiz0oc07qC3Z4mU0C3y1LkyO1V+KLVVZ5CEwBj5bOkAMqGcvCUXjsCUD0nRc8
GY8rfD7yUxnTejGFlv0kLtbh6ltuUw539WvlINqzMYis3KleVnfEyzntErXfZBlHxi2oR5dFZVbj
8QrLkb4eWyLOkiJeMBIQMreHxGdvtAViZPYohbJ5YCNJF4svUCnKtY92jt9FdDv6dFrjJgzOOeTh
0+SWOkO58JNzwrPnPA5klJUth3PW0wxSNTVkVf7hJ+bZ5jUfOZxGVgS7aWArzJkhyk60AsyPPT3O
1yTK4nvXUvu1Rd8sH7xpZgfthqF6yeoYS1kgHXFqp9a5JGoR/0FHJ7+/od64E+fVbwsXokZj39vE
qd7ccmjfAQrGF3/R/r4yHsIoMJ30xNSKqpFMmcyuwxj9UtXMkGnBIaSDZ68dq5MrVSWmRb7xvOuc
Z919jp3lM+oBdcIHKAMYTxBat7eAQ3QSA2AEKpZkeSE+wF3ojXX9qOkcuJL56aBycLlv6DrKrho7
S06BAIShZYrG8SJwvGwZ/HL6PPQyPJQoep8NMM/9oiSAHXY+B71CNdpZMImwfofmi+u5vMsTyPnb
gmljr524vO8o2aTuaijCB6qDGVRpyGh5S6BJncKIrAaL0SF5YxVtryMn9M+BPpELqvatBi5iogta
toMp3RN0K1XTU9xFdlcVgdwa1rQHGRTqAThrf40rCzvTVhYWiMfg/GQgFmsiBH3x2qpofgKGzykk
kX568Hjm/F3xsnZ733K26rHK/Wb+ghrdAObctUXqvDQEO05RpDjcbmpoz1vbL/lHwXv2ixh5Tn66
dDrmJjARoMjimUN1FS75bpqHCSk/lD+dTpLXrNNkJRcGFzYtpoe2G6B6UDbVGWizrEJEs1NoW08c
nGbOA7J+N3iF74IuiN/GyB/k2bDLOo5k9dpHi82F0GQslvc0adyHlJgLAkUXP3vskM7uoudzi5DQ
keQ0kXdYExdWFfvmvxgwpXyCRDO8soE0ziHNwfHuRmbXmXs0ZX1p10Kku8RUE8nuuvkrPTsBBJTO
hfd/od90UQcxLBS3b8+Fwai771QXvSl8mLR0VwttLTR0Z/ytk/T9m5wXPlRUhQf4tjzz3yRi7/3m
iIgIxlj6iJKs3udp2dRH0LrZekz9xLWf9dCpgp3kwv9/4oOvgh37MzH+SZeMzpSsytEBUfZx+7iL
TzKkUBQyDSte6T3d0pWZ0TvojODSj03RPIJpmWYWlHFRPicu2sPthO8loYLhunKMTNw0Du543c20
eVHjiNEgWUf6IwDG+FhG2BfnO1d0Pjbk2ubp6G/bGPs7E+MysDMLVplfI344rAjohDOCMf/1B0by
mmmlBPB8xwQWJ5tuDIMnuQDSegZKJFxwR5GOzkBeMsEBkmfhhbcgfd9yxAGSKGIEuz6NYqYnZ17w
L48pm22H6o7qV+Z4SYaxDvv8AQYBCKNyGGnSUJz/8CICFf4SueKgGLWBPDhF3g1/4A9B2I2bfrjw
7HJ+u4wa/W6VI7+90zL8APwCYVr1PEQ2oCfKERNnuqqDKITKTgmA/AvL/hzy1i0wYgt3EF/d0Pf9
R5TlOBrs7ADsz7Tjsxx1IgRZ3lOMwIolbX434s8sNkkhbs7DxU/6/g6Oq1FvmeBjgKlq4/5fPU2l
g3WAz59Zteexf4oH06tvdrWkdmuJ6bVWKs54lXT025i1wnAbz6i0uyFtJCWZoHF/yNR0A2/rNfRe
OrAj+RXxZWzYMixGebuawo72vA4Zoaa9Ow4k3bZy1VKe2ULqNw6lfkboo2wuXgyOH2+665mnbKFM
wtt0dKNgqep5//8ailoFu24lqfAjPc26slQ1X4hFQV/ZoKUC9L/28/jEDOJ0TFCGJ9TOnVuoYxto
XVT9OIp9ZEO+IiHv1u3LJZjpGcXmdpCDLn80JUTY1V23/p3aiTOrzdmhwLWT5LPLpXlRU7MA7y6I
W89lY+JT5uXtYRzdcrk6LF+JZ2bA6/eEzcz8E0sJQyGhbe4OSHKhnhPsN38xIM/FORzqHqJuxQv6
Fo8jfNGm6U9thOGXsyVrvMUNT0KGxd8CiMUFcS0MT0Psrlfcv39doyIeVIXKg+bLLpoMHesvWVPX
ik+126bCKn5mherFg693MvcBixVF4xkfYPrTWyHNcXSUoSdpLlBmcRGutTkFa5aEoEJa6dzS8Ck5
vdMoOMpuQ7IN7qGuReJgg/GnhXMwESqsWWUUV/lTM6M3H+vYDvWnM3QrKlyvY1seJqqD1u/cvSXz
S8Z2+phqfyKt5ffAVgiHD3+tinuaEOoGxBcPEAw57M6pGJK3+sZ4CkZ2MYs0htOe1s1PB/5xucMX
rch3xOkgnXeyHrFfM8zMU/ynQ3y0910JpnCj5xwPy4oFrLzPmiyne29Ky4KVpR1Me3QFW5i9y7+G
XJOaKkaHxnm/nHJdx/GwXY1s/usBucTDZYbxlVHgG/q1uUinvrGPTOG2ioIz6hhETcdQuo7rehcq
BxYYQDU9Wn/XJ2y+MafMFQ2qmSGt1W4RCEWvsPAMQhDgYQ/ejFvqYoiZ5DndC2Fu14/QmM68BmNa
FfuQiDKXMdNLmHfoHpOuzmU5iB/LJwVqEsdpuuxlHzn6q9HYDjbSItFrLP8BpiatohXjUqYCYAVm
piRln00Al7glapicj14rZv7a0aee5X4Yu8V5dtusCMU7y6oi3LuRhveXC5brN2DboHFHr7LVPQgx
AmXXFJfykOwqEqT1v6HMPP/HizN0zH3TY/h1J4mugp/9mYbcNLhw8PXk1lcsdp5BB+FHbf3Ane/o
iqy9V80yfNkLnK/jJklKcZYlFii4Crf9VE91DjAoFqS446Es8VTq2rND5uqOZ1K6jSa0qQs+fVyE
XTr9lKiKuxIvUrCjms2QaZqLi6LY2D1o8IYg7BTFS9jaKV/oBp5Be0M/BljEbJy9+LAIYXiJkkqj
W20N12w+d10mHco7R1yzY+GEf2zREsexUhffygHhNs2W0jU/qBUMNSpZbxcpZKFNpbPwllR1KFJI
1wgQVDGPh66ClMC2hy9gL8U43OuK2CMPhRaYOxi3i9/J9nXFGptwmtTLQ0h29HMwSAO71qciZhpT
krwItdQ7B3RrtnQphR72Jxyw4xm/haX8IyBUghe3ygiK8ZpkRcyGAKpUHbfFsYfFxj8q7XDWVVY8
lrHhEDbQcPfEdj9sgZFTcrub3Tl/ljLOQLKTK7/3ezwpHKKRTQMk0WnL8s+4j82IkHqTPnGsg2Zy
Xjpvigi7VhqyPZ48WlOrCNRfTDDPPQewu6N9TTCmPzQh+jwdsxlAJeXnH4EH+36Ox8jjDAMsfV9h
NnceQlsBNRxxse1FnrTuLl5wwGOBiSnziti1bExk0u7QCC8b72kD5BRH1M1Y7AolUhRBImC3LFa7
+GvJnO5NZXUEkp90Ds/BPjH2XAdy8o68TObfa0vWgAwOLh3IEdm7H6/QGwH40PWB4aTWdxMOLoKg
Nt71JR3Fu65axJllb5AdErPSv+tkN/ASMvivcAZgRbh4XP9mksTuXa/i6aXOZmnOStrpzZtDxZLF
GYuj7BLKHdyY8+ShVoM4mbzwF47PXi0eDZuUp6bM+0sv5l4+9GrQF7qduO8zpmpYnAu9glV8ngcT
nmVYyR9gNDP7iYz1uBBl98TpmK9rmydjTWkRyY4fNabFqSaNeeJWyaCiZjMDmGHpdsmp/unPHrEQ
gpqltvF9pzEJnnooTNnBDegIwnTmoJM6OFuxyyQzwnodZ/KoenpY3Jw5lZfm1P+lgZqjLWf4kM2f
nS0Flzl8evby3M2gjr7iDNnm1aMdcNolk2HhAbv+nvxGhmzMe9rn0EDLUzcomr7nidbQZUg7pqap
9Iu9L7EQsC2Ix3MLrBeKH+PAq44LtjpBn7D/gm3EeNnVcFFQ6OLHdjYJ4zVBy82UByH9UwUxPtpB
m33VpO4KS9gZnxKamQ62pGtgnWhBnsWE72gc1uea8OPWAddAyGPSw8NaleRauO16Tpyw1XbeBPaL
Dh8qf+tA9YdV+vVjzzW3DVhw7gAX5+VFV36y8/D1Ovj8HbybNLYgYyGVB+8jDya6AAYljlnkYG/K
8ym8ye/pyAY4qHAVsehp3bOOBtpFQ6ePsRWMSXe0yF8XB2sOs/dIAPiAGwaDswXqeu/nJaV2NZFE
okuUDcCTdeH0bvwxpNIgxyBO3noeI6YMnw5MCFbLaXBn71AGJXuyzEucPwTFsyPYquxbajy5G+qy
grM/GgwxDV2oauOzTWTHEiTfglzRL1HWo7PVuKYuJMxu6JkRSqJo4uJrAEn0Kn2ZWxwCqBS/eufW
8NELLzg0qEWcDKmjGjZcHWABZJ5Vf5xxDJ/6xDrVqSYC7G6bADqY35XzT92TGxSEHp+btSspMl0R
HTMDQrjvHOrqexTac4+Y+0RplX4ahqBKXnJU0cduRH/BzhBylioxHLHIb4Ae+5NJIdFx/KMl1sM+
C8OVA+Dc1MEPPUprQi9Wm1xRE7jLmiagVaUb05AwNiuu01DgWqMsGNvp41i3AzSbASuEQwsdJSoj
uMKsd5viNCZuuPfQhBh+Rn+HmLywLsMcXdA5+yqkxwF4IJqFEQxu7L9Zm4FKoIxdP+CZlIcq4RWa
j0ZChlkfrEBx8Q28rsmKuZaFmnvUBjwZj82WRjdN0OIncixxMHeKtr3Xm0fYgjll6i2PjW1fOA1b
EEaOexLGnd6xwUweFmaXX3Pv8guGg8z4gBKoj1HFhstvmDf0UMntHJbTC4feLLpXA+zputXBNfL1
UlwAJNfxoW/R7jfh1JFOckXt9x/IJAUDKiqdPi+BXpoDwSEaSYhl0He5w7aKWYFEgHufcH30J5wH
4298BNWdUau85UGmkWx3LNXOT6Z2OoQ99bJOVYgHvB701WWiZ5uWLq050YoLkTioy3nD2nw9868D
mkwbPLN8i45/USygvXuQwf7DHHvZxQlMfXIG1X1ydm2G69rDYqJrY4IKiSWX3TjtVgIs3qz6lC05
fIfLcDus1hRwkaA17kSt2zIPbJ7d8l9uGk4X3SL1P4tDlZo3jwuWjGNMUmvjVJN/STzGirdZDdSN
bkSctiHE04QWFG7g5lJPPV4IrJPFqYp0+eSIVqTHur6lLWdvJkblkazr32Es2dyldq8OcZfVqye7
P4SmepoWEUq3xDCxTBrjUkpZYVmt9ni4mUZcf4LXRYINSjPIgZJhsB7NCf0uJlMDLGTHW3t+ZHjV
+pPMCMlzDGp0pEXMTtHJiim92NVZvkFUrqxf3BqXUJx8ViuJn+fbEnn+BDi7kkZD5W23I72uX8XK
/gI8VW7fPRw1XNFovLgXE85jDz5FlO6uJM6ASS4M8pOulR8dRDtMd/yK0Bc4Ieh/1MEk7771DPvk
HsdfQZu2QOjxYBJgwiwtHC9/UEeFJpJUoAW6lJwG1pmUGCL+oim52dWymRoUHCRoOJzKgxRpgvQs
gjuKJ/RFEtPHGGZPtguaCfNdZF1oE4b2MSN2PaTB+Gj9XP/nh2P3DKSYDqW1EiwduRRQ/itMps9l
5IUvlJzQ0YgNdzc0q7d3uqnb83wpdqsf4dUF5Bstb3LCjiFtMRzx0sU9nC0XGmumsqw7Ug++Fmxd
wbeeZwnCY5+uZH53yEv+1dSoVA7ZmHMbZOAIhaKYqLUz6k3M+jcw/GLQJcbHBKvdBb5j9eOAkPnU
GSACXlpTQlA5wmVTkzU6uJN7e2xmsBw4cIgWxSenVsvIG2utEJCBSV6Y7QwarAapb4mTgIAhH2Pc
fMT3O/LZtcQlVv5c7nvJL90iL+zGdIxgiiY0HP2/nAjnHdl5JqYjfo31t0rMfNL9BFSAcRa+jbjl
oFpMD3+5ERvY2GE6PHCs9ANqPwVQZXyRf+iGklxPLFo3uqmmo22n4R5HC+IuJFG7JxHQPVp2MGe5
+nSGL/C6GYxbFnypj3i553NxXodBkpnOLG7VIkLxZ7UzUIk6hHyuFSeBPVXN2ScN6G34b3U74347
K5ZJf7AYvensYConl1zvJjX1j4SOorPxXJZI5TTEnKJSVyJ0pbHBHWsXdjaQ3Aa83K+aM83J9NnE
aSajUSpnI4yZX66YQjutHWhnymOu6CV5/YNDDG7Y2Z6dOPHqkG9WmkgyPpWWq4x/TLrFzHx8VVzT
ddaYe9owyyu+IQJmVQIbE54JgWIaCAmn9SlRExUN9YXjptgTCYn+mFGSSNVGBFtcODrZzwZkfAlw
IyYFaGYMnCQN3mQtg+5X0WUCSSmCKEn7bV+dpOoI4paZqXguRATlEYubUBcbRafTAegpAAGONXO5
UQgA1ZunBxkhqPLtIcWjMpymQJlo76nGq7bjEGTxqWaV3O4r8CxYXxSqOlnYKYx7Dzv3nJEP8iGp
IDZTdXnsnN71nsiZjhP1sGX0WGcl595oZsn/5CqDgx+TpMDVgK529Jw0Z9nHN+9sIuKrPfyPYaED
qrCP6TIb/oiQIA+B6o8FseyNORMzoxBZWN9ha87nqzuuFJ2V8+gXx7oboujQRtIx19zrYu+qrRsK
1ErKh3Dxt/1Jsrz5wKxafC9xOXV4CyPMsbyLunftcI5yeXfTHGDx5ZnjDLEW8oEnj2RkWT5KFFKy
r92CMdEv7soxKb/yuVJ/gkiEz1UaS//eevWc33EewMjI232pdxm7BBav7J4fGlgzPxTl5o+Gr/MZ
C/tAyFtVRYQm5i/rtA1H4SVn0C9+8KzwIgf7wB80fAZ24vSDNYQYtuGM5wXxAuSzdTmR9ZuJ0dtX
G+QGEIsgUNzzokGFs51ZDgl/4N+qhl+Dau7E6V6lOdTBWHtEGYtsiKPDmjPxkXrBYvJLLdjVj1GC
4WVPPUp8XscCzJ/Iusd27PORjwa4yI6fhv5CgTnvbJp51dt5tePHXNruXxj1lANWa0iUuQmZ0Daq
HNfHlAIVOlFvlX5bmPLpVYWsnR6W1ALPToIWx6lqNYpylCkW2UmChf3eRmn17KiuUveODXCySC5a
dXTmzFx8C7y/Xb3wUgVR8uMumB14CodG3ckWy9o9zKva7lbX7dUO+25FO0U1uI9V3ugdkmXy3LaL
eSuxFBsqK7F83bXMFxHEJCuQ6EqsfqHV5KW2cU0FwIauY/ZmKTvt+ZvWlbarbkHOBIu7BLR+QoWf
H1Pab0eSQDWthmnZnSQ0y/t28elpQND2PxHrI3zVJZNDVuBLZqgb+uHF4UQvtpz6o+i8FtKeULXA
L8JVEq+rGJP4EXMEJ7qObnJzH5O/sKz6nWBXT+QRzBKjhfsezrrL7LjiUDg+pqqtk0R++FV5S1C8
6cY0C7poA4CIOFbsMx+3/L6o5Z4IbrXBmfdGmocHAxYH37/zxjh6KBP6H01uaKPR7Fb4cWHjvWLx
j8dn3PmKQ7qX8RiI2OKhVMA/659jIW1/R160nARnHMIBfCu6/Ocy2on3oO6cGD9eKOd4M0xudDfP
KXyfNmtxVBDJHwxP2ijhiJgDYPjjickcVFS58t7pKficyEIZSUZgrC0y1oYdEajWDSQpH7tVHLj5
plfjes+N0u+lNDCKqiXeVX6M/T13x/FoHTaKm7oXUISoWCiTA24NeSlW5nG6sMJrTbCDUAW9jM/k
djv8BR5DQsi5875K/PD3HBV9I5gXyKk8AWwmgQYwisQA6AOCwC1keAgFhCnrtpruSxU3/l6Rg9LU
PDcDyAdvnfPryAkiO9bBwMq7mFh/bdoyyKdj0DrkgYuhV9cSnvr8TUxGBu89+avfveQHzTS9h4du
5CFICNpAWOtn7/bCUeEetzvVN+xxXXsW7Is2qzdUwwV0LWnHGSbddQxS7JWAdgQ6R7Os8ntc5tA7
pYPiwI3XCYUjMyHvDbdoxvXPSrn3q0bgoqgHTQMzIVUaJYv7tSlL9a8amrb4QIBw0xPOhqL+v/CN
V6QPF2jsniz0IaJVg6ZI2VG/Z6qxjpDXVX8WTBQo0n5nanvQGLq49SkEv0buXMd3HILtxO8a2d8h
R9lrO+b6I0GVyp8oyFAPLIdsudOTjjQ8HtSvbksew/lbz1p7+HOUviBi8iRDG3SudBcueyyeFYFR
hcPZK4aTNmW4AybUwv7AwF7gIm2F/+6MNd6vSdTqN4CC28FtLoq0+DKxtyBKrnjbxmVhoA65NdKk
RceBL8MjxPfJMf/CU4vzC0wXj+YD3Cdcoj3rWwD7LljX0yJ9OFIVi+WPoGxYq7BYLFkQyTnB4lTb
K6D9BaxXj4tqxy/fksNNYvYyVCptGf+5+YhcvJRxkR/NlNawZnn3kSD1Zqc9TyD7l43s0ymGg0Mk
laLV1R+eHU8lmCTDMMc1avhPwty7GV8G88ytvDzDYvIuxVRXT3KeFb3qbiJ/2PBTUh6Hw65aIruS
QmGyBN2GvfuG8jLhp9+Pt41IftNBM0tk7cJeOP8KuljJDZH64KGT6OWsTugzlf8h8GOSStDWNkUr
ysegBo6La1ss31BI4vuUQtlpb4mbuKQ03fW4CKaG41I7iQDS0vVyX62F+8vgp2ehKATEvhQf8HDi
RlPA4bosr/EmYZqoL1bO5toX1fSmI+zDJErSuTrCwJnLnaTMSG8gNzUvlvPyVs5Z9aARvpdN7EVy
m2AMAReBN01hGjwOmHX2Dkf9v9z+pKIc4zN9UT7MVN+MEQW3y7hEp7HsUdkJftn3zk7zcgxr4YiX
Uhdodynm1WpL8zHMAtxcIev4CIzCF/Fyyw1r0jB+hjY/W+pdw+4j4gdfgF24POFqRopLGGYJ2diM
ytw7sVBssp0iY78w1Q+/OSRQldsPK3Q4iumRSiUrxBS72sFyAHz1spI28puw4B4GAmY0jyKj3shG
2MmTQ+C5mOMKD1MpwkqGZ5wXpzwMPKC65y5VOc4zl3LXJmr6+8Xj9fdMhGny72OvEhdRC2pgI/Dp
Li1jUgd3jhfCW4qDyP8uoFREHnntpiOS4Mi6O2Sqj7KHCp908RkHbUiDAsZPCFajURAYcm9+mQav
fo9aZr4qppwMXafs7sqmtcVOhXBsVuBSwv2Ys3b5L6lb50QHjZ9t7byuL5Uj1YDYbNp/8ma73c6V
1v4TwYKArvF0dPAEVgrCk8ggO+/TxOmuFbPMPeQENIM4EKZnT4hF8hzVY7JXCQur6sAZlJFriOa6
O+qBwySGfCvY1jqx+1x59pbOXYOqw0c1L+LkEfW81Ljsd/DLqHAO08WepwSs+CHBkYhNquZax6Mb
j5QkNEt8Cto4f5IS7xFYLq95a7Fk/8RBEm19vE/XvDP67yLLwMNrO8HYSF33nhfphHxJFYFL1HLZ
ZD12JK4uMd9PGNcvLRvLLcgRQ4CzZeP8hFZDQtCb0eQuccZ+8m0VTY67yYd7Un+v1nEPyUIikhE9
cfmrXZBKe/qykTc4D2HoZGhvu+uSunBL85l8T8+Ow99HYWw/AHzXf8p1ph6rcRE4+l5IHGZwcjfx
rTEDJWaOX3PEiWvXduU7ZH4MxHz4UM4kN8QUJi4lHLCY1FthHETQbg4D8ooSK+Mtf4FxYBjUuUGN
7p973PL4ZJWu/sBGIC6RiYVlaOCq24NyRR2DVtf9Z2PdPtt8tf9lkxLvTuxQjw2rsaEGC6GCmwU1
MGDt0QTzXrp4bN7nXES8nNit3LBo00KbCqEgAj28FM91rqZzygYwPMBJt86uIpFx5MWapTzhi/GR
VzEd8DaNKbWqam/dlJ1XHNVI+cuh6Av3KqeS94PDHATSkSvKAbEYN/+xIoY4GhO8wAhhbjuwbDAn
a2NWie4EPYK8ZXXmxhzwjQX9WeP2FJsqXhN/T7kuPkO8BrwK4ZsRlUmroQ13BtJGhi4TFD+uC/gc
y726C/ABMEeLGG+v9lP8cHoId23dE47jYgB/nCYxoe4IUOqFfioFzgbYUUPgllANgxtaGjKRR1Lq
QFpk2TYiYns5L/n0So95RoqN0m3gUdnAaJ6slLy6Iyn3cHRH/xEMg/WPnq5NdrYe4Qw4WmH21rGN
Bo3j6T67Z9ZI76eMUAs4UoYIHvfW3YiOerQnJGOrH+Er4ryCiGei66IV+l5DwUxwaVHVuXZBL2Lh
ctJ+3Ythavs7u651jh/Haci20UtHSTta17pNw4Ak9dADviVPhbNwh3cY+jjIDBySsZv6zb/eRs1D
yOvrOyhM9LI4YjoJZ+a5VGYYmT3XB6YvbYtMLzD2PxRt1VMzNczR4yC95peVRTnvu6mfX9knquwl
JstCc3fd0PrzlVoPxL1yoxjtIfR6NhvDSGR9Euwd/kV5WotvwVHj31ytxFJ1sagv1fr5NsVAEhFJ
11Qdi2oMnoNGaslvPS/2jTk5uL2x2NhUuzQ0Vp0qDljdezglrf5TTVFKL4+ac+INhobVS2Q1oXOE
Id68Cr3PYpStInGoorQBF6Lq6F83y/iXTDMAGijdvPZxW3BdoLKa6Y1lIHfmfiAF8SCdyUsesRxi
RNzU7opovOaR/AijSjwvjle2p4lCnnMgGgwQ/tq+inzCWOWKmPiimaFH9XHSUY+X6/VSdDL67noA
VD8NSYz/qFhPQsTMsNE/s6zj7iHBZxGcYRnKBmdZxFnAEAZly9HgMe++Odb16x8iVG25I5bs/+09
X9ZP6kb5oNtzDPBD0qXcHDVuISLiEQfKTQCZ/1Lw5L2X82pCOCDK/z35U3gK4gCTieqaaB8kIVe5
Gbtm6yo1ezg3Ar0HMMABrF1iQjNAMOy5wBW1fPajCPsveBt+wZyzptO38ft55q2chx94DWbzwpXi
6V9ABHvYEUs8DNF2YQtIgLstn3hGAIDRc4b1w7Cy70Od7o2K47ueOXwAgOYBxCLuNopTXS51ds4K
P/2HpV01O57U/hOD63iJW6tue+94+K/s6+6zKxZCF0Wa9icSHsOLARRw7CLd/Z6APj30+CbMa+Sm
Oe4Vx4/vw8Ff+g0/hYvYjB8SWBVTT/Efu3j6xw9jgVGFIG0QNfwxNHntUUdlArYVyx/fWlDL+U9i
8wBocYtNkCKwArz2F09u/krLwJSw+0kEnbycnFYmJ/+iBaIK5ifrorrMrpe7Owlv+lcJ46Nk+VaA
riBsQgUfH6P3xbCnILFkVV/AEiNSzBW9OGO2UyCF50OR4lP5JMRQYAJ0JjE9u7Xm6t/4JGu660gI
sNs1ZoVJI4fMHONCTSzMWjxDO+KHeQ6tyxDEEhTleU8ynyoG8oGNYKslxwbaoSKHjK3REnCr6fz2
DFa+kXhfu+XP0DCOX4ssYgE8acrCF3IQ1GGgtaf7FOkOj5rro6EG4EwX4BMJ4DRT2eyZczpOKKNL
1DCzLM9JADx73pJrck8sUFFQGqIAv9tIp/Y1b0QN9xVfxzGghQh3dMaDB5Jb4u5mmi36U8ZLF+My
V3Q9fDe0uN8XRFEaRMM2l3+nvqhdXqhJybENUynXzA0K2SfPhLDa6r3OoTjuNVNacVh9KsEqHz7x
IU26tdg3mvpJEBRlUv+4hPe8jyC0HhYGAaHwfSS3UH5EeBCQRfHMJtkFZqX/iuhXsG3J4TeWrqIR
j46kai9Egi7hdVl7pHOOzg7O9PVVzQsR6xyn63PtGWW2anbkE9vvJN+XHgzbn8HPRi4QSKJ0+DHa
kDeBuMihd/LPCYONv0N2wrEXLTpzdpR7EFPAbUTwUuaUHpHyPDYVDQBMlY79H0dnttwqkkXRLyIC
EkjgVUKzbNmWr6cXwvatyzwkQzJ8fS/6taO6SpYg8wx7r31chG8Yr1UPxvvgD0mcrjt7K74utgFi
zy4nR126kfn+Q8/Tow551wXUgQ7j2TCO0/7K87u8AdrqCu6gBjGy6lGc1NK0WIlYqfpJpnbIN8qu
shwbR5LxWviOrQ+mC7xqNw8WURbUB5grbDp1yEXVfCIoN5vglIliFyD8ZniGqeNE9jfEdM8f2KWU
AgvlpiCmaNfadXxlKZLdS7dBEZLZTrkGoDoJHU6dfLPNin+geppQSEaNNBsNJ78tLJItqkgbyJTh
xmWJhm1xi+4rb2apj9lEt58T2ODsPHA7+5idBR5YMhAo+Fzwfm8r5iyjduZt3rXUOsHGttmF8kzV
ot0hC9Uhni8oZPgs4C4xYFqX8RAjgXzV1bKxtPSrG4N4DP5pUTGO9lF+oQtyzZQpisCdVTErcDF+
wtYk221ReBw6zUQlkrPZ7RbB3JLnqp2tKPSzZfQ/Gw4ksK0Ns4w7REEjfSEXx4zvLBKpCAILPPuR
qmNO/iycg/FOxAnGKJqmU8k+EfpMpA9uUrNLz535jBQf8BuU0eOM57fZKCdjqVFY2sM4s77Jpgmt
/sBlmLrEWaI/UAzeW5gsCEem8cfnO5yvDGEXkG0WoZ80D+xF2bL2PA33hcc2P/XoEXDB9bhl0ctK
/49fpOM3fBSbzBoMFZgZKj5GzFDnXEnPu2ZMaP7RWUaoFNuuYB/fV/ZbFonIPjLdzq4JrTL9aW63
8RPiFLFmsY0sp+MxfmBexL4si1nsuvjANoyvHQZ82nGe+8oAFelaRMH0DnPxHSeW+4Fixnipc4Ey
1OkcSLtgRx6mAfJJAs6VHfnY1N81iK5LV7XdnrYLt5JjluKo0Te8JglofFL3+iAEHUG0oZJO6mzR
uBQ3ojzFggcb//A2t0ZW/+y+7B1b3rne8Qfq+0xz+4oQXpoHieWRr2nMG8biRN4cItfLz52rSHGt
m8i7Sd2T5sXliwYReYHo35KgrH+JZB7R9mJxR55nyuiSejM4FdYP4o/NIr06TeUytivFp0uPEA+i
h7jj8sMNt87PNkQIV976tnXWR+1BNvymCnWCW49ktL1P8ZB7Fx9e5fLqB23afbYgQ/dVEwClDaw6
d0g0pa66LUx8SSdr5w8h8Hauy69/MA4RJpkKMG0lkVhFQ9t8OeVMndFUA1maaZPlVyjJcni2J5uJ
SU1xA/LKNdFUmm57xFgbi1PbUmoMvsveXNX8g5vCmNsvQomnD8PAeA7SSuFG6vUBqIgreRpUddKG
qBjnuXxEtnCzrx49X6O3IWwne7B8KDQvkDBEhBJMiiN3xlLGCF7RsOwYOMhPE6TFM37NHNhJHTBK
WjpBv4jEOiypF+DmGOlwAFdAXw/uOf8vCYyJlbLO48exr0riSzMfkd0k5exBuhm6g2MNhd7rAiTw
dkCUb2+pd8tPJQWM1abGMT4Wrk+cG5PmGzeEdy/oXhGe2Amej8rPfwDUqgeA3lOHe7uzn6AYZ2GZ
ck7vqCSWu+MFeUh+qlEdbNz8u8qJMJVG1pzjMYHEwsFkHkyK7T/JiF19E0vtfPYz/m8aYX6mib4+
tAz6PXpHI30zSSa442xonnDDfKNJHX+g2SfHCdoMw/u8OBdIZY42MEFG8E6TMTwe3ZPneYB+0tXC
vPHN3my38NbHi9Wlgb3rjdxj1EMc4rPj+PK7UxzWKH+S9liUlQf8YhDvgmECQ6JBCY6HPpJHKVwW
286K8UGmwKdkVJz8W1Inf8WlOv+AmTSgW7iRzY4P84owkVOjmUyD2zSa1b3jY3/Crm2fqFApxRxw
QbjSzPS50KP7nWWiwSDg6eAhMLWcL7GdSO+A0RbbymRM8jCm9H4olOBkebhyHh2rovmiUtg5CVr6
ranA78JcRTmq5+VBILmn0oT4zCodiZkOkpK1lRkvoWPaWoZoitL3OlHJW0HXzyHfBY9JU3T3pknB
ZlHP5O+D13+kZCHzdeUIGrrOrh6sKHI+a0AufxJ7wgHp9Vl6lBM7/cWZ/zaJPx6yeHGfiffJ8qPP
i7ezufX6TesK76aqFtmNxHR3HUwa8d3YywHnllSnWdl8q17Tf1B/zLsWZ8xe1HEw/bhtacq9AXNl
X8MMIIdXpaxHkX2jkjUQyXX8WgSZBDo6GlMViNDozbsfOOOjuTZZ6EZ4fpMRDCUC4+AiyoyIRyYJ
Gy6pInTYerHbIMHk3DV2emJKv5udfNyXiUedhcW8zVj1Nf5ZazWANHGe9ZQAgHPm+mwMafw2a3nH
amXsBXy+BxPV87GqLP/Jw0x+WIp61ieLqKOQs6ihX0AqXYWWbYtzyu8DwYjtgbVx7NFhEzNYlBlO
Ub3NHMNncHf8tmyayCOt29R/r9ljLkcHmcazw2V1zJLIfEf+QHQFomeWqh7YD9kuQx6OtuM7dI/9
N9LM7jXIaqRAhczeEWKKU+XCIC4GoW1U+KAhkXgnv2yKkl1a9e0mBZO5kR2fq5pgWWWDhW6apiqs
bRsKVu6NEgDvyDhYuGZ+w9gwhDrxg5eEZRMtvU5jZGGGZGOfOQXhaQX0LgQVpXlEkzX+1VMzfduZ
VVLO9l/oDaedIIMMrWoZBW9kM6NWi43nZf1LEUHWM1EYvCMrAQbbRelJFgsguAH10sEShoy9Ux9z
Ina24OrEBTkFjajvTcO688zMTTHV6dnDaMNHXaDllikyDlNQ6oA93XaaibYDmHpjkaDxxIIKWDRz
n2yiYGpFbnMcxi2JCF1zAn3QkfMy9N1TEC9Hvutg16gFOaBnsP7DUvstkAaEraWN85SOZyzVTCsb
2Wf/fCvpNkYvuPw6vtUFunJ+X+bA98NBjuSeQDzosDKpLe1nwYUGkOsjpt9dC7ahbdeVEOUhKqkn
cjT8T6NzH8iB1hdwAbE4B7HFoUp0evBoDsj4e6hPW9zxEExR1TxQLBUP7rSazyVSi5+osfi+XeK4
moA4uD1JIa0FfYMn2rCM/zIFHkykM6BFfAZ75i6alSNSsELZXrUFIMpF7HvlPa+9HM5lXoiTz7T5
0/dUfZm8AQs65fAPlXv1W5b1rVgdlry6kcf/mbCjjWkZ1tfYFLe6U/GHD8d807MRvUW+LPeQ0a1k
M8ZgXbeZG2gTg03NpZ46P5VhFc9cWNPZpdJqNiNYns3Qku1zVDb1M8UtJDnbAxdC7M56hRbcWG92
bALQZZbLNxj0R6YUJgNIPuaimF0osozPKHtQWycZ7gVEISpMCo/pAbXthpI+eFdTjJVgqL0jMiAA
HFmBxTYr1GtXdDSbBAJ1iI/cFZm6jOmuli4Z2vD31jei1MVfllNBtXPm2HpUeokFhgZmRn3cQ5tX
NmyuMa1+IK70NvGR2Sp4VX3yJ4+I9SXHJXtxWJuHRTf5kMep/yfioMfG29kdecVhUQ4JLWvcsJ6F
2bBhw9+ulUXyO0Wiv9PrfzaRHR26DOwxjnoqBFakRBCU6otF/JhS+DXqorvMJ1iVLTZsAAZ0XzOU
nWQr3abSF7Oj5VdD+5fpcBR2vj0Cs5qG5iWVpg91KkhX4XmJAsjLVrQoeeCkri7i1bVHQnbctim+
VGYlhwX1/TZrHQbbsM3qwwzJ7CludfNCl8JZInWj/5LooTfNsCAl0FXJqKVx3WTLueARtwPgZ9ct
Mun3q1xhS1c5brUBLKieVRQapYG+Y4qxIoqc3gcta8U2Q5pnETHbbTFrhYiJu12tU4WhocSqama6
3cppIBEiq33V79KloZStUVeRyNWEA8BKjpP5Ddgc+kd7NPptNwZYW8d3cmZd9vgrqAO1E+yb+EOP
+Eqh6AWYfFEqJ9Ok4ZmzZ5ccZ3gqLONVzKxtbFvnV9OzxQczmuRTe2ZzCvpA6oNV5AcIkav8KOf3
wR4ukqeoYhi29wT8xVbh3NmSNoY0JmrJ4RkxYGepOoF1M8gNnnyC7XvGg4725L3AlX33bDcJA/xv
5HIFMNC8TrwXqjM/DHBtxqFIzexn0A6SG26t8jd3u/EhRY0VAHcnpmsrmPevfnGKfRI4Sk6OIX2s
ellcnNFvt0r7jPrhPmDoAL4T9ZJ2ucYulKKNd1YdO6TSdGiOaeZjFEhZdZVe7KD0m/6LJ4RRuCXP
mYmxvKY6RlGVfTB44T82BM9lz+Y0yMszJoFg0/hj955Bo8ejMs2M1pc87v7ofH6No7VGyHjTDiNa
boTAjhvOMIV2sveLE8az+EmxcvjMIntN3Sg9xtrrrkFMCccnHidKLqDrB5YMTDV8syRfx2weWx/y
Z0b29usIn2Kb59putwgTrFWnmLyuWr83LA9zeY4YelBNxUlNIBCI1+sCRn1HEEpHnnsSaJZZccUB
F6QowVzPnundhGHvmn6afmuVsbsc+Ct+3THlyUrLaGs0FqB/C6/OV6Pz8VIynbEPlEA+eG424XjR
eMAR3KalwUQXXQlc7l/oE9M78xPz4BeBqwi66uznwa/b5JRbrLP33eI4GHkwwumNhU3rn7AcrqIJ
MWk4JGb/l8fXqg4lG/s/IkvH6svUurot7dI8eTAfnkZkJ/R2KrBw9vtjvmL6QdicULM5pEoFJrDe
DBbnGHbQ2LHySNHK8oXG0WmZdjTc4IhcM3H07Gql6EXleNHTOAVfA32eh1Cqw72Basm4L8hu57/E
0iZPi+dBmmXahExkWBLAhgRwV5d09rl5+QGzrHz2xkED4Via/JwKL4GZV6c/s0gsblW01e4eII1b
POEBEONuBCf2ThodtZbGALdPZFUd6Q7RSGdD5d2sEfSe3zsZjW2x+Pckzl2Achqx391k9JtybMCz
oZoYbKKqkT1Uu6i3jOCKAkbIbU+E9y7NXHM3Kvpu9ILwC/OUyL89jWvCqA6JjB00UDZdSYSaw3WI
Cr8OrktSVeah15PzH3vT+pzbfUoHSLCHhYJajFfewhV5TAjBHmpJ95si17wxxSHLpwwcB71wZKPN
hOjAAtLHWKRD3WomQCasAsY62Py3g8NQfe/63vKJ5sbVG89Z5B/dFXMVxmYl1W3sMY8SUteixl3z
yl1wgW6bZisZTtDpJSFWV0Va4YwH9cEGjFe9ssgyZtQ5q/v3y6SJrT8SB3UBEoOGZQq+Cvp+/nGy
0KPMnYySkosEp24rOqZSCiVv3M0negU+Juao7A7NhHnUll2HxadjH4rLK3FyCUcK1OoWv08VPdtx
nsRZiLgqmRSlLQPo9MjRYMQWE1I7tl8CNBVYhtFHJn/gKGbRW1QOOvgcMcn3Zz0i58e/UhsaobaG
RleP3EbkFIoD6oB+PCa8q1nJjifRBnCOOjLTBxFFtgmcGq4TNDefDIj8lMepN5FotSxmT8aSaqeS
yKw+LSjh+J8yVOfSws5OuRFH2MBoQ3T6j22kKf8bCzgoI6CFNHMa9ByFHNVLUkQqQl9Bf5y74PBg
v7R7RstgwLl4lhdkIcHqXyEJ8yXITKM7qgh0ECEqXCcbmjALy11jBmEpFalIMTqHDUZZ5mLJFDNA
RiTdfebxtO6lCqEf6HAjkOqQL6jAcJg4m751VX4cynHp9zpwyk/CNMzyZOQkFVj4gYZQZGaeHemm
yU6UhEZnj3DuMu8wK8/2TxOctQhJZ0XNCVBGnLU90KNA6WHx5NK93kHzQH7cGE7T95eyj5jgoM2v
Kxhbfjq94GtCOVxpSQstuNmHx7yfPPdYtlUw7n0jXRQGu1p/CjHA591QME3Ole5lPHa4I5HjF63X
3tuV1lFba1QjmleLxnlVAhO8GKWY5FE1dFt8HnG/t2B5fdXpgDjEAW/NXVO64slL3HllZvXImzpJ
csoJcZg/n9rGlsneEmNRXvlPSkWkqEKQy3EgiTQ1+rfWmL1nBFB6fCWjqLtJTzv8UcTQACqxbXWo
utIGahcwkbGEouF3kZdR0BbmyNme1H8oFqrhd4D580tAHW4owXLcx06Ggf8BiUL73hRJA9qWYftz
ZQz9v8DBH3LE84qktUBS+sgc0c5ujhIUPvYaPK3T5Bt3hdedDKarG9nE2S3jOCgOeiySfF8Rffcj
JTk5YYoHkZgLRpfxMYfrlmADTfmc8IfLC8AwSVSVIVInXPJGzP+Yxw8vbazq4RDMrf8DMc7EU02C
ImNGu6eGlsA1TDKpZX2qnaz+2wEXYa5kGmTTdctoXky2bF/4SaeXeWqMN15b0p9QC5Fw5g/Z4J06
N7IeR7oWZ19ZOr8kPexfqrOGo55fPnP2jsrZELcMDLBsYPtngaGy4KGAxGaEMbYMWkVOIOsyFkv9
hkNHMvSnUUJVbYkUR8vkWfRtQto0SSS0tY8kIWQeEU4NwpFCCvUdEcJxdV0ZnQcXKzkX9pjDvbFq
7ISyY28ZepUhX5cYWwf/DlwgRIXGNXilwfKu5CnglZIG5MDVoZNoRniFLEPUbW7+VsJFH4/lMJQ/
RjEhThuYzfLMppOFfQhA0Y+T4VHFR29F3isM8/zOL1qxE2iL7kzsh/dhufRwR4aAAg1SpxEfp5U/
7NuqcYk7pweuD4vNkD3EmUL3aZuOM+1bJHAan6uJwa/D8/2ZLmPUXAoXOvAZEWwS/23bpMx2Rj/2
8c4YlSpOEXDGFFIsIWxYLSbrDugc9rZk17fmeVKoDZgAn712UAxErMjKt0VBSbgZ+TJBhTZgxrnl
xv45Q791MSFupgeLW/GbCEV6Zva38oWqBKCpLtZP3A8m84rKqIjDcbMCV/w4BGwvfJPKwS6yCW1x
aXFu66UR3gGfC+RmTkrcxR0n7zNOgvLDql0yb3l6MRTEGkZSSFIYJDauROIhFAfRScdpGr+2M6Pn
3QA+a9gyPrCfUsBhdaj4G15jDZ0rnGwn3oKOtR6MPjXxpsRLfq37itKrY+hafrau0bZ/GKdWV6Nf
xhj/1tikZ9o+Z6dwavQHJms8e6zDqgkEKJxIBzn+lYmcebZiTg0rifS3VfoFRppiYfZp4aFjGzTD
v1yfubg6KfaFqGeIN7OQUOLuzcJqFO0fgGFy/iuikkCQTWkxwvvObI1MgdLTlkcKQi03XWtaaKZh
MScvfV7xbeSzNZJ+5MgpgMYTMEmapjrodvOIo39jQT0dt4VR6vlgjkaUHXTq+/ahNxiHCcWzs2lG
1f/4FvvtvSya8Wohymm+G+bJOYKGuO1PTMeN+NoQKCoPts6kpIIqgMiMDBdeisn2UTe1lNxYSzOo
fBLXEMEmbN1gnTCTtfiqpY5H88haoE+/2PAO6sGR+M2PQji1+5IxbDY3Zjs0y7GoOzLG7Hqs3ONs
tpl/4rYYGYinK9S0j+mHYdEI9qW2CVJ9azaN91phiyRvCihU/N3roWrOMbf/P4Ja2NPwY7d3o0W9
GXZQQpZHJ67MfyiTp9sQj0ClmxSyC8YHy3yaFTSDcBqhxpzbWnj/0DGwpZOOmXpbD9mjfyZtZPG+
FPTQcPCRQPVQDKkeyiJ99FpHmzvNTWzQF2GGs5D1buci8c6LH5CFTGnFvCFrE6B+MN/DknhJDgMi
kq19ZrLvvNsA104FSBzKh7H6nTxE0Rvd9mhItAvPeWfFFaOB3hkAJFaF6m8t3BAqylJTEqcqdV/5
m6L75Jpg4bizAxPMXESYU+b79fCcIhU8ZQtb/hWiZj5if0+utbI+TMWqN+zhN96WcYK7Qhae2rhA
XHaqNhfs+IZ99oEMxhzUEqV75UfWO37UPnueB9MFUMUcfCs4d1mDGOLmQRcycT6XkkFYbTxZaNCv
GfPUfFsy6Ns3RkYg4Zr70FaItnYFY/ITcokE0shUBgdkY+z17SArP5ZS428tbSKjDqOejPzazjZC
JW1BDOtVwHeho2ixdtDSVMOeK1qKHGXsgh2pzsR/ucITlZQTN1JdV2s15X+urJhHPoN6BNHGLtVm
09ogdSpysUnHGpZZVc5f0i5bwLsLThUTc8rZEfZrzKh7F5X+Sq3S1hnlFNSGugw+4Mf8hXXkgGHV
4xN6Q97/bFh4CZjbureJJuoFbPDEgcdEdY/oMX7rjd455D6PYT7OCTkXZWrB0E9oA9zGLh6gGKB1
moP+v8bt83PVmJK1a45UcxekeXkNRJQfuyKTb7VfcAeyyMZ31EIK3owKxzhqQT/JNtwJ3i51kSUD
HoqCjeoDATQNA9EhGUikRgmOb65fWmLA87H2HlILjzNIDcRrGrMMmxQoJbaz7NzI4SYFZvCY5om8
JQjfrr5F1BDTaehFHiNTtJaN+hmoNoaQum1+1YsNBolKPHC+a8arNiUvf9h2sgWjqZrLgkFZcyh4
BMw9yvWo5ttT3B1zpyDwVE0+tbteDOl0Yp1rRqEuyh7wLJUFPhjejTuvNXGLjJbzZq+9ZDBDz1FN
/p3Pmj2Ca0wcuRngLYACJRGFrynKKPQ2jYZNhjZaJsA7CHwDQYB67ASk12VIPZm1o/aWxesX0nyU
80dnNkm1tZbOb2+TEffjlVkLxg6JY8/h2Q9QNmziCEvqITZWziUnAdSqhkGKvS3EiCKAoU+AjNJ0
goPT6GJl2JLyw/USu4/QKdY1Wp/8F8Q4ymAHNPMaAMQJQgoionmwHyIijWTP+pygW/QSJaCygBw0
eu6BI9muTE1aHkMz0uy6Eo2MnqXHH2/Rfa5zZORK2zQp1cxtVFoD4yuIZyjMEUyHlYi9OzQtNmn8
57N3VdUcZ7MfNF92xJpvC/co4AbBw9u8dPhs+Xknojl3E9pd/F7YkbGl4pcFHeJ73bBHbuncoZEF
rOZQbsTo/LImPSQ5Jc+OM5sVZdYngQ8xN0JZ73Ef8ZqTxwzVM9EjLMYEdFDoVMKZj3iDRr1tq6m3
D3hURXCwQRyd6gDAC8KORGtGJ0plV9wRSh36nB3Lzuoa0igC2TVgUnyjuznDmo/hkz7/VhoNSr4e
28iLcnLYsiAFkQVn2k9nTpLGNA/EyDBJ5EkiczYlkdi+tGQrCqxcVZv8guoAw1z5c/RlgjFDbtKr
VIVZUBRsn+yofTUJJfxd5g6ANrlO3PcIdmsafM+x1s+mfe9tiXu8P1SdBY66FgruWc1dSoogAXz2
vp4X8oJoRRw6JkHlxutKHt0e0GS/hChiaRGRJ1MGku6rlxBut4DPZ2fjdGwAW/wT/LBfFWNf/6Ga
M2O6cGhijyYVzsFwR4P1zOuNn9WbWp+dVUDcCxVBkBoE1ciVD4By4TlA6wx9LmKvw/Nk5qdRgcPa
6m4OPo1IGGLrZatnCCVr5cI2nVvBqqFrPpGXAmqjQjD3Ay0FQTgCNQLR1m3Q7x00Tgg+bX+uUWAM
nc+8iX5m19cOvCZRgIraDH4BQ0MrkeSXjuGIy+C7dtMjGzfDPLlCouDTUVMCNdTa93dT0/MIwSOR
w5YVV22ztym7FzdDIr+6R0cTWB6HH2eKjai4yiraW4sa3w9ZZ3HiFJZFiE6Mz1HCnyYPd8f3UOeQ
aaLGOSFeseO74yOtu7Fq7wjYcGt3+nQtu1Z7YJ9iOOSFL4It4hHpspdFjkX4lt99J1wkXQgqwFtH
rgTtbRN0x/cpLQiGxMPXu4dYGqO7owhv7T8peH7z1aLlMiBEe2mAeYHnM0SIUuTXARkgOCQK4XMu
jfZ3svsVZV5O1YFCML4PHoaRXVNb+Moh00z+1ZRW6pcwqXUBp8HV1byTUw1v1kMPyHK+X1WqVKTy
H8xhlnlUDq5/nksR/ZvcISOTqrDT3zmxmmtJeDWjFCgv/O6LU0TkhyKnRBIUoAVq2aqyZIEz9okM
r+4Y4wqYR1hdkaslsWFAyvDSb2YGWjOpbdApRUqeyxhpFoaKZr7zv3nPAcLbZrfYKOn2CYNoscVU
3/2wiJ2MkFJFueFgJN1wY2ybJ2zS+woIqzW6dJMdqqQHEful+2FEmHhOc54x4HFaTcA7NMgh305R
Nlz1iMM/nJGdVDtGTI3axjj9XtBE0P1mLYQ+I3Gdt2J250uLRr8DI9t4T5CaiaYhe0P1p5nalIO2
ZdkCSgtZIdTJITmSVtD9M4c6+zG6lFp47JBRngQGY+voclu/zqAr/4EpitRTJTDKbhpRLo8DRcyt
7TL3sYob1hERhykwm7E2nuO5qY1r2aniOyEZ/j+njwkAUw3iWAYDDbEM5H86Ifx+iSRPdwRKBq0B
VU2b9s8qHuR1NdLsUbJQ/AvXyPpFo149+fGMOC3D7HcQ3kqtNWObBDEWVpDgWrJG8P6lK1gr8OTA
Gs3Oqdccy6KYxQVqvxPc0mdbSmfnuVAAznd5JVGsNYbDarNtQHzdYWeKJmwRG/40Jn05QRRm82YR
OuZtCcdIu33rdyxzspYp0Ko5C17wYZPW5VpZjFUcvyoUkhRtHWZhbXqhNycJa1XcCH1TBt+RSltm
KHCVFnumpFN8QsWqZp82Uj5Ko3P+wMh8yev5FRDjU5Fm05MxzYQ3tJN1RVsG66dN4ht+2fmx5ZFK
QVtP+alAiHuSQiO5QK2cnDrdyT23TH5EjK3uJPzML2zzlx0dHjGVk2d8IWA0L4T0cj6LQe6ajsyu
DPDU3vK7+T2W/etYOSO6hSzb2ontXSasQw+y6tA9575xrvzJDM3O/Vx4UHaR298VwJqwAryHNoFk
O5Q8FctZJo/sYxUmmsBL9AdGhXcW9v5vgdXp2eghFVDfp8cEJSW5z0Xw1UhQSbGlWZw1DG83UV0U
nKpDt58DR365QJXejaRa6VWDKJ8qyzMf7DGJtsi5viKfcBpwkV6DZLWBAMEoRF2xO70u3PibHncA
dC2jDTFrZKQaTulvbUKXm+fBOOfEpTyXGYQGs2jnJ8SDpGO0BolCvt9e0GGXlzwfsp+miYF/ZGV2
bMkEvBl6WN4lL2VIG+vhEHKXL1r2+cT9ibUhATv6PqU4F5nru/95jdlfYCqtsMs2+s2o5MPYX9pL
oHx1FbiRMMx31RER1/A2IBFjsdupW6A8uusWWqRhev1rS1QcGA0cJ6B1Zv6u6idLvGDbt6X4YyKa
3PquFCcY3PbR0b39FmWx/G/A43ZoBelASBCsJ2F1+R/XzdSH7fr096LGfSxYYjetUdzJCVOHRZkY
GnBJ7wyQKLJR2cEqm/8IX6l2YCQY4hWMJC5awwWPapTRrrYdpr1IuA4R3ATsL05HPA/xRoe5QBxL
qYI2zEaGFuo8tx4KpdM3mEAFYmkKRzQlw36wZH90ZTU+gHSF6TtIBgBkETFIDJgu4u5jd8HY5AT9
YEb4ko0+K57J31AuB0/cLLKEaz17j6Pj3wecJQ95sijJqdyNJ2EaxTd63Bf8I82nPeDDCZIBmWw9
nchnit7qPNgbDNE+Xdqhy9yV4lAjiMBgyrQW/1x35AF6wi38kXZczlZhDP+wAeJZpWcsnKl74oz7
9Kolfc9dZwyB0zKKEjCgKiIWoTR3TNeZcb1NKeT6pML9Q/XvHoSjOBcgDOJWtTvP3kakJ70UYKQ0
II1yZ9VBcQQdrJ7IHsMJWo7eacEbtC+s/oTZzkQ10gRZSOo3TVvfuX9mNCGf/BQjiQvGvcGa92nk
tAyIJ6orwXCk1DhoaoD4DZiJKqKej41InKMLio14b0iFLJkrxjbxuPyWVjIj/e/1frEUNqpxeLcM
E9U4abKSbWwMGSEaB+aUNAJcb2M63yXR4ETgGvG7bFW0nYnse811QiDo4irvBwrKeMtttpCbql2w
KOCJYyKPTlT8xF3nhhKek7Vxmz6D9h/bzdfSlM9J44IV6ORVARtFalOSkMG/I8czpswtAa39e5ZU
+s5vIjfc197BwvXOgNnVf03HDD68ESFkMkG7V8otnd0SI+aPoYjB/UU0E1ZLbL3as8LE4QpMnqIi
9pQg7Bcrq1FhZzDkFoScXvaHHqQ5+KKcwmIpYOMhNG9OMgZYXjSoFZyaCaxExaCAY94K12Qd2tXL
pzmRAzJFCPJZFooL69l+54ykEloCwYUHbf2kouBjdIH693RPL2nsp/8YeqKfaFL6fzOvs72XSi/E
YYDXg5owYuba9D/CY2hNxUu+DZN5EnyUB+qvtpEadRSqmAMsjKLkCyGCaBb4vUqd/QTdTS4Dej8m
39s2CtQxHsv/N6R4MuiJ3tPB1B/Y/KjdWVjVZ07j5KuIpbi0rf7P1KgT4KN9pY5lX5QgGnskGGAf
AZ3bWr3QED6q+JEVFlZQm515iFoLX39hznuz76tHvCrgJ/KWRUqX4BetM1kprNKs5sDrqe8+y5yH
zNfRzXKnDImgkWzNwX0DBRu/MYBhBY3i7WYYRfo5Mlp4nqwWJ2EJI17BonwgduBGaoH9VGjPOrTz
lD7ZhqXfRYEYt8+tfsWSrqhXo/Evys/aQxAA7aUQtPF7gZR4xFiC81cOesuMp36tHRM1bD6qXR1E
YgvXSe+Zt8mnlHeCajkhBhHJNu65xev+5REQMGQ+o/3CdibCSK6to2IwGIqij16WwgfVEJOOh04x
etAe8cK006QjIfSyv/GAYauZpo4y0Rk4rXBnXqCsQL1BpTG9gVKr41AGdJwb12TV1se2c53ntHnA
vcgu34pFuDB0fzTixrpCmewu0+SrM14K9e61NJDS8tSOSfD81cbJM5BIlLSx/wQe98t03AYdKsO6
TSmw6MikEi8R2It9787dxRYNtw/X4F7KwT5Zc/GymoN3BFlBqM+Fwe6kHw9zwBcyesWgts0Y05n5
bhdsNAqwW4qd8qz/x9GZLcdqbEH0i4hgqgJee6Anja1ZL4SkIzHPUBR8vRd+8XXEDR/LrabYlTtz
Jf6GJ08M1sswdBJqvAnicB+R9hw2leQCfJGZkEe/r8wTo7t11HPX0pPB9f7Enclk7KjtD7k40Skn
6X9uF64+AWuGXRdJtR8xdFjYlLvuca7L4VilWr+R2K+O/lABdeOD9SAMshB90m2z3AYdK3VTG8ml
C2rnObN9flq/zwJkJX7BK1BjvDe63NjmRvKsU1iH1AYABpXwktztZFIQoRSMWU1gC9urH7PUd5Ei
QbO6yVfbR/XOmqLoXZnDHfgw8WinK8es9KLo4vQyuS/qsXwhtYYNtgBmGoz0z7KyHevPKkOkYdto
/uQ25SrVUI+7zmsLiNA1PRfGGF2p9GCjCPX4m9pt9wuiy2Hi4kqKB97GjWWV86GCU8JFEYt0hfY4
Ort+psbtnPXsqVbk/i6NUifZsT+iuhGrJgZGo56xYUe2m7KFLpe9WQzxIdIIoXxzsm2VWc6M75K3
StQyFziLrH+SRA0HoQfvddAq/cEejL8CpNdOECT/mysLGwBnRrcZqAs+pJ7zNkyEWzfBLKZpR9q8
uCKT5PDChWk82SRRPsZKKRwSwohCWYvoLp1kgs+ba8KecuPXZGgHKjOk+4C/CfIYJ3jOxKcrWgJc
shgZFRvEctjQvEcUKTxzJcUL5wzxDneiH3alMA5xaVl/QTaB+ViB6zQBJMzmkXh2qXcnBGS3T9iX
O+iC0QzQgkbutNQDbcB09LA2LEYm16m7EpZZHoGpGdzuZw9lryjUKYU8xEQ3e3Q5NP6OZsEIB2c8
fgmnNMPaaaprncog5Q1iJrvYslj8xj51B3VUMx50aQKVOZAnaq6DuzYbuq+BV9HNVHjeCxGscTfH
A0sBLt6ChieHL0LbLXmwQUyutxHq9Vfe0B7PKkrfWIjJx5R8yTVL6EjcOY5ZfWSsVX9IVSYhBZis
2XJzeOgbMAx2nqQ/je3ggjLGtTwrci/Y9bK7JdCUVs6G+1rhfd3VQzmGcWB5q/2v8d8wdHQvrCaj
k+OU0evcjnd1vQznIQPiX1F68x1zcd6T9ODYmHt7kwDNWEEpFqgdnxZoKzeGM9bI/tfr1Rjyz0XP
hm9yHW4FtXMjbP0zjGUR2tz1SXd5842MLH2qYt7bU8naBgnSHu5S5qKG8tiVxqXKf9NcjXcVBL9b
IUiPYfaEqm5qIoZFmf2w8ed0TxNj5eiq9mvUlMgi6J01sKwNyOf4FyUrv+ca0HzMWtFM0yqrelmU
/UqYDvWip3tw2wwM20HjjfcBtON8TYZXiEOueFMGPjtC+d5E1YKQ525B21QR79lqLOOr3aj2LmsH
BaBet+WG/rXpEYSiCnlETYoXDP+Msh4MBw+lCTPD/3m21l76q/ZjdR5AjvRnWhLHI/0y5W0HB3Qj
J65ZG8C4AxSyojI4d9P4IxcjhcgE0eSmiHURplPMDRNJ+FX0XUWANmNPC6X1moPuPFA55kOGMukf
JRSiMZ/CPVLELciMbGzQc/93T5DkcBQ9uFhbyZMxOXApxz9UJlF0xGUY6Ct9J6O8wUKU72iViJ6g
bFhM+hCTajD8ay9Zty2ASoeddDpqIfy1kMXP6IO27P4fEM70np4skX6q2efrprkn8Py/9HbKj9Q5
wzvrkHxX8GEVW3fx5T4TvBZjZOY3H7ApBaE6rjeTIRl1B2zdyEqT26ApWM5Ry6o56MDqvxNe6v/v
TvxPPIIuBerAIzlCxv1CyKU8LUbbpai1AUsr9jPUPzLfNPm+Y9/4GJE0+ok6WKh5G0mYeKX7F4ux
Q5BBEr/h1AmMjeDJIbHStyePjL0MO+19gi2FNF/PDmVDIGWODvV6fKMSxjZ2DYTjmtk0FtCqkCYl
MORf4CmNdZs1hCe2AIC6y0JXztM0gIUgb5ZcglS3v0nX9dcoqHIiuW33kXIqnUnTql1MUesT9R/Z
KSDUe8MKdTgYknkoLQVGzNk1qr1vD+mxMLuu3Adu010tQy6vRhnLy5wbwseYh3MQc0OJOw8pRfIr
6c0QTnyyG7RIz45d4i/TerjiCjVPAUr0e95m9p4wXY6yXfXirsiMAWMnk5l8aByjfU9ZVHJoIaE0
kTsTJ1ma9KixXn70cTx/S7tYHlp/yO/nZhGcCfRa+K1p3Vu9pCdaldWbS53qbojcf/CtenopQJr2
ZW98GRPlN9pR6dGDJbaa9quPXtvo92tHRVQmEulKJN85xg82AZV9kRQ6biblpGTxSZzB64g9kGbg
Kx6iBMfUBmykPMVKOuB8quxxBXBtVEKtlJz4ZmdWA16DmFXPrGkX/gP56eGZuHJ3W3HHo88zD5sJ
G+/oHMHCOIcFrwOikTvf0kCpvpY+M2BHLKj9WaCIXOA3raqeUQqRMSZorv3qZPIyI+8fRIlzOzZY
okzEf2ychXxV3JqCDTi1N0IRpKkN0iYfUdSoO/LK0+OSxMOp4tVWkYalNMSVpModWBo4fME6sHSZ
/D39DEs4lrI4pEE0vQBRGS6UXpdXa+0fAcXhYnllucsmEZAUmlpvBVdD4O6A24w1MSMlcBUlaWUq
Zrh5E7dW2RBSeSo+GaQmHVbjQFcgfmTrIvF7W6FtsG6Hb8Ao3bHIO4wNlGTe2e47Um1GADpVE0hQ
f6Z0wrX9m3nSHiANnQrU9z4dfwBoWDbWMJnwuePF23d1iosn0JICjDVDErq4pN6qlXb/iOBsyT14
OPuM34wdEDJ0Kaj9E8IM9ikj0jO7RpSnofTY/qUZZW3fhBanRxTw2AqTemqb7YT7RF+cpMfTS2Vd
nD3gvLFpUOJ+8+NIy3S2ZcEi5RbPf18DHk6yD5RIPE+UkSbLhrgPhmYr16Lclg0fBoKbLB5U2hG5
mLPSIbSWT/AQEcax4PMc40umYgifcsDlcFi0cauKFS+DSxaDWcebjR4mL3/KA3dAzbLSkt1MrrKE
Tp4EH0MZdPHjhBvpCkMJg0SSG0Sh4bPsIQcy9HuOUx0brB1MKEXl9/jzrI71XgAm6VQa1srP9ILl
l+ACuSF/GaZzpxZrOcOybJ4BMQOE61hWA0+o10ks86zIfwDyyuaXFBVvSzeBNQSkLDf4bYuJ/GTA
7QrtqyLLeLEJuvIwpENJhZEfD8VRAQUDf6+BgpEAbcC+QWg3D5PsCahkVf4+YVJlLCQ0J1dPMp1w
qm6Cy5J2/FZS016A9MH93ULis5HO2N7joOUK7JUBO0/lJpA+WgO2xV7Pvvmb9wZVKGSlzEsKEoC7
Zt0Ap+Q/kqRNn84WfLxSiPM0jZ53R1Kn4blvLIqUTcMzLrOlymhvS6sqdx1olOZSWoF3pJLNbE9T
XkDB83Rqfa10U6Zf1dV/jpi8sJRUYWwy9gvPrF77hSoaqAlhS4XadEkt0/0z1cjVpUj85hYIhHtP
R4v3FnOYc4VFB33uIy5JewvrMbW+wMoOoqyB2QS8XSF3Gh/ATs0TfFqF0GqXtR9iurT8vVeyUN0h
e+HIoOfoMLXF9GSjt/4YQ/5CTTD4ljhASyXLTqLBhZyi5i/QwmdMt3iyo9yesdW2+gnSin/hSsPg
EXM1f8M8T4ED9aioamDmo1ztA2Ccm8J23rg5IjCo0jgwaQevaaf/ZidLQ7pTuOzJEW3dLYNji82e
UYKYA+r3kDziu6B6FQdC8uuM+Dp4GABXy++Z4/oNqNNZECPdaKq2a2d6oNFhWwkS4sDhHghJXv01
rhgwRJK7fZO9wLuop45Oc7i4+xKf1c4aJbE9mIfULcZ2iIOKkKtssqPd9wWWEH882JQigqWU7R2Z
Fu+hGZDgtxGtXKAL5ikkZ/KOwXG6Rbc2L1nceCdT+Na7OwzRGU4eDVe+EdQfS9MGt7lavVKR+1yM
GNtHM0j/zVzsDyYZa3K1oEZqDDZFwELaVRs79298betbC+LgtqhNCTmUBBuehuS5ZWEmNu6APxQG
4hV52XpFEPRv0evqnziy1INfr0NKdAt2CIAlDg7/4hVWc88E4HfrKLUch9WpnzOVatvyHxPor2Ci
4CaUlod1pWtKYvWLC62iAHYFJPqt9Lu/gL16CNgm+pzBKP1GdHFzM1bugwBqGOZRozeObxzZhiF7
lz4vbJNwzs0oLSJnsufFk1b1S2yIx5ER82TBVgk7eiLvgDrkrFM5othzHeOcVEkfREZY2UmzyRCs
u50GKn9bKVFeuMyiwflXdoQp3opWXqAER4RhEzNhLpyerKWY3Y3fwS8uJopMK06cPYoyOwecegcM
JlwX2V2hd4w4Emfx0ZGK2Ayj8+qzW9qz1ik3xNfvvSaI7gxt32aE5jYjmesQUBIfVV8Mu3nxVDjr
oNmhBFf7xYAjOoq++QbhN4TYWYewd923ZCYOSSn7ljkesCT4YiZYFguB6fk3eEvlWSjsx51FhVYX
4bdTHalnWwXPRQwzjhphiDDyeyH+CNRRVc7Fw0h9qpJEvrESv4gFo7jVpSkNyQJNdbQ+5ln9s9v8
toeB0LfKdpBQzfbiRGV2cDx5wq3q7qQvajSdKDliTS72cZegItZiDuuhsx+Q/P2LSOcLUD205mh6
BqjjMgste5W48wWf5WdijR6xmw44Nm7lEM/TFxBIFmwxfZLYOMFFUPK12gtjgqGLHU8Po4mWUlD5
zilhnmnjwNWjG2/XadciY+fMbrvxkqr9sPAch1NbQwduJ1zDF2o6PblVHu8GngygrJa10T4WXhY8
4gATyX5sV28D4yvj7Fy4+14BnphWTh7HEy7qrpZ3Ld5P/OhWsjPpw0VWo6ecaXVnkYLGDW8PR8Ji
WNMmS20SVfyWDl+fwV+Ma8cUePbNrj8Cc5m2nZ/WN5EzvATsHp/izkFqyrA4KnpH+8g5NJ6jvy1T
cJ1w/RsPBYw7GMggEBddCHMNqBZhvSPUo/yuhxpzaAbjWwEv3lCrNWASJmvhS9nTlMFRdPTSzvum
XhCXSF5MNVX0xF5Nxf6pCCx1h4HslsAyPePCZIvjz1W9d9w5OhWewW2XyTk9J9WIvAEg4DB5psUK
gxBDSQkA5Mispb+WpgKXnC3V2ZlF3aEhP0h1DwPGtELA0/Cskcs4dswNbK+BAKmV3rUQh0LAUu2u
DZr0JbGMb2Dt43T2UwN0JunoP+zGJjgZuNUHPP81vumUkm+j0iJcOsprEU4nfWKu5j1YO+MFmo1x
zLyxeaCLJfvgQo8/Km1dPkv0trSZ6weqILwb21FhMP+4deqiEXXkY1fAGCCKhexhTUxRSlueVIBu
kZlj/uAXjtgEvm1ced1gXJm+Wow32UEjEH64ziD/qdHHO2PF87xVWdzbJ9a/XOvTj7F3o3vJW+mC
rhhiJvBvSTncCMejazWr3HjcsTN4qxRGfN6w4KkGrgkpnT+lLrBh1yMRUr77LMn+pb2Hozxo8x1/
E5zNZGnmi7VU8Vtq0FvtR7a3RaDz6QWSX7Mz/7aTUo9tQo25C4wEyaD4Nv0I30ey3Pg0GNy3DV4v
My5v2rLt2IraOebl3NyX1PVsF5wfxUYIvwnnafRfWAuT5ihGrpQjDSaHzO54K7VecOOvS/YxRX2k
XQkoRxyb1qXRHS/ARpTP7FfonOWx1q5Zw+1I8heuVxxIbNyIsnH8uzVyQCbYMYEdlaV3zw7/Pl7H
RvBwxW2+jO3ZqQY7xJRfP1HNHVF0TS3TzjYpb5cxAcuSce0TPxVt5ePw0hmY4srKl3T71fCSGo9Z
ymTL3AYrbYTt81Vb6myO+s1v4zAYsFhVhGsW7Wi461XDFtou/8XO3DR0exgQVzxGQlTs2yHNvNd8
obhFz9m9KSSvrLYT52qKwqLLv3ujAHED5T8AJShnfpmkzAg2xf96YxkvJHrgLk2c13Bd1J0bBA4y
fdod5mRYf4Y+vpd2sr78pCNuDD/uD7GV9s+8Sue9OdWAQNxyKN49KeWPqa3sB38ZRJUkrfd01NV/
kRc9pClhmP04Du+9s9wrmSEuaLZY24FigGSR/VXazWEc4JZ43XeMF3nLqiojMKXN4yQqdcNybC2Q
XoEuOeuaKVF7gZVxyyvkmwnuDJJUn+qFg8Ylln2yu5nMiB7idNN3lLCNqin3SLDVQYymT45sXPcd
zQtboCfZ5RGJkLi/5GaVv/QLe5jRUxR4opIqNod1/lI7nKueERN1hfx7HP3gAI79F617AWXd7wuY
Y5c0x1+ZAvc+8Zi4t7WRHPRM+mtyqijb9Yjgu66yIVqn42SwBmavIZqXDi/Ohr05WBWLoVebJZBO
QW9P7q5d6sUi7kjYTSbXZqjQUf8RNOoIhqNku1LWoGaChzwjjuVFODAI89DL5c3piea87ML4FR80
pokbVb1j5cGGPT4bVJVJ6CINqSMsCqjoC2yTQ+zVPoN31Sua2iCMGhD3DuOE3bCa8qPZt1bYem75
qMgL7ut01QqzkgaovmAYLuV97GZHiwAf0VLdf+Hfbw+Oa8whbX8M37YHq28cm1u1JFcfOg0jCUTn
Ep5zs8rgtiXqbzLK6U+f9088QBatnYV+rlwM72xZxQ/XdBoaHGLV17wpulubLCIto0jHtj9+dkIQ
dtkoK70mk42LWgbxqm4yROUAN6FrI9TItLkJBnWPh/CxsTA9z7QWbmCWfAeqqi9gaOr9MCdMi2pt
Hc9ZHF86o2lPg0yDnY5JIHoVc1saf89lx8vR1W6IUeM5sar7pul4lSKNaiAcsXecGIeuI9tMckIa
FzJ7qGJK/UOvPOOJuOMq3rKntjHors++9eqseLosYMzBolkcDZE8Lqx3cOLk9S7GO/1oRMNDkUPZ
Zagw92g15r7x2+yfiY+AY4YHdxBBftAIWHtOkA5iExalPTWXggZ6Y3xMx1FR80NqY4PpN4txEq2l
falM3xtBZoUKr7XUu73EM6tMMACh4udsGtcLCZRw04vB8HIBBr6961K3OnZZAsEpgjEj/b+oT25c
vNSQT9nP5P4X1wF5WqCPHOzJEbceR/vByEgAa74XVcTLEYKJtcezy5UWsXSYwibyp2dfxPUuFX72
TPfBuWWbc+t4rfNLroZV3ZhF7w5R3RW1BwOuGf09O7XX2DdHUrZcinyyN7PGrVMvKOrBNE+sv3AD
78x16NgZEVMrwXyqtOMgPoMgvgsMd0JlhwWTO1QlnBdy0bcF/Pyzt4BO5JvbeJ9B6fXXznDuGmgG
rLiQ5k84/vEnJsGQXhIfIr/NwLHB057dLzl7k3GkVSDj6XiJujLd6sbq3xdWdMgfFHBDpUnP6RjH
8lQKXKo1egizPJoY+GhAfbB7uG7aReIcSFYVO561+gDooCPRAtfPpWoOPLOHWZm5k8YkIKR8KFob
9zDs+GREYbwzhQLDJzq2xSZ5t1Ij2cTa5bnBE0m6ZObVeLE9XT65Oh5eVCvauzqPzbBPlunZog0A
/Q656NxLdApRzpdCUahT2yWzIf3Af0CsA8bJac1UeRQ77bAFAsAq43QsQnqWmru26Z1w7K2vPKjO
wh+mH8Ud7kIA0OLsJfyi2XY5/V/CB10c8tKV+ArbFi5Ami3RcKDdYWK7GkUP2LfHS6ximV0LxBo3
nARq0ElaPcd+w5WZgCcqxCZp+t5iNVN7ry3pib1LXfSDlyJIG8uA0xvDY+XyDsj7R8/zf6wxTdCq
OudQwNPaaznjSc7tQMBllnrvcvUKFwaJQ+3z3JSjB0FJEyKK6f7Bv96u+zpTA8MhdYth3c2Xf2pI
26+59P7NVS8PheryPfvvJMdHWPIso7YdF9Axj5kojU+/qSMqpNb8OvZhIqa+TR8vtOOWi2kxboDL
/oPdS77S5m2z0tW2OQ2cBy5Ow7YdKJPhh4eGkaz3eu7y9bmv44ZsPcFyN6ajDQv1YG+XIDuJKsUs
13YKS+zc3nBkwiLALY4V2xznt360awBDpKg4LKm5LJ5Hh1Xl2ZumDNtGV/E1hW6FWXFI2AkiMNAP
k/KJhBh2pHeAHNCfigqL0FZiIDvgXOtYa6Zl90orDNFemDKuOJeQD+rpzsOexc7XGFWyzmMYJxSR
1zrFiGeONwv2ZcAr0hP7pYw+mLaXq0uO2twQUrePSFTqNIJXeCa07AEXwRT42noKTj9WxPJqqmk6
5EmA5XLgHzfNPv6DPznuA6owz0TiP0luVMcFA/tqpqMRtlx72Y0ZmmgIQaWt9o5Xu1em9+GSa8hj
mK8Q8AJlxfeR7OQ+DfheYnXHoNFMaLV29k5PTH9OFAt8Lrgd2FKPdRgh+/FswhtlmY4OyeKf9QKb
8gQbInV8tGWwwv4mQ0ZW1kl8ewNqirosuht9UiyIaygmGzSH/MDiwcn2hYVxAzN/Yr3YuXrN5goZ
cp5h3BD7dzDtifavT0own0BKUd3t/eTN9zk9u5sxwWbE87PT1ejf4bWRtx1OXSDGQBpbl8XvLOhU
4n3wL3VGK4zKOWEDNr3GtgPKFc4cJBnucKd2WUYsIE0eocopbzrTTb9s0kUVK+3Hsi6jmXi3PYPw
kWiIQzcPZFJw9VTptADAMK9NZ22l5LRYBu0LitkXp15QEY5myxagCpLkOPgtaesUwrdb9MGuQ4fB
ZsrJ+8l0hZk9GtyXKLHf+FRXBRxv7iY2spsl8pa3yoVfWPcTlrbOpk5zSasHKzfV3lczfuqsvdJD
ytI+Auu8Nl5YfzH6ByzAdZ2DvmcRjIdEwb9kXTAgmvOmAuoJk8Xj9OXbM3c7v8PC05g1k1JGXxmN
bwHtfG11oYVkpJQy8lks9fk+WyfRCFoh1RjaR2nBZr8jGbupnYwpMphojYIUft9k3t+8+L8DQX4C
NZBJBoPOKxxKBW7LwcUEulDPvh+EZ3N3Eng/4RPC4kyzOrT9anXOLBV/4CJeyKBR4y49mX7wInkk
5Em/gkWIHVg5Az+lXgt7DNqno+sME4TEwjzoO96/7aMmmTmfiJw7RKn4nxmPwcypgQY4UBnjPmS2
dR5wvh4RVctjlg1UhNiU9LHBC3bsB2rWnBZWXTvOLhp7xtUP9C6BK3zwTIf1d2F+L7FxUG1Hi2UB
ZbGdCvStxA4e54leBU9TOlLMzclv6KLCBGa8x5T5gnzszIinSS6QA1vrs+rHpAlpFwUbMkEKraQY
Dgyh3blcsHpRjdnc+91sH7t0WikOlMUFtiJG4ATseLLswnYqeMgC4zo5dr1zoeDijzXQcIvJ1hQA
tdjcu6kHHzPQqOmvuNX5s6F3DeQ+BfaXoYS2skYi/M/aUWLe62xeyosJ8/zJQ6qtz5gF0CtU159U
WU/ATDs/ulMDj+09C9262Os6h/SQzOU4hUIuxGJ37P2qnthNaV90tx7erWqfdK6vmW2Knd2qb0JF
utnOCrcl+hCTX7PQAwn0nFBsF8PcwSMVY2QToAd2mpvhsUwDfoHaFP/0EDTnCJ0OWyPSX+cXL4ZB
8jCe0dFN7GAJ6PRNR+A9JpKr2WhrHaNNFph7cjPHbmEWsIki4sCoNZ1VXPyFflcxF9NN7hZQ3ywv
brdF45e8bbPJtLeYFSjjnif7lWO9/mUKWN4aLpd63y2efkJrVU/uAn08I4Z9tFAkz4Vhvq6E7D31
Ev0+Nu3gGfvzQNQnmTCHO0PPitJsztJs/RPDBMiLXHt77OYIdjYlLQ8QFeaCTHKbkYeOoxvBWym/
NxxlTRd2wPMZsorEuuU3wxGbxRSw6sDAlHFPPXpqim4ta4EqPXj5+1wW8quhTOjqLoXzSrMrW4G2
VP7GBg3NU6SoDtqyrIrJiET0YJdIAgGAA2CTjdu9ZPzBb21RN+Go3D1qBW2JC0HdkB/RZixTghA0
p3i0nKUXpdcUGNvt5AMxQxODpAUiMtNhOmsCK+Uk8u3sqf6fX7OV770W+YmTKvQll+ya765RpnOy
BzcB+L0lj3YEYdfyHeSKR28tjmZqZbN0BzwKK3TqzzuTmMgxLQPvrl7yD+ji8X4hTkw0zmvPiezu
yn55rkFV2YqVEVAm6mmMpfsdYtTDwKvxYssJ2rd0PfaLZWFspCxbkBCJGNd/13NUpcVPiRVkH7Rj
iw8rDRZCrEYejl3kHk34zng2i/ptkdnBTcsHmaR/ueQQIIBPGnvICCewhuD91UztWoshPCrCUyPb
xgnMpGwEuxvDA91XPQIaAb++fFWDzNmVgd9Gh+WA7fAyhQbX/pOpnPx2UaTte9RnlBsWRU0UHHss
ZMecW4JHwm1+Gml7f6A2ueZLM6MCj60K02AQF+Qbrs5eOR5q0sw3MYCh3xSmADBhoE/IyQHXj8Ku
7715Do5spW0cWITQF916Ye/5vx6F3xdKgBg5IKwfOHIgtIqMD4HHOPQ0MwKO1oUUmKzfGzYJPjWk
C/UzgxJb0Y3WsfbtFyvQRU2mpWg/NPYc8ruQpJKwSD37EWf5IyUOzrlfcQmR7d/5jSHu8AiyzWSx
TE+tlQOtT6LHhC3ljmJL29vhpB9oAhmdYA8Lcn5px8H6jiUmYNsnHzVmtXXfjBbzTQvV2TxWQSd3
oqvL+zLI9M4h2XQFaCiCcOb/rja94yg42ZicLiw5m1dHeG0XKpVMT7kq7Lsli/i6Oml2JBlZnJkF
2ZBIm4A48Mp1r85wy+qIfufJwJMg22JQ18kTzdfQxe4Hc8xwzuPZODTKyi5BMgwSvcNwD0C2rB9E
/OTXnC0M74jkxdxXt54ubidX3dcskojSB0TGpyItrks15iF9HmvXCqGnbTBJBxavQXk1ZVWnkhsv
f3ErsNM0SbNVoJijbn/TFByQ3XGsI8TywiMuz5awQs7ZLFUFJHayrl2r+UN4ZmlvL96trG/DidtK
tjVNuu6F60XhpCtqxGjwgM0R0GzI5vOUtLBAUa/qZYZlxEL6WGkrjoh0DI5xMjjNyYDV7XTt7dbQ
aDBWdNO2lT0es4HfxdMCuAgsZy65GbsApynsoTRTwdrY0T2KQyXy2Li70GQOAnjkweojbLuL4Fxo
J/hlglIyVHFFMpTWYGn9JGwt7wEkUPbd8FH8Jd5SnMZi8gx2Oxx3lUk/yH4iCXfv4yK7QKsKQr6B
xcNcin+K1N8+smAhJwKMIamCbjPxtGUT4elZKhrVwU8Uv4EgTEZmhDX8gIb0lzUxgvhgFdOhF8bR
FmVBfK96dLhb4IQn0oCgQ2FD3CR4XkCFsRKwWIJY0rAPTtPyoZCcegK1TmaXziDU0UaDomKxGWLZ
A6ShKxzeUkl9u5DXRQtqRYSAi+SHKRHF1PEDSFmVrI9xzfoA37QTLM9i6BO57zqv/1SNWRZ0NZRz
uos0JtgtiTgeOswRo3oFpoTZxq1H88ajRfscZLkRPNHGJvee1YJjrcCn7OmLtv8swsCP0o0jtdFY
l3YKY8F70sPc2+SJ69y20TzQvIbpO8yCdIkOONyrDg2oVGvnIFv6XA/oJ9ruh/SJC6B29mAxkbOr
1i93vaGzd5HYeehwi5Cf3Men8WSoZspC1+ypIoWnhUNNcmpf7DltH+sOPBX048j7hH/vlQ8JAqb7
1AuXvRKQhzp5VLwM6n0QBU11D2xbcO2jR3pszorwpw6VyAyximjJTZ9S5dhMaeY8sdck2uKYsd9v
IKHQQbjlHhKHaURgGZmGImmEMZuC6GYpbsiJOpRZV4bPjK/FrCbEDAp+2VQhYJxK18tRPHBFYu+t
FRStlE5mv3EVkeyCO9jGaxbdXWZpW8WTBt1iHIbUm8xoY6m2Rg/BpUVP1vLVlbTTXVzgRV9EVO2w
qES83OO7zLp9F/Xx/MKoRoAfnT2tfny3F48MfaV3KFw/Ito4IiD1pejvjMLMLZre80m+k2uum3un
scRyYB2Au2WzWGiD2zmBtdJsEJtGyIc56M/IiAiDpbbLG6+mBazZGtotNI/fgFTNdctk9sKwG9Bu
Xjsnooriy3Uzas2xsYkdrwh6X6PMGu9SFonFTQyuFicNxrDTknWle2fV4Hhv6Uqorlz+cnHkAjRx
7Oaa3HBkgRndJAk/+yb34VZBjhlhP068LmbkBN6WQVAWPK2uTc3A6NWNtePUSd8ZDx0qFc2mfJm7
fGzfANx5Gb9B7PFgCdShizIW7y3ls9GZDjHTOpXJEOsbFu2zoO+X69YWuH7yVpdd7e2maCTCovjg
b8pUuNMZz1nVQ5Jz/CMWsN5+Jd5Lp6lLdehBMhv/ZDR0vLIMacVPqt30ZhIDE6pgh7oH3pKfYdgM
98VkVUdzDZPUJm1UG6NBYkfQkKu1H0jOK4paThFl5cXRZ83EOj1K3MecYbRLO6XhUuVS99V63S1H
Mkyyj9LpTxN4rneVSLw2xICjh+/CUEH8ndFyPp1Ne7Lzm2LwxpOSKKY0CXXFmkWfOjzJRhydGxxH
5hVrtr4SSAQG2PWKfmxZLkDtKcJJuP3cYV6ysb+lHBfaSbF/LcId05uKDFx2Z5Y2/Y3xbGdnB8t4
A50mcdmScVdWBQIiHQ7Hysww+lptnOOSceJrrAKaCUTRkbcfy4KWyCGbbwxM3AMLZ5G+GUuF0u5W
tCPft05kYIB1gGhJ2r6920wv/ts44h3eGJrS+AgJ/rVtGrGrdGRe/bqpTiKVw1dsB9KDb2ILC3Ml
ubBLsECZTVP4tlDvZlWNNLqieKAXZ3V6QBSjnm9SsZkcbIeAAwc7cQNOHJpdhi7Cs42fuf50ZDw6
TAqZIvSn2dWfmticfiiIGt+XHEXzP87Oa0duLN3Sr9Lo6yFmG9rBnLkIH5HeKVO6ISSlRO89n34+
9rlRhhKZqAMUqhpdhkFyc5v/X+tbIZa3tBu3kMOph9YB3JtFdiH98ug3lULSlTYzinBRieIUg+UA
sJoEHcU2gl6ykbYLTGmQQVjl9azmH7Kz2uEL6RNBs4vHIl5kHmFEhkc1Rm68rwdhXtUcxed7LZHB
JRCOnHyF78bC908uD9FGfVndhhNZDOjICO1byc4g+SfPKQJte3q11GCp7bcXjdF2JgXNwHGvBVR+
H7BEpL4WHGYgLcKzk/uQZK1TRU17RGOqjCegarAICOvoXHivC085XNeSdjXHuEYBkT25CSL9ihJS
TKB2GgfICoRfLOHWMoeDp2EGI1Ng6R7bunpMKvgK1iLw/VJ2tfZ+95iDuxv8pgU8eavH7GLQ3EQK
cy2nRlDOLISTWieXLNdd4aOaXNcd9KrLaOhUT6aCzsNj6bJDOHT0+bcoFtsnXUeA0cqg4PC6CG2O
jgmxAcUugB+CrJyfbP+bLdlviIoC4Jq3nqJ1eVFKpHv3rb0oDNupUHBJa1qbaPtIArruZOriuY5w
gJOWRdQUGQJjpnSB+673UC+neXXs5SIMFIuSZheXXvibhAzpXlOutLNr5JYmKlBPuhVmYEnlnVJk
bDmYueKBpccJRSt3mp6nc6O9IKSzQrtio2dYqxs2qcl0ObYssLeiqKl6ITSqLpxsKL7g7xjZKuVG
85wKVW2TKCvlC/u27BixO6HzbAU20BfE2s1TibU8pPGi7Y2o6UjuVeBD4bJD9xhntf/qgOqnht6V
F2Cy/ROhzcOlE8kMUg6/wCTRuNE18s4W20dMfw9SqIWcoOEgRrOLvwDF02EKL8DpkcdzdAx3iOmb
cWOGFmBANFQm8jFt0oDFrRhuA4lR+CLPvHBJvGi72b2wTQWDa+jwrrSMBcxvhdWl+wb6AE2i3BFP
br6Am4FgUVpUc5RtE7qU2dqrJnD5OC45x6XMKuu4r5yUtLpar0P2zl+izvFuuE36eih3u0VmOoU3
Ds0ttVKdbsM9G+8GETGhG9ZNjU73aLg0ZjGaj2gOQZ6idQsqS9Cy0NMXLU37iwp7eZd0CW3zYUkk
uHJrXbdXgqyT/KqlBOP/zOjwMXMoh/kUHh3BVgeOmFQcqTWR0hQ4UWpEGw8bZZCyTDB+D8YQaZYc
RCmPwZg5l47TDka8IrzGSK8mwZkHOlUIGH5k3i9XTWY4L+xMpXEnBG3SFwFRdI/UKf3SYagbfiLK
hXzGeq7DF6dle7JHx14O93k8hcS/jA5aHnsqp01dEgZC6q1j4tFxijsNqHbCWc3ZdWOToMNrK7BX
XMxZ3KP/Wpitz51Rx1sOxeU9Y8LvL3HqqUeyR0ggFxwajhHdVYeethW8YJtqpw0KOY9Pi1fuX/hw
JHFyltUWDEhHMNJgOGvdjLlJl0lZoX1t9RyQTmAYM2tegVOZ0ENVQbQAJDTe/ycKGwFybU09fvI9
DLAizF5t6fKfVYggt/SzBo3miy30wZ+UdwR939Li5zPZiqmrggs9cp5eJ+jss5u4smE/UMpi75sO
lQ3usFW08ZRI4HwUjt0YKLwsy8FT5yo8uE6DJhf6pWdvyXGwx28eeNJrQ/L21IbK8fCly1tD5xuS
r5oXWNlkhlclGxGNp6K5CNrKOVEgCOM1SoilWGCbDDgzNmsciRLmpLuSrqmio2Xa0jvmceQka2Ww
YqyowSJHDB172GLvmi8pAc8vQSNFve+myqb0Uk+EAXUzUVZ404Y14j3zMgeYB+fPCvN4k5AbOmPg
9RvjC2pP/+g6tcNkCLZK3xcqr8a7CL9nEa9T6ET4xJIqcK2dbGVZ32XhNNC6gISKicBCgsogqHow
JLo/Uo/tLxFkKSKTJ9gihmVdOvBfvA1SZQtCRVw08lsFWt7edDW75nUMm2RCriIjLwVB5eTDSXpL
j6oIlVVWmwK6iMcx2hmsqdvEA2OS7he50ykp3HwOnL92mAKDTTB21o8Y1/2Vyyg9EMzttAT7zcV4
bxqCenA1+IDQWxwoAIXT2MReX1OQt7U31htrgiuX1hWaWlTVww+aRGH40y3JG77CJZ1iPFWkA+4U
hUwfFWbcJO1daHY003Xr5uke9o+07qmRQ68fHJ3vw8o3qAlUfoY1jgi7sscsf7AF7tJtXMTFBQKC
dNtXwjkEI7LTTVZQf+pGC+aUk4fOwpwMeMxzfUUQMXvpwBqaZouwTu8opQ9orugEVnBx4i57bEc3
SS4T4Q4FAvdZvHphJV8p1ED0LQztSf514IPfKj4YazPXgGyCsQUXvorsjNZym5pPODnNDZaJDpxY
blwIDM9s6qgNFsamTF2Zw4RLU0ggPsgFdDwq97/PYzNseygdnQmOLJghd7a5oU5VYIrFp0h/u8OO
9mSnRml/F01YXyEIn4EulcUeeQLpJ7SRYo3uZ+p2UMZGmv1FR90GWqAZ8jxi1W1BDNacasqm3VkV
EnWqlu5wzw4uLp5gt6E6YJXtHbyDLbua0ppYBaretd11bqLdnIoRXTnE/2BdkJ6Jhrk0puSO4OjZ
3fcdW7Vj05q+dXCLQJaP6eIsovQOQub72E8jTMAc0lS8KKfL8jSDKMMO7gjVcSaYg+gOVXht3gHQ
GvCDmb3LYdwLDVg1BFqXw3CCqxjWpPPlbHseYcdxjtooewFhFp5hbS076ui1zqyODceaMg5v3ZYQ
wlXXoyVMkFgnBb45QQuKqBAiKZtt6QztLzNd+uAx5ZlT7bhwbjiSEnul2uqpiAJvH1lSV7tAydBF
yGWZj9nYeA9tl7SPsvbCXyNQBfHNAs6woN5d+YrscEBlnlj9LZv2ECRJOCJISKxqYCEPwfvU/Fca
r6BwarRB+Gh0k/GVItF07wWx6RM04cK3BdsH+evShyd353NY/1UJj2IRc4H9CA6bNKQ0GbrpJgWM
flV6LTcPNEGTuGr2WbA1y8pUZKFW5D91dljU20xiDF2bMp0ujJj2Iimksn8cwzr87qHAkjs07mF2
65YCQ4nv4craUjtmVhMj+4gA9fEjeErDOk2m243se1LA3HCtrCIH9Z0QkELng16d6DzvCq9LWRLs
WhEalNmUyi4yJLgp0arEbOI6CU257cjtuFAlDWgAbmRs08tj3dsiB/THW0xB3gtOkPSJlvTQb2u6
10cns2H8AwS6nxWtlxNHUjs7BXQ+f4Si7r+4onevcDQYEyUMdyILWwEJ9QI5tN9ItayG8mKuqAkV
iKhYq66jns4facFG2X8l5AaBCiKemZYZmEEfy6UnEI+BuZ0pkDGtQzh3EcSYhVFdjKTnFmsa87SC
wq4Z6AsSVEWcr+XaNbRh9HnjdS+9/qavWudaRUX2YMMy9G+MMSGfVvn9SGpy6bSe3OSybNj3+aVX
bBXUyxDUfhUdoq60voQmWXVHmvRO89iwe8F0nqpQbjwyZByO0iX03BU+yAHEjAGqXxItePBrM/ph
hbJ6sswawE3ci59pnHonZDDV7zYS7WUcueZFmQZBuldeT0CShzmCct2QRa/Z1CzYVj0HPYE7hn3t
+DS3rpvQDz3OhmyJLyZL1OoSzXNTHXTPHaPYgmzkhTkmrWJ0owoasrL1N7NvjSMm+2b4gifNE5Td
OZACca9xHf8qXBb/m8zMqPXSlZgL79UyGzO+SocupsKkwHsRJMCSgtDO1yPri2Tt3+TEB8uVB3js
0Pdz1F9x7EBNjT+eI8IYxyAMCTItZ4KDZ3aaR9uO0cQOU+mRcz71wX2N0azbdpNMQInPodY3iF2M
DkkqW/7TSGQG15hizDK+dofrnuXhTjnzdEN8sF3ekjeUfs3zgJLq4AU2xIeojDCgLe8OQC1KpRwn
86bB/mLcmwrgRX6QAcEhoN2n2ivvDNMDg2zEFuC8Vc+co4olFjgGP2+FHkgPx7cKVKnOwClhReN0
MKB3lNYI24vfe/IhnRLfYJVd1j8bdARDvbbaEnsY5ahoDA7UmsFFKz0vnV+TkNNLUTH7IGGkIEcZ
aQq/BEDlStzlxVxv6KvjAaeUMjpPJpFoEMGRjsSXptc4bQQvEOhMuWLJ8upLi5bTs+2PoDxaGBEp
lZIi4JCfTcSkxjAdwEaMZoHHGQA8J0vLSkgLabFjyucsq1uwLVMfBuKKY2SLdC/FrUkTXRdmgkcC
4whSOdecDarxOGPpW1EbOrLfHXl4TWEfMpnj1Ajq0SAQz7WO2naSBnwIuxJosIBP7IfFdlz+ApWb
7YPBKve64sj9y7GWQdIR0HF0PEVnsi+j7OcYaxVzuJfzpifq3NmQ481oHLqKQmvYEb/2Yx5wsB7S
guPHdWQ4ZXGjlNFVuxppWLCWfW6mR6MZhY392sytqyRIEEySxofxhMyew8j4B4upB1v8MpHkp3uc
bEybMUf7C3sIoOhGSVrdgK1mKfeTcrwq6BgIb1W3QWU/phguzQfcC1karBA/GVukbcgIS0hWCP68
4ZlOICyGyBPI5KkYBWg5SkNdpWy9nyR7kOxujvPowaZiy9mNuvFPgjrY2rlmUN/Jpo6LDdkK7kXO
d/0Vu+MMMxn/7pYDGcUieplyTFYWR48RknqR2RdREfA3oNzDFiR1wQXU2Rh1eU17LYJ9Gs66sr/Y
0pkOoAlM3LI5IYUU8/Sqc2IIv3lSHRtdJsZNwxkICYfU1nhTMJ/SEaWlkM2bsXECG9WLpx8jUIAo
oiIvT08RvfO1hzC5KzdDFqv6CjVtlH3NQ9Sz30zb7jtCDBG9r22/aYd1EgnDvw0NDEJ01k12CPhh
C2W/FCA9HGMVwB9Tz5iAaJIh6vKSI+Kj8kqNJlAbeg3Wd4+EOB9LEsnHhPwwG9l7Y6Z4kXHKoXh/
ZUg/8X95BXUrWGVMymB1v5W8UfvAZ1W3JBdkQlZXuiEJ+UtvUQDfxZ0qJSZM4Thb2lE454J2mLe4
EMgeduhDgXtpzdm5dCfIB+ApZucqJ2PFoQ00Ufrwtin1HPo3gC0fqXeF6Nfog7IJcbHk44TSHKIK
TBBO0p1iF8nQkQlttu+J864C4CiG37BnLukjpsT26Zt01vm69CWSRjaMYe4+NVSpOKmXmTO+Uj5H
xsrJc0K1QLmxTChDEok19r+0xx2upRlRo/DGrnlM0jA31xnVoJeJuZh2qGGHGTuwaXxs2FzfpnNv
8GWF1TMcHfNQlbKbLyur51gagXvd2WAXgidTipFixiwT+5Uzhol5jfaWekjDyn2eiYgIgp1SMxCP
kdkf7IcjE7hYph8/5kUR+DcdHv0dkRkA05tkfugk9L0lo7kPuidzTGW49foJdiqRZVXe3rHsxAie
sywvnlUV8Hniggm/MsW4L800OBRc0pkoWnLIzVtpWJ7AjFD1PRW1dEYwkZnm3cT5QBxbojG+FW7n
Rs8IjCCYjVadkCDt+vq+L3yFT6hKOBKFg/miCKo/4UPGU8t+1QoeW3hd7h3hpJy2+HK871M/9ntP
S0zKY5ld1HKR3FMkTZ/ZwE4Hyr+4KF1tt1vCmkElAvZvIYEhG5iuMmuqnzFKROND4qbDVK+KXvFP
LhVSio5sbX+29LIX5b5N6hWMGshJXYmxLs9qZztzYsbwEnAWXM+tp6NfPsDJy3EiqfEkY6+gV5e0
drlX3cwGFCpfuQ+jLqYpU1fwXRSbVmy0dL3I8R1tc50PjXtNPDRbbhwgdHaTInO/0nIu7zpT9RA2
CCpr+i2P3xCXuecM9VcJ38d4GjCJG+sZx9e6ZJI2j9KRNfyvwjF68hh0H7467E/TY93Di1DkYTiX
FLP7+qAxKPcbIHMZ2iivScob13MH3HCctAzrN/UnC2O3AWmhvE/RTBdb6Tj4EcFiQsjGXjzQXrWM
NLjVBnQ3EY1kPWyNuanc+yCusZSyh/HXtDgBf4DuAlsV4Zkztvw+p7wqB1GgP3aZmclTgE5Y+Bzr
N/5suT9nWkpENfMVPAVgN9BZJHCX8VMYBGeyK1TpupmzwdtwJlL6h5dj4F3DTqZLDPdHTGyG0ebT
a4JgAFwIJyDlAlpkD7o1iKmo6ILCfbRpUw4q21pgujp6Sg7nAGBcaE5UuDBqHdFiRaGyG+wGjUm7
B2Cq15pu3CMaeZHsYnYnS4dcTO73HOAsWKtQVfmOprSPgZUo2NM4FPlT1tY1DY+4mwKUlQu2k9Mt
ir5dyAYVh28HVAWkXpB+65jBxhs38VRyIeMuapudmErHeC7Bbjlfy86Dy9gGrDsnqFuo8yrJ/6aI
R/n0EcJBysaYzfONGjuRzCtTI+P6JYQd89yYWDyAxHDZ5gNy/tYFxMIrfikBYM/PuAXsAJJOnIXd
Q0Fq4AO92zEgQsENfgPY7pK7qnJN8N4oFfapwTNkV+ygdyLM0/K+kfckySDQ0fR9ask3DtOALiu2
UL1ypwANtiMCjhA0KBZuUhDEV2UXFL9S3/UoAEiLP2M3sHe221NrWtrf0wl5t1U/19Ho/6KF5xbf
BxYKQiPRdbM9Mvy6fsxBM0COpwZ471sVpYEEQBDrh3Ln74kRlpji2Nhh7COTnMyakknH6pClXtmj
GA7pLMqLOhz89hGxz6jvF0hAvW9VC7JgU3bVRJpI5zOPmCGO+QfiirLwgRaT4poiwXOqDdJq9oRV
2L9IJuIgGrttSGsp7naV5zo3ldknR+Uk1baSsfjhYOvDS48yHzkauTbVpT0rcqooiyHQmvkkd/gU
hEBEFc17WeQcgjq+DXfUBuUd06ekQsEJoIaw5rvaQGa1MTNreMmDbPT2CcGVE+wm3yMzQcdUI9Yg
2XOiCJk8wDNA8ffVOL/kNMEQisp8jidsEKzta3pS9gK/ZIex6pXllo806Nz5GGAATTj0TC7INebF
6hBafU3raCqvaEfmNZYcK9c/u9Aun1yjkybgnmmwZoQ3Bv9im0/9rZ3X3SUiHudAYo6BdydRCC7y
ARTB5DneUvLPQbx6eT8/67aMgFiJcXgW+KEtKkzYQ0WfMYQjnqt5YLMUEEqYew80mHjGmeHGBhOZ
Z2HvJJfLwpObxbJ4CLwyI3CPKQ6pZFewv/Zho5xQoFJdDCBkp1u2WzM6DM8s9TpBhZvvi44uaIAG
2YSPjr7wkNmjlfDd97X1FXVlEbdUG+KKusA8I5zUBxO7AVeIJxG6dyhgo6u5ydICsIHbG7f97A4E
mlWeLW7GSrbixFyGiZBTWP2tJvvmNhFG6X9xys6wFuSEqo+hr9SuwohxImJ3ujbNiZ6sEdlXE0er
5qW36cGuqcSpV6osRfREGsP8VBkOuzbOgs66cHmsd6QjRk8NXZw1OtjSeqX3MJcnsjO9i6wjV2cN
89SjDxUTRISVmGSDC5D7yS3rAtYkjgTa2EZO5dG9jjN8jbsmc2YsLEPEJzqeKpB5QIBNKr8k35GJ
SpK0tAl3AIXqDfFapuweFEKXHgflIWmF7cSbgO+TrW5mdc5DPHCy3DTdPHC615NxW7qTgc84Wwra
lzNy8mA/xDh1iFHyrP6bBLuYPE7NmAQg6ERDWcIaPGwyGK2oJgewpsad0ZO1KdaaOIPMWHVmSR+m
cskCAWZfKn/q7zEDBHP12xF112Nb7MsJGyW2qHakblmgW8unTV+FeSse4OXG5H/7Bq395jHSoPK+
tG7Rj1cIdYwyePXYbMf+jv4ZHxia7xG5/N7t0BuTsJZh6b3mrDcTw2E6wgtSQBaAIA7kiWB9sCZO
n9fU9N150xWq+BbVsuj3sWlUNJBkpc1uH7OQddj1RgxC+drJkHDqA+2iMPwa9iYz1mEiO3QqdzJH
H2e1v//9r//9//7vz/H/BL+K2yKdiDL6F/irW0QgbfNf/5by3/9iWl/+7+Prf/2bYwiUSsuB6MKu
zbOocPH3f36/j8h445/+XzoJshb3Vfndt9uq2nDyGfapSOWzrThP4PbDp41xnlDuRngTp5fapXM/
JvS1IuRJH/8a5+2PUQ5FbrIiPDydtrd0UN/+GLp3kz2w7n9NJHKPjTRL70XiaWm3qs+mbE+QCnbg
KgnZUvzDK2PKtywlHG1rqP3afHtlZdIDMkJjeGavmOzrbCKWxUYc5zh2cIk58qf0AVx9fE3pvb1d
DXBOu9KkZg4DziHc/e1FkU1RSnLQexMAMjRXru5swJGtaWUr+rG0nlYDnw1Tc9lY8tZS+E4B4Vte
yuqsHcpCJd3UDamvhTjYlGljilh1x6aAgM1Fn2gQd52Mcdk/DLLz3VOQcbC5/Pgmzl6ZFp4GKexa
nqlMlFae+/YeFA9otoJe3E+O7JEnleM36Hn9tlECVJdmU/MyKRUcP77q8l/9Y9RqqYQkYIUqJgPF
kuYyqv8YtcXcJKHl28UDqEdCLMrczS77BGchNuK5XVMOdugvkzh7DF3SOT4ZptY7V9emYzJaFX8R
6u3VO7SyddOI4sEvhvY+ybT1EDSLTBc+4ieXWkb8+Y1q11IaYZ7tmeYyhP640UZpg4aAWTw0LSfL
HOHHGjNRvesSb9zVjnCfPn6w569TKpMBid7QtRiXSpy9TgtgTzVif7gndRLfQugtbRbqGIDlovxA
wZ++kc32+OOr/v1AuapFAd+Uik24Jd7eJTUObpTm232RsEVfzYb9I2yoYNM1M+afH1/r7ydqMkyp
jLmWhHt6PscwNitBic0HGpmHV7KUbFZ1DLwET1q0lKSw1H18xXeeqalN6bhKmnRbnbPhYuIEt6lf
L+lAi6cfhN33abHkwANSmNg4sZMtmUZy2n58XfnOY+XCrs2rZDL19PLD/hg8loGCVHmpf48E61Qa
uk53tQbIG1BwIWe7gVMfDXP9PbPls7kE9ayTpiVswAdbUTPl2rgfBg51dg7CQJsqvPr4B77zKmxO
nJShbaqOQpz9viosg6GBXnE/mUSTrMLMpi6HYdq8yBuCH6O0qJ4/vuL5jMvwdhQTFQONx8Ec8vaJ
hByXZzc0zHvFx40yEANBS1UAgbQNwlmDkTqYtkH7Hv9Ju4tIyF1//APeeSVMmJLfQXlL2vpspCe9
xCfSBc693Y3qmJoNpaQy9VHj9t0nlzpf2pkkzUUTxESLog1ehn57s0E8+p2blfY9RDtvU2Ks3aG/
51BIP3+fx+VFydZvhQFWb6T0wWwUBeqAes4OH9/z35O15UnP4scI7lxYZ8tcS5oLQv7RujcGTwG8
HV15LNP0BTs9W/0CFmufimmDSTb6H1yZHCApXZc1ncfw9gl481B7Vmma92g+aIEa1uhsRgpQO3dO
rEu6Ujd1Nlq/osotLz6+57/fs8XSxLIoJdsJlBZvr8zq5OIXaOS9itnFyngoRoBP4bzRUdP/+Pha
f39GtuMIQupMxddOm+3ttQibJnOjcf17gZRxJxpvOcyF1h55dLvOxRjvP76eXL7LN4uSg65SO8wt
uJEFGKm3F8xQW/SuyOjwBYYsLwg2jPUBRnH2O6StqHd2O4hjRsIN/KgpIOHOmW19nMizm28baJM/
CnT2GlVWEZ6giufAgKIau3lZhvG1F1rezcc/+OwB2TZSdr4Cxxb8WUvvbAD2zdTBipX5hZrz+QAq
rD4URiY39OHS+yAUn315f19PC2XzRiD2ehRrz64nUBuRhJ5UNCY9wmnzAc86/FAfxD+9CsDi7u7j
G/zPvPXHG+EOkSoJ1wHk5fLde2czaY9UokC7VF3QQm6fPNPI9qyC+doOxXiM9KxfjMFMiIAbUYKU
WZvsZ5rWG8HRZWspNX6ynp9PPf/9exw2C4xHkIbe2YcnU1AqnYKkhFQmz0LiPGv9OsSlH/72S7pv
xzocF7yPSON9jlYGvjBQ1AeTbCL3pAk6ffrkAZ0dc/7zg1AfuVozEdJQOfse6dJJlJItryTI0n4N
Cxp9gklEE4PTisUNyZHoh6nJwjEipHHSO6szxO+0VFG46TOTJuPHv+idMSIdz/MsVyh3GS5vvyFP
GAP7/bFFB2CnOy+W0wNYqWlPyUH/EpJa0cfXO5uElwfASiA920bkrIQ6G5NJR/JNR4XjogIWna3L
WhiUsyHJOrS7keMf3Kq2x+uaovYjwZp9/ckQVcukcDZE2cKy3vP8Jduvsy1706WExTRhcxGO6XRs
SaeDCSrGL15UX7PPNyFohTdLZO1rtrRpOPlqVqSKSrlNZuqBlCS44rR0xpWD/AkesHR/Bz0bk8Ae
4lUSC45s2BMfG5YC0BLKvkQt+/3jh3j+0lxOy7wwOJAmBx6qqm9fWmOCMeTAnh5LfjpBN7YFt8aJ
blj4nLUkqeD+4+udrSK269qmZ+GKFoo+uPefifiPDVyo6tABA24cXdfrBf5O6s4jLcYqwOa2SrOJ
ZfuTcXk2t3NJDqIs1pr7lELaZ1+ujS2BMr/bnsxWlAeHYjdpHxOootZs1rZVjVswi8Ung+NsW8ZF
XcfiCCBtZS0Qx7PBSVDelKH0JIrAdVyahhnGNOvGTumUHCpR1tMO1pdhHMdGli29eiQN67ij6fPJ
zeu/f4gnoI0ollLLZb9w9oJzgaqnxu51ItRHDJe02ML2PkNJnrFw213zYnbSxtHbUevb6AA+TwZi
rR2nR6ePrOaypdcqvlDUtaiNABAW0ddBL0E56HiBbV7H6PuS+woYh78RtNS8n40Jc3MrUesz8YRd
Le5LeK0hh9cKlRwsC/j1KKLbkL1ZOUVkREdDKcWxgQpEpk9mjrRLp7gwluNnJKLT0GVdT3RjhLB+
jUXKCB71AJP5KUZWn96yqYZEOA7j2KkV0REQuT8es399IxzLPUtrKDWc5JS9POI/xqxCqUcSAuok
u8npiyb+YK9oLALCUXP5SjnF/eSlLYPjz4mFsU8vTSjJHy5vbpl4/rhg0uDaJoUsO4lhbO/A5JYP
xKEGn1zlryXtvy/DiVrxUbDSnt1XCbglRmqenZBpkOBMvfBYm5qMFrPXBD2X6mhk4BWJ/g5xPJFU
kpZZs3bCKflka3k+k/NDOEhaKGMkhRfPPFvrx0SDuiQY4BR45vBkVmm0y0mkPuVk8PWw5Rf6Y1SU
Jw661ScP4Z3PQ1GQsikSOJwozh+1hMlXlJEkLQRT4drO8+gmg2C0HZZROGLnOKL0cYiIJHo4pRBz
+/HQeudNc5LRjCv28qb+zxLzx5sOs0bNU4aGMsglYleUoNmrEWXRPx/BCjmbYJlEvSvss71CPxSd
QwY5b3rGlAjUdLSvtOtP1i6Ih+AZET/c/4/v7J2PhjfqQEhkzwQy5mxwxU04lmEWhqfGJAzH7JsL
fIOI6Ts0ZZYiCePjy703mCEvS4H2mz8Yzm+/mVokU0sjLDwNdsoyOiY185vP5DGOyQ7AAwEpaQld
Y4rLy8CnMTC5rbwRdfXz4x/y166AwUxhnGqTYy/F3/NtSW+O6AbqIDsBT1Wkqo/O6J6w6IzJi0lM
6byqSKvS38YGvd6as5OKNnZBnXg1u5YRvCbOKMobv1OAVoG01LNtrGhqWHpTSy9QelWwl4xPcTQP
5fWMGKm/qaSDyd8T4I2adeZ3nj4UuVmjvUFMC5bz4xv8awVnMdUU2Nl6shXW5tl5Hz4k0dGK8ouL
Tv3Xwondt30P2BXJELF/H19MvjeMHB6ohXqYcsr5wQM9Q+5GLBLw8lKd70KIQj9xdwLITtzJPjCp
ORxGid6cdwrFQLVkcvWPJUE86SX/av6gkMH4a8dtoiuysmW5I75X/YzZw8pPhuA7P5UzGdV2hy/M
pvh3NgKnQmDnbaITFMxZI9EmpdYMnObJmpVbXLVU535//HTemTdtngqPhSOgVudjfrRjRZXdSE7D
5PUbEoUsxLBOdIqZxnalVs1lowMSDssgfvr4yn8NAqLANQRVpm0WKPotb++1SSV5TFXEOLQJmMXA
o4IMzWcXXWQIvD8pqr0zSbLBtzh8Ye7TFFXfXkxb+ABkWRGgp93x2GKtXMsp+R8sQsxTNI0cU9kc
rM528wPZDn2E1/nUzAk1TLTNyEaFNIjvBKcEQ6Eja2hCAuen2fbjp/nee2RrJmzBfLnUqd/e4Iwk
x2vNIj6RI5RSuFPFvoU2vAldLp81+FVxRpnrQM3D/uMr/703ptuwzNMMWNYHefYxI1/XQ+clyal1
zcK5CQ2qP1vyUMIHFSj6uSMhjaRaFKP/z4fuspda1ntO+Vh23t5yXZp6qg0/PpUku2yToTRWE0L2
y3GM7V8j6XOEYAQFdhaqrOUna/5fg3epkVOXF/QIKaXp5XX8seiiGg8it5vVycY/ty74p+5m5UMB
jEX2yfHqr+fLCYdGpKQDyE3yib69lIWcI6c+pE4kOSvMd8Q5OajNV4HdjNsJ6h7dXpH904mIh7pc
lVUIaT/71rcXrVOU+pPQzikF23HBMQuAFXFAq3xuo31L2+OT5/n32suSwEHHdimfCZul4e0FlZMR
m5NkFksergFMkeSGx/HvyiaBgOCSaZVHGXdf5nDbQ0wemBzVrhjB1fzD0bwsTdKh9kBrgGF1NqhM
O05MP/DNU9NW3r5pEXVCpMg3Zu3oFSJd8ZhjTfvk7v/6eJeLct5bvh8u6Z097ciHhjkKX5/SJrZD
dLvdjE5mYL++8ti6n2AbAqJ2rMw51KhW/+nOjqvTpWSnodj+MBe/ffSmkDWze2wBW6IH/1w75AYA
/iiKa+RYCXiMoMFm8M8fM10fmzmS/h31ubfXnA3SG7OgZzNHYBhelCre+kbh3bjknOyDhfKGFjaL
PxnV73y13rKTpMllKsnbPbuqpLUxBK15mkSmBSCqpoHpFPgUY2WIhPbje1yGypsj2PJcIUHyCbGY
s/y8vVqWOl1sGLl5MktmhjZ08jX9ermLwum7hmN4+vhy790c5wC2i2w8WNDPRm6HiS2C+6RhRUzZ
ulUREXkCKUsOmOCTI8d743WprWrFdpmd8tnGvJLVMJu0Vk5pR0CE0J13MAB173In18cWtftTG0m5
oXwJE/Hjuzxv31EqW7bmzE6cuThwnncvaqgHoGND76Rhrmcuwua5LNZAccZ6VeEo8bdehAJtS8qG
IFaX2F6TgIjAm7wtAGxtg+f3Meuv+Hdj8JgQ9iaxm3NwE08IK3z1iRLgvUHggFBgdqPGyjT+dhD4
re8HdYQPeHbRH/boPoFkONkhjznSTGFifPJ8/tro8HgW0QQDjmOT55ydYWb092U1BXDFs7Z9Jcqx
3uNFza4/fgvvjTXXFtK1USgyEs6Gttm6YyVEbZ7aomofyFbKLtoWsFPUzOYnc+Pfl6J6IfX/5+w8
euQ2ujX8iwgwh23noBlLsoKlDeHITBaLmb/+PjV3o2Y3mpjPXngxgKtJVp064Q2Wp1J4EpzFA2FK
4GgIUngkqL2+DePW3He1jcxz0lsrgVBt29sDqxolOoRj33Dv4S5Z5DQSIqAHat8HaRWhgOyZSfsN
bHh/oHnq7wHRh7vJElBjdPRYnr/U+4ue5T0m4iCOACS/7fxfcgoLnSXkJsrgMsX+/CEX9ksm0Lil
xRZiQg/i0IwRD3i+5v1JZk1ARR57lMzYX6SN6DBiBTgpqQpadZ/1eUTBzBssrBm98tWpcFhuhh7u
daX9/Xzh+32qcid2jhpDKojR7blo/EHUNUCgi5sWrv0i7AZtdJSS6+zb84Ue7R9VzauiijbCEkXR
a05fTxbxIkYa4oJrt/iQuPFXqfNqn6/0aPvwGm3VteUDLuvMLG71ZDIj/yJiqQFec1uMKBOZXo1h
QC0uK+v+U5Z7xY+h09N/He7GT89/wKN3qpIIGjSuSRGwuAGoXYWmFZN7QTRq/i1EGRAPI+r998cY
6jXSQ5+TwrRmiTPqU8/WPOQSLk6cpj2ipm3tHzPai++OMqzD/QkSj6Yzkf92j9C+nf1ZeHhagjD9
6dlzeYVFJKnh9H+ev7kHx4Bk13dNMH/qH7WJfjl6nh3bQKcD5zKKSduHulEc6HGP276v8dUGdkaO
jeGyw6h05Zs9WpnUj5DjehYfT/39l5WZ8yhkODEHtnjxA7WkdBeULQQP7lPUalOvOKLo1+2Ak60N
nx6cDHqTjL8YSAK7WJ6MKumhksadd4mDEgaWxnRravNs1w1+cnz+fu9vQdKtAH4nwUanobK4L+JU
698olxdow4yxwikZToVNU4U+MTIrGiaBzxd8EEt5LJ8BEfcu/y5fq4YelRAp4cWIkFHunXPnBMia
JBbmiUMldx6KH8+XfPSMHkHGYKuyixzr9ktSNww1kmzWJeiR147Azl4BB4WooVY28jJZsBJuHn0+
EA60KV1qUIAzt+shhj3rk1VbFzBI8gBfEV7oPONFMvjvj9VMZSl2LTpS922NpJ3GWui9dZkrJ/hu
9HG/852xWjntj04CKh8OTSFCirecsZmNgf4fwisXUSOcXAeF9g0bgHIX9RW4dqcxmy0ijD8TL3wn
WpPAQh/C8nwfiJ8NyG+Ro6Fcn+HNR6JuAPktNzBg3W9NFXw3DeDV9gglQqqy7N3bxSQdRClTFQmW
q4L5rwe/ar1Y9Bk9UBpWxzbKop0dVOGXDj2SXQ0tM1nJDB/sTxMhRDr3AR8SxNHtgggTwN0eKDL7
trGxtk76s1ma4RlPIkbtTvP1+fPdoS/UW0XjlYISDWAwfovzoKdycpKgsy7o+bRbJ0pRtwFluEuG
AUbCSG6w6RMLrY3e9igVevlSKX7PwOwXVYe4GVZe+IPr2aTBwJCIy4vjufjKIx6LU+UO1gU324ap
uY+t+wZMCuxUF0vIkxwCcWigMJxqMFiffTfND89fyYMTS82pkChI5gClU1/ol09uh7MfJp00ccEZ
wmPCNP0y1rLZx3UVrTzsg/hnGWBWGTn6AF/MxdWJcqCFNmlnXtLC16/wSxBD7Tr3W5XOyb+Tl04v
rdXrK1H+wRsGLw4AgIpARd1F0G0Dx+u90bEvpY6GL2LiQTdjCYF8yyavMZPd9KgJvkYtijdbZNm9
q2cPcbfy5OrcLJJ47lNwPA7zMM7y4jOjOpmi10cBNGG0+CNphvDT3Mfm/P7TBG7God2qxvToy9x+
yyofEN+rDOtihB5zlw4p00o0JqR8yHhWyaT3/XsnIPqCVOFrEqpu18OceMA3lumX1Izin1Gz3QvW
8dprBetg5e58sE3VoN9U1T2p5BIOinBfpEk7ty86ndstOq8jnpUt0smRGSNb/vy5HkQlkg8gOKoE
ATevPucvZyLI0rm3BLdmAUb9S9BT1W2g/mGwZGHfgMNr4IcrSz54PjYnNRaHkDttuU0hw6RcZ755
gbalf5CVI2j2NQj3uSibPn+6ByeCVqZDd/r/Rw+LXdIk+LmFaYjDk6EwOg6iG8MmwhB8B2kOdrfV
jz80a3APA3IGlJiT8/n5D3gQB6DH+QzbOA2ALxdBeEpyr0xCAasyHmYNZryloG/o3aC4YY4G0kQg
d7ItnCy/XjkhD1q6RFvYTUCtKYqoaG8/LfTluqmrOCcNcrwJhmCIxpzuYrw0Y5uNb5fmI82XxNnr
YBrptvdx8fbn2P/Xbj13//w9PIgKjFIpccE3s7HfSCe/bLNs1HSqaj27zlpm/MvOAOyVp877k/lf
V1l2UntEiDqE8bOro6fhzgxGG8cPBKFbv6i+eU7weU6EvHRJuYbgfvSZuVg8ThITLhggt6/aLgFy
BvDVrwNsMPs6SRQcvgSRY/zO0DL/2Y46CoCekXvjStL24Cyp4Q/tEgp5ZLYW90zaaqaLJmV6Rf1B
nvyyMY9pamBXESVr9/fbIGkR2X3/LdP1PZhBywSmHfibhcnF1ZO5jY8KqFYMe5KiwNqiE10rzhj3
deEhwiESS9+xBOB9qmu4xjOu0ZCJVq7z+9AFbpLpj+rZm4TJxXUeGRIJMzR8rpYwcIw1DTklW52c
7xPbq371hnn84/kuvn/bCq9NsISjoUDsi3ACISpydC3FjTYei2OZ68m+dopm55n2Wq5yv6MsJ6A9
oyhYIKiDxYfFnbXFYAhGW+rWzZ+xkZSIeHJEEfMpW+jmsVns9ClAMPHdj6iAhNzg4HkgzSyCRu+K
LsVCNryMaNFJblJZvHRJXFZbkWWM7J+vpv5vt1uKTg3jYPauAad2uZoFXRXHEdC1aNr6rzkqaPtQ
dNjE4O+NcO7Ude3WFAqmTrs7/Pv54vf7h3GeoiHwvB7dhUVsruB0eAPWkxcnKejw5d20kY7oode7
wSaPknolhbiPgaq6YdJPi5Hb4I7UaBUo1+HHc2nDmiaqk5vHARTLSqS936NcrS6NYZUHwltanIrB
M1Hvxb78MpFUf6waf37VoI9f8rYM1kqaR2txrem0bWh1k9nfhj0v8XIB3mm6IC+kgB0FCtQIf0NR
ztaasw+WonBSkHkOE1ivRf6VYmLfDkiJX6bOS/7EZiv/WKZavtPmOV3ZlI+XQkiPSSC402Wcw4xD
6Ohc9UhzVuNHxETKk1nZ5R5F8TX884MtCENCQU5IYtXQ8/YF+k2PTV9QDJceoa+jLxHOLpIBzEeF
NuA8tN3Ko72RIG4PnMPYXMGbPIb2CD7eLgiJWI8HN+wvWAkW+Gz6TnKe4jH8vbJr5wfOE/pRVj4y
fbKgdeJG3GM7UZjDyczxmSGUC1xo8dt9fhLvg51DwKFyAYxED27ZCSsktnBmitkVMgcIaphTtPe6
MLvEyMigwTEekQW1z8/XfPDqmV7RVQHXRjhfJvRdYQ9ljibnxUK79w8NRPO3sY4RzUQI4mA0+NQ9
X+/BrlKpAQACCF4uYWfx5oMRVZ0i6S4NEtGXEinkMz3++eR5jXH8H5aCCgNwgVqbKd3tUonRjX2c
G+0Fia6ccjsKz5YW2YeYwmxlvPboqQgztmqjqN7iYj9hvt2heZW2l7FPmo++ZgRHEl7jC40Of+UF
PtgkHo1oGifURJ6zHHom6GsIvfbai16PiM1rMjgNHmaqXpwOL7KekKmaq/eX1DTc+Frk0KBcqDhv
X2UUNNL3Cl1eqmEGbrJD6SQEipbj2FjgTB2js4z32RgfGd0jg1UFVh7+gyaLaFZGvg+2K7kX97IB
KJHOxCIf6Loch2NZgQFH23f61OJ0EJ9LWaNDR5GjIX/a2WG+ffdG8i0CkwI1se7yevaaiUbDbDcX
zyrG44Tj1iFB/+Vka2gmPV/q0fOpV0wZGpBdBurvvxQIGHKNGZZRZOdKayfUg3/KOQn34O4m1Au0
/vB8ufvEw2Hqxe3IUIoJ+hJNa3Y9ZWPsyEvAyUeIH3L7hFXGSZTVJ6yFklOjXLpQ9mlWzubD5yQN
oACmiXAHvECnsJw0fHkvY+MkXxD1yP8YXCfaIbygFBWF3D9/0AdVIB1qdWrIfIEELK+YlDRD1K3o
Lw4sLABoaYZHeY6R2HYaWhRmGok5STQlPqqSxTxSMBXRX5nUsp+jkTUrQfc+XHCWoBapfitItWW4
iCe0zFGimem71UO0w39tfg36rJ6OemNUa3vq/iOrk4t2g+LUqr11u6f6WKaTndf6xagrXMzSDAn4
HSZ11tcJ+fAvgYvaNoZTabaTXSZWEI/34YqxwNs0m7jIfbs4sECNDKULp1+YkdRbr0nFT2OQyb9V
qSEoEyiXYKdN/T+ff+4HLxgoOgk1rRX4VEucZYpMq+0MGPJGBnpydtr6v5WF2ez8qClWdvKjpRiy
qpyWlRie3b5dv3Hq2HZoTg1VZv0svXE6o5eC7qCO7t7zp1Lv6jZrgaCuOFo2/XOdj3m7VMQdqeT0
p0sEYvrAWNVBtbl0TjnovxN2twADGg0MTCpGBCZEuXKGHjypB/ydz8ldQLWwuAR8lHgLxSm9kDJV
x4ZSZDNgSbJBUG4tQXuwFOghpiEApKDhLYdKja5Z5J5ZfRGA4fdGMOW/FzgjYX4qk5UQ+GCD0hRi
LkhzipJhOS+TtH8whR55KkRRgfePWnMB815gXI9A9PdCcJCvkuNSvfsqY96KoIJBfQmj3Vfv4JdQ
Dz42meIY30cLZxDgS5E3eSTX3jzvWmTy/haBHPJ3km3BOoOXcS2blF4RqRZrttgR6phhl5ciGERx
nGs9KA51nCHoWLgd/icVXd+VYPfoBYPPUkNXpeqwxHDSFxR97tOJnjOcUsPa+TNBKXrjdx466K74
p9SCNQjE/e3CY6IhAfxB3aTLSZoxKuOhICwusraaF3duxKEdzQISVl0cB61ZEw5YrgfcWHX1FKuK
pp6/zEqMDiVdd/Tt82TkVYQwvYWBJda2cdS9pq2ed+VGjaj0lR20jAdqWUYLamyuZIKWNa5eVWUM
X9o6Y3HV9CcxoVG7LSzpooPdoRhbRgZEuMLxdzED/P3gj8P+eUS6u1bZ/Eg80oACa0JIWKKCZY0B
71xE5hnboJZmbj2WwxfpgF86BHNS6x9HzDrdQ6gFYXgQKIbgmpWLLHoZBD32fYwufbKSi9816PhN
NGwsBZ+FCwVd8vZgxZEbAWIV0zkXtbOpokheRyarWwfaDFCKGI8bGK5bHzcpenhZdBS4q723pFU/
gqtWpXAwlcCo3P4IgxteS2CTnAdgOnvPZ0F8xMeL57V/6/gYr6SoyzteLUdjndJD8elJU2+Xi+0J
a6PC7M+xO4zyY1YEOeykeMIE/NCwTVJvg25thmczhm/JxMgTQ4SV7age6dfrid8AbIzWBIdcB/m3
uJ4Qq0/wz7D7M+545n/uPOXfchnnr7KJ+5XHXfaQWIoGJDsPlANT3SUndcbkT28Gp0Mfr/Twmaib
vUsBtnI13B9rWi3MD1UeQQBb5oxB4ZRM4of+3PdiepE5tF5EKjCkyUd94yNst3l+mh58RCW4wiWr
SnH6nrcfMUjhZ5bG3J0tvt7wpc8q8vGusKaxwOiwcPMLFDczxBwRz+JNlLe2vjI5WMZqRvJkS6Qy
EJsBw+mLbeSKzENwPGrObLIUe4LULqf8AL0OMklWe4helVrS4T5ZWNh3r+kp3RHO1PI8OlcU7RkS
nUUu1ZVB7+HHPp/x4IrM4NRLCvts42P9lB9Q0pb+1Wf2p38tbVTyaKf7rQiGrZz13v/RYbJivA6z
71vH3DUT7YeGtp44WD3K53tNR77g2EAwi+Q2GmkX/B2HMs0/Gl3qYctRKSLUTz/AhPlzg2s5EppJ
jADne78wqBKuCYP5DMdkmULZSZCA942YfSX1lzLucIFu8bNptBw2Rd+X184z24NlJNpKlnp/YCzw
uAqOR4RQVfzt1sos/KpHdwrPug6SNKX22sbuVHx79+OxCpNhm6KO3bP4fhLD4Mq0u/CMXZ2ZbqKm
UzJRdj/QNewc4R99F3D43hsz0wZLWkS/v3d9ACXwN0gzwM3ifHL7lLFXlSMUq+A8eyHcUCKV3HQ9
M6c5zsI/cQaMdlmUdwEyXW67xk+/jxZo2VDO0LqDSkg6ebs4YnwCTZs5OI+9gTWQ7hQf0tovPvYG
Wo+1z6rPH/bBejRikOJTvB/YC+rvv+SPAfq2fZyO3rnJauyMK8vq8TmVkMsaoVEANFG9kj0+uFmR
yyHhoAxRmIblpea6IQl4XXrnaG4VFQSj87mi/NAnZuReHVoIV9ZxxSADME2SkDxPCWzVwYiLl6wJ
8nLlOD16BWDLaVBzOpWg0u0rkDl6AAzpeQW4T1y0aPyCUHi9D3s9eymElqxkOw+WY0LiQhwD2Koo
B7fLDWXqtRg/OedoTItN3EIMqaLJ3RuRMW4mnenC8y98n98BdKNpQfluqu7i4j4Ybd4lhjTRpatw
MdjMwsSJFAUR40+3CssPde+42HtNdv8V8XcMiQKcSsrT899wfyNwG7A+hEVULu4CR+EySA6tBnzW
aFSnrsGoPUviHH8GmiRlhLhhTrh75ziXHirjXDQf+a8qN1U0+2VrFwy5aBIM0QUhvWBXMDM9BpVX
HiD2r6lb3CctLKXKE1WfMANbfFNLp++MXUx0wUdcMw/oT0bV3tHhae77vAneC3blyehbqgIexRE1
x7l9MkNkAhsjE1tmT2vO2Fxqm7Jwsx84Gq81Jh6dVkBBtJfod7FjncXpEKGFdajR4dbmOPPByvDu
LF1cyhgT4zgwDPY2HRFFRUQOK3OYSJjvBvHh+fZ58Hq5cSirKRAUDHbxvGGuRbrog+Dcdl11GAbn
kz/N6YcQBMr7YwEZA8kLgZ+3u2z5JHngzA4yNuee93H0i1IXG2lhi7At+1xu86hI3ik1SdRBt4dL
le4vRTzV5u3HTGYbWf5BQzBtNMwXEA8OzHyjPsEoa1d0JR58TNXAo83EDFwdxsU+NaOhMCIsFM6z
aOgT1HWj/xuK2vjD7TNcUWp40xd7akfsnadOf5ltLf2OCaC9EpLuQ+AbhYxNDDSL8kaFrF9Opqjm
1oK2XJ9Hofk0alt0s2SWvfiVlGeDCv/4fP+8abveFhVQ1khZKKQYFVNl3y5Ytfgb4l4izgGmNUiW
uHmhVRfkyD33y4wTBQ9shQXa5Eqb5tgGdq19HvFCqT84g57V/4W1NjkXN5k09/OALyq2NbIprD+9
tHMjTHkGK062dtglxXk0J9EdAmMo0WZOJBZGm9Q0sfDEcxBP3w2uPMn8Az+hWP8aBx62PUdD1k18
cOysB64PlcL8oeMV9zcSW5gr+giEe/t8SKPso19WRbdJQllq++dv6D5Ao13MpuCmgG9Bdnn7gkqr
MnkP/PykEeExGOfPDEzHE3OR4tBMwHn1MRxXUo/7U02mrnT7aHmqIdRiTU2zsbh2MwRcsXDcJRLj
Zr10XIyt6EG+9/FAS5FVwbug0GP2vXi8dCrKWCvy81hP5jcb34po12Z+M25Dz+zGo+hHIMqzJJyu
rHxfjTHSh6/DoJKjDXz1duUiiArJELg7uwgAjVDWIx3wiRZh3UIvJDv4doJjZN3j2joT4lYC5/1n
pQCEqUBfh74ZTdDb1SF91ZJbazw7fWGhyQ2VkEbCuO9p7LyUuT9/KhUP+/nLfvBdAyYSDNbovUIY
XdwYHUhpRu44UHvmGNenvoQ1eNLNKkYWu3n/VYjCmmehuKmG3oy7bp8wifB9mIymP+u17uzdBqdw
8ptgM6fWWpvq7mW+YcJMpAE8qgJmXbdLecg1T2MVt2cB1BIPzbze4/A3vI6RblzKNM/wUc3WIKV3
L1NBT2j9MNwCJMZUf7EoZaU9VElzbsMIwXu6Yc6rV0+BQD5NRF+ffzm1HW7CJAJLJOSAlcCT8vkW
T5hMKWabWLKcu2YI9iPjrddiEMEmQqFsP0Fc3E0ZyaPflcqeu7ZXLt/760nVXQpIoTr2WAYsrqcs
ARWF0VF9riz46mjhB0e7HHKkpmcZ/4aUcb6dGDvZ/AKsxHe4ENcmhiLvxraTmwP/o5nP+ICdvJSs
yYIK72TfkOdithChaDsHzwMswDc5MrZfnr/zu7tQraXEQywGw7TcFlGwc0zENatWnp3JAshaYpeZ
bsoW9dIDEcU52HEdGisn9NGaQMpJdJipoTi9DAs2AhvSDetz3TgiPonCiMevrtSwsq7oCn32YM2/
d+6j3qnNpJJIpCbFS7nU0MtHLeucmr5eV/3rQqHaunPkfp06JD6ev9L7fjJrkVuwkUmtSLwX71Sk
Seg6RSfPGl847RjOijKPtrlsGzq2WjgZJ/KBoNj7QgRfydOFs4+zxGw+a1iXhummseqqXYnFD146
eSWIK0Dvqsm6+FGIirQtftbFOcXR7TuIxP4n5X2sbUDt9UfaUlHz/s9MD5s6U8kSqXN9GztEOTue
VlnFucuLumE4PRrJLsaWbf4Z2pn9zWrxi1xJMU11Rm9jCGQXuo9wJiy29LI20bPBShy6ZOcZXEfh
bWYOTiK2DlaFExomqktmxrmY0IW1MCn65LplOhxqrNmc16k20bJpnWmo/jaw17G2wjHa6M1iMcXW
p3NpggRJpAfdfoiDAMk5zL8GZxMLvMq+6N44ylM9u6I9Pt9RD76dUsIlh/BdMEfLAUVcWY1XjnUO
KLdKTqXmmKdMk+PeFM5X4cfpyvBBVaaLd0i3mIpVaXtTTy7ioCiKyhBJ2px1xnuXbGyba+lNa23E
N0XUxTKw+8BOcKVxUy9b7TIOENia6+GM30rvnSlwS5RYdHxFDrXvMeMONaD87m7UsEf4UiOXalwi
cjUkpK28zH5kMx4jH7GHHsJvdGeC+LfUxvht2jlBaZl7XAQjTP4yEmVl1joK3NhwzHTPzjAS06GD
+sjBT3Vu7Z0kC9sjIPtEO8EYpeFWyrKGCAjiwDwlwu4NHKCF52yyOZ+8T6ja6gjkhHkw/2wr7Gmx
v8TP669SM/R4X4SmLV7jwEiSfY5ex7BNGuyAdrlfz+O33LZRfElMs/8P44liep1Lo+2u+RRrFiq1
VjwbyWaKy1K7yKBGbWhjmKhqZBtgHU7wiuJh6NOOnPAfer7J7q965h7kikp0Gb70Es8BlIXfQBFw
btHSHU+NMEfsuaM4ybcwZpp/n692l5iCEQZxQC6MAgXbYJFYQCCPpoCZ9Xl0c6+Od+iI2/VHTOo9
71hOY5L929ZR2hk7H7cyb5+MuKp8fv4THjwwqGz4nhCVaSws45M2yBw08lTTWhjL7xaMiu8Stxn8
TvFU+R+WUieJgQ9EjuWNF5SFN7lJKc8tqtDG9xm+xPBDy8hQ/xuR6bI/PV/uPlXk1UJNpKP4Ji+4
aGEPXZ0KcADuGR+45qWQ2MBBcD3nhuxecFvNN4AHnZXI+2BN1TemqifuwuVaBA07BaKKHRV+sHIq
u53ZtabcuppdfO2jRtuiTdP9Hgf43Tx/1LuPqJhjQB8UIwe/mGUtT1rjMjf2XHBspf3i4XR9SRhW
42TZrt3rd1H4bSlkBOHVKmreYsvKNA4b9DPcUxNr9Z92E8xyj8Fm9tFEC+VcWHO/ciIfLkjQVwrv
9OKXKEmrihva9Jp7cu35rxCx65cBn66d4c//FKaefH3+Ju/TXxQECfgQQviGIAHUtfBLWwRLmhlj
Sc8+VbqWfTI6R/9hdyQT+zQr3Rj15LLCITkd2vBsal5rbPQQzagdprPm/vlPuSsELKY7dNpAh8LB
4Sq//SW6HzaR33jmaeix2P1Xm+Kp8faF7w9p+0GMThopObJcf51TMC5btwbzd0gzqxi+P/8h97sr
oGhGVEONujxoP7c/JOga5pcJRqvD3ESbyIr1o+k05bEHSnN+91KUj8quh+2sA469XQrTWwzsBR6g
WN36FV2bOLfc300ZueN30jQ/+PJ8vbsAjIiSUv4BoMn4hT12u17KyHgada07uqk77JvCjf+aWmyk
aP3IY2wL2Np+G11tWyS75yvfT0g5QhgJgLRASMS4m3jk5exLFG7aY+w1OLahKfI5wef3qlmh2POK
xA6KKwI/hteCczY8FBOr+UPT6MnZ7Sos5GzkQ8ElFDvk6dDyKkR1zhF2pjALanxO+8755IghOusD
9oZ5KM1X20i9lYB3dzrVU+BpBf8bsjuT0NsXmIBWiWycDo+8J/ca13V9zis93aZYPxzwMlsTjb3D
+5MAAQlBU5VaHGTCMtSRDLjlIFIwXbYdiwNi7jETdCvsctQm57k2o99HhEa7i/TCLPqtA2ifkymA
5vngY82hfwnG2NeOOGrSattoaCnZa5XdWyZ6k9PxGwkfKClQZoE0XsRIDYlgpx07eWxwZ7gYzWRu
pIzlpqmTahsPWvKXW5jWXp8H62WsQopMZB52bZ1iaivS9Gh0ur8z7AgbqjhOP+G9bR8ax6l3zVxl
Z8T8sw8YD+L/iVTy16AV5iGQibPNCY5nETfuxsFR9QBiRDvhFDyt7Ny7uKSejuvbB7KE3tpShQyd
P/SDKk0ei8grd7Cr8g9vVuGVkOYuzLr2ZUQyaqe3XfuBWVj83hChlqfdhPaOmr8vL6BMGqgSj3Fz
LKoJxGmd+MdY1vO2d621Ouo+OoAtZShgkbJQCiz5pgYUv1G4VnquCz2Q/c7IUi88DI4c04M1V2H1
6ptuav0Mo7ic/5wl7T995WXfJRSQkDhdFqMfEhkgWovz5WSDnsuSn5Dl4zWOqmaLZWjz4gxFfWlc
DrrWzvPpeWx6uCgPDKdLBfyltviAfqv03Sg7B9Js+2QrW4TGERZ3K++k4y4y/52ZZpFm2zKzZbMm
NH533aADxO5S0xFAv+SKt488DVKYlaGHJ21ACqxzPODdvZft6TNlK2/3fik6iYzwaOK4BJSlQkhM
MeMmxRScqsbNT7QQzU8IaHjbGQ/eldv8LlByydD4ptBT/X160bdPFU1YH+teGJzGLIkOeoFGnN+b
7hU6wDeZmdl7pzssR6+ZERrJkRqH3i6XjRUGSzGMkhye/F5HTH2bo6V20mKssTSBPvHzLWMtXiUj
dAAFZLxv4wvqk0W2TR9TD21r0D7YoEQKwKFVPXwo8JvJDnHX+zXtw8JDj5d2WiQ30tNF+QdGv4N+
zLCGdK/+YOuIy2JPgs4shEX9QB7dzT8ERel/lJT4s6azA2R5pnxN97abudPRARkwNzvMprIP45Dp
7sEYRRZvAoT/623YjuOE09UcjtprAHn5I6IkdndKJ+iKW3S4mXjYIcCGk5cKZ9zNog6jY9KGXkEJ
XhiztQb0WAQUCLbAO5TjgQLuqHL/9qv0Dn7zdH6iD3puhUcp5be+ddwvVjh6W8/u3F3ae8B5pn6t
77U40SxMgUn+BiuVTMO2FwsbVLFvfWWUyiJ0NHTjTyg22r7OWvNsxPZwUloeh+db4sGa6HESoy21
8dFuuX1YXJIT4cx+/WGMfPcUJcgVlJ3wrzK1JzTGo2wH+m6NZfyWFf9y96IAjs4qSyq8JtqVywI+
6rneHenMVxo4tr7ve382ceVp84oZmjHF/1QyHP6oM83CSblqcnvrI0f+OcLXGP2GFJr9tq7dptlM
yIW+2nVdykNYxJ73EonI/+bM0oy+V2mh5S2RGCwf6t55bOFNXsRT/bFqeRViE0R4Kr8ik9Wmu35q
Pf+LXht+uav1qhWfLF/Mxjc5VH3xwcMqLKOlEk5ZtS1zINQFmrhBx05UevER6oAS0wp8HQZAp5/p
7CHXsdVrV4DQ8UQw1jsjakq567AbujYN1LUD90j2vReo1G0Ymw9nVOhnfZ9wbf42wqT7J8PM7t8A
fqK/afDBfl+k4wswm3lTcWPkRqhbXFlVEA/BjKL1tQgMicyY8ec0hcmrDTnnNCWptZKB3m0zliMp
JBlAiIiSdLGcBAYXjiAa0Yt00msT9jbDWczAQ9pWh7lz/imD6J1US/WIoDE4SkDewQwshfkC5kHN
CNX2Kjo5fXbEXP3Rmp28uhbz2kBp9T0/SnfBFQlA5ZMATBz7Fqqx26PkoDuaRKSGr3XsTEd01dIP
8xxXRzDP8/GdS3HfEygwM8QTR5Fhbpeas7Au4QaHH2rq7d91OU6bzI3bH/k4rvE13iAjv55V0Cx8
NcRE3vR9wNrdrpVbUpagDZpr3fh5eWFg0RYXxxy0n5aW2mIDwhMY/JBawWfgVUO31dDiCY6y8Iav
fm5GGeQ9bFBOrU8nO0lyXOatiUO5crctrm4VUpS+EnFbISHJS25/5hxV9LTr3rrWlT39KCHl/E1O
YX2ezPJPLZVipU2mnvrXt0LrCBIJOa4DvY228CJullnjFkNpz1eAOP11HMf8w9x5a2Jv9w+lKhQO
jLKthAOkjtUvfY6qE1hSZmK4AqrIMGWY9OTVEE77sTC7dO8iWL2yhx8uSE7CfJi+EVfR7YLp1IML
mc3+ag/zhHaIMIJtn/nOEanc6FDKyl1T9r2PDLxJ6HLUYEQHQC63K45TOVdaSdrsxbWub4WFxnkS
WkmxHYt2+k2PsBvqpyBbuffuDiu2xip3Jh6pCfUyIGkGIvWQ04xr48z9Tstcd0M19V87B2t60A9W
YhKiTinTd+hxi/PTQrjMyrxrr06I6NFm6qHfODbl4cZwY7kSGN5QEot9qQIfk0o+ItPwxevUoVa5
bR611zDVwl1ncrVvNQku7Y/O8lq5MbG0bDf+MMU/+tbuq00bdHaAHKsZWhuVJBhfImZg/anu2r7e
2Z2TYddhat+5AoNqX7ROd5mDFsMy10gipNSkNOwPHlbpTKuYBaR7r+i7v+zS1bMt4jvVJ6RPzeyg
29Mk0EDuJMMSrxnXzuP9W4a/TzmCFyNQfrg9t9sI9t7oGOgIXB1c244FEqKb3gv7V8YWw7sjDXGM
5jjKPag1IAVzu5RsesOZaPxfK6//r6yp88OBy0vR6tONI/Tq73cGe+p4wCGoFynFGULb7XohgL7B
jQfUJHPT/m/EdWjft2Y9HiYvmtZEXhd9A7V3uLuUSyjQS4LcIuJ4kxUmsgrsq4PG806UNnoBHPur
U0Ue6vv9lB7w85SgjM18PloiXpMruY9AdCsYNr/pbXC/qQ/9S8grGEhXE/68Vzvyx4vsOltsg8yc
//Fd6fxmlzJZuznutw73BjMVYKJoFsKEuF0xyIo0x87dvYZ1N+9jbHDOUTf4+2hM5pWocx/scKpC
2NYk5fZ0NHtvl4qc3rcjg0LKCjNjr6MWeursMd3WAsELHRucn76GA+3z/bO0KCXPQ/ZFkQTI83Qy
B/XKf3mlqazCyA9CcSVZzlOwi95QbHsUnue9tLRZfEDrzftjaHwzgm0vDOMgUq3Ud4h8F9UumWyR
beRc+dZrGg/eQejw8Dd08jzz0LqFn2GFDWVk5VUt94H60ZDKMCoFBqGAn7c/2izQHnAnuGQJqWH6
qewy39g1EMf+EnEsxMchGpx3jk2UjSu9QJh91OMKeb4IIrM/On3vTvU1yfr8L8xU/GKnyVa8BGna
NYcg7Kefz7/N/VNyBynsBW10eBxLHJEH+zWfxrC5yr6uXsxm1k/0v+X3NNI7pButNeGMZW3LE4L4
IGYhkguGf6kVzffszarAaTMC4R5RfBtJu4t8qwjPlcQDC3trM/zqzkLbDmY3f3/304ItRH8AfUa6
HUsZGN8paUwNRn3VvGgw4OJoab8LOhHEL+NQ6fs0d/gh715TcZtAvDGloY2yCGjK47oIPQcTsSmv
vo0DpUBi9e7PJDFDfZP4WvP5+YLLcMIdqcYvqvtKLnxXUTc2aZkwtemqyLCnnMH7QQagKLu8WSsD
7ncPNQBIKCIJ7YI7SJ8IA7NBJWS8DsKw9rVtV9tqCvRjVEZ/zzQkV4q4R09GCsNq4OsU4ff2SCpo
x2DBSr+WyF3GWwkZvtsNsd3+dETyXqlNTNBVuqEg2Gq4hgfn7Wp9MCW2D+T6mI/zsPfM4vsAp2zX
I6b3f5Sd2XLdypGuX8Wx7+HGXEBH2xfAmqlFUpS0Je0bhEYU5nl8+v5A7dPWAhlch76QraDFAlBV
WVmZ//Am6TvzSgdz3Q9YxoPNRIJDy3Qh3KwyJ4d0YQBtWu0LbZAQiLnQZLdt57itB/AqhUClR+V+
LPGSxK05Nx4RaGEEpLm1f9KNH/7ETdOVqD2WeeJVZeZAUmn04a2jJc7HSqkb3QtQPn2nNq6S+3mm
jHSdoTY6fmYr6TaM0fgELK102zCHNE6Zqc6lP4UI6/lSlNmHl9fp+qR/fN+lXr5AKKAAroId2R3G
rX1V74dOqW/DJpaAmNVqRxsspzOE985oU9/VcjPdCzeYrmRRl8MjKbOIQyKbTYGNNgwx/nJ6cy1t
dYcu1G4a7eQQ6Jl+mpQh3hpUXNrNoCglQmxRDsLCKj+HiXpNKnwFffv1AEBHYGwQ9eFArlazsCo3
TED97YwGT9Vch7Eca7P6IMH9bvBCns+j7lh3rZ71x1prwm0F1nMT20p55Xy+jMm/HgQHHqphC4+O
p7n8ElklO8WdHRWr8AAkAGUr9CND1HO7qulOAWzp+6oT4Q5qh7l/eQ0sv/o/twWixlLiJBNZyLaL
kNrqG8xYcAO3kPo+EXb4Pgnm4E1DKn9lqi/jxuMotAM556jeUwJa1xjTqJjVzpyNvWNyP8etUnvQ
Jr3euHFwrVpxGRH/Hoo2PPk53WJuXZffMgBOVQhpGvtIdPpdpLScY7U2fg7C0dnNc3Att3ryatTt
uXMgeUWLDaGt1Qd0lL51a8pQ+yjvYcGocF4wIVV2A9UD/+W5ehSWvJgspD45N8kUmC1o9qsdY4Uc
6LgE6vvaatv7ueuCjaY4jgfNVNurbfw9yWR55Ko8fsD8cPZCSzpn1YmS93aO2xKJXrNnHQKPMApn
M5F5nSYbz3NdxNFtJDPlYcYBexsNSDnXUAz3fehkUKAXg0m0DLa53VVvX36nVaOY+VreaZHHIBAt
9+PVO2lWM1Fp7vR9hVjqOw7qGJ0AMR+MxKipQQOhVs28P+h9rfgyncUhze2aTqxSbx1jQtDAQVn1
5Wd6soR4pAXCSF9ruQ6sP7NaSs3oaTLtHSOx7lBffttOzXSoc2Rdi2L++fJo682/fABSBc436qJ8
hNXmL+x5pH9qGHsoOe77xEXEjDVAuVpt1H05m5pXwRz7HJeExlePTPeJXBA1OirB6xtzIknVYJUY
+5KteZIaiJnYkIEnRDm9U41IuZHNrB8DpbnWhnr6zjAeqInAcyTe0fO43KSGFdRUSqfwkFIs3mht
1++MGBu/wky5Yzp1sU3TDM/ezrgmzPx0bkmzed1FStvifrH62n1p5TXwtuQwu3CbykIU28Iy5Dlx
SNUQ5rpGFlqNRz9t8U5YUhhuFES/1XjpaKI4E5bQg4wS7vxuSBTSs4w7nuMiejzOSJ1mDtWWl6f2
6bDUtmCvca6zqGACXn7gWkQoK9u1dsgCQ8EBErcujNO/m9Uw7qI5vAb+Wh3lvOVS73aYVAvSKoXD
y+FgOnShiaz0ASuyetO4otsmRW98NPJI/mUpbntIRsfe8KVVL2O2r2T4q+X0ODx6cc4vs3L+x+Xw
NgZR3YRQwyHlPD91QBW9NlKGfVXGd1HWqts0Sj5DYTR2L3/ly8s8hR/qBSBcSFI5AYhkq3HDXI3c
JjS1Q1oF0UcHa0jfTIbwHt0zfT8bZHf0frMraeqzg1IlBXm1WP2so5MeoYbnuJl+GGvL2CmZ7SDH
QMA0GwkDnzvdpmq1ay6jz0wwsjNsF66qUCGeCGEB+LXnzNQPEmzZHmvCwIs1rdobMZoUNjcs3w26
5hAUhbWBnqP/fPlDP13O1Ng1g1syxDBkqlaHxIDeqx7NwjrUKYystLMyXxdDvHekFXuzKl/nF7hM
LA8JeZA7AIXEJxj2KdKNZKgS+xA7o+PbhePcSpAcUD0rRCevHOvPvRwKRpzqGAYud/LL1Yv2Ra7M
fWcfEtbwAU/n+lYfFujkYA5/ZmycKynfinbw6+3g98GwIPJS+17t1qqYR/RQInGYoRZ4VWzMb8ph
yN7pRbCUhzVjX0s73+upibsbiMn9xBnoxVxf933Wzm/iQO8fmhhnde4Ixb1R5tl9KyCKUDiSPoCg
DCyKSko0BOGQvS6VXKaGSxq3M/4bhMYa5UidtTeKIMa+WRuye6vLLN/QEOWt6u6a5s3TsELYXhxM
VAQPyNL1y4mZ+0DLG9Hbh6pw4oOrQ4tB71vcD40N/gBarF+kkbOLKhQbX17vq6Ty8SVhsnFEcWFc
bGovR7YbTkjpAOPBPcX6NLs8gFcZFcI7uaa9f3msZ5af+ftYq71VotiK5XgrDiLUsAsXUNUn0dkn
GyKBX5u9OLw83sofhuW30NMBhIEPY39Rtbh8uWguOzug/37gaOoelLK/z7Uu2eiNbN8PtSu/V258
o3eldexRDvGQZxt3JCoLC1WpNi8/zJMPDeocJDh5O6clsgSrvSd6XKFViNWHUSi2j7qzdYKseZZu
Y7x77UgkuYt8LGBsTOnWMrzgz0yhkN2SnqNxoMSzsh1KoR+jRLdfGVDooTEEBAs+Ll2g9Ut1TjsX
Ve5qR92uspu8lV8Up/wepWP2oGXqtH3diy0dO1LYhYpI4fSJwAImP5UIU8OEeWSbft248Rs3x7Ex
7bNrbmLro4+huCRw5C1QMBqGq/O2r6canxkWRqQ2k1dOrb2sidnP2kDbysn4WmemuHJBWW+PxzG5
CS0OgtDC1NUKsaaY5qTZWEeJCP9Obwptg7Fo7kd2HW3bmYLby59zHXSW8RY+EzURYEAEy8vd0aTo
/OfcSo6AyqtNp5WGr44gCDfTMNrfegVJenXM3BmGXs9WfXnw5Zf/dsFE8GAZnLFBPHMErLvNapCL
rh8tCyRlpX42ylLddEGNNdbLwzw3j1QduHRA8eM/q5BTZKXVuc5gHXFrU3b2NH0wFPg7sUCbGmGV
8FyForpy6j03j7RAKPYgBfWUQGMjf1u2SWQfY8MJb1CQ79/GtpsQwqfC17NB/fryO64jy/Ipfxtv
XYcw81K3EypJx2IsPqj10L9BqnD60UfCuSZF99xQXDN4uSWCsWwulww1Jeh29QCbpaJSlbZFdis4
qDYLJeNKFHvuK0JYBy0GZnGRcbkcKlaHPHBAAxydoE9iL7BDx6+iNCFvQOHK6+08v5LuPvdynPVQ
7ihULQpplyNmYWMaqSrtI44Q9Z5Ao5w7PbCOCejUVw+FqNPSgnEI0hq34suhpsnorLiW4qhF2fc0
NaZbNcY/qwzK8cpnfPpStAeWvIKeHNelR3bLb/24rh+cphCdONJIkHeQ5Q38SoZFnbF6HbqCOy70
Wdo8IAuXSic37suXSrq4mILQEEdD7052ulgmO0MLTM0BsiYg5xvSnj+8vPafrhJaPBAlIcMskI61
6c7UzTgTOnNwbMNa92xIrSe11hYJgMbcA+F8ndba4zsuSjQU4KA44Hq2OheyoB/HhgzhxFlqb6a8
Du+FmRhXykIrHNTfw1CkQv+TxAxs2eWnNLQwtSZzDLELdLO9SNPGb+a0f4iUafKGOOtvy4rugYgD
+VCZUeyTog7SR8I82sb84TVNrx+g43S0MfVeXImqj4i9y+jtglpm+XJNAzW0BhOb/Yg8V6opx9ju
Q68BK/AdD6j+Td0Nf6YF6kdKahs7qNXGxmhL4VtZ7u4tK282UyD1Uz+M7SEfE/Ogx42xaMvcV+MM
LrRKQxT2HcOnTVl/srAs9HHSI3CnKOkpih1ubSu2vyfxYJ9RzEq2pWkOZ8UcxDEfs/HQl427sWqg
1EMswivn5TNbib49cOSlosS2XW3aws4aEvVOOYIXHU+pRDFxinPr1HJLvPKBnx9qwbrTFKALtjqa
i6RuTKuYlKPFAX0LCx3NaWA9p7DP6ytDPTkh7QUAQb+SjgDwcHe11FLU3hKUUKKT6Bu5iWJFP7qy
UT0hG+VoOJD5TBMRqZe37ZP3Y1DwSfTBGHDxG7pc37ADCSPGGJ+QH2v2UWc1e8OJ+n1uxtdO4+eG
ouS5CAbT36OkfTmUUGC9SDuIT0pb4EYz2uN50MfWH5ssv0IQfxKMeKvfh1qdjl3aW5M1OjHSZk7n
1VLLt5M05Ibv/zUM6WW+/BEfzRwvduEynrOArzhGyBdXC9KdIM2KClHAvissP1eKYhMmstzq44zP
j8jDN4MF4MPKhdhNitEB/Vdm0MOIKOixlt+5KO68n8K+RA2Gi0lRpuFrU1qeUOB/BwKF1cUkXH78
QOSlFhtosBD+s7u4sz6OuhZ+Thlz55pp8ToRQ+Im49GtAClJf5UFZlyOh8tLOKCHn+Cy0ue7OJ/r
2zjvUCrJheKhYlAp3qDLyp9J3XJvNJv4xsYO7koCuKKMPj4GFB3wWhBWgP6tAX+6U6l53qjJyTVm
1BsVFZHcsRxn83bWkwjnpbR2v9hNH7VUfLL5W6MHNFhcGPjVa2PWgjh8VAOn+s2nWS1JQPWIvZZO
cupUoIdzqEYeFP5sZ7G7rwy1Ltzx7fE8II2A2MHtcw24qNuijwu8+E5lkuq3YZYKzwJ8vpWaGM5j
UNm+gyXCvbSlehOEmH29vBue2XyPlCwLRN6jz/Xl1I+oChYtOmKnXOvHndOo8lTEarMtp2J6Z9HU
vDLes5NMgYgjAbz5ImW/GnCYg7nM+vTU26PBAk8GYCxzW3mDa8uUP6XlzzABQn9OO90vRsRz2JTX
PBCf++wwR5YeBymQtU7Jg7J2ewQJ05MYxfhuBA+2C7FOO5lp9yc/GT4aipv69tREvt3iznPl+Hgm
vC5ZJTAGLszcd5Zp+S2/bOcqnIJyTk9mlwYUjRrntrHL6ASO4po739MZZglz86dSCqCWOsrlUGUP
fb8f3eykVHLyikEMlIdd5QuCne91XPKuSTY/KR8tKHTw1kAUuYPA3FxFLyhnAGg1tzmNhXB8NUZp
sUFJGOKSLDwlz5FRyeACqp2bbnvD6PaNUTlvaT9aH0VvXuvJPllwpB7UI1lyi1YeGObVp67y1k4n
ZRwPiUhb16tAixxSmuo+S61EIWTObiO+w3Eqe/Mzbf5qH0XKt9ftMkqhS50SZQg+B6wl/XIOsM2y
iqGANtYZ7gg8vE89SxTyBkGO8WYU1bXy+Do7oTTO4UGFgMODa9k6UcDNmGQrt7STa+bWxgQIvzH0
uvMwJ9JR5NBTPwlz+0r8XlKe385VICqL7iN4ULIvDpK1KJJZBW0BBl5540yFccpHIe+VVu3R+e9o
y7a9dRgLnDqyPL9WoH925EUNY2ELo/e3CtfjGFIemuDMaYmlnorQdfbYBDbHvkA/ukYr0WtVTXKx
wb7v5Yld1WN4Z2SZKOBRxVsi6LrYHaMqInu6OecGiNQm6bVgFw/1K3uUyyhsKiCBXEe5Jq613a1G
NK2bz9l5HLXuINXW8MJ2lOe6UWc/0Wbl+PJbraLT43jUKwyuhwsWdp3cZuB9htCasnPqiHhjW3V4
qMcWL/BZv9bufWYoNMmoicDoA5O3xhjBQo/6LHWyM7dc5qksAiG8bEC01K1i59oFcclaL5eoezHa
ah+ClZ6VJsO4kkaIIfyohgnbDXZKG794RyJv3HNCV+9Ls3bPyIoZHnbO2pX8cxWPl4+71BU4XAhM
4JpW4XHAtSVJpcjORW1m4SZDtsqHrWm8qw3zxlQyRDFfns11QP414gLkoDa7lDNWd5Wp5ZXFxDe2
wnm6SazpjNmU+zPvlOrUYaIH/I0st4zdj60rAtUPLSodqOHmPFx5jUG5gjoTmZb354rOfRDVE46I
y1jYyaZp8D3Oz8lsKXR+69T2+6oxYWEnANramNnIgDnrg8h8JUjb0NMgmp5BFzdbS5ooTBtUCcPS
sf/sCqQmBRIBxibIJm175cM9t1w06kzsOjYDk3b5qO2g0TZX1Pzc97hYJtBpkf8PbV8EpvomUshU
WvBxf1VOY35oitjYhk7v9FembxXLH7/XcsVEmn0peamrhCldsmUntvMzplkziIjB6mme2+XeqvrE
C+JW8YSevLKf/GtUuNxiEdTiqrRapYGSid7JmKUwMcQtGNZP+agXgFymedsDKvULU/4oKtX5MNf9
fGWfPhcUOCr/b/DVkT0E1YjGRJOfSxp5ty0yfhsIevYp0svPL0/xc5uR9Etnc8AVQ7jkcoadUglk
UU75eaqC/C+wyclWJN1ADYiD2su4Ce1eHvDpUYUUAEg7eloIfTzpVtR2XHYUfvJzHVXlXS3xOgsi
u9sPU3uPWHmEpKkzvu+Z6Ssx/bllBNaFnp7K5YoOzeWbqsYwNWrs5mcFf5l9pFbRxhqgymqZkDeq
QC5/DkGFvPy2zw4KFlkgz0gve01hRQaZHsgUFmcZdfO72BblGyPEjFDUmbULzLB+G5X2NYHkNWz0
ce1yv1jEEgGHcW5evmqRqkGYjCXLR6bmlwkx/gMn17Rtqrh5aDTrJ9aq9q3TKB8riOxn3Dtqisi2
cY1D/dzbo+4BV4HEaOnBXT5HMGoxYi5Vfs5SV9uZk919V6VLZ3pIo79G1wreTF03XJnnx4lcnXFL
SQooJ0Ui9IhXEw0owUmmiTK/XqPhjqm68q7qLNj9Tjx+MCZVbf2wUucvmZlaO4BHci8id2JKiuIY
BEW5o9kr3zBx1+o8z3wOBKsp/3LQcxNZJ+KlTWO1szN5ppeDzFLnTBth1cZW1GgjTpoT7KcpHfav
XIHLIUM6ynYDKfKk+RkoZZgl2PCcm16GuF0BqfbUrsCpgWQgu+2HDhEZq7avzMKTd2VY0m7+AHlE
zr+ahDI0FQtauDynrab9TLGRPgJXSU5pPnyKlqBmjNO1XHQ1JjAEKMBUT1hstFYQrLhcbuXYJMaQ
Vvldib9LtK8DZ3BSD1RtYRU+7TzR3qtB26U7V28n+3UlKwZfarvojIB7grS7tlyPZ5lRsBLdXVHN
xQ33uD+pcEFkGhvNQ+FkvHIoruI2UEgulzSBwH0stDBjVZ7syt62CtNq4TO3+7qDKjlYCZrvuNwc
wC4a9y+vovUlkvHA4oPEXDg5ZPru6jisC2HmrjGYDyqmaf6oc4XJYrQAbITayBSncTuodbYJbbff
hYFxCt30mtXh6uT4+xFYV1znl7NqtaQAEkDrNiLzoTHmeOv2Y39UsloFEzm5m3jU31uDY/sjpefN
yy+//OLfAsqTgVfvbjSh0cqwNB+cOCk2DSpYb2Ndd96/PMp69f76wnBk2C3oOK5rkJZZZ5llN+ZD
leZp4gmrf69w3dxNjggPRZW6N2A3X3mx+vVqSCBRpkAHCajt5Zap3SYJ1XA2H+a2GHYYx9kbuwXW
nGKk43WDda3Y99wcPip8o6jBbl03gGZhx1o8WOZDGMzWNtfsyscGDUCgpoSnFFGP91YTyt2o9dPr
WqfLmz56MhikkYthwmr1JI2zaPXH1oO0w3xrdVV00ht43HNRXBNnebo3GYrCw8J6Ai++1rWyw7QC
AjZYD7o23EoY3J7hKsBB0j4BHyXG6hrb95mlQ7uH4il3VXCua7QCGPRSmxF6feimODzmWef+rBOD
m52hFn5gTq5v69O1BtAzU2kgPwP/cbF3I+JdLh386ow40Tv7Aec8YKRu3B7dsYNxVLTmeQ5gUSRF
8WCq43TNynHd5lzmkho9yeNSSlowdpdDBwOuX12uWQ/lBAc2tSsatyZ66gE4yd0UqHhWJmG0tQRO
Q2pthH6iPnKm1HfZhONU0Mb2VualemjC+hpk/XIuQIxwxJN0LWB17nZcSS6fTYsTKanS2N8XioR7
Q5kz1W+CSK0rdxMYBlDfPm/j/s+sK0LrdWL9j4MzLNRoEE8QTNbANTkY1FUxL/s+liLaJbgwnPiQ
cpPY4hoH2uU9/hMUfw1FhwIGKpaKArTc5XuaMbmKY4zO9wmA2j4VWr0b9HQ6uHaH/gLkyfbGTVT1
g4MBmBdjW/qq85ZiKIMDVFvKbKBK4EZdjm+l2thR2I5/FCNUkYOLuqJ631Sytz8mldSGwFOQDpiv
HAWrUsIyLGVFlOmo13LeIyJ9OaweVfnUmpX+Y24yBW6cK+1kixCVXR1FWpd9swE6pHbvDDiHzj0A
UDW+nZpMNp6pB4DdUZEItm3A3flKwnUZdHiixdYYlW4K3fT20Ie6fDByLcB6dqT+AB8JscZMEm0X
B3nbb6wmqz45edlf4+EvS/n3JQAgGMnJBR2yIK6fwCQdBfW+XljyJ4WOBqPscfiAGeHoaVkmv7/m
cKRYvgy1ZCCL4w1p7Cp6yxbdEoGR/U9oepHxJnY7UG4Qm5z0vabH4n7qJQ6E7DVhXZnx9XdlpQOf
hx5BaQ4ljrXYAFVtrKbcMQ69pBfdTeTkxn5C1d/wImErB3QH8mtK70++K4BetICoeOD8SHRdTWUf
YAaVuRLXWEXQYFfC1vLLMA3hPhbh/uUPexnF+bAo0izhmyoH/T421eWyUYhhQmmrOvRiyw4ORZ7R
0U+LwZtKLbobZmHeIZmWeFLM2eHloZ+8JuDapSDHol3kMNZD13NPhRBdSIzGTWe6Dd0p2GbcVu70
ivbfK8dagPkuFC54U2Bw1i3vJlI64Cx5wGt2QfwXcoel7YET695kc+M2V5LzJ2+G7hF1UihRFPr4
cxUbEy2mXD4ng6RVDMAQfFGSeU2cuq43cFBdGe3JFHLvoauD6RShCYXJ1WjqbIZzqKe29OhLZ3Kj
Z7l1rC0ZmDQ+UitZULzQEVxrKs7GZDqfXv60q6sBS4gP+0u9gTIhzdzV3hwo2aZGbwTSo/2hq2gJ
G/G0KYfMSU/F6OLqVRdhjGW3WjvfpYPGv5e0rvqpbZv2dY5fPMvi8rtI+9NbXHyQV88iawwPhTsI
6XXCiPadnrY3bVH2zLjIMSSar8kxPPn4tBUpYwFqgrFFeFjtH73vwpGKJCyFfGibB1qo3Q5tKcUz
0zQ4yqTo3oa2MWwsgHpX9s8600DeePHlYfPy2hRGlxP6txYqriaidrKeoUcjzj5PWfmA9bLxochV
2sZCn44JavNX4sWjFNBvQZ8rPQA2YI4G2rl4sq5rOn0QcQYVhspqI3Fv3qnV0Iybesym3Ofv5nvD
lmNxGNNR/2y3WfTWQAcq/2KnWv+mQY5x8KwimT5Yah5p3ihIyN5EcW5+Aq1nnTVUd+7rTkJcj0Jr
UPYNTMvxL4Lh8KZV4Rr7LblbfS+Q7Op+Neb/69v43+GP4v7XOzT//h/+/o2KZh2Fsl399d/n6Ftd
NMXP9n+Wf/Z//7fLf/Tvu/5H3Xb1j3+cv5TNP3Zd/v1LGxX5+t9c/ApG+vtJNl/aLxd/2eZt1E5v
ux/IOvxourR9HI5nXv6f/78//MePx9/yfip//OuPb0WXt8tvC3msP/7+0fH7v/5YtDv+6/df//fP
br9k/LPz9CXPvtTrf/DjS9P+6w8YLf9cehYOeSuMMgLzH/8Yfiw/cfV/Lrbai4zdo07+ElxRW2sl
4zn/JAml/rkURhAGUkmXmqJbfuT+cwHb0FqjMU1oBov5x/97sIu5+s/c/SPvsvsiytuGp7k8prm4
0nOHJME5wklGNrQKgtLqcq7WhX3IHbzWN7PmR4qXEAzFtW4SIW2JIv/ZA4BvIV+hLkGEp7dO4F1t
eijWuK85ub4fMdxgWesQ1HeK3k+dl811dud2tGh3XapP9olKVRtuUwUlhY0j5+Fm0COEAkTILQY2
aak/TFLUH02VxNKPg976pg5m/WnE5Sb9MDsTitx5DWTL58LSNF7dsz93IkNaflOVZhptZuy/NE+Y
UnS+rjUjDhdRWef7btKtxDMSuMKbypbhJ1mIiiFnruWeMfaIosvM1FA/7ofdVE0mAjogJ0tvDBI9
h6iYzaqHhJ8rNgAzitxL8I16g7iR+yWTaJ95Cumu6hfDpPzgiQfF1ym+vUvbfPgRla1pew4IouMk
0zbYM6r2ZkSCHQ3MyQy/aG0K2GZK7Gw3tlZr7Jt5kt1mRktSeIXso9FDrFrFxxlpLhpeZmd+gwfk
fq50q1O9xBywQ0hVA0WvTg+tu3osTQiNsD9onjLnXEjLMvwsQ3gKntQVU/cptscAXDGELvy4yvuP
ZRRUOEGC8ntfq9IavdSBF4awW1h/aAAC/6lPmAXKMa0BP82GqHx03/ICW2iLR5KmNj/IoLdLP49K
bHaFGK18U6jl+FXpBHS0zAgMzcP82Ew3Q5cVd0U0ADbWqP3bHtSlOvHSrEZmA35scmMnZUJABD4w
+bJUs++VYY61F9Vi1jzVacpPdqLl762i6nDlHJ0q9G0njs+4hEbhXS/qLva6OFA6zwlV6ztoPahy
Uyy6r01dqZ8stazup4mkxBvycpR+kzZVB8tn7H4uvEYN73DUNjdpM0XHtDab4eR0+C4dJzhQ4w+r
0tAbQWle/zn2sXZMI7soYQJqqeK3lmgXR199+jFjp9h7fVclpme1ox2csr5GtIpTufBLG27Ydhpd
MkleU409x+lQFo360SnBsMdF4MnIVo8TDdtvjUbC5NlaAPQsC1zp7loapy1ttz5GdiPkOuObcqTb
SH3buKtCDRBJqajdg+108ae2jvUMiQAsL23EOxwMgCPT8KyscXQkA2Uce6XM0GgNAQAFHmJYKXZk
iI7LvR5y7N4nmGg2noVCPCgoS+vK84yabwHfTe13uVn1the1jjVgfVuOD1NTlYWHAENS+izq/O2C
S2Gzuan4JmL82bYQudi4napATJWpOiceqq1OzVRSvvHLmEzZqxtk5xmzcPNtDC4ZKXdMGL4afTp9
rkbEWLxMa2XmZ1PtsOV1dei8IYJ76iFooX4vDF2eBT6ItHyy0dzYaYHWg4bzZb8putC26DVPlLxI
J2eaAKbeKreK3XS3toRTB+pe7ctNExSYOg22Sdgoufj1fjbnwZ4sd/oc1sUkvLQSOKiaitpUKGwN
+KTbWfFX0BTDsQB+nGKKqYobdS6dj0mGFI2Xi8ZpvaG2tDehYponlNPa925m4nZh5EE0U6KqlHij
5JbyoR2SofRAlYyhP9JdDWmIz/2t6owy3U6t3nxvRrdEQoLwBngpUedPQZLg+y6mPMo37jgoHyiC
j9heIsE17kJbX2SAUByfd0RO8OM1K3Lc2FHaf2RYvilMt6LccBOS+47JnHa26uLSU+idrmwwyajf
hoQb5UMvi67xiirEu6LUmhzDsSEVdySl8ezXlP07z84yXNekCLq3Fqp+lW+WM5r93KVMZ5MFUdZ7
newEAgY5BqHepPZcHi27Q/5enUrb3biJFX1wCqRUvKQp26+uVLPCg/9nx8TbBkVxsyubAhSyVZ4l
ijtfVby/DA+IlwM5A6cpNM6rBmGuaXD1yuvahmMmjEstPdoyJkhLvbf+QpwVPlprdPE5EyN7kMJ/
vI+H0lR3VdS76VEv7bL30e2fvzl9U9znUybKrSINJSUmZ729oXOUzTvHKO1wFymxtHeQExPXy0JY
PUecnTouPksbwINKUCIg3EYzhKZ0SA+ZPowfzdmsLU9Dd+MzpURd38SxYTXQclkL2DCMBG6yP8v0
ajIPigo9K8OTBUCEDd80e3BsLoubjLCre7KJC2x4Qi1G4RGJsL+S0W0+RVkODa6VtlV5RjH2d+EU
JwHFwED/MiODK4n4Vmvv3Za+txcDZPoJULKRHkoiVr9T2i47InqaGqcojEr3Jmfu3E0xak22tdIx
fNMWBogIVw/b2bNLYNHeCP1b7IAy5aYXFmG6FRMqr1xwNXfG59AxQYPNQKV2Ab5mAkOfMqBCWxhg
ixplNgecLrP0XYDwRbRdzJ4M3yoLaz7hIc+Tz52uPhRK0rLSipBDLh9V9MpLIucGUc0u9apgCrAa
IewjiNLm9lujcPXcb8wh+xwKs/1S5PA6bvIhbLrDUGJBT55Ey2xbjiFhTRlKoMUjMXfrFEX8p0ox
tfFkTm7iaaMdKnemIYfpVER2Lnw9DWTg089WvoYjJM5NOwSZ46dDU05bm8pIRwm2rbdTrTtfZwJ0
sp2VXN5ZZEbq0RB5pC6CVbW9FdSR+TJNHPy07cjQPYybh4OZ1C7zl3bVOztHEsJPXegpfqW4JDyN
E1ntaRiqLtrPxdA3pH1hQUd1pjrsGY3eTbT+JoSwAME72ybUnf4G3QHna49eDueym9Z7WCTZKchN
cUqNJLqZcEhWfG2I48ViY55+KEgufSgSwjGugl/t1ryRSn1uG92aYJJVau1PhVN/zrNS+dy0GhJg
IttGTX2SZjb4pRXLY5KiGNtF9S6fjHFnFiLiAB73joukvoOxXuKY7amzIwwY1G7mp22mqT8sWw+9
YIm2kkxE98wA7WAvgb9qbnQjTH7OaEWjF15VmwEUg6/PqbJJ84DbfjfPoCt7jma2kdJZb7QSE+yD
rAsOZTtWVcWf21n4BHubdrg40C64T3qkINIAcxhqTJBvquwObX+VG127S7nA3meq1Sg84SJ92+Xd
NJN9yHBX1gYdHAkEJxMt4EI7l8UxA0/vQQMnzlW5bj+Ys5b8WQrATSQrte5zCaSgVdejx90BMGyv
zNsxHljDTlb6OvoyXynNWH5clqOxnQO3PExaFwYeMOLPTpYT1LFWzkwOCr0EGF0U047FVXmWXWl8
ntzcTXOFvdwgtGpjjFL6oat/xK/Z2TV5ElleNKvBp0GPo+0oxLEL1H48ZCoJogd+0vzhzmN2W5lh
dNCUvkdRv36cWs7bTTaOwVkMSe0bnRy8JjK13gsgSZxnGdaz545N+sUOQ/evdmpPlVBQrOk5UGuE
y6sALVuHQuWtBUDVV7N2n2aF8IMYnJyH5Xp36AIsZRJZIDw1KHykqJ13oinzt3PS/i91Z7JbOZCl
53fxng3Ow5bknTXP0oZIpVKM4EwGx3h6f9e9aLQBL7zwwiigFoVESfeKjDjnH41jm8u9GqoHo9Zf
0Vj0z/2Ul5cJ7IWHH6+XlP1ToUdnYBIs509KwUuwl6DYD0PVpyJr+mMfdPws4vTb99bVvGhlT4Zm
o5q4U7X9pgY92sxEdK9MoTRuqcsuXxzt3PTdpPmHQX2eJoNdwMzanTX1b9lSnaZZ1o+abS/aD43f
njazMA6dS6tslut0ouEFN5exJrPn7zal70a34YHSzCbrzMHraNUdqZ1pkUV7v8WEYnaYxu1pUdYX
A7zMY5NamyO7yXxQRubvF7pzFyoA6jH19GymjNvT62rW1WMXtUx3ZRftwaCy42hwCExW3/16o7Hd
uiTu71szm1O1TG1/NGtGiHXIOE37cNghllX7Ma/znWM0LyZHcEmhdCOKmPVgObZ1vyvC+ptwE86X
3AjivHMOpiaQUg4Mo6Zici+0HA99w/FQCCuKQSLTQuh7fFK0MZSBe4Fcf5LR8IgyJscV7rixchrr
zt9q40Caw4GD+92J5LnJhx8lq51ezJyi2qYjdd93SWwv0NFM1ZkOr5eS12olI/5iBRXvpr/tkJV/
Rr1N467+gyL7my5lv41FifF1o/M7dnqLpSD0RRp1AYNK7/06yxIm20p2Vu1t4Cs8gbebwU8O3WXZ
U2ebPVXbdfkIKhUT9LbqmF4rrLvBstKIIYKk4kqP4tmYmhumO/uEzqXZL1VrxfZS7me3fqurbjnN
vqjjatrMpNfOthuG8dZSsxM3uW6J3MEwGEsndw8SX0RiGPobQfO7dGg74ugY7jmSvkQwv/iTNdK8
LQqFKVA2zhRnXpbfRk25JrYi+blmHI2NquqSTbs6MYPlpW/K54lYjFFaj82w8l2xpqjd1NfZHSj+
Qx8ShzbaBaMWZwHPmwO/422DtxvB/g5B1HypWl0CU/Fdk/pFLYj57ihED6ud6SRY3epiWMv4BRDy
I4NoOExu01as7OYfRocb3h06Lb38MzSMYx7ND61P8GKuxpuGnY9Cpr1RtTNCbaKf4qW6LmNz/h7Q
WvLsBvkHGYBsT33mHEObdlXqF6I/k0MTZ2zKYrLjYJ6rU6UClubasvkM0H18rmZ8r1V0c1XnxMIJ
99jx/mkuEwJQxKBSvzVOU+eeZ233SVSHDwx8edoEA6GZ7URIysjiZQUH3kyVIs29xYs+xpl0T1h0
jTNimH8y6IpYlvxPXu2bu6EI290wtR+6rJlX+QbMJZ69zPq0LRG8Yv499xRLrWj0SMgxVmYH5iRo
4nXca2SeqeNk1c4wx3KXzxnLV1MlKsj8AxEva+JF4rAIH/XQEsMFXZrOv7RR/Zmt63yTB/7f0TDO
vbn8gFZvF4Ij70N7IfsH9ia6GIYFDquL2x6mCOnVumdf2A9ueLTaWtAfWgY3FFzJOzsnW6aPnLjX
dY4XLwzvmbfpSA0YbZGaftgNH4oqMMLdpBYMk9UTGdd0DNil++EwnDHsVcdsM1/CQD7qrT0Pg8E3
2fb2GhMdgBNAUQBlF7+5Xm5Kq0Poa45EV9pdJ1Akbqzj+XqUKMHiSg4se767Hi2nxpLrFkTP2d1y
szqVkzbaet/GSeyY1yzmV4MchDiqK3WseU69srVUTN368mUH5FMrfzLTNWff8VrirYRTqCyZhxxF
LWhSmEa6j/B5m81NTZDQR9Hl+VdOlnZa26r85GmaPiYV9LGxygc4sGRqFCHteR3dabkls9tZsA05
4fEaCOxuK7YPozDreb+NbfFIvS5j9Ya/7bES849Ve2kdmTpuS2fcDRlDvr+ItHeQhTnjd6evelDL
uO2acUxtI28/OuE9TotTvvEA31Rha7xEjZ/fdD59N21U6g/ZVvqfrR0eCbWwdmXFo0sbc6RQmc1N
0LcEdFPusC9Wx/xXTr57WirSfe3xHg47xa+6pGKyaPY0S3JmbJJiRREpzv9+b0k9fkQA2h5bhN+f
26j79Kz2gLSxoMlhvpmrES13/jwWBR8/q7+WqYNA86lty+vvbGge1plMonJ6dxurfXDJ6vjwiV1L
MTe+W1X/4pjrwrarRVqzg/SLL289AVJGSWU8+XYV13L6JzJzPBvgLZZhJ5nfnRfL/SiN8TDbrnfw
nA2Y5FrqRV5hTBFgnRDs2lE2uZb3yxQar5EWd4jr/TQEYoprlq99vxBpE8OibqhwWuepgVdZeUhw
CcFAnmfPJE/IYc8Q6KtTIbNPZu4yHgWoPmq+2J7Eu2khqHNbM4yHsbzt8begzTgaVlfFbKpdMsO5
jaIY77Jp+ap74x8o7RSbajBI+GdcazIhUwMagy8slNxyc/OdU/+396fythJbapBEy+7cgTYYSzPu
3EoMLypcljYd/aVIJZtUPGfhb7mQHBA1KospcxJnL6gFr+aC5Qt0BgjPivZb1PU37KF/uDaDeFLG
F/ddk3iKH82nce0bk58dR00X7LBx3Y+uJ+OsmesY+EE6se4AdcKM3uCopzRq0hd89hZbOl07vPK0
HbftHqf69TgYcnFZCMOIJS0u3iBTBqyXMpBVlC55MOeXpdD6ibiI04xkZI7XKZKJ56z/Ar9f9tD5
RUqaxl02tEY6uuPJ9tYXiz5z+wq8BqnlzUlZt8da861pVE9PoHtUaTaeToOBpV+K/mGxJ4fEJCKL
8PX2xjEw3GDXFDjuOBgQCBVuae8D+urjDvkEv35DuHzr0FNsuyleHu+l0xxQqxitxI2kcxSd0ml4
7exO1KbbW7OTN703PxMMlhJxQC7xhDvB3/5FLCmJGoEvEH8Av+VA3fFQr+b1Q/Hre+DL0D8US3Mg
7A0HtufYLiBd6QK8Dhx4bS1OsR0UX1tvNc1uqDXXFUnEcbEMPTVTPguSPUND2WpKe9OrwCdrk+6X
/NzlAWu50L9ms50sG9Bwcg/UEL8rYLpbr8yNV73oo7VQm+XOf1uz3UUIQ8V1beRU2mpgPduagFL5
m+y0yl4GL3y6RseW+8zqV4C9Oc9jN1oGysqnr5nuzzgySjCIVbhA73lEDVnEqjRiVmaPI1PAh3g+
gBq5e9PIEuWIOZW2/ydCr3hpm+W3LREet2GVuJQon1CrtmlVjf8aq1PEN5cvUVsd5rV915H4XmdL
x8vYHTNWxj+bzThVF9d72yofp2BQe2Pr9BnJ32vdF6eh2M5lp5146Ro7mZWVLiVgpSFI8ggx1L4s
xCwkFfOg27kg8+UHhwN4XW598JfcdqTy3tdcwNXGork6eRO3nQG8HS4uEEBxsEd1WSeAg74oOhWP
DvhUXpVmErZ6ZjFr9CWyhUNWZs0A0Ay/WYSgAQjA/qjy/3Xo5fNwI2cXMHSTX2xpaKQ2e47ltt3U
i/rIIVLSaBZZFVcifMSTs9w23CrDsgSEWEeXaGN54NOLvZ4hMOzFv9fABs/tsF0mlAd3KgtFWlTW
dJ919bODUS8O+7ZNpCXifOIub6LtyeRMFb3/AEx4L5VgS5Rrc7jq29+ywPydioYSgTXZNvN+g4iP
N9299a1tJhzAduJN07vTRQWrZv0ekNR9GmYUHByhJhRFeygGVeyWqPyAgWfJZ2OKFiF3cz6ecp8/
hxO1y2swd0BV0G+xLjGa55E6btwPfl/ZbNn2EBuWUT5FfaZeWCT6tKH+62jlm9oPvfPYz254Cael
vw8660xrdfVae277owanVrFdF33cCKqOCGtjNyw9IFL/D9dzkza0rIrEbLd633aBSnpV3LvTMu4x
uDjp6HEK0go7NnEF6z6Conv9PY2nvt7bZfQTmtXMlmocCTHI79ABUzNOnOCuhj9J6koW+8jS7UHY
2tr1FjxFZuTWDsXpeA6KtT8ATr4FWb3sFt1r7OyRTMle+tkQD9z4qz15QJq5SNZq/Kq7vlsSHF71
Hop2PpTUdB2ACbpYbdk5CKp/jl+9NdtyJMPsey3BuXtfqbd+MYMyMUK2mJ3X2UihXBX2Om4yx9yJ
3impMtR+lvBAItUQY7m9s0LMM4gu31ifM2t6xkqQlxEYYU20FuFFIJHselzp35tpOlVMjA2NsQu+
2qnfnpeJOs3kKtK7ALAAzUVkrn+4Pjt31pn9X43D8LWwTWZDoHNzt9FTki6sVnGk9XIaWHZ5irZu
nxk4dJn0S2i7MVuWJ+6/KemWoTxIq35uwybCPy3+bKVDsqYZYCCLXXddujSCKrq6t9XOrzAyrW0f
5bwv3MyDiKpU01vEc9boG5dbM90Uw+ZAPMsvhTwfZGc6SZs5Yawn/UN3J6/V6iSOUGWi4fVf7Jkl
sDaVPIoisHa5VuPZxdyRzsE2/tS68MhoBOZDKDM+5Z0eU900y93qGm7Mujnt1rEu5zjI8v3g5c17
wxaiLPkd5eGQDia1vJa1g8eHwl0N/47YI+vYTzy0s5E1J6sOVUxzNyva1lgKhNUX3n722+y5K5X7
aQ3VP7HIP1uTP5aTFe1G7LBxo/BxUrOd1FCkFxeMDO+x/CU2dEq7bPmLnu3btHlezTx8drTRpl2w
1i+5yvKvzBIv0IP35B0+VkXlv5Z6m9Kq1OPOK/o3SEL+kIY+0ep9T8wN58Dch10yZfZ72zjvAG8q
Bd/8S8A3U7pWB79nbYxlH/4RRY4z2QfCBEiEOFsp5JuvhZNUc1+BNb+8tUhBjy2hQXH66ctv1n5H
vM53XVrTP7PrPMKYXeGdmsX6E8qs5OVtGSbkxj9fuoNPVuYiInGTkxd9VnUh31sP+q4ongZYwHQQ
jc0ebhu4hkXP+OuaCaUUYxv72bTJZPSNu2Yed1VgNpctc/dIYvblBBJam3t3Kh+mbcQ5uk6AiZK6
5oBgA9Ofqt1qLrjuwe8U39GJwe80K/++r4cyGQdkZ3HfyvVtGSeJHXyJDk3kjbu6tykwDHsw2s31
k3LoTA73PNjja7j0REnETuH8roV4MiwbMqB394V0mdry8IlN3ovDmYHNUf5VR16HF6s1DmvknIiz
uvRl3maYKt3uHCk5FAlGipcJO2psjvKUi2kq47oifINY5EdZCxq/9LHoip7c4CtVQ2TueV1qZwev
E+zKqQTnyuDyot5wnjDtWU08L8v2VUFI37ly5P92KWP0oQ6Gl/K7ZqSGXVjeSviUvdlK52ch5xVf
DgZn3rQuPJtB75xU1DwIbz75kVGcC7+1P9bKKtKsMZu0NEOKo4rOLJp4iAAUUF4Me8LxxaeTd+IW
GHF5arqB7S9jRgPMtW2PigI1PPG7Tj8+bOaZomNv74jAJgc1VM13SBpxGOMnY5Dx4QqbXW5LKPZw
GyPWlI6xpA8I5fKzracfrNJZkPbaHP6ZVtkQ6jtcd3hpgE+KMoNJ70IW78YeDryh63nb2urOsGGr
uY2B5ZTrMhS5KglkA5iolXJ/vY7TC9Dhj83ulkoCee50qYw87UojeBn7zsTmmZH8WmJ2f1xVK6/h
bsr9dgbp5tB/Qf03Uu1MnvQVMax5ARvXV8nUBkbSh3mQUuZ907mrcRll83fUXrIoZ07k1PqsHh4z
Zyjr/lnbxTtqL0j4KhA7Mu6PEIHcnk7OwGrW9fNURyXj61rEVcHynxVN95qD7X8ayqg/Bnf91Iur
wbJqSX/sZHvnptYMccJdOfvngqJxYHgP87ru2o65C9lB7IZ6hJmqjNnc21WQfbarmt/UZpSnNYuG
j75e55G3pZPQLkbeQ3m47pPR2oA0NsR0kNJ7NQsonSL8CkpZQ+RWnX7hW+G4WWfQ9E0MjLVWJ/WS
tMTgffa9C2w4k1TLniq2xHfb4S/uBHQEej1glbBjDJPhl9m7u1LDF9q0Rh/1moM8ujw/KbuGUaVm
FckfYa4y5FjzgyTP1jtPTcZu9CwrqR3Vne0yc9/hnCQn8PbeDKq+13nO/aEWyYnoODdzkVdmYpD5
3zbV6MT2WHkfVPGU3s5SCsZl1S9dvop9H5h9OgoP5jvjJvuMZKkes2LKHyZ/eMuyhqNkgASmktYv
5a3bahT3drl4RwIQpkPp1DyYfdPgiJit2yaLciteNrUOgKymOJkc+kzyrT6QAJBdnM1ggqHfMLXZ
w277Re8rPJ2Jwq58cnE9fxeWBMvYyvLGGIMeALbMXpCRuE+i3IQm56zvby3EKWe/hP1RbnSUM3MU
h7U82iXSzTi3pteg6iz4995MPW63Xesb38VkHYfF/C3ybEodI38UszkA6JEeJkwRzunmGd3XQDk8
abj+FZuoA3bNasqfQ8UbxIRCxoZnm8+lFWVLbBiz+qQTGRtKoy6d3GzywRr7H7Vc+QezfliecOUq
vgFRH0xlGzeqmedDvpAZz8AnlXnI/KWldwmbWWOU4mQ3xgmUykhzMkfjYAwjePYaDl5v+d2gURbZ
EGbeWN8YBrSYy1m87MJJt/+ccTISKPSZTMGKds4KdNLpvenCej4nVhWhGcjguv1R7JWNWrC0KgBF
DtYhzSggTjstl/1gu+I+DMLlb2FDY3kCZmiIaKXOmgwtuNFN3707ZrEWzvKOgdz5pe98TTK7FR/5
XK3voPLFz2Sb3nRT9IFOlLDWF9Qx3rnALpTxGhTiLeM8I3uXKsS+XcPDxAPyGkpXF6lHD06Cfgev
FnLWPuEX6KNkySTy+wC44GEqGwNktYSZLlgXwRwMMlKjLxbkYeOI28yntbfoHYzkLwXo/L2aQPi7
wsl07DiDlTirCdQt1zKZDKf6JRRr+jNvlTiWzHoxOjXazharSDLiw2J3fDHqMbjFCz/uZtCINJAF
M0WonS5DrrRuEOpbWMZSUXutLQJOY/7buJtQJ7xEKHdeDVdCuBrbalMS2KzcBdpCt5S54x11v6KG
ZM7sN4q/CyRYtqlcSCu7RCAuN957BBAXhhtMgeu4Qn9Krbmu6rbJ2DiFsZxNd/E+fR1d6aqhctgd
RHleMy0TKTg+EnrG0HPNYo4MCkM0/GBpV+Iy1mP3PKiWlStcI5/SELMIrlVHo5H6FBqmY97TQWGt
EnjU1o3Ye+zpvk+4A9oEaSaOcpheffVddetyL1prfd0yXolmzKMbw2lpKS3QTZXOEv61inm+IPfV
a7xMFRTrUq+xcO2viLTUAycHWDG9zSZ29dshA43Ip/ABDUU0cYbXLWuogc8stqbG5fPoaJebK11Q
igH8KsaAeijaPinobUM9si4nu83Vya7VByvbgIB6AX5wJVf34J+7yYU+BIs8F8N2L7LyqZBlf7ZB
hpCM+Q2gnXuPiIhotjIHljJ8F6ePCDaeo/YJb26OtKzMWGT9tWfGIFbzaPTtxv2j6GQB+3PibGad
IkSc0b+Zop3njW7qgHEkhqi+FFmcyLVs5C2sbG9QEOqQmTr8zaimRgLUIs4jYb0xW57wMv8j2HwA
UcLKvVGheCnc0Y+bCEYlKTNkDFe8x8t2VQbavW2kSwnKLi7QrPVxAjIr0HUEa4qC2twzezIDIjOJ
wXXpWfX6Nntfo5X5alkdIpscFGgvRqbWc1EPSAfGq1KoL+QDimlxGLap/tNHrXz3/d54t1BIuHh1
dPQJ31vcma4vmz3ySf/NxnaJpsfVD0s1k1kcVhmbsDW65MRHEboOmS3OmVZh612stnjy6DTGWWQu
XWKBH/4AcQ6X3Cr9+2qNfhpTvUqJ+MES1r+yQW20oIJL+7mp4tEc/Liw1FvQarIRXTv1UZV1ewtG
C9mHU34v0Jg9ZBOYr0PquL6MU3GzIfp4U20TFFTrKhZVv95SL1Q/uRs9d8DmJ13TfztIcbcEQElB
/jM42fw1TerHscboQY4dt5ucZ7xwaPcgyZrdLCi+z4rtgI74g+EseNJzb3xFwpq4+CizHZpjHQbb
jdFocx8W2Qt9Yf0OC1N+bJRmR3FUuOumueBAUzykzhRZW1K6AV4vr/guM7M6L7PxSdDVb83FdSoX
s4sRV11HvpfNiab7rizaC9L5M/Fu7MSBdVrouo3l1a8WCsx8k3cnm61/DzbvYjjMhNN6bucNEGNz
6th3BCI5ZMdZ4usOLpkUDsEeaHf2Dcvo5iRDuYGYACUDBKzufPYWC96TY+voRRATUVfebIWPZmet
n7ZVPDdCr+nYRgezGgMvyRX8Km1ocnESxoTmz0rf8EMpp7vQLO+505ufUlnZJwcL+hllrsXTAmR6
KvKue/S6kt/Yri2/BW8fGipjZs4gC//f71Q6MnhA0VHUBzB1+zKUFdcOuJqx6HPZUPlXV7wVsRl4
zdvkObmOh8oQr0wL1Tlrh1/VemLvZ7Vhxr5ZOUXcEmlPTwKa/3tJF33agl99INpp7v1VWG5sLsMQ
7ibgTx1P0m65BQ2WXl5y07sd+2jY2Ux6d4vTlC+9LRXjEZkA0Il9jUy4X511h+pyBFEwKJ4UKiV+
uDfaDxpj2rj3OmMnVjaTjh2i0N3D2C13jSBQo58S1U1IAjtn3W47s/bO+RIM3S3i5rVN+8galsRe
WwEQsUhH7fPwep8JI9tGAIBCSjDkKlgPHKrQV3mVzX+lsbJwhW3lyO8OfF5ze8wdJ7yu4B1/O4Ow
gZNku2Cnm7U5P3giGIe0zJzutY/6Fe82hrYvp6vb52iR4+tIX55K81loZ1+XNn+HecNbsguteeh3
S1s1j2p2JyO1uqxpfqKxFtX1yPXlRc6mK09kM5ozMfnoIPbmaJEq3ChSZndRu7FVsIPNG5KsdRtv
9NDO9OcVaxDttq4b69RH29nsDenbzj7HINTeNsql7V6NpW+f5rUexkTomTQLZ20Awap5BLNcB0uE
bwjDsJmivOaq792WP0k/bC9IBqE0xKh9PD+iVOO/mpuJ+9KAdgMOM8n83geztgA5fbsm3Ly1w3SQ
sxdevHopRGzMYTB/aYo+SRApq+qZFrzpWZYDNH84cM1y10Dypy5bt3XxK5ltO+TttvMihtXbUsQR
oYbPwuWTbDmM0XHOCyt6BKIY2SlA6f3UEdcwobAl0ROyfiSkzQ6t1qPjrqGHXYZ5af9Ix/DekGJW
XILNVSNZZhaG5iBD35kOYIBmbGVEfUDquWwtTo5xJVnzKfr0kfbI2zJnpeE3dusf7Jj9baAsYSJ2
NdxlP+UtwPuEVfe3KtBFoqoIy4eWupye11Q7dJ0so+SR0xt2ArxwXXWOBkqqQQxKlBRbt3lsvOXE
srl5yMT2m0SjdJRml4+xj+jPPNZiCLZ9CJg0JKtVmv392tfW+9X6Aku8FqE6tG2NwAApS2Uc3Krb
qoSHKCquJ4UKD5U51kHC/Iao1JEWWff1spFrnDayRe4QTfWEIkn6uY/dSo/yF1EVEFEwOsi28Jwu
/kvRFj0wqeXIm6qbbD/2eAzsk2o7x4thmjR6cGfDO12WOMgvUrtll3Zsbv59A4Fg3FdSb+paLaK7
3QJf2nHYtH146Be39I4IXteqSXrhqOK4UKeVcTSgIAbso1IsLvqeTC1nDvq7nAjc9iL7vOdmRn3o
7toGb8AF4ejSxyxUPmM3A+/HBtcNQldYAepAeC0bRKAq3YNDcRMW89L38oMbNMhqtTcb1k9Uk6U/
sf5Q0nZbqCEf3h3Nmv05duacoTwa8puszFd5Qt6o12cGgJZpvMjCqU5HwteY3AL04Gnu1r53oKzU
W/cGd6Z9mPnKijvfKSYeXsMa/dOc+WN30wYbFb/LRAvxiNjJTRc5ULlIHrLI35G81vmt30LxcL0i
REuYTrGAdMU2VCkwdf4pIpTMCCBhxV95zJbHLKu6Kp27rtSJLdD13hVF4W43PgvqwnFa5l8AJ81E
PFwk28QZ2+B3Dq3VfQ+HIaCzPOqr9lH0omxOpTmYV0wbSea9wIbB9oaPy7lFM4uaD1owd6wtJswP
lW9buL37jERxNA6E7Dlb0vSdQrbZmti5sIjk0MOYfvIdfF4t7ivB2QBI3HrTe1c1jiK7KbepwK6I
mHwidoWc4MiGfWQ4XFHvAu1AQ3xs9F9lrx3St+VYrLOqbt3GRa3ibasn9xMqTI+/AfrXw1r7dsg8
RoJhYoW5+sHKOa+pMnsYcmMRc5lQaEP2dz507pICVy+PiKPXYVcIGd3NuavWO0BqXHkxGUFo8xqU
Vv9mbMntxTIK9YKUG/KM75IBxjB9kwkhl1n0SNP0Somo9lBb+h6jSDJLMYgDcFK57UZTTFmyOT2r
FBL88c86hawInn8VocqOm+IwoZ8Kz0OeISqL+tF76xiS8uNqGpSA1GZgRjuhhsDd0d4s56PXdVxj
vrK4pG00/EuSVe3EA8KVS8/LOGyflCNIMoeFWTpIH4t5PCBGXqe91w7CPRfrkLv7mTpOpg/Dy7bE
xnMAxAFZ/I/9FBVUM61jl4xRR9uWQ8zHXx/hLmkA3QoJ7Y5r+BoZ0XTbklPRES7cW/3dNoWOfeI5
LuV+VK3/x/XItdlZRaVGZj1cfOTk+c5fvqaVdiUy6b7bzZF/3WBpkQuT+oO7y3R5l/lZ+j6S5HQv
0eIsu8qTsrqXlaq3HdD3NN0icqoCRIIrOwhqSdt5IvyNU/V/XD1s/y98fd2/5nkc/v0bMfb9f+Dm
u/rS/s9uvlhM45//5v67/vv/NPNdLXv0VeBpR2HrkTeDL+8/zXxh+B846ExGINysNFpc45j/y8wH
VIw42kYyRpaZ9V9mPtv/D59kf/5Dj4OPPcb5vzHzoSr5bwY7A0sriTQEOP1v9t0c5MbFD0aEkQ9e
QBmfm0onKm1E6n19FKEcznZvBj+UDndhAv4BnEHovr9d4VZrfCXNq3wzTO9duB6OfRl1SFmqkWAo
+EkRFknhBeJxZLGsAGaCecFhhDKMvhC7SwVI5udqdeILcxmxJgY1IwFUGuEEVxWMJWO37cJnvShw
1BFbTX7DneOd1bzmMFyBhaem2kYrbhAnJGVhjqADjXQRO7AtnL3Zzt/60M62o9Pg+WDLu1q0C7un
LNTttid/8Db5YNiNtBPDoS8FoUcQYbrQ1AWg39pG71rQjfRYumHzUtZWcd0z9ANaw+XsRAi/Mqca
EpN2V0S1BCaCZ1Vfs59vZ488pRsb6+HRX6clQY+JEwQhK/F3OLm+s0k1++0KvvWDXhgXRHurRL1e
iOMWu5GiUdwN7mNO2MNtH9QoIC06h3NQKj0dvH61j8si0YUzO0TMbAP94uQMI/CDqg+Pm0eUalz5
0v+spNEeyzx3b0id7i/sF+qRZeuZbhHUDFk+4W8x9SFCJw4xAaiSu95t4zvr3wyWHcxn2+7cUs1k
FIzbrioN96ULg+Zee2CzMCt0ATi+EaV1OPfvY2V6575CfxIjzgxOW2vkKF26oDmRQbq+tPVs3Yfw
Xq8mXs99oK+OlbbUj5qgeM7mslI7DjS5plzy6gkpDPi9NV+hQBWxZRmr0AcH2Ue8GpXL82P2l74Y
j7WR54kBY3ECjR/Tdi7xDeSm+05OnpNyn75TkzxfwInc2//J3nk0yW3kbf6rbOwdCiDhr+XQjs2m
F3VBUKQE7z0+/fvL1kRsFwpTiNJe9rATEzoMR8zKRJq/ecyQgfT0+w4C0MxFjchEReZaVtM+aCGI
9DxBdwYLsIMO6ezDzPoWc4fvwA4Yd7bV0Uw3YGga5Gg2WBiF5lOLa4ZCHq6Ygw5EpnJ85HByJkM9
szB+tfT6oCAEU3mvDEV0nCJH89zagEJVWsb0jqqA8qh3Cb3JuetomiZTnZHw0UEXd0E6jsAS4qx7
GSzF/xjNZl6eZlPj9UHWUDN4rSr9fTeNQX0MwtQv7ttU2A6F6FgHAQWE5DEPM+1dYA/zV9tUbOe5
gE1U3nVBoD2ltal+jlxLmb0op1hMrEVj0rRRBPtYu2Zl03oSrmhPShVrLfW1Xij8m1VAdT2x6NyF
ZvEwlON4ygO8Lg+6ZigfRGBTvhfC9lQMBzh2Q6WCcDZbIrW4fBeJxoEpPBUdFVxtcOi6W62nA7DL
7nih8yN6gvE7pcMmxcZb6DEl5YMEBASfrg2faOdABgxP2Rw4EDumsD2CelK+ICaSv0t7WZ0fWhWV
tkJwKYHXh00DsmKn5+5wb5m9ea8Dqv7bnlz/Q6D5WX3ABEp8BkTTEpnjP64dQg0JsKMP/qDYUbes
31fohgS7wtcCc0eZXyQeOiHjz06xIXk5wE93TaukL4DupocujcFkxpGEkY9NAxtaQN9/PwtN+VBY
wj5R4QHJZyJT5amg4kFvEwXDHxiUjKIeHd8d0k7jwD0caH+0TlyA83GHnJ4exQpVd2oqW5Esf8aD
Y7ywuaYnUdmVTy1zpqSXWLVS7dQ6doF3CgGCJKJNhYVB+KjDV3xp05g9Z1Uocqe0zjXKPr14mvpE
1fatk8THvISC57lNZmPzO/jg5YckfQZUbD+pfQUvOqXIQsN0Mg5ZYALkGkMz2Imqyz70QdO2sB1b
5R4eRw1+N3eiR8eMmqfMUepvVTuCbwUBBkqYHPZj0Ygv2G5Fnyw3G7+XjlX96RA5AuAyFXHX++Pw
1+2hCbcM/11GG2fqA95fhSToN8v/0/+DAgNS8/y/hySf6uh/Pf3Ikx9vJQbkv/JPVOJovzm2jYC5
DZvfIONDSOCfqMR2fzMFpiWEBZAv9TdBifsbeosOOmDINxKtv0pe/UdhwPyNYh70QWQqUEgEZ2Lc
EpRITv8bzj8eJDq/SkqdEwJZQGr58zdqG2XuW4J7ejxqdW9+cKmoP7aWVsFujLPhn5CVj7quZnAe
/hD6yLEQdnRVVB4F8irnY0Uj3QIQ1yNSvCneOtBR3s0l95Hfl8FLEgvtH+mL/zre2tyQ13AQUCAo
5P46H88egfbndjkeQboD4BmMbJchy32QPf+Noc71Uv6ZGgpVmsBzBf2SpUymEdlKgz3AcDRc333R
lKb+s/On7rNNWoaPOL2Bd5JGMMHKrRv7+Ga3kVcgpJu/VYlYG5xw10bwGFkesdR0HhXMkKdKGY+J
med3OrRkEGBUud7HIgLLamrNiypi5x6AbPzz+tALyYjXT4oum4pOjCaQdmLTv90+ItAoZtliPPpK
nL0TVpbc6WUXHa6Pokm55sUulT4qKOMhsUwPYbFL7XTCAKxocSDWxoRqeds9OUMRIyheiU+4iIxH
AJ+gDUnXkxeo3xR3s3Z6meO+25LtXpkxKmQyyZCqHM6rbNCbA+O3RguHXR2P1IyTg0JPez+ERbEh
6/j61yxnLLVoeFA1gfrQQvgjoJgdxQ7fVDjDPJ8yLdGe5iqlLBcbyvSH4VoZFMOhoS1ISZQWjAXe
5rPmoEu7sfjnejyvW5u8hdQIhVSuo6XKPPoSLs48/BK3a6w7p8+Cr0Y7GI9KNwY/o6EPIdcI9+P1
L762ytJJRkhtVhvpwfN95TjVQKconY6qH/Nx3eAvbUJh+fZB+IA6+ZYrLgdxCXMSgFX9cUAzY0eL
EQxgWf6LDUMoaHH7oxzMRbT4knVnlOGQyA2ju+FjlwXxvvWtdENafWXB0Iam0Uj1h/3pyK/4ZlsK
YB1WD4b7OCaJf6BNWUrUgrtxg6/sBaIZLjlk1aStw+Ic1jaeXobmD8e2cfSjpgW9JCxGxZcJefKD
OVJvs6Bjb+zAlXscLUZkQA3keKQW6PncwJ4A1KwbVnAAXmYQUIFC5M5RUcjYuMfXbhp2giGtWLEN
Vi15E71Zx5TuaS6N7Y5dBKkAykSk/3CcAncCUJlARrTZqHJv1Pok8pSUBui+VeKu3lWiU80/nUJL
wo1dujJ7F20iRFelE6e2PApzTB0qEJJQZLbaQza4+UkrOvdhMES48XlXbh0+Hwre2DipCA4tVT7b
XkUUYRymI9KUJOulx6vyOVL6B00NngAnhTsztlGzCx+l+/DuxuNoMTQKtoDPbCTHnMWZ7ztfmzQH
Vslgm7hECT87Fo4RbGymiyCELhgJEbsIGTvIu4vj2I9uDQWwbOHs6/G+ICXd1apGTX4OBk93tpSI
xas38tlNbvFmIQplY4GJvNLS3JTkY55RhSmOoHn0dp+OEP/3UH/NfofxNhLpIRD4X6WCbchuSkak
j7TUjqI7tbQhbluDCpwhANhQnISlovwu1I7scays7okcQZR3btsXP/2A/PPQOdMUndIU4PsuS9AN
h6/bGgaYNQCveyqSCtDcqAninU2eFZ38PLQrz4gpcwKHL6sR2YNM/xDq9YyJJp2or3bsQEJIHT/8
PetSTexFxBN8gPMATb5NHYK2RlaRjjHNe/EFUuDogug1nfhg5wBB6QSKOHyhhFJMj3NeWM5LhYCO
fpxgN/Q7ktDwp6i5No/ggf0/y7hXvmIoFT1UYB3xpnC7Tw16+58Sx0c6RWgjqc+g2G72CTm6qAEi
3gn9jyaNUkxmyBSRJnd6LogSIkSAOBKKTLsWYfZ835lD+t6pI9ieM6yUl1zVlWjvdFb1I/XJ5uEJ
RDmSNTajYT/ih3vftOMfftug/QPPffoL2luMyJKaNn/RsRPzEXUHTb1TAiMM7323ip7oqNB5yvjm
5lHRBe6CVW/CsEycBL/qpAPU+yw6BB0eK6roxZNplzNcbsuZYCHtAtC26XMR1Abuz71Zo3/i9qIH
QReXJIQdz8bBNksNygs3QHIPZLxR74Wv5H9YejtTwYgS6EklWlZ/BgVdwXuNLBrKFz5nJ9ATEO3w
9wYgp4/2t7YtezCF9F/io5qwYT72btXHD3YrlA+OkljaofDRPNvRoAWW5wBiSHZJTcSBM1GrJrvR
abr+1NZV1O0KJ3B/IPTSpV49thDXlNTBpLO3wN8+9EkF6A2KdNfu81bz6ZL0k/849QR8kKZT6K0s
crkvhtiAUwG2rXik5aIGB8H10x1GoNkvFNf0+kERFb1eyqPGZ8C6Y/Hg5FDqj/qc1C0YEaN7nxlY
yRwCkPDBYbSV8ltChxqWSRqE6jEPRvE+QusPza4KorUSdvnfRADTNy69MPciM2y+B1NOqYGOCKzQ
VnS6JbG/VeDVmRODvw6L6GeLfRIKSUjm/qC7aYJxlKH1zp+z+u+Um8CVKNX0E/gk/o6xrGJxDOHL
x3foEVUnk7aP9WnUFUUHwesgKikKPu2xNlp7fJnHGeA+9K8CWAdSNsbJpacCrrA0GxCkrdo03R7h
LMU8qJDQs72ArNPByFJT575wrIGNzOUA8VKklfLcTjT7ftpBFWZfkBgCgoaScfmltApr/D0M8ubD
2Duqumu5DbkzUEBj/5b+7J8wOlBTpFjC0AWJxwWGApSJvkmH6QTo3NBvIVi0PoRxHU4PYU3qnDo3
EP+YWP7/Psf/1mTw8d+rCvf5ryL/q4nOqgqv/85/lAsN7TeicnTKkQ/GcVEa8P5TVnBN/gD1IDwI
KSKSPxBS/KfZQfEAyWEUdqDuWDxrNnHkf+oKisbfp0JN5AlWbR4sIv0bpAtlcv3m2XNsg2wfzzgV
p0CD13wRSJk1ECawmOYpy9rWOaCHS/QgZndIH4dSK7NTA0pnfB60AZxcBaFS2TttGsxbAZ18z5e/
w0CSl+RRR2xzaUQW4lYxlj7HqNdTW3hIlw75s4oKGtTGqFL/npAGhrBBvxHENiZ+iJ5GBejvKvz0
5uutZOmLwIMSEHGHDmeO+JKVWQrLjwLaWzU2xokD+1OhG/UTEdvhu8KVeOyoRW5M/GL9GY6Ug4nT
u9JeG15vA1lfOErbJqNxCltbPCdASx9DUXFyZUDxrICZc/dJgh6FnWsAHgzf+XB9vouM5HW+VL1s
5DMN06Q4ch5JI8iAgr0xGMDDU/fkpl360QiaLVOg1VGQsTYxUMZ9TO7nt9O09ZyYZ9BY1bRG+8VK
/WOQtvFGOr6IweVcLIFlMk1iVvMiAynYvEEwVPqpGJrmYVCbad+p+JuNI5pVty4bYTAhowuHjrbk
0mWhcWMIyATJp6FNk0fA2NYjuOTo8/VRLifEWlEzoluKnPBFeQFCVen2tdKfBjtuj1ah2g+tgoqX
D2no+/WhLr4QoqDE9DhG0AaCxrQIuKsgSJTUxLU8QWuNICvJeKBoMFwf5WJCLp/Gsqh/0bEjb1sk
D/pMOGkWtn9C6FFBriOsEsB3jVOEe9kK+nV9tMs5kYw6+PHgPYqEupB//iZLDOLIcXtEHE8xgOhw
31dBAZRpaNsvt49jchsLxlLJWxaZbz/WBc2w2j+Vbph9gJCKKoqRqN/+70ZZrF1tm1VglI1/wjiw
uy8SczphLpvd+IV4B2QKTworE0tjaWNUhbGOFlQ+oPJaToAkkn7fzUb+NQjr8v76hJabgaFk0RdV
X8eweYHkn7/5PHGOdmZct8Op8TNSpQApOJK8Tv3ddrgvNualL29aOZqhma/FOiqC1mIzZEiEhaHa
0p2b9Ug/NWERo4Vpm/5jotMB/WpYNY5J8h+gW7IQZKzRlGb/3KG2kkE97TSd8HoeVLo1ajfu4mYu
vxkGpUvY9WXefY2aoqg+NU4CGNZuMWPaEYuTtxrmUM5HHZbNhyJTItCOBsiA+7ayo+9QCJvBMwgL
nX1Xd/V4GrJZyx+jsnT9ewiuljeHptt5pT1o2T1tz5b2XQKmubqbRJJ/FSrsdUur8xakAVqpN7ll
gjOluckbR5OD/yA0vthzmpIyKdgTp8lOwSrP43M8lb/8bP7bDtU/bt0ODITBAu8uFeTXXsrb7dDB
7oiDTB1OmY+/AbBfnRZA5JzGOG03NoM8kG+jDSAmeCnYvBTEGnQ49POdN2ENRuMdIGZSacpjT+bp
YU02n/K8Vl5UYMWPCi4+H2+eH9EeL5MudPocyzcQ79wKrHGDwifys8co6Ip+pxrYcthdiRrk7YNR
gIdmoVKWBTVzPsMG+8aQJR5PUzZ2+9Efxnu5DkDlY+dw81DCMbEakLe6fNwXQyXI19IFB4OqIJJE
Dpx8t4YxuxvSRt/YInK7Lb4b1SAG4X1yBB2386EwFuz1XnbYyXqGgzul7kMJ7+AuyjPxVKjK+M3t
nK7YiSm+zZRXngShcytSikJcm7h8ESjHfZlSacnHU53FanKAtwMt1WkqtAh7N8Ox9dZF5SjIx5/5
UjFeDleh0ChQSlJPeVuKI+68H2qYZDjCIvx6faTlIwmDDqiTBSoOVXWHy/h8TdGeiRLLdxFT6Mxf
DSWoE2p1ycY9cnnVM4gsetNClRnHYjsS8FutOxXqqYhKqAK11d656JnuA7WzbwxoX+fzZqjF2S4w
cg+iCWp42cM9GCmxeyN+uDe/XUyISMbS+Ex4ESzCZmKAzAFiNZ/mKUM0w2w7Lw3LcueHVrGxdisf
6NV2jlxQoxjqLIZqSiSCtSpSTxIWd8w78GalAQH2+jZY5j0sm3QXUunfITCPKcr5NnAhxMO7hFkP
URqOcG+Bp97hUhX9WWtTc9SnWdnqF65sCuBr0Nk4y/Acl3g7Xi5LzSoLig8lyUCJ2kc7DdELa+rb
PxYpLhGnLfc4acj53MxsaoIkh9hl5dH0uZ+CDt25NvQmO5w2TtPKnAhmVLYGZ1Zzlu45hj7EyYzb
6ckIYt+9C0K7RKjfbGuE5RGYG++uf7WVvUHOKPl25CE04RZfLUNaq8hgYhATuiPwuep7OwDgvT7I
ytY4G2R59XE1RmiUcUNotMh2boFwVhUik4gQ62e9TvKNrbjwUJV3LZ0r0zXIediVIELPvxf8lbmq
bVwNah3BUeDS6TAAQQIjvUMJ3ur28KhNdCPTDpFpvaQ1CSgxLJO9bVfoF2tq8mjArB+OOHhZ/h+T
UZffry/J5boTkcGKUWU2i3+E3AZvQtdJDyIH+g+hazyEXtQgUakjUHL7IPi5UQ9RbQCxy1C8Rma+
iE3J3HbU6o/Mt/3P/E/Rxij65eeVyADDxlZMWCDyF/eLNhlVooYBlObcCfpjEQn40Qk19PkZ+RvE
BPowKwavLBsEv4qJmuTTmPXVu1qtFfESUKRPnzO7dq1WEoXr/hHByAr4KOwBxKO6APQl4FIjO9J6
Y28i9liO9zFfUEJR59E8tJYaCa/WzfJTp9SQ0rOqx8pmr5Sh+xkKewuqFR1XP3pAXZRK86wmUf8L
lKxkfGVJVf8kwyihn3O99ai3T/FHE2lacfPRNqSLLTkLcTAIocU6Bc3UwVU0iHMcIz0iPA0bJzJc
gO/q1lCX24tgjKyf+x58r7asLpQo93LjI8TmFqg1T1MvDpWJcvD1/bXsI3LO6HkJGvgMgWaUhFS/
3cWCfmlQdnp/auz4T4QGxl8C6sEJ3XRlHyEw9RR0U/HUgKXbK4KaPAIgmz/i8sKUPXcSTlqa/Ap1
cdYHG7RnAPb3lI6I9Qd4q30Le7QEWgvN4uvzvVxV6pxcLfCHwMAgZHU+3cRyqyxDV+Bkgf/fqQWR
8Izv18bttTIhHjPeYuBiukbt5nwUQ4eUD/OoP5HO5PBRZ/FxhmC7E3ElNtAE60OZRN2AinhH5Z+/
uYVUBX5dUDYMhcozYn5Rv5Op7HdVgaR9fe1Wh7IE4CjL4n1bWls5tgbSA6eRU9VEEMdQDP69BOL0
bAValmzsy8vsjO+E2Q94fiJT99UA5+204Kb5rknXqkLGK6L/Cc/jEz2M92aIvqydGv7GgGuTkzcf
LvQyBFriJWbb7ib6LQxY0M4i5U2PuYruaU6GdfM6UmCjXEiFmXvdXpqlVpAWkYwSdORCWlFOCnMw
gyJKs36cT9c/2crxBh4BYJF7naoHh+t8e9BB70KaxeJE2tJEWAwkcHnTdMbeYSRirXZ4WlXo2qDa
SwdaoD87aXis7MFVzbcZ4Monnd+CXREZDWhIftX5b5lpbyvC4bfo1Qx8GK0qHAmmtr0P7aG/eY0d
QVkd7CXnnNDeOB8Lc93W8Wv4tA1KnJRimFKP1uuuHIrbTCj/mRYTAjtHPYF7enEC8yZNGaQUJ3eq
P9NXre/CnEIJwc2NKKjXBZRYNgn7IEszFlk2fM+wpGkrUJVKu5fUauCIp060sWfk0pwn2A6QT1pR
JnQticc8XzotB1phQic8GQjZ74PSFJ4sG9+cormSOqli4wxYiKzlfBRI4sibDU3g0fWBAIn0NVCJ
QCmGwrt+BC4PtqtjMCkBQkI24RaRq5mVbgIgO/QaQA4PFjyDY8c/Hq3ZtzbukMtLi6FIMuiiGTxo
Sys+I6l0f1LmwNNxHTD25dQRKaApQiGzjVrtazdoeEVMRrY5yctvJjuB8gXHolQypM5XUxkT30VS
IkLkMXdi6ZcBuTEvp+LWvUElkBogG5BPRhlrsdeTkOcOmq44FQ0ww2lWofD6Tr8Rjl7M5hU6xkXM
DUkyai1GAUjhR3ZDOSIfLWffGsO4H0jAN3Jqed2c7XM6tATwNlA82XdbYtWAX7phnKvjqWmStt/D
rtWcnaW2ar4fsrhH90rHNfuvVsB+2ds9KKVdX/U63JXrG/Ri1/A79NdIAegcWKrlbMu29vsEN7LG
yJ7o+ZqHwbTepa72MuRpd7DQFNsYcWV9DUEBC2QsqCrirvPdAprDbCecek8oT1dePznDqUVW9en6
vC5GgbunocNHrU4eCXsxipX3Wm6puQUvFVkpFLA5EcOQb+zIi+PNKGwSTh0TMYG9ns8lKvqyzdzZ
9MpuQmM4cuw95LlfeYpo8fX5rI1kk89T8KHcQ2x+PtKQVRoC7TSm7Uz8sohPvhWoXGO4EDgbO1Ou
zNnOZE7c75rsZYIlVBc3cKWEtXCbVPfCwgDuNhbRYURMeg/OavqUKab1qKtThe1OcXPp4nVk5iaR
tvRSF6tZdk2MxG+he6KxUpKcwLnrJxS1urj1N5ZTTuJikjaIYbrBTNFcTHJ00EqXVi9eOGjJu8kd
cPKjwfQlVKr0wZr75Of1z7eyHelkSKqpxrODxOD552vnITdis9I9R1dasG5YKOmjWWxcXa+V7sW0
uIApN9BIpaVvL97oJhh7X+gUfFpfQavBKhMbaVWnAnjaY8iFaO+QhwrEqtJNUfmszGd8HqpveJEU
2T06+JDPuWFRpNLABfwshioL9pOhous0isTs3ptp028BEFZ2Nr+Zh5hzRIHMEudLY6LWY9CTFZ6S
ja1X+jAu0XoPHs3GcG69ekjDoZbI0yo7zMsEenJjtv48CA+fwBSowdTeWUqi3l//1msTopZIQZtL
wQDTcj4hBMga0J8VVh4Nek0dHgG7HF1ZNIii+O5fDCWvN7J1AfNhccs1ZMcZwhiGB/4vP2DihBYC
fBkPyvmtqStLxzGRRTGiaIpB55MKe/yKfJEZXlpY80OF9glyjVq2EZetLR1oJCoCBIAEz4tR4gQK
oyMU3cP8pN8lg6ROqqGPumOqbFxzr7WF5VkhQic+J0eWhJHzGU1N1wxuExteXFjtaRgsVHLnSTuC
BW2OAEjzRyXRiyermWNkROrpPfD84mAjIQhk05x3JGnG7bcSlXweYtaYEGfJkoFyPQU+YZaHqXr0
3jBHGMNKNd7xzAT7fFbajUdy5RaUnQMWGqqjpFudL0EuUnyjgsj0tASSdz3nz52tHDosQg8IyPy6
vlfXrkDobXw/yvsgVxZXIKawndIrgemFNMjouIf6xzZ2/Y0pre0gV8Zu5EQwgJYnIkoGrNKoKILR
rLPnHj2LQ0kJ907pIdjePCF8JYkyIFLAelk+/oGb9+XUMxRkbMvLFAw1cHayNjKIiwDNcmhr0n/h
4kKUZNk6QBcuhfrKbZInEHml7dDRCKPs86xnxX0RGuUjUhNbzb+VGEA2Rcj5oA+yFRffCvC+oxZI
PHlIiMflIe668k/4KXGDlNZY1zDEHMSrAcz6P1Q7nr9fX9iVb0hK5vJg2hSGoY+cb8vCHB2oUwax
m2gpu5dh+SmzFMPDprM6Xh9K/lWLSwAWgQTOmFwBQIPOh+IJRgBUTjQBZKAfEQjL0C5o6c0/FuB2
pEEYkgxIVonuBUeoZvS6MMz8jV+xutwOu5WMg/xmyWgIi7zAO16zPGsqEyTkUh8llCSdw3cqJBpE
Fe2q+0iQXh7sMddP15dgbbX5nPB1ZFubatf5EoBorGI8Um2vb0XjNXU53KmKZWFKMccb81y5Aty3
Q8k/f1NXa/q+pW7X2AgD1dZenbGu1AKjOFyf0NoojmQeUT0gjFwmwtEw93iKhZYHZH26M9BTvRex
cPf/YhRiCElzkjtnMZcIEriURbQ8NzOm+0ZH5ofa1cbhX53Km0Hkt3uzYIM+2/VUjpZnhjrOGeb4
CfnJYOOrrN0wOHbzCkgcrmUvXgF9AnBqSKBPMrRP3N+oeyXVE6UxzCHQkEfgvNvYcmvTgqckXRA0
IJnLUwfHNKrrnOQMUHD0jTp/8jTQzso3wr21nY2Pi0TT0s27KLfnShjpcZQyTGSPD1YJKq6afeUU
qoXYmNHlULyeQKVlmQdVmeWeC3I9sxFQtrw8IpiQ8N5DRt1qB0b/1/V9tzoS8QqNGcIxikrnWwIv
GgQbE8X0IjFU2IxKUV2tsg9os241EuTld345MimEaACO8wiREJ4PlerajLScZXnTYDVfRs4aWnya
f+g6DQdXOBs3B86Mx0hchBq1siUUPC1qZ+YptTx8jduPsl2IJZoYnnvgwRt7/nIHvna1gNTA6KRe
tkg6bNLKDPNJtkaMnrBaQZzAqlc9XP9Wq6O4kpYL1Eu9OFn2XKp4WjOhOEimO+yuejS0hy1K5+Ub
Ro0D2QpYYxKbtGzBx7GqN7Ji66Hbh0YwSPZ9O+CfkSN7cUqHXt8PY1Pvm3pAp0aj2HR9kmu7hLbM
PzAKKnByEd7cUXarUKm1B+6odND2OdjCnYrs2Tsff3kPj3t/I3C/fCxdDhlyiJbKW+K88ujejFfU
yAyTDOH55dTgeUbsi3AXiYLkV91TtzqAfXA+ANnznxsaEFt3yuVlKUcH0QbmwCRWX2RcWlEj9N0O
HD/XnPr7hOhhuB+Hysg8vw7N9NB2LqqUU0Mqdn2dVzaT7MFDqCVBovO/eKdR44GJSubhISOCX52F
FJs6JlvN+JXr5ZUWzL0sg5Flld+IE1gYaYgQIFNl4wDqELmh7UXb5hsbZ20one6QJK6DhDQXZxA/
8VpNTcwZRDwg4mejNHqPRvH8KZzKdOMhXR1LhnhUMCWcYTFWlGQkgnVmeaGvz/tUSdKnaODJK6Nx
i0myOhToQDA4QIvZoefnIVdKCZQuLa+q1fGANC2JbEV4ZVPf2NgSa0cBHQmqPeCXhOEuLujaxqNP
6DWRTmtP70QwCIT6A33fo0XzxTDy8q7KdDScy807Z20zUi0mGqAeSQ60WM9JxZyvn4ibZyMyj3VR
ZV5sqTcyfXl2qG1w0uicUDO7YPqmpZ1FE50OT+vnAVZ34xyGIdlqvq7NhVo0W5E6FAimxYtKVtGF
VWqaXlrH0Xs4ptk7Rev1T7cfX6r0PDvsdPbFYlsMTmgYXNWGFyiYFpvqEB0stCo3LseVzWdJXr+8
kJF9WV4SeVdipKWauJIlNkafmh/hdmoabAEsWG+cEE8a4YdFHILEHBHw+T6nlxrRaW5iD2s2Xypy
xSc9H7cKtRcfh1EQZ1Ppi6MOQfH0fBRCfMGDZocel1J1N9hTjMGCk2xUty6WjVFkIEodknrdBecq
wPcuR6w29Ai8cA8fU7/9OVSBc0gjFbvS2xcOrJxL0smjfVF16YcEya0W1FblR8XPrJNV9j7EUOX6
MJcFLlASrBr9QHSASKblw/32oUToActa9AdwiPXFl8qJbTT6pqia4q+K7gb1IVNw0f67xFzI3Gn4
jaHTbbZ6dawgfY535uyrCuLCvRW9n0y3rH7f+IHyYJ3Fl1T5CC+5P6QO40WhVB2yNlWwRvKqMcul
efOQ/4Uje60fXBuPP3w38VZUv8wcqfoEt3WKP025Gukf21xqZvZ4ALThxqN0Cf2Df89NwJYGIy/j
iPNVw8TPzVwnjjxwtEjfdW0FrdsoEO3/SMHQsT6iv9r/rP3M1L6lStxXv5ews409hkF2hGJtFAdH
JdR862FGu9HGnBqt4Q0U+kXEx2/kl+kSyUCZZokjUiqnCwtTjbwA09HiGPmB1iMH2ZfjPgfGkb9o
eWaau57aXg/On9U62OGguhsb+RLfQXJNuZZrBqwDIPHFnSbgf1R11idekRRojOcRu3rn6Mj5fkfL
cLQ/a6PA1XKnYCoWpqhY62b6oyjU6s8qB7apHa9vqItIlJ9DNZfrwAIXQ/hy/umQIVf0xCkSTyC4
SB/a1fI9fmPae0je07u29cuNzXJ5OdG8lS+vlK8lIpXf6c0JA/nROQgIZB6qjwEmkVr6k51+cz1D
toihqwHq4pTQHTsfBWgk/ecwzZCAllrARYdUIeqap+uLt9SfQAoG42liS8nCpejnLIYp4tmw21yN
kXlIqCqiV4mTRtX12TTvjAjv+DsTO1lnb6a+Zj5SCivTe4OD8rPDhjF/P2ZCn+8Kp3fLfWDbGC3H
IkRiWqB/jXO8ohl8+gFPZGPX661db8UKl2eCbi9rBKCD8i8Z9vkqTXbnW2ZZZx564IW7d7GFjPBn
9k117zslxBOKqHZ/VAQeh0dYRcLaazp2fBtb4vIlIW8FXkTnh1IeDf7zn+FSejYm4lqvw0D9bqib
n5UbxA+wtrYykZXdDqLptVdLrZs6/vlILer+MYD/xEt7K/sC9TM84DCQfEnEZB3mLlc2NsjKZpeo
Jousx2DLLwvRmAtUZT0HiRerYfjSTr45Yxyjzentp5jakOzawwOFpLSYF/3nOBhiM/NMcCTHSbWs
UCLHpqcxbuc/+hRRxOs7//KT8alMTheRk0yf5cTfnGKl1XPhGzh0Vp2WPo+YXh3NlJZB7jbtzbuD
niAkc8hlNNjpGZwPNQiXTTrHhddZUXi0JsQYERkxYf31cX5rKAgygeiZ6oOOljD83fOxqqDuUQGN
Cm928mY3WV2EvAs0x5ZEcuMhWFvBt0Mt7sFMQaPXrBNWcM7tfS6GcYegHeoeo2purODlrmdWkCg4
4QTsaI2dz2ocSRcKqy68xExxfTTThwT1cTB2ioaGvz1tDHe56eVw6CbARyGGWkoRGg3edVSH8K9t
4/kxboD7k6E2G+HnykN6Pszi1uhmYoox4FuhOhQemiH2fzjj1B+wPKl2KU25vU7ENuwCK54e3D5v
/xiy1NmY69pXpA9CckyVgRxicfAmzDQVeo5smDnq3qcTkPhJUfu72tDKf3HkAPBpFN4I7Y1lmjKF
GKYLP5FJY/wC+7X2tFoinEZnS4lsbb8AWkRNk+NAzUg/3y91F6aOormpN3cxvsNaNu0w3nkmCu52
OE1tBGZrSwjymgyC9jUjLpbQbXMCyzLLPKU3xUGNJu1Oxd3iru1FuLGEazvz7VCLLZO0ge1bBWZ1
ESc7PExgUTEuavrU2rhH1lYQLKsJ6JbnxlqWTmytdkXmBJkH8Tf4TKGh/rtFq+MklGZ8xC/MOl2/
juW9dJ4VoCmGhoKEKNNeXa7hrMQB/A/WsEzV4qAAmb+3c79+aVw1+IsQb36vd33/UEatuYFmX11S
OhIAN9h+wKzO98qoR/HYKezK2u3sJ32MUB/BSDhq/8Wnk5IrcEjBX9N3Px9nzhUzNJEZ8aaw0fcG
HsAUcOJpYx3lBliuI7E5pVJSP8kzOh+lLgsKsJnNKATNB70xrc8TJ/+jpmFQbeHd9JiVWABuZJ1r
awj0iCiVGIi+9eK86eZkQiu2Uk9TgFDWNDKPNSn05+t7ZO2c0ZCg0U/OTrC6mBt+KIgEYGZNjbtv
fiDYNaY/wgCg0gvV9ig5XB9N/m3LlQS6S6ULvT9wfovnjROgVlHopN5gifQLEhXpXeKa9cn3i+Yb
vuLCuz7eygmAp027Xxa5af0vogQt6zKlRifJA8+tZp+qbCrKb0rsxuQ0aT2jTovRiHHf9Jj9/WjL
uNx6ZFc+ItgbSuvQc8jNl0EsARGlsgmRrsKZrAfE3zHzzYutaa6NAuqL3JHEht2yqLsh95EYUTxn
HsiCHwY0VqR3lJvx5EAIJGlK4uOBei8xhXqCzA7i49zIWJKVe913xANpll9snOmVHck4jEK1koLG
EndS6JRYQsDVXqI2KZpak3hMIuHumqhK7q9vj9V1Q4ANzRzytQsJE5JcxcbcKPMCGx9JfNcLCPbI
pxTB3b8YSIpLI+4qcFtbfKBxQnzciDllTVH5RyXIg3egJPoPt48Cj5HIm3AA8aXFrUsAm04ATrl1
gdPs2zAuT7lub/Uy1xZN8gogZHApEjme34aUDZpcx7/Yw/EofDYDsPJA84ah2bj/Vu4KWX7VYI2i
/EtJ8XycCj6LFitq7lF5b/C9Mar+EBlIu+6DsSSTmQz6ZRuB29rckHSg+0zjmcktVtBoKmdISqLH
RhEqhMdoOCZRYpxu/0789TJgo9WNIND5zLAqAklGGuupPbUeRZBKDLm21X9aCqtShoB0SOXfoHPP
I/nqjfImG5txtxy6oM09yENP+DdPe8VwAcQNn0SAxWvbPHa98VDo5t08Tcm+1mN34xOuLqdUMeZd
JAJZNjTjZmz0LJ5zT9czrGRn8gwsDcqNw7V2YRD+UqOFE04bWv75m3lms9OpLgqcXsqET2VXNs9l
RUe/sOItlOjahDhadB+I7UmrF+fYFGNMAaHOvXgorV1XW/ZuRNJvYxeuTggUISoLSKkD3DqfUC26
KZ56RG+rJnHMfaj7UYtI5dT5jwoWcX/dvhsNhzibK5fhnMV5nhI1odaak5gRn+2QqKyfylyfNl7i
1Tn9n1GWkRrIlbLBnIbE1ij606whJpyaY7S3unHrzV0J1zTjfzh7syW3kR5a94kYwXm4JaWi5CqX
7fLQtm8YbvffnOeZT7+/rD4ndoniFkOO9l2HDWUSiUQCC2uR0/CB4H/T10PQDJRT/NOz0lcHS3mG
a66bXHiqAretAiTBqKN/5ljsNSu3rIJKp5HuMDIEo9jlR8tmLV3iVCr8SmOM8thNXdJ+KYds+Wai
q/pzptjWuFMvK/UfRH1eZWLKi4oSScalYcykEh+N75dkvQdrMzIdvWGhmHu/n4CT0UTxlMm/9RdE
AXLpJsS5fPhH50OWhu0xU/t+x/c3oxbhQuPRwj1Go/lyOSCMU8nShtKH3l752OsIpwS5hvad06LT
m4ezN6FBcs4qafyhR9QqymWY/c7urJ1fsvlB3/yQVZTWIrkGQ00xK5+H73DR5a7kSC8pch9disrZ
FE/f7t9gCmcOY3tkWQyNXK6cYIAikMRB1Ks6OowtA/BGW+8ho7dCGDAaMbjJO5Tc59JKEEe1WSn4
KfX1yUMQ8QdqVfEfnPa3RlY+aQKuNOEEK31DjYPjqM+tp/CMOjWWUt//1GQsFDAkawI5sx6yAbcf
x6ZCYBFyTV8p/6SupgbJTpDcaAFCqfLGjPCWN5dMqNdBpUB46A/9+EtZTK+w1c+OHP+05BZhgvCp
a/sP0dS5gdo9Z9qIsv2/JUqUt11kK4qaIhkCssP1sL7qTGlWkRkryU/mMXhMnKE8w4teveuBg+6Y
Eu69eqopNNnxRxrgjI+urjoZQmWJBlHuZ1r3rww7sJugTasU07cEYrmds7ZpjLoILXBmIiiOX+6u
Yk52gUBV4S9W3aJPPZVSfYZ0ekE7MonV4ZSk5GV/kDeQXwKjF+zzCB9cGrWawe6aahZ1n2WBe3tS
PSQFw2M4yuPOedg6dOI2Z1QPSTuovC5NRWhXVfpASyWfKqTbx6XsG8+winGPT37LQWg/iWyLZiJ9
8UtDs8nQV2Yk8OWTM3xq9VE7ZkIBfdbQQbvti5trAs4IUlPgrdeBOqgtFZEm0q6uYwpdK0LpwVgy
Y6dmtrUg7jYudOakqfSvXgFNBNf6hNK4D1Fe4Q/TFHnx0DfHNpeWnQtu2xR4ArBN1Cau0H/l3GVI
TRXA7+pChxscvDqyBzWdWHVCHO3+/WPTROlFEPKxkZefSk7rKNLsvvD1NCDmz+rs2aO+7DxxNxbF
ixBKNxDxTD+sw6MyLoz+AMeh12Q6sWv0Y1md2x7FLE9upnTvIIsfvYoaNBMAf1AmpkiwHk2ZhsjI
Y0Rz/SUNM+k9xXgbobIwbSrPrBEVfC4rx8xOdWqZzUkLIpSLb3vl1nrFHC6QaNAudBsudzU0GB9N
VC3x5XzuP3bNPJ1jxOFOiEUo99/XPAReKxWConZNFVook6RKDJX4taHk0bkujPIvYgdy5XcvCYyL
hhCH4NBAp+FySaPR5pqVKpkPs7hytCo78O3G1LwEntedI7BxpjElaEHEdCUt0UtTmTIjwp3pmT+p
BitCNfxUOtPdWHzQfPgjCZ7AeV/NKeaqWepTg5Ukg2V/SDXDA166p2GytRbYnBi0owJ4zYKm9wgv
03vFCrDL38x85Z6RBta/938cpoi5QCC65K298rekN3tk4ajSBrmTfKYzbmuISzb9OZPmcCfTF7u/
OlwkbeSG2KFxvO5Tz+RzPfKYmT8YbfUUFYjKlyVfEnKVITh2Ck9DRt136VY3jpQpZqbIxR0xnbW6
vMZXmE+c0vjJktFrkyrxCm0svEpDze/2bm6172B4EF+MpiSNC5EovEmzaq0o2iEJEDWolb8lJQJ2
Upm/hqL5bo9Cfoke3rPi6TuXzIarCAg0w3SMoDCIsvqIDjQjCVKTlOeKwXpYTEk9mlpj3Z9RCapL
wQIF4TuOebk2B9pZmQ5r5scWgs3yUhbu6CzneKSApuXBH5xlgFegMOnW4TXrorDVWwMYXjQd5cgu
P1q5qcdeTqlt2glPW5uHT74Ca6BiWlcdR5BRts4IJy3OsHcBGZZngCHdTlzfs7KqUkhw+IQgtTNf
rkrtZAdB+qiZ6XjvICJNMlErewUVgk5ffSKU7qu8NQpCbcVbOm3nyo2Nvt3x8q0D9dbK6uYfzImf
rmTEjD6AcTgWMt3TmB/VECnQ2wfqetsIFdRAaBHTdadyf+lzw1zEspWZGqO5E5X7sLa+FbBF/L7f
ikN2K8b/mKdZU19UQxeF89iqfpjjAsmitcc4QaTktpWN4ECfj+EZwaUAxsRaLaZo+jEdpVjxQ1lH
G3n+aGaIDXcoo8Zy5adq8h6q7lNr5j4wTe+28esXiglATVBOgofj0bD2vzAqgU4zT51JttU/pJ2W
ftOggNZhc9CLd0Gehnv8UhvfTmBaKWpyRyJktnITVe95foWYtHsHLeA8nY75EnU7CeIrp8zlrULN
ihuZhQHZvfJ5RFnD3lHj2ndQTWkeHJGVeVnYt6kfhXkRHQAyZY0/AelI/I4B1uagpX3QuMaoZYk7
VqE0u3I0Zd27MkOc8BTB0CS7eqemzUkfZ/IhBgRax42tdGgek1iuf8XlXP47KHOVH0Jp4u/naJy1
LvlvM3sRotyRm1O6SL08ULP2wSmQXkZTUkt/o8liS/8Jnvw/VSuvyR4otoJY4tuSjgDaW906Palb
T/mOUg/dusSLSrMMz1JtdAykdF0YHlKAoSPKOWP8odMqlGtHJAK/BClsngfSghBUqDKihJRoRdod
2rrvNZcSZKg8BkNpxZ6aa52+45HXUUT8aDrEZAPMnK5RZLpUolIWOFRUZ9l6bCN0s4thiB5kpU93
TF17IqZwDzIAMUOwLv0ZHQDmotNK39Lq6pD1S+81Q97s3I/bVuhV0IUWbPIrf89KaOmmRip9M+sq
n95G9xwFlbwTRTatIHPIM08QIK2TKGcYeMzFduln0Ek8zQjBQbiaBnfKVwjOFUQeRK0GyBjf6DLu
akklO83CWoqUimVZFkgWLMUCQdywR+d3nRViimkxAjzPHdoPl6Yyuy5qBLkrP+6y5v0wycrntkn6
Y2iMs98oyJ2hP1bspKLiH10FDQHvEN0r7hXg05dGUQGdVRARlT+Mk/rZ5HI+tW0ZQh4aOm4oS+1D
X9KDdCzJON0OxBsFYgH3IwTDrYNSw7rQXjtWKwUMrPlqkGXVKW3LFNmxGPLWh7Gr2++6ERg/kFVS
jdM4yF0Mt2yQmMdpkWvLa2lBmDsJ0PXVwA9iFgqIAYkd9fHLveh0K5poxJUgryYGY3MnAOeuFN1X
CmXZw1hl08/bW7BncJWuygqKBkmBc8lW+qkfCuNDGIzDi2yk83MY7M2NbFoT0EcYE/CzNS9epQZG
0/QsL0qL7gUYff9Jhw7qyyD3xyAb+53vu3U+oZzAn0Un+2q+DLXHqCgiwpo9lMFfLVApb4Qj9vft
LdwKniRFgiabU0r3//KbyUg82qizVb5Cl/AYT6n0OZ209v08SeH326a29o8Zepm0El5PHqSXpoK4
0sFU2piCEOAfp7GLEzpMDppqju3bU5jvQCC3lkYvDx4SiprcZmKD3zyhEMWr5zqsS6R6zew9omqq
B4sW2qFyYuzkDltLE9gaiqckZUwQX5qS4mCQDJvae0RXAzJffXGgdWBAcHIRu7HCd3IpOcnObb3l
INSjSVcEYhu6hUujUSCpaZfT3su1oW3dBr7i6nGU5bn4cv+HI8kgpCIiybFeHTMpn8e5T/PKt6Ug
R4otDL8YkZwdJDhgjpKSLTsL29pNaLK5zhkUp8m2+nDJstTBoHLQGmqpXk6XqPYKxSwPOVDEdzAH
z3uDTdcWuc3xS0hMYRAw15jcaF6m2SmEaxZd6wa1M7tMIf6Glv5rz3zQThaxZQ3dXwK34MeDEe3y
wzVTHXXa2MJUt6gFYpcNfNGDM1v/GFJqf50Syfx4+wNenwS8QzQsQalAfrI+eVVQVuxk0vhaK+lH
vZXbl7Yam0PETPfX26a21sbsitC/oe3MvODl2kyt1QnJRuVXoKM+B9nUpW4QyDr6FdyIZwtxnD11
n+tzwIgl2DYxkAYmYc2uWDeLJcc1Hw/irfhoTHp6QMlQ20mXtvaQuha1ulct3HX0J5NnZBA9Nz9k
an7wpXGaf+W1ZC+HQNOSnQ+2tSSoe8mdBO6RNvrlLhZGng0D3U8/KgLLC6JyOjSwft6dZwL1emNl
dc4sEwquRCprX4OY41DoSKYmU5rtbNx1WoYVhir5RKqGUwiPeROGJ32Jm3qa8HatTs7prCp/9Uqs
H0ejKT/NktKMgH6CaSeGbO4gE0f0QtEvvgKaRSPz4VJW1H6IgFHtKoMBxb4RMuZ2uO3wW34hRpv+
f0Or0F9qoZbqXV77eRdk78rWkNBvLodvTrfLNXeda7KTvAjIsFBP+U/u981OWj0qmMZgVr4xKxEK
xWmleJPS6odCkejN6HaPDGamp7415MtONrL5FQXtrOhzCQzw5Vc0B9DEWpjUsJEY51yT/xci4QFd
U+fXTfIQh+Ov29u6+f3e2FudgL63nCWusWcGVX/Q7RiQvYow7h9Yoa5gMSxqUyNc3Wyo9fKfxccb
hqaAaAIEfx9qysNtK1suAoqBDwZWis7u+pzFi6pllV75RdGHJ7qFhCrGKz83VN8+3za1tW1vTYmf
8sZF0Coo59zERXpUUQ1PA7nRe3mtB1/+wA5Cna+833ymVX1QMRoLHFNf+xkP8x8ALFPTk8Yg2hMN
2LpOSD3EhJNoTdurq1LqpyHJdUKUXNbzb8Q5Mmp3mU2dxawtX2pmbS9cbX0sMgq6TIzrQvSzCleh
Yo7ZoOISANkjxBwa46SX4fSotqrxcnsTNxYn+CnJidEHI4KsFmfFgSYHvPT9Uq86xqVRQH+qehhy
DvSZu991GXT391qF1hNUdgi6CAYZEWLe+occZ/SIwO3l+WT+KmakLFxbl4o9qa6NEiXpFIg9kTPy
FFo/xi25JxLpU+FLae+8KJUZHxs7rh91uQ6ewBrY39K2Th70ybR9YHfON2OW4nuVGcmLKQXwNqbC
wTtq/bgJNW0G3wrs0syAdEa9VD7MQxjFrhRY092vjQtba8qrIjATq4wVdnbUJG92UpM8siu9pWGo
8bbfbLioeELRORGoY8Dmlx9RK+A7S6O29NEK606N0bVnNYyDr0FUJTur2ognTHqINjbxkZR8FSC1
cumzJZmZLoyZU1OtoHyZEIS8u9sguE3/r5XV5RIz2GrFeS/GJRPzNFnl9L2QBnvnuG2uBV+kFQRq
nxm8y22bFivV9JS1GNYwurWNEnxvVePOlbLl+QYEItTIxXMC5780o+d8mkrF6ZBR/DIbUvNJpblL
7yFye3N8Vzfjw6gwy6yYkrdoTbdzUW+sEvNglUjzQaavL5umzZu5gyXWl7IhbgVRi3PQs76qd9a5
EbzI6Bi2EG8KBejQ5TLHDtEcuwXZBv4r8h17qY9ZK9suyHHtHDTZ/RNOaJzwhIE6jD0l3V/ZGygy
w2NUgNtW0l9T4sgv8rxYh9tHa2v33lpZfTw5YIy8MYPCj4agOvZjNXgdyur3G2GCShHMwWCh1tiQ
PpskowytwlfrQH0q5ME84gx7HF5bSxGjYIy8QRSGucsNq9HvS7KCUK+ARHkcsi56MvrJ3Ek4NnJS
oOZ8Eh5fFJPXjKXBspgxBUWw9QxK/J0myfBdUTPn59CFdfOCKILUwCie2o9ktqPj397ILR+Esx+I
Fx0LXp0rnwj0wTLGJKeE7WiPxRKEXlVMz6rafy9bMoXbxrb2E0kahpKxxBjaKkhZRpEAzQOVGudp
9ZiHpv6uaJVkj8t+I7hTvSa1Ii+gkrpudjE5NVTRwDy3UkTzz7GRdK+Ws/QQybFz/xuJspHgS6FK
RtFjlQw4ztCnrYyzl0uY/2T8RznnzJoeb+/b1oIEeRBwP1bFy+XSD6XcyPIk0/DDTpWegrFBDyAf
tGd03sKdmLT1iSgZMZcKnExQmVyaqiuFMqKGKb0u80OO7OxhSXczRFHCuCz5U22j/ivkpQDu6KsS
RxQg4x4FTsGQmT0eJif2Bs1yETH+YFrN/3hVI38T0vdCyvN+KIMwDQEPqZWoHa320mFCV4kqvljV
Qr/XKIP6U4INfOdMb27jGyurbQwXKVqyhgVmk5GgbBnr8aOe5OFO9X5zH0kPgWmK8LRWeipqKNqN
ihH/qKhG4AXy3Aga+fAhjvrpoy5F0TMKIO27zBnIG3Wzt3c8cyN2iXI+1XV2VKMmfekundkrM9S7
dMnT2HlfhkpyHGRJ/jQ3o/m+iGGNt63S8vnLTujefSjApFDYZpzVIDddpf5RjCpkKwFP7RyreVYZ
GvueK5Pxs2T0+v64RXQEwQwqnN7uGsrWSAZqc1IMZtQxkejt1fJZTlTz6+0FbfjMhZVVLEGLMkJJ
BRDsUjXpYyjXoXEynaoJH/7ADsGXeCXI4l4Vsd88YJw+Htq0ZjX5aHSuxtBH46ZzNO/x+m9ELZ5m
6GvLfCLAXquTVlVyaU80evy+K4/ZXOlHe0z+quryftQQbd5XcnEoEhBYWG2coi4KzoChOCqcx6it
PwSKY+0k2FurQb4Vyg4mgQQc+tLTbdKAuF8YWdVkjlJX9R/MxYwOeZ/M/9z+PiJBWgVHZpqZnxZF
YB5/q+BYDuj6la2CpXrwgp5pI08rZe2Y9l3Xe5liF8jXwih1vm12y/2ozQocoxAyXNeAEQvriSWx
YH+YTNdWqvSgQzFw//1i8qQkXokhO1pZl9uYLU6aSxbodSPJE6/W1PEhtnYzgK21UI4CT6vC+EMp
YmWlB5ui1V3u2/AxuFbdlx9HLUx3Cmwb0ZdyCrVR5upReVqvpTOzqgLTgRUnG56kuZONIw9O+3uY
9qUXRrX9FQaq1DOiUMpdu06Unc3c8EkK20hMADQDZ7uOvlKzKLzIAbQvC7MGec8MHLQd0+NcowZ/
t3dcmFrliaXhJFoSMQDK7J91sBvrl8YN/kdGwCipXGci3l5+tj7Xq6yjWwSLclaDZW9/DXJonv5g
JRZlKZBKSFqsE4BKadV8RIvUL+QIoNLIbaGQ5R9vW9n6NAgDCTpaoeu+buJouQY7R8J+tVmIbrIT
d5I3GFn3hIra+PW2rQ1vF3oHdJ6FYMTVMyXWar0dFZ7LXVfTV3TEeJkcVp//wApNdCi7AfCC1rj8
OLU0NxVgDJxtRLDFVfQ689NZXv6+bWbjUAH84/UNBJDhnfVYrNzpU5XEA7lu0s0flzky+9pt0pGB
VR2KodbN5aifD07f1vUxjaL+ceiDMZ52jtbWnhIJ6Xqgfg6yfBVBKrSGo3IMcn+Zwr/nJFaebSXO
d7pHW2ulY0oYZGITtNxqS/NWBt+ocXE5vRa5EALakLQN3wyj+xSp2pOWDO+HTu3cVFl2UMpb7slN
xkFjfaBuVlfmyBD1oOQ5x7kyrAPPMfkYdiUY8DrdYw7bXOQr4JueC7jo1SIZ8F8qxWQeKzC6f+oM
8t3Wah4sJ/i+WMuDFE8wx2g/cj3bORViCatr9LUnQcOA9y2l6Et/7fogrNOUobOgaOvcq41w+aHV
avvZbqTG+hx1cmI+xAzpNEeKCfOyczls7jDXKCho6i1XpGKQgaAymTo5bPq2iYqhJg2erGTD0QCB
orq3D41Yy3qtNJaYWKS3RXKyCpwIRaW1pZELK7FsHFBY0xpmjgbNDXWe9lZqGHvV6a3zIY6HKBwI
gfnVV50DXV2yEdedSkHXMEvGcMgDWet2VrZph8cabMriQl9zszGC1kuzZOf+oDgFgiPD4tlgFe+v
0VpgwHgB8cqGMX+1Gr2vNJYD2LeMGd+TjKp6CpNpjwlzay3izJEMc1/z9L30SH1po1LtcIlSklNI
bKvQt/XUerntC1uO99aK+BVv0vvUbGmzDxr0l62T/FNWkE84Thj+zIJRvv9dBNk65SPGSBSkJlem
jFzqK+q4fJy+dQ5jXYWHBcDu/e8VyA05xhpNEMbPxILfLEgO7KwsDLaNjm76D0RegWuWtva/29u2
dYToZDDpzx+qcauPQ9UjQvCXcAFw5icDli/K0Dpe1kiDm0x7SIiNFJ8lUQozRFJ1xdrBRIBsZ/BZ
+PPQPkd2FbyXcnP+xIVofmZSAJCHticIsOUW1D3gPkF1gAr+ysXzsbIkSMsLn45W7UEjZLhVpCye
QBzvnNmt1VGRAA2HThEZ1qpsGinpUIeSyuUS9/3nWGmKzO1UIzy2wRL81aE4d4RN5O7ThQsy7uPw
tMAy8z6XbrIkwxSNVlucLLutPmhpbnnosjfH225ydYaxwqsZrkjqlwIje2mFklIjo+Gan3pbm7Jn
tRq75aNlBtmeauDV98IQtCscK14wzIOtNlEawIC3cZadGKJrmFPVIwRjndJN0nbv9thYk4BeMAwB
FpZsZ+X6bSypY2La2SkJesdGJ0JOHppJU+89YRRJX6fNYXCGhm89EEM3Cbx7HaUnXCd6V4xG8APy
0NYLDYT4vFQxq8Ptb3W9hVSmBNm2eO0Rh1ZbGPXtZEx9nZyMKGpeHEkefwf12J+ZfnB2MNrXSGKa
z8CaBLkaOSvP9ku/KIy5G6KkSU7KxKQvKpLj44B29odhlvsfTanZR1nqnUdnGNvHourSU9kW8ccQ
mNLOoq8/JqFS0JjDlMO3XPcshtxoAyPPWTRE3u9kmKgf4iRRdqxcHXFBDM6UL1cJxNxIeF8uF2J0
Y+gqOz41sipBETLZL6MzzF4YL/3fzSTPH8txke+u3Qqr9FHBilMwvFIesKEioXYwxye5n5vPvSZP
Lw1V5o+33WZrB7GDxhkI7Ov6iwTPp50ZenyqIUPz0rrr3Zqixc4OXt03rEXkT1DJccCZsr/cQdvM
KyUcjfiEnmL+sdEiFJ4KJ9IzIO/1+D9DByJ6e12v4lcXWSImBYUjhFtwYeKolybjfOhhwK2SExPX
TvAVSfJkcE2l0bQPEpXj5WQvlZZ7GjS/i9dbg/1r0s0mONBPkYOjXKVN96jS95d8jU+se03e9am7
BMOUuT1RUe0p2Cdl/kHu7QTZiVGdC+lzoDtd8Kwgfjk+ZpDzme+ULpXiYxLEQ3O+vcTrE08GR4tE
7CelwHUk4zneLLIWSb5kIgvpwS6T/nLqIgRyayXtj9vGrh4YIu/hgIm3MApd6yd+NGpVyNMmgYmk
qh6spasel8JuPthlOzzpWSD/MwMEo2bsDP5ty9ceagA9QaAa4+Cy13hAc1QQ/TPl+KRImX002wIA
CCrf917jNEq4UqHSYCfFOOuluxipXZtKa3LGQ2fpHnkkqukD001t7QLuR3EKXEWfnmozA0l35wJ5
M9HW4Axy/sSZvzSdayH/diCFJ0cyA9lNB0k9ZHAX7yENrvwFknwwtiIDY7ybybVLO/EkxabRLPFJ
G1L7I+Ui1M662FYfuqEDQ3R7UVcn/pWRn/F+bgmKhmvnrAWbX6X18UmalN/IhjLWNSvPoyN9WKRm
xze3FoZsOG8ZEggNa5cLa5ylL6XSjE6lGjTHLgvME6G5fgxAP+6k51dXAaVPgEFQCtDIE4oDl6aC
EtpwJCMIZHOiJO/bMTaMlzFV7V8Ie8QEmDnSErforHyn97qxRuoXzF7xNAQwvDYMYlnNJ1Q3T0M7
KJ7ZEKeHzk69yZ72qCiuDhxrFCo0fDfw+wx6XK6xmcaI1gNHwU6gvkNFqnEDZdwTnNxaEH7PC542
r6iAXVqBbU63oXJPTsymRscslFiLJifHJS330PrXC2LTmFPn7UbiRyP20tQoLUvpzHp4qvJpOC6z
rbxkTrMHcbxeENm/BXSCMEVdct0Bys06XBo7Uv2sS9O/M5t3u6NVydewoeN7+3BdeyGmoE4QdB20
lF/HMt88EgvyvEqGSJ2ryfiSN+G7qo9fikL5Wc/Fc9tUd58vXQC6RPQnPF5N/skx1V2mGhS/ijr7
FPToVSWGWr3LIJ/dCRsbm4hDAMwhUcDNTfEp36ysAfgXAf9XfLmwviCys5zBmqeuInXRzrWyYYl5
A9oy4hVAWFw5Rc9kFnPJiuJnc66hMF71nlmZso/KwZ4gw3Us5MGBB8KlyydjFOxyUUUzZ6NpQ15b
hkPn9QzBKFn6206kQ0MXYMc3NpydcCvGG8iJFabyL42ZWqjKLYAyv5Ut7YMcD8lTJyMYfdsDN63w
QGfkV6gXroHQCjjaipkexe9ac36O4cg5ylGy98rd/EYgoEkdBSvNGnACNzSi4swX+U7B/JDLzC6l
vtoJ4t91bbZ7ndVta4IQDYgV98lq5yI7ZPirshSYFkfLU0aleVjQHHrIqvu55HiCkrOR2EBsS6V4
5eatphdSDCzFt6PGeIzrIjkVc3M3u7GwIh5GEKYKzdtV3buNHTt1EoPtG5Tx3BZ6/xAsdbPzgrgO
RrgZ+GCGWgEL8Pq8dLgoqCc7jFKV6SRBcijnct4+LJaRP6nBVCjukDN15gaINM87rn79wQyhrEqZ
nWIY/M2r9cGBJMVJo0NimITOYw5Jg9tNjv0uWqq7yf+4o4CcCBwX6A8uyMtFStMUWL0+MRfc0N9X
7M7wFHve07y+PlUC3oJDMMNDMWmN8gDyKVPHdmY/D7PRteKucrN83mNl37JCG0R8KhVF0LWVKsoX
GNKjhTGeaPR44KuHqrP3akdXDwYGwIFbQPiqCImoNd5TqiTbabNpYlRC1x7toDD/1XtUHAq7jH80
y2If2sgpvmdltzcDcO0WRAzm1IGaki/xPrr8VjKiXpHG3IvfhlNzyodw8Zreqo95ldyNCBLBibuK
CAVPCC+kS1NZ0FhjxCi839qMxDKba9gu/fHsPLdt7aFhYT2IH5N73ZQo3+8NwSDkyNJJRvmPP5e2
dbVc4H6LTS4wJfgnZm4KAbCu/uduKxTmyJ4wJYCbq0hlyYk1BEVvQDkVmTCS2fnwtUsqfa/1sfHR
ADcBrBKlJdBqqxw+c/IkqvNQ84s2ko9Mvw6HZp7zQwy253jXkrgdBRoPpLWIHuJmudw4qS/nUNYj
eBKtKFjcWRvC0Cvkea8IvTpn/9lBMhCBEXEW1jXatCH0loCpztpsS54SRfoxYopiJwiuwu9/Vhxm
XigzIoV4RSFTLssUJVhpiqT/zVyXhTxSEA7NQc7V+d8ht1PtHM+2ke8Y3lzeG8OrkBhyvYAJMqtz
BZvb54xSyJeOJvLOu3zLCuKLLE6ojDLde/mxyo7p6wkZpnNh8Zgrutw5RY00/7rfJd5aWa1FstDX
afO8Pht6v7yPStv5mEChsScQtkoEX78VGDFqKAC4CFArM+oYlEuHsvk5iYYnsxs/F6zMM3rk1KYK
vr/7F8XNSBuaDBfIzMqaHWbBknR5d2biUZ8O4NEqBPDmRd4bqN1yQbJbIiG2qGKszi74rU6zyrSD
5LQFSFVI8EbQ9iun+VPU10PxXg6isDqicaXPp9tr3NhRAwgXoALaL8CfVgG41IdUpwrXn9sOeJI3
yEBDHqwph1656QLN+DvNsxGE122rGwvGGZmZgF2INvSayb80lXoxuFLOWRImbmqYgW+RIcQumSJa
b0qdPNqS3t4pvyzcBwgWYsX0boUkwuphvkxNmI7ZgllVGlHRKp34MY8W9eX26jaOHIU2vJP2Ep9U
XplxENNLnThqzkbQBr27tOQkX6N4Dve4UDYNASKlgA9lNeWGy7MN8VOhD7HJ2R6s2J1CqPGkYbpT
dkHsGq0y2ktEfaKkJn7F2yflXKHlA5HmWVPLp0my+pOhLIF/e89W2Q5GGM8XEYRTQLl+fbLT3lKD
em7r82R06aNVtX/3dU05CPmzRztTl+pjEAZGdMgKtdzj1r8+A4DyeKBT2WBGhHv6coGlo7adRHH2
nFRj+1JVGVprkjLOUP5ZFvoERtiWd3Y9X9cr8JoC8kF2t36nG2YuW6PGevWSRMSrKea/VDmjL8cq
G+ezbg3dgd5n9/ftbd5aKhqXpMiA2RheXqV2jdTFjJSozVmhcd348jSDHM110jAIH7JYdfui1Oed
83B92gG08MTh+hEll/VaGRxV7BDu7/OcTM1z5fS98qmAmCB7LznwW7lMiUnxqSoXp/nr9nKvD4go
2YJ1FO5L5Wp1QMCjmFM75OU57IL8MUCRig5GdeeklPiWDK6CGaKNzetjLeHNeGBjzuNYnvt6Sn1J
reuPY1fvteo2Pp0Yj+V6QKiU+LL6dOCM7SLJsvIswxf2aOaF8y/KgMOBZ2WRAxbK71RG/W9ZwBtk
anE859cVU1vPwOWranluwjGFG61HTzdGcfj2J1rlrf+fFV461GQ5eus3KIMpht6l0ImX5lx6ZWj2
rhoA2dPKYK+MtOkNjKsIhDlRZh2XGzlQNAZj2MHR6B/sfizOWjbtZQ2bC6JVw5wxiOIrb+dCjRTA
E+U5SMiHwrhZDoM+jC9jE7cPt/du0yX4PmLMnVLculRVJ4bVMhJTntVoXEY3Dxr1AQFhiBeU2bCe
lKBS76ui//e1qGpTyISTHqz+ZahUw5I8FTGm86Sl1k8DEm63lK34JXesPcWura9FfMQvGKnjglsl
Rag8IFwlzziGqgxHmK7MQwSgy729hVtfi2kARvjJvoQCwuWCWjEsMulhdWb6t/+aZI35MoRO+y6s
5b3p8y1T4OI5UBxVIJyr8tggdWbdZJiKeHJ7YZv2x7krjMPcF9FOVre1d29Nif//5srmbbbUtPzK
s6MldXmg0m0mh4pEcOc62bIDAoQjxQ1KMWT1jZRCWZRJCcuzmWvTQxoZpt/osL3e/41ASwA1oqci
ipmXqylrgMx1naA4UFRV8MRMcaF7CgMOweNYoGr4By4B4aBA0uDk1itt5ZvNS+SxswtrwfHmvjro
oROdErXO3VlNs50DvLV/5Ij/TR+K3uLlypjcgMyjJaaza8uh1PLFbaquPty9f6IryjUoyjpwNV9a
6crOwU7Noe2k0UDFpO++Qd6rDu+p6CjhjrWN2x4IEgk2tVO4dNaahUlihIVaOMTWwJJPSQ79ZqjO
7hzabopUvJfqYbrj7ldxkIYs09cCRCamHteVnFhiYgJiuOJs5ZL80Uyeq8qr5KU7jBClH29v5qYt
2lPcIzSqKGVebuagq5XU2Li8vURkTVLWN9VDWTR8tTZMtI+NZI07QffKS3hE8DAkPaVdIPAKlyar
zIj0gAbOWZ7j+X1GZdjLEP34dHthV+GJREG0c2gnUgjBzqUVKZj0zO4yrJRG6KlNpz+X5VycEqee
d8LGlikxys5cFRgTpisuTcVjKRd2AXP9NIWlS/G7eahEaO+SOLwPuv5KFSlAAYgUcZ65Iy9NycWg
FtnShuc6z4xTIMnOs9pb2VPTmfK9yaYo4HPri54Obd/1BmqVHJXWbITnMLEQc5Xqb0U672khXrmf
UPIglQWKD7qV2t3lerIiC6y4HayTaizPuaK8i4PRdpEu+TJIwZ39AWI6zSEaVLyVUX2hE3JpLADv
UWioeJwT0vuj2QVR5tpBEhxq/tqdM0OvxigJiBz6P9zRpTFd6UKhLVOcEyNRD0W0OO6iFXtAydfi
/BtYkzDDfcVjFiCAKP+uLhPmmMfSAd96ttUuGNys6NvKi/o410+ZYbfluw7+kukRgG92aCpuN7cY
4+i5jpTO2MGRX31L8dglYCGeDFaY4HW5YmMRejS2zfbOhYMQduDIJ3B/xg87aab3LcQx887Vdm2R
oEzVVmSMgsl0dRNUshV0Rd1l57gzm++tpQRPzP/m6Tu7T638AHwmVnZMXgUvyIqY6xTlRwe6uPU0
rNN1ttFUenZumKB28zhXPHvS9wYFryIK9MnMoIPmAm8L0mnlqVGLE0+BMZzHmW4MmQrK0B0T2+Vi
7FESv94mlx7Emx1eKV5h4lm0XpGdcRrCtu7OUR9O73VlRsenjtoQi/L/4ezMdhw3sm79RAQ4D7eU
RGUya7JdVXb5hrC7bc5kcB6e/nyR/oFjkYIINdAoNNDo3Irgjog9rLV29sErGADoatbgG0wTvQq9
qj6Qtzl/TLHl+Glkpk+SK/BoamkoaCN0Bb5yx9CFzAGAtCnb16rq2x/gCHW/9fr8wFn335EcGnDG
exihA4C6dVa106J19uLudRjNIbnMtqEw/Ak5g2eDPZlGk5tJQVv679uQco1SBqMmXf/KyO/+c1lb
RbAYXf6Dobn6+fGLt18SLTzwVVQDWRjd5NslQQuYikkZq9c6QyzZt1fF+rnT1fnrYzN73yRyBU9A
C9lhiMoWWLwUjUGgt2Kmt80TEQwa9QMZbroiDvzY1O58UxpgJVKQGXwxifvtipbVbeBB1utrE0+N
n4gxZlK6kZ9pVrbMnK9/PDa3WxloMdC8vHt0TkCqbWKhzmwAcXnG8JqvzDUuRK+hcInsDo/7EYT4
jikCPCgd8tZGEHzjfs0Qq+5iLeNrPcTL2WGln4ZSa95qET1dNJJoaPrHVOJJA0h2bzcx6SobMbxM
fx1KFAmQdxOwsOzyIDCRP/jmFqGvBRGKHpoNcnEHzVht4YlGK3SywT4OkilyGIaap3+MJqPHrEro
H8qGG/XgdMkvsrNKIY6mspRl2uY2xmx4yuLN+qs6GtGlTdr2svZuGnhNMX3S1n58cyqz/NTaRfRf
dD2OCha7E0eBB2ScVCeno6du271mLTJIF97yqrS2ekbQf0ZksHs6gcMK+Qe6suCg8JlNTg8i0y1y
jVPQVXN1Xkb7b6tr9PNka0c1ue16CI9IFKUMPpLkEmR76yoRxP4inzs1hJmjfJ4456EwzKMW3tZV
3q1QWURWSCoLbR+cmbC29FJ3DSPVFRLe+rU1p5904A1+n1i/g2IOHp/r7TUiDRKdU6wlaOY93Rw2
RjJki4P0fliU9uzHTmKflzlxfNMovndV8stja3c2UZIudPI3JnjtJAfbxhK2kzdzOEDtP5utEp36
tG8Orkb5Kf7t+YQ7yPvQiKdAy2W87Y8rMqIGfjeFcV7V/7VqzTzX8zpe5yYqXqKmM34rsqwK+vow
ZL9nmQFaVJJkiwPvv3WS3oia0nKyKTS1rDnP3dqd9abrzvycJXBLp/7SzejZRE3rfXu8s9tLU66Z
uIjGDVpRklh+a7ktZrEa0zSGeV+pF6D4yonBDapfReuz9zMztWirMfKK94t0dRtZzikwFH2o+nAQ
q/0VqQOY342WfBXOfMTwe/9bt5+SkhMFcCnBLxPIzQXt9YWapKM2hLNhZyrzUNcyCTOls8dvPI5F
ek7Mqcy+ulMbxy/LaCSr381l5n7SRi/RTp4KSigkqIqVy1Koc3y2TGYUHdy0+703qDJLhBqP1p7i
M5nmNOnzPITwqMB9MDpQfB4ztw68oTiCCt2zRV4ITAInpo+72RBrrNOsYyJumJZ2fRoopX2Yyinh
LIn522OX2h9WHBlIOuPkeft3Epp5nGgVjHNcKhfdL57b69+WIntyThvtIuCrjBdBnUUSULagBTUq
686N7S4cBy86pYVdnGLb7A8+0fuZ3zgSGQl5NK89CfvWTOOtyI8XjI8RCFcG+qSKF5Whpn/PMTqa
fZ/1l1zYy1vCWJCAprR6yWu1CDxrnQ6uwDsfEK7bu1wQ/TEo/rcHtYysdc5ctQvzTK0+WZHIPrZ6
P1PPKucDFYE7pohqiNkgJXK/b4tJBc/9jGatFzZZX4R6Bp6msZThusbmk+pgfEU6mxTuqQJSDSF0
u12VvpZ9N0alG6qF0Py47bIgjkV08FhtQxpphTeea052qbnpNlYcE3QQsXyYOEMcMKzZBZeU1S8o
a0dB1435N5OoJ/TKMg3EYufXxwdif7tTV4XdJhNCkvVtc3Mtq5H5d5ETNoACPy6D/aEh7H4lwVkD
QoYmWEdN+2xAdjg/Nrx/pPl4kuMrtaZg6G58Ro/6zrLWzA1Np/gtaRBKR8g2R+GyWPwuVo+CkP3B
58SjMc9VJjEA2/cTlZ82JwV1QiXN0fGMhynseHUujxf1ThO6PZKUCPAaKY9H3WBbGkyaSCUKVvWw
mbXld6goXXLSDabVgT5MrDEkblWHswOqmYvcm5O/OtuoNaSQG7f+XLm90b6WZVunoCZ5iWih97r2
OS9bJ30FsR79OqWNrfuLOw/KS9fW0ce1qNGG9mFNWDEycumRdsbeP4APE9Sgx86bRXJ7656UJhfS
IUsLaf1AN1miXjWY3DUX02eN0ssUVEpngTRoFGpPrr0I7YBsuvcTknW6GPgo43pIdm9/wBStPbrX
sR4WGvOqfWax9u63uHKXX93ZcdZTwoYMB5fMzlmwJQdEQQmzJaxTXkL/aqEoRAjQW/ssbNdivuZe
kgYdaIiXx85yzwpprgRXkuvulBsXM6otWkF5aAoliV7NqBnECc2EpTh4KO4YghoMyYYDwHK2UFyY
YL2Wr1MeFq6ARqdW/aWJ2+Tr08uRCkCgofAWSfe/3bS2rqA7GkkRZvE8+UZm9CeC7iP69u7+p/gH
K4naMTgPAChyrf/6NKJNLXOeojSsJ6SZ7EzoH2sdnQxDL56caUgwIk1RIZNALxhKm+5WV+SMI7ez
LARWtJ6VZo5OTKNxniwwvluRAA+AF1QYt3puXdUmNe2aNMRYQ46iFXVzyuekProBd2kYy+GVllBe
yh18p9udq9yxqLyySsNxat2f+nw1L0XWWNfZVOOPk6M0V3qk2pNlArk6+tNgvKTqL5nLrVFK4c2c
Mf0tTBj2+gd8juWPwh2TD4kzZr80hj19yWxUN5/2xPcyEh9NYj+21VTVGhdTy80sLHWlDKImVYH3
cm0+bwUeIExAoICAkYzbpXmrS3XWTPPQyVLjYsaIXkaaeYSyvePv+DnxJEBvGrrbZzJJknxYSicP
G32asiuzwsw1MPIuiU+lVx7i2O6Zo8xHkZ3JNrxfm+PloAviGsokwqaNo3CaefbdTksCUEfVwSW7
e1mo93LJ8hqDhSVL31yy9TKKrm9EE0aeMYmzByKj+Awzwi5PgJh1ZtamntAJudZhvMaGQAnw8Qfc
r5UJIyDYKF7JSG/b6R2Fbg0uhJjQGK31zE7/VxWiOSXjenTG90cPS2zouwolLYzN1RjHbYWQYd+E
qKxEH4WimExld5yfmt41zvlseS+Ws6bPaTjKXApRDd5tOJbIQmxrZckIpNlK+5oMbp2vMB+7UzMD
ChybvDo4cHd2EggxUsdQOWmdmZtTHuVq5GmRXYeNxhRxii36mp0mfeq6i9arkXIQs97ZTlqvhMsw
pDh3WycFKsAYO494g+dmCrSoXz6AtFm+ONAfv9hroX1h+NP4n8fesovTSU25zeSIAoJ18q7b484M
3TGvoi4LHdKCT8i2GRe14qqe8wphgUokA1Os81UUPzEYSh0vfVk6B9ssD99NcAl1lZeP+JJuphQy
u/0JC9x3Yxpd5RXxtJQp5o7r83gctRjvWOHJ46r25OB7qna3VppFp/uSttHr2sTJF2h23yG0ZgcZ
4z0jsgUli+I8surGSK6vvdVYRfRapWURVEvRn4wcldbH32zvlwaUCLCiEnpAcrPZsJwrJdHNKg4X
DXGLFfnKsC6hdyaWciRytDfFpUn9SOb9JI1bDLwHPaayjKkOS7hh88lmgBGKzpZipQjzTOhxP17Z
3htJY3B9hosi2Q4w5vYjKUUzLnbrFqHIC/1cFoYRFjjfxYjn+WPKBLlAcxLnLLp4ukzx9KRGNweB
jJUnAho4FzIllVvzZSHfXWVYQwZnFcq5Ng3wIyZlj9FnAsVypKq39xbMUbWBKClnV25z5AKie9o7
9RqWxWK+JMJzz8wgSS+P93T/CeEC0Q8CM0pxiCD2dlE9McNULMkaxpFN46Q1nM73+pKGUITY11EZ
8K41pmbLHaT4tavy9zOjvxVnCTW16a6WPTLup8FLO4Y1fX+8sP328cYx6IxJyABkaNnfLsxLqwlF
/XmkHm40MQXxLIMoZAINf2xnvyT5lpoeYTPPDYJRGzsVYD0ytTE0olH1maZYvxQIFQT9oB6Nl7q3
JFI0MtP3Qv9WksfrGPa0AiQJHWUoX1SvGoJYQf328YLkxtxeuPLvkwCacpzJ7l0TszIb0Fi00FFB
1SMhZlRM60oY0Y3I+TSPAcG6+iQNmbMl0dHEykA8SKa2rUKnSrQ5coUW5kA2zhlTs09xmzqnwcuf
HHL+bormLmUKSjCgVDce35blqq5lqoXGTEN3GYsyYNJgfnCu9t9K3oeEru9rAmt+6xaWLhZEgQ01
HCmZXtpYQ9xLLEdz1e5aAYvICFQZzG0LPEmqodkTu2ro5NEQLI21+kbfHokyvSd9ty7BVkmxHQnY
oAG5WcyyrojBjLMark4bzwH+baZ/z0WpV2/VrPfG1aEUY37plWVsTm1rIZYzKmj/XLh6kulzoQ5N
8iIqMbgvcW4B0EysKFEUXy2bzoLAWRbud22p8vKior/O/2GsGFqSdQmRqdUJ72h81b1tk/xpjZlc
CCtv1XWyWW9bQsOF2ns2f9ch3L9JoP7RSdpfDVCJqMCByOLRoIJ76wMxQWrRL8MSOpFSBWrlyf5R
7p6MuDmqWN01JQMX0NCwtbfZH58lSpnKycVq1oDKxQQLDfkp32ja7svj++HO5lGLxtdkPwdg7+Zi
NYWeOmWXLaHaMVpvWRrdd0b3CJF6Z0HABqgpMrgVIt/2/KTFEiP6ssxhX7fNy9KiXJKKMjnVS380
yWFvCrkAhOtoMxI57TS2LVPxhjqLmpCrQf9UFKr2e+bNxhukG+UAkHPPFOVm4hekdO4ETEs6e85s
tGFH2P7CWJb61I8W8tTCPUCG7tMFdF+gQWKLvg8hxK3vMQMj0bOhbUJdB2Pl53Gp2L7SjkrjA0es
y2CctaQOwB5n3tMvIgkrxDZ6tiYg8604ZN3XrjVw5MOmXrRXgIr9pVM0JyhT+kKPfXH/VjFsFOCR
rETA2duSA2OmspmJsNuwrZTypXMK76XXqupUDuV4GgfVPkjf975Pw4n3nuiPqizt09tdpdJrTUNt
lmEyeeUrIHDzEivj18eL2jsJRvhmNBnpmfIK3xqZ8rI0m2otw2pRkx9ePDnnBcrKK/WE6fK8KRIS
2cNHh3KHtAUInarkVmVI42o4JUVj+UUbxeeqTpL/wRRgb2iPZLFU/DaryqWg3BRNZTjY1l/G2uov
0Mvicyx68yAB2jsFwRhob3raNNF3KlzeotcFg4mbcKIl+mfpmFUdMstjWAJV67IkJOHVrPPjjbxn
E4cnd5TQC6C+t98MBJwpMoYrhPGaDF+RXOvOWWmkQZyJ9HfGMnsH9u74iMwMcHv6A6jRbMq0sVWr
6qpUIpw9s1D8UhfO6puN2uRkXqr4++nVIdZO2Yj/0BzfxrjjPNE2pzkQikJB7trUC79xte/RrLzO
6yyCx9burA2Yvry9WNgeEGenkykM1M3oVTEzKxBDpbUX5ga08Qt4zP5o8OidMw2WkJYc2TKVhm1z
1R261RNFCsjELeavakwKO4m2+uXxou44CJ1xVE7eB1nu0pFpMdFr6aOBjmftBZqdJgRBwrr2gJlf
cwaRPv1Kg8qR6lWAMhkbsO3mmFVKdWiIxxCUgevHhrWEloi7g/fszt5JrVxwVDA4wDFu3N6ZqtrQ
YWuGczYCiCu97jWjWfXyeO/2bxmcA/46F5SMo7ZgnIxGgZ4q+RgqwFm/q+syns01t6995NRnprp3
H5XF0J696vEJyW1mG7lCEJe6PdGVmmZ2is5jOLWa8UuqG8mXtnF+PF7Zbv8wAgdcTmcjDuV73RqJ
Fzftq0QZw3iZ3Jcly8pTlSdHKrn3rJAHE+9SSQBvsmmClLqxeAqxeejmdXHuS3P0TW89KqHtjq08
RAim0c9HUJKW2+1akNVxhhp5Mbr2i/OZAaLMA3Ca7PNUlfHz34Z6CFBjyqHy9d+YyhJlaMq8nUJl
Ujo9VL2yn88JA46e5Tdw/ZDvUN7l+1OM2ZYFe1OZ+PLVFHLMzF8cZWx8g3G73572gncOD9ESuQKl
mNudg9rArPsWV7PmeOkpWA/Da2/bVnqQ2e/8QA7bpO0KoJlWGBrot3aGIRp7npI5TPHtM8nj/KFM
RPvs9Y0Vbrl3ODNtV3ezGkjN3khLXw21pUhP69Qlfj16xUX0hxqHO5eTpjikBO2A+zlAtwvKYmNY
Fq1QQxsdsdIv3WgkyOUDEfAmFGEuj7/Trv5oQaqhHcW/hLfUPW/NzStjsK2UlQF3zAK1G5Tfx2kw
v/ZlmgQJQQn4Tm0+G0b0V4sm7utj63cWS3xBHVyO7iOZlF/3303gWalmsClqmCaa+WbXjscEsSo9
pUbaHDweuwuXhVp0L6VKBaCuLQU/s61scKAJhCqVwdNSDZ8n17woej5dHKf8sJb1kVby3jUl65AD
LQm9YNQ2qXJq1KWxgIYI23aYG99WtP/A1/OeRRnLOaIe2DRDih/CeNz65mJkGcdADRVDADkcHU52
Td9CE0538GjtPxcaVZKxA2BLtjA3CViGZELOeGctVKsq+mvq5+lSCac+GWJQD/rNd0yRJEtpcnZP
YgRuPcOrxlUp3TYKo7lOGz9VZ+uiwlz3o9hbntVjYQtlRk4jRqJjqNndGmOqI9e/l0Uk5kr6t10Z
ZWjozZPz+Oj+8t5zpoEvgRWjrnprpS1gNpZR7oR5OlWXQehShbqtDzKFvZ/DFwBQIXF8ePl2jLkL
/DSJ1NwOlSatgzyN8963p9y9QC1JX6Nhmk8UDJ4u4zJUgAY9pAjCTf77xterOO5znh0nNIQx+XhP
fVVMsRysbRdw8o7QBZIGqKmyobc7OJoawOlIN0KjMfSLbTTJT1lC7yQ2FOeDGxv1s2+yrLSD1paA
SJKFra5NIvuQRAXdm9EwwRwSZY06SVT8+uQlyPsoIcvA53ljYHLdriqKqklh3CZW8jj6vV/MyvfK
dvowD+t0sIG3VxLniasPhBI5lpSd3YHnaDdGCCtpQyDcucQMaDrDn7VJOaKH3h7ffwwRQr8POJTk
nM2XmqqI7GCdxqD1tCqI5xEswNikH5hcdNRMvW+KLIRWhYTtbw6vEWcJvYxlDKbeuMyG0X2utX78
eViPkNT3No8XEqi3xFPTGrn9TnEH2SPvXNbUU8WfvKz3y8U4UjuR7/v/r0v/s3OkBhAyiQV5ljfL
SZjpw/wlrHS9Gb/Fs2kFSmp0J0Bh9qkAdvCTXSvzW68OB9ncbSTwbph8mIcK9wAeuHXDhiFCmc4w
kiDWDOUKtDohMOyFelXtuT1nWaO+gBnUAibReme7MI+mGd35jjIAlh00HrRdd6Fhwme2rtjvK6Xy
1SnPT11aLWFZiewg7Ngg9/9vrXRdaX3KpvVWUFUoZmukhZiCpUKqJIp076pU7Xg1zLg72wjH+4O2
Lm9y2LicWulcUo1RCovbO76lzfXLUKKhUq258/XxVXDHxSCPUmCUfW6ZF966WJK38CTGjD3oK+2y
xm7tj2MVnR9b2eDN/1k+Fxpv2rvK1fZTa0lu5241TIHZggaqgH18MiGNM6+7i875ZOR+XHT2dba6
/qR0jBqLPT27ZE7b//z4l9xe6P/3QyCfwcGnxAQa4na9c670XVxWU+BEie0Xnqu8NVCmwOhFfTAK
5Tki+T/2bJTdyRWQubW3GL0YwcF8omAd2GkGUimmETdotaAlVx3pM+zdWXLMCP4owbuAMDbnuFtX
DcV8g6VZ0/rZKHLvW1kX+SVD5Ws4SILu26LRCOmFyvi2iYo65ZIlszsFmdmQa3VIP/igMBgH5vTj
t8efbEM7lnvIwuRQYTRQqcRveyUTTWAtLqAM2d0aibdibOPh0wIvdwqSxOmNX5fctb+oa+SlvjUB
NbYqzWpOseKt4mQkMbppvp7XxCkHu7A/PIDJCAxQond5rbfIDRNEiDAWZwoiq8h/cgum1iWe95wI
xj/LBwEGvgBMIk34zXctzFJpew8ra1UOoWFXui9Urz84onfXQhFAvgLAerfChLkTjzag+jlYF+9v
9J6Lk2fO2UE08I7kvX1reDPROpAERUmY2hy/ljdFKFqzBN6UDQLpyihpTiYCaL0/G52nnNC/g3hX
d5MrLqYa5eW1EEbcXiPExbo3bVn08jyoSW5+IRZtllPOvOn2tbMpwfuLNnZHtaU7jo7Gj2QavLP0
tmHmuK560gokfsrZ/XVZEWA3k+kHsM2jERt39p+gBb02WI6EgNt+hQEFpzDdaCZ0qRVflF1+KqP5
yMr++pOjpSh5o1ADaWqLnJy0Zra7vF2CSZ6TdgXip5ZvRoyYrdUbB/h7GZ5sPjbhH/BMAloJdd0U
FmKmTogFGlFQKkV5cgZXr/zONdaLZS3ZW86ksyDvxvTH4+viPa++NUteRT6ChgStC2jGt1f8mHl5
P9DFD5q+jv6OYBl3V9PMxsyvvUbzfvD4TN9RzimctzqdhthHpzjXAq/TUu+S2rH5X8XTF/M0FEsl
h1gURvQpax03YzSV2fUXrVuhtWlypPBf7qCvH2gwFd/7tcn70KyzGOFoq2LoRaOW7pteMnrdF61i
1Nc00u3vaxYpnT9PU6J/LoVYO9r7KywBOY9IvOjDYjO+MRKTHQ6zWGLtYsx5+ZeKjlp0jUpDCE6H
lS7twcncu58LIoxSxXtDlYDqdtMyfR1tuJEGzJ21eknWsjmRDD8Hr5ZXGYkAbCHm3pD02ttefmLm
2ezoixNopZp/quEPhbUqjtgR+4CWoBnilU7XD0iRKdf6rxpP37Ra4fSOE9SKKL+Y5awEkxIvnxKm
t5/bdkx+RDB5ziZEmYOq3R3LkNspQ5Jty7xqUxmpUbuo3dF2A1MbX+zZTP1FGH8yaewV5a5Pc2QL
P4qerEiitwrDRQLJ5XgeavvbIRFa5epzZbdWMBWtfl6neQnSRlMPHrvtTYgVyXyUFDrqdzD3b3c1
5uqK6XNagdZSDlHi1P2zH0qPhrSVPJUFvy+IsSG2iTX5j73JexbR1tlI/SVQc2ZroFQ4/rZk7vr7
44tiexeyIIo9lNgJYZCg2cZL8cD0V8lBCLKutezTsK7t16ie8slvutn7w7WEeqTrfWcP5Qwg1ESo
lVDU2lxNUwHtc7ELm4AB1cIhbbNg4pq5AHA5gk7dMwVlDRYphV3QYJv6yGhXreYsmBodY/CzVR9P
mYpQdJKtR4jSexspXQ9tRMnU38bUDAwGvbP2dpDMc3Fy41z/PRYdExXsOfoyrbVzevrD0QPnBpGz
YanKyN/zr/O9VoUlNImFyM0pPsUNivK2li9XdF27s0G2+D/YI/CiKU1YTRFyY0+Hy1BEQMeCJkud
D1ipgqVcxdV2huVSakr19fH67nw60nH0WaTCiASv3q7PzGxCdmmPvLX6tW4KNKq1avnRusyke2xq
l5dyCKTch5TEBRXMWPRbWxranGPfFFHgzGP7G6OVorpC/Hco+98GVxTuz73pthbaV1GtvyRahyqU
gEM7vVpavLzVPBkjgnNFop71KjNbWTdt64MfuX2bqIORoeJDNMY8qsCb+9ykcCQaU3GC1FqLszks
/bmcur8e78Q9I7SnID4QIJFGbR5AxPVokaG8GZgZAwSgRir+YvdHtRb5V/4dm8ilyFoLDRdZMN1a
WWJRZOVoeEGxTN3rVHQMTkwG9TJbw/hlqaP41Vwd9eIMevyLM2rd5dlF8iZSm3ofkSTx7bdfO8+E
GIshi6/ZRA6ax4YW2CL/87GROz6Fd8qXl+YH98/2/RVr4da1N8fXlJHUxDqQkGK/oNuZntth9f7Q
olY1r+PUe9rPkbmqUUY6bPXLGSI4AtRx7SrUI6bM6z/MjT785QzG9NykMvnEMFlBYqjBYUIF2d5Z
zByPssGMk2s3T/bVyErrOrSleEq/8P+ssBNQ2DirlCVv97uJzNpI1yK5Jn3anNSuSCiFJ/XTX5W1
QJ8h4oCsSXn41goN/MVZ6jq5Gm5t+PacVaeJuuHBLbg/ICCKCeelahTCZltwcQnAXaAJk1xLCuL8
07in2eirgy7Mzgq1Epg5NlRDvstOx2mcvSg26xYrmpdeOvC/p4whQM+uhb8MnpQpz2DEZBvrdsdc
I0pElinJVSnsCAk4T/m96Zf6j8cHYTNIlM//boZWGZV2si5183CsimHPQ8dEA3Us7b9Xb7bWb7qT
CMsn4Ii/NJFXtKEyKqv6IROm+xcE8M6eiESYP+0XfTql534GSfnnWDMVMYg9Lf9FZCY0t7F0xo9x
PK99aCTVlPmrtVrJdQSDnZ4WkcWdrxoVknaqGg8/de4AC/rx4naPFGtDFk1ydqF37xSYZWXSjkiZ
WFuDUqBp1m/QmdZQqfMjuuQ9U7Tc5WRihlYDs7v9WmqeMdsNOszVKmwGJZTMNkppo/iZlx7xELYp
q5RdY26BfHqlAND2qakyx56mzoNE35QvvRxbY43Wn1zHPy+V/WVgKsTTu/hee5Xq+8yJ2iZECuKK
wjW77GplduOvDMlG/TBiEhBt2+CxqTsni4BTAn+IPYlCN7uYeYiNZnmTXUWuF1dPbaezlRvPDWZ4
d3kZddJHYBKkVFC6/VataZIR6312VaDRnhCIr86O1kUHznd3LeQ7lDHgtFF7u7VizP0yKhnlqZTs
7zJN2nTKbARVH+/YNpvDGWRrgkiMjJWy2CY2stAWbNJUy66jwzXUmJX51halBrXHVLre161u/GvR
rOLVRAf/x2Pb91aIXSpP1GpQWtxcHXU5xbnTYpvspzl7k76cFeSgn0Ke/fO1yIBISMjsMCZ34F+R
dN1MdaMqDiNXULA+1wncwHVl/NT/sBYpUQnahibDNp0rCiNex1LNrnlpqSdndeAsrKr37CtIFEsb
CSIIxWKCrM2dnrdDP2pJkV/1VUlevHIgA++Kb4+XIrf9Jn6D0kMznf+A26eBsDEypaaxjGtTXPtm
QAx2pRrTG1a5+KCC0sARrfbfxwb3dx9VGTSeGRxH74Ru1e0XcsoxghBC8chK+vHzOizGWShZ8187
Lw6uot3SCIIomACio9UIYkt65L98YUJmaFJbPb9qs9Kpb+Y0aIyjjVGffzF1+sUf5mqEZ/J4efeM
0kAgPqIlg4b1ZnnxoMLIS7iU3Caez4s6TVeXuZDQm6FC+j1f4T+PDe72k1WCRpTDmtEzIGW9XaVR
F04UQbi9FrMuvEuUOCCP6sRxr71ZMX/3sbV7yyP+xR95u7hANssjkI1TR12whuKZj5p//010kfsn
V7TxMVLsJ0dlcKBZ3nunmMuX2HbbK+ht2CsxamvXsp2bj0qkaT8pwND/EC1JuRaXR7OF7y0QWgRZ
OE0DKfl1u509FeR8BQ90rZYla+CuKqNx7vs4eyknJ/ppbqbi9fGW7j8gpSFyCyJRDgRowluLcVQU
ioa20jWqVrrCqPqGuZumn5VlqYPHpvaLw5QHURWBFUrl28Z4F0PjKmajujp8KCgYqvhuOSlti3yM
o+pFW4R4tgwLLUIyE+l2UfqC9bFdHZWn1Cx7QJ/DElM78b4Bl+sOspI7WyjJCqYrn0/WJf/3f530
3G31OaWPdJ01EmpfEVH6ZeSx+7qa8fr34z3cvWMsCIwO/CMuzf20H0hBTbGkZX2lsWOe2pzL+9w2
nnKkI/CuXn1zM0tDEqYNThtv3O6cqSSjjveJa+wV2S+TnXbdKVrddH4hHEYVbpm83K/dtOnCyk27
+BNXXfxNOKm7AH5pms+DnRvDn6OdUZ+Nithi7LgKlcmvC8uKPousgqdVJO38HVSOVZ8gccZrCCVv
NcIFZLeN2P/YWpeh0bTfa3cYksqnADB7wnfMqX62ki4dhaSPAbrEdHJK4O039Kp1XYrOLa/KTNds
zCPto8jS9dvjr7eLgDZW5An5l6cAddL1KjdKvp6XoT1ruae6HBi1Upb5xUVGjX1NxNeqEcX1sWV5
cWw/Jxc1qCFYcrKMcGtZAKXo4kKinxl3+wJHfL5E+tCctFnYP6Mrsrw0Wpx+deEMf4xHDTf+H+xD
mCMAZKTkTvhImPGkIFJbyaGSJSJbZfZ7ouTzqRRK8Ul0enKyGB/3sVdG73vKs/9sGkyBAl4NDwek
dUrTm4djAEFir1XOEY1y99U2xvXzkBNmPF7khpIqnwsAOJKGD7hIIts337fzChpwzAW6MiRP9K/q
WvSWn6ZLZ7zSaBWLb+e6Mv4nGQwl9tXaWctXstJGC4Xe2apfa5MLw1SxE3GqgPnzb2J29UlUEGH9
znFmBOaLRk1PU2HCfO68arFf0dyrsrfByFv7wF2l0986jXxlede53cjrtz1UdojZCqBsqASPtb8U
hXMqlOErsjTr5fHO7Z8GWeyW9xkXjo7k1617tvnUIq8IlBLRYkvzvXRRPtSVWV0bEQnfGLTiuXE9
75+KMgJITs4CNdBteIbAgLvOyCRclzouLmuWfvVaxTt5enKEt9hf2YS4vLDUnqFDG84mUZyhTA0k
b/U1hpR/GSdTDVQxHmGV91cLRSRiIwBgLt63bSfpq3DXITHEtfeiH7z048kctQv3qHpC2Eo/6bXy
ZWnMg+jhzneTro4UBCQ6Ksmb75Z3sRAT4rDX1VzSq5npy6ltxvpkrmV8GVdDfH/sJ3f28sbe5hpj
XHICeHgS19zp1NfVGBlqTV57emzljt+jC05MBB2BIHrrjYNLAJRNi5SBaLz03LWFszDjUTXO6DU4
BzfznS2kg8ulhPSilCmVP+Zfb0KdVHVvlLW41rUBam2e/p6N+HtaVX+tffTn44Xd2T4uf5pXXIXQ
/bbxM8qgSpRXRFmVUNtTzGDQc2l6R7HD3gpEOWojEgbn4t2bPJ8JNqbLIIrhWnhOJwVze8WP7LF+
Fi7EfsnRJQBGgU0RrWyy7TErc9cR2Bn1TvMbe9Ve7Lgwzo/3bO8MVETegb1StG2nQNglkc0Up7W/
pvqix6do5tm8jJaemVd7Ld0jMsDeHWj8yuoVvke7aoso6Yc2GzpzHq5OAkfJd1u3q16IGYr0E1Nw
8/qL6LT2OcatvAxlc58WGOtEZnHbx1BUp7A7TWXauWZXZ7dNlVOxGhq17+Hojdxvp8R2Sf1POtEU
IDcZDv0zoTaaol6jfpxOSZSmZ1G63WsPIetAdmvnhwRzVLzJ4Ez0gHZs8xxnr2aq4te4beZzHzdN
IDGTB4/+O2Tp5pXkz5POgJB4F5Dcarq0WjTkjEtgiPtUtb9qNhf8VavitDsl+RSbl6Ey29+WyNR7
aDGesS4fyqyojBcjB78aH/ya/ZppjBDfkPTQuNjNqTTLZlKMITav3oD6f9Q76nVymdvw+Ey8k79u
1wzoDOfER02u/a32hrMkta0C37qOpZWvl6534vZTZq5pdaZHpbh+aidF7w9TNitv4EE9k3BeaPmH
jqLbSsY3a4P2TU3bylav6+I0I9yQflF+7QcVurxL0db8pbIBKVwQl5m8t0TUEGSKBny9+H+cXVlz
nDjb/UVUIXZuWbrbW2I7ibPcUFmRhBBCIAH69d8h38247XJX3pupyUzNqBFCenSes4zDtOIyMLSz
q7o0GINvOXPpkwZbVLBCG6HSkjrSbzcA0GGC3CPO5KnPOATCNlmUKpRMprRWSo3kNPpgMt4Yn5Ou
tlYl5l2fKzDrx8HyFobGUWcrN9JA/Rr6aX4KxRRNhW1jqo8jn4gtstGDYlwpAk5AmaMReI1srXmq
WsB3EsqkSGWnLN0a8eBaOico85stqRuim/mTgTNPWuEmxZa7CcyD/ABBDaIiXJzOupZS8Lxa08Vz
gHLWbTnZKIDHTiNo8CnMnfPx1ey+/SNiIv+oAZTuL70PK9jvTdgI/1ZkmotaN0Y2v95+/y9X2a5t
QzWPQuOvevj5mbUqsk4cbcDjlE+qSmbSlkirUae3R9nPifNFBusirGRIbNFaOivatRkbip0iOW4L
Vb/hSC5vuU4UbH+UuHU0JHUnR16/PeiL/QnMH9RRu2N4hEL+3LOE53Tz1BChhwlHwtOSDOTYQ6Ba
2k1ecj18dRZRXqN0gqLtBVpMo8hCIYCPCD489laC2gb/Q9//Hx5ob8uBtgJ+DixFnr+rTQk6sq5J
jrltd4ONRNQ9mPoHOW328e25e+2BdukQ1IB7esw5/L1280SUzJJjiijCdyO8JK+bOFf/uq1nKF+A
p6KFBXA1PGfWjr4WxhsW72iFCCCt8JoKVD/yr9MG5h4k1tDY7OzOF7gYzRxUHAtJj3M2pJ/R0mwq
Nsb5YY3GS4nVL5YchsIygJURKjP0J/aS4D8VoG8nHJT5kOGcWpofQdNvHA55hCFsARYOFw6Il4NB
U4ZHQ6MekB+4yc8Hy5TrEezt5UcJucjRJl72E96sQ0lnhEZeGOvFegAzAjDejrYD8MOd9/lYOmm9
ZGJJfsTqV2AkT0CShjG/xIJ+fRhQl3AaQU1+7jelVMZBPg3zY98v0NsmfIBteZP984LAw2D7Badz
Fxme65SZl2M/Jk1+XKLZByNg9+nidjaV6kZ9KdT7lUfCvgqcFMsbdIfzLwnKJOYD2MYj0VEVYBkb
2FF3l47xV0cB0QENA7i/vmgE07CDI9DQNkc7RE1XtYNsfwKbdZfiEV6uObya/ToF5Acr7ry8FGsy
wjmXJ8eGs6jgATQqMprn0+p30QWO9CtDoVoH/Qr4C9bduf8p8gEWmB9G+XHSfKlRZ28lYU2CqA6j
/3l1J5g0BOmAAgSB+vlQkOnCCqqd8qOa5rzwbZSXLblIznsB3KGcg+oZJPbdPwacueff0JhmBg4P
sjlC+hyqW9F13ljyacj89yoKW7D0I0R0VSrapu8uSjpeuzTwLjVeXk4r6MVQJ2ND3Jmd5/Z08TZ4
IeFrjpx3bLeKmahEBHZeGn5Rqf9yUeI6DLBulzfiWnfuPiFjyTsPt/Mj6Sd/runS+T1Coofw0vH7
yjPBmgwD4e4Nhej5TavRcatTf2iOsemnUmRAm3rVox+YbGv19sH4ylDY23FPQDMVGPM5j3nCxh6Z
yPeOSG+Db9gYfF18EDp7cLL+faQdesT1fm9uQt3yfLl0otOI/Brb02QQNUJyldYwGU4PC/f++dKI
bQl6YXzRGC9DLMfzoWxjR2lI0J66aPraZeD5rtPm1ft/dQEieWVJ7JgWLowYDuqRszOLehK0b7a1
pzbSU6ljZ8ooX9r67Zf04uaNX4biBTxCFJ0gR54dw3xluI4tpD2pYTh4IOIVOU1+DbPFpUX+m/sJ
btxoFoFSv08ftKhYGM8nLw7lDCmHoSfamKwA7xYovFnzC7D33zX8rIRG7Yy9Cf0MNBVxXTt7R15A
p9gbtHeMvDDql8LmK+vebz5Mme9dgCzgwnBtEwDyjo/FgBCkR65zI4tugnnuTqCR4jjQBDHI/oyQ
su9GyJSAPkuz5kLx+OIbwQGBigRl986Gg7fN8xkhSwvnqLbtTzAU+6wkxw1K9l8lcsMuoHsvVhMm
Hnsq8AcoR4HtnL3nZrDQf3VKnta8o1U6TEmdz+Fw4UN8sZr2UaCoRzsJKxctz+ePozfi5BBD+xEu
gV5LWDsMc+EszPcLGAZZce3wIy+5iL6cQ5RAOGlBiMfZBEO454OaRAm0J1iGGxN8gsokX4BZwg58
dQcWze0lU5UXMlQ0zLCr+bu9OYzNAAM/Hy9fSU5l4lLogXp3x/q1vdYN6f/4GwxGawjtmIFvr82R
/TxImp7ynA1LGXoenQ7hCHHPhRvji8MShxOubNj5UAbCuOOs4OwbhmgFEE2OG2u+z5s7BtK7jtv2
a7t2t0wnn8Mxve3DS13mlxAQxsWegSIeSpy9tf18HrIplPnQtjnmQRFSkFaGRcaarDSTT069ofkN
ySd2I4ZgfSDGC740UR9/fHv/enFd3n8E2lvgooFoBTrm8x9BBxtFyJvKj9mkmH8ALpLpGmFFYXzq
BXyTi4wO031He2ih3h755RcFqAlAEHzZ9/7NuWOFg5YQKqQtP3ZkVH0Rq3RDz9fF9n8ZB5slLsww
q4Avy/kTJgPsI+cc2nad/mg7Zx78cOovlJCvPQ1qAkCGqOvQFz3bM9EfZWTC2joOKk1v0YhHQrtg
W/XvcwaQAZ8OqlTsemejoFAVWdDibuTAfArrRXZkqQayLpc6ry/3BNz0oJYGOomLBIIfn0/aGrdo
Lqwo8nFrZiU4cuomT81YcTFe8iJ/beb2ZBs4rwGwQVX1fKgo7zzDRNegO6PZlwSay2PcDcHh32cO
Yp89kBBGoIBdn48iJ90gOI42x9B2W81C7p+Mx5MLp8TL/RvT9p9RzqZNge8z4ULUHJeUyffSxcO1
olFwmJkX3KHPntZvP9VrX+/u+4y6Y5e2n8exI/ApX4EGocImiblKXPa9G+1agq0CLf12zQfwZN4e
8ZW3tTu+7NqFvzDK2aYFDQB8KEjfHFu6TcfM17yia+4e3h7lleUHtQkGStBdAI53tiYEYriCmKvm
6DVTe8T+l5+Wnvo1VselFPRXh0JDCGDN7qR9bry1zAvKhtDsV6X40yZXIMsp16h5pLhwzrw6dTF4
zTtzESKfsyUYeR06G/AGPyKxVRcm8JBAEZn43xc6LB728hBCGuyvZ6e50EmytVx6x1yYMSmbpG1u
o3BXCP3zK9pdLVEkYmfd41qff1A44heZS9qeQMHo33u8X264p/JyM5P89vZQr3xVaJJA/IViHoSC
c5lIKJTDhM70ZGTg38zNll1Jz5seM5HM3+JU60tY4f6ZPiuAkbqMGvjv8+0A+tki1zgnYUna0RMC
kldVLGOY0SrQNIJYPvH0T1SzTXYYlpjKT2E3p7qAEcKkf5nUaFmjs+2PvFDN1L+HFiRc7g1MP+AE
BuVAXEg9LLKUaTq3hcuUjcB2Ms33xlvpXOOwXYGvwTpPVRMPWl74nUuyH8mYNrsKmvj0XbME2GCI
msx8bGfh/cxhTZDhYNNyOJBppnnNu8mHor+FuAa6Vxv5RbcsXleG84pfsITLZMp2afkXCfNwRBTn
PhPHzBOgcb/95l5Z8uAag0MDoeUuRNr//X9ASg1qbrQi5eWUL3R4hAUqP0Cm8z+cintpDpIQboko
ms+WorHpAKbeBl/2gcY10JW+HB1Ajv/hWf4zytneDvlUEuLqSk8N4d8jY9ZKAceo3h7kld0IQAbs
jECPAMIQ7Z/CfyYMdpOaAtzHUu/ssovSFdqpPanp4P7VPQRg5E7DResWmzlworOhEGm0Rb0QCJRD
BsmJx7hjWMXJcW/cXZi6l0+FHjgqvf0vQM/OL5QSLBfBkoCdOG1ZncL+pW7WfD2EDrzmf51AtG3B
PNzbFn89Lp5PoID4O8kEfFthFhuW65jGdd6m8cMcRezCDvhycWMoNHF3Hgv4+y/U+o2YwjEGy5ai
e1jghB4LYvJLjPrX5m7X2EK3D9AE3e/nDzTO3MqQQXPaSIaOIc9NGWzsM4ySLunmX460Yxmwit0t
tdBqPzt0oUztYCXoD6cxXQgvwQaBgyeVZLGV3+f+pRv1+XB4P/v5DrkNuvooAM++JzS5O5mIvDn2
2QbnkSwQQXdirWiRj+kb6i7AQeel0j4c9H+44qJtAiXY2Z4eq2D0Uw00DY4QYDf1TN0QG4pqGpg5
6gxy08kX/oU65vzk+jsoPua/8wqy2tk35gGrg1MqfLWmjdAPXmqneot1dKUgYLhDlXvJP2Z/iP8e
XBjvr5BkB4kiPOrZTtjAXMFBCO6hOcjgIaWm3zIgT2LS90sm4GhB1KHny1XUdxcuWa+8TNx9dpBy
J/69sPtoRlAV2sG1JxqEIkdqQ9s/biBsT/XiEnVpK35lWnfeE6p5RO+gGD2rcUYTNZrMYXsiLTL1
lkyiomcTwqHabj0sNt/WCxvY+ae+zyuIT1g34IW8dA1PUko9LTFgO2ZrkWcaQZ+ivxSp+/oof60o
ASXiJvH8U8+yUfYwQW9P0YZ4QCSZ6QrZjv+q9sCz/KW14nGgGAAI83wUEuJeF0vKTglyn6Hfi6S+
QQxZe0uTuE8KpJrE/z57cN1CPQoZ8s79OHtd/oaY1DGaMOI89++RZWrghUkumai9sgT3lgfQfyi6
AdGfzZ5g+Zpt8Kg/eaIbap+28bvNC4JjYLpLoO8rewkalLhKYq9Ed+NcoOhpUG67zsd5NqrxkVKQ
NRQ2yDqkuhHFhmDko4nH+IJi4OXHjTcHpwW0RfdC+PzjjjeXB4Pv+GnL/MEe2WwDexO1MWGHBc7h
0/WSGPFzbhhyxDqiTVqtM5S1/3jqIUwb/KsdswGTB2jo2fJZmJeQmfbdaY7Z8GGh2fbBmFk9vn2M
/3//9flWBrAmB1UE34G/497Pl6kJ1jAaQ1w0u1VK/c7FwjaH3GPKflSIwP3tAVLwbuZx4Fdro4P8
NMZKuivuIOfETWRuw9qbQca/XaYoHR96swVCFzjOoblnSaKTmiJNPj/uw6h642wRKEps/tMOsNEt
A6mWsYBwIhuPwaR1VPrWwel+6NpRfvGbOYiqFmY9yYcmXrAngAI/ptXsQPq8asPA6lviKOx/G+Mo
fYTzUdL9aCWS1YvWRMTrC9t7wXQThC6l8EFqQBeAJ0G2HfmUefMHqB1IWMWjr2Ab0oyz/60J2m2r
dbBsU017lgowdeCqU3bQRDzYnDCoLwPPwJgSnB9cWngzRCkFGL+aACpJ1ZKtoEIv7CSHdMx+81aF
tlop0eQWNgEuLieVWFktfUinPUh884+dGHr/gWZIvKhkvvrLDZV+Lo4d1l9aWTnA6iP34j782CX5
kBcJ5VFUAiVvabHMiLwxxcQRCPButyLyb2NQ22FUkQdILoPDi/wBs/PevO+syoJiWf0hLmep1e81
BQh+TZy39Q86y+DvgQYLkj08hdiNKucrVGl9AjVAtXarS+s54wzrMWomeTd6fWoOnpd4wQk15tJ/
2Fpg6leNbhJxpV0XL9WyG4d8WKEcD25B0hKIgZq6jnyFAVq6QNsM4sv2DqPAocsHvVv/9NCPSb7D
2LnBtmxbKWvYqzBZIB53EPUG92xKi3xFbdWCWUzM8i6L0f6oFVwuEMEo8hZRNRobEUVXPk74PZm3
0IdZXzLD6GPaNghZBbiTc7VMZErv+AbyMEQsrQoqXEW75V7EQ5v/hqiyzR/GURH1kIfWisJPbdgl
heu9qT91iRelPyeazGO9ZuGsf2kvHsKtaHq6clKqkHjDhzmdc7yATM3Lej3MJpyuBZ83cqshdRiO
wstZWzfK8IZedTjVgydoMIPg17KGPH2XINs9RAAWCcynNQB2d9Aeh3MJFStZvmwgj81XAn09hm/N
NyuvdysMdQV/85WWDjYqPCjmluJjKizlAxoNgR7WP4AYlqAacYZMHwavycIDcFRJH7wdNTz0E0hw
NUXnlZdtvoQogZeN8MOwzvZJK6KHes4NTUqsGasLpJlyhP45hbdip2HqDt1oQvkNLFykCKtoTb2r
wBPzg0skzMGLSLisWYogm2z+3g2TzB6lgTHavT8uAfSXuVx85grtsgTAEGQHKGiYlfE736I1dhoS
ugRPfSyWrQrgD58XMO7b/08zrCIqwjidr1eEMLCDiubYL+Z0m7KjDVma1wBPGvlB4SgOimkK2Tc1
mDlEVJiZ5vAAI0b6A7cqRCU6MnXNyRFnVG0VErq/ePFMeZ35IorB/NEmmsue2qWviQmmFNrypVMH
Ct4Jfx8FoxfSAq2Ydqxg8JrwIhTZvPxYEHu0XgU97NXKKJUadyRpA00qxthA6qWBxA6GLwiwf7Im
J+J7tvlsLa2jOczq0MlNf5NeI6GoWPtsYUfJZlLacLqKgwWcjWzcsjqMp/E+5GB5lHJOxrYaksTm
Fe9oO5Xw5ZzGB45Y6xtgJEtXB3BisciJTDi7bTbtWOG8tOMgzeRmfsgcNLDF0kvrQfXTtN92kIuy
ItGLdiUgsWb6wz3efDREs/XaSdMIAxpHZqWoUtbTqATwYzNdtOgmzvB92VbUP4WxbO67AnsZ9+8I
E9F2RSKBjJFkC5j/STdqxQJoemFdlcjOg1NtDgGwlQWJOj+5x8wG7mrIoRH+ANeAePmxjiaZK2kz
0E6LeaKjKeBJJpOjzvskLKWZFwktTuLCVED9AKPQKhzYxG+5a1YFbbbS+/YdyMTjJaiL3T0TmtEi
HaX4AX8s23bQBetZVyyd4ZTrYoXfNtlewWJvWseE3IyNR82Vi0SCWVSTlj7Hsm3mrEjhrZdd+y4Y
yHXe9cPHHMQXe03JNsmC5Y5e9+PqeyeOWY0PajVjUiwcw1SdDMmXKY86U66IsUGjLqKGVQ5O98ld
h0PXe8darIi1GH1o4u6ySMfB9TjOtj3KlGfpD9413L1DxLCdcGKNgZ5OK98yBUNqC9rMQ5PkjX4P
PUrwmA8dLtbSRfPnzEbkZwPL2raQOJmaEgE3y+3Umv4Lagh6r6yJ+kIr9CdOHvOTL5Bc2adRynUt
gWC66BaJLml8jc6KZQVbV/uHjy7+3Syr5aeIm7E7SSRaY1tSdPJxecpjGKu869Jo3Z40sVBwgHjU
Zoesdy2+opC6JMU0JY15FPEWsptsJgzxzCPO4x5JIWpN7sDGst0vAcV2FMJOM9T9EwG3vAfRWW/p
gCgzmQS2wBfn+qMC8a1/pD7N5qKbGxcdDTy2Anc/7n94EgPv4E7hCRUZinULJschl9rY0oexyE+Z
NDHCwiwoxgWf+OzdeWM435MJCOa1l7Kx3cuhuCv42AYGlYWUfhU6E//w1pnB8IczHv+MEKfWlYi4
oOrRa2IlijgBl+zONJRNQRUjbOMPWTj5iO/Ja56k1T2rNxIw/qdDcbqWElTYf+1FoeLca2wQEDN0
A8DkeF4JjnAFjhmJ2MkfJ3MDnxVXwh8reMcamV5Aj17ewDAUdiIYRO+ubed45QQXqHkIUnZa5foL
deBYDWgVHi/Utvi9Z5Ut+M97QsSuxgUE8vx5/Hjmnkbc/AnWjvLeSz2cSYl0398e5eUdGeQyXMn3
W/luDXN2HcKxOUboqEMDrmJ274s2ffJiRWC0OcXdHYvG6AJt5LUB0UgH2RH5dajdz+CjSCfdGi5b
B/go5reBaMn1iHrwGils80Gm23j19gO+8q5wVYal8+7kBbuTs2XRbtCmtN4sTqj79SFYDL0KGFku
TOOro4AIsxsjgIR1Trnh/krCHlG7J5VZXBx4j8rCX3T35e2HeXl5JTm64TshEFA2pKDP1wSqZB9F
3yZPASq/SsVeUqKTBNKcCJPq7aFeeaJnQ53NGwkZ2QAAylOPDeJupUJ+87PlEvL/8oqMGziMmUH9
w3cLnPT5AyF1l6t1s/2JQWxz1ccGDRHi4sctk+MTS2a/4msXPfzro6H3ugv28WHtYqizNa+Mr23K
pTxpsnJaTYFp9muNf0mr9uJt7dxNcHoTYBmQ1Z/TK6VTuP8QNZzWFGdi62XiB7bnEF6Svfvw9iO9
+KowhQC4IL6D+chOIX4+j52CLzPAmflkGpRLked3kAMtT/Cxh59u+M9CBpj7QUgLvWkCkAFxsmdQ
TaKYXpc8wHCIKC/p6qbddwQe7bEhF1ChF5OIPR0bBTAoAGowWTy74PvbxBE5EKMP321pjWtq8jFf
BLseECb/++1JfDEUThC8LBAzINzFmGfrYrTMD/ohoqe4JdlaxUj4eFT+mvnV5nzvAnTx2mAQQMOQ
HP6FoFSefV8BZPKQazX0lME2xsNRH7YfB9zzt1KBLneJLf9iNLg6QLEFijRge7ianj1aDsVRahxm
cc4xQmcyVhjRsePA1SXb6leG2jFDUMzhUIO2/NkL89bBGjrO5ESiBvkIBCUr20VPNmaXbLIyrOpn
R2SI7gJyc0BN2h0/z9XPhKxpK9EQOJktIvoKPOLgu/SnVBVB2/KnkAbNA23xoLVwA+vrt5fLix1y
Hx1NAnACQEeBscPzb64n7cxCitFbIDwHwEwpyq7kEu3stVFAVwZkiTGQobPPwX9afbhnqxiwSHDy
BZoBMOw0lQ9XkAtb4vn+ATwUpyN8uMEaxRl5TiLGlqh2jWt2spJkV0M4uisRmd8GsvxDZOSlqTtf
IxCl7G0WLEYMBvu2s4ea4aCWrrJvTqDBDIfBZVvlh1ofaU4vucSdzx+GAkX1b2s5BBp67jDOVgO+
0AboFfVvXAowUq+M1vQC3Ply/nYLA2wbu2Mwbgr7A//nLeUwQc69NclOK02+zpTcTn0yFIBHHpbE
tRcGe/FIiD/fDxXswdjw8YfngzEJv+UmcOEJzAK1VPOmcc8amODf317g/4+e/vcD291HoffErrjT
5mHi83ykYBa4TORZeyUCiVPrgPvb4vMrP+7ZDidtY2Y/x5Ey7uM0ujX6sqpAElbgn7DwHbq5XVwl
MQSD75hA+/8OakG6lnGztvIKkSKO3PeUi+5kAPUAi8qRIFYPHAnHxQJmm/xpBYgLJQjO/vQeck66
Xg0UjamapHxkpQ1G2lQAiaj3cQ5UhiRJtQ1dvTWhZ+sB1Q1Pilz4yx+D20BUDSLocVXuxiw+2QUR
r+XQhmSBvYCZ+J1bhWS3gxphkDTEOY61rHMhLdUGxg/EgJ1q36UtDADr2DSLLpjww+0mFpA2wEeZ
oRP5Pp3SrH9Ppz5M7gMkQSI3rtVNX5Jla8F3znB7v6G9HL3HLc5ZdI01kw43EedtX7gw3L7jBq78
mtpUru8InOqzK/Q5QS4piIZG9RRDYK//dG4FFAFYM4IDvkwbXTZd1/UHCi0wrxyuVqRu5R7TQkWW
/gGhDk+9wMbVXPm8H83B9ZvISwTHND+oEDD9CykCT4ot82JRLFuCsCRmgiU7Tk1AvmPJyx7xyEzq
k+9iRNlDQIdM7XESs/+4DFvy0VvsJu5n0cRezZpu+A7VlP+HzUH7uHFfw3ANVqRAl709yy/u1mWC
68bMPjHgoXmVJsn4yFO33uvBMxCqxat3O29zvBwkUiIpPE5wfBWB3UZVpr2EclbECPsu+8CK/LYT
afzT74FS1yi6BfkMpCXabluVNz9gnsibigwRm8u8y6mjMElJXVZ2Np4+ykRBsA1zf61LX/f5WBGy
LMBmITlj9oi8ixy+0T711Ufq55u8gYnmgvzmduvtcRmh4LuhTRR+W3TkxI+kpVl/ArSmvFMcbaF4
tDk2NsRm+IFXTGOa3+vE2dCVlniUfIL4M/jY91vEDwJGObItBmyLzbdMjRn/DUS1/8QZ5eboD90S
v99atIoqP1LoSkvH8Uo2B7fuR6n51Ja9FyOgx7KVOFQS/gCvB095aC8FYs7uJJWdeTdwz//WOzBH
TgEdMm5LeP2l5j5fdap+LrnkTxGSf9r3dpXjhyXbCPkgoTrXaGR2G6AmvrrkKtOjgoDZTxfxFOfd
FlfblBME8QGH/bOi5WaLLTCIkUNKeOgXue/56+0QTf1426WWfYS9i8/Q2MbKL0K+NcnHdenz+Q8L
GvBG1034tNC2kU9LxNT8rp0tSQ6Jb3z/mI1dEl8PI/imt6AWyuiBD42+CyMVw3oxgR75bmjoxCoy
QX0GQGgE/haii+DuFXSP3UcA/PgaBdBlUmB50RQnAarpu7jN1Hs4o6O5EcM5QJc0bEheEHgA97Xw
Oii5EVgGWyjA0cPV0iKKtQ4aoLF16kO1V7JI9mExhz4fK2DoQOlpyrKfvhe77gbAHI0PGw5XWs59
HjzAhUnElaP9LGCEEMzwXs+yGYDS0k66DJedJwbYJXu/RgIdjCTdEotguU2B+23CwZYsmNAfiow3
2SKee+BEqk10WGUg/SKUJc06frUEY5/tEgvY5I1JMp/SrGGiZNRDrofpWAwvlzTgtNRoe/wKFqQw
FBqCcbQEgbjxMuat+8BwdtE6DLX/viW43NYhYeM7SJcxu7ab9RUSmsafyQQuYR2FLLqHPnzo4Cru
elFuq+9+jo6iERnDP+YqCGEEV9M5zwAfEdcX3obMjDrlStWwJnefW9OK4CbcgiY8psCsf3ee7mEk
YgcbYy8Om6Ty6Jp+XsFjHssNxxIpxNDNdyjz+q9GBUjdoQG3gGGD8YGgHfYLfunuxywt/RLMwPdL
ndMxLKd0TjBzpBN9tQQ4HnAJTQGQMj/+2WnWfuVdtuTlPEOKjMyawC6F56DDrADHZPRmacT2G5tn
qAqwVhZSDNFK0EGDbs1UzPrqc2xcliMuxTnoAST9nKVe01dshedGzU3Gwe6ziN+GxVIPyIVG40M0
9vn3JdRDUK6x6m8mdAwdWP50vGZ5YEi1Chi/I10hcFNB8mZhdc518APWRXDxx/0O80lzryVFx/N8
K2IN4BOERDTSjwsQ/gYFcRoudaBZlpfojDh08IPEqkqAIn7TILHhZ784i2s447bArEK9siG/9pdg
fh9ddQkxXTknA9iIA0qo93EHAnUdCkjNSsbS7FcaqOBTGm2+V7RYwmikBbjLG9dPGpwda7EBj8wD
nzBv4rhizWKnYkaCMnJrsXl/a0yahoCN/e53Pi/B12ZB7Ewtptl8tlajiWpVmn8S7ZZ+SKURCJ+1
Ttw2zoDslI3G6BJyar5e02lAZ8cDS+Mrcq4C/O0Cg+rKTYiWqsaWrHcQjM6iMqB3n7whx8xAwYbz
N0s1fiPcNCSrTBvjwMCVbyI4z4Y1K7BC/IcxStSvqcXZDfYDD/qykTh86jHztge8ueXzPMnYKwjX
6kOAhJmx0Clw2ELrNrzj7ZqudT5OXFY+SCmmGMCNRdwOtGafByTL2YIvdD9XfThx4WU2IzYGy5Wo
wZSj7/Qyw3TTUU0f/YjP9AhBWXyFS18fQoSajnExLU1CD0lv5AehdArf6U0A/bcBfL7grzVjo1k5
7pePuu/7GoSARlQik/GHMUVXsJj1FIpyXbb4kU3eAitgmCtnB+dFQwrHVBF+8Ry+EDy6UazMJn94
Elsyw1oOzpW/hm3IdAnRsUUDo3EQHRCDLuyNnrb+uwcbshgfC8nx3TYZ8+stnULMsLdu38PeJ01B
k2FoanBAO/+IViTsENY1QF+uY1R3BfLEcCyPKuoNrDkS15VklOoanYKtK/QiKNxILBCqEiZ00yPM
wTc0qEHHvYNls+kATsdjViCHxu+qyY0ZK5VJ4+noDOas7lzEdZlHCPErV2/e/sAeO/6k4Sn3pUcL
+F5GuZ3Q77J6LnSeuKGQg91w2tpu/A3Yyvz2AX3k2LOn8EmNIAhc+770gyO1Vt2GkwM9F/oonJpO
R2gFJU3C0MdVsv+Awkt96js5fY2bALKekAj7gMTPUR5wW08/iHEhnzOYq6eFXYDwFBAOoMzl/eZ9
SEEZeLQISIbFse5gUUBWnyI7jYarVwNvCG8di9Kp6mMHy/HBOjmjJ+UwSVqPaEA0cdKse09zvO5Q
H5v3jMi8RWCE6B65P2dwnF77gJzcIJa+sou3jvg8cPaVoU2CX8GGLbBS2i1fk1w3H2Hfmg/Y01FT
FbMLkIUawW3NFmQiY3B0U754tEzWeOtPPMxmdjSexNcI7ikzJ2Xjbvlp4Gay3aEAj7yKh9SSj822
wuwVT6ub0zh2xh0wS6I/rn2b4IUiOw/0ZRPp5isoGnR7j8KBD5+j2NNeLbM10qXJNV9vFfhA0wO0
nclYJb4lzdUYRCIa/o+zM2uOWtf+9idSlefh1u7uxJ0QQiABzo0L2OB5lm3Zn/59zP+G7k6lK++p
w77Y1I4iWVpaWus3BBg6EryDscmlt280I6vCtB/S5Ktq846GOPfJLyf21/gFLvFM26WORb2XmjbD
Z5iKXkIC4xr5AGzJ6naJ0bveS7yJbh3M1pD1vvJkVxzHxEmN/YxswHpw4sLw7i2adPKHLb1B7DWv
MPwDLmqD8wvC0MgS6GJJgqRuxxJf3l5GcQ4c/LtdYzn24CeJWKN1WWYjwjRx+dqzf/pny131NgkK
qBzthwpyoPMAssP6wjPbEHsWKXfSIFFxPYaix3YrQgTZH+6coeOlg2J1PUb9rNfF3Sz00kMPcK69
+97G+TB0p9x2DllBm5bruiHdBN2e5KGWj626JYlwZwowbVvvdJ5W80+aDcJ8QZJoAQBhxLl375KA
PncNOPytU1lzWTY6r4/camoebYI62zd8Wsvkyyg2X5hQ8HxpwqpphubFhiWqhxSQO+64BBfSCa1P
Oc77Vk2i+bFUI5Q7HGVa/87itWo+4Ownypt2MVJFZ82qxQPiPLjWsRUtgy2felri71XWqDKqCZfT
g64qUj9TdLN3hyPy7K87rwLk+jzj57XsOrzGysCI7ca+AxOT9Ye88u31FrqEjeYkb/D6v8rIsBvG
/Hpcg8SeYj0Eym9VhxpQbr7zZp6wn0urHRZ0NxbXeSiK1h13q5J404FGWJffbafoXgWqXpD9UkNt
pXsQXp53rCeVd/sm0fqnfhCNeUNHseUl4xUDPvBtCtTqgdKazi+61r1/EOaSp3OAjYHfHp268Zsr
5YeLWsdGYWbBoROB1gfXfFoUmNBA0rVxLaI17YwvBu/+F7p+7U9PjPlnLDSvuQVfljvoYWibgCMl
Dx/Wyul4bdz1ZkwHJ5oHYYZO63qf27qurxQ7LkpSCG1p3EEgKikkcveejuLUcbPSzC6jDNQW98SC
w19gyjYFRIQE7jXRg8tJUWjetCFBULuQK88WUXXKB8BSZpEZr1jZpf7Y/89D8e29rF16AQg7gMTb
eI0bnfZ0WlZLjYaGco6aE9qzSTqwGw0KolVfXAO6X+4LWALY0qFwxKYAWH86VBvHUupYwUSiarpd
YfnjF13vht3kZOZL7HvXIIaXX+yv+PI2NxoAwKdPx5POYsk1GfPI6QkH5TrPNVKAtXYvq1p8f7sU
9upY6MdRSQTDddF4Synr+bGj51G/9Ald8Lypwo3+8yWdUvvze8eiE0uZnuoyjFcqcKfzsr2xcqrW
KiP0KM3jQE/ggQRK3M2kfFeO8la/O63vbU1ftABhw1Ct1842fWEsc8G+KKNOVpm+n4rMcH5mXQyA
baWC9di3KGR8NKa4yO+ntCmfNNlO0+2757tp2UMyoaBOPDn7jutGtUx4EUbm0KaYOqbjiy4higW5
zbX59liXxw4HeiTQEUkAZg+w6nRtQeSguZBSfmzXKTmowbF3rsqcw9ujXAhcg0AgqYQOj0fqxrc8
GybmV3CMyqiiZgaXRPWMJsVuqbQpD8HVeV+kj1N8xDss64Jm7tVy7yH7tn7kaZlbJGXJqt2ui+c8
63MqETstcK7dSXSOsl3MjaqOZOte9xKLfNZQJUoKv9j5qVuqL7Xbut3e7tTS3LZKkwqh8LGbv2Bd
Yk/3PolYvLf65r3Wq/83YegnrKwOlGY7P//Wv02IrGg/VVE21uO+TuI4JJl7pvg/RG+v7eVJRLqe
+MLJgAbJMTkdycw8baQGX0Wz3qQfdHf9vroZM+uXr+8fCHkuAgsdHqRvz4AKmeU1ukbaHgGLmcM4
1rx9zV0XplAJr+yX7Xc+PYaES9dgXjQPCKFnkVOpgspJXTaRX/v2ByhWfliUwwsyzyoiyzT3gPf+
vD27y4MAB2ML02iScIlfoEt4ZDcUL6sojmd3N5rJSDY5me/+WNTP6LVTCKFHRp/z9GMVmkD+Jnfr
CBuODLOjWZbHlCOx7EzkOK4Es8tV3JpXMFotsilylLM9mNjwq5KaCt0WtLydcBrUT3p9HG6TdUgo
Bfa2XiJ65S/vtajaXMOQ8uUPeHf25FlDxuqZWKHGJnLJcfOg6mnGBLLzDHUlfF1s/q1bzBlDx207
aRcyDLrlrBrIx2iJlyWwYuB5XuzXoSBCXxnq4jYnQMKS3Gw3gDldNJnsBaCO62hLtKjG+KNU5YTV
2Dg4DeodWXI7fXrnhmQcqJ8wdVD74Nl3tlUSs0f6QoxrNFrZvNf8Wuxcq7Ku7JGLbb9xp+G7c6xR
X9DPBZFTaiSZrvGAmlBE/NXGxfINpZrRvQJauNiKiNDCwAAjgRgPkrtnscNWdWbMja1F8QxXJpd+
F40lHNegqos1yGl6JcGcJevv967hJl/BkeM6B3lin+1Dv6DOgZlCHy3S7w+b+23YtmX27i+1hQxW
EPQW8JnzNeQbmmMJ5pP8H/n2QVEYHkRxDfdx+aW2q4QFZJeDDTo/zXVGXabw6iGyLDHullG6IYCC
Yff2il1+qO0YMQxoPto652+ZquwKSt/dEGm9csO8R9J0Lu6SpLjzAJCHZW9di1KX54ol2/JIfXM1
ZJuchkQns+iOKa5FkY/LU9V38sZPVH9o3NiMZNHMV0Lw5Tq6pDkA4LZtzwvn7G6B5Cb1VdOnKB/8
JHTxtg6Ay47vXkfScF6DABWIGWQAp7Ni8Uw0F1wZoV6R/HEzk/QN5ZakC8cJ4+dbWon+J71urGsK
ydsPPrk6t1i/hQsuGShH51L70xCPzaRKyIprs/zRzKndy7Re77RFr24XskB0dovcftF5Jt+8vXcu
V3YbGg1Kdjw0p79J4D85j2yqPF+HbI40nyu0rMclMnK6Am+PchnyGcX/6/rKa5Fu8unKpkXaG7Ka
5ijrdVru6LPdmx1dYn9Yr71JXxsKbRowrcC7MI8825q6h4sED405MlrTCjSl+v3iZW7Yx961DPni
4cFn473NhoRYzgbdTsk/a4dwR0POk0Mq0Mv8O1zCpKV96wgVojOF203crfFH3R3tH1OqpjLUEtm8
E4jKBfoXEQWAiOUFJnL6K8ger8IZOeVoTuG9HIwJQe0fpUa92q1suXyc6Vx2V/ivr20Z7/9CDSxt
kL2nY5oyM+RIJyzyLOqC2gjZEYMN991HHiAK+u7QiRFdvyhlLJT84rFkFAEDZN80PT37Un5+e19e
yL9t68ddAwyVm8CC4nc6F5f+d41uxRSlbgoxuxYDUSy2l3l9oEprjUFlSv0ReZZFJ7BqZRwsjoPW
XekmYjjoNID6m7jsAcqmTTvLQKo+LfbwAfT8mlAHv8l5jMDMniIBhkNo/J3t61VknQV1ZYrYyPNT
qjvD77KZsiur/lfK5GwYjinRACQm4ObzLBAvvsJJsemLgOnqCf9sQYbUGrSfIE2HsQkLTVXZDvls
J7vtrHX5NRuIRBzwJhm0sLG9+Npb6ZXtBjTMJihbFBOIHqefSM875Ur6jiT5tXcoHK27Q8O0v5Ip
Xt6hm90zykK8YSweMGc3jFustNEywsY6WmnCV9YyPVR9afhB2iHt8QEwydrd2RktiyvB8bUJAjbc
UEp8WiLK6QSLGBjUEhcqcv1e3lGK/+TnVf/+Q0uqQ13L2t6bFCFPB6lNI5nnPFNROSyo/Kd6te8E
Yfjt83QZfJGU5aYmHm6FzouSgQIykjQL1FRJZriDaebmgYsBgL138aF/r2wual2AoCmEbFjyDaR8
OikLY2tV4EkR6fVUI99W8oDIFsM6xrBhr4ie/d1nJyeDwUD88yZji6AmcraCRR3jgZuYbpR3Xvsn
o/lS34xy8MStNhH5d3DwhPskG714MVHQM8MUyfwyrLBVaOna2sX3FFICNcUlSauP3A1u+7hMRfss
DKuXYVcV6RPGTj6c+6wbnWcnMfOv2rDq8W6SUyvvDFkUdZjxzP0+rXPm7WhRVP/RHi+rqPTL8quZ
2nRqZ4wVxA6tLEgvtrnMTdSjwGID9tCK7At9JQujDHqj9aF3lJ98W+G8/bZWWRq/MAisymisl2T6
ZNQeaUAH/3vECFRk1tOKmWZ3N/L4AGFlkNXuxzUeZGjptBiCSbnTNZuZi0PJkluk6Zu391aQOTuU
1TjOaZ6ZdiSk9ow8p0WUnW5E0cJ4LHF7ddv+Svy72MCMSIClIsOH3sj1pzvKzmxvnWTnRDTcF/0w
uASFIIEwloXmmkzvzr7A1ZM5oi0NYNXkgJ4Ol1lzXy7gnaLS9tB1aEG3yCr+9fahvEjWGYTkEv8X
Avp2mZ4Own0h0wkr7UhgOxmOtT5ktKENeW8VafeoVYVzJQpcBDQGtLZl5AnHqTyXlELWwW+9dOLh
6OMuYcXgUJDqNq58qldHgewD62fr5Fhnn2pOCx8epq9F3lRMjwqo5PMyJ9cIWa+NggQBKtaUdW0q
M6eLR+M7bUwI01FqGt1trtVrAK7lWtfhctvBjuLqwQZ6y8HPZUkNP5nZb6kdQTM39oLua1jqNTgB
y7x20V1OCPbN3xoTtR7Qy2dbzgWpwOE37KhXW79QwQLM0fO9UqK4nBAFMyqovA95kV60NTYN0MSQ
qxdZscrKL5pf4MZm63lb/IfejvX09g6/nBPXgM2ZtbkKuHfOtsJEr2NWfedFm4b6VzC+2UtZLNeU
WF4dhYe2aZouf84FKeuxG9o2nr1o1L3xpZvS8U4XmXp5ey5/z/zpPcNWI/eilcf/EWk43XE432oW
pHw/ohoMyxAKvswOC2S0LoSlaJpH11y831Lpxf9i0U35TZpo8medQbU7AAJaddDKZawf3v61Xvmg
8AM2ncxNeZg/p7/VXJWJ18UV1oCFnjqPal6n4bayq2J9XgBU/X57tFeWGsA2klOERSonF0ygIZna
blaM5mR2yHmxDw7yN7u3R3ltTvB+cLijDg/vbfv7f95vYzo2WhEPfjRj0AtSMtcihdgB+NdRXsnx
Lm8yfDgoVcFKwOCb1+npUFvmAEqFj2pbeXXjkYoFKzIqx6zX6kAktvbbzK4ewldW0aL2RNkJLZqN
N3A6aNOWjQYFLY5GEKhhq5VVqI3zNU3Ty+sFZ6zNCw4MD9ol5/D6FGii1M04jlKYzQ9NlhW/UG1H
N3tCJrGjLHTlOntlKUksN1lwnW4D7LfTWbWzii0bFZFIJqMfCA1VCi1x8i8apcidr/fGXTNP/TU3
xNfWEjlGPLExt4AyePYBNXuY0njO46guuak9b9ZufGO9xgV6dRQI9AhLuXTczqVoF+RCLHwK4shc
y19Izcz7tPPe/bLGqhm7FC4byv30abZf4p9tX2m9W5Cli2hSnrFbLUMcytIpruXL/JSzMEYGhVz8
RjGGjHa2YGkHCY1LTUTKMrKwN+zqUDkrDNa1/vn2MX5tQ/w70tmNptlohyQxI/ktGmcuQhd3iWZz
hMfGq8CgDdiYlrEY9m8P+0r0ID5TYIJAaNP4Pbt0jBoT2lRnGcspi39SQ9CHcB77bg2duet/vHsw
mGiYt2ydSfrLZ2kIWTCOd1TpI4sU5NHUGxC09VLtxkGzr5SUXtmDtH/ILCihEe3PuYprZq4Aitw4
ylQfoxbTIbWgnPfK+3OPUg+n+MJlCjfyvM6Q+bhjDcoSEZr2QGm1HGC6M6rbdy+bz0wQeie92qqc
p1tdiqJxkiVLjrE5lJuBrr+vmt68b+hjPL491GUYBIRAjOUBAYmffX861DhmE9jadYlGlf7PUvFv
PzefVq3B86Qsbt4e63LrMRZWD5tMrLYhLE7HMjpMv5JpXiKIfSY9aqTkkYz3UEPy593bQ13uBoba
hLF5YMMMP29+LpmTeYVtUGAsnTnsgQjuslW+VzTzbzNLo+aE6AF12/POe9I2ZFbLbEWV0OWucdNf
cvUdYJGquXIRX86H+g6VUpf/UUS7kDObG7gsOm8TVGrWR/z4imPhD+pKteXyA3HP05jjaUItCT2H
0w9UuHGWYpNmRLFMrUM7YCvrr14dlPp6zWD2lQlhxwaBmQ9EK9zd/v6faE6/u3arXpkRvOBN0cYD
V6wK90o+fzkK1MCNu8zSkU24Wwz+Z5RMAXZH5cOJCoocaIe5j66LPfl79xp5L08gmN8Q6WgPnw6C
ytNqNm7uRkOq/5F2kt1ahbKuJLKXtwWDbFOAeEgaf966ipMZgZl2cCMEd+opMFsBJ6pw1q88kQW4
b9RRUBUB9vleZcBNjR03VrrrsBF5EZ3lLbMUetH3oBNUP3S3qTs+aWMbX5nd5XcCdEV2TqmPegK4
qNMljL0SAYdWkqa0vBd6peJAdNp4Jf68MgqP1U23F7i7S4HtdBSiUlpRWooja7Hr3WQ3dZgMsCre
3g6UKPg5pznExvMmfIO7pp5onB0jDY5Ql7ZZHJVSuf5O5JOr3w6Tnv5EcEG+JJ2y/qutRhMHM5Ub
HRwh/87bzM38BfSJDWA9dIvJKD8YGUWjp75sxfRl69+LQ5zHo/nBoAlc7wu3rONPPFQ9Zz9rsS4P
CfpQAjKSZo4fAOi19sGjLZZCqqwoqOlGA+ciqYthvoPGNi83qN6M0BH9yi/2a5u41k6TvQ1kPWvG
4Yh8Z6nf24stnTLIm3Yo9jAKx+VmRLFmvXUmvYz3mFZa1rMlxPySzX1lw+BDVe5Ti4acdVubIp13
bh8DFtcWsyrVblSTs96Wq17akakouIT2UPV0u5a0G54W/KVNiFzd8Kev1NB/aJqcNqLRy+R5Fghn
7yYtXpOPcjYxPajgova7lSi8wmIAULxzu97+MjmqTW4dUxgf8RPIKf6TT1r72oVc8FG5Rv1pMJjx
h2Q2zOLgoBrd3Y6utc57PysVKkNGafnRZKF9lu+Q0i+XoKkFWlF6viA75FZyfJ6yaflf3kqko8Q6
lnY45bpdPimTvg8eo+YMlY7AA16xBIaD0RVqrwqfT5NLiFsLpKabrfg1whCbOjhqyLdVn+Aupv6H
FAZsRU9CF+qBsmXq/rd0Qit/DK1S6Z0uEQe9sTCz0r4Z7godTOJgJ46L4bhdAJEYshmUUztPD/Oc
zeqWJnB37KiNfrWHZsiPdWejMwj/UFQARS3l7VY56+Mhr7EzQXivL9WNbo3QV6qutOtjbmM+e3Qb
kM07m2Dahc2opLi1MjQqdimw3fomL0n0jsLQFbefxWe559m9/B4XezQeXKXDkxNASX/0mt171AZs
p79d276We7ceEpSrjLydkFMx109ZHDteCDY+zR6siWLDvb0O+ngkHx/zGydHOGuXAj9FImvGO9WG
sahQOFhaq0bvcBGqRRKvK4Y7VakiDpfKkqhkNMZahf0YiyQYBzNXO+XkNiwoW8gpWLsBpabWwdp2
k8way+MQi0kFWVuY/a3ZA1neFSgtD3sHQb+FvdJqXUjCLqGUCOxkpyfXV3zeBHiSCpfM89Sd3zuL
eRi1NbEQCxxnuZ/TKZlumsSGchTU/mBMjz5tIfyK5lgTe7TAW/dbjP/pcO9Phfctlbn2GfVB3w+z
uE3r+2RCciHQSiRMA2lCHAyLtWc/bVKKVeg5k4iDNYG7E05Nqneh4MUWUwB2VB5mVEKW0ClhzpCo
WJkKwNL6eDdSkPlYLyL/bOit+GygApM/JviL6c/9vFbqUWe/oDeNL/tydLpCuUFddEP1HXr6MO4m
8OFiZ80lSPfOSbxxhHBsl0sfKhygmyCrDCyvU3P2vtluPDc3mbI6E54WTfCfMsXxE6oBLMaemuFs
PZUyLf832q3e3ky9uZSQC7TpBaR+XjwtLsDzjy40mvl2oODRf0H3i++fDX7z0okp0XdQ6XyYFvqM
RXGH8cHHXGKme/BREvwx2EsZf9AxlEz3OedY/Vwmfcarrea4303IyEL1his73I9yGWE9AOFrQqgw
5XSzGZc6eznY+hxwSlhC6Gup/50wHBc3kDTHPpCbh+Tt4saWvI1T1x8OfondfNi5eJf/oavReqGc
x8RAsnNFJ1XMvo4yI0XA9d6VePx+yjoHVmSzzL3xyRFzst6MyaTNB7Mwhq9r7Mr5YwL/rNtnWlu2
u4lPiQt7t+j9vpraVT1kRRLDxu0FhtUIl8lBw2JkFNZunEWNWKXdN9Y9V20Mw6uiOXlI7blQR9wV
rPauVIOcowrdOfHRH9vCCvp0do37Ypxhfg2mr4bIW2NjuSfhts1fsWGrl1KZk/lkd53vPhetJ+qv
MfVM7bNepmMRlaOWDUG6Knu9qYx6eMhX1AsOTg53/Bnvt8HuQtktttg58bTM3Pkqhr7PNkHqEtFU
D14eujrtToNHV0Hi8XqxKbmNyaFuESs+VF1czKEahDQe8DpZ14M3t20TyjZZ2FgrtN4brx0dLDDL
ZXC+EbFk83NFpEy4YaOVNYS8Nq6nA70x+cUVi7WEY+vF7nEQtAoID8maRhxw/ZOzOo22H1UvjVu/
x5f5B/S6sj+kOfXHAx2FUjeDuRBJ+pgtyO7CAWntkiaTJdaDsnllo7LIgx/tvWT9ntooCAyBscSi
2Nk9cRN6Td10H33sU4ajQyT8CBWrrX9qqk/iHQQ9HrUZecRvWlc8mWThrc0tGLEOCzKZAbaEjVrb
/1lZ0q0BkhxNvyuJzTROEXuwB9Z5Ncvf3D7d9MEXnvCDpa/wmBBVrmchOrRS3A157vAfL/RW9naD
4mOAEq+MA7qANgWRwUtIMW2xuqHfLMaX1q56JA+HBv7junruQ6INTh4t7ppjVllaAr32Shvavcbd
qd04/kJekzcaPtsJX2mOYPaadsh/5JWPwkjW5eApypk7p0t9vOzWtOUkKX28sfJZvPRZPlqP7lLo
eGNmq/lNJonMPuXC6ziWK1otRDPRmcOPTiB3lwbskXr6vE7C9T/7gNwh2NE5NPde2dOoQFkemUGU
Xp3mZoUI/RV/KAvGIb9kzHWfuiY2jonAW3xZxGb7VZfqGflHMDnE3/UeoIGlRUubZ2InIVYO/2Vz
1uCX3U/1D2iDMSJkILN+KjiBP2coXet+zTfc0OyOBvE4gTAHQ9boi0OGgvh/WI5mam/AO8uf7NTP
6vsqqTqD5HBqjSYoZ8hLu+3hh91EvTTZS67yon+pUY2FSW5MwNMVUjUoBszm/EifEYvwelGr+Lw4
BkSkIOUee7bB6HZPisd+t6voz+awSfvloXBTWe7HYhmaD/M0JeMHV2iTuoXpq90D+MbQLXVlXrLM
on8atNGiT5zDlLtphiF2Qw9spRZCZ4c/RXbJb4SuQv0psUFiftJwVnZuPEvZv1A1Z7eNQ1qnH+O0
UZi4CZTJ7imDTesd2fHa37axkamH0sv7OkRKe3FvYm3Ux58uoo2P1brJs+Kg5Mw3zapn06M5yeqP
N3iDHvWW1F/E5FvjLz+OO2Nf4/iyfPb4V10w93myfF0qgRoGlubZTUdyGukIn9gh7Ax7JnfLiZXt
2I7qIKsVsP5gNBRIgk62PXZArYc47NFEyxaIRQcTLISiFHPZmnGT7QdNmF8Sj4rfQWHeDoBg7Sx8
b9Ai9dygEhak59HyckK2LxoZml4i0+9mOnvmZy+1ZfsySDYDJJfN4Mjm34tdMmwyKAGol6m6d/qy
atHTzCvqkmxW+1Nija7+0LDhui9e0hrjvotrYd3URHvAGM5iH3gVmqhwFLAC7uoKHje2NlY23RVW
X3j3sOum5naj4LW/S6eLy/0gPeGwn0vIxZNbId9doiYrb+CrgsbEDEKVwTAaRn0A7OsaHw3RiXhf
Z2mMSCaqotp436L6phWB0pIKfReVZOJP6cWFPFRSrTSGBKziQw4+3EJhOls5PYm2iXrSXkIUqyOk
NaHKVfwwtp31OekGSKJ2n6nhg8iwo4gSgRFwmGii+ooIHxuu7P1GO8QxLOJgAgrf3MxtPKqPZZq4
FZKwVPPgs0zWUH6yXQWVNJCO2kTga9Dc935V9OunxXYk200oY/paaTViqjlU4DSMk3z1A7iphRY0
jYtXV8pV6GxWosmPdp7jOiRvA1Ecr366m03CULDokrSLy8255qJzWaxDWR54GT1XFw+zc0IZ4s8d
cbZMjiz42h1kv7pwVbnhvq6oq8JvqSAxXHvOnj9myW63ejGQM5rVF6htTczK4hjGEex7HgBu3B1W
T1oP1oIchtT05cojfXvqnzyeGY8iK0gVPO002vD8/T8lG53XIB+/pxSQUaTW7db6JUvOV67UsMPY
LP5AvjZ9zx15jZ90Uf3aRvZ0mrybvh7F0NORc0yaBt7PPNvzpgiLVCwfof8jZ4341/e3awTbJE4m
iVIgZTwKOUBzaOWd1f7jusrtKvZ9yshmcpP5yEAr6ZgfFhPZIXRfPjVdilCPqJYBqWzrvRZG9Ltg
PlIYoyK2MXnOKlaJlFPTmqwxCKAqaDyRPcCiwA4x6655t/0tIJ9NFe0qul7ABFADOxf2E14+u53w
46hHiTsPlKfkzwQS6+cGMQI3kEZb/GiKdJ2DimThyS8SzQ/XQmS/3r3kFDZ1CoGOvXVNz+aMJq/W
APoUEVLZTaDcojtweuUBslZ/QCpijPy0wtcjG9IdbPent0e/KN9te4v+BC1UmoA040731kC/eK5n
un+ANJdvSFdUh6l3ukOFttBNKnm+ARNDMuftUV87SxxZmqiU3GkknM25J1WSnqLFlOjF19Knt5Sn
6k4fx19mw2MWPnlQOKjGvD3qK+cIrivVcCyekN48L7MNo1YKXlYi6lyp72XckgeWrgpixGD/f4ai
f0RddJNXPG8VzzlE99aeReS2sbdHuEkGCzoE1BOSa4KiF0U9F3wppWRfA63BqT0rHjrCtUohRmTp
uwnR9gnLA3PV6ivR77VRKCZTFYf1Qx3obJ+IRqtq4iJfjJLIroZ5HYJDutZNeGU3bt6QINOwSt4s
c053IyJguTI8TH2zWuTPEm7rk2IlzWNvYScr5tmjJINwtXH79s54ZT9uzBUaJh4YHm6x03H1tV0B
8CX5UcMPDppdVx7zUSE8ZFtoYtYy3ydKn5+KVHZXAu7lnqS2vGF68LahxHzeHQSz4PQLdZAjWu4q
7ItUPY+8vUMKRtcAXpdIGM443SDHBnxlbnfZ6SxjsUDoVUV9NDsfp1RcTQv1I1FDkj0UWi+pukqp
28cU6Lt9q1Mr/rLw4BkOnRdLhG0cE2EVNqImX95e/VfWwHA5mOwqTiZgmNPfyzG3LhVa6sdeQ/OZ
jtaUBANtSN65pI2Htwe73GIEOpAOdKs2zMPFcRlmU6OXXhzX2UQraZh6PxiR/7lTqACgU2RqafXQ
5lW8XNljlyfIoNIJf47uLIi9872d8lzue5wUj3XbiU3mhncBl927Aw+j+JQsDZrBUPS26f+TpZhF
juqQl5dH1ETEc1Fn8d5c1hGjkfha4Lk8NBuGj0Nvbax0zs/pUAN+wvA1KUraTasd8zq3blrEmYgQ
a4dEVgYtuYS0Sgnj3bGIgSkR4lFG14mdfDZwaQwQb6vyaORi3CPsNgdtucTv7Tm6jAIDHSgpeSaW
46ejuJONug2aXEdUVZz/zApyv2eu3bfYG+V7AZ5/h0KVYeOAkfgYp0NpvFs4uAwV+71BFkunwfOK
/97e+NuqnOQ7DMLP1zxEOhAjP4fbeYiu9b238rmK0ntEM9lYd4AWKAsXBXDc1mvsazoTr215ckiA
MWBWCKzb3/+zGYdBd4ZlLstjpdbq+zyW652boyL1/omB4dh6kLTv/fP0mIaW3jV1Vh7bSXMPOPDw
9FkW/jGQsFlTob1/PPYESEyqWACLzg/y0nutV2VpdcwyjA3XtXwZ6HUGspgiX8//vD25Vw4ZYDON
vc6luNlPny6hPTqjRGeSreHtKlc1N41VfjZSsuPWNOL95LULVbXuShR55cMB2IY4TfsJUoB5dlMs
fiLrApmxYyEq71s7EQzZlepaGngZ+LdUH7oQ/BhQHudPqk4f8mITBjyaBbTYiVr+Ia3N4m5w16sc
3+0SOdv+PIrIKbwNv+KdUynWlbKOtsTtsUNXag0qxDtkoNkoyVPhdzHnmWkzfNH6cngEf9n/mLt2
UpEWJxiVELnzYQcRZPlcF+jsBdmc+ObtMvpmedcXg2ncevYqsFQi6xQ7fFeqce9msph340pb4cg9
2m6S6ByxQ8G7y/UCDWnl9YbbaHP3nkYpf6aeL3NEN/ggYQFOZNlTV0DntTC7Jjk2tUzckPZghWth
pqfLHqY+zzPEjVHNpJoeF7cC1Ike2pB9PfCdKwkF6mp9cwc3uHl4e1++skN8ooPGOw01ElQtTvdl
7A0WeySvjzZ9mm+IZapPuDRdMzD9+wg7+2r09+m7b2gjKPzb8fgngujsPK8cZX1EuM1s76C0e/5X
XHrozhYrpfZAM9DpPdIQpE0n026W90ZmJtUOkZkl2zXOZP5GxrWfb7y4bzvqs4tK92vSVj8F5Fo7
6nLg/N/lpKUyHCnAJtHb6/TKFkdjBw7PdosAbjs7vxWyvTG1t/ooRCG+lezBCTybpu8XR9jvVgKA
18ezCmQKfzBMPLuy8HBzFp3yxBFPxvFWqjzZZ67ZHuiIiSvzuvz+hCM0U3i78WwEQXf6YdwB+SuT
QhwRYnXMPVomo4mCVzWnh7cX8PLaoiBBUYDBeKBewDzc3M91LyMUreTFMmzLEuX9zDSDIsahjNon
DYy3R7z8ZIR38nESm79X5Vk62qCq2ReLUx4bzlmIqFnDsaORhoP4NYTOZXTfYNlAzwB+gNs7X0X0
lKs+tpbqqHdVvzOWD3Vbh3hMURzcysm4k1abcm58Jby/tqb+xo7TADiRk24r8M+pKjEpSjAHqY5J
VuRBOnm7zCmtUO+srxNx/sp9+cpWMYDeo07u8oC8kEmqNzRxnXnVkVQh3VWDmd5Zafluygc1K8fZ
hiDLhpxzdtBW9Ot0JPvaI9oi2K4ZVFuBtyA2zOcM394gr0xokwva4Oew83h9ny7fOCWohouxPU6V
Uo9YsSW3cYHrytujvPKRwD7y04GiYXt9DqzykD+CWla1x6E9SH1i0ep8DixFW8cUVzbEKzPiltfc
Dee0QezOXg0qJVVrUKY8JlSDDh14i0O6lMvnt2d0+fTaaFM8uVg2EqhzJsZscq/GucO6LbxwSe0L
Wll6Ce/NbjD4U9rchgU2Xf+Ps/PYkdto1/AVEWAOW3YackajOJLsDSFbNnOoYubVn4dzNm52Y4j5
oYUNCFB1FSt84Q3LzkreOdBoAfAOAh2EzbLFwbWO6CuklptQFlI9T0CCfatUvCM+A+8GnPNUQTkC
zbJml6Dbr7eGkalx77ZRHSbZuBwbS3THTAx7wcydCXFuCXhJJikbbsvtSwLcYpF6Ey4dGKQyFu7X
EvD8xegz+91ZEA+vBrqPxBwu0NZ+fUCzGqeVRoTowLcnIhrvUIrMPMwajqJvb487mxC1L4oAKNMh
JrKtma346T4bahEaqICaoNs9xTvNhuj3qkz3BuJxXNWHMOpAFuX6I01TOmRo/IsQ49MM9YsRipii
7GXi90bxQDDzbkGKB4Z7PUpRzObgdcgtIp6sfkyURXeRQgXStrNst/cE3EAIluAT1ztpy+2p2xKt
40nvQy/KYufBmGbE0VO1i8fTrHiIUaazI/bCmtvJEfTxgqB+hwwWadf15HCtpbs6133Ytl4RDsQK
9AfqOs13wozbnb4adNGUIAMH1r49utLtZFtOah+iIS/OdGV6Hz5Ze4BCvlcdvjcl4mPb8fgDLmL9
Kf95FFvd7qmE2z0ghyQ7D4Y+Ib+i7PFe7k7IXt97iCI8VJuFg4nmAH+Mh7DQxvKD4oA0QKTZMlBk
U2B4v32ibi9ccjhrNZpCRQ9xns1tNBhW1krAROFgt1V+HOPRc85Gq5A8WE7RpyHld927zEUZf3r/
yGQG8O9pIvFIrpv2P4u5mDbONGJRHnJhVPahQrK5upi1B45lnsE6PckO+8Ojbk9DdX576NuYai2j
sOFoLiD+shV20Mwucd00lwFaFNJ3KmN50RIL7elFjR8WGvSfpG3IA3i/aGe5b3cQL6dJSx7wDBS4
LYNFGqIVU5m3Qa8I85I1LS+bnu7hnm/PO2vKzbU+aWuOvrlXpklrOpCdbZCr6dchK7FrLpufblL/
Y1tt9PD2Yt5uV9gkKwh1ta6ndrQZTEtN4EyqjVCQTFGrX+L5nJNXIOyh7WH8X4lm17neOtaKiaee
CFtrs2fiVK8i00xQ7RFx6xxFAibkiJB6rx6nJjXzFeoJZmCF9CxH/EfVJxoQQ/91tb3E9RYIodb5
ZjIZEZaxU9ehOQ+07owIBX21ITZWy9hRDOCyMif+9fY6vV542x8PfoCCMikKtezNuR5jPRs10TRB
W2RLAtZUlsYn00BG4VQUldukPuX2IjmMU104YQTrMzsUrTG0x1RMObDqbCDwXpq5Hc7YEcbxKe+o
mhT+FJea+9io0jCbz+WUGfoPE+EQ/aJIN/vL4ussfp5we6L4SAZ+zIpE03yQTpn1DBAC99KRanbx
WcebZTjG8HpRGQPvluGVExfNz7fX4d5+Ici3+JAqPbatsVI7VCrgEjOHpQbMRZ2LH0QLlu80zftj
IGetv+HiSNRPkWrziCMznRojAOdgWIs33WgOF3y1R5xg4+X09qRuz7WDcgEKamgVMrdtTV20nsfb
FlVBzUP8AXRQeSx0p9i5PW4va0K6tROM1h350pZ0TbLSNo6L3bjuju6xne30USb9Fz390k0IFOKT
8fas7nwqiKwANihkkshsFdtKBZiVlfQiEFZS/JSavmRHRFfzi6XXdbETgt9ZQnqTa79lbU0gPXb9
HgyLVhmzlgg0H92fK5gyGHjvd2Z0ezPCe1pfG5ILurzbij148toCtiBZQWt8QAF0WdC4b7s0UOPc
/B3ZSi92yH23i4guNM8M8TEx8g3tDp4kKuoNj01SZMm3SZoj+tCK1+NkT4w5Xt7+ZHcmuL4vKHeg
I0huuNnzxigEUeQqEwcsYfBzyxYSBCH2A2csTRMTFPpMU/vtQe9N0aVZDr6H8OiGaq0rsyc6fJ2C
pmqaT1A4hi9F7YqnDPObnajhdpdAreO1gQFDrZsL5HqXFGbZYIyzdIGJU7zmyzJ3IcpJOefnt+d0
OxBOjtCrwdQgVXWDM1E0HOBKzIthP3SaPxk5ONTYeDeTGxY3YR5lJOIRKiCbN8EtY0rNltkFeC39
ii1x0crpeWw6mDe9+v6S/RohE45T+yCI3V4fAr9o1UqULuiMrvjZg7I+gRIed1L4283AKLSrac2j
8Ui18foLofcEOFUVfTBWU/WIWJrju7E9reDEvaz9zjeiZMqciMg5zdt+laPimkXFYAzGJlcOADVw
uV9h+e/eCfTDudqBUFCZ2KJvJqWiC2JS6UcMDc8hPFI/Ktqy7IRRN3NZG3vr5YTgyfqJNsuWQWpy
hgQYe42hxnOn5omvtbW7cxndXA/QUzk0YIloWKw00+uPYxapl+r9OAa54VBJ6TX1hEEf9j9KkV5G
M9b9t9fu7nioL5Bc0AsztpG2qmYemo4uSmJT7H2h1j6e6nFqfg96kl8ULYI/8/aAN6E9E8R3cKWu
raGis7n/pFJg7+EZY2CJ2TylcfIwLenPadQuJKMftUh/WkpzL9C4PygnS2crroNfrypmDUJtFptv
p6o/PWc50GqUftvgqJQkaeU7XftxLPe8o2+F49a5Uj4gjwBHRExwPSyOg1mry3oKZAyMf9DU4zKA
8mxLPX+MOkX5gqPQ8G2qqhSMZynNL7Ywzd9TZL28veY3YQm/g/zx/2v9q9PC9e8oslmA0ranIK5M
G/XdXpSfFRrN8aGLtGolO1XKZ8i55CFvD3xvdyHx8UrPp1zobM6MNvUUinRvCvp+mLGxs/8SwHAl
evt+V8d/vj3Yzb3GLD2iSKpP3J+kcNezpPpuj32K7mNCQf5jjy0LCH/F/hlF1u93j0RWCpQK7ir3
zlZcdow6VOAXZEEnTE9CjKggtfVaEUyDbp/eHur21mEkdFJ4e1BRphJ1PakFLdmiyaHQe0Dcfzi9
k//KpbB2btA7S0c/leIcV/QqL7xZukTTMzFXmRrgpZp9qprCeSxLJfqkD225Ex/cDqWTgwLWhCxL
R21b9yQFLYyqVafAzZzxlEVyPE46XKMkrYd3rx1DgcXg1l4f8G0+R6FacyaYREE9iOGrU0TDD0K9
dCeguz1cPKZ8I6o06BRSer/+Qs2opqnI4znQFjEfdOFmL3G6ir8NhnLW+hQ8N2Concfo3iqC+uQi
BcZMSXcTlsDsc+fJLOcgjYFBenCSvg+suq/U8fLy3h1IbxAhxrW3D/JpWwaK81m2Gmy4IKUZ/lB0
wKXx55iOb49yd0IuwQIxIwq1W81drX+V7NHmAG3obzNygCfwbdBfsdnZGen2RIF9REIVoBpxNjfz
9fdK9cJxktmYg3ySC7Z1XuQbHfywt+dze/PxacDp4RdBjH+D917w1Jhsr1oCmt9f664JOnqgfjWL
fxu0Df+XwTi6K/6XaW0Z7rLQajeCohZ4vTsjeeEszjcTMDDMJ1ijoUewp+/0FO7Oj6d0jVVerc6v
V3HlVdrVMC7B5EL2OzS2nA5ChfQiPL0F1FXNO3O83SCmRlsLtgAfjX2y+Wx40LjzDO4jcKNKBhoi
4ufe83Dsk968A+W6OxRoMSBWqFtS9r+e29hiXuwusxWshP4Lmcu/uHBOJ24ouTOp273IpNB8cVbQ
/NrOuB6precocgVijrqjpOe06k0UnKi1vr0X78xnBRKsdQKadigcXY+SztWg9WbtkuBiGTaUUvll
ljCQcIm1frw91O22YNHI/kAeufTPtgpHedG3VlmhcdeYFqi0voRCXhhGfNKwXMPW1VNe3h7wzgoi
H7E6viCLRvN5E2FIY8HYhyZbsCiZ8yFeQDN0iznu7PZ7o7hcGtzuzuv3ul5BS0IyxIHNCYzOrbhl
var6U83zYudWvzMMZdN1061rR4f1ephUujnRqOkGc5HGJ6UvsIChK/3+TbdetKv0GhUjcBLXo2SV
12H/mkeBluJsn5fCO/WEcDub7s5cuF9XExJK6Yyz+TB1pSU59T2X1G9Oflvl4n5U8zjfOar3R2Fz
69x7PBubAySyRGqdlbv4h8/dB6eovWOMSPbO579zgNYQAiQJiTNlts1rG09Z58DOdAMVGTVE8YT2
AVlSnIGnfE/e9fWhuypCr7quPIOUHVSCy624kF1ljRKXSERoZEJx+4QEpt8JBzAJyO3e1b4XDvTo
0lcxlh6y+si6HFB+wCErQ4Zz/ppgDanM32f3mzq3hzL50CkwQezyW6L8iET24Hi4Pgpj+lMqv98+
irdnn8BxvTSpIJC+bl+h3omzHtuFiG8BptIomjQcGz0+GI2JUHg07Bku3H57xmNvvVbTOP6bwIs0
VRnmDPJYbbgT3jBVfaRHtQfvWffp9fcAbk9hkLoCFTSKx9enBZe1DubWgmBg2wwBERm9hxSGuw/n
2fsECi0PjU6KJ9wkqx9kWeOOZtydVWVkDiul15WYt9nhAGBrG5+AOKTPkAQobeDyjW/pkXgt5UnK
9tR+bzlV1K8t9h/cjbWFsxWQVttUd1CGi+FrYJAEusOpACTGFQDZg4VNaX/JV/DCw8JToxxnSJu/
LatcMS6JWbind+8pEOJrIZj0kcd/M/u0z6Bb10US4iWsHgdz1EMtUyCQIDiLi6h3fHu421ieGGpt
OtKKpwe9RRVIhPJo4iQygH6fnjpNmsE0jfqjJzLxAEY0e3DtZfz+9qC3XxiBc2iXgE7ohVAXvt5h
WHQ6WWd7XYB/r+Tcp2gSQ2VzUifAgAhBu7xe2r0eNlfxzcYmCTNWuswKXrsxKoySVSKZhmoQt72r
HFI0s4eDlO3Ynl55CU/DUC8vrmYI51COqsh+Ll7X2ycbjujHbqBwjTCUivNulWDDkHMhJVFecgWB
eKF61UBDzlPEqg/QLEvrJV2aqPb7mIjnWdMHQ/p2D4UoEG1v5p/lXNTKz0qhd0Fbe7L61b2+xr+q
rDJ5HK20r/8upj526AYkbUxK1/RlfaSjksuvs65YCR7DCgVZp2iH8qSObtJjyowg99mCSPWijJ0r
f1ppkucnfAoc72SLXnUv9rSKeqAsIH9LmLzpWcSQVR/zaBgyfqYDqUwdPAfmVzTpeJka2g+YIZiN
In7Tf0nzse+x+axbPKeHrNDyA1Cfpb7oaaeqfyimNioPWrMsLcqmSjN8101SxdyP4sJTT00b5dqP
bPTc6TkRJBK/MUTPURIo43nK/x2NSCZPeotozGO89KijFlohx4Oe2ih2pEMRf8/yLNEuebmUycEt
BEglSjl2rj4mau3SPJ2yOZsYO0fMyTlNbpEaZyd3nCboB2dKvuZqHccJNsNubh9yTIUlvHKiJx8Y
njZ+9LxC5yh4Uy4O05BCJpSUc/WLlzWO88C08/5gdGrafIqWLtdXtdGq/dGLQvFQpdCX5gE3oegf
oXRL+QP2fvyPjTwJToBIuscfmkZzo+ZgVBG077Et4PgXfY2sRUulCpWovm6FP6S9pZ4i+sJYuted
YSKO0qrqS0uU231zOxlrX2eKyzTYEtENgWHNLRpLaF5HqMLXqMEkWen0pxSYqPg0FPnw52IgJf2B
R2zwDgkCQfExUwtvobc7InuF2XQkj32BLseptaosvWBT20+PMzIFFhIQ1dyc+dTsMUPn7nswllra
R5lPdhLmTpaPZ5W1d/wUCrnzJ11tL/5HTFqfHbXR8gRMl0LC/63Usv4o2jSpj4s7ivJBNE6bP6mJ
qv+xpHORPaeOJZKg7iYBkaRN8LHvEzSSn0UioPCjHFN0hzpStC+DObvyKc0QITkUoz5YzzqfnT5g
hzDDk6Nn9gekovBsF1jgtk8xbVDtjJLg4HyZYeQlL2kdlcXH1APvcgQmJLqfIp7LZ4TY0S0pWaju
UjtarITJkMEWRmDF1r5XrnT/zFEeQVq5RO3sWVFBTJwTOiPzJZf2jLyK7ka66leZUY4nw+T51IIe
W17jRfYySb+NljJrH62oQYs0hxCIg3GDXl+q+DgmzTpOvhjVnCdvojtOXUpE4eSgH3VYUiSzP9TK
KH6kFKkiw4+MMvvQ5Fr7NI31gE54icP1xZGdYSm+C+vvJ139aKqhkxTeUPiol3HlHZFaSuIvZGBx
ioN2mjfe0YwVpz23eBO39er3qzBrJc6jswHgTH2eC25nP4rKPgpmiuM/AM67KQpVnvWdSBuxf7CP
IxJEyaDbBzjmCoXORLjecaJgKY6TgqoWsiilnDmOeT9hmuLViLM5Mx5iGq7R2Km7Flb1nRidwMXk
2nsc1aT5x0jY5o85QmT1L0ENzw0UAy/jn9acZ7/1xEyzn1CAIvnYatPwN+Q4F9dxNKQ8f1Qb1T0o
bjyYx8WKZ/cy8OorYTphcvSselNsBIng236xBmwPLkpmOKVfabFIfsSTRWkOd0Q5HSXyGALNHKMz
AzV3IwPUnVOVH1QezBlzkNFa4LN0KdKoSd2Nh7GJm+Xo9JNrfkyWdPwbOOXwYxi7Vn0eSjd3UWVD
qdGv0moe/n37Sb15x+lQE0Gv9VKAKIRP10/qOODOZjq1ydumW1yKMATwntaLJytT2pB33Avc3twz
irkJSF9HXeFSiKvTiNqkCYNHroaSkRkIZLJqv9bSdPCL1sp2Uqt7s4P/RemPtg1V4U3gmxuk0bhV
WAHN8X44ccX06ZcB20zjoDf1XAe9UXTD4yAMpdsJkO5Eh7gLrEV7bgOAWVuAp8i4P5J6MSC0Z+oJ
ztt0VBaz+oAlUxIYqNde0OkysXUa5IfBFMjruMjgvf11X6VPr2NyKCsWvAVubaps2xwJpKIUdWIa
Qd7F2BdOS5yXJwJF+GnjgO35zDmxH0XfQrEaS3LTb4YmnOa7VirzJ275ShyrdOmRUTEWOVq+Emm5
Vh6E7lRZcsLFvjAcnxuv6kPXbXukOkAbtb/1nEtwnCq3P0dtOygn0EqT5wsIcuaZo+V9n4UhiZac
DMCcP/VtVx+aHnm8s4Q5oleoh9GhlL4+meNc+nY8OH+XoxYtH01AD+N7Y2ckAdBBZDuSNzDJzXa0
BHpbxFKImizp3305Pkk5/OXlzr9JEu2Z+t3EsK9jrWUFuEpoIKx//x+soKhmq+lpngYSBhZyQHqJ
GB0WZ4esMeCyU2n9+fYeuHPWMO8AOcQUaV1uoUPIm82WrjC5Sq/LU2yhNBlLw9jZaa+woKudRsmb
bhI2SOy4lSp1Pa9R4m1UV7oX1DYc1RPUJVP3Kx2I1MGykF07zCgMykcL3cji6NbtwpNUzJDLMIxS
HkWa6slDm1qxeUyKxEohgnnY0Z+sRUzDMXJkNT+atkgRa8qcwQ2s1eDLPuhRiTSYUrRu+r1DM8A+
64guviBjNkJgVeN2OfDYGu2LhkBU99KAUYfi7vbJH4m2EAZY6aT+29Dy7IMoG+I2sOo87RDus538
WIKaJAAkj0GYA18XRP9k7KoHIERlx+8rlDlstAU6aTEJpXmwojRbTqjCRT8aWykG3+u9KX1vTQr8
0gp8oPkNoAMkzvU6Z0liZkmhIoyJnE96sFE+g6eOmOROe/122zAOufRa/gJ2uUWnxJOm90JHM1yz
2yzwOqt4REus3ts2/NrrXbOOQgNfA04Eg3tzGgwiWqD1KLAgPjo9FImbHkyj37uL19z3ZhTEc9e6
JAWjrdO8kDIhhWVvgrCpfgjkZ09mGnWfa8NLgveetvW2X1mXVCdXiOT155lYsw5dsiRsjKp40fVB
TGcnRV/23VcW40B9hwe0Ks5uK+8KWqrpMlRpWOFCYRzW60v6xHKJe5m7BkHM3p4K9X+Y3MrbhqnD
3OjVX08uBnW9IM6Xhm2sDadFETPWekSx719CFzA11G1OLC3D61FEM1fL4hhp6BTJ+ORK+lq51Vo7
c1nPyfWegJ2qo4eDRIoK3Gvd//+5h2dz7PV6VLJwoW2Du6IGD+NIGAnDuJXmMvsSGtziD47S236R
l90OpXTd2dfjv7L5V0Qip4u+4fX4hoVPciWpAeIhOB0Q1UUK2UkfXKN/cYthb01vTwD22lRMVIIB
Kifbejl80bbqK6SGIiF+aWoxnisIRP5iAVR/79dbPSXZlvThV3mjzdezYwyFae0S9Rcptbey/Meq
xnfjmPiXIeNS/adhAbJt82A7dp3qMlUUqnwpac4wEVCL4d3MN0Z5LS9jvmJTWNtctX3muMIp5jiM
q6n4C3xBHU5Wsad3dXvRUv2nOOR4SFRTEtmMkgG8IIF34lDNCwrXVR15QdLae76bd3bAKl3OfU6/
iUhwM0w8y77N5zIJlSoxP1uLYQR4cE2hO6T68e0tcG8otJ0oxVIdXJES11s764p+qVo3CVEeHQ8q
PfczGrfZM2o0zc5ue92418fIXUn15nqQ4Uy9Aov+c4yl0SLxqEGYHbPaHI69ZzaDL6uGN6uweqrd
IJll8UtWWqbZ/qCjBup7LqzMg5XMCP0ulpsUTx0whOJRLHGqne2lgoZeYQ2jB8aYD8lOmfrO9+bn
chpXu3TC8k2gBPK47rpGy8LepKb4oFGoNh76RZKGvv0Zbgdawz4QDzq4G57yzRe3zXKRMo+LULpt
zTtR5p8sL93ztbq9x9blpwXHU0QnZvsm5LmJGQcyDWFfqPEzWpKru3I7oHmrQbpF3jQSO0/fvXkB
VEFlA+As3ZPN4TexXM0wXIXP2y8odqHOm57SKDPff8l4gDFX4DGbGCD8Zv1khlOtkTqQ/qnXh1QD
AxgHYucZuD0rNEpgtpCAkKcSo1yfFekJR6vNvg71iZzwIN0pQw2s1/vPKoDaPfu29eRdn5ZVcIU7
hlzAod+lX4+WO8vcpx20YbeezecGosJC5bxXSoREJFqMGvDq4q9kLKsJuN9EaYr7HNmDd2/MtdpA
IoT59Ipxuv4VjhK1JGEU8J3Wjn1rKZQn5DeVb+8ehZcIuAAAqjUtWVf+PzfDVKeijGwrCkScax/g
o3Q+pgPlzvdbT+t/V3RtPqJWA6edBwl8wmZFI7dRy2iEXI7mRS8uHpSr+SEu1SH3EaNdxofERTHV
r60IZ9+3J7gu02bodedQXyDdgtuw2TqqHTu4qTmwb53MRUF20qjBa/rYIdTvJNJPeKw0f0x7lSyF
BuzO8NtjyMwteNqwBwkH4fZt7rHJHYe5LMs67MpaOXT6OB10dY532tZ31pcbTF0vlldg3/or/vMV
YW3EOKwsdVjMWvMH4slVdai6djhNFnkh0s/aYc5S+4/3Li0w6BVMSGzGVbPVsZhmNKg1rZIhLPR/
Mjk3X7SynE7q2haOFie7gBYaD11ru1/fHvh2UdETBVbIlkL+g17X9XRHFa8HhDVkmBoeZkBwCp9F
V+s7m3Z7Z6/TommH56FHDY4ixPUojTItTmU2bYjBWxckLo26vtPGc6YX42E2jezy3lkZtM88EiIg
IWj7bGbVFyibARWvwlal3G51AxB6yrM7s7o9D3BzoUmt4Scz26I1kK923UR1RRi3XdT5ukVR9yBs
e6qPTqEdBvUhXWYpA9mrewZbr6/c9Vlcqek0B8nJwVJt9XaoK2Q92iAyjPpFj5/4v7+cuIjP5qo1
f9QAaqMP1oq12CsrvfXt3Jubh6yLJzvMlqbLD1QWNN0Hm4FlBTMkg8w8uH8nZXaX7OzZc198WNaq
dOxD7RySc9kjgPOspc3879LN5t9E/0NNQd/NkACOoykLpFFYzkG1FOqPSIrK9iRxIy1gmWtpdIkm
0ePqEHfqS0fNnGJ7UyK7BHizm3z0rOvxoKhuFPsT3sXOYYxKw36co8KLPixjZ1dnbtTZOrTWOBc+
l1TWPvRZZ2kIxFc6os9QwuW3CaFu79mL8OXx016n09fJ9F/DmJzkn9pYuuW7oZhJ9gCQrBE077Co
REwtGb42pSGrcFLQiz+WceOZj2M9qdHREPEUBao54C3gYkY9PNGaMF6myGPd6pKSzxFVBoPOhlKg
Lao0tvUT6GvVhlNbDT/N1mh+60JNrSPC5rI8KAhBaI9J4QLuzizqBGEFtu69iou8QNg4EZ5i3gPm
a/sW2XXrxVokKJIW3hzmOU69dttpL2Lp1AAbgvqTkGAqfCq1e54+2wCDFHp1wmTM9WAA8r0+67lT
c333swwJazOXNZPzL72xG8HT4M3DssfMub1biJTQjyN7p1FPXHg9XufS6bUj0YYCmTL70oyKJZ+M
pbTzQyqE/TWp8r7bKfPfmSOaA+gM8giurp+bOcaApzC4W+DNazxFKDpKXzHI1nJjea/8GsvJ7IAg
alxpMIM2j64e1TMPOrz5wuJ9WPtj4kGgsvSjbrwGgwYv789vX553FhTdXgv8DpqRK5T+ekFLmK/L
Qr0lTFSQiUBH4eCRvMjKOEWx2Xo8vbW1Jw9wZ0VfRWxYT3RzYKhdDzonma0nrTOEmYvPu59qanRS
uw51pRzW3U5GdDtD+/UxYrusBsZb7RerSlzSuGkMiXuLz6TB+JRDhbhAjhs/9Xm2F7ncGW+VcYIJ
ir4ra7uJP6N8Qh9N15dwMHUR+2mJx4/fq9DZ/SUpB3odbRntAVhvVxS7TIh+/CEmheZ1vaJ0FRVM
gQY1HC27fi6mqrhUdpz8ktzSO4nfvaFIypB1ApwDDWvzvOut3pn4NughUvPpn7XSTmit09APpVX1
OwHL7VjOSqddBUxocgF+v55WIrShp0ZjhIsx9gFhDZfpgMvT6KBC9t6DQLhC8EPBh+gIMZjroUwx
Iz6SJjaKKUVE2tDPT5XU8y+L3iUnFO66d48HtJSbbNU2WOUcN3lmPScoY5uKHeJ4kvlKggZHmevn
Rte/gGtpd+6wV9nL6xBijR3IiSjSray2TSbRW2OiKUBWwmxAlu+A5MBQHIqoKZQv0VBEExihqFUp
+Od0FiYtRkJ6Ms06viiqPfXfk0mtpzPFc+evt5d9XdbN79IR3YHPQLWfXu1m41KCy7W+QpBg6nAs
KDGvOeuKE++0G+h/3Y5DX4OOMPVJqElb7UfEF1reqi5h1yagnepVp/DBxiHB+NqLrKW8LTsbU48K
Y/DuMkeAsI4t3LuZtpEtml+jYxTLKW+a3jmiq2Con7vOxT8xqdzxW70Urv6Su3lhHNlbAmMYVZus
82gXLt1JWjzKgYac3Tw2fRXBcZjSSvzZja3afCiMJIrP3FF5fYz1zv2EVXDmnaLVQ+nFpoH6RDOT
u0NHuV7F0gGh+icaVjUubmj3jY+5Z4rikQClDmugXbRBCfyVA1ZV7kvpjNNfJGdga+aG9v4xhw9v
+hTGU/sAViM2fHxKMPiQk2H9botIuA9AaUuwVNUyYhoRS/io0i2U5Zjg4ln8Lky8J37n8bD0wZAY
eXSkn2uYYRkBDjwvfcIdrvZZufxTN1gdfYTSCNY4QcmxPBtgK8RfbZGU6aVXy5J3JuJyxucgwrer
o6OR8uTB1hmCAvJ3jPm73mRj7KNVVnQPJPVmc8y00vzo1FnffRxTz/5hOJWcz1iQ03/O0StQztbk
ocmSgO1wUTFoIhrwthNFR2mUyWcc8irvETQPhj1CIo+N6VE8kX8tzncqUEVzKAh12hPJp1MGTpS3
JiaFYy1OUT9q6lNXqJF1gvAMFC1BnAKqhyNK3DOd1nCQkRRJF50rT22fcfhDmRAom6KdB+hbfyN/
qowHQUSrPtF1sWK4pB7GXlU7Y6KjusqynJSExuNxNQ35yxqFJi6qXojvM048XlhSh/zpJbkpyP0z
PbkYpVdoJxt3KvmyTPCQdg7NnaPpvKogERusVZ3N0RSZ5KmxPRFKbzQ/oFShnduxdh7eewFQmUaa
DbU0iJncsdf3Llt4wCKuEKHpRNXT5NblJSVM2Xm07syFlhJRI5pp1Ny2dURn7pbYsuo6NNKyBL9U
yY82FlU7OeKdS4YGtbVSByhbgB+/novWRkNuy7gJOxNksL3I5BQ1Ql6Mapdq9Jpvbi5OyBZrCdwG
e8Gddj1WrE21ri3ko1lqoARU6mn9K9VWx3gL2erfk4sy9inGseVvPcmGRyPl7AncdezjHNPLPBhW
XrvnoVe9L2ZuxBmQFZnJg1mY2nenV+gVNBE6NoFbjdxkSAx10cVrtXlPquPemvFl1oLEWufZVguK
0kngIc9NaM1jhQOXM31ack377Sm2u1PtuR1q3Wp8G+Ldtaa2/v1/qz2KabWzkYmwmdL5YxxLBZhl
AaYQGdnj+3e1QWVprWFxLxmbs1PGnWLpSSLDptfKk1va7ZGQcC8Uu93VtIBJ+QzQ0tQ6t1a+noKI
UK5NIlym2uHVptcyRGayEzvcBrSM4tIzpb3DJ9pSXxUKkKZsU6pGNC6fEDOeL7MGk3KW+vCYUNPd
iYzuzYpDSs2frgL/3axdZAFTAVInw8zGkquoY+PUqIPcmdXdUdAwNix1ZaVub7duLqoe2MX6hdLs
JPoS1Gfj7PWB7205bjWmQQWXZGD9Ff/ZcjwlQNnLTPI29/ZRdXrvofK04dAvdbQzodsCFbYHVEw5
ShRPuYCuhzI6g+gnHflM9OwP5ZD8cIfssoya4auLOhGSVAbObNqXt3f6vRmizkh9auX0Iy93PWxX
2HkV2bqkLpZlB/RPVcwrsW0lrN3biPeGorFFuspwK9P3eiilXwYsBjA6tRQLszT0nWkPHZ1yGo9v
z+nejl/vojWjghZvbS4K20sUcxpLGWKJ/cFB5goMWdqjr1mW3BjRXjp802YkWeTdQP4XIvsqOLx5
A8suU9JWZbwxzrMnLe2Kj7Hr9A+Kh32wOVfesegJMxWy5h8jMP3nMamx4sS89mcUd+W5BxhyiA0Y
cZ7Ie9+KYmXnlX61M75+bmhXoVu5xulAsLZIzqmd9ELJsC2Myq5ezp6VE5N6ueqlB9LECvC6KrPo
bAnQ7b4rZKIcpbS8l6Qd51/uktujnyiOtPxsNOvxRPnbnnwn9rgYI4zzYt+DRIQUhLaMkz/Bke98
G0vJz2lHBnt0xgz0Zg6UOtn51Oue2c7LW8v/QEEoHm9tnAkPo04FXBsKBJ4ObjL2p67Er/HdG2pF
ryFrhPIne2pTE0gTV3Fqq27DOdK7o1El6ReBNg9+DrL+AwVUUuj3D8iF4zImZhIUdq6PCuDexWon
tw1jzB2AG+NJmTWT+VnH6PsfLYuinVjx5mhq9GtwGyGvYZ7UAq/HE2SVYLrmIbRcmPC+oTdc3YvE
qfJgD47x9e3Zvep9Xn01Rlnrf8j2vVKyNge0rtvIFpjoIs6tSfVZ0H4e4RaI0gMgZ1aN5ifjrLuH
FIK5c+psYZV/4QpZI98ezbYW8KhOzuPcuZl2EkmW2z+HGn03f65Ficxxa0sMk4TmRMux7qLBC5ck
wrOOVMBOdVAUIPvF49AWE+TdDkntD5pURvKZeNTwU+yT3rs0Zan1AaFXlyBAFntU1mfQreqnaWqi
9u9EIWX8XeE36b1URk0yZKpIFD/piZ33n0fZOb8tLa7+pCS/9r+AzSNElxZ5/0fGu9niyWvknl/8
H2fntSur0bXrK0Iih1M6TmZaOZ0ge9mLDAVFvvr/YW5py023Gs1PtmxLllZ1QTFqhDfgwhseUjt3
XkYQKvlnIzHTv6EEuF/MhST0wZtmy3rq5jYfn8RI2/G90R/uDdgVBq68fb6j5fP6z/02wmcB99Nr
QQ1W4OB5LUDrBHAkUv1bnLDrI8ZSyAGjoPImwbk60pCoXLyHbS0o0jz9UpeK3NPCg3XQGWm+kSle
XQBLK50MEfknCI0k2JfbisYJ3+qy1QJlNK0/3tDGcD5b1/yM/GF8KjVhbp1o/sDLA81lA44aVbxF
tnetxqGYrQI8cTaChPBRH8ZplslhnmX6QcaF9l5te6IdqQi8QuoGJvXr3lOZcDTqSlpBlkTqHiFR
12/UPvYNdfz7/pcKOPF6ZzxIrG1cbjgEglehz41Hz0Mreg7IIJX4L70dvf6jrU7DfKApBkcjnHrw
MlJra/m5gX7zfUb7sw+KBL7QbuCAw4egq4WHaZd4T7I0e7oFpStF86KD1PJcXyplP3/Q4LfMfoRG
SPkR38uk2pVjbT/V9O8zQOTIEu5nbUhtX3G0CQbnnEGdyIYW76AoQUfBF2YkRmgqeZQeAb5M2V7y
UMojIWbSP81TFTt7V5tc92Nn1gI5h6y1DGD2hQu6vM/xjG35wuQT/1Xmx1Gxx/EjMT+cd31nwRVS
60aGP2PDjX8hWsj4KopnKz2GXj+oJx1tdftXoSaeARjEq5RPOOm51kHBBzY6WtYM9heXyszb1Uzs
sRWesZp/qnLX/qvouyLcDcPoZX46j6DpLWq5P2rLWI84Ubb2CQOhcth7iZVoD5oR9S1QgiklhyiA
gWr71CnyFFO1dkH7JkJXwn/B5mumn1TWaO9liejVsTDSJMEZe4q/4JmOzzJ8N+9PPczK/JxXIn8R
CI5+IovBKriYpzw+5J3i/Orp/kEHDNEv8Qerpzrp2mVClcSJ+zub1YneSZfOiT9PqtCPkqOPq2+o
xL8RygoLvwZ7hNF1lSTaz0gZ+uqgx3lnn9Kmm92d1yZqvKvcPIedjSMJ9OvRVr+TfrTea66jB/o8
TF1WHd087dIHF8Gg/KjGSMDjJk+hOPh6r0n71Yr1uD2YSulh55xQUsH8nFLYDPc/h6uPYQldiyrl
Mq3mVl6Fy2aMgGd5bhJMCed/mCEEYZSBzXfukcWpqXYOCd7f0jROt1z0rhIdlrYW+RjEYMEAXCH0
SqWWWgaDF6jDcAbPK4D1VtHr/Q2uIUBLZGGCyV8g5hgIrjsgUOoFnEubqkp4Mzel22KubMSuCsgh
L20mWRR3E44drZ6cRgMHil1fT80WuPKtwF4FVKQ8LBxGCeFcGqsfAtWPsRkc0kCzOsP9iKF87J2z
mWRpZ3aGKk4KABft0RV9UpFdN7hW0h+yesTFoyg9tGk59q+4zrvFKbfKsDjVioqh9CLC0+yZMlrx
AvcTiIh5pfKzCMVk0NXtM+8oMLztd7nbFt+Tru+/k33g+OZ0sjD3fell407tFVX/WFei1j+2RWb8
ZUcoOx+VKS6tXZWLoT0Tlozk2RTcr6PfTHJS/bYsO3D5lVan703eaIqgEqIjdMAcEFD+5W1XI6nR
pgmYQTCx2km1xt8GPf+DaBJ3Iy29cQiZsiD3A5aJQ7JukNWx1g3d5KTB6HX1SyZK9Ret5PT83kPI
FFxF7mxxAOPfq0zBLXp0ppoc3+kqczJ/ssrM+ewxJQathZOQcjYL/MmPSaEqmd/EDZJAftcVVvvj
/u+42i35ELz9ZcMM6MFiXz5XAdEySszWC0bcJ3YtXUlG8OaWIM/yp1yedMqxN7I8iojg51e5yujh
MFhJxQv6rNenI3hfXD9nFbtiV1rZk2GWBsScPpTOxsu8/tap+akwyMMXov6aglaC1hibUs0em7rv
gVEkx1ZzJOzo9oFFZ3/IZLmv1ORkifb7/Sf7NnO/3PSyNo1BSip3QftdPlovHt0ONGj2qHZhT4te
7+vfiqtmn+w0QqQjSlT5Na2U5DsAENGfRzeOiXcKaiHYUFXW08SY+yeEGq8E310O+t4Ffy0PSKWO
w3PcqW1yvP+Lr88CU6dFxWjBsoGSXp1J0Oo5ZtNx/ojicXdQlXo8ZQxUNu6X67NAgemBjUAgGFTi
Gq9Mk8mcI6UuHiPLtSpM1ar5i0aTMDnaiYpxeHXwxnH6cH9r18kyfWh6MiCU0E5gLnz5LmzRqmLQ
y+wR3wfnUI22/sMxSoW4XqffTFtU71UzxZYJoIQB8XChPxpX0MTMMpIBfvmjhtiQ8E1uHNx2lS3e
3o1X9qYAswjgLyTW5f//p7ahcxGXkztkj8JCJm/qAGBW0biFLrl+ZcwkaPnQ+EFegyB8uYqXT240
AypZOvTTWRPR9NpLR3yYZCc/ZnnS/22p7fj1va+MB8j0nkYh6E4E9i8XZThgdnoYFY9unjWnRETa
dxflst+eUmv7qhfaRj11/SiRGURcXFtA3CQ+S233n0fZku7KDvTDIxA94Scz3WrqgmJ3f1fLn3IZ
FC5XWQ7qf1bJNJNhHqjRRzUx41cbUgIy93jcS0B6G3nOFfUVvCjpG/9A+o+m+LplFw9pm832lD8O
hWz+2GnnkSLErbAYiM5ddm4MNwqPtmCkeJhTM64Pti0T5TOdwMzdhaXOQSoTb8R7Ky/gDhSR03+1
bCF+Ja2X/0tIN9D/mJjfGtKUzaFUu3oCdYjmwwsNzwHsU68pzW7K6y7yW2kW+a4ow8gBjcgwcF9p
ijQO2GxXf5UjS7/QZZMVRvJx14fYjXfzNwy6zeqFWdum5eHVi6AVbC0qjEw+kA6/UovRBhPQXxwH
DTnW3opRLpFdox+EsLc42LeXerOrhH/EIOzynTOtLzDPi+JA2omDUK5JxRDGfxVUPKf7p+tG7k4v
DdNPylhC+RqLnSVWanoVFBeJXZUP+jr+bjuRdTZTXduP9dRB3xmGR3fymo0Ae/X1LI9zGbzQXyON
sFd7LDAgcAfB4xyt1j3ziamnFmT2xnV+axVGPOiQYTOyzBQvnyT+h9mEtajy4EZ1+yLcsX8Oq9R5
7z3IXhiHoOG8XIf8fbnKDGJVAS+uPCAZnrzU1Sge89bawtHd2IvFTIdAs1yDQBQvV4H0Rr6fdYg1
4QHhnJKqFh90EFj2+f6ZuAreQKkh35M/a0zCYaVdroP6yYCmShoFiq32v/BRcH9iU9FiUNGNk/N5
qArZn2YrC7cu+hvHHlwUa0I65l9rRDA9hIWGFSpwTpsFGJjEgm+7aGjiNJ6XbES7W49Tp41McsnH
THthtc2MzsMILjiQreP1R4aberW3KpuYc/953lqIdhSKe1So6hXvVIRZXORhyEIezuhI18gz8+f0
6/tXod3/xipaGmCr7cBwRvS5GKKgc5R/vVpPD5kebnHHboQLpsz/fxF39TkR4OFMgqcmXNjTz8KT
tEatsOvPMP/jv+qkNXa1ZmeESJPey/s3uMDiyCjg8V7N1FVmSX3nVoC8hfSODleiX2P1vlE23jr8
BAwIMJSP8Jj0y1MRIc7S13ETB5ozyWPVV92+Fp+s+gXrAfOYkwlvbOvGobcRkVxY1rj2wDG6XJCB
IO6llpoEemiaf3lGg4nuONqzfmAkNWkb8f6t7L1IJ/B4Xnh/y/Qb1NY67I4tn95UpSl0JkfBIQLC
2RAfpLWMNkbXQTqJkMDka44MxYp2fatMIzcxuHeGn6My4n9eD3Lf6Ta9tzkeEOI0UpfOko7QmLpv
TOFpj5WI23Yfdi0jIBXgz7fK9co/XVH3cG68xPw6g44yn9NGSUx/xqJ4bnZRn1r2Z9QAyCqKrLf0
o+1ZTXu2CyOvP5TZbHyPIxVc//1TdZXnE68hIYCBZsKAicAqvQLXT2CPBuxX8SpFPEdOe4kHoT8p
6kvSFVsEw+u3zU2GMRN3EfUt7PrLty1iRiYpciCBLCELqClCNRge5j6qB+9GBy1cHOTXGCvizkQN
c7kUTMawbgQ0qx711mNj5dFJVOU/9x/f9efC9MJDIwOgIx2QtSRrY1Z2mCvook6FmxxMb5A/B93N
n6qi0vYoww4vWdxvaUG+GT1dHmLOL+2vBRpAXF2zjFszm2rqZMgOMstt288GJZIv+oJPeVCSUqax
n5mD571oox4XH5DMEiZYQ0uiQVGqahh/wcW0V78pqZ7NP8uqV56bbC51f+T0Jjv63c0X0+ynp2qE
XAhbykXCK5JlKf1BhDpSR2YJ3U+tZPYjqxC+9SUaxf0pjpRiq5S6DrkIIyxCDHRbwJOtC1HRDOQc
dtMEfWTLwc+dYj5Neqx+7KJ2+qb2oju1bToPj0U8SWMjFbhG2JLY8GlgRkcNrBE7Lg+RpmdTbqS9
DOhLIzSBUxYCUGgdhfaLSL0u+9oluZBPdVa71Sce/RQ9aF1W/guiOza+27Wc9J2a0KL8dP/cXd+p
iwsYHHOuU7ph69vOIwHyWlcWQWdQ/+uTnF81lDH+3F/l+muFVuYBnWbizOhsbWaSOH0Cig8ypzOB
4fcFmNFkN0YUSWf4p/OWe8V1LFrAGahPQ9JdqHurh42Cjm7MIR8TtsKiPJiuwrzHAj8rdnNsj9+t
zLB+39/hzSV5rTaHi6i0Bqq5Im9GD1XooMHxa9cOqn2opdsfq1K4hzrNtuyQbq636FQAHqI1u2YJ
2pgnFOiDEZTGIRTHdIjDb3pWFh+Z/HLFJA1zlI0L9saS9ALwdYdazwe0zlmqRtVImxMRAJGWZyVu
mp1uNPEZq/VmnyFjtJHu3Tg0UNRRKaJ/Cfx1rTaDspmQtRuLwJyy5qhp+fQ8ZI3zKFG22/o8l8Li
MhAubFaCO58Cucra05jRnDmqdgfOVI+AmKSdNTnQClz764SaahekUrgfWnOoPoDLZyaQFRzbndW2
ZnFMDAPRRcuR7YQpnhzKw/2jdX018AyYnAA5orqE53cZOgops4zWXRm4ddEh1GscZJHW/9IwKXZj
Q3G/7wYpNtK3Ww//v4suceM/3RKkYuXchtDgVNyujjIvvL1WRkhxqlr1P7xn5k7um7QqLaflp/xn
qQmpfQOyDFx3s9SOJfdFoKtFt8dafUv45K3FuX7PpIg0BynT4Tust8UwCHiLVgYheuuJ76gKOpKR
EQ4vfL883AYTnsrXOy/8M/WVOz7p8xT9pB9mNn6Y5+l71ZFRCqY5jrOeS6yixb8qEZV48GothOcv
EI/0lZauzNwm7/VKZhVgQosQG1RxwJqrDKZVjCFGQLwMZplhQmqZErSmU2+kxDeODCmEujxeEhii
4OV7tAdzVgalBkUdSeWM8vVM4CvnoAuJu/c/iRu31lLgklKSs6iknZdLMRae+9i04X8z1wenILDr
Frn1Tq2A5bFB56VNgNjRAmG8XAV2lJTIWKBYMNTI8ivCeOnmTO7v7wUaHX/O6lDSbGVEwhCWefe6
31p4vROCCR4C7Kry+WcCjHr+ZcB3kE9GEZV5tZsVru8fucyUgoloImp5cPtZ73flhF3oZ3XWsFTD
5mbsD3YSNwqTSEwoH5pBmfQ/RSaMb6AAqvRE8wb3eT3N0Io2OquOdnMaG19UM6dqkUBJ3GdqwxR5
V3usNffQWDVoohaXBfscl6PWPDYWpaJP/V3KHVqZWf1qK81cJb6VaokT+bIG75n6skyV+DQ5eqTt
8wmx1X3l9mYFk6XMZ9/prSYHCCjbtv+lVv3knDurLcogUXI12eloaIuTaQ09ITbs2w42XlwXu4nM
7VcR5mBWRa9r8ae+LJzq0JJIer6hSSt60bibul2ZplP+KYrAaJV+PyZ64qeqPvZHxGbtHjeR0CzP
ZZ079u9S6FMHbcydxAOSmqX5qUC+Dbg0g0Pnd2qpkR04aaUWB4gYSfgPu22snSHd0AYwEhoqHd2y
t5+ipPMQXZvRzj0K3tazOUUy+uHWtvgZDrOkx5nVqJI2tGHrE5aqw6+JTqHYW15nm/44NHiXO4mp
1OfYVLrkozMh7YoUIQ6RjW9g0pefkDHUv0f9CM3atxORTt0eJd1W/0dOE1ELpTs0WmWfO1+6bvYs
RHgbQCxlg0BKlpQ41LlF5+COEdsSd3YM4fLieW4ZOpxCNSx0X6vmsT4aoVor+6wLE+fbOHC3+4Nt
yPkj4M/a4Umh4LQDzjlpP2uDpqDfm1byazaSUocd1JvigAaP63yf9LL7lKs5AjNt1sj52VNjmZ9a
xD/GA86s3JS+0zWQp/2xbtP2IY0qpT2PmujRenY8IhV8Tw6dLxi3F75BLjccMb/T/xkMe46+3f8K
b0SURY2ALt0y8riaCpsc26LMFMHFkKLZL+ce6eeoqr2NJOpGkGQdwKQL3Js28SqmeEjrlhhW1kE+
ZlCi0fNGM3nqYAv5TNrFFrT0xraYglEhQ+sDdLEueqCbDDrOiHUAV63eq3EdftVhfWyQaK88eYmU
NHkAB5Ag4rm3hsubIrTH2Ea0FTiDF34EINP+BF+ufcpB1rZ/RUx45lcy2WI+T6LEA7JKvZoj25ed
az0II7Wy52ly03rnCQaUQcNt2O6U1tG/I4Soy5d2GqYU7Uh8dPd2YhY1xVAY/ptEfY5cea0Y6Rer
ndX4lRNvtM/pPNvdQ5OA2PRHq4eJqiotWp4oBbjJvoKkUDzcPz83YjiZIzoHCJMYlO+rruEIc0/T
UksEXRw+g+cuf3Sm+6+BBNKDOWZbduPXrxUsPaWGzoCJhHxd4LipSBHsciTZf5M/5EDbnkddThu3
7PWeFjgSkAxm6HR310D3OjKBuSDSEJRjFv69qBwzwLVz8aKFZqjujNDrft1/istTurwJbdCiTDPg
SVEor7sgvYbI8JCNXaD2RT0eOrPuhnPZ9IV56LM8inwFhmV9rhwnU31Luka3y5QuDL+892cwyuEX
EA4Q87jSZNVazWtsc4JKYAp90YFH0CuNXOaFFrQChbUXUQHQZGpsQEq0FPuf+z/g7bhcPghEg6mY
kYIh0eHLuEw9LGgu02IqESDSYVv7cfbEayiVtPDzJsReu4szT91NSIo9ubaSzo9dOYtmb/STrvlV
VjA5dFylMeikRGW6s5U27A6FmUp7h+ZgHZ+6sEl+dfU4vxaQB7a0nq5PDj8f8V9SNHRCQdtc/vxc
xfhs6CndRgBWfl31+wqBuF0kmydKF2sj8bxRIDHIIQYxBdOWA3S5WoZEsIaUNjpjztz4FiFqL3Ao
mBnrmPP8SFTcGLkt/YP12yFdB8kOno0O5LL9/1QslHpxlXQZl0U2qc+60ZUwT2WLiUFenzGTU4Mp
m11wjq29EWauP3w2iSQqwpHLbHk9UlJ6O0J6MBdsleZxjrjovg7bLfbTzUsK6hNjOMa01/C40hjR
iQ9FYFRlv1MkFqBz2Sh7V03Hjfvw1oawMqFpjxcVTfvVo5SdGTEbYKnIDYfaN9JQO5WZ2W+8sesj
QpueKEZZAszGWnv2Nqo+qZHatEFfpviL5qr5ArxY3+GU8CZPl/yMQ3vaeFnXX4EN2IYbDsAZkghr
IHXk6X0YdVoLe2RIp6BO1Q7ck5cqkY+D6xCdgZCKLSvktwzi8nAudPmFM48LFpDxVbugBhbTZbBo
Am7SWPnkJV2jfEWRous+wCTqoy+VN8cTkKaSHhWUZJzvZ61T1BZ+C5jFXa6Z3UyXoRC/QD576Y9E
b0AsN/i9Rh+GrrXdE+Wk+UsN2yiBtkNT+Gti9oq3twaRjy9KOCXNRn/m+pRwIUBgQ6cS00G6IZcf
XFgr3txjZBG4Fl4X9pDPH0q6F/v7Uff6s15aTcDrAdtwUt665f/5rFs42ngIdV1QU3rtSzKGeheS
+PS+Ko3ku1WM+TFC6emxi53s/VM5FqcIxP+N7hpaDJdb7O2h7UZFdsEMEv5U0vTxbQcRqftbvPEg
GcYxYQcNQc25jlxzojAqilnFzhUzMEat+K6KztzIB6/jx9JKX6RtkfkCYLtKhtzRi6oytniQZTp9
M+x+fKY61M9GhWHE/7Ahm8/rDX1BwX752GJu/0GXZhfAD9PRNYBxVhu5fvwfVqEFubQ+IdKuW5ES
Sbu4MOI+IA3t95EwBuRrq61OwM2XAzYPXCjYaPo1l3vROXx6Gos+QNDcO6baJE9o5M8/7+/l1stZ
hnQuVwh4lbV6s2i0Jo1btw/mopEf215PCPNOBRrJUjYaKNdL0W6C0sY8EDwZtMzLDYVd5cg5HUjn
Oq18KEw3+x1KHc4E47uNAH9zKdCmmE8tk8a19C/00qj3JDAbyoJ/HIDEfmzV9AZ6Zcsz9PotQfqk
lfZ24oBsrt4SOJyprcxkUQxCmmNSKkRdESk53H9L13fH/wMSAVAmh7qSJIj0MUwxVRmCrtO7eV8w
WDlBtKjUj0nEq6VOqs10f3/N60uSJAxK9TLBXaCzK1ACeHRA+TlrulLaHya7n/yurBcnFT0LbMNO
jopbbX1aNzYKCAfJIHTYSQLWc3TcJ5DzQOchUI0WeFyMam+OG8XH2LXrp7DStxwPbxwUymGEaRfV
TLSIV5u0nQlGR+8OgdJBYelszJa8sIqOadN77761qLypjCn4ad8TES+Pf4bsCEyrYgykq1dnMP7j
AxTSLSjJrQcIlcFm6o5YkLruUlpmDz8gi8egrlq7wuciw06n6vRkChLd6b4Wc66/H6m/kN/oZMK3
ozxcT9/LnnGvndYoOGcgNkPolKjWZLmZbVxXt14WWA4+a4Se2NzqZY1mleIA0I5BaFRNkEW2fioN
3ACQDKo3Dv+Nx0jWRJvEXFSrGDhdvix7YuARCk8NpNCsczz12T6WrtglBMdjb5Tdxno3tkYfiNAI
XhkE8XqA11mVajcofQYqzhV/Jmyx0BAMrfKRkt7auI9v7Q2NLMtceDe05pff8p/ERlYyqjkVWjDW
lXJwS9y8CzMvXqsZD4I63FRJvg4kDADocAEwgtanrykjeZy3tVIwNtMz13pR6XnuNfKNH2VWVA8h
GMZP+YSA0P3odR2Xl2Eo/hSUR+aiz365yWoESoU/1BCQdKsHLVUVP8IV5PjuVaj5FhQleTS54ioT
hU6RzlmBda1Zz810ZjqE9gSKIXX/7sIINAgSYKwBIIRm7OV2WhuvkqLhs26MDo6UZocfZkVp3qtJ
A9eGp8bgn8GiyrD1chWMusy0wDktEC45DUWfuQ9RavarynyvMjt3CpBo2oTAVGEwrnMo2hhaDNF4
DFrg0D60yNJvMi3fOXYs/odnB8bDJfwuUt3raW5e0YEeW3UMZujlfhcqGWIQztZ1ef0FLz1cFiFx
J6FeA85KqWqznJCx57grGF4Omq8k/Xiy8eA43D91t5aCrg+fndyDBvXq1A2ulZuOqOdAOC5TXzKP
uPMhAwzZqQdO98+7VzOBaiAGvOhZQj24PBSejp8Yj0ulveGhNTbZxV4Og3vEv/G9euocCmBVSMQT
LsCHrBniUmS1HLJBDZom8vY6PpI75K2q9z8+cLB8Q9yTVFZr8E2LWvQoklmF3ViKHXN2xHGLcD4Z
mbKl73gVhZjlUh8svVmqBX1N1dYNSAZ4bjmBS5v673FM2r0YkuzT/Td0vQqsAkIrIFUufK79yzcU
DWYWiwaJzGaUzYm+//zstgI22/1lro6dgUUdoRQ+84IlXifVQ5e7+aBktBIWPEuReJiFGjU2Q9a0
dRCurig+JYfKm0E4/wVK6nJHnVGMTW95fdClMvxi91m3b/NZO01q3h6lrLaw2ddb49NFX5ThO7gn
RGMu14Pcj/5Erg0BA2blbEx66g+diI+jJje+pls7ox6hLFmEtfmuLleaamhlmaUOQYo99YGRFmPC
ZKyOQqvEdzOutirit07BRQNoiUokS4v2POP49dacTp0jh/5gELZxtIuhgz86BUp1XRVWTy5Yr59Z
N1mPiNp50Kp178QkdDjNQOaCVMdUcDJK88lQp62v8Cor4CljlYGkpca7tpxVYypOnK7qDGUMcqea
/Nk05v1YtdVLLIph16C39tnJ2i326jUVh04YN6gBfghbENr5l49/FFZdQy7Sg452rvcpTLup+JIb
Y5t/riooNT8jdzbzI6RqU3+mbzEh8dLWrnwcYgSgDzJsrRAPnoak2mtM7dUbRsvcgbcyZ6bZBSaz
gy6i8HfLAMX1mVvkyr+2Ell5dlTVUYVLX6RFs4sHmXjnNsnc+tBhGlw+dTizeN+nsBLpnhy4kj7l
Xq78LdCujv2k5mvbI/ETRz6WE5PR72u6U+GuYuzRvLclwNMBrwE+b/kSrhg5tGWLnnTGCFw0QFXA
Azr1UIKX8GiUqdwIKtfHgMXgE8P/oVqnbLl8IWHuSCObnUXs2rP/Mlq3jj7VzWCWez2yjPLUmFaY
B0wtpy3ex1V/j21SJ4HkIAOh/bVK8Wur9KJ0wk8jbVzTN7xMnrHOBcrWdc2z7BDB3Fm1kIcqs8NP
9yPpdcBmo+BsKa2hCLH1y02jBFyMrimMoEIzZAcLs38o7GraINJdhxpWQS4KOxRw/ax2uYou5jHX
w8QM4kifUt+r7Kz5QsdTeKwG7xntmmIYN1LIG+8TEyRAv7h70KxYtxQtBUHSaWBRSsGp2802ol/M
p5TS3Al9VNpdjppNBGqP+PNw/6le75fojf05raU3M4/VCxWAWWZrMM0AvJZt7JsqrSaGYhgLHOIy
LkLfbKK62d9f9PrmABK0ENhoEi/2P6tX6bkdwAxoxeCaPPdBRibLwBF/SAt3S/3w+sAuU3XqGSpt
E5T+6pIyrDFpaqYZqDhig2zo4Wudi6/DjIi/2cdfpYK1c9WbG6fo+qzSZl/UEUgAKePW9uqLhseQ
GuBeJhuoR4rJ0b7vEvlegCENEfACiyLmohK05odjaqZCgkKCYXBcuRuFEZ1aM7J8gVbpxhu75oNT
RZHG4Av1ltSuYe7S1EG/icYNCjUq6j/tRH2wy4BcAVlhPOqcAD+H4bGIisTZh01kaIicM45AlMUq
rNOYRp14to1Qx5y8o8tyLo2QTJUoLqscbRWBB1hrNWW2RT1YztLlVb50doiXdJCAMa/n4WPqxXlR
l14AzkuOQaYOFtwKyIbZPh9sLXksXaE1O5xeMbNxFZynDrIro6/3T/z1gSBiIouKBNFC/1u/qgGF
IweGUBikatV9izKBiB+MlC/3V7mGyC/IRECQjB058lzWl9FLc4dwgWiHAdKlfFRAx/Dgtqwca6Ki
px16xkACRdzMWuAfQ4kT6Ae3M5DvmUB49Q9K1/QPepMpW52hG9t3affix2QBzoMrcfm7qgLjjxm5
gKCYIobY1Mye8Ie6GN4N1lk4GAtVHiTy0i5ffe7tVCWRwFvxEUHYbKeNsjspNUIo95/zVdDkG4C3
tAznac3QYbjcTjTkFV4lgsYC4I5Xr47lWcCHfdGcon1URN9uuTJcRTEWROsCZBWTIOqJ1bbIc5W5
VGhHmkPnPcctpj4nZKtE5U9Ji9x15ZTZH7OZJ4SAOFwbcebq7QGSAbLOjc/7Wwhil9tFtTYLlYqR
PO7vpN8lU1k0P7ys3EhrbjxWbiLy2kVaBLni1d1blUXGdDWnn9fGs3LMdTOUvp721TOCc7FxtIx4
3LofruHMJi1LiibC5zLNW/dhEQzFw3tC2H8c0rHfNWVaZ4eyj72PrjY6mu+6XfQnx3QPmB6Yuz2w
SOH6WCen32MQNuH+/tG68awX5hfYD3xBNXzmLp91JkXsFGSagWFLOAhWHz+EsSXO91dZzstFUGTT
iLIuSGNiMP5yl6uMSg+tT5ZaIEOZnVuBmESThF6gcfw2Ds+No0tTfWGtgMrlDll9+mE5y4JJvRYM
o9rvEzt1EOewkD1WxmJnlo6xDzV1em3saItvfWuToAQRA4HdwdKrLCO1ByPymgaNOWSHnoH9Tq8L
C+13aQ/9e+97CFEUi6QzwNcWBZLL51m0kwThq2lBA4b1DH7AOet5mb+XJbysQueUy2yxmFo3lRQk
OGrKGL6PVIhT0uh/WzI0Ng7gjffFqSPOLP0XBnSr95XIyKkShWIvsnv9EEldPIJsBS5ltLb0p0x3
PudYBh3KSI4bYfXm0qTAC6V8cSpYnX18ZwolNCJ9wQTlH0SBprudFdrXubP77yr2SLgbeSHIYXtL
+vBG5MEAatEgAaxDB3z1PYSN1SZDOGtBGZr9c5TI+Ni3bfITBWrMXef6vbaB3M6U8SAt6IJDVVwb
CoEb0rRFuB5pfkf7WCh1h59RnWK92AMvu/+t34goSyMNUcdFzAf1gcuzWbeRSusVO5EI15J9WmTx
sYrJfu6v8qYwsgopLGPQX4UfyC2/uqLkFNpAmU09sMPqcUSUIxfKgxErT6oafS0U66D2zr+1YX7o
Yu8vrXF9HDIOnWVAby11ZxfbW5C2W/sG2UkfkUklVdX6B2kj9mhlqjOxacud3YbZYwGV93x/3zeC
DNfi0hihEqfNt0oFFJHG3SxqdCXTovjcZVEWRGliHeZm3oK33DqkCxUP1DwP+sqGTVXrrk4dllIh
hf9Nh6oPjHi2v4ZxmD5kode+tzRkkgeMh2SS+EnIWX2Oeaio5uxmZiCLrnilQZ/tPSQId5WihkfV
rp33B9GluUVbC6FRNL1W8VpLGy3C204PsG6esX819H2imu/WM2FXAERAKTEwpPZdvbDG7uYEzgON
GkeRSJtq6X7WC9tHI2hL5frGCUSdHpy6yt/L93755QndCKGZYa4Ty7L+NDhRdBbuUG1ETW25XFZf
HkMNEF3ETOqzq8lGXw9mHqlGEM2td2IeEUKeLMPXqZgWI3GzbhvUVIzYVyr4G1nfhYdBx4jj/odw
43TyAZBPcOMSvdYqaXNDzxQ3cQNUPqUQnVIZBgosDmA+g4c1qZlu6bHferxI4prEHETLr6Zh42Q0
WoXGKKjAcNpbqavvStHOx/v7WpLb9dMFq7I0uandruTXe6cRqaFHZmBZwz+2UL7Uk/XMTOIj1/1n
N5k+bix3Va8CmltQHBQy4GMp5i4PjVMUujFFwgKLgJzjCQGjPnmgfpqHfUszI97nc4rYvDNmghyq
bduTk+Q59kJzI8rfVpwW9oPids1HEfWW+RnAXeLuw7FPlJ0mFMM9OcrgvLZwnpYsNhnxHCntXA9a
Rc31X32eontDstwlz3JKMg/TRcP7YtnzJHYizsmcJNav7UM462p2mmJpQQ9Qerc4w/vvWx/qetL/
MOrJxABH9opCnA/nah+P0vwhhjx3D6Outu7eaBQT2CSMJtiwqI+7e72hNPBTBZlY33RiHc2m0Qm/
8ebb31qRj9E+q4s0PhhhitofiS3qTIOgb3Vk/0PuT2FWfHadUP9nogc97HrdnIr9iEMNpYMaKj9s
AT311VJFpD9XcSEDPXJEuetqs/kWT+H/cXYmS3LbTLu+IkZwHrasqbuoltQaLMkbhmX74zyT4HD1
/wMtzlGxGMVo2xH2wg6hAAKJROY7hPXBiNXB9RHtNfKnhnfKj1pRqUjYfWHG/kychP+kKdk/uSpE
dhmTSf9bhHDG8PrpUvHOzrqkPDd6UahHjNcGZ+eMbex4Gyw4GQqIWGBaqyuNRi2GNgUixi6t7aOR
DsYByu2bCZXsQElEYWEphN5lgFVJSd8b2fGRolu+OsOFVsx5T2tkay5cz6RbPNR5jazisAAz4Szg
h65tN8RHQ0zOaQrFnqPB1iiADXlJkVJK/c3b0zRynXiuEjIXSxVfFjUbvxcii06PD+19v4glkywD
zAX5LHdBYqKm2OIsREGzNBFVnmVH7KXiaUK1GvUS/YjTGWiYzo7JX5cBKcRjisPhP9hmdsYxHko9
Cyrkj9+LTqfJrlKeSfd+48Y1ATWSgClbuCr4nNuliOcKNFUIZNVGtvVbabXapzlVHAehEcvAyzTt
VF9K3vyc2zE7046br3QZ9t74Wx8EMTFIMVKh6o493EfwPxT8Vq/m1C0fM8SX3yuFYe5UEuRnXQVt
2pJooyETQc1iDeBeXFOhWkLuR8T5e07D6CI49od8EMPOsm7MB+0Uik0wCSQgbpW0wCACW9KE+jWe
RrhoVukeCsXpdi6hrVFcziOnBSoIR+b22wnLykpirX5NBg0IYQHtbayIVI+38cZVB6L1/41yj+sb
EcVtR/1aVKN4qbPC/gy5TPeLMVkCrenqL7mo9t6bm1MzIeqQKnkkD6vnyRBlSxF3BVOr3MFXOm96
akrH2lnAjQ0BBhSUmEwWqHesok2kxL2pV5NxTUNLP46R911VZ+OYVFm8s4jyGK22HsKF1AIcm0c6
u+/2U+HQltotmDWI4uAwlSa351M/u1l3Fl2ZfbAb5XMZL22QtqH57fH321hKhmZ27Hj2yHqXGC7v
2JwG4LXl7XzKCeQnrBL2apH3xCpZF2ByaHSQfFGOvJ1ho8zpVHm5ec2j9mNoaf8ThatAqhrOrmL9
9JLkmCrfnEZ5T0j8vNAJRcRGf3UBivjkV0d6r5UfDeOnpJtf+9ZeDtpi7XyErZXgmgQIgUiB5IDd
/kSDLoijz6wEnSx8iefFPUcpdl2P13urdkgpnz/KkorLzOJ2GNJFOk/eYF5DmPTgBMyqQQpXLOaH
ZMQU+oxCZDS8K+yxzF/0JaNsqulo2JxN2owaeVDm7L3ZtibOywkOBJEedLrM0n+DKQKrR3EXAue1
GDB9xsGjOKmpu6cDtDmKFDKkgIg34BppMlGE6pmfeW2sqT9XujDPiWja/7CdqeGDg0QukSevDFe/
zSVZxjlGMMKkMpuLU6Pa5cXG2H1nq9xHBngcElwPSof5rF+5o2hoH1W1eTUHNToLVH3Blmj9ua76
ty+bHApUCVVQuhRrMtOMRH5udBU3sBpZ8OnbZPzuxLs0mK0ZAcwBpkVhW1L6btdNiHxIFINYZ1hm
ikBHSjEmyiyP1DWsdp4rW2PxVqE7AFxGo+xzOxaURKDnNvsNUejo3dQY3cEcXeU6t5W3c9rubyey
RbI4lyakSYV8ddiGAUH7SbGsazXivW5FZvWhNPvyAjbJ/ZkAoPYb0as7e/BX0eE2nDMqDAyEkCgX
0ES+nWBS9KXmdKpFAsmj7MNCdf7fNPHK2j5WcV0WUGViNeZpptevOvoMyynM2+77CEJYHOZOF62v
4przGiIMkQLwHkfEADB2gHIsJP+V99NQn626Gj6GXlz9lbaoRhwG08yXQwZBaPGNwote26pKXq3Y
0r5SP21bX+/S8Es94Ovp64pIlctOZJOLuZ42FgN8V6ggsou9mjaqFInVefYVynfo08I1nlri/iEL
iShmr/EWS+1PnUiNpzzEyge/CmwxpiQp3mGaVx0f/5z7eMOvIEOQlxuI4XU6p2CtaA+o7OJM00ZH
vEkdSGWzu/O62tpg5IywDeiZa966gqkPuIVkrW5fzUSZfkyj3h1wxSiewi5JrgtEVF+I2tuha29M
jcYaPWHYACA/1k0KoemDYQ0JSkld9EPDAuS1FaX9/fH6bVzZBGtoqEAdZZK6RiFanTDdpRPhtYwi
q/2hOooOKdtDyTxFxQ2F+WUSaNdFUeLqF65sM7q2OWa3PvKqedcdmkLPEt+LaC9/wUK9+uhWjZ49
O2mYj1C4bStFCn0po2s6lLnjo7xYGDtbciPScAVQEIGCypWzBiBM01jyV+SgVjhWR1Tn8CPpoSdV
SGi8/UpguaTNluzE3XUDlqVcMk6hQ7ad2+cm9LqjUlTKJauHfmeojc8PRJ1JgbknTq2dFBqRC1T1
Z2YF4AvhmZa+buXspWxbo1BMkqU55kNacHuae1V4ejSV7lVZLEAwBn4vQl/CnQC9MQpFK25LHkS0
qX7VKX+7r/Wiy+s+ltApelTn3k6mC5CtPULc1ig0TChRID3MxbO6cebaM5M0AbBUugO2qfhcPNXV
tOcmcJ/FS6QlNzWfhWt07fU4mxl1XQ4uFfaCGqqafTXj+ckxFnhkcXJMQvtEi/p/j4+pDKqroAso
ihYNEEJo8Ws0fO3YKJN7mXV1iOwcTyV+zTjL39221FAhiPlsjwfcWEvyA2A91BthSKzZkkIUQJNS
oVzR3U4OtWmkx6Szi52Tez8KnicSOIAOBnCJtagVXBLA3MPiXA3USc5eNBSwZqmZvXUuMCMsqhtk
IfQt1l+stTqnJ7n2rhF109ewmvRzAl/i7aPAxCRxkmQ7mGmre1G0YtLnsPWujixNDkAf/7Iz+qJv
ngsUWb4MWAtwvms8YJIiZ9YBPrmCBIhep8GZzvmSZV//wyhYwks8pZzRKiqMrTUj9ZSG174b6qfF
xXEn5qH65q4ODRciGzVjHmSk8rexh4wgqhFkDq8LrGp/WoAsj1G551hxf3SAF8CYBj8CAQ3Kyu0o
9tz3XjM4HhzLxEyu6tgaH+soMl5mgDXa2Zw97/ObVw9Ag3zgU2XiHbx6BSOwgI0a9dgrkDX3OVQz
cbQbY29X3996YFPoikEiACCqroFTuCcNIsmL8BovlULKOKdnMdfZddTTPYfJjWNKlsUTCPK0JAyu
Gw+e0VSumYXXEGu3f+g0Ju/rqnF3oK6bo9AfhqHGzuZxd/uhvNCrltFpQvQJmx4Thbh5UlEq+vL4
42wuG7UyWb2mu71u8qVujCNozSi42IUnVY/is5Us+csoq7BvHwrsAMA7eZQIC7cTinWvqIy+D/kk
TXfQdOEeytDBVrnP91AKW2tHWODh+KsIuC4tWX039rVKX63Er/69u4zJedGTPWGkrbWj3UXBnJPE
P1f7IGu0Ph4VcsU4dOqnqPK4e2IbD6+xHJ4fr93WhIgNYBNItZC0XW0GYekK/Ng5vGbo8oFdT6yz
k4vh7TEb3xeua8k0R8t/FYHUCDtGNzFoR8ZL9kdWTl8BNus7KfZWAELsSN4+LBuvldttIBSzSPIm
Ca9NbSgXWnTZe62KEz8RavHZUZfy6e1LR+GFG4z9TatQLu1vyVaM3mDdgcu79nZafRZObLwQJvYM
X7Y+ENQeQKXQyyWm9HYUGxivSHFAvVLOmE4L5i9X01y8T4/nsrXjHDo09MkRigSrdTsK/t20JLsx
vBpCS44R7tYvkYn+ZYPp7PnxUJsTQgFF9ot/9apvhzLbChFcj6HAhOt/VVU7BwmQpr1125zRb8Os
gkKL41Fa9AtBoer1FzWxPiiVF19qBRvpxxPa2nccINkOJC9hj99OKNJCNMw6PbwOXf9VGE56iZRp
9NtK9Cd0WHP/8XBbE0MtlENEaxABjNWGmGfcOKzC5DbPTOdLN2TNtwp6T34MMVfamdp9Di4tVBF3
5TWBoOCahNUjzwXDTETB4ljtaaai+XdnDeHPIp1K07eb0bIOc680751KQUTx8UQ3NgpaShAqievA
UdaIPjEu0I+EQLkStcFTSQT72E+O8febR6GUzsUBshbK9Rrxail9kWsgoq9xvOCzRVXilPSVvrOQ
G3ORFTOotlIfmALk7R4ZmzakPMNcNJTnZEQaX6JGTXaAnluj8FgGNYgzDPXN1U50pqh2OxxgruGS
CnxPJ/Vkt07/9gOMGwsIRQIF+glr8UdrrpusokBwRQlxCtwYU8UQZdMd1ZWtudAqAmYJtYK/VyuW
LGmU9FrjXIvFFH41uuGpt3ZR3feHCX0wHhOcWhZMXT+MPOQebQ1vbND6C/5+ZeW90KR1T3ncq2++
afnz4ViDDiJdBSR0uwUwDMlzRa2xDXUm46h2SHaQAlQ7y7Y1IZiyhFcULbgKVzlxV+tW7hmMgs2u
68eooRw8gbNmhVv1zp6WEfT2rcxUZGbHwfmlkXc7IWVSRl2P2dPz4H4bMuUq4uafyBleipmTVMzd
Tp1uc2pS/Iw2JcWa9e5WeoxIlompxaWqHyZ3FJ/dRrfe5UbvHB8Hhb2h5Ob87WqvNXTFskweJEWd
v0z6iPN64ZaXLo+TnVnd3x5sbuxXoEwAuLtD9mtNsxRF5tio/FuvltP+g+7096hzOx8w0T+Pp3V/
puRYgD0kC5qbfhUfCjzUvVYW8BLFa3wQRe1p6JY98MrG4tEskqkEaBwy2NUWHIbJUzxzcq4VJPjl
gF6wdRDjVOlHSpnuzqnaGoyYTKpAWol90ypxQVDYTbvIdq5RNOW+ArjJz/Plb6yqjTeHPZrJbHi+
E/udAsftnkBP2WvHWHevM3Xpg5o74tzSwN45VBufCJSwXDmqUDzVV1GibXAtbuLFvYLa9w4zWm5H
pa3+ffM+oCvFZSQFH3jZrvYBN/6Y5DoFAa3tFb+v+uIpr/Q954NfnPBVgCBjpQ9K64ZS7jrrH7Eu
xyEkJ6mkatdey1Gkn1og7F9GPNdsv9FnlHA8nLHfKxkn65gt+RQfagT0oQkbja1z6Ar+Fy3H2fu7
OS61fmidcOl8e+x158oOrF81b1iWvyLibvh3jtid0vtqYihV6I9pFCff46rVugPIcuSmHq+i3FqP
prdKxJBEkkJeLu9oEvLiOomuOiXGJJ7H2V5esyL8CsFuojafZB+6Lsl/Ph5+Y+dDSaKaLMujYJJX
Mcos3XAwrQ4HYA/6XtvU6TlGkDuIcvvvt48ku29A3iDv8fC93fnCDY05lq831cR10RWqcqJ07VAe
hdb9eKiN7U8iRncRqQGwKOs8KXTT3lSTUrkqURGdQnzDL6zBm5VBqUmAkEfHQK4fMLvbCYWtvih1
mShXo27nszvU8NSa6IfZq3tijFvz4a6i5GrT3iaTvR1JGEWRF7OtXCm5ukeBhoYFbAjy/c66bW0G
PowLKATiIVXe23Foy8R1X8VR4DhVdVyKrvzDcaPqaVmccaeWvAG5YMvRmOTFS8JM/f92LKNRFgqz
LWIxKCISez+1RvV1rnXMOXP42rYTq75dlp+Usr+gqPk1nua9Asn2b2CedKM4ALwlb38DGUfTagBc
rkZud/+zwr75MczqcnTRej5jR+T5WtiFl6xonePo6u2rO/TaISWCPz3esL8an6soQMdSclaoOMhr
9faXOL2VqkjZN8GC8Ed+MNEE8L5C30zj8zypqfmXmk/hz9qcleW57yK0QWoyHJwMtbRUwiNJIcJV
WNTqqHTOIle+dMmsoFTrKq13FrFazxdwmspXaDFe/wEn1Cb5PNqDMhzt3oQinjVq1RzyvnA6y3dm
pxkAALfqtQZzoL+HYk8sVcOkPVle4uXfR7Oevqat0aaH3sVIwdf6KWyORpjgNWzzljXOyqT+6k7Z
zvKsDu2kfIHtSjHAb5SmXd7hzxkXX5KiLsXHelyi11L0kXXVitCOD3NRel/iNJ+0Q6hHmRcY+G7V
f+TzrJYH8EwKllVG7NWF3/HyzL5asJnKiyBnqI48XGL8UsKs7g9hFXtAUrVpHM6V25fKizE6eX5x
6w4/wdmx+smfrELTfEvReRWY7oABK2ILxuyPNFCcJ8gUfeT6FALbf1JVK7wz/cPeI63SppBfN2lT
Wh4qt6BlmqtlN3905jxrXvW2Kss/lKmdDAQdemf+OzPTKD/lmt5qHyaIT46fgqSvteOcOmF5AucR
V74bJc506awCq8OjXUeWGaC/VeQvbuIl9THSF4uH7GLn2p4W/0aIwXab6j6JCRX+dQYUlZi6F6EW
XqVNboDxTAReIRp2sp97XjNpt0zqgCdSwwPadLvPIbYqedzVCiBBXQv03Oy/prE2HpJQQryBTIhn
J+y7IGqz0Z/KqT0l8+J9WGp1+BItVfbx8bnbmjVe0iAK5fWHSuvtz6kno8E+0AuvDuJsB40q+SnV
m3EnrG6NwrsdgDJK6lJB/nYUU2tsbfG4Y+00dj9HRRjTtW2qnf7MRvCWiCQqA6A9qJjrt6MYeomc
sp5FQRGGUAy8Sv8sm90vsRapewymjRkB4qBlQgvaAT22Cpxl3xbLEirKNVQJ1gc9FF9wbGj3jA1/
ZcOrsAgKGwEPXtYgRtZiVanTZ7NrME4ilhcUag6KHaV+WsbviJPP3eQ9pap75O3zbhqT97MRPXcu
1pLdEH3I7fzYgmrptfmCtO+5LIo/+7w5Yz92ygroEJFSHWZ1OlrdXPmJYe5ccPefg8yb1JjWEu9o
pFZuPwdhUutFYpdoC43eaVyETQbqTZdKrd/+poA0BF1Puk1QyVtfY2WaGdpcMxR+E2H1PGtJOF3G
PiuOj0/LxlMdQKqkdAHb4KOv0hA0eLMJtfAoAJD6feA+86mTK0eja18Kg39X9tspj0QjCUWgTslS
rhGqBbQ1O1raKDCsuPfNQpufSSPFTrVjKw9gAJmFWLIqsG5tek1iT+FURoHqYsUTFuklznOYcaAh
Lfu9HYoRzxz3Z9uV2DbaH8fB2bn/t84Ta8rtz14Bf75a2byOjCKJ5yiAQKP9k2jZoPlNC1jt8Qfc
HIb+IyBt6ofQD2/3JB0AfOQWPmCMAM8xzVoNf4RoT6h0cxQiA682RLfumkGzUEZtqcIoyEczouhW
4cLj63Oyx8q7346Up/gLxVzJa1yDySr8L2yhmkmgNsLOTxSXSlxelwyZw0gfnPRjPnrxJ6NEuWVn
He/PNlItKBtgCULZj+LV7ToCmc1h/VdZwFl8Jv/JLuiXOiTme9p292UdSRGXICkAyPfFKoxNetUF
uhYkpDbiUKtaW/hm4yQfHW2a8R0VcKh2AtfWmGDBOeigjnkLrDbJEqqdtTRRGdR8xtc519rkMJg9
mlxNPlgf5DP69a3bki/4S5kMlUUqm6vbxEldAwB1idaHqQ0/QrtRnzOtzPfEqu+/GnrUHDKE7pB9
v+P2pGWbgWHQubSiWfENq05OlZYPQND0PRTD/RGgKwWkCQg/RUYUbW83CGQLRVsQFw8EbLmf1F+8
iwtAY08Y4a52QAEJkBfHDEQrPevVPqxRygW6Oo+BpiyYBDoIiBkvTayPmV9aUfUDCl+cvixNUYjL
MLYhlkB12e65LNxNVsI5yZ0oAknTkbUBXWphBLdAVAjyNNG0Q1H0GuJvcPTfDOeTWGuG4DhgCEO0
vl1VB1+FOuIWCtSsHo/DlM6fu2FpgnjRlW+Pt+TdIQCgLE31aBghUwho43Yo01safcgNEZiFHX1r
c09EPrAkzKgByOqVj1/r8u/jITeWESQFBiNSlFher7dDYq5Q9WWji6DV0/o99raln6n19FbpCUyM
bCIXOpm00fkIq1FcbM3s1hSBoKlYP6n5UnxK0A3bUyDeWEAHiC+HmTa65CDejtNg9qSpizEGptHR
DVFEb17iNh8iP+3dfkYIbY+HKD/JTa7IzPhYVHuwJUD6YRW3xrqolXaQIzbe8G+udeWTENp0ya0I
0S5Di3+UvOgOiT6L5PT4091FFjk0j2CHhioX3hp+1zgVPsFccIGFO8eTqbfJHy2uOxerbfYYittD
ESZJKYlj6weUuji9PcdiDIbQbmHyqpVRnJY8V99pybJXstvYkijfg8TiHgctt4bEREnE0W66Mcgq
2/hLL3szGEj4j29fPbghOJBK0BcYiNutQrHFpqChYDZd6CmOfLFe8rI2R6d+VynICH1/+3DoD1L2
gUDmoR1wO1yuT3U8mSElzkiyip2+Odfh+H1c+j2Nxa0zgPA3xWvJXLXWimVwjxFRS7MpUJdp+Qk4
rP5LRLM2PqHqmydnvU5LbWcnbg4JplEKjgOVWSu302kXY2nlUxBRsH/KDbW1/dJLrT/7ei5y3Kci
ctn/sJ6/PNOl3pGzbn7mWqKmtpNOgV2K4qetzfOZqgyqYGPU7d0A9xceRUnwpzympeigtTrjjOI0
5B9T0OtDekgVYrSvtGX8NPDefZ1KR7zP+7I9uKlRXaq63mtab8UYGl/kmhIedFcv0KylED2F1yAa
G4EPVFhc+qLKntv5pznQxvQ7l7YvWEN92VnlXxXAVXjjaFCsoEnF3beeej0WaIPNbNupaab+ioV8
3BwqAy2KQymi8H+RGonEN6O2/Bh1nXjVFNOvKTiUhzd/bh5i/AYyGxCX3upmnBvp4IlDD5dwWp8b
sWC8qSR/Cyscnh6PdP8s+8UtJrUBHkXPe232nMQ6tBgn4fxwG35QKyU628VYnz1cNY/O5M0nZ9Sw
cmsn7X0ZigFqj6KfyP32QOQbcRCpdmkJT1bAE3i17SovVQ3qsxNpeC1Ok9Gn5yEL2x1ngo3QTlaK
bgpRSXZIVlcmTu1FTRIwBU3d16dSq8oPvTOMJ3K8ZCcL2NhNUoHVBd8hC0Yo0dwGQSXF0FApI4AX
rT1Nn/S8qxwfOFz6MhWZMh66MG5L34hn6I0GdbjsoBgwqM55RM93Z0fdHyqisWTcU+QBp7/+LTUm
ApobR+xstf1ZesMfg2s/d+P0rYUg4FN29kNz+Pp4b91/0dsx5X//rTU/L01Wt40iArVzllMNbPHJ
UJo314CkYBllAjq+wL/vyFduFyV4DcvL2imcP+qmM/40s7RJ/NANp38fz+h+90imC5sHcrTO/lnt
US1qyXNQkAkwPBsPqjlOJ2raymGMvbdHfDkUPS+DZhG39iqHNBInLyOdaeVhrzzNSZo/2WpRnifX
3dsbG9+Jnqt83SNZStVitU/J8+epiEdeOEmcnTvqjtc8r6IdxJNcm9vYyoRQaaHzQpy5o66789wZ
uTqNQe9AbMhLmKPxh1pVM3+q4gpxu12Vre15cZdxCHE6W7uC2ErT62rPEvYjN1WCysS7SjTpDkZ7
c08A0KBgR2GLQ3a7y9kIuAggOBO0A0pWQokmJABqcM1G+WYGCltdivPSdaX4zGP+dqgoVN3YpNQZ
9EM7ICoJaKyhh3x6vMnv0xuKqQi6Q7Fj2XhZ3I5S8Fyry0obg8YUoGqs3seOPDt0uGH7xcCL6T8M
R/3ZBfAigRTy5/wWJbRyNAYb1neQjKn7Qu9v/NhNuvM/oWrKE7WZN2MVWUSU1zydioHOP1epqVPZ
iI9lYgrChsa/X6MQk/mJO3RvX0b+fBg2NJQJ/utcwphbwF21MgcGEqvOO7eDz3jM3WbsGG1cEnSu
tKx6fryYG1tePpMASaL+D7NdbtbfFpPWNcWWTKgBVWQgyGHzPUHj4fx4kI0dT9LgonRGYYQbZVUi
aMJupvTXqoFZaxjV2rH9qvMcezYbt95zhLhPRmFbSRKzLJXx/FvFpiVZ6E1GrQB4bOfnyU4ZIXOT
5YRfjC39SJMRJeRxOKSJkvyYW2vPFmdrsr//gNVpyMtBC8t4EEHXQNx3UiX1DaFMHxWtmv7Dx/t9
qNXHq0QBOirrRUAWSi/ciw3fyPD+ffz1NjIBiRImu0ZBnf7gekVnl4SunUWQue50qNkx/hjhdFx0
c34oY+2vdEg9v+vtnV2ztTV/H3e1kDT+l7AdRxFoViqee6PJXvAR3kP6b9wyEioC7IH9iZr4ag0N
hVvfjCnwmFh0H8l542NoayH0pir6V1FF6A9t4x7fvqTcn792KMWzdW8oRvRrFi6FLK/o8+9zPpSB
mYr+Y0qf/cwl3x0Su4s+0sx7M4ZUImPgKONji4IHOcnteVddrGzbnOkqNL+eo0h8d0XdPiX0R3cS
yF9iGKv7G917CUpEVYsPudo3o12kpZlQf0nNYrroST8BjGhztHcLzz0W0aIdRGlgY5Gb3SWpSu9s
urF3SSPKDcbU9Sct8twTsC+VtLt3zuHS7jF375Wl5HLA3AaNS45Bo+d2Oeo5hXtjxiOy0n3tu1pR
vNQmpQc3a45eb0SY0CbWEZGp+pxXPOCxkdOv2HGg2sMfexjdVD/krlPvEZe3ggj8RGoFVOqASa9y
BK0rLK0dVBGktRVdFDeNv+J6FV3SatctYPMA0FpgLJixOB3fLsFcqG6B/vMYOAuFzXMyFUUFCiLK
W9+1euNFtZVwPKRTvKfSunW+ueh4wdHplzSl24EhlqemM2e8WUe7a05Wiy2Rb03WYu40hjYHovwi
y8ZAmtalLFvp1EV3izFwXVQjUpz8/Jb62U4w3siCqAJIkTJe4KQKq63kQbvrhWEyStmkuZ/Hw3Ao
ur5KfKIntlR4vGDE9jiObG0T6RfCZ2MV74S4rBYIjitLgTFA+sgfrHq5pmYyv9PIj3bC8eb8XLai
JFIAilrtkyhLLQVqDzFLcQSNExOAUaHbha+CZHopl6g/PZ7c5mcD+Su5s9LDUd70v6UmtbAVLa9S
WdNYkvAi5iXPfDFk1Z7I7NbMALLS6IVyiqHU6svBLEMje+x56gJo0X0r00jJB2OevqNNadbnSunq
narC5pCkJ+T/PNnumF/5gt2XkvCC8mItvrTjUH5JGtUNEEY3PnW0iXaOwOZ4kmkBmJS68S954d/W
shVtVsUTD4GiNY9qk87nGqeJZ8Uu7YPpjp8ff7nt0aC50rSX8KXVJUP3E7GCBLxqOyspTkGpHX8w
+zbkiWPPT3bc1n8+HnBrq9BAkY8poFKUwW63SrSUmp24Hl8QcwDNr8eSWsWcmjvz2h6G65OKH3T+
tdlnOZTp4iV09tquzz5lWjd9QINz+i/fCvwOQQRoEiD728nMsS2WeqRloil99KcS2+nJdp3kRz6O
1fcxy/Y6sJuzkgBWXrygtdcQYC1szVEQSYJunLP0rID0mg7dqHZ/PP5IW8FKRg/5nkeFeN2PyfTK
G+M8ngLuUPdkl1l9Rrq2v2J9Ze3Exc0N+P+HWr9741y3FqukLIt8YHKgC1T7kTa8U0Pzuel3NY+3
blDWj9cTD3o2xyp+LB62K3XD7kOBzn4ay3o4eR2+pQIxjdMMDyryO0rnO+Fxa468pehjMyaH2rjd
Jno5wC1JOWQuVl6nseujYze2+rslBpzgoze5Zyy69bLihEndK4AqaJ3cDlhbVaiIhe8HDkbH5KXk
9PuV0PJvfdjkn0eYQac8m5VXSWFs/Vop3X8f76CthXalUBR9L+6gNc2qn/A1XeAnBuHUT54vCk9F
dreYvR/h0M/v5ih9X+LKHO+s9NbGBThAgJEupAgl3U5cKS1lgIkyBcMY6fMhzDL7lSwpfV/lXJU7
W3frNEIIBlXlYafDnXQ7WBYW3hSqNDPypm+/dMIYwoOqOOMeh3ZzHOnITOwgxVzfCHQsqc3bLXXt
XAP1WmJpOcSi3YllW29HGJ60fsmugUWsboK0jY2mFoziRLP46C5zdR4a3HBwp0mXo9Yb1fO4lCSZ
hR3uVNM3vhocRtReMPCkU7o2Aagz1VnI56egBSPB+fCsA748kb8oXfH2DQK1mkUEQcsFu0YVKm2U
Gw4NoIBliL45RjEXfq4Uzikt9f7y+AxsTYt6FNoLABnhBKyCjTX3mPNoyRyk4RIhPxeNWXVWcnWJ
r7om2r360MaRA1UIbxwzOukxtErCotGdARjB4w7NVnMPIVnUTxIGTfcH1Rz+kSZUy8V2c8fcqZJu
7E9OOGBWbiTcItf9B1UVtatFnHU0hrOnBkW+l6is8p2kfXMU6kTcttjSoQNye9roL7XK0rNJgF0U
z1mvR4e5TPZEzje+mSTuggaCZKMjP347SukUS1m2wxRUrWV/m/Wye+mAJ3xTupIBH++PjWuBdyNl
UfqRROs1ZyEzu6hVbI9tPziYoSa9aR280EIMfEzSVj+6jaW9/ZAznhQPowhMK3S1R1xvSvDKFHNA
C78LMYbM7eWdbuRNcRhAlPwQPIASvyzquDhQGuv/w2MZqK0Ml5iQ8ViQH/m35FaDg9Mo7YzWQF4X
n8YKJdFj3OCVerC7fmp24srGiaCc/gtuS2EY6YvVaHQj3BliQJC1nkD6Me6U4eBU81KdtEyfm+e6
SusPTlJr0fnxp93YrPI1RMSmpI+48+roF9Lg0HZnFSKQURx71Uk/OJ1tvRWxjqIrZ50r6Fc1YH3J
phiH0re3VHB/bR0UqtmfrVhqE6rC3Rlqo5csu0foaMovR6VotZbC7FqcNnstSCxqff4SUywFYhJh
tgpM6R16DvN0Ksa0MA/UgtCLL8NSkVzCPvZToXV7+gtbK0xglak93jFwNG+/bTrPdkxxSg1aRAP9
IVXFSVdoa7/1O6LSJWnOAL3wtlwjttvWmoo8HdRgRHXv/aD07pPmIOX/eJT7QAAGlixN1vl4Rqy/
oxc34Lcp1gazB+hg8rTi76aapz9rW+lxvDeTfx6Pd792qDQgz06dmGIfjcHbtasaLD1pR5vBPFfz
/1Dpnefj7BnxXm5/n1Jw7VFioRIN1f4O7ZF0Os4belkGSZUYL8Ieond2qcTPeRo1r2keWqc0tvSL
0Vr1m88fmEpdimzx1UhnVmFcDI7WlGbZBkUapifHWmjGI9fifXnrQkroJornJJvY0ayhO5lhzdBk
sbMc7CY9gyYdXxbD2XuNya18W52F9YlxkeS+gEhaE1M0u209dRyawFLs/ljkTu63s/UZjJZJBaQ8
OWix+V1TvvIZ/n48wQ2cA2NLQX9SCnrj6uq5brWpOdSz2gSuMoKXjiWHpHCd9ggVdfDLqh/ORl45
R0ry3tHKteqLgUrX278mkFXyQ1obXMprMKkxUgxaaqXjUl6SyW8TdcgO9tKle25w9wdRZk8yZeN5
TSF8dTASB2BZVyg9LTbd+QYPrZ+PdjS7Hp6i5jwc00hvlo+Pl/g+4+CRTf5E+Z0ywp3lbZ2Zk2I2
NZwx+iYfgWFVzl/tnGb1cSroAu/E8fvRSH8hKvNEIlmDuHV79GkQlQVR4VcTo7oY/aJ/HAjVSK6U
uyX7jbFkaQSZWrzYpTz27VhWE3lmlGRV4I5p/GTbKdTUssiflEXXdm76+4gGqA2aC0pqPDoRKb4d
KiGcjaxwFVRq0x2teuq/LEPefXr8qe63h5RulGAqkkODNOZ2FFVvyjCC6BlkjtYey8pW3kWWKwJ3
SZRPRdtpO7CKjfF4ORNYuHnwQVw70GXxEs6DntSB0fYmlgCJkc++IiIswMELZOkhsqB/nt88SQbj
/QCSSCaKqxMPw7wpjMyuuRwcpHH7Zbj2IC1OYT1077LaDnf2//2n+6UvwxylpS40rNtFzbN4oFxM
gw13tu+p0SvnaG6m0+NJ3d9EdMWkHBmAahtputX+sEvEQ3oDgIqadtohRobgU40gy6WM5h+OFueR
Xzule6L5/Mfjge/PAJkDL1peetRyIbzfzq6MTD1EoYU6SFGK5b3Hw+hr2miz+ACM1njzKSBAc+vB
rZHwzvWBm5wx+T/SzmPJbSRt11eECHizBUiWAVUyrZbpDUJqA4+Ed1d/ntS/EQFGIWrOjBYToelO
ZiLNZ14j4KVTtmviPDSWNAkayuUHae3+g/2fzBZngUNgbCWUiyYHsOUma1hNczyfoLa4WYD0+ey9
eSfCqAXsANgeDA6J5e3apdGUY5g06GE2z+W1dJMx6Jyk+ZDjU3oaeSsP8rH9twL4ANSe/jIaJhQI
b8dTrDizsSwywtJWdA+/VaOqgzlqG+/RFKb98a07A1cGjhnoGIoR6Kbcjma14LMzznXotJ0erOgG
XGJrTl76QlUOFvLOK04oRKgMCpRDvdPWbqdeL7wl6cNqjIpHOqGQkfKk/7vXIbWjZ5iOJ9E7ykni
0t7nQ51WsFCMxTi/PuU7OwfwMXrFkpBIFWZzGBQvSxT+ZgAEkYtT3xe58s5GLKs9uFL2HxI9LICm
BGRSj2abZaZ6lFWNlY8hkkQmjSidXiIAeeUp6Sft4E3YzwkoFcUCakkwa8jHbj8j6AqtHNCUDo01
9k66Wk/nnPDEf33l9pksGnOSW0k7QxK8NpsFo6ZMH/GqDZtZKH9NiTsv73vKgQ95N8V/gn7LFOSY
reXI2EP++tvQE2og9RAoemQKcMxuZ2fYjea0op7DdWq0h64epgeIw/m5E3n+XkF18c1HEPU3Li4o
7kA+eftux+udvO0I8bjBkqVEsyHrL1XXmacUis1BaLv7cKj7ALiHW8CpILHdvHNjNVsTBB+DJUVw
fNQm59KNaf7WLS9HIf+AYkbYxSN+O6HEKu0W+JIRkif9p7mN6+tj/ebXjUEkfFACSrm6tqVb6ikN
up6pDWFUJM2fdem0ZRxkTlKmD9oi7H/LQXjzS5z3efWY10bhHgQqd9aSjBJEMKUBmcJubs5GZG0+
FrkaerQNL72quIGhJ9pBnXG3GaWYurQCpOJhkHNtvljM0YCB6KnhSIfoXWrO0OQ0pevemW2Tnhd7
iqe3bkemArCV6JXCOz3SzeFOo7HGa8PUQnweku+4/bgfSzV3X0qh52/ti8qhuETgCtEx2enS9RaJ
QB25Wji0eDhGSw8IFA7Pwdt9ZwlxAaOPBU0Oy7GtEE5qlhExgmOFeWfPn5NU1YJZCOWEbWAJGcAo
Lq/fW7ubmEYMeT9hgk1QTjJ+u/2jPlm8aemsEPlu2zvnRq1RdXNrCADa6ozZ0+vD7fchzzeoDopC
pIoUN26H89QGAeJMs0KPiAGrxVbHoRwiU/P9fxiH+5C2L4BMxC9ux1HTGf1NyFjhoGXj+zJtiSJr
0R08Y/uPRaEN2AG9SnINro/bUaIGEmxdF3bIwXtq1bI/KVYdNpqrnLKs+fb6lO58KV4Ym+CYd1ky
ZG4HUyO3SV0xWtLjOj0ZnlJgfqlXCPw3RySkO0Ph10JZlvuXp2ULbIuj3vVGe3HCQgFV9HdpOBVO
GbWKNnU6UJY6CLTuLCONQPA+VE5oC24RfMOYOLmFkHxoU89+pvnltL7m9cWDHasg1ftWOWpV3Jkg
i0hUx43Bn21KU3tEULZdu6EthunSK9lwiQp8z6axPZJ0vjuUZCug1QV7bIv47O3CqtVlYqi0xw0E
GTdjPCN8g1enEIV6cM/fGw0EnoSmUL7msbndJEgsVOMy2F6oR8jsDErzR4rn6mOn6wcH+c5A1CnQ
OuPDURvdmsGkWhvb2ThGYQlbIZxTd7TOfdu1X8w+Vo6M9+4OBuiR/4C1BAB5OytoZ0WZ4GyIqoNd
m34aucNfSlcA6ADK/fPNxwwgnaxS8IiRFG4CnCmJ1YRwPAoz3ZpPs6jFY+uAllVa+/T6SLuQkRSG
kpkhWXbSl21ze4Drb2qn0aLQbkX2DRkY7RmuZvFQNfNy6rJ+fahjL3l8fVC5VDfxohxUChoi0U+Z
ZNukW6vCxpOXQUvF0C+5Q/82zdwjpfn9ieb+kK4jqsRHAZHdfLCU22nECjLEMfEvMa1fQVajsipa
x1/S5u/Xp7TfHQzmyvo8lWw4BZs9n8Vuowwpt3CsNdFZa6zqiYJw/WisWXIANduvnhxKAkSAP1JX
lvP+rTtmjV4/LJNiwcBOV/Uc8X/OYI/JgPv1Od0bCOA9YpAsnmw53A5Ux2bSRkPhQC43l8cisaxH
Lpgju5P9DqSPSqFMVubIWrb3fEtzap7d0pGViMLHMBO5/vrnrKtPVu99KD3v6+uz2otj8SIzGL1U
+lTE9ZsAsVQaO02byQlTbXwZsvaU1Qta93DgxqunDpfU7JAuojwtVu/FqaY4aBzjiPMi98PtEeBH
EKf+sl7h8t+ccNhiXFkwWEMbYTx8PoqmCHSqk49lm6CZKVBrPuVJvfiRMw6fXl+BO3sVuLiMF6Q9
GBnU7XfNcsW0+kg4cq+2PhgY5RHGPZJvbX5kjHZvKD6qFJSQ8J7dGRRtgmfu6oQZwPhnV89tSmi0
AKsp0g5usju7lRP1i+AI6G13Z2Z15WAvw4qKNm//KaH+/Nc6zZs1Itk83Ca8OCCmWLzN2pEc9bbA
9ivM5yT/IJwpeWmzQTkIRvZzYQzMDwkMOHmIa95+oSKq18LKl+yK/q8B8YoZqYGZiCl+86L9Mv3l
nmQjgjveHPFSq5pxas3sCqRGRS1CKU6oBOr+6xvuznSk+puUU5CetbvYaq6R6V7c7Drkyxx4wnqf
ivaIPbzfakwFgiszAbeHK8vtmqXKQqgfW9m1n7v5jH1JfJ5Nofm9pqZvjjuAH/Ff4PwAVHecCyMR
C5p6Ir8mhaPlz7PtRGNA52I1HqsmKo9I6fuHjHsKb1zCDsmP2+qFDiUyujz9+RVlDWH7a2fUgdJa
xkvcFSADS2KtN9/8ckSpiERAw02p3q4lxglJnjdTfmWZWwzv4YBnZGkHYcC9L/b7KJvKbZTr0HG0
Pr8Cs/BQGLbTE+zM3q+btDiY0NFQmztfKA0bDjuTq2rV/dVdW/290Qzdh8VZhreW1+mKOOxERHEl
fmxrJ1o5NZmewVBzjLxYnE2O34H7PTi4d/cEb5eM6NnwW7CoQiU3E72aX8dMVXwcNh/m3kGcxH43
tH395gIHUyI3ojki+9fb6wjHPSvraiO/TgTygVeOyzmKhvTZzaajD3V3XrZEaxDd7JF3YhZzyb2Y
X1NjfSmK7AQt/nlINCtox+iI9rx/hKmsywqHDstV4hxut/kwLqVTUaO8itVKvjpdtxq+jrGK5mda
Nxn+WEk1D28eh/m0Fs6h8OK9XYmQjpwrTwoQ6tvxaxVmglEW+RWOvMG+t/s2yAHj9cFIKengCNy5
hGWvjtAHszwI2PLvfwsbeyxOijbjTPdoub4Q1YsHKvjRw5uvehSUaRlTyJHg881BsxPXngfM167p
NHv4hZvp49yPR6XMOwvHKKQPsDscys6b99FYVJ0CjsYFLFAWSyNnRe46cpGlcw5Zb/fGkrAUCZSg
fKpuNkkizLKIi6W4js3i6WetrOOfThR1q7+MnpiDoRY8zpVjw3drkij/r4L3pIFidlSgAEiSvhOK
tf43tJX3IjLXU3wCCNV8c1IAZByxNa4Cbh2aYbdfdx1UbVCKKL/m1NF+IPvbnKdJGX6+/nXvnE7A
VBQ5Ka8C0NxWcLNZaVIkGvProth/5kb66AIaPa1YMMa5fvSR721YGS+wXWXssAUhNElSrqKtimui
u+LSDELKVCwgSt4enciCqizB8L7i0H27dDYbVcvdprg2SlScEoSd/cRJzYML+942IgCSywawAlTx
7ShNMtVpP9TFNa2Nl9lUFIyH2tUfl/jtaRuVA4AUsj8PtG3LWxOW1yrTaBZXZc2nU+k5y2Upk/ny
+la493WkbbqUjZFRwmY+RVUnPUXW4lp5XXkql2JEHNYwf/wPo/C8cDnKFsz2oPOCGgk6JcUVNKa4
TG7ens0BcNH/1yhbtTYqzGqtx0pxhVGeBtPYEQr3y5Gex70Vk51j6V7DG7otIDkxU0xqRunRcw3E
mOvcBCiAvz6XO/uMHBoEA3/oj207jZNVKeYg8uV5KeMWFzo8GMZ3am6Un5c5No6Upu+OJi8d2QNT
gb3c7monSVPTRlL1uZvgV/tuZdpBpOXGqUtN9fvbZ2ZLtAlVU/LJrR5KYhVRRqtledYbt38AmpwX
vs56fteKZDx4xuTvvk3PZbOWpAeIt6yybC79Wp2Waqyt9TnJwJODW+jz/jq6k1qfcztKzXOuFI0a
uNjPHgUl+20iHV9sT8JcaL9sr721WIUJVF5/NjFu/2pNaDBmFrSK1xdzPwpsKjRP2SseyONtRThv
55b1xO5Dj+31okeLeFK1sX4rjgxks4wFcHuRUiLbWFjRqnaNzQFfSTQ2Pggc4J8GpdYu6LUfvdP7
LyYTcimg9ysN3DLEYuwdl9mRhoJF6QRGbZc/daSG3g9m7J60RdH+tkfjzUhA5oerIO1MukgUsTbR
jg6te5lz5kezNF19e/CGk77w+YIxBabvjOOYHJzvu/OEZkq9lolSRL09cW4dLZMmrcmNdFL9eHYS
mJ/YSLT4d14oHC9+Ztuf37xZiC0Qq0W9xzB3neNyiCy9nTDGSGd7uipTP7znIX6zIRq9Aih3ICpl
LR84z+3MPJp/TlmqjJIogMTtVH80IrV5eH0uv66J26ONuhvuBTyQksOxBUl4blqpsYKAe9GZ3fRH
nhhFhcK2aLvPJTi99En2DCe/TEU/+hE0ymEK1sxEdc5qVGTRiczLKOi0Rf5jHe3sFy8F4BuqSeNM
vuFVbXE2jaJvfcgDnoXqYVoOAeyB/OjZ2l++zISNIPvp0Le3T/CK8JUwHWbSNQYWclgomP9h64yt
apev4lAl/s6VITMlkO5SwQn91M33iYbKS6wqCVdrttXzgIha8+ipceM+2FGnaddxQuY6HDVz8L6g
3FfFT/zCUntQ1pQWAsq8VQXw2VKawFjwAy59K1rWGIFGZfqsD86gBO5iRNW7dGj1/qXPoykL2k6d
1b9SuyyjJ9tsxISIASYDX6ZeeOOb+1ZScJD8iOqoRh9/c+lbS7s2aqfmYV6X5NH9kl4qLy5eOmp1
59d34T6Q5tGEDUVVHbg2gc3tWuK4goRM1hZhj/kW1LK1OLetqwJUYPdEYn2zrgDUANgfQAyp58AO
3Jwtt/ZyNdLXIhyjti1PqxUV7qnHROOTrmeWehBP/TJ0uD1jsEpReAeFjUUymu+304voatIGYbgS
O46+8tehMYZvLkhA5zTkVNMrHyFqz4HVYyI55ndZZ8XBZKlu/QEHeaAUmTakP4zWRjwXOEBnX/Is
1oxrMjeo1WDc4VVfvDTT51MdO/q/2OJGJdRtq4LcHxtKcrZ7CsJ/FjrJ2EUxVsgfc0Jq/2JVo/cv
9aYm83V+jxeuw6J2DwUK0uPBN96dFxQcaKxJ/CMPLfza20WAzFpli6iycJx7018cJTvlXnEER9yj
9oCTsV8py0jWME3e22G6ul9zw4RX1+LUcl5aDeFmq7IuWRuV/hgnuo/tDs5MlYXgDy3Mh25Z0wPM
zX6qUIixp/6Ft6HEsPkNSScqwlvw/6g+6E/aFHV/aEnS/fH6odndd5TVkLSSMEjyG2jLtzMdPPQj
Js1rkSWN6tPiLnWQlZH+YKnJUXvmzoSgf/KyA4eUBetNdiOE0WG9YbdhXeg/eis3kYzBreb1+ch/
yc0pYT5kncgLw/iWBbbb+eRlUrvxurYhRyE3z/XKET1FZmoZJ6XpJusJLU7LPk+UOv6hj4hna9cZ
ytErIr/N9legosLwkOCY6ebWQ8Craxwbue+yEeLFSsfsYc7K6QGDSAtk8IBITTW7xb/5ZKsHaKbd
LUiWKnUA4TOAnKLbcbsACzVUs8UiLoyS4euYm8P7aOi+WI1rPKtZUhzcSvK8bSYqLcd5McnCkGTb
bFL0VCNTSdM+VERrP0aqAb29zgQC+Kkooy5YpmokX27d9eg+3M8Trqhs5qPdB1B5K0mFVp+FmRJK
K2WLIujT5ORMt9G15DI2Y108t5FomoPbZ/9ZGVO2Q4iIJdhue1hKPOb6LJrDbh2JWopqUhB1aXHb
Sk+d2rjduzHqF/G+rpP8ixDdulxe393700qcQMZO3IYIF8Wz248rlUG0abal4pFmfc0LT30y1RVu
Fz57Bw/3/rQi5c5Vi/YzUSq95NuhuBn1Oo4QHir0dPpsDtnyfgGfdJDM3FlRWewAeQqvGF7cZkI0
ypRWLbhF7SW3lABRMbX3FQeqzLkS49KGmFg50ceWJHH0VSqt5cEtu99GBF7AldnBsA1R0Lmd5jBo
ZlcIaLEQVhVZCMntLhCxXabvYCkhCtrCTDoieuw/o0wySG0QsUUTYxtkeigVAurt1jDOR3GKh8nz
PRXsIaSSL2/dMNw+FMGhVmFFBB3wdnrxOg+ovWjwVFPLfkR8ojsbjRY/aPVsHmS/+6sA105ad2xQ
TiTZ9u1QgOnMKl8aLXQKK0IXbNA7GDOL/onQMP1kaGP1MilacnAk7ywl5xApV3j+ADe2bVBrKIh3
e5Cp3tS5j4iMRIs/p037MRHoNb6+mPvNCiSK5ZTGsVx12yvHkaJrRWPp4VpSSMenQktI8xM0jy+N
NDsP4iQfhve2Vk7f40loRx3EO3MlM5FE/P/DP26OpBPpOQxhNQ5NaTZmLrT7MfyZnyqsKQ/OJdk2
n+v2Zv9VZ5C2l2TGxBi3n1Mb+wW5qrkMs0oI+6VvbLMW5ENovT3H7bhmp1jTuu6Ji1J1Ar1LTOXP
okqz+HMzwHANTcAJn8cO6cM6mOxVRS9tMqusO/VutKZnx5OquKmXjcUXO7LpuI6F31Wkpgn75wsJ
ZRvIMDdY59h0/MFU8gvyG+VzzrPuXvK56f4AZKEEuY0ocTnGf7lmMvp5iq4E9uJOoSEej+CEb47N
EIjCKnq/y9tSBOVkO6fOXv5pcku8o4np5B80M9UMvKFGtFF6Z370rMJ86noryk5RrV4cxVu7M1Z9
GST2te88EH4I7/p2G1GnVWtDyxp+fOt+aIsa/bLSa+Ip8Q0Avm7QKZ7zbGEgCiMI/ZXS0KclGIZF
+a/tRyL0GO7zD+mPHgVzqnkvldtf0gnQEyL0je8OWvFH2xtkdu46rkbg8JT68dokDwaClkNAJuva
PhJqP6pIM/xeR/o3sifr7BIszv5aV+oC2s2dATUbKwAqqz6lTswBcdFK8qPInoMJP5Ih6IV9MZYC
lUqzUk8uD6gSwLEDyV5leOX+PfAP/DCXBrPQrl1y0x88Pa8CI0uS7Jy3Qzc8u0hlTQFSjXXtj/nq
OY+F3sNZt8vI6h/SeC3bk5GjdnLGLyTWHqkvRd9MdU7aEx9n4OxWwzDzU5N1Lf2kQ3Ai6ExV6Z8G
La6Wi7qUa3dwb+1OFQhOKEcUP9E3hGe7eYLWwZrrRTEhPnRuQtMJxMEfetZlpj85avf59Stk96ry
ksLhAoJrIpbDLXJ7qryk1vTJHMxQoV55trLha1GVR6iN3dGFeQN/kOoxDRjUjzbRZ2wvmco3cbmJ
UxQiDYoycbCaa8eU1sL9qC6uiALXHFu+da3k1QelqtXkIDTcvazyV2D4yg8AgbaTCRCuMBTalm44
my697Vil2+e13TurznBM93C6fH1p99+R0BZ9Sg0bOWpqOxOVaegRqx2Qh9M6tEideE7/TqrIq0+U
2JuPrw+2/45gqGX+T6dZ6tlsrmK16Rs1oXYTjnqVBw7stdNciSO49m4U0PRSS1Z6wwCf3nInqSJb
ccyFEXYiw3XTbOIugSsQVd7Bt9qtHRoL5IBQhR1GJEO43ZaGKMYoKoUVKnhm2UFh5vGXcTTaf3tr
Tg+w9XfGAi7NEyaRXghbyL//rWe+WGJMxtQ1MAvqmjVAcq2zn5as0LUTbqKHUi+/PsXNQwYCiyIH
8oHEsQQKm9OgTLJiVA4UE+N6HCgmjl7kq3k5TO+9KMF2dclK7xPgkjR91Budare1uuX4bJXW2J9a
3DLsdyImWnteMaVMD1Z+FzXx6+j0YWkg81UW5nY13DbOW558aBqUgc94RCXv2ladAQ4qglLP7NTv
yhYy2EGavDucMuNnA0skEtiarRrbTNcsxjvMDpc5cR7K1iumb/HcFM7DUEejOJPFr2/tpqPaTaRG
mZjmJmZbm1DUyPIclmythGNv2mHXT9kzsNE3F+UoYUBaBcuLrA/QtU3YMlip22pRBk4eIxY+s9V/
cYYmelm9Q4+c/afDhhBXayD5kvuyxWF65dD1ldN4ZEh58WkYHPchqXr30rhTd3J6NfrXzo9UIfbf
7ZfNBKrINJmkYtftdhn6Pq0Xgjngw4nxQhpR4Fo2aU5xcrtFWR4SpS29g4t1dwtBtSHVpoYLUm5/
CzV5GnXZEAseyDGPLrnp4EPXre50MM4uvAYKRfObKwHNEghtm6MwmMjSjVG2hGWlRecUTQY/m8Z/
vDr3PjvGgsiFiMyPcTUdtXd3A1NXpR0OykOm9fyA20WtaFNUpjV5oaVp9dd+nZ1HI23LAOAN8q12
XBSPTV7kP+uq1w6Cj93a/hqaBpBUtEemcDPnspkowY6mF0Z5pJ/xpzbOXj4b/8so9NKo87Fl4HXf
ThC+V9qpneWFJSVrf1Ii0++QvTn4fvuLHSM/Xiu6TLIe7m4O+KyOfa70ihfOeiQC9KzcU1tP7dUW
VMff+PyybAxAYkJdlP+5OQZOPXvjaoMY7spM+0lVsX5XVWXy3+uj3NsXiMFyNYNHBfws46zfXion
EaJfPXnAqX6vPxw8Q94ba1dNP4olcbtAcYh/LyayJY4vFK388frw9/YG9yznXEZS3J23wy+1GFQx
xB4PZZQGXYktiroO88EDtAsWWUruTKgjjAHLWf6K3yZZLPU6IYPihgXyG+bJTpwO1Fy+JoM/FKqX
+Sl+XD+Num9WupQQKcEH5NMRvubOrwCPYhK6UW9H6GNzBInB4UKSZoXdMLrWWR/m6v2grovqJ+bk
XY1uSDy/yPR1PaFFnuhfzTLBBPnNCy7Vf2mTUgzClHjTYdEUwe0wdF7oLWl1NqMI4TKv6g9GuXOF
c3cTZVHugvG2rVArkTPVeutyGN2x8vFR/y4iLfU1Q3zXFuftDz3dN9D1vAmywbgNVJc00rMFvVIo
eKP6AlskfgSe278YLTZujhkd8UDvXAKyyE+sKtvOcCdvt1OdxwkFtywKRyz3UDpwrWs2pZ7vtPZ6
ULr7tVK3kR1wYAJjiCe4XQJsvR0rnlVES/AJvXazu3annKBAqulgJO3HeWV8nJ08Ki420rn/jQK1
g/e2l7ipr3SosRaJPo5BYuAgcBq1qR6/iirvmi/qmhNpJ2jwln5Vu4tzUmMvtt7XLO/8XhNlFT+s
pjP/IKyzyodyrIbsNKItol6HsnfFKV8imnMzbubDabCxt3gsxwapbGPqsJ/QR86yPzZt/zL1SmwG
mrNmmp97Q5x9MIfKARFjtXb6UNPImAMNokd/GkFLuqeijAzzPHVz9Xfh4BbwsMatMXJIzVEEnqJZ
30bMoCt/8nqzOakQXcDcKSJrHhfDXoXfeHY8oFYvL2ctX+fleaochH+dmgf+YI/vdwF7jrBbVo9o
1G17lSsl07GB2RWmqWO/KxeVagjMsekbCNbo61tPLWNJwUjSMRhVv/qmv11gzVzo6jDaDqHsUp3j
quqea8M9qrzvL2NGIVgG5AtHARDu7V5rsrlqqjlxw3qgCFTT1wiy2jxat/3dAHVZKo5hbSOVhzZP
aGfQTu56F75NOv2lNOvHuZYCUVxKvtEgAvb6yt0JYKUiK5EdNAgPgMjtnEgMgNLW3ESw35czMihT
RQNXzd8NQzqcc9dYP2hR7sYHw+6XElYMtQ/STAkI22a1+dQAx056JVRbL22/qPjMcGAnXSkPMo47
7zfhJOxjqQJB21zO//ed0dRTorVjfE3cqPlUNmOUnqypX4pHZNbdPPF1Oru9b1Vu43wcXXibBwXj
OzOlRAAjDJV3moBbVhzeoM7oNDFE0GHIvohFNc+GGO2DWu29USDPSiV5efFuqWdzbuOKy7UXTosZ
n9NkTgPT7I4OwP5Ioy/BVyNSsIlWt1vT8xpyhA5+aTe21eTrTrE+Ink0x4HSVEcmf/udSbjDfNCb
hc0HMvH2y+GTaU6NKONrF8/DdcQ86zTO7MmiNJIninXiG55nR76/+3WEtoc8KOACYsqdQkO7zl4h
Rje+auTegde3MUFs82bMsqTCo2hJFVDKK20vkpw+TDsmdnxN21h7Mku3+9OjA+Qn+kSJ+q0HXGLr
abnD9aews9XQpEgfg8cy4quZr4Gw+7+RqcE1R/RPNhW/k6scHLj9HmE8WltAZKWKzFYuMXULLYmi
PLl6k6vGflykRUAv1fziNaQcr8/tzlUpBZfJAmQFztvu+jgXytpgUny1eodG0zp/Q9zrn8hWRx+u
2pFf1S/Q7W2sQZUQwzvA5qTCNIBud+TsoFBVt5ESTm6jZcEgM9XQtsZY5WFNFfV7lI/cnMkUJXkQ
A+pCvRvonXgYUedS/S4pNPNByy2rP/d0pr6jFE37pp90gaCW6F0lsM1F1P+8vkh3PojU0+L30puj
GCL//rcb0Eb73jG6xkbiH51/cAj/ZEDMnlO9OMhV9lct1TUYHdzmyIVRyLodaPEIJUYvt8MeYAd8
VLpvnwio5ilIFNd4j7PGEM5lY39ozKT7+/VJ3hubcrfUOoVSuyMpji3Pv9ZDE3dj9To5ox7YXWHQ
UdI6DMzQzvsg8b/vwMqJN9+8OprOYFnQ/f5VXrydtWuWuT1PqE1QgkkvWW+rPrVZ72Cn37mXuN6R
Y5CPGHna5hlLsjqz1nh0QyyD3cdBZMa5VqwjbMOdrYIM7i8FR+rAu/NUj3qJ9GZD08By5j8XukQu
Ca8/oTrx3+vfa4+uAluF0BT45V9siq3fp1dOsS0U3Q1NXDRqH22hqjh57tA/VZYzxCejzadvYiTP
9An8MwH8rO/SQLVR3zq//lvuri0hAhRQ8l/QuLdfcBJu1RfD6oaJomhke/ESmLZwH18f5d7a8pbR
jaGI5qHOcDtK1yYOTBubCY/Z6Cv21D8UUTX4zjod5V93rkWqFWCPqOryVm+rrFlkzHVt0JgADdn+
WbpqH+qjOXxFN1P3XaF7H1+f2p2XWvq2kjaYvNiExrdTG/Rlsoqi9vAr6ddJki+aR7FqYCgS0f9B
c7YMkqF+s76/VIMgd5YiB3RItti4tNOENs9Se8XNUE+KBuXdJEpxdu0m/vr6BO/tENn+plXBHYO0
8e0EJziZURJx+taRdmms9U7QrfWR1929UejBAJXFqUTWdm9HadI4mayWfajN3fSsVHlyhuV/FOHc
2xxSM0+eOxhT21ZIjKxuXJczSczIbp+qdPyQJqJ6Nztq9RjHVf3v62t3b9+TF0tNDY863VZTrtYb
j9yXg54RMDwusWZ9XlR0F+3ENC6vD/XrO2weaKpHYBl/9QCZ4u0KJi4KTdGqeqFhzVjS8XOKD4PX
G5q/rpPZB6XjDOVL2wot8V3FQIZRb5pV8WOhZB8QDzS+9KNdac9LnhefPSsrvsSmtXyrUXj5VkVi
+QBfJf6emX2mBqJTvlIK1S9llAE66Lypfpiixpofzb4uynON6zSy/nmxOmfOgvbNLNxePXVu1uPp
k5bU1rS8NA+Qf3vIBossUT6UzlF65H69XQInhrM5RIToepG4XuMXxawOftYaQH3R4rCoMtGynOMf
rl7Yxl8JBuzuyRCWCX0yBewQqkjOVqSaADU+TcVkN4EKl+4RRkaNvVJbrfUl6roseqrUvks+mIVS
/Pf6Z7zzlqM2AdFKsiKkFsDtFPTEqQAlc1POermCMNBjDRHJaX5sxSJyv04n92mYl/Gs6SJ6e2Jq
UO3l1gRiTB1wS4ZS0cRaa0rLoSsgnngZOgBEcm/P8cntaRqBVSJeAvh2O8U8t+AJzRC/53xeKYxR
AAYgoQ99ecqqtCZCGoq393d52BHFQtYJeOiuVeU4ZbtWcwyxsKPiY3dVKk0SFX+usTZ7/Qvu7xgA
09wtoA8AUWPrfTs9FWv2UsW8+ZrRogJ7v3RnIJPDkytm4yTyYj7Y9fubE/wpOGmVUXEt3OKU4jgy
vW6Ry1nM4zmh1nnCxu0oTrgzKxoAiM7RqqWgsP1oQlvUfBFJcbXydMGg03xYCqpmcxldFHd2DiK+
e6OBapOio5xl5Ihu13CixiQ8XQCY0PLh1KhtdtErDdF3rfnLLq328von+8Vevb07UYCG4QGDVqal
WxXLfCaqb9KpvBpGr2cP5MDAnRT4dN1jZLpldi06Iern2YRG4M8rbIDTtFieGSRqZv7Agtl1z5Mq
uuJsry1wH6dd2pcJWgRg4DybfgrVEC3FzDJ1KE+Wc/lz4fVuT+40dD/MmhIu4gCD89nSeC5O5Sy8
9M8EpMr6gchiaU9QVHL1rOdIeJ2FEg+fhtbWGr+ZFr31yzmHnWM08/pPzEYf/XXs3Q82IFIsw/Vm
/DyYJvRji0g9e7AFtN3TwfLxNTarR4WTih3hs/Rx3bw8s5Loq4nZ9pW2QhJoxjqeSlGu59dH2b+l
QH/BycqeNgnoVr5MA29SD1ZTXWPFsj7ryux+iaZIfOvN9M0kccr2dEL5Q0GJQEEeud+yRt2buZSa
obqqsW75yA1kZ6tXjxRY7k6Id5qmJ42CnVRf6gxeAWqyui5I419gk6fnCpjfpRwOo/x7Q8E3lZwA
lGwI9W8npCh2iuJTW12TNFofFHxEEIVt8ocaTsTBZ7pzHVHAlU0kCRUH43I7VFJ5pZIoRnVFmHW4
tLYbXaSp48GWuzuh30bZdCYpbIpMlHN1VdA4/zlM4Fq60dEeZn3JDu7Xe0NRQJJ4V8oIO4eULq06
FcVvNkPXf8IuEtu+Pk6CeR6PTJnuLR1vE0ZoNHVI6DeRdj7nE7i/WFzjWM9D0A9pUHiK9/z2c/T7
KJsIo0UHpelAM1xrw04/T6kZ+W6+rlc8I/uDtO/uhDhCMC9J/XYUhdhI1EbBjf5qYMntk2uqga2k
7sPrE7o3CgMAfqMNhqTRZkLNOGb2qBviWhR2dFawPzq3fXXkf3lnG8BlYRqERRS0t11LSgZJ2lRa
dS1pNfk0xKfH0m0/NZFSvLlojngMoFVwi3T4SYk2J0ijjdMPLvdCNY8pDVItforzwX37PrgZZrPb
osTtXatTq+toF/9omaM/kgRMPtJgRx6U95YOPATNKfidBtq1txNCSlG0y6BU12xI3QvkpLoPMiO2
PgAxzNyD0OHOYFAfSfK4VNnmWxc1YF9pVrR2fdXdYnxIUwRURN0U3+vGOVIgk1HI5t2j8YaclXz3
2H1yY/72TDhd7GVekzRXKcKBmPGsve/7xQ6bJdcCvUyta+G25lGscmdQKR1O24oyI8XY20GFaJzY
HfvmivOwMl56+/9xdl69cSPpGv5FBJjDLTtJarZtOds3hD1jM5NVzOSvPw+1N9PshgidXezOYmfg
alb8whuisNvHjdd/ev1U3QISsGmjUrPAp19IMNfj5GRFej3ZJffC+GFsJFqe6q9MVJAo06e0MhI/
mqZP2IJ/fX3cO6d5qY4taCRUEqD5XI/rNso0pmFTBRTPim9y6pIP2PqUh41Rlkvheu0IWcDPoHq5
QK3WUIfEnoc85kQHyZS0+ke9nO1oJ0zeFGqLpahPrhqm3fMgjNi8dBbwQL/FPLvdeTxrY4BNchq/
02cK809toY/epeyjvn6O9C6pLnOICJk/j3PcIP7f9V9Blcl/PC9No6fKnKPibNNLdU64ds41BqWW
IGKKWPKDJwFggvqC/HRWQWJrO3VoyMCGTg1/xoNZ2L7qTtEfpx+xYtJEX8lPgyPmZ90q8v4456by
MadUhZ1tkyZ/PSnifm+Hqf5dE+0Q72tnsLuNW/72xDGVYJDwR1qwlOvOgIL6L93OvAqmHMK409nt
rrPgNmSZWW0c7tvNcT3U6sTF+Vy3iZlUQWw42aGFbHaQEHvffMQYhd7zgubiwV9XUuQ4osfoSV7I
MFJOWmoYO4H5zP9jFKravFywmbHMtK83emd2cYKPnOSSmGbnoTfiUaApMdnpxqQtf9B6q3PtLY8K
uS+J9/VAI1sttGq2ephJbVe7Y7OX44DjvKnU3SP+x7O2cbru7Qhu4IWzS2mZXv71iI2bJ31Lfh2Y
cev+azmp/GpUbaX6FoiBjWl86eHdfB5wWkx8iDpv+J6OF2eG0tYSpQBp4Q5oZY14Hl0RT0cytfp7
p4Wd+OxOaExRkbK1ct+05jSerNBNvsmkEKoPA1kt924pUw+CgD2jjjzX8Y8c+oW3cyVv7w5yhm7Q
MPSsfpe1cz58ts0+d/y2by33GM/wCvyuLSfvIxd3Np1M1GD1XdRFLVRiamKTb7qJZZ7ayK47v+IS
7fZ4QM/KLhKaM/k4CerVvsTfLHJ9l2JI96g645zt9TJOszc//aQBSxeWdhUhzbp1qBlhUrZcZEHt
wS8JRav4odTK3TDJrdzw9o1chqKBDdAaYOTahEJJJqUOx6IOOmFQFHfVYQq8MEseCzFlT1Oqt4dC
Dd/ey4EbCqESDSlAffRZrjcgq7w4Ps1swCQRB6qwyiHz0sznJd/Sd7hzumjVL803Cgd0z1f5TgXJ
yG6FKYN6wiMlb3pUtRujByEzq6c5j97OHkBMAml+RMUWy+S1WpoT6TFtt1EGVlpmv2c00zpfRKKm
26wkyhaa/M6Fy6ctytpoTC1IpuuJTBBFskXCaKo6Nzs4cenOiUNt9/prfGeTLM1lalhI7wF4WJXM
PIpWdUauEIx0oz5yCquvWSeHPddw5g9GNF/q2Mv/vD7onUtqqVk4oCteCk2rQMMY5kxLEga18lH3
ezXvOOTuv2YxzPv/x0hsQwI2NglKNNeTWHpyDKvOlUHUTuANkeiQiNUWGEwdzIS3c+N031szIijW
Cz15TvkqQqT2l6YqMkXBrA7hwcBE6r3mzVsGm/fWjA7b4nS+EOzWrRQvNdPQKkQdeFKdrX8suHeD
nzcJbqupcCsvwCrddA8KIeYW8uE2NAVBSYDI7oftxP1yPZ+ZNuPYOzh10Ot9+TMjABkjX4FIqfhK
VGmZH5dNi2ZTmmazb0SOUvtJZsT2xrt6bwNBCCDkof+26C1c/4xa16q4b/I6sLTKPIrarJ7DwZTv
rTmpH1/fQfeWlA4SuS21osWN6XqoNkGsHxudOpCZ14enyIp1+ziGiCscXh/o3m2G0eXS1F8Y0+tG
bd1piLNbFqsKO/UpypUWMIfs5ZOnT/NXGzzpBmLmzoBIvNF/Xk7/Aiy8/jJbmWfYP40MUqcHmWMk
v724zHw3yhJA2FtIsTtLxiVNVR4UAd+3rs1bYTSAVuBdqBRDPseZ7A5J07jPnTluRcV3lmx5D+hm
LnqioDKuP0ykmJjpA9cLcD+Q25ma+2PZm29fL3QfeX5AfxJFrhuMRZ5oA41TXh/ClE/UjWZaXEml
v7OG0f6C4twWc395zlbR1n8HXLfXZ7CZiFHZMmgrLSfYip+rPP80g1YHMn4BcPVXetZGi/3eVJKr
karRwSHLWL3mXVIyhY7DR86KVu+mafaKHapR2laN586dRnNoMTkD5Qo1bLVmTmg5YTrGTVBOTvTQ
ZY12jMyhPXa62QVm38gHeyi2HvT7g9IsAt+Clue63DMUWeSZeVgHJc2Ux1rOva93oblo2tX7pORZ
yqvNJtWtpzbhGIrmAGq4VKiSrO5QbTJSYFNVE/SzlPUxVDLxSG+1eUZpHDSqXTUl0hN5ua9VIwNT
7dpZAOMKq7fEgm/++q1z51gCntBgecBPXKCH12cljeCO8KLxY0oboIYc9y3A2V2EI+0GYOnOZKPm
h8wFNDy4zuunI+znvB6QuguGZsh/JYYa/cTpUTzB0k8/eIZS80ZX0en1z7uzf2nR0cxFlpmQey2G
Y8qeh9is2kAx5+zdXJbOE3zycmOUlzz7+mhSRkBsdqnYoNe7/jbdG/D5NJlFW4r6UIxajvZ+bSPT
gLEpVq8prPV83udZ0j7RC532RZtPez0vu2NbdOiEIb9avG1lIZZjz7D0simbssBrhHUz24Odtk53
Vl0qK0Yoysd09uKzNcxbJLbVLC9DAaYmW1+MjPnLKhBPRALosk7GM4KQiq97WuTzT9vHN63lyygL
W54XknlG0O16q+a4ZBvOKMezauTqLrbU+khkMG0ExGskA8MskniwVriI6IOuS4tQFLK2TpL5bDRU
gYPcE3F9GurJIYWiIwFyW2ua6kGYpVEcbNxQfyVKY/ffDbfvOrDkmfqvnadz+Vwa8RwXfpu09o8M
Pq9xMMzSCWZZCQAwSmYYhyZSnTc61yy/ny+AMEnLHUeUdQmF1q2ricmazuVoU/mHixHxGzpQWYWR
b2z8F2ef/2z8ZTDONNA9sll2/loD16MSaqptapyFrcEXo0JWIxw8oUDCPgBSYKMY1+TpQ0rRTPdz
jfrwEccxVe40Pa26PSZF1r8NOWz7ZSiEnbyP1KzP9qYsYwRTlWg+edPUO36mKd3XVh9kRlaS27Xu
F61wmcCkrbOvvTYrcm9aXasdjRihEsae0mrjY53r93f5VojjS/ZKgQpi3uretuH3piLPzLPhoYEC
+SVt97OiRrtcD63n3kiKfyqrfqPjysuo7EKyaYMchqzietcPHYIiitCNM9G8ZvsmUMLTDEWu8M3m
raDSl8Eop8NKB8pPRXGZgv+U1S2jabwsnc0zyloGV1g876FV1xtdllXgySiLFQXXJZuUqHr9SZDb
dekkjnmeUJB8NPs4+mTkpnuxEm1+wIp32CBr3RsP9OPCfOM8wCG4/qok90YkMVAYSJLQ9unAVU+a
naSPRheBAyjrLV27VaD28n0u3QmMNqh//E/e5j+zGLZeUyGnZJ35RfEPBNGGo6C381jB6vOreNbe
0Tefjw0C7xt3/jq2+N/QuJi88E7AKa4WsKl0F0Yofn5SSWofFF58asPxT4Og1eOQxEVQa1ayF4T3
pyz0ShwnPWwRJub99bt6FVa8/A6o6dwLJDI4wa92bVvCWa4puMEtzu0jSey4CyEe7BVRbbVuVynp
/4ZCEA1tpEXTap2g9Y2nVrOMrHNNeOMXeaXuk6Iq98VQqQ963Z27joGntsCJL66ijYz/zlrTK4S0
AYYFIPba6rKA+JBbrY4nZDXbO5no/YkjxMRaaYtqjogPkL7RKMq6aSP/WEOZlw+/Gnodm4u6sRUZ
2+dayuHQahP6HJlqvTd14RxnWGO7kGV/6oey2zWyi05m9EYA1MtPwPJtkaaCJHzDWjWhxmbCTe1z
khb2UWpat4sbuSmJubRdr18ZOkUwuwlkkE6gNXZ9gEOi3wopUPUsNXt0jn0dkrC2EkvCQ5/EauU7
6GAKX28S7b3ZyH7c9y1tpl3tOUW7m21Mxzbyottlh0FDAwGhbTIjfU3/zHUUMtvcUM9NLM4z79D4
ZDTOhWATD23HepeiUbARmNwGWSS17PNlngFErJ8fAMkTGpYmk1BY+UFRY83HVHDcuEFuTxNXJNHc
AoOkoL+ucc5ZLumDhcZ56qwBL4yuf2zABu3LPIyOFehh5OBn8QtRJ4q7cb8l5HbnI5f3dcEZGcRg
65q1nGbKIElhniutshAI8pLAofu/cXTujkLXmHuHfNNd4/ZKzSrqXBnMM0Gq+sSsZ5/TKHM2jINe
gNOrbUs3i3YW7xzlznWVSuDsi/KccM5q5eX9WSaZFqEXJoGb4Y8omvKdrojGuqBv2EaXKbW90Tfj
Mvrjzk4afmiE6FRurtTMYGc5DYIA8Q7BqupPOeHu9aDAI1Mtv6hD57OeatLkvEdT4ieqizactCwJ
uFPJCtX5ILW8GfxkooqB705n/8YxtGxAhMToE+5fv/rvTC6XMYAnpJCXMHp1LVkxiLcxSs3zKN3y
nUQBHM6xk/14fZTbYIzHi8I/9XiUMTiD11cCFTlTQM83z2UUjp+KbG4/RW4LrbyXxoEGbX+slaLf
+LQ7px5XhAXySQbCzb4a1NQjp9FnLGyF1ooH3S4UPAUN44GQwsTOzUsOteemu7iV2ZZUwp1ZpYPI
W0pjhdLW+mHX8yrBtgbjPcy7+j0KW9Y+64otSdX7o/CUIXFMjXh9x6gtWxTMtnMe+yk/0OAwn3Ao
26p0vlCwVweDostiIEhivmBTrhcv0WpMA2IIzSlSfPimKEAkBw3/orFujtJOsx9zphofxkFNPnks
7S+euXjf103/C5Hp6cObt9KSUlLipcZLeXKdV8occ7RGwT8SFOkTxfVLk+G240IgjLtwfOcpRnp8
fcjb8Ii6z8Log50A9Wcds0RRJCzoueiFlUp4aTvPPCSD2TyU5qhuXOi3S8pq0ghmNWk4InCzmuvO
iiRhoHLOQQbY/tQ5Qt8Xjp3qG1H97TexnDa4EShAnPqbspYbjvRYGuWs1OP4oyAnznxH1vqXcPC2
lDdvD+KydXgjlgYIBZfVQaTVo5be7DJWmJbOTs17s/SLzK3kHsBQ3PiqWSfNrje9yUByPtXfaM9E
4GOBESMH5K8A6tfvv1fNcxNpZRTg+uz6gsLsfhzl97fuEgZBzRQtPZouFAyvly5OirY1kWIMnEbY
fmE67WfUDeZd2cX2Ri/g3uIBUngB8XF5r+kbmsaaVaj7B1VV6A81ZghH2RbWUxVH2sZxuzsUproE
TlgdkAFef5UB0Y9sqIXq3JXPdWKKB0quX2YnlxsFx9udj6wLYOXFVwMAz/qJEF6bxlHjRUHbqMql
Vfvilxab5f71Rbp9iHjrgGmhCfQiZrNapC5MxgzdzSJwCndxe+3K73XbyN/Cs5p3YxO1HyRKehvL
dftpi9QY19Ui3YTU2KprW0z4aGV2AqzPBfMDs4b/CRvN+f36t90ZBmoix4vgno9cN1JGqAe83K3A
lq0BNpCbybuOJ/n09lFA1fEecI4I8Vc5a0x0k4YSFEmYd+1OAFnc5YW2xWu42XZABegW8udTc6AG
sHpzRGgDEMS7POh7FyHQrmv91hl/NLPeHV7/njsjLZhYbBK4dgGsLn//P+l/0SKc6BZ6EwD8kcAu
1J+mrMEUR8rG1rs7EDVKqFfcgiA2rwdCPnahDSlNoGd9uMttwoFIyzN0Jt6Kj35xfgCDvczcQkVf
33dA4GqRgcU7t33bfjJmS/zshfFGyMPLKCQfJpkHm/pG6IRMvp+oX6AwFyXDp3JGFHZO7HYjLr/Z
1cAqAGVhnoG4FZHOan0aYjSuVqRH2lGr9r2Io703b4of3S4OZQGqaPyLthZQ1evFKdH38CYJoQvF
KEM7JLOdnbzCM4a9LrAIeeuWo4NDXR0+OGPxMl0PZpsYKTRG6J2TYY7tx9LVR4qoZTGFvg4pd+Nd
uqmnLfaay8NHiYsncB1SCGUW1USb/2yZ0vbtvMn8yooPylh8j6dyS5rv3mi47JEPcg3Rh1xdD2Ov
oLMdzeEZjIf+cxQjDp6ZUB5b8tTItyLrjY1dduGifkNZm2oO3Yx12qZ2neopoDcDA6zPXuZ1e+is
cmqQYm5FeSJEfqMS3zLiYtoFhAmuA4X0VX0jySOrHXDwxmSzt/70udf8Soqk2ChV3e775UxBWebp
gHL1Ujv8z72UQ7TV6ELJADEn/bMnQvkNEpN8eH0r3h+FaJObYiFtrL6lhOqE3BXNdw+i/QG/a8qN
ctiSS7t5dal2szhLNWiRbFzXF/EEwwDBbrvAK2fnfaYm8tBjXvBkpLg7ZfYwHXKhvRFbyTKR2AKn
IyBD8wnSw/Up62wjjUSFKIxqJOMu78x6r9Zd4UO02WIyLgHsVYa0Gmp1tXcW3a6adnCgF+78qalD
Y+8pFsBvzUj2ST5mH7wpzh8zJRsOr6/fbXLGIVvaOWS5pJtUVK+/0hZVmlex2wWzObWBbJQeOXOI
RQ1sXhCRfu42xWHsm/gxi8GkmXZe7Ts3i3aaO7i7ugZv+fovur1JCYLpZNFp0qAyrCUymQUx12M3
BAxgPYLbVN47iVseRuSrN3KYO9MOBA748dLLXbri19+OQqw0WjMeg75J8xOUTNvP237wtbFebh0v
Pbhy/EtSM+1f/8Y7+xkRD9AA5IT4w6+pBbRLhlxBSCbAFrN8ikBRHTNh9oELGfxsYF7zOXXTrdbS
Ta1PB/aAHDIPB6XMG5wMCVpU1FXWB4VaTQ+Vp8TFU1Flzq5Q0VmfET3f5Qh6+x2AGu3UW86mjO2d
pSVqXkwb0I5aegXX821VSd+INhoQngu74+hMyV72EelbF42Pr8/wbWuE8495ISmbs9Cf1yyi3qNo
Mk7GgOdU1JR+GdWO5Uddkj9r2SKcYqRj+KvkK2e/0/RY2eetiZ7/3EuKZmGdRtbGmt/7eOhmBNhE
b0ATV5tNdHS50RzBgK/A+c+xem/XDsrJU4v6tPHtSz6wuk5IUWgiUirj3/b6TC8eJnaXjEEoDW/Y
hyP6toad7adpVBu0BtPxe2cOvYqXwqCWfk9V0Lfw8tpoxGn3PtlACpEwBe8RdLGv11uF0VsVPedL
7xtQZpnndQdhx97F0gsrSCLtpzB0BJSSaky+p5l8jFX3sx2ZceZnbnP09MLciQihg1MikTbcuGju
nH5ILywEmlUch3W+3U2w/61MHXkgO916sih+4/moRIgtZK05POtdE9k7Ey3BxKfhEE0bD/Sd80iY
g48h8S8UxDUgL8GAz+uVdgx4iOpxb7uIORa2DB+1lN6S62XdTkbq39qp85+D26KY+vo2uY20CIhN
OrNc+txD60QM/ehaqjmXUNIJ2rL5+E7HgHNXELA+SCE3vvbebAN3JG7VuNtpq1/vhUJg9eCk6RTU
Rdw8qjIUpC8SYoZvTtE7Vy2Ejyx8EwjCv61kcA3YWZ5yeJ4wFjE/pJS7xtKFSRqHdVxOAdXe4tgg
jECbyMW+JVXEByVE/tJoLQw0pDSlixJDXX3y1AYfkNTrGn2Pf+sc+Vprqb9eX4LlAKwO6v9wO4Q2
LwT860lxlaHRcfcAqM9KHDvkM/w2Nc3/x32A9O5y93ASARasIhlD9Jqo4oRhLDU9xhFQJUXXgWaU
kYaZwGweuiGbUAuz5Me+y+rfuZN0317/1BcL85tvRSDOwj0HEtM66i0WXW3BIwNcpBtP8+BGB12N
FVQpUOFtc5d+E+XQE2V4cY64SHeuBSLPjRThx3liHpNRcfZaUZiPadaMB5fy8NsPBEx00BA6moNo
Aq62aJMgkI/FzxTg9Tmfy2GaP40eqjx+bNR1dNLtrP2zMSlLWrieFK6fRUUJQA3F1OsNUMu2bPt+
moJB8cTO6urM7+NhfM9v/MhexeRRVOXBqUJvbzqLr7VQ+89SWONTT7UU+LXz/whFYQVi2w56TgW/
twpFmyFTpjCJ54CWCz1tVZ003W/t2TbZmmN2krXTHI2cNs/gKtmX1+fjTlyEqDdgd/KjOwQ3Cr1d
rcORDrDAbiMfGQxn5xjE+A2wVF/kXnzJ88zbqBDcvR4o6cEGR58agP3qfKB+mhsYfk2B63RqMLna
XO26RqrqKSt1FcFki5fC1+NExfItH+MvCpTN8jFDis1CKj6rG59Ey/1a4RL//fUZuXNJEychz8GP
AwS3ZqqjZBs6SF9MAdBV5EDSFDK8r8UO7Zq5ji6jMbbNxrt471KiQUKABnDHoA1/vSexcFVLxcI/
aG6wzlDG3P44d3OxUa69xTNwJwN+X27jpcu2jvPbhG8rQ4lNEeRK7ahNEZG3MlRN+ug5Un8upcAP
Nx8pAGDyi/tPDekG9Eqna1vmJ/eSIA9crM2zBAcXrZzrTx4tEylkpZ4DUU6xfmggqem+GJAE3TUI
LB1VYG+/Ix3bYd8zi7Q90mjQQz+lS0tEg4XJ7yFx6mlriu6tBEbpGmHc8t/rolLrDYYSxu0chINh
fq2QrFBBhFnzoS9NIgZLm4rA6zykT9B5+p2Z4jSjtvWYeBH1rQ6O4rcZyQBfb8fx6+vbUl+OxPXF
BYUIhRp8XBBiJ4i5nrFaHXNPKws1wPYtd3dpY03CL2alxNYoHjT0oCdZfkxDU380pckaYpap9499
ODh/EsVLPlljWf5bjGN9MTFseq7bafiM67I3HhZaMoD3poUsX2vm2VFQygTp04XdRkxyO7/XH7H8
/f+USFD2t+26itVAnxCUaXLP2CF86D2+Ple3UTCjOARZ9JDv9HKnJlqwo6EaGMBF0iDjgRwObimM
/L06CyPdvT7c7WbmjYf8v6BzKYIjMXX9VZDWvDRy2MzK7ICfNNraEP4UJfjMzG52bNv60rfN8EFx
pooQiFLigj1Xhk85sjUVrmEjuuEbv+kmIyEDIA+huga1jbtltV1GM5/TUDfmAFDLUPl9WeaHAUQP
XmbUGs6KU/XOrjbKTN1bk51bQaxa3R/NjMVGxHV71y+/hIY69YUFN7eundajzeWNGkMgQKn9zd3U
iQ+VqfSBYuk5GZk77jJksh6RzHIPTkzZM20V6h7KlH8Zp0Ts4xFB9Nen52Yf8puwyIFXi6yhS7Nx
tWKp2jVh36pBzvEtfCNOc8tHRsYY968PdBOELwO9yJ1BxqNKvdoarqpkc4ImbFANeU6kUfwTjeM3
pVb+SKvag2M+2mp5fH3M20ycXhzDUksDAEkAvoooRCb6GQ0mLXDsITnZQmizXwD+/4rDIJz5qQ8l
dpxjV78n9lUKsHupkfpzYdhYjFca4PqNH3RnusFrLmAVgklQJUsU8p9jPxlxScNpUoPabD35XokJ
o540ntJ3Mi0j71iQ7aUU4Mz2MUfn/puCU5PrO4OKixxO8hLhf1BLxIYdaErkbs2NUPne74PLhEI0
HA0C0VVQGFWdzpRJLWiMVp5DT+2eU2vytrLz5cxdXeGsy+JFB5afsj650fU0aF3TjRXBaTANg/2v
3ZYg7ONS6cW+zCKr2Clc4cmTir2Btpdk5eFuxhzjZ9x6k+ePHQ+l4aelLvDtaCA5bxEaXug4V7+P
8isVHOiHJEdsnNXvc+ZC0dupzy5poeXWQQzapHzQUfYKTZwdB0zINb0fpw8l/x+6gl6KJ9sxdIhP
zxWI6eygOsokDznofnj4WabWDzLG9vFbJ6Np3BeiyIeviZGaw1G3BkX5lIduL/+4UzU3Fy9MHKv1
Uz2R1T/SSGkZ+SjTWFazj/BbKmaIZoNR7qOywebenuZs/G0DHYneSewuuqBss0LZukWXk3I9I0uD
kQY3FxfByi3xwh51OUbJxc0mHWAkqj//mplt/BjndAB12utS803cd8Bxm0pqfJ/SCZJ7bURpsddb
LS4+wY6Rxun1A7UsxOpncaOCCV2aX2yn1fUF5zBM6yTHTsyJh/eN1bY/6TaE0V6zlcF7HzujauBg
gyPhw+sD31xnVLjQZyG9X7QobxB36kRtKSr1+NLFMH0f5CAi95Qj+oarmClz8Jlee4FFFUns45FT
3ViPm3NKLZUuM/+hNwHNcfWo5UOFGJNtxxeZe4P08RrtP+sOEeHrX3k7vex+QmTe9EUWfI2f70KO
pDUb5cWO8BDxjc4b6mc1Q731HydVjK+TyNyPVgrDZOOivAlceLBpCUDw4XYAG7l8/3/uyUXbR68S
VFbEmLiPteIppwqv4ZNpVcpGjHQ7lUtssFCoCXWZs9Ub4fVD4SpdV10maU8POiaopxgnj/3rM3k7
CkwOMAEMQ9WLjvD1Bylxrleya6qLWucWlKLR2VdGLTa6CjcpG8TG5RtQyuBY3BSb2n4OvUxvq0tn
etUJzcbuNLil+dnpe++gawoR+euftbza1+ePljPlHQ1MOjjlNTwqiQeIuKGUl7rIFqGMrlKTk2uA
FD1OVmKH74lLk+pjBPNwPCBj5Aw/zSGB8vfm/QICB9Io+RNkbRDF19Pbz54hEfQTFyq71YMq9Sk8
zoYrNL9ztE3yw51pXponi/AEDEPKBtejWXo55NYUy4vCljqUdVE/lO7kPfSRoae+Bn52C+p6ex5A
ujGaRwwLGX6Nj0mzypwA8MpLNKY2tjkpcH+PHPC75Sjj39fX9M5WJTxZkG0AfsCArrZq545qMqmq
vGiJIdudaUT4fqp6R6X+9YHuTSMdYsD2S7edqPh6GlMNqz1gVRKz1ETdGTiRBdSr5Du9ayXGusP4
5v4eKAJKPDzoL8d9LXShNr3rJtMgL9VAIg9iWn1CKXN+sl3Cz9e/7e6CAaozMSXg9ly39h1M67vZ
4mAMoWcXOzy+DLGvLS/yHuPWGb6/PhqV8/VBBHpJVOkuaMVFg2V1AOAS5kNJxHhBExnjY28nDa16
j+puEeBqX+0N2nvfXFsJFHX4lUIzPxSzVx4nSW1/IujcuXPWvxs7AA8+BqX9b3OW9p9hKnfTSJ8u
jnLtMYaI5peGHJodPg8kC3qS+bqoNB6GPD7JIkeBtC295FusTYFsDeed19ma35iK4lflYtWbefmF
uvZ4HhvTfV8ncX0g+O3xLuiDXrS0fpUwny5T1smDGtsuElcOon/zFH9LJk1W9M6a7hBFMe4vXbfn
j+qPeqf8KJr0nR2W44NQUWkbkrDL/UQ6Rew7UVNfgMdr0T413OJjaVj1GVmQ7JyNoXoqrXriplBD
H4HO92Xo5gd+1Xhx8aU+ii6bRBc/0r8co28ppfxPKAGOvzVZhNleTF4WNIuYz07EQ2O/cyCuJx+d
EATOk7BnJstDONv7YmGFku6BOrI8S3/u81D2lCnyKtfFgzc51e96HOLYr1WBhVaFkWd2nAqbmrUf
F3rOiswlkR3zbZbyAtNbm72nJFKcErcd6fzjmkOaPLhjv+gPtEU/1PGlDed8+myrsN0f8BAxw28g
xZLG3nUp2gvWTu20dniwnEz87UcLFLIbj7F5RMhsrE6ttoiaqUkWJ8cZzgKxGwwrdV9wtOpDqGAe
sDemZkiOyI3J+QBZdjwrEJ9+6V0tMCStCPf6ubajY6wN+rhrnRZF5qGdRn2vpqpb7awaBLLvoRCN
VYg6NCoqzX0uH9q8icvz6NVa+2C1iT7uyRCK8vMAB7I90ULukS8Mc0rj6DnYBAj4U6kBSC5LO+Vl
WojeF6nQIY+4StR8a/O0Vj4bYTb8bc3asL6UXEdNsTPpuGU7rVIb7xh7mdOfYBMQWfd6Drd0MtxG
UoTjjT1iXtCXB23IKrTIhs79oZsFKgUglrrMrwUghp1HcSw79Jb0PopSqtkuqaewwIEtTCrf9KIh
P4khE90XEy72/COJmyn5KPOu+tnjkTM9SJlM6b4UTWP7TmWJ4jlsHDrlfpI60G7suKbOZk4pCYCF
2klU+2nWpfoOt3A9JiNs8vynIeKSTmtd90bn9wMtBlTN0+4TEkOu+dRlUf51GPMIpDK0teaDAL1n
5KAtNL1lmEU8i9b/BCsW4bnwKWrwyrpYjXDs5QSFbvvUWjjBXmazolTatA5WO0liD8MRheMpfxem
Ydx9UdxK/UuYXsf72CJr4wBhUXdwNTll+F2off08GlPdfmq8VrSLwGauDhecZaThY6lj9n5BNjM/
OVWqit1cWRTDbekuYlo4pnsNZU9V77NHl6Re37towdiCYuNsUJJuC1s5ZwiAuc/VMBrxBDcjymnb
qE5f/WsCX/G+xGkr4r2cbWHvlFadVMrrXYcs3+gMkJhxoT5NmeUO/4ZaUeXvlJRBMQnRI3kcBhzq
dTN0eeABW6a0iNM4Tb9GYL6Lo5mafe9LrcU0J0RV4Vs8RbL2LSeJu/c4EE+lr07Z0J3RiCuzk0Ks
rezJEKwJ2nRnOs/2ZFTtDoFH0/FVpzXlYWLdWt+b6zp9MjOn6Pa5XohqebWy8m9o5VV0yG2zn0+T
bPMiCBEh8/wwNXT52NWWPlymREfEobMKlbI9+k4QeMq0DuGFxh7MxVmo+gfLZlPskrCIMH42MRI7
0XURxSNVeAy2urmj92JDpf6KLCAVB2g8MLuVXDW7D3j6GBR4Od/ezmu8pgjQPDCUj5WqJ/UzP6RR
vg89BPaLo4VjfCjZ4PaDI3Jj3qP01Op7lto1/LnO5m9WhPZexfLGZsxtQUl85zTmRFMckfWBMxCG
urXDFLex9kWhoZbNph+6gzOkk3sS09jme0WVIvkQ2ppScomm3eS7APWHkzQh0fk1SWjrl20zyw+T
ZsL50kaU//xSNtx1DX9Y9TAtuoOPpZZaxZm1G/OHuS4oCA+eKL5GI6Esh0qyWTNR11+7NPWKfaWW
0vIhCTQ/JXI63yPXCdWD06IXhDgiBolnQZOGonSkc+cnI4A/FOZEXJziCYaJTw7UwDqvSphXSt7b
0yMKcnHP4a4qfBqqKlH9FjTmD1XWZrOTFiTQB7UZR3M/cE2qH6tQTOE+G6sp/j/GvmQ5chzL9lfK
cs96nIe2rlqQdPoguUuuISTFBqZQKMEJAEEAJIivf8er63V31ept0iwyQjG4SODeM5bdeOuDzjkS
MUvLutHt7JbOyXXI9dYf1WC05aVZvMiCbN08hNfFbW/aKtVLMfzqYxOr8+QVqJrCoUVkiYC9XDfg
oKN7McP14cp+40Dbc8sNclctcV6jJha7X0GfD1OTWpJ9LCIRqkY1FrDf0JfGllLHhCO8CVWye0RF
tGGJoG8OF86GettShTZ+ctxx1iT4Gz47GPzVx+QC5BlUnoA/p8LRMYrGhzXprfMdEziBnOOPVKPo
A6Ad/Ek1qEtF95CQDRBurN027Xp8Crc3aKBb6dlpLirUG4Lr3xZtP2ZoZWwjMuScVIsIHFoy+VqE
z/BgGHZdkHs1zdCasm6ouOiMV1N4vvN72O6jd7cmMTLyZbZdGNI+IdQco2j5gXoTq07aLYN51+nW
xqWjxlNHqKIyXnaB9bNyzpNW7aDmHcY9goP6rnaThH0FnKRxRzIq171v3M/mRoFv7SrkNBl3XuPF
rI2fqzmv15gW2yWJpuI1i3s+H8gUhOrZihnSwHBKyHyYs1uv8yQIklwgac2XK3pX+rEZvNx5d7hM
5Duyp9FEX4ihQ3UoQJIvwEh9Wyt82OC3E8QpHgaK/IhL2Gc8+8D6hxEh0lm07tJl8swZPW4h39Mc
NWuVU2hZ2NlEjAOOpEjQM6QMDO0VeDuzA9yd/lgJS+OwQWYZRkGQH4vbOUwqN8oZXFeVsylpS2Wj
2O3jKaTjQxhphFcunC7qWKh5C06FazM0NfEACvQNjz5Ihk0OqgFcz9PaD4D17kftML7IPqQ/bI7H
4oSnH8o6vwWytkNJ2LjdoSxumRsbwOBamkG0wxOJou6sWRZMVUqWHscGibYRPVuBEfhwVklg7r7x
cbj1orYOmSD41+YZf1w7xLw2XexCto8DDGENNYUwp0liut2NtJXeM0qzoryOlWq9oUQexYJBD+0s
BXHVGrbj9kkL1RddqUcPtUzeMghZ9aNElAac7UI23jyBZp1zFKhWmZZ0rW1APO9H7Aj9RXsdhs9e
K+e3gARoDqj9ZLPqkMKRgqLvthPbqVu74H32Yii/iAFaVxYqJbbBED5tDwWL0REzcz4/6VAUxZGi
042XGPDUtINMP+UN8lFbZKtFyVjg4prMjwS43ynoSdofETigYUXEJzLs7YgnHxF767zWI0/YVwCB
V1LbXtv4IIzzXn0MYFmJRzextXFBziub9pF39qzPuiaSQp9E1I+kGX0v2lA70SYcCQIe1yh5mXEM
hDaLsUtRWPh2LY7j4oSElAmnPWGGH1M897p0wWyRehMN7NELtzTHAIbx97xGgYzqEdveVqbDShP8
V9i0WlBEaqtNtUV2ogDu49LzxvAZzQNRf4ingWelt+H0uZvclhZlPCHDEK8JBuE9vlOG1IB1luBO
MBJvd9optEPZPEJmBkmkxXOWuQ6PDNIBcRIpK9kpDbNJHDFwaFH1aF9GzwbR6/fgwmzdBy5uaUNA
tLsytTqdm0GyLtqtiABur3gX+mUvTQtSaEDJUY5ljDlxzwNqxz27BdmUaF5E2FSFSNLlGnXB0P8i
CJsydaC8vrUVm6R8FHSQP7e2j5Gil3ZkkjgIIp3fCahjaQkQ1UPbL3bJnjSwCt6WQ6Gc3+Ie35bu
MviFAS29gio9bSGWrj2wkII8FBiooqawfkHrgbdO2RL6MTKfbRcJzF4Ql/Q7f4Od/KAFSvLSskBs
X1QnYefa8yKUlHXPdOaqtIdussL/Zupya02L9hjhYGvGzJh3J5gN0DKahhpEbp+5+Dke5AqEsl+l
3YU9RpR3WPhlvIEb8NLiuwe7ps9RhxgfWq9m7KCq8hmFsx1KS8/OJVQVkwEZyQqVl4jrWIYvKAOd
vP5jR/8/X/Y/6Ld4/C9UTP39P/HjLzFtM8qs9L/98O8P0zd/1vP3tz5/Tv95+9L//qX/+oV/P3df
s1DiT/3vv+pfvgi//z///PpTf/7LD3Yc1+N2Nd/z9vStzKj/8Qfgb3r7lf+/P/mX73/8Li/b9P23
P76E4fr2u9FO8D/++VPH33/7AxKi/wVX3H7/f/7k5ZPh686CUzF2YEv/63f77y/5/lQaXx0Uf0V4
HsTQCM6Em/OGpq3ft5/Js7+Cs0W+HuTYsO9CPvbHX7iYdfu3P5Lwr/DAJVDGw8VwS+r/4y/QO9x+
Jg7+Cl/KP1AQLDmA57I//t+//F++R//zPfsLN+xRIAxX/e0PyFb/Fcm5WVkR53UzpwE8gvbp3yk7
oj1xQ5PYGaMpwn6zWKPhwM4hPFDY9dQKDy/ru6hOJ8lW88NCuWBrh91Z2FLl8N2/ouZm9b/TFjae
B6wey1aZdFt/gTFh2edQEKSHDOCRUiSvqzUowZIsrsE95dxJYdoyj2OfDLwZCtgAVDi3Y+npkex9
2QOnLrdWM1pO0xwEj9uACvtqiJCdWcHO0r0g3Tiq+kSu7EUpPa2PqQ45u/cQRve06CX1jxkqaDoU
Sg/qquG7+zHwsfdOG7rBxFvs+ojRGjCyOngeSeJ+N0BCrErDoPCAWH9VrDsHdE4OaTrEGidXsZlS
jjaFuxhK+p4+OxVntC1XLfPf6eTl9wgQWGy1jpGJSoLc9LuRtCvbkSUYze0m0vyMM8cIOMMTQOSl
XrE6HdwKm/cdawPf4b0VTL+zFWT5hcIL3x7DGSPngQZTqH4PRTTRI85IhpHTrONPiiqCBQejt6LZ
PALSmEPb1cEHKkXNECE3VWE+bV9pvKq9SZTdB0yj+NrBy/uy+jqTTc7gqPPjcTzKliKzLkfmTkfL
1kKjVfVk9dp6QOyk940g4mVDxFrMLZhMDRaPMuUw/Lk1xD2VdqgFw0Mxy6JxqncXqhEOXzKI0qL7
dAHS0FVgizp/B6x3s5Atb6khpOqQF07Q/jpjchEwq5HaKvxNr+CpJ3KK9TIu9SBD75DZPt9Fq8ie
8CR7rhlGKjWIITvcNkqOaKtnxsDg7U2edQVO/xX+zsckn6i4YMEHz1T1GpQPrduImTgoC8rQVYK/
slr1ZcxZMLxJZIslCMwmha5h3wvzQ95CWO2jRMnk+e+FkiE+rgUU8EmTL8O0AY7YorEJemR0N6nH
kqxeik2vT2iS1/cuWNb4I8CTEL2tEwrdoTCamQmbxRrcEmUEoRvf8WUIo9d4Nf5wEgq7fl2QDAhJ
snDCjtR6a/uYBSxyePqH2Vt3AoH7coL2PrA/UdGVt6Wb7GqetQGwcth4vqgdquLBFJIl9oBN+c5m
B1CvAyBOGyOTwOJigibW5113IEZNa7XYfqFQtbjZw0SV30rkiBEFRcQY/uVbbUcFK3BJwxHOfszw
zjJY1YCogAFNg6k9pX6/emmppz4eW6SIxXbOQONOPXCOcTAqjuo4tTgKSthgk+KtWPwCy69dUcf1
nbVWJL90Fq8zzggB+XgAnwx65LB9ygWNu10vpuQHkk9B61feVkDMWGJUIxkwYZQB5dVYkFA0WNdG
rU+dCQchTgYFWAwowWhZ8py6Lrd7u61zBHn8ZudDVGA+qjJfRekLYdjaKoAcyLvRrFjG12XKeFIW
PFIdXFCQiwFF1uSJ+AlmkzgkMTtg4nVzSaKYibsiHBJetSCGhpOMwMo+Urj78Nn3+fQbu1O+8/UW
e4cBszKKBafei6GBc4OsBYnjF+bxHG8P73reINM5seWWqS56T3NxwwOSbpZ7swFgfV+L1BP1sPix
LFesx+9p55luL23nyxcpti2rB4zyaymNiN+ZWMZa2sAe46EtZgRJMXOvrOrPW6QgCF0TfFPnXq7A
y2hHE9RroYl3KOPA92RZBN3yBPpVvEtK3SXCRVMGhcT0PcbLgyrEDBwPIRMPMcO2gNAiK6qOdxg9
DUIGoU2bRONE531Q5+mPQcno2HWAiUoxzll0APqZ//bZsGEbxdeW/pb3Nbrg+CmF1O2YT3yBOGAi
D9Khiw+SpoX+yBFsWg9qDNID2ZTcIQJsuK7Byr6HnLh3Al7HlCwBo9QYT9jkaOB6ojuChzh6UDKc
JsAC2NcAia9+XjHASee4b8UvmMD8d8DmLLlpVOk5hCN9w6xs2DkNbmYaLbfpuPEeYbh4CfztTJQZ
yFgN3ZLrY74C2z0NE/HSM/F8Ix5SxAU+C2hPx6MABozfKometki2DQnhrEPm04x1FImVfL8hLgDz
ozemj74bXwbEXM3l5mUvPtVBXg6E+Xj8WspticUfiULt7KlXCCeR4JfKrtdvm1yHHzRZZrO7Qf8V
KcYuqyiNp7Ocgu2D8U0eVyy6iAbMcS7QFYgZDdongEveCcoKei9FiPMnXsSdjPlMnuN48e426vBG
IiCLnikqGNYKhpHxuBKs5XtM3YMsB564O0zH3gckLUjJBzv7SAKTntSo8/O6tttpHkZetggwfGAI
mn7PdQYEmW2wc+cKpWSpVOoVJcVAwubNO2OPb6twTcK7NAaaGs8hHjJ4s2sGBTH4HIVSR4lLbNeZ
2cezDMgYOFr3O/WmQwfjASSOdLhCrtI/D2vvH8TU62McQRxZmrlXpfBJ/g6t/PgRghXfoXcCz44S
3YlsE/1ASnwEr5ZbL6HFRk3WZaqYt47HeMQFsma0O+WZx7AzBrErt9Afaz8D3F1v3byWOWIGn1Ln
EGQjU7nUa+bSUs3Gh4DG4NwYYtt/xn0eTyUEI30Jk5JXlB2g5B0Z/eIZGWz9g2+h/ZE2yu/W3smD
4Vu/Z9oNr523iIowkjZD1hcXmN1uHq8w+CR9h8OgCOUzCDl/LRH+WLyHtM9K3OnBBSVFw1EOmJ5i
7WCBFFFxIbLNP2FL+x7Gsd1NRGdXTWGRMEFn7iYWBocW8svr7BcAEbqkrRzKK6BtCz10gUeCXcYO
VQsTHx9lh3UEk2xUbwHpauzvpJyA5J4Mz0AbD6A8cBh7dUS3dr9A6dBsG51KRVoAFiBpedkzlFYX
cFIcLOJcXlRAWTX4Kr23oCOuXk/YWzgQfkJuM8FxOVf4mIZHqMVuCt3ENamI4zfqNL99oJRWyiAx
AHKFFyHcBdGaI14b4Oi14Dl2qQIjqTZu3wfTWEcy/kj08tWSzd/TNCJNNvb9QQUyLuVsgnLw6Rfc
+v1LPgdL0+FaPfSATXHebhA0TxFeslaeRt1B+ajnBtI19ri5tTuqTLVoO+0vWcT0QXpRVrucTHuV
raCCDXeA2lsPIngpUbGAZyISTdJFBQyTBJLlR9EP8yU2hH7HWdH/jIQRTxnYmR0YeHFY0na774lF
UCxEDBaQh5dnfcVATv3mgAl+ABiWex8EPz58/5EbvMj73qrnPOy8iuOkqTWPESno2oNPuqkcYAWu
mYPciaEA72fkojWthUdgEuh03D/SnADatDrW1wkz4X1E0uROOLMB1/Rp089u3iVweSfQt7VLDtZw
RpHv2LojL6BMXXn6irm3f0QNuI/bC5zqAYJYjIEK2+wdm0y4C/UizvHmkADe44mtIg+yDPR6LNFF
a0vKxXYEZb8Zr+ja/olKQL13UYB7h6LK8ln3CJGrksXzPk3sB3fAG81ljkQmKukm0+B+dVUGYOSr
3cxQQSHIqlHO8hWPNQy3FlAaGBag6FtQIFi4JViHFJJfbRZeVNqrnUNhUomgfnGGnydFE0wBzq6P
6XfYYgfoYGulAOJTUkXYWvbQZePbny6YChNmS9qO+NnWtEhP7PI7NQ3d26LWFRN2QRqAE6hwxjs3
W1DWGY/VERWEpEGZOUhjFfWsREWBrZVeCTYQLBYwGqXJT7pIwBhIRbzbYpwxdlnCj3yEHtxXHHdH
ytkN2uV/ttq/DH28NSkuljMDHF+30NXfhbFhTS5BWQdOPmhw8E9TYoANjUN2ZIgGek9b9cpbmTc5
ARcFx1BrS4dmqVqiDU1g9DrSiI+N7xd8L4qZIwyNxM+ty9t9karlOYjluxlYUjq0/dZGoQfVQz3k
brK8x/s4o8sGYFeJXWt+orQfD4ls54rD1ljZsVcXKVmOD2klWz0XiaiAjfIjLB3oEqXFcgI+75Wa
MBgvV/1TFu14h3rX9NRSluIl5x/adi2mQjSZFKNIxzJHa8ZaRzbzax2hDLlPl/xeWxbctV33pJcg
4CXA5fQYDHiIwz58Hop8euEdkpEoHAnvOH5/ciDre9oxC9s2ZhsPfiJEkK9gGvKoMan6xAO2HaDe
dbt0i8XTJiYookZ81jNcII1NyfAYFICezMLZGTVKcY1hYK4A5D/HCJStaRRvpwQYcuXPt/2XxfGf
Y0TRyBXYtkHZEgjsjUO8vyiIgDxc45n13hfMwyXEbuDmqUz6Oz6O3gGiX3fYnN12apsSrBygnKph
YuSygqkfq4ABCctdYk7BiPD7cnZgmccN0ATURfNYJZp++pmdzjlo3iNX6bqLxkI+Y8sPKoox4/ZY
rwyrUSSgBtyuUT/RKxW596xFFO+dVyAixFdwJZKIm9K7NbAgLP5VeW3xWZh1unYCeyI2VKzIBfiP
Kt8S70N7DDbBMQNm5+v2ecrIANB0NM+x2r7UjXiGOmNYACVIgTqiLmV1QleOD2v2hwfUkg5X/CL7
NLopO+Bw7Y8I++WvWHaXjy3f/EeCtu87eDuiHfcoe1BtCshPYAgZDcrHcTqwPTwq5pKtXNzB1fwW
Yy94K0TX/kT59gCGLch2eDWzasEVs6MpUs9c5OKrEOZFBPoazENcrktv7wrfys8hXdwJ14w5BP4U
f3SG893YFdMDXYT9MeFleZsWGK7LYsZU17bG3GE4+CGh1N51iRrPrMexO2OP/kxbDAQ5aHXUW8jz
ksXLXmwpvUPvkzhwH4s2z1F+ARx3220suTLbx40t9NBYFm4NJWPSqEik79hQ7NkuQQrtiYrmvcY5
fJrQz3bW7fziUBNauSTE2UnhketsDzmAbu9s6sX3msz0aKB8q1Y0w9RkRInfRCNSFzy4LIEiuzZz
r1PE5U5zGuKUApzQzfoBB/b6DfkEXLkBvQWB0Cg/RlNnUF5XjDcfTnDMrEY1uQn2WRgvPzrkzOxg
ZsKlgmzHuida7brcyD1hXLyIIr32kQ7AcYX0GCJsvGxnlVcRlHpNN4UFCoxJcC6CWZYCtDSoVN88
gvCTA2xfSYcVbUMbQxvMcE1oMNvH3IzjHom+F+gVbq/shNc48D+lT+gBpNAGItpDfnm/pAfoc+cD
7CBA32WcH0xr+RH3ubkTVm1XV2TdleTDjBxhh90ziGYMGm1ywj+en5ia8hthIDF4hi/JpFCe55sT
cO2sVMI3L4XmY5WvnffilGJPvm9NnQ8tQVqLjJH6vyHDbBolKhYIItziEFQrvJDdQeaUPqiRLPs5
m37PLmjviMe3XZBMGUhLFX0P8E/XJBADKVMAhKeRzSukEhjaapG1dAfQskD3GNba2KkV06aJ30PE
8H7CjpcVTQ6ksQZuo/ZI25SP8zz1Fxy7UAnwbPCAMXQxPWR0GHcUwOcvP0N3z2i9ZMfBZmG80Wj0
61bOSrnNy8nHEF3pVvS1DxaiwurKT6OvzBvr56mKMIc8qlZCARPweY+8bfIDVzJqUuG8/+wjonYg
algpsszHLC96BPXb4LD4xNVoatWlzCMuMCaDmsIEjIUx4SNahP3lLl5Tfw80K6jgw/NOa9Cfpy1e
dlxD21nMYDt42PGp9OnovpMU8SgQE+DzVQ78NJKAP4Cl0Ea5ftmNARC7coJa/7GzXdCXpjXJrge3
V4N3+JzbKbjP16JrpJ2wQyPuMt8hOQQ0cy855OTBdvYhyAIX53vV0kv9CB9Xd942jjfV8rVyfOPN
LasTc3Oy/NxiEOxlILIcLrR8ewAVE77pqFsbyLbFC/qek7Cc/XE+j1lhKjJ2yYPcom2PCwQEtVkY
0vVvVjvNWFRL5YYPnnv2SfX5b5KF7p5Ztx7DFrBMCYOZ2WeM5k03gnkO0QKHaIcoO6ezzOutKJbG
4wzcKfXyGXjOKsGxEZ7vQH95V2CmwMHCdL0m/dY9twswH6DOyd7Xsbvolqdd1TPf1VMauRI0t39d
Z6fvPAT4PrUGNvpiSKcKQS62XCW45gk6Eow/CJptNMdtWPQruE3s7Q1EVkXFUkEgTevTn7O2ulY9
6OZwcGCNENqAmy+MUDSW8mDAfrqQGui82UNBsL4G3YDbg0aRF5YkB/k1m5ZcobTfdh7iAhHOVNxg
zgF6YdxJkZf/Fh7Ovxu2C2wCgE569ImJ23olQF03I8xcQYXq1wu6g3aQopjnGy0vDyq3HZRfA2C4
vPdBlVOstWBZ9ZEiaQ/LEXSDITOda7ZsUb9Slt7mZ2uCT0/p9iXdhhg2nsitr63COhuHIt+nmx3v
ZOBj8kuQPFPCxogpWqYAf4hF6WDJ2NQjF2D7XOkYXgwsFudwizFRQkf9nBt/3EHoMH4LTy+//S6I
8dfIgp+0Q7Ee3prlGqdTcQ+PLpqD2TYHe/SkJz+owKbet3H04MtsOVtQW8c0BeNZmhiAcQCrfzUQ
F+0hw5gbqtK55EJd81GgLRxPJ/bUxJZRKlpoYMKfLCVdNXUYOhbq8ze1WAuay4iKSZtXWrr7Ifax
n6BNFTBj9Hvo+/WA0fY7hzHE69VUATX6ymdz6fANh9Uxm4NHF01x2aeBLMNhdQ2qCH3Yu1FLCNQ5
PMGQPjcpnkd0zy0GAhCTVgQfRmfyH7HFgQ5SFg/bMl3R2XlCQQcuitG7hhO6SzG8viwpr/lmf1Hq
fSgRYXJyLvlgvfxNkYYKsCIPMIH0UxPGIXvYAuj71hifOMYI2J0AZnbQ4+lnDw2pbVmIfKxWMoTn
1etp4wmNlTcdsFelbPpTj8H45qCFhARtOaURYPHWANRZGPSiHvwEWPt5NGfllgSfm8RxgcU82ePY
frbQvlRROvc1wLSz0xJzoI80x6NVw7VbINEYNp3jSfbfZ07tD9lGGtbFNL0B5hDQzEA6Zs91j/Pa
Tvc0ScgZTsl0J4P4CRj6q6RB0Eye95psSXIhOUTP6+RAlNKuLjqbP3qQx4rUtxfANjmeNOyi1izn
IVPjl45xIJoMEnq0bLYY4jjWIGK640SxkYbgVMvYrstO25E95f2Q/wwCi8EKOTg7LoS6OQrVzwji
RiRdhCFW7YRmx0jx52iY0zu3DYjFmOXaID5QHlBZB1Mc28IGlEnxmCLp7y7NGIH3G8nVPEGsCyYs
9QSbJColp359EjfWenV5ULYx1T9ID+8nVqHxbR1uh2w8rEPFghXoWsKCqCJIO0B4tIeXWIahOvgb
6yH/JOu+n9SGUBwKo3nXxj+hksNAsiX4A/UIsCHg3i8FSOCaou6tBs+NOk4ojE/Cn9QjhX5zr+jW
n3OSrC80gGfEwHh9USTqgKJtadR4Tv7jPG8PVBb945q3Zod6j/nQYz1+AREFTRIAuxOky91BF+mt
7C5JjiwAGIy2lvs1hcbI5kCkY+FYFfiM3M/j6k5mwTDJ8c/6dnn2J8ibtoSQAToqME0tAFpa7Kzn
9U8WncL49EzaeN1KXtnGgdT2UuF70I66Cty8vmThlkm4PpGBqMZIY5dY8CagOgGO8CnAeUzi5LyA
dPdx0a1GwvvcbxCABSheV0salXEPfWOUoxEvBFlzBgkG0IXx/DIO0DLuppsMmEJilelIXHGR0Kiy
+ZiWOW6VXWyBIvnQBO9TZbJHHyYKSABz7HaEFlCp8unMoYbZEd9c4nB4Jokgj4kiwR0ACZIBOdPs
MAyiuwDXbatMmu5FT5tu5jFzOMS8bthFuVx2mQG6Xka8e0GP7LMhI3sQXaEv+IdgPlIBwaw9WhSx
0gToJttGgVt/E/ulM3FZ6FGcl2lKDkPIsMGDpzrnC+OPhc7jz7D1gHgC8rBPfdxB1atzWWZ8XQ6e
Idk9WBeGCdBEQGaL9pe3mU8+yEGXYdTOPwBM9bSC77x90BADQJ+gltM04SosiwnBaIPY+GFwDMIB
NxW1gyGnnsMEOQwAf1E8s/ZXtAaIoaSYhA454gTQwrN+ScbXy7YUHtCz+b2ANAUdNomUgN3VL0ib
1iPWuw1gJIakrBivMgXvOyXijMDe4OggUX7Eo45YEiyrG4QOrl3X64I/CODNDAdKt4MRzxU1AA2E
BeDyI9N0BanMnnpJMf8XQxy9YLFP43vORPq29RmZO8T8LFxUCtdmgE4Jm3QV5KpafzGNLC4gKCs4
GESDZaidzqBXfefScHCy2xzLQ9+NExaseA7U7lZt+xWwoQBJq0OyPMZLgLmwJeHTHOfhXBuWrbRB
0Os6NTZZLMrdukT7UMXwtW8guwaYtIbRk9ISUj/lafEqZtzwQCqRtWztxh/BxPEGoh168kCD0WMn
ORSCrVXpVm9tm/9ESgErSnDr+DE3iALE3ZPub9/oN6Npcka1XH4COmauODKBLyBVFXE0LJS28uX4
7EEG9JUlxXWZXPZrAzmE4oEVbco8f5zxIJUB7/KxVuA6njqWQgtHfILIFuHgM+KBil4QbYM8NQe9
9HEaZ/TJJSMR34Ij0slfErz1Cza29eiRLLnOA43fu3aN/KPppx4+WwX9HEhKMSLpMm/znSvEconX
pXUnHwBT8TLE+QxUp8XZ8BlB0qyr1RCldjGyCQ1kM6AVcP5ifR0tqrobAwStxdUdD9NFtdoDItUz
85whJjht+iz2l9cW2jrviPwx2n5pLzZY0jw8PYlAHhnvoE8JFxr3hzTG5+qicHlY4OZHoQtGs0Ow
KP6x4fJq0mHosUXrZNwn8Hl0EAagnxCUe7cAOfWWlw7O9wYfWHinPX+uh3YF5jeGv+MVB/rtSEzm
Ym2w98lD7snkkmBVOFrI7X9h5EVAXDTfWGY11vE66DrE3YCle4BIEuzeXrjVP0Dw486i6+NqDqER
85do+7PARfDMwmIOK8gK0tccrVLXAUP1l5+6+MWta/6GNCixK7wuS6HEBpNLeNzeGwTunybw1V9Q
4+sG5UELTi4TrdBa3/JZEpWwEgSbvIePOAfqJYH8QjYICCiD9v73oiQ7LBLk1LCqN4g3cZhG8pQI
CUOKYkq+aDtNpR0n+ydQT79W6jZerWH4IYT9pJMSdx2yYv70+kQfUTO1PG6kBc7TUUy7OKH9CmVb
BaQUGpDwvKYnnyz5XsL/ADQFUy/DU1Tl8yKuyF0LD62XirOkFo+wZ7egZhBZ1NBJQ5mGyeDc4a08
Qv/4BiVU+FPC+fqrR9Yi9KKifUE+f3op5rg4TAW4FMlJWi/xRg6Z64eXbFjcEdzMM8ZuZKRuI0Rs
0CTgW9y5/Bx7BVgsg6jd/8vcmSzHbWzr+lVO3Dl8gUSXmNxBoYpVRFEkRVINNUHIatD3PZ7+ftD2
3psFllkhj06Eww6bFoFMZK5cudbfHPVIlwdWv/0IyEj9YAW0JGXRWZ+KfOKYjXIdbUelTMNN0INh
gPosXUKUegtqRt+AMOw/ybJJnoI6HN+p4LO2wB6Kd6iDfCAiiacWHy+vy+jPulPLnVUklU3PEFkH
bjpgonvRDgA2KE/Plll8SJzOUwfbflTSznSnfn7wK/X7OKGBjoUZRQeNaquXq3PHFc10aC9G2s4s
AFrPlChc9m4OKoRCXEXXbQMR89hQFt0mqJAdGtVCsTI1VW7ceoWwMMHLBXmM3/Hgz1etXXybA0HI
IDgGG9lb4iFqNZgOBqWaydbtqwD4WbekNsumS9LbqgAMANu3vAZUzfYKdJL9YNCxmKpDuM9aJXYU
lv6EbY0RG/AYzU1lPeKt2NPcnQzaOpnZHNhe4kCr2nSzJYlPWYh3nZjlwyR9ZxeWzfvAsPT3CZLV
H8M0jX62xaihTKb39XenH8W7tqyKP8dq1h/xU0QxB2nqpx4VqZ/gFBCrdAr7kCkxAHRa4obeVcdS
9ccbRbDNnEA8gIC/j+3O/BA5/o5TQSX905EW9Z0/A+TfXYle+zHiHaJ9Duz1jlZUtVVM8Ce6oicb
POzFAzJu9f2Yjt+mJPyKENUiTCWc/DCnyRNkvOKq15vqnrpljxVWTXLhN9pNIGeavgYUg6Mzjl25
qYxCv1qqsBvFpsUKXBrUtMilG/Z2Qzd4pBeAbgTABwOX70QvwmMSxJ9lGIaaC0Sk/ZgASHRVIzGf
WBoT57aROBtpWcCmiRhVX/FK/WzfdODHKPqZ4kouYmegX5wdNttFvemRumQ/OQliZNzK3yGLpd9X
WbyXbVNvJx2eHqte2c5kaI9x0UM/ckCchAN/VoY+5K2C9EPrWuPrSM/gYOkN+VU/opll0zJ/hHMb
PtIqGp5MavTXUeNPDzU4/61VJTHIGaOIh00f5eJTQSvhEKfOZ7XxLc/2HeNYFz1I2CQIf1D9oB4b
ZkqiIa/D9t9UxWCG3wsDA6yNH2UzgvC94e/bpL5Gxj1efAeN5G7EUg+vz4yjBjzhlFw1ACvBNEex
q9Bn3bLKaFfBxnhktfjPbVsoDK4N9bsaoXnKeYagca8sjs4dzeODMwv7WqsAxibwzw6KNccuCjbt
jWVFXfQxa6fQU+cg3dqyNvdJGTS7xhHmO30RnQE0bvr7mnbLtI2gHmheYiehEZFQDzD048To4cXM
9H+2vVCV0ZsrkBtXdEjyg2XZ800q4oVFA1y0v2pnS4+eY5VqdkjMGqNh3+aR1v7MZAeqFSceB1rP
lFbxe6sPwJ5aTWU+2QWovK0RYjvEV+JSo340BunL98iBBPqNYnEoHkKau320czIV9D1lK2cavSIY
TeVp0CNTvusSUEdHI9P9fquDU5Y74MhZ+2c7CUO5A0uWBu9p5Q7Drq0Mo/02GU6fAAOLFCX7jHMh
YgkbTTo5gCdqnPEiwFnnGzv86pQA6H+GyqD4O5q+9GHTZD6YZLBeZ1ZztplKyhpGX2VbS2nm21yM
s6tKnL8iisuP1GNgUGhAC49pnU+3Knv+EMqmDq9hwjnVttVAz4xOGey0KrOvoDUk2z5SnW2nGv4j
IPZDbg3UFMHhmFqCT7Sj/6SWVH+xYUZ9NRVUiimeIYO3zeNp/EGFYvo+Q9DzWvTcvvYa1ARvyIoy
vS8mLltXaInEhjcWFWtuwlbqexmFCpQIB2oOyChaNn4LmNNPFHWfmcP00wq5Lo0GnDX6QNki9uX3
jrkbaR+ZILpN7QqcuLnPgq48mJwl4y4rapOjsKPd8IAsh/gpR6u/rrWE68+IPPYmXmiAlCgAYhab
GQ9F+71ZzmN7DMCAW51LU8Kc7syoLIJtC5FECARjh0h87jBRShR31JIx+g7oM6SaJqy47vonJbGK
9C7rNTUAFKdPdlfdo1M8gQiPUyMFyZXKqrNv22i0Ew8JtMS5CsohIsWWsu0ecGxT9Rh4oWqmaO42
MqDkj/cMqLgd7lfFfgJK/smuRbPo/3Vjs7Vtf7ilpD006CVCn5kekCRsYUoEX2gk9M95MdvxdgjQ
l9roDlWkaathsNwgbTQZWQBtd0qTT03D5UtVQZMfnHGqsy2al35xGHoHf2eu9TYcB+g9AWemoutB
u+tlUfd38ZDWyRMYIr2NcZz3e+X+//zP//0PDvoE8PsfpPUalP23UOsTePab0O3/jaDsRdCRqWAQ
f4G+T0DZ91/rr99+pP9z3aRf8+/NCTZ7+ZP/xmaLP2g/oLamauSbuBv/G5uN1sMfVN9NSc/ANhfY
9n+w2Zr9hwZMGtI7XtKoES7c97/A2Zr5BwIN6ArZqB0u+jryd8DZ2qk8iYKUJ9I8i/XwqXCA4nOi
JDjzeWYd38ZJ5go/85KlgV8YJGj2da8rnxM7vx3NbiNqnbqhCLaRHhw03+o2g15+y0ffVUr98GIO
/1pNL+Hiv2Rw/quH8Z83Wlu0j2YLHRLbPC8uVY8rDADaguyCZkd+pMh01RW13Pg1eFAdqXMu1JKM
AdIzkuPfoSt9rBDZdUdj9rRe+2rY1XLWSHtrN7Aeo8zOrrQ8feICbl+l7VS40HgS1yriB2EHxYNm
AIYC/+alXfRs6DA55+JpzuJb3vzjBNRrI8Z6OORpE2AbQ49plkW7ixeOUWfQtpH+dZAV23gO7tWi
eArV9KnK6OpmdNlCsAebwYw/6wNtwErRvg21+lHrRmufp+rjZBbBpuj5W9dad1gVXZBN+aWLcm5C
WXgvBWBwPbOUthp7z4lTZdNXErgkYw5CyfEISL4ES2Ut52+kbaCw3Exl/Fzk9jXcFoNiaLCFebov
zEHsuYEfssD6UVO7yfovnc1dXRnv29hUaBWmAYnZkF0PQZlsuTrHrhOLfldPYAqGhTgDHC1152pK
N6lhPdlarm16u39fVfYFHRpxSjT479pZVvkLrRt4PmqfKCA1Jn+4B2l2rHMyh1p/xyQfWkQqNnRz
cAgzffuTr7N+J3t4NqI03vVz0G7MtjpAqqSPGzwSL/emI751svX3c8P1Ag70Z70QFOjpM7+Hlnzf
BdV8Qcjjl170ua+0kgpJUJGeYkWtvJq+L6kmZ6kXqWLryHGLvuuew/1BQmKia7MUtZ4hHHxEytYF
2LFN4ImVVLdBPrN8gXil24FFu8kc7cbRG9ex0Y0Zh8e3d+hKC/i/s7zM/otZDvMyNBM7rL2u61wt
oidBTRY3G0TgOoBeY/CtNlk+snhCkPVxhrKLj2ygHozecuuivAEOT++tti/oQP7dR19EWF68jhWz
0U3MIT0JFrdDR8Ps2FmX3Fp+abSe+zBE55e/Pg8dKw7UuvYA+d5UFCoaRC5pds3t1uwhbPd2TuVM
pa1RG9oeggxshhDoGBzzRygL2cLEvoNSfuyahkpqmux1M4xxP42e1TR5BNp6KGL7x9vf5m/CubpS
YEIpEspeUdTemFPhCX441FaTON+YJo7Xtn0hpPw6Hc7NyVq1h/iH10lXeVpB3xY8hwUdDwXwfS9A
q2PQY9flbbeQ7s1LVu9i+d3nnrk6qbDJBCCT5pU3ODOXMXwIKeYg5AqHpxmsnwm4hG09jcqHJOig
eWBfbplXI9SNrVK32G1F5D0j4P5NGqif46qjMF73fzoFuvCgW2rXtGXmvv0VVmai/94hlrNSaLRM
XBj9SZZeO/TPZTSJjQB7wznVzRsJxxUwZrq3AucDPZur0JxHF1jwp1pgD7sQYsgmg92ktp8z2NJ+
ENyS828zx98Ohkm5yjoOY/QN2+KHYSrBMiEgui01Zddk6gXLsr+JRq/sO2ZEOwY6rZU3R00Mjhjg
XI5BO9QFlda/ObTbijZ9ZiQ0T7lhl9ZVR7O8M5W70mneTSliM7r1XhkbkHjdA6bOx6yxvxFoD34G
3UcPqkvyWfqyD1+vC2stD5SDLp0y36m8uKHArnRC3szQszYzEJFbZ5itHTqBPrVtVAyAA5TYsSQP
hVWqd6YW4NCXyhmVTtAWFJE3Drr5G9Nvww1kGH3XJk1zwCn+gzLEH3Vf+0AZ7IsDmZkKZ7rvmuir
2mghmUikA1hSC/L16Sgzu9tapvG0ANDeXlAr3dP/LqjV6eDTUpGFoZWeiOmQ5tHRsnwvg5JJu/9Q
5N1tUn/mcx1RmLsy6vao5tZVnuaXzMt+6aqem+RVyM9lW3eClelRrKFMNE+Z22ckPZbWhPclKYVD
Z3KLlLDmoor0Z6Ib37Blad2oszF6dgB7WQbkGjkFEIdNtm33fcSoacMVtdu0DV0iI9M61H9qYOoh
5N5tOQP9LRPjMAauDUlJL+tjBnPVUMBNGKgTb/MQyXlHQgDLO3EjAQzuHSU4pL74OguFmr8Ev15l
oI40hWyKUtGHWab0asF2cCilYH2RfKjFcNWH9RcTmY1NZdKAW+QG9EK5pRz3ASW2T8hWP/cE8Y2R
oqsb6AfMx3bjAKO4Co3ntz+wWKLYuQleHWLQggZp9YJS6khC2wTVU9Mb1bbswe53ukqFOxTtlQ7C
GCZeq2+QqBI7GMP0PO0wuZKkIm6bGF+RZyQ9L42MFkAQ7nzoSfUwQroZSYTffldjSRzPvevqROwL
cGto4/Seb4S3dU+h/lYv83tDT49NjVmy0eHDgZrddkQbqyYvkFqYAzTsXYeEoQnS/ZjpcHDmn4gu
3CXjM7Wmd7Cq9lXZu6WsDuVoIzwFlcE2DjWAjtQIGKvv+U5NimNt6wreSfHFl84hA1LjTnb9kFj2
EUjE3uozd/K1nSLep9YNsRcW+k3Wfx+R2qRa4EZhunt7Hv72m60OW38mzoVDX3smJNA9skxwafLE
pkJTR9earG2UkyIJA4QCT2FBGvMJ1MrswHow56/ooAcHA8rFJgIivWsAtWx1xB526KEiCGaExqGZ
xvnSyy4vde6jrY5sBTaLiipP68UZrWu3cCa6flYMrygPfXJleRek1bAtlg2IgL/tUtRs3cCBPbA0
6eCKZRQV0UG4lxFiSANKj+48G/U7pwdqKXPEK/IZOBl7Nt5ZzYV8ZuEnn33t1ak/AYCPaN8XXmOq
7XY2OrrGbUJtGNv4q94BLKmHZburUf7fAn4etnSuJQ0mM4FwVN3Ec/RgV/5d2U0HE96gW5rkzGUa
h7sRQR4X4J65iQwDICCC8Ls0tRcRD4EYD/T3TYl01KZKbNACWvTcOcF9W2SBKwJhHHIlSQ66qMSm
UnrhpiE/qLSMo12lhl22bbapp/jB9En6lqzRb7DcCpPmgEnzs6zD+2jQ9iV1pnfsomt0Vm+lku9o
+4Oksruw3AXY5QKjAZzvT0nCPlqyejUf9wATPrVJS1JtI1zUSz6TQMEHAR/w4BeW9t+slrWnllYl
VsfltfR8pWW+UEncUHdCM2nI/NHtW5zDgqBKXLvofoyGoI2tlLOrjUhdOLSLd4XemDvAxJ+0xvSS
WX/fx/qNPocVtxPdvBtFf2PkCOItqsRvv/Lf3EqstQlHMZS5Ycdl6iWJ/BT27RcAeUhPq0OwLQSU
Vsf6hHryp0yEd7BL231a1ERKC4WjOaeOXInovsnAMsXRwz98o9VtVCfkUoXOqWRUWnRHPV8l/NA9
ewSavjQSh4+moKArysnchZoByDXOh0NaKV5twKveE2BM+GXUjN4FyNLu64Wec+Hdzl8ULLlKKEQ/
USds1RLbMpCnKpKfgINB5OipZe5IosZr4F0bW7Hu2oBrM+BsdWMhmbqzM62HLDEadyEKpVfK0C3q
adi/lizEzYW3+5vTcK1FrM2gA8pO673cSK7FrO0HCruqIt/ZsrhGnmKLxM8VcmxAocL3F565jPxM
gJSrEzgTmaqJdBo8+pN0YBAFyBDSiaDPhD6Ic0PdN46zraBcJ2MPKNv/0DT+XkQT8nbYJm7BSN7L
sL0gQ/tL9vXc66wOWT66OVRgzzzaGB+QcgGG1EKIL5Lx3o+R2kga6ihoGfzIMEFfKDx6WDwa3PqR
QplNBIYUcARa8K2IDGgQdfzVksoF7XGxTMm5d1uixosbN+sS+LAydh6e1nRg7D744pMz/9QgM3m0
ypsDOm/ahu4m7OL+iM7efdo0X1SzwF6XagBNBvXQy768omIQeWSXA3RAK9rqWvpg9vputuJn2+ZC
l6vTLq8umcn+3YktV4egnyrIULcS9knVfzBbR+6aGFJ4q2AHXmfPWtJ+GQIOCGMyPJo+X23iM0Qc
EAlmF94ii/cOeyGECDtbvwpm1juTINywin4EOVnthZV4qgj8n2Rfrs48q1Rm2kdwZFCEyzaOGr/T
qhEpRDX/rgMEJzkN7iwuvrBnUE80CmAzHHdoavFmGa9HhH2aJQdW5dN/IDnrhq1Sinb/6/3+UkG5
/9eHXlX4V//6/56KjL/Wwion1f6/7Qn8L6z0C5UV8UalP4zSqAQy/6N5WeX/9af+qvIL6w/TQbES
zgJyquoid/8vBRZNs/7Av9UxMYW3DNVaapZ/KbAI6v9wGABuU8dHvmUpI/xbguUP3Fg1geUaht66
hoTG71T5T/crrm1Y0usqpX6HlgJIiuUweLFvyfsaKBA5lglholwJu0f/1XTqC9XX10/BbhUzTg17
SHRl1o58GsqhRjlmeE/1pr6bFj/tJsyGf62+f/VY/lp8L/sD555Cx0IA/TdsxK5WVW2U52Tq0B6+
yaVfuHOrzK5szNF98X3PPOV0Cy4zZvCrLRwBFjN67VcEfDFj0kGH0wItjOtL0ZC8w0rVoRaDido4
sgm+wgTDU44OnsRCykq1eBspibjkcXhmrCbKx4LWkKWyfFg6L78bUoKBOQoouLCtuMiGQ0WBWy92
b49VW6Lff8P5r8Fa9JjQM5GWCtxqmYwXg6WGNyohLc4bcPhJiqYkFb6NNjddBk0GYN6Ck4HE0VNb
BLDRyOwj1HMqvnqF+Nu2AOF4//YbLeM6fSFsI9hECITzDbB4PX2hXFa133Jg3ERz8Sc81eRKq4vv
PdDjC3nu6Zm/jNzEegDlbEoRwhLG6kFhqbclEp89rnZh8S0IAA6ks5XtKuBBtxSynQvPOzPVJvvd
YFDkTMSC1ekepF0TR4ho33B4lm4Rgj2Pk2F8NoGYf1JyH1KlkvX2T9+amu8aF5efaWTZruJMyBS9
PcmvFpex9CPR0SfuMP513tMUI8JIY2kfY6LGFkuXyW3ZeBc20uunsFNVbCUwy8Q98lfH5sXa0uLS
QcfJMY+KoYo9EqU/UQy2LvQMzzzEIlbik41DrgNc4XS9QL2CBCJLyvRmUbutrVUfIptLyNsTtkTJ
k1VpCIxWLPqyFl1cYx156q4ri6rw0xtdC6DNwPOMqx3s1Z6SUxUPz6Vsmmgz+6jOXvhU2pJYrR/N
8sSPAL0uvM5W61T1YXbNfVPcUF8vSlcJ4gTXJzhnx7YfEWEx4eo+zGlZi4MZ2jImZSeP2NRg++at
k0zhe0W2Svvw2xMiKd8JlDWx5uTvp9Oe9lkt+tyub2I5w5/Rq3LSF2Js/hNxA8jcAoHIn1Xcokrz
9oNfbVuD6g6ez4svuiE1e/W9Q/piSMlE6Q18FmOP1QuaAp30tzi/YYKdQJd7+3mv19fyPMgmqsoR
b639LTKL8lYlIPRlAEwhh4thR2tN3779lNOyGsGIUXGmMR52C4tk9ZENBCfLLq/SG0z0dIFI4AL2
R52vHa9SPyjksXeqEYSeEf9ocHe+WNZ7tcaQekMmy7Sw0Hvtood67pgCEi2QqXU4UxMFaFsJ+/rt
QWpn5pKTTDPRWEcbg7V8umhUaDBBUcn8RsxKBtZWobAHRylXvuSJtOY7+puRsgmaovrQO3b2yQFr
17nBZDcfM6uUCG4B9EUPN/GhwqP5VoT/4A2piWkYD4BdRxB+2YwvQ5Y9ykjJtfymA475bQAVtxf1
nG1tNBX2tpP3H8tggHSspPE2DM0fejwn10A2ok9qm/sH+P7sOTQxvl6YuWVmToKALdDRW/T4HInn
g7Y6pidI3oMDduuYyzh6J4aocFVdwBBwSi3yMibvGNA8WjrZ1sGAprALpyj5/vZbvPp8v16CzhYL
hSqFWL1EVQeDJvAJOQah3T1Bk808NU4vrpJXAY/HmAxyycB0h8k7/QZjKNVEa4YRZZyIZk0KGiXF
rEvPA3cwBucpBlz73Km5/lgmk+HTNcDB0RVqLK9wj4rpB+M8eWmHvEpLbMI+bj7odMM7g5h2+lJt
DW9FjItO/4hIT4hg9zXK5sOVXinqhUV45lEOaT/9a05p9EdWa1Bkejlg4dEdYxO93FFM2jFCXuHY
y8j6+dtfFCgd57NBOoS78OpRJmuqDFDLODrdrHtYOxhbp4nKCwNa5uZ08erkcfh14zQlVbLN07lT
51jNdAPkXpe03SHtbTZyqUxX3WCU7ysEKy6AAs4+T6fZiLCk4Jn66nmITohZ53mqUFq4LyWUqQlN
CHRDzG2nzcmFa8mr5MBG3BLTIJ2MleC5zqbawfKHKrCrYzDCMobx9R553o+tLh8R1rv3c3HJ6ff1
AFEDYIlY4Mf4aPZqQpF9yJ2UdGfRjjKuEkw93s9+4z9D6S1wW07yh7eXya8vdPoFsXha9EA5oFSN
g/90RoMaVwPfzOcjbfV+3BgRvHDqDkWibYe6Uie3GKYZ6SZHiyOkFSiQgA7QZOWSj+jg+Ie5fRJT
OyhuiIEG/aACxpJLyMxDjOsaJXARgNTMbZmmbe4uitTaTQ1Gs3bLpqKLQoKKDGTcj0rixshwQ1Dq
x4JKrzlVCGV1YgL4mGsDIPhF+eLt0b8Oewze4shyuJKrwlrFI6AHIwQTR4Wh15RgoeZ03xTNb+cZ
ywVdJZPSLP5JteB0io1w8cULDA2Vqmr8AbDNALKE48bbY3kdW3gKIq2E1wVjuM6ejKnIldKYNZp2
2fAu9RG7CDq0xv20vXSNPjdt3KTJ/WF4AH5cDWgO4MBAg1WPMMdDV48iyOrIJW/eHtAKjkLmtMwb
t7iliMJteR3C6M3C59EU9RjprelWsL9zTK/NCfm9OTRpkNB64VW6W4qjhtuWPkCVpssvlEXPDdYA
kslFmk1CLeT066HskZAJFBoWPQPMn7mAKl0gK3RhsMuvWe9Dfjm6Pot3FunA6WNEOM/AfHPtqMu2
vB7k2PVuDDf3zod6Tc+pFapAstHIP0gHOV7XmBUV3HkMJ9C1srax3utpTDXx7dc6O3gq71g+CkR4
ndWXFiVn+dBCYS3DOXedwbE2uYMy9+8/hbBn4MyHQoshlyj8IjWbTGRS0lZoKMvj2t06tn83zLp+
ofZ+ZixEVCovDtMsKJidPsWn4dcZo2yP6HjlnxSqBB5Npkt741UAl8QRC0CwQbavUs46fYqlZLJB
BHs6GgU8HDUX5heTqpqbsNwf4O0Vv3tCSY4LA6iOJgSuO/bqRIyjfuiptQxHJY0ARyH+Wj9Fc5p/
jjq9vin0yXfbOqoubIrXV1ep8TSOfWDMGlFg9VjVniR9glY7ot2JQ8zi7rN16kZ9X6dTdwWMBinF
UsTRe4GOkldreveRRnirgxXKyoM669n122vodbQgeyYB4R7HOl0y/NOJh8IPKDtN9aMzoDexyXuj
2WZZZby3G7CJlWohxQnh911LNn09VzW8zUFV7Ku3X+PVbW95C4NEgRSXyVknRM3CVtBkoR+VLFTR
lfHpRSOKVV75gR+ieSDmDU4x5p+q4ie/Wy5ZHo1PsWYY0HP5LKcTsPjnOH7Q60c7t5Iv/jiGf2bK
pe7nq00k+fXLjRZ7Wnbs2u10dJAwypHKPs6gHMA/+qrqFjryu29P45nHUEiThELOZpw8V3Gn4I4w
UyYTx96P02fcTZRrDiNl99tPwaiU9cLBSe5jrvbqaOM9sfC8jlYTpx/jusquVG5Yxe+Gt6WWoZLO
UaKn1LZemZDOUbqsSnGMEYCGEKJHrgRdsv39wVgaS4+6nEC2cfX5IwnPusljcYRy27sWXkM7JS3m
C+fUmQ9jU7JaLoqGDgFi+fmLUJ0gDS4Q/uYpsQFjPLTR+kDS78JmXib+5DBkxhCUl8u5S1b2i97w
4ilWTq8/yzr92OE28xCbzvQlE6qJQxrlC/A0wbsUjtr7tyfwdeQmfpjcyyQJIabfy89fPLS2Ub0R
SpodtTCqjl2XWB8JVojg5c20D2xFpBfWxZkgqlPXtDGSpJ1E7r0KonpihkGfInGK3Cw6hVZVvAMb
hbSG1osDyoGJRE8gMnHOMYwj0LjmDpJCf4i1pLrOAie72KB/Pe+8EHVQigCO4OqzmgLwuOEEtTQ7
Iv6ToXcIROTBqnPrpujU/ocUg3UnO7Q+d4ivQyiEVNsiS9urzddaKYMAzayxinYNNh/lHiJxmblL
6vY4NGOsbRQgIsmlKVwCwelK4QwCEathDEacWBNeamxCZriZsOvGqtlH8PJuRN0Hj/RtzGNQwqzc
Nc04/JTa5CDd0ivaFrHH8FKetFzLVq/BLftXkVpbDMJXE4fevmUVSVYezcFH1kTNJAJTTplf+xak
bSSE9DQHpKXW75ArRLMEbSoEVt5ev68uAIRJtCuZDOqZGKKu6rZdoKkdcue6V1l2d+1Hg7N1SA02
3aT6F/bn6yiwxDN2C8HGdmiynG6VcXJSDptSeErqY+PkpxrOPbr4B0+heQUX1bHINV71N5tMCZsy
1D3Wu72vwr669mPUfX9/2pYTQLcpXjKBq7EMoRoVMSakXlTbt6rmfFN6JF00vxqvfvtBgqOTqgUm
oppYT5rQSQi1OsOWIA86b8hbc9NKJfOiPvj59pPOfB7MQUy6JogsILa+iitOWoWOYaQOfKuo3kNJ
ysFJyuDCxJ1/isN3VW1KvvpqvU0kFwIvQ+mFvVUfzMaB1YV41e+varIaUywFM6LSOp9GLbdKdVOX
XtRogPOqCJ3u3FFcDYbwhQGd2UA8itbkEgE5SVfTRl+jrhd3AA9/sPJbVDV/2kwxRQhjvES1OPco
MnbOT5vvRNZ2uoFawJhImMbS6+jafzMqw74CGxjfaEmqXwiRr2P6L3yCRhFrqXyvsX/GXATNoEws
u8TEcXbMkttCV3CHQ9kGgZOu7vCEMoNLwL0FGrEKiTzX5hrECe4sozwdolLoiTTDwveGKgJfSPwt
EGGdhfMVsCMS11oWgW8GgfllKg0DK78uUX4UhVNe41Spxm5EDvgRcXfls4T4dADz3fm4ROqwdeIm
qf60akT2XYMBDWC7Avhe2oSEfGuLvt6osUAqqaVPxn8OxPAdlRpMBsntfPglkn2BBaLjfGjnbDa3
E9jymwglUhBovRLukdC3Q8Ds5ILbsnKah0qoRun2vh3c8v+HHQLQBIld1ZbqA4IlYtqBkzW/8rb6
pzhsquRYBJiSbKaq9J1/8D25VpK2UrLmZrdaOlVZo5pW+tJbvKPSsnhyIvT+u1y5R4z3XkE9+reD
CTgXB+AKiAkW0eo76iONXjWdpYd6CVivSQ5ehj7ShcLumWCyXCSpv2sO0CZj+fmL5MvEXNNGI196
OHpAZfel6cZ1Zt+8PZYz246rsm2w8zCKgGt7+hQxmnmAFbwEeg6lTTH0ASF41p4h/tG2I9xTNPo1
db8aZi8GVKJrag39ID3E99utZYz5LTUOtcNHq4kO1ETNq6Ip/9E0LlZMnJgU5O3V4pBxUOPDTAjz
E1nsETnCwi6CK/r2NL7OdhZgyXIuLyRmx16m+cXY5ngO9blTpSftKnSTxulQfCy763Ko+/tgLjR2
jT54aFOKA2pZlzhjZ676tEO54tNugy7trC8hdW4i9THmjgcHtNn2lJb30CyFqyFN4FrzVHqFA8cp
xjyphNVz5+g+WkRvz8G5BYtpAe/BWcF1ZQl/L+ag7QoBYCpxPNI+fL5FUw9fEnMIfz9pMOiFU2aj
U00TYrX70rbwux6xCq+YwfQqPWrkm8SO9BtbQZ3/7SGd+6wQ1n9dRaTJ5J4OyYQZlUfISnoC6f7n
FBvs9z1N4x8dUkgHXW/9d2XX/RmWqbhDwsT69vbTz0woXVCKvVw9ljboam+WcR6kqF4p3tg3qdgU
JQpOwRiblzosZ5+DXwtW8ODM2Cano9QDUZl6YoPKLmv0ODrVxqxJMx9+fzR0wlEAMCnK04M7fUok
Wn694/gwvMryaLVptx1hMfx2yQfwIeAVkjCCGk2x06eMYZ45Qy99r9MyuUWxqN7mCBTu3h7LssZO
LzdciYETgcRRTZQxVomeMSVgpzvL9vKIZHy2c+1HVEvnvsqb8KlBfftSV/FMmKZpSQWAsTE4Y7UQ
cxXKHbhdMstx6chQ2fIGNHK3gaVcakmfWQ0gNNhgSCZQNvuF136xjXvND8NYVNLr9dY40FWR11xn
LxVpzwzIUZe23tJlfr2zcDieRDaZ0sPuRqLxXVq3VRs6x6gokg+//bEchIEJzZQySPdW2wgEdtB1
NnMnZxwP8FEtH1Uyhf1U02Xf6H5XXViD+tnBSSCVmkqehyHh6SJM0QSMqHbanjMZOUxlobxb0Es/
i0ZoN4lEIOW6xyD20e7w2nLNpEFpKcf4GlZj0aBgNgq05HH5rPATBZG0MFPm57EtkEqlN+trbtul
6kfdsKHNQSNo4RwmEOG2FHK0FmqOCXy+tgIT3QXwnTfOtFhQlSDRrY2W5NazPuYlUP58/Liofn8W
hFBjo/ZYmqP0VMEiHQN12r79FZYtsdoyHI+0Vem8cw/7ZZ34YlmF49T5tT5JD8fQbC8lPIfOELiH
h7WCApuDzFIMRH6TFZF5geR7ZkXzaPI0hw4aiiKrzVNkY1pB1ZHeBIFrU9mJ9MZ0aH//XAIlwhJD
qmSpbq6WGRrwSNNXDFA3M2wCO6QZ4xGJudYYLl1gzq2vJbzRgHMcqo7rIFcVOW6zJeEHk16sDJNu
h2m77pq1bV7ID8/NHR4XSJjaXDnRFTtdyl1WqDL3O9uTSNTe9ZVA4aiyy9/PqBkGc7YAJsh3VyeQ
oaAEidoX5dMOI7m6jp2dIZsvb6/Ac7MGyJwFQKdL5Tp7OhSSsgiT6cD20OQ3dj7O7ddmhRtzglPM
+7cf9Rr+CkAesLvDOqct8AoiTmgmHRxHIkAbTvivsAQAtd1EVlBC1G7EJpjQQamN/JCJbjvP03Es
i4//4CUsFZSorQEU5CpxOuAyCxqlHEi4AcVzg6jieGcUKLGrlo/0mdV2R4pAwkU5BbIKlpDX+FIm
ex+7w0vc9XNTDwiYjgJlcjbgKiBKAywTgtdc7vHC3Zt9nx46CCCupVvz9u1RnzmaSX+pvtBsBIb7
atCa78wlaGBPZ8G6NFeDR/xUnINKKnA0Uiu6fvt55zbIEudhL5Cn8dDTSUbRMLOinKULja29ciDo
bR0NPOM/eYpBbxHgIvnGMuoX0dNUa7vFvdH2uHnahxJSvCcyUV8IYefGssRIsgw2O03b06dEpt6H
eH8ZXqP0eN4liN4hhnepx3SmDMIIyGhpCy/3lVXyhOgjurCqYni2xIZCYP3oNoZETh9parc2h3n3
/zk7s922kW0NP1EBnIdbUpIH2rETO3EnN0RGzmORLJJPfz7m3ESyYMH7poHdveESyVVVa/iHuqrl
w9sv8HUEguWhkGYrMgviDjp+NFDCOsqCKZKFUt/k1Pp0h2aRxGhNv3Q6nzDaeH8gZ3SOMp2BHWwY
9yTaxaDgeuNfeZu2E+4Jhpf4BkK/vTvhdEjzAEckv3jui00pXocKq3B1jeWdPcYahiJJSV/e0NLq
KrGUZsK96Npu7xW11aCBWA9rAAt5srn4O/1CufN677gkSrTrt0Gtx1zz+CUJdMBx8pDWLdLfzEur
pb1XKKVfq8Kxg6K3xaUhweuAY0E6GYzOttasezLUxCexBZvfWbfLBgEccAq6mTHNvRDWZ6pjxDcp
Fg2LghGg4clBiNa18mrOutvBSwCOJ53dB74zGjtnwTErN4r0BhMef2+jbHFbJoX642ObcOFXnHtW
Oqg0P0BUwoY6ebl+nNexn5vWrVl52tXc2T8Xifj022F+bpGNSEXSCaMKF8/jLzhpWuePlIi3U+l6
YWN76w5fkPTCKufihGSKy5rsk6n3ySoxkB8xJbpziwQuCY5Eh4YTEmNH8u8DteSlcfG5zetpsJNo
KrJ9T8ceqT7o0rRi+xaWbkzDFtV9VQnvAdhDeSF3P/MCGUrTo6Wvxz4+PQKtzhnnpCVJYLI0TsHQ
qS4aoHvp7z7QmXhQk9B7o5VB8nP8oWKj79JlQjKzYgZzLy0gIbkoPr0dDa9PWv449AHmgDSl7E2R
799bo17KmsAfnFuzle4eFRWGErHm3OEIbqKqaKS3y9pbF3K51z0TAoKCi/3MfoPEcbyo2wpfaU7n
3wK3WKH+TNr4ZUXQ4kc6T34eGPznB6Hkgqlxn/rfysUw+se3n/vcR9wIMsyUeHQGZsc/wfHirPfl
6t+qZbKeulT3H2yke/Zvr3ImKrdDZdPapWfCdPh4lTzvG5RyfBpRynryhLHZtmCNqyG6d2G/nXke
WHpsNh2RRE7ok2OSMYwtK6uObzvyyhBipo4TtCsufLjzq/DaNoYYN9hJSLYGbgxdnsboDE3+YwVH
DLsYvbqQGp9bxQUPtM1k2QKnBUWZWWjUxIQHxqHxBxOvsAAn2+ZC2bJ94eNqE5Q34FKXJBx8ySms
vhPF1KnF8ZBmWJxD5aE2z2lbRA5e49fm1M13To1WoL4J/78dFeeeD6CyY8DTgvr2dwj0T6aGs8lK
w7CgzdV6+ocRVZ8s6FXWX7o6z+xtDmCkOja2FEXndkb/s07GtLkqcZWIvCzDUC+NLSPwCyTGAw1w
MLL5hdx38egku3c/H5GIFwoVjgei72Rdu3Dq2EriJipr3dinQgOUCU31wjH8V9Tq5AO6lIIAQf5G
yl+dpn8eD6viRUxznEdIMa3iCnVuQeTT309RrdVbrPWUqeGxbRp/euFZn7TZzKdgVGqNWhtKKzrt
dZntUrE0XsBwyzBDR+vaLCAnG4prLMhS/ITyZf0mrAJfvqxD7PaAj6qacYV3vGcwEqa212GWxDie
jFoWDGY8bNK+m/UTI2Yj3asxNb6s8YpDU5w6jYn6tG/9EcBUyh3NQ1sEVeZmGl8kLdRjx7Tb3OVl
0hQ3lEo4ZrYa3btcCDxXy0Yb0E/ryzF5kbOlXWu5Zj5Y6JU/CnsQdGRFpY3XmmiL5gZ9viYLR64o
EPgOUiB7MN2Vu28HqAchshzjsndnGdeBsWbZt8QedWTdvaHDlC5O5m/L0LpIlaNkrYcu8v9P8WQ3
w86LXTTDWhthmHKW5jW2TwDRM0dyYKM76Qd4CeUvEmPmMsxpTdMRr4xy2nMzO+rBcmv7v9ytJgsx
D5wKUCbxtezOKmVhhjiatX+Q5//ogi3zahMWXeELfeEyz8ryGitRhFcHvfWdcKBQwxNPm1CPSXqf
OWkCnhPNsrL8Y1aViNbejmd8i1dshhCTiV/eDvC/idhJ6G1YLnAP3gboOO3eeSrBUTV3xmhC8PpT
06bph7Z2xFM+SiSHk3QcbhAUV9euENPBmYU8mKNwPphD7+EeXCaYhra5/6RrGHD+Dz8NAQdyZnj2
3DsnRzS6bANvv54jWdkFvsijEWndtAoMq6Bsgn3G4uNPD0JgudEK/gcGEsXQPMTlWBDLbln/aBA7
+hXjG96jwDxhKPb2L3x9+m2kie3ep7gD2LH993+2ram4w7BiGaOiirU+HGnwf7CxULtUD7++e1kH
NV8TdB+M2NMmtTa2ia9yc4zGDiFXWQv9o94axoEukvPl7Uf6i90/jgfWcuiyIV5g0zDYfss/z9Ri
JtKwG2XkpjrOlDpGP8/+lGBwsTZlW+79xcdRZ0oHBAEMg1G4kpN9ZxK7nw2vSZeAYZVMcYZp+t9z
PTbIftW45wUzVXC9wzy1ey4n25/3i/TS2zVBIwcXKCN7MPVWt5jKVz40QL2qrXDmmxUhGlzzNzU6
iAEwaEvQBZUrVn1lOfX2hYh7fcswANjQb+42P4V9c/zszjqP+ea1hyCjNHdGVdR/2mzIrtSKIZqC
rhJilTS/O7Fi0U0QGkkCDgnnpOdoGn2WkzzgwlzUxq1rV9kdiJ75kGeJuFDxnolXoFT0UCEYAJg7
bQtYdcZpqacyIqT7UK5GfNNOGD6/HUJnVwFP5W0oVNLwk12BqUcJsV3vobsgHapavUVuJ79Eqz2z
JyApc61smQ+kl5Osd0SWNMv1rI9weptQ13QqJJDRK8Ri91KZeXYpCLQ8juG5RMhxWGAjXDq4qPSR
aDZrqkLTglmDl9jhxXHhRDnTSqWS3QRCSKfosJ2OlZGs6DJnS3QgD5r44OD4Ys/YkLViSj/NrT18
ZKYh7+BrZjlK/O60Bqh55XvMcNvD29/xdWnDlBS+JlkP6GgoOMePzXUrhtzHBATjRix6ctv7IOCl
pvRv8GCkp9v1mGMvSDRyXuy1cRAX7qZzPwAC+tbL5cx71dw0cPCaEl/vol7peJNK18FyskBbf4d3
7/hdCJeH1yWCkeyrQwrg/wLO4XUkb82hbYxCAsiA6eQCEq0zryjErRFOb1g2VuO6VwJj4Lff85lV
tiEnOi4mLDEwYcfvOZ9zIXuMSCLDx7S4yOweywdtePeu3BC9TB8ZNnGwn2ImfM+fjIXyM2q0Uewd
ut6h5l88Qc88Czg1pgCAtxl3no6KYV4UaY6fYJRbQ7NhUEfME3RxIV8+uwonGaNUhtKUcMdvjCEk
be+0sCKkmoabNdPVp5zM7tK1e26ZTZKGCQ1b3z1t3ZaDP+C+FaPGUBfyoZ/S5H6dc/dCr/bcKszv
iXA+vkkmcfIwTesWYyLMaEHOCtBZWT8gxqU/vR1kf++u43vd36p2cCTbZP0VmLbs/I5KMLOiVqtz
LH80JT4adurvMnfQQuFI/3GZKzyiVTXj9j61vyw8LrEX7LJmjxtzdRjHSt9jDTRRT4y4xRS5u+9r
jMhJL0VoTarZl5aVHlQft3v6cAoye6eCdsMD6VqXXlVDlewq8M8XDs3X5zPDbip4k6GdBRrppGEw
uSZZulsYEbOEBe6q64cy8yRuBvb7bx0agXR8SBC4shl2HX+ssckmjiEdxpPyvW+YesRhyzH+2Uiy
S+K8r5MRHoXONN17moGvCIErQE05U/sQfWm9J+XVH1r4as9FN2O5VnvO77Xq1gunxJlXSX3NtHU7
7uBebEfyP9lfXGLV0GQei7ZLiU9TZ9/bUNhwuZl07ULX4i/g+SgkGX6CVdsIPn81gU4i32wNUZW9
o6IqbZ1fPNG6YgofG5J3WtfYeg8dRl5N3fnDPnYUZ0nhCRcHtNXKdpNa1whwmPnNGHQnj6SPkAe+
23oRSJ/efoALuRdpeDtmIXCS+M+QFp2+IxfrIr/A3SbAQlJ2e6WVmzRobcAKyxfKumA0RnTgMxYf
dlU/JFlYK9n7oUDKzjhMvVo+vb03X50AlDi0hkAKEFk0G07id9DolmN9PkemG2ePQEJWstuLHflX
nxZeAvRjCLUOHNNXWUwstBzRb0R97c7SD8h6JfcdpIVDg4XhhSh6ncVwb/7tiYKr4Zw+beGlrjb4
vrCyyKo1ZEA0Q+70Us+uss4ystAZW/Wo9Wq6yavc3At7rIMUBZywQTnhwhX+mmPDTwE6zmh3UxV7
NZtOs7XHkinLo05z5UfKe0MPXKC/EbZ+BeLUwkvqq6aW9s/e0+fPyHL7aMobE4TzvPOsR9Gi1/Xe
A4vf9Bc9QfbKgOS0zhhSbA1Szy2iXl+SfTlMBr6Udb4vaHK8N+XfltoOR9haTC9O5dSzaUHJvfRY
alqnIB8XDNPZErt3RzBwBoj0vOmtHt4i/J9jA36bS0ZmF8gklC59xrIIpVtdEjs+F1aU2expQtnS
qIaPlwHYQtXaLXnExZxne2Myx3tkT1H6HrFFx+nFL1cX7X0/+YpSvJ2jAe8J/PCW9gnewGK9N3Gj
YwcejgkrEHcTCfjjn1NUimsdU9Bo6YBwtGqoruahuzRhOHM6UIsyy2WQSypsncxytarCZj1uiyhe
8QamxlY3nWrGC4fx9upOzmJKDuyHwMD5W8Pz5Fl8FDRmI+4iQPX4blPP7wHvy80vqA5ruzEuRMyZ
0wiyMkBvIHXk+KeN4yUztX51ENbQ0kW/iZGe2OM6X3+whNG+N1uEYrcV2EwTNiL7aZdGrWL01KpB
6TNQr+9j1Kcxpr6kmnUuOCHFbohPy4ZGckpZNdRMCYTEXsSJ4UP5klb1OSmcBfDJ4ie/DL/BgSbp
R5gNhvQ/DD0NqWD057YP8W7Vs/f2MujqEZjMf4GFbB2G4w/aNINTduVcRQMIHGSlzRTb0KIZrjrd
xwxtZE2AD6Z1qYJ9lbawLjfMppYAvhY+2vG6eKkBivZFGWmydW88Myl2iAprYTuusEAyHY1THUuf
S/H0dxucBDC8fk6GTT5sm8kdrxuvhcTDoqyjxOg1LDHdCVR2Gev6E1GdYtviyeFxoqspviRdWv5E
LaItA1wxnJ+i6lBsR3y3jvTawdIv64EZhmaRlt+MshLPNrOHL8W4tlexgQR0ODB0BsaAZqWL0lWm
fwXdn33vJU5XAQO+cicaDbM7FBhhDw0thuj7xpjzBXuTWq07kqzip6w8emoQhut7uJUIUulSu8UZ
1/481XWs8XthzQTesngPYI3iG61VKDW/+9imtGXyADCVcu209VTqyWL0SuGb2Nhx6NJh3TcuVrhv
r7K9+eMvg0QI9w/QbqaH1mlElNPMkN6o8ygr4DplEIM+AxnJnmRTWd1hmDWsbTG+XH8VmHIHkDO7
L2//gK1RcfoDCI2NjkSRrZ0mtcgS9BjpeTkqLwlXvuEg5B34map/MSkbbiuEDG9TbIASHHDFpdPn
9X7g2CGx06FCgcU75ZjrZgPnaS3zTdsCo8c0v7YMqR9WWJlBOkFmqlChe/d3Jf5Ziz4hYjDgYI/3
Qql33L4292RRDM6jmTfQnSo8pF/efq+voT8UQMhYMdFHUIPz9eQCbBxnbcci7aNuyPy9l/d+jYjh
NP5qadWsu252xupgCy1uQ8x82ViaXMwqzNfJS64EnsEkPwgJJsGEIOlPL/Xxg+OywGclxdAdI1gu
ie+TBUrq3bcPwn9wrsGMgBRAreP4BcU+pa3RMvTICIlD7MtffmZ+Ii8yLqQIr685FiJN8NhkW2F1
8iXMYab74fc0d+Hij0Gtue0OXcs4qlrPe28jgUyED4FgArFGknNyhdtta6UVGhtROnlapMpUu9Ez
DdH8t7/69meOdxP0f/J6QAAAAMkuj9+d6rPYN6VfRWkuRqjq0OSCWMxYZ1YALbNcmJcw+mde4jb9
Ad8CEQO03smV0ufl2PazXUVFjsIJ5qMTU4jZ2K+2Nl94uNfJFg/3z1InyRa+dna7NNDJNbvr8ado
RbCM7xeeBHP47yrG8Stc0qHWzdStoopCNNRWb9y5OIpfOAXOfijOPActBeLvtC2Cpo42xAuvTVfS
PHSFbu2ypDZDaK5/ZHNRW/nsq6Mfj7Qy2EOoL8cPBZqWZM9iOQP7gRtXVP0e0qR3Yee+Pst5df+s
cvKBrGUsRzroVeSOrnbI/cY5NC2mkh09ho+F4ec7oCXyBjbRu6EcpFMbxgF8OO6ctKSPny/LoXxV
k99Ero8ZRqmXzs5Y0q9vb64zoc7nQpGWVHwr1E8eL636wqTBxONNvhYuJe7VcimqXaMZ+f7tpc58
L6SKSNNQk0QOyTsJwsruxdwC2IiUkcgfJRl/pDyaEO9fxeWL09omJuAlHL811TUy7hNWWeqRWwgY
x5ZkNe7z+5fhNGLnbiJ9ANqOl3ErmIA4JIGq1Dw9ULardogdljdvr3Lm6wDoprWNojYM3FMhNwwk
vNazmA+W/Zh+0Sd/3Vf+sjwhKf3+ihopI7LojYtOb+i0bjc7W0hbUE00sWdcjYPX72MEPy7sptfJ
CdcSX5/+AN10KF7Hr60lHUph17eRamr7ZfTG9lDJoditRtUwZ1XVvVuNwwVmwpnAo8IkLbFgUwFa
Owm8qfdabfGdNpqS0bpzKmMJ3arJLxS0Z1ch6P5/5IEmzvGjpbXIh9JY2kiYRntIJTBNT1Pj//AC
uZY4XjeUAgCs41VKx+M0ncmAPFllHwu1MuJOxwXLaXd4kLzbq0lcVKQ7U2purFtgZZynG7X+ZNXF
TubGWX3QUATQrWOovMPlFqcwfbSnh8RJkhsdTPu9PmndVcI86N5VnXzOu/gSAuLMHUMWQHpvb1x/
zpLj53ex5hKajNtIxjoMr8ZKr7p8zL7hCdofwF14l7KPM/08viVoFdZE9oz+8fGKsN621HduIuyM
IlcM9t5wl2y3zE67L0Tp9XjcegI3G8/fVwXecKZq8yvNm40xnKvkwiF64uAHOIWKxvJIufhVjNZP
e0CO3gkshBM76hDQDWbXimVgNCCfcC9M7rq1HEIXqbGnPJmtJ0eZ1a7oUPZLM29+BnjmBOnqi/cl
gn9/E3cww+otLumTHb+i3LAVn3+yIyzC0qDIIH9JYxSHdx2Gf1dBZQ3BYNDD24s4XqWtsNTqXd2J
SpqMm3qDdyjRSdzFg6lfOHf/Ej7/yTm3tRiOchgCCWUicoqcr3JNH9YltiL47emDGmuDWo0UuMes
xcqes0FSMaPT6P2YTAkAvLNwEEN1Z+qScB7X7KC8Ic1CIWZPBb1bdT+bWquxAHTxXQ8skbqPy2Sg
SVrHg491Mi4Ft8Luy9+LIbTnpNftMlyGFAB7sdR4r4LFXdyDdJuKKQVXnwq71vBvPHdG9E2ZBvYu
BsrlawAxuFKhhRwFxsxjxQCtlqaO0ZblNd+q1etxoojn9VaVa612RYF8p4194UfDGqWzHwaTAVoG
QORShXhKEtj681QjxAZviRd7KhFTVV5uLRWaZFY9N6Aoq9K/70sjyQOqCLXHBTe5cdqlC+eF3bWp
QjWHtfQvwY22pOnow/IzwBoxk2bItc2CjoOIbmeCbKqvR3VvADdrrQxHCqU3rTggysyWTXDFHJgg
OIAZbUvqP+D4m+9Eef59GWAcaA9ypwM4OAllZArSJgMCEaWLsh4LM+0eR9QbLowitr9y+qyUmsBv
aEPAZTzJUUBpDAOW0EzgZ689uAZMUDxG86u3t+XpAfn3YfieRB3/wLDl5HLAvj2fzMowIqGWObvy
c6XbV5My5U9wJf2L50n988Jn6YN46dPvMB570JWLyl44OOsnSmMsA9/+TQxbTp+dY5Kx/CbtwTiG
AfTxd05RJvRAm66RnCb5TfARfsFdzp8U4AefXlcskR7243nvIBdZBWXjJVVQCbuur+K6qqZAc5Is
2cep26603KQ5HQrBQJuOQgoStUzoOoZGMYkm0LpVY84nrHgOHKtbOSNMd3av9L5U+U6zZ/Coi7t+
WccKydrJGMprt5jVRxzygBb2BcrVoQ3j46GtNCzxMkOD314QpWPoZrMqQpX6WbrvVR5/AGaFd0pv
SvmQ9un6zennBB9DK8/A7sgOHTLoTALq/7qO+W7B1RMF26YTT8vKnw2K0mL0pczO+x3bdGz2fZ+A
rJFS9342vkIgqoor42PPY1t7EyGPJgBcEed4Mvit2vU0ofUdXzJ/wbLB/q+aE04orXFqdJnnVi2w
qaz8P8/rxg2x5w6CQt2T95UGyg8ki0PHq7X98VnU9E4DKo/hUIG5aEM/FbW5z8a+lGEWV9WTqVws
Wiu95wV3g9WPoclx2AewAqZm16DFM4ZeNtDJsjWsNPzS1z9IY46/603zW0nD+IyJNnNW1YAv1Uwl
D5iOdYdqZtoQZPjgPFm5W3/oin56xsGyfumcwTOvEDfVb8AdYP9tOXF23Tty/IN1j9kcHHsdMPj1
y3QFXDv0D0ky4t1Q5yba1KXnUTlZopD6rTfnDTJHtpFf1VVKr1GpbpmvUtuYfnqL1ffh3K3dizat
/nXqyv6Xk6yzEfTQ2sG2DnX/3faWlmiMx/qp7KfhJjZM+Svtc5zFHL/0gCvaq/azXnVx34NGw41z
7pf7zeH366Dn3RUjUs42OvCNvdvQ4yn+4l3zg4k67QWRdW5EW1kNVyCBtcfSFAgdVrY/fNWaLv/R
Jcv6kI/t+l0hIPBpwcxkDWRugW5eecEB/rY1OpxVNu2zzKlvWqvQn7tMDjjLwrj57LEP1mCQ2lAS
DoYdGcuivFCpqbyvEqd58gcT3+e06qY86Cy7bcNhXtsHVeQaLpGj5T6VEJ3GvRBZLMihm8S6Hko7
/eLrtXruKi3+jk6b91QpKDZ4eLrFuss9Q7wMw6gtQd32jQoNMZlNSCAb6uPCiOdTZTtuEjZxVrTh
yiMVV540x/k+SQEu7upGjfdV0Vsva2MA9Z1ljT8aLIfs94zPdhO08K7kdVL0evVUWpU+3CujMX5g
KzA922DUsp2+dCgKuHqiJYFepWn/OA2W9oTC87CBXIT/n2SKZodM7Tw9NKa5x+MhU2saLm7j1x+K
Suot97cqsVvP56W7x0h4eEzzit83ThWn1FwMLidK3QgssrUa1XMECMgyVFY5wWC3cEu4V/sQkpDa
a3bur4gilmuHDNXaf0Ynh7ZgX9hPiyOcnwgKFxp3vek+F1PS/Co6izjI5hHbDL3EPTEghx+y26HJ
sl/FFKvkUyJb/VmbPSvb2wnMqqDQ0Xy41eWMmXE1dNU9AkUdKWafa1OwDF6RhkwahyxU6Lf8MMAv
LwFHn/EdXOOafMxsvSr2MYbAfrAIS4LdyqrybtbBFj5uSsLalV7JeAx7Kd0saPOk+FPX0o+DtLLn
FA/f3PvNNa86onJaruVIaRlqTr3GYcJB9kef1Dgf3GkUAIkgTTU/59hGpNiO1ddCF3m2G3O7awKf
B6OiMeL2+wDfHKgqDMAd5Hz/dyELxiCVmVVNGLezUkE82NIO/C6F1zCg1l0F7iJ9B4u8Op2Cdm64
B8xMoAxkIiRwbbnd0AcEJfFYjZp5bdp9O4Bkr73/0lXOoQHfow+Vlojb0qun/yDwup+lptYvIFOE
92ExfPFV08oiP8yzMaQHsCr1EIq889egNno84bFL5KBP5iJ+wVPXB4k0VpzMQ1yAZ15g5n7GOtj7
lnfDel8mK3eKVDkXRIoUILXjPMTts7MsVXndpUqv7+sMNMrOyIv5w9jPkELGRuT/wXaJv2Rg0yMr
sSX8lwSV/ACEsf7VyCr/tu0F15Do8czF9UUk+wwQD83ATjOBqg+ztUN3D/nmcOrqNovGNG3VtYCl
3N+zv7GnmfR0tu8KOS5+AJE3x4MJnQ0/wEbF+7qWkzeHjbV25Mtr7F3j8Zl8HGqz7x9WFPybvVMA
Z4H/3yYYhMvKScNBYNkctNB32MFJX3s7AAU1kV2Q5V15Y755OmRcT3sha5l9wGgaLEyCBW2+H3gm
gw/ZFnPoLfn6KbEhTZDMSysPU7xYkUHPhuWuTM0K0DgQ2ny3yfzkQZXr+R8sUPHxzUWdwSbrVp2M
3Rscn70Zty+rW/Td1aJiUR/Am3LTVz2uDyHGJOu1HzPZ/VBD7iqDxst188mKa9GRbZRdduO3nXZd
0Zg+dJ6Tpjv+bYyA68DE/krObqcBPpLTr0bv8vtkGOMisBM4LOFIMjxQoCbE61SoQoa4PqJhh4Gf
rULRW8ZLb82dT+evXe+xKgeYZA7+6lwhcdp8qOTUN59SSTMKQWEDeXw97gXmnXwmGcTrBEKKeUDx
kPoKwxR3MsXzMk3Zty5N8gc4waYTakjF4M5QpU4ZTqnVP9WW2Ws75i0p7rGJvgrAepPuwYkxpmsk
vq0uZLJt/oGzOlj70cW04WpultYLEtdqrqXdbFbJZCh3tT7WLz7dc3wcamtlvyWuc+8XVs5fbimI
d73XpT9M4Vh/LFcw8OFEE9qniU818z4ysexNMjGSrRU7rrBdijgJYg4mP2im7S02ceObIUSe6TdW
1tOf2LZ6GbTbhD4AJojRZu548y7TevlxxlgH/2h/Lb+1lkjmfZXlLhTvxp+X6wrnvS8LReIcqjG2
02+xI2t17y7MdYPZL9ltaOa0NE+oAoPEK6znNc5idCWUi4k8Mthtv7d8HBJ3TLHSj6rwix8L6B84
Eel01wC0/F4kcLiQFe0xVl6z/FO82nhX15kyGZ3E89gE8dTa/6VWAc4itgdhBKIc9LsxG5M+EBJx
tZ0css0AoFjGG9oi/YS6WdaYhzXdlA87UhYZWPVUdMGg6Ym9c7AN+1JKvxhulrpefpIbYeQ94ex3
W+eJTnG8ATPwGBryB5QWxiGY29IsAni6SofM1Cy/V4QLskAw1G122Yg5Ol7Y6GgEtXSSJ1wh03yX
54m4Gp3Z9PY0Eu3IriVXKgpUcxvO+TDflFqPhYjmFLh7jF3a7ydsjOoQ0lHf7LQ4Vh+KxF+KPX9N
fVEQSruPfl6R2DUDClChygXhbA0VArNeM2PcqsopQTdV2A1gdC/+mlq+kSFrhMheEGeJ9VGO/nSX
zG0mA9h6dGO4UqUVpI1eMIufqvw3xPyq3+W9od+mI7ilXVyaMdtlGUgYhGjRiYQ3PH0DvjJY1PFa
/WhYE3+fMUqLok5dsNHqDKemJ7NioBlisKFEADKkR+kkmVV13ZZeik+bn3nfHDOz3QDN9AWlB7Vk
33VHNBI8QOdjA2LhhxRYPbr0oWtOlYzsypoei3mhEC+4SmisJL3/VHbr2h9Kyr5+j5xf/aueGXfv
TJX5zQ3KR/3LoudNuytTLIZ+LMPaWFemTLlEk84r27BPUSAL/NmrVFALB3MpFCkYQNczhXnAlWsb
HL8S92GzHj8ii7TE+zJt02eb/Ke9qspJzE+DXvjf68FPflOOF191u2LHLfOC1n2SuJ/TXMU/nX7y
r3If5tA+TT38ZKqZD3I/T8WCb1WKPvROdo61BGWacc4BeIq1cC7kCr2o5iVjuzwpe5/A1QKLQJuv
27dIQiS7qVyc9mE06GGG1IPTPe3OTShydJbPFn5Y7U2MZri6W9U0PUzK3ZA+nckWdrjpHm1PuiqY
F6EnQA36NP5teQVPnmvr/CERRTdQ1aGLF5g5giQYF9jpZ05wJtbsBpxwJr00h8CZdefXGOvVFVl/
rHbJsogvrjK9/A6RFowWyk6OD0asOAYF/apPRipd/0qCLE+vW6sxPuMFZ30we9+Wv10gXcauEBL9
uTrP6s+1kERXCkXQ3KsUQ2pSpLj9LeqGnqbqGwhRDYhkfhLAXWcvUD/qbxA+cJrd0KOS/Fi6lfMV
Bv8yhS3ZcBxQ/ngvS8lrDxK6mF/cRrrPdp7kWuDX3vKSJt6qh2nBWEH5czESFCs5v+jivkKqQ+u+
A6XR7lpPG7Lduujad1fW3c9WFT0CycZif7B7B6qpbywbUZt8Lg4716l/eJQOH4D6kCRC4ZlwVK27
OLleIW9cy8HwZNgY6/Bn3rzPsI+p4vxGDLR19ibGFdrORpRjgDpaD+aFdu3J9HDrjQAAg04IRnFD
ZGzt7H9wigI/g3jsWzNa+f/d1u3Ubo3zhXaMqtZi3vtW2dlka4OfETgZRu5vN0K23stJCwiPyU00
kh62DgD5eH0aMAjpNQCXHadvwxyZ4bBKtOGXWtvynTIS27PSAwI2+BdYjDzG8VqJrGrM4hot0nrb
/IRego3Oiu1cs6cuiVSeTAG2pZA856nA+uLd+Ao8uHVlSjDO0dCaj70x13f0LrI9GE792+jXF9rb
Z1eDDrmN6W06hCc9QwsEtmwTW4/i1ngo582KaqFB2tJ7uerb5eXtT6a/Xg5tIFCRGu1nxn6n/j9D
NzjdPGRzhJ2uUezssUrEYe6m4gBzWst3YkgShtBCliQTrjP2oeDMfUlLy/xPJ41VwRg7pXbfe2kC
GK9b1X+6g09TkNZJfIk08DrAwIAw0IWzpaFZcurXU3nLjCnZtPLR4ckvFG3hHM/0nidhvG/AxkdH
Lp3+Pu08sAUMGk7iyxNmuk2iIrT99P0s5mZne6P5+PbrP5lQ/l0FBwiHKOaRgMMdr5LGbt4sol8i
B/bp7dJ55sNkNU1gC6N/xoZJ3w1SXZJYft2pRZ0dAxfoCYCbQBscLwqdQJdV2y6RXDQ9jPVpDH3a
Hru3H+3cKoDiaIrajPHgZR2v4sW1t9JqXqLJ9RpSSN+6rtL169uLnAkITgHUfrZTDwDGyaOMm2ib
lckl4jLQIrQa0v0EgeIFm4nx8D8shQYJXDYIU8zCjp+nWzSZV1RZEYKh6bXdrOrZc3DZGU3Gghc6
yucea5MXIgaZ9iNwdrzWOnZuhrzQGg1UnDu8AGlxtWu9Z6n8wmP9DeTjQxvqACMoYoGZKzTQ47V6
L3PNKh31SE3xQRvzu7lvvg5ee5+UYtfHxX6OBU0WZ9qJNT2MrnHnDNXj9H+cnUdv28oahn8RAfay
JSXZktySOHGSDRHnJOy9Dfnr7zNeRZRgwRc4yFkEyGg47StvIVG0Rv1TbSRPs5V+olhLv6lDi8lp
py9q611Z6PODwmlUgcezziAt1x5aYrRSaJnJfKQ+4T2pS5c/R6BNv4EjNX/Eqmo/1+5IvvH+ml8c
laYGalZII/HYn34bbSlj7NOd6ZijbYfg+qJ23wbkd35abVn8TJ26vF3mFCTu+8OeHx3QqkDV6fQy
YSA5p8PiohVb3TQO3Mm4EGt9DeOraK81bM5vfjpTPIwSdi8R5LKp8U+0MLkT2tNhDxUe4PS2IQMk
pyBXeqbgZH6ewvCDollvLVVaqQBYYGryQVdPtp6FRB4RXi9aUnQ3eU8x0msb7cqVevbxZC8GZi/4
e0AYUHtPp9WZIgYp7dFMzYt4pxVjExCeZ1fQZ5dGQS8LvC+2LAgHr0bBQ6esMjnKFGOfE2t16xdt
Ovw/o5gueADePRCdcn/+s0Ru5PZOXVnmsdNEs83zWsXexa72H9xuFMJgY+NhAOwC7M9qLhZRemYs
mnNMgG5v7CwrgjH38itzWcM65PIDFQZZBHpTBU2welHNwhUeLSHnOJaW/tloC1wz68Uj9DarG8tF
LD5eoGSUk6lvvTxxbxrsb27mFOz5+/M9P9WgpSmsglqGhY459ulXbYn/S6dEcI+wfcYlTSAkC18g
fKjVlBYddwsKMGK8coOd7RhO2r+jrna/6qYO9b4Co0Uk655LvXn2uqh5fX9qlx4OGry8hNK38gx8
RMc97Kkj4MXpztOtbjXFTdgp4c9ZLMPf94e6OB+pGedhx3Nu+zV3iVFS1tWOuqKN5OqWFYThuFwJ
w84vKb4a4hFSfhHuw3qt4JZk5exgJNyOarFdeivap7TfkkB694x+o884XvwfEyOesDTwAzTNV/t0
KtK275AdPWo2rvVNP37TnS7c/B+DyDyJyO+NwHK6B7OwqJoIi8tjg2lDQC1c8WMnK6+McnE7sO/Q
GWUufMXTUeayyumBadpRaVTKJ3SVNqQc0dZOrOpKHHFpoXgh2RBYTBOLrYbKcJPWjYVDNSpO/kUN
jfmQQYR8ZJJu7EeJg6/p+59QHtN14ALEQ/bbmSLJy+nk9IrT1k1Y+7qZZqOF1043VMU9Uus2Dwff
mpL8W6kvpR6UGqnxldEvXCKgtQlwPQMxf4KD09ExhIyTEErvUYvS7meE1re508UQ7VRgM0nQtoWa
B7VpN1fGfYszV9PGHILLlKOnw8xbbc+61bDe0LrxiKdq/py0MSqKSR0myVZoRqPelEPX/CiQrRFk
4HEG+cQbqk+mVaKjpcyS8ZzaEYzM2CuLWyQmLRAbhlkjymR583c0dxBxG12tjzedaXZfckDIP9NE
t18Ry6CHOpdzlfptOkbhfVPFSJRFLm3ljTmoORJOzTx/05UmPwwp5a3NAo95DowiNF/VaLKme9Aw
NTrt2OvNvjGq7QuleyXZ5Oo4/YA8QWGCvoBubtpophy6RDEqg2EGGjlQ27m/KyoxCyDlTvwDfStK
gpYbo5VdjgZqiGZDCTmnLiE29DKjH46W9/kuxPYIhdAuNb7GYzXQ2WC6tj9OE6Kdhtn97EYzvnUL
yZdCIq886LUInc0C+OE+Z+Mox9kd9Oy+GRXvt1BC475GKMgJulAZvyJW0tq7ZCF7gsVo1QcSIbzg
ZvSQk/t6qM3vXpNQA9SHTHsx9KLo9zrN2TCYSq3+VGRukfoqJjqvWWc4xY1WmRQvXRVHGr+utekr
MYz7GUecPr1357LWaKMU0+M0Z7W2HRSkDrYgIwzD72kNX/MhuXDB84xYVCLg8eIXtUoMkj6nPW5A
lk/ZErukm9rnae7YAu8f40sHiW/pSTsJ7o810M6NFITthmI+1mKkLAv/4wahsPypqMb2Xi0dQCyI
7l95Vi6VPdjPDiRCEH5g7lfH18g1uurxKI459Oz9PHn5rk7b5rcx6fW2G7osgFKlbt3WmO/pcrs7
dDCjW88orU9lV0yIqtUoRbiqViNuvlQb0x6V/97/MG/Kq6uTzu1C+A/Fig7wWhfLUaM6N7NGHIHj
1T9UZdYf5jmKXhW9b4NlTH6nhlCCkGbXka0XbcVkDg9eEXr7AQcq2nuuTW9VLYMoqvSb93/chese
dhGVRmIowu21qkuXOIRzCYULQEPaYzbV+udI1aUchtp/jw2v/v7h8SSEDZsmQmE0a1a33iSAKiq1
TvRU51jO6qVngNeZwjuQE2MF4DCKrkD7L7ydFFGJpRAMk6IiqxG5UayOIol2NMP+vyxzS/CKebMp
nDL9cMVPZyPCi5AEPkmZP31KVL3oWGbNPOqD5sIQy0LfrIQ4FEvV+w7oqCvjnaN6Sb8o+MmqJpUM
4ImnA1pDRDGDttHR0oG31Gj+/KprlYq/QrWPLF7RdrUWmQ7tv9S5w5QwP6hoVrzGjWhfQElWdKSU
q6oKMplebXcAsNAYUTym0r/mTE8qUCFrdEwiCJ2PHffZ1sYN7K+XduKHN7jGZ2XUml0XTe4e47Me
b4bOAiZUGeXenYz2oQmXNPt4BMXqgyWVpqFAUlafqhqbFou+2DpmI1lCW9I+cbRE+EAHrvH/L2w4
qfSMBBckQJzu5X38T7LHzI2BN848NqHxW7Vy+3bwrBezE92VfO/C2UVpVJY3mRoVhtWcPBG5aYYG
7XFJFv17Ws/lva5n2wQ49XbJtfDK0b0wrzcWhizZytR8Na8arXZjhDd5dAX12rig64pUzkIHW/2g
8oQspzIhUJjcmSqh2SoIjUKzgFZcTsdhBmtRdMKiVznG204Lr9XN5K8+3a0GgS5ZAuJJpiR7nK5W
MsjvFmHzgsindWxpQ22SZmivXLPn385AE5b9R2mO9VorWEejNnMJifHogLq6qXrh3UIr6XaeKKor
+emloVggit04npzv9D4B+MN4/bFYkIE1MyQ7LWxsghA86BWo8PkGlGh3xgK/+2bmffrtRAXEsi2z
5bjEnfbZMoW3Q5IkuUlN/GuXpQbc/v7rcWFub/JJksNBBWKtFjBXcFjSyp2P+CrHrU9VRb0pjGL+
UcegKN4f68LGwGCZ2jpZsfxPXnP/HGP0pjQlQar2WBdT9Kyl43wYk9q9coYvINzljBgFWgYVyjXz
TFTWQNPYmGlKTTrYjCb9pA6wz7y41AJB34hkSLV20kr3EOlwxTo1/KB5qSzESkA5mTL9N0zGVxfJ
iJaknStiOY5UUPez46ibuUDKOgbo/vGvSqzp4YcHoB6Q+epkG16kORNI1mPYV8rnchy/ENS0V26q
N0Ox1aGG7iKVxIh5YR6tXmJvSiLCfHs+Rt1Y3cxqnXzJAVwcOtfNnqwWoN8i0BNwXKGAkA6tjahq
HUWWfLgVdKxHP0br81CDxkVT1/C+63U23U6G2n4Ka7r/c5oj2iJ9r/NKj67wzi686uhyQEEkTkJm
GVbs6cYr6mRBCzib4MUIOv7416OHDdA4/Q/iObx0CEcgOKo0VKfHsQW3dgOHTPurtVHk7qkUhN2x
nlLgJro72eOX90/FhSNv2RTviagIipGbO/1xo417SLqYM/RZG3UrO2lujBGgVOIgs5iGjn4lersQ
PMsmjRQDZHMy5GpAVIlhMxo57Zq+qlG9sm2Aayn8m1tIGEMRDIOLj9bSZl7zNNMDiWAuTdWNEWZT
ddfFofaqgE/5Q98eEOYsJu9770wkkh//LLzFUOi5DVFIXV0WALBMCv3ejPJv4vn6GCW+Jubnecja
rR5r1/TML6yCLEG6OBlRu0AE7XQV8CpS7Ri81FFfzAape8S4myhM7g0vVT9rpT4F70/vwr0L7xL9
BCwYpBia/Pt/7sJoagdAVel81IQoAt0R86aMkgoU/XjNuufCUJKlCOOSWiGh0mpqTqqYootn84iz
Yk0Y4zTArNtxr5TTNeb5hRseIABXOzwoeLJrVuSkhnrdhrp5dJvsV7egsUC/1tNf3/92F0d540pT
OUfearWBoXzZYWwSpGu1PtwaJML3fdsaz++Pcv7Z+Kdd2X6WyFnz7Rj9s0IQCYoU8KxxxEUoA+QS
QdmSCGcjzN0rOff5hHAbAqECReZNynA1IbXurQEPNf1YVgncB1q3KJq3zcP7E5Jl9NMrnB6mPPpS
AUNy9063nD2rozkIVzsWaf3ixvE9BNwHvG46Kkuog+WzU/u9fo3YfmFuhBWUlnjvZdNu9TxZ5aKI
HIXnY5mH1aYV3byZRlvdvD83+dtXc7PR3CZ1k7w23sHTuZlguJJSo9EdCjMlE60PiW1MSHPpOfUA
bZu67keL4fTPuD2Bo/AocnWvYTZTStigZ5m3rxNvuqdmiJ02goRX7on1oslRPLJfoCigLVi404lF
ANtTTcc7shDZAkrTTttfOjzGx1LXOyqTymI/Vnpa7k1Am5S8+msUzLPHk1/A9kcZHAaXfKNWvwAP
b7MslTzcO5WdDiC6DGis0VyYeyTcwct2kbhxYVvd98NUPmsYd2YU4DT7GwjhCbrJ4Dy2sISuLDhB
8WrJ334X8Z3UgbXJ11cRSWUrCZqVWrgP60H5YsES6/2RRnnop9oyGIGDBEt7cAoT9aYc0z3YIF2G
3bo7DA1Es1KDEZp3Ea6SAIbNeNP3ZoJIlhjqjHe+t/ogUvTC3pQIn/zKvNj7oqST8G4WtHwPWm7R
PR1Aldd+GlNXhtHkKfexxMwEFiDNxocTosLoGOxfuaXZOQLniWsHCAoP4S0RhbqHzmJ6OzVyUh0K
K3CH29BwlHvRRSGgXIcACgzuXH3Fh8DT/SFdQqDDagw1ZkTSaqMKRYuBRKZLHmSh62w0I+2qjaF4
Fmw2da61fZFa+W3SGPHnthm0T7VZDw96bsMoEmbmBl1VZ39qjXoHNd+lTf0kRzBoG9ZKbm5yD6kQ
Kh6tBS0jGTwagXWSfanNEEDk0vSV5xd6wu0I32aQFcJ+OjhoGGc4kGhI8kMdcdRnu0iT8c5dEsQ4
9c6cvsZJY2VBUZv67CdRnfxQumRIfCfXtV+u1ZX3RgQ/BmKAjjXb6BatRoO/sQU8+3n5Y0W5cV/G
WY3eDG4qfxvoBiDNK2u8b/RFy4PKrstjlytlBjgX+5WgT3uMvXApcwOvnNPvAC7rr4s1hz/rcIgh
/EVKvtOhaYS7vCYjCcLOKGM8IiLX8DMXulxtRtqA6DW9ww1q0PMPZzGs/3Cbmrkuw1GYgZ1PYJoT
Rxc7byzD0YeWAcOAUnz+KY+BTGa94T11GWbqW2Hpymulht7ow44xoI+Mcf616+GG+8bQz10gqkjr
fBcgXbbRoEw9tn2d/ifoX343vQGGnxFOrbWphIrHd+8pQ7jrFxP1RXfomzHQBnX5iW4OypugwttX
DUIlYr51Ir4WwMcQSJP9k00onOXnjKZd6nt5lxdEWATPuK151LmaeNSnHdmmkYPsUKInosWFBpmG
g+W2rYo8DgYjq+4HN6uehSksGJLhvECtCJVkDJS47H5Fg4Ay2GVj/tTM7QLXs9Xi/6xq0KwtmHIj
DIx2av/LkVzRNs5kGn9Ap1fiRtOU8hjjnlduE69r/2RFEf3tokx6COA4XPlaqmgvqRlWP63aK76U
vM5x0JW5/iCKcvoOv6x/7kdaB3Ae00yS/EAucTNkaU2Ibwnoci1ngpMjitZPqmn60puufpcCzGh9
a+5gwdazoyxbh5UYA7eIUmOndY2y+IaogGsqcAu+mUmS/50yUwxbAOHqQ+MVcxl0rll9j8KmbHzK
K267x4vafXUbx30wzTz8Qg8Jqg5FEwO2qBBDtzGMJoPtXIspxfq6ySIK5oDD7jBbxLYiAr/8oKqT
UDZq7emPOLxwzSVx6/xwQmUet4WiZY9Dq4XLthqNMcMDK67FhtWEka94pX0f0mH4sYzG7wncec0n
K/0ls6QEHvvqF0AdkQazXkad3+ER8JSoRfSVBH0EmK5WuuLjjVBFOwXQfXlnNVHyBE8hgqcwhEXj
A3Gm5tmg4fq9zVX9zzh6abttwyr6MieSIdQbxRDBiJqjFygNZDRzFWvwxkxFMf1h8Nguheamj0qs
oISY2H301aoTq4aUmiC/WuVt9BKZcfekZWyaTZl4WCgW3pB/H8LE2/dcwP12LLjUfM2GrFnZwoG+
oiR15edW3nx9P85YB4Xy0QGpYbFlCKA4EafPcRFCFRFqiiof5jmgyB3Pj0eIX2qaXstI1oHTeqhV
uEZPoygygEh7u1rmTS770pqRX7MsPcOeyGEQ1ZDsbHIt+ginM4rqTCsSTHT2dk5P1lcButyLbE4G
nyWR8nHUSpKgmsmc/dxs2b1zZ3Ug6LUegiXY17q4EvJcmLgDhFVHcongB7TC6S/i7lEr14u8fQIf
de/OrvYpr0rlSn75lub+GzIycZoldMelEyQYP7nU/8T3lDO0WnF6Z+8tPV3aEJX8ZJfPCW43Zpup
m7Jszc9tXwKztwobwWheN+PRUEHFkK9l0WsFbCUMVNPC+hbTXQO5hwZuNe11sP17LTfFlQB+naPK
paLYjk40LRFq7vLD/fOL4xiVSKlGsrdba76ZlHj42SdF+buhXvzQxln69/3Nvg6q5XhSnZr/Q0Kl
2XM63lSYA4xrDXkLqK6vhdN3NzAjqnsLJo/hz32LYuQE0PnKNC+sPwcMWIasaqESoZ8O6+nTgnBn
7+2tlOvHUFLxM2ZDfjCJZFLSnJXI+q2q9RZe/vMx4Z8aMeY27l5pCnOjTbOzmXvIYe9/wvO50LUi
dkdigrSES+N0LglVL27Y2tovVTIFmJklQVLr4ZUTc74xqF2AWHyrYNBMWJ3hFspqgfM4lHd3uZu9
3P7W2XG1iw192Jda7Ny+P6nzfcFAILaYD9ZzZwg/MUy6EYUw7DXYC49Y2Yd3eWuGzxmVww1K1qbv
kMdeK6mef0pGRdfAk9Il7MvVeU21eaJSaGgHZ9H6QwNddTcgWvDhBaPrx5YgYZW5xbrVJJqq6lQl
1w5KHSKVkJa8UlqWX0n4z58RRgGrIgt/KJS/SXn8s/nS3HSRoREsGFSNY+zpS0CUBxa8B+H3/mKd
lcN5pLjg+BMNRQ1s4Sp/Q70gtNw20w85XO8HQ1WSI0Rg82tWO+TGSRQdIs+Cr0XwfatHY7MZUcy9
0le9MF96qiAZUCcBFbSG7WaIgrayAnoYSog3qTeH/3VJEQWTpRRXKtUX8lUa4exKsmXZbVirH2Zq
ipbrPKsHK1N5rbCjnR9wWzb9yQkB3/RjeKvUSbrTNac4ZCiH3wlbLwPkUcpHr8mqB8eo3D/vL8KF
A0ozzNP4BrALznLVEosSpIZa9aA3g9irTQ5GxWm9jRfWlKN1aK3vj3fhe8POpOhHlMJFZ62eUBvJ
wkGBAI66bYECv1eYfj8v6ZaQ4lqd9sI7SmlAQsCplVns6dUrUQ5Tpmi4sBxqS61fvaZBdC3UvRtd
sNOA6CbBPKfFlv7+fG+j4XMf4taOWkU3PUd4TWzaxSKpnqL0uRo6EzERzyCznK6pqV8IdKhLktBQ
sqFnSGX59Cru01jJ4ZL0B7JOeK7C3I51/kUZtL8KWiMuRi9WK75WMXxJpdfuFUwGrxzFCzcYwYZB
b5Tul5TnPf0FZQzUrI+t6VDniAI4DmxBEYLKe3/tL+y1t4olkrCURs8wvEAlRboYjTgsZjg8mcZS
fyJG1oJWVMkumxdx5S67NCtZH8JWzJRB22r9AWdFYOUMcajSTHnWYS3C0s0+Km0m7y+eTwDStEMo
Qskd/8+NuWhpXVvCpMZgL8O+t5px19bd8OX9b3dhLsiz0k4mBQb9tF6hAfUhXXiLOFheaW3gZTpB
BW/54/uAUWSHHJS8LB+ezkU18H5MQ1aoqOwhsLO+3nVa9VF8BtLe1OvoBzryYAKJPB2lQkUyxblo
ODQo82zQ71FvnMQsg4HKyZXr5vyzAU+RHCPZXeOP1cYu8iqVkhP6IRyi8jDDXPWLwYqvbLTzSw0Q
kBSE4ykBDLSGHaE8MyWZMxiHmqDxHsBLdCPMZrhpsOu6+eg+YCisxam90gOAInv67TB/7TykTYyD
Psb2ZtSrMkA8/BqZ5fykMoquU46XMAYU9U5HMUwRuuPMKHmr2QLhIZE8Jo5WBhjBNf7QVsn9+9M6
kwhjT3BUke1GI1C2G1c7z9SbuQtnFsqhFvfYTF1+dPuhecK0UdwjDaPgqpEljw0i5X/GYqZkiFbA
T3UasqM15enn93/OGcFK/hyefVpgALHPS7jpzGU4z51+6MrYeipp7d3FatvjliDrY07t2tu2acSG
5wCvN613KMA01h4DoDowSz2NN7lhIC6l9tr0UCtt/T0aY/0hKY3si2EIx0ext9u0an6NzivD9tPc
kR8OPsySLXE+5yqsd5TMEwKxx0NmRdFm6I32B++e+wRB077RU8sOOkWCnJXqGvbu0p4BmEAfHqoX
0fdqZ3amNVU9yqYHUlLH9Yn70kOa662PpId5nzdj9en9Rbo8oHQXpzFKx3i1ZWp3Ab2cuPphiiZ1
nyuK4qt6OLxkFNF2BppzX98f79JdQq+IvIJICYOC1QSbGcf7wRj1w4z24uMYetrO9JJrJ+HCXcJV
RSRKUsaDvK7jtGaJ3pJdGIc05r0q+jbewSWjqjx5H35S5H0F7kD+D7DHKvy2scUo0PnVD4gY5Ydc
oYZepOM14OKFryapIAwDExuWwWpDWnVR96GKsIXV2MUuTqr04CFVdfv+2lzYC6T7AAfoJnOLnCH7
vSoOS9ppB3I880jZKEe0pLZvS+TrkF5r+itoqAurdDLe6gmbmnKJrJ68tir6fptG5hxoCkIIw4DV
xvtTu/QBJY0GWwyqTmg9n97FaKSn+N3F2oFaowhiVx8DUOXXPCEuTYhAWUUIErYstlSnowjqp8SV
hXYQRZEASB5HArR+vCnT+qN9V+5WPFFgglNKI9BYh+Up2h5zAvnlMPV9u1FRPvHTCqmy9z/bG05h
dRNyhiQLXFYEqNmczqiFJJ+5naoeVHy27Y2KnP0vsuuuC7jym53d4/UdtGij/CiaOrNIpm0F6S4s
RPWAOrf6QJoNNVbppmj2dS2fUacEWi4CNPzc/RDlTbPpE7f4bS6F8lvya9ArCWuJNZ0M/iHcSZUN
qQ2NAUy6l+HjkY0MnQilIOeRwa1uo6keYjjWlnvIzMHd9PMIYQdX8iujXDhXnBi57WR6QjH29COa
Zm0samZ4B0WZkYWkJcX17jXBXFsIM9ZheiUOuLANIRuSinMj0NVYQ8bsSjFrUMTOQXCp7NROGW8m
O1aDqbONK1fGpaEkcIzgHfQpIfXp1BJa/ZNlJu4hbvEimOhs+CYNv11oFX/f34oXRmKdTCmBwMNB
teN0JMDnYpx6zzgg5AUHZUDOlzdZuVs0d9h/fCg0v2VHnDIlOdZqqCida4824EGdyv5n2ameH8Kw
+ZlWiXNla1yalVTyAI8uxRDW6P7G1pXWinPn0KLesY27Mt2LkvbLLIwPmqtSnQCBTGxB5EtQSvZ4
OiuskJa6sRv1AHGwD4YO5UELCOOVG+PChKREhSPjXdr2axGPvpvsxVSxPMqAeB1MTcm2eVKbN1G9
9NsPLxOu6TQ2ZA3EBZN5OiEvh10FHVo99HmR3Xr0GLejV3g7M5x/vD+SfIhOb0GXVE4aYHBFcKpW
kXyvF7pSOV1FbaEcd8APsv2kq9G2UlT6wFzSAl0vaiLvj3r+KWFggKgBcQW8BgLI6fwy6RmR0mo8
lKZdbUPVbL6VYHdfHLTOrgx1/jxK5xJyL2ZJM3Sd5HuT3tEhrItDT+ZKwFvTF+1Q6n1/QmejEMAg
7SD1oHkd2YSnE7L0xeqG2V4OdbgM8Iry/mh17bXi2PkohHyUdxHfYE7u+vSKrCnpdDbhIXRgzEHR
LZFRm80rm0/eASdbQsrhgB0juMTzgEmdzsXQU0xv09Y7NBVctMSb28R3U9vaQNrNty0ioblvqGVx
byeGfSVTPntPGBsEHskycDKylFXMHkrJQ6sqwsOcIPhWRF7r21r7ouvWs+i1z+8v2tkufBsIBoiD
WAYTXS3aLLpmmA3hHhxkqB5VlMme0GlPd0gwtlferQsrh8QdQQbCH9R2df30m2Ibi4soJKhDCIza
bxOlD0y4VVdW7tKECASpytOHlyIjp6OgHM1VHFreIctCsW+56e/Q5Gw3k1WOVwLct5d9tUugSZjA
guSCnbVSpiW1pxH5+oM2x+K2iVASHWYtv+t1O/qLVLt9ixhEjmCDbt+hbSZ1Yj3vsxNjJujqWfEY
9p61L60McT9prgHLtIn+hChkx2Adynb34aWm60ilR1aV6Quu9hXwoRLHZ8c5KK4y31paUx8Mfs93
t52W/2MoWiMWO9iWDbrVEyu6Frm/tmERoIJvomJybsHv4JvoxtdoCVhpnp1V6Z8l6xBUsA13va/w
JImBS5jhoVcnp3rKkGpChlKVAITezNJXHHQtY8/bCSd1qtvWQfOv0n+LrJ1ebDHmhl/bc5nepGEY
l0GP46HnL0pifQ7TrqBbDBl48hWwQy8xAnN3MLONkmByDsODFisZuPIwDvsNot3WElg9TzSytLHz
VUCq+mQLHL0k7a165EKbkQYXTfFF713q52UVJ74ARv+gxJEGkEmtbWBTetESpyIp8hcwXv09rNuk
3VD6sQB6iUh/0OKxfDQXpb8zCy/70Q+alvkaOgUILpeNFW2UJBq/2RO5P4qI/fRCC6n+ZCtO+bN2
W7PgOoucv0lUNOl2orWjP9eeVpUb2KlqFeTp3N/SWev+lJ7be+CaPQWTMMAtObHLbPYH2Qp5nCqr
czY5QgCRX+CeUQddUw8MaI6l6sMciKNbATYGcRkMGf46iaFAIMhTAUC2SqiPzVAf/Goa3XFnq3N7
a9pZpyOs3BlGkCRC+bTooPZ93VSsDdjWZNoZzWC9GGo+PMd0qsCKRsaLgRZbAsqp7YudnSZas4la
C41nN9X7GfKzp94XgF9AYJRer/seXgmd7/XV4m6i1EKo1C6j7DOisWG3NQdOIjJ6RofgudphID00
+MQE2NGEy53TGNkPu1/AAirZUj3bqZl8TYnK/kwmIjagxkr9PweBsGYTK3gKQqS1nZ1jNP1DhZOg
xCw2tnvojboBCDgaXrONSrv2tiB3DfWTYuVSKmGK1d9CV9hwnhUiVJ4RHBg3TYmcduCUJrRAKzeg
ZhixVo5Xbk6S2LOTJLlf6L5AROU1WD8GAFRAZs9oELduZtmbgW7cvBlC136tPDurAleoylEZclgw
c2Yr4Z6ip6PemRHSgyiGa8bo68VYii0tMtJCp8vRgFB5XtKd4Sb6r0TgAgzTvox/tVistDd67A7f
wFQOr1k+GXB+5yqLt3rS5q/N2KeIGkZd9IQSJ0pUaM5n7ueyQkC8W9CB5gVZtOIwgqx8aUi1wmMe
hWpK7mA1fwrTawBtAvNRbhK1MtItyptqth0nFyRM1hbQ9Bslq9yDkWbpk4O33+hTRrNvirHr0k0e
Rt5vlUpP5A+LU31vbK0YoGQiMrzJLKd5SrSy+ZnHM7pJBhTqG3VOxl+6PU9AAFOdD8GDm3vbxUCl
1Z/zvMt8o1SV8MZ2Mz7WlHqtuEXz34Rz2qC56Wtu4d7NFg5Vvj5YAHhQbgXmFVdhiiZmRqgdEFf1
6R712/JbPQjMmglD0Egd4jwx/BKrZAfQazdUAWr1iDRT+VSeWq2wo03tTpXYVHPlxthjJ+bvkQpa
hD67gNTPLJTyNhLcr35n5a3nN2HaVPdkYthcF60C+tJOPZHdeKgxPAlpAhUIzS0hsxqN8lUIbB83
Xq+4Lz3r+RN3gDgOIjtZOhY/bZ+j2eEGI00YDlQOh+Y+itqRNm4UNfgbGOpr5o3TfPCSMOpvSres
B8ky6sv9qCkLgNCMuuyVxPb8zXiDfUtIji27zatsCZ+5RBGkMEfNKV3cIowFeGhCHnIlX3p76U5D
BKqHHkG3jObAC6yKYFqG26GCK/nRGGrjlzb20XJrhs0wBZFmxdHGypLU/DLZevQ9nLrI8F2EPdA8
XdrhW2Xl40uE/QUS48O03COi27pBMkXC9EskFeZbT8MsmKV36+c+n0MPaXOKif4w2vhmIBvrD2oh
YXWLEL9RGRviAEtl9wdCpsb3lLdhDPTYnL5Ql0zvbWgMfyrNIaAeUAJ4xhwNK1KN6rHw+0zpgUZ5
+Pb5WlZP9V0Ud0u/Kfso/blEo91tLN6qkf0jvOIhqq1k2lTNgNq7Wbp2FNghyU4gnKjPN2mVja/V
UCz2BmVo/aHVG/fLHDedu1HnYX4WagaXQbATEToWWlQEJjw1hOvDDOcPA7Rvv21AWZWbgqKBdz84
TZ5wbj3tUxUpyctkFdqTCvvI3qGZnN6qZpncZXVUe7ceyvCO3/eJlfijOuTGtvTKBc9gr2I2g6nl
v9UOI1+gsK7VHpMZSxufc1hOGP4M0SPvZPU6zJUCitNLdM1HIhp72NnMbcPXy2SJfbtqh0FCI+Yn
W+TRgyV684Gf1GHrUXtQFVV7av70TYQgxjChQ/4tZiHmwO5r9eX9gE/urZO9Rw4me67A5lFIPVPZ
qo0+Uge3jg5F0us3U+7qUj8YUo9ToO+fe/3nKE+dKzv+bFDq8gxL9oI4IrYMq8ypT7KWWKSqjl0f
maCyo+4bqYB52wIa52rMKInxR/nh3JNR8a12cVejIbdu/Yq+q8fMsyrcc5JxV3L1fkbqur7yQl54
HxlFVgiIMx1QYae5BS0uIyytroLJL5VMqFKpjyJxhh0wx/FuAFN5ZVrnyQxNDtQSKfOBA3LWXWAL
vXGVvyiPmFCgO28TieZ+VruY3/LGzFdGOwdZgBSkAsdyIItC3UXO/582vQDdrzpe0R6XvtafDfL5
fMvdMKDljS7BD25jyvf6Qka6cReCID8lWE231pgpZOFVgcLO+zv4wvwxjiVpoaplqJa5+kF5OYjG
VuPmiMTYfARwXxwjY/Eeu2xQr7wIF4eScnEUnOSLoJ/O3VAF6h4cR+QiLYfiNv4dS6oC9OgxAP4/
ZgUQwvNkudiyVkO1RY3yjr00RxizWJVZVbCoFdbWM2ib90e68MwB6eESoGNM19hYvT6LAfM9F0l9
bCxr3Bf24mBZZisfLaiybWS7T1bQ/sfZeSy5jWth+IlYxRy2VGpR3W6nsX29Qc14Zphz5tPfD72y
KJVYPSsv7DIEEDg4OOcPZLZrfBga25MDJ5VjkaBG3dAX8DWMkvYphPiNpbs3IdluRkfCsCHVrB6W
mq42YhBudZl7TQmm2HRfStX+8XjV3r71VeDkkclrXt7XPAupzV3vBTXTkYFK2+iiLqn+qYDjY+2Q
+lm+2BEGJlBpKJByRVvJpU5bgai20URfU6PTKnrhxag+TZ5XoJ1TmoN6wNsQrpKOaxUY5LHKghrf
euT4cXDj5ek07hlueXnJhD3+rOGw5BuM4TtBywIYLnt+wAduFG0apEdafZyjC+5R3S9DjQzfWbL8
swFr4DzHQKMfr96dT4TCnLRlQzqaxtJqd0+L1y72YEWocCSd34299oOyrffn+0dBe9ej4kiFjCLD
9SdyMRCUrKv4UiRKdJjHDJ87Fd34x6PcucxQU4LBTNjH22/d2tG6Th3SqGMUDH2CReO9odupier9
PFRHHbjHN7p0W+p2tytIb0IiBKQ4hoFQ0vXclmhxl6QKkwtSw/0xGerlmWi9xfa9DXhU4xDGlGh9
NCPX5drYoh2hlbUeeJUXHlqB+VAnzJFHhWNvLOPtFiSII/7CaYLfeSvMkoQhemKtEbRRaP7KnVn9
0Flki3B/cyzW7fHb48/2BjO4PsCImrMDEapAdshZ94OTEqMKBa3pwODCfqLITmkEeutZrTh5Vu6V
R73V6lONvcYHJbbnz55ViH2OCcqrJkzeamlefk36chNuKbOf6x8m26xgygnIIMjWF5rg9S7phcll
grL/bRHC1ti8ZCp+ZphGtutHxOMO8ZLgcpnYvXlwnMEt/UlT+o8bayRPyOqnkFYALyOKAmV2Vrss
p5C/OHXByySLbWYcifkbTWn3X6ub8l95burf4UgUL9gNmgO8rRG/I0fFTMN31N74qzVGUloPkP+T
GJzlV5Yg4bZPvcQ2dmWXmUQ4VetcdJ6Wwfn1+LffHhBQEiqFRQk/QhZ0da3hNbhQCVtEkBYJu0i1
6z2ob+PdlydhnARW9mh4JK5zSsTxcyJzIQJX5Ai45eKXGtrvdOKlbAwykpYamAKCtLc+hS6MlRjj
FDdwIwz8KkO80rqL/SX2vmdFuXEV3CLIwH/QjmQYngPU/FfXZ8rPUZMWutCclxkFAdEku7LJ89ck
7JN/0avNfBqM4lBSNzl3ENv3bW+pr7o3l6Gf4VyTHt/5JWnwEeVYaEjtLPHqpoUPLSZv7q1zlE2Q
E83FuTRjITbiz81+Yb60LLkuJFcIsZXrgNorkbC9Hvy40DP1tEQ6vIdB2RICvjcKsG2pXSmVL9bZ
81hX4dKxmoEh3Bl1MRHuxKj1G92htx1xdW7lq470RJbpCKfqajJTRHnQ0pswiMFq6930RzR5O3Os
PkJxDTrPPFE3fS6T8ZRN1d8DQvhOiDO40X6I+uVDY5m7xUjPXW8dUf86N6iOHcoUP8PK2cgDbu4X
+TsdEMXIYtMOXPe+sY+Xe599RG7vHaslTg+mQsW1KXXx6fEuurlfGMojiOn0N3TeCat40Frw4JZe
hMEQoejo4BIFPyDJQZma8bfYxCtvY243eYEckKyD25nECqT+9YYSQqexJOjb9KjGAXkxPV+d1SNU
4tTHLCTIa/Femf63rv5vQ64+u12iADsiexrEcf6jyTX9MKdQkVI33Lqtb/cxapXoM1K4IoEDG349
udnrDbUuJlZz0ZZzJsTPoa36DU7J7VsTpTbwgVKthSDLBXQ9Sl83o+padRokIyHHr82I5sMYuTXR
Ruv/EZqXjQd9InveuY5wGqjvg3EeeYN8UzMwN/vHW+jObkVXWkKTqZVwGa6Wt9NI+sNkSAJKQyE1
Gsd7oUBHh6ezs38eD3VnfUla5bUFPkcCeq9nPpuQeDJjSYKiyJEFg/x96Opkq3RwdxQb1gptfxKg
9e1FR8yYpsxJAqtN5705TgUO8532XrYfcnsoqPAUM3ldUky9nstY2ZrIrSIJqK/hdeu0KKyFo7Vx
E98537RZIUdyR3Adq+uakhlj/pi6aRDGJpejOoXK02y2Nc+qsqnOo3QIfvyN7o0ok2IXoD8Dryle
9P2geKlpHgC2Qtp2UC0iJLJ+4KB7cLPJcHw83p2vRcWF1iy3MuS1deelRbTSi0s9CsouTnbxgnrb
nKTm+9cRyIRkRnBMZKPn+mtVZVvncywLgqMWH5VWP6emHh1EWX8aElqYj+f0hh5c3VSWxE+AxbcJ
JWumRDQog22g9BtElZ5FT2Ez1q8Y14lvYbQMwdJLrj44G+2X1SgZDY+mHf/GMx1dB68Iy2ineFmh
H2XpOL8Uy4zuB96lrfbESO0naYcGNb211XhHy7fGgH2o651Iq572nSXJYyUuNOC752469eqkZpfe
jFVrR/t0svdwbOq9gXejfWhnzen9KBH5zwGF0c+WnmXzxo1xZ0PJNzi4FRtlfh4n10tfs6+T0Z6S
QDG95BRHRuWPhU7cK2ZxGrItfuwtbxDa6hugGNKULile1+NFZV2qLerZgZuQU5mV13wHsD/8EjUy
FrmR6QejKVPs84SipD518fBPMFD5BkJC5pOrHcCvAMRKmkK6smZpezlmZ1ZDVEUoM47ogA3Wz2qy
s78ITdqRayb72VF0xwESm+wNuMntisuuCxgQUO/IIa8DIP3quEscoQVj2js7xWlBnRYgQHmIIsCN
tPfGEb7tnvJVKY+SylMLAoGyiutLHHWYbXpLEJdKZe66wc5/xrWoy10VGuPk685YWX6rlIO2jw2z
MvEgTnXj2He9FwK4jRzZYdXrj3qVGOKYqhizOnpCuzuNaOI8Ppy3AYcfK19QwFcodtmr+kmc9hUv
Yn5sg6Tic+8mL20hpo3Pf3cQ8iSKNBJct36n6XrXIQijLAFdsGRvGxjCa70zbUS126tbQnsliY3T
xR2xOlpCL5GsqS09SJPe3GOMWj0hBTu8SgDOey2mJImC+4eWChUNUv1VphlrJdoic28GI0ZGfmzZ
+V5HMOj9MyJwogiOYDv14fXW7fskp7pVtUHjjfYhDdPMpzptoWuTbJkN3BJuYdpSFISTB9cMrOpq
9SIYgCY4CVTz8uhj3Sa4TBcxL/1wwotiEM+tgwyPWV4SO/uGGLu2S4w8PiAXiQ04Wkjv3pWwK+Vt
wZtQlsevoxavlFSbe72Bm2673xvyzt0UJu8mqTBlQgIXIc0V8Gj69SgIfM92k9pNkMyT+mTnSEzx
1Mr/w1wgCXgejyAbobFVOKCbEzWGIuogh+fpTwlt5rZtt+wp7gR6NNSph4PFBVTHWb6ejKdHnZUr
RRN0oSXOqOiXL7hb26cIQMkHJW/jkzb1duIjtxMeF97iL8o4bX23O0fQoWAJhIJ7jJR+tYmcoZlr
/A7qAIcBa2frUX5WEKZ81vQh2Wg23Hk4WKTn0Pt5grFtndXNVht6qbuRUwehNSOjVeR7+mfmzhDJ
B1xcFSjjCQhNRaOhX5sZ9OmpAgk9dn883qp3powGAPEGtimsSW8dQDO3R7ZGbYJ2AswN/Ce2dm43
igMX3aZa3e09yrGQkvmS8UROvxpsMdzBMgHUBmosho8AJDR8YhCJt8s6D6yhM75Wogb/5TWu/fHx
PO/EcODr3N1Sws6+IR2KwkFeKKp73taDgQVzmX/KC9s6PR7l3mpK1QagvRx+4vj1Lh65POMys/vA
67zupZrMZW+6M3QKx6y3XhNvbOPrrMQiETO5p+mJwOFd7SAqK5lpDfkAOrHS9xl+E5c+pU2Heq3q
vEhp8TNVSxehpQE0DhptyHYBAlf+CJHj+KdIJxyOrZQz1VE6K44mTmnvvwDeAKXYcHF78iq9Xg7o
ASxWOgxB0030Pc00Pw02cGdMZ7LPj1f+zveFNQVMAJAzecC6lGGWfTnpk9oHCBUWh2pxK98BEXp4
PMptMvbWpEFQ3KDFSsXnekI9DliLHhpNgJDmJ4ElcFK0wl8a45jlqHk9HuzelCinkmYTIYiIq8HM
yu1dFFSaAAcu87VThHuqorz5L6MgNA94X94na3EYXOTRL9S1JnCXef682CVmUWbfbWSVdw4GsH1O
vYPMIJUPGRl+a8nH5rJ0QA4YpfamXepM31HSS/aNM395vGi3A9nEMgOcCFQLUqnVQBDesM1G4isA
mJydk3kZTgj7qke8vbdYMbebgS1NWoOIMdxpdD+v56TQ95JA4CYIp7A4ouE3+baRghDTluzg9dEW
OOTe1H4fb3Xfo5bWTAtaiAHGo803E7kDv68T8XWw7a1m61vucB1bbEk3o7Qudzqtp+u5JcuszvqU
tHBjSrX5mYKe+mAbWe2dUXnzCpC1+FaDQG25ldIoW/4uoJ6aCNktIj2lvGAjfLUTrKN7U1EXig4i
6kAjaWny7JSoGR86NOOkYJ/ZfLTAJ566sfCiXdSZ87eQUoa0vu69TxoqVqCYc2v+oddFFGSQ/DJ/
se3xfyIu1BgH7qr4jiuwPklnoUh79+Hg3Sex8bJv4oAEul4GWAV1Xs6c98Y1wlPW9PVe0ZStI3h7
Lb5pm0pgDH16YuX1KE4d53gLUGCwmlABXWZjZ4NO7kvnRh/7scfBfuiHc7i08capvI0w5OXSTYAG
LcOuCchGPCpqOIygT6OYtUS9az8NprN/fCTvjMJrBocOqZoEN1L+/W9nH4wLnSFFyYM+z8TOXSqU
QTuQxY9HuXM6dFZG5sNSIHZdmdDwNcu1TC8CcD7Fa7zE+iGxsdCOcDTfKPremxDIYh2COFUhVCeu
J1RHbbbQZ8wDwoJ7KrJo3EdcaxvLdluch2lH3YmqJ92eG4ZQPephVkRVEeTabHyZKYJ+lKbgoS8G
Wz31rpr9qkB9f3u8jHeCGtxjTCahMdKLWMutYcPQGkusFAGtbozaB8QhF6DbA+mq35beVidPxshV
nCHIwAJ9EzTkkF0vZZjplVeXdsGjN8yeeUnidQyg9aPlKdmpz4YSrgmKoEoCba7roj5IcX6nOVFm
xcZRvztx3jiIYDs8QtbMTbKHouOdX9AmrdEUTM3Y+JwCojz0WVQ6AJgVdWMbyWO9nru8dWnoSWTT
+n5XBjw2LGGkFFpY3Dgt/pd106emsEBI9/9rEf/wdc88jsby/gKqxJtwVGTnXNIFr1ddqLiJWEuU
BbY1RKdiwfAM+aRi3yOqd0AgNtw4m3cCnLRqlHmxhDKsrWx5rdFawl0BxQ+tSHYN7SaUA2f7p6Cq
X+60Io1QH8by5vOkzdnGjr5zWmVliK4a5kXysr6e7DQlAhqkkQUGYi3fQwgAz1qevVuyjXeFRf2B
Zzjvfp7C16MUirNEZpPkgTLo8b5pyuqlMcd5o2t6by7EHRObDchCN2CXyi0zd4TrE7Tg+A+d0Izn
ODLrp/fHAHgTkGN5K4F9Wq1YaA/uNLRJGgBzcU6qOeVnrYm0Y0J99snrUm8j0t0J3WwMiXelJKWj
fHC9dp3RLhEOXhSV3yRn7CGr/NwBRz2L0P76/rmBCKWZKyWcGO16rLEUJDtQgYK6VoAuV6BWjmEu
ionoZs1ntNwQcX085J2PJnmJXE7UJ0k2V8vpUdDoFti5AaA/b+8arbeP0Md9/yg8SCjU0KKWW3FV
cxriCKYJQITA7Avl42BEVmBW2Z+Pp3LnTnrL36nFMw/Ij9erFzqLOiYNTxLVaPPXyNCUc69288uC
3/YHvVbjZxXpj/PjQe9sD/aGbDqYbDDKFNeD4nrMLTiUdQDqY3jiaUcFcaqafSHMrZv93lAQO4Fx
sCERJ1i9HoqWPm2YWmWQeg0NFbP4ZVdju4/jagukfHckpiWNPrj71lEpoSWMpntYBWiT54cB3YBT
Bt3slCfdFiHq7lCIVpLO09zE/eB6/dATdUe3Myruzlr8dFCqgoWUlmnoD1WnbkSoezsEJinGUawi
98tqMM0LdXh0XRnIg75XmizcxU7zsRsTBTipOh9VrXw3LxzBN64X5sfI6AjLBfgtwSwnlJ3VdC6D
Uk8/ZWgn76J+djeC1J38gBsMEDI1V+nvsAoc1tyhl5eaVaCMTX5u4pk+nKuozzh/Zf+kcRdttKTv
VERpskmXI4rZCCO7qwMNn5tEl75wYI9FBqmWUP3JiAf1FYpTmO2Valbip7SBqVUQxfTz4MZT6ae9
twXZuBO/3iBdUJHpft0AguDGWVM82lXQ14b2jPy784zu/LsJ8VKIVJr4SbUECb++/oh6mczKgEcH
p7z1nmqjL57spisPj2PJve35+yhyrr9tlbmsjNir9Cpw5tCefVg57cFWEwpjRWaeoxlK8wjteeuF
d+8IkmhB9YfhK8PY9bAD6AuhA+YMQvmeQOoJMlIxgDKozCna6ond26kOxWVpGEOxdZ2KqAhmq7FK
9yFOIN5P8B94oo+VH9V4SNZk8xuZ8539wXGgPwY+iri5fg418CYxLCzHoJg8k7nN9d5V4q02/J1Z
UcDlacIqoj9trG4B3WicJhqqISA7ap6SCGRpbOfZIWljlMGXTUTjnU9GZ0UKjlGcBwu3On5WZxZd
UjUDIAOy8wELgafWjPOj29nW8fGmvFlAeb1hJCjd7iWadrX1XXdIOiNXzHOG5F/GSTesY6TCq35v
irAaZ7X5M9rj7dy47PO6Ti92DjBDJJ3YOGIywl89axhF8op4GtMvvxHJLIwCV04yx7PqFLn1XKW2
+qmzpxbjZK1onwezMwAvh03zx2y1ycZevDe4VNSWIj9IBKxr4vAf82EZUvPshmrxw+onvBnrxs60
fZ8Mnvc0JLr2NA2T1z/lTd5XX97/JdkxKF5JPQWeA9fnXEWpfUBDyThHfYTcpTorvmWE/+U7Qumg
UcVjg1bDamvWLvR1wqhx5pEX7cw4tQ6IlRobu+UmVHLOYCxJXCAcasBD67lYwvEqR5ytSo1Oc5g4
r4Y7QfrOmzf/mmg3ZEn/+fEC3pw6OSiECGkNB1tqjbTQQ90QdAfE2bOi6YtSKvmOClZ0hqy91au5
RdcTjklUqKwAYCdhXk2wbYysMabCOQ82nFbMBYcTWKn0D62wFHQow/yDaNLoBVX68pRVjXJKIts+
ZV5eHVNPVb4Ngxb3pzG2240TdBsP+GHsIH4flUvEpK5XXvRz7AwxpgAVnuU4wSfVx2W2t4Qv7yw1
iCYJAJCIYqrm16OMutn27hA754gy0P+iReuee3pC/yxpr2/kMrfaFm83Hxpf6FlLIsNqxxqD40ou
HmNF2FHzvIRtigX72O3GCpNWf1QKvfNVECc/y1BtXi28sqcdolnC2tFh0R3+RRK+YABTD3sMj6Nv
DJO/wqOsYILPXvwLk5G23nW6g7rcojQosXmFPqF2U4qo/7TMjndQOopZc0gZ6ThZRpr47GRT7Aou
DwuBBl18p9ITGn6U533jYxBCLSiB6OB3oD22mge36R1LIvGT4Jp4GgJaWC2/5bFxUsM+L0qP2rND
feSPvpurxO8tozu6Xpo/ccmZL1o0Tn8tml4v+1HXw/3jA3dvr/EqAOAsyQEkXtc/IzF6OOQ5BmIR
JkFSZyOBQD5GG6PcIvaZrawzoxWlI950c5vWbU+FxPTOzujNh7JBKYCylNH7ZV43mK/ExTHK2umr
gI8P5KjyXtGPTmcKxcP4z4xU9ff3T1sqIqEWLMPouu6YZYmqjRm2r3oMgB74pX5oxvd3bJi1KxWJ
ubKRj1lj3Icsi2LPmrHvBIi8M5YaXb3a7XZJ722lz3f3E5ce2jE0hOntrmp6s7VA+SmwCm0ymHJ+
XkLvmsfZCrpBxearDa2dNswFZCHX8/vURTnC6Z326fG63gkqUkKf7BN+BpW+1a9QGsWualHQJnJq
8weuE8NnZ/aQfgAnFm98w5uMUHKPpNwzI2JssR5rzgSGYXQCSZuaDr0zVzugmWymftQZ1s5csmHa
uBLvzU66JUDIQsoN0M31YTH0MWw9RCKDykUNJ7Tq/qlLxQ8sjN6tWMjcYOsBIkLUEjTKaiQUNUIX
ezPlPE5dqflIYygwawdDwXxo0f7DR5OFb3o0PNg5ntfTIi9y5iXTlTPqbsZrJ4rxUBiD+SlFwmXj
aru3gvKu4YqHcqCv4SZmbkdKbXphMOEDeXEUMz6NPGcPQnTtRsy5MxRpIKGVOgSX/LrS10lARJ5n
YZBIivmkINmkoxK6b8q+fv++kJVSnA7AIlKhkj/lt1elMY4QKb0lCtRZq55mdzGf3WjxXlzAvBsJ
rjxA19m1LDTL5AgVfwLqamPErlXpiR3GQT9g7Ow2kXNCdqXW/UpVxi+dWpZ/AhSNhp2Y+uGPKPK2
ii23GTY/APKRRedbCpOvHiu9NFNYhB0H89KJoyO1MSITwTBEufazwnDkGjtSG3tj58j7cD1xMmrJ
hWSvohZwvca8GkKoZdBXtdZdvL1pdF79tHhejoJOZuhfS69ZemxDlvR/j0Pa2018MzKgNITYZOqy
dnqNms4RI7leMNmpvh/BeB8WrUc4rxzEPkv0X1kvPhHl0FaaX6FXHxxXOSC0CLhJi4rjYsUFhpXh
cAx1VIu9wos30qt7e4ISoiZVMvggb1fDb9uP51ZpGqNBWPIaLcjCyPyzGI3su90P6ikcvNp30cm5
oJkhPlUxAkCPF+hOHAY3Rg8HkI/sFqwSyZzNYqh1Kc5tq1Y79k72Gbu69hm9m/R7aeXRt3eP59Ak
4BRQGENndXXH5C6GUDyOxDlXcSIrEM8+IDWTvibuWJweDyUj3+rT/z7UGhDYYqiaQg8XcDNw5HKr
Ge0tVPDeH6kYhWcrLxEqz2twjFdOhKmEURytCz9NueruF0UpP84TprGPJ3QLGqOGiXUFVCW+Gde0
PGa/7ZWideKi0wtxThalwpsT7JdPPu2d+X0Zz6zC+ye2KHiocVM/lbm7nDBy77AC7Z3oHKe6fhFV
avoJ6k/fnLDxPj3+fXeiC7AT1BMpuMgLYrWX1MgeG1WZxDnrk6NZggMZy/KTM42BiiEQ/VDxWnbR
Br77zk0BEJpbiSQY2d51ItGzTGFt8NKdI9w7e6OwP8eASZ6dpDH/y1CUJgAGk2zzJa6Xv6Wi5MG7
Uc70JP+wrRQHM6CQx04XW3H6XkJItJIoNSQxKY+vbvVlVIcOxzxxRvR1OcRjvrxoBZDOwslhL5ph
96q6Zfckono6umMyP7UjhMPHn/Pe+ZEiCpLyhCnHmks6eWFV1SiFnWsHFTjuLbGHLL9lgnwnAEFA
g8IlSXigF1ZXklpm8DNS1ztnzgxciG5w9dTSBDyUBkdoj2JmufEZ747IquKY8XYtrC4jq6C61CuE
vCprkz+TsDGftSEc/5iXSDkJN22+Pl7HezsUehqYE2x7wJWtZthrQ6+Irlf4lsZPPa5j7LO7iNJI
ovyHiIfKOCgImQ0y2PUG7cWQACyvobuCht7jD4Y1VKRssX/vrR+qsPL5i8IVRLHrUWBPFfMC3vs8
CrjY9JvTZ9UZ0vOU1/GXxB62VKXvrR8QJ+5cbiiqZqv1Q9dySiogg2eUDccfYUqppywW/dOItMnG
At4bCta0lIwC0sE6Xk8trsvGVWxHOdfmXD7bVVr8cPAX2WMisTXUvdPFFQjRk+uQ1+VqVi3CpaiB
piH6AbEd9FHcBlZWbOGQ7o5CbkFiC9uOh+z1hPAgqowCKYpgxMgHsoQR/QnFJt3Y4fLeWd20cDwZ
QiVpR25lldeqBfKEeEXYZ7NwludW8byDg4gg4vqlOX5CiEHfkeTkW6Hj5mvxUOXShb8rx75hV4m6
i1Izn9BIA4S4n+rQeEqUyj0U0Ck2NsbNOso3MfuC8AONgqh8vY68UBJRRkpzcbPJeTE8ZOHqahw3
+q83uaB0QKBlwasYACy4vutR7BE94nQIm4vINI0iG6p21W6O9DrGSSrPJjoZlfGh0hI1O5LKJhpE
V6XZqlDffE1+BbmoZGZxAd3UjjtK8x5OyvwK2xr7PVn9hImVljqvydxE08lIHA+sYWyjsPg4Ut6Z
P8JfvPv4qmQ5a4qBV1b6JBa1vYD7QwszTlQdwUtn1A7urOtPrduKo6Xm9r9m2irOsc1dcwPTdvud
aV56YEW5iMjF10WfKu4b0ZhlcdGKyvsFBNH8ksLo2Hiz3yZylNNk6YraLaITaLFcf+iYjKUK66m4
GGXXfPRKYRwaday/g7MxfDuPEo/MbR7Imajh/znbLk9CT8NIau6d7mj3JUjJVGmeIQfk57jOnI1l
uCW48AMhtsg8nQiFXsf1DzTGTGtVKywvEWxU5Btwkd9DxU+/VBG/IjVm6zJUprIf6GV+mBTHfp71
aDwB4Xp3Fu9wUUvwg1TDIj+Qt9FvOW/qYivvRlV56dpuebXS3g36JrY2Tt6d784ob253byzB9Z2G
pHo5dx0UM8Wp902r5C9NZGwxuu8tK1mHRY+csC8FR64nE/coUY3RWF5SS5s/u1ES7eYhVoKqHN2j
sZTDKRva8NXyIMjWpjl+zcN+fBp4Or87nknhJZ7iXOFQw+xVpOkqTc/nwUovVPBtFJNRnfupWVX3
/fGBvrOsSCyA7ACJBrzplhjGswl1leziZB2lfbv2EMnZNK+9vQfIH9+QmKAi6SCvrp+EnK1y4yK7
pAV2vD5MTO01m2YL9nWRTT8fT+neYEj0sSulByNR4voTZqnaWfOCLE4x684fIFqVF7Ix72mslmHj
FN5bPcID3RByY/jrq0MoQPGP1eiVFw8JbmPu6p3iNlsWFzfZnNRGoX0Ai0SWSNbwzsEtUqe08+rS
Uhj+ZYa2duymYvo3WZZwr5psyY31uw3yiD1R/4LryYFm5OsFnEPXwTkmyi4CIzIFloenTVDQyVJ2
6WykhY/+K+p9Zlw4z5XQPTzdswU3oHwcWyS0oqh1MFbKtUtoooXmLzONQFhviIDvmjG1/p6ToQcv
0dXej5pie1A3o/U0NGMX7zWtbkxwI8JJfbOeREADpVb9qB2T197t6Y9mkUnFdi4X48+kHOAh4fMl
qApmao34Bx1GtDJSz/FBxMfhvkHrLvHTwUrMfdj15bke664G4x1XMP+6pZ/35VhPX+zW0MOTMQ7t
T0MKrfoRsLLGV/vRTfEoj9TxjAwrsNYMqckK2e1m7H13UCvNn+oohhQmxjokAOfFX/k4COhvGIcf
nFyvDqlJ8+y48Y34BFf5nMOJpXQNq1Na/q7l88wGifcoRuGwImaiFo+OgeOkOW21fAtfeec4vUnm
AFmHIQmE6Ho3KDwzohFS+kXtE+fgVRBTrE6FQ2pu8SXe3gk3s6LLgrI4efcNPrBGbWxcWoayeHrv
W2ixT8OU2QfR9DjWGJUb1MoS/nL7SPtseaI56KVpfg5RK/hZua22y8tBb5GFSMInBC3TV5TF8l2R
5I7fIzZGmrtEz9Ba+mBBtPNgOqnxN8oT5sfH3+ZOUKCfT+0WS3Aazbb8+9/uQ1HGrhkJr7q4sS12
Yaile7CvW6z5e58FZD9fhNa6wza4HqXJFA2CskqU05Fcm4xs8MvaVY+KKLfo7LclWgdkGqJusFgJ
QRDBr8cyeLYuVtO0KESQAPhu6Mzpvu0K73O4LFp7cMuqK88ugbD3K29yT6oXzaPP81Td63UZUe/K
ROrsOqcXnz30j361qIxXZ33RmkNvJXW/f/wJ7oRMBE3h30slGO7z1RVQitwBfNk0l6R0p39p2Bm2
rw9oCBK61OUlLJzNxOEtKq42L7EZagNcUToi64ccoohNUdiZeomiDGuGuotBGBEB9eU5zCKj3lc2
bq2nlFU5OUUk+GihawkEXQ3M2/K645ZfgDKzgdtptPwBlJcHFcOK/0YTLj3nRT1PvmlH4oNiJ1Ny
Ugt7/r7oWKL5YqKUVtsYSlBTQGnAn9W8+ER8Wz6Had5/Rlu9h87WQpI3rLiin4CpGksyOspA2Hbb
r6aVz+CwJvnTM30cPtmDN/xdGeGi7TJoTF+siMKiXy/l+CPTs+Snk4ho+TzaSpISgkX6pQCe/WMe
zegD4jzu17rVu7/s0KySXZWOyUuhhYlyaHrh/bWklR3vjCEMUUcupuGfJnTa0c/Rcfk8pznAFNsU
X2DFt7gDWIv5VwgxiftG1ZSLmsTiz0jti94fohngpibCHDn/ZBxyf8ooSfm0gK0/Ki+u8n3VhMNX
I+oR0QezkPl9HLE4gPPBATQxxB9fq1kqpM8bfB8WzWlRKM49N/RdWsr6Lm6a5bXLnf4fXn1O7RdN
0b06qhKKg22VY39KRxG1x76Y3H7XpHnLZytbb/QHiH3d3omEduKSQZcjnxzkJZPEoGNct+OyS/hB
Ixo+I04Doh3Gv5V8oKtDJM+bFyvM0+kVQ4KyOYkeX4BdryYZN5Ew3WXHS1PVueB6rzhFAyBL38YS
hl2F7m2+g1qY/XRH1IN9I9WcD1k6onUDGov5a5Pdoti/uPEhsVLtJ3d1Pu8LM7G7HVdaV+76uoqr
neZWqXbIBzep95MxWPkOAmH+3GaGXe4Ffg2Iveud8m+XDEy2jYViQ6wr9XgXicn8BYEyz31F6Kp4
jpZRcXcDf/R+0drtX5IPE/lVn+j9ASxQpvsiTgrbp0ClvDhTOsdHxMsGcUwULfzL0ju7kwSlWd3x
8RCrVw3Bf45sSpecZneuY8z0zOFbgkzYuOtJ/diw2oClRFyi9u2LahbJGSRI9xkR2Oxn6jrp38My
WoNPltFnh8eR507w521MZQD1RCgQ6/5dLWE/qtarlwai1672ouRZlJvR5k7wh4mA0TwpJ4W+tSwa
cpfgPAZzuVAJKQ+8BJd9hgjlvnK0/5BpSKYauFoSeHrlq+u/NIxlbpdcvbjE8Ze8RADKS9v5KfRQ
b3+8djKvXEVQiho8RGi2oe2xlpRDRjRqSWeXi67ndZDRKdgLVx0OosiGv5zUhco0W/Wfjwe9s5Rg
SKhb0umyJVbo+m6rSsr4C8Htkqhq9alQAMH6FHTK7+FM7+bxWHcSa+CLZGtMktb5mkS5kHu0c12o
l3BqtAPygDjJjMM8/KNNIKP2OWyZ5wySyTmenTHQbNHWG3njvSWmwc3TiLucHvPqYhRoNwx5zyVl
dc7eMFr16Ebtx8RM/7WKLD0CFtuqVb3hk1dflXIRqhRUCLga16INDvdil7fqfMHzR6ARzy1JWMeB
xPGXJW/mHXg15XXRrBjfCXcJFz+GiPWvYuva7A+s15eOsPevmbWFsrEat4cVPKSEDgFPfHP6uP72
Q40hLBzo5ZKDUvuLR5h4wj+GyPD4s99mI3B55OQ5RRIMuaolza6ThWHo9pcWR/idadJfL8u8QNY7
dfdVxMX1eLw702I80mf0pWTXc/WR1RT+b0Nh7qIKrtU6MqIDcjxbQGQq+zfnlXmhRUeVDLURdtT1
8uG0Ec10iptLRXd83un6qATU4nHU0pQkKw8ziQx9/NFL2pdUj8KgcxC4gV8urH5vNSLOd0CFs2rv
Wd00Ha1J0y+mNQ3JEXiq87Uwc/2PFqlUZ69mVbv4VpII4Ahtp7f7EIxo4xuDHX3GdKTh8FQxzakp
1SZ1H6q1qHaxZ5a/7LCuVH8Y+/8zd2VNdSNp9q9U1HtWa18muvtB0t247GCMeVEABim15iop9evn
yOXpMhfsOzVPExXhKINBV1Lml99ylqhe8Z6UT3k+oFcn3YjdOqHJnZRYLDZrHobETpjSE0sDmH3K
tJ5INK0UjLEfdF1YJdKn1sE0lwaAL07dAIl3ZfviOmzs8bpDjYs602jXXXdikhXusnbPW6QXE7yB
AM/OHFgiPUYFlQ+NU8p6pWcYNSRD5UVwSPLiuskUJjUmVcjMusSfouCaw+GqTlULJOe+MARtvryh
UZ0M+GQUjE74k17U8SycGzx00B1IHaivUxk7ZCPLkj+bVtHHggndJ4EoBIAKU6uQd+YcWkPAXUBP
OlwKd1DIizGrudv3KQjq3dXIgO5JMRPRTVrDzAK8cs3IvrQ984kABfM02v649ZgpigQnsP4yIUd0
1qWGO6DuFGnWMfXxCkoxQ0GNjJaloaodQ5XRnlVsrUosqHBDx0FBB6gg9ryf6nopHhRUorMRqMXn
vHGohIj0XI3otzZya7laiwyYzf5r5ws6JE2gUIxo6jXXyCW0WFlDb24ZDdxHrCruZFBwIU4KanHd
pYE7o0a2IeONP+shhgIPGZAF/nrnvZuvL2Z26J2AQrH0D72Dw1J7k63suBz3oqRTVqJvskM1VfGk
GIo+K5t8vhxzQeF9+X/owgKkB4ypDR4MXsyhQpcIm9GGH9O4HztuJ0C6FqnF1TECwAehDHIPqG+W
UPa+4TXU7RzXTqT2nZvTUxAUxJW7NEGq1jQZ0M7qSErwQShDCw9QCmQ5QMsfNg51QMzsIXfdz+NI
oFpRK3s7EHZMBfCDy6BRCPdilK9L5+ugmCZ1MQzMrXAZ+OLuZ3dBZHiQmv716vimZPf2KETjAsvC
gWIuepOHOG0ehQLaXqXeQ78IRo5truw7+IvBowvqhqFIQDae9hHR4sHqO4FMe3KQ9GAHtEVCwib4
Ipswv8d43NOJR7gAR8CU3p3dIo1PZx+aQ8mMKqxLPasPKUj1c/Xs5KKUOw82iw+dwyu6gpfV3GSj
IqiGZW5Qg7XEgkiq7kw1pbkExhv9MS30qglHmDKpikO3nQzFReG10cVo1epZN3P+6mler7EQuUxA
LKZmXQ4wrkgKSuMmiyxo9SaOnmFZgiNOxzBmQjsgRdqs4UsFLtoxhu771GZB9wCK8Y3BhEzu7WnE
YUAmm9JS+5LHkJ+PNJHw1qDVTpaOs4JwRvvaeSK6+fU7fZ8+4qoAdyO/WaBhh+KFAo7KfBAuNoRX
57elCeUpPOX9M/AppyPZyoc3uHCPMU3FSOBw9gZHljqI50ntUVoH1dpB1nblwbMJrUY/Ro8z7pdK
7lhT7qMbBKsOeGM8V2AkDlrcVe2OdZ4TtWdo00xJbrH8bHbc5hMpfGfz64f5UUaB5BidP3CfUdN7
h/uwEA3muDjtIpf5UzpFuZcMaPSnOmhJCjcswxLiaplUVsHXOD6sS2Wm+kyjakidyorXOR/4ttbU
ekA7i6D/0rQXY9E1j3ncAE5cxPycw7DwKgzK9hR7wz7hzGuPvKkPnhnS+0UyE+I20BE4SMDcYKCR
ntWw92DItkctXm9Rhk7w9y7K7a8f2QeLYkHgLsBiJNjoB75d9ZaASeTo6GEvHRsDWd+ibZSgBkZL
xELDLqhzkrWeDXH3v39dYIyxHoDHBaFoOSh+aHL6HA3zPMZ1bRtxWZk+XPsCTZAol+0+6K3hU0+6
+sj6+IYAPwigcRz/GaSBsTvs6ykMIWjUeMO+6KX15FT+jIhH+qBK7X70TgWQ/4/UU/K6YfMMicpq
M5g6el5aLWjv9BAYS2p0FL6Woys3gk7UnIlgYOfweYcFNQfw964tc81WUx7wk3G2+wtFCbkVSubn
yi7VXevWzTMNQuEktiB3AUV7BGW+3fZr04FWmf76Mb8/mBAUl9EZ8OqoVA6VRKNwKhtvrsd9T+IQ
lqxdiTGzc8xK5v2pvkC5gXtaIONA1hy8zCLQynLbqN437bDGiJ+B1TDKu0L5zq7H+OHITb1fs9Ao
w4gJiG6AhiDc8HbtYDcyH2D7aq/zcsL5Mq0rK2cA/DZNUuX2J+AHjgFR3jNkQuQREP9fmrMgGx0O
TIoafjx9EDZ7BpXuJoWqfPfSTfMMT/XOGvR21AO14BFeYILlQQD6HowqSM073QgWFcw/iV5hPqL/
tlMVqEHAzoP7jTH8osX89lFENXCEaJ4rONIN6OGAlrW0WP/+Zn17lYOhtt3At9AyCKs4wKONbomp
UH8V9d5BrQDQmx7WY6zbI7v1g8ofpxQG6YAF4H0jTLy9uXY2LeO6Uns5uJ9rbgv4MmpAzAOv7GDw
W407V4X2lkfUfLa0HaTDYKmNtLS/b+I6vjQNvId/vZ/eR+blI6ESBwbqGwHk7UeKcZdTGJZqXwOa
BHi940Nr2NKruBHHDBI+vBQgTwDJoPCHw9DbS5VuFFRd06s9ZaBZ9siH0OxmCgxuYR3ZUB+sbtwW
RsPfQL3Ltnp7ra5zHVl0SMs91JsZGq/55w4TTviXTD0EIioI5OaxWmEY4mCONlQrIsfpk5BBDU3b
gB958R/dubMInuGTLP2B5fs/nA2yIJBK6WzUrOVM9iCfDZdwfhPrCWLVR07a9/ERk3HAmYEVhZ8K
UqO3lxICRX9hGuwf6aoE/0qmYT8dWzXvAxZoEYDAYiy5pHmHfTsnqkSb2zjPy8FqNoqL1RgMXjIr
lNGSl8Oay1keKSXfx+S31zzYs4sQUVVzHLCQxlBP4NdoCEe2F/A+rc7qidpHzvMPgC9YPmAZoKWD
swCj/7dPcoClsmRhrPdg4UAxBa6zfRKWTrtlkpV3eScndD3KKdzIMehO9RR2e8iSi9RSWh9j232w
gAAUR58UMK9FaOFgAYVCgI4y+3o/CRigk2Y+hcZutwpMaY7d9gcLaMGk+5DPRIsO2k9vb1uJeOhV
lKt9Tnh4W4NOT1MpBfzaQ6ECtGf1NN7IYPKqlGjT3pEwGu4gTwI50tpFQymdGOnblUG1A19bjDaO
mYG97xnjvSBcocmGlj9YBW8/YNeGk6tnNA+DwgfcgnrWyShpeMFGaJm3Lh9QO9piY9uxSP3Bnm9+
HTA/ej7LZRHB0EqEnuHbyyMt6OCJxAYU4P6QFXnrbgwD0ffXV/nohS/UStA5Ma0F2fDgKjPwZUMb
D/tghg0Dq9kIR+DGTjQoG0f21QeXAiIaTfgFJAnqzMELh5NC0+Uo9/d+AxlWt6i+eEaEmY+J15Go
/MGjw5VQxUA1Cjy5Q2HGPCzs0cPccD/OMFfoRjZkCi7eR67yPk5E6FygAMUfAKwdBlsO0xtYxuOQ
LbuZrbqW5CsxeTamdIqeuB0RR17V+1iIO1pEOyBfBj7AYZ9JoUFfsQpVKAH4aS21KQE37VlGJzOe
uGMbXIuaWEcIAe9fGphI0LwAMASh6Z2EJzB2vAI9Cw6vZLpRDApt3Onv4dBBj1zo3W5D/MNFoKOJ
u4Oo/kEU7JkxpmkdH3YQYviSK+ZCNwpQnsRpJLmlDc/rNWub8LyCXMppKQk/8njf3SlovUsbAQhE
wBbezQo4QfsUrHG+l7yOElG7cyYc6aYVsukjK+fd+sSlnAUk4QJIhGse3GtukRis8YLvVTw2aTGF
djqPcK7/m1sbI0rMQ+GxgT8gx3VwlREj2jEmHd2HlgrWoMtdh/CZX6myuP31hd6jVHAlvDP0Dpb5
K7SW3waRoYU1U+5Vxd6pARWCZ3kZMviITZA+6CfTdynMuhs0z2dTF+tI0PpKmN6/rQvPu4mL0QsW
/EAVAnfWhi0cOHTx1e8Hs5Av+9ADix0iGX+3el+WNWa0gNVg+4KX9fYj1/CcpF4RkRMDDMYjdKgk
gTV4QPelp8YLWOvRIGUWH46YnrxfZGhPA02L/YtLY0r99rJBPEKapC/ovnH9DkpJQqeMdjAd78vm
CBgKpwR+2Y81+zLqBEsKTR2EXXBRDl7LlBdTOXqzC5HfqnmkYFpczd2EStwpfHhvx43dVFszm+Ik
B2FqSAGvndt7Ocz82pbCIVcudHW8S00LuqspaVliOSboMt9r/REqOIS7aJTGJE4rCH0q6KlaoUry
2pIvkLzML0a/Av7BakE2TCpiDBCKLUTFAI6QMOwlVlhEKa3byspmNrDgVMW9vSA1BGoxCCiz+kT5
RX1ViDDs0nroc/ivBJUr1hJyy9Ar7uchm4qR+/vYSHMXI6m2M8KD/FUOjrn2JFDKqa1Q8khl4GwX
5/YE2SO4GD50bCDWrmwhgYINUXkiDWnhN8lga6rT0gkaP4WJdb8dcyuHgVHBM+wb96n1qnbR9qjF
KbwKCyctmpblKRhB/gTNRXiUrQdQs+BiM1OgVtppiE5gGVo8YRAT++siGBlFUQviWtpI4+fbeiZA
p1D0ic67kGLUhpyDy4z7c3Dh53xW2xje3nPqe8BQrAKqq89RD+uRLWDYgbU2dsNgSym16q49XTG5
ItDluSOWBiRRQH0Zt1Rb2sosF5MwPHMhKTZb6T/l8Zhjg4FtBb2ExqvsJJJ9z3EuO+VzAzYBvJ/g
pQJNLzLDXzRv1filaVtZZkMs4dBjJp98dts6WjuztO859ETGtWnAs7cEacm6oW1zA4M6uTbUj9a1
aa0yG6FAe4kn7T3YVDonXPNw58RjvBq0La7icew+oU721rGs2qtOTQDWhyHIZ6zDx4NyzJ0JnEGm
EN/D0gGrBpL/xnuB4BECjTWrLyGkxx5YCASygG1RvYbNM1qRvdPpL50TlPOaQDFwRFuclp/bUlXP
aJtPceJUCHBZx0IB4rVmTRpAXh2wqDJyp9Q4ovRgpNoCoM0hUNFnTiejFvaNbiCTenTEC1/6U+AI
q1eGDa4z9I36L3NUlp8xgO3xwzW4Riu3z3OaEJhwX8pYDKtJzvwLJqrOowevwi94YEWNwfzs37gV
jbpV7fQj4LBN67YZUElVkJbc9vbDXBVxSnPH2dimsHtom4ipw8saTZ54MsZQG3YNqrpiI1h7Ca89
SyUsAl2LS8O2QcisZtXCs+Cxjdny2vu+nsBiEDpKgopwvOseCPy0iaLO7HKQ5IBy0pZ4JAFvPos5
Vn2Gug9FiiHodm5ccC8vkfI0IuEGmKGUi1xioDtX7ZRW9rQ870npatcBauGkURcVz7SmtlrNcFIu
UuQ7wycbwaSFU2w+nBfE6774motuDVpUcUPp3EVpAaxifM4ADj6PC272TuvaY1ICoeXAtiqegqSL
4QSdRD5MY1Z+2bp7VJQQypB5UZ+NyIxmMJxHTMUHrweKiXtDfVdOUKZMW2i61ScoZiWtEsCiIarg
G9dbMWxCnSq70bvakUEFAtXkXIsI0vSpahz1DCdGX0PVrISMTyGQE60lbinexETxaYW6qVGZzcLy
BhtRW9sZg+pzGdAWMbGAlEHS61ZfeiY3Y9bipuJESiO9lJs8gh9NOQ5rhgqpTHxeRXw1VT6U2hmI
J0kPn/JpFSp35olCtQoV5zwqnCQCTjtYGURH6GgrGXnJ5Jf2ALBXxbANNKJvEsUC0EcQsIvbkVW1
k1QagKB0nhBgU2tuo35VtC6gxmUFQbW2rG0vjUngPxVeFd1wnAL52TBUw/OIJXTlzWSG+rGPCWia
u5U4r5mxOwy96HRuibDHO1VucFOzQfEM0h81+tQBaczGEcDMZqEJc33GGsjNnKnKAFNOchsnLzDw
7Dzu7O5+tNkcZBVl7IsiDlDoaAdADkEAKygTBZMQkGtA+AZ/IpdNhh6maVO3rZjCNF/AWK1283Kl
EJ+zwpmLMtVODEh8CNe7+yGygd8lk6/BZlzmZ0ELvvqmbah1HSCs7l1YlHWZQqv0HPB6r4UBAlou
J71xrBrxxuP3QT73O4rdjvE6DDyahJS9ge9IA6WtFDA57HftFPmFF5WOlVjoWmwsg7QjLUdjY6PJ
0b3qux6vpWxYqTLYxjZBAnShuuasdvUaebYjE+w+/wXHN7tEA3f2tjZij0jwaMavAFhVYq1zNEsv
PB0zLwniShVZ3OTYzyIK5z4TlpSvGL0H+CaZIra4zQIQQPXcjDhugXg6jXSIWbnvq5pkwOL30aaq
Qvi+hWYir2Fu8GWnwn9r9ERsnnWz0BpD04aWl2UFDc31mMNLaGM6e64Wlxv9Akk8q1pzHfd+Cu1D
5W/BH8NxVAzcClfwHezESiC3fxC+VV9T7Y2vNpEYZszAZZjUpQR4hFBBLYAXE3vUTtM/g3dRwXe7
g4ZAorhTr1sHxx2eXeEGK9svTbdy2r6iWWUzlHsx94ibWFDgAtaXTdOFZxXUrNCLyO2ti+IaxWfD
xQbOHQYhEjMKngzof3gJ6xnEtO25viCBq5vMd9vwWc5VfF9BYOuhH2ceZDaGUN1agZVwy2kMyFTL
II1RYqILJiRU31cxbC3WzB3Q0qhJAXxsUxkY0Oq5zUkK5whXZRjctpdgZ1ZOOlMgix3JjZdqOFPJ
dARGskwD5kJFq/GF60P2iIX3rtN550DoVNWVADqmzjiyQKh7emSestbnOeAAQcWAR4agwTkYITja
YPuEUMiYzYH0KDHITeecQ4OAcsR1f4yGDkQPHl9aEBG9Vyomn/xG+jxhRNoTMEGeUyXEDtirhg7S
Z0tGjQsQcDCeUt/Gw52kIudcW9BXb2JDHu3asS5st7XHzJ20yVPXAdAkEHN94xgHsh1Su0AAx4rN
ToaBZPFaD8K+nbVVPxGLRvHKFbDyS1Qk+tcAnVU36VEQNokIa0zvAWiG1UIJv9kXCogOzNcGamjS
5ZoXKfx2GczQlGlXMJaJ3KzzUZmko3axwN3eXpK8BqE4ky3NJ+gFNGiiDcap77vB7m+IEbpIw2bR
qyx6mzy1RQMoTjPkwVbmoXxqqyD8YnDIYP1LjSmpR2XHUy18O8eOMIIlUKsKQFJE9wuN0UiPL+Ug
+nY7YnT2CuZIg8Wbq8HZChrDQsQ3sRKJDVDvDWlHs4L1AX7HbNGOpWFbAAcQj10PfmvrQoDdZr2H
ZKcR9CIG4QCzsxH2c/2qmob5BOwXSLJA8K89HUrXvo+IcQqkFIO/swxXYeo3itx21sTheaDG5rnN
R3hL91bc9huBSujaV9JyU9Z0OARzFQIkNFYwt9g20Dm78rSj3VTLurz3VT+qBC4LTCQ1JARPMCet
njs9l2FGIVfypSqjYS/8qkZvbEZrLwlBSPUvu2GEwcGUM79OCoi5PkTSba8mQJdJMk0YIKbSKThJ
ZYj0vDKGwD0MZoH2Fs1Xkla+M3mZF8nK2QSwFnvqQyiXrDRYEg+1bpAW4fjN9+3QB/UVzz3EgFLO
SqYWaIIPE/oPt6ZsdfTQBFS+9l2naGrnEGYEfBfwmtQ00BhLQqxOCtkh6t+JIQ6/OCps+LbMR5Si
YAz488prankuq8hE0NjFyQkk1SyfQIiAAEWo4hJsLWDLLkMTEQC9Bub3MBOty1unoBUBLrqqrhsN
P9nEGyo24F1b9i167e5XDXETtuZOWPirsDRghaMvHh+TZXknELkUhpC0sRdtMQw5D7Wsa4JOvYXz
5YSWY7mx8kLdoRNqn3lCNJdjCx+bZPRCDqcpWsyLFc20RVOLPYZeNSxuz/6VwMgUI8PON0dgR9+w
FIdFK8AOwOmiRkaf66Bo7dthmGkwuCdoJRRpMfgatrITTvhc1cjlfbvw1yKPYJdee3zDFWgBDbOL
dT2bOLWmyr7SetDXPFTjSeVRsSksaIlGFsrcZOZiWnN0BVbfGiD/eJ7+q3jpL//8ePLf/8Tfn9GI
ErQo1cFf/33BXrobJV5e1Nkj++fyo//5p29/8N9n9Fn0sn9Vh//qzQ/h93+/fvaoHt/8ZYV1qcyV
fhHm+kXqRn27AD7p8i//t9/87eXbb7k17OVfvz/3aG4tv62gfff792/tvv7rdxsNObQV/vHjFb5/
+/yxxU9eSCX64be97h5lScVv//jP/9LfdrJ57L5+8OteHqXC7/aCPzChBKJtGdIBsIEG1fjy53f8
P1x0RzB7jx1QrRatia4XqvzX7573B8YT8CsFIQoKk9+EDWSvv33L/QOah4tGALj5Cw3A+f1/Pvab
V/jXK/2t0+1lD10g+a/f0Xc5bJ8AnozpPLpa6H2CXnTQP+M9BL2JXYlP/lBd14p4Z9wOUIP71VOv
gFQoPVpmLWgbT6pS8bruwj7TtRecBQ5jj+iCmBVgE/MauAn/3JBiTjvSgcniTsEZ9A2Qb/L5znMn
KDTWnV5rofSWlCLK2rYwm2Fy6RbdebLyrdzbm3hERmImumm6Ot7M4N9lhfSuwBBA8mXXj26Iag12
krjKjN/WIrKkbYA0oFcez0LAgrdtaNVrsPxkNgqEHSg/oyOAln/KWG5S4MX2veqjDGTY9aKbl8RF
98BlPyTxTOl5VPtiF0bNk23cqwicFCqqr+1MnyCDD9AXvhDn1p1XooAETWYd9TNAc75MZM1vdNyc
Egs6R241000wzQAGk/6hjEyxwhQIIRANKUzCQ7Ka4ayahUw5KajLr06Un3gd2KjIBOct9esnSJnH
qSz7myIcziYG0EBIwSulQwzlcew7nE/VU+iJISkLQzdRic/PhFXdcmY3O9rS8iKCawXET/sZ1n2+
MpvADE4KOu9l51Yl6gQwVuspjDZtvKQcXm6fTiw41zU3GxNMl4w/WApXk0330Aw4pb0xgurniKew
fKkPmofRiJvOFPt8VmzloDxFag2TwpGj7wWr5WcbRrUZ+spDimHtGTTnx0y0ZbhqgZpKojK41R39
SgJYgknRPPBpZOuwAYxJ4tzHu58s5IJqYTfqSa0GQUwqc7SRJmqJMwuvx4kLcT9BdAq3PsTgR1Wv
uUdOarN8Rt08xKiVs7iAjkZrIcGe8T5oVeo10h72wKrY3/Y24IN8hi6+27Vog6F7f26WpTO54DHF
PkniftCnU671aQiyGU/IjLwskSDeXjdFw55gasGv6KzvMS/bOFRD+yt2tz2nTwzsGsCs+5syUNM5
m7oHmYsbNJBRulXdjcSnrbi876z20pYKYXucyrUUpF5VTvsU6ho8Zt1nngfSHfVg7hm6cjrp0CVe
ex1DXlkWbdqW5KQU7CY2WAoOLJoz1dVfHbSd7dC+8nMohvotNHp6Csh4Xcd4hKam573Vyqx3AFSB
AI1/p0GQOq3AVgL+riY9JHmbS0f4WzWRInOL7kYY7DMTl69Afl0NDeTvR91g2dHu1WcBSZoSMqye
A2dlFljAXhDPrHN0HMCbm+osbsezipYPc8DgKQFh9G1T4dFOLBw6qA/aLlxpRqBRiSlOg9lX6yH3
g5Uq5jMYXI7ZhKoAgmYhXBpDJDFIn+xTBh7FBYrGbgN8uQRjKG9S5stiBR1BJ60KKIiO4EqkEIQe
UddwKOfDgnw9zwYKWiW/VxMCgjYBciKQGDYcwLmvqo+fXerxk5zQ1zzyNj4Ds9QONQBuNFhKOv8S
NcgTxh3uLuhaL2vk3G3iAg9AR43MHPAtUx53sNQm8x2eZLACfPUMYrXeto9qKxs8g1aX78yJJcuv
Ax3PprZ+jaZmuGsw9Eocr5Wpx9EYocCRZ7CQapGZqm6jC2fahQ3KQtcR93VUPAnHegR3CUYSLqeb
LuimE57rem1jcycQR0Hg83r0oSCujLnEgEjbDc4K1GFY00a9lTEwnU5A+tPb2u3YBUqIeRsBuH+v
0aNfRRHrTtuhE0+sD8CEpNxdMLtn39aNj7bFstnKpIuwpSDcCJJDLczWsrHIJsSjLYnMwt+n8cb3
9J/Dhb+Vhvw0uXiTkPz0X/0/TEGgpbVAJn6egtww8aga8z3dkD/mG99/9nu+YQd/LNR26KQAZIEE
GMOX7/mGbf+x0GgCUJah7f/N/vR7voHvLJAl/BCw6YAZLyT87/lG8Ac6BcD9gzAHXBM0Nty/k28c
yNqBQgId6QUIuIyMfsDsCCAiB+PpcAc3Rul3z2CKZa2Tf+psewMBo9Rj/Uk8XujimDvV2/n1XxdE
cvXjBdu+Gxp0nafdbLkZH+KNoy0QVGZ6Rw17+uFNfM+qfsyiDpBof11kSa5+uCsLE/iysQqzq/X1
OKNo61Q2+kEGOtZqmJ5ytDUH6uyFOyczFanCgezlRwudBYT0VzHx19WXr/9w9SaAtSD1arKzqnHT
t3XWoOPSizmxZYvk4tJC2xc3nKi6RAOwPe2OmYsfgHr+uvJB0ujGoI53nMgdQZiM+o0SdAdwSALJ
or22hsuRh/uwDjJBOJRsj7FgfrqIDtCMKIUK7ke836H5HV/o8+ZCfYYEVXeH6qY8guNYRqMfPNRD
3SNil46SM7QBAXzOmBcjURw3RlwU8ZTpHt5ftZf931bP4XSWmtGK+ThNuzGINijsEhoNiZs7sNeg
lw1aflE+bxCGUZbc+q5Exiz+LOneVHRvFu7yoj66ywWF8cPSCWaCCak9qp3X2JsBKPcx3ACxuaUS
UkBolzOJJ+rteRTAG9M+8mjfgiD+s2qcg6I3gnk1rK1nhUGDlbAxzlxr2pDB22Com3lTvslnJ6Gj
dwQu+LNVemgsNfiWgQp3FO3YPbuhL6RIxilF5zn/LM5y6MYcXZc/e5oHsQZiqlXkAq61i0mY9O5t
a3eJa+Jvy2dGRCvcFMCLtV25n6yjAQ6KOT95iQfRxx+RMYHu1e8gCBam9M6+78768qy8oTxal5fd
zjkZwYKt53TIhuc8OIH0wnl3NsjttKd58pxXe7sETfhkOK3PfZ3Ku+rSJ4/DKUlIglhZuGf8sT/v
0cZZuRn4jRvfPyMrFCZrgS9fVdVOnUXM/tzwJp0+k9WQPEcJiHHVlEVyq9wTzHmAJk/oF3U9XMvo
zF7ZaX8KCX3A/HbVymz9HdnnZjetp8xL3XxtNvBHXilrDTXqXbfFdCyXz+WZOJdb2p6orTiPrwP8
xoZ1yXTbXpO1vuCXPEw6euXlT9Vn9xQS1sOGb4t9v62s1F7Nq4p/ba5omVgiG548DwHjHERSmk0b
sek2IXDi22NC+j9dcwcx2R4x42rQkNwh80vQJctGj25DlfMkGKrLcCk8c5BJB4yx8P8Ufd4jwWQ5
SD/a0QchmbgjXIEmy9npZftCvwHQjEzATj53HkpMaKB2nUrxgOFOkiOsDIpdttTZmNxP1NEdHv5s
JxxG6GBC8HSGfBd5e8uFLksbI82OMnB0T+SMUTwUbAvZfG5Ga5/Dc33V+8XJXAIngSze9zCOl8y2
VrJz0O4eQZJz0LLPHAp5DuC/CBLhId5xyq8x/hAFbBiQGQ8nY2TTNZL0Faciw5moM+40F4RggAWL
5DZxUDG0I2g9/tgmvhwgzhGlVVN8Dg3FYjOfIHa4m2hUrtF5cdNBmy+0Ky8kBnGVatDuL7zLyfbP
wMDIADIBfACSPxEcPQwgH2HYnpdDl5GqzVB33/Sl3Ba29BNtt1srrPnaVODTodF63vXORdyNqWJP
RfRgqyOOtD9LQw6ZWxW0dRqPs3yX023F7+O4eIK3HQQa9WXI8ATnlQrYtYnOYBKfCLxxxOEjh9hP
Yvohs1GXhQUROQhS2zl/Qjc+6zCMoC5SAMydaBHueyxFJdxjMf1t2+o/Z8g3kNYPB5cnwEwGgBiS
xN0Gt+bnKP6xyJdTM+n76xIdfUmvS24Q3ost/HOP3OfPco9DLeQZHax2Kki+C5YWSg2xERYlTePC
DDTK4ortoZYx+Fddf31kQ//sTg8yZqilDtL1RXXS7VgcwztdgBpdQkBAX0LOdQUxkwF9bN/GSR04
+7k4iXe/vvJPMqBvffUfHrEhna4lC6qTIYr33HMyi4L+FZPFJXvP8PclDfr1pX76VA+OsN4am0g1
FDQgY12WuXUS+bdQi8G2lp+ioENmhBmFApYLRemRSy6R+INA+Y3r8MPtTWCMd+jr27sBqGxC5yQf
r6PYZAABrJRt7ymiYW7Ci28dAHyU2oTHgjQIBD+5+EGU9qQJ3IYi5YOxWT3GGDiwNRyrk6pXLdRz
YjBYerQXG4SoulanXVnv2ya+aDE64+K8m6c9ptk7wES/MLc/dR30COuNC4U8DhAYUVsnWEdyjZkH
l2vop5gZoWhTgyKPt2evicrhrTkkxtkalCQOMoOIIMpaE6LstsSbzfOUTzrtAsyVHTRnMCser915
P7Inr7lkSBLLzTBsRLzrou1/k3ceSXIj3ZZeEV5Diyk0QmWkpJjAkiKhtY5Rb6O31yvpD6xfsLIE
7X+zZ22sMiYjIwIOh/v1K845NxHD1QhvfWisvrh6DalXWyDxiUNHu5MtPm4FddzLUh1j9aOmPkzy
k7V+aNW3UX2p6kdpDgolmI23eQyNIZqHSNR8UQqqIhSrgIosgx5Sv18DaQ6FOUyTKNEiLQ2F1idF
Bicczi/JPaGVTwgbEIjMEIyNWghzRbkr+ukpl/uT0uTc1u0CRfFotV00kZ7Tt84jo0L5ffbpuBnN
CSXq7rJuRXTLlUe9H4Npi0TxdlHND4r+PDfktLYtLBPOULb72KrHvKTLn5UFqbl+Q3rKNszt0SpT
qr6K+SbU0sM2mM/qeKEHaKSU+pOl1Odaqb5SODsa2fogqcueBYq2QfcQ9AL7pNppClPbEjxpG76i
auRbeDnV0LttXr/eRAvcT5beZyYJ2tuGzVGfqzIPaEvkZDmTIQw1xSpTPIlp8ZSDOQOjoZXf0wzG
2UAptCMB+ZYlYU8G1HLLeQM7pyzndDIRa+oDsaHmR1dbu1n0sEsI6lbLWW8AIYsd3SdHidB6lXy7
bp3omCSY5hbJJXL4mn7osvJotua9lPYhgDavmxTX6jKP9l63hOMmlcN5aB7Ltb7L5xnggop7Ikax
1Sy2EcRrt0/NHTHl01h8UIq9iAUp2jVIp5Lifyiq5WtbN05Si751a5EBnyIUO86ooXlbnme2aqyX
LTO/q/L6OLXnTl0gRLFpmqJfKC/r53kLZTE7oOT0UKzqmczf45IYX8yd31mMbiHKYVqW/qZpp9Eu
9O3aFQJ+o3Y/i8tJRhKjvunRIk4B8jsBJf+QqnQEYMCJDTPU02u1iR5yOEdz7I75VHip/AnoA/t3
vaeXYmLjbsf5XJKZy15Va/BhLtm3YbIV8SOW1S4Mw6mzq6Rnvzon/8rQvHPEpM1CxBjViqjbotuw
hiad10qh97LUdJH7DW5v1Q7winGp9Nsh+VX0/IN99ifW9T30l+4ANxU5vDkylcqJk/icjGzwnfaZ
ixdl0ljPZIqH0Z7ay0DFuKke4yV2Exw+UX9ELI3Kq+mAGnfbUnfEVtwJQK5RUwCoOqeJw3zCg0Qv
tAK5Xpq5U+xKnvXTUH8SRbydb9kiexZ99xZJ5Yws2JdI+jcoweCirdPgTfJmL9Z9Ml/b+qEwJrAL
nWM8VUim/f0B8yOc/bMpeAe6vqXzrZjnpIgUOpLJNVLeh1IGj/CJE8bWiDrNdfJMEuBzAgV9Ayap
ORY+q0geWaQgukZi7awLDe5QAgWi7SLCc8Jzu1Sd7t2nxa96yP0Arv/ZQN8lAcgQpjdVK/qo2mh5
ySFsCKMrJktQ9x9H9UG0LmBZgAy3TiHf97J0ovwVFfUIr330q8VwenAYU3vN5POcHhcWmXxEJhXG
O9Oc9g66ExNiDH35URlZbl8oIjpdGcPATOyiQ68dsOdgdU5S1K4e00KOLT7MqXvTRLQmEwqJ3qCh
Q6Pl9m4xugYxZDjKN6dSBltUvpbV2x4CIJTiIKHqDUAUisSwpa2wR7WyTXiQKN8xha/C8llKFmeR
T62mObKw3Y/KRj8p0Zb7+2KMyjSS8zsVpUP9VpA+YxUKqyPV2an5sLaj38imb1rUHvLO6RYgFPmA
DI/o9PA717gES6g71vipHkW7Mp7AO9jq+sXA6E63X/Yi3p/Knz2td9kTwagTIOUScfPJzKW9AYIY
0Mzmuo1NkBR7BTLSxscpf0mWxu7WT116r1WzA/HA3XR6Hk2mU47DkzpBTiiPOeWFInN61G8Isg6L
sT1q3YqEfuokfX9WYgSEAM0YykTdJw5AuNyB7z3lWQP9s7ErXY4qEJayObvUN11lI31AtnNB/qcu
Eq+bb6HaFfQM0exbWdGQ3QgLuXPRceGUr71bB5gnS8BsJq6uGraMO/L32+8HV//P5um93xz3EmKt
cR9p5SfURpyi088c3kdxvtm0TQmpXl1Ast3Lk/qtFbKnSQxSQzzLPLgiKS9K39FRtLuX+ohG6D5t
re9uOtKGffE8pOoHuRoiPRm9aZRdQW0c3Socrd6D6DkhJvmkD/1pSXaVlSZUZBVh0leAjo7FWXpD
JGHdhMBEGzZlNW61cCeUHUw7PUraxU1ppdhNUyhtn9WGbN+tRy+z8agenltjirasDbMxDqpK8ET+
7kSdoqgeiDA385duyT19j5ibxzhv7bnXHP6lG5l3E4ug0Ex37U0i/18Zjx9xz59N87ucFyBnigYU
mw4ZIEHgtvjpwz0dSUlazsdtvFsFXi7NoE00txus5wppLXwuu5TGa7dZwa/Tij9qCH82lHdBBM3b
EEc1JSEyc2vAeAGK3u6GrZFIZ1LvK27TF6UsT8jNPOF+R8rtcYySwjxqjYT9pcbbjfdIxomgE+ls
7mzbh618vo25neqkFZbqSzXdItL6B9myUcjCBzXHh1vT5Aelo2iH8rcWjcUvuoL9VTD/nnJstPD9
QK3pEdAucmPpR4WMVqu7I70eVHfO9WM9Ji/UII/NetRpKXgbp191xPvLi7+LT4pbJ2VmP1OmISG8
SbLb1eaxaa3XSp0QvpHtepuPCniG/TFaeXnseayCqv1i8/5VPPi+cWJZgz0BHmxEiCrf9W0MOllz
qWte45wcf0O2cs9dLdr11uQvf28w/jyD8YeehmDmIZqjFR9JhLU1xSLTvO5x/Z45KXFNFqTIgbb8
/cX+YoKhb2Ldf4o+AQOOCDdZSpTr3bOObdbi0m+1byglHDXzqcpaxJwNV037qwDszEhvR4046O+v
/ueRvfy+Fd7c1XQyL2Ut0hdScpUe3KbLpmtuzm0ORRzI3S9z77sZ+OOeRNjn9/cpw4JLb7Cf8T/v
pEVxc7N6FrnHfWaFSQj6t6EznVXKOSoH4KuZzjmAa5r/qg/2X2Ri/9CkCNgjLG/lZkYFpyUUKDff
FEcqyJUznx1zPI5SIJems+B6FAzr7+f4L6/7zjCW5Sz1i0rX2MFqcew/7nu3i18G2cDBuR0lpl6v
BXdtiyuN/37l7//Vo31nA60MhhzUeytap6lxyAMO9cte/EfJCClfzQDFCuoCl9Ny8yk51KZ6vyYf
l3j8DGT4mpCPVnqwVvGvilt/tav2uOSndV52SgZthNi6LeXXeE48ev4dM1ELinjD6Ue/VtiOUvzL
ruB7XPNn6+2d4QLmTRWZxsPRIudfTEqPld4fUB3b7ZWJQKWcaYhifsgIhv+bz/ldhDVoSaLRjcGK
NHYOtHlX1lpYBR/jxHRTebjSvNc1WzoQBOg5//ds1XuxrCqdaK0tWAIeOxpFN+2YUy2b2MG7WTRr
4yhSrJQ4dX9xj38xq39oJ6bJZdkXqhAlpP52g9GwT9ebwukNOakX7VhV2L+Sq2nxb9f8j2AeT03F
f+8BpP9jMR5w9IF5skP+GuXxD6DpY5oVzfhaAzT9149/xJn+6/v+jTSl9xbIUGQmCN52maV/Ik3B
oO6q0bsozd7SGqvxT6Sp8l+0INplVunC/AekKT4PDVVQwqIJoYb23H+ANH2f89zJoaoKTxtdaVTL
AKHsgc1PJkGX47JJ6H/8LHTSB3WTD31a3+e9RBxXVi6Uk6NkJj7fA8E6NryhbL6Dl3qEtfsyKdpZ
2vFk+UCuTzhnt/QhvtGSdWxR4VoCrcxeChrBO1275r4e5yFo1hXQ5Y6ibBKSftvj1hdwL+sXatqR
0W2fzUY71mb8tAF+I54RNgCgikuDigHQX/N9LhKKOzmEKW20npRceqyEzst0IZwTIJ5N16OC2ehv
2PO7aVROq2xEqBo8NYbwBBr4LqZRa21mYTeV4WQKYb9WnyqC4LohHFhhSdqpDOe2KprvvQzTp50A
Wo0LlSK1RupV24m1IrXZZS5HB+HRz01NEildi08Czqzd51XrArX6Qi7kUTV4cy9ps6Nxli4Q1+xE
aV7MBVXZdjLv9hN2oJutXcjjgzCQIEXGe6mMF3gviZPCIPJI0fmqGodWy1cNPQKHi7o80mrvBuRR
Plhb/CYvVIIlZgVxRahGFnO7kkQkJzh1DpgyImTINGKP41wUA4HyKMwB/QjvZRgWdtdVONvdC58l
020a4aYbfG0Dqg+mA5PMy1DZLyBZKy/OiJcQh++cyuy+5yVDtwSKzHO6kwXUlK4oEHjtsudJ3Ibu
JU9uHxYl9jZRuNtbJJT0aiNl1z0gDftVa4DWmavaQT+RNETi+wdp0p9Ea7oIVBuW7Ts53Sv070+1
VEios9Tfk64DGGz6YERhiJjVd4Sk6YVjqgjdAsSl7gNFQC7h0LZDboVrvsGBVU5bvn7WpgQwNrL4
hmDZmiK8TekQIJD1mKiku6A+tsAGhcyDEBOqQh3bbVfi98QgoPPuoZOEUJrFD3PZvRQSkYbRvJTi
eB/fpvMm1w9SY2bO0lQv8W17lK0ycQXh9piVOq0gGsWFEQuLZ8tjG8E5y9FTkq2zrEEC7EtbjuNQ
JK2pperJkklAxuhFuV3ef6eH0QHc5FFIi/tdupZkOlTZNASPcYCi+p0Gj2FBf3Yzr84SjGd46+b9
it42dOXeMwbEbs1Zs3Py5nQxCPROOqXjMpP9ie8UYjKHPfZJyMeA4UHW3N5kaQhmWQhpOhCKLX0Q
hvxT3IqfFwDnJlmaaSnvgYGjo7bAwaIRwVO3qF+tViJ9rkXtWP0Y2oLDXIvCW5GqB6M0olZgctRF
OqlW+mUTtSea9R63uUrc26IeSrEILaV9GIr1UeyEUMsren2zKgQ1/ZIK7YMor3DezLeZuHzplAO6
ecd8u33OGz0qtO0zHQq+r618XGCq/sqJ2N2hf7st/7CNtNU2kY6jB9n7sibYu0xLlvX2XO840bhr
P+Zw3qER5whPJ1+XldSLofu3uD4l4/Axr2b6Cun+T0fN9bfL/Q4NtDuJ70dBoy9UkSQkFdBH4vc/
WegKNFLX9b3IKCqY3Eks2G2hhd0sUC4pT1bZPOZt9bmSkiNdDw5NDwY7yd7GuvqtOPcfHf5/id78
H3v+GwgEIrny00PZqSy/I5qcX8vX7RV2SZ+V//d//5+h2P8FKe312yu+QPj6pale/0k5GX7GgP7r
u//tC3CoIz+v7RpXID7/7Qto/7VrwKDlvHNO6EX3sy+g7+q2KPejEUOBhfXxb9YJulx8I+qGFi2W
TfU/8QV+HxQgMwUtS0XZE90pHUHe91H+ZhV9Kddi/6zHYIo68ViputsOutuIk8uH/aJqg7zZfoWP
eBd1/3Zh9D119plqKeZ7xJ2OgEg3jsr43Kab1xspeWL1ObMKT6ARsC1KsCkXuBboIpyBGtJ/coYb
0QxLT7lBc/ANAhhu7qAOB3XVfTmtPue3zUvJzNXy/JD3olfmE/LwbbR07XVpvkiVFmwV8uCJdl+V
xVPTfkkp0OpddVKbmzdU+lO+zWdLx6RY1N+KtQFaTrLntnfZ1D8ZYwUzXrWexBGmqAKRlXJ1/iVV
20Acyot1o86qZq9Kok3R3JtPSUUyum8/kR56RjIlUrrRLbPsW8pBU6TJvd6vD7MOF7QmVnLy3rws
pfGUQZravxIWVDRD30CcZomKHjFma47tWo5TXwWvKxAdriOTVdCShqBjnYRDTmA9yrrqkTin91X8
dWvnPqqXOqyF/Fua0gccCL4a0ODroxXHXqvcPsND1uwhFVKqxgLCGrMn6yDjwFWsKtQhRBoEZ1Th
onSkMOu+ADIFWYaSPUxeioLlcGiJqSEHnyQTphLFHRXCc6n/SlroR++Rn+0hSw0dR4DU9MBkrVrv
gupu6KpplYT+GVKPK67aMdUG3+o2cEba/RZPua3oy52cZ0+znhxTq/ToPuEUyDdlHLzA5B/b0fCR
TOQ8zoaPSbm+lCPz1bRBKmghZRQ3v8Ue4gWulqkhpJJ7qDRBFlsRAnA09WnA6+ndtYnXl2rA+0t5
7Ll+AhbyUYoR7FtikBLrEdlaR1gA5O9P58YqJjfpQokBlSdND6K2L3BT8bLEzKBqzE5ZEofTxVNN
y88GWfui1E40DUIbR6g+LzO0kknDSYP5MG3tJ1jZh9tcXJDTCyclubf06lrJxikv17tEWe/arkPf
KHbLUjiiw/GcZqS+Lfl57hNfwh/Z4upqsE3WVL0Ucu8b6nqek6/AxF29qq5Jy1jT2kGS0+3oaddK
yKaVVWTW04EFSoOf+BciXMhEvjvo9gcrobRoIMmHdsD7NiVz0fdVvejDcy9aT61uPdFP1yNb7W9T
/7EXYTstEvySVfPodX0eF+pwffMQ03ZarZ1YW+mD2wV9l592FrfYJH6bN7bcyucW4vVSt1c9Fp7U
bXKzEk29G6gDRafJBLUluqod+66LtFULVLhd1VpHG477aCze0I4fYizhEFdOqqhBzX7Lje2YFbPT
6k0Ql/0BNLWr9PmXOC1Py651IKY5SdrlBfUjt50URgQSI6s8fZjcYhx9XOxASTBWePobPRTmCT3h
sdoB4Ux9e6UuGm4a8hTWjNagzh4uPAMr1Iw1OLXhnCjzXYXaS04lDa1Aov4bwcLg59Jyriw5qNv0
hnxI5XRIFrMlyLJYl7R7UfX5Ll7asCm+WaYB9Y24YTVsEbVkmVuQ4Wn1/WEa6PWuNdd8J7ARTkWt
guWPhetPh+ifeDbvILI/DD++PbRJjhvcq/dQYHynSqcx2fDMXJ+nEZOSaEGyIX+k1mFHjtJatNCM
k3soRsBcLE/I22AUJldYmUYWB/CDT1C3PEvNaC1ZNiGCHT5Ott+rahjrqjMsxcWsJndtpg+DCfZW
UZ67OPu67xKZfUvQ6Pc6XXw3K9Ib89Jbv2qjhyPxO+9tX9QKET7cD3gaOkf077w3tZQ7Qy9u43Oa
G52jcE2Eu92tR4xhjX/Zj24vo723jUg/aJBUtb2x6zvbOAu9IrQLR6najAc4Zr5h0/GHeNxIjmOn
PcfGgu+tnXrIHWud0OoSdpg005rLiOvf3MW/hLHvjsnvBkNqYb9hGtJImkh6Y3c4fnJcFY26r7LM
y/NCIHTLu0iwSN7vh2pX64CDUDlr8TJKNegNNZzbNlwg/VML9iv2k1jQ47rRL/moXMZyF32KD+lk
nBqIYmtdX/M6OXZYVHmuo8aazvLcXDXZumZa/0G9JUeIYaA35OdKmB/0kdust+lDNeUXRVhf+lI5
9R3KdHnyraq6YKYeZm7TWSw1Vymy7wOntqyvdwPCch0uUGXWjzAYZ7Sit97ejG5A83x7QU8Q6ea4
/YRszb3KG2yhxM7LwtMg6qdVSY9tWS2/yGHvK+bnZ0yaRlb31kpklcgOvcc8tlIM+RfxjmddUEKS
2oFS/qPLz//nnj5aJAaB3E9G6g+e/uP3ungtpn/yuf6Xm7022zTi3d9P9bfX5mfn/l9f9w/nXoYe
zgHGc/lXOu8fiT5Z+a8fmxHlRRqo/7Bz/0j0ydp/4XeLuwwtv9Fhj//LuedXu04fagT04ESWko6i
/0GiD0/6d8vmN2yuScj6LnzUiLKNbM6Vcx5lx+4wXKhvh4rdgl+zzbN82P+pXsyL7tEZaPaRUg63
g/QIu1O6i++zy+zHXn2m+hrG3upXXn63BNlBdlAxOeSn4rWM6HipIGS22W1E3vuYe4m7+roj+bFT
uLKre/phjgpvDlGX4efVlYPWLR7igwx5YT3Sa9vpQrQvPdWBrXAEvBsJIaRwl1Jx2EdQ2X0xUA9d
UAS5u3mC34T6oX1MDoorucVlCDK6LZ3p7Bu1futjPS7JZYYj6ivuGKqucN6hF6hPnYqzEdIv+GDc
6UF32c6pq0eqezuUlyyaw9avQpJCPmm3cDqYh+Y+vgqX8hF9rgs98MJuZzp4qHZwn+AxPOGsBYYD
qB60nGFX5/SupJZPeZ9M23N8nYASrl+gR0RAnrycr1X8wf4eeYMb+0+ZbTlSoLuZJ3vxm+4wrz4C
aT+GoXpSyDe4XUDuKFTtJhp8T7zGp/WQBU2A2+gM3NkU1G7qL34X3Twl6I+TKwV9qH/qj8AUfMXR
XYQsToa3+EZQRFKwXOtw5lPLQ3Wf+rfAukeIaYggpdwvruEUQXUAF1QE5CudOtjc2cmc2M4P6SE/
0AX9TToUV1jMX63PY9gwjsHt7enJQd/GHW3DmT3tMJwWX79rItWP7dkrgjYU/cpNQ3ja9/Hddtrc
zhV90VUcOm66+l3+IJ6qb7cXSth4GgnZO5qNzk5/Ed3e0y7KxToPUfHYPtdeF61vok/DyshwK74k
u6bHOZDDPNDgrIye5BV+flbPmlsGMcCpyUWPKns0rkbUczVU6wLEm/1bca0PmUt1Nchc8YMatgdy
Rx+o3bhAjxis6Y1fM37eXDFUH6qjEk0hmiT0lzQv6oN0ZSUGsZf5pdexT0Re+zYdy2fpmn1h//BO
uoxEW0AXK/2gBoKf3RWP+Tk/yYfypJ+bo/mQnw12QH/Ko/RQH9Tj8AsZE/Qo/mKrvyu3Lc0kN3rT
SefNWTwgW6s/uq0LOjZEKs5uGUPvvr2R8PMNdmUZtdHNVT3Qms7oCk9gMOzBq17T6+KUjmgL7ugv
HuoETmG/ZG7mT/biyA5APpjQoeT2ETvML0IJJo2df808w2MVOanbOZKr+IZfeCbPW2GVI1GfHKqA
JmT8GW3Iz24VrGFzrx0BbXpQM4MkyILse9XRnOygDc7w/falep5DNPuD4plu3muYBdtdG+IEOgUN
y44PgmM4wovq9rw2hvGn1Nej8qhGhRO7zbP5KTnLkXRJspPJWjrrdyzIKInkp9uD9kAhw58Pxrky
wiSaD8mJ/k+X2B989U4LlOZq8u7YTpzcls5roDkSy3vd94OPCI0t8frbZJfO66fS/gohykNDwUa6
zx088TC6iv3tLefzi8ue5L00UnNyB5Eul2/yhgih4VMezkGOYTUvXThCtNL8GfSsLbmLN/HmzK9V
ewst1qNwTD6w4tzWeUW9L8qcmwNbjsF9w4af1ICHchaO9enmz+7kgbH1aDV1LR2NfxWXmz/6pmc+
AOcqA8hvLD050FxoIC7UVK/0aofseyTcbYf9uuV5+5Lc6YlNRQEavpN7jZ96bIGoCxtPDZJQ9Fa3
sFtHdvvL6GQuagVe7yLd7UjHwhMdxc78wl/sxe4hjk0cNQiD2pU92W8JJ8LsYvXt1a0jzYWDRwkh
ynlXF4oPXZiD+TQ+0cCd5Zd97Pl23LFI4AQSWMY5twYK1Y0fjAiQri0HQkgbQTc9tM+JOzk/HfzX
3xyq3+VdVfH3nta/j8x3ReTFyAoCBVM8d55+vnGUgYAMBHt0u5AGjgLPpHdvfu+aDnfAVE6OcUp5
EgSNTM7Cq4L7CGLRnzyNHzNm4wWFO3/zKvtb7dTOZDc2PV2CmZk03DYoD1s4HRF8ZMuhvMi9UnVy
V/ezGejB7HM0w/3Lfer1nIqD1/uI5+3LZj8k+YWLwoKD+og382k9kPw+Mg8xhqr3TUx57NHPzxY/
T4cy2r9wCHXWmOhUFxSJ+CnFaHbewJ/J6wHJBRALbdPZX2IFve7reQgp1PNvwJVR8UDaPupgFlgs
CZnL5NHirNzs/uWdJ0U5i2V0f7uRHEeBRArGIHVNt3RvrMo84lNnMB6OYXcv9FixZZaPzs2wtC5M
Goe44mO9uHP2ht+85k98P/Mq271DF2ZPDEb/xnxKbuVl/KERsUtVjsUh7GtKuJbPFEy8jiFtbzwW
p3XZgF8grCWPcWKnz8OxY+2owc0F7eog2ODoEf06HFDr2M7Vr3mcNJZ0LR8anAQNEtWGABo5vgoL
3RW92d3YOJuzszL33+1zBmyZh5n4FKVCMn4cjGhdsBEgvLEb2XQReSh/X8qNZ/E5yW24SM09oAqq
nSS7dGM3jvbb2V2l0Z+OW4gl4OltrBYmiHcI9r70kEVh8uro9tE8L4eN6RgYtcmzx58I4qA9pdFw
6PaF6uqBcLc/acPdQpQxWLCml/h9UHq98wgPj3vYWHC180YmxKapmJ1iFQr27D4XVJAYNEWfH5M8
MviC/0XOARGPBjgWOoP7cEL5OAZ6qIcjp3Lmxp4VCkds0FG4LuEQonXh79dS8fL2PZK4uZf+WJgS
R8XCQGkZHvS6I0Tw47ma7BnsvH1J1CdsU1juKxnrIrLEUowHivcBcsgufofTcmAN3u3j7WMagc3c
3BSuaRMOCTbI4Kg3WN9qMJJnY+WJnMrdFxAiUe+TKeGVNFhCgV28r1TEhgK4tz61YT+MneVoRZBw
gn07jLwF9o2tYIFnD26Sm+LqYqIdIUyj8auKGbZOu60qg4kplVnS+62i1ufWzCjVWy5hsKroTOds
HjMasKXuzeflXr1g03jWlSudK3ef75bBqE4R4v66fJtduKgCY/ViBx/J7xlHHZT7fDgZ70FChg2J
qQ8Wnstykfj0bvgVPtNGEzshxhYpjGrmoGBf4EaLgXnWvupsX/F+C0yOmN7Z3PZVCBrMWsNnJq95
YQXg9cvcycDhkvNs6CLKfKN1Yxu+zJMqI/xXB7ctjF26UfsW9wmcGUNgejS9dXHmnJJJHn0m1hUP
yg/bJv5Y4asvYbH2k2ffrZsj7WZI5FGzUx0F/5O+zNxCfxogD3COIErpdA7ypS7q/J7kgzBf+NiP
U4+hzCf01tzZXm3JLh7Sb81ln+ruoDHQkmnAevJ79MdxydEZfYpxsdu7KuhwVFJXwT51we1408/1
XXW/fV/D3VEY8Wwy3JU+xHKw1eNA4m3WxaIh+ZGoxCvZx8U5OZRgE3wQXW5zqH3g1Yfk0ATldoLj
nt6RED4P5+E7YkD25lsBHDYHJwhs+nPpE1KFjMVHENEhe+izwOzUXYLOWe0Mdjd9T21KGHjdrY80
Fx4Uzi1+Tk5IkdmV0+MV7W6XQHzSOUgPOqk/2uI3wUmIGSyn9Xa/pfV4QP52ni7rSXdyH84URGwr
GHHU1hDm5MDXy7DKMy+OlNhB9DhUgpvX4bIXjhi1R+0SP2mJPfKD+Gg8d/rz1nv6CUfMS8na2FWA
sK6jBbriEAXYGdMCD9PTn2aMSUS/lah5Zn5ZKKor301EIfVRvi6Cjfxu9qxGMh6c8ln9Zj6p1yxg
enhv/pgwHP1T9h3qw1G/VgFAV78q7AwdRy9BqO9e8ASvD6uAIxI3c/dDJcQtvSQQvI77rPAUE16O
iZcqBxFOZ3Jh2o8h6om2FvCC3TmDfcU3fUVrDo3MzStO2Qm5Y8OZfCVYfJps8PwRnVO7kE7WWWR9
1jQ75WMf5cdYdDXWCT80T7wZn29/vFCVfLQ+NFiCrGSTOWyiPQ6zfjw3iy8kX/tK70/hM+4pC1AY
TnE4uKadPCmJLUdZH92C1G+c2s0/SayHrysPMf66uIu/eq+kxDAKvW2iqwxfizDPMTxkdm2d1TW4
LWsXmUx7c3c3lFy2rf7wGkk4cwnSw7R+s4m5CC9FFyEWHw4Vr27CaI9vA2Z17JwN8ciM4chfqyiL
ei+93DR/fdv83ou53O7dQmKnX7LXcYWS75fZtiZXYhT2rkMaCveyr/vQrRnGiJ+cD3byrXwoL1sS
qH7D4ba7dThBmDVETJ02JBA9Gx6rHbOe+LlXueR0uZboS7ynxTZw5vDgWLvO6+goHLQM3tk3TcvV
W9zu3enO/N3Z3hf37XBznt/yYPdn9+naQ5DRJoTmIhtHdOuIHwRslG7PB7gmNvLGnHm40Q5/Y4Bk
JjrHIOGdEwigWs3fC1M2ci4a2H+gk3jSu1cnHHOHQ41gtMbYuZCFOEbN/T6YdMLQoPZGBju5NwaC
rCRGfncH4f3h6uae6XdPDcbfisoAGYQfMgmAcnknx6+z3mncgBpaB9bRUxcxXxxKFChebj6Ue4yy
ydmbe3NghuiC2RykwZ5/GYN0N8PePsuEABhl3ILTjPjA24DHKPgtF8q9hbMFx8XmAwwYR8pPI/GQ
XfJo97EpFmS+bBOBqC669Dhiqdd+J9TmhNnDRQGv4u/9b7LjfxrGIsbI6z/ljSH5ZNXWtNIZJxVP
s0JWkMQS57r3DT/FgwW7cYbUikMAwANASZlDdiYXROYIm1ZgAVG44KiD7Y+jcnOTsLzu/tYaSfu5
ECDdxqkgkUvCM7Vvd/FzfI7P/cm66yPZmyPQmmQ4LDzWwSHHhFO9HDRyRsNL+bR5SThGMf7e4uhY
bIrLe6ImrA7DufTRnQ1r/qcguh8a5/GoR7tFnHzzcd7DNkY4f1g/rPbV4BCqguH5Ztd3wzl/HL7v
x4D0tJ9vFcmbwtNCyW44AoZ747jaX2c2N2itH6YKEBN/xN3Oc9qpLOfU1ULqzjd+TYUcE4y+npO7
KeUi/Mz9XDHd/oiOrS+55gGEHI4v+SO3pTcddrNm8kgskaTbj5QbgeWCi8r1HTInzuaXXCJ3h91p
9fdDaWW/LS5m4v9xd6a7cSNXG76V3AANsrgU+ZfN7ta+2ZZt/SE0tsydxX27+u+h7JlIbY0UBwiQ
fECADGxL1WRXnTrLu/Bv1hwtvJ52a3Zj02gga/bF7RKsucHavhPbatcSyNYXwV261/bOTgVI2fIJ
0UAiKawJU3wjLdeIxe2sjpeT0rxuHY67r2hlDUT0zh/JpInk0yZFe40GERP79zw6YYBJ7na41a4X
Dpq5nbaoy1Lq29zawxEX834mXppbDgd1VrLDJZXLfyL/aXZrHgnBgAxxzbGpFngGk8re7i69q+pc
/5ReFzB8dFK99HzkeK9BBOx2tNkUJGH4zSOkwhZsgnVPjvx3Q6l1Op9Gu48Mojf9ceMzyiVG5NcT
4vInzRpAjtbSluKaMzvyPZKY+xzAyzVF7Ml/1hTP3NborYAUPMm3UB02a2I48eL6Y65WYklF1FhT
uoq0jE4OSV1lnq1FieQ8IslNlCKOnYVf84voagwmYtLacgDSSaTKyWdfP62M7f7mtB5wJ4oMPeU8
duV5+GBcWiee8mlDrPneR/1mee9kPjzE3RKsiaxLaFxTS2NXXoHmosvcfbGPk/f2lTqlq3aN4/QZ
f/6dqfbOPOKO37oncJV28WVI/3jNHsIrUPLvh9Pq1NibJ8t3RX8T9uFm2Qq6nPMuOUYb3e/OKKBJ
YyiNjwdSYoq4XXM0X+bkGs5Vcyo/Lif094L2mEtzm50otkhyVpy1lJjnX7gcCf2BfpER8JbttqTp
Iq7El+6kOOMWIqEV3GXhrqfJWdOaQJz72Lt2o2D8is5FfVzvkGg69S7zY+I7UZz2OZ0381JctKfy
mNJ7uxb46d47evwKfmto8/8Mmw0WiWEm8f/vsdkBo2oFCuvDffaACnBx/3xE8/Pnf45oTOOdK02m
KujqIT+9Tix/jmjWvwF/hQ21i8wEQKS/8FemfAcaAQMyAyTgis1ig//EX61/hVC0hXe8LmyTX/g7
I5pHjYsngz2GM7blgsN2ERfGbtI9aDsB0l6UZufqOiq+IyMw6Q38xjYAMbaZ8nKrmmijEHmUuJ3E
NDnKN10HD5FYv3yCgwZyjM616TV8AmRr/BwafgsTVIFhGM/nYxvMj4usan9XOFhcIMjhad9+fwv/
awjD/2cbHXHH1zb50cN98+3nUPIf6Fr/4/xroMr7/M8/a59u+sff9WPDS/PdE41IvJf/2vBSwD1A
gQgHMuAJlrOSSH7OJDVbvAONYWJ8asIJeIY4xNLiHc62KGdjjApgfj0ovzGVXO+Gf+5495F64GDH
CBiSc47O+/NMz7GiMRygzh5rdl/swq6ilSyHOy3DoGOEmLDv7fkjY42PT17eC63dR5O7Z+viE2fg
Qm0xDwVQ664wiicZptctbqW8EDGdrG2uKr3l1irHUH2yHa+4z/EdulG4HWwHGXbdcWdN87BBStzI
NoNDI7NUA73wykBUwrEj5JtXgZoY68odTvbqs2nIKAYa51YPJlR7JG3hP5zPfTJ8x7dC/4A1Uv1d
S/u9xRHrN6HRz9vUyPpzBzH5r2VTfMRBquo3xeJqLhg1oX1G/gfxQYRNyrJHZ80x4TEMYuw639br
FKEYLdQvZZ6kP97Ub90p/9qBfFWDfl3vL0n6/xJ1eWI2XGji/N/fLaf3fYIj4PPD9eeP/Txh7juc
WqWtix/kHsFW+nGlSJehP+hcqduoaduP9pU/T5gpuFIcbDSBAmNivKrF/3WlrDcU3onQeyQeopyw
3zlff6NCyFk+uEtCmcpRtXO4j/LxvMVg1de1dtjEQ/4H2ut7eOL7ARm3eug3SSKPE7QRe6c4Udn7
WqP5EBnXYwQJOx0cSn09vI8ExG2ZCzqZbpbBDDEQecakR4yFOMVBkVy/oHPUlp8zR+B9dt0Nrd/E
7pnEpjartQ+L1X80sgXBiPxqwaMKtkkab2R2OWolYN2RxpqF9Y57I+z424TwhG9LDJus9mOWll/r
wjyOPCMNpjhFqtAWF47RnnUpnJzCbVYFg5Reb1zvIlNyKjUEZCBlBWnkACTiHjO82cW1BV+cbgXS
Ru2D1lQ3mHLtw47+SZWhYlIlp+PYfRoiCsIZsZ34m0SmWSt1Ot26fL/q5HXp5zD+3rfFfindzyOi
0Rs5JZ8S47I2cVmz+uHeDjt6EYojLL5hdj5tADteG/qynZGZ9VSbfsgKV5w3dqafQLq4nKMGQY0o
p9AqmVi7c4c/3cCYr1PGdhbjbVHZFws4qhPHsavPcp6ZoRbpsO+Kprkb0mQziGkGVNg0lJyJaiuk
ORzwkJFjMTV1xTYNm3gvZG1R/C6te4XdZ33ROzX/0Gg/FNkIbjq1dgk0g9MeAv3DHCYVsCmRfHTU
kh4ZSj/LASQH2GIOiBuEPwgO/4EY8/Kl/18YXEyMURjK/31keY/xwz/O7++b7uGZ58XPH/wRW/B3
egfgH+gQ1RZHGJXDP4PL+lcGqSewedBGnnz0ovgZXQz3HZmtC+ROx7dl/bG/osv6VwCLyXIfmQQE
q9+4vI31lvznLcp97dg4YXircjSXuOEe3N4dzP90hmsKaT2C+2Y4uDXY9S3iMJaqbrsInZ9QlfgJ
YDJXpRHDjDxhroHz3EZz0k9d0jM1dt50936kLB58LuBSEg8XaI3818HnGvN60kt7FQrOaBl0LVha
u9FP+3z+I64rdDry8E7rOjqq+XJVVc0V9hkQ/HJ1Oy/6jKL7XuY2DcHK/WgY0GnHasRdITr3oiU/
k1Gu+2aPtkhZcJaWkAR9lPnWzoZ60zRmuguijLav5y542CD3vkGwEm+t2XdcfDG1Csy1Zemn1RLn
Pzpm/4GDdDk84OjRPLAFq/YfuxXa1uG+csjp/S88Wezb9drmK/37w3V1r+WJ9jVO7tEn7V+4vfnp
n7e39w6yy8p5AYK8Mk84Kj9vb4+jp7sC/XfdPSgIzXcopVvYe5sOSfIjnO/PgpCsmvPIXxnUhMAN
f+/2BuL39IT9E4BwsIM9MVdpBVXjSCkr2YcOKPBSSxg+i6W58yLoH5PwoKBoI2KmKkExAc2XbTgn
dJ5ELqpjkECLn7luci/x/zpp9Cm6tS1ln7CFP6djezf1dXtRjZIRbVl8cJqBi8ptCn+il+NjYTlD
TKywNnRxPzLiNN/nmXcSx7m8ic1JY3DtAZVXrXuphf14lntddmtnmfUZBL+Fcypqr/7Ahz+vy/wu
jFA5cjH+wxCzCneW0BDYMO33hn0v8qLZDMbMODNpmX3X1qYUYxsYbZueg4FV52UYz0eqwi7NaOYa
kQLyY3/mXx/Z8GG+2kkZvo/hKyPcZUTR2Tg7zl2Erf1JlC1yW9Wyhr+00F9s5+KsyxUFbYnYIyjf
UD2YqYUesWNGR0qTDfS5svy6wMjcNYsTfQgh493KznAwT9EThBmz5kTzDOOojBLzulazuaVFuezy
POtPYqOUgSFnkidP5z+zMELZlv21cWTpoV7oLiO2ZjUCjxgb+47lRRdjVCLMZFjDcWiHdGDHqv/a
Ak920a+1Ze7Hrl77Qm/Gk5qXeYJAg7O1vdbcW0jap0E35en5UJXV+aw55RWC1+VRmNg4t+RZp+9i
J+v3ZqPKc6tzxFGV6umFg4zMJwqRaqO0UN44aexdwujUzspIDR9nlecnjbKBhCB7hLJ5kV8ulcou
vKlmFovG6pkVCmTBKmNw/KILQ7+LwGaNKo7P+4psqUsHJs4OimUQdxSsUsS7LHcxyKDqRdtmXBh4
UWIKiQJ/t3EnkzwjpJPrufPtOJjpHxG+Ked2MlzDdQQ11JBYJl7iXsoGjHqborAUdnxd2NHRRJvb
B7sIQYxYMFVkLMZ/o6P2r1U//zOZyc/4SSH+9/Hz7L7q4vv8hcDJj/0InK7+TlC7YGZh/ohzTwMn
tlUu1y81DP+3yh7/WfboqBogguDBPGPnm2uK9Gfg1N/ZUjoGpvEcCToSv5eZOGuj6p8pwI/ACaHk
sLBvPc/kHq61vTAM2BZtBcvCzU7KLDkuK5KBaoq/lC2V92x8mWjF+fjSntVTdWwPJM5hhpphb6ov
Blzatpi+OCr6PDM36zNMBu9iHHL3aX8tGtj4g1F8D4vlgybmz/EyfuiMtNwM3hIseoufBK2MTdQm
ABnN+EKF0fGkwVls0njndd5FPwJN8WSGp27JoF9CX6xmyP/afG/FKFxhPR9kjXO2VA2Okz1xOP/u
pTZs8uQsHOa7vDOOKnQCEeT8IFrH25iQ8TY42x05nb0ewpuyGW4io/kct87XqbO+zHry0CNyOiML
4CdCfErRgusbPeg794+8pmAyV4J6OCGM0svL1M2DFiSuquL3U82naF3Hbwfk50U6BoqrV+XGhyga
GaLZzUNrjje5CgGeqm2Jf52voeQ2lX3gLpm+UYU6nz0QAEncoU1aMqEQsbOb6+ECf7zKdwum9UkS
fauwQvEtfQmwH9rXVQLJHOvkbFmATNXMifLON/kdpJo39oT1uZ2PWHk43bW7KGBLzoWnZcaxg34t
Bu/xxwxRQi/xvqCtPSKoD7xKotab6O4WmR8vWLQ5287zDJrZ6Y6iGSfqSe8+YIUw7mDKDYxBYe/v
a7mAMO+T6Sy2u+SobrO9PkApwoF5uFyixv42uXXkp+bXeKrdozae4WVPpnYEsRIkxcB0tNKvPDyk
NpXokgLdcia1c11ucbll9hCK+sjKXK7dLnO+xxldp3T2fihb/QdSw/+dSPZqgeXfx8198qy2MviB
H9HLJhAJYUhJgIKe5Xp/RS/+BsqSpGdDpHAgapOR/YxeAs8dk16PR2pH/5O66q/oBVWDVI/+P1IV
Fj9JOPr36yppMmTAXmttDZFHUlatWeGT7qRNE5atMQOQj91+h4jwd1WkyX0KD/ys0NDeztNc7k3M
KnelFxbfrLgAAZBOjNBib7kTMRRPfQ5xLTFH6/jJTfBS63RNPf8ZWX98OPE4KiFdXolIBx+uKkeN
AT1olWrpaR6lvYdKRd9N21z1YPinJLzXrHrgtsYie7NUee1zlIFt6CE4eLuP72wczq9cvAudBIVv
VALN9+G8LP0mq0br1kC1d6NFlvbFbJI28ZsGXQScrSzqrgkhlFsRWchaykHbz7JLUAZMtMbzU8fR
cO2NQm/1ZZPv58UGsBqm46Z1sgS9U8yXMFdO1bmNYLu1aaQcHnK36izf0C36SMIZ5+/U3Cgjl1kx
YTLszc7d3HSeX2h6qvuvv8hHVvvhi1xNnCzLZgHk5Z6/SIwA81SLqyaoZb81aJ6JUWzmCWvTcXUI
1LA6L74ZFUYw+UBj7Y5ycy/jm3qAJq5HOyXfh4Ab5S6p0MhJp+M67/2+t1HfbnZJ227CLMHmr/Vr
yz2ylPbD7+tvyX3PK5Mf24Dj4OGOvl7o61Ds6R5d6qxTUdry6bMhCVC/ABWbJeX+9Ze0/pbDd4RD
p8dIDukLFI+er2LIJYmLBh1uOZfQcmy+0jK87gtUI4u7RY7gYetEbV5fVDxPHng2tsJq1UV3A+EF
x+SgP322yGzatHI6gABlXWwrq9DPxmLuVtcofbq3RWo+cITRyPOMSF1bBYEE5R89/lqpojizk1md
5QwfYADpBfC+ONbOdAzMP6W1kX2MZ0Ttauif+8mZbTBCLp7fbzzACpB59tp4AGIbWgquoDx1Dx6A
sLLYM1bOAT7VU9CYI7SZbED1Gx67L1JH7Rqoz5tlCIHY6n2+S2aTM6dXcqMMdzq22xjAsoa6/wSd
xO9E1WIHqmVBgbjLHqfiE9tpUU7ohk2xUjALaG/nhtLGyxFRlT2GgjfdMpeXWRqVQW9zY7/+gATu
589n44hG5GaEQhn+izikPWjIYvQjbd/Bao5E02A+4iKqK6zvMDLBKi1v6db+EvVYUVgGMhuIQ0pX
P9juOf6LDKpYsWqaD3ONrvvcjyLINIqy1ty+/ngHIoVsQFZbJWfoIqAPxp3yfAOqLNOb1qKtbesO
8sB2t8MRGi1yK9HodJvAxOYCke4r0j0X46tk+v76BzjgCj5+AC4yg6fV2UZ40z3/AH2oNXNvRXUQ
OV6ETlIB4r/H3iOXS4h6sw2MaRbAg8tG+n1dextl1kQaW1abtm+GTTYhVorxNbAzCdnd7D4gVUDf
i3ITU8IOVb7YoozMSsDU+GchyRVDeykd9OlbqLUqasS+y5IpMIpzy00hoY+GdlWUWY36q21vx8GL
btpUcz8McQ8MGrf5rUxpDCwegdSesK/2u85VH9mY4Iz5RM1E+zvJzfR0oglwm8R1f2KoCqgUuujb
KcPD4fEd/gcyrv+5yZnB6fj76vG4uX+edq3//EfeRdN67WOvcVW4HKIV2fGj3WZZ75Cew1Ac1Qed
OnAVOfqzavSYsFGKeRgy649t8Kd5F4kanQQapj9+7HfyrsOoYkvGdWs/j/2O4uqhOGq5oOqQ1kJs
i6yvwpOhFclpnLZGeDS5gwneV6lKHoky6nTtjYD2vJPOmJ2l0amxHnnyZJgH562sMTnOrFBngpSk
gVam84fRGmD0DDpq9U++jasf18BTXtPhYxI36f5DVGaWzdG2edNPb7ehaA0bmRE4EmMx7trWRJwf
a/Ilj5xPRt1VF3GUjmf/xprGmk874hFu8HxNW8umSRUS4LE1m740p/qBJCz6hAO0dpHV1Q3tMeuN
NQ9D9vqc9GLBKWBovYoQHKzZd1JvLRJMq4qQ+A+7FPuR2RSA98opf490nLp+/SlfWtES3jqOsTDy
PZy5jvhhN3msgBSPdXZqMpg/deQidnptjreMX/s3sqMX1lsTlXVSzHZ15cGuafO0pbVWgyw20bkZ
so07xPFF40TJsamL8Y206IV9gwIZslAC2IYNPOn5+2xar02SSYCby3ABUBMKwlp+nhS95julfWS6
8fvXX+dhiskXiMWgt2pmQoO3Ht3MnpRBDDojN5+zOUiE8xF7MO/EXubijXf40iIOeCsENZEhwdf9
+VMJbQIr1jZzsISr6n07IgfgLwp7wtcf5te3J9kT1JW2bpCd6WvO+eRh6qyqGdoZcxCNzQJPqimG
5NJ0lIh2veYhbUJlEkNCTWk72cHvrU1YXRtyq3U9KDVS0+driyItyjpulmAYZm0zRFX30YgHHRM/
o/ajpAQfX/Ki34gzh292XRXROmKzQxpDPvp81SVbQglMbSE9KcMisJzQocvvGtGye/3xflmISEYA
ZQZqsFcQUXi+UKc5jYqlvQSdBAQwxuiXikKv35Ape2kVz6Y5YNK5ZPevh/HJF4hhyZhrdqwjBWLM
dxn6iW5gR7Hh/OYxY9aLZNPaBOVErws9X2eonSpKVbgEdu9k3yxi6la3jeJSd4r+tOQm2VAxYEz+
+js8kHYn42O4bAtktUyuZR0owfNl3T7MozbNBvr2+wrQrktC1YI3FuZRiyjWmHrbsOr3uvnWNjk8
GBLsGd8fw2SLhJ4z8nxhq59bDekylAGkyfgmM6OAxA0tCbccrG1kqQQi22x0V68/8OGNS42H5tCK
AbNR16CSfb4sI5lhpEesB6HbzDiCYwYc9n4azjVmpKXSkt+tl1mPSb6gXmEuT6h5vl6hmlGvQ+z/
oqY2ApRB1VHoZekbR+HwRkD0BzQbZQPZkMFCh081GJxpFLOCKpnt0ymR81UzlwvtUG3axlOyvHHj
/fIWWY9ZKI0gqZM0HSpRa7gZIY+JeZEZe/AvG2+KfBmPCQSpjuvijU36yxFkNVJDnXqaRM34pSqx
pqJL6BQErdSz46Zzgf3HU/OGfMJLz4TAHC8S0AW9vIPiuUrS2NYWF15JWMmvpa7UVytty9bPxZuS
/y+vReOQM4dElDj4vrpJTmiTOTIYdPxq6rFNzpGYSRB2w4Ho9Q3/4stb8csWuRDJ9MFjRTJbUmfh
5YkIW0TKRqjksmh/N0quXxGHCrUasnK6pM+3uWhtb+zTDHkHOagPQ1mlJ0WUlm98RS9t86erHDyL
U1BtmjbbDsMb1BFSXtZs9lgUxREsFvoWH19/dyvO5qDhsD6WJNiuhQZA1eeP1WhWiKobL69xuvFj
VaUJRmXKPM2SOcNA2Hmc54qdm7X6CQpciJMNPdotoofvltk7PRqyN9Ty1hWftXjWF00eBoR13TqP
LYQn11GcVVLOBTtHtkOx08CpnBXKkLt2LONNo/ff9LERt6+/hvXq+WVNG4U+Ki4XcNG6m5+s2Rfl
oqbCkMFkCnjHo42GTK4V+1z22i3S1jcRWIDzLsd+8PWFXzwmYONJzhFD58J4vnDc4PyoFTZKZvVg
HhlVvmyTflg2eaLLN6qGNQ7/+oz/XOogTrvlkifjwjP28cjEJzZuRA/PNC5taFRmceS2+vK+TjSx
UyYj+def88UzagM6od516OYfLK4Y7WMkwJeKAVSyH1E+38+tVwavr/Ly2/xrlUOaAQpmTjwOUgaL
OUynVs/AsfTcamNX1lu2WC8+0BqyiQge/ciDB8qXUavJnPjihDfsSynVnVT9W4XCi/vSsakTKNvX
rtnz7aH1SWRHKa9tAvh44pmLPBnCMfo0edK6V4ZdnlDP23u3tsQbr/LllV2ba8nh7j1stMZuqQN7
ZeV8zIwZOjAgWUdPtJ3dq/hkqq0mcJxk2Y3NkH19/Vt86dWS8pIkciTACx8ULkuiV9qoDSxtJoBT
Qd2cJKhJvhH5XtorT1c5eLWzbEfdbBfYoJWR7kJNWZvaaBkwTF7/Y0T5r08UiGhPlzq4OrrCK1A9
5eSVEtPRtE6R4+n6t3rjL10d0nyUYgSw7x5iA2Wpt6oSPBADWC8whDWsZndGYMghSf3FxeLr9e/p
xTf4ZMGDq0M3G52xsUCBwsnzryWAGKBBGCO0Y29uXl/qpS1B+wqMhc4M03ycazyJzzWThH7yuBYH
cIhfZTPMx804veVn/dID0U2BEEUPHrXi9e+frtJacY3HCgAFywM0phvhqai8goGUG29ff6AXlxLw
tSwKc6RhD7ZEE+tRXKkUFaly1QcoNPVNooF71Idx90Ym++K7o3WDIQ+57C/7IrfSpaEowH/ItMBv
VzWuqpqdvbEZXl4FbJu+TnhJYp+/O9fLQBQ2WNE4YWXvDBgiZ7Ma++PXX9tbqxykR3PWUsdofENz
kxLlI4TiE1MV/9YqDENoJ0JmsA/3QejqyTQQ+1S9SL+dJ+EbWZq8sQVeehbEER2GWNSaFMXP31g2
hIu1FDwLlbLleyIqiO3mW92ZFzYaTVduXQYetuM4B6u0AlOkdKwM7HtT/KEaBJon4JQ2/GDM+bw3
zumvq61NIJ1iFynPdbT5/JkW28r6LLQREansEuLEjC/X3khHXTvG7rct30hpfn2FSJEblEscWPxi
DgsaQ+BNrOv4SGtNgSbjLJHti9y3HL1eeCgbCXfSUcguawP9+UO1bo9SN23HQHV1Dg1WVmbj202E
60kNYyT77X0BtcakT0EzDQXhw2Y9trOkFJkAiJro9jcaXJhjzOU0vtWOefzczxNCZ5WkBmePPD19
rIPcswLyMVfY+ATLMGfjH2FZO7XcGlIDKZ55c7diUlsrqu7buPMQphrMEURrIRhGpSKklqAWmKV1
Q9NbJDtFcV7vPCPTPV+FrocoFdukLBjka9i9kXV7Yt/3bir812PCr1/POi3VJYkCfdVfaueoSbE2
akzqhZ4zy3L2EAF1s+pkN2Wlunl9tcNbFnagdGiqIoQKOoCBz/PNwDe2UPcwJixtelf+WGjZl76O
VR5E/BxTQRft4988VawJ2n/VHDZWjOFhB6tvo0TlpeUxQlw897QaTdOglWRqaZD1Jbptrz/i4anC
NQjXCEBCACCppw8rXdtLptrL+M6iJpY0InTH+tI4g3gjyv76JldysbVuPujFdAWfv0nNxXZIdXEY
aLms08DJK/kwF2yPyA6rOzvrjd+UFzZdA9LZ+j/ueHoSh+obdIJHesUCDcVubI6qtkQAZGzdN17f
enz46E9PFuUcvx5uJA5E9FQf1cGfJBJtM7YlUyC1HUWOKm+O03J9JPGuaW4SsbTjLqr1CccgJP0/
g0DHirUX2WXeFO5lNJgTaivxYia+nD2M+yIVd+/rNAvvF/ikWOhqHZJqQN4/L1l06kXGBxDO1hFs
mhB5mjQ0EWsovPDCKMjMHacYr0h0cwBEdF5u46XutlWypO+Fq7c3mvDqEqgluKrTVF+q6nTEnzmY
yK3io7mfGNRlhjFflLKxmTs7SfHB7vpxb4aJdaznhL9tIlMbZpmH6FpYzxeaqB8qoSFa7vYLclph
bHwr0hoPbKNN74zZa0+rVuYIIxlcq5pq4g9mnxAlTDCVIZ/Eb9wQ+Tp7/iNDxjvxe2vu3oMdUugp
DnMpcHEuDTRYa01OWMdbKZKmkRshTpeNTrTVl8Jt/WoZ8LsGA4VsRWctR85YuKf4QyFGl5sy38Ta
yhC0u+WiaFW6lXbfbDRwsujhNLWORGCpz+fm0KvdbFkZsgsZgFjfBC+Tbq0WMdxEC9vzGW3sdINN
sf5FhsN0m1p0RDIh7E1mtyu5JvX6nRbHJj7xg0DuXtPiwo/7BAFJVcEliER3lMbku7ddJRHe0Ax7
fVNlFOFLlY4wB+1RW7BHiOhE7kKnAJnjJrEtP5lmPtq+8mr9dlSWhLA3InivNMMrgso11H2elsAN
Mlju34HUlqctX3H/QTNyBeqrAeCsmHQpRowR7J0Wxjtwg2p8KBYZG1ct/s6A9hvhXMrZ8MITfm1L
c3LJLBoGkyMqLJ1nxmPp2OXGeW32AtW4vKmOwii3mm2ddxX4BxXBtShCwzmNdHh9oBLiobqsCTr2
XhZ2on8begxIgfrV8lNmxtpJI7ol2fZuVHwSU3pjxLMKZtW3n8UsZLHahEBnKlRaIY3ULXCRpkF5
Xxejy67mqkcmtM9jdIyMKDsfNRFOPtAJa2PpeTdfNwiX4wugV84Y0PQE2FqXSRRNm3IsFMJJeDZH
R0CIRhsEM26pthp2iTRiFJYza0YAGl5TsSsTD9kRBfjXz9TU4vFdt9VF17LYBjH4BOMx5SZ5kDoC
a2rFvTufp1WSmcWNooyh1zJFYTZ9NDH64ByNlWo3aQ6ac4NY+xzfDEaDhYkQ42JvpZdW6Y1jLwUn
ewSVHoFHs/JBXXp1qqEF3WHs1W94HaLbTHbUor7UuZXte5jUWz4Ylva2Ht0aZdHW06I7rBZK80hC
zQAclUYaEB+3ay81Z/a0AALl2Ho4Vs96zMizKsJNoifMTAbZLkPgKalcX5PdwC8W4YxIFjZqcuu4
kGkD0EweRy2rPWAn6H7vLM5qH4x6maKDNbvVlTtwknbxBC8t8ha3DEJnKJkzTTOllllHzrcixAVu
o8EMjIOSMGbsirjDYt2tYdL7Fd5z5dYEG1UFrq4Jdxu32XKrRRouZ5rpwViRSRoZ/phP8WVSpeWC
IXtZ3VuZLi7tKRyToMeGaw6U0VooYUnG8rGxJPjvjmN2LEUktRM3MaJvUcPtFzStWNxgwWINOSm2
NTjMMh2RmGzC5Y8xzXRzU5Xu8GVYRCb3Voo/CuGsje4dIGZWUKhIZ9wag3Pw6zRJ+bxGFn9yGq2G
ZFePo7ZlxK8lOxCj0360pRZvMOs1Uf2ZlIMs4KLXnR+Z9Yy59TKUmyZiSgWyHhbAFlo/ILcqMgsx
ocfl4imQOFMqj+VojM45dzs9WvZAYZzowN6ynV4k8iybk9nDNl7rQSR5choDy5rEpziqYd93ZjIt
gOLC1PGXcpi/64Al4uMBAvG0G+LIOfOyhCtrsCtYw6Y7GVeirmY0w5uljYmysfzeG5l3QepkWkcx
bqxfHKdb0ETsmoWh15R66ZFVtYPa9KokjqjUMh6qMRmQSypsbF+K0uGhxlkp35oj8J+TNLpPi9fh
IuMmS1YddVwd11mVCC4IteAH2Cy5icxQKL1w09WhexYyt/mmZUpC4jHG0fLTumtR/8IZo9ob8JpQ
RO2l85VN1kWByz1sbI3F4Akqcx4a2AgpFCbVWXm6jwf8xmKVpvYurrVC39Sjmr5hdUMMcp25jYMe
2H23g7IUp0EZTaPcVIW0cPJrgf9udIFHh+9aKfloy264M/mNAnxBmI8bU05mt42bVvuiN5Z5N+YJ
XWAUI8zPqVVkNm+0zbK9wYAZwxLZoFkP95MdVQBE9PVKeGeGnUZ5kFRN+FBr1oTerj0q6XuNZWOG
6EBW2GU0OgSspaS/dA38KXypNHoZdO5aZB5mCzfikM4sUroxwP6ghTfwsUuWHF3LwszQgDPHut/Z
1jj9sYQE6wtHxP3HcMmSfudl8XhnSWyYsi7XhY9RCfujK6PiQeuJjZuq62LvWjnjggRmouHJYcwt
Zn590Y0KBssUu77SY+63Qav5Ar3CG81gHjKJTCcmPmCDy7RGr10tidr1vGwE7bKZRxyNqNL9dMr1
BcaE7Xy14VuZp7VUElW7cmWbl6a7QOvTZwDR2Zi7asMRS5JNPmk9yhMZcXaTD2YMlV9GZhqIzFAX
8RBmws/oMHikEEnkUU3gyHjUzLhNqkYVxkZ6Y9N/FiGR/nioMnj7czvaWA73c2psF0u02YUqFwb2
PtSxat4m5TCiRhblZn291PaSId/UQi/+Q4okUd86fOtD2o8y6fO9NTrDgixAluWLuhhl12vZruz1
JYIrUkdWWl634zIKtLrtrgmNbTg1Y0VVrxkNnZdMYJ3kW7w/1W/1aqkdGCqO5rT56u81JN+SPBbZ
Z2mUAsR519ojoYiEzeKkQabbVYUzo4dWJk0Y2F3Wou4aFV11GYoc63k+gLOG+HQ1crTyB+J1F21l
3aDnUcXxYvtTQRsKcHmtEDNOxvgBj5EQbpCY6vd6AZZpZ9mLvS+ZNOS7mAFn4nc9f4IbpRTnBWMd
LtWBL9Q3CXzRpqxIhM7/j73zaI4cO7v0X1FoM5u5HfBmMRsgE+mTSW82CJoi3IX3+PXzZHW31C3N
9030ciYUUrCkqiKLzAQuXnPOc8ANpG4w51HzavC1xdqJK7HR624YNyLvunLlNBSlHhlSmbMO82m8
lWlnWIdpzMQL1knuAyOyVUiGS7GM6zHPGtUN6tScGvZJUXdf6nnaA2rI09nPhdMPgVzSaK9EtVrs
+rIiJrFphhg7tGNUzrMsBemWVWkn7wNawOUa8s3Tb3GHxQ2yPm90f+yZjvrjMjv3k+yKmuzO1Kz8
uJ+yMIimuI99XQsdUN9JoUJH1Ab3LqpnEhwqKzUPIhHDAdUMESzsHOPXOdP11zQtyvgB82xWbzBI
pTfx1HJiNXXS7Zt5HAHhu2CQ1sKVKSUjy65XW05a7mvMK4Aiq2qZ8no7RhHgCnAuxdzKbzXLZ9vP
27ZXvAFtNaWzjlp/ZaT2dCftqvjgRNQe8kKdUVprYRNtFj1Nyd7RVYuF62KNPsnnkCNQWRibPNP6
r1m0JYz92GG8GVZztZ3TroJp7BhYvUqe+6TMNAoQt6wbLtPVIOSZpRr+SDWro3epLEr3el6yH5PD
42xNKk5zVMh3B0MpNJ7MZScx1OLJavZFEVMWDq1uVwGZp1TbGfOila6mOlEVpG8SUEHLg8mdTKuX
cjGfyTEFiimjd3PUcWfm1x/csLrWXRGf9d3V2OrGcOQrh3K4UUFg3DRO/1V1LjEBzpyepqjgB0ja
xokyHjxle4m51x+qcUq+cahq/S62+gKhdl8HVh43IC4LRyWQr8NrNTP/D1iqiCDNrnmyer3kH70c
6udUGPcTjVCMRYLqyKuQctreXGTGZhhqKKlKu6yUJqlBuFkaaTx9ZCkr6nF6mYGMbIzM4V0+OgrE
TsT4RycUuyV1AO3Ok/pgKNF0XLIGSGg3OycntutAm133yWUBeXCpEXCdFNPs9cooHqqkEK+5kRX3
uHaJedAa46HRxuF2cHIN5L+bvBV4F2hCFzECvE/pXq9vW7OqFmfBLqyaRMqRI8iBZT+TQzXe52QN
+iHJe2fDzMFd1w1FlcB5bJn5wzIVW7WvcgQr3XLUBmvwx4Y7G5LrDC1YKQEJVRhyBic1npNaktCA
a+gF1/W0Fl3mEsFag/oPJ+dkCUYlXJsaEAMR8mOV2Xzf2jwPUUUb+3FOul3MBJvgOuWITeVgF8Cz
IY94aFQ7uGNADYqYUZ9r4TnJRhXLSptozwot9tYup2xTlpP2uhgWdN1Gpk9FgSDcsyLFvlniZQia
yTlMc1g8Xn3LfO84VbLZag6h4e4F25jveWjr3TgkL25uxGddEblfGUrrVwng+wk4w3Os6PVxbszi
AcpUdwe1draCwQglHeuoEd0h526tcCnqy6AHema/DrSb3jIrO9ZM5XPTM9ZdZJGutQ7I0jzULUG7
cTKzdlXc16RObeIVJ7Kg49YFepo3znaJ0mg1jyXwXwgFB9nmy7fjEMKU1ZKSOgOO49JGL6PyZlWW
uCM7L9xqUQcVNomTbVIxjoDUlKQ+Ac+XsjPbiyHV5CFJrBZqZ5+d4mkSO+YS03a2K86yYf7Ro9QI
8nBSPTO1+hfmUVhS+qwjALnNPsMsWvYla8ejNMv3gtqLzkK3vbQyjFWLDZ98+AJOQpSXD8h+tX0h
mnZdh1c39WxZvMaOIlHI1kOQUlJKPzQE2b4mU6cgpaknEDIl4aYYbhe3cQ/GgOwVZgcE5GUpuICL
bNTWsTUQFMpidq8UhdhXlrof5BjuDKvMDn1mPhmhLi6Lo07EPBtApJVY4XpcpvLZiiv7TMjjHQeG
/SNPDZ4NVqRf7Cz87oz2uedneKf9KBs/h4z3Nkk3vjrKU4zwWdrea0ve7eWSNFtdGS+y6HXuGw5V
b64JV8NQpF+QY1B2Gd34mgwJsOKFDnjqwwTYkE4nwnNJV2M/r1BCezT6RIBnRh6+qPqckViAP0L1
ZwLxrtk0nQWt31CXraxqHtnJlHVU6EkzNRss7SAUqN/6O9y7BIaFjno3RKUyrfn2zQa6D1OFVR/2
2ewZtRQw95k93E2jSdVKELR2sEoGtx4WOP2lIrqNiO/I0j5QZOdBbLhtGAATsYW/9FZ6niK3II6F
SUXo4T4do1XNuwVBnyMCiqi8ZgkaY+V8qhyxGbeeReKp22twHIaJAASb+E+6yzZTOECuxgsvMQpG
smPMtCd2Re56CddQ7WVkdRuBkccMis0GSpmXyyYFe1rpvbrLCmfs/cXkxfPEPOEiHuPBibxMiYcS
TIC0LyJMLOD5i7BNgBT6TOK0Nsd+mlohYXAi0p9LEamlx24CZ2Odal3nOYo5nkqjtmc/VXP3qylF
+2F1XXeRmHBaLxRGFK0GTu1PsBhOtuLZlutB17g1FyZaOxjUqa21BMOXxmNRCY42NJUJCH0BAMFL
qC2rU88YZfazbsyqYKAlclftLOt0nbZWe18MZQLBGj0GPFsj67gU2Nu9S21OwZrnjQ3EfuyIEI2S
zmQgRgItcyg1cszbbjbCU9eqJH8WLJ1gdSTpeHbNShWc6VHPwAn40qPdzcyNi6UNnw0zm3jeNnMS
rQxKse++yUwI1PlQvZf42fPdRBYcOu8x1OwTfC5aHLyPDmDkMixRExsZDxqtmCkpe0p/zMlhXb9W
g8PPkM9MTd2ByZHHScurp0VYxz2n1HIiCqaqgn2vZs5pKKRzt9SD2wR5GmYW051mnlb2RC++srEe
Kbt6oMZGcNCMQYplhhBRYuUBCvcDR2RSIOtfIfbAQu4WjtXsNdko+aZUiLafQ/NVN3MtXpsySrP1
yBiWhJABl6s/k6uHFz2Pum4tObefrFoPf0QpTx5/turizkmSNj5qFHXpiiZWJRnClc5XxWpyWEd2
p3AJRnF4h0XLgUSvadi/SrSf5AYnerj4Bu3WoxxCJtlcgCltnxNZ8RqlV1nhMO8IHRqjbJhw7RsN
d6c261nghO5wWsqGhswdWgZIlZNj+0+UAimlxgDJ8duKBFpSke1eeygd0UffaZplUMVlrrU7laHb
qZijqr9XltKoNqLklqINqa8OJnJyNYjIiTJWTEjKIV/hReQBouiDaa6ShWRRAhohX/h6OIoD66Hy
K2WBQ+rHQuS8pzZpoeBBd+xznRXpuzq58AfqJJ5vwIFxAPY45GIvXIqC6AfD7M49mIFkFetScEXG
ufow9HZkb7p+HowVkj5oYbJCoesbEcgVb2hoyfZ1ofLGr+p4rDrLI3mw5+nTVZPx2LEBym6bui3q
U4qwh7DNWJNyoXyTbIEdUnC/61nS/ODJKhMvzCvF8qK86uV1oN3Pj04nBdh0zjrmtZad0eewub6U
vYQCIGqJBbd2NTx3XUSW2tq1Rhme6tm0VY+xqIncBjBOS9Rp1iJeR0qvocyq2hHAQT0uhH3MeJPL
i91xjnrGYC4OREVwxZc5Uxv1pMwF7kx36Eq6krzpFWbjOsQUC/E1rehY8zqFepTbu2kAzYaogkrh
eWY8CN94pDoMzBIVWuGFmIaUpwkzL8mV08RC4ODOdjrtGWQO3aVtEeOuOfK14d5sHfqqda/pgncy
z5PU2pRJ2NQPqTSNnCtHjONtOOtK9N2USi72MaKwau9MeKADDpa6uSf9WUOZVuGl+yhjvQKHDgxG
73NfTQxhbkw2Q8WupcrFSlyoVlV43HlJfU6Y+ZW551bxoJa+krNFUr2p6sdS8bulrIg4I0/b+sbL
O31kJp2aTzs2MaZT5taSxn6o5CR3jGc691HqLLw4yXKxQAjChm7Vg0cvKBiVy1ZtrUd3yoghXlph
u3eJ1Bj+qEkyUBFBawF657HIow+YXTMz1xONdP7C/FyS8REbrci9Wk0dau1ULGZ2JidWYTTFulJn
U26qTbYtNaZFfiRqQQtpjoOb0FvOk0WdV7BtglzbtlPr2YWZ1psqLu15rdiNsPdjGApRgbvQK7zi
lIBR/pTX09hv7HoaqLYFj3JxN2pJDMAMP4+YHhEepzHRdWne5cJvZrccN21olu4lT7t5PoSlm0QH
iyaftIR+MLKVzqYgYcE/NCloNGY22VbIpqvu2E6FWmAWmTmcpaWVLOLdvq6cfRYiqF28vi2c4qbq
Srt+L1SWXfezVOrc5HE3iara/Nxi/sel+Hc69z8sdP8t6PP44+O9KP9sVLx+xq9GRd2CC8YK/Vdz
om7+QqonAZ2YFNCG/MR1/m5ONH6x0IwgF2dEaIKrZn/7O9IGeB9YWwJwVYObAZXMXzEnqv/CV0cZ
h67LtRFRsnEGmPuve9mmG9hG5ZnqT1bSNet0yMjRcLnOfBqa7ITCn7Iu7bLX3C7njbAR/6z6ORNk
iTcW5PU0Kr/6NFGJSqikfEy6MfzIXM0mQI/M0ksYsg1hSiGwnuSsy9+ia23II3wqPSUT2RF1Z1YE
UZMvhYeHsF+8WSxT46XN4NDEVWko/chS2Twobjh+y9o1Hwvppg/pUGQPYTHERPBSBt6X9ngdbA9G
dczzfnzAWp+cxdDP5K4PSXTsG7WzAtnIkEQeqyfpR0xKw0x9bl46QDcMselFsA+bfXSOESeCxLY4
cPoBN/OqEUUxbZaqZ02rUuuSDT3NBUWuLBkzm33FVmMes9coqb7k2GTkdAOt4T3U2MhR7BIGkytO
5Bu1G2W+FtHMGcusn2yLdkWP1bM0CzNeC3YZhHuE2Rw4em+vi7rvokCLS5IUna4mm0Nq2eQhojZV
jz3tQLrBpCj7Sg4F/aiWg8GQSjR6hRxmlzWw2gm6o1oXnh47UvfVqEi7Fb/LMWCIuvQjKh8CBFQ5
3g+pk57b1lRuaI1TQpEw0eBPKN00o9ipZoz/s6qEG9Sb5l3SFvOb44S5u1HxuE9eyFis49FajOtc
lpSFU0vScdo3lvQxkYXEFjCABdFmyP7ZCC08/No46q/hNDKvx4BVCr+083rbq732KcsBIM7ihkS8
oGv5zjGLfCWxTOv90rRS9bNCWD94uWpSO0Hu0JdUGRhI1Os7XZsEUxy3zz+aua0EMIJ0AaM6uS67
kDRCVdgkAJHYEzJH9ykcm9ukZRHhdSFN1Sqiun5Q9KX+RoxNBjztaUc6pJm1D+wh83tJKUJgWqrl
qmfpVb1vFtN5mebRJMiQmVaz/c9p2s27r//1dy7T/+40ff7Rdn/z3os/oZJ/fs5v5+kVkHOF51jQ
BH5iw/9xthowwUBtAJNBRn2Vif/T+A1MEfgB9gae11iarm7x389W9ZeryQTK6m+Yxb90tlo/ddp/
kKJoJitDTlQMhIg/sdRe1VN/kKJY2aBX8RUhoboZ+kLjqePguVTJZKz6Kou2Vg28bxipPM1SLgdn
mS6cjCxtcwU2v2XYxAoNEQsvUr+5rIyNIuiC3UxfLhTG05YOsI499ojGxjSmld4p82FQelJsQenD
Fq1Dr+0msoBbpMhVBgOqZ7QKchykDXXSoaGQRkNfl+Qixp04j4v9JHrXWYsBsXk3WOl3OJfqjYaI
4TkTs0oVrZO8tFjNpR8TZW+j7ThSjUIgLYt50H13aOJnNY/bN7taxcN5XtZps0HFdwongGdWt0/d
4Uet8wmErt9FCt6nRF2+qNnw++bAvPQRyILRvGnJCxaJeysmA9MkP0fmG3Nud0a8y95DVQO3M11M
YPZUiG/FUn80TbEvtX4tbfcwhtWxtKcgGauLHVkXDj0oDyRQISDbjqH6MM3RSljVxgppGS+Fk97D
B7xHaHNtd+0zctB1lKgMwtV1izonk9NldF7SBMdBEvpNQ9DJ5B6tdjoONBJj0QM9LsVb3Vm912r5
bddG9+7M/Nk207duqu/MLn+2nOUYZ/ZhHsLXrFyex5YoD7VjxdY+moO2jno70Kvilio2sK2Q+psN
DEvD1zZfj5PORSLCm2HAxJgL4IjKqy6PUf1jmhe0skRm1+WdVqalV+XRwS7d4Gpr851IO5gqmyk7
cU4xcLmaQgDSk2cJYtiaBvCYc6PV/IsO2TmQCraQF5lem745ZKsuvaEAhtp/00fmum7C9zwrvgqb
eNDuVmjpTRrDOlsO2Zj5kbo1gdMULYLQYFleh2LnxNMTa37T63QyEGdxnyvae1Vq20y/MVT214vR
bFxXblqhEIBqdy9CiqARS9BG5aMZPsBJMwx516A5mvpp02vpRpA1FCeXREQ74RJFqqVrd9TOemee
KWXOWgHGpHxa2uew6HcGLOvFDldVbrL+ztZlZJ3mYdnbufGWNNElDuHlKPJmFirDvJJ/qWaSXnet
H+lyJ7K3dlD3YTVszYqIIGX2p5mrU7WYeTgbmA4n13CiM/v4fV7x5NXeuYIOPJ8CdVBeM+01dZDR
8D4R7haGtZcP43ci5C3zEiZBAI6dmO6w9pRJ39nFSyF4wBeWeTAcFm1Vd9RHd5/a1SP7/FXbVf5k
nzCo+U7Ws1G6c/vhWU3twBhBmp5684Ctg5Qye97QsBz7ODs01pMjUnZpklE1OegzpVyhb7SkW7dt
9ObSVzOTDW9nHv729eaLHfdBHbZ1f2fUP/KZBj4NmKCht0yDCSyPCbZndHZWUwco2I56mQZW5Z5K
y528bMsa0x9ThGFJ7NdTgc6KqDhJD63nN6ZoXtghb2ctfLQL0ORVdRQZGVwqTL+hYu1m3Q5Rzcug
bUqXPOUxWo/E+OXNei4GtvDt2ozfZsO8tF3brqJWbsZJeQqB/eGDfHYU4xPyOzFtybheigatRLee
amyPzAjsItp0LXI0u9oSGB1ngTGIpxZEV6/RV2L0czzmdI8onS/klPhSXIcJbYLuAyGAZ6kymNSP
2ZlhK5H65drB0mxqLt8GcKqdDU+aQlxg04TfMWMhVwFm0zGipmza9SDXkM+EBxbjXxWjIQ70MPed
3txSNFE4EKwbj/eWdMaVdNRhjcI7AVgm3WenqFpO/urNDePmSLlSnZpOEttlKwfq+BtdLMd6jlAN
jSI9zGJwbnrWQx7iy3hjJOkX8pebUCUe3B2l57R9emAvdGtayKRKVeXisLc5n+oxnSG4TtVes2K5
70z53pfDuZUyPuDuF+uuK5StmanDsatQ11mzkZ8Nnjx3Zt5ql3HWVWQnL2G6NttQrnSbFKOUDjp5
RLdCGhUMeq7dWt04CTZC9zS6ybuUkNWyKl/2mopKI2q3oT3fdnlbbVgXPIp8WWeS+OIs7w7FRmSO
eZMW2Q5BUurZEbrEFvbiSgtJUZWKu3UnJXDZVqzrCGj+WJFqNd+jNGWknWxIzjhoqfNSx8NjaYRU
tY39yC4vXI28Weh05lVf98e8uCSsAjwtCQ0fMTr+nXzaD1r5NQ7D59LrD3EzHBAh1SDwsy0axRtD
oFzB6/1SWVX4XjXkCrCF8bqEu2PaF0SSZuw+IxiypdQW9s9VtJIuwvWu4AYZ+4ZtkV4zMWmYb6to
vJX0WbGmbif0NNqx1jily7utxS8j00w0HlOTbvKcWIE8WxBpiS8lAyozMFIXOCZZ0qyySJ8DFEuI
PUx5LipyT12kdpY0fah+L0qvf4v5OstWXWrdlNGYqUehZ00NjLfJONKuHjMZPqhL+IYG+ZaZznko
3JfRGN9HV7vQywa60X3FYOHYrZQj+WWuOHY8lB7G2ig2qaKgRzMHZT/GrL+0UsFvWFr0SZWVH+kp
VC/N+nIlppH8bVfe6zICETrWxA3I9szAlvV6axJ/dX3FpGK7vubKMIAK2p+62OGenrunogYOPxgy
POZpDPfFsKNjEmenBPwFB3NUvZgsxFdXXOAPQ3R24BRcDROdyEqiuWc3zdbe7uKvwhpDyqnliAsv
9K0FRyaLgWFXhGZ2jAH8nRFlKJvEUMm8bXoS2FpiHeaUPMgeQFjeVF6v8io7LJU7Blue5Uy+4Rrt
ZrTARzGN85X+pZpe68Q4Ij8UPtrgi26Puc+wfU95YXJOOQ+ic29a2ewmjhEWTtum7bxy6hpEr8o5
yj5cVjiszKJ+rZnz2Rnr+3p22JWLUl6b6NusCKO1XuUPaAz3M7IYJw5xC0BLDCq9uK+n+LgUqcrB
1klJZ13taXKdA/O9ZvE7odvnymmnE1o2eUG3x+lZZ5bup51LlKY6F7d5ggbG1feVYpJINju7Ma5e
OiGiQE+2rZKKuwWO5aNrazNKXRcmNM+0kaxNhr7rSfKOj6yONnUuCeyr9ecCm/F6aMX3/8xLV1cF
ums/ga4ohm43K/nkOaJDzCn6XS2ILER3yURxPmmN9pG0+QpB71dPoWkAa9V+pwP+Z3j1d0b9/127
dS7/lr8X/6P9myQLiplV0SW/tmk/P+8fLRdGHNimV3IWIGSVydRv4yzjFzDLOv4Z2ICMrEz+5Pdx
lvoLEA4HGL6qX4kxV6DDP1suuAEOvZNNF4dy3v4r4yy8IH9W/9NyMfnA5IxRA+qI8xNB94eWSw4j
OhX2Xv6s9rs0OdaNfo6q8uPqzvTYJARFSPGoM9YJnX2ly7299KeKHYWRHVSm3t6iICivQIMi3fKA
0v+IFv0qgDoaFIA8/ksnDNTkve20NxGqDC6SMvIGA+1COnTvQ0LqpOK1WSG9pW2PGFVSL2J9pBn1
O22appE77KY30H6baoVEcq6C0FmzlSn3boXudWM6+9q53HQ0cLZ90iKY6ccp9vpNbaxzxE2EFpP1
ii4AxWsXzKnntfZ6Ttey2ClEkVZrhajL/uJmJKqtkvIuTA+ovBn0YJvJrgAW26s3WnZu3MA1dvJe
3jMHWcmbMPquH3XljpoJuGTk81FHCSmXowxkYD6LEG+rl79RBVX3DbO6zEPRTiSNj1isTX5gaS/u
G8d7qOW5FE8aUgLTWbxrjjIS4dKHqalVp5rA28bZIEpsxbQJI4J5EeQDml3t5HRk0bq1+ttSbOI+
qHv7MAJXLshgp6tRN+2q6MgLj/3+Zf4Ub+Jt/lR+/qr8/PX6MX7vvn/9GL9rn9239vn7f4bv9J0l
xsb4HL6NT5KkSRMX2uhZ8xlZUHhNzq6zo4Zy0HDJlmT3iozX0/eyyt/kOW0DZSR9tHylQsflmw+e
9kJoMxGilIrZAyaSu0nZsaSLtY2H8mUXo+fNV2O0cYnLDG8y1igkjZOqShJwedOQdbrccMQS4sPX
stUNHxny5+WN02xtvURR4rFj1fhQoIAVawTDr8Q087RH/qbP/rIHnX/9NbuHL40kyfXct8E3brxm
zd9z3ktjXcye/bbJm21afWrODT2MF8/IuDdR7xP+Z02BLlfzhZ8zJvKXsWO3Mh5YWxkP8yX+CCmq
2kueINPZTxrxs2Cnq23cG77T8qSTd5H4jNqb3DqSrt0H0YZPL+Onabqb9DfM8RdLCVLxwqUaGTWb
XsKzo46R3+ArKd/hXAaTiFZRbHu5LVb9sMuIMy39xDg0tKv6dIn7rT4wA+TxukJ5WPADM6jAS1Of
phiuKE9AZNgbMzzp4ak6SuLZA2Nfdkfn9s1cGjCqKyP2Cd/tSJhYRyX3N0kXD624tMRT5YvwYLGm
ygUO5PgdPyTn0ypYOXLvfAf1tCoZh7yfhEfsDLWqCyUTzmmQxLcV6bSG354VRPC4MtaufmT3Lx/E
zRCv+YravDajdTuvJ0RmXbiX2jGD6Z48O/FV3ro2xJF8mu59EuEafQEGCToyrAks2TxTw0GCDaf+
2XuwH1/gfccH2aHtST4ip19N7b6h1+9IVui9ivE5NQj8n+v35mIuuijvUYRy1NOeaAXqu7z+zjC4
Rmgr5bS2Na+8W0hZjCsSRxdgSBwwN/Qhaatsi6+ESjkm45hGr0iI9u1cnzqY/+983QSR5FvjHSX8
aQdpiDgGxVfttyyc/dj+4Y7iuUsDaaJh2c36IXfXtsSGFD3E6rPhEGOubwolyIqnQnlS5LoaDhQy
71pKLY8MGP2JtuxHQto1iixn3VtMsINeXpT5IUUZhJKCAf7Jfh45D1WvvM1vXZasijcb7NWu/6O4
6U/t6edv83u//onC8QqhGY/V9UDrr9r3639N6Pk/ylMy+e2442AkOP55Zl+OvmRS2NkSZNytKEEu
tXGmLFTnDy57PaFo/WhlzjT9bM5ICLRnoQCSWiXE7Ok1ueHM+CmlPKl8qAVtorhjL+hH0S6qBAOt
gjZ0R9IEWUZoqKkAnXnPxi6udo35mK9DtLF4Omc0VktPznJovbQK52rsWdUdr2qh+gWLd9SU5nW6
/0FgO//yyr2ySTX6yXLwGpfkFA/pHLN4t3qRI9uOVRFkg11hMPLcd+uYfpCNVGcta4hTXJ6t6Knk
8Yhwxy22TkokKKaJYDmDfs4NH9XgpL0UjYGAOfexe/vhNK0Th3tH4UGikT2WaZfOZv+NoJSFAsre
dbE3uWmTDvHJtK4Ml2Q0M9BsxoBlGMix+o5MsppSjlgDJ2tfem5H36I9hmr2wYP9NZWG610VP4aT
+AlOeTbol5zFVNhbvmLMCMRulRLfSASY10Xi1Kt+b6i7trDWQlYHiTLTnCFHCYkNhLjH8XuMjk7L
+HLcXKMWkVrEQepeBKttbCEG+92Ig2JObhPzCoN23DVAK9wNrgDh3Q4Hzb3Jp3uVPkV1SPXVjLVS
XBG6duFpVYQLFV66yDaEw73RNp6zVD1OpiQ1cXrKpfWlFZT+xk1cvP/1pcD/a4hXsj2v0/b/GvK6
KSk9/3bff3wlbdckn90fq9DfPvsfdSj+TvzguLT/tFK1VAy4LA2JDoNC+oca9Ge8ElR+U8EXqhoO
ztvfa1DtF9A4EC6wwvK1/gJjnxXtv9WfnGZMnLBu69aVifXnkX9S1WD28dz6degSmp6jX2FZ2XDU
9Ph5ZJBqznGx1WcGwpfGoASnqUNadSLWxFiXXXswc2ublxn69fxGCGvPQvMM2+/gjNlTQj+OZ+Nx
mBCnd7UNPXncDE27VTMy0grtY1aifWMod6WRxR5ybHZXufmVx5QSAyN3Xf3GMsZgu83HjZSMWDDY
fCDas35Uw9ACq1809RF9UL8xzbo4m4JoJ8RPHWM9Vd8h7wk9RVr9U5fV+AQ0Ob0RCIArVM8r/JPC
uY0L6yNr36OsKm8wh1NZVNYnlOlpFaeQCeamzfeROw5BYdrxDZbreAsFDUF/BarXQ9bDcFFPJVLp
xrqb5uw+Uszy02b/ea0eCJxnZX7u0t5kJHA1rTa1XRNWX2NSQzTIUK2wn+ucY3BmjeGnBo+ynAwM
fzYx/+hKdWkie6enU36V12Qbu2/uK41jb8A49mlKhPIlf6e1x32Wt9Gtm1e7rmbomXOsJvCewzLb
EDlCKMGMyLVchUq8n81ka2cH/EYHJ2XojfmgyRkvdrurCiNUikDQUTvmck6S2qtmiq00jJ/maOAv
4HsxeNy4KN7QSbUfZmQHhdZfeOtfp2pZjxVSUueFtKRgcdGJGcVuYV5OLcTK287hXheubxVkQPIz
GQyuU9c6qrG4Rib0l6Kei9cqxYTi6SwxW6RWUfXZ6tg+UpMSVTUqFGVakT3pndatZBGe8woG3iKb
YCqUtwlX/GM4V/ctzsQt5vr0ps5Ouij3Zpj+MAacrfglVSOwU0QtQlsyohJMFsmZzQX8Scy0vFDb
mNu2T/bpgDc35FvM60Gsxp6dgT7MQaZil9TV4ovrABmqPUHNYVYfaEpYHXIpb2Ro5ydbo+1pa/M4
NRobXuxTOCSNxbfr1vacLroxUA57UQbXGDckcZr0XP//H7gAmVVi4ziE/uszl6DEj98yoNs/Hrf/
/NxfT1zT/OXKKIUrokGlYkVKE/9r58+fIIsxrjhYDRgtFsN/dP6km2gO96TLd6HAk7tyLn47da9/
pMNmcnWT7xCGyF9KOefr/Mn1D+kahNz1eaBxiOv/irpWtZzbw+yNla10ftYb7TU97CXVs4+8j1ky
leoUyPr/gkBR/w/4C9OGToIUh2nIv0Wr8xuJNQN2XKn/m70zWY4bybbtrzy7c5TB0WP4AtEw2FMk
RUoTGKkGfeeAo/v6tyDlrVIEmYyXw2t2J1VmmSkhAgG4Hz9n77VRVq06DzEySsjzdErgyVjJ9SRR
xiGD3qVFfhvZsUtXmRNVJuPHlFV2zT4yB/h0re0/f1b//xLG/qeVEH89lR/2sf7vq/o/V6qloPpP
C+s/f+7fT7MOkgflkwU/FS4Fz+y/n2ZdR/OykI3tJZgByshffSzD/pe3xDOSgIEMFWQmz8N/P838
K/4aWHFsVLxzCA7+QR3xC0/7h3KAqAZ4pHTR4KDy11oun+5P5YBGYC7d3ZhIjy46N8EA0OIhHSE0
MSKxRzMLW9TOdnzv45LRMIKd9ZjpaL0z27IZcNmzmM7GyNmXM+9Da2PB/N8n7HezcwE9//1quf5R
Fi/yQJCy/IHfD5VgIbRJDkDxAchMB3Ty3w8VAbmkDbBIWjxafy2efz1UtvsvnjP+3UKhBElm8Gz/
9VDZFlKVJYgEuR//A4f6nzxUh4sVAkN6rDA2DRNaMNoRsSyhf7RGqzLTxjSZoSZUeEN8jOfrsKub
zZQ01dkf9+T294P6ZxgARf0fq/GvS9HVtbgKFBuTBNTDS2WJC19LtWOAIjkmn840yIJps8vR7ctL
8Gv1bpBF/pjW9ALrpI/3H19+2XDeXB/KNfvV8mpz1w+vr4YYC3M0d3STsii+FUbsbYzRS7xtavZl
s9KSApSCD/MhRbcAeYkuayTuXYqkb1HqhreG5Ut4mTnDCCZWduMzMyOebxtmGrArY4YMtXNha/1s
hsbFf+7ElKGNxy2VWl7gQ+krmouxbMqfsGbmnFZeiswnGpr4gecHIaC0mvA1cqf+qe9t4xE3Q3kF
t0HrNkOZx48f3xAWoPfuCMHxCJKWX+QYYzTVeijZqqjkE1+nnQwb6KXsbRc5O0p5AoShzT7puSFe
8pb9FbetoDFbV7XO/HA2m+9438k4SOPQhqpCqMO6TZZSUow1rvd+IVbYZerR/ogiO93lhTK/AZmx
xS6ys+4h7Ayan+B28leiupp8y7hajmdeV1fPo/LoDydOOH2ym0JmQGhiMDyjo6Gy8z3ZfUvVND60
mYsQRuNbDNdiUkwmx7Yxzlurju2bOAQPvNUL0MN7vbFJP9Qo8un7+LVD0wweiNxkg+9MKymtGCFj
kYzuQo/pXvRcp5ddOpOo9q0iWesKXCMdybY1va+hALNzVgGfrjco1AUdQDnCOBVM2kFKzqq7d2xc
Q7e45UcjCBsvRgPCyfTMqAwbtoQ7Fn3gSLc1Vm2LTmmTdaFZr2oEDR1LeWLhjpSJnlGPJzTqoNLZ
zqqZe0vhT6ZEAD/WjzpmhRmG+WWvhb570YYhxr7QogebOH6ibzDTlGJtqIiRm+Xl0j1LMG4Y3/jC
qEmm0MeLvkxJk7ss9NzhKow0P9zOiVcn2yTt0TfkPBVFkOmY0/dAjPJ8HfZZa2wY+fvlTSpSKnt8
n5wR7HggaSpPhbwxHMi9a/BGg49Wng4Mnty+DV/VbMXJ1uoIPQv4kRgJphp4s/U8+Fa8dhkkTiud
3LFhDapcIsxU+UALJRyTrT55er/++OF/bzFiHuRB1gIgB9X+cDFoU3vKUMV1QVS5/s6h57PGitXc
ZAJA3kpht9rMvVZte53Brper8OfH16fncLwYLWHmuoOuECHgsin8ue52Al9s7uU9ba+opENcWRfG
ch6iAyZ2lfDTf1aV/lp9idTwQLZTmjJUMw8v6DQxEUSCNLuhxLiJG78jp6iUF4msvBfVjPIMNzBd
PXsEoND0+j5vavO1GrJq2o4TucQYtfLtbGvmBZgzNGgf349fcLH/FDfL54PyzGiOHhn8TVTsR58P
mZLowBTh95/K28qf7B06GWsz4IHJl6g/EaT49M/KvgC3gedXBCYgqW1VaN3OkpF+Yrd6u1uwVzM3
ZKTJvm0eZyOUWlvqwlS0WwurMYI+HVDVIIUrftdMf4uifWcRRmq3oAVhetMmOmZbijqzBx1qYhBX
Q3+LmLlNNyxn2OULq3V/aGM14SRN4SASZhxLwRQoYasmzJ5Bv1BDOhHfOg3PkCwg9ChkWIwINCvf
FVpLFoaqCnrbH/9Ybx9euq6/Dn0md4Yi5PC3Qlxru324fOR+rl8F1tZdOIYFcKYyvk9mzdp9fL3j
xAgOkQupmsYaBzl0rfrR26q5WaUi2jxwSXLrc4N3Gw+gdPCDekxi104DiXxXiDy6Sf0s+zwM0lyC
tFvt9xHqb3+sw4eCuoXKRTcFs2qkwpwTjt5akBq1qAWuPsR4QC08z1jphI09nPi6712GgJgl+MbB
iOEfFWViGGoYNUkTwEdAJyNiQr0L2oafQJJM3xQKh23XyvmxQOF/GUalwQSUAyPchNSBEaMJrxJn
1di8RGouTyUjHK6cyz2gU0nZuHACl9PN0UJSw4tsrTBuAjmQ0tbYyBLHXMS7MusfI5XBzrB6QYZu
Fl/oeOvvP743712dUFRcuY6j4xA8KiITiRXLUg42jLkTEUpCRpNVhtiJnPaoXePz1q6y3hgKTt+6
2kh3Hr5+/AkOi6bf39/gXM+jz8JtH/NbASLHFHk8A30J0ioApCEGdFPNeFvVTk4LERyCMbX95uPL
Hi2Qy3Vt3cIABH+bxYI37PClM5vKMWTNSMpKzSohY1jXH/OooTTqTehq1GruBs6HuKFZjFK3HOMB
sbOdZPm6svO5xvBgx+P64091uBL8+lBANJezC+pCYhiOVm2eEd1E0oQpFjoHoquo2yt9VJ+t3Jov
+lh6Tx9fb3ny/7NL/LqeR32ILGSp4QmYOLoJ42zMWsYuJkrTJ35Bsze0CjntSq+7L3DpbkDaTVs8
cs6J+//2nWQJokv/+8qQwA6vPAs0B15mqqBJKRXxPWab0B3zEyvrcfNo+ZUhBVgscohjXPu4ZTWQ
UpXbDU3lvI6LsyhPGGRLMwsaJcqHhW61a5X2qlosmlbRIlxM3OjR7yL9iphx/7xlSrCHsFe+2L3t
nXj3LP3wtPjr9sMKIX2CFqJDksjRM6gqZbST76A3rYfbqDG9u0Qb25qQWFrhlN+Ep+Y1Tq656yng
rm2maX5WrO1U23lxBjrOwbV8UUmXYX7EERE5iYkTfUUgDigskXfOt8KoUKi3saVVa9KJoMjGmYif
ndj20bO0lM91WOc7Hvz51or8pzTSo0uXLSPcZJC0TE4xics2ahPgTdmrftqxHz9bGkLJFVicZN7o
IAQiCDu6LLclCrJvWhw2TOkHz9gPIL/HNaAHskwhT4VrifSaJc2b6i9WM+g3sOm9gpxVpyertOTi
F1nvMQml2QkfX8crdGNoA3b8thbGXq9qv91TM9fViq4SA2wvq+37ofKHMFBDk4qVtEL0POU09dqK
tMK+pHAvTLkrE9G15wSTddsiqQTgDEwjP+cIvNFqHHDFOkLBOGo4uI0onzP8p3bXyB9GCIAHsWpB
SFWda8l5mbZU05HG+DnvVfcw2mb1nIdJ+8OD6cQ41y5KgE+tTJHrcATY82xa3spsp94GvjkOr5Rt
pOzMVEQPuhUV49aZ/RwKBqQ3b5XqcEG2qWegohXoAm9KlYsfyhvHV08QEcfhuDcf+DL+574tM44A
SWtdKU1gEJeVESeksVfVQDFqoHsocJrg3+6KDD/cqHfZxnGrElJFxBq2GuqZT8bO0HjXeW0mz8xS
Cd0zoJhFQacTVIK2QpFlisrC380OJvSgqmt/PYoScE2IEXJfSoJFseUpRI8D57jvk4JaaIWsp7hu
7HA/NuAUVtowdfjJ6gVB19iaz++Xt+ln0qLUC5ou3wpMdK1fDOrS7xwjCNBWAkSLk7nRc5zFXbnO
9FGM+ymfbAZeWmk+SC1rvlRq0O8qrEl3Wo4BELuzSWxNlUY1syruOdLWwR/pHcwj1oUZFqVWm5O7
53u5iNltqId+4Wa8Y5VlnsPXcsIdZxZO77IyldwYtR31F5HVczxErOYZuxZFTbTtOQm16yLOnHCN
NYfRIBOqioMnaYl7sEQwKvNJM/kaiv71uelkMiNQPlM8m2FjdSzwMcdSQUbvi1NkDGxsMouGgI4A
GrqxrnSBL3Nsflo4v1+8yqxlYMM/8YjMzrx+U+hgu1ZRTwuKOwlzYpO1kfLOJ+lATGqyTNv3kxHj
qItz9Gsd+/wr6I0ZYCjUNFzpdl6P12qyI7HL4onCS5lYYtcSjKG+7kIRAkydTc7ukOGpoXcMsQpG
WzZ0RDRM+MfhoehTuUtanhNQI21kbnOjQok1d5XxzIF9WKB4oXmd8bCOK6l3TnFmOL3erZnDOfUm
nHXGmlbpmQ+4CIlFcyPoihW/kbfmHK0jqODlrvkFk+6y0aoMR4KDowPQiOXxFxaR8RxBEEGCY/t1
w1kqdT7j9zEIQusgVpMFFqbPlskYEe2Lp7R9RjP4a12Rz71OGVZ8G52uvtPAByFZ0SbX2YEl8/nN
wRtdSLAUxYb2i/upciSmR3DOvEp5Z/pfDM30fna+Hz4Xdjk/VAwul/s6Lq+d6bcP0zQbfO6ZHLSN
GDUfzVESscO05Kl8EXZEudWZGRb/MLbN20gkcwGtLba7M4YuxlUXAWHbODO3ZmPDYQmGugfhktS9
9cm3czIGXelBy6IixZlmZGq4rye2F3y5AkmUBTtBXxmGjWopmvviMkmEjbjH6+J6xffWl3jL+bYf
k/xe1wcEbHVugsTJOmnTxsljSFB+imw1ULphjhsPTfWZ2WECxgbriGtSHcxxSxcoOhPz8uSXUPC+
28KKoNWi7jlH/JH5a1gzwroSE44f9CeFjxwu7DVt63UOhVYLLYRJYjvfaYNR/tBhrj3xN1g/W40g
onU6NuUXr5DoAXNYjKDJQugd7HFM59eTZ1VrPcbcit9WByM95DL5JBLfmS+IpTTWyjTM8sYz6i4M
qsakVahLn1E3+ObPaTn2bsCxfnzq82qszyeSSpozq8VvvbF7afeB13HwX7f1lOdno0DKhZ3WqtSK
c8T8k5VTXPspzN9V03pDtFKwQ5P1nEIBXSk4GXs1jLgUhGxC5lI6nkO1HdoqqyNURXVm3KjBUgPx
RE57m8dh66xnUUEEa1OgVBhcxmYhPKKILGdS0nnicsRMhMvPwNB7Ia1plzRgma8EIShiJdIqxUyb
WK62McGPocmNYUUiYqxDJP266juUXSJm3RBxe86bQ1Bz4Tv9XVbZakvuu/O5MSa05ZWYO8beRXZl
jC07YWzEOj1WUym10+Zskw8VojoV1smZFQJJDFpY36Fjlqumj4pgblCG+WX7g2ly/SSa4Vb2nLWo
ac4R8FTJqcLu7cHFAcCzDCM5QCL2WCrpPxrtecXrmUg4ozZgS2AZXcUQf5hkjfbMltm3xE4RMxlp
Ot+kxgjIfnSXwqAm/LpbFZoBymeayklbERalUkbisfoqa9QBaD40Aq6JUEEf2IIhS4gWzHN1otJ/
5/zBAXz56HR5sbCaRwVwM4oauaAzBiCu25XpmemungpitxWNm++629xbCVFEK6i6ck9TSf8Gg2x8
SMyRbnGvQ+w5dUv1tzU5XQiL5gCjN2OpTg/vaRdzVCizjJq8jQprBxo4fEQ63HxTbeV0Z0Ty0H71
6wQRdQ4B/TPa8EVcLLPGC8SQpJ8LHcJfMOCxuvPLispqiHSaprzNjoeQku7rTQux6wdM+RhqDiH0
KEhjUhw55hn9FPh+iQHehSL+feictN+EkIbLwFAGL0Vk1vlrI/1QkHnqNwPKNVc7Uzo/2qoXsIBW
fT+F96qA3sP4ZYoeQp75l1YPAb8iATJ/0qrVv+RzhB4t8xtVUCKEJTiVwarQzsxWhzCTYAcChwce
O2BwrkgunKhwHvNkhGjJaFB+iRkh3ZtgJe2gKPtG0qDGHZHjAaXI6zq32UCnLbQLfHsWSaAR/M+V
42SgVZDa/EzatHFWNeJ4rCUUFfbaMi2QsW2I/ZiRqfvV6+X80qdTmqOTkWTFu62P4aeM7LJe4SVb
soJh3wEwhfXXBxRAFUiSorAQi1bhJo9U86R8KaK1st3aDIqOxmxQtn7+NYJzRDWID3qDfr/HLua2
2U+HYs06y0GfbDsqR9ajGUf1yuTasMLSDP9H7kzdjT+7QO/pDeWX7GNeiwa/Rqc7ZnCUAS/59RVF
qi2Q72iZthp88DcnmppvT8cOci8CYy1uv80J+fD5lJHwlN6GcOalV23FVNTrMDXZELBOsmZK58T1
3h7PaEjQQkVwwcTQ+dVq/GONgdms24PEWt4apX0BVzp5qoau2AqrYuH/+CT+dj2zmaRxDVqWhvum
X6sqzU9ygGDEEbT5hm+K+CydKcNrV7ugsV1uDCDE6yxN9WsHjf6JTtzbW4uUjnEqXQeGpJZpHt5a
MQHMDelwBjL2p+s5DmFeTahSHYXTHZpyeqId/LbrQ5oxdhXCTpES4iI5vB7EWbR2LTVGOTbRs1cj
NSqFGrceVcujT4Ye5WGY3318j8Wyph61O1hIYXRBfVki2482DYZDsk+RoQWtnyBm90ftCVV2fw7J
iJ6w5IQyhC0h7rEKmZuWzE40uPWxX8sTgWnvfH1kiyR5MkBwEDQc9V20MvFoRcR8kCrVaIl3Dgbr
oT/rwY0EBBRAlJsyff/x1/8V2Xf09XmcjV/NJYg0x0OaDMZG7pZEXph5238veRosxOeSPWdI6rLb
dsBG00BjhBHuSkySNhrneHqJOyM06dN0Sbmea0OWmxH747YRkLyCMFfqyjdKACSGKzmlWIM3dNsM
Yt4X4ueok406f4BJm2FDSK1AzcjzMwxpV77dV7ieO7fD6AKe2Qls2Ok9EzlvrFdTYeWYjA2CvT1G
2OjImyl0wIbkervz4dAzloObsxrQPYaIOt3wVCrS290Q7sUidMIzpfNKHnWN06KPdY4XQ6BkGT5R
B2R2kOflNJ5489/pwcEeQrpAG1jX6YMevgoaV+7SOlRB0gmTvqtnca4QjtioqroLrYFVmLIenqwh
h1Pf8e1r7/BCLBHA6MoWNc7hteeI5GNnjJmeGrHY+fY4oLZPvaD2Uc5rqX8qoOad61noMCxa3SiN
CZk9vJ7eywocQdHh7/Xna3b0JmEUP4Y3HS9/EhTMZrQTt/ftz8hAEKucYzIKc4g/Pbykqyr+ed0x
lHcQjcadhzSB5xke4Mdv19sFnDYOSbNkzC26jwWG8mdBKlTVtrD5u8Cd2uSWdz7dEtVVspRL7VkV
dDxsCvM9fUqw78Albj++/Dt7Fb4+dHJ0NBlJHpeTug4aCIZ0xzC482DJm/6tUPWIbUCvnj++1Ds/
ok2PmoEKGxY93KNVFHBiBEd04Ju683Qfq8gIV1XkVhvP5wyEMqr9/M8v6DFl5csxtUKtc3hr807T
UfeKDigDjASPQclZSDfhoXGd6bJxhvTE9Yxl9zlcKB0URkBqGPAuU8SjVxLMitM6Os+MLDhkBVlT
mhwaiqJcN0R470Qr/HmXDWp6WFje+EEa3/qsZSksQ9tt9DRwsjTGdGj36rolylRbE29PQqtnj+pT
2ml2utbriT77VPm1joOthUrw8T1753FcqDgWjWWqF+/4sUeQ2YoJHzmQDTmdS7jsN6gi6Qs0NkAu
146ic/JqzQ0ZUeY+N0YAIh9/gLdbHIuahRrGXgYM9OEPfzQsKL4qYU4TzQJmRXqFCQVkqn928Elp
J2D1cHTkGR9f9J2XnZUUB8SS2knA8tH6UvsuvF/pExZj8FDOTLLOzTid/1kgPAcjCjUm2WRoCuwH
+tELgMQBkkPOVZzKne8kxVKAZKQ+kZQtlprr6ClEuOuCQqVmQd91tDjzXrk0WQqiNAzzK61lSbBU
Q1OcY8c+qbsmwNTt3tIPpoHeNdMGUrUBSqBA7q07+I2iHojriV/1zeiY7+4t0mSfwx06J9s4/Fn7
Gf9oko0q6CJIObD26zOo8dXnTtSTChx9cKCqhNA5CdpOv/AQlCvbgG3+8e/83umZuQ7jO/Zm9DXu
0Q+NpcOMk75QAQBGC/oH49XHNisMTPsRYnVI2doXsKQQfPVqHH94sven2zyJxTfKaDyDVeZ50YlX
7p0nHuPL4rReiiyODIe3pu0hhLpmiyRECwG/RdPebB3zXO/JnfETDomEpuknbsTyPY+eEbQnjI7o
5zFKs47qdi/XvHyMYhVY5ZzucZnla2Fl/opecRO47AWbOe31yxjnybePf4J3vi24XrZVkyqeT3C0
KEcja3LqAxodqky/jZm23mgG4J6IkLIzrCDdK6fU6uXjixpvr0o6riv4pt6yzx2/elVSQAtuEds4
TiW9QLOV0V1T1yT1umV/hcWVdQoOSOMzwAmpDdVmSRYQl41Rdk/uaKQcmWEol8FErKYkNwMTE3ou
lYPIyMohpb1ZC3JS5HSncHX+iDub5Qt0IU2ayB7t7dxYBQBwKl5nFw/kNrP3tdNVMYftiX327ZaO
4IFNXUcYw6t+3I7RcuLdKo9eoqZ6eyetLN9QWLUrP0yq/cf39c2lfp08XWozH//AL3bAn8VLFqZQ
Piqg1IXRPczNYhuXA2E0cWz/0weWXZzW0jLJZowCUu7wJUm8YiK3iLYXHf5kPYgm3Je0fQJdEzXG
WxGuG7NuP5lG2W4//o7izebAw+otmDjXJmqSz3B4aVoF5hIJCz3IyfX7UkCjJxKpuJRgEc9IYnAW
CD2Of0JU1gxWzOs2bas7ETcwjDosTVnatNctnJn4xKL6zgcDDIpmGKYDQuTjYGvdL0yS1sQcpMRT
XcWeci5sgMYnEupxkBwvFlT4yKMXfbLLPAAMxEGJSuKkURBdg5e9QgO4TYRPJlfn1jlUbsa1z52b
V8/6aC8qLbJj0CfC4mF0Ss7dwLnEgek7MLYEbhfTpVnJLpZfQQV7rxDRRrGJy6HE7MzBvdwMma7f
a1rT35BW2DVbsvBSvL/p1Mzr0MCnSgdRh+cgYI/Ee2toDAUEM+pIKUTWzASKJlS8GdsCaprolXfl
p01Y0qal6w2OJaa3OFkJLPV2kBxOs7mlb5hk6ksrBDJQo5Comyy3UHLlKPqRa2Aq7kMV57F+IfHX
V+dRk9GfH6Rqe465ut7uh8zpnZVDusy0r32NhI2ctV5b14Op2jPFmNT9VHiTBHoU8UD8NJvBfvSb
sf+O9H8uz2KwzOBAXbNGdyjlFK9Yf2pzy8GVAZpEo1wCNei71zAPja9Mlkij64l3oLQkiJL0mb5o
bruiCxkkkCqI+JnIxB+2G01LI7rBcG47jfUtaSyDZM2uURDuQusnA2jjYh4XX5gms9oHdOGXJXim
vLxiICTScwJdy2KFi0lH0WNG3T2DQDumBPXpbhhTLkGtoXdRK92ZMJ3rZcvpyE0cRyMo03S5ulXL
+9KOpL6rK4TIa3CEyFqHrpw/l3WpP3pt3HxhuEvEx8yz4JGkyXBwhegUBpRqh/omssbhm2eUo74p
fTl97eYwIe+jqYtHTTWOvYmzztOC2MlMkgs40ZG+Ao8yRBM3kHQ3IPiNz9xZEBmmjKg809EjQXHo
SvyeWVMLnUQfnUA5V6PeXqMUR5/QZNNYUXp2xk8L7m4bhJzkiVlhb4TigbxBsgsIuSpLGysnhLvq
CmMW+QkOtQ2k8iJbrPBEAzE9KCqt3jddXUcb9GwDTJJU4YQK4xIHPI4/19zFOSliNcNf8zI2Qn+r
K6e1NmqSgAMrzemxnSeWfJYscqAlY+wiOaEtV+iPyicQ1caDYlhfbdp8DNVaaUvPeDCk/8kHN/+Q
+qPvBOQdhK+YU+rXdu4Hg4607zwXlGoOqRliRkeP1hT5TjIApm28Bh49jCvsAWMbamspaAAjPNWM
R2Dh9UbKuflG/a/2BflLpE8WEzzCOFb+N3qrYLbavum2pTXTee5gnPO4grpUKzm4JCHHDIf5iScA
SUFJYxGJuoc6elVmvJHgRhr/u105zXM+0/hedbFpIWwxBGjfqfN/TENPHkHoxNA29NaJs3WlvEat
+qSMmTZbTg3kCoFUue48u9eBFSLevsipPa+p/omykRrU+IAucWSc2KLeLsfL7APKDXwb3BWLs+/P
zTCBtJknA21fK2r6ddZZ+Ce0ej61Hb0p3ei64EiBXohomf87Wo27EFUVQ0xmxrg0IQvwuHzNieoD
FKJ55zxLLaBSr7+orXrawTJvviA94JmpyLTL9UUjNhvN2TihnzFQ48BWj77UlaY9VvwM8sQW9d7m
6WJKxN0C5g9V7VG519J26xn2gpuPLReWNAjPx9LxGF2kTN0umAMSm+Y6kElYd8JPDdPmfdlkyR1h
r5m6WGRQzqpSQj4xEEnViY/3Tv3CGZeIbD4dgeLm0XGAEjQv8YgMgVGk5mvHpD4AKtx+qar4RAX6
9gDEz0a9i4x5ATMxgzx8OhBVVMQwtEMQM/2Fj4eGn6LTS3/QFHFu1Og3u0pNXsDcKLqKk7G66Bn4
njgbvt3JYd3SsvtVySyWzMMPYdeVyZ7J9LMoDG034A8nSmYkpqOzrnsGiCdONu9ejkEIYwlMqJw2
Di839jQhPZdWKCBwWBbkD7yO1pzt8SbgdPKT8MS78aZ5wT1m6oJHh2oNG9DRdABju092Ft0rQ8MX
7mVFLVcaOfFXJaGdm9APXQizs/epZSa1IU6Zre/jWvHNMWP5ALS3EKYapI0c9+cr+GvDPOKt0kmF
hQFSuOemnN0XO01/9GkxPI+xZT99fM23zzDXpCqjXWMZiG2OvrSu5THZI8RKEnaTMktL6v2ISgRl
avSXzfpvddcLouHw2MiRSBhs7zZnN9dwl8/yx2Qr9CeiGhi/Boy3yIxM0LKMKyUt58sw+K66cOO+
/ULbIY8IfrVp0pLhkFzOIRFkGMFj61MNKO8pAc99T0QHIiEMKLPa9XYtHh1NhISmJfY1bqjwTmfw
DrnYLrAzmZWkH6DNtf46lyYQTgfJIfTIrnssaz9+CXUjQqzFMfligIl4NSe9F28NAkDQV3VpceuF
6QQXaWxLd12LZt6Ntp8n6zQ3Iw90blq+TAQaJ5tCM+tXm0zgmLHrYHFesxDMdFqK+yTRIOQGg07m
x841o/4nreeBHOd2JnuoG3wZXfUIepq7voi9IqBJ5fqMwPqEHRVv4amuwXs/BU+Zw6nW4Mc4PpUw
eegc22w4EI35l6JwjMux4Ntp/YAyC8FHeeLRfud6nH7oa3LOYwb1a0j0x08PQjCZkSpRwPhiCVoB
14lOy62LQGNlW/Ng66eWzHeebBOXDC0s/nYMM0erFTYuWxO8T4hw5/l6ZENbRbUJlSFK2peqw0ob
Vy28o7pNL2U6IjnjSI2HyXmufX06Q8bmbfpUN9epVqTyxNr27odjoxccfrkv3tHGpjWD55cWh6JG
jAkpAYz/0653aWA5znzimP3OsoIIl3cb1QdT1mMjQqcKkJ2my7V8gFhJ0zSXhHqDmtVjsBNNFe9C
5NYnvqDx3i/OQdtcQijo23lHC4uqYDlrNt+wj30cUg3hceFFmTmxta3JbXco0IHEbd0hJyu50XBT
+mGtr0SHLnIdE/wyXfJGss1NKf2slSTJ4lvthWbOHDBtnlBsdfc2Hbg5kK3VjNu5aMDktqHlbmjL
qU1vpyR61nVa/UQpzIhQgaD0ThRtbzuCnOsNQyw+bqLh+CkPl7SeF5fIv1gEnqPk54SG1Jb+Lci3
WpT+JgplgT3PBBbVI2SLcxPJQKZ1Fk4bp72Ujf9XoMDfrrHvVJF8Hg+TOkduXT/2tkhBRA1aamSc
pBwlVLGMZ1ZMjqITx3r8ycdr+WLwovZh6IP1+XiGJ7Gj+nU7DIEeTcmZEnrVAY1yo7vJLWH7EfjH
Rjo4afwy0wAil8IZhwZ1eRG9pCNShlUemvGeSNyFj1Y5xSed2sI9byzKb87krWgC5U7jHY2j8SnJ
NZ0Q6WQgscRqQfGiv4rDKAiZMV5kUTZbwFKc6jsHX/EjM0aXs7hul59w9KaX7uTHt1mOshgyekcq
ngeOF1rtEDZPYq6RcWUusrYAQZHzMw+bfN5OcRPxahgpkakfb7e/2ucHrVNEfkwi2eMZZEHVMA8f
mKhzvZTQbDtA3Ex2rqNhk9Xm0BwQx8w9QkRXPNGbMz55mu3DbanHsTivC8/6nNiheZf1VhndUXq0
1jZkyKYutXAE/TlhjCYHwKVP4fPp1cZtG7+6d920cTfsqIn8bUX8X5Tqfy1gp7+nBGxfZPXjPajK
8sd+swI08Ce0ibG24N7xWf9YkH8DKDT3X2iJnOX4ReDngn/4N4DCMf5l+mhx+IfY4xgOU+3+xQpw
yK7gZV68JBj2dI9T0D8BUByWucsAybIXAgWrxDLeWUgXf1ZhaVXGwmJIFiRu0t61qS/2OC8fiNdL
NouWbe/LpN0Yaqa+JQhxZ3hpco0Y0ThHllVuhRzWHhli8Jsy62xOYqjFbnepo+K4G4V7+8fNvf39
YvyJG/ilQ/jP+/L703JfIHbQ7HeQrRx+2oGxTlohvA/GULSfwzKH31rThH9gK8eJQUyeE6Ev3htG
jSOWM0/ziTY6nGHig8W+Iwiw3SzJflt40t6ZadNpyuMcpIvvEwGNRHqGr5lO2o9sTLtrcrO6a16Z
EJjTAtoi426+ix0DiiUuvnv2n4he4Rh3OqxPu/vm2Jn7lTig4jkGUQNly9GyW2GEepCQ8mwEpQzz
r5hnQNV/fF9+IR0O7wv3xgCHy9aDEPi4uumGfCbzF08rc0HywPyWAIqqvySXO2nP4gERbVwnZE5W
HjzuJDKYjbUyHj7VtVuB/COMPJj5DzY5Ue5iUzq1cZfQ5QQXYNvFerLoh338ie3luHb0iW0OVnxs
5FfijfeKI0jrtaB+UKtH2n1HXAnOGhuWa+6RDisTOz7XjTp8TMijA5KtZrqi8xKYkaqo4WDbuOj7
TH36rDdm95l0wDoJVLjkU3ZhG3/q63a8G3ulxkDOEzl1U08kNYAiOqqDOaZf6Uc6km0nB3yP9g4L
SjfQhuO5iL9zsYzwOoRQ5QpxuheQLTVRljbT8Bjpfn2uHEjsfRNNm1CrFUMubcrG9eDGD2x34bMi
GjvokZd+6ihqX5TON0jpOBjr2a/VWcmwjP53gRA/NuCLT8Jrv7c59MgO5TtfoyrktO5nx78ykZfe
chqqbyp6qRBKO5HcffxLLCvTm19iiQXDg8tYhK96+E5poBhkyOgjGMwm2Uk3TEBYptwcM/fILx4j
6YCgwYO0Ylf1NqWI/K1L3/FTOpgA5wGYrRwQlr0l+9vETV2L8EZdPKDIHmEBe2ZzEyENaAPH7GJ7
RcMivfKn2sDnNIcy3gwMba9UWJ3VcSmHlSTtUKx0a1FYtjhVBvIIJoJmSUfNlcUf0rCSwfPIN3Gc
ARksNfU576sZuVdWeSsSeeMr/EAzwdgIIO67ZR6zGsNJQoUjlpR2YgR0b4ym6f+xdx5bciPbFf0X
jYW34M0USFeeVTTF4gSLFt4jEAh8vTbYLYmZla9ytcZ6gzdhk0ACgTD3nrMPcEypqVuPfFuD4wAh
kmTgbK3U0reWPhRRQcDLDaXx4W7V77g7E67x/UKW2GacZHrdSDnnZPgSfEEKoN3dphX/QUQUgfUu
M90HbfA5RgpgnoeueDRFB2EkgLqJ6CLZ1W3sPbsKG/eOmSN93/trq8PLtBu9SdYoRqd9yGcvf3HJ
sby1K6t8MpcATf2Fd3/m1RPRRo2RXQ6KnZPpFPZ+gcsO2DLOKUxbqtdvC4iL9x2dm/0iLXeDR2f4
1iypfkG+cFLLW2dy6ncsijBKaDdRNjsedUBbiBSTMF9XI93W0YDn53BtYAKbN4M/lVf2KDrohAgL
dImPJtDajZmJ9I6Ab3uLGlKGctDrCzWtlcFz+jHA9KFQbKz+Qg6px7dlzMiw/ZIoy0Bm1pYy47TP
26EP48wTtBXksrNaC5VgAZ3ZmTTCYrSk/Ejq8xg1KQnQrjXpe0HxeWNVSX6lOkuE6aRZuz6liIM7
DHpfWVvf2RSQI0uH68K8+lu0ejKvohtaK6TwFygSnnzNShA1XrCZjHBa5bdunat5S4ySqg9xYbyv
43RFB+Z98FkvoSxERKI9FG37KwUFAbXYSac29KQAj03gBjn0ZVURgFEYHQEwM30HEywKeNclJ1pE
eUskJStMGNey2/aGAeIyW4Z7qwYCEtuq3To8zOfSIYjZCKSxlY1BPFzW6i2GUaV+mIjxgjCdF3kz
9NpDHsuHxe01jhGul30gLxvsql4E/QPeweZFGgY88Sxv5zuxlCzvtKxu4EnET05ZzvcElTN8dQJ4
mbFgESUGWTNq0fD9Bf4NrAY7j9gXZLvBz5dDXzBd2bjzPpujn74v49z4XGUGrfTMRKkQLZpZ7Jdh
gjicp/gMNQv4s6fKYIMz0UXzvS4fk0r5s7e/yXNr+doZXZ0ZSG9oVB8PQZHbdWHwv8iSWfzBFIZ9
8KSLbQpuwJ5CEDa9ZQBnpDpcVPOSHQzy0EOC3Lt9JkSzKyv9K0bHfEcDCipyZWPKLJ00bFsSEt++
198Ej5PRBueEZZqelIM3b/2c/ijkDMmkLJHiE5RTVTx3OG1uNMJXrcQ2dnXuAibWA2uvuw1KUvoM
Ud91L91UyOvAl/neXKhnlQSqkU2RE4PlYq8dxdTdLIaPoyshGtpP7Y+dAmM5LKO3xbWm3rVprm3x
+DkvxdTk92PlwonwRHXoCXO99DKOT9BMU4jHWBWpA1MZW4+3xz9Qy7LYrzrJDzRgICPL8KOmWeSz
OY/BbV8VHub0jpxGEpRIfgzIYKNKx80LRyc7xP2hs6Zd+sZPJOR/3dRK+WKCgq9Cl+j4plqfxqzu
VgaOeTt/Rytk2iKUx+/lAVf3jfKQ9Zz8Rv+zC4Gb7f31LGSwe/vVH5esft8D5X+K43DOmGbck3km
y3LizqiaR20rvzuZ7R6mYDJ2lZksF+bk37LRo0FmM7A8iz0/ivn1mHL8cwEL5VqpEwU5JOSWrKyY
T/ywji69xxgSsfYlW9hpR2PttO+wSQxfGmqqnyD/Jf0mns2B7E9HuwFSmdGbDUrjG+iRQ7CMGFG6
0qbfviiySpeK9Om8sXCMNZNVkMHDXHlnumyHeovuMwbjgDDkoum/1qU3AmrRs+7aS4LZ39pW/nDh
+Z55wEju0D6vdjj3r8zBPz4tjmyECdedHpEkPW7qeU2+BMR0K1N/+SiUbW+tZJ4SFiWizpEg2A8Q
hL1qMyQd/6mT93c9HJW9m6MSEJU1uRHkK+1bIrPhvaG1N7romw9VT8wxPNqpwRde+f3Xzl78T+wX
nB2qgIYqaFmw3UZDSnJR7BvbXLorTw0iuW20wZrQJh+saml/yF4jqCiospekcX2g5IUPVMj0vsnR
Zl/dBo5Dcp3pNqR3oy3xxBoxNqTFFZa/Eu5u7Qk7NP2XypzKzy3m7nIbNB85jmERatOh2dtGzpX0
GCTiYGZ/jeb/r1/8xypu+vf1i734yRv+qf4kaK5/4+/ShQnmEMJUwCfuGyYyUDaIf9cuQGmzc8Yr
AD6HpZPNwP8UL+zgX3ytdK2p3tOm/bN4wR8huNephPw30Puf1C5OTy6gzCi0cnq0Ofm6rxRjHGbG
efFWYDuOoRtXi4tPWifye6/R0hthVVju8Oeh82/Hu0AfSFTgo6INREDZHw/tTF3iBPiEPo478Q3+
j0dCKcU6WQfHuIKJh7CE2kPRZJsp+4IrNbu1lD79UmVbg4U2UyJVnJTNVJqMoYAMuu8dmbyMgwYG
IVGj82gvg30Yp6liXnKN7Elr1XJhWjmu/v++0VWrCRcS+wOb3JP9Lb4jK5ZMHBhmRb4jqMva90xi
VE9lBf+n8mExX3g2pxMZzwZbB0VKunysV6emBM6XROGZHN0w4IpqQUGjN+l7zSDFBq1Ps0tcZW1w
XH/OCjfZNGZCHMs4k8DuZ0VoQ+kI0SYQL1Y4/V/bl///6v+D7/WPt/QqvTzqm69j9vXPr/733/ib
bspHav/2hP1N16eZ89dXb1j/slfOJuoGcPwgi/gi/6ab2u6/qOdQYbdIR8K0tZbm/q5Y2iYf/bp8
G5CvmC7YJf6Dr/54R7bKVWBF8Q/RrGQssSk73g0Ix+6EWIP1anNGR+tq9YaKkX7hi7aOR+1fl1lP
gDwCFIs0qY8vU0rTmlC2JZGXGeLJNQf9U4fZS4fM3vVP3TxmTyDvm7vFqkvCPEETzOGkBxolJH9W
WuRhTIXpWE8AcQyIGE3omqV249R4RtJCldVN4dBDDgM6dfeBnNKchE7YLpS65pwyhDn5BPSgrn+p
YsN4L0uszYhfZrFX0utywJZj8D5r0BBw3nH0TYzS+aYDnKRFNlKQB19Y4A7+GCRnpjne+x+H49/P
hHY94V6rcJX0r5PJQ8VF7ZQNta2FREW2mPfe4r+364+Jw1D7n0XozIXWusP/7vheX+jk4S9pURgS
1SCRU+JZtc19V/ocrSmgSGuLpiDE5Xs99pdITceTI8MJeckq+ADHRSEcju/xO0+yTExWrSPgVhWR
9BB9tkleEqYce/HOnqo2NJ3xIiXxeBX766qwpGmHmxaK/dMksw40TxzIGauIJYIIaWNGKCaCR/KR
zXcd8QR1OHhusZOFuSAqHJv9rGzc73wnF6bqU3OmCSwHaDD9cQP8NRKb9b38seccVeGXbjlr4bDC
WzeTSJ07lJ3rodiaOyvMGn2qQzXYwb2fJHLe2ATl3HUZsrgDTg/y1vVR6LeGY4xxaMW9es4aGT/Z
XSEeNQEA8rqlSoCEp6BiQhCS0hTaDkE2Wte7mElQX5Y10z0d4rRvnE+zZk0yrKyckDSj85xv6ySj
g381DDyaSEUU/vRcPbXJZNQRfplqiDxHzbumQXgRelOpz9vAGfIvqa4X3V/Lx7/trp5MEb+f1goH
x0CLhIUd0vHTclwvWWAHaWHV+gKiqNt9UrFGitBsqgtf3skGg0HCm/EwD+Dpw/MWnIqtqrEd3CTH
mChcg1ydYEQ16w+C6GCtzd7lI/Dv2XOx8WJMusf73m6rsusfnbyh1DE1ZKtpUhO3jpU210rv821j
5Tm+eZs4ire/3ZNJ4vedrt0uDCgc2BB5Hz8VJFpzQdJ1wtxHEg9qZErpw6JlGxDD7VNp05jZvn3F
k4rJ74eD04o9KC02FMT+ySEdRlnbjWpKoo7vi2KQ5/+MTRxKX1TbA2hBbDp3Yaen5aFSuEhC6YLH
3WbOIL5agNg+jnTiIdhqsbrqyAZFkQ2Bgj6BU00fU3TKQUTKSHZpiTlZyNYHxfkZj5+Of4V556TO
s6hpzGObV8rX8dRh0ylCy0F3dOF9vJrUMBrgkfEtB5woZdeTUaqmpnBLiq0gh231MArsOIHCo6Qt
47sS8iJ1oXm8MH+fChTX38aH4TOnwcPFQHIyCAg34ewn8Kjo+sqZXWK15HuH4AbSExvRviAnXRBU
Dx6bPc+ey2k/cARnUSEU5sPbo+PMY4axjyaB7QdF51O3jk0MOBuKRmN65WLuaC27JBPxpTF49jIc
RAJ8/RblyZOpk0hheKdQisJiWUG7bgGIC3cmjTcr9gijSmz7yyRnqMsmINCw8OeKabBKv+P1ye7R
0xJ5LHwUcImHg+7/8AjYtcF1QF9Py/j4k1SNKGhrjIy0MgUkJHTtiu1N8s+vghQVEjsKXVRdp7XA
NkENjYRFI2fbGN95jUQT3JrW89u/ZS32/LE1WEcWn7jJV6Ov3sfTb90D3WQsM8/ZsNJqBw6t2Hej
gRm3s5B1oVc/WLYwo6Xy4qu3r3yyKfl95XVzS6+EwjoT/vFTNLMZEdHIQCLIyPdZC9M1V1l3tcfc
VsFGG+fmDp+g9tlTEmYSgT7549t3YJxZcVwkL1RaOe1i+jwZZJR2dIFPjBWH7kSUaXW56XM7DTk5
5U8a6+ah7ccEnKQ1Xdle298QUiYOBWobWlTeeG2UUt05iSK3HHjXdGGmOTPz84XxgihMIk6wT4aZ
MJqMjTnIe83rjYfCdcVjMjTQ08pgmW790mj73dsP5NxgYDFcJzb2bq/WmrmeM6u2jCRinq0I4RqW
G3p6zbc6CcoIPP6wIWzYulODrz6/feUzsyr1j7UkiUHbZHo5HgxBIvTKaSxinEXHXqy3GJCtnDYB
FmvIPoMbbzHKxhfmsjNXZQDifUXKxazqnSx0s5n0UznTFaWZmNEX65IXCu+dse0tCf7NMTLQR/O0
VPu3f619ZnbzbcNAccE+dT39Hf/cfu4rKVwCYDO12D6DrhkOg9aZxt516+46qZvYoTqvt3TT2Ytd
t4L8hWurEtovWucarfrKXpJDN+n6r8yM8+RQFYlvRAl22SoSTpK3myxQy7esshbzgKF2iEGVETcQ
efRWyy1nsUXuDPDMH/xkVdQNM9ufA9IVR13RqCX/kRiAAZuQ5fbNzVCowdkprJoHK2HfuYFp7H40
/RnYq0lV8t5PSxHsjbihxyXoVIjQG71pDEt7MGh/zzSdQjULsg3RSw6Xmp9nvhROwhTN+ZhpMJyC
w6xAK2kQ0JqqAnO8iRMpt7lRghW0evSXIqlFlFeFDqyxlLeaYzc3gZr1+yDI7YMquubKV6K9QqsQ
3Hejbj5MluSYeeGdv55omcOpaKFKxSp5Op0r00kGeHtJZOq1+yNnTosUXroL5OUzk6oPSom5jMcB
5ORkd0L6xgz/MWf3lbbtZqp8mFwm7l0U9yPeTD9u1K2Bbo5O9Ej7Oyu8S+7lc0N75XEHlDqpS64i
rKMzjyxEppSrhS6p9Z/plK7RamZyidV/5tPlQEUxFL41E9Yr7k01VDqnZ+oJLVoCG5Id/QPhYKS1
q51yIPhRgG+Dqwak/t4x+2yHmSJ7hyI8uGqzgrjUSvX1p7Rh2s71RY8CI7UT5LD0Rd5+8a8nVb50
fO0wG1ZD96nvQAV6gf2IFZaaPAtFjQeybvX8uQU4db8oBGIqyZ/nEczg2xc+lc+ywtrsVdctPFc2
kQYcv4paBwNEF12j5doRhWomzkM9Bc2VrhKHfo0GnjOb3F+UfEilTRJQgnou7/uG2HmnTrvqH38B
3I7NMYanwR799+3+cRpWBpYWvcKmZ2mUHqtGkmin8Ihe+NVnnjdD31mBd8gBmWOPf7U72XMNbxw3
oCuqTTcjO+96RRS40U0mBPx6eSc59r8sBkF5UZ9LMHRtpchl0RubBqtVb22DzkvUTx1xyVlTPpLD
6u3rLrPhzCfGt7dv+PUmxKYvtR5C10I3H+7x/VKLrZpxpEggZfPNZiVo6eEiJcicGYbt29d6/dXY
lPnoF9B+Rey4Nhn+/DghADaaoXg2S5yj5176MoswWtAS1t2PWUMaZeko98IPPDsOEauvPCLmFu/V
NoseFKE11KfrIP3o2XG308GoWGBO9ToqVbGkW61C5a1xrkInBCQ1hDKFpLuYaWhn2Bov6KvPPXLO
0lQ7KTTwdZwsv5if6eBypArnZtB3STdTitJaSdqkhDx1YVN15jht26uInQQpJKgUWo8fupW6VAgC
HrpZa9YTKNGV5g0/kS0HJoGAmBzgs8UGkWogD0kWOxh96X+UKNp9zNP0q+dyg+w523vuks6fgzJp
B/h96Zg/BKgKsx05w1VGVicZLYe3B8yZj4kuKMUYyiQYYU55JZWWGB4wWo3ajyEfpzzPD42PD7Up
p37f9HaJNxzUZoIae7gwVl8vZcwVFDyCNZGWB3eylOXG0lOfCCjR+BZ6OKrTyyf8QkR669qUaY9j
UCLyzxPH+albcvkwT0b+d0fj35akzhy8uQlwjagVOCS9ylJQDuk6LSTKUNh19gEaubNZ8wfiUCza
9LnFuzqEhaHyj53EWZYDYE8OcXtR3nXmWdA2xEIGUIyC/WkyTaZa4mOTJKFlbywvQgJb3g0gsu+y
SRuWvWxxOBG/3E1X2MCs7KrlPNF+fHsovF7YkcTyRlY8DpquU/iPwiAZDF6WUK22O+icst7MCgXp
21c582kCaVrFIYTzroPu+GOpfaVGv2GukF4A8NuBoRyxqfSQzjYQJt6+2JmfhFVg7clSzsAXvO4r
/1iR8mYqdFGyV+ktChkhsLaM02gmLk27Z69j8cwsGrUIyU5mgAJqjWMk61cEKPwqrcW0LfQyu1Bu
/t35Oz7L26C0QDNRLLSx9Z5cxiux9dhindYCN0P5uchPqZgGFMpZM3xxsZybV15hBhtVAssnvjvH
tKUlP0wpYCpMY/nVFwYFNMJrflVZ0pU0FDNwPEgwwdM2JgZc5enl+3/+EihwoMngjqGirGP/j5dA
LdHxlQXav5wRRGRjoEKlt/aFiez1EQFnwFog5H2fsRKVFR3gJeEqWg1DeGD23GfmYHy0mtS7Zc96
iUxyyhtbN1/u6tyxANTRVT890XYp/HQ2vhoR8tRMwb5rz6ZJE8BaBrFPerw2WRXPtzT/iigpi2kD
Zh4ZYCYtE6tJtsCcRi4Nvb46wKgHzej3JrL6xL5qNOvWDsZ6uM3H4W/nyb+d8c4N1RUBxfjBXsGh
6vhtmAvUj9YjqKDhYMQRtM8OmtIv+dfOXgUXMF86szuK9eOrpGOvCafkHNssg3PdQ64IPaMft2+P
rHNzCeG2VNAAsNKhP1lBlqTIbBmv7ZcmDjb97LYWwhkr35RGZVyiV5+7mM9+c/WrcQI9beYBW9Or
nnyAkFCS9DaTWX/VDBSP7CYJLmzszz291Znw23fIsnDyjgarIMypY2gtjj+GtdEPV+VY2ReqY2f2
ithsyDzA6fa7JXP8jkgQ8PppZjaZMoLM2db3O2Th9ImHJ7y6mzV86cL7ev276MjwuYDbYlpG/nh8
RWfI+tYSnOkSDq8AQ+b2wRm1+cLR8fWLQilNOiygid8H1JP5xjBqg2oG69gk9HKnw6ZJw2oxUB56
abJ/ewSe+0UBvUhmfeYBjj3Hv0iQ9pdqPddabfibzte6MOmG5cLcdmaHSckO/6mFsg0U52k+WqFS
lTVxjWVvGrTvfUnKPXj05HqB7HxAAAv1Iy/7J71I8vtVl3Lj5Eqg72xsmt3dyvBBYGz04nshidGa
s6a+s8nq/IQgPL4EfD7z+BHG04bHw7h2NE4+SrwFVlYFDKthTKmgaw2tFA+LNg3Y2Hx5+/G/HsIr
qtBcAdPsvtFWHj9+24mpfxhUQwbda4HQ0t9TmltFtdWDo020PnmfQba9hEk8EeOvDbTj6578xoAk
krlpGMhaQuHS6a2veduWO24Fw3qV+/ta6h+nAbI2EujRfQim4mtVBAsIIK1odoQmOSFQvunz24+D
dY4ffLxD4MbWXhKnEcQOp7bhylU0kYMFkz7u5PYRhz9sEb1dyvIaC7CTv1/qyYT6myTGL3/ge4x6
8gDyjUe8R/votBj4iTPQ9HssTaWD60uQ8ErZ1n+fIYCxD7z40ttnSWJ+yp0eWtDozT396SlxNfbF
gYPTIMenDkfeMNdUG8KIVg8adnW/wMSTD0FfXE/BgkKZ/pXZhYDqZjCry2Lkm3EuLA4C0tV/Dk7j
PImAM1S0SCkeKUjlyEaSvv4OgTgbbkbhtBk7mdYG/T5bsxNxl8qJOsnwvi0JEFpYa9d2LdEmtQzR
gKhny83LFC204WVREi9Nz3My2xvqhN2aOuOjjSmWQn6fzY4v2UdaAnazC5xblCwjKIQSW1Ooa7J8
RJcif/Z6iZJkmAE53gLLEsM26YvYC9UU52KrA3RNQr0Z1DN8Ve0pNkQdkjNhdXsrtclOqRb8d9E4
WKbC6TAFjxL7GQLkrmmsaJjY8QMt8pzIbzk4hzpRONamqU3rBaCW/WMYYIBtZmeyr5N4amDVO9O0
h+wEAMrQWy+kHtiz9Ri8wgvjYVy+461on92R2MC8tyInbXEwiGHm2GeyY4UQZA1BZFSWVwGnz1Pa
UXk/gqhHOBCEBnLWJ0lOhR72c9rKfYbUfAI8naZQlAhbecKdMn8ekGZ8Rnv7aCEsvOoztze2GFf6
n91gGt+LqWue40Bb3i1ljq1I5aPzw5fzDA2swGx739JCqDY1PgdIYNrUDNcke8MMrEyXuNghScYP
kMU86s7eYHyqyz5h3a/JogPW2gZz1MRArO/GTBY3sTs5aHtU75dhb2SJPBSVVI+uEWtf9R4NXZgZ
vvY8Zsr/nre9vYS1n6TvLVicBtEdZAtGeixtN7IL6X1Rte/1GzKQlncetgKw66qI5Ogu9RbKRvW5
68rM2sDkq6fI85PRCBnpiYuS2o3fK1z6ZlhOiXErYSCC3yHW6X5SWfmtAExyX9re+K3oVZNfedLI
r7qSreBSzy7j0zCG902ep0bY9VnmYDpSigndmo0b1TS9t3VcYZYhfs423bnGrLvbNNBz8jPRfzQE
F8UAt1UgUrBPIykvG9m18VebaBLsm8EoVJTgn04ixl8FAKpN97M2F24YeDg2cewkxB7VXk/lFNZA
srFnvy/3uchhkQ95/qXrBgM/V4s6OmqMmpIHRa32U1nldbMpO2BUoUZn8pvwCo0kD4yTImrhNy4A
1MkW3M+0fqqwlUHdb2c3U9VNpnckhXUBZKyDNjnF+h0q67noB2ygFXxccntppa/ysOlXYXj1B0Nw
2gS/5pCF6Y2DvMYsRBTxYqYyxaheZT+bwJBl6Ola/Nmtk+a2Vn4uEUfFwRe9qafPduNDQfOWURYh
lSzpYarXuiLKOO45kR6I6oH06gaffAprEXn/gmeRkoToXWMIU7tukDyMZkmS87iMWCwlEStT6gwP
i+EAP4kXx3zxpjR+lzFriygdMvFEOWB5DFSCgqdGHKKASSyW2qNJYMWOLWVP1x2pY8BPVG90ZIrU
wUMNyvD7OBgpcLx8kUQN5TaA9YwkzgUP6DdAYsODTo459hV70r/Jjrw8hi1oP6rgK+V4YKWK/D4r
fone0UGk66ARC3tIHtFvZStJ3hlc0LjS4RG3a9Ia/g3X3pj0YJ6kb1FCNOZpzqM8G7zruV3GfmN3
trgrxQjr3bGnTt7EmiBCTs+z8kNiyc7fU9GyPxjmyKzndkX+pPtd+o0jGwVzgiz8r9iMiudMifE9
cIt5OeieZbaUCChjhmioxmc9BVC1Tj8VszoTRe+5IgsTmIKMD0uLfzWzo55H9BHFe9days9M3oF/
q9scldHrt8330Y0LtLRCw34ySTLJ4N2VH/2yI8gp5jOd37lJ5oxIVybLfDCmGpilZkodJJ2ONy3M
rSRV0B7peITIR6pbC+jfbcdYvpXJrGFsTrrFZ6qxyaBZMDLqV5BPyhrem+vxcskN/ErtF5J5RY7u
TdwXQ3UtcrNnJdJcl3SrzLgfy561anSswTiYyiXhKbfi4oEGddxv0A+hAgu6xh7DlDpkjmSIqXMj
EG2TJkcsUDh2+kw7VVPQBkHQDUDk6Ba9r7oufqLxCeNtdIsh3aX+aDRbr7fSj9JfenMfD+a+z2O8
DfzM60TyrSmtp4G5YkYHSnRZS4ya0DRj0zD61CHxF+1+cIM0jRJRu986IvdG/szsHoyW298aIk0P
zpj6aQjODuOFPRuw/pa0X+Reh533VNSGn+2YBjJ2EF7doTzqLEh4U+nF3xMm2E9ke4sfNtG3+qHB
AUaL0ZXmu9E1mzyybdGYW5YlsllqOklZVBNOgxZxdDS8sIuz+PtK2v5n01t/jeaycIT0KLx3s2HQ
d531GA+nVnepGTaxp9/2LcGpm1bXmodE2dDIstkZ9b2pepmA6JiCz5Ppi+wq7/r5jqheHwhhWjbB
fQlscAOEtVoDtFaF0ODU9sNMnI1Dw7JFkZegemsis9VxZRfFIvwNOXwM5SQYu3jX2VqWh15KgXOb
DOQ13uKeBMTXe/KFiiWhW4T6eO8DHyxwCMW9tEOr66qv7AOR0lYyGBjRk61PoeFI66uaS9bKlH0e
4JRq1rPQZb8JsoNcjCqMRWC21Dhz894dRPCg5eP41MakFLpLlzykqeGp63rgczUVUl1Wf2N+6us+
SMJ5ym2CbCaUi1GuBvWFDZ9PZLtTmPkm1iWLhG5kYPHabiYYma3J8Jio0nwpOr1gllpUYW8K4Xr3
5QDMN7CFpHOd6hvRdsEvODXaV2HSv9QX8rBQO3ZWFhksmvCg66TemRmbpJ1lKeOAW0eO29TUULP0
ZmbuvDkouyds1SR3O6M5JU98H2kbzWMSN1HjMBPh+NP8F6kI17tu87wub0rbnqbQz4TKb7wq7RGm
YJvqNwMB1AXBc7p9J+qqMaLW6wTGbTYRxBAgJ+jvHNHFHetbVVTbDmC2telEV497U1PC33tmnbXX
s58XJnXAvE92Wqw7+T6YehuVE+74MNDE/LHstfx9k5nBvO3pHZRhOWi2Q6Ze3X/UG6tgD7QQ+cNG
paiYhsYgKbYzYB61EVNQPCOBsk04qI3+yam85IPTzJV5bXozZuvZMwgyKtpqNxaBYmvNUHnXe0WK
TT328wNQB5lf+5OQdzVlMlpSM7KBEImGqDdymXB+TbNXii2J8N6qOesCJDLZMh/qwmeLZgUA5shP
1Lxb4uOMauuRhObdlo0VMAfai2C/kmoBNgk5BE9G5Ul/17Av/gFLNfF2y1ySPIfN0qwPpnBQLteN
n/6avDzm3tid3BHaod875LGvF0e0sEmlb35nuZw/8TE5c2QhCn9sLOlQG2mrd+SlpfFVa8b9C4zU
+gE1dhETuShB+0lCCUPPrOhFDq0xzVHCbn7bi5VmTO1/uGUugavmtLqCLLwILdkuemz023ac24Pn
NvmwsSW7gFBXjrnsykF5w64nA9JcCZggElyP1Gd2iokhNnlFmN+2jWtQClThgO4WAtJhaMt0+YQw
vrt30Kpbh3RRGozOAAT6YyEJ7tz6ehlPm8SYui6Mja4CDQqBUx0cS/H3/zNZ+sJKBPKdxmE3FbIr
7KJknLQuorsyXIoXOtPWo6Th+cCn8ClghTkp1xRlGajJBKdaKKdFdzz+EKnN2U6lKKN8I+Y5+A4F
Z6l/G3rRX6f6NFyD3Il/uuST/POqDsh43QP6AzES/9LxUV8h5ar7CtobYyaF7VkMPz2iwKIMaPsl
tvPrWjKnaBLeUI0hhMLacXwtUKVsp4k7IESiIcxtCoaNHPLhV00CF2ikyvz69rn9jE7NwfGDCAxl
1CrMPXnSVodeobUpI9kuLWFOetD5Fm0JxhBS/I84reQH16mZAo2q+wgDt33oVACm1jGnsIuXvFqh
sm0Xlto87wsyv+wLvbpzhRaIdms5F+kJtM7jJ4ImU2/cgbQ+lXCX85RyIA3mvI2WydfejS36ClE3
avf2c1nf6Uk1g6oCwi3YNfSkgpNKnpewOvJFcVWrETfabEifxMs82ORNsOwGD3ZN5lug47tmLi7U
3F5fm8G/ClMBPFr48k5qsGYSxIVfc+1+ydV1U0j/MEzV8IJf9ivb4PjdXFEcGDTtH5sqyGmhQgpa
kAomvZ6THz0TZ2o1hPDyb0txzXmnurb0uNsuFD3TsFblZxrf+YUn/XrEo3VFbUMbFiWqcYrP1Xoj
KJcFraZF3PQ1thVOBgubH7x/6S1/UO7ffrNnRjwTywpdWB3ZFlWW4wEFKRRaY4v2cdCaZteMJOcl
dlxGy8wekzXNjY2NN9uslDRjqVEWmmBJQbuZPgV6VxMcK/RrYwYsE9pZkEbStNkVv32TZx4KyyAz
IEITqv6nIj6ZT36bmnPCJqR1Q1lQINeb2zS3dnpn/Hj7Wmca0SvdcR3p6FqQBa+V5j+6ZFKDLzHX
HnqnqWlunZnOOAnglsmRNnVUurFS3PbRCMvyWSzEGVND0sEeQjgicfbCvazly+PvjhdDjT6ggriy
MU7uBTmd4wJTRdAQq7G6bszF9QmZy+z3ldHLJ63rjC9zPC0lSWCTZm+UZbK/wljh/9A0ndSkC/fz
usru66vCifQSAtAQVR4/m8zytfa3X2HKe3MLYs5GnM4+o10K/7GCsrwxqrTdJ01HFne3qE0prG7X
iXg69Hk+vUyUAbeiHeLN2zf2eoCs90XnCd0TdpZTbXVvzoGlRgZIXlbgjhZUDF6mMEElvnYol+6S
xPD1nISUlXYDdhFkrfRUj5/DqE16x3ikYV5L/5n4YEp54zgA6l7RlGWi2GTnBVVGy/FNeeEtnHkJ
iHt+Y2iYGSmAH1+ciacZ6oB0w64DOTpySNuCb7zkTTnzSBl5fAo4YrBHvhLTuW6+GKu6MLUX+wOE
c/1dby7GbqiX4QqzFbnYb7/D1+0KFhb6YHwoKJNZe49/VkF5QtMcVjbR9cmDU+n+ps5rL7JHOVwY
LmcuBXsQpzd7ilXOejKzT5XZG6ON7QYt7bJZxiHfzghkwqWL50vz6/pvnXzCWEdd0l7W1jQ/7Phn
JR4mM7LwWKvntLpxRd0+p2SWtrQUyXtIYU3JMNbkcFtBbT7IxfxlTlmzQUcJoWKkbiy8prm2e3SU
ndCWLZWaeOeKFftEpVZel0hdL9zz2ceDaR6RL9pSuqzHtwwMBLlnwtdEzSr/SeNoujEaaewyfbnE
dH3dwKEnzbsOkBHyCbOhPLkW5rgCcBqcJCas6qEXBQHmnhzGn8jFSwJudZS7JoyY6jqf7YRmkpml
09fOJPFg2y99V0V+hfBrY9G5MB/bNEiCCxuQ37qIo1eIWoLAnIBjPD4RBLfH92iNxKaW+pJGC11B
9ZxkM2BS+V/sncdy3FjWdV/lj55DAW8G/wSZSEcvUqSkCUIW5sLfC/v034JUXS0m1WLUvKsnFVWl
BhLAdefsvTa2jWBTULWetok2zMXeNap03KvJDOZ3qIgkqmDhxdvJc/RpgxYC8BLiGHvXNi3hrl7T
9iO7yhq9OA0g7TopFJE6g2gVrDB7zXcwMSI14dQDKTqVjtVd9WUmRaSKZIpkoqfTUSNGntaDJqaZ
qDSzN18ZKD8Wu7OfjimIfSaxNuy/z+eaOC45tdaY7Dt2d/tRI9xmW+i++EgJwqq3i9+XeUTd0BNb
MdtFs2NlHestQsD5CkPPRMJcVmugC0bXu5fQmayPBW2GeyvL5y9QUCga5oG91BtX8epDNmH9x7ys
iR/TB3suonzK1pxPPUv/qRaGuiUnC+BJWCCgIJztKtskLgTbznSj6Zz3gg7aQtPN4yvyx5e7q5VN
uXLm2T2zmTzHPvKk/MyIAb/lZH9f5mUfTHtZzTLdFqXd7bPF15Z3hKJUlLizChKQnxOBlfVNvR0a
GpubtHICbZsAa9MuKHjEZjT4U/4aqebFkrKa3dDE0q6E5+qcw8NcStzGRDdvQwNn2ie9pMvFOS/6
8wz/u6sAbgYTzeLFSDpbuCiNODmDlVpS6iXUwtENbIYlJ33qz9d5MeWiyzdheGCE5qzMk38+XjX+
uSlLlyzthsB7J3MNKGjLFM2lqup9nkzuxdDB0tzIyV7RGmST7v58By/2B9wBzxMvNhoo8nnPvq5R
rwYi57gDwma0nbR1gqhxmF3SpE0GKnlqimzNCPYm7cHbP1/6xbrNpQPUUByXEMHSin/+4yc67r2e
gRZOxhbKGWaTK9jY8VsmHeNuikW5+fP1fvNS18MoCVuIFjmlnz3smFGOgpaai2rI3J0K+yt0Nf+V
N/pDUPd8Hlrd2hyIVk/mui9//qtiDsSqmAcgam7pPAkfsuMuDdYCf8euIY1yCT55K7UUgw39X7hS
C5bRuUEQNlJiQodRW8NNncn+i2YbhQpt+oiwfGx4SjQYiifLc6fPMdnFK5ZVUlyX5ri8RcZmXhee
p7ydOa4gvWmpLahM3OlHGM2BFvXEetjbhTHlMni0McbhJEtOSI5X9zf13MBVKFBF0uqvNO0+QwoY
f/MLqx0OGGXcZFeOkxVEtGNj3LsIg4utIEMLkZpdqiWi/lza20Akib1joYfujgLLfTJJcUu2XQPt
1KanVD/UVIHmi8kUC8Jy4pDaCKU1efNKToURVo0q4T8NiXy/oMoytmnSONM2T9N64IlSvt8rsQTs
KBarvtG02FPbYZY0rABXuXdEVnRQTXrVfAlwvMSH1MT98qGh43x0vAYOPqfB5S+0/P8YJ/8yVhjb
31SJF4yT07fuDGz04w/8TTbCqbrKW9lrkK5B7fvfjBPNhNfM2FgBawhjGP3/YZwEbyg8/nDgI8In
l5Ut378ZJ8EbZJo2p0uceSQ2AzH7B4yTH0q//wxUtggIP7kEUjn8hdD6z+b4PO4FXVJ7TeThBqmd
1ZKGu1Y30WzTNQCJXokP9cKwY+paAoIpDJR1LdIhXIHj9FWKsf1AIA/l8VQTD/HYl13YIt15H49+
8hhPXSdDPyi7DxwXPtkpDaofz/p/nx2fHW/9D5/dp+r/XX2av1XP4Drrn/nry/PerDYOtPkAvqkY
+SZT/V9MreANe/f1RMzRG+kvkUx/f3qewfdFaclZWeHrUsjU/den5+lv2BzxHf/8Iv/BZ3e2PnCA
QJRHrW51mKwKwPO6bWZj1GAhWLYlQhBUx/WcHPPBsHfS9cQhLWI4yQnnqiHqtK6/bhOnzy4wo23L
cGBKKw4awMQ5TIi2NujdOuiFUjWiXNLstEM25wXZEyoWctrrzBtJmkpBcaUqBhQ85To1F5Q+BY0A
E3sth378mIC2ScEwG+uW9Jfpu3HREro3GYUMLVQVQY/Af7+we2jDym6qT/miFg+dS97fK3osyptZ
wkUm9Xej7STlngCV8oLa1NJRgNLmnVxaNFtaJeDKlJ1MT6Pr5F9Ys46sD7Lc5JQnTs1kQxqa3aZ/
xDNHbzRN2nYvyR/YAW83in0VqIegyspi18t221ciOMreNW5tPRM2gctGul9SzfjEeRlZRNn7xFi0
0vw0Nbn6WPlDc6hHLAqOKsvD/4ahmo9f//+/YBD9aRheflLDGeBq/QM/x6DpvyH0jOTe1fep88X/
PQRN/Q12P85HJJ5iHMGW8PcIdPw31MTooJgrdx78FavPXyPQcd4gmafSzGRLhYLD7T+Z/H+2R/4z
++O4pP6GjYerM0VwpbNtmpi8uSIYwuM07lTfy0AFHyowrssWNvS+sAhkFNWAvKBPJv9DvBSijzAE
T1d6K1t7R+nbfnS7hR6hZmgdYrkcdEw0Ww14y6WZ1yBsz542bNg9HXypieSntoui2sZoMT7EYDQI
rOX7d0/B1HsQ2vvBbKMS3R1jyYnnPuxnvd5R9orNC0sJd9ys/b4HnpoSIezt6QsY5U7bl46taPw0
vgSGWhv6CIQGpcoGiSRQzdTJWjg0bWbsRGrrI3nBhOVu4rLI34Mex9xquzBFQzm3XRNZVmo5IbYL
61ORTWhekJORG4LksNMP5ii0U2xYc+jIcbkdgrj6LhlyJ4FHcBsP7fTWK5buLgbQn2zJLpQTOg2z
QMRKUN3TjJIR+EqvB1cKK/m1Y86kBY5gHR7neXLIAO2b9BgEOB93WecbH+bKGdCyIUkKdm0VL+87
toLpVgRV8wkFWIdwRWjmKmvTfbVl6i7ilQK9agdz5X3tRo2uE9p0G8lFkzkAxmHbh2ju7GSbVV3/
PXWS7DGxuUxUWL4rELF7mrdBaENgbKGP2pWRomg75XOXvJsbm41lUI7L05AVNQmHcJuI0gLxUG7Z
KveKAotMHpWeU43qypp4uA4uGWJVMO+wOd16VKcMMiCy+YVVIqqKVJThLNBdbmLkcsdxrlRPbE1u
fO37wDpZjVb6IEG7RCCWFf01+PrU3BNwDIafxc2paQ/HJBU3y9CfAFn1OFfjnkBwEaNi3RhmOcRb
JcmA31adarrDQC7fe7BG6HMndDwoWcyBmAVtRufe9OQVzDb1nq1uyv4SRZOotqi+uYfBa5FCIsKY
P2PTrd7bsAn4Zvx6+mxTPkJDYiuti3rbTgnA6e0JS3Mf8yl1oKqtjdlX1WWHkA6pWyZbzgGeeMLK
h9GzLhzxdYwrrK0sU+47klXdNCJlT294VRSmI1JBVThSHnmvBrHCCpPCZaHw1ldfo1pBwh30HYeI
utee7LkldJ5Ur+Q79YxxRlPdl+4WkWombiZdoGupA7NqQb2StZi2Y4l4NSasZeOaXfoYLwkM/dzO
4w43DkIVEqKs5bGhIbCS280226gZ4cNG6zp46cS4eelOE6Sfbkq69qyk+agukdWP+UYkI5gWtw3U
x6lvrafYJwFgaxmLnW6apovlleWLIQexIryS/iuizlNdepV9TJK6744Ua8p8J4vcXpWsqIr2Ra6y
/IYWS0/xFakGrF658M4NBIZw9ru4peECBsTZzJmXjNuupT+6Jzc85qAYBFO1aXG6T6fJSOMHb64Z
yfpSE2KTNdlw53d+bZwyzS6cw9RN9ng/NbowPmbkt6HU0AoC6zigTc227Rb5vuNDsMMUmcQUcuQa
yo055x2hET7GR3/TuEDP87ABXdbcZCJ14rtkNL1szbyUw9ZUeF8v+zmzjH05VHZ6DRI/+66QAAxh
KgKyQivUHrzbTFhyP7iL/khDMPCjQDT5FyEnT+2Qxfrm1qPrnnxG92t/7Ool+Tr0yvrapeVKZa56
e7yEN0f1c3B1/bFSpg0ii3kkQoRJ0AoGWvFkgCNWIVR2Qn2JiE6ePERw7WUPetjDle+op6qMC/Qz
dmejyZsmsEPJVIGwcCgSiY1dm0pEGBXc5M6cy8h3raaKStkunwHroqRFJE1FdnJx1G0b31lMXAeZ
9YBCMpGbXjew1he6h3i8zodO7M1Cj08KYawVcln51NrEA1ijUDEgtpbQexWTUYvYw65BcSitnsPO
6X30YeTJGpGXunW2I20s3XZ9gTJYw85CIFc7uXDdY4uO6MAsfiSSNbAiZzSYr7I4rT0+JwGK3bfJ
L/KDgeKX3zQlQrR0CoDwpO6oDl2FOA61J5l1Gseqz53exB2TR+7q287U0HKkS6yWQ5qJLjgOdaO+
yK6lxoDefXkgMDB+kPRO5aH0/Q+atwLqSgJfiD1N3BNRFeNnp6+Tix4/rRVSX4yHEL0CaR1T/dDZ
vroapSy/9ygZ/D3yzvmgtFQxf3KJL03uNN8RIusIEg3dYzGBcWduDDRqUzgWeQmQlXr0R6Zvz6Wo
7ebvHbjJ44OWG/7bxXfVk98ast4M2dTfYt/rxkgs8fgkMg3tYGz3uPJ4QaQJlryXMM3m4rjMMUD0
WU+BrHYtSXJh5eVE58ZiNk0iuHRI14Ya9ja6pfua9PmEaGjinKPUKSi1tRUbdeQhevABDkvqRXYQ
p5+E7FGF1k2uF+FCUVvufLjQ9mZoJssOmY6W7/yeoUMzi0d7P9N0ti/Bleftdqawr1ZY53STdumc
RI4wJhQ/SdBQ0+8ozCC5jvV2k0kI+BtHSwlDScd4dn8W2/53OP0XPeU/7Yrvh0/F50/d11/Ppj/+
yM99sWW9gd+0koHpQ4JtXre4f4Ff9TfUNjh3ruyS1cqHoOYv8Kuvv/EcKv9IqthSr+73v/fFnv2G
AArqmmSKonVat8z/4HT6vB7NqKJL63FwhP1FMZo7fF681LSpJ+hMNyLEauONga2fsF8NnQNrbYk2
2mBR9jmBobQFNawX6lIbSsN7+uWB3f7chf8aQXVGYvx5G8BiEG6tTvsXmLMKtIsM5pLb6LJUbOJp
sqG2+MESYzwcY1j0qw0oJ9H+fd+6oDP7LsjmKHeFMx9QhsY3HMM9+xgn2Is3dgrGxBUdk6ZObHbO
HyTS7faVe+bU8kv3FN0DlCGOESsUgHg9DhXPH12eL4FBIp4V+elAT8Kq5n1GdfK6hth0MSSmEykR
p2+lQleg9bl7pG1MBGVrGxfJ4MoQJXXroehlo/BKu/osy+DnrXFvFBscGmQ81Oe31us8OkMzfsz2
5YU3YwVEFEknObWGHS6fu3zJrGMlTWLjNcM4ZAsslsLoEXf++SGtFfb/HLr+uhE0YSuw4Edn5fmN
UDBrZ4PEjIh6msZejoyFb3OnFbdOq407NjCUJ+IFauHMvPpzQvqvJub1+b+4Nm1Bin6s9QiInl+7
o69i+LHH+0HrryNMnhI7zPpc34m1T4XlzBFFWLcs0n/+0b97/BjsOPGiCkQ2cA5zkUTV6KSqWVGV
JJRACK6nHMI590BICiEwFG+6o16BIu7G3n479rNBauNU3nkCne4rT+FMM7S+AgdZDEnxnH7JP3HP
PlN38Tt2ILoZmY2m9F3maQAycsPCP1ITgmxuEzpP+anLzZnkcXcqPjVsNS0OYm3y6ZUH8/KVYMGk
BkDR2OTGXKrAz/RLNrnSsZBB5Lf2nIb2INsdVdv4KulFQo+BI90HUi8CGkRNcZ3Z8fxu0LL2YXD0
XeFWHK5MEsc+dPakXU555mxngoAP7aLipz/f6cvv9se8SAILcjdqh2fTIvtuzor6GBABkvZWOBHS
uWnJ6rlUhAibBJxd2xx+7me6OD+LS//1q3358SB201fQJ/KulVx09tnWBHgNXStBVS26vjPMtbaA
TUXL6RY1+oeslOaT0RfLdxGk02FCEX1BKS3bobhWr3Dt19r/8yG01l/AjfzoR9OSPquZ9KRg0CdP
pl2bZZz6BFtKhmrNtHaprGJ5W5VBNZ/Q3Mc3y0wl5xgMrexDlU1+sFW+sdzJAoH+RdVqxvBkxJDo
q8Sh64heElkoxx60+sBMwbFZ5L7VZjkpetC1VxCoirIYUfFESebP7/bliKATsAoYCTmgFUEm1fOv
ENSR66CWH3a2o9Rh6EeQd/TZNmM6IvVua2tnCWuuw8rMv0zDoB1Wa8prc/TzXijDkptAp0YzlC7k
+jfPb4IpOclcCEQ7022o1EqFYArWeW5cBcp7V5WFvf/zz/7Ny2RxJW6C1BeYWAQVPL+i1WN3NjD5
7VBMjh90C0mlUAUWDr2o/G1LSuOmkc102S51cxk0jn6anSU9Oaby7qq6/CrNqXgkQI+I2dnMH5va
TSJvcC5SY17FALDYDvQS6SGnzuqCyzR8Nq6leV/+/DvOACfrk+N3rGJz1l5AC+fqL0tD7e6LeNgp
mtf2trN1Fbl1L9/bmKsuamNwDjGOEeLAk+bQLAlQr7L27kfZ3M121+wCEs7JKDTdt9RlusjJHEQt
wvJvYmEN24YZ9JX1wFyf7LOViHM3Wyys7vTH8KKfD6OAwtWsuhH6XJd9p0RGKmY99jcOBrO7NE7N
g8mAOaLULt962vglwCp4adYyp8fZulmEuFi79OOlpJfqqhsT/wWR51YJ4yVe5idoHVj4sYKSbqfe
eYkmjkMXX2nAqD3scSyxsJKG68lYxCt7oJcf8TqMaKzQtQM6cz4/mFSW/Lwyhl3c62RJo7+NBgj/
N+zkOG9adv7KN/zyeoG+7uMQZa0ExbWL+Ov64fQUwfLYmXbmNFXvLaV9ZdORrWi38bOeANh7ZfH8
zfXW4PA1ug4xJO/v+fW6ZiiVI/pxl0nHfuenjvimLZN34TgttvKxdV6ZcM8kZ+u3HTiAQFehP2JD
+hzPL+iJHH8xcc+7BlL7pre8RA/burwfM+xRm3nwrrWUdQe13RDZ1ITYCPeVI0LsPcYtlufkwVK2
vlFqcl9Zl84PCj/uDGUMhTe2cgys53c2qibQZBZPu6CwxD6GWPiYxPiFg8LtryflB1HpusY3pQaS
yoiLekWf87vL+4C2gdKCi8Dk8fzydVvaFL0wDyy6mN7pWmN8dAJqEnbpq0hJZaE0U1996TQnksy8
V378mVbq53vh5fB21tYGu5fnl/d9iI1I40d4W+xZQr8PHMoTTbspyFHDzbPIh2CovFtsS8cM8cex
073hxpodykW5b9FZ6xtwOpAFFHlyVfLuz3Pii6fzA14M+GMVhYNrWbczv+jC3aLPxlJvrZ3LVuDQ
2bl5Uyd1elmYbft+dKwv/lgS2suo2lWF1O//fPWXWxbIWfxv1asiTWeIPr88Jd4aqbW0dnlGTegt
WVT1uxFp63idS0YVJN/aBUs7uY2KpJANUpmk7g6GscKep1yqf7z1X5GgK32UlQ7A4fmpFmoDJGFR
2cwTI1zwQWl4GolPv0KOiF3SUJe9RuH1z4/hNy9h5Yex4Tc5mQMbev4UysWOkXrT1xUJcB60g4Px
XTnOsp9L19vbw1h+8YLKOCiSEvdzreFd/vMNnHmx+EpxBqy1gZVRx9Y1OPsMpnR0iVkkIFDhDKcr
oBaiHQUUouo4m3p76mo9L49z1re0VfhPLlPoCeOtpYxBImhu6UlkaVy+JtdeyyXP17/VsbCK3tjm
cFfO+ffhzqYyzN7bxaKNs3Ap2sHZBF5fjRulD4AfUeVRbcZvv1TbiqR6a58NUjoU5pR7nCp9MDYK
YdOMI7Fegl0lZk4PtK10b9ssqXOfYfemuZH1S7yXo1kKTLca4uVXnu/6Bp+t4/QwqbxwkkV6jjT4
7Pl2dQlu21DUQ4TM48NaLSlCnyxrCydtCiwC+g4siNSS8AljkmW3dV3B1vWE7YgIpt2s9mOWyBsD
wh2BExjYm601z+1revWXnyJ9VgKpEEwGP0Bwzz9Fr3ZVkZU8cPSGACeK2SECUn9qzSK4MqliHqh7
zp+dpt7P7r9j3/7rCebFoskGhw0aVjWHqhdJ7M8vbnd4LEWGBoFcGQ3/djLcUnkmRZTCLBXJuH0F
kX+m61k/eyRFmFGAHpiwCb2zz4sCg3SN1EL04FX950azpn3BmXer5bZ+GVuaXSMDdkYw7rW/8ZNA
j0jTqI9mwUTkaaq8rhc0wk6SygurxMRYzlmr0a6jGrIm6r5PvcYOx1myv5oz9coWYy3/nX1U4F5p
cetgcVj4zxfWNNVzTe8JwgC6419bXRA80AmQF3ViJI84szHsTWgHN3E2q8tgduKNQa7Ztpkaj+qR
lQ+7FkB/9cqe9YwmtT7UVS3DXxjNIEGfUxE7SiZ1s5DrEHdJgbWRdW8OWzNu3mVE69RPk53qNS1M
o0lRkg5uHZV9516qxfJOyoHsGmqaRhak7AlNJBsjiXcjPJTxYsQkjA6lywbnsjHpRr0ySNdB+HyQ
Ei/FZhu+MGUPz10/z1/XQiM1K3dAhmL4k5eGLS3cKhI0GG4rz40/VKpV8yY2sA5HudWv6YuGMX7s
ZUX3mKWaaGHQAEa61ssNeJNe4h36GNM/RYB1xy2N3rlLPVvTX7vxdQ9xduPcMgZGJEfs/VYd3K83
PjbKS2fSeHdZqwO/TSxDfYL8d2NAW7irjEntSixDH+1OaneJmcoHvy7yzahP1XWuGNivPMff3M56
NMViY9mrWvdsx6WsgVMHe/6d643zDvXRAD1lyk6168grNJ4NqZipd/LrMTjV5DRcF8BYrvibo2fO
yWtUy5dTL5w7Rgfxyysm+XxFx1eUm6Wc2OFkNWqNGLCOXjbYzOw0XssQaCYS0e0UbIvLxO36d5OA
l9vbErVtD31c5t1yW9s0fgM5FK9s238zA3ECwhpEyBWr3I/i/6+vzqyqxOv0dtl1MVa3q5rydYg7
MWtutalL601hZan3RDKTgkKujfrO12aLxhRe/SwkDVqrd+nk1QbBqDa15NhxG9jssa/PGw0wcnla
THDFWxADinasQ/NuVxDzax8zTi2vPerfvHgaC3jO1zg6JoCz6dRvRmHlgtjZqkJ2m6UmsIPE9XdT
nmgxnUe5XFkm+4hxSGjw6f6t1eXuwQpiuRcFC/ufv8NV1Hc+LJjSDTZxDrYfrD/Ph4XL20t7Tga7
1C2XY65X1XWleBtb9KdLaCvLiNRsScAeph3F06yoKEn91scoSVjzoB+UGtsyRJUPPtZKcETDG+vI
du4cnKRZOQLFsnrtwXMGM5RlCq7IbHc1+a+fs3rKPxSl5z7++Tf9Zs7nCGvya6DOIsU/P0500Bk0
0bnBDoyfcZMawrpyOyi6QVWIT4MngZGLtolMPZtpbMTBN8hUn3kRzXaRc/pW6cJ8bW/zchmiJoZj
jxlurYyd1ygIEFIm8Ll4l1AouuzwcV9mfK/A0+xlaw7GvHeLon8fsCpdMy/M24lNXIj6xo0WfsoN
4o5/5idfl6DVj4GAgNMNFbLzGQhmbQs1gpQ4GCkuEKIy29Ioqq/Y0w9RqtXaO1t6f4n7/uvu5Tff
GyVfvjX6YnQO2FI8/96Ekw996XN2SMH27Cl8mgdFNPE+l+W0N9KyvAi4ifcZGpGLRuru99ESn1IH
s0joVk69F77qrrQiEFVoWtWFY0r3emUrIWA3SJWpgkDu6xKKi0YA83GpmvihHsz8gYXmUmoL0rJX
PrYfRYNfFxab17oOZJTPvsUJ5fwXAQpbl0Q9klnbBRvizV0IhLQNHkDTYhHThqZbQkVHItkyCTdi
a/VmcJxKqHOhPXPkDAtBO58wZ2tsHiuzTpKtWeXzEk1y0M3rWbe0MdT1Yeo+IiOdooF2xH6p5k5u
htxEfyUq98EBJvoeOYJL66USj/VEOzzp02HTNmALtlprqCbqg4Lde261FYIHhgm2VfbHPXs3e7wV
vSGoP6feCLswtaeP2BQlbkWRGVQ1RVycLCmTkVyTwUCZAndlQ34cylvbmLQATZRTsyFwkeUdY7Rx
155ZgGSaQTnc8egI/8nzTnzr+swixZVUSE6uQ5IMFwO7nPhgDnIkscBUUvIDtV4c2SGIOwo5HfEr
5ohgnB+3hR+H55n2wOhvWqNYIrDL7bWN2kSHMSWh9tWTBia8H4MMMIPntAbAKK3grGDN2kUfq/Y9
uKvGBSlGTjYy9bGGbxXrQbUhiZ7FnsyKgKOG23cH6UD7lgV8rZ0FSQaif+LZkT501k0gZw33O3Zn
og+XAhtimvitTtghec/7UanG2FtCFm95eEyHnVgfVCwSfcNoFGprEIP5tWyrMn/tdPKiAM8HyXSO
IYDtOkfD89iOpnW7KmVKjwDwGuRNiGpHuhHjxWizK4vIcBCY02rYYxE/2TBujpwfjVeO6y9qbVwA
U9naaXHpcDDenw903UbW5HNijOa8UcdCxMmpyh09KvzsOunH6mgl7r0vtYxqatJdQHJwDrMXaHua
IkGUqNmlDpTJb38eruenp593xR6HeF96E+cxCU3L7N8uCdKfuRy/FWKCT9R73e3QJ8V7Jynq3Z+v
92LvwgzHSY0FFpAEgir3rLDXiCGt3G5YJUBTcJmPsTh1pPp98Ae0NJnTMjbQTF4vfZkc0T6iMdXT
YT1mGdkUusIgZ3nIV2jN3JVvSYPJ752ykSM8JPdKL3vmiBbYSBgMwPVsXRqv+d2ZktdbfDbBsTHE
8c9eAwoI26+zNxnYk9OYfUE6lNEvblTbXufDR2yRxPud6u3QndP0FBdMaHu9sJb7lu8vCT00U8Fu
dIzxakp8Oe7FiIdqawwcajdukdUfMpmD+YM2eVRpJayNUUn9UyIE++6hytACw+MGYZjpjXpEKXWh
xasePvZGJz21UnYV2Tp1Ot2lpQ9drDZ7EmuXxqvep+4yMvEp2VR7ine+QfqInuUHOSZKRnU+xaQz
9UO9HBO/qNQteIu5I77Id7Bbp2mwNfXOcKKqS+rhSDhe+blpMCvu8gKbVRRzkvjswZoqDpPMSZVw
A+Sg28Luehm6GZLEU77EZhcafjdfLoLS2FYkvC+Kdt1XJohCPVCE6T6nHQTTTdMDtdux9BnlqVqq
aqaXTltvi1/SuS58C+6Fr2eIMvJhGT/Z8JHMnT3lecmU5hrjvnfXBhNKlyo50hZLpo1L29aOMCgr
CT4nKHrcCDpaTZ6/04B2g8d7MJqsqE5eEdjzVd6VvbWtxqXZj/oYX5kmU/sMsnZ91ubbuA7YEM3S
6kQ4xIX9hQnIvwUAjVhS5RkgqqnSAvqNubkr9dI6UBdr721LVfBoa4hjGyt3yKZ0KNTejBrutI3l
QMAL+0C3SQUWuvnBB7lyK/PEyzepUQs03rjSOqZhuTyQyYl0bCmc4larFSJmTQzD1VSNBHdkFr8R
i3ElD8WUO3kY1x7S2bjXXJzSml6ZO/5tEKC3ozCMoNReinuvK7Nr9vleCiAsGfYemuDqPtPMtoyg
Ysn2gZj2Xt56HmDKfWuzMEVznWpfRc7Z9Zg4rJnRvEjbjdy4at8B6AyGHTEhlbapIQzIHdXyYkI+
bVMlU1nWXdRNM9dRMdsuWAMTDC9rjiSfM8zcYGxvLUTQxsbK5updQHBscTn5PIStFwu92zh63u9L
DvoqzFbR3h502jhcomE2+JewzDqqeoTT7nIt83MA4k3xFkF2NmzRRc5bEkFFdSsNRVhnThBfsdEB
KEIY0/l0zbH3kquKcBXM3MuUva1wmtthvsY6XprSWpp7bWncMSwYm+Mx6zDMh+Yyztp+qhx/IOy8
92iPTdDRLpfZi1XEAEflqKxmKrC5iCLdG+4AK5OCfvlNOA3EP33UU/tUNqhIN1RH/fYQkMQ7bQhG
6NE3Z63Rw5xhbxzBWRL9ZqQgu9zw6YE+gCdItoudFt0u0drZ2wEBREglDb85lFrcMqlzauGQNwYf
IdIA0iyNeEIp7XWXvEhJn13007EXICfC2M+C+xVe690yoQwzMBX0m9thWVsxI13QB0K1O1YvfPrb
JIGguhkM1s2rxnBQm9sJW9mdgVYYlsScWtB0E3u0w7gFDLwpzAJyaWbPwX0pe9s4gbV17hUmnK9O
16N5b+sBwXRAbqPcmWNRpocytumyaVQfJazZpftgmzCgN80AvCwaZINIVjOKukSSnmAvVTpQ1aNu
5n0fjWOXPYqx97+NyNoebdFVLXpEDDqh7iALuGgLDBkh0XA+sXdzhXtA9APpc3aG4ju0vDL/HNc6
TD+coPLRpd3b7RFvjAv1PG1ZtkOi2VBEazB9kVEkStymfDFqQ2pLo+480DTUMUhMgFtgYl+Kcm+a
LtpAFF/Qg2plpAIYgEgdnMW+01WjTqMds+Mr7MUY6bZ10r1K7Tz9qJVgiEOzz5gnage6Y0hjndyC
1nGLQycTT4YJUXQMIBfu4jYZFEHCDjE+d3rbq3eL7PAEyAFI1VXQ5rKJFPUC811gSfs7T9epLkoO
WGYk2SQ9ajOMww1atOUSSp78ZlmdpNy8DH4RWZ5SAES1ZUV2ZGnnvk1w5MdbHL+juZ8mhv5+Ykc8
RDk61Hd915RO6NO1s45uEoNoyPOiP4q+re8ldQAjRBddzlfQpTD6l/jkxa7QjHEAQbmUYtt6ik2a
r0tQwi2BTZFDLU1tuiEFukkNSXkow/0JDJFTO1shtDY5ZGpFx8ZJ7+tbG1cWiD6Z2CerI0r4pLE7
3TgYJnn21dKo/WyW9ghRVjcfhFfL7D7WsIYc+wKIzKlO+0UdKvam7NhU/9AERXNB+zm5mwVjNJrd
3LgVaem+H5RXgzgjJre/mms53XuWTNNIlqa13OAmHt2NsXiEFAppM8VCkSHkmd8CsJYsn9HbKtGl
7P3yGhDx0uorjJnw7RM81XJkjc7Mp7TvYyiJS5BZF3wHMo5qp1Bvx8EjxR1HOhAyVHhFx6Q/rakC
k9X4d/QOpnpHtEbwLc19notvtpQoqQ83MtRGGyQ7DGf+XxxVN0eSUaeLZRjGfuuvs1fYLQmroGJH
YKJrBMtKAGRG8S3oqX3PI5K6rRjbOdnlgoi/neIfWYdiwE8TBl1unMBHtv9H2Zntyqmk3faJkOgD
bhPIdvXufYPcEkHfR8DTn5F1VeX9a1vnoqSSte2Vi4Tga+Ycs8taLeuPW+/V5U0z994uGJfqLanc
RjepvhuU1FxT60Q1ThlE4zvqDwvcSRIvLfQsMKv2U4W4MEoEbh+KH0qs2yZICqEOFIskFJUUDBwx
oXPrQmtn9VlMxjz0fcRudq/H5QgDamNAZhgwX/PK8CJs2YRQFSgGXt60h2/IjmAthkim4/dNLbX9
1LA2k7elWMLvaNfinpW3O8uDHMeWyO2hGAH6u8P8Tc5+BbR68fhpdPn7F2E1os/WNR7XJLonjaT+
DsMlgc8M3nc1w/ZWbuE+Z/VumZ+LEfY34dSvBU8Lnwud+ZZwujBgWjwSlcO+q5aD3dneK/HLgLfu
U24kfWygnEertANAqkVlPeKoZ14uAGASnWFiuzlXBBOvRzxc6P5VhH+9GdYtP+RbFF1niMPWGdwo
18Z2muKDYvp6YL5ZLWftT7J4nAqS57hTGhKOnR4IM04VVC0XZjLm0nWFO7/tpiVfUOyD/0u00jhH
aj7Lft2tUcAwKfIwx54l51co0vOWrdXEnUpJQXXU7pJyeJpyqHlVuxddQjRefOW96s/EkuYNIU8o
Yddza7diPXJqhFM21mu4JZgBlZsIWITROddbRPrE4vmvw+BpPFA4yM5zoIclGTjIyeKD0n8I6t7v
0zzoI/9CFBKkSmWNFgvBaLbOyxjt8zcGn/YjLEHLOmwsLesDIOGpeymacMlPdh9K1pr4aOzDFDhQ
Fbwe00pC/RMfIbqY/RTVamYAMU0yOOW9HzaZxVq0vPALhvlbB1D5ggAt3x8HvWn57EdrMCLrcyz7
hIzf+c3QydNwq4ngS3wbDvBa+42bidmwoGymuP3oK3sW51Y5YcMzqrxvFV3HAqgODUE6G3xxT9rC
8JZ0PeEaZ3+qRvwagyO6lIe9E1kXF0lTLIm3QR2B1CzrbwUE1A91HLU6dcMltA9QfQf3JW4nznT2
aECDQ8uILxBdi+il79tyPPZ5xTkU9aVcz2pYwuKzzaqsOAe6leSSN+5w4wRnDkMAtnnSURNXV0/7
2HxbVoR7Isygy2NFDBSpmcW+6IfS50F98HbGHM8a3mR9UQ15dJnLpuFFDjCREtkTynYg96Bjrw3i
Xz/IePHlbVBSl8ih0TedOsy6FBiTstKh2zhTlec1b9zyKFoUktg7SKgWNGFq8LE9dlt9c1wazXQl
exBbhOj1g+vAlU55BzvOY4FDP2f64kXfZtl1QZZjl/xZ5nXRUTQ2/SVvnaFI65IR+tm2q4D098Ht
ztJHMJbRsOTOWbYS1gTrlWInu84AtAfgxScxIqwIYm3K/TvmYos+RMniit40nhPsxFxCa+CVrTEZ
zzDwPXj1uwcyI1OsgDPtbIp6Zy6GX4W/svgytaW9p9IKvTNo2ua7ZzRdqdF9hFBq7sgya61m+EUm
RpVfOlUv3SmQraDRHwwIbN11qs8gXRTNMbbWlpmhvy3dMQJRdfCnYcIXUuWT9da0875cq/2uiw1A
9ry/Pw06GZoAcyKuxv4j+8rhncMdrdJg70sSAEqjPc7myNhJXdCKwQZU5T29zldBUk7efJo7o1Q2
S5SB2nGK37qCA38blqGaWDd63nWuRRNmtt/36mqVsdbHQdSBn/oRCpCQk8tNicVuUazN1vJS6DaK
jjM5rd8cSCjq1CvfLm+cvfOrppUIM+L8gp9Dqx3r7iL17Hfx6kP4n4v2zJy7TahPnI4FJM76b3Gw
20/KUHkfmno0x6IrdfQ+ntH6pdHes6+YMAK7+DuXqfsdmm1qs2lysPcpqy/qbAHs8H4tln69sFHK
H5o+HEMM6c7op7ij3OnoOAP97EjGRpSF5SJgtsS7KI+q4H5Ic3Bg3xbRDwRuOOMYp8bl73iVyy/d
iIg4jByL2U+1WOrjQqJyyAa5N++Y28m3cejsH9wVVZXhuu2gvwR5v18o5Wf5VPRDq9IxWOufgPun
s7+J2jvAuKM+EJvsttSHPGZewcQLO3XdbkYk3cimSwJncNwTloelwxobzuJB7q0bPcBK5+N027TG
iXJjZgajYCeC8VEXd3UKZeqz14RxTygBhiIqj80JUsPY7s1H00W4+bpHnBMKiLV1iCc3b16ogqoH
HGHW8iCFFZ5j6jj30dsWsVA9N7F6sbQ7wzteLWyCMLf122ArBgYezrfthF2vEx/Y8pDjQHRDhTGj
sOI58wozeM89BOGTKRfyubCOxurMExN/8dCBZjB2Yl4CFC37JXargAm6a8VhMuQSqy7kAMoBF/sg
JWYjrjLexi21h67wk3Gb7DyjvHYA1ZFAIlJMgzHHE4u8cyQMOKB2ZArk1fbqP03QPzpCC1AmJV3p
EY7tT7G82Zu0v+lZRFayUOlcUR7Z+rqZrvaJxh7Vw30sVRwcrZwtGyK3Dt+AIjtZ7YQatUrvcuoH
op/mW2CTwnLaey98psYarcyXDkkIRHqOGbwfpz7Ktr5PfVFRhgLvy6pFshfgdrH+CgXbfqwicqxr
Rs8TGQHYXy/9VsX1LehjmzF53C4MnFWev44TZrFjLmFfj1qMc1rm+fpV7swXjgMLf/yNbAKGZ9nF
dfc+HhYrfvJqAdKeUbVg1o7+mrdkpL+MccvLihqLqqFl55u2ciFSpSjqO0uCnLj2JbIomC9j2ebu
RQBbmxJra3mlYK+Tw9ns9yPTqoeupfqgX75E1RKM8hA2k/3R0Mpu2aypfLLV6fv92JeVo6FwV/m3
sow4Bk1DO8XKAeF9akV5+Y53TBgCeIjd5cxdZS+4V5ia3axAefYzF1l8l1Yb5kmY5+WWjENvymfH
YPhIG1KEfjQOQ/mktrd9fc37XJHGHLSmPZe1wu1XdV552Y2+94jTXF9LH+vcwWFvMkH6dcxnpWM9
JqYzAGSIKkM5EEtu1gS+eJxocp1kukTIX1Il/PHTHuIcvC8Zg/FgQIGojx0syfG0IKyVxxGNHK+m
wCzz07zsiN7R1cyphs6lHo1YNWj3SEbDRYAMmJ7b2q4+mq4qv3lrFRC/QzZmcXbLMFqTGiDocFkn
hVVaTlp+ZjU1J7MXrvz4ONre721dsFeg6TZXGp2FBV635FlrOs9LGVTJqyKKwErVIj0naYehhy9S
AE0/FKTFPOLUyW+lGEX/AHaJvj0f1t6/Brw3vswsTBWxd9r/HjPwK7KmzNv+0fcYihxJ7ii2RNp0
+FiQKwyxG9NJQ6aS8ffXvopRpYsWm0qCETL/rBtRjjduTM15bIWr+OJNY/PZ2SQLyZZH1H9WVonv
OZ+3RV+couseK4l5/uM4uyVCj1COwCdJ+aEoHOYmideJUWAYFqQ7GDSi9Wlae6wvhqSUX6sIBdYo
Pyp/09d37anvcYE+BWZjBdt22vu+tsaG+RM40ZOM+WexQYOjOTlq5POoQlb5wa0D6xUFoD9iU/VV
xoI6p2gztbYfMb5HW8qXQh3uCct7bZn1OFTHRfwLLdziZoVuSvtc9iW7wXUV9YvsAwynhoExyFyK
ZurdfYlpn9r1Nja7y7hLSMn7bIvz+Rg726BB6wp3wzlbKRruAXXYgc331B1qOF2/ENqAX6kX5zuz
QWQsdR5hQSOAKyU6NtwOJE63n7e9qly6pk3lL7vs3S8lcYkyDdEz9qlZJgviJ9RFQ4OPt4Nay5rw
/9qTr9I+nH4z6tbiNfaUGY9BpK3xzePlBEMfeUh7HHcRGc7I3KtTZhKxf7WX3a3vpS4Z9LEVNfLR
a7UZU01ik5USd8EdxnetLxD+Y5mKLurRl8871ZuhWX83bcwzrtFMcvO1l4P9OHudeqe9noZsiraS
dqeLt2TeLWJL3DGqUqEiKswtAIH+4ParyVO/qOgi6WrkS9HjA8fBTtTJgTGGePSjWA1X1tPhdJSe
3eonEnbF+GSLLQgO9bKttDTOUM3fyFWRLCYjTRyyRCleExDytQlJHUNwqYsTFWI7MxHp+0e0qVt8
ITOqLKkYrC04xmtZd+lU17jpnWBe/fvMQkSEqqx7cBqQW4tnu61w4cw7WH3+ltnCT8wwe2IlvK5h
1KKaYTjzG5c9KU6RO2U5PiuSgWorsN5hAbf36+w6izoryJLxRZRrSYRAZBN6GKkpsh4USWLVMdCQ
RAj/qIv9traUqF4frFTaOFUHKolmcU/WBgCTYUVMiMlzTzT6hboSKigxbeOzpmpyzhpKAgJ2J6YG
jxl9Tl+HCeXMk649XV9N0PWf/aoU31EDuzAV2lnap7AenPe5Nxava44fI7FHe6JlGKtyu2HynNvT
VHhBMo680w+D3SPe2oZO2iSRtQu5alR7n3Y75N2kC6900ynoIrbL4c5vyLHmV6nP3OxLvA/RJ9Ga
u0Q+ZwKVNjSEGxPLacuAmJjvXdXI73a3FF/ztZy2cwQ1Dw1O2KifjPiWi68XRxxHO9+4NeNhrw4y
Lpd32IUKh3To/4Ad+WYY+UrSpyK2QeN9EmqDaxiC8eKWjvg0VPb+s1LjPF6mPujw21eNXR55nvvw
VCgm5Kmzzp45D1Wlxa2L79NPBsNaPjrGXbsMx70kPXAd7V8MWf38M7F1XfiV3e2WP9A9+s0hLp0F
AkxbtRG5LfBdaPSEWX+F7hZDY1AFYSSO9hGultyJ3ss+7M2YVJ5iDk4xN/nHMhT1I3wA9n+sh6tv
XSyRGwEZb1NSQMSpVjoitmj3Ru9wt4acuBj8mMEBi3Zwg5FRAkANDAplvk0QWfhy6icpQt0dd3bS
X1eDs+IFp5CCcyqg0d4oJZc05J2TjcRsW8eBOZuGTjPkeXgO5Nr87N0pkKkFk2r+uXXzgsBHk6Nx
2MeCKDjkUvT1W9vAumYMUMWPksHVK/zSsGdHht4jAfqzfvKHQW0PucZUdzbUWimvKN4Imkmb/73h
hv04kcLXZ7ZX1ue4JAz7qpaZ9b6nCtdjtOvDsq1Kcv1+m2AvSXhDntkfoQqF+62EMy/3hPm4nyNW
GvUZsFc9pBrZ+0+66XJLN8e1fvM2pp/qrWWqU+K7N/tdu3P3PO2Y/Eoe4rg/K+WL8KEdPSRLZmBg
n4i6IkPMr8HgpLAQhrepbXlgm1YxR1Wyj6IMSD7RzqXK3TJZpOkJ5CFtEMEjoVzLyVJcgIOTr5C5
iLTZRWY3g3e1miLmHwBdYB04sMc02ErPO5WNje7URjUpCFNg/Z3k+FnLz3rciUMKmsLLP7B/655R
i8zBQS7jXN2WtSeesUHPrU41gN5nbGNhftiL0LUSPRfjkvEH06HENfwjwsoUH+Ru/HPlkI2sBw6u
Q98Qr5hyRkOT5pJzqDFbhlKpUXS8FZKdMwTe3LtYtSa8DuOoFybL5BVPam7G8ggdctYnrhKvmy0n
EI2XAV47HjDynxhxg2O75KtZl6T2NwadU1ihc9GLWpD++hspW8wOrZI1EZL4tGMPvKQ7hOTlCIgW
pjNQVrCwPsifV9yOTnP0rH0V34wTTu8Hjr7Po1MtKsNBOACjULP3KN2gm5I6MvvHTQ6Rc0UPLCtW
CqtXooT1bCvzeiFhly/kBqfQSiPii9Te/WDMwLXq5T3Pgqu7NmntKnIVm6aOTpNkM5cQRlTHpxkd
M+1UpwpxKKbcfCRop/uRT4Fmn8rSUiReLvKzRl88Ji1NHmQkwgrL1NORf1uHfmcTazEvI5rW0hRy
YpLhiad98W9Uq/jsJuLPftEJDSaZo60L6DhqHV0xYCEhybuSfZtYx46ZdFkghTHOUsJEQWDLWNR1
nmvoOluCepODUoUSkcG9AbrTtUI767VDPksd99sRHt5KIBn/yWvTOIRIia6u5EV3tXywhVolIZrx
+MtUfkP+/Fpb9ZXKrWZsgR3/WHESL8e2kaQXNSvzGyZrrFFTST5o+ywJ99OHjt8zPAkkrP6R5JT6
xA5BjQ+sD5kTtlvu/i4LInTou2sTvKtHL1fHPJyRLwDG2c+OWtimHyzCjbpktLbcTkN6VpIit4hB
jBPWHj0V1IJsWAxXvDFBfp1g6xTZNIQ2fJ21D5CTa7Oe/7+lHLiW/bv7I7qzjL0//AkFcfJ17Cxx
1uXMlCZmKum8BsvVttSKf7ArfhZ2bthUOyQTMfhwjqYL6baX3btuIRG8Uu/uddn38Fx1Y5206yw/
9DyzFPBF8QWMYJD5U0cGJHyc6cO/f/o/ddu8bDDZ8cEDF0G/Hf4h4qibDc4T25Jjh/3zQBamukgh
YtY6q3epJ5IEnFYY5qYs7/4ikfsD0Yi/W/h3pWXgO2yH+f9//GyWVHvkV91+XAN3el4CJGo5pBiy
ZOuYeOiQNxbQnJLtd3ma8kjn6RiGW3giscrzjpgbQDgotwmn89i3doDSPWK0T5eNRE5PFdHLHkW2
uvGiK14nTVJPKeAhPjmqjIAmFaWuKOJ7BMzGAejFPiNs4MYIRnQZ5PJ1PMo1j6KDy/KHBQtLmiAb
czC6kNk3+UkF0OePw7Cri7EIf37dhll/IGCZqXi7zz/Jg9KQ0ab2EyLY5YVFx5jZEdwyZC1rgPZk
mgXYGqSloHWkzaXmSwrVKyXKPnyTZR5GqT2zhQN575bfdrOTwHag2LbazwydcYZPPiFfiQy66mez
t+jTiaSxX5Y1R/bC+rZc32QxrvvJ8ZFdcULn3dfARDiOp05bX1GuoC63C+kvjLJ93TFkrS0G2l6V
O8dmHYYvZQjT4m+K+3/ohu5fO/Bz9w6IuNsa/1cB5jPrZfousHfW1nzkjCU5CDvSxeXyZ95cOynh
kuv3Ma6+rOGgfvl5I45tsT+SiMW6ufHXZ634zP/+IPxDHXy/G6HVAgHwQYugwf/fjyWZmUByC80R
EUr/xMvM/hjLcj75wFnedazuTwN3Ayg6wmMPK9y1j0EI3NlDtJu4rlyrg6sb7y9yubvM+n80VtBo
HME1cgVSHNAi//uhZrcfFhuT/tGq++I6xt1y7xSG8kJixE7ujYK3jOLmby6E+5P3vz82wMp3B0Ti
hoWt/YchNhQzhZPPMmvqGWqrcaLyrPzxCS09chL8zmzQ6J7fWUTrXgd//cQ/0z6T2rCfi1DYxxGU
+UtQ2VO2j/Dh/vJV/V+fDrwHZ22Isd7+8wZyEEMDc/McAuTVs67aaTqoqhkee7de1r8I4f/hsqTa
80NkbngMuDNQfPzvNyBZMktvKTi0rdn/vkwDMMcYLlU2r7b66W7UagQauJny++2x7Wwm4nUv2E7n
e/bvd+g/f20Btgi7J6pJW4Cp+N9PMpdzr30yHo5gB+c3osYIBZ5UHCfRsJc///1n/fO1QEomy0Ub
mSbm4z+PZoaTC+oKuR890dOYC+ShBwj27AS7gBZrYtv7eYno+BeKgb/87H9oMVHox/crjjAS5774
43yYTJSzdeKeX5Qv33TDAiBy14a08qmeMlCdxCP/+2/run/e73jpmWi7WK5wPdh/PmY9jYsVKTfP
MOghXYFSGZC8u9pdNnsNNb0H3e6yFKG9Iv4jeS6ZW6c7McCixaclsi+kBFOR6L11lu+2VVUTuMCd
AWVFIcD9wg7Ag9xeiDSva5o95c/jdA32dQCisHfsVf79F3L+vIawle8EfuDMaL65af5wA85wVz1v
kDTwSJ2/0+/sJBnjWnzP8d/egB3rL0M0oLJsNs60RpD5GVQx04zxbpDl9RscFo8UyWko7Mdlsbyv
RhTlX3ID/68PeS888CvyP7Tef9zQ6MObhjX3aek64Ry3mrhPwjUt2Kz2bJzpivltmb/95dLcz67/
Ptu4NNyiZNig4wZy+yelCfmSPfoQf059twwXJj89lZkfvFGj5dnOwvzRC3PSqTaWJwfd3htGLbwC
3CVDrH//LP8xJ//3ZwHbDsiK8+VuG8X+c3/k/8s1V1iu6mzWTydCE5DXdagDb900uY8B+TbioQ/d
Rt12er7qiScid0448EpxIeuAvJBKsMU4xLji7znDdrw+IHhliYGGbHRua+8wutnqiT+xx4ljnFzG
4In9Sr0fQy+ahot2Oc4OHUnN8uxOff4QKwQch3CfGBv3xlXjY4PIQVwrn3PuWjqVmz8E8BTJVdDM
dw67r+EjKCZzLnsGYL6ElKLlpaClx3pAfD99DkDJbF+KvbTL525sGeiaadtvPfTq8Ob5o+89uTNC
JhWUdvhQcKvVib9I/HidtdAYI8cNPwg83nmq4ybQL0jbpEkYX+KMGDHCnv79K/mHmzvkdUuYGQEM
3CSc+H+csls9t8wbDeHCKzssGANxrw7MPbGZFbaAaOUNeP+SIbCjFeOT9CwEgSTYJHGulvpmm0ij
+Rnscf1LKfDn8c857HoCDNMdBYF8/o/6BJunDXyt2E57PcuUuO4eY2rF01rcnap/saPxIv3HY0J8
GrvtkNaG+kP88d7rttJqpnAuTijXxHAXgDndc94N1e/Gs/ot8zBFIOUqUYe9LvGkP8YEUUfXhQFh
8bytGFJO1VIE9tciWui3TYDY6JX5m3yKG2R1SREXq3+r0CQ5Xzqrrc37QaqhzgbKZJP1/TTaWUD2
jZcG2qbcnzZYSI93JKfAyPKfC94BAXsiDbaAXMnVLzNhdFGf8kpDreWvwWT8uKjCbOdp8uv9AzBX
VHV6IFvyAHw2cM4xmOOTb2FpS+/r0c+xk0e/5i5nilI4ApBdwVSOwq6dN4I9hrr56jaFc7KdMA+v
tbOhwsWkldvJUOFbwmgP0YTa35uekXCPAetzaqsTG7FGppPcFvLO6QqmbPGsNf8wsbQ/hczd6yTY
mu6H8ey1PaJBGiN0yf3wPh5dDCnDYC2/e6C1hOrB2vzBu4OJTxN7S/OZNY07JLNUzvvNgB1NKIe8
8VNfBcWFzD3TXPwlWN+8ricdhN1Il188kZufHicrR3yHRZ603mV5H3ltrC+a7aGXsqWGPMsrKz4Q
Wk8SV1CCRwasLaP6EBJV8tupiVqFTDgTHoCK8p1XV6P4WVURcnRLDiGRuEueVyXObl2QBDoRInRw
uFkeNgaSdwS0NrBBI7ylGXKbekCAlS9HXzQt+9XRMFdk+UMXg/RnsRI3Ujb0tKqpyDX2uqHjUwS2
x8uUK45/JSqLU0jDuic2+OsvkWEOfBDN6jLPCvv8Ky/IvbuXbdIqT+QvB5lbIr05F6bc3I+YZ3Ec
u/u8Xn1nVBexWnuUoeuL8FGzruM8W8o+OtfQjpo0kNH0y5Qre8fGKegjB2gOZOLNPnsHhGuzvg28
gOTRFFC3Dhb9b3dmLiHam1z64qZhJw5XZuwCQ5YiWfzQeVJ9n8u27LEaaxhwjqOaJqlGp2N7se5i
Tziz+RpIfiLke1u31k1ZXxYvRDviA1EI9qrUIjR6yqwm2PrEg/f/zkbqHByc1qhbtFYgdWlvg197
6TLox5kS9Ynu8u254a+XacexGj0zI0cIU+zWi+nE+I3uP4zvk6mNO6CZvvvVHrhHyih6HYHjPOl9
39TJ5je9YEEsyYeHGRGTa9NQPmmZu0VWwr++hk7lVNk9kNI6W037Pg7L7dIiI/iJpmS4hFWkWAu7
VeUf+3t25qX1+AYBmNRoLvHJRH1q0cfuMKO7jWzJvvIelBvEvKXXFiHwHEw9Sh38sRTfsBWuqzXI
j4xjl/GxmHvzRrKBgGnZ9M4Dkk5rTLdZDO0Dg0t4kWIXIn/T7i7jW7lOZZCibOEmjcbd/dI6NhO1
SWEgPDBQ43K3yBbxlDmFbdKRMtZkYWUMyytIdSM777x6sepabufNMNpCyFa6ZIoXTDqw8OBTONRB
DsiYvatCaBQXnELxXc4jcn96gDlOSCXUS+UxibbaV1T7w2efIZk4dGQKvanVhGPiRUV32+/u+YNN
ieClokI7chhMpT9p5ADdNYoIIWqxAnxuyJ1ok22z2j1te7KuLmsZ1Z+ZaRFCx/TFB9/OUgayNAMY
mE4x2UkbcdyR7l3YMk6rvtQVhpdz3AzqCyZGLDR5XBDe7dZ7/7GAJF4CbROGk49tYstdUXNv889H
H7RSqmAhlJefuhHMELyzwNTZjvLnuJemGTLRVAMOO4K/8mMrS7WjtnTL7XX2mzHO8jr0X9q+YMUB
vbp7m/IwcNPRbu/ykB2tdHLf5cyHBiiNYn7v+j964pfsbG120V/gpe+fdSgpQzxijxIFzSv8VCPI
R26CZKkEvD7gSnShOx/kqu+s863fCPGuPPe45YxCE8fEQWbxB10ieoEgV9rB8COEao9ClegPL0U0
L151ZTh+WgJAvjYNu/oEePLO8RPFCB1nHeAx2cr9ww7ZqzkYf3TfUbe1ZRKuTCIukMLuevYYv1Ky
B2OXGskWkfGVa7kHY/sWEQOuLeobuybzsTRsSznHjZFvQTFVP0e9O69wjgd5DlsInBxYFonohcmd
4JPDXqU/RCOUoCv8BQtfZVjwOmK79smpSJ5LVvR8XcaqM0wJUZdpceePfxqh4K/pGLWo0jmm2Db7
MAnhexBvvb8MrV0crRjhUrLvtlLnbaZUOiDkduyj1XsNzSlbAPdUr9j8tGei8Cj9WYbHsnOiIZGT
2/3C8TYhiKl7rrMc0EQgt6nDCEmiyLAwXbcR/gLuygVn2O4qc59hd8OPiCWszcjX9XQSEmogzmvo
5f77fiKNAb31sjovxoU0/SEPufUSvL+81KBsMduK15ysgAABRlqWefHmlph5cICv5jRSPYCbnrFq
HWJEbVwR0tky0S978VKz93uKJwRAKZd2+eptlZXXh4qgR3FUnBL8He3EMPAKq85GYfCG2sa1J96m
w5hfVmXV6ibh139w9BY3F8b2+L8Y188/KnRaLd6LIbdfI7vxM7EA9kkRI0niLnl3wrbuh08zKRc+
tHXEbEdHSNweWwQIC31rdXd4xA3LM1I63ypO5R9ov0vFRfT88KQnPBzId1t13JRZPgpp5z8CZ4/N
OecrzWTV9N8qGsX9OKim+yWKCJHfyJPZJH2B/grLQtcs6YC3uOVwqpiFacLPbNQevLvwYQTznqwY
O5eD1oO5CVoetsHOvmpidEawPDMtMD0xQK8ntwbX8wFcb87u1jKDOM5LF76bIfMXx9AvOcfq0Jv4
+3ZcfxD7pideP/H+sHYVfE5gQO2lJuwv58Fb+NbmtkDV2gXhQ5/DkkxsUpdRfO5EwbHQiLD6RcZF
+myVcwmat5+3/RUzXw90cBoJVwND7jfpWDUbe/YwLku2253/04wFkcWb6l3/VBoCprnPJ4b6uy3Q
ds4R90Fc9O+choQf5GjL9GHtN6LXCxH4JAncJ0SS54zUva1nHd6Us0F3xuisPezxYIYjdwpPUOHR
8jXVvq0PrHOGbwCucB44xl6DZ4ulsk4itTlPO4I6jp7d6U3atg7J3+3cLuMhrPf8a7AWwa+B4yQ4
rLoMulu7re4LZjgWPJifSTW5Wa3XEu/WD6a8RgrUZ1o1HNYPcDH6/o44LfuM94HyM1c7fv7EQ79H
6OZWk8Uzh9ajxQ7+0em3NrgtPcX8q98VpOw5EpjnNWr5ktJ7K42MREakFHg2yrKjW47BA1XyvhFY
Z/vocMou+mwVRhKiYpBAHFrAMNFZFpXEAUyKhUW5AQwo2yzUve1BsK6Jn2ROH5ESVrNHidHVsD9X
QWi6A1HvS5RRVUPCp0DPpyWV3YLvH/SDk5Yu6gYSFcLeSldTUygWNmaVzz0SkuBYr91ADJ5rWV46
uf78CFLaaq4NA81vu724jIGXQf3IQ77rBHfNMj90DjLZ29B4dfgM8ihcf09Bvq5ZhYx/vbTl7r9a
pfKDExXVxKmPwg1C/Yb2o8kobeIvjvTbs5HKjg78Kz4epwnozYuaZMQKYnVbOxMMLZqstCzcbX5Q
zsWD8ou4fKtDLe1jyOm1XnRUF/K9wIx5t0P2XpGpqiQpV+3oSR6bwYT1EXdIoT87a9HTjk9bJFs0
0KB/RC1zKPkNTdpbDR4be8Cwes7C0iectmMYNnmJxNDUJKLQhWO7RIrpUPUPqFQQ8lv6BT7ryGCr
LrvXYp6QsQt4dzrxNLurh0IzL/3kS797Rf2I132XSAMoL1Xz2d4KFU9/mXT9c4ZEpY+OhQS7kBSy
PzklbaEC5AFkCSFV656AQHztMfDpAztjO+2V+Ruc9z44+++JDeQQ9gRwRMg75477M3Yypvmu9bYt
p3Kr1o+Tp1TCm6B80/L/cXcezXFjadb+Kx29RwW8iZj+FkAm0tM7aYOgSAreX9hfPw9U9XWJqSpx
NKuZ6UV1qahkZgIX17zvOc8RnU+3Iug8pxie4Mx0J/a7H/nG/+rtKQAoADpkjUrl2am8s00qzA1d
CTkekC8RKgPiotX15n7Qo/bBUdrwayZIMohItjxKmvT15+WR8/dfOjbURxBzcyGozy6F1O8KVpRP
p6bBLLWhXFPaLg4uqjDsx3bIn8Qaike9nu2yX9R4aOrZW9YflMzOyxJLFYT+DJsdhaq0qp9dgIrd
hAzkfQIXhpocyXW4l+JKfnT46kfb7PpPBmvxB5X3H9AJy7tSCgIXZtKuZJv//muHWPPUJohAzUvp
Ax2beL/k5XgkgLbxSk4wOYSJbR8SBbhGhuz7BrRE/kH954dLDwXP+AZPAGFM5tfy8+8uvW0PmIW5
M5uIbWi5N0ygbgd56PrBA4BYz4caclRxE9V685o7oXwJUkW0/s/v/7fC8ffjn00VUBPQBfRhCcGS
z64ElRANl1eWbKupMTlvN9UwvzZGPfQ3CFZUy2sopBiLO058VdmDx34GpkmcRNIq2SnTB1W6Sgun
bL8Oosqw/8amFR5C3UrnLYv/1Lu9I2C/9NWcrYOgskam7Qglkh6ZTLVSM3XrtEYQ40lCyeTDPNpI
acc6Kge/0mUz2CZgrPJ7jBd6+YRC3FYv7IR0MSoqQRduqf5WIC9MwFTbzOoG3UtN6h9+VxK0inkc
r6E7SnpBhldgGOXjEkmjrLtOzV8xjcpkJDUIB70KZNgdhXeFgw68lOyg5k4m/GaM52nz80v+Q2OS
GEVc+hTiNNg4hqWdXXIZEe1kpaStEwZkrUaUMX5Q2vPKqNX4IUEIcjRIDdp3ZV4SbVMql9DkjU1a
Lb3zboq9Uq7K7Qef6YdxQCOMBpwN+dKiygb57f1oFHNVhBIcOt9pbThPA04zaS+KRJEexJTDBbCJ
KsOERK6tF2rOXKw7i53RRUO9jGeEoLHuYSShotkha5vkDeodpXb1nqLHK97q9sHGNh9uJxJTovVQ
SPUni5gH1J7jaDxVnWGb7F2t+lFqmyzZjwkK4AxQbu2HuTwHW52wKdntahUS7KgWiDPgZKB4yYOJ
vWFI2W+dxQEBX0OX9tYBu8ZQ7Kl+GPr1oCVj5WfE5bS3tjDDese2U8g0ccpI9zG6D5IrpMQ+pvAP
9RUoe+NRrecmQ+hbjw3FcuLZP1WKRTzGJPSOky4Aj8YvE8onroMVjiNyT+nJU4Qg3ClTVJFcTWxU
rT3HHxregKdnQu7GpOkuCcwqqCAWdXOjJ2j1N5x6+2lnAgIyHzoFblYoJRriKfQZ5n3IjXoY+lJ7
biWjqw7tSPllHUXw2pDAqkHkFzPtFRTSLbrcSC3n2c+Ql8UXg2gGDsjtbN/pvT4ZXlqF803L40V6
GBARc5WwN4j8PJCoqllGPsSc5zoHD3GCTwExA80w+oROf2GQ8EQQvNNQMYcP2ay5C3OwwmM4pX5r
2N1zlYU6OR0gV0jJChHFdlHS+t04JabHLo6vEHWRiYJpSdhDIKC3rhPkirRuwcrHlwTNq+q+lHOG
uYGgqPessCqHF3inqPddBgBsZmirAjQPjTBJO4YNydDwiFqJ9wrNbIN+1Z6uqrSVKzeWrPaJIxkb
YaQvKOHaVI3Gy7B1avOG1Khsj5hJQTlum1mEbSfuNoieSsUPlDSMNoU0KsYBJyBfOgYSF18ANAie
sLrDQHdSW29AMkCjyhsleNMjgR8qmwYEYwPUxn2bjVa7n6QGKZNkFsNDTiqR5VIJlrsPVrHzrRKA
Q/a9xhJ+s4SnaGdaAojnlRzFcwhdCzheODrN9dyQ8sJ2Zt4VDLRf7OMu78c+YYF6cT9IAH4/RbAZ
7bpe5f20XNJu4Re/wPFBd4ri5EtkNMOXn89JPzRxeT+TRB8HYRG6BRis79/PksheAhKDG44oPo/k
PbKZQsdv8EF+SnLIMkCt+uzQOT1pqyT3EevqqOOGXrv9STXD59SSCw7Ipk4f1wIxCzuaiLUiGOJg
5aCU89gPlce06otjhC0av2msP/78O5y33ZevwDdQCce1+Hf5bFblfBZEXQp1LxzBvuA2UHwLX9TK
tGZqrqEKEE2mDHjssCV8sMyoOpfn+5UdPQ7BDKQe0fl3YLGddWPLskMX2QWmX8RYbpAvpgBy26HA
QRbIRudccOZSb2OzVWe/NUOkHtKQzE8kjhndShVAwD32jICdWo7Y+PS0Tt1yxsTaAH1rfjEzM/jM
Om+KW9SsuK9x9ziRbxsdUuawVqRTFVsO0ByqT73788v6w8inBcCVRTPCBKRo55sWqeiDsCj7Cm/y
lKxMqj1fwwSaq0KiGg4pRUo+2KVqSzPu/cWEMwjCHg0a+0V2zO/HYghpEPhQWG+GSabmHYSEzdhd
DqMO3yXLgN4M8cGiGJFv1LAxVTcpSkVb4f/RurUs4nQi707GXgKbw6GrYzb5Q9FmukB/EGMZ4DSG
C9mKCBfE9DwBrMi78T4kOjHcISSiVB+XkZdxJpa3ePlyTqx6InYpCo6XirPhelh6x8y97cO3S/1L
eWSX1VtxK5q3N3F6rv5jeelLyXYQS474lpn1559O8UtTYgkV53/r3Yva//ftx+FbuSSjv/sDTQOa
TNfdWzPdvLVd9vsb/PE3/6s//Mfbt99yN1Vv//rnS9kVYvltIaGb78LFDCbMvw/LfngW8QuB2R6f
54eX/Z5Jpqgkj8EcXkaFzh5+geQOb60gAZifoIRH8mLwBJoLc/GPSDJd+e2b6GcBApPXri0R2y1U
yOhf//z2I6Zy/v4ynZNk9CuRZPr7IcvTjzAC/K0NLY89Hfry90MWaoHK6R2MjyNHaAiuY/06EM/B
Ui4Vq7bYskmzxlvZxMS6vfTz6saJLzl5rwnSWBmQ1wE4+bDbMKlA6m/uivpBqx6M6T4a7uX5Iqqv
OlGvkg04JDcZN5gEJ/vaLF9s6yIcjzRgDOX214fiXUk6R34+ut6NyP9NY5BwK5X78vejEOrg2z/K
r8S2vxu7f7zu92EoEWWnoHZ02MNTwwCJysD+fRzyI5vpETEKLXWUBhyY/j0SDf03hLqUP5AhkAXx
/UjkRzK6Z/QrhIQwGh3lV0bisk7/OXcuEkyKDCyDZOWYy/5hWai+O+g25VDSjA0lZEng3kXwPDaE
KnIWtV1RxsY1QiRKurSpOA9/JJz6BsU/e3MKCxR3oB3zVc6XChmDc64OWuCWFTG0nRpY8Ddmaq/s
tyHx1YDs3GYwxT6n6HctdTRk4y5WNgQZt3v6DykWZrZwuWewOV5MDtlBDPxHIuOe+gl5cRThmTtw
ddVVRYmJ3koaXMVKPr4Mg1SOK6hwuotBN1iHDZmojQw5Htp9LrYA0tXXWOkH+EdIByIf2xDB0lKs
lmvanhX2GLhyQRA51/mUx58FGbi4saS0ilz4nOMDQRa+KWXGM/wz4mkSTXQxkGRIL65TI8locEx/
nYRinGwoWX9wZX9pZfjbZ+3dE/nT9eN/4MpAbYlkJIbx3z+XqLbKvvx+Xfj3i35/KFXlN4v9gubY
NoU9RXYY9b8/k6r8m6wgkUMq5iwpCEuU3P9fHLTfVPbxmvwtx5LNLw/yn4sDz+NSEqVZputLofIX
8ioV5ZsU7c8Hg+UBji17eZm+MAvXD7vrLAEKMptpwS6Ys6iRABFCVhjuakg1hAm2KZ4d7FGgDsOp
lP1ebbMHNjivYZl97idtr6LkS2jcrpG6zOtqqoAalT2Bl4YJ5H1GHDRCBYL9h1MOgMlzGI+DP1nI
TpRpAsXEGVOqh0v8zohSi+BhsPBSmjKyxja/puIfbyN7wuuE+4d4OIdThnKpduNVLlMC6QnccDVJ
OdlNrN42w77EDsT5Gkm1FN2PsXjD78ROELXHRaESxrlsGVdB11ouBUHWtrjpXDMKvijOsI3M+qIY
jeNopU+qpez1Pl8qWKAZRd7tlCoP172THgPV6LzOrG6Ip8o3BcyvldWN2XaYs4u5rdVdIGUHUIJH
G4uChUL/FDO5dZOOJw1NJr2K0psc4sLqNLlMpAk0pUapi/3UFecpCf8NNNtm2iY9Ccu6ohUbJyEV
OW03FmpKT61B2lUhKXqq+SBaGbue4zUaLboE5kniLAAWTbul1n9RV73n6OWN7MBR6LDA1eO6mZsd
GcxeUWk7yDbHXv7mXTsOVQ6TwHaDvIWkkzDPJdUdFFf+Zm3dO20OfBNpPCe9EgksemH0xRsnb+7V
EenIFEAmgqp+mnQ9Wyc4sKjfxIAm+DBD+JI2oxdZ86ZCngF6J1J3UV3ZaF04n0bBLSdo9sMG+PGU
uHMM4KuCxptr6M06iVB/5RZ4yi6j6Z7uJGp9alFva8M8ARXxaZFsCqsuVyFb41WYtgeCFg9DFVBI
TBA6SU2O9cgqnzgTWF5aCLxGfe0h8PDV1npDOdC6erUIRAFRlbWWu11sbYKke+l15Zg4KSAKDhdu
Sgm0ytONXtv8PURwMqnVqGWibUIkqidr0zP8g88O9uTJrlt/6orjnOUPUptewVm6rBFJpG1/F8Dk
C+hOpmOxpkCELEKQ4pMom7hKZjdO6AMOuv0FSdpmtNHNmLSyUD8VBdbSGExVV+4HS94GcM3oLO1k
zTxq5bgzSeJxAStLQP5kza10mMuMn4egsC5kXPEru6PmYS/KvqE8EgIZcuCot4gbSH+WC+iWKeAo
tUAR1DkrYro8BEX5GtrSbVWkPmWYtTUFj8CYCcJRxRc8n6jWohddlR5gC9Z7LdRXU6+/oLl5bkBz
EKnwYsktbtTRuFMbK3vpzPjWoGM+WspRM6ajlsduOtVbFcwiMhZMnUa8SUwFiV0FNGK8doAZuvbk
HIEL3Ud1ch3WyPFL7bZWQ+Bv0k2MISeEGqqCz/Mcs7hTE7a5QapgRAOwLhPXo2fOI8IyClHahd4G
z3PN8J61+pq49lUVUL+uqu2csDTLieMZkrxVkr4HK07qXVW+WiLbJfYrMBTTldvydlCkfQuk0xUh
GO6m6XrfLpgkUmS4hjDFNhug1Jq5zvYXoSgF/9yvxgdNDg9BiCs9z7nADWNKLdQ7/pCC47HWE0oM
rGKfGKKBl6XqRW6RGZ/UNTIvJpxakvaK2flgW7LLGuHOzmwMn4y+u3pu7zGnXPZKWHnNSGJACalb
yALMkyIbm8HRaNZU0T3G65VJS6tOncc4gTWrlqeeCIaV3cfbHO3ayjEfnOI+su+BGc0eYjws59G0
Ar10TWwQk//cnwCBuPmoPqRNsxFOsIIK8FIC0hWLotqZap1gNwfqrhjVtZKZ3rLXM8b4Qk6QUQV6
AZ4rRhxsWsiPC7fsYCRpPLpuMsDEt9V7wyquLIOHrZsTnhKV/c0UCNNVW21ndN2n2FpgOqhx1Hyr
aOaVqnePnUF3ONCMBjctHO+8YVrL9QvigxKvmvtXahTVRgtxGWhlct2N/ee8DBfphLPcP/u+GYpr
p4KuhonK8DhRPw9RDKc9b67LWvbzGbGoajDlWlP/OHT8qdVhZMlFGW+F5HxBAURFadT2g1xcMRWM
Ltf6EVPtfNuP0UOrF1/M0Dw6Rf0y6SrMteyJ6XxHpO0u650Z7gH0IKV7kJtui2wb33XX7JCu8DTH
XG4UW35WTR2cjmBwDbMgwA79iCdP456u5BfJxDRhRr3iztawqjJxmlT7JetHyF80etdOoz0UZo5l
08zEOkiqy3HQWZnQOymh83WguuJPat4xy8NgHUltgeNp9seyDj+Pg/yEF3Q/6/mmKWOMvzVewdCx
XuaxP5RddRlrsu5iUKv8qh+BBjEzADgpHgslqX0zjK9ibXrIZemtJ0YGHY3Y6ZNyA+obMbtpoalB
X2WlJ70UV3lWP6OJu1FxU7qI3C50RGACf8ZKtOOBJhkJgakFo0bhJBoP7Tofna2wzDXiS1hiMVIo
qsevVgLhrRrumbiaI4SIbapJkYe/q/KqqruxhqrnBpF0IeM0dyZwzGU3vo2hciuCBPuH1B+EU12w
dKSLwgKhSCCvySbwgF2bBPaUfixN11mD7HWgQeLrZXql2Avb1r6OS6DHVPA4afcZyfM6B414CL+0
I/La3pEuNT19aVUbolIQulMxJyd2NIhLUb67+FceB5QB8DXa3K0H4lvhK7k4WG7iCliLVgMhc7Jt
j43ak5wUc4PZrG2lv8iXbZfojmqW3Wf03yRHA+JD2hJg0q95Oa6lxj70NsASEBc8W4O80XW8KlpI
w6ZTO+UUV59MNP7dTEyPWa9ogO+EAZZSOJtIDDWyyXl0EVkzPbSYMSc/myzsiY7YGSEMXNDNn2PT
/jIpuaBi3+GlM+TLyaImUM2fyoD7ZCqE1JHPCqUl4Zakz0gzooM2jQcaBBRgHaTMakVqQpJvQHtS
NptahnOBHLTNdU9HeOY6HdCZkayHDSiu2MM08LxAJ1ciHk4ZR7l1bxrAfrV2g1sCQkRPFAkGqnvD
JqStLl7qntS8xolPdTgi/8sHWKsi3ppQUnxFRDpKsvROimXwUwG+VEAU66DX7UXQUq9h4kByQvy/
gnuW+I0OQMuGHO3R6TnWeY4eBNe7DhZ0IizUQ9nyOIx1589TrW00A4hXrS4MSprcfgQwxTXCQXXB
6XioujS+t+0R1HtRWOqzUhHWAKOvQhovLpjnDiDyjszkOATV+EQb9tnKuF2xpMvuYLeSR7LIWhLJ
qpPDwJWEkPw8RSSVJqOxrtvs0pw08OCGfS/U6cbs4k/DPJ2Qlx7bNnm2yLl0G0vwaYy0X6tRnboG
URWrCVyLZ9YVW4EAoimsSkz8ofVWaZ25Zl6MEW5PlwMrrl4n206vT3UVwJDsh0sJN8tqqLVrMTIx
K4V8MTSjK0CEH+xRWGvwnLf5MG7wZB1gEO7DknxgSJevFeDnA2r/27my71vdXjeS/XWYdcczR8Pw
CDFAxE90DaEauGcAHToaj5ZkrTOkXa5mEwcxFOno9WQeozMrmXRoEkwi9DodoTAO/+MEbgTpITO+
QCoWmxNgiQyZMC0ENslIrYG7Pqdjd1SUVriaYg8rAEEXSyAfsUeJ7mlROyPoLrYon1i/6+6a0YfH
PlBfSR2+D4Jil0yoEHGGVb0mPH2a76iJBG6S1XdFG1brdNIOrTo9SZbN4UcD3NaM050aNKRwa3d5
YF7aKT26ojswhnNu63CHjqH2EsX40jr9ScjJ4IXSuF+QGpMxHPRI24XUXNxegEOU0MFPsMxWINCu
eshGbpNLb2pZn1ADY+6pFlBr4lyGBkQgkfWHoShTD8j3An3PVvjXjRXVBOGlabA14LSrlbMTCFAC
Leo2NLLXuPgfEgk4ddCWxr7Oh8cUz+AmC/PPsHvWRuPsaLXbR9mmDp6LtNunkXmhOwmQ5ah1mYv8
ME1OVW1s2XZBa4ieSngqOyFX3U4mWGCLW7KnpgGDra4cM0Rhbewig+naKeNuO3WC3TjT6h6PtbwW
QTbAQC72szHeB7V+mGA/u3XsPPcdG9cW6896ctoVjep91RFeSWqn5EMVzNimyJNrLGncwmGotnBa
cWukvq3LCECG6anNKpWjsXG1uKkJT0rWiGc4habtoyZyYoXjpaN9iCGCrINSs9aVmT5rFU+jXkId
sobQHxtn4FUN28DecButaCC3m4twEaVn3WRXMAtbgCP0j5WhxiceJV8UNZoPWDz2uQFXs6+ZEkdN
2iDOg4hFN8cLTI6j5NleaFF+FUXGszDot8RWciEkHaB0U/qSUbvl8o4DtTWrJjHHviAygv2W4JcQ
ntNI9Vq2UVMokDwC0IpuHmHpSQzMMyaHGZwXXp7H9zyuL5SrL3GjcL5owDrZU/OKf6rypDm6NYuX
ScseTa3JkTLkvs7emhMsPq4J3fpaSFkOSWJWPkP6Lzw7qiL0q+rEQET+PaVVdsQ2+qyAQSVIjlfh
XJCpu0S3sKki5mhYUHNG4kGawYaYJA4QDn7ORPHyb6Ss42RLTwl8CzaCIlMOxkLKQ9h/N4Mq4xgC
QpgUII3GrLIoOuP+1S7X80SkZM8WRCO7RlxVdOFyUcFyCfUtlu8bk8QXeCUeLW7AsRZBNVO7g+lP
fkq9N2VEipJt+HHQzvh/zIOzkDAUtXkqwoiqCXAEV+/MaW1iBGRF16+F/DSCY9mplU6rHtUzjnKz
6ISr2/Xj2BuxF9TzQ21RhdemU8DsDf73gnJg4weWdqnmhlc61sYpEBiXw3WRBoanCgA3ZXmIW/lE
7fck2IJFZnHfls1dXhm3Tlo+KIOyBdYtXENpt92MzDia7igj6G7ltFfIeBR2Jiq7IHWgfa1+CkqB
eredGw673VOSXORtfd/kyDTJc0y3qjm9NuRd1FAYfJ0dWDAsx3jImGnVAXI2IsVDiq96BjD3jF4Y
B+Ni3zvJ4M5wfhfJDwiiIIafBWEteNHUR8Cq636ur+N+ijZ9mD0doGieyio/9T1ol5FwEPA0l1HT
ZzvDDvYF79Pkk+YZZvTWWvWxkm3PlPONVHGalo36aHW4MyxYx2b8NOfPdXdlVM9Uzb1RpMXKkog6
r9iTyInsdS02hlgJdrm4aBv680ZQ3oxdN7sFVp2VMUa3E4y5RY4lVsJA51D3PXt9S76YLP2uTO17
FM0F0gQwTSjolG06L1tKiKnlKwA+gLzFfAEnE5l7R3RHU21Rol1ULVhCvKhm097Rs2/8Yno2EuPZ
qi1rl45f4cvvIM6iZpAva2TqF8ZsYeqSXhU+0SPOExfp5FNBtPy2E+lriQPZtfupv5gmSDSU8j3V
jFBz1Aal9TgB4Lr0fioH/IOV5uirI6p1iY0wwdRxC3XSRqHOR6wHnx1fqOsUsfq1iQa67YKNjq6K
YKPqZXLqDVvaG0hCDqYgKW5UKAMM+HtWeiDNXtsZ/41Wz//R2jIl3b8vK29oshbZc/H6rrLMS/7o
9CgKPZvFW41Ey6Cns2jL/uj0WOpvlgZSwqaAaakqxeN/l5Vt7TdWZ0umGUj4o/mtCfRHWdlwKFMr
yE8dE+c06JhfqSqfNXooKS+p1cvv0WW0tOZZo4e43AmjeTKc6rGDxwi8c0wZRXQlrGqlgp6T7CON
DAzhbtYOdrAbcs2sHwIE5tUHabZnsVQGn8WiAavwMTBvopM5+yyWAU7TAf9womhkEnqSaXIk9mz8
B+legLI3T5iG2jBeDQLcfrbBrdEnj3E22uzV7BiHl8hJt5VsR5o2Dmhy+7qVinjefXd7r36vt/+D
LJWrEjRh+69//nDJFkkNOzSHjD4C688jx/tRxr1paNlJUvF6UPbBQXEaIc4MjyX4tmlFthc7rKFB
VeD2CkROqI+ssx/oVP7qY9A95M4hFOGCnV0tDZPvxLYqO+FMj4svjdbTjlK1HMEVcOPS8rtB4FNb
NUVYYaqDKyP2ISkM9geanzNhLvpfABEIVgxiSulO/CBaCfB0oFIkCzUnfCFS9mYpUuGaossd+QD+
dFbvEFMM5C/VE1aqoojSagesPPCI6ZCnD4AGf/VxkIcT+wdagLbMuTwaq1gYDIlm7StojMV1F2rR
xN4qjwjOLkenJd8wnAecVq4j0dEfV0avSxSNFOQa6XXZsqh/oNR8rygy8OxRVtDoyS6dIJkH7X0z
NdOmeBgDzdp1ZpvBs0aT0oQbjAVABegK0gsARp7hVlFJmjDy5KshGoldzs+H7dJR/r6ni5NctpfU
TbA/TEL48N5/DAGsrSEQbd4FkxMVwWeLTgT0L0NuHQMzGIEjMPPoLFGcv7C6ZC45G8MsjnRWZ6sC
N5N2Q518lfWRkItiKhPwwoMklaXq9VIYwUhWR8D/BxxbkvkcjaNNVAKQNIMjDFbP9DlPtH75jg5W
vmfO6/xTYMcV9urn3/R8CGj049DYaQ70RRAC1vk3lbAq5U08BPh7HKVGPJFn/VTuNKMFFAmaTSkg
HMxh3S8/y/pMwxlYizqzfD0G+YzZuWkEX/jnH+tsGMANoBtIox9EElMca8L7618ZZEh1pdr7ORiZ
1JdUUVcEwcwh+sooNC/GiKeX3KJIsjd0LorwoydjESn/2T40+AAkYcpLTByICmawswFgDMFAtZIt
jLIkTp7AkGDtzdmHvOpEHGQnDhStuKI7x3+mqC8e8ARh8muLLCFFPVeISAjbPK7op8gZIq5MHudP
M+rJ2fv5lVpkLt9/0EVDSLuURRPMDo/MMvV9pz6wqNaUbUCebVhJxO+y4SExRq2jtj0VuchuSQzo
xw8e0h8GDU3dRZPJuoNAzYTu8P5NRaaNkoXoFRn6LNsXvTzHmBeTVDIusXUM1BHQoYa3vU35ZEtm
Y5Cd6sZAFitUoqE+TKU9m97pMTOdLjJKLLlIOs6lQFAsh3Qglc2fYU5c2igDkcBDTct3c76AHTBw
9ddmNTfNNo8I0sQ1113nSUOoVmRb86chTwPzzZES86S2cobvzcwUSgcmTkfgIJVG5YUOdOFpYSyk
X1ublg+PPcRWF2ITPDuHdvn3NxAosz7gL2j8FHdYf026YGIFnohHbWPMo1AfZgzc4yUGg7j8OsBO
5HCV2sbbz4fRtyfq/Tj6ndnFHkq1mWnOPoYudFkiUbL2Y0Aq+zHVlOtuQPbhJWFfhzkA68GCVY/T
ojqSm5KEB/qYYbNyxmAcN3ktBfrXjGbvUH40Q50/ilwgQ2ZnhyoRsQ0h4+8vUOToJLE4ZuVHqtF3
+6odBssLszrBd2hFBIzTT5u0TQY+qAOHHHU1RxojDv0swdl9p+vwMZYUlam6zaBEGpcjIsj0kpGd
t/ufX8Vvn+XsKi4SJQcl0KJzO19Q6W9TQxY2AT2tld8LipDRmqZEDxdcgVS/zxWFtg67VboSFOto
FJmTQue36mrl0Zq0XKzyQMs9jp5Y7CdAtr41KN24BqbD6U/H0kpJDqL2TgSz9ZxyFhz3EP76G85u
NfWD2KbxEho9+Uzs2PTS7atRIkFMtUL4us0Y1sRcQTF1TQh6mPiLklcphBh8xC1axsvZlcD+Y/E/
/sFDuczw381LIfuXprINMgSVeYqv5TYbEjcTTW1cady8ehfPRnwEtZnf//we/OUbA5LCf2Iu0uBl
af/ujQUy1pzDbOeLAv7GyjHaemNQa4t8OYd3sSeTByN01uJm+CDg/S+mIdv6xq9yDGTr52xKq+A8
CZWh8/OIit1tnhjWozM2+dtMBovzyZqsUEWFXaXKKmcpph0ZgDf94HH5i6/PdgXsCapIVgP7bANV
angVJHsQfhbL9Ouhi6LZgupBF6gylHC4pu5or+hVhOEHK9FfvbPBuW1ZiejPn4OqlHqsBtuuhK9g
0DSpKAR58LXlmcamMZg0F4WttOW6Akj40Xr0npHFbnqR0evQj8iiX3BoZ+tRSRRiMVIK9S2jy6np
mO24nH8UZ99UXb6hjJUolLsJRPFDUpsWsD/mBY/FMmgPpSxzcX55EDqwiMiCoSrBlvbsLiQthZ4i
IpigasvCOKa2U71lxCodaxy81VsPMX8/LzbdD+7++b7JXk6o+CVUBc2uxRT0fvDjcpIrEutb39DB
7q6msbDvGoDYd0NVExBI8BuBjk2IkYZQbRN88c+/9vmxlBuB105jX8ADgBRyUf9+//DFM2kH6ly1
fjqJDCB5WNT9Gmw3iSoYlOipySkuecgkJBd4tW1Il6RjpIcSbwmlbuahy54iFl62tG5aV5na3vR/
/hF/HKXL5YERRWi8zf+dfUJcPV0lBRGfMI5JNU9T056e5lGRdg51pPYJg6oWr+jUNh/cmr+6NhzV
FZkp0WFfaZ6NCT2P4CRMMzp4bajvulCgQ0h4mIgfUbB7rAq9GB9TR2gkKJGdhvHDLI6mEqrXcm7O
YPkmhRzJI/TU6FkFmmp/sHj9xa4Ooy7WFxPRHPot42yhrSKQNfqAJ03Ec/rSa1HSuMZUUOumlS6b
xDyryaeYG3+jTUqyy0K76D1NyeePTLM/TqSoY4HMouyGcYir7v0oQoHUV1WFBy10zEhiLOc2oTZZ
qUo7YuWJqSKzcKlV43Acqn2IT2yd6HKo3fx8qJw5GZdphR0lxCvOoctoOZ9WnCqZjNqRap9E5jlf
1WmnzeuEkLDEBV/R2yurDfovZT3klitRzf1UpOyDAANmxQkj15xsGPPF/ZArVvfRlLdcg/frqwNc
DZiogXHD4qT0/hqB0+ggD8y1z27E1NZRb2dHSZ6ai1peVDmDkd93WN3updKeqpUhiUZ1w8QoNko5
5G9NXCMz/OBy/TD5cGDCroIcW6f09IMif5T7shpBGfn2QIEfIUHZ3AcOKLOVoSxK+3m09U2XmfEX
e8hGcmLMPCNuReb4XuRlQihrLbh8PZNz7YG9Ii9NLxJCf4gMAWeR57KPsRV7yQef+4fVg4USj9Vy
p00ko+fVIfSTLaJEKAT6YFZ0eC0yLukOKR0UNObSyboherUaX4UWFulzMyR2dFVo1dh8gtgmJFeF
MDcN7i9/KvbhJscK1LKaqp2XzogvoI8E9Man30sYNBzCrOOcTbqzjZEhyGxz33VkH7K6T+wLH7Jy
tvqbecASBSMqL+dEkCOpF+Xtzz/YNy/Qu5FHQZWVFvo7d9txzks0xOYAstcRfBtS0SBgAGWjUvnU
wj7F3A8nxtC3JQDGGa2PNebpMyD5gerBRDAjrsnK4D8lMgmZz0kqpxe8bjS2lSIMcaziYdD3k87R
glBjaUzGre60ifyK/L7mrerWxqj+waL1w4qAt4saAwsmPhLwrWcrwkQ6K8Vb2YEEwK/3acTK5YEs
mqBZp2S1xLTwAw3BaGfNZfEBtxDl9fvnWOca4qxB8cw0w4ZBPlsVyFcfNSaTZDMtsBPnckzbmYvl
DKBmahefcFhK3ig5Qz9+jrVet0hyZzlAXobptrg0a8T9n4ZvNaNEa6k5QTIYGCdKFy1Fsi7Ga217
kjySzbSVwbSP3QbZNIqvrZoydz+M5DolX+HmStlduLj1PiU163FAR7c3b1GFmYg4RkmuJxt1CUcx
hK1zH5B0KFe46h60iXcocY5mOremnRMncIh1Kkm+8Mhk4deiBWkSCS6z5WAzWw85TrHKlzMAhc4G
XFnKyyciyyhuMV8ubx0AG+NPNsy11oZw7iyDSeFchTE6JoiMofOf7J3JcttIm65vpaL3UGAeFr1o
ECQ1WLJkybKtDUIqyQAS8zxc/XlSpMsUXWW3I86iT5+Kf+HSL5EEgcwvv+Ed8GikP1XFruyJTQLw
2oxFR9S2SCEKRGIMnw5+YU8fcpybxgnxHHWYH/oc8MknrYTfVpybNs0lgviA7fi8Rv2sDo0tNiiK
mFYRrMcc+cMMT/HVGOs1XyOvC0RWgi5GmVT4Vhpy54J+8OTvqtSGM4vpQyz/P8o75PrcPPeAAuPj
vTjRBiGtZcreK7ltAz4EzRTp6lbU3Uy3rbJNHMgAdJtWZcnnA6HOvkAWkh12rWoD2fPV/moxFWck
sFmWyaEHJ6beQrvOpu4GT7uARV3uw5lWi7Nyl1jDGlwUVsvuDJtS4yuzjLKxRPWzpceIRQIs+FVo
IaYKFrYXWtSfa2VvsPBiuqLc+skQKvdcVUzBjY115A2p+Btm36sBvjKj3QVBr0dpniK+epEQPKdq
v/fLESOuVQo4lFuCybTcwPufShzVuEFOMud8e1uvvfJehy5qfcAdMlvuh6pouiuo59FXm9FA+zFz
l7F6TIZCxSIYGd4eTntT92gY19oiIQx4rUFyDbBDlx864dJoGSuo686jWVu1coO3kuxgIu4qn1bT
Y3rziLqYan2ESMzIGx27YQz6AtHLe1vPBJec7a4cEZy5fHTKsADB2YiUlOOm0kecY7DTUFErA7y8
wCdEBAk3L4zUSlXGaRNBG76w60a1feV5S+IZZzpKWnRM0zEydO9cNQuvyy710gvxeU+sBitgHDuy
8gJOi42Y5IBtSns9oIthF+skUTtm9pE3LNO7elA6kDd0/pYaDTwPWZ4t9BuDqBBL7V58JwtOlrtx
zhuG5Y0GfjPpSiIQCALEloG96UtpPCwlPnkA8NhLJL3YPOC6thLVgIfpOcUS33HjoBbO1oJPZQ0f
VFTdifGFVafLfYU6FvcafgDrAA0W+WewCnjOMO2tUquuXQ2FJDywdLZWtcE8NKqMdWIj8KRc4SFY
Jh+WKpRHSIKOhXmKvlnHYnMsJNITmPLYCCbbFMwnt7MFGyi+7naZ0Q3yRSbFM/tWXzwxJLeLAYjZ
82k2Vuljn4uY67Rw1GOvEGLkQ0/MsJFhrWxYq6IReNRoSgha3FsADj4MhD6jCWI8RLxTYeI3+KEY
9JyWYcqJh5Uaxjn6izoNAvzJFOEm6K0nqyJ2RgwSAM0naWcPOgCDQZ52Y+Qq7qoX9BBv8G9vkvtK
79V0q9U0jV3fi+kwzvihI1x7SwQcvA/ajH6eSzfZWITwMYzXy3chAt+g8fbPacEQkCvhr1VCez4N
HPi7L5zEqYNnj5Voo3fZz13N/C8zq/5Pp5ui/hPQ7MTRoD2ODAbbbEas1HfrskLmQhsrXIwQbbKU
Z3SYa+USx1IcoTaMDd3mpms9xFPsCoc31Y+VvpwYhy/KRdr10RAjXymM/HSIGJtdgRrXmGWho9oJ
fJ8VZQQOWCVhdA9oVeeCYeTQqN1vCQNr579mGtw/+ACIf+rR9DFZnNLO/QXT7jIN9LmR+2jE9HC+
qL264wc8SuTMp48ceVS6g6vNFx2+lyCUPJKlOZiKvrbOYE1YUj4jVHLvQ1ebLS9l9DLxTOnSy7nG
OIYAG/wcJ3UrW4UFLeOewLJ0Nq1kINzvjH5Ikncs2KI+aybQi76GNCeQAJYJnHAHQzo2tDkKpr6r
2E5kjKvaTueYMziLFCUoPLPN6KLuDjaSC2sakMQx2qilTdlo8TUqHOH4hFqbPK/3uZKphTJc789y
xKtCEsxCGeU+iucZ6a81e19OiPbHr4hLmSjsDwk9tCK2ZqOZMl3aJV7g+OV5NRRGzcuczpZBHLFN
uSdw+JNnsagTeagWYyvPzyKMEh5XBoJY3irTkVt/f+qVhi6lo5jvhon+bVYHZlvGTQddUQ+YSjHC
LVG566Bsrd2QKCvG13fG0o3b7pWTXA+RNcvBEwbACvdSZCpJTIcOL28FCJ3ntGpswZYFGBO30YdZ
DbGH/ygUDGft1aimZb0BgZViiNWY7ciurF0F57IzbBZlXsp8fOILN9HoFXPQsgdd41yE/FxedF3d
ECAQ0ME/7cxhZMAZonYWQ6+VGrYyp9B2R1/q4KlOLBCl3HpJYeKxvR709HWUt/sEPO8L0woQFwdc
tc6TTB6geLulqbr1DEy2qAxt7Mc7EgnLrruPqd4oVXYP3UIGKxShFVU8xDp2CSkIXweCerWCgRWW
2MNZ6Ao22lWf61DCttbQyWVulJglJ9u2AINVbUqjgHF0NSOiykNXU09+CzLqjBtZsaTN00pFc1i7
1usMB6zHpaiNRnsfFRbcmYsyGSxVATY1Krw7on8djo1RAopoeL1TRezIz8d4iXFoothtnd3v0wIt
SZPuqUK2rf84K4bBZjTDGMPESWSUpCsz72QYTmInkReNrzvryZAIiW5lx6bBDDURMcd+0pdI3KKN
Z6c8jn3ukeg4Q2arWjPll8xj7EwgrKBeO3xo3DriYQ5eXoQ+a0W+YdjkPV/HwkyZTQSaQBqECWQp
Wx3Umk/AKE3EhXWMmXiQlgpzKsS92JCXtn8LJyfZLc+aqsMl88oy2o6/nOM2Z4sg1FvyNlqZmI4b
4ABbN8NluVvPRVvKRxd5qtxFe0AIVl02l2XkBnkAznmvHwcagrdMaX0wLrEwvBVfmzZuaj0gw48W
R64Q+TVF1nRA8UbRp/pFlkVtgsIm5uNqvoZS50RX5P0gNZ1BaYrPXhy69Yvj8XmrHnCy2W09p62K
z2aVqcz1ayHRrECs8qYaTpFMzfjGaNKAy29MMk8ERinhPolYrSGuTXmygHGJa9qc2Du3rddfl+my
zJ/qojQwReybeGmgFDWo7KvBUPNk8DDrUsoOP/WsMkl9jCiVAbh5MuLE+3GKZp1/8qXJa3sFhhLP
DoSAQ3CPft0P+bTGPmnkhxnACDDfNGNBXfO+Fq2LuMv04hkP7KFrVnWsL/D8uTcppKtucEtRfXAB
5eDChBPTYHXvTS9FaWtbDWWoEeySyLrBptwtutPUa+Xnq5HtTmJdK6X8ycy0yjwN0znNlXWu633+
vmqHRHVP8RB12+XcdeYOWhaJXAxAbGmbNAlXkJDNWtswGwxnzshClOIUs1iVa4vrAmRC4nvTojH9
yQ1cBpvLZipk4BtZ3jLiiZIDPNxlzfuQXaHGBiyG3EbJiMSohMtVOsB9B3Hqilk8tm2FDzzeWnhd
aOuOcii/FajLgYTDuDjCYc9qLe+T0FOXJzv2iGLjv+wtWj5fIkE22r6lOICRoTtWVqWuXAd7FveT
uyASj/Na2OBWbEZaYl1CCJXpal42smxDr1secvhBye2oC6httY+4mvwTxHVNF2E/4PNdFjCKlUUZ
BUhLyNjVplZTyD80WxXUQ1NY7F5RIEE8XYfhZLYbFq3Hkc5CIZlcXssT4YnXcyHjNYh4GvKsN2ba
IgZgUlnp6tiycjdtwlqfBN6sh+W0ofEbiuRqHy4AYUgxrR4JbgIFiV/YaNDRmWLGzbs2b8GafqBO
DCEa2akpCtwtETMnYDbOIEP7jJst/wgXIa7RB9fOTiVeOUT2eLT0sHtA8AsKUmCX6WtOGubytuzx
Eirqv+QkkSsDnjv2DmdGO6h8Q6/qB+6pXlQSLCJypSqGTdqboklPbbuKZ3frgSrDyKxXi/rG6Aw4
gig5cduIGqwaLMJTxOstrZqYVO+P8cIWEzFytuzX+7IrY3DfjbTat227LYKmdYd4xYSoI7Kpi8cq
W6EjvvAqXHBN81TfheWEvJUCaZc4d5FHy6ZRDAnIKdAcJJ7lu5DXxZlHPrM/XMNKSXggqasgHuwX
UU5HxS9Dd2ENV7vMJ+lCGfOMGfJcCTsO4hh11C5djxCwJu6WTGtkQTGD32Zeb8hWg4Y8MCedi/0i
B4TbajLRUmt9aUqE0RTktccK7TX9YUbjeVy2Fjd4GgNWiOvdqmbdlVFQYFcUvfRR24W33oAn+umS
xEqIErBQoKL4HusHFqsZ1+a8imhRaM0pLboUhwXRqXc1nlrTQzwaEgeFmIIqtmY+JNWZjtPJfF+F
aY59mr0YyzaqOmO5I7VaamWLEx5kwfOZ9mOdoNtbLun9VAtF/aKjEVas9SHWE5TnUji28BG1vm0q
iFJpD0MqrxdM5pLMSNxT+t6YHfveMs/puisn81ELs0k/U5CkFU8C516mCUvpbAtjQrTkvMuWwT5b
EPUcbjGf6sP3Axbk7Mu2iAQ3fapJ8L6Gy4ARY2C3bgHaFcgKJpkiSyvrdC6JWCip5JVaGAHHpBkm
+LwUbbhVkbkuCnpk3DmSRwf92I3BvFFK+8V1uzztK659lk0aILOeXZNgV68ogKVZTDinUFVGXkUC
7xgU7+CYMVx19VWMvByLst0V6hHft4QRJdf/tMuh9N2umuaFduNI94jlkQC+TB93JXcaLjLV3Oe5
+y3hWINMq2s1l1m4YnS1+oW2QfVUD3PiMGEx5XPfLIZbjTBaQVxXOjZp4Yi10Kjj1jcHcYd9wms6
IlPrRNQyWrTp0oh3HS0yXGN0F+6enytqmZ87AxoEdoBqtQwZ9HRlHaRQIPDxnllJY7K0zENZzCCk
QYFbIytICtpDkAUcGfKEoYCjyMyeSZNei74SlzJC14Kio4ey5JRMyH6U05jdsaXsGDIf1FUVJyRk
2TtIAHM+XvEAq/EqSlFhtP1ENRaV9oldwy0DfTm1L4h39u0LuUQvnvCQr8V9IjykMv22QSb9qYMT
g69l54DtwWbAsRsTpYBFlfUU8v8S97QUaG0/VGMu219TgX3HiwBCkoht2OYDf2fOqgyCajTJ+F1W
gwqzcdc8cpjllw3QKRCO8LgVnIilM8WkEkgbMgZyI2T4+WFo3ca+6oxQngSTBl2eLuIuhrHjXNoT
cSu9UtVEq7UUvp8VesLXrAamxnXNKJIHZu/OoV5F5C1bIQosE7FGNWS1gUCjDF+etpCLWorOpoAW
B1FvCb4d0rLpxG0vU7kGUs2iDWKP+K8329lCuGGkaepW+rsC+2p5c2q15O1zLE140NB9ZUOjtqu2
5cOY7OHHOznG0KPxZaF9X5xPe/AgTeAMXqoCk9oOykXLcHPQe9iRXjDvegA5vDXzVNM8imilntg/
YaEhg7PytG7uztxuGNRPS4X82QagZWVfOUmlc9uwMo3Gu8jU+uFuf6aqGBawF40RoOe8xv+1mp9C
lHC1XrKaRnnTUC7nXo/MRfjapNzyNoXxpBCZ0UxAwhth+RnrYY5AeWo20GA6Tk3DpBm8chQ952ao
SSOZZ206ZX2xRgI2VFpe0BfLeLGHNjKMlZkGDYiUC2r2vTz6sGQOXefIILIvFqMBpTBMH3s7X4CV
FKM7WUFSDxMLuMMwYN468Ild0uQZwzCecGuNsjsUtXTEThO9GnkuWofUWOfTGnUjHfs0If8p3JJr
oplXW9IEPo1zHl0DgIOvECm2TPDzpOC5w9iXPyhxYVECJJjO5l29mncdtQSVTuMd972srrKOft/L
kmQRYlSWNi1XZqyPiCsgrjJO+qfX8cxvydb8N1Skti/l1WP+0v6vkZqih3gwx5LCa3uZNPk1//M/
bh+BO/1xnbw0zcsfEBD+uMRy9CU7kkyT77GnIlj2iVQ9k1gG5KWYtDKk3lMR+BVIPaloDSAX3Oxf
RATTOZHdVQeOAANszZMKbHsigmmfMMlzwCa66itFwfgdJgJKjW/HRkzpwRipNh+iIn7DMOLt+NdU
epwMiiHexrg3nTpjAn0GzE2bv3OSDmFaYrwvljlaZ3CA8cP4QNf3YilCd+MOYhtn/AawWnyKUU7s
d5rxYKFs7PdqvYbgiDV7kl/g2HlOm2SjluotqqIPY5N9NStzNVvOBdiRc0I5dR8QJD+ZxDODoTNE
mO7duJTe4VO31vuSmpRcV8N7SP6HiCyc2ERcrcwpesqhIZwmCEWuwNJN/mA4T4vWvuSpp6xD2V2p
B1dZo3GbBaRON3zhK8MsHhJVP4XRqwYiDKOgtRIsMAysBky4RxBWy0DV0+VymZfllDyGigtCoMeE
beUl4qtL9xb0pFRwtOrP+Hg8eCVuzlp43vXALkYRwnN2NlrMx8PvfFKhfG4B5KGQoxXV7rKSVs98
YGw4hRTVqhTRRyjwU2VcL4ubrqlFESi1r+KIFmvbJc8U5YRbrmQBsRAUiDnSiVfv83iors0a4RzF
JKZOEJ7h4/VB74hn4IoCS5enJo9yOgEmuUfVX5ml9ilvFSrm8WGw5/u25cklqY19eR4/IQF6trgC
1RO9wY4gg8OI+cxVuyC4ETfdOi+ya8VbPi0j9wmjceQCcHGkS3LTd9V1ClRsJWa+T+ot3mp0LWOr
L3KIpL1rpr47p4M512O9yR33M0jRVYlz6SYbkELSk55J7aKuJvOLo6Ingc+9z2QlRpgieQrbab5w
MYNdR72urL3ZTM/jknMI1XYkPGbzxlZRf7GxWU80hQoN25uzhOYR6sFGt6FCpFVp4ZKShVSvbUp3
sW3MANrthLYLfbFi4hKUfGAaSkRHqXteKV7frS21b++ozSYyCQNsfdegX2zZ6IdhauQXZnguGlW6
OpjbKWSal5jGVsnQd7KhzM0OcjoWY+5VRjcM53kWu231vlNp69HQsIXwzoB0BKZWPCxMSwLq2Q3A
4nPNTD9korl2VJ5+XHfXOf24SGz0On04iF7Xu3H7IbFGwjsOh/CI1qFtL4k1FvWppR3BPxDMKM2o
d7C7yxCCckprixgxbvApsrxm9is0vBxC//BpwGHA9vCpmnf0aUOvaYoC+X/ruMCP7cjbNk6/Vcri
M9SjJUyvRky6OjJjFmT7+eff9MjR1gJjzFclqNoWlAyd7/s21BW5ZpS4uEZbYH5PhoULjY3Dlz5P
BDj88XYPIm8xNMzeuUX+Tlmczc8v4RghIK9AgwygykgLVPtoRi+BhzTktIhh1HBp6vm7KLbPatxm
ZlShyjD9xe0+Mhp//cZQ3DgvAIbD5DrmZBSG2jYM/6JtSEnOPAKY+nzfpO+7ii3fwOiinendmWnt
YaY93gvTRu/nSa+Za6AknHaIteBGb3UFGG3z3iuVIO+R2x/u3dLd9Hp6alT1Ve7V2+WZfg3mkDQw
nLlaa1LIq+iNm2J2MUsYnbOqTB7F2J4pUXsR1vGaaAS1On6x64lCss8epkzB4MzQ3kGxwueLnjHG
VN1a1BowZ5qVcTw+1oZ3lzPd9VPVaC70ZlFWw2g+O3XzWVB3+iZH2LbqtZvYhCKQeTS4s4h2PlPi
e9Aud5GLNs/s3sWLej8zjvSTxr3SLXdelW58XiT9pqyU08pWrR0y6P92LvXfY3L+U8b1P1AgEIDU
P3M4/6vpnx4P+Zv89T5nsr0TGSPQhN1p+Ml06ht9E1VAG74bmRSmJ+wifrVXBURMVrLPwGC7bDDg
bLzhPmuSOrOAZ6HMgSkDRm54v5U1kX4dhjG4oegqSzQVgBvHIbl/G0kUV3Szo6ROUIxafmOpYwoo
bYlOR6wM4rNcG/Mze0zyu54B0jnEjJ5GUu4gf68s6V3SVsM5vjBZEGH1WeMCyakx1dr7CnUzSUXw
rPMGyvIVsFrngz66xe0AoKjc6Hazp0f91sL8762698NL0/XkvEgbt39s+uIZ3d+yOE77/wcuQrho
P1uGflk8Js3L4UJ8fcW3peiekH9LOD7APhLxAyax7Z6YJNSWJBqi5udo5NbflyKIU6wiQC6T4FuS
F/h9KarYtzhUy7A70Ecxf2cpvnq+H5yoLEUpWEveTr0gP4w1fwiULmddqLOba0GVd9onVKxKOOnm
1PoLTh9ixfCiXnvWsvKarL6HvaHeNqYZnrUIEl1YXl35prp8DkcaMU2duj1Sem34Z0lNHPs9IwZQ
VhmC7CzseAOcclwNTHPWS6F2SNul9se+j9CoHZvJ+5JmhXsZ5ab9okDFzfwQo+2zadIFBn+pa1+S
zaKlBQ3fnwFEbrgxOuiGcgy/ODim3R48w79Ja44gpK+3xQUG54BEloxtWfYckDeaLFo0K6SV2Q51
uMatEBhOgeO11Rp1MCGKftYu4PJyxcq3r5/875bal8Fnz//5Hz/dUP+FqHjUP74Wx/5j89Q/v4ny
vPbb1tJObOj2hM8dD18WwPsob0v1b+n7YtigKT3q5+9byzlxyKOAtCLlTD4nd8S3rWWfeER41FAo
ptlc0Al/Q/v1GJ9qudTXBkhOeXKg/3ycL/Z6VbiVaOYgG3LnFgPB9ryb3Rk/TMiKT0bl6WhwDmm4
GVWtvywWN5/9boSGRwsods50uuc31oSiI/5u5idg4VRMc0fHWxZuyxPjTjybF9y+fQd6xS+I/a+4
7cPAAIhI0naACJDpetprNnywA9BwC9W5tMYg7q35EYFz/Ta1rVn1J086lXvo7WhMDPwyC5mwzrmO
AGK/mdVRB5LoqSYwldxLfDSYtBLQhmai3aakxsco1tY4sDlX+DjM131njJ+Z/s8WTVhDuR4wAtqA
cVvWNp6haK7mSvF5YWaivo+yool9tXDnG1uIGJ3YIj3DVivDjCYHJuV3c1pv20QdfsXrlMfx8a3Q
aHHo0uMBzO9R1aH1KNVmqKtRZ1nhqupixEImVVl5FWSEn8edowwfYQLJ80VQATgzKtoIgr+JOwmD
Hw1BhAnnirlZZ0WlnrdKCLnZG0BktaGzjfri5t+Ic2xCoPFMf5JKFhH44+xNnJGv+BZo9BNpMGBh
QEAV5KL3/z3QoCRNsCDNpCrUd0Ih385w9wQ2KBEG/hOMWpWc8a9AQ1LAu0laFvFGxqffCTTHhSmB
xiCgmSR24OHZqUeLZskH5KNtBGJLbCoCS00+ATvK1nNV/ll63RP28jd9PWunsZ5W5+0gGTyon/sH
d+xvTsxj1g5XAbsSKXQbqhlqG85xcQrcwXFH1wx6pC8uoBBjb0njV4i7SWkvEqGgTSWcjHyqZGyU
j7tzE4FzXCn+7vN/2Dp8PlItMA3JpSST4u3WIRJUWtvXZpCbLuJ5UK6MVUVt+r7CVXvyQxW9Kqll
vRCtoJVXQeLWNFVQ4B43I/6+PlivxMJShTFg4KYiDuy6R4cZnOZpllXVnk/870F/cNBrHK7/vO3k
6f74XLaHubN8xX7boZlDfkzrgcY3QhiwI/7advwKhoyrkwSTPsPxYzF823bGCTWcJlM3EmiOLl71
7Xw3TlSScHriFrkBRCrnd7adTubx5ljgojjVaQURr1Ui9lGOWAh0SfTKBIpiae/I86OOwXeUrBfm
ff3a9nL0tZVQx+nR4wRPVkDAwMYDSW4w3gbtfR53c/vVWoYeBbw0G18GhU4fSAIzWseWU+OzZGjj
sxbSIG3ayv5YWoW4bLCuNXZ759+leLAU5RL556W4epxzTGiwAWEm82ZBytftF6SDiBPzDtqz8Mqk
x8f3BekiGMVCVc3vqeNfC5JXSXMaKglV9zgLWEffFqTH6UGwlNQbeNIoWfzWgjyi8GBy6diEQHqj
8iqoYd5GwGLCjK+oYoBgQMC3+CuXCNuBflw0RgntFG1YT8kXGJfPLpbtsjk8b5ulDVS4CxBHUO73
otI7VTvUQqNmFkCIE1df4wkfXrfmMK20QYCxHb5kaqr96cWzdmZPZv6Lg0SXx9VhuiW/BtJEaFs5
cu51bCWCg3uaNEajAn/AESlKPzq4HiAlgh2Ib0NVRoVt3sb13LFtgGegt1hNxgrY8XAap00C8GGp
tlix2yh7T8Y5NMRuVbk4DzAOGPrbxk2rD9NSfWJgvDpYM39zBv2QNBMLPMv0NNaBrKqPvcBwTUT5
neN60zImxOXZbO7cNpq+lGY9VNTQmrqyp6p8LGez+FDVI7LriXpZALa5wrY5N1amUYjrQc2re1Ev
6IjqrRfS6LZ7ybjIx5dYHzw0/bsvc4kSd67Gw6NiNDqan3Ne3EBMKhmEz0UbIHh11niljthcHKMz
UHZh6ZsklJs5Tj6pNu6FAZVLOPgK1vWebyCl8fR6N/6NKgdRRU4g/jmqbPvHZ2a7ffVyeMTJ13zL
LLUTxhikiVLkh+Tl4IijhCWTIWAYkiZOGnlQwtonHH6mwXiXY0W+7HtEsTAi0ulrmlRvjCnM3xrv
yoBxuBNxvTSRi7c5f/mg11L5sAtiV4jdzOBCginXPoUQ6v3S7JBym9rJj+FJHNybv9s9x00X+XEW
UBE53yDTfqUoHpScjVkAfEPjPGhC0/ZJd12Gt6Y3PkT53J8zMcTXLXGFBtwwcuLnsgeEeVo1hnam
psDEfVtLAJ8mTq9/aVDrPk2KUPmAX/kcIQHPiA8/Ux0EmWFlKVrfsN6s2Wi2TmSpmHlKCdikTs6Z
VRfnWabrd7GFtaVUaFzBT0N5fcrVMywfp3aFr2XXg4BxsE215zjy82WuwAsDGLoZ4xgEKn6e4ubn
t+fIaIzyg9tDa5rGIFU5D4Vz5PBpKABUtWKRt8fL6oeiyauP9shIbo2Or7FiQIGutQ0XB0ZmoTzw
X2YEKTsjfgDNw0CclFYFC409QeFMGMA4qS2KwGvL6KOocnfloUTQrrosadCOLRaQqNCrajwzhj73
B4hya620ted2GISAAO3Z56Ba5zMEcCAidYV9OqmdlfsOPM0LlS41aDhDeYeKGzLdzsI7OaOeAejP
tejGwIXks0DafwkT9ZcKBzLzOlq3qMA5ICNkNa0ZHOGHd2rBVLYiQ+RkmxbXH4ZM8y34mbmvRAgq
+IgGVO+sukWWExRyp/VUAX207uJcXemJpl8UwDxvuxGHB2A7EXivnsZDqt4raY5oKKPh9c8f7Q8V
HI8WbIfJDgNqb2myVDy84CxyxirVmX4VBRwBLjo8HSbvc9KEMORMqwWuMyS+MalxgDZih22Cx9w/
Be/z8ws5ziBerwP9JWpSh5V2jOboMviuqUxkl64z4FXj8lJorRP8/FOONZ7kSub9yVI82Rr/oWAV
oq7dLBVdgPhL5oMQnDAqarQAyZh21XbGdApt0l6zJVzfWKLwHJ4r6PPSjlYaNJRf3f0fw5zBLFmz
JS4N8TL1qH62cuiZelm2QWbONZLTWXUWGSj2yqGmxJeN+Y0KTUxfI2RWPQp9AURr6Rd92hTvHb3b
AvBa4Knx7rE/DkV4OaLOPPwit5Br9u2aRsOFESxdaZPhlLQ6PFwiU1c7WKmrbbCMth5k6OwvAPU6
e1TPe/d9t3T67rb81vH9U0ext95j/8/OdzTpZffPZ/jlI2KlhQRpHZ7hry/6doirJ1JNhf950oCW
8uCvOpVDnIJBRWqFA9TcOVd+q1OxDGQPYF2mApRn2X0/w/EZ9Fgs5I+kv7rUVP2NNvSrbMDbhYOW
pYOcAEqC6H4e90UymGa4m8cFJmP1BAbJcfB6h3mJMRen2V0+xOYZkGdnM43GAqC8Hz/ZS2u+5Ph2
PVaKg/XAPBSBXiHQ6JuTXn/SUEpHcaG8HtJJuTW71n3HtMi7w/mmXjmjyLa9PnrBlFbFQ43nyl05
Jv0LdJGbKHJq258NdQCcO9QXYtDj921uheexYsUr4LcOfPm5Na9cRpi+k3t0uyd4lc824NXP5CrN
9YwgDOOpqb2NKszS/Kmjv+MvidHd0mOSXIQq+zpXLXaaNL06C1Kvqd5rem08LyJ3BiRTLHFDdxpV
IKPq6PCgTlGu9MwAe1/iZgHTcLDKjTG07lmGixo2W9Hy2bbDxFfdrLzEt2Z4CPOa1LoZqSpUL0a4
FVGt2U+7Nj4r8Wl5zsoBw2h4y6JXr4FNax/toq2eQax29wZamrSiIlU9dfTCW1GMNGzpyil8gKP1
mYcrDD40CkLgsCSyDI5SP4JgSJM/D1by32RcP4Z78kq5alWkWWiYyN8fJFygRzWziLwisOzWw4Tb
Uc/UWdlLe/4bSI6MbjXLOrj9PyA/L0uUiYF9PnZvAwkv+hZIdGCbxHgHIA9RwZEx4dtASz+hzSSn
VhyapgQpfG942SeINnJsAcAEu2C/mWeRvEuYFMqFTDKxxf6NQPKqvHgYSFxPjiVQZAKLajFCO0pS
BtR0cLJmNtHbRvtRIAT5JU6nbW9maoFXwKidj9LOChpb+TItk32dKMt0XhhCOYet33+xI8iDaZL2
F3pmRky19OyDrUHr3tURv7Xe/teDEqSO4T8fWjuU8X1S/IlF8+sktYtf/kD1vHh8ToqX9nAFklJ8
X4HaCYuIfS61fij40Cn/awXS4SKfZgYGZABhysN6lJYrJQn6TruBBsv2W4NLP8EY+fWUMyVejUr1
N1bgK97scAVyfnFWAjPkXGSjHOf1oYfVkiItM7WhsIHJ5gVOVzbiIWgKehCBfYHq7EczNbBPQeEC
/dmxda+HLms/qoCRmU0i3myWerihCVuLLVxH8ZkzQQW+OZWo/sxglDX8nO9cO7eDfDT627kr83nd
M1M+Fa3+C4TdDzNiibugjYyiKNtT9o3eRuAEOWsMxqE8jTBbIdi4+bVZjbS0hBGvrLltsYBpnbvW
68yAcWx2aTStedO7VbpdsgqyChoUq0lo1yIzx3NoJCjtxNrH1I6sNeai82lXNO3pwVL6m1Pjh0yU
AY9JSuGhVYXUr3o06HHpYlnKjCnBbOT5phsXVEHH/H5cUGGDKYa+YtiOv8h+f5gucaNMi0VJe4CW
hHbc2+QheUbp6iKgsNY/pgKi20hBp/WYxZSO+R5wk70RBgNZ03aSDdQJ7xcSSa9Q1qPVB5eaAa1c
hHIS/PZZQQMbZ2fgEhCFcdY2uHfmaFrxedKMfpVZsXOpQgwK4sletpoiwIzP+oQJWqesbboEF9i7
IFJVpX9WOYoUwlDUX9ykV83AoyukQUCFgK8tesjOUY2wOAV29vhIBZ5xnwyXPUZ2jQKkHc8RRoQ+
pjUwjd7bbbICBH4On+VdZjyTVPlCyVGstYJZ3ypRvs34cendwHCKwPC+wCYDzPupmhyfonmTeLdN
v3c5/sfx3Q81mOxt0FuX4r+O1Nx7e3PrWBRFrtsiaJUSsz3USoOycGKaEgvyXcpSnf18ER/rXbHn
bE5Z5PSYEVGtSRviw9zHRUHe6z0NHyFdmTejm12ocyW2JZozuF2l4aXeG08o1znIvJcj/rBLJTHl
wm81RH/c1ra3XYhnys8v68fbwFXR2aKX7yIFJjOKw6vqPbfJIN3xBJuJWRAEnVVZdc0pMRZtKqVv
g9fP+62z8v+HIg+NuIMH8UNu5jdJl7TxH/dJEyV/OwZ6fYNveZqJfbTKgcZB+CpuSyT4lqdR1Ul0
kVSL3wECvudp7gli7shakz4RNN/AS90TgwmiSX6HbC/n6G8dk8dryH1FHnFYg19jenIMB0DZs6mm
1vaC1myguNCtXRWYKw4Lmofz14Pb9DdngVyPhxFHfhZYWulRQOuWL/F2vaKmvGRDK8KgK+AlLFEk
1natVmsvbu9//kk/jFtfPwoyCFkwIyrbPmp/TkuBMGrC11rGeFUY3sXg3hc55Gpau+kmbxA5mIbh
zE5DJQjH6vPsTAEYpus4icqH3Pg6RB8UzRR0tVDmDWcfsXrGHkaKE4Jp5OtY7LbWP0a042NSXi9i
wAyo5YzPPRaeFi62TuOoeUE/Gwkwg1pdGWMpgwhmQ5UGhVfhjFn//C6Z8i68eSBAmFlhZOmgIWzN
MN4+kCxLrKyfcy+ohIv6Vl3i6jt8zXQvu0EO53IMpWSDMpaXcaJMqwkNCXPGDwpjBx+lDiuoKxEk
AEZis4NiS1/ZaGFTRPX/Ye/MdttG2nV9RdzgXOQpB0keYjuDpU5OiKTT4TzPvPr10Om1lkX5t5B9
uLHRQIBGD0UVi1Vfvd87fKiG40QI8i5WlBkA3DRQuojYMfCydq3Q/oay2UGvvVqimESSt5Pf6ZLm
YL+ou71pkYgkMNEyQDCDnKhAonhnt2nAaMlF87Epzk5tI7naNMRXaqwLtNGCkcL9aF2iKwKzLR24
o4cjDVHbiyyMPhpB1pc2pz+LjIDkWNGFRxz7X3nXmfgwB/dyYN/idkKcU0WO7ftvZ2vkyorgUfhO
CBXhkegJn7+duUwFWn3Us7KNfICjpvXmapqhuVmcuHXSYfSHAWSsoixSdAedaoe2o3FHoz6Ng9lc
KWkudorzx9lSdmy9L0U6lLZnSxV+MVodeoPW2K7WH5sR9u/7v36tjzZL8+X2SOVII9y8qHUnyL3a
YFteXdOQtMdu8MPKHK58AS+M5e0wOIKyM9M7hra3OUJzvZozJR5sT1r9cYep+6ZNU+aKuP+QS9OA
+eyCH7Wl3VaRJjmBYtzONJi9xTFFZBxaM5PdqBTt3pzyT5WmEgyeDYeiED81WFakuX3oMyX4sIxy
6Eq4uweFOvjIU/bo50wH0xmJeNoHbYkH7GHs58ZQHvug1e8qk5Rw7i6ozcMI4UxMciJprXCREHop
s4dHXX9DwAHR0iSWebmEgYIV5T5c7MYVWfAdU6afaTF+xfGtvrcymhl2uICby5gy2Wwpafw8xPhp
WybMEYwYF5Lek8hPCwtJEtaSV+b5zbXMRQzciFwrmpCbrT+asnokM9D2BDE4/oybSRIujobk/NAZ
0pdoiMo7RY7MHbWvhOLZo/6bPGJS3YH/7Ped/z9utlxZL9YWGx5EC6pflLIbCF9gs4ERYYCJZmOh
+MPnncy4Unbkv22MIFuCjKqou1ZvvzkoJrQ2KUG40G4HlaG3s0kwaBFyyexsmoEDoRhN/WGJG1KW
0wSIMfn6/lf05nYGvYPmFlaxbMnrR/0atBtR9w51wvFu9DctDCnfwsNoPzCn5SDZuDr032AYSw4h
rd9mOY3v8gEP0FaKrnzPKyPyYtKhOFMJgRUAW212s6Az8Jvsce0ImxE5bi4PZN1rkROJMXflGn3t
AsTgkgfcIOBNJq9uO8tXhfRQUZXcWqYnlT3s/qlJrlxRjYvDl52NdSkoFrgI4Zt9PkkpIvcQbpjl
2flXTdTZYzY/zCRcGaO5ky1b4eORq32pazcaYZEmok69JyeWoMjeT7DhozPFGaWgI53JFcInwv7a
5hoJuW2Uu4n2KVab1o3aBPsSHI0wQzZlVxSmq6FZDobkQw0T0q9y6euEiVJoY2FBbCkO0zZ0C1bH
lN2nJDXbYxBASQwLnDOwVOkk9BSjGX2H3oZsc5l3baks9yJ8rEUxuVKeYwuAAA4P3N7DAiFBFkoE
Zzjh2zDXwouXEGf7OvsYp/qVSIm3TgoBp2jdVSnz7M2miptKVfQBTmNjYhNt3Uu4L9Cc7+LnWFWb
31vLH11K/p8H8ARL8j0A71zbBib8vyAdnGPKEpiNnHK/QbX/uX7wj9Zrx383ol55AihipUyu9xZ4
5SAoa2X43ygd/wj+PYEVRPlBLDD/iBe5MjY32wJfHWAzwBZwCTyO82+P5ropEHCqNJFtaT+TKq/V
he1Y/fhLXRanHb+YuJnwFY1/4wh1Y8PauOGC/4BtIE52S3OP0kb9QJW7yyRN/2B0v3fQ/7+8XvGS
BC/lP6+uXZzEryHg9d/+926LsphOA4uEF/fft1p4eP8HpRlySYWaCpYiS+ffLqa0KiMB6SEcraCN
DKn9f5aVpCpEZcKAJzaJxjVF3x+RkbYHH6mJnDMAjmSUk5DCoXu+rqAMxJ2htvpx1ur5NpTG9i96
l9KPom2Mx0grlsfUzGePXap/kOJBI+k1mtyxVrOnuRtB615N2dPvivK18n1L2lifB0cgBNnwNjiM
twWQlJCfJ4+SOOpqot2QcYSpDAjsnb7gHUidC+8GZfpuSVQLb7AMD0uJrOugS/Mrm/OmsF4fBFiS
TxdkAYH6ljcVLGR3FHavHIOiyfyIJGEvxYbg8P7vfWEY/J6GVbPFt6wD7FJawVOB+sp+cT7/c2bi
s6MOwVEKstAFnk89K5cXfNuE6aRBZ+0ns7vDKmBx1XYZ/5mqhsteYIgbM0lxmUmbjDy2ut9PpLt7
ZrGENxYH4KEgIXnftXHGzXCY7sxMmnZpVes7qsf2GcpFXuDoR465XjS1j2V1eOVatu6Kr3esl1+2
avrpxHPlpm44/2UGVNJ80HVxlHATq3rJM+LmAZ+ze8wTnUYUB9qkdMsNrypLqvqY++OAZ9i86m4P
dMx9Ugh2qlY7aiFu87zcJYk4TOXwmfwvh5SXvaRyZ5b+jKzz71Ov4g+u27RkNk+tBmGpjV1nHSPV
rA+SlcJAq+r2yuRcLi6IhEBaCFwgEdCoOJ+bfApK04oL6zgbveEK2C+k2Itp9/7i2taS64+hDa0h
RiVLFm3eZhjunmVEhmF0GjJSunolM8M9MNYwuGmYtR/petTyTrOS+IjOo8fmXx2bD5ElNwJzf72o
fXJFxsWvszrsnYpEj9LPCblJrjznG7MBh2LNFcGCYiWYnc9GmjVZq4k8OCZVhY2IhD8HdAXjytby
1qfGOkTlu6rvoPCtj/Gqxh+rRg4jMkiO4PzKYSjj6q5W5cqVMfN0EyAnt2qT1k+Sqt0vBbkKOG2r
n+06Lb4aKhWnVBD3OTZRvMM972cctfZhnIrlKenM1DExRnDn3tTu7Qo4v1+GxePMVnboaguvTDv5
Yw7N8VZNMP6+8prfnD9APHKh2E2ois9/WJFTLvYL80f22XjbzPwSs5l/cAKle8ss1kI4G3Y9NjZO
UqfNh0KUtVOWmf6J5CzztpdDycVc5Npevh4dZ1ub4OvHLWCl77CHyhxwr+fbmLAN7Ql3PYU4Nd5N
sRK5OAZrd1ZQ44LfaKXLttZ8wKjzWlDWprAmGouRV/ovWWkoWeHrno2MPyNZCVESnkCA7gta+Z+F
lPxDUqV00yVm674//5tr0ctoRJRBdSOZa1XOno9mjCW9UTg3JxvyoGuXYvH6UQtdeLetV9Vk2qpY
EF85ONZr4GZy8TtAqSt0aoeLhKCwpNiwS9s6BnR2H6K4EsC3euGqZML8JSJb+LDhT1q/4HIwjMOV
L/Zib6dfzH4CBguhYtURnf/kBL0X9kcV+1c4rDGH2bdILgs3m9NrPcpVGXLxQ6m8aYuunSz6jOdD
1QgDjIwwi6M0NETc40Bp7sNCGX8MdR8dam28F6MlDspY/7Cwz/wY9MphaTCMs0PxC9J/7VGbl09a
rH7rp2A5SLX+lbpK7BZJ7bmIpoM3I1TbZXr6K9XtGB8qu3aVIjXcBA8Br8Q0F8Np7bTIs+xXNnDi
PAMx07ASdzGm0P5sNdXdopCZoy6mrwtsjbE5uSlziZz5Ms6/o/i13U42upuyGcPd1FYSraikdRXM
UTyhoP/94xVJF3lls1NEquIFZXq107XCmLSBzuIR9zp7pw5Z7ed5gESvxvVrMS1Q0jy/Fqv8xooE
g7QsPnTOHI638xeVGKFcaZVpHzWtNO+nwdSwzSikQ85eelMSruuGONF6KM/EY1CP1zKz3liSMHbQ
SKJB4xe/lCOvfnNnyLPWZSnrJNJkp8/V7qnSwo9KXpZXKsNt23z94GEQUiCAhfLny13t1VBNnCZQ
+CP7SCBL8WT1cu9psSZ7rdmWjgq/dZeKZsRoa9ZckGDyvlGgX8tzWwuRzQZAywtGIyxJc/XBOJ/u
KScpVTJKiWioXPeaTpT3eaXU+7TJ0WUKrblVl0y7V+d4PoTw7Xd9VEaHFgTpiqj9jc2Wl46ElwN8
9dvYvHfMEMnBLitxnFrSeHVKU8dOyvKBeLVP3SIr/h+vbfo++PBSWaLxughfnEd9KArNOjbxZDqV
VgS7xCrle0mbzX2WzOrDaJs/3x/z4oBdOVrcwjjMZDaibR01ZmOz6MpoHVugV3+Oi+8N7hne+4Ns
sV+WFUnBsLg5MxHa0tA4f6OdwOo+7TD7K6UK0uRCuGKXavPNOJrmp0BAOYHjPt2GcME+83ck9igq
LLDY7h7yutd9nECqa0v9cpWtcaOckJA04Lvqm1UGCa3oVCKoj3JfFL6pzMN9MoyLp6RBBiI9y/tI
0yBzIvLwiKcdb9tRGfc16YdXXvvlxRCkDOhxZdxST3BLPJ+dslSyPCzL+CQKLWLLjrqDXVbDI9dW
EtwN+gXxJIp9iZLsYER5elsMg+LUyLr277+ny7JmJTkgOcTWgkWx5TgkE7D1FNTxyZDI0vLmLlW+
1ErIVbjNMMhdjVSKDlPRMDqt0jHtSrWhXu6zoMNQBin41obkS7r9q91Hn8o6HOxhOBGjuUBkUDV/
LMvQtXSyZKhOx8MoBcOpjrH1IwCl2NeBXX+2lMI6JYE+3ff0Eb/R5a4eU10NP/ezjF1glzW37cJZ
SCxP/hS3VoubIR2G3gyEM8xTc6gzdXHT3FD2iY07RkHUp0eCAZxjBaOl96f4ckvR6egZqO8hzfFJ
bL4EpcyimTyj/IQtN+FeTaburUTFLLe2h307QQB6f7zL75uLNYUqKiCQOtT+52vLaLKlrQQSPgPP
b6cplnavSZF+pWS7vI4h5QdSsPm+15ul2Axj1lmRAd6Xp9mcLdq/BmwhW6VGgOylJbPm1cvU+7Ja
SI90uWE6x+3PMVblv5M0i3H9zbMdfaf4SNckuPJsl6cnN3TQTzZxbj8XVVaZZ1KX4/1xUuMQKVNI
Nk/ZlNpHfJ2rK5N9+f2Q802dTJ3AaAjKzye70fpqUku1OC1zUTyNTVn96Gfi0ay8GvcRvqEfFbXr
IUQtVyUyl7vZqvLg9ODDWY/NTS2J8yVpD9DbT7Ep1M8hfuGOJibJlztzVp1pLH8kgUIORCjKn10Q
mJ6wpMYNW0X54wW+Xtbwd6R3jkXUtmtbj0akD7pRnCRFortAmDJyVOwvCxtbbrkqrkz5JRbDBojE
hcpsFT9Qop3PuaHmWVKoeXGKCWU40WJK9m0ud3edtmbdWWL4WCsjH3qO+VmkJmArU147clKr92LK
loMcGNxsIm7HRZRLt/GqDU6TUXOMLA4/tJaKw6dpGhiqWcTe5oGMOr+f7jSzaj6iyL0WRnp5J2AX
Z+pA15E8wek6/zlhmckkprfRqV2t0dtENDuZMABvqHF0HdS28RYj+dMEXc5nUANogLDCAWB5beej
5mRCxah+kxOHZfoUZIq4LYOBmD/jm2X+aORita5K5rsE75CHBIf7K4vmcpfCwgaQECbUC/a7Wb34
ysujneTZifOx83TUGM4YVdckUZc7AaPAllvNR7FY2t6daTiKxaxFiuVwixN+NA13aVKJPVTDf1tS
/7G//OZQVK74RUFQhAd9PqFNZIqJCJPslJVl7rQiqD0t0Z4ThP/++xv8G7WVyd0ctqvC/kvVvjlR
bDKNJIP8l9OIWgYL4CTcSX29eitrIz1lydz3bf+XJCprh7l599SnEEiUfoz8xtRj3y7s8coV+vJt
QioCMKCrg68LhK/zHx+j8mn0JOeJghYbYjA8GrvStYv65Zey9mwJpkYByc9/4X+9KhYESWNzhfXh
abCq+H4Qg4lqfyrogUb5AaqK4UkTFsTvz/bFeyVrlb4FXFk4UwCc2/fKosqWyJpPktD+6Y0m2g1Q
yP0pbLtP7490eRVjKFxhKZqh1mPQsJlFbAisjpCw5dTnWexP0NZ90FTg75CQjHAJ6SIvHf4g2tTf
Fz2eV/2o5zfvP8TFm4SMz07OR2mSZn3xDOpal1rEkZ1GAY+5EMQxpkXyhyZWq9RsFd4CGuODgCfG
Wha+fpMY8xWypFWnQW3iG6lVjHusJkZPU8xlFyaIWztoZle+m/NCjAqTRhPzitRuxY+xMjwfNCWW
q+ktu30ODfOewJiP7ZiQqBcpqCTyX+9P40aI8HswyEUKkhheKM99Ptisz12uVGFPiBQVGeEeRuVI
ZpPuUUgIkjfteZ9ZnenVFvsDtg/6Y5i3hZ8KybjhkBnuFrMNPTkJsDovutlVoqHdpzmRUiSMp37T
z8MnRWQ2eQFEV1jY4O5rozXcum2nK7fzjayc3wJDAp94zidQGP7c7Dcxn5y0BEt/nCspv82lVPJD
1siHIKtzwhljFbfskXx1qSbrLwQlgX7THoaYlohuZOLYCTX2ZV2v/MJKBt/CuZTiu0iPssiKfV+P
zQNL2rrNJsPyu3ZMP0sUsD7xHsJbiMJ0EhFLd/QwfhE7PO1Jg9FOaiJgFcp68rdlRzrMiKkuAbpE
eqvrXXBnhQ2m3RHS9ziTq91Uj8IzFXDF91/z+dfye2agPKxLa62CX7iWr9YxeQl4r1qiP46YxfuJ
2WGIMjLU+6Nsau11GKo8Fi33aSi7cIPPFxOp8cgc9QBP4cFS+f3QUjH0w0drKIe/ljkdsBeIjV3d
SMYhiK2MK9AM3Wwi2kjl/kF8VJPvmt7sEGSI6srTXc4Bcgu6rqwL4Fsws/OHswKpmXNExkf0NKmj
K5Pi0vCyr3y8G23F7zmg5by65HDs0Wc6H6ZIohb+myEfrTHEWYE9zNOHvnH6TM8eqXb4rUoQWb6m
dZXLvNTfZDIVnUWaV+mFXDqL0ZtuUFlK5vRG+kCbYbwyE+eX2fURgc9WiAGFLzD2av7zelfTo3iQ
Y0tSjmliGFgBKqRZxyMZZYoxuEZfTIegNqJ9L4U/rZbP5P1Vcn5Q/R6dYorGGI3vtfd0PnoVENiI
/l09ZqTF3fZi6pw4BKPMo6W78jIudlLwKmpWk1QHdPFce86HCrpqaaqs0I5cJvKd3pNeSBlbuFql
hh9yyvIrE7tp7L/8Nq7QFHEafwLgbAbU6PpOnPQaEH2gf51hid7IjVY92grBcQYogpfMOdk3wtJu
JFSxrtrkwW7p0/QpTZvpSknw1s8HU4A8jb0Kbu+bvR2PDClmclDQjNBCAcANeOW4V2opGqyiR6T7
x2+WFQ/8jZEDf21FuGrRNWFaC+3IBh/cUReyhspJecBhL7820+vX+r9I7O+ZXjutEOIUjWpu85nh
S2blQ88a7ttSPC4Awx45mx/NMTT9RR/FQyRX8kkWiSBHK1MOtd2Qe2DpM0BN80UteQvJD40oMWvw
JUPJ3WhSrh1Ibz4j35gCRcnQoJ2cLz8zy6NqCXTlOA6q/glDpOnD2JarnWEf7ix6vTvCT4VXDkvy
9P6buNzrVh0Qyja0rcbqzX0+MsECGFAUtsJep6q7MVXHXWMtzc0fjwKA8UKkgyUFOHw+iiEWPV1i
iYSSLlKcxAJAbaMsvfKq3/gtLN+VrLHa3NJgOx9FTFFiR2FmHFuwSl8viy+NPlzDgd/YlJB+IDaj
tCWWwNgcDopEmLs1zsZRIfDrJpSl8AClvLjDV0b++OezhqoBzjzcR6r1zbuZUyhB2sJQXREFPuGL
BGpoeX/lxH9j7YHZIr1i9dGs3HYquHpFZt9M+jGm0NkvoRD7vEyMjyPpYndzWU33pUynGo68fOV9
/VYwbr5NvIIxgHmRCFzc+5LS7JJBM/Wj0k925MuBNAdwUbvwe5ax6p2IQ0VzJaVK7uJ4SJ6bTrI+
gVzVt2YeW39TEiPSyEz7pERhU7j49cAZL1rpY6gZFZENGckuUiF2nS7TU09qQXBoQWT6j3yOEsMl
dSL9vnRzgZ/QHGMHhD03uADd2ureXtRwp9VDwiEwKlDYk8pqviuGBgQpxYZ1VwyW4VuCTBn2IK6j
cx9Ukdct1dRgktAZfwdxIH7Y9dBoTrto8N9Do5u1+yiKSY4ugDIhhvcw4hXRmvVdg+0COelWI39H
MSB+SnpXGT6a8vFAMjbpW6lS1vjfR2n7ecaR6rOm95VOD68MngKt/RCRi5a5nTYX8k3T6eJvLP9p
wMRVO/oUjGO8T5YQyDhR4ON7aVAmdzbhw7YT2PGwuGahdPdpHVTFytWPGxe3JPF1HlmWTt+o1i4q
YgXyz6xRKwfonxa/zSat9epSyx5qKrF9BSNawHfWFzJPhdGcutQCg6rpgEe7scZv1CVprfi+5LCD
Otpj4Q0x1cxfoM3aT0QLgF2UdWy+bWE+1LTw4l2GqLVx+3ycUqe0UQgDZJUNJ+QSyfFBlfvg88D0
Z1CNi+EYDpL5y+4z6RBrSfm4XlFI4eNEvxnCovmpBbkVOlpelak7SYNKSJAZ9M9rVGdBpJHZPVf1
Mqb7Tun6v6zJMg6JOhn4KGmN+JkSknyvTUia/Koi1JYY4oRAo6UrUsr2eI6IPYWJg+GzUWdupQfL
jT4sFe1ovZifmrzbi3nS1cO86rUdvQ+03MmnZv5rqKU1qzsPldsMC57JmUqDFBE1CRFuZGpQf1VZ
j9yRlc5ejaQM/EakVfmVw4T5NZZoJTwlzjDrkuVFO1lVk34KomWxnSaJ9fsOy43UG+ZEkDFpTtaj
2lWBixtZ9JeS5xoWX9Zg7sKuSHoX+Lo1bsplKX+9v5Od4xwvZzAnPVQAumfy2jg435nx+JQGYExo
dJwtz1OJcZ9j12TYOROL38HWm0isQo937w/7Rolt0GkHy6dDRv9ueyvPiGCeosAIjqY1Gh/qOKhP
JOGqKaT35lfd4GwdlH3ihzTyvGrsa2/I9OAQ5qr+0TJi8kGtChICIUYHPknrNiV27srJuJ0Zeons
4oLOJRxlHnJznPRNoGplkXbH1BjihzRsM5+QMOHqSxsiBNaVT5Qj1wDntwbFP5b9GFGSDrp3/jpw
z4CE1ecD1a5I3AQCNVaS6uLLkT/bOzEUP99/D9vycv2RoIL0KNeXAKH+fLyhUvt5kurhGCz1vrG4
2U/JHMJ7IuUVKtCVA21jMLD6hVBpcJTR/wP2BFg8H67WCxMHP2NAnj+MO91cOi+DzfoYkbN+SDgZ
3JbgbV+z48Yj/jY4RNzxCC8n74qs+5qs08kkti2zfR689gtajS5R1YkfxUn7wQ4Eyql+nq+chm+8
FEgLa/Xy0lTb0hb0rG3tyIjHY6rO5m7A0flJiVQCtKVCOah1H/jk317j9r3xZrS1kgF1pY0MB/p8
qkBexqyri/Fo1019mC1JOgww/BxYp6OXdMM1o9M3xls5hFScK/sF4e/5eAh2ulaL2ukYhuanOFFr
eqCh4RKueRvqc3PlmrE+/evygoWA8TGSVCgvFGyrC+3r62veLdEIQjUdkVn2fhRFoWvaqOz/eHXz
ewCTqN4B/17ApleQyaBBy06nejoSBkzYhzHnt91ofuI46O64ol/7eN+YQiC4FyEEr0zZdsko12QR
xup0xH+KiLp2nHwDEvTNLFU/AZ7KK1/TG3MISAafhioN4G/LXiwx2B0DAmaPo6VHOyjK5a4UofL8
x3PI6YADJhOprA308zdVmJIVFLkxH+XO+I6a98lWh3/CefpHTENx5a7/0n/aLAuovRrbEV3l1Yfk
fLAwssRUwRk55mLuPTVNsHoU0uIPSavvEUZGh5GKy5GsIb4ZhjhwAmKdPREVodtmMQ7rsoEnITXC
+3OwvVkAuNnsVkCJGKtwUm4wMTvOpKaYlf4ohcOwqyxMKztJtg5yyZH//lAX8MM61qpfhCuF7w1c
+vMpoCVnxHFg9ceeEhwp1yx9qaMguR8rs/K1lnDcRptggNpD6OLhMt9OeluRvFFlNx2V+P7/5nHY
F0DqaQPRAz1/nEwpISjq0QAeINU3i8rRC0FjfMgjnYjFBewJRbYG9R6mnkpmPZlqS+31StEe4r4Y
r1CmLqDul9nBL31d8WvxsJmdaijzUHQS8DD86jt5QGFh4BRH8lsF6KouMUHlebGX54z8tTweHqY4
sPe1lVDLzqNMsm7jC6z39zYdXNeSUvWxXTLLNypDeujbIrtdMjXfZSp4GsQ/3KUwOnM6PDeuEITW
Bz1f6WQDgCusilUsjl7C7l5tTb2dD4MECfSoZkiby9LWHlKdK1aEMNSxIgKCsdBp7vREP77/RrW3
FjOyjHWf4mwBDzx/ozKaak7ocjiydVQe97rlC6RUyuNJyJ+1YZVyNrqxQ+Q971t1Svfo97/GSaB+
7JeqOpVGInxiXnSXVPB4DxaMxJjMZ78ZaXVbmiShRbBZuYbeen0T6TuzHgK3NDFjXeyofLay3nJI
L6SvZcaNo0RNf6fAOHQ0ES1+ZepkJjYzuZyq2u7rdp6v1HWX26YOIQsXYwAdKP5bMkkaddBlx3g+
EpWX7BatHLl4xsaV93s5y3gecz+m8w0XB1TjfJbnppTHPDaXY2iUvSs1g3AgHxU3dTdKV7aMN34Q
mR8wImjjrSX8ZneSTfgFRifLxx4e575dhnqXWXlw5Sx96wcZVMMrWZvteSv0DWnKchNPlSOEF8sx
UD05S2U/EdbV+++v0MtjFH407FuBXQU+lqsc7HVtkGqiof9Rg74PygFv99o1yaWrZuPWBPy7MnmX
3+Fq8gwhDBomAN/F1g6yqzRBqx1TMxU48s6ym89m80FWwPeCLpEPcymXp0xermEsb/xM6HhwqKFH
0ljfTugiNT13+Eg72mOIp1aof1ciWf4pxXbvYYt5LZHkjfdHUQLRmE4rwD1pE2ez2hJg3FXhrB3l
XFY8uYnFPrba3FUls39+/wWyIvifne9ueHHTwlutLjjOtz16xZxWx/5AHCMrvGtR61p+3HThfVcC
VqEH0cWXKSG41tVTyfpcdrBGvFEZUstdRrO4tdUATjlpcLXb49vROdyBDNyqcgs7BHsqi4h7vZx8
Ba4NnxuBQOPQ6gqWvZrO/RU37aoCG8/zxKkba6iwg54izSWlZzRBKYox8XWJsoJDVNdmx8I/6laM
qfgE/ZGzS8U8u6XTeOzIDPSwXC5BeylVoaSTp9mK8pMI8m5Ng44MpCr18Kkas9J0Q+yvTUcFl2o9
c4nUv8xS0aYbMc3KX5FefxqNKcUdQe2IkxuIjP+a6Gjy9xZSg84JOUozr2xnOPQVVoVuOLXSDW6u
GmmhGTbnohJch3u5+2gkUPHBXOZBPRAuk37pKdR/0o6WnsYpX3rXElXwPM+pbXN/l4fIrSFs3cp1
STkVRUNAKSznwjGaBk5+A7mfwFQwLYUjJ+t0py7tii5DbPRAKSmQq5ua4/RxrmWAOSyZqxXDCdO7
PsPJq0jL9KvSz9IPdgcAOGRgFftpZh6UdGHfVysTuwOjTAm9sdUk/wY/CCxmxT0NlyhT6WsBBfRL
U+spojYzVgsn4+SEEUQWxDPw7QjzHerUZ1mewrtOCrN9M4fd51a2lm+KkMZm30aFUjFJOhHI9N0X
c29B9USODh9l8s0WWeZzscR18GiM9hI4wDfRg5QM5r9Wj/+RlvPGXoJ2ZrUqhO1Ev2BTKylgzxUK
muVYrM7lwqwORZpauw5nj93Md+bQuFI8ISdXirTLAwC3B7oEINLUjNzkzz/tOjbKbIok+1hjXnDA
ZMGkRryqjbjcr1a5K8Dr2hGF2rbZlit9CaSh7KQj5Vl3i21Uu1fHUnItY03ANfRrlfDlhsV41L/I
PNcL3DbnbCyDSMTWIB0rC95yUMZYx7XaQ4vIcHdtv7rYrhiKdheCJwIzOLPPJ5Bc9qqZGiEd41bg
jGcri6+AaHqy6Gjt1JrkhYkdfkq6uHvs9K74FVZh7tnGqHmJWUnXZGnnbMsVJVkfR9h83PBikAud
Pw6dvp4yQZWOzWLOXkcqx1PbBPMtmgA877Sg3vHpYzKsh2SrmhUgJ6vb7Zb4Gibw1sKC+MkpzC2T
vs2miFEKKY1DNQxPoySlXq8vAJVB/29s63/8bN540ZzBXHpgAKGE2MrAQKmbeBSdeVSjCH2PlkV+
O6vq3qy66fD+m37jB5mmICtHWZUXF4K/wDBnqQx6+5hkvX6jhlhdVhGk8/dH2ZCrXl6gucIoq+MZ
3c1Vu/66gsntMbWGFEWPrkaBI/dxezflebtjC5591aZxYRaR6i/hqDhtuRieGc3Slfbhhvf/8hBw
aQziQql26YttdqOkbtJUC5voFGB+0+1bUQT33HLmfJfHehlCXliPSTXIJboiffW8IKStbvkKrGfV
lpCIvD8p6yZ0XhKsQhdkJwj0iYzYlt1kN8ghXkKIGkWzYJ/f2GG9IxvHKL1ICmLNr7K+I1+QwLPw
j4emScdZbgElcvPZSuND1Zqmgn3zKClm78X0rFyo6rbbpvnXtNX+mUpd8t//tSsqcv5rMRrAVguZ
IYRlhMTnKyCRetlcVnV6Pc3aPxlU4FXZ0NbHSM8kGAxBPWi0EOyudE0jVlO3LGCJXaltL1c78mW4
izBfITBCmDx/CLPs7TjuVOTBsh55epe0t7qE+uD9n/oGaHM+zAYhWkyIJ0nOMLVd0akyBa5ybB13
olaVJyHl2SO5vc0zoZWNrw7d4nFjEbizxdFD1ZgI//q5fpzrxLpyBdtwV9cvgJ2Uo5GmMxEliL7O
f3/fBsrSx7J0xBCn3PGvZR/IB7ah4UXVfWYuNp6ocYHBXN64ZDLiyoVF9DdJrSe0yEniKeEYXrl8
vjVZwN7rPgfLU6Ynfv5MTW0HSzhMq8RFG/cpkhQ/WOtcKZsTt50HWi6FMuw7i3SlabAfK300PepE
9vxJJ5HJwmO+s63xjzdG7m8vXSDOXJvN6/yxyiBUTTpMtIEGbXSAS3OvQop35at4wfc3nwU3x7VY
4WIAyWRzoEQ56sYpxl0vlvLki1Qv0i81VqvZj2slk+HIK4kb0Ur2wl5bCicJin6vyQkZkdijJbaj
6q39ZNPu/SjBFhFeW5GRqCSTHPtdMIkraNNbj4vRABODvgW0eut/qkSBMIvUSk449FkPy0J7Dqvh
8IHdHSeFBYKMJqT2UxsF8a0xUzBE85Df6rJIndTU2x3e/NVeNtEwG32TuDY2bL0zQVS48qG/tapI
GMb1g24aZtnbzJBZAHVF6mQdK/w2HSnLTfBQtX7QkdT/CKdg+BlNjf61DAl1aZWO2t3AEjEFlmpW
rwzEukYJjgNe9GdU9fUbZMOFSEXbCriLYLnzhaUvSS/pyWQfuxQppVGMhRfqErm1pR1dWcMbscbv
sSjiXpBaE1PozbEbSxoed/0SHCvZym9StQnp9mL+jI7C9Ou+wyurzAOnieZl34ZkZffkjj3CGxhR
LJvWHoPh0Z2URnLkAZVgW0TRbQ4a8anu1dnJqGCeh9rq9oY9yjAiZP7PoZX4tlgNqMI8O76/sV5u
37TKCA7CMx9/RkwEz6euwrJOxj4lPaWQJw6jiKxbpSy/vz/IOifnX+RK9KLW/C/2vmzHcWXZ7lcO
/GQD5gbnAbANODmIkkpSzdMLUUMXp+SUTI5/dL/DP+bF6t57lyid4u1jGLCBe17OnlrJzIyMjIxY
sRbo6tBfNV8zqKdLvdCJ6UPUyxaJwkxzkPdsHAY95KUw+/RSBPgHZRGYAZwAQLjHE5KTOB+EMEgf
SinSSdWIsiMkObtgWcFdEWfDFxBTXRQlY44AeaGNEYB22FQaiURwX244ZvoBrZbgmMv02jHCJHRr
xQpWGspjNyEY8BbO1ecbY7Y6yPcDngYVMHAGzElNkLqlYZmPyQPCRh2A5yCmj1nfVzIII9suneAm
1QHYivJBa3AVQ3wjpeuW1T0AMurQoLlHLb2yL6KLLhiCW60zgojkWpJdw4/0yIBqY3rfRoF1BfK+
dCf08ENkHJC0cCHmGV2jr0JE635aQSAXDNDBRWIFVWZLBQfnTVjX8QvymxBVjMMYZsKRdJewxjp4
5uIeDHByuTFTyAThud1mN0w1QUov8UFits57qMlatYy+KRxeSQDioeWHXKLNk1iFOaA20B1Z6mCb
3lHz5UQIBv8P0OgUiB8bQK1pAsW1mDxouRR5lpYxp0RW6rVLi8jF2L+Lwp/Ac1NFDj4RGErAyo/H
g9wp6mGqkKDxR9cdpSpjxwQzkq2qzHLloe8XHuJnAn+UNKcCIDor4IHm6PWiF4yxlBIO5o5aRuJm
MK2HqDGG27Zro8o1UPDfoaEfjb8ZpQIgP2IM7p42p8GSfJ10etgsJLdBaoKyPioMc448/KJm8Upo
H5BYYWuIzqi3hdlZXtmVGx3NQxvEH9ol2gZEUpjhWxUBux2DhtATG8bWo6SFrjjgqFm91CFmLuoV
0qKJm3TjM1492QJ70IkbAsAR1wPQCHibTcIhxztlAlje04SDAyFD9BgjvZWOpMt+RcS/Rbb27ycY
/6esf9N4b0U5sBi8N/X/+G+/xp+IvI/+xs2RERiumh9suP5RIx/2p9zE9F/+e//lLx6126H88d//
01uBDozp1+aS4vL0yPznHGs3MZQ33KbmLzxu6q9sa59/8E8qcUiLAwwEUgQL6Xe8XhAG/kklDrXi
CYCNKwkhNTYK9vandpTxB5okNfTAfvL2wVf+RboGmj9cw6DymwhtEIIj4PtzCS5/Ogas3j9NFMjH
/gOIzgmSiDBCn9QfgR+ZBRNZDK+Z5JLklFVg2IMR2Gr/EvYh90E41tq1BrbozaCw+AFUlKDHFPQb
WQsdWQXHdpL0GSIB9VHqzMQLRuM1pBAXAIPSpdSJhDeF4JhGcSMHirhSku6q6EabJ8nw8075v2SC
h/9vhczQ/PStQb5MFgnNbR79r3+jP7Lhq01+/tm/bRKBCR7TU30LIIQJh/WnTcoQLUOOH6/bT2ud
jsDfNglUNDjsUVtBBgZdHF9t8tMSp+o6HpoyIPUzG/zOJj+hvn/faZ82iezk1ByJj0C8Nqu+1ayJ
DaHpZGcQI9VpkwG4PQ7Fd2BiQTS5EkM00XDjh5UEt3qcUZLxWHAZ6zdGAy1PLse3wYXJTMtTB+ux
A+LLyS1lnQ8J0NgNv+diGaKBqdhZVCOGkPZ2zKFd37ZB4yQjiJaZJLQrowc4Nk965g5Kn23FMd2A
eP79c4P+w3JnylkT+gme5xtn+mm7P6X4/vGfPfYCYaP/8tV+f/3C3xYM3Vw4P4gwIIqcnOBfFqz8
MUEA8MAEKwYgZlOf4J8WbP4hARaJgt0EJUKlGg73T4ZU8w9k0SbJeETtePYhFf8bFoyT8CUomwwY
+XxAiKYOX7Rpz5PfaQ9Gqh6+3xlGSfaLKlOBaB1FV8mRcf+yTL8c+leSyhn+7+dYOJJTNh8ZGWR9
j695RRstCX11SJvXY+cbNao80E+S00i1ga9FBc0YSN6GyM/p0IEDRDcaeuqZYKwhwMyoK/4Ri6Hm
83S0HFOF4o4YI7HF8gsjFTXv+4/9fI4cn+zPzipwtuPFDsDHtHBfIBqyyY26xeY56E65D9MxReeN
SS9MM9oV4PHuyxayeKV5p1NNcIzKFyF1vUp6RPhZbYpEE5TWLpsUXCqK+Qop7lsDRVe7RFdtZlQi
6cGN5cgmUI3JKDgooyleH7d8FUbGBuDJnqhCSV2ty00n2cu8zpGjKtEMySq7G/FDWlbEniQnG1NM
tgxaNUocv0dmcK1UaFwMQHpuVsFGCwrN/Q8/cC6kmk4ENFCQDQPwDVBMBDBfLOhEtWVfsI+Cpv9Y
1/RlguH++Az+JrLSsz/00zngSvsD/Ejg60M3CQqHf0dcn/9minRQlwJxwWcs9ss1CLKJP4RADB4A
4fL0QP3LNwiy9QdwJ0j7o2sIDzdk8n7DNxwHXGjDRUIAvwQ3hG44nAK4p69HgJqhqXZBFT00G0BA
IY77OC40/M6fTCdDwM19HYJLCmfSiCEc8y58aR/pAVAZSjonHxe8z7GjO5nMnACLGkaRWiZGKlzm
X9KFXMH5iYD9YYIVIZM67xQL8yZP1aiLHjobLQDNfnwIPPG23C9B52c8Rr/m8WWg2StalXozKWWk
kIHBUlB6HYnhMYlYr5G3bomy0TZ8U26DSwQIpFkPDjqe3SEiumN66RpcQF5medIiUcTZ1f3yVTNv
iU6NUB/pED0w0x/RE+N7xQ/LbTzudg576e/b514lurS06pMF/u2kTxdjsuAvTjoCSl+tDAwrbiSH
3fbr8SKBPthDfddupU1A6su6tRON5JuNcfvleJ+5zeat0p+mO6Xy0So9JRDmdSWhEhJdTXj0IL3l
oIICMf9zYTdPkHxQb9ESrh5SD/3qWkfS1+9HntXSTgaeHUtLZjITpcnUBtcIicTIeP9W+N8PMkei
nowyO5m10kZAhLbRg87wJCclEkNEyqDsMQ0IhR7IkMeCjTrW9+N+wiTmWzqxNoDaBIkAUDccbylk
QxIT3KPRg5q5LK+5F4bD6HYmUlUlXqFE7RSIFxn6VaYlkxrtGgK+NfqTQPeMRBa1EZBXANs1zBZB
K7ajkrq3OAQC096AJi97FkAfnGZI3GYBssGx1K9yWfgoBiPyjQJk2VIrxF6vQPUmrx9GUFe70liG
zveznKfsf63u37OcvWWRAEPXkQjyU4jcHfhluOuvY1vaQ9/9Hgy0TwopFuR15uWwkxFnfiNPwqFt
5TF6UG5UEzlEIhDVzdyQmAeocZiPpry0k9MvfreTM58QDKA5Y5UUPYBG86XyAzB+2o3be/QC+hQ1
4MtuezkS6mRuT6DjpFCnDl0LkiypH0O8PCSdH63ouvbpCn+fHgRH3gbu9xtxzoFAjXYKvuG58WQ8
trbRbEUgAPCN7GLcWvvMSZ6/H+CzRXu+CkAz4U5ArA5q9pk9Q7KzUlQWxw8ZAe/2irVkl14X1+yd
l2QkKP25b1Deqe7Mp3ELgr4Df5BCIrjxM98OzY6bnr4eLuUbpDBIaQ8PoRO4fQKgFTHWgifd9JcI
PQ0S/ECB6akj2jtgUKnkXolOddm8g2+JJKTbDqQkEOwIL186slRnnkOKPy3r6wxntkyjShJ5JEQP
GkEzx7p18oNARq+yC0pQ7nW7a1El6Sa6MdeAlw3eaAdEdtDN/6oTZkfPIkFVxq5uIrchUChbuiMm
R/XdBsy2eICweK6CsOFhWCUXw0aM7Po+9ZtV63NQh6VgsFj1GwDkLqKNcmkBJLHwAdq5c/B1fWbn
IG/LTmwDWEBKygt1Ez1RZ/ShhrntLlP71vATp9+aTmo/gEvQsezJKKoNED0bNI96bNtf5a+XL2/9
FXXRd2kn9mNjQ/bkCeLgkBHrSbIrHuTreos0Vrnrts3CMZ6jOX9uLzSyJgAH4po5J0Akp1Bnk8Hy
xx3u5Guog+sr603zJCf3Es9w4ZNLV78Z3eYQv3Ob34XOx/dn6KzvAnxj4uZFpIxPOT6lchQKg6kn
8QNI/O7lH8K1+q5HhG/yzE1HR0XbqYJ08cLE5xCanxP/MuosuECjX6qhHzh+SLzyoPkCuawv+Cra
dNulI7Q41HTlf4ljWGmUViBgqHQPPFK2g0cIvHidu8EejnNJLmveR3Eys1kEUSkWxN+KPH5QV8Gm
d1In2Ac2d/oLyCLZwr5/FdzhSVxDEM5hpFvXN6kDRZ+HhV09ezC/rO8swjCGjI5GhknjUK66VemP
K/oaHaJXax9uNBeYoB0aeZNdsBfhO1ffj/6ZLT5xC+BsA2kj3nbWPJuc07yXsgBr0LijQ53kQJ14
S53IEezYLj+6J2CBnYCUG3kbgifY2Zm2uAhN+gTznXwFcgxIH4qofZ3oWDRWWBYq1uBx/ZqRmDze
7F7vvXiPfJ4Di6vtdluQ1/Xu1SDbmiA6cTLblYm7WQHzSi7Xqp3ZB9kGbH2TkUd99VyTxMtWt/Ah
kXftprZ/ETleSjL83vrSVTG/lrzeh95NRg7BGrew7W3t3GZOTRSyCzFETZ6vdoa3LVbPVyk5jPiz
GvEAGHbUlUiuIJt20Xu7Q+t0bm0Hjk2JvRqcyx/e5dP1mzsczIQA3ObFZHcQbY1ANJZsW0ffHHaq
+3wb2Qr5SDHT3f2zU5Hbe9QayRtzBvuwG4m6zohfkFtKMD6RPIU8esFacLPPBZA83Y4c/GqNXx3J
j8OzgY+7KpyM3OwH8r57HjEFZys47vWBMHIBTA/R1o53tbkvSEd2mM87I7F357+DvgMfh4Zw4t81
dmC/Pwbu/XOwjklhX2q4vqh9g9Z2u7APWMvJOvrtK/YjJNCsxJwLWyBrjVztbpzW2a05uV315HlY
PW/t995R8I+ee0xKtEd4TdzlAFk79erwjJcaYi7L9jJ7NWKG6Y6Ta8h728Oljl/JbNXBufPw+5y4
KuEknf7izdVcd2USu98otn3jbvZACq3Wl15Pnvw7fKpir1p7XZNLtEDBbi8e9jdbau/J5cUIc77w
N+iUtSvH3Vxs3OsLk2ws57EiW78hN8xda+4FBrERaREbdOzk48V0ahsR6Yj1WT2pRIXFXYYu35gE
7n3XkH1OXF9DLAHmbrux9zcy8d2IvI+ehgVVNm+Rs+o8YaNsiOy9kP3d4KS3IXmO7GylY+Hca/xf
STbhtHcJuQfNlAN2XBtSl+Tih2G7G3S1bd2NZE9f9qOwPUeEsbW2fthfYCB8p13au0PsuB+us1n9
mAIdd/++a+xN41rkDg5NJN2lm7urH6Od+JW7azZXg71DwdVrHcnjjp8Sf6fg++XNPU73ALPaHW5b
xxvswWXO3f3uoJFH38CJaB1zJa5cnzsGud9tr/DlqYOIzAXanQxk27iH+9QhhfOhkJvHd1jydIwM
8pE5rn93b7uXG5Dak/3qCcuXkY97/7EjWF2wfu5fLhgxyf4ptJ8Gr3c3Lr8aHNBJuaC1WQEeSZIt
UKRYF2xFThDEeT4Wu9xEJHTwq9PvNbblgJJw+qA79w5fx91NYN9cPb52ZNs7NRbEIDh5Xk3Y+vZe
xI4BJo8lvDIceicS6pd7tsntzZJOzyft5Xf+bZbyBS+WHqsV/JsB9/IobB9H53VXw2rusVM4sOvI
3oFDCUtf2K+3K+5m6zekDar1g0kupti1dStPsW/+tagQaH284JHchbzJ8Y1bgrFWEwTUCsVNvhbd
MLaDVbkOU0JvEo8jAdUddB+M/7mr2DkM7vvbZ44t+3kDfxl+dgNbkRXpal5PMaF89Vzs0SgCP7iK
XWUf+PpB98pNeqgW3vTnHjsAigFMBGwykO6zOYtRGreo+8cPNYtLN9ICdPMmeGxI1UsOtCLJx7JA
5wkzlrJ80wtgbgWQu0ABF+95yGLO3kBZZhadJGDgzh3X4of5oT51j/IjXiTlzrhEqvpnyP1btar/
iXI3e6HxS/4PEKH8eGn+UXz842aqgENi463+rNr/VcX/Wbf/62//3yjqT3ikf16GsqOY/viaZ57+
8z9rTvofwFpPJGZY7r/KTaja/4HoeWIu+qSnnGo9f+aUp1L9pzki1Tvt0lTg/1VvEjT9j8+iOwqd
k7oXCqr/elIZaLYJew9LmDRQUMP/PBlfQl3FoEoiSP24lSKtzuH6Cp1ecWbS4E7Os0K6i8KkeP2y
MudydZOb+dsAwaaB/v+JVgPcZsgRofJ7fNrjXguzIKTmxiCHkFw/XOxvEAt8P8hxOHs6xux0oSFL
LXUtBRsJeXzGXQf39Xvn6HSImdcY9DKrRgtD1O7V4+72MnEuR/tJJEtTmWWzTweaheaVyugA3l9z
s51CztvIwWQyZ4kxYabOeDLMPPoN5EgSkwLbkgYd9MxWRtbACUWeLgMGJDMbXDyOZfqWcSOBGkjM
WiL0mh2AYBk1QKKomzSzSFMu6SAt7OS8TgmK6F/LPHqHg2Wv9miRcP6PjGXOgFENotYGFDPPppjo
lpM95FSXEg/HRg+LB7svYAkyElzA3c0f7lADHvvMMviqMNTOFdIgcvRYAfFTKBgL7SaTbX85X59D
AdupoFQEzSqUdo/PF2Tl5J5aFV8JqDjehpq5ycc+AVFfmG46qGsTjgaQhfM2ndmvYwLgoaAmhQON
hjS4k+nS+eJI0kFNxhR95X5VS7U3ip1ONKR9nUyW800mQ+H9+y2b5bngrzCgBIgHnMnULPYJQP4y
YADdCqTeZQyYIfktMxXNCznT7UJLodtedpWTgqhrxZPIciNeGVtNY2hNBeLITqd2lzDl3UtZiqy0
uSTh0YHGWIfGcY96UdyPoJQOkmtBz0xSa5m1M4IQjLxZXPghK80V9Oe4G9etsUZ3QbYVkrRygeZS
HKWpKk+Ta0SwBoiC9FSR8FcZdcs2W6yKz9dcBa4RjKhTLhN8+NbMxxU8w4Mdb1ZPKSPRsyilXlEs
ymQdJ8yw0Og0R9cMUJsQVkWP9NzNCRBqSMURTQ86WMc6LWg98MQw7/v9nGzyyH4sqGVOdNsy+gyh
yzwLTUcG+gdwwqge5xZDm2EubGildTcNIMwLgdeZoSa6VvTy4QYF8cNs2eQ0yIwoDVRvCI3cSTHy
3YAeYtcc1eb6t2eFVh8orahoQ1UALzk+FUU2mEUM9LU3SqHmGtUkOhPHkhfJkbXgX062CVBe3N+g
hcF2oQ49W8BERrwYxBBVB3+p5o5m2TmcCkuh8ty1AB6DTkicPZgCaFHmOIygRv8c76zGNwJJ/shL
aYxsRtX4gwYW3NqItrUbq24tuuChj4NlmDniHDA+gZ0DEqOozs9mh9qMWHG1DVZhCNU4oreUPVIQ
86VeLiKXyzWDPcWItSpCJQCpF0afOzc4GzAJq2gjAw0Y2uZmFgN1bUgUqDVFHzUA2fYYFpLm94Ci
dLbBUvFabi2QtH9vOvOVVuFKpyOHCBBkCOjWOzYdE6x3Gc/B6d9WBTj8DDN8RPt2ZtfMULajORZ4
JRV84WjMjQjtB2j+lPC/qU8LVZLjQbUsGKFlbhZ+lg8hiUSt2EF9M/4tgDE2cxrFQhQL6hiI/8z5
ktEpFg44gIVf8TrbIu9XEOB2uJfW/e/xcXwOJYu4I7CY0Hw/of4IW00aehMT0pk1Ot0ErjfGsXW/
36u5R8GEJnzjJIIK2na0SR8vW1JUvTFGeel3OZhwHQs0NrEXWmokO1UFP7TQTHc6HO70qTcavSgS
HnDTLn65+hoTgkKpjIbcTlSR+9KUaGsqWWznTUcX2q5ODQJtIhM7II4emgTmXmVsBF5E6NT1xSBg
ey2gbCWW0O/6fv3OjWJNPR1AvgOtP9fQEAAtCI2sHnwpGwQP6mEMCof5628PAngergtoMkNN4hPQ
/GXVag5js4Sk88sCPeVJVwxoaouj5uP7YU58BVYLFK0oMSI8wdtuZgsF+lsrVaKdL8AmD0ZTBRey
yEDAOpgjmgr74e378WbhMawAakDYnYkKAGS+c1EQ6EpCbWAoel/P1fBKT7ngShBUJlDlqJwK3c8O
L7nsmmDuXHMlLha27owtAoAOSCXuBbwf5yxhKfylEclt59casLQB6DJiCLqIPaGV3t59P9UzZoIG
NlzcIIOH8tKcpxJhegYBeKnzwzxOKRmoJUPmSIyXUA/n5oTuPSDljQnbOeeOCMpaAeOANfg9WElf
sKJG7ZtID0mrAoMV6+9nNSs3wUfBHCeqCmBSgY6GzMnxca7jhseGAjrWNuwUUMhSvTIvwZhc3Oeh
IKDVMc/qpySzzNsuMM3rHJJWpltFImryRUOtZME7z+hAp+8Big09BGj9RXM4WnaPvyfs9URNOlH0
Q6xDC2oV9L6uBCM3KHrEI5U5FR+02o1lBL0O3LuIvHmko0FJTcDBukqDnuce1QyhJ9CPSFDFScBU
IYUxKufgck+c79fv5ADgc0EhhVcHoD84ArPl69HD1GTKOPgJmt3eIY+LXsBIbjiaV2Vt28lh4lmZ
We8ao0N5VByW2MNOLuppfOg3wWKwe2htOl4ugzelpmbV4IOGCaX03FJtqWvjlZJl7DFo1RjiveES
IeqJiWJQZG7QtouODuCVZ5MGsQnvIbE2+HGctM+p1dLGDtO6CEgLurdxIbY8O5qENCnCP326uo+n
WIK4kbW6NkCQPW7X4ICvYxLWlWHLkSwumN+55UR1Ga4TMGjcCLOZ4dgHHdD4g0+5AFwTnlxw00Pc
QCgx7tzCkHu3N4xQXQi3ZgCyn1YPzwKoJ9he4bxnMV4kKdFo1P3gjwVnpBoj2qxkrgSXChQhVTsR
c58OIBwsoSolhhCpVHvdDXMlBe6PgT+gb+OdhGcLRft4yOWFwOzkVsF+IwxEXy1gK8CBzlYFugMC
7cSJAUvlmh3l9XBLGzBqEuiMs60i0qWXy7ltAKwVWpUIbqa8xfGWB0YSm2BNE32N6nRSbbF2IPgt
7koVXfINA/4bBE7CAizq7KBwhMDZf8qTzQYVqdIKWiSP0GnsqI4mCpW5WitXN3LMomtI4kaov5SF
Yixs/hn7RvICJEFTjI8k7axvBD2keFTxWPTjzipVO42sWnBp0JrvOjb34Xt/dWaSoDab1NtBvItI
YfYmFHoroOj2HvwoFQVYEaeUaLHe7DvwuLv4joYEZVP/biA33WOIGH8poVqTF/0S/eitUlCF6VDB
Q160RKeKWlW22CVG6H4/vZNL+nMgeONpIdH9PttDM4KWKkVG2c8SsUFjgJL6tBeXcDDnRgErqYVJ
oRUJ/WfH0xHRc9ZLvJB8PrKidbSgy0UHyqvZIu5k2o6viYkpAEBjEnJ2AF/jXTQ7eblOLSFIBShe
MNBeuSMbQIBdWmo42ko4LZ+EPPBtzaET73QjWMpIyWSwUgsRMyKbdxR4MLHU0tiPzVj7Pe7eT6+F
BB9Io+GaJ47D2ToEVpCXMSST/YSapeUUSarVnq5GYFT5flvPHZGvA822FW9VGgzg5/O1vM8hsZRX
AqqgfUWvJVYpS/Dwk+c+XNyk5YlOfzzbkN463t6qQgtgl+bwPoJg2CFIux70hMvruu+zm0yrjUMM
2C1aqxUlXvAFZ8IJFWxEU/vY1Dw8vweGoEsHasAXgGozv9XMkYOpFF0c17gX1JBQbokXoQAGKPD9
AALY0nKJuuyMbeN5h7mjnQDvlPlDxZCLpgKjl+jrWUJR8xTrutugk7S0FsitzgwEy8b7E29xFV3g
s2s9H+iYglTd8NHHozqUlihOQ77s968uvFAQIeFuRSf2HC5WK03HrT4wfLTB6MjdQ6Vg0paJszc4
oii1a0i6PP62saJXCwRpOBnobZ/nhmW0sJdVRA2/ECDKxUI0NynDIG7wBAwW3j9nLmb0504dtVPM
jAzmsaUiMoKwFJdUpKE5f87SML8EC4LQOlaVQSWCFQZrlh4Mk/XPXBKYmWGgUw/mJEh0PKZWsBLd
4KHqZ/JYGV49jKDEiKosvWRSVG3HLi+vwypsPlSuAIinj7F0VbQU2qzfLzPa6M98CZ64sFO0Z52S
kiEJr2XimOh+yxsrsdMe0YgHYYjqShBDVd9LUGvKV6ZW8mQVNxYDw0kva288hDCpJ6dcT3CC8lZz
9dhM75MwghZ1jRukWIP1HF0uUHSGtFebKPw+z2MGDoc4kGMnbFWgzcV8DG4KWaIPkhBnewDM6+pR
GVOm+CDB7Q+ZbnSlbdZgwXFaJLb0VRSWQekJNFEUe5AFtduCzoGD6FJlYLq12gE8/5qZSe+MtfwD
AWhVXESyJtQ27eT0vhJAfggD5oYBebm6uNaaVjVIUgsghijr2mjdQubqWwtOoMGOxYBn0O6WsCTd
IFiP4Bk2ehuqVSlzoGMgmF6Pk9HZQotmUTtLleCA+lBbXCfoUAwcQ2mtkQjIwWmeklTgGlLxCJRI
Vply4AJF2z9LAPryQxI3bNd2mpISPdLYM9j5AeimyHW91EEhmushiztgBy0Qh4NHorkteZ4nRKlH
6VaJE+HHwGT1zay5Wq3QZNdd6RYtZWxmUipkDGRrcIIULzuE4b2mXFFJZ6HTDnJwxUDoBEmXkVuX
vC4liUh5GLwBwt1DhjcJyj0Xg9bwMaf2rmgaLTjoTYjbQ9MTsXIpJEr2DfgiaztDPqu3mdIJzO20
PHvuwMOirJTapHd9p0mpG1Rd866K7RD6DX4DGDqpjiRbC0TtzQwlQDRBKZHn2yjjYm4bY18BkVOk
KInoaiODC7PBB3l1FpqVF4NFhF6BoqRoSJZXkox8cl+Dq5MqIvBtWTK0aAYWoeAWKW0KlFkWyX7K
ykJcgZilAIGynNWKE1bgakEfYqq8FVqogeBTgv6wnRoMxEMmGgZf+qzp3xBCjuvBAHURySWZFWAd
rZjiMbMPXkNTLF5VBZKRXsEaEKoagSjkbgEOlUchFEGsktaUXZUIIxBFgKTFT2FnoWuKHABjdDV2
UO4Re9TZOtpnqhvikvz4r23ad32dTFRHQj39NNgiLBIOIHtaiArO3NMW7jmwReAlCsnt6d9/iSoT
pbQqIahVH30gLCJMpFXqpn0fPbKw7xpo+bDcZ4ISIqZtebD09D/nfj7luJBvA4n2vLySKUKQd2Ip
+xxucs9QsXDA5REtuLnJnc7dLXwc5ofnIco4s0n2Q8OVQslkX65BujkQxAe4+U1Ig4wE3d05ulwU
aryih6ReUoQ5d7vgekZdTEEhF7fo8fpCMiucQgXZH2gCzc081sADrojjtVaaxqqv9afvPfrpVCf0
K2iJzem1Kc9vlqAMckGKOs0fwaqbkqgVxNi2qq5stkI6glFXqLWx96JRQPj7/dCnpgS2IOTAJo5R
1MvmdzaKTlJcCX2yLgcQfLoFN5RXMOmIiV2JnVmRrDDyxm3QJdoRkFNaS2/PM2k4JG5RqpseLXib
zR8ufIh0ddCTbK3HehT6rW5GlZ3HOSSxlBBxtsvxpJMIE+Ja8VEHKAWvVRn0iZJa5HeqmOfpwpKc
xtwo5SGnBbQAQmCYwfHuQ22wUqDlma4rVqMObdXM2g7QzN20LDZfvl/+U0vDWDjL4EkUQdIzp+cp
Q63KC5Gm6xwcT26kQGsWUpfNLlLBU6OZIC7+frxTS8ObBZABLDky16qhHM8NghGqGdPR9M04SVdA
BJlE18ZspySDtIprdGoPInSzvh/0zIJOCUI06mOOgGPMBlXEfmrvVywfnpvucZHXIHjSx4nKWVyY
36lrAokXHAZsYlKlmxdOWBjpBtdqyy+0UvYEtUk3PBmWquZndg2kljg1n5QvML/jVZSCEY+FsgEo
R0wEXCGBcFNHXevGndjhlErRQhZh1n4yvTcRyaOehtogjgqy8ccDJv2odD1ebcgNyxBSUyIT7g/5
DKXa9l2lXBVQydHXHU/BZt5JQRCskkiKDnXHjEsoGxYKMbsepcUkYMJtMBjQOpZqJaO7RFZzDRpn
8dis6lLjV4nI22Bv5IP6xIPBuhtDhELeb9sDgAB47aF0ByqbeTU7HkAQrmg88NH8B/laLqG92gU1
o2GQIQRD+O+bHzoLAHGAhiS4U+YvIaFG2+QI5I9fVo0JrvM8z9DaoVTsVqVZscQ6dcYCATiCI5IA
85z86vFWVaAWE4wIbHU8qxFehq3+1OgZW8AanR8FPfOAGqEuM6/JWAwjUDoEfqELEYKRVEmaO7EH
6e/CQGfuBwifoDED8GCkoE8KTYbaVrpaBv5oxMboIFwGcW1g1jarm0wjLNA7F6rw0UU8jNlSUuCM
40BaEpRLeJSjpXxO/0eRLxbaGpLsosDjW0REXH5MEyW/kwWmlre/b5VIDYJuAG9YAMZmyY+wNsPO
6lvBF8C+SdoqsRJSVJW4biVrqYH9jAOB4SO/C2AFoowT2E0/olFeGgQ/pFbm0JZzByw5nQfeq9cB
x2PBK57x+ihWAPeJTBoKvnOvqImc91YmCT5K49FBFisGdn4dQtUpRb9B2QprJmX6guWcZnSAU0FK
H9c70jloWjs+CByMyz3ubsGXy0wXSZiJUWCnlVRrbqPXPXB4WadbRInz7kWQA3Ml1/Wg/nZq20Ci
Beg/zBq5pXkaMc17PdP0RvCRuMwkPyoCAMPaUOs66Om2g+iMVhhCBScY2M335nTuhEKcB2yPUzYJ
2Jnj6eMoRm1TZ4JPq1HfZiA4sUM8Zxfmd24U0IqiMjuFq0iZHo9SC6BgZWaBnU2HyCAd6nAKdB+s
2lgY6JzFon8TARpK3yhQzKajt5aaakGE6RjIJiUWVL8hzfmuhsi5sjBbAt+eO/k4FhPhBg75SZzC
rTihJQSZgIipVUdVihrlJ66TIWn/hcOBGvpUewUsDaYyc9jg7h9EGTSofpNywMMaM2muxChTgWTM
GqDzc7XE9JLKshauwTNLCn8KihLEvujAOHEC0GvM+Yg5NgHnPtKy6BSWRv2OQpbBRrJ1SVrszJpi
LXHfQikN2j/zuFajSKpPj0mfShokPAMpcYbIBLfPUNcL2dwzZokiC9yoOOlGn4S1KOXnikQryy8T
Ld5TOY82jd4uiT6cmxBCMERHgC7C9mfGHwIa0BWI5P0wpf3WrBPuhpUU/rBCLXe+P80zJojPCAx3
A5rkLbg0MDPMvJlMSyZ1NLH8xKqLtYr8itcPcjI9vnWokAUqdSgPcpuGDVB6dduSEtT4D0wZw1VA
BXMh/3nmWp6IRuDQptN/8myjSGxkrJ/u/7pMUSg0i3JVNKzdhMij2TE0QqA2oyPiw4VWLazFuWX/
35yd147cRrCGn4gAc7jlJM5qtZJsK/mGcJCZyWYOT3++Fg5wdjg8Q6xgwReWsb3sUF1d9QcDjWzU
ETkvd63iBPiY0xeMTa+lwZXNnoBDuaUJKtdWJnxhH0/95nC8UQk7BPC7x3hiJNjsGhbZouKJa2xP
hntkS4wfR/yQ9sioW2cSlWvZ4nIxCFqnO5gJeiMWpx7pDlBqbZoUn4zH8EPAF36bq97Ox61JBjKz
l719sg5+DFLH8utflXJsZcB62Oq8oEUfH5pppxvFoddjcznNodooZxth8vQdZf42uxQRTnOnuDSS
mnroNOeXx1P987F9W3ORpW1qEZDMeSiuQ0Q6mq2ZurjMtumICJpHEaZ+aqqiij80VSN1ePPUDU/h
ogzTUcmz7N1QpNMPe7b7b7Fwqw5J49xGTmNKUo17ARPfi9r1ztNMWX30+3Cs98QrtlZMZhc/S/Oy
M3k7gWWYRJO6xGHgpU3zQ3hG8l3Nsuo7eLl8PpbpYOk7+//+7PEUo1MuHxU8adehwOGcW7FWuIAC
lrG+mO2gfcfGt1ZR2TTy7oQie5MdAeWYvy9t6+1JityfByTzaZFxdajynbu6r3qrzbDwyVzyKqOB
UVuZZnkmCYo/1ovR/a/S2f8rOHofyeVoJohHsDZEnNVoMfDfvotcJ6ijyL0ocV5e+w7fw8cbb/Ob
uCpArVFxYePdLmKbR42dVS2j4GR91pYBE8WmjM+AE/cEijc/iHcQDCgwiaAfb4eK56qPASs7QR6C
pPEgCQRCH/aolZsfRC4hzWslIWR1NYG0VZd2tp0gdpry2Ho4uDWDalwdpXl7qsQK8Z6mIom8yh0K
VjciK5nESL2feHFwS3U+CS+eDstc7UlNbX4Vxkc0ndBdg0Z3O3dlIR2UgSUGSzx91UAMgcYe24ub
iXHnfrs/1RJmhQgliTMt2XXenlhADRd7ckB3Vd010Ur3rBYZ0vReqUN4Mva2+cZ4IIlBdIIFBFO2
LrCEsaGXQIzcoKxs9alSw8yvc2SPSgPtLM3Gif7xht8aj5STQ+ViBQ2GdDWTWRmTPXTEECdVP/b0
uz/xeKvb57AYrH/UsEr1nefYxtpBhJBuw3KNQJnfjhiNXZP1inCDWOlnHx+4yqeN7xxngQXm44/b
GoqFI0Mg38R3ePVxTld1gMgMRNDKxX2Kra490geajqVZDjtDbZxmSoccZJkHyTzw9qsyrzbsjpsH
C3RKtZ2U0pwaZU8Ef2u1Xo3y8xJ/dUkbyJmLbm7dgKMBAtPTZxp/8/DH7CZdMBUYuDyewM3xpI0F
4YNq7RohMJLDzbR0WasKCxCzrLxPsz1Bc8f372yaSKbvbMfNFaNqigcCqc9dfREzYYdCX+UGzoDZ
vdN6/dkGlUera9qjlMgVuU0xqARDgIVbYVMKXuvD91bakhWUzGWj6odO0J3KTHZkVizZYUHXLBAu
LegausLRShv938dTu5HIM740caZ9jqLkesd01ZLFhs3cjk5q4uOnRdkPr156FKMS18kPhW631ce5
zprx4ja6U5MFGe3vha23T4I6GS3nMU73bLo3cgpiATBPyC4Aq9aJV4lVZN9MhkPxyZqFD2hAe582
ofNX39fSvoPrrPVdY+j/02qLPvDjSdk6RbS6YLtQZ4NOKLfHq/1dSHx07ZH12o3SHqcc13u4xMr1
8Shbm4zNJS1G4UfyA25HiSPHnLB1ZJNl9fzS9CVS+sPsHt1J/PN4pI2sWjK0ual+0pZ4NNwO1XGk
Fqo8bgDuYfgwliA2Dsj5u/ZhKnP7O6IDaeUnXjReVZUXN2a4tHw7Za+TtDGv8CTRT6Wxx6viLlUz
EgOWzeyhzR5nL30mBn+Yyzfj89ESQNAA5WTw7IDHVzGwsc1MHxvNC8IyxQ9clkiAYs9ul+9ECTlr
q6Mr0enwLGg1yJrT7azGRSTBFRFGLBhih8e8xW3m2ORN9iXPQzt5GtO8fm9onbpXwd+IhzpPfKkS
K8uY69t5bmi/l1XO/swz7bljtp8mJ47em1HTHUpUsS6/sH8k6BB8H7NK8/n2S51KJ0fMNEolpjF8
z9xQvLfb2KVRQgMhHkNc7RNyVDiv3qXFov084ih0ePxLbH00PQT2DxoBpr6un05mtyxtQiurb6zs
+5RWrXexnQILKFGSsJ/4D0u2c/FsHFFScDQT6Lpzr64vHmofo1F4XHQIP/eHZokT38AK9Zw2857+
1tZQjEX9RoZhsuTbKTasuS97K+aOA83wOU8880dLcLb8uLCiemfnboRXAKv/N5g8qK8CnKqOU4lD
jhPYfayaBzRPsu/9krfXCQwZRjVLpH0E8eE6eMqG+dssF2XtyNV5bsjuPoQ1dR2NdBqQpjcrbqDg
FvqSmNn4DF1A30mZtyaU6p4MNKghs4arb8zIJ0Q/E15nqzmZRhIdptk2T3Et9uwqt+Ia5VL6yKBF
76kzZhwti5qTdYV9Wl+zcEmObmlUO4u2NQo4TPnElt3cO2RAl0K0KzM7iPMiviw4ABwx+RSnx8ds
g3eD8ju9QdJihCmpod/OG1XsSSx2YQdVnQsId1r722wons8Bp7Bn4iQrwjm+CH1Kjq0IVWzdVecZ
BBmdS7NXjqqChaXj1M1LkUaVHy6ptbOyW3GXYiHNX15eCJCsfsNwkKliDPfVS/X+oFZYKGjHk1rG
6mnSLHdn2jcvz9fDrQ4LhMoiUaPIDsQwaH+FnWn8y1EdinNfNbhHF42ZBamIqz9gC5jYKxnOYJ7w
9Kv3sCFbOxqKEcFMdorJim5XpjJ1xD7swQ6UMe2+ebGWHABxRR8yq4x3dsHWXnNJSulVScrHOhqx
8rFdurMDt1MxDkBLlmMUA3x8vNe2QjrVfo9qFVX4u3sMLPWYuISZII5n5xq3rn40QGxR5qjKj7U5
xDtNm42NY7ABHAQbHMrwa3APzDfRoalok9Yv/btwQJOhWQrlhRmYDpNllYBY218I7PS/DVJr6L8U
ylZ9VD3zwshVGNTo8hArR6Efx1GxAr23kh0k9cZ8QkQAPSMbKBze9U6NlwFNjZhVS4R3wJoHzxFR
RZfYxVcdJl93fLx+GxvyZjz596+ukVztl3RIUyeI7CRB4lzXX5yqnXgh1GnwC0PR0jCoHTGX670v
JifvAd3aQSHSwo/AvX4Ya2X8XNnhzkdtTSKXvaToAhUnO7/9KMTc2xp0V3TF3H3ww2SsT03rdu8W
TIIOKRjsneRKntpVFonKsKReogEhOaW34w1JoRgUKqOr0ThOfu3CofwsHY2qQ1YZ45+uPXn5iYqQ
G/n0+vV3XTak18eTu3HaKW0A0aBBRUK7rs518aRy/7rRtRetdrIEjz/uoD337o2kg9AFJRmVEAkI
We0WS8+TvK6NiCSjE8+IhQzvbXdx3js4vj5HYVd5R2aoQ8S4w1n78ReuVYVkziE7JuTrZASU5OSq
v9qqHe/5QpnK+Bo7lVeTCQC+piVUuOZz347gjLW6oj44CV6TSMbg3/lk5QPtzkEpRIUncm9emsk2
l7MUfUCO102d/jIqrpsdLVfgK7loEq7sjGa9xyPYmjgsYX6KUTN/6/pRD5TcEJYHOoIybowIkuKc
wz6OP+bJ0j15KoglN2vVE+Kp7s49sHXCuQRoN0l0111LMXSqMHe7SQnUQh2POGnql7CwUIetpnFn
E26dA5BCUo6BLOr+jcGhU4tyQeC2jzPvUgP7WA7AnfPuTzs09D/dwdC+T4oJDCWJTfc503gBvVXS
gF2CFBkGUPz7vt1l5F7XmEkfX11tSpAdb9And6J/2jledqLMxlUEdICnDAbnkma4OvVplkaqOSeg
azzR236cRHClkl5plkNcgJD0B9vrRkxwx10P6I0AR72HBxTVDYkDWw2tj9RFjaFVAoP6df++GDCc
8Zuh4s2PIp/1W2vGfb1zM23sI5OgKnGtkqKxrnVMMZa+XpopAUDpz3ndlZ/VvPhcdO6ws4Jb88ps
kgACKEIPQP79q3OeO1avaHoVBnneTLGvKgWvGQidT/XoDI0/gC8ogU5Uxd6bfOsLsaznGcBy0nlY
XRuzqnV9l490oPMuRrlbKKXqQ+hLDd+Zmj2PlI2QAGCQ1TO4NqSqyO1nYi+bc5XQc24moUcXr3Pg
pLrz4HZBlVpNhbyXa/+InTz6vVSi9n8d6/7fLtjm8FS0Vfkuhpe42kKZgnUlv1gISkNXPmteAakn
ctoZOxjSjOm5h85bBaabVs21XsZB+fI4nG/ECimDQ/WeXhxnaPX5aB1V2tyk8TUtBmf4F1JFFz9V
7L/huOgj7AfhOmkJByJDlKsH/i98zWvxtn/8a2ytObNPz9rGIPEOjwcarp4zAaZJmdroXe72qe/m
PXwhJyp2DtAGMdw1XbrCkufAzl4/Z6vSzbNFcZSgqW0leu8JI1LPaJjEJTU0w7xWTiVgIfZKi0BC
bKtF+9UronQ6qHqUO+d6KJr04kCafLImRenfjYoyv0w9/Z2d19nmpMj3EngINB3XmZpVjEL1mkgB
Uj32qP+LLPpTGYbGPIRZg2jS4yXYCmZsQvrPBFPzDktdZCFCWhkoxbi0eRhZdWX5phsvxjUyRPRX
wvnZMy3eyJa4EUGM67w9qQmtQgw5DqIH6H1czVkrzq1wqvMy2vrp8YettMh/VklIVGwP51ii2V0f
M3OXZKpci4wFw8Ti3zrKtORda2lz4jf6kk1+YuiR9zR3XjldetVZlGvVjxYUFxBc6TXSjTz9Wptm
nPpzYzTju7Ac+pcY42v0+I1BWId5SaW5GqTv+UlPHdH8lvBat38oZGGo3RZiIquBB7En1rLBcZBm
v2DgAXsAZlsf3xG/ogyUa3JVvNzwrpq9OBNlBPAuWEHMXvS+T1XRHPQQWZVDv7TMcGGZrX42DCV/
EV4G/+3xbG+tKbUizjL6qDzT5KZ+dW3YmtKqo2EnV80JxTWpbXGIczB9j0fZOBrkNYCUAa7Ty1oX
Lupad4fGdpNr4Vjpk0o6/DHrFnFxklL7/niozQ9CxIg/0sFvfR0tRdokzcIU61E0XSbQFwcNDuLO
tG3ctvJnc8zhzJAhruJwrtaZStUyuXY94G7FaXCTHhvABJWANCZMvXsfabG4/Mq3MYmIafH+XEeY
fBmMsu44gHqkRRhezPg5H6vazXfmcOOWA+ApCQZIT6DQJ//+1aYIR7et7ChPr1kU8yTiGylSJhja
45uSleF08UI3ES9U/YfPSK+kb0dF897hAy3JdgDfsgo0Ub2IycwQbTHnhmeZp5uHuqjFS9moYVB2
XRw8nteNWMqnIjgEU4TiyPpWR/ghElRS42thdel5ARscmIswjskcz1/VKd1TT9gYj3omusOADGjs
rqkBQLscmAh1dC2yVpzyGE+uEUP4C/JNU6DW5S/cTIgLw+l1AZnet/UcY0TtNxTRdR4a8CBdLs4z
ofwMh3SPobJx0hmKGxDDbylgt8oGCd3pGNdZdG3txAMtZ+vvalVoV4Go2PXxqm0ORbmWrSqBKOuX
BJKqWl7pvA6HEcrpkrb5u7CO3Cel6Mcd3s3GcUd4U3rZIT4onUZvD8RSacU49Fl8XRACLt8NbWg0
vuBBaBxFvUAznuM0Db9ZRYel1OOv3IDi0WUDXEZTlpzvbnNqVlbrFt3pa7Ug+HQBRAKbc3K96t82
7vR32UTiee6XOjSONM1n1IABwNlnx07i/GCnfT8fFEOYX4dWErHrvneee5v/cLKtNHmJcPyMd5LU
rYUBZ6/B8qL6QAXwdrYyCEqgWgYvGGsrOkSw9wKqQPkTL589fcGtGjVPV8SyZAv/nkKkYA4609T1
JJZZf0ma2iQRrsbToEfVoajj+DQW7XSqcRw61k2sHuou2VNI3giXSKDQNSf140ZYh6u2dccmVRvZ
dxXDf1U1DU8IZZjHEEXTw2wm42+uVfwI03rY2Rsbdx2vPeoTAEd58q3byktsVQjm0vDNhrAL0Aex
PzrTuCc9soWUIGPxOGdont/zpqZZ9MakQtsj3c5KmPaKGR7npOvjs14YzXdgMOnXrlCGr1Y38D+Y
aVzy1oyrqjorS5zZF6dbvPj8+GBsBFGKdvDQcZxmm60xaLmWtzGdewCzTZO9T5xo+c/2ogVdpBnf
jDkU3x6Pt7HKwNCYaFYYzZc7vODoROi/0OsaG/ounv2foyUf4sZ+X0f210Yz/qpK4CqPx9yIO5J9
ipk2+r+w1lZpRjvCDGiyCRRyZFTf27DAQ8VFTTCaHMq0i/hXzWxzJ9ZtnF6OLg8LDq7k5ckn6KvL
3zaKuCP1hXHhpd+pNHWHFvUpVHWW5vj46+RPWhWASQUlopvmNq2C1dfZjWWjFm3S2E7MITkonY72
UmunYvLrmtPmV3ZnDccq1uq/o2Zpw4NXNMrb4XDk4cwuS0r7bB2sqiZXhqSmoKAJRS98zJPtl9ax
QthBdldXb0+EaT7zsmFMCF/rRNhqJyCt2MjSqOhzkChV9KWx4vSQGEP9Kx/2aigZPF6t45AoQzQV
QxgkbVpe6l75boh0PM9aNv7CSaSgA2MOBSSIjqvbsUAgQk/DHuJMMSlXocfq89IQHNy56g7u1JqX
x/tma4fCqCQWeRLmuk7XhGFQTMvrMDDUDCU8VJ7V/qS3XfHD0BZ9D6G5dQZ5G0l4Pj3uu95ZUqq1
2nY2hA/baiO/m5IifcEk2MKse54FBZZU12IfBQpsRN7+oaThgJMJ8rIdebuEnjHZY4x0SbC46XCS
ZhIvZVVg+FmZ9S8MRQWPtjLm4RzH1VlUpsSe3RjyU11Fy7mnz3pozUgNtN7dqwBvLR/4YCok4EJB
K62G6uJBFROt8yCrxvxjoWoRZ292DsMi6j0ax1aIIXGiLSjbrXeZ9uh4ZbaoNAaF2Tsfa2QTrn1o
qp/A56McoHVj+55nVnuFXTp+H2nN7L2vt24NsJTYvEMkJYlb5UKRmSnLWFg8DOMwVK96HZb9eaFs
8kPNo/C/GmHr9hiNufGVbCHfw/NtTbX3U7yCwj6/wXoD0cOj7eA5gVPMxYeusKezcFusAcCQf337
XqX8CIwHoiMIXPmrvAo3TlXHiUXDN6j6ITw3qbEc6yHJntRW/wWMNoRK6vcMxJquQ7ahz7ytFIZq
PXd5Fjbe8h0gt0Ncp5M/ZM3eht3YREyeBNOAA7tvjkRWWvbJ4rqBRP+2YL+s5XMNihHzNKOKvs9W
xu3VlAgr8Yionma9TX48ntyNRA9QAlcyUVbSn1ZHZo66ZjEqgEO6sJxD03b5cUBE//R4lI3dQq+Q
PiW1SzhP63ab4aKFqMfAtfvJdc5jbeKEW+rTJW0yeyex+Zmaru5+0nYEwqS58b3+RFy4fWX1nhcM
vZoNgTUmmVH6Hb2Nv1EOG72vmshDDCH6Pm9+REpnPS+TmbxoIjTEl8VEkedkDsIZX0ZEi6bz2NVz
/kUZB6e5Zt3saKg6VVHxvtDi4vdK0HfxYQUtL/bQ9sphHptseR6Epv5OA7hrTgr64f1lmcP5Xy8V
iG0kYasbZ32c8T0EE1oexrmLk2uV4yMgy84aek7wjOOnecSu1cu9b5ozztMn1Pm89qAbiakFZdLm
v2sYZ9p+C3N8OOqtV/3Xmn0OyFm0ojukRakjdGcn3V9KVeshUmk9W8mt2/g3O3PnyRd2ZpbXvBvq
gT6DKRIwfx6WGWqfdgCQVNpkJ60Q1uK7wjVfUm9Os68I5Rnqzt7YyLYh+PHY5hSwAdfHe26GJe3l
maOqpRzGMRVXxUhRwyqt5Tropf32RInxJNAJZaN7qZCEFDS0Rjiq1qg6nypMPp46AfBqUL2ds7W1
64mB8KgoPdMFlX//KnB1OFzXyM1G19gys+rs9GUUHbQsctuznqTlHgJxI53g5pMeDnC3aLauj3IN
2IG3sxL0AIPOXI/RH9Y8YVSJhvMxNU3zSOV43Dlum9/IT5WKsmCb1ie7thtsYVQo+OUwtlcWL3xB
SMv+ANu5Oz0OIlvBEhI6KrkoJ9KoW114rTOZ89g29CUArAx0hPSIooXVJNgbK03qHo18rsxDkqvm
E3QrFNnS2DH2zN22PhjckWy5wju+u/fhpxcQJagWiniMPoOWLQ/m0rhfCkVvd3bqz0t0HcrYpdTO
QcyCTV59cZE0jtEhsR00JILz771XVn/SD3XwKMwTMz7n+TLO514Py/zdkijpc4QLdu2nfWZ/yxDl
fyly4XVXI7eU8ohyGma+qgWiCQqSYqafksj2ygOmXfjOK3HffK7zMnMPY9upSJB1mVIcSnojf4Hd
SL+QqpbKGUa29oTZUY5xOCon75ooTH6BbSYV5z3pVwEsc72PJ2pyimbrCtI3xecsM7yLmG10mNXJ
CB7vqI3LTwpxMA5621zB8kTdHNBU91Bt4MRkXY7EfUHsrUSys4xblSRKzbQaacwQDdZPs0oI02sK
k2VMzOm5rgy0MSwp6O1pTHFamubfAkL+abKzb+MQJ6gWaT8ef+lGkOVXoIoEaHdDMkbrKWSWnsIx
RRIgUMwsH/0qEcsJoJB21rIy2gENbBwTwh4Ffi57U6Kvb6e2XexszFvkRzLg7X4ZDvnB9JTk0ivc
vY+/bXMVyYEJez/rZKtTUi+TkVq9oQQWrj8BEl9zMHqNtQN03BqFh7UEdElp1XVRKClrrGLGUAna
yMTCtAEYr3dgeB9/y+ZekSA51FQpqd+9CStXSdxppoCvho1z9aDEBuVkmB8Gm8q35U3Lf/SsVds3
B89+NgpriY8gwOxPj3+NjasEVRUXRTwiOjWM1VUyeWOBxVBCWT+b4mCGZXoY+iY9kZoi/+xN/YW2
4Z7m39agEqsE/ABsOWyM2y1T05kqzGikyx1HCLCrSvhkaG35PkfKEweFsv5N7+tup8KwcakgHcMG
JRBIZ49VCGjaOrGnCXWTKE7EFw2F0lPU1YAUFyM5TkpTvJtgqx/iiZtTK3+FgSHxJjhj8cC5r9qo
CFVJgTbOJU3O92UnyqPmiR+hS6VRkm7ffFSoawDuAIcOE++u/ZVqnSZ0vQ2DeHH0PxxjjiXddd45
+3cvU8mCkCouEujMH3mUXoXVWa+7uqOrEXiidT81QyM+9J7eHvu8d17qwnAg4QlAieCX3vzQYGhI
JVLQkXIyOf3t0HimhSmmDn0wDXGv+osd13+24bLMvlNa4R5P/v60Sv1wHt+0pGjX0pa4HS6aXXOB
ZDsG6dRHo19YOVqOTHzVvcTuYCpHTVAIPSylyGb4hiLX/VwfS3Jqy0rTHTzLxrTzQPboWXJ6pFrP
7S+Tpp2tRmk58O0l+rIZwP3iFDEbX9O6d7+5at2b56g1nJGmksVj4nHM2BieirK8YEiPuE1XYbhf
kFQd6fAHpC3GoeooLPndYrd+iR3uc1uC6hR57jzpffH17SNDdJYvS+7yu2aFh20SRZZm5AIIG4RK
RP5OLc168s2iHC/aErnvmqbuj0Crw+vjoX9aptykaIg+gW0k4aZFRLqy2gHIlGEE4lnsgMUZnrKm
M7PjXIb6UR/i5TJprfIs0t747s39QNcoac+paoR+bbeL7GE2PpJ48T99WO5J/9xFU6lGxYXPv0AO
2YbMCF4dwsqAGB2n+hD0o2J/cUt0sEqxOBc4CMsfjRcbn3szHz8/no67NIPim0UxA8Y5Dx8u5NtB
BeCayGr1PhC5UNUTGpd50Dpx8mH0KqU5Q1Y093zr7u5lWe8zUTmjYyP5/Otdj6g75spiCLySd6+l
J/NJpQx+evxhm6OAHUIRg8viDirWtY1ZhmE7BE3TW38j+i8+UF4wfmEU3mjcQuAFZI/kdvpqM3fL
JqFo0YyuhWLzVOHL4+11Cra+hYa9o4KSRT5iDXtrZ8sU8zAOgdkp80E0c4x9Wrwr9CJD7epk0M/G
vwpAl0Yuv8oARU2lwkZrIDBHx730ehU1xzK0tY9pVFvJUQCO93wKINbLklTVR8w+K/eIBBbeCrPI
3b2r725rwt4AR4KUOQkNHQUZvl6fBwcOv6PVixQnyHTfKKm6oEKuVrFve5Wu0Pie5n/fuGvkmJTX
sI+D5nnXZOtEFQ8tALBAIT392Jtd+1KIcNzZNZtfBlkWJgz3OhfS7ZfhQ2lZiK4upDBo91YmHo5p
n9S/0b7VL1oSe3tU/rtITz+co0ZfjSSNrGl1yqMJIW5WfQ6W3ExPHnC2Z6ds0t8nIxb+pEXORdeq
Ooi6JHprB1GOTC+Bf7hjqCXffqqd0AwCBaIGilKLs1kYySdzppdge0q3F1jkz7rZv3Is7jNWT4Ji
149D14Cr2QllCYA2m6cm9ObnrrHj38fGLPbYjveJBIMhfQfPiOSXDGYVrSc6hGjP4Y8z5kr91Rj1
+B35qJuci7EZPH8wESLzu9bq/hkjz3xxB2/6kKZUBHdyiLvYQJtGSn4RG6Bz0bK5nWA36sSA98kS
6LVefoSs0Z1BgiEY/daDoaFtxAtfh7WqwVy5HWYouspKHbYsGyxM/ahG+eLgadG09/be+p7XA61u
h0zTC6XOjSXQCsV8lzZDfSqy/M2oK2bt1Sg/caevYgsmo+SH6bwEkI1bPy6H5ZMw039CfRmOiNBP
O5nW3dUuh8NES3J+JKtUfvSr4ZoFvccYmYgAUazlVOGack1Mc7qM6VL7pdQAGguKwr+wZK8GXc1k
Wc6atZjDErjWpF1QHiqeonrUd/bf/aHTKJBw7mRBmE24Ci0Z/jqmvXAOMLqeP8b6XJ86J8WaGarD
zlD3W4OEHYkOqJjIyNwpoitKGnetORhBqWTx0YxB8Jh9u0d9u/8gOYo80lSc4RivIpasWII5RLAf
u+r6oM/5eBiNSfye9FTfH6/Q/T0AYIWNAYMA6OjdUzY19TzMEtUIZqjTvou182leWvfUFUVyHEHj
fn083v02lD6YJN6SMwGjSb/dhh27O4fsjlmJlw8XHMXqP6sqRcA3ElFySnO8uH2grOpOIWZrRmWf
AFlAVo/60u2wFRRhB50IMwDIGR9B6g2HXKNZXimGurPnt2aUWoyEUzCtQLBuhyqjOa1VvMqCOs/q
a9z12eeotpfnBQuTH95MyXYnLspDdHvngDUjaeI24Oa501y2UNBNRAz7c8QX7S8E4p36CbI3hARD
FBWyyBgVWJe8KTDoo9J/LU29+ufxqm5Mr+znkiWRTpDprm6iUB/bXCQlAlwhlrq95+D+mIXayXXT
N+uk0RPhdLBpyQ7vG7vzHNOliqDFL5URXyDF2ceFuTk9/qCNRYQaw6EAoEotfY0bhQJqFQNhlGyl
dmjNWUhpCKs/QhwVF8w1sDV9POAqsNCJ5WJDu4QcE+QPBZDbXeOAAijpMOVXKivusxWiWd2Z8d77
bmMUKNDcLCBIABivX/t50+Nj2uY5fJ2sfMGHsjkulbtH8lydcfktOv55lHF0eJ53zTnHrLNMAP28
mlrZ+3mfaSdELf52Bm0RvjmjPeNHICF2ZnB1DH6OCiCGRx01ZPq4q4y27zoNlkWTX0crKf/AnKZ9
GkKcWxEfTivPr7Ja0oj7BNQ4kjvGx8yln/Yrv4NkLoKxgMOwhl4qhjlPXKr5FQln9zfLIOHC6srx
6yhMD3ayNO8Vxat9e06Lb7nZiM+PN9HWxPPWoZ3HY5r3pvz7V3e8yGn9DlVTXWkzI3M5j8b30LFr
n/ysO+iKXr6HHEbUe/OoBpR65APo06PCs9q6y9hMrTfX1XWBbPYp6lT9UttT+6VVJ/d9KrIfCRiM
b4/H3NjI7C869g5NrvvqjVaVebc0Q3n1qtr4UFdK7ceKmgePR9nYUsAPuIB1ajUg7ld1GpSaAMjV
SnlFftf9063TNDuN9ZiJgMwGtatCj8oKa6Motf2s8pA3EW3YJJ8e/xZy/l7Fd7mxwbFR2ifTp421
bm2Nnev1+DpXV1lM+Baawz9zOVu+kvT6H49H2prVn6BDMkQC+fqWjDWxYFlYVNc6DLuzl0fWeTGm
7PJ4lM3vIcb9vCooLctZf7VL4zaJG7NZymub8vSkBdn4lRE6vFSUN8Kdfk4d9h6UFCD6SEvs26Fa
y6rSEiu0q+NM+pfRyGGE9gpn9z2KwDID1qvBvkZpnIojhUirePvRoDRDJQN8rkO5fhWT0IkBSZt0
4rr0mXJs+2G+YszYn8bKLI6IeJPxTJ2xk+tsrCIgJMdQqaJLMf/V/I5pFWHoNVTXMVKNsxH2le9N
454n48YqwoqhByL7+ODnVp9moM7PWz8sr7GWm36WCHERho4KnaIMp8cbZs1Tk8vIWBRETB7Vcjlv
lzHLqd2rCqe9reNmuhhNWLc+bjjFx3zEh+4sAJ4/R3YzzMcBPZzsWYexp5ya2alHrHq9ck8scGuK
0ebBOR56nH4n7zgVcdQv2szHD1P5T62PHWR4TEN33mybw3B/grCi8Hana9pPbVaT71TXrG6bT9GY
OVdcaJXj4+ldVWZ+zi4/HkSi7IPcaUvXSa43k1eXV2vwMsMvKWbaR6PoU+3cRfH4ZM4xctPpoKSX
SkcCcmd1Nz7SM3kOUA+HgsSGvV1cD5O3SGmX5jrVtvGHYlXjk+b1+s5Ubu0hRJhJyKX4BGXS1TB0
GkbeJUVzjRRT/ewpTfhBNKpzURqtPYjMVA4C+7zDMCzdGQdH76BnU/2HpRTZzhNy4+DQo4UwTc9S
4zmyiknJ1Dd6F0fNFRRI+TLYVvmVMlGNimI07ETarakFc8JrFSQBf+Sv8irSpiJZJi2162tPT+s0
lJDn2ENvbMFKsBLJuNSBgnRC5reKBNCdQ4WXcnZVnRL11pydxteM3sAZ5fpUpQh0+zHSw/GN5sI/
RybTkdgESMB3YPm8JBVKa4iB1Cuj34wO3jf01H6HSH03i3wf4CEuEIqx5JWrBQu9pitdLUvhkDm9
X0J79Mu53jvr9xtUDkO3AParwQN1vUGLPErIUMPkGg01Z3wuICH4VlN44mXIijH8rMfdoj6No94a
50EdEsDshVUqJzoAS+bSQUxT/fo4NKzlWn7OsGyLSkIuD5R1bheKstWduE2vpZiNiXtLJX2czaig
Nzqx4U5qEc5X0VSL48du6v1jkP2GPvwwNX0XxolsZHVZ5qsNppz+ZBvtd22GnHTGUS7+o21EViKI
lCV7TJW7Q8ZkogIBBh3CKCnGas3MfihjzJyyKyow07vULpPrVOVYVOaFt3Pdbg5FcgGaGgmRu/il
eDSJC2/JrrCRsmBpY92fqswJkiX//Hg1tkaSfvQ8fgGq3vFto6ICwhZ1KQetsP3OaLprHk4Gwgq5
cno81NrZ6+fCQ3flGScLUUTN29AxoFgc4SKWXck19X8rkz4Z1DXD+6zA6JrxPc6LP2vW4M80VbP0
yYZ16/pa1KvfIbk1+aFuetPwa9Ke/r0lButTl3eWcnLyxKkOk+6Wf6thaGr+0E7Gl8rFkNXX8wK0
6RgZ897XbE7cz8o86KL72K/XIPlpuKdXZ8SlDAxx6tf/w9mZLMeJtG37iIhgHrZAlVSybFmerQ1h
W20SyGSekqP/LvrftEv1q8Lvpjui3eEsIDOf6R7MvktmBitXMr5LlwUlPGLdEL45y2epCjaXoga3
XJ7cAhfgbdLFPdCt/Pj657m0CiEbnNtuVEbL6M+vAyB3jGQQlCe/jMK0FMgeNYX2079fhZNPbAbo
8tLCAAPbjWb+VJw8pb0UzznnCO/wLz1Z9p3GDQ72Ywe77qydP5+lgK8iGgwtT0tl5+/XEFVuz5/U
31/irEIeCaAclP75kFkb/lI7U84qpu4P8JCqIzrxzpUs48JGYw5CB2wXbSdjPbt2eiNq6P5V3AV1
p4NDkFcDyotrGNax3+Lgc2UbvMjceHU7m2QntpJDncf3SgkkGMetPAEP0bfTHNaQSCSsvAiv4K+r
JRAFN0vnhynLa5XVvsP+KEr3pSm8vX+vvRdqaYMI/L2hUp6aqHfS3sk7A+aTtTm3Kya2by2xLl9q
oG6/US8OnjvTe359b15af5ds9ijMYXifnwA/86q67qPqNNeq0UeyvrCHPSyn8ORHVZXjINj1jwPw
u+nAjYXZgbOFVXMlwdq/5/lbQHwW0AKCgi9TZ4lEqIMFS3US5qxunHXgInaBbn0YrbL+KKqysO86
d7jWYr6wzRxatZQfZJLssrNthiD6gvqthzfp4jk6ycK68+KC7jfYW2gMfx/gKCK5aPaWEnX7eX7n
BKAxvLo+Nd1i2rGFPfaHLuzy59XR/rWU7sIb/WMx+8/boHKzzvP6jIp9qtQbIyzzFJ1+Mx7Kz0Zp
fmsyr7lyiM5avfv9gzwAoxaUcLlSzw/RVIxLF7VudfJQjJ7jSpbLp6FGbRgb6sIMdyUltb59ffee
c5j/XZThvrcP+mkOnCNdmwE5zxm7+5MKu+0Rnfcc6bFV36J1h5O0Xy/HGe/kdC19C2/NZk7AP/QH
8sf+56Dra/SXSy+dwAguHSs1IFFnfS52T7EOdkhi4ZU8sDlPd2sUtvdTLso0o24CLl5hdfz6S7gQ
xPaLkrSali0qt2dBDB2nqvaNpjphjL49jg0AsM40wp+vr3Lp8zKJgUK4C6T459k7Ej3Yqo8kMpsI
jWONPfURRYLuYw/64EOFV/qVoHnpbHJGOJacF476WTjzR9LzITJ4lw795nlbm4OXT1jU+OqaOP/l
pcjL6YMSdM6HFObqrxhnqOrk97YXe936s3WtLdGRd81g5eKngvYCSJAJ64sroBwKw5CA9k9iKut7
MzCWu4ze2pV264VwRjtpz6J3VtkLYeXI7IcpWCi0cLbf5oc6G/I1XqNi6w4Fqvw9Vsy5Y6dRtnbB
XS0a8fv1rXKu7bWfSnQ7uAkQRCK3Oq8aNncIgmEjla/qEDFHkOPmbW6gNXAytr5avjlWEcivddfg
7RzSVF/iwtCoz8djFDSfdVH6blq2ZT8km1e69aHGTtM/Rm1kXTMfu/BB+KUR5ABiwEv+Ezjj2hE9
Z2cYqGoqWag3NDeuHJ1Li7CPGQszy2SZs608Zy7dX9DVp4Lx/Q2FTRV7m26v9EMuHNC9tmQTg1+n
V3oWzFAQquddFvTkLX3wwcp08TB4a/FDt6H83JGrX7MLuLTgrpVEv+DfieVZPAtANBpCzfnJaJou
HQu0NMc1129DY/vuMPw+vL6r/k0tz5IEMnVmoyBd9wr/rPPUZth1LM0sTqPqmkfH34QbQ+UTXsrM
u/5oLdncvA0z04cryMTzdpm2mfa+u+g7X2+2d3SmKizTeh+5/ShL5ShwAaXQqT+q2YlNXeVZMpb1
6ibTalsyzi1H5Ac/KpyKrnbo0IeB42PEtSotI2n6vEJAd5fgOUpTNccoKI3+rstCZ4z7VZZOqsqg
Z2oN/jI49tbaFH9/R9IQJ6Eg/lFfnr+Rxq7dEBorGjLa1YclxEAJso2TZuOgryx16WMzVSUX51jv
Dao/8wnJHy20V+EHrJE+ZbVdfxrHRj7BXTSTojLs/2V30ctECATNKAL72XbO4FW4KsfZdbGmIM0b
511uudSb2LHdbZtxTfrw0hll4Emvn8trd6X68/k2VZkT4B2MZE1zSAvHy9MWc54rN/OFSANOGimq
fUL9cjptokOed5Fv3Fr2aELt6qw3g+qHDwiCVB9fPy6XHui/S+0f9D89SwhiqDOHyCgNeNYlrlGp
m6BBjOp/WAWmAU0BIBOIKP25iu9vq5h3xkwu+z6u6IvfMMW7ZgR6IaAxNAR0iPTbzmQ+u0BlIVaJ
j0N+ygIHQ5DKMg7QwYsjtFr7Tvm9uMlDaaa55M57/fkubfvoX1SeC2cDbdA/n28yRxveESdsWnWR
DBz5m2aWVhxVPO4yKy95fb0LGSStSxwjdy0RkumzXR9BC6MODZAsc7Xx6A5WeKxo/x11jsMcGioS
4qy+Bgi8uOhu9sBUiH+d96hGhq2y9EJxWiw7O1TLNidTL7wTkjRBOjfeeBvRU72StV44Csg74YiJ
Hhwc1Wjfv//Zn8Hgd5lhDOjdhLX1rq38kWI3mL4Yc+QcX3+pF5eCRwU6lzDPEf9zKVwb/TmUxN+6
KMLj5GcyVobK34Xd/Pw/rESNB4ScAOydE5rKOlKealFkC72umxKrwECBAVujviu8Ma9hj8+Bq3ue
BcGHBI+zRwx+oR+w5qIdKyFOwzhN925oVMcAz3snDsPc/zgsqPkdPLVtKnGzwX1yG6e77zalro1n
/z8/ZB9+cVgYLZ5t27ztgq6RqJEXVuekwuqqG4y/puNit/iZzpFBDdjNvAqrCRNUs7iVsqk/vP7y
L5zV/XYgRsGeowiz//zMsHrqxVvRYx+qCSm1MnhWjj0g6VR5NFb84H/YwA5DPzq7APnp7P25nGwW
186a3U9+7++lzToV0BNH8XMEH31NmPLCbc5uYs5FF5mG9flQY202XF6a1rgt1LIkMPP6O12Z5un1
N3jpoOzgxV2dFVzweRDUqvMnT0L+XdtimFMPvNatrqB1xfNYON9fX+zi56IOQn9nFzs7H3eJxfSb
xoZxKOa585J6bPhymcUUpGysdNmoC658sUsrQkFAcItGl/vCSKt1g5XYAocdJgI6+aGrJmAMZZ69
k4avx9STKjCvXOiXPhyNEUb4Oyj0BQS1aw0KNTnlp7IoOYbKjSAJ+NdWuXSDk5aRV9B5eNnHzuAW
MdojFe9rYwKI4eMgfNNDWDuiMj++GZlCYD7uCO/m9W94YcPso2b0NWH8QXY6ywqjheaSqE22pVda
d0I0xaFyliDOgA1c+XjnPj77ZefvwIV9FAWr2d+/7n8CBqrfm47KuTjNIlfmja2ysUtVLbMtmRa7
N75ki9f5R0fZqritfc/okqweQMbYWwY0xizN8KMZCuaoeeU0t9Wk5s9SDaV/LL3MM68kDpfezH9/
7dmN2Bu6lOOg0BYBOJK6eka8bhntGEvNvzS4/38vBryYjVo7bk3nhZ8cSuZ3zKjp/2zzJ3PdmqSp
GR07xtA9NFPrpsM4Tle+/P5lz4qxnSRFBgm2mmr/rPhDernvmp6cIaij8nFcLB37hiWSCTvtJPSl
kaKB4X7n85jpPEXq8fWNd+Eog8rZhRnoNe5h8M/NMDfCH5cyFyffrp06zXvJ4DT0RmXf5CvGHLE2
g+laDXQhDaU8AARFoktVcl7HKwTJAGLiphAZdvHGmprh6C1LFW+GtNhEtFgtLACBCoq/pN78+4lJ
zsiSmLnQJD973DVvy8oGg3ky2sx/aAKzZeAnrMQu++DKh730ZiHdoHm4g/EYi/z5ZgPtg9VT+yyk
zPaUvnOsG+VX9o3f0rnMzW67clIuvVW4FFRFwA8gpZwtWE6qdEAIlieRz/nXZahaAFddeeg9Swd3
xTBFTcyVGR2p3g11ZfF///azfYxbKYk2NR9g1/NWlTdZGVPtjjc7iXKCOGq4XSrhcYg7B9GT/pCX
zcy8c85F6oyUvExBhGnHvRPWD4YYls95bwCLrXJ7qB+gnPZe0uZWdhc401g9ZlkxPkZ92L9Fkxc/
1LYN2+3Yh15TXzkRFwINdFNoTNyQ2Cieb861F52LFKk4dW25PmAyauXxhAXV8fWDd2mZiJkJ9QkD
oxddJmhPFQqEUpzq2dD34YSoUu0G10RAL9yeSMcimcEWREv5PJ/0B2+b/MVXp9aD9ZI6MFDQxTZa
EHIubeGn15/JvrAFQzS4APgwPAVBdRbGZkye2moflmTOEObHbGjXOQahZX8slLtMiS/aOo/ZpqN9
o23dljH6nBEM62HV8knZXrkdeY5CprrU07OD5tuWuKvdy9ugCfgLVmWgQD9FYTbcNFu+Pi5QM5YH
1xT58nH0/bxK3Bo/j2Tqsty4Q9G2I2LNk3zj5lP9CLNp6658yAuvGCYfIjpA72iynO8XhFDUFEyO
Iluu1ZZk3bzcOLkr2tNU8s8radA5VXu/wfBIBfwD4wc+6vlym6zHGXc/XnExW2GCzpW0kkmZvYpr
T+ZTIuxRPY2YJ7b3JtRx86bNjXKJ/TygwQSudAhjY+6tif68gy7jsqm2S1/fB5deCYw4cP3k9Ahh
nN2ytWmpbZ3B29dlyPc32+lorHqIPSn/Uuvy39cBaRTYJzwyEN9nS41uIwSOLvKEUKp1RAxt/JWp
rE4me6t///1ToR4N12OfrjIf+vNCz/fpdosEzMkcm/CoK8dPR3ROEr+qP72+0qVjRHwCIEd7Fknd
s2bJklVTtQ1KnujGPElVhIcI9cnYRDTl0Y2WOcHKpUoXqy2vlBIXLqV/3X92B1lAcOfJSDZ6uak8
3mbTjO3B0Tp4qwF//f38dleFoSuD0BeqIWe3hBxcWQ/9wPbAru12q4z2IFb8vozJuqbsvmeHZ1GJ
pehHEpmAKJ2ndMVoZsoySx4ozMWdUEud9D4VWTFpiwBkiASKf/P59c93YftHICDYIcARXuKds3E3
QJmhzhS6HwBDDdmb0sKwrQmKKyCSCxtl5xlioESO8VJnZyzsqOc2rk7LaszbKbKR670TXKZt0jkr
7I6tbNb13QzU1P+Y56GdXbuOLmQ5+zSGS5kA8xL2MOpemXljQuAx3eJXZtCzx0talJ8sX8ouHgJf
fUKsi04t0n+l/8HQLUSbnozXjyfPLR7sEQ/vmxlFhjdgvDCWbZc8d2OZQa89vP5dLmwGih4Gk0RE
mMHnTaUicOeprJimtaRkN8pe/bgxq+228ZwtkYr8PivW+QrZ++InAqRJNUl/iSnDn7dG2DaLmQVz
dZoC6Xy3okZ+1k29UJe74qYcxupe8X4Jb6Z3ev1xLzWTyDA4xYRjKubzpeke6RozyOpkB1pg462g
YscwVbYykUixdymRRkoERZq2Tua5shxs7kIHivbcGR9e/zGXzgQUgB06TnLIoPLP1zDWDrVz4EnU
J/0ujKnv7W9F7na7dYs5rle+9IV7DJYMJBl6sXv6s/+a/5S4VNlKNC0BCOhfAM1hQIgRfbn075+J
fJduxE5fe6FDlJOv0DicWEVawSMgWicWpq4POXHxygNdOmYkozS0oWHvLdE/Hwj3waozRh8Gm5dV
N4NSQZE4qwi+rtUiHOYFU/35bx8OFi44IvBUJHNkNn+uiCgwpP2oVCdbIt4ehy7uhkgvtqMXNxtW
8K+vdqEpQSbM9JPGss91dk5MqV3agEbGPRLOIariU1OiJV0rr/qCqTiVjKuGsEtGCILtY9QsIo+z
LAI+rnvP0Dc+gVjTH87n7FAvfikOfucu9aGr7TFD0Mjp3L/+ICgWI820Zx2Q286rO3tA16RG5vME
nbw/FNHq3SGngi1yaFcPYzRuV9bzeN1/BjJYwkwnwehAHXph5gGerqXv0pSnDOnghLSjT8oQW4fa
mYPbK99ij7/na5F90CClGQXN4yw+oxyGX5o1yhOXih5SMc0Isvu7LHWMioT5qaFs/57JoWtutqAv
pkRD11hjOKplDle6a6u4G5Xw34BKX+/kmkfPgJj6CSHY1YTHkC9LnkJ19Zd0Lhei8ZXfb7/8/QxE
/tXXBCbKMPXPrRtsaOAGHQCqIrD69xnttp9LRl4H1dPe/KTPPPcfCscIFpSKuIGqwC0/qqpS+t6v
JRrJAj5NcSXpeXmCkalhfwOMofH2Qquc9znhNLeHaqtpP1mF4cfOEkWHWc3W53Zav77+Ei4st3fu
uXDJsV5qzheGuSxyLiTMOeoRgWr5u6ncADRFPk0ddyuvsWZeBleOLlkxgIDwAlamdLnijcoD+1OM
xYdFgMleTVND3ndDrEH1dIvceXkl/3l5z4NpRpAdWyISVmbqf35p2AANHLZqPrWV2R22cJC7znRw
JZDuR+zllmJkSlFLlgN/7nzy5asiM+dKRqch7x1x9GGx5O9qHXiHyNKGiNWCuXmyiDX4bo1LMxyE
tw5BimzCrGMVGvMzJiy1vdPS/G/j6uUPbSaFeud1A15qvaXm7h5WyTgkS73qhjFzL3IgPXY+3GQ6
Q+ysy8d1fj8stfTjYsNnPFmrTOI+PJmqR/E+iH70pjS+uZ2n3iuibE4bz86+hXkuttiXpFUpsEPj
94aymU7rbW7eWSoff2i9SnUfbev6y7PmuYQa4c114lTwOhIeRcgYxT00AwGMDV/2Iyzilbaod+xG
T+hkiwJdvUepTH4ya1V9C0q7+WatW9nfCFsOX0RIX/tgFdu2xbJfFtyApqyq/kEiRjSnid6QEYeR
FEvceni6flyyesRABG5k5d4si8/oJDIm3f7IC4ceodad98Ewm/BnsUSddyjIw5cbG2e2ChmFauzv
K4NR6b2CLpWnk7fK6s2kDG2+ATTuOD9nGRVGjLjSsv3iRqtQ2+qkDVzd2uosKSIt3yrbN4h4fd9a
72WddR+VZ2T5DFtkjcznbe2i+tawu8V5WzoNs1msgFfT5moOjFr2Jzy1AaY+26GY/AQcVr2S7zre
M5OF2n9DAa9vKr11QzLtXjm3Kx2n+VaGs3wWmT19Y2BMpqKAM3yeTCS4b1fJ/xCDslzqtBy1vcYo
LAYYB4G5b/HCE0uXACDKf4d167gJfMdyi6dayadG5wvkbpUvDC26MPyAsLElQYQp8bXzsraDYtbL
7yOKrjKxw4GcXBPsIjBuAPcOmI+oLgbNY22x2iRQHdnXEZgrGPPPWY78WmJZgD2A4+c6T8GpRTKl
3bt+ybSw3pHGjN8BEY31QbRD1R9mmS993ON1N8U+cv8yCSOkfpPe24bfnHEvRWywetRDVBdxoUf/
3qinEKhdwOBRNVZlJVQiVVJmrT8lcySKR2Pokf310FOeYmj+05uqDGWD2WbTf8m7Sr4pPae+MWrV
/tSOr6Ibu9JWmw74ZsgkQoT4sRgbv4yN2p7XhO1fldgkougS95sX/GPNTvZtwynvrinXYj3AqsEb
rDalI9PRJM7ci66zIZdUrXsn6Fc3sdkuw5upKDXI3SDPHq3NLL5FhFCJrHqRf2yqrPxket32JIxy
2BKvEJZOSjvLf+GEJIy4sGdZJBUsyzw2sCHTaVYFdXjbWuP6xbE7533USmeKiyavvqzV5n2Ocnda
kq3T/rtJgSxNRREuvxrX0HY8zQ39yz4MGwGDa3Kg/g9tiYB3oAozFc2spzhqttngv0/RoQynPsNp
oikfEGjNLZ6sCLoynYbG61JHD4X+BW2PozxEhSfShvmfvDXGzr1XjMwetkxEqYKhjpIJppM6Bnbo
bsk4Q/9NG4Z7KlZo9yVKDssHw/H7IdXjYj+4uSP5h1f3qWq3UCXrtngiUdFUfyuqXv7GNteBNly3
Fl9X58HILqzr953G1T7xdDF9Fbkc8qRbc7XF+J9wQOZ+HVGG9uruZ+VhehVnXGYqHXCozY6j8P0v
vlkuvwc/lF+ceqrWw+jPo5dEgy/ee63h5zfgySEC6bqb8lTI3puAaNEITEn4I4ssJ8+GeMkN+8Yd
KpUfnYYhUjznQ/92rWyz4qZTy+fMtml+1S55c9wEpfOrMItcHHSPYNSxqnRIa4fpy3dnq0uRhrTK
sGtFBO7zYIhsSlThe1/p7/XjoTTyvonhZW6/Dea8O41tDbd4swz9FePtuk+i3FC3vUtRnSxdZSE2
gS5rlfrsmSi2jLZ+D8et/AbAAgzYPIzzGkeROT7ledZhnlQ35g/8IsavEqwFEgaDXT1JT/vdIUfW
z4+jZUT3MShYKymLYudYwDbz4jIr2t9LAYQo7T2/VId5XoMg6UJTPtjQAR4tWAlrMq5CjJiuCecL
TG56kGYxhe3nbDT9EUTaXP/YdoAJx9Ey+sOW11gn2gFOg66lRjPF6W3skzAQ65cWlg6pKZa1Hm5P
NRbVFdqa6KHgYmDFW28jnEnTFo1fv9624BAaSwAGJzCAL4BTRUTVRT/w1JiZl90MTbsz/gK34KXY
Kx3/xKsq20jq1rbUoVwM+wvtgaZD7HUBoDc1jfM8qCh6C/sIumGg4bjEnWqmGm9LqR+ddW7vvUoM
QezmPeAmQmT1oO1ef3abavvcyI69ilCY/zvMyOMOzUY6zd1R2XdrWaH5Kvs87I7uim1dHLXTqIFV
IgcaG6Vy5b3Tze6pyCfxI2+4FnBHFKJKdDl3nwfXEdWxnCG5zLT5mzukeLaO8Y87nNZ2sH5gPlhi
j9HyN0yovRdc85OZH+o+WH638+YgqQ2xh26yGrgGzaGJ3kJyyPJUTzq4sex66BIn8/w6QfNz/Mer
M+nFW2sKcSz1GChOWR79hsTdYyHLbWLEW0O0TBQwQIGZa4EVKDNo9Xsq/HkjtxANvehGujq2gBWM
iZX3uYytpY4eRC4QTTG1tyZaYm4Vu05XfpvlJP5pWnuZ0yxQoaarbfiPuWM2nH/PcGsmTtIjwUDV
FIASgbXq+M6xO9XDwxba05BoUuYPmQEd7jhw958mf82idFUZyXFLJLLpFeopBE5doHwLVY+o6/tZ
/9V2G3sDhJNXn3q9RfJQNwBgY9ykwocWvYE5DdaMPdnY4zrcVrDV/nFqo35fGTWGOp5y1ZLkYdhW
yVJG85rqar+1mGLoxzVvCv+2tMviLVJV2FcM2PWB5/D6+X2Fg4S+0Q0k/yO3hPk+xBF+JSmw9KGZ
VBu9o4QvH7G3oPbt3S5Qae1poG7a2OESxBvNjbzlsj2YhSnHuM1Nwg6ObSJAEEeaxb1h5G0Tj30j
22SBbEF8nNeWI8pt/0+9jeV75NKo/i1X4BmLK8lm325jvT5H1pTfDH7tRZyXcf3U+Lp5I7QzfjJN
RRhEcp/5Q90NXRY3Njdsgp+EQmfYNQn+RlUhkxIG4A78fvG/y7DkhJlb79xlpQpHnoDWZ5z1XMqJ
JZcW/zxDzE2c243/llquWOMAAds2dUtnMg9b1dh2soqOe7F3Vs9LAekAI5KoM9gckSh8AASEM0eQ
iayKjUVnNdtPGPcDohQqbrth5g+LOXpoJHM74kyAq3C2RMtyM4/MDJmfSRKvEteAf1rbmwqY+SSx
wCkVRqVysNkrmZ6qZ/xv1wypZGF9VKrNPxveFH0LBpMgn0vu9KnE5ulmESLrjz0umUgT+bbV06Fu
jQYXm9U32PC1wQjFr5tvc2TOLZ27arrF91XUt3ItnE+qn6RD/WEVTtz2NpjGaOqt+mh2hgug2wOj
kTLVQPzQXOrswQ13S2XhMikGi+QhdUmFJTHr1LZYjoJRzYgGmYF2+Aq9bIoN36t+Tna99be1K4wP
SpmIFA0A1T9bO0Ak8XoE1OLSBz4eg46wb2tlrMzvUIDFemxdpo9R0XZmUo3h/DSYVn4v8JLRSdU7
srulTrbKBEoFkcSg2KlID5X7rnezmtlgKKy7RRvWcqOA3Q2xDJfpEzIpHr/a9CRGX9o3n6q2LO8W
P1uqpA4QK03Grl2/doD2xlhYg79gBOysayKmfh5jZGCyFsfxpRIHayIRT6KayiZlq1p1wiip/yUq
d0atKCqCMibKGOZbywAI8obiIJCxjWwapdRsqw9dUTRDjPSP/QvauUcKEtWIVQddqw5LWbPJXIxa
lhjBj+59DqSxiVEeyH46kzV+2VrVr+lK8lHznvZKoFer6tNZVyON83Ct+jhjaAn6puuKj0O5RQ8Q
Foj/m6/75TiQJrlx2UX5r7Fzsh+MPS2VeGFnzomfuS3LIiP8rmGO9Ny7Hhm2MP0PCsHAPq6NvnqX
tyYDWF176w8MhVCGjyx40InbtMOSajKvn65n9V93hTHjuJCPfDM2a/qNap+q4JBO4X5JKz3GFdnL
DyVnHs8e9Ex3GR7Au4x5zHK0DVn8okRbf8tWioGBgGSLuqrtK6qJuVviUrhcwtnq8YOXxUK0RVJj
qIEWU+aMb0E0eG5S1a38hXlU/8vNI6KGdBF4izsxbEU6lob7zZ2ozRJ3DZZvFLRcZFxY4CRDruf7
KldukWirmEVKmtfu70chKTJuUj95q9+1MfY91JaevTlPEEXJfIxiHte08iLZw1+am29FVizP3qSA
cpSK0ikGnGI8kLF7lK9TJ7ObuVPWEk/TuPKZpdcVB4zmB8gL4CxHouKqv6sCEbp4DHrTSAjw5V2G
GQq3TV/pn8aSF28aex3Kx9oCCtQYyv8iIIpXx3bREWSEpo2cNwigF20aDiq/CbN+rFLyzhYAi6Xn
9kbNyDPEa6+dnDw7a2pgJ/ZE5axcm2OtVpmYmb83jFVOGMeZpf8H09ywihe9FdSA9P7kYQ/aT5vh
rmPsAw2qUu7o7N3aOcVv3x/dMvUGQ36YbbOo031Tv2nwUiFx73yzS+AV2Fg6lAGNtmEEPbeQPX4M
tT/1ybAsq5kACTEIf0Y1PVfZBictMrbGiyly19u6jDorJrXqP+ehDtckKFGgiI2+N35IgsbPbPWb
p8rJN1SXZTRx93uNR0Xsk3VZ7mqFXH+tESWlbIevWgZega3O2gdH4r7+WJpN8QOYTPeI/pJ66v3N
Cm7W2erGJEIMPo8HX7dEDFVPTSI2FXD9K+DAsaLCoTiuhPtjmvrxnVOwblzgCPK8tpWSVN3bkqEj
UDqEGmK1l5jduryX/NkHWRiRceMrS3/PlIo+ZPNYRmlmALziJHQ9kdmlgR//SxGKBbCG01xmm0gM
OTnAwcLNs9NlqYvPFbnvTaTC6GnZfJd7PKpLj/sOmfq4bbPoHzR/uiomGez7Q9RnrjyiixCWiRMK
LlSdLeorWaN1v6CfPsVu61m4sQfWMBwbswt/rFmpn9zFHu88a9eow7pVP3Nds1fC0WPBSE01tySI
wTy2aAE8j9oLH6Zg67YE8djiJ/lR5MY6NOo7SBljQJdiAnFAP6DLTqLd6CMNnbktN2W0lLTszZLo
4W99EFHQOuqmpDJfb3s8xgxI8Z5hHcQgh7fgVrROijEsGgJTRwuqNnK+ftlNvYwHu5aEM0cv4Ruj
XczPk+inByjfJEObq8Q9STPlmhYyr0FJDDOG1LNNw67YDIe8EKSfjEWL/v5BeXb+aOIbclvbdvNh
2YYB/4MI25k4s8K1SZdMBG28hfNSIxARhkUihOZ0TFAqaJfNtj6ErpA/t9mKnkxj7Et89yKLgWy3
RVM8h9rO4zakSZ5MU+t8csy5eSrHaMXktA+Xhebz0Jon6sZpIWNd+iLB3c60EkFjOY+9ENnV3G2p
N/y5E+9MI5JdQkYnjCPERKYd8CC9D6XwrTqV9oSWrkODS8eu5SN4UgZr8+zLGZu+fA42Yn0UDl+q
cs0+LKuTZSlDBvufgad5V0U2fMLAkuHjWowrv1GVOxvZDp4yIFkqrkqKsnjIaGrHbh/lP0bkHPNE
NV1LhMlF2B1aqvZ/bGcJRYqMeENYGWdni73WgRbaACx+lzmKmNrRoBmO1s6wuxu3bn4wZKkEeMAx
et/6/cQFbZgbjY2gd8bUoNtaHzavMdgMTLyt2FSbfddMje/ygzP/G1ousNlCOatHw7XEW+xBVp+O
3tp8DfQ0uInpF+unpbRz3leu/Tujb4zgDvhxaDFYmvIVkds88O/wMV9/t2izYfsAfu5362raMrlr
ImetgKOQr4xyem69ZepjPVb2PZmZnm7UTvWLo4IeT7LW7frQk8Y+1ZE/oVPDMP5zhF2coCAfygY9
yCl8wrdOfprxViBUrMikgoMMqcWqrZnfR1FTCirtxrYOrtqUD6UqMD8yEDT6Uz1SW8dRZv8fR+e1
JCmOheEnIgJvbjGZWb66umzfEG2mQDgBEiB4+v1yb/ZiYmMmKxOkc34bPnZB6d0SNJy4abxWyy9T
Bf0fJjj32+t3uICaHmHK6UaPIJ+xjNqaie1w5nM5CPsOD+k4I6wupcnjrRp/C2/ZYyi0pFKEOCSh
KvRRze8rWJvL8F61Y8EsALQYLYcgMLqvp+/OnmwFB1T2f9e54vjswGzjfIulxZt3mP5ZtU79jUKH
HdudlvX1cJR52v16++L58F5CSuj+1KCcbWoU6lCiMcvpV09exENVyco9H+1a/d6ZGONsbnZ4wCRi
GUuP1pUf1bYOX0fr2J/r4Iw/Z7KCPq1ezeF5Qz/4hF8/+i1EVY7EIu5tk08gcEN+WI45o0tDVciQ
6f53oAL/UoQYfXaD6U1G1BGLK5Oq+6/fwflzkqRCnrmFl2SJvZbgPNtpX0O/JD6vdUtEJT73v50m
RDMn6d53yZwFtjHmnMwgLIwtUr9DXLs/miiRP5eglnfOJKL2onvbrvOWbBA/27hMTKprz6YFxaUn
Md03v3otrWmv4OHc5mNLaotj02xUOEg5B/8NVrQDp0L5fB5iIXGz7sToA2239ljA+Wy3Y7iZCNVD
pN+dyq0nDrXKi84DEdJxynOJ5Jm/jqiBfbHvOYg43kQpS5jX0Vm/kRJyqth7TX8k5JK0TnxfV7aP
x/x1HyPDvqDZcm680WxBukt4xHRMWhOnjB7rrwnXwJBie4nB4hpm2bSDFRjSaRQ+xSaaEybtEWAL
KJOFB8ur3O4/BcAAnu3YiDFn5Q0nH22hk/ma0vV8r2fsuNhEOBonq2MlPkZSVdIAoHDPJehphZSk
656XdqKyut76UHLnyiTJqmaabzeXeDc+YrM2eU+B+QPVN0mYUdZkv5dmDr8V9MXPoVqZMXTL87mg
9J3BCQPpczwpK6Gvrxs+XE1YeWpEJN7WxVu9N4pc/JcJKdk4nOIR0vsDzlr9t0yuxRmv4oVm1LPi
rgvO9AGMD62bLOwzUz/fOwI9x4UAvrUv9lWWvxbOjhsmQ9OfmhENRdaFWv7zRdmQm1528Ux+awj0
TNVdwuos1+VtUlsNysqZXZ/XSC8PidZ4wWmBX7/rabtubCyIP4K9HZ934UQDSQeztzH8N/3DNjru
c7saWxQTBi2RxlLt300feneyjvbXYHTaj56nNCDpeNqed+PNv2Uzhe8DRDsImghZNwevWd465Nby
PqI3Z2Yj6jbWyslleF57pwESWteAXYKDVEyPI+jq7Fw6GXtrCwgT7IEHtG/vUtuomSK3DwELZlUV
sAJDxJTT7EzuNsLgtqhnp2TncjxxO9L/xz8eqFFLrdg4dj5zvr41Vus9xyCnjBtIcf7bCAH6WFpl
fc58FicdyPDf4YWUgz2Rbf1fpD0feoUV2ctQHDS3GkxrzGs1XnFATplHgmU7iQvL3aaiKfk4sBom
vMUaMfgnu8Yg9K9zcCunPuS3JnWuXJlkEgZKErnY6DkckKFpMtzKUJSPgfFtk617n/wctslMF5eo
3v289qS8XsEFe7y4G0tcEbi9WYvOG6qPwUInC3wxA+lQo1iHmU3sa5PXe33oOzusmrIw3hEl+TCE
sU6FGqMtl0gxYsYSPbzg2NgbiPl9QoodbXwRbTJvPwEipMqapLPjf7XdBbCCcT3bt2pxjiCNuD3r
TI0e45mOy67lZWJMP0MMUYagFhaHKRynPp/6ftrBT7FuFJ4z2CyAorJJ40p2BB4n6mKN80wbzop0
kzvuw93LGPB/CK6pjqPv9XYR9o15X6NFJ/nmRRoHcwiVlfqIL44nfr7JzXQI45brNR7vuLT7z3Xe
vEvSdNPflhusvqwoc9tTvO19cwqnKXnqV9W3OS8LEELjRlPNmhG2SSEd3KKpWAIGRAHAPp6u16Nz
U21CRg8Ni8LfsvMpr5tW70vqepd50znDkBrSWWSWdHhVSJ07nO9g8JlsUuAwHZ6daHT18x6I5fgE
9DDq4QACDwufMaZOy26r/sPFV+1nB+quv+upPGIlWOqof5dkkLonZyIKIwcU9KcbpMVNdVqjuZaP
/j6WJq22IxpuNuD0mU3Upymc94IhGDRa7Le95yvnk2OLjSYZcSGIVGzzEqad4A5+NHYngmcrIfjE
S61kN7rAPNq9MlWV4Y1tejk/SfcqEGvjYHfz3pbHPymAAn8vV/PmWfOgaV55G+KuFrZTeBx5TSEq
/H7ZqqlM59Qdeuc0xdXCbsrzA5XqbIS4CaKDNf9PWfq3pFGF+i65Dt1v9IbE5m/TWYviDebwSVvW
R74vJZR5JHt14WiTdjOT1dt53kNkTChu2Xb7NsMe0QCkb1tNcmjJjR/+lWEwJmeg/L7KuljBj9RB
lawF3ETyXu+JhRZwOty/3u4r89KVoVoKubVtAqs6aPWw+Su5Bb0jhXvexn3aHgiYtZyz1QhIPYs2
FXninJu+jWfNNr3QJbENGi701B3O9m+sGnCQttzNxvCSON8r//L1Hghuak8eIKZ+i2rOoPN+DCyP
fD/Ok7Rxn2UjDgUmXGJ4vMwhXkTfu9YgLsu4UrBHXM9y79CqOP/jYom3DOZpcJ6tcoq9rI7HxHr2
GeBGwhqOZX1Myi2GouT93344cpm3B7DqyP90CASJCmWUD9Mid3e7bfZ40w+8A47O2DJHcjo1L0Tu
S1zy6bqqwP7rwHPPeSyA5m+8revGG2Bd0gXQ33OJaPwIinOLy+IyB3qs8yAUmzq7C3KiFOfK7r52
wEMq7dvNBtyxgdKzaZdmeBgixV3QsceqfJsHBOqG7Jo+7UiC7lKEEvad7awNoJPw5j1zRz/RrEYE
pN4mAG//jnGHY0abrnTB4lp6p2oqSQKsOC/W+yGZeI6guA+Ta0Yf+bO5mie4qwSxOGYxi5VLKqVb
PuZSNkmBJiA0WSn1+sttj9XPEozRR8oDp8NL1UWNPqn2CNkiEvrqC3dYB53NPt21uaKhcC9KEubc
vNb+tH+0ce/akJX+Er4GanSi2wRulSWRXMPMswY+OM13+m2eTInDhZpqma2YTE2m6HY+ctGtK+W3
etfa3F5zvffcHL5oClw1Ln9WeOCnqa15k4/JNgQv/Mu5ICV/3LvSm3LyQy8J8Rbw+v/YpNQjIUjV
foHkqz/88nod0Swe2/d2beztNCYbk0WwMW/C2FmMeXVY9eNtU2nuxba2jjBHAXLAfuvIG/cMGHXy
bukw8n/6rLeo7xpNwF0KWNkOrA3lcrzL3aZbkOLFuIReGGB+ZbKU5clebX98g4hQ/DBr01d3ABmo
AJTQGowZfissOlMjRER3pqCyq85Z34Hh6+p0mJK0UZwS4ZSPdP+g8w5ibR6HJbIeAuQV8Q1wQjim
1mgL5y4A+3hb1jIALK0RhMGhKosTbE4GoDm/9WlIilAeZt3uEY2v3H4EoXP6sj7pqAr7tBFsk7fj
EZAJTCug8wIyy4rh7glmFxVaeCT5KZpfte/II5fbIcqsD49RUZUnfZE3A/qdr7HvmXw96Kkmjbxu
6C6zFMp+Slo8lKd+7WP7wSbvjhN8BTKA04QnYerBGuAFBSMEoT5duYX6zMN4UMM+K6w9ddMB8joo
f61Hr0R+/iO4JnJ8tLqua8jgFba2GJuSvddHeR38HENhr/myEjD8r9FlPEEWcI52zOfgN4CzNg/6
ZLOEnf0ZyPLxcJ1G5BbCV6/QwZboy1D5ajkl6APrn8tsZsYJXHHDyVgkiY/dusvLRhvza08e9d1M
xfWcu0IfsIroPHKvdoLhPvIaOd5wy/UoDY0AIhFaQRTOwltpr/dE/wneVYaZmOKyphYmWL77Q4eC
gIBu8W/GaiaUacUK8m8cHfW0QX594m03/8dNbIgArXfvBFRsudQMAQ+8UtwW71S3+dGUu2NjlWQJ
MRIbQpAhvVAXeKdhIDrwlewaJOsRXYT/NYsyx+3AIbgV1iZiVCAceeTgj9A2G6+b+4L+Qko761vg
7/9kt3XNGcdp22czPHaUu0MUrqfJh6bHVmasZZJpdDQt9d+2va7jQ0Ws+EpcMRDNPZpXsZ7CRk6/
9Iw2CoxqESCLiT0Qn0G0Z8mJWFHHrtwDg363HvMH20S/Ps1BUt/jKp6rcz3vq3eSgMSgBGsLb6uS
wxmQ2QxeSYFd29I8vukYdU84AwqqyfajNMCV1qfG8rYHAWefnMXGYZI5CsowC3rj7pRrzWxzi6XE
chraaTxrxFZV5lFUVd+7kGZ9Xi44hi8xAVmocPeh3XOqlpcxk+7uHLmuArlkcAzc2FzzwoPX9hcr
24OoejDUDRGkPmwxyF7S1o8aCSdKonoJ+MOEcxShcLR33pNh/mqGuXpccS2jhRF8bodA4P50sEe9
1/UUPu587iFLynhh+66E/NhM5/4mBKF98YNu/FWVTo/yYj384/mqvIkfHG8FdEW7pAixAfQeqfOL
5ZFuJMj+Em0w1qmn404BgVhU01UqTI7zYazhP0fwYp86U+rhRA9iEJx5GXVcuHW0dieSIxBJabnv
49m1wtacQxQFKlOiioIThiBVvq4Ly3I++/71Qhi0/cG/zJnvNQOr85vO2SQ4S2k5bi7r7ahPYxyq
5LQ3lJm8LOUq3vzG59UVci6/2jhRIBjG935B96DjaogN+6l3AMPCVFvwa66wkKQTCx5cMUMLrzwH
07sCc6uzsp6n743a3z4XcEOPIIItsppQR89EA8yIG+JgbU6w64Y3ya1LO7U9KdAbycUeCAusQpDx
3h7eammSt2YPx29Uw3734O+2QLzc43xwV9n1WSRrMLbAFiOetolP9lMHk6wvSLfoNjQryPXrEl1J
Cybt5Ue4TfsfBy1OT9hkzM4aW3L6B0HXiHtKEbnwyzBU/p23a6U+N/SS0amkl8s/zzXny61rAfGe
q0N5Sz4pb0Uz4249FtSSxaYBUjI3i4j0T6J5eUQtKxx/9XjZ/mwor39YCUnO2VARMsMbSZs0xbnE
BeT1tNIyMh6l7V/VWR6tpWhih3M5ruvLodeefXoeCYXRMPRJ7sY73FFldRq4rhZ0BYwj6y1ijm1X
F4RMy5Zb62Q/YzECLZP1NJMryr5bn3rWwf/kGhvIqT2CjJ4rHr2/7WDmKvVcc7igmKuZbhD98SUw
SIypoiKkP3m1duo8NNr/Yr9AMgCItvfvi9QbN/iycidRRAurneINkeQjj66qiwUQtnloZSPe663t
2nySiWMXbbTM8jOayiHkR/NgUTxacvXFdrS/kSzU2390uSHcQYwfHEiqtvWP0tZBmsIkFn1BKURl
QhQEtKnHG208eeS2wZPNPLz966YFjGXxoOeyzVY4iLvBqiUKrzkUp9pvyJZNyNwjnc8bx/fNJen6
NG8zDbqcSa1X8L8dvAkr3MC17PA8q6nXG35UcXw6dVMOZxJ+yT5DtufrouRBBfZFaf/WdJUdPUxh
WaFVqLRTFabWYOh2YoW3u7WMgEV1NHVwOPN1QiUUM8iogkMwUmE8B1yt7BJFEgTMcDN0VMLk6xBX
Jkf7VtfITEZgrHWsNO25Yww66MjIet+Hnk2Kr+vLtmKKdZcRGxnMPvRvbtYamgitpY0IghOaos+K
Xzk/li6aLwJy/fehBPBZBHa8MsdVLYOGqKfXdRXJemNq4/wXqjosixn8+0dzKERGXJU1zooxCq/0
ZL8U2LJDLCWm9nP4xOB1Qk4TFlgayv/IIkSbcw3ReT5Ct2/OSdnb0S3H59rmjNueyxUxTmzEwWGj
IWKfr08VY2N8Dvjhv22+r4n5Vkfi3CFU7n6rmaT8lJEDTjoV0eBeoAWqW5zx1nKDqTRprzqYY8zC
3rDfu0CQ04sMQdNTd4gB+VQTO+aOc7PZsiAZ4yK+esdSDaPgXAKCW/szi1GN269q6+4W5XJrEGUG
CmN6BNJ24gkf2gcHgWnPGwjKUWDYL2+HeZ8fas3PfzrCxf4Jeba+JLGX/HIHF9a7VtyONvi0zcOD
UNH+FnNitamG2KxziCDHO7WJgdwAhe9QhBmA8GUS80u0+faW05pjsHQuwxinGuHchnBZbW4B6t5C
+jnCRT8ORi/uWjpNZuxyjq4g8sG1PqPBk9a98BgE8mSCBs58uyWuzq1d6/iBZgPkTU9lEuZbZwcP
HRqw+mWXZBs19Fj3aslQpYiHThtnePKObYbkU3udnD1LiGuSvnJebHyYhPNZwjU/pkRWmIftUf9n
pG62OwMGLJ8YSfZrpkFcMg8PtrTPUK+MI36oJ/cZZErqwmKTHjld4+ZDqq31U690g/n1AP9lnGor
sGGGcGN9ONNkrfd758DOHZhLgkfgr2490SYQ+G+W7A4vR9ZlgI5D4cXXLWXDu4Foqc4Vg61I263R
Fl/TmDw3LGjA1xCj9gVBc/Llof5uTnrxeW6SpDNIGT1v/7usyc4d2E5QzxVKGh6qUlff1jgn6wvS
cYhXH1p1fvbreEdFCli0PR/esv5CUNvOSFpR7qXTeoT92deIoYpKJ5Yi1XlXKpMmWp+PpXFXBtlS
fmkGoQr/ibS+9tFiWOwCF1dT4vXr9hrjA9F/Q0BhpOT+pjHHyGM0Pw+KQ+xnDWCEZMJdfH+6iG3l
gqpQxP1wo933wUGC5GNwOvv3lMzRu4dSf7nuedNXX3VN8tMtG8Tj7tE3yf1mj1X3bA7viljFIp7O
LrJbNL4et1U2upC9Pw4BsnQ/z9OU3DtjBL/g67X9GeAzDR8tvbjNmQmodAu3hUihqShZLXAuq5zZ
bMNKmPsmAI8qtiVc/yZctWum6nHkqFbSHiiCnVj1S8dRYP/kvz01aBL7NBTjgvxiYBN+3gGQZE7W
11CmTBo93a3j0a0pstiZdEwq6cDuzTXNgL1rZWoZD3qPZ4axa0PdUeosmncJFCbdxcsqvneiq5Zp
k0wXYTxmNgfudYTFN5jLHe4bYB8N5W3JK5hkuwDDzNqpjyXzyzgNGTHIfMI4Ge35+zCN59ZXffSy
F3PiBm7mAIt/iXbrthQPqOcWS1RH/oOaJb+jrwhvfiDXAgn1mLijeu3AaI/TTkfJ9WlMAOVwZjRd
doRq6E4+UpUdKSbbTUOSB5oo7msuwTUMPp0RoClj0nX6c2upcb7b1la8OvPYq2xVzW7li0GlCyPr
oVn2wa+fDho4rBNl571XDGNVjbebMzX1nR+PK5Oqt6LR5Kth/hzEtj8OhCYQ8TV1knRV08iGpVMN
itE72W/xgzTdJ47n6EJi6PIyeTXyITON4+8tiLpvuMj4lXYaIPHFLZHfU4D64NpB+9ThfH7eBqnn
wsBUoPBcdvelYxCG84bufvFXLiE4TSKQmI22WWdl5yJ/the1nrZBeck9MKUT5Utcq1+8DRNXKRAA
1Liz0eogmUK/+nhdMUvsM3K4vQri78okblU0QrUmQxinxktST953byFvLcIOUQWLJJ17ROdOzRjC
R7fmz4IF4MMo7ogrpx2qk39Mrf3k7JzzGTSGO994YimPc4tk/QuVFCYId+/jV4fm4/lpRKSngawi
ZwNniUv5tMQ7h7SKV2LsVhMHv2vRNtEZqAO2TFZK3HrRnmBqIMG+u3Cpa6SnUWUXURDNfYGmFfGc
woN5dzBZ7ijtCBi87Z3E+SG1kpdykAia3Knkj9rFVjLISNu/jaOeU9abpfpae8u1T1HdcL6zt3PI
8iFZklrRhdNvhwvlzdShmrOaeByvsIPaiy+9YMAvcEP5I1POEJANVVYywvcyoixrwq3/a7p4+dh3
a1purcjeblpdrf5LrI949yGWxfHPHjdsPf7gQgVsZIl9zajzg7uDgytHYN4MuHLHKTkdS8D+BXZr
6v7kWMYRWBi25bm2rOEfiR/sw7ttz7+k6Bp5QqqFXrlZV6B9OYwyYD4f7A+q01T9ig9ne2NDwVNn
4j3J94N7E9WEZ+OumbmHd0b1P1Qdbia35MJBRkE28izbi5E/96yYjw2ayzdCBaDb/Kme/kZo1XQa
t8l4F3mSFu24XABz1NGKO6APnh8Sb43K4toNflEc3rzvIhZRqiBM6nTekXngvRbHmvpdLdBhXcnD
+5juGVM4pWKujLSDUhzTNVKOzbNcEBS1k/6lSdJ49Y++grdAJ/E3WnA730TrduCjto9wPkUuQvGs
tI03nT3GtPLK6yciWyEyismqmb5IsJd/BS9ifasHbGuAia7b5dbmccAulvSBq/iDmvu+h9JAyT+h
LUFRiIB+cFkIik7FlirGpDKPJCdt4Z+Db5KcFSZG+26M/B6XVLO466kWyeIV4ebt7aWLjD/xfQWc
Ed3RaRw/a21EzlpDfn1qGCQVnSdwIYD0o/xF9hamL34KT+Rwo1fB0Wgnf+wR5VWKcrwTj4etuqmw
whhtFxOJ7/Pl+gNn8zCt5XKaMcuoS2wBukPlHqhmZ+2AMSu0ryqnUUQmKG52JL6C8RvjXkWNWEGi
t4u0pdaPbbSND1GkVZVHta6i+9DbnT+eIbsYZnXd/DPAktnPSiTb+LtVkXIzsaKRv72qxcacWgww
ECC+eM1Dq8LlxWgRxxflbE3zcEyO/MtyvL9wnrXijJNGPFgqXMbzZioR3CEST16JpxJ/B73shJyh
cvaRBQ8z9V9yEDUrJRHeaR+tXM2oqgbBVoLsNMNsgB0J+rYCZJKsiScS06jzm4TH1YwQLzgo1V61
/4yxyhGn0tXNPTHMhy4Uo277qNgwTsPikbuVWNPMaUkF4jclPn5zi/Bw/Uz8Ujz6bBomR46o/6tC
O/ocPWxXj3GyzfJyzLb+EXXGa79sEIjj7ajWrb/Eeq80zyguknyIpjVhRGgjddNUEXcLh5/zZhxS
b7PO7zjlGPY5drkBF3JF2ZoUabTO4J+tbfGtHK/C8AKALb6ltVp/R2R87HULbCLSwaX/bfUDE2Lk
0F1wgTMKRRHUXcv41Ji6oFn1SnnFnkCgxDR7P4MoDPlkI9PF2+61ftE6kRWA2h/Rn8HUkHfOilOI
6WVqj9wMuEyLLhLoCVdi2LxLaKEgOTfL4X5FC4qq3EGY3Z3tMCr/hBsfdV7KhcQj+LgnXCNIrRaD
LOaahoOWR/fDrm8CsO9TG+5mQvHAs9RjiBvmj7pZLRea55pAOHvBZs4T2OfEodDHv/EQez+QV7h/
ONXX8KqlaqsTYONU/3RqexnR9nNH6x91u0kYHFSmZdH0Zt+4fgLRXhy3cpmzw53lEpn7IHMLePxT
TrW/nL2dVQtOq5L9Q+1SooK3r5TLs10Ho8rXaV/v27Ud0JsijmR18mACHzBeSBtZrDgg/3tvpFnS
12IxF8sB3k5BWJ2LO3ahjc7L4O7BtKGanECg4S5ohsl/onOink+hdYVh1JqIZz7Q8AudMd9PesCT
Ma/tTg2kQNPy+NMrDaTHcqwamS+R9rhiNrmr2yaSSV8kNgq1Fr8dWnzCyuMzZ5y9XqwaASviiERx
OgKWvyJQ35mfg8mtHqp5GfTjlhzHgg8yOlAv2NghoC40nhe1YLU/93NZRi98qAH8FutOmW2l7b2V
EmI3Gx3BuhvVdVIixhs4jJMayeBuL9jOV+QD96VrBdFpwPRw17Y89D8im+SkC3s6An12LER04eRY
5WfXmgU8dJDbd4AQ4bhh7ZrN2YLm9W6RyzNohkPrnZC6dzxIjWgfFulsqFPRyL/inkL9xXMquxeG
z+QvkscW33BULVOGpctlYyUgtH4Np7r6jc4o2k8jUZ4BmwTdfDi2/Mg9Tf3/106S8jzeOzD3v+42
zluKnrZ5ACOaxS1ND/2amb5V38atQbkBg9D9T4QG8gBNA7+2YHA/TnawjMet5FWu8s4X4llUfYND
I+JVfud2HvACoAyoHmrU0vEtwnLh5UuLHRWxJDRuXu56uus7rykzELz4YyJ0qj3jHWSSWfq2GW+i
2WnrW8cVknZNiiEw6EAxkZ5J9TnYbAnvnc2dr8aPTba8Za7bEGpJXBo1CMFga12AdsfdE0Jd0vZD
s+NO2d2xeqI6TnLrrp0pIAH8suibDYh7tLz4jV51iSJl2rfygZcMicV1mftpV76zXLojZnIpo5gj
IgwwKoWYfeNcOYqrP/FGGd4vJsJ2EAEDcPg6W/SwteHxKeYAvZwClE+y3ith3ZLWZqdxm3V/7vnv
8K3gVBC8wCObSOtGg8hs5ANB4dG8sRW9hy+wGBwfhEJW4HrpMqO0ysLK9dszcpw2Prki7v2zsSBL
yeQa5rMdC+S1k9o9cfHDUvinVdTeVT8WNE9ab6VE49aG49PRz2L4wfsrw5vSsTZzg5ECuLjzl6c6
wkmbybFeEYzyJTKLE1/l2qOzPJAQZOLbZJyHx2rH0H6T7KSOIH9pD3YIsceoX8rm+8DpOt9Ab7I+
AUklwn7urSAeUyLWWp+nrTm6vNd1IPMZGvWP6qHyi0hZcs6mCAyJEeuofih8Aeb3pD04MsHE1hYl
4pDwPK6wXZdxnSMmR+oRvj2uSDweEf1MuR26zXBeF3/dnrUj2xBzX7e/Rxs5/vwnwj7GsODNd7E0
lX22NbrXdDkq6AkiHzjYhwq/IjjUxM3Tt0hhUtOGDh+0bOA9AOc65Mq2Ff5L6qias8o1tcjieZ+c
oifS+sYkHJ8ZaktiToPDDWfuLzOrN7VWRwhPRbuSZGhitJ6rZX9TbRn/qKB4HEYHJP257Ws6vR2E
SeidZY3teSC+GVdHF6gtDcpo+g0VAm2fDInHDuvXSA35cgSYBXNhe0FM7rSF60UHUE24+AIWDFNx
QXxOFZ2cGfD/ZkdKA2g1ID9lBGttBRiIvC6fok1YWdMq7raS5Ef/xhwIyi+B6eN/cA6YsYCDmqrw
zGS84pD9/sZbDJ2IGXNPY2eXztkbyKIlUGH1Xyf0h/JeJtuub6spWN95wa8NfetSFX0i5T9Pe/s3
cl2Bg2yydjRhMcNzuKD45NKI8T+NDXi7nUgN442pLjlbRh1zZqqyPIrZ89ifeNyfJRqpb0j0JEcD
ePUigUzPn8e+Hg0fLmQW3lg3sJas1fQESTUxHho0LzdM7lvMXD7PcSrLg1PPS4h4yLDeDLKgxCNA
/zJxGuWmJhY+ZajdP9Yk0D+9yVFfpo/2S0dMkbidwKnvIpLSribWDfNNR5EKOt6I/H8wrbK5n9DA
fbr1HA+MltIZkWFzcPPIR5MpyLQqQTSpW4ku8WbFbb57NdagZCN5o44RO5xHhH5EOlhTjCIhroZn
isKmL+Ju6xext9aXswwQO33EbXJPNlbnFQCVa5AhfI/vo8ZgJKFxx0cIZVPq57URAom+dLfLlQSF
2kN0D66Owu5B+Wb8Y1N/vBWL8QkiIFABz3gUyyo8G/o7EhBBJEcveg8TFjzunpRlKXlXaPEEvply
CYkZKoPXADVzA0XjmteoP6aP0G+pnfIcWf/WnHqm6MCf/0wWiq8UkXFlzqTS2795JEgOZU2x2Yui
zTwRMOFfE/OOwKdHZG7bQiWLUs/0vMyIqr3D+RtOx8A2Ag835DIiTTuvjmj8KUj/8YppXKpnQYTU
Py7zKMytpdtdFmnHQ1k7dN2fAabOIEGfIvaaY/NR2XktlNa8SuREh8cwf4x4VtHGxm1wiVyWs6xG
dw945JLBnIYz+RSZ69QwGr6pEjIqBHFGGoJmObeVXEuu+S38pIl9w9/i9cFTFVXsQk6TeJ9rGbnu
eZGR+dGIruruQoQr32G0ik9ljbzL/yPtvHbsRoIt+0OXAJlMutfjWaXyJftCyLTovefXz6IGmFGx
iENoBv3QDQitPCTTREbsWDtlbf1JkU7tAeJdau1BIwWfrDyPuksZTvRrWL7lXBRHF/09/WH4fHXO
0KKnFKE+3tgmqlOCx45sSB7jYbqLm8H8OvYDMoGhdRrvHFOWvtVo2gtPBe4pKqFRPaeNaYiU50mZ
xg9t2fStK2jBcw5mzKWVjsPesW6pktYpi7DkVyhtTiKaPs0opgYKU+JgaE1U3Ge+B+KC2at+jNkt
sjOSLbyeFD0e6+fYbKPHuB6nnxrdDu6g0VU518kxpG+6vPRxjR+NieYkm4S145mO2MuCKMDNzFKq
SFEUmHMyDGL/bMBmoChvyNw/DJL48kxGPtC+DfXQv+ayU+oTTY3m3dT4aXU2QUJ8DVtuFqRXi/QZ
QWfW73qDF8c0gFSw58SEttF75vScJ60x7kgkjKh3KwUOm6+ZqFlaZeTKw21/9C8+OcqjUAcq/FGY
apLApSt/NcLmktAgLWh2TW8OktvO5D2lbaorJ50Ggp9qkuimK3uh/9dOhZGSWjHVR2+KUyT3ud1+
mS2kEYvQ+E+oIDPHuJkQWmL1DjXkIYNdhZSZYlJ7MxadMZ1oNs8ebRLgnBoQSL/3NNCTNLeN+rtj
poHitqTXXkr6E6IdLdHhfYOKOKIGVMhHjVQ4s2zUqQWIMQ+9O/oPQ/o848p5qLUkGc70ZWLCK+aK
DAqa8kXRGhJTaiac4Gg0ScnyUaqmfXB6f/CPY59gJVZDfs8vbE9EXE6qYejLdEywDhrsOGE+WbBE
wgztSOBTHWMnamz9XAhpoN/5kyFK585QchscU/uR/u5bIx86ZlyKionAKaASA8OlRRqoUbP6EVeB
8xBxvEGH4SD5ZtLeVd2EgeeLozJY5B9ISPT60YIxEh5ovbWehTdpSN71Ikixq6isxyYo2eXrliBP
SUu6Y0HioNsjcUFBbkc9wdcPU+wV5NdEYZ1U6lJonLJAN/YttRfyj6qaPxOkEcj1uarR6lazTZ0n
Qx8fEo09dNeNlNF6IwrnELoi3zx1ZkRmLA+DfTigA951HmZKt3qhJvXcjkIo+YM7jWVBBDHEA++Z
s8QwVBzD6KcfnyQ8rs9eXtbAFwIdHf4UsoOcoHY11Y3KDebZ762YNnyjCJEI0VDV7fIIOfodaQcS
YX5ey0+eHXuPjT95dyqVGu9W5uZk7WFuKP3RcXot3U2jZo63hS/hpw2Nmv7GfbD4qgSt92lEPDq5
MUSu3xQ/QgzNMiQQO7KKHVTwMiA3pnlO+gE8NJuuLrvgBzyjwDoDlcMscRyT0eT6AxbBVayifPCC
UiMDb3LxOhoVpT4+Q5DRx2SYnn6xFET09OObE2rGqqyoQeS2dpBZWu5jzAaNC2UxShWoYyLvICfL
RryG0hnvjThps2d6HtrHMWq7Jz3Na7ZpBO01avxg+FzJ+X5C/0h3A4sB2Zgdp1Z/yx7nqS/MRhop
zFHPOiRrhqEdfY9kCY2g6Nd2XExn8L7a9LeePaCVNBQDWibFu3Rv2r6m+rsYi6X/Sirss2SNTuMd
Sfvua6vZKMC5p1TPQVMg2YeGc5ujkjKO3kgJDm6TTz+ap/vhL79steGAZBz0y8zMELsJyYd3Msi7
NAADdOez4YngE6j2/CUeQhZOKLPmMpq5qlKGCeQtDTq+2EVMGtD/xDvR0Yh1qBJjqDrn3In0D1Rl
mww3btLcD1mboMkhUW28No7d1bui1SsWAvIfj3SCz4kpCR/r+8kLS2fnA6sy9rWWzV3cPnHNUfG1
6ItZR+V0Kim0tI/81OG54nACzK+UDhlU09Cb40S7AXpKzi6T12VQ4UzlVH8C+UT1J0ns4mftdFa1
03zT5qhIWjo3EHGgGZFVgxLQn80R9pHupeG5UgeUPkBxsO4gG6TX92JywldS/aZxz0RMYIYKs/WO
WmlwppH8p3Tut6itSVoapX9U4x4iDP9rVx7BH8MtiKwJFB79jED+ebf0XJE+IvEK2sGKDlXXN9Gp
BmkbcMEKunshOnWGCNjB3TTpiv3ie3J8TefFSHoi4pZb5I75qqIAAW9gFPGtX9mJDmHHqb90FD2H
c0qP/X3KgYCdWoYtrE/ZKedoaPtvDWjo/yAmyA9SSSVoI8v27L0vEVHf0MmmQnAu8sGFTmTcVBWW
izsaW1BFTERWzFfu+cY3jYToZw2FJmETmiMSmrRvWi+mSPTi2FWdCemGA3lf02TkAqLoyjN/FsS7
uh9ovkmEWagHnc6i9GTLdvyWWD2Z7akLHP8guAGn30jK2kdafOeUjl4RN3O9U/QLgsL2ptM78kiK
XRrEJZbhfKd6JhKa8LVgPh+gQ9MvkfT6KyQ29WWoRfJTYZ58rdMhvwukP85tIx47qOGN2U8a9dW5
Q1kjXeYAsfsvSBXM7Ki/mMNu5Py6dZjp420i0+RRiaPY2E/ogqOdYSE1+AIZw6fbDR9iutPAM5O3
n7gpcs5QbD40Q9E/D1E0Nc855Tr6ppyq+ZSSk0QaCoj+CwqL3j4jH9NLVEAZOyWmkJaxK0sunpde
zZX6G4VxNduLPiyLD+Q18puc+Go6V8hixDFQfYWWBiRcQHrSIXgiDhHfNN8j+swmZCNoths0cJMa
lQ04HZwfdiV1pZy0sl5E52lyRjrKsoTguTBVhzkXZJIwmQ1wOKVc4dgF8lorHpxMxvc001TRh75I
DKRAaoroKvb1DLVwJP2jQS65IITs5jpoCYXxCQoareuGFtqZi0rG1PfosrzvELj86LFojSo6YYUh
smMlnB5Rpi3Kewycy3KnhSq/mkYbIW6EjfwblbadnBMtTYIbEqQ5cRv2RB2qrHpUvzR2ofziNp7x
dvvcehrNVCK9HKPK3IGNbMOXEunXSfeHsT0mYuDGP4muRgCre/kJVV30qEE6AhWV58V0H5alju0s
rTYYwKG+9dP7/0EZaCpN2PSuaXfBDXjOwrrrROg5u8kaB+3wP8LTK4koNnUnr8MpS0uzIgO5I7Pk
2EMFHk6o0NWcv2pClJBHxXgpqjGzjknLiTW2fDgaJ+J+g+65AhI1CXDAa0J35Y4y//lfaFyKnyOF
nqJ1AUare83IdXQh6HcF98wtOPQM2lyARIGEkGM1QVHyzwIkGs20UDp6WrcFk3DwgB4dQ1PY9yNw
mD0ZIuub4k3cJxziQGraaM9yonEaASN9g765Boq0dKzjKQtZ2DItkKAKU5p0mdq6tTU1pxYeJpjs
sDtfh26uMDBNCzicLfTZ1UFf4CgVnzTuyDXEbb3qhQ/of9ZRmM+1RcUlf8AlqkxoyL4+qLb6lgHg
a+iZMQ9aeppktED2HklHt+867REZg32WQlP2koLMiagLchH6mmNam9Oh6ONyh7mpsy/6fMuUd21q
ge36Pz9kZpL+NbWgLVVWZfKSuzSFvofMyra18JZ20W7DonX1cyLXwBBqBru/I7yag5lYsmpdk/rx
Wbd1494EG7fBrF4dxZIWb0vXEbYtPmeHPqXVUIi6AndWslPSuOR9ZRyvf7/VSfPXKAsytt74Jiqs
oXULmqJdHCr8o0116DMkruwmqhBSEvN1G+th5VNh+aNiYqqpFr7Ci0fDQN4h0Shb14KHeDSKsblv
494D3kbb3/XnW3mLaEFR1ZjIlaDVLwDoLbAl9CBR62JUJ+ifbUz7hFSS4vm/jiOYDaqO+40Gina5
2QQZ2zkiFmZfVOv3+SSQik6DvzEn3nN1GYUwUpcWPZLviLPAGtGFG8w8D9ziyc5L8dFzBmW4mcJI
uOQBPbFhzT5//7ebKH5UWEqyd1kA5JdzXWB1YsEjql1ChPZTYHDNUKIkPg6Z6YNUnln/sZlDf/OE
2ADf/jHqWIxtYZrgmDDH8Vu15m/794qm6kIjWDi5TaeYmhsj9AW9JBWHC3CRidztLHSHbtUSj12o
Cpgl1xTNuGlbuhNOseqU3Ks8eoqp0cNtMRJrTPe0RHjGJaOdFhFBCgeUSqvt+DepZVCFL5B37xJa
8tMjdlAoZFOYJygFk0m+WtWkFxvb5/vpCeWag0GimJF41yzcBzUnycMwFKMb2LH5CigKHcMUqE/X
J+f79TaPMs8XdmjMkRbrrYqVWFLTGClVgRkIlL7ZK10g3L6Y6vP1oVYfyDEd25EgFMEyvf1mKq2q
k+1bDIVf9jGWZGZn6eDGql57IEwucJDTTWmSaH87CgApp6ocickgYqL9WBugDyYudfQsbLkNriwA
MpsquVVuPRZVubdDoW3O6Fu0B9fngpTvkrSHD9X2M9IIgKEIPoBZDb73TovsViTKGGxsLPPfv1gE
NsNr0qJllbrAYgMjmxqlrSwHl3SJQgoxpV6b98j0yDjclqUaHUw93zIhX3m/NhlAA6cythmcm98+
dOEVYWQ11ehGSoilh9knR6tq+6MO9ubfPyVDzT4JEgcPjCTfDuWbERD5mLkZyeGLFENLdxe1XlOX
6cZIq2/yr5EWk6YpFRAybTq6DUHoM9ot8z5z8pHWGNG5JZQTarK2ebq+HlYHdagm6hjpqEQcbx+P
fjgu0DYNHTXijR+sGP9nWnB5sTOh3aVaK76PVF5/XB907fNJzjzJS5W2uuSF07bmU9SJe9enx+Wm
TOmxUiQdD6Soq42XujaUbQqJFs/RBETCt88He5oral8Mbi+BgveypPko7P5rh97ZOIlW3iTiCdWg
7MFZgAfV25HKUeZZp5m9G9Vd8whFVD+NmId8pLRbfrA9H/liqP68/iJXx8QqiJ4zzkCUmW/HDEcy
itpcHu2QBadUfevkNgExfwgHwEkwAlTwPyNqcnm5PvD7g17XNM4D/GhVczb4eDswWrgshotUcugZ
Ae3TFNsTPDB+5Wmb/6cDKfE3vuP7fZsBpWpwzmL0YS5NsyoWXh+IuoRlr9TcGWHJpXFYb3zD9VEI
aQmeBXv3YrZodQbdcWhKN80H5CMOsv0nJzLFxsO8n5Q8DF60NkereP/ZNFKnsvOayq16eGaod+rp
bJJP7A8B9OLf1z/VymDmfHrjygXS17AXn4rq1miVYdC4AHeU2wb7wVMweOn9qBZbhkvzFH97Fugg
OImGTG02VVg6czm9YVBQ8Gq3KOqy+QWvmVuUaMfkHkAhqumO4mN3Q5OP94iDUcJNV+Oov/64K58Q
CBLLj7MdM7jltQQC5OTFpFRdwwvaD2rTIneh3+jT9VHWXirRisNtDv8gY3nq2eGUYy+Vt26QiuDk
Tel3OnfToyVRG18faWWlzWsbs2+Ly6tYPg/FhT7QBqtyzWhSz+1g+xE5bGDQ1Jy79gxytfl3y2nu
hBj5qlyBOPqWZ0KRY6aggyZw1UoZHjkNoAqZk3MraMw9XX+6PwHkYspwgHPusKRn/eq8w/0VQ9Pp
F6CDAYok6f1Mb2bDuoqKOe05O7oq5E1tVPl/tMb23zEjEEf2QfVVgPne2M9WvicTRggsSHTituWJ
hLJ5EKWYdQtoel9h11KmtMNauYwp8vrrz7zyRR0d4DDbGa5IHINvH9my0sRsw7B1Q9Rdt0pfGB+9
sk1p+KtJFIGBxCPm8K9DSgTkbJ0SgQpGQos9AKVOliVhVLtYTEByMMwjtdf6oII932c9HevXh3u/
BhkOE0bMVVTKiNYikpl60l1BY1duoAWtC/AiPys868Yo778ZoxD2zoZlKrm6xXtM0BVLr/cqN2yc
6R7cjn1OfAdx9Yx6uf5Ay6H4Uqplkqvj5DFxzVqcC0opIfe3CgX0qitv6lyvUapa+ck3wn8NWP4M
xWLXbZiDzjvLRgowqMiqRHVxEskuBC1faBzs564sf+P9Lb/ScqR5nv619DQADnHc5BhUBEV/6lvP
PEgFfMf1V7c8E+ZRaKFRuaZr3LqW95MuGjVOilZzNaIRiKuG+UnXHcslZreOXaNFR6iQzh2eKfVx
gHG4sdhWHhKnLp21rRGncBV7+5AxVsl4F4GMFIgubjLFbi/h3Gxw/SGXS5qHJByyELzQ6GiTyHk7
CjAvU4bsLG4WG/Smp/ShhmA88ZEJUXVjB/OPzj7zeP87RhHMSdpw3o7XTgrRkKeoLoVBtdunUxx9
qSoLHt3151qZ97w54iAblYz67iToUPuMSmYKulfwcKVrOppgLDUkcumxgW+wMdzKx0J5ygskHebQ
DrY4DIy8RDdO/wHXZoMmpDKKPvBxLff6Q+nz2/n7zOHtsdFz7RCqhRHecuMQjRlxmUWFx4qvnU9h
ngUkOGRev5aFggbMxt0tJKfiB6dM1iPuF6UQHLcTlEz0q53YK36oATyxWys8+Y5aXZjbWr2vbAeF
czkFIy4IbKu0pVPPe8qrrFEOAHXMxwmtDqmbRNHlyezj0PkKmHmsvwWF6NBf008gKIphdHIzeGrc
7iHIZMEelx4V7TiKz3Hj/F37wDZObZpKzcMiYfF2Ig2+gDsDtdQNVDtyJ/oNd5GS5CQTaDa7/tpX
1ghpU147Vu4rqaQoAmQBT34CmxV0ny0cbFza0fpDK9viv2HsNtyW5zNm8ZF1Sgc6C2XOjywvDHbV
t9mkMhw2fXCFJj/9jdGk/dHHqWIP/FY8wPbA+TnFr+T6g/4J/t4NbXBV4cZCGnR52qaJH9VlidyK
3K5v3BaZDL+gh3CeO8U2Zq9VG6Zd0PoPU6uUX0Talid0/eZr6eXicw8J4aEjZXi8/qtWvvSf/C8K
dV7Ku3R9OmiaH8YSG1QatC9+1dQ3cD/yjyjooo0XsD4UpS2qr+ac13s7qRw5gTJQTL50o8KMzCvU
OkaY3eUKApP/h6eas/SCJBD7++JgTjtR4qvOaQnIhN4lINnNIVGC4JmO8+bx+lgrE1if708mKW6J
0fTiscqRECSq7clFHzDFn3xiu48DYoK7NgEK9FOIUdk4vFZHpJNxzjzp/GsxYqCkoa/F2eRqfWHR
Yw9SEtUbTi+tTx428becqZfpBDZGzkndoEpA1Pbu/lZ3SmGVcTO6ceCLwyDoeuwKlFTIM1KUov5P
1dHNf4y8/4zJnGQjJuKh/LiYLAE6ztQ32IAzK39GHEI/JxLgc94n4f/nUPPx81fA0+TUr/3OHt1J
2FF4zDAfeEpjtEE7JVHFuDE1V1+mgbWsZep4Gi5jAlDBph0gA3GdutduewD/51Ymye9ZPH/xp6L4
BBe32Jija0tP0MUlqWFTVloebbMor+hbspUGTUf3A4DBc1NUITgkerivL4e1DZa0vc1g0jat5SqP
6oo+78wZaNMXFCn8vLzQpqjRLhlD/uqJfrDFwqUUAe5GlmZr5HnZ/P0dgZ9GypjxkCgT92VqoX5y
RqCiQ+Zc5KC1v7qgRlNQmXm2MbS2NvZcw2WxYW1rL4+V0ig6CvAxX7WrqpyTvPE6FI1j2B3ABEf2
HquRYDhkXIv6vYnE2B3pa41A8HvODRwtW9upNAAEezuTPohruqOhq42DZ+8qo6wxK5pET190D/fn
eP2Drc0NskAEP9Ql5LtIPA1STxvBnbllYien3lGsA+iAhOhRtTfm/trGRUChCuI49q3lfUntQDzL
fprcrirHk58H9QW7nPyg+uP0IQjy8Xz90dbWGqhAyoAE+Qap3rczAjmw7vvAX93O8Rxxkq3e3qFt
8fzHTs+F7abeTJXQ4rp5vj7wn3rR8qxHMUL7AUc9kfJiZNPnnFMBXLi5MogCtkQov1cOLjBuY5V2
dZboIOwTTl1xeOyrOIBuUNL+gs5yML70YBOyB7pOYgFaPqSdyctlbx+KMQQVb4MXiE81vd/qJS+7
6GMKCW1m5XhFSwNHUPk3aPCnj1HZqWiURsNEQop6TX5rfNqx9/QkNT+nZprgRdhIhA50z5SvYx9Z
KJrtckCV30K8u4Wao+MbdP3FrMwAsrUwwhxOE6LsxbY+RBmsv3l3YL3MGLNCS5TbKA76b8hto+RU
t21Ynv59TM0iRUaen5T/Mu4q8JQIukYhA5/TW38oi2xk2rEzHBG8ehrNqh1Jj/+XMalAS8PRSeku
ApDKJzs8VIw5SsvjI2gImhv2hpOhDMNLpzobE24+oxbzDcEFR6Wqk36nrvF2pgMo1DsPCL3rp3g3
7LwGG5u9Abh7SzizsqQkuWmDK5JpEhcsPqADIZbGs3RwJbSHAMKEqimwfVLcSmG1xmD+g2n6ENVj
9P36G13ZpqQEsUz8zL8oCr99wqmPalM1qO0JMOPYQ5jh6Byx7NG7YycMsVG+XJunzFHNkBq4G/Jx
b0eT6QCzlkYqt2ymFrZRAwhUhooYDlYzwSsxAZhv7MMrRwglDIMpyuWVJM9iyth54Dd6UE4okqBq
3jXx3B5sBrGJ5DH9DiHzzsosfdhnduNtnNnz7FjOHsqlc/ivGXgCL4aGhpapNddTlz2lvLD5J8e0
QaBX2TJycZSVFxPbqkNWRcq0K7qy2njba9/WdLhcY1Sgk7tbzF5SwCnBucau0GRPNlZCLoYHPyZc
WM7XJ5G2NpIFQ3zO/TjEX/Of/xUjxBpUrcwv+a6ESeIhiAySqjQeKNkBSg8VkZ0zpcWdbrX0BuP5
kn0r6zK7INKyP6lppqNCpLPxB6ugNG9CdCuNC1qZPNL137mynDmucA2RgiiK9Njbn4lGpbGcdJhc
GdC7KdoGEnhNF/LGKPNiXXx3+mXorievSJZ7GbUoQsNBECykq3HqJ2evS9viFtm1f9PiD0SjctdX
On01WnRrYcQJ7cnPpq/kcXPcSYeY1hYE9NlZtUJE/xYNxb9qFWU3JGWhY3IyCavZQxSD5gevhxYT
rphYfXnpSLtH5DiR9cNUaqC2IKFVccv9MBkvdl1iumxKK+4BmaYWlOCiGflIYVwA4G/YrD904xj9
GGRQPMnQ93+Lwkybg9drPt27HgZse8xKMaqBlF/d6FDp/EOqmGOGQ04vbnS1TrOv19/kOzkh1xWT
7L023wSpRS4vgQnAWGAJvsE1ug3FT6KCov+vBfbzmf7qoH5UZS2584ad2d+W7QAxNOPDBHsSaeNv
C5F4unEArUx0MvosJfJzBKXLaoKtAbhMSk26eo7qfecb2kdu+fIR78Hh5frDr+yV3Ampd9ncR3n0
eWP7a02pTpX1eWHgramwt4Bya0p5EzWN/K3Bcwo/UmUI/v0+QxaFFCQqGkZc7pX+FIoQ8r8ODCI1
zQtRgxOeeoEFzZdRatZWsW1ebot1YiMKMuDnzRf9ZQQR1CO1xUnT3VSnhVunaeFcmTgAAF5PP6Pe
7k+pWjxdf6srxwHTidyxKSllaEutEDdHq2uyQFLUtpCfwjkSOIvbaf9YlQ7Bc9mRpfKn+JYOaH9L
77yy/+BHj9YR5Q47srP4pH060XKP3SKiVADddDpBz4Ko/u+7HOc4wkAKpfSRLIVyfYh1Sjxmphu3
Ro81pYXLdqBt2d2vrAR7FgTNik0q+MukeNQYjieJx9wB+v3BAeWF01qjHPWcwuH1b/aubMk2wBXQ
gFTlOBpvb36vfy0FZPg07uLQ7FadRXO5mRofpN2Ex1Axpos1WiOJ4rT5IttOPwSKHR0mbE823urK
cpwFJ3w58rb8ksVvMGlBACkVWa5B19HnJDIamOaad8rt3viMTbi/VRdee2o0xXJO6wm0sfb8i/56
artOzIJeH3MOdjP87A26ZaaMDk3HKA6UkrDtG3HHifsBCKsf9ngzTtbGfrf61DZBPhEiP2a5XOJR
HYcgUS3InI48xTTl7jHLAVeFouCQ61a0deNfWSKOSs5asOXP8u2FBJK+98SMvNZyaXmKbPggTgyo
VmaHxsbZxCrk7Hpth8/oHuBG2WqNqz3p/tGIql1HxvcAft4+hyBoPl2fhGs/jLSnxEZKAIlRF7GD
lkOg71XFYO3a8tkiwt0ZbedvPP/Klsib/r+jLHYIAz4SXughbhcxpFdOvW/Y0ovPQy+/d/B/b+q+
0Tei1D91nsU2zDlDwZrCLn00zmJmQ6YnYrc5ZIsqbZVdYSltdcqzocANBUPgXYOLC206CcyAhwyc
Ba1KBXyhOxGBFP4Qq033FVbreMHkxuu+hokisXsQGfydEVAKjBCEWhAW6db191Xfx8+e2WNmFIvO
3JMenZvllWT4RAlHwQDR92sDcz6jtg4hgpVzEDcg2HScf2k4hOKPY0wVad4BYxLDe7a9AVlSrs9p
RR8lvn+oe9AOMHYNuVXBXV2QOpk+2lHpb1CleLsgLdhYYKRrk0xYPjqnKCJ2O1elpQYXLcbydVdX
0lF22hhaF81sR/gLAvEr/ViBZ56vT8eV7Xeu7DAb6SBBi71YJ07YarPpi+lOFBqOkenjjhYJvL2c
VN3YA1aOTIYiMT4rzeeC4dvHjo2YLiNbcGr5YfArpsUJbHGBPaFfjXf0vQ2XFgzBDRV9YyuS5m9e
zsxZ1ED2jE2B2uti5BTyZzROpltPsN8yQ3R7OYRbpbK1V0kJlEsiQRauX4v5D31xjEPbMtx+GvBK
9LWUnS3SP8Op/fjvH42djY4GG7UUAeTb58EsA4sYPeVkdrB7juMw/47iVr8LG9QU14da20hIFeMn
Pceq1AHfDqVkAAaLgvmRDpZ+4xtK+WqmqfgQcuf+IAZo65ZZbcRWay/S4XJFeobFwRb4dkw/grkW
YUbqWrrfWkeFICzdh0ZXHMGrRBt3g/XBuBYgxiZoFYvFKCunTHHvMdwQM3N2hnzGl2vRBcKT3FgA
74fi1qoSMNKPR3isL6bhGIZGLDs2ZUck021ZjdCqPWN6KaZgK5U7v6K3M36+IOt4UpDPJdRYDAXu
IWZTFYZr0GZPczSHfArz8HR9cpjvl7Q2b2NIdGfd2bvcndMFXiDaSHd73yid80DRQjwZbd4Ht/g+
ZwmufE57O8+rXxkuFcCLOVZhhdXxKw6G6qsjkRXuqzQqoVZpkaBqDq3NgvqKlRpWC3WjVYfIa+xP
g2XSeq4FIvs90drw0hXI809ebkoSlIPn/TQTWhl3ihH4H2kUy9MPNjA0exe1pB539Fgo2t7uPPNn
0saGfg5hBP60DFALQLIV4z+MevWfFb59D9iq2j8a4Lr5nhtsN9KWLgp8D0urPgdO0VqvtJqR4Yqn
qeye6yGJstsYg4anKTP6+OR1xfQLA8UqvXg57P7D2KMIgqZZitee5ngkSCUi3z3Crkw7kZLD+EUm
Wa/vfCgBP5PYC7pjPkYNoBAC5ru4UEw89NKyUW+wYQQJqKmpumutmaaemHprbhzjK6cTdXeOcGu+
L5LgWCyIsFFVTBNi3SUKxqARypXj/1DLgNOQRFto0zgbR1hZBqaTwEEnqwnwHEAkYAW7cKqNcOlP
PLyYyYhmuENqzGTNWt4lu6brIUWqFCXS4MXGiRnERwSMDJb1UN3Zo9Uc8XYGexFRtsoV6RwCGUTg
hnSd+pICOIiM8uv1ea/N72D5o0iS05XFRYLi62IDntIcpGSSC1cmYxuDDLGV7EOYweJgqjn+Z2tC
v3IZshAaSw30PNqnjjopN/TlNMlNWqRDdJJhij/lxg+bt+PlD6OgTJSPwJs05eKHUfpCYzrmoKqC
PO8gknlFdEzGvnTuRkdtv0+KE4+7ro7tfA/KUcULgCIWPisSD7FPIm0G9aLAedIPOi65BUiIpvlO
aX58KEKt+3X9165sUgJNjz0rqgk9llchA2NP7FArnUJ5qr7EuJUO+1EH4rjxVpz3L4XkO6piZL+M
Zi7OsK6lCcsOVN1V+8z5mnQ+5g0IOB904lS4NljVpOCde+BDQ50APCqxUdA2RAHvz1GOFhT/gEdI
HaIT5Df+dQlT6PsGEVSyIfMfL3xSG1JsKkCNQIv3wdqOziVBErlxD1h7xZwCVHQQxmton98OGxYQ
nOpmIvE1dQL73TS64dYgNhbpysEmpI4UAHMtnRr24gV7CV389KNIlwoAFvEQU5yfrVP4TxJ1dHT6
51nDLYM4kmQ0fWfL/YmQvhsygNhuXqSGO2IG8jQ1kb+R8155cdwcLfK71F0ROiweqeztLIKeq7vE
lP6Np4K3oZGrvL/+LPPfsliuqDZQ6gmHNC/XgbefJ5say9P7snez0POc304vzPhAT4GEfFmzAO8y
6tUbY67MREkfA03GRAbva+HZZA62ldP6pZV6/a1XZ2UKqJGdBWLnUMAN/DDmuPhdf1B9fpLFk2JS
YJD5oPeEbN28Rv+a/7WOZXU46J3bxdiZ3KWiRCcHlp+6CVKm6pHXg4sVNqPNDI/1qW9D+zKOvlEH
xQyIpy+nLwJcQ8I0jbSDD03RfxjoLP7YhxM1rlmkcWclZYZnQRwU2mvgE+/sEOLPfssxG+53HWOV
+GvB1eq70gRafonZMGpEXCK0Tn0SA4lNCa3958TuUnMX5NuNmWvvnjmFJpPcj8qXf/sWrMDRLVk2
jRtF+vjiYeaCSQhQQaQsjTgN5K6xRdHK/vn621+ZZnNZDqU+tTl6buf1+9fLD7ISeJtEu67RQPWY
+JDPYQJZe9pd7Sc2q2Zjw513leXHJkFJHZLb7dwg+nY88l8t0TMicixVjac+0+qfQLuCPcQEoKNV
M/1EZFPuIT9lG/NsZdlysWQPMrg38KYX08woRF14FfXPVtYg0ACMnQ3fGM7X36e28kIZgVU07w7w
whbhdTnZUV8WJv1pYQuupDE8tb6YkSZcs+hNnwmbx9MOoyJFOSQgiKZbo2ZOvLQYkMY73JS95lfl
Yw5wYqPrAJuJSqD5yZX+o8CKWm783pVpx25JTW3uW3rfTIS1CL7FVUQBD9QDpWGzeByTBPB+1+hx
uwsrL3HzoUmcw/X3tDYuWzRaAuTOQiwFJUWkA40B8O8quVVckrYJn2SV4wfcxdoDx2QNjLUKP10f
dOXb/EmMk/abWyOXtf2uG6Cpz72Duj0V0BFVnJ3szj4Obf7Jw1/KvT7cyozD44/CLOerSkV6saSr
LFZlh22lW9ct2A+rc7BgkEWyJc1YqWGhhSdRQyiDiQYbxdtFNRklpUAMLF0DHfR06H09/J6RXpqx
vtmIJXJQSVeD3dsh04jDFxXWujh3sjQwPRdy/H79uVe+rUVIo/OZCN4QHr79OYOXKbBk1doNsdfE
yjsJraeCeXxuWpHfxiDGxFFLgvzfsyxzpMiy0Odv+67YM8WxGlKPoJuwAwLueTgnJrFfXzrCguP1
R1yJG8Euk/zgYkuWZXn1GJ2Ri2pY1G4+Bdre8E1tV1aqs1ejsDkNeuGdNU9tTiFr6RRgpPd6ffi1
mxiTilISeykJiqWYI5rQtYeiaFywGZN3EFYLjijDouAxBFRNh7oFBAuVErP9qIeJJMUaaf5nNYD6
u7Gjr0R4FjEkESy9gigRFvvqwBUbzCNdO0PcjgcTfY65k8rQVoe6y6ut+vrKEmYHp3uBdYUMbXlM
ctlFttXU9HX1OWq9JmgvXLPanYN/zgE8frZx5117OosNkkwGX5tI+e1cDnBlK3QnalwgzTRsl5WO
j9CQjf5X/Dhq8XD9u66cjhRkuZ5xUDG1lqNRzC8gKFYNnWRts28VDSC/oeVuG2nKyRqgAw+aZTyV
kKA29mND8CBvD2ZyLXPYzGPOBdrFZ0TaEnl5QvMQ3X0xS7UjVMfkoU2nHTkMlfoXbSP3U2L3L04U
YKKYS3v8DPhb6Q/o9zxS7LbtmUd/mmwbCnShYhdlez3wvL6pMXiYyiHcjfgnaAdIUEV1rPsEcF3t
I5Q523E+zAT1CRqor3va79TBdwaeoz9aO8srrBetqJVkN8Exu/dazfgdW5oSnIyBkoGrkzB5zf8X
Z+e1G7eSreEnIsAcbskO6lawgvMNIcvbzDnX05+Pvjiw2EQTmhkMxtgbcDXJqlUr/CHwUQHu67wD
5NF0L86A+MTBgaSBBGBrSBofb8KYsrcGp0fxz0wA8mJEtjNgJKKsE/rDnyJE3O4EYa+1PDxfjHxX
ozPpe4oZ4RLnGhmCy15Qhaaxsc0uPzxHGRwnvTKFmmyJbjHjCZIfMmwndLNL/WUWYXD+YK3VhUe0
0UGShFkNzyQm3vouKZu6BXtb/wHkRbQtZOUC3lcFIXZulsR9bOpt/CwacDUoFDfVfUA2d2RgFD8A
7Gg+TbBJv1/f9ZdnmnxpnneQfxDU/ga7f3LQqGHQJhJNoLfMnSBbaIzKmMi5AwIqh2kgLbq+3uWZ
JuEgCeRVU+6gNPP+TKeJFVY4/cAx0Jt8H6Fevjdq+b+27wbv+kqXN+H7leZD98+TjaqaRzhWwP3r
jGkn9FZgvtRXB9z6kgPatDkbeKqO1xe9TDtYlFNsK+TztKIWGWgbT3DRQx5P9emgDpFmn/sxqTeS
G+bDlxGDLPpvw5rh7UXgz7NpaOmfzCPzOB++aj1Stz+dqki019KCUHEr66E6HGGaYaTeRjXa4j4a
10jEp+gr7vVGdaoTqUpCSwrgWuyW5tSKHUa8Kna/RSYMV1PasnJTTMFm8byyjG9jJ6UjHphJ2aG9
A652R6DpqlNT6mn/SG4hVLT/7f53qfuwYsOoatGdDn0hIf2vYI1ZJaPV76qwIbYqjdKi+p36+AsH
ONn1MGgmrXuUQossFEB3OH4GDiR9MaMYXcwgDbrg1uhtDOUwmA/++KaVWDu9RKl2V3URY0fdDBtX
DKgOegLj6/hI0798YJwdpfu5uySQbInMTzqDkhDJkTZ/K0gSD7rhK082wPfHmh9/qw4OrqVBGMg4
VWIQ1uyEoBWBFnccV3eQmQ26zui9f1VaxU68EP+xkcdr1YehVUT8vRFY07m0xVva7D65ANdjVpc/
7biz619tWtAURe7LCW8NVAOnByFL8dd2mkJ/V1XNUByQO3WOvZpr7RuGONELoqFZcjRNlKFvbEy7
ike54Mi85fQEap5XKgMsGc0GFFcr1Bd0/NHxaoYuTvflWHbFY1xBS/Pk0bCjV7WhPXpu7JqrReLF
aJ6S1SqKhkbeOzeI/vvRicOLcojAagMGedkiPJ/UynTGHta2vTyEfvcpbYFkgYnOMZCw8fvwf5hl
bJ7bVsXDi844vX2Ndu93yaibnn64koyfU1Gqzs6G+aJ98qNYL/cwHrLEs9Butr8OAeDBO1GBIPxq
or9dvAZJIimuatXtjVajvUavX7ZGV49RCL2TWj8Y3HHsyK4E82r9thaRHt8EWVFTTzWgyF0EgSUF
F+zJjPDbFlVzQCyRWy+1awYAcmxo5be+iazhW2NIjeqmlaq+BpUWNrdFlOP7ETQhYkYj8Ve+mXAK
HXESmdM5p9WKT4ZhEiYhXlryATsKGTFHE3HeMQPgu+ND5PWupRcfIT5rKnq8b2s80kHiifQsF/ge
e6I01J/Y6vko6mKeB1I2bacnLLTw1bMDDKkcJJs1/miO90WWTBWymnnYeQnoil++X5v0hpIsLm9z
2xl/O40VcUcNJZ+dRtWIHXpoGdLJaqEpuCn+rBEOo+Q4+xRPCNOlgsCKj6tZTb2mt1sFM21b+1Ub
gCD2jH0Y7+Mdit5SFrZNtgvUWo52+ShF2Y2SdUp2xusHqf6odOKvBcbFtyZebkzEbT99ko3WNPZ2
DE79DKenn86lo0TNwRKWfyIGJ8MnKonoHp8RuTimg9nWHpbdHCwrnJgsjuGUBXey0g7aTZrKw0uK
6tIbxHccdfUU8VFPGGYX7oahDzDOKaUYxUez7hLPbxAIPeI1IO6n2q5ueWu8dMbXzLEq5k+ZO9ly
ruxF7GDwCBLF7L6Ocltbv6F6dNjPNh1WX9wLPkbVtcrdOxn5bJgHHgQKF1fW7xxnD+VtVOX+6xi1
+aOSqsoXA4pMcIzCNDoNY5Mpu6nA1gzMYlXXR/4K7dTbVF5uURvMaxAJ2kpeV+Yx9Crn8eVcXzsX
7Vc7KY0oTiP75LdRUJHNhfZBz1T9VUc87iXRJ+1naRjpfV1q9X0UBfahCVRzcK3aCH8GfT76e9xA
0afHYkDZqElXcgzkghAXgPCvXs75JTNS7bGToKn7fuWx7cvD6DjjbS7X063c58bHb37E/zh4dL/B
R6vz7/nn5m8DzOzakncRUxc+1XhojC63WHrjs5dDN49M5/NU+N3XD9/9YEcVClKDXuLFTB5/IeRx
k8k6OQhS7ChS+zufod3h+iqX1S+vkOYdmHf6XMpydNABTG4dX7FOUqo5qUtR6GMlHQ/aQ47H/Ne6
CvNb3Sj7O/wEh2dRi+rt+g9YyeAQtzJpeKjwQrRlCx79vlhta94uxjHtrtEAIZYB8NgRZ6yb60ut
bRwNACKp8VzfLhEHMnRUeexUnpXmmOtj1k1JxqWAxLzzoEB/2irELrOquQFv0jxEfOAie1PjpsGy
QLNOihq+6oFZnUXqmM+pL+SNJ1vJEx2OKnNcoCl0p+aS4J8tynxcTQgnAO+CkOIoHZQHox+m5+vv
7zIFRiqC+QU+nVCqUIV5v4o/mWrVK6N9MhpJvo3jQMJjNLR4iW15w0Sg8AaV3XN90cv9AVV8xsfP
pIiZlvF+UVNgep70NPRUHJMQY8TQgQGyASC9V/b/y1LMbNkhzPCWZwHDjsqXh5o214RTPTqQmhvq
xnTMYj/cOHaXH4yWEzglZqKc7QvULYZeUUhiZ5+qEHD9DEa/J+utNnoQlxueVRgFIE0DUo8uy/t3
J1KQNfGgWyciuS/vQWwGqasFhoUVlITZOkKWKHV//CU6oO/pltKN5hZ5v6YcN5wG7NsQM1XnnIpT
oHhcxJJnttWwUWtfRi8wyybaokgDIRm5HEk2TRO2OOgYp262K3CRggnCmwFzdnCvA1jm3ThqNt7i
ZHY46wIB3DHxG+uNc/63obJouPyFx3Bfsk8Zt71/5syyCoS8bPM0VHYgedg4GQ/MaQ3dYzbhfIaM
EP+BDmjgzAhsvHRnwkbtNfWQm7h8gFN0GSdY5QH9V6k4mn4/KLu+DOLk0NsdBg+YOdf2LnDMsn4c
slbtKCimIH8JJOgb95MQSLPALZyNt+io4nSAIs7gAU+wT72oJ0ZAcaK9gWTp1I3ofbmP6XOgtEXI
cWCvLDF3VdGLCQ0s69RWeXwT4uR5K+S823jBl58Z1RGodfRVICxevF/HifrSkQikBdrPz91UJz+w
5CxKV1NbRcNK0wrPeYYfgqvWVXHEI676dn1X/5Xyev+JNfApc29+7oVfQC7kJoprH0W/kzZYuboD
d2LmL0NS1t2tndMi9cBVO5mXUiJ97rEybbCMkrGGhrUftT9C9GSHXSthR3UDmQ2vMBnt1uq2igdL
20/SgEGRgpfkFiX68vPwTRg804ec58DL85EKSyrZNPqpLRSxj2Ilw0UM84zrL2clRM+7GcEn+l4c
+/lX/HP7DLh9OnXkGKd8dltuE4YEbhmxw0WVqluaRfNZWnwIDX0+oiZt45lT8H6xGO+VNpBhRUjU
xF7njNP3XgxWjNFKOD3qJKmV14WWfBdp7aakxcr71HhCBjMy3RJe6fvFNbkPtMQEZF9ZtO2CyUy8
djK2LocV4jLATuTS4Moi9gC0/f0y6KE0Vl119gml2vYeLh6PN2GW/tSoEnp01CWTRGNNbtWKKp1D
AfUloSpIckkbIPnLgYKxvSleIXCBaqPzGnBKilgpXMQV2gwPHZFjHUJPP93bSVyfyxZct4dhanRf
MUsHhZx09Q+zJ+PAVyq0u35ncfvLe4h4zputtCht4YurPTgZVT7lnyoVHto9uHBrIkflFsMI58Ox
ZpbBnxuaoM9piS2jbJ/5/MPYPtldk+4xrtZuNGA4H7+/EH5kBsLFQvdUXSQ5hSP7ZjBSXURw8r2x
tRJcBnI8lapp6/Za203QmRAUk/9qeyyal72acoviaEl+2Mg7euDGLiRZ3+jurZ3Of1dZPBANvbjS
9YTXpkYC1E6ZHYLR7z/HmAltLLWSIJKFIqkxY7DJPBZfyB+itEyC0D51sjJguzxhLknsxuGS3tCd
UzGshyZvbWSIK1kO9CWO44xvt9Ulg8kXLdZjCs1LPcSAxkjFcJAHfCIZKIz7Ghelx+vhbu2zMdax
sBBjf13AAjO5Hnt9GKxTwrt8EDhre4DP7I3UZu1dziM4IiupG/v4fQxwUhBDUY8YGx1I50eBubeD
XSd9FfzOzmUzSCfMo/otTfGVzQK/Tp95diSlFxeGTYsvrckkTumIzUdUSsEJgzd84pzQ3si2Vz4b
0ZtBHEUu3LNlNUF0B6eXyw5KU2FOzZkY6pukSeMDU570HjpltgHOW5m0ApJD/hfQPjcHQ9/3r3TE
2CHAg9A/0f0N7tHWsn4DlNS+0Z9yPo/gH3d50hIQReLsEjUzn6q48MeNzP8ylwH8gxw3Kh8moInl
/UUyW6AGVwTnwqS1jt97PNyKeBrRKEGf4GtIQuXgVxUmoeeoeUCSruRltBHkVt79rHyDhxTZG0qX
izdhhRk0ahDYp1aRxeQ6spRNoECl6U8ufEJqaIbFRvReubdp2ahofgEoQPJrsZ91A/HQcHQk/HNE
dBrBbzwW+OR5fTTVN1FYjW7uhMLtqSiOHz6vcNpnVCbcF+3isw9BZpSOoHlpWK31OJh4qDm5k26c
17/BbZGYINKGWBLV6pwlLi7tGBZpIJxKwu1glBVc1lGj6hWcPt1kAGPgguWW/5MlK3mM4URjaOVM
0ScZo9FXVRGG+JyFSey7JslhSNVkiPGhiLIic8GXIytbKpWpeI7Ut7iyBFKkHNpWsXy8mmIZ76Au
cGh0Yiwv9j1M1rsGYiVaJV2qDLCbUrzBQnOyMVKfoiG561PmDG4PaN24KYNA+QyNwRluFNDVzDaC
Xntuhsb/hkZP9NzWearuEmy5mz2jlLA9TpBgnwTaV2DEh9n9u6V2B6Y+VTqWs8nsLtxH+vhiJnD3
vQT5vRHL9E75hNuEiVWZkaXPfR5m5g7H1PxzT7aGu6Ndkmm0voRblREBK/XqMauBY1at1eyy3ikz
r8WCznTbQMFpzmA+9Mw10wPtR26lc8NurJjlFGP+ZBQhbk34MGAcbufpqD7mMXJDQMY1zFLjxJ7O
OcXon8xo1T9dAMC7nHjH+yHosp8IUiaOO9LObjyZwfUviMba5zqLsl+MNP0fXR3Ub3aK78I57mLx
BWIVhng2j1oju9HZd/BoYXHFlpQesAqj5vPpD2GJiaBUCq8ttvUvmWSZ4cbduxK55+wbABaD55kC
/j64TZ3daErXSXDNo2/TqJpMB2rF3ut6Hm1cgGtLoSGNQAZ5OFnSIqOoMDfmZ5CoyHk+PiG9Ujzm
OGydI7xdNy6Jlbt2hjSqNH8gB1zctQz4Yh8DOfvUMjG5STD4fJhizLKuR4iVcGjPVAhjRvlRyS7e
nYmpFKb1ln3CrUT6zgesbsPIkSNoKppNyVTYRb+7vuTag4FDAfkDqkomeVl8rrgJYgZ8FOgTkhuS
1ff3qQpx9foqa1+K3I/3Rntw7mq9X8UOB6WKwIufhkYRu6TPxp3eDW/AyZKN7bf6PERYCOszIVeb
r71/akDdlFLTDHkeCyvqG7wnMTct/a15+Prz/P8q+uJ5JFigeZoDRKPZmXoJyhdHBkeR10KAvbn+
6tYeiPuKtv8sdIPGwfsHwtveTjDyo4+l4FDf0O763UhW/OvDq3D/zlZ4MzPton+C97GdSnXonIKm
z/ZaV0wHpSjyj58iCIQylxKYOlLKxWuL0X7IMLhzcASIbIUKbfCdGxylh3bjpa18HyommkyzXOks
RfH+pbWy8LOsqZlZlF33ORligAKqhnIaU/Qq2Ehi1hbT2Wngq8B0XfARVL+n/dJS2EDG8HdQ7EHh
Nv3o4ii25Qe3krw4QIHxRmNEYVHpvn+uwMzJXFRmMSntD8nD25P5uJ/YseZOhVS2AAJ6+1ce4oSn
UHc/Xd8kK+EJdWQ+HSUOqdMyVoQa6lWZoO+OcXXmSpOEG+gQljoU23L6jKZJsPEZ1x4XNCIcXEZC
/Hex90VKrzUGnHFCDSJ5A/eL2W3f+GLHuC99kFIwmDAy5Iemr9HGu/6wa18VmgQDUkSm6Pgv10aZ
LOrm6gp4rzi3Zm+Q6hi1dQ/8Q1c34uPKIYfepeFzQkWAntZisYYA4gursEDlBea+1pzswc7UdGOV
y0dCkoKpCQOMuUe6fJ291mGs2DT+yQHucAOyoXG7Jiw+jdam98cKZw01Y7THDFg6Do3xxRMBMFWY
Uof+Ka9o9Oyo0qdwN7eNItoYmv2FkqIePExjzWHXtFkzekWG47mrl3qOJa6ukx/urbExt2C2l3tq
/mE0ieFiwFlbKoDIqAuZTR7N+YkIggN9z+QX4qL6AfdhpURir2l1T52COnLTAkvU/fVttbr8DKRi
MkGwXZ6h0S4w25AV/xR1nZF5mGVPPdJGoD9dKWiK236QtW/gItNo3w6omn04w9Bl0jwaI+h1E64W
AaSoMcTEZ8NHFBzWjy45zi6Xy36f+472nAXJ1qhupdblQqGutpGOod5dllt1XVVMVgv/JGt4p/d6
C50UqQPzOHX4nHZKK+8NJcYBpLSHR7yLsZbUh/L5+ktf2/gUXCBIaJhaF/MnXBb6pnFq6RSOg+ZN
zghzNm3zvZpbxsYZuzzJ8wVKy5SYMfPYFy/YShozKIZCOqkj9hR6TD1tqZn2P+wiZtRopHHxzDLl
7+8BS7Rdmef2/Fbj6SArKRaObR7vxwQZqQ7blF2aDNoushBwvP4q57/5fXXJ/Y1DxCykCWJq2eQK
O4h5vtD9E5q/pleZmn4fdFXu2bKUf5KYQGzdritK2Tq07/mssubltBfXNx2Tr9Y5CeAhc92WJepP
1MGC6tnohZkd8qzLv1ltq31p+lxPPQs3e8vLfTsq8KYu6j891L0nrWjo7lx/GWtRDjwkoOpZ1AIk
93za/8k2jcQWqVyXQDJSI8kO/ZAkL7IZqwi1osz3bZhkpTzAHc9/ypIT6C6y+PmTFllqvRs6KxZe
JZVKsrEFLzs7QFBJRzh1xtxnWvyoJpmlUGrLOsWR/Dx12V2BBPkxchrjPAVKuic9+I2/ttgFaZV+
v/5GLruFvAf+Qw2DWsSFF6CZq6FmZnQLA8W87/Jkl4S1BxApfUiLENgbSps311dcOdugg/C85dq0
mYZo7z9BEPSJpFWVc3L8EAC4I/f7MFXk36UyfRzdQGeXpJLrDEVjbpD3S3XlBN+LyekpsjLV06S6
20H5ajc+3+oDwTSZJ42Ibi0TjyTSSFJpwZyA6WFkSuFHhQHV8EUMGsXGx9+eAc2dv4ZJIWn5+0dC
gErV/ZESOjABFYI9zXfo4Rh4PPtbNeC87RaRAzA2AYt7jwHmcmwiF7DWbalzTplhdNFN20Mhc/0R
WwwXw6mx8GQzAomu9nbwImP3uHVYVyIX65NmURPwf0uAD70PmxSLOCLbktjZEAP2QmurXWH1qQdp
bUvbe+UmAAjOA1sMbKGzLGI0/FNVmeZivmuM4Z5iSEdRP9qaea49Fc0WSFok5Fxwi/tm6iXmABQm
p2ByzOhsBErxkkUaYVguLb/bozT0caw7UdhmmIskwQqyYsBOslEDqjhr0P5T5aa+KzPh39OJS7eo
nWtnAW1Z5GBovGBmsniHk5R1zsAePY2lPCDtitZxTU/SkxE23ujOrizFdBDFbsb7syboYilZgIDR
JlM7hZYahnsxMPmgZWZIf8qwSbL99XO3dnPQmoVmNQcupDUWyyWVIgaBbNEJZGf1Z8g0lMDAHcuJ
G6fUyMdJFMX4rNWDQGk/qFGH6R3Y07skUWu6sA1s1v0ol3K6cb+v7FobYAwtKPYS3ZpFjEP9pEqy
AAp/qkv1NyEH30Yjl56vP/3KIs5c1lG+oUx1MSmTQ19T8Go2T0qpBp5Cp/AkTaD7r69yeTTmhhZo
HHDs3M/L1LPxK6XTZ+BiZxflk2R2zoRfV2QCfhHxazQF+kYwvYxwLDjrp9JIMdC+WJzFJOZfNQpi
e/D4/KfW1LPDGDnlSwE0yBVT2H+Ha5R7Tmw0G03/1UedL3x6eECzl2G8UfxWi+XeAuQ+TkdQYyXD
JM30VAi3TCK1j6sioNxuMOTk3mAQfhF1Esdkwl8By/X78ViMvnJT94P14asdrZ+5GaUiRkwOuNiL
nYrKJj0i6wR5GZ6XrAV3eS1+OWpffPz9oVhKo2je9UzcF9egbnV9og4gMlHMVh/UzgEW3TZoztaS
chByZGx0KS/TJCaNEGkQzWNijNru+2u3tvo4NGFeASFA+Dw2o3o/ojTh9ZI/nqVYnzxUez7qWK6D
G5pZ2Sa3EdfwcuIHMMNRRVMyU60dcxcVWIOwocr9rP7+5frRuzzgoBaBL8wTNoc6ZdGFBezTsf7o
34xmFD71zVCf7FIZtiy1LmP2vAxXLHJrvMQlK3jSWgQu4fbdFLYulZ6kKMUOSiL+u7KabI0AVhej
7wWEdj7hS31k5JF1QmPm30yymR6brsSLyaz8m1CptpDef+ee73IlNCsZ65OT0Cw3LuhrCkZndmbW
4VmabHCZIfIc1l7uEoSQ6klv36asHMZdgeq66cp1ihZRZ7T5ay6cON8HlpGj3j+O1bfcKLL/hpym
06ET3VTQaUiLXyHrRge1Girf043OSr1YVOCdR82WrE9awDdT3SDAq9ZNRaxbCB1FXeoVeYG8bqYi
jbYTXRL4Oy7T6ZtW+dV/w5TE4AkBdnXIRwHoILJP6BrPjFaPWG9hlZhMbLa8s9reKwe/+mRIghZX
JoIQn0qhZd9EPqCQJeq8/yPioL4BV2QouzB3FFzahy6F8CGL5HkUNjSYD27Y+YXPBjpMZuk0Lmsm
GIhZ7uN+dPbHJtgx6slPuQrA4foqF1sIkC0nkDNIxQVYdBFm5FBCoqAdpVMDJuyLLpfaLhVK9xD6
3OnXl7o4gX+X+qsWwUoXcGU7RAbCMEBnWHUT7bW+Vm9Fnm2BCFZX4R6gnzS3BZY5vUi7zkTfg2ba
kDpHJCSlfQ5/beNZLm435FqQL5lFPiFaXHS9S+HUcW8b/onhorr3rTb1FEmNvvtOF5/1eoy2fA1W
vhNdbkRzZ+AbF/ri4mEU1pgCf+Izpt7o1TaydfTB4rlh2G9VRZeATh4Om3mmFEwxZ93791dBoUxq
BSxTOonQr75QWWrtbm6m3SltLHqX5kbf76K0SweojmLgqIRme8YuMHiO1Xh8VvNRfhkNrQ1xoxul
zi0KNbb3HNz8F6Pnemv0tfLJiUrorMzxls+xeDeKMOOxhcp2srI8fpLrLvoJuVLekA3S1j4BSzDt
YAwKPGdxQypBIqWV6UCssqWIIXwYDA53skaJMdVw5W6SfrSF2/gR+qwTjlfSTcDQHn9wpbVfs8jR
wictD6Qetffe+I4LEIypEKko7SbJk3pymT+21n6QCZ63PYo9iWeERh0+Kf6YGIjFZGaMhqzaGkcp
iqTGg3WQvOaj3k9e0xvgFZHFzIlwyAtqe8PqquoQaujT0eqWwVqAMxJ/6AJXcN98X91yh177CqSa
Kv+jLkJm+v2ukYxYMXAuoI8b6yHBtprOml9BKL0eRda+wgyrRj0IpfOLKNI36mDkXe6fKl3K3zpD
C+9LJR1110S8/sOYL04CALP5akWI01mWREqPyAftef+Uxn0C7VCorqGm2R1Iun5//bkuMvV5Kagw
dKroGV5MvVFR73zNZzoxRaPuDSa6D1mS2vtJFv1dQ2PrKOXY6FSjaf53feWL5hwrzwJ0BBcauBf9
4T5EqVKyB+dUOUAU3XJKjJsooy2AcGPlSTZ6jKqZAq/LDLEHhV9sZJ5rGwe0BIU7olCEnMXGGRQh
c502zsnI/fA8hKbwUAPIDtefcu39gmCQadoiPQBD7v32RCxT9IYvOSfdqpG4Q7WxP6ZGmP6YuXw3
kjS81oPVeIDyPtwx4P0ycZqvI6Yc5IbvV5YKwFu4bPsnYxDasaw1+TiCcgJdXOYf7RiQv3OWORnM
0ui9zK/6n+Zvo/co/M371bfr5C5X5fw2rzrrUJf9VmW58tXYqiBCZiXjyzbdNLfo0FwJzsiJN18r
LZgZn1m/Id+38tWgVc11CeNlaoXFuzML2ByjjgCd1tvJn0Dth2Pew7Ddl/Xg/BRKphHXjDw8Zknp
b+yYtSeciTp/4brzpOj9y7QSybZbpmDnsuiMI/x7bdjJOoyr3fWdOT/D+8waoDO9AAp0ZlL0qt+v
47QiyRkbBGcBu28PzvxGZP3eidrxBj+TLU/tlTc6U9WgidLqYDcv3uikTZGuhkF0DrWy2qep5RzK
bjIx1DHjL1qlVifVzurvLRyhjc15UWHOPCQYKhw/whxDv/fPOSaFgwhlHZ1TE4zfqPTGsU3T5DOM
We02FfUf+PH+RsPlb4RevFzAnAhw4VDBYGoZwafMBGZopekZakLp7+ktS0gI2UXQuNZgd+O+bYos
PrRRXGg3/qg0/TkD0QZsrQ+DbylevqM7oRL3BpNfNdxej/JyT9tfPKeq0xlu2hRN62o929RtdCk4
KtJoam7t1IZNGDPkT2OoKem57s22PDdh7bduYbUYpkeoX/62swkugeREp77satUtCyd6AFsbfDfx
3P3uB/LwJwpkLLqCCqyXG7aO+gbeIv2R41QQ7E3EgMIHw8CLt00M/ZkBrXiw2LCQ9YVsTh5Cy9Xn
6/t19Tty7qlvQaxe9HcrJ1e6IUWzgB45c69MKK3iZqozGG6TBaV5HCaM27wRTrC2cSRXriqKahbG
M5UexV92yD/xDb2WCB3zLDzHVpe2x7RPAnCMTaAbz0XS1Pds+OGXBF76E2lxp96h7cpc6/rjX/ZJ
2cd/99ScjxOcFvdVpGhpN2hRdJ7ipE2eUoNrGzwjE3uIJIQlt0NRVXgSzsm/YKiPjyNeRfIOjm8T
ekpl9S+i12JpoyK5HGvzs1A3BHeP9B8UmUW4MsfBD5qWUFnkTdPvWagpvb4qYbaMDCEV18mUyDgq
Sl+2XjNVRuoajannrp3qykZVufadgBQjKKUxyblAqugdgAnaAcFZhYW3m8ec+7ic/Ic0BWPlZybe
rFKe76IRwmHC0Pjt+ieaH3V56AEsMvdD7/GygPGnvhhqJwvOuV5Xri1Nxp1PUr1xDlYyUdTFcTEB
pcamXM7VJ5sKEKIVqwRUmsCe0ERhlcNQia3Qub7UPDxltAtae5G8UIY2lu8kXBGJ6uzbbtSftFgZ
dmhYVBt56PpSNNt5LDi4y/q5DDqymDgIznE2tLhayfouy4Vwu77bmgqvblnKWdy2sL+cwUbvb4R6
SMO8wPrwlOaJeYvuTL6XfM34rEl58zBGBQphcp56Mgqhh3ZUYHppfvr1+l5ZPc4g/mcK5cwIXFa7
Fa5iUaiQyHTKZP1gzBmRA1d1+amR0xglE+xis+OY6OGs+014u8dMoxC7ItCGH4WuSI6rmrm2ZUa9
FmTZwbMrBTZLF/BUOcmERRQJztxt/S902Eeg7Gkgf7H8trlFUhNGrTpgAnf9bfztTy6ODqJRVCLk
4/iQ69r7T4LfZM8EUYrOTF0QoK9wTflVgEt/LcZJ/pGrXfXcT1aaP6txX6BcUsmd7ML2i9HXSWuK
UqdtrWcUcOIvAhnd1M0sIb3iC9jnXi465bNWOlPoRnlV9a6sDZLuoWKjdDvbDCe6ClJZH/pCV+F8
O1ys1VA2sPG62HrBECE1zhrcP3ymwhrP2lCEzU/GF3l6m2F4+Bu7357KP7XKPW5wf6HqyNx4KACF
wNanNH6Op6r6LcVRMXgFPAAA8uidoI2UhbG2T/LCb4iMU/Ha2EqhuKjXV+iyxVr2SGkoFd8b2yhu
AYg22ksgxmSf6Y1obqtmjN+qMDX+i4Jw+L3xQS5D2bvvsTgiZTDZU6KxOwcjeVX7yNpPtVV5uZ6I
mw+vBOkeyDosTgacyxjTTRROA3nQedIBvRk9pl350Fu7PBqNx+tLzT96scnmucbsk8l4yFqWKXlT
IcAstdG5L5zithUoI5hFXeyur7ISyVD/pBZi7oWA9fJCtADB4jcwxmda4t03tMiih9zxo0OOdc5G
mnmpTQpQkiQTZAtgAv60CNB0Z9HzNYL4PEhO9doMsvg5wSz8KqP98tKV7fBpqMvsVan6qLyJ5HDA
ZGnQunI/6Lb/8/pzr4QO7l3eLGU90hrLyVFogDDuK/ITsG/1g90KNIjwZTkw8bX2RhGr3x0jNTc+
6UoRY9u0Y4gaIFQvBD1qJ5XyqlDCc4XW1h4yAuQOBJAfgq5uPQxMgi//w0POgzjalCtcMYS5OhHw
lOc4iugxzWrlL4GSW/wxjfwfTP9H4ep0obSNCLm2d23kK5mBABq5QNwQC5F2YmZ7Dil3I1fLbYEV
dWg/X3++S4wZO4p6ZcalGzjPLO/hCU/y1lKn8FyHPhRlAIL9Z1lPEe1ufR3ZszJIHyU4mG9V7o+n
pi9TpNYanFn3QzZUXtvKsXKoRF9tfOi1UzVzEyEysNkv5oSBClWi7kKyf1VJHgbJGo6Dbzt3iUi2
Zmkrr3oW3KNYJA+Zu1Pv76I07M28KKvwrIa9/NOqVe3QCliQ19/0ynFxEJiFx0CwwDBscXQxsK4c
4ejBuVK5cEZN7KLO9yY5njw/gXLVoWDx8cgEnINrlpYfLfZlqB3GHNXNFhvT3EjTnW4G8tFUGMib
CLlsRPWVcwm2FuF5PBdYcdlcQEwsluR0iM7l1Ei3fWx3DyKKpclLyfrbQy4VardxQlY6DBSFs0Dx
jP5hqPz+s5UgepVA4YTIWlrfV2TeL41lT7fIisrnMAq7W8NsbIkJXyx1++sfc2V3zoeGedZ8dC7m
870qTCuTTdqIpZYddSv60VdS8ahW1X/XF1rbm7hKwE0BvQ4UYLE3pwSUUT8fzwKt4U/AhV5l4AYb
ZdTaIiT9oJUR96CLuHiTmMoMmqARcVYaTHZGFETDfajp9RYNdO0IcBnMABhQaBebRDKUPApbHqZr
+5eKNvSR2bV10Ns0qiEyyqUX1XCrN/bJ2reiVgUpxtzxEodt5iixYNNHJJF0/7Euh8yzFXxhzGLa
MnD+Gy0XGcfMf6eVBw2LwLqo2WFsaE1glukZEu/oH9SuqeJPyOR3f2rdQPkR+ggKbWMb6DuNfqPl
MsNoH0vUJgDPivBHHPeoSVqRX742QIXe5CDoXvK0RXMxy42ycgentLaS8cvPbzCXmbMJ5IqBZajv
DxJHSG+mbErPpWbjQ9T5yh6t4XKjcbC2yjw3k+cO2eXcxnY6kl0roEM25NEuRhdlP1VJ+eGDyTbW
6NrwqSFyXwSFLhzDtq2QZBRmemDDp8e6VspTUsO2+OjRZFgDnWQeAjO0uSjoajtWm2GIz5YElr5M
m3JfF9mWgNTlmYE7RQeI46LQbP8/zs5r2U5jW8NPRBU53AIzsYKybfmGsiRvcoYmPP350LnRYlKT
ki92eZelck+aZvQIf9hOA4u5H4qoT9NA7tF/ddW+WXoPfQzrXdgzmXXVelLakwBycgTF+FmDvT3M
TKRIC9Y5ESTJ7SzYpJhCWTIpAvBB2pqIdKrtCXVoJ7/GFiR2U2XRnZEiK6q6C/1Y03QleZL/qXN1
+FIiDyr8MR2gVHKbmgybRFd8b4pewUSqidA0jMEERM9OlcSAX4GJ/0sbcnpnoJ9qepAi9He6Eycf
G8VEL6VRnRYkRVVok7/0So7nX9/b5gmtUg1IeRyp84X3Vc5eki8otxuhsHMYzJ3ewtBWit6z21Wa
Je8KPfGqWtb/WLQKurRwDEJOWs0UgHre2ogJGfzrx2flPgaxlQZ5O70zlAy38wVg8eApNZXrsezT
S47F90mt6syrrMw5COZ7B2bl2sP/BatzJ5BTh3M8StqUBBMCpy6IVfObnrXgfC3RfoKTgj3b1P02
FpdLkHksMZYuHErQmxAihl7Rmow0GeSIcu1mCC9y5eAHN6mSD5yzOfj27ht/wFUo6EyKOzDNdx2d
ru1ROirTQLErI/eTLNa/p60ZKisZMEMplhvobM1OOZ5AvFjf1ahBpvzxO73PP1azDdIdDNP2hLfS
OJO6UJB/1GkZeiKco8/0ovOnbh6LZ7OXm5uutgOyMvz+g7X3zhPlJmMOtv0eUd4CxJrVkbXLPHe8
Ff+4aijrqOLmRw3fvbi9Op2Z1CF04rdbnUkNJU7BeQoRET5NdllfK6foD+L2ff6IvDbJFKondIRQ
dnp7B+WztvDdmlmgSoVX5UVxCem/u3KDtAuwi4NcXNnZPzyH1qKVR7qXwojSPJOMCgxNpA4qygBz
ZF5T0G+f7bjswtMaDSbfiDp4x7agm+O2TSY9iwJUUZskuVdK+BZezRHZMC+EqP6UytGRWMpPWN0m
/tJZXidYQEC5ODd7MkVEPHTNuMsinAEuC/AXkDBMBLBl6pEHf1ZQF5RPzVAP76Jw0nsPnJeoTslQ
559l/Bf/hw9wsTyZclLdDFXuV1nrVsehOEmtkwnFLvVlkdgQEHO5rm45/S8pwCcnF55tr35QIUIs
06kIzS4Dm5mK7uAY75wtgEYoglhr6Yk+5du3btLJSOaB16CgBvJZL3TH1dCRPtBg/HlRbTeS8SpO
nTAdQExuNnLRkpp7HKCRY7fTHCR4qChuZTIfA5onle0TgE40t4ekMZQPRl3pkqdljC/czlipbCqw
vAI1r3kMvdSSy09htOiIesBIn9xpkHtaup0+IGwo7MpVsT0ozs4AONFLozJvvWia7RfqESCMs1nL
eEJNsTC8Sajm38WwaB+Nah41VwEel7hyFyfpKVMn2/SjQTI6v8uhc52UoTFVfxSMdumwWNMfVasV
uifGObpWlTH2bpEo8t9NnYT/FnVovirmjIODBSD2czLm2jfo88gj9qVTO09hiXCzW9P0DM9ztoiv
7RIXkksAR2Uhj6R0PBUDZNpnK6Iz6FbjKLW+g4fyF7IrKTsvmIzd5iyXf9hhaY2upLf9t6IRM98u
uM0IHRQU0V26GonykurN9IfSYrl+tiG/G+QEs3ZU6u50xqhggGfxFDTY727Y2YxxIUIH/NZ2E7LM
9En9VG8jL5KL6d3aI3x1urRiWtaXL4XUD37P/MSzrEE9iGQ/q+rtaQPptBZTYLjuwfeRqhXZONs3
BEs0/eREIq79Ju2a9nVxpoavSo2T6ClznDG9FD2ZAer2UpZcu3RqDbfvndG5ANEK57OmjejPFxay
KhkayIZr0Ja3nxmZzMO/stImvYdIEi3vguPyRR6MLsf6dYmRi49auD2TJOTqYz3Yoj5XfTZ+K3IL
awA0z5XqxbYX58VcZlP329hs36eGlP5l1zi7QsTQs4K/NnX88r6YZ0/qrDF1JZQEvibVImfnwpJ7
oOJzQlGyxHoxfoRQzscyI4peBmIeqmDskgE/YYLL5OfOrLyTtQWrOMvhnB0Ekp2kh8JihfXwiZMU
rNfLLwNb0SCcs0yVc1Nl7HEbtWgct6e+8keFMyBlXePHZLkHq+4dOpZFnAJeOcOl7WgurFawbivZ
txhpAjc1QW6MWVH5ST0wyRqq3LOLLvT6jlRUVuvxCcWt9qJ18xG8dicX4WqmFOG3wPK9w5Cgr54y
9uCHQCvzxyZbXiV16k/MoYzXfpAnFO0L62wYR03gnYtUXXUtEIKUVwXSTQS3wAw4Wr0edtkpz2GX
yl7aOPp5lWm8PM63dlqVXFLMC+mC8Krv2hRTyZhVxwPgZmdT/wFRHfx+Uxv8tdtpC/Nfs8iWD2ki
kNu3GpkpJmSwIfk8jNLyt6YinNAgzAjTyY2SUC5/G10G5p8MZmVHUkXfNWom7FbGVUbEltr8lCXF
EmjTWByssnfO16kZ8Q2CyB3Giz8oihmCPb6GqcRgC9Ds5zlz2vX2GJxgGjILK2YjTo6yQGUn415Z
DczZDZCvd+g5UPmj1TexdIvCvJtOWhutgomFY4Bb4Y900Pl9jSa0IeZvk5FM/xKL+o+cGwarZTYr
GPbGWu+cTCU0miuZZqb6oVWLP2dAZgzyrFQ621PL7D6lHv14cHR2f/1ayZJqA6fezmhoJY+KGsFN
rxciFRhS5tlGmncABJRCf541LCwgfkbnulLkpymM1NalJjY8uGD664hPitdJQnrnaJN0XuxB/hTN
3XgFhyL9penddIlz6UjPZyclRiyPG426GQjqtvIfnMXqnBi4MXEkv6VLEV/GWi/+Tacp+5wUknKw
STufMuSYVYWJzsl9qzHOGvgkPetBncq/57BLGq8SQ/s+4tI/Yh3sLkYz3MIAGzWGbWu6R7gf0zpT
us3TkPq0n3BoQaP5igybcX788neSTHjqhMYVnXUv41ih/YZADM/FEHnylAXt5mo2tIOKdO9trfhm
TjSPw3t7ewPxhKRTcUl9kAM7qZslP+m0hy4RiZAfV+oRvm5vA7nt6IBDR9vppUJDabEGCW9TYQ6+
QWZ1kjBQd1HS+P0GKpF9FQBjEqNgw71pauphaE15tD5aMvfPsFJlZJdtDL9ykRzEt92nAqRL627l
iN3BAvqREeuQSTe9FsnLIDnTjY5l93ehxJb7+FgcLbV5YRjNKPEUpXxeCLKcLdmmrQaP+EsUJr+t
ak9XnWvB5H9MSsE1vD0bFvi/EYpveEux44ndYdZaD6OX8TpZBJHHj7VzQ9ASQQVhLaaZna2R8JdM
SGp7NQVPAtc8G6JTpy/pa1yI1LeM5e9miP/VO2U8uJh3dvLXJe1NDjCWi5FNxuLcFDOBGoaz3fSp
QjdVkJx2R/CBveejVQBe5SfSeZtyNSu8Rsbr41bbZvkq4U7zlDWd/lSaHcqzYzRyCS7WQU9t7wlX
a4y140JPbQtm5V8ufTeENv6qchaY8UDftVrUc2SM1cGx3Ikj+GCuoloMttC43RzLGe9WpetJKSsh
9f6CJKM/aj2meXqSeJTp5unxedlbbxVkXfFrmAZs578wg8NBlCg7ZINIz0k/Lj/Gzviq970aJKZw
DmrxnZ2kOqPLwwiUdHXLNU+UpJTydsWZxDF6xAaOFQWmOxdkJY+8RnaX4l39vD/vObRTlcBZhGkQ
EHzHZ6005lc6Pub7wYZn9HgTd8BdBhpoiHWhwsE4fTsLMMwcxzMzXJVHHeU8zYXk1VOp+xOYjIuk
WDOFyAKpFnLaa6vV/R/FmJWeqtTSUxTR7X78c/aenJGvCWaBs3Q3hdIa1q8cFWIViqenGfLblZxO
OkV0aQ8QKTufI9oznJz12uP6U9+GG9GKcLQEvD580Obnuquiq5JI8rldovzUdsb7SarSA+DJ+gls
CmwQAdxDjOrpnVob0W65K3JE7WfplnZldHLmMvvAHKI90Cre3cRfVtk8WS0XlYn3g3QTZppQj2Np
6aZOk7hoQgNcevzG9ipJsPnwXnlbq5P35ooYwnz1M6S9CMXD+gdDdOM2IkPhixB2AKmoo71vcGt7
6sPJ+UNpMt3ykkUDRtaEv81wp7qAbLFOKigz7mppraV4TzVSs3qW86A3rTxwIufIUGJ3e5G3W6Vr
oO1vK1ZJTq0oLeoo6DRjCuwcAI1txP2r4xT/YVDHnkIHIE1audKbvR1BE6ZNA4DWnmLgl6pTXnNR
fHr8Bnc/hFXxjfYDTfntFYEIgdPaIbDoEAcOd7ZmnEDMDJfBFAlckSedN2TxgQ3X3h7+DNxAd7ie
thohAJOUyUIcN9DnqKM3qFYYw7KbWQhh+PHj7S61CkoQ3/jHthipCJ852mVoR8O+8+Y5w2ijk4tb
iHTbQb6+vo7t5w2gA4FuyCP3oG6mZ20lN9RqiLPml2GwZeRWhuyMgGrqF8OYfqUAM7700fQf2tEA
E02ST1AsK5PjbTAbJ8RzEIomise1c6mQ2/KtZJgPhg974YsCi3YJ6fQ6N3u7Cur8ymjYfOqAjtEB
aSX5lqlqdnAHKHsHksJxVSHAaQvG39tlrEFh1OogVya1xhK5yFM1IGh7MSuuiT1Vew2tRfuX4RhD
1HZRptpvu1m0lyJfjLVvNYnaZQrQO77lWEBp17MRu1W+FD/kcmm7E+1N9WgMtHfMVgFl6ho6KaSw
b3+0qi7xhBmbdCuFPAeL3ebfnVLVTqY1Kf/hg7WA7TPBQ5DwDkmIRlY7ynVOQ6MqbH+FULmJKQ+X
ui/FOcvm0i2qKj3gme29lJ+ufui20aW3NycMVKMTtzJQMykcBbqPCvaXmECcMkP6YNozVAXoWP/h
012J8CblKU26bWfKUeHQqPiVB5YS6Z+yqk08VLjb77O1fH0cJHa+XOdn05tVqEq3J7tIF6XuUiBu
UolKEuMEvX3Skkh5xffOwVrSiIpPZq/XywVY6VHhs/NZUZsS4OlE0unZRigrxdsK99coMCaAt67S
yuA1Ub+VD7Zzdx16YHTCVozJtnOhV6EZN50BQ77N6tEVxmidRyzbv/3+Xq7uj+D2ZPKr7V7GBSoS
iy5oYqKSFDBoRtBqBgjKrDcMkJzvPSeCIojdx1G5v/eAtBbJZx0wbnetGZVBl9mFtFnboRAfGWY1
UE3ao0t5L+OhHka7HPEZi29wEwZDPFGsuYGuGserHOuSNJ3tQ1RY9XXreaGNOZa1dSpSpwhdaCnj
RPc2HhmWLNpgeVpbavVBMrv35CuJFvwCSM27ZnZlT5GRVjDvC12eXzu6D7ABpqPsfPfJKfAoFlYg
KM//NsgZOeKINUSVG8wI5TrRmQ6wRKv8yITeoeWSCha0iF5B3kyuEw/iJvdO4w+j3Rx0W3Z/yTp3
xzIBeOEdxW40Bknw0dq3XELFxC9i4Atwwo2k8Utztswr8kMDAo5yg9u0SqFyqhFoac8aMAPbzSRz
TA9+0s4F4ICkB7ay1qJ3aiQGsMp2NrLwls1Jfm5B6Dxr6aScV+Dgf3jb4NFWpQvA+3eawMVShQiL
JZxzS45PRt+kJ2lqjshHO/U1soloKZNOIGq4vdGmuQy1rsGTwsxAT8VNHV2FrGTAf9rQr5f0++Ow
sbd/oN7YOpVu/R07z6GYrvJqdeU1offLLbIQdSlwjxFZ/vt32WrTuEKMVmLxtnNAf6JBlyqSEDBL
wkundank6mZbP4tuMTQy0VjR3MyIlz8eP+LOHUqaTVQkNUFlaYuxrBBS7zHHpVTCg+HSDlIb2NYc
PYWpje0F8gPB1GlHiYm2FpWbrNSBTEJgIORTbm1u7riG2o6JKPl9LZX6KakRXvKSGB0W5h8l5Rgk
ziEY8PPW3FSL2+9Da2PTZTUA5KBhhlz0cqZLPgQUa7720DQyd4ABXXlN287DyY7z8cO8OBK4kzYD
Jaokw5S62HCk/9BenJisF0uRnHukj/7CeTOLPLi+7Ve5h3XyvnOEwGEOANQ1rVvb8gQhLDpIKfeu
d0IWmrMIWYI+2sQtS4rrpKlrWs5SXCEoP1nZczPXzrmxUjrPRdxVt9jJHOY/dXJ5/NL3QjPweRtu
PuH5Tl01NyCQl0qDgLeqJqeh0fpLkYRHKIK9j9XR6IWAq1qXWo/eL83TqmC+Lo9cfVKT5ldDbmUw
qhg+h7WBvUmlZQd9xZ/I6u2p+nXBzalqaxwTIR2geGpVJv31rvBWce530QQ4kP/nuPqMKVIO2M1V
QzS+rIRJyeOt3X1oWoBEKfqNFK9vHxpXcTRU4KQRMurm3SQ57TlZItWTGs1wI6c6mpTehyi4OwwT
yEdt5AJ/Thp/2WSp6VIRoxeDd4nAPFroqP7ASDiZYX5UBN2HijdLqZtHq1LARU66SjbbVvltKZbR
c1BS8pjdaa8dc2r2uDiSCVo77G/fKQ+1yjYzslvtKzbvtCHDZrrJO51Slf0MHbCQgFBOdhLmws3N
rvqQRXT/HKnDfCo3f9vzeGULgyZV+EQhjm8Lv6wz7GVShzjQtCJ+F09L+WwPTb3cUoCt4cEJ3nuZ
fCdIH6Atey+D1YluVCVc7IMsivJXLex6nFTC6X1e9enBfb23FFUhar0/iRfbVuOkR7OetjnAVtOp
/T61MRhCpuDUZShfP/4k9pai/4VNmQ3b7I7aJrdlLUc9rNhkTqSnWZHyH50met+atenz46Xuvz56
YPQaSMFW0btt3ygfCmnm2gFeTe0pddwWhjZG5ywcM58myXJ6vNxOysd6q/XaaoBG7rf+nl++vrZL
5yQa0ctFJtH+LNoydKclBIksFcpJDMMMAs3UzrgxzD4mV9lzjYWVN2WKdtAGub9NaLXAOqATArgc
Z5S3P8TMx1jUgh8Sjn363qkMx9NMalMkCyxPn2bDTRoJ3HcpjAMzj51u/dul18vmlz1A4Cg3xDBn
QbPIcgdSp6t74yQbWfay2OjzuXW7JMKl9Qx5uFBaLRgwFKiDIQ/lc8fF3LN7jXYUOHZuA2xo0LtA
+JBP+E7OYBoYYgnq80AtsYwoy8689NKSnFMxUe4Vef2kiS71eyFsXlobX9JqlP/D0V+VF3HHo8a9
q+E7XcGqgjMSZL1heWHZyl+VYeg9E2ezg/ewd/Tp9azO2LRl7yAlQo4aWkiQqLJ6+RMZhVL2bJRo
fKmrrU8lnYSDALK7vyQwJKtITuPvurkOtFhHp8KQ4iBMh/ysxgodrmQuNHdQQtOvtFA/GS1xq1KV
+J3R0LPFfqg96B/sPTWZzIrnJX+lxn57+NCot8sugimnNKn9t9z25jsxZ+UZSY3uSSeDOxIX212Q
/cWcE3zQHY3DUtI0zB3ipmJztIxCzj/OUlo8WaMUf8jRhT5I1fYuXQodpBZQdyCCbiJMFQ+ZVmNy
GxQDKhXWOOIwWE6Y1JVDOlPaitBvU137+Diw7T4l6I4V//mzzf92W+OIzD8V6A21jpi+TnXcu6UU
p6+jETKsjZKjLvXeLc+o5icvBlrT9pZVm7aQ+9KOA6sxcd4bkYlRCvF1NkMDPf5iwTQwzryZatkt
8/nH44fdO8koOCEnD6uEeL7t6Rmiok3vYGEZMqfCWTBSELhUFJSGLlJvLucCy6xAbVXrjEnA+EK7
TPtYiiW2Dsr1NVJuch2FfizMOgTBEH7evGuzAcqcT0MU5Myz3RxxhU/1KMkHScbuKlSZQLg1Ppot
estmh+3cZlY0J432g87clwY5wj8P9nTnQqJOxzWLMT99xO251eh7NMNqjyOX0mK4tIloIyZL0r8M
co2H80yHIJDt2PqLLzfPwL4imOqWAnSpmw9gfl0pDpfWnR0Oo4tl6BB5i4nfOE4QjdH7QylWX8kq
y6SjS329K7evYW3VEUT3TL9y8mwnKRRKcVNvHE8a4+U5neLOviRDosvXlBynIvVU+7+iQhaGb9mT
/KSEWf1P1A/hs1nlduGTC1S/bT2wWp+TRSH2DrDsro05wsHIS0MCVCZF43lqeu0cg6P/oeaV/GEq
lyMRvL2jQuZCQxGNhJXT/TYMcFQsSSDwHKhw0gNDDREeGuDPvn98WHa4cejyk0CBUqJavJuHofUj
xXTBoqDI09x2IcjF/8ShqX/pFrXhJBQhSobQkqJ/1MFSphdp1oorekWt8BaYr92rNleZdVKLtSaB
2jl9jS0ThEBtq5J9tYzcbhEUEvNfoPytb61Ie/miTHzxvmmnDaIHS1F8quwQM1GXmY7dX0fUxJxT
NVR4vRlQUG13wXhiPI8T8gzXubfnxZ31qnoC3edE7iiU7FM516r5IsfpUNOGHaL2ooKV+NviP5L9
r4/hpgOtbSPr1NWkSCe4Mk306WAnd44u+a+KDyOwubtIZqlLVi1zDztXnrUA9Lb5OnZdeX28ys6d
xNyQgEm0ojm2jVPCSSrI/8xd6rSSn9p6bJ7MMumCfMmKV5iHX5wqVP56vOZOEUFZRCgBF8I4cTvh
7kXdqUXF0UdjofamQi9uDTNgH/ZIchAAdi4/oAMQjpmlIxe8DV1c+mneLICG5qb6Xju24J1m8yeM
Ppx3YeSUw0GSuLMenB16BusFyNB7DaW/JNBzaEeASgogAqE2Q55cIQPnJpdoWEWS1k4eVEs5/fJ4
P/cWZSixpkwUnHezQRx682YeRHjrE0k5LaP6zYqXzjXnGlnGejmyg9h5ffA32EtYowTWbZe+sZIO
chLziaGtRvLtaI3e/G1D96pESw/e4E7cAsxJ55Z78mdu+HZHI12rI7lZ8R9VgzqEjCEemEHt4CLd
2ULkOsHBoiyygrm3CbAOAbs2Ga+2MkOUc6PSnfhkjk4MBNppl+pUt1Vk+o/f285G/kQIUWvSrgUb
8fbRMIs1OpQEpVsz6g16h4t0zuqU8SDF7sEu7izFXAUoxMqFYMCyeb68m9MYwTIAK42ozhbl64uo
tbjwmvwwcKk7r2xNcyleVmGxu/439E9TUhctDyw0l8uTCBWomOYiG8I1DNGabkIZ+b0drOTvpCiG
wtUVMWXQtHL93yxLmxcibr34Wgtr+VRnKvrOUxTbZ322lT/g8timFzu16kC8GuAISWPffVOEKv/Q
7MjELKVKx082TlpHzuR7z0WSpdLZp6Vz12rVp4EOwSRlQZ04LUL3c+2H2IgcROS9VX72Vuh6YLu6
/bx0biJjiqjBDX3Jr/WIvI2jzUe9sL1VQDXCCiNBJf1Y74VfA1WkRImtiTwACdg/J/CyvK7qj4wV
j1bZhMOhYZlR7fIgMYASaJMZn1Wzkf/D4V7D0co7IMXZ3ifA82GxQy4J6kKWvFGjX8T8rTrrgFMP
4sT6g9/mk2AFCBII4f6/sNXbbQM1MnXdkmaBEkZJ61FNtKfQLOyPQjGLyNdGwzqj+nvVrCw+KNLv
P2GyfNqmPzuXWK1sPmGHvNCUJz0LllIvMXVKZFfTxRzE0jAfFC97TwlqkQGWtQJtt7iwGOG5kqo7
D7QYktsl7tJuOLfWZEdeXkKe/65aAq0CvdDCoJ9myLePA+Pu+syZITyTSUJee7vLSZuNTKLZ5b42
yid9GaNX+qeya3dGfC3iKX2FxiafYZR1ByvvbjKCVmD6KRruON29avUJOHFWXmRl8fCHt78ZMD4j
11bro3N7/3WgCMTnh7kMS97lQeVY50OHin+QQMTGX36On2HmDZfHm3mf4cEYAIJE3ILbf+cbkmrl
yJy3hCyNnF6Jct9kFD4aBF3lirAhtjZxH76YNF6OhkY7LdWVrIAWCMp1JJfbc9TKUTl0WlYEFfIT
X8KqnV7yPDXlU4FS2Pe4N8SHvistH3X94SnTpCjzsjKvcte0cRT7D6+Wth2MajA090T6CER1ip5G
Tm+z/tzEhXWLjVj15SyJP//+jgOWWFGiax64lXwCZaz2gxkXAcj0HF1hR/4wQ1d3nbzuPrfOUJ4t
UJAHQ+edzgfiOqg+rYMAJAS38aETDb3bIiqCUlT1eTYj9CUUY3o/0mn2B0v9MTeDc8naHkHGvCtP
9DyOZsF7B5o3zUmjb7LWLZvvVhpDtAqsLGhpkF+Gxta8FFzvQbjffVJQCUBJQaLcT5wl3Y4UOTSy
YHLa/AMmp8JxZXVyUjdX6nhFmY/zc9VH8ck2k6Jyy9ocvyy4Fx6Bk++zxhXQulrYA7i276JFqI69
PmBxF+Cnki1urVnjtzqD9ols5hSdSiX7Lx8z0zOCsgIU+o4G1A7oCA/kBSuFGOccm8v1aewY+nvZ
GJqNO2SJyLxWFa1x8PnsvdtfV17//JeEgfY3nkZdmgd2JS2v+tiYAcbF7UHne3cVql1aFMzpQD+/
XWWiQRoVTcir7RyjDCABhmicJtHg+I+/0d1XB+gEgSfAf3eCvrE8Um04XHGhrjZnQ/uBCtU3TL5U
r3SQbX682E4IJhoQB+nBrqWh+vaphl6eIivT0iAbVTX9zJwk+1PFLUN9l5lWeMEEobrJ8jBdHy+7
84xQ+xhpERfgBW9bPr0+60ypDfTeuwEEtFioDrwwpQWWqFn3pJaDOOj+3Pd+ES5FFBL1WnQD78Te
gXWKOmnpNZvlSHfdHZtRbZ5tqZdAxdqV+LjIqtDOTZnk8f861Kj6czFGvf759x8csOwqWkh7/+7l
oqakZiydBDaA6BcorZVfq60AJldFz7E1HAlC7czNeG6A9GhRw3e/4woJAiKjEVRnbG3AICsOa18k
s/7c2kt/aS0T25A4Q25pVjsPn5zWwwb3KZMi5StpnTh47Xunbb13QVet4K3trYtA+6DrNHaCKs7o
aOaDLhVno3PmP5rWTnwx6N3NqZXo92UHwTvDlwK/sAKttr2PCAW3MCuYWkVRWPj6UuZ+a5+VArh/
Ip5F77zXUqs8uPZ2AgZJKmY0a2/gfiANUAgEg3AYlckh0i11b706S3XEBdtJC1kFBcBVQmFVzHv7
AceOWjgUSoidGlLiQc5oz4syh/5c4Ff7+OzuLQVRbz1FKzZ529IvAbRU1oKAk7OM8J+avsXxKeud
ECVngXvk49X2QgQUJQg2NPhXRPvbB2skWMZdLKVBIU+4tCWgW3oABFdnSb4t4Kp+P+pSn9EeA4xE
d2Cbo0TpUulJq6aB2hXNjTG37Zej1t0oEbNTGhrdQe67t5k04dZ2NBX7HSKuRERkUCXWE2MXB/EY
LqceRR2/Qlro9Hgnd5dakZlM7HcoJ7kyzVKCRHogFSQl9VKqp2zqlD97PJgOdvH+zEMoU9feOgqf
RLnNaey6yHHSesoCFOnJL6k8T2oPHfLxA+2kWSyjYy3DDbLTMwKCb3LwVZZBXNjDYja7rOXMqXYi
G1q/Zr9HOqy5WMiZupIy6b6pt+3BzXl/oay/wcLti8oexb1NRjmlPTJCMxmlYQwcGKL4dRLS/Jzy
vr2xdibDJZ5XLo5faOvM6REXev3vv633WR+dQZRpObF37XG5j0zUBW3yEbVrU9c026fM7tpTxHzP
G0D+uKJe5g+9lSUHX+buS+bDpIWGbzvn8e2X2SvdgMR6we4XcX9akEy/dKWu/fap/dkYZ1q6Ak1g
e7xdBThpmTQZIlZTLIVexd/yxlax/KhrpYPAtreVCvKWzEPJXO/A3SuPXnL6mqXCvrqOltWfe2Oq
XUteHHhTk3wGRTmejb4zjjhaOwIpPCZ1tkpVBuNnW5F1jd4rEm2MoBGl9WGq9PR7IQzQv+skQlxo
TWLMkcdS8sLkrW6uTm8lJy6CwTenLvncLTFYE4Qdf7ulw89i7ALgiNT6DucRaUKUkmaQF0ZmM4Pc
SsOPC5KQnS+1LaDhxx/03omCVQB8HB0GCIabEzVFdW5hFZ0GIcLZmos+lv25sfvu9+X/eCo+VgCx
K8lqe6YSi8H7klQpVf/QinOKnOMXG2FggV6HPT1VfUFtDzk5j1Aj1MKDCkJVdj5ZlIfQmgWyeS+j
b+kir3unSINlWZrso1r0E3plWrREvrKqDv5ZTLVAyqlUErTFxnRUZ18Dyaa5qoLwm5vYeh3jiZCW
lSslIAP9yejs7povS/dXP6k1lIyhFmg5zqF5rot5Sq6yLLTQXWY91g4C4P21girbyrmgHOLsbnub
Boq3RVVmadDKahEU2TT5vW3k137Rjs7HbsAHO85ngpIOLbBNsFVDR2k6IdIgBkz1rhK6hlIZKlWn
GW22U9Ik04ttjMg5QXD71+5jEHkKlkm/f0rRMEKODo4ec6ZNREr7ZIgMA/FYcIb967QIybOKwjqI
e3vfAjkqPnRM4ckbN81U5IjjsreBLRRZI26G1UpXNMPsowbB3ttjDUQweXnocWx2dBG2qJCbY7ra
KqYfy4npdT2MTSePrANW9n0mRwMCZBw6X8DQ7xS3CNojxJSRLGep+xcFcXjs2mlZTkIR/qLZs//4
Pe2eFrCSTM3oc9HF2WzhkE3oLq4uTPmiyd9QA5rFqbdKoT/lilUqfkszvHFzlAVz1ymzynqfDKX9
Ts56KEyPf8veNqPHu7Y5SYjuKg96tpFkz8i5x5CEfFtvwyBOHeuc4k538Ni7S1HDM+PlO7lTTNRB
kUAGBdZbgRUUvpLLnfIyovPlYdzC3Pfxg+29VOpKWqe80HuQSIwtimxJGSVVb5TeBKTpKUrBHjhJ
qH8HhHkE7919qeBDYBpR7yBHvbkj1Bo1dVpuuN6Eo5q7aBzmT1qv6/UVjeMl88aK7gHqVNHnuYzT
5lSHbXTNplo76s/s7DPCymvzHz0znfzrbWLSsSujhl4XLZNl8gplwU0GuFV6FeXYHFwZu2sRXKkP
GMXCcHi7lpoPvGp8aALgzerVdNL25Fjw6TIFEsrjF7oTdxj10m9iFUbo2/2NxlaPoRFzfNAKvBRF
V59DOTzio+zdgeQ6mIrSjeEq/Pmaf2nWafMEbRcCRWCi1Kq7CFJO3/GUUv4G2GS/akpZYdMxhmr5
NFSi5jLEd3D6B5311Dmh1F5/6Z1ZHk460v3Xqu0j2R/rdMwUV1NmLFEVHcVqL6Xybl2MTbIVwGNb
J32uc+f3P20gMBTD1N7oomwzN/zGmTCjXBxIpoYdb2Mrbl5E2TUzc+Pg09752FiK0Mm1AwZ1W2sU
ItGEOiZ5UKEt/qJIQ297LXSkr8kgTWdND2fl4PPeO3hwaiANkRKD+V5Pyy+vKe4X1DoKsm8cKuaX
odPtSyNFPaKJg3NQTuxk3zh4ADol/wWTuX24eq4WAa2PKZAdJe+l0klvS5uZ1YXN11+gzFkBc80G
K0p4hgfvcO/QU8SQx4AyIvdfN/6Xx0RLCuhGwdoJOh6nGTDmqTeS/uAJ9zZzVcbiSidcct++XaXS
hBL26zTNaYrGdIE1GeizS+n/zEVPD/oKe0cFHCnYdmqme9IVmpopEvd9jkebmZ4SNa6fJin6WKui
8kvLHg+0gfaWA0axpu6QAjgxbx9tRHyoHoHTBWVV6H7HbfNHNEBvlnSRXQrNOBpg7W0lLWNyMDSj
GKxv0hYjyaxW14s8WNCk9zN1DH2OZOmXmvT7IyM8AmgH0TqE43+HgaFeQUsFlFYghyJ8UmrRnNKo
OBoo7z4QYg8MTQBJ3akcAq8eBt2mzdXPkYW+cILiUe3o7oI+75fHEf6++8oDQcWBwE3P/a5VmIkK
dFSdZ4Hd9stZIi7+H2fnsVwn063hK6KKHKawsyVZzmFCOfwm59Rw9efBZ2IBtSl9E09cdm+ge/UK
b2AGFtpvgc5m56Zpkmta+fKru6AsipwF+TJxcoXQzUHwVVWQEEgqUmUjUHrusvL3/Sfb2oWQUuhL
kmkx9pqf/N9jnGGXrkKZvWmgeKGg127hVOMpGPvqICn5znvcW22xB/Uqb7gWUMDui8h4KNPsR1wl
yXPL0fPKZkyO9x9ua4cAZiNXp82DzvpiOUcd4VXkQXIbe3gGHZADTwphnwYFJ+D+UptPBigZqB4K
sasUEg/eCUFjNqMuSc4p0tT0ojZB60VxJB/rUPSn++tthV/2PWx2UMZr2p2mTo6V2zRenERJT6Ty
5c2fVZXvr7L1AsmdELfgml7PuEodG1+nKxCBs3vnaEDDPY50Ki9Bp9b/4VsxYaBCZdxCkrj4VjYt
43QwCYdBrEanwo9C7SCJSRwRf+6zncW2vpaFpC6DHbpkq2ZrEUxWHWjEQimUISkq4eBFFkLO8sS8
ziqaPQTKVvwAdQMyFdIgALr59/xzykCdwDzJucZGJ8s/1VnbuAjoRqeobORP6MtMRzWS9mCrG4uS
JHLDUAnz9ZZZFvswq5O5T84LaG5Fimqym7Zm641mG3imlGFk3NXN1/tbZnNVYuSsDMXFvVRpkiwV
jqk1xbcmx+YwooI+p4yITmkdWm+Q6clP01Qor9+ns2Ans0lDmXv1iwqn7J2pL+OaRccmeeryKXwf
K1FyyFSh74DFNo4EdT/NMPhF1BbLT6laoe70Pp6EwgoV++SbafU2SEBOXguT0mantNjYqMSTGfsB
K3JW0Xi5cQROHqkW+tTjSWp9r8LKP/dd1ZyNaJAal1nrsHPpbH0+hhCUaLO89gp2zEuc8r7H3hFa
nORFET4iqh4GFy1U+1MOPN7TZWyw7++Z+WwvGvJzOTCPdf8mRIvPp1Z215tYtN+qXCmfLUU8Ucaa
p8jCk9MKq+g8Brk4C4y6Pt5feOtjsiblAdJ3676UktddAvCERhzCXrGHVw/Sv9kAi6k3Tf8/fMsZ
tE7bn7i9ak+NKikD6vDRTTOLsPXQyC8br9TKkGZYAaXq2c656HfupY17gguQex3FdtAKy6wPv9ls
znihw82zFtPJ00cb/62dD7i1CjpiFFhkfMTwxQeMzQpaVEvPu8qM8pCMc7ux7POdqL0BPeO8MfKz
IP5QWC0fJg7SoUQ6GyCfQhLh9dR9X52qlJ5rjmHsJahW5G6TV3npKjCBDkGgG+FhigCayJbW7nQY
tn/ODE6dSdOzDdrLwwk5ochAMJJeaGA9gr7IvBzvjAdlys0vOISXX3N0yvGNkrJLytzt0CVV+xgI
VCPvb+PtX0JndVZz26CMhY5IObkKBXWaGLU3Cj16MGIpYkubqXNr/KB9qpVaP42FMb5FuVl+DGv8
5HHQaV/PcwWkITtsB+bPaB4t3gq2wOaUF/R66yT8laI5Q9UWNy6iq+p5iKXqP2w9si4iP2F/jRMO
0gYIimGSUirx9N6wquRtCFRh5+xuBAqNzF/B1WEWy1s2sBHfMMcA3fQb4LPh2Gj2r7EJ2xOpcrlz
v2zEQhj/BAmO0czbno/av6lC79vCymXI+HVR/tDDIhbXzG7SJxn2Quk2YZaDeakwvehsYUrn+ztp
a3Uav8i7otUEYH2RqASTXTYp7YqbRO+VATBwm7hqipNSi/CSVLp5rvEdOKoEsp3vuPWGaUMy0ycQ
c7fOv+yf5+6CQBnHNKPVLSfjMbYk+xBafnKmU1XsxJGN+TPgAeARUPEJicsdipILUbgZglsyNe1N
ltsaG5Es87ImEB8tNPzdHKu0sxXiE+kyZH09S5ACfL4EuHEIzMtRP7YRA8bdfOKxT44wVKbT1E7w
bNomOvBld17sxo1OxORnQj2gzbtEg+B3XqDBWPvXPHZQY5KM/sG2wtGr5Xo8JMxtj+EgBx/v76MN
xuDMgETTGfQAZeWyWdmQeRdByo0g4xoijlNgMRU2JzPLjlNV4PDSgxZDvVpLCgXe8GC+j402hIJv
mH7vCatUvihKgG2BbQ9/5CFMq4OaYMXg1VUmPSSlH6TwrFUEamucr6xzP4ngXaSIVsdNqC3f+EUy
yS6yHEF8auum+KrXhTKeqaWS1GUI3/5gXFSFJ4Zd9WfsaSOdj45i6mFMnci+5IY5RodMCYrnHHpg
d+iQhkx/0R6nuEPLYTpObacHF1EVgfJFVdvxI96zzR5SYuM4ohgLNYXxLi9zOXVNkEyE4BiFNyP1
q3OGU8Op79DBS6Uy/l9cMpAZ/TyEjBPJl/sfcGPXQEeggYNiHZnncmwY+kpV5wNDLrUMixuekrA3
Rdi9o+uBPkYf1AiiJnvY+Y2DSf4Ojx5bEdDOy9y6SrHM6RzYkVkXlEdnSuVDglz2l0rVUlR60vIs
grz3Ggv8WS+K7tv9Z97IYugWzIaFwJhm8MTLEFRYfZxACyVBQ4j82kRWdJLTqd5RAtlahU4LID7y
GJwaFgG+zPDHcsZkHrH1ReDi4dsfijQXO+3F7WUYR8ztCBiny5SsmbgeQtCLxjDlmZuNQfYjD4s9
Z4uNAgVtIwI2Ae1vhvnynQWzTg07H6vH0DEeSxs/oqjRVLdBMOFQDNPePHvzsUhm0Y+BtMMmebme
NuAU5eQk0XkrlbfYbtMPIu33Zi3bqzjMQR3uYv54uQrC/kYXcNXT70Pl/xCMsuEFSRqpr08r8DoG
1sl9Rxa+RG9YMTR2kEiIFw16G7i9UlBvFVYDbXmQALm/fn+zEt0iaFUy4JSXTxUWihpnFZi5NMf+
rC5BZIf1rtDgVsyCZQMLmLQMVMpiFbPturICgXTTA0164jhZhxhxt4fJThqULYV1IKLknqKI14ts
/7WmgnejosSxaiFNkgNXLAE2qkwMMMdCxpJukrp3sAa/3n+TG8kKE/IZFQwng1HmYhcOoa2JOsui
W2CW/bfCyCueLGo+CoDSOx9t64DNSvtQgRkqrVzNY6fX7KjFzxnvT+YQtXNr1TT1zHz63Ibtl/vP
tbkY34x+8Lztl7kChHtb0hIdo+8uaB8dIwrdrJPtU4kz91HwLnZmZRvnbH4sxAVo4dPkXuyVaNLV
dNAKJGqyeDyRSIzXCS7p4f5TbXwtViGfJXeDbrdMLaM2HcSoCIy41Wh6KxrccEymgQ9dM+yhODc2
vwnGhsySE7ZOtkwZ7yAMUMIbgxZHv8VyksYHc+rqS2FLjoG3oBmfazbpZ6eazJ2Qv/WcQEchbTBT
oi5d3F+5VuAbg8/QTQxpnRz8IVM++PEQlwc5VMfT/Ze6VXOCJwCZwpSTpubyDEhp4OdmZea3FA3D
ozJq/iGRRerGViudekv1L5HifKRQxP/YyB1IyUp4sLtk5yhubNnZjQ3/B64fRoXz3/9TN6A1X/l1
3Ge3VC2Ca44SjifAqp+MzCFJ6+O9HGXjC88kwjnAzRij5WOrciHpVWTlt0ETco20SBR+lYWkNgdL
8Ucyl8h82yRhdBghJP6+/843jgsgP6AjYFUYry2vi8oeuMx9Pbs1GRA/PrBvPAey1e5pKG0kf4DT
yPsA/mNcsuSwq9nUGhIszVs69AHKxD3UWO7jY94A8quQ9Paausku/+Hh6DiC+UHodFX4BnGJHlqt
5Dfdl5s3mV5n13qIq53yeuvRqElgwdKGA+8zf95/tgs4VL1MpDG/MRkyfjX9pF58xUq+OWWhwaYJ
kHJCezjZw6xvfbl5pExjxAB8vNTFBaYCfNEPc7riSXdMaitCdFMdduBiGwGASQ80AyZCSDgs+2M+
jW+oR2lxk7WykF2p6cnEBguUrItIzK6r2cZRoCPN0aM5reC8sojeVUuK1ks+R8E3ne5iW0PzyLil
/9o4SpgfLA3spIfJbqcAwBxFYZzv75gtBDA/ACYUs0sqhmWRovtKwraxGeNMAnbK1OmJ7AIUq380
oRPjxFcZ5XTpiRuhayVB9lvDsv7zFDbiZ9WqdkxzuQ0UV4Js7e9c2xufgiubM6SA8trAXGEej4ig
yU8LEFOVA3s8WVqqXyh95J3XsBEByUEYgf8NSytGmASG36QJlpLMVeXBmIr+AXfEDm+02XcdzvVO
FNp87YRaohDYj7UduWSkAfRioB+d47dPTWwazyT/lX3CbnW0T5GQpQkDQZHIhwbNZ/OmpWb9AblV
ZNytTorl65Ql2gUQPnqW97fE1mun3Jn7gfDScNd+ebylMhwKRbAjitjIfknRCLldQuPDHwz99Thv
3vh8A8w+gqvur6TaqSDhQKBAi/4Yvu482HXXnzS6D59e/1AMt+Ch0IOcvatePpSAMuRHqpHekjEp
DqMcRZRXKMxl6mjtFCR/a9zFKIZR+Yw2pQpf59DYbBpjGFXZrU39+PuQ19O7dkgn3x0SJ7kqg6Of
TVowpqvHGeI7dmEch5b+zauPj0NgYcZmUyGvwSqxkktOXGjZrdKUQfegFnbJAbDbjGob1XpPJ3S9
bRy69aQQc703s/1evuEi6XpbDoGXW3PcLJIx/Tya5g+UXrVX33KsxIiShBQm7Ko73nOt5z7q8zcV
Cy3XkP3pWhXpHgBnfcuxCkJMyFpikbsKjPTJB623IyYTCPB+Yp/IF7K45JcG4M5y5dDsjr2MyPzO
V1tHIvBg2DoR+AD2rZpGCZd2XMUCVcLJTD8gBaxCaS6aJ3PUq+Dca5Ginu4fjfW9yopUszTlIQas
8MpWUVOhGXp0G6IAq+2hzQ5SaSk7EXbrdbIroFnMQIhV3qUVBLuGef2tqdLgUheFchyzzn6KMFc7
UQu0H2Y9z9cfReb2KOX+rfz4Y5GqhBGVijJRzkZxrrqJz9GbnC706BSOH2qkbf8MjEuvSlenJ1QI
A7eENJ7vfNKtF0yUA4k0j3PICl+ejNLWB94J0xxa6dnZDx3/DdnLXh9k3fhjaggxklaVCUR5GbYB
eIwK3g/xrZSksTuPke5cJC7vj4GKmN9JbXtZhgAfpu9B4Eadxyi1fn79TgJiSKtVZScRd14+KLp9
QZupIeQBvw+umiYphwG13J3m39YJ4WgC2qSBZZAfvVyl4yV3LQ41N9UOJm/MRPec1CqC6EHwM05B
u9x/qK24RjA3aWKBHF5B5HJkXLDmgT8gKwQ3qdY0bGlC+9qiO7azUbbOCDaOygyRm+uxxUbpM1Vj
+1lgu8O0PHSOAcYcMVIoJpYZzjLLbXCZ8rH7fP8JN1jatEVg784kZa79ZdHbjVI5yAUVd2BUwvds
kDaeEL78EIB5/WNkTd16kOaVsxEko+NSLOr+sZom+y2mWxLznTywf93/TVtnZv64MwWXrHhZkmZI
INr12Ie3Zoi0n0lg5896/x8cXedrmjYUGEsw1MtiULIlqBo1swHbaP2bNaDD4qj9+GjW8p5m/t+J
2MusgA+LBh4BkHnVCtBJMYzmlENgj5Moxc0VOYeHKhuy0Z20qgGkkQT4pAUWul6nmCv0I3aCWfCz
DooQ+ojafOnNsnsrt21WH1qz6rWzbbHl6dG1k+lOYaErLhqOGkMYASz2ZLeOccQyp2zOUieXx7Kx
9ZR+QhV9bTVnGD2t6RkEKGICvuUoUWF5E4BdzRUKRc9O9N/4nLNmFw1TpKjWSqmoTpPrSUAoROF8
VLrUfExRZt+pSzdOKouwhzH6IBYuI2CgpWqbtFp0g13UHjAMZyigTtUbox/knTtzIwaBzgUUMn/K
ddWkhkk5VjPoRR9kBVH5aXg7tGr4aE2T+iOXRb8TGTbXm4ed7NMNJa/eytHMt7ijpRSVxCgyvyLE
mV562pdvkfC1d+7Nrc+FMAd1IbXUmiYhlU6PPEaIUF0tdwzoFHGEot7urLL1vXgexIhpta273FUw
KU0B9fImxjR+o3RmeSgkVfHghpU7Vf0cOReHb9YMJwGYtcO5oV7eGQWCjNiQgHAIa2P8lSA26XUM
8C+iSzuvlOz4wcIq6rmNd12rNh4S2UTqqXksTz9ffbmy0ipMFzXUyRz6QMYJYc/kKcri+lsaS+33
+0FzY5eAUqKPAOWLV7qUGTJrbURbeeYTyGN0wsehaL1OZ2icJ41Uu3WuqzsF3MZGwZmXqorBCwy7
ZQBNNG3KRVRmtymUCs/sc+08m84c7z/X1juET0B7Ym49ryyKTMmAlDhF2a1udFrcQRjdcOo1PVBp
e1odW0uRQ4HjJr+gWb7YKAhfdQ5Oo9kNIa7pB5aCge8xkTO/RpD0ft9/rI3rHkUYUDcG41Iu/MVa
PcFZjw0cUwt1SB8VMYy152eN+iHy1Sh3haoUyKUW6U4s3l6WLhpecQpDnvmb/tO+62Z6cjkCpK1t
kXduR1gp3T5MjWModMnwamTLbqM8OHt+e1vvljEMsE+A5GSpi+cdOSX/zyMaRGceIgwGP+Ya1qeZ
kNX391/t1lJz15XG+kxHXGZSUmKoIsksroI2N5CcQWHetUo9PWaDBt7h/mJbwYX7Bhgu4Ju17MSA
R/KYmRhyyINhfmlSoSBwqzXW1Uxr4xpPpXZRoA89xnms77GCtx6UHjP8LF6qbqnay4+pA50d9Zas
wrDhvRSVPh3lKqpOUWQHO2d9K7r8u9Ri36TdkAalUBgb21l8ymO7OQ3cHn8mLcJ0qAr9189agUBj
K/i3+TezK14+myY1VRnl2BB0yvAn0nv/IW2iPbQW9wz/zeJumC86tgutIXpxiwiNEkrEnAHUlF+G
hv4xo7yZChe6vAQxt1PlUzpFjeX6vpq0Hmo6RueFSPhTLsMswXslzzPPUjppPJuVbZbeGBjyO2xu
tC9WkwWWC7UmrjEUyIRxkPW0MZ/HKan/JHCUYte2a+djkBh5fnFM9CbOml0pwbEJ86JxJRS6b6mi
YOvuZIkve2Euhj+mnNtYsBS2/FUxc0c9BMAk3/X94L9PenNqjkOm5uXBVAUK7k4c9A+ScJr2VDmx
9tXOJdEf9KQLKi9PtSk7pMxpnENjVH3n4qIrSTiNTtOTULXSvJZDB9h9kMDcew48119GQ2H53qfT
RszwzUQ5q2XdwH8cJ/q0PZpz3hgVSeq1vmQJdzRaZvITuEVMEccsb55gHGE1XKV2WpJdFOJnhuIg
Etf0loCm5IH4LAKRfCJKWdPbxrEYTLmA/VPjN2qTAi2IRgm/NXEVDdes1J1z1kMauUrq0ARHsnkl
9rREttOjL6eJeZSzQMdGQg9UjbgWaZJXaHH0NAEYSA+YPTX/I3oI842aikg9BpJUA4wa4rz/FI8U
OYfJ1rP8eSqq5kMZV+Yj+npB5k7mIOrn0SzD0k1rc/pqG4nzazCn8eQITKzcLkLp5yIpZm2dc7nK
kDgc+v6pS3I1eRyaoR9cCKiBfaCuHEjvMyMJDlPWQx5NnEGfLjLmeIEbyNx6R3T6rfSgjJ1ee+Vg
Ym1Y0ptqLoncK5kbpGWlH+rWid7k49B0OH8nzldEyAbba0VufKoco8ldC7SO/ahKw3AzSmVIkRaG
9OvJXDTi0ofFWKH7YGd6hL9Jkylu60CdgulTDu0hBSBVXZUkNDHf4rKoXLsP2t+Vjs6f66eSWeFX
x8jZa7CRl9+U7WR87iQ/BAFmxLmXdjmqimbCkNodgbkFzz3FZONmtllJn3NRq6YXwK++SWUzfdBi
VO6fc3x2J5ecLe7ZlM7YX0VU1Z/6sTFaVy9b7UtZqZNyQmnVLP7gSalmnoqbxl4DaeOupC6k/8co
j7xjWRmXiQig/MHEMLpMewaJ6390Ksf+lVGbf6ga5XctynHnOlmF9JmBgQYUFyTJzkoqvUnswaqg
EOCnM0ZeM4PtykiKj6Nk/Lx/ca1aRnT4kWumJEUck7UWF7KgrS8bg5XdzEZNv9nCyd4FWmsCOnLi
9muJQOe5S5qCkzeKzwB24/J4/wesHpWRE3UU7UfSVWaJiwgvYtFM6VAhHF05xTsRihGLRn+gbKuT
039ZCvEMsN1cKUuYRNzneeDIMAH9AcJmlgcT/ITSOKmSv+dTNf/q5YVCNsfsEAmbNUkhCifQjnbO
wLcaqt+zXdcvpWNS9voHmsVxuSFn0aBlVzGIEHcDzU/1pPUc23oSsePZdmz8mPVjp51NuXVJUvDi
fArmbkYXv7yL9bbURiengEqg6j84kTaceybE4mxqgrS1ciJx1ftcORayIvZO4dY2wfqathjjZlAo
i45fXoG+o0XEKWzwjsxavZZdlXWvudS2r5fDBUUDMABhXrBrKzxNbkZyG070UVUF0n+iEqLsVpwb
3Eh23ulf6OmLjTJjF7kqeaMY167qGtWUzAJNVibacRoPh7lh+masnebnpOf2/8xQ576SMztR3ayu
88fErEP7cdRLTTq0oWSnJ1+k0TfZz2VGtgOF7f0dtvrm88/Dbw0qArPR1Q7Ds3PU8SvNbqFf5x6m
6twjzTRoh7R0fvSBpR1tW6Se7+d7DKpVqsnKVArAy2cMKTqdL3dboUThEFRdRhnii6Ok5dkxLcv+
bCTW9KBGxrjXX1ntsHlBKr6Zv0vVsIyEaA9XfhWyYI6t8a0YZcGxKt/DSUl3mlR/A83yo0OjpTBh
EElLcH7r/5Rf2N6MQHQtJpHq5PeuOgRAtoU6GMFB19qae9Gv7MIlY5lplVVeoWk7xvV3NYmLdzIu
Th9VI9LHwzRCib/0HWrZbh4ZTXjRnMr6lDWNOeAEUSbfgQuk31LVB7w0Ch7v2KuFMh2HSpt+5UJC
7bPsfe1bjeKqkuKdV9fqZ/Z817pxM4n+XR3SqTtaDaxSpmxQ7F3SHpOmGjC9b1UQGMKlHLAiD4vR
2HG5CvvWDQrsX54IW8mHGh0o31VGe/hyf2OuAixfC+IgPWsk8CBIqi9fYZ6HpghzdO0jnvVoTn77
yYik5LXAunkVumCMM6HgrAKBbMXYX8lpdpPTViXORdJjnVV7spZrDBjLMJ8iflGErKdDURynZgqo
9DZZfnROU384ku/IBxHFHd9f8b0wVfW3YdRG2MwZ0/ewtrS3iHPt0dxWuc78QxgDkvnBIoQG9fKt
moMv08li7h8l+njEjYhgLzXMpmVNHBJbYk8SHHeOw1aMYTmOgo4B6Ypbx0lzphl4Qg8kyP8XGFl/
jaXAtlzqS+vk64X+HYJY/Oijyr3HuNs69Aj6zNBu8AdkwC8fmK1VcsjK/GZ24/CmltMewJmPN1rv
7On/bi6FyjEtVVZbydvEUkm5N2OXUKO2aXBKAVQV1AJEMtk7ic7GZ7RlBqzIstKUo9//8qmoIgJt
RLDnNjZOcR71pLyViWUeFUYNXlmFxRvZ8vOdRTeej4YS8jAAJ5kgLZORWqtMMvMpu6G13X7XsKQ8
R3XXdm6kTtYetE7ZuB7ol6EVRDt8w/WSxhkVRM+mqSkb3bo3lKtZ15lbNCnqhNEou+D142OddPaf
gVHhoYwA3SWm3FxiWDRnKZ+MK12wdparnFy/kvfkjDYya8a9dINQapIBGy4usFk6SBGC+yQyLOBT
KDxmBEtU6k54OxQfcQNqvk4AiE8iQSQKuY10vNyPkZvvaB6TcmTnidMiRlY2cJeaUvs2qYn5Ru6M
ZxwqkOYcMqhSWJzs5DJbyzHXoRnM2HKtbViaVT4xccpupa1In+yiQXnAyJAeLfv0OFljK3YWXKNs
aEPCb8FtEozSemjZ9GXupFkLaNU3yydwRMExa8sQ4SUjib9hTjSc0qotLU/LnfGj38b9FbJTsZMj
bW18Wu5w9Kmi1gahqpDSOtMB2WRmE73JoD8h3NtXbitl0eH1X5TBFjP+ORcDPPbyYGepPFV2MmQ3
OzXboxVEzhnBlPTilIH1pp1q69v99bYejd6+DjAORArP+HI9NRTlMJgdhNggbL6zkjF5SC/rn4y+
r/Wdz7m1f9g+HDomTgiuLg5Mh9t0gIdVgtgS9tqJkkxnpVKrc4EyiddZIvwPD0eVjSUmLU127fzw
/2RhqZInlj9hlVByUs6Tn7/vHSGOEZ6on1//Gv9daX7yf1YCVaIEE+nQrWXIfAAWltD3ou+Ggexe
w3Tri1FP4I00MyKN5ZlXG2xgHIWScGzKwi3A8T2mTYutFPS3T//hqWbMKN1QCG7LZGGE+IobL+io
WM7bW2Rx2A+FTXwb8GGTdkrdeactUuYZs60xNfgreLZ4hQmtMpkuUXzrwqDzBlsb34SlPe2kIltv
b1bWJDU3Ngq/oTEjvQUOi1D1pH2KpzA5itaYTuXU7LV4th6IAodyg8pqng2+3BN96tBPqhjUNUGK
LBHt5BvgnT0E20ZuxUYgeeUaYNq9HILgwG3GosJuDMYmwqhyE7q6PTZXozfDY2jTno2qvjmTEO6F
qq1XSYYOhwMc4JpQnpkpqAIuNXS54gjChjxe6EIlXiqS4nR/I26+Sm44UCIMbFfchcYUuEyFZnoj
vYbuPLaIavbWHrhx87Yhm4LyRU3MfHBxnSKwHYrGmksO3+mOcRNPNErl8MOoTfGJ5DKNXQSS2qOW
THTqhq7Bsdgqdsgpa9Qwd95MS4G/wMW3ylj9DkFPip8UM/FWDY6x6puCXnqsn/oYLQJAJXYGLViC
ae8WuVN356LIkDROEixbqbazzAVK0F3JufeaXlubjZjDL6NnsgZr130Q577KECAHLv1mMCuGGKYl
PWdR8XPwhfzDQa3te8/IYefm2NoAhAaKB+q0Nb9X9W1T0pwyvQm5Nx+tdoi+oFWyp021lVVzywPe
gbCGk8fi++NGoeZJmWU3K7KCX1kngq+O1I6uImC5AyESriOSPXv3rWPEI82iPDMgdBlkWx0PHbtF
z8nIDPkxU8asdH3HanUXSJb68/5B2vqAswQc1iA2/e4lQtqsG3uSMxbjx8Cp1aKhPCMY4ZMf16F+
RhQofBKVPBzoTjc7pfYcwBcBfsYqU1/CcqfjM0tX/3NHhmUaoMpJPGSgpL+vFOl3IlLnD15cITVw
19c7o8yNPfNivcXXrENf7Z15BN6mSp+6udqOP51JjQ/3X+nmMpChIZKQ0qxycMI//MZQSyDwF9Kj
VEFYZoi7k8lshSYUGGYqJdAPfSWWzteUmVviY9aHat9fUBqilYRfu3kwo9RUDpJpRopr5J2pumHd
1rmLzU6UHjIMx149jkaxCv1WAL6UnxyUxU0tW0lN8CNnrIrsu2Yk2AjbnemBOi1ef1vjbYIHAjEZ
W5Dl6ED29VqLW5Qmuy4rPreFTdcqL6AHpqP5HzKD+SOiaDkPKlYA3p7hvtalNOJshCY+lFZivA3j
0j9Yord2yratdtDcFCTU0JTg5C9SA3xAcslskFUzGr2DezKq3Z8sKYuftVyVDyJW/JOSNhUsfkzU
jnAo+6uq5Z3iYman7ezfjfjDjsKuF+QZMhSO8/JYjk1d2pJCkqyaYfClq0fFM4aivqVpMB7vH5X7
SwGUerlUgc9xPznApMLRj7yi66oDqlXZk6RRON9faiOUwxtAypA+jDPjb14u1Wi4ATdzQh4mCpgl
C36CCOPo6og2OVdIo1/GcA87sY4EIJeAC7JfKeC4wV+uKdSoauO8ppUufCzY/MD4SN0o74kCr+Mo
y7AZaQDNefmyZNPCwDImh15i39vjMQoi7bEZpPzgS7n5EDXNnpLA1noq2oZwgtm0dGRfPpaaVIU2
KbR9orBU3KZU/Ed1CJMnVetN8Es459z/dFuvEconQA2GsnMP+OV6uSmctqkgqjZ+b33oJCV5amWl
2lllvRdxicJ5gpGkRkazLKMinVreRBXhNpD6/0I01z8lXSgeNTnZUYpb37msRAE607epbpZ1QKIz
zxpD4HNQSspfk4Ntkme1snG2fcFQAOHSq2Ewe41sHCN3jsHWu2TNmfpBxYMxxct3CY4DurEGqK7A
V+naCKE8RKLcQ5Ju7ZB/VlEXX0z3wzAb1ZwdabTyc6COyakMx/FkKt03CeDz+f4G2VoOg8XZvYCM
cIWAjDsSc2jyaB2PZevlg2TFLg4WwZvI7Jpzw7/ZETDb+oLMRcl4FeBmqwm22WiKP8BKvNVKJVwz
tIDYIKKA1p/wP0hgt2lK9vE3nN2dvTj21/PvZdZEzwlcFPtnLvpX9R14/o6CKrsN8diCDbHIoNwW
O3DF65mPfCyrRCGKyiBRNL+7JaKTHkDt42SFG+QX8jnzBxqrSe3aIoszlKr8fmd/r5kFsHIZpnJi
SSlnD4KXm8xWE2Ng2ADBDyzI+yApktNQ9/5HRIz6B0yjpwsQL1ysUzxFqsyWXUSbNS/oG/sxLaxw
52D/3dPLNwagh19EUUw0XvwcQwYNFbU9bFsY/bnbmZlfe3Gi6bchG+za7UIjjw64H2bjSRqKsjjY
AglQN1K01PaANemZa/u1aXuAebGeDpQ2jJ7juG4sr+1jDMmsbAJ7FYU2HX7R1qq88wjzqVw+AXcy
OQghAdjofAD+zZQrOywix8xuDrXfUaeJdOqQGIITatePqo+8j5OiFDeWQ44Ia70nZrtxvgwcNhHo
nwGyq4oEF14Hw3Q1v9l9Lb0d5L49KUZqnOtidDx6Qnt6jxvJLYdZQ36RwoRO+jJCcrikPAhweKli
R76OGPV5laF90YVTVJ4xThM+SWUBAgG2dv9UVUb2GR6UeO1bB6HLKZtVepDAWN2rRW5iFM8084qV
7Neq1rNn+O/mPHY1LnVZZ2+1qQYFJk/pjMcyrveD2iphYT41U4Sh5M4i8cvhCg9m4hUizKsjwQUp
wI29ZXbUPzJ6EKdMxeOU5uke+fpv9Hix01DMngG0XFAWVERjUZMJ25nsWI6dq6OjO/igqSYklWZI
9OSNbgjnM3rTNipPaRe5Zm1Xz31XyqaLbX0cHhJ0vd7Sy5Oli++MTA4nPwk+5GzeJ9lEGHXSm+kN
2YO6V3+s9ic/GlUC1Jbp7KK6NYfrf44HjWoh0kKyr30VfolxmDvrVpCcGrj+Xtvo1U7WurEcebEJ
4RTw+5rTgytg48+OqVfkGsV732oajwkxBuBjIP20q/rjazcCZFTACTTVZuXO5UawrUDudQxgr4WW
awy0Er970Hr1q5T6+nOGauUFJGi7c6WusiEsOTCexfSVzq1Oz/LlKxVZWfXURs4VsNF4tfXK9vQR
ecFhQN3w/vOtUhKWok0Hy45hIkCjRXDru0IEfiPYciZCfgcbebngooMB+X1/nfVng6oATWgmg/BC
l5JwvcFpoldlXashtQ+xnkpXqwPe409RdGrLStnZJqugjUAVnw1FJWbKtFMXu7JVB7vK1Ma+Gl1Q
v3OSor1UACougVEWN0U4vStZRfFkC8TORy3ba5+v4wc6HRQ7iNHR116BWyo9deSpVaxrpsn+W6Qd
0m+MLTtWNXLjO8qGXMqOVQWH+295vXFYFj0uLgsSpFWy3tUtsvFwLK6hJU3nBHyxh76oc0JMPN7Z
OBsfFIImSRjNI0Yfy40TZAGyg1ovcezlTwC01esQydYJP+780Jci/Xz/yTaWm90/0OsBLs7JX6QR
yBVmxSyMfo3Neshc6F7Nt+H/ODvT3biRpF1fEQHuy1+SVaUqSZYtr+0/hD12J5P7vl3999AHOLCq
CBHqGWAwmEEri7lERka8i5vKd1OZo8Q/zm/GQ4GOgDnHItLWXzu6L8/g3EKgoxLgnd2xcD8qdaX6
CaKP34Cd093Rmn9f/76NDbMqTq5Pf8Ia++blcD2Gf7xVNe8crS+6Ea7tuznttSdDcWq/8bT+vKhG
f3x90JtMev1GhAro9Kxs7etUERoK8JSl8c5dbnriJLA6q3wvX2EfCyij9IyKo/LdygrtR5k33Z5V
8W3sYXjgGaus2xqGrtYUMdZ+tG1CecNHH2fXSO8iPnKnarU1Cn8dfVbucQ7jurP+up/cxDD6qHO9
c93U5tcaEdFLKcWb644Wm4WGjwWoBW7/dTk1F+0kPAXyrCMLyvBKqx/6Kt3LpjfO94tRrmbMbUxT
UOdHVW322kPtVeCGI0P1qTrsXesb0wZOmD3JncDqXAdsUbLtTYGkrtMtdaj1s342ejfaCVibo7A0
QL116t/X3K8prrxRIaOnP5svZ21KwcqL5c3GhSwO3SqHPg7ECi6El1tAE5qW1w1qj0ZSfFm6KDvl
jSaD2rHHnayVFyh/62UOR56+YjIQvyMuXkMG9Lwe9UnimdyOrvPklLX4NqBf8aQtapz4vZEiMSQL
aU7+WOaorIEL0bMvxWBBqY+G3gYJGcfges1R3iHogeWCSVHyKVay5N9UF3BAONLAfVcmWfoobeTD
wjjp1f+pZWz3PlQN/dnpHECiBWU9rCWTwXyM3Tyb/dyk/uynpLS4OCsYfDigbmXgdXLQj5nW1fon
kvJc9S00eIYD+uMOiWaWq0lY1tgEBji/0uuandJ+by9pofLmUZzsoIwmN5vXa+4v003VCvaC4L5J
m8l87849b6NWLN7ix2O9zO9Icq17q22QjBwmV/1RTl7ybxwbzgcoviIKRwXBed/G+uS32WTFc5ah
OXcqiP5PaCRFZTjaDvhLtVdSIxiwffmaKEX5vR363AtGy8rdMBuqaMQC04k/pS7MmrCDfncwInfs
76J+sh/rQZm6S9nLJguVNjK+JR0cDEr1xorZiVPlMPbGJHwbIUblmGqyfsinsZXBmCrpd4lilbwr
0P2afKfVGu+IMXZcBK6n1OBHJWIP8F8m9MZ63aqfMDjT6jCaOr0KzCyvzfPSIuqEnlPytUQYvsaC
MYbiosilr32r7Vzbt9N4UEIYZU4fJCX/8l3Fqp5QLVbSsI4gC4c2aZvKItkKFYiOC/jd3ICBolc0
G/dO7kzNo6Lnc/uhFYb6uygXzQjSGtUFf6jrpX6vR2l6SuwSew1BzUrxwbo0/6tY5yEYlzRKgrot
4IyY7lR+WJxpdHwr8ermTtH1+l+UCLL43DAkS6FDpvEt6SbeezupdPVpGGxKMzxM2gdiLRIKIOEq
0FhO5vzAHSVOIUkNefIcwSstd7QqbkPK2uVfSYhE5FtFjMgFE2WionzmYrf+GUTUfeFWGd4auOAd
ArrCXInU+RapU8WLQhMcuzSsgdJ3CQJS3x1peTtZ7M23rKMQu8jkaPEA7n8ZuPIhVSJHsdPLQOgF
KdP0F9A82d3racDNKIRHSgv02gEC0fW8SnVsWWsqdDx5mTsx3mtGGx0su2h2ntRbd5fLRcwrkdT0
htczc29NGLugC9OPMoQPtdC575OwicY9l6GtoagYUKpZRd5okL+cNlwNkR6VGXLwi4KBEm81YCUy
PfFubHdY7htDkZRC/6a2tdHZUPW2HK2kVs5R0hlBUjf5sapt8WB0g7eHNVpX++pqgaeEXQC3MWan
11dLZ9kYyQECxxTD7A/2rKYHq7SyH0ousocRI8RmJ8ff2Bhc/uRoKM6vPamrpDSDKqyXQxGdF6ed
whyLirAmMO1VLDeHWbtCq4T/rXhXB7o6wy+WDI3cM8zq3gu8Bvt2F3EQ3x5183/W0KR39pwbYW6L
8n6o558cziwUi13cjZXeB11TDjvHYiMlp26NQh2vDUAI14kjPSU8bBbhnlu7wrtAeDHI/lo9dI5b
fjdn2zqRwe5hazb2E4OCCV99c2+ZsREhfMkAYp97qsxhhHbIcVgEsIBecXYC5e12ooi9NkJIYlb1
8nVZ/kqM58VFVtCq9LMmRNb7sZgi+aVRoU6PRdzKH+UY7WlC3H4d24muPL0C2q3U9l4OKQq4uFM7
aGc5jW7YIJx5iHTw7klR7wVoAO3Xx4VBeEzx7/Ujb/AjFXrOs1vTU0rMwa0PWEbbR10VkR10MaIN
/jxVzr9pgRv7Mc26xPVVM3fco1FGVRIg5+981mnniZDin4zCaRRwSsEKTdyzpVP6qaG3dRj3+Jhj
RVvqTxJ6/YSxckmGhz6wmR6VdrTeew2Ow6esmLvvGZDt31qS5l8sbxb6yaM6751VgZ3Ag0HIMoOc
ZjQXqjfpv+yusdojFhrjNwdxwPmuQhXIOURUAv8pcP+R8Jazdjl2RpYdF20c6AY2peWcV9Z4ddS8
ZHZDe0AM5F7pW1IVgdiOGVpmJr1AVcYeoQpsYKJDXE5AhTWyw+85pOESm4y8Tnwd8oAVSlfpdL8x
veZj20J4JtVwgTMg7udoQRn1FBfQhTcc5L+HJvZJq8rIVzx71n0zE6n2z5SXdgkIvs0gqqRG8tOS
jYwCsoD0f4JumHkspOd9UyoXDosniuy+1byoOTVkOmWQmXYbH3v49j/TXIuyY29N3bOWVn2C8YEs
J7+AlJb5pdEbD+OyjMu9UXmxePRSxR2CCDzXN2uUNnls7KA/nXvpch+r85iFLnIuXTCoDeblZh+V
vzoMafHzK5EIDDUZpQo8baN6cL0sHQIEZmbTTyZh/F6yPP+edp1xj7lKOR70TEyt7ziJqO+StFXv
cN1UO7/3cjAgY6H80m2kD12tsb7Po6fcpYOe/eybtv7WFNgzwH14Rjun7CNp3mWR4X2cU2NODq0g
Pz2s0RDmsp0nhR8vyfCbRa8fE6NftPeo/Nv2wdWHPvuA/RUupgPsxyasdWX+NMgJtlGeDcNJSWZp
HMwo79BlqKT3hMyTUsM/HyU9FHvpDrmrJ/G56I2oDEh5qu9ZBinaN2VjdcfWW9T0zrEj83c5VV4d
8mpUQLXFZD5h1i8wWKfUio61Kqoi0Duzl2HR9oItoCpTM/ujNrXPETT+1fy7NOoHVfBw8LuitZxw
VCMj9fEbhHQ+LUp3Zw/Z4t3RmkC4ccIB9qlWYpPTYI/PSxl5j21pqh/nmN7mXSW6TPr5YGef6cFl
M6tpiuZQd64rTq1jtN+htUDsqqAzDj+EvoxamHu1xssjna36FEuIAblsm9RfurqMg1hzqzF0qyG/
m6RWNSFBWH/utNha3nnK1P7TlLb308GQQLnHDl7t7uNY8LxQhCzvx9iO3YPokhG4z2Rkmg8Zontq
UiODywiNXDnNCopa8Isj7zOua9P4ETkpplJP2OGcT4L8U0kK0X1EDFS2Hxa9aEXQZ7xtL6yKDqR+
6b5GKJVZJ7NYqk9V2dRL+Ho2eHPtkXOuaCJadcBvbrJBN0eqG4YZDf9aBhN0R8RYe/OQyQZu/tLa
h6F8M39mHZJoAtJ4lem6Jpc5Jb1BMAzA7PNxPHYSn4yqbeKQ+kRzdhZHhoOZzDtP9ZusYx0UdOEq
2Elj7zpJLKryjyo1pMCpjb70emp+4HG3p0F2c+P9GWX15wWqQXnv6sYbNEPibSygTEx1HtAM1QIo
+PVzb5Z7gl9rVvsiPfwzFAXWVfMLhaer+5znDnVwdJQvXCuD9Me+wu2kSYEuIrIQ+R3GQGCbyuyY
GlJ8+w+b5k/Lir441Y+rsUtJGa/tgVDhnuUEbdU51NfN6ZA5HaIKk0yVgItA/f76qBuTC3aRDiXt
Euot18CtPI/R2xhXFYxKug8ZLtl+7SjJdwRQ9wr6W0PRI2EB8SNiMa8qb1B/u2JaJ3dZzDQYZqS2
NSMvwh5PircWLCkDo4KK/gE5523LyXCj1pwyXC70QnuSZL73DcILO0n3TfJHcgScZz10HlKft28+
MMnFKtyG3hpELaEmw8G16MXIujB9j6f8zlvidgIpMKur9AGddKqxV2+JUY2xmu9g6IuEHdEpqnGP
8OoSCJjOOxO48W3rW5nJI7W9VVN2hkiBEYvBXS7q/K5Oi/TQZF13qku1ChAn2e3b3tT81uI5gYsX
NI9N4Mov01rQFZbdyTG9mJ3M5rBG21HBqtrIPuRKsjS/dS0lN4oNfaQtm8bz+2LC9mmIZ03z5zlB
+sZic931zmrT/PoRuY1yhHDIWpzNVRj5OihEZpwPsYmXsJK5LU5WWvShjfr++b+MAkKeBabxdq3n
4xkN5ZDUpejZ61WooLP9joxl+PX6KLdbiIOx4rZWqTBaT1dBxuogunF7IPLQxhG2iZHw0fSOP3X9
1OzA/reGwiCRQEpJH9muq6GiFMOCFOrEJer05HGeMutDlC/j5HfpNMqdo3G7RqtPKjUeOswAUK8B
JrBgDU+MKJ3qdqoGoxHLo6E1e9SUjU/i/llVz7iJ0B2+KorMdrqUVPETLHWV72lb5OGk5PoZDdJx
ZzfcjoQ16YqIpP2K0sJ1UX/oa6uvChTjTKtcHqJ6/pU5M47t0nizU/a642D4rvc37avr7ryZjEuL
RGmKVDsk4qGgQguXTfH1uNqDxdw0lNeh+BiKcSCSb/AoHZguFTlobtcSfUbRN84/HozTY4bK5tey
tO3PfPJwrqSAfKsAQ9t5rd8SUdYfAGCRWh0NbTx8XwaZYXCssqy4gebOqadTXkjb841a9aqDU0VF
5Bv06ZwPDXaLv92u0tKw8+g24O0ZIVGQpS6aNl1sO77QFOvNvG5+HL0V8DoEgFsXDMSuPKO1KFSa
ItEu1WKbJwryyqnE4XMnom3lp5RHdJqyiLCxoV/OA8pOM2kdC4H1LtzeXMve2YWd+uMIBMSPI7oA
ZbvsQTK2lh/AKMiTtV96wy7ucAtAbh3ZfIzSrQMyC0TysbZPBu/xU0dX7jOa10uQjvFJi/d8m24v
NFI6LEYokQEzvgnijjFi+leR59SKVX7GNE3xBVKWfpQbaepjn6PuVDW35hg0M9wu4CfU/9bZ+Ks0
hHGhGikd/IbJsqIvQyyUAMucyE+7MX/sq2RZ6x7VTkJ+Gzb4yv8/KAndy0Eh5xMiE0mKhVT5yUIf
/H6sVyZ5vauMvhFxgTwAj1wDLxziqz0EBrjuXZi9l2HSKYZQ231So3TvEln/ynVCvnpprGKdq47m
uqx/zaIR9/CkIz6IBpn+jNNtfmwHqwjQzjI1v5xy+5TE4zdFa/f6Bhu7FZ0icDbckkBkbx5UNUjK
ep7FpU714adA+WphvEajr6+D1/XRDPPqD1XhOP8z5kJt7pEwTfaAwRuTrMNMoTa+us/eiFtog1FD
nS4EJuD2DG4zFkdTKfd4jxujQEVZgUUEIO0mr+yWciLTpdafoFBw741TbAVOUrl7u3NzHMqI6AZ5
q1fA1ZYBkTF1Ntp2sKWlhp9uJp4yGIE7Z2BjywB4xJWIGr+99mRebhnNTW19zBXlrPd5EdCj9fD1
1hZqRrX+zq0SPYjRlH8vQI69PePhdWj/YdwAxbi+tHUrVgeJuPFFigipOkuJDiizu2EvlngnumxM
JSVZDjviI1i7XsNOhDGMOsEbz1yEC943o6P9gByX7IyyEcOoYvATGeoPOfvlVC6ylr3SR+JSuhhK
HrRa6L+t1PZQ+5myxj1CWKmmcyl46+y8rTYC2f9jY9HnAiJ1jT3LiqEpXR2URjdSLfPitAnlvFTh
VCjx+c0pMXmwS3BBVxb80FWIGbVWZuDYkJGvJH6nvB8KMIpCHvE30v/DZ3EhrE01YF839fR0SJE6
jxyBmqHocVbJYvtuhoNKW1kW455D59Yk0nThOQUGGdL7uon+Cp5jY3mNIlt5SWsudwd9pnCsIyt0
pbLX6Nnaj+ujFKyeQ8Z6XaNxda1zM33hLVxE4pHy4nxSjPHf11fqFlaNBTxAZjIWQDU0j64+qPQa
a7TJ2i68jqpDYqTNBxSj8F5vRuMwJV0d0uvFhjRR7EMkRwtlzvnNQBh+wyqMgJ4b8jtE55eTGkun
T9SIzHxU8/qcGbV2MkbU1GvRzju7ZWtSOd2rFp/GBXCzMxXpqUmBmGqaxd2dOyXzaUpducMq3ZxV
eMigx+hlod5y9UUUFOmAwiC4qJWmh3GpO8dyyRffgQYf9GqfhSOCYkGJCI3fzH3+oY7MN5OX1lmF
DQLYHtm2GyiknOchE2olodKW5VFSAAFwWY4+oJdsZ1a3TgXveGInfHiA11fnPcYGu+rbBkP3SWAX
1s+O30xT831udxEOm0PB8gYyx9vqJnupHSM2LTjmF0j3yUFHFS00JgkPWhpvhq2irgLIksNB8QBu
ylX9ZBUXM7xMy+HY981HgDPOF4RJEEvw7NjeeZyuM3SVlK1wCoajh46OxtUNq3C6HbNA0kXJuuGo
qmrvLysFW28S5aQWlfvz9XO/MY2Mx3B/MGg3x15V+kToKpo5fbXkMeLDevdg8Bx7D1wr2tkdG1ce
4jHrUCtw/IagO5jVCGdhpTzSJk9Ci1wvRCHBKxBOSHP+BzNNTgjcOh9f/8aNrAV+CjcCeBiIq9f1
L9UqjQrxWDJ3vVwOjV5J4puaPRlDq6Jxm7Q0pnr1qcjy8e1ZC4VMxFshrKyVmqvzMOW5wimxkEDo
xim0RByHmCNmhynfNQjeCjXsUXwQV3FGXg9Xoaa1Z5S8MmzF6fCate9IezpUujYdk8K2Ye8ben3s
7dK56ArAq7Cc6t6+rz2j//rm2V5TQ0qOFFRvr6tKsaTIdAV7g6hvHmMlbQNqb/R60+h3qmPnq+Jc
E04TLLPXB94I6QxsQ4xZdc9vtjLW9MZc2bya4lz3HqGKm49dlcjD66NsHBiK30R0NJ64Otx1k/91
8Rciq7mjqN7qNGY+aWo/HnUxr1oauyKnmx/011BXsQCz0MGZaD9euqmyQ09bstBR+73K0cbpWK2J
TV5kq77wH07hXx8EwjWu2vUxnY5j/gParvisQ985VeQcZzMpZAKD0Cro29p98fn1ydyIdi/Gvjof
ujEPjcrT9mKmeXFAlsuh/UTxlOih+ZK53dkit1z6la9PeYbizJraXyPWyjpp51ZBVArgp4gBEYjs
nHSp+5XiFS6AY4+cld8C+QnVORJ8uZcZD5Yol0dUA/M9EMjWXlolCyjNo0GMUMrLvZSYC6uPJd+F
qx+tfoeu6qMNlqHyTWPsP719rqG4w3E3LEBDf+LHX+tMIXAyPGAN6ApV3wt6bMc4QVgZkqMMM216
M1KImUapZL1XCPU3/UsPBSPQqTPVcOlVl9g02yBxTCWMhW3t1B63djAvUrJGHtjOjb+2HtfRGBvY
6RoN6ArgolH8YVRKNNPjHsjL6AhaGI20oykEaZS+fQ+TfaxFV8LCbc4DHmGeLOQEL6pcbKA69W91
RurG0qv+Q+Ik2c4W3tgzCLJg58IdSgy6vlK00XDnDOTxZWiG7j2qUea/tRjrf6pB6fci6uZYK7OU
grJ9CzFzLbpBvY2QTudY00MR2dZZA4p27i3ola/vzq2h4HqQkFs0AG5uyiJS6T1ohNW4G+J3izIu
R1vkw6dEqfXT60NthFVyXCI3PBYq5tfpXFqMtlpG9GmyyUreTwCD7wB8/Id1Ii1l5nSYUxvrFNF0
rl117TnV8T9z29VBB2DncehbY+eD9I0DQIOP65bnDJSY66OtICGXRKg8XEZ3cRTAy5XTHDBFN73j
BMRGBkaTJ30A1wyclV449s+oMBH4TRpD/d4tODPzNCln8JqWln5q84l/JO5GG3MUZWjR8c0E/72z
Zgs650gi7OS5i6hVj3YYBvZzMgRe7CkyxG2IDS/K3PiNofWYHFUrwoBAdi7InddXcWPD0FhZc39I
UGvb7WXsBM3Ve1MOkQEZ1foAo2s+eAhOPsXt+P71kbZmF8NI4IAoafCQWv//vwKn4qZR2yBnjv6K
jrIxeMyTO9npCY+GEo+2PA+MXkx48WGB9/rIG9cjMGEWlb7+yoG8+sbe6Zoo10s8xYYkPyTMh1+n
6XhKOtH5eaEOO1+6cTJAuNJuN7mRbjEn9LpnTJvAQPe2KQ5lGS3fQNZ7O+n41sr94YuvBfwNWIQe
xwsYRnmJFvh5yaCPz8qIMBnCu3uZ/9ZQNL/xLwJByjv/eumoE1pCqBQUGrsMaymaIxyRzE8h6++s
1Zr3XT3c6CquKHh4Vlzm69z+vUtmSPeqHuHOYibKeLI7o/6mK4hYBV4ZyWM+JfkHaKaV+A/nYMUS
oAdGAnfT265HzVlE4jJuDDAQvtT0Tx5N7/rIqZ9f342bk8mtAyyJDOKmjkBfFkCsZcmLo4gEpTlh
BqiNmsGslXtJ9tbGX7cgtWwqFjeXXDf+aX/MEu2fOQ9suLI/sihTA8sT84NTU0B5/dP+mCJdrx7a
/iRG8KnZLlcnDS8xG2wnCkDOGFvfaDroX2uQsx9UUK1frSqPP01ZjTmPdJp4QIk90v8twU58dCHW
qIHaO8ockO/g0ekMdXFGi6CffbfFL2/EALU79okz/Bis1q1oe9YTNKfJqvOw0Uvr3lwKc89Ib6PD
Qu2AD0HPiP+4Lk9yVwwmijHJpejdgUa3kv+qePf+LJ2kGQJzMV3qP40+hQsdos/G6LbLzqW0FUuQ
AVrLTitz9Po8tJY7OU3twOxfrPKrYYMsK1Mx7WBptk4dqCd626zcqgD98tRBEuoGa0V2KM1cAFSU
7WmS+WfPm+o7wMJN4GGXfPf6Ztk6BxRdV5w4Haybh/bCy7ONTMAXg6P8hHKkPVZpEt/pWdfvFEy2
joG78olJwSg+Xb8PFkGBgoQLdMyiKt9dxdR+GG2WCnTNlvJhbIs9rbGtq84DjvMHcAhD8Go6Yw+/
DttaHbvjpnriSMyBJ/GaqhTX9NVq7L4YrTIfsoy9+/qk3i6kQTELoiWQ/w1QVGtAVClLInXnjdkB
B+YR0LQ7HVysZYOpx8+yzq14Z/fcfi6D8o6HDomS2w1Ab6nJYJIEz04l6oo7XTF/jnZqBtkidIyO
MuupjUor1LG+3KkLbaAlGJmTuYpV07O4Ph3ubBmNHLEUMcsq/UbDNbP8US4LLERsBQ5QkuE7J02K
+EDnKSNxx/K+RG1bvqvxdNL9lhRWD9ohi/dC761AD30v6AgrE8LYgGShf67rPAp5z1iJ8wUsRwGO
CRn1KLS0ofiNwVhpwS5Qkqd27oqfuVhIiMxON/5JAY0uPp3DPNu55G6DCb8JfRvIvrwqqai9POZa
OZVK1pNMq3nf3RkD8qZ2Ayfx9T14e7ApK4DeQp5gS5zRKRJa3yXplhfl1mVQUjcOqkwqut+bXr7n
KrO1+XjCgcijGLGqbr38pl7LpdsrhOg0lsp9nlmq76nZdOAxqZ5y1ZiPvSjNexN5n51UZfM7eUyB
T0a49MY8B9oJzMceqBWYFOgAA8jppuYaUzQ0l16f0q2PXPW0oTyC7rupt9RGm+QwKcn1RJyfYwgg
MigiTzFDN1MK3ODmyP1SR211nyxItu5sm9v4SeuFdAVVvxWPc50/i0TYickKXmpjboM5k+kHRzix
v5RjcjL1NN6585ytKEZXleo24iirMs/LNQXyNMu6XD2qByN5lHo3lnCAq6KDaNEg/44tY96wuDAr
gqV0IadmdCx/OKnXugfH7afyDEVjbp4Rd4Mxshgu7Nl4lOO7wVg69+sgR6U7UDNL8sfF0UuiYg/K
JuR9Zyl3jZ1O0QnnYZn6bTRrXhib2N8dp9prjUM+gHFFyjUqWp9SRW9AKhjqx9Eekg6vqMhG9UvX
ovs8HaAalO5if6Ub7QpfjetipcuU5mNU9bEagIsdKkj9XfmcORJV0XFSjPKA/lIuD80CP8J3soaa
meBexNHCzIYVhGSgMzbQ+FP4aFlCugFEj+VWPxsTuk328NMCdauHozU5dDibIeOQS3d2gqJdsJLV
ra6B59YqxRguatvBypiG1ParxRr0MGsj2z3qvYw1P6vUfOL8xmZ1URLc4I89Yvj1HXmc8TkvKrV/
zKF7VGE9Dep7lQ6/9PvIHuJw6UbNeH79CGxsQp4FqHeuZQD2xLpn/noYTBUeKXrFnZpiaebn9FqC
uR7Ndwm/+5ctnOHT6+Nt7EFMEKy1xOnpyDFcgaNyrVw6pZbJJSt7XQlM7yFH0TLzI1UYv4ZCbZ/z
wa12btKtkLJKk66CbnSqrzd+j4AF1zOYgjkRRkjtCutFcuBTPXbdTqawOdTqzULQRNfp+lB3dORr
aWdgCrwlPxKlmwBRmei+xSD99ZncWDnEY3iEIMyw3gzrrfTXylkw9JdcDjRvUbIw/L6xk2deWvap
m9zup1Wreyj+9Q++fIWgNkI5mEImpZybzLJzlgFgVA3TOXcKy1ciUWNbqRAvdsLy1pfBPacQvpI4
b0SxVLu36ZVgHr6oSROM9JzDXqs7n7LjwAtm3lNL21oz+m9wWShyk1tcxcUpMhFLd7EKMtSlOuEZ
VYdlOrTPPQ3cw+uLtjkUil88HfHFoDT0ctEEt+mgFnFysdV+uBdooF+0ymgP82yb/2En8grgkWNA
htWuHSOKGShllkzMYlGYB6VNTb8WcXOITSgLb/+qtdJF/9VeSwxXX9XZ9mTEFWrRcz6hNaiMU3KH
VloU8chEzf31wTYiCJxbJPaoAf1R3Xo5hdLUZlQ1Vmc/w00DY/Hc3ge23PvIUFSnDpXsd9Qx9sAf
t09WeoYwkQzAs7xar+NWlZXIqqrkQ/lkyp+0pepDamq16zfWhH843YuIfowN1Qqaq2d/Fkrv7Sa/
t6RcMFn846gk07VAn/Llpztqw73D/XmBZeZQkipq5Z3ijUitVnGdPSA24+bPAsJyg7g/6PwAG5/q
c66qOfmFRJRmZyk2Diqo+NUkai3w0sR++XsmLdcHW5aohE8lan8oTPpNUuq+FTfpwe6iPT7GRoNs
tYWAVs4mo/aiXk2Ax80EDo+UKdYT3e9mb7qr+8X1kyp2wtSq0zvbKaujKRZxSJclodjcR5fFxRD1
9U24EQtxrqf4CVh/JcJd/RBtsFSZu1ybSZb1d05kyQ9ebkbH10fZ/F7KyDSPaJujpnh1sBranSg/
Y5CSuCvews29I8bVJg7vyMC0g1ucHa+Cv887KGgs9FNEC5DHpMB+ev2XbMQtAFiU1eiA8FOuvxe9
vrJ00Gq4TPMkQuQMCSZWugS4iO9VuzY/GsgK00sXZO35vtxVeSsjmUOzu5hRbQy+WrauBdNVb36R
I1ZPMCiTz6XsrTsrnh9GlPF56hX6uY3bPZn/jVCztgn5bGI1wPXr/a3bJCdLxVdbrQK3Ns6Ge7pb
/Xu7l/2Jx3jzharDtBe5N4ZFwABuGdcRnM7r8pjoOip0VFTPWjFhSFgubqwFBiqmxwa6UhHAZEc+
qK1c5BtfX+aNkeHP0S1ca2P8rSuURuWI1h661DubVucc9aoozt7oTCfFhKKboPWDuUyxp8u1cZaA
zK62Kysz5KYaaKA34sQFg0p8HI5gZLKDPVDjeP3TNnYwbl+0ZKhOUHu8ZlkBUHfpE6IcnQBdDZU6
EWFjGscWCvXbYwMufZShiUUUx67TCbEsMVBFAmIF6sKfjEZ/34lE3xllA1GDJDBfs4IRGej6hY4F
q9VhqoLGK2ZlYzB2tfKcaG5LxjQKqfhLX9nmowpyfmVEVTXCs3Fbioeawk7y9rSGpSNCeYhFsGmv
9g3aspETqZ24RDwWjyWqBZ/H1LH82Fn2pAU3vntlHYNK5gJYE4H1Uf9X3kvWm4F5A+VtF5irFl60
zNxzmvaz1fOlDhLNq7tDVS3RR7lqQwRF0g5PXtcYv17fUNs/hGyRCwl2yU1f062HeOiJ0Bc0GiLM
pEoZ4HprSJ9CWQSDsdWObVzNgS71OczlpPt6ZNq/X/8Vt9ua2UCp4w9jE7Wj9XD9PRt1aVUYXyvn
Xq3Qd+b3IBTl2ogOW/nOCdr8YDYaEYIbmC2nvxyrKnMzHoSlnNPVqCwwRJ0YviwNXGEz0BN3yAro
3amMVSXxnWiw4mNuieaCBjK8xtc/e+OSAOzI91IYhfiHJurL38JwXtpZlqB31sbAtsvK/pig8/Yu
F9Xwv0QxJA5Oi/k8Z8187ktkrg+Yg5qGXywxGl2v/5rb5PDlj7meGE3l8bzAGNELtXiOLQdFr1Gb
nYc6qcYgmzUXwSEoZJ4r3lfogr09FJAKAWzlBKKfiLjRy8mo28roB5TvLih6o8BgkuH/QUb/xLyB
1C9LK+/dPJTRES2/VeBO8S7MhVLsRIHbQL5CzcmGoBU6q9fay5+RmGxGYffiklpOd5db9qwESybb
fmec27STv80zfsUt0lq5Xvuyc7xYGTXYJOYEmctJwGVaZX9cLDv2EUVTPry+vFtnbPUTobTsmdzK
VzWLGKW0xfQmolteKWE7VdOpWYbeR2rE2+FdbA218vIAz/B5vO9fTmHhDqJwR2JKYinSFzT1QuEu
CPQViHPsZO+bY4HJBCm4+rf8EWP8K3Q4iVXkRZGKS5fELWRgQJFWq05gy6y9dtvmUCs9wOVFShPl
KkoVKQCCKbbRu83U+ANiMubn3B6Hd5h9ed9eX6ytTbjioZ0Vr2NTjn85g22k4L5uJ7C3zGE8mFWk
HJ00y3cyc3drmJUdA5SUZIKayMthjFxYZTTO0dmT/SSPjjTV7nGGlC7ed5bWf5VNmmlB7ix0n4eq
7n5ImDvJCUW9Ig3i0iutgAtilmD4vORTPk9tchQDtWK/7mb119RwdfpVNJUt4kCNTPF96TLz1JBZ
LOGwzFQu29gW/0ozaSqfuwgXmtiQUxKUTeYMYdcqcBwXx5JxoFNs+beAaM/TwLKm99gTTZFPhSib
nuqoZDur6GF2wejpBW/GpHGcO+GqtRkMcWwXXKmZcURzI6+RtuvtJhy6afIOvPnTAS8GsESPqr64
nxMtnfIHbHw7hKpRxDzMZoLNYotH1l3mFDn4EKeKk7sltY3vdoYZgB8VvYgO6TTky8nJRqU9aF2J
YmelVpn7QLo/3wmBVqe/ar+8M5QSTPQ8Kv2Xxs3y6BwbTfOL560XHxS1Sh/1uqtRWRpzhHOgQ3b9
oQNDju5TJFGHbJA0KP1WbcVHHkzoT8QCz1m/1bF684tCmxGPahvqZlIxyx/U/mWyc1FsnAPQQGvT
VNUsKqBXuUskaQfr6N+cE3PM7rnXcfPNBJCPhWpzvHO+b7sbvIVXYxiuamQ3vPXH/HW+o6YpDVE0
/8fZeTRHiqRh+BcRgTdXoJxMt1pqN7oQaof3mUDy6/ehT6NShSpmd447oywgMz/3mvwmcNN8xzxh
CdELX+N61cUOhYG4qSu0BL3s2sJvqwiQM3Qgtl6aA4HyLA5Is5XW4PnZja2X5dcC54VvszEX6LCb
vjjhKkwsFl3qXnneC1EYNzaHJs2mxw5V5/Xz+laWyL606fJm7fjR56UcUZ3/ONv+elsE9k/Gmtph
WCYa8a3sr1zcF2amtPNoL0MMAlaALsjr1QNnNexayPwGGdEmQF9r6g74MtGXkgIO4jjYU3uDOqQ5
hgiS1M/gjOSDtAKKSeRay3AxBuuQZ3I+vn8fXthydCq2QZNP/HoDoPbqtF7zQQc11eKiSeikfizk
Ei8Mxa7s7kvfHVdDLl2qAMLK2YbLkV8z12LIUCLKXSilq4yqoP6tW2kbFjIIdsyMr03mLz0eV7Bt
wEjZ4E1nATMrVF3NPkRFmPvmngvEOCWIkt0VmnFN8PvSUsiJUkRSnW+aCa+/cCmAn5Fgsa0Nxq0O
s594GowJS+xGHd7/aBcyHOphJsmbfOlm/fJ6qWQOfMApNkGsUIkVtlWQ3s2ynQRj90Iccqhh+pXT
c2FJxpHbPHLzpaRh/HrJFJcWHPf8FJexLtvhMeB8Zv6U7oMMUbTSWbQrB+bCZtmGvAwvIGS9bW21
hTXTwUAiOw9MQrRcnpqhap/BZbvRyjUZOrNS/8fNBDiZN7uRpaCZnt1MFXBwz10Case8l9Ewme5H
TTUUz8tYRegui2jpuv9s3shXNFx61WhYoRTvni3qImHoTy453eK0CCWmtCS9KOFAeP/HJ9yyEXJU
alJgcK8/oZGOLUpvq3ayMKUOGWhkkVW0frzpyB3avNJ27+/SCzkQTXEoPRuSmD7w2XpJmdSFJxbt
NJRD9+z5jYz80rm2Uba/8nrstDGR6bwzTaMrdn7stHxaC6/0tVM1NuZhVrKJ2rXxo7EdnP9+7JgQ
ws9x2ZSU9GcnXC0qkFXAUraZtvezBuGjtoLvRdH7O7w9r6k6XTpy/1runFBagGF2mQ9Tu2dBHmaZ
YxyU1YjYySpzBzrtWrv+0psEjEZwdGj+e+c6Y8LKRuUlS3BS9jqHCNO1N+iW2pGcNHEFq3tpqY19
DNl508E/b06pDhqHgfDlaVTl9ixtd7S7hbcoYZO/vwv/DrLONgg7ZAOgMd9924cZB85W6WV4wjVm
c3SRGpd7N0nSL2JCHjArW7yO53IIyh021sWvwZbDHM60ngEqScWJtC3lr0fRWKh5VxTP7pOeB6v4
jG6vLXY2PjJ6hDR90sd1u+rOA6Zp5sFvSudbYYt2jhywObdZ1bhPXrs631BDJXd33bWyPtCU85I9
Yb791VVWjajm5Iv7hFoo/eGTeKoQ3gfOXvkCsCxaTCPLYw8Mux7OWuIHYWcDkQ+R+Rf+j3GdhL6D
xZo+55iVqLByZt0++UOjz1GS69P30ixmeUAIx/lKP44gRYWCSr6VIV5na0ZahpM3KrAHyiv+1LTO
mRy9/zEu5Jy0Ifhnq18JJNu++FfOubpu4eYdis6ZWbq31VwmsTJQWt8GRBQfFM0aIJHfFRTfK2f3
wo6j6QpzCII9UjPn18RokEDpOPHih+G0+5l/I66ykX6PcpbH9x/yUiNsgxGQ4qKkyXpbbPvXU4pO
E+DMLO2kYd53VNS2UMS0UpFfswO1SmkhwWuOhsy1P9qN9YL2Tf/p/R/x9nkxcwGfznjCZihz3vir
cUKUTgMksRZdELnAeKNk8NbPlijXK6H67T2/ifdsQz7ElSFLnV2LdW03Xuoyqp4ZDB3JbrVjVfby
z/sPdGkVH3EmnyUudFmcFQxP15C+Y+po3LVqtk+o2JrXMF/G21sXuSWUeQCfuBtA9izREUuPFhE4
K9B6vvxkAHF5KadldSNk5KopAmJNCx1lDPGRalZ8wV1gPagcWmy+Gu4L5NX8ZzEPAWBlPfussBE4
zmznL++/jL/ojdeXGm1WRk6o8JHcvulv0q6pTL+ZsxsErMebll6NCnWZ1X8mzU+PlBUIDZpQA+9U
k07UvfX6uV7LedcVmhc7k6fvJ0+6H6fMXU/v/7QLG49pDdIcjGuYcThnuyGTa77gC4OQuj9OBxwG
h6OTYG/TuEYV//elYA0A+TWplxEqe33OfM1nDFYhqyI0qcd6JfFcaPpkV1nlVRm5C9sPODpMDMII
WM7zAX9DWgAijnw0hfT9MtFCrcOWNmN5SCw5v7joL3aRBjIlDYNhGp+Av0xTCNpHvLi0NcSdSJG+
WOxxsoGE0e2JlzUwf3RAvHBf9iHLhMiwrss+S3VBa09r+zLsJ2v8jHtj/s0f6jkLLca8R2UuRRUX
aWJsrZd2eQ4cwLix7kj50G1Y7NhyV0TVR81AFbWuF3TKjNTpHMhTuvUimMHQ/q1aZwgnYsifZW4z
PxQI67sMJFTRRybeIQnd6DZ/6rM1uIbfubBDNkglFTbdaEZC2///r+tRY+JVjhm6KrWfT5G5rM3O
BLb9abHaa9CdbbOdHZNtCI8rAhMHrEHONqMMKsdKAsq/tSmeDWllh1VzROTX1hCb/qg/BLAhYtzo
9TBvhLqyP9/WMPABaTgw7kOMhwHm6wc1QBz4sqIxPFilHtdDIGJoyH2UBgHGwvBCgDX216R5Lj2y
RYa/ubcifHh+KNLZq0sNefCbRS/83cD85STcccPSyTl5bJJEAUpJ6uSQdS19hV4OQITfP5eX7tCN
tLTlycwb6IG+fnCkcmYVJGaC6rUo2XdBVZ8YAyXBH4Vzg/EzoNEkw4nBx0mAmsyPmDsRFFfG6Npu
aGzzYS4L/6u5Ns4fe25n5BS9ieb9OmvXkAuXXhfDCKD79IYu9GV6GxSXNySn2l39HuQEeDJEqnNy
wI7mlRuKPDc9uDvrMhw7N830L0Y+2v6VV3bhegFLzU4FLgOuWj9LGZpcpzIqB9ITK1DRbLrVg92I
7j9TMiiQ2I4wBjam6nlFJsrSG9Fr106qy/U5drQge1xSFEGjVrWDuUdfu/v8/l64EE7Z/B7kJMg0
b7siaUWOWY4iOVklrp/xoHXuYawnFezA6QRPPsP9L++veOF6Aa7K/t/QN9CizjbfaCRAz8c0OQ1c
iD1J9U5Y9AuWqqyv9M7+9mPPrhdyeRTFkDHdhk1nAcgp+6TMldBO8+Jq93YWVF5IMbrqUd4tyw82
3IpxAFgkEMhdU6tTWRj5j5neTRNrTTe8oNFv9SFsu+B34qIfHdqaa9w75ew84A+yzOFo9IURrYa+
IHxZa/q4HyatcW6U2dE180Y66L+NET2XyEznhRwg6dIAN4NleJRzjpepqZYE2Ftpdl+cfKSpSpGU
1ZipUErupqmfgCAkUvxg3IJUkrlo9ufJWBkuDV3QPGhMSk8B/SwKFqHZwSNZiX6LeZlhxPZku+09
1/ciPjGpAmXty6Je48SowH1Pdr9+skm5tchvghIabt1owzEvG3Ts/aY3slgzBxt7NVwVDwF01OoT
qT+AHrNVaEUMfrA4ER4BnohyaeoS9+tOfux1MdR0Tz2Gp1mlf5FwSZ4ksk5DqGXadJ9XfZciOsOV
HK0L6Ma2Dvwny6KgArg9eR8ssGBffWNsfYAziE7Heev19j5jagrOfS2WNW7WdenDepgYdmFumQ6R
4L1M4ZriyBT2TZL5sZ+5PvdRnVQyxo6mkDFsCL1CkGUNIJgsbQXvxEw1PfTKrvkHpgS+TEiqFl/f
3+xvQwyen1DcfZhuyKee1+zTIByf2Z9z0mkm74Rm5t8r1Jn3ej2hKLk4yx57gmt514UCZ3MaZddT
x8EpPo8xmaCYcZzBPSnUxVBJsnsbnSu7VQ4zSQD+oWsN6e9qsPA6ozvp80nMbFDVLYSlcrzyCt6e
99c/Zrta/5VOIEPEx9E82P1lncYNdoS71u3N3aJfddS78LbBOEPXpq/FiPmcaOm5NQdrNu2Twc0Z
Ae/Xb6TTZjXulWuwXzko98JCXez9b3zhAcGVksRwyWwDk+2K/dcDwswTuawn6zRxbR4SV+9jpA3g
ZszXlOYvrERhDlSA//GU5/KvuXBRKS+wkJFgt+NeOMWj0DP9tpdO9v39h3oTF/6q6gHUcTYYG/Hh
7KFmLe8mMw1Onak9rrzWG2MePwdjjobgaqXXgsKl5UwGawQEnvDN2Ndo7BZYUoHFKR41uzUTdkQy
YURBkViRXa/X7DffvMltsrZVJuSdICLPRV5xCsmcRF/B6CVe/SWZRAK+SsPitGtW7Zr8xJscZluM
hh2SCESjN41WDAJTp0JW8OSUeZ4cG3BETlQ1Zr3rTXeU0ap6/PYm3DlSbsms+jjKtbkiFnfpBZPv
/WVBOgTes++5mowjsDX1Tj5j6/tU2V51mECb9uT2VXPbcYVeySz+avu8ir48NumMhcY+Feebkszm
9q4B9gSnrPTd8dgbY7XGFjM0iMHQFCZAVXiGNEbuwIELZGPFhpiSX2MzmyfhScjLmV+mX7o8m8E3
dGM5Qq2vxLWe15vUjp9JA4axLghZev1nx1fzV8KPhhFsD4zxs4lq829vsv6zAvm2CtKHUMWAfpJ1
vz5PgQlbDZ8N/F6bfnnuauWCsVLM+FMUkr68f3YvPdFGEwPSR/vhzWFqrWBOVuYZJ9ROlh05sbzN
u9yM31/l0hFC6CSAb7PJDJ0fIbK7uqZYYVcXcxmVeOEc6K92YRLQU31/qUsHiKIeXAi0FSLpWR7n
ziOOiwDYT6PR6GnoOZP1vSNuf5KyTr5VoBIy7I7SgdQ1WUDwuYxN1JUK4NIBAqiH8thG4+ehX39A
A1MrjLKUf1LgAzc7UNoGkMHGqaCR22j6CTPSa8994UPSSuPUUhLYm+L36zUVouak5qZ7oqTx46ap
+6OF6P/p/bf7F3J5dlCpsMhTuJy4EM/HavZg+FqhY/aWQrDqxrhdx3nYkV8UTzWCAmJXUMj6sTH2
o8A6ykXCE8+tanhAwRQIzZo7bR/hgKI5zwPGSA8ywQglBCKeppFurEJ9CJDFyT4kXtZ+F60jtNtV
IowVqcBLf022XZNja826R243GCPdwR7MTjRMtiT+FZhdjYZVnbq5Tb6Kxit++bIsn3DBtvwYZR/l
H00bn6BoHvrpWfcUGJPFnuefs7Dba+j2C5t+E0AG+rEJOtAzeP1F9HnyvXLGuMzzh+Fg6Om4byZL
27eibPbvf5Y3yQz9EEZzRHlUDQmMZ0s1lcoGV8OEW5FrR4BBgnC0syKGFLIeHLOmZEJGbPf+om8b
l9uqdCyZdTKPf4PCoIVbdg6yiSckerQ9dXlDOcD85qk1DOMmJ5VMo4aZ3v0y9c7HdSzre42Gxkfh
lsXJnQI4JMI23ecAOd7sSj134Tg4vHX0aqDx8+vOrgECl7MWHb0AU3Pbn4nmrJ9UuvT/z3unnICj
YlIQnyfPhTV6Iu/94KS1aNQVCAS1UVJl9nDnQWiQp0Ib2599USIo/v67v3DLkYpsAYKCYCNPv95b
g1kN3VBMyQlgMqOeQATxugRJpNyi2c1Fq9+IpQp2wkiXR4x6/zMKli9P+4Hkkg1uv9lv+PKqEmX9
gOTSkadOBHmkFVV9rAbZoWZlVHdDUMvdKGdz31WOeWVKcenpAeQxjwlIySBEvn56ZbhFZfQ5GaDv
D183OYePjtXqvHoPtT5jbOLeqMaQAnKOFk+/io6+cL9jCUk420Rh+AXbyf9XFs/zKj9pquRkb+xd
5PLG5qHwq8KIhVzNh2U1tYYKceh/F+ucsfFK75/eyexbEB2zgWjyai1HwSDzOUlskpTGztOHBXZ0
d2WbXLqCAjjnG6//ryjQ6x+qhhKD64nUtcmH/nkxCw+wQKGow2crna8E+QtHDqwb5HamjlsNe3bk
vHRZtCGlDDBBtTIpFc4fd9HlP+/v/AvvnvoJgAAwXZo15+++yYxK17SWAFSu7hHlLeNLpoTY64mt
6ZHo/zP9C2Iv87AN0YHi7pvsv7TE0M1DFpzmskkOI0Lixc6r5VBfqQzfyl2wEBhTywS8xWjir03n
vzbVaiLFkRQkLo0hcM2oDOX69CCk9YynltY+BYmafoymjTgugUC8mFVu4+AS2PSevSbvbgqvy6f/
voFe/Sjz9QbC19PD6bL3Mcsc1B6t+OSTiWHwrteT9Uri9rYTsb0A0ApEMtBQJBev1+qtxhvaTvdP
i53Iw5yBe8oh54ZeG3THmtsmgmhhhRyZHGfShSaVbKryyia+cGK42Gy6/FtXhMD2+kd0Rb+WWjeS
4RNu721Xg482tMkNqr3X3PwuLbWxzZhQokP8Js1v5Doop2ZntbZI/4xikjusysVXz20/v39mLpxM
Ni5Y/Y1Azo19lh4YDp20HOzcaXRGe1cnafu4jpl3RUvmwslkjQ0QCXb5bXt49RlcOgNZL1JU61c9
E8Vxxq/pIedVp1EZSPfH+491IQxsFKSN508opCX9+luJohZeqjf+qR2BKYfe3OfP1eIVy/fMqIFc
2W2QvaxDJR+XCopuNKGheu2AXNq1GykWRx+EANDlO/sRiDZ7Y9/M3gnlz/mZ2VxyGDAnHkN/spoi
TCgBshAyX7MykBiGWzAC643ysTq5cn7e4DEoNLbWEvF4m1KdX79qTdC+krpzCjLan6n0rdBw5nJX
GKgc110lPim5apGDlNCVcPw33p4VBbAlOLObvgkKgWeHxsNyx5vT3j35XuetO3sZ7X1QAqwJu3Ro
zQ+IXHZDaCEGcWwDK/mcCS/5XATe+kGNZXLtCF9IhvGq2RDJXCIbufH1tkgosbKqSpyTWQ8jRkd8
n3CG+BC7yKLsjW7odn49rC/vb8YLZwyJRA8lQYDBbwnSXOiA5PvaPdXSfe7XvrmFi5Bd6cxcuDJQ
lAbzDCcay6HzGShlZQXBm0cTORb3tb706IYrqX7gV+f2u/ef6OJigDSYvgDwxmjl7D0W6eawrehH
F3V7apBuudkMYuNgnO3/nq3TgQanyUh7m/ecfbJBr92kchfnRBcHdEbdib3SnfLKCbm4T0laYZMT
FhEpPMuaF7225kQVzmm1l77c+XpTo/xTV8Vj0huFiPrVKO5k3hZlhCNk9kF2QJvCZplxRG70GkXm
//6GoXtvfqNMz9+MtAOvHcdKlexUs81uJxpLbTjDuytjffJteSW0XdqhsFeAVwB4e9tapFdpL6s/
uieN8V4kmCVF+ABXV0qiS7sG0i2AW4jFhNKzT2njMjQ1LaswxoesZzlzVNq92oO+kf/H64OgTjzb
cFFIXb7eoEgZdk7XsBR8gDKsgnk5BcUSxEk6GFeWuvTu2JrcoH9B0+dZZ5YP2tpBED3pnlbfTKwH
0nG5Ztl2IZigt7I1/5gP4NB43jIIaJX48ME5cnkd/BJYaSdRsgoxh6urkDo2gKb+Ikdy0Tiq1wqz
7rYpY8ueaWq9vzXfBnN+yQbu22RkybbP3u2YMjH3c8M5eYCo7qeynDouUTedMIn26jtTCfNa/XBp
yQ3+tJ2Erb90tnNcEKt5Sop4MmGqHeEtbYowUK72KRZgN4slr3Vz325V2gPA0vmof20ZzkI3TfSp
tvzcO0EgmOKiHtI9/SRn1wwgCt9/nReXoiGBcNzWPD6fLluLboGQdNxTpbk1rGkdzzYkS/f9WOhX
KKLba3odjHkqZj5k0x457LmQBBkYg2YM1U5WN3g7PVmmvRLTi5Ev9q4sPFqimZ8gndVj0KCK66C7
jQ73Zn3qv43f77qguV+fSr2wtAz4j3dacCYCA5EOTzhmGbf6lOAF3BvzYbWGVoYlzkt5aDXZ/AHZ
mmtYhUsvnLuObhiQlbdl4gRVrnDs1Dvpo1HvTcgVkW2p6miYzOvf/7YX+mAbuJCvS2zZOKrbb/l3
5daCMIbz7Z4AXSOgigCY+bMqMkXR4mufKxAMB82pg6dhWNzTsjTY3Utomndrpc+3g2/1B5lPxaMn
y+XP+z/N9sy3X4PtjYAMcoIID5+fY7vweXQwn6ekTIPphfSrsz/NTmVokaVZXr+3VxcFMw/RMvMO
Vo8AKa00pcJNYc3YLxkGnl3YOD1yXXkJGtD91HVaM3Z3Tmk75QMZ/5jv+po/H07D0ubh5JX9H7Bs
fvtbNa5I970BgvVO6E1h3vUB093PTk5FEEqM3f0bs51S4EJKb9d/sioYm8gdbXTjNCdQ2OkAwite
AP30czxZSloHzbNq4yh8Q1hR0CWuHaHvLZM/HjZbNYiDBTG2iEl2WtyP0zwgUQo9fYknNOMJR3Yr
Xyo3K8o9iHwwXFmNMF2UauiLRI0vaxGT3zKTGJHXVR+zwpxo3GvBWIXjUPQ3UuVzEuZwEpYQGX8E
7JBDMh/8vGWCMow94jNlqYw6Mq18JPcEHu2DNFqmH4PTTm6Um5nMYr2X/JdDnmQPSOf18qbMeyM5
pkmvmztc7MBtj2kwj19LadWmG3s0x72XdR6MdN/Yo5fsOgtg927xc4U1BBjatfoGPMPv7pYiN5rb
uXBUux8qSoIfc1svegS83Z2iZjHtdpc3EoGoFtnP4ZNedVqFzuiqnofeaewYpkf1JFCh137g291+
SNvS0mNY9Y0zn8Z1NDoRSjfV7ftK4VUT9ba13G3cKNAUk3B+eNJ0kgfDHel2o3DXf3Pcfipj5IUB
jxkiA4UFs9rUQ5TSUP1Fd0SfMLxKzK/Q+rPfhiUDMi5zWe7qHrLmwe3YPo8QcOsXRhxeH9KtL7MQ
eRjju0pMbfwIWWsxwsHApfuOOY/1wZncdUYtyi5+SeRLu69ZWlXqQL95vkM3qq0fVkJCtstTxyzC
YirVGArHXW4wyZmS/by201ekYMwgVqY2PxqJ49zqeql9DRT/oFmsFDE49+pIqiz5p6Wsc0J9SMop
noVaUUQIjMYLQpl72RpBM2lfama5aWTbnfUw0OSYbl3k9xA0VDxjaNXSUlFn9VhvZdwvX7y5ES9i
9KUZB3XB5EIHryNvy2SorUOp5ZY85pNsfkO16ua4wSz8Rx3Isg/LwBmssKMc3a/CzV9yZEOeaw8f
29DVKyS0Um0OvuRjphvMvUpDhukkl09ap5ELFkWXj2HgMJwLZe/mxt4G2BnskTnE80WjDI+XjWrR
ZZNnUOPldXMSeJSrY2nVXcKPtPP7AsfXX2L2jT42jG75IlPlZjEOPf6Di35cM8XusFjep8VIajuy
8kQ6e6br0BUGu8sE1Zk09G/WiLDeqarctL0dYEQkWjS4wlOxBW0aYF/mgLRqug2PONge9fU8ZkGC
JMbskPlJy9IePburvVv6beJLLZjzvfiqhByiRplk98ZQGO7XpVDlkWQVOH3eZiNI3b5aZnG7lKmV
fPTMPB/uC6fz2giFyeCWSbkodqkWqPsu0JcfU7HSA4M4gOlAYfT2py4rhf6wItMUcBWiDcNNWtk/
DUYgZQRfNVhuLH+0pwODyPFuoRHghhVOWmnYovuCiiRQbvGQFwtIymTqcURcIYmEiWVMIM+Govk2
49UI4cGW6wy9nN7cg+zG6oOGrntynJKunHaSjlLKpquVg/xb3j52bWOAO1a8sd5Z+6exL9v5q5HJ
pNqlXC8fVykKD7qLpj+7nd9/RFBX2MhbjroBt7sVsFppS6kQdevVC30hvAcPYTQbvg/KZHdGh8rG
Jxh84vs6aJwPK/WH+8Flb+8z4gFg0aH0I91d+iJCDbxXkWvhvhU3yBqqb9hflWqfWsDZbtvVyPGB
SZe8/ZZpozAONgz1p0yqxtvzbf3gA8FeyQi3s+ljl7TpEoEJnOf7TnlA0VCF8URs5cNaIhWBAmBY
5WqsQ7vXsyry2mrq91Vpuum+a0inCXGGrHaWiSA+CYnR7p0ad7MoTyfQX1NpOj+lvQgjbKRZIQBP
FRfSyGPzKmzDQk9V7eMC8uWHocn8t+cN1kNVox0DnbEpfuXjMP/SS88t4m5KRy+cYRbo8SyV/USn
vACZaqw6JBn23zcC8ljHgWzVP4HRJ0+Tu4y37dKoP4vvLkyNKyW/TNTd3BPNIkSI+2H/bTbXCtPc
SluHfVUbzRfPGrt/usTIn+glZxjelFW3Q/nSwBAjn/xnp6RnjMFtk5dxg3TPH9dnLnCT6NnUngzZ
tFk8T5n+sfW1sj+h75x/WKU/u1EJojwJxYTPXISgVPYF4e3OoyhhV0eF7tXdSQD/LGLm3q66E63r
fMuABCWYQ0hPDxHxXv7MPhMblLQwjvIhE94PCCDboTM4qAxXrpPe2VXTlSGslgyddiWGOJlG7jOn
9FZawUKMfDLggZ9q5i1MOUW6rJHWFPnPtUtWe0dRgZeQLezxeUpbo/u2LH79ldnirEFFahHlaZyM
mxZnJc07SdVlJx+niZZ7wwqe50l1P21cbOwdV1Gt/6OmpXf2yZAYeDVkSrd3ou+aD6ZXD/9YqO8R
5GdT3EttML/TTxBr5FijXEJron4JW5O/d+halbtxPy7AXkJRrZ1/48GVtuCGjdMQlkOVIwuB7Bui
5m7bfJrXdHFofdeVjJJRT06kkt53l2KvjGixJZ/9BiHbyFf9ODyQQprElyrvYO0GRdDGStPWn403
6U7YSkxW4gGIArWj5yrrZhGmX8Rw9ZWxW7Rq0Q/m5AzH0RCeE2ttMWV3lemtj8PU9vYBD0n2OLCn
5etQgaeMpDA9GWV+UFZ8kZ6CuxyA5gJFcjDLI1/oPmDktqqjg3ooNX+arF9EmvGUdALVY93msxHZ
7ox24qKsWsvg5Car+6sRYz98ez/tfdsKBWuy9ceQ+dz0Wc+K12niNNhZaZxqr7ZPpVbIORZ6CZjR
UpRAYaon6e2IJPRdIT2jv1KAXSg9kIlCIIssE4TaeREPW1yviGjGKaiCLUlL8wfYwHXYucU1bZIL
SwFepNeLQjrTsPNajwu5rjTBXYxw9Ryn5FGRlyTjUYnuPyv+8EAI4tPUsQ26y+cVbGvpaZvNvXNq
RsvZJWir79O5Tj+9/+Uu9AA2QTUatyZdqjeT3VbUUpft7JzAEGtrCBGm+7pwJz1ZyTxA9dTTn+8v
eOkNAmylfIMoDqH6rFqd7KGt5yoAkEleuTMmYd7NjYeSV1Ve0xW9sCs3QXf4HFgX4GJ11k9dJoiC
2A7aXD2t0e9WNKV3SaeS5igSbTygxufjcyTmhtjYGdk1J463r3YbT2w7ks4A2g1nT1qXY96kbQsg
VKT23tPz5NaswNbawaTHiOmpKz1d2t4Xak9MkOkGooQCaO7sGNak+evkmyYSg5n20iFwmODdwK8I
3XWwqmgYpF5GopmmKXJrX1/DchzHuz6xdHBZDS6AO5VCu8XFBHNofnfhv5gjHkhhwYyjCO1Un/p4
0ImphAqrxYqo14MXZQ0r+mybRFVceWWKoa1tim92OmnLt7npzTLq7Mb5PumlzUWl5SXA5rVzEW5O
SNp0VMULHNhrGDXrIDrypglRGYqBLtd2pRmI5Ia/kqy3nb3d9GT2xhBnHZOZEhHc2f+YgDtRj2Pv
+flOm+rOPyx9lT0Mna7s58GwFgsjKxOddBJKI406Gn4owmQEuDSuugAmsw5BLTm0QsMSGOWm4SYI
xnbTl97csj4UtSGXI1ALE4GPvFn8EFKg5ka6LhIZ27mFoKZf6JpxoI28lPGkpY67z4PFaGKSoEYi
1OL27bFfPFLu1DSL7sPkGgh5wGboiy8eOnNa6KOxmt/CW+67ndfZHaJD2IRjzWVB//hiU8J/XBcw
9lHhCktGnSzWNUotFORDdwTfQM9H6Q9L7U/VPXBu52l1gqKNsgDW6m7KUqPeGUHaYveN8DugcoYD
9rGb2vVlWVbja4KyD6G47rr0TjO8sQmZbxF77Lqt0VXJ63w4gOPrH2SwQbdQJKkD8iRz2f5FlBh3
JlY4cDxpdmehSrTVZwqYdtpOTEMuIg/JKHoV0inGqOmC8ZNm+TWRgTgm9proeQdR2Srrc9O5lUzD
OnBnEYpSVv2HOsn74U+xDs03V89dygfHVv5tbvjpHXzBxImm1W5517mZOoeg0XzEJ/WqHe/q2Ryd
o9JcahZY2vXXoKl6FwaH6XAEmP9/m2bp3nTdYgaHURkFvOo6VTeicoY27HInmQ5zXRhrLFy/+i5z
CH9oEE52FlZLaT1Jpwv+ocIpnpagN29TZpBaJDOnru46H4BsOLSNFhwhx8v7ylYwLedy9YojSvlj
Eo0lM4K9qApyhhocchtjtym7kFOqI7XUm/6HMkPOCDxyg4zY2KdNF7lT3b7YNkZ5nL4q+GmndTZz
ZNbO3pFn6Ywi0xRmCpIExhqZcGAcBBPb6VHqjV3e6RXqDFAYVfLNruu1RoDfz7+THnpV5FbO+jmg
I/5nWnt93fVptXwu16WTBw2muUCR3Nr+ZrHk5b4cJvcxXcVG1tA9QQ+ocZoP3VT1LTNPx/pF9r9q
92oO5NPcIOoaTrCb9V3l530Jg0d53iHxZU6np8aVYt8C0/itVW6nILeAEQwnq7Zq/AQc9YjaXd9E
Ge1FM7RwMKhPQdcMh3ysgyASiHG3ka6CVI/I3uvmdsnBqCG5ped8LCngHP+Ps/PartvI1vWr9PA9
eiOHM3b3BbAio6hkSjcYlEQhF2IhPf35wO5jiyAX17Ev2j0sWiyEqokZ/jB70ij9WDHCbZJVoeer
il1nO4o5g8IOI2leqmLtjCGWDDa0cLyUei/TgJnDWEAGrphmO2U3fOyTxmW66entx7QpHX0DosC2
A82i8GLolGPajF/UfdRGpr636mjchGlfoTzGACcOuqhVj1ljjP22aBpFBtkEsOk46hFGBFofpu8o
t+2vhS7j5szX4eVABT0/aPU0qUFx8YF43jPNNQjmaLIYx3npnjAFbjd6H3nnWrPLr3nejGYZsFp8
72i7v1CB0RxBPVKn5hFQrEQbwmrbW0+kouEoD+KRgbq4nVph7bMYXVHfs9PKXuijOqqJRvrl7Vzj
ZQIAbhYdUxW1P7LS9T27M97SDu2PI+5G5ZUXUpoqui4vaPk5d3T3UiQUPem7ZpHt31755Zd4WXkh
2wObejmU6/K61Z22NY5to7t3oxw1youp2JnSFTeDFipnxmWv3uli/wxCCwHRdVZlxggbDlVtHJcs
zy+9rty4tZHs8rD8GnqFfU91VNCmbPrd2zf6Mp1DNZ1cbsGYw7JZ595K2sNHNGz9aOfRjPqVJTej
nrk0tNTpzFJL9rLeWkjgM+QEi7Y4FT7fwXQ1sjS1IuNYG+G8yYs2uu4IZrfocqe7zGDa2duOHbx9
f68cm8VlkkSVlj5o/eXB/zJq6O2pLeWcqsfOrOujJ8Pv1qSecy54ZbfAQOHx4cCI8dJ6hFv1cZmg
ra8eR62z68CVQ/ENh93uGpl3r962bmKdIbO+8trYLbB2+B/woTWcNbEl2ueRMR+njAiqWnGCgpJI
dlJxizNglZfjscWzGZCGRwpMn3f12nBd1PvSktoRW5B5Oze2/m1RFdtDZzMvGsQYAkq7Bt0BSYGP
cuqZiPTKs0Uhykb4AsEHoBWr5ZM4y52cSc2xRwBu2/SgdzM7DclI5zSQg/k3DgSQlCUDf9LaWENz
iowhWNGp87HXGzWo5qxEATLpj5bV52fwXy918cANsDkX1A0PmLD+fHM2lj0IS9rqsQhLTraqOO3D
olxf+9oQN9+9HJscNLEMUflp6ilpQLU3dpBEG+1GdnUGy9FRexySR0/85bqSS6OgRDNwma6vH4NZ
d60tyb1QJU2s941hTN+0fkyzzeBW5vdKo2dy5qS+Eh6I9ECi0DzD3GQ9FKxzCH62k8HHAGhx7NV2
3EyzgRejVcmLxfcwkDBW344OL48RTc2FP7aUeBYiec9fQOmJUbPm2ThaYdlttUEwThqYMHjoAf71
pVgJUDGNFkyM1xEeCKWdhDlfFE1YIYO1QeZ7hGLsaZtJNALOPMyXYY+QB+uNQp3ABCXt+Y0hqY4H
nOLqx7kHSk/b0L6eO9M6ExpevjIAbMBPoZ+BsQLH9nyVFD/OOq8jFUUjNbluLHLcRC/sK2uCSdyr
ahVMRq49vP3OXrs1uH7AB/HrQmZ2tSgSkqFjJqp6xBuwuGzNOjuWnjynF/farXE6gSfSXFkwXc9v
zYVBo5sYRh7hD7m3OggH5mtd+y7LIvNjXXtq6E8xINUzecBryxLkwOawQxzcPJ4v2xF6kjmR6lEz
KvVOSVK0anIr2fXMv8xAy2AmkB2kfX1m3VeANPBReKAcBnTJ2DTPF2Yj6WYPhelI59pZ2C8NQ9m8
ceffEdMHTlMPjRVuWlLQXZWMKIJpXVFsMtE655xcXp5JrgReDqP5xYZ+/b1ROqgnWlGTgU5ztgvp
ZR91tbW2Wt2egw+9shQaJTTolszg5adNOF2XFMtkxqyrmzBxu5tM6xArEYq+/aub9umTYgO+wjeQ
T8vzxwvTrC1bPEyOOiOBeqOEFqMwqyy0Myfy5eGAb7u4xy54FoLNatvqY5wnBZ4uR2tMyytg/mIz
9bp6Jpa9kq2SDMCBhM8GeHV9N7QxhWJVpnq0Rz4EEGlg1uzGKU31nZvWVR9YnUy/TTTPmCK3Ijt3
OJ+QlKtUEledpTGoEwde7BF4GaaM7Ekjq6MD6bcoJUNcyQQ1P0PHvKKinQbVB42uv0e7ggk5FFHz
O/Jw3r1nV8Z3NRuH+xBHdFx5GLPeyJpufTDGi5L4wODya2YMev+ga7J97zVM7n1VgqA9Gmgb3BoU
RA9Z7FpfKj2J6w0e60obOK0jvzZWOl8abdYpyNZB79hUE82aM4f1lZQIvO7ywVo0jF8431ipW7YZ
OL+jgacBbbYRXXIlYuRLqR1AMZOHtzfv+pjABnOX2YDKS1+QX8vPf8mh28LQhWvDy5N93DAzY0hv
KjmKT0VcHc8spfO7fn2zT9RaUMFgBwGoE3Ser4WWWOHSjxyJQynDvjbU2ptccUb9Zs7A0AdeM3aX
iC3gU6BESfwF4OQgL6CNIaTXMe3Wg3Qom/I+NcPJualB/wYNMOSHMcQH/kdj5d6VOnStOvpuHds2
jaLBQruwt7Rsg2aFFd+28WgxIG8qWQbjYqcVRLkdRjDLHfXLPHkzxoUIhna7MVcRRdWruhk3Smvn
baAsRCsfazHY1Orc1NFBjur4u6XoMQDZwuaGusJ1o02cDpV4NwxDu7PGrp9uzLCgcdGi6uodzMFL
jHe1HqV8TqM+Q96EpLQ60s1Lon1JP8Q+AMmZMOpz6fB+evsNrL9AvAC+AxpjGIxpXzIjn1xuymqS
pERSfu4YfiVb3B7z+qrlc1XvaDDq92jTI61xZlu/+Aax9AJCX1jtZEjgwp6/e3xSdFNR7P5ouE2U
BW5cYaAUD2X0VS0zpw9izEKUC7tDTPqodYr2mdOJmHmRzwDj//JTIFHjaKlMcUCxLkfwly3vyBQA
PI32Y9uG/aZEPcFPtdT+7pmAF+yqqALTaaMzwfvpBlebn0kOoDjgccC616BZPAJo9FWlPA5A4npK
ctu71Qr6cOi7DeiZpeZI4zeewlK9LsYIzkQd1Z29UdKqBZ6jRek5RcD10XeQElq+J4yySIL45/Pn
EIskTRCqnI6mKL3bSCrp0VUHYzPXbXbm9a8/XSzF0142ABWA/gLKm0MYpdgdZqY9Mj2YXZFfVCDt
9m+/2NdWQSoGRDvSXCh/r/oBRebNoaL36nHOZbGJ5wyicZOfo5a8spUN+lZPNjw8vBf4fAt9p8HN
CNEJ3ueLqLiKJKDbbp1aahs9W1zpYdaUSX3pKbV9owkxnAnaL88xV0DPjG4h0hgMd5+/uXJogeiY
k3qUQx4eANclhxru7S5xQueYGc0UlHY0n0kMXlS0y0ukz8IJRuiU8nGV5xg92nb5gK4iDpZAcfTQ
wZFWgc4c76QY1WNfZbXJeIL2rqZPLSp8plpfAq2LOwT+GMPETqQ4QCKRSDlzbS+Y+E/XhqgCfAa+
LS8+Y3nkIdMRd/Mx13L9skwHe5kbufU3Z8agBvxKX4wIwzGj2bTLfAL4jzeLo9o3ZhyAro5EAAAU
NaipGkTiQ2Mq9EPTkV0ESodLpm+j79UERkddEoTxYP9uGK09+k2F6sxG6nX7zqaoHgMVvMYX7ITb
CkntumdWQif/YeD0345FnDZ+uKQvftPVhfDVSB1+4mCR0PvsnDTxrY7xgJ8DqX9nImD/RZVddc6z
ap3gLY8KigBiMbymlzqgpl2Fide187GxtPBGtYRzVaQRBhrmnHk/BAC8n9gXy2bnlI398e0T+koU
pO1MDwYlAFqvL3JlyGN6y/mZj+B0k3LrTLr1M4uQpfDNrHDGBVcV3tapTPOgJTiKzZI0/J53I7YN
mtnRHX/7gpZa+XlUNnTEKejNLgkQtdnzk6TAITC9rlOPVVGWya5GyKFHCQsrNs1AM9rv4oxZkAa4
q9hMppEA1GUTnal6XwnESM+TcBO86MuvPw2jqYgonJrhWJVNCnpBnbaqkoUfSPyqMyHylciB2Cf5
F818kuM1o9Nsw5Dkfh6PMzOZ27rLmCoXdRUMUaVeCCL/psjS/D8P+X++j/8neizf/ed5tv/+X/79
O+lDk3DSVv/679v+selk8/iP64eq/QcB4cdDl5Tif5df8sdfev4r/n2dfAc1U/7s1v/Vs7/ESv+9
ks1D9/DsX7aiS7rpTj420/vHVubd0wJc8/Jf/v/+8B+PT7/l41Q9/uu376UU3fLbIi7+t//+6Pjj
X78t/b3/+fXX//dnNw8Ff233kGf5g/jxj2O7/F+7/puPD233r98Uy/knIZ0PF7m4aaAjwRdueHz6
ka39k1KIRv7SRiPkL10fUTZdvPw17Z9LS5NWBuB26ClLSUXn+z8/0/+5qP7DC+JXMvXR9d/+31U+
e3F/vsh/CFm8KxnrtP/6bSWAqdAkoEmMCd3K9qdJJCJzRZYfkF67HeO59gGcJsx6E2M34jH3VW0z
hfIhH++Z4WVBmczDrqg0O5jCcQqQhvb26lzhCaSG2uesIe355Xn+90qfXdnzk/zHla37rFhTqH3r
mtkhN+LiUjen6irDyThIqaWvgSSEgdp4FuNSkHdaP4HnNuZPuJBrO2D3dc40nGmzOefRRmX8ugv1
pN4Y1PN7p3THLXIN55zHV/nDn1e6Sk/UUtpx52XZQYaaGxiNbEDTV6jtOln8Xc3N+NI2x3Lbz7TF
fSs0Maav27P01OeMlD9XX0U6wLahR4mXHVTm6zt7AUsrgL63bm3pCHZ3xaEtqzyIh6HaVNoAKrvG
Wuntl/T80/Pn2quMu8QcECMxPTvMIkox7bX75C6CCXJUGEYHFsPg94mRTJ7fOVBy3l7zeXD9c81V
doscq6orEFwOVSaL3QAR1S9dkV+Xofrj7RWe5kx/fkT+XILT+msh4dKCKNR5yA69FsWXc1XHW/oU
5cfCToYDgOjFTiTrA/yB1cCpCnEo5r7budF8k+XDxrMUZBhNMV57WftN1La5AyMhF0/H8Ezx8SSX
8NoVrhJFRclLKIFDetCzdFzkmdOtTYNhl5PkHYxZFReAbTM8270CrJwdf6RuB9at1R6OBfDUpzBq
/Qljrb2RjSiHD5p+U81yvDTqaoJN5DElr53WL8apO1OlnXpv+vOHWrRD0uWw5w9zOFIVeVTwAIT7
vaicD2+/tyci7WtPZVWLyjiLciQry0MOtpmsFDR4LFzlYOXVeNkX9ejryAvvlRYU6Sym5iibGp5j
oWHKO0rtzm2SaRsjhHdbZjWpG6ozv3ciMg9RFWOKnE5dQLtVQFaM6r0Bdm87jmW/t2INwepWatss
n+CK6CPqA6G+6ztE68xe1kcc9gBIW9xyg67/pRmZNWgAUEG0wB5bVKevdajsuyFqjDPjqlNPexXX
ITSjxwXJ5yAQPgsWIsdmAo8GMm1ydm8/7lNxz14i9y/1dt3gOOFNI4/bSdsdOjQq7CWkWjshb6qo
+H0Imy9mF4vNAAXLR8J6OvOitWXPvPKi7VXEhckhHbMxy0PGUJUc3kpNOxgQcfqsAsZ9LNCkEkjA
5I69cZ0pwxGk0oAaeV0Ezg0GtnqY6YWfq7tPXs4qBFcjfJu5tHjYVWFcDXPWY3HRJsVhmiyAAcK8
EG6Ub2u6or4O8HOraBlQ57YGP4bH1pnAuMrF/whba5/eXlgcd1UrD5EXJbS+aDtkPXzaJgo/1QYN
AGyW8LCDZ0ODBgeYufHcveviavX2hnje6vxz/VVkpoIzlT5V8oM79E6gqYq7icq8vhSqm2/Qtjg3
wT+xt+1VeEZij5PVu/mhT8cCAJlt87H36Ldo9ce37+R5Vv3nnazCa4O03hxWXnbI6IlvQrxaNmmm
eLxBTYKESLVtqk/a728vduocmavIKMGZzQW8qMMI6ng3ZXZ2l2cOknBL1Mk0G9AQ3O+jYlY/pTSb
DVwJceYk6Se+4OYqZDrO5E5T3Sn7JInFRVspRqCW7vxlQhrgutI0ARKy8mAgxBZIxEoHW6VqPSUu
amHWN7UjI/M7Hny0MYbEuxFTGBqbxpogb1lDsVNMER2MItGomk2v+pZh+X5vJnG19yTaKYGCDU1O
XVaPzSYxsWL3jaGaqF+gLe7ffryMOU5Ei9XzLcYUKU3cnA64GE4/sBECm1tz5xe2NSverrV47oBy
bbSwZZPnl3mkwiHoZDhKvzK9HPn9zh63mV0hIKy02XVqD2y+pAvtIO/d7HrMG5hNWjqp3y29Cx8g
imr4G4De/QLtTn6J1T7aFHEH9wbgQAOXM4bdh8Jhim9P5wAdmETsZXs7hOykuhJ6TumFGqAUl5G9
P436dStpOBthrsstTTDvmE+tS3qXaMq8xTgSFpDKEGHc2GTAe1sg470BISvfKUur2x8c4dxGlltM
PN84vUzg62nBCGzPQktQV36fzCb7iVFUMW47BBswvUSA9QskB+cykXC1bnpPaFvog6YRYIEZYeRj
NMzcabmmduDFTm1v40rgdj6WUbfHEtL+aMgUouwkyvmnAqPl+5Am3lYPFdc61JMw7mp3RhEcJLB5
1aS2h/WIZ2lbzQyTikUnAdWtL3TTz0vZ3FteCMHFi7k9v8WbuNkWrtFYVxPKk4bS8YeISxykkV/k
6oyatxgTrfAB9tCC1nSZPqSqMX7EYya7zdq+OtYi7/ZWpKM3SvOBN09vpnL9Pq/iyUdzZUgO7dQm
ykboXoPxDUaX+zkT2r2t9jQ1hiqDaDhodnZrp46nXMSd1T5CCMp/DmnlXWJ2VYFKxBt5Sw5WbgFQ
9IwaEtpDQS0gvgWhJaG7aM3ofizcmbesIeX6fjGwLXyr0l2GYgkQMmVGHcpvWjNjnGt4GTpsvVbc
DyCiGWbPiQlJsUKi3I/R7i5QCouNe6jQ/cFws+ZTKtL0Qcts+3thKkwm0JmfxKe6U2mKW/2MTZ1p
j90m7fUxurMTQ9SBVil0/zAzIJ/X6Wy/p81VfI70UiDxmeuZegAAQWPBYOi6C/NMmMe6b3X4J3i4
7GDbztuiaG1B6lgmV601eQaaOH3W+Ciu9uHGBjQnfYZ28g5ROFIyIVUE7Nyk1T9IU9GjTdLRaPa1
SeSbobLsDWaoEDkbD3IiBLZNaszhVtNCgMp4jGgbrFvy0Q+jdP7iTVZdg72e8XjVw7H7UFeWED59
QSXdqbJCEM414705DnhaIH7f3UUa+zqQoctmz9Gnwuqy6nzTGpByj7TU2jYlXSzfkXN9UFDL3o1t
XaW3kM3sD6hzyXvcVatui/oi+5CtE22s0SAZslUjvWvj+Aloa+Otw1mrgdU2zodQVuKnQpPxuxv1
GuTsqbceEbe3k0DD20IP+lr2nxiOQdtFPtf71vVtF4PuNcRjGZnpp6Rs4XhizmLITW6Oo+mjljRp
fg237aFWI3kjIZ78Po1S7nSlkR/tJqkAMoeg+Dq3DKttaCkh2MhYv3FbdxuNcJL9SsrkJ+OJapsW
ruW7sVVdQKgcP3ZaETX+mBb1A7ZgaebHhdrUB70sAAAiB5Vv8tI1vvStHOMt3IuLoVDjY92FjRaA
/K+rgzvmJS3RKUUO0MwdHZqoNn/LvKbqDlOLh8yWsZlyFbYzssYEhQKhmnwkanbVF7hPU3GhVqF6
nUigc7VEVsk34Kt+NgE5jOgkT+6Vhp5Zt80aiP5oTjXs8zC5QTtR2fAi64NVY3fAiLhMZOBlc+pr
uTNvpiLJCRTdlBx6FA2KBZHlPVolnJEtHpzq9yKC/+dTr1sZwkCj/FZTEYidWxE8/crRoiKwmale
T15Jgzm3G3vw8YFN/UY4MR/LyEWgX6nMLypuAQ99Dm7Mz1sdfLVX1Enl21nGfm57iBfEcGJmkNQe
HAkV57wrbzQ5h29/Ak8kTNaqGKgHA55c1ZCfdhPDS2FER6QzJvggxjlw1pJ7vZKRm6taYJRFW9S0
Wg92NjX7oZuMQ5RO59k2J379KuFPZr30ZgcvsrEoaeGKTN2TTpioK0RIXmRl+yG3cvjgMP8hpnpm
MIaGfSEbUkOvTOJdpgGEcQFE+qlZWn7MVxBNiDT5XEHz3it6h2FLzrQltZzU5xXylYUzgOW2296o
TWr+zRR9jZMZ04GpQDfnB8h66ZWKf4wP5CvZpAB5dskMabGNyuW0ee2xJg3d52E9wj7uz2FbTnTV
XhgCkMYVmYtEmTWl6m3am+H1OFTpvVJDRJuGot3g9BQdsOOK9yn+EWdqxSeg12v7Y1UbTPCI+1ia
ySHEfPIHXqmdtUsAqGuxM1RXKEDYlm9FMqz9vi6GT51ltg8d5Qr9SDn1KgoJGbM3CBxIDjjzWGxH
bUiSQDX7hD+ASP6Zyh+zC0hpPXTENo8+KnnBzAVSdOlt7bi3vyjd2EM1cdBmrk0jJICY4pxS3qnn
uqpJhFmlJcE1PsRyRPBlipdGEXJ0W4l9o+WPdWhRp+KBYvpCDcWPuE3LaPO3jvea8zZDd+lsg/rB
E3bxxY7GaTsp4BvSKv1rfjx/FkSrMqEZE6ep3TYlc9ODMVVQNhcaiayS/BiZp5w5HifilL2KU5Ez
J0pUVxnCD4Z5FbVjv2kK0u8BE8YzofBUkbxGjwox20pujPnBsOZ41wyxGeSJQd8buqIDcZjv+Gil
0zshsBEDToIkqjunexXbrce3X9dq7vrHw1ybVji4LXo9HSpOGbS/Kpymve6J+J2WdcldHXVojyyY
HaEJSWvDsK7TurDu5jqrgwm0yaEK83O6rCcKXWv5819aOKKJEjZml+HxCDHRzWEqFqo1YIFSKoFW
lKjAelP/93pST0zKXxajG+ZkaReVB1Qbh8C2IzcojVLZGk1Yvn/72Z7YQeuJWzdppTM2xtJkBNdW
R5kg2UGyJBtQLHh7iRNfOmt10ivARD10y5KuImR7FHDKDdAx7Qy9+kQPxVp1HtxwoBfg2OJQ11YT
OJ73sWwK77LNhwlthbN6+ifClaWv3ns/LI5GmjjEYzVv1U4dbvJIuY6qab5CtZ5m2sTxttHZgPoW
nrNbM05tt1UYEWMxanErykMRqvXnzE24IVtJqUyU3JzvE8NWYx/cTkTRO0To/DZwaQwciYq5CcJa
ya66vFkEEsIk+yncsvxcmhTCfmv3jbJPyx55GPFUUCsTsXgWgPEvDasu91NVDO+qYuzvnTEJM6Bi
AoMCXJHbDcjkOPSNkHRzrzIVXuiUNa7yujs1d1oGNZNZf4Mh5Ni1/R1iLtlnMRVMnUxRl+f0gU88
GXMV+rxuYJqVZ+khLGmC5NlcwZPr5isjd9sgTbL0Hveo6MwmO9H0WQtRAtgxqhLLuEOmz4+G0d3N
s9ZSvqSg9npt37pD/hXa3zmw0KmY+wTy+OXgq3Y64T/BiErI+EpzpbxTEYdjQUwbUaCpdhJlm13u
ZQ/h7Cj3npWpvuRr/e7tE3siKDztxl+Wz7QwXwAi2cFs6WSpuV1sNEw/UU7NkzMDmVNLLMf5lyUa
Ri7u2Iv4wChOHkNow9A+kvKStc7BdU7skPWEf8afuaikEh06KJqYpNT9lhiRXVWNVh3HGifiWjOV
73/vka2CnED6lcodY1ZqxzZwB9U+gu738JVXne3bS5yIdMYq0sWOGOeZEuiAiHH5TpsXMraAXN7B
nN6HHSSat9cxT+32VazzutpCsp30CPVYcZlWkxG0dhlutNI0d0IxlGvpttlFq8pbjYP/DtMstMa1
svosha49YOaYk0Vqj4ISAyM3rUQeSP0YDak49MCHwuqQxzUyaFH2Oy6RNqJUsHMpkkUwKArKqzLK
dkrT7WMAmNQWhbXtXTzIhOyz20mzvmOhMlHhJh3VB7TlvowMX3Xi2pclCdBox8Wd4PVuw6zhc4y1
zGUGhDJoW0TTZjv8upgz7Bxq0DPp5MnjuorSQLFLkAw6VYCLUk2cihJJqa6xoSpjeg392d3Hja4e
GmUId32dK1+itpaIFOXq4e13dmqvr6IhInKFNxtadGgLJ/qKXov4MOt1HuhS1YIe2Z4KjrfZP769
2hO87pXiRF8Vr07dK2WH18Mh7xz12rHbcmuEYj5UbdPglKjH+8WQlKqx1Tem0xfAxOkJQrEz/RCB
vIDp/icvRrq9LZAvkFaj7swBIcoWkYWvNqOWZUSYAlXO9Q1leOH3U1meOUYnHtVTY/+XyOP1Xqs4
iYwOzji2yDwJvF56Md3MBcbtSZbczTkNjrcf1Kmd8VTd/bLYhMdDWlRApPWCWhypyXav5t30zemn
/jLpk/6it7MW6/g4/jBkRRnMcdpu6gRE2NtXcCL50ldxNs28JFEQlTs4nWJvJgRr0YaAgv72bz81
idGt52G8bhsPPSdGFpEW0b7VNaS8USTcOigKB944OpeVMupbvZhTUHbYHWEbY/8llugfVcEaRI8t
ECpbFWmMauVAGuQoNmqWJhv4befs106E3DW8lKZTiq6fEh8cNFruDRQkrtU2/N66s+gDeifn+k3a
qU25CrnuJIAT2U58yBzAH2jCTXfGMMOFbjq0J8tQ37tWru6GPNI2OFgmd0KXyhajV1I+u0oZY9Db
99sR+Ue8bo2LydLFpnXs8G8+61WEM6LI6CaXz3XeiPQu1GkHa7OeMzKxtM9v76Vly7wWU1YhLJnc
Ula9TA4gDb09ft9A4RHouTWleQ7reOLDtuYLtti0j46RsESbthfOoIHDUTJvhze1t0fKREefSpNb
ZkZ/zXHljz26JmYrBfKNldslB15fF9iQzi/Ysm0A9vQcg/kU+OZpT/0SY4yxi3oz9+hQOUqMpl9d
7Huv0d/lTQM1MVKMzVSX/QfWhRreJvEB/lQdWJE77xpHwIQ3NeRbnBG/RG/MN6awZUATods0zXjO
juzEQXpC0/1yjdKru4HhUEL5ZNHNHRBxn1Jn2pU2Ux4nmev925vo1DqreITavaI7EfG7wemJYXox
Xc6lp2H+OoHoKqZzPqknNuuT9u8v9+MVAoxYbSV0byVQazjDvhJ6OFsP+TlboROR+6kZ8ssSJdPA
TpsBJ/T9EG7nzjOvu1pM27cf1KkbWAUcze5Hwa4Xhwb7Ax8mL+JdeGJt3Imp/d9bYhUzsrpEAAjX
hUMqImZK8LBv2mq+xW3wHAvg1E2sQkbkTdLFc5abiKGvVlkJxKxs5nd9jwzf2zdxYkOpq0xHiZPZ
A0ZcHKI67D6HoVptqxERN1ttUcDJw+749jonPgBrxgaX3owyM9DcsfQPdlvdwIuyfa1U8k1foY9l
wwx/e6UTD21NXphtPiwYdlPcCeYBuoB9lDq1Rhch9s4scQpAoC5P85e920W6QFK3Tw+QJSVZ/Rhe
qGOiBGkv9D18MDwVlpGNTnsBpRut8xvN1C+awnW2ueOezctPvbzlEfxyGW5s0RYQlNFxWVcjejhu
1wbwkrSvYV1Wla9PaYMCQig9EAbyoWhL7asl2wrjXWka37tJGS68DIFoM6PmABqXU0a4kUYD5e13
sWJt/PF9UFdlY6kkFuU9mF1DotObzuqHyZTM7tNxpzdZs+1G2q1ADwH12qUbtAZKqsyR5c5D1dY3
c8vaAN2abhKYBP6Qm4Jpr1P/LiPN3XcWEld9EY5bsJfzpgiHaJsu5CmZxZfNgKJaj2RW2c7MBCGE
Qv2cr/opsn+3Y7ffF2h27WTUXPIG633fKR4SYpF+M6rtRmvOxYgTX+S1fGBe1aleaWwU5v86Tnl4
oDdeCu5WbSgWZ/0n/grU7k1zTgIImsfrecbTn/+yKUBqYiY7xrgQzZ4K4FmWaHTVhYq3FknYvMGb
LNpbLqy0oII0e60lZY/CJazHZmtgnryhfASS4jIyboKEL62G01vFF3VIZ+E32MReMHzrA5Tcduj9
RnSjBM8WImc+fC1Q3IX4Uyohhu1ue9TRHWHyTw/2R9yHzeDHfLXfWbXS3wJrMj7khja+Q3bZ+hHX
eJwt1HQYmF2b2NcI4laJD39FxkFq6OFt4Sloc/WKN7yPGK32m6iyS7lTou9MSUUZFAhj3whUX8F+
FBkzCH0uLhxDr1IkhTuMgy0DsJIzwYfYJ4wPxy1KsREqaa6TH+Q8MhVUHAXjdm/SMgdTKphnvosU
y6NNI2czOpbibJLRaL80vYqycucCpFTqxmMeocL14dLm8EFFpO5zqRbvOzseLjRlcHd92H8CfDD5
Nfy7R7OJJRYkk60wWGgd/aochKoiiRybPc6wLeN4bi/5IfNcuwoxe7ZQDoamswEjgxZkXcYPutO0
jDXDFKSelRR5vDVQyLu30Cq7yGNRb+PYbeu9Wgg6FZruIBqYDSgtBW4V4o+qcDfJgLg5LvYRY4aC
YKAFIpSpEdAqHx9Lter69wAn6/cpOs9Myl0vDwENWSEePGE9XAnNDpHRrqZCAaEVNcNN5yn5D1E1
1n0+UXn6ip05yHIiR/7ZTROUDQfos0g5xxYM7cEdww1yzu6nruwgJPVzVH1L5cTxmLMcHbEmmnok
RFJD+ioT9AAcQq3vgOVItvGs24wmmbznPptwuJ80rYwuEq13P1V6mPxUgDsle4GgWbZx8A06jJ1I
raBtBKN4cwJ64ZuDkQJxcK0QN5Gok+YePebhI1WGALckkzrdUYVYM6jgwhz32WDi2WD0hr6t0sg0
Ayt2kuvBTmbEBq1BvRuieHbg4nUu2hkIBUcQvpNrVxNQItRqVBHanGdV87MpysUWzT4QW3WriG9J
Z6I1NMoOKV7H24Uuve6gQgL5netNEyo5uefseyiQBnLcaNCldtsj+4fP49WQV1O2o5NVI9qbRA+t
Oic7pc/TpXMVp4Fut6p30TNCK4Mas9ZtNTD6vBgSTe8DFGGjO+lElXsgpWPa5TaKk29lU/FCidjm
Ny+N5ScFta7R5yQ4F6mujWOQCaEiReKo6a2NntA9At/95f9l7jy240i2K/pDyrfSm2nasih4EJjk
AkAyvYv0+fXa1U9vSaSapKSRpt0ky0VG3Lj3nH0YM4rYVUGa5R4TJOchyXqpQGPLDJRxtiPye7rL
TVTnkvEJzKn1WQvwHse4glk9FF32NNax9RV6b8FBnVcLX4nT90mQDXWDMrpjOhAOTrsl7NRxe07m
K/tOk8r+LjFqefVseh2Gh60NKIuwxYhFG3sDiPF0wwYuj3PxKHULAjA6NtUTMmhJdxfM/x+20nC7
LEy9g+SAl5AXA8tw2eyrcJ8YPrP0c2uIIwRyIg0kJza2sKOBeFNWSzG5C7tGBoB+U9he2knCUVL2
SMjGcpWCVZNaxS81nAJBs9lDqBOb+YhNBon3JFsn6ASFHaZONXydJsVwXAD9W7hmjsxoB3YQzQSd
CIZNV0tYl2Db2Q0neuPaMJ8nHR6Vy79neyqmxp2I+1w9jOMGf5CPjlSwTUX51XGmefQhJIxhT6Px
1dGFzHZFeADfUDdN9l6DmmG4VW/wCVi+03HZigRymLIZF1nG5u6SUzvvK42MBdd2MuOOp75DNpg6
kM0rVvLqr4k9e81WjyJK6Nx/QFk621X3nMhmJnwss85xUaXkW8XfZyUg4AHwUGcXvbK0zzhNsEdM
eUtWWm6qxj5BUm+FWsrmFDhbxtS1lg3rrl36Igsb+drpXEpLd82OQ5SwiXGKKW8GZgVAKlbfcfKE
eXulKJ1LR0b+Eq+zWu6GCrthplmXSpuUx6xhwrgVctq4ndpiIcWH6KANoOETo7eq9VPJhI2F3s7x
7SKXhu7qQ6u8Eso4NoFB5AU+/7i79DEs7CVbnxApXqUSTl4/SvAkc7SUaf8V4Huzej1irgadd1G9
lU7Jm2sy0jK8PNbFga5itXkKS9Zf2waa5JLZsuSrIDfvUaHN92nuLG9Jo/drZA8aSBOzMMTglV02
r9SbsJZdjnGZkVSTyLuar4Bc3LL+WDIxPW5NXd20WjnoyMOSjUSTmrRAfyFaAAM8C2cnN/2quQ1w
fIKoLXJPvCwbMy1qMaF9pjy7rxQDQnUrNMYt0jpshe46JWK7anSL2pOd2BkQWVikwo41DT6muOOJ
WbbhIt7SIjrmkotI7ZRNoq3dxVD7+38DvWtmVAp2NNV59YJGh7eWSnX78vuy8++rrv/md89jdskR
Z2SU22xWSqZ86nPZQ0BkxFclsc5Ai5NmKkbn/zTtAYH9YyHO1rnU6fUFOY/auwLx73futuYeA+zn
7z/SLzqRgIV/fIlZ1vv0youJrIlOWK0RT9JUaRGSWNF/DKbF0HmYSr+teoFPvDL9oWyWjz+8+N/f
1aGn//jiMspQU6JzF03K/JgYiuytU4qBpZg1T03kCYilAfSXbAZXZVfek0AsH+dutoNWL2pf60sp
LOTp/fdv51c/708Xb3KGQTdMsxnJ5J27ajKZodjq/sbJ0iZCrFh6sZyNYUKR8odX/PuLFiyJHz8/
x+ZQmAAVI1Lgi2cVb5CvgW44ZGxYe5T6y/9tHdk/3caVZgZQqs5WZAx6HaSlWp6pJycfQk1x9/sv
7++vx+y9P36UrSQvQ7SWHRF+Q8fFMS/lQmiGAEr/h9vxr17h2gL4rxcQOM2axMAoMm3pacg17ZbY
6hrhChiD33+GX/wc9k/Xbwz1JXMynaZ/Bsl7tvuK1IhGCXGCNpEyklL0+9f5+6YFkuwfP0ksNL1v
00WKkiL9wsWVxLQZfXGVfiWQZN0X5vCnMNm/9H7/vTuMxffHlzJFCdA7zdMd0TCq1wEourUcMV2Y
LpnudoXFaOaIIrXP6zO+M81rRKIEapouPpyV8Rno/vdqFtQs2VCcpnhRnvNq1vD1aDOoitUK7ATF
gt5IK8EPQxWggzYDwpTNW20g0S+zmK+a9KJRqdXWfpZIoRtWvQokJo9kWa1I1h21vCSbkkWa1Rbn
mFx4rx9JF5qkdglSAsf3VVkwEi4B/nKEbkE951VQIE/3rWscBrfPAQ1hv/5hof1i+qT8jHcDjJwj
myulqDPrfq9QZwbNUqY+xsXe12M992t7xVxbFNKhzwb5PlUUCjI7Tf+wQH7KQvtXf0Oxf9oYCzXp
VBFXcTTNvaNds03KC5NBTbgCB0VkKWan+vZQOgoKw75/n9Sp8s3FHCO7aSduEGuh+ORWGTdOTk/6
D2/rF9u1/dMGqaVJP+jSnO5E2SlRnXEmod9U/d8/FX//fKvyT//6WCiSs8Q8fQbOAK8pU4eb9UqI
0Uh34fcvgWf9b4cl8k8b7oipN4VQVewE1EKfH3UN24SmOgEUyWcs0OQ2ZMzjp+22oKnj5BUEo4jy
BcKPqm7roVS52MUAiKJtHnBf9k58jpMxC2lQ4MNMnNuGUNm7Ymg+heFk4e/f9i/GXLj3f3yK0wa8
yFgy4yEjaQhmpHpeNRVz+E/r9UaGkNDMzwUo8KlcdWPnZIxj1EzWObdt51ZTnOUGWSyPXqw7D3pq
GK7aO8of4nR/sW06P239NsExOpCUYhfbrXXnmCMCC/qjnupseNqE9ad4219sm85PB0CRyFWRQCON
Ume9BTHTRNDxRxdMSOzyI0ZbgpPh99/4rz7STycBlP1RIWo5jmSxTKcVLZjHXXEO4RrgNcTg8c+v
7n8FuPglrOIHwMX/EIPx/xBw8dc592vCxe27eE/G9/W/ki3++iv/Qlvo/yAS0mFqwNZAEuZ1FvYv
tIX6D5P5twnSkP8D24LH/V9oC8X5ByRAHQApWW9//c//RFuo1j/+Yofzjzow5ZgF/G/QFj/uWySQ
AMgAS6MZ+jXRxfjZpbwWja3OZlIEWlI+1HjBXBMBFc3QxPrD9vX3r2RagN6hXpG9/ON2oE+FqUh6
XgRMvdebdpSNW7zAOocU7bvfPwB/91Ia0bUqNGk+4c9KaWIkxkEd+FAIk25TnAseeKb7TsR/kOr+
+KD988vTNMQ+EJhMi+/wx48E+BxSBbFLQbGoPeieJecyoqbKkSkwgv0czdPvP9iPm8h/vKBhm1eA
OzC7n+tVMjJAe6J3pGAR5cVp7DcchuJMuIQeFqkjufBq+z8VFLZ1/Rz/WYfxsmS6A5givUXmVHd+
XiRx1XfkX2ppgIfcupXAiXyrCa1hmoNIQKO/+jAt7XyzXisrbejbHTEY5WHBPXITW6Phk0hY+kZb
VC+OkvVhTov0QNCdeUtsnO3pFU7FdB3F3sEutlMS03rI6RC6jbLApCIeO/a2itOBWz17GHEO9sFc
muKV/BSkaGoKarjoyJv2RNEOPnCruHLXclG+xIAnaOIW1iv8lSpKsULqbj/30sWeuNHHcqy/6fx0
GaYJ3BGVKFCXDuOwnqy4Gt5Ji/uaFlPuyZp1M/UWzlDVmTwk+A7CDI0kQMh3Fk0Kg4KGntDRFgJ7
t4JABa269EL+lH1jWN0cKBUEDJOktOza5V6ea8voowyk0KWYbdUtW5OoBnrnOzhb73LTqTv6ylcf
7tQnz7LZKO+CSuOhHQjkAMaA79qt1vVTpmGH+m62y3AzZhIxdKx6bllNky+hTk5dJ8Nm5ZVqPl6M
XO4G2kRLyQXZkb0Y9+cpLUmlom6VC7+oJPGFeUNxr+jl/GilrbK3yUn3VWkzSSqt1Q9zI0mE9nUN
nTTJIObFmXQiKMIGqULcmJjt8TMhF8ON01h5lLT2eqY2sZF561DlJ7NhODdVZbwXtHUCdcMWHQun
P6RMny55KZJbQgrivQKQbHIV/uNurEiw8SgGS180qxEWSHRMSpkl9rJSnQ4t5r+HtTI6EkWreiYi
Ma2sw5Ab6WuiaKbibnaMzGoqTbRWxRIiRNUOEHrrdzXpyYVthlz9nLAjE0Vc9eNujpFvuClqPrdU
hb1TsizPXfpgazAyZvMJnpkiuckuWW9tnK7b+PUKqzlUi8NITzZn5sSaJpT7QR7Et1GW+2MeJyYD
ZL7czdC1MOu3DvQa1sDJrbsZXbGa01Uth+5LZ07JHrSqRtd8SoPRkVLL10ameRDBaoZ72eZr6zRj
Y1WM52Gemlu6dcw3kppsyaaNX+wBgDzwF4yxeiUfuJsVzwb9CrhvXfm2Skxcu8ZquXbY3wYAfeFQ
Z9YXpTEV3zCH9TFzquS+ngzzZE668xRXBSkwiWlHPQ2zgwOs4sxIyl4ApCjyk7YREzhqbXyjKJmN
MWyrl4cU0JtPAy3+msHLukDwJ9FitYqjky3FHeCb/ouNP3HA3tp2ZSDxNvpPKSX4M1BXkk53Q00M
cDjXE9TiK8VumJhuXC0QouhJSaYf2nV4Js2luptkNU/9bpQ6+WvtlHMZatM0xhFAL7uOYgMBvas5
WtOcU4Rcu0LrnfypKMiPdJO1lL/2E5DtcJXnZA2STIHt3dkYWs8cKXzfxPCRWRmvg/62dZI5ECKx
WVaIzngcoB2TG3UwsxYKDE6NWxmQkJXLihGVqp4w4sZ+N/ubg7V2V2MMr95p9I6P2dToQFkpO63A
0FX9DF+CBBDK32o+pMYcN4caR8lLDRp7ihRTW96ridAthmW9gS9L7ZfPUc6ljVZirz2TeexYh4IE
p+9V268Pylql2mNexFxu68okzMWq1C3dC0kqdJ8gPEAvaY432aciKO+ZV9qkIsZPSP5FJNOd4tKr
S8SCDCcDwT2t7AYSP2HD/jgIxKwTAbbCsVq/a+ZDYnMVZkzmKWANnjVSaFAS5fl3PV03b2pTGFOd
A1qJ5bTwB1tCQHSEpFFiaAdREz9Ox1E+SqPJfsH3sZcm6RsGw+nU6VJ7O7SZghidbCavMdQdzWC6
7Ov0ULC8mkGG3IaeS+b1ImW5mhJT57Ef+wuWxl1cV3bLa9lyWHV91CbmQSXB3rdr0uPrWFcu4LKe
x+t3tKURJxAwKHG0hvloptK+aq1juZTP89x9MZoui5Z4/TQ65V2DUJ4POmzN6aSY7ZNNYuYT51DU
reZONpNybwqakfSiSUudMczG6pwQfDTum7qJNpqhLqHEz8XKY4MhO/Fba3svM3FqiuLMKRkNjviO
KCFqNP1CTLBfle1D05V3NXBmF4xfNJtaRJ7w+DayN7hVSl6ObtFXZarlgi3Xb6Y6/p7q8yNG+oul
sEjIUGhVcDOWKgJyfF8EwAPPidcGxXJMeF/f39kt62jadhbQyrTsonjtUDvm6eciMxMfVzdxvo3A
c6/oSOCiJRnNeMBLA0U9YbqDW2DihmqBO7s+GcbympnWTtOJv+oJZm3YdwslKEk+1IfhXUy84005
pcV6wTRyEGnfuczaqTfbjT/Rhb2YEXFbl6GfMfrLJtnTKue+Np4NMG8PuiUCEL9RNy2PVTIX5GWJ
5tzZ8a4SFetIrXa4WMO1xVZvlesrVm5Cjc3yMM9DoGc2M1KFNRw3kurNXKv9mdlXNC4dAaCLBCiF
nGNPmbk8N0QqWZYB7cARXmOXkkuoXtSgZHHzVdxKad69KPZke62miwsxz7fapKMkjIm9P5XbCCi0
08sQieNBRzfg5x04ULLLHjOD0lAu6rMppCQqyjq8mi3kzT4affpeNgUsSrm7J1gqWC1oC7qqHnIz
4YlCGoEG9MGp7OPaJdoll/Ia8wGieF6AD5/XgRWvSKg1OUQALEJpsV/WeP2mtw0FimGO3thcR/zp
WHpbPyMmHRTrTrWIfsvkvPJLmuSuLIubtgW7szgSThRipvZOY3zppZyvrF+PjpXHoUkwTLdVcpS0
w3A/iTEOm6YDfSfFO2dT53dVWtJzZ23WgZ7YbZzVu1WOR08X6nYuJGPf2VKzyyDjCnyMqAmkN7JW
5B1dk8klP/c8beZdvcAYEzBVXBDFsEJkG2FGe0OLpf/CfEHzZlHihOnVaI1n2BB9AZUk+0IXtw/F
Qo+SqTx/Bk3GYi93/ZQ9N8p8X9n60ZkJLXXUJmVxx1E7q+qNYklnZs7wEUyiAZohfVhW+UbRIDdX
7Z2jrYcx608TRAqYDCb2USet56hr7DNdri2wZcZZXQLKTuyaZb40BKmH66iedGN5bFfle5HNO4hb
910aPxNqfa8Z2k1SiBOR9beFM07htI2Bsm5X7QP6kWxdPsmV81cmp3ph752BlNY5j7YrapbHFREf
esq+ODdpclPmRR7adnbTTMqHtlT+NmaMhnPG7/jEXEWy3xS9u09W8g8M3brkRRlArA7VQrmIviyY
deH5STfpZMr147DJHwwLZLcuJz+Vloy8wEZiyc7pAUkSbVc+eEIGLOQVIqHNEp9yOo9oPPleOJe2
E7Pl05bzrGMQYC9sSEPPMkO7t7oB7MCikG41KruhkAZvETawlBbz8tCOluu06pPUK/uaCXkgC7Km
K3la986sqx4Zu19lmx+xuCphJH0hO0L6bEtdDrFGmwdc0zKbYv9UNvpDnY4SUlM49eoMMqSHnZu6
QhPZnSGuw20Vo3RCc4x8Pya5oz19Ehcce/XUnkdzlg7ZLAWIka5LxfnSl/XbImrf6vPtgSw1+4p3
oYNrcTjhQuvCdkZ1ysDpxQB8zj85vzJxPRPgW9PnoeGrMG0G5tMrO33DEDksff5VnawPdSijtZeO
q2jeY7qzwYKyh20q0E2+3jKByN6aBRJxU9nIHya0WtjMp7tkeiDojcOlJSFdl/koZn2TZ+23ksho
W45RgplXrQVxW14GAJGxECqwBereWc4dyzWqXnIHteyPZBDD3xsW6QqP7nM3Vpp6Ryx8HTWbmct+
Lbc5NWtClHuH/ERr1m/VNrZ+QWOOudt4JdgQM6uWXRcRPGnUPjQZfOa9vDxjrVgOfYLKAeJW8QjR
4qaHZ0EnXVQPBOZpEGAk8GdprJ4qmo/cswZzfJZrS/HASTOAhor3UQvVTjy1SpWg0hr7AfMYFUDC
ne/6LLLqiBb06LE03xQAnSeJgMRncgud7xaSnWiYNUxGZsW4doXQCYC9GJzAvjrdkqlM71PAW++F
XBKlqWtngA9pOMt2cUNjNPuWj9s1S9zpzTfJdAhR1K/eT4WymtS8uCCkoXP2tZ1idE17ed1no9I1
br6ozJMYKPQu+ZbqKY2X/AAEKvP0mUD3GsDBbWybU2jOxnIjimZ4GIbeuGj4OM+icF7hTtQeDXr9
W1xCcsFEM3C9MRPTSwrW6DVJ7STYBSNiUa8Gt8J8EGudBzIci5uhlq7B0+USxp3o/FYiaz2WjelS
Z7r5vE79hiEnHblErW1/NkGRHXuGpqObQ8q8a52EBBSEqJ4WZzxOwFZesjVVjzXJeHc0B9AMEbta
nFGTZY9SUlD+xrI8d15hxEXIirU+dUVqEAY19svCKvxuWaMIpnxWPxZHK08yIk2P/nR7TCuRwe7B
TT66yGv6lHU9k99p8OwfUGglEcNMa9fp8XA24qEMykz+NpKoGiYQQ5hopPZjvizapYPh/zBvquSv
/Ux5Vin71NgIkprsr5NQ4oABvXXoN4cfelGJaZWJ5D4ayTbeC6O6djWsfOkiJCNd7S/XX+qQ6Yk0
JzxgKVUT4nqZdbue5Iq8aft7jUjAbgLbYDncWqm6ruNZ1rtMmf3O3ArytQnbwvjjrtB8tKAjblp4
5RybYBkI/kL+skjKuSd8Rr81C1t5GfRqJQQdgZfuTnqT3Ff6emKkx+Zazf1eTpMJ+Sqko2hQO/ul
Xg2Ny1aWeDoBqcRRmk1g8u4pRFMtrGOhhopCuEFrq2lAwHDvY76Ug2btxgCp40rsDDOaEaZEqJBo
uptGmfJkmwKhrXjoU81viHIIi6q2aMHkOpwtbfDpE9qnK5/dJbz9tpuplhRkSchqnSVqOPgJgc3V
K0yLn6top4iPuhwK3W5Jdo8fSFIH0ZTM9j4mDt2dhi7Ihzk55/3yqtvbNzNDVb9KeAgnbZACQFba
IW3jSBfbvV1wyQGlf0iwKSP6TqbTkqyDX26KES4LUqQJPs8BMq84t4M9R2O5lcd01Utm0oidpVXT
vsQOswae5yiRDXxqclaHTWmOAY7llamJ/hirFMGr0YdjljvcKNRkQHvmpB6KJ/M4kBfiGYY0nUVl
tWGM0ng/NAZooCpWOSu3RboZq8CcbQUycCP5Fno0IGbbB8waVp6+yB5MLjNcFeQA7qoSLVel5p2h
60dhrGZgI8jl/cCFXR3VF6yjzm2cpvFbG7J/1lgnHuWFA9NCXVqQgKUWqX4RLZHrGRiG1JSJ8dUX
59A5s7K6NLHyl76poHH1bTLvQbd9tCSL+GY5FNBQlYkMP4LglrXTA71PADrJWoUSsn8npKgOERwx
zspsKUzjJNunm91duma8z5PE9C2RPE8yMhtrJTBbdOvbMnS628oTbCDEpDued2uXLCSBqWSUuEhc
woYMH+JWFe3LWtVdGF8HOwt9AuSU2g2tzvUGC3fvc6usfK4Y49FgQuqROyNREhnGGqqq7jZUHF6l
sDATmag4AavXha4fH7movctq8V3gYU1ttmb8VIQkL6t9zpz4giGH64RQp1eNzLm9s6ZL6TaT9h0l
OlCVKxvqCQTZSO8suWsHOTvZErSvYtOccJIZRNtkybwqbMz7tpCFD5rLOrPF554B92PHNaYMOAhG
lxZLCQEkU4NVWAaoWOPqMFKWLxvt1aA37fVEH7y65Mu8ctHJ6w8pjuc7ndY8cRyOkUOVq4ugtZV4
H/Phg75dCL1VB8JnaeHH+7FKq4MqgymVBTNcpzVgxq9C6rykkuQnuxs5LCXNDLKqHh9qDLxH7uJt
0AiU4okEUQAXb3fO59rZY2JR0IBuOY3NHGwTsjqnRQha2fGNRA4SWq3ueR0LIhljktAnwiE8QxMI
FlW1wmNdvqtoLz2OC9YbCrdN124UiOoXuAEy+5JDVWZ1db64icYc3C9Wx3pWQWCCt1eTaHGEdNAc
E1EfMBqaEM1T0dJm3/Aex01qeXHe6BSLkuTNsU6s7aLZLtl2X1gO+Y4Al6u4L1cTN8f045KNW3gp
j4drTKwUnUK5V94qHeiSNig0nTWpg3bU3JrLhB3ZruxwLOjX5wpBNo7dmrd4dasbXWg3aLPK3t0Q
R/tOhrdbarKnoVSeFDBstD5TLvKNQf23doYb14JdgiVhC0d2takgLMF87iCYuVBvKGG2EBgnIsOa
pM460Jf21crtXR5rt9pqv+GJ+KCUMihxgf2iERouqb581dtND3O9r4JYt7h29P1HmszM7sEPw+3i
ktfJw14Rs3HLMyfOW1MMJ8ERvyMYuvdb9GS7lKTfgGCoIkwyS5JvodUVh3XOzka2vmjd+i7l3ciN
bV4f6k3u7/WZBkdHEsNKSFqFHGJQL+2Iw9iFCGe7yCbxIGTzcVTHOSRX2XmJ+5UkIGAJKUEX0hlH
33ksM9212oXEZxtkGwC2B3Oyny3HPDZKUYYlKuSyMDjhRGKCFOtea7J5fTWeo3ZaDhamSIoGn4bu
aSVQ561bOUeLVPa5T+0mi9hmkQXDYsPr3+7NlsQmOvChkdMKyeTmDCpQpfZFZGXkA+rbLLubRe/T
APdBCfqNwVrMIQ4TdrG3FuPGygjPEvIxnw2vJR15S/JD0uk7e6seF122Q6LHPORTu7Fhv3Syu14a
H6e0fRL16InGJsYbzSq8pZF2iFNNh6TP/DI1wzlWvg0MCHqoOavZ39bSZrypKvBPNDOlwmEL/dBX
OyloEhH0zbq95Fa12ya8U6kBN3MNWgr1spSAJfL01s5Rs5SwiidggJON0Hm5xvWgi9ZCx6ieW0AK
aSZeYaAgxeRqfL3abMkBRbtXGS2EL0zX0jq8ThX6sALXEZ78VqhElMiqcyCm8ilu0c87alDqI6to
85ETQFttKWjhf1h0/k2V882yoAQujK6rr5XWdjdL5fS7WW18To3DrM7tl1nTDpUhonSa93rKqZ7F
yz5JND9tcCDpoA5p7p6Gpo64mLJWY+1Uo6mlYUBYWe9NvNMiaV7bXPhJnnucH6TXtbdMQ79YEtug
nXBoy+apMur7uqeB5MgwgfA2uhi0SO9QmAqQ4lyNXm6Zp8Xqo9TEXTqWt5rWIhzPU69MmRsNdig5
RX3iqzw7Rvw4DIIq41Ob1VOfZSGa6lt91o+kchR+X/aPZlzernZKd3nhH6H7zGXHUSdsM8kpgS8A
BbN6QJp9Lle6X5zo2qASKlRdIQUyYtNZu0tSrLSb84ZRAM0qojwOD/qj0o70t0DTNhXB6HIqRH/u
7Zb9wj5LY3uEhOyXBs+y1OzrmGv/yDPmLAz+3HaGps8pf9eWyUmb8re5H2/XhCiXTB0Oar55qWLY
9zTWV8qA0m/icQhMwzxDysWVIF0bmCBq62Za7ghquob4FRwIQ37LgX9XmsNZUFJuckEDQaW1xqcv
JnTvhjMcsYHcw+kbXWFNx7bscQrQiIUMGGXgSlpdOS7VWHv9DCyGttMtDsSTDgXBM5P5fjLWh7SM
fStXoZnizKm1fg5GTZTu4LCbxhL62BRbZDhk8i5L8VeQv3zgbhuYuf6m2TFI12J8bfTxWRBgFUkl
epuit466ulp+UoqvMiFqmjN+X9JlL+Z8rzeOv9TZ65Rad0yMnlSjtum8j2+lNh23wnb2zCIeiTRl
J7A/mXGiB0w/1mk9pBNehNy8XZ18l9gx2yXDHiVzUl/ETmgp4p7ANTLoCTnzlGw5djoZm0UVxY7x
ZG/ShWAyrFfSlrhEsD+MWd17MaplPSnP81R9y2H4LJ0atYt0ccz03ekniYChbB/rXPyuV7mGjz5L
zYW7ia/JxdEo02PsLPeF2d2PJLx4qdEf6ra/4fx7azIAf6ZiP5VJukSVOlA/WXAsmQp61VZfLFGc
BPrrKJa2FybY7lwtR5TrF8wyG/eKWD7h5ckelIR7uATe9mbbmMrNdpNQaUzq+LBl1WORz4uXQp0N
CvJaVmTQgmuXHit7y0EDpcjFeoIqRaqPs920AnyH3fNc8HyU+37trChZdBvfgNbuhs5SntbrXBA8
OR16xcYdZKkDGN9F76Ba1DR8bAFyb6ac/SKByyHi0HK2YyZrylk1jMErhr7swgYEZaAIcS2BbDNk
kMwQuSuvoOoyfaigXn0UmprfEn5I16dwyEDU5lj2xyxT76c1M241K8VvsGZOAoSpkL9Nk0MnBqXj
yEYUZ7mXxLCHOjn9KNMlFrs4I9EE+VUyvkpzR8KRPjfzLaTSdsa0YY8cVmBiIWhmH/hHYXtWtbjr
mB7umkK1HrTM2V5MycDPCpX9RnI6BetWyY3ZyUiy6iddhrhfLre0DrXXWErlt5lO8q6ZS4fUIOSr
eKDk2MsZw5VBloD5rqyhCmMrm+87fplgpbwJ4ranqFI5w+o+yd6dzkIL2W8j4rth8Ziqa9TjoOvM
fFiOxrhoIeMElcIudu4xBcEBlXvujSXFReYOkqqFCl0SNvZpPuuTirdnNUx+o1qdn8s6XjAxTtZh
Mmb7PYVfExoqXdCkGHXXthHwznq5PJHxlLuzlnxLsMb5zbpmoLJnDgAEx+2uV+vxYF9NinPWf83T
9M0ajOGS0T0IlLnoHsdKl0dXb/oJFmjR7NdtLB6EQWO1nTOaMvRV/U0oimc1Ru0VjFLkis5PzEbJ
UJIGqmFtHzWzQVx4jjPvF6kvo7Yf2H/kzQotu2uPXSNqHiC2NgKBfb1Rbhp67uFC2+3ekbfimA1G
hDDhjtGQdp9WG3UwWMo+kFH1+Itd18FEtf2y9Au2cZwvgdoPNY5Kg/PfSEoa6tk6BQMtVF/VaDVN
Gs2GLovtc9xY0g2QrsZ0rWlpSP8EqsIJSmC3us6MzGo9OepimTk75vh6mqC4cDH5jDdZr2lQVpT8
GKd6DkvKeuuE2oX0f/owKcwyonZyPMkyKjwzDQf7CFTvRp6sJmMF9AybChhTB+xHzoMzFDhB+rHp
v25KjBMyGUUVdtY8XuxWrriumfjnxk0do2l2Nop+yjeu+JYebXovBsqCnGG6SLGsAUXX9HMsFv3Q
o7896EVbYv/oNlirZtoWU1gRebEDWTsJ30nymNpfFfqj0iZq60MO3jwmhnQAhmRzLlU1/jt757Ek
t3Lu+VeZBxAUQAKJBJZTtrvp0GTTbhA8PCS893j6+0PzatSFqlsVVMQsJmJC0kIh9cnKRJrP/A2k
qXLSJiLGdno7JrDhJiNovxiNkd0leKvjNTJAVWxb+SaiUcc/U7Pfln6jdhJVNdZ0ylD1iwux+cec
g9gpO4NSgismWExOoAuf+9onlShS38BjNbbDL6ZSUMKQkUbqR9kLle0fbWhURkUrch/0AKxob0Aa
pjfWVvpbBLab9viPBHcpfCwoVJQxHkebMGKs7cQeH7coLoWfAh9x6cMzVuj/o/Ne2E8thJD/GZz3
v7OfdfTje/6/PnzPCsgNvx2tFtuq5e/+G6Fn2M4/DcsEA0mgC7ZpwVT9N0LPUDhMOaCeLIElsILk
+wKhx/9kKUd3bXhfYM0Uf/Yv8ynD+ifdSBBaprAAT7mu/ScIvVOQmVT4RZuCh0wykuKIrHBzdetW
vSV79UHMhtjRxLHR8J3Qc04h8Phx29zgETxLi/0b7cU8wSmiIa6EaWKziGXaKaqN6oFbZXPRPyFu
iQJy1Lcc09oInQcEZrudQzPmtayS4KCjE3uHk1yAy4SGaZ2BF+FD7Pf0DruIeoYJyurejMwJtFj3
Fd1skhNlGNb72prSb4FmJsfAN7R3Wqx6dC6bLLrHhy7+PlqgZnl9cn23dOPoWVn5gyzCg+F/UhAa
FNS0GQbnWGVfX+wP7/ckX9ppnQIHf08dIw6JWRyGmngxn07dEKDXJ7BaTzzO1jaigLrrJvMLD4m8
gYY8RfItI2FI6EhlWFLh/LFGQ7qtntZUCrKnXEUtjP6AwKmC8+2rlijaCsriVTcE4vedcOJI93J+
K8LU72ElNuQ6uE8dT/QVJhusXgE5a8ye6srECizq1C4Fd7BDrGqxXBAJrZWlrd6Gr3M1/iB1HZ+u
L/EKxf77J9hgbHgEATJy5k7XmLLhVFsiy57MKhdvg6oGYuG0Lp2A7C1NLXEA+DXsS27RQ6jPj3rY
dFRH2Ih6kgAebaTY0zocjnZaJ18TCz1obAqje5A19YPof1m4+R6mua7fpPUk7q7/+PX+cIUCCmk5
AP4s4pDFce4lm4eWAbgZN9I+xPpnWwTbQnvAyPjG1lgf+GUQPNwZYMFdnh34Hrk4LMoS7QPadkc7
+tlm5ZFb4DjGn55n83/jhSh/5h9ArP1s8TH8f8CW0Lz6LnygYZ0V+SVXwuUPfz8MhtL/CYkHxDao
bQnV9l/PgiHlPyXOvQT2+BTwofh+/8JtS94L3Ap1/sLCIldx6v/PoyD+CeyZlwLUlgBgiQ71nzgS
Lpfwvy9pBwlEvGiRC8E/2lks41c7sUa7lSgrixa9AoEzjZ4dbGSQdjFYkZ1EpvXBaJBJ4HlAPV/N
cg8idTwkS66Z2V13VKDObzApVkSP378JM1pMpt3lmC9r+fJ0qCwYW8vtYw+RAvXFJ2C2Npkc0ycs
5v2fw5Q2A9TmDCjPiE+JlApXDdMADTXKAcQnahVQbRELeIqR+aG4YUXoVExjjPR/nubDj+tnWVxa
QoD5OHTbOIKiz3n6c02cOuxETBHtPWoOu6Ifyqe6L6oGbKnSPGcKsTypwBLd51HWv4cYWOCmEth/
IZks3uqjIT72pTM+LZGpxEA9rX+mkF6O2mj7j5Nwk1/C76Mf0grnj1OTlB8SMb4HNKb9Psb/46V+
is7+vewuaHD2KNBVtTa0NoCr6lZYR54tKHM48Iu3+HAbh+vLdXr1PY/CpqVEqUNo4N/Lr3hBZFx8
p6OqHdlwtZbsessYqHtX1as6RmLk+lAcoPXedgmqSJJcQh937VTeJ5FbOqh+eFrU/Uoh025aH48f
zVhwlfLj9cEuzcsAzsJbTBAn1rtgqMBhdqEVeWGpzNe0bdt9nsfAerLmFpH1wociusc0hlsdzoW1
Oh/EXFE2z3XsxXkYHQbLHPbzVA03no+Lo3AzEHvaMC2et/2LDwUaWo+oOFLlCPAg4f9R70dHu+Vs
fz4KsctyAcHBhYSy1roUhj3442zEnivpA1Yd1UzfiW+x6lbxyrLrJP+hDc0/RjdxUj/dde1oRVEe
JmyF2QaNAgzkTuNOQ2JUp/GXsYCVELQh8SydxwKIKBC2GyqICxHs9KaVjjCEg5GsUDa5wOlPiEEw
K7tPYm8Ixa+OsvTRFD16tUtDxprxTOn7GlplQXn++s68sMSOySpLyRI7PDinAzsp3rOpcGKPZkOw
68IUxCXSVn982CTRBl0SCECwN9Qq2ke4h26eiGJPr1xzK3v5XUz5Z42SBP2jG+aWl5aSB1MYuiEk
vs/L//5ia/axE04NXhBeW6fGvu5buZ9zXdtUThnuzNGtXs+WRckws4vd9bW88DZJ19C5URTXpOBL
roYOOycf/Cb1nPEbFldvrMncD+DDnRg7+Ux7ilMkzQN/O2KshdvwPps/hFP8vUYlZZwQf0vULun+
vv6jzj8wSYDlOgQTij2+Pqk2FvJCFnPouakWfaIx7b6PpV8fr4+yIgQvZ2gxQiKRRKuFT72WHfPp
Q6C2GcbLi5Yg4ulizTXY7R2gtWiLC5NCHFeLv9o1Yh6WLdy7GP0UCvjFuL3+S84/v60cqGbkeNy1
aLicfoPBsGrH72OaCyHgbVB/JLGtjtswlkhUhnPrIKM5eo+g0y2p1fMXhZEll4mhmy4Z/WqTZ6ah
gX1n442wMEHCRNYusimHupkrQUbF+o01X2ZyemeQ2xBbmPay7OBjTmcqDODLku6VR/IcPc24S0Jk
GrWypY1qAgS3hAkvggZydq+l0SGEtHtLKv/SZycWRWiRAjjdGWtZkxeHrZxIvPFtij1VGnQP2waf
F2KWTdlR2u17GtIdXYgP8agowoW2TV8xmujvh+WNuPA5KzpdDeokS43FlMv9KVexalcaE7jIrPUi
UG2IfxfwP6iZi6Kjb2oATccxJQWqC7LnlabVe3vqQV9X9VCU2wJsFESbTOs9y6e2vC9gpdBb72Id
OEhgCwy0mtGGJNJQTId35Tuv6zYXX4s8DKmWBC6t6zFvv6jeGt9nced020bU0099nKNfFTDWp6Fr
JpuCX1n/KrsJaNz1XX++94iJlzPIvzjs+uo7RNiqWhBxGq/QerFtUkLNxvBR6ZGzC0UiMj9cH+88
oOHpp2ylYCXaBGyr1TZV79hxNTaeSef4ToYmgNFJpaAkdHm4PtT5BcZQXFyObuiKatdqmxtdWU30
pBov4il+0BKSdEgw9n8yiq0vjxQq+pTDTjdyNXUREn4aE9JN9spYftbQOLwxyMVVU8p2yfeWWtvq
lfd5r1q7L1ovLSN3N7RIhmn4Wm4UxlnbP161pbBmSgqLBpfSaqhJq0oBPKH1rEDg1tX7fyWheetZ
v/BpTMIWg0CdxigX/+miOVMbQsSMOg994wbERP+zh2F5Y2svj+bqYC8MZFJRomcSkFVA2/LEuy28
Jg9Vs/Q+kFONDaCe3pODBvt5NrPtPNi3XpFLM1sybDSX+FDukpi/vNdsVUlT4e7nxXpb0IpG+x+V
m1sc+gv7gcBfUvbFvhZ1x9XWXvybpDsiz5hEQLpR99J2gH+XVJW2//X9sJSR18tItZFqMhmPCbV3
9S6aWeP05jzWXlxM2jbSU7Wn7Wocyk4h1EAj9DXi4+NWi6GA4ZVe7YegQi2ywn/I7tX4UQytecP7
5MIiQzI3SI6pdCF5u9o+2IQlYxbmrZfPMypLgfqJM6m5vzHxC4tMEuHwKPNKCdNYXY1tSQtcr2Xr
gcIPPmlTDTiEFnk+bJN6wBEip5Ooz/mwt3p9ETAbhimjtxhLsQn6IYh3NvzP5oBW+eeo0wQXnVtk
+Y1feelHSgJx6i18IGfNuY6yisIABWwPYsm4Q/A+3AYCNDjmd9N/sBMIF/491monKFXiuhIWnWfU
oXOQkxm8s0KYPEUYmvf6aIUHKB7ydSldUAW6j84ZNYptmviI7xrBiMJkeMuAZFWvXcJHx7XIWB1O
w/JfVtcVpoihj8AQ/kCFVr6O4YJvwACqbjfQ/v1hGxGdvRDFKS7Maum6wzKoPcpApb5t+hZoziQD
1OCAzpTBNlShLbYhJWCBQm/Xqi3dTxzoKrtrDqHU4JvKPDVA8qGj49mF7kc3bt9Ve+P3fAgEbfhi
kC+Y1+n94YDfwZ/K7byoMpt9EtbxoZ8Wyc/BdjYqg2Cd2fHPWFGB8pumf/DbhwHkdTeITYyL5R7n
1eAwd6rZ1dD8ISUKakdpKp4KLC/+hm3iwFXO5TZsmGkk5a8QRU3PsfrgUESxeE1/PL8f4sE9OpHj
QH9omntNuPoeHiOyqW49/PHTxnVpkWkISjdk6qurrNQVkJNQHzxda7RtSLn/s23XxSZZXFivn+jz
awN1B9bUVRAPqZ2uHoRq7HrLntXgafVkHsMm/VmheHT3HwyiKBA9/0etD6RmVm3N1TR6FNqQeIIl
DTTNvOXCtdw9p28b5S6qoFxN9D0o555uk6lNiplgYfT6uPkZtc5DrIaDTlN3A3bdvLEpz+8YBiNi
I0NzHYsi8elg/mCBFyr80RMTCCiw+NMhA2e8gb6R3rjOni/V9cR4bSh7LqOZa/k2l468P8lk8upA
QgYNnAhIaSIOOMiIXZ9r1YM7Jc13I7IFyt2Ifr5yQPyBS2yKxiV/yZD4jeIaJSILM1pxbFUy/IpR
ybjlw3FhMxloWZpIWS0iG+sEZmgUG4xHGKDsUG71Dii+XeMqe303XciTKAyQIJuWsZR31oXNKhOa
ygzWY57jMsJJOIHybyQWcpqDXSMHUCu9vouDAoin1TQGejAY3B3QGW1wK6Yfe+MRuLDxKMo5yJmS
BSprXSWUQCVrMypn1FEi4/sMbIztrWIvVwuSdcQO/cYCLJtrtSFOBlztdKifWpVVDIiKu/9umt30
SIMO8G5qBw9TRKl+6Er/C8qy+oc2Tc1DP+Iccf1HXDgABFkUuhCjoZmxNE5eBnVhgK1QnI2zVylR
HWGOZQAmtXaHGe8td9mLQ7GhKFpabJ/1WetQrUiibICEBVmHpLNytogsDHgSNc2tpV3exrOl5YjB
p6AIQDHgdFpp5NALGuRM1ckxj71wzJ0VgNxJEsQlsEu2qEDkE3iQCUtd169BANURFvJa+eTXRnxj
q59XJVxqbkRcFIcNMtHVQ6CVtZNPWFh4E7fDpjF6+bHIIPBHTt48JMCwNsJvoQeZ5o+67rUbIeWl
dbcMC1iEvahsr4M9o0tkG9PR9cScfmkDW+1wK/7UmOB8r++l59h8veovR1qtOm56dJYHzfAyGxSn
D+XROBiiWaTPjbZ9N1t2CFDVTzuwj2ZjeCi4CkoRZWYf59YZ3Y1JFe4paFPIThNsoR4CC1Amqvdu
cdAwHPrhRL3e3SlQV/prTqiAC6U78WscD013W5UhfMnrczq/tZ8BAybJCOgECimrF0KqcMwNqZle
7YDL9qNSO7phk3nwxA0NTAbGmztXR1FmY46ieHTpCH5G3EnvNyX0+ORgdXI+AndXv9B60HReskH7
kOBn+On6D7VWO144toPWoQAYg/6qqS+74EXVKYoce5rjovEAdshtbJjzccCH5sbBOh9FUQ9wFtEs
cDZs6NNRkKZOTPDanWfZ2O3AW8sPUGv6r9fnsr6JqZ2RYVqmY3FcTGvdY83dsi8HFAm8cUASKCCf
3WAH4n7UIkQhp0SPP1wf77mV8HLjmgbIDOIn4g1Ft2MtVVimRmsSNOmeX5nqR5sQ2MNNguAEvabv
g22Kd0cJYk5zeijMEvR+kMJ02EQE/383ZqJb27oJUB/v+zD6rKquQbImzl0I7YDi4NnIDrWGJa/L
tqoN7XcGJu9EGZUdfWv462KTI5EUb+y8a/6qayN403TIYYQ49aExGEoQl/bc6zxIuU91LTJqpLXK
opbWJkZSkiaoSJqZ9ED29KVLWPLhYOGlIamVRtsWZkOxCyGMvIk0/C43MbWcH9eX8FkU9nQJFyqW
I8lZ4CKSWZ7ujK4DeZznoODRiwLGR7o837mDo7+1KmRmTO0jLiHTV4T47XsnB3Kq211agMgUMcBb
K3YfdOSX/8ZcmD9OZiCGuyyOzHQDT1f7PGGH3uC9qvSHsJ6a8rUBW+k+8pce9txa7V9IYZXVUanW
vePz8mWywQ09vbbrpzB1aDEEqWNvu7nGwjPu2tJ8g80A1td+m7UP6MqY+ca0J51q5ASZcYONQFCB
iu+tT8gPgXQJmlgDvomd06ZE17oCDC+GN+FcmcU2LKbmUznHxowcKkWSLTV4lWybvOvKDdJM8pEu
YOnupW2EWIa1VsV1789YubfgviN3moGkt6qeX2lDnAqwNFb7USQ5qO++azpnG9RVHL5y7Mx/owVz
/1gUDgT9NNC/scOQY9XDzkCePIUQvJ0AM6Ubsr3B2SZmUnRHKQbyVdzxIDGIvniKEpTuMT8YHUyV
3TJBlzLIpbEZLQijeTaFd4hq1JD2IbR+EhYpDEoC4YQ6+wyZ0zZGXA90WTvH6xtofbMQbVq26VIB
JF2y9XUzvZmyCEMw0Xl6Z7d7I6fiWNKZPPzxKAuwTxdqAYKBXzvdpWWaSVHk+BrUlpPAbEi0Payo
W4nfWfeUyTCMzYQU9VPXWMKTF5exX7RZ52vd5KUNomy63c77hOojDiLzcMSY4rtEYm0DnRl2cEem
3bhJcyNZW7Lp1XmUHMOlfUnjhZLn6U8IBQbeGGF2dE9Rm0Vx/QciMGio6Ha+TQOZ3VUxaGt3+nl9
gc/6fcvUuQnIHQiiiSxX4xZtD2XJqegaNMCbIQZqzeeMZYAZqrnur7wt+18uQUgCS2gGFYxMwyGh
1uXZmmZtMTX9ZORDbm06YkNA9FPdbpxnz+UW3YQbDZLlt5ytEV0p7i1yQEAWp2vU5L0+x53Ve2Pf
09bOhX4fowq2t9pRvxtLJOVlo8rt9RW6sNG5JOks817TE1zb4+kyH50utXuvG+BwDjp8uYji7Y1R
1iEnn4Eqok7rAxitIBA+nVpuFK2qdG3wBgc/OKTIcFF0ohlrUHDz2dc2z0Jnk09V+KtFab/Cxdqf
blV8LiwvZ4yuI4gkiztv9STEfZfWOFCQyeNVfwdpPToGyDs8yry/d9Paf8paJZ6ur+5ZTXeZOIEu
JX4aFsJZ9zp1O7X9PjAmL9LdOwsSI/HbWxLHJ0Ebf6r0LW/f9z61donTeiW3emqIbWrGuxu/48Jn
5nfQbNeplizV3NMP0FY1OmtBQLYD1ePeCQWSJrprPWR1CrvfRDsbA1d040uj3JMW1NtcYhZUTWiz
oC7W7DNMfrdgdW7WfpcQbbXpyXHZeMvdRL67KnWmtYwMxNZIjfpu3Kgi/OXAOfYg5hSwP7gVK9k2
e9wVku9pbDuHGSHBLeoW+o2r+MLu4BQA8Vg+FDf5aoHcAncwbUm3g6ETG33Mu3djD+FUl/iuBGYx
oqExlffXP8vKAoxckOB1uRHR8eTUc0ROP4st07g0sZP38ITCzxkX+YNdJs1xmDVoULj5bABTf6iM
tNtbmqVv6hhaCV7u/c4KWwfNJlMhtZND0Q6T6rUVI1QFZrR9BbpIO9ToltxDM29/TG403JsIrOB6
66Q70RvWQ69bn6YZ2QsuZHIGvjzc6UJ7JVp/wHtoGPZRnmeUOWtzw3GiuYJgAP3EdIfQm/kGNav8
hsD/Os5+XoylNQzc1UEGepXbNJby8e4wZq+Z6mbv9MDN3bLOdnCH4EeI6ZYU8zoTXcazdJobNuRH
WnCrS6lq6c0nnc/Wg8rsJbaq4SSH7T4O6+J4/UNfOH4EolSbAZWz0Z+viRcvsBZYvL9Yq3gJGDRM
yELriFbXrezw0ijUs+ktA0u3oRyc7qYI5GRcyF73GkkwK3JkU3qdc3R9Ls/hwurIwo8gcwcRS6/1
uZL2YjL5bBKxN0jq+lhA9EBllnjPJJ5+hHKdfA3Gsf+MzlLYPvjM9H0R4DG0rVKpqgP6g3q1TYta
u9WDvDR3SsH0Zuib0J5ZnaTSFxEYUleHIOyAIknqaRtx195IOC/EE0vPkRCGuhzA73WBqpBObEY8
zV4iZ4T1ezfAOkDPIgT/3DT5ZBZx+Jni7dTtkParvLg3O7KzJFLE3nMTfaN5aGHa2mX5X7YTNm9N
pGCajbIHw92iuRg4N66182Xh97o0rZYk1qJ3dbol4h4JfRCrFDd0RF18xDB3xoQa7vUtcX5yFzXn
BcVEsm8R352OQorvzHZXCA/z4WHbQS8gzzLb13OThncx1pPZje9wcUBqwstLDpBkfZ546oJ5ambh
2b4T7pzIbzagmIz9QFa5HaPU3V2f4HMYdLrnmeGLAVfbi+qAkVedKbzcRApRRfEOoRb0gdRrisUR
PEhEAHqt9fexi9171kTWkVJNsuu6onpPJSTfBfkwPRRN9R050RgpD1Pc5/asHUZ542OcX2v8VEhK
APYoV6h1tJ9bMgbewk9FpCDa8by2mxLE5Dby2+TGUBc/w4uhViEVaucOFoG2QNA+a3e0CqgtpZax
sYcJ38AsvhVGXtrNnG4bshZRMoXx030WWFNMXpYJz0SZ6T6IdGY1FbeAGeehwPPJ5gsoIC22vdrN
fjkh3ZcINhf6E0igV8rL7STeorhdHEaS/z0wMvfz9R12niC5uuT06LCtFpLZatBcN3oUHRPTa2fT
3g5t+ksvJcpWUtivG70kJ3f7+TtKy+rGDXHpGypIXra7YA/BNJ6uqWmLiRMWm94oS6yaw3ZCuaKY
31owsTfuJLr/YDw0sWjmAAajn7OaaFdK2SHmaHoaKs+bQWrRG0xdSlSQrAlTi6y4kVVdOA5sF3IO
6DTAu9c4KKrdiCh22eyR5BDExRO26p35My6D5MZIF3YngEYgyhbEOaLnVTXSj/pxiGQ9e7FZ6cc8
VG8AwN5C0V2YDihghy/FIDSqVp8rN+HLa1iqeF2XIoDcJvCbBb0ZH++bG/O5sDPowgC2Jm2gK2mu
TpvrZkatldrMl3LEu3YszDcJokWHtJuMI1XA9M9vk2cLApJfAhh1NrXQLyaquboXx8je4LHZfa7S
7puGIt7bORnDG42IC2URlyCGLajg+EHXWe3EqWiMUka27tmlPh8RqKgfzTDTMcvw9QOnNTwETmVs
ytTpD7Kt84dmSLQbGcCFz8lvgL2DYpwJQHO1xrnRdlPGE+451PIP6EJ3dBtj82hSYL2xvBe2JxGv
TrJhAuXAPPr0oCMB39o2kFuvj4T/ahoDVAzqWr9xj511KPBjWdp35IIuYEDCsdNhCrRQs36JOCbl
lD9MlEu2o4lFn8x9CEo6khV6GwxIMc/W1rRauOZDqx3M0kZW1y4yCPLRT600jbthQn0uR250d/2m
vfSWU+9YSFgLNuEsTHbq2JkaPdMR8uhQ8lBD+Foiu3QXNdFXTCioURpm9JCmmPAFef5aTaVcRDmy
HVap8rM2ARlvawcIBd4F+wpb+72W14sY2KI3diPQubQ/+Gowj00qWDTNTlfTwU9wosSve6p16qOG
ENP7XllLeu7f4g9deIHwDdIp0y38lzMelJgt305lYHhwX+h/03Z4M9Zp/rZFDAA8MF4HkLZ0XgjR
/n39i1yaJC+CvXRGF7D0KowYItGEOD0YsDtany7o/K2Rg7xLY9Tpro901uVfdifP7NIaEODP10bQ
jt8i8TI1wpud8m1BE+BoBFn7F09Dju8yjg3UiBpcS1PjmzEW4qNE8OLOVNGNu+dCiGHSAFVEr8Zy
ua5mPIZRVMx1L7xA1MOG6+5tPjj2rqNSsptjB8hRYHy4PvXn63MVwtJV58lwgLLwFC6/6UXaVkKu
TkZfml5pRPVCtgjT19YIv2pD4zLFunNIHrLIhuyG+j36WU5US3VAYgQZIYknl5dX8hedxTrcCfop
e3fS3c/oodp/aQSaCASqoEj4qxIgVKeS/FccD+OwzZymxJegx356gyekGe8dpTkILlSu+GJ02fR2
kuNwnKdWs5Hcb0K04ihSbNjmKO85WfbKTwabZuwcVy39CYlgFk6l1rwtUUB+BS8JdV8bAzWIaHqY
ZjvEH2ZEHVDcmFCSMux3pk/X7I2h0EChAQIJAgw0tOKtLTvEyVO8Z7W7lq1ylArZQF3L8x+w020b
Ba1Ie9cIG5CaXmHVO1MzxDa4dYrPpjboYpf7s4MaRVj2n0vUcDaQ6OO/fbTIy/u2C+RS7cMBYJMF
Jd2Y1i3io/LxgbhxR1za1ICFsGlbKidwSldX7kwPyhVxY3ogc96puTRQrlLzR3wYul/WpA8PLezF
naLd9zXXfYRwsxGRIGMu0rvre+zCE0MiBMKM59uA3rN6zQYr0TQ03ExKrHlwTwsRCqJyguMfj7Ic
YYH/Ark4eo+nGzlXjfBjDeU8NPadgy/sZG/JW66WZ1NZuPEGYCAd3Qab2u3pIKMtihFBMduL2qHa
Vygx7+YouvUmn918jKJMTJDg0AkoKauQEaERBEF9Q3kj6vQbFQcw4Uly7ipl3br6zq53+lic/IWY
TNhNBHk6oWFILLONEs0rFNYiXVq+T/QJBf8k1x7aVGCY4+Kb6FjFLWTVhYEJsVwSDK5euKmriFXG
84yHp6l5Nt3oR1UjiZRWGeJtc/Y35glILyYzAjFDd2s3/i4DnFx5IN9JgskVdbFAEVZXXgXwdNZM
bEIdPOW9paoTHppiTt90jYaLCv0vjd6wUfdvaAPGd7KR5b6MZnDHqLm+sQKdwoWdae47q3XdH1kR
q08Rol/vejQILAwUmqJ4orASzZsymXL/YAQD4jqEP8W+wsPYJ3kMq2ZfmyLZqqYZi4fKFgJHgRLA
zY7rVb1LDIWLDxKZRbXFultluBeF/V09l0GJNPk8eq50g2jXJ2n0aGtu/5hmHMDtVPS5h4Kv+7YO
8vR7XBjokTuNi6J9moH3T/Ca/xyHk9Gj0TcMP+167maU/hvx01A+olHTUGUoLbmv0OOzmjfcorFx
bIxq+tzKITC3LjiH4NA0UuKBHTfj32Mnzb+zOtB/FXB/yUrjRqBsCZjURYkhgvAcylDcTzJCCgGq
afMzydJ7jZuJ6z/wofKYLZvhTkuS4fUUu9aHVs4ak4xS+64aZhtPAntS875zk2CvMvAJ+PjICXm1
1uz+7sNR1tto6AMEdoTZH/TEzZs9NfPoztBSEezmoqOY4lS07FVOJd0vRH7QA+1bZ6bJ52wRm+Db
FK72PKv4geqe5VEojD9bTtWEW83H23nb9WHzpbWaqtq7xFue083xwXLL4L5yE8ym6s4E+1l25ttQ
QnvBJQizInzTkdS6EbCfBQnL7qUKQdeIb0xdYHViG0qmhAbRo96EiA3hirXHNqvYdVbZIgg7yV1p
O7dsXc+ru3RAFCREblgk4xGhOB1V1yortzsHk56YRpwcqvITtMFpW2mYciE6FR+dKk+PCT5MmzCe
xZ1JM3fG3uOVauzoT1NQyNCkLBRi6OBCA1/uzxcxS2zzed3Ezx75HTgDWb65QzIX864eKmww+e6N
p+U8JySWxk+EL0+fknL9as27NMVkImmKRyNO0BpUWOzEyGB9TIqseTf3zvRKT2yd1c+MY4Rv5ntj
SsTXP3zfBPUKi9Se78CTfqaM4mih4+SxeFSBX7xyprR/hebmdCNqWO7707vRXmQtiBYW9jbdidOl
FZ1TR+i7WN6M/g42CgV2XQJR0gI2aCjCt85cjcjtuf1+mKJbmN7zd4/Bee4oqTq85GsGMBeaUGDV
LE8iAPtGoRe4SfNA2/kIC1xfzPPXB4/BheoLjOr5o55OU4ZjP+t1wjQbeCIh3ZApn+JjjjDHHuss
nLAEPhulb7t/yBdf1D0IO6gILbxxMo7TgXPUwzJE6yyvXqxjcApvvgdjZR1wkpgeEnsYdvglFXs1
z9qtTbzEJutPu4hZUITiAhFqdWoaMUknqzLp+dn0aUpa+0l1dgyoVIYPRhIe26LCTMOV4c5GDfPt
aCCFjR5cq4V//fniU9wgseP6whhxtQZ2adup20npIUTSvZOoPeebsq/FnZ5qX1l8WKiQSjIigGT+
eH3oS9ubsubCSaS8A8TmdPl5M+Myi0wJNHCetygwZq8jNQb32ZRiy1I7r+IyhXIcc7MGZCnXB79w
jVBOhSlDL46uO+DB09HNMFduPBI99lGBRkgelXd9MDXv8kE531SRWJvQaqx4w8+qHgHspPuxkPUf
2VLSXGYHvvwRq23g4rnYz3lo0yTp9S22H8EhGEiwZYviBFz7aH991s9Pw+m+Q8PKhmgIzZxgbI0l
GWESDB3KKF6tZxqQszhNvph2nH2XPBTvZQlkddvqThps27I1vxBPIFJNVwIR1Ai1PXT2URINtoHS
8vTQDU2GQTp41S8EFMDlELO2200FgrXcxFGT3BG+SkAUZERwJTBa/NLEtdBgjiXdHY4ZmOoloFt/
jDUxz/WZXngkiaLpGsN2ZGiAmqfftypGQrHaQQt2pD1eNJp27za1+zbO/O4AXhhW0zQCbwL8hz6t
jVsSv7Rsw/rQGALjxOs/56xQK/g1RPZLnRZxuDWKoBHF0A9FZXsA5erHPHd/csCHOxViETWI8Vbz
7Tw1Yjh2NhV8nmbyl9PJR2AEq0iOtoffn/laFhnamVEf3l+flHF+c0NbB1aN5gZdXZjrp8PIBZ/N
5aU8q9LkX4Dhyeyn8NGIhPtO4AW/CbRW+2JOWvPUYzHzxhzjV23san9DFyOkFlkg94HwnWSni8z3
XN8Ndjrym9E2N/rpBnZhOUvrrS9AcCwUWC6dddSkUh0JZGeyvUEFM2DIQOwbwIobkHS3xNsurAsX
y5KSPoOK1qcsscsBw0FTeclQzMfAdY3joCb3VTD65sbwE8j7xeDu6h5zzeuf5DwgVZJwdInJIEif
Fczz1MRYUoXBIwZV493Ua8F9lwbNfdeEA74R+NrT+M7//C6liEz8R2+ZyxyQzOk+aGw/CdVoh49D
Ez4KPZP7rK+qB9K+chdVwtqM8zCjwu+7j0hffzXRdrgx7/OPu/wCKRyecSp2SHadRKG6idThDPf2
0UwbcU9DqdsYM0BBvHjMu+tLfH6UGYrYG2QKVwsiGadDJTpC+1PqhI9xh2ehGlL8vpISI6RUCz8O
XX6rc3/+SRewDcQqm9dZAjk/HS8EN5xONXm5jv3bFv8W1E/ie/xOcqxzAzRYwvgmG+bCmJK6J0Sf
BagCG/F0zA5kM61pI3oU/jh+mCQ0gU0VZqn1Jpi0sNv6eVo+wZ8E2puIVvEg9EWKtxKYQOhAQYCh
mSX6YdiYVjQ+trNt/szCAWlee2qw1DARRbtxwV542aghEMgAHuRSooFy+pMdHDWN2izjx3BSGt5N
IU9pkokvcxpqRz3XcHFsHeOuNNCcRhq8vE/MSgHCN7UPpNTO3k9i8852EgdL5E7tpw7hEwOl/UfV
5NFDa07THga3pwcNNl9RbDYPqsFQxMZG40FkytjFOTa+OXnwHydYhP/0EdGCBJ1kry9Z28WWt3CS
+DGjUIDfLXXXKLJIwa1oY5fi2/XdfeEg0TsBBmwK1Eh4s06XsZbhLFsniB9l6k6o+nbxTshG37rU
l4//yVAgf1GhW3Ln1SZLKa9nxuxEjwDYnE0XF/HrQg8zvLOa5sYanr+HrCGr5y4EL8kr8F/sndly
3GiSpV+lLK9mLtCDHQizqbnAGhFcg9pI3cAoicK+73j6+cDM7hFBGmOyuqvbyrqKRSmpiCCAf3H3
3/34OS+fakhrIWzQcjspSBn7dHQITqeqf5YNbc0D/HqVNeD95SgsSHmzaAlXiZTGsHsxAy+4292Z
Yi15tNYszvvj94Yh4lwIXHyFk1Eu3IyfOI2DYQ5ickILSf1Q9xVirvNs2EYk7I79GJ1L1r1lFGiz
NRQTOlQqcxsbGzWiqWYDncgy6D+PxlKkpiodrneZuFCb5gDhtlr/Gx5yLTSDjOchSTG8HFNjzsOe
5ofktHbO7DNo422INHQ3iuLvpZKcOxa8PpMARmcaSehAg8NCeHk5yK9ROO7G9JRIApKASnGB4t6H
vFZ/yoNy2k3JpZpr11Nd/FkWENYO9R7O+IjiqaATNuewiHSJJmVY+aDHbcWhobhVPg9nRvONiA3v
vNJdctImTJA3S7QrgjaIRBJW8JrQ1EFXVfeloJlGtNC96dD5y5D8FInOHErRpEF7WjtDCwmoCkV1
RYGlblTRdptoZ1uWsbSNYGk11xyTxeuG3dJbcECk5xJebyx0Gj3YtfTEr0yeG5s0pQEicQI5YmPM
12J/V/uxnsZ+uiS6PdO1ecaXvGEDiRLXLnxKnWiPb6wFLYPZbAYJ+bVmeIhJjB+SdniiN+Yc89Mb
ZgnYOb3pK6CIS64P/ovBqKdgl1eDkZ/CMKZvukTBrZON6cykv7FvzbVivJKwkMfRNgGEns+SWvZq
foL7h3qbKOjOSP+aXSJd6RZQOTkN1KXu+8bpNchgxcAAnODgs3LVbQcxnxqizz4sTqPUmDboytzb
IeZxYYIy8JuoHE/5pAK4L+FrS7Kd9ljJS+GQCtBoqSLJO8TC6PV1UFw3vVlfq8vZTOIb02wSJa+l
MNK39A6+HP2xN3Mk0ubilGR9ihjnQqJdHCc6B83uzBS8MdHMMplCKlZkLLfAjq6D1smgNf8kw/dk
N6vyo5i1uff+mL9qp8WI0GcJDAGH8BwzvHwi0Rgl+JfS8kRDkwpqXNGOAWTN90s9PG9o6ikUXlF8
DQef8Kf0qlSur+AkJfehaaijLh0tPkL11FRl7IGgKtwmQNVkWNL4oA/Zg5xodHrL1fI9pM3OzgR6
0N5/hrdGCqACJVII6AhENkcJYVx5IQezJLoWJQxwq8ODEZ1rNHmGlL08DBK+70wOr2sfD5CwlyMV
0gII0m9XnYpOTVmOyRD7VV5B+Cb0uZI5vVLF3yKEjBOnljvl8zKHlWGNqhog815Kp2GSp0+BHFZI
zOj6t6CY29bbGU1yQgM9+E5LnVyQUVxh103SSZWVmkF+Zou9NVRrKnzNQT+TJb58hmVXKzVSk9VJ
QfcAid0ONVk06ncP78/I6wYZVhXlwZVFmS5JDiMvrxPu9GqaulU8IwhgVxg/lyM1lXSkJIbI2tC6
ai+5SW1i/LXW7qfx0I7iVbkYZw5eb/hm8tFURym1kDQV1/H4xVoqUA0woUVy0suKxq+ymg6Jpgy2
kuxaf7eMP+fC8Pqgaz4pU5GdgYO8MQrEqJzqTQCKOkTEm8hASmsxoSWvODXKYNBDKk2flWiBf4LO
ET9RJDm1KkVEZlAso6sRLlK3Qk/Np2k1sfWo0dxCVcozLJ1vuHPM19o3SNMUuKDdxjPSLxfCN0SC
0lCm8LFpkaynR1GQH2Z9QHNDqOUS9aXZDOGvU+OLpG6UvarQTWf1oYRCU8y7vmWGxOFoQkvT2XX1
9HOc1gbWpAhEqn2iiMrO+wvqOWZ7uflAoJMaocpNiQHqlpcTmQT5hAJ3ycGwVZs7pY50FJDWVGJI
OQLyKOgmS4ejxy6wDfqoD8xI5cNJHSMvGFfmaNda0KdeXfTqtzIQpauOh/PkYmrYZ5MwgNLR+4Rm
wEBAH7fFFq55vl4Gvz/L6e0gqLToGJXQPkhxzmv0CZojjK1oYqL+mdyYczybTqXUIxI29EWjVr5L
5itEtULNIVs70eATmvQPoMBS2ENQCbqn1GB03dFsEXvtGyWrnEWsDdJuQJYOQthH4lFYotYnUYIi
I/FFcdKlRgU03CzND5Oe4Yq7g7uMA6DdJcY1rEbLbTWC1Fi0Rf9ewhJTW4EqNB/7Dk0oWxaj8VFs
DDW1gYAqiVW1afE9CIbyocsWfXQJpot9Z8LGYqdtoMl08IZKZqvCgBTnMk2CiHZ2qvdkY8uqsSXs
O5S9gQH4pM4L7dSlWi2T6Q3nH6hrRujN7lrKqAk0SjqiKfBQWn3bmj9ntaIy+/4S2b2ybetWW0Fu
ZG518libha0IqhbTKLOc9DoFR4Q9gDKyLisxQ87LzOhAXgxiv37ZFb6wQ8rsUwLa1RvkYokd4CJS
ekFhcKqQXGuUJ3mago/agOw1FZYktJul1NkdMCL2NsGe/LUalqCzaaVDNDHORBpemYK7uOc85/ah
Kj/EZhflFmIFdIqrSqM7ySxNF/LULXTlRk3NpTNZsWbQe49xIS+fSzFj49RDXSlOkInZrQTDFqWl
bkbSnQ7eDHnoMi4qN52q/JsK26rslLKJEB2ZLEOz1N080qeRmZzqjKFSHsQunQ9qPYWtlfa1Ofg7
qVRGq1FVshVT1smNDSYr9Ix2BsxVKsNO88x+FdgTaJvoaFyf6bUxokJ0i3LOHfpWUeZWaqlA7FeL
fgRVWKKB1YRRhq6VpEdHGvxQ0AkSJfopLl34BX7P5IMU9ZN5UTc6BILV2q6gKsKMbllCSm/MF0Bq
Y5bO9Lgp+XKR0jRduDhI9QFW2wBjiQTfY4BGk7WMMh20zWhEdIcLYMxtQaiDqwgBnvI67FJ5RJ9E
EwffnAGfeUtTlh/eX2NrFP/CClF8WVEnWI8V4iNuIo0oDpIs7rv2NCZmZmtVZRxVuTm1YthYgwZP
KXyS39pJ2Z3JQ6/WbXNdcrQGxWvKLytd9EvrNyfEYMkyN6cqzRQbKc4IJQ8ZFsZARZl9ONty9sZz
rq3rZI9w4hxmNs/ZJoU0mWrA9bLgos9IUvWBYoL4zS96VLNYW6XbysqfPtAShfKMRJok5MBnbS4r
66FkLvLQnqK1LXqliXczHVr+9yfxVQxPhcNY8aiAlsiAbOO4dsnZnmI+nKTaOE199JjB3nU5qo18
ZrW8cSFCn5UuBdw062Z9/ZfgI+hgxQnlvj+V0GI7HFpo1KS64aU1Klt/+plAu0O+jAHUSQhsbN8o
AV0gfpxOBbTDNjZhcemvNC9oZEvPPNXrKij561+vtTnqJkoJaKmfptOYQmzU1dQEwwU2MSQm4b3A
EfooWhifEe5D3jpKGosaQPln41juAfoPzmLgKXYwHr0cWiPNAZGYxnSSIdxz9FbfHYt5OUfW9RqC
yWU4x66hMkuFhMLLy+hNktZaI0ynSZZKX8j14aIRZgoi6jhfgIQwbUTPkzszA0eUrZTEANN6R6g1
80z888ZSWnvc4chdezbAFL68kWlOYMetu5HzuNpY01hrLiiP0kl3qAq9v5Skt661wglF9uL6+Jux
hQEG5E7WTKdWU/w0C7+Ophk/1HVtmUHgK33kpEroz1N9AOpwAaj6Y8fqsypDEa6MBlllqdDPhPFv
3BITANCRUihpj+1xIu6V2Fz63XSCpDPz4Y0cb9C4Fo6NTCrpz5uHlcKK4zAKUaT1No+/q5HnVcl6
nBqtA5mWJuYH9M7hjVSgjXp/qF8XIEgV6VRBUcOgKQ0wy8tp1cFACVGoSqcRBC/HPtEoUPIl5Cqs
Ybejzy8ek0qwd1NOpJuvhIafREESLuMWFXo7YchkazG08rbGX47W3AfqRUgYnaw8qrQ2dEGuuCAA
9W8LTaI3WYzPtZtp/DmhKf0dZ9PPF/koLAd6f/HIxgQu7WoJxuJPp8d4UO5uPRQ+s42uE/yLKQSH
NCjhrM8nTSkVWkWqxYpIZN1RTqjPnLreWitUln+HWZG33GwVYegHYU6F+YTS4OygaJvZUZ7T7T9H
Zxld1wzrS7/MY9FMtZZOyZatMnG/PhYMcKW86FxL62LDLjvEnFVBh+y8gMtcEaIrumMEJ6Wrfs98
XI7yrjxjGNYrbO7AWLmk4BvgfAkqaXMHO0GbiLnnU5sB+YfxSyQ0C6E5FRb+E5r4h0wskV2Vl/yc
H30dlIAIoVtcg9JvZe7e+BwqdouG8PJy0jjOWGqew0+ljzWHIpULIzD//mZ5Y16pF9PtTHM6uN8t
w1yNIthgGLN42tHZY8Ry/UnJle4wjbShv3+lN8w+1dq1z4mgi1OnsolD+rxtlyrLtNMCGORTsAOV
kOxMtk5d09ZlDfD3HkoBJIVV6BkEpbtlNyHeV6VAkurW+Pz+7bw+16yIeJK+zC/pwG2rYwGHbVNK
K0R42j2Ap1Oh0jXrMxb29WTSIQSwjAzXmrDZruRC3sV1LdfaqVGj1BuHhkeW1eQgdWbtpkMnnUlD
vPFQJikRbY3CYA3cwh1IwMO+ETbqSYTKB81wUl9NuevOhEVvPBXeEqTaDi++Vt9f7o6+ahsy5K1+
KhqtOKb0wez7UIl8Tg8r0kEU/yw2C3OwJq7Bw68TtSXWDto6W2Z11k+UUiQ7J5p1e3EkMR1mO5SQ
53Od2q93P30/gLOozkB5yd8vny8vQuggJCSvpR24pICGdFphOuEQ1qTZpKVpbaRPDX8Roh/vr8nn
+Xlpd/DGz2BEiGZVbODLK+tRB4NIw8iijjX+VFVC6VDIGlfrhU8McXuHdisccq0J4F7M6MepEt2h
rqu68CPM11KkZfYuUb61BIcWJNTFyYTF2As6Q7ViQyvOLO9nsNT2foE9wwuKxaIyvrGTbYq819Qr
xqnOhMLV6RSyjb5NHoISsjZxhDJyF4yxwyFrvizbouJMHMau1FWC0xp6ZUU04NvpCMzo/YF8vQ8A
hADQWPMVlHS2yJBgYDi0cArv0Cho7DnsZDuBpfKcl3jtqOg+xyDBv8I10Hl5OV0AzEYtoXp9J5CP
PO3qWuD8PfXgQaSqGx/LKVBPRk3SwF6oppheEsIoZMexJJUQ/jVjanF8KW8yvB1NWFFsfkOGqpeP
JkJJ+yIJd36UJIDhzIC+bGuq4nAk39XWizOjJn+aaw1FMb3geG2JWtKo6MNp+WfIxZcLXS+aHDa+
aEcjBBh0AMuiurhGlKT7ZLcb8gdgUAssF31dp4id65lLqqb8sutp4x+aKL3DO+c/jDBWuz1kVMWn
ulF3iYuuuHwXLIbhcZjJH8W6jBrYOoIpd3Qe5gmAgbhYWKHlQVZSJLvaboZmQhmb5jhVfRO4o1Sj
ep5nyY+4khIRx5aloW3malNDXKdXF23fJD9rQlJ4zeVw+VKXsn6T1H2O0OaSKte5DN2gbxjo3sAE
Pg2h1UO2RzEnqKLMz8ZisLMo01lXNelVgF9T58pZpV0KIaht4OgqyuRtoqfSmfXwKi1OLoH4ntUA
6ou0mfJyOXQz7KhG1sV3SQcJ/U4fZUfJje6+VQXYXJShOzaGoLhlTZFrgUXuTIj22mxx+edsHXUt
KpmbyCFeUKVRA8SAilS5z6eIvpUo1W1jjHVSr0Z/S7lkscYBUtP3d9v6i19YAdhViZFAjnOEgX55
89x6jE5ND2rgjmJOczWVxuA0kS4dE5JhnhYk4RUxv3Bmi78OJzQic7w3Ww9MAqfVl6MtZOxL9pN8
1/V5eRlo5FLHXJicnJr7oSZuu9DKNPAqZMgoEiyFa6ZpcUm/bn3GPT0HLpvnBxcBxS9AT1gTtqmP
rpGlkXtR75ZIB1039aYmuImsjTeTOUvXUhKR7Q1KsVIsXQ17kEuD9qC0iCHQPVoP0Og3ZXsxcDoa
vaEo1OtmN8LnVOSLODoVgRJUkxW6GvawCwpvTMIWZDCEPRZ0e33ogi5VE6TW1d0h5WRDWLrAue9I
UlFBUkZOvLCTBog9AOoawsLQ6PBg76+AVxEBk4Ap5A+UwmDO2ZwO9C5pxoY4525HnhYI2i636Zpc
vKoZCxchkNh5/3qvlvqaQXvOo1FeBa+x3s8vB58Q8m10IhPlrtWb9AqJI4U+5MDMPtVi+TFtRPmh
LkftAS3E9kynwivPsl4ZysG1To2H3hafGkVoW1mYlbuxmVQrU4TMBnRzzn+9sbipbpEiWUPTNfO+
GdB8l0+jXNXKXTyH5THeZUhmanmyz9PMwJUtIQSAcnItMblftTm9Nzs1PkBVfY7p7dXxgMcFp0CD
BxgchQLty4HOKrVP4rBX7migmD+KY1HudxVFvqgTws/vz+lbI/vrpTZRF7FdrqpYzrvcJDk5VUJu
EyGN7vtXeWWjARUBuaFXFV0HMpXrXfyycmJDEqFc6vW7aEbMORXj/AAEXkGhcy72fVVJx1BWUNoS
++VqTiXpjKl8neYD0ESuG/wB4H/GcxMyxOqI29cD9a5SJ9NNzNyPoySz1K6+AJn7MBTidbsMB4SZ
bwYjPnf1dQxfWiqQO4TuHKo1nbL6ZoyH0RDEroi0u2WZlqs+lZQTtLrR1ZB2i9PEgEXpu22eUkXM
vzZZ9qko45XJtknOBY6rS9jcCHHu2jXGNJD037iMdtcbi9Hkwp3YcJCwJGOkkg1LS3fT8NqtniMS
a9XFVCm2CdfdzzHs9x1Glr7SsZ3tpatiyamXXfLt/eXxauOpa2aSVi/cigzubDs/bRqCJgcadpL7
OfQnUbs0w1nZG2qplAjo5PMRLt/2VkvBztRJjgS7kBaPbajE57bDduvRD0VzHUkAsnNEmVuAmGQ0
caSTbT4VlVxHDnLxVerKEUH8Lq3TwqZrhlqFBiHKcrmrBFDlVV7D5Baqu+7e5LOBM8HPPoNe6yXF
WRQzWwtgoxq7zQJFkyWqrY7ZBO8Mv2ixFJeBkY2G1ZSpsG8yVfte01VwSWVhbOgMjdsHE1/aWzTE
VKMFafnwTe0X9ctOrOLLuhSpLSgcnHZ2WdD/Z+fNmjtLwnT6bCpzB1A5yS/QD9Rg2UoK2SJ6q2Sn
4SgjwGVSLZPdLVmRkGeh3GtJUx6fk6d6BYRaD1SEDPRsAnF9TQckhl0hjVWdfgjVtJEP0wLmxuqi
EKrHeDBb2cLep09DKmcfA0FuydwtafdB7nplT/ydfYulRAVmTbKYtGGyCyMbRl6yGBLyOz/PrMPV
Dvy6QbhXlEZAEtDxDl5pe7TIFq1s84R7pU0XZsvUzDp7GGrJzxWx91U5Kg+RVOa+nDTph3llsAR8
MTjSmKY2+c9z1CrSdsMi5kLVBejJ2mKC/9tEW1DtxnNTC/IHATURWNP3JKddSf8amaQ0Wt1bSV1K
/TGXkmttYeTKYa9O6Z8MsLkJeipQXIUuh+aRZ9aOX4w3fCtarwWy+CEre93W0eG0xWXW/YHI+5i3
Ym1VVTR+HSGJhsrzTMzxCqlEgEv+c7c2yuGVsaAvXUfXd1pg6LnxYZFv4+yqlW5KqrKm0jsQVjqr
sJoKR2+S3OndDiW3+5nONUWt7FC7yolIG9NVC8nayV+SIvHFvDnj2V65luf7Ayz5x/1tJdEmc5yE
VMqMD0Bj/dw1D4NrWpMbWaf31+bWha7Xga6CQgark3zeZhzUsZoQEGIcUku24UaxB2t02EJnxvuV
Kd5eZxPkxUpQDaPO84i2ZLV25EAL6biJBTbk93X1v17IgbfP0vHfywralRAhv5c//p+r+DtRdvmz
+9/rx/7tbZt33VRPxYeueXrqrh6r7TtffJDf/8f1ncfu8cUPbtHF3Xzqn5r57qnFqf2rqP36zv/f
F//y9PxbPs7V019/+17SzbL+tjAui9/+eOnw46+/rYxS/+vXX//Ha9ePOR+zy+9l+5f/cfH0lMVF
+D//cmizx+JHu/0FT49t99ffdvq/gBEiIbYDOck5cy1fj09/vGKCEyS5QD2ENhUWRFE2XfTX3wRJ
+heK+nwGjAso3rVxGlKo31+S/4U1xAdg2aIIR4bvt3+90dvfLeHvUxQ+lX/8/Jeiz2+BYnTtX397
Xt2/GEzQ8DLqPysHPehdgK4bA4U6QUImV5F9fcgtbbhIwn3cXMDFlueHrnF0RAlgLSrI3qshHL37
qdvrygXMYdZcKLTUHIvFqTOIHy1ItNA0Gpa9ONqKfmxMhEBcnRSbareVU7cfhsRXBF8I9g2oXcPW
6stcXuFnTqTDxHZsioMyXgb6YYzcoLe1zNE7P58uKmQPSi+AO2v+mDegfa6iC+Nz+zH/Aan8z+kR
/Ix6PQMOTh5m9ZAH5/Cc6355b4Q2Zwq4fJC5iFQo/QS3/To/GV/Kr/VXWbe1L+LTEFnGN6lyjG/l
1/Jr/1REVppay7cJgOEHOkECr5+f5hhkDBbPKntHK/djctEn3/UUsHrtJ8tVq9hz4s3loUthioK4
9SETfhJEo+gQWVNyO85nTMQzq947j2RujidGVrVKEDLpo3FfNScz24vmhSZ8qmRama3r5adwMu/7
y/zj8jl9UFwhs9IHDmv1YCPfsKttODHph63uxsCaIdNq6EKyFD74y6Z6Y22evc1N2P1fdJvqmQWy
Lf//AyyQc1Zh27Ty388qvDHnsA0RzKxAAI49a27vl5Aql6AX0nNd8eOiNi0YxTOULsjJB7qTzt25
XoRzV9sY6X/n1bYR2+oTIBjlyEp6ClqFbUTUqEsZqgP0wr2t+7ONJqqdOInDprd3LibeXvjS7Nih
Q9EJHe2MeSJOf21yf72BbcCaZ+lSBZC1+qo/uvAfIifUgzO12gxSKUu7n+3uEiBlp9rDR/Nx+hGg
L/OJQwns/vwpdCAGrfRYfaArqKZZcvFpz1O+xcd8stGNXqvSn/Kn8NRRFdPtEGXfT8K1YljdRfxJ
pOXToAZjcaLZZ+IfP6iVNRkWokxjAmqKVj/LcNPSIi2ftm7SWV1g6x/Dy+5nlDvCJ+EquRtRYada
cQxvw4flsZpg1LGL69EZ7kLVDjL7MrD6y+azntlVZl0ajaXfS5/bH7Q13MxfxovQye9qi1bJ+A5C
A6pSomZ9VDwYVMLaXjK7RIA2scfIWx4oi0YO7Kzxz4hXf1bfi+/V9yaxxnD9v1JZ+vUP8VrB7a7q
ItywrVSfyPMDI81SH3xxA5US6iOIY3yVL2KnNamAWmve80PnB/Q/A1m4AEl9jor1/DRv7Ps/p/kf
cZrPWZOtBvl/tDXZVFl+N2YrFyeElDLZ59W2/mKp62GSzGjOVL+Sw6dRVqHTqGOrM1rEuiBNswVF
PXfePnfJjXP4j7jk9tT3+2PSGUl6EoAn8IKXj5lqclrvlEL1gfbbk9PaH7+Aury2+zO5hLMX2oTD
f/OF5LecHlI+HEpI6aHeshnFWC4j2WxrVCyCILAVsxytwkA6DSDIXo6nyWurKdwbOxqsFEgyPYHM
mNXoqWY1zWy6Kzkn+hRzfpiVqDpGSJvYKqh1eDyj2tNnLG9zXVcUmXUTk5wEaeEE6cdJVjNo37o/
297/PEG/Ps5mgoo21WNSxaq/U+zcjkb0X+yFU9Ni1VA3oaw92GHhZLGDMxugvLPE+wnRsvoWxxEM
FrkzY7oqHrPcMkDv2uec7pvb9Nf728xrmGciOg7c30xkf4CzsDoEGYxZdvKhuTHv9b25l+8rzgbm
zfhtuJr85io+UxE8N+VbLqd/8CnXNv7tP3vK1xW3OQUS2/3bBttiS8soL0RZIMyrH2uYbmj/emx7
C5ig/f457tzS2lYt/h5L69yzqi/N49/8rFtoz/M2X0UOZHCB6/82VqsdoixZ4EH17+9F++YmtDrr
4eHThw9nshLPk7OdvF+vszEnoVnAWrheZz6Gd90BNKAlHgM/3HeHb9WhOdBf6Oo2AfKhtSbLF3zF
DqzKIra7rK4L6/Hx6LiC7x51/pFK+nVlfVEt3Sqsa9S4rN3ZoF7eZOZfDczWvjSTGdc0iPsltYA7
7F9An9lp50W3UuSmdl3a4qFZ7ALqpFN1rG8a0UZj1KBl7JNxOLMgz9zLc0r4l5gAJo2/272cWzDP
/vaXe/lbF8ybfvuXBfNMN/bLdbQoJBWZs2AGD342/dh+PeBkSl/dQUjgTud4KM7N93Nl5JfrjUnd
ilQpVb9zpu/55Oxuso8QNmiAeyInih38HcCOzrCSvRLbO+VjOpA8tGuHFr2M49I5rMW5HfM8Eb/c
0H/5jjk7Y5uCwb93xraEc9sdusU0t3q/G9KYFVLkdumLHIvtYK+qjvRTsaMUMVRH+Hevko25/Luv
krODsLGr/xGD8FYCEWAwDH9rI9/uVWOPkqTSMoKv8x3na2l9rbzRv/oKcbJz7yWO9RS6Vuu0jnnz
YJ9aV7H2Hz5cU9+3Zmd/Mdv3e2f/KbH275tIQNZvRAe/3JS6yRFnfWdCY81NiT7FbQdHY+snzZq8
6KPu97M1ONHAT+2xvGiPbOR7/Yp694lK0XfeWdnCfmbrd55ifRa8H/VeedCc3t7tA7veo7jomp8C
DienwD19pvf/VndRrrKU/YE+Stt09AOJNHvam07sd5Zh8+12ln9L1dSbLiLvCaogd7Fbp3KfmgsV
+cCPt6SmBJfY+am8Chz1trOeBNs/pL7hDgygbtnuQ2el/PrUNn+YzlOGt3PtxjpCEOlF33DV30K/
9dCm5c1Q79rfb7UrK7+8NR3D1dzDDg9l2BX3oTuZ5bZeZ4mHwTb4Z5V3QJ9gx35wWXyJuaTuaHfG
9Zouk3zx8CX52R177wtKdkee53tqf9edy4fR+XJtWl9Ib9lfbu9y20er9LKwygPErThj/wsvwbNv
accjNUnerhyzNfcmeigbW8frD6cTYFULtKCluxetu37dwyxuXfyYbpBC8Hq7cVq3cy56+8dnGdOf
WxCBO4n9Q+NzEI+7jVNc5tbg3V/01lV2AP7s4CCc0b6/ukgOjVO7ZIduosuL4nL9ZZXTeNFhPA73
NToNVlVaoz0fk8vk0INntan8WP0xsZEcu5VJHyaX81G5WS+73mFgB3x/RoWYr9T6cf2g+cGNaT3u
f/bW58/iCcjzZImWVV/CtskYV27riPfuQ3roXN0a3PLw0Dq9MzrLcfSMK4ZZsCfrEFr+bM3WvrD3
I893ZiesoeGrSOv/7c4tiXHVA0+ko1H1Nat1M56UB7jyDqUfWzdXk7N4xeXoOreGT2f38aE9uNKR
W/Rmz7WdM1HfOUux7Yb7T7EU58Zng0lqurruIC5Yx2ddVMGVcTO6V3CkUuL+KjmLs7Ny+/g4X9qu
4rMHCkv0wtvL4/HD6czwnDdamzD/n0brn0brv6fR2sSOf89Nec4+bBKwf0/7CQPkG8acshYiVyvX
6iuwv6B2wRLBvoNvapzGEf3VP7bu4A1e7/bu4i38nX+evMmj9mSvr83HGi/ZPb9vrUitrwGl9MrH
4iB5kmceF0e2JUfzZDeyczd1YzdxBHfYG3fDftgLtu4Q0Dg7/o6JqDV4DCy5t43GKz73zmTr1mXv
uIOrHQf3MXR2jumunhRSnsPoCh9mvCgINW/kX5EwdKjTcGYnYsiIarCm14kVWZ8eFfux4t/XIz5B
g/+U2+ZtiXe8S/3bO9XpCIwG6660L+XeSi931/V3xV/sSzxtYV3eXn550EkKRNY+I3z4XFo7a3n2
2rjpHxefNWIF8hmGRQQI96916q0f69j8XG/ow0/cN6+PvL4GFT9+/KAaerQTN/VCL/NzglfVmr3e
q9x1WABlfqqd2dO93Kn8NSig/cnJ/Pf9NvN5Zq43oXwMk1gRNiWZf2avZ/R62+R7nXkFV77O5MXg
rBXOdRrV4+hWh+Jg+tVhcmZX8URKjzJJlIooPHbRCvNCN/ISfirIr+curedMuOIYXsT0r/9W+0iS
ksxIvNht7YzXebdX2rG77HM/5dVpn15x5kUqSbzJS0Ia0VsIQeECupzvESzm/+qN5Dfu6LWHxZ0d
Iv3AlS3Zm1w6BIimK2IwHoYvibuK3YDH0PmeXaI3xyDirt3ezi9qV7nRfckTSQRlh8GrHKRiiMA1
lr3JzJReZ8v7yrYL8DRutLfqj+JhuVZO5WV9kC87347c0AEva9MHwu1Ix2IfWxbhuVv7hZe73njo
rrtr0ROd4shvujo5tFzZ0REROxtNCZbwGnoi+mNnBJIEhnb8eeDnzC2did84UE1GbctGasPp3I6h
uCDvRACKSp9rujrfBg9E0L5uHhIDe+Nydxl7+x3QOf3jfNN7VnwIDzbkSH50bvmcNRWbhNU/TcU/
rKmg2ex9U7E97Aa9KqS0z6/JsRZD0bqAYzH4kxecpj8cQ8BekrER6yvaPdQT2AfJEd2ZHRj4oj2D
kiicxMt9wf4+cGBl0bqHGIKc+5bjQO8sbu7ErGeDTZjZmX90iqvuajzo9xPrWbUC8rDLcb4BduCw
K0K38ICfr+cLdu9sU/znV6o3onUt30d3nZ0dd4fO73w2n6f4oK8O0XV5oKhvm887B2vnvm9SIbc4
M06bikYzJDTGjo3qK6QE1h3d25zkr0Z7dY+9q31fvMGpcIuLp91nhwWrhAKnozirnVy/dDCput37
mQMMGoupupnT+okXMW4h/w2L0D50AwcQPn+HbumHx9jNvNavfenbantTLGuBfU2c0o8+rJ/LQaes
741PMc4XSJ1TX/E5bK/0bf0N0j7xaj4fOcyNm9uBIzDgw0Xur+/6/Z3t0/qOkq/IW/8Mj5kXH6V9
7fM3V4zd2m79nPuOmZfMQ2CeP1PuLHVzt/K4J56xwAugKsEdrFY/cCKeI/f5vsr99XnWzEV4TJxl
X673461/c588Scm71is/f9+sfmL9HMb2etjnmNzV7BoEEAYJhdi+TQ85McMluoDED5m1O2nH9pDd
JXfqfXnAfONbu+v2o3QcncmDw8/vn4OciZP9GszQTOBITu8XzIJqR3aKl+tdPAb2G5Yjv3y20aXT
XS8u1t1evYvMfIX7dT1OzIHILgncyu7sxhYdSNXuNFuioJA6kSvcxl7qRW7kOjBJE5wIjoB7X11X
jUNovMCd95kf4tJmb3ZyXus8MglrQKFyr4O3uurIX/MUcNrgBOifvZsdyb40veqnRmAR2NEV3HrO
bGm3/5e971yO3OiyfJXvBaCAS5j9sRGbcOUNi2ST/IMgmyS893j6PVmt/VQEqUJoRzOSZjpaasNm
FxKZN6851xzkdleeecpQ9eOAXNNIHe0mdAITZt6FXXMNOCUD7paF+SkGwU4iJaMDBcoMTIhxiKE7
xbLaVBvVOW0LmMoSZmzbwYaKWHhpROaDYBO8dIUNqqwcYs/uF0YPovgpsiXDQyHUerHWlx29Z2+o
YWOwZCzfXDQL5HNhchtcEKzWLK3GzABt5ZZ6RMcHnq1bFKavpVQFajAadwsXdh5+2QJQ+LJaSqtq
Izjig/xd+V6Zw3cPklmZ0UbbtIsl4urMGFmgjYpyuF8JXQPKMbej/WC3FrfF0cLz9BxUqR24Ve/E
lvGOyXDG+3tsHF+RTjdOd7vnkN7ddfQVXp+LAzOaRXin7Mw18/YEOtIbBrFU9JY9pcBvMjxLh3uI
YaJ44Ovrvb4oTcAgJhOzwuoW+sHDCWvYqQL+9ADRYkdKTA3fXtrAm5xuka0zHAzThWy3XBxNATkY
UAyPvBC8ng0KrwDvdba08hcrnCRzxzHlC1LHhAnZcoiQa4QGnGWIA+jEoVxHq4CfaahOtlQdARsn
rZQHDtBQ6uC1jJ1oEmPAxmwMf8HgPWrpjiVZyd7bv2cojg8dF7Kf4gfq2vAKTFFL+KqOI1RNTOzG
x3AzkAU5l79M4aWLiGQK6cg52EzbvkKe5IzWFZZ4jknYhWUeKrsUyKCc45P+gcUe7EJnOxgf21uA
8thGB9otsQVTNoSNAAXb7Ly1ij/XS96SAuotZIPdXcXYMjeVbHL7RaDNHbSYme7Pniq0GtNj8Fjt
1I5WjVNA38F7PQ53jVOeMEx2WzkChbbD90ETOsIaRKULpplDaOAMtorpOni+wDYjViWIHwgzdEyE
3GMq1kk8BZvmUdiRbbTxlmTXfsucnnL4V7rFIFIgqwcdsQHThUwPg6nLPGtZWIbIiXBvFejCH5/N
4U/eRqYlIiYZPizEZuHZGi4ZOyUGMMK3XgtWb/j3nY3vApzb4t90h9ZQlv0amtmJT57F1lgvANia
AO5qCx5seueZMXxs4NLfum+l05gF/M4A+i3C50MKLPDSQb2EuMQDjPYIaXouDQNudQnxxDnhBH2n
eokR1OSmeEQch/vPQqDQEZZAQyGFgEuZd4tfW5uddAmolZlOppoZus5+B5gRJr9AIU8JMBbRKQQR
PoMT7AdgnBw+MXXQGY1POf+wMJ8VuonBqtBd2AwfUi0AH2/gVvPQsLrTIdzK33eohbTVDQNp1bMa
8+C746/QhZLhZ4QbNvPEG0CsPXaN/fPeGhEr6Ig5JMquMLuuOhS2jjDVw47E2HMMYTwk36Dmlq6R
IJzBWUESEqg2FvAi8ETFKEtg1Ph8Fu40S54a0OC4TurZFJ13ZsHhI9XHbs0tfVzm8w87XrVObejL
dMejWDK9b1dki+NioDv1n7kjDLnlnhQkByBKO9fUlvj/LIoaylV/GFTMw/4WYQksiCA7zZTwPzOu
0Z275G5gmNfJXbvo18www3mw2SdgyhU+kTkVcErs1AwWLBgccYleEHlXywrtDwGFHcIPdhohlLZo
b0Rbtb4zQQ7gFHSOjxAQTge2INmgbXSfO4vATg0jfmsAVGs43QaJkALnp5sBRLl2wL9RUOMVcowN
Yrst3/gOk2oWIRff2G7DKiLYgazfMjPE3bLvZV/VjGrBfk+WoSPeMMvJokHfQRiFaBDfbUDsZhzC
2Rh7OsPgZ4z9M8b+rflImAsnJnA9ek3RvNoBjQvh/DLDUcHJe2ZqUtzOFWXOBy9sNRcFAD+Dl5/B
y8/g5Wfw8jN46f/X182jDAG9FrpMMjsClySeztQ3Sg2ASS8dFT7xTBPg3DMmBUL/X8+YD8ImqYKf
QdjPIOxnEAa/62cQ9tcHYbNe9CRR9R/yotUZfTxt0eD5Ikr0HpmSzpDPeY98yRLn6Ubas8QqqxxD
/pECrEB2l5xziDliUxW48WjKlog8BgHWNAKHYfj2D9QIdXqa+f2N4bKR8ZbplH/9Nq4Ab6Nf0iJO
B9gAxBdGj6LHzPRQ/sYAGYZ5/MBZ1yw+nqv7mn3TSa7jn/ums+mvcyb9IjL6H5r+wszNrxwejE5k
k6wwuHFaQt6VLcb8tDUTfqB1wOsY5nZ//3o/GC8AVTGWnd7jC7kJNH2NMsEOP0sMWmd4H3Co5Wi+
3Ix0X+BbKwOg+i1H9yglWKX7dF852qH+Jh6knbTtj/JtbuUAtAtUjqhIV1WAlujhcPiOoWf0AFQz
pgdAUeNqXPFL1KSuRqcwCaD+xs6Ajvq2YGTLAcWsBea/YJ4NgmvfpvjXLR1XjzFVj+/vJ5+ekAbA
WjnzNTCP78gBSHiHCIk9cMUY96xsk7PX92sA35uGusbra2ig9gOZP6D/96V5j9QGcEHCXhglnKgK
adiv7G/Y2x/vsRfnPcIng2ri/B2sqOD4ej0z+TWKfnEyk9g+DiI90qJGRq0y+7FGysd46qzezOiD
Su1bNOJ8a6lHb3p6e+5ld1C8TK0NRf3LBhU0d+iRscAVY4JZiLK0XYvkip0ieRVaARITeJcQmOv9
K0pthvOuvaP2JbTe57ilzuWkn5zqizeZONU9yMZJLyIfoDzlD+4byqydbqWegmfliOlqx/4A5qeU
9r7JaOgVg9cphptzI1W32gnNgTJoPULWTdO/ZN8VJPlMDrXYoVG56PAy0DgoHhWr7Wj7eP0EpMmk
q3P3AAqq/n03Jo46qNQwsNfF3cA85QB52jeWAk2M75hBRE2PBlvwSt0ldmLHFobQn6KTvwXfMjJ3
ATJCDNNm9cHX13RusLu2lxO3HlxAshTlLLeCDJVsIBOFVIhk1xsNdVwsn4eCGFotzrUmRo02fsHK
UAkkfOvsFWqX0DGFzCaygNU5KYPJ4EaIpaImBjmiDinMeIucEbym1CGPaFGdqTzGLKAZfcP+/kIv
hxhCrQYc1s+yBRrWy5K0yBtsWcnPgJQtyw6w/FCKwqXO8m5Y+VKLTJx7j9wP6tHqPatGq+5i/MrS
2yzJ7CL9zNLprJyJpb9ZkT2T98BIkH13ytzyZFM6erelvi5ks8BceQDPwyJE+XWFDGZlBpseKN2z
sh+tBSv50Ywc5h6JX5yihsRphbxfa5/TaQCh2YrjZX8uS9LNCPVr8p7VK7SWtOLhIqRIFL/nTrd+
fXWt9/e7zVvi3BzSiKYpxf2DjgpM/OTjDp7edbNChRpDxxnmzew++7kD8o28NRIFzYL9mWWBGFaO
9CLA9fKcT0bK9j8oXuKkRaKR08AdJIh8QvlzDQL6dRdse7s7aVFQlj0LqG8EUCVQvKsVNMYpNwaa
G3c8vUvMu7tTZib2+Q2hE4+vryl675gWvX4PvvYQf7ub5wbNCzni+zRopQYLLW7ivQxCShOVZk7r
ZKwKzClxSONG/Dbz0Dlree4Qu3jqT2v5X2UtZ+VhUrL/p8jDnDIWJ2D/X3db5tTuuTLwQnB/qt2/
l9qdeEh/M6s+5yiJf4GjNOd0ihNH6e/idM65/dNhv39ft19laMInVxUzUtlEMQI/eqIdSVZ4GDoC
V087PrWo3Nln/WK5T0/VVligyNt8QyWFFdO3aOvBk0PtgdncoYzeCFZwLxbJCrU9FMU+CO++9wZx
KtSSYWaVo9jjNgMSE1IU6rXb6FxXkRqsy8C/0+F5B5HhH3MHrEzhsSzoMUakh2bNGVd29vUm8dk/
7PXOhC2fTg8T7gUBo6dBnsZaES4shpZUSYBBt2iWHYz0tkGJjPxNNR+Ya85qYXsTzrhR3iL8QAAS
LaK1cq4VLYxmy+pAQ5u1ibSYXgP2GQo61JjV7bHmATPco8jKTrY6Qn5WctQgQ84KLlHKY0g4U4x8
d8AHSzOBdopDBFtvrOuO3OzLTbyFf9TLSV9Wfl+c3OTeDXzkpSIGEDuACQhdH++Ba9w/II5G7R0P
FMRxDjIQl9Y4o5MH53DM0S4jGIhHZsIJZrauydDkihQuJhnFBCvZ28vV6foZzr7mxGb+J74mYTt6
7T0n9g+ce4HSlIBqCovVkka7ESCNHUB7vTDw5WW5E+nz48bx0D8arJY7QDaYToO/2b+g2BHflhnA
0BisMFhPklMtZTs5iBtloay1RXLywEKwuL57bEXXVjyxjqOrq5nWY8WYbWuvAehd//gzYeS1z5+E
+TU46jJRhfYoQRGNZqDBiO5fWDOZsJENHr+mqMAkC1ahySrRY1NY2MKalY2zCN63ffOmwnTx9xJd
+UAsuo1kCFAOLpWM+Ga0SoriNNp2lntzfeEz+6JP499e4Tl/xL4kx0e0jh3nAuyvrcZvl3PKu5AX
vV9LBR6wrtFFPKIqFNOyjAzYHiBUjt4yyRgRe78AV7WX1EEnW4ovEPsFdDL0Df+9HTDr5q6kjyDN
oiXFKtHQxhBCH1H4qqQ3sIVocDoBx3sH9RbK8t5nTldiu3DldKfkZFw+ciHv4yWgVQYs/kGnDwUA
YIYWP23ZV1oTFE7Q76wJavPIDo9zSmpeP6y5e6dP1Pjf/95NSUf+6L2bE9+Jwm3+dPGdKN1/pvhO
1PV/lvjOWMcpmeEfso5zCviMZF24b38bBSx+vStIRKmgGmIEOdA9FwtPI06oiNLJzouP9qTKyTC4
B2DjN+g64wQX5Q76zkQvBUtSzXQuCDxTGJ8V228PnyRI47EWM07q0V+bGMUuREfRiF7YwdqeJ3vt
E0tapCi2Z+X8OpqpegybQp3niaAR6mVdnjxwcRcUXIcVgpkCPV1Mw2OmhrRoTfcRJen2bsfjPUTz
PcRbtI625pH+DWmCrpzMlIwTj98Oy95hrUYhAPvA5hfgZ6EeukiQpGFAa2iJiwjxT2KHVoISa/wl
uj9EONCiyZui+cz86AJ/cV3ZYu7mzOZMIoKhCDCF0sXJmCo6qQc00zCNv85gega4leyPPFT/9ok/
d9Ow3hp0G+MrKn34f1ks1oXdo7dcspmNyCjrDXjS8S8LfJl5TawTh/Ujsk97Kij+7scP/8C+B/OD
ERTeogUMRfyszD9HMgMpQ0tEclCj6DY0erR3sSw7Rm6xP6PcHx1JaAtX0THQnhsswKSGv7FSqjs/
qveFlQAD1WMezfUt+x379Js4TexT4glJk0UQJx5RUkFfPLosjJtb8MQw17CiqWmzLzAZSax0+fT0
bTC/SQYm1+Vwep6fXzHBBjY8pK/H91UAqc8NH8KQmHNnOyv4zMO9uHX/kwT/y7FRmvbbKU6MalG6
aZsnOMWzO8+QCvaDHRpz30L7dnmLHiL0EqGB/Oz0Bzjf25cXMDXT4/v9PUYPvL1pmP0UIR52l8zD
Qz/tZvX+/o5ewtPCeOeQjmWHuxIpu8/GCS16AVp0cvThpQ4a3Fi+NlydfGugMzpv9u0mFv2f9Xbz
Smti638qrVmlNQkN/zKlNespTGLMP9VT+NLR1gVeAKGNIEpncOJCX7quEsRDD1sIKwUmaFzpDAoe
o+5GunpWbJD/rmZ09JcjZ7WLR05eNxC5WglFPNJXhdee1zCVQitBwFK/yD7aT1uhdZJQKM0oShI7
HTEjVRYwalSOKCi0HroOg/aLJK0Mjs8PSSu+5D74mtKhdIgaVVTvWn5uxV86DL+tWJ64ckkYRcSt
oDgxiaRFHy5KcnwjX0p02AIfrNHYu8gxBuTumRUlrHYe5vPPWOAzyv/JobtYwsShS0oVbOEyloDA
mqnoG89ijXJsnF1M2VgY1jfooU7oCO/q9B6jFuK6DyAyr+jaCiZeU9I3VeQXWMGWRcevxy0biLi3
MdOvZlNt7lYhPc48cm7fp27Hn7/v50nm19564k9UeVN3HIe3FuwCnhzqwgoD2BegjgJlBYUz4r6w
wQiY5MM4w3bo42OuYUKPKaoJAhMFEsMCR8K8XwLYHygHipTe76/v1Ne67kI8Jqa911qOE1Ms8x7W
+oV5mPDK4HYC0mAu7YPptAbmEeX0wIYsfpcxWIiNbXR2JYtDWGP3YnHLPAG29I7hMQYa0e/v30/v
11c6K8jszC8Uzp8vyLNHOrGkf9GRzqlJRnt2uVF/vZqcu60TvZ54kdRFOWQwodvDZgbnnfnwaW3z
H/vwM9HElVt+ro+4EMqwlwjvdjBJuC0VLrCAMSUYTGJE2/BbTTesCz4w4l2GkqoGI8cwXwPjvnK6
w3AGVvH0yjIOj9b1mzJ3p6eVv3/dnRZmnIjpEPk/w4mYsUbnzbs4sT/BGs0KyUTHJmOgqGD/hpDw
BkaJeSjkhbcEC1AZbPQtswkcfepNxPwOQRHdAAAkst0dahEd1DKe0JtvzHgms2uaatO/w5om+vXP
vEy/0lEeftzlCf/l5I//+/80VV0+x8Fz+i/alG/Pzb+y93+d6uc6qOrge/UPoL5kKuD3qS93jKDy
rUz/tX0u8ZLPX3Ffsk/4wX0pyMov4OuGz6BpmqIKGuzLD+5LQZZ/wZdAWANqTPADEwjVr+SXIv8L
IWBN53kBFJcKGDP/TX4pyL8IgiiCmUwCIbEia/If4b6caBR8vkLAJK4JApjcwII5sSUCGKiz3iX9
IeJKyeQ54UmNCjDBpLwKDu10NPwSabWL3fpVRC75Npkrd2EE8ExVVMBOrYlEIIow1bd5pampBDrl
w9g2rR3wYM/0C1BtXn/KlNOWPUaSNRgUDSzYOv7/aNeFPIy7RBTaQyn46cYPk8Xoh70Zj7Johlzf
Ur8SvW3URcs+1U5KnHvOzAo+ba5INIHxMAsSIwU/Z8UudGemtc0wjkN50LIanMZ5pNtdTojN6y1G
W1YkWiUJDxzW91B3XLTikotAqCZleryIhBKjhJVyWDe+FG2FWvDWXpt7L5LS+jM7NXUVeV5kjNGi
pKqMBBVUfh93ih99OVQEOT2EUurbShrChU49zunShCxGcWwR7Y2VDIKCYhdwKLvnx/xR8P3QSOTx
tQZl7vdUrKVdyJfFKnHjfuu7ob6IRbWxwbwuObmnhTaoofOFzDeHThm6B0ECx5pG9AHHILRGVPPp
kxL2p5kjmCQe8WqagO0/E7ODB12ZRJRpMnBDK8nxgeiRvCpSoTfUkQQbvvMqQy9j3mjkstvJoL22
/HTg7VQH8cL1RTAH8oO8Y8gqJtrLYOIWRR2Mth+3N6uUjmgkjA5dWovrOCbfQpCdW1KnNPag7vXR
Q6ZaKeemN36+AETToT10Hpy7sqhOK55rXq9aJU28Q6cOvjFqwrfYbzASKCSc6YaVvghq/6S6BNkE
L6pMrmw5ev3Np7EsGoR06D5GyAU9p2vy5A6mgp6loZLqe5BWVY7qcailL0b1xkuDztJAGu8Iw0n2
wn0lDshXgFm1CkrXFhoR0D6oUtaRVPi21sbDMSq1hR+AtTzlMGCuFh7qWDRqzEBSR32m3/qTgiIg
tEQ6SZQZezrhJ4Y1quUcfNiivi8DXT0NpGuteijcGb9TYNfqg1zg0zUJ+6PJRAAX9mRzxD7LvEzV
xn0QJsveazinFyCkqDWiTURCW6jL/lnK5ZegwYChURlo0mjqjDKehj88rwh4tKay85EYbdpH6eSi
0k/bbBT3qeTyO5K3G37s48e21tGK5eZgnCykSNiIoMVSaMi3L4QUim82uapBcIooeyRk61d6lxl1
xKPySiOluExJWVFXDWWMuq0LZkvk8mlsSuntuoRNXWK2fE0F470oaDBkvDpxzLxMVkgZ6fzeT8im
5ALvsZIgWyHo6DE6ShhalAM2ergFFUu2VQNZdWnft+5SbQkv2bIfiVQefOGJdEq1RRmGi1lN0uBt
U5cf5+zBJLbCWkWJCCpP0CEEHvrpmDNR76OkStt6L4VJcSMSUjtd4apwayPB5jgPg2/bVF2nQ97f
JVmODUyEDOBGq0HVFmFbGZGc5iHNk7Dec6pU2H6a6u2PS/uHXLj/nozmrCTx9906u3xLv/v/Yg5M
+lYFz5dU5uxf/nDnOEGSf8GNBVGQLMlE5SVc6x/+HCcQ+RcVRLi8zujKedjSfzt0nPqLxvQf1LGK
qwZ3S/q3R8eJ6i86c1eYupbwK4gL/wCd+bl4+je9ApeDiAT+piAqPC/hSk/sTR32Qh2E3bDtgsa1
izyq1nUXNnut1VIalV27bfoao5OFWqOqKo2rJs1SS+Sj2OxKpKNDAqpWKUa3HC/7vM0pckCbMU5W
hcIj6+oHzW2QKJwZpuN92Td3xRA8d2Hf3Lqs+ZAnRUY5LvVnFNXEnOG1MM2ICDpTVdi9H7wHF95U
V3h6lqtpv43zUVsWess/5W1Bu3LknPNCebUzvCrwwd8dDKu8yPqZJUg49QuNjSVgBbIqE11TdaKo
00lfSqDooZQL/Hb0wRaiFUN6SIs+zBZtxFmpVva20Lu8b3qy6D0IbujnRqu59Td+FLJj2KVZTjNl
kDtaZzqmYUcKDzQZ3vBDk5Hwu6aqyT6UombVSZUq0JQn4bKXOszg9MdwqZBK3pRlkWU0zvQKmb8m
7DGRsopBIC/GOqFCzYWqEWnjD43w/fdmnJxd5Q8SBZFU4E0D94eTKE1r0MrCbwahKPttQnTpJvbq
Ar2Wgs41NJOr4l0IfBG9bHHc2XCBZBC2d6686omw98VCp0I3VhUdhyR8VPlQ+lVf/f7qcHMmp8JC
KIg8XFgJLt7EfQ2jINTjThC3IZH05zT2Y7T2VpHrkGKQH6WoI4MVlZK3D728X8WtzoFNWOQwShjs
mZiAqmkxgNwucrcX6oOpCS9Lfz/OYdICIyNCSsDbqcMMTXzPKqh0JSqrbgvKy6c60jGyW+ujGZk8
50Q+no2qwLDg/XmRqDCCH+136xKvJFwxbvmU742y7GqIH4e7S/xTBFqSFcLL8U3wRc7yR15BT2/M
lXaS18ltEmeIPJSsxshYpWpRGMEPLiY7yyIoTBIJfHn12N7WUgpqRElXw51ShYEpCUNtqX6qHROB
K1NDIPrzQDLdg2oYeJSyCIF8knsteVKT8ikg7Yj6zCCJaupWvinXKcY9xgGJaODWoWhWKvikx0gp
XiF4KNSRRfBtXj+IL+QXagOqF84csm/StIiuHDsxC/2e30pNVj+I0SBrlAzwUbBYCWOFs6CyXaW1
5SrMFQQIjXpSEJJGRqUmgW52t6khlWH8OrOsjw4gExCdIMaXEXkrKnyDqYBUVR11uT5s0xy2nXNH
THwblMR0RalZJh0/GhzXdcsxa7v7ccwKewiJuhjiKHmYWcnnK6TDbCiiQlQd/vp55vWFbhVG+OBp
zvFbrs8Ks3Zj4pnyKOGQwkpuTL2SFDv0shBMThk/PCHgKVGcVGEDo55kuRUpuEu0GXrFvL6yjy4T
2Ioh2ioCaLhLCFGBiHyU7lqKay+u3faoRulzLmKbNOJHBo9o24h6cSYSnjQFnh8n6RKeh8uEz+An
3iTXaGiXJlp7TMTiAVYA3Bjl1g9L0COkbWSGhY4+3Kh55Rs5X0j8Q6G/aKlUUyKNEe3LClkdTvNm
xPdjOHJeFPopkDiGcgN0ok/wUK4nfSl3Cn+seql4lPvYt5OwTBfXd/qTfRV5FY6LwMsa4gCmuj5u
NfJaJGoKTzgOfCXRtoo5qyoSfz26vGYObVhRPpGectWNaKXrwVOYdOmch8xe5VKZYQ3MRRJlePMS
HKxJMDLqULpV2gzHptd7R61S8MDJPLr9RdwNX9V2rY4e/0oJF6oripToLaiWtGiX4HNphhr1gvIS
GBRd2c3njOD0too8Ag2QSquI5lVdnwZKY1iRRozd+KgDuwJg4WoGRn+2NJLBTtb5mHJfu2pk5X5N
biKh8QxMEiWbCn7UXOD4EdRgAoGVQBYYdqgTfMrHk5K9tO8TXoqPQiLEDvH4mEp9JaBfZteSsKQJ
ycM1SWQ0QSGmmzujL/fh4umTOyKLaSOJIR8f+y4pqZRXvNXzUshqBYo7t+gQsKQ56tWyULBcrkMS
V0ptLdS9OYH9pBtECQEZJPVXRHGyDX0kyH3ac/4R2QIfdQtENfM+rRduI2XHNEwxJsevIiPlXEwr
aB4zUj9WKaaYl0p911WjegibQNoqYz/anR+XM5rr833C8gA8arDMCuzyOfy/0KkNp0sQiDA4Sl7j
m72rlsdOGhekV7y1EHawPSXf7MKw1tdK22B6tZd7M2tg1+XDdcISADxJCnYJlSDngpiLJWhBGvpS
1gVHXnZ3xUD4G9kbMouXVHdZ1YJAs8b1d1qh5ofryuSrowGxkIZPIqKOWOijhAJqJF4yunhwQSpb
aiAefhIhvcepABhjL56RBXFqwACIazBcgMWBLTNo/OMDhzhMarkMwyPR48po3bBbFopLqFckyjKo
C9TBVqVoJU3soUesx8j+UQucDtgzbbgCg+H57qkIQwByZZFapO1SQxa8wuTDTDa73B2eKj8Bn2Ff
3ytljrHjiuTNoE5f7hm8WE2Ck4x7PXXkgkAYy6AJjmLTBBYXSaMZxOFDKKQcFRJZnrEqbEc+yYai
sW5LIPG8Mtkxrefdhhvj8Fj46q1bRS1KmDXfBhj8koX6JtOlfk6DftLuIq4q0A8R8ZsOrHkSmJIo
GGOf14NjSMqexq74wJeVu+wCnxYoeqFjoNZ2GWU3urbTSbYLuqDeZDXmr4uiYom04rDzf1RQZbw6
QHpeVPA7nR3KxQ1JPbX1uQw6RKh6TJrO1HtRbI9j7aOQ283KuR34fMYyj5SAIgOTRkZoOi1jbPOo
boY6OKbcSGKj7EJZMjjiiSjy7sfyVU6Fg6pp9sgFcL1isUxp4HNaZfCVPzptwPE1Fcmi9QZyp7kk
fsZ2k2FGMs6r+CgauEmqBBlUMJVfP1+2i01BPJAUQTeGRxFRwL7thfGubjt/6etxgyL1XBrRGxhn
MUYgaTE8/r4LIitTcddMQQmlU0faZifocfxd84ompZ3QopQKtLKyKVaptE1rUmw8hRuOaUzEh+sn
ekbRJquXFGQxFB1wy4+s2uWRqpqbIQRJvWOcDiN1Cw2EFmI8LlJ9FI2gESQTEYZoJE0gml4UOe7Q
SeuhGoYHxRX0xdCJMkUR9qIsenBKNCHSHUKNMjS+NxVfVamoRd1KZIat52qjqoTRCKBP9d4F42qp
oDa9JeAhEOM3L+24FSlvNCWNTi7Rc1OWo94sYu7UR7W489OyN6SozxddkWh2kSqYMVPr4lKMw9rR
GgRGM3vz6c7LuHiATgAOYXzXFHHmhoj31H7kDkPuNVRMqtxMyRisrj9lUmcJ/0TEYyDeaOMGYoDf
fbxUulcJmdAn3rFSi8GUSa4uxTQDmQJskVk2gkfzqKitihPGUwgIy6iKoNlneXfru+m4FUUtW8V6
jAZHOX8W1eSuiXSMuiHyrTL0j26X+NboJRZfFZ1TiDW4h0RgTnKLIynKpJgxoszvncgT1BYL4TUN
4dq0ZkXjm6GERHEHqYo4OpZifNCRSfx+fdO+cBegh5DpRSoIEQY/VY4ulwP84pXkEAS4WG6rwqv1
egTtUrqXq3ofur5qd26KSYIJvyUlSWbszwRKZ8eGFeAFFaSVYRamHUB8jQRxP5DkULTqbZA7Ktlx
7kDVl1D2raIGu68arYXR0rvBLod+IxUgVeibbe6/eyLG/oT6DIByfuePW48VaQCdWDG9Tqbh2FjE
LufxfXIYvVpaSC5AMWEIRHsM5djoojRZa1nA37ZFkUDpVBhJVStgBnbbzOS1Gvx1fdSaXTaGr1xV
uash4RLqeaSxcsFDfsWLtD8sK8yYIHoRJfQK8VPNqaqdXCCHkxxaZAKsoas6I9CjOTPy2Y7ifHho
NzxA0IRzPvdCP8e8z9cDkZKD5reVEzUdCK+QTzXdoZnrSPlssBTcYRZ1KrqE305Mtt8GCp91engY
g8QzxaFWqOcmCQ1UMTQiiZ878S9e7bfnqfAWPqoOUQ7DslWC6BDG2jLQWugAqV5Xkb7wZcHKJX+b
avkqljDPLVFowC2KFmPIpIFqbbHy+hnvgL3dR/kDvs+sCFB+DQDexCXzkhopuKGMD3nkolmWAOyS
Q8yiy1r0TykRfMRAqyncfPAxcf1snPfV42WGQwD+kKCtmdN7cc6kbNO4IH14CGR5dBS1LE/uUKhb
VepWPhpqA8qJ0raTuQZJLKHRF9LQ7ZKU8zZpW0Uj5YJ0WA1RKSw8HtBE6or9gsuR3NLrMNjUgnt7
XYd9DjdUHt4JMAQdnXhIZXxcb5YrriQB2ztU4wDSoFhLDKUNiZnKCm94cTralcrtMw0T+K4/+Avl
CewCyI0uIRMoI0Xz8clqnHaQD9c/AFcc7C4JblpNHu/aVnzlNW/8Vgt6TqWSl4xQD1A8HpO5opbP
gosVMElh5QYgVp04kmLRiwqQB/+gV9VNmpfioazEnHZpms7sssCOfSqVQMNwHYGHIS0yuZNDGHZF
3mR4VJ8tQjUHH5QWSduGy6q1mlS7PNWVnd82Zs4hcZODw6XUwU/TibtmyObyx1+cOSqb4D3DqUDs
da4AuJBRsVOVsZGG4CCNOkfdOqp2mhKRo6iND0FZLUpUIJz4JA6frh85O9HJJqB3h2XQeRROycpk
vxVJKApVrMKD4BLicBj8Zuhiq5vXn/JZ/eE0GbwAWIygjIKd+sXbZZXsjhGKYg5h2bdLPfQ6A/Bj
bo2KfKqEYXP9aV/IEEywDNwRMCwQpsnT5EKJujrNwgNX6LdxWkb2MAJWBZDQLa8/6XPwhzBZkzX4
90hTwlH7+F6lWHR9FcXhoe2E16wewJXkiuW9p8Xf46HmXwmyX9b1R371cniogN3UWBpt4hRmRZCI
XcgFByGUuI0iVfeernCLWOHfrj/oizMD0I88K6vdUHA/Pr6bn/XtWME274tABOVrXGMqRtC/NWKX
rweem9M9X0RLDDOHbMBFwY6eZyhfyIiQxy6wJlHYj36qbokolLbmB+MOSS8AHiQwCy1EFUSkjhsk
77RVgRTWg96AMCso1GXpu+Ki9MiIFEupet+buu7/L2fX1SM3zi1/EQGJSuSrOvf0jHrG2S+C7bUl
UokKpMKvv6X5XtzqwQi+wGIDvABbDIfn1KkqHrQa/jjpkL3IWsEad8pE9P4cvbH+CFXzJkMKwbEq
t3NE05rFvls5UQO9y1YZJZ9J5V66AMlm2ZB2O/CqXQnSb05UMLOAQAeiwE8XCzPGQpWdrmnkZeVh
tJJz137M9B+H0N9IqI5dasJ8jEO3KDaW4V0oExEG1dmND20JQ17PfGIT4Ygx/saN8aBlr1diyv2s
IJgAEZlpiYEL5tjtrBQxcxyJ6/NKK+uqNX9pe8t5qim7uFZTvPRlnf5zQTbXqTgOc3EBTHURypVq
J1LXcXIFkCbDipdsl+e2Pry/2gum0ZzZ3wyzhB1KZPx95QfJ1a/3tOm2GcejYh6XG/Sovvr59HVi
3aFIyKVxh58w6Frr4qz+gMXMeqNIHGF4csXu2JPe8UNPcCtEUbjXiu4Nzx5Jzr8W8Tn2Ibjik17Z
fPdBAWkJdjubAREfGMzt0vZxnbkGrjtXu3b6sJcYa9R/7MSF+Wj75f3pfgUbb++muQRG5QJOLXfu
+np550ghqJVcnVq+WDaSsFx5CehtBTUb6lR7d5TNH1QuycMMRn+zrZo9dK5fHt0WoTgDtTJEmsMv
7ZhYf2SnfDxQnhMfzB9W/1ZtDIxdT/Vn4At9G5IxOZAgi4PQdYfigfA0zbZxHqhtAPh5JxLqb4oh
Hx8lS/meemP2RFmu9rEp/J8OqfNNp8b4azfa8YVhkVZCzVtrjxPF5mCMWQE6ezv1McxreKaEuGrK
+dkvpt8M/epzTMneMVSfvcAAgJ8EkK0gqXboZ9uflKNWEOL7PAVNVpTVKLH53FFc3K2d5QLwBRP4
6mEbbnqZ/eFTLQ6m6bMLqpx6a3f6vyLvrD/vb4Y3xkUCAUpQwB1QQF/V1H/dDtQbpqRsTXJNFAh8
oKXhcXHNkpd4pFcLSdxpKPz2WMouWNFp3/cyKfp4gBtRtyGlQGv3dt4ronVdo6dwtSh6dx5jf7q4
kNvCobna1IkQuBv7+MwV+WwNHX8e6UgPNoJRJLs03XmtAD1IuZFkwfP7c/JGBgtcEfEVUKjrBs4y
aRSkbGaMiEeS0x8KWMhGfaFgB3z1gdSjr5t98Lvson1Umz0tzjrIfreZXT+OWeL/ewSeERdAnRTt
eH/ZcayaNml8T/JINNnwg1fo41rBlK3sgvvkB41DXC1IfoB928teUJULgL5TzPDevY5Mng6XVvLm
0JvGFysf9MYl5nH0KD1AuAh0S40QLSdH+LSPowJw2y7jRu6TOinDOvDhseRUcM1X1F4Z9A3sCAcc
s+e8ZsruckXLmgq/kSmPrCIDy8ltXG/TVn4GgpD4lo1NEBbGTw+5HhF+ZUnjbT/Fz87E0iN36zoL
uybgm7ZT5AyqLJ7tVsz602r388rOm+P8IjSDuQdsBifRBkS5CEZTT2ozWQWLkt4vjhWt/U02TnLT
NVR/QQD5UdqOugzdaJ3xq9iJ1VazkTr9tfI75nFufwcHx8BFMwS5I1oB8331V1jgGSF2V8fqqqdS
ffG9HO7g1JdIxRq4lKDBu/VRrB2pH38i7tjvwFa1t2YcNooMeLFa4S3qQXqXnowyxPuBYj+otArL
cSAgmKfkX29PoA/IFsFeZ5BUeEtA1/aAmlcIJlerHvTGGhog/538xKeJb4aJ//MWxnAOylsK7hty
02UtnaFUiPvYSVBCawkW41TsB8LqLWvKfO+nZbvFpZuvxMu7gnIe1J/jNC5tN1hmCA22cAApCdjy
QGI2wKbzsOmKceUaeu3N3yw8CN84lTNQ4HMreBWa/bXwqFv9yrIUj7JWHgCTANYuwyqTodYnLmDW
njjbIjn0+nduHipyGjIrMuYTrSr0WdQDGTI8JFD/GkR/qGq599SnmGehKwz+6a782DveFFIXnGlk
vTN9HxSlZZlYBtZUFxWJwOxOdkFhXoKpkYe5DvoIGl12zIWGFUnDX4Kx9c6myOZEJUbvyhqsElC/
FRwF9E2nldNzF+McrMTMz0HpAhHUMp9FRZ71wzgmV41u+j5pYnFMUCSdGtOEVupn0NqgG4ySIXli
lsTr1TZOldun+tCBRpWEHWN4mbnBpHWj+J2gG/kMNtga33s+wzdL7eJ+Q8ifeZPohCwJNW6ims5O
bfoyojW/L8qfSffcOlMZ5qIvVoCK+ysVNRUSDRxQNL+gXVgENjebMmSLqOMUYX7UVG4UiKEPwRpH
2pio4Jz6LX2Y8123YvLBT20rRCPhp6NFERL0G/fvr9F9tQfNBy46irqYgjG7pACwSXOkIJRftdvy
A0wNpnSLog8gJchDL3rqxWNj+DeIxOihZ6zZBVVNyRayOKxhPRSH2hN448Cr248MlKBfqiZAg624
a+qdo5M4HDn7A9Ky3a3cZXfLhh8OCBE9GGTxkOstQrObqWmyrdi9Tmm/mwYRbAitntGgw3WBBtD7
0/TWYGBuoiGHJGQecHEPUJQgeeO51yLLxovvleUmLtFt7HwcnZandGW8uyiHjwP44noeGEQu9srt
eF2JDVj0Gh9Xpl2oKM+3gbHWotybo2AX+mCewMp5ycYoCl/VrPHdK+Qmw8aoGgQciMdWbqVXlOrm
gCECAAHENWpBVgFk6fZjQJeWeU6G4FrgRaKLRTr9qcqSfqvb3nthTmkB9SxQYchgwjsxbYYXi0C5
DHY9ATNmp21t8zBxfXOtkJzARTMd4z9BNwZf2djGH3oYtMJNurT8LpwT1k2eAr5BFWf1ZWiGhu1o
UCVPQVZkn8D3BsdHDG3bhANK+uOYDB6gQkrAmhurzITISoqTbBjMnAj+ewMmp/rBUxiaWIBxNzxu
aLOZEpqqsPaNTTbS5LBns6wYFyAomJnycUJs0u1UNtj72M3BfVeJGKBvCXI8I4ZrK9n/4+bETUUR
wWbuLG7EZW6MqmVKteLW1RUlXlABDzjs8JIMflWebR00GlY2p3OXFYFXT8HzR2qEZJkt7+Cu8DLT
5cMU2cY6s+CbbZzvnWYXkeagKTdhIs81+16l40ufZ6ENnnct86MziDDmGwCmO+p0R9rrDQl+t/pP
7v5GUxi9YnipNSJUdb7v0FUWMdnm9NlBjyKT6YNCI6kEaFeQT8yM3QbtmGfd8H1llzsrJ9uuX+mP
3xUD81ei/8dAVQdwuNRnaCTvvdWrKdKjQaVPm/YyJHX+n5jMx/cX8M2RIJX4X2MErd3bA9InTgrt
kDtFRgbjFzS5H7Czy9PUdfnu/ZHuq018FABlFLkQn0ChsQhkYATasc/rKaq84UW07q82z5+ZDyJg
ZdqjMJUTumP3B+q+Q+q1YS7za49LOUthrscA4Fv1ymZauA8C9Jp/ES5F5JF0TrjmyvyvTCujVFij
lU5R2gbdJtPUPVXUpCFMhuMkBF1O7Ro6+Icit9lFGtixlP65LaBacAZIDAMbaInxFXsKHEW3VZ83
Kw33uyjJgEcE4LlCtYaO0RLurywUf0EV2BGZuDx5rEYGmLXXlYW5AyAwCvLaeWXQJ3FnJdPf02B6
3kGEQa0oQ923t2nf410wnnunHrlo2KUx+6YrfoXqmB79XAybeLLAkYNA5eCLVKY48jp4NGn8X5/O
jCghUixlZmehIW6xso1eGSg3IR3ZJtYKly/iOfLtRRqTSVfZbkp0FPi4BQ2XMF5yhbcv7InWqDza
/Mw9MuIhrbwNldtaB1Tw6XUom/RznDjNNeeudSicxkeUApfOHsosCZuGN6Hd6HGTqpafJlsXG4MG
e1iJIDkYHZAgdBI8t2QqF7CZlVuhdqviwJ1pz8ui/ZXhMTLsGUvHp9qL8XpbN3YHSIVL9F17yIHG
QOwBI9AT9jmExJ1stsNIxRnNx9/FKPTBKKf7IMae7YlIn9loc2xEZYvv/WDxqFNVtUdDf9jFxnvC
rX1pHckPmhT9yqmgb2w6iFI8NLPn4hMZ2u12UFkjrMzphsivKK437nXJc9LhoboknkD8r63t0I6f
W1vGT+i+B5GAjvIB9EFxbaaaRY5C1amLQBzqdGgPk8Orh06nkHS0yfCkwC95GOMs+O3ahbMF4G+F
NVHtEeJrs7Kx7+8KNBKQ/OMvMH8Ad9x+iPGHzBvTtI8ar7d3aY9CBNvXHJrStn5jd/2qOxEXYTca
PLo3NPYaU2E+N4ud6oKVDxMHGzkpavjb8YsaPY7WKkxEpQw+26QF7zkY2HnokZEiARkPthT1J+0l
7feWoErRQ7Nt7bgPE83E9v1T/tpaX/waCLNAuQoQ8EC8XQS7MXGo0aoLIqj45Mnya/Bc2eQFF38Y
XyamLbxtFnSwiJTGAdQu2x8wGtW/bJ2PL2g4tB8dE/thgeTwUTYWf64ziK9HpwyeSFsUUerybA+F
WBEyZRVb9KZhxzZJs/OHBKUNHwtcr22KrnrhNt6Jis7/PgZ1+qFUSvGVPXyXM89sTXDgkZ0DS7tr
/VZOAsizYTpybNXsZdHKCJwbeQAD2N40dd+sIAP3ZTCfe8yAIcExBu9mlm7+HUJ7EOyVTUsW2THB
G5SqnL6jgEgeBVdtpLPG2srG1nvsfnNwh6neNLlr/tNpUP0AC6/ZIaLizYsRorn3V/3uLANAQAMc
fWnwgO4rFRgbSLdMgF2qGk1Ok1X+SdE+WRnlLolA12QuttErRpniLjlNjl1Ki4qJR5x2j6ai5HNH
+zO0jPbP9z/n7YFQKbooUCCTXZwoWaReblKfR4XR5aMf4AHHIE7bg2qpXOmI3Ven+CiQ+eZu+ytI
Pk/tX8kB3EmckdGcRcSMxX9lKZ1n1KDWN78p2ojLKb3ko/jqkLzeDnU1J4gF/5BYowcnjKL9TgiR
YOYq/zgWY4GrhcivfkXMsUcRbkIHkCKUQB7//f4M3d3lrwJhtLbp7GcCi9nbXz3qnMnKdCyySoX3
Ly27DX3h0FlwafpLxkb+SLxy/DTVWbpyM99BLhh6pmxjIwDPwFG4HdpUXopCL+MR05PcWf1LMATW
tmcxUDIfDttjvIY+vfWxAY76DPKA278MaY2XCCfLCItwOrPtZIi/NapMnrCsGhBYkaUXht5SF/rp
sIYw3ZeW+Fxg6FBQg2Vj4Vfcfu7QSJ5mVcuiToz2B6ts+tBJdbedGlY9Zkbbe9HGfD+yplNhwti0
9XK72pROm+zFUCNtSGpz6b0Grbp6tL5DPQSZjPAnPIk46QJlZJ1i6iYoIjW8Ty6TB/G/J1OztXPc
Wmk8kmbrpZ6/myDkPHZdGrwqEpIdNkEHudGY703bjBHphk0CMAfPYkjSmbBSTbkzBXFDJTifQrAk
xbGxhDin06Q23gT1sMviU1zW6iQT0z1KnsWbqu5dWINSaDQKNowbX1vOx/c3r32/oNDEz0whVP3Q
o3jzFvvrzMkmtUWuMyeCY7oX9sJAy1gX7aMopsAJvY5mcJAw+gE5/ae6y+2N7HyxVR6YN8gVP4iO
yl0KHR50rBo8AVi2tI9B7IqdZdM1ssJ9LMJvBUcB3EcAa/CWv/2ttvE1aUWO7lfe2j9iBruWCZru
ZBIv78/K/WWGJgQ8Iay5PYR/XVzcwyQUeD+dE9nTFckqSKp9EBw7qj6Ovr2SMt3fFxhgJo7izgRZ
bRlgg2qoUif3nAhsOfNkt523KcxAtv/8RbicsUiA0kHBWRJ9/AFmPI5LnKgeKfIvo61dXqQ/U9eo
MIjBPHh/uDc+Clx2tPYRysHAWT4tUsMxvWYu+pQT6dHnDDScdsO41yvrdE8xBEiL7+JogOBycpdu
OmPV9NpHfRBZSfLd0ykI9GNsi7C1Ovjt++pBjIPcwzql2cm2cJ9pmn14/0tf84ybJA8/ATouuPnM
5BQggLebMh+6qbfryYm6Kct2TpH3x6kUsGnx4mfQKcZvUOThSvCaKv9sK7/e+EDtBw7lt5aj89jQ
9Ivwxv4RCgb9UI/9sCedxQ4Oy6o9V3F7TewKbnuTa05x3gO4M+3DmLthlzTQabdUbZgpHmQGaU4O
wna1C8CjCRsomLdNItKzLO1qLfeaA+3imx0X1lk+7mlUy8siuUnHuuFcu5EotB9OQTBc8goplpPl
NEoCVn9pCL8CkULEQ6cAtAY7WHvX+a7UQDYA/R5SLRTRUKcu5t1LE4DSheNEDOKkk/Y8DVy6cB+q
gultUcL5zuvKPdjKkV+PzuH9VX8jEjkeWvm4AEEjQM/8dtErm0rRB8qJ8tS7UNPRPKxK+1G7DSjJ
7w/1xlFC5c1nJyD0v0DmvB3KDsQ4ElmxqOpH8TPh5ffapNbKLn7rIGEZkUfOxnbYxAsImvjKIsTB
KM7oQ2CT9wQMR9x+6IjOLaRWXgJiKrz2XsLesYh/1xl0O+9/6Bs3EUAh6CkclyLV9BaZZiaJw7RT
8KhPggt1xyc6FsWzD9R6M9ZVceESV2KhzEoO9cb8QsQw4z3Ip2eDmNv5nbpWuEAbeVQVMPxRPLF3
iSJr+fqbo3g2mJaoVzg4wrejFHZh0kbHPCIQnl5zYV0ce8if35/BN2oiyMNwvmd5/twvWUyhpxPe
6sFnkcqdK7qEeKICAp6zkyp1Ub5bvziVOz66gfksk8F69mDPtI/boN3nbtmfsiDpztrrVi64+4NK
Aan6ADdgnhQES7pubY/oGYGXFRl3/E5M2z3IGvLBmFdGbqTVZRvH7yEPlwhBZxK7bOUuut9XuF05
hoe9E9Z3qSZsmJXYmY2qwo278dyXfbVtu1qETvZc49lwUpZbgJZr1KZ5QW9DJDQCSKzmfsvs47fY
VnkqLDbWdhAFU/U1zwzoZvCzqHr5gtbtD4cYsxKSXsHcxYj2rLel+MS5L7BY/MxkdtI2ZIqQm+nD
2HjioPgkZvpm82j7yT5gjf3gSlFtoVUodkx79rYHj2GDxr1eQ2Le+P7Z2Q+/BXgvMqj5QPyVV1pE
9ShQEZ61Kr2dJXFJhQyeat8zdFYeWthpRV3J7P8snhD4F+jNOGVbPgygGkFA7nx2LVjs0HgqdrVr
pVflOICSHNzr/xxeKcTq+H1IVBD4lgJfKYrGqilyStsV/tXn5WOudbpyBF4BvMXaIJFEAJ8vLfCf
F2sD0rGWNrplUVIVUx6maZtupOiGfTF2D2lWlFuvm8ZdqS26547+0E5KA0mN+Z+VCPHGsuC6tEC3
Q+8I6eCiYozJqJHGEjvqRzs7JXKqTsr1UAABQpIm5ES53+N0NFu/1Nkhb4PxKpz6pCEf/NYmij1y
BSMb1HwNypqxrItTQovizPVaVX0fNZBaWNCYASEHJrrM9X00fFsibT+aKJl+Jy38k/A4wraM3XB0
gmM6yE+53U7fK1hfrWyJV/DkdrUwNvBD9NnmhvOSWUP05MieD37EuQyBiVy62lFhxuGoRc7T9Ksp
/qvN8KuSLARB7VT6+swASITzcw0IQxvOToN8DLo2NOxB+jAV6NKw9cxvwr3T+wt6n4hg78JsARRa
eHABN7k9ZmlagRuYpO5Tytw/pRHqqcgTteXuqiHpfU00Vw9QwM/pDnSXizzESmRLCtU7T8oe3X3t
FM6+z4Nq14JwsZsL95V04L55hbHgbAXuDbJMDuXA7ad5VoeGSJc7T00fw5XUKtwDyQU0vSL3f9GS
e2e/LmHfP+f7XsbwtzjdARJxP+Z+Sr7D3TTYN6YWm0r6a0nDnekYsB4IxYFFYIPMlKF5Xf4KbwTR
vRqdzo+S+AmkANWoXTWmv1L3KynsrYDvksn8B1OWl8rLhw38eMKM/uy86dlP2oeWHH0Gy6OPhHxI
iBrwtsdTQx8Fe/YNGLdpjkLc2TYcvXG4QA1g4Q7tsasOhgRrm/2NzA9fgiw6cPA8MCTmi0CN4n4q
ffwFgC39nDZetiVT04Sd1Oo5iVm2beHV8VX7druBMZU6tIqsKGzuYxIqCdhkoWHwWisudhZMwChP
pE8jvxf2ReXkuXD4Tvfuo21qsP1E/+n9Q/NaGywPOHYViM/ot8BfYJHtJnYHZ9chQTXsFWfXwxOX
aFSkXrXN2naX6RcGtr9LQEm3xH4ay41OQY30q1NRV58Ty9/U08vA1Mbyzml8qdw4lERF47DrsnTD
OnrMnQ205LAn6l7e/+VvXCSYK+imEEYouJJ8rsz+2ne1VQVlmjk0Qlk9PKVFlb0kZpBRoFp7g7sM
F3xgkp3nEuvQtq63iwUV23YCEf39X7J4mhCdXKCdoB/iLkFWixbm4kobqCiZSQsXdnITeAfug2Rk
owp6zeD0ybMXWz4XWm4ZSY/12J1wiMAUGHfEq3fAjK483dOUXI36PJAzmJNe81nicVEPlnXsl4Dn
KWz11NXJqo9+Uh9rXh77gH4W5QlPu+J/SaJAtrs+fooNrNXgdhwmKYgQXfYrpt6hptMzNPUf8hKv
1nod+iATCT6Xmj/OzgEoXdY0/LO/5CLdc1AHv3q6AGGB2Ph2XfxqLlaVsaIG5kwuQdif4tDPvpCh
32ikPiK4jvIjAL8WzcYSDx+KyNiXdPgzOV8Gx94kJgKaNvTpXiVQzUNJXZXWSTPnOyz6/DAo82f4
OURTue+6TxW8hSzv+P6CvlE8wFwCygiUmAhtTrDYWvCNgalco6fITb3pkhIKywNUi9dCxcVeTDQ/
yLbqH3UVy4NFmhhk9KwYQ+ip9ZZ4Vv4QmFyf0sSwNbHCffEEAgMySURaWID5yxeIepM5owIjOBo6
cZbwsw8F3JuPNstZODkBAbhbdN+RiI57JHHmV1dOYu9N0go5rz5WcTF8NU27EkTeCpxo+kJbCxYD
GhdLl/Z+oLErc0jakAvZ59al35DepieJLv2zKVJx8P2G7JyGgqMGpPkcpM6ay+L97Q/oA46GsxIZ
U+Mvbn9DuPQqB/yOxMmONmwCwBGAYuthStO1RONe9j/DLAD1UNMwiAOWihEvhpug6eIxatlozrDb
ukxunZ89yNYekwwGeXUPmUxTWum3BGTaDiygAhvWpNMDbuFiW8oct6JyhH7khto/OEmCI20S/9ka
p+DREbG1cq/ct9UBJWBLg7uEME/h5Xd7KLWdCVbXfIi0VZwhqxgi0aHxHaYWBR4ovDBHhA79IXCf
W2tMHyyBxnnMxXDuTJac4Y8oQsrS8altiiGyC8meei/YaRV0lwbPQe1QQR2SpIV/QVlnV92Rn4kP
Y5aVUPtW5uWCjghPMSR5IIzcfkahJxckNg0r96bYwiQh3oLGE5nJ0Ruu3JXB7s8asi7UyehjgfIU
LBMbUPdY6tW18zQQbW9q4gTbum1+vx9r7vctVD9oFyOmoOrBhXb7RZkcpQIVNY9iNy2jmrUvo+De
45Spf67954HQIgWu5eHSXOB0UL7HxqVtHsHlvDzy2vzX5PwseyE3vZ1dSuT+YZMV/2zjBLq6h2Yg
xCugymL33X6fqeKMS6uoIhHw5LMzed/omH7EWwMgs3Cmj1laxfv3p/R+3eYhoQNwoJpBPbC4gGKo
soNi6qqIJMy/wPaHXjpvjRx1n6nNDEDUr6g2oBcN6O13Wb1j4DieI9cB9WMnu5EBc63kLvALGg6U
DiHJTbZyjO8rQR8oKxxyIFdDMbgkPAasTGIxBSoqR68/4AomL61y9VMj2Q/euBe0x21g0M54qWJA
HCvn4V4bgLX8e/hFniMCSSaZtSqaLDiBF89x/kjAyuoN3zm93gJU/BgXeEgCdPdK/8TzEgDT4B3U
lB9q2aFR9qlG7p51h6m+mICEgNW/M9VceSKqjbZfUr7m1/jWTkC9BTc3NO0hoJr//K8UkVtlqdgo
agDGcJDuYk53jFfZyry8tRXQcUH9gysQwXVxsiwLEmkvtRRscLLklIsUk5OVn0dWlOEodXMNJnct
D3hjTFgXQT2OcM7wcYuloPXot5PvFdHc3vfBfnW99sUjxVY4407W8aaBt7M2P2Eu8STVh4Kzl8qQ
DS7vM+2Lq+ukh7JfOxP30Rm8hJlthK0JIt8S2R2matQqs8tIVv2Xzg8qICKWf5rcAq4atVoti+8n
AQw8RGekQ+jBILDdLq+iTS3wzTrKjVt+yfI82Tc1mz6LkYJyRQW06bkr+6espfGpc/lLiQP9qRQ1
sqEAPoNNDI5ZyP3EeSm6UpykCqYfBffSj+8HpDdKlZlAj8CL/AjmSf4iWFTCAxGsUbA4R/JybAMa
X7re8duN62dfB95d47LdNxUgvtAmfvmpnrx6U6HeWLkD7hcIhS1uTmS04KQBi7ydMMnspM9bsBet
Bu6kDunJXre8PlTKQ7fQrtac2u7xZoyHpGMOlehRLxtTYBzWsoIkKxImyeDnVaud1zH5WDTuvmOD
fal6+ApoMcjtyozP+cxtWQsOChqi4ODNHZTlo3k0mBzCTKCjTFjeTpQtPZjRI+e4hcKjwFOOz2ky
QDKkOlikQdL7TeBPwZEQXjTFqt32BV+zy3ljt6I+BBEKpChsgte66a9glDnNYBVo2kRFR/0jMtn4
7Hl1uUWXrvoGsi3fmXz49v483AdA3BXgxMzAswfLrMXt241JX1diMADCUZIyOws2kw3Ps/dHuc9h
wFR6FYnA7hT9x/nP//oyWXtENnlTRzDLaMEfLNoDs5X1PKVcrPRb3/qgWT8EdS4IAljj26FUl9cj
Y7GKBoG8IQanBZhQM63cs68tidvtM0t/Qa9AcMW8LR2soAdFOVNa8ZNs0YX2x7w8IYG64L0hf0Nb
Ue9U5f1Uozs8GPjI/eYdJO1OgAo7bzIoN9BF2JG8aDe+N/0YkBntexqLEBJ6B14COVyqlV/sRmLc
X/+6EthXKEsgGAb3E5jh7fQ0fheMIFDETybVwGky6PYqv2wPfQP49v2h3ij6kITMCaWFtUfIXyxF
W8DSF3SYOoLU40eHKu9FNCbe9VmS7AvBeJgjch8di6B5z6bZi7FrVzbePMTfy+TYcx8N70jAOwGg
wvJzu0EHTel13RPwTrLvmUh2go/ss2G5OPZZJY7Ga9vIpM6lMnmyZj52pyrGs1nzUxvAxmGIM8t8
bqdbjCIQivXBk4bn80PPaH0SdbIf4tnqzZK7UuJUp447oTbPvgntxydiIP/rUG+8KGLoJsvxftCY
0q9DXOLNY2Hr3fvLtIw6MDMFGw5ttxnNwKU8H6i/ziZPEmhGRldcDa//S/veA+bCmpPlZVXkNCDM
OqLUX98f867/Ng8KIBU5KhJO/GMxaFLCix2acnktHDf50Cd4AwYadjjI5Gh5sgHaa9ippkfi0G4z
tKS8wEK92GT+pLww9dRaQbC89l5/Dh7f+V92gmrrdg40qASg5DFx7Qn/KWn3tXC8Q85wIsu6Mit7
cv62mz05f/tfgy2OIGpmAbg+EFdXC/YQw4cbTAF45b4/xfefBOHi3MpFcouk/O5mtU1Cx8GIK+14
8ZHlMWoQrPKmGQb/aKOiXDntyxAPmMMGcRFpDE4anHkWIZ4CzxFxia/qE+/n5LnZycs6tUlHsnZN
vjnS3L9BiYqbaxnhK5egftODuOLxEOaFJby7wnwwzhSieJSb96fxLtC/fheyXrB65yvFWnxXn0HJ
iRAP9YDdbZQj9w6bu1cCFoL9MEybKdYvKgPrCHA4lDjBzkvGo1VMe1Vkj+M0Ql8BUDxHAYPEJoSt
yj5xkgvcZM4iyVaS/mU2Nf/WWXDuzoQ83OeL3wobvSCWPhfXVI0UApCSvUwdHmpTBj4UlSX6bTV6
8c5Vw1rd+daaoNHlwcoR1Sz6gLcHqMxY05Q9RhaF54a2ls6DyOM4TCy3/EfR0fyR6AzP3wkmCq74
26EInhHzGgEbrlQExabHiw0bwvt+Zd3vD+l8SkHJwzZDlrhsa8ZpRjppEnlV0DWiWZAhDYOScP/+
7nrrkOJqQHmGrQUDk/nP/4q9PkwOIVHsxTXmeP01iQ0ebPPNuSb98CTgo3b6/ww363ThdIGHXRYX
Mog7ePRE4YxC5gEjUv8PUsx6xwn7SXM67N4f7P5ewQwCH0efDE8OIBO7/TbYrVIlBwthbjBeOMj0
d23VsOrSsj/kBbtK2v56f8T7TejAagET+Yowg/V6O6KZqEq126MN7vrgFedDs4f1p8ZzaHW/El3v
kA4kaDaEOwA7EGBnmvXtWJnxIKgqqQfKhrOnbbwfgIJuB9ZCjtx3Z9J3ZMtS9tOrPtCEHgfxmLvX
aviUFte2AeXQPdvgMNMUcGg+7fEmJd00QfkJry7EeG6o27PcgZNUtfKz7+pM/Gzge8AqZ5s+EHzm
bf/XhuuV8AeO8jLK8FBOKAun38KnHLlrKtn2/6g7j+bIkTRN/5WxvqMHWqxN9wFAKKogK5jyAmNm
sqAcWuPX7wNWT08GIpexubc9tLWlsUgHHC4+8Yq0MspPCYqBrtm25oMi9/1Nr6DyklhOe2Xl/+Jb
keRAyyX1MAgFVt/KqNvaTFLEudu4VW6X1vx+lGI4rYC3r7z08k7n9621OAgAU+BwIg1ZVfuQ8Tcq
J5PGYx6FKDahGrgd5Tr/9P7iu9zK56OsXqgIy9Ksg3CijGmDTddUDBxsZZdqNLWCsNy9P9pbx3D9
UosNG9R0zANBpZ9/SEVCeMeum+kY5jjvNcFzaauBlzaQCiM8AW6q4YuUhHedcpcnj+Zwk1R/xMnH
KTkawZ06fg/to5E8qmnuZpPXVb1Xmo/A5I6ifGnSb019kw0/wjb0ZhkBnq2q/rDnb3OHlD0eA86G
kovbBV8G5MUn58ax0XNpEf/+3JaP4XgXO98GR8OkoIZxvU+kxHOUk2Y8SfOzLG/IbKXhqXXQC0t2
RvWn0x8G5SOy+T3lSMw3XCv6U3K8wsjcPtmbi87Qtzz8NEipmyff6aenERSW5sWKX/P8zwyGvB3o
hBk3U3OjqJ9K58HuQECpfo6UsAR+2xIHfE/c9+f/IrchWAY1tqgYU5enfLCef9uIx4hcCvRgR4uy
c5SPyPAb31tnDG8rNQqRh8+UA3QJ/a4A1ueiu2tdc3R5C5NXq4C0YkELErmj8L3ssp+2c5aONmSu
YDi2dYn5gHyTlPvJaF+wkKBQFIlXmoDCn4XxXbETT1ZekolKX4475yGvsNLTbvp4vhPNZ3v8MSuv
jrIXNnwO6aHTXySQFcVc3qfF7dhuk8L6pBfqk5G9WCPdY5QxPMp2V06FywAGiDC5Kc0OrtwLqq8h
R5E1mEI7qjH8ay16lqicejEkna2eG/ktmv2u5lTGlWEv2rnYU7+FFctuome05gYpVY7EmTFOx07n
IyVWU+3GGfFLYQTtTk9A5KE93CufYy3YtVkuTmmnGfdxIcrHtOj1+7brAs8EGvvbFzZlGewC0RsF
03wBjCzS1IhEEsrHBkHaAvHqrd7nNk6a2L0tQLT3F/XlQYnJC2cJZT8Nz11rdTnIdhbKU1wwGpK3
26nscgiw4zUwxEVzlMnmluboXyQ0ETxebR0Leq6qlCq09kw6BJzI7QEosyvEqc8y1mAf0UozvFCR
Qi8JQWfOyrckyL+bRam5ed2c0Brd1anw+hHOvTZb9ZXI5fIoX5h13OrULUic1tlgnPDjdkLeoCyN
AYkvTXo2HCn2AgyNTrRYtD/fn/fLu5A/yNQjZQoSGVj3+S5GeKMyKY3LR1WCmd06UbPtw2LcaOa1
2PkX+wuWPheVQSNxobecjzTjdh1JIbAFC7kzP4yBNUL77dwgmu/CaEdRLfg+GN2H99/vsgrCFyfm
AEUE2BoA2DLhPx1TWlaALYrEfBxgh3/MACne0voqENxXpmNOQfsY5dWA6Q05vi5J34tWQrsqnkqv
1UKgFOR5ux5G6sGEAe/Kou7xjBrSr+8/5mXAanOfchJQC1lw/as4IcbdI5kaE+0OLSggdjXKU141
5kOpz7E3xEay0fruWvfzF9+eIggIZHDXZDNrpECOlFsdDApfhIx5HhWbajd+EEAB+iur7AIjyL6D
aQ4CEuoN6dNayBEfcWBatgNmRU1MX+ll81HU8wdRpjOIS6fVX6cGjS6nFE90AFwTu8wvpWOMOx1d
xS/1mD5rYV9v+1bTfjtCg5diksvxeFQr1hQyVWR11IxlfaS1EaKNZEhuOZbZlePtV8tw6fS93S3L
d14tQ1GVAGeMqj7GzQyqSETTrY2An6tAHbxvNUnfJmO1kdU23hKImH5sDUiB5/URrQhtAygr3xad
/AXa2eyJxYFlSsfx2kMu1Z/zKx0FLHJ3uoXMBHW5871itx0YbLMrjm33OUbw60YN6vpGF8bwOc+B
zOShAwkymIy7GTOexxb3lY2cldHnTh5uhuy3nSe1RTIPbANVBTpoZPfnz2O1KlLhRl0eI2hpH3Rj
KB9mO/mcjbHzWWoS69TjAG9JsX0n1ZE42mZkvqjohWJAOHxK4pqeSSWL37+qFkEfIIn0S8jP11dV
12J+0zV0VEUYlc9xU0TbPk/nzfsnwuWFSFuE6xchFnQfwHuev3sHhrutgNkfLTuL7ro5RvXXnOwr
q39Zdusvjv8rQAEqAEiHrM4dIUA5yFVRQcQnH4JMWW0q25h9U4oA2Y/JbzZIlg/KWNSiCRw1gKzn
LzUYdjmPpVoccRdrb+VOJgAcrCt9xMtjjXOGJi9xy2LFst5qaiuHZN5miUhHGEIsb56KURHfHRQY
3/9EF7JxvA5lp6WFxZW9yJ6dv46qzJElJKc5cpEh4tEpwV61kp2ZNNOuQBPiR1mr+7htp6/9OMUe
MNfO61QtRSlae06s/Jo+2QVednmgpTi1hDcIQdmr8KZswWAk+Moem2jYd7rh2kmJTBdewwFk5iyV
vSIbtFPERvYLR97I7eD4s9x1nzBeXJifulPQrC8G14nQrXFQ373jd203zdp+kwwI4nI3Gv1XO0s6
F2nJ6blvHfnQFHHtyaKtZzfSYuBzItO+vT/ZS3hwtlLp5hCeLHBueqZ83PO5LrtxRu1zko9yA3xF
j+YYKcDCuekUdEKyzI4PPWjM50Ip40MsS/OVmtzlt6Y9ilwajXJ9Ib6ti3K2iGpnToRyFGOWPge2
sy+TedwHQtuCtATt3jfBDrmvr3jMp55R9KZvYeegztjlTfOQX2kCXixyHmdhLNFmx4rgwsUmVMyW
5lKmHGneixuhhtHdBP3vpcqCa/nmxUm0DEW/EdId6wv5m/OZD7qonQynUKguFPOjZFiNN6r0yN//
vhfhIaPY2LRSk4EpAZPkfBSoBSJC3l4+LuRgT6htttcKZUBvbBqPbK36VBlGv6kQXL9y7V1wBGgE
UdQlg6WuBk1gXboGLF71ttM2RxydsZXL0uazhEuIP2aDelu1yrS3IuNTLgNETIoQ7CRWf8epi+zT
ZOEpSzO5xzokDE4CsfF92WP3W9TVVzDrj2TpsqukTnszOWN2lKKGe5yyzJ+6WPgmCCSq+xLZrK02
Yss6lNK2BCHhi9yQvtA2UbcTnq1XlvJFrMnrUoWFrMr/aJasAnFRxE6P6TWdx6pGFpX6lW/N+H0m
k4JRgOZ06FpZ6bWi0XK0n+9fRl1aNEAJcQW6cNO0ZjvNer05ovK3A9VhNR8NKoBS2QOR3nTE1pWe
emqxy+pndHHcYbhpIWNI+ecwARuePYVN4y/HbKnr1DqfggHBCLVc9M/2UoKXlfNSDuo2bRNfFA9t
JOGAsEW+OerofijZvgw0rCwR2olbz9bTTagy/RG6h/dwzsPU8KS28KN+2CZWsoWJt7fEsIGH66OG
lwFPiGokP/NoP+r5pkmEvwSKAlFEwa8FxiYd960eAvgErgK+2N5oRr3Nbfyw+f9wkHGBtre6iP1A
OoDe3glL8dLwm8zTjPquU9VdE0y7jBoJAlJ1HyVcjFDj399jl+kvBQ76YxZ55VI3Xrekc7OR6VXV
8jHoZreUZvx3MRlEu825k7QpPE7M1m4kFvNVU9RwX5oZAcq0uplM609Jq4qDMHLLD2hRePhVhxsJ
xoHf1LZ2T/p2TVT4QvMCNDmyX5S6WDMc/WujDSe1A0USKiUmoy32eRlXd6i0KhQNB+lWn0PlIZJF
7EZAupXB1jdy3QabRmjKLdbXX4A4HHOLFvkiJlN5c5oM20Bz8kctm6/dvJdnJBgDWvyUeek60Ic8
P73MWW+1ZgIrVVIt8KdsDLeTalVP73+/X42ykBZo1hB40ro+H8UpZaOHGNhB9bOxEisQwjVlFNre
H+UXVx3RDIg1pJGWktg6KKy7PApkrekesUGybuiEfVHxQnDrTH0dZfh8mp7h+9jvqMt5ad0gYGMl
M+bdYRrfMr/KlRj1snFAcgpCgJYy6RPc7FVUU2S1UYdSWj7WTq55WpEORztHtTuPQ2MbV9ELHsX9
ZgDg5+UFoZdU55YXp+3p/Xm5nP0FxsF8IHIN/Xw9LUYcjgm+L/nj7Fgvjo5BcxnKxZVr8GIQHSg8
7hfIONFjvmiS5E4TYvaRSMcZ0c07+IhU/5qxuHIaXwRTyyjIGrL4ISiRAJwvpCRmmWrKJB0lvZg3
rejLTWcW/d4pwUHYdpRsu3gwD9JkWzvwgdKVCP1NC+HsMsCzDGDoIk9OeYa65/n4mjrnWmIMxoMx
xIixY8/qKiNuNVURhT6Zpw5Dizqh68RU8O0J9bQ4+zE5vebGqXjUGqTKGjWdPARxPiV9D5AolHrs
FWtLfRydxNrbtJ1v06Yf3AnH9837C+HiAiX7g9OFsBeeM4sO8PnTF2OWtW1rpMc0qxSf6lMOnyqh
YDS0u1qJD2bcydf25MX1ieAMd/WiJcsn48udj1nrY8000uLJcFHyWuxMHocE6RBrLPTvVqzFh7Gg
Nq3Ms3GPHwY+l4FZHpo5tncT8o7e+zNwEX1Sm2QT8DBEhfSPV9UMB439oIznEq6FjduKEWufKgSF
/5QmSb+y+y83BI0zFRtdGnVgJde7LhoNPUgl4AqVlKdbq1/gSsgoXhnlIvpk1kDpwkJZviptlfPp
7eA3TNQKkmNgdfk2ifBBTZEv2yJzHn6ssiH+lBZBtK1pe10Z+fJ0QxAM41Bct+A5Llnk+dDpOAR6
Z7blsRtawx8jubvHgSHBfzDZFvqYbkN4nW4touJg4XHQI9boJbnef3v/k14eCYu4ERcuABqK8Gu0
WGANOr2aJjsaBjgRJEXaXWtYnpJMw1OZTBMy6DR4Cn1AYjlo1CuzcLmlSKqQyAc8+SbysYpJBxWX
iFkesiPUmsjNIUzt9M7ofXbgH0mf2ptcSa55ql3W5AA/cP7YMlkNNZZ1RRo51BmRL1t94OLSNwSo
5YZIr8z8NtXDL6EkZ/tIniH4F0ieupR9IrcYO+TYQzO9z8tU9Yp2Lmk+avJXo+zY9GmZareakJ3f
3W8LsxpJDNjVNFyBlZ+vkWTOe7scR/lBl9QPdMl7Kk462j1Bf+X6ufgO4DNIgoC3UKaF073sxp+q
5VIGXqIsGGiWjlaWfbGwncwLpCfqOv0YZMG1XvLy984ugmU8Og9LAWpR318t/rnW85pWv/wA9bR1
I2uMPTMU4spbXRxXyyhIRpPrUH6m+nr+VnkqAsTiBvlBkjJ0sPGGO6ic2C5l9vlKhesyeGIsHSrL
G5eNg2R1NJZjrGTZ3MgPkametAVYi7lL6ukgol71bux3fSPfB6V6is3GVcHZV25ah84uzOiW5qP9
4/1t/aZSvZ5hHZwDIQXNBULH83fXOruOR6eSH+ywnPzcjIINUiDJjVJonSvkwNklcpTu50BO/ixN
nDFdOMnRV0edNZTb28zZYKjV7OrQal2sx/NtQKtiZ9qi2qM0+WM0RbQHPint5NR4DdK09KtanTim
JO3WGNLsIZ6L6KUyg+lzjXb7XhSqcdvFunms8lbxOM+xX9X76o6LzHlW8u6qu85ydp/PAE1MwDnE
GzDY8I8/nwHLKpKkU0vYhUpn+uYAdXzolac0UT2nGAyfMU2/GWp0+zQ79Kpaqq4EDJe9csoKeDUR
dYEMWsqt548QmFaihjlcEDWXbjRDuuu0sNlUtTXeZmj13TSReBnmPrnNZTQEMZgs4R0kGl4baRbf
CcGEauGs7HCm7f80W6H7QVNj0Cyg3ydluK8JcnYJV/amIvrZDMoo3zV2Vt5UsdZ6soT0vjdPMCrn
STPv8yDWXbvIpDtFUyr8FnPOegvNpjh/fH/1/eKIRRiEOvmi54No+/o8qUapTLoqhWEzadJWR4k+
MLUGoY1YqTgu47a7yySn9ut03othPrWV8IWG9a3cN8YhS+jBEgS2wYn+p+NT1Dh29qBdOV0vDz0e
Eg4IaRUxBhfB+dexQ3BUtd1IYMX16qaZIiQTBcylxAajEtfJ6Da9Jl+58S5PPiq1NJ0oeTlcfGvl
vQQronLhYxyrMJxPaIbV93KUXGvxLWv7bO0v5CMNTOaiB4IA2upeRb+54iUQUJBZ/+qkD5tiHNJN
OyQVgNKrHgSXpx9FBQS6CKOo7yNpurz1T/eHbXLSGmJSjklaou9dNiY1kW5sPheDLm2qoMaZQIsf
pkZRD4kWGV5aoBuvSmPjq4kYT8DeroV2F193eSTEvIgtONhoqJw/Ut6gAWJNKOkgP/eZ/2WeyMrs
e1YAUwl1Of4wBdeE2C++7duQINoR7yHPedPP/WkWMIgezakIlOMUG6HXInvqJ2Mx/G4JGBUkepaL
yCtNIori5y8my8hWpzREj3qthFt7FvbnDun2fSYV2un9fXwRHBKZMQydKCYQpthqhyTlkCA7jIye
XKfdQ5zedk6NEaDjSMJDXEiTPVrsGxW19xtIwlcGv0TIYPL1Jh5JNYh2yxoTMaf4mcVmmx0H5O92
SC8G+9SwagoSigJxE3sreTNU8rNsR+Wmb4SCS0HRbzKK4m45GIEXhuZ05Ui/DNuXhwJ2zLwslMI1
Z91Oe4mLPcqOsaY3B4rasl8UhbNLw9pwU5pGh15W/4iM0UvlBNWmON0HqrhWVr3EgvEYVEcWeRvS
CBKJ80WgAanE4GcQx7xS7ic5Du/R2tQ2RNkAmZSq8AWcDt/p5NQfc8y9RZpfCa4u9xdRBakDyQPV
hAubjGwOU66WHo54p590XQoPbYJqlhSVrY+W10Zo1bUt/Yu3BqcFQBqOjoxJjr4EfD9tMIFcZ9tk
hThOZV4jw1o6X+tIwo2uTSldDrYMvIPKQULFjEXaVJtmdCgSvL8pLnf5+UOs4oqMGlFa1504Smks
bStTSjaiSMIPvz0K5H56PDRoIeGv4WFZ6yhSmiXRUR0iMHayIvlDDonp/VHe2KjnFwVlGFqG0LYR
AaTmej6j8STrVTvl0TF0Bp/L3M3Sj0KLfbhK29H47KiPiXHTah/1IfesRHcB0bqO6PxJwmq4e7CC
CT3mGJ9C2W3jF3VOH7T8xtBfu1DHMP6kRh+CEVeJFOhlN3h2A9SkEnsi862dDx8gQt3ZYf+xrL8W
eKRt6vIbase//70gAHIHgm3gIlizkiH9dGEXq+ERT5VbO5NUvCKaqxHPkrGsJ9IGRIiU4EISWMfb
aMyORChVdEwRrt+XxmR5AQy9/eQU20iywg0WHbU32InjWWDp9rlQFRfcRXPli/5idS6sL/DNYGdJ
5la3Q4Ooh9OhL3Ic+kSjuYHZoLxUSN9fN5ebH24Z62Y5AZCrXZ+CZef0YWzl4TGf6+dBnp1T1Vjt
s8RBhQtKbJHisID/+O1BCadBqRDXA95aB/RRA4gqspEWmuVGHGaMIm4BluO/EoxbkUq9TyR6zen0
8kVJiZlIUlXstCG3n++PRh8jusJtjqoK+EDDTIyPsj23vp2Pis8yCm/jKhO791/0zYbjfDExKuAk
gCYg5lCpOB/VyeijVVOdH1vnOBeBp0T4GxoCxbHMLWAYzMO2g6OdP49gcOXhWUhkc/omGA5lsC+p
VZnpQ9sdEG5xLfupj7/qleOZ07RPp72i4U4D/QtuVlZstSFyE+2kZPda9GA5lIFDo3kyZ2U7yWDW
G4HGY+PGXKtOnG2DNts1SGX2Suu3yGVaTfqSAXzeTALMrF0DWIxa3IKGeti/PyVLpvTzjFCSoEKH
26y1IG8ASJ7PiDWzt+UhHv7IuRz2lYwvWoUZ5F4qZI3eHBoKrdVbm6zTrx2Rb1Hb2dBo3QJGImhf
/BwoJZwPbTtZNHMpiT8QylTdFgHaUyeMx1ptwwP+LbTQQuY6sLNgoyVsb7Mb9H3SgiTPzAm5rD5T
ceU145sC0ICXp5mzrTgyLcxbT3OG7dYYfHx/si76fUhLkPnbi+wgq+jC6nEcwzTSa1N6IvXeI6JS
3hTApY5lJJqNVBr1XuoaXxhy6UsDAcw0yvYm0CXlMbFjZz+2OBx3lNTNScVuvFe002T3td8WYfqY
qYl6ZblfBHoLYgdCPuYknKA0P1abrJCcqrP6WnsKlJBEQdWbLUSC4jMI869S0KFChoiBJ6tBcR/O
tuFWpgNUwCmsw5yVP+Ymc1zMw5PfvIFB7dHYW7LYhcBBofj8u6fFLBVOMapPQRFGm8SUGr8Lo+BK
4Wh9Xr+NAkMGdzMo+DRpz0cZSxHlw7w4aUxxucV9j11XVe3h/RXxJsLy8yKmxgbuCmS39pY4rK+F
PlOE0grJeEoUp9qatT55JUKv0KHlF4QBboZUSzepLZ7NRaJjarpN3iflZhrR/HXstt4U2ZjundxR
btBa+VRj4uN20SmK4gilZPtDYsij32t5cUOZ3eRwIAFCWKXy1FCJNrluVXdOkBn7KCpzT5mldEtt
1vB0ObMQ7mwRfcOm2ssrXX+2U1N4empVm0S2xZWL62I3MxHMAg0FzlbC0Le1+FMIGZfD7LS4BD4R
6myMLXLv3uT1h3hDlf929Ir7yIfhdyy/tq/xKbhygy1LZvUVFnA9uJ2lGkmSeP6x0Vlu1ahu1Sfw
nntInHpt+aa+U8gW3v/eF1yxt9cEdIEeFTx0gN7nI+G8aGdsfvWpvLN35i59GLflQdlCtHbDjeLK
28zTduXHfmM9GTvrRvbzXehHrrR9/znW1+f6MdTzxxjNrot7uVKfEAl2DZTghPFVK3e1agIqvbLG
1zuJUBlYyxJ6EZigJLJ6ZV1biikRYmujkhv3lh1+bHLHuZJ8/3oQoNNU9biX17K3xFNVHYgM7HSM
mWIRJ/EGEGt85VWW+/1snSBLAgKCVv+iXMftcz5txhCh5DqX+dHsQsyboVqjBl2ECzE/8NHK+Epn
IHusgMx5UjpfWzyX77hACf8q5lDVXhP2qA1P0FAZvZJTE/LkVCwJ1jXfytUoYL0WkAH2u0t3nQqe
dv6OmaDwk6E7caSAm3XuDMp3L8inn95fgW+qGD/N5V/jUAJHAoRSGHv+fByrRhkDaF+GNiPwI9Ha
3W4oyic1N37Is6EgSmnGkxtNaEVBpQv8aTD7e6OMyw1eSuYeqcLGr5RocOVeiTkiWx8FQfCcgxZt
dVnsyP22WRL7MvbKnhNaz4qV3idy6vhO1W4njUp74UjGlaRmFQ/99Va0hmhjLdjstYLCBHE8aHPe
qnLCp0mn4lvzrQy4oC5CPrGrh8hUlops/96GfhtXp0nEKU5QRYf2fDYnsJAWMubUZBrF+CAyEd+U
HVldq2ehKyrrU1Nec4T+xUIBlAJImZoar7sGLaQ6l8lQxeLYWnq0D6bZ9oQGO+ptnfzn9/F/ha/F
418rovnnf/Hv70U50b+N2tU//3ksX/NTW7++tvcv5X8tv/rv//Sf5//kN//1l/2X9uXsH5sc+uj0
1L3W0x+vDb5Cb2PyDMt/+X/7w/94ffsrz1P5+o+/fS+6vF3+GpJj+d/+9aPDj3/87Q2L8p8///1/
/fDhJeP3HuLu9eI/f31p2n/8TcJH/e/UF5b7gfI3kGEW2PD67x+BxQQWiZ8kqnRLdJkXdRstv2b/
nYryIoLAt19CNr5/U3R//cz5O2kSARxBE0i/RVjpvx/tbPr/53P8R95lj0Wct80//rYWQSCJ5cmo
tBFzE3pfKLnMhrBCgd75B6TqM3T5IrmONqOm3YjZpk8SzFb1gFkhYOpMnSjYd4tnd16ryo6e+wwA
BAGnChb9HN4hNBP2rtpDMJ1S2tFulJQfIhnTO6+2y+a+bOTo2zwjnvD7a+o+/l4XTfFne76Azhfi
/4crj136f155H1/y7qXtzhcfv/HX4iPK/TsRL8UmICT0Jxe+yV9rD6j137m4F58rbk0UGrkU/r30
tL/LrClAMA7LjPuC3/rvpafyB0HGcYxzMpHw0FX5jaW3Sp/QbkNnifqqDWGN4hvczPNDLhlUKy0z
uz71xmh+gus7wQ6UkTefonzf2piXRTgn3GGOrR7iuktu6zxVX6zMVD0UoIqNJDXVvYGB9jHUnZIW
njYfFzPuXWPj/zMnc/vtp9n91+b5ebOcx5V/PTCVXY7zJcxHi+P8gcNZjksjSptTMGFIihf0jNB6
SWVabZytIqJrSmZv9Z3/uVT/NeDSu8dFkbR4zRhKGqOj8SA3px4LpY9UF45mhu7ImEnDphttZO/0
4qbNRbJHdAYf7m4YXbArAk1KywaB2t+nbdh4CaKvHsFcd9cPNEZrhLQ8ebIbt6CdudUn3drRgHAO
WqRec1s/v0CXN0AOh2ogiht0ZwEZnk8Zbramnk5Ze0qMDChT1nFiJGHsOVojKGdYJzmpG5iK3en9
T7VqILwNrJJ44MGOUNQCJzsfWBpxTZ7zsT0VwdTdTHQTdmpYxrdZ13Y3MOJqd7Ck7lCEwbAvJ0ny
s9lufHwWr4FLfvUkjE8thR4hV8E6FRJkKWUgqu5k5EazT0Sh3dnR3N/FXdVC6dabx86ulG3byPXB
MhKIwE0auHoRdVeylRXg921OUKyCToMwCZnR+oovgTspuDPOp3QitJoCMXnO0A0fKlbQDvGw8bke
G8uNqVN4SNuUD+ymdJPF6L4EfRUcOrm3n4Z0EJ9ol6n3oun6j7YkxIOM6+m1asXlZiODBLVFDW4B
/64/oJZZeKi3qXqyqyG+t6Kq/B6VWegZedzcR9owe9pYm7sumPJTgkDDjdlDosPBENUEuUjHrVaY
85Yfx7scctZRiiX5yoQui/d8e9KsY19yItK9w25otca6sNLRu9JOetxou6QExjVj9kJjJL2GgF45
hi/fDteJpeyNf+7SDVptJIEtgSOPunrqCbNz1wZNMLtmEQ2x3xIeql4C+ua5B0MCIyKU5T9UYxit
bdxNidg4ZV1XLhaHarOhRNSNW5RxDfNWih3lExoq2o/3d995YrU87PKEFHOxoiOyWPepG6M25jai
oEUKF+9Qhpu3i8XeTm4nCop9Au9DzNMhlhZ9CT1QrnyXN/v0sw+zlOZJyBfPDLLVNSCkQ5u3E2Dh
TprSG1/EZI4B7l1ho2JPpsunlgxEQ5lrRIiYaycd3UqQ2vgI/2m5m8iN8TVzxJT7LfSugxKUhnBH
6odAs4X13aEZ60J1N27TTIGtY6YTtdjItMfcs+XI+h7Xpt5RtgntcNNgw3bP8KCBJmdImgNK30Hp
Oh2sGHeY8SpyAYUN2Ft36jx7TZFnmacGo/6MZpuBfWdoVC3wxC79URWK88NSwwZ7yQk0uGfbafNs
GRFbAfXv+TWlXVm44WCqlV/qE1Ygod6m8m5KAG+7RlmKfuu05VLEHbJyF/Y2ulcYaVMqErjXxN4s
NGvcKL2YazxA6zj1p06Bsh7SNLqVrUGiCh7UmnAzWmlkX0WS1l5nNVrqxwHyUH7elM8Qb2Koxl2Y
+rpSa1S40RsNdn0L0sPHLy2RDnDvk8Mgt3WxrdQsOpZNbrfeoA6G7OXNIK5C3JfD/nw94MKI8jXh
7duhsqpZhLneDKCUrJOZjc5GmkPZxbEv3vaLz09hqNmjXPPOc2EYJ3Lp6McYid/DirAnIEEt6p+L
YR4t3fWeUIoiyqKitU5SVqU7dS5HL5csze3DvNhnlnpNx+jicGK8N1gQ6JRFhHV1OFnw5ybKYPZJ
kuJhLyKR+kYRWlto4tcoDRdHNYIeiJpyUC9kYjKa83OQMzaRDAp+p7qIMKuPjHCbSgijjI2KHKTq
/B7g8G0qucYIHImLFkmP5Xl+Ki7m5YiW0mg7p3Sm/okOi8mmTV+p6l4z4/vVmyH4D/8UrgB1lFVT
otIjRQ8yOTgNpVIc5MEJfVzxgn3PheAPdTBeKVOvWu9vr0bZlO4LlmlAataAg6xMZSt2cumkC7XY
pw1gg54S2Emx2aW5yY0GqMtyqzGfN5WodNzrk9J///ReSTj+9RCIznCxAWkElrKKnQJH6Zu6kIzT
FEscfZVEOfCQVpVc+zgP2YFvjBmojDrQcXoKNLEY9LAIQw9miPZhbo0YN9VSBFeBCcs+Xe1jqlns
5CWWBBSyWmgaElIpAtfOyUBP0xudgEackx+UykSGKE+t26KPLddB7d6XJUyZerC1Dz289e37M3QZ
mBPPASmnE4q8Abn7al1w+lVmEdvps2gz6XsQNvFnfCH0YxVp7Y+OyZh8ZWpjGfcHMb6oBcecJ3dx
qPho6ErKZ6dx0o9Ri1tyohkhli9xhYWIJQXKPXV/+YOm8oJ+HFlW4pGqYVsjTxnTXApdC724LKfc
ff+VLlc6a3yxMkWfgKRx3fXt6rIdy6YLTlJE57I0C0RbZ1PZNlHebUetvraHfzUe87Z4rKAKQeHp
fA93GnrB2WwGJ0etQa02gR+n6R9znB1raodXVvQvvhcNGSQgSAlgxVCsPx9NVYZGjegtn3JbF6dC
a+OjGoSRN0Dj8PJuCg9R1Ui4a6m1T+dg8LWRvEDr1O8NJ/N92EqRG09BvxOqIfZOYtqJGzlN6mUB
jVzKmo19oAQ6b0RZzbeTGVefkZ8IrrzGr+aM5bYwGRBHJOQ8f4uM0EHupDgkzAuBTprB1z6ZfzS9
+k3o8ub99XB5fTBjcDaAxpC10dA6HyvRcrUaGkM6aUPYenmmfY2GMoJvqX15f6DL/IgDFoVE9LZU
cBQw/M5HGrqmzWBAh89FVCFCNhXzi4YTcOhCzxgkTE+BP3t5EjQxiXbfz26otObXQclwEM8UqS2v
qFD+4gzmgcCqkn2gD8ldff5AOsDpOMPNHQO12tpbUjE8ttNseENtJXs5adpNi+7FHZDzEkuBAJvR
LCx/qwGyHMEAS6H0LkAayJnrk26IkoQicxQ9O6EAbiCsYWPE0zUJVJ03OT9PgWqAXlepEpG/rDvC
eQO9EBXU+HlO6Q1GBGB+3KX/D8uWHi8lSyiVyARdYKzqgq4sKrLPbYOwVS41J2PSDi20cF/pptf3
l9Oq87jM3NKJJ7hn3SJSaSzv/FNwMOWmKtl1mTxzY/t5KOcUJscOEhn9h1rZ1VFrPKBarcKzxc0+
eZpVFSxbXSrT40CpUt7QuJw+CLV0HntbKr6peakfzMCrrGqnZWajESznIDCM1qr37z/7eRvv7dGB
wLDBF52JpTV0/uimAjFnVobkuZGbm//N3pk1t41lW/qvOOqln6DAPDxURyRIarBspwdZaecLQ7aV
AIh5JIAb/d/7OxxsglSJaaOiC33jMl/KkgrgmfbZw1prr0wgWrlVfkwj/VY2oq+qAqT2+ReeHnJS
JKBc2Wews06uMWPlIxBUaqu7td0GOBWSh6w6PdGzZeOcsV1PvUpIHIjoVfQgOloWKPderNGK6G6d
dY7rt7Y5XytgOTslys6Ef0+9Ci0JNLAwX0A3j8xkgQaSYZRczvi/q3mfp96VWYTSja8q5zpPbfhx
wxMEOpRLk8XCHoMiGi5Z6yurUNOr9C7U8/qdbRbqJ7AT1hczkZXPtdJp31CWkl6vEj9VZkYcWp/8
QtJD8H+h6NdYB9LHJmXaw1VhCUCPl34Nwx6qvgfrvp1l1or25jXkOfzAfl29WmZh0c/Zklq/WJdB
+Tah47nOOdJXmZsgEfLZlDLzS1Eszc5da22TzJqi6r2XK6rXsN5kZf27VOXWzcrv4gglw6Z9JZce
RdbeM9dEdl1hIlgQ9bAjEHZdz+K+V81Z4LRqdyt7FIVnXJ72u2LdypDX1WVSXRao6PV0dMnyz1Ks
ZxZYJt//E0i8VrrRKi2iRW6pNM2u2tX6L2XtaVxbeX25ksiYuk3qwNSR6izyZnHXpW8KWlOFc8UU
COjea5rCjc1QyufByilfaXkl9W5Xte2bUMk/VtJyCSzU6rpbxCHkM6phG6bp0eLSjVEh9yo6AcAi
GC6uqkFYCJUiu4s9JO5dhb26po1mA2WhRRV+CZJTdFdbdrbZuEVrh1+WZtHRLioqindpU6yxGBrF
uh6fvZpTfZIvVTtf+W6zbMsbanDaTQLj/j7yGmOGnHLwJiz8NAPapFVvmnxdR4vK1pp3gblyvpbr
llSuGq/XjdvqVviYG3IQuCkVXnu29iulXSBPu/oUtJV0Lgw6Ur7ZWCbCSeaCKpHoOSOO3IFRXdEB
ttIRVrjTQ9X5aiQV13BR1iukKJsMjYk0Dny2kE8d3e3kLJOvTHRyK/BCa9WZ6QoQOERknAo4Ec0Z
XblNl18lK9TsOVIequkGmvy5aqk3zuxcp/ewCsN4pmf48O6qB+TihlJIDruKPEVz9dhI3lQsAAyz
wDRvnreJp0YYlWtBhjepzkMZFU7YwVChaK2sZe1kd3KrSpeKkyxf+grN9CQtW/h2Z91aITXY5995
arFIjSMNBoSEVCcFkeE7EWcoKhRu0juFrPU8z4rlpRrrFooL6+7D8686vfKJ6kQWERk8+tgdI5GL
RpERflnld3QD9xemAgSJdtPn9HyEizQ8ObxFpCvRUaC6uKk6HkwiCWSjMvw8v2v10J+Xsv27X8P7
QgZ7BXSxew+pwXeNBoGz50f3ROhKXQodFBZO5LmP7XGn6FkQW1Z5V8ZF+iBbvfzaSmX/dWfp7NIe
7F0WVtHCxPjNQzO035ArdR5XiJNeB0W8PHOhP/l1ODIUakUt7eRGr5oK7zEyq7s2U1DbC+I7tShi
d2nU6y9d5rPHaY/+zk6V5LIA/I80aYe82jKUX6pZcE4i8omlB16r0m8Osib5haOdba70ItFbubxb
53SfiPO1D5qicc7s5SdsBdonJnxy0eibnNDRZs49W6nXQbOmzedKeS17Tfe1ClOcZifSq8UqNbsC
jVkPOb5UL1/SjsHuFvR38oNZLtNzHNZkxEWE8kZKPlWqC/sGDlcVuz7tz77WUUmfTcOUtDVU1tw3
532nlretLHUxpHz+MVd9NFWuC2Qtvi5RoJ6plRQ7s74rVmc1t4+3OUkIthqTKVqBUOA/CpJqxW50
L+jaO4cK25XalNyaYUmj8NzvLyvyOFeJVpavWJGPcIxXH2Mkda5SsN6IqoTdZUwnWFIWefqSDiDN
ZeqXysu1t6T/7lpuzwQUR+hPKhx8V9FGmnQZ2E80/4Y2xukUM6gyo73zZKu7j/K2mXVRHUVC88FZ
FOVKmoe2fI0IVzhT2Cvvpb6Vbko7QzfC8pzfVd+pPq+M+ufkwrffS5wNjixicsCVht8ra2q/NMyk
u6OLNY0x86C5rdUmcu268y+ftw7HZlZMAftRdKXa+KFHy+VJ8IGTSu3u6gCgNnIv+WytLeOrWvOL
Mz7o8S2yfRUcJqAdnAHjaFRyJUtLA2DynbgZZ43ll3cQq+yZt8qb10kU2q8VE6fm+fEd5wfES6GV
IzBAycNxjrOVQE7rwLQaXprrkeupreYWeistGo98lJz751LMJ+aNFwpYC1G76HqCntBw7QBgRlVZ
V/JdXDrdpYZz0s4MD6xq1hT6XA2X+ZUsigk9HBetb5SPTZHWHzMtdl7DsinObPEn5pylJcNPWkkg
ao52OD0cQGKSxr0jXRnOmqBu36fkHNC6ipXLvKANgtGuuzNzflJUFXOASokuAAF8js+VXehaqGZ2
f2csJem2dwzEt/Ugn6etV12VqmEuNBCid1mRRDAKQvmupPQ2J5eU3SJJ8Vqi3HFrFLr8rs6k6kaS
s/4Vnn46h/F0Ds32xP6nMEYVArwFrZOO/dk+pA4SojJ3V9DT9X6V1qrwrpzLoimzM0ftCcuIl4Hv
rLE1QJIc7YxUaTHAeqTc6Vbd3wAO6G6izlMvjajQXK9rZGIMdJBbeuSc8d/EKh+6HjjqlFiE1DVl
bniVR047UBKZ3LPT35lNJ7+sYMu/Xa6kh+dP2unwkBGmVTtsJzRagE4ONz6qNzEhbiTfoVMRzxv+
iYCdHruOnoaXWpm1L4s8bt7EHrqOz7/5iEom7CW6m8TqwluEt3KsttA1Xr6MA029y3q9m1e2pL+P
jaWZkI+Ehu/GehAW877v5Yek9PCcq7Ru10hPW0o9W4IDX1DDlOVZZjcoAPWtn31EIMi4bin9F7S2
73mSvnLeaFZayHMkIfu/WtWIaSMg2f0HG/GdD+tU+mwYffTWLkAuXLINPGWmIxr6l94b6a0DlqR/
WQWW114uyzD4s/ak4KYIwDbMEEHR7tE79Fs3EJzpyLFSydWArJyTkd0kSwb7AB1yQLV4n9CJ8OeP
kil21IhKnBki6CHnt2GiyvV8ZaTtK6sLIm/hO1Gu/i5RtYhdZMzid7GVrBDwXMaRMtMCpLNnbR+n
hqvnmie5y0pKKuQU8gd6TkLfiVuVptt9FEhumyTJfJU0reNSjo/TW6mqgE2g37YCNBfnzfsekpd3
6aiVgU7h0qtcxZAqpDgos1xTSbGbN3qSrz4/v1GOELlsFJTdFIEQRM2TLOJxv+RUitfpWqvyj5bm
+7dZFtfXirFKA5TX0WLGAqUpjEJUId8Q1qyu6Q5Zrd0coapupueSlKPLoiv+rOh8LUSLPWquvTZ0
FlGTO76L2q1izBF97l7buU2p2XLCFFkkae1/0alLVQu7CFeXTU/uZEbzKJSW1wo5xthEy+0Sbqd+
JlgXx3q43CT7KPGCxeDi4/wPTyT1i4w2LXb6sWlyJAG5XTSXlfNfLgNHv2KXpIsY3O617Pl65QJC
zM/YnZM8Nr1pkKtFBEXwAJA8OLry9Tqsy9oOmo+OEa6vYcLni9SqaPgmIzzUe0Z9I63D8iq1kZuQ
Iy2drVNz9c634u7q+ZU/kglg5QUHc1OgAoIh4FfDuWjkNtCShJY0XbyuPluI94GYq3wjnIWhvYpm
HrzJxG3VTP3Uyz2BkWeFcAzp+EPX3i6q3sVaY83ksIu2i/RT6N//nkhNAPYHiyQwyAOM8F0aPkYP
9SFSc/P/2MOELeWCpAMgYRhWwolj9+5hwpZ6wXUGRRlVbFQlBQVlj9W0LygMaFDyFHwPmhCLu26P
1XQucDrZBqRs4K4T6v8MVHPDW/pxuuAuc+mgUEDJlT1OgfDItaJ+4HS9mckfVOWdlv+O+VherpJ3
nXqbqrdr70aT32feqy7R3GU7ixHWj1HxvOxf6o5b/OGEM6RAaTheJ8h3vvTMcrFsXe+vdE6XTOOu
uBTeDlo1K5pXvSHHVUdzT/899mctSpPm26Z+7ayvvA5U8qvc0V2VdHyvoL08CzsSh+5q+dEvPsvB
LM5mtLNtZ1Vj3yFlMK9ymm2uXhrJ2yD4U1I+m8nvrYzq8nWZ/x6p9AwqXTnMXNt8rYT3Hh5zSkWp
068771XkfWhaF1SPm/9e5i9Jop+Jko9c592MEiOz5NBckIMfntE1WvSp7cfyhzIwPhnQfOetp1u3
9Lz402prN6yQkM7pa/mH1FbQbLSugRBRn2szcxQViq8h+qCZKPRS8DfB/Q6/RpIQ4GmlDiTQV+8V
Atr3hicHtynqQsHq09pOH8xM/xjLrTRT7eJKlTN1ZmhR9yElXhQe/cGpeLvdUYcI26FfxdehBs32
EgLb4vscpyhSjCPQLHv9oVAL+bLOcE7LXv9UaUK8FSUTTUHfFWDjYvPa/7FL/2BGDlbgCbuUeA9D
q8Tff7dK2gXOgwCtCkoueJQDq4R9oWqEi4XtoXDEQu6tkmJciL/GkAHvptIiEkR7q6TqF8TesK0J
G3cW62cQ5ENfHzuJc4MuLHgQ4ijwOUcXnRUGK8MPWuNja6fOK8ow5Y2ziqV5sjK99wadI6/VUE7u
9ECDO5OGTnpNY7f2piukgmQTXNu66kHg+Upxrr/AMBTnmyEuRGwpFOMFkP44ConbTPa8QKo+LmW/
mC+rpoZOmytvc7MJL6kAnYNTnMyEeJ+4PEDma7z+KCDxG33d9J3XfPTKpF5Ea3Ly8ar8WbGvzbAE
lA50peAoHWs5+ZSflGXiNx8zKwwXieQAEyl8W7pa+s76vV1DGqLdXPUqJkibV1bZzKS8qN8ebNEn
jMTQ1WNwNv35sJkkkYEOsD2HNisIV3q5dOz0PknW3XVJo+vPXd5Fcxus5R+SninzBMn4d2qeyu8K
fXmupckRPkC8H7lMeoRRMReVkeNiiKQbZa8Q4d4nFZCcZQpis1Zb+60mV8qb1LCaeW0AcdXysn2z
avVPdYgQ+PNTcLLcNuwghaiGHmUE8sf3cQJPsC8jr7oX2MqZE6vlHJ77OVUGMZGHtz4DBQ4E8Q0a
JidMuB6HpZCWeh2UvLa6z02tuFGDEHaeXxtXxQo4zPMDOvJZxaSCUQWjwykmDwg4ffiuPmvWSqp3
3X2nlMbca+vVJe6Q8gFNE+dlo6LD76aZD3Kqkj6Za4DfUSJV14GUBH8svSXwqgBE0RkhXWE+huMX
+rPsNvJppPGMo3yhbsX5Kq6L9b2pSX/W5DsWxTK5XrXGuzaSIKdk56TSTiecwj9BBPRJ7OMJ+k+1
ccbNLOru03ZVLWp0VuaeurZcPw6s+fMTfvIqgmNBXCZYIlIEyTac7yo3utKI0uY+qmOyBoFuzXun
gfqll+eqh8eXuojDkaij+kFkRNZJ2MqDYlCS5avMX67r+1qi+Rgt0aWXy9osZmiZGe/TzpQXikXj
TCmNtcXPD5IMiWjvKwQtNjjxgzevqtrP9LBo72OU6a6VqpbmZplGl7rRnVMtPjH4DJJ0E6G2A8KF
svFwkK3nJ4HTq+39Ul++QrDjE12aQY2jHeyCsPjy/LhONiYv4/6EF0ryyWRShy+zMtWKmmZZ34dt
5gAjsKxkFtLbDiZLnL3qAym+rRP7XLnjibcqaN1w64sUGyHB8K1F34ddYvnyfR/Gyy/hOvmqBUVw
pQWqdI3SBbCBTjrXQO3E0OFgoM5KjnmjLHpMBOdb6A1IePm+oZk5bJUlsQRn+Pr5+XziLaQpcUgo
46BAcsw1SZo1mNNq2d+bpU/TdqOsXBsE4OXzbznicGDjIFuSNCQYA3XFFB7ZuGVH15rMaMz7VWa/
Jo3konA+k6vsbRRAzSqogn2uLFpgrq796L6VPZQZOmRCOtdEpzFv75//Ok9YAOEpkKvAHzsF/1CB
zaQojc17m1RJGVC+T9s50uG/MmpQP1yVsBHRlzsadRdaaG92lXnv+3M1uKG2Rwfp1/aHtb7Q3jEJ
6k3+FVKb9w1ay/Ic++qpQR6+/OikpIolEAeleZ84r/X6lWW98fwzmO3TV6AgQBxH5CIkGTdq7AdG
BjUOgOfSqvpDawVPvS/iS3A+jbuKjPCn9ymblIOPX0l5g/81PIHSOtZ1P6yde3qYrReharWumQMY
eX5jHKVOxT4loBedRNgZePDHfSwUQEcBIAXn3rabNHT9KK0eSQ8my9mS9h005IDwWEA+6vOX6yiK
r7Kq8v+CRCZXYDPblTWj/qR/lmtINK6yNP1wnkp68g3YRhagcqv0VMB1P/dmQGaC6sqHg7x0+zwE
XWNrVXerZ3nztgCz1xGcV3Nwe3o6X9eIEF17Qc5eKfVqSZu3xnf+stMgPmfoTs0B4xdNoEERUNc6
ZuxBesu9Xltb90kZpYssXmrgA8v1mcvpxI1llrHdwm8nkCFtOFxMZK3VQrVL575bYjvDpZI0pJlT
S32pOsEaQLLeVa9qVL/erhD+zRdKGcVnoK7CYg8cHIGQE1xAfBvRXuMoCdFLtlW2geTdG8B0btoW
uSJVDsNraZ0mi9BHPu75nXU6sbBMqU0KDR5yWifhvd7nsVJU4b1cQA+yel2emSDh5s+/5XRieYtI
mZERA5J3LGiptsqyXaklAHtuapS2NEQsV12OrOW6Md4mXlPcekmyvNHyVnU7z8vOGIQn3y/CUmqx
hMCba+DAIBRwOqPeSsJ76APBm6xqPkt5ot4GKU6OiR7vfN22gP20VPqU+4p35vQe5aHF6WX40HFg
yPB2RHeH+6qN1rbk++bqPvJ1dy1LV1yvxa3lyTkZtA6Clu8FrtktV8gk4zeYeR9d5wBnzuytJ9Ya
kAmJSbI5JOX1o6+hLjPdyCRWQbHs/qoNKsTq6rS8en6tn3wLUB8FHwd7dZJG6z0nz8my36d5Rc4x
atuXmbxSz1SWn3wL9pYiCqB4WMXDKY3WFIcMOwzvzUpSqCf72XwVQ/17fiwbNZHhcRS+HJ0YZTTz
RQ1/+Jp62VTLppFX950U0jI7TMvXkgFcrvRKY1YH8dvez9aq63S680e6zv3XUezEH814LX+VHXoa
E/XSWjZZ/mVZbfOXBVcgd9u15WSuRCHvLyWU1Cu91frQNaqiW0RBaPxZLkNlRgNktB6eH80Tp4DB
AAMToxHh+nAwauuhSL+sV/dxn0dXNbJvsxbhMbdEvdCtO1WfScv0C4iYd1nTnSN8nKRXRVcjQ4Do
cRxZtePQLY3LKAAqu7pPooL+VwFy9JWUKTeFrFSXYaasrjqtta7XeS1f5qJVStosu/ftUg4uvXDp
/8JZgKjmUDQmgQ/+eTgXJpkfhwaeq3snkq2bUg7SS7qwJGfOwqk1Z8z4Bpv3nMoI08qsLQBmBve9
vQ5ny7D1LwPHi28CFPNv4Da2Z973xCRD96CdDvgnQN1kQo6GZWkF27Uo75118zmzDHBdvmq4a8Xs
aHirmZ+UqvnU6KU3b1IYn0oty24rIw+qFWl45jY9ycqQh8G7JrEoKs1Cu3D4ZUA0WNGqSyoy+aqS
Q1StypcESvHCc0r/il1f/sHEJZemJzR0Mt+794P8bCOZY0shvgV3OZVlsjPEu0crnUusc6hZlUgZ
2FQy8uoP3FMPtmtaL9Zynbtx4klXehEnl50RRl+qWuvulpL6mDiIuHTV+84onDMJs43I04Fh4S4Q
+RVRAybBgr9xlMhQ0rWdxPay+UQHCOkVguyrT2ZZUu5dQplV3YImqI0LGURJ3G7dGa89+g98QhqT
Sqmy6ulA1UVa9CZP6uWfvlLJJRFnZLw2LV8r3WbdlPQAMyOTPvVeo9zFetvR26DzaXRr9rR1xwWX
P6meU7duX62Tu5xuh7IraUb0tlyXyjvSbfGK/E2g36llprWuZuSyNCtSL//TCyL/a8qNehfF6YqS
bl8mdNUjTKNbdNavKlc1lvn7Zi0lfyZAi+8722kNgPUpgG1dW/orAWbzH1S56gEX+6Fzm7Zm8rpI
C+9rE2sJt5Khpl+0vkvpbulr3ypL0jR3FcbqF62xabypmq3+RXG8/J3ew1l20aeEPwzGGWe2Zy+9
CirN/5o5NPRwkzXOuWbUtH7LHae4k8q0a8nEZk4/M/xe8mepn60+y8keavo/JYx/gH4+uHlOShgf
HuL0YVDCEH//vYShXJBGg+EieMkiiXBQwlAvhJICUqdE/WRsDioY2gW8VyG7AlcQgTiRXt1XMBT9
gotZFFa5XqiuG8bPFFY3odTByST8FphMAVXmS+COHl35ACL7AuiIdkf3vVz6LPmG83sAcgzWA77A
TRg1ZHX7ZfKQNGGWunlMF6oiKSjiW8s++5YFS38Bo8lwU9XvZPQH8iKa2Qr/j1kXqKF1k6ALuL4M
0iyRZrHllAsPOFzvlpFpvkXnt7dmiaxBZPTCDkrUSu3SD6te+hNIGLrqibpOv8g4DJ2bpBoR0LLX
pPeEM7QVJ4JrYleNmo7uZrLhf4vNzMb4JwmU4ZVf9PYlzTcymunp8WVerRvAlmrT1mfs/rHB5ZZH
vF7cQoJaDzVhaPYLFjbAwVDuIjlYzkq1RrA81pv5wZZ6u12Qw7rkydXKWxCxRPeQUrogYA7fEhVR
VedZgHEDQreAzFPAiS3rS0n1fXrHx+cEHZ/YFwyFCge4QiBMEHKHL6zVOOm1wujuTDnrCFfS5nOr
2ZJ2uV46uelm1BTQDFZWzlXuoTlxkyjWOnZLLctnDa1eFlpWLVfuSk/0r3EiV49LGa0f1wCkY80q
eCI0Z+hSHeESgQdRM737WFsdWv4of3XpIsgSbFm3LsoFQbxZz4C3hymoMgWlXVSG+mrmZ1ZiQsXQ
V7+XSunkc13LOpVrd/kGElutILiZZbd0Nszf0xSn/dP3IiucIfSjPRiBWfylxzC5ZyvoQrGrk8o8
R207WTGRYQOaCQYVaOYJYmHdlqR7W7O9q7zkr2Wf3noSc9OrzrUULoPLzfb4/8j47r6qsI6LY2W8
rf7eThpvIwR3l/7aH+1rteI1pw/aIV7OqOkZOGYDSbPNgzZCfs89IHpA76/+ht4e9WWZmBIOIU+K
0sTb/VxStQtM9oZeiMEXn8NVfPo7n2oHno7r7/zNc1/9cbMgQklQUBFHjV2SL4hxqfsgiLT7DCdB
US4E9JuKFYkr8SGrxBsPtsevje/fNwci6z1qDriAGTr8Tu7yw+UHKIVx5ooX0hXig0mY1tDFtTFq
6JIiXwjpOarePOpw8IZ2sV1wmh1tPttXTWjdWa1RY9cAowBlox0MgbT4DDc+kobIB5CaAZ6w+eDP
TWv1t9txK5T63Rj9hN3TlQuxsrDotwMU5u1gCyjOhfg5HisIWPHBlZzWBJAGHLkHgA+JGYDcL0jr
4jOYAg4BP4KsuzeOk5sC4d+POgUSoQlYTIE62Yz/eApUdoGmCt7l5PY/QgMjB6+BkgXkrUJR3Q1+
sPyShXGkZiOU8raf7XU7ISMoQPqj1t8BDCyymgQ92w9W5cAIqAi0oi6GgutuBiZ3AtSxm4BDrgNL
QhMZJ0d8hm6Aal2g/CBqsdr219O7CMfOgAkinLoWZQKIfuJz5As45gWRIyq1gG32v5/WTQAGdOQ5
0IwLG18PirHApfMZ7gKyNJwCQW/fvmhCJkBgJkeZABNXj+ZMoN92fu5w+VXjguInmNOdIzi9CABk
wcgpIAwSpSXqfpTJth+uuwM7KBSuxT0oKkCb308uDBq7C3QZdxiVKlKU3++6gwnQ9QtkBwRoezdD
kzsHiqgIjzoIxgW0Nmw9UJTtB/fyYAokIOqcEbbJgas0LTsoYPOjpoCYQFDmqSoOx87yi66lUIpE
uoDP9PyAsTcA2R6Mv+Aj7d29weo7QqseQotgVE1zBgTJatzic8/j7aJqOAyF1QuhxkqwLOoem8/m
RVO6A8cuPnkQoe5MJDy8/DT7gnqNqLvu7sbJ2X0B6hi16gZlK4DvmP4fDu6h1bMuhPCZoIDurOLk
pkAwkUdNAUcf2hGJvt0IhYtzOAU2WVKg0Zg/kSnkM7lMoOiOOmoKuN4J8dnq+2QQ2+pgChSNJjGU
wwBOT+3s47eNHDvdcdBVAXQLGGv7GYxdMvULkR5W0Cb5/nsme0L2D1jcyDmQSHduxE5ER43DhbdM
JgfJOnSeNqdjcqdfaIGN2vqGfCHcWhjRu/ttePtxMjgacFp2N4CIDKe1+gAeR06Bam/yPLT02W1w
zMnBJrDJgwq0IvIW299PzwgIqPGoXSAxBxh28NmiNn4weOJfiIlEF4LSNK2FN0bHvQoJPvBlCqHd
9u4b3ny4/TS8ZOQggDefyS28QCuPW3cN607bKDTDd5f78PhvrD+tsikF7aZocud/7OnXyf+hY+4Q
+Ty1CRSyg8BV6Ko1tf2/aTk8avXJ64EmR7RasGwODr1k09EMv5c84C7fMbmdP776wcYHCiRT4tgu
Oxv7YAqoj9KFAwn//b6f3M0PRmvk4ddFN0Ww5NAJtvZt6PWaIAOgZlMD3k7QBFOfo0ugOL94j2J8
+6zWYBdIFkUw4RfTgWk7RZO7BQUhZZwRUC5stroodW/X+egSJECmqaH8PTrY2tspuf8ChjpqCkhz
EPzSnmGf4hmm/6BQMAcCKyAA6LxpQoOnkc7IwaskuESOBxbyU+sPThOREcSQUCqa2uARrRg5eEnl
ptum/Y7sv4Iii+j5tCswTWnJR8d8XG5EfDvl8YNLD4cXIuymy/z3rTCx7T7W2kkENLizKBlC59t+
BhafNNgFcBBCgqmWujipIzc9YQ+oBnSDvtu7wRRItoCEwvMSBMDNZ3JWb9OHZJTJF/BWBIVgHXyH
Nw0mQeHih7QMl+BHWXhiR2H0tYflh4+E8qnoKis+wyjAEhU/9gg8sO2vJxcECCr5qF2gWxfI+sFD
EL70gSEUdx4eH5Tj3dAn5/1v7+IR8Eegr2iXU/Db+TxD35+JEVJIQq9ou/aTmwDR1WHU2hv2Bb0V
KeztoR3D3c89QQs3h3zYviawed+U/IDRWT9WGZ1MBOmezv2Cgd1IPiPPtbsIpjYFO1jmiGOgXwB7
EQjAXfFjeAy4BURgpG8EiKZl/nd0jF8fOsQPiA/oRwjdkwPbJ1HrR8lGkLN2HtL0Ir7RrAcqehtF
MNQ6BoMH5seNALmR3nnbPT+5LT/W7mkkvR2dpM6mVZkY5GAGRMYX068IsMfW9G+j6wkZPtH+YZTp
l1QFVB+K3oCdtqs8PPYS+hf8gU7HwKlGAaMhnxx/0U8AN2eY75FMIl8UHkAETzXjLwQfxq0/dl1o
QGP/dmm90zNA8E9NfBtqTWjvC5beqLGL8BZ9LVQLtjtfoDkOrL9I99BU0raI/qZm+vSxTq9Gsgck
OzJC+0rvcOwypCiDwH96MGcEysauu3D4sfp7gKvAMB6sO0wYoUROsX+y2X6hKTBu61PvwM+TsXvf
b7aDKcAiaujOMUM/qsG8b0KHf5eB/XWfD7NHVkPQenefoeu3Ib0JQv5ut01o6OZ4m8/qkto0RSOj
g1WXNmmODfZxqqEuGaqROx9vht46iI/viUzDdIckNMY3MMf9xpiezzc21QOTj4I2ZLd9OH905duk
fEh5QgfblbwnV+0QFN1R9o+gBwoHlM49i2Ho+Smk/4UINHCPibI8zLE3AAaOhBdUJiGbMDAC3I7k
QYXy1tYyTi7fRSpq5PJDZhU+H2TGYabLtCkA4/bA9Z/o2Hew21+/90SVT4YwjdLQ9yEeLD8zA/mB
Guge5Dg5t190yh539uGxkctGm3SY8NC4GviQBN3RfqY39O03+vXFx+yht0+LN3No7ySbjS+6yW56
t07L00N9aeSC66S32dIIYg1POyYQtBsNNczdPTc9S7cDGv36igNrQ6YMafx9dH9k7Un9m6KT057U
PD1Q82hOp30BoBPc7vcEx9DdoScC2FYZNWrwXeIzuV2wwxv/+iYwEPgggy1MvrBwxwonQvsFrh8d
P37AnqZlA+jgO9IGCAUPBIMJ+bYzcBzzg3ylwgf2aVflFAXgac2BaKg+6t6ziXgpbNtCx3XzOYr+
2CSsP/De3a93ZZUJRb4kK0bOgWDwYBBRRDyyg6AfATgItMsPLMy01h8+wsjBCyAH+HZwrkcJL3Qf
SP4jFXkAAJ7W4AlGxw6egE+olguprAN/F16nDuEP3P+u/LGd5Elt+rHrrsFaFE3Qqe5vj/Zw+YF5
0e9KiC3vPpPLeFCDGrv6kNfw6lFY3/n2R/6vKARi+7gGd5/JmX9CspFzoJPXhtlJl5gfgf3BSQAK
t8327udgcn4Q/e5HToHQeSLtSdr76Agg6oEXTJfKqR4BUtVjxw6tjT5BFLOOLCDVTwI/iD07v2B6
FvCkBe7PKnuiZsG2F5ItP3AcB1vfIttHoo/J2V0Ck0t4UoAdu/xoOtCr3KCx1c6/G9yDish+CADY
BOXdxhd6hXOHC0FfmO3Y2eIHy4+kDx3ckETeW77pLb8QCh/l/FPv3fRLsc2nC36om22UDUCDb940
JQfIHpsAkjbnX2aFEbDafIYmEO0/Ro9/yBUwtdHTbmjk0ovWuMA3QDcOAz5qHAaSlmQ9fvhE0/L6
0RoYOXbdvBCgdlTEdwn9YcpXsD5Fvh91x+9GcVpTQPu3kVNAZAurUdx8Txt+gfRA8hhZk22INaGT
j8ze2MGj5QR0mxYIP9DrB5ZfMmVuPdq7HIqdTWwDjIb6CGgzYvWC5zO49oA0i+w3mp6bSZ7Quiuj
q5uoOGHpgS/t/PlNVvdg4S0oLyS9aYm7I7tu79cpzYG+jb9GZH0B8YgaN51Ht7MwXH5YPzsY0ZRG
PVrDh92OQJOA9exO/PCqR9xD1PfQcp7eph8b3bKi2HGB6sNlONjsiLuT3qYGJP6b3LAF23qklRdi
hSRuAak+CWYE4gyIG/f+IPExMSMviAd8pV8/7IxRHHLs+c6/Hya4AHFjDkn8ivbn0xo7BYeRY0e2
BM1iuo2Lm+xg3wvSDkx+wV2b3KDH8/XEYce3+U7a5BAdjh0qOxpGOp+pjR35tLELvoExoMfxtFiR
tenMZcDq2N3+kwvqsEYjp0BicwPTomHUXqd6eOCFmBEoNpCO2zdN6Y63xl50KFXSiYDtLcC5B5se
GhcURUS6dmm86VUwkVUcufBIFJqW+G8fzQ3veoRsRG8vCE17xvrkjv9onXIDAKsiWtWIerX4DLc+
cAZ2Pb7O9Ha+gBuOuubxXhVgi/s89UZ++eAASAiU0qlI0Bd2UzO5VKY6ulOFkOIV2SzQHE8tvyWq
nTTm/U7rmd42GN+tywSuB1RRiDFtP8PUnmShW4FWs6Gak41vnbF5Ta550naKvs/pCvmfg7Mg5Eso
atFPc0cOn9AVuIdZ/rq/L8FdhZlGXlNoXxwMWzIQK1PxfcBvb3Oa09v/owFtsDRMm2o1zSp2+//o
ChB6lTrVTspak7v/nG0I9utrL9wfLnio+k+mOPAM2fs6vuGPuZlWyKfsWIW/PgWawwZQuQpP2AsX
YHxEAmgPcpve+mtj158OHSKha6DZ+L1qcWABFGp5BBh05lZ3fvDUjoC6Q1f++voLsULhAVCu3m7y
4fmXKOmiZqkKLffvv5/aGdjuzF+fg40sCzcgcnVPbQNAvyolb2Q9d1MwvSSIPDrzA5UDJwdN5l00
NIwHqXyaQNvIC04W1PnvygOJ1oUDPwA4l0gAIVr0Y3dM6wSoO67Br58A0LzYOQj8JPk2n+HyOyg3
Cb1Oa+8hTi4PRFFuZEAoId9h6jQsOJLrB/MpI+vyg+C8vXSm5AOPBnNTvRcuEI2ZSaocXICS+AUy
1sBdJ7v3xXKNygQgTWJYArpxFPVQzgfTIYQttjfj9NZ9tFKVSPCw5REk+xeXv2AyEBijVzY5z2c0
e1EIk6LSJToRPXXrqzSwM6DMAfaYqOOzoV2O2vqAemzgfBsNj80ghxGw0LHm5Ov71MeOLD4h04fS
3MjTL0QZcW2FcNP2c2QBRRLAshTF2guXTQ/bM1q6lzQwChYiG7pz/kh0HNwCXAI4P7RrsX7omU/M
ARoP6sUBAtm18YGecICIkkkCYSsAeG0/k7OHgoc1yhgICB/sziMiP0VwgWeF0by7aCd0+hHaHDnm
o56M9GSa3LqOByzjx3CNgU4bWnc42xR8NNGRY/vZTuaU1lcfG9bCVqC8RW53r0HD+h5YNiFbCI3F
ALy2nYLpRfajwWvUMZGoIMG3lyUchnYQeZAxQLh8T+qeXJIb6MXIU471BplqoNP1JH5PcrDuTAHd
KHaJ/u0LJ3USxlo6kF1Qti1qGT8w6gcngY7VDhhWQd2YnAUc3YkRvjbrixO3J2QPj4DIcYrfCfbq
9jO5ORh9BCSB7CKa4b8fYzxYfxCPdG2iXcdkWdvgFEaaARquCO4aeJfdFAzzfBuBVm5J1A3ETTkt
D5e068jRE8cwfFHN3H2GcF5Qn0LRhunZB0JTmwI6K4ycArDsQrhCKD8dbH3RlgzGIiCA3cRMbvH5
1iNHzg2IKD1Qln0ClzEeTAEBIHkO+jXt+7RPbgoESIsCzMhpkNAvwgwKhtpurYdbgVIg9GXQzZNV
sKEAM3IOFAp6OhBvwBzfL7uDrQDqHwlr6O2giTef6aX6R6MeGSJXAGoV+10wNIUot5lw24mLfiIa
/BvOYrmHpc/8IPq2SKqgCh7Ld/Vj0b1/LOuoOvsH//oBLx7F47qbb//8BwR3smKDP73rssftw7d/
Jv79v7+mdVKJV3tBmmwUaQ9+KQD0B/8c/G158se7wW/GtXvX4Y8Wh0MdfLH9b/Y/vA4ei4fiq99t
ftHtRvXmIX785z9mD8nDt4d/HIxU40788SX/+Y/Btzw4Js899ap4fEyih+Tb/lFiCgWqYuyDXz+2
wdd0/xzxVCLN/T/FJP3a9/3wECTVi7fMU/H4gq/94nWQ148c4P2jN1tANBYdO4CPSVA9fnvxoXqo
Hsv94zZPF97o2KfPeEDxEL34LX4sgq+DZcXyCGWFf/kGvsz3RNdzSzt7KIIvXx4fBlNDPkuDx0Bi
4czzn9rA34Wb/9UJ3u/jn//97uuI+SUdD5Nj8Kh/cYA5VwnDODmPw8ObfmUOzvzN4Oj8hw74b38d
7wRLqJUN12k35L+5BX5LKsxJdbTB6Dx/Yjl+8rllMNyyG1mlMd90URdp9rgf7cZcyKhM7H+wNxg/
9zXfpEXlP3nENnfEuKmtS3GAj+aBoztyaj+k9dPfeSMuNW4+fhcnYfiNcYptHZybDtLbskkUiiLX
mIV8+1A9eOnxW0yI8+jCCBgtiQgLfZTjt9Q/LuO/a+DYMw9HG1GQ83SiOPqMiP6bQDoojw+H8wsv
ch8iztATVwF93DhMOIwa46Pn76af5+jXvX4s0yytHuLhUlGfIlMLU8tEXM6iw7Qo/o1/2YPnF49f
9k8SJ49iB7rmbAeqPRYlEUDA+1/vz+EvTOL36+jFm8fKfyyE0zG4V0WWnvCUThEg8lAVB3J29rX/
uVtKt2jr8LduqYO5OrmFDr//7pI7/NECe/fdSR7ciPvf7H/4nCPgPvgFbtN+MjfG9bnz9zcvl1mX
FfVgBUUD8Ufxlbsn9snffOrVQ//ASSuCbP+s7WVwchMeTOvffPRNceQLCQ7V2O97UxYPj9H+OZvv
Kshkox9bPOT7p2weKkpzYx/6Mi2+HU2BQLaMfextvX4Iqv1zNt9W+zc89tXjl4dk6NiTod6/5td3
2O/x0RwIzvTYOXjHtVfsH7OZgtOLtP5xxf3NHfvhof4WvPitePgyvAo2Wj5jv/KHrjh6qoARjH3q
LmwS3/nFIg6Kk+hJ1JzHvuSPx7J64T4k4f5RYsa5Hvf//PXN8fkxfhxYyk3Gaez3fZO+YNP9r/LF
caSNgv7473yV8tgXH+ov3wJ80uDr4Cjq7JV/w6G5q5MvL27Kk0tbtPYR4KDxo/jtS/3idV0+7J+0
OUTbp/8b5ui/3i8+LN7fL+b/54XYPI8FE3a8/0VvVmC+pkLzXsGIIw26/zL/akM9dVn/v4mSN0Hc
/vY/zDwNg99BYHvifjzzt/+pIPjJiBVs7oRXYhOo/jdcioj7d3hDnF0FNpT3mD7njP6WfEuLYnDK
qe6MNbC/iWh8+F0FIWLsY93HyAvqeP+gzS3zbzB1bloysZv05fVj0T96aRMkgykR0Ob/y921LLet
HNFfwS73VsVlU4oseZMqEaIepqiriJRS5d2QHJNjghgGDynUKpt8RNZZeZFdltnpT/IlOQ0Quugh
RMqaLuvGG5cluxqDRk+/+7TA4ZXjoBP4tTfZPJogs8iOS5iyvnSPdDxXCbPoVOzxJXuWaNfoEmaG
L9lOmrlJDoKf8SUb3uvRlPOWMJh8yR6btRw/gSd4k1WJ1U1ewcbMxDN932NEayNdHZKu3oHAjT4x
Q2TtHF+d1kD58uIEdaw41cuKEh2Yekm96eoEriMnK8EH1H04dwnlwvewYWJVxsUX25/96Z7mMXQO
YwIalvzpno3WlEOxGsKXD2eZivhpCZrMl+pHnTgChtkFAbIIHnpqycMetAL4Uz5X2a0jDdTS6suH
c5NNc9c1wRiDP+V+ZG/VzD2yAI/PDfR6pmNEHk4ijlA5vRmS/1XPhzZPJhWtInj6g4CK79loDJ4w
ugSt6Hvkno2VUx4mNC9vsqTbKzIFE2ipty/VJxLWmIYQoG2TO8V1hYRpvqScwLg6XsEJiSD9EhW1
fKJ4vlOiXeDKwsrxiwfc1er8T4Xf28MNutHaJUxo0L4y0S+0ZmJi1uOACXIB0gsnW1/Ak3kf+FYh
oEuYTADbVuC4d3rMjQfwEiTImuy+LBNVxEiMi6k/X15cz6ggwpxLVAyrx7xc2lbJz66JJ2PLw8b1
Un7+zengGzhXI8hdiApLddiCJxsrZc/0t6GRYaD0JOECLRHV9HXiJrBpfNX3KyIdqQP7Gc4Ly9i2
sHFYRjGjEN9TIz12Iz2sf5Lw57o2tbeM2x+AQgU0aX/WPPyd1H9TaIYpEDSAAu8NgPDIPu+i33nb
414vyUkNMD9iYm2Cpi/mpghYjcN4AptffUtSC1s/7Hbz2bZZeofGwzpZ2pzue3XbsMns0hKYnzfR
PMnjsakIEQuoc9yXbDhVzGhKGIorvciHEXpKoL7QDBGEFl+vOiodnHbV+h78SM/tCAU4PGb78wQk
MESfamJ5xXZ7CWW7EIZ2bhObVgwh9uwJ+C2PLZhF3138yCP2HIHoLFQLHdzoZMz8jY0dUM802Udf
DKK+jEk8LZ7xFZzOZLnIKjLEbhoZ8Sb6l1xlFnovCk5yOF9Mp7wX0CmdxGQJJyvhZXSyqbELrq5p
QMqXHwNc+xM1dxyjAwHP5UQN+SUkmFDf455MHTOw3W/YfrPXBQH9yf5nDR/+nelg/LuzW2sSduuw
w8effFfHSya9Dd2v+Tc79+dm6HoFgCPzP+05ugmzKTMucDIF6JqhwwVaheErZj3MOExUOnKaaSTM
CHKcNsu4OIgETipSd0wHAzVYghORQ1TgFvdgSEdu3k3gSvRUDu1reDsgcFUl2ECU3dxQS8LM9ew9
6V/Mj1THJFtXQOr7ivGFgYvPqEqYjIIqt0QtifJgqYbftE2aqpydmta8+PLi6uFrHmPGqqJUMFmi
2nSFyIRPRBUweL7n7evlaKqjSDOPEwhA1Qu8PD+0au5fG/TYkShm9Sl7w1OzOwSN580PGrZSwbm2
TsaMAKO9iSPv6w5RSLTl9nOn0xX95P6nHVgepWFrhj/R/sM/bTCw84evRUfIZfLwr3hk+DBMMfzt
y2v08BlnXgL5H/8XGKj43lXQAFXzJ3w9WbvgEvXDdp7M0G8THKuUuUWYAPc/M4Y1jePTYyWyP90O
8jAYd2MuwY6Egf20FoMABsP/vJ/MfKiGd8y0Yq2WP+FSh67fb4liXNskwQDOHKtvoSPU/9SHw6Vm
324f+ysAvIdxe+yYw7BSw+BY7sQQr5eHLUdSfTOx9fOTDcVIdv1XHZlhFx2Zey51AkIX2jRTwZUz
SClyr6Ogr6Jbha7ISsrIQdoXMCwnSLhomFcWq66Pfrpitj1sP7XxmGbv6gdGI3j148v9owswOFGT
nJ242DPva/sukb2Yc7Lbu7OapHODzJYoBuyWMJne9u8rZ4o+fznsyUitbgy+zq+8+L8DMThMJnR6
p6DQ8pecto2M02skUQRsJ+qeWwMJj4/a9ZmKksjHhDaybjZxT4CznVHuKicJIIfjRMejKaWCnbyi
hB0/VtHsyQKogGN6ki+dU7c2zsg+M5/fR6oDaoqJRgHx++uNfxlqxmWpVZfVPStC8IO96seXK+xL
neQVlZKoQJLqOslhAthhiz1Hvly4QYB8D7AQZgYwb1y9wFNseD0zgL31H37EAvjnCaoJGFbjjRsC
UcchOoaGynzhhAUE/TDBXCBPvQlIOkYYJ5Ea63RaySBdIomm3h4UFMYpGFmJA09z96MJeNdt1O15
dETIxr7XHeXooR3zbyaRPugnJjjH7ClTIxKVGrgF3DGSyEfAV58EXfqjf3hVMbVQ1bTwwZfHZ5jm
irWTVGoBGEGCMv90LYl040e14KoBu779z9pdJpPlvavOEN37ky4hbLrWKWxjH5U/7TKT0kBbQDC6
gHGYTddZInCvzxXvBUEjmz8v0Oen7NoVkfCf0VeJxixHliUyBz0Vjc0tr1K03gvYOhBWS/dOS7SA
XOgFr0+09gU+HTm3mONpanZsHYjQn625Ki2JkbFLhIFmsUAvDMukbIbbeW4ogRZktYDaqK5G4VjQ
DgNflT+YKuPOFuzQ9gVvwuqLWed0sebXn7RBrbA6YuljSZwYhQRyC101VwDW+p75+n6oG9ghMdRz
Y3SGOJPxQ0LV/YIhbHsbnGVoxFwEb4MO+r1slq9uZv1xQFh9J/ABVg/s5rFKp8jdvw2qv5qmh2LZ
k0CM0V+gpzJaNukboIFJ+D49Mx6jtb2j0qzOtBJy6ul7Bi3yLGDIFdf6UzMDylgMrj3+tUT4qD8U
WIEAG9saI29PGhdWReEDJSb679/+kc7UUgUnyRINPzjBKXrW5qr6akwfAlPv/a5Ehmxg0Ef6Bv1Q
vAnoEVvZ98aiAD9Ts0rc07dHRtkl4iUT/Al9yYrVGmnhLLbKVJx+KvWwna1Hdja2YOBAzRBGGp7j
/rBPwHsCH6+rcpMYNpyPjBfWJtMGZl++Xao3kXkzwtz7mzTNK3pljFI8Q6CygHGtSQNlAR10rhbZ
1HFrStZs9T1eL7H0CAPrW2Kov8KqQlH/VUekpneY5EMWbQsEP4BGNcgyFi0XbZUM0S9Slw+BqBAD
GbmJeLZRwgGj0yIjz3SkxDgSNSQDKhBlMkZaIkAO1RLjnU0WU8KdCR3pkOi+PLJzNFtwYGYJ56Gi
2zxuIBG9AdHbBQqXmPxFMXkMnO2c9yVJ9AeeAjzQ1O9eixYd+BqVj5Bj5/sB9N+fbk8l1IbjNo1K
DKTQBGZKvXbM62tJwNpdAp0ks9TAwLyQYn+6L6dLSPauybK00KYX+tZwDSLh6pdPOc9HPJOyI6L5
UHYzYzUujj+wQwAYV4JSxIoSWBgDxIolf0LIpU2blCGWj1fPfblDWDLqxgA8B0j5NAVKA2alVlhL
NUi07Lep8zudBjcmmZhGJQ9cPf/3uu5vfIKAwW4Dk8KZF9mR6MMJ0SuD7GLFgkKkJFz/vuJe0c6+
gH7r036FDuDU0G2Y82ss0WpeSidcmGz68DXS82WdK3sy7cp4gZ7CEzgoAa3yFXD3yxcorUDwUwlS
9XP9JXYBXr01YGnykb9PZxG18v2QNWVCAHRbySWAPlCB+WyjWUM+6T2ABrBL4wM2iLewNQk7BbbK
1+t99yagf9/gb0Mv2mvBh5brVADuquaWBXQSqqUNLDY3ThSwbH3q3LKNllOihBhacjd+6mp0xsaT
n5scDwk3oKhUEq4udCP1dDU9RwI5KrS2uozMPEnARx2bLywSkShPHQMdh1Cwq1VCBWKJGSXrdfON
W3memdtdtdUB/mm5VpffuFXo2+gXpWP62ORfPm6ZobaIMfsoEj1miDxZqUICWP1UAwlpJaHFO/RG
R/D+oup37CVaG5eIPJNxXeRPh/Cp6q5CsdPTN/wKpwkKUEjaNFiolgQw64W+C0IVNcDgSGADXRhn
/FJiZv9Gxeh956lkCef4AmOunKrEnSUGf9IoujuAbQe7lbC8PBq8NNkIQU2jccF+HIEHqAWyqPQK
DcP8MtWByB1KFahiw0ilyNo3dw1IzEiUccKpjpCN+31wmCIaTzEEW6YY6MYiH4rKV5jHU+anYG2R
/0cZ2BnaXJmk7ki4EgP0svDTSvQhDXJA0zmHFZDMP+PzmjLlcpxnKBFXfC0CcIkk8ZqTuSNRawup
KYTSddWlrZ97D9HlPpa47u4BK+wdqnsSYJHX9VWH2KgY2yT4JUeNG/5ioxu3T3XFd1iWcIDwB5vD
tsO3vGLg07B7zDfwqb/N9qpX/X936gWxbQNB2/59lSQneW5afPZ937IsVYf13a7VATbtAzjRFmlD
djclmrau8tTpYNuRqCoMHv6D2eGlrl9JrLWrfnzKTjdJwPdJ9zRtqKs+S/GtVuK7IZRf2xpSf5vf
hvQ3rcb7Ad+yYS/fj/eWTWsAf2NvWb8ADQp9Ndc8ihBk/vF/AAAA//8=</cx:binary>
              </cx:geoCache>
            </cx:geography>
          </cx:layoutPr>
        </cx:series>
      </cx:plotAreaRegion>
    </cx:plotArea>
  </cx:chart>
</cx:chartSpace>
</file>

<file path=ppt/charts/chartEx4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'Q13'!$T$6:$T$90</cx:f>
        <cx:nf>'Q13'!$T$5</cx:nf>
        <cx:lvl ptCount="85" name="Country">
          <cx:pt idx="0">USA</cx:pt>
          <cx:pt idx="1">UK</cx:pt>
          <cx:pt idx="2">Australia</cx:pt>
          <cx:pt idx="3">France</cx:pt>
          <cx:pt idx="4">Canada</cx:pt>
          <cx:pt idx="5">Norway</cx:pt>
          <cx:pt idx="6">Switzerland</cx:pt>
          <cx:pt idx="7">Italy</cx:pt>
          <cx:pt idx="8">Sweden</cx:pt>
          <cx:pt idx="9">Austria</cx:pt>
          <cx:pt idx="10">Germany</cx:pt>
          <cx:pt idx="11">Netherlands</cx:pt>
          <cx:pt idx="12">Finland</cx:pt>
          <cx:pt idx="13">Denmark</cx:pt>
          <cx:pt idx="14">Belgium</cx:pt>
          <cx:pt idx="15">Hungary</cx:pt>
          <cx:pt idx="16">Japan</cx:pt>
          <cx:pt idx="17">Czechoslovakia</cx:pt>
          <cx:pt idx="18">Poland</cx:pt>
          <cx:pt idx="19">South Korea</cx:pt>
          <cx:pt idx="20">New Zealand</cx:pt>
          <cx:pt idx="21">Mexico</cx:pt>
          <cx:pt idx="22">Soviet Union</cx:pt>
          <cx:pt idx="23">Russia</cx:pt>
          <cx:pt idx="24">Yugoslavia</cx:pt>
          <cx:pt idx="25">Greece</cx:pt>
          <cx:pt idx="26">West Germany</cx:pt>
          <cx:pt idx="27">Spain</cx:pt>
          <cx:pt idx="28">Brazil</cx:pt>
          <cx:pt idx="29">Bulgaria</cx:pt>
          <cx:pt idx="30">Argentina</cx:pt>
          <cx:pt idx="31">Romania</cx:pt>
          <cx:pt idx="32">India</cx:pt>
          <cx:pt idx="33">Jamaica</cx:pt>
          <cx:pt idx="34">South Africa</cx:pt>
          <cx:pt idx="35">Turkey</cx:pt>
          <cx:pt idx="36">East Germany</cx:pt>
          <cx:pt idx="37">Iran</cx:pt>
          <cx:pt idx="38">Ireland</cx:pt>
          <cx:pt idx="39">China</cx:pt>
          <cx:pt idx="40">Cuba</cx:pt>
          <cx:pt idx="41">Czech Republic</cx:pt>
          <cx:pt idx="42">Estonia</cx:pt>
          <cx:pt idx="43">Portugal</cx:pt>
          <cx:pt idx="44">Latvia</cx:pt>
          <cx:pt idx="45">Unified Team</cx:pt>
          <cx:pt idx="46">Ukraine</cx:pt>
          <cx:pt idx="47">Belarus</cx:pt>
          <cx:pt idx="48">Slovenia</cx:pt>
          <cx:pt idx="49">Croatia</cx:pt>
          <cx:pt idx="50">Kazakhstan</cx:pt>
          <cx:pt idx="51">Ethiopia</cx:pt>
          <cx:pt idx="52">Pakistan</cx:pt>
          <cx:pt idx="53">Kenya</cx:pt>
          <cx:pt idx="54">North Korea</cx:pt>
          <cx:pt idx="55">Slovakia</cx:pt>
          <cx:pt idx="56">Taiwan</cx:pt>
          <cx:pt idx="57">Mongolia</cx:pt>
          <cx:pt idx="58">Thailand</cx:pt>
          <cx:pt idx="59">Trinidad and Tobago</cx:pt>
          <cx:pt idx="60">Colombia</cx:pt>
          <cx:pt idx="61">Morocco</cx:pt>
          <cx:pt idx="62">Venezuela</cx:pt>
          <cx:pt idx="63">Nigeria</cx:pt>
          <cx:pt idx="64">Serbia and Montenegro</cx:pt>
          <cx:pt idx="65">Lithuania</cx:pt>
          <cx:pt idx="66">Uzbekistan</cx:pt>
          <cx:pt idx="67">Bahamas</cx:pt>
          <cx:pt idx="68">Egypt</cx:pt>
          <cx:pt idx="69">Serbia</cx:pt>
          <cx:pt idx="70">Indonesia</cx:pt>
          <cx:pt idx="71">Georgia</cx:pt>
          <cx:pt idx="72">Armenia</cx:pt>
          <cx:pt idx="73">Philippines</cx:pt>
          <cx:pt idx="74">Uruguay</cx:pt>
          <cx:pt idx="75">Azerbaijan</cx:pt>
          <cx:pt idx="76">Chile</cx:pt>
          <cx:pt idx="77">Algeria</cx:pt>
          <cx:pt idx="78">Individual Olympic Athletes</cx:pt>
          <cx:pt idx="79">Moldova</cx:pt>
          <cx:pt idx="80">Tunisia</cx:pt>
          <cx:pt idx="81">Puerto Rico</cx:pt>
          <cx:pt idx="82">Malaysia</cx:pt>
          <cx:pt idx="83">Israel</cx:pt>
          <cx:pt idx="84">Luxembourg</cx:pt>
        </cx:lvl>
      </cx:strDim>
      <cx:numDim type="colorVal">
        <cx:f>'Q13'!$V$6:$V$90</cx:f>
        <cx:nf>'Q13'!$V$5</cx:nf>
        <cx:lvl ptCount="85" formatCode="General" name="Total_Medals">
          <cx:pt idx="0">5414</cx:pt>
          <cx:pt idx="1">1971</cx:pt>
          <cx:pt idx="2">1333</cx:pt>
          <cx:pt idx="3">1686</cx:pt>
          <cx:pt idx="4">1324</cx:pt>
          <cx:pt idx="5">1034</cx:pt>
          <cx:pt idx="6">662</cx:pt>
          <cx:pt idx="7">1603</cx:pt>
          <cx:pt idx="8">1535</cx:pt>
          <cx:pt idx="9">458</cx:pt>
          <cx:pt idx="10">2395</cx:pt>
          <cx:pt idx="11">1034</cx:pt>
          <cx:pt idx="12">901</cx:pt>
          <cx:pt idx="13">597</cx:pt>
          <cx:pt idx="14">348</cx:pt>
          <cx:pt idx="15">1140</cx:pt>
          <cx:pt idx="16">909</cx:pt>
          <cx:pt idx="17">521</cx:pt>
          <cx:pt idx="18">567</cx:pt>
          <cx:pt idx="19">642</cx:pt>
          <cx:pt idx="20">230</cx:pt>
          <cx:pt idx="21">111</cx:pt>
          <cx:pt idx="22">2658</cx:pt>
          <cx:pt idx="23">1321</cx:pt>
          <cx:pt idx="24">416</cx:pt>
          <cx:pt idx="25">124</cx:pt>
          <cx:pt idx="26">719</cx:pt>
          <cx:pt idx="27">493</cx:pt>
          <cx:pt idx="28">476</cx:pt>
          <cx:pt idx="29">348</cx:pt>
          <cx:pt idx="30">275</cx:pt>
          <cx:pt idx="31">644</cx:pt>
          <cx:pt idx="32">180</cx:pt>
          <cx:pt idx="33">164</cx:pt>
          <cx:pt idx="34">128</cx:pt>
          <cx:pt idx="35">81</cx:pt>
          <cx:pt idx="36">1137</cx:pt>
          <cx:pt idx="37">67</cx:pt>
          <cx:pt idx="38">37</cx:pt>
          <cx:pt idx="39">991</cx:pt>
          <cx:pt idx="40">410</cx:pt>
          <cx:pt idx="41">175</cx:pt>
          <cx:pt idx="42">58</cx:pt>
          <cx:pt idx="43">41</cx:pt>
          <cx:pt idx="44">41</cx:pt>
          <cx:pt idx="45">600</cx:pt>
          <cx:pt idx="46">245</cx:pt>
          <cx:pt idx="47">178</cx:pt>
          <cx:pt idx="48">63</cx:pt>
          <cx:pt idx="49">170</cx:pt>
          <cx:pt idx="50">93</cx:pt>
          <cx:pt idx="51">53</cx:pt>
          <cx:pt idx="52">124</cx:pt>
          <cx:pt idx="53">103</cx:pt>
          <cx:pt idx="54">67</cx:pt>
          <cx:pt idx="55">53</cx:pt>
          <cx:pt idx="56">51</cx:pt>
          <cx:pt idx="57">27</cx:pt>
          <cx:pt idx="58">32</cx:pt>
          <cx:pt idx="59">32</cx:pt>
          <cx:pt idx="60">28</cx:pt>
          <cx:pt idx="61">23</cx:pt>
          <cx:pt idx="62">15</cx:pt>
          <cx:pt idx="63">101</cx:pt>
          <cx:pt idx="64">95</cx:pt>
          <cx:pt idx="65">73</cx:pt>
          <cx:pt idx="66">43</cx:pt>
          <cx:pt idx="67">40</cx:pt>
          <cx:pt idx="68">25</cx:pt>
          <cx:pt idx="69">107</cx:pt>
          <cx:pt idx="70">42</cx:pt>
          <cx:pt idx="71">36</cx:pt>
          <cx:pt idx="72">23</cx:pt>
          <cx:pt idx="73">10</cx:pt>
          <cx:pt idx="74">59</cx:pt>
          <cx:pt idx="75">52</cx:pt>
          <cx:pt idx="76">32</cx:pt>
          <cx:pt idx="77">17</cx:pt>
          <cx:pt idx="78">17</cx:pt>
          <cx:pt idx="79">15</cx:pt>
          <cx:pt idx="80">13</cx:pt>
          <cx:pt idx="81">9</cx:pt>
          <cx:pt idx="82">17</cx:pt>
          <cx:pt idx="83">9</cx:pt>
          <cx:pt idx="84">8</cx:pt>
        </cx:lvl>
      </cx:numDim>
    </cx:data>
  </cx:chartData>
  <cx:chart>
    <cx:title pos="t" align="ctr" overlay="0">
      <cx:tx>
        <cx:rich>
          <a:bodyPr spcFirstLastPara="1" vertOverflow="ellipsis" horzOverflow="overflow" wrap="square" lIns="0" tIns="0" rIns="0" bIns="0" anchor="ctr" anchorCtr="1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1100" b="1">
                <a:latin typeface="Times New Roman" panose="02020603050405020304" pitchFamily="18" charset="0"/>
                <a:cs typeface="Times New Roman" panose="02020603050405020304" pitchFamily="18" charset="0"/>
              </a:rPr>
              <a:t>Countries with Consistent Olympic Medal Wins Across Editions</a:t>
            </a:r>
            <a:endParaRPr lang="en-US" sz="110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lang="en-US" sz="1400" b="0" i="0" u="none" strike="noStrike" baseline="0">
              <a:solidFill>
                <a:sysClr val="windowText" lastClr="000000">
                  <a:lumMod val="65000"/>
                  <a:lumOff val="35000"/>
                </a:sysClr>
              </a:solidFill>
              <a:latin typeface="Calibri" panose="020F0502020204030204"/>
            </a:endParaRPr>
          </a:p>
        </cx:rich>
      </cx:tx>
    </cx:title>
    <cx:plotArea>
      <cx:plotAreaRegion>
        <cx:series layoutId="regionMap" uniqueId="{B5AA3081-0B69-4132-940A-9061ADCEEFB2}" formatIdx="1">
          <cx:tx>
            <cx:txData>
              <cx:f>'Q13'!$V$5</cx:f>
              <cx:v>Total_Medals</cx:v>
            </cx:txData>
          </cx:tx>
          <cx:dataLabels>
            <cx:visibility seriesName="0" categoryName="0" value="1"/>
          </cx:dataLabels>
          <cx:dataId val="0"/>
          <cx:layoutPr>
            <cx:geography cultureLanguage="en-US" cultureRegion="US" attribution="Powered by Bing">
              <cx:geoCache provider="{E9337A44-BEBE-4D9F-B70C-5C5E7DAFC167}">
                <cx:binary>7H3Zctw41uarOHw9VBELCbCj648wyUxttuzSYpd9w0hLWdwJ7tuz/XfzYnOoXJSEWcp0OyukiOns
i44iDAH4DnB2HPz7vv3XfbRc5G/aOEqKf923v7/1yjL912+/FffeMl4UJ7F/n4tC/FWe3Iv4N/HX
X/798reHfNH4ifsbVhH97d5b5OWyffs//4a/5i7Fe3G/KH2R/FEt8+56WVRRWTzTNtn05l5USTl0
d+Ev/f7WrCJ3kfuLt2+WSemX3W2XLn9/O/pHb9/8Jv+pH4Z9E8HMyuoB+lJ8oquMGNww3r6JROKu
v2PthHJN1zHVN4NdLWLocMgUHieweHjIl0XxZv3/uz1HE95t8AthrVZsiWF25unjcn4bI/o//5Y+
wAKlLzugy2jsa5Ixv7t5t0Hg1+EmxommEo1RwtTHHxmhrhjGiYo40YlBjccf3Yy9Qv8u8cvlw5ub
clEui03T1LSmSSB1l+ggtcrEuLt5eWJcLvpF6BXlInlu8T95BPgJUhE2NKqvMGcjmuj6CWNc5YSv
KKZqm6FXJDlsStP02O0rEWO3SabE5beXp8RNuvCPSQT1hBgqUnW0ooHBR0RQyImmUaLrCK2pgMZU
2DudaQKsu0nYr7/KsM9ewQF4VxVlvoiOKQIU4PUMc5VysgF/hD0i9IQCbRgh9BF8CfqDpjQN/05X
iQQ7LTIZ3t29/O6/u9xsvynm+3P8RyMnBiWcYDK99TFsfVXTqaqttz7ejD2SCZegiTyIeNM2Na9p
IqzZ/ra/RAm5WSbHqfny5LhaNm++LRfRInl4bv0/RxeFIhDWKnB+A6+QB+B3VCTE8AknlCKkSxQ5
cDrT5Bh1lmgxapMJcfUKpMLjsT0mc6LsRONMZSodS2VETxBVDc7J+lRMMaXnJzIN/3YFEvTb7zLs
725ffv/P80Vyvzze1qf6CWj+XDXwGHV8QjVOmM7ZmlWB0bCyRFasaP88pkHf9JMw33yWIZ9fvzzk
VyJvFt1m+VPc9ue4jWacGIgQAvxmxWxgQ+8yG/WEEW7og160i/j+aUwjvuknIb75LCN+9fHlEbcW
yeJhsVn+ryOug2AdLF99I1jH7F0x4BCoHKlce2L/u9Dvn8809Jt+EvSbzzL01ruXh/6m8ct+mR9X
vgKT4WB3Par9j1t+bAvzE0xUQ6e6tuY1wIp24T9wTtM0GHWWCDFq+4EaZy9PjQ8iF/f3YgPHr58E
gk5AmeEYqRsVdMR7FHZCyCAPNq2GRIoDJjRNhm1HiQTb7zL8H17BYfiyLMo3p8s8XiTH5P/oRDWQ
wZmurvb7WPIisI/BCaEy/iQedk/DAfOZJsG2o0SC7XeZBPbs5U/AebmIjog9Be8C1sDK4isDV5Vk
Lz5B+sChNh4gaN7Ffu9sppFfd5NwX3+VUT9/BVrmJ8+P/DT1k+ddjz+n9yD9xNBA7RlsqF19ByNw
COmYYMn/fOAkpiEfdZaAH7XJ8H96BWz/plk+LI/ocgONU2fUYFjDK44zdrmBhQWKDwfrayOAx7t+
/3SmabDpJ8G/+Swjf/MK2M2WF65O/a8LXO2/zP4xIPa4Q+RYmRyAuVqW3kr3fDbi8XNsR8MnmGo6
wWgsZzUwfHVD5exvLNwDJzO99Uedpf0/apMPwdX7l5e5cz85rv6vEyCBzpiureXqWAKAVxr8bgbS
HkUvSF9J6h4wn2kqbDtKFNh+l9Gfn788+vYyiRd5uGHBR2BBA7y6ztGOdbsjf/mJYSAOATEwynZ1
nQPmMY36tqOE+va7jLoNLnYIZUuB3R8+/KOxX3MZuX71rE/9J9mOegKOfEPbetDG3IeeQIQLg8zd
aJoS+gfMZxr9bUcJ/e13GX3zFYjdsyqBbIdj6vnsBHHEAN41dx+jj4bgPJhfxNgw//HeP2A+0+hv
O0rob7/L6J/dvfzev1wm3WIDwK/zG3QCkRJDhzDXSM8n/IQSBJo+fSLJLr/ZO4tpxNfdJLzXX2W0
L1/BXv9auaKIFvXzIYsJhrgvnWWVefSI0j5F62KRHjOvgoD/VKNI09javjBGlEeEnRgg/HWsbXbZ
KoiwdxrTJF93k0i+/iqT/OLTyx8wM1/0frRZ+6+fMGXwET3+1PEZUyDCvHJhg3Pp8Qftu4ds/0ym
Id/0kzDffJZBN69fHnSrX957cNJEvQhf8qxZuYAcvCPyV6qdENCkKf2b0waGjcY0jOTTdsBEpom/
7ShRf/tdJv/ZKyD/J3FcG2YwI5FmEMrWYejxyQONArJnKIZIxuon2TD7pzON/aafBP3ms4z8p1dg
Pn4SeVm5iyPyO8il1CFmYTBtrMZBuAL0DAw63iZeAe277O6Qqfwd7ptF/ID8puEH7F+B4/ZGVKX3
5lLkyyMyHBDvkLWEMdfXKXnj8B3CDLJjgAqQVzaG/8DZTFNg1FkiwqhNpsPlK+A+qwm++yv3749I
CAUPxjq4slQ25j7gQQFHFqLYoFMU2D+P50iw6T1Jg02jTIRv715eA/iwbP1jBk8xpO8RAjKAgR67
40EBdQwSDCCCPfxvjP/+KUwjv+knYb75LKP94c+XR/tG1P6yfANJhGJv6EJy9RzRsnnvl161SI6p
b2mgbw05+pxOZvLDrhj2w67YOWgS04Tf6SrRfqdFJv/7VyB5ZovDY+X/HPlvqzxcHtGPBE4LuDCj
aoiPGS6BSzOEYI1uUnklxeP2//5vHvrdcrMvpmy+6Q3w1FOi/1ODTP7bVyDwrquiOOah08FBynVI
C4LUxMffWPMz2AmjGlHZTsLu7gncP51p9Df9JOw3n2Xkr+9enu+e5svlMTNChy0PcXodUhBHUg7C
9JCzwgan9TaIvAv5/nlMQ77pJ0G++SxDfvoKNvu73B1WnhxTtYOrF6DaUQPSEKc2vAIHwtAhdUtb
JaioqhQwOGhO0xTY6SoRYadFpsO7V0CHawGZWcfkOuBaMSAJFBTptSNzzHXwwJQ0A+Pt3aUNf1/5
Mw+YzzQFth0l/LffZfSvX0GWLmQQH9/WpCpk+4Prim8Eq+RKBlsTgWBgHK+jCGMKHDinaSqMOkuU
GLXJ1Lh8BT7muzCHa3rPKhw/F8CkBtwLZuB0mQ6hQSYpZnCBFYHh8/iTbP8D5jNNhW1HiQLb7zL6
d6/A1Lz1lm/MhbeAC+SbDTml8v0cBYDdMAauXjpY9bv2JuMng5NRI3TtkJG1z8NmM43/aCkSDUZt
Mh3Mm5dXhs6Th2PKA4xPCOSLqpAxvfLqjq0AZoAnnugM7nmvmiU67J3NNAXW3STs119l1M+vXh71
29xP/IfFwxu4lffmVnxfuEdMWYdYF6M6ZGptHO9ofBh0yLAbsnmZnD/6k7OapsXkH5EoM/lvZDrd
vgIb/QL401Edkmi4uvEYaXzKHB0xKrhPABUOwHWyFhKSe/KACU2TZdtRIsX2uwz/xYeXPybgGvvL
h5oOt8vF3kSjf85Fcg43CI8nowhUFYGQGNRUWGkBUnERDVKLdQrsEa3jYnB4d43GfZOZpv6ql0T6
1UeZ7uevwEw5z5dHj0VyXYMcm020cSyWhrAYM6gGORcrsSQnVB4wob8Dfr2SH7Bff/8B/tnLHzvL
O6qlDtEwbYgBoE3hFslCUQd/MBRQkPMp905jGvJ1Nwnw9VcZbusVKAPv4Prg94UfHJPLgFVIDJAk
6iZfb3yBAa6Og5UCetomw1XiModNaRr/3b4SEXabZEq8ewVX9K3q+2LDbo9gjRAoWAQJfOuLU49Z
2ruynqurKPDWgSWFwvbNZhr+VS8J+NVHGXLrFThjH5OO3lwv0+p75N8fD3wwxqGSlKFCCYoVSwfv
3w74CEJUBIDXN85B6QA8Tut5w+hv4B+SqIaOMgU2338gwivY97OiFEd1C2ocWDqGagibGwpjeQvR
dwIFdQYLZK0EbQi/cgseMJ9p9LcdJfS332X0Z69A3L5flAfkto7rvD1Xt06Dy+NU1SkH5/jqN9r6
g5NEG0iDpD2/fx7ToG/6SZhvPsuQv//88hoO5PYv8uqInidII6UgTnUVT4e82YluMDSkQmzdIrta
/QHzmcZ+21ECf/tdRt/8+vLo30CK6fKo/AbqJSAo0EU1iHA+/iRuT0/gMs+Q/zvNbw6Z0DT+Tz0l
Ajw1yBS4OX95CsxKzxfp8/Lt51yv4HTCUO0J8B2zegiO6hAfgvtS05fzD5nJNPRPPSXonxpk6Gev
wKU0bIxD8qsP5/cUhC2oOcDTx9BDhi3VIAcRNv3qUEj8/pCZTEP/1FOC/qlBhv7mFVxZ+wS4H7c+
JgZ/NohYyCsfQ6/zFcPhf+PFOWQm09A/9ZSgf2qQof/0CqC/XfjNMe1bPA7wICzt7f3jTcO76SeB
u/ksQ3v75eV5+QeoTCyOWvVyqD4EygzU1FrbThLY4LDhoFoy8OqM9fZDpjKN+1NPCfmnBhn7D6/A
dXPrLfzjeiqhtAQHTVHiJ0CHwVcAZUaRNob8kBlMQ/7UU4L8qUGG/Pbs5be7JSIRfz+m6kKhuhDc
6NYH/+OOi0CBGpZQ7QBYOFT7e/zJ/pkDZjIN/dMaJOifGmTorVeQv/J5mSz7CkynzRb8dR/ZEJdH
kDSxyeEaymft0gAqTA9twzXY1U9KmjhoStNE2OkqUWGnRSbD51fgL7jy3eVRC93DZSHY30SDuPzq
BzxmhwgQHIEfpK5smqWY5AHzmabAtqOE//a7jP7V6SvgPxtH3sp+//Uj8F9P5U/cw76BUIm/eEyb
AM2gBIbk5ntTJ/650PBd/315bJsCSitDvWtGoKzv6jSCartzGqE0jAFW3VB0f8OGV07Tw+YyfRJ3
+0qHcbdJPo93r8B3/d8kspfniTO3S8vNbvx1joghYKxiKKq5CcePTwAY3XxweGwrwYDtvetM3Tub
6TOw7iZt//VXeefPXoEkWvHCzdp/HXYKdcOHDMnH2kaP2taI8WAVwvgIYmr4b9xJj6z5uelM475Z
hgT85rOM/PXNy+93yCwUUOnxmEaIokIivQo1l9GmvpEqWd1DWXcE/iSIq61U4Q3UK/Z/0JymKbDT
VSLCTotMh3P75elwuhS5e0wqgOwFPzUf3nYa7X04GpDSyjjwnBX2kuw9YCLT0G87SsBvv8uwn74C
A+RdHh85fAMZq3ATGGqurV9ZGVuBgL4Oad1DdbCVRgSG+i7DP2A+0+hvO0rob7/L6L97DUmReeVW
xyyvr0BKIlQyhdgZkjwgEElW4QE3CKqtI8nStr/bP5Vp4LcdJeC332Xg715B2BJSyKLlZuf9urhV
4EII0+FdA7a5mQPe1B1FX2FgCIDRDWFj2fG0byLToK/nL0G+/ioDbr2CuijvoiM7OqAaxMBAgM+s
uLiUewv+PvhxvEkClbNAD5jPNPLbjhL22+8y+vYrMKxA9vu1/1Atojcfoy5O/fs370ovWu55Xe+f
rcP2QUQPED893imETMihHA6QfLJKEeyYwS1myIVaDpjH9FbYdpS2wva7vBU+vAI967ZK/KNqu2SI
IMFDjqDwjngeRKzBH0zYWs7DHZUNpVdK7gETmYZ921GCfftdhv32FUSXPsHzqKV4c33UmizDDRR4
r45DbcEp95ICHnd40AIPiavb9l1l68BJTZNh1FkixahNJsen65e3Nj7AI2rdUY/BcNdjKI6jreOs
sskHVXIwpFDCMzyrHGLwg+yS4pAJTdPhqadEhKcGmQIfXoEGdl7ki+Uxy6RBVBVhSNzbPCwC+u2O
BgYVBuDyOoUXTtc/ye7YP51p9Df9JOw3n2Xkz1+BKva+apfxd1Hl7mYL/roCPAQ+4L00DLd1t0b1
Dvpgexjg6oD3Z9foS7v/sClNU2C3r0SF3SaZEu/vXp4LwZ24w545/rn8vf++vjxOuNtXYUvO71+T
ZftS6IpP//oh+e8LqOXjEXYnX42fbJJJ81QH6lhE+f+oyNXfx063VxDsRbmYQXWfsts5NM+3bugm
dV1rN5OnZkW784ff30Ka8SMbXh3Y4U+MtKLdG7Lbf76EYmu/v4XYKdQgUzU2RFDBzzvkrzXLoWVw
8BIGAVd9qJGlw5Nvb98kQ7mW398CZ4TiKXA5FGuGOnQHLaAYqob+/naoIqmB39KgVF11e7tZGdSb
7VyRbGFY//ebpIo/CT8pi9/fgm2Trv7VME1GoAYx3B8AhQQcEAgKtMIq0/vFNbxdDP8Y/Z+kD1gX
ZBjP4rBKnYu6wP6lFxTIOWt5TYxvmhApO8OJW6qKuYPQxNCQ4PHD0BReeYfaJBSsL6RKQ2e974fU
UWe08gNbSYLutqF1YVW16iV7xpKXCY5eqMKhQ23gIVkcksPHY9VxgbTQ0zvba+JmXhTkwW/ydt5H
rv4FZWV65blBs1KJVjtgYn2TYyIYazBtwJspQaspYduKmHU2px0xGWmzpVJ67hclDZWrMEuv9ZzT
PWMOf3OXnMM6oeALlEaiFFLIEOy1XXJqVcnUghqdTVPXC02nDMjHsCMYm0rSRjdx7oo/nqfi1IhQ
0RQq0GCKoO6YRMWmK/o88kRna00WXhI1Cy511uO5mpHms6oU1elPjze8zj2UeYTtCulB4xUWUVDw
HmWdnRP30qtDi9eed5Xrrn9OVNxYz482QUMD7iyB+06jcNFDBV19F8+8MArfb3Fnq2HmWqLtPiIl
+uDHlWLqiXZGuHfz/IAQ8pEJCK+RGHR4THmoZQn65+6AXde6POrCzvaxflfUgXGh9V28B8OpQXS4
CAd1+4YbLIaEIVZag+pF3tm9gxLXLhrRVWYvOD9/fjE/ogchc2BwABwChXtwbe4uJgvTTNUJ6my3
yfvyVM/j2v9IdIHdeaXAJeJZGggvuuyDIm61lUvq4NMHbBUuozHwOkABSMhsGTDYYWw4DuIk8/Le
rutOsWo3Le+QV6tzp0CZ6fpJf9EnAPQePiMjO4w6FFmgVIewHVhx41H7sHeY53q97beJE9tUd/Tc
8jhy+/nz0P4wEHAy4N1wmREKccFCJWhLRc+Fx7TeLlngmo3nJX/gWM1WCZ1/C+LUKI9VBuHZPygP
wSUWxrjSRIrmqXbMUfctDIyC25rrIf0njxlDsBIN1oLhRA8DjWGrMz11A+H0tlbp4QM8QYtnUO0z
/qjqcXWZgBCzAu6W7h5iPUqYXW7JwN8El9GhMhCIZVXXBwm1s0d45URuEYS1rePTVA9NHs5Y0Z5C
QYezQtHOmsCYOWl1qpJ920Q+GFAqhwP9tOG2JLz5h4b2nYFp1RWKEhadnTHivm9C4tolF52Z8qSm
M5cKv7bLDpWfnt80ssSF1wWhPjvkFoNWAVd0iDQsS4y6gWtTqu3wvNNnNCe9U5mB02WtFSVC8VeR
yMO3D4ynwXUgeEsGnEnAasbLjOHJbjVzFNV28wzZkS7EmWOEwZ6jIEsgpsEbC5DOy0Ebgvu9w8P0
u2CyGsGZ5hG3U7/TLlufdZ/yLulPFVVpZ17r93sk3g8ownhQYBouOTG4ewnHfDyeklPRtL3HbeIZ
xazPjdY1mdf4uemXIC72bNIfjiCMBqqhChXGQFGDm+Pj0SraxqUPLyTZBVPD87zkjtl7bb66fvO3
lJpak44BO+CVkOmhg7q5i2HqB56m9JzZzEnZfaIKcU+DIinMCCuK/ZO7cFgROFmGMweV04Yn7XfH
KlvWplqkM7tWnWiWNYX/AR6l8S/6uu32bPhJ8OAGA6WgC4EyLS3LZWEf6D2Ah90gveQhLayexcXP
cslhQXCoEOheIOWGIsS7C8KFZjRVEHI7ZrW4rZM0uIjdINlDoqltvjuKtBY9JllBNNh2sY6VSzcA
sDpSeXbvucQOFS+6e55MQxx+pIoM50of7mzjwdCAd0fHy8oV6tTAv5id62Vzl6aBf9O4glxCReVw
jgKdmtCK5zws1IucKJUd1hWxe1w1dhBqc9Wtw4vnpzSMOOLXw4xAD8NDrSKIUUtCzwtTxroYdg4r
6niuIJS/jwVi86JJPCtXqwe1yfHn58ccTvMPY2rDi1ggmyjogWMUqjjpRRsjZreQQGuqjdafGpES
n0asUj67RFy7TtV8KKOWnT0/8OSR1OCRb4wZ5CXqEpvxcqdjSqwxm2Q1OUNp1M/8qu6tyFfZHqth
4MM/rvFpKIlP86SP/KaHNVZe0773PHSNKz80vURLTUTiM16o/U3mK3guiBB7iDp5RqGS6OCU1eF9
BGlwYRSkbRQgah40/mlj9OS0K4zkP2E6T6NwiY1mbqd7Tc2Y3ZO6vaSVF5iJwVNLS2luPU+4yQUN
LBs4ApQlJ9KCor5RMtCcgHDYqE8TxsQ3Jqp9hsLkvoR6CiBXIZoDhY7G+1KpfFdzA4Ct1fTkwiA9
u6idxv3SGowuBNKSC7DntVOeUbwHyumRuQZiSQcewSVG5PFEbWIMI0dNiDrTywQ601VfmWuV8C7a
jOa2rvv9vMnr8P7noR3qd0CCCtT+hXdKx4vufTVVGqWGoYnPbvqEigsft+4ezjd18nZHkaDtWNGo
pOiZraQomDuKoFaGinzut0a1iuD+rdyd2iu7Q0mio4yNmHEPTl7C6uI8yAJnXpQV3aNDTImOIbcf
PBEGPDGqD+076iZL1EKkGBbUZYlhQ3CqtgoDNDLEaj8wey6KPVtkEsGdASXRoZJc1UofMzvTo+g+
0XBkh07kfy6aivwHpw3cV/CEpAqPeML7weO1ZdylVWuAWKzznNyzvO7O86Yt94j4qQWBNwWe3lZB
ykMpPWmUgnqZq8GZDqnRWmDuOpc4NeK5AOrNnt/jk0NhqFQDASpQ+Ib3GXeJlXuq66Ui4HaW8NT0
Y0U8sEqLzyrHK/94fqip3Qf3bQ0E5iobMlDHQ0U06HMwCphdQoa2paZZOosVLdyzGaZH0UBkw4uT
UIdSWhA3QngrJ3e5rTupNkeEp+870VTn/8lankaRuFIXFmDHKEChLg+Ay7u1MvOJiP+jUSApF9yJ
FExieR84XPXbGnifyHpmFl2LTRQG/p4tMIUYPGcBz8eB65CAUTymS1g7Pe1jWAtYytQ0sBsDbyf7
vDMTGw2crkMoFLzTOqSnjUcpsFZVQZMi2wgCIzXzFlXtzOm0fK45jmvsOac/jjY4gVQwduHOH9gY
EkvoNRpWoaMhO0u1BFtNh+v+FAWNqpyrQiuSPSrNjxBCQWZw2kP2Lrx4CaQaLw5hn3eq6mFbyWM0
B1UqNyuXkz2MdWJRUOl/UEcRQAiSeDxKwSsMbxGp2BZlFnVmxlKSm1ru1oGZ8TAMf3pfQFIG5CQP
taYhcVZ21tdxBipFiJEtfFV7AAdXR60uaZt97pjHeY8VQqgHO/jk4TkxCn4sSfdMofRBl2pcs/u6
C5vvTpLpGZshpqjdeWh0ZZeZoqBuuii80tBnak2a3KpjnMdmgB2wJcAW6Bi9Bqc39ucCjPNsbqBQ
NUzhcCOwoA0l8ZwxpXHAPQ4x+dOq4gH+afJACjdccABFAQTfD7azmwehKHMC9kIFZxaG02rXqgjN
/HkbJuL6eQ4kS1mOwDoBpyoDdkrh+Eo7HCjWg92jOXYCuTex2cRK+LXKPBHZLvQzbMFbJ/jJUwVj
GpgTDd7sZTCo7MGqCtcXUUIN2yh6g1+mDVzmB1cSUQI7rJJ4XxhFPlXwWDOhkD0ENR6h9gtkrY73
u2b4bWaEQDM39xg4IqAg2Ndcr/EeLvsjkhwSMOB5B6j4AG45JA2j8CQPROk5thKxLLD1KGXLLobt
4WpO+k0LK9TYz9Pux4VxA65ZwMV7g4FPYsjR3RW64AluwFeMHTjITX6WFklwnjYF37Mfh+MDf2j3
ZD0WVAD3PuIQDgQ+KIncIm+KBKJAYtbgKAkXkaor2RnjoLxc+7gvmrmbqa0jzM6p/vSCqLG9Cocf
ozzmH92atJWpeD3xTdYZiWK7witvsiB0Fn0cK76VK2VsAjcUf/ahe2m46BaqeNAzeBrQ4SYNHEJg
VxrOFYpBM9f1uPkEim7EzBI8L5+9Pitnqd8HN3ARtLhWsJElZo+83L0M1D5NLxstzO0WdCvvrKta
CNSFCHVXCcu12Cx1P77Vyqo5JY5Pz9UI2N/MZ4H2pXaN/DRysu5KwdkyxYqfmrzqVTN3PPQQB1ln
NqgIvqHOKC7TgkWfGgWBWFVE7t2SygcuQZLKdmAmZs6d1KZa9z1sE9c3K9qVN60RCc806i7Bdhsk
yDHrTGGtKRoa+Hbncjc9dcNGd2dqH/PCTPtaU8yIpw2462h/pjcxv8xKJY7NiLDI8hSKzUwr+6u4
EMGMaVVuKXWRYrPLM5WYYP10H0hdiXlHaYjMMnTi3iQ0VoMZLSJu+opTfOjcmASWESbqV+bU7eeA
gkckxFizQq1QzSYNjGqueB5ZUlzj2moVxYtNr/IbMxepsGsXl2eBB/ru5zJlimspSBuQSlyXXXlB
03iW1ih9bMUueCLnjh4Hgcl9T2NfCIkazRRGpn5uBGV/Nl6jJaZQkBHbKUdiEQVJBsQrEvevqETJ
ZQEkrm4VFInSMHN4rF1ApEtAiNE1dV7oyKy9Km2Wcc889KlwoaNNcqx/ZB0ynAv4swU4J/uQgsOg
1XE6h/gVhMeCpozQh4xUuJ51UZ6eOW5E81kWlalnEuF2Jo4dpF+6ahzUF0h4dfoxA6ajnbJY89WH
uor9dJ4YGfsSEk+5yHHZ+7OKu/EX3AbXyOuE3Ymq+BN3mMVmoTSsMmMRpGTmlj2NrLYWxn2PyvBT
l1b9vK4iD1kYueGHRsFOa7IgpxZVI8gwyAtVZ8DNUr2xwemZuWaW+K7bWkkTi9Yq/a5zz3CgN1rh
moGeaaKe+wx5wsxC2qXnNO29eJ74RnTlij5UzVC0RWM1WZFelQUMZjW68DUzE9yP7EDHZWgJkLvd
hyD1QxJfCzBjwNfSuk7Y3pGqRXCOmlQUVhBxrltxnHXedY3yKphj3PTajBlBGlzrWh/DyW64xl3f
dmlUi49GFijxlVsWil9ZAAcurVZzi8ruS55qphGykJpVkhefs4Zn3GKFobjfEjVMyBlzk5DN9cBV
lAvBy+KjoneGYiPgS4VhUrdTPQh5prFj+aoPMZOaFX1tG4IJbiqsrOEPY6dz5owXAZvp3O0UmwCP
h6MWZkZt+lzFcwpntbIbNQnEPOl4+onXcJLmXhv1n1yj54nt6HUCcaa2A1OLZK7+EDt5QSwFrnN5
dgJsDM1jr2wh9Js1Tm2mbucnM6JWTWpzFV7nnHlF2H9WXEUTpkKMjsyYH7jIbKLW++inQdKbPE/S
BQ1V/FFrnca3KzVTOluggupmziAs76HeJzZvmvCcYZcpF9xH7oObg/Sz8wL33O67oPVBn3EjwwyS
oDFsljv99yYIVWKlCa+/1j0O2SkNEARZFFG4C73wGmrHwlUh3OpBnoOZBX4A80Wh90XPlUw1SdY0
ygxC/Io/7whtTxuNKZ6l+iqhZtkKPTbzXs1K0yVZd9mVfZ1YuQtRKtNgJKxnqVoQ3UpdEuMW8md4
G9i+3gbsnDWo0T+AbAcfLeyBGF2oAvFwrsY+ex92fmdYRqlUzawyWNvYlLb4i+dmhn9aEr/tZ63u
BLrZJ3X3lwrJEt55zdOwndeeq783Qh9EVq2lKp4R3qJPOEs730J5X3jAZT32V4VC4wpUJ0LPPL/S
vup62asXpMx7CHq1gRGc0bSohVWJBPiICChapo1f9zMaa+nXKE50WFTTCWHSzmVs3jJUfumNkvvA
9fowPStBdPwRpj4GASH6yrDyPiKNqTnMcKwyc/h7B+I2D0oomG7GqGmoGWRlQUw3c/z0FImOFFZU
Mf0eNlnp2hzkMJqhHsEKUtLVudVD5gE1RUmj4NSrc/KHJ4JAm3uZEqtW1oj2QYgAeBDXu8Kzq4jl
5ZzSxAvsxG0bZqUxo5EJASKjs1RcNBBupAHoowXshm8E/iKG/AInaizCWlLOvLxQvqo5Jd+ayAcv
cB3H5M+AxqEGiBZheIogwHxWaCwnJsraYUfFDTNMNcXGe6QFbmT7ae4sM4W2ocm0RjDTyKmWWZnu
lcU8BEcHNmPdrz5yFOmZyYQCvgzw3BViRjsaccsBzyy3Es9tiV0oXXhX+n2k2nlMwhCkcpNVc402
7ffeAWZ9pWOvunP60K/mRug13yjrw/dhGanYpH4K+6NM3HipVMAbrbQsPeMPoTd9YHFfSVwTdUUc
mVVcNsIiRetxU6geyLdayYCARmw0xO7qkCmnonPiekaSIEtOO9H7Yl4B2JqVhh0ssUFuqppBG6m9
mUMM/V7jLSGXGRMsMNMkSamZEN4bF57aedQKm4gLC46Y71tRq1Tc7EPgs1ZUE68ATuCSwMYhElde
7YTYDMHDYIAK4bsGWBOG1p3lnVDnIhcxspjR5NWf2AFOf16nIQrsrmg0vHCqLkCznuIivBJJDwF7
U3he2s38pG4S23Mjkv3RZ1ofVjNSCC/4zrDvi4eyVXQH3I/Mr6JT2uh1X9yBTRn14qphZaWE86RS
e7c3ITWFBskfRdM32JnXWpk7aOa0eZOCVa+gHDwvIY603KSAn6hmatpnumoJXdGLyC77Fm5k+ZGH
wz8ZSnCkmmWhNcCKQGGjcNJykczTWO+6eZT4uWNrZVhUpu/GZfrRwVFwQWAC+sDig950ChotgV+X
7oxleVpZqef1mtnG4IYyayMT2Mz9xlsWgetEpsBtdqPGkMs0p1qvnSYQaYjmHgQ4fbOs4IsNBxh/
iCGsA0K1BoKaBBifayUpKEIfcooDY97Fbv6Vwt9WZtxLlVOSlXVzqsRlKWyeg1JqxpUW8pkTt80f
UVBS/bJtQuXPGoGUnFOXIWFHfdI3syYOc2TMs0Brc4gnueWNIHFQzSBpLOisWOFVPY/6wL1Q3Qwl
55VI2/4uz2uvsEFmpPxLJJQ8MlPB/EUNuYC9hcISpF9v1L0xD6s4J1ZTgXfUavqO37RRmWQWIKil
lle1oTN3W6/yLIIdXpnET1Aw47g2rt2sy65wqgfapeIr9SVkzeitCTFH72sXEvI1CBLh3QZpEman
1OuDj15bAMfKM7+8yLumqUxmcEJnihEFoDJCsOsri1ocWxj8Fe48R0gEgDenyVylOf+UdP+PvfNY
khtZl/S7zD5soIXZtVkASFFZklVFFtmbMKqCCgRCIQSefjzZ58zt5hVnZj/LanZmIoEQ/+/+eaRm
7/G8hLJdtN6ixpZ7jtI5TVzSZVPpn1kp+DesiMnrwuNg2jyhqj/t6TSVIN3iAobrXriWczO8XymL
7LTMyfYjEL1GaGEqyJtUBHEOkxH0AA6Ovdcr9v0GQk00NWo29slnc8WafI3pzykpDHoXUaB0l2Gf
f/oK29lhHaS6i+weeLuRBDvzaphGD0djdeF8QFlodVqKI8OOcCQz9KIujad0auY6FdlhRsvjGj3O
9vO65290D6KNWP81d6k66OX6xbPC6LrLwvZupJgbRx3emTL7GJd+fFTV9kOYeuwgNk33vuf4AqNW
VT9j41n104C5/iqcH9/pmCfbzVBsvKvKTR6LZVAK61EV8xZboT4F6P9HmCrkOM19ggpZ7su3jVn5
NpHsxaMRGhpnUB01Aihn2QQ+ZydrJe+mSO9dpEZZNUORhKvOVUQd6nH0MnYsuniY6PPiqihgX5Xx
XUXJzT5VQ+eCj1+zqPd3+6xEq0yo7quhlMck1PWnGgbkbY0aodUl96HZIkdexcjJlyWb+YsTGzmO
icpeVeLsB1stydTQevyDDwtUoHwnTjZ+Qvd6fWyqE3u1XwbU96eRLkODBat86yvtXpY631ua7PYh
yxfWcqlQVJFobIp8ed09P8ebWACsmP0usYVtncLMboY97K2N1q1F6bO1tpqyt1Gy8Ryvy/R5xw5y
IGau28xJ3ubUV/cFgVSCsZnQvCEUX2udw4susR8OcssuLozmZoCC3XgT3Zmd3ZY8O5kyhAaMqmk4
zVZshZD66oJtzexi1oBcSN4itNjncvXzaV198mXHj2RBAWTTJ85nb5uij8rHfdjtUfnq1gfKPwZS
cFz7PHZzKNQtzeoLgRvzHqyWN86On+slGx7SiCytyCLdipG5xrOcvA1RKu+CyvlrlWfmORATiqPN
KEPH6pLonLFgDhGGYrrb9JjO5ReLdrPZQ3QDm2l9Q7K+Rh3Dp0NiSNUEK/UtmtAxwHaN6i+jnMrh
mHk6toOuiyZbVHXe+6nvglvHGwB7xS3Ty/5eVSQ9z5KhpJ6TsavRRu8u+qMQBXlm9UzPSW/I7TQO
43kUkCOagYxTG/v+aTW5fspYPL6OY6Fla7f5fvCe3ECX8OdQCqxlNvzcQGocF+rjJp+K7TP0qOUg
ttk0tNLzdzr3+2WF7XjH8vUrR+2FziItm0lkWadtGG/dgpPASb+sr8B+kwsnSh8kheLQhKLAPa4i
BkJW2uOEkpK1NCMsbXKoTscJTX2jMWVugGJ92GtV32YW2GubFVw1+84xgPnsksNQ2KITMGYvEefk
Ior4YpmjN1mxzrfbnH/KaEqe9ir2DdeZuM2jIcJ43P36VgyifAAi84wFo/y5TBn2hqJPn8qZvptM
v234Dl/RfqyqXXK2/uFZPbAmq6bikM+Tfkn2xVzYPqpzGrknxrcU8waLahMknSCnFukTcAyUXZlx
XxC3Hhu/owP2Gx1Dm6boRLAvpfHQLgIkdINGf6UY5Qv9HKdhHtBEQSdrw6aFbZPEFHXDs3g/MyGx
ZY9+NqjQR+XVSUXa+hb12/Y88LXo0IzGz7ZfI3/A5eeqrTlUhW6j2xyaTDJCsG5J/exdjqq1Uiy5
LVYIt41wWfpZ5Mu6N6Qvkm8gspfjkNWaHudsLUm7b8X04Puabw3kIUabSvau7ySe1tQKLBG8TZk0
Cya8qL7HWGJnTL0iP4V6S9iJWU8Bac0z6i2q5wgLyMaLtBkzDknWDVB7hposdTNiDMlmJi7Kjtky
QCjO1RTPzcLUJNpRpFt8M/PKbe2e4+Y1JHiCnXiwVd/M0WDXrhCsfCJ0LKpW7qTMm7lKwxcyJWFo
p6mgScNIn76tpI/XBt5EMaIJTIxpqih392smy9BO8VL/UCvR3wpjzBOzi9MNJVnfdxar9ndOxmru
sLct6dGoWmJggrXr22oqE30YizX7yAXB0gamcpw7RyqFjQm1pbjfIKOEdjZuFkeLlqjudGByOky6
0C/crmPR1OAxyga7r8FQgG/3lSVhyuBEqjJtjDOegp81OQQxx2foUHFf5R9MyOi90fE0NBymE238
OLmHOhcxwZrebxCcCik+liZAN+a7pm9ZPnvstyqMfZehFHvHj8bnU7suVnxdZyuXG49jQsB5O5qU
9yS9Ns2hNNXe8pWuoImzGRtNwgNKyg2l/9YFKuUXYSt8hyVANa0tlKMGKy3uXtKLbGiqNVlCm3gh
ZCfjubq3nFXPu7S1Oi4TnQuoOyr4rvToxbsyG0l0Iy1qbAAHyh0nP++sDcpM0zHeLJbIkQPr7wB7
+PJU86pQl4SpaDmtkSbnQPMvab4kwyFn/TQfHGRYAx6ZBdmGoOx+3pbemAPDuv2pkCn92U/YedpQ
SP5cjaMe7hIUdVOHJjZOoPmw6oeANWkPfWkiDMF+oM8rtVXZkiTZd4h+oHUOZEzp3mZotz4yS6Fk
YwBOaPuqvhgOIL1W0RAIxbJx/Wx9k5lMYXYmIZ2PFa3t/b4qNGS11RCQRLWUshkjDpQygYBUtVpE
FbrHpdyS17UiW/8+TfNsDhtbEn0TQ3S756EX20u0r5k4kRVTCm2IBA174BluxrEaIyegkKx26Wqc
yTZ2UWrzvBt3Uayt5/VYtSl15Bb20PpjgoHj2nIPCW9iNfGoC8BDHuTMp6+xryfeynEIj4kPWAC3
ItqGhu6cywPNcvOwDSUfuyFlBCNyWOJXu5V9eTJbsFkHpC+bGiZA6LZZT4fQWIWW7CJ5jAffycEJ
UzQxzTbsPkb47KOBAzR/UFJzeT8B7CmydkgY21G+MbjAVerouwwMzc9eL+vY0EVERdMvYmNXQXsL
HyvDCDtwrHXQa4tyRp8D5/pp3ViEwlgynzayTpzsTL9l7lAXjtF7GfIybiCL5sBtaFHrExezBrwO
lD4BmSW02yRKgN2MTZi2en0qDdbRJrP5XrXLvsziKcyxiu+jwJcIz9as6EoWtUXQxtN5OxWAr9GK
Oon7RNN+KW+8rbkAVIFK4S1AHrTd5lAdHvMVFBpvKEJD0Sc/kSHPj97DELitQzn5C4RMa560Box7
wJKf2JdcV+irDluSEjzJZRmn4rSOVMnXieXZgpFDnPtAQxr172qNFnIZAIWJS+VzsH1YWKR6cbVN
QKaJaai/rUMqiqHlyLZsSxuPGclPOZwhfqNR5dYMC1AheIOZN8qHEZrfujS1GGy8ttECFyluvNjc
GrVmX0WI2wWG9bvRmf825+jUWrRjHjJdFHTBsosVzLMbyDOm/shSGF5YyRayE9HymhbSNugFCaRy
pmNdfKz9nPrHXZOyfh5ZAvEnHkeLimjLhtDDG85S9AGhzuf84NFIL5+hnzN3IEOmydLIeKpQa09k
z+eHYgFVJU6wK1M45Xms5vOaQC1qeyIJWsjc2XpEbxl8gTqPw21qIF5rr5uS55M8iWEtwyEqFSkv
jlJCRJOGVNC6QwnYL58W6d12KqW3qLYJtnLy7JJxIHODPA/xHwEeT4PsomkxC2lVqFd30jRf66dl
MiHc0rUe+9sCTf7Y9JvN5i6FUzDC4LdqYtjbajefCVNGPMOdoskx53NuH1iRrDDi602K6jJTALV7
s2le8Udh1lJ+5THMrpfAIrnk2O48EeL0y+z7R2rw6U+77c8Q3Hc8QTX2ELR+ZeT+z5//6378rla9
vpt/u77s3//7v/3tr0fxk78Y9fOnuf8qfv8///ZCvP8/Pv+aDfzbH/8hpvjPuN5vQcS/n0j72z/+
X6YUM+BP//Ov7/+3lOIdtNbt619+BOdXVPH6mj+jijgD8+oll5CKi/QaCgTv8GdUEecw1nmJUxiL
OE5AvV/Bl39EFXFeF5znDNkvWEI5jqsDavGPqCJyxBXyDbA6gev+ert/XtrfHhJitv/4+69JxV8k
11+sU9AVyGABiMEPvkS/wPu/e7QZzRnrRS66EpB63Qkeo7OIeJZ8JQiHzB0qh/DGMNFflfd/sEjT
NtrHcj7ukC3jQ4iHUndzbpZbq6dFHHa9lJgSkD0huNve8MM2ohJ44v0U9K33MRwBpQv/6S+3/D/5
Hmn5m9l8xaBA2yA/ALgaqZffAwSVRrOyE4XYiduHGh2WHLZTtQ/ZfpEOsTYUqgyKXILeo0Sm5+co
kOZoe5DyPUrQscfcKkfYASLf5dDZRPQfzaLGp4JmS9ru2EtuPcCyqTO+N8+QsWA9gSMoxhufB0j+
EubA0JKqYv0ZpoqXZ51ckQ4XRQT+lut79ElyZZ9BNkcXt1i05GjVUdqlanLJU9275VMWRg9FGXod
Ak67VAhVQX35LqoB6qzrS8+6gQVKWxetBazb0VgJXRYwQ7P3ULIO3FVQfMdgUUMuOLdMNhZZsbLN
ZhJsO6pePA2pcaytxYzWS5cwHI66p9AVZjzkO49a8ENRsbFveojR9jDFY+1au2rNGrMUsT4XdU/c
caucuuObDNUlzzmF2A//JmmKkokf1VjKi9zr/HZS1dLOUNLUDcut+jJd/UH0A32Km0Qkamxwmrxs
wfvuZ4lO+ku+O/NkB5NuR4hpSOwsVWUfqr3c4ibauBu6BPtEcYhZGfUNXDOP7ib0G2xVGk+Py2jT
CpIo339Qo5RplsGl73JWtcaXYO41ZpslLUuH5GefyGloh1mNBxPI9BAPZkoeV8+TO+kKeBkLzFsU
+rjiJe1V1IpyiqDCRG5/Rbgodc9lAVcU4tQS0qOXuX6E71ObJnZwdZs1tUkKznzM7yqNOGQ70LWC
eLqgPj3GMA0+8TWpvo+OhqItropBi3DIDA0F1YSEz8Mtrq6vBWuKOfYSTw+73aHmCnshH5xBujea
ZLdPFtYaITjv8uTZZNWtVNP+7oTHaK7RPGZtNNerPmIkRgxb6raDW7Bu+OrEMpTw+KBShMIU+Lds
39eG23mlhz4W6AXdlGcvibEnJJ0L3pA5JAkK+av6mVJW7M0ewTM+RugSSDuOgd1g/AXdOLQdJ5Jt
0Qy0nqxTy3bq3qosU+6AnWh7gjajVzAAxrzRKa6e49Tv7jVN9PR5Ylc7aaw87A5pmYfQQYSHrqe2
pM05L4abQHykm3oV4p3ILf6+kcGIdh94OC8CkctTv1fsnefB3C/lvL4WoAGgr8PXtFhD0oZhEt9G
VLlvC6y2S74A2jz1FTp2XlVfTFlV+rwPgb4GI/GwB4LR51ZhvjMRifqmRtRsx/wGwnBJxARlUEeC
qkNZ8vhb2CYbn4iW1ed626w5D4NHSVELsbimrm06wp3y5QF+E7zKiaKgaOMclDnkVlqmB1glabgJ
SqRxI7X0WKRiUr7rjcXTjcX97qoBxjfCnqWJDzrfqgpKpULQjWDt5i3kNCoavUoN973uNZTgjOlv
ST7rt5z3PG1SFtFLb7mcT0tUEtmA3oKsb1nf6xY7UvJqyIzJHAq3bR1Hp4aB6Ab05IkrwYnQZOWw
QthhqpOs/7CmsZ4PMT5vbonjMYec4ab1YDOVXcsuDJpur5R5QyUo6xbiVgapgG6et4hBlsXBjNal
t1G5LAcNHPzS428K3ZXOb2NwJBwLD+uo8R7FS4Oqv38eajPZNt5GD9VFV5xDVA1CNkNu6ARRpKaQ
Z0ZK83ZNAUs0qvCwHAFFjfFTT+OsPw6oY3kDIGtZj8Uspr3jqLZQGc/xMh7r3PQPo9qlOSOZRnGH
SldWdws8WbiNirmvSaKG1yrV2dJyNhc/kq3OPJg9Zu1dgQV9+VGMw95CwUmKptqpSfBhaYaSViX1
fiEE3lCjp2LJOoF2+7Z3SbV0KLX917ma4/vRG/g8WJiz73mWJJBvq8oAYKqxZEFPAO6y1SZ5qcfC
3Dpgkh+HkDKGQa75B5Ro1WM5zMkHUBL6XaFB/+Ys9+o4z2kOyd9B9YMRCS6o0UAfa8ywFNPfUFOo
A8PCjfyiG/rHaSmxVaxAXRBLwuiCKUZ7iN3C6K8BDnF54Fut1wa98Ji2SggT2tGU5uOYlVPdeL3n
GOy2hKWHSnmHO+ZG6PRVsOYPOUQTtAcwaVOTDPMIShYs1Hd0PrnvuK020J6rvkpvkmWvI0UL1rDF
2OqCPjPt2wzz4wkSpo+avCfImUoXqoCe3Wzwn0VuoYdjiHWlc9rAhB713ljkKue7RKHadsqYV79E
g+m4cfQJHFIMCyMdWNLGkqvqT8r0/5fH/yMugdv91+Xxw08z/FTXn1bS/zxw6leBfH3VnwUyzm3E
uanIgoHuROYAcOI/C2Qc8oFaDqfbJWD2f1W8/14gpzjDHP+CF2Y5gpx/LZBxBnF+Pdwc1Dvyqzj3
6//lLI/kykX+tULGkZHIicHLux7mgTjsbxRjXO3aBxQQjRaSvAYNz6kxJoJQ4KiERzkbbIyQ1s1B
l8NwmjL0dgdSKt/kDltNEnl4najwLlVB6y/75Pmb9B5IQg67gB2xlUMh60VNX7N0Uze1iGzLQxmO
f7nr/0mFfL3M374GyHf80Be0rBTxt99SPlEWKplWqmqqaU+PIrWwcKM+0/B+De00W+Tz6rPh7Eg9
30R7FP0LqDa9fsB/uACwSNCkEpy9cj0h7680KBSHdVGYo42mbLpTUzTfGzdi4hpp4HJRxC4b3Vt6
EXNFziXUbbj45IUVvb7hMPYtYhXttU7EVerH3c7yMam9Pjkl65OotLpBYjXODis4U6TsBPmIQ2BQ
lAC9/TJtes/uM4WAJTDpeT/mztDLn7d62e2/+Kq/kua/fdVrK5LgQEAcGIITZ/7+VXlfRrbEWtkg
8CeeIUXVD9pHuT7uu6iL47Du/sEB2S6a2aO8bTfhobLDEktbVtXDW20d+wrwqVBN5NNaL83cO/hR
fb7lBDXZhBH3348OkPX/4fEgw3T97Szk+TAPc0zCvz4el2aWxQbVgdkke4hj/9PMYj8QfMFDncz2
dlkdvZjavyQe1lS5AGYwvcm/hcUuj6BoOetWvi5d7Ad5ogqNwMM419steE73cR/G6nuvBay0dVdw
TIJa5Mds56BGp9pdsH9sx7Tg0VOFcnKisAnxGOURtmTRcaHTkwcK8W32Rt0juqfe5iQN72tak2cZ
L+xSjkA/KRXJgyCatNmakUNpQbNB4AEB63X5WAVeHdbN8RcQ6/UPaHMf1Vztn9ZN8rd14PwTKVnR
bTEOJih6Jm/HXuOoArQ4T3oAy4zyFqcENfPiLwsC0A8iCH2/QhV9VIlEUpba9A0IJ73L4923dT0/
l4BLHqgZHdrochHHGYXDSwqMfO4GQm+kz8GS73izprTB3UOZvUOwxNz0eh8f/KQfLauPXsHKrVE4
1Fv0JRFySJoJpUA3wSPpG4797pCxOvoQo1Tijee2OHmwid3iq+m+H3rRFXaMWlqvmNsFlJ1GqvV6
KoN4qwKpj7B/zZMsUcHN0XaRs4xhqi7rn9vffxnJ+z38APIcswFJa5T4FVJYxW/Lj8BRMn7NA8is
yjrVFF7Ubb5qK0+JEOp9gy1xDiYmHZnG8OiiWd2HonwzJCFLp0CphMZLUiBel1nA62nPUYit49le
Zz9YVQ0Fu4z/Rd7lV/b5rxMZV40fXc0QRylKHFqf/pY+AG+Io6ZW9GGLgHYNDLZqarejDo5CffYY
QSUazp8xBRrD+jg9RH3QXc1G+uW/n57Xz/n9OhB1qHIcLHONXPy2dvqUrMNeQl+w3srXesTznUoJ
DX4L8TGBD/Caidj8q2f2Hz8Vm0WJCAQyRjhH6/cUYBQXfQJ4kVyNn8EeBuvk56xU/fcNfMzWFEvP
3Smfdg6Caq1PiKhAE2/8ttEvVgaQlUOdfZGb1ncEWgtIl7i6LaTv5mgZ9n+xgKFW//0eIQN13d4Q
rccpPzj66+8LmEKBzkei0DnWwDfzrXzExX8bggCgPwPWP13zjLGSODZKjPl6Mra4tQNs2tazami1
HuOW8OQr/O71KR+ZepiTAOBWJeOJ5CzuXEbVN56SMxra8WKtAdGW87c0yKjNYhm3I9f0Bb9IsdwU
colOJcs+KtK7GN0PDacs4nFHe1G9wDJHcMUBntWx4+jYTLk9IB4QuxZaIcJvmmSnumd3fkhMQ7IF
xiFq2waW2vamk9TChhnqJ8Sn+kZtNIJ1SIvquEf78MdYl+GyFmiBUVgDuKl7uL39rPYW7W1+BEBS
vGjgdWciB3qaF7DX+Yiqv444dmY5ZF9yoO0DgAa8+T7FxWe/kp2hFgcLnyG3dMcJyUhbFvqiXKKe
8lzqD4Zw+yPrx/iI5Wx+AC7Z045mdr8sYLB2QASIrfbQv6EdyPR+yBM0KZM7iSQVnwsqV3Q6ff6Q
6218IlOaXHrK6WFC8XfjJ0YPfrWs8WsyN8m8DBddqP2iWGFPS1r3j4uwGmt21IulofAgAIuV+XpG
jCn7pmURH0xfQPOArZYe8im1gBtTMcLuAcuqqjRtQ0b02esqHKoR1G3HuRJf434VyHCaFsjZdLP0
4/YQRld01Uj93WSqm6oYDXiK/HMS0fQ2lcOnop9IA4UxabQd76uASlEuyY4DDrh+wJk/6122a3O6
OiLfkERkJ17ICowvdCbW+R4RBWQg8Jzztbo3lfq4B/hUejXVYwXWrYUfwe5Ly+eWxiI/4eySJzii
fwxomp+DgnJDJk1dI6xNukGy4oD2SWHIJ6cp3kWHLOdnGFPrB+eK6pEVV3EStdBHxEjiTyijk5u1
n9CH9/NNmu7VKQ6DwTFLc3hdQBm0PRPi2QQ/33qORguyxxvHSUaQrjL3pAoRnmxNxgvhVXbeEYh5
ZWt1AtXlWrEZHIKClg6CHaDWuIGzzzHCat1NI3ddr735A8/QvbDc/EEFGy+18cmTtdDOciRGwJok
5Wc55+CLkwINe7HQbumRx0o39jOQQE7LunnoiD61QFY4Sy6QGkC7DJ62xQQ1QMnh55oZ+J1oaq9J
tRyKko1fKQdTPfa7vN8iVKdHlazkg8GE+eDiff7G1/4+rtDZq0yt31GLRWNr6+sIws+kX1JYr8/Z
ACYD+sb2icvkZRJ9doFpG0kkX8CvJhBHwW2sU94kAs0mqMlwZngAD4BLsq8xFv03UpjlvGLt+Vix
XTwKnayfUaoOB6B/4U6n/YzKeCbldCrA4IIWYI4fuB4Hd8zl9aQqM8WJAn830M/EFMURiuv4UwFi
XjozLPx+1ATI+Jq5G9YnSBhsQX4jXn4vkYZuK5VUiAGE0LKhLk7x3Ifbsu/N7cjG/VEnKr8tc3TZ
Vbm/pWPxvmLGH6dCn7A11sc+AvEYT9NTwuAbgjeqO8ri4rRdT0wAKXdea3TUkfDqjGpmLj+VNQCQ
q0Jbo0DbR/epTDaZdr7OWZcDYpLHkczm0cm1/x5mgLVpVoMWB9q9XkH5/bT18AdVDl2rFoae6ykM
UNfW8WEYEJPGjXLkwUnLX4aJw3YrhB5PDLUD6uuoP9N9W5q0mEAxxmbkTRU8FLseaSWx8nsy5rNo
kaycDohvsR9jIeZWq315q8CbQ9Ussm8bDdvLsBEs/CE7UE2qr7XN3D0iLOqMCR0/zLWowSXUeDIW
FHTR6Urw4mI9z9p+Lrep7TmCrwBlvKInSCxz3yRFtn4JMiBIANlNXWKsY1OLOB/BDLjOfSEEgAs2
+nNEo+VxZHMyHUQe0/qAGHMC8BnCtf844ljMo4j4YnCGxRYhZ5NG8Q+37Wv8aCeNnNivT5rcVNz3
adpnDb1Og1BV/QWBmChvti0eBIIPwSUf1FgU64+tplCBcMUPdqXpgpRNymwDIHK/Q6Eeug1z7aC1
gQ6559iAQZuNJ8E3/+QAvQLZgVx5mvweP5SAHbpdRenNlGPx3ZZiWVrnY//EyzXBQkzVkB+E6BVc
CeVBMAPdk66LGGqUW5jkAOgrnO9wQIGIY01GPp48DII77OP1J3w4k8/RPEzTN4osW/qUFTLZ2gzF
yIwqGKe9HIFaA/7r4wrZjnVYzA8rIodKRscPOIpHnX9d6lz32Y1QZjyFxMWvIlrUOecsflg2DONY
9fEDpHSIuTE2YzRvYMGDwVZFscvcxQvXRbNevz1k0PoAsDM8qzqAgKuSdf247jsZQc4ElEDpav2T
yXG3iCkL++zJEj8M+0ogxfdx9nWSK4ZG7EPZNzDkaXyc0FBCXZ9xqIum1zeKOFNn7VV9lyNHhYNY
UvYFbjSuw87j3pSREl/qTRnZqrUSzzhfoYS3wHpTtbWdMGDXIbvZRnAEreYIPAJFmUoDk6UEaayh
WVM8zpW0MDb9E1PoiK5kQX8IAyKdyOzkjyvqRN4yWO7IEfF6vWU+CnFX5gS8a7/i1vkZDLtQif4B
7Kz+FPYwSLiIVQyYIvj8K6Nx9BaDjQFMG3svjmLN7NMESeR9r8h0n9VrdcwRGGpWUWOADr6rkuWC
IIZU7TbkcBfrnRx4XuadKzO3HubCsGM9kuEA6i8ch4h/iNSefWV5nNznQd04wqGd7xBLa+mHS092
9wBK3MZAHfcYqYWSvqZsVv6QTfl3JEJjyKbopi4QWcMZCvD8WKaT+LCxJLvf68h0SAzjdSZVFwcS
8+Dq+tqp6RqgMyqJY1XS8lusJcPqI9x6lpqJ29gEuCl0ZD90iapDJqcZPON0l4YKlYrYlnMcl/wd
NJa/X6iJXsH9bzOcwSLdm8KoeDxyKbYvu2HXUkUgzfm/mTuzHcmVY8v+ULPBeXhlzBmR81j1QmRN
pHNwks7B6fz6XiE1bqtKap17b780IBwIgk4yM4Kkm9nee5luHU6QrEKdFE3vuOnqSXNQPdbS2PK5
8aJuUJi91voYEgY2nKCeOLs9x3Q0ts6prP1E8tJ0FJ82GSvKiRBurb3I6FwN1vITx+Sw9WvXOSnP
Xm4cxI6n0lduuBno/I+tv+a3UAmakLiHectc/50a8zkq8kdVuGJj9Z06D8Z2DvU0PoGwndPAM3uG
P+obHKx2M0ZtkBbc8ffdQiFlgsZ6tAgpbZZYqINZrcdC4/lM0MI2VhiY3eBlE9fioB/dYLnPx3k6
Expq7zHVLkemCDFBIOk+NGOCVwUs4H2ZxxJOX0MUKSCioo3Kb4e6yu7CZRoeZdGXr7PlvXet7R+9
IW7vyMp+WnPWvqmgE+HGKrqrqVGILdZgcUyy4S1v+/DLtFjJhgS/+qGEL7brGg/cByMq7hrqmMIw
9g+u1e3XWPicmeP4OBZQZAinxowIHS86tJPr8+0D0pXBa+Ka25VUc9rWavc/RJu3uoz9IMX6c0fz
ku9I46LBjPGrpOwUxr7HUIQxdqFj8xz1bQjHp3gKvhO1eUdL7NLe7p5UNj1XVvlSYMzKK/HpFvbr
33rV/9Kk+6Vt+M+f3o7fXCD/Oa8I2/Ou+2KGP3/U9bf5D3/J/x82Eddncvx/n4P/a6z8dRT+t3/x
76Pw6x6xJAZ1ChwXnS1xmNL93Stixf/zCn6js4UQRRMIYeY/ZuEhyy/I80fxFTNIE3yFNf5vswib
Ga6OCIgmjNevC0r+S6NwTCf/MIYA+MH4KWIkAHk5hHFi/zHEIRdLwFZwSOzL5+a2S+82x/Pjefsr
2R71X/TzuE7/6WI+PJgA9OvVHsMf93s/v+KUXR1qkU3iRqZHvWvJkO61qYc5ZbqbWAdT1cmZDnto
t5UqnDenwVocW51/QuCMxN2q8/hXVrXOr2WQ7Y0lwvxkakPQkRbgJc51t1sGHq7ndV2XQ8Sr9MG2
4vAcGtf/kLpXhzbpOLcD4jQZBZCxvyLLia+hU0a8NjorfPfGWl5hG5IolYtAOW97Tg1mbILR0SHU
xEx0hXnwvkpki3dkLUdGftGyQHvw5m4+JTmmin1TlfGHO8WWJG3jzvj6akO6Jsya5GdHhEcfR8Bk
7Q7Dme/tEl6fy0FVdhltqK9cd6McaH07OfddD+sA7u/Jivw5fnITmsM0E5yqJz9romgj5qGpblB9
az4+SumtbrzlIImyJK+YO8UAGKLPj2MSGi6RLM0XptU15TjhCLzJsTUfZVxDfHRjk2272EKabDoz
3zZBfHV9r3mN5N9wgNKb+9kuQyfFVoh35VK2BAY3DpA3cuRQEPGuzf5QbZLaNz9IrgbZ1TZqgkM3
t5F6KHTmjCdT2qPe+jJKIIFapn5udRLeu263iN0i2+rWNRa586CoFyZhfWKRDsGA/mX2AtHdqKTT
wcasq7MfBuN9c7CwxI91wit/P5JHKDcBdevOX1livC9r+nSco0V3H62+nF5gFJKFaZIO42sSNclw
GrvR/mY7kznYWSFFGhisLBsiDpE+K8wuXwqSb9WmzHJ9sNeBgDsgG+91dUgSbcqmHR9nTTpsO7Wh
eEnGSDlp5Fryu+4C/WMuwv6jNdq+9SNCN32QR2cCiY1F+GgGsoddMwZnYIfrKak766VCGHhKGAgS
/DYCMh7WeiB8REtSUUfuc1c3ap/1rlnxt7RBmQ54k99aRmAPqvXqkGSRHo4x9hEb4YWOAAv5nH3i
8Fy+t71F4Z7EA/1W2zJh8iI40wydk7DfTcwei03fONkmtoz8ZIJdHcPS8t56Z0qCbR1n7U+VBYPP
lIC6NsUsivjLhO4zZ/Szbjwnax8Fh+lBxYHb7zCRRfd9Il2T2hXTlnQWCUb+yc6jfCexcl4BM1n5
GVuOOx2K0pJ7cGT6NqR9fqjIf+k9M6uFiJsj5C1uG+KBuFCmEXsKUvApbIP61loqY+8lj+230NDl
MsmnJfgL6ecPFxrDbd6yLkNa2PSMjIPrG/QfoHAN0UTbHwlf1Grb2vYxVPnxH06Nh78Pff/Rsfcv
r+CFJAuv9HQ2r/1+hWGo8ElVXAHzlFqjo52X/49X+OPFm+Dj9RqqvrTBc8TfEI3Df+cKYD8jHqvY
Bbj9+9/grPnA7RI42Cq2VuAfexqRf/8p/U3O/D8T85idBDBj8UheBeAAP+AfR1Xe2UXvlUzD6rH1
l9ti6uxnvInxu8h9yznbqu8kf1k+btwqlrfSF9nO7aL61sH1TPjAw5ux75epeV96EEXXQLlZmcrM
dnPsF6mcQwZQY7nYFnLv1qmrzv2LW+k6r/7tL+DuuYJzAhZJ+zHixe8fEq3fcgVEOWmyOhd7/AHy
7cZv7WvV9xdXun6hf16JVeDsy/BJ1PJffr+S5ZPHt2vLSV3TvUCxLs9EU6mDm3X777+Vf30hlH4k
FTRgqpHfng4c0mEjJH2RP5FrEmrj6fYNf+HHv7/MP39yEa6BBM4/C9nQm/94CJeQyaNxDI6bsGai
ardwuOMviwyPlq7+4lq/ayTcZ1cYloMBgX8Adff+uBZO2NG3CaykU7ycZEnMucUJv27c4Yyv/9//
XX/IUX+7GH+UzSotZmsOffXvn18VEnqLl4I4JZbUOnyzvS1nRGKBTIk/o/lJ5Tdxc/GGv1SHsTz8
0z1C3YdbGRpzyB3y592o/Q7vqFQEKdxgeomcGfHaqKSONjQv+b3UjF43ramjHy5ZjBuMv+sT/tEW
mxvw0q2vCtEeOejFfdn6oUtwqQMvXLRZQWUXTNZHp5v6cKVdEKDmSDyX5M9eTeJytwRTOb5kRjhf
snVIvmZxWIqU/EPPMCuANLF1SI/2qdVMuYRPGGo2deSdsjYlDoBL2a3jqY2p7tI+1PO3utMy3Ee5
q1/DLmZorHon3NV0VU/BRCbsKR8jX+IMJlZ40zBs8855p+1vY9eJB7pEfESWl/UT+BlrvbG7CICF
JxLx5E053TESYLrY+KLSfEm6OM3N2K1bljg6z3oIhXue4s4Nb+Cb98/9qlV7WjrogAbd+ocw+fgQ
yKI94SWWxybK650/Nrh4C6ac7ZbsoKsY34berefrYeYMxsOwKYihMp+dW8vfjmEU2fuFKcC3Ulg1
UYZp7Sg8Dbr1PYiCYdtlbt/cNsrMnyTi23OfM34t+t5+TGh2H5ALWuRqP7zgWsPQPFNObfJmKhm2
B3aL54KI0R71y56e86WOBMiPfsD5Ww1MKQZryPU5D8k94MzLBtyL5TCShRkAWQRpU0WsbvHKVj93
MspR3cjcfUkgR1xHXccAVse+iJX3SGGYPAOg7r2Dg4JVY1Td2ACQuO286A0dOLtYZPTGTZNN+QXe
j9Q3fJnufuijZbvE2XwzgUNqUlvlyOQ+fJoXzVOzs/oqXPYSlr9/mZJqblPXZeXDZcRgcVjj0HqD
6Toz/5ymYTeH5eRzV4eqeKB4iDb9UPYxLJ+wI9ovWnU7jeBUWDtQYmPxlDi5HX7Op2k0drdfMnKS
54aP8h7pkRRylnB4SGm0eam4d7yD5seFeVo47Aka07oP4uRl9EVNrCdfz2qU4XYZILQcA6hZCQNj
Qh773BARSakQ9X4Y7ajG3j4X5SFghINFpBV4qe51xQqG77PtIX5lSzYSmwsSzAdYsMrPobWY0nlL
Fp1qucqK2Xtb44shNP4S4goXl9GTuPoSYQiL9LgZv/brWHbj1p+GJIMwj4bg05MxXC5HVI6UYZF1
ksoOpy2MK/UuK6AoBNkHvfUyb9wzJE6eCzAr+8D484BU546fbu2Ti0ZfPlpGq4fFTkLKZ7/75Tra
P+K0dveitOJjqdT0Gfe23gW5YESIdyqesQHUidoK0TOhEhh7j4OJrVcEL7byAJiyUYHyqfjRTkn8
lGWzsK7W1PVdeZ6u0wju92dSlC6UksyW+0jPwc3gdmvOo+uQ/h6y8SP0ivjTGJgUabRM3gGVBmc6
cM9dYAWMVpHdmxukU8f6jIbCcw4oMtZuyvFPbaWPPXbbQVG2dvgKCr0peMnNB5KOAxqgeW9lV3yS
6ZcXR5br91KEWXzQTZO0YIri3mzIydr6sFgufk/VZeLVYN730maw1CFoMkttr741sbNru/mlxx44
JHJm8jQTMAkPNq7x4IxffnHvi0gMTLpQPA1BDUXkP/AFQklvgZ4iC70k/dHC62rjoJfLIx2m7m+R
n+rpDbFKZ3LbM37HbDCKjgAXtJIinXhF77OyQF9gkc/ywu8tt74b60+7XObuy0i3tJkan1eHDHUR
7se5NNbZK8n/H3FTQ5NREMoOsgfK5Wba6Q9RVLY/CNlC/IxKVyFGKEtvJmOtu6hOhJ/OaJ1PBS7h
fG8nUryuWRO8MmYPdqaUHWYup8i37USct49H8xZ3XrhenEHYt5ZZl+mlV3blYuKR8mG0yuIweV70
TU8OtKOJJJuLDXiFc2a3Rey91vEoNhJJ9lyrXEVHCEWxc+ozR6td1Zr1mlKFbKGf6f3K9aa2MQft
o3F1fVKC/tB8jFmv+70vYL4/Yp1vdnYz2TcTPaDztZ4IPaAjB73/oKkfL71Tz490YKt/dGAOEPVn
1rzNZze/c3wZPsmOueBmRWN1NzFuEzzOgiyi3PXE1CBgYbZXd5E/GZkyOFjifTmtTn5cdG9A3VXY
5A8q1Ms5UnN+bIcuyW8NLvP82oark3Gt9hkNPel4ckZRn682s5nAOjbZGl9ysltctorfmKWp8d1G
iSlThyRls5lAiPXXEHVSig0w+HpfDrWNu8eO1+psBWtdIf232dOc8LQc5yp0wyNnw1UTGNrmThFL
OAg7D94b8BxgThk66H3mYJpftdO8EzRZP1ZeANE+94Xco7UZlppZ5XxC3nZ4SsIAX3flFs4ht9X0
AM1uji5NVywOso/JnX2FNtKnrUm8J39cJZ/sgu1g4OkjwaPsFLKaePbYtkBLkHm7ENLqbp3ixqSG
quIQwagRqVMulCOIjuTKgyLgDRatTnso1lUsab1G3knZs+NcqiTU45A6bSafsKBF3a6aZvu5KQJL
HoaE7z0dbJVEd4y88yeLJkXudbf62OOKJ17T0I0Ke576Y58tU/lRVXmi7xqrLgHKyf6u7yw/vmBL
sxkTqVox53bpoiCclAwJ8O7xW6+2MhymcKkZy5TWBt/0ckNaGwFvpbSCM1A3X62lrnnu5piQCzil
iuysJ8iZONXi77x+kuM30jnOrtHASBlUdVAwgnqqLk1GIOQIF8Kq8BWUiJRpnydkIGFtGEY2TjBo
rJyfdPLo346vyzc9OvBSFlUn8V3orGVzhtmRyE0cxy5moUzmpzKz+RFEt4MPpBTmECTP2sOMOavi
Xasq55gPEv5Tvk6VvAHTdTWF67HYec1Q5U8Omu4MYrCt+k1M/nbbwL7Cwh+uVFCdeYkJcM7PpO+I
tYqSLG2vtpLZzFbn3rG3g+KOkFh1yHRS7POx7nFXhPk+5+knOzrZPt/wshwXIMK7Og5YftXmYXyp
HMJwv3q4+ak7D8zRCPocBmgMkrO2Ksc0yoZmfoQy0Fe7bHar5DgF0QgSAXwlKdEOw107dTtrnc25
GQhCp/GYwJdhmruYvQ5hPn2AtCRJhHHWHUh0GOfijoOi6hX+fLHN2Lq3SeW7gEympP5WcrhSGFhJ
fpJVWAHEqjRUplmHD2W2Ng/IiG38qas5z9+w+3RbF7xtyZEWRl+yPFN7IsDrrm41pq7esr9YCzRF
hL9keFw8V8JraIbw7DZOzNAhJuCRJOB4N4SoYhaWZJa3KRA1l1M3Uy7uWXG4yBt/tbJvjVtRDDYu
mBvaqIkYveiM9RzJIo6YOYmmTfnszecILMD8cCOZ9d8c1aJuTVHDChS7Fqp5ZtUgr5ARnX4zqaSg
1mKMu22r2Gm2zPqSnetdN64Bzyg2izt4LxN02+tw0jY3hiHhyXIEoeXYz6z4wokxX/0OOd5Lv+9/
AcijgmayCV6nOpkK2gg+AWkk7leZhLCozKqsU2V6IG1tkR/LpMzuF2HXL92wHynlByZDV+sZDwCe
3bG5X4ORSTWIPoNWxwt53XprntFuVGv0qN2yR1FckXLiviRNY3vB3WQbeii/mX4Bp6tfeeTiQ4Qb
+jwknbu34sH65eQ8WTiSWnNCBcv0TZAVvX1el86jajQy/x76LNfqMRpbr5NHbjot2ziDglc6Eq6q
p+w9EEZoDMYpg/mtI4NKF5aUMVbksd6pwBowY6+D2qqxqi5D7doxuaYYcXOEM4axF9vjSayryU81
DhaAhANet0bLHowQbp/yZIU6ck+q7HN5idlPBQSGm/ZDqEjWm6leOr0bV5iEl2pa9bktcPKeeC0W
J5oqjAb14Nli55TafOc0AEVQrQ1w3qWwsYX1176LwB1XhYK1D+s5Opb5qDet3YXDsSvzQj/Fix8x
HAvd8sGUdf+tj4b51kNhOGRRhT+lTSYsnH2VtZfJEvrDnsdZpQCZ9OQSAwpHXpv5SERLA+PqLy1T
9OhmzLqyeRllzHhy5PuMdr3XVR8eTXG1oRZBvZ9r79FasuFrPDjQWgC3rue8sMfzHNT+59K4udrk
MG3l7aoxMPAYj6p4CjObiBCIFEhK3mSZszXnRu96317uqmiUx8Gflb72JtUCWDFE2CUL/r2TQAYt
S8nhxNSx+ubnfj+mc7YdA5mgMRonq26Dvli/kD1ULGsaFYwuT+AZWM1QvpejQyjO49itNzMzeix+
88p2S+RTfk42uMnWChVbR9qw5wgYou7igcgNT2VCHQ/MjpohmeqtqeEWjuTa9iC/xr3Br/fUQSXa
2TZ088mLPQlh144PCVTLryXTtRec0zMPVxYvm36sxWOrBvsNXlr3Ta52dR8wi9rVyzXjxNAg++Kq
LmJA5/Tn2BXq6o/gskuXs1jBZ/3MexJ24ldNuJOafEmWQwIV4C6cDX05eablwA5TtjJK3Hr3pvXR
2ANirK+tH5ibYijQaZ3YXfc8ckG+qcmCbBoNsJJ0323FbL1Mmxz7ACVp+2WaHQITgj8+bdaBAsj3
snziNZFjq57HgE4TUcg9EQcPDuG8DJdKVPWFOxr3aOuXe371/tFzW+cF6fY5k5QJAdONtPQEmnaO
/WnYLna//uJF49xgjE98MMSFPhnqd1ImuM3fBzV1xYGf5t9VhVd1WxAy2NLn1vse2xFAFNW3JxKo
uEkxzmsnLRW9SMYauy9x31jHdmFBZGotwxWKh9NUYFTL1mUX+QVMEWdkb0nP++CN3F6yd+kkP8Ji
9NuTO1gwfKuexTjCxcaT1BmhmDmH3QE5Z/liqbx5wv6UbwIrX841Ys1Fq4x4l0fM/a6Nw+Y4w0NB
gh6jnY2gtJFR3d6PwDuPYZXM5KFp3tOBfq/ZhmOov05TgIMN/E54LBe+L6wUfTDti8ImetbZVnLw
OFCsFBgc9xKBvuy1D5f4sDqutQ0BNqL+Gerv3i3PBQGwY45IcFJsnMnAunhEvzQJzsb4ywvYyfIR
lBoKi4ZeG+6EaDoFHsRi2SVz+OcJ095hnQdSi0s4N1dCirmyIzImFgCGNn02XX0/UNT3jsbEnkYG
TlDK/zxX26ao8SEpG/afNgnMddyv/L14ipZHywUbx0BJXXzSotu4Qz4EmyIOZFQICTkYmFMkB/6l
IWmat9qUbnWoeH+Y1AGBs/c6k2w1HwTYYXKuF+kkirDzqIKf+VC1O056+XUKBojLcfnEVj9vvu3W
Kdhei+fX2FTRczO1zUTZSujm+xon3bthT9m8Z3edDTkcbqPheWP3AFakttvANKz559pY984ahoh+
19kgdcAS2wffhY9xFCUBqYvMneCzFb7Dy5i56FZ5NBZ7gUlbp9SvrKM0lQ1l38HEuIGMR4geBw52
6H7+PmfhtCNH8OA7Zd5vIJ9gpnUsPV+mmUeHpQnuZuaZehhkEP8MDZMp07ja24xusX4kkOU+ssHo
J4Zg9JJJGchzzNNFujoeAJKSfaWFBqSHGLci2Oy0WMVzlqzlXrEFaZcAghX7Dl26/Bslbt0p9CTw
WlHRBxtLONElmBFRNzGsx8dQmRpyAEo81S93HkCudJmfsxUa4RsGvjwqm4PtdPZpaBH5iWHSqA0X
u+7ELmmsH6OZMsiq9OM/s4mg5c7KsI5KRxdsDVHrWauoRZl0YlDRGsr0Z+Q3/sGOWn/bT60w1+QE
l9aDZ3iy7Vk9YjNx7peaLy6p7GlXJQ0mukZo6iFnzO7YhZnAtul9197YkpjmbSeGl7abPiOoVrdr
7JonHxDKZTU+uOCCaKS6CQ7FY8XtB4JprMeN8qnHD4Dqp49VsJDrxh6bhbctDLlbZvKG8rClaVrc
vDg5pNAl/VMfvtEb6hsdS72DLbnMx3yqxx8dReWYBgkR2Lnj1kgdbU9bVqjJ6zZdHxtyWM1vI3Xw
t7oN+R5USOu4q0bymtsibgndRzY92a2MW5kclSrFlBbdMs0pZWd/W2iwwHtKNt/blKuRr0njFM5W
IJPcL8WcAA2bwPIeenLQwBqSfo7ucNJh25rHaNgQqK16TAeB/uZOWuAnHaLp5Bb1QOqBWv+zmsDv
FN1cfVpEYIBpsBH0JiPrZ4M2XYw+iD6557F8rLDYpgWWVlz3S5CdEjX5wR5+cS1TSZ0MAZd66Lar
Rug3EKgTQie5+ujE7G/UMCCC10mTvcPEhsbsTrGGyc9X9hYyhAUcwdJf78lrEYuzufRPYcPvv7e1
hV1alTFlE0wCFqSKItNDOtY+g0FPh+o2y038g4HmT1Bejxlp3CAdlti9N4Fo8fQjxdfgsbL62Rv9
6SCIRPzCHWc66oSMwjO2GgjAUYvinBqTNBdTVhieM6sApNsPgUSnCFvzSfgBrDNtzwLID78F5MGq
PDse7iRsp7Xjndy1s6fDtFrTvIn1oBpY1eFUpZM/jdWuzpsrTdAqTLVTDgD3DQvU5+xlqQc1biNs
3PMegTkzKYJgdhvnSQR3UIB1OmCd9y6WGF0gOU1OeqdomO/fFQTiMEKpYOlRFIz47jAchxVgNeJS
+rIPSDHkJjri9S2tAz6V8BOLg4Mrjsop3BLSmA4Yh9fqMXf6+KULG9KbLJfQlynCKMykMWfBKMwe
C9hPwJAlh0gBc/bBTSJWETGznxj985FdKUO9/myKQbub3uv7T8LKYv0x0mjVDzN1LyFI1rIdJYaB
kSyq6z7iKwyrbVZJ58W6VrvH3Pec4Zi0Hl64UeJxs6zmnhjh8AwqPGBu3tvOTyCCxX6RzmKlSSAb
ZvCLR9TcDovyUvO57xdPhUygHXtPbSJu/XnM1gN8PfU45O501FgJaKNUst6PmS2AdeT6TnoDKanI
WToGCnbE/ytcsh/SYKrfWGVQeRu02hyrmwQDfLDbRvtnL2DbRhEO2RvwaLYhZ6SuL9hmIBnEI1P4
p8nlwd4IbuK3But3kwIiIA0WOnnzBvarMruqZwHBbp0tzQ2UMz9NJysv34RiHMC7ObRkWtfZdgUw
dSHmyouZWCaEizpGAWqXTy5WZTtMP/0zVBH1WjddgLLGifXTZ/nDQ93A1JW8K8bDTKZmV4chnMYm
Horm3DIufB7N6utN3VaeexHBlFyXPygAOtnkrNuCiD07B+zVQBSIoLNCWO1inNNjUh8XWeF9aZeo
OMmm8i0+mrk9ENXpvzSBCW6zyepOdjLqZ9vDCd6XNRGY7CcYCeuxsVicVyY/BMjaJFDOFqHzupyB
ApQ8BotmWaReOfZPEkUJONAFMG0qgTKyZrRoineYE53aYaamNSP0sF6dhMkrU8H7uahfMuieBFHC
AuyBzoeOb7HFQTIuE41GV56bwozHoQ0jbCqDmc5GMgi52BBX872fmF7ddPAMu9NUAire+nzVd/7Y
yxlWwIwPOMmqGSCDu1oQODAptTuWgY4XP8sY8PGNC+ZntBT1PYEkG+gHwtAWT0uR8UsWOQN6g2qF
o0R1RxvN8Km/HrrYmbnzQqA2asOChOQrQp9T4mh2oexwp/o7oRzw15wo7svQlPJ+jmD4qYq5Ix8V
3Rs5yzmvDmXEQgucuDHtmRbKlDeOM0cfDtCKs6WbwdyrdgQGEixe74KudW7yhA2b20a3PSRz9Ihv
FfgAsVeg8vV716FZpH2iC3EA6MFhq0QEGcPKYKHxiSaPnZ7Xc5EAQXyUyHP8ZfGY1w/OGMSPQrij
vKnBqVrbRkbW6zp0mDxz0iqpDZfpHFTkzHaStDZNnRu6FDpJuNw23crGEvs6Cs/Jg7A+QNbhhXuJ
PYidsPfsmprkzTI6hBmoE5lpBk6njmhdry10GPSc2htZxMYOkvXg4q8nbZrnYKl7SjEiLR5oawaL
68T1JmvZIBzlISpBSEYthF4I6yycrbc2A4JURhypaSNq840vDq5FxG7wrxV/NqtKhGs9I4rWiCsA
i1YGd5H3rMeYyETuZXClHLLim6BUurxqT/MJ639ewXbqOnXIh2B9KQMx1+zMXJbX0Xhi25ncuxjG
1Y+o6OVXOZLJILbbqFMEWb06FkriAltYhY53kBllc11iRoB2KJ9BbkN71l3VriQadPIMhccfb+uR
kNPT2GZRvmnI59Abz7Fj9lgYyBNcHfEMEmVe21QjUfiLoJJdn0Ygh4g1De9HIuv1cComaohv7G9Q
5hVSsVM8DVlTkTxIcjizBEkY6Qex0q/zXDZimy1Cvg4aA/TOHmKm6KjrlpVKwdh8v5KzKh6BdVy3
7Yhq+OLleXPqSP8d/QILNUuJ6vVNDJ6P73GpnougY67kZzrDxu+FE9O2ySWfVPYCIjvjmA42M2lE
cVcFVmE/YQ3mDi+5t6JzwJF9ahrjiJsSlZmetODTT03sTp/YRcc7p9I9hi7Ixo/C5T280f3YPMR5
NDx7tP1XbsjciRvIIt1jnjvLdNGuK/d11eZfQgqhIcW5zayxtAWkvWQwn30Vd9Fmygcxb9iIlROK
5NxeztZKBG8Du2UZtu1CUNCD8b/ClSI++N6vgFFrEYIzlXlVv0sAXVe8yzC+jEGoXsgSgwDzw85i
2C/am3jtFVueE8sFY+hN7H8glYBRpOkrl2FSNzUXBnr1I7+75WzhCoz+98pM6jzLQD04IYWJ6/fr
W8cOmds2cNlbjuTOUpd6vgkZm4BbD1AOrtRq6FQHEwbQZiC0sCIl7esr7L0sR5RP8hnuYykn94dv
dyxiKYQ376saU+cXQQ3I7NPgi8DrP0bHgeflpIJyuqC5RV+dborPLIIJGKsru98mss+qg1a2aGgE
hbeHw2k/zq0LvEmEfc1DaPzXbKh5w84TL6Ro7KfiONETo1qSgDm6k0+TJWQy9ju8s8kuQJz4xZHF
9rP1mnLJgrL+HCalbrEWFg/wuXEVclvJNg2Z/7VbaeGETCWG2empd3v3Adyp2ItmXu7YKeh+OGp0
LuHiBLu+40f1qPfZRoohaHaiR0KsXd3tzdAa7hJfktHSNmBWb7bK+AbpZ3lnUiRZGRuAN2xMN56V
V+S3UdBFbzYwY2QGd7rr9JQcBeZ2s63RoOlXnJwBPsKYpCZF+P/Bs5Tt5m5IHkqYY2ioGb9QHnr7
vHHse09MWCi7mjxTw+vkfbIp7m1uzR2exngBk1O4za8sp/a7CI3X8SaPXbaTZDXv4yNFOg7YQpf2
CXJ181w6g/7qsfkIelYIbC7N2d3lPRQi64YjPj55U45+eFwS6tw0qJeWO9q2GjjkipDwxPbanwCd
1i/uEKCMkA4hpcS40rz2qz3atwUKIJ+F33TZSXsTjludCO+nx2NIIJvE8tYbSzhoROHqpzyPmTpg
ZHGeNDNMKimmbiTm3FnuCwvZM2lG0nq58OLXZs3aYBfOU9TvBhbq0Jk1zbRtSm+VpwwGXEGWMeqs
PRVFRxIajfAo63ytXyAD/S/Szms5bi1psy80iIA3t0AZkkVPiqR0g5AjvPd4+llQz7SqUJhC6J8T
6mNCaia23zvzM73dCkl3K3Ovs+whYpfbZRxpB3B/DcyPMUkfNZNLzuBKUOpRzUKEj6F1ubdMA7dz
Ky7VuAqhAP2tHQuZhVIi0zqKVBE2XtJ6dw2cRiyzhrRu3/SMa5YF9b633ULQ+utGHlWyziaJNJY4
cv6jMMJIYpsU4HnDsPYp6Y5x3W71YTIyi6NHtzei4CZC8vAZFWvK8gzFQdOM8QvVdq+6D3CnDckf
IlxH/dN7zYWAdYVbxL0n6ZNeriF5IEq4p4c7A2l0aJpDw7oY6bDGEbg9b/pRKHp76P3yJybOXeLo
Wd1+00KNTcst/OQRpq8FO576VuyQ+M62JlWJ9BkdZoqXaMweUIoz7nnC6A9N3ZeT5ANOw7KYUrFo
k2pnuQLvFbOOWqS9c2u608fqLswq1dj6sobbrck+7JiGKD5TOCPxW/CzMmRFVPd64LBpb2CPNg9d
0YJvjItSwcZCQ2cWJScFLE3gYnkC8qLJHpVQle96KKzKAWxd1l8rekCKyyzF7FGo04jiTstSodIP
1xb7gQevVDXWRpfuQ+43B8n1x+9uGXUvZQ2Q0m5GrbstrWastnniuWhDGFywdrkFyNOGuNdek7mW
37BO89+BnA9k6DWFsoNaSN8bpDwmIavYzR77vI+2iDy1Jle0AQeCKCitdxhpiBVqI549PsOi7Eo1
KRLMGYS8sOFjUvUSYXSFLR2045ogmeSWoPFRMzX19IkqhD+8gCSIyw+uPSUK5UnhX2mlH31WomjC
PrZQaX3kKW+2+4b7zEapYj1xxFa1DBuLJDPBAxhLErvQzZ4sPTCcZ7aBCOSSmHF+DHmyL8da/mL8
sYslsQWtaRC/Au2D095qnH/yhpcMF35O7klWaNRIR1AzjdmWkzZECFaoqOlaGeUapa8FndQ6F4CI
RN9tGMAqgi1QhE4CMO6LAkf5TVVEjJfRlPhlynzKVan2OWJATWaGvBYlMlN8ce8fBrPq3y0ciPRd
YOmluGXHtQBicRh67xaCQr+8AUuu67TLSCOBTixTxBkjpFe0PJPuBqvkaiOZ3fBRp2r4A5aq8r0w
2wpVCTTfIa9nYe0oRZ6UVPM985dP+cJii6f+Qgq1g60IHVhk6xJKykR+mDygkwsVAhomaURoqvl4
BXsC46OkAQYie2bw0ialmN9Hrth1LEOkh+0BCfv2AQuIyS+j7X+KnKu/lazwB1j1MvtOZsnTPEcp
+EPOJfVlKFDEp8oeBO7VdD0zqBaSWtqRz9axDJSxkbkFi5bKyFGbkrgJZKv+QFjFPYS9H5XXSJu4
xqZho0YCr6WYDNFCnnZqryV7kNSeJW5ytfAiR8YIN9qOo0vuO/KE6g2rOvWHn3LBd5TYdzlMOFrr
m8CtM/2a2nn/VEdCk+3/V92PKaZzLVs4hnfZRmjV9tNsKgV5PTLQz5iVwuLXm/B26D0k68K6IAcr
iiviJOeoXvQQDXAfk0oKGOIZUDnrpLby0WSz5ep5CDAWYuFaxnh9Gfy6ALSlFimaFEJx3lPVGaBb
zENXGGok8xGAdkThOYAVbmX31HJz9fFyqAWsq6UiSQbGHokxmK2nMFvwWTmOHGR0R58Xm+i+oof5
dDnEQp9ZeKuT5VFojzgnN2lKLvRNRAglf8qN13TcksS/HOIcBW2KqigiXyNq8L/kGTI58jOwMH6B
3KrVbQoBX4ZoLwKTHf01w2bzDBtsipoqcZqjFyNpE2ntmPSQFoaC4GIGliSHLUxarwtEnghXev8z
MW8C+KSXWyZNY30KWKfLZBlnWRMUOapVpwGzHG8dcLaqXcUY1pA8FKWbtNwH1l0Y3HnetqXcq6+A
r89HbII9g2GTNYjJ4hy7LnsUNS2wcXbWPstZc9WmNazV7eWW/YGLn7YM+TvAOQwXUj/U5E5b1iPO
D5CEO3S+gX691fftpt8ItmBLdrDNHC6ZG8sh7+gUm9apt3hgbiSHTrdJlThIg9nuFoPzTbPCEDhf
EXwWNqES6G9DV+fTNTfRTyx1PkuyHvrmrTZXhJYUqJKzESUAPYvIEMxGKA+n7RZijyy1CW2n2E7t
bjftRnZkh1yQjQPDf9sNf82hQuqAj9n8p9VgLR1v4zrkUp18ZQXNRKvA209gezg9hi6ivfSHV3k8
saUuj10zkXpUIq4R/pS8DRXPsHKQ0NlJ9+6VkBx0u2EEvvj2y6+1TpfPVvAs/LTujshErRiitxAS
HvUOOG7yE54U6fW3B0jSOFU62FYF1+4uv/oJlMXGw8q+H+zPzg6dNUPsSUzxdHhY12xUEFIAsOvs
9KdfUpF2N/oSEya1apxCEtFSfg81Hf16tDdkFZh4Due4/S5XbxX5FFLS10Fo3F1eHGfbDOQUmDyc
MbJuSmhGnn6ElCWwAayRnKeC6oCfbxqxfh5QInFwr3lEzHlDBer+csw/lIqTBTkFxThbl0RMeqkG
nAbVYwvIri9RW0HEryze845LZKV2T5WQ3WKPvG06/Z46LqltrQQeq9aPvYmWghLdpgUawZ53l3v9
88pXLYwHX4UmD8STieAy29vLaqDYCfvLdusfWa4eRK7uWqii9p3dmTq6sT1yR2kDhTx+EDAqThPl
h6xKK9yXxQGxRPI8FseybM4GxJAp8no9UOsiAamLMqGFT0RX4KdjSlcRmTtAYz8vt/zsFjANx1HI
2ZKQywHcR0rIkomvkSgTkTygRtuU3VXmr2z5Z7veLNhs7FHRAxjfEawFVMU9j/q3wSv0covOzhWC
sLIMTVY5zBjM0wkGjhZl2xSjLXHQttSa9jmWmAVPiMthzvcS2N8GBHD2bwv/gNkK9gyhroVaQSpM
Mx+HVPzUTXwPx6T6Mo5G9nY52FnHmSq8O4tUimGADxSn3f5o45K1sq20MMLiKvuqqIdQX2nM0s/n
5sT0p9vYEWbTP7eAlnoZmLVhzH7UpDTGzlhpwll/0YTjENMnHDVBCIUWPAshRCBVPEURRDYc7JBq
gBKXO+t8AliI14gmtyddRSFxNgHyRCmEWsPASQjEvcSDxFPaN5b8yqX2fLESxoJuLCuKDjNuavBR
g7Lak9t6tFzbkN7qcJeAR0lB4cAAaD6MXHMuN+p8nXJZlyCqTbQ4GHKzRnVC69dW4ZGyJipWtc11
67bbqE+eImvctum4Eu9suAziIaQgs0/zz/lWFAQm6XRJdm01+9Hq0n3c18/pgL9b6h0ut+wsEtcC
FhCNsuhES5/tQMJUCU5D3bB9vJH5k9mV15ZUuUPF3Pi1uDLTpy3m5PjhRiQrxnSJR9sBGujpqIkY
wjWgXdnvGpRFXiTts4NrlYpU2I1t0n7grLS93L6z6ThFVA2mCAYjqjbfj5oiSSJPJCJ+0Y4WIEWg
/XYRO/7nKDzhUJRQ2Pfgg87aRSp3kK3JLK7s7/v8q4YDbhSt3BcWRooYJmOl8lIQ1dkuQbE4N6Hj
8/BBV5VEmVreGPH70Lxdboo07WazMaIhVGG5ruM/os1epm2NXI+EDpANmk66he9fbwqj6K+xnQoP
Q6N9ukpXg5Mnn5u36VU0QGksqZBu5dDtV2bn2bozea7q1COmXZfL+mzb6hAYsrDx1tDJUzvAOWBa
zERVXhXUfa/HWibZpzbpyu2d9XXeBTAYJyo36HTm6ayrC9CQrVJACd1sNofN5m5zuOPfdtOv3c7e
XV/bNv+42+12/Jt9be9r+3q/t5/3/O3//qVDP/lhP9t7fvuafz7z5/iz2+n3+Zsz/XL4azP9zXHs
jfP0tLni1+GKWJvpb/zP4df0R6Y/Ov3H5tfh7ent8OuQb3L+63Dg16/D9H/hOw8rq/V8ximqiNjK
ZOpDTmROPFYbUseUVUH41JYdlT9lcdy50a2rv16ecuejrODZw9qBfQxseU7Y9gatGMsa1HDGrGvz
Fi6idkgAd+WBk1ufl4MtNYpFqoq6aqjEnY1torRdIFlkHqM4RwlZvIZfDci4u21l4epyqPNppKDG
rcsiDdO5QUztPjqjIk8J8QVMDZxXkEx236qi2JAgdKA/4Af1EwTC5Xjnex0uZIyWrmGCw1E1Nf0o
no9hZ66EPj4ZeFXgB5LEGyAK2U0vYLdzOdT5Rk4oC+c9i/uKxhX2NFRQ6Z6qVRG0xNaMriWKDXbQ
DsmmH/TMt6l+6jeeMbQHYDhvBiiclf32T9edblJg+aZrBpu6Mp1gp/FbDaWpPk5Ii9uZ/e0/r2rl
AdCUjXKgHezbHTzUTeL87nbwC5St+wKrbd8dEOmz3/KNaH/+Mh1vZ2yGG2Fl1Ux70vzTFB7apDym
NSNPo3Q0CiMIzdCoMowGlYo6BaoAytod6zyEgonWH0kIQ1bPFkzfDhGAsMbgjWpRkYYWXNxcHt/z
nBTPseMQs7mUS2ZjSGXL3A2k9Cpr8bnShqy5LgHYOsUAzkWR0l+R0BZOl8YPSiMW/3oHmr7AQlFj
kmbifTz7giR2XV9t+QKJkpyDuMlthvWjmg4fsVGsjNnCpgAZWUMGinwsT/HZcwJGBjY3I0+jGD9T
SbgRrbsk4bZV/X/Gmc7eo7lRCi2ccIk4IAw2nXTngiAKJknJeOWysDRD8PvUFKSjOT7F2frAhDfy
GgnUCw7IT0Xu/QyNtXm+sNtAbOa6I5FCmab6aVs6PwJTHJNKKAH+2pXSOpqMr6CvFSuLXZp6/3RF
MTBHkWYzoUdCwPQzeq1RYTgGjyMTz/9dCyqI8cTB0QbK9PcKnL8urIVe2MIJjViwQSGAf5k1MmzQ
OwDCyLYivQbeA1ALVUTs8LGT9yJABjW4zdobsd/ncILLZ7+8BVjVWDstssfs+8qSXO7wv98y6wY1
rAOkr+gGvmXI9l59n4nfXDRhFO0WwjdGxkH/ErsHN2wBpGz1aDcMK1ejhWnFzVCXQfSS3sRc53TM
pVZXMhTEDTsvRYnqWs55DV7tckMXFqMuqRyYiMCRopsnxhoA+WhPUC+Da/gpo/INV+I3JOVtofv/
HmqSklPYZpAiJxdz2h78oQs1jxTdpiD/3gbDU15pB7C12Ifna5v2+fDxQkByjmIPp4IxrysJnVwU
aCgxixVhXxTmTwXX8Sazvv5r7xGGB7GMmC7mVn+u90dbzNACyhywWrSNur31+wS0D+yPbNiSe1jJ
Ji6dwtNLX6deQrrsPyorR7EsFVuwvPVJzpFOMJ9yKqzXnqwI3Xtc50W4U0Lq1Vsqkea7qtR9CLhi
5LQSgqgbHCoewTWkeP0tRgTDuHPLvPuN0p013kLzgntkAIRINhmWtlDURoq3O5AL8efgQiPd6GOg
vcmQ0h/FMrZumDJ9zXukaxEVLaEM9rhvkN/N03ivKmEPCNAPyi+GPnqvVVCHXykc19dh2je/XSOs
r+GH9eE/b/ZT2ePvRWC2Xuux7TqIhFjUeEK8SSLMvcJM7K5G5CO2FQbor5dH/k9h6nSfpMotS1zM
yFMZVMlOZ3OWAtxuzNSygU3aupJjPYMLO9Y8Arog8DAO4KpeEdl4VsPeMX24SVl6yKDmG7BeJDl8
uvw959d6nYIjQgIGRC3L0GaHqlWOYRwYmAVLqfqsqh4s5RI9guoqHP0Pc5RWbr/nexPthuRDUYt3
G1PytPVelOuC3IgCoITAvQ0r4xOv43Flyp8tYuo600PFtBR0I/V5m4q+TptQQROPJ9FGam7Gmnlq
Dv86c2ZRZtvSgETW2IZEaQe4RtQjGrRJBqpmhriyAcrz2iMvoWn7ozzH+UZyazZIZWoWajyiez8+
iL7jPaeo8MR2dG9tx3uU5K+9V2tv7tpu0238rXufXa9ti/Nhm3/ArK3xH2dkiQ9IUt+W8R3HD+Xy
PDyre81DzE4tyFWJ0IctiPKdtNNefNRiKcipN9gfH4qQCrJj3DjeV/GjtK1Nubscfb4K/hOchDhz
ksTofNtPkC0AfE5wNfxURoHcLue1baVfgHH8/0Wa9aTiCb1f4TDpoMwB2BkwrqMET7gOOPXKGbPc
JktCuGt6JMw9xGpf85QaF0MHNhbnDIUkpzVfRTTx3XKlUfMFN3WfCmNYBlkg6ea8Tq1HsFiUZJqf
GglXuNYFtguy/Ha5686SXvMws70aR+swk0vCCFfuXfZdqOz+WUUb5bbbaI8gv5K1GuT0A4/36v8E
RCqFFLamkRM93a0yUUuRix2AgxvfQ+WzRxG6cB8qfeUdtzRSZJKR0Z2uUtYc+9FUTQfomJHyhNvG
uxbl+7g7yNlTo39b6cFpozhr0FGk2ewTEy1r/HqaE1K+H7ElDmtobApcKUvOKSq3QF0y7JGQE+qr
6leufVz+gMUOpYUiNx+RvXnWoU1pjmNtTR1agqNCOswrtqjCa97n5TiLE/IozuyQNQUhVkAi06Pm
IdQO8PCEtVfizHCNjPU06Y9iTNmXo3tVIg1jVwG+dsQn/UnCWJ5iefU7Kez6Sn+pEZn84uJm4wQb
YfN/jB3/n85W048+H8b/dqMyS+xEvZ4rPsa3Tt++A3azix6uMpQyhXtXsJOHe1G5utyhiwM3VeMl
JLHAS8xOIE5PXAlcOjTJfqnq4OjSpz9sPMTVL8dZXAoK1UKDnCZrbhYnGYJGhq2Fqeh4VYbf8+BV
6LZV/oDizOVAiw3iho23ok6OZr7jx2D9cZ6RWQmxcK2Xn6bV/sREC7LMWpZmLdJszZUgKLGYIBLe
Fpa5U5N3hA0cGAPbyy1aPEHJM/23SbMTVCxikGWuRJMK827kNqnopdOm4Ze8Up/LCOC4mDu9/yrn
b2ngP4Ku4pI/bjvzqxpn4KjK7agHjlGE12rrr9z71jphumAcLZYm1god3GzsSMUGP4dcvcNTuBSe
L3fBtKzP1gXVOHjnk6+gMps9HqQnWUL4wjGxjW8+WzDJ4TVptyF3ul+XQ53d4/8s/6NYs2H1EXUG
tUQs0sQf8j598Ntd5Zgbr95wHdtAn0PpOfuxBtBZuompExqGJx3QXmM2yOqAAJIZTQukf8Bepao1
+3LDFkfqKMBspCJFyIeoIEBByj2E2FRv4kLZoRJwOc7iFn0UZ/r9oxlhyEg66g1xtOBbkIy2Jj1J
0Y/LMRZ3k6MYU1uPYggqcnPxFGNAWCeMPhDwcCLU3cPm2SxXqmCL/WZIFBPIheK/OTvaOq+FuzQQ
C60kn1CVjZ1pL65EWZzhR1FmB5tfVh1FQXZ+nyWr4xhEbT3bNlhYujvVfL3cfYvHzFGw2QknenGn
oDseO+jZuSjyVNuy21nSq+85FbY1wdfL4VZ6cF7ThGxIbm/4czn4AGrc53tfefXWqtvL5zbXYnTf
wBZS+zmdFCrENOCo07mdHIxd+yFuPRvqFJohw2NqV4+oqLw0m+8QglfOtsUZ/zewMTu1pTwDHI2w
vYOkHHIhEanQ+g5dkuvL3bi4QxyFmW2CcPzjnJQ1UwTgbeCntvx+OcBZ2eHP1ncUYbb1FYoCebgh
wih/qo1ow3fsrDdVfZaLd1/mVJFuzFUzz8W1fBR0tvGhmECxEC1LIP6cZgB+uY1vosC3efxsFONX
E2g7H+IK3K3I+toH4AOb90xMX1tYupNCcqh2Xy53xOKEPfqk2VYpoBWv5bCPnDbsSDC85PmujJ9L
YX85zNKAUvXQqeIDbyGXfzphk7xOwOLrsVPLm2BonWRcQ7IsvqyOQpwtPS3AqdE3uC/fR9vehrbo
7lC73De76BfGltHaw2o14GyS6pknonBEwPC2+YTbddMeSNL0pT1+Ymrh2cLuch8uDdVxA2dTFgYv
9MnApA/b917c9MBojA/tX5Pi08I4jjKboy6sD08paNUQ/wYNKXtIW/Xf6rXq+NJGQkUVmgDoZdKE
swmhdyj59AWNQYzC4MGhqbsxXAPYTz9kfpc6CjLfrRBKFKmLEqRIEHDxXizYnuGTWdpVeIA/Qxq3
Wtkfl86244izOSFCCUJNmIg6Iqa4L8isccyY0tvuV5SuFS5X+tCYTQjTaloZaxFyCdlr1Gz69ovy
9fKU+1PJP+tBCCqAeClNsXRP1y3YR7Ucmnp67Favhl5g9znIO6NAKiiTIjvqTMR2K+RyAlRXb0wd
6cWsQNQp3FrBT3COmPB1O6Uf65U7xNJOCguEPBemvgDKZv1syY3qi5ibOmYLVg41PU8HCBh/B0qD
SNblTljq5uNYs24uvQxeaUWsvADIb8jOWP5Uu5WC19LiPg4y62iuRJ45NARJB5C5noQvWouEKeU9
RV7ZR5b2YtyZSXSRD9JgZ5yOKdc+06+QIHfgduIxh+f798sdtjg4RwGmth5dWcVwEpBJCOBhRgLp
zlEazHTat0zdSpCTLwdbas2UiZ+oVBKpp1lrGlMdxKBHxSPrv+Xdz6Jb6a2l0T/++bPGFH6jGh5i
PY5F+tZTqo1vvNZ9srJvLHXZcZTp94+6LFUUxU3CqRXhdYveorhVJdgJJi/cl8v9tdgeOJ6ABzmN
gbaeRoq7JDPNjJN4UFFHqeDiuDvZWNk3Fgflb5A/t6/j5mgIt1awaB0X+r5p7P127fSdun2+MQHK
psDJVDYNY9YMRNO7rEd1BArk1Vg5cKVStAH+J0vlKIo5u+6mhoZmkUw7ZG+XYIflrtWFpeWe4gCk
CC0CMJy1A6U+9hcUoB29gouiXpNbgEkc9PtI3JjudV6+s0Kjep+jh4IjNp6mK+tnuSP/+wH6rIkh
qtAlYghTOhXFdNN2dcRMPvr2+n8y7f6GmW3YnhhImYRkiSNhtmhyNsQvsJYux1hcRIAoYXjgxgJi
63Rqu4NSyW1IgiaV37TyRQuuxRRC6TZcy10unfJUof8baL4nyNmAsg7pMLKIcnfXdV8G4UqFx5pc
qenV5UbJ0/FyNtOPgs22BhXVVRwbCFY39rgzXlDLtYfQBqLweGu/v4+Ovb3dbnX7Slmr8yzOzaPI
s4d6l2EIPRhEDuGnjEnm5MHKMS6vhZhN/zDpQsvrCaE8IF5ZPWM3cI808h5xim2xKa5zZ2v3W++l
26Rf1FsPstrl3l18SR8N5Xz6p2ap+yOUZcf8Jr1499mbtMlrO3z5LXyrHqWnm2ZDYfRO314OuzKB
5qySTO7VagI/O3IyWVTvi+jWbG4LZJ+ib7H++O/BQIOgs0W5guTq7GoxeqhjN9Nm3EcZ5hKy0xja
dTNifytZTgBNri7zh8shF7c1aDlQCuA/ytBNT5eiUrsQwGOuplnguAoky8hWECOuhQe3uNZMJBFQ
50AxsLiP5Fsj2tT9fuULpn1rvmyOv2CaeUdHkIAeoxS0fIGX3cv9ZvQ2WrfL4zt0T0rmF4qePHj/
JzHJm00FMHjQ88SmZvl1HSApjrsKaSaVSvNjkD8K5QG1NsfVkUXPIuQq1+bw1JnzploizkZgIMBk
6LMdIjbNNEl1wlqpIvzKoxHkQ291B3xVk+sUrxSkK8Z4Xxh57xhhqPAgkTseqeYo8mW1uW+bLlpZ
2UvXjKkYCCrFoO4/L4IAcsyiUvYSxy2fK+U9LqETuNlKhy+dXcdBpq3zaIzldBzqxPXRExa2pn+j
mw9cl8JupX+X9qjjKLO5jKOk0QoiTeGdYRuFgkL9yh6/1o7ZXHWRZxFT1PkcLXrqErKGxEDq0l8D
KCwdkDD0IWFT+RP1+WUjQv+8yMsQKKNXvoWG9YgJy72i9we4j/tKrleatTgHpCnDD/odgsNscy9I
u04G09xtRLQD64/C/ASstTIHFkfnb5D5VbOnhKh2k9E6+rRoq4rAH1bGX1rarWFkwQCDpUDvze4u
mde5XurSDki7RWInn8JDcOgP+S498LgJbhE856gYt/q9f6Ot3JvOMKlTPsaCOQJomOVt/qmYHc1x
rCIqs6iYG5nvAMLmgLqN7oruJbqONuEejMLlPWxxivxdt/NEHYqT2G7XSGENsW9n3s9GKOzI+pXm
j8VatWFxevwNNU/YSepgoglLy1Bf3AThiDyXv5H7bgWZsDhB/k76+QkfJUGojS4tajXQeghHjxx/
lzttsSVA0EBBWgYEotkEwVVLw7uBEFX+UwEtHPnbzvt6OcYSgMqALEQyhmOVXXW2yyd6XLZigfxO
54w76xZzsRvvd3nlv3tP+Q8Sj8qzicPFL5miHTX71MnS6+j98jcstPPkE6aFcjQXG73ycLjIEeip
BhfZClcUHxE4CQ2MZtM42F6OtpRgRRYDMBPPBmCz8/q2qMSu0qq0GE1RO0QwEb8xF/AWHgJR7iBm
YZsIsUnxo1LWO5SzV5bCwrI/CT87XcRWDrEDKRlVdSdQmgLK2KLeXjiK+CAKK+flUkHiJNrslKmq
JIsAsSI1rDzXpBvGeluiemb4b43CwU4C7tZF1/xyFy+sjZOgs4NHG4Da1jI9jHdv7nVc8teel0vP
l5MQ05w6mjOeYmYIItEuQXhytV2FzBJ+U6p4p7kfkbANUhRcfymJsAv9rR+8+2EDGHFLVscxYsSe
D3gKiN7XoXg1W3dtgi3cESEvASmWrGmOzf1UlSDC+brn25r8LUGTqv2ujbsuN/dJ+ariO9KqGzS6
Npf7fKnqDjQbvh88WA7HOTFMCbQsxteOLfZG/K1+LVAfuCo2mhO9ak5zwC1r28E+WGvrwsbOMx7R
Adjs1HbnWT/Mf+tUkFm7/W7Yyt/db/J2/GnZSbbzfqf3+i55QPJWuQ6f1o7PaYBnt1MCK5aoGJBr
zhwwRUSgMIpEQxspjlBBdO4urHeXu3SxbTxtJuqtxsV7tnZiQVR6xcBXopKVvdH/lOPd4FVOn+77
cH851MJVzYTP999QsxVT+GT39YxQyN3GwkZsrqx0jzX65ShL6/I4ymzR5H0BC3wyyjCjPVZ0FZIl
lwMsDspRM6ZmHq1K3KgyOQ8IEMqO7n0J0P8OVhDMSzcXC4Iv5ZAJ94vowGkM3y+FEpXZ2DECcQuT
zDZxxop+RO4mgO6LWmiEeYhsAwZYadzSXnoSeXZOCUqcQykhsl884RKSJUBZfpAcHKlT5JuSIt1a
emsxJEo/4EdB7ZBcnTVWQiM/VloKJWRpYiwBvDsJ282onuQM7RDxA2Hg/bCylSyMIooUf4PO2yma
4RDlBE3Hx0x/FKVPpKMuT5SFQ/AkxOwOX7reqABGn1CIjjjYpWHr194tChLmyqD9wU3O9onjSPNi
XYUPTCeJRFLy7lVripsQHfjJXb3CJCaqlU2tfJbxhy698Joo9Nuk97eSCe4GrQlMu0zNvw5afTdg
ZObpX2QXhQb5ZwCFCBAlUoDpY99pDyE2Ppc7aGFDOPns2d1PDFof9zY+G9dBYOW7TnqzwEum28th
FscBWhiYQjD7oApPF5On+uieDhVpe31U8X62km+oDeg4raiKzzNEY2evU33SUMcr4d8fWXA/oSNw
+UTIiM3vNHoXF0laewGIrfglEw9pvNK684nMz4f5NoXQJhPq05+fIBeM3CE/H61eG/0LJxSjnSV+
XO7DBXQhYQDukimhTkes0zAT4EPLNDz94uC5rJ0u2onKvvc2OvrolfugjZuitQ3rtnaKVw0XJMfB
RBlPqLWtcam5SJXpXDtUbvRzJGrt51I4yDS3wDki0m+hXOyHRl5DSp8fixokEsQFEUajMDbPMtZx
KhVxXZCEw9jhVUQTTXxLbtxb404rHZw/7pJfqZMc4htjZV/6o5F3upaJbECb1iFtWVSOTzt6FPEc
zkU24E7XRx8BX0v6hF2rHwZklSNbjGuw/HUxtk6QKdVT1scpb5ZEKpUNXoPZo0RqCsH2uArQlLYq
faN0rrzF16IFIa83CZrAcuxldl1E/qtrNNVrN2aMnSJG5pXshmvn8TQxztoD1tukUTrXtll7iiaJ
dTUsqbSrHrmZ3Gi2MWI6jiEgs1rIGHeUMVf0OHSvuGetwRn/vB/PwvP+0VDJQBNmnkiR3Bicecni
D6/lb+53xc5vBXLUlqNeu5vsoyVFfdWhH23fJA/qvf/735EnDOff+H8Ov6PbgoCCX4mQMxMp/vT0
gwvt3X3Xkv3l5bm4Ko6izHZSLcrbUGuJYlbP0eSTCe1V+nI5xtKSMDCfB/YOO5Jb+OnEbCojrHKl
nUhA+aPcaHe+pex1TIQwmLVNwV1ZCOf3OLDMMgQ5RMIQKprDJ6pCETypoUnQnxyrlG3Z/365QYsR
yDdzy9KnY2G+c7oZjFN/ugIY+s5S3U1RrjC8F7vsKMLsqjgUIEzw1aF8kD217mHsXsTwYEUV+u8v
l9tyfsbRWxaMOlhv5FLmoj24UZcIJXdM8/EeOoBYXLn+Nu1szXT8VaT59CaYr6mjYHNhiYKbTYlT
FENTbBL5rhv2SbE1oy3+v7qKl8smqx5wFMjcK1NZU/GRV1o6J8O5QoKUpUrw4r56EhEq/GI5w7bb
/4rvtM1d7SMpYezfpSvbu8ZaDkJL7gw23q9Ot01A5q5cYZYW3nFXyKeLQlRhWRVTv4vFbUlF08Lv
beVBs7SBHoeYvdBy33JdaWL/YUHY9FhA2Ry2XU1lEX9Op8quLs+khfrTNJU448lXMZnmqSNMYiIV
1weurfmuqh/F8QObH7N6GKDg1b9N5TpWv+VCBzILLxnxe6X9c9KRRU+CHblttKDOMDYu9vRhg2U6
Hh+VY1Dab+WV3XJp4YPOn0RR9ImJNFv44pgjeKdPEFkFtc/kTsTqe6UTp3GfLxHY1pzjbF8QEmbX
pbIQRKwRIMx06P/rh2R4lqwrIbrz6m2G04gV2QWangW/VsqHS8vjKPB8bUZG69VtS2DIahb2UcqP
EMeM4UuV30j/juFnpP42cr4UQ4yApHxqZO5lO2w08lG+EXC3vNyXay2aL7ECJ5lhInP5imLr40Oc
HniJuPoPsb4C6LwSbWlBH7dpttoaYHtVJE5tAntlfKvqm7D7erlBS6eCZSnIhEGZB4Q+mxsY9JRl
UTcc1q4KZKUMfgfoGtmImQ8YuHr4/umV7FyOudSJU5puUvZGUHUuBNKjmh9YExAviV7qGlcZRxC/
ZBJeTujVv16OtdCFyHAYiNhKQAzRFD7dE7GUlDJBJxbe0j1a4/prXuu4nRrBmpDl9JNmqwyNVJUK
Iw87Q5pXXDzR5eFrslUFKY7pQ3DvZY+Qme4FCV69cu+Lys7UuB5fbt+8LyV0GhGelhlD+pLr3Wn7
tDwelCLAuCcpfgQW0rfmryKonLG4D8NrQ/7HO8SfaKqJ/LNsoH8xv0AC3lPwtKnRbzDHK6BuT3gr
2FLT3qmo3yijuzJR5m/yKZwxCRQgOc2F0pz2zqP7KpVP/FIqy0RrULL9Zqsp3c4YHclNVwLNZ4lk
TlLD3MhRyZvEbmfXSbSs3czDVshW2+9BJmJTaOwEJVuZi/O19icKhwnO7qhfnIFwoxyXecgAnpNX
0s86T/cu7uy9YOAiW3apI1Xmytmy1CyytQbAbLSvQKad9t/YpEMrSJiPG9lrmuO9HhiOpK913hm4
mBueZMC5noSCVbQap884GqZYJvWeCbHvHD4SO7I9GxG7n+/O1nlaK65MA368xojEKakCygAFoxDr
NJIPbtTFH8F35H25QU5vv7+tNrGN0t3lVfWnZy4Fms28TpF7nHNd38Ht7o8WeYkeeejoW95sG4VG
Tv+jhGwfPj42d9b27mFnX/dTw/ePP1X7VrWpBGzzrbb9aT+SgbC5+9nv++2Lc/X069dh7eZ3vlBO
+2U2AjjoRl7p0S+CAUIzaNJgn8Lx2YL6fzZIx62AnM8n8hTOnCCbEwFXmTalowHvSWVKUHAn8lp/
g6XTTiyMG7Mr7vq+3iFhsjLs59MYKV1ASNMpRfbqzy38KFzeyClm3z6yBH1zUxUiRtBDd8hlYQVg
Nd/B/zO7/jZrtgvErmDUZkGzfNO1FfcDK7htVKG/0vRXCmq+uhZL4PW0zeXJdtY8rpWT9i2MWLZy
6h6nvTl6aqWYfRGBcBodHek7LdJtU1m5iy1FIYPDgE2IJtSJT6PIrm+VXY0tSVfdavAC5THCx3dl
3ZytT44+SSW/InHoqijEngYpoiIXlbSLUApurjQc29gKr/65t2gCkOdptwZtO9sCmtFrlLikHSNI
dJywdxVyt2Js/Pucmwi1lszVn9L3nL6rulpVSJOSSmhGtoZLciPeRvHH5bacH97TGfo3yOw2icE2
FENEqpw+oM8kD9NIcgxqx/mN5FPsfvp9+XI55Fk1h0kOjgfFG7ZRFTmOWf+1Qd5h5NYHjiYHT34n
76j7O30p/pT+N2fntSQ3kjTrJ4IZtLgFSrZWJJu8gXHYQ2it8fT/h95jM1UonIJxdmeVjS2jMhEZ
GRnh4S55z33UorQofkPgEMLWYhOo0YqHXIQOCycXQT+o8PsA8J25YQOqLm59Bj06sYWeoDN+WaCz
fxZKIzkSVO0M+KbDl+trXnB9DhYYeZkH5OT7517Zd4jnhjoIxjKUi62uZdEBVqFg63Uc6uumLtAd
lIKnNAxr1BhhqZ5+y0ms8kNTk9pKCpzB240SnJIpApXjVzduD1X0tYl7pCTvUM6+9eNpq50EvbB+
ryfhjsfLUWgeSvdvwzhq3XHlhy0cTXJtVadkJpKhzktYYzl0UaEyVD+mkinD8xmSRVlphV6iJ+nJ
fTRkge7oeomEaCDoTX3IMll7ok8qbMWgbNwDM2uef1NyMwyAQF1lg9yb/NyhLdduynbIxZ0k9MKt
KQap6kgRwpFO1nXwchVJobw3RoAKGhz9YbMSPy9dmgA6sQpK4tT950Cd73mpuYjBUylwQkQ8FWkD
AH7UwYw7LThrOd0UTW5b5dZPVwwv+BV2KUCSDyOTMceTjYUPmixH7Q59c0eJNEpNwsYzpO3Kp5ui
5lkywvq4G6AHJReWSIfP16dXvaUlJRWOlkFrL6cOH8De8GWim+F9BnVgHWwL90bx9m32FXhbb76W
ouO3P/P8Vp1U1LZ98wix2/WfteBQ5OXog0yHCkr12a4jSF5oAXKh6FnvEb+1JcLWdQufz4mLhZ+Y
mH7CyWFq+gLKygoT+S/IuNWULoPd3gzv3V/99zUCzIXApMHmif/Q+4W0YRaLrbHoizjDlsl8/oBM
Z/VYy6qdVZtqjZh7yW/gA+M1Or05LmZFPEPXPfTnucK8/IC49MaLtKOZiSvbd5EU8seTM0FXiHty
J8/yitiV214QyxCEVaLcQSA4bvLOzR1xbMWDFHj6ys28aA/CcS40SH4vLv+oHFsmQxBZs/z4Rq6/
e4G888gN1ZVH6ML2ocNC84a5Qy6Seb4UxBEt2qBiXUPxwI31q3YBggtrjANLy5nIxHk9AXdB3uvc
+YiDo0/qHDpx+EPSPtp2pysfub+SAixboUoOMlSf1ErPrQToKvpNANjPE4/1+DHifF7/FLQf14/S
0p4RqsDuKrxxSWrOzYRxTXLrWoETkknvhUBLbpJCDWjSBmG2Ahi5aHNNfj1pU5Ct83S/uAND6Lkz
I2BQW/Y78WufGFZrp34oPfeDiCTkgCKlbIuCLP5VpZ2xS4FWfIkRr79jikQ0nkpIA0B5jryU9ygd
iEgUipX7Ubll/zb6XvzLMCrtYJgpoplDaxrf1TCTVtoxS/sF3F0kVRElCLInxNlJ5Cka7qlOdAOn
UYeN6yOda2UHy7VWYujS1z81M8uXU9mNIEzDDOJ6u6E/eLUIdjzajO7X699/0RATDTSPDeL15/jM
yXostZDzUSXfbxIDyZi0V9VvkhkVLxRtlF+j7pMYXLe4sIPIGlBLIf5M7c7Z8clFSKnMnN64oUdH
AV1PdQx3bh3sr5u5SKEn5kOuHyI3y8Pxzj+UUsquWtc+E4oqowlVg3KmLN8MVmPZGoyLObM4TfP7
v9gE+Ee7m+fo/N6v3dIdPAObVgB5eIvbHnPpucx4NCZPENxdt7ZwMdF9n54JNEAA0M6PLs6uZwpg
B8XUb0WSxKQ1mC38HdQADo12d93a0mejskJ2Dv7JsC5ecK6JTqOGNKo3mjeiBhenqW3laiVELLgj
5LkQ1KCrNb2uZmtqtC4SLCGlU5Xp+6mIECa53SV+Zafdym2xsH34O89egC/E2LmDVFaoEFD6EGxV
1KIV3wr3BJG/+rRiPAx5WRDeXbFSH1lYnvqp/ANYg//8TFhPTpvgmkLBKAByo51yFxadk4gCSKvk
4HbJSs1izdQsbTFHuGqLiMJvlH3NTYbQKCTq2bv/pxC1CeJyuqTZOQtEsdaUFDuItW68qtoadXBo
RvXPowaPFP5JQRt4/DxnEQOxVEuUhtk5c9NI5YOb5Qhkr3FsLuSuqsVbQf9EpbOwWdRoyywMm4qe
YfitA3ylKa9/fIwmqQM4sSZyLCgvzw3kbh75wEsjR/c7TmqyyxSg7+4f1+Onlw+xjzIIFBwXZKyi
Vpm+oHvUW+LsDoJjuOHFmyb9QGnBDoLhzz/O2amdfPHErQMVlXpL59QqpfUWl7kS27kGFrPUh3IF
87TwgTBFeFBYFHs427+gzQLiB6aYUziag/E4SGvo0jUTs9UMmt96uYuJMu+tl9ErQ8qKnvdy3REW
zufZQmae5g9I+Y0WVswOKldij0oH40UR1t5KC2EOO5M209TFu2CS6kpDHFN0W52gUF8nEYTWcg+j
7G+LIbpXBHOtjrN0757Ym6M8B1PxY8/NuANzZMer0s+crPUM25OL765r7rzA2/sgg6/v5qJV4HZT
4ZmHzfzN2cWeVnkBSLgxi2/oC+Xx3zKDryjgJorkNOaKuaUH6DTQ/4+9yYdOPF7uUqMSCuzBiuIM
5WALlQaOQ3S84RUUakKdWBu2Vri9vsyLiRmi7ZndmfurUu6Joo9dyR33ir9Ti+dBeevUfc1qofLP
qsEZg3TXVEd9rdyw6Ekna56dCx1QS+Ml2KarhOfomi32wtMQg4SGpGjUkj8vTJ+tdXZCVCZcEz+b
1irfeRKztZW/04ELX9/SxXN4sqrJs06+5JiHXlNOnjNY1rbX6h9d1SBl64VoBq217S8bYtPno8LK
gCYlEoYNz43Fdey1lUopt9YEGPia0s4L41c61foC9y08ZI2tDndpGQB0PIra3g9/urrutN57m63E
nwVXInmE4Z/JcYVBgTlWVjSzJoxdkB9daSkv6SiJU/dEu+21sUQsCcrdZuKBi1yZWyRN/G3TuCDd
mxCuUyUwVz72Z5nxtKTz2RqQVECzSMixO7NnQRbKTZwkRQY/zq5XH/ldrdXYE4J0wpM29xazM+Zv
syxt9ncjrWqDTCfnwj7vEZB8QALIMs4/jSswWt3V7aSpdNMFvzhYvvdx3dUutvxzjf/Y4MF9bmMw
NFfTS2xUlvosy42dNCr0i79CLbqzQvmgBOmP2hu+h0wWyI10BJW3clPP4+T8F8zelYQXONpMfkE2
RejetavqIffrW73uNxpnawhWQ5aysLESDz4moXg0U28/XzSKnVEzSmrmCNDQ6XtB60oaaJ4L9+TQ
1S++1ubPhShoyU7W8qayXc3wvDvJU6ODkWetsmtiVbwJLbNbQwbNL/ppM5hbBkXGC4BcbPbL9L7N
+kyheqiF2l4YzR0g9ZX9XjTBK02hzQDYZN4Bb/UkGozBSJ1u9I6FbDpyW22ue9U8gH2uYtKtnJrf
l9NmYjMU1thoqZMnyUEuoKXr78pAti1/bcRsydJEJo0CIl08VODPv6SehXEke8AEAkbww87bZNaN
lj178sott2iHKugkNE9pez5XZMamWkF1wXdJxFtJ/MVQ7KHqxdgONWHF1OKRVKdZIhyBKtj8XSEL
Sq76RsSxNx/c7gvBzxankdMIEulHIfuiN7eNdpO0X3x95am7dBRPLc8unjaVy8Av44ypm3ujuJfS
oywJjqY8GP4XaTxcd5KLVsjkJXT2KISgEm1djAqEqu8lg5hB8QJnm5rJL0P7ZrX51gMUl4dMMSnd
vSjCUiKYN5Xkfr9ufmmttEsncAAQKEqz554TNLXWFH2aOYCHvpJgM0ej7KwQ2G+JVkIgw6u49i5d
XjGIbBCUSHNzyZ3bFPpB8V2PFfeR9tbL4o0wSJtequlL6N6dLoENjawbEQSd5n4kSNtcX/IlQpUd
pwhEqRB6FHx5dqEori8Zbc1pyao7Brfr6mjSCCnMaebpYFpb09pb7g49YxQBem0XrUJkp9tkfqPR
1OMvkBigB2axvrQCt2pQB3C68CgxoFZrga0Kv31igy4c4uGouvf92sDx0pdG7FOhtwAc/gJ/Pwal
V/jTBYN6UXgX1WVik1Tl91ZivY5N8GCE7s82suoVOO5SyKC3MD0M6YhxzZx/bEkpGU+Xa1TdCsVG
yBPJnwGSrc4WJW+lhjNPgzlJlH4Zsp0kK6hjTonEScLo5mopGpmYQTfwy6qaPdW3TZ2Blq/Lo8F4
1oobLXxFGfed5NcweiHF2MRu00QW3EykPq9UZ21ThipCBMduFvuuemotROehePOkP82MPxd6YnmW
rAqZToVKwHLlPnVUXuq0hIHR2/EyX7nClqIwi+TyoviCovy8KiIMIwDUhPhQj8qNikoTN/+dL3gb
BcL3KFHtJPd3mflCPZr5BH1fiX8KlPpcLOBFxmAm2MW8GpiOQSH7KYsdhR+1dl+h25HXL1W4holb
OB8QjICFoUE1KZLNvKcxE7fiTJLmSs1NabZbQjX4aumXkNYHIUEc111lSlr0WJMLdQJogmKcRUI1
N4zUFLAZBUctOwTajeTty/iggkAwD/64SYxvmnCXWjs5/CKkA+iLg2Y8Nms6f4trB2UCYh/2cQhu
zk9Oo1i9Lwz8jhBBzQg1rTdDuzdL14n8WyvWdtdPzkJIkMV/rc3ZR9p+KIKwIP6nWevU4jeej5u+
V+18LeQtbS8Sv+zvJAIL2vZ8WW4MR2vTjCDZxdrJaaWEVvMCyu7WV6IXBquer69r8bAQfOg9QigI
mGRmrxJ7RgFUKXMkCzkNKbfzahfBcK3m9ynz3vnWDV7c9GtgIhQRvF03vpDPovD0r+3ZRR61TPCW
iYzt1ANoFd5Jfr2/bmI6AbNrC+4ijSLsJHIENPt8O9sqz4HZmZkTC+bWhC1CEweywOB43czS/czg
lgyBlQ5mlJHucztao2qtWjOAUJVWtg88X7VHNfGeE8hNN63Wx3u/gcrA0DGueJsKOk3b9wYSQ0/7
InDZHNssGVYi4YIvsblwavFvfNz5UY1RwUgGg8dSFlWN7vAIcu/AcI4p2jcxub1RKtGtJrhhvmJ4
Wu1s16kNkqJRnGb8eF6204NIbzKpSJ3S28rlQ6cXG3nUmWzJISn9mVSbul37AJOvXDM5+9CAUa2u
7TFpmP2myL8wguiIfbJVhejJUEo785mTIrPp7VgW97FlOcyIrqD5LlrSU9wHb0afHeyTejFlkwwk
aWHDYSphr2uBcXYRuCS6+kp9q4pwWkRceOpPK9ApaZd7tSkhuEwPQfJUmvoh0mpkRKFt14Nb19T3
PhMSfb7G5bDsqiiIQ0gJowhagOeu2lZN6A0Wpy5tmRALb5roPURTQdm4lfclVPOjGrxLlWLLevcm
J/EuDBkYFdemM5YOJscRqNgEqUKH7PxXcACkIBpJfAJFqJ1AlfpDqYFUU6py5Wm0bIl3JkABnuWf
qf1JiiUZVRE3U8kgVOWDKfkHZkK2emysRJqlGwJFQUbFQWvxMplFgF5UhFArkxwFQ5kgegiijyDL
EL9Zy+EWPF02mRXj+QVcBHPnO5cOgRbWYZE7WeEy5uwHYrLTRAbU20Zov7S0Mb5JjSQdEt/I7yqj
ku5MvZRu1TRHQ0+yvJUbZGHdPHUlwLLwjvGPKQidbC9vsbYMxzJlSn54D6B1soTyvhbEo1npa0tf
Sl8tQL8AWFBwpM54bisTcpDNbpMTZe02uHOzj0b4LddbQ33X5H2R7uO1EHqBtJyO9KnJafknywvC
JmuNCJODI23KbxREXv6KIDmD1KK5BeJgP90wQf3UOMYmWQknCzt7Znq2s4Ofl/SV2xw0zfdCdGI5
tsvhsVPqlW1duCbO7EyZ1skS3cQFp9pghyn5nVAITmT1jtBXxwbZQ0XwVy6HpcTtdEdnB6VDxwsg
Mjsa1+9j2dtj/toFL6LA8GxmZ9Zu5WbWls7LhBSDCY2Z+It5mDFMQiNVSN2orBmNk5R9X+6rojKr
LZFBvymhtFK2HjAF2EDq8quYl/KToFmDclMbSQuRci71Oz1SyshuqL95O3Uchmd5QPrZUUZFiZ8I
sog2dqlqHAI36n9GUp/pjjZ4ytYfPaK9Z3rRbVVYdbeRS19Fv0xvM58OgVDexGI2EVtxOhWQOoKT
NKL0YdVidZArQNQbMbGEYNP6YWo4Ve+aD5pQhPSHJDN/UjxVfCtkKX7XxMQUHQEqBB6PFVITjhpI
rmz7WR0eGxACPIcGRO4kwy/5DWbz0Bouio+xKHg/pRKiG4rp5atSKF2+GZqi2zZwpP2AqomQpoqB
nm3qxPP1neYX8o0HnXZi13nHoHdSdZq/rxLYQ3PCy2irUqxuomoUDxZzwqJdx4082hb9T4pufVoQ
gcWhZQjPtxqn8JglyyT4ZofGsH5HXi4dE8UK9hSfBvjTXF9H9lzKNkY9wFxQZGyy7VXhEG4K4P+O
GNW6i7Skmvxd5ENzr49WVoELDt1mF7iN39hlGWq/E8utf0pBPZhO5FXlr6aS0tcsyEZaa8VgbmpT
sH7HGtv7YmSG91BKPXpWaCllit2p451aj8W2LSPEtSSyybSz4EFNXbmHC60+JnUT3oxdlx6pn8pH
se7Nn0Wfd4Etpz6cWWWFhwllr6Q3mjYoyX2qZeZWFtrA25Rxk94qWevei3IulIchlQxvE8micJ80
+C6NODl7l8vBTW0XZQzVKYexKDYdwMXsOe9D/1YvB0V1inwsRjBXRRHZRptV2raPfLDQflc9CNoo
vaplH4x2UbRjYstKJktPudam+bbppMa7F+pSues7udoqvK3+aq2h2ANtSDX6nrK+xmC/+O6gVs7A
zRTNITc7DzplWeM9Sc6tLOqOK+/94l7uvkfBA+PzaXhQst/luBmUO91c45hbMs1jmdLhhHSiiz0z
nbUTW1ZEAlQH2l3Vtg+a9xHJCQMx+V7G3NC1u0zubicZkAosdK1mK0FpIQTCsMKkKPONKPHN21Op
II6JT4rsNIJky85eu2s6lVMJnJp26/UAuBDd0fKc6Oqg14UPZJbuSUKsVVItULlsbF1/yBPdCarD
4L65yhoYb2lZ1MwmOCOIY4Lt+TfNh46wWXi541YqVdJCzW4ksW9iOxgLLbGJIg3MylKU2mOjw0By
faEL1+VZIjK7xmKhReJbJxEBYn0wC20jsMHTKJKnPF23tLBOYPgAA0QGRnnkzNap9ChQmgMQqLBN
t26i5RtZyF6FvtuGRrI1Y2Hb92tw14W38pnNafUnl7Thhaj1htiMG6hbACEafwomItNhpoqMnGcB
zaW5xo6bW4EKZxStH/B4aoraMuJErrkCuVncu3+tzJ+GAHSbduya1Bkbi0tV+BpE1kOQ6swUxjvD
U/ett6YmNX2O2dMQ5KYJTIoEFVLe2eeqlaEKxg63VLXQqcSGRMM9xoH05+maYoBH11QqARIH4PwL
1XQgzNzPSdckyDi1Q+irZFRvxlqFaOmVCYSbZxNHjMRtHj0GHcZnBB5ArHGI3os+MqjBD2OqIfUU
gwTodI9f4YfRMNp6p7q6PZCE/HDbhlmo2POiu9STjFu/aq2D7+noZ7u5d+sHnbCV1LilVlnp0O5F
dZc99bFuFrZctv4atGepRnDibvPCU1bnkg5WEhyh/02PUfP7LffHoNqO8ZOfvOrt39fP7GJ0OPG7
KUs8OT9hHchiMJnz3XuzP1jZdiy/qmuj5Iun9MTKLNgGGiVuZfLu0qCc1oVUeSJfWXG0C7wQJxU/
o7YysdwSgKZfcbIWqw1STWxKSG11yqv+aPtxuo3HH76S2pL/o0scOd4kqrSSuC+do1OzMwePqjSR
yxCzAGu3efKmDMM+XhuzWtpBpn0m4jiGybkbz9dWx0o1tCKv25bGnqf4j5HXrITvNROzUCplJXel
h4kkYQR2cP1nuf5jzjaCKbUAuugAnKeW3fkyykI02riqqQaI+UtaCT89N94lbr7y+F46RKdmZl7d
BHEJIz9mgOTl8WNWwzQa3IeWHVtbpf2W6Pvrp2ghmZhAPqBq6B0xxDT7OklBuyXRKOPVg7/Jsvox
HI1t3asM4rgbIxl2/8EcyDiYa2hzaPOQGo56oTcSL1OX9hTC01s0dTdyXtJg9u9z4Xjd2tLVBMb1
H2szvyjavhfCAWul8Dh2lS3LHwxl1Ygs0tJO18L40qdDOV4HwMukNO3Ncw9Ro0Ae/W7Emv63amwt
Y993v+Pwzepg5Wo+erVYyY+Wvh1gMZghYKen8Dc3qPQ0Gr2ocIKg32qZm9tjrPZ2wwTN4BuD0+jN
X9c3dCFgUN7jdQYvxJTpz73F7zMrM3Ka1plnS73+6HnaXubd9x9WxsMHxntgqYY+Hzsyh8EIOGup
k1bbdrxlhMe2+q1f8uyR/pOpfyrb8yRJcSn9jjFJplG+Z6JoZ8GXAW2d3D0Maw2u+e59ojNNC/Jg
/pqKl+cO0spSbTQTXWsfILJuBjdAyT07Nr2V0YX5zTi3M3N7xZze0RNdnyBLm26UHaGWGWP4Efyn
uX3gnDxMGRQkhsxuR69gXCHnPeCYwmDZSmYVdmJlzp853bQcOq5w3HGLoIIwM8KoYp+I/sQd1kMM
4OV3WuzeNbX59bqZpV2juzz1d6GMoWF3/nWMvBV8KGmANIZ6+qYjUHyEI6658zkIX7Uk+nbd3GeV
+jSJ/VwWzypEA3i2XiAa/TZgjh/1ChpZ0aatj8zyZe13yibucNMIsV0Y93G3qdzddbvzKPVpVpmI
OSW+mTxHT2VdqreNBzcU3nDHRaPuo2oQbTHTqiezvvHjr32TgaLMfl63+/n+P18vbV1yHAsO8GnY
eopmJzkOKLShDpRGo9ZjMVc91sad4PfvQqXI24hxcdCO5jchbMdvdZcPmzocVKeKghdPUX50kvdV
McvoQSAt3kctWseexzD89Z84TyPArjEKDhwekgiylfmAKDTilUDvHw4W5a3Ov3Xp+/U/f34dzf/8
6e+f7ECaVL6a+BLDwdKed5Ihv/Xxc5zsNXOTe2si65fB5nwxkx+cGFPDVB1zZjptN96Inm/HCmVO
XV4B1lyUXqY1TTVYBvVoYcAuf25GruqWm4KBZ15qtmp81aIfigJKoKdLdhfJX4rutmp3onsvR2tY
iYu+F7Zx4gk4Ob2ZgEyc206piSHrDt2qLH1Hijp2OTQtrYPfhoZw9LasOkcjsbW6L25U7VzrfpUc
5ROTMHNqfgJcSVDMwBAxdxlBz3Szb3FqY8i3Ur6J3MIugpta3fpyQLf/sYGtsQ05xrrTFxJgg10P
8X6zFaA/VJ9kGh/+oWCMZHBtqC+dOty3xlvav3blRhF9RxQip9D8XWeqzuC6KHxT9KOiGNg9MrZp
9VNNKS0K93X+I1H/rspXy3xUrX04iHsP+iamZOPktTFu0nStuHDxZvnf7v+79Jk3B4HhjmnM0gsv
2vh6bPfMEXmD7auPfbNRGorO4YvWrD3IFg7R2Y7PPnpISifEHWbbYdd0MJCwj68kZTibh0LGGr33
ZbicfOyfVSpTA+vkGFECjszKw1w2pHY9DHAX30Q9mmmtI6NkqA8fornWbF84umc2Z3ldkNetLqSt
Zms9Pf58tGUhoeK2RgF3Ic3xvy9I3YukVSFLnt147jC4etRgZxh7J7YSu3Rf0/hvCwBQ82wY0Ndb
mzHa5MO3row2urSTlQ9m7+xO02056WwB9oZcue/6T8CVIOTb6/HygkZ6/gOngH2y+W7iqVomsfma
x+abN3Ql0chMMMeZN+BX+jseJLuM5a3hPY3Bjyy/jRCYrcV0k/YwqgapLVrPjQKWvHg0W88ujQe5
0tdutsXvNb2i/t+oxCwGMkwrDkPFPnqjvBEMx4q+BP6xgG0MUi30DTeq8WLCI+J7cJt/g1Sk6T9U
2gXXd2vtV8zOo1y4vRG5/AqxhvPe/SjgvktReLhuZWFGhQOhI3Q0wbTo2M4XK1pjnko9fabiOZF3
fnlU1Nj2g8QG99dY70b2XWTDGe/iXz+1PtuK1veuhATp7fov+YytF7H35JfMFpwx3awoFb+kauFv
Lg4NnIJpVNya8o3lkvSWG0mZcuBHsXoRxZ03PvTDFxWOZy88NLBohOHAGMVNCQkLqjSJBhttoNi9
WttJ/G7oqGxm+f76b15I+qbdA07+qYshfV6nJx4tRHFnWN2gwUz4To/EML4Lim+XlbrvIb9x25GK
3waRhUZa6wkvugefjPci1aYLtjDPbPWsDUbNbuIus5u6yjaJ0H6oNcQv1xd5mUhPa/zX0uy7eKbr
qkqJJWqePAxQ/vF3tdYf9WYNPrBmaXYXyAkfzY2w5CnixuWqHFNm6eneNitJ8wVh82ck+ndN82tA
TQvTGHzCTlC4GxMomMx/jW/yBnRk8NwI4VYmNnkS+NAHSdzLyo0X3KoWacjX2HpX8q+GOfI/fnTD
PbPjdtk8phZgvGKbyV9JNQfr+fo3+KzbXByOaQyWtg1Nvc9jfOJoOtpZ0F3wg3XBfej9emOUxjNF
YmbLemUXyVBciyPtUEAOlvUjcn+VpQDBJNTuo9VusrpdiU7Lnn/yg2ZxY/TVoocHUrNTaFSzIXck
sbZ9667yZTh+c8YSbyvxqat12wg21zdjwfVBfdOTnOIzWvEzN0nkROiChECR1j5Dl8K9C16ojvMV
5PfSErFjwFtBTixe4BLg3KVnZxCBQQGEaCz6nR2C+dgkQw3xo1sJO/6/7t51J5qEkiuN6R8YThAp
/S8Lnli7GCQkTM9pEtxCqawUOhU7ACoQG90uGNMtpcQVM0sJOKJ3/9qZJRCx4g6hn2AnLKufvQdn
uiV9VWoqej1w10x7db3uaDI2Yomtk6j+s95Jj4BTd1obrWDCljf/5Leo57kCIPgY8Q8+cjMVO7R9
Wx5F/T4bDdvyHlEbKsXkBv24Jlk5adOfOztoaE5Nu0B4gNBq5tcx8/pSMNmNwhtd8hyrXumvLa/s
xMIsnkqtOgRiyi4n1oNnfOuVY5Ucou6b0j8n2Q0UbKp812Vr33aOzCLina1rdmggmAHyarIuzWDe
6JsruPuYIZn0qQx+xzVUQBA0rbWbFw8q+IFpomEqs8/2Uqt5teoDK1V1zoWrHhKhtrPUWnm0Tht2
8clOzMw2tBRLH9QPZnrEJ/Nuj7iAm26V/iVT6B40K1WFi9HVz508MTfbSbJsuRZybqkIYZNkJ4T3
MJ8G3t+xb1Fp2CYpNyNqjR+SKtlJt5JxXN9SYz5TGodJLNUxYVepEKW0xMdWye7b2Fw5BWtmpPPT
N8YRNa6YNebaS0UTQX8f3ZfrUXzxoP2zjdA7n5vIAtEXm56vFo2CLXaF0worFtYWMQtnUVaLGhQ9
hBDf3yvMPvW9dwP4aHt9IZMXz91v6n6AWIFTiHHk84V4BbLM9MrIW0tlGyCI65r3UlHDzncr6Gtk
bktZMjnARJdDkQTC72nRJ4mAp5q5VoV8mUK6aYffmi8fGCUpst7RQxDr1qM4gtnqyUnQWxSMvWhU
e7N/tZpDo31Y6oOofGTGh6CAJnuy6nRTZdlG7W4F4ycgVCeq5ZV6/FK4O/vBU9J38oOzEPqOfHKl
MJKrRxmFM2SS6l+KlaOsBmsiDKNJ8NXzwvTWH8bAETrx0fTBpFz/SkvHlhg0KSbyOoZIcfaZDPDu
roq2l133ebL1TQvIu1KKd5Kb+XarebTk0q5zVCt89RlNd/RuhPY50GSuetjYJGPtACxVXOBGo/3C
VActn8+dO9kZgY9WGjUQvzH+bsWiraXvXhTbRvFFN49Fj9CE8SoghX19Ixbc9ex7zPaBEhvv24zv
4ReUQGQdndWwaNpjlMB8Ai9Sbnt1uDa1PMXE2Rk5MzoL0V4im0EtYDQZtykltI6xozJIt5CcOU2o
2qLyxTRWgfRTlLqwSq78Wc2TGco8dz01A8+n95xMhtDt6iaMTYIMtIQb8yE2HtOh/K3qyUupr/Up
l6qo+No/hs1ZlclrEStkl6dH9VvTfZfk354lbnLzLSuPdQjh8vicG7dFQ3NvTalkIeiduflsp325
qShgYlrXEidpv3fwO7fpSmS9QLhwB55Zme+srhetO2Al5Ipto2ofDF8z0CwDlULzZ2mCcgAMyUBJ
RmNWdMbI34wpyo3DK9PHmyjYZfU7ujQFgNNxfL/u4MsR55MFB7UyCDZnl1eVpnmSD5z0rPnSD7ex
clTiXQt3cz8evAECwdtEdaL0eN3sUvmNPZnIcP5nVj73tmiErNlKeUh2FsXEaBsRVya4fQ3/dVlt
TMl0MqZhw73kM+0S0w0yHCgQ7cHbx8JLIm9kw0H3PKQMWZu31drvmz78xWGAN51UbJr4mVf2s1Ax
Cl9gV3S124RDgAZja1vNk2scq+j7MK64yIXK+qeLnNibOaKQeXEWVGxHGPQHajhS0Nm+tMvzYyzc
BDlzEK+ads/sod+jpqneD0Zkh97fYY+c6LOerzXXl8/kye+Zuaw+6onUhtPn0d7TZjyW8biTCHlN
8EUGUd98HVSZYspbMfCLVmLu/yfU/7P5c1CdynRfz5ydZgtkwLl2F7v5TnfvXRpfCc+n/MPyf62q
3M0jPTPXFDGJuzQlGY2cs5tlysT8mqdo+jAwnDXfi090XXBMG+8GLewV/5/719za7HtDtBLqTYG1
tjgK0pewvNE6/3ksO2AoIbWjNcbHtdXNvmeajG0YlNiLq36XGMpTrle2asZbHskPfcYsxvXzPS9O
zdY3j+lmLceGEQBdb6Ua7eO3svpdGB/9WtJ6Eb3mdmbRqzbdIMxT7NSW/KOKQsqJYSrcSl53R4Gs
BabR6wzy8iIXoQDZ1nL7W6jzaOW9uLbaWTCrAnOQpGm1pbCT6WcaMlJfmd2vDoMvfkYoIqZ2GwyQ
8xFIOCQS2Rr4jH5+nxS7PnpGvsnWy2++e7j+ARcd9MTS9CA5Sbc6BFbSEb5Hx6JGJ7KPu7SxR6bc
m8i0vW5NB2hxBxkAoz0OLgqJ0nNzqtDFNfx1fMcCS4EEy7tn16N8r8drwhhrpqa/f7KysIxyMVcw
lRvSqwlKP9RQJ+70Y6mtEdvP04tP7zxZ1Sx7rEIhTeWaTVQ965lKZWH3zV+qWa09suep29zOLJqE
qpe6nZ9XTuptlXGTgquWKb2l+EYRv9Wmk9RPo+loayRBa1s5iyqRwW2UlWxloSDXIluZHZeNHVGP
6VJtLaRcVHX/t0qQehI0LQTrmbUiyfJpdKaCkqj/O84lR5S9R7P3jnUSvLtpggJx1fwO/4+0K21u
G1e2v4hV3El85SbJkmzLe/yFFdsJ933nr3+HmnvHFMRHVHIzmUxuueoeNtBoNIDuc1AkFZH04Ou8
4SM1D3Fnnajxq4wD2/oSmfDmOQL1PTTdcctpaY7Gr2nUUajKl6Yut0bsq6hGczjVQs1iXnV/EWnQ
ZzoRReOaCMRMl87LZbEi9WkJTD4DgUeq2XI2WGNeWthSGJVUV/vwZOAcjHKruOUyHU3IlZkUe6nd
o7NFDg5dYmXaM5rAYvLqo89qfUyvVYopTGqSkwKlMVDew5IRbtLgLsF9apyjHuYxgnRcY8nZ0eO3
UWhXKOavj4O+Fbobv37QAmiu7QMvZ+xjSyt4NgQydTbhOBDlSDE+p1K89y6qvlQx2uS9y7iUm6Ip
7UpQmOAlpOAgJqWFTMFcmElBBphQaza9mv5A49tpfWSXto45BBX2iCepbiNOAxtWRiXvK2z+I3cv
RC8u//N/g6KcVCW1rtUCFkY5KZAlJ7BBOjjBKVwKsUvGyC1P0PfIUT5aVz4eFHSYhUBk8r3lcaIx
yIzHjWWQqbl74uS+UjqLeqIHFYdVF1Uyrrp90By4+1xKGVO0tOeis+NfGMqWMogztxgrCNmkx758
UrnqrUpvs7h2VMik+migZnj3Yvo0R6RW2wiCNz6sgdikaP0DWfsvGCfdDrlxE3DmiCra9s8buBBU
JlK5cxMrWrguI1iNPLRueowl79WHsEEHstbZcX1LhKdaYr2LLK6rGdj089len8de6ikB7Atyye7R
wOgnnFnkpYkTResJhtDasvCSkVNRbvnmpRGMWHDWF8PyGM++YXKu2Td46RiD6AQGq6pB3PdefkDz
SVKDygE7GAhJcNuiy3eV9uN/xKUWPIhtfK2rgFuOkQE1cr49obSxEJ0cHZVcDIU2NTda2RKQGaxD
Ly6XmcXU+k+TlgtxX4QMC0rhfHszqv2mZZ1olqeWIFgicYJu8pQTzYaV68C2wHlNZYojb1W1glNT
3bytG3J1DXreAVH1+F8QKrHvSFlrpK/RgUvuUGFei6+EbErukMi36Foxi1cibqr6Vs8+a8IYxMVg
MIOm1glXRDLXEkBLcY0WFd4YgydogOYG2ipVss05jaW0vpTPgJQNMnRoPASHFxUMlDwNeW8EIpc/
De2xJniMdty8Q/VkgYfFrZ7ZjOGln9nOw/uNSO+urS7G1ZACsdU2tWir2f0QjYbbZlbq14aE00aV
o+bsT4uF/oFFrbM0yWMi3F66TljqUar0Smlm3KHqT5F7TL3dummL3gmA/0DQVxhekxZZ0wACwlwG
mCusLmbd0SyushkEtQASwe24eLJCCXmjjDLLG/a+/2vdjuUcEBqVqPOGoguqgy/HiveEOOB0oOCt
9wf+vhFKfVtquR26I/q+pU2nnlJoziPxZfWILq6AGTQVvMcyScagRdoeCy957xskbo0uaHaN+0Pq
3quCxQO56P8zvGnAZxGlwHNH2LXTgBLwR489ejt4O89Qm03aO69QN3xT4I6S1YfGMpOK00nf9hI/
wYqEe+HcjzYucKcpDWC/fxfaxO7EnHVeXHQd1Dsjm0F1DN7tLy1tUIlN6hEjG4iDI4o93rjzYyDk
G10fb0PhORCGbQ+uQhT2Bjny7Bq1e9wrHxFDr9xNpnaMPXJxtUwNyCg2hQwSTQcp98HQhIpeQoG3
38Ri89D7EmNBLqa//0KA/f/S5DbHgXT0ASE1uNO8xeEljDa67Eg9IyGdpusqlZ8BUcuSaxQtIb2G
FANEDoGLRwswNeXRuMVLjr2+OJen8b/Dhvb7S5tEHXfG/DSNbb1t1ZPevda4sV7H+H8CwDcI5Sup
Wo/8UMMeLfFwmwf+CLTtRPFN4KJkMLVrDXqpOP5Wf0HuiERxNpDU8odKXJODJhTW8TV6ej1jlOxc
3rZhYYJmZVC3UnFbaIwUnDWk089nMQDknJEecgBNRUvj0D/gbbSqZYzpIghIItBfjX/R/nIJIqVx
0uvTvKWRvu2DfCMPqq0Jkrk+dYsuP4OhAkshqoMeQpsQ3Huq0eQfZQaZ4Uw3eUgKuT0DbNHtZ2BU
zieQWsvKAWDTO+kQ3+Ytava9n1XG4olnAU3hdDZDqieUOCMBKEjvw24jwChNR7Uzg3OdNUdUjqDk
2ACiEI6AkgAc95JHnx+cpKge1+doGQaVcSjP08CzTEWLIs/8pBoRlgRQrHXSgHvsx15ktfmxUKhA
kUZ56eHpozT7WtkKxH8C/eMmTAnjmLy4kynfxlChogm02Gt0ghiLc//ob2QUFinBtsZxsvCskXV6
ZVlFBQiQY3ZykwHOy25RR5mLLV7PWNynLJumj5i5Gy5rfKKi3cRM0AtklSLxQ3QjJD+DWB/tmo9w
mVKAjsiW4rF5WveNxfWLYmkZbE8KOE8o+8qiimuVuIBW9siOewFdMbUloS9G+JurTHUGRVlZxRBk
SHNACVJzkLwB5HIPfYJGG77xPtoy3kneaHc5CJjWTVycwhkuFaJkPurbMOKQ+8A7msjuVe/Z61lq
VotzOEOhYhNUqDtXmqzTZauOH3KU7gngtkQrdF4S2/OddaMWI9QMjopQY9M2REhgVOzZLS6C23wj
Ve+y2jAGj4VDhSgh7lq94GGWiPqpfsoaiwCXz9Fjk4WsjHGKQ1dZzb82oVHwchmAIjdxAx1YxH8O
up2fGRJa2vzGHDvXiKPHkfzu+adMrrfrY3nVOHk+q82AqQDZc2qsjgmAg0q3+PB35UIQV+9Bw4VQ
VkTcJskf23YwSKtbHZLVvHUdESxnIjoLxFZ7QOP5/ZDwrJeddZcC4z81HrUmg3cRc1yHz3W7V/RT
nfmomXlR1feoZJX6L55MJiZWVM1BBJqnAqskDHlexghCJQqfwJQCbQYjkKD7Juz69OcQQ5HS/5v9
XEPjMYgm0SdLN6H3kDYRgxLBFQd0Q/Ptqv5RSb8KlZEtL9+wzHCoCMA1QxhWLkzTil2e7pLArLjP
uNwm7WkQNoK46/Ovsnku4tMguxbDuZa9GswceDjFpQddGy83nF93HZyrrG2l3KMzsfZRLJrd5tkN
qa0QrSgFGht61qYyRe7r1fQv7pmlcbappN5YDG0Eo0dBNGJIi7g9a8EuXq3gmPMf0841STOIoeXq
OBYAoaeBxcGKXNuqyGTRaB2BRGpoHHVwYij5rA8pyzJqXWioJuLjFm6jcBqmrnkZy3izDrG8Z3xb
Ri0GRQ2aCtKmCEXZsQTFapA9adj+10GWV9w3CLX3amiS5gbwYkHdJ4cwwK5CmlmK0MrEhKn9Qx3d
jBwj1LGGjtqD445P0kYEZOq6eGKLb9wsfV+3annH+LaKWmyqhLaYQEdSW5QxWLeOqZttGvUYNKzG
0WWg79SFmiOQe3Vog0J4lLUOZd+hZ4qpbrcotM10+XXdqMVQPIsg1O4u64VYq5PLScU2RuOaG71U
eIGGrlnjWTy6ZNfhFk2bwU2fM1tYal4JYMQCnAeKxuBWzs1Cv0sVax1l0RlmKNTeDqJUNc4loLTR
uFOU5ktoREa2vm4Inh0vDYn5kORpAIigKNHCjLIyySi5+7hw1k1ZXK+Tyggo2UHyS9dg66QV6zDx
cFHfZ0dOlo5qwr+opfawDrP8zjLDmeydTUzt51HjSogLUveKpyxBssPAkQRIe3g2X4I+b6u6kBVj
Kc0u72AzXMr/xIGrqmacNhGUVJVtceOOkoHDo+WCByCN0PpKflap/zkpyUDRDG2p1UFDPx0j8i5O
5+wzKL+U0I8udfWUkcTNTS7n+wpFXQmatUWORTk5WXS1fc2gKOdMiJJ3OH2V0EX+UuA4ZYjDXe5U
3SsYqxlRkWEW3XsYVZGbStOZ0isdzw9MYJHB5GVGZFwMIlPpwSQbMJ3FL51Hlns11Do4aTFs5OoX
KnXyLLEC3lLq55L/0wLvc1I7Q6PmijRaVGs95orv3sXyWW33kP7pXN9MtX2aO0PNauFc3M5mgNSM
RZXLyWAtgnmoK/ZUM+WOQikaZXabSFDZQPsPI0ouxq9vQEIFF8X3UcMv+lj06BcdcNMwhvUTY8Ez
jKJVl90K5T5pD6P4mD+RoCMTvWlrZInYWkLc3xZdeMfX1WcpdaOpyeNz5Y47TndxfxjcBaXgm2UZ
h3aGTj6Qx6OdvxuyxAgJSIsZXzplPfSCmdg1p8I95Zr7KHa5mk9A6mTGEp71K2/D401PibN8K4Y8
qmuiG7+tN3IemTliMRd2u74mrEugq5LryesmikLIK08KuOdANguQXg7m5Waak8Es0C1hyKb2hv+g
UEy7VSqjtn/wH7XJP0DtZFM/y6EZn7jDsFkfi6XdYP4Rk+PMPqKGGBx4gTEUhYACyU5wMtlUJY0R
DJdQUFz+3+VMpgmZobjgsQGxM1wj5McbDu9GcS7fekX0V29wMxwqzwF5bJiHGhYybnG3kpvZhVZB
6pR1Cb8cndDEpKFpCjy71PKNVTlDWRvM0dTnVh2NKrEa1KNrgy30J17941aQc3xCqw2YdkW8xtDv
Q16n9W4kw1Mg9RZrA1oDDgnegHv/qfePXQq6ydDg6swAR+e6dyyGjRkw5R1eQLg4Q8GGOWjFBgy0
m45FQ7a4n8wQ6CzbTxSkUhjKXkcKPDq5CmpQbZuBhnvdlMVNEixu6KkAveAVcZcWhqTPOrhG6j8o
hR2g4IJHVirbQcva+he9fQZFjZrbiy2fphNUcZKh3aZWvJF4obNuEAuFGjmwpYO9c7qrA3UWQWEA
pD1i8I2sgyzGdBQ38/B1CfI9FAjIvTn0b2N6BAGPFcFhAC8Y76F/847Edoh+r0Ji7PzCkkdMig8y
blg1yJ1QiyuP2yiJNEDWqREdlYfhXn2qbsV71+EtCPAZ6L1qd95vJHXrpi4t6hkundmIZZSGwvmM
NO50zVZQOBvei96+EcAddFrHumpBOsf+byPpdwYwEkctEmHslRtieGCMMTzEfxDq3ic3ySbfk9F4
5Y34uXDAqFSDQcXkGMeNpfUwN5cOyXUtBaoM9xl7pwn3E5lQ86SXYNb5uW7r4ovlHIkKykqCvqLO
A5IY7hGSm6nNit8rUK90pW2pOgU4wwvWpe9VBw89wtQi1MGwI7YcRrgysiMa79NHtKv0noHHD/+1
fnYf9rVkgHjO+unaHut1W2I5E7VuxDEK+DZExCaG77hP6n34WlmaHdh4hdt4mNBTaOkWyPZ3ykNh
QcbNUHeb6i2Hd4OFa4u0iVi6Ge620o/S4U/cPmCdk5ZCu4Z+UhBaihADo6lzYnDXReD/xx7W37pB
bw7MbWspQM2zLGreyzRBr/eAzQM8KMqAGrdk4zIbFRaPe3MUap7LWAnkcdqiEgR0vTe0+Jgnpux/
SQ1qKWLOIYJd8M8jv+mIowy8ve7dLCOnaDbLbGS86qJwEfBCduq4Ao23pZGkrEfWxcP03Er6PFQn
nJRE8CdcP5S6U1WHsXtROZDtx29V+MxnW6XYFePDunHLofg7T6bORVzeo947gXFywd1Eo7bv4t+c
EL9WA/e1jsQaRirol2jqTVMd9mnDvSI8D+1j7f7+nyDoI1DYQAlD82CMGI2mGIimK43OGKfWOgxr
quhj0KgTX2m6adBkyN3cuEg0Gn1XinetYnfCVyjsM8Hi1WS3jssYQTrF9vy+FXgfsJ7yVuIKuxVO
ivi6jrEc1f71BzoPVfSwQnMqZinoUEzaFrja4d50vduXivgR6o+VHmzXEZej1DcitbohKVPGsgvE
skC/IVLcRIVK619ggDRShtgjhEtpq1JI9QjdFEHExr/NQIiF0jY5az7XURbHTpAJWmxR0waO2stA
waPaqYvFCQUk0wNnDPzRhZ4URJ2tAtTFuDj/3/CokUu8cYjCDvE9Kh5K+c6NnGg4hPqPxD31askY
wkXnmxk3/XwWBTU+CCNeBdgA9jNf3pVRZfgsVp3FaDQDoUJt5LUdnvcB4naFDY00KEYS3DXodyhq
Ybgda7KocKt6aShGPKAylN8TlOfY9fgx9I+SuOdqRlvP4th9XwPQj4laXQ157CJRgS6PMnQ3gm4F
BUtgeTnhnKFQ7pDKOOWjZLQy9aN/V27HLd7bd8kR+n9iaOANJTMCS9qlJmSBHD4x4iMEhBjV/1cM
itSFx5VSRiNzchlhCbSfdxIy3hfUL369PYmKqVuF1ZrKRjNHc3jV7caUbkYITjgy4xvOB5arq5/Z
OFBOhHvgPqk8jEMzGKmVgJT1od9Xm3YbfhSf/kmyo9zGw71gr6/G5XR0hkt5VJyKg1oVwA0zQ+cM
3LXs66345X41EmghDd4RjeIDdR13OQrnNZsl9rZ8qprhTx4/W6GuLEcRCYCvPELfGimwe+jAExcC
eTD0h2bvPoi37mh4H+uGLy7aGS61sYdqlStqijkPOyPA/Yh8HDm7Yj1bM1DOR5CZdVqEfoRegnVB
+RG6e2XizW6NsWCcTaePXXGe89Y/gxGVypVCMg0iuJpiX/sl4QxBBB8MIL9Hn8exhscdNas8eDEY
fQ/hmRtghiqnY+m3A1Cb/ItzZSuOtq4fG4P+pOKONKic9Rm7goMMPaiAZPRxQHbxqiGo5Tu9Kzgd
Mmj8TgkHsxMPnnKQhJeyfchY7WJXrG2iQKAeiysZKOiKqKigdg4ZktLtyCHMvjkfzu7X/ad9++hZ
LP7p6+UHGGzvYFRHjSeI6KiyFY/LpcYfUc3wohhHxzGMg7HZGKa9ZbzzkytPBBDUslF0h5tBnK2o
OCu6YpyJXh6Y1tE6Om/Hf345ztE5GoDFb/yy//Mv/rIxdgZ+O+d///mhbdipcTiY1vZ02v4+ba39
6eX08vWyXZ/n69ZOpDo8mudwr4NbsStJ0aSoFdnNmsDszMp0HCcwz7+2rOuwc/nExbKZgFBJLqgq
+lfhV5exh++yJEoGDL61tyzHcmC0bTDSnaUZBpE8inFkCXs/rqsuQUqJJEkRFIEZGfv9y946vjub
10/ZeLUZU3yd4E/mzJCoUMpD3sglPpD2xyOmzbRZplyFGQCASlwQJV2TZLTfX5oSQNYihKbUBGBZ
b0fnl7GBO5hba90BzmI39LzMcShD0MyQ+VEGnOP7+8fT0xNKuo2n3ngYDUjL4+/4X4C2D7a5ffyd
m4+/Hztj+uf3gGsKf/oP61ps2XIJ+gMTnQJ4RS4tLyG7kPqVAE+ZlsvubofhNUwLtm9Nk2H++f/s
2vxvsGkpz+Jqp6V8rxQTmAXvN5yHDVYmkKytxYBSp/ByBSVLoMrSEOPQ5nQJxfeVN9SkmqCO0wpw
dtOynwIBzIN91vR7fXbP96RrmOIlpkeivqmKGpiJIRn4IzLA/mm8wNrIDMxfm9fN/eH+cLAZk3id
Yk3uOzOWOuk0RSv60M2EW1nHzHCcp80P85YVVBbX+xxFvjRP8wQo9QSTedYRtJqIoPcbeOozy02u
qHewQ12YQ/mkChEkKLpPQG+Ws9sYtywEaRqQq5mCZA6YlyC/AeXhS1OkMEu5CHoU00ztNeOtdRrb
cjb3n7n9eQ6V5nZaAzfrDrK8/Gew1PKPJBcNXQJgJ/+IjLfGfHup7A7bAcreLWjdWJaGVWFgpwSb
BP6J8ddXUOubtQ2KdkOFPHGK1WkxNqbzTczaeFD7hZ5CuEiU/5naaRu1juc/sHCmxTPtqNhGp8U6
/YE/8euA/54XE5YTflnTMl4fLnVaLytfpVBP6FzhFtCBnX/V+dsc65/de/qK6VvwGzvC9Iv1BdLk
0vQXTAWneBQBczA0aC79JMvAKiuXkHKYgJFRnH8hRD4Yr7D+1ryZwqR1clhJzVVOAxJUhYgoOtWR
q0k0g69UVr6E3tDAbJsBhDMqmMpJY5BIQZW997A+zGdhvgsjKTAqKtegCwp9HeKh+8y4m55FQARn
tsYv/G00evzpTZmbDXsNmL053JsPu4fNzrZh/u/fpy8My86ZFtLLab89WaeXl/1p2xi/PaszvliF
o9PKpD5WmQYFCYGCNzK6TEWJugR6ukKEcrqp8DsboqywR0ECxUzRu422GbUx2HllGjOC7MKUqIKk
4EQNeVv0BlNBSXe5YhjlLjJ7dNQaoO5qrCYb35RBCW+itGTVKizCgW0BvQ+6LMjn24XZVlk2mVa2
ODuDgfBdRmE7R2yRuIbA6gS+PqaCbReuzYN7W9HQwUHZ5XUBj8opAAklNKhVs4EEcpD6xgg5Dcnx
uTfPfa5Sp09fRSiaqeYgPkIPVWcJ0V0fS6jvoL0QFBN84+I71NA1dNF1YuJoyT3I5+T8WOiGmx40
BE48LaStoeMBlmNcVEzBl/Ksi4Gg9oRq5PJ4EPEBsuB7Zqd7BlRB8cCPV96Uj2wQXtilqNiMxccA
pXYENGU0aLkFaN37dpjflFDhjn2Ha7dc/+MvoEA4CCUeRULLOTXRaBsA+QnByiHQDua8TS7acRlY
KBVyWWQu0//V1VASnC55aM9Cpp1KvvQo02SvFLFWyN2IS6/2dawZFwPLENK0QqAqCWVJfMJsfYS8
3KYFHv1MfyjMobcG4Xfsva2P2HUiMvkk+QahEjq/9N2xVMFAy1caD7Y4l69sTvKat6TFY7yqh/LW
i0b+Me3j0InzvDvUqG9s7b7hgl0UBwrrIHS1H1EfRCV6hS+OeYCeIdNHcyZvQnke7MGW4u619hGy
lyTYFcQJGmKp2jFQzJIliXv99nf+AHRiipKG7Il+ahHrSB61BB+g4aq2FsyEsyV5p/JHBTe3SmBk
nIVKRUjk9sWnrOwY83FV0k+hU/PBDfKgDAVcOOM3fn07aq4hBh/6YHXdK687celUJWPIl/3s22Bq
xEkXFW1awmDJfY+jhwGsc/LvdbMWtjR42TcElVdnBT8K+QQBCRu+/IQwYKLftSOUoFgv0Cxjpp/P
Fo2cZDw6pjF+UjjcZs07R3AL6rPe4xYD6cweKpKTSJKisp1QajRLQVpU3nS6qYFfVittjTDC9pSC
Xcea79GjwnZG0khRptHrx3tIkMvkVlUPfboBMVdU30CSY32yrtuxKB+kInbBqUrYcMBLiTG+ub8r
Q9qOH/GHt8t24QPISTbRExzyg1UPvzR3uM0U8WyGeiqU6lzOnSoVcelmBAWS+SnofnohpCz+uBkR
ts0w6EvdRoyEpGuBUUQudIQi6ONsO2hHrA/hUmozR6FCtwgxmE4tgJLE0pOIztGmtni8NBkCS1h5
yRNBGQ9dNlkSiUprOkK2Si6JD2EYKEOhejqB+sTw1gQNaJT3nbtZN2txgmZg1DIWYkXFgzDAOrez
Ve8UyoNVth/rIItjNwOhVrCLCIisECAatj2xPSaqE0N5j3dZoXbRGgkiJlDcRKkKffLRa7RoDRW2
cDwmGNln33bGoCSWIthlIdq6/xhDc0fIcERIzaa0BunO73+WDeMzFs39/orzPecsYEH6rg24HF+R
hoek+9krN1L86P5xRSTcHheyOE+IKipzz7cFMxRCsIerUQZtnPFWjiyi33K9pbOo+JdGFOn1xKWs
KvIVxYeat37VJZBlrbzeaMmPCiKfqM9e94/rKzbYouMtAVIyAq406WPK0AkhTyYUgYcITRMXsQxJ
pEzfRmIB4SfEfxS3ZVC8tb1Ib46gO8ltPkTd97FXtQqtIzq45H51HO5KIVyYeUQ0x9BvLN2LxV88
2qRDyMR5EDHMlJQvnGqASpYt60ldH9pW6vlNnCg9MpNSzmVLllKPt9YtXHIJUBSjBVTC1Z56vmOZ
TRae9QSuCaCiWwiilbp2IkCzSzeagVGtt5RqoVAcOY6kCMj0qX0lzwWp4DQMZFF6jYMa599xrrAa
+BdBoIsKNv9Jp4cuUXAb2efA0IRDT1aBuxEC6anPSGAWx4tAjmvSXFVkuu5Rbf2mGMcAdXe1GFl9
/14KJRr4lMHqi4ExN0vmgCoMqlOgsME7FjVmLt4dimFAdIqGxNCzUxvfr0/+IgBu7FCTgBYVlI5c
boLopFK4OIYxSg0JwGYX1p9/AwBBHx6UIBoOL5cAxAt7j8h+jK5u7QsiC6YOsRhjHeP6OQNrdJLs
xj84dYOC6BIkK8WkKMMQQtDgEhICm4C3QU8sNMpLyosXdlaBBgSQtxKOgbw8fN/A089na6fNvXYo
4yhGq3H6s201sPL+cU8dZRu1QQlVrEOtGbZ54g+wOlhSb4M8yxkUxm67lPZBbxa6JqiRxkGTmihI
c2h6OEJJq9QE1/SLz77Eob17LdvwnvRo8JHT+MBHrCxsaTUR0O0JIOaBj9CvmgmeH2u3BezQqr4p
FJIFipSPOJNeUlaB3rKbYJ+Y+lXwjkc/SvG4LE7VrIjNNpdM1T1o2d2g3vrBTpR+ZcVWUU6c+KS1
23XvnNYonU8T8LBgi8LLHs7vlz4iB9mApAAWqqV/L0LHK/0CJVWlRxuZRXq1uCNKqghyD3B+QqPm
EqrwZTEbKoRyriC3HeoDhU461B6LJGppznDR/y8MlbHHFThSahWRfHCl1pC63kw0FN9AFwwViozR
Y2FRWbqMsgiRa4HVpj/0eJ9Gxzi/bVhK0tcF3tMuj1dXyB5DqVyglUq8JBgqCbuxicPIr6YKzYJv
UIfr46pYNhK/vI/S2MqKDxDeM84/iyFEPfdP4VYSkmeXc5bJra8VItyjqHG8q4Ry63ohi+iaBUKd
80NeS+EZAAm6CF2B/JOWsCAW3Rx7lSyCcki4Js8cwGo5cthJBq75VXjBLu8GE4q2W717L8rWWV9U
SwcRMkOjDJJ4HPK7DFGxEUYk0nxj48oVJPI/dZ97dVtyKyiv64iL96kEJNmYJagGoQLjcqLAt8Ql
AQfIzM9P3ZiYQh48a3r2kvKD0UEVXEkFq05zsNtJbxJBXWQjo2U8t7WSRWS2PNbfn0ItQLcNhzgu
sO0QpTMLDkvvti7sRqntuGfscAsDjcYH9JdNilc4KVPuWZXiWCRngcUeKgTVJtQsX9mqWmJ5+jvH
6oRnoVHTGjR63Y5JimWI87I6PhfeW++JeKfBkYncqOl2fU4XggtoSVFqgRIS9MHRrJ1VXiqj2DXY
vhVtg3u/hvtS6gd9LKx1nIW9FZXveBpF0ERRAF0fKfclF5RJi5IuSJ+gXbPbKtxNKm+FGO3dIk7P
OeNhdGkc0RovipOCvIZ99dJX9aSBrLCLnS4e7/vC9NN+L9q7JrTbumLUfi74ojb5B5jn9InzhMq9
eE4tPT7HnlM1+r5HXgFBAuiXK+DOdyPtXpX/VNQQBV0A1FAFJeFuheiUbaOXoZOQQ6gOO3HTcLpR
40mjwzpbn7Ml35jB0LX2ZSXmSj3BuDgWhdUR3ONuLjq9yIhkS1kJmtJQQgZpNDDxnH8+yyELojR1
PnbIkPMS0q0ealyNOhWL/RDLJ66vgpMeDNKnW6i1M6RZ5PjQefEN2VfTgrEXLW2DeJYleA7EXE51
VZd+w/m6mNS6gG8JD7leQberNkd3yt0NSXI4HgEN7ymk+Lk+1ovuOoOl0miIzYGy1BeRv/fcqciw
EH31JfP1DUfG+0ILIVfG1OOcTKHSsgtTqbxacXtXqlIpBsnbrz63+3YjyjuPHDSy0+Q7Uj83iVNA
cUIJd53LOEIuxYP5MFNBlecSQRs62Bv07wH/3olOPE4ixjcKb3qkMgLWJStrgKm4OlZuEWQqADOU
7TfxazE+Jy7ELbLQ7JJ3wWfE1cWYoKtoy0JOhVohaqtsunrMvAxuVKPRkqu2tSY5LVgioRjfVYzr
6qUXFNymSaB/13SEOnqHirzebbkAtklqzuNuPEABSDdA9iuR0bYiuJ+yF+Z25HfijcgLj5wrSFan
1aqJC2CCTdxntbEsWY8iA/Tp4lEbR2sqQJEuL0IlleFZrm5rSr6Xw01YOToXbYpk3KwvnesWfITD
GRp9owdZMa/OA5QLC+ldI6QGiJkmau0Tghfo92WrS0IrLcUj2hNzwRJNbacGT3l4QJDmkgdeM8L7
3uIsIWR82ELKie+a3sFxfQb5CTqUSBX0flSMQo930ajI77A17NZtXwrREPwkKPQVobOlUkuYRK5f
cvUUraJAiyzwX0HYbdC6nViOReAEPakf/xwRxbcoaoRcEq5kqIXbFngx01OIxI1BGd41XoV7Mn6M
jkUrBJbr1RUj+1o40KFIBhJGKCZUQFlHDSIOHwqHSmYcyivOcpvdCI9l8nFPH01HwjkIFX3lfqz4
zgdIyxFi9Hlo9h5nQxUGGimdkbX9ZsRNShqSE9SnApDGf60P6uKuM5/HaZ5nO6Dc1JGIfB7JPEFv
dvGzbZ5VcEMKKJZ47cVj4uMg8WMdc9E7EZjggVikEI64hEx4zovCEq4Tg+PDTapD57KEIBe9E6Wv
uFjFtRQKei8hBFeIRhTWxGZXHfh4r/UPnLgh3WndkMVgg8svBUUBAhE0yhA9k8pCzaZg46X3kcTd
FH7xOOiB7TXNre+V1jrc4rhpyCrB9SFNTWCXRvG119Ug60GwbYpqX6kZOaij/rIOsuT1WNb/glD+
kIc4ovstQBSltwgYNrgwsgrx5zrKstuBiRC1DgihcIRLW2Iks2kYqfB7OTmVnWCCvWoXdP6Wc3OE
FHnb5GTfKb808ld51qS4hggJ55N0al2rKBEmbkBw8GiwyoIfAqcafik6re+afZNsEuW9y/oNqrQZ
Ufm65lQGZ9aEifvkiQyBKgEU+kbAvfk4pR5km6WxAWJxywtepEHccpx6U+VPpefv8bRiEbTsu6JM
zAESNSESlFoDhYu/lRsZJT2f67Nx3W5+/jBcdYPMBpVTdNlU6YVthnLm2NQzrgK1lgcGGyXjRTMm
Qfgiuvz4Qycx2QVS023xFBhZZQOmRSNHCYXp1aNrFFA5fU3LnL9PXTF0Lb6rlXjrVlEjG1nX1zdp
L/WoqBhUydIgZvbVhK3XoX0x6b/iNJR/+W4ZOJXcDz16UlTxQ2tLZZd2Q7QfPL3pTdcrx4eGlMJT
DpreH25VTIVxfoX2/6BKDlzakGPEtxnjjv4qecPIoLUTxWQglFwoKEPJZptU8FNt4IINp46QtSjI
Dvyd5U6SwCk16LprDLhJYpwirxa7jCp2lKWgnBedJyhou1wgve5r4TiiT6jOn9wU1wwSq/jwaqVT
CNR+2mmqPISJn+DCMkfWe1CbG9c11z3rKkJOGDLeq3HJpsrwrUsrkgH17KQLYYVwgJpT0/5oNUeK
dkPHCFtnF73YSM9IeESDCgIvoXfmEqmRQs0bXGQHjdl/1tZUqq45CF+G+BjsRjM/9SZTp29xjuRv
zMl5ZnunDjHAVsWZ0ewd+Xe072zdGjfZIb4tdrXpOcqONWVXZxfKSCq7jZW6VLUWgPzGe0ieg0O0
6+3c5B/WZ23B6TFr/9pFp7VKHvjgIZiSEkcDuYdROQrMaRlpAAuF8r8w9XE3P+VX/f+Rdl3LbQPL
8otQhRxeF4kUSSXaCn5BSbKFHBf5629D9x6bXOJwy76l0pOqNNg0OzvT0/0xO+FDsJdLIqCJ9PpY
OFP2FcKfrlEoB20GZRU72UPqwo7Ao9G7sWdwCqyXF9r50rDojE5SW5TbYEd9kLx+0+4aF37hJfN5
QcfqsT1ZnGVTngxolo0c8QEM6eJmDpyw2Qby9+tzdpkWQcCLqiH4zZYwDUf43AYqDBBpmGOkWbPX
SriB73XK3p30x8DwTMtP5U9D9EqDk826CNq+rC6PyeX8XjBLalEX6NAOz+1g0ZCOWxIHmxqXQMnJ
APyX4RkAWsoWIns27S9lXUZl9JTZVO/cEkxYgflcii+49YkRSK7ZBxGhQucD4eCEc/rOmd2VFVxo
CaEibqBYBIzG+exWapCAIAAhVtLZg1t5xabcK4ld7YLNkm/1tYoUvnQMn6/bXZneM7NMHiJLWkmN
quWxSm/m3haUn8BJQIuZ82y6xJQtVyZ0ttHGiMGZbNUZSd++RTUMCfK+gfx5FEX9AeHB8Bl3SEeI
agcwsp5W47tZqN1tMQ4VWph79E2DyJjegKuseczSkkIvVpjz702spvd1JnTvlSXMnNv9Mn+Bb0Ue
E4BFcLHpF4WTOK+0BX2S2fJDh3by3FVkEjnidr4pPZDoiN/o5voirFwZZwaZRdBKbUkbw6BFH5Q6
IYbuXjewtsqnI2Ki21YNW1NAsAbqfxdCUqWAkkgsQgDAuW5nbRMjCayjvRB554tmEqHu6y6WEJ+Y
OqofXXpbKMil9w0HArQyX3geI2RGMyyw0WxbJrTn6mRAm4TdmYMTCwg8edSWayEKOntNVImX3k/2
ETdEkjr0DQYiT4AYu3Lh9p1MKHD5DVfCZWVxkCtZUFMSqlnI25+f/F5UQU8WwHeDcL8vfjTjXVuC
Bo23q1eHdGKGuSL6YajHZEIsNPnWMcyIbJePxi67C+5ju/2EEnMKQn0PnH9OzXGtlxkxXIMm+CgB
zcHb3mQhBaqStkGaYoTSUTuqN6oruMm7+vCu3SL/2Nvp1ixItwGgxo63ij1tEn8IOQ5oZcucfQJz
xFLNimVzWia5eNXNQ8Kjy127Ps4MMKuYiHGvLcyGtvahxKQNSEx6ojqxTMTI7d51XpJ1LVA6nVNm
OaM4i8AFhh0abbtDibY5J9jPvgr97hsoNT0I/vTckcR+Ur61nBDtsu7KLOfiBU6CDUHIlEyVMdTm
JdkW29h0+meV1CWRlo1kt4+p9/cO8mxylyN0YjECIrTP4sWvgF1cFNxw/OuiPzMm5qWQiIne5suY
Cjnd6n2yAW/rdd+4fsz/HIJlQU/GUFdRVs8TxlAXoWcpYGQbn3V0QPK0SFftgAto6eiTkIVlNqLW
I4HeQ8wIjUQPs4YSvPkGzVULmq/Xx7Pi6zVQK/y2w2xA3UrpBJqK3A6FeyhJghha6Hg7bQl62Pfb
qQ1mp6V6IFPUoXJ7Dh+TAFW43C1QfAqHTTsf5OYhLrai9QZhretD400hs92QPreE2FychQpVTnBk
1KJdlTuFt1S8KWQ3XVSigbvD8ALzqFV3DVCzSupcHwvPBrPtpnIOcrmFjSZ8nM1NOdhAZHKc67pH
QDMnCB/wdL9IQnbo4wxVoH3t2goxY44VbwJQamaFbYjfwQKpxk9NdqRBQQIwAnfZN4EXeaw+tdA1
ALwQ6Ccgk8ds+5LWOe1LbPuu9hTjoc+9Qgo9lNqDHEw4FnTUx31Wetcndz3BgOZSdAppQN+zALZW
i/RmWtKGjTM6wbZ6n9ESXxMLnczhnWZXB/FxFNAizzG7DIY9F6hP/zbLLGoiKAlmwcRzzzfwrhy9
kJBmN9rdS32sd7xn7NpxOLXGPPwMPZ2nRjKQocw3lXpAT6pJgfvnHLrlm6+MSWdyW42Vm1G7WNGa
l6Jy1Plg9hVJwbU5ekH+cn0GV0OSkzF9kSuceGNJqMe5lmGNktCHojiWLLkzbhECJQSUkhWRX0Lk
i6LHo3IDkafEGSDTwBNSWcv9LjiD/6zjV3v4yVeUY1e1QYTtM9/9iEFMO2+oHR0t95e8pV6ARpsK
lcPdjtcnueYTcFolFUL0BoR/GL8zV1JamiJCwaxxmqZBGtk2hMfrM7z2ilr6u38bYfboMAP03UwY
W+v1jrbpbpFTfMv3gxOQ3h82HS/CW43ATg0y27QD0YdMJRiUfSnzAn/8Fj6UL+NsSzoRCS+JuTqH
wOhLCN2/BCzPr3O0E6hWvcR7cYHged8mm4H3zFk38Tvby0Igy6FJhniES1PzhACwPaYhoT3nGl+u
aebYLX7rd9qDCYz7NBUFM0bao4yhZGHeSrzof8V7IP26FN9lQId1Fg2QGT1tBxMJHAonnAqfI8pu
0SHiXQArk3VmhhlHGyktpKxgRgn3YbLvo40WcLz96lSdjIS5YmZZMOswzXN7lGdnAP92FX67fmh4
g1i+4MQfCE3YIB+BQaDuAnzdJxQDiFZx+orXTqYuI5Er4Y1u6heFnRlIZ3QcwUoSqqRaxH/B/FUo
pChukZqBvVFzZgpV5O9j9z3gdWgux/Biw51YX/bLyRhTQekTNBciPu0Tn1rGUeyBrDIKEiq629DM
SQBoKkzqX5/axaddM8v4vDhLQry+MehZeaTBPtMOo/SqND+UmXOgLtcQiQMDxGOLDo6OtM35+HI6
1OBmNxJoVokRSbv6NtcFkokRJzF6OY/AcQATpoK/H0mDizi/7eq2mHT0GBbo2+4O1XgcajCrKVux
RWPtfTFwik9rA0PH+9IUoOIUsDC/scohV1QZUAsAnF36nkaPAn29vkgcEyzET+v0wgpKmKi0zm/U
F6XTHcpr4VmJVhdOVrTXoOCrGBeEUAF0bPFEQkvSLJH806zs/NMi0NJRSNsQ44dw0I+pwyPLvHQe
50aZbT8JlTEMI4zWBnonE+oMPE++EtPAhLlAFhWAnJAuP995NSS8o7gOYMItvvVeZude4hdba59t
KeC6drFRiifDr+yHgVj7xLf2vPb1S19//gWME85VQS/EGF9g9KQStprs9kqPO+vp+jZZMQMQzpJg
hIzP4srOB4rjBXaCLsYAu++atVNGzxC/dTyI3hcs7NxlgCoNO8TSZBH9oV/R24mnEqls1XmWIyIl
+WP6JPUg1U8kG2kdEt/EfuBkRAnt5NC7oZcfLW50uHIazuwznqTOZplaqH3Y3c3sSU7mqa/SLfjH
QeFvHn4a/tvP69O6cjGcDZgt8QE41eSJCYPBD00ig2inT/1OIparHbrRkz4B+yQck5duGQUPC4Ax
QNqX3CdzpybiJDQa4MN4QAnH5L6+7Y8AtOt7vUL6bPatH5INpElgKxq3oLm2i8yF4gGl/CXTu0z/
yfJqwqRLaRBiF2VBBl7P4DETu9thFuhWEgOe8t/aQE+tLV9zYi01tGQWFDQOFnGdErV6G4vsmxy+
mrO8mdrP69O6snNMkHsCDoSCGToi2VlNqiioayykVYb2KL6NU0f06njdyIpHM5cjCK0aQJ3ATXk+
olEa29KwOsSlCxqKoDhoPCAENDm7cs0MxIFwp37hyy+WKTZzqO8MeGIj0R8jYDH/PpQ3kbgA7Ajk
iGhVZFECsRULOZiZ8QorqCMbT2guJhGvrW5tSUARChTqYgutYOezpRpZXA0mCm2C+dBTL+scwPmu
L8hKRGCqoAAwwSS5UqCdIiuX6r4FLCXw0vklagZoZW8rlGklD71jKC7wWM4BtMRnMz4SNw6qJGjW
wqjYul40C7kVhegPUYBOn4moBpOdB2JwPyoG9rkRIZOGyaygQ2X2nWMN0QAiZBPYFaS+BADJkHQF
q/0gIOMfz3TYDoOgPuUBxWsEahfVJqmUdHZ6BQGVmOtt5HdDpkhOj+BqT5uh26Pc2NzW0hR2u8qI
1Xt91nHzzNPsye0U7XQ5F3/IU4lWiNik2w4HEcrQEjo4iTqrEsQVUJlooF1u6Z+5WI7erJrTeyxM
2kNJA0jCCzR9rtBIvlNBfuhpsPFQmaG+q4pCjpx8tPobNdP1lx44P19Op2jptxjayZFCobgtY7N3
ZjGjoT01Yv+GuBvIYzmUym2nY7+RZgAF1FA07bwDNm0I7i1BVO6S0TJ7e7AUC6rPRVRuDS2anqqu
iTwj7q2QlFKLJogh1f0oVmYIYpplNTkhlHYHMsuRcJeBPewlrefgoWxpDNyYATGHvBcSx6imobnp
VfCJIR0dFVCjS8sbLKMSuoqVTr/kWoZG2jyk+be4kyukzzRR9ApK40/a1pnsCUZTIAlkGF2KdBvI
gmR1aF/LOYTqUR+ZybsUNoqLpnJ1JEC0KXvITCGr3uoBr933MmmE9DDggsg8olEPHaTnpypGrBoJ
dYk3fz7b6oi0jdD6cyL6cVvZ6GL9lQi8PIO85pDQXINSHQJ8OAzGZp/XdRS28HvCEQmqYv9S2sZM
8oMKstPbfhfb+lG7Td3a6e7z98g1EYbJUDfi3JyrX7EozYEn5auB9nzkWhAa6iKGYiupp4cK6UZu
/LFyQZpgYvltgrmylCEYS7OFCSvwoFwkHyb7HXlkg8j3VuEoD/U23jfE2vKQRryhMeFdVWRG2Q6w
GyoA/2To5Su21z0lzwKTm2onqQPLyOIpcb5ofDvKD9cNrIVSCCkQVwAA/AVMP1+eFu+PsmgnxI6l
LPwwesN4LaIQScTaLFD1sWaaeTlkzuGFch36Bm0UxLID2HX+swmVBPs3prsqHnpe59va0E+vUyY0
yMJgHEIV1+nQfRcQ0uoRpzi/tmtODSwfcBLomE2blnI9ohYwyE+pXPi1BW7zqbop5H+wdHqlMq8N
Ky/gUaChiwzxj1TTnaSrnKYYAGLhURXyLm9m0sSyK6tBwOVNp43U3FA8tXli1CvxIRomVMSjaJvQ
Ltru436Se3gzRKNp4eVa6eW+fgS7uKsGkn99c/JMMfM2lmKeTgJy30EVb4ZwW2SAJbZOKx6iv+47
gv7J6aiYiRslI+zTAIUKtAg6rR47E6jmyydVrJ0CQkPXx7V2GRggTkHSBT0uEgukqMOy76iFKRwq
O6YxqaCzoW6sRiHauB0S3qZY2+in5piNTqVUnQoB5qYc1f7emcTPoCd99nR9VCtFAtM0AWBFfQmJ
Fwh7nh+o3tKaaKh6PAPdzjU21vEXasgfuHIgWgPMhuKLm2FnbaqXwXJ42NK1jY8gH2lb+auNnHmC
6t3YaZkG25HQEmC7TeBEpLl0rw+RY4V9d06g0NHjCTdqEhXEjNCi+qh33nUba6t1MhI2OZLP6EBK
J4xEqzTdH8DfhgKhdACvKtSj8yA5/v/MMWcsntQ6oxnMKcpHZnwUiJCrYCRR8nzdzkoFErvjzwqx
dc+kzk1JWF5h8Zv1TUSukcx7JM1wee4NFwUt8K7cml78zjG7VOPYuB+cPkCg4EcDr+r5pmzgQpqg
Qy9Njxs019D3/tjJR2lCGjd2otJrJz6yYe18LwBJbckUoJOacSZWJEVDuHTWKGVR2dWs7MquO3ZD
lbtSc9ujyCxYHNTUmquE9oKOIYqWAYjW+TARCQ+KsfSFCoPagRjzXoP+OLhZC3FbmfULFBB4tfRV
iwu2H6V0CDvpzCD1rlVpneKqKafMAB5AiudNOsTSDzkNhMiu1TrI/BwtKZyqwEpcgP4TdEiCpgTP
ChbdiyUuUh2kCZAy1bZldzCC2r++Z1ZOuSWh6R6UNgicwVd3PpcCANem2gE/LKZp7mqzGDl6Q0cg
EY1ff2mJEUFevuQkBCnRO9FHi3JL3QBxoNe2pjy36V+TQDJWFo9zYiVrCtCUjrAiJh9Ucmnn1NGH
lroTAABJ4lwf0mV1k7HG7ERNGJvcWHSOwL2ClkrQQ92LhhPjTd1RHDin0yrPaJ/ikNd2f7FsjGEm
VpYBfhG0HMNsOx9im2P2a4x4j5mLk83YYK6ZVplKKV+EjCyZDPPLkG/RlmsGhdsYsjfrHFj+RZ7k
3Bp73WhTE3f9snC56QqdG3eOWEAEJ9nOcm9P1m4UODv/63I585aMRSb5U5lQw44bLF62xSUg34Dr
pdq3O8vNSHygAF1SxX6cvO+Z398MRCMGZ/dcHG7GPnMbaaCeiKpFqEtIWzc0DMjgcq7XC7f1ZQE4
ZRnhHhDAzOHuOwGEdjIYc0G/0kVbw9q19VOUuQYvycUztAz15NRpI577uK4hFTh5dfRzFtFEhp5R
p9M7cv3IXUQMzJAYL6L3Qx6NKiyJ5UcJwWXDzmqDcNWK1tfGXEDxYE4S2WLGlKAVIdOBc0koylEo
EJkq57W7frr+WGBO8CSCU9nUsftmKSFTXKOXrkQ+SN33JQqToebQweDcJl+x9uWO/2OTOdGmFkVW
LcJmXNTPqQw2qjwroJBtqpGXiSPwsVaYyxqBxt/0Gndqbqc0r3d6hlQvKWJBeZe7mX50YynsG9Uc
9+IwVj/UNsoekcNSD3EMDhkCtrx4k8+0dZJKb5y6a83PbBCDp24Sp3dEtJFd1aPqTOjDRddkK0CT
Qg/DTdgiRZq3GvILZmWlB6MP+4MxTeE2FvXxKWnbA21jTV56+EantpT4ozenamumlraZDYrORLFO
bBkpMiQQBc1NlPEoVkbup7V2VEbB2qglmNTBMnNfIr3MWdDVM6BYaGPGqwAto8zNIxSy0XQy8neh
9KrWBE2IxFCImu5Hw71+Bi5hdcshODG1fMrJcdObwTIFIYdnTuStLgCHYm4q61VQE1sydmlUIeXr
ZryX3JqHBqAOjThIsqEhh9mxdTckQqHiTEzAAgATAJoVkM6W3bbRCj8KE2DFqUNb8fn6aNfm1UQ9
ESUAZBTRJn4+2AJ8gd1kZuCVoTjsABFqSYoNQiH/Zh1EiJVfN7d2s56aY1xZEBmaII4wl4oPQ0Zd
an5PWl5xY+3wnxphvJjRmNZc9jASlr8KcMKlTp891I1EsnInB7pzfUiXfPKYtq8XPzTWUBtik6Nx
Ng/VaIGaR08jkgVvg0mqxnKUgKTDtw7njyL5VUzEmlpgQTmvktUJXR5DS5sD9g+zfpmgolMd6W7b
kH8CT27H83PLk+tbnc8TG8yi1bmmNOnYYNEiGRULdCqApz5BBPEqdz9VXjfp+ogQlIOkGFASFgJm
KmkZagNOeqGgHyoyXPV91EpOPLR2A0HH7j9G2K7idABLooDmKrsu6VNUaF7RWO71fcEZB1v90qsZ
vdgCxkGr2I2gVVlPra33P69b+S9B8u9bhx3JFMxGo1PcOkXoCpUPIg2So59OU17qhWt0P5ffjcm1
et4hWxvecoH/3x3ODq9A0UfuoK8GVfKZSED8BnCJqfEP/uLUinzunpCxK+YyhVesJ1fTOtQ3vCj4
9S9TiHZLERU9nBGWTyKsLTUtJhjpkmM4++Lwfdb8FHKUQejnsSfQ9yb6HvNwAGunCq1Bv60yN5oq
yCVt0OkHz/sW10+xlDhqvxP6rZIeU41XtlxdrhNrzKWWGfFSM4c1QXiNlQ81Bc899+ZcYvqLCOjE
CHOHTWOZhAGaJOykegi6O9m6HUVg38ubKXJo2JKitIfQSSvBvr6Ca5fY6Y29DP7kxq4AJ87mFje2
0QT+PIIKNI5uuyG8bYzpzaD5PwT+oCmGoBmYnsCkzpizlNaK4wT+sJeewPsg6wC+zYljVnjF9Bnn
elnbJqfGmG2itMoslymMWRAD0e8ls3IG7R2CD45mbKOWU19Y2yYIskAVi1AASTbm1RZ0RYXO347a
ilz5odGQZNTcIuVcWss3s/vk1ApzqtF5hP5PikurtG4DMJfrBlqp75OMY2YtpDo1w9yN3TDOkzrD
TDgXmwyCFbTvSKOYXpXKpAP8shjvRKnlLBhvCper52QzghAqtIZusSq/Wt2n3N7I1rfr+503f8wG
jA1LobIEE107QsDWgtJ6ZcqvY6HuqPR43dbqcBZoBThpF54axnEUwI+2vdpTe8BOADT8ZlC11yaO
yXUzq0NC0vHrygcdEmOmassEFUqY0fB0s0fTuu8q9VMJSyT+Rv+6rRV3gaScvOxx+Dyw0JyvUJPE
al2kTWNr5uZObip76G+VmMdFu6wzs8nPrDAHt5jUMpI0kO9nzaaaW9LwwrKV7Q0DSNAuYAD5gtBz
0qd4SgMY0FLqADBEZkn1yu7bDMkvgLk+IpoTagYcDO6KP5JEPFNUCbRVC33P+eRZQaQrYdOiqmsg
ahIDMurqg1FFJCn27b7SEk5ZeWVjnNlj75QQ7HaBAHtC76GzOqHlJsu3M00547qEyEKR7XRgy3Sf
nNsi0vWMRjAk1dtKBZDTbnU/pW5qPRmDJ9cFgWD0mPja3JG2M/EInDlnYOWonX6BwbQD4WGkDWAS
auxpOmRoIZOh78Bjm1173Z4ZYTx8HnZ4HS3rlwqTG4zotEgsEo90Ty0kJIzE7eBNImk4lsh6cQb4
X4yDPggaU+jTFJkzkULGD5STHQQpEDRqZUoE6DvFz4V6pEJJAmMLbAFJeIiZ1YNi/bHKbFkowMkD
yBigYNV5UugUso3HoSfWfliSKk+9NOHEI+sL+ccgs2eHQClyYcYwGwqRuztrhIoh5wGzOpUS0BaL
xAnQ6SozqEk1giqsgK5YRFVvRysaHbGeAhfMkrkzWkVF0J0CdckI3V2aOuukV0vlH8YJslhxoXxB
9fmCwE5vIQsxzI0d4nkbhLItz7dR+fb33vrUCLNnhAxsmzMUDuyiBrAzfclkXwwcy7CHxr9u6ZKx
Ay7g1BQzp61oNU2QYTz66EJsYIQmk/YcVcex9a0xJUPlZukhyt4V0Z+hoQT0pEJiiO0Zr9c/ZM3n
nX4Hs3/aGLWyrMF3CHloV1AhEKHrUSYksXjM2ms7FV3TeGoD8C1d1BdTlI20qJYxYqCNp9KbZAFt
v9714VyqUS7zemKFCYkiC43gagYrCcSGJOqM07sp3vTiDvDBQNv1Ru4F8j5OD5IB5rlXLf0M5nca
cT5j7eY6/Qrm2p8qEWRsnQTnE7vGhOUsgeTTAEMyiN4gb9n+y+lAxxFqf+D2BjH1+YWCQmmQCQbs
zbNVORnVUN8x5Det1Xiv5EtF22WC8XhVFJhRsI7nprKkjtIqwgRrZHZqd3Q0gooZJNzT25SgyENq
d3DjG1BYZZ/NZvLiffL8q3LzO/k2diQfl9kz8A57ccNr213dX38+TGGuNORS624c8GG1eQRTKlHm
bapw3izLqWQDLUjHAkMkGstrjFnXWRlARF8ojZ03T7UIH5Fs2ulGm11JrjkX2FpMd2qK8UUxuv/H
WcFwWuqKqFukMq8syLPAuKC8BklXOsNCmU+ESjVJedWk1ZvjdBCMd0nGMY/VHibiZKs1u0h1h/wt
EsFn6HbguKJ7afzbNipsTzCmL423FvRx2Luqa4p8SqRlF6ieaLo1dF55Jr4qmBe74EtzBAxGgJsz
uwDSMXg5JNgFJalvqEd9y3LoR+w/Tw6EnkjuAA9MUInMDUI3pStw7uM1l/2/WiT/a57ZGUKZa9m0
DDGuGluEn0ZkbKg38fwvdhDrmyBrAk8lC/gy9UFMaIxhTuNdrDtq8q6Xd5p8vO6x147t8qL4jxXG
YYuyMKBDCFYSUCfpwkYPwd3BgyddAkaxLQC7UBbtNBkNKcq51wLGpDP6Enl6y8xvBdFvxpGYT0H4
1M1E0cpdat3nsK+aHnRZLd5JWzMvQz1roXbDEwqCK+fms0kPIwlSNbY83lHQ94/GgxE9a+OHXHwD
TD+aHarfmDgUyh0Y+a5P8MoxX9JHoOSFChDaUZljTg28PyVLpXYjCj/NqnZCqvX/YANNRgAqyXjr
4sF2Pr4uRRfyZOnInVYAbUuT5mlG+nB9HCt3KkiTkapH6IDqA0tLJQ6SnjZ91NpaZIKU2Z1nlTTm
Zxe7dGxIbHKu8JVTdmaOcV16NOViPMOcMCReIJgHRRhJ0yOm18bN9ZF9XU2MQwHUHcGlDrLthf/k
fPoiU+2bwMpae7gpSeQNduCUREN7q9PdlH6f2DMp3XfTqYn22NsRMWywtDgfuZPuFVskxmvDGfza
XJ98EHuXAnapDrOKD5o7sAL+mozIgcuOmoz04aFqpn94EGMCVBm4MxB/g93+fAL6UCtVo4A9Cf1w
RLBz1cGoP+hLtLFS8jrkpDRIOnGipq9Grct5/2OW8T1y0yM9SWH2KXdHkYSggwBfJQiyt+p9vJ83
ltfvMijYW671Ayn6nLxZ2zcKwSKikNCj77fl7ECkwg7c6xtiLYrFfICo1Vwohi5UaMI2FlGrxIcF
3wWv2odO+9HVxAQJVQgwHqkI6F/sfMvrSVhzFadm5fNlQLeeIM0KzIZUgZgqwI3P1wf2hZe8nPE/
A2MWWhEHra8NWBg/ekfZqG58W94mL/R7bAdHDTlgEh7VlwrhJOAIzk3kpuTz//kJzKLnVaqFWZi3
9mRT0rntu7RXnfL7fX74eK0Omj88BzZWWnBMojnTzuRsujW00tnaMtGDJYchaquYAmFzGO/QIW2X
G03fmNuPl9IXE+jUE+GHejSPlm88TOTn9eGvPTzPzC9+7yT3NDbAEakxhq/d3ZlguOnfJQd9RCR8
+JBsaC27it2MhMNRd4mjXXSy0OS74JxxG7EezkpBhJDPaWt3gUsrT5NjZMeX3kYHhVGxPQjhDUqH
YmKbrS3+iCN35BUCVu/ghdwZ7EUiftkMwlQZlW4MmPe5xeNaaUkqqgRO2VZrX1G2pXUHAZiwA0qo
uJ3N24r3/l27UMB2uRCtor9JZO9IAbQWpdrB/qDtzMQJQe4GOqfhr7u3l5k+McOc4QHcqzI6uOE6
BLiwutxD9+ZDaKJHqQ04sfaXlN/FaQaiFbQjMnhaWFLXqAClkLbsJesusFsn8oMH08224zfzm+Qr
m34HMpJD8XnUfiLq8HCVeNSZCFihn3mnat1jnnwKM+wmocYAWugWyqE4tj3ewHiaJh6w/AkMjo2N
Bk1f9OYbY8s5UBdYbUw4Yh5QjEKPQL1odB4nSYwkNcEktJM9G6MvyJbdLmKSYz6TKJ7ukGB9a1vF
lSlPP2zNYSM1rmLB8RK/KGVkQqPU9YRjJYeHQPzVB4/XB7cSnKM1YolKcGTwmGJiR3HSrCFcLkg5
miaQ3VWlAdYvKcwSm+Zhzbn2lv/GbKcFfy4DxwxlhwtlXtDoRIUhoqYL+WEw0VrHujFtSL0AEf6j
r3hZ+CWoumaNcYRNIDV6GC/YqyK0i+yQN3YQGE6pP6YDBTPWQf1rXmz08qLmD1VYEZMqsu2UwOyo
RUrh8Iw4c2mDd6L6nOQQ7cmV49B9ZkFo9ymvqLZWbLAQRyC2RLEVeC/myk3UpG8hwEBtCXKL2q0M
ll9ZLojauCKUYzJXgDiCKqBo/qZ1JWnSba1w4tuVdT3bRUwonYQ1ndCy1tpZ226LRvdaqrgTOnBT
NJxP0ev1Pbt6JrBlgfYEHB6Qz/MLjhpSOHRD2eIqQUNUSvejmHFexmtzKqMlG80ZoFtdMuPnNsKk
nERRqVq7LCc0J5VkDhRiNaabBuWuL4qbAA3XghpvjEYlM+3sRRxqaBQbfAI8J7x2rwDbiv59XC2X
Ynsy2CiVvmtauxBMtxpbW7WCXT5l/hiMUNyTPXTHeMZwlErdzkXFz7ppCw1sUpsVabRkD/Ib9B+h
YboDeWHwIyneUhQrta6yizQ7TLE5EKHNUDg3OJHQWnYIjQpQtURSWEVkwERCqYpO6lDEl0v1izHs
JYvI7Wtl+l10Dz7usdjpYkuub441BN2ZTebU64HWiCKFzZCmJAbqoFAEOxzcXBE8sbwbrYOUQSSk
AzrR6/4hLXxmnNk2URbIIAmG8W4Qvrc0udHNb1Rq3STLyRjURJ3eOcNdO3qnU8wevcLU6Nguw62A
tUSODwS9KRLSuurooU6G2lGajRgmRFGRdmlBpOTHArzhr2HaGdYvztcsroZxuWfjZ965qItloTji
awww9Fjj/gsxrDny6M5B6hrBfV28QCyOFOlznf0SzCPH/tpVDW4sCF8iT45iPOMKtVRq6kjuMP/y
twZRrho9Ifsiy1tNJ43hWSmwhrza/NpT+tQm89xQY0mqRrWH782OUe+Z8c0E8RsLAnFjRcqQ45lW
nN+Zs2esRdOgCCEYNmzFKF8KWlVbq5UbjstZ2VRnRphzq8aDEJYLbDLuw20YoiVfe2j02EYlyYM4
JefIrkwgrKHsBwYRODiV3TRJa+TjjFvTikXXkGfbjJ+lOP7WlqY3JQgQpGp7fZ8s389s01OLrGYQ
wjYp6bsFsQk8LygloKkT2mn2Dxl+mAFqaIkKJBD0nF8iAsRbIOkLMK+AJxkIneYfosgpaK7P3R8T
zPEPZKUa5AV7KibFBolRoo/eAjsoQmeMYlsWXq7P3OrOAN0QlAh0VIrZPA7khgAgK2sMqSC9oHg0
uGtiHw3KSvH3PGNLNHVii9nqfWFNDR1gy5hL8X5qq4MV6w/dbPkVhPGIIgtHGeKIREJGmYw0m+4D
5HvcWotuoL+Z3LVmnn+/Pvy1N+bZNzEnw+qrobdifFOQJ09KSX/kYnWbZelHMDzlKACmQeAMQuBr
aUJmtcBjP/yQddDFX/+OlZDAspCOxWsXPc3g6z3fWVWoACZeA1pXSv5Qv3UtVMWec5GHsL+k8MIS
nNph0r7IY9SBSAc0rzmg6gxd8BKjU8iGYyWa/yYcJofezS4EPY7CnscivXZIT23L52PsLYhCG+Vi
W059LUs8VIS2ufIvU3m6y5h4oSy1LjEXxD0tbtErfiNBGywYn4xu8/dLhgw9UE4WigQXjakzLUqU
/GAnDm1T9I0w3ZZoYeMCSr+8yoVzOzHEHBtV68dYgZid3ZsfYtT5+tQiuxwY38MIDHbZKyimNpKJ
1tipdXL6TOX+vtOs5wqbVSrS22QSndjiSYiu+qmTj2LOTQksxChG+ChRI7KxVxGaUdPPDUCV0fQz
TpzzsbZ3TiebWVRBEDqhkTHZ3YQyQuuMvVMCmvQvK4rVBJIRLSJsJXIQx6IZEyAn68qOjMoLyoJo
wLGlEuc6Xp+8P4aWv59k9MpED/opoeiZKH6q2nwPCqXO9LTC6aYPJRg4l+OabwET+O9hMddxM0Q0
BmoXB0JRkAQgokV94X9I+67eyHEm2l8kQIFKrwqd3G5njz0vwoxnLCrn+OvvoYG7o2brNuHvLrD7
sAa6VGSxWKxwDgbEbdm7vn7shy4N9T9B/C1cZGAw1zN0I9PovUEBIpW9rAWrmf6jop5pJTfjsL0u
cS1LiSgDiIcMEgKD1NyNnARoAv2ao5izcTdWo6OgMyQHhGtKilOija5klBtL/9N1n3r+V8UkMh5f
jpzbngESw+sfs2ajy2/hdnXW1SrJM1zdzRCDKxmtGN5QadQjEU1210WtbelSFLelpV6kVkwgKgFc
SdorABno9vEMMNdRhMMi0IofDp66clRHTCO4uiLdFhWKJ5q6M0xBqXDtfb7cyAs4Cgy1FWYAMSB+
2XYR+SEVaJ7XW18CllPaqm6ioClwMLajifJ2H/tmhBIsAfLkYPnXF3ftdMKrA0nWAsHXBfKMJQ+d
VOkw4yYc3LSoHQN44I2tH4f2d6QA6iafRXfWWhQGBCQ0qQCrjuF4njuEAQFfTS14U23SXuy6i5ym
iIGuY+eVV2kqgMxCRXBYL2eDkGjBYN9/zL1s45dOCIkYKc1YFCBlG5Jvzfk9DE5k2rZN6Hf1gyo/
W9qnLW+ury67rc6cBCeW8+R4yGtWpgFXQY+LjaRtLWMUaHaxf0wCytosRYFeD75yUYdKqDUNoKa0
IXc1xVf6l1jaEmnXoZczjUStAhdnEeJAQIlbFridYC7l9k6fwUBqUWSLFAUJkcGNW+I28c9CigR2
ubZyS0Fc/NSUeh42JmAZSZk/dXP+rOXfbjJmuoDfFOEMK2rzmceIBKlm9YD3oO2bBY9SATVZkENa
252lCKblwux0uU2r7ItZfngBgbIZgZ2H6G4Xum11Xym/rlvb6uYsFOKM3E5suYoCbM6UHJQafG5m
6QwWCgwiMnGRIM6sRylWuz7BysXBQbFe+vS2bh5NKrjK2efyhwetNYBRQ/WGTSKfL94Yz9ZsMPio
MLVAjiW9l2UFxKpc4I3XLA2vQXgHeEEgjXImHVBZn4kJ12AlMbmRMfPjhK0Sv1zfm0ufD2tDKQbz
RKwgc1GHkdvYzLsBSEDgvPvZVdpWxTysBB62SUcD5kiPQ/NbG9BEMdUbuwv9EEfKKkM3RYO94FOY
RvzCAitUY43g8MI8apBWGgNGyzOAqs4twbx9PzoJAARrUoCNF4NpmJYvABRgl/DM8ewWaJm+/gUX
sdPXWvz7AO5YGHaVZiZDRTLAJJ13m8S8yQFZjTRXmMl+VxQOHk7XRa6Z7FJn7mzowRCHZQisSLse
N1H7u4m2xaB5c/v7upzLDC6nG3c2dLz7I1OBbpMOduMclFXlAExjsz6EoAN1kEDyzPa3NifbYcj9
GJXmVMsF67t63S215Y4OSXrVGtgCN0AnQ5s4QYsKsf7O+kdl/J7obTt2boIpsO67sf6X8jZ6QkD4
pqEp7/zIWtpEE6JBLlXiXWjajl2AxDV+ai0vNn7HvXd9sS8iCU4ct9ZVAaJuiUBcSOcf+VT5PTEO
ZQdcVR2Br2J/Xhe3akM6knys+gdoRy4/C1TG2LaaMnWTzvKmyivK0yxv40nUKryqFubogU2N7s2L
bkAazUVHIsipsid2KPpqi6KmZ1W3ViNgklsVZQPVX8O/qPxzzq+sM2rUcQVXICuuHO40ycvQ+x78
irT764u3dhWiURNNyaqBtlR+rC2arLHtphqRQ+u3umcoD31yJxuDayrH5tsN5zCMpTD2MYt7V4mS
MqQmhOV9k6NDTZExX0Pavdpp3x5y5ERxr5MkmSuSKRClDSdz+kile3kW0XitGR6wvBHhIU4HSCS3
S0pjAZw4hkGUaLNKusJlgM6lKjn2/6TNQpJ6vnAxaOhnu4CksG0dScscJTj1/ft1U1hz/0t1uHMU
Vz2RAeKGqJhETgVGjipyFH2rKM/ZVDnNeFeJSverC4i+T2QbUVtBPHGuFi6bsMsnQL6O9ESKTSnv
I+Cvi4adRFI4q5sYL8GItnUX6NC2AwTon3M6HyJFvUtpIHLxbCe4S9zCicXoJvSBQ+JcLdVUS4kt
TN5kCBZqpL8Gu3SMKnU68mmm0h68myquH/0Qdj34oBWMeNaCb1g50vgEzBpg7MnAS45b1bGspqlk
n2CST9X0+9or9X2PN6RsfoDT9PvO3gJbMSY7MH6L5yN30NRmLJqZvQgyHUBdkbRB9eKZGOPOloqb
LDRECJ8rcSFbWMKSyEA14RHrZqUeO03Dbs6y4Q+G5aOv8vo5YFvEb6GqEsAEsJZh8EidWyUwtdOp
1r7wNX+W4SlDC0ucClrbRDI4myRpJJtZBRnzgGKy9TMxpSPyp5vrmqxYvrXUhNubIUp0DSN4uEbi
wtGAdAZ0aO1JaUXjPdflAPv7fMWAMa4qGIED2z3pnUK+o9G+i0sgIQmixa9JGX5rkBMA8Tj+gzYK
zkWpmPSrtBrP6rlGZ5nT1RMK1BSTwF6gjBH1bKughZ91le0HQP3f02Ec9mMDeOAw0vIdiTobrV6G
CZa1gSbebFXDdqY03kBa9zeXExkdhrTK763WDjI/qWM5vYnGOTSdDKPMg9/i1Jm7LtdSGahqaEhJ
0lJ1dGkefwTDLL/HYRMe7aicfo5hagYPSadq76Sb0CFEJVo7GPMMUdlSjD9BlCDpmqqZ6klWn2/L
sswBaDaGAxq3x7oLtnXQmv3RrhMJ7IkN4D62ShjSH7Xeg9azrpBIzYuCvpeTpUSOFAZZjuYVtd8F
pZpvhriObcFRX3Ms4GJgaL7o3QOnDbfNJa7BTAHWZ5ADmVjf1ghfS4KU57EkfmY9XjfetSOylMY8
7SJYCOMummIV0sxqcDrMb0stBbiYKBewZrtLMZxJNQkIB+wJYhTtj5I9JMFj331UhWDp1kJ/0HqZ
qoWhdMW+wGCqA53aGjUQ+lcfpeap2VYjdwmNwdFwI8Vbs7izq3vDeLi+hkKxTPvFIg4tDVO8BwAJ
q/3pe90psscULSxGD7AasKaTu0by28iVur1A8Mru2YqBQisg+b/Ix88FW9WMVjyCzHtnRh+k+Dn3
4GnQH8L+pQN3vBFOvoUHQZjo+7E9zYn+gKt0P1MgsWjm9vq3MH/NOY2zT+HWoK2tVGoVfArBMIij
Fbon6eCy1FrQohbJHrwKgs1eCaSgOG4oNvII8EDO7QZGkEckGzIkbo2nIi18yyoTV8+CUycVn2HX
7ZqpeSqJiJXlq/WJ13QhmIda0jMlGYAfn7l9Me8DOUWwY2UAlpRIeysb/TggBErim3huzOKQUCm4
kUGBErl92dDPYNJkyW0TQ8EYetbfy+oU72IgGRcOkKhS4O51QftOE3187UMMyTsxodWBDr1+QFtb
ei/HuJDzsBA8UNZMGFEp0N/ALgVCm6/yy8KE43BuWtoDB0CR+h6svN2tbDU6vAJ5B0t84td18oyM
zL2eboEmjQmEsfu8bkCXaN8q8uHovgaWBbYTiLznxmyGutmMdpe5xvSil/KGKtmrPaBZIU6f7IaC
zll2U6l3laZ2FDreo8PFafXoqVWfSBffBsrzaJaAwBdRe62sDZuMBrI/zhkIbPi1sfJAI7Vcge8Z
XeGI2VGjiMz5DrklJyioX86yE0+/RxDvps1HUOlP1xdm7ZCjR5Ogx1ZB9y1/HRNqgj4pksF3LmU/
NI1u7cZ8NRRRZWLFRaP3n2XFkIbBW4G/d4Z4NPQKZj0Ns2Oom57RP9Nt1lFB5Ley0SzjiDlzgscw
OFg5SY0yoFvbmtD/DbAavLzJW194teJlM4bBX0i3CToHePwainwpiKFBCpNGexruZPRo4v99d3VZ
Jh9pDR3doigDcTGinIKcCgcL6TgdTKB01025m47udSErPgM7B+dq4lZCStdg8fbieEmpjQCXopvX
29zePbN/HreO4x7cp8nZUWe3E0S+l5uJnncMazFMGJxrvn2zo72pjRVuJGAeOUrkjfpPVX0d25/X
9WKffe4Kz8VwTh/ho1Y1BcQAltsZyGnCRNh1CZfXCpOAdw9jNZBBqXC+cJimRZuBzkDBtc6f5Jd8
9pI83aazH3ybGuXL/+BZSdBQL2t8Nckw5gCmAP+T2HF73+ZRgzogWsCvK3TZWQsxS2/CrVkcSnpv
tDWq5RVm2KoegIDSBLRzepqDz7qJNpNEQnAQ4b0uyuGtLSbqV7gucWnCyXNXZlEAFQTMS/CweDJH
/a2KKUUER8F4MyeiAtOaBS5k8dXkaMC8D40gS5vR06lgkmq80aIbS/RaWdWJzfujCmijT5m7NRJq
ILdtIO7IkLRRgDNnpptuOqXtz1wEZr1+ESxkcad47EkDFi3IwuMVMflfWUFMvjOCwiXm7xkJ7gjI
S6x79Pm6zazoiKeYbak4BiDt5JGqVNuKGpMUuTtknyEIxNQcNzNx5Phg2rH/P8hCmoFxDdjofOSc
szTUWQ46mRyA5OjPI1sVOCul7tIGcEffL6gqbPQMIYeCyRIU4c8Pd9lOlRpOFWQ1WwOMFEAjbEbF
mTvB+q3Un84FcWeu1KbaSEcI6jIg997O5XbU/qiWD66e3OxAD3eDmousvhbF3mr8TjQefRmqQjzQ
PwCkh2EdaHyuZ67baYhgNHcDffAYpHAbGe7A6qHmExqBXVX7k+jb6/u4cv7OZHL3mgZvpmYEMjEr
vLHjjZIFO1M76K2ooiZSjnMqZdXqcTnWKMBrsQOSVCg1OV3yoejgvSG9G8mbyHq/rtzlG/lsQQmX
CsFdPqFLCMrlJnJuh7bxZvJzbgge+cD9qPffl4awFCM6CA9AC8Zt3zTKfY00Oh7+ReRrU+Um9VFC
pi+pxg0Am52xFAGwrx34pURu8wBxGuWDKedgGy63zfhLygACbRmbiGagBRNFJ6vSVDycUW5RDARm
5+YJLNSYAocgd9ux8KbcdHTQNkdT4anhay6JHukXe8fm8TA5zRiical/9ekuQqFgUIe+6xQJ5VZX
wuQTiG+oobqxfGvFD3ixXd+7iwiFSQO0AtiBEd5dXA80wnRVGkCaZP/CWJw7EEEI9HWRncVAnATu
UggoaasiRj3C2M4f0S7db+bdX20rHcrXyP3dO4lrOLKHxd18mwcbkg0TLgXDVAiOVPV83/qiMaMK
sPFOLuMlhOxDe2qK13iKUdEGwkmzK4dvU5hzIrnbNs3AYtmrMI9w+pmiyinnDgCpMMRUKr96C2Q4
geDsXTx+OIHc6gIKv+1z5G2dcTxZ6kYDBIcSfddVcjK4ayiYwzkzKWRQuOQg3AC305EAfi9iI1iz
RTyukKlBohPWyPkRzMQ1VI0gpy6fUw18giJ++/XF+ieAcxtG0k5zVjAB4xMyEoryQEf/++dpqQPn
7Vt90uKkhQiLgjoNjEAzEdmYYJl4KvRCiZHVYcvUUMMh4ats/082xYY9WZRvEi4aCEbV6IFQBB3i
xgGoY10/qsbj9XW6HDdgRmWhYKnZADi8iG0GgxqS0UML40XdvvVe8pqC4XWrbJN9vm121U4g7+K+
5+RxSlW53slqCXn9RnlS3vo31X1MACrtqffH4ageTQ+d655AKPMwvO9bKslZNGnnhKLBDCsZJl5Y
6W5de7N903duTACnZt5RRjCLJkdAkwJo8br0VTuxAAVp2zrygDwEqRImRmLW0NgMbqsMCAHffUN/
rei/3+dOU9j3fdxl+H3QZbtE6zEW68jzbSriRxbpwR2pCkCq+sRcXAEMl0zZBbKoI+ByAv9cFR5S
tCadFA8hRCDPYYbez+hhPva7D3Cl0c8cMCrGJtuUL5VgAYViucAiCuxoHgeItVV3enzIPmU3cjJE
hDfDOwC5sv2L7WW66IHN1uvCKHH4FNBoIMzgXzCd3EkyakmSM9vAANM/1O20tW6rz9Z7Bri0M91R
nIXQA6DJi3wjGn25fN6zpV5I5y7lym7QExHgSEwA4aN+8do6bY0JUl/aqj+o4AhcTox8SdO/Uj0r
TORFFinFzEKA+Fh9Vq+qi3T4jbFXtuNj8TYeagd9NDeJDNiF62dvVU3WUQy+CfyDGcDz2MOK53Ee
Rqg5JoVj6F6JMkN8qjX0Ne9L3YuDUyWqf64qa6K0T9CoiEuUfwY3SdB3pQRlswx8kLKfd061zW/0
x9QZjtMG+GAPw27cxv63exuwykvBnG81mqqtehmCE/vUys6kPBP0LVa6wIevOYKlGM6bYi9RJ1Ah
RlbfzYHVj/5e37XVWHUpgXNpkhkEaoB+TweZSAzXHsoNuW8dJzw2oWc4lvPS7PLtg7bX70XnYuV6
0lDOlIFQayKRwaNVqGNJ9bmeQH/RvCio1VTgQ92P9ut1BVcCIEjBZcBaJRii2rlVanFm60BMhZ8j
fo7iCa0TlK+pIJu7sk9IWjCsGmQl0YXCOWw5qE2ty8F1EdsvtvkgU0Ff2hfczJkHQwZSx3sMU5+A
9r4Y1eyVSm9okVH3ZvQsN9zZd5pjbWMv2FROu4luEr+9yR4IpvpGF5g5r/fDVj8ZeGnkTnbf3MHX
3AQ+OZ3mbe4WexV4ZC+pYA0uVpr7RLZGi1cctaJWQkMvBTzFKRluEsPXgu8eB4jAHuLBjYEJNrF6
LqIPFcWuhxxEVvFRTh/Jt6Ev2O+jpmOgMQ94XvxArNTLgBgZCuq22qdSPw3tYcBE0eDRSKDIhe1z
gri1Cu0A5yIEJ69azM4QHCLzJ0l9uRZsyRc3FG82X7EQ0OxN9Mtx/iOdkZbUig4Kecbr6Jh+eUx8
7fSz9NBY4Ybb9hgdekCTAaT9pD+kj5jJ9BABbKXnwhcVzS7OCFrWv9AUwd4DI+bHtbQslzMwUlNX
UT+B9dFhcun6UV9Z1DMBnCvL2lgB8j0E6ObdHGxoti/RkSrqW2BLxi0pqm6wPR1lARXQhuc2mASZ
Eugtk1LdpkHj5Oqu7QvXSlFR8a4rtHKilqL4wWBltAtNGSFqnO9Jse2aQ28JArI1bZANAf6KhplH
VLvOtUkLSkBJAWo4hXyQEpTGN0FTOaykKhpbW9v+pSS2ewv3kKvGjP4iSCp01G9zVLGFIPIXbw9Y
2FIEZ+12bslyURKsF8aLMZPqqH7glX4TbifVAUKcO/+5vkGXTzpOImdyoY0ep3SExFraMMZdh7iV
m9+ExwqhFvnQLVfUDH2ZuOZEcvbXSjOuCAKR3SGXbkuUTN2/tju68hvYZPXJUTJP8qbtdUVXLBGZ
atg7uhrRXMIXD9th6BPS6NTNkKFLXojhx7Wg3+CrmMYdLMjA5JEGUwR+BGeKmmTMfT4a1O296hQ6
pmMdzLvscXQid9jEn4YXOoULHLhjfvrU/ME5oe0NfM4A/xuc8Pd1fS9n5cHctvwYzlqtOmv0tjAp
YAdjYGfbmOQEibM3H4lLf7d+sMmdsXILYAerjgGCAsF9v+LKzsRzloz5rMBqA6xFqv21CJC8dKeK
HwuAQV3X87IKzenJGXCcFGrVzBA0+ZoDVpBTvVH99Llws8d2p+zm7Uvvkk3qaD7x2pO9tQ/dDsUZ
AQ7KqroAKAeQGK5dBNbnvsGyBrswS5uCg8qLNTdG6GndzY1A2RUPhGoxm+wE/JqGGcFzKV2kqZEx
d5GrA8NIeo6EeBIrzvRMAPuAhYurQ+TzohYC2o8GTs520n10E/rWnv6eT/Kdvg3djPq+vVf217fx
chQa27hU7eLsRJVa9ZDc+AVQX9/IZ7ed7xrQdbj6rfSzOjYR7nVRBC9aUO6Q9GqX00yB1DLZNNl9
W35eV+vSLNB7hCoLlEMy+yLci+hga00dous0VtudHbQni8zNvi3QSFuNVNQ+dvkWQkGA1QQYxCzr
reH0AVVYmXQ9EiJUcwcf3f6Ygmu94dcMLNc282tnAjvxa/KMlEHo/pFR5RFYKPPd5y4QH4ABCvhv
zLASwm0jqF2lBE2DyNtHcDbM25G78H5whEmCy507F8RpWpE4TdUIgvSn9IiuXPAAoHx9E+0z94f6
oW4soOoKYtEVGz2Xyfm0JMtnvTEgE82rz/JBdsl7h/X8a91FLhp0nex3LhC5tpyINGX0Qto4ejyC
X2+qID9is2c6wFxI7OcU/Cf3aIGUY69oBycQNequWhCuSXDYINTATcltoDz1RizNFJOgR82L9xnI
FWwfNweqI462jT/DZ/O2t9wJpNbjRweWLoEBrVyirF3v3wdwGxvZBuarTXxA5mgbaTdjkuRofbbH
tz+AXzqMXngz3mA6wUcPd+HkN8kzQT+hKx9O7exWgYO+DMEXrZ7hxQdxu47H1jjbcYTkwuQbTQEi
vk2EUDn8NtMfDi7a8VCrtBDFgnvy3Pc26dwFXRckbjTeKSD3bqrNUN53arMph1/X3dKaWQFpGtD0
eIpqF+AvYDVGByaBKKvo7Ickl0fGWHszT0m9K/oGQE3T8FtrpvEmicaP67JXDy5QZ4CmAVhmgAac
qzmE4FOuLSynDt8UmLnfiKam2Y1/4YPw+kS+AaMsaL88lxDGlZHmBgAIgKXjmxJiH7O9ASDwj9ac
3B6dO2YuonhbVWrhdzmlYq2LaNnCM0TVfQycw1bUicx+4Eynr6GVfxAL6rlOQRmAfjIFxIJpVSYw
D2bLr6NhdGivi7DRWT7pQhTGiIFGD2CSi5bVTBmkyNQAIJG1xm0U/rHT7qDK3VamiR8nn6YeA0DM
dky12xdyL4gDLhaS6YmyL2wTLTTALT7XExNQmjZUEF5O8SaK9ceknwUPxtWlXIjgAkY1HmO5QFrB
7YxkA0bIHRolMWNR+tft/DKbzKnCDuEiltJy7FLaQU6cHjX6MlAKPrmHRvWS6mCgQy2V3yQQh16X
euGsvoSi4Zh1IiDHxCUL88rO7KYBCJCBoMbIEOXHHUYE8Hi0qICbRiSKM8lON8CwTiAK1TJ/BGZS
PA0gLLDv0B0reFldnOgvrfAyBq4R2A35N36SjjYg+7GUcBkAOmvzDcZAwan2Ume/dUv0pFhX7J80
9vfFxtVh0pCUASkFyq2BGbsy3tsU5T4Rkiqz5YuDpv2Tw9k6HqnooZ+g1RRm25EOTlQCsKQ5jPRH
L4laCkVKcVaP4aZKTRmZttT6UWrfJubvNhjuGpHZX1wt3FZxVq/mUZuoEaDg+imyvSoMEvAYtA+t
ObyF6nDqpiFyQ1CX3qRGTEQ7tyr8Hw4dn9nq8WKSlQzC9ajzpNIbxw+p2dtZ5BTNU1p+hvHm+nG7
DAmZuv8k8v39s46ZCaBAAMroF/GNA8ISy9cfS3/a5I9V6VB46K18I0qrXRYhObHMjS5MNByANmaV
TOxr4afUk3bIjd8Or+Rvts13mHKbOrf+RCeALjiJq84TrgXuhfU38lA/AMOIiiCAYEu9tRWQvqPm
YdaeYFWZ67g4GQspnGuR1DbSFIbzF9dbvbnTw8lF68cwo+COkdSw8MNpWwFADV7U7p+vC189KAvZ
XPSQZ2YflRJkhy25mVIIkTGlJkXbOjJ210WtOoCFKG4XszSX4zKEqFwatlI2bzE341QZ2oqNFLgS
+st1caK9Y39fGM1YBmWX5hCn2O+l8lAAlheo0ddliFaP/X0hQ08BkglQWKxeHcGfPWQtUCMOlqgR
e1UVDHGasgb+GkBBn4tpWq2lViLDdaLSL3l1+UGJIIG1fn8jECdIFgK4iOcxqtq+zCwVoYje/lCs
7jAMZe0N8/ssNbeo0vv9XL7lynOSF0/X13D1tlsI5lx11OT4TXbbRQA0tZGjm+FI2gBVltAx4tKP
DV2QvVo1xIVEzmlnuhVNhsXuV7RFO6NqbmLrfQz6B6Vi3DiyYGmZXV8c73/i+KoAzWVKe3bBxi0o
GbvwVz+BePb6Iopk8IFQXWM8hYEUEuwawtnAkSdZhOu4au0LRTg/NaWtTroGQrqu9KJe1t0ADdiz
qSBmKEQ3+GWqnjl9C9aOyWyYPh8FVU2lTOqEZaviXTFvo+I+Dt7BaUfC51YDSuj0Q9UxPX1f0n0j
Arm/HBPghHMHexjaIo8Y9TeqfIl+Q9Tb0PihxzuMuKcAmq6Oiu5YveC2Wb3PbXS7IKWkIhziPNZc
lWZTRBCaY0pspGBzjCNvUFW/xAh30xhOaeLpn0mb67azruxCLqfs2FBrNFiwNIPSZIrQtWCETmBN
/li8mhj/UKbXnAJk33rVExEMpVA459s61DtNDC6ioT7pgel/W+QnU/+Y4tiLzENnbqvAC+tdIMIw
XLXlhc6c15HCObRpD7GS6jex9VB1hqMH1UYxX6+v7qrvXgjinI2sy0PdUgiiABib8AKypHxDMCZx
XYxAny/3vriJYnTwj6XOxIx24FTD+INqsyMB9V7pOve6LNGeff19IQwYScC7ryAsVj+V0h81Nwj3
AYZnKkBvTcNG7jZj4/Q4IwLB61oCgwfVaHTgfnVdLAQXWRa2ZoiIt61RQ+oDNxlDMCdKWwvJX60u
dmo64f/XeyLHPsFCS7P5lILwN7VfJ+1vmQnHt1fTB/a/L+J8IgCIpHmqwXbflw/U9If+DugOeUUP
+lQ6JnrIG7Agtb4dCoKpNVI7GzW3/5aCC9yatCR6jtFwd67e61DbtoaKBmvjzpgIGEfROCABQSp+
aLMJRWhUG2N5r6PCrslPWkoPth48A0prsN7zRnXlToWZ0ENvAjh7UOm2LZS/TVr7YYgeqUKRHcAQ
gXzaQlRamY/XN3X1Nl4owoWFqmEn+qRDkbS/79t9GH9UoM8gsheO0/66qHUH+2/NOAdbB2UPtAqI
qtSbVn1qghGDUQ9Ke0fwppBMYCM/Xxe4fvj/CWT2vLDXsJZTgwywjpIEDg79rgFMlTGKOrr/Hwfy
nxzeieZgBO97di7QRGv6FTqOiswJZZCi7JPEzbrO69G3ogghfZmVncc2ADGRdYzUYDaWNTudK1ja
YC9SZQTAZXRsgmgbkIMBi8fzpYt/J8jFjLHb58cx8+qudwDTfn19Vx6kkI8+UYCwY1IWcJjn8tGe
rTUA4UcAXrWO3SAps0nkGxKpXlBZaEydXLO4r2W3TjFF1Tzqkual9E6e8s31D7k04vPv4K4TVWrr
jlb4DtrO5QYZgcGJRyp7JK/vgiIGkJ5qTgKZl8YFmbqJRiEklxE0cB5gmNUEsBAawjH7lJJdWD0n
hcDLsM++2F7QfjF0H2wxn6Tv5wZYOxOIRwOjBJBvuJX1wu8sNJ4oVPXs4NiAx1Pg5NfUYvVe1uQI
dEe+piYBREweCNQap5NRox1u2oTj3+vbdRku4wZZyODO5WjYIXgCCR5U1LUkmI2Ql0SkBWeY0VSl
wcg2By2APRLL06lK364rwT6S35ylEpzNdcgM2JIEEWZ+J2EEMg18Izy2zbcTn+drxQUwAwN1Y8fM
HatbbfxTgMAxe7A0QR5+fUeABvKFmIpK3PlBziZjCKcUO9Kpg9OGm6QVbPn6av0ngO+fDwDgN8no
iUGq/amuGfg9DZ7UXoRrdnnFYLVQ1QIMB1ACgEt4rkdoRiCUY6sV9KEGLCmLwPHOZaD/MeIu/xHq
UvJnJmX7PAcxBbd7mgSCV4S6upSAicOcKvqsURM6/4Q5NlRrmsPWrTfFqdoG+/CnHjpAAsn2fvqq
u7lrnG7mP9qT6Q1vFrhOY7c+ohX2unVe9j1Be7TdWayJF/cDD/qnVdoMapAIhFmpp6KSGf00UD8u
d4GTHdFwnvv2sySqx6+r/k8mF41ZUg+oFZu27Doy+mf1+/jq5zpxu1u3UqzEAX6fase63BloHo69
6+u26jgWy8ZUXIQMWWQPEiCqW9ewTpK+D63EId8ei/naGrRwg1mRJXy4w9ZbETDhYsjIqhqIKL/w
vBwxA9hYghtq7cypCNUZHgxyqPw7QU66EVbOaEl7I91ac9I/pYFFQYRmdervMaFAyr2+emv3MFK1
4OKTFfyrc6uHdEKitTVmUu0UU4bdZ2gA2KWA1Zu9o5Pxx3Vpa+aG3hMZtSe0Ql6AMaC0Vw1aB59C
xmKbYbh3bERQuKsKYV4CZSATVmFxW2XOcqxlBm5gRR293PAZ2nINElXtg7RP17W57EWAWaCzlEF+
YLr3cruaEl0mTQvr3tu79k291byxcMa34YQpNOqoH9Z+2MzoUn/Jb4276X66ewe8/87emY6GToTC
v/49a6u7/BzuMFeAiZtRZga5GjZxDAqktF6vS1ghCz7XmDvPUZFpatBChLbRT8EtCILvW8/cmafs
0L1LXn8obw0n3QKvcZcdc78V9cevHZClipy5tmpToYYD+aTAGzU9WtEpKCSvwEPruqZrgtBpC2PF
scDcA2dGeUwGuSCwVDVEI2q1z2SnMRMnE83HrnovzG2wFh7kkXlcoNGssgkol8gi059WD4brANNa
IrC2tTOBYvl/QjjDMDDnW7VMCIFTie7n4SntX/EScTogpV1ftzUbXIriDKQIAUcPdHUUgIKjYaeY
V8oEO7MaMCyU4UwAlIVGKfWQMJC3LNqN0R1iRaV8aYwdid+KQdAOsBbRwyEDyh3T9OBs4hRqx6Yu
Yt3Ga7t4zrXEkVQNQI5/aPlBzJ/Rt/F42EWzkMYrF9jpgJwQ6vPTrkp/S6Ugk7+6eKC0h3NEccTk
ixaJloRD2MPd6/2PNjxq8ikpkW+x303yFk9uNXxcN4dV816EVuzvi8s57+Ups1hoFffEr5D4hssE
t6XoNSkSw07zQkxtZnY2lBCT6nsCvDK4a6cRvbPWTHt5OXOnaK60UAozECvnw4++PMj2y/W1WnM5
y9/nLG1OlDLrVfy+AhSD/nPQIseetn0mKn2seQMVz3/IwkzhRXfXpCjA05NhA/LoKQN1dHXXy3tr
aPAg2l1XaW1flqI4c5ZonpKgwr6UGtKbgMnW6I/Kirz/PymckUmAlgrjFlIs+ZApvQtyOUMSBUrr
qgBzyWBQVmh+OjexuQPTQ2szVdQ/QQUoItVtaSzwnqsmgCHP/yuEe6HWITqrQgohERhuZy3yDNAF
JIniUBE80KokE/S8QP3CSBiP76KWyHbHCiJNk6AHN7iLR8xg+72oQXWlSoonHd51YNtguB1fRavF
yRyTKQL8w4x0r4nJEd18ZUPyRJtrxzYajGTm7pTpW5QuN0YjYn9cO7BL2Zz1WVOrFQMIAV01n91O
r+9nWxG8wtf8qQZvChfHmgn5aBM0BDSHvbAenRAup8t7jzSh6sWdjTa4Qjf3bR0knmrVP3LMIQkK
pWs2idciDEZDTI23yblNov03MOcIt4UZI3IIweRRWkfMVQgeyGu2wqZiGJ+zYoNl+lxMlwJvFbcu
LqXAV8FGHAK6EBCnpV1tvn+QF4J4lNFqKgZasthdkwGY6CjAKX7KMyC6IMmR4URcl7Zum//04h/c
SNEXE6BDoFcEQpRIdtJY3lkjLvnUrJw4An4NxmLM8a4rhaMaa2EFEpGgkWXNzEhKnq+plisMV9pC
2gN5WGI/liXdaF11pInqEeVPG4gwH9e8/vKhxwk0gVRP2px5fX0AYDvge91Qj/KdWqn3cY/qafUm
WF52H/LpNpDfANcU5Wj2QjpXMU7Rf9gMYBqGB3qTcNKT6f+QdmW7kePI9osESKLWV225ONP7UvaL
YNciidp3Sl8/R3XvdMm0kETXAD0v3RhHkgoGgxEnzik8g2nHxAh3WY50re+oo0JFF+LKwIR4cimE
i29+42Xgxlx0hVBX4cI2aJBATdCiqELT/hjqwP8blkObPujVyWFZ5AzTLcWghRL/uLz8rbO5NsyF
cjTja5R4YJhFhdMn+wLKzh07XDaydTJNOJGyEKyhts1tsVyBw9swkDJI5m4OdzKF4NiHPou+5OIb
/JcEqoDgB0NkxuRB/2k/alovL5lJdGukEAiaQGqRZvtBaQ9D2u0TfXowqlfIWbtzVEA+XTmqRSyQ
mtlcq43bFxBPTNnyBU9JUlUJiNnOHUH7BEgpLSMnb/xKdAdvnUzzjx2+7skKubWAsIHHFPSeJNSv
leptDmVvUCOnqn9MiQiut3WJgGkNYxzQegQql4uv2pxD5JBVnRsmhII+es73TYl3IGXhLSHlmY3D
MkctYRRPUUvBtm7FhYWsB9VPeQFUc3FhYnlLm6nEi17/oOPtkP/EQDFrAzYKwu3WvlqY0gZsHNBV
TDt9DgfQFpSiVMXT3bBeqvZA6WubfE+r117+Ht5fPhYb7T1oDWrgWQT5LEEqxi2KjkU/IcxhR1FS
7odgQk9rDJT4RtEDSwksFQP26osqeppulnDXdrmMg6UpkeQB6jayFvxg7p20b5vAeruXnq3GT1q/
eRZEmc2vB+0lOOzCF8CXro05QzdGhYK8lUGIXD+BmIoo7zJ9ipnAT7aOn7WyxMWzTB9LK1ksIc8D
t41Tye9j6mqhIKHaQDHh063scG4SMZMwa7FTdEDKKvvByZziSO46VOQ9aOiFrv542VsEK/t9haxS
VAiF/f8eJqiIdFAIL19K0MfYucgrNz8WnlygasQQMORaPp+AhRt90EqG4tXOcJW98hiARBUsFzfK
W/Qwu3RX31Z4XDrz6+UFbl1FqE7+Y3e5qFcL7LJQgjj9CK9sP6LhMETnyA4um/jNu8dfEWsb3Ikb
ZLAwpBJsQNZNddTn+hh67GAdWi98KB+VEWSABNPMuhe9Z+4VQPPCOSzR7nJnL6OmRMATCW4QVb1N
Zzmo8hl6c3fdbN0OtYgf88ueYhoL1y5wSugngxyO+5ZDThvbqiFpFBa3M/iZ67texAm3MaK9PDXx
OgNrwG+xrs/fzexqqRpkEFYZb+wGOiv1bgjAhjLso51pu+D/9P3RW7pRuSeqEWzbRjsM9+0yqcnf
tpbRMCWxcNOme9o77KEIbDfGzOjSsHclt/bsn7PhzucoYLPTXgkRU5v7+8c+fwvLNKmIxmC/d8M7
82A0IB6wPKQeu9E/zO4Ye4r7cNmHv3ItLd90ZZP7pgkD91msLQRhpUMPeHgfzW+oI3ykbv2dYfFe
7DM/fKnOIq6lrxqCC4kzZsMtYqMBafK0bpVa9pU1RSlkGF/M0JWTQz3sWbRbhldK6XboUw/PhAJl
/bTdXV71l+jHmebietUxBWh6mFZNdmCKDyULnw33UCG/bOdrYOcMcYG9S1QlLGYYqk7kRxPM3/Kj
diDnBuwDvhaAhVIkYb8xq/ppV3kfAoIYU8AyLMqTq72Ve+bRm+kc3Q97cM6dmYvRcbe4A1Xvk4J5
1WMl2NkNf/psn/OngiqhnBiwHx+kG/shAhti/Uy99GQ9TpE/79FPKNz6Ub0GedPlzf56ej5b5iK+
knUj65Q4dWcLRHfpS1xUQSeiBl8+2KeQ//mD8pljEyYjbUcsb1YgPNa3TqtW963NnLKTnyOlQ3Y+
Ou1ou5fX9nW4hbPLBXqGdS3K6Pisu+Ek0z0Y79zk52Q7wBCpN6PHjuoVeNE8IsgTNjd14cVRwOiM
MTPuiqvGNpVnDZsa4tmo0l1TPof/msF6WRv4OW38A8JUPuyqNYrzaMkj4tjGsB91+2c6KzedNFV7
DNULLu3NBf0xxp+PwSYpurQwFpOfuuzPGHuNNNEhkLe8ZGWEOwRmjGInSHGQKkqnUPMG40TNwS9y
EjTqsVX8ufquigp/mzFtZZNz/5jO9qSEsGknauE1GT3rw6SBya6U/JKoIlVS0T5yjpHLYcHMksIh
yV0c3tYD1H8E2bfIBOfzsU3j2YwSfCrrA3QpUDRwTBFCdvtgacABQJ5kETxbfsQqT4Qqsq6NOtah
22cMGM71udScDrc/2YfZQU8eTQlFI7wwoqDWb4BSoYajdoKa5te323IEVr9i+birX2EXpJrMEb+C
NQeZOCpm5NTGN9P3mN3kvY4xF8+IfXsQpVubTrOyu+SXK7txg/S2amF3og+q4arpfq5QgE8EUeRr
RQrrgxkAeCGrg5IUt8vt3FO9CGFH0kASq2EdigG8fgjq8RDTEsAHurWseFJLjnEjqOQubsKHbJDz
AuNkoyAH6q3Pa6wJTQwil3CjaLomUg2RORELxrJNX0yAqwWlYstCPsNd89Aj1ydFxfLS2jqCdtHL
QO06MvJmlOYhEt3xm96yUMP8nzkUMT6viGHevZxUQHYzUCKYPyumeBGQw+19ZUHgumi8uAzyYjwg
Ybx8DW25y9owt5VGIreTGsFwQfEuJcYhShqQckHkLRKKBy3x6sueKsjCCQp94A/iXBNT4qwvEtiy
QOfuDJhTsPrZKfTMmwzAdCrmL/++acl1qmR7OB/0B0Xv8mU9l34DlyeC878rshG/QTJp+AgK4vEq
NwqwGc3l4BZypXgjZkR2EbOmY5WozU3Oml0H4iNBB3szV8ZTFnUy4DOgYsSdHyXOctSx8EOAyHLD
zhv6PTW/S12Q6kGkOaXBPIwtDmDBZKIIufnNFwwxqIgALeLnjdTJRpvZqLEHyZuV7lLyw5b8TBck
OFuxHvqqoDnAIBf0CbjrhEqMSGXVLHmGfuyNch/3GDKYPi7779daFeLQ0gVeUA1L8ZhzYDOrEsWi
SKPUASGWhdZzYUq5o3eV7IZ9pj6FhAS0y0Moo40frCq/ta15B55f21Vy8hR2GhFEp83QiDaTDDja
b6gF5+dDJuFiaqD7kLa5H5LwHp3DfTfXLgoLXhomd1qf+zrL/UgEDd7M1dEFBY0q/GqRX/ocR9Q0
HweUD2C6um0Mtksa7SPDBGze3c9K5ylR/NMCCBPspwOY8ofqtaO4hcZGPbR6ikQNJGm2oGzzpWCK
D4TvYmGyDhBY8Ct//kmT2dZ1NyFYJ4we0+EuJ9Mu06G/FrLrshiCMK0Fnrfl32uLXN5UDXY2TTMs
VnSuHYJ0rZWz10TvQMYiksTY8vK1Lc7LFambmTrCVops2h4Tx6yeq3F/2cm3LqO1ES5tanQpbhUb
RibER0prJ4l2kn0M8ZAf/Mumtl5Da1OcA5VZ18dgCUndFlJ5LcC6GNFO3sI08lS886aod6peEJO3
TaIrC2k5RCPCXbV0rJJ0MLA6OaxhCajkVD1Mtuz0hn0dor2u5zepNAvg7V8HqRa/XCZMVXSeFjmT
z36Zhb0hqRnik7ZLXjRQPeEZeyrPBLzbV5I/ueHBPjFPA7FYfq682Qkfv9UuiI+PyWP4rf6hCb7x
Vk6DYfdFZl4FRosXw5LyRp9iBUEZ9SIIUVvXSSTM2TadFZRES+NCXeZHPi+5LPIZemwtQvKddq8E
5THyB9tjrhqA8i5IvWp0XBHb8JbvLh8VTAoL1RaPnCgr1A7KtkOCYZhTdZtPwwjpMgDUdC/JqhEc
gp1+37alKVL53lqshbmCpcu2FKW4xTYY+hs7ecAU1HSTkqArYuTcfxFpLII7FBhdDazSnOvKHRuL
RB9TTEa/S/N1FD8l9pMhglNvroSA+BVc5hbyXi6CziabMlynOCBW8tD3wzNtIPQ7zv7lo7+Zkizo
QN224CFfxB2h6BxGMpuQhNpnPfaN9GosgqnZNf2trPul4hM8lIyTIuKi2Fzfyi4Xr2OGGcQxnpcY
ivpsSg+kvi+F485b99B6dVykplEyR/mIXYxNrXIbYv5cjO7tRCtctSrMIKl6xauL4u3ytm7bBUgc
0Gpgq/nwpo9FTVqobWDKGvoJuXU1mIY3zdJNKBVOoUiBYfy6bHErlCCC/Neixj0mwi5PBgKtbpeU
kWvRa7sXqb9tpjhrE5xL4oWn1UYEE5YVgtsAJ8uPo9tofKkMF0TLagFEiIj0aeue+K2KubAuAo7F
HbZQr/R2pjrcZAALvf46FqXL0tEjEE9KGnbstPwkj/96dhTXxMoqv5nQSWEphKGxUnYzVze0v1Xj
50a6bbV9U7u1SJNq6yyszXEbaxO7T6GDC80wCmXkq5iAADAOLvvHlkeubXDnrWRNaUQqbGhpi9F7
DEgA5A/OqWbyps6f/6Y+tzbHHTwgZ9OplmHOjN8zjBMXzG+E89jLH+HedQYcfhEOQPqLUtznqw2A
4K5ukUi4/ZRlSaCoQ/QKtgXjewJpwsAuleKBlVZ6bbKumd2piaQb8JyDT3cElPgU11l21enWOLmX
t3rjc+I6x+QidA0AieYFgK0CUvcd3teoQmFQ/tiaDPQRotmzrdOIEVzwTRsm0gf7dxdsVfNpsrnB
HDAKheNY6yfJAhYqyvWrjI14VDb2bhrU0UMOd0ZraAKdUDn/xTLR74b2JDSIAVPiIk5jmm2VZ3jM
htaDpd2W1l4R0bl/lR4GMnBtgzsZZKjmwkbNHAqM1E3T2de60sGsiGeGDSTapZMKttl4MJxEgcwf
sd00h4B7oTgpQKFTAS5Lojqd/Gb+e9Ix7pdx58ky0zpsl8JpE/k2eR57nKFjJOpwbUR1OLcFIiXQ
v6NesLja6iMbQ9aijIBXpdr8SpvHuHm67Kpbfx9chJiUREvf/MKxYJR4wxsm/v6MfZpGyE8o/mUL
m35KAL1EpoRE90tKFs112OmgkADz05Xd7VnrW6Wbma9aLEPDecdGlFwEcw9b9QHUm/7YXILhatua
GCDlwS5wGT7YijPtdAckA6/lzr6e0XN+bk+2J+JU2jr0C7TahuIrIKU8g01mkLzTyuW5Jp0yA5RX
kVOI+pAblyFm+P7YWN7A62UpMrSmumVZtadgTCry5vwcJk+y6aSq04tS0M3Th44O9IIAQoQoBBdf
MfxoKi3D86QH7bv8xBJncNAGcaGrFSQn60ZGB1+66oJsJwJcbe4mAb80qmXLC5HL49t2ioye4J2W
KEctPlbszUoEb8Gtpq5BVjY4JymLVOuLCA8jCK05yT7y1dfw1Af2LnaM+8hTBBWi7SVBF36pW5nQ
bP/88fJaS+J4xpIsBbfC9zE/T53ABIDp+CP8jbi8p4GqwsvhC0yno6yZ0kQCA6eU1E8AI+ofupwO
z5qVV/u+CtW3rC3sQ5hQ6dosaHekuZL7lOjaPizlGIQcTfeqsVB+r2kZ7mUlmgMq6RGqD0ZJduUQ
hQGL1P4oQw9Ac2azmF/TqdNcI2IZ3INpcuVItdV4+UT7c5dk8JEWfAJJ26vndjKlm6YOWefImFre
AWcavatUyc5G3ld3YdWyk0aT7jaTmh5VqbiygWTIbRaAdTHyIln9wFxpD65orQ1VwG8xWt33SYJb
YUiudbPRWy/REzpjZgMoEKeIzdZy5nJqnzsj1XbYuPEeV0p0UPRa8e0QbwHMkVnaPq5YWaE1VTen
hJDll4X0MICJ0FPrviicSYupV9jlGNSG3gRyMdr5ro/qfo9WwXgwwjyJXEwwkqcom63jaLQMQGVW
kMQPtQzsMFouaye1ksN9NNqMOlUrt63TYxODMc+Ip0MF6ZUpRi7thz5L3N7UBzugxpDs8tk2vuVd
DMyBLEuPFFccMJ1WCILLUfMlJSY9JNo0kjkJWIA1j2SRBvE7OVVeyKziqR8x4yrLe+W9zxr1p1Ym
8u1oZtQvGyXBmxK6w5knFWX2kqfGWLuRXWY/ilBnR0qk/Jkqw3AoC2V2m3HKz/i/9+fYsgAwz0xy
DqVJQQOWxAeLqfSsJnrtNeWcVE6NttCLXavG3VhENnXsviEVVLitbAzCPIqyXV/F6qFU2+4upaQO
MFhsA7lKyHSEVNH4Zg6xDI7jBk0lSyqj3YgpeEBpEj27taDPfJ2FNa2c0l7SHJtFDxFIzO/LYjZK
j1ZxdejLun6NNCNGk11pxndtoFA3zJRp1o9qnHXfKET8Ajpn1THsZfJY9BUJD9qYJvs+Vec7ZcSs
V55OuiuFknmnm3V46JRWR+teQw/fr/s6VByjQPPE1Wg6DbusbdldVg3TAHg2CDNGXcohNy71+xC8
i4pjsrr8AGtt/EiwL7FTx430ECl6W3iFOUDYgWrsQY065c2uMIMRZbbcObSiBab3hvpdz1B5hJi4
AU3oOI3rl3LM7LvQjsAWVlSE7HpJy6+skQGg0Q8syMp2fFTrSW2cSGrKX2wYma8A8fCoGkmOqUAL
TWUnV0tW+RhFjx9IGtJTnujga43wfn1UJ1UKyrAnsSOXcgbh35CNz6SJxkOY5Y3tFKNhXI2VGl5H
pMMBLmWd4RRBKizOq+FqHFP5dYJMjqOmNWZ1VN0Kc28aSszcNih8ORDrYYc6TCSEDqNJp11Szc1R
a6T0dqIzSNBtjPgfagx6B4UOkv9Qn+MGVUqdQdCZpj8gAjQ+VZgPOORWZgPQhmbBTYEyRgGZ8tir
mrJ5j6wwvkY0BGtqk08fZq7WwawRCU/IgsWYjAWfnTOD7/cqGRK87uwJEH9w8OcPDOE6kGmrDg4M
RYfSruoABOfpWatKei+FU7w3YqLjOKQVDpIRd35ECnaVTfMQlLORvoKxWHK0Ke79HJKR+1E2B+YY
kT54TTOZaA4omAoOzB5taW0yrZtBq0c/oYXml0OqjztMlDS2a+WaPjs2UVrbGcuk7jw1bkGNWhcN
4Ct6hQkCZ9BI4fdm0hEoRpqpbyhp9mhRglJq0TJpRgjTmwm8ONpcuRhuSH/FRoFxQ1bW3XNd2qE/
kabCLGXY7Yc4S4NJy9pXjA12e4w+mdDQ6Tu/MZvKI8umx4U0v2hKL/8atdRyTDMt7wATM09RZ7dX
pmXNBwWO+NTnEhBpl1PKjVK/AaQJsTHAviD8+ORAl9twanGT5rZfYzKhwdhx7VmFiLV+68bWAfrG
M8sCIyxP7zGqFG/LFJkrCY+q9LMedlYmKIOLTCz5+Sqjk/WppiODid56sKEr0TeePAm6jiIby39f
2SjTZsCAMDJTq/xVp35a3rDq/m++yJ+d+pKYgpusGrGMCqGi1l+s8i3MwUclKu9uPVfWX4T78omi
xpGhw07RH3XyRAdB2U60VVxKKNW4nEOM57t17tfQaWj1Z8V6vrxXIhtcHkhTlQxZhTV07ZH2L439
kIZ3l00Itun3k2z1xe2wwHRPAxOq9i3OanjVv4f0IJHF6BfqG3ig8z2FSe7TSc7xMMiVY8J8CSzU
cih6xC2vCz6XXRvhPsZAstGUOxgx7vJ3iE5dz3vJNbw+GAend6t3eX951zZfjWuD3JdJM0BW1WVV
o6vgbrud97fDFaBXt2QH4Vv5JHrkbCXr0KgAdQ8UUjWMKH4+mLIlqbXdIY5NOfAe460l3fX6OYK4
kiEo1ahbIXP9LuCqFUTLWDOmeBfoDiCsQfOtO9yMfmS5xo7eGp7pxtBk/dYdMR6xq34VLq6IJ01x
9iBuFxYElpoN/13Xv4VbdpxIU0qsEFxx5H5OwB85O4r5qtovMlCDWDqIgtIp0Ibg8ufdOhSAKNtA
vqM79OUx20AOqVQWxKDU7mqWO1kjEnTcfJ6vLHDBPOorNbIXuKDdT2+V8iMD0s2WQ8cg6Hgl3+0s
u9U60WzkZn0FLO0oWAMRAWo4Lia2tCWtQn9/WhW0ig7on4q91YOjJbpJPi7vodAYdybr1qQ9k2As
XSQVk4M+BD0Ov6UHSQw6i5dQ+0HrXwKji3PyDrNeIXcuy4ai+J/DKJQKyL75kR9RVna177JHfbYr
ngTmljV8NYfHhq5DlVbjaw+aXIPaH/NernrXQCgoO3yA1v/cOWYOsTv1NgzaA5oQ1nV0IyLn3XIg
4LL+scztrt3McQRdOdQUs6A6ZL+ik/y9eaY7U5ARfKXCQfFybYjb0cJOk7CJYUiDgsxD+RyAchkC
c5EDPo0f+Vm/hyaa21xj+tO4bp4sQTTarFKgw2Kh4AgZLZRgPge+Fo86VavwQc/lfXdj3WrQttzV
SLNc241c+lbeTld4VENs/OVvvu3KMhcHdTsu7Xhxpe6bpTs3SIuVneER0ym/WzEUxBon8dqr5IPu
QCcgFILbdOSVdS7yJRjyKZA4U7d+xhxztL9RTCd7Hr3qKO2SQDSHsnW9LGPvUA5d9DZ49pekjTPV
WJDEZXidJM5oBF21G9tzKGotbWU0a0Nc3BumZoKGCdowUvPYN99IdOhlgctsBe+1ieUnrDIaWsNd
kyW0zuaBgXQhUshfpDRos6OfhDlP6wsbQgnVME1dcIr2eDVOGFLybV0AD966hFfNDB4gr7Q5GGEH
tAwgcXQarezYJamnlIlLqOpddvStb79OLbhPUuMZGhdQ03YneafF+6ixHM24m9NdaQssbV4JwNJg
YlXDE+nLbCzNct0YcpgK7+iNqfi4f4YjWEBUn/wQDcduedrKFp/YqkoV1gWFrUHxLO161oJh/Jvc
GWrhQMugtQh+g8+e1jBDzZQQYLqughRC6XSiUcpNL/hjQOfaZlnRlYYVLy2d4akYAyO+KsOdIRLL
3twpQJghBqUp+B93YEw5KWpQeuDtau7GKJDq1KGi7tzWSkC/gnlQoBzsL+ilspqtOBoBHYljMLcC
S2RMTlb6CvUvO/MWRsVYG+K8WZZoo+XdYqjtoJGd2+mxQEHSN7u2vTUbTJ01Q4/hQgPDhrLSesas
B5mRELfXwI5x+cdsnSw04xZ1OQOIrN9X6yoSZR2Zy1nFI8FMA1nFIFZ8H8lXHSbvmCLoUCzL4hOR
tSnusioqtUayAFPL0E5C7sZYBGXatmAATI9EB7rqy2JXiyFZlpt0abN07a4qr8kgOEybHoIG9X//
Pp/QFLalNAx/vy5+0J56UYFKp236JBEpL28NzKFPhbQeKBGAVPiJLjgiIBsNTFmD4WFwB9moFOgR
5CxRbwaBHLDW4PyOEj9KyxOGkq4n1O3nFlpCeE6CdhFlS9lJRnvfK9d9aKNoLdiLreRu/QM5J4YM
eT/3y1700otl3MbGEXKzcenW3bGu9kQEsNzc+tV+cAEA/QIkOwm6WynwHiARcYxqAhHDPkJx9/KJ
2Ao164Utv2TlRIVNIXc4YWEUEwvkqZOuZVkQATb9FEQsJtJxtFd5Px2lAmQJMvCEVAXLjIKeuxDc
tL1ff0xwrjoZpYYGBvarx/SHG+duf10EkQ9+dc+46Q+SV/xKHvsHS5ATbBYdjNXSuPtmmM1Yqpbv
hAm25Lq7VSUHjRfnh3xSIRWu4CWeCr7XZgT7Y9HmLqCkyOwS6Ewg/hLZzdrH1gyK7FvWnqRcNF22
2UFerY5HMYZj2KUxiF7c7DCfyBXxUF+/tt3KTw7td/m76pinaa8j/b+fBb1QgcvYXPAMbaMZaxUu
EyfVHqTsJ0PL9n/j+P+4DJ9gt0SdGA2xkbbR70oyovNQgH4pEzi/6HtxgaMe0kZTQuzhBN5mGcNz
xeDUqacNDyPNvP9tSVzUmCpZhUoudk3tNM8on3IDAjGWYN++Evnj+bn2Ci5iYPJWa2X0eyDxZp+0
O+bZQYhx6vG1uwqD7DjcT47IHbaj759vxd10oawkJtQjUzeiexnzNU17nsZzbaDwZniFsrNJcHkn
tw0CVY/EyIDiMGdQ6UHMpWc9Xiyg1AU26ZTezkfiJi+XzWznRraMd7Sm2hBR5b5YRad0YThCPpKc
kvwYspsM02Oq8mKM+x4wDc3RFBdIObCTK4JAsvzpL/nJAt9H4xVcWXyOWbA5RXMSpuP2WPSxK6PL
G9OdYIHLRl2ywjnLQM1UjxcrrQ+M1YPuzEFyrF6Kyo8Mt7maDvUDfZJGB+D2w2XTovVxn3DQikky
llvHtnbU3DV5i5HRvwlTqz3krp26SGZ91mGD5RHQ8gj+veBIbwbClQXugonGqkokCRbwGZ1QKt1B
NPT1e3r86yeCqC2IWVHJ5qcq8tBW56JjQNK44y65zzw9qN15bzyDJMZ2h7PxLQliXGpW0J6eJqfd
C6oDW9O/Cw/kPz+A8xGmJxbQrfgBzDuHnv09uWoOP9OTcaDXxJE8o3COIsLqzfO9Msk5R6mDf6TM
MQVQWPSRIgdy8nxsT3NcGq5JJrQls+keMIV3TCMI/FK4XM5piJqwzqhh2zjHA4apPfuGBsYuuSte
9LMZu9IOIsaKnwSmwJc2o42pmKiRoKJk6F8mZNMR+lnLl0706C63CGb9H8e2Rsu6Og2t6RZMvmvY
x9w9Y4YVokwi3sPlQ/KehvkdvGkVDfQ1X1qyUj6qjYKV5yAApYFsTvJeGyQdSs4VuCmsUnn69zEA
fgUZRsw7I5hz4ZUlo9LFAxZsx46SVoB73MyRSGtvK8StjXDuC9ssqTQYicn3xARuY58hJ+qbx7Z/
vryczf1bLYfzWsbqKRp6vKQrkA31IxAdAEupwIKQ7vWypa3guV4T56NIh4wMeAs8Le33KAJfyINp
+pdNbA1Q432MngfGTe1lSObzy0MDkKKVlmNfm958gkitl5+kn/pxfOyv4t1lY1vnHRhc9AeBOkDy
wtlS1bpukxETHUX4biZBagLTVgHlJDuj/U6koI4+Lhvc3sB/DPIzCFbWY5KxhUG1JL7BAPc0uiAH
sOqyme0j/WdhGleMTxnIbaZ6sXNsBvexpZ76o7HcAZhOCNgp1GuCyxa3ffDPwrjMvCp1pVGLxQfT
wCh8TfOK7IFoglC1de2tvhffXNULtcz7GlZI8y1HOb8SPNxEf3/576tXL6RfZhblMoozDFqfkTNS
UXq16XFLWgfkLcid+ELhQNsMUisKEh/zoekml7LnRtYAiQKa65BMaJcmAl/YjEMYbMMAt4WRCr62
FXWlCfQDLNrKKQkxGk+DIhqdsQf3eSLwgs39W9nivEC1MknXG+xfDKYdCS1+8nzZzTZf1suo+39X
w3VbCmsqtIbBQo3RK3qsmocyum80CPbtesDcUEWgRyUKRgDzFAwwCemjlxV8uavQQwTD8m91K+7q
CMfcUPoQHijFykghkzZMT1oiATbXUKv0yi4s0AJn9X1mGvkNuJbS0l2QlGcFbCaNA8SZ6ORthhTo
AGAuW4bwB5+nmWo01m1I8IuGBwopzPHY2YKYLDKxHP7VsSC5PdVJpiEVpOZ12hdOWNDrohHx2W+e
jdVKuHsMl8uiawMz7ZB1V7o5lkhtlSNlieG1Oj1adhY7Go2utLoU1bs20y9A6v7ZRu5qG5tKmVQT
23gPCW39RvXD19bpir18Re6gfeer9wiee9ELdvNwrqxyF9DY9Yk+VMuSwQsqq0GTPpTxrowxZSRI
pzeP5h9Lv0utq29IaTtYUQNLcac7DWg5O1Vw+AVewgcak5Sm2ZSwABEwR4WGHtDSWi7A1omWwUUY
mykVsL/4TIPybFqw8XA5wGx+EIuoSA5B1qrzqWFBacH0Gu28BOV56CPn4GjLzlJ4i9Gjy5Y2RxXw
PMM7G/EMY83cUtJMoRlZpuXBtOeE5GoYfmWhU9JrqcncrvRHsjfz1yk8V/otBqEE1rcWikbHMreA
AorBpz6FlsZzUqIPMd7ZgbYr7+c9FGy0Q+efJs8Eosg5NS70KCUBTGHbLiACliYD3MITxIaGVFAp
BIwNV+F7E2Nolr1hJOCG6Y8kbQWBayuigIkHjBUYutbQRfgcuMoS9Q1rGc9QNdll81VOPxixHL10
4+JqSL1WpFG3aVCDZgrknw38bc6gVCFFqVAeBZSmvJra19ZCGZRdx9bozmH0OOeTF4EX4fK33Dp4
iz6bDG/CqBLP+W+iXmMWCubjUw1DPOlBHa6mQZS4bBoB8SdgVhjO/MJgbFusR1MJtbZGa4M2nA91
LO/ayPAvr2Uz/QeGBLrhoFxBB4vLXJtRTY3UXB6DSXaempt5QuG+aa8hO+BjGCuI6/gWqkX3E10k
wt4vW9+KLqBusvAGNtCUMLjPZ9hzYdT28vZghSOx01D+uGxgcxetpcKA844xUs5Aqmo1kwnSBzOc
dwvmtZLkIAJk77KZ5ULmsxQojf1jhruwZZJZoGFAlqSaIN9QMUaWBz19gEju/2ZnOeyrS0UplXHo
Mb3jhshhE+DvUoA6FbCziLCOm+dqtSDudk6s0IDmAfatVCEHZ78DXKRlD51205teUSb71voL5AhS
PFwDUJyD3hZ3MVdjb8tNjfAYpcdp/iYbe6X5C1yyrcgAu4O2RFf5+1IiFJVqCTVQm1LXZKAgxN0s
aoFtefTaCHfJgByfanEBI5AZuJWN/s4u7i/7gMgC+ewDhBQ5VCsQfWp9cBR2o2eCT7H5mAVqAxzc
2sKzxaM3UnlKorHBqWytF7kECcLVpD5I/RON75TCjc/SGVXwWfSG3jpDK6v8Sy1Grp1BcBAXJAQG
QEbVNaZTWV4hYi1dXJc/q2s7XMCDwvQIin/YUWqj2CXqdDewl2a2b435ew6iEsdMPy5/sa0gtLbI
+0SRghq7xGFKdUzrtrlL+vu09i8bEW0f5xa52qpRE2JZg72b09iZDaeGymAseLGLzCzeuYpAEEsZ
CTNhpsKLM2OTkxsf3bivZBFwfWmgXvpMXOTWJiUzVcARXB01/Wh6n0N8sHNY3Tesd6K0clVdRSb3
F2AOtJuIAm1s8Lx+kYi2aYRRpeU6zAb52BXm9SASXto6XktHC+InuPUQ7rggHurlyDA1CRNmfV0v
ZYFqdpK4d3JKMD5eoxx2NEnhjfo3Fn1Tq78gsQOWxLAMjFiDe4fnzzOGXskTFZeIjG75WO4o5hvk
Nz3ZXXbIDa//ZIa7E9HhiLTUhJmuw+hex246rf7VFbLgStw4zp/McLvZ9XM9JAtJTPYf0q60R1Jc
2f4iJMCA4StLLpW1711fUNX0FPsOZvn177if7u1MJy+t7nc10pWmRhmEHQ6HYzmnS28MAOVRTLs+
TNS5AYWGiykOyVW/cjNSvPvRPwFIofMuilRT1CbtcNWnVvNq6FUQD99xCFSx8QkmhUmwLyeRkcav
6ngkU7iNFUMZzabXucvy2+WpzR5cl9SJm/aSZqnVPcM7AXEtcN+BB3J6uuuuLaKECxrnajvY8YYt
xVWzRJI3iUyMoA+Z2oiOKsRM/bax7tNuk8e7y9bHv1RwHyDR5TwLSP1BEcEd9mFTlxlGHj02Ygol
CZwWWSuMVhduLyuurmrDabINpLRtlDhOF81RCY4UFzXFoz9YOzINXi7Ll6wLMW38moEgUhwW6kCZ
SJlpI+sEfAlgM86AmjAjyc2/Zmeaiu5dhOJYNhFzJYomXYkGBR3tqbYNY1Q2UgPA88bsO8zBqPKE
xGlSSXZqTTMN2Ag2XlLwSeITLh0tPIzrCKD7va16Tls0PnXYuEnIIlFv5e4CJu1vSYJHWhZqYZwU
6sWOAegl47pkzj4qYx83zf6y+a0pBZA8tAPwusrZQxhAlmHuZEgC15MVjKBlalMwEbeO5DZes3LQ
K0In9DDiFSdYeUMHsDYnSAE5Wekm89bAKtoHi7pzurms0NraHUsS7v1YKRZAV0GhUtkAt9G16Bdz
AkaeLotZCW5Bsf1bIb6uR+GFpuhqhL9CjLnc0dHZVlUtceDrmlA823GUzLPJlLzIKUqiyGgV5fcM
7CvnjQ7BaP6NAQCp9z9SBBeXZBppYp4lHur7atjPAJyctpfXam0eDfyNUMEAbhM2X1isemJFpnJY
rwKjfPnP+jp5nK+eFS8/TDtz0x6SPb1CPfcO4Py36F4+PHCoEdk0yJqlH3+EcKiSonCGkX9EP99O
5qsyJB4IFy9rKpMhXEvtNLa4cSHDNjZG9D5qQMmWNfSt+T4U5DkJMwijAJN2anlTrmfAksadBOSL
r7qIrxkpDhlJN3mee2Zju7YWy7iS12IJPijBs3NAIBIjMRNDWWMfQa+E1cCiuU1xbTRF5XZt5Fl1
APSOUZa7WvMYxyKF7WK1nke1Co/RFPQWHXGePhb/sFoLCsfeMFpInLtMQ2HnjBad0aGFVZ2ruvJ6
Y/oMa6Xb56x7r5j6Q3WiKggT57ZAP7J72WjWSleYEADVvMoxXPB/pzuasjhtarC/e2gh25Ak2QNb
29NYGTDa73DZIBuZ+gBWemSMbNA/GtjRp6pE93ks8QXnHgfQL4DCA3M6SJjOpmLGHDgOyYQkcz44
gBjYJ/VHar9bdHNZ4XUL/m1NgstRME885TX0Xag2bdUa+UJAfDK/oMrnVIU/1Eq7iU1ZReVcOVRp
MFXEW9cA5SJyWkVLoc+1wq+g8YDXGpkyd0m8Nvy+rNxanhJywCBr8REm9AOe7qYB1I8JSFtwdrp1
o2aWN+eW7+jOtlHSQ5H96O1ibwK0w4zmXWQO/1wWv3pseP4QiWtA5BFyKt1ijLWAeMKbqfqnzwqc
lGSjRwyRxCcG4SSWu7qkR8KEu5aYahICahu5MKDJ19ZrtmR7p4s2pvI3jxn83H/VEhbVBGxFarVQ
a46BPqTaB1pShON0N0zVXdqrfhv3rr1IZ1FkGvK/H13zJT4JwPCQG6f1DlDCXmoOrgkYCgBQ30zz
7KE//T7C9KAOQtZw6J+K2rqjydi7Sp9vm2xwNdAm/MUW/3YXYg8ooGfydhz48UHBII83TuRbhg/Y
NXf+uixp9aAeSRK0H2kLVMUY2hvTh0HcIt/lKH6hSSTks6JMYrqrl+eRNMEFg6oTrFdcrwSImOr8
HiI9rUUym5VJEZxPPGamYubckkwMgASASXERBEu2aPU2OVKF//3IbEhvDrHGPfoy9O/E6a/jwfJZ
+Iq5xsCwkiCJP0sMx1zeLYlmlvC8AwebFWJakufcwcwb6+BgSLa10ktinLXIl4At1wH/Bt6rYpM/
zbvadDI88CJqbsbU2gFTafs3mvwWoZ8uHwZ7kilS4Fc6Fl2lNEY3f/waLotEzOrhPtJE8JUVAddg
P0MTY472bVffaOxRK230+FgSe1gr6aJb1gBIKCYN0VQm7I3h9J1CYgfBJ+DVp8ldzMccqOfklRrv
07IZwjtzdEsDUBdD0MkmdqXShfWMEZZ3RgtFdSTSKuPBiq9iGxTcB9DV5MMXQINwCsAQyHS0CI7B
5c1cdSJHqgur3NGxGVqeEKgS4Eyn3mJto2Two+KldFxDhuKzNqB6stLCnRRFcR0XeNJ68XJrsqBG
z7/JtkvSInx7JMpjrvtTKuk9WDUk3gvNDwQ5w+1UnHxUnQoy6zDely0DkVkXlLayHaDi5dVcvd85
LDMwqAykZgVDYrNZzKGO1IAZM7QkaoEyGNscD5nFeEds+ccBIZDzEc2ArlUFoqdYc52ryDAVo8K7
gtDObbP8Z984zNMjK3EX3Xy5rNtqwhnhJyYIgcWgq2IuLKocu1NNiEPjo7Htsvq675rKN/to2gPW
1toOFvmnT5rOneyh8kG/Cp7jcHkqrFpGb3a+zgiFOUw/gijUmkVnOlYtGdBRmHuGPQb6lAOfIPPj
znBz8iOaDIlPPXfdp9KEA7ownaVpC2n9AnxyXQ9yet9Mf5zM5EKAuo+WAJ4V5h9xdCnpcTZF1Ekw
ulqM/4yTNd3blL1UaV9Jkj0r2sBYUKm3CAZVTLF+aRpKPCEMzj1H+egAOjYkgSWDCDi/YQlvowAQ
sorWBltMM2rDNOaYNcMxt77ycL/koNLZtxQwJdmhqt6m18umuaYSJ2bnWRLkNUX4ZbVXkYaLZpCM
zoFi70z7afnzLinCW4v+I0Lsw6r10VRpDRFtc5NHPxorUMrNn2oB1m4MD8F14Iid8fXoRU8mBOy5
B8b7K2MA10VDb3JphmLFB6N2zZeK9w9hJl0If/o0YmDlYCgDJI92+VmzhwpURzPz0HkZl0GnKLzk
d1m3cx8MmUhuY16BUDRPCdatgCk7qULITAtP654SuwXB0r4aZUjcMjn870eniOpDGgEQFPEj9frh
aS43dLlrjbf/nzbcPR1JqdMRdIc2tDGB8RPbGLjXngwVvS3Pl+Ws2DVWDT6XI/6CLUS4nJskBgVm
z7XJn0b2UKp3jYxXccWTnogQLuTYrBfH4SIm+hXRvdb6UYWGpO9FVsc7D0xxeMBLj04nIBTgsJyu
WQ+gSGXmwxtT/RC1zqNqD5Kq06oEG09rZMpxO4mtcURL4zAJUVIbWq9P3wzyx3EENEBtAYyaSFKg
eHKqwRDXczf9Kp/Rl45sSFi5WXhXYpz78q6v2fCxHOENpE8l2l1HJK+two/y3I0ogGxRzjUk+qyt
F4rHKN8i8wswcCFYGXq8RmoLueXWudOrf/NRl9ybvzLHp9UzZAWQmASaAZCF0JdzumKWQmt1YnjN
1deYidp/6JFL/SYIP7rtHBSu6r7e6FdkYwaYOF3ctwLTDuwq8pErcJENQZ/2ZxhE6BQBX9X28hqv
wB7h07CJnLWMV1gEh9RiPrKcSzzHBrN2u+lZHUI3BqoUxljctrpxnG+Dc36TYZOlDyrrdqiePg86
8VWtBcByBffVyB6/K2cRuT3Qy+CqAUyIeNzbIQ87IGziiWjlh3AZDm2ibUljbmYcy3mRtUasiQMN
LU4lCgywaGEJqgp8ASOFnbXdUv+YaQjs0GKxqe5VeQ4K+3TWDIClDY25K5UCU6uGwai7THS8isAv
GzjDktsugEaqEuyeNgdZTln3EiI3fG+Cod70L+/ZijfEFQyqdLRpIr0ulhWBXbv0RBlzL1l2s/Gm
ptetrClqVQTch6UCDAMNk8IRj5mutQvFLc+mJxTz5uwa8fRlLdauXwxK/ZYhHO/ZBNA2MNURf7Xv
y4eB3UW3rvmvnnwM7CGPWtccConMdbUIXK+DmSkiGntT94NRITHlme0+ir4TEGWTz8tqnb8jYbSg
Av2PCOHiDTXVLrDpgOkMg1HZZd+d6afl7eIEevcXAeyxKGGTnDnKY2OAKAek1JG2G5MPVPkuq7Ny
Nk7UETYpG+ax01TIaJLZTXLXoK+zXbiOdiAyL7ni7k9ECeGYRps21GqIGqt/NOUq777ryRuj7R8r
hFAf3CAo9KFpUXxehAsLUeGFb5lRunDDTPWVZbqyk+p6UvqfZSIDPFszcwiE39cNXDFohTr1/TON
6RTZPKuhtKCn7VR/JMM1kCB8usx+2zjI9BfAQhq3mG6QuTb+4+LFw8m6DDCicEINQTiG4TtlWPAO
n0Cv1o7qTlGdDVUx02OaG2UgL0sy4n2OwR79mdXRH8+RExO3qsa/AL28Yj2uRAyxYA4b4WH0Nca2
q3eyjNWKzeDZ+6slAHwk8FWni5uzaGoIC1HJDAMj3jfaYQLgdPl+2WZW9/BYjPDwBZSGoioAAPfU
11oPohfyBQhxH4UTIwKRx2VhKz7qRCUhVpjKWAM1CWQxum8nYCw1d44dXJaxkmrj6QIOwocbD+UX
/hFHgXvXLsnSdmgSKc1pk2Gq040iR/Nor83b3slAQAguOT+vwLY4pf10i4ZzFBO00bzqiuGB9css
+yK+hIKl4vYFJgWyfCZIeYUvWtIR7AigTPJmwEGjNAQaB80NB3agjeWFerujTn1LbbKdzfAmptFD
3Ej6mVdcHWr+KFebgO82MXBxuiYkCUcDowh42erf6GlwC/s2VJX7wRnRNTFJ7vCV+ht2wAQ3K885
6jgigjTWocGO5xtrLQQpdwH6FwDFB3FTNT9YYqUbvHju+miht+AUvElthYIZOJMc0F/7LKw6oKvB
CkU0+Cd0i59+RWja8cRCgEpPtTX2gKkqiOpFVmE8Kw7w//psaEEmOmVlfEA3OQ5ZkmZomNIAdLan
NG2fJ5IBKrdXqPFps4j4oAxbBoToRXalNnMZB9mCX3K73uqeKyfR/DqsOVp+2c9BtFjFi271uIX7
SntWe0P5bsqu2Tqpor+aYdjs8n4u/DQ2lus4MQp0Q4Rh7EbA1b8fonaStUxzGztdDQOHgntqDSkh
sFOcroaaUJXNWoKjpy++gjf5NH2Ei2ygVSaFP0eOzl7olIVZ55CSkEOcPg2gas1kbF/nfhGa4NrB
hJKNDKUh7GvdFlW4OJDRmG65AOQCKUh0xsYot1z2JOeH5lSQGB84ZR9qFIImHbONyj9Rc+OQYGnd
RgaVfJ5KAxgc0nSE6hpyQuKjQAGFsrNQuCyUw8zyjiV+T59YdYujklU+LSRpyJU4DsxTAMrBCwQ5
cyKsYDZx5lJW5p6tA1RCp/el+U+PtpJMa0FqRDaTbLRm1SMgEUn4K4R3iwoSU2YZ40CRVh7mwLEf
SOSXw1tJn2P2OTgPCYpluG+6SPLIPrdG+DtYCkWnJfByxMfPmOuzCepqRF0xeLA0TvWe3VmtIVnO
de3ABY1eIDSkYW7v1OpTdC23I8/RV+GIMZuvbkYz8WFx3GhCG1Kg0ysGKJtaRvl3bjVQzyHYSeKg
lUOcg7GNnoZWgSSv1b8sw9NUX0UpkPbcTHlR250mS+6s1AYwdYmRSM6dq/MewlM1h2qoCwwOICHf
vwC5bCKemvlhEvSZS9N3knsRpFq3dr29fA5XchgncoVzmOqA8B1t6Gl3/Tah026cZRN0/NNPvSNU
Q1IJi4mekbOKatuPvZ6DkYejVdXdvhl3c1PwUanKWv7CKI9FCfFWVkVo9Me73LOjHk8Aa2ebuasW
+ebyosk0Evx9lAJioo0hJgQKUT3dT9m7U1ReOP+MQfNyWdaaP0H7NAobDhyKIcY3vNLelWOPmxZj
sc6jkzquYz604dOgIo8iK7Lra/ZgwZM46GMEUZ/oTLRGYU1LeICH0ZVec536SV+wc4HSPHThK8Cj
FONmiD7nyivsHcEztb6NaY2uia3NDqrxs1Uat6if8mVXWn5SygBn15b++PsEe7WajmRmhMADXGqp
6jKgXNMH0n31iSTE+VXGEc0W7hRQTEjvwcUJjoe0dqfFJlaixQ1VJtt8RkcaZzly++yhsWY/1oib
9WWQV/Ds+UdNgH3r5c0/JrnKptfSBjfO5KnWwxRJ7s7VKPz40wQzH/SaoMUKi9AUB1BXYPED5NLb
1CfOc1psrNRn2a5S/Dwq/PIvCjkAoYB4tIgDWFh8nDUNssRI3efeAs5DVFDd0PBGWRPQmvs9FsLj
lKNYJ+tqpwSGBG4X7Uffu2a/pcWGxM+juSvCO13WjXke9pATnbjVHYlrmtmMkhniLDP1bMs1yO0E
YAJH9uxcs14kIFWwvCK6QnfVqZxhVgCvV8HbkowBVGLfLo8xni2G9pnLwA9X/Aauy1+jU2joRxHk
VBSwT9IiMSAqSZ8sJMUKCpD26i4CmyjxMHx/2Uut7NeJNGG/xlSPcoXXRMF9vTRgNQXCVBIDgF93
C+MDhFDor5U4xpUA5ESksGcpsGZKk0Gk3pJA7Qd/rG5UmWGsbNiJEMHdLGOahi2vXEdj4Tb5FeJg
LKsLSkDWSCIdfXXHcJ6Q8UdtBK0WpztWlKmRGzNfw/wpmfYjAFRLAkAE34wCo3xOUsOL2c+u/JlY
1+Gyo6T1R8NyibqxwZmX7Pto04a5rw0Bhsm9KR/AJbtBRJEZbhXfjc6fX4Iog//+XGFp4B+HUk/w
+y36Ax10SmvtljZfo2IH9Odl61pBXkVG+UgWN7+j89naGEteeJQSNl+V6XfKW4L6kdO7WbxX56BN
NjW5drRAr+57QBHPpdfoj475nhfxtpZdQWvu9+hrdFVoaO7UPBxVFV/jYJnRXhXdmMwzM9Xt2B4M
em44vg/ttDXN+7Lwx+kvSrTH/QdisR4sa6SbeGgaNveT8wy0QqBqXU2x5AJcPV9HbQ6ClsoSKk6X
QEzZvSft6Ef1rmxKySFe8xvH2RvBb9RolAY+C7I3xN6z+V+LPesEpecrAJBV9iZRtxJD4g5WuNQx
84nHIOqDNkJ7IXJjzhJPo2birdSCljJ28+SFVkEeXk3G4k7OG0FKpUeII1Hz156cyQVQBcoWAB7B
lMGpAdNCmduwstD643avw2cRkC/ixz8rdKm5yR4QrtHP2K3e+hv7IMPjW9lHTCVhlgbIHEA9EdtV
srZvQsDK/6r62LZf9Fs2BZeXdWUXMW7HKZdB4O0A0+VUu7qg9dQk4F+3msTr7Y2lbmPiomzmmokP
X5TKWnBW7utjgb/yrkf+wNLBFVhPIczGSN08rdHqvl+G65RI8uBra3ek2K/H6ZEcpgKiwigcvCeU
yLMpkkmT28nOgEyIEM3RejDLEp7bizEi6YQecd5GGcfZyj0GUBG0RfGWFViCcLdklrIUJIP9oZ55
3VWDR5r00I9JUPGpbpZK1m3lKjsRJ9wNwAUD16IKm8v1n1kDLHBdc3MlaOwrG2spmxWXSRPMrzUH
NB6VkKZbfpt+YuDENdrdlPmm/pAN35dtfeWaRuYKaQ80CeM1i6fSqbFTM3eavo8y74Ci/JZtwHS6
na/aPajA946nvCSecRddY2TzVvlAk05Qb9NrHw7H7YLIv/wt55Zz+inCMqtqaJUDBQUP7Ro8Nq56
g7llJbnnz88ahKCYjoQgCutApznV11wKVIIm6KujpG0MfqOAXYk+UmV/WZlzJwI5BL2fKHqhTC2G
P+kSVWqdQI6mfWdgVQAfePOmlymYMB4KOnqxKbngCD9Yp075VKKwfHhXp1oYQiK5+wBvzXsXPKX7
ZDsEz/847vKePP5TdEHidR6wCeseZOHJde3mV9VTtFkCEiC1t5UVWM7P6eknCaacq2OlzQVf7DBo
yx1zrrr+B4ibpezrK6WpY0ng7TvdVvTo1GPJzXgxLIIkbxgCYbcPoxuNpOkmccBLVBdt9dOIregx
1ux4aw1O9nx5z1fQ506/QjAuddaicQRaIFgKW7wagthzgv4rV9372QceqZ/g2ByUnQz6d3WZDcy2
2MDBNc9wxsPWaUmhIvvcNzcdJhVy/cGmPybTb1qJJ1y16iNJ/HQd3SCFmaptyfPc2Vj7DhoVGgtU
2hPa1Hfx+MaMB6OXVPdXz+uRRME/2UYIzA4CiSDLqcZg0SnKEXdh/ReVKOzd76qH2C5mTHE5zbwe
oVIvsTxT61zGgB2quu3wHRqPavI8ObcYp7lsM+t797vYIhhuGKlpZJVcPw0QdcCfVO4tJyidQB0l
L7JV9/pbQbEIrkUtQGIqSFKMwMxvxuVem98vK7N+DI9kCJe/pig1HTh5XcdRhKqgQDK7XzrQuSdo
7H9hqavMeyZDdVnRzNJg9mi0B8TT2ex1GpOI2VmC2D69ptp9br4Xfx5xIHt4JEJwrglwh9NxRo4q
K+97/b5lL03lLfOdPkjc+ErK8lSS4DOnBp1IKBHiIfqefRpeC9oKl71G3riJrsmt24ye4cafV4h5
7rorkrrf3+pHLsl//Oq/Fe4SJEtRAMQ9icZ6sTA+A1qNI8UhwNJcMrjG1r5SP5vczV6rbX4oAWx5
NX1P3UaXvCxWTsOJXMG/NAOSlJRBrh3e5+pT2ni27Rlw6Om8+3NTPRElOBb0rtm0trDOdv7dK+/W
v/HoVTUQ8IcbrXnV0psoHCTarfiyE5GCEeWKYQCRHtohnTRq74u6bZ3rUlbr4b9yae8EA2Jz1i2z
DcUc7efMPsGmHjqPTfyYJ7tQl/iUVY0Azch78HgOVXiAqsPYxWCSR50HiQKGqlzSeVF+TQbJbq2e
8CM5xum9k41MJ1kPOdFyp5t+WD8zWazCf0JcNhg8PAiSlmhJEOyh7O240kO024c6ujnVbyLLNK8L
APAicCXRACU+K4mN7ABdMPYPgsTAyvSnxawkUCSrItAJyStTaOwSm6yyWDNHKM291M+qfrQwvnb5
1KztN2+1/I8Awb/HvaZPS1mgc7B4UFFM17M7mj/GvX9ZzNp2H4sRzKpNG4abCnrE3X4pX2njpqHE
otY8zbEIvpRHkUwcdVE8ZdDErl6V5IdTBbaCBNycubkMpHV1VywT8RnhpHSWoI2dGaPWqaivmcm1
0ddeVzSSbZFJEJTJEKxUFa8qg7ecIA9Uy+gxVzfkSAX+96PVavsaOTwHbQBK/JIYz2QGsPoo2ZFV
GZh24lOXSPqJpcEoXMomm1CCr6Y7RfHt6poU35ftaiV85VBA/xXBzftIjbyNusyoIaKeb3vbHRzf
QD9XfdMou6Fu/JLKBgDXfDEwxjHeD8JKDCEI64buBrBYEmQd43nTWJ2vV3hyzb5iXcM/N+hov6zf
qlEfiRP060ErBwQsiLPb61HbJfSVEn9ud7Wso3J9r37rJTjLkdmAR1sgaJg+rHTboOXWkAT+q7qg
MMdnJ3mlWLjG7MYpMAiDhDypn8f6JYn3RoRWvKc0lURcEkFUiMCbYRyKooHjV+cdK54Rtea1x9CX
ZUkGLFYX7bdGVHgdRiCi6jU0vHlW/KbklYvB6cCRIYWuemgHfd3AiMJkjWhxKrrtU+C+wMSJa2Cc
r7V9dcAouyRCXPU4R2IES9P6NNXiCGJ09UFR3hvFv2zJay8JDoiBLeZsFAjsT49qlVppGfJGgWYp
gkaJD3aa+STRd1o8HtTxdipL9JLoZeOWTifp9l4piSBLYKJHHVDyKJaLff9pSRJq9wtc0a12KLZI
+fqq4qJwuyWTGwboJJskIlc4Mk9Fck9y5JrgKQYAAEKkvi33yeNzuY86V3tzvMavv5E92Ma32oP2
QTzFbxVX+Xl5udeshiDs4ZjQ/B9htXtwA5ClxGGb7Lsqy10z3Y0Ker72l8WsnQD0YfD4AZlZW4SA
jXtGls7GCai0rR7+y+a7mcryzystVljJ30JExFcQ2wxAIYKQAfyMVeTr9k1Ifxh065iehnpu+Zg6
2y6XHO61A3EsVTzcM0HRlkvtykPSV27950OGUIviIOBsA+JTzE+0OlvqpcaB6CfFGjyDpt2WYLq8
AcNOZgGseVCdQnIK1+5Lgs5JIJaiSR3D1adGOZFFQ4kEMsMehGsupqtTBlxRpQGjXW9vzVHX/bqr
kxulD5Hbmwtt+xcG81tpQ/DNKCB3mc2VbqrPgu4b+8cwbC6LWPc0RzKEnWtGBlTHBTI0ax93mju2
JppP7vP+fkGKuAv9SglUPbgsde3S4cQ+HGMNjyexrzLPFZsMOYQaCKVyEjQ4dKGTu0r+qpeSwGr1
cPMKITL8yPKr/FQeuRa1IANznAElszbxl7QMIqVvXDDQI040ZZO9q0f8SJhwMSxVmYdTg/EVtb6f
Db8fXzJbsmOra+dwDnD0M3LcxVN9lCimeZmP2LCmBGqP4lL7Ew9r9OBhAjM2JTHV6hn4Lc0RTLCx
mh49MFBoToyn2P6xtO+RszwUpXpQSxuxAqYEDFmT4blR2piT5DPZiH/QGC96ykSNMbFS1S2AMfIJ
E0c9Mgazcm0nyb9ZDER9GiP/qqplgOnmyG/o2H5fNtCzfcQH4AfAI4cGcExrCkZTzZNe5z0+QGuQ
BcV/DES1efwKlY4FlyWdxci/JKFBD14NwZ7Yo8chuNLeaFrPMcK3MmfMc5q0DnoC2FsTXBYAcHdb
k84S33ZmRYJY4cJNgRwXEg1iGyCCGyxIqG/gEMZl6Eaypu2zy0GQJVhs2bYgvlGwmElH3bzEhtaS
M76+Xf9dxDM8ghb4dynkeIl9awFdaxwPbfZ1eaPO/MipFmLp3cYFs4Q9ViwC3zKCkCTWkSiJ7vqG
SWL/szPHJfGiJCAjkFwSm/IqHc1rgwFtMhA40GECth6mSZ3Xhcxel2T3RVu7c9dIsicyqYLrUq0k
NkOjg0WkV2Ou+rV1DQoZd9bQrAoO8noT98WfujJBUW6kx645HqkK1MLWMxhu0kpzE214ysrGV00F
vVKyMefVHTxaV8Hmk6Fl4JuAuNycXRLuLfbQdLNHZHOzq3LwiOcUXzxpLqgFmOdSm+cBHb1OdYhD
6pmsCBR4SquUJVdWj/GRKEElkCA7zGQ9/FQHus9Pa9ol2QQItNJrLRk007osgFYAFhfdNiJSxqDb
Y12UOAAmGWx3rj5pnF81uh77gMDZtYaUW4iHHic5SW4eHCXjfwUS4e4xqTKUTIXfAAPQXq2NKyvp
Dl2k7svhvY+bO6QyXUC+XTeFimOS7y+f91WfwnH8bGoDuUV0zM2UV2HeYBdzpfbThrjh8hWaocQP
r9rKkRRhA6tCr4Y+hRQ1TnxlYHs1TjdDVrm5ND26equCbhf4vBSRzRnsiN3VYxsVkKX0gc5yP9OB
dp77euTXgPG2MeUH8npDRke7uo6midAL0xDYTsH764PVFPk4wq/M4Way0COForRvKb0kGb/qv37L
ER8+c4xZrUJhLfphHcSUH10ZjOXgMjAkgzDQbP/BHN7f3N1HIoXYebLRtKoQiMyxYU7s475mhdc1
H6lWuqolcdDcFM6Ow5E0/dRbLnYNYkQbC2mMrh4+Rcqj5dzEiMoQ0srQMGSLKTx9Rqu0jFKFLIs1
waL4gI7pFwQjryXzmknzM2nyTiaRBxFHd0FWKxxlHBI1wGz3JvNTJwpGQExFONnACnzJk+kO/Dk/
L5/y1djkaFG59R6JxQxjwuwKYvm4Dvow/diQhdDnDa/cjyGUNHRgWmF0RlhMvQTXAk1mRCfKdcxe
2+a97w5oidH0XYo8WLkrjM2y4AWUPthq7AJ/ajIPdNiT2mujxLus8OpxPPoYYZ3bpOjYnENhZj0W
GDJDchSAOxIhq6t6JERY1ZwAvHpsoHGWXZF2CppZViNZ9ZsgsOTIcngHielyiq3Ke7bAl2EJNXRS
G6Grlq6Njoy/WK8jQfxDjgwkM0hYp5gQQnNn71Ys9SLyqlkS33W+KYaK//FmPpvjAgmOpM01PQc+
PxwJMEYUlmyrwdhUmMW+rMv5tpyKETyIQpOIZAR7b+s6A+ifGgZz0suGFc635lSKYO4KeEd71kMZ
e9H9In1t88Rtwq/RlIxqr8sBhhZ43BAliIO69lSbaW4h9jF6a6vZxq51aO2Ssd+Oli4DKjl3T1AK
c298HBSZZRHLULezpQZQHNgEYQbx/EQwWkL9GM3FZhrg7YFTKzG81c06kihsVhETK4tyFfeZtdzS
DpNKTvRw2R5WzY6Do/4v4o0j2DajEwjWZiilkPyrLEfjLTNouA0z549HL0CUiKOKHCtAMDBOK4TE
eQ18DW02gEmcVVd6vGM9uTU63W1+AAXpslLnbWhcFsYvgf4OzrOzHumhq/TMLiyEjbOnvW/Up8nV
HyqvPgDaOkMb2vgeecOXJpsb/5WCPL2fT+UKG6bhaWbPltl61H22r/Lr5b4Llju2edC8HP9ucMvt
gH9NMUvvPpvB5LG3bqsEtm8GbdDv0lfNQzuZ73jVdeX3wfhGfl5eGZ1/waUvFE4mhinbAdNm+MK7
eBs/12+AGvBs3wnwBYc6GIE1tVwBoeOxdK/iLXGZKXFA5yHM6RJxmz9ypovadMMw4QMw8Ne2b5r1
jJS0UdzPBDeFxLhXwt1TYcIllKh6VCkLhOmYozFuiInMX+KqQORvN2H91KKSUUtc0vkT6VSkcKDm
kaVlksD0OBQeGQA8StHrULks3FHZDbi2lihaqJgGw/lFdfp0LSPVDlmlUBypyp0UgoGH0J1Z4y0R
84f2IKOkOC8s4FgdyxPMu0yoAYpOyCuzlx7YouptUX/g9ec51Y0yoy2RTy51jn/ZZtf8LnKBoGHB
ywGDs4LjmOpJibMcBTxEf2G6VxLHzaNAix03A8i5+mLLYGTXfCImt9EVjtl+zCXwDzoyUScBsf3c
QGCfbcb2g1avUyg5h+cFNizlkQwxXdWYeq33rYKbq22flnLxh+GTZcmHUaBiOWv3Wm0cajP3VXsE
lVME+Iw3sKtIzuL5lLrwFYIBpXkS4zOg6TjWXm1+NWH5UEzVRgO9V6K/LmOEp8y1oiTblg1AOssl
Rb+1w3K8CoJBZZVmFk6JVbBAetPUmPsw3hbt2kzv6XT/51Z0LEpwfFXJ6oZ2UFVFtrOtMTxJfTL8
JB2mW7ys21H2N87nWKLg6SqTpLRbIDGbn9NmOxVeVBUuIAD9nr10NAowb9uqf55pPTUsweVNoCI2
Fi51oi+VAchqWcy1dhyP1RIcnF1oZtfVENCVCzBYwJGtjKiJlQmYXaqAkPC1VEp3Kc3Hyxu45uyO
5QpuQOnCusZcLNwAYa45PRlZ79KeenX8b4o2/z/PyvB1RI6ET26iTCXYy9KjGJ0D7MmLiu+xZ0jG
oM7uF9rLZa3Wfc1vMYKR6E3INMpPQL+ku7Cbb4zeQLFNNoy6FigfayNYhZn0kdoRiFG7xxJAMwsl
m7L2KPDwL+vzf7iU3woJ5kGacE4jBZLauMbQah+YyZu1+DrdEnBHmxv+hDcxa+7/D2nftSO3znT7
RAKURd0qdpyZnjy+ETxjj0TlnJ7+XzLOt3c3W2jC+xiGbwx0iWSxWHEtdCBaHNmLuWKdm4VlD+X1
PyAmjDkjYyMVsxo29pBqw+8sUUd/IY7d5qVBOnAHB/2jUKrN29yrldPXXbFTtXJw6zgTvNufsmrY
JBlFfnTUo361KPPZE6KkekeNOmrsrFedKH4uwb2KKEFVXYNySgV/agFXqz6TxTxXwaj1NGmwaqPu
HDrMkAlhc/xSgc2lNj8yZXKwzH2rJX4l6x9GGVkiINj7cTiI/bdAMg/qv03FL1OK0IVvosdD8GMa
PFY1hsqawk5NXh8Eb3+Y2yVEZQJOBnyzIP4e8+1Qe6WwL5DEFXmxAE8Sc8FMU1XiKIMkYoZ2Ybh5
+VyI72EVuQVoq2+f+qppPDsJ5paFSGCpXYlTz1OvrUHta4Pjz8710so0agvdm0Rfb0tc9XABrPeP
ojHXDd6LYMw6rptm+LG2FTpXVIEVC6g0jLR3J3NCfonXA7vuvJwJZUyxWQW0aw3sqVKeMO1gido+
bd7SWXIbKfTyurW6JWV4mohVm7tk4lyu6+b8xW1ZJn1QHAb9Ezt9W6Hrw2hadFpr0gEPnj3o6NCP
NnN8h2te1j8IOof68VEabX14HsydLr4ZXCAXeV2z/v0KZuvVZOrKQcZXGPf3+ge4dfzaibfgHRAt
1W7hvVmDI24L+6u0Iusb5ULRSxzBS13TmT9uq8Hq23i2IcyBSNXc17A4jY3OmMSShx9IYlBLySen
E6utpjbO2HEbHVZjyfNjYIxcCqhAtItAKiAsrdyLIuv3D/OOWsGvCGEkuDmwAa2lW8ASAMnSVtj8
PVAbowiM6aNylhRphC9Iagu8gMCucopy5Dwr13OFl1LYBogCCfA41SBF9JvM7TayTy19+1k72adm
Kb8mO3TLt0CwiEO3+a53Wwt4pR/K45dkU6/YAvTESRz+JeQcOpuP6ppWIf3yWWWXGA0w3UAWBle9
2QRog7fbSNCB2THLyj0aBvPBNgDstWs6CrY9QF50v1UpVlUAdk/mJyib433fSOZRbDPSWmFuqtNp
HoP2o+iT6oCezQBtwobWPAJgoPOmKAbrizwkplMAi81t6Sh0VluWJjAqoioIXSDzVUDY0tpNZvQA
0jEq5GYrQTqNYqc/IQdBkbI1DHUTRCV5y5oh2CV1OIUWEPA7BxcLeW9lmO/QkJz6sTCiXy1vCrcJ
AFCNGlNwzMCm5SDFDBzorG5f0mIadoFuRsCfq4rUQq/YcDTLJn8owJX300TS9Zh1c4nxQ3Sog54u
ylAcakujemvAkOKmlal5OYDhrZEKwL8pG+WDAvXwoYCCZ445hiWq0XPuzG0WPQvAaLPAPkce2rSf
wAau1l1j6fMsbdqSaMBvaCf9S8QG7qMqzIGnaHQiBpjMUlSsyozGDaDBg60mpMYAY121u84061cy
99OzRkj1QMYxum/EMNkBmUfaVoAXcdOhF79pJYOdoKjFj76VzW2fR/jFgNSZV05GNWEgS2q3NUpS
uzBRxZMYDMBiRI2KvPRi3x6jatJLp6rE/FcwG4IXRHoXLMxIykYiWQkE8jCt1V0HpGvdkqPWzD0k
tNTOqoNAy1BySrrRQlFIniwSy9LjNDbhSQ1kIDkWZRrcNaYuPyBcB1qAXpHsh1GHQWMVcQhS5cao
BaBjV4a5EdVcfRCDpN1FmSIcTTTYtXYpktit9WD61htdtQv0abX+bTP5J4l+7Sr9Y7JNJt5UZ+QL
ExFXRj7SR3iEP2LnIdkFzhdYXn35vthS523YG9vJiyyBlx287nBl7Ajj9GRRU5j9Yi+J/9khtbaJ
noChOZ9yS/6YXeLGJyCvGAfjPrhDU2hk8ag4V90TE5MrOiZj0EvJyJ9SXGs1TLD6tlCtdqqOujoT
N+iGn1lMvpK6Oxg5Dk0rpu3tjV/NHCF5gxGQhf0dfX+X/jCtFCMrx6yxU6nxAqUBvRIxfyZRpXq1
0uN90AW4ngKSs2IKfAFBQjqpKHJOumF5ka+O/+wrmBfbaOuCiKh+2ahM3QXC6KvCds78Kh6c2+td
dQ3OBDHvcQ9kRwEltsbuqg5J3y7prTIODpoofHSUWGhk5bxRq34g8PvRLq4CC+UKVlFIE1Mb1bix
22Gv4N2ZiFMbTxJscxsiwHH68Rgb7t+vEvyhC6k1nEEEypeHqraT3KUTZIr1Z27gtdfe9FqzSPem
8fpp1teHfBxGMQHwTNhwHB2PYtvU2FFdfAZSpDLuMcGLV8chaFkzVI9itlySOAtctJLVFw0hHNpG
AXaosSWL3qRh2bd5A2OUA4U+3kctdUsE6bf3cVUMGlMx5vGHroe5l2E3ZVUfwJ0u5k2dmJYuHOX2
+7aMJcy5WsqZDCYMQgQM8BwZMkKjrDypbvttlYQBZ8PWLhhwBv9ZybLSs7A3mCalqyRI6QcwtCWV
NQDHbpAd4FdzQq11hQBkMbpzQAZzhYdG9byMBQGitKF25wHONt4QUs121RRbrWp1IGdkVoTpD7VU
eNdt7cQwHwE+BFAMY0KHWSdi5BBkCW1jm2iHAFcbBTQORrA3t89szV4vqMz/WyJjrmbJTLpqQDiZ
CBibmxxlSt7RSf0SC+kPKcAlT4FW2fLqdOs7qwLRDk1lSwWNcaq1BDEDeOjgV9YbQFInkt+bnirb
s2zr82hVkmVkGcd+rW0oWjBM4FYsswt/Yq0zxVGBpAeSFyzVVB416Es2WbrCeYRWZaBtDZD/aChG
qf1SOQGxNZtFiXWlerivZF/uy01Z/r59ZqsvnXYmhblocUvqtB0ghWIaUZqAAlUkj1Uw3jcqsaWg
7u2srh21Hxy02T+bdc4bHFp7e84/gNHNoMToSZHBy2iT6V0fkYSb6ZeglBuxQxsxBjNuL3j1yp+t
l1FSLZN6zA9gvXnkt/0rHd9a+trzxp9XGmiQvgT5JcYIgZUO1NnLwwuyKJOKDr7L3CW/ZpH8Aj2y
qxmJpTThoVe/gHJqURCmW51Cd6qcWSRLqJVXzQDUxygGquuvkkhHSkG90PL8irVI7OzjCNOlmGNC
hIYBtnyYrYruZ+J3hW1qjR2LsVPzyIXX9RgQSOAWwYg+O5Mig5wzCJetyMlklbmEcahiq+Y5pyFl
1foAuOd/YhhFHlWg/BMVYuL+rS3vuzl2JtUjKQHnOEhUkTtu3NuqxFsYo7lTKwVV1EOimM12S8LU
Img9LtqRNy3ME8TobBjppSo1yw4aL4l2N4YD3DPeHOLq/qHFcmnqRwcwO74JapGSSg2czQDNL03y
NsR34RQ7TfATVGJ4oKwGodjtDVy9i4BrI0BcUpB1ZhyytOw6HcP7sD2aRyriD42vmsep4wEsrO4f
emJBjoDGXDxQl5cxgeM3FwnkaOidntVthMxfJyTu7dWsGrIzKcwpZWRhuZ+xgZVWHnIQBHlhK3wY
LZktWe5ORRjrHInX1PaI0M7fdUbkCMqLQS96RGjCVwv6AiDEoYRGgsoWJBSdFAs+NQhbxNiVox9h
NVpaYXBaPNfO8PwTmNBhVKI0jSN8glFljhhpXqI+Tur4UHen29t7dYigbgTNBsZx0WENdhbGos6l
qSciuGDRPNA4g3zqDL+UK86OXhcnIAXcqJicE0VQIbH4GHoHXONMwVQn6Z3JVY+RI28VJ99PXuoQ
Z0brSeSMtlXkYPtxct/5ubOJy9nSFbTGy49gTBk1Sq1WxQkTTH7c2aMnfZr7wGmOdFtszSOxql/J
74NsJfelQx5v7/Ly0xd+N7P+5RTOHBtpJlGd1Fi/pqNBAskahYca8GcLb4lglFapatITCavDMB2C
IfXHD3DLfXxpO3I/b5CWOrUH+iM7Fc/t3fwJJtxQtSU3+Hl7nVeXlVkno7bGDDAJUcFH1BmmRx5i
0ZOUTZYdiok34n99SRlRTNoZDXE5PEiIwiTRR4WRitEqP7OXQ/8qfJON+tgmgHK7vbrVU0SQaxDQ
KaKmwpxiko/5RCYRKAYSGPs6E0Xnr9sSrqsJy6rORLCnSKmYCzNEFGhVuq8smvmtg8m+++fYsL5E
K/rWn99qSzDt2kXKwkETPYmszqOf+l23j3mU8FdmCJ+DWBuNlTIaK9Ffe6m3aO42EDYpGM+UdvKw
y1V3It8FcoB/vWzMVSBgxL+o2aLWfilHS9GATEUTyhvTwjM7BFF5b9azZeSaHjqGGZEjFbPoDrUG
cCjXRVbdDUMKROUZjl6ayVnhB7UEdsSq6kAfoQfpkyyQ6iDH4zhZMobrNhj31uiPZhiawIqLWAC/
L6WTjOoV1Z5SU4jRdNvI+jZuGniRQioJPBj+K19g4VBfiKmBUQsyCNYKBhNC7brGKgF2L7rTkAe2
2jTCdsAwmSVU4MCR5UH1takD+1dfEU6wfG3qIR48haoEBgzAlDCXE2iLA03KMENPj1x5rZGE72RC
a3ke1H/P2QtRCyc2AAeNhY368jxHM5biHAVXO+36yTKknG6jUkcdENVmju6srWrha164exUZ5OKX
ouJSEYohbTJAi5TNviB6eZIRfn2SUgGsK0dPZfzYpZEF1xSCayAiYNQIRuBS2EhbID2VFZ4pO382
74vN6GiS06UWfLvYSg6tG3jJIfSXVs7UhSF6y9E9efsjVhZ88Q2M4ZOSrh3CAd/QxwdNe42MjyT/
D5t6IYPZ1CkRw64gkDHn90F3X0deTJ9uL+PamF5sJTvTVY9z0wozRKjz5ElSupmixvl7EWAOx1zA
Ap0BZP7L0zIGNa/UACKE2PCobjwMecJZxXURXIU/cyaDMdiYuEvzVoCMyk0jN37IXshB3MroTNyZ
fmShuXjmHc7azp2LZJSwoUaEnBREpnNtmcCt7znNq38m2lg1P5fAqFiI7EwhLBLqg/EUAYofpWzt
UXV0K/MGp3F6m9wbu9wWOU0s1/E9s5uM3qESRs0xQqxMTulD70hwGD+0vfxAbbI13BTizVfptT8G
No9F9Sp4XyRjfkAHbyBeILY0oWN2sqUVJOsFcgP5c/xeIK2gjY4+A9nz87ZirjwEoMEAbjOY05dU
BqOYMC9m2tVtDvyP+6kHQuQYOqgMjrpDAn8KdB/N/rclrhkNLBBIC0DXIaAJvbwKXRwVZlmgsJTD
9RPHXRb/7BqOjGtnARLOZCx6e+bk1kotmEAIwHVDHe27b97EEGRtvAu3ZFEY3TREzNMC4xUEyvKf
C3kmpdFagukqzLUGL+KufNIXtZC9iljw6/8a5dW8EMUsKBrkYKwFFOcybS/osZVFCPvQ4WFakr4H
OkY1c5ItKzuIqwWyTQ3jTNflm1TrTb3pwXNblveVAmIs4KD3k6+Wwt8flYjZT+QHDOTpZRaDL5T1
ysgTjCiqASbIKQiBZgrCn8Ft1OrxtuatWKtzUX/yzGfnFZRqIc4tRE16ZY1Nfo+y/sdtESvKDY2Q
ASumLwN2bAwLekH4dCVEDH3oZIHykAApM0p4VJxrth49EApqa0vtGKu6VPCOmsIQplNmz4PXzY80
3Qvxayijs8YhFJCu1X5Gy0d8V6YPVfp8e43XRWs4j6BtlUXUATQFzvilcPAiGkkUqJktnwZURa3x
QLZu4ic+ej4ma/LMk4A4drDAt/gi+Dww9rVTRFZkIQJYkObZ0EcUBAPthVpmS0CWzzpcCerdXuDa
IaKgp0myqejApmNsotZpRaAjtAD/7Csmnmf5xHUVV2JG7CFycIhqMCkINK3LPVRpP+mZpCM21fbJ
4JhoV+qt8USP86lNrUrwfsqbanN7XfLapQbUJcatCSauFYUROpda0WoVFgaSCKvbAY+8BbsBxRgQ
jiqz7ntH9s27cqPcBZt6Atx8Zie2oVlLuxTvY9YeWPH8YxYH9+w2JjMgI9IGH6N1lmRacW+h8cNJ
rPYh9hBOiu/GI7VDBEjUvvvF2YjltxnLfSGbfYNITqUkh+z+Pfmedo4UupWlPnQfX+TX7I8b1Co2
w0E3rPgEjGt0Btm8zOgfNb31CYuany2/q0DpWi9nUbjmk/LeW5WtHDUfSmePrnA8yaeSU9W9rqOh
1QEmCXE0VFvBkA4jEo/9ENZLFaj1p8ie3OaIvNd907jJw8gRtnKHligdtfilwQK4IZeypjAp6rku
YQiTjZgJ1jxvqMwDRV4xBUsvMzpmdVhDwMJdCiFaUVEUUaBCSMt3iauovOGwtWMCHzGGbnBRkV5m
WSiDII+avDAwQX/X+NEbxtyDg9xZ4tND8h65IBxEQqKxbqvn2tW4ELrc4zPdkIUoy0kGoYPd+OFG
sgj8303zgeG4o7yR77XYqr3omO0lWD+Op7GSm8TwFmw70gJAR4D/dyncMOexDDKS2a0T+NUx3pJd
CNyfT/kBbuEpf6WOtqUfyRt9iv2W83yuGCgd3DkooOuAWsLfS9lZJdVKFETwDfNjEN3R6miY34PM
sYMraoOSK0D1YHmR5GEnm4FLnrdJniB0Bqq0+q7zgOdWdB95BnBaIDmHwgebcsibrp0S1L/QB4mG
g8SR83sQq9/WkeUUGPOB+GCBDzPgQuMtvNwpOQ1UfeiXYE/ypex5IH5hvKn6VtQeA1BSCnrNU8pV
bxcPFqor4OkAbsClRJr1k6D3YL5qMczshpbw0+wdsJBYOTcCWrt1ID75VxZzAYQ5AW9oDVk5qEDu
siP5FXm603myJ9/bkRUdxU+RF2muaMWFTMalAmveJA8SZBZu9Cz6BZ7IyAEXMsxydNdaO2Ar3z5C
7iqZ2FYQpbGPO7BrGXiAv8TXJLRba9oC8Bzjr8ETRnR33fbvmSkQSZxtLaM4QyMDlnhalmk+zcJe
LdGsbittZuUTt3Fjsb+Mkp7LYhMrRdZrejtCFsKwxhWxMNuw1ad8jy5H49Q8hc7tHV25eCC2Q7sG
prl1xC2Mf0PUPodVE2EsO5QB8dzE6nM18s7tSgra2nDhwMMuw8eHrbq8CCDFEWcEKQDvA3euBCBQ
AKsYPL5enhBGN6pSMttghBAtaK02KNA7/x8QMrESUI+iaopU8JIRZlYiDaM+jsBwj2Uou+IMaCq+
fSJXBv2PBMgQkWRGoycjoUXfNO1lwIaPlekARIuYj1Jq2uLnbTEruwUPAARC4PYBD5m6/P/ZgxkU
dYk4Eti3DcrYKcqgw/QW/nVYoIlYALrvADQFImV2t4SmiLR6gR3MI+UEAEdHy4GZGnLs0NpSzqXI
l0sBDErQARwIUpRkq4uiL9HuXjEa/+93TEUj+dK/qCINz5iBfkRSXsf8rN2n2qEdlaNh9Jacdf9B
DLhI8WIAMxr494yYaRZkdGCCDq+pFXRpoYasWELCufbLXbgwMzgYgIjjFQTghoQX93LL5KLKkdHX
F3JVzRtMcI7Nkw9yZqdJ48dRGJyl/fv29i3ffUskYwNiUlbG2IIRDBSodiG6tPwZBq2TjMjYpZ5a
+xrl+GXLLzISYdsQuZkKGj+vGpaNudBLrUVFlRC09SQITYbS1ZLS12fy2AcZx0e6bhtDlhoxEqbr
ZcBkIbt1ualRoHRBlwHScwgqv0vdErSXpl/EGFl7SZJXSTpF0bsZcirja6sEKr+KcSokPtEYdikV
XtVAsxrJVqXehRFw59GVQvfNaALmhpPhXTFNqO7BzwYfui4hKLoUJedJCiJZiIITvM2U4NClSYfM
yXdntqfb2rImSoZDKBJ0mit4nC5FqXnRDFoPbdH0HiSeUtkdSTS1h7KpgGEdTv/BUqFNCrTyYLZY
uKwZeYMMZulAxoWoZd0FZaNFDJQjeYmYtbMCUC68XCRjtKsQzzSTCdqDGmIhJYaTGKFhzWl+ohK6
QAuwxE15/n57H9clKsvalteddawro+7TuloY/nrtdzqNvgyygDmsMUBEEq/RecDVPHmLy3j2rDRj
0xZGBHllRr/FqMWE+bhbWCEbkJXrNc9fWjH9oG35d3nMKzYhzqzQNo/l5QPGT5+B+eMV1L29h6tC
EP2YGtASEWIxMXNeTCYpljWMibytlFPba64u8QZPVzX+TAqzcwuiXxIvvTxjJHtiHbx3IEJT5q+Q
1pxOiLX1oNgKo4j3haD2enlGyjzF8RxPsMT9YzqYNka9rYhnfFdeGGSn0WeBP6iYs0+/GqtgVxUW
h1KUnEh8E+lbgCprHjSnigIGm2MvVsWh/x1srroGFA1mTdMYoSsZYBt2M5c7Izmkyq96qFz9dzmE
2155uq0Ry1mwL4uC0TZUyf8gmTM2txaHTmx6eByJaX4JKXGVnHKyQWvqAPdMQckHbhqYOy8PCZcI
FCMNbC3SOFuxy51umH6gpmGhaZ3zTq7pA/wnA6WlpeTPFrSoVCGGA4SrHRsbU1GACbNp5JTz/F+n
b/E6nkthHg9dpVluVlhQm6rZLyD66LtgVOqHQu6nF0mYDYyU6aWPrpUUyXmj2cclauVWXsfmvWwO
/ZOeufLQb//+JLHFJnI3oNM02RC9S8s5TyMVCT4zeFBo+TBWL7clrB6kAhILGBDEWCwrgRxquTnV
iwRaJXTXi5kU+6MiVZEVl1rws416XqZ0TSQSbyp8HqT5oEKXuhO0QPBoNBhhmmbvg/g2J8qpRD3d
RpnFu7266wwpc6zMxTPppGECEcojVJsgHcBI6eqzHWoAQIydolJsNfIb3ju6dtvR1YSnWkfFCHDb
lwuUhLA2Zg2dTWXdbimmDGbaHYJ03EwwZUHd7RK1/nuPeWmk+kcks6d9oU9BHkIkqOetVtWtkXy1
gZNi/gZdlzn9D/YM8eUynIIgE2WVyxX209SroQB71uZgPzXE91wsd0WJmqwhH9sJILMZbxRsTWuW
iUJAb6DSDF7qS5FRNY9abMLlMlCAU2fRm7J8rxaosxCNk4pbdZVx3xb7CYHXWJpGnGhFBw0NULpR
ksFS8bwaoRcnX6NhCcpdFTwZsqcaHCu0auqgMdAZFd1GbKtahHbZGViQSwbasKQ8e6iBDxUA4ev2
rVjzgpBd/58YFhmqIVMod4t+inXohu2rgKJFVXjRNFtcXue1Y9NkOK0LdSrmmRhNCTVBiuV08SnH
ABg+AfllVoMBcOAxsiYz8W+vbPW+n9sWRktCsydo2MJp6Z1yR+vHghggLCgGP9VCT57Tj3HW3uvs
PtYjzou4dnbogEBFAo4zkmSMG2ZUfR6EMXQmqYDQW2rqt9lmO1SWeWjca687etJgqg10iUksmzRt
lbyYR1Cno6/xo8Cst6VMBsdurp4aRnwQROHJxYZeXra4GzNQ/UJGbkwYewMGfRzjqZetjIc3vHpi
iPWR4oEZ0bGsS1GkEKZ5wLC8rbctkXatqYTpEc4mQBZUdTB1P+rjhlj6ICd3aqtFj3Ikd3vS1REn
T3O9ZoRzsCz4kmUElHVpNGXQhhJegI1Khjvo1hQUTtgCk4k3aXp9/SAIGPCoSC9xFitI6QetU0xk
+oPmkOs/RuCxpfkGoSo6yjg3/VopL0Utaz6LdzB5VyqjClHSVFuN6ZoF3CieC8ETwryxvaY1FeZq
ULkK3LD5NIXeSjSOI7QmY6HCwnsKnYRdvlwIJX0tYogmt5OydvS0B+hD6ikCL0myIgat13jRgO+E
q8wWYSYJ7kIpId+cN4B0EFXfCGA/wjL8a58Wcce/cgymLKYI8OcHsEHZOsYQo1LwGmF0A+2vqX2A
XvNnuBiPCZ5NwlhDwUSFp6l07NoEdHKRFASjakVutV3ASfOsXGNwocFRRd4OmR60dV8eUFjVuMOp
CVC/BYuIuMSwk/hICuqQ+odeRh6RgBrJ6yG/9rSWch8iOawSox+EkQqo/igOKKSSNH0u6/pVLvFK
i+hREfPG0oTEzkLTvf3GrNgJgITDtcMqdWQhmRetV8I47WZa2IEher3ymU6DP8PXmrTBuy1p+aXL
OA6K+K8kVksCWoTNOEJSS140AshW9BEEmjuPPzQZrolb8eqc182ZBFliRMMGBuBRUdUZe1GAiyox
BXQIAofmkdiD2++lvb7NLcCoHHq7c0RHBHiF/Hh7oVfX7o/YpR8OBVDkfRk9HcKgzwYFwL20Im8U
qU+p0JFQ4/VhXjdZMXLkSyWVNPQd1ynkRBl9aaoX2plbfUqdBiC+yvQ2zoIv991TQ1EOHRpMPqM3
dEpfbi/26lSZj2BMmWpkEh1EBXhak3LfBZFN1caNU/Ug6OEOkaCrDapTQPxtsbw9ZhI4fSIDvaGC
2ASJewD7WCWgGzKdY6d5i1u+4uzBUWjRhr0JKTWSXljG+KJQT1Hep+BnmuyDkQc4cnUZmc1kFFYs
9KSKjEWe6kaBo0d2br6JE0c/V6XAuYNqIl5FEHK5KoTgYja1gLDOlYM4+lroDN1Rkd5vn9B1+XhZ
zJkY5oimmRhStohRj/M7SsjKZyxawh3dtW/6tj0tZMOW9Js3zX0d7Sxi0Q+DZLaxgGwwRpSGRrPY
WNy+4rWGj0d39behO4Z83xeWkTpj/xPzuLfXuvzmhWljZC6G/UxPwrZRjKmETGn0kvh7RMsYKnxm
fNeCWOm2qKs3AqIwsQrgC5Qh4OAxyyui1sjqBpdeI8c6P3bRsVbv2/JVmU9ATrwta01RzmUxy+pk
YZ464EHZaoqmBt0tA0cFHa0wcK4Zb03LNTzbPiqptNCjxZChkFOMmC8sflFd9gBoBP4fBdEPj7qb
szKN8ViA09tVdbjsYnlfhL+N/oWCotMUORu4phd48uAWoxiPIIc5rDpPxUEwAKe9DN6T9E4fdrOG
RsJ2L5f+7bNaM4jnopizGtV0LLoFST2Jt0HxUzS2Wvj7/08Ec0x5UapA/YKIAUCBMn0Qyi9+98Lq
yfy7ZayXYDZqkgXSonMU42mxmNeO1GiguQqIfo+8oWjfXtSq7sHzgccFhp8rH1kH/hiqUIAfV0fg
N8dxaM/66NTDtBfTHJRhyhs8NY7M1TVinEGGY7L0aTAOgqliKrIegAicFbWTLA9Ja0+Rk6pPt9e2
Lge93gpCQPmqiB4WUr00aIEnLx+2aWLHE1AWhNAuef3ea+8krLkIBgGwjQLBlbnAA4CUmhmbWPU/
m3KPgMdSCn9M3L52lNyVRo6yr96rM3nLws8MRlbm4SCPkCfPm2KwFBmh7YchHXMeOP11t+FibqEb
wHVY0FZYXt9apgMsO7YQ6Hh3CNikt2RTbuix3qUvEupsVrgNHwI3+G12m+STh4q7+pidi2dutdJE
jWgu4nuvuMPwXIWiziea6X3qNJuo+Gu9XBrWUUtHAkNByZQ5RjkTpLSlgCYB2W5juEN7DGZn4kHZ
XmslpCDxiTQathVEYczhqYkmTzOQqap4M2oHPXypR0cwX2/r/vWUN7wb9PUgxkaVCh2BjLWaBmke
s15p7GkH4kFXxr+NL+2VO3lnei2AE/1GAcJoDF7TnQEcO7Wx99SpOKHxtabiK5AvxHAnOppFtuQB
gP44kzr8dlo70ewIkpWBFbB4AOjq7fVe2/9LQcyVGEgYyZqG5Y7KVyhYWe8YzedtEX8+9tLNuZSx
LPbs2qE5gLRCgsWIGJGvbH1LPMVHGtSn6EfvvNCP7BKDFrkFH8GJXW0r+gQQBrz4asWzRH0HgTkG
S5A8AeL45Xeo0xwM4og+k/C1/tJdCe2J97qPls/fgCvexG/aUdpNvCy6gh9lF38ulLmKVDNHKi9C
268J7fZoJtjUB7TTbBtP+FHfTZvbm712nufiGPWVSCJGQg9x8XRopG+9/8Kc+20RvH1kvaCuxHRz
M0PGa7klR8PKToIlieggfzN39Kk9SsfTbYmcRbFTJaPZJa28CJSnLcCXFdEXeJ7d9VN0oRuafKkb
U1YYQZBChPGkvMF9dEqLPue+wVGHP1WFG+rAVhpHTGrF3bScz7bGAMYBuG2Sh9aqZ9wFtwAgZrd5
IW5uhT5IyqjHm1CXr/2Wy3Uy0VWohyAeXdRxcAM7Oqh3rRd/ZC6iq/342G9a3EEDd1Hc0u3d9/gg
38vO7NLPAIracZ4N7l4w70Yh5rEStPiW8LVzFSc6xB4ao3PPdJND/Nm8l6+AR797io6DHfu82Gsl
y3O5E4zlM7VJ05LlJKad7gY+SS1zP7kSxhIWjBLAdH4IJ7Lhkaws+8uePyoWy+uCBPsV1CEYzSex
lQh4gajop222r8Pib2sweMHORTAWJ1RicZwniBiEHsBr4YbitlRdzkl2rj1ReJxEVUWbLfK4i+E7
s+qGkrZtsXCaFIMGhNEM+ZTMGI/oJn0chpZ4uSZzHpK1O4pWSICDoA0aJQrGtqlTQMDjsMR7UgRq
mrsZdZG+d6N5u3RCtrWV8YiN1nyOM4lsp3dQaeLU9Ut0VLyGReWOFf2BCtdh1vuIcxvWLibSHgDv
QQLZvHqc5A7zG8ESUEiavk/C9lFfgNWESn8eh+CxE3sH1e2X23Z19Q6cC2VUpRGrqs5E+IlGOD/0
5eDoGfkiAB0zjR8TqAoTdBtPNa5GMQknvWjuUCfzReNFTAPHVPtdrhlemYSPtz9rRbOWZmR4kwuO
7VX4W2hhTeYYMG+mcKL9EYhhEshcdAT0hNc2tuIpo38RjOBI+WAcymBDkLqAD/YHrBApdDuev8xS
cKS+tEo6eRSBvaGAK1kcJqSF5scc1BK3l7r2sp0fAKPSVU6bIMhwAFI7o8Zd340gCCoiXnFqVbmw
EiTq0U6M4uzlXVUJ7ToywiRk4w+9VS11Cm0xBsbrw4ypQINXkFg5QBBZLnGqBvq+qy6FVqxnMSZY
VZp9oFC7VD1O2fydA6G81HhP2urazoQxL3dl6iHKzhAWADSe5MkmabaiaevRvmm3Eok43s/qiZ2J
Y8xeHdZUq2ts5RwE1tAPbqyBRJQKnACAtyrmne4EXRT6AOYAWGnotfi5UBaLP6X4rSd7Q/h1WwtX
zdzZmpY1n5nyfjRrkHFhCwsUueGuOlX7KwRdSFrxcIh4kphHtxHymopLxK/n30UCMDuggTXPOeHh
yKyfEqCS0XgKyBoWxhjNZKoRSyAxqhTVwuTQXTumVtQkm9sbt/qaL9RF/08Mc0oVbptmLBxNZZuI
TlBQaTMBCd69LWVdF/6VwhxPTlWxIR0WozcHIhqeYrz3w7ZsfV2wK/JxW9j6CS3oCBg/gCfBhNna
mM9mIEC/WyKASgXxoN6A88GwolzmOCqr60KLAfriCapsbJqz0kdJCXTsnozZ/lp/VKo3Y8RMbfGY
5JINYJfbK1uzSkhLi4YMaLEFYOBSy3NlxlQ8GBXsHODZSX1Xg1GlKE9T/16rf9uEj40Dk/kfGFXU
Y1n0h/z/SPuyHbl1WNsvMmB59quHmnue+8VIdxIPsuVZHr7+Lm+cu+NS+ZSxcxAEAdJA05QokqLI
tYCzayUMtYo8JPqOVyHyaCWJt6zQ79MwaZ6va7ZkhpYOUBUdbSqYFBP2jLM817IGGM1qlfiZEt4O
Yb+5LgKVFiyPkLkCYxMTYuh0VTH6IghJcisbdAowTwvFrYOeJNGHGQ7UJ00nj06qUPrMAqnzZTXM
QR6oZt8NsKJcrgb5U6H38nNcZCOgORnmspnUbKwk1lHIsaRTp1b8tm1Ixxw8TmKZCpWW372V1e80
7VVXx2jB+zTaC9YJAqSOAJ3eXwBM0B/r0jJvq9QO3KzMoh3hYf8rbo1Mve0DLdqH5pSnpaNs/Db6
BvCLahop+wJ9Q34Xjul+lCMz8wBGqQdHjUZAeyrwnuBkfabLDvBqlMEb+sEwPVnSgABFjdwGkgB6
Zwow1Gca0IhIoWIGUDZrXCO6qPNT2eA+bpL8N297G9NnZhLFrp20tuoG3cj2AwGkekKk7FSnWfc8
cd2+ou3+BXMW9xDFd30+QbwP8jhypzHt3M0iJUtBDKGom5h36WcLZE53JEX62OJ9dBfWNondQeGR
w3q8GLvoNqgKXzNox90hk42tpqeqbwAid09SpvhgBgBTptqbB1iS5DNe1XsJYGgHnXNrPwDDkuPN
oY/8hktt802DloQHLQW0Ir66sA5VY8S5XwI0VD10Ua+4GRo7QT5jjQH8BZNLN0vRuOQ06lA8aVWc
IHmliF7oQH3NimpwGsm2Nz0PcjDEmmAUsrRa/uyHBG99LfhFDE+zw752SRIkGwz4JYVbFjx8ase6
sZ7StMcQJNeZ8sa6JtsVWl+AzHXMQCFJyPBTNkPqYdSmKPxMovxlsLFnHmFAvtiOpQaZSqVj4F2i
pXXQwtJ+Ruad7YamrdG3nZWBejNiQAFgpADbtHaMtM2pVwqTHWo8L2jegP/3WSlHuZPbVgBeGtYM
HIMhtjk6bVygwqN2Od+0jGmvcRbSwK1Txg5SJsu7EssFWLhw/FmlhYYLE1VAQAHMumedq8Tjvdzc
tGrTbyL4sEMdMbTrSo19Urs0ViA1pIkHfP5w16Rd8lhZwbhHvxYeK8c+Jn4eNPFW60cQWxboeXFC
Xe9Cr0hNvucVlRiyFNDJl6NKfqsxDxOn5jESC670gWOEfXBSJSl9ks28+2WPbewP9kgfhi5vdgAT
Ib8iqS86p0+s8UhZEnhZqKsPZU0kN85QAXdUaLvRS05lZ0Tv72eY2bGC4bgi/FAStATeFgA16O4D
xrJDFaQSXrbkJn3Qutp+apQyvM/Ao/TRDTX6+GSq2tsRnfRsB/qU+hSR1ETo02Mw3jTUeOBFKrde
ZwFD8NTIafGoSw07KoAQAnYi0ianG208AGpa3flWyFpg/VOLd09Nx9D6NRHBGKMJtrYsS3yqE3NY
idgLxMi4EhOCy+rUp3WBgd7ZZqZbEyjxgBPhSWPu9uClHEzbQ6+hj3j3ope/tLQC/Qj8ZuvQw9cQ
Apg1v9FXsbAWqALPP0bIUmpZLuqQTtEoRdMwf85Yhhblz75XvbENf+fldxnqpyhAItY0DrqJVq62
i5es+WoIkRdAj6nF+ql03yWHhLVeWzKP1QpATEGiFpCdpjW+kUZehodcTJq9XY9d/4v8qU6Bft+p
//Y88ktSmSimjdBlVF80AlEgWJVUVn+26VsuAwSn4rnfGHnopaDss4t+JTwvpFRoC5vaCzBgjaZV
QX0MHKh9apYQ35R3etB+4agcODswvFWvaHqBZoBXwbmo6VNmmXwutaPZtBX4/goQddi+nJQ+Kpvg
SnMH/mrE2z46tGvAEwt5HFEQLMDAqBoa0u1zoVRONQDTIwQyREB97F4B67gbAR7v2Ay8oRV9lIYf
1xVdyOUw4Ai6UKCk4E6rCclIhHGoMW0hMq5jt8O4XAh2ZEnao+e5SbbXZS1kV2AmASDtBKCKcY3p
W2ZrCu6nWivUoXYj9bsBhPkqvfSSfcwFTOs7EwA3CC4tCwIwTQZsIEnLblkXvKcJHXBPSkvvuj6T
uYmJHFCg0KWIigde64Tt0vQEwVsfsV38qepeo+QtXOtnXlyyPyIMoU8iGqShkDqI6FXg+/W1V1cr
m7KihJjysmDUOkOBhLb6sviuNV/+4nUaUw94+8KMNzw5WizPt0UdJX2glCCrjiPwHLSI8iVIeAl5
Z0px4lHzMEaRU5TdGhLD0nnCMBJeOtGKDWoQYYOomg5yIStgd6mJE2RfcuYjW5Oi0a/T515eqTQs
hgfEKXCPTiU3DOuc6yll/SApDZ7njE/mNYqT3lVv5Bb50z7/CdyBYUXekrUD/R2jjeY0niz2yDJQ
NdXqFBopeS5zPx2/JPOIvOi6kS9JASQYBpNBZX45m9xGuOrJKuwjYXd15Q4BCFVUpBD/vfUOI5oz
OcLZ1Qu7AeYvWF5pBn7O3NzVY3rKkaKmbA3KZelQARoX6DuAZbzExumlqtOTCGaBdOOUWuNpoGue
fOlUYTQTXmG6KOMqeW4KA8d8Zh3CFKTWDB1uMNMr+zhwmYJH9+sb9M99UXRD6IHBuUI3GqY0hZXD
RaPEyI2NrMTv33HlwejgsdmWvuaOx2ITu8ZTsDF98wUv786QO9WBrZQfFpWdfYBg951d0TQ1pw9I
ayfuD4z9ouOKr12qsE892f+jJdhwzlfU7kq1pyOESLsCw+r+TeY3X+Cq2KYbY59/B8/1ffdWfa7N
XC80+aqQC5xLFTd1vOALO4mZtRaUN3jdqivnc9yZmRN/gq0y3D+VsqPsMlBYrpy4/0XVPyKFDVXD
cexoAFVll+/JLmw94543ju0TV/owdtpjclBupXt5t/Z2u5htAxYVfyYUYoAfnC+yohdDpDZB7Wrb
/qS8oHiUePE22KGjYKs4aNWIn6ptd3y9bsGL53Emdfr5LGwPJG1LO5Gwtf09lXUnUFZo9CYDvDwh
f9SaDHgmYLQ4bsUhBFQnFjn8mPwGTNnGLhzy87omiyFgvoCTN51JYsyoaaxhAbPKobfNOzvFvoSW
yo2+tQ/Nlr5dl7d88v4oJhhnGIUxbwaIC9GmZxDd0crOSbvn61Iup5mRDM+1EgwS9+PCJBxiGi+7
1R0ZCNLvHNyb++BJ3vyod/GKWpfjH4JAwaNoRh9zbkKg+o1W3uxmlF2lc9r3+jkcPXVNvaVcfxqH
xmMhGs3QG3W+aZqek8QsYR7o3W/e663ygUaWG+tOP+hr9rEUTU3AliBqI8HHJeZcVJ3UpT1mYeOi
pvaoPnEPPY7NKXm39tEjuNYxibZpfiRbeyVGLB7suVzBLmNmqDTEY6hLvqkfvTIPgPMoKvSP6MzW
XeVW+0xA97ydMAP/wnaAQAcqAVTeMGgrmCiIC8oopwbyy0QudzWjKFPrzTB4UpRI+yjvoP5Y4gmo
UEHN5YaWljyNpVy/5J1JvCAj/S7HaNNNURVy7l//OA2rLfqF+bcJdt2MVsUwkwy/wLirhP0+l9aG
bhZNGWVeoNXgZjf1Mp7veCknsdpZJvKaUUP1T30i5UenRDuacbdg6CvIfhWF/MD1aOWRf1m5fwWL
WIkwd6uOByx8kJBNZ0YbRtLt9fVbNqs/yomMzpGBmt8A+AK3OxQn8rNG+QVhUn6xIif8dZJuxh/p
b9lR155Fl/z5bE1FVtxmzCNSGKArG5n82hTKDqS929FE95uphWDsDcGraNzXhfZxXd8ldzuXKziK
VK3Q8yNjSTMJsMlfpXQwi5frIhYdBCgvkOhY4J29SOrLobcwJTgFENdE/VK/M9BJLr9fl7JoGzMp
guG3oIym+TDtW/zTKvbtWjP8YtaE5zwZl5MJ/0ecamNJ2clxiKxJvYMSblk65q18X3rGd7mx9+06
sfqiRrhiIq+fps3+qVzNAu9oMKThOSIGV16l7kTlzfUVW9x6TDBjShqsJKAjPj/GFaYIzB64Sbgm
52g77p2hfOCjvPKytizFBLAWkP0xzC04i64DF3nQQYuhfsw7vxzuK7rikBdFoD0D9xJULi6wY0Ji
NbzpEOzK4Z+7+G2AqaCkq//GjmdiBAuzxgy/d4rgZQLQcepkwU4zXuVs5eqxeFxmYoQFs1MZpfkp
ng7DLitO1Ny3kkfXLgHTx17EiT9SNOHuAcg4NqYhpCimOyYnufpMTc8me6v3ybBiAovJFrqyUSMD
+JJ6AeQmAVpf60qASbU/rNYvud8fLOao2/SA4VefJw6IycBcoK74tuUjO5MrpAgE2DPEqCa5h25r
3kmPuM/d5K3b3DR+4zYfawyZi1s3IY1jjgr0z6qwdZrcGr1ax42bkFM86q6e0H1S/aRSsfKGvJiU
T8h4/yNJ3D4dzzsW4jC2b3DbYmMZR714I8NbxPaU5Sg27JvkISucOlzrcVkOkDPRQnlVrUhnyi2U
tL8H9E+8RU/kMbuhocN2wN/nLpVcgNUec09eA/9YtNmZZOXcYXG8TYQNo41LAZPXPWbNSW1f+/Y2
S059uTZntdTJDEpjDPoCghAQqiIMtpxEdVeV0LM2QVMnHwI8kh1Gf7gHR98Oj403Ksa475TH6055
8T0CTMoEbz3oAQXs27mSas5Kqo+w2cbjb/D9TvAU7j+iG3s33q+IWlzPP6JEI0o6yw6DERoW7wD9
2Za3+hf9ld8Md30FSgNto9/TjfwZfkTOaj1gii0X7mcmWjSioVPzdtISNDOO7WTb9Gjest3HS+Dm
x1XDWbbZmTjBcggfmxTj91jUDehDdvfcjW+4Y7rqYwqkf/OU3mRfay3M0y3gmopCeE0nOgeG2UrM
295V0pHK91UHkGp0AvnX93Ex/E2VzGnMHw9Y089neQLux0mGGf/GjW0MamvE6ewvHu2vC1lMRmZC
BFdKjapp7QQOR9IDMOY84pXyuoCl5Zr6fYC9CXoPEHqfa0EBbZVZIQ73iNeaBlj9I1BO8h7odkW9
ZWa10qG85Krn4gSLCBsVQ3oFxAF51km1cNNWN1KxydYGoxcrX3NBghkoVZ+EMTjRQHmp7pPcKXe6
03v9sSNOdURbnf7ZHqUdcNIe+rXzvbak057ODKPo7RQVdYgGq903egRyZ/Sob/vaXVW49oO2Sbfh
fvQDn63dZtYkCyYpW1WjthlW17Z+ZNEhNZ/BHNuyXZtsrlvNku3PV1cwS7sFJE3TQBAIy8uSOXm0
VbpVtsslKTbgmfAXnR2X89911lrNlMOWzA+lHC0wxzB9q7R9GjhtcpSjRwl0AQVwCk6J8gyU/SBa
KfctLej8C4TcUw468ANNVcwmu0uHJ3QQOOhiwaOrYydr4FeL2iqY7gSYILrvxIqpKdNstHqkhvFw
p0g/y2yjrj2brokQLFOqaq5Ik4ghJw8sQQHMCDYNX4PiXgymaEr6V5XpO2YngHKWFS2DnMbe2umP
VvIrxQ/z36p+g95jLxrczL7r+e66US7EVZgJCCUUEC1Msfxc6th3Ke4qkEoANUfIF29rJ8scjTz1
AZrF25UzsODKzsQJroznMdiKCa4/aljdl4x5WpNsOMZkcblzr2u2EAXORAnObMRt0eqM6abFMx/Q
a4ewXuN/XtNGMI2KS6Y6NBDBs7uRvA3kyRqf2F9cGaEIeCqAToNZZnFcpOxASJdPCUHfPaEJR4/3
rFnZlqUy2VyGOCBCpCZgTYG4PFiphxlpzw4zB1OlHw0Qk5Sw9Jt49Ma435Xx8HB9n5ZuXGeyBRMc
FKW39Q6yZe09KfyOHtJil8evY+nX0Uuo7xr1aSj3XeFp8oNqONfFL3irM+mCRVI10rSyx+pm4DmO
5J8VINhoFDpBLr/mBff/b9JEo7TTKKXTrau174n6S+MJ0IS5I2dH9HJeF7V070LNE6mbhvF+7QJm
Wk0KhVsBNNMHpMuldAItrtM14X2ZRHjmDT5yhlbThjzitevO0mLHou/XP2HBdZ59gRAJ8sySbEKh
bdKjM8myOoIGt4q4JinX0IAWt3GmrHAVARVZ1soMyraxfoykcFNo+kG1AV4GWOAo+/k3iqH5BBFW
xVCwsI1yOEYpI1BML/da7405mha310UsK/RHhOBb0piXgQQaWZegIxQ4lQUdUW89Ub5N6Ot1Ucsn
EKR4/18dIfQQBQSGPUHyNRzwcBbckE0NThe8xNyz1NEP2i59WIuqyqJ7nrqwDQMNFCAGOA88Nukp
4TFkNs+tD/RWp9mhAVYKndjFM6+vbjOv97NN4UQH4xY/OMF2j+p9vdaksgBxgOg3+xDBAZQUZtml
+BD9LnVf6RFYL5nhKo1nnTA+5Q67H9QrSkd6Zi/qPlpJ7RfD70y4aEjo9Y0rHbs8pLuqc2X12IDq
WfFj9lgY5YqrWyoTnKkq2FTeV9Tu8mnNN4UHaIPte927fJd4oP14bPzIMYdVPsBl4wIqN6bggPeM
KsX5RmN1y06RU4Qvw3BqDBqBKQGd0KOTDPwm1QHshnk8xQhBsh26KQE6pUK9Vv/GTN3KvXDxSM2+
RNjpKCJ9PfLpHoXpse5Gm5DmNMxIV14XrQXUyd8IN2rg9/7RWtjY2CpoQQZorR3Y6aauHH6f3Dc7
4xkXKVDQO6obb9qfkveQYGr3+nFeU1PYZVnp7MaIIFoy0bVgYAKloV5VteDw+xV1a6CUy6nDTFPB
eRQJiy29gLhBeusj3WnLfWXusgDoVtqzbdwDUMOJyxUdFzMvgCASCzxh1gXiijQqRptXEBq01BlQ
rp/YvIErQYCHeH01p8+/3Mg/kqYvmaXlul4CbUqDpBAPTzHAKzheas0VN7AsBBgroH20MJMiRK/Y
qhsQvWeN2zVIha1iA5DUTSSv0VxfiJleZ+DmQcJj4jFU7JDT46K1bLDXATWueQHJAMY/lMRjKgZm
ry/apVFAEir2GC1QJi5QEUol0UmUWiXwnZHOHlQrwbMgksigjj4D3v0cbeUVg9aukrN7gqbX68Iv
jh4UnAMtCg4nbfIgDCoALUY13r06ADvfJt3GUN5i0/Jr6d003OsCL4xxEqgAZwi3XvCSisvaokdJ
72uau8QAv2r00GPeRg4cvga6cBEszuSAXOjcFKu8kIsAQyso2avgsnnT7BGvy6hyvWf2m4W7/nW1
LiI0wGxx47DRiD2h24oR2hyjLgorwKeWxlEZCkcN12LvpT2iiDa9eUzd3hPQ8rlCfZmCeqAFommB
WgZmhTpMMTSZjXGagvn/XRk0VGF2GIVHcoG9j2OXSimmVNw0LBxdv18FWb5EgcBy2aC5gunBMYFU
6VyZtpIprQLElF6v0bAV6EdUPpqNNCR3kSzdZTUS0kDpTkSSDpZV7SUlfynL8aZQwtCTGNBH6+ge
rFIa0K35IVcazMxgJCaUVb4WnKZAd+bTpk+1ppEOdCwCGFpwN13F0ZtJgZ9UScamINlOjsCJbche
wW037vFgjCFyuf8OR91LSOja/D+zjE/kQSogGPECCgoNsYJaFwEepQbM8uTkEHLTCatHtP9tr+/5
gnlBiE3wMoHmF1M8l1mKYboC4yhuBCcU1PLWUDA3wnbXpfxzNxZW05gIF9HoDBTZCwjvOtXGRLFx
LNFmtpFuv3ov+1E7lWe5aLPeDt/V2yN3rTt2PNG7yklfn6Tn6FB8msi/rn/JgtfFqqLJB1jwEzqY
CPTdJiUjaDTKgS1Lfda+mEM1os2/341lNWUA3hBUj6SoLEev11z+4mIDh36SjlZvcSoVw4SlGuuQ
rSX2j6FHulcQ5NJrxOcLTgkq/hEjhmNW2bbRQgywSZ06NQAxGX9cX8aF+DHRlWkotWA0A9gm5wfZ
Qm5KMwn7aVSPWnDL2bsK2uP+0arfNW3XBisdAZeFP5yFuTzhltwMjRUMcZK7Y+nl1S0dnBjEPMTr
xoMmfdpABOlegIByXcnLtHySOlEiYCxswsYTtKS8sMuiSoGIt5OarfUg+7mrfAAhHXOLXrbnW/r9
87rIJQuZSxT0VIGyjCE6hMkik+8GNT/0oX4XS+//XQqgMFDJBPs5ODSE6G+UNsjX0yx39XRA2W/Y
l1WNucl4BQDpsrqC9QOoII49egmBHyO4+8buaG/1OXbtLjr1G75Hi5lLPvOT9p048n9+QxekCWYv
EzkAbw6kNZvGk3bGNgaWW3Ucb1MH0Prtf4/8mDXAO7KMWAkoWWENu8SKSouUOGQDWh/qX0Czv75J
lzfRSZ+ZhClCzbJq0yz0Vs4gQSVOum/eFXd0ZJCtOQbx6IkfRvcHGGXWGkmWLFBDxEGVHeMHaO86
l6okBL3IRg0fJT8TlIcUv0vX7GKyYjEaoJqhEFkGxD1S33MZgV4pQdV3ucv2yZ1182z8VPb27XiQ
n6jnWuCORRXHleKVhHtRM7isqcNz6vMUNAvoEOWgBITPyiqPVYYTolC6muNcvk1j2wDq/a+YyTvP
tm1goRlVBYfTuMsHh3vICHPXwuixQ7fmTX6qXo1debT344rr+OcCdLmqfwQLp03HFBYrMuinbD97
CB7v2KmD19qoT2AE+VWcAGPo8RBFJOUO4wlv0sFvWzf9gcF3R9+Xa85zKUTM10E4joaUGKGMG6jb
1L6+M5/wAnAE1JqvPBW5V2963/a0XXmK7+ibS9cgkBeFowkOVGewMlx1zjchNKzcBgkKTqdxbNNt
Vqce6R5o5LHgV9V5Wb5yOV2waIynY1YH1w8VPVHC2qe8qjSbNgXmx2RwIfeO0j00+X1sxU6KB71y
DTJmwZZNDQNc0A/z1mjDOtdPGrhegh8idynjo9NY3zxEqqoq3YoTmoxVsKlpQAh1qelaAIKeczlM
JUUQxfIEyF9JB0xp4w2A6/3K5fCyvogAC/B9jHBhAZFxC0cziczQyLoBR/PF+jRPDaAT0RR8b8cO
OLN7oPCPB4U40o21CddqF0tu9ky2cF7LpBrKtoRsxa1/Z6/VKb1Xj1npWDBSu3BHVy2d4kV+u+7d
lxZ2rrFgMBYtYTAppNZ41uCv+Rp+8MIBADYIuCkInB1wMIWNU1qT5iDozF2p8gsZlFEUBJPPBOP1
1FfC7VCvbeGiQjOBQrQqKLWbopgEHo1tcyIn8zgebV/6VXuDFxNHPtYrHmZRRQQqcGUjTbugTQTL
MHoFZNimmfeH1u634ANzDPu3an7hnukExAR82dqczqKaGGk0ASsk404m7FvHWdlRXEuRwjc7M+xu
M2kNUn3RIqEWcGtAbYy7irB3WqtGuY4/LtpGHUl7TeN9LN80qGK0bsVflMGxxnsFF8L4R9puOZKr
tcx3Scv5FwibSfWe9yXTcCaCUTqoZqvcaaX+ff0IXPpMFNrReQ2AW9wh4D7PfUuGziNgf9SF29In
mYGe7tD0x0a7k+SDpv26LmvKKM792LksYdtAYijl6F/BU0X7w9S2LHCS/kTiGzvxrguaftG5IPA2
zvZO8GSVSgmsA3uXUNmX8G/Nm70Zr8W3KXiKYiZ2SB0zogBUEqsTgy0PcW9Pfhm3SOCTg1WAeiS+
K/N8898Vmkn65z49S2f0aowxEk1yN1XHXaYFG2on/tgZj9fFLCmEzg4wTmCaBRRcwrqllJTASg1g
8+AqM+3wq6/iGxmlF1SD1y6TC7LA4YmBSYAAGgZgBc4Nz7BIlqohZClJcWzb8H4cjK1ZZQ7KFxtK
m52s3hO8QKQl2nH6W4U8AavxFNY6xoq/KkpXVF+63M6/R1zipgTvTd3ie0Y9eMs58bWKHPSCHRIa
3degFkrJ4JkoV2DSM3J69p/PIbIIPBHgFq8gKxehkjuuDBRP3gUooNC5SfY9RiqRFyoxZkhwqf+4
vtELBwTDFihpg+ocg8BiRjEaYTVkgIdx2dg7jb4d0h8jX+muWpMhuC8dcEPAiYoKt4qZMwZbNoRe
Oay1kS2a0UwTwWTDsuhlUkMTjW6t5kOKb6PUi9ZQI9ekCF4yKuy20VroYgwuC8Gju0f9UbGe/2ZX
cEfHzN9EQSwcCYuMGC8MoEsKuFWi7ew0Blnh5rqQZVX+FSJiSUd9C/Swatp66YZpd5m5Swa3b1fm
LS7DCswZBWx0ndoY6RNT/5KZQdKbWDCpVpGxNvtCLU+tVqQOTxXwUgToKFx7dVgyuOkFAJNESJPR
83PuUdLEpJWdscK1rATUYzbaSNjWbsjL9QWc9lrw+mCsAWgsXD4EibBsJS0TMhQlbMFQbobR3ObB
13UJl3FyKnMho7JRtQEchXAzj7q6VSoV9wrTijOv4xEgq6Iu80nNPrshaeEXw2zF/11u2Hlsnsxm
FmEmGrVWyxGbm9DLrNskeAHGGzCvcgY0rpV72kL5d3pynlDTEWOARjB9zEyYLQdaRkvsVBRb+zx6
k1XdTTJgr5iRpzC4o/5bDtOnwF7L6i5XFv2DE64MYJTBASzy+Y1IdxpbQ37cxB63PzTVDzDFon22
a2wli4JQZkfFDcjQFw8XcUDUts6RoRbte298BNU+bF8r5TCyleN8aY3Q6I8gMWzVOTX1tENmQKp3
kyIwrVF4XCb4oDAyQKKKAhtesEUspVrjY94AqwmtUcexuTfYVoreqnBXdsdCOYb1SgFxaeHm4gQ7
zEOWtFULcWkxuIO8H4dqG8SfUr9rkjX27UVZAETBPAi4xEGJeW6GfMSbPfwJQj6mQ61kp+njQ65W
voQWBBBYrmQ8l+5pat/DxB4QUtCOL55qAKYlYT7Fw67LHNPcdNZLUPjXPcelc59kaAjseNfTNBFp
KE+4NeQdRTaf/9KHxzI5RQOQx1ZKh0s2Z6BZD5kb3uaAanS+boSUGVPNSQp5MIIYZf+H62osOiOE
Dtzs/vF/08bN/EMrlwUrSuAQ5swzihcl+A61OzXZZwN1Vof2lqwAZ/RfYYIzQm03atsUAdEaNSem
e9180HWA8st7oF1d12vJBMB1hsuJisRXFsc2m87qmB5h4Urww6TVFghpDgBSnb+QMjX7IfKCvkWE
UYqqXMcrbYppBOlhAHiFYj9K5toE6pKlIVH5V4iwalbZSfC0EDLicOb7Ov4eyUEma2g/i5uDJ31k
xajlAhrg3BJYUdQmjSHGovoxAwTpDlWF2tHC/tNsjRslDLKVI7QoEdCuYGNF44IqvsVGesR0OUBs
CrKfUyJRm24p7SU09Tb59vpGLa7hv6LQfnKuHNdYUyd5DnMYdjXdl13h2DqS1xUxi1Y3EyMcVyPQ
y7btICZIfYN/tNFjEb9e12Rx0fBOYuJBa8IhFzJXOwEpXJxmhasoDzzZNPpBtgOwN7vGGgX8ojJw
PkBLwogK2pDO1yzSgqJTMyjT1fGmGFQ3SbP3XhtWTuri1szETD+feSAgxVpGMomhbYbiMZA8/YEY
TpP/hSvFHexfdaaFncmJDTNVCIUcYKTu1dZ6ZWP4N9s/EyGcVBSPQ4YHl8Ll4aMe38X23divJHTL
2/9HC2H7a81uS30y5Bo9wFF4bOm2DDM30nIHCPTXTW3hoo5M9Y8+4gWmstOuBq4sog+LqKN3NWqq
41bSP43W8kC66PNR80qjTdwk5ztAQf3f1lPMGgwzCXgZQj7ca6s8c20b1GsV/xUrF8lxlJTH1Cog
I61sz4zuZGDSm2sNkSs2Lo4klUbeEVmBEIIpisbn1kZXDuZa6WrRNgBUgB471HosEXNclYepnRVS
uuI7YE45+Dx9SAMMiNK1fG6hZgvTmMkSTD0iXdybHLKULdm0h/g2v81f8Mq1A1QwZsmQPNy3O/M/
39onoYA5xWIhQIkhKtLMGpecAu5VflZLP81+mWsefPru8yvnuYgpIZt5iSRMG9UKoJfBXi321ZMf
1Ha59WR1igO28L85YDOFBBeLQYyUpCUUKsCXFDvKBztWjnkzcdnZW/XndWnL5vFn9QRHa3IpzQEn
CgcogYswbr2o713k353+leuv12VdIuDh6jffquljZutIm77W6wjCZKBA+LIbv2pu6Ju3/FDt6N5+
kYCdxv3mIG3VbfUYewCQu/4FaxspGGgdhlwucyxtVOk7NBXw/k0HjzdRP5TihisrrnLRi8w2UnDL
aP+j4E6FNIVpX6k5xA6an0AvQ/bXtVp2yX8EiUNZphoWaCjEujahXwFbmwGTmzojaANbkOhgRAox
NNoFqyPokwJXzoXY+DkStHFj+gBHr6Kv3E72dv8MuF/IbB3JTtBPnrhl9TeXk5myyrkR5cFYRyGF
0LarNpnyADxSDDxulfqjy3In676vL+7KJoqtIPJISypP7oWBPWEwM7dqisdUMle0WltKwcUoUqOP
PIMYOf/WE9BrHMw2QPVxF3XuYANxf+UkrKklOJkQwM9Sr0JeMNyYzW2ePyvl0/WVmz75mnUIroWX
aVHak4ixe+qHL3VYyXoWy1gzd3LRFWwFoZFwCLD65nUcpEdiJ+A3jx5CdHQNhn6M2V2Rhl6yyne+
KlpwJBV4uQAYBtGGlr+qWXtK0vBomsMh1cCjbcvuWGBumxi+3ssr8WHZhyHLxxAbGDv/cQYzJ8qC
NgNkPoJRImluKn8D02MbZeOGjICor5KbMTdWakKLtoIEArPiuDSr4jO6OlKtT5PpxOmdb5Sdz4jm
dHStHX8xFM3ECAdba63KTgasaRPzTWZZbtXFdxzkPJn6K7LrlWVcaFFCMJq9vIrXMtz8YpCI4AR8
ShHAQrMHY1/eVLuQO8oeEeiQ9A75SPZrL/aL+zeTK6gJzAmVyxHkYqLSaYBLarfbJvcqeXSU/I3y
lYO+vKp/HpiFGzzAr8dakfDAHOSvEvp5rbc698Ya4+8rgpbS2akiD7YUMETbyvQhM7vUjVpvRzRf
uXEs73vJPuLwPySVccOjaM1UlrzlXJZw/IjEGMgUcQZ6hW6j0Ovyh3bcoarj22AajpBr1taKekvr
OBc5fdJMPS0LizKNoV6d/s6so9T+7psXGoFTUlK9645zyUKmyzX4xNCZihfCc1FVy0He1E6Ok24A
ZR/Fn4p1CoZ8oyieFa4NxC76srk4wSBBBKoWbQ1xJTIiE/gPkeJI1gNoJJzRPlm5D+jD1jBWlFw0
l5mSol1i7sws1GkL0dHUbzmISigaVoz/jPCMnHOunRBY1dxMaIM6FsCVPqnsytE9XQP4Xgp0U31e
AZ4SMMwtIZbikagNjRL+MbfyW14Ej8gX9tdNYk2EEEvZ/yPty3bkxpVtv0iARkp6paScKmue/SK4
yrbmedbX30Wfc9uZLN4k7IvdG/3QQEUGFREMxrBWpdRO1QPhBIs9R3R2gqaTPRRFUR7bO+DuwEsR
2zycgaOo1CSlg0BhWBnV4vdOnWlqeZf1EDruf0K+bCahEIYVthnBz16Wb2v/lLjxPkHBd/7olMc0
0e4dAI1cFik8OgyEoqlrY6uUX7cpMVLhhB2+TrZ8a907s/Yv/32hIZ/8fe7TzGq5AN4BBpYQsnPc
5DbOMDEQVUoQLv9S+3DQzsWMAmYRDR5Hi8RjMiUadEHnFyBPtgKU66E/NLGsfyY2hv8E8Shagz2D
38qCILXGk6J+dSvQyMiiuPjk/gjh4pyKvMlO8NLFBD7IsXPqgLR9eE5iyTNMMFiJEGChWA5uTQZ2
yclBx1t3Rowje8u9FdPw3p8/qwNJabgp9uVrtAUS+nbxsz0wkw6yCWBhLD+RzQXXUun6xTGg48K2
aaI8BsZAgsWyGdvr7oxl/Xw34bV02SQFd5UGrDXs1gBgE0swXGzNQdsZY78NE9d5kIy+Od5j9rCt
5OTxopcnJthNHC/BhtaXkd9sAZJ2QVxMAlpDYC7FVslB6wncPCCT7XrzJ4YCbiwU0NKFHFNLNuUg
0hPjUpg1BuUmYhcXssiqTuWUYmbIBMcCuM70MtCmzKVDVvUenKj01biRMS0K4gkW0rAdgAkEbCPy
w496OZRLqKE5locDKJTXj2kBEsjlDyhYutGxdcCK7CCYBSYid6WMq9WRYkCniizmXTFiLAvS+ius
OYNZa1nwvJ6VO9Sl7CsN+Yenr+n3VM8xwEXGjCaRVdA0kjy3RIeNjQHDBH0PuIj5RnS96GoxAysE
XGSfVvMImGo/qyOc+kJD4kqCtiD+QP8/wrigOqANrNYEwmbwdG1LEJN4OgGLoRIvH5ePWnAjQRID
8gTTDTq2nK+UDYoVboe8rl1ATZ7HSP/zJAEn7qLsmyWxNmDb02g3dz/7uXq6LFukJTZMDeyPYeII
znqe6JVx6PQYWUcAtON9GQ3HEFRR8SDbz5WJ4WIQ0cplrWyoiGndVgdm0xDRSbaoKQjmZ+fI3OYk
P+7LZajmHp1CZSUedoFt3a97IzBlwIBiM/zzvTjPWFIUKrsara5oATszo9Qrt0bdeopTeJOMM11k
HKCSYLSgeNeAHOdcqbhfWz2foRSYl0ZQq+oJxVj0/FKV2H9TzfJHkmfLtmrH9Flth0Ly7hYdKaYZ
HazfYana5Xfj+zlLymFWMA661i1N17a/s/oONFdWCUjtFSChl81RdLRYeQY5NNwArzgunK59OEZm
Bm2bAjs7w4vbHYZwp0XXgB25LEn05sAG6n+ibK71ulaFaSUm4ps5M+hFC8yNVfxm9cTL9PA1G9o9
xl4/l1rfL6rsofoVvRAMIadux7n8mrlrFLGnh3Vb3OS3DD4zCe7KzdxTcAli5jW76z7Ga+CcWYYk
sAvSgTPRnJeUI2lIwppn1nKn6Z4+3vfdg54dCxTEteDyIctkccabj422zh1kRfN0LBljZQrCkLED
NnF8l47uFrBPku8qEnn6WfmA1lkosKO2iGmy9G7UKlAyardKBTr5EfuHq23T0VIkiJAiL4GHYJXe
AryHw7+WnbRx6omNWwz4h6ieEj5rSeYvkeSiEOp2IoeLoujid2NqQI4TTv516Vcl9t2bOyXbOPo/
fDlk92wKHKDL/8NMexJLbWXIBsNCwK7q3IuSYhvZtOn9vtV2lnnlyFYRhZqxvBhniJuQHwUPrbqw
frcIBzVKds0KJBgQCOZ0Karlxi1czc+T8LrOp7+HdcAWPJYedKBuWWjgsYB0oqfRYAMyWZAc18Ut
QiDV8p3abP/eC05lMOVPZKRZaYTqBBlzan/0Y3YVJomHF+EjEug9lhTBemD7fy/SdoFEoaEdCSwj
Lr6MxdQ4K5tWnrQnRfHc6N1e9930VKBdKC0Wia6oU2FcRKkGPQTnLsanbExmxeMPM00xvw5qLuN7
jrpmOF0l1l9PlutsWB4JE/6Fb8d5eR0no5oykYq2bmatP6w9MIomsrl8jILNacjR2WIfuF50oI+f
f7oVC2ldw5JAfRooMR6jBE3XTQwUZ8vXo0+0uFCZUhywmsp28USH6uDbYXAU7gB+sHPJoA7G0kkN
X1fRDVWcJCiSZ9V+Gcghsh9KI8FozdNlZUVRjBF1MqgN1Cn42XMgFURpp+BMtVh/HAB2MRR6EGPJ
EKRWkjtIePmeyOInOJw5xuhThnM1sx/xUnpFCBhwDOg9t1ECQLFqr/dzQ9XavQXg58tlPUU5BghN
2YikxtCdOd9AE23sQI+M6Y0cWBfhg4uUCsNyFFCSXllLpntkwjjfAKO0NacahI3Gpxtt9T738/S1
aYIZ64yX9WJ/imt2IXz+0Yu7bNu1A6gLm8kctRc9/w4Mo3/4+2jTYxIYi2LYDTq3yAgkyE7t4u93
bvGoxeOHXij+v4gAuRLqJCr4HzkRtdoaboWmnTdlfk5KGICMF1cAfQOPNv8T8fu/nwTjslYLNc+Q
vNu3VeLVx3mfbZe75s3ckEdCv9e/NAA3V0EXOFtlosb+soLsG3z5RhgpRl0dYELIP8/PcA37cUpR
C/ZsFSB+JV061wezz2UhosuUzS3/XyFcmtCOueG0rA1iuM+NvS9yX18dLCUbXjHfFp+XhQmt7kQY
500VoHcbq4QwfVaohhqdKUsihWdmAxNHJ8B4+rL7jEZLYustqptLhPk7wP2ArzV/1tJOYt9iOQBc
QFAAewv/bYoJgHsWm5JznHjaqnjhBBkWL3xN62TVMeEXclFUQaBF0sg/cxQ1BTW0hfDnqm3Qk0Oa
+Fb/06ozqpZPRvjw95+IwX1h3QEDH1+whVxQpholSMG9enntUeRUZEUw0cn9EYA1yHOrXprVKXIH
Asj03YYSjX2IZVeGTAbnOTG63F2ZQsZCNm56b1g3SLQvn5PoAjxVg/ObWh1UdKEgYhqPceqZ3b4e
fLOThGmZIpzDWCUe24MBKa3RbYom2yyY7Cv6NrisjOjiOXlh8i93W9HBksqCgN5seofG7nOG4eKM
fJbur8uShAr9KSHZ7FhPImrqDgtSa0iqQ2CiNKFXkG3eSRI+YTnyVB8uH2qwHLnUE45tTNZ7y1Ho
1ODajjWfmNnzqPV+7AKScAQOeAJUoLUfaVklGyB437TNLPsxssPlMvpczbvSZM/34aDcuo/LPaPb
yEyq2dTdgutwt/hlkD47rzKgcGHidHoM3A25mFanLykOe3bclwk7uslabfIGxa4qPsymSRG8tsCH
8OPiH0YQzwoHnJfHeOMOJhsWjZLref5oAJg4BQBgWwBxoj1etqn/h54O6l46XoQIWudG1TZ9tTRs
3hEbXOE+X4xig5rhm11E+7SZkazlg+VlVvpYue5BbZZ6c/kHCCI0Hk94PeGOxo4a/yBlYNRGhTkr
L6qAsdt/TpUD6/KsaWuOBxAgXpYmUhfigC9sW6wByvdvc3CNuCRF+cCJlRtTQ15s9ah5JV6vYPMP
MJRLTIJF7agK8N3LsgXueyaac9/cbPsO6KS1V2jXgDTPm5cylIgQuAtEYDrWYBVmLCWdf8yS1GEy
swGQtLlPB18xg9TdhONVb0gaBEJddA3kbhaqlQ4/KTcumWYlNo5xJDt9OcTVSypjOBXqciKCS+hz
hURZmEBEmQTpcN0AElSZg3XeuaMkV2QHz+WKWOz7owx3ams7uXNW48P02aZIDkv9bY6wWvFx+fMz
R/oiBStWbIGaWBr/ks4LZez0bMWll1NtpK5XfjeC4ajTUHK7it7SwCDDq920dSzn8hsiGZrTOWNj
9Mzr5RA9LDcJAAeVfbQvIG2QdVwFeemptC8DqZVbq7Giokd2jLfpsT7Gm+TaOaqbaLturW27lS3U
CwVibd8FhaGJ6SMuYtlZ2carDfVcK6Uj+o/9JHEjkXXjA/2vhC+TC5meuLM2QIKq3I3z0en2Rehf
tgbxRzqRwaVZjrLaUzhCxnIP0O0bcM6SH22wbMLX+Juy+Yf3ng7cOwAoIfgxxKHzwAC0P31cWWs6
KtQZQ5Ju7iENLyTRVeRIJ1L4Sr9dD4ZaT3hADOZbb3qFflWmr/26vXx0ohvjVAp3cmZYDEqcQJfU
pXlp0mq+ytONkr66xk253l8WJjIFhtKBSjf2cr+AMDsDYDIAXYQp8qXVUXMjHZ3WOg5sLLRKTk8k
yoE5M+R7vFh5eJja0FbNcBCGqmyH9u6Sfhtkk8eiDwQaS2yNYZvewMLtuRnU8zSaXQmamiT+0Rq+
U26SDjvGMrAW0agA4IL+k8MbQoT9YX3CWBuwAgNtEwVdSlFUu7PCIA+UYy0b+xGe3Ik4ziLqLCms
FuCVntphFL4G6CobE5d4rEyIfn52bu+OetKy+2h6bKZd3j2k0f7vje302LgXi1LlkZNgytnTLChQ
bRYwiRFbYmai8IlUD6NfMGjMFXOHpYBQK0TWx9rtk9+t/dWiykaXRB6KJjvKV7YJe+YLnJYTj4UO
JHEvbgw8VmavWqqtjsptWoG1K/5wjEJycqJkAZDRbO8JaBQAZj//OD0eelPESgrNDPLusaG68mDl
EbUWhSaWBHBDJoyzhMbAaFuusRdfGVRAFFzmQ7emm0ULBntz2SKYQ/JJw6lenEWwUUAnYxuy43yj
Am670ysapkFR+F0IwvL2TsGT87JIoZ2fHCWzn5NXZjtl4zL2eP9h7vaQle5bD+wNw4xlcy8iI4GN
oAlloY+OGaZzOeOKp3ik4LKYMRutZy+N/eJi1Nzea8lOSj8mPsf/hPHFyKovlsrWIayO4t2Ul9jV
H3ZuH+4Ts6SKvf7UyTxQR1Fl24XCiPtHSx7BJFbTiaRsg6WyHLAgPM+RTtfkugQTwuXPpknOU+es
cggRdEem4qTX32PNBOd3Z+EuWY52DdIU1fBTNb6dnXeVhH7lPCNl26adTnsy3er1UzSbaKkmVB3G
fwmcDH0fqMKow30ZyjSU3Kht+OZMol3XIS9I+l/N2krSAqFXos/ggHsRTN08JI3WYdDeUHBTE/Wp
Cx9747Ytt+uPaHm9fNBC/wAXOEbhGFclX72c3GZUmhXxM0tNb0H5w7WxuS4bVRJqc5IMcAGtybsi
bkxIUUl2j9/iZXn6EALzrMirQ6/Jcg/xjX0ij7OetVpXhDLcbiji6LRVf6zxt2ouPHUwN+h6Xq/a
8hSqz3bXeiRvJC8WoZOcCOeiXDYrY55FuPdACXPlWI+FGj5m8bqxcbJ///FcFaMDDFAIRCxc0ImK
bAiNCpKq5ljYQdscYzu4LEJYYkBrD5bIIKcBaHwe2JIabQ97VnH7OZ/D8hTFNp2x5hWbNwMMZk6p
nj46wNu8LFZ0rZ9KZQZ1ErbxwF1cO4ZUjBFUveoRbEdcliD4SlAIJSKMh6vo5DPHOJHQYHwBHwkO
Zs76c2bg8ZUY0ccwWxhX6mVzbAL7x8ClCfZBeBrDZT4XNi1kJX0H+1e0H8BB8MmS7ZVy8R1wAxnp
52XNBC59JowzfnuOGNsVhBX5YQB38GTTaZL0J4Wnd6IQZ+N5va6GNqI0s2LIa9Wf9fwhwy57rPy4
rIvgpjvThbu+p05Ruxr/eIk+PwMqYGP3mDdyG7913OtlMJ6jqQyIdL5bdoSccZBVd8eJbVgpaPIS
DJQUFeDc95d1E9j4mW6cZznOEGl1C93AYbovnAbEdbK5OJkenBsNGNia8wh6pLNxhd0cbBe5UCSX
xCHBZX2mCfvvJ74Uly7yEbYbAUwz0h+dfjO3OvMnavWFV0lsQnxugMcFPDTyY/7Z1xdaYbkdgjvg
an2ju2oSWc3pdy+fS1Sh0H8i+BdfXitdOSsQYW2MHdZYA9ObaXmlPN+ot9N7dMTc8hPmb67rbRhk
Lc0+il+Z7EeILrGzH8EFDatrHbYCgspQTIeJutpxtjxgTtmgXgEiwaB5aM0SmVhxqPqjOhc9YndU
eq2C1LyxaGfcF8V7PR/HeKbRLAkikg9pc0HEmJOsa1jZlZCaTsvWUWRPd3H4+KMM+wUnhlkpgHTo
XCYBLw1nonMUTOm2yDDeV4P2ZTvJmFJkp8cFjgRtzHktIBBEF9hqXde7ZMpA2OhPxrfL0UPs2n9U
46LHVLpFW6iQBNKXZUBVT6OlJquGst7MJT/g4kdjll0/JEgw1AXT0T5JXtvyW48d2lH9Vqb+otNR
hhonMwoulmBNExsMJvQytJch/CYtVcrOjcuZtGYEr9GMv9+78XdlmXbAenzta2tz+fOI8qZT73W4
tldP6nhcmXHXkYmlxA1Q4jqQ/xkA846vSemX+sGSQfqJup1nQrmQkbRkLgaCQAxDd/ZJoNZU25VX
yR7xw9S95lZ5Qgwpe/+yssJsAFDlQM+3MOz9tYaNzCfUIdaZIj8p1L2BQoWtfNpYGrosSWgd/0n6
UstutQQkqAMkLS02LtuK1t2/+NWJBO4IK9seBpXdZS0w1+3x04o2kQzNTXhfnsjgY6zTdGlrwDas
/J24j2t0g9GEOQduvoEJcsmRCUMSIyyyseUATiwuJGnKZDdYfYcP6/eGhm6N48/dcUhua2V7+eMI
XetEEheSVDcdhsxk0aJ7UC3fUgO3lkUksQH80YaLSEakJ9U6QZtJQcI0BorRB6UeaHVPG82r2okW
WFYzMG75khXv1ehNMn5v2S/gAhQAXJFb99Cyq34Q4xN7L5dPUXhnnZwiF6DW3F3DYmYali/R9OBq
IPS7Cwc4rl90YI+rZSsNEgNxuUhlrWVoljEUigBkaateuHpTBNzE2BtlrSiZKM65yNTq66AxW0Th
SGHf6y1Z3sbsYMnaajJJnIsZ2KOb7I5JmhQMSl8lSuxpHSXz5ywbrhBGP8D9Y14aCMIoAJ4nGc26
AAKctQdU51XpQWdHPnrrrpONgwu960QM7116kncRq9Ss9ndsrY3TkYSSARWhaZ+I4Jyrd0ZtsNnL
cXIe4/7XYu4vm7ZMBc51rLQhAG7HSeklCKSyyFeHrRH++v8TwvnPYjbONLJz0kcC4s8CoBxbI3r7
/xLC3+5F26Y96gR4l+IeSvVgVSxqJzIMS8l58WWDdjRSs2NlLM1+js1vSbTNZQB8vwupX1K8P9/c
4RwFnJVNnjFNbI26OwDMWrff9DvwOt1pN42fvgLM1M97avrd8TnqadnQ5krZXD5NobOe/AbuIdA4
mEB2WM4H8A3PGl9ADO611TFLjho2jS/LEobXE1nMB06eBEqix5ndQFZUfw/BYro2+YuaGv4wqUHv
un7TFBuLFO+XpUqPmQsScViVGq5HpJ0b7ahh0ZiuG3Bz/Sq8dPLJft1Wx/CqDcoXdXMffXSHl8vy
hRnHidZc8Oh7jeQrezNH0zezflZABjG2ZJNrGhpMxKFlliWSg2Z/8pJhccGkisdwcliS09cgUIqp
GwbAJqSKbHNL5iRcULFJ2YL0GnL0Ze+AmHJ6lVK6yERwIaVvV1PFnQ/7dDf2/FDmH9LVht8gMxeO
i7+FFwABVu4KNdJj51Vb7SGhGJO7QxLarn50bW1Lzatf9U34kL6SV5VOO/1m8Fz/mdHIF7IqgERj
vv3QlI6yDNHvj/eUD3du92AmkstGLAIbI6zNibcDZx99bkyNyjxiWQcap7ssfMaG72WzFweWPzI4
2xiIHs6aAxlJvjwnRU+T2dxkc0jrunovTdlcitDLMJACOEfA/KM+dR5bmhbMeIWBpMPGGhNQMqk7
bMY28Zv6EKd7VdbDF1eI0Pg2MZ6NpS9+zaggZVfMxYJK70P3ggltmEhyxGKfRYs786aTNeWEHn0i
jrsq2hD7p4sN9RL13VwOTrOPK6+QUdiL4K3AI/ZHK+42AB5G6UwVtFJ2zv0SqNfJwaj8/LX+1lJt
n27TQ3ZneWFw2VSE5ngilbsXrCzHlEkJqb1xxDyjOr/Gyv6yCOHVg40+DQ0AgMfzL7GpzXVSRGhq
5FhPVndaFnTACNZnv4u2pj3TNXu9LFCo04lALuq3g65khgKdcmfRjwQpMcjkLQzjqIsMrEsmivPm
1amzdF4xDzi42f1axl4S2Vf5LNnzFlrgiUKcP+tw3S4aIIXkW8cA/8Jdod5YskUYERosBnj/fCg+
3hMw0MwuG25cIx8b67naUhLfNHUwVy+ghnSSK6zVJeHV2D0sKWCHNu4/vaVttoMJTDKGjX0eSiYT
wNgTYQ0wdKaM+Wgt34gsOgrt8UQGd5oGRhVMCz0I9l6PDb8oPuz+e78GWvijMYNGBkkg/Hgn4rhT
7ZSoV9sQKpnmm7V8avoTca+khTfhGwaMgEAfM9Fy41GDnSW3qpJ9u26ZvbH5iEOJDQot/UQAd2qT
GZtJbUNA22+z4gCIPympoegeQXkImMfs6kJn/vzjA31AiZ0IgdZYqvKhjvuDa2EeZx1S69Bjje4m
UkFapJtdsbscMESfCPAtDmYEge0BCvVzwfpczpZbzggY5MG27zGFOOtXmayCIjpBA9wgBuBYMM/L
z8qAhVKpm9hg7qX7ITD3ImsFPbyxvayMwBIw54jlbDRyUPbi2wsdmAGUxLFyT8X2O+DTQpUC1/Mf
iGHOpHD3xug29jwQSAHSy11dA7u8yTeg33ns0Koh6NVcVkpwdpgHMQAHxVDbQAdx/oWAsJybzmzn
nj3EQdV2n0Y/e0RRJa0ZoRgDhXaDobt8YWGyQXIAzBwn98a0fitHrM1o7Z0rxbcSfSIwP2KpEcYG
m+PszU5IYZmxknuhU1qB02Tpg0ritzWL0iAxhmMR1jdZSl4rDPvScSXXYVQYVO3Xhs5h4+6zzpLh
vLHAyuXhbLnXwG+yLYLd4fMDLqxaS9YmLrB5G9MJFBvZemP1npYdCvfp8rcUeBuwEjCAwJASVZBe
nIsqsYged1laeNiQwRLFEIVeWOKO1pYsxE3dKb2sHyY6b0zj/g8tBqjiuBCshYXSGlpXeMM4j1RN
Sbft66qTrFOIYEqIhUVpuB6QBPBhzxVT1y5sqwWt3zre6uphbIPYvS4Vr2i2Ue6j4LBt1QOpW9qZ
n6ETxOZ73O7D4S6RYQWLANTOfgl3xFkaJVE6D4WXvXTsIdV+NH4DUtifwzZDBXIfH627OHCCYUdu
ZOCKIkvSMb7FZjhBlMfjM42jDtwNZklssn9yq5WWPdGojfeqB+7TmLLjv2xRQpEMyxGoP/Dc3w+G
k+JGPNtRU2pF4c3zxh0OYOrG/78tlu7VsrUuUYOL/MaN/F9Z3GvATMiYEhOyFkDyF/GuHFPaJZ66
3vSrbxj3CxCOWiW4rKAu8plTqVz8I2GUVt2cAzGpyBj23myn17pWdd/C0FmunT4xbrWQWD/DaXbq
TdQPXUlzoob7SNXG+2nJSzRldQ1c2sqs7l1tbEevaztMX9TGoJVerrjaZ9xFJJiSCFdUjw2rmea6
Ue/CLIme49Jccr9ReuyFhKMlaT6JtIPFMIRk28L+GPeAtBpM1VgOzFVJ2dj0DlTbSfTirhIxzOr5
GAfuaeDIWUCKAD7TuX+6U94sGrDVQaWubdtZ2zhdHCyhIflYQhMBcRU24TDCyB7E53Iii4zd1OJO
nBaAJgTFFFu/lLEdMrqEehpu3GQIAyBc9g85QqDtjSX2WGiUFbGsQ/l7nItX2VBxa2KeGsAf/NDI
uqSjZQygFjE2AJ8O95oP7D06B5+aH2Gof7iPAuNgL1TJqe7Q9JDuwbEeFDtgqu3nqyUotwMdgkf9
2DyW3j/sdWN3/L8fx4+bGFo1KQrjPVktkI0bj4O7x4+Mze1kX5ejZN5b9PFPhXE2NkUIWAo7CQCI
6DqdlFb9qQH35WFQkvz9srt+uW8wl4gkHDEQlFVYFOMMTQNhQVJEFQxANV7tpbvvkLn8vQjd0jAG
qQJ2CIWQcxtT52mY3WxB3lUPxAMwT+8pkWz5WtRYP/tCXLCri9UmBftC5L6NA+1KDxx/xFwHxVrD
prwJA9X/dVkv2WfiAt2SKFnVZMxgo4fe3NfaNswkRycCtTjTirunTasidTdBhv34lgTrfvSzb1gL
uj1q3t26uwtpEVPzmGyMINpc1k56oFxosFa37Rodoodf9tP6Nt5+ALN8C5Tvw12xnb2s/oe8GRcV
o6wFIJ7N34x6bWA9esBlnFu/5vJOH66kpM7CL4aygYrlY+Aa8ZhQg1ulydQimVWtZZtNKsW0BNq1
svFi0a4dkItcF5gqbDvW4SxDz4dMH35bRlLRZTE/ovKzGPKj3iFELfmPVrM9zUw9q8h2K3hToyy5
k3w9JuJLND1Jkrmvl+Vqr7UGM04w0wVgT31VXWXaWC52nZs8VbahZT6qrZNTVU2uZitR3u00fyi0
gQSAp1Qkhiy6NgG5iSPBrUbwMuJigFNOmcES6dT42WvBhMHDZt0R2SSFTAwXBMIhbSathpisuglT
vw6vhxRfQAZSJf7AYAbHIBJBGsdfz8OUZ0nXZIUXZXa6GUGmk7rpMV2WJ3d4jcv8us0Hr1GT14Eo
mzJf95b+JvnAggoEMU5+AvvvJ4mkpqVxVJj4CXbkx09OTdOY5r+WoAludYW+Tn70qC2027v7caKp
5IYSZbGMNJSByNkOVvvOhY9RV4ymhcyyN0Gk9wJjo3O1bZMfhWyMWajmiSQuABo6uOBqlsO2veW7
2VscDzSbVRqj+JUM074OJ0nX48uNCFh8PPlAhwrmNiyscbop0TK2BstfURmZaZHNi98O5j+0b1Ba
QazDvD6QYb84xJKYvaqWOEG0cLPnGb0BdfUlNiIYDgRTqMpW9B2gHfCbMNgasc1GQXanRsAvPczL
y+Bs2vXoAH4dBH6a7dsySBrRWtCZTOaiJ3YZJSEoKl3I1MFYW2W+hlBTfx+NGyPcNLq/ktu48RZE
IuWt0b0c6GuV6vfFnlR7t5LVYoT3J6B4GP4u3vHAaD//NW7Zseoty2+rq8illvkznO9B/aSEdNIf
SQhQzkADEWl7a2VX6GGEAFRpDsMQ1NN7ngRVKrlVRQHKxDIIcUFv6H7BXnbnCnWUHM8HS/25dm81
sQHe7QBaSbp1KZSE3V4T65AG+YL/a7thFLcEkrog96uduUX6sAHa4nHESOjO2rxNVNvYtwl1bxTa
bQfAqtDKe48DgEl5Dp2vtCDblzcO+C/orn9bkGSML+s2pPe1H17HwctlWxVdzRYs1XRNdOW+JIlD
1nWzZU5I3/Dmg+WsyZ0jgwESywDGmWbgXYwXz7kxdIlTDdjjLrxysXa21VzblbZTtE4SHAVFe4IY
wgorqKEimJyLmbK8inIXtZWpK92ErpOm3o7AEj+0alP4Rtur9+OgD4di6VXiLUVcvl4+S/Grzrah
I5aOYGTc5Y+LVmlRJsMjdQcCmoHOHzPxrXaDPf+SGpJUQ3SqIAwGYRDQjMFRwd25WtoPdpiNeBpN
G9f4VhZUVWTbOaJb4FQGd6QZpqibeGVuE/mrTTN9p+eAIa82wMchsq0P0SQIWhN/NOLuHDSOyziN
oFHS4oUJcQ0FuOz7W7UtaATYhGprgzg291BRPq7ewfqx7GS0a6JLyAZsKaAgAbGEKue5DQ0AnkeN
ED+hXeEMg57SdEglZiL8cCcyWAQ5jdSFMuMSh4zQwXIkmMi1vd7FH3bRyYpeXyQ5DBYEBqmi6wO/
4w40VhWTjMlYemtobxMt8nS78LNu3Vy2+y9i4HVAiIHBY8jPwP/OFQJxdbKSAY6nNPtofFfDbSEL
qyJDPBXBZV1NbSwokkNEg4eXEh5XEiQY/hhV7O84oEEI/kGjkzItF7GMJjM6p2XiRt0zC/c6nq1g
SdaHy2KEWp2I4Vx4aDB+3DdwL0D9g8HJbltaKq+ke3KVfS3dV2R/jX+anNaeOWfWo0RfzQnSUGno
87c1smlcPCN3juvX3gmqSqXOT7XZg9+BXtaTGQAv+dSrOANBz9hWohKXTP7UVTekv53XazW9TR4v
ixEd56kYzkgKZ2qwEgcFw+wx6kyaV15n+uC3Xs0tsmaJUqLrBuAHBsP5sQDuyrmxOc6lHo1YnW3f
CjS+Y6q/p4fwYYnoPwxgABxURfFTR14B/Npz/2qtnoA+FJJU68pJt7l+T/4B6f9UxO+b7SQm6YvR
NlPDvtD0uk4/9M7XWq+QrW4Lo+sfRb6UGhI9M4YJivRq5elDR4F0dtkERKEIezDAvyGMvOQLYVlW
o7dgaUg1jKMFiIgCqzmy7qnow/9unqooRqNmyvmROyPQdphXQR8dDYTtCgiFAq8jvY7oXG/7MvPT
SRKPhJnFqUwukpMy0wiKxgixEWh3y2MftYC/uFKLzbR4XXQD6gcM+F8+S4HXsvsDO8CGCt52vuSu
9FHaYoERLwqsiI0Mz7f4mS4Yxmk/DBmg2e+OHhciIAxvelwhFgDNOBsH50I0JG2InolneuPjZNKi
oAsWGV6Sq35vbIrD6pUPbk4BVdfcuXt3O5TU9QlNA7PzZO9sURHu9OcQbvKfVCHQpxToXh6dLfHK
pyjIrsMdVa7jK+OQPKoPl89aKpC7caIJkOlVCv0TQrGfRB0/uu93NkTNL6GX7+vtD4lEZqYXTpzo
51FlnYrQGDNInDAHThWaefMh3dytqPaXIHvOJJ4pehKeHSnnNvEwTdiGhzyA3h+N4zp6Ls1oRctb
01O/VzcRfSWtf4NPjEX6DuFUkqVIj5jzoTJuK9JVv39Ad93pG9gY2XxGh1e0NUIbvXMKCh7JVo7A
roHOhloVkPhdhCT+SWBF+VDaI3BBBgvTgUDkIM5IlywYbbLprR8OkN0n661GyciNYrxHNyjY08z9
ZaTrdYEq5tDtzPno2o+9uifOQzSUgdLmvg2kU9nu1Vd/Zz/VdVALtpH88rFTTdylXgv81LwLkulB
K95RvhhVvNLnn5dtj530memBmIeAvQ0ZtgqERr4I07ngk+likntDVeEtsZo9zfK1lgTNL3cBk+Ja
rHmEm/NL/ALGV03KBJMagPZaD13VPc+uDlb7kjz/vTq2TnTQ7BkYpuHLzqPRh6AfQdNQjaPvBSq6
qx55l0V8SW2gC0NQRuMaAzsaPxJc9oqRo+6H1lT9vhiP/QoqLLQFooiWyYtF/uHkUPRHuQSL5LrN
AwsaZb1kq9Wic5S0L5YWHZ24fXGjv4ZyZ49kuATqD2C++9J5aBOAxQDnqfC0HKnn9GSUvRdZD4pp
eKshmU1j2Rhnchh0Av6/xtAS0ec4j3ZJWIzukpuIdg7KT78UzS/Wu2F+ufyZRFIIAE6Bs4eUEMZ3
LmWxJpRNK4sV/ub71PgAyMB1XTp+Q1bJ5ax9Cd84PDB2oZLJTBtzK+eiGjMiRWn/H9K+rTlOHdj6
F1HFRSD0CszN9vhux84L5cTZ3BF3Ab/+W+Q7Z2dGVg21cx7yklSlR6LVanWvXgum0C0Kxv5qsNCG
3zO+18i1YfvjvHFQZkvFe0qvAe/+7+tEIQfYDRs9Y/CCnhtnPYQdqqEoIQrF/ZjuqHtAVcZDZ27F
kCJSuNDVRV0Kc3/gn5GuRddK8opNMAQovD+l/e0YkYfLa1GbwIMfQBQTshDSWkyuNzEB4bpfT9EB
TT/QnQzVz8s2VH6xzMABuoBqDRjszvcriiGRSULw4c32DxeFUPre1Jjz+s+65vAJfBIdngdPB1ZC
MtOnmWBOg90i17xmx4LQAHxJK99EEVfPrEjPLHSyhGUksNJUIF5KGogAks+iLFbqW8o9QyVm0ctD
FV0ene4SO2V8gJnIeUvKH2MeenUbrBIw/X50yJEBqfX/2EEQP9+0yum4nQrYycs20OrdPH63+NUc
m17sZJ7Nbjle5bWfr7HRKkI6zu4fu5JrmzXLoyFc7JJuA4IHvxyYl+buZhiJR6xHHbCw/+yFUF0x
bMAkwQOKKun5SssxTLqxgxgrYhcEpLiXdMILrddwjb5C8enODEmZloORUsOaYKi18uKJJpZ5APqE
X09N9T2DPs/KuhQ7yYASBBrTpuB8kuFkvQa2J8NCkGir7BXU1UEX9b0H9gIv1cujhWJUiBH//76X
UDpGhRB3svsFj5RRAxIyaV/61uiAx3rwhjhgJWQT6xXIoOK0IcL/FstZrhW5qp0MoqlditCB7s6V
W5Sx5xjoIll0jadP9dFOi4WSd7BJrwaRYUUTKp+J+TywBwtSo421snOqm+usKildkmMYo1ddwFA4
l0GWzWA937Z040x+5VwZGR7RsV9rQQsukn6+Tqz/CuBdHrXggsCnQ2Zoy0jPEnooC0NT6TNMpxpa
tjEnsjFM/njZQb5k0+dm5DnYkPRGruUwE8XI68PvwqqfiM6DzjT2vFrzEqW15YZcoHHoC8vP57Ee
NeHOWBS+l17xa538SJJf0dAGMdL5y0tT3JjQq0FjDw1HvNV/f+CTYpGhtTrwm1ialZT3WmHd0Prj
sgWl059YkAJIrU9NVDBYoOngl9HgzUb3CBnD7WUzyoXYNnjHIDcLNJa0a11STsUAvVm/daMHnY5P
VrLy/lM7O4MesoMnFYPg2XnM5Qn+uuA2nH0MH8MF6cqfKapSpPLcp7LcQC2QkiP9pUNarCy63eUF
qs40JGehULLkHqY8BleStg7tCXJQqXuXomhYip9Jvwn1eeVMqyKwteikY5ku5ICkI93YhTDMBCDR
1KJHTDwFI3e8cMo8xvLd4BpeUqzdMV+H4XDAoNcLakZsLIWu7vnO5rMoS0FICWZ/6xuJxoMDzfbv
NLeuq84+ln3r+DOJn52GPiZiFJ6dxcahIUK/Cov6YJPG2lZdjc6SYb1c3vXFspRR4JEGuBP4adEE
lIdUmso2RDKh0NAIw7NaH1zSUb2FrlkIEOPEnvt4xY9VnxkaOxZdIhrkduS8D9INidNEpY+KtBf2
PyjdltXsJ2uwOOXCTuxImZ9b01hzuYYC+/DSjfdDedBtzBUDjcuORrWtxF/cfSAvBrXwcnrQkTv/
xAmcVwtFjNTchXoMqtMaFKTaxljxXlW0OTWzbO9JPCNdl7aGi+1z2L2g3Osw2+ay58tOoToiQNjh
My3+aspNMjdpi4L1Sekb420YH4sGyiJ0z/RtV27i6W827sSY9KFiveFtkaeIOkT36vraTHYtaJov
r+jrMMNyAikWtQDqgdqRMlj029FxgaalX9etZ8eWJxyU1AZ0scSYHkwebm1BGk+re89OM98AGM8u
jxlGxQdMXg618Gr7H7teowNReSnSSZQtbNxNplxyQ5gPRRrjQVd2NMAQB074P1nV7rjxUs6+xo9V
EVzeCZUDURujR0g+GcG5P3egimodMD85vm1dpPtaz4mfWfF45Fbu/I0p7DuydwaKf/nKIvCjsGRY
HG/mI5sApxn1Z4eKp8sr+loshQ0KKxhGA0Adie75kgCwcAp9eRXNpb2jWfwydMmxHX5N4aclxMGN
u9ize90HduTJSMaNDUGxQDN1iMH2xsqDU5XcnB4dKdJnbdRi4gdHZwKUgvZ+CWqGmN90yYs5/E0k
/XNwiPQYHEBnIPIIpiLjvXL3Y/bQmM91dbi8u8p4fWJFOjgOE9nY2rDC3AOrvk3VHebIBrFy+avO
wcIyj4CDxxF6K+efkET5kCYFXmGRFQWs/6WbCcqH32gLbjAt2RqW7rvTWiKqOgoLPS2DxCbeK/JR
SFJuFg1F5EEWv2F57aUNCNfW9A1+cz7IV+ypmSWzOwnZnQH6R43BjIb670uf2QOmUNqkSzeDTacn
AnKDcAthoNL20HDqi6Ay2PCBWCWCiRkReAjcIdd8pAQGf3RNrXsdeyNZ8GktoxhiaeBqUwzwGms4
/VFMM3scnCavUAkw3Kc0TNnD6IBkcijC9r3G/wKgCIBJb3ntjrsu5lG2jTQydOgKgpbNizs0Jh8a
gUpXgEPbgiE/rSGAZFp6thXxaJUbIQRpt7TNHQhPzFbQNrS6r8J6LrwkzZvc66uO+nS0q20NYEIR
dWAOaQkv0RKL+4qhWSbqW9Z0xuw5zlh+aj1N3iY9Q3MnocDEeqDbw6tqJOi8lG0d9T5JK9O5ygZq
BSaN9CdRD2N67Mnk3BtxwcYNuLxEtKGjmd9BK6UPgBWPHC8mmDEnOcBkYC/Rw9e4YiM9xgXAJaBs
seid0RTNIY4auh3TAdnBRKpU35GSQQqcTSl9EWkNwpy+H/Kd0XR8WxC3Krcp61q0hRMirgF0HT9C
PU57X4xaBdFUs8pXIqnqEJ66kBThmlnM0HjH8SjQ3mzD2z58pCj6uNnz5cP+tXeLUIquyiIsgvc7
5HrOfbVNdRIbS4FxGu9KvgcRdapvp/oFjP9elV6H9GBp+8s2lafwxKSU0Yzu0NJSQ0WkAa6/MusY
5YnqIarm98t2lHuIBjGwCcAP4syfL4219TyUOex0Y7MXGMvhdfqSWs5j1YuVz6Xexj+2ZIjCOJUi
MZZS8OzsDfeHPj10JPEn94NUm3netNlD2qyNHykeGcv4KRohADghk5B5pgCAixogzlGkY8eovufi
2Iw/o/hj4n5qbycc2OQZ59wDY4VZdR43gyR76/Ifl7f5ayQ//xXm+TZjwtgNuxi/Ysgwmxo+NVMW
lProh3Egqm9x4iftyrv1qwPBomUDboIXPsrv0g1V2uCsSOKuhCKc7Ve1tiWJexDhmhlF8RV2kKmh
PeqgTSd3mkIxOFU+c9yEwnkibHhIhrjZdzG7cix0PwszE35s4ZHXJc0h4ZD5heCJu+JaX/MLMAog
0QFIDtLUXxqfs5uxKlkqsUnbHpHLxruwcPugm8C6y+YJ1Vg7Nv97VFhW7iySGMic8QPOv2loAOpu
ZDBa1K8J+5XFk2c1+JLau1Z8DNMtaEmmea1vo/ysJ0bJuVG9CPOoIXCk0Z73qeG8dXG/5Q1ZyTwU
ZxWLW1oQaEhghl2ueugYNgs5FIgg3QSG8OK2Yc8Fso3izm190myK9liEa5jzr7FosYk24rKluHsl
l4XwZ8/6Bi7bFr+aNoMGzW0YTgDU/bp8GJV7eGJHOowhY3zKKdbWtFc8/9EVG0M8XDaxfIbz7OZ8
KZJvNFAABYYJS+mah1nn3ghFmMsW1jZLcgTXbKkdl1hEBlA+bopDlrgPFKIMmJ9aMaUMXif7tezn
SapWVG6KFgsWU7p3Gv3UWsebR/Dghl5o3Agj9NrOXDGpWh1O1DLkAelHyMedm2RW3Y/CRYXZ7Ah0
O++m5LYcMKy3RhGocoUTO/J0qohba9Jj2ImN8toxyk3n5MGcR8Hlj7VmRvbsMR9Ir8NMD4o4hrGy
uGiCqlglJ1DaAaEOphagpIz04XzbgP+rEt1F1bVKxByk41A/VwP4iktoDYigHqLcOti9a4CWqUmT
DWbtUEJza+020ZNhYzVT+d0VxXBttkAEe6IBVuy/bwSgKQY+LMI0rqbzH1gNrGKJDlhn5AAG1hR5
60e1CDd9Zfz675YQlP/dCvPcErUaglcDtsINhyceGp8tJQHlK69s1dE4tSKdc6Ns52oK8WGp+MY6
MFJz8B/UDwA/xPqMTPQNXfy/WJeL+hMKI0suJVmMqiSrYhMV7yRxw21a6/YVBwoMrc58TWpGFcQw
c7ggYnCvIvc930LoYncRX0z1vXXThPw+KR3/8mqU9wyaY3hZIbs2Meh4biMOs7SbdbQ9aqg6RQ1Y
gfamvu+GLbiPDXZvOrHX9Stzaqrggu0D2h3VL2SEkk1NYxDoGlHrtsfIo0bn5/N0KAjZOGW38rW+
1gxBmIeq/QLAhDUZkUUzVjdzYpZoMBberAXzEHmG896Yx1Jclc3L5d1ULuzEmlQ0pIXo5qKAtRhV
ZLfcWXqHMkvr8TV+w69jnFCuxQWNxJoh6cNU/fln0+YGcs/LuiZbh9JLt7VYESTAA3et5qfUCMT0
DVQM/lSPxzCn2zCdVjxHtVb8AFSVAapavOf8FxQFr6IRc0KgEmi3YfGzd+OgAPZdZ8nKN1Sd8QV+
BlIihkK2zIGslZCAZBoQ4iy1hjd9mkXjhcKgUB5uifvBnam9s5NIYDgf3Uq8DpEy/sVPcNGmJgid
wFrJHovhDLcELG1BuNwNrtguUN7u3nZvrPQgxsSjtFkJ1CrHRTcITIUE9yOaNOfb6zrRaLR5AoFG
92MG9aJ2XwCP34L7kY5B1K5x3ysSeHxLPFMWn0I3T/qaZs0rDHXVC6bcra/ribhQlG5iqFoQ3FMW
iiK7rnPbcGWVytcLBWWGroOMDtOO0oVpJwMWmlEUY8vQsyyBGZunmnlj+d2e7pLsriJ3jrOb6257
+aQu2yfnhxifXHYW8efLfKnh0p5EwkF+qH1oBOqrKJaU0coTUFECNpYxNpQsbBDtYZrx/CM6QGOb
NjCoPjVjr5l2nN+P6YNToMS2i5293t6Y5nZOiC+QWhnvhb6S9ii+KqB6AFcgRGDsgUo5Kh/GyRAM
tyMaNOCC3Bv9Z0Me7OSnY68cEEU0IHSBBsKFUDGVK6V92nfU4LjtoXftp3oXWMkefEQsfL383RTH
4syOtKIUgitgNMSKLAomtD776Va6L4x0m+Xs3Q7JVZVlKyiqNZPSSaSlsNN5hsmiQ8YUBnH82E6A
9XK87H/Gw9rAoHonUSjB/AUG12Ryxilq3dykuPTTSPPy4bYCnG5IHuxsDX+jdI4F24vCDLBh8nDC
HA6TqRcw1Obf7OKo5VtUnf2SbWqxRtes3MITU1IuWFYjo6MFU5N2o4Mbyyz6TZ5fRSb2MLux10Ru
FXkT1K7/rEw6dlZixTprli3U620Wh9eRWBMb+Dosjsb0qQ3JEYuEFQnpl92bvpfO4wS9AcgYudNV
h2nZeYuiC7CjebXv0j3I+3wneRHs0enuJyDiWu358qlQpQNnv0by0dQEDFwn+DVgnOqba8xGepT1
3gCa3sq5ZmHjmfq2bq/jcrPaOlfFcNDsWWB2RPscVSgphmsOqGTcdkKr1DXfM5AsmbW41frYc41s
NzHuzWUTjM33kuUooYdrvJJq+y4Q0JgDRKiVo+xg65NINKSwveEcLGsAMxjoivsX3Rk8UliA86J4
W4QfxGneiL4SHVQxHqx3aNQshRpgAqXVc6sfHFDgIvKJb6J0gtBsgsld5n3r15CZB8rpZpHUcqdx
E9nZm4CoXAghs6ZY5QxQhY7TnyIdMzu0wf7QYSNKhlZFvNHZLys+6nW0X3G3ZU3S7Xm2ZumAdW6h
Lw9cpEMUsw7Zq+WCig+Su/zZGXqwbe7qofXS6t5a18te2odfTYOLZalRoScnvYmY3mVDzbDdkcU9
q9rYzqelPxTGJsV8aZbexdNtYf7F5Ybj/q/NJbyd1F9mgpPV17BZQx+m3pgJVO4CJy3ErsmT8R1v
avF4eYdVsfmPRbCcnVsc5qbPiQGL09j7PKxxc4OtK3kqGB5N8xRctqYMHyD7wWsWQAQXk5jn5nLT
cHgPTg/fjsEiMfu6/mCT3Kvos+v8SIWf88lLyBsP7/o1UTO1z/5r2pbaxe2o2Zk7wXRXj1thbqHA
FBTg2En+oom0MKPgD5JNcILK0G7ajHg1mbBU8Nc43DaTb0ZHEzLGhnWVpwGd/XmV7Fl5UE5sSp5D
5zkvDQ6bDhChGd3mOvExe+2mW82+doCUDjeOFiTGx8oHXQ7gl1NyYlf6oMngatDdht2yGPyGHZru
1nYQCEE5eINmqq51QZhvY77tTS9cnaxQflOUrMHyuzCXyPKnRptOGSvQcsh589KL9CERwhfxa66t
wbaWe+3LOk8sLb/k5GR245CDpA2WeJgHVRwHFoqUlVb+RQAAPhreA95R8AZJ28mNYYS2BwoWOYTn
gahM8bqPEHNKQr5nxpqwpmr78KrHowjoPB0EKueLcuumMDQdj00N7/sxtPDUjP1Cqx+AiPUvO4pq
/05NSf5pVWYOaANMxRoKopnV2V6OYnNQOfbusqXffIzypzo1Je0htSEDNRQwxcvr1vxusnunuu2h
Klz9zMDpOX/XjVcj3JvDN549AuHF1khFVTH15AfIwublWDtt5+IH9PyzKK5092YhMnPN+yJZm/td
tu3CWmW6lqEOScuiCMPzM/0ni1+zEmR+zhBUGhynircDyVe2V2Xxz4XxRSUvnpOqGJYLA4MkqXYN
ijst5F48+pZ+TPO10SmV2/yxhnh67qGhUU+pWeH+pxC+T3i7r1AZoOzXZZdRWQHeFyeOosz0ZbhN
Sx0ta4cQzlnaB4iyvvRVjBr6GjeA8ridmJGyJsuN88QgMIMs8rrjZDvDRDLa+6YwV/h1FF8JBWNA
/SDQAMpS2S/Agfk/LkiZALlRSFgg9AKD5xG9TztNB9PNiALP0DYr+YTiRQTsJ6oQLpq0X6fqStBX
xkUBRQ2bJ9qj1RfUL4DfWXHC5QhLbm+DGQzvSYR9QIOkIz7XVsgLCw9jNGSdPtAT9F+BC/nussnL
wXpjNCuF5N9kz7JFDD4CKAM2O7BqLy50Ev9rPmhOU4MKIQGNnIXabt4PGHkANVVvo89j7zGuuklM
4mW2drAAq6M02tgQ7erm1GsicZsAzhQ6YjM79Fnnhue6+S5nGZA0WVCVzM/MtSluhQ9guoCg+o03
E1xAejjOGeoJuWZwX6NIkzGK726ccFP375FV+yJcS+0U+TKQvxjVICBts0BSdb5DjYuCgrmYo8Vd
E/3ADAXow14d+4HOe0NsRL/T/jPLOeqxeBxTyMYAAYkc4NykzVHUzGfCQYfZgWIYCAC64dFt497U
JFlZn+Lw2mC1wTW5gCxQfzq3NY2gGx4rLK9sW5AmIl9NvTz9LLqHy7FI8dUwqQQ2sqUbA27z5XI5
cTQ6lFqSDVjT2O1skOuF8SESzybAJAQcA4j0/zdzy885MceNZtbpsoVj9MIh0Wyw23S4i8OXUgze
6iyqqgmE1YGKA7SbYEGWOZuKqk7GVnfQFRRBDjIg1nlpZgSt+Zq4XmsfZn7ka6Vf1ZdbZs1wBnAU
vsjWR2Zvj3EuuD80QQfV8DL/VU7PQl8bbVNc+79n2v7XjhTeMQQjnNpAULLd/QBQjOPZGvGM2c+r
NT4bxagK5soxBQMsjGXivSh7YzQ2DUlgixr3I7nXRsATBw+g0b4bMAe5RV+GV1tAkTDlsXOHX5ed
RvkZKU455okBy8PEzLnXFA5NnWIafztpp//M6u/U3poDZgvAe4P2Vw+Jv5VzobpYTk1Kjhp34Vi2
Dr6i0zb+PLOnwtJW7i7lBzxZlRTBYseahD3AhFbHN/XCBYdREChfHSGr9G1YBf6rykk44v/uoiyW
Zjp5W7kddpHW4rOJ7yhG6/M4ukNF8aqy+ictcrcMZd+OvLXuWmaleoqfWV9elCcnn3HWTRXDauP2
kNWbOh09UT1q/WcYvbrxDa+eDHfTWM8VWRnvVzvvybqlg5JopllOEMfyMVgdaA0wJh0UDJz0rnH4
S1vl20k8Tla80yJQOadPk/VqDGuI0tXNl+6OzHImLipsflZ/5uFDX4ugY36R3kG1EfPD5YzX+rd2
jdJUGYsw8IB5fIJeuJy4TFOkjyWB1dgIyu6Jtveh2KbliiOr7hBMF/2vFRkZn6VhzzUbVmyCDKlH
rrKdjb1pfzchHyGeLwcDRS62kONbC7WWA7YG6dQkdCrRWEQoYu6LVmY7p3qdmPbU6KWncQcD56aX
22uaKytG5WIOgR6AJjoYHXjAhxc7vE5RcohtVJ9vaJR4kCa/vMoloEr5HyCHFLMzgB1+1aQA6pJF
ZoP8rzAeKoCgzOYwDf99rBfDUydGpINhF04RdhaMzON9hzpOztAGRka7ljetLUby/URzDU6rxY77
I24EOguh566xzSuiKdJPnS1VDMzOy65e1lBLwOg1nDD3Sf7K+MadNxNERNJq7eMoTtVZpiuth5lJ
mHEdpqrwbh5+1eKJRk92t/KmUvncwheK5jySCMwrnQdMqEtwM3SRKnHwGvIMshsvMX9zx9Gzu5+z
tWkQMy47nWpdSN2Bx8EVD0CCdLSm2smjVMAiRKA8rQt9jUQ3xhwGZr42t7NiSq5ZoOeQ2XW2mNKE
n43ZXjO/Wfbszdy9v7woFU4bPWo8oRjIo9ETlJKHNjLDaoxs7k9dk3+WYcR/uJWhvQmzrZ5aaoag
b+R5dC3sOL/J55neOJOJcVsgQ+IDqJrxvjPJzA3MNIKKHdyScT0EulUMKxmHIoqikW1Cpww0QWg3
Sbtf2SMEWSfKkVPleMpsnfbe5lDSyCLP4lBVat4vb4zqwCzUJuDwR5ZKmHT6I6evhqqFvbirvYwD
C/E+IoF09Hs3iVfCmXJtaPuiab9gx+VXhkYa3lvL2ua6Mb6NZjxtTFodG4wdBGKGXFXOkz0WvyLZ
onpGUwO0o0hb8bj58mKLc6tOUNSsfLtxwle31KdHGhHjaU5G0/CtIe/ehWNle5MU9j+13bMPNsbD
ph16K/VG9HwOpGztNzxYoslzusJ9dNPMznYaJwIKxPUQx5tmcLJvNpRxgsKx2gDoEuOfaLZQ7zCM
yFhNxRXv3gU1BxIhA2BH1I/Ow0JYAaEpMsjqQozVJEeT5YHtPFTmA6jRg3i8askGLcnLrqL4fGc2
l9N8krsRinEY4rYQF83R9MznoJg+lrqqnedel0/4M6wlbYr8+8ykdGrHSUQjJYvJZqPzLSe7Yt4t
PViD7isDmrTVgUVH1Jm6GgPNDxV7/ZslMzwaQUOGxFU6jbhsq3z4rU+vHyEo1HaPboe+3LxBL7qE
M1y2pspRsdx/zckJRpbUWRUa+KqpHvuWuefsdhoOfe1rBajQxgLNjNdK36MyWTifY0PW7Ku96o99
6bLhAE4V7iJdHM0HzOOS5FuV+pHuT8lLbO1H0NBF6YpNRVZwtmQp/ogE+SpkOSBBbT7Ewy9IYJH+
n8vbunwkKYs6MyFd1NUw5PMIEWo/jgmuUNPTja2N9ior9uBZaJYvu7lsURFUwcEG5gEI1QLaJ2NP
NGEwMVvQuZzZ1eQG+uB6rPmRhDu6+s1UplBnAHE6IcT6wlDBmoKE06J3OWrfeRnYM1Aa2caCHPQ4
r0FqFNc1xJKXyQMLacGXmgbpoAFstpC47Ap0Mcsb5KabNP051PvL26d66WMqBG8JxDakPTIbljHo
TjjkUFclvQ0u4pKSPvdITjDN1HagyJhaHYizkenljaO5nQiKFMofQR2NxUoJVuWehoPGKoAfKP7K
v2SIYsgCTFAUw3DVLY/4TV5aXuhS//KKFV8RZFzAeQJggVgjAzAh0ORiLDODOG/m5XPo6eYTGqcs
+2GtTY6oDgNozBbKDzxXTJniaSjLmJMEjLSQbQvL12oCy1h71YzowI27gscHXHyX16Z69KJWCmQr
AxEARenm/N5wtaapauhZQVrhHz3bIaX1DMg/QchjGLNtxt45f42s17Rc4fFR0A9gT/8YlqcvxqrP
9M6CYYKxiLoP5lYLUnZvhx8m9O9qARm6K1bvMOmUMBBB3zf0LYneZ37bViuZjwpGc/ZTpMg6duCR
6R38FE1rfBvOKwwAiYrA1j9S2vpWszeLm2gOQBAVaT6YQMPyL2YjMF0KQTFokzpgHpR+ArVCKyIQ
AwWOiW1S+y6OHU/n7ysfW3WFANcH7k48KTElIn1sk3ZmETqwMqAbIba5+REWO3dx5GabTlcN6Hoc
ujaFqTg+Z/FiyVxOMhMMEhB9sCCPnMTjQzv/5MlbB7TDlKHfO699S2UUZBZolBakNfCn58agsR41
aY/glM8YlA+pRgJM9rxxRt+0HIChyxuqsIbTiqE1E9NKkIuRLi89ocjbeVoDKF18c6tu2JuJC1HQ
ucoehnBqDpfNKeIdQ34OvQ+EoUWC4HxxcTQkbs2y2tfT2fX6OgOayzBBudWRNUy2amVo1oH61sYY
KZjZzk0lILdj4CGpfcOqdnFTbsphOIwJ3UN4ciUSKNJIwDQcgECR/n+FQ4NYGE3HFqbctNsXdNzF
tF054aqNswGB/g2/MfC9zlcTxppeOxZoAFMwsXsYT/8EFQ4G4mf66/IXUl2OUAMErRyufXBmyies
BqtCVTUCUqzAIxO9vwZIZMOG8FDpdKd3zW1m1mBJq7ZG6H5etr0c3vNMCg9TF8sEaxFKEjLjYs2s
KZo5EgC9t241MBEa/J2Nj9R8NaEBAroP5Dj12tim6v7A+C8GjQE2h7/Ibx00N/o0pnPtm+G06cJ5
w7v8YBTD1qmbo3BiPAFar9AWFXZ7V05xuvJpFdFl8Rx0WICItYBzP/+0TV92Vm3ptV8JB3qm40RB
SDfcohsSb0iqQVaF9sbKpalypxOb8ksAc3w4CYNRI2cFMwf9riMxKHOM3Vz+oKozuCD3IQuLggP4
fM+XVlBwXNDQrDHtxXa6GH/WUE6152YPFb3tZVPKzwjGfSRTCJp45MjnvWE5mW10gbkw/RIYTjKQ
IAKk1Ei6INOBp+3roBheMzw4hiHa/R/NS0t1R8Duohrm236kG8z3hB5JxFZUBCCdRJt83CB3Y6RN
Xp1GP6id3oRu82PlRyhuRxCtWWAkA/IDBWwpSiR5MwMbYdc+dGzuHbCKoqADueGw/jAm8yoNrV0P
xHgfs8hDzFp5v6s+NqYXQG9MAIY0ZC6G0m0mt2G09pEjHEU7PlbR/KhF+ls9s/fLC1W574mp3zHs
5EKeIJ0FUJALU13VB3wqi7t0cGLfacgaBEAV2110A9Enx76C6vjchc2pcy0MFeDGQh8e6c27IPbP
y6v5nRSfxz2kkQBhUMCCF0ZI6bMVnZ3MU2ZWCx1PTQK9vp6nzz7b57mF2de3uHOunehlqg7h+FQb
nymroEJ01KptMe9puSMTUK2bKtqBmkWsiSJ9/aoga0WmhVTXxcyrHJPb0Y4IHxJoHteBCWqXvoj8
yfyZssfLm6C0A54nMPsuk6Hy9PzIBmtA66zyOXh2bdTuUyjE5dYVWR3aVFrCkhD0f5NHLs514jyx
VjWhAK0zKJ1LUK09UvI2hXdj8XF5QV8dZ+EhXMrqS3/elGGcbFE1c0O8uTqRO+ATBfdMGK4KxaoW
g5OACr4BiOWXB2Tba3bbxCg+DNWYX+PFqh15YzqBCcBoNIk1ibOvB28pHaMTBWL7paQreaoR6t04
h0i/Gxoiaet3NrShHU5Xoqlq7xj6UihRQw8aFO3SJ6o6KwMbMqoOdF+En2b+dvnbLMH4/MBhGb9J
nW2MCCGlPv//QSc2TE4xQDfFDqzKCyH1QeJrw7S9lBxI/+uyNfVqFgrp/29t+fcThzOMMLHyDNYS
YW9mPbpxchpcNnE5c/oCKbRyt3bsDmUaoe3bfhvbu0n3tbHYJQ7gE3gNV2tTQgpPWBjgcM1AMxP1
dilrccc4ZcMIGfaqrUFSstVmPchWeTwUVgBPwniIAzlDbKDkb+Eo+ATJCXSv7SJw+AjaLA3Vw9Q3
p/TblDrPA3+1tTzIwgdMuPwEhfA1hkUaZgW1ma8kMwpwAVZ88mPM8+/YChRrwiUHZ+xBA+NP1W2i
KAky3EZe534re349AHTAZm2Ti+M4TisRRbEZeBCizIF7CJOC8qSOOaYkTvlYg3vLfca7DXJq/dD6
WZuvJVPLpSadDwK0GyB2UEsGxb+07bwykgRtucbnEyiOBnDfedWs39c0+mk7/V1WZ3Rl2POr9h5k
VxeyHyAfIQWpy0feYE3pCtqBIvbG/A7ugSDZ/HxPA9TgN5kfb5uN6WH6av8CHlXvYa1HrZhHwyg4
BqQJuAaRvsjJI3E1MHyJvkHXGPyeXnRb3s8wG9ib6Dj41qsFkrNdfFs87zNP214+uyq/wlQ0xj6X
AqCL1PfcrzBIO2oWBwLIPFY3ludeuYfM/8bf+CHbrsF11cbQqgKr1PLEkwt0oxX2JOmwz9pT6897
oEOg6V0c5g2g5ftVGaPlSEiOBMjuH2tS6ItzGs0Ow9LqjXMVXWlefJcHCaAMd+/kulx7SSnerjgY
J+aWE3QSaSn4/gxjwOKmBxCUoAbnjR6FWM0u9dZAL4pmyrmt5WY+seUYKY5qD1viqt/8GK+zXf9W
v6HmBQcZ79bSMMUAwLk5KQ81SI8G0rK07q3fTB/0GozvV+CtIl7lRU/drnl5KNbO5NfnxLlN6U1T
AoYrDA6b7kOxjwPgbILJj2+Yt7UKrw66DdmOOyjH6tty97pyKJYr+IvnAE6EAhjeMlRm1hA509qp
gW3jJ/vMPrbh0fRB2bdFdWC+4ofVz6kIedCt+GNP8lQ76fWsWj4nOeLJfYepLT/FXtd+tJsjz7wD
ksrPj65frqQ6ipv7zK7ksp2YGIZTYLf3q62bej8e7Z2ur7uren1o+YOIG5PmcoTLDbOKQUGJCHdl
7vpfxdEK4kDzIOjjN5vhIzl8xFf9NbSfVr7jsm9fv+Mfu5IPsdKyUpIu8nBv2QeqDOCHvml+NBvD
Hzegjnx5WBvKURoEugGoIwYkgNzrsDuQbJqL4whtvgFq97or683lRVnKsHZiQ3KWYQZpQZnguljE
4thNu7kzDpN/9/gWBuEWBBMevTUPx+Tll+NN7yKIvWi7i6+TgNyy5xfXv/xrFGkBuFkwWIX5YRTN
5IKdSOzETU0TJ4U/V9NjXu6m/0fadS1HrivJL2IEvXkFXfuW1HKjF4ZGGtF7z6/fpDb2DhviNuKc
+6wIVRdYKABVWZms3bHyykDZD7c9CE1CLYt+BE6KHpderFSQChksqBoKIlTSvaPPYr9dgdHgVALs
ADVblKdAYX6dVLk8EvI4kyH9GJjjLtxMRPwlE+UePDo5mLet8sATzYJwEksievXowBUTL10JVNyw
fW05kMu2rEfgpwen0zfFHfT2TFs9c27IM8771cVcWJr/vjg4Qj4NhXSApdLuZBPKnQSTErdDYtUE
0GMzalvCqAz1vgnbpPP7BN+r7J4CsK140qYMtzrr5rJqRuNVvAQxJKHRd4kqQ8EaNAiV6XMHNXsQ
y80EQkzWjOtP4T6gE1FRwm4WREjYidSCxXoq154G9YDmY7B6E7rMrmZDj3mrH4KETHazC8ipJ/nG
O2pb1tDR2u7CuwPcmzyqM1CjvP5axhgUQ6khIjW9Bf2Avmkbwwl7mfHF1p38a0eaz+JFVKSTAFDr
ADvjDn27TjILoONMwUWOfOhdw54UEnA2vLTBERuBxtYWrY6FlvhuLtHZWpiFw1BLgIQ5/cRoszAQ
4hyBox7rd6j94dF1CG3dGj80p9oE79JEpLfK9h/5TWIWHyGg3IyFWI0pvDhmFD5YPGg1rNiXUwC3
8AvSCdxA95pXEtCt6AAc/IstsrBDpfAxLfUxD2DHSyUnAPUTIuypjaDZk4+M9tDaEY++xn9colJL
GCtSpLcwNXLVUQUvdK8YVl6CLUjoniv1I6kgXSAwLm+r99OlVWrXcE0mTV0FqxPgxBWUMMQ/o0DK
Eu/FnGjyNg9stBWaRsQQ51b85xItIvCdYD/E9MjcI6feNBXu/FmUeQgksKIAAIxBtn/+AcGXoQHN
gNIAtC2pHJei/YR3E9rdGVidRuDttV9RcoEo9+04WVtHVKKgQTsfDPP44fXGLETocwBPUJtpQgSn
OMtbyAoc+c/G7mzgNoCNY1lcuXZfWaS+nCaOrQF6strEkKOFKLnr74yatFjDTSUxVnEOc2rDX9mi
nhWdGLdFPtsKS2hgamaPut7tBVxJoFcWqAug2NVTk/qwUBhbpU4IV2NIgLVkczjdcoPK0mkxqG1l
BLXJu+p9YLU2ZjASu7cuo6t93vZn7aYArQXoNwHvOccFFXhTWieQt4hqvEzwVTgCgnQcRAOpXPXI
4rdee67jVjfP6AMXBYkLKvqGEFgHXwHPpOgaZ96e9p5jmEVFondgzl3muNdqOCzMUaFXSoXUK2lW
Y1oEDPAAUwgsruO1UsuVR1TExZ6cTcCP1RgQsvp72Q1yEoE7iQiubrUGaWzpfn6SFCQ/hF/KI+Pj
sRykonHwe0hhZrAOYpC5tHT63Tm86d0BRXfJPysz+HPb4Mqz68pbKjC5oeWHssCC9sZdmNhcRkQJ
04EeyVgCo2uWQHsAeAV0ljCxMnu+uEBIw4Bsz+e1Oab7qkEjGyXQzzy0GpZU9jdGnN5sS0tUTIqc
WE6cCEvqMeJIv1NdxT7fnfmCFJuB+G5CdgBBtpChb1kN5ZUuL4ipFl5SATpVlSY2Bmzn9yA9J4bp
nWO3s79ajbBggnMo3HKTClTQMolJHxQgjH7LDsG52XBH7r7e/PP4WPpDxWPTppC4zeGPgVMMak1p
iiYjgMAArLMAWmuXO6ydNrNizM9FGhHTADsVCnE5OzQ5tdn4qFVhttsettXmV+Dkr8ZRfAwexn2E
IkH8O2ZxXq7VsK5+AOUsMI51ZfT4AbrXgy31tcxPKkfG/EMZrQy63P2HLH9M9QlNXEmpCAZoW51x
GonrX/XvIlAbEkrMLYCd8yIco+14r7rCXneHvbrlP9MtyK9s8EuQwfYcYVeR0NFcECi4w9kgz9qW
JXO8lowWH4QWeS/TquXHEb9lwshwp97LOQNe+l3V+RHDMxgTgsPzTCYVw3EVllPIV7XZoSyBK4yb
kvYU4A7jB6iKypvQajfTHe+y9s7quaUuDFOfOuMw6lsPMDwl5rTl8dblzQnbtZxzfFiQwL29j+Z9
f8tR6rNyfJ7FUP1AVAsi6dG5qDwiChBONezbhuZ/dMMQDfrUubFuYx3fjB8xp2zW3l4Od3OvGn1q
RXak4OO2vRVoJzLe35WkW66AekVRl8OzN39Xl+QPThDs2snEpdfioRivs/IEy0Px+iDJc07ofBUe
ttEmK6xKRt/HSRVT4EiRfkH1+7aD82lxa0Gp65SuYEhLaeZIaUnDg+nut9/c3TaxemVbriF1NipD
mbaKABvRgTfbP95jsufeIqKepH/RFr36WtTZWDdSLUMcCHHYgp/5ORVOCRPwzIh1jToDE1Vu/P9d
MQd4alPcZVbqAtLTICLibe1A/mwjvsgPtxfxu5rz80PNI84A8AgKDRVVyiRuVA2uGRd1p+2lFwPV
45rcdajFyIR3CvMFmdNMUNrlN7wl/PoX5Sas7d8fQH3FvoziMAvxFYWZJPHQ+nYguUPE2OCrSRkt
QB4MLJiR+y5RLu5RGADQuAm1QHOIeAxxp8RgzsHMIf1jJWcaDHgDzlcafhAYQ8K3OhxRXfTFzOgz
AGT9FN5xVmInbr9l8fev35oWBqmVayM98gIDBhVcMMjYk5dfIqkv4ybfsMib1sNkYYveAdCn4isP
tnKbBz+b3dox4c2ByNsGHXuiEgya3nl3H8WDbzdoXsUHCMay7okrHxFSoOB/RR8Awwjf1bbFR4zj
yktKcSxNFc1rgrar1SlDbd7eEStXCQyPgHxPBlYFZyyVuWQtnprIkNEiKiuLU90qfgUkdwJVetGe
A9Y88JpLAEehIa8DmfsD6VMmsjpVAYBoasJPF7Upn0Z8UsY48FqkAD2IVgKalzLIbalztIfKz4QH
zUyqZHmDldSp5auk5p/FBrJCtj4cMAc3GV+3V3LlDFhapQ/VdIo7sW4lNBrzzyJRXsRKtPU6e/3H
VgCV+ruC1J0ELCJZnicAKPZhRQRZ3DWQi4xidXPbzEpYzBOTwgzVnjHU1BKWkSdEGVSETDBgBU7Z
aRgOgcAPybL8XFaG/uDJZfkYJqXCMLxycAM4h0seUBvfqnvXB3fTBV6rY2LSDPmtr9utcVfhehsd
y/itbkAVfH/bz5UH55U56hiSfbivyTP/1ohdztsxdNKiskJ90RIQpreNrUQ/RFjBUqUiMoE4orKK
LxtFC0FmVDPLbZfGZoKh0NsWVk7VKwuUO1qSKEXQDHCnwPxnFpt19CCnx7werNuG1tZt6Qp1Jw96
nAlQt0JplL+v+5xkPvTDyr2Qpxhx/Rdl7iuvqJgvVIig5NDRNNuJK89pEA92y5X+fTEZ93zWiAzf
1jYy+suoWGmADvzgMBvTVi5GBeYg3p6l2yr8ZDYI1pYPlWWkQHA2A3dGLV9XxkM6ihMa2VD0UEjf
bvoYo8KXjkU4staMnFsh/7FErR104gWM98DS6Hpu+jU5zf73hKaMZisP8sW/K1zZR9XvdnSsZY+l
USp7eKKHGfMYRvVokyI98XdaZ8mtNQYPQcd4Hq5tqr+2UGC8Thh620UY14OtZriE/U5n9cnXHvzI
6/MVZ2YhxPThtQE/0yZPiJHXpzPEJnk7PfbugIuqgtcSDv4eDxjDwgOmZDQ/1sJwaZd6wox+MKAg
DLuhX2F84iUCvynP/Ssj/zkq6YdZnydGkfY4KvHcdGPwf6RJvpN0jrGl1gICzIMzPBzgcAzmXK+h
Z2TgIZfhi8Z/5cmmTx+mPCZdRSY0xPnft6NvNeaX1qgsKAay0MQhrGGoQ30bIWy6j7WEa4CU9SZQ
dkiSPSA67xrBV0wlq/ODhuHDLWaFapvnktCEVlS9DaJUtfqq0W3ojn7e/olrnVKA5TG5i0kPHsSF
VFCFuZSNqToiqGLR7pqXFo/vNhCtKDKcvvwQNYOUXQv9V4x+8d2xkUaZ9CUqXu2vSb9LgmrLCfIO
XaOzwntWYbC0R1bXcPkDqegboNiKlhh+oHocnOiud/1Nghea3JjeRr6k22yHQfHIxUTT7ZVZ285L
u9R9tA80sfQi9ATy+KWRjymrqLMWicv/P9tfXKpzOZJjWUa6ELGrJGAGm87Sgl0U3Xkdpt0ZXdO1
Pby0RsV9VnRcJGJWCGxBb2M1182fFRb/wtqZv7RBRbva6lNfFlgxyDdE8aOE+k1siePD7e+yVn7A
sAHGoTFeZmDIg/owftGnQ5rAlUl87n0NFGHbCuwSOSqKiqvWOxlwgpJV9FjzbWmU+lo1ROh0T0EU
9t1TEj8qCV7LRyaF1GqKR2pXVB4zufPU3nVQyMCyhOMk4NpkYeNN1rl2Q83G17KLowd2JGL0RH5g
tS3XggPTxtqsKISnEH2whFrbpaKOFe2L2A5LdODq7nnKVAZByFrEL81QO1lPdY+PS8RH0LhTDuXk
inTTBN7+kfB8TGSJcSCvR8rCLypSwBtX9/x3QI6NOcQYYsOgGB4Th1SKrD7nNTORgnMOghSjZPHP
staUChgxwAC3xGNNPf4+bH/FrVux9ArX7m7L9aSChRO1fOJjBEs4JA+dLpIRMl+1Vj1WoAUAkojx
+dZqp8bSHrW/ARBodC+BPeliyTtI3rxKhuVdamcyxy36i049Wrf3+rxIVGkHpK38PLAAjuIfykho
jClh7cGimnB/xqj/nSUyw8TadwJMfp7wm4mC6Zq+FCZy0xuAQ8npXR+fElDv8qyMtfahljbmjbFI
9RIu2XWXwYYmmsMe874PnBna6hZqOtN9u+12qZO4wy/h02N8slXnIEICvTkFYCvauU5PfD1Ocf9Q
JuiidTGYv+uCpJ7HKHSIPw0BCguiXdiZ5QjpeYNR0ZpRHaB6pl1UN7eFD+7sYUeb/ikIUSGzBAtA
dZff6i2ZRiK/Aga80z/4j+BZd0LGF10Zfph/DATLACyAKgddSWpCzVenIG8AX1CcHK+NbWpC/0lz
hBMGSiPi27JVH6Q/wtaHNosbueoTK9Wtr8ffnzAH9uKLY6prrEIla1D13xmiLQJdx3ra/DyR4CUG
CTELx4NMhv62UGATQDY9e1l8ttWXIXckRCWr+7q9BX/G7rUZKnZj9NsDvoSZxCB195vvtx4IeME6
PPIsOeOV/tpsCy8cFMt0tFbnVV2sWjzFwxR4sOUPkZu0n5Os7hvxHfV5U+2hp6n2JsDtOeS5/zRq
aGljdzSU2poqoMwj3eGSu8H/F1Id1z+Kynpyje3S8WVj4u1it3Ftc0B5j9sxtCT1dSo3On+S2sfb
iz6Hx3Xeg82ZHh11MywGvZ34yhhzSUSZKdX5+zhVL0mkMa63Pw/jaxOUW1IQc8NYVo0pZuAljKBb
5vKxxRX+duR2QcYi/VjdEAuP5jBbfNq6NRouqGFOCnnSY3ovSGoyySXDq9VoXZihorVXC2FoPSyc
Ggsbv3byCK0TaR7ewwDL9vZHWnUJTBjIMiKGnWjkkt93QdQVCAwBjUSlVMG+bWNY/baRlTsM4Oi8
OstvgxEWlDzXC6dmVdIMKTwCRV0AFBEqdbhYhyB6hK5WGpmBSkRxc9voWvjNnFGYSEXF/weNpTYN
aqkr+FgFqIeaSjolfcU4mday19IEdRfkShCllCHc4sLI5DDHBN1qlMal4um2K2sBsbRDXQHB0YZV
LWAn0yB7VZ/xsJ4AuQ9yu+EY8cAyReX8UsyFuJZhKhYzC9pFRSUCym1WzSEJP257tUKSiKhYfKE5
NhfbqcpidUz5BssHCkbSiEQ/NlvZNkzxjJlNM7USEpuCPbk7/Rw8PEXmk28p1u0fsZZBlr+ByiCA
W/Qt38yR2WZ2mtn9lDs98AiKsOd8i+M+b5tb225Lc9RGKMGxMeY6zGHI6ZETJ5T0ME1ZFqhX3Da0
GpozvAOoRCwxzaojoLohcW3bmHLpTNKhkI+6/z6xomV19RZWqExlGGGSYuC0McPU7fVuw3EKCb39
UKd2od/5rXPbqRWYGSJmYY+qhGZlWWheB68gn6V/aT5JXyWLv5cgt0j8DhJtJvcMCMRGPJVOg/kw
/3L7B6x+PogwAWI8s7LQR1onKdwQjPCXizoS+6EJpVG1ZhQRVxPXwggVkv6oBtz3onqA6vHiS9iy
DpgVKM48HjTPtaJ9IkI85XrnTTFYQQYP65hx5zK/y/xfle9qw0cof1bdWY12anH0OTfmH//F+i3s
zq4vdrwHtog4mHd8PfmWAFY2RcONKH24bWWOAvrisfSOyitc1aXd5MEKCPTk/I88HkQU1tDY84uM
YDTaztV/zHNyvZ7UJxvyojRQnUJc1Dsj+hV2R7/+pbDO6pU9PSN+Z5F0zGL8IJXtUAWYGhFWCm+W
pJYciD2QWD93Qsg4BVZKODCxMEV9KD9OxB46rSg4AFB5EToCwrrj5HJHUNZVJN2C8GNv/BIYoJyV
dIIuGAqhKIihyULPKBU110p+HzVmUxx1byBqZU1QvZTBeN37dpvvbsfJym6+Mkc52Uh9AkZbmCvE
Q8o9CNFGYEktrECboU20cImKxUEter3kYaNSHvoapLLgGzq2iQVWRNMLbaH7amSn0ve8fl91eyW7
q8Nz7VstElvAWN21JyV+i46llTGzoCnUbxFqXuEmUPiaheWfpHOLL5u/y+ZDeOgOzSZ4aJ2UI94m
PmQnleyCpzoyby/4yuXi6gdQ2yTzQGqtxPgBg+d4gwPxqcCA2OOpCFjslkxfqYMWEkZhEiowJflW
GW14BVOm8mfg/IkPH5ETveSCFW79u55kh5aEj4X7zkK9sJylzkZdzwetNPDl29TqZUsGY1iV2qH/
JkXP/92yUqdiouVjk6nwFaw/nbcvk92YPNTjxQtZB8e8I6jMuvyANDpVBiOSHFWwVImHSn5rYsaF
egVrgqFB0MriqQA2HlRhrg+IWi5ET5aTBjKdZ8U7Y8ZlSJxScqZsPw4WnJP8wJxkhXFb+mYdoxzD
UDk2hQTSNYChqQZS4NfQ4xjQjjEayaqQ34YBfIRu1BhE7O1EB/dQbPqGukmLvd8duWBfongAxUnp
1Cuvan8PFBoRIWLd+27sWVHe2VNNen4fT06fz1KYlSCRUd5GurdvPYh/6oPd1YrZZJxZD89gfcbc
1bsIQZlUNbV0JEW8H6uz1vDOEJgGHky+SEJWBlyJUQjsApcC3h4ZNFPUPQAFGUA7JwX3AGRAIGRz
4xjHpsHbUIWxbgfpSm6/MkUl27yXpyYRZ1PhIVStGmzTqByGnKX7llowMvuqMUwrznSzM0EVlen8
qW+TVIKxpDPIkE4Oz6mkEV65/pC3p6honNvOrZzMs6H/2KMSWwut5hBvULyauGceQyyS+OjXqjO1
9m07LL+orCaAa6ao1dkvxSNpnTq6+JErrjQFbqHpW31iIWBWDELKHDpwwH5hf9BVSE4MdA8K0a0p
gA3dL7bh9DY2Ry4rz6Fg//ORchQhREzUoQCLWjl9/KeZBlo432hNUfHMsXga0V4OVKfPGNExf31q
s1/ZoUKxEKRArsGgCFXn8xAfE+Ex7BgpeSVRXpmgAlCaJCNEs601G0+GZBW0y2XGFW3VCTCMosCI
dAUUwHWmFCdJ9bMAiyUH7UuTTVZXBA9ZxLgzrPqxsDLHx+LC3gk6p4Y8rMyCmxKQr3m+uR3SLD+o
jB9xgQHhS1go0z9FaUsjal0ok/5XRuhJalnJJR8bBAgAJQbUZNvrUNFhkT8z1orm7NFT4PrkHJ7w
LaiOO9HC/J5124+14jJGDP/z1b9ZKBbfo6rislHAMYOR+ukYqgdljM0esufNKFlFmB1SSHhkQY/H
OA8eO80uIbE7QIMp6DKi9Lzr9ZcmZvUJ5k/0Yz8tfhR1imSADDUGh9VN2yc9v5Tjyff3Sb3v/KMQ
213LABmuJNurNZi/w2INIo/vskicYzLs3S40CBe+JKLrxYzOK+t7Unu47QwoTxjzHo6ju7Yq92n2
ePtzsixQx0Ze+oY+8LDQy69e5oqNwIj7tcLr1VpRWUINkwlDMFirROEf9SiKCOANYFk2xruh42wj
1p0hhPJa/WD48X9rnEoegT9hZKD3sCH4x9SrSIBN3p7T6a5Wd0NkgI1ln3Eiw+pqMKLqhaMfPYcf
XYe60lVf5oLOTJGxvMwO5QhQH1MbQB35rj7wzZ/b33AtGqVZ5Qd1ZuCfZGqF9QFaIYMBe63RfaVV
/jigFtYKGZR6mAsqrmy0pS1qQfsGnAdlHGIE9wAQduUDL1e8a0fv8iQ+VB85ow61AlrCJPPCNSo1
656cREIGc90HfwqftUt8Gv+UBin22mhKtqVsn5V75mDCjDCks8nCKs1DXGhQ0K4TWMXr1O6/AJ1X
jvIWrB4BKVjsYIyPRxPU60IBKfkBttDotDJQnkPnJI4edBZp4doht/Rp/rCLlBUoEQZlIthJJWOr
JvI+6EOzh9DK7VhkmaEScSsElZQ2sxmFN/V+F6G6xqrar5AfXEWFQqXfUR+1sZ2NcCC+093qNXrM
DlD52+ev8iVSSchIw6tn3nLxqDwMNhu+i+ePVGfP/rtG1LcGvGOcHbqdCdgo96fYi48APxr3yfN/
t55UfkbeTKqwgmVJ+uj1Z1GqSck/3bbBdI9KIN0YQ5t+jg31KAEO+CaQZh/ulMxqe7iUv0674S62
lIKIrs56bjMSikIlFJzaajCUsI2+OBBTwllGI56oGLT37V88YAUaA8G3Ar+BHgR4BmcK3G9yquud
4I1paBSNgFnbIsTb/pwmuziyE8nC+L8VRpexPGbepm3dcrS48hTFLmO555f8dXqZfwBA3MBwozFN
v2imYfKNJJMxstZXJIbeZloo5sgTfFtwZEUYAA5Ue/LstLAZlrV5NW+ZpnZOrvt6CMAA6DnVPSB/
TZWCQWgT99swPnLGOc0PVfmaS26lPRsK6cQQwpK2xP8RhHcVbxSF8EN8b8y8LT5vS40d9ke99DZT
F5ta8Ygqici9pnllGUVEalAdNtXbEPBm05x90BrLxUaCCkjmbzsZA4EoX9SHeorRqHnTQU/KNbI5
jI4gbiLQmKZbpdzlXGaX/TbjXC/aqlD9awDw1F11dKvuEg9HTzorfkb8yIc0z6cf7v0UNI64VaTA
xU13SXTOREsVHQAOC9AAZOco3Uajwze4r2bPKdDf3ibSNrrxnBf3UoOKQLZPxnvoemlCbOnVRisv
euOksUSKDsKpu8i/V/MDBwIr7cVAw386xNU+h9RxGW+1/CGN3ax+9/pH9E0y46J1m1wl2gj1rnOG
/cNDzVwNP2oZ0L1zPzmdJtohKNnTV77+lWsh1Cg9gktRrB4D3ZSFpyy6cPm7NNaWgeF0XFga1cdy
geCtlHcQdjHCDzFXTNn/xY8nKKpyBYh10UgRO+D0dQfhZ0b5k1eCr9iZmq8GSg3GgffOKGN19RMU
SvqqJ0F56CBg0GR7EHZnxmDGnePLds3XW64tD40/uop4TqSe8LkOWZNXoIWcNLRTg9V3WumugesM
qE1Mr/FoC9HEIqnie5UStDMYxxS22rZyGtCmQDbnUGMMl/B30lF7qmxE2AXTeUwpsp83NxTKwY4N
aiBAuAH4uk4NZaLkbSXCfHRILNGEPKOZnSvwHpKXi3rwrWz3gcbRS22zRgNW5hOvLVMbU81HVatw
qH3Dgzxb3JVkevFLkuLqaj5otnYs7PowboKtZhVW5HID4S3fYp0EK/nhagGogy7o6rzxe/wMcaYi
gWnPUiEzS3rwMDxlBCecpR1i8mp83s5MP29B1+5Tx1xXxPrIa+iXDb4VpG+FaNdFQVqJ5d/8+6n8
d+UfddLxcdqXmoL+VUrSk2xK+8CJ4WdpdW5je/t605qsktJKI+vaN+qESwMwyzc61jR9LkmwzZxS
BqED6o/We3M8Ja5i9oxrM8tL6tacSBVoyucw1oydpLjecJK4ze0PtnaKLlYSo4XXWyUAvbQaV7AR
qf5vXtlMfLYtoprU/Ts6TpaRDO9NLxKQmseQDsO0kgDZh7C7j2PWC/Obae///6ho2l3/FMNIxMKY
W/K4DN4bAZGcbBtZ8cmzfsfuYE0PONUI2iykdnTSmb3TmL21gzzu5faa/Ahi6CPJIiCT31y/Kg06
77lgTHjRwzVqrBwRw4YlkmutHZnQ/R/fF4a+GYUB3EcKp2vLRjIlhQodDxTeQMenZqTgbEl0bnvz
8wtTVqg9KXbSlAw1rFQh0THYg/sZySM323iXfCuZkOrK0bxi0fuyfKN2aIapBM0vo97k8vsmeiwU
pxfM257N/+IqXijHqA2JiiVX8y0c4yKe3yZxmb6InKRG9pCP+VFro+SLa6OBUcdciw7wo4NqBqKa
wG1QURpHgMl0U9KjHejyILvjMXVR7UXp9bZzP5/M3979tUM99CZZhC4GMN6mgXudJQyO6vo78Rdn
mP5Bv2QPxV45xlvFrFlIyJ/PstkyWJCAtZRmFm/q0/naZPRGGIOkeItdt9V48oLJBFty621k45bG
4tRlGqQ+ZOuXbVi1MKgem0OIyrBrmMq99taDADrY6SdmOeJHYYDykEqsnDJmvRbAYKmAuQaS6GBz
IRVuak5m1iy2gJ+N+2tr35W1xZO9zZK8G3lYGyzhrLvdR56QGgyb5vw+m1z1XONiFJjNO6Jp3LDO
rdWNiLcAhCgAnOTpVv0o5HkmTmkPYBUgrd2mn6tYikr+TbhK4H/G4Bz0QugmgtroWmFgWXHZar9a
lzdVmzuUu+K3d6fZEC+bTumd7zQ9Iwesxw5oO9C6mK969KGBGavWV3XYRWPpQ74HsN7xrOS3+Ih5
QrM8t78Zfv54584fc2GP2pYKJyZNEOQgihWBZGkaAvypGbq1xVs9CHPw+mOs7E/8AWWRusxqrZeo
KQcP9Tcf+k6oUzuZw3XgtYP6FAQFziPIlrhtBJqlL0hYvBU77sCi2p+vrT9SLcZEwYdpYKVpDGCV
FLWeS3MySg6y8KWzREzWnVwYoFIAkGV96jfI5c2gAuWdk1KOICSsP2Qt4KltYQDvglZ+lZBolFGC
Dog3oMndBxsfKr+CpBBR9aAUUp77ot/GukSEvrroSodSHxeyHhg/r/nzN1n8XCqBdDEoq3lxPt3U
rfrWv08kV53gUmweCvBo6h+pM/VWtJN2gymo1mCO1uUfI2Cuf4JBXdwkTh6qRMGKgcq25N+49l4P
IfH0AqE1RgSufvyZZ3CucuAxR50HUadAgbxG/prQ68ogdT4MvMvYVqunKsaOBB0aGTNFyPXdb8g0
PE/njAyeJgVEdaf25Ch7CXQyvxriPyo7aBAAI+lUjNsRyy71Xou8KpbCBnaNUNzKxXRAl9r089EO
WFRb66v418M5Ty9OgS4alanxYUk3XsLwWQ7t20s47xB6iwLlAsgLwAO4tFL3Eq0uAr/3S4Skr7g1
ih7eHdQN+8wVsuSUsuAea94srVFpMFWLKagTWBuNl9Z38oaFeWIZoAJC1UJlEGYDqn6RhU9Ih95e
rrXL4zd7OV4/AOpo1A4WxFGS1K7qzU77XStW3rh16GCaxfBZJ9SqJzNP+v9a0qmNmg/g/tViWAol
voN2XoCKcxwdU//T92LHFyWAS5PGyjrjpQ8z0BVlzTPfYZpB0fOTl9SMiP+J2EXiAIMLFGlwWuMW
S63s6Mul1GX4PfEXqEigPg9QUQ0+1BNASiiINDzjFbu2xcAIiXlCUH4DQUOlDzmUZD0o6970PRBN
aIdCSjFdY+e1dfuL/rCDkRCMS4mQKYCQKUbdrjdYXA/cFGspag8Yt+aszLsDV0xv/FNvKCvUNtOV
QQ6GBJNsfrxRxq/GuIsyyzcmRs5lOUPtL73QslEQgF4rgNLd8nX4wXVZ+ZLF0R+hkwJG7mBZo0Ii
TRrdiD0snRd/qaNthI+YG0985/YH+rER5qXD7M4MOhZxh6AyICgbdSMYAWNM/ECy5UL1LXkMWbSX
q74srMx/X+TZcO6gFuiRmSHE69NWd8UMFOGQpU5jhj8/Mu63PzKY14ExlqCseG0pT9JQEjpYUjWo
dIsmh6JT+o7il2+cuYA1xsmyNv994dckt4Gmz3jGoWr2ktehgVTg4VB0QuPoEj8StVdDkhpG/m9C
EdpV/+cmlSnbGO0XtPSB1BwvRSqQEDMt2eQmSFy342P+R1cnGNYTUHHIYcpQw0SKuvZQ1lD7yUJs
rQwgSbXR7DzHsKyIMjquufxUW6mOTr+UME6CtYUFHx+AzNA/w5FABX8Zyj6GxhH8zXAyUjOoLj4m
YdPfQTGSKmLBiVdwFLOXf83Nu2TxHXPQInV8B3NaAFYr5aRlEcn5jSfdKf1TGDqoFGcxIzWyXKR2
XleAwTVJYNNvchPs/BiiI4NyQg+C1+6Zk7gr0NvZRUD9ZoI8lP8pc8MAGXddwdyqET6hfSzhbOW2
ceaTSDrM4i7gPBx0S/OZL+31CPprmN77fempXAHDnZcd+Oot0t/z4qnkgJZPJgsDdiSVuO3YxKRV
CxdT7lautG6XorQBonDDaB0PwAA+kxyVY2lwzE7/jO6/v42K7qas/UziEN0Tqomi95Cpr9HA2EHz
//hhQ8AA5yxLjuc+ZaOqKtWrRtjggqYio5FxpA56aHmpCWS92uwEhE/P6sOuBtfC6Pz3RUB3qTbx
g1/gdablT9HQu1rQWkXWkzDMHSifmJ2Mbmj5q+DDfaR8SfF0REcs4TkigXwqAzuzLE2HCqil2+lk
PQwXP4xKXLzqt0OH25QpDaB75l7EdtN1bjJ+yEpIst72i6OW7rp2e9vu6oeGVvtMJYqrFg3jAfYD
6pXCvB5DtgERwEbU/U2dFSz3fhSx5nSJ9xJyFgajf8iMGhAthz4sNnVXjabXgQlZ6exG00wFUHO8
5B7lILc6Lb4fgem97eLaSb40TeUwudcg5TTnsFbtdmFZbjFhxAjl9VX86x2VQ7J+1o6I8fGMZnCG
SkYKiUkhs5oOK53K61WkUkavZnjHj3ClrAiUvDe1236FG85MD9Um22S6eSde9JlmJjHbDYu7h+Uk
tV+LDE26xIOTYQwCbQPoBbW2e1Ds3/5cq2lxESnUDtW8utXq+WDVw60yOXr+AFw+pLqj1qr4Tcui
bmR5Re+7xpCqfF7SRLDq/qiqB3X4vO0RIwDp6ZEo8nqjmK/HHFBy0pl5iVz9/6gpQjkTtADIpdc5
DTTLuKxOswvZuakupbG5/ftXc+ZcsISMHGBx9FUH6sC5ltTIEQ0PoroYg95CdFGKRxXQikpN9t1Q
//4f6r6tOVKc2/KvdPQ7dQQIBBOnzwOQF9+zbNetXwiXyyVAgMRd6NfPwl3faRvnOKe/iYmYeayy
nUpJW9K+rL3W+yMupvTmaXgx4soGmsonDeDRcFbnM19CLOjQWHtP/kj7E8Z2dPdfDLTa/SkkXMgZ
A2XBzYC2FIqmKN2d8EmPzgY6tW4AxPrCkPt6f8RkrIK64BoYJjxvVanPyAzaoox8JaDl7Q05sV/L
LfBm9QIXzNTBwj2wxjPQQaaprJCBzIJ9R78EduKH2/4U6O6oVYCpBa4vdHjRSvN6VpZMob3rY+m4
XyYtUipF2eDtBiU139dZCwzPiQjm6DL+PeA6h5j1UuXVhAEbuQuc67bd9PKJBPe2f/ZvWN+LgVZR
M7eChoM5BTOzoLjVJ6C6EuK7Y8ehOYHxe6aZWG/VQnyN7jIcXoQmrxexYjNHJrGHywdag5ic++c+
VPd89Ent8wit1mfe1bS9Ls6/HdIkjIevd93FkJQX3q7Z1qguFzF0u08cibfZbTzVL74TXaUmFChS
W9fvwEJ/89Xa8HN331/Ij+UX90pdmOviSw6F3I+CRN6hueDJzOGcn3hO31aBl6+AzKq/aLkjvlrt
gGhV7VbhAAGXLKbnYDaHQCeaI4B73BSROLjABGanWJCOeSgvx1wlMeYyHVt0/HTxd24ANNZfyGE+
kK9N8q2OGcReUXNLsnN6gVXfeycs7m39dDXhVVg3hW4RLuyWkLyTewoSpnSOxc4CbGA6eDuEsZfl
dbA9JZd51J94OeeVa8QR3qZKYFhrb5Jm40XyXABmF3ePl809vQkiK/GvGKpFzklZjCMsGK/3ePVq
9XMzkdnFers39tZAU+RGb7/f+tC1RaXonBzITRi7O5rMkfhyN2zhoZ8qSrytda5WfeVOjXXfTn6K
r+BcuegVgYrvrYn01oqfj169rb6qHTt3N2Hy/gVzfN2Zgxge1E+LcNbrY69HOnd8xLqzqIBpdZsM
6hXjVxfAM7bNY3VRzECOAJddbdPTNd5j/oL7YvT1rndl2LAAo6cOjei4ccJTJadjI1Abvfr+wgUP
r+H1/BTYT2HOYJkvyyI2CvrBJ4Eiy824vjmpjeUDXg9MS2suWNQJpiInGKIDgXnS7HFJ999hOReP
9WcVPfEzfj8D+IQOkM/BqdD92AP7cuyV3dDOdo2dYuxQjDFHrhiUMUgdWKfKCkfthNqwkIBABBLS
Z6/XESl/ND4ZDOSCeu0RHF6xd1M9oP8BiIMygqAhFOlj+Q0JkikCXvLUrXTMO3o5/MpQpibPK18v
azxH3qP+Kq4KsJ2qmI8RiYJYPLgINKqbHydOx7GbmHkgK8TVDya4NTla0Y9F2kzAC4f2Z1ZGgXjy
2eUo7oXzufCSTJyPp2Qojr55L4dcOZwsd6dsLDAkYEfi47gH4dxNDWy/OhP7yYt8VGiv0UI3xmjd
vdOfn5El2Sd6ikTtiFEDiboAE5CjRai8evcgFVEBlw7eJu1/kjIOqxtFd8gpBgEuiOYmOOWZHtlg
ZLbRvAPVBsj9hqvxHAekk77dtDFpqnGnQ3Cu07QYEQiVxQnv7ciVABkK0LsAo4N8z5oKq8xVPlLS
gTE3JNtAzQ+GkhPe1NHZvBhitYno2IGr7WGIhdOrlybpp5tx3r1vnUfOPkSRUVdGSoE4qJCujmQz
FG6uMIhxkQrlAnT/20Bsq/Tb++McS71iICTGwPCPfPY6quN25YIXpAevq32u4R4CYzjSnZtG3Ipq
+ywor1R29/6Yx/YocEEnDbFk6GStzY+7hSrEOIBPPqi2darOSnaqhH0sz4Vp/T3Gys0yXubXpcAY
QkHYlmwQfseyVlHvbts+Ab8kN0nWbzP+j5ufoVmKLBeMHJSkb3glFXhq8jAAHb87X6fpU67v5PDz
/eU7ahrUQ8M7waF6k5snQPLV8ziCQx5dCaEdcfeRgRqNnmqyPmbnYBf+73FW13JW515V9RhHqli4
13S4tvv4/am8rbtijwIPLe4Mrzhe8OU7vMiTWiwvdUoW66vkR1Okap8K+bk1LrScCOX7mRuza4mq
L6WdnbWh+y2c5jKpDT/FakSPLqu3UBqgzIKXfvUI2rR2U1tAJGIsNTg/u5B1nyeZ8QMrtXqcaa2d
uJgUgzyR74lk7OrgOhOZj0fTEg3E2Yt6jw+Xu1owXUYN/JJLHXQTi9rQ55C+NObAQ9CU5JbSu1z2
zSXQCf2nhee5jUpAdNADwL380Ey8+5hZvrgLQgNZydlBsVPP7HMeTrZKMpoPH/NU2LDiNtKOBr9f
7xQ3QPcjb5WqOYBUE/BQUszy55RZiJwWGskNB/3Awa4bhM+NPTjnzjAE+YkUxBHBQxftBegLXVhw
gK5bXp4X+zlZvZmDFh0ptW9BWuYT1nkjNZA/odl3gR25s3sOh+o7936CLvMumJ0oc4oveDWSykMP
IpSK6vZP4YBNppv2StooqY0nkvNH7BrIYtAvIUcMo1uXXEsoG5PGw0Y7fX4xTRRN9/pcsy/vm/aR
N/bVKIu5vViJ3AT14BGMEnZquqYZbbMoC4TbRcTPoc9Xd+JWkHDHWVrFSk+H94c/MkkcrEXiBzzo
b106h1DJSYDDC1zMJfiYd8SqL1PO/423EFsN4mVwnMCAVjknT3OgXgowWGcDu1FkTOawBO0YzU5k
C449U5C0RtmMEeAZEKu/Xk7T2NPIquXSC6F9g85BlKhmv0kaNjZ3LYfnaLh0YqcEFN+HkNHGGWp+
//6aHrkhkIGCv4TnGJivNQV6M85F06vlsoLTNA4/W6hCUG+j05//Z+Os3q5W1pVyWQsHwym3od9c
Ei/9XJTB+RSa7MQNfCTbhcng4Q9AKL844a/XNUu1KovFTFuJnKF7VyiBVqztOH3SfN7+83m9HGs1
L5pmCEhnjGWF52G787L+ivDLkp2iTTy2TzaKTPDqkTNE4/jrORUjurAMh63kmRN8nB34z57V2T9D
H2xnxvfqT+/P64g/E4LWGv504OC2fm6SeXHUay1yUy0vR1iBocidbqvpVLbsyHF+NcQy5RdDjD1t
wnkRuJggYg+0/Ta056Qfu3/jagRYGXg5uC7QElqtHAfLjpyX40zb720Fbov0rrCe3l+tt+jkAB/8
YpCVGVQ887piMYOGPRdfQOuvxdeanNn2JxctQ1CnUehk6a+HcBeeso0j6WQMjsAHSlkuWJlWMzSZ
VdbiWRjC7yJG91MH4BW/FsiIZkkHZOz7kz32CoBuh4C+ADAfrOrrfavGxurndjF5IHDTgu5srf8E
sOJC8vGS0jomhp557vT5/WGPWaSDI+ADm+qD8Wt1W6qUW8LvsI+F7na9I6/BcvPPb368b38PsfIO
y7Go0FaCITySfxxJdVtkACrnJnl/JscMH7sFhDUyWGgMWu0XEljCsKHGXdiGiZFmCzabs7CaTwxz
pHnYxSuJeNFbujNBU/Z6oxrwnrYOlVDtyuxGRmWIDYva1INgUiVabztmnr8NxkbfBYMar1VZiqSE
+At+ycKXjHKS92isJVnnRIXuGxZB2EwmxGutOW6zQhw8q3SvLGRBN6Vx1E51E1dRSoi+TEdmzmmR
Vl+0cQoeNWHafOnTsNoEmV31Ue/3+eXUteZjSCd13xWhOR8BeEvQ0gl8lSgq+UVCGJEjaaKKIkbI
UIGQDwmOR9cr+biRDniFrBq4Rq4zKK9PToOn0mHTtqS6jj1Fx53b6LCInA59wYBjHtrRzbfEbtIz
q07PhLScM2Z5G1sZdKApNgPLrUJA1cL5JnSI2VHPopdeg4gryspBQlO7FmCO1X4t40pTdz+bznye
W9+uookV6uAa1MijUmd9Gs1FDaFDLxvvdant3dBU4pvFczueh9wH7shKAX56366OOhQB8J5L4h8t
S+sg1Amtri4ZgkMC9a/LPG3U9TC1IEhGRvMzcF9pEbXA2SfK0sG1HQxFHeliHk+comNPVYgwDqEP
nmGEB6/NDqKoBaktfIse0qdyHmM63bnBZu5OuIPHnvmX46zMGwvozrpCBiZo+YaZrQxFYpCLn+7G
8ZTg96k5rW6GGkjDsRdwXwj61YdQR5mKy2rTnGqoPjqOTUI0CvoIBtdX+cBBJuh0mBN62xNZJ613
pWiA5vb9+6ayfN9VChjou78tZbVHJepqavKwR3C/LrVgt6Iedu8PceyZCHxn6a50bfeNNMaEKK6j
yMIC5WcD7Z8h5aM4wgUFvQL5XRIZp0VwpvxTJdxjZhFAUtKzYXoE8n6vzS8MJ2t0lyWs7Usnj6XF
IwfNbEW5R3nuxIk7tl0vx1qlzSp0HVZsxDIq1kA+DAyCW8sn933ZtLddaLn/zsl64ayvLJ5XzdyV
DAk0L0y/g7MojDjgX11bBtEk2e37+3dsbi8jg5XJzyD5A5gb+2fhXFWQKPRB/ODcp9mvRfyPR/0/
+JM8/GV23X/9J/79KBVocTiqsq//+V836qn+7VA+PD51/7n84X//4ur3dk/y+qF6+0uv/gYf/mtw
dGQ/vPrHpu7xZn0cntr59qkbyv758/E1l9/83/3hb0/Pn3I/q6c/fn+UA2pd+DSey/r3Xz86+/HH
71DzeLHgy+f/+uEygT9+v5KtfHyUb/7i6aHr//jdsj8QAt0feKwOoPsh6jS//zY9/fUj9mGpDzHk
5Dx06gQUO1PLts/++N31PixuKOJjkJUgcoXn0clh+YlDPjCEmZC6RB7DgZyx9/u/pv5qh/7esd/q
oTpIoIW6P36H0/XqAkGFIYTqDcpHPpLS8C/W8rQBWBeteuYP7UAtc1HNwqmuFS3ALVfVA4BiPK9B
Uw/7rKhKeg0vxYuU9sMO7F0mKLwy35W5U/sQUnd5PcyHSfetSi8Fml6aMCatCwpzSqr2Z6Vn6KNE
CH2D/r6YXAvZXCVdSdMzJL407pTKrdlAI7/pwuYLd4QsXZqktpfpNmmcXAsOUg0LBa8AlDEjH4J7
anEJ3ZgsBLN4fRVS7fTjdjBeOdzBrxnKw8yHwfuK3rDS2Sh0dsgDGlVSMIIj6xQ+5FVYFefUy0Bq
VeJBRfBeacliwcCCvc0raNqec6ez0kiPPWk2eqbtzzSzunY3oN23vfPcNlS34TCR/kb5VfnNaqTF
ztjkdO2eVCORSQ1SsoeimoYmTidHlVHl1xBDYRz0b5Fn0M+E/2+dhPZW0yVeVzfbwCpnFnlDUI/b
GqyZ8oaNkjSgrFEF24Z0FtYeDDJu+VEWLtxPuH6Dn2Rt76ld7kFIuENrGChLKDICUcaB+YtEKaws
0YEnvnaBmK+QTiSIB/tW/1Q+4GaPlA+ivlapJvaFnXf83urAEBujMS99BCN+V+xcnavpk4JLHaag
2y/g/W5yEpj8oSKZC4hChfvrqVFzVnwNNTVgsFUcTCVkxCdthk6GcpNB/tg9r+aGfhynUgVbGrT6
e+VUFdS/61T0QBxTcmtJj2Ubao8UbfZl76Sb3ED/IlZQ8hRR64G5KM4bu00jA9zynx5A6Hem6jj4
ezUf73scNZQjEGsDKdFydmBOqikglj66eOdAaDfBj1Do4VI6P0cnQAuAION4l7syzyPDalQyQVbf
3rRsCgQHgh586MWGCUDAmi2S9/AaUgiZorraNLLe1Whd2NqgnQ7Pe6dZsDIkd7pN1zWluerrwGo3
Bik/O5q1ZXubLK9DcV0MthLb0S7nT2og6ipjVVqcV57SJiryIOc3wAA6POFBnYOERfn2n2UwNH5k
iG1+klEFLvrZKQ4MadBFf1VSKLAkc0/K20pNdnA2TZbn7cbSwU4TTme+A3dBuwU5NkqIeSbLW3Cg
MxONqRU6Ec9bwJXQqGZQ//dZaiLArtMyIqEmqLN2fdvupGfArgBCHWbtBgU1iyWna3/LkQQfsVEy
pGYhcG3cs65lrEo8RwDPinIXCsXJMAxFuiHTaCGjXJRZiI5Q2uRnk/SydktbM31qqJNVOwg9io9o
2VUgCDa6AZ0D1mSM6OBXRZQxvwbnUKon9GBXpXWJtgZ02QZBA8wwCPIYmktrDso4EJt0Qay1MhCU
hQTnPa5bfkfrgWnwYgxtsHHSdKL3ooQg8i4fvKm8zi0yZAm6vCoTGbAXIhCpbNKhOynzsq/jqEcb
E1Aihz1aIkiMruwHrPI0HbT06cei74mOpsmxrDso8o17TNzaDHUdPECVQ6ozOlXUx4KDyi8pAipY
nLe1qjc8d7S7HWvU+iFhXOfIcykbevLR1Om63edajt02Z71dbp2+KRnaSBwkkRNTBY7606lkfQEn
lLoHR02d3Hb2jCCL6r4Gd4S28gfTet7HChylYKrW/sB20qjJjWjBm5+so84etJpUfamGyc42gZ03
wS5v0LJ4Kfq67iN3sm2+GwYn/DoDV3cPQnOsVjGhWHBJmW3MxmfjyOJqrIMC/FLeBIOvgIuI87Hg
VoGqxDBn19OoqHNVlBabgXNXvvN5UIw9BLQTw5fOYl6/dbE0ClLzmRB3XqpDFyEscfM9WmVs74xq
X49bj3uWvK4hZH0nmNt0kVcX0K3IaE/INkfD2fcxcz0ehWJikHJrBUigSJWhhY1YqpNJ64oqQ3jI
LAfXkjFOQoZ+BgQFMnf0qZkzWsloqmyDLN1oC65R+QdbJ7pLSCaa+ZAVdECbSVp1+SBi3+SAz4Bx
dWbaiZw8lYMTtdlgjedByXh2QYXJc3QRCL9nl15RWe33gPOUu3GYtm2JS6FsJxdySBVXP5xeBwLS
ZJ2kj76Q5BNi3rkAzYAHQICOQ6tKcbGMkHZlNy0fZrqXU1nNWyaaHg3tBR2zfTHXkBHAyyfquEAq
ZDiMKHzPu7ye8T4mtB0HhOOl7aR1As+kGOfYcYVzWwH6tfSvTWAG01rbdsIt7QHu1mW2PqNFjq6e
mdGB7+SA9yyG+q/zkQY5m3QEkb6GnxFuGXvn2ZkjonIuOu8S5H7ZsDMcMn5fhRyRQogKDsY7B3xL
0g1QYRkyUK3GYVFl/VPOrVledIJAtGojU4W+vW3qWUH/AGxvrYMlb9DXiT3mNACrTDM7NXLPhXad
pDKBn9HIxeaiZlsgIVpuVDpPqd6EfZ/NV7VOWbrxsqwaL2g3dAFovObJ31GnyrFxJmsJOPRZpQeN
VjePdGmMCyKgGwB8nBT9lsRWg0jykIAfImKurb0h0kNtjzu0PGlUssRQEnMG0+W4m5w5ZNkVmMgt
/8+m9+buarSJGm4mNHL6TeRaedp+UY6rvMveDhznyhlay7/IrKIXh6AXiBnDZmLAfvitNONB+bU1
3zdpS8ZvvRTEiMhqGwPCqFzP+dns8AbVP55XbXvrpcxXXVQz7v6ULZI3YOSdQOhGvbZMv6WhJ5tN
lQXsHlF/eIWFYyYxjNbfFbgLGhqbRhfjn5MHkBQYhVMOvQ8lfHqewxsQ93MGec4HMfbV96buURUF
W0Y5Xmofx/gsJcWUg8vMp9NBVGpEMwmcXH8vBllnFzN3aXWeWsFU75moTf+1gqXDCgmUub/oqvDu
2mqov/kOqvOf/MouSkSdM5oJlCEq33PhIQ0x6XpscKU4JUB549QOZ3Yw5dZ9WZZyup1C6UHLYqqa
vN0HNHPLaOwzG1+qb6bbjODS3zz7+/8o7rnKH1vZyZ/9u1HPEh3d9e3TU3/1oNa/+f9g6INy83uh
z/3Qiu63h/rHb/FD/ii73866Ev/qXsZCzx/xKxZi9gckp3wg/hblL3Aw4tN/xULM+QCf1Eec74ao
oz0TwP+KhRz7A/YSdI0EikWoYyzh2L+CIfsDJOWQw4PzBHIHcOD8k2DodfodPQNAAKHKBIjOc8lw
nXWbrdlKs97wrQOhlM9zRXlko5qWgLRVRF2f/xzbQn12bfnwYtF+BWUvg7DXaeRf44boskWISMFO
ifm9rJ/g4agnZRG+xco5qN277W3R6SbOST2MJxIdq3DveY6Q91ko9pfFXrN+YimHcRxnvi0DLuKg
yvm2851TifHlG/+dlfprRsDEh8hWLxu67qDv0I1R+TZGQRGs2vRdNW0Z8Av7rvDq8ynT1SWg8xuH
7tpuqs7eX83XaaPnsZ9pDFFBR3mNrQts3jRwE5QYWwOBtWEZvWwtcyXBO7V1WigXtIrK+P0hj2wg
cBDMYdCoddDYtYD5XhTAXC8teknQfj2lTR6nNYE8U1CAz6bxshOZoyMrC0Uh9A2jMx/VkzWvSxhm
qp0sC5ydncoPCGsI6Dbr/Cz1mLiwuvlPT5CLwIzlvuz98MQ8V5j0v9bWRcMvZrkQi6wLEb7VCYzt
WRs1yiDOFDM7tG+4UTWizaKa7BbqF4ZFQT0P27wwwKj3o5Xgdo5cI76GnoM/Irl3Yk2OLT84vBx8
M9SUvHWeGkzjWSela22gHhNu/caUyKvZCo/h0Gzf3+ljK4D0C94fDzldQAtWiUIbBGl5SfNsO/JQ
Xsgx9b5nMij/xIvkfWrQJ5yEEHlVpKjPBnFpNRW6aYe0gCi5hhjf2JuPwk7tU+QDKya+540JkaQH
uoWgYuCva6NeRRTvO4qrS7tDHrUlfAFN5kAmuQptkPMEZXBf8tm+dkfj8khN6CqALux8DS9sOp+c
yfoy+Bp/Ndslao3UN0D01qqBfBpIXGuXpUlf8QQU6/QSXtp3lJTdOMsyVkeWzst94U/eHRh+APk6
seJvz3MAUAVgk6CigPDeWhZIMJmBpwO722ZMbL3RDBcM3iIIDyXR4MmUGfmpU7C9BrOldeLSfvGT
59GJQESkAHCCat9VpS0Pri36qr9UVefPScN5lm1sd5Z/OQOvcqAvL/PndpXXdx+ScqjL4HwuvdRk
ZSG6Sb1Zai/dGJnKpG8LJH5kXYuo8lBaLTJp33ZlBlmzAAm2K1PQ4FA4A5qiijlFxySqWhVqv27v
4vs7PY8m0UHdaSrxHz0KQ02sHWsE9JjyOyXNdMgbkn1sU54ulMGaXeSZ8A4gVShv89KLOTxojixN
n6RDT3cNSoDngN96t7mfBuA66hDcSHsOo8nU5pNwGf1UEDd87Gk/bO0Burrvb+fb9wdkEqg4A4MY
IO1IndVVCZoUD05gukndfPxUqpns6qA5pex5fBT4rS7kbQEeWe0BqG4K5DRICnKYAJQizvwklX+q
c+Stu4CpMMwFqVskdtfgVEs2uWm8Kd3YExqkvMKwr60DAiTOa2iFj1CoHBSwlnNbOyeeuCMjo0sa
zgAKhHgDgiXj/+K9KTrgjJBfCjej5xYiypCszSaBhE3bgZKZfZp4m322gvoUFcIzD8Br217uGJg3
PAiUo5+BrS8GbjM/t7LCDTeuJK6MXB2kn92x7R6crhA0ClvPSpAwsbaQ56hETGZi9kDYgWV7KBxE
JDpg6jITZP5RdOllM4H3GzGW7iNRl+196hTWxZgx995YXCFHW9fZrSXq6tEvLXrjqrA46EGku/dN
8u2T+tfFyaAyDwLldaugVm4zK0XCTQYy0y2dgvBOec1tJ3pc8NCO2ALIew04dAbAhxYnzsPxJcWB
W5oUF8q/1V4KQ6lFSRtupFDDrm9pFqcWcroovLJdIZrxprSQjlCIZBOrAP+ya3tia0riHionnTdN
HXwWLJURiucmoQ6yXSCIrAFPBLox7CB/UbWTkyiinrgLJuyhah8ARE+ve8e1Tt3VC+BhZR84DQvE
HfhKAmX314YJ5TR7RIoX2jPcYbcG10mU0jC/yKre7qMZae4YiKjwLIc0EgACTXimIZtxAOaff35/
U1cY6+VFhFgsbmJguENsEFt9FV2XrpsLiTPSCpT1yNA+jIMBCzjarSCWZVs3LDMErHW8ipquRYYc
TEe22/a3J77IcqOt1wQuMAXe0Q8AZVm8lxdnJsRullOX4Ys07WU9OGfGeIATuX5+CQ8NdISoAMWl
yy/nzqJ7aHyFO7uQJSR9nFM9hUcsHThmrA3amOEvBatrMXOdtLLg2KHcLd1PPBPBlY+TetEBeZuU
lLMd4/ZDiMLbhcW6U1TbRy5lZHts3JaI4QBhXqFlZJP2rGgwug7T9CrtwmDrVrT9ywb/bwTj41Pb
D+3Tb4jFu9+2Q/3joUfp7/+DsDzE0v7Hv6p+bwqSu6e2eqjnl0H48gd/xeC29wHXDAAdAIoCDwj2
nH+F4N4HBNA+yoG4B5cebYK/+RWBe/gjf+kzIyAiQ05oKRL+isAp+4CwBzHzUvgDd/s/K0e+9vUY
nhWg7VH3DOE4LU1Aiwm9OCsGcGPl9gYx1JxyPKCdX0886imySklOtdde4SHWj7auu7MXS3QkBn/9
pD6PjFVBMuH5dMDNfD0ymzpRWDzL466rqjQC1Q/53vh9yjbcVfOQhBPO6tmAxNxTVw24kN8ffoX4
WcaHXjd40JaYFZmANRdaDyUhJMQL9DsxJklkClRz4sDv5E52OvzUwy1/os4MUQVLGDvOe2XLXd+R
f6ZW8/w9QN0JuAfYWQFRdVdXBAqWZdPMFqg8C+NdQMco+0rdYTofMpQRTkx6edr+vhmfx0JGAx49
OheBh13HbQpdBWa0oDQrqpSO90EK/i9PpIV11bsO1nyU3iku6LcGhqZPEM4BD47H3mMrA+s0qtMD
gZ5nD0JoFFE6iMKdlf0YVlGfW3rX6pyoa2Y68v39DX4do/61rkhfYZ8RnSGOWb0CXe2z2UFJB03u
aetf+7pArc/VVgmSAN6dUot6a80UEAHXgfj7klZ6s4tzXg1atGUsytK76KruB0oWcOgNqFldlDS2
1mxaIGmmuj5xjo4sMG4QnFwAOzHRN5730LvBLEAYKLTvXYyFFhuOxHdS8uJH1eLpF4tdvb+2y6at
7CgElNpGUgs7Stkq/aINGfzSbdCpAO/uu2dLWGqBm+rEMG+3EHRjuDs95uOPgfh8fUXUbueg2KbL
eEJxmoASEryQaT2YH6bOql/P2P8yjFw1Hy0Gg+XDMM+QTxvdIK9HY5Yt6gYdO/FY0OIzGyufx3Ct
h51t50O30eChF0lfZmD5LwbXmqOp7/sAlE4oOKIk7ZGoyuqpOXFk364BeqFwSyLyAFUYfL3X30oE
hMs+nSWQqI07X5C0mmMIAIrpKs+z8IRjfmwwIM6Qk8SLADT0ajAzEzA38hJ3IiBuFz1knXeIHbMs
6oA0/fZPbWh53ICEQV56SaHghXv58vi4gQqcEYiNgy1vB+Jk2FClFFcn/P23JxOtjK6LDA3YRfHa
rObUp7YGVIfLuJ3q8aqYrXJnpslLStMMMgKOiD8SS1fQzLPGU7H32/uWofEUtMAgwXfx2KzuoB5V
wV4rzDEDHvw7KNzRaegYP+ex76DkfjUoB0/PP15X5AnhU+JWQHCzPjSNHXC/Tn2w9CEyOVimLD/j
5g2S90d5c+tA0Qmtu3hJcO0tTJWvd29ghSkMZoz+LNs6BKh4XaVNQM9FPqSxpoG6s3F4T6QdV70C
OKK4WxkDLnI5qBh1We8X3opsrdFyRz3EQRlm4UXq8mBfVlpFostMsAeDHSAXYJ4up00tBxjUXPr8
R15X9b4jownPCsKEi9JYYZsTZrbKU+K7YaN9FNZcBKbwtdf+jCtF2M8j4N3GUwtVDCnGXeF7PIts
B6BaVrPiotd1dgCDTRijraI+6wqIdua5EU85A3gh9rTXyE2AfOKpc/3mECArFhB4PADELbqJq4Ub
NRrQCrcycW8XwZe2H6s/TYhk2safyxydlrVFrvLSgmHCT4QbaJtWO5vZOCxauo++eAz1Q2dgI0tC
PjrnjKXTtKHtwJChLFs9J8ooXMkCzZ16gwwcyoVDuPDoYxt9ncyqFj9QGCUkHoFQMdtZBz1oRurK
UbGyKBxAquYO3XBck6vJ18HTWNm13nepXxRbLZty2ionwO85MxieNw4R5TmfQ9QY+HK2WoIid6RQ
6IBwz9Df6tbOD8RN6y2KzSKLyKTLRwbkT0ymqSrjQFcZjynWJEUH5qgPUhhriDLtBhcO6H/raFQj
PKIeeA/xDWAHfZ0TV/eb94/Rel9wq8OPR3UBrPxgM1qXbXQpNKrjso6t63LcosXGLTc0kf5w4lJY
XgucjRdvNqAo+HyUENCah4TFM/Tx5dkp9ND2YZuhHZTmfvZgOVYIDgs9SxCRkHyUkWk7NHvXqNsa
AtHupOjdQ5pD9zIlC5Uq4EguWMo4ODFrrkDo64fZASj+bSmySxcp0gjFNl9EEyARMd60FNmIykCd
Gwcv22QVCuemrsqdM1XQyklT026nPv/TOKNlRZVJVdxNICmTaio3uVbkYepmpLKa4itpBW+jIBXT
XU5HcGTC4QmAPwpIh4qIM0IpwjZF4jfNx+VKzLeNTOk+TZk6NMYJxss8F+AsCqTfQmOepDrqAZGQ
ER9S9xz3AUuymkKiLWX/k7ozW5IbSdbzE8WxwA7cAonca1/I4g2MxSKxI4DAjqfXl3NG0nQfSSNd
yqytL5pdzMrMgIf77//iNVtUEesh42T2vae5hURekjthlkK6+zETUu8SEOH2IMrWPWTZuuxtz9Eq
NEZj+2al+am1W2v7yZduRHbP/nTX4YXcHwQAjh323DwaEnc9vd7k4mGyYQPTt6UXjsNaPBlTa2Xh
wG+xxkbnCvcYbL44y3pTO3if/VMi1/a5s73yxYS29ftGqkB/jHO0FxqV0xsRTv/LIRnThzFoO7Lt
Kl8Txdb3wR/dGlrxqAnnezI1yxopY8OiJLcWsvGsHqsPDfL2KJE+PBnOVJ1YEOfXBmz9LFDJuxrw
QFuLdeHDl/fNagPx2KI45JgXQaUhjl0TfNLZwxFF3O8sWX+IIoOiMYxz8F1zop4zARimxrErQ5XP
iGpmw/qA42kc58DfwqZK3h08DR+1NPoQ3sqXUaRNDC+PZZa/CWOOUESs+0BXgQxThBl3a+0Wl7p2
nGdWLjO5PeRcDCGOGiC0wtF/UEmzNFOC1vQw+aNR3ldJ+8vL3BfM+snl1ea8HiYS6+FlbSQNhehC
3tsZG9ZDkprmvi1a+WQWbKUL6Sw7IFKLFdf2S88T/ZhTpFE/5VvYltb47FXtEFdl0B1Q6mzljvFN
HWxV+JHLQcTOywxweitHPsFCCDfuhRjO7LuGOoaFmSRRnmvoIWnxmpnJkJ4ZWqpTqSW6HrJ1+4MZ
tE4Rb8NafeuXYeOTLJ2KipGmXCPCrrD0VuNjvQl5qJZZ7kbD3u5SNkwkPgoYjDr/QCPUEGukXxKr
QkZUzWE3WvtMbu+6cN4LJseQT9WB/9Wc1gUaz8w9Hs4UrtDM5nbnCvyhq26ET7lNgfNlojwC7FRw
5Ha91SwPreonCKIZ7MCFzIAodeYtRtJPwBt6yHiyU0ioC0CgqbNHVQ1QOk1IWZOTvTWOQwhewIal
G7qnce3yr2xy61Ojqmsx9K9B7qQ7tzY5ps5P+Jo/S0/jctA35fSDbucrsLncFjF96qWzvxcrO1HN
5HJCQlVG01Q/L0H6ANUJ1l5ni29Fsj04i4fBe5p/GNuXbvI3Pw2+oKwtZDis51WmdxSpNPTGKfaG
/tBtRsemsWtitBkfaRoQ40lUoCH6PIIFvC9Y5ljesOAusVxSd7lr0qTiNlVvqTCsA9Hhf8bV2bW+
+RE47afM8rfAuZm8uIo0j7HzcVxafuJXO8Kgbddf9HfPi7W9+rKUe9GDf5gGyyqnbRuWW3UXFn16
bTljVUaOojaeuyRl18vFe1U1HD7cVUNzIilEKxIjWeg9VPbKN7RNS5QV6ZX2swqTSgHzQAvczWoV
9/Vgz8DVcxUCKVq8gnTOi5vB+fGhLta1ssOsEVGXWpABDfRh3k3xNljs/ObBQlJWYhJiFa/p7B5o
dTYaBAcKN8/JmFcyrNr0BfqVxbZaPZSrxLd0rumE899+ltknujd0/7oz7T4sDOcLMpPVhrD3lq+h
cobvzmA054Tn7GrDpYzsptwbQLa7eRHBUbTTQ9kbIpqEubzYtyQUo27e5DpdNrTTMemyDBnsp2HL
diEU1RPdxN3WTxiPdTBmNqwUqjmw48qsL5PRf2/K5Iw8JDnkS8PG1R7jwQYsAuojeMmBz5zqPGMr
7/f3lVe9eWgc6gh3Kr6Y2nvttg17/X58KwZjL5z0qaL/CkEplrBy5qey8H+lLsQqamzKztoZ4lZk
v3ozzXeTSUVsGg/5oE5rthJELwRmmd4VbfvLzPS5A0U+I3ZiAVE1f3yBipnXzv8wHuJbVyUy9leV
fQ3J1lyIP6n3qJmqF9sZqrct6fhSTIjAUyu2GCMNLFAIMt6VKRuOks2gGg8t27uQM/HbrPHsNw1A
jbFf87u8bvyTbtfnzLCP6O9f6qa9DmP73PRL8X1Zuqc8zR18laH2m63/y1irNFZZZZ2gdZrgWWsR
uzhVsHDVcVJBHs6G/B6XSvdZd9OzdFSGiexycF0yP9VyZ3Ud3gGt/aZKhgs/wLiiSx+LMjt3wrlu
y/RkZh2FbpzuTbu8L732NdkmOk5Qi2M5T38QQSqUU+s1Sw3qRtNcJ3N0wjnFyNoW8o/bBzBMAwzj
LrnVKFrV+VKq3g1Vbd68A+ar36eHDqov3N/JOyX98mQ1nP69wQcZVrcvvB4+vHTqd95iHwQFpwtF
k5X3Mp3rEA/q0Aya5i0YWKgFMgtt2DciLE2FqyzAH2dxw/sz9db7rl/Pgw622BqDDwq4E7X59iOZ
cojoRsoljrqWPkWkVyM35Z29VEQUs21WhDs9kSMXREAXcAlK8lwzGLFhMyVTqLdB7DJF1G6TFPsp
yONOlofMJ/zVXvl/hvy5NANucmeWkW5rmNUBWoyt+ZK5GELQgGAPQ5XVd5OFtY2/Zj8R70ofHc1z
8uo23dWtCkAZ01X46rc/09m4wNNYHsqkHI9Oahs7/K26HUSvb1Pr5tAzVy8aWYYpVbPHBWCo6vIk
q9fES4/JvO7WqY3tzrjkMrvzsiKWSBQPSdOM0ZwItkdlx4o/seKp6r7yKfuFuOSU3j7bzN1eHamb
cN1s7zQ7qDz6WvMTNTCcxgliV2atH3abe2iz/CBuZlOONh99g1MmXzrHTvZL1x9cS7wnTG1zQVyW
aT/SaexlsMGGL9sdiMaXWU3nPleXTYqDloT8irHEJM0R+7Rcybn1H0GV32SdfBWNvXcGJwY5iu0x
x6zfe5md+mHrMTfBI+DD04gurflNkUuUjdywvTJie7Lt/WDqcm/51SP4abVfxknFZm2RxmZVLhgY
SbrGyNcROAZax6K/LwrClAZE7A1CjcxK5mMARSMkLOWQORP+RkQ9dV0fayHavQ+eFsLroOER6l0O
PsG9i7xWQj6bqXdv18BN7iIuhkKCUclyOLsrpM5msrNQVelF2HlzUybwAQ2iqcllDH7koD1xUqLE
4CpwdkuwPq5rccH35FpCIb+fGvXLWx0ReXNRXJVPR043/c2vu0cPcurDuLnZ0SGFGT4iVzdyAG2K
/GhB0XjLmUpeUz/4dMcWuMg7TbJ79l3x6hBaMfQAhFBh/+S4CzKGWoxunvdDBoUOc5el9ux1Rjha
213uk3OBdiGnxZ4+gNd/joPPvlR7bew2/qs7G7CjDXOvmmo7LNtSnP3aei1T/yXLhAes0T2xv3ny
0kXdw/TDjUttP+xZnPXQmlGGn8SusrznpSL72OsTYq3T9lGUeRX1CR5AheudaNIOa+H0+2DRDksP
p9oBmj/kiL6jXrlIXQLnSXXFJ4GjbriK7EG1Ff3WgBQ69Pvuj21UT3UPwWgBRwql2773krwAFupf
8IqejDawT6QmW2/CGOrQnAcnquATRyPEk/M0bw8DpP+dMNMbq7+oy7Bba/hjWYdiaryaVXuXc4Gd
u00kO4uph6XxnMsQLLC849xtF7LhP4amcqOmXqlztCMbJfTqBblKoCK4hGZm6pcYyuU8DMEtwyF/
6Ibkoenz8zyNY9jWRXAggYBbB0FALOy5RM6Pvt7wMzNSpVGE0tx0XFhusis0IaqQj967rT96/kI5
o7KEsvPilcS3awULJAT32G1j86Zq8XtzOv9Rpn12J/0OX1OvMwlw5mtelCEwD5/TO2vq9rJMTtls
HlgMiY+p4YVhPByCmpifxp+TQ1OJx8Jv9n6/vqfT8K6CvI/mNT15nj5QzXZyCPKwX6yrGvonBAhV
aMLdssgyD5wVcdPaOFxeNDkoH57HwHtVxWJHzqYfO+l8X5vgIRit41hL46R9Pibh+8uuGue4SPs3
exNvSELkpfPV0+ynz51B4Pa4YhO45R9y6g5Ww3O3OfZ1qtQSKThG2gnO27bEftfeLVIzljDBcFXv
s2GhRilvb4/6MC9LDI5xqraBZKO0b+5JoTANIqSa9Wpq7PG7CbZAnTzhgJVGkwf/Qs7JKWhrdsfz
e13V/i6tjHgxGGqX0mdSNv4M7XJ7dlsjzKTnxh5K+gC5A4s1TBNMycyqJstnRkVhuIPQN7t7gT4W
swJnDt4YGIcXuEMZ0eJSlPVOLG1GVcHCHPGeZcjt3qlooJ9dpDsIM4ag6o9OOWV3HY73T0uquj+9
mih+Qve0jJ2VW/dmpRVoVj7Y4ox0iUYzVY75BZLjvIupXo5CZvP9YLnpgAuHt7y3SdE+tLkvk0ga
uUCM6IzmY9IKIpm0MSXuiezzKh5QWPk7Him/28l+HuN2NF7VlI3GdXQG7xVv6uzRBFXejen6sJnJ
a+CvT1AD5CcKD3vX+T+pd21UrJ+W3h5mT1th3pnF2U3Xirs+K4pqj8B1+Fj4gDhhvRUGN7JdamfT
k2PWI8oTvs+eYaHI7hKRvi62EW4Nv/eyVM8Jw3O1jY9mGjwBBDewoRCO1IHzsGQV0MeqijtzESUR
bkmffDp4UTxkRRurAtlYoaD3bYW/Qy742Wnfi2G8zKeKJTG1Xc02P7Q5kRSc3cjR3DJ6Ts94EqZx
4y7qQTX6Mo3TtzInp7Pv5PiqPfOj8dt3z8sB4SrsH7I28z6LBd7SrBIjZE21XfIA2WThZd9g0nWg
j0gujjW1JKx6571a/eqlbtPvZs0Dy9lQTljynmyhrJ13Y+nR9XVbmJAbQ+jxZjB4pl1m7bJJz8iv
ET7000lY3XM+Wg/DRl59tpjJhfX6pyoLdUjzdXnJWlFP1xF5yU/mshShhfYfq7bs9kvuV89pa4Ls
5ogg10E47BLmZwBKJD/+OZvd7XGZekX+Yrqi1HGpZwXGU2ORFVfZpA7ObSSX6uUxp5t/aAKNvMgP
VBkXzSLeGIRBXBMWOy/roLcT16IONRfra4vA8lptW/HoeeN6JnT2G9nT4kwkxCO2id9svoeLshtU
nl6wvQvkG0gV7eymg/TlW6WY6EdM6eI5G+q3YANAcPPaeTHSlLfgGtkWssk84U8S7BbHnR/bLch+
+dD1f0EanN7HysFrdbDfO0P6lyyvqwe0ZfThzlLcVX4y0UqwRccjWYZFtyxhsJoXH7FTtLSOE/pz
H8vMYInfL78Kr7/ja2GDNuufbLZxb3faJyR68882A33iidnXS9CBtWEXxnqkiXXX1ifskseTT5DU
MZ9QvqjWmd6sZU2KSAfud9MYzLijiY5opYy9HdQGVAJzjMugLmNcjeIbGze0u9U8Wg2ExGlZ3Ska
2XvLdXtxpzyLFFKs8yb7ac8DWIY5sR2h59DIaL//Pq/zHxS/+xVVblzRK0bVaJpxnlnWrlIrIt11
6lz1kmpZw8QzXX03tNuNfm1N8s12kHOaZptDjQ6KD0CSFUDFlUvEgt64ICSSB3Qb4GdiHfHtGx9X
JMCMiG51mkrEYgPyccwDNRq8Sbb9cW0db7fceN+U90qc1OoW9xrTtXOe2jgBq2xVe+VaabSieHvx
ZOncNcV4FQh+dyTiVB/VkGcfDbKAJTT6eWXl5smfZlbqPaQu6zeWDQZLAgv154g+9WcQFPD54Q7a
MXt0zNwK3Ru/2hvSzLzUFTuVjDQqPDupDU8WBfhFrRishCu9IO3israutW+3cQJA8r3hluu72MJ7
UjJv0EqONgcSG2UNUiFArXm+Z2ckhKkIfm4STzeGky0L6Lj9tE3ORpZrdZqSIWv+oe+dzsZg5Pbv
YZgnnl7IR8Ri1RumgQV/5/zdCjR3gVEOVvoZmE2+XOU2uChg67En2Ym1wntfD//YSiCcQJvI4xUW
pt/iqzzRvUUrXf9Ary2NQ9cllnPirnAVI5Cb5i8SaelnWqfuY8fAnx69f6wTdFf2xYn2dLVpKJr+
OMq89Z+qiSbvbAeTZ+2TgazQoxrq4ZtyKw5VU7r8h2VarALW3sKWHyDEE0gszQWbr2wdLSuLenOx
l/Os16q+tzp7eazWsdB7a5TWMZsm1AfayRLmK3BH8Gxdr/KzvhHi61r66vdgit5+WCfXruPCqW2U
yqUjU5jZs1jQkKqxOwLL11O0ZK4UMcvLOgi5uZCTehC5y7OVJ4MfF6CqOy3MHeP2wdjE02ojrOdC
/Kw972CZ8yGY2+dlLufvqgB+DoxfYi4ACvsHXbZ72KsuuHBLuQmM7jgBMT9twK07H9XjhW/7I6Or
zabxtz/ILS69efvoq3yHO0MbojBWNEFgd0xc4A3xOjP5DMvs7rAN6qkjBN7ubdV6jJo/dDZrlNiu
YG2U9saeKR6uN2nvZZTqL5xZj5OYfxjp4N4rF4p3GSz7dEq7B37EfgEyL1+tYHTeESIWx9FZPv3B
5urONu/Y0W3HjFDZGFZQ7M6K3zUsSs/nKwamjHttNeB15RQE1cGWg3Kf5qryvV0RTFSDRbvrAZMX
LJabdkWJ3LpdbV1HTzafqU1IKT5OWBef8RFB54l6m3Xr3pjNYj4Wfc5Abzul9ndNNjAXKM9iPGFu
HEfQnSo4KOWvqAa6ArJ916LvIrKtzZvYmjvXuzS56KuQyOum3nNg/H5vIbSWF6/uhfOQjBPqQVPl
wottAcUgaTanvDOmVLqXuYWFfOLrzbejMZnImOAS83t7HjalIZwRtrCwOdJ5r7oBTTkd85Ji6rJW
1rVccNrau5Pg3ytVyA+lVMGwg4ApUxqY5KrtIBn2SxP02T5z7FZSXfzUD5UulXVFHrxaL6U1a+MS
DEglj8j/t/no107ZduF/lglcBsb6x+S6Xf5o91ZR35Uda52dnMe+LUKrTfsNIWMtxV3gtmZ+5G9G
aprorLoYg++AZuruIbU1E5bplevZUTVXol32D5zhbdjryRpEjLNWOr+PQQMxWy9tHgYi64+1YAys
KuCNx1K2+giPbL7tfN67oTf8MIFputMz28uUvvN+S1ERsYv7E3jbN65Uhiwa8EunrfWB4j1cctu9
NJNfHesscA/QFW7Mjxksx3KGQ22qLc62TEW90HZkkFxzEI09n7JeZKG+Ld/Xhb1W5Lij9TX6hdiz
M0++J43ZGzdYLfuOmjqb9+jK54YpX+viCARNbznpYb02us1o6nLOgtNb3aXyLICgrHKDe2xFlqOZ
w/PfxqBwGEMa1AUYzBY7zjKde903/ettrbIfAy7pRZcYjzSW3/zqRLnGo3auKP7LzyU11idhBObT
1OdzfsD5QUee2NLTJuXLaDZwfjC/2EPPcAFybiJ8s0IlvHZBvxcprrU5JaLDqHoVB3Osflco33cl
fmkvpkZRFQHI2byTdZsZ//SPgC/tJWN98qPMG6zcqqDfDQ22e5XnoAqXSvCZrnlLNwv5+3XT0j5u
vZWfG3z3Hz0m1UePcxfBg/5mN9vNIskdzU+iQT0WZ96ApUhqr28li9b3rLQUyiPvuzUD7MxG7cf1
MiVPSTK2S4xVwmOtE0llUFXkmU1752vtAdYP/kOJuwkuaMDZIZE9JdvJvpxwOx6qg++WweeMOc+h
nWZ1Neamv7cSOYYeCCXTt2OGbnardl32bsjEunjt+KlLsyLawz/hw7Jc16Vzd9wYw30weNYZelHL
hkm3P728zJOd0ZlrXOrmhpEW1qT2bBOtGOZ4ku+IkrE/R4G/Cc5GTWfEfVlzwsrZXX92XlkQUpII
k7G/yB8DFnffM3sdvs+VzzVhySfB30TkxeY+jBabIRqMZjtLNsfBbmVldo+bstz3opm+bKfrnxri
kx+FHs+F4YEbGe7sHQEUQK0cbQEUGQXGslGpNusj6zY/HFa/QyaxNvfIsuRRe/AAQh9yJcEqY1Ee
6gKBugtRJ6XwbNmPLHH9vciUTLDUW9CODG1LXfVHiFztAk6cmQOcM/OyZWCG6EJMYJLanKMZrTro
/pwaPCo+zjjEV71YsmEcgFF5YCGJVx8qbuJiKpOZ3ROVJLCh2fa4z3d3qZj0p7cW1j22579H2QQd
s9J2YqZJI08lQ76zaiFPTa2WU+fSiDpl4GARA5aVbNI52B3aa+wPEvtpwbXvo+1bM9glU7feIel1
npt0pvPQbRVvG67UADh+WKrkODnbkfkt3/dyJChOLs9wQsTr6jbDk2YrRvtKHCHnH3pEIIt9V+XW
t95wbpNb4lin1OEkhgt2Pc9JDgPAV0V1CvQUHNtiTI44NIDQ5QE2G1KdeWTJs8y2D9h0oNop2KMs
XP0k7KTfZbT9TLRIWF5GnC6+z46ZknSQE8OI6gMcxzUfzCV4LxG7wp+p6+IwOka+kwpuAXS8jAyM
oGa2680jbqvWIcnK8XFrR4I/6irh/GfBb2tO+q+6bH5XRTNHuhvHn1Nhevedsrs+bEcYqF4/8jrs
9Fh2L5FkJR7hhpjR2BTVefX6vV8Z2KwYzt4mCmxJmunkuOkGWuqcTROlh+XlOCmo9aM3CySHYnqr
6/KXM0AzUaIOjbW18cqQV+UEnU27AF8wMQU9UeeWBcSgetiL+tbfCIGN+dqQwQBOdy2ZxvtwW7Jn
oPDmgh3M80TnPKEedneqZ5wQI+tIJJPBWS2Sw+qsjMxpLdbs0usu3wfTlF7geQx8EdTEgKyfa1mD
YVXT9rLJWe1Kimg8cYgjxBJQqZDjpKP96snis4YvtscJPt2xEIzpvYy3AS0xUDtuOcH6o+2NnnSI
yvgtFPcRMRa5HbnW+rb52OCEbT5DGaz7ba3DfPGzs9jq4FtSJzWApbfm/IRRUCunui/IYGcwGGdu
srBzGnFBewOkPc3idenb4WyO83pJuZ5DnY3lMQBNA4Rf+oe+8wGUvArDELfOLn7pNRGeA+O9X7Vg
6MDOK7KIA5giQwhjF64GuMluwSSjgqyL11xiilNSVOOmqp09nh7z3sYsI15F7e1asJe7FEH3XkmE
j01ukDDWe8FlaDS3IH4ozzLx1uu2jt2bkzDE1iCV34VLdOoqzmodb7ryQqkrKHYkB/0Du5v6EWes
4OIWdX42EX0dOy36NwwvjIvupH9Vadd9AR7LSy669GIYzRQi2hvhKxfyAYaXSGLqGVsH1mQsfVK8
OoeiPmILJMPAv/WMast5QK0yXqsm2JsmGkz2Fs7wOGJmce8TN3pJGfxfW9H6jxhSUdkNsDAz3ZYt
msiHe5Zm+9O3+ubaV1yH+36d1NFrlRvn9lqQ/7sOn8HAlr+CVB0y3FGea/PiLoxedysw93M6Z2yG
tzrtjGgC6j2LCajx1jKyAVJTnHRGuUuktxzATIyzN1cizBLeQaMhYBUzyOYe16f+TAZM0IZ6Xf2z
KgeCyejJfqxUmuXIUx284LddYU/W1uR0eT2W38Mo1HFdDGpAXg2EuXqgSN46YD668LTljtbfEk2L
CfbhB3qHdrjsQ5A7eVmwbT2nYCpmhHua92anpvyT+WuA6xc92YRDjXxrHbd/mm1bvDX5aN7pxtPn
bdi+FZ1f3y2MWE9W4ehznbjqWdQr5vVtWlsn1+tGDYxubngLsxzbWc3EZI+H/x3QfhU7DIYynIDx
1alym5sMb0oN8OtUT/ZODKmOXHeQY6Sctvm1Wk02xoG5JW9ZN5RkxSYBOxXBXeD7bBqGQXJs+mAq
OPK5kgGOb3nxararQ6SwBojc5apz6IGN/jL0fXmgoNGzVc4GB4y5cYby6xn7ftg88IQNIqcLwlyu
o3q8eTL5r/VM9XNXmHHo5iz/oQPQI29iM7TxbsOpoHkq3PTsN00SMZG71tFsABpkW+cDmjnFysNe
Jocowqk1SDizx/S3HAr0YCZWUm1L1I5pNcanhZTuPAQb9cGxFrYYROC2ATvAtJqaOzWL5Ju5bZ/Z
QgKp47D7Lh3q2Jzn15LIhXtrkeXea8WMIZt7m5Jt9WX782mQbYKnbnGnvPEj55CDJi65GeUqmyAm
OX7cLRgI7ZK2resI1lXz4MCYSmNIaFQ9uu2jkRDRl5s5yNJokZeVmok6GHhM5qG71or35AoPCpJv
h5Pr/QLGy/e6aw6948xxNjb9XVXgdKSrUrK+QqIAJdsNpQG7pdBOsM9WXZ9MhoYIveevwEshOUCm
PNSdMXwrhJGeApWk/a4aOn0Ejup4gCBCMOyKcO2W9JHPGx4RfLxLuRTIE5tZTfsNIc6+zFbA440v
ifzjdrexxRCXQG71K3Gbstm59ewb/GFzt9nG9ugHrQUqv+IydKausqP12B7TQQF6sR+1WQaFNYfP
j5d8KE7kN9Oj82cy7inSLJDrDqndCEWFgSQ9Tq5l6Z0j5ylOIZbsgf9wLG5m+3lmzUiu98J+yLMh
YS3Oj4mYGsHlfzt9GJgcmbCG7zgvzEfDaisaB58A5aYX7XdrdFioor9ED+wIuIKeXuu7IXGKyyxJ
kgpp+tBycvSbdMQwQEwkalhAmn21goGOjdpOOQDsvyVd/hfKJSwdVyKmt7DcgQPOn/8rXVmNAzau
t0ilG51+8/W6RHPtusVNaAupx6ZFoGbdps7BS07rjO0Sy3qPRfDQawQyAVPwcU6SihO7NBBcqYbL
Y8BGkm6sWJC4b4M1ojWthkz8roeV5Qy+P/X8n/zh/yeJ36uq+efvWr2/GI7+31ny/H9kRIpw6V/4
vP9F9/eq8yb/+vn1D0OeV/X5M/2LKek/fvqfRjyu/A8bCyY41XiwkQV0Ux3/04jHxW3Hkja+KTb5
Izfh6v+QARrGf0ALhfXuEtUJcftm3/NPGaAh/wPBmLRvCmrcGEyUe/9dnwh1bk1V859Gsf8bV9K/
nFSku2jgEBvyF9lIiBAw/fWkSjjfS5fecKJ5JkoDR5yYTeHwb0QD/k0C/D85yCiuLcuAvi9NB1Us
okfzry+j59wQ7sLuSSRF8ppbkCTjqp8c2L2zzj7KzIYLvNL9uMDzxWLAM8xLGRrDsjyseE7iM544
bKNdskX62N2U2zOvsGeBHjOgJMykuVxbyx4fsNpfmX9Yqn5CLh/Os7BEeUiXenjfejvz9maDbnc3
Me1CPK6M/gPavn7Uq52ml97dEngBzmo9Vdz0UNkryNOIA4lcCB1DcC8AWRXOKWH0H0+F102P0Fyq
KtRTu9xPfhegBO/KQBwWd8VPuUvs5gpXs4QdBpUF8G1LMjcMbN4e69Vg+zN7c5dG2L3DjBNZ/p5L
wy4is3fH986sbOYXu8k1tCXWtGMF0Hxae22fzKLcziuUiA3Y25y2uGX/PYd1V0Fs83GhgCFUZlD+
HAKH7Wji3YQTm91XzNtgqCnHdu/ZvoCAdbOTPcHoncEstyrZ04axicMvMvEje6gg6OZdCTRsMxHf
i6k0P29VCM9auPpf//IQ/fNw/quhx+2w/eWUQJk2Caf10Ozcchb/VjbLehlMb9UisrY+AETbTEha
2bj/P7/K3wjxHMbby7jE4kAKR2Jr/k3CsjaJPwRjL6K1b+YTPpbP/WSYO4Uy9OIDSkZcCckFZfgY
8dgW1yUp8n/zO9xkF39/p6it4LZinQQl/CYP+JcLIi1wfw3qFlIMhjp3UOKsY44DabjZWRtjdm/+
mwfw9sn9/fUoMrxxHkWKyt9eb7CtpbRlISKaZhiUG0yQilVEBN3Q+DeSE/N/8S16tuR1zFs8ODLn
v743usIk/2/Undl25KqWtZ+IM1CDQLcR4d4pOZ3O9kZjZ6deCEmg5ulrRp6qUzbpcPzF3X+bew8C
IxbNYs1vjqJCtm5CwvkKNOHxC8Hjg79bCzKBcBl0bDsQWcHhMGLjAwyK6K8ZhYyoe2qq4H7Z6gI0
0U6aVBn0+yrb4inGg6VBwe08AS4D+Y8qDz3CByq8qMIZZN7kXe+PYJl2MX9XRXJI/kya/9NG+P+2
y6X/32rdwzf3vD1QuaCt/ZvjfYR1H//3/1a6B+G/ELOQFUOuiFTgUQT77z2OB/9i2Kgww8M/8uMj
cO1/lO74TyxGYSzc3qBu/KNL+Z8tjv3rSHwCSwLsbQ5Vle++xRG0zbHHQrD2ch5Om2kBlYrzB9rN
M5a1mgPgCXOOt1eTl7P9f1u3oBfITGbDMpH8IYtRNDeHOU761dCcWSdOtW7tl7VhS5sZDynhAU9W
KA0HzDsL+2u3vlvy2pz7dcRQL5b2mRfvJlK+w0X1HMHmVNctNW2BB1akcxeWsjH+GDDxEZI57jbo
tgm8qIYIrFw/TNuiuAJh/G6G/Z3TmNjAjm0I5pqBiJ0SSlFeCNsPbEfjmcatrec/s8VWTc4yiitu
QNZZe1mj2CXWtwMw6t9iuvBLKQJ20QCrBlUH8pqlwnsKl1F1xnL8xAcRx73o2V4DDVXkKai5U1A1
gXuo2PVm/B9uo2bt2G0W90j94IOwZU5z+EjsJOXnzJNOdfz47886TgHA6yM2o3SHdqDBbnkKK8/O
cSpZ8Qsg8SoW1KWlbI1+9Gr7CF37L7dBsYJ38gDk5nhuS7ccX3Jj87t+RkmeW+NW7EqAdZBILfx0
qvrwEqWN9NoX1Tk7uFNDbgUvjXSTh1Plp/Hso9Q/f18M52xhTjRtW2AhVzk0XS/ahxZY5sOS5SEI
etBmOA3LH1+nZ3OFoTqaTgGBC8HcoHDGZ3J8gOwG9bhu7VtnRhYAMc4N1EvVOkEWWMI0IBj7j283
bsmc/7M8cCtEic46BlkT8jcMGTsk6A+AeqFKQ1ZQZHh4GLucYVz3K8L7IFRuqD+GfCy6WKt2+TAJ
GCgzvD8zx7/UCmkOGlqzkEmlmVddDQUkFXikPEcOPTUJrJDWZqXlxguVTk32ITPAg+LG5bhp2hyq
HMlsWU29SJmCUJCp/vuCupK3P9GpjlsxDTuTScle9Gnpc5R31eUeHhnZme9/qnErpvUG4DrBwTzt
SkCikFHN8JYWBaiScuu8FdUQGoQxPHz7lNe6RNpeF/sI3PYnp9Ztpm6sUGyvoTlIOzyPQ/wdzu8g
k1q/vN36cdr97w3mP6FhU0CDeTGbiEeezqafDzIPyh2o/ewWhMfi8PZPnBj+yIrtIFMGstVFpNHM
LrIQ70Zx4PhpIyuy4fOeDb0K8fIN1fRVENdIOviQ0rn13IpVuQa+Ah3dTxVEsVHW3Ku8/ubW9HGw
ni2ogOjgqYFWMvUrZHVRjqHXz0PWK7f1OrK2X4GSKDUoj6eBl90IvPlN/OLtjp+aMFakZpCoKApT
l7SE2S6Kl+Pok28g5Y5L7X18+yf849d7bVJaARsR0WfBMIq05ciPNLE33qp8+tBPfNoHeGyLDgvJ
u0+lnPdmU7+3Kg+uFPj+H1eQbVDb0XtXU44njV1luugWz9ojNkTV7gp4rrzPx/E76Dp4Auzlo5bl
jQBidO/14XQzqNaPb/Fo8entP+TEzD/e6J5/ZJQ4Qq07UQ/V6LgisaqJLks5VGe+xInWI2vZodzk
gyJZl07+tu7bGoYIHUW1l1PfbYzMLEvTK3/zU6QBf5h5vq+N/96taStbYuagKXKi4pST+XMQLQ8o
p/jp1rS11jRQb3TrJuMU78RQ6dA+zXjseCe1AZft2oVFtaDxnPE71Ox55+xnj3/4K/PdxtlkGvZY
ExpNYZJAE9Y340UOZ5wdvq9/Mc1S/SMKkEcF8cIz5JcTUWzDewIk6Nq87nkKusV6r7KmvoUJOiC7
0/J/I9j+Z2dh9hIUeoYpWsWpRFjt+rh5x03jdudi1iLkdSOri2aIUxDGqydQTNQXnQ3m0m0SWcsP
pBk4ogfYE0WtbpUvv/V+ceacc2rcrZgN8AAZNnkr0sFrygQsaEDTCuLfwcbHnNm0/vghvzKbQitB
CDUm7LbgJpWauuFf65WhciTyUQwAzevT1DH5nkNLAB2IzsRFAavRK9SnkYtZdt71BrOeh3ad1KGV
EBwtfdX9cBrU0Ap6Bj0Y6r4p5DJBAR5CWF95Uf/ZrW0r6usyigYWVDhhxPW1gDJk31dI6rs1bh0x
uiCERIGPOGLUg48KaBRwFSY+c/w6sYYfffOe7xCbNxfrTI2H6+YIzM5A489G5JnbQmtD7sHH64mP
F+xUI/lyUa85aq4kyqndBsYKQghifW68LErhMDfdtMXwsYmVdtt+bNfRCiVT9cDQeJCZRzzBgKgy
MMfpYgUhZWEFkTJyE0u/3FVxf+gqdf32mFjUqv+sen+Y6s/OdcbgIRD1RlFaAXR+NwgonkLNiw9R
BrBLhVK+YIdnyekRPAHofWTJP8iN/4jzrn3qyhBwBTz7fC7UCnO0t3t0YobZAEUBMsoStKxJfVQg
oQY5gFc7CuAjt+8UWKFHgYqKW6iIUsWiK2y637dInwPnn+q6FXmeqgVshaMmRfVDdTmPKFYLKcry
3QbGOpxlMdwPieBNioL86J0Qw07m4ei2QeER+UVcQ6YGLQZu+inqeD8AbnZV5O3Brd/WvkoiSJWy
CU3jIHwPUSLenm/dWrYCug4VSpYir0lj2nzfyu0SJTSO08TeUjd4FUx83VJC6Pdu8KFCn9bccUSs
eK7FUNFh9Zt0CbsAfAF/RMW7Ct3mif3eNjaiBoBbZGm29H/A5WrfrN45Z/QTc9y3tkWuYS7jAVWX
ej2Pr8EtC+EMJs69RByj8JWjgP0USyE3gnk6FWkW0l+ghE0XcyO7R8VDeQ0WbrAfy227cZo9fy5z
z1a+uYfH5QLIYLrCF/VO+nl7sQTNObrxqXGyojUWkgAA29Zp5+M8T7LpiVbjmUX7VNvHf3/Wc51T
xsFaEamuen6Dl67iUi/cuC0FNkkeequ6hgNjnZIMvDIUE1zS3KNnBv3UB7ZCdhtnL6p6naWcMdRY
lmuj3zE9N+FOTjMFKgXC6+NBC1bXbl/ZCmTKtlkH2Yq/JsKlcKchFD0Ua+9PZ06vp76FFcvxqrIe
EM4qRdEp3qBDdYkaOe/CqfPHqp/nH5p4op7BgK7TNYewiU3FujcTW85Mo1OvUHYVAC3CsQokQdJF
lfqi5F253zYPAomRZpctquxuwQBYceQGSkMOMdSV0sOpz+1vszbiIcv8Ogu9Km1R0itQ0g2J5r8f
6U+SfE98E8/ah2ulqKLLVKe5aMBfC38t2fjZrddWWLekgEjSG7c0RP31TqNcVOvWceW2qbvFRqDg
Ry18CiBnBrkA6rrncwYmp8bE2oV9fDp/DrIsAfL3J2lwe0Pxr+OV4w9R+dmCBGoCyp1CgN/4bFBk
OeegbLfnTF9O9dyKYCz43QK9R4W37yPsGY/77Ou0stkpgP/Cv4/DDE4fRDuJ0bAsXeGHeChL4XSM
oPZenFde37OadbC3nb7zIr/rFD8Tva8PC7U34pZVplmgqk7iogiuIBmC5ZfoudPRClUcL1eeksw4
9C9+B8m0hK4/Jzed6p3CE74DL9teVT0DFDF3CQFqLQQ6GCTdzGlVQX3hy7ZDKcQoogJYHtP9aIrx
BpiGc/D8UyN+/Pdns3wsBixX0C8kVbACZ5Lth9ytkAHGfS+bLkqzRXChlYke+Sdo97Yx++KyYFHf
2nDrEvME+hFME1Rm7RSUkJHbMxLA5C87nfVz3vVl2SRHFP6un4A5nMMzzw3H7/X3QZD61rYqoBn2
8y7CHMkBcNjxSi+/B12p3Txt85PT0Ni7a7xwnKMG3iRhOTUXRFQp3JOV09ZN7b0V7FdIreKwSboj
9DXMbnQ2O+1B1LNicyi2bgX2WCZcQIm/hpcZVz/fHpITw27vnMOUx3iIWGXSt1l3M4Wd2leDjm9C
KJPf/oUTQfQnCfgsiACW0YuaM5l48+hfHPnER57h6PhJj7/6rHW5DrQVmS+TQejLsB2Ky6htSrcV
989r/bPGvZV4hTB5n4DkclVH0Nz3Z07FpwbFClLYD9c58GBFgqsb8Jjd+GGqS7fV9o9b07Ne6y5i
RoOXlhC1apATeQo6ptv29udg+aztcoKm0xuwIq4NBOUkf1cOwyeneXL0vXn+JUdogMBeaXrI+PQn
YFoe2VB+d2tavGw6MCKY5CD7ZIsms4vjvoPi8MyIHNt4Zd2iVmwGfT0DV9r2CUg5PaSQRfDIPVpB
rz3FB8GyGQ979EhOVfnV23/Nn7PEaz9pbafMbJBzciGTRk3rl3WcJ1CPWxhfAjZW3rWQWF4Jc+TE
kKNkemjj+jHeaJNEkvefq0Esj9D9AjoDhlAKh8z2qm6q9QlIk+mQoxY6QBUjasf7bT/GcX0PgUq3
q+seLKyxh1V9P6AqZIZMFB6K3+TYkiu6LsA4vP3HvRoYED5Ys8BAbuytULMk8NV638TxDzh4Ol1z
qW0OJpgGKId2fRJQ8PHiJjiSQQfHs4Kto4h7uGqXEebYNGblnm6oy6+G4cwnf3VUOKXWacHEEsso
XsOSKM+RgkEV38rq+uAw5GjcWougkYaKDQ7hybp6F3DOqXYZhGduh21qHRmkNCgjKJcm8Vrc8MH5
eYiD8pdbx60jAwdpS8uctUnuqS+w87iG649TUhrz0FoyhBraGpj5JuFV/iMn7Xd/Fi4HBTRtrRhr
6Ks40xgSoI6nyxoebUa2lw5DgratpQEkCg/Efp4ntYSm1KdgaHsmHs8E56trHVo/HiKerf4RJwZl
G7JNKt9rrtZ5ba7BwUx7FHTtaw6MAAnBPpwNIy7zHj94jIdnP0hkBwnLvDXJYHxTXGgNvBVrPaxF
bsNlxZUueAuzxq7DkuBfwY4I1AcIlc+M1qtBi85bcbWuHJ5mLa6CQPl+BEFkhCHA5lTuiMatuFqz
vvORUa4S+FkGKAkEBrdk5wzKTvXcCqxta/wM+IU6gd0t2WWAiOBZg793GnO7hDsK4fvYtI1MJFFf
yiWExGcCY9itcStskSwmwVLkMikqk+Faf7+F/XJmshzj869tF0aXVtyO1QY4dJF3SQfWR3igoy73
FQEKQg2RfxOi7P1O5p3TcQi/9lck13oNIdFPwrn8ULQ3YUQ/u42RFcU1eLv17E9tss6QkYKNN6Mg
qX18u/Fj914bpOOUehaxeM7tQJX12yReoWaOY3j1iisaN0Dtn/XxO3b0td+worYrWQnjwhB/wCQo
vAqi8mcHieADafoqJabwnrY5j+5yD8wuYLhofR/USKruWh2ohzDj6EnvzSXE2lmx/ACKoDmn/329
sgFfzYr50MwAxs3IopTeNiqw1rGbNnnW35edV8EhIGglvRxC0Kd63FOuCjBA70OUon/p1hKOJKpe
r4GnLqBQ5xGkwEK5bMPol7VcxMDLQxdJ2mQDifnQ0GZX1mN3JjBOLBe2lQ3wZ1FYhdiHNdybLtns
N/s13qRb1/8qGzdTRCY5ykQJUwDAO3cA3sSlY+vWgqEGPwp01yPtAPwRyDq53i2j070DDlHWigGZ
VDAxuJAnHp35LsKjO1BWgduo2yXjXVboFcJe8AA3+KM09DfwMk6FE+i4tUSgZAlJAbDAk2bkmCod
3Jz8KTxzYzoRvrYvJDX9QCLZySTLIVvYwDncdyvMl5amHc8kk07MSLsQvOkys4YyquFrAUrTMLW3
Zi3PTZlT/bdinPgjirQX0yZ1C6iEiKJtXysYfRRccZerCsbfCteyDHAEl1WbKOgjP8I98yEgU/fp
7SX61OBYuzs8boaWTlGTsAV4lhbEsnwCMN6pcbsWfN5gjNR1M3oOlipMeO4bQR7cmrZCtVhAVBAw
VYZadongy1OB9yrG7283fmJzZ9ag+Bv8h2DNDJ8g2JcAdtzDewU2vdUnCdcbwBmj9X7RsOh6+9dO
fAK7JiVrR174sENLslWD4E6Hp7HhbsN0NB1+vgPDAKQS1Qaoml6BCMTGF8OlZnJcGWyFtifbLlqr
GZEV0uADiIb9ZzwznauaPPEV7EL8pkUOqBsQWqiQhVHIcCfG7loG4qL0p8SPCrcjqF2Tv/ZDzGiG
CKjz7Eucx/dxNzVuG0pkLZ0QxPkzShuPbZtfIS2u85g9vT1rTpytouNsena2MqaoG9apBok9hdR+
EfTdDdUxvFtqHX/OQ1F/ePuHjsmWVw5Ydm1+xwHZp0vcJHHOUHXURFLtoXLtribww246gGZ2XQis
IpzZaG32JdTzZwLjzwPiKz9tlyXFrOugEccVs2t6826ZV/rIp1BelCbvLqcJnKhZoxgedA7YbbGc
7P2uKmFHwst7OGDNl28PwKvxCY9mazUQuT/2K6SmKI4qrvpY7zcur5yattOc/dbUKhdhmYKHRv1d
e8Rl7ECdd2zeWiT5ZppmbXMUxYOWDkZM/EEv0ik5B2/FY9g+m4DeAAuefKOw+6rZJ+wgwAfARtBl
50Dj1rrVF2RDkW++wCNFjBf+Ose7Dorng9uwW2FZAII1b57npSBohD8XXg84ihnxya11KzJjwlaQ
BemWNsXwy/NVClzImWz+sYN/BQSGJXg55n7YeeB/mykt1rF8yIYZNhqsbD4OsFF/cuu9daCJm0iL
kKsp5UATvgeALtoXbRt+dmvdOssALu23K+NjWqCY9Hpoe/EOhafizEPKq2sihseK1CI3I8FyNaYc
xNt/YB/bHKq56q/WPNNXSh+5K2//Gcc5/vd38OzEdDSXLJsGOcDRBOZOdT/wf3gr+0+LWPPHKVR9
DofDML9++9deX4CAQnj51eFq3ucKxOvEV+yyjMkeBq1OkeDZ6cegwoG1oAtI10dXkQCcnL1ixj8z
TKc6bkVxVc+iyltPIAEJOzrvg6cqpwIF76/kowwhR1ahSLZK6/04L1dbOLuJwVGz+3K8y07E8CoF
MrUOQhD0aw4s3pq5pe+92IrhEPh81gcBSQiD6cA4wsbPjVoAYPLLjndBvJCZ+iQBmv3a38jDTM/5
G5/6lFbgws4ZbkcQRSRRC9C4B5JjXjntUl5sRS2Bh8Cshw1N6+4DlRBpm1afOUKc6LadXwRq1hSy
oCSBEWiwLwoOYG4rzy0Dp1q3ArPxgzIaakaSUoIiW9XE25V6OXMzPtW4tb8yDY4YwLQk8Xp/hrUf
jjhhFbkcTLlnJxQNciY5SFAEedf5I6GwSqnzM5qhU/22Nlc/r3DfRjEbUjTyAuyym6rtvjothEdC
2vMjR6RH+EoJ9Bp+n5feBMsrp4M6xsMKSuPpmBkB70tK23sDT+IeJshunbaC0ggG8HiGyEHS5L0Z
oqP9hdsZzLMzeR4AztqM6PaSq3eLBkWtj367dduKytwPphVYfgJ9n8j3LdNfYSzstnrbWTxAkNcW
hi6YfSETu21eHkJff3Tqt41+aJaVAGSM6QfqxqNuI8gSDZ/cvqWdw4sADQeLesEEVHynGb0u18At
Iu0MXpQN4LNXcZwsZgUba8VdQ4dwSHcbFSsoa5hHKF3OmChyuY5gugTZi2PHraAc6yEoSUizBKUB
FwPE7BD+nznunlhK7MwddjB/ZDF6XZguwfkBpk9nToqnWraCcq7nHB4xhiRrBRup4y4cCr92nCXW
XtmaEcs2KNEJ/IY+ekMIe6UNjoVuX9KKSwVXkFi2lYKnmAYWVQcfwVI8xz44TodXzrV2wg7VXx1M
UrchrTf5qYTX+OXKt0eAuciFU+9tfsM4TDBbXVr8QF8uYOfChLeIcL5ya93eMnsPJ5MwApajKGDW
3Xm7DnXgjo1bh1lWzh4wlLxPKwHXM+RNm93azG6bpp0oquH7EazBhp4z3VwU8SBugC0/p8E6dvG1
z2qFaIOK03lrwVnBs5P+xuIG/oqg5F/7dc3gX4sykDOT89T8CV5u0L3kC+QQCmiRoDY4EUHscTGR
IH6Koggx9vZXPvUjVuxmptlAuV/7FO5m9UO4cX4nyuo7TCnZmRPp8fz22njZAdzXBMoyBjV+CBPq
1Q8icdjysEqqfoPD9tCQg4I3EyxqKEDrb/9VJ1YkG49QitVwAltW7InBE9R+JSyfhx9ObdtwhJJX
ahaZ6lLfD/xrDdOBywm5YLfdnFmnYF4xEmxbhltHvsR3IazrYDjkpsTzmBXSPZJLuGrnR9hXUbzr
w4w+bl61uTyt8D803ucHSj/KM5LB1BfJjuoJ77VfZ+D5z0zTEx/UpiTkwE+1gV+NoILUD6rKH0wE
32G3D2oF9NxNFe3aYUwZxUNlDzctWm0uz2UYEyuGp8GfQ1W1Y0pz/QOVHw9e0zg2bUWu1shjGFj3
pCNKte5R+qQOgETo67cH5cS6wKyolaOJGWDrJu0EOO27scX9o6QG5i9mgrbs7R859VWt7Vf2XrOC
wYusp4B/R9SFd96oH53atkkInkf8yV/VmqLo+5Zk/CsKd3+6NW3FKPy7BjZPrUiWkUS7Ea9Y0RjQ
g1vjVowyGLRHHiwUIcRd4QDQ1Y+gALpNmdDadScQboyZsxkCdf1Qb9k32Cv1bt/S5t0sSnPQ00mc
DApEWc8f3zPhmouxUQlTuelS922cFCUmCuC3w6FEmalj160gxWGhGqehm9ItEvdUrPdZNTy5fU3/
5R7e5cZfuoDIlEusLeEa7AJkOt0WRZuToExGIqXiIS1Y/DUPUcEnkcdzu+SEVmwGIcMRLdo6QBjU
Q4lcaVWcC80TJyibkyDxNWFIjR2UztGvvvPyvc6ir3oao2vJXfOlNvyAxXBfzVaCX+F4+YCP+yXX
4ey2TdvPzB2Ms4Cty6o06sx0HcMe17Rtd+bEdGJZtN+Zq8aMQCug4qrmUXBVEngZtAVzUzx79jtz
OwZFNZuiSv2CA5AKOSx8lRxhjgAavpzwLVwSi05OJTS88RPJ4TQlqJvKHOjjl233DPZJwqdlumzl
1cayHxsBl90pUAMrUEHwa4bNiDL1u+I9hF6/2SrdtKheYO2lPhzr6oGbMh0zzd/F5dR9DYuAnNmp
T80WK1DjtoSxGaSWaVSRR9rOP6fOOBXacs/WXPKxrElQyjKVqifY6VDGC+cqp2JYtG7to7AVB2gw
oEXaCAqzxhDeyDB8dvqetuhSRxMHoFrlab2CQDXn5XWoMrfSe89WXdIRXGwzHqG5BMZbYsmLXSTj
T249P57Inj0FA+8Bn2Y4dqe0XOResNbsqgX2126tW/EJi/piNMJkSazBfB/gT3yx1LBrcGvdilDe
EgmrrxF5tyr+5gt9q7z2wa1pK0AJPEYbaDWQByqjKxUMTxwlvG7Bb6svjYlW04+lSEjF6EW1TPlB
Dl3lOChWgIZwY669VXKkx+LPyMEdehN9dBoUW3bZ67FQmZ9zFMzNsLjOV4LqU8cRt2WXqBmIQ7mQ
LJFwWL9GoTxKRBvHZ1hbeNmHHfgOYx0lIV/Et6Vao99LhCyz2xf1rJOu7OEuPBdVmKy9EpeDDr0L
Xce/3UbdjtBiRHH6tBy9JuePfO3vtt64ndBtbAG8t/DKNkd+kg/waZMwL4kcD+i25BI23BUBJ2JO
SBN2F8ZbdpEunNQx3LOpBSiKy6gU+YyaenFHwuNGFLhl82zRJVzFuhDebXMCO8Y4HbaAqssmn/i5
wqgT+6ddkbTC81CCnjEl5VbDegWpyT38O9wWc7smCaBF2mwKvrABGTvYc2y/4pW6TUNqbZ+qziZo
XFG+R6R/AWkG3fFaOC6JdkGSqkxgaOBNydxO15smjzo7d/w/MeB2ORJDGUy/IJec9CKAEekG5zOU
KD05xaYtRSwCES5D3ExJDjewqI2/xAWsm93atvZOFONNC5CiYxJVYbv3o+YSpGfHo5ZdjRR7gd7q
nI/JFIQfa10/cNO6LSq2DLGeh6FvZTYmrArjfOcJ7d2sE2NuB1BbiFiVOgJURBybL362FMnWaI4d
N0+7CmkDIGY2JRsTFRRwXBIN36tt/ODyQaldeeQJU1dIKMpk8WN/L3TB9v6Qu4UQtSuNQjZuiP8K
1fjHgm3dHLyQOt0QqV1pVIliGuDdK1ErAaM6/Y+P263bkEQvT58w8G3ZNKHlEfbNl22+9IecB46N
WxsnzGpCNcFiL1nirL1voZWq9rpuivbCrfNWgOpYF9ps0Aj50ZqpQ+WH43oFIvTmVrhDbRGSanIT
w+d6SrqtuWWbDg5FPDuOjl1/sFIyzY3v9QmFIdt+q+r3AHb8fHtkjiP89yMMtYVEZK7WAVdntM0C
cZtNQfDjeASTu2CWbhsptWuxNjHSNVBBB512cWf0CDUfPYMsPn7AV7pv12LhLQeGdhEEn01QjXAp
R/kq3wHsLx0XAvuGvuRBQ5hqE9PjsXYfDEv324N90uPbo3+q+9YNwNt0BojgLBPWGPmJ9Fm0MwQO
v06t22VZQavGuIBTahK341PN1E8dqs9uTVtHjE01vF9hRJ6o9Vs30h9hyJ32JLh5vlxntpFlpKnR
8jR7e7Ztu26lTts0tcux8I6oQ7gi6sTQQaGcHubU+eB2sYAJ28t+VxHPIULMpiTTrPuBhNH2Ebek
J7fhPs6fZ1d/kQMEDvM+aBwFCOZ5sH6INuZUpEHtoiwoHvNSwDIx6VcVX7Rjs1zj0eIci/DEDLeL
kIDoEXUZzkPiDVFf7jIzQ71eypGd86o49QPWTMxawGvHYRsSkRPW73oME1zFw+Cn08jbtUhrgDLq
OQd9ZYvytDF9d1jayq0ejtrVSFIXq+DVNiZVqd75C0nLrHKqa6S2nFC0rNVQT+PsZaqn2AxXjA1u
y4otJmSN3PC6WGMZrwjf4+L41Ebku9twW3miopqM6vxSJSYkqC3ZgptlVG7POZT7L6No0/DeJrAx
TGoVLO+BMNr2a9WfY8QcF6hXtiJbQMjZNgHYT0Aj6WgsD7E04pssi6WA3o/rPRt0s6/aqHE8cnBr
79jGRWWlalVCFi/cZw0eqy4ECmOHw9uf4oThBrXLlIbKCBpm45D0Ndf8n81T1LwTU9Z9wdu10B/b
SBlRA62b8+4KFlnwhIA5Ae0/zRj64TbkMmj38KAd+1tkuSsAgIJBwzi+hz18MHvBtp/iCuAuURvy
lKk6bxI90KdlHOL5Zs5W3t6B6BfAIbcr1l1e5ou/UyTgTrpJ2PFaK4f2uVz7xe+TgvdXqOn+Mizn
bvd/cgSvTAZbVScyYYKC9CrpFLT/t0ssqfjKSInrj5DTcLQaWsePUq71fNNrCMwuh2zU826WMAN+
+/udWBjtN90xr5dgRF12UmfDJZKW30Gadduj7SfdXALRNcLgLtnq8SBieekV85k744nzqK0TrGAz
ng1iUwkvwUS7gOPvQg/TVlYK1xki3OqAqF0JRqX0+rEOVCK28BB7HT/UERzAnEbeFg0q4rda1L5K
VtrrR6/hCj70+ej2XW2loB95MCyrJ5XAiVk9dW0bXJZE124Hu8haIyMO9Asck8YkWCFQpuh1RCq3
txcaWafpWUCEN2nMG4VH2F2QiduGE7c5aVd2bYasmz+tGPQmg7wmNs0OoGk3mzNq13ZhAulCdYtC
hoeNOz9nN5zIM0N+YsrblV06m1qTmUwl2dawPfAvxQ0vOYyr2iU7MyP/pOZfWY/sAi+/aUIKayls
Fm3c/lN3428D+OA1lnhwgbd8+QpXxuyOkEweloWuu7Fu9TV0ruOlp3Txvg1McZiaHi+fS8XHmyLz
xW0B6Paw8/CfzgzEqRXruLM+O+V2cR94Y4+4yYv699A0kLlmy3LlFJS2T0/Ep7amAa8TE5Tvt0AV
B2ZQXu7W+PHTPut5y2NSzRwxyZfmV5GvN71yMwOBDcXLpoPAtBD4N0MSsvhCR/UdWO0/3XptHbY4
geUqG6VKfCnUPSZefK3H9pwP/YmvadvxRBuE6zLDSj5W8zvKHzJG3C79dglavUQykzpWSay8J66L
KCW8Wt1u/DaVAGLPBXW8wBmVwYL7yiq6PQD8T04jbteeZboAZLlGEi3uZL0XhWh2WiCI3m79GCev
BLntplMALjGQPB8SqpHIJS0z76qVdrcjY81tGwbyE05W+oxq4MSqZVde5TmsWCQbcDFqSLaXGgDZ
lQBjvKJUeP/233NiBtlONQpO8nxY+j4JPXKLe+nVMGxu1yOYXb8I2KBouz6mOByV3LBPNXIO75eo
n9zWGrv+KmSyADcAnxl2nmQvS2S+wZtz2//t+qtmqMtlJoja0hB52cxwReW5+O405HYFFtKkYVlk
YCTDT/dnmM/Vbunb0q3nduHVLPNspTXuX9FAlgP8AsqdMszxPmRXXkHVQ5Rfa1CpSXm3QdkO2Seu
627jYmW/N9o2eh7xICC34kuPw/TYGLfVzC67ynAmisG2AStUkel2lDG4D+HgNs/tqqu8z5YZ+j2Z
iCA8wAn4c901n9yGxNo9tkLi1Uig6QjlYoeyyX/ILXZ7UaN21ZWaJ5XpusflhcLBcInyb+PmO57P
7bKrAHbZZC6xdMlprK/9kDyITDpxLCIAv1+uLISCkjNHgJF0nv+lbOpvde+kAUPT1vF56TSEcDVw
1yFvL+sWD/XdEP7j8DXRtpVNiFdfSbmh7Y2s76tgCnb9LJ1sKKLYPj0rb1tKGM2Bj8PlXZaz6iDK
aHJ5O0Lj1jUe6GVpwJ8HCk23dF/r6R98W0cmqX1uFpDADO0gqqQsfFyHItS5B2XvEpzoubWoaK8q
apnnNYwL1h+zN0z7ba5de24dSZGa8Yk3GYBDJ//STOT7VBon6T46ftywnx13WVGoOVrwPWMqQpTn
yy9jzs6cK17d9NG2tawYI+e+UWud5AsNLrMsYntINUuXnRmt29EZ+17AK7Bu1nEgH4AjuZWe2VyO
jmjcis9+8da1DQFqCtetuJaxaG6Aqj7nuvDqgSuK7bNjE8tCAWVXJQUNywsWQT7tRSy/WGvpBE3A
T1ihFHCeb4brOgkUBGxL84jksdv6Eh7PrM+mTM86PYrFlGB290/LUH9ftTyTMjoxY+xEV1O1s6/m
oU7GhRcXZpR6jxR97nJowZhYcTR3pYSrEWbMvOhoV4bxbUOR6HRade1DNLxjY6CDgHH0Q3kXc1pg
rjOn6mL03IokCiqx38PvKWEl3C5iWu2oBsPKredWIMHiTxq1AAgKMw12L/wm3lFJzp1xjyvgXzcZ
dN2KJOXVCmQ/VkOm7e2IYZ//i7MrWZIT16JfRAQIIYktZNbkomy3hx42hN1tA0KIGQm+/p18qy51
pTNCm144OlRKoTvq3HOWcj6FU/dFptIL2I2/4US8vaYK5NW0fTnw5D014MNoGx8GBZa6WTS65WQZ
hxR2JPUXDCXrfFPhrb78levuZtFJgkZXWi2ggxvlkKHpYLOyXDzpmV0ofaRoYOcVbZIuoifop37Z
CfU8FefKbLQnZBZwj+zY/pjHu85wP+fiJnQmAnFyhymjF2nHR2Xk51aZW4/G6dtXMXauyWTFvGxk
kiCW6Kbu3Thw/qWKdX3qtcbUYShrAL1ZPCcZ1zX5bte19BmbZKmLsRdxYMksbQcaBIo+wYwpbuho
/vSyXxdiP9IYMwdpjCvKCL8Hbye9X/pt9fMOLsi+G1MFAirbvgQBedimUmdb6pvZuCB7tkDbhK4h
0qZ2iz+3pKcnMm/bjQzhSph1xY1YNSVJwmqQCY42fWD1Xn1I0Ur5OSs4pdzv8J38SdDZhmu/4RdM
as70qsBUq63n2TtuHyrYdKIT8uEhqX90pXgxmKry3LhrwgaCC800t9AtAE2/He5ly7wm/3HdHZ+/
9eJgU7N2L1MVDGfCyF3EqWcUd6WOzHYMpOmQI0zioq5Nqg+jPvzyDxdrz9dNGVPBlEwyAbIKpJP8
Nq6Q7PC6LC7avqd7M1EJCkqCZ9h8ZmvaZ5LwyvO+uID7hO3R3NGhe2kY/RQ2RoF8MvUaz2apC7fn
iLLN2IDjtRqiNqck0FlSjbfEEa7Y6n90jpRYx/WS+RGA4h7rYzkegrYjedKSwK+6dHH38UISuatF
vYS0HrMFPGJhdIvn5tr2HUutCMTqwGjfgqt6UjqDfP10HlurPzb1sD39+vZc8us3MikXf1+HpUKP
bQJldXgMZ3G0Jl91tCJZwwUynP+xVqMX4RA+tmPByW6gZR2jk5VWIX+/16J7FA31LE5cOP6EkVOl
OpTimxrue/mNTfb86zO6klG5WPztaIOamUQCYZ2s541GyX0wll/8FndrqskkoEpC2VYuvM8ZqcTJ
RtYHisNSF4yPPqEZOwvfUBLS5SFf9CmI1z/8du60J3S3q1SUh3yxlP3dDbsBJD/1Ii3Ezi828a96
MByXpe3YgsYKUCIPipbLE1Xar7HiCgNNkPmjGnLuL8Ncmmxb0u91PHt+T8doIdgjDOGhfFnFkj5a
EJic9rC2fu7GReRLNXE+JZDLI4n9bSRGnkFL5/X8jjN37JNP4TGJEGUJkNXVU82m7sNcp7Pn1p1E
eQcd3TCHIIA3c/+PIPZdL25xn1xu3H+dmHDh+KvpWShjiWs+kmOBZEAKRYcjAu0ipKXnB91H7EbO
/f+u4Vt/yjHX5rBHGDCrACNQKmNNVWYtD8XDNi/rYzKBwWCp7I94SOcupyqgWRfyOQMUY37owP31
PHHC7sATR+7LSYo8SsL6Q8xWetrXcP2YAgENzFkZPYCjg931SyjvyhV1UZ7M4Bk4kf0w56os4zuT
Duqs060Ms2Zc6ANfDbANC0bkz/TYv9SB7u4maXt6F9l+sDlkIMoxW63ByE+lBvK5bQjUYe0SdNsJ
SmVBQcoDAztgSzmH4eVhpMEkz323SIgem/rgIhN1oh4bNkQaxGgjK/+ga9R9AqkWiLoj9D+/CjLv
H/DUTR65QKIThnz4gHlOfSNUve2GhTu7UB+s37sWoRbIrBdCjpOe9I0U7eJV3vqqjiszAHGyIJpA
47018x3Dixx4JBU/J8FW+cBoMUHsODQSz5NtG9xRIg4ol47h7/2w2JOPKxYuV2rAqeT4Usi7OU/z
w8b9uTXd4PMCha07Lq0bgVYbUWq+dBh1zb6ElHjhIrCyWy+IA4DIHQ3Fud3jh67fwROI2+lVjQhX
kAkK46IHwTE6ONusc4HprrMRc3/2O3PHn1XTJod4GCD3RHqdx2vyfgZ8xKtIEy40Pwk4l2iyIvUL
qgeW6jpHv8UvoxfC8WERUejNdT2gLvt8F8vtGUI0lefGnT5uuEF7MYEQ3ste7WDtDcLqS7pV9POv
z/z/M6dvGKoL0YdKYAKKfYLKmFb8XYy8+AcotOKThaZUduxl+LXt5j1fhrC/j+EM77QJ4zofo509
Sm1sg/8T/5ffBXPfrRIVSMBGuwYyjr18piX5Pk/tdsNhXAlq7sAAi8p4o4AGvHRBABFyInaCwUe8
OJ3G5SIBQEawG3p+tYvL/Ve2JeLOMJQX8kXU5XOf1B+EDSPPtR3vkcbKkAvjyYupjhbJVofytNeJ
nxW6g1UafZ4QBZiEHuxsMwhPU2jjWK+3JuEOVtWDXZOK8wYo3TgEF0SFyNdRr3wIwoWvz7ypjVkU
h3fq0z7KS80RRa25VWtdsxR3sIKDDC5V04gWOd3nT420yf0OSZwzFPVmkU1o5j3vIF4rOtuBX6RT
6oMW05wBaFBO+ZCo9b2dTHzjLl+Jry4drKGdqI71Upul4q+5xuxhNegALVI734hRV6zFncPY8MgT
pHXSAE3W7TkU5jXEOCoNaVmRbG1e94OfyJNwhzIqG5X2SFI0fNnxvOGnZY2Kb/yKKymOM5Xxax95
bQ3HlvnQswm8tbBlZtDKMhKZW7t6NZuEywWbrHgkTldoHIINjJ3TMdnPvA2+/Hrnb6PimXAHMOTB
jIW0mHyJ5sjkyD8Bgqu3DRhjkGBB+VDND1M6KpkdnO4ZSFinImgxlvjrP3/t4Jzyh4DXpFuHBq4k
Id9k1d7Dcd0oG64t7di6jnexMIYiX9H1I9/BXApmTi/+cwaZ99eORI0jctUR30TPFpMTy/LF9jeb
6f/vUr4Rcd0piNps+14GSHP6PVRgXB1L9mm2UDXOpDj0kRmd9H8r3s5lXhq0k09NLMshb49weYiG
g94nSxl8rbYWdjKp8kTKmDztkOOBfuUiMrBgjt+nkoReHQ/hoj3CJDIcaL3mBaMud2LpFcBv1Qev
C+KCPfgBVrBhPypAhGOepXQXWXB4NVOEi/WIgWM46pjVOOY1V3v/ha6B59IXp/yv4D5AxG1RTVS/
AOF8nJZllM/oOPEbpdOVq+1iPcRsxoAr1I91quMPi02W76rlrZ+/cedkDBnIFKy7fGHb+llIjRFb
q6hf+ubOknRVnNTIfIE5aPLGQp07Scit1vOVY3EHSPieUiNRPb+shuxnS8iGCa/qhqO8tvjl3//1
RUU0De1IoU6fdN0/O978Sshy+6Vr7vgIsk67CkwivdBgiDImqvdLGH70MiAX+7YaCqBXj5R2l91j
iSCFhwpP43TBbwlJp0Na1byUfKjydIlyPhrjeVMc/83BaWKrNW1etmr+NhO5ZXEVb2evU3ERTYc2
yYzPCRG9hH2qRPehT8ff/JYmry9K22qiGbVYWukhT+NenOZYePoVJ14KzF+hXc2CIpXdkNvufrDz
4nfgLso+HhIiMQ4YFFswQhQ2KJuMDsPud8ddqFTNw9YiR8LO1RI9J7Ciz3LdFr9g76KkMMgZl8lm
azQ623M9nNLZCyDNIADlfM4jRrSsp/qFivF+7M3DTs13r5vigqRoN8bVRkwNgoqdnyhb9hOCq/XL
a12QVN+NRxdG2Hh7oMagEWqdqaFecwA4Fscd0mNCQ1Phc661CZ8NlWEuCCv90kIXJiWnMQrlJoNi
6pryHizP+2mFBJ7fsTsGWvGLDMnCy6Kthg+BXt9tI/O95Y591geondK6hg21GrFNQW01GCbPS+54
RLsehNmtr18CRh6SqK8eBpvWfjmFi48SQ4VI3wzNC98PdZZhI/JE77eG3a5ETxcglcYdKCMNVp/N
+z39tpQ/vb6lO2AACu2mniKkE3EFdQ+2FmNzi+PpWmXkMrsOG+8iFgVID9uZfkwwAp+1JK1OY9+K
d2ZjP6tW62Is6+0lWNctX7fR711VuPMHCyJdDZRLDdESdmDg6djOldXy5Hdoju3u7CJXOLPqJcGh
zfXeZu1a+XkdF6sWRPjKUCerX0TYDHkcHE82Dr0025hwJxCYrpSpAlq9iKk5DXTNqZ8IAZZ2DDdd
DUcjKMLSJZOZ1MefcT16PX0KF64WjhiMC1qs3U7sOW3Gn72eb6kwXzEsF5C2Gla3GPyvoJBXNZkO
rXwwyMr8SgEXkSZNF9iWTlh9MVsWpeysy3X3yzdcQFrbMlWRVVcvnZzDrJYBy9cFHMRel9xFpIFR
HoS1FgdzTN1XMAZ+SZfaa6yJCRePVkHzDPA/hRQPSPUHWuovNeXKzxETxzpFpCfThRtuC4nxxBg8
GeDG/M4kfp3L9EiQyBAKhFWLx4cyPEhmhJ8+D07FiatJpUcGUpzqhQd7kg8mRhJZT8kNp3WpnN/o
ibhQNNDttCJUaVDIICozPBlCuVQoezomM3ievBNfO9Wnpo1IUCzg4AP0uAIBBORXvc7eRaSJoE/Z
olT10m+Jzo+4+TRH43e/tcXr70rWCO/XiqRFjURml9uDiFI/I3WRaG1cDbLH83vBY1lhfipdHxZu
qF/nyIWidY3YTFvvaQF9K5V3U8RPY7n7VewuEo0vDfR49hWv7BDSLRv7buL6xqlc6Xy7CLSOtDtI
VUxQAFWg7+jcm0dZxsvjxpbkD3SqpNd7BXef38Hy0JXVNqVFz6tTYPc9Q97h+d7pcszujeHiQJlX
gDhwfZLgnHzAeJlfge1i3ESVii4YkGSXexeelxGcMpsObknG/T8AveENXFjbevCqUStMFQ1eeQrD
sH9qd2hEmnb7Zs0E9xMSWwyQCM5MuX7gdHqvdFie9vQivJBWv9WGsXsLMb4cz7LAc/THpz5OVD6O
SXi/qvp3tarqU9KMD9EyvZ9lv2VgoOizhG/1cxR1EsguL9lkJlwUnbF7hXeUoyxq/CBiR/C2s/Gz
l2twcXSMEII3tkAUe0PGU13WHwCkuTXcfiX5cEltD6l0Y9cdlRTtnoXlIIbD9bxhY9cWdwrvXkOa
RIZxWpQDf16ouKCD/TyDS2q76KAOOibTQk2xmTNlw2DIBzp3fjNEwkXSpamRU02itNiUXXKzpn/h
ud/P2btAujhap2jlG+Sjq7Bip2VrTJNHOuA3MvgrgdbltoVqHx4LDXxy21ZTXiZN/GCSVZ6jpTr8
nIOLqCO1Jc20sLSYWFioUQNnKzrPIsFF1O1Jc+ybwsRHBfHXLtv7mjQPNh0q6teccFluZToEILuw
aXEsbMxStPnudKBvKXm/fe25i6vjpFwVBe1HUa32tykI/9hp4rVx7nLcmmODjzwGWBTZT50+h0Pt
GacucfJfzXFooJE+HnoYFKV3CaA1GHSIbj3QXnlW5y6MC2AG3W5S4otuqzzZZhV3MznmvCvt8ET6
uj0hRqpveCoKSaYmVj4aPgTnkafqXirEyw1E4Teu7tusPYy7sK+SRXxlQ1wWfAjnp0G0+ik1aLZl
zRFW504oCmFHcFh+ncxUdjlg5GCdTgzQUCcSseYJ73XNqY35uGYYNt6fuupY7i5PsE0W1k17H7Ug
ePi173/bkrmLZkGRHK31NIpCL7E+l2SJnw9t2WewoHGv8MJdXeKOglKDmVgUTUX/rsjwbRyZF1kN
A3zx9aUqZXeEauoQuuqeQvZmSrLNMq9cn7sYltkewBPMrSiqnnxJMJSZr+Hw56/P/YoJuxAWlgJS
CtQQLwDuYOdaHfcY/5lPXou7wEAbqCGuVpEWIQ3epfN6HyXqN7+lyesDR8oGUCNHtjke5IueFlBO
bZPffDr/DzCwgyUcak6LeKW/tYN57GCsfvt26raNxWSi/QKXWYoPZUe+bSm5AaK59imdd34myRzP
EZaeyf4kS/EzkNxzaados0udROHFdOJEt3nClyUL5t6r0kdH+/WnrJtx7jclRJEy057KFThpO7Y3
fOC1Q3G8PY3LzvZooxdWAJ0Vtt2RVwP3u4QuRCsFsWscAkVaREe53pcHazHySj/9+qZcdvjfsgG4
3NfHQiHwZvEELVBvsu3edDLMKC+PkzIHPIyM0ht17eWY3/o7zrftUH2Qma4C2fyKVoIBj2adxSIa
ToyF7UOYbkCv1qCV+fXPuvJBXCAWhPzGY28HXoxD+FeqIXQWRV4dQO4irwTXE6mDiRcaD45Zwtb3
R9J+8Nv2JW79K2tgqQC2FHxSxZTYT8NcfQMntl+q4/LhMl4vrJIEcWnuS6hJ1s0XsFh7kdZC6MaJ
TIzQ9LAQCivEXm6ncSK/jwn3w25yF5B1yI0MZYnF2/EQ2XNKASb79Xlfbt9bt9LpcZuY1qQGKXYx
ypi+iyWVT42U230MPt9MxWNz10ZrcKfDarhhb1fswAUfQPSktsKMvGh0gj7m2GRNV/3kNi44Xm5O
RG2ff/3TrlmAEwJUkwrUoRBs2yGb+zIEc5SrgPuh1LiL9opFslY123gBxWXgnsc6yEob+MUBF+x1
tOMKCJdk6LApdaogq3aet87Pm7pYHtnX08T4wAoAKZ6Vbe/1VP7jdeQukidp6q2teceKWDTp6ZDp
h/5CDe+3uOMa2nUeD7qyBJ0FeGtUiPUn4G+qGw8yV572uMsGm4B0gyxtj+sCDoo+0xBs/L0G781L
auc/+2jcz317LGcYy5qNdlveIdnyIhhnEIV87fVWEc7WHHFSYFSpOi06bu8oUdQvNruQnHXrSbUf
PCmivYwR9EP6/gj7+FZJcSWAupRUitQT+Kc5K9KpBsXIzuSJLxEqlnIK7ccDT0We+aKL88eQ7EES
dFYKFtH5t4TNNreJGm4E6Cv+woUsNlUUdlJSViR1Ks5TlHU29CyG/wNZXKpo344lKTY9PVVD/E+1
3prFuLZtJ/NSYYPJYIw/F+G8r+eE7PHjnJjh5GV0rm53iyu/Ath/OXK75j3t6CkB7bff4pef9K9g
vwUxG9uO4lSMaTN09oLHuONeaqOMu3iuatLDtEW4LTzqwdvd2ugeDei//bZOXm+92RoMycsUzigA
KXpPCrz6+c3ucJefak0PVbU1HN3M2jAbjvUOMpueXtRFdEHcGUPr/ZEU1RyEp1KVmAEAPbzfdXER
Xclo+71hFmdump98YyYfKkzKeJ25C+jqS4yYKNbhLiot5zxcgBJlJU38pm9Q1r7+ppDuSeEcFc59
238L0b/LFko980MX2LXrbeqjVidFEwbl4zIN/0B0cPHz8C6uqzoSvDwBLl+kyz4/lpvo70D/cWsq
82KOb+SILq6Lk7ZZCCbXUUtHf4U0erbj/OevP+kldr+1tBP4INuNOVZxkIK2Lfmobagfh6mcHirb
Sj+37lLIIkUwI5TDKN7lhgCMYzyDtgTLf73/a0fjpM8UU09R0gW0iCPQ/lRJf5fI2Et/jHGX+Sqe
DtGFZsTijVkyUD8+MX341VkutCsg6LsESX256+F8Gg367SDy9myRuNAu4K/KCGJySVELkBZ1Kgci
1XPjjpGuSYIrw/qkKMPgxyTlny1JPnl9TBfcVdZVFE8Ku45b8f6w8n6LbglNXLkn/wFvHWWth7oh
Raz65GTNOGRjH/jhCLjLHqvK2nBJB1IMS/ln1ASnOaQ//c7EMVBidZKMTRmhWNjqc5pynfUVPfw8
ugve2jZyAAHc02KJ9O9ponDLAXLzqxdc+NawYgB2Q3lb4DnAZq2sqqwR1NPyXQBXIpYBjCEbLXbe
Dxm4tb8ftvvD69BdANcx8mqaU0OLvuM/yRT+FGPyxW9ppws1Nb1Im41FxTCBbjgDR6X6qqnY/HqM
/8EPhBOU6MORFHPVJxntw3dtuviZp4sNm4hgE/Iiggganphuw1zVtR9mDuQPr2N/v5gmLCsdF0mp
/qF4clHKz4L+AwwD0WVEoZhQhAf9APLYd2kEDU+/r3lxN/9KoMlmZFmNJioWCkIKvin0dStRPvit
7ti+HtMm3ekUFa1SOd3B6ij9qAy4iwvrATho42jE0jT5kVb1bx0YMvx27YRkTfDQB3A+Kdi24xG8
CX4Mq2fn06UnE9O0NbHZSRHJJTx3vbjboNzn11Z10WBQ/Kgk1JXiotb6S3x0YLqUy+9eh+KSkw0x
uHa2BXOU/WxVZif2YUAbOvdb3AnJe2/B6SAUKXjP9Pe4DetPVVT/8FvcMcyLguEu+5UUU7Dbh9i0
H/vFer5auHCwsgxpWG1RVOxjsN/F8xichPGbP+EuIIzGENOUI3zhMujPGx8hrb1UnkfulJ/10HTo
sSxRsVXtlFdtFWRHBGiG35k7JlQdZSeXAUWtavuftjKwICjK+K3tdGVB8tSxQ5KwaGSX3POgW/JY
YMLNa3UX2lTNkB+royEsukNDCIc8B1R+91vaiZw1uGkGolUIb3gUdSK+bp3xGuLgLj2Ymcg42qQ8
itbK1eaYlKVfltWWn3+98ytFlgtt6hYK8QIThsVqlro7cTn1aGGWcfBXBbGkG72c/6P43ijlXHwT
gLKb0kcVFnHXJGVO40H9psJOZxBkVbkAvW5mqQY7GU9ERDJIWUIwIIAbPYJq/zsZ6vr865/7dq7N
XFqVsGuHdKTdUQie7PciYH+Oq/CjHeUu0grU+3W8puVeDHK0Yz5P4OCFnG0k0nwphfbjF+Mu4Gqw
MeNzmB6F3rUFYYRheeeddrtYKz2UyzDPuG/dbn6CDLLJaXtLHOril9+6Bo7v0Fua7txGR8FTwPip
JOrPeq3IeQ+75Gmdepl4mrrjSEKcR9UQfqBLlux/8iaZ8ghspbeeAy77/e/vAD7jdWo1HNvYCNkc
BWijtzMGWOSPZhTs7wAovkfIr9X47OE4nfvtiE4sidOc8igYs+2QXnrSDE+fr7dQkameQaIYFgf9
h8MVZ1PY+PUWmIsiriK79Hg8CQvQkiV5Nw4vcdNON1Kw/+dDbx2eE7RNEPEBw7pHsc9hBTIzEGBY
sJs/L/Xen0opmvtkwGCgsZ3OS3pEmUqlztuo1y/QXmwzNkPgbMIUeJ2JKYjPoLHFW2q9sSOn9b7f
yyGMu1Opp86rEAXlxeujNlvXk1m1toAW43qeU7xrH+Hul6aDGuL16kMzsMsUOlbXVZ3hZX6741QY
z71f3P6/ioAwmLoytMpeUDSY59xVVovKL1xjqPP14ooAhjwfwhSmxcuUViCXhKCE385dEB8Qt1Aw
3OGHgqh9BjXRQ4//eLkH8Ma/3ni6H0vdpP1RbHT/a1SNAp408epBgTj+9dqaMmGqSB9FtZTftg9H
K//2Cl0uD9uCYROIas5wzLoboQXA0I7O1iD246cD9evrjavwUJjoro+CgnTwnTDDkNNpvaWsezna
t6ze8chruelhKIejYHQh2c64Pu+QrPP7oC4VG5Q0ST+OWD0kSZmxegyzLWm9MjDM+r0+mABzAHut
2F6MUPD+LOdo/8DmOfDcOnm9ep8I2pFA7IWue3VWO+ZRU7r4zcxhVuD16oFUtNfRuBUTjb6TaJKn
von8uEiZC72qWgkY3WgxN9FtMp+NKu+BW6xuBIpLJHvjxrjYK2Q0MdH1YouItfzOQhxZndIm5M+q
TeS35CJPbHkFJEG6LJ6/yOXAKkVsBhC6rYWt4WzGCbPe4e7VMQEK6PWnQDOjGelcrQWwCutjGUfR
XYJBYb/E1sVdxdQoBinppSBTxLKx4fw+whu15+pOGDFDtAO+weai1fRBLZ8Aj/cCXuEh4/WpzHFK
lqOnczG35T9h87PZiN+8EnNRV7SzfCtRmRU6Oe6g5Tdliwl/ejljF3QVbAemTcgyA1X7jrd2yAC+
am54hMuFeOviOza760kmGNGbi3SYprtk2JczAB/xQ7xE5ZPeSvKNV9utqfUrftlVIFdbhKK4xg+J
DxFlSZduH+08y7+8jskFQql0GeyxxBNmctbjEfj2LYOclR9YiblIqJ31Feawuqlo6+2HKcMiwby0
38YdY411G809p2OBaZmvSWD/atLAM1i5QKil3dIt0rjyep77QhI2nC5ux89UXVKjPgniMgi2qYB4
fb4lYZiltvGjq2AuDkrLeoWYJ7YOXybf8QNQEhUM6b3foTuBNp7bwFaLAWGcPCQYuVcMQtjlo9/i
TpwFWA7Shns5FEO73AXQgsxSPvjNnjEXRcVR6rN5Y2MBZeXgYZZpd7+r2dNGXRBVHERVyUgzFlqT
TxhCyDtrv/36VK50ZpgLm7IYc8KnHMciJjN7KC1/GM2G0NHnZdx/CKLkPKX8T1aZ+kktlXxHNcBP
u+1uvSNcifIusGqvLVo+xo6FiNQ+YKRF0ft5FORvXdf2WRtSRZlRsfnWjLX0uwou4GpPD4i7iXQo
dDTPz30/DWet6fT510d6xaO6LHErzq0VSHULyKSq0xYsvw/KswZwEVehWWU0q2UoZv3VosGR9bM2
N8LOtX1f/v1fpSLvEzKmmvbFyMPTFC2YjLjV97m2tGPYu7U7+CxaHIkRn+4i/MfvqB2bngYudqkM
1sXAT3T0bUYD6jesylyk1RDPAeQe7VDAzY13HGyl5ziiZe63daceapO+/H9yXqy8jLKh6rIJM6Z+
i7tIqxYca6sKor4weatDns279gxeLs4KWIUF+UncF1Md6mc2Ttsz6f3mbJkLsurIONeiSbpibqLH
Y1u+dPYWU/OVK+hCrECn3cmSH7qQTPyFMbQqG03zm9e3dBFWLetKoEH2vqCCfN4C+ywT5OB+aztW
CfF1EjZ4lysCyqTKukFWzyASaPxcoUucldqVhoowVQi7jnmj5J7bcPcMiy68qhb9XmqS6oKm5beg
KY9sXWY/23flBYkkdVOLWOGuzNH5iIP51EaNXxPHRVf15UIx9Hg59Sl8QInydarjG0nOpWR6I7t3
wVVNTBsZJbsqMOnA/uhFkJySA+8EM2RSb0xkX7nrLsIK/D57XJY9PDkNPkPMAoSzaeBXr/2HQIvH
RFp2qILaTZwCPlWAiGo/SkHmoqzCjq1RFVW6EHrbc96NT0ekb9WD107eKWKTpWZWB/1QgMph/rhQ
Yk68FOM7VQK1/2trvfYnHGuVQh6YKWz6ghwwp2NeZM7Gvj43Njy8IIssjl+H6aHaDiMWCZtifQHR
5If1YDc6LtfujRNO6z48UCG3XWFJ1xQQBy3P0sb2xtlcWz16vXHZLhZK5vNQdCAjbocyzYLEfPU7
dyeaiiYGh1DQd0UddsdjZRLxPAy2PEH3+dajyJWq3MVdGZCAhFtSdkUUDOGnwBjVZHFr5neNFMAb
B5Kd95qwG17iymG5FB+zHOZpBKFcsev9PWu+Qzn9xlvslZXdV3CwMrCqskNXTEfyNQ36j3F7i0H+
ytIu+1c4VQTYNNEXM5/VeZmej5H4MbpDz/L17QkURHbRl0be0fc86+T2FEWlZ4HlAryWJtzG1MRd
sfQ1GCCCrc2qMfBrJbgYLwHloUiDCqZIop+7ANpwa5hn89jl/mqnbZiJaYai3Uu0t1LSPs7rltzY
OXs7VBHH1SyEx3MTjKpYAIERT5QktcyBmjSQWOBJ9UMlgx9HBlhmXn/eCUC1bR+0AglueM+X7dOw
+Ym3MZcIzMyCtHFvdNF27Td00/4YAlAAefkdF/PVGwCkhx5JSJ3WaswVk/vndq4wHinBiumXzbvY
r25VbRlFyNHsbLZcqAMad+UtZqQrNuuCv5CJYAxmJ6qIYprmEVu78yAmduN8rjhNlw2MNkGSdsuM
eJ6O4ztjSg2J3R6aVniNl1seET7c752Kbvi2K+HXpQdL5j40x7hpvL1FPUQPDAFMDkOMkWp+/PqD
XzsuJ4egVRIpzKgiRAZtJgi0K0hS+fESYE7ttRH0czlDeRiLm57S5y5a70cmb/HEXDsbx5i1mVO7
hAPMAGwu57Qe/+no0jy1hKgbH/va2Tg23KUcEjVz1BWKmHwuoT5AbffZ79yd5GFJzd4E3ayKjVU/
6mD4MgfjjYTqyh11SalWSPQc1W66YkzM8hsDzPL3EdOeVda2yZT1zaihGyr8sMTMhXNt3VZOeDjH
Z0ia6J7ZsTmlJa39XIWL5tqEPhga7nAVcv7RkPkhAku0X/7mYrg2ZuVw7INCx7rWJ1vH71m76LPX
93WhU1YrTM1BN65QnIhTygZ+bsG2ciOQXbmZLmJqbSBIQtJVFYmVLzFqliyd/sfZmSxLjXNb+IWu
I2Q1tjV15mntA4cfKIqaKCgobNmWe7l7+ruyRqAiyQhNGDDQcard2vr2WvMXvy93Zr0teVgCYmle
ui166qaoTAs4u3uOpzPtdXuQuFN9/bLyJNvI+mxm+87vu52Q2e62QmgSVi/tUELSbOi2NJxmr5uE
cAGpgEpu63itXmDpY06gfYJTER5eV1Dhok9Ix22zPUL9Mrbqjxr3xKOZbzT9671AuORTMCvdTyhP
fIFBOUE2Wvfqiffj/LySLnwtgiCEG3dTf/YZAiEvcdcPGVcZy6hVu9UvXWLlI3wjixPymerGev31
hi9cgKaciiYS9aFf7Ky6v9Z9Hu8LGu7PM3wnb2ydv15XwuVohKr2Qm+zfmm1QnnOVB2nZgj52a97
nBNrVk0CZdsCrYv9aem28m4bounBr3Fn2e7TuvWTiQrUdCxve2Ef1XT4mf0Il6QJo21WvGHFSwXi
8dQUEUsDeCh77QlCOgu3RuVsu8R78bJK+2ddwkI0Lt97dYqL0cS2sTEF+Qe2W3xU0/jGsPZPv6Yv
7z8/zHXFi35OdIOm1+TRNt0n2gRf/Zq+LOYfmoaptFqmYihetJ2gz8MPXOEiPzxP/AfPY9vQqy4I
8riZzquZnpaw/+T33U4sSYOVIIeGplVIP9Ij6tMqgCWaX+OXJftDpww4q5eo0sVLEMTsbgOQDMkF
7YcVif8gUcFiO01lkAvSvmq+vSibeEUCwhVaK1pUhxUbDfJE9/Hbee/it4VVXoceWPKfe4XatTBz
XxYvtmPL26Tk690gE+6Vd4XYxM+t70G8hnsnCvBQ4aX6XEMnloRffj+gV44mF4cqNdaPYfh0bXVQ
pjLgw1sBHecWcv90frB40T6HMrh1s/31u6xwSSigl0sS2jXI6yHQ4rQFnT53RTR/T5o5ukeyrb3f
+yE4HVyUfluyC0iFAWzrdKyDfD9s9z1IgvmMC4Xyqj4ULiAVbktYbJPFDwr7L1NZvMYQOfv90Fw5
Bh1HwP8rVScMpINxlkTfIa/fnTUV9MYheG0cnHXM2YRQpA2KlzaBEJOJ+v7+COf6uWnwGtQwaVOD
sv5nvNX6JZiFi01Fysp2nqcgbzfM4qSCZWfd+xX1AtL7eYmUXC6YvcithVt/B4nO134sbsRu10bB
WdtKzqwChyhzu+wfzVq9OardL85xIalyWXXQomThhas9Tvt1/zQr4Td5XESKrDuk5VqcuZzszyyO
vhs5+uGMwgWkKN0mHUF9Krft9NTsyqQ0DInfCeNKRVkOLWRRrCqva/PUTPzzjvpVrwXlElJTGbN5
KViQg5n8FvZr/0DD2U8pRLiAFOzkzDAem8xnYr6XIXjhEfk0v+DMBaR4g7lN1YgjoIcsQ9Isf8XE
+r0FC1cJisl+0OPaynyv9s8wmnm39KtfeOYKr/F51mojQuX6gEzowZYv+yiKG1uvuKzu/755CheP
agbBowIHSQ6xnfZlD+P5fpkT+6aoLLHPGpeIhwEl8ykMdtVDXIjgFVtc+7TDmhLekKNd/wzlXLzS
ECZGKQSN+GneZpmk/VLP3zjKYD7EHau/VtHBi5SWdfTOVm1cpK2JkMcpJLPfNfjAPxnhYJuCoW5A
Oq70rimS5jQnxH4pk/64xwMDioJXY96WZRjYdKvmFcasCITTPpCzTUtMmZcu4gdMsyk9RUXSQk+p
IWvKyxKP8+sYZwAvqs9bEpSQ50wWcU/Xo84LEzQPAcR0n6J17fFJq/SD5oQLh/W8hC8EY7CEried
HtWEp3w/Z0fhwmG7mMDpj1LlAiYu3Rp1qaXYRH6/yH/9uiBc8quP27K2lw/vUfP+fcRl7wm2pP/o
2BRvCtrNj7//M1eOBRf2mrZ+FAOPVB4O5EElzfsVIf2Nn3CtbecCr6MG8jfLmOSK4F0naPY7wQc/
0xjhsl6NSaIDyITKI8tyrcRH6BP6BaquH6hakJ9p5JTkTZiolAXvgzC8VXp3Je3gKmslXdwRLB6Z
qxol8DPbiwcz2fDUToefwTEMP38OIiKzTNYMcEGfo6lNI76/VPC/9RxTJ4xYD8C5dRAlOZIyT+FR
haduCSu/48EV2KILOOi4PpJ8Fst+vlhfnYa6G/yuTi72VXR6DkrotefDpL7pLvwKp9f//X4VXbl9
uNiXOGYIVJFZ5eXCzVkXdLmLGfy1qwTWPbINjqcD4vk3/tiVZeViYA3SMhvU0lW+9RVFEq59FSb2
SgXj3Pl57qC4nI+lxq6zz3I6DXK7K9bYDxkULgi2CD4lrZjw4Yo09z3p3xST8lPbE67SFkpTKIyY
MbpLm3BIESTVnYhMcv79AF/rc/ZzvwizRVANQFQ0TZE6BeFQpfKgvd+ickGwqY9h+xgLmfMez37w
AFnSg1cf/T7dWbFFFeqL/bXMo9bChoV801z5bZQuB2bLbax3g16BmvFjMjx28eB3W3ExsL6Ae1xw
hDKH0dMLSmwh6CHGd14d4vJfcTC2lq+Xr45QYE1UfYqTwK8EQLgAWFKHRztUh8w7+M6UfbClHJ4G
fvPE5b8w7QqmWi7zrZNvWmPHc0kq7TfFXZ0tvbMJmgJFnG+6fWgrtpyqpPRc+q7M1pRUZVPrIsr1
pjNm1FOyeYb9LvG1lTrqIlFGOVuLMW3D9YGO8i+/qUJ/XvZ9WIZwNqiivJ7+mHn7tu4Wv03cVdgy
0NEmcaWjvNFY7ZJGT4S3r35f7STaDHamMNl7mCPOQR4sf7H6eO/Vskt5bSo0LQkvfR1EJA+DKnjc
RqTb/Fq/JHl+SMo2Bt5l426iHLk8AWGAdTvVSXgj0P2XB/nFLctFpKxpNlg9AH2DWDGW+95actqq
qHiCjQvCdyG/ySAu0z3ZREaEib5gLZvHfcLeU6qB6bSoyXoXsVngmTFAcUGBA+3t1tMyxBt1o057
NYR+G6sLhjC4d0SrbES+hellUk/3Xj3sEiBRYTtRNWiXRNEKHZOOpG114xp75Yh0KTFFJ1zwKIux
DusMtZYspXHs514uXEps7VspynCPcqQ7vkbEfLZYjV594kJiLazKo5BKke8tWc+ajOs9E8etBOW1
XnECh7qsuiksCpEPC38v6r5KAf345YFcKmyTIcx6IipybeQJ8eVXuR1+CQ+XCgssLLRFwEUucXmG
DM2CbE2deB6SLhcmZYHIbIKoBeT0/lkSaLpx5uf1K1wc7Ghq6I0vgPw07wMI5gwdVCNuUh5XCsKE
C4Q1lI1ds2C2XCCkdLkYUcQRbIvSEOfbqS0S9looOn4gCoapJzXLUafwtZIP7T6vp3Aedr9p+x/9
rWlYSCAVvRjFvQmOPkdllVdFv3BBK62RXhh3y/OpZLnpuzxUhWfTznJI9G6jtk9YThawbgEMn9lc
3cLprqy1f8fsh/MDe5omtmU077U9s6h5CI/l5LVJhE4QPfeinwBH0hwPqXdalFm5iRtNX8kI/Idl
5hoPChI9HXV9C5vU/TubxHA+atr4XXxdpnmgum1mHtAcgfTTEU7P3qvNpcO6aq0IRLJoPhv0SUTe
9Y30myouChYiEJDbsoc5S5RN40Bn4VH4bW8uCEaE7vs+DHdsb0N1lqWNUyjYtH4vdS4KFrCeohyp
JHm/0W/7OOBdRN/48CuTxQXBqI35HtvjyHUp96w3l0k+L1W6SO4Zhbk0mGi2o7Q9PfIuGkwqlfrc
V/LWPfpKVtOVzxrHsdVFMhx4PeuXDy0vqnfNOpSfxaaLRz5Uo+etwLUtPJB85FLsGx4D5HvUV4IV
nf0CHdewUFEDHnIVa54szf4YFF13im3sVwfCXTaMSDxihB1alyw+z8k03DeacK+ZyV02bI73oy6W
Cb1izZoGs3w7IJ13I3z/9dzkLh12NLYeD1wic43N5mTCtnmcdFI8LGVNb+yVv97huYuEoXbfyqRF
5XPRgWWBsNdp7Oit2/W177/8/w/HR0CChvY7WfN4j+G6HfYmh6qKfrso3nvF39wlwlRZD+AipjVn
5TA8TgFkrCtkss8+hxR3tZUgLtNBIhu9w4AjpA2ln1lsvWJN7sorDU1Xweqr2VC0UkHUQMbpCNum
GzPn2rA6p2tF7TDCtmfLieiWewYHnAdiULfs1y3udZjIMOnrZMmjpD2Peny7ttON7fjKh7tE2DIw
qXpjl7wN9tekKZMTLezkN9ldMUak66aZ92TMmzk42/YrfGG8HtW5K9lGuYiW5timnMsQbp9td7cu
td8DMneRsGXg80b3YMx50BUnXiTvgqr0s7rlrgfnEHOTVKSb8lJ+rImxuPbUvv19GeQf179cCAoY
0Lbl3WddTP9DdavfynSBsKbu66EpqwlcR6BTyHkObG78Fo9LhJWGIf0ligk3TNARJSWnIBoSvwPD
JcL2rTXFuFw+vFyOU9+p52hm9M5rYbpA2FZ30AWBq08Ok7GXmsRfdlm992raxcGOAXKpG8rtcgV5
l7Ri86uWfuc/d9kvO1gco4kZc2vIP2qJPpBm9UKeuct4IXM81uuMptXUvFH7A5knr+sid/kuK1TZ
S9hE52Voi3PT6/AEz4Zbj9VX9kEX8Wpgqjz0sFLNJ7yCvbA2jO4vKXy/jdAVwUKSrmtEEfT5LrcP
tA1fyr7+4DdP2M9rnpMKFhtd0efRHh33jSHfgiP2K2bhLs11HP1QV6gCzOdi+5sCTLHzzWDrWo87
R2aspGyPXXf5Fq8v0dif9nXzSnpzF+eqRFlDd39rcwuLw0xGcnkiofETgOQu0NWD97AczFKO0Faf
UH145huM+ryG0yW6WKN1SJGoz1soI9/1vLN3cTKEXnl17iJdam3g0LDRId93+SREzpboRojy6/dj
7hJd7cJphTeMNpeqDua7YelA9kzEdl9jGNu+C5cyeYzX5uj9VpQLecW1hKVnOKOfeETuVGzlqZ7G
L36DcJmyP5yjVBjo+EZxk8dj8HVoY5MmgzJ+Z4YLeSnUjYZHIE1ejN3HEAbFWoZ+wZwLeUUFOQY9
dyYPYsse7STOjTqkX+TvMl5i15KqeTb5JMAkzwGKhBOCjKFflzshLvbHpO9sZXJhSH/ulhHVl5Dn
92vd5ZyWrS8NNLXb/CjiL6bbc2WhFvj7L/+3Wvq/zzLc5ZzAHyUSRahtjt6xj5HqyzYd2nE/W27M
Gyh76XsxhMfruMb2Za6m/c6EXfgk2qDC3hfP8APTjTlfNkOZrrxR0wlSjEOmKruEd2IE9UUHs6O3
oUZ9ajjCga4qlhc4zvrh/jBN+3nCEwvDpkFj9bI9/rbw8GGwu1euAXH5z02XNK72EO5t+TSotOth
riks90vDcxehMvzYhrBCHqmhCg5cw1tVe/qTc5eh0ixZGPayPVs689jAB/d7uXblt99PmiuHnwtR
yaNeFxtWRxbo5ZuZ5Hml0o/F4C49ZbkakKWuj6wkDLJT4QRNK1Qn+VlOclcEotvqZEu0ijJACG/A
Ua5p1VV/+HWLExOQbgOAvZsjg0D9cNpQdfkwxdxPFo67cFa0qiCRat6z2G40U9xUKRQ9rBfwwV04
C0nkJOmNENlm2+MpZJU+NfrY/eICl8+qpMKjdVHHWSCWDzGSOmkpVeC3Pbo8Vgxzor4URQSpEybS
FZFkWhXCT3eOu0TWbPAiOUR2z8CTD/frVNb3q/LzbeUukTUKiKxNcciyVcSfi1bf86n3K4jmLpBV
EYutXNQs6yDTusuPrer8zlJXlQvPAEkUtQnNmMTaj8uRnZBW9rsouSzWwiYEGDAMzILKZsrCY5vE
nkUB3FXlqtpItbiu0wyVs/t5kjE/V8wzRefSWEkSy64cJpodQzietg4ZBgVR3BsH9ZU91yWykhZ1
3OGitqzjZfOnock6PZYHKYlfpsHFMwLUg0Fjo2FZXKK2LdGpIbUfiMxdNKGMuwB3gQPdHvVjGq5Q
QrwIaXrtui6aAAO4JtrbfsvIumxpV07xecQB5be5uLDatlA4PcCSK6vDQqeQzHxuklvU6rUhdeKW
YoWlyNEE2Mw73adrPz0OZPno1SsuqiaXnTNoxdNsYCW/bwMUASwSSQe/1p1UfbKyGtp585ZV805P
NZ2fVDD5UcjcZdVafUSHLWKaRadmZ30aFaPnRHRZNWNZLA4laVZs/BF6WbDLNLeeX66NJv05VJT7
ECf1EEVZY+WHdVb3KOm7Jdx2rW0nslhMH9dFu8ZZWLJXVBS/F3vsd/C7ZpA9a5uxauWWjUHRFKex
oheJf7HDj8NrrrjMWhTuYTjGHCsIspx4yP9U2eaTX9OX7vrhpkuatoi0wkGEdAzMSeYugptlpP2u
uq6+FJQ4gazBIS4TFJegAs9Gr3rb7KPftzvTpeopY22HSK4LximN++Qe4sz/82vbmS5FA7X0YLI0
s9uShfP6uB+H527r3HSHQ0S73BeaQVB0uw+4xRNmshLPRKZLD8l5AwQbos/7HYBHp1j1IYlZ4Nfn
Ljw0HBIi3lG7Zc0cs/sEIe9dbbbGbyW50GA4aQN5oWHP5jLkKd7Z17QlqOXyGlMXHYSkYgUzWL1l
JloroB50fGzxOOCXM3JpppnHc7OWHcsIKd/YdXnel9j3y51VKkfS0T0K1kwsRD7Lcl8eo3Djfin7
kP28B5gFDkXwm1uz6oBL11yXzceYj+Ls1+vOKg0l7/EKXjEcGMk5UuQOrmBepR7cRZqmNdZcT2bP
qj4a0gB5nRPMj/xs1blLNeHWEg3Tjg+X40CfZLKbOwWlCL+F5BJNbBCyKjg6nYhaP4Xajpkyxy1J
wksU8YuUlAs1xctasgY3OGwCxXwfkph9a2Rk3rPdjjd+wCV/86s/4YReZB6bAJLiYTbGbfK2SPR4
bqIxuttMEuAMYX5wK3dBJznArHxY4zCLu/Izj4dXpZhfhOdSTk2wBNPQ8hAoXE3esoS1aTFHkV/i
ywWdFspxrdOX1tf4HZGBSe1I/vZaVC7hNGrRQ+Bq3TK4ltYfTVOub9eYQWf8980nV8bWWbPxbkkM
FnrNTNDv7/sQpjYpjJ37u6amwflgZnzVY4H6B1OW5kbq5zJv/jufmPveWW44qiDcZbOuCcXDHuDq
qoPgngBy+wRH3/11DgdkQn//A69Egy5btc+s2+uRY0MVy/9QA/AlltrvDHPZqiEqV9G3OGXaNTnZ
bvq76A+/c4C5ZFUFV/ABrkkL0gZNeVr6BW8HiZ+vCHPJKhE3BDL+w5LROrJPsH5b7nDXHLxiWOai
VSHnvYWGzJLNI0QnLg9RsGTzW8jMhapYEyNNAN4ma0TH0iTEP8V2Y17+eqowV2VLUNVvwRDiw8M1
OG8XkmWMjZ/WE3NxqorEoMEIZr0poIOzBktqybq985nlzKWpxg22Gw3skzNcYKtHHQcqtfuQ3Hjx
+/UBAI10LOQfrg7b1KDIpW/WbIGm2oeZQm0ubSq844ZzCS27ufKUOmKu3FYwB7tCJeSa6YN+nsWc
qgV5bb8+cqLxCbRc3bbRki16EilUUWpwtMOfXo27cFXfiQbU77rgCChaGODKl81uXlk+5rJVC9aS
qdfBZjLemju4m3RIUcbf/D7cOdyN7QASLHbNxoJPD1O/JdDQgFWMX+uXGfXDzIEhwQozr2HNhqKI
TuRYTEoSMXq2fomJfmi9UzBOx0Pckh16sGk9QfvdyO6WhPqllV8cU64lpp2s7Boo5GdI4PJ7gh05
L3iXPO6Rqr1OEIQdP/8AsNHluhTFlK0Be4NigO9rGPk5ejIXtWrDooqGGtOd9tV8JyzZUyEiv2dW
5rJWs5GzmpWas4Dv3Rvat8tjPYv4RsR5ZSd2YSspS4JD6lizfey7dKPyfaXFe68p6RJRlwM7UnO1
ZCsnT5X5ayn8qlyYC0QlvKaRIHTNunXvTvt80PRgtvPbvlwoCqKVzIQr+oSRZrkj+6zPXDA/kXpk
9n6eiWG90GCQ2HgJ3austSXE8GEc5Pntl3H+YaGuloXxtNRoHerj9/qYxtOQTF7XceaKXMla1ltA
9JINSfgRIpNv4oP4zUMXisIUt21doc87atq7qlWvLQn2e7+J6CSeeKuhbEXYnGkU0Z8KMranob3R
9pW9y8WijLA1qA1pM1gbbifTj83DNk/1Wa+VX06OuWwURA1KXcx6ziqWkPsJWdcH3Qi/sB3Z959n
TFu0ZBuOZM4ScC15EByfwqXtbiDFV3rHZaOOheFKG5MtQ0a0rh8h89e8q8lQPU0FjW79kSt7mItJ
xbZrYQcdzhmt5sc25J/2uPSL9lwiyu6GNxeDj6wLR5bOYzCmNdlvNH7p4V8ce67slYZ4M4F3MPZH
LVBfPy7ybt0sXFtBM78PZ9qeaF+Q06BQ7uu1EFxMChVZFGrUy5KN/UhPNiLNHSkOP6kA5pJSdBV7
CKmQMav0lG8ieWVVeyOddm0eOStY86anZEbaOGopfwrWAei7pf15gJDQjQjh2p9wglaSADZoYjzY
JSXd/umIrO5Wi1WXjq28FUZduY+7yFQCOayOzrjHyqGyX21Vkjs7se5c6T18KqKJPYqdNH96Dbb7
vBlYjHFzFHW2H923thqqu4jgouXVuMtnSQIN1mTsl8yw5FPRrzodC9S0+jXuRMolKNaAbGLCK6H4
B3Xjzyga+u7XtBMmdxVHGm++HGHgebqUtUvz9zD1oZ8pCnPhqTrSZdjLeM1oQ5u3hSrh+rl0XtU2
zKWn2qrXwqppypItXY9WfxsbRb76dYwTIMfw4liMlSPSU90nQ/W7sUsOz/GkPx8xDFYBIAP2LrN6
n9KpEE9DTW9kBK9soq7hYDlfik0H0WWFCucTKzNKWp0ufR2mtVjf6lgd96Lxe/FkLu2k2gipZYjH
ZaDk9ImFpUijpNGPXmPg0k6SSAMN6d1mlhXdX0iIkMclhCK2X+uXHvwhNGS7XLqwxShMcAF/q/Za
PYTLVt7YEC4L6BeHmYs7bYTbJZChzWa+sy7t1oSdYjjIFAArcJKZmAZ+s8lFn7iYEqgNkilbLkKD
HZylUqr29vT7XrpyDLjsUxSZYKm7Y8xItKv3uoWFQNO34f2cQALkxt+QV/rKCdKDLmjtkRRrJrcm
PO0xCqJ22gYvK7XVuZZlcd8h85wma0gh74hbq2fPOWscxu9krqMpfBab6u8OeGbfBZsfH8FcQmpc
FjpsxxI+B0XJUnUI8MyelSTMJaTWhuNpUaDxpmzaFPJ+nUj8TgSXj4pGFvUsRNMygu5JMrcmnYF3
/X42XQlNXTyq3Y9l6WK6ZPJYEUowCDVnQx1vNx7rrkxWFwPatY6KmANrbpbSqnSYujIv2phlZkvY
jSj12k9wDuM6oD3ZDPLjW6S/463opGeoW/y+e/59VfzFruHyQKUZ4eldTGMG5LWU6HhQzPvl7aCE
2+gdqgT7R1XU49O6V+Y0F725J4tRd6wz5p/ff8K1n3fp2h92xbhujF0xSpkwUElNki+RGr74Ne0s
85pu29zu05IF4QYvp/9VsZ9qM3OBoWo4YJrIZ0Qxpn6F0Adb/GhBxujP3bEKIJOtxIOFEME75D6/
8MLPjI79R9uqLRVqqkasBaK/RzFqkaek/tuvq53gvV0UPJ33Y7i4q3+Ztnc0mD2XsAsKNc3a2jkp
w2cjDQK67Y4ZeeN2fGXuudS3CtnWtHuBrccAa4j79cTX9pNXj7jgZC2no+QKbRdWgz+cWhRARH5M
CXPhRhR8VCzsdJ3Ztv3MjMg0I37AGnOFl5glQa9iSZ5Lu7+XPPgY2/pGrHglRnHRKd1Fa9vOAXku
2GAfgwORA+/75I2xRJyhaHR88Ot7ZxHh2aztjliRZ6hmpqpWb6Bu/dGvaeciPCH1XsGNMnxWsv2n
mvTZwlr2xm58bTo6i6gKtl1Ea0KeUQPzD4njP/dR3VJRuNK2S1AFqo+KtkCXFG3/ZjBUnOGJG915
dYoLUGF5Yh5SfPhg+ledDLDRlJOffBDSpz/viCM8gatBCfIs1/Ftweyj3f1UqJkLT0EeTpqkRtPJ
pk8JE1+KiNyqoLrW4c651o186fnE8dkMT8Oy+xrgmuQ3UVwlqJr1SaETRp6jpP7QNv0fSdfeiGiu
fbYTouqVQgFqxGezI3xatHwYJ+F3/3F1oEb4acV6uPRI+aUb9+ekjW6kjq59tLMoiWnp0oToD9rV
d8l82oy+95vZzpJkqgoGRL6XnaT+g9RHuvd+NWTMhaXoDsXQUaM7xqp42zZ1qlnjd491Salit6WA
AZjJJrL0aWK243yU0y2TlSu97SpAHahiX21dUbgwFh/KYId+2rF7Xi5dMqos6crIqOmztOpztcjP
Sb35ncguGWWTYd3Yclk1g3rTrvoUtcRvartYlOlKOS0rpomyuM/NhYZimIrPXnPQ5aIaWdR7gaLj
bNS9foR6Pzvbit26C18bTeesbIC8k8CEWPDSfl6a8W7rrZ9oEnOJpCQ5dNXVRw3akCUpM/zvft38
YjcXSao0jVRQmBBIapDOi304VuPVNHWJpLbalE6WoMoo/JB4lW7TZ5+RpC6NFNPOSLWhYRR1YIPt
TsYmXnEJdVEkWIAZuMLb43kRC0uraNxQKQn1Eb8PvwR0P1zStoDWCpqOVbbY6iWsmq9DNPhBVFD0
/LntmR91rFXVZlhAAKgIUFqWQh5s9hzNy8T/4dvhc7GsNZmabKnL4zEqmDlHi2dKh7o40lbUkxRT
3WVV1f81sv7rGK9+ov7UhZGaQJnGbO3xDCuSKN3pQlKquVfMRl3+6Bi6hVaxOZ4N68/cqI+MlbfS
Cr/eU6hr9jckhoxAu9ssYPVndaDsfTLC7xpLXf6ITEnSdZ2lz3betuYkxiqG3H61+HlLU5dBUovG
ZhWOTaYC8VcAvY2KVH4RPnUVnrYmIGNYxC1ekhU0H/tpu2da3iqnvayY/yZzqCvxtE5kgpCZ7LK9
77sva83J/8bO6vfFItmD10bgCj0l0AjlycHa7Fj3v5rKvFBNvNgv6kJIIx2IClFmnMnO6Bfex+Sp
FoO9Md3/Vd/9Vec4gW08i2rb1qbNoOxtzvFmhnvW8f2+aPbwRAVfTsXQEZWGep4/HlFyPKyYw1/W
YJ3/xLNA8SfF+a7O8DVXD/VSRl+2ESmOKBzL9gEalfMJDjqhuqNEjOdCT9H9MYnWKwKgLuDESgtN
QPT7Mx6fzjDsq9Nxq6nXZYK6fNPO9C74Cu3UxB5pZfqHer5VD/hv1upXne6Ez9XBYVgRdl2mA2zB
Jw0a+gxlRhs/VsBk+tMMdxhxItUA9Te4fj0CeQ36UxCo7bTIgt9NNUdWUMxVcKZNElYpSjqmD6wJ
SaaKRT+UxULONWRNHmJUkv9phyR+gyJ1FJJrKcezCncMTHiJalrktP9YrSrvoWI9vowUz8tGT9sT
1Aq7TA3DrfeLK3ufC12pSdfVMKE7I/NtXGVGrJ+BDHVh8hgeKbbtpw5hCSfvhmXeUjrL2OttExrg
Px+Tel6WWRb4bpjHvInWP2tPkJm6OJeEbwnuB6hOUlFxRvHj5yQQfvA4dWGuroaZpBJBnQ3b+F6W
Cr5a6saOcW0gL///Q9xQxwFtUERYZn211umcjNUD3Hv8iuWpi3IZusVt3/RNdgQDe9niboOAiqfr
CnVpLmBKQqpS6iyq4jcRIUBNGr8YNnbu2opszDQQ48rARf6tgvHjEXLPKejsFv0C+9dAa52h61/j
ABnN2Gx+lrjUhbhMpTsOHyOdFbiTpLvB81hfVF4JCOoyXCDRwzgwa/DMq+CvekbGB3Uynhu0y3AV
swn24piDZ7brT7ToMt74kW3UJbd0U/K66HCVn8epetla/TQYFr16xQouuzUFexOVyVIC+Z3ekNYs
aTX1fk+p1GW3rNoEj3lfZC0tt7PtW1gmFIffdcfFtFhb8AL+ZXjtDLW6Qw3kfjKm9coVUJfSahkc
6QJkYzPTBNtdR1WSohrsvV+fO6vzmPvk2LCKnpG1mp9EchxnM1K/J2bquvbtXbI2tgyT5/ngw4vB
w8wjMdIPX6MunGX+n7MrW64c1ZZfpAgkEKBXSXv07KpyletF4a4B0AACzfr6mz5PJ3y7T0fUYw+2
9xYIcuXKlak3OE0jZuwa2DoXrk5pPuk5+iMmL/komLIuxM0Cg8jrEGdNMcR7uXr9Z7q+5KPV1KbE
EAu+yWvknMxrJr6n/TgWf7SmH82mhgA/H6QAy6uJqL6vIvo94qP/s934US8lx7j1ksA2gOv6U+Xo
cmjT/d+mr/6hIPmol5K6DbCervgVQ5XsKBjVVyiofOl6Ov/hsn6A9b6Po2bVhF/HdYrL2Cfb52wN
2cv/fvT/aXr9DYD9aDtF991ToltxDWJIxHcWC/FpaTOS693E1xExIgWnMI2bfdU8MhsQzzTE26dN
s/lpRNDszxGBEO2RpXD3rNqWHtN6WJ5FUpEHBrB6ROgX+RJ3WXOa+Z4VExyiLxgJQDz2jmza//0l
/gHIfNTrpHqO2eyb9JrSrr+HWRm9GxyHlcsf/fqPAjD4c0M6U/H0ypbqm4/cpxgQ9c9+9QdAEEfY
Mu9Y5hq18XbdpV8LxbN/Q+r/sDs/qr2szGBU59f0CneODmOfnu9FwkP8HJvZ/hkw+OhwNSYpkrXW
KQVZobZXOcntIFr9b7TcOzb/m935UfPlCLINLXKlrgY98efGq/VS4/BUhZ+ygRakDzAb4iz5N3/K
d7rv7/7e+5P8L0iM5uc0u92n1yWTWYmZ1u2kadSUsDQxRwuY8uNf1v19gf/uD33A3iTem7Fe0B9K
2imePzkm61D0wcalbENXOLiQ5xtN3SfVpYSVSIxMMOIWuwkrOASkFWTvutskpOzCm5p9NemqPjfN
lj1B+jW4nPmZ4n3sCJQb+4L2HxLo30HtkyStfqjHSJ3gwLV8bmGocpls0ENOlOU3oA2+7DVTB6dd
c+owUBPaXNI5PmWb3U6eRvZLS11061o+LjliyuvctWb4qhJEcv7Lw/mHZ/PhxLPIGG6Nr/arnSyc
FGO7HoSh/0KW/tMKf+gG0DAHcBcNv9Z4q08wIqiPacfcoWtC/zyYrf6XDtV/fBj+boU/ABW9DbW3
WY+rAf7E5NJ3i0fgB/QS+YIIogM0TvYrrAr8DwxHpIcm0b/ipGF53G1tbtAIOQ16k/8iS/iHA/L/
qXmYjxsF3fB1cPvPAa40edXh0f7Rcn0U9ETewfuPheTKJv597fJ2GP/lXP+Htfqo56GRamreAryT
yK75bE0oCFnSXOxMFoFk+59tuI9WQAhK5yaufIKlamgRVePJij/Uayf/T/03KA/rYRFf8S6J372Q
1THArfqv//3w36W1f7PLPsr/pmmDPdcUs2vaZtmLION6pTXvblkt3GFQyh2XXm5XweTyZwTpR0Vg
IPPG58azaw369cqwVUtkKlZ/VlJ9jLGMtd/0Pnbs6jMWrsbaOA8mzj7976f1T+/B+0b7r+N9c5yS
LaX0avfV2jw4IBK1yOTL//71GMh8P0b+bj0+XCAgvPvWgDK+OsK1YoWu4Q8bCkdoxJI8g9EJed6X
mQ8/DXjszOb1Xq9wGkjqJYKZkJFJWoV8b3Af9Dmi7WzNHxWai3NbhCGeZo1cdC7RttvdsMVNEQna
spfxP69gPq5oo/5Wk8/UmqONMO33NW9S9QNmBg2oqVUhOCLO+72r7X1ilvYQtiw5KbioR4eBOFwW
6zyZc4dBX3nQGOn+NlY+nNDGv02arUYUoUWg89zblBSs02kJ+0YYw8UaF3A2YgTu7COZ3rbwFnyK
DalYSXajl3yqGn2EYfJvZaL9Z/VusdNOY517ko1fK7FW9061/LXL1unBa0uOWsAVfdmrrv69DVtw
ebvytnoIsM/41klJopPGlHb7IKYB2yMfgP46bHJTR3lDY/+QmSaUQ0fqHO4sWOOtmWUZprRDrUv9
rYmNRhKz7/OGt5/6Zme3Gb4DDKP1uBbtEFclj5q6aOqpexJhRTxjErw49ljORwKLmfk+a6vVFVVq
0wd4xFcPUSXMuZ26OMoneIEXzQ5H4PPerEn/CXJsZLTrLvsW1bB0k0LxpKRd8oUpQ35ULPnNt8Zd
+9qElzSTyuUYRyKmgH6sKaHgTsuuH4YysHE61lINkICYqAKZLGAoGOahf+mHNkEGSKuRchp0lkzn
Re8JeciiFSJ8PS9+OdehWukX73ovDpGz+PlpS9d3HprZppgF787e8PiCBXD4lLaGuP7SLwrGMP0C
9mfMDaL56pdKyQXOY0OTbfqAY9PVYxHZVtrbWOJHc2rcXOxBkUfTKcKKFhNVx0q5Dlm608KmqByH
xanL2LRGP9h1CkeD/X7bbkhAnGg/IOJO9KK0g6F5iqLElrbtQv8kGtmSYzp4QY42Syg/1umahars
ux2cQA4S3fUPVkSTvEt95fWL9Z6TByfjfeR5BeRICqtt4xt8Et9GJ5CHyW4LY9FKunJmp/aYbMMS
jhigVfRtHmezP0aVRS6MgWy//5bMW7MgGczRZPF5go7FnDf9PNvbJCEtvV3RmDI/zK5icxubAf9r
h2eSPiHFhkT5hsVIj9qklh/pEDJ5XmwVZGFJBYFZ3hOk6BTzsGXyrrIiU68C2thwhNIdvjzS4QfK
vXMRTAmWlY3VEzIgYOcFsTdfjtr3zPyCydeAXh6Ks1k99BQb8SSneeZX5/oaKW99Z8A39GpCl3tE
wOz82MhJHeoQVWjqeuVnkQ/ZsvCvLTTB/avfEB35JFmXArEQideTTXFPz7tlYv1dJzqaMW25GA9D
9zVSF9rBiqGMdV3ry8h1P/6iWajpnSR1M742IVvlmdLURF9Ux3oASDeIVUKRUVNWSLH01Qt+yk6P
vU93IvKFRtLeG0GG6QTLRT4dWDcQ+7kVbJ3uRIx9DVvgLhIHn/Ct/wp/rSlFpdlq7GPEZGSnvpky
f7dTNepzVted/0Z2mXR3G+sHFRdz8GRSOUK6KL8IWBDYn6Gq3+dJHKZKTnUMb5Jzu3abuukhuYzP
XGdA7tBxr+1+WbNuXlTRpKkz5UhW9n66TnE0f7U7d+Oxn3xPbxOcRlt6cMZV9bUxGKn6OjPO4QDE
bcaT3NqlYirHKB1kOy3Oiu6y4jvVTwGzR+5QZdWQXjCwnLavttoGcdWImTyaoNP21C74/2FCvrvq
ADdQ6Z+qBBFVbV7HTeLOgDHb0pWpnUl7xsChWe1xzyQs1bcWC3MfcYZuIBJmp46fcBFhbiDOjBkv
i5sW+0sg5ZOfE4fRyNzAuELlQ+AhlP3QtPHPPczRdOpimNfVeQhi3nKu06hUQ2yiriCd89ObS8RK
Hm1rG4vocgxKK/hMxcQr0FQcNNLQZjXZ8z12uKCytDPVX5jkXaJn4eN4ulo486wn1rVC3sZNPMsf
tUvi+MsISyN7rDkdq280Dkty1wnmx2dWY5P+npNoFheN9q0neR8lMfuLkWQMZ7qziNwMdl5tnkLx
73+JeZ43ndMZAZtfRWKG+OgMZNN3zUj4ert4iuIob2clm7dpnKrsXsbtoF9XvAizzplYhuqL3EwV
HetqSfgxEduqbg0GCKLC0y1OddkljMJ6L1qiUxMmn94s6GKbN3BHSesxvTTH9VBWJsnAsxBcJuQH
kvCIKfGHuqYp31+OYSsqhlbQkic2CUQcEh6nza1JEPttih2OHPPPvfND81bbtB7fxt1EAuXZVm9f
pJON/kwdVCK/ptbQzZVBRnxKj9xQ8EmHcexjeQsHuS48JXVEBn3u4IcnlwKzpKM/T9qvVJ37rDLb
rw5ydVwPJqWsOmDwM+tMLlvep2vO986kHMbImDpm+Zj00XybSG+q3GYVE7htq2qAES4PY0jjA3QB
XA6lpjZ17CSmeZxeBwMjnfS0IBEBdpwbg1Luez2lftwKPs1olndbhUGwXG5WzTznNo7kjDEgs56q
VrqhOVWUcxWXhmcyslfQ8xN9SmaYBy4FXTPu3+rOTn2f0ybW5ur0u6lUwUzcdnveykU0mF2a+52X
ch6t0EWGniQ51TZClhLc6midXmAyuTVnEdl4/p2SnovTkpioP2lQT7JMdx6WYhBdDcC0mkGn5hg7
UakWTZmZ2wOv5307tXxpkteo0nY4rJNkv+td2PiX6GbanPsVgS1jwpKiHY19TKI1JTlv4pqdkKKs
5E2mErIiyC2V63ZO95heJVyvN9zXS9ccqxDN5IuljdoPPIuqtD6pZG2i222I5viH7BJyhkk0q08S
ObX1AQ7cQzoX2YyUvjujSZzcuXWDV1ABli6Bmsgv1aPqlMXUeDfPHgMQdLtEU7AHtUywq+0nOBzO
8BA4ZYBR4TvauBCu4SvTQV5Cky0+y7VdM3GQVEL5lO+IRbCXBcgSp4apzZRncMB8ktBgWZ8DVS3M
nrZmTJLneOerio5UEL9eO+5M/RTFAyzs4KGfAK7h1Y3h0SGozfRfKqI+nKUR11gyd9EJDKZwwmbu
dekzuJP5YW9MWYstkZc0HoLEfxtsNOQRWDjzV7NVmL/YZx3pK5A1p9/GgJvrASK/Lnmu+p00l3mU
2IAc+gQ0NsY6HbsTssg9Pols2D6dsX5r87TzFHmnQ2d+oumEy7Cu9rNCvOJvIQY9Dfky27l/pPDl
nm5Fr7f6gWIsKX3YVpC7nzYKGe4ZOsXO6HxudQp76pZu2xGRDIP7lcVxlB5bNRL5yiYxLZ/SCULv
T5XqQvWjxmcF3mmE2PX3ahSITIdgeNf8Ye+y2mF0sm1Hgm9GuM01aQ2GKwa24f0Nw7zGBRhbs+WO
MKEuEvz2sV4dFE/wb+rNKWlmMeCsWJv6oeKTioAoW4KUS8gaTNZBMnKYpUQQccoJMh4LYroQfZqc
N/1yQGOiSvtz29btKRMSV/UoKpnpImQ2ogBneyp+VrBgo77gc7+Qez4vqbkk6566PIHP9WnvWP1J
1J1CyHIjUMcdXe2YkflCJtLdMRlsr/Omlp2/T6qmdXE+cYT/4n6OQjJg4SJV73dwLNWTK+p+23L8
+wjiqjbV09OACwLHH4S0VVhzNRhb0i2s/c+02qInvjNU7x1s9m4sYPq440RLwg6+jkXqM3Yt/E8F
bC2XyyABonOMkm3kHuHLEs3YKkszdcsRBsgAGWYnpwN+cXtuYGSwftaiz5b1zmdx7x8XV22ibKe2
JU8ACoZglLLZRnWMOsLF85QBrRxt4JN8Clmvl9MwieqWyRFjw1mqToBcqsHoCWmy7gQJNo0fdsDA
7tAn2FfuEDBjPPjLnLq090DU7/yejufozky1n38PSz2KvxZYLbwsPJG/UJziMDtmWwej4Tmp1qns
YTX6c0NEU2HQSjyOA7xmqiLISjFb4PCh83aoFwzw+BObUDn7i0Kgsz+gwM8aWbKJdstn3Wu1jCU6
sqNXZcR2SZEEMIVkekyzYUkeEWYbvRq/SMhlFCoDWdDNmka+oDKGn8jU9MgQRAIVsmlFUUeBR3CN
ArXK0lIzO8K8a8zGO71S8jZQ7nVfrHVUJ1WZzH0Ui7yrMQnwzccsWsqIrnZqEDm+VPOdX5cagS1j
BSQ7od1F2uQwrKrqv0vTy+XQ4I1InyW+xHTNvFjStkDLZyxr329Tzgbp2ryL+Ht0nYUrboJyt2/n
N0fTOD5t8j2RpxBrFKIXHLIdD6hdo2Y77BqxKEuehWRlae57GCueeKNTfbetgdLzghTSCcHlsFTR
+ag6tFuGHZ2J9BPSfZpw28EWM8ngAjjhJq0IzUVoHK5HcARX3r6nljI4Mx7kMqWlpYomZWjI+moW
GZ1EkrAHO21RVEYr/hncO/3lMVXdH8fa13fYK/yGySZDE2rcomKce3rp6DZ/rlfuPk0ibdYcfmYZ
yjUQmWMeo1u05QTzLi77zBlb0Yaw/S9aD3QBtQ7JiQ/rnq8q409yRokFSAIbuhhl4cngpIUUbWcY
4Vuax4EGnPBrtdOrcV24wds1xIVDlA6I7my/NLDWKPi4j0Dfy3xOyQiAsgYEfW+yK6CiDqe6n1UZ
p/twHmhanYSqlmttcEDJeHZF37n0Lo5B2MS6rwHYIIyTrApwv9/JQQwhzuHJ1xQyoUuBzEN3mmfW
vw7zgEMLzmJlXYn4AC8qDohgRU7l8jWMWYOyjAE4jSi593YgB13jzJgSsRfNyJdcOkSZbhSEB8LI
X6ieR2w5CN9xUFSHCPxJgmcQVcexIQEVkxsvW7T+QDgnB2pUKNg6gc9jXLMW8TpUeP4qiYeia0Z/
g3T7BFUAm357z+MvfYvjg5lofm3dsBSeBf6I+Lb6S03r6oKwxepaS29xnvghp5HnRVfH6rAZCveW
mHfqANU4YJPOfHTGpPFUbr4GpEMgxvh92mqZ9xXk0zV0Ip8xNYZuE6fqKBFafG56gEAI79adFWnU
VTDtQ9m8QXt0gsaL30AI5vo8xdFwUm7myNeldNSHtWKyg31Vuv7FfAAARnHLHn3jDMp/sfa/IJ4k
54FF2zPD4OfJKTE3GHnY8dCUSUtVe3Joqe9/2HmRNxPnwye19gl2fmLQTOFgkjU2w9GnCr7bdc/O
aa26A8yysdFDZ8+tCdtebNm4HLvINzonvtK/VNuZhzqj6ptbGp4nc9R1B6pj99Laat2OTVcP/GqI
a46mG/lUxqy1n1Kl+qeetelbFffmN/LcIkRLcQCzTMovu4siegfrJP0wB1tdlkRnUb7CeaLEYDow
wNZM7mTQBHobcQ76M99Bc5W1VtWpTiskHrK+JbrYTbWdqyxW+uBIFC25IE0dl71zKcitYd4CqKN6
smWD6+tQ7dUWvw7dins5N+1GbmIm9vElSUdY7mfpHJlDizpmOKBaZywf9kzf012oOxrzZkJ4q2hB
InXbD0K27pVDb3DHI5i9Ye1QIqKsnMEn4J6MDqOQ4RNc1ODxGSZEnfyuTN30BQGGuld1snJISkdE
iYtmHx5VDIg57vV03aYEiV82ll7doxvWN/c74K86NCNTDyzJbFbuChm++PTAF4XEVf/G+Sou0Pm5
Y8Kj8LsaSdjBeS7VFdpeLXILrJoW2B21KlqC9LIigej8gYoFr9EyvweZiTiFCUAboiU9JmsqQh5E
lsEYdhB9hznOmvpLK3D7HbqO+ndT8t4AQXbpk078wO+iMMqfRBirC45oK9R4CDF+JT0T2MXoAJAD
BDGAKQKr6g6t3MbvwHjDV8S+Vb+cDzTNYxmppOALAzTWk52hBl9RZRbbnM0TXpaBfDNume5xKMRv
wevlV0Bb7nGRGB7MCWmwJ6NlH++WJePXRSv9g7dj+hcgm/hqSSdQkyk7Rzcb3M9/6wr4LU96ttWl
Ak66n/dB7wVbaXYTqyHBYT4OyXMzAr3lBPtf5/vcqpsECEQXvrbJcKzWYbdHNbDZXXjsuquP3ykQ
gT+W5fgVdgTu7EBqtF63BcUkhPiKlG7WliqdIDROMGSQFtOCDML7MSUNvEJFj4G0x2EVONkkw/n3
uO9TFX1bgequaVjHQwNzO17uZAXjCu+jJjtA4DF+gk0iXPQJW2WKKJpKZU87eq1nMB6ozXAokgrE
kGzdrR8J8YWwWwRlrsd5oZ3nyVet+uxhT1b32cVwFSt3MVahYEj8CeXoq2GfcB2sg//Ucrb/GEcY
sa1EDuwQbZ19pogh/x65TpxckKO5mTwF/Es9a4bzthjzwndD55Kgnn1aYKb5q96btjlDYrdPRVhB
7R15h7FNDES03WsLOfQDhq/sfS8wtXOoUqfDAZwFnwuLGkRdFVj56YyfyK4JJEb2REXM65Lx4LBO
xHhVrJKE/sA5NMaFJkKj5oDmYyzHwOhTtmxYUPxu7XOh7f5AOmiXc4fLAmEedMWV5WCWaW8WVS9v
Jh2GkPutRT+DeyZPhIURBMq2AYSzYYEKeTbNIkDOKl1qJDLvB0NX5a5mb/GmNpBqJBc8N8UPKR3r
i8nQ4VvsGJNLgkf3Fk0LqPcWwOQuo5hMOFakH7aLaBrHLjZj4luY3Nw8Cm4QwT41u8ULgZuN+wvI
A90cggBBdt6jdeYFmzp5U+l1w2QJckpAa/N5jh+AvbYRVcI86kLOKzEo4ep5KStP3+/fpHJZdlaj
ar4yQ3T/lI2xjp7EFidbAYDu1lM09PBobzYRP06zrd+acUchnZoNdCYsXRr0VmIW/2i1AAKhMh3U
IR57iLBJCHS6Y4SlI2ramayl8UY89HU0/xXGycChq3HZARUeiBWM9vQtgqB0+5bONS3FPtUJtvo2
69JyIIOAwswdZbboU8C4pcgbk0Y/9lmIOzASkp826rfLe3Bl/YP2gTzPQXWohULV3fZk6vyj0JRc
QEE+6nahDzHCKK9whsOTdZvDbGVIKgGy0XaanuywQrJqzaRe+6zd6pzEdL50fKxZkZhVnfYEDvbf
RgQSHIgfAgC+W257VjNU6ctqfZmuqSKnSMT9V98PSVYC9QYH7bqb+pPf5gZX8oTCLO+bRB4ciMos
71yMgJCZ6f4uiWU95gOQZZcz2o3P2sLwAafL0p1c3O4/NZ3QFW41DF7v+2QO4yHLMO57TT2OfrC8
EugiNXZ49wyKANZI4mE4ko+pYbpc+e7mA9Lls/rccCJ5AXaUdkfYMXVLaQk3WbEoDPLzYeHoeWx8
czk3YGzymCw4USmz2X0qo7WImDQ/Vto0M2oMQ+ZjTYITSIVcgXnIpo48sVmdRxmyUFA5wIQvV9p1
42W3/eZL6zYt87ZFhmHZeUjYYOHeNxcxUf4A3jot65aqe1kx7JPEiBc+JuCrJMrcHNYXVfeiohG+
yM2atYB6dfafWC5WN2WKduP7V4EIJF+ySfl8iel4otbuJO8G2h7WNO1eq0mPx2SZUPTroUOfZc7C
8xTc9j0lU4rJ+g4NhGIJgNyHyRicBIlMJXnUcJf/3O57Aw+uqm+eowZxTPdeIk4GxfoCow+H1sR2
SKtoBTsKiXJ/cohZpgVePGHzoYd7fI5W2vbslN+mEpw+7oFkAv+Xjz3pxwtRrXhTmW7s7532S52j
vARbQHqHh2SRk3tTBVonhbXMQo9b6Wh/9FxVzSm4aPZAyGN2C63++FhNME87cGukLA1Ea2O5iqzZ
i1B59bxismMuNngsfEZnLfzqY7EhNKWO63PaxvUJ9zxuJuW7awdeDENOqBrfOwuzfjAL9hTM6rY2
vdF+0cN1M4L3aKiBZzhPKuvWQ1tv7ZsH2X1QrjLfFsbnV1jCbj83FDZXEPDYdXRbP8O9CbOCLYZ1
5LGpPHuYUNpc8GqZpdwo821hAwaWUN20gsK6iEbD59ixkZ9459r+8i6R3wo0B5Z7y6ALuEEDy2bf
t3WP0Y0LQN84MEL3q+/D9iPsOlHHhczx51qhO6aMjy9QLvCbaYkrBIz26XBa98oAoaMZ82vkAbtA
yTWGfIb2Ao1h7lH3VkhqTTmIvxmzIp/lsjwkVcrKLmXNfAZAcHmdbBqYwo8/M7cO8x3SVm1ysFzt
Nw3jyUV6Gm7HpUtPmkiED4OW0yk4X6QplYj0XS8OCw2CFD66l04MuOCA5syQdysLoB1AlyLEEYMS
J8jrk5/ao6mSzxGaM6Op598z5n8Mjvq5yZ0y1cvW+lVgew3ClSoKMw6exY93abSa3x3LAIJTOL6n
yFJg6LIIZZa7frTend0om09rpNHkxNDYlxVXGy7jYTcgMFeGRrCX9lp1Wfy8RRQOiToih7lP3CEm
6JXVOGNw0FEgQyq1ONCEqOveT/a4UPz5mIz6OBgHzi9rcMl0aPLkVkh9BC3cq3wRs/HlBGbtuWky
VGKw2UTrPZDqrjcOkHdu1vFtrhtfViFNcatEbZf3MtmPlYHDH3pWqircnCXnRdj5RazT1BZjwBmC
iRNxt3SiP9Otsgy9HcMfUIGh342mWWHbNIAEqBR9HVozH8dOqScoB2Q5crGUa58uX6do2MoELedn
L6L2oUNcSgGa0521qKIXvO2QixJ46Odgw+LTVAVyWAYQCLgL1amlU4M3yFQoSyQC0YquM3gvu90C
wm2Y9+CLfotjj/HLVDqUbma6Dx30nrIC7i1itLbOyQAOgARl7iZqkxyU6IqSc4RZ4hpYyJFwBc/l
jNFy6/zzDFVImVCMUqWrSM+dq9Yzi9GMtXbbblFsbMcVb8TjnEbmDElSemlbJ49j1O0nuI60t2Ob
Zgfr6x8Wo2wFfhRDWX2oTD65BlGrmzNb6bI1e2zqlLwsxiUlGpPkAaRue9+bLv6BzU7LnWlXUDpX
Vbk6gi6HSlTuqCZ5ZffqUDVz/UYVOEPaEXUeTKxLofYBp3gUvUFuVoHQNG/xxrsTYlPlcZbQY2Ff
sJ8Co4eTPuxISlBljZDsJy3MeAQjjbZota4lDWI6iXETUW6q+S9Y7YGaqaf94h37CcD9y6uFP2NM
FwHJsBW4X2v0rBbw9J+JIuKEtm9SmmjNLjIL0f2w+Dfeu/7QeI3uiqoyJHyitYcSpMZtWQv2GczC
cAJp1VxJiqE1iA49LvKt/pWw0Z3BQ/KnNoyfB9Gal5ZwxLJNwACYUBoq2LM1zQ2cU+Vz3BpR7gF8
xDHiWZc3OmRJ7tzW5dsoSFnZ+AfmygY8zzkt9yx00K/ojYuDxdRuKKBksXm2pPNSaKgnNC57jC6U
voGsya+jelwj85rUcBF704ulK5xCxf9xdB7LkeNKFP0iRtCBZkuWV1XJjlqtDUPt6EmAoAO//h29
3UT0TI9URQKZec+9aXeBv8/Z7ZhOxVa03nEZJy7COrDQY56Uqez82k7a9ayDCbBWMZUax3wTvACt
mH/MW7x2J8o2s74ySq16xCoz+PF/hZ7936I2ffFoF2uo9r0TmeFfabxtrJN1qYXcFbpQ7m2LiVP+
ikpl9xc+buzqwoUkQOYeZPHoEhXvXbehrXd+PrfuD+M5m7q4tdMiN3rjUqiXGEvZwLU3O9ySdqOc
5b94Ggr1N7KWQJmkk6UzgPPyB1QbBF4uCenTU5FOfpUz0zVO/DmNDTW0H0b5HfmzdvbD3GX/dyNW
ezccx7dimco2WXQ0WPtsVpVJGeqGlJb+CDrOjciSWRhS2bvFl1G1j+aVWX7Q3Ms8U+80lJIaqeG4
adOy2cy7TTb48ByX0VIcCLZy7DRulLwxVHHBGeqslv9m6L3uTVbCdC8Ogf9DGpdc/CvbP5ahSkpe
1uraa6naNHZI2KTvRMbyE67lrnvsxnHjk843prVJbRhYp83iDEgNng8yc4ljzzdX/J5Z/jFavYke
qbbs8t0sYpPJNvlyeS87xcPkukhPzt4zi/sT4TVynmqGLPm/gvi/f1MIiU3EHKB6uZuFHdHN9kwY
zv0wOV7KpGmznih9xnyvo8J6ixeeEvJv/bpQNmBCGdYZa7OFYHm2NZUdG93GkrnxKGaSndOoiKb1
dSwQZ3alhnqykrAH9IWl7ce1Rfa1M3v65ywSgm+Pntf74ro2BeuCdJCBPnDvj8Oe3cXW9FELq1v+
xoyUIpfgvGFlU7c7keW6poprnZky11OJ+KdXmf/wKgtFnHwQL7LOrSx01O4qCW52aVyQoxoxnmUD
t9iI1jnB+wzmrAdLt/0u1G3U3PU6rPExLKpIqjPro3LKIpbubp/+PLV5utgebtm8m1Cadm1LCu5/
BaMt73llJYJUu1WHU5ARlsH6dXJTnU3cWeQRT4jWLoSG7fMJzYnIAAZkYln5etUOIfTtAz0p3W7S
uYSl/RFGCKEP3hyUG/hP0TOyeMDYm/fDYS1nZmCTnQfNTaGHNb8RsLrth+bAEv8qZ7QRJoOyWUr7
ZGMD9VtqhRBWDm2r5nffjW5bRs5+c4Kuo3cqRmskwXRzLKYNx5YvM2/OnCc0cKy5693tw87nUO48
PUZl/YJYYJb+Htlu2No70kfU9itw8mD9asKpqFG4TdD8WpkITOpQel5eHGRUrkqm2hWbuuUbAjZ5
0wGu4pXxQHvcvr3zL3Jj1yAC/DyqFD00pzMiTtLGFFrhT0hITnT/Me+vwz1vXxPNu2g0ww0qvelu
jqA16w/cpWHE5t9J0J8Yj3OCT7pt5C9e5sq/2aNbqkQt3uIfnGosePtrVrSms6Mj8kfG+F9e2OXX
TP2zjuhchYh0yubMuM2P0s+35iULNNf1ZrPGisMkqM6IW614raNyyh4Xu5nHmyWhUy8EVbA9LdND
u4NZF3s2zQtqk1lFf4q4quNk9SrFK5pTVlAyqtF6bzmz+z2/fzPtS9DoBv985O2dwN6me+Yz0PkS
+RbIT4gv94/y1i1itICAylh7ifyrQKSm50Da8I5ZMABcOX3cvESyjNkgtgZ2EOzmxnYH4gT85qMA
spkeY9oLkyKMhupW9KwePhiP93cvY0TgxJvWTbqpKvAEvy/9uHj72LFXndA/bI+m75etT2YMHlta
VcxfnyyoF3FAYmYxS+UZYShIVvWgXDWtaZY1WXEiM65AlSwM+3J4eXBz9u76onJr8X/YS2CvXzbr
rZ2dmWjIGY7O5n11nXmgOCa28efsxP1xXCDWvDwIz7E3MvYTsKWpWzcs+Ilcm1eJQUbFi16GTLBj
tmikMffYtut7KIBEbEVIhD4PgPuW1YIpkWyshgT6qnnSfqSCR021S9FSjNOKWli1l7ouw+0c4HE/
g68Hv0W82sUeYMP+cINwfs35ZokeXJQhs7UNoEFDe3gZYATCPwGz+V9ZxttyWutu6XbkIDAZDG1K
wXOI+u5fgBLmZ7/0DUP+totYtiTs+b7UVlU/VHXRU2147fTly9hb7/Yay0+0vPVPm4VtncYyK/yk
n3wfVS/HJ2JBr6ZLnM1RWs1V0XJxsEmFMSP/OFEJIzXxZeVJuVnNTTZRsO/ydj6KKFwrsuYXxhD2
94vcuzFqiJHDZ7GMG54r5HTuilnmIaNQt3539dz/bRAK/5CA3G+vmy/Up7GwHTxXrELKHoahtsgY
NtYcHzIU8mEPOLnJXdzplsJk8YruLgxxaGlXMkQ54PmqrJcAvgOz11YPv5Dkvjnj73G9Tta1n5jo
r4VEsqtze8hQYvLKS5dygoATxot7VnhFXs2FKuzskQEuXq8E3rXW/9gtlTv7ApSFYsuOp7jedcK0
ztGSg+V+2H3Wq3feqnD59j8w4FoUC0QfY8bYQ8IX14Z/dSzrX6XTK4dnaJuKAzmcMniAIeOqLjW+
ryCuVZhuluOeAJQqjbeSwcKoe/k8B65iuDmAKpRPudv7+QuDquCFEWyd/wk0PYU9VfNHT3bjMxbT
tUudgPMBy9SkOfutqbFecs6uZz9b8zANw1lE+2AtarDTUFl++bA00mt+1L7sOC7zwhKnhQYsPMUR
I6NDGDAeOUB4ldMutxcQldZEeHdErmB8wqayzaviT9chYd+Mz7kU+l1k9J7tA8RteHmu3Ld2Zbi7
Hhu33bxdjXHvKR/ZIrD3oZJ4rrZ2adOCJbWMZxc3BlxJCIYP+8fC1EX22YimElcGQnMWpYHMIj9h
iLSpvaeCUNyinNL4kd1Uw7ntS89HhB4U59JUxfoyRmZ5k3pTLBsWri6SWLWoDj0S57E1U34OW076
02wmvbCMEYAPgYNz6EEazfZz8FG7fu25lYDaO9/w6+WSQeWH2Kbe3y+x9Pkx5mUedstW8lsEJQmo
wZR1r/G6hG92HMQ/XMWTnLLOzbb+mVUW/LPosr/u6A2fkT2H/WFFwZqTIpNrvm82RsepRVkW/HY5
+6wimWJSRl6iJRDbfm4Lrd59nP3WoSHbJPvTUWaEPzYp5uchd5sHi1LnRctIwaDUA99XkwmDxjBN
YWJbfqUZHIdG89RPTaeKJ191jf04O3Co1yYbratsIVq4OTtzlyyZd6Gzq7q+q7FAU4H8xHDVFk2z
F6FVkAPQjJtALXdy762Dmzv3zhjkT107FOlCl5BImuk5WUQQn4YOvnPuLPXB+iAdJ03uFo/SIXrn
SXAqFrutGvufdCY5AIDyqbp6hjjdrW6bgZ1jbDRq4JbqqkjtyF85xDo3JhbGW13OqKjYfgbG6VOw
ZT194/LuU6O1nT+3czX0rxELPavzUDTqu/bnVUk24zFeMrMnXtZgLGGvXQC/Y0H1345JmJkN9oVZ
5SsdSdzv1eDOd9/txC2XmTrH1AuAFrHlei8QLau/o9nS+n1rXPDKcAna5q2Umd3ty3yF2HHQYJgI
LpnO77YX24+1Y3cChaHW9SFfsjY6dXIW5RWIr2JAPKsx+4ekUI0/VdzI/i1jR7RIKKRGvoGt1beM
gax/gIEfI0aP88Qf6rFXxwFQvuAiQmM6xf04L+cGsvelmtzaPUhXZs0OadjkT86WIXUXFjDmvUUM
I2CmdejNE6937eVlsyYee1nn44hLgptP3BC4+SW60gVUrHircMoLHSRdto3q5hGZ3578eis2BJYR
lpMZ+XbUvdUeGhifs1o4KpIKv8WcUqiOd83O68sQEcnT9X3+HIe6v4yzy3bd2AqggSwDPTWgtYi9
YLvpLUf/SvvJYpOmGjLP+6CiMEEaWn7vnf1NbP8qyVv0tmxNeWtWV31qLCd5UvVsOEtp1xdzG8c4
gK/g6hhThFjIP2lsp3qYUIeWfassfV5IOeTHVH34JLLvKFxr8qa7aWT5a4gDeQzX0cafNHqrfQLh
F8MhXraQdMGNIjntvqc8F2aZGXOcrNiOPgtN579RLESY+vPidOlUjt0ZDGF4Ub3lF9SbxjfxTvRc
XSkY2FI8zdMGhcCbONKqhfY/0Ik2bcferff8z5WP3KAC78FTlozPulVDs8MOxn67rKYH/81TPX3m
mxn3cF7YEfwg64e9dFp6e79p3fng5lpSEFrro1BzdKjyqjbpPE1Ego0Oh9WuV/Z4VJvu/1Bh1ftZ
1MtV+E57wDE57VbKu+uUM9fs8Rx8LnFf8UDKmiCkTfY7X4/tk1Nlsj02pakfkUbaU+Gs7aOySm/P
WeaiOa5mPgzUQkkVb/FJyMo88SmP056SsJHQJIE9pnS40KWezA9Tjl7wLLlsBr5AVj2/2is7gvxY
TjuQCsJc13wCVvWHGKK7r8OBseC2cF9o7aOJ9MPNF1v+U0h/df+rBmd0/OOCi8j9GIaqZOlAtTRX
V9vi1S2C6EcG+ZaneIyyOYksROIQ86pOhrZy/67QUVtix/NyK0S/nBqvBoJpNwTabvgeG5Ce/kCA
epTz2Q/eb6+vg/6AuIp3AHm7adO5I5r+nG/wE63j5vJkZyL2KAlcEqvs3L/yjVEGrEMGWFU7ilxj
279nbD7m9ZK+NR4E7pzHtTDjjb/kA2yLYBOCCLZXvIeYWutoqJ00Kyb7tAloo33e1FafDvByG6lM
3BXRpvNzvlhrImm/TuDj+rWvBy9jphTM5iWMOgYNG8l8fVIPoWXuALNw4RR91n/B7CGHL8P8fddv
/dEh2WE8InSZdd9xJdp/bXv63tIA6VSnDCZgDBfPa7bdSJ9rHpkLA6txsCgh99bmtAtp0w53xYax
pz+ududbO4U6WrwgLrE3abJiGosEcU9RWFZ2bMWXrCqyAdinoTuKIY7EQzhOKKSGC/rEMQiYNXYy
o8Fc+vmJft7/iqUOsBz5c7GyONrP3wPgtosdWupJkObl7/1t6J075eaU7ZweRP6HXdYWY0Hbivbh
slIt89BGJ8UzQd1GgV2kgvYRWcxhX9gOU9dkkjYM+uFp65YiY5i3OorJt84ziA7Y2lcqlXnivy1z
LBlN370RUxpal0XS8e117Kj/fL9fdxwo+Rv7IyhtCdYrKb/LLQ5Y0YYkVSRw2hwEjBM5xW1EgDvp
eBRdqPLznu/Y+bJpTPbF5Atx4KqEVcjBhtC8airpZFhqyJPFQNjeZgrWIOU2XfWVMHpVHRwgEPPk
TEo7iCasvzl8n8PsvUGWtKNENFAMKV4Sp9jnWxUET8uKNzyRgVyDx7gV4fYIyFcsZ7iI780FNm/V
reJVbS9zKLR/Mrks6f3sdfGPcZ85xV8XywF5gVbJqKNAcF0Su86in3Ef+cETW3a1z0ttFS5Oo77J
d0Fhs7JuWrM6SEcOhS4d5IjNJFGwb+rZjNy9HP15A4SVktZod6nmAkGMmLIRmjM1HrDtNZ7UIIBo
GWZb//Hvzv55xXbMYlwvurZD32c3Z/CabL90a/7uTV3xhT2McbdfiCXcDYMRjG9j34+md9RYv3to
lxDRhzEl2CY4q4LL9pQ+SJsOOpmxTLnMVWEAdjV0PMMirf9zMe3IQ6vD0j52UTj/zQsZH4pg0/I0
evQLCYtRzSGE+sxRZ6bprvpxag/bbKLhpdum2gJ6KXMWRWSFHIr9HHf1bwsRX9+7Io/03vdjcwxC
azHJ0jeFlVTfLgPq5TY/mKwsMY9gVk6DNYj+wJn5LyqT5bXoQxTQqHDpbKOlBDbZttEcBkqJNcUl
Y8s3dFs+eisPbabwxD1XSd7MXnaaetlmd8/a7G+359h5AOU2tNjNJ6Cw+9kvunzsui40LAkOxJuQ
rB+lR7ej6uoKXJO3RSNO/M3rEJ/X1hXh6/CNcSHQoSFffCba7cGtxIYcZa3bjQfJoZKul+2ktcie
mg208rWlYX/yuXRhCPDV7TKh1+3qVmUdHiJk7k+KLTL13I5TtEzgnLcf9ijiAS/gAHkdGW9m1D+V
flK7m+DB6dVPHatuN6D8/A1y21CqkGd3sual+FEsunvjbUa4FJl7mlB5f6tSbK/rKoKr2+ntlymr
5kAmUnUN7TBgowZMA+oDgGE5VL8JupBd2rjCYLoW69UCzNPpNKgV1S8fPloMDbSmcgrvLc5Qbgju
TsfqWpyJNSPy0B3lz7gMLOS0ZnsHYlwfN9THc2OFeAfbLC73FVH2D9bal3enmemMt8xi+hUqonFo
xdwQwjyfDspx5yPoyPgJV2Y9LkWJwg6J+YCxVMV7DG3dH9AoO8Uxw7ReL9ZbVCzDS2/k+kUq93p1
MKs8reF6qXmQjtRK6tWeFXeXHQ7TEfg8v0TzMJx7y4WutmpqTOK/7L0j5t/MJXDj6KK6QoXhAnNX
h+UtsfgJOCxJ8Vnj74uxBcph+2t/3nJhn9ylM7eQUxjgpO1/9DlQrcU38ruYy/5f1wSYWdbReluh
hl7IM1iu9bxOZx8I5Op51fCnNp51Zti3nPmr6Gwoq4tbFNTxNZ+/iT6dOQ0koYPNc6AubmY57DjJ
IgaPTpcjhtlmj2aKCgmQLRiPrTA3cYU2iYseF0w+BfKFTKZ1BgGLLJXQerbPrgvgKBar27tjuXy0
c8vIleFWEe/MPBQnXawjbTGZ9elQ0fTNnl/uZNi6XKk20CmLaTWZN4IJd5o37Gln5DVMMIChym/a
UqAIQ9Y3qV07X7oOrTMLKrJLFq3hz9XyPYZykbihgYy/TGVNQBt29b44IarLtLhXBJblbM3b9IAR
pttl8RDtcwIaL3Kyyp1VsfYcWZQg1shek5HK99t96Bw9mleySNcDBqmvEL72NG7xfKKZ9b4iJccH
vYn+maEh01dPU2uTXJdaMpwb5Bbb58grrSNsbI01wY4PKyZMAj2z7ffm4DSrMIP/CMZu+JXjoHlG
GsfwvCBUSquZjyxpG7kheYygj4dpxwDL1anpwu2d5xdoRfXRfxn6Vr1zZzv/Z+rO2iME0LOiWd8d
3jnE2ymzR6pSu7tpUwsnFZ7vvOaWUCvSvN1eTF5LGulqdW90YfZFInhy2RDHDMSMasPSBfbOM2cX
74UZxrRWU14mrBjDIh0tVBDupne1OwEBMVUxr6M1yejg16b5EQU+U1hGcHv6IVi5cNbVE0wYUx0G
BdbZyLg99R4aIGv6MA5xRncJlX+9w3M3/Q66oPzAn6ERPcKFoDG/vsm8aF9ibYL+ufVxERSFbD90
x57aJDaktSTF6Ec0OPiicdQ1EEXuWN9l7YFwAZYdG1FVl6nNGHuz+X5FA1zNpZS+/YBDezhaaC/t
ntq3flspCuH/cLlhxrAaFEYWkQlXej/avv7sokDhOx4nLsIpqNgKQEgKwmTguamzAFefKjMA6RaT
iwKNa3tHVTHvAmYK4ENTe/QrI75coLy7xkuyc6OOm5avNeAWWWiBCrSJlKq4TnnK1ncbyGxKkMbw
3wVsBToLewUmV5oOvbC68rBAQ+BrR28IL/ghved+CYbnfNvMSTltPaMuFxNUk3L+sYK3vWBRt+H5
WwvuMPZpwICyVPxXMVnNE/Nt/Usdj3W0rj/VNxJwxvABcbcSWPNpDU8g6ga6CbaoSih2uixZMKWd
KAWjmyqGbM8wGJxkkF7asiTgF742hGRIsHFvazX+l+HBdH4QZRA/r44B1MhVOTVVEngLHkDMKNMh
bEfn3A6gOlg+p4OZczxfhWqzKZ3tMbyoJieVr4/7br04ZBNQmo1Odxz16pCOa8vtSQQU7XUs53kX
Bs32IwuKLG0LclmPNXE8n3kf6L8UFeJkaKkOm2jsPfaZ/s3dIudt82bnr+xxr4gpyriXNiS/xWvy
z2KY3QK8x/WvRduNe9JgwYyZ54g6IaCe/2m+EAcbl5ZzgbhYmEOO1ucYY8ZjwBzW/6ml9c/tWFpf
jBj87mRwQD9gLiMktm7L82Kr4SZyqwPyjHt1ra2ZZ4MdQvfC8LvFgtqWN4qRFCm1BR4mvcQJ06/1
nx+Ueo/jQPAz2eJtIXm/TJC80eWgd1/JAMtuNvDKPfdkd2TcJvEjKXMYGR/4iZXPstgTv9e/zr2i
WasaRjFF5fV3U3b9r660uicrDqyTCNX2pqC/8H8yjNrSMZ5khdelYlIZBPHBnermedsW78CSbcHw
oY//BviTCDDY7G8Ym0XBIylGrEYd4ydviMprnZnl/RuJubso+/+FoT9/NAXVB36q7c/gaGDxcaZ3
SGhgmwsjNJN6w6QvFvz/87fJENuLxUORqtieb6tuMdOM7va7sD3vJQS1Pmde1D5V7jb98gZv8TBv
BHXPaY/UAOnLlJWYtRoRgKZOY4FwOAj9cMoO/prNd0g+Qg6JVeuq1NcVw2zgiAAyKo/6/6IZz+ye
m8Y85uNUdXvNPsHXwOaaqPG3/lonH7RojRGi7zZerOqrzBx0JsdAicfMTv7ZkIZ7f5ia7W9JFNlB
j/4UPUazA1c0Ws10HXJ8Fxc2J9nvWjOm2hfCViCAowyrc5HDmPQMhfOx3mW6gsEpK6Lxjjivo/aV
qJXY2WtT9DdIYes/VzKEPsSdr4pDH6JgpzW8Y37ATCT+yCIL+qNROGWSIuL+JgzJbe332gkC5ziw
m81NTcOXQKDGPG9DAPXX4cpeJyu7aDOvsUol1wC5dUY4mUlp+BZ1hbIzrAuMB+xUjJOqWeD5KSZD
D4pJ+uBPllcxDwCzWQ/DOIqzFRrlfrYI8unYZM78wiUYjm/LEuXFeevdxX8mWm1bk1pZvLk0c95D
aP6Pl+vMPIJ+Rc21zayGNDcK6UrfhVbVyrJfYIwDSR0g4etQ+tHOkmq2+oMnArUDQndZojOEtpT8
q3lvJntnitBefgLnf8uFdLoWliPZR8SaEBJzbcjf89479KT4DW227jkZm9r8kAUT2PImA+3BNHRq
cfZ2S5SgOerN0O8iy9biRlqKu6RMdxRsZAyUP7+sY00bVAfAL21m+3JNK+Hr4YaMFkW4TVox5HBk
IfRdIvJu2B7kFHvdyzZA3j3agQ38nWI33IYnL6Jvh3IWIn6zO3sYk3X2p/XKtM18iT4GBknwyUyH
vkDnjJMhA2ejoA5FMLPWCvMKoQXjsAOm6J8zABxsQ+wK/AzWCH8GA8LVS9HPypeWGuUDnVBd+Ar1
ayzqjDGC5WPWCIX/S6F3f+aYVi6T8qH0nYUIh75rmSrFKGa/eF0YjA8k1dBtDo+FM5Ypm8TrREQD
CMoyBrgpMPD97Lyxo0+Mm5spZPTGrRAffTlyMZU1d68b6eMGt0qPwAx8R8fs/wwa25P4GohXSyAZ
nLQavqkYxo5t2kQ0WruSmQm7G/ruEDSg7FpXjWBumjX+DgLJfaqbXDyMw9xfINv6F1D6X2wALrHt
VfonZWN10G5Q7U3OqxH7rfNqR3J8iuu6eVunOXvWBAeIFIrYvgVDiP/e1nrOXuvv8XkaWHM+79Rm
cdOgW/YHZzIEHmwqrz/8OFPL+5KVoTzGrJJeSSrhtCeSbci59nzHn6E0fdIfogW+ecetMbNMpF+7
4lgITmIq8nKQh6BauVjnDF6RBIOIMfv/J6Pt4i7OCRU+eub7qJr9tkZOfO+ryCOYYwTr39VNVPR/
CsI+skNJcktwhxlqTcp2nqG9hd1aVge32JQ6CoRrToY1tG4N7hXYLKyrn8G04fVVffmlXTC4PeiF
92RnaqW+DHq+J4Q9L/5JzBKqtAtgIw+qnniV15iUnnOQhdt4Rrtj7rAMnf5aAO3LM9aqxsLgtrKM
ycFPGxN3U8EqhiB1zaUL5PKllnAGtwCV8JlHqMhOvMHG9YbteKhPc9txLIBYaPdpYw/Q9BREeTUe
B+Ga8C2Edru6o5Hl3hiCQE4Mj2bEez3VYwraMrb7XOTutm+MW7YvLlMFmm4AJwwUQB39R92ygv2q
Oqzmu7moJupo0TtO0gIB0uRQC8grK3QpmUIbUWxfM0VI16Vd56fODvkp60pa3U5m/SYOMhSzBKOp
9ZZgIHNpbqop+Oc1LVcKV0z4PrlSn8a1rD8jpjXie0w3c2oH8dnmbhFZAvcbTBhQa5HdwhlrxU9l
x7h37BXh4kUL262uA/sm7cRMeIRSYIhZP5kChb9sS+dV+xjYdriYzXHEQjUAqHbR905emBaGW/jO
9v1qtWHqrnnnghAz8TgwpLEi1maEWDzm3EYKhh5bq0dcKPIzYCF3eZilP1EKkXG4JgsBDyhn+cBJ
o2cWWFAMzNtbt1X5Z1XrheMx7JgzQgAFpOA4pcR5jrNnvRZVE36YpfBFWrPToTxPBOTvK3ftrKsv
61ofx+8EkiOEZSMTghzz9egw+rT+Eow+V6ku8+Gbz4mr/HfDy7awk2d2DfS5QzDrlyViCbtKHE9X
v5g4a3mVprEmbmDK/ML/M5eVav+NbYjCz2C/bs6G4AJKlGwlHKcYmmLexe7QAd9F0YCjYyuaMn8w
hf7eAE2AV8jtEHZCvsSdXfhF6tM+zZfGX5bwiJN30hiYei2OXrmEw4m4ge4FJSV+Gdhp/jYucnX3
A19Ku+M+XtubNbbT8sDMpHruWGj3Y5sD06TssF7Kgxe0S3ZoCKo59dKXD2VXM3+l7UdwIYLCuaw8
d2lRq+i9HAccJz4F6++S5cvZxeupLn5WBAIFOCOIHYXTM+bLMLdV7EhZ9BewNxFq80SJ+SCGOAuP
DJxFtlegqre8dsqvFTPSq2cZ/8dI7YNADu7CoSSK0r9MhCqYZJCTTQQSlW70inqwqNcq61NgEMZN
LfeojOKHjGyBfVRNuNsibBnrnow1aH7wkvGlZ3x7cMfNvhtCCW4IiQISxMpH8hxJNCL3jFHLfwAM
FYBqnWeHb6gK/qsC3aE/E2XaTmI6V5kjpmRZXDAju+k+8+Z7eLnN0fLFGLp6Laa1+buuaJ4pbxjE
3EgRtOMAa0+MbrIDiz/rDn91Jt8n4siOc1gED21GgIQfu9Y9zrl2Jsns+Zg7ywJaa6HEtfzN93iM
QvfYbKO+a3KpsGjqLLyuAdRMFbu62hcZ1WVa23X9Fk+W89HFrUfKrzs5ZzrZimY9r9b9wn5xe8ec
XqA/gfRzRWxWBbXDgO3oZ57YxZGDni7ZTU0EByaUZJOtgxmqHa0MeXYoGeOxeD2pNeEEgwptVLPN
nAXGQ0JwlL8dM1qPhNzh+UuFcsFqX4/xcp5iEx4Gys+DGKruER6KIB4wl+bSV+y6QeFb7k1bf1cK
WXHv+ioDqBm9/8LWcupL1bR4uyc0ins0qvjoVbG1G0T8bGzfufhk8CDPZXV8oReWf0YUk1NYrTp4
6lQW6xti5X857cu+Ct1+p8xKtlRsFZxMCGa81mp75qcQN5Zxz2cG95pQ2WUkKgxwgSiW9oJv1ac+
7cRZ0+iNjw0hM5jWyAnOiSaI4ICzsmj/WqQ1P/Srqi8YzpZ0C9i2HdQ6/w06On5EZTfA/WHSJ05A
EykSRHy8gkC+xJkZSiM1DHha2YdUX3nex2NDmse+aSZNv4Bf9Lsz+BZwlmnA7hlAOe8y3xP8BDYE
IN6NH6RUiDTw5J/Wlc59/B9nZ7bktpJl2V8py3dkYYajrLIeSHAeYh6kF1iEFMI8O+AAvr4XVdld
edmZfdtopheZJAYFwB3Hz9l77RKwHjsMRuN4KDalPzvPfaJ3PwiJbploSH/XJpn1VKFtgW/MoTJi
KRhobISHjEMY9cbSaIrRmGEuT2pJQ6mB29FdQDWYDlY3KmoOKrcFa8ywaRfatkRQWbYhTcGC5lJd
ZTRf3Tk+oSUV+2JoRn4PInFe4uUsX8fGqFch/JZjXNvio85U91mBKTpO7oVJ406ooBgkb7HzGQi+
GI/sOxc0iGfa0dlWufvIm3UICoPOKigM54lTinZ0c9UfGyPOZWBz98s9AkBj79ok8LH4QYpU2FMv
MoDefy3R1xvLkXdycrTzvP5o2tbY1rHgsjpoClaRLdNtASD2kIW9uli5pdoOBO3tmAf3QRhJ85Py
YHrWQ5NRtxibqqVVFTUrbK/uWqkJP2aa+luTOCf8UGFOyQW++1vnNGj2G+xDCwcl8YauKcsx1L16
WtkcVqOtqLLmWbSGeiWNIkKyVmoQ8GrUAqPJg4lMgRuIVKZeDN1A+dNhFp4pBR8hJTpHYfzWSSiz
oebS2FQZ15r1opB6eaaUk+jOHBoB4YySPI/bZjvlXXlyYj9cSTuUhzFlsI66N9zbjaa/EA8NOWXS
NawL1YUFt+ga/WfdcLxTOV4QwzXiR17q2Z3rxk0QmW79qmd9vkWi4J4YpHbryRzZA2r6vJu0kX5A
Ly3bs7ExrnHjhDxhpDbDShazC7WSqiNEXXcZB7FWGT9/043JeVNdr6210U5PnJowSxt9vvIs5JdR
JQZgbVCSfmZYvj/ny347eWZ2x1nNmAKRFOPJ6Cu8mP0s0xWgCAPvS8U5DZIWzE5F1kICMdXe5SYI
qmntE5GQAllIYKN/pmll1seUl1qMG0k5TUdWDRL7fAE0jIp50WqeE571mKKN7jnxOP0jIsvETimK
64K+ZwoJBwqjFfuiQOsJLQztE4qg4t7lnO7AcQljycZauPXcnWl7c77g6CKL7I73MO7mReXmaCxP
jNdJB13PIEair6kAOL0WM2q3Rw2JWfX1/2am/isk6xUIW0YKEY5H3DDV3NlHUtngZ7/po69zteE4
FJ6aanPPxfnWdOO+bPU/oUj/i299nauddLbh5Xlp7LFIYgnbdLm8MZXnOlZbM1CnZJTR+1FOHN1m
d9Hpqr6N1WxeAXAjLaT30WbmPur6O447b7z6/gR4/a8uyRX5dgrZxJDlmXswd5i1oyctQ/B92528
ekhcpaMVMbFJVEX4acvpu8ejfuNnX9HGmTKgc7G8fg/FJmevNnaJdmP2xG9K8D/whi0LW6ZJ13sf
o6kPrMS0QNCI9sabeUUYRz4vUkcHhUBJickpWyN+uo3qb17lEhRNDZghceo9VOBF9W6l059c7cvT
8E/4yNcp3S0v0JgzWb130V5oyxwdHPIZRDgJANkbc1au07ptz8F4UbX8ECP7ZdXFHV7g4KYn0bgK
ERtpDvCOL+t97ovvWVvd08n4ddtHX6/NxpJZ4WXERgMw1u0VHtfb0n6Mq6U5Nn3LQCmZ9jogejHe
O1N2G1j+Oqcb6FyCUzqa9hGZhoFtXNJVOFzc9oD/Ruv/w/LxakNvzE4bWfbCukMt0exQXPY33soL
wvsfPj3u0BZ3old7Vw2Hzog2epU+3HYrr1Ymd3Ju4NMP+9KUK+KbvnWevPGKX61MYQEAlEY37EOi
MFcIbZyV10zmbVdc9/94TeBh4XZHvLM3pjQ8tyNHXLD1yW1vzevU7gx4Q+NYaFW7i0+87t2vMHRu
/OZXCzP10TGoFmKsEzP597WKw0JhZ3+ybf2Ll9t1aHerFXVYmLOEKulJBNn0lMLYuO2W6lfLU/hd
nEEtLch/8RDrR8fWrm4rgfSrF6cWdSIborbZI6NAYp9jq24MgF43PebXud12NDogqCGXs4EDidCi
l3RM1W2vIP1qeZKkOZtO1tf70DAudjSPYjYDpXTbV79aocJASjJ7VbWPylkAyhjONOWr2/Ik9Ks1
WsJASo2Er44ZJFtABlkbmFxv+nDjOru7z7uk6AdebomeP0N3YRZT9n8W3+v8zrz4v1/QxnWCNxYu
3ZpShwuDR/bZ1NJNZfevTBEhptXkLMKlqS6CZW9Xe/N+rNrl1JXz0RF+Ma/hSUSvGBqzXeqQZ+OF
nc9Zp62Wl4MOY9rupzOicEHC1V+I8+2SUfdD2HLahdGAmkTDW9pOaBJ7VIbOZDr7ZgLvroYf3gga
FffigmaAuFeln93lOupFlGvjGTdGsveASS3iWNvlvf2UtP5dSkJVr4a3cYrH1ThnNMk45s0lP7b2
Sk09i7LM1tLVoxWyGn+dtf5lqlo/ZNhLVnnUG+iB42FnIBB0kCjATp8O4+hF67ly+u6FAICtlbeq
WmDr0n6CAPboHDgDCghovANQFEQ81qZmxn7EiVrRhEoBycbJnd+E4R08zJUedcO3dDJxOEo3mAiH
XaHnPxiifZ8Z1+7sPr/TyoHhQ9xoz15bjR+jT2Xg6oeizCDJhLW3NTSAPHgqgRKI5EL69YwBsMM4
IMDUunFhWCUCFLy6JQYde0GL4ZhEPYLN6mDU+Y5Da/k0ijDcOBrwaxcZ+xl0Gda2CYnfABHQNu8H
x7ofhKPWHAILTKPeiJsLQ/iyDDW5slLVL93Uz9/SBFlVIrWNgUTkPgNwBYPtzLCqDIoqfZnzQiyp
zsppPdfaFl7Jc61NirYIFkrqzcBnIjYF8JXvbVw4S0ShwI7acdrCDQBln8XiCJVRoTKYjhpeS7xv
ztKIwnApuPuNZjke3n133ISQRbeuZWAyKL01+qvulS4jcoSBiTLMf7qVXuH60GpyVIxLE/jWErCJ
vnaVZrpLnLV40VyzPQgLQj00G7uBsMzcTlqds6ubSR5DX54rHsYLnHYlfDB9G9FSZcHRUc6yGKZt
L92jisoXJaeNkYm+XFUD5ibbd/PHjkn9cXL0UwqJctVBC17Gno9lyQCdOcCZPeBukkvZ6C8GipC1
DgWbBy31i6UjimzvzQxjPXT1rsDpa0cbgPnMHrvLXFdwQev+l5+JKSg8/NgezaddjyUqaGwMkpEr
ChItZrjAvf412/ODlMRO3fuR14Ex71rYQsZ4hHw3wXMuWcLuWZioaBi8jKeJMDRYKFMz449kXoRd
UA7WPiKn4t3ue1yQrdCfwFK4R0dVGAlg1xZvCtoLF8FWSwKv/OkJeM3Joa9hvoRVT9BBtcssVz8m
IF3fu6bT173p3zdaWm9nxXTIiwMwRjvXYq7vj8O6u8yasbcZq8ZpF71N/1KgwdqIJIKPA68AXgLP
9PJi7cEDMz5kkIDWhUr2MrMOcMw+vWgQZyM1oTfJlpU9zfX8Pid5DhYhSZwN6H9zWSl6pkMT7wvd
YuZVdBOICRC3pEz4CMhdx0vmdTMk1tExvTQKzH7U1/CaT07imyKAPY4wDRrXClVFqAXlVF8qq+9x
TKgFlBPC3VO3+jLCUqNxnjWvScLI2+jKdhXj9zwOc/iaJ+7FHzYPxZ1N62dtFtWeGTxrA/iu3196
WJWNahDR/AJuDttMaG9xGXxgkDRefY1DHJJ1EmGZnjaBRocTDSDyWX4/6HcOoIvVqCaNOXx9ETd5
raatBG6Ylxi31Ep0rReIrIWV40Ut9yLGXDclennspvwOYU14IrbhTmMLr0s6gJalIc5GQ0OWiAIx
xnZggBD/Zrj1tszaLQ+Ydhdh2VmHXgz0mAGDGNFpVW2BOsBpoGhh9GM5h838sy4RRmWdlT0h4DJR
E6ro3dB89ZTqtvvelr120iuUj0vVS9//znC8/6EB322h6pTNc9j2XwjXtAPsO7SSE7cShWu/jzSQ
dBN3NGikNz9SVMxrWcT1HCABRgLAlOzHYLecpweXPDYNA4pe4ACa7Pw7jfGJSNMhwzxXmyt/bpsg
9tsSYnt7LxVGvEwStWfZMkJn0o7cGbtyfdDg/ndaitFWl03yhiRAVvtBs4dpKVHgHVM1+N7S8uW3
tkMHagES3w+FQk6XdWJikOPKjx79w7L05Ywsw3aefesiJpEYEEMGBwF4ExxlMIpxf4CgMUCHLDuw
Tlt/qMVmzqroyOAE5LPR7vEBx3irG/seiUURWIwbd5qvM3Iw65XlAJNeTkV0T9+RgKLZ7pUC5WPF
jFTHX4xvXe+gQQ1vvnuMd5bZ2EYbp/bAefnt8xDnxpvOLUXXV+C2AkdR2bVTv8BumvtANG1lBSI1
vfd88Jm0Nbouzk0xb+ExT1vbQfszEv+wadIZk6tmZx9RFrtFQCO9RHBm/QKrIR6rlompzJOfls6o
DlWdUb33U6kfakLV34fLhLzB3xvkbMhwJqrYSxfUNPkyTnqJ7SOBe5HmxnCn9fip+7CATuVJYe2A
uj/j0DJ2EWpBbKZe/OI19XSnpYW9uYw5UATbo7HyTUxoAOiYMgH7u0vlMN/b+szBw3L2bGgRyMQc
Av267nIvJcUCUcfSY47bLAs9b3llVRZabN9g6FHUZXdATQiuimCm/kFhenyu0qE7Cm8oXzBL9Svp
WNErstSaAgE9vFyTCjRtmf6P1T4zSAGCxBc7pE11jOn6uGQPSvNqoWoOz9psY+CwYy1AuL5KwgaW
vjtZgarskwKUu8Ayza6m8he7CxVRBeFDg4bbwLzU5huTNyl1Hawaq+cnZL+9JUnzElKILdGSlfdT
lHLnCk+7KRPT8K9OcrJC0gYqzN7Lym6yZWo2Dsr2DhXNnxwVLw2Vf1biXjVasJpKIAOTBbME5e8C
SAJX3gSHA0zcBOA8KXXTyc7wr052aYy/PabK2fOGoYrsOyyctF8BXNxyisGp98fjOvi9oUhrbFed
Zc7TfeiOOWIcGY6Ff1NX1/CvuqN5lfl9i696XybEcxxan4Wxr9PIfL3tf3B1ysvg6VjI/qy951wE
u41/yGvCJv7kUbpc5392p69OeT71hpVGw7yPemwwO0tDRBuHPkg9szaT4aZjsOFfHfdQLfeV40Q8
T8KuXt22HN/QerZ3N10hcdWS8YyWx9XVp30/dkjhSJNUB0xY+Mxu+/xLsuA/tMHqNIapg9Bwn7Ua
uRQ956uYIVOd3fYEiavlzJzRsgYslXQ3kNnEkPRwZOVUFLetAXG1mkHJqchWzB0YRnpIhyzw69pU
of257fpcreEY8z94TDHu9RkUWKMSefSHyP+TveiyUv/JEyquVjCipRY1XmzsrQLe+rJoPAjDCUfC
G7/91fol9zoErtCOe4m4M4HPG1VBEntTdePnX63fyNPkjFhG3xtQzzkp4L3LuMnFnwUA/6vrc7WC
bfJjQrSp8z7X0ZUXokPWQkKkerjt5l4t3Q5Mo24UldqjljTuTZVVYYAs0BO3LS7vevHmeI96EyaR
k4f9RwlMgUhAR3+86dt7V0tXqK62+i5WewyZSL2qhO8tRCFvy0U1vKula5pW6xeKq0Nsgl8B6TH0
R9CT49dtX/9q5eaNZbdYXMZ9Xqg8QFrCOafnZ8rbnk3vauUOjitru7PUPpxF9JQOVj+tsixziv/e
9//9x/gf0Vd1/9/LtPuv/+T3P6p6avF/yqvf/tfmqzp/FF/df17+1f/5W3/8N//1XBX8uv4rf/gX
fO7ff27wIT/+8JtViZRteui/2unxq+tz+fvT+YaXv/n/+4f/9vX7U56n+utvf/lR9aW8fFqUVOVf
/v5Hu59/+8tlLvzv//jxf/+zy3/xb3+5BDoPycf1P/j66OTf/qI53l9tx8StaRiQknXTYimrr99/
5Pp/dW3D9TzhkPfhWJeBDjE4Muaf8Ueu8MFP4r53bEM3+Apd1f/+M9P8q/CFSTvGsSxTv/y7//3l
/nB3/udu/VvZF/dVUsqO/4z1Ozj4f3Zb18YP5eC7sF3fQXxuele7rsBWbyrLg8bKZCxahYCfeZ+m
ZtsPpzJKTPWskXeq770cNy0aisqdA8zs9vTpIIz6JMoh9L5LQ6YA+nxNk0vLdcFhQ4OPrH5J4wyO
tay08lFWfpysEfMDEYG5AgdhgWdgjBfVPJXGXZMLiXh4RL22cKD+N0ddJwq8XhaWF6vnEpXVSaWq
KbchHKDKWgHInkd7Ocum6VZwr6bsNa+aJtvZqIGKtY0I+Jcqavk9RciKN1eWwJEmD8oUTHV8h8l5
1K3xuYUmywADIjWNAQ5BdrfKUG3yV5NXl2rmh6ZMBwM+mm4vmj71BEX0PGr7SAcZG3vDRUScpfRS
swbQ1+9cSQSuiBgPuiHqA2usW3pRBoUN0NBuGvwDULj8Dk1i5AaxZy09y35AnJUEpG434C9VtBpy
OZzn3145W7hB5cUPaF3dhUjbs9OPRGjhAHzqYQyvEOCInW5CXEOpA0XdkV/lRTuIEOkucp12h6Fi
X4vql6FND5YD0xljj7Zux+Ql74d+A8VkXhONVz3Q4/kkFdJetj5qezusmxfavC1x3EW5SvXsU4vE
93IktYLnstqAg/thkUl0p1t9vTJR3pJ4M4+kaaB7hzA4PFEuv+PnMh5hers0wggkyssofMnMKfue
8ARsk9qF09C5I1ANoTgJXqCc9FD68TkxRlRFZN+B9xr0BKSBgmf4xHl12uF/C619NwzSIkA3F1jm
K2zgy84qHGWe0VDZ/hqfpJSbVKORVpuzLVZ+HtG8invhPWmjxOUA0kHjbBgYdpMYKrAG+gT9SRC9
4d57k/TFpeVjlI74VeuRBH4beX3nm/exDSQObZiSupHsu9apy8Ce0bjTdyyseAWhr3/E91ZNB1Hp
Fw+c1hpPqnZM+lC8ligTxm2Pb+mBU7H/MKiu3SaXQzTmuXmigxgSlZFIujomj8es9QLurQu7AGuV
3FKENSdyOetfhBbJS3IFZE7X111yA6LpTM8R9/+KBlauda9wZmkpe2kWLrOhNJdRpDBpj9Y9xi5a
Pi4eWSm0Acl84cZ2gFOEp5hIpHo4YPayxN408qlG09NgKN/CBqsB2I7aQcFW2hIyQUcnhHRga9q0
uqQGL2LO1N0RpigNMuINUz2grggJLa6yyf/04ybc5mjo+yUMC8I27SjC1k8oEU7H7iVuK+e7pjiH
imKI4UErTa2nvo7v6RtNG0TsdBs0w18TwKDjueTtqPyIrlmIDtoscIDy3n+HW6UtIJ82O0ORwNmm
DZQ2nJALn7ish4Rmyr6zCzysABDANdx1ZFQfUAeXuxrx+SFzKM2JiFBrAjna96qYtMOFOEiPQIqT
oAP7EaFEZE7GYx9NMxfDinD9OZe/Msfk0So7pz2vxKbD4YBQtPWSA3000iGqVmyECQ4oN+k308XG
RpDU/jEjh/RclSAdKxJAt7qdpAcVK+0gbMt+SRyQNV0UA5LvgFZNc0p36uJ9Z50AfuFHZnJqnuyJ
DD6Acpdv5b9GLTsWXlCs+wG3g5+Livz99x2sulrfViM9JUGPFl6yS2AKLNOtU8QfWaUlBwAa2r6t
QG1EJBU+i9+mgFSFd5KW/5JADLpHbZ3sykHKdYfX8SAapdaKDuTGIYVi4UEI3BGHDvF2nMy7xhvU
SuQ8PUnt0B0d3W8inNKP3z+fJlr8pvCFbrKOv0Ecqn/+fQ05iY3P+kgSgGjteMRB4sRvOkvvZ9Q5
4gRe2vo5plJ/uPSVPoAjl0HXzsRP9Fb7jgZ8/hzxvtPNinoapgP6V/ya7rfM0MadjDT/Gefm8NTO
pfaa1BcXYeYnBKLAdm3yUhwVuT7LwhTqV6K06ETzkRwgg5R0oy39WrxZOLk0Rn9hShLE5Rq7pslS
n6t82Fujy2GSDhEQs2phm4ZJPQfoRu6psWHSYSTJdlpZZc9dwoF/JCcVUIVLE1l/kg3eBrfcjqUF
KZKANaAgGzPvdqXXr82eUYplfdZCVEs9jeyADOwS1AwiAlxYd8pqeNCFcS+i+W1IqFStDFZJ7drZ
ei4MLFma1AJ74HTLO2ciORcUgE+M9truHWTBlbAwDjEGFloSraLEJwpBxPahs6puo8clsy06/CRL
eTBccN5sW6LdFx1oMoPhp/zwoDwsx77FsqamV8vzE65/9Uw2y/eeOEaYQVVglNoT1NnmzLvERyeL
A8IwzGKV9qSw05NXQT/H/mqYRb4lx8Z9GStnxPc2d++g8uuVN9Bfa5NBgwMWx7RKjHHjdvHO8JuJ
jdsWv0a9W8+Tt9UNMicmsjyAb8yPnQz7Ayi7Da7sYFCuFdRIUO/MTPNORLbCIFIyWgJMEYcph0OR
ZZJMI5xbdR2/hCVYHU2FsE6abt/I9K2R86Z2saPgVHM3dExn9AQ4NGzGXp4LkiuvzPaXhCu3oBGv
B34H84mEdm+R096de61Z9Y5XrLD/lNii/SUMMrGOmP7Y02AGE2z1Y5TXgI1xIwUVSZCrMo/ZBqHk
7Qcdu6Xe9jvWa7rRQN2ueqPeIYFlr67wQEdT+ZFOychLUVoPynatTQTuEKpQ49/jIm8ejc4lBtbL
9aAEY/sEdNnckJ5jbbOCOHfma8kYREWXBJ1ueHNAzDRDU9fwH4Dd76gGRRoAWjZ32cUew8MXJ+e5
KyBV5gC92KsxxBuTpj8QhNi+tZMNgq0dkn4noKEGFKQCrAtxmVsE53Lv+eHPZBDTOTQNddJLSYgg
EOxA1HXxkOCdWs5NE+0MXtIQMdoQF43vSqT4vbVpCUPHtzDEZ/A8zbrV0/a5gOcM40LDK9W7zfwd
jxmxfj0ooxEe8nKeI/r/JOHuIfYMawQh2iEhZmjnkDlxsMhC3yr2q58jyBkeyVRjWN0OPKZRRig0
MaDsi8ZucO0pJv1UodCPiZUJZnypy9j1LXj/cjIbXoeEquNfrCcyvTTFuJ/M7GNCbFhArDskw6Kq
T4RhQ1jCoriuJlNblKPePpWKSewEYWbniinCzuFN32HaApDIzSRaRq0XPXI6UOj/h3lVjir+oqnv
QBTq001DqpS7iHHRrhBZQ6wtamehU6kHCM+n+1qZ/kMddpcSelx3bqadOdiGP/jg7N5XMl/Jhv0f
b//8MuCRRZ4tGZNp6W5WPs7syQ7cbJq+IrNwfwpsXhvNZeRRM+3E2WBvkxTdtBOGajMaqeKF6HpJ
ADwW9jv6B4rY8JcPbnjl5h4JZEn2LjPVQURKqgc7K8mVKavXJmmzVY3NEqEygc0+JWPgYXTauRXo
SQte3UYS8bJKAWiuhFf+4o3+OGPtWpBVyo7GJGXw+0c8uzEA0BSmDgaifgsvUe5CPy4e7ImMBKoa
djUSL95yXz6nlPaYTrqfnt//0Am8Xc6OZgVlVtsX9DkvM4yGrmS7xFIymOmnq1I/6KP0g5g33n7k
0S+MvrlrWWNMzrBoTA6gtKrGSEap0eFRdvElZDrolFAHvCkh40D1YHqe4BQZ53Q5Ekbzqtuo5Bek
CokD7HDmgaQrUSpjaKX6huRaqfVIim+AGIEgDq2s14lufggYAVsKrvKDAQybop/vJ3zPAGsqfxva
Sf3A9F8tewOAd0FkDLcJbEebo8zr9XGGujM9YSV0t3bTkHBuYUceOnoRWG/PpUMEZN69wDoz1zq5
dKtJ9ogNMldbd03oMtjNYSd5c/2ogRBfikhcbuqXlQiPGAu3v48qNWLOaL5Up1HoNiAf2xoqSmcN
JWQ8r38YtFKSa5u4dEc1E6dUI1Ietj587ZpaqwMKLJwdVEvYnudmR1QLkC8Qzssx939gdMuwafcl
jj3uU9ea4W7gVQdDT3vOIDlilYN2Zyv9AoJx75gvnzTbmDcaZNA9w4QogJjms4sgiegiPCS11hI4
3XfzBtl8THws0pEVh3Tgdg6DXOrJlObkrD+GBM28KUmi+xCOD1PZfxhznb+UqgXtb9ePHW76Z6CG
5oY5qvWNc1W3JoLsJ7ZPd+9bir3QQ+M6anezXp0Lr9woQaVVRoQI13Va7jK3mHZGZbWk5saf2Zgc
da7rW2jAnKRc5z6SqkH4CD4sdwAlGBIHKp1oChwcRCuoh9nGkSap9X5e20dl49pWoDPXCAqa5QT8
ABBVxqTen+U2y4nWYETmH4YwojzTvntl3J88fyAVo9CGrzAV7auVGEUgioQgC1IBt+xfhPhmdfhq
OXZ5zhNdbYh8Dk8K8s0RCYYeKEzqaL6peUIupqur6F4RUh3MU+fcMXgi/tCtqm5JF0OdHAmXoDQs
5+RYwC/jopfnlM15GZNLi4KiaM6JORHmW9P7Xxic4slxm38S+TUHKfTGhxEowma8nEMpVlzgjTAM
Jgh6n3hESQdtzSnIDReyhF/EJVZY+XkBOvEudBOMpo65cROnP1YsbHh2xjdnBsPriJQwIqexef4Z
s9L6wOeKWQSOAXAa9uw3jGntRjWh95x3nv4QDdI+pj7+QCIpkRT4/oz3doouRs8HzG+QVqRrAdHD
ppLE7lYwGg7qQXjEnDfDTg2ig5LW4EYGIdys3WkM7/nfJaumq872XGT1oreU80RYyLeWCDnI6lnc
L/ra9u+BoBE0h0Xxs3ILGxY7YwwqNOi3jk4l0vdoB0Pl9otZRfnWkZp+KN00DETPGYpqw3+wrXx4
gnQacWZPUxJaKmt6jCvI1ZyFs21VOgBpo7Q/ckSVq8qLvN0QG13QgwB8BlRfPVowZbqFzT57aiA0
Ag2W7cGqnOzch2L4OY2wQa2iMbcenpsnEl/0BYC1cjVWtvYuLXfcVn5P3hMZ1newGppvemMj9Ou1
mHifLB3XRsPmIm0nfoXq9RDr1cnm8A85H7xz3b0I2lnLzPTyda2oXUv8+5t5dF6SJndWGcTt98bM
QbpEtVhYkILemtrLj31KEWAY8wdk3pq5eDht+taZj7ZTfiFiNg6RiudjiFt/QZwsojcGmFQTgJBj
wZLDt9xt7ZKwWAfgAjGw0Y9qtLpVmIafQ9P1mxyrfsvxqwOCetciyHrw3Mn9FeIJXkC27knPqZ0H
jbicjZf0pCfhSau/l6WTA3Qnrd3Lhb0hsd0PdD3uHsg9su57Dlv41kJG/jQdlvQ5c2gUTe8Gmsti
uVyjcIFGxzT4Qmj+WBAEF+uxSwhM3ACpm0iMAgLejdshKT0AS4Zc+k6hNn7paUu/bbR34O72UodY
D8M1LJ5mlZNCjZ2QCxM3oKoYs3c1PUbirBRoKscxeQitkezOrBniFSDzYVNZabzqsYWes7QPwbhk
HfF0wNhKNG/fq4kv1Q0RsHKpN+7WRHP5OFNWr8rYAA0qOZ7EuHSD3vSyTXnpEuhRr6+1lLftlOk7
H7jslu8V7/yRZhK9hvxkD5BXcBMmv3LkTB+lVxtrQmgwqlZFtxmaYvrW1Zfs1chv8wUbn/0DPLq1
rKtZfAgHpkGKohTWqRRbtyur9UTb5j3X6Z4j70PWgobC+Okj0XyVAn3DAqmr/2jUQr9r5lT/gUQl
XDmDgBpL8sVXTzspiDJUnYAdxgVRweXa7+nQgOV2aKCM9SstqPCzL9PqHKYEY5fSq45Rja07UqX6
kfj9mxXZ2RmxAg462VHYkAFQkWI22vgydbUAQTF+I5lbsoXY4pN84fhQa/qwzXhxF6ANJhfMgJY+
DV3IJlyRh6GKy0Gb4M99NRrARhsEqsS3hHdVzKl5ERUl8dk2yQWnjIQJMqb65NNCJNFeXjvkYwxm
kd6DxSWmfbDg2Lkd8ZcDaqmz5RJqeFCzn9Sb2LVQ5BXuSoMEFti111kLpLC8dFJjOEBibXZ2CJOC
ddD4d+VI0CHdtuxkgIv+yM2GWNlcg+7QqrldDrEY3goSGoNw4v0Pw3J+tiM3PPhurwUwzcy1ifli
XyUJwBGLiPBG07Svvq4AZuvJPTlpw71ZwBKswoL+GUSfTWg07I3ZfEKKEm0G+o3HlHSZB0bBBkXp
5CNvLAwanLBepz6vT6C4L0nRcXGOM8NaQXca71gegL6niDg3CqG6ij4t0/8kBuDJprl61MryTRrh
U2LN1EMDJDLdIXGKTNUVSMyfBWGCS9PygXVcTMiEZrVWER1oLubPkIVNqiDzMh16cVWdMN+iaaiT
oGgY0looGxUXfGS07ZMJf8TpFlodR0hXTHMRjem6TKNpg6SVLb5WFJgI8AZAAk+tJnhsuuw0xJHJ
dpcjXk5LQqAM09w3ljkEuZxeo7J/rxqIQrHTr7pyWFecRhdGCOHJMOgghmGxZYHPi8TQiF2T0gxm
mtwHIqK87WjkmNRMRblmiSggsxAbeErgqeu6cjuN3bSZ2onBl5/tqzaUJ45JKcGUo/05eGkaxBFv
/qQ3H6yqUdvGhziNiYegTYtElHa2v1y9bp/crNNWJN7TmrU4SM1Tni6t1nC3KPUArcAFW7oxlGjO
Vj6te3hqiKfpvRYSG30DNYWzSfreA64NvNjW79NUaqek0QwUU3Nvr3il+HeuR4vXT4bnIslJfutQ
6aGSKRaNhPqJpSNfN24YPwxgKVa68rSgs7rTHFHRXzjr275vo53fudWppJe09lrFOYroI1ykXHuh
I2Z0DW1v/f6f8Tg8jyVsSdTZi2TIQHS3IVVf05Dcy8nK9OMB0afuLRNn3IeYDoPOK+uzSqudWaVv
dRedhlr7WQ8pSfaJOawYgidnpNYPEAZJPfTktARg621n33EDPRJUf474FG4H+lGU77R4GiBvKL7B
L8TQNCKxrMNL3V6Y62r8X8ydyZacSLa1X+W+ALkAAzOY/AMHb6PvFZqwpIgQfd/z9PdDlauu5Jkl
3Rzdf1I1UEru4IZx7Jy9v03/d+nBAVmmuCMShwUwgrkvhA7IQ5+9ZNEIjdIGDfabKIm2GZ2biIcb
SDo8F5JR8qOTq8uO6JTWLD+Ns26TS6c4BteOl1rxS5vEQPIJPwD+njk7QAftzl6lm0a96D7DiSsr
KR8nXMcQz+jJFkJeIofHzt8wMSiAPm1rgT57yScopQ70nTWpt44gGRJrZyKwT8Wj0trX3qVNZxLa
44UaEucODGEAi8lLZmf088hpLyxnfGpnN6a5Veq7vNI/4ecO2VrIcZS9+1gStr6tYZJemVEMioKz
6N4VlThVdn+vZMV0ZMoGYNd1iOJGatXWLad4ZyP/ds3hM1LsBzugJZKUyZ6dHtxPZ0J2pjo59lOq
P1I+JvvYfQPYL+jfER6S6u4jdeRLGE83HDTIghJl9BBDUZ2Z51ynhkI4jCT5ytKMdxUoGk2Vr8cI
lxsIHG5NguCIju0knGnPGzNjT2NJIIkd9/N6DHCzAsZ+9T50+TEq0SbXgeWXqX6/BFZ5Ih0eKTL2
IoR7iU/6+BcC2+lv5Zx7jHhgtBVYLTpm2CRzwOtDK5zicoH5yCkpPI1AvfamRiawUT2GKVlHcWxg
s9CMQzomGaS5jEkSBesFCRrgVijVLnWyJyLO1eOhLUkbn+Xi3szCfBf5kAFwMknC1OrZs6OquhMO
UEhIjtjGI4LaOLyvCEZz3hdF/xrDx4kRo4+oPx7Z0gkzyPGPi6yf9yb5jZtBluHnaqoMv4dpSGw0
gkXqriNO8YSr0RK/tYe9KPJjNi6vEMYvV77tIqYJAV1/ytL+BjoeCWt2kO6MLHmdS+uO+32chLW1
gQkK1h0p0WRs03Xdt2n8MLXEHCaM/uq+CG7BOzXAW/KLBrqjr7XVPZO2ezE1KMGjY0WCU26aRFnU
wZaMGr5hjagXfoBf9NEt8JZnAIJbvZqOaQpTZqn79xSshR9oxtc2148gCJj2klRIltpVpTtHzXQe
DAl7fbDy09SGJ1ukWwXKdXFT83Yilm/DfK1Hxzo6vtT1U1aStUHgnHyOmuKT/Z1PV1Sv9aTd2siB
LaN9gGiH6nYxoHXj5OK0uGXOW5ELm1xHZJhreUfYOVmEWfWkR7AEqWJ3hRTXwqjarTHPJvSSYL4O
gzVblLB3yIQwq3IyC+OZWZcJLHYMp68LUVsnrXFSJMQ4L7ou+GSvlYWtUUHJDFZtX47468IWRNT0
mkf6iAEmuDI5ttiDrm+bOmBv4DnKXNKPq9K9CRkg7JxanUKHfBKAUzEnPKRUcJwBNnMshLoadOON
o/SLeqGOkxw1t0Q/xztaDdUnlBwdmGIrOWlJHF+5GqmtWa+Ik89ls8mE3NNniY9Rq0l4jwQbbxgs
Vs8WiJevVk3BDuMj81nkRfYlljandepqK2DPr8SsbfWW+HJQ1dBt03cpBwtPAqzFqNGJUCBNYKD+
Yqab69BgoSJ50WCpreCXkXgqtoUreHtTmliB4au2QUNLJ5lYMj8e1EPsoLkf1DRsrbZ/s9KUzgND
KnoWG9g5R35Bj2qwpKneF349ro6n3rZP5pjfG5CkGWlou6ifn62gQFlN2mOv67eAx9KtqarMy4P6
OYv623EwnxiFpoQOMP/XpAXq0QibIzmUs1/bzlsT1gBCNL3fD5gCHvtyUCfHSu67RR6dwBU7aFMB
CW9QinosG2a1VNt8pcI1w+JDIMVoURivQ0du2lhXCaxdJm2Wnt6B2riA8iQ3eYwBagjVHug1MDoa
tEAiWo9oG0i6TnBN8MW9KmhatAp0fEdEL2+fA5JuEBmgisreJgjE+NwPUwZFeaGbR0rkpkm65xDl
vat3hPPCg5+kvR2sMGYdi9uoh8gO/IJRUKa/yTTODxr2E9CWzOdUGilKB3M7OAtZtll20XSDj1hT
HkuVvIIg3uZpZlIqdteNhpnKimoDIEV97wQGR277nsTZ5iaEj+03wSQvG8xqftDR3gYA3cGuSbFi
FQQ2kZHlM4OOyEWJrd1ikN7rQjmjF0d+ZxNwCCVnIPea0Hk2XGCNRQUcMeriixav2lYV4cEIJixl
LEN9fdEEHDCaJN3mJUz4mKdjSEVDB4gJbmomxNGpeFO2OkxmNReEZMXprmdgv42Aw5AoYUY8dfhq
M4emtS5N5WscCzZBNuCDsrA7DJIk7vGuXqk7ulqhm3BK7LCy+J8yOsaD+YUEzINd5lfQmPMtQKHs
irSLjALUzTzD4qCiZsHpJtcUaekhBztgu2NC31M8D6KaMgQ0YWWIj4UoGzKCa6b3G7lAgDyKslcp
VrcFHnBVt5m4YiZLhrhhDykhbA74vssaZTNAmKypmUQ1WCqSnd3C+/LpozdfkirK6NODrX2JaNVN
dy2tpGoT04wc9/zhaF91nD/LLQloc3TL+z1obhoSNb8tKcygLaP2in495iX9QMgfXow4KIbQBNNt
jKWXhzV0qcRuNOMS9QcFoZxV9FpX5Dlcd7alqnuToRjVNOs+JQvIjsv+fmgCco600KwTv0ejBK8H
0n+/cxl307y33V56lagHfY/BrmHWnC5lql2QwrbM1+MUcHEBjhdGqoJcFh9gHacFghwGI55wYoyT
9QnM5qKf3NlYiFlMJsvA/i1Z7zcx4gnWMSwqwOYavqzRSGKScHPHvUVN4Vxbyvg61fat0wAGtYZB
ehnR5PsO9Ny9IwAd10lVH9ogCKCuYvj7nCdjdatB503Jc+wW8qV03qWeXhjOEaHHPa4j+zGH4hg2
CgJjRAPcCDwT7+guTMWtM+bvIuh9iH2cUuBFW3cMzrF9ak6FR28iOOfZinvH+QZdHnvcph7kBWEe
T2MFF3wE3aqFwVtk9cY+z9TeTZp9NVADNxmuttjwA7IwN/kaWzrKlR+1xHQdlbljeJEd24E/JFNg
OSK+zPymdnEoKkjT9WIfKmznF0Fncnij7L0Yc8CtuTuZF7kdkXe83qTCLgSt72bfkKt9bCcyGUZR
fS005xqMaM4ZqT6NFTUep6OJDW6p4bSadrTVQvZRaVaNB1qPWVmnjKegJeZJm0x5lVm65dO9xEaW
JgHA9sZ6+Y7w0sblperS95Kiw++mZp/AxDmoCgIucfIEpoLVeSkq992cneTYl/11qZp0D2/3MZri
6WKg83VX1w5pXzD0dkmsfy46qM1x1PKWwWvBZGAhmSfhgFbAtU3AvTscaN1lAf/LnHyK2iOmcxJh
0K5xqKoZRNTziaGdOCiXl6A7Y92xjHHeZ2EmqRLUpz5KOCljCboLDVBa0iZAVUIZpH0chDGKBhfr
VnNPzlz1qAAfbUh7lndo+tzDWIe4vpKsfgtGOOQjWPetC8WJ2UxrHNoBjVfTtJwlEia1UUNIteDq
4bgJQs+bujjytK/wVOciRkzzDocuoblP5G0xjsuNY866V6SujXNJMzdjkL6mkvNnG/NqK83kIU2G
ycudiQgX3XhYpjy/gh3NWNetqQYVZi/fzpPpubRETjGDRurEwLsHjltx7ze0RcGDK8ddviAPM7+C
8weTj1MqeTHp6hu7IjMm1AJzmbS7Dh7JyU7y6it5OfQDNwMXCqErX0pPy6yXNDZiJoxl9YSyzb5A
9Nh7Gm4L4E7NaVm3rE3XBumV5VQEty/FJQFsSGV1ei4VETn+uBY3RqstB2qO5DlZeffIvMaT2QbT
iQ2MwtoJiNFtKtbBlhRnrHRNj2F40xZjhbDa1Hn6RNdPzjuHvqL1iChzt84UFJcNQYqYZMYTTFjr
XrNle3L63CRVSpO3LnT5HTOJ5Lqbo+IelNabian2iocYfl+eaXdlSnCCcqpj02jWA2ORPa3jD7B5
QImb5FIONlvhYll3VW/0gx8bWBgXGSYBahs4cxeODD+LrHxi8tj7c7xs+1rXYBdyRDbj+H5KGeRZ
M70p3sMHvInaR1GjMQCN5bVzuU/MAgh8vYxHdoidDcgdA2PtbHMtmaF+ZakFLScweDNLKPBKfxhc
ZnuA4/ZMvsB/El+Gb9o8mkJrvUB3SbSJcSg7Kfd+JBflVukWMUhgLammI7xmmNp8G4HAk1l16jqU
uWo5GLadVyaN7inH7I5GlM4bfHDN05Kkz8LB/Tr29TsHoO4eCR4qh3J8iNh2F3RX0/QhSTKnQRTv
euYtTOrvw1yHDdFA/6r68ZESFNDWSsqu+3TcYeB6WdzcpT2bIUtudX4ao2MmPspiPV2MzaivMcsT
WLLL0LbtDQN09SRSaV1lo53tEDLE+8k1t7g23mcs99u1lc9n099yIKH3RS/LbY6+trtUUV1YO9PQ
vvY6OaP0iRz4sLF+7fTYwEe8e5vAQKcyNg7SNBHqmzax5UGgDsD63M0keS+pcb2U3efUrserPjXS
fZa08zbD/3/BMLK9FhMk6UEv3jFIYNSHfHpRN8hWN3kRfsBaQylUb8dugiICctbkSXPrhxEP4a5k
aHHI6+FSaco3XPi2uUDQATnFoBgv4C8LPWapE0GKYwRpBrFfNYOGFuUPo/eT2xuHnpGcOXeZn7c4
VxsUEW1iPJBFd63y6jI30b1ifBx2VQ7vEqUmESsZSHXwhy6ItaTRkO8k0cZGqeQ3BV6zNBwNApGC
clPHTnBoG6s69DTeuF6EX7E7P+dGV3qZimjnc5dS2K3IemF59lNyT/w78IN0Zr7l4n+0J5Kox3nh
VW/flvmQXmQFkM+ZiXkc5O2Flo7FDjHogVHd5EfG93AqGpUi1QfED85rBimJDor2Joz5Yal60+to
v2/TZrgcR8BsgPmJAJ4XjofEU3yszecjAXofxCtbjmdI4g7I82BxGctyxPGeXwVFX3AC+S7+/lOG
/pPA+t/C9nP5+1X81pRt+a07F7f/pIa/GT6arm8+/uvqS9X+146uzJcO5fn531k/+cdP+vOb/F8K
4o2V+PKfFfHM/t775kv7oyT++1/5UxPviD8M9LeGblOqkba3GvX+1MQ77h/C1nVdGjr5aLY0cSn8
qYk3UNIbyqLoMCzLdEBP/lsSb5h/uA54bv4tlDXC5h/8B4r4VVv/g/uIfcTE3CElrlW+n+Tr/OwB
sxys6FEq5W6ax5lWeoW0s4A5rid37K0E/8nJ7wPJCQQBSVG/YMmRpyXMzeMwaVTrQegvBRhYYi9/
Y235TtL7H6k+X01QTSvFArYkbeZzN2is2tHsrCHc42YPXrOgCHRPA3tZUKqLdF+NbThtld3mR1UC
Fb2sJpdWLUDE6KgHGs9NPFc0RPv2EZYHofAt+Wc+3cHyUBEOcWvSwb4cmeXFt0m5dBwIm4CMIPwA
5teYaBVGb2VAyiwcloZNl4xcuPS8kzTLan5DRfrODju7VClNy0XXTE6H5Zz5VdqIuUcUTsEu0jVJ
D7zvxl0QTLxOakMdZNzHD8wZliOUbY3Kt49fc5uoWESNkdOz46oY+DKHzziwjT0dA+fd4Yf3+vB3
xtnvwLCzb6psSh1Wzfp/4syVFTk1+nQ3jvbJuEy3Sa7yJ4eapIlYFjYpKjcDxp6nKaJ5tzSDdcN+
6xwTeDt+WnZh761d+2MXlPEF4u9x98Oj9+d29KO/w1hX60/fji9k6Q72cd12Tf2cpyRL8licKQFd
XrXdQ9kR+yUd3aEjmuWHPE6HZ31Ob6ysJjDCcIxLux2N35DWMKf89UsI12T8hAdGKeGcPVIFrSxL
NqHYET5E1DehdxhEw9xhwG5xJkusyofTTbcwSxo/IsnPc0hCQF/wtPTN6osojIu0Xsxtq0b9UrN7
NFsj2sWBLZ8c1PKekDQUbqU2H+AWpjtZMH4WMbJZTp0xKeOfgXQaXlMSRIV8jMgtpEfPLe4mL1fD
PhtNTA9AcCIZVVdEwqQbazYX+mhGHz9GYlxZqSH4l/1Qqi+JHRqRn6UmFYhmgrKRRCn6MuijJ4qb
bK83kDtM+MSIr61ljfYwcOvPITHGlKioPuYO6XdrOy99EJN2QolINI9CVLTmf7k7d9AJt08eOa0z
zaG8NjapZr2hsM0+O0zTDzENS9j5QHIEaXGIKpdJ8SzX2UhijN0im49GqMhElxBZldpeTBPfHzsE
8KpKNLozlGjPetLNNLLkeOBIUX92ZWNda3k2X1BDQZY3+2BbBQ1NSnsqDxrxRl8CemlJHheXjrMg
HpqH/NSnJtFxoiU/gvDGY44wZSrWwwvn0suiG+AlSXDBBkcKlC2MPGY5kIYwG8Wlsszow+0yGoO0
6o+GVj3QvKB6aYZPhSmanaPQDzJnXz6pDA1mDjjiJqtdgCTjQPMGE577uRuDV8cZb5eZGLj1KCAe
yzENmYsOj/E4VYQ3ObP7mIya8w0lLef+idCcayHyyXNbQgCUWWC20RZQBnPKvZ/beLomQRp9O/Kv
/EHO1eBjTpKAghkQT1P3MOcVHA6FypoIXobv0sJHErr9YxQhBgyR9vbe7NCTB56tMSfkR5zMMiL9
bjKOAZX4h9HOtkcMWLYtR+d1XkrMUuVIheNCwY/a0cunNrq1Rfl5ilARy5KbvKS0rWUigz2hi28a
Gbx1MLnHKRubm2Duvho1gQ+TC4jaUULzygFcC2ZvVCiRvc1kV2+XpGj9mIWUt7QP0MbdRXVyR5B3
e4uy3bca2R+zdBEeTyM5O+RZMjOwb20jQAFXR9d5FY54lWPng4TSN20gFWSA58P52bE5xAOr7V0m
R7oZN55Jw57QSAI4N2ZrXkBziL6JZm6v2Wt0l+jjyHwdly4ECpXKnRGUw4Ekgpizx9IYPvaa+Qi/
zt5CXvngVY1U3Q47jzU53lRzuuxSkMCPc9a4CIgBd9AY3BbzgjckyQa/auy1qjRmODR1k5KEV8T6
lrfG9DkvJvcrmiPrmAyR/KRJYX2uCoFO07XiS+pQlGQ9QkbMX0yoD3a73Jemu1xPJPfsM1vIG6cu
3uZqfgnbloByHHxYXYzwYIIh3mlVaT03Ymkfoig4LTCnaTjmwV06qeWSgGqEnK48GMsQewlhcdmm
MczkkLqJRnsgcWJ05mXUEwqmxZ9NXWLaDoi3vyE5Kjy4lq52WUdPCyDZcS6ZDxhkpO67RtDGa5Op
ekEzIo5JPvK4Zdapz+b+G3qd8bq0Gpr8S8N4sgwynHmhTJNbtyUWREnzU1LNl8QBK8YRbGMgFeuN
bpMdA2hkoOEs0ou51dJrZwnlS2yjtPXqcSouygCgh2PFRFeSlNdo0b1GPvw1fp7sAJUeh18+rjFs
NYRyZ3Qfx2Ihk4ubdU8WcenrZtvuYFZTQulT4LpM+qMKzUJ8w7xO7EoVv5TQmQDmaENb+TkduLvE
akFOhQNtEhRW9J2WWu5L1TUnXaBSx5iH5B6Trqdckww8jd4Pyuvsro7bNfomj465USefRnB0T9Dz
9G9VuIxXrpl/xX4TXyiyJRCgaPbjlGSZjwbSxECUfHNl/dBnLnov7GyQyKioVoz6Lsrz+ipEwXNM
CyIzGfyoq1oZ/aZohuAmkfldvnTPicXcWxjygdcUo1YmFtux6adjBmRNN0uwrM14mcj2Rs02Gdaz
IPTRNTZaW8IXicmyVFXOWIf02EOKbPwCncuJPMO7os/6TewwtiwlZ8pN03TaHbQW+H1yXicjiPf1
Jo52q/IMJZ7yozbgdVeTyYwIkcH1UL00dVh+Meq6eopNImdiC1a2K4bGTwlW2CNdp2OQWQnaQGST
worEgejKkAfUMrcTx9QjIwh1ZwET96OlznZ5Vsz4sPp8A2zGuunzpM48pOR0ZV3G5NDb0ovVyfY0
u8UDaYTo603tqunipz4xEGbOwW09ILtr0iz5Nlt5f1VYMr9KAhUfnMkuPGQyI+PZKbY/ijbOvuHs
Ga/roQ59qEYM/PN52gxGoTOypN+0TTUtL32z1kHQKK1KFM3WALlmEnZsXwYdjX7jhNPgXA4MbZqd
1hetszpLiG8snFCSGjHM0GfTYNCMfTdMpc7ptp0y8TDHqsH4EgfEqYIaIwd21OLCJIKhIxEqsw03
20Ooyd8KXk7ZVT0kI7l9OYNsz3CKpX3H1ZpUPoJSOII6C6g8YCpC0lzhd0ofqkLll0aQ9exPbgFr
XtqMfTolSnkI61YDrEYvLDzq+lTLHf7dZrzrofaTKx9PXNsqrrpYsCVfGdYYfusBZEGxQw/xYJbU
V9cs854DTEMSxxQVl7bbTvQJJu4HVP1V0NoHYlwFnvQkEK3jbDDn9sUyMuOJHIR0T1M+u4boyKY7
47FTce5+0dNOHBp8hVv0pnSTIjq9CDTDKkq3hQ0MjeZIiDYqRWWL7sDa9gh0VpE5QwWvEQpQnZFP
lYdWbRI+2TMLI6K5DRtIggwLGO12yZNKrUy7zcmqQXkiw9s+Ypo0oL/ZssvoF0uviysh4QllYxm8
kgPDUaVDMFj5gxrKeRtBPSJnkXi8q3CqULsGXRWcNNKATmhF0X9Jq8UIWMjxQQxw7kz0OjaKsQGB
Z2yYh8bq56/cAeo0BvWEMTOfvCf/MzhFMRlC8YJqsiNbdofQcvhatSZBcTCFGg9FZ3xrmoF4KStd
fKbWFkQQD8tXTahlG5CK51LAlupDFPTnPAVW/UHl4wNzGlS1ZfGcg4taXcsvyEJnj7TVDUki16lm
v7RL5JD7LShYhwEWl21OWzNt74d6EJdlAZ5vGRX9sLjGQlromJVNWRf3AbtsciCEz6k4xBol3K4A
g5BRh5mfEHvaeIUdxLZHbEtyyqMuSLY0jAZAZiSirP6OqDsYaW9oV1g5W/OOGPEIHzTGjffRJSFS
p7x8ZxpWX+gO8VUFFq9jU5nZp4gpQSlbDfs3bEXmsNWjVhKjEGPQPUGtYn9XuntDfhYJjF2jUOGs
pvBkmXErGuCb91IgeiK02GIsu+AetzamWXwZaXR+hSA7f4qsTB6ZqraXbdrM7yiYX6d0aE+lsaym
HBLjvLhtos8yLjkAL00a+jpUtS9JkOVHfDvhVSf5seNgeAqJ8n4S+Ap3Yx9eYWatPhn0Xg/FRLXg
S5rsX7QukgHn6Ex/KpiD5V4rI0SwpD4Ro1fICAyRMLPkPa/yWz3Tkmue3/yKrCBCZsnkmqGW0tdg
6pkzKCN4mNpGOt9ykiz8fOxOQ0UCbZrqJ52IqWTrNpO4SimR8QXW3U1tkFvInbAz36JZEW6CIlui
zdQ61Xss19YrQK8S+94mF6Xmop8pxs9uluu+7nR3Igj5KwWebV9PiuAlJSIe7mLhdHuwUxUTpj6/
mUt4dXT5g0yttiKFEKFEGY2lctC8MHbzS1BmVJ+O5tciJMqkcbWNVWkfJLhNN2mbHHnvsssFRfct
nkhMxv44OO6hl1aHdRteLrJUzB+HDiTLKnscXcNTc1oTyNMtLVE6VXvFPf9W6AQXeu5sH3AjMjYR
2pZmPY6iPPPGVkRH4n+6O1fP78YuznzEqi9hXS+e1UKG1kTzJWzDcaMxWfLsoQoegym7S5PUuJqw
XTw55lIzi7fT+RNeLYFNz7UCojDcHNlYNn1lR1n2xFv7CHb1DedFPg/5kpdUo71xJWfUtkcjhxwL
X1pE/eWjlqNxBI+RxU8ibig13q9uRA+JaodYSJU8Z2OEOoEwC9yny3BZlnl0oKRLL6yGJnTdTeOj
tEnHmLrLxqizh1kaLPYsJxe6khzmkqYsnqqlpGk6KULuk6hF15BZmnjopjR+GckfgYVn6TmJMg0M
z4ghBFhBdnMms/b1lFi4wrMJUYgpwlfeOBEi9sHcY67oCHAfdB/vtfqi981zlUl1LfGIf81TerY5
AXBbu04jStb2GGbJg6U56WsQDbW917MEmWMjkreOWvkF/eW4i+UYPlPY4qemY31Z5QMJTkvb3JDB
2PqYWnjh8s1SFE4dFv5VpkL5QL7kmz6G392E5BnnjVSDp/MyOFqZMi6l0Jklu0Z5gZ8p+ReN5R+1
c/8eVPJjW/b//e86vv8Ji/L/YYt3JR3/5w7vvvn4eONOfnzHp6yMlPW//1d714RdQoSi65AwqJuG
5fy7u2vQ3FUCSYdpmzqtshUA92dz1zL+UJbjOFgQhO7aaoVnY6VaeSfC+sPRyYGAIGrDWxb/DHdy
1g5TRKxKx2bWqkxwpMKWZwyiMcPgoMmVD1DO5QmVzHLj6nV00Jgybc2l6dEejMNdFQpt36F4OsRD
af8G/rW2Lv+nJfev74D/13ZpF67EFS72R8jYinQU5MyHSKcs40Cjtr5WhtZcVDiX/R9+l79p/63s
lvOP4r5ytQa4SOe8YUyoNEJFnd24UZXyO7MG5At/kQrgN5/zc5uRa2KsSWteWvxY0hDijL6UdoEz
Ojj3QS1Dse/Zj/AzOXW8B2Qir0eVJ4h1gjoh6beInQ7Rei61Y636+c225+SqmUf7MQgL0pmEbKoa
6LB0H9OZpslhHArS0uuxQ8MVlgZj6S4YWob4akjTra7VLhavUcTYOVNZvU6gNMBfMDbbTpmB9yas
u/FdUWJv0dXRsUB33JZe5KhYp9qF67tdyGZHfxJKRvlFR9MOxn0S4EyPVLQlqrKyTirW2sj7zV07
/3WYWdArtxlmrHAgdb4QKAoCpeko9MPpTdbEiHPOSH+DjD/rTyuT55Cn0bENkME2ZvN1jfzAtKvr
Hhq3RldMhegVNPhwF3MAN2fmYXlyB+oIQ4Pkg+G/TA5uaBg3o4M6Im5yc5MaJEzkwsBQ6FQGDU0W
02+Wzs+94fXrGQx8BM+/qXRl2WdPZGPixslweHiQcR2/wo2sb1a7yg6Nu76NskR7/PVdN8/XKp9I
60Ba6w2xGKqcdaOnHAWUgK8OpGaIn4hkd5LVP5gfcKPXb2FqVVRt1pC/KDNCVS0oXqkqdRlvkSnZ
A/o5OzqZBIfmuyHNJXm3jaUlXpKR4+sEixntK4BJYEjbFjOpXgHf+Of3bJ1M0UoX6yxMnLHI+gW5
ULoULBw9f1qarNvjRYr9vrOuKtN9//X9Ot+uuF2upRx6FAzEbJ7yn9ePFjcUlEJR0aUiuAqsxdrn
RTbfQL4Wv5kUWOus5Mf9av0sZDfoaiyBy8U1f/4s0utTDf8OEWNDrDO7zyqXZFIe8C0cWrr7tUOf
HRssEeR4q63wYyHb8nYKZ1yTeVEZuNyzUK93k9QSB/1ClD6RbKJu8fPDa7VTzCwbvQMc5etWJiJf
d+fsGpUCQ/8OSvXgWYoQFzRlw3Bb2hzHN4OYotVEa3YMyBEpzJilhlpDBVyYt50lA/eGP5R34zLb
XyfbATRrdVp1KotGqzc5tY/cdLLE2h2SknbdskgiVKR1NO5//TOZf3fvlCKEj4pnnbGc/U6p49a4
0xt+J6z2NSFmFSWfY07IRJxpsJ+KMms+hblNd2lpO7lfBoOM+RoV0M1UFwIEEEf0T3Evmq8NKOtP
bV7IW1kn8lahMS5oUY6pucuGcX6fFuxEm7p20i+/voizsd/33YA3PTobigHeWHJdjD9sVl3WpENm
Y6stCaMkamAuhgviEJHxu21MnyRSGS1309l3nH381oLzndlMXRuy2rxlKEB5Y+ySJ910+ichK5A8
Gq8dn54Kzehff9n1hp4vVhfbJMGM7F/2+WgtcBr2mXVjTVI4DBivIJi3Ktn++lPW/e/nTzF16gRX
Mf3mvSrPxosV6XhhUGOwNuCsYQ0uxvtmwUJUTaO6zDFpekAPdL8CBqU87PvN7a8//y8l0/oCMZiK
6+w1PJb22WbTNjNNhawKPbDgM+nheJWwWMzXGD/DpzLss8LreUXwCs4gOmtCm2Lf1O3+N9/jr+8J
voFjr7u2khZupJ9XBgMXGzYbpYwWLf0uapP60i7pd1lzAQYTpefvGLB/94GSbdZS0nEQTJ2/nWnO
DEJvQ4+MT4wVM523Tq5H36k1NlOn8sdf3+i/Liea+ux8Dnw8wzXP976OpYNyHgDNmNVMMZDAeC0l
3T9etHwKpaBto7yQFB0/38ZsYnafoRPALuBah3bUG98F7/KbEvdvr0UqLCOADVm9Z4t2RGbO4I1r
cUHyeDbubV/T+ah/fseUads8e47k2Ti7ljxgmx6IofbSWlt8q8azZHdh9psH8O+uRTnMIymibTAP
Z+8kO8yZr69Of1X12bCxO5EdRhSI97++mLVC/vk5FzxmiteeKXnPft/ef9j5sC/RCMv5YcYUklYp
JrGr+E/39CewPMhmfnYT5JZGWojfXOD3Kzj7aA4i9N0dKjGbWPmf1wQ7iUCVykY28x7YYnIpH7ta
63d4s0npWNwZFA8c1aXri11vvbUZI1WsTV4QAE349V1Y9/ezryKgU7GFc3RUxioA+nH/tyezjdFR
kxFa9dUXlO2Y1QXCM9eap99wsL8v9Z8/iwMLp1HuNUlVFIM/f5YkanzSLUQsJZ3LZ552t0WH3Q/K
4/RgWTCuCPnexSN2J0T3sdo4WRJc0kUL8C2HffRcdcQZ3eT8K/eT1efwmGyOlru8j9IMEEK/sCku
cZcDwm9RGlvDPDQbgpXBIrQArLG3NvrQeb0FQMPLElfuW70RB8thsPqbx/6v9xXdkm2hwVDrQe0c
8jk1aALmwGRgiuV4V4TC8MjhxtguyBP49U/4132TEoIWuyklYkRTnO2bnBiyVeuPuQCT5MdY0n7W
OtBAnel+K+ui+03d89crQ/C1AtQ4P4BMPRcKgSnIxTLycfOM5CLRqqnYMChYR2gGmQq/vrZVZXa2
Prkozuy8h01kMt9flj88pfmgAouGZrDJzGbZVLgrT3iMqhPEF4LGF6iEYybUc5455j2syOaoo2DE
yAjt7dff5K/bhTQMk+MjiiNu9fnZUQxO/N+UnUlznEoWhX8REUwJyRZqUGm2RssbwrJs5hmS4df3
h3tjlRSqeIt+i37dooAkh3vP+Q7tCQavq+b62YzGbp9MrUSs2SLw8gcrXA6YjMQWbJE4sU3/+MjX
eR1fHXP7J+fWbLapOcNx8HsgW5h8Odt3SYsxXJtOPfDjyRf1krTJNGPowqf1Ppx0QkhFnZYOQZEO
v4zS1jaha0YnhtDfpfzfmYDDhuAkaK8HUXSHf4/Q/7zVNBMVSTI6vJ0F7qSvASPbz+Sya76Cq4AA
2MqEdbbok1hIcyWsmedbavNmUpMhNlEqaa7lBZaGQM86atc1AtrLhihqeJjjpNxvTAaCDojIhR70
pZY8q9wjh2Jpl7G6jYYmq3d5VQA4+HqQHL8o7otjrmtzTtRR0n34FF2nNpoBaUxKIuo1egG1m5HD
XypLVCee4ccXZSHyRDDBx0+DSR6t+Klt11GxgCzSOkzuk6Z5pLAY+Ykb+jv/v39TCCApm9gsxes5
Yb3jf97UHFPHGfK2D0SpmpcpjzHkUnrCcDUBSL1RqSBUC07LcN9D62A+VxpTAbET3XcL9/0YzK2E
BpoPyW6ORboVHX4c6AWApoka3haq0tpAA0qx9q3HQqwpOOWImDtsscBb9OZ8/G8kHg5LGp7acX7Y
avMpU46glKAztcA2OtrjevD0lwYtNnEu6YPhFahsx8Fhi5u453ZnsxhPwryboPI+rFX2S8w71n9K
VuD0yHdtsPBKg7KC4Dj5/gEP+JdUHlowQQDrYjQLa2aQJTqxRnwcLTYbQ+6QF7le6GjnBhoJxXhV
oqonmsavTVMcFKqG7dfD316XmvejxWZzCARD19lUe+JoKYp76B9DmffI62DQ4vsbUe30btbec8ys
f8JwMq5aOXV3tYvuq0yz6RE0qTXS/PDqDB6AiT5FamyNfFaD8cx1l7TeZ6GbJT69NSs/h5elR7s2
VcWPsFVwAIFtgH8kaUpkuIpc/AqGqfrNXIc12AWdJq/CcHyVxEb/XEFDxhIGwATGUzdNV0vWIlZP
gDmCoRxV/kKW39Rj1waCGoRlo16L2lp+5YADVtKc7RBOobzyMY+yEj0QoM0T39uH9Y7hQI/Q9tgy
8E94H++HAy0pjkHGRHfP7MZnRDTenyFx81WDKB+GxCLfzOyqCZ0baLIQ+PGm5MzRUEtYhvrUj/n4
OtcdBdYTFmBe6HEKZmwUMBBKgRTFvCO8JOgXDLwBO/NTgcyffIjU1iiZr0R0Dp3u0dawnl1VRLTA
kRIRb3i52IK0RVSl1GppG7sZ9GKF6roFiTlva3NwUmzmhWve6kNkPnw9ilcQ/PtRzKxq6vwKZnAk
7sd7DsSAYTijVAzMMYTKEgp6GIyXEdWUEyXDnw7FN9oJS+ToSfTEvKChYVADs6mTBBPOkSc6Inj5
+1obTuwEPo4PfhsKVE6STBWu6R3NWAiqRqPRsiqIJnsadsachNsplcMfUWdVfkgaD4UHzAhMLss8
F4KesewHzHmhdlGPnnNqxfv/fu/9N+8yqfCsGLbCZLF4P2IHaAx9BEccAEfa0dPB2kM50csXY4da
UiRbzhPym1US/Y6nXo4vaV/2mZ9lrvZCqKX+2A+V+WyDQ7svsrlF51Tmj/lgLvnG04bx2dC76YHK
Fd1jYRfZBl2jcWWSa0T2GM+HrD0b5KAddlp0W3UZYuPV54oLbmVNn4txElcmrYAfeOm0P4XV5ghX
TTHkW4+Ivqd+rlDfmMh/Dih8vV/spSUGImXToI0lFHNgTJVlBRKADjAYdk/0QbwifWWDI0mHXQ3x
s1kZ7Aupi/1OzGYEENfbYF0QQeEvbEQF6YJZ5TvdWygBpRuXPxpU34pKtRGPGPZz6t+m07oKwtos
fjWulzOBSZkMm5QCo7MrxYyZO6tWTHxfyQmnq2BtvZwUSWgQXWbxQ8TjuFbq4vLJpqfBPBU5ujr3
ojxrwEWN4IdSOOcwQAA5IUJp0MP6E45qMlJNqgebULjeY1fCpNonaVrfDVbVPoZD1GSY2HTKMBxO
2V5U4ZBdg0TsnywWEEQ+hKL8rkGQ/ZDxnF5WIYkgAG7oy2+cYil/6ZNTbs1ihqhoRy2GJZI/nW5l
hLcXnlUS4tlAkv/d9FozBRBllicNKYzpWyrSzEMnTPohWZkrkvk6EkZ3vaoA+bFVcF8rsYB/HEPv
m3CHEdz1zMxPzXgYfvYG4wexK+ngoEvb/Gchynr2U7ABV+ilYUxC40DehSrnezw6oIXrFT4TzS3C
oXqgi7ezOQNx+kdBABoRrpq8qNDvBijCwuKKuAMPmTG23YGSdqigqQ9Fce0VTScRGVnsHPQcgdv1
MFgF7EOAe+xy5jAtN8Ltp8ZP8Rr2SJQ6blWHq2JszaqJ9Q18ZlYWHGXu7woWKvXxCtQDxdkMRnro
DI4ThDbl+BvXml2adiBR3L2SpeP406yxSq4K3D6Y6RcQRZoatO4Uhmjf1XvoqFmeWWpn5oZ5ADnY
rg9vFan2Rr/62fXF9fU5GUGFlR0OMTwEzQ63izvtpiLsH+pkBQtBHou/E2/fu8G4LOpHEeatDByc
0fFucFwYlCHnp8twSeNHZfZx+zQofdawrdcjWprMHrqgwUKDazeW5bCFUY6XrRScxgOgXtQ+1OR4
7QXVb1SSCYkdgaFMi28SVMA3zG8r43BO5t+oCN2LrO7MfO+Wo3rIihLOsFaz8efnFOVLr1YYfD+5
3WUkZc32QBXawUiE+5Ijev0+1RLG1br/0ultpD0fttGTY+jCYHkYdIIULrLZ6U2/7iHpqLH24j2k
GToLScrcC9QPZUfQd0hrN8Y0TC+ViGc8mrWab5PJBmigu+1gn9d1jvfQ1NkOX8AEFnRh01VyO0nU
R5nKyrvElGF1GMnLczZ8wZ6F191zK0wZK1IzBDtrbJqu9/a9lpGDWoBwGXeEOOQD0cWrfJTGQnU1
o1nRwM2l3sxZfACclqShvveMyHB3cVqPMzr9OX6bomaJkFuG3U5zgK44paddmhblw2CGFvrKSYvE
whClwW0eYZDY0ANii5zJwvwVIUV1A6vWNLkpW3YmvkG/5mrMHbmF6zFZK18w9bZWDcae3meZhrtB
unF90NGzGX4vVVGf6XqRPMIrs+ONKAuaPm5oZVbAFD5mPjmUoNWVBwDChzWcF0QurZITuycrc2d7
rbNO/I1Ft7keujeA6RERz6siE0aW0+tnU5PpDa4rUd65SzP/zvEm5TsXkv53GzNygyfJYvHAGYCS
Gm2+V2xxgHfwaNtFbYpirnRmRrcc/H4BAbYZOgIxb0vZxq8DNMgR8SaL3lkv9U4Foh/p+iQeB1k/
5cwcbtJBx2mks+z6UHaWPwt64XtktxxrTfjtno9BiM0k1kxoB9BWhuZ+0fELARdZwdQAuUJ14bbY
SppCv145WpobvWq1+1oIbV+i7tym4bQBG5HhS522ta35RTY8lIl7S8rGAyKxFH842ZnlTdLUL7kN
ZJsJZsyy38R67HB0HwSwBEnjuRIOzB4YfL2XbySG1oKxDKxj8J3J27uxc582xTOM8QBF2MVshOl9
lSbX46wuhJO/pjDp8WlcLcZLNTxkEZpQ65dBykRhuAebv9DNCSL6GIoQAJl8cneg3mFW25gOhs4h
gdtC6xn33IYflaH1I4pXEG1NHRvS382AwK/wYyMGK1267L0pWExndB4uqKvyv7Ua5jVhoP7t9OI2
CuGw6E2DjLp7QDW50yM+jKGorsAIMO2CjvRcxNNTfug16K3OVNz3bfvMfuMBwT3Vxj4ef+gkdJ/B
bNtX8/IDdt226byryBQXvP874LiPYI7ORKJmIiDMO1lH31LHPYjsUUZXlijazWDADipY6cAVQDyq
xz9ZE5277N7DwgOOH/WPRh1d2THZHek0LntriYFIWIDQkvG+6Iz9iPbZr8k4b3ULPkT6k/iDoOnJ
xMGutC9HExvUBOAFWphrWN8nzbw1Yipx2Fl8vdLvzaTfeF6IR1EKqtmIhblNkiUXc9/DK7NiIAWg
1DYa6E8CuYGoaXnEz7h1CvFdGeOz1ny3RgMwW/oLOf8buZwF8sbyykynywjsDKQC9kPFTZhPA7Q5
45BGhvWDuIueRagMLLDr50YMdzNcSZQc0ZZ0M5r6W8UA2jb58pZYPwir3Y9ivhkjAQcKAfvgJNj7
9bNoEM3daOAoorwFFoxvfdzqsnqzjQxuobqmHABTsRFQK1MKBX37YiLe31RJdpsn7VkFFIIwZNSP
y/DKh39TyTk/VHNZbQeXKa6ppjuYueB4rf5XNmQKVb+WZj00lJZN0kRAu6rKq7Gv9csWUN+OhVk+
xwwd+6BDjkFYcSbn7kwPJxiwdXuZKdrOrrxsBMLIfjXigMC+dlJCOUIHYF2VTGch+5h93GVvHHnj
YCna30Q/P4zSeEHUDlqi+wlzBaANmbmufoCyxWlL9LYeBmVVhZdZIaYnB/XlDxCbxlth5tFMqr2L
sFBnDxIR+p2iF8iNyPvmydpMfcFRkT0kGyxv03dzczdBZ/UOXR+bpFjo8+wGcWcaXeDgrE58/Fdk
TGRmv3xPCa0IgzmeSU1XYQ2hqY1Vdu3KxkF63lBKIzqataUzo4qf59rOb2+EprshHHskExrP355o
Kpv2Ra0ZGxuY103oiQRoFl9FTAImnvtgkKsoyWM2eJ3ocr+SPIWXv7e6Begj6eWU7cEisN3EJztB
ewZIG4ymBWOuZJN1PuukmWz1pe0NnyLwyBwJeMHyuWvjZ6Hb5bfGjKc72xlVusuimDYAvPCWwKM8
C0OEIgtYtaaV8i0mFugHFl8YohOoy2+u4uPaNDnY1QDG2cj01WsiGAGBQVilJnTelxNB56G1wKqq
55RtYxb3Lew5d8G6X4UZ6UAdJFFOO23TILRlcbmTRGAvrIOIxTWvAwyQjAYqYAvM+tDglfeJABI4
JOyJbYiYjPZX3RH1i8FCOneeaIAooX1wyFxmOZkgiVYZzBpVG/MuHuvR9gtHGn/mECYJn1qr0L42
ubIR9ngustjRovSmuSO729HMAEnEFLzUBVHMCMRmQ1l3FhDx6rphgs0CnT2au6VJFV1A1gGnY+kj
TiClDeJPWja8vqoZomdbSQH2zc3jV4OQoHrrZH0Lg8BAVYuLAH5XM8w0I8Oh4baXTu/9zuzSK1cW
LO0OqM+WOHPSoFfnHMCTUYxRg5GCQOYAz253u9DSbLYImJfHPEUitUGJET4hMi9fBWxN09dEafwk
IxgBuzbo9Q0Glv6KbF2jOBRqKdiWWTlyoaRZ23xEqXjpjs2mis4r4qJn4NvYCBmhDUoFyrn6JbUQ
sMOUPDJgnI6X3GWjUVxoTV49Y2hQ17qzjt1Z63nKdCW1tbY8joAfKh2atDS1VTa30KgSVcnufMhC
8weTt+kFobGwsstBsX0jx4v/RvY2+dZNWEd4yFTyPSJ9Rm3g1yG2lYWDuG4yreFVt6PqVm9Tiw/b
zmFkmWnxNGY5HsY0X3u9qG8EmoyQr9HPo1J+J+ctQ3EyS1LW8rIeD51l5OsOSS8ukt5JdLwgyLVg
kYTJNy3qBm9DRYwubgIC9yZ0Rm/xl3R2rDM8bOoaW7gE79qW4yvnjASFi7WQQVSrrLrCbRY3Ppj6
+LXm//DdySy3YA2WZrNpaLyTRldUkj1Ehw7b5Wn3t1hsyp+Ll9P6U4Nm/qycsLpCmDQYgac06mka
G+9fgN2Hb4lRLJwM3MKQ+6KzU7BvmDAwdgyQdkA8mTFPFCJeseuXgZCX1tZza0cACSlVHmKbblsv
SoizqEbQeGvZdYu8flyGXxRnsNbLwvLuHSDPt/xZ9ZIbFUd53JLzfeyxzd2QXTNkvuya/o/RlOFd
A7DnpW8dUOOAO5ibAFW7HILwRJCFxTFUXaVjH5+1bUkwdwQlGF9VZbOjdcKMJofnJZQ95rmbMQcn
tjZB7l76dCs9I3k2ojh/Jht4YdZwJ/7dXGctXS2nAEyGPp+vn7Q+8MIRXNOSUsFqM4Dd51v4HC8T
7IDZVs3SFIHqObIHVjTxvSi2AQcZcajhKFFDEaRlT8SbqyfuRgm9xRljVz01t9zVA8cBTbpkYWnD
ARx7uXFTBgBxF9MEgpnkkT2e6Yu0A96sWkXW0oiy90LnlEq3g3QoGN3JwIdrDL+SacWllohccgLo
2Dl2uiYw3Q4knjPkUz7wFm8Ek3mbTr8kNiobdugYsrMl5OuJHa0GkdIO2WVFi5hYVWIR385zGT1E
utM9kqeFoyCOitHeUrFgTDRpz8LtTdQ7Nr02u/0udhzbCkYD0y5jLsO8g9VJ+NDyZ1i08H6Mvagk
hKMerehm6lxjDFL8kUCTFi+6jUmp7SAmzxo9KbAqhFQowVmEKFIl/cXWegzyGpr5vOAwsqlj5V6B
StKirWE07ktTOiV+DZz/P2fmM3On6lZ/GZx2+W3Oqn6FaAisdZka94oUqtj1yREOv80xEQL7fG77
e42dBCjfLmGIha2Dszq13agBOZGuFS5LT38b+WAwGOImAejWUX3yLVRArzkTF1qxHMLfxp5A9mxg
pXbQM/qh3xMyAGxo7Jah20oHX9OWMmpN0IUGQpnFq0y/UQ6w9fOZpavlU46Wbg9XctlknR3d9NS8
yejTQzY3caSwgxDymQvGFesX2bVRdCtaaKlXTkdNFAhxAjM6nZfB9AdtAR4Qt0b+vegH8WboLDKs
T4PJntmCTqxplLEnc0mWvb041Y808wprCwuuCEiXWJqzoZizX9QfnStryvrrqoMuRUlD1ZBD8nb8
KcesuSIcmSITAsO/6gBbK/6j0IYlhnaRq9tIh9aO9FHbzUwXIupTooK8rkwvQNlOVxyOTyglPnRr
uAhxLxKKswEnSKz//p+mG3Ynesolp1OOnsm2Jd3CzwrAiyfq3B+6lXwBNtgVGg24BOSx0MbUrLil
1IMXMI3qq5nsVFaCzn4uCYIk/Ss3AM971o1VUtam1l5utbx4MAfyF2Z2x+cNorHN3HUc9Ww2VV//
uM9/m6MbKLYdDxzc+0cwlSQOFmyHg5Xn55tlG+9EFd5h95pONK2M486+zWMQ6BOlKXFSwOx4fyn0
EqkJhLNm+hj73Idc4f7xKpudS4E1C3tutRHrBq9KnX7nQIkJ+iGLXhZD6n6Ehlr4yu11iMTWvIUc
XZ7LXqfelVJ0qIjFefz6wfwVB72rt/NzOdaiLSf1c23Jvv+5E53x3IBhS3pZXJBF09AhdT0ibtoO
gm8St0ADQPWmTDjnDj8eTm4ynCd6+OwVkbfJ2L7cUaKKONhY+pXsgKH7S2HHSPilxChlNMHXv/iT
0YzOnNHjoGikT7C+6n9GM7vCUjNmVDk2iQO/uzL3XuOawIv/fBXTIZyJjq5nImk+apzpVlvUaQJH
AiBxcklhF0+Y6k7lvH8Q/fL90xyi3YFiyuUlrIPpn5vh4OHh4qzKQGZm6dfS9HYojNs3AR+aDkjs
AVsB+bq0MZNqXTlXzbTW3gvCMoGcGJO2cyYVbbLJqPaz3sM/X0JtuaDoF5/nudthD5bi3nbmcRux
ed18/ZA+flX8eoEVB+EOfqDjoZ5UZidLvSkDYc82LzzWfSskvK4T3X+VzK9fFYc/yVhFAqX/bRX/
86DqMTfGfsT3gVcOwHyCAx7kKt+z6fyqBj059RUfC4W4HrwbVCV/taOeOBplg65xmDcm6DAiVNfE
NLE22Tb8t4JIXoQ6YtcMhEeNLklXlMqqjeUq0oO6ufiPutn1h7CzQT5MojQK/qPvUzfmAv7Emqdl
DP1vLe1C7C7A1hxqbJTdS+eEEOTjO7VRltKopNhD8/RYrzyFuohboCaBN7Tlzeqm/g4Y2iV3KktP
rEufXYrVYl021ld7rDmRsE0GJHpUECKQj35iEpOahdTBCZUDr/D1WP04bXCg5THqjrQdl5t7/6XZ
xC5bFgsTxhjsU7LFVRsXLANfX+Wz6RSvGyOUJcBDRHc0b1TQ72VqkVlCRHEogtIT4TMoHBp48IcW
rFWZZZAQYjtTd2ssA7BdQyAK8XO6sPkGZJDGHrBWzbW5UCv3WwwqN4BYnQfVpTiunbBYYB7gt3la
lE7+49c//5M3ghHMRC7Au0dYefSQtDpJKF7gbSUwUmzMadKukxLaT2gMztPXl1o7y+/XHf68RP22
gtpYLI82JY0KW2OWCxErI2iJuM2Wg2YU9aGx6EdmVp2emKs+u97f3RbTOuucc/Ri0rAKQToaRTCE
s9jjBR+wrzvtVvcKiMYLNqITW451S3F8g0CzEAQjg0XxdDSDqN4YXaNjncpRanMKMMP7FFbSldsa
Lkm5kLX9IervZ0Mu1E3LLD/V2/8oi3MQ6aDyAzvHYMSyeDTkOYGTcAdQxenL4g12tXeRVqVHabjR
hL2J5mzUEMViKwbPmulvrRfZ3WVRg9TwLT7DOBBRNM0wTGv57BgpUQpuuCJGm8KlJQLjK9Q4N84G
VfXUpkUQtnn8y01idAJdUtr1tpJ25xxod+rSF3OTvVhsJlzfTrJ5usqSkDI13XqbEmsCKTlwwx4s
ApR73d0MWa0lKMOnHnQ5GJqtykb33hgWxFto4pyCn1ia+gV73/WAilqJmHpTp0aI2CF6GgbP/LOM
IQX1NLafu6SBUB0Oafeng97xWnCR4QxZCNk9ZYbTMSjawvmNl5OsGI9EjQYeQJx5z6rtKzSSZk9S
j6dXpPfAsoOxI5wxeenNsnmh+tHfQiUmh5VVvn+KB+LvAni8NcJhSn7krHQIwy4Xa2bXZ0Y2TiY2
XDDIwlL0XpDndv69TYA0+1Ur3JTaFkfus5HqMrkrdCs0kMyqP3S19N5st63uohn517Y2yuUFToqO
VLaHlr/T55GCqOkS6IhTUiUUzDlN+rOk9e3PmDKfdcMeH027wvYPJoCeIxxso4H+AaXHH1HKRH47
abIkp6kjHwwLpnFt5yWakLlcpmiDgJxEHjXE5X1GPYy6H0XKS+4u/QPZAJ1WCnKm23SDnfzRhqI5
ILNvqZVGU/yQRtYCCW2UBOipvPMzmOtcLrRpuPQenHUfnGf+Sh4PUZa9UA9fTzcfp/+/NEJh6CZb
XSoX77+FZjLhHCQxFh8ypLe09s2tM+Im+/oqn0wyHIH43tk1SIP15v1VSNapbYZoQaJDKa6tMY02
pdm055Gl07+weO5fX++D9B9/C/Ylrshr5rLG0SxKEoAeS5t9kLHR7pYz8R2Izz48W/7k52NPv/PE
/X2yvHE9nh5GF8lHK49m0Sot1WAOZR1sfhzuft8dDnt/G5yN/ubb6J/YHXx8Y+8vdbQW0Xoq9FZx
qal7nkCvU0Y7dTefvK53d3P09GaCa0J9vZuL3cOOW9nv93/uL76duJG/a/7RSsBlEIXijZcsCUeH
z2okr4lPpw6abfc4XRLaeavOxEW+AwweVAEZKnukGge65KBHb7Wd9/L1KPm4qnNt7NocZPgJHyxo
1DVIsNfJG7Op4vlTqOTBM5N61/aLPHGvH1/a/y9hMUA42hz7yOtwsLS2AWA0N2b03KFrZsfs/VfP
ADs5nf9wFiYkmpSWo8/MbAoanCv9kcZl/tBEpbgjIIFmYBafUix/lBJyLWnpjHe8EBzHj05oizNO
9iwacqNmZzifkJoEraIX0KDfgD5k6dGPvNDGTYqpYpeWZjxsErN2rv77K8RpTiAw4FhOv8e/otYo
uPMiqVYTw0CnbjzYafnktbF+Yv//2Rukls4ooSIlOHS8n8LwX6WVk7AMgbEbAb/EC1ZFsIJf388H
oyivz2BMcoj3qMh8EKaikpGmcsnZYiFRw95dIuI2l5pynW9NZMmbw9w+VX0GjkZmhf6S1Lq8L4o6
vp8iuTzbUeO9hYXhYP3OV1GHoCcFlyYcvR1MQYIXv/69nzwVCLFonZn1KOAem/C7lNYTGp61hNZR
k12dkm5VNyee/XqWez9RwHmgEAA8iqmC4sb7Zz/oQC1nWjK0uME0hU7pfost1W1hNqSPLcPTQiYw
dSfG1mf35qD+Z8miBsGW8f1VZeNqXm5RHhTxIEjhdKG5umFx4t4++5DWQoeHJ5NqpHO8dCRGTnPL
irKAEOoUZs1EBiyx2k3KeaZwOrJ2zDo2t6EVFfizqgV9LqkN6sKrZ707MfN/MiOaWHLR+XgeO8Pj
w4CWZJ3xVwfMQTPdSJMCLPJOojLMNt58PXI+mf0pHzGHoJtm7+HIdRH6p3IReapA4InMC0Qsm9N8
jl9ntkwtCUaefqBCn2z7JScRSiMVoiQ3faNwBmHBAHJF59C9SGU3XfVUX4IabVWyckv1S3zyqCVb
EuH6ou3PrYg4g5l8EFCLdFC+voVPnha1QXyFbCupaf4VEf9zByRnxZMRA+I1O9fdlS2CQ4RRFzT7
/rtwGwuKafCRUeLDTvkX7v3vpdBACbb7zLbWwll9Ueiy8E3XNxoln28pSUwHc4nbb1lLkBQyc9qM
Wuldf32/f8+eR9/hWvfjDMxsSznk6JXVzoTgRnL8mPoMeumMovZKVLONejyEZqnJ+E87xdY2ijJ9
r5lj8o3ZwX6bJBltiE4M/tF4BIAV+ICr3D60C0ZQA+VJsw8VeaA+kpBJ4VOiswyrkjA3fZX3FU36
NAHXPTHYP5lVLIl5QtI2Y3V2j+5mTUXFMTIzxMmAfqLNIe9pWSpiTmS6NfTRe4SIEJ94hp+MGSzK
Bgh2yRL9wQ6bVz2K45FlExIHso3BSC+7oUFHJ2P9xEGXM/XHeZMeCp0HCYyEfcHRfoDOcxYXcQqQ
rkFe4wuDKDk/jldiYZqjNtNVRUOd/DC0bWi+s4cEYuhWj6zmWxl3hCAt1mb2Bu2yHcokZfMOThDk
15I+LM4qSgRsjKiT7Nls2BLylnd7PMAGecphZYnzyPDcn2ZWGT9rZ7FeKww6RGr2s3mtELlrHBiF
g+84pOGIs6wrAH0YlY5QbZqKx5lEvDWsF6ymj7lYu+1joKWBMXj5NeZWILdZ6V5UWQ19dQn16RqO
NnJ9JRvjGnV41G9sZWpx4PZN/XsgK6/yp8Ks0FfPLhmgoa3VuV8PqfNAsIbxrIAmfrdQizerSbae
7zRXluGOTCRz2LhFo533Y01HkoZBeg7qbOawTr/3Ltcjx/ax75Pa1sZjq3zKn5q4qTKoItvI7kkz
VCJCZ4Jp55zmHCrMJpqbq5iSUrNBiFOHm3mWHV+THEcYwrHOr17rLhInjKW5uyIskPZ5BcKpgI0D
yj0HciZ1TzMiLkxH9B3CCHGTG0mYSOR3c6cVvteN8/XgzJm1m0mPaqCwOQ0ojDxKn9qwINGbnnT7
kzg0MBotq0+6dXP8Yb6Tl/xVr5wW6GOmaC/RS8G/y5dWB30L6Y7UYQD0yY7cHAQujK4a169dqymQ
U7/0exgO6ArRti/VxqBZcD56RThv6lqqR4AsaK002mTNZpzS+pCLEB5oMRFwFxa0hYG82t0bJYJl
CZpOX1l3vRNfqSEh8QQx/3AFKns29x3KLBRwk44mGkWq/A2kmpNyzq1durW+xiTlpCwSwJ0RB5B3
SqGZnBo9J6pVq1Ay2PVkb2c9k28UiqbsvDXn1gxEjgpHDPWsbZCST2IrCYV6qadomIJeV2MC19Qi
Usou2fT6cUnkum9OyDXRGEiKGKPwohu9n2HixXZokfI0tjNaG5Mm5rbSnfwXMwoFtqbKSmJ8x/VR
V46h+r2WRH2xNTJzqncL3spmO9Rd05yFuMkkQmyi4QKazA3xh85o19QEKuWcLZiyqNZ0Rm0x8mO0
6wzEgt5aXEFJVZpNWJ+ezT/a1gjVuTDrnlyjzMnd7fC3NVSGeV37hMnFuJoJkqHG1OaeCJo4ypb9
rKbWOVMoNmriZEokkx6yasjORTiibqk11wRhn7jlYakV6t6Iz5f48FaO95FbRTa8ZArcftIm42WF
pP5ZsWD9JFenaiHYRnBPMD5BJkUPWhukdjmDdeMNGXCtZDIjvBNJ9Jb0evkwktBG0FxniOrS7kYm
SiIhGSypQ5VnK5U9oOFuw/DVnuf+qXMzk8DjcXR/N2ydMLrBNhwhtbrxJXmplf6iJJ1X39Dp7K1A
WO8FHWOIoEeltwJ9zaPGTvsuLkZqBvqYiVVMWpaBJvMFnYXojfN0KFprm+lO9DbjrH9EFlE9fb3W
flLBwHaELYxdoQAYZK27039WfKRNlOa7kehS1ab6HQaoog66wTBW1KIIcRloUXw70tt+0WLLOdcU
HuC9xwFgW2MPYUceLcmJxetv2eT9BmBtSLguk7jOke+YmVKRQdFOcK2QcHT2I3lyJcoOoYsLpyob
5p7CBuhPgriFCEWxNDiRkXvkRI1oRyDYFj9FrM/fbSex5mAmsOrn1w/tk8ouAL61DAOhYz2rHR0H
sUPOrqHQ8ZIPkJaXlFmRg3WdgWElx/lEcKgr1VsoQ7f1QUX2b+T3ENhW1progz611E+sQu2tUt2y
qk3NuWSV6mtcqcTr7HMzI18UzzU2GbdptGaveXF2cGQoga/WDSL2ZmjIA/v6rj4+9fUEQkAkwDs2
5QjQ3g+FjkOPVyuOPwUTo+8y/W+A5xeHxkEUN2mLszFJU9vTMrICS6I9FwhD4Xv15El7mKPWtXUV
oKi7r3/Yet13o4HfJZA0cAL823U+Opb1rrZAPrJp3uu1vCE2fbrvupMgtY8+QS4jbSyLlGhwvv09
Mv/zJZDWYJK3lZILO+bbdFx2oe1hq9UfiILfuaV4KlLtMpVLUMxYB2c8Syyx+k1bqBMHwg97N46f
QBn4LDGdGXye798D5CnZjyYG2NCaw1cPadGmrJbuglz0eftfHy3nTriGaFPAhljuunf9555HuxmB
gHIpr6vdfW3l4Z+6c/+zAAbzAX98zR+i4cToen8VG+Ks2yGjw3/VZ7vRjuyHJOmiE7WvTx4bfI61
mAFSG2v00b3Q0qP/VFOLbUOVofgCOYxIfq2duz/+81PDugzUiBa1w8g7OrG3luxKF2t3ICQfBWiT
eRfW2nLi2PdxauaNYK6icUSZjcL50bZ6wFxPgDtMAI+lDM0tdEdy0UkSJdYOokKFj0zFj3zKbEmI
ucNfbDkEmk5iTFe1QjMcBmtF7vznm+cjAZxB6ZuC9/Hc3MVNbmPVZqFqS2fbDaPcwpZzd19f5e9J
8/1Hb3BuZ9hwCKVsezxmzNp1E2II2NWMxPwmU5zdszvpg66vm12pt4Lc3ML7ZkwWXu5SkLdrwpHm
DF6LW5fM8MdpaJDgZ6X0HqwcxKUq2/G/PwrUAZ6x0lXXCsPROAgJYSS3t24CL/ofc+fRHLm1pum/
0qE91PCmo3UXANLRs8himQ2CVWTB2wP/6+cBr3qmEslhjnajG6EbUok8wMExn3kNeDlZxs4tdEB7
fjwVy3ZfzwRSpzL4CyRPKUGudk9im3OXCSTparGw1RbwFNsVhYw41u9nBDg/D1lFHgSXEWSKqhw+
Hv/0+KWTggIACDZEhbj0j8dP1VrAMCOZsTIFXoSDZYCcYY7z8Sjv7F4QW0CD+QvbqjU+wOhSs8da
AjloM2qI8UBEG3lc77NAL86treW7HM8okmzL4iLsMRZRtuM3qoKyjFSpXsz3evkuAv74lCDT9LmL
jWiv4jxy13VKeh9ibQoOSzXBxqfGY91b5+jWb+iukydBg5JMfYEgrldQVNG6DmKg3SYZcnwxBbP8
NUq79odum3HuwWtMhTvUQ2HjbqVpT8pQJ9FFb8YTZuBgzh8CyRk+K2kJi6VIO9nN1LI7TK01RpuM
qvlPGiO17qmzaC8zZ6rEdp4H+SVtB7h94DutENxznv+yMSRW/RI7aGTkwWt+/qcfl8IApUfaf4vF
6BrN0ybmWCnBBPSTDNAnstCptCXqVwW1pTNDnVRbqEGg6YmYLv+nEtMef1tDxsptNmj7T5oWqxeN
rCJrVCWlfmNrlT3uUeqsLITb4BydWcHvjGyxUSDyI02Mw7N6PLLZ1BMaSiBkR/jTT0gpjh4IMbHV
rFr7rkbpuMWDPj0Tv5snS5kiKrAkviPnpfwWqf52gdPTFawgGhP2LGAOBYNhfCEvNa5xK5mJZNL0
zFueFnuWlg+FeNodCHDwWY9fM23UWM50AFFpqtQPuT3D9FXmHKx+HdqddphCLWwgG2jSp0h1wODY
aZU9WE7Rgatvs+guHoIK+GWF1z2lh6rGojfUfA1GnPDGho7OQaFS9bMURfMpQuBH9jFrjjF66hzq
70DK7wRKIJCVChtzSzWROlfrJPxXqrBM06sxSPFCgNNUWwAOKvrftS3BcDL1WcE9Njb0X5I1iWKf
QGrWXQ5Vejl1A9sunpGub6TGivwKeZpuP4ZEKWjZ2nCQ/+GGoPjNtge7Zy4Q53Ws2Rgw62DhALCf
hbiiE9HtBcSGrd7J5wrgSy5ydMQ4nKvU2AGUAYvicD3+XmjAIXYa951XQHfF+KDDqZ5Ms9kDsKv3
LeYuPg7z6k1QptS4Pn7Nk6uDsTnNCV4UHT2J9aEemLUUxv3cLeoN1gXNJDjuqqP90wsKbZql4W8g
QAX0a52NGXobGflMfxWiue1ldDFucklOXz5+l7dM+GgiqXFSjsZzcLnt1fXCN+2Q7d0yDBq2m9lv
/crLrrUD2pa+5hfb+tq5UXbSp3Q/7jE096atsyu32UbZlFtjg0aCW1xPe3sDDP9cunxyd66ebPWJ
m8rqmlDhyfD8czP/FZ3vzSt0DPcBr3sfTYozn/Ud2ZLjqVge6LdTpwQzN8TLgLn745N7+OZt7u8/
nu1zr7Sce7+NEE8htLeRESSrddX6KkStuU7OBAIny5N5A41IDA8ykZrm6jWUVmuBO1JxrkDRbqy6
pyimOedEXt55FVqWtLvAieBDoq9eJREwvSKEbr1UwuTPaA15ayZjfieqsvQ/nrWTUNG0uGgXULbM
BUSwdjxrqVFADUegFO5nCTsmbIBmVb1Z/sCh2bzI+xE9BNT+xGMtNeGwJ3+Xzi2Nk1uQFF03ADBS
QKB9s3YIKOY57JB4QW0nxRePfmmqXReB6F+aqRnuaAdUgdfnqtPR8ZuqnwXxfIxEeqU/SNFothBT
tHGjDZihHAzccT5FJlgevLwRNvcKeN365uMpe6cvyq1NDAiCBwKItQ5vwSzU3egATMwWsD+65POD
reUcWVaRPoi+m2ACysrPOZ3j7xFdyi3CCGp+ZiW+t6MW9VCH7ptGoG+sUomuQkM0RAST7uzgSJdW
RxPdw/+FanimUTT2cINqoJhPtXNvT3lbuHE1j8Mmpwv+LOYi/XFmWk6uDZNuDhcU7TeSPFpIx0up
z9AnT4ErekbT4i9QtaWr4vdwGar6eJEQQx0Uu5Y3aRFPd20SjZ9ZF+gKKKl0axVB4A/0oDeAT6c9
jaB06yiBuQOSq1+34IzPLPtlB61O5kVfnUSRPYb62yrzlxE2nsC98KxdHG67Osj9rpG0LeJloRdM
jTgzOe+cG9xp6K+RBS/KzquP1XdDYuWY33gmoLYb6IbVvm6ncX/mEyxMldVrOdYCejC4vulfL4/x
2xk412HuJGGceXGc0ZsORoGomhIaEqw7ynEhPC2B5YtltqhgZHKPeZwBgPhbOMvmmSvmdIaJ91gO
5LiI25E7rR7FysaJux7BnA4Xv1gp7Y3I2unJmA3tAopZ/Pnjd3+HmEGyCSUGEzlnyRhWLB7MwQBC
aqS7RWOLYEtnDmxlm0ryr8Qe5miTN475k3IPlnE9dJ47Y4DNbKZ5gx6F2YFxxepNv0aqbiBvDbA7
gq9NnAy3d5GOgHZQP4dZE97r82T9aAZTHjcdGkVn4Uunhz/vgaTjIhaNBud6X9dBU2pNAc7G6rEn
zQQqcJzQyj2GToFfR5l+TbxRw9HWe79NjOQQ2NbgaxnqPK40SfndrGTTHsFZOttzYJ2pNL5z+FHF
puHPZ2UhUwI8/q5T0jhqGFGZE2kJuU4LIqm/nspwbJGFtLRf8SSJT9R4wqcGQAj03UZSr52pKc8V
Od6ZJ9I14EiExZwU6+8tVBkTzkmF7zM6xr5FKwIJiVa/BPp0jov2DvYJXhEZIr4u6ISfcEtULZ6g
ziM3TznF3Mqj3V4Us5k9GOgSPigIZHYu2z/ccSl0+H0p4jbTjPBSKGa1t3CnPJDKFzep0+IGFtfl
QZKSea/QNjqXa52ewfTvqcmDf5PpN6yhK20EtrpFzp9cdpC/aaNoUUGR28syQRTYElKEJFBfHeDb
6edcT06vcYZeMOs2fQbgd8uj/Xb2dHKgNbNGVa2ymh4bdwdNz20KW40cc8RQ2K/teLxt5TC+DJK5
BT1s1c6PPumHz47cC3nTwwW10eIoxFURR0XhzyK3cNbqJ6DjZtgo2plL4PRQhpyDySicDwxW1fUR
ZYl+niNOSk9L7eyKJmzom0oznUnc3vskS3vABNxCdX4NfXRqOoxdj6qCHZb9Q5pbKAdxMb3gT27e
taIe6eUFonULIrEz0qKnDQqoM4RUtGhYCxwSq8zbhK6bSYNNX8BBetpAwvRSmEnvtahI/IIYlWxG
pwzGLWJK023mQOVxk0CrP0PANndxLoL7OsXH9lzEtwx7fE1hjgOHiOXisIPXQWeoOg3wyDLzKqVN
dD9HvOChpCCAU6WjQTxVkx96Q7VazVUOMbzIH7tUTscNUrPWIajzCi2RUJxj9r5zoFA5RtoejXJo
lesytTTCDEsBxXtz0s0POe3jDTAH45DaAB0/vqzeGYr8YamOQt6ha7n+LpOiISwZCPyJkdBrEJzz
1ThOr8vBPAcFs5YD+XiyF4KQicztciBAkDzel1HQiaCO9NbDnVufbhE5yTcOWM7kEClhdYOWVYee
f1QhOyGVLfC0xgyQvxGO9iVNGtrLZT5HjzX0J8WN5S660+wyhBxi8Ye+buFL7doYA19YVjJ9mVX6
Ka5DrGOgKpDL1o3dt5q5bYVkfoeNp3xBI1J8yRCXeVIk5afqVPITgiHy98YUF2Ass+3c12m/mZ0+
RnqxmGVU8Gudy6XN6nBXJpaQt0HcavfCEbIBGUWGCdHWvLrbajGldNQTEImUMrimnlT1YCN7KY96
d6yc4FUZkHfZpZmDX2gEwwBLVmCdmlsWuYPYjBxiI24oRTp7faa2oFVg7z3FQYOHJez78cdgMn1u
MowYABfUKb4Y04iIm5KjMMGPxxLxQmvWMJUGbfyVqZwnOx1SwYQujpk9aqFpnsvgTs9dUH70IBdP
huWAWSWLiHWhLqED5mA+gwN9ePw1G2fYVqmh7pFdDFFkGYX38QI+bbaYXIQyALVFgnpBhx6vqnQY
Fx9B4hBnQgzEgL1yZSDydTcnskkHZrRMXwxqA4dI6vcD2DwfOGm3y7RcvW9kZ97CedEPIRITpHVy
7VwVeEGcCUG10xiUqxqq2tIJg9qhqauHrAbM0aOFKmQkpeJT51kMt1nrr91QVZT5at1oN9Eoa58m
mPyPk13G6sZWCgXcIDSa57TG99tF1is2oV3FyCs6VZk8RnEwzW6H6RpxGDoj15rSJ9QOq0aSfMVA
hw+hJJI+MJHaYPh63cXOHlEvy/QQr5liD+tx7SWeB8Rg5jRNbpvJDH6Ktui6beiY0y3Sk/UFlyDG
lWqgSa9tCxH/3IX9zsGwFKYWwfIlYlhHcpoR5BKlPeFZ6Kxt8H9NfS7jDAjlQvIbkRyHRwacjOK4
dlsSWl5lvTnulChA1+Xj5fTOGl4KK6wjNG0p7K2CSghYoU3pT3j6LHU+9cf2BQyJ4jd5GLgJ6EBg
eNE5fuHJIUybGqV2AL7IbpM6rHLAQMRw59FN9JpMyg+BleBWK6CAIcF1LlY9DSAZy1bRF5dBilPj
WK1E7lRwYBwsHj2X1NoEo1S/gLRSHuMgSr5LekcEaYRYWwEKHR5g+eGUR23SuI7UWXlpVOWX2dCr
ySdtfjRqa3qNTNHeJ0irf/n4S5xCOsCywz0xNM49FuS6zkzY31q0CvFZlmia7OawrQevG3AL3OpK
PcXXSgIB3q+UqkCBrZmDAYG2cQCXaXcYq1YI0c9eCSRpcrsk7srbvK+0M0nIaROMhwRuTPfLManC
rEn4BfuBr6ch0jTp6fMI2OXXZOTwCZ1cDb5YxoyliDWa08+wSpKnfpYRaEV6ivCmgO2re6GCzAi9
vKyGwqcMObbefUWDYugQeT+gok/s7ixJo+60/S0MSORVCc8sVMP1Cqojsphp7yPealcbVc+AvdkS
rLGdo5WzfiZKPS30WJh7Up1bdLHp+a2VMHSrLawhhb8g+lw/9IkCWkyr9a0dWT1llsz2UTHvNx1l
Ii/qQD85aP8gGgJE9szaODkxlidBMp+uMtVcUBPH52nL3alhOI/vRJd/s4FwunRgdjRGL8I4VHZq
P24hCRysCQH/es4BA2bnTq23M/sonHl7BkpNuEfo8MJXaX7A0VkKa3kGVQw3QwhTC28X1fxmhrod
uCLMFU+AE3NDSwYmF6JrOcgKRo9gte8WULwvomI+DEVATy+M5GtHBz0ZUDa7agaj28ZFUKMEOo67
rNbwbAwo7AEDxJTXTLONWerNli0ebjAHRwlMtPXWLhBxK2UwTVJpq5d207RPH0/86UmlQkVDb5Vc
d4GQrGopSYKivnAM4hnhBI+4YvSbtuysbTbJ9ad/PhQTy3WAjwxi1suj/JbFIb+ZNm1M16XTB2Cy
mTluqxbxKni35Zlq1RtN5fhTkndBO2Mf4+fG1zweC5TWFNZ1wh1azFh71MNEqAbvPm+UfoOWkuWX
pVOA2EMj1u1Jb3xUp0Y8RtmYg7KoHEvjIr5N6AqtKzE8ucq6w1xmCF8NZf1F1WAoxzbf0w4V/S6P
cukWAJ1yFzoWHpJJXO31ug+3Y5p3GQJyhXzQzKk+FLgiXtVTWZ2DvZ/uH6pTMGqYW2igYCePX1iZ
qgkoGUi91JrMVzkqssJHM1a6SwNg8Fsu6l7aZaPo0EmieBbvSYwR2werQSODeUTYCDVzuvO6nPf7
0U7q+z60q51SGEblj4Mu7yvFhiBdD1aU0zDNjCe1rbSfH6+Rk9ualoGhLL5ZbELKIavbmnCwmaM5
RZM06eMbpQvG26qzhgOIvhSmm0OFZI7PHT7vDkrhlG2wUOPXziqYCraxjkssrL6hvZO1QL/Av+J7
y+p6ntNxftRbuzqDDzvFU/GmhLgAolCHALm1qmnEJYrt1PgKoNxpucfGTdlXDeG8C9jeuQhSvfRm
/kZyIaGgPi1KnIMcAUTplAbadSKdq/qflCx4IFYIxSS4SYRLq5NA05HOHzKcCYyYsWpQyruFsXdm
Z74TroBRe3ttrptTn1wjjKvC0QGZjBiUPWCGkCeuHAAr8hNgsxdTNIC2zkcx9duonCMcNPoIcKPe
1eNnQgtRbFDq7KKN1FVg++fQngKXUiI2DmSigMGjqKLY8vGqfO9jLTRuEpMlwDrB2FFnSFMaVhB0
p8a+EnEefp7UGgghonyH1hGGH6S5flMiCX036VDWUMAcr8ymF1tEcqdvHz/OO2c2JR9K/hQol1bD
6iDt5ngYkKDOPSXukm9mkmNwFJrBdzl0CK4+Huu0KEv1iiuRL0ULjQ6AdnywTIigsTU4WEInGDdR
bF6gCrKlUj2gticK6sLxN5YlorQ22nd5tjsz/nJwrU5ylY46ujAkEpxr6xMhSyHnIZvp1VOSPyRG
TeSEfia8W65GkBHDl4me5i1Olt1GEZW+m8GkIe+bq49iMKYz4eE7m4QsgsY7f2ObrKsrUtPXSqFF
hZcqEApCUzL2BqZg5zbJe194qd0ohCHw39bGPZY+R2rUO0DOyXYxb7XFJ3VSm68tqjV4Ecel/qBW
4Fc2ZZ4XO9qfOL5qNo81DrKIXKGlGT+gc7elhRwmlJXzrN58/GXemQqu8QWqC96BuH71YaLOliED
8mFCgxJji4HEpZnWxuHjUd6ZCcZgphFRg6W5VjxCJmGy9Bhb0slGvXbuYwy+swRSLMJuZ3b5ey8E
aoNsTccJDYrj8Uq3S4d2scMBiPObc6mj+x0i0VnMDx+/0XvD2MBQHOobCMKs5w1HPZSnW9Lgcobs
ZwvduURd85yD8DvzRgmUcjnLZ+H7reLpMipVu40pdCZKWKBiLYuNJul5Dc9wVs5sihNXch2UGck+
twYD0elfBc6NgWhpRDMduMtAtrCkNARaxW2RY8WQlQrq5rM2+3ZRWteqhkN8WhaSF4S6c0tfUfI7
uSc6bpz2foS9cq4Y8c5UwDTmAWlp08BbX2xKNTkRchkFfgZN0Ll0ruRXdQ7NHwvlw76eAkLIQ4L8
0k2VaHq5abOi/8RvostpseACRGjlXLi2NRIkaSp3l9vAojwHVnhnXQA3Wmi1kDkWY6Tj5VeGMZVD
iBgedYzm0Knoic3auUv+tGxPm4lKLSe5TuGeX3U8Cu6UDjy3rvFALWNN1o+Ye1Rz56v4nrtoIsW+
hRzxTVKK6KbE7yPz8WmKvmH38QXEmuaD+ajOnXbLxlod8Y7DVQaGHQCaubYsLfqygZKno/1aWsN9
pbeLjHad/sKHZt7qw9TtQZFspCR/bUm3N/roVLtBodb88cY8LTzCAScZXlbJQhBYp/4junKChn6N
pJApQwbNYF4g4HjXUBr+VIRzi6EItgpJP03weYeX1Fbv1QF5Ubvp9V+NXCOPCMlmY9blfFBSrT4T
M57GqRqKlfrSUOJ/bOrjb4dBh2NUBZ9NkmDvtaK0r3GBcC4zbcTLFVGPnZQN9plGzzuDYhfG3obt
jU+kvlqWc1X0wujQixXBzDE/tPY1GqLtrh7LyasDqfBLOoPnoo6T8iqIRJYEdtVsWFD3q+i4j8xU
1Ttg5mOTi28Ry+ahBBf11a4G/QaNesSc0a12nk0zwhaDmouqeIWBXC+aSkH2ZEZt9EOgS3kDekBd
YEbW9K1TC/PLmSXzzuwsqBRAN8B1CJCWP/8tp62BP9SJUdWe3kPZ5GjHnjxT9PmrrTZhzi2l5j8q
PZnuFCkcv0zIZy+CWXpu+0HVGpsYhrG6L7nFk01D5HrRBEn6io58jiprMmJH8/HzvjOtrG8APYSN
VLnWj1tmnZBamcctrbzdNoEUXElRrn0eTav7gulXembFnh69aAeaCjoWEBJwsl9NTwbIctGgWRoI
MnjSOYxuAHsuEv1Ijn38au8Nhezk0vYi/T0hJuBERE1Qo3jTI8m1QfTdcSs76d0JL44zs7hkQsfn
FSA96FAIzrzhQpZZ/u2jq8KcRujzNfgTPQMTOKufMjbjj1lTwwvJkSecS3DuIUhJMulrBUL7zEn1
zruyKRblEQIV6qiraUWGOEOkXUZsUmnqTSh6xy/0InUdvQ/PxF+n7EILBBgQlCWIpLG4phfZRQKu
R1/GCqCveKDWo9eiQbrExSoKV4501MicVWRhnO1oBcawsTiZ5n2VmbiASRLi/S4RXIS/Xe1IeHLk
9CbN3I5CDyXvRj2E41xgERR29cYJ1TrwIREE3yszKRq3hw/s4OxG3H3mhHln49Igpj7vgBwhFlsF
e1XtgJ3IYU2loxE9EYF2l4vuz5WBnfonMCXgvOckuf94jZ5e8YRHgDtJ98lmAEceLxw7pLCHxySy
k3UZbCoKoq6WDPI/D8cYhq4AGFKUK5BJPR5mVLoBSRMHsax4UuFdT+a9Oc6IgsGwn92Y1uwBQwDU
XfSqvqhko2bRJvEGCysdxA8ypxWh1IJylLazUEErfTwLp4cQ2GsAHcw6YoSwC48fz8502lWVjB4B
nmzfzSyCRY2cqj+ZeFG4bWZGu48HfCc+Rb3ojTNk0gYiYTkeUcI1cMKZrfHUCJQ+bjam4+NDZzjI
jCqz4yXRACs6ygtTdvVQs7YdoP/FWbbOMlwRAogphcis75Gcp7dxIDpE9rvs6cxTLp/l+FhhmS3I
34VxhHzbal449MO+lcrQy8ta26CMbW5VGUQFh4j1neg4SpA0auyNkuj1hZGNw7YRmMhjjBV+AuVq
XtKQPgd9OxWwpmfGl+IrEdktWqnHU5dLhYJniorYKIakFaIvtvUzraLkW2RU82uZ0gXeOhRngk1a
wZzf9GXXPVCyysttENi4vmW0U5C3QWv/i9S02gsYZ6H7tpgV2Rtn2MgK/YefZ6byNKIkjqRiwDrD
cRqAwvFTDzXQNrmRJTgXPQ6JvchoNE3GeFDpnW7A+uposUTjVmnM4aZ2rNbwe7g6L9i4mNuPn+X0
rF7OTVBkb/EBTbrjR6mwESHmRkAfSsUz4krKpdNpPxE7aM/ctaeHCwNBPADezdaHwnU8kBRZcW7p
fCnRDIGnKGlCw5e2xcev894o4JpYpbDilsb38ShCDZKobkl+UgE7y+wLezOWeNZ8PMrppMHSoFeA
WAprjxv9eBS1L5HiM5XUi6Oy8RaY5Bb1/vBCqMbLxyOdvg/tAVNb+Iz0HImJjkeqyZMXu6wQWmtR
XMLQo6I/iLMK0u+8kIP6DZI7REMEtauTv8VCV1PqADrWkDrXcTUOryHwEB+WeuoOLM0vYdYmLkJC
FtSYGea+0vU+jhG1FxYNXU8UQS+zMMbLKu2sM3f86cMB5VKIY5GORJJq3QOiq6AEQZahmKPXL0Ga
qYj2C+1TYqftGa7yOw1HpAfpNxHdL+Ji642poVjKEZJKLnLqLdtvVlI3UVRxAeQz2QzJ6LiyxJ3m
gYFV/cCMxGMnmvCJwFn9x+J2NPrgq4E0gdeLV8HqaEsKEsGBPhHXHRgMXZ7Hg6mG6bnsdvm0x8c6
UaJD2g2uX0dMb7WWQ6mbgrRGPL5Qm/SzQxDgxjbdGexiQK7ockJFApuvtO27F4200kd9sP/x8So/
/cLgoWFb0Aijtw2V+XiVo72ESAtXFmQHM95GE6kixYwOX7H63Ky+U2HgHcmHuMngXDDo8Vg4jnPm
5niu21GJhalRZkudPs5a5bIvjQKDkcgwfmXlDIF1CWKup4nr2QtkHciULlBNBO3U0wiZhZ1Y3scT
8d7TMQ1L1PyGz19/9GLSgkEReU6VpSP86lGR36kIFj22YCwfsaJqLhK5l2Mv1KCrAMwJd3gLfbIL
G/7IREJxCDXE4s481ukpBPIXZD2tBUIidsbxnGGWl0VSm+ZYRnYZiDY9P5hYCP3TqwhkNWBm8Ov8
fVkQx6MoY9LKpICFR0dK+lFlcXlJJ32m22/IZ4puJy/EUAsJbjnEKZavXwjNXr0qQDt5zoCNeJ9o
4Y6c/R9XbGlLgH41F/k+VOrXjZAikLBXHzCggpdQ7YFZ4TfU2Jb/8ZpZNsfRBiZeXwQ1WTTs4JNC
d5xZ8xjg1+FldjF+rtNY+6yho/xkaUI+gH423dCUm/2IpZRn4MX1z7+arpmA7zg73rLO469mBCEW
oYDvPeQUBr+TnGJX2R2qR6Mwzny1k6QILAgZLZ8N120iiNXWpV6QR5JA/1BVS/SCc7dQFWx1LyIi
Za095+IAOOl0Zkm+YKLxFyHSGhBkDxzydo2PITk6XndDh1C4RxlNBoFSqIPjGemI792Ya+EtUi4Y
b0/AyJ6zhvqYa5ea/hKHIAF3kREOz3OrTZc0j7tdDRNb9dADVUHM5wVXTFgZE4pldL9nYDrO3HIY
Z0A551DpPoF8MFt4I7VsPJgmOb0L5QCwFnVQHIMjZWoeo0BtDU8PBx04QDugzm01w5RfUBgHnFlw
4HlISKEgLYdSM1Ml6xXEl1o9jf0I1ZobITlBgoBhLy47ZGqx7Soi+zWPpn5vVmMmYdCazBh4gSZF
4ak3mxtaL3aCEvuASbzTdFrk0ceXnhMrHi6dCMAf6l2xRrE9DE0IRoMlfS9Rdv8SWoGKj3czfe0s
ob2ESSl9r+AZFy4CXVHpdmpqOZy7nXRThbmkAYYYIEA7RCT1Vb+ojPpV3+JKADsMGfFUnpFPBeqS
SIdZjuLdqCN8ustDM5rdmh4U7gllhUIZvteyLwnV+Z7jkcYLQhT7WokCKwe5kzHglSa4W7dtpHMo
KGi7A8jLR6xcu2wyzU1n1PjjZsmM9wxuG3ymUTWMZEsftfrW52WuYtQkZtSR22R8BK+r6r6FEtpn
vOPywu+cFpNFMLeN5ZYg0GsfqgstBkOZ0IwV8HQrd5iq7mnGkv0RByf6yklVt8U2Y5WEgAGrsdw4
+L6XF3O1sN2qucip/3d4YuCrRjHd73EL6l1WmWn4eMHQjcL5FGfesajQ8yZ5VEffXEhq6C3N2Usy
i5FNhBeX6oajrXzTFBAnbugYOKOCoOqeOiefZfTQe6I6Cr+pjfnyUL6Ai+jGB0fu6qdUN3RwfaCg
WCFkfVcU5GXFaxUBljomYIkARGn9ndwiE+8VkdUsCl/w80HzRRXyZnmK8h37KXLDYLA+I0uYlJ4W
OfZNNTf9lcZs8uuscDHC1np93swQHDW3qucBAHm2GKuxEK0Fb5diwlyWxuhSleXIezti//Pn+F/h
a3n379NU/Ou/+eefJZY1cRi1q3/81231Wjy0zetre/1c/ffyo//7Pz3+wX9dxz9xDi1/tev/6uiH
+P1/j+8/t89H/8DWi9vpvnttpk+vosvatwF40uW//H/9w/94ffstj1P1+tcf2MoU7fLbQvx5/vj7
jw4vf/1B5PfbbbP8/r//8OY55+fu+RfNyX//+izav/4w1D/JXakxIlGxiDDp/Kbh9e1P5D+BjrwR
S7jN6b9y/RZsq+ivP1TzTzBiSx8J0WCH84cfEmX39kf6nzqNVIi4MqkbMEf7j/9576Mv9H++2H8U
XX5XxkUr/vpjdcO/6b8wMjKiZJ2Mox5fS5aOzrVSBQj8N5WOW2Oe4AOl3v82GX8P+uEgBBBEkNQX
ad+Bb1oN0pVTKhHEN/7AWrwwGsXY1/UUnMl/VteQxlwCpQCWRl5C4cVersXf6rkAF6QSnHfjt3Ug
X45m/BgZTbiNewmXLUwkzmQEy6/7LZ7493BUA5g6eyFUrYYLxlByTGts/KBNnzmlUz9cpHtxJMW8
ITKwClSm+MzNvoph/h6ThBrYnUEtYtVPKdtAnipNZsysz66SOnQObdpMG7XFGJR7CW9MA1NOXZ8O
iSHO8ZRW6cfb6OBVFmUiDH6gcB1PcD8pFLcyRndqzXKHoc/9vpKFF9lteOZFT4dahIKh7S0rfFk9
x0PFYYDIlLA7PwRl58G6qLa1Q+XPaGnafbw4lTeM1vGXpJwLXoolqIJQWGO48hIuuYjtAvj/qA/Y
P3f5Raxa4UOsRCaWdkHRfLflcBBuXGtIJtPm75D/7PLvoIO1HerGw2K1mhjX9dQHTyTnUek3Uxr/
sjNb42YprK84zpe+Xo1QU7DKQ3JzRFwSi0YXwcMcv+dKiK/TnIVf8Bnuv0tKFD8GJhg3YiecS70g
aFsM9zKhB3TwItXYRDq3zNYOqSrkNBuvItuIA8+cg/Yqx2y5WKBWaHgpiTQ/GRSxfwZz0+G4QtNB
8G/VcXT7SHV+YcPgSB7I+inx63rx5I0KM7i0EsWC5u/Y1w5R/3PQNc5TS9noF+qYfeahk1i8DGC3
lMOQCEPx2zbLP+PFMS8m8YUZu003f45nw36ciNk+R1BWM7cI0FPjolJngm1Fl74ltjL9xO1Sga5v
oNS0L7U8uYlN8nk3xzqeWKqNsmJB6ITkoHYfGfwSAyYpdx7K2rMQrW+0JvBO3ZwFXtfkfM/YjXTy
UnWQ0Q2GL3XZOTZOlZjGTz8rswhfZUvCBjJN6m4nN3X0VcaJ71EeYgGVoTHMR6IDtLe6xMpe7JjM
h1/uyNdDImHhhFXlprXkMHfp9AMymaPotgFjeJFXtDpdfEkh/DaNPRawQow+9QZzhngqae2w7VHs
hHiJ1AXsoWbyO0OT9jUWrjeKJsToQs12Xpw8E/exLMfVTlZpPeHi3tTXUgQR0Q2zuQBsDF7qCRka
M0H9sQ0cCi7od7nk3PFzVaU6cUM9Gpep1jbBVpn6RvamohpvVdFbYtMrer4BKKrOexqyJY4ytQUu
eerSPQpO8wtIvgK4IrIkwusgCqMzOpjjr95uyqcMa9Fnkuv+iyRDEISROBtEy/ZS4BqVyvxqG7U6
uX1Tog2TWL36xaqgy2mVkuXbuGzNAyan9i6M4v5HZ7fap0ZGcjIu5/5X24rED0nqdSjMhXyvdooo
zsFrlxPqeKfT/+bApmJF8xREzfGxUsHH0VoUaf2pnr1EOAhp2rvB+VyEqut04yYh5BUG09FBFS4e
qvrnoF2KLPdqBxrc1ZjfDkntT9q1HTy20yZTpe0o/sbK/aMo6v8aGx3FUx/GWv8fRlHq0pb8z/+J
Vk6iqAcsk+bXJnsuXn6Ppd5+6t+xlCL/SXWT3UbjaakWLLonf8dSf1J5wZpzgXbKnGfLn/wdS+nW
nyTEhN7kiyZ2G0so93cspRt/Uj8hNqPUBZ+FSuE/iaVgIx2vL+oyNMqXxjUNVuIzc1Uf1pB2qpXF
dlwF+vc11R2c0tUkNF1FT8ja5Jrb0oEv6/Vqi5B5ZKFyOkjWXV5nwSGa0b6oIofmlRKKGwcVk4dI
G79X5LsHrKaV23wsnUsUX8IrZyr669Buy8zHL728LpB0RGvK1K8xht0QO6iHCp4YaXIv+osxnu2D
nYZigyI2d45KXnvJ2dPtusBML5IGgp5Ct/fbyLHvj71hi0PplNMl/r3GpZKMD4VTxtcjP72j9qs5
/NpBw9k0BMvIcQwAohVbtaruM4MU1RmLxreyvrc9MuFwZ01DssmEpvmp3sWcjpOjuE0UG6T4Wofz
ZZyN90kl68hOAAnFA1LFzLrWd5qeVBdW2w47bMu1ba5a/c8hG7tto+mvjYCJJ5eYlZcosSAN4yQX
Zoau9yBl7UbSmv4aV4X+QsnqtMJpmiR16FUr3wwR4hquooUQXjPB6V9M0g9VmltfqRwkz/OsI+OM
p4sRTWCcU5VR+jY3ivoj50bYt62WxChf1863UGlR346n6kF0WuhPep/t0WvOfo0hGtBp0W/HQENd
8n9Rd2bLcRtpt32hHw4gMd9WFWrgKE4ipRsENSExz0gAT39WyefvFmGr2cbVOREOhSMsg2Aixy/3
Xlv205F0gOIkyzB0d0VhHrpGL45eXlVPqmnnbd/Y0TVhWu5lK+2asOS0HY6lbNuZ03BmX5YU3bZ9
1cynLPW1GxOiMhfxeXnwSz3ZkUsGryw284Jqq0YRnGRnkpoh87HC2D8AXnKp2PQK2Hw5382DZd+J
QsBLr3LvVPamf/Bg9xx8v20vhzm2N72ZOhdOOmT7bBiLo6sAuhM+3zwJvOKYmox0fwZ6HOpzMjDZ
LQlLc2jvahO7GnuRTGBohC6eI7Rz7DncVKN7mBrJEd6cixuVV4e2S90vynX5W5xGaTqS1tzRfUbl
U+9VR4kodZHN6EntXpzrNddFi1+Yoh7oGi7Idi4bYIpCtnsCFpefZF53x8rnnOso/5CDb/7IvZf3
aDlht1cUrjQ4v2SHZ07mBV3vDAFaZ+uFKiph7B3iH6x1orgM/YLbWb2dei5vPfIyqWMbLzKTAMWT
Yfga4aJF72ji9fWUELu2Go2T19pdvdHxYh6gf4T8gWNUAbUPBLCDbBO7dogHFmS/CYM56Muef534
lmdRC4W5blQO1r5s/CwavMxtJ8cvRA7Zj8OsPqea0XCJlJk3RjNwc0TSNTwQ44Dr3Lj1rYZUuGzS
DsrJh59Zrfsip4m6wTGua/YA8Ozy6uiMPvUoOhrH/taWRIlXU9Z/rKmgpVjzdC8I7f5Fc7r5SQxN
RSiupfYtqHl9xNJTaK2xExqbCG7yXkoPDoOy3PCZodpfJYmX3eVy/OiGvnvsbSpRZN3QG2co47ej
ldyT5HPexY1Q9+M0/RD2CL2stIM6fXYIc2vLrinwy2RIN0UJytBhZ3rE4tjfcqYBgz5K43Lyevz8
htOa59S+eGvWoZJbY9TZ61r6qAWKOLxr0Xf5wBW1auvdCGj6RqZ1cilJLkSHmDaH0gpB2PbzFw2y
PSEG5fytdsssJj7CmQ5V1crtCPB330LO3xhz5n8nAFDb+TzvoKUTQI8sV5ci7axNZkz7KkufUs3C
VhPDxiVQgnQ8deH18eDfxiU2zK1W9+lzzVC/KaHondOXivmu1Iprdu3WzvQicWIpg18vxpp9IXcY
9FDXKh7H0rGqk65HxQGQKOkkbNcD1hu5iXPtgpOJ2o1TjIzPZrrL6qGad/FAbooXax+zvnMu5zRP
HkXv7HNfeVeRajQqnSUVRUHXTUuZHEYn3BGfGbUYqvzoZFqyv4oGnX15ZVkHUXXWzk+Hr2bNLtDv
k/xk9pO/51IU4/pED5IjZBLCiCnuZuQHxk0yX8eAIwLKYIcyb+O9bxVfnbT5lLX5yfWHFzfLbixd
PjhaTOCNjJJ+7xQOJwVhUKc8h1gcu7R6HQBUX2vgYq7YwfGyptkcCVNoIS10ZkXEUITDZmampDJ3
Q8CH+aKFmO0iIh0uJOVmTgZh9XjmJ3+O69xD+umM2zrl0qzuBxTu1lx+Eln94g/TTar8W69jgmqG
5ltHhW3fiR5rlVMFzBZqn6TueDNrFnZQPitHvvaSwwtBkJZ3Z2ZYBoWmvhQYj567tpI7E3DVDiDB
zLLN0eCcobiLPR/Cfyp7NDkJa6OGtPk+CkV0y9HQ2vVD6t2RFuPhUEyvyAzP6q3NAlxiF1X50SJO
6AFCQfqaz2WSbDIvcpEDxeEJWHJ9aGN7ZLbrs2fuJseLxjPmg4c/bau3nAWB7ZQvBJwUFp6cXmwq
t3ROgMDNL6FRVXvDKWICFDrTvUT4bX8rZSZu/SzX75pKklun8aq3VpRChQW8ILxkulBuFH4sIb4l
l3FZZx/GMPxqKJWhd2QRc8rxLuKS9kGDP33gKFHuo7azN7UL2MtPY7XzOlt+wiHMPURdmdonYgCq
U2GHYxHohX1ya1YX5mWPP2z7QMfUdwm1yktbjM5tOhGGuY0yo7pDa+a+Uvr/MADqGPZsq2YD3U9b
XPOJCfLs8Jd+UPPUf8TU8dyWjKjRa0n2GLLS25B6uUn66By9XpH7lffmkwi18hjVnOS3BVtPVJsQ
B3Z1wyZiU/latrMzDjdVDEIiqszmMtTr8NoRWXUjm2S4b6J2PBltWu+kxsFiyr2p2pZmwurtj9pX
3jEDCqqPuOLzwXNvojo0LiPpEQsYTd2mBb0h7EYExGSFV7N0zAOGYtPYKJGl4yb1KRAgzZn3fi8P
WlsVx3LIr5WXGJvUzfzoYrAIXNYGSWwox1Nnk/YWNrtOpptyaNIwUGFvfe7wDqcb4QHAKBI0GbjQ
3W9cZo9Qfv3phihdiZfbmy/Gxmgek8HrWUIMlGcDhsGtMvT6wwD9ujtmoJZ2I4PdPsrEQT8JScz4
jO0n7TaRZyig2bl3OMd5793Q0x5SOTJxlSEE1U451ce5SepPzVkEc5V5KvyemXVvPMiwGIkeqdx5
jz2TSJo5dj83ADSyjTHGltgXUazh262LA9Y678kq2x+Nqf3gUGk+KD/0dufEsY1k2Sc5rqvyV9+s
qJnoWVIfUkJZbxrL7dmB5N7HmSN5suO/aheuMA6GJzN2JLJ8sKy2OaDpJwl8SOd7O6GrACX6eRW0
Tfqu2esEvoIgYvOIS0rkO4tixL7jg9/amvNssZfcj8BzsRW7MiCJNvnu5bO7O5tpT/3ESuo6aXoE
klIR0DISCQZh6InEmi4Y8s81RTfieAvIXjrfxo3Tq8JnJ4aGka2qfTDyTwAEuW+P4ytybh+ixiEf
r9OG16SzCTTvmg8tYt0T+5S7xqr3mVPdNI38Lko/8Kbivtb970U238ej9dVMxUErdfeoyllc4Sx/
VJ46kS//gWAVIyCz6jSSB7txCwBxba0xc0rn1EQOa88YjdRARLptbPb0St9lljyIKZu/jEkomTa5
VNuRdZsk+1A6LeiM2vCPYVyq6pT0Za7dlWi13Dstjb+67GDvBOWRRxcgUL+RnZNwYTlFd8SskMin
o/kqXZHt5tHMH8Iclsrsj/OurzvvIiVMJ1Czmm99e5p+AhEGtrlx6FxC0afs4jZRtLMjTd0pvY/Q
uGW6xl1ek9xHPX8FNIHfGNO1rirt2KKePHrVzGlBZqyuuW7JkwYe6YM7l463pTw/E507xN91q4k4
cpXlNrab8kaG0bA13dj+YImmCZDvceU6GrPOZGw6h55dzhjjFs9al/YkhzeQfZ3LzdA3MjCtjFmY
EMRjqsIiyEIcs4BjYmApzD+svfgPkk6oreFF43XeYThX8QsucxqiBWh3KqaMHUTuHHDFjFuzz92U
E1ZifKgmFlcqjffZ3BW7on/Bx0NJz+0hF8164JJpe3TMsNl7XrmJItu9KPJOXUjT7A6qyYY7WYur
zKo/OORCBZCg62dda8z7Op3qTQ+lZ1dMQl479ZmCoOpi60LiPDSJG51soYWHEohLMLEFv3VjT1xL
YxT7Onesg5319WZK3Pouyenes1Dq1Le5YmcxXqMAv3PtwbiyOqWdVDVn1+FU5xtdL/wkcOSUp/su
HvL7uRu/9UBbjqrX1W4ywEVxORoR4Bn3WnEFvdcFPNG2NuqzMX5yhWLIRohAjEmlz/2YpSLowiGy
AoXb7rHx/JjjQ+5b5wfk7lUUW/yRElEXh6IYt6NTVMHU+POO2Lx5o82GA0udYCtpFS8RSqkbQ7Po
bbiBId0Usdfuokp7aUoS2fI842sRJ33hkYJ4MQ+Eb4rMPKZeVXyoh8blGJlEH8i29kHGFvm9bc/d
XjY6UVJO5ZKR5YxfmsGYdwnSUu7P9ar+VlV5+Wx3dqY23cg8tIkoMeAMKuVW2aH5caw9AxySkz4M
9aTvFLS+fTc32Wl05/Q6TqxHOgObn76b9ItZa2uQEJWFoQ30CCnPYRy4+lSyPid8X1lTXeX8YZ1/
F7kh13C8zafOe2iiij2hiFvvJadjXLbq7PBjg3Hdw8vbms00PXqzXXEJO2pfwnmatm3Rxj+MzvFe
HG1KTilo18f/Ke28nju0E5vYNuR5dHGxUIXcZvjK2Mau/mp4ibr8n94ld5FCh70BDj8cdRTgXM/6
I64v5wacSLhFixixW4jvOHYmN8ZoTB9+VqX+UYHuscz5Z3lz+aY699/V8A7fy/MdYrt81P+L5buz
pes/lO/6b69vLk3F+e//WbgzvT+oup6NB5jDkIqcEb5/Fu6E8QflWFyUuEKR11Kc/VfhTog/KORx
BYoOhPs1FC3/Ktz5f6DCJGQGKQ8Xih6i5n9SuLP18w3kr4VhcAsQqrhpNfiBMI8WhTvC4tNu7vDo
NnPvPMp6qF1viyco0Zsrj3nT/R7pqknkruPOoWo+nycnMQVRWOTTcTJjVNDUw8M9ekc/BWSY554h
t5nly9k/tBYW0W1IiEAnbky8kYUAUAYMBwm7neA9yW1HtGSTMc9uS06TxQ6WgdMm132JSXrXhqMp
bhK2XDy61+JCcaIu9dJN97XDef8Qja3nfIkABU3p3isnAMh75Zl26h6hlXI1iG7R9TaZY0onoNpx
jkoY5xgFo1/5ennwSqdUW51T5hl1C50qarZzhMY13WhpAmT9fP2SMVtiXt41EDnaeMcu0LUvtLqy
7W9JAeT1urQb6CjkFUDx3oTMivHeFW1uc5b2UDRARE7YFRdU0jZkjleIMKweOZZbNgbcc3pItwVV
0V3XZUSClWcryAKbvCUM5QeCjrzcgZnKz1VUM3LrLxD4ZH3jRFEJfZByf8FdzNSQeFaPII4Bo4Pa
TbkIYUHHuDJ63okLBi/9MZVWISAdi8jvL/U279NAU7KMoIRk6bDBcVU+h0bHltVrtOHEthS/3Bjp
Y4XcI6s/9PXgYbZELP/A57L7p9aFNXdZa1aawkYsevN6zKkC7OAiFvVG1GN4yWmjdTh/Fhq8y2hW
vJ7IIBBtylafm0NWFOKb3bkYxSvYMFmQ0oGrHcUpAhO7YeqKi1xvozKQBn8xIpzPxbIHgn/rTsk5
qSbFdnNhO0p/xhehk7mXCP5P5tGqA1g85+5dKUPZbRryDLmFK510HLZ6xzUlMipSAzZ+hwiF2IKJ
39Iditl/5sLG4h6k7Vw2qqk5kEQ4a8Ied0VkSE604VhLlC5wGWusKeyKziliovdunSqNiY7gnGGO
uzQv428qNKU6uE5BcjjkJHs0XyOV1uaLXhEO4m7Op4qIIK7ZGsSpKNvZTA4DmyE2mh1FCxBBBDZQ
ZqxMseuj2LwtfOolQTNDGdwaScRLzTEkk21p2cU5sS3MGs5gfjUdUk/jfmqUifzQG3b7zeqbjBpp
4nHqOqvqzxTUSu8RFTls+AxIHh8YseNHei3NyLaAimo8cRglQU91t41MeTT0Sf5jMoSNH5TD1Pqc
y8zqk2/iVwjKXoQHpeHB2UXU1T8XuaM/uOFsfZ515X6s6ibHDzWaxRWkYDYvnptF6qqHZ+1uWhTM
FAKQ9amd7LkqZYRA1MB7kVlqwwER1qmfd1iwa662YirjukdEoHLKk2UDJNp0cH/uvdxvXjK7ki1l
PsnaWbkTb43vi67iSmf4VMMbBPGsT5k6UnWfyqtm1ua9q+zM+0y8ILcKnElNoC0dfknOplUk4UQI
ldeUXzlJFxedAxF5z1Q1mRzRhd09lNihs+si6sqJyt5c5hTyAYCBXhROYiVI+Mo8QY6EnNydnzvK
2PJe63wKg9TJVDgmDMBpHnvE85T+KYYzTI1NKxrgPGYoSJ0d5sqODsJvpWvQS1NdH3YW5KbmNNIc
+U4NJcnCcW5Q7tYizepOaWnX7fXUc9K+ZNxK90JZZFIS4OnXpPppnD2crSZ0IGnbzhsgQjBHDmX0
VZi6HD6PPvIzbpC5akV8Vhrac+ENiZgkQgFOpkSPQBdCFSAttzK+nG1qc3oqEi1iN75BX6wnR18l
TvQ06619G0d506ITc60npQ9udsX1iWWSOjs0zQEs0ag7+YuoByYyf9AKk2QbkvsmqT84EeuEZ12K
Pg7nLREb3XPSpql2NfSi6u+L2DGqk5RneJnDgJEPwCwhnzVzVuQ7sqzGemOWPhctrux6f8/pWkgk
Ixh376O81d2t54fdnUfqS7xtepQXHCe0ZDxQtAa6TjguPPKhFh7uRF28enomG5Jde264hS7zm9a2
nJKGm9OEQXXukggVS7EFhkYeTqucIru2a27PNwkJ8h1pnSYS6VRm6c1gGjOLKRV0ROMYzcRt12bh
dKg1Sq2HdpLhh7CMqZBClFPTCbSWjrDQ6ervreNULw61Ns50fuJes8WtriPWpnPX0LmNj3IbjXqs
+8lxTtE+kGeKtvEUOy2rZ8m6iy/BYFLZu1rpRHuJ6ReQUlINk9zPUze8krVafWNj6aXXWiNqZ5/0
RVVvwsR32i0aJMPYDI5SdJmoDeGchZZ+obiKabjPZgEouZ4416JaU8PSWdelD37UR7e/iRRSjZ3n
RsZlbFIN2yAxUp/h4TrjZsQflu3Domr8Dcs3FwtyyCIdiU2FnncSYYpYNSLsdJpnDkU23fWYQq5R
+yip7M9jJSONMmHqVnWAYYLE27FEynrUUTrO96g8pLP10QIefsbSXtChRmiK/ujM2wbT1IOn1xjh
k1GX35wwq7nA43RwIbKw8HZVI7xyb1bV0Nz0RdhcUKW5z2rOxlufwNEbH2YswQbaVLzmfVs9Kq11
sBUNDglF2O/iwryuiT2Mt3FUGNPT5Ehg09jKQu0YtkLcojkaIbXViZHcZjKdy1PSTcz8bD7kHTOJ
+cks+zQ+YnONv9t8ZRo0T9CnDh13CE+Esvn9QXPO+QINvD9x4Q3WoB8KdyCMtugQhfwspXEEt2qb
excnryvtbrQrWJJxYTicsR2qGslWcXC9Pkc3fpH1GD0AeUPIqklD/xqOMsypd/WUk8uyzvtgoq3v
xWBSJCHuyj0vfLJ5dCiXfWtgNg7cc0bAIkfdnL9mI91979rYxLdeCz12I93CfcV6y6mHfRw3N0Af
zEu9QzC9mVrueM96LgJgIauIk53TEEiOLcoLSWwN1zIyuLNomkpHP9sZauMCC3Y3ESoGAs3nyog3
isDmKOASOGY67jJePjHm+kveRC7AXF12r75RdhdOY8pnbSjKexRPkwDRlVo44KtyuI5xbenUGTu2
WZYfoYeKu64moIYV9tQmev5jsG151bpd+APGq/7Ss/WrCOAl0dXJ9J4iERjTelNy6SFO1Kr076rn
fmoz2nX4UY9V+wNdehk+15AACCHVq3yEPpxK8WnMRD48lo6TuuBpZF+4BxE3BgJlvPmeuf3lsPI3
IsWlfFCYLk5DUhHJrcRas1RC+kNtxxq/1IayBwRf36sARyAoRIzjpoB+W87p7wXU/eVn4qng1CHM
c6IRPP6znuAXyaLgxDR4LWnkSJ3yS8usvMOcarBhw3EOQDa1wX/+Hc/6ljfHHH4eKgnIbD8jlJY/
z9bGhEXBcLgcju4c1lvKigLgEkl1QaR1ateNxrATfeEHJnvEdxgUS62pgEBx1ljgOzwDr5a+6Tmt
UXMZKbvn0tED1PpcwIuzFuRfZ86/+YxL5SDnN4xugoMmQr6z4vZtkyZdVUjcNyiuBsvZUgOrLeZg
XQRROpSva34Wzv1zDgNylPPn/eXzhUaCAiIu0Qqx6dp1kZY/c6mqX/VN0r/npTT+2lfOehfgdpx5
MbotzZSaUas5G6uzuIvZx5ncgn1rrs/HpkbojlNLBRW77l09JqC2c9P7onnEpUizPhvwI+YF5VnP
I47V1wpEJxWfqpk2/7lB/vqFeUcXlYaDeNllRL1tkCGKzDJVNH5SemXQD3F2tLQk3P/8Kf+o/vLf
FVf+fxNI4ZH9pcH/IpD68JrGbfe2yPLzf/mzyOIidMIY70IEOguSofP9b5HF0f9ApMyx5OzSQSN1
Lsz8X3WU6f4B0INJCE8rKz8lkH8VWYT5h6tDJMbU5lEVwU30T4osb/uGJoyzg0wwWN72CeYWmToz
sa4lhwn8Nezm6Mh/dgnqaf+NjP3fD1+MQMdh35yGPNzQ8o/MeU/Cag6/NPHfTCi/e++FBLnDl5Qm
fm4HnCq59E5CDdb77Kx8+vmn/jJ1pKERq7IvncBzYGMCD0M79l5QzO/efLGqTJOHAnmIsOMM2ucc
FUik+/IfjfR/N/hCyo/SuU3DXrMDDNcPpFu9tqpf+S0XM3dkabU1j7kTuDOiLgoA9o4T6XvUl981
yqLCBzxAI3CengKxJ9tGbnnKJ93ZreorS+u1WdnuhNndDlx45Bjg7B+1yaFx3cMXon/fV6pPMU5A
iLG07Zxr445K0rpGX8ZcuaLpa48IrQCZgnY3UFE4WTl7/nXdRV+Mzzai3uCNvU0wR/8p5G7Oqcyn
dc2yGJ+lmnHdVzzazSdyfbsaLVB9WvfsxejMmoxrUtHaQVVF3M6J0EbS3X1f9/DF8AyTfgybsOR7
GsW3JKuv4rz+84bin06HP8vcv84qRFqQL8acFU11EML9Vm34Dp/i3Kz/3kL+a+AvARizVTktHBM7
SMyOi3xTzrcgvZtLpt93wDe/GaH6YoRKU2pny4wdCEM/ubp2Galva1ocee7byXa2uLWDumsHhnIu
Gnt4raJu1TzOzvbto4dBcqbNIjvwc10hRgzTy94Q/2jj/L9tDuzv7cOdKUEXpsNrHUzrCpPiEZlj
sK5JFgNzVsrWsRNZATHUgRTiItXVcd2jFwPTCGHYCfxeQa05HgniWvsDIGjytO7pi6FJ9vagVwlP
F+H0TD33Bsn3yjZZDEzh5DAedNCkmi6+zcoH4qwZn9a99nLdTKfCHlEgBMobp709VP6OO6l61TT7
F1hD4VVOHQ3tSD638yH0bei59eO6F1+MSq3o5toElBbElXhSNl7tEL3vqmcv7RiZdb64iPFdxLV9
aWX2DZkJ7xjJzt3hr9MVFr23QyefCezLYjUFCM5NzN7JTab8b+teezEsJzP3h1JXVlBgkN14w3Cw
zf6do+Xv3nsxLuEXyNqJR0ogudVua9f/oeXzyjZZDEyAQmVVcp8UNLr6Xmntx8j8vK5Fzr/NL+tO
bqF28RNauzHyGxTONxjoo3V9e4lBM4C5IstvxoAr2vySYnf/2IsyWjd/L3GtTjNpIq2qMVCm9zWz
rYc8899ZMX/3KRf72YbLhykFChQIZ9I2ujQuihDD+roWXwzLYTZiIoXKMQh7dTBacY8WaLfq0UvQ
bhqOntZzewZpWNyBo944oVzXu93FqMxCe66p0bOguWTgxnZ8JXv5Hub9N+29ZJwlURM6NjWNgFL5
S+Fkl0b+HgDqd49ejMrI8yOCXOglJPJkO3/gIOsVdrOuh7uLcRl6+K9DemLgRQPXnZgoN0kyrBua
SzIW/LncI6SKJu+1EzX4F8rD69bLJUU90kgV0ww6OGrZIWiKUW7NLF21lcWw9HZKScidrlEFsqRV
3YteOrhSdP0dP+DvPudiZHJnIRGDMqWUzQhwwTW5QE5XLmrL+Jkarb9RVyxqzlTdd5F86VNnXYMv
c7ATPCChpJ0DridtgCfx8JxkzbrpaumCrk0ztbwunwIkD4/26NzPRLiumlGcxYI5JqXbuhF1/bhO
8800eN8te92n/Mmm+WXlsQryvduWODVXmReI9zZ4ZR7XvfViWMqzQhnOyhi0RKCD184fuZRa+exz
z/zltaPUrjQjpkVK1MUBUK0tKNj3KOG/6d6YGt88nJ0gbCA/Ze/TuD+SsTM2WTcU+3WtshiXqsON
EHGnHJhiwN4VFa91Md2te/ZiXEpRS1WfYzyl0V2bqRHYbbxu/710Zvq9bmbSS+iCs/Z9VP5XQHHr
Bo69OF3K0m5dabVTgOEZ2zll8U2txfermuSsjvu1owwkAmGa4Ft6xXSf+lRQ3DR9JwXxN/3EXgzL
JstFFRssDeDCa2TrjjqJXL0XL/q7py/WTFfvUMqHdPFO6twuqT7bTVoRr1seloAIlzwWs0rqGfX3
qH/KjM5/DUN0xOtafTE8EwcKGL6+MZhL+0l3knu3Wzd8lgyNzjR6TAU2VWW0YLGC0oOJYV21DcLQ
287SNlmNLZ9GEZV1V0xAFZrinbPD+av9zXlqCVrWBDirWK+nQO/joBr0QO/UF5XnO4OsgXWNvtjS
Eg+S4rws5wBp2d6woz2Q1HULkLUYoo4d+n2k8faRqPBgVf2ToqKy6rWXqdbRKCK3msspcPtKC6x0
Bqxha9/XPXwxRFO9mZy0bOYAbsFHsLaf62rdwefsl/91YgndTIpBmMzjKvuWde53zrLJZt1bL1dO
iIJNMs5joOflp1KEH3T5Zd2TFwNzmpGm+HPI0pZ0HwBePEuIWesevVg14drEdTEzX7VRSy7rOQ1q
albWxJbxC+SmZFOiGJlzPD1ERfWA+nLdpnBJ+3Nl7Q1upU2wQDAMFs5Da1XrJitrOSLzyvGYUURQ
dxo7rNBBibL2vc3FmISRrYU2sq2grsWFHuqPPgSaVZ/SXCyacu4MklH1KbDn4ZlN84WDbWbdoxcD
ssx0jxv+ig+Zuw+QHV7n0l05S/0MK/5lU+jE1Nnc2BmDRkMHCcW72cTSelr34osxGc0JAmW9EoFd
jZejp9/Nfr+qcG+by0EZN1WsW/TA3KwetbpNg6gf7JUNvhiWCfQCqxrR2k8QKFAdHLWoW7e3WoY/
O50Xl3rOo5FVv8TW+ECMu75uCvyZbPnLtyQowUp/ejqJEMezT/3R9frndZ9yMSwHvQU0Ok0cHuLp
a1bNnzwtq9cNnSViGPRX3I4pdWp/Sm/LCEP9xMFn1XuLxbDMdANNb1giL4OOW4TDsTLlOzPVefj9
zfZkCWMj2K+YK2dme5Jk5pd4CLf4DI5uhOKZoU8m+sphJBbLpmgm/HtoUQPXzD4p0e+yLvy2rnkW
IzQEX6zPM91R5+CN+vtpxiG17tGLEerisJpIo2P/I7v7dCy2WumvfPRifEZOP8AXpFoY6f1tRCJD
VtQrHy3eblESK57gsvHWVVxhAsWHtjXLdWWxZR5hQ4R1K9NkDuKkGndJNo1YD7Tpnd3yuV3/rjsu
RmgGd8bL3IYZUZu6T8nYtNd5GLfvdPbfPP0s5vl16zZOaIXdiANn4Rhfow7GtjU46yq0y8QmCwwb
hmJW5SrP7/qRVE/V+OvmraUSaES5B5eD60zqnMim03rY6CARVnXxn/K5XybcttMSvWRCDNyBdLpq
gPz9Xqj479p7MTDNTMCSK2gTlYVX0+DgBGrTx3Wvff6Zv7w2WjnsQL5kQ5s94Ex4zTv/07onLwYm
630bumYErU4V3iHvi+QyBPHyzpp//t3/pocvkZ7CUoVuVjR3F8sWiJzMxtsM0+p9K4HN7Nb8ClD3
3zZOotypHWx+BdurL6vJezYQyK579GItklAcmMglrTMZr1qj3SSTWFdW+Rme8MsnnSBuuJ3HZWxI
yOhm0Muv/RSvmxKXEtoOj0hWK6riQu8OieHthfleYe83X3SpYSqkrUM9Z+X3AIqdbHT6gxwhcmnh
uklxmcvXl42TYaaiwFymD8CQn+bJ+7bma5K0+rajkHU4GpYsuLIqevtkmUO01eJoXNVXwO6/fXqv
h1ZUQRYLMtl+97H8b8Ewrry6X8p6LcIKtdDneKXLs7tkLp4iPXlnkJ4nkb8ZpPpicsHvaE7ZdO6J
sX+nsuYQjs7KSyt9Mb2MWlSQSMWk6GtavsE28BUIVbxd9z0XK79IBH5VmxeHrS5h/iT7vF0pYaRX
v/2cHYQfI5oou4eJiYscKVAN6G3dMvQXEZPmd4NM6SukcA9bEiqYAUxtVUdkuXz75m1rdOXgMPqV
Ph2jIg/yZviwpsVR+759tIK0NuUun1PoFbTL/gI86sd1j14sn042iDge2GrNWie3tmMmu1nIVcV3
66xe/nX97FJTjSZX1kETprdu19409rr5ijSvt4+OMmnjzKW1ayf5YrBRMXR71UUHFve3j0ZJ58V+
zVtXMjyMfMzM007rWnvRu420gO/uqjEwwO6Kqb9E4bBqAsewsnhrZwCogHUrKKx5H7bpTZ+8l23y
9zMVbPO3jy7DNu4h1MyBq5nFhkoIKWjZutdeSoG0pkQUGdsTdeVhm4/hQwvpZ1VjL5HjYd6COzTY
RYQIZ4/YfOXJ69WqSRDfx6JNJs3tKt9nErS1A+nHx1qLgnXvvRiSdVWOPgBObk+ssboZVCxOWT2u
m0q8xZCU+LfBnXIB3k8aVGIyDOAEl+vG+1INxAFCq6Xrsc2vjWu9gdlYNisbZTEoMT73AuQOGyAT
wDT6+R9use50Yi1dSV5iOklX0wcrZd90cXvpI2j4z99SnIffX1f5v8R2m8RgOF1F2dB2gAvAMc46
fP1G7F/gOGsfBtia1+48eneaMeEbytS14fXzs7SEuqwhEwC/zAjn2eNKt/oDaZ7VtRKqvTV1eK+b
ptPDE8VxeTcpXStXKVuxDC36NrTn0TDObe2az5YIL0lEPv7n9vjNVLI0ZYmQ3BWUbkOQGNlH0XSn
MO3WOSsw0719bdI4iiozYW3O/peqdu66ed05EKvM2ycrg/td0D4QhnIjiCe1A7i3skEW61g2NvgH
jLEKYIddVWRS2pWzbmlfinS0IYYVP1L5VRrxNZj0Y5yiat3k6i5WMgneQIMGUQUhRvKtFXqQ4GK1
zoBDosbbBo+lirr/w9mZ9dZtc134FwkgRQ3kraRzPNux4zhJb4QmbTRQEilx0PDrv3VefBe1mjSA
UKAFglSmOW5urv0sadErI+n781ZWBeFAov33HLxs0T9ZknuhDuqlCS17jCZq8coXofxnbtdchum5
7yZx6OEx2gt2TFqOCtJFfdpm2wDKWoJxhwTiFB/bD/c6QJHOUm813mOTubzvYn9bCfqbT1/Wy0/6
Z68DhMpDj5ZgO+SBad8m4D4V6ms5BXlgQK/99yD8YiPYq47KVTSDCUeNIg67Fn4GlAGUuGNqQ4AL
3s8fJVoTyXjSJwOwBqDE9goo2ddjLb902z8zCNsa01Ci5cQFV5KAfdiOfxz79G6f2fxMwYMwmDQC
zgLOXAg+h/Ie0V52hOr0ho6QqJzazoC9kE4Cbryobf9+rOW747mc4gAOpTqC0DCNihmZ7LwPQnY+
9vXdZjM2VWL7BJputs6fw3bJ6okeew5HDe/74dwAAoJxB6pyNtCkaD0BQUqiY+O5Fx+tlY5haihR
qSRde/J1Y/JuiQ9+fJcki8ilYnsaYDYSg1thm+1hitWxe8pefAQMyuJTjk6Zp+278cMNIIHHDo54
tzTHCJ6PEsw5lLQHJutmM2ezWY8VEsLU6f1oorK6mxqDrzch0FEr/JLY/Jtj4xc7VrxbnAp4l7SF
iyyKQvnnOknu+XKsUBb2lO9bTU2aLlGJetNaoDS9rsTfZYpI49Di2euOWlSzUT6h3WBs3qQWNBZ2
cF3udUdTCawuuMrJiU1hcBpbQHHSnhfH2r1bmFE3Wtd7nZzMtnFQpsOPc7R2xzplrzmSW7hAltHi
41q/OU8/b4M/FtHtJUdg8bR6BngNJ3/zOiYUlgnH3jrg+vl+njRN4gkD0uCUDH1TrD46Ay11LDkW
7TVH0ZYmYW9Qu4Ua4i1nRn4KVTIdG8xoty7jrZJVUqaYhBV55AM5bwE5OJS7dTnjcIjhbJgAZtNu
N3ayEZSpdXhsl91DOTCYxEcVGr6U/g058s96Sj4dmuB72VHt4zUEWxCfnlMPPMwEUHt67Dze6444
h1sWfBuSE9hrdwTkz25MD/b3bl3OMOhtTTujgD0F2h0I62fbAQZ2qE/2uqNKLnA2BrLsJLfgrkk9
MGkROXat/ZfwiMSQojs0nAAFVhDkrlcVHKsDB6/y/dJMARCLtmaJT+sCX890eISZ7YdjfbI7Ma2L
k75qfAwUorovt+Ak02MCZpBL3re6DmSZbNAwn0asTmCBonNF12PaN9iRv/+4rcBUriN0STxPcMQi
V+HUH0vRst2BmWi3rhGb4xPKc4bMBvnitTo4BXehbOpIKGePPgEnPnruW/Lm615/OTaWu0i2nA1w
5inGclq6BRCxjmSTtgcn+G5lchoMfpEoug9G/tCv4nU+SCKATdP7sSQowFN975NT79RV2zYfQNs/
FtzvhUcB6MEBVNYXVIBOQQsFBQrlpqq+PdTje/FRBTSVbS9TfI3sOV5IB8YqPVagCDTV+25ZApoa
BW91CMbfQjsAERYAH3qs4bu1SSGgb2yHhMFaRn8ucGMAhF4c09BH4W5txtySWVymigvm7bVp4uQK
jib62Gl/MRb75xUZZ9pC4gCEBkqXRzDUH7aDDyh7DhhdoMfAIgIod3K32zpfl1Yfi9v2oiMzEmVY
65JT1IUPPqxO0KUd7I/dwiR4ZWv4JfcDhpS6DhkMWKZlPHYv2QuO1BLa0MCXAoZ31V3p2leYghzr
kr3eqK+Ghqa2QXwfB0/sfwhd+JTlh+b3XnBEL4WP5YAQJW225kqY6madpt/5yl/m8U9yWHvBkVfp
EoQaPQ42OxDOamm+rU0gjkVXdLc0azVhG48AfdEwYwE01fQf8PZWHhzQ3drUii51RdDrtF3jc4l0
5ZMDLPXbsW7frc3S+Wh2UAQAGcDC3HAYKsBz8VjeYC88KtelXozDx6Uqvy9wQM/6eTs4X3ZHpw7x
TtVUuLKFal6A/5UDygrj393aLkP3swmzW6JLFKR4RsGG2EesftgA/Eexb88YzDYTr49FcnsVz6ij
Eb8DKk5lWT/WQL9ZYo49ve31O0krAZmbLrvAFNMcCEmfz8m6nQ5Nmr2EJwwVctcaU7KrER7KcoTJ
7LJFxyKAvYRHD/i4BW3xJKf4trHJ6zKkX481fLdSJeDw6xSjW5hPosc66fWblXP98djXdyu1RZmV
6CSmJOPxV5C5r/RgjuVr9wqeNugQtAzAhNkJQO+uCREtanUw6blHEaWLBqf2wptH8eySwyMbtMJk
O9jnu4U6qc5bQCQRW5QuLnQIm56Ib/Wx3XGv4QmmIUybAOmVuo3vEcdcJ/ExRRbbKxq7uQlm1qHh
8SWrQmtp8LJPj714sD2MaF6qyQiNnGqSRFkTbWGGWsPyULAI2uX7iCvqtlIOFQJRUUVVUYb0z04d
e0dke/VRuyT1liy4k5erv6Ngs5Xr7woXf35MM7FbnnUQu/+fKqI/L579IN6/HFmbbK896hZRBWWI
Vsuk7M9p3XwfeJsc7O7dITpWTPu4Y5gpdrsRsLCBh6z68d8N//lJxPbyoxiY2x6SZjCUlrp+09tQ
3uN0as7Kw7L1v3/Er7p9t0KXENd9uPEh1ReheD4EP/hWTHY6FDX+y66DA1jdDANBz7vyUQL7tiT8
UHwBN77307weZciCDZ/mJEXdG//W9v6QHJPthUgUtl2+SdEnsSEPHom+tNTyWH/vlUgk0nJwKV4l
ArPKW5jv8XMMO8JDhzP8VvadErAagND41AX8bRmQCBEkPQb4wTn2/uNDFcP/BE+ep6ZbuxsF29gc
dxlzbKrs1UiiLaM+vGwtooHvhJwnlDCG48GP7xbpHNVcNRYfr7ktLjYgXP5OWvaLNboHE+nGVRXQ
rBG4xQyGhEMUmu/LEHCVMWvpwU19r0tal3IsQ4OfMldtez8Ngc+jBfbJhzYBvot4FWD4YxtiUi4M
tk+gfs9FFca/iXR/0UF7eYKC6JvAZBYPiACXv6z197RNis4k0W++/4sdbK9R6FKNtHx5aXzlPiZ6
vCH0WGkGkL3vZ3wUlUFf+UtuUYdTpsbwpuXid8DoX7V7t1aniparpVV8Agn7Qajtumb8+dB47uVP
kEv3eknQ7mZoGQQbsCdAHvBQapHtFVAwSBCwokEut4Rg7dQP5HYItmOiMJDe3/d4S0drYXSIgFGp
B0uHp6QTx0o92V4ERcLIByoKgIMTzWMSVdfpMdAc2yugtg6OFZZcNnUevbi4f+BDKo/FF3v9U0gr
bqIIaeIFnpvwQx0/L6s7Fvyzvf5pCaYJpfroEj+vH2tb3wiljyUtAeF5P5RxFOhxDdBws2xZOfUf
AyWPze+9YojSCGiOGbthOoQXbex2DoARPHZC7wVDLCqHyqdJdOIc0KmEBCenzXZsNJPdGUphVMHh
VIWkf1k/+9496Zp+OrTok8s+8w8xEm7OEZy9sC4hRnhZCTGwB6G/S1v+YhPfa4ak7CFHgGAFSeLw
cxnWGWrhrnoYlhxre/i+7VBn13DXASA0qe0K5sJgXzSb5bFQMdnFuHaE8zZ82qKT7ZYIvo8Cgq06
7A+lW9heNRQkZJDk0jW9HF9ixm4ScuzBAsz3990SDGYeZYklJKWGt04df6g87GkO9fmeWCQqBNDN
jNuzH7vbduje4NN26KWc7TVDwQLNshQYTgd3rwy2IrC3Sf2xxb9XDQ2R72B8jFhOzzBRsOpuHdix
odxLhpJA4TaXIlRhahsyBku7vI3Xv4/19259dm2ZEsHQ7lDIh2r8MkTs47Ev7w5NCd/qrb3c4Xhj
i1TFG2SO8zFFPNtrhghnQUqRpzhpGjz0w9sS6ddjzd4tS+yxJElThi+L5Fs7pX/PW/rt2Kd3Aa2n
MGKDTU10QpmXyJi08Ls/iChje8EQ/OAdq1R0icXTF7xCnU0zHcP2s71iyHmf1MqE2Aj9QKDtkWEG
ce+xZbnXDNXC+yVx6JUqJnk02KfBJcc28L1iyMLvpwpXGp1g2Q1tuZ2ezWIPPduyvWCI1PUEmxr0
d2PbNdOawT5Y9cdO+2i3KiPu5GCby8kjx+m5lax7hekg/JcOTcS9ZijwktpSo1/anuWNDB96cSwR
z/aaoclXrqfQPmA/WRXNAlga3PEZssFj58NeN2REABRcRKLTus2PkakLUfNj++yeV0SnaJOcTXiS
c4HK1FZ/r9n6dqjH97KhLRZ4T2Xo8T6sHz1JyB2snJNjU3GvG/IjJYIsaLhL0kcbcBjaHyv1Qqrg
/VkfdyX8DR2Ezd5KT+A/OLqbNl3a35UfXSb0v1+12B5aFCdrFcPhLT2lxr/BsKvGC3R/cK7sxUNb
Auk0LF8hvCv5aWTVYzkfw7axvXQI4NdgiEa8DevRh7eJK0lOo379zfr8RVy7Vw/ZIJF21hN0gmEd
5aLV7O8qbBS8/mxdn47NyF1wW7sJQCd4gqCefubZCLdzD0fL3/wCvxrW3SFK6nXDXRMqCNLBjVMF
YBKjYOZYuSd8X99PSsVXcEYcugfps7tVsm9i7IdjLd/riAxN2qYxeAEd44nnRPKbqVW+ONTneyUR
wftnLzoEt6tJCl+XbR7JxB/bGfc6ohh2GrwmlwoHSRudtaZBPZWr5mO7415J1Bvj+zEcYfngmjOp
+o/bdqwUCcHm+/HUnsJD+fJKaUsus6rpVVaux/iqbC8kkn1XUWy6EOSI1ea820xheHN0RNn7picL
PHPnFEYYSVrlYhJPJDn2YA7PvfefpiPSw1JSpMtgLZphYv4124NTZbc8+xHe3NUMeUjfijHbulae
uio49gDK/ldp+o8r/1olsATlKXaWCP6mjDR3gXXHgBewo3nfKwMMM9eKkuQ0ADT9GA2VO00JDMcP
LdC9noiGxrF4ofh6aCcY0fpHNU4vx769O0q3AQbmICknUMmty226WZ41SzMdiwH2eqIxrlnL+kuI
Pn0PW/Gl48e8R9heSzQuQwLP9osqeS3/7JLaIHVWH4NRIQB6P5y4e/awgO2QM6s2CGXTZp3ug2QR
n471+W55Ch30csL7EMobIWaBM+o1qED62Craa4l0An+3oRwvTwjsCsDSk/ttBegvzs89BKjUfOjA
r8cl1MXlw9bbb5yV8tit6F8UIAQXkjrEosyNwYko98Mou10d6vF/KYi8qWw5SSRZnIAVcDK2UG+I
Y2QX1Ka/ny5yXOQkOL4+9KaQbbRmszpYns3+pSGytVrxD1JPG7VZS+EYXPtDahnUvr9vuIL1sEgc
LnTakjs5wge7kgd7fHd6UlgCifiSR6Rl+eHy6SSez8cGc7c6RSUGYkfs5HYRBdftQxXpY9nPvXyo
Y0MSxLAUPW2lh5ErQiHRkfHYNr5XDynTu3EbUWczyPZDOYwP8+/ucZdO/cl9ZU//qSojkq3dEJk3
jJxgTxd/cwZG9NlWz+L1WK/vwttVlSSA1S7enC/4AcNk1iAPeuTb4V5BFJC517KvMaK1tM+d3OgV
5FBD8d9fvyzDf/dOuFcQDf0Ys3LA5bwrl/YeNuTlazx5CCxRaBF0mejC9L5LI/oDRrTsWHIq3CuL
bF/6dvQVrtamv98uOZgSlLPf7PGXsOJnv9Fu3U4Jg0dbg2MVxcPktZ/iPjy1gk+oCV3AZTuN8xIH
2TBtRuVlmUYAHrLAHJoI4V58pGAnbRoeMNCCqzSHyerbaGP2m7GKfvGbXf78H1EaaVBS7HuMlQ6T
z2qyMqe0PIZ+DvfwI+amDm7fJTstZpbZlkZh0QmXHlreMNveNR2+Mc26YhLHLXmK9BZeJ+sYHdqY
QrGLjUFnXkph0fRxnW68ht6zpIcO3nBPQFqWIRoC2l5efJBgwnSdn6EX7n4DdPjF4ttLjxLY8Ard
Gn5aUNgAn3VO+SciFZ58vW1gyYkjk4zndOhWvHu4nk+HjrZwr0siRi3wikQKRzh4h2ddFIj7kg6G
HJuo/9Im4T0SRh5YBUnrdTZoOmcBlcf2w700aRPGkrTs0hPTffjqI9c+NX5q22MzdS9OYg2pZNBg
MqVJnZuKb5nR9NhTWbjXJoXahnNVoWO6eW6LtWa3uqqPZRPCPSkpSQLR8RUfp6IdzyTo/7Tbekw3
FO7VSbhjBZMPLhtbzcurbngzTA2HwqFwr0nykJXoesVxUArzrGTfP1FJ6CENXriXJJnL5t5UHWxM
iUfsmfA/LnU4/314/jy0CPeKpEXRtZNEQN9Xj+4bjIhakiEwH1lhdbd+/O8f8otdfy9LMlLXkgTo
HRksbwigbUYHeuiCG+51ScSgjGj12JZJMsm8byBMHrr44Gzfg5kS0gu1GGyeScyqTIEgeZ7Cvv1N
5/+qXy6D8o/TcGF9k1hYWCFymb+FpbwHJf3Y/vUvqUwJgiMHPuHkF5qDvvyoqujQpR96vvetTine
nBVDn2wbQXK4qUKgiMyxEqVwL5WxkVGp6pDb6jY2Zxw3c7oec+sN91oZtRHSkxZamcCaV/AMn1Qa
NL+J2X4xlnupTA+3+Gl0/SU9LAPUgvJTU7rfJSz+l5n4SUS418psjbVt4yOoH/qJ99euInOaBaIO
oqu+M92HgZT9mimBHTTndZN+CqAg9QWNQULIxl7WrnAQwV3+fzgonWddhr9jGFD6vzTYT1q3l8FV
gm+k8njyQA0SL+8rkxibNbwNg8xZV6VZM/XJS1M5Wec0UbG6HhRblL4KvXV+y/S6gYYLYVS7UvzZ
gqqONqL1TePS9cfaDKnIoJ6WRVUJd+OVDddzHQfSFnodoEZeYXHvgFl3wMXFczCAseOaNCsT3b+p
rU34SczN0hft5kuZh24ov8V+1UPRSDl/WoiW1QPkh6nLSj7WY76u3r3Mq9/SH6HsyxoArFZOt4Pq
56cVtn7RY1tLntwDxrVV91sMU4Y7GQx1BRvbbRre8PqYznfr3CrVZzONbbllfJr0AiN0AkPAdLE9
sJEwgOLLGdbam4Q+VlEICFlX2mvYtMrmSs1IgH02a7iKq3XlXZhPZiqrT/BxHD/0Che/p43HXZdJ
lgzNrSBRSx6HdqIsFxrZ7PtA1f38IZ7GYWFZDSxOjA2MKoGkaAe31j7vZMf8vZvE0vwx05Dqm2qV
iaMoIkum5jlgcNm5r8PNgbpEHUnVs4tcpfFsSyHTzkI3e/o8OTKYG0T0Fc/6RXEDx59u3c5wl4Xp
dhFPZWdOUV2p+A87BPOYZlPrwm4tDEkN5yCeSzPD8cD1Unyf9VjSH3BamMZXlkL5dK+7eB6egigN
xN00B6J/cnzzGADuZekyuDb7Ic5Rrr9ul0biGa/PU1Q11K++dbF6qtqYt1EejbDc0llvqbL38BJI
+JsMJzw8OSO3sr5uCXoZNSJNdeb1ViqdJVB5vVQupvOT7XskIdKh9m0+9/Ng/hJqLid3suMAtj+b
RnMHpTO3DNF1zBOCcufFfxzKFu8KgDR19LUraxYWWlW8mIwmbRFsPcWoxxGBS98QqTon29xueJ7p
7eOYhuNj5ZsISMSqF1/LiOvqNuHphJueKatpwy8UtB3ufmOk8oT3l87RVwq9QAtG58kUVsbNZ7Ip
Za6Y6INbZCSnAGnauienddLRBzr29MZyz8Z86FUbZnTtXXpWrJI8ExHspDM+dvDIFFFcqsz7Drnp
DvYOX/tmmNeMV7yiWR/gvUoaMl1xmGScgZBLv6L0G2+2etpUPtS26YqonKc1o7zXV5Oe2Zd5StY4
M7HWEkLlhs8FvI4rd6XjiP3VWB/ACbVNPqaTUAqu0O1WFnEaVepajRqvNH7aqoz4WLyyNTbFIJJ5
ORvgTurHpRLBOYCzw3ADeaH5Oo60um1cXf8ZSopWSQlcYd7NycxurCgb9aIDWHjlNQVTp9i6fhQZ
1b2YnseVy+dOoU4+m+aSflhKyevCtITwIul4C+e2Xt0osennUge4rK1xUPrCDualM2NyvaZw2CoW
ls7TOeiHVZ/tRNf5hOg5lhlQG+7vqRoYeSC1VHUGBcrY3lW9wxuaQoHYfDO0UuVTGXTDNdvKwZxw
5q7mAargm4HP0990q9A7fdUWJvBVhX1mZDdSUfs21BH+Ol4sRpu3eCd6rlGNz7OQrPGHxY+pvIX/
UgwtQNWa+MyihX+UI5XuLjIapUC10rM8O7c1wb3qWmeu4Tez3A0d7JIzrqlJc1+xcP4QshaMQzZu
3bmf1mWB8zNZt0964MtVijeS+yaq26GgDAXGcYSkxr3Yko7kS7IqVEsqae67ZE6GH9PcDem5il26
ZELyKcwCNTTL8yhqvIVUbOvx7wgVy3gBlJye6ByXslj7wUMRtIhme1FxPbMCGGFU1hE3bS9RjC0D
FhNCy69OWKCy4YjnWdEM9fxQQt2LB25ul+40ryFbc94ABZVJl0h31XQdvG2zmPkuY6j0vqOsZmff
t9ObWOFlOK8Tn65HCUXv7bSu6/Rh7gdd4s0JIt/kWau1dQ84i8r4wVixflqFps052FB4fdXyAMyF
XI4MtmgwqUl+VGli1qwVhJUoB2ykuO0c4Hw3A+i8UmZtNTJdOAsK1oP1jWhgC0VJe4cZNT7UvGlQ
1j73FV5fYdVzWseazs/DxSXticWtYrmTmv4RpSDPIZ3XV0DMX7gpn7hOx7q7YxVP4wIYTFI2oG5Y
WjRAtZ6sqn60OrBvSNhvBYpRMNFrIcY8SMGyw/UgSp87vFl9Tozy38XWLWNGW5eKvBRlfKMbpsHg
n5eHyBD30rTABOdqAhJQy5bdGe/9kEWz6u+QsalyizK6nOqO3ERmEHeL2iwpZp7AyZDjL7Vftan1
HxHqdz9IpeulzaJSJ6qIFOb9CwRiJrqe2EaGbEkNqc9tJ0Wbt3Pn42IMXfKVliJBZj2wy5ZjVUdB
pkI30jcsKlcWi5DBeF91Ww2EXrupszRlE11BZtXqDFPP3HWRARGdbLS9qRkMhPOAu2jMgN5Lr1Xd
bjYHimKqr7kU6QNc5EaXqSbolqu4bpvoljWeapdPy7TaOZvIatiTlnUa5fMAw6JCyK567kadjIU2
pHmtwsl0GSlnZnPTdjYbHJ18NiWJnB+DVqQub4yQN2ro+v5uSdOtu7KpDMxLGNLN5ZDj4LmPVQhB
Kr427My5DtR107YpMj8u6jNwfv7qqR+G8xTHrSlEXNFbuai2ueLwrxlPaiZN0SXc5CzyCKeMjNVn
D3djn1mDMyBbafe145O4a1ARnoGF+6GVI4xsG9aG2OlRQiOLeqHcnENEHNmCxVhmbKU4pD3h7ePS
1X3WEDkTeIH7aytxh0hnmmZMUZbhJ6liEuXT4povq4ZtMFtidr00niMLoxO8eTOLc8xFLeiewQJd
+rMlro9vS1fHVe4XbdyD3abS54mpYKikxzpIzkyPKC+tUOIXugxBTDXfUDKkY97ZvpXZEm6LPGue
2PGR+dq53NqeVddqk2AKL42o01ubIh7JxlF792MNu1hk0dbB2s8jCJ8LU868K8axCkneUMQO4K8v
ZPrM6zIwxUh56QpVwagTDVrMK/Jkusk3wKfvEdSjZp/Fpf9rdhx8GhWVpMlnidl0l6SjeERGdiuv
ghjB1VWnTLy+imnqYszlcCb5UNm1/zDWnn3RsQ6xRtZAIUIRZTDmHAjaHu/ioWoKY4B4u2IBKARn
VoqI3sALshMF46SqXirUPpHHXsRbmiEcqK77gQYheqAP7SMPccko6nkuRa47QT+7NFgkcm9NIofr
wMFlMxsaxK25iJuePXZQKNS5bAzqbvxi5JMPLZ5B6wgQhyzZINW7jkUtu7ux5vQVuXmf5tg3h6s0
pPypXVZiizbRjXnZ6DS/oN3kG+MloIgK0IPmhmzwQskAqeX+++ZXHp7g5o083dLbeS3atDHpG4qL
k+k6wejLNJ9SKqpvrrdwRt0avNJm1TKI15irpQXUuU7IKYApbpOvgSXDuRpA1y3cZN16B8aUm/Ko
GsKx6BxIdjmCfnLfVMPiEf2abrjrwbn6DFIKJ5nSDuzJUdsFYNFUL3+KcFhoDZHJPA/XxmODvjad
HdTJTBLVcWirF/CXb+Ma4kgcvSfHxqB7wj4ul4/Kocbobltr3FXDZZX9zbLEIiymFJ5NRbnQjRfU
hlGUbzQZo+tmDjn2Gx/WQHZbu9pruiW4Bs4t3I/fMOYsvoOTeD/9rQccoVdxEm3jnzJEeVHOElot
H9a4Xukz84GrT8AElbwYWtKfkyilX1RI7WPNcPYXIR1djNtCb1H/AClJXHTRWG6FGJRz19osLSt4
1A7BjaihtntGIMpcDqPNZvrE+03rBwnaGyIuPyxIfdR2OhN8+XEoNwSYfV+z7lMbxr27b4c4FV+C
Lo7UFx/2JHmii5359Uo5e/UsZhrzrNNPyk9xcz3B3ycuEFZTmY/g/Q+nxYkhzFH8QMTfUHaBHZA1
dJsh+1tdcB+kSWlvI41nj3zrxk5jxWi1ZWMbCyh4U0ju0lvMeoH+B8AneGpIWQYf4AuFcKAtA6wg
DHZbJx3KqTBOZ7aSdcbTCeBnGU2sI6hXiKbXyHYJJh3qxhf1VSvXzt8FIJTldytLuv0lPGau+RGG
WKjk4tXYTbiiCp6UuetC4rI1VQs7mfFiEdc0Yr5z0kxt0S04vTI5VbjcVo1t/oz6JPmywMDrkpXX
FUlgF59iBeCVaK7OrseZuRYswH9LmABINy93ZTSPav1A4XBZr7nwTHpdYC+oBwyq40CitLg0qSJs
DW4vtl5DYPnwBilOwPwaWbBGriaHD0JIMihxKo1dYQElxOOy/eYlis6RhEZpYp8WCBsJYO9JWkIM
nHHfrdEXGrYsRaShaJBHdddUT57OrPob2+w4FLPAXDrXbkz5DY+9httCLJZJfBX1FJoXVyND8DKo
VHe5iZOhwi2jcjAS7hg2vxT7aHmKKa0aAYGXZdsDhjVp7rY6EB/DIWnaK+qZH58Cw2hYeOww7a1S
4/wRBqhwbNWDq6Nn3UiP6BS5AvK3g50kPaUEpYXXEDX5LZ8QcvuPZjXEZ/HW993taubSX9WGMjxz
beEPKHtmks2qWv4kKCL4yF3lUA4SaDOBbOrYUHTKRfounefm72FYS6MzE4IthhBeScxCCotDeZ47
krb4LTlY/0Y/9pqrayxC96UmXckz5h2/DpON/2hJiutqQro0zlc8lpgTk03aPViMim4zOTpkqbPV
9qrLtnZmGAm3xR/gfo2it3WLloxgeIvZ2MgXYTyGHxJhw+GO4bmOIfbB8ZZV3RBPEHB2LgR62ODQ
g/OlYOdwBFP1JHTI5PeFVoM7gStqItgb1lRgbSHAzrWe8K5iA4LikiXu4qdQwN7uQwzHLJUzpKGH
fMMluSuazZr6blua2GB/62qWQSyNIvEG9097wwCgf1idq9oMrlIzvzfROuEOFSjWmAyussnnuDP8
L7YExH4l1JjlqU5RiXdGUhdQ2VDFJX6FZYjhBAZ1Wp0nMKJ/xifG+N7zgFvsQ5Q6dDkocuAJ92Mr
r0ky9zBMd1wlLAe7gr5RgsxTtgA18VHSFFkZWLqUuGkuieI3OG9QThhBLHWDzLpKYGwmmUA+BwiG
nATj1EAqgG0OoBe/4BqQaBIVY6mgY3N9NZZ3Ex02OJHTtAxzXPH4y1yPIs2ImPmQa26aLwmgaDdW
lVOYV2HPP5WOQy09alG/jtWYfJYulXFOiWz+RPnX9vH/ODuzpsiRbFv/lbZ6V1+5XC7Jr53qh1AQ
wZwMCZ3JiwwyKc3zrF9/PwF1u4g6J7mXsrYOSwg0+LB9D2ut7dEmgoccOdCJfGy9GSKpr5whiB9c
s8/E1hjT4oSbzFdylsYRhjW9TsOks3CWpjH3+8Br9yqcOvMkT2YQ1LbH0vCrVNGwJBlohLRbcAPC
HWLaVcg519N9agwwmadGM5bRbbgCfx+qtMLNsajE2H9Ayw2j2xx4PSUawSlFvsYjdIgDEm2Xqe6y
83ZW5lHSG8j4xAxHfdQ0SerdIIprjr5rWFjdgFOr6LeUz1WwbXqc+5oFZghSaUbWbNREFslfpihH
dJrsyEbF01Gqy0tLufPdaKX9cZh55nzWhWXR/GgnM+CwyLsuPDXmNocFaXqx1MMmgVJzNZlSZr5O
67ze2K40jCtZz9FFJyPP9MOuck8WbzKCk7aY0P8u0yCM7/KQ7nlXgRfbFj6qGCa/j8Pw2nQtOjDp
ts8vVTtIGpBkQTlfTATVJ7Ie67M5sOzeJ3ZCZUgFHKQdIVl6Vdi29yTyLIu3qYtnsilVrG+hoKan
lMIrZKz6ocHLHOLpnhxNgQdtQHQltEnK7sxoXIfCbDPO/zbLcTwJjGaRm0wHyWU1lPkfmXDduiAP
IbAWwZwt+Vk+EPCdDY2nk02/iH7y53QizldFZiAOpZizvZdkQxttkNGJg1tXhZV3ZiRGfJpVaTb6
jZ1OxqkV9H3FaLrdM00E03Cj+i5yN2Kx53pvIzL1vfemafDx44IvsTVa53agr/s+AjyK4J03bTGb
y0Ur48o6zyhyP0Okd689ChbfZ4/g4rSIRBYcNyIz1d60nbnf0+al6TZdPcY3Cnritd0FUb1pAnf+
Dm3R/WYVY3GadrI4MothN0fkWlTxY5RsiY3dtuM36gf2BnQM3hrVeixnaV6GxJdfJPlveme1QASO
Btyn+0gs00nN2XkNh6Y1TnJnIkWaOcF4TW+l5XRoXRVv5kBnp2G1/1Et46ab6XQ22ea4dfedRlrC
d9ZMcCSS8NbKwuib8FhcsRcXYJds1e/pHQktrwG+WPldnjIVCW2ILucwsy6dcJkfA5J8d7kK2i9z
pTtxrAtxr815M4/NHyocvi5ZJkgsd2F4mqglrUj5qehM1VF0wsQYm6qlyQo4mjGft13bjPmG4Vd3
gbFMw9bBeW783shisELk2P6QCwJz7AZJDppOjvpGEzR/iXXvfTFkkrecOnPYbgTLln3aztl1Yo7T
sFsqaadHUTyTdx1Mu/4Oks20OLmlJDufG9dCG92JkGZHa5dgLH7YapmfvXmoTBKQs6o5EnLvjwIl
tJ+2GhL+1KmH1A+wuwF5D1LzZCIj69YKSVBDsRv777VV5NZmLCRiBlnTdMG21G7SbKxQBRPO4Tyd
99MUJ74iP/8VFIycUOIxipCgtB0fSBFWxW5wau+ZjWUdO85yWRgyv9SJSC/k0gzpxqlk/6V2dHiB
uXaf0pxm5B+gLv6HYtOhNAC6zl1bqRhYvDtYJ3BXZ18irfQ5/IB7gHTJTFIbVlqAGGGJGwPuVmYZ
3z9XCj4AuoRxFddDshYPRXKcDJgjYY2fa3VjHdK+68GOy5amwUfTtK6fis7h8dIbn+IiWIe8byHL
OQo4Ro/Q2hTeceyYy6nVUgn9FO7Rcg6GHbR6QsIbSOU4OjdmcG7p5NunBv2Q9D3PCamWaAF1Zbeb
JXSuDMf63Eo8ZHxTXILwUbBWwjB4qsb8u2i8j4B9/8MqP6R894WbBTLi2ioM/t16i5+4n2vBZx0S
vuM2zlQyUa2NjOJB5dSxwuHhU4N9SPhG+GmWKAMgaFbQyUGNjqQI+vy5ax8AA2VXR5qoEFJ2bj0v
FFh0LabPFbAPCd+UjiDE1Cs90zWeaBLXbUWY2Z8DoR12iSCymXKpIGiifpNsEwLoe0po9ecQCUq+
RyRIeyaB2K6LsBfBuSBVUcnlsxc/2JYRVnzM0xIwZt9eOnPiW1X7KfkY67BRBFqRJN4dyFN2N92T
WvSdKfr351bKAZzX66iVGbB5joJmlldxGtmbcQn7zxmUQ9o3ZVFHL1EEy96glDPWxombRJ9TYLIO
ed9qNE3tmBXCXZLcLLULoAvE1Z8al0Pe9xBOgbsg3wX0Tt8PNTUpEnSfvPbB7swnlPnJdAMvaazj
zO2PskJ87uw55H0PzlIHrsdjk8vdjUXyoNPy8XMjslrfv4CQGuQzHbUK67myX/xRpvNx3LbL9nNX
P9ia3gywIAyQd0x63dIwvNkKmlJ8cGK6POJ/gzs5pH0r8jhI9sKFycYe3zGUAY1UG3MCdiEr6sKk
tZK0Os4dMb210PpfP6b/HT6XV69Xb//1X/z7R1mRM6A308E///W1zPnff61/83+/8/4v/rV/Li8f
8+f28Evv/obrvt13+9g9vvsHLXdByV5TDJ5vnlu6IL5cnydcv/n/+st/PL9c5etcPf/+24+yL7r1
amFcFr+9/erk5++/kSD+y5Su13/75foCv/92V8Td889/3HaP3XP7t797fmy7338zHOef2oVPrVwP
ASX6iLIFxuf1V8K1/kkDMG16WipF4zcAxAUA7+j331zxT4AOrnQkuMmVhtmWRHr8iffPVQNEaC0s
MvMu3NI/3/7d/Pxnvv5R9PlVSfjT/v7bC335P4tkvaOwMBxCWq6jpXdIg82oShViTNWzJ4Ku10dW
ZVdG5pvVEC/3SvVV+mgbDXmLop7b2d521qSiyTcgRjyFRQOI2i+tKXVPdaTmfptqo6iPRw386iJD
Y8wAfpVOqnqijppMJVVVJ0ukH7owD57dqZz7myya3OzR81QV/JC5rJ3L0Ilr0mm5iGEq+HalmvxL
JNDPLbbgPRsCsnJUeX4uKObzyCG5qPnMymWR/GG0AwznDzz+9xvJdrSpLVsrh17KTJ912HzbFTmB
nBN5z8FYktg9pnCOC5DZQ9u4xwskq3j0qZxk8R8ZJ5cVfLCPX8hrf50jjcaJC1sWDQtmiod5b4uW
RHotSijxT6Io8pV+V5Lbp32Atow6QRx+DJtu20RdSJc2wzYg712NNrAIyxf2AqjjtHOiok03pG9l
Iy4Bp9f87i/L/m1h/XUhrVb8L89IWhfivccScoSt12X5/hmnKDYsVDiMnw5wYtPahgtQj3qXeXYn
TUgZneM8pMoMug+oAQdzs96XVtEuZRQTjsvfJNvo7QEw0pDez3BmzTlEylXWfovswCpAfyRxH38p
QDZ03SaKKAo6HxxqK6rz/Wu7tIC1PQu8j2exh96/dqiG2DCnSP403Mytpc8x7ahHNhKhebmQWr6M
DVGKC0mQ398CCTIXGulGccag/HoCVlTsuydRRHaeAklFGyBLyYMJ6JzYTOa0CH6AtiMBvV9RQZRg
DTob63k/ew3B3wen199f3nM9x3aUh6YForkH3lTkRkGWzGbz03ZGdvluFs4i0p2iSylaBrEX2M4D
RSXLqjfkoFznoTTnoSFJFJdm9VFzCrGeme8HADQfu4SNitYrldmDqdALFYyqM54iOiPlxvHUReuG
AH4XQQjqx8RebD/OwQ5SttaW5KlUbEb9bQ57dPZhgzTFrc6jnPpSrcrGuslpito+/XqaMOjvnpJW
uPTqNWFfuNhweRiM92PgNWa9TE8TGrosArNPTQbLnEaA+Jupobx4W1lAYdg06ByuHzF1mw92zd8G
SwiH9hFkjLRHrx1M2/vB8mqr7RA+KJ9AhRvYcOjQiHBtBqrLszrDY8Dut2HfpI95ogosalPljVDH
HglLkjh1hLVdLf8c8VdFvGTDmT2l1YeiOwfgWUqn6yC5gJI9yzWVcwh8nuRYVLpY5FMbWJQJjxJS
PFl/Raonrgp/rGcqwiBw8oHflXOdl/PWS5fZuB2rigyzbrIk9HMw2fNZHtUFma9CmxQ2/V6ZRnbj
5Dpcct+SesIkWgZQ2+LUpKMmV03jYCRN/uv5f6EL/3WZWo7wtIOrLqRyFIv1/cizMot6KIbqwVWl
SpRfUfllKQZBr8kbisVFoJec8qv1zHqb30HfxZxUIvD41TR20ql3/Sg/3tAvIkzvH07ijCgthIU0
8N+WRTqlLcjesnqo6Cne1Ec0dvPsC0sgvnMm235mOHQwZMt9Hk3z7JL3bMY68jH4JGfCegmM4ya3
k4VGsH3rXHqxszoIkz3kmd7TQWadnpI8MUtoHlw13FRUKpb7JQPFA/4vy9ZDK2b0maCy0BE/lHih
y72XTxNzB3wL6aUNYpph520r1cp257j9OncpmEkcjPrl9toLjRmcPBAGLlHiPPDksVGsvkFXqTx9
nFqnqKudHhox3NqouXXnTZNS9cqyHC6Db+CeT8ehzeH6vfCKwL4fTLQx8iPiDfyMgd4MuCi/XhuH
JpzkmWu6LtV524U5cagbIJFKD4WusodF5G0TAr0x3aqlPJqU2QkE8RFD8es7Hlojy8UWgRtZvVLO
7sM7tg34Aop243e59OtiHAFCYf6s1k05vJ2hVs5DkMiFRThafdeGFyi9uazTXz/G6s6+s4rSJWPu
rv3rLERW8ZLfb4qFCm1taCe/z+0iBzHclb0ynktg51gjpPULgRymW8ZXQ+tRKNqAfirDo9DrrKHc
eK4LrG3TWSGd6wLPuZ1kA19q047CGW46z6CWVivQBWcsIjPaJKYdUAy1A0esmz0yWYflEOFdnARJ
2q07H06B/GJx3lcz2nCNnIb9r9/40K55kgMKd4O35m0lMcH7N0ZnPirGunXvwAKYOLGqaSyc2GFZ
162Nk2Ufg9qZWLZTqiUfYffi2RpOtS5pcOSjFdwGVFJ5Xtp1L3lzTMkH/MJRUi+tKXZ1NoDd2C9q
Ttl1wZivPrWYgZjcA/mp2Ua/fqWXnkd/MR4eHpDHsYlVW6ua4lAQoJZFvpSoDN55XSTZW10Vrg/Q
GRKk5ts+tkxz5tmCiPpf52MrV5PSVDUHjREJ3HgxqfVHZZ226WNGGmJF7gClrDf1PJbOZVBPfCuO
5PqKc5g77S5F2EyCUGsG2foz5wWv+8GrHXiZvJoW6KcRlXumsvH33s9WB6DLzfpyvqOgtVqqrqlZ
Wku2xOWPDjyUVQAaKOvl3rUQ3k6pv5SCCZkcFG9mQCuO6MKdlkY/3uGlUlfZjG4iWX1yWLAmBd2G
WGL2mFWrdesxm8exVY2YtQ6PhBvGXWDyL2IswVDkoc1QdJ0bGZ2vQF6xJSJtAeb0X8dnNYXpB5mQ
gz3q4S7gXSFq7xF2mn9zdcW4UCx0auPrkLsl1uHVvbUib6KoRGQZhR/pPr3oGL1bUY6koG1aJkGw
6eA1vR92MylxIavJ/doC9kwfAW11LCjOfsbHTirUbI+C0QDGsXEyOTPg2RAUuCwYPUZppG1edwWS
2AuSXdDZHsaADTncNFnJt6bcYON3U8FB9TZtYT0WDOWUeQV7hV20TgdtJteJMJJY8KHnRA83ZglM
KN6rNOVsSh0qmR/FnJTKeLn3L78eAhgJxIrxgg4jKtzB1gjNaf4aRbOTBZsOeETlB6NJFdqxFruZ
j+qocSp4CRZFERD5TR3Xp2bWgwvdVHg7xlkT5oZ9EeSRK/16LKfwhxln5vEY9LZDYbwos592ki3N
TV46efM4AiUZv9iDMKdl6yWFVpVPD2a77XfjqLzhsqmjYAKllJu5OAcxJvS2KBot/GTq+iaACujV
S7KJiqGxJz+c0oHNMCwU0rPNZKjETnbaEr1962TdbIMamEQ/QnHQYyQC/DcwDSeUu/HMfAC847IQ
1rIUq5MpnSG20DQ8cXaDdkO5VbkxLV9Hp7Ti+97OwmAr7c4SPhKTupw3Tti1equpkAP/UhlS3hbE
mxoW0XIWIKVh7sUoImsXGnTnMum5Xeb23awGOMJ3ujSn6esEKKi7MFoIOjecGG7/U4E2bu4WdwgL
wLNlKaL2Wk9Llu4DhCen3VLaHkwMkpDSinwXIYJ6BSEkXvEzsqpymLYslbl+1n03gk6l6N9S7usQ
xVDeljhAZc4+yI3UudTCNdJ0PziV1WbRc+QVsmOUJyG9xr5AWGFgSYP/bKvoWjpmB0aTalMFsoIq
XBxl53TqSevwKBnCbhzOYQaEcbyjf8LYq5ugsGR94iTwj7wda8VB1aIaFpNjHVBQPOpNaNhO3W2j
oFmS+WQMWyOK92Occ9r4qR5tDOxAWwP1rTR6R7UnLI7RCMiS4raIy77C69LU7aU3OV/QmXD56F5/
aMRxxu+QubW53VK2dv209LW2htPEAaBmHYvJMFwX9poCnbOfigQUx0bZw3ouAjOMeZ1QKg6VxymY
HVOjv0vxPfwyjzRSdq8AHgJy37mphFlwkvaz9oYvTiKBf2xqrdechNt0Kkrv3RC44nJm2zBTQtp/
15jsC6x2HakzQwbgSM9FXMciu0qSEQTY0ZhgCMKjMhaSZ8dkrY80A/QyLToVR3NcbwHCJQ240A7g
U/HNCi1w1Ls8ybS+60Ovrv2GOJiRBYoac4JA+4vWi/D8uCwAqPXq09tRy9v76H4X0tkl0biOmMxo
RaU3JXhQ47bI3dXk20MHVcHXY1eyABYA3A4IiSbne9Xrq0YduDsunLj8x1nSBtwtiwRBZiHidXpE
ZUeW+rfIpnWcC1sDBdkavYFY67FRwO6xn+uagKbeNXGMp+WPnpgpQMRepBBUZ8n3dX/fJUUfF4yX
ES3lPuoXW0wXXuKujxwz09Vy67CyuIPkV/UT6NB1gTmNsc68mqnJPGU6X4dmGARf5Yj16pFnGArw
p67/9j5NI2X9RMIt4mdqqkrnNlUAYKRvj5oE0KZyI8FYvK2eYGk1l3QTY325oJtfBoO6CfP35uMC
6kYPlACwVSAUzLgxbt+G2nj9+p+D/Po9MgVWeuFaVc4DiMKIhqeUWlXc7OMCJP90UQOX516hJcPY
vCUAD0H6q9eJKpehY6kRecPwOCmEngO1EaB9Z+eLplcqowSMN+MrVkWOrfFJcwSD3qTmvDq9Ya4s
fpi5oVk/QaZbR7Cs2EHYtdd3iqyYGM2vysIZ4V71sPbYNK9T+7o8nCDNGB/HjvmLI+WC1W98qEcR
6zQUzXqbyI4cfjiXtelGd4sR231HA4dIrsP7upCWfu55Sl5yvYqIm5a/Q+RbsrraDjjjnwNqLOPC
P8oMJJt7ZJgKEaCTBVDZVO1Dk4yWeTTGfcme1gnQt9uqHZnfeIDq9yScsGD5gOrM15dvBpzdLy25
7PWC1rB+2EPo8ZEV5rod8kWtz49kcRiNd30WZmG8K0KP60bovYbyOAUGIboz+bpW4qQFXbl/G3Kd
DA2PM8Uy5SKcACU3TwC4cs4Pa3XGvMNzS7xhW9VGV8S+2QJxakDC0OGx2HbQo7qTjIQBKRumKepP
XGCtbOee85WfpXPvJN4uxVmc5lOp0covjzu7NOFmZtrO8gEEVbgierTo+X7U1S0fOI0qu8xBs2aX
cz6SRFMm5FljU5PLzy6HFDRKhKuTcHcBoXS4d4pgIgpAtXFd+/RAQPcLvGFtYWG8JgJ7dZTlHLE5
MOgCYYYTpTmqpu+mAzLd2YXg/9L0+C2dnHRZ1CS7PsqId3/MdmtLeQyom+HYy5c9U5foODLtwUgn
+HsgfuXY3dVyjEbnuHt9dbprtQyRrKYl5Y0AlLbgABZTYOW6xl6HT0zVumrIV61L/DV/6rUpGLON
6K31fbsY7KKxaVjgfL+OSYUamxjajfOg0ZIv9IaUxezkF7ISDd9wZrHGsIMCsHv7lmRZhMqaYAfo
sgmskzCoF66xvKbeAK9Isoa1slPypSD7CH3znNip8LuMxIQ6y1Mw6uDR7DEmCQ/nrsNUSieYOfMA
OWuGmVhvHbw+lmuqwOppmFlcJdnabO2smTPe8vuIexYYAOfbpokvtUzWJCWod8yPmwbS6a5B+uVz
gFBuYoCad8YKrO6W1IVw7I1LEsh5sEMw2XRs4axm8hfDhtSzc4p8PTbAta3LrbEaweJ7HcmkK8lE
o4ASy+F0XFQeuNfp0o/GbbNipoAdVbV2HrC3rC9jrBZGILHN9R2CqjAw/oSXa5Yqi/FX8ax1Xo7V
g6PBAoon2gw52aXj1NUc7EDpt53xxxiLZAqOONEkbJw2I/8NBR/cZHNPRnJMu69mWCcw7wI1y2i6
GV18mxqwfzzU1vcWGG1j7pu0H3LtG9bSpveL3VtQf3tOh4lgX4gSn9J1le5FzypHPdPyB35ouMMG
bXv8T9C6L2/yOpdQEUgQ+wAc5/W1XsxNBhuO5aaRyeQD73/dvHGbr98oXrL3QWKtP1MgmfnGHM7r
F4GZKr5B5L7WNuIsqNjKId5icLl0M1IbCRt13ZU6X3/ztmTxKbFEWlHsoQTwkg9fzakRQoKbGwnG
02pM76qP3BDq92gWZM/teQm0dTLWxbrLoQus6cCWOhEfNm5Zd1IvJuvbBj2fXZK3XJ88RaycTfF6
I9VojrSapWLcvkZsBdRhFw5lUfX2dfpqsNLXRGPtiTUZbax6hzxj4zS2vc3DnN67m6imgcptH6uK
d+5GqnjDaWyFqxtH33bu4Q7Z+lj9y4ajkwvnyCZQ/brJK2stM26LcVrXpBssVgqzMmqLHAJWkrEb
d68DQh54NXrICKwult0KIzmLLJm5H7WZPwjoyeVgH1jBFsbNoTnBQUAfddQQyFdbtxHYMp7aDcOJ
3TCWmNnasNcdlEHQYBSGuF6f/dcJhTVw/Utst96ehgiOQkIGUAgb931g2/RTaYytS6rq1TQm5IB5
CuIAdtKvb3VQpGE3ma4JjhdNC8n/H2pkjHRO9gJcyT/XiAmlsfTrKrDtL66mZoVFdoDzmMgGgCG/
LW349Mp/M46/fpb3KQQFC5yskFC8POVw1rn1/rVRX7FI34Lb1VTVnIdYidUfb1vPBdte4jp/NM5/
vyGyeiQOHE+DHAT48P6GadSYIoPHe7MqpzoPYcqJf+LOKWbubWf/+gVf9Dr/M7HrG5K7NZUrEFIS
lKMObjhlCWw4CE03bxYDfOGatJ8dSPlqN9mtN+ySKlia636Uc7LN+2K157LBNBjtYnMeffBE71c6
T0Qo5WkOL5d2KqToDhKNszaN0Z1lfZO9bqoRv449PvXIQ9S72KOPYb2L7H5mZ2rJ4YBrAd+PD6TO
a7AvQ01kv1O5LJUJZ4AkkI+pr/k6+yMQl/EsiSf98bWeVb2a2V+/xOE0MnG2KU1FxQR9Fe+wysq5
W3fWZAyXUZuulml5cYQqpNX669mAd/wBbPO/u58ymcj1P8c5hG+6E94IglP95duxN4VRnWzMEsta
bhpUp/6/UmvKJOUvPDKLGG626t/MgURKQcCjSS5fjyWc5HU23DRjXxQw23jlXw/oe/tDflZTfrLZ
geBRENM4zGeOM8yhZlHpsVsYDRQYN89d+YBUVPThFvz7rZg6jwqeZxPp0xXr/RbMAwgcfeiEx6+u
yKDIjrCOrDrn49dvdVBb4+ogNDTFeEaROADL+v5eCKSi4z5V+ocJQfLPbWU56eoqNjJfw8nRGwro
RbndWO7GbTIqHeh3mKL14TdM7l0ymhjBD57rFSLyF7tADpMh0AB3TNrhQc85OG9Mk3qRG0ftvlks
M2qPLDWtKInetK2+/KNFoX9VA2hDcr56kwcLUeymU2En8jO8CKBBoV+mFRmpc8smJ2Je5YGCwn08
47Oo8jKY4lRMsx/AKMN9qmHeoH6QWHZRH+VZv1idb5bIoa+8JkUK8FxOCGc4V/q1zpg6BEnyS1Dk
op4uUpTrNFAeujzGglxNAoTkmADIjfNtZiQVS+TNcYIytm7H9NXdIXLwOMScF/P6GgJBZWc0xyi3
OFIIWVf3ZBwsA0e7RL0wuyysni/g+jm9eynbbHUyjVefq6Joy7yZlSfWhjFtl4tlU7SNLuKtU7lo
cCAo8JqKqTnOo82bg/Xi2VHxGxnfpfZW58KtEXQ5IeZJHesIciC3zGHn4MGYVFHiEEYamvrxnjpD
lmR3EndcS1CtnUZjN3FMY01StANkPh/pgDU+1COCBfU2SvucdDCZIZfqB3zWzisD3+jLEP7vppag
mqwrXevKHY/C2rFV/VXNeljKr9RB1kobvqlpOZdlh9yP8zWuyIKHW9Y5MIdd1NRCJH6OYEDzx0xI
3HqnyplG60Goae68S9J5QXVdaJ2kKKEWrWESoWPQpg7ySkSN/6go0S7ytiMkfpQ8TIOMyeDjMgrl
+bM9B+N5iupiu2wok48xUT5yqtRr48hs97aZdeMTWm/pHG0D1CWKYpO7Rd58K8gIGf3Gey0FvtnI
mjp96Jx7OedJsiuizLF6vPsX/4+E/Oq/zkW3HoavSyN78VIBs9Ocat9okDrQXBrTyQUWNkSCzJ+s
lOZGY2oM+iuHS+ndgl40kFWJVaigh4bjrZpjhdxiPAb72B7kcWzK5SRvpuGYDEt54zbwdFBkji7d
uENjpbaH5mvAoj62QwXLjd0X0Veqyr6FZlwieiECYuRMdnuCcFJdVqHOvMp8KFO2YzFWzrkzxtXW
tSOEGmrTaHb0XwEaXsb9lwVRCvOIaKE78mZTokDVOvmPqOpvLQGDtbGNEJJY2x2pltQ4AJnweCh7
vY2gK167FQJbKSyQn3FbB9ssqsLNbBfQxwJdn3qLle/moKA6XaAGxKW9ufChkLu7kUueeMSJT81U
9nvwGMHPGu2MfToJ6M+zTtQuSszytrKpGWwyUkftxpBleLc2Fn7MDFo6a9nnX0fPio9MqzNPbROB
mU2JJOS5Tfpw13Rt8dwmbnBNUjMGR9VJ/VNQgiLOEpW4GawkineICxlHos27m3awSYRgCrbtPPWn
sm3mdKPy0YN5pIPI+xYPiBycgIzof7SWnQgg5FVH+BXn0byBtu49e51y860B7e4U1YVSbW3RJdcT
/Gvit7w8U20naj/wovLRTNrqHBqhedY6Yl2hgVpru+Ewnk642Remmw4nZOWN0ziVkbX1sH4/xThC
31kWD/WBDrzjdyS2xucapWffggH/2LZJaYF0qIA1LkvLyo2yKkPqtGz6LZy0dDp1+rBGb0lU8SWU
SwwxoZ4/0BFentqemVWn9BhqdlbVW2cqy1Fuk+pejfMPsw+CS1uwfYa277akPFELDKd8cLdqLiXU
pa64rODFf58rSGCJSdkddlifgs1IYf2FChpvL+1HKuY0ELayYl+SwICCn3fXkyjS6zaaERBO4Wbe
1dFcf2sm5FQ39QQPLhANLOeE56MSDIM+ZeNNEbpZkzdeaauNMr9YhuQxyatlQ/Epvy/KuKah1iCu
NcWNE5rcen7fmMGpHRf2Y+s503lCHWKgHAINk2RUtwl6+OVz2IfnDjj4eJOJVD82Bs7W1sNvTDaI
q9RXSBylOwy9gy5GvLjHaJBFV+CHwJyMUXNnlUW1H/pJ7JNqcB4bGdwhBJbcLXW+ePu6Qm0+qfPw
eWZA9lHn9v0R7ul82zVaBZvGrqkkp2G3MaNhOHF0Wu1r/GOxCd1W3+mi009yquTXpAnKp2EZluee
Bb4d3NK6sAE87E1Oim091d0tfq8BX6UYzo2mTR8WE3VUmdGZ1y9Ic19Gs2lzltFtlIMSgWhO7dQ5
dikY+VVbJPtU9c0dmDPJ89OdCGUVuUsc2X4nX1hf6SJqjtEa1bc5rTLPwjapjyYXk0t4nseXhW12
p01vj1dFGzRfG8+zf6waBOHGqufh0p5zNg+5ti9Cdv3Z1LjjSTxOkoZZq2BI4OT2lrAd5CfpGH2y
GE1wHgRRc71YXoTWRKO+14vXfeXAD4/ZbO7FIowObJUT7yC7qnMq75AWO/rkbL2FJoqs96bYLaFR
XqWUBq5C1AprhPUyc9eMSf296no7JOhflvNG2/0ZACp6yCCp8BW5Kp1js/PpSLqpdyyoRfpDtdhf
PGSzqBg0xk8jsMDGnc/KXmLtz/mED751e1Lt3nmq0EHpaJDQpGj/ZLoKzkdEHK7I/mSXhj0X9wix
PfI3dGfpYnHf0o10i/gSojo6ARaqUJs61WVlPfQGOmJ+Fo3mBRCk/i62hqHeR1YmEb+KhHtmB2Xj
7bSZF/o0j7xqS33ZXjYDdfitpxGg2CBuBNU5R179sjTAIZzNRu0y1o45ds15jf5FthNTI5Ars+v8
i5xs49qlpXAFk6WJyqNIV81NEsZDfkQpeo7O8jhFhMaAwgRSMwiEsXcHyAY3s1c0fbRfXQ9zq+up
zMqUUSvHMD1NyRU0mS9cPBcfmnwwXJDFSRAn6kX4dXSXcvZLM3POgREGYjsKXMSzjgRBd69iotL/
Q92ZNUfNbVv2F+mW+uaxlMrG6TTGNjaGF4UBo77v9etrCM4tMoUqVd9XTxX3xI0TwYGVW9razVpz
jlWyjpRgt3QOTl6K3OnQ1rpx1OReTMNPo4KxurWHvhCt5iiz2Ik3Ji1Yh30RD2np+G2lNU+W4EVQ
1idUTmmXgusBjRNUq38KFNQ8tuyr8UM2SMK4x++FR0g0Clk8dVbYpxu5pL5wZ8Qspw7CvdHJyLgd
Q7kONroEja0WBhCz9/EgYKoBlUMbaWCV5I+SaFKP5RBQ7utaDWnXPsDFi2US/1XG92BSdt000iAn
W1VqYv8U+RPADRoZpKux7gv6diYDBSl84dEhDVQt23qd1t1FAelbJ+yD/qB4qgTRzhR9g1Qd+Mib
yCtzyqQNfnhb7qjK6zXwHwHihrFJgIFVAFEihRQhucQXKRfKH63F0UQp80HGkexKytZrfbmRNxzh
fCHboBlAItfZAHYeB0HNDA5mDWSqeMNKWvM/yESBnjTfWYQKU9/6eZzbmldIvQWt1JAMf5vLfaZp
d5LQ6s0zRebEPYSFqb55bft1HH3v2YMQRitbLbS5JiRPHZqTrWu65V5k84DH0+glZTljvI2BNn0o
laDZtX4JxqjIx4lVpojAIRMteSrTWHfKUh/sBoM+62tbJ99rzx13QGkpL2IfuqPyibtf6quucEY2
G/WjBbIAm3tZlk4AP4SDn8+EAQcRdD+kLI8e8iIFxlIZhneqsjR7aoqq9rZN77XuDdlsCKlC0ls3
cBgLR8bgv4sKV3uil660pfladhu5mnAnR716K+cUUzOvoqhucS1yZNlt39LGwNveyzLcMINN2BGt
tsDoDGv1A7rGDkklqAfbqjoRSh8Yh42qV+A3LClx0bYi1GxuKqgt/XYg+f40umXww6UeX+xD6n5O
yUfZ2eMQlR/Y5dn8AT4B5gg5X/AT3Ed2nWAH/k3fNGnuv4SBJ30lI4hhOpKsfUa3nZ2RG+FHIRTL
TZvo/quYJs8xdBmqh2q6M2Q3/JJ1MlQYTcky7N9ueWxkBSO2W/ahuQlI2h7pO8+gPZHMewAWgEu4
cg+HtTm2nRR8j3zF+ApfQXqNJKU7tVSUHS0vshuFVPYLRQE5mtY0IKDgZ4o73cXaHKE46KZJqH5X
o+mSPtBLgl27l6tvGfCPYAsolQItSe5Mn0gAQbapyqCvqYGNGUlMowslYCWsI7YuBKF2F+eV/M33
/Tqy5ZjfYIex4QPI5N/dkJZjTvhDrsECaGQDig4C03LCynvHJM/qzzm3NoBZOYSir2y8XQlI1Oza
g1BHOjjuUDgEhSY/T3qGnTS2UWMHg5Dfa1offmtaM2d74Oa5gx+JSitzNeVESbG8ha4rwfrwONKc
+qrJv0Vy3QebivRnawdt3H8HEsW3wkfJPa3Jya7+aKmmtTaVwhbAT6scSZ57SLmCfuQwj5z1XUXa
6u4Sw69v1YH7my1wHKmd2C1o8CUUCVpkcWy1F3hx8Rcjh3IRVUrlxOBOxA9NBwGHqp9poVbiDGfr
defH+45D1ZHVL+22PQiCkKOcxdETdYmQfVD8DjhQ404KwSERtXxb5i3OB5QyTCKoQYkfqlG781qd
Ek9Ct+KIQ1q5na6x7cYdikDmTK3AlnqF+5dG93ImdZXDrcKNWNIsPRvzTSk1XjzsgZ+GqXqvNwpM
nUgqAuUN7o4BWbgVzD50dxTyol4EX5XpmQXChS8zB4YBVKTZGGy42uD41NXMGOsvu/zgpO3gJtHt
YLqkdDZVwwUs/xi3ZK0Uu0d+bjW7ssmL4NXzIjXznI5PhfIOLiElnfg0UGPqncdZLb1p/EZIflZF
1dMM20eXlaRbraAG+OSKMjWhfY6Aq04dsC6CGH4MmzziPagCMq4GYkdDbaJFfs/w3xPBMkSeYxWm
g2PBVtRetZLuj0+/k8hCPhVC6tiaUray5Pb5rWVhIaIUzDpO/oLvcDR+eKDqen2P3nvkeyukygq+
NHnnC74NqXQYBW62btjpbBEsx/VL45NQME9ApMT+AzhucVA3jVc1RQTsVZR5W2x5YRYCe2vSNnG0
uG4AoCkNwxttXG2yXG0Q4yiJ+6TUWh7oWx0BbaAcxaYpaGQDjarmjMPdwSt2eW7CBkI+mDkR6qg7
GZEZR/fcYsUcIHpVtanug9pIBhitvtqS4Q02SL2auMNPnPZqEG/zDiWQRe4gzczTyNHP3LoCKA+q
c61r5Y0tqdAPt8YwKpAj5TJ5yc0mfhZQ/dQghjDFQWHh29migkl+0COdUxaqfL+MtpleWb7Tluhn
enuUC4qio94Mv9T/R9jq7UcN1e6B/HRwykRX2cBpa6DADkOyzZUEEVlrUaDOhfgptPrOuCk4wsFR
TPNBhSwMxWdf1sAQ6t7MwREi7Y5+5NiOI5ZWNXFtCBZq40DFGh5pd9H1HBCEGBRdzQ3RDXNN25e6
WieOm5j9N2F0+yG3JQ+f+KMZBZHmdJj/v5cihXW7CluuBukotNxGylCCZVci3DrAZIzaH57QTxkX
TtQyaKfI93b4x1pX2CWNZCIakgsr3biimmVbdRCrgwQH/kvcxioJS7hHHjDcUQ40bqjGUH1IwCw3
DjS2pn5FkoGcwy5z1H8btCZFywFJktE7kdz64HHzTmy14Bx+11MI7KGgRXR+jfT4KHhVhsS+0TB9
oPnLEyQl8tBUjplqUGYMAbAdfgpejEHrVVtB83co8pjuYg0Js28jQgrmxkSlEcSMcY75Tpdy+Hm8
bEe1XNPC9pp17wKiKpKHYe6dBJbh6iuXy85/MMKknE5dihwcOMHox1KFCfONJVIZ9kqrho9Zp7h3
yDe9Hx70YPAsYKyR0bngaKIR3qCdB2L3bPZa87ErY/qG5djrqFobScZqaiSYKCLNepRIHxqOFWYA
L0laBA5steBzp6j4G7UIfmqq0nyk6ErtqXC9bAfoS3zVy0qyLQN9pF/GI86BahxA1GrDB7yecuDI
TdViNotThPsW/ML2xtNLVHNVOiJT9dyu5+da8STZ4Da8yVNjkHdUrqj/igqGR8eDusbSK+DDAKyV
G8geFa8qOBSkgI6VJm9Oniy1piMCEDJ2CDTyT11v1Kih65RRolIwvqqlb3o2rTbV+0KYTryVqZqp
zZl6CIB4uxYymagIfIcNPUQRRrrk45iQAbBHPc/1LfS2EBiemATbsej5O56GzA85S5I7rZL/7Co/
3cpu1W+6Whu+GKwW7W1fp2XuxEVrPlYafEjCaRp4XLRGR8gM2R0cd/nW9GkbiXxpIlaWQGhvBcGX
vw3gco493LePaAjDDdo0+Q23TpNS/zCsYQPnLCxxvQNidZpuCCvwNGbtbqHcmTHrb6nEt6EkD9qu
1jvtRXD9vP9A5ipSSAZkNAGI80T6ElgoMewEgciHDOWLuDU6beBSYMm4LQpX1JJtIoX+p0iD/bRh
3+RUx/nc8aGZm9Nz0++BBZKGVuTM/WDGifJKZyLJs9sm/qJUSfZa1llmQ94j94jSEwGX1zLl4/KL
J3Six9mqFzYCJ4+7ssF2VJF3+UrbTIHGtnzUThlExn3d1Nmx1go8KKURncgLGAfBFc0XMsbw+73U
07/l8kg/J1WsHttykG8iepPAIgQEO53WxARJT0qKx6gq81DBCtGdkV7dpZ0EVr9PNbmNH3HxBk5J
csspmerqplC0ZsvxRbpNhwy2f9hJr7479K+WWwNmrRoRS6cWbRMzdn8idxYdVVPrZ5Pj/l5SXelb
hjL+VeSvaDacdxJpivCKF8i86xEf7PO25qszmzeE08ADG5H+NdAYRInvYPwICBHSVSmpyZ79oEy5
ZtDyAwrzLVk04dQVcvkZnJrkmD0XlQKv82gDNc1eBDNWn0JfUZONSlb/Js9TiRIdCtBIUb4PDdn/
chvl5IPKb2xQEThzavO4q1650WZJ/ljSWEPV7uvQL1jlQe9PmqmywJeNeKEfwqSg1kAhNLtXByQ+
w76T8ZDIjpKJPfQ6sfGTcLxBYD7Uz27Qd9p3DW59dAgzM6nVDQRksRYcs9XUrmTxilDZUGtDtwGj
N9BFB0GgNHJshK0WbMpIx6Z/0ww9WUxbl3ttp6rg+77qaVqzqBRwwnqIpYbmi5rDOQ/9hCMMuuch
tIEE3yKT5hiP2gtUKdWgAHm9qiFR9fPsXSyEwagcCq0ICLdV3g2RTyU18CJUTLnnTuJ25mBBGcQL
vVEsHlrFrLnCBEqvl+VLZoJuDB0KxCb3PqxMQR9+CMOsajKnovuOLm1FoCBV8a2JxlYabP6VHAJT
l6kcyewx91kZDi72zRDaoTBMI1F1T7Tive/1rVF8BmA3ypod0HiYP0Ojb+g97WorLsy34VC5sb7p
Rcs02t318txltZeqoUGdHu+sRf0VFfi8aVagDViTvMD4AXh48jYlv4UftF6IeeEwEwFPX494WZOf
ImLjplg5eYcp+U6IgXO4BMk5sxbxS7wnvyO2v1U1ipaWlOYrw1fB6tat2AtYPgK4uv/pmPKPOA3/
JwjDBbfh/wLmcBd8L7Mq+1n/f0BzmKz1/+O/cQl/wRz+Z1ORJIwDqve/2RATAGL6K785DpJm/Zck
Wuh1sKsxWSQcG//BOEjyf+FboCinIIVWzemF/gfjIPB3MA5pyCzxcCD4mVoxUa+dUA6CqvwXlQnm
Ae3gEDZAevgnLIdLM59JAp3qujnNJxQfSAlms8pLMqPGMimfjHsKISlse7bn1yx30mh79lg+/q5b
n5v9LzVFf0eavqgzOMrouWrEdVc+0XcAYPnWA8APMHWTSThEbgXWnOvxprr9n+r53/Fmdf2erg6U
LIhXG/cIX2/YKmlq+S+CaBjIDbgJvJF5R8BcRfYkcGM8iZLqhPFXOfleSuHez/6ZzfP3aDTLlDW0
X/iw5w7gxCBZMrSefCL7dVOQFTbNKb/hXH9ml6varyjAQ1REHjr/h6/08h3FLSBeNlv1xOLafSKV
AXdVDAwniivlcD3UNLFmr4dQBhY58ldM5Vkooy/D1ItL9VR0srkxjHh0etVfa0+1MAmAgmA/kxSU
VSzYlwNqMzmX0JapJ3yTgaO02qcGMi3SVTMnk1+pK9Nh5kn9/QA1xULKhfNPRbwyi4eFeNJYqye2
TNK2QmIkz1mXSSHQe3KYPE2FTEaglQBwyUeJR/q4l29NmfSRU2UWEmeyyi5gUdS5MefI3HjDtJl7
O1ofkQQY/TD8lPX1uAkUMfzpF2UX0IhDbr+wFcnNx3borEOYR5D1IkqJ3crwZlqZ38PDhA4NCD8f
yI7ZNwWuke5EI9IpZMH+lnrqBzUKPMcXTPUgjsYGkfJ9ojZfJzDukZaxlV2UprIitJrp5X79CktH
m6aLIirMX5yb85VEpwim1y0PmeOi5FB7sFWrvgvJg9uYYHaCWGy1nGYPlnjjY0b6Fw/BMoG16pNM
EJfctNCdLWRk3SGSKKN2UmEXbBQvHx5owVfhZ9iqNWRdunQ4oikWjqWHN5FQKvdYF/QVPtvCqzAR
Dlqohlh5mGyzX1GbcpjU2KlOshQVrzpw8INomF/alvpEIMvddojF6K4ZxmYvFHVOc+lAOlR9LNz8
w++YPY0tDKYKkx7ptHz5NHJMCUpnZsKtHg36fuCW+zRqnbuyMP39zgmjcfzB5I4aVBEn4+PZQ4cS
Ts5TBkBZInVxx2Nv5D+siCQWTraNH/o5XXvITk0AaG9FifXXSjWFRoNqKiwjMJlmT5q+jtGUFRFu
TekIAdfu9BW84V+L1GWAua17GL1SjOROuJXlh2Q4tpBgrRtRW2l5OS09FwsuSkhlUjAD76AYNu+L
m8WGBDfMsm7rVpG4LGtPKlqUoJSBCIb0pvfM2F/Z8hcGdhFyNjcqOrXR8MSwbo37uPgiYfKOnivl
+foE/GvPmo1rNjM68l8tDfOsW0/82qVvmnTTxQ/XQyyMg8ObjM9cA5atzztAigrlcDIS/kkQIGd6
5sZCptR7XHbWrhULc+0iknQ5zTvSx5IMDvAEfXGXaeae9Nfn64NZmAfTSVRnn8d6j1DsMkRhtnJP
bcY/dTll4nYsbszIq7ZkCKiN5cMdoKE1jeXSqNjsUTBKkwrNmI2KvgRNXeQ1IT1qI0P3BUfjx+uj
Wgsxm2pt6eHFLAhRDiX9owxyM2RcV5b+6UuffULc+6iTYvbTOH/Pgkij25AabfwTH6rrtUdTgJEU
2zXTgHZLZvGEVM25Pq6lqWdo3PnwHRgyzI3Lt0XOo0BlQEhPvhM9hGneg0DvocpbGdri8/sTZz7F
pRxqQqt1/kmPyr3aSS3lNRRI1wfz12VDQ8DPudKCz4N0WZ8+5bNFnL4KZaC1BJHu9XSbqXYzxPdt
OOzNxBaKtcPY4ts6izab6EkUGaAWBv+EGWUvN8lRKsUfk1wssxTHDSfJYL7ROmNl0fu18/41S87i
zs6A0qC3QuQSt/QfxaLeV6hKvOKIiMqX5de2GJwI4Y8klaC+mw2lLD9+9/xDUrmbQPjalXdJ8L1r
VejC9Z3XtaBctiG6p8SK9pWi7fusdlIStZJw8MrhX6x0529oJjmuEVuYSSz6J4pOO4kzBY/Q6QUF
Ld7b9bmwtAydR5pN7E6r9UYbmAt+81CK+Ydi9MnMf/YCn551TbW5Hk2ePs2/XooBc4wmL5OuevZS
0CbjaBgV/9SCih/JcGY/reqrNJYU45svSmt+8riQ9sWrgL9Cs934IcxTWnGAHhoNp0mPYfswEb8U
gxzk1GFvLb2zsI2R4vnzA2dPnt6lvkgjAFb+LLZ2IgfMDw3gmY1KF5yVGbr0rZsiBwFYEeS+5jtA
QIlRyhvJP8UZENEGd4bdqGpyc/2RL61c51FmT3xodd+ttZ7PIHirmvKuE76CbzgmcrKyqiwOB6yO
zuGTC8H8PB7GuLC5HKPZET+RtHRaNKvXh7L0bsz/HYGcyeW6BSSPuljLUOD82BGyJbN8+DfnGHhl
uixObEJRnruAmgzrONQq/+RKD96g0LuWMoiSr1y7F4cyWY0MLsUczmZDyQCgKQBKWIKZ+kL7ko9f
u3zlbrIYQ1coYMuiLkvW9Odny7ys4xoIQt2n19SdO1JnrfahVqxsjH9fgNhMJvfRf0eZLe8KgCmY
lH5w6imx0VZERTuMiftmdL18G4Tyna7krzmUzcrTvmg4AbaeUvYrv2JpFTv/EbNJ3sNgcFWZoVKo
wwMVq5Yz4AZHTQJOxRQ8xIfdWpJmMaZB04gpc4EnZ3aacoNBLKKGV3iTDLSFyigOAilU5fvh8fq0
X/yCzwJNa+rZe9R6vSlbY1qS2gb995tGXohNahy6lae4Fmh2hAdVqmltb/qnzHqqEVNR80FfcjTz
fHt9RIszk8w95inuqlwNL0fE3oZbjUTKKRWevdDYlsOzEKwdABZHY0pcsVCIUfyazQnK70pXIhw5
hfJPg2p6FH6w6GWo1v7KpjZrYU4iZPoEYCxxMyYLQC75cjh9k0KxqoLg1Co6qKvaMZN90d2l3yKf
9Ed66DdiaI+WQwc+lCS2sPLaFp4m3syJSok/CVnPLHyEnzcw+mmg1nOtPPvcv9aWkqV7/0WM2dTA
3VynvUYMXRX2nIKNoz4EWzhhQ4yPqdoL8Q+BdoXXp4nKc5sdFnCcshZLpFjIOsyWlsaQOw6qXnAy
aTETFhoKUhSv12MsPjyOwYQBA0sq6/LdgQaqBbzMwclttB1XY0GJtqVbrEyRxZGcRZmtFY0uhPi/
0uAEddVuDEiMZOmuD2QpBFkoCCl4kpmH05+frRJZ0fpU2OrgNJp3TVpOqrGVCAsfFBdVsutAYy1q
JbM5YLV+7NENOjiV4ksg33V99ujLcFfilcTi0ithaYDbOaHo+IIvRxIoLmaGQmM+6+9q8ih0z0Ac
Vl77wqWEYsufGLNvJkNDKoWxGpxUf2yOXoQJtslUnAZBjnLR+BxaVfQgmsVDF0Zr16+18c2eY019
VmjQrJwq86PVvoTal9r6eX0yTOWsvz6d8/HNZsNoBlIPJjM4CbeVpO+1A/rfEUoJXeWUd0RB2H/2
agP6I8c/uvZwlybKefDpAZxNxVpWusbvlOAUoeoZ0m2hfQ6SCR7y/fooF+NwfDZo8MkqbMzO6moO
o0P0NQ5Rr3r/1rVbtcCb9/gvgkzeewnrO2FmTzLrVdSp06aoGAc12geo9m/jtSmxOJKzILMnptOT
1ldGgw1xsDpcZsGjDlISikOkbIJeXWuDtBwOkd6098rQjC9fkEHH6KSQWVgNP7Yxrjp6fYxpSxkg
t77+9BYOSZN7XbE0SPgknWbLa6+qONAN9o0SuxYnajmkz2zQOFAn7KRZaSWxtBFfRJutHBL+i6IJ
iTaWjvE5ETA2xA9Ifigw0Tm2CRU7758x0SMC23qoVgZ0mtfHu7iuUEUTJ7cweoTZupL2OY1PDdbI
HhDIVqZ4smmGzrTRiapOKVmuHRcKZLwh6vaZm1crk3VxaTkLP1tarEKWaml63IKF3h/FkSs8r6Zh
f51n5vvyxGX4tYKqsjZ7qSPOGoGe9NMCXds0jy3agFl6FyavAdubVX42nqXshlORQz1t5VIzfdN/
xZaQ0wEMp/Iz7+nT0KhSopN1cHoZMIH6QQbrw8dffWv0yk4x/sU9zVTPwk1f0tlSloWhl8Ql4URk
LRpN4sv3MXy5PmeWXtp5jNlB1VNpXS3TGPyUt3RpfQuah0FbeWpLn+F5iNlKaQq+XxTtFMJR5btU
3hbCwRzeK2ll+i+eE1XJ4O1gmKfzwux54X9CeTQw/yufDqMBXlRacOcidi7hR+PnJ8S07iZtb+oo
WmGlLIeWmZfw/KcT0Cx03sWKlE1bepJ7yo0+JgFO76Z3Aik394YIZRguSrknvyedlLLq9nqSeCvP
eXHf5V5DJRC5GXzg2YMOaR1YiJLI+OWHTB+yXdRgqWmVH0lQIgANToow3kxpQyUXt7Gwb3H9peJK
iWlxQp39iFlOT6zL0gvUPjgV0p1VlrZYPawWyxa/Q1WF7W5MN595otrUqqiN64wDVElPalhk+o0G
9G0LMU27iVAl2+Uw3GJqUFc2/cWpjPZKQjls/k2/1zs1ydqYwDXWxaPUqvtQksaNmeqtY3jAOANE
rys5tOXXqlFwFwHfKHCyLpeBJh/aMG4KlnVcS03xHLUHWdlmdb2TBFTIw6YxX9yIvglSvCWrtG2/
XF8ilg73aDJJmhrT8X7e6aWrTbfR2+mWErp3Rq06lKdWPt3FSXMWYjZpzDAAkNpxRRGzlzEvNqN4
p+hrBP3FWfMnyDztVfoTEdYniJDkr5xOw+ipNxo7qYKHNvgexytzZfrk/9osYPZjp0QfKM1PH6OL
hnOwcsaUHMcBIXF8JNvsJyu77uKUxGwHERJ90V9tAVppNAtXZ0r2kMuRcW0M7WusAcYL1r+7xSEZ
MoILKl/kDWczUYpDWHQ9scIeF1mADSL7mcvDVuvWlrLFCQHXXZR5YSzps4OvNQGtc8gapyyu7N79
4Q87udmZ2u0Yu5sby8w3FNuw5aAEpfWpauv0l+2GH9cn/tqPmP78bP9Na6wRAXalUxi++TT9rYPj
GHy7HmNxUpIlmpIACPCkWYzEzH0RCUdwsjieaeahxwLnFx89H4/fzh1Xoi2P6E+02TZFS/tRK0ru
6Rg/UDg79CUEif9wfUiL68XZkOZHilSNoyDm3dVysdHdr17+r77kswizjc5QkDehHw5OKW2b6R+R
uFvfH3cx6nHrpRy9ldXp10v461M+izdbnpqeVra925JjC92N3N9HUWGH1X0W3EyloCY4QusDVSE+
hlqy1xTaZWe17TEjozXJz8qznS8qkS7Rmihh5H4c0r/zwcV5dP3tLU4RkwK9ChOJWvPsyxtHwfKN
eGCVDJqfVWOMN6OuvabAAVbOTIuLyVmg2cyf+EPwH3moffQmYTCMU47UCW2x22plSGuRZrNewpqF
Ro5I6agdCjk7UrpB5gAa8+36s1t8O2dDms18M02bXKk7FozR6+xAf4/ohbIymLX3M5v7A+weYCLE
GI3nhNbuNBqimfj2+kDWgswmPBphfAwi08zkpUTuTxQHq4e45bdCf4SJl8Z9bvb+xVCtEhWL0CmR
8KpizMCGiYXxVAcrE215MH8CzV6/4qW+pXo8MaPQbxPl3RxMWkqaK+9lcR+Gq6winVU1+dcp7myz
yOvOyAaZwzdEDwMVF74slN9YSiQNWEMg3ZoeTKZ/85r+xJx9q1lcIB8Fy0Vx5k2Uhi0zLu/zlSCL
OxQqRyTOAO2k+YKQQyjnZj9yq8h+RpiD9PagBu+tCJJ816fizT8fkiaz4SN912kyNZsVaR3iMuwt
cv1+Ku6LTFCdHLfrvopoZXM91K8izHxZp3qiwjqk6opA/3J/r5oIRAqaSCRJ46GyJNtk04ribeVn
+yzfW/VuukR2UYWtbXCM8UEzmifcQMdKrDeRIEY21Nb99R+19FWAW1QQmmHeQxR9+Ztksx2tLOI3
BXgeOcpJ6c+0pr9Xs70eZ2mp0tB4a6jWJz3j7KPowgEonBmHp9h7HLyfFMGu//tLs+b8358thSF+
rs4UkvAE9cZMdFuRIjvyPudDsynZINPIuR5v8QaOtht5Jh1kqBTMAvrg3EESTwOyOpjzRaTuxgg7
OM0jjQMu0QiYsOVtCj0Ccg836RXElbryI5ZWmknfhjSMtCPs0MuXB6CmzjSdQUvei+yJG0phgv5y
faBLL043aQE3OUlYZqY/P1tnonRs6lHOwlMaJ88Vt30bedhay92lxYwlGasseQT6IyqXQWgHMgzZ
kIanokpxfgND2oiogZw2z79XOW1bYkvv/8U6Q0kW3CPFWdKIsxlJXrgcxGwIT4N451XPrUY7peyL
5CabJLkbrGxlvZ7exfzjx1iLcoDbjEofwsshBrFFjcJvwhPdBl5o2iI3X0L50KeHoHc/QhPg/rky
OxYj6qpMP04kpFzVLiNCrwzoDqeHp7bacubJzJR7y0C/MhUfs4VBs+hfAfnurs8X6e8vEY4mzgcc
B9QyKWpdhq20PAFF4FGo+G7s1JhGZ7dSvGm+ue9kaHppY/WnYtir3QYnQhsdR73a+MhbvNV0/N8z
lx/CnY4Wdkic0FJf/pAOMWGce4V/soYTrlBprevPQmqYANhjwOvIXLvV2awdfLFQcEAgAuq4ctSB
Mx4gV33UhwIl9XPXvw9pvunKYqMI7geo+iszavFBU5mk5w7lQ/pZXY6vyA3aIQB9O7HX0PynxBlP
W1EJQ962Vr9QV1yJ9/dHigWMcwTrt0Q6et6mPTbytKSDr38qjGoTtF+rXyC577G+w1u6vz6LlmJp
WI6MqRrO1jz7WuJcSPzMQwaitPlWTp7GT4IxIoW2E/Uf5w8hJP2C2tKvVkGhfPkULTDmfpRxABDU
n1HIISo+SlDzrw/n709RRX6KLIlWbCw18/UtkWqBxmekguqA8kjyXPThxnob9DchfZc/W93KjXhh
ZhBOI3XGrj7VlS/HVCY4civaEZ6yjm4iguAo7mfV3cnRjUmTD739cX10Sx/CRTz5Mp6AIoUGpFzz
JT3e5a4E+ku7iX1jb0rti4Ju2Ot/jvVX4SYGy7iW0VjIV04P989oZ58hBIG+MwHEnARfOBhmb2ej
u3ON/FiB6YrcO6vRsBGbB7erd7KY4Uem+QCeipWHME3JywWenzEViPAqiZh0pyl9tlFi0DEzbcqs
6FZ/I2NzV8WvQ/gCMGBfxdDOlC/ghcFGru2dfx8C+CgtaMLkp6dz5Syum4iSZ2Xgwyw9sk14b5Rw
qHOvTeGFpAQyesSOkyGB/OJ8DpOuxYAco3Yfhx/i3hed3B82kepD1ZdA+tjP2o2+H9tDKthZtVLs
XFgOWGZJvhtouJnQs6V8WiCKgc5QJ8v4DrnLjsNPZflugccJv//z13gRanamMg3wMEJHqKJ7C4f3
TPsQ0CpL9x6Nca/qR9fcZdnnlZjT9zGbOucx51kWiC+A2GJiZgA1qg++dgiy29Dd99/q8tHXVJv/
qLSFKvcrgRfmLIqjiUVN0pNL9uy5ei6kRrPn06ETl9q+i8Vb9F6JtD2Pmg28RdX0dgkk5OtRpxV1
Plod6y+vEockl4HLD8XNJBpN9NyP+3I7JXbhrGDIHTdyurIMLpTI0UGeRZqdXc2oGmVvyqMlY7PB
xShUn9NS3nLlUiw8s5upJeUg3vq5/1GWk71vPQKS+McCH37DpFPCicJ3+usecbYs9JU7huI02lYQ
pE1Jqw/bNRCI6EqYrewyi58odxIR9TTLIXabyyc7uBUMK2kIsNJmG1WpD3F+7yWUcg+FqkbQX14k
FXctAFFDTbZTlVCOo5MfjttSdp+vv+WFLY9x//kts2dP+8JQaTLqcikpQ3jItmu9RWCGdN2wx2ZC
UAf0ov92PejSWngedPrzs4dtYcuarvOswVL0bOUApUEPm9379SiLQ6NfBb6sqZv6/DFXua5hIrH4
XEfpUJp7BTpyXeuOqZbvoemMqrIJG/FwPejCaZarEeUdnF9TK+zZOSVL20YXfYncS4xNos1VYQNd
rFnZxZa+zfMos81EzgS6v3UkX2Qh3te+fGiKBwU26qoOYDGQxMKNM5nquTgbTtJrbQOAl+lBIm2L
nC/fZ5rxU+UD3EmVZ66c8hafHlkHdboL0Mt2diKqgYF0RabiohpQyIwPQ9Y419/P4oAm5yHHYw3H
x2zqRU2FkpKugaeksDYKtEsx2wrecTW7uJB4wOJ9Fmj25JpBgNA0BZJ87QQjiuaaIHX69oYqgQMf
SreDsd+JVvidtMOX/7dBzqZHr2heWU/7sD4ewpHOvR/zLAQoNqxMw8XXxb2KlBR1YFWbxTGhL/sA
EP0T56kNZh0lGbfXR7JwRMa9gRNxujzRznq2zStx2cVYRXA+yKlDkdTlpKxLr3ENIZxys9GvbLXT
659verhFJCYI/w+E8+XKpMQFYEsD50BYbwcdSewBbuL1Ia2FmE2MQVDaEBtncBrqx5AenpUX2/Kw
ZkVfnOdnA5m9GtAvcPwynADdz4whGMYDdo4xf7s+lulfufa4ZgeTnMMuxAHG0sulHcXFtuhvo/5D
HzabPFyZCmsjmk2FxEopCCMrPzV5RS/I4Zj5733xWQ7Lx+uDWgwER4UsK5oh8dc16mx3amgQINUi
X08hDo5avEiDcleJTu+ttSlfnAlngWbnAGRcpeZN180K7r0N15gboKV9nfq3ruxKi+8JfyoyKGty
ik4f8tmQShBlVhrxnuACbAblGFEl/FSHlNXUzP95/fEtfrJnsWafkIRwtB9DdCGGWo33XeqK+2Qw
72tDei8rI9jTVo4uELT1vB528a1BvTFZj8i1zjPX4KYS1W8QIRhinW0ND69IlrpPqQquuPDDfuUr
Xlz6LExsYIsnzc9slBXAQrXQCBcb5Fo12pPtWix8K3N+aYaQuTa5q9KBj/9y+d5ow5cbeR7/lvrx
DdfKw/oqvhZk9mEFkZlAemMaRtKx1ko8sHd6tsYHWXpek3GCTB+lJw5GlyNxc3homUWuowKd+CS1
8GU1IcxWLqALtRsVUe+fMLPXEnqNWg9p/79IO7PduJGlWz8RAc7DLckaVFWyLNtyu31D2G6b8zzz
6c9HH+zuKooowvqB3cAGDCgqk5GRkREr1uLWtaz8mEWlAtYu+ZpUUbpPkH8HVSyNrl9N7W6wWn3n
yTGkaZ4QuBAH67tuilO7T3TlKAUI/KJL6Z+gjtkcXZnzmGXcvP6ZszNfncfBl/X/DwKqZCeHtDtC
x2PwIapQtKOpnlrvrFixw2sPwrSN18f6154V01Rjlm1a7JBUeqgHh3S06h2D1ua4z17uH8S1WEOl
7l8Di7UpGkQ24USViYQHJvrK3FVqtoPeKaW8EzxBxr9x8ldTrTk/NSWC9lzpvd3NfqRl549kw1pR
WLuiFXI37cXcFiBm3cVyFdtli5g8NLmFXTR58XelocJ5f9Wr20okIONDj4OocPsbkLvR28CTuZ2k
r8xOIntsB/H3+zbWIivVesYzARkbprY4Q5kPE4jsxTQBDVeUTyVMzwIv/+wriAW/3miP/64+vvLR
K2uLXZUsRKAzhdgTyuLe8BxxHMmUx2eaQLuuKfZC9TVVYGBO250p1w/3l7oaLlCrV6jGwm1gLpYK
mWERZCoxKesOSIQMbwnffKt///5icV43cjYE/v7gIQIg5xAXbiXHc9h8tX9XJhYegZo8BIk9N4Ra
9vtYDveydK7H9hiJn3LlszbYm8nr6sm7sjj/+1VUabQ+EpSJRUXqj2QQTNsKYhfGJ7ceg5+RtL//
iVY9/sra4m5KUbGCKBdvjAAvT2X1NF8arV+9oTDDna7qMEPAtCMuv5RkdmL0e3oh/lZG36MIldCt
ovDqxlEU1lUwcDTElm2MxIrbaiRkTYFLC+5TZrpl/WnYYp1YPVK8lACEz2VgEofbD9QCo0gCkUIX
YmNnmF2dKP00QTkuNbqdGKptKijvaBDEmmF7GFPzLbGfQh7dW4XAr4qLTybppRrmPa95Tf6FyqxL
E6XF9H2/WIlS/HU+FVkLfbVlNFaUNBSzHCNVR0tNqRG5OKDu6lK0cPMAJdpsI1asHDQM8lYDjcIN
sEySgI2MhifRlQYC50Re9KSioxDJ0AiO1mdNC0+teGqMrbbtfHwXxxukK1P5AOplqOoWEaoS9Kps
kcJGmYbaHaoDn+owfmwE5LYy0Uj+/HohWAFpBxAKf4i2KIzkKhSmKmysMy4joUVZSI/IfN3/cCun
4MaGfOudWpQxBOBF0aWhQTmq3ik2RjsYHvv2cxWa7n1jq14y9ylgS6MZsuxSej05nOJ30UWdfvfx
U+hoNRQXZE9M9rnYfxNKyMghR/t53+5K1AJP+5/dxWdrVDOZTKGILkLjqP6jaH5D7ubPTbAsnVBC
4eLVSyTnjQULbR9dUGJ79L3mTMW8Gzag0PPvXLofBKEMHNBUYWJusY5a71rR8jFiyKB0fubG1gT5
mn8zXMDAqzXjx5dxd5BqjQFJI7rMWSIUDeFeB4GZeR/ub9aa012bWdySNVIRPNxAP4QJ9DXJXjYf
5GNYpa4afblvac3jri0tbkfKbqVSjSzIGPdCByl0IopfBg3pi05CQmGXKH8+0qhCD/ffFs6/6Oo+
zlS6COizRhfF+qYZj3q46+BdZ9Dm/7awOT5embGMsanJFqOLLz2oPcxJQn6Ziz3x57isICqvNuLt
2hG6WtayVRJ1itYYnoJ/T3RpDa92YIM/im366/661q5L9o9GIoNLlOOWQLwJUv04EzyQMRkILSP9
W1bkB7Gv3kV586Ps9p34s/qpBZQEp1zcInZZdReQDWBQoUMDdHC7q5XXVV6tCCDVTEB+dZG56AEy
hh+hiWkwrIYkWfDj/oK3TCq3JiHa8qY+xWQvSU9JSy6SQc4YweRR1w9qUuwCP39DzJ/xG/9b5SKM
wNeZFR26mJdYj5wi0P19hUCdnaMCY1dBckz7Lt4wueo+ZHPzQx0um2VfsZggjK1mELGc7Fra7BHl
yVrfaCSsGmEGex6OYsZ3yY02CHXBoAptGBWK+AI9uJfNtuXq1+LZOc8/QZi0lOBNCpTmO5EXX9jL
TowOSCV+9wpencAa5aPsbdwq66fhyt7imMdCHmRZib0ijJ79EqmoAiXPRyncd3K9Ez3ZTpWHOPm7
2Hpfr+7lf4aXY3UWWkIQOSgUrKWHTGVGUTd3NP/f33f+dStAC+crk/O2CJZmk3p1OOhgb6iHG/mp
QrSpVQ/3jazdmlA1osENn93MnXd7wqDvM8ImxUikSZe4Ss6d6n27b2JtHTOgjmIrtCev9Kl1Oeip
umAiBiM/Zt9U6wVWvjfYgECJmQJ+8atmdaaleauFIRlvcxKY9EvHCg2scnffyloGAN74XyvS7WaZ
iHiQ5frE+eo5U6bd0MAsl540Qdu4UH6PCi6TmWtLi1irD4kH23jDRRn41YOQaKk9ACQ7Nm0w7Kqw
qFxfaQz0YmFULNVUfx/JyXPd938bvREgLDoNh1zyQ7tQzdwNRiRGxamdJR1EaJUr8y9T9xmzz5ms
rxXfeigRB0a7IgkOxtC0lwboPtSdPIQ6hFE2ju2qO5DfzjB5+v1LzIhXKFDRUH++TGi/GEmDXNxj
aGxdVr/RQ692kPFa3q+MOIP9u/1WijfxHvOBOWvJHrjzyVJGtNvSeQ5E341y9CInH2V1Rj2D8qqe
Az36LEWl0+nvlex7GwXu1OcPdf8OXuTUfAZUvxflFx+5AC3bNShiwnNm49T7+x62Vq5V5iQWkmJa
5aRKtz87RWpjEpFTvOjFOerTZ3TSnHjKH7QgcsVxuoxR8IhOd2xnZWDZXQCNMqrEZV3bqJ+7sqGc
xlDeeeUovuWzXf2wRaCIFT0qag3Ito7M7RAVdniqVe94f/mrvnFlZP7368RtQBU8UcBs10noCJ/L
4WdmblRPVgMek8mgtWe6ouXAZFmOJf5SkRsOHyILxUxxI9ytBokrA4s1BHVZj0KIgT5BJfEZ95Ll
j7H/+f5Orb0S5Csr86+42qk86vIMLduIadaHrDv1wwlOh+Rd1Gw45Nqdfm1n8Uao0MjCmQhEsvbO
ENwB9DWEoJVg0Tf4Bw+8v6q1wjV4YIgBgB1xAJZfp51MZA9Q8ZtTIUWenN5gfnZIATx9qGs3qqQz
j/wOPcP7dudg8CpYXJldfLPcQ3h66imYVMHOhMZSJaG1i2lwpFmeVLEcfZDsVkIP+r7d1a94ZXfx
FcM+NBNkpwnz3pMI8omFIXJma9auIqN+gy0mrOchnpn+cXF5jTWTJqPGl+yMU9LEHgKDTOUn3bH2
Qgq+W/S/85a92tIrc4sbLEJRrFMrHNTyv9FXgmjgJU83bv3VDJBBCKgNwXai9bAI8hbyR1o+MJsg
e4PuSEVwmkwHeXGPiWtE5mDCOhSp8BnS3KyKXt6yn//aXt5jGULZ3dBju0/ee2N9bNTaAQlkF+ZP
C43Z+8bWd/M/Y4uPF3RChZANMx8CryCeJUl+aIHNPmfxlL4Bl4tGB1xK88QTndbFFaRKQV7lPYWo
c4G4mFzAOIxg4v31rDr+lY3FbTK1sAumvUSgF1Exa0zEqL/pFeJH0NLT7rtvbHXzrozN/34VKzkO
Yw6RdnRJjeIvCXlVTzP+ES3dvW9mPXgx/QynCiwDork4zXpb+k1QMZJWKJU9aslT4WnnIj11ef4g
xNO7IjsVlpN+3zA7f/tXJ82cCd9mClHgDLfLG1oxM9IJs6VXu3mEWnLxAsdW030aisRWOkTsaQEe
pnILc7d6lZo8TbgEIDb8fTqv9lUggYmQQeb0SanhGOEwPPSeWB/ur2/LymJ5nsSccyXPVuCrdQSj
GF0vJnzdt7LqIyBBZppUtAuWnURQn20yVFw8Bpy17c6ayaanjV78/P1ffagrGws/VEumG9KBR4oS
BfJcm9ecKRG55MbAGZhJ+j8uaeGODXU2Xa9ZkuKdzP6b5Mbx1sjr+oog0qLTTHVXX2QHcTtogTJi
QkTORPmlQVTWfIqy9A0uMBfiwdPR0zbMRfQbddUI+567JGkmoAoPY6Du/vzzX1tYOJnsR0osyzWv
BeNHXoN48J7KcjO7WXNlEKOgqMDIwL28uK5QGxcSoee6r+oTk8iD75pR7NLadVVeY6MzJI9SehTE
ap/5H9LsXeZVGz6xFncZcaM5BA0pRDnzL7w6siPCcai88MFUHBwGe/jHWnXX6pqbhWgYavHLG/b1
yt7S5ROrsZoUe0JqPjC77iht8Sjk48a7YW2UhtE9RWVKGc4hel636yr9JEzSgYdD2xVuZTxa/WgX
JcK8MxNgB5FiYCLW+eIrmSsM0JN/are0B+aVLA/39S9Y+GgYicgFjvwCM/vcVtoesU/HjLY4eVc9
6GqdCz/N0b4djAYrurYPDdsUN+7lrVUs7n6lmCpgBvM+Vu+Y/ueO7IVswwfX1wAmDdoMjSLHwgc7
uRO0GFlxCGOV74Gvm05QSJP7Fsf7z8jC8SJYGTJvHsylIBSW8snUfjRetuF267v1n5FFhI21OlP6
ac5xw+Lo+aZbDNJxE3G+auU3Sgx6RvgQ5ifa1Zk1uxKtS5HcL9dLWD9aKPRq1NPtSRDS/f1dWw0P
DNXPwh3A183FMSqkvBj9CFOBpO+ML8IY20N+1Hp/p75p7wBc4cyzPN+S0jcJco2y1jT3qEUn87/O
sPM63Sh6r91PM6rrf0YWh1JRG43Li8zPkkPdlqYetbl+NPbImWZwgylbiNzV/dNmmULKN/OEwO2n
Cg2zQg5MxLV1QaIA2UQOEzTBXpDiys0slZZJ2Kcbb4O1wWWFSel/rS6uFSToi6mpaD9NdXWS68lB
G/MwSlBb5dlu6qwHY+xc+ZvaWfshtP5hOuQdcpwXPXo/xdFJEZ5ntNLMKHPfmVb9lhlY+g3gT6Vl
/RooQClPlknaTfUtNg6V6jsmHdP/m5XF4rWkrkettLjRRN56dEqtF33cqpKv+hE4g9/alIzBLoz0
PpK/ZLrxJZdNF/ZHT4R6DdHkqdtw2PU9+58hRMtuHcjLGRIaBSH6XSuPO/UkGo2NyOBbouO/6wGW
cmuGR6QY1R3rKazBlX3rqKuxm2xSDM/u/upOvDKzuK3UOhJm4AvsCJ68pyH7nrF5KwqdtnmcBwaZ
+XjD9QWtJHwPsBUwyrq4vlIPdV4h5rwH4rvhg5Sypje427WFxeVV9H1QTiJhK+g/BtPPsXtsw63a
9ZoTMD0yC+YxjkO79/bryHkRm5Bdk4xm0THI1SNz1pEWbPjA2scBm8n8MYn7TO5wa0UQjNpv4yi+
hPVow0O9i0EA0M2QhMwRysmOoo2PsxYctVnFcp7FNTR1XvbVPaYw7atMXhMz/9OGdtaO3j/+FBqO
iZ65U1hIC8ie9JaIDK4LPZJ5HAeu8luj3pBYZten8UVVvxTZnsv0IHzWAiesisP9QLS6n1eWFp6h
9Vk1ZH4VX7yu388zqIG3r8wO+gpinlX2/lFUtrxx3SbPLybRGNBfkuB0ZS/nytTHl7YEM01jNj8U
jZI8TFaMJlU8iDse77swjvSNKvpqrQPamn8tLyLimHtDkUEvehmrkRFfFNrLdnxsW+TGJQd0WGDL
KDlV0XeQ3Rv33drxIDmZa5gQQzG4fvtJs4TRWDnXYlQO4r+GbBwf1DH+EqLSvRGMVxfJ3J0F0QqS
xGAhby2NZWDmSUimqvTFLvdIuQOni/O99r1W9HNXfE57y63Nf+470to5ubK6pJCQR8/sUpXUNZce
g+acFQJI44+DfwKoubGVa/fatanFPZCitW6OcxchBTJSA2krq8c69GkKvtxf02+x0+VVcG1pcRUI
rEmMZ3RWldtZmOzKEIDRkP4E4BZ7VKjQHI9F9MpH+pBe/6VND9FwyvtvU96967eO6nwUX/0YcDTQ
HsCvAuzh9ru2hp8aQU7pVq8KF32rIS3299e75qMojfxrYbGxIa0xyGSwAOeo28bGjo3dfBis+ydz
gLQJyTVfDTGJnkFOiUr8JQq0Q8JEei4yTETO6XnIyHd2rgyy3bTtWUi2RrZXnfTK9OIQmpUU5t7E
S6FK9hLx2x9sK60gj28cpOo3dnNzoYu7yjRSjVSevDqwXsCvOrof7ps6RrtQFg+1eugHCC0t8amJ
hI37ftVVGLakc6qgIPMKIOxFhuxrM7TL/2Z6v3x/42CsnsCrv78IMUWIKk1cgYhD/6aoqicjO2hB
voMdemMh64ZmKUvQnnTeFxdhNMbWkIxU3FU53w3JhGCddJiyvQAe/77vr7oGGRiMUTNb3FJGWlMj
MssZfdekojM3clHf3oW1uSsVza22RkBWT9qVtYUjBkod06BkAwXr0TNBfsClr3+9v6LVvSN1ocWE
btArEeNJtrK6g9v0okYfG9FVlK8RDC0bnjB/6VdB6V8j9A9ug5KJsk5QCDyX8DQBGnKYkGUdnomf
dASPghLZybDV6VnjmYCrkH73jAA2pOW4cuRlQdUrHuWe4VOvvReUyp2pyAF47xW0oOGMGZD1M4qd
liuGEzROmpW7Aq7LU5H+uRIUbgkRDOMAqAZIS3itJ0RS3NT8lhBO+GYKH/PfkQwCQfMtjYtrU4tw
Uox9G7cxb8ZIDA61WNm1JG1kg6uHgFcvnHA8fV+BJeGzDnp94IWl1I9yYLrQ2NulPjlJGNmbVHer
xsAPMmLAsBU50a3rWGbbCU2BsaoOPqOe3ajVXvDRsoY3qUA/5v5pWD1xv2l78EnIOhZXucJd3cQM
0lDTffaM2KmyU4Jw3X0jq3EXuUWQ8IAiQVzfLqnqizrWjDBmPlf4qkXG+F6EMuDpvpG1cw1UkcEP
Jqogql/4ASPnpRYrRXwRp8yO0kfKVA2QJ0YysnbD1NqmQdoH/F0HAUeF7XY9tTV5RRTxOlBPEtoK
X7eoeNZc4PrvL96MvZYWQtSX8cWQXHFSDlkSuGYyngrKakiP7e9v3PpqqOCaOoA73nO3q7HKpNOy
llg1iLqd5giLR5bTZVvPm9V736B69D87C1fLxNEXgCnQ+EkuEFnbAXyiRv1XCbINvsO9ZFb2UPys
463AuOoY1BDo1SBegO7n7fq6JElRYCYWAa2pe3j+yr+C9J9kitz7+7jm5cZ/dn6v/+pJXHVC3mg+
gShLn6rwqd4SL139TkzIw6II8wFAk9t1oFUNGD3kjQ+DYRFXO8abAmtL2W7V9a6MLFy7C+hKyCVH
Nc7ozAIKSj5KsV6Duj/1zZZqxu/X3fKahIb13yUtHN1Ls75vxznWMahLbyLQIF72Henvoj7ouXwZ
J/MpET/qyeT4/XPQgHCsywemYKdAdkP/a1o9p+0DsCJLIjn5wFBsO9fYhlL7cP/brt3nTPGgq6lA
aYSK0+3eh5nk6bXK3meJYwlfZV3Yac0/COsixvPAA8t/C4z82uBiZ8y+VkO9BbkuVp7bWIU748iz
cQNMsfq1r5a1OBo00owhFLHStD8zpESE+Chan7TITYotpcvV0zGTG6sKTCeU4293UAG3Kgwj4bkz
vB9WfOzq4cf9b7R6Pq4szL/g6vxF3iA1ZkkVoy/yXUH7H8LBwokaLdzdN7QaUBhv1KE2pEa0nHMM
0toMa5nalxV99aiAxv2p96D22qpYrH6dKzuLAy/mYe9rAtcMNfeh6xHxOQ/hGQqhQ1F1uzFxvOR7
IL+0beaMw9nqi0cj8p9RkDhm40Cvp97Y4K3fszgEVQkBeKOzwXA0B9Gx14yPuVDbZdke/CbcgvGt
fk4SO8p9IAVIa28/Z8yAii50OUfOYialPFXdZPdbVAVrNbcZYU5VkbIQd9OtERSBrX4aphioQP+l
DNRnJaz3dEz13KUKt4/A02/kQms0lYoJ+zudBxYHc9etySmedU1hYrj4puL0wrFLTx7i2wYt/PKs
57mrqtDeMYvWOrrx9597LmmYSZOOCsOrt0/eW2MqJBm2hffC1D1YOcQMSetk4pYw3NoZ+c/SqwcQ
mqW1UIl8PWkqT0Em7FEf6C3tPS8X+/+yJqZebveTkldj6DqWrKSBV2J8Aij4KKStI9Je3/h4az55
vaqFT1pxnIaBAFtdOCU2st6V+X7Ivr1hPb8LwMxYAj1b2pCoZqUpp6zpD6oanP36Mc5LJ5nqjXxl
FVVvXllSbndOqwTBF+WO8zyaDqUnC9j5zvJcgflEqdb/8fvxERzVwUrT92MkO6mRPRtJ/n6m6pMm
8Vh/q9vkJY66ve9LtB2MQ9z/HfTTcRRry2ag9yEQmskGHMwTUNxK69YPElyGmoFSMxoyi/DYZ36C
Jgg/P+unl0hTkCQ5VOMPyQwcU3NqIT63mvpOS81z4Dc209wb8XnVxQ16tczCzOXrRThs87boURTh
MNGqOkiRqT90eap8ViapfFcJb5BwnjU3ZwJ0BnyZBp+d8+p+Q59oiBAOwvlok7qq2Or7JmOwGNpn
+XjfB1dzdSYTIRuB5w/B6IUTdvpIP13AVu6974TiMBlm7uRJ8ZFC/kk0xxfTr3a61+2VtH5/3/Za
onBteuGVTdAMxVhK8SWBo8OBWAU0WidvVY1XT7JpUKyb39js6+1myiAdyfXoO2iQZnOS6WJud3TW
PISKAUgiqscWF8ytkclDzrbOPdLbrHmYjOwhiKtj3La1Dahso1C3tm2APCCIQpKZMtAi+8ljpS6N
TOAhL8cfDcrHcl5HG6F2bdOubSw8UG6ETA/6eT0+3NvDYzNl7mZOurppc2qF8KvIfPbCiFmmcqpB
WXEZmmGf+F8LWiZB2O4jaLH/3NOsK0uLzzNCi9Fqnokl5RcqNrbY/bpvYHW/rgwsnKwoVS8OkJ+6
hOKBcpwdg47ZTGG29muRT8AcHnmQEHBfCI9KQpGoehw7KKaz/RsWA/yDcQ64L8Dh3Dqz1qO9JxYs
hnm5HHQBMwCbTZBVJ76ysUjHQF3FYxLgxKjUdzXaY6i531/F6m4ZoKs5IxL6cQsLXd0wMZfGyaWM
811VN4dGeS7jZuczvn7f0hoPLm8dOPF/D3wyFHm7YUzL+WVmtYSYOuxtOSChE8AzuJLWobrSyn58
7nxPhAerElzVa74oo/fYojZ31ro4dHMRzmND6+3KFPRf93/bimPe/LSFYxrCMESovPG67CqHcaMm
0e1Nwo31DZih5HPVD3GQRUgS/C5thxbECNzgrg/0IfJfesEuFd/Ovc+0mvXhJBidrfqFE+rUFxiS
E+1AfgMEg5YvzwgyDQna2kWGGBpSJxo5VQajEvaNsLNi2VHylz/f0msjixtzzHzzd6/kMovkhgqy
RGZsN8YWAe+K/zJJCGUAoz9cy+riyyXBEJIjAIEQIsNF7xcGE1fAleEm/fOTApcP9Y4Zgss7bPH1
vFSrK13AEr8D8drADdpijxK3Bs3Y/a2bf/OiCqRazLEzaIEg1itRcZSjlEZoeE9TEWfssVFPRsag
wyTUf1M5yp0uLPyNw7l2AK5NLsKAVehpo0lUIwD52oU3fkjUyPUjyb2/srWvNY9Jw204U0kt06i4
kvxskka+Vi/3doeK8rHsjkH7pGnJlg726pJAs4HHQd+B6sRtuJmVh0o/Ij6r4wuc29qnrZ7WSnBm
xJIEdOa+4522MCBlXdJqjK9fkkDP7EyTNWewqq338coybqwsHFxMCtR8ARWQM+2HdrDjWe1w2GJS
XLXCV2E2CmUPFP9uNws5yBIJ2yi5IJAeNNMHOvpmU25ksvONuPBrDa33f40sliInQZiaiFlfytzo
dyB7PsLuoblB1Jh2qObJrhFa042maOMFub44at0z2TtCc4sMOgraFqAoVXZRGkJXLGtkc/veNdo/
fwCxvv/sLCJEIlh+qKPSe8mK6GhlnwOjt618cIxu4zmyEiAwBIByHqIG3bY4rX1VQqtYVckFGZqj
BwGRK6vv5EQ+doIEs2wcPNw/tqsbyITKb2Vr9B4W9hSrrQKjyuCnTOU9D2NXQBQyMTbcY208HHIj
lXg9o/b4P7dOCMXGJCc1y+oZHqE14ttNkuyMWHwMmAkfW+9db37vI+OL33hOM50CHVwNBC3xJ8jK
oQB5MbOtla8ErJuftFi5ZgWaR/0kmVUROp5EMcpQ3GOzjvn9LV79pP+tfYmLkvLOHMeuTi6d9zJ4
6lGqe8pduZMN+7TNN/xnrVQAxROiukzjz/n44rgHct2wtUVyyUeh+dymSfRQ9hL4LxBpjpCm2bNZ
mO2HDMqu3RTFkYuy8TfIhqLnssusL/eXvupdOnzfM3E//aLFsdFRfcmjCe+CCPOTIJZcQIaINpy/
cfmswbR4DEKqRrkAAS558THNSW4mS2CPvSnpbYphLYFHyypbLZ6RWtgDGz54anvokArwxIMa/0pp
Ascf4+R5CDacfW3RV79lidJSpi5OBhnHimpedcASgiHfbc4Qr3nVtZVFpjePXCDgxncW47+E3FZV
G7FyRft7q2u+hrW43lplke3lQxpQmy9pZNotUlfV4WdRO6NsK4k9fjQKu/XcX1vUK2tn83pxi7Cu
KnVaKybhQiyUXUoXII1qp0xfaHBuJGSr5wW4AxXxOezCq30bmZpIt3xB5Gt15bNRu/RMCUiTdpKi
B7l2A+GjYOxiyYm6j/ePxlrdiQfDf4YX+1ooPfdp2LOvgweN2alvd5Ni58Neb343BEF12V2ZbJyU
Vee8srrY2aKtEj8wW8JDpNsCCN9ZYHjzPbRqBQpdg0odcxTKYlP9Oh3rbsJnEojF/Br+0n6bO2f1
BNDoBn4jAohcKgowXStUesyZh6g3UKpDzEunhksJMc1kC063NrHPfQxD34xBk+jq3boJqP1U6NQs
vZhqu2tk6QGUzNGf9o3+EaYVr+92frnTyq9R84YPBgCVtxy8EoCe5l24KoWG5O++EdbpxSve9T6t
t960ky0ja1s5W5iHzWdAycKIVkmpXhtWeqkM/Z+2Fz+hAbkfUvlTAX5rQBvpvu/Pt/1NtkigBr0F
bxj9KLhuFnfUOFBpFiJ/OMOuSctSEKV9QP5bS2dfUQ9+PWzs4Zo9lsYlMwuHwtl6u4dmimzo0A/9
WW6t/EdmhJVDyPNdlOiifZdp32hfmcc8YgTp/kJfuw0rhSyeBxET2mhrLFYqlro3VGLfn5uWsaVU
C+IPQ6z/FaqTdczi+ElUyn/aRpQvShZ1lwCVoQdLyeSNIPfq8/IriG2Mh8/H5RWGss9gK26EYDin
rUI99muWaXZilQerOIs0+u+v+VXs5v0M8EnjKQ2dqvxKoaDT4sKPDT7u8A6BjF2sao8AYo5hpm+4
0etbfwZBAR0Apsaj81WdLsn8IB4NTDVf1FP/KDiGE774L/Gj+j56J5yql/x7/X388MfrwygVW2os
VIhfXe/CNKQVqnfnEbzf2OeOZcY7WYjtNNhCqKxsJUGHOUPuJg7/8p07TrXZQkI6ngfGIqzyhBjc
zBebxZ/vL2n2/8V5ZJqGSYFZaXKG/d2eDyPNdWmM2vEsR3/55RcUOe7//bVjADMh8MuZM0Z8FT2t
maJAic3xnFfhXjA+R2iDgl9zojy7mAl6MBlZfmE4k/wFFPbhvvW11QHqnRNQKjw86m9Xp4jtlOSh
NZx57MOv4qfAQZNyi4d85VvB3UoBkGInNYllqtsMUljFDeCEWtR2eiM+V6H4mNdVZFeUru6vaCWe
QRxDXQzXkBBZmn/L1Z0gyxMsLrXPdupF5zYdSrZd0TOpmcvp99AIxQuELjQt0/qPZSzgl6QozsMC
+BwA/vmXXVkOJiMcx1QbzgVaZoHUzO5Y/jHl42wExgSiFtUXzvWtEVERcimRg/EsQpdRl5qDEVne
qBysfi9opnltcxlB431rZEQYRonbcDy3yc84bmyJx4nVO+bu/qdaCb2z+pViqr9RCMtKUi77atUi
P3NO9B+GsNfoiiXJSbVAl3dbMJLZkRfHmKM1P7NUAzKQZddUU4TGC5twOtNYOKSF/6mb0tOo/IpE
2ZFlR6peWn14vr++V5ke30rRgKHSWgQTs6TsHvpMKPkphGA9sj31OTMTl1rJhsOv7SLhlvHuebDw
FQmoBeYoyENjPBcAZGJhV9TKz2Qs3rWFce6TbOObrQSMua0IzdpvStAlTWYuqlUVV9N0zsK2+mmm
SdvZ4PLMP79IIACHAwTgA4MA8iJJrodEzyNVG89hUKtuoVvEDEVTnrqYaJ9LjbwxDbAWNWaGc/6j
Q0CL4NbjlUbtLc9QprOUpUexOCuB8KOr7MqI93U57WGJ3sh+VvyRXGCuykEqxCoXYaqOWgvR70A8
T1qzC6RplzE8Wyqf9fqQyrtBdelObZhcOdWYBOYE0bVOiFqYbNqoFuAiRGKyDPaNle6EAcbBn0q5
sZcrDgnFqMRAOkx8XGrzsbiKg+NkUMTSW/Hs1RL6kmOkfs1h7t4XemAehERNnsTJKw/3z9rKB5zb
IMCWZ/10+hQLo7oW1pkhT+dweDbrdu8l51jSbMvTeDYGNtQA9+2tbea1vYXDFLzBVQ2+0LMW2ulu
8nbNYXNOaW0jr23IizWNiVl5uTqdO+3BSJ77pt9Z8kFPHosm2di+lVAFCmLu74DMNiiN3ZrKNM3I
8jEdz+CoDkINqjjtdlXvbYwLr+waTyii4Qx7w9pi15qhbLJRLcbzOEiRHXrVM+OsUdudm2Krt7lm
6rdUDow4Jgn3wgvTOK7CLM24wwonbuIXQUXnVKtl14Qm4b4vrG3etanFwcqNUVZaCVOJ9kGKJZub
xZs2AuKKL4DXow2n8ZVmmpXbD6TxfBObaBjPepvbkvqk/mg78BBQ023VC1ciPKGdhsFMXs11ufA6
eEjRcowJvbC62gIIU3n6eX+/Xpd3eDKSnDHNz6U14x9vFyOg5SkNqsRi/OI5D997/pHh6kJ8qPr/
zx4fGqdY/HTf6tpXYiiK2DcLBorLVBefRIMhkLlSNGG0kUA/Kkoc2r7fPr/BEPJIoNHgyHh1liIl
UvzeYHW4g++VMFzykre2huDXN1HDxPx4xc7iyJp6X426wHdC9dIdhV+x963fh0+Z0z50wrtxCyWz
EmBpucw8yRQfZ02Q22/W+BTkDCGZziAcXF8ErJraAgwgkXyqxvEUKMLu/jauHOCZ8GHWhWPmChzQ
rUFPzKcgqYvprKIfj851/hIGACY8pn/3xST/uG/tNdsUc+8g3Ew0OMk7sHlrzpL9wGiHejqXpdqf
FAOd2YGuoWPEfX8sGJlCLCQq7RCF93McDspREcPsSTcSvbLD0WrOcTptyW2tHEVa7yRBwJ4hqFhO
ZckS4kpy05BstYFIjgq1bVcWW1OkKwcDK3gQ9BRz43hxGikfZ75fttO5P4nP4z9bLHwrmQ5EBjOj
IAqCPCfmyHaVDjSi6ati3pNaefDFeMwVfTCTH4kRQyyYiMx5NPGDMuQbp30lXlozLSpvTr7SqzF/
oSWU6MbI1umD7dWZ242wr3EV1JPbTt83nGe+txavi2tryzZWX7Uy7EMdvnoyvpSfB6gw9qY7fjFb
J3+Qt6yt7ig1Hf5HkCGS3u6oN5T4cM2OVkZzLmTxyAThsfT0T2P7I0meNO+FqaZHdNOMyS2Lcynu
ZIb0y5Skz3dS7UMqBuIxVLYkX9cOLKVLAywl9wbR7/ZnBZM+MVGLHynKB1V+jPrIVqd30Z9zYxoS
Wd48hMmkP9y3iwvKN6FFkjUikd6/qNZHg559mTzm1S9Naj5HoeqY1pOnnwTvz9+QGKZdp7I+naLh
wpN9hNtnJmO+cv29tDrbJ701O0fXflZfA80O4Bi871evPzQgDhqW3JIwQb2aMBlFOONRNyHJFLN3
xEgasC1fsLi0MuMW/UNUSL2baOPGQ+F1QJjNzgiSORGgK337IXsL2mSjIRTqyV+Ccmisj1O4EW5f
3yYzPIVYC2nM3KVYbGXVJsyXBZiAzWocQ3fsFRhHPlsIYotdvvf+GOeLz8ytVoYOKXKpy8SzNZJa
0FTCgZjI8jFX6fzyggm+SkX4/0i7siU5cSj7RUSwI16BJCGpjVrsKr8QXsrsIDaxfP0cqmfamSoi
Cfd0P3Q4HJ0XSVdXdz1npxviczn/QxTAW5BMBpPbpzBrXtQJT8kS0J9VUx1LYXAGtbtp+8nqm8QB
1YjbxRUGrJJg6u7GvgnLBbAnhV0PMUO5f7TVQto50S1FgsIS3Bc04eGfyxPNkUySVkSxQCrfMHNi
ze6AmqjsdfFNj0TjX/vDiGtxRdGFvra98CnTJW6InoH8Nojqu1H4vfKv7bF4fX4ZL0VwC0L5pY1y
VcImj1/Z8kP5+3gIw0CYykEJEpN+n/D5wJ6hV6D9FgN0oLtAXMLVS4YvgpHuZH+37gEqnTCaSFli
RJ6zZf0ACr08ThGTo7tZPw7oM/FpezcdYz28bks+P4hY0Zkk5VIFFgJqOaWBJDmRrUwaXPCjOpg9
CuY4cSJzR+H21sW9BSqyh9LMIC0TTu9yb8eKrc0HKhyvL2rLUqHBDNPKyGvIKAFeLqqdtVLryaoG
VeZEBXUoyn/TvMtKsx7D5fuOzQMWE/Ima0VF5SziRLUWPgyyCwJMhp5aozKANneuQL7ROGPyqzLb
J2mi92MeHxUBqDu7MLPr8Vz7Ak7hcXerCO4MnoI+c4Wku1mtphmbpzl3EcUUYv8FqEZuGjlA2c97
exL3Wk4391oBozBeopWmktvraOjUkfXYA5HeEfQa1BrY5f52oh62E9PZBtwIZOFQBr08T01gBe0Z
Mh76+L1aHjHztJtA37IcOEd0M0BfUHXh7sEoVj2oUEx4KQ7z2pfr+vjZBcL3n/04p/alKnfxQvDj
vXDK60ea3C465jUP16VsXmXgyCHFBh8ICYHLXZJjlCtpGsG3bb2otjUhGGsra+1hdK8L2no2EL/i
zNd5XbTkXgoSV8bJnkIQ6jq3QrLcF1H+jtn+L4rsRRF7BnqlARajnfzhlqIhzYFrDXu11osupWZC
wfJRzMWA5p2dtbeCfA969R0Dtbm0MyHcHgJ3CH00WiYGEzO/0Hg41BNzAU1gUyLbJJdB1mC4ZZ3v
GKwtu4g4bq1coucUq7tcWwoS56QeG9j79lk3HnTgtyvqPXY2yxAvtF+vn9/WTmJsC+UVlPZQduaM
hlzQGcoKaWY/vXZCHAhTdwPqNf+6mC2tPxfDLaoyk75pEioGaXXQmF1mQVYhn/3lupStE0OjwD+0
WWiQ4GxwbObAJAWnWhB7hXQnN5Y+u+wQCU51jBPruqzNjVvDVVRG0ffOd7TMjaoDhg/PlyYjd5zE
4Kf7auJ5uS5lc9/QFy6i9QDVV76zxByqpsNohBiQ1JsxpcWUewOVNpbvZF23VgO4GoDwIF1kYkzy
UunaSImztmNwZmAk1ASIkNgwKfvx96s5l8IpW1spZTMkoxiM4dC9SyvS8FH+67kdPBDwrBHXIxMK
4GTu2qZo32RFLYrBLJ/m+diLdjQc02Fnw7YMLBQMdRnM7KEIum7oWcpCwOnTeVZETI7eVViDOnT2
FNsmmw/7lcn1k7mXfeU6B08bLB4KNKvJOBNWTTISXJPAggUYpEEP5hgrA+zk0/XT+YyxgZqMjHkn
PBvQBIAZX4rBt4ttNkcsaMqgMV7Hyo1q4BDeEPlNkL60jRNlp/ldfQCcclkFKaA+ivmGPKXCKfHA
aazmVmSrP5TB6YqdV2Yjk3n5adx2i3PXmROmSIP6O/ML53E5zu6beKO9Xd+CjRTfpZz1Pp7tdJab
VUQSyOmBVLDcjnFmKbVjmIdK8RPgeb6NeagqXvKya08+HJfPh/xn97mXNMfRKyOD6Lb2U9FXoqNW
IfVsydJJ67wy+6oC1P5VADPRHLlRaafPtfBAXUDVtAJIoB4XHdnW+Cb3FvUgm++9fGz1m3a5jfE/
15bsJi/ZI42tqm+8TjiB2VtoFyuqdgzWB6TFtWVwukqMkbUKM1nQYe49PYF/h0SSJY8vvaRbOSot
hmFlyDcNibuMdgLG3tuurN1YeEyzY44O8qz2yfSq0cRXAy1+lZqHqnI0tbJ6qmIizimW3NYGENW+
ZMLvboytFKgS2c7b/1GBvLaM9ak5UwQ9mQyzmeIxUKsHFAcnAEaCDFqPvRV8ZrGYXb8kP0ur9Y3I
WWAvh8rK77Xa1nEKTVCgRybxUuNOsPP460wcoHH3LHHy7Est2o0e9PdpOPnxST6oQHgD8wg2zcKx
tCepfKrd+kGYbHm+V0NihmX2kgt3E3CurfFp+tJIVprfszs9t2rZmjD2J9+I0b1ZOkC7MZOdjdjo
PcKNQGcTGBbAnIZB78uNoDMRugkphwCIWWj5m8vuoLfN4pdNDVzvqZKDrAbccqzo98Vcjs9lNwCJ
cpr3Bs0/YF8uT0SWEH8iB63CNQdN0eWHSAVrBjamY7BAXdCDaUsae2bIdyOzai9tH5D3BtTxLRop
6kY6FKZ+UETfnL+BPdfKRuUwadaMHEtvCQAnLMb8AIwxb032FkluNSKQbAW7Pw5665E1s485WVIG
fad74h6w4O5auE2Vh1puqJmgr1E4gQXGeNU8AdeivleCOD9MMUEP7mGaPGDppmBRLRNki1GarP1c
us/uFcNSBS89pOxY53YkO6z+VbvJCQlGQwnrwcJzYe1xU372RLD96D6Ds4NiCx6jy+0HCQ8bFb0c
g2+q/6A8/LXdvfx1bkNSJUFQWeDXo37BWbRuKR97gr712l6rGYJ0Z7Ll0M/l26DcdDRG0JTs5W4/
Bt8/aRima0CSgoAG/vflEknWZmI5ZCM6SuZ7QRQegAcGBuDkoc61UwW8byq3aF6GGatRMJhlR2zs
KCqOtWw+DmR5Stj8E/m726QlINVm3S1rIg9Vm0eQeuJQ7VRSnBizi4JrgjCiWsZDr7gKCYzhcazQ
Dm3odizs3N/NY0MnGMYmZRNNOdyDRkWFlQWpxqDNSvRAZk5dMhQ7DhFqHtfP8CMw+bR9Z6I4DaGt
pDZt3I7wHfTHNq4wtIuelVoPgQryomipU1QC+r4NR1TmWzYWryynTvXYJ+9F11tAm/EYEa1B+T62
J6VUbVmbjnLp7XzlZ18KmrZ2GMDJQWGUZ3yKYkbqLlnGANwxhjsLzK0qqXPKWNedSgBPXi1Ed+gZ
h83PQZEjgPG9V1nmCN1sWk1RSfbSCSou3jC4DRpKXBUwFDdJXAF8YqqqQ9oQC1ayRJ5l0REy9rrb
yWr/eH0Zn8kfMCmKQhzYv1bzDMyIS13F4AMQOcxuDGqAPhoyQB8H4IQKtearCzt2mk/IcZq/q4Jt
JrfgSXCJaVUSEMql2afwZMb8u9zssa98jr/A64IBVgxxA2QF/WaXHyWjPXbd2jEYSfRYmce+DqVY
dYeu9NCW2rAgWfaIKjeOEyIxB7qWJlf+jUuRU4N5YzMXITJv7SU7AT5yx6PZXJSymic0tCG2UC4l
0N4Yhb5A93sFByBJjr18Z8iF3bFjgZrzcKrnnb7sdZe4e4Seyj8COTOEEclKq2sIHKeDklqgxpu0
46wd2N6N3XjbcV7IKa8wDajK8b3YrSlMYzFh8yTDy+rMg491q93F4l33s/3CisiN98jJVjv+eW1/
JHIRYFSQqFxiSEwzD7yJP9Fv7oMV4Prl2BSy8mwBDgwVe8LpxBCrOSDxpTEgNLLK+ZsZCW5aPioJ
84fyG9srBGwqyJk4TkEqtVxonWBNhT/eirpN7jtfyKzq1O0oxoYtBzTln3VxijHL6tzkMwQx0BjX
JbzRX4ZwA5Au9/r+bURbKwn1H0FctDV0hV4aBDZSeS2Pw3v0VtrKbxXznVa3U9zYVsEzUdz7VMhL
jxlyiMoe2gdFtITD4JaO7rYnPCDGzlXe20DOPi3Iu1JjgjDgRT9ijH+8B4rEzt6tp/1Jw88WxHky
mYLagtGue3efPLDe6n+wr4OTnER38NHQNnzdkbfemGvyuIcgT7S2q+FLBL2L4YDmpTwqR/EGZOC+
ho7iPaiHz3miC83g63ZVM5m1aswjagweG+66Cbq41ySw9badqx/fvJCyoTdTEfd3AMt5apdelVjV
4iyBXNnQi8RKAuFIXNFyDHZIvu3css0lQudQy0EjOIaAseFnkZ8wpVUlRDC/mEY4FR0sPUiAq71B
wo1MA3byTAyni2ZWlqkg4DLHwaI49XtfOxMyDcwFjYiZxPbcwPInB+Bb2Tsu0N4COQ01BFnKsvXJ
VPMDATOWdiTLvHcNNq8aMsqohgFoCkPQl7tIyyHOeiYjXKh88A3fKEFdWLqd3be9pQ9W7RcHkVlC
qLY7Du+2RVlnxsR1iBuAJJeSe6Cr5MAPgYoiG8LkxRteTa0+GFVA8hGor5g6om/ATLNHNdqxLx89
5/xlXAFsMOG4TpfwMWqx9B3tIw3PW5OEanHs9K9GwY5qdbOI95oC0Nn4R6taagY0LPlWSsEAGQdD
dxzb53n9OPNNNN1Y9f4eJNZY+23Q1Yiew7U3lLMSUVozQMQWGDxJH+n4W1i+zeOXHUu0pVd/ZHxq
EsvkNFnpyKYgu9F0D9h6bhEkd7o1eYCbCvUna/SV43WZmyJXZxPoX2gT4XGDRKEyYiphWfP0vZPv
pvqoGuF1EVvOBJrw/xWxfsKZOTAUJjcDJrCC6EW1F6+3zLvplOy5Yls+xLkUTmk1gEoh+MgnmLwn
w8wtPROOS4GGF/3Yin7Xe7tgYB8k2byuom6B0AE5fx3oI5cLk+lYVkCVmAKAZRxqLz6gvGDcNbfa
ybRbj52mk/GQ/lhc/RjfK/71Td2yDueyOetglBXRlqXCTNmRoXqC6byT/nJdxOfB+1XlUfVfO4jA
A8XX0UokgCS1g4zWQb+1R/z02Hv50bDpUX0U3NIlOyWB1f36tKFnAjk/sBRzdeopBI72ZO0hH23u
2NmPc75fp5SjkfUldqwcMeLe3EvTj0RgdzjBnTv10X10bR2cxk9tNEcTwzqEJ7d5pM/dIf4OjCWf
WcRfvPTUOPlJ9xt/Ohae/JrdGW/R3Rx0Dzuu4ebdRlsNAGgBb4ppPU4/s0jt5Rwr1oDufVcImiXR
PU7SzVcY8zVo+CIQJfLla4J+RKqsZ2a66Uv/pJ7IAYDTXnrT3nX+wNwdnVwf9U9beyaOe3qVTM/r
uqKYcvzdeeZTj5unuOlBCqg3PoyvyV3x/Qn5350Hf1N3zqRyxj+vliLVzVUxAdc/HtAuaZfNcz7s
JPF2xHxEFWeWshSnaqh1iGHEE9onttwv6t28l5nfSjOhLePfI/t4/8/EAOgd8z1GDTGNV5YOOVJf
byyrcsC24Uin7km1FgAoPmiHxlZCdpJO5P+3n7xvM8c1oNWGBvupv4rTMUkkK28nwNjuuBObN+AD
whUDEGg4WTf8bKWYFhXNuuunoFmOaCJFHXveG0jdtFlnIjgvtDQAwBshwR9MZobu1DsJW7mj86st
/6zzKxDtP6vgdL5OKctmglWU4dhY1ZsmW0V1W7FHdM296yKmRtExvyNUXuvV14RyKq8bsS4VPdaF
7HlsKT+Wm/k7ObYeUPBc41b8CYdX/5l5J+UN4YRArT2Ihs+4KOvr8+/GfuK5Vfthys2uxQfM952l
nzpb/6VSqxuRzLEw+f592AMov64tyIhdasvctUxMKfYZkBBEOKbpoet3Xrht8wVVBI84LhlP7VrG
gq62GswXwUSH/qWMn5oHYA1buzX8TScet/hfSdz5iVEzdlGHK5Z/GU9Aw3VlH1TLHrWBU/KfjDKc
LwPzsSuIMffQRN2SiPowwKDIzr3CrAW8dK/j3fLVjC39xjiNv/TBjn7WDiLdKt4LV7byBYDN+Vc6
d8njKKlUcHLCay5tkLjUv02k/Pz4PZctZBnJU/Orq3aLOZuByrlU7t6DBlNuGFp+0KeOyqYZ34iK
o3R+dj8pok2K1iJzWJl+XHxN9B9mklhm7kajn/Y/87j6Glcv2cTu+lnx5r0hovVkP93cs/3gzEUD
8K1apetptF9VWQBO0mExLPlnlYZxYef/LVI93wpO1eoUmNyLxKBq0UFpHAmvcmP7KMPjuUSlx6q8
G1o66bPp/xfD+GelfC5FitRsWcDrHWSNXzy0c4xRuq9668bsuZV+NcU3JsHlImG/22uw7RufieZs
xSCYGJTKcPxiGN3qYWcDzd2mh9EhVuNMp9aSdyzH5jtzJpBz+HtTE9NoFKcgJrXkNMKEqcRIUHZS
N5seyJkUzgNPZamY5WzEsjKvlS0JsYWZn9TdSHfdnis6yhcKtbnO83hYTS2QI3yZvZXi/SCpVhZZ
CtXXsnwt3Csz23nVVtW/JpYzVPB5VHEusDzgJuW2eRe5xJt7q/l6XTG3HhLMZIOABUUVHYMllw9J
GbVJVvTLFNQzKBenI6PwGvdgYDaFYFwFw3tAuIKkSyGTAJLyrFMQucsnk0p204eytjccsyeEs3JJ
DTgVLZIR4ipf4oFYou731eP13drSbO1sIZy9yqjK4k6GDBI9RdkPAURv1wVsGcRzAdxxjO2IOQkJ
AtBfBaLDAdw79KA3PgZFphrDajsP0uZ6kLvCgCOK4BhavDyYjHbSINUQR33B3oOG2DyQsx/nDmRK
tCyvB/x47qEk+CrsRCAfE9v8DVmHhf7v47nDWLOR09Tg9+Xb0gqn+wn0RFYTZt+lMH7u7d/4g3v9
dDZN6blI/ngIIWNvSIgg0xfgAKExLzr1RmMPpeaQDghR3Tvgzqr5iTYtWgRFoKu2gzXHbzvfsW4d
t3SMoawLR5LPxKz35bm1Uaz2maHiQhVpadhMU+h3QtLklMlzER/UQtNnKx1FNJVJhVg+RQlVgV6R
SdLk561hegxzyoUjqI2YA5atJCdNq6abXjOHGG1idK+Pf+t715lSnBZszacZKJKRQujHVa07jAlX
Qyn8rJumOIKWfrarSEsCY1H2hkE2ha7WBqxSGHLiC56TPIkpEN8RUbEXefxudn5DVcQ9v6j6dP08
NjR9nSNHBLBm+UEod3kcDNwsxVhAUj4pqqM2ie5lclvbCAzMHa3fWBSwu4CaDsBbxL78yccKFQZV
RFctuF/EJsc853IDUq5IuJ318vn6sjaeIDS7opkEqZJ1jIHT9tls1Qgkx2i8Z+JXZF7RamXerSN5
Sn0nZosDII3wusSNNx0jVqACXFEnFJMHxmaoFGG8XRIxyWDGbrnkpkNAbucPgIDrwG9y/A/i1o1E
Qhljs3xsn1SkqscK3cMmIDMVFEmEXj3mInmPjXbvedo4OMwlrbMsCkbYP6GupqQEp9pYSIFaRwAP
bu1kWuwck+y6ujy3/V7JaevsJADpoWFExOQi3wrU0MTQezS0A0tpcdPZ67vWdNJMOJDYOHVG9dro
0vvf7+YK8IKdRF85AEK5W2DEohiVRAzy30qp/C77BnQTPyVZ+/0f5ODI0HQiYRaez/X2aWuA0XaQ
gip/qdTcxqB6L1ld1+w8jhu3GqYDkS+AgaW1G/JyPZLcaFXeMwAt1smrYVJ3XDQH8Kc7SrhVgMf0
MMZrgdmgICrlHuG6yzsdDUlSIAt0CTWt7J0SUZgrTdJ0ICYzDvPUd+/EzATA5LLYZxrZQ33c0M6V
IngFw9JWuBfuLR3kfIpT1AoDgvbUPmduQahL4vi2N+VDkv+6foJbEf+FOM6ySGpSq6CvkAIjE22K
oiQ1GkedfsCEmkV+1PEA6WpsT5XuJiAi/XsnC9KB848WR/Q28jC20yxFTQU81qCWasuI8OQt0XE0
Cdqlbyk9FqL6qxDozhDsxoXEew2sm3XuBoQ8XBRGVKXrsPtSUFbJMxh1q68VU3xBfK61wlV0ujM0
tXWgGvoaAWABgRp//4lUJZHJ0LALYCenytBcHtGbtMndsotBqKpFOwn8reXBccWU70oyJPIotnK+
yGKtl3IQJ/YiohKKdsC4uWUxkKPbmwwNLNdVaHN9oFHBWBiA2FGFvbyc/TwPeo2ac1Avg7UCH5s3
WpF6JbqyS3kPnGvjWcJEzr/C+GS3vowTaYxODgaG2R8mNRhoQlBbpmny0LM9PkXOKV9rE+ASVeGP
YyIMTyFnRyXw4aUdK+JwrvvOW7r2d77E6t/F6KsQPOswbZgxBmkYPwBPmkwYBZMk4f3Bu34yG59/
8cvy5cmIgimhqoRfFizJ3on5eRTTT5/N2WSjB8YnXKMknNOvmObzNfVeeAWEeQWceBOE94rqa/kz
Te6qeLbl9jaWMdGn2y0x3eur5FTi40PgEQFzEVOXmD5b9fMsXS9KZddlSZeFvZp5SVrkh7btqU0V
A7MB6R5T9oY01QCDtYaxEDAVf7SYn0kTIgn0jKq84s4vFuagLClhjpgcluLw18uCe6npGITFkCcg
ty+XNTegYh3aKAsJETCANHpmufzISG4bsbzzvPLACOsWaiagOdduRGAW8cAIWlmoBFyMWZhmycNE
38rlKLKnoTiy6YeGJl3QTmfSvYx2+AW0isvSH0Uhtdraq7J3XSh2HGu+OvjP5xCc5TpSiGiYW3pV
DtLciSwPZ/hUx7TLKsUywZ5q0TE5mZlZPU6TgUFDM9bsTKoJRgzAMDEyNIBgKxM71rryeP00tr4J
dWsMPyNXDSNncIEFnI5kBjJWHkZjgYfCvM/JcJjRSyM/160CDO9jpVvtiAiQiIkVJYtV6HvHtK77
LNZc9wUjiQifRMyEIJDiXIN50ooE7FhFWOsB/L67LAcz1jFR/drwOxlqiF5uXdzrC+Ocr1UqULng
kJho7lkn+i8VMS/amFCG09BH1UrBAW7Q30NCd9R9w1bBgQTOI2ZNVsBdbm2w5mKrNWkRphKZ7AZ8
pxYYKPagibc0HYSQsOcKwK2xMM5YUITqkUbGIozk0pYTt9WQO0x6v9KADlBZtJ7tgiU2xaSBBBaT
lgSs+IUKttMOAqY/bpG03lk4X7L62F8QDyHltzbIg3Hjcn/1RKNa1MtFWCTFkxkRcFS2P7XR1Srz
Z0OZPUeRJczerLy3ldPn84753Nr4dZIWXfnAs/oEzygIY6WzOinDCiSjB2maZ1eLpT0PfsNsGqjL
rWGCvAbN3JXOMrUapbIvw5IVNsAu/Hl5XsrsSSj/03rgb5kqRioRmnDvEhPSkiWqju2sarcT/D7e
89C3LoSK3JOC0uoK3MJdiFRaRkVO0zJs61i0u1H/GU1DhnlnDPftWJ2NGw+3EQUybB5eAj4Kz4ul
qYeGVuF8FNPEHnU3n71JD6P0cZAfhPm52Wuk3VgcQdcVWvqRPQEZG7d9GNEBFl+Dg8qZrFnpwATL
FBRflF+uL231CjlbhucG8wNw/cHKxisENet4rtGQh7HO595XOhtNZbb50g83WfvYYob8ujjOSV0v
2YU4zueP2sxYirmqQlGrc9eYFeYMtH9P5ynHyJCJyRfytzNA/ytzhYMGoiLOkJOps06KpAUyM+l9
GQpXU6mtLSGo6ncehtVC8Hsp42ahFw/JGrgMlxaERlEpqEVXhTEIGTPTlebD9AJYuqovLRGEJ9e3
Ut1SEQRPUA7EpwhrOIc/qkimJmNZh1mxxDdKqqaHCIHqg4yuL0dcCPoqY3Fy+liWDih4qm7TAsfZ
EPTZqeJ8clUmYo5Tk6nTCkrnaouoWHqjmvaUUTQ4TQAeBZRg4sijrgHLJasDsewkz4xG9CHHFFlL
vR/cFvbKBT46sGvonPttRrObrkk1wAGl8kshLYYdYVMs8BjAiMdJ9Zg3UnFsyykGWJf+ZRSa3okF
OTnlbUFP4AIT77sFOeLGGIYd72HrgAB4jsMBOBryW6sNPnMaQeUjl/jLOpzVEo3ikVS58PknWzMy
DG2WheSy1mhfzGLY03s+vv9QQgSB8MQxi7YakkvRyWICTQMIOeFgUkuVbCbJ6Dv2R8zBase8zZxG
XJ876oIK0r+uKBs2Hy/Kir4HuYh/OdFUIAtp+qwOR0KeavMLWAJDY7XJO+q/ZUrO5XAPqKwNcq1F
SR1GjasgEXUvqgKSCa+kBAoQ+9HvEfmu381ft3N5nP4DUUONpQLy2vQbYY8jcMPNU17UFoX2XN/C
rasGjBBArWDuDKClnOLUBhCoemJWYSOnqs9IKgMYitzNY9G/X5e0uYnIL2PKFwTW6N681JOIlXVR
lViUym7qSQO/PQZdsuS2H34C8+FrXdx35k4IyQMffOgmGEuQ94HPBwoH7uAEJNQkhQkwkIkjUT9O
E4u031P1eZQHSyuyQ1x6RMvdldk6Aj4bHO7M0jwE00BTP4FVBl62nDq9eTOLxUnHoNaApINInq9v
DV/e+t/vROsN0kZIV/EZlT4hZpKZMHgUrECWaGMUtW5tONrxAU3Crx36mAYraS1MUT5dF711Kpg0
/Fcy52oAq46kkZbXYdUTmy6YaaS5s3T5USCjS6PmIDbJF2Rnd27UloYDvAiI0/DZwOLDaThpSilR
MlqHpMqdjpV2Uv1OzZ968ZyZj9dXuGUaz0TxCCgDrau2lbG3Wqu0eBpSW5WK8ZboE7WVBYO/hlaw
k4kZ5Z2rtbNGPu0ymZ1SCV0NmzxVTwtmI2bphjbUmdLXYi/LunmMQOZHBAXecFRVLi9XrlTDorO2
DpMotWhzXy/hAhYdkgExIr0bi1ux3blbfJv5h87qK9QnfDmA5fFs44i0ZKoPOQ0XyQB8PdAnKq0s
LUlpVBsctXNgMi22SL4IR5Q/Jq9PktptzGoGgtoCYk89/bWMmIPvGrX3iMQKr4oo82Q88REAC3cc
3a2nAtO06IZHezreSeVyg5gpRjKZ8EpFkwmYoqIsfVIsQDOuhRhIbu1e+XjLrq7hFjKyAKFFNwQn
jyy0WISShpPrT/ZOAnYrooM5+/Pr3K1dimJS0gi/rpDOlcanvHwrND+K7rXsPpOPA8BUSOxQciR7
UxMfKDv824TUNYZh1tIBAvbLhQ20MmdcIhr2Cz1EeYC8xVOvmLaakkMjD09D/osqDmidp/axKQbL
fFiKYNbQ8QZ8kBRwEwmI0HOvL8YTWOvsiJ4AxVIKxo6B+XTrAVSnADlag20Bc4/Bnbe4ZHqdZAIN
AQQcSKgXTdEtYTcdoPGaOntGY/puy/m66Z92xliLYSsbB5JdlzuTqFOHwe4JO8NidkzaCUF/IYEi
T64WYJnJxSnBuwdk6anxek2b7+RsLo+pMphgcY7kPR1ZNezT58AYALXWQHDCN+KoQyMNuUBpqII6
uZG8rrGi2K+MUyXYy6NizA7m4fOf140t35/7YRUAx4hSMp6xNY1+uQnIkM39QioaiqkE9j6r7qRT
/KtIgJYbAyuXTqXdTORbXrl5NVkCiW/HcbRHuuD1F17jJTmoTexRAMAAo5iAh+/6923ZSYBdYiwG
0S5G2bnPo5oAULRpoOFIR7ThyaYtdNFsqaBC8zE4Y1pgYyq8iAnqQRjqbicTwg9AfuwOTgI97kBS
B9v1ajXO3PSegK6bVA0NJfQ7Ak9mKpFzzEg8vAEzpLwZQYsW20q7VGjXSInHWAPAD5OhgbPPMpla
M6aiAlHt4q+0GsCjDoViNwCRoqOtAbf/IIBN6u36jm369yge4y7BjwK54mpZz75Zz8QYvRQi9Eie
T7U2oSk/QjMM3N4xPpRPih4kEWBaVHtc9sCI+XLpP/sF9EG8MyvaNY9zLxVxV+eTjP16zYPCIvhX
sTO4Qf9pjX/kcM8n5rNyIzMhRy9/G9FtQnQ05T8W9G1piT13ycHULYl0d+aep//5mcAtAR+Lhvhp
JaLmrGlTdE2FoSkapgTINZFlJL/KXQTTPSHcW0QmtKtoOV4LOYzRA82eu+g2Bl0ia6mTZV5ZvChv
hnaTw98sMMBYwwkVdryFNYy4NEaIDlHwRnF97evgD7LRGgz9zCOeQxUV0BL4PmLh7xzi51QWIkHA
LiMHiM4LXO5LRV1pTBn41JpQAvJOrjZWUasWCvF+WgLGg9qCMduN+KWOdtb22c+7lLv+/dkFEZN8
pBIA8EJdD5b2NElH1Txmhg2KyOsr3DpHZAXBCiApAOMQOeNV1goRqrhqwk4zETslQ2QLwPW1yz7e
Y5LfuHlYFJ55mEOkfNDKebmodhKGSAYeVFjF7U3aq+Cd6SwDfUFCjOeqoR7NhECOah/Fkofry9yo
hEA2Xi54OIhJP0HbNNEyN1M6N6EZ64D0pXA0DDHRrbEEFdmk2lMz106nZwBW6rriUE3osCHz2Pmg
laM+7eu9HMcnZwJv2cp5BXohhK7Ig11uRgRrp82j2ISgoHwS9OxRZwDBSYyftTb7lVp5xrTjvmx4
eADmQkZv7WxEvMx715rMoqIf6yZkXXYwktI2derPY4g0utzMzgjXGoUYO5d7p5rR/fi3gAAwvfgA
soIF4j+YT+QSA8rQlymqT1A2fYBnWQAipdDhOcwI1nbO+7NvfimKexUx/VgvuTRirfXybZoyuAq/
47H4jQng02K0dquMN5hzs0V1BnZPGXRMtcHYAf9FBHyKN9E9rLuti4ZCEboJV35QbMXleQ95Yza5
UTRhu8SWCKIKVGLZ7ozi1rJB6rNmb8EIjJjkUkquFvk0INcTAv7w2FHZ6kTznarUk5rusLPFG7Zx
bdRAAQYHCvhj7oFTG1FJp8FsQxIJh0aktshIWPToDgEhhL0w4bmuhc6umvxWT9zrwjdsP6hlAQ2D
CgNg+PkAHFWH2ljMqg3N6LnWf87GjoeysY/I8QAFHM3aADjl21+oLFaTuAxtKKLLVQZi4nIrF7fx
3mjzhlJciOGMQKIOA9UkiGlfFUd9GJ6v79Lmz0toyfpIxaFcfqkNbTcrwzIsbVgooy0Whzn/GAz8
D0LgeoLqDhVmtBRfCulEIy1oM7XhAniGJkntDCX4cQ/Rb+PAUcT9I4VTtmaIAUY1QErrqNbOG7h5
2H9+m6/qiCnrdZxEG2Ylc41CsEXldyN/J8l/UaozObzPFItpU4yQs/Q+AZuIgE4qMzvSfA94Zeu1
+2gWBaTF2hDIp+6FCsB0WS3jahbofkiQYQYBJiutVHBVhM+YMlznKo/wPpMXxvZIYLf3cwUS/0c6
p3ZFWuVjU0D6vEy2oiDFiG5ywgQnBlXEdeVbj53zAbWPdx3IVEgZ8cFPNalpVHdFB+X7H9K+a0lS
JVv2izBDB7yiMrOyFNVVrV7CWuwONEQAgfj649ScOVNJchPruU97m1VbLkIv4cvdViODK8VB0eV4
NAE3KQat8USqq0GO3OCDrbExvG1963yBaBnoWMj5AmawTMQHL60hBAhAvWrjSbzQSUSFzLx5qnes
bL3bCJEA6VrQpAA1rHw0RavaXrebNuYpSIEaLqPagLCDStDtDt0FpqDn7Dgl/OTafZDNRmRZyvH2
SDeAU4A4QLacABIMf4WsTrlOwDihOaKNK4t9a5wHixIUP9Vwgkio7ZxB4OI1lRJYg+7pBE2IXOP3
ygzyW8Eiab1qyV4yZnPuEeDAZbUhUuqsDlNCbaceWd/GKbA9EE2UBah+5p2ExzKqq+31wchq5hkk
DA1Fk22sKCARRruzMz0a4ofDXjT1pO2Bp/aGtHIRnCTTlQKYvVjpGs8Yeuiq2HGp13uHZut8LrHh
v6du7YYVqpLBF2/jjnpm9eo6s9fpX6vda2h5va5nzwEWALkiSA6tXjepNmbSo2c8RpTkdb0esuTE
aeG1mhmCou72Dt0e1H+MrTZoWtbQ7mAwVtl/XPcbc95QtTaQPL5tZuvCWYrVpgEva0GQXx75kUOx
loxTF3PER2r1S1pfJaCCw3hQ81ednfP6622D16d/AVguiRKwPUPmfR3Op4acdYspNbx27qdDFbQW
97ibLMQFrnrM77OeHyxodlhA2vQ7cejVllyM2y6UlUCigD6h1XCdibEUTVhNXLhvcOgyEDK1Uv/b
OUVeVcdUuhrcSeNK6Jp1k6XOto2ERf8CnuNTb0eEHjTlbBQySPaQqxtDurC28iSKXOnBi2c1wOnF
Gu39wUw9rs97AcimGQQ77tJfBbzNauZI5dKMuk4TcwV5GDLY3C8IvxuZqniIwUCMbmRmmCDQPJZo
Iznoio7miqI3IjGBnlgq3EOKZwiSpdp+e0ttfhrQZEvUv3TKrI6Ky502TyRt4sQ3899ifrX3aPWv
Tv6yoh8srOZ4KtApZmSw0KaIJ5sqMnBfFpY3tOqDsdsVv0zlxT1zaW3tv/XcYqJvYa1oEpQP1JOZ
QYXKcf28dh7UWnoC2cUuSzzcDpxox9uzeeWZrqyvFhp9aTMaYEkTWwqtvcSeqZ+SZg8usKzJeoyA
bi16Y8hdatayph9cDdDQFo6kGKNTHubmmFlHqQwgySpR+tvrqr9Oz2JIeOYhsmjD7UAy8dKY0UyQ
kx5zHluTfScS/puIT3zQwib3MxYIooXtNHRLzS3kmR7fns/rNNFi3QZbLZS6EeKtERjVhO6HUmBC
EzPx9PqP2ZtBbXaviVXHY6Y8SGLeJQN7Aax+52BcvSHvllFlWJS7r9n85rouNStnPO64euiqNlJ+
iNY9SD093R7j1gkEqEaDKAT0J9AadznBWSKmYhZIhKiF6APGHcNPHAGYBKqJO2O63p44Wy4eX5RP
0Oqwrk7IfpIm2uh5XMzF7I+EQ3jU7sydAe1ZMS4HVFeKJbvU5vGoo5fQ4zy4PWEbWxLpSdTcHLA7
AXT0jnb4sP+VorDxvhEeJ6/gjIcGt+MNxSF1n6bE8G0ajTxyShA/fb5t912G9vLcwS424sJkCWZ7
srrJxs4kmdamiGWEDqxMArfXGuEwpSrEx/JC01GNtjO/yPMhGMByjGZ+ZzqiMQLegSzeANxVwAMi
mhfDTMZQVOrrXGXiODV97Q/qUEalwiNOVXhFpvpSmyx5yCdihASRYjhQU0apcDRPIcoe9+Hy5dcj
wwFHwdW+xs7MM5eOUSRIoRgizEQS6poR1V0ASFwX9B1Y7fV+T2nq+hZbZvPfNq9o+Q06uNj4TMTK
l/It/+5+7r0SMcOOP7G1GVGQB921i8EhZLncjBaaHHKnbJD2mF1A21VoQHSzyndig/eM3XoCF60d
dCWDBt5Z35JKJeoCWAwBLgJ0LRVfxqn1gcbWgLZB8ujQNVlgK1ATIEOgstpnbH5M5szrBsV30l+g
x8de0byy9htke/PiqRlO6Co4KA3/ensTX19rqFrDA4H7CFjMFWo1N8oGpf1SxGX+CUwN7I0az4W2
I7V2/eTDCDwSlEkcSIqvRT4BVxhn10FGTqfPvJvvs1T6fWLeIeMcuMmOKOb1/QljYAgHAn0hn1gj
ISrqVvOYC6TnoKis5/yoZhSu1Z7U8KYZlAnRlLoUf9bFkaTDAdVbVcRd6rTBXDspCj6GekST/J6Q
1+b0IY5FbR1YSyTsLvesMKhAGUITcavfpa4ajNUxGQqvYF9YtzN5WwcfFR+0QTtkKcSsXIk05Zxl
ExFxnyq/S0DDFpLcwVMFoB0aMuVq80WFSsrtPbhpFMUfNCEBOY2Oscvx1XPN0OKAnBDpD5SCxkam
Xvqq1b4BH6Ykh7z/fdvgNZYIuRK8rP9rEWIUlxbVGQKLSmVjQx60U6EEXwzfjKYoDyBpENT+6Auv
C8XB+OT4NLxte2sxP5peuYR0sLumnBUspkKVT5bLfyRaFzQC3AWkHKqwZIazU+DaNOkiCbbcd8iJ
r0YrCGdVtuRneH4ywwJXeKehJ+PAyj0R8Q3/DL7hwg2LE4iQcL1/zNTVUDZEUmQav0N7yPQzM9Jz
0OlZp8SxIq6+uMLa8WLWzBm4UmAUpTL4frhf4NJcrmbDWhTR0qSNLdBefedv9dv0lj1R0I6QcPSn
r7oSEHm6vYxb7wjAk4h+4XgTJOovbTqJ3hlazdsYqAuAbbpA67/dtrB1KmxcmeAPQOoceIhLC6Vg
dWVqYwtX9yWrvo/tsUBvhJuEWmWEkImAutpekmnrCUafOFBMsArPZtlIHxwpR8kzcxIG8mbMgrh4
VvcH7aVwRUCY8Rkh487C7ZlbvcUtK3pCqdnGajt5FKrMkuuRmlc/hPGg6Wfo2uw8/psGUVpdNIiW
/uyVwYLVROkbrUVVypoj5uQOvDYnP+RVVR7dYezCukNdjOZQ7Lq9mFuvBTzEJVGD2iqC69XMgs64
BVESZrbtF4c0aSNGsjKo2S47w9bOXJquoIgMB8ReI9FkwsdJ0LSLi6nmIZhRQH/P8GrcHtCW3/DR
yvIVH7aKoc1aroL5K7YL6qWZFZrJC2NvEG7ZWbNNQ3hkF2zXwjq9/P2DIbuTltvRvouFyn1dSQJD
vqXal87dM7QxbyApAj8mGkax/dfefNq4Iu9IImO9zOZQzfvqkVCW/3XSDPI5QDFChhGILOe9FeXD
cKCFMSRMFl2Me/4NGKB4TtJItZKdJ3VjvyEptzTB6aByQT73ctbKAirBRkO6WKaVh7K6h1kzwAJ3
exNsPCzAAKPTFvox2AzrFlKpmnRy07KPEzvRfaWvMr8Z2j8S8MqoRBMi2GPsPVqpzZEhcQbvbUlP
uas7Ks9KXYNUC2ymP7vkySgflfTz7WFtbDk8IqjtOujkWoD8l5M3NXY7OgC8xa2KQlgxWHqgNMCP
9jmxghaQtJ1p3Nh5BkAeCPdRjbWg/HxpD/Ahd9ITq4+r1uXR1NnzSW1qPbw9qq3FwhmygPta+pDX
8jMWnQm186FHlmj2NSru69nyjReNg4yj2CMz24rJF3okG2Et0JnoFrscUwtan4Sl1gDNJm18TDqQ
WLmK0GN0Y0KiDPGsn3B3AP2YokeFmup3UrdlJPJa37motoaNmhQ6nOH84EisTgI3M9S5STbEWmdX
B1MBLl5oY2B31atu508TtvfOs7aRlQfEDrk4tHqjp0xfd6+5bdO2rqnI2J5TvJ1AqAYCFP2R2+Qd
ap1N/dh3lRrAt1Ae8d4055KBIGRQ0TSiEiXf+ZwNP+Lia1ZPj4Jk0igHW8ZjpzaBUdMulLYLCfjS
rYIxN9K7HszVUEJs+ztNsj1k0cabC1QRnAngrdGstX5zXd6ldVmWQ1zhoSXC+U7aB0je+3P3Z+bz
MaEgDL290TcH/MHi8vcPVywaMV3mAOmK9uP2UMtv/C2n4rh0UhneSO6n5MttexvXBdKu6L5GVhCV
3vWDW6PjoKJ2Pcaz+0Or4sF913RDOXBnXBs3HwjpkH1Ey85Gz51BpGWJzB3jbOZRD+YaVOXuKu3r
7dFsWEEpF2yKgJQjN7iOax3g7kShD1MsLHJvKOg1ZmYRKl3r7txHG7ceXlsTKRIwyBBEfpfLpA4d
myvZz3EmbYgX1qQF4ZjOdxyvaysL1MDF7sOri/+u7iFuDxN3e0vGSloDoCk8cw9Odj1hsAA8LYJX
tKYgl3E5Dp4whTGK7dZOPHQ5OiMIyXyF76mIb1ypiyH4QIAVwLdTV4ZyuKVSG7shVqcHxUjueV0/
2nP2shT6dK+Zv1XJP3T41Q97MljXGxxVqiUOccBshAdxFeuYaaGbtGjHePyVuqEE6qkPNGPnEdya
xqWbaBGQwIJZq1NrMJloaKsdYzHxoHQ6NDHXfuf8ub27N7YDgPgokkAGACyHa52PVio6YaydY5U9
NQ1UlOaftw1cX3fYCuhUwa+DjQ1hxuVu0KTMhF0xNRakHsImU03kUOzxGei+oCpVGTTglg3HwSpf
/t6wg6wmojeg7vDwXBomraUV+ZyqgPo7npgisGnbswKeSD+VwCYU3c7x3Vgv1H+xUuiHRaZz3QGW
OjQfTJnMMR97Tx2Odi69cTrcHtT1441kFOCgaPRFrI0b9nJQOVJUuBPKOa6nY9n+TAzTz9WnJaVv
1TumNjb5QqEFt88g2ORr/foJ2g2D4YoZnRpONBbyZR7sYOisA1Hm0+1RbWxCE5poSD9jAm3TXLkk
yAcLJ1WlGkNR0/VJryaBELzZefc3Fgj1ObRJ48wiqL/qfyWFBlDUqMasHPyqiGfGfZLtzNqynS/z
3AsCXoePgwoIQS17tUCpUDrQL6sxL8NpflJyx0/Brp2YB8OQflfSUFd/3J69jYUCyZmNw7vgnpDZ
uTQJLDjNc0tR4360kihry9xXsmH2clDZdrmr7izWxhZESVVFQAgEAq7f1bmiGjdNbnMtLh+FVfmc
kIiCyg54prHaY/rYsgUyHii0L+GAvgbFgNDWbVpqazEy8Wk6Bu2Y+mmePDX6efh0exaveWNA+AGy
Aw3wchfF3HcV8Q9ekjFpfSaKVo8biJDS8SFRWFgMwrNFcWjUn1MLyXAGghgtMqv6oZA0VJMqnIfm
1CfaY8NkpFL3y+2P2rg8P36TudpNvYXm2Xps9Dhv0nBOg5FGin0H3szSeevNbueAbCQrl/QasmtI
GmJ11z2aY+LMKOvmaqzYx4KVHjVeU1EEE49I+ZgrbyjyolMzuj3GjcOP5wHsqrjUFhT2cmw/zHta
CxM0v5UWd+WUeAORI1pm6Z6e1cZOurCyHKIPVkhpSjK3mRYv46otdG5pnVeJ2Wf65BnZDuHbljUk
1DGPOiIfEJNcWiuR8kpyLrW41aBk3vg6fUBb8AiuyXZnh2wc/iWugqgpEq/wglazp1t5o4KgWItB
1Blamcy9hGfS601AWKtiL529sR+ROtFx24AudqEYvxwXt4ZqsCaqxe7QBtRmj+DryKxXTX7XFPag
DPHtrbEROMJ/RE8RNIXRuQSP69LeIEheVAVQEzoSaly+zvUfo+r8ClK7lhWOtRI59Gdf5/du7t5L
Oh527G/c5vBfkcjFYwuPef1kZKQrbIdxnL/y95SxL5PuRLxUT0pn3zXE8CbAkHJhHOA5RZmm/oCe
u89seeJ1TIjylkbJffOCjvPbn3Xd44lrF3OysGlBPQ3rfzktfSFLzgmSB3UnAqOATfNZODFEiAvn
WwZtQ6T+HRSq8n9612NonRCAaRdvspm9Vv0nHUxwRDYBdfc+bOsCwYcB5AtoIVSg1+sFGWqLATKG
+ULwMgnmZWwKsrTxCOnDhSd+MkHwUkyHtjd31mrjGoFMHeA38Pnglq+xhhofCrNzBj3ue6jSS0WC
stlQ9qocW8cNDVkghQLZy9JEejnzw2BpFeBLemzyz+OQBRZE7gWgAKDxDm8v8sYVsvw+gOHAhl3f
xW0G5XbHKPW4gohlXrIAaBdQ/TAvBflO4/xX1uAlO5C8dhHsXo6rZKMBvhMsXJk5JOIWwhqGVtho
HBXHG5Gy+KMMSfX3ngSxEXqA+xAAIqSaL42mtp0nhEw6QBWfrYoEgEdDFvxh6PqDXe1lfa4pPnBo
sGSL+7zEO2sqElMkfceorceaMoc1iLV7cMjYzAhndQpApOBTuzna6SNLf7hNdtcPvxvtOBigIJmG
nQO8tYuQGAE1AeJvNJ+uZnu0B43P+qzHznRy2y+DfM3Ip6k63t5Bm1ZMpCwImvDx4qymV5OTS8ZO
0WM1K541OT4YoqwPltP9pK69B1a5xrxjepfOJlDuoS5x1bI12VlZ57ix4rJF5lscIGsDRHhktfnd
qLafWPpSyV+NG3Y9VMRcNdSLLihKgv8nAeF7nZobY8cJNZdoQkVqwFg9HHM1jODhLcy4Lg/uCGko
9HNY4yt4rG7P8XXzCHBiHw2tJplRy6gK6NnHtXlWBiBUWB5MvQIxy/HeqPJPk/MCXhMBnQLdDQF+
/Fy2yg7Z8fLEr0IOkLjA0cC7jOhmHXhmRM4N6BTMeK4oC9OulkeaCdWHfj2Lbg9345L9aGoNHtVE
nqo8G824rNV7ZSxec7Ao3jaxtXJLbwrwfoBvIu5cXQomWFHL1DRjteqsl1ZHibccauU0jtMQmftV
gC17WEJkkhAVor90Za8qoX844PTEcqpCYXWBTd4aywxYt1Po2pq7j4aWD/nggWq9mme4DzB3HAwx
VeoNzo67tLURcNSBlcQNhyaC5Qs+WHB6UchRb60YxSCePLsEsOkd4NLWMUcB4D82VtM1TW1D1FJY
MDCGU+Mn7clV8rNG22hST40OLPHcPLpF0I/PriXvevHU9G+DGgk0vfz9Tvn4KasJVSdHpiXQE3gh
i7DWW3+Z1NRtQnfv1d+cWDxScORNZLDWKfvJaifEjJjYogAXWAUiqDc928nLbvm6SGQvFOmokYCb
YnVluTbnIAAgVkzLrii8XGvhZzYWUptEyKCmBrvXNfkizZIUQLunJ4OiJaXuSXPvmMlem8HWsUC1
D4cQ9bdF6PVyL1luZdSVpFY89oeqP8v23nrb3bB7RlbvIJjr6MRBdxjXuumR+UyT54Jm/n+3fh8G
s0pZpD0wdqp0rVjkjVdm300wJkplx5vZ3CQfjKySWMiklWkuMGN2edDHY5q8yHwnrNy6Qj4uyuqA
1z2rWCIwDsxVa/4anD0Kna0FwYqDfh1c0ehWXr1m1AXERnWFHSfuL6HNgIN+m40eUeufvz66KKS8
X+8gzkRq+HJ3UZBlydSsYCcBdVVbVVARd6kI6zzl0Fbhe+PaSu4s2VLUotDqCSTfageQpu1EBoWa
eFC/6W3umeSRDOeqrR4LKMLbIMPNJ/s5tQ+Z7ZUWOTrdSb5BFirtw2qP5Hljkl1QcL97J1B6WacI
e7OeswqcbzFF9FbWL4qgUC6C1ster8fGdrkwtDpeveidBl43tosN1YUUmkT137se2ChI2gBDhEz7
uoSeo4CvznRZRx3CzBnS6sCc0Zf/YrN8MLLa9daCJ00Yt2MBuWJyT8ozqFOGv+4uB5kwMDXI2KIq
DkTKygoYkjuHNr29HF+U6T2cX3CX7zxZWyUrgAAQhaiouADSvUR9H55o2XSJNSHXEfMim+4Hi74p
4C8LJAfYixSVCg59FzSDiJaakyYd55DPOcjGgcnaE+fcuK4QV0JEAmgYgLLJ6ggaQOtOtSxIrLlv
xILMkB3x3ULZphEkwwGBVBcCo+XvH4Y7pcM4cNIRpNxP4Hsy9DNtn/9+d6Dh4P9MrMfRsybXaphw
DWTYEu1H33ztC/S+aDsQ9q1j+9HQaukSLRnRTMNJbIhveeIEs3xjfSz7vTLwnp21H6BQdHX0Pey0
p3mwPpVsemzS9B+p7jike4uzuuytyimkoDXBjkdr6+i1ieMlyZ/by7NjZO1HpMNQUK1uSJypKDWj
/VimdyUNbhtZpuQyAkLuEwVgBEAo4WA7X24z0nfULiYXaUliqSHuPd2388kIRT27foqujSRlyTFx
ur186OqGxXuCdMnCqqGiZA+OjdWzktiFnmNP6OeqITlQa7SOWNLNO8PbtkJUxCe4mpAouRyemre0
J7nQz+3QjQc9tf/YVborf7BaqX+NBax5iwW0w+ur/T3m2dx3Zg+RFwFIjie6bH6uVDE9m4DvhFB8
hE5taYWsgT5AQ9v8XqmLwctGYAOTEZJeuKKNuwa9qR6EqfZAM+u443+/DpQ4DhI4LoBul3PgpOMs
uD7o5wSMsILonp64h9x2T4NWBWVxplb5o0/7c4s2B+dQcYK852dRHhwohtZkx1df5ebePwaQA2w0
CNGhErs6OYqiZiV47KBpxPy+/eGCFknUBzpB+jrfMbW19qCkAJAbLyyqMqtxJ2y2WkDztXOrWP0R
pFqgasjHZiese2+/+XCC3keEvNjS84YkIFinLqe3qERTyp5hi5WFfqxn3TwONJFHa8T0pk6lvswQ
QQxqh32pKdbZSgb1gOTYyaT5KygH+lPvDCO6cdHuqHWcR6M+M18MEn0E+GUvE7T1QEGjBE5X6NE0
UBBIURT+HadWAteY7aO0GsurKq4FaPr5bBl5eUqkRjGt6te2H80o78sk/KuL433YAA+B9QWeIcqL
q/PLSZ3LYTb1M6dZcuwdlZ7Npsl/mUn7bSilc7Q14QRjIYyda3F1Y/3LMEEHC2rRS4S12kFJ7hp1
x1z9PCt2JGjzWCVV1LTiiajT0WDg+Su0nQLn1k6CL4F8IITP4IGs4hMl7cWYmIVxTpBx9lh6N7ag
abs9n2v/5n1cQKIiSYQMhIa2o8t9xEGAj6sa73xfHaY24ofkc/vNRQcg9SD2/XNXU3Wdf7syuBpV
16lar1MYzIzRY2Wo/VRAovfD/oQef+MHe2ZG0CNKjnbGufzs+ry4qEmDnm1xGNcZXLPJiSYkQRma
PsskKJ5A23QvzQiaJtqjdUCv3jNaIHaMbq0gyA3gqMIb1nAXXk5uW5kgzkfB4Nz2vQ9EfpYGgNRY
6hewDI936PMEe2b9OUPPfJH9QcfcjvnlmbkaM14fRC6Ad8GhuzQ/1hTCYwPVzwpo3w9lZoovtOBk
9k0H7l1ZN0MkVXsOZ0drfwm2tGoyUt/VzHQCtPV8qhQNnGlal4dDWon7Voyfbn/h1guG/mDoQxkA
eOAeu/zA1FXQlqpkxllrnPmlLts+1A0AVmoD3a+3TW2d3/+Yumrgy6epco2CGefZCG3IdtjmydWp
1xf1CU7BvV7vrf1ycK4m///Ghq6wy7ENCE+FnmNsvdncTVw+TKUaQeDgEV2GUQb5U0AiNKMAPGDy
k4H7ovrxX4x4KaGDHB352XWoh0Ik0JZGakBV1qm9jrdfG1UNdDJ/b2ygeLOZHap0j3xl69kniJEh
XQWnF8z1q3fJVumosAwyl6lxl4/OgVrMNyf90Z1/d19YzDsjMMYHRpozahLBjA/hZDhMIHDaP34b
2wvnHY/wws8CHqWVg0SZS6tkhqgoKcsotV5pq5x5avtpWMjHqVc9vVHv1OaJ2UdRvtgVfWbOdxTn
d56ODecDXifIorAGaL1f9xgkhLWFYQ7amdaPWGlcPxRIIwgIsX9yN93bdxuHHtbQCAvAD+4dd/n7
hwgOGDA+NHTRqgT/lqWNUVlNB6fJvwxQ7tAHJCGbIO0KNNH1EDo8E8KA6mPxKNrntOpCZVeqfeuJ
gZTSv8BV+lJruvwiOdlJWSsQlET/y+dZf0tM6tGi/OTKMrSmwhOjwzyXjafO+KJX2s4tuDX7YLlb
BIgXZNxarqHPbRtsD/DHpKJE5XSntXlYofd0Gj5re8T5ixOwOvPIV/3bFrBxlyM1RI2QRcCW1t5N
n7vKG0zP/WLf290disC3j/e6Z3B5SCECDM+aLPwHaKy9NJZh6Z2iyfWzaUgPtUPf1ZmX/I4z8Vor
pTfY7MHuJn/qEl/IkNN4Mgv/9jdsvG9oHIR/oIGkdiEevfwEEHJludm7OGDM6QK0o1LfJcVeDWvd
iv4+Umvh7EAKcnFTVu+Ybo6p6rAUQZsEcQ77iaLaqwEFcVsgC2kkd/UozpIGsstPKjKR6L/l/Rw1
TfMH+nAHFzdQMQCGxn4jQe6Pc3nSmuQguXrKmLlz/K6fmcWJgjAImvOApV/jbQqzQUkibyEsKvoB
UVfI2VvahS3UmmiQMvLP7QXYMAdfFPlfwMAWiajVHjDsTNHEiCALaDbXHyaXe8I6CihupBJdIZ2Y
8IAPe3qLGz4cblPUGFzcrlj1tWequUmFqw4NjgVzkW79WdLGL93AtbKHvr+zyeds/lXw3yYLtdIo
vbzbk/v6f3zBAq1Fv9E1P5oD+Vao9Uz6GarRmd/OYNVt6H2v0j+T87PU/iRK9okN1oko7T801fHO
V74c5c4ZvD7vyzws3QxAw4LudjkfH+7aMSkqhkYE/Wy/IQcdghVDn8qoz3S/d60jz+NpL/7ZuEwv
Ta6uGLAysFKWCIAspe+DNDcA9Ztn40XvsiF0JlIGJnTdfrdmX0aiMAogWFPHQ8+oery99a4f18sP
Wb0zdebYKS51/ewqmQK4ccKfJ3cuIlNINb5tauMCgC2CKGfxFFH5XQ3aViDsXAMochaJGWWmCSpn
M/2cuQFYhkFH/5S6sWWANWUMG1r7dg2mFG/+3NmgTnkqx8gZf5FFS8RHOzACfq92dgUDr1/dyy9c
zQZjSd6JTofAb01/mxDlZF1kuBLa1B74AO6a4hOQQ1GqfoGWYFnew/1j2mOKOKvXwtuTtYZ04ba8
/JTVczsL4IVmTOa5Jz75JKdIU31oKQ8S3dd+CYGvbCctueYi+JdFdwEGvTeGGqvlSZrC7QAF1M+q
0YK1aXiyB28e7kXjeJmlnXTnN8/A0VsfgHmHinQktNcp5YcuIXBLo4md+9x32M5Xrblt3r8KHhcA
nUsWBlWTy8PJ9YbXaHo0EHzJ4lWf0jasmIQa2jQ/CGooT7OVpV4HcoyXTLYuLrBKDVmngTYN9VqQ
gHxDmhLsHqBi9HmdFEHqOvKYuO0P/KOzi7D5GRDZr1pH8rsOpYC4zvUSfXFFH4yAovnmXE4n2bfa
f3HpAIUEHVt0+oJyefUaLk++LdEFsqRABukhPzjFteaC0NusFb927GfDZdDZrVXN9dBxtSeAuPXm
gI0UthHYIoW62l+L8INuzLBvSzPgwk8M23Oa1EsqSGJCb9Ut2Y4LtxaBWJYSTTVLRziWE8mIlZ9h
E4VQnlTGubT73qukKj6N0qmDPi2SXwCiTfeGKaFDlbZ5dbRqsHw3s3HPck0c9SKd0JvA3B9D02k+
A0ftPy4Inbyq4Mm9wqmxc/42bgI8/cjaQLUCe2fNKQil+CLjmjTOKpsP3NQl8L29DnRF3vt6Soe/
TjeihwC7G/TEYBeEl325y6tRalnfSWCZuq86uP5q/vfbDRcGBLdB4rBgblbLLVMmTFYM5plWrZfV
POAOJCVQdUupD/qDY5F7exDp5Scv3ehFamRpqVt0+YDyuRxTXdaSNF1mnmdQdBxLQ80eil4YEIV1
NF/tsyxE2a+J/v7exFOuo8GTIHmLGsGlVRuXWGcWqXUWc/3VZuaJG8krTd3j3PdPXJ4ZGw/tnN6Z
dA9otHGiEKeqyBmDJQNHerW9R7dyuSUd8+wK3T11JiRdMvRoAxYz2lGaK2BmhYTqPwJMWzuLu9yB
q5lenlU0hyyYd4TKl2OmxO4dioj1DL1NL4cMfcI/i2nn+b6OEkBkhCgFHGNLNvNdH+mDl+Q0GhJR
qGOcc6FAP24Co5+r8L3uu61JNKBdCvZ/bBpQxVwOZSyVOssmyzqrnTwPpuGT5MdITwlLwmaiSNXO
n3Y2zDI568lDTIm8GmJLoIBW3p9UNLvvGsc6jyxgL0uRBfeO6oEAv5s8Xvri+59yjztg42jAA0KL
/dL9t8QYl6PEq9Ciw6S0z276VpWgGjmkszxMrPSrfNypMWzZQuoS+KlFihyF9ktbEF1iPYpI9pn0
UPy2lVDjmu86ysGoSrC4fN2ZzuXdWk3nu3+HdjIko9GJemmu11qudODcPnfKgznfWV1YpYe6NsCS
mKNq69yj7A7Eqn/b7PW2QRkSMwqVdQB1kCG+tCq4k6LAT8m5pEPIKk360kK84Nrg9R6HwDZKwJvE
uAdDvT4TMLsQM8BtAvHemrewdZO5RrzqnHUB9ehGy44iz9jp9tjWCGq8m5dWVhfLpJi6WpsVCKx5
8tVguTdr6QsOYUCdOjJaGnCFPw9fDPRNucm5BZmfTH7LLA2bvcaM672EL8GdjowUSC+QE7+cZqLw
TFHBcn9uuBqW6QNS3s3Ue8BOoAy5s6TLRX25kS5trUo11G25tPFWnKske54d4FyoHRpgoCvmvUtn
w9lebC3w1+XdQN7tclzFOJjcEpAk15YpVWT6I83bETqU0ITsmcj9qhb6HSttSPSB0uLB5vnw5fYq
b20lA24YsluQJAWm5/ITxryeqBxa56wk0vHUrhs8ozH3ujU2R7pgT8DEgBcZqadLM+3ATHWueufM
sk9j03hJaXmF8VTyCh265SGjHDefg96RX7eHt7WaSPogmYZ8w7WSjI72sr5hmOGalxz4inGMQYT9
QJIRZLv2sNcsuWUOfYXoq0CfOlKGq1soV1q3kvnsvL+IivI0iO9pguBF20uibC3bR0Orp9cdjXri
fIIOctkAthdnzp4Gz56F1YpZaTr1wAw5kD876+7naY+hZ+vqRFkJVEOoiQKEsNj/8K6P/SBMpVOd
86jMHv0t4/7JmEEMGQGMfXsPXOdZFiKoBbePjYBnb7UoVZlb5dgrztmtv9HKgyfds6CYQh+CeIO1
AxvamjZscXhiuD1RaF5dH6kjMGnoIjuXOe18s6bCbzS+R7Fy7XktDIUm/FwQ2i2MTZeTB00OyH2I
lpwr5a1Gi/sEQd1i2hnKnpHVvDW5S8FM05FzpidgNle9Rnv4/zay3shGXy04PIykYL7ePAJEF6R7
AI6NkcDVQgSI3YaIfg13cDWE7vqUqOcpZUcglM4pz31uip2NtrGl3zna0eGDkOfKVRU6+sVSpVTP
dpoGwNY+New+NwNRmP9D2pXtuK0r2y8SoHl4lSzbbasHd6eT7H4RMnQ0ixqoiV9/F/uce2PTgone
dz8EAbLhUpHFYrFq1apvrMRE9H6W4DFX3A2Y/9B9B5orDtMXotalZhWDx1aPjbOzrS9OQAw+NUWS
C1lbPd4TaSN5BtZp8WlTq8k8LBVTj4idx72blZtCqZ0t8HH+7YO6JgiwFxCvoP8SGTvhOnQSRVWp
jvXLLfLWgRS+Tr2nsZt2/0IMJ9rEXDf+cBE8Dwqetk5iiDEKcJI792n+Mlivt2WsmQLuHRCdgW0P
D3pBRtoUGPDg9eqxaqmP6Sf1OIZj8z7W3zizh0ShlfAIjg3DRzgHJEIkwQxqPIpc1EHVY/JA43va
kk1r20jWHWQTD1acG8j7UB3kbgf5FG6PZz471xOmoklWPSr2TzP+M5FPpyPAFnz2+1zRs9/vNb0w
0wm/z5YHl/z4d7+POIsnhBC2i8kvY9by0m6BrBzctofTzAu/8Lr97a1fs2Lktzh3OZr9ME7vUonW
qtKuQXcwxl28l5gWOAO9odWSuGZ1y8+ECL45tjQFcB4dmoxZ6MXjI+w4sdIfhvpGJlkGbc3NnGsk
+Gi9T5JipKp6pGO/M/QfNRhPCrvYWIrEkNdODVw02totPszDFezLWGwTZEgQBCg+8eP+68yeTYi0
t5Usd7FqyvAyuBWQ3FVF+oeYJni49h58dY+KIPNtjL+9bQdrq2aBpQ/EjXipIb92aQemNWkYQg5j
rqvqh07NZ3VpD5hRWSYybPeqJHho5DYBToIPuJSUKhZzUhQ+j7axrUzfavEc9Yl0lu/a7nDvjHI8
aLhQmLoU4wI7l1aIfI4W2syHB6qFCnLE2ohhR8CsTzLa/LVzhGo4sJ94W4P6UvBqDYg/iIEUwtGJ
lccclWr8P+gY+ef2Lol9WPyVywG9uG0QGgJfIHjqKgeMyHIyXuFv7+sExCOFtWDerrul1sH2Bp9m
ia91wzMlSTRj5J108uPaumJMnwceGSCLkPS9XNdYT7ys0wrtuFDqm8NX4j55BUQtu87ekPJ0W2GZ
NMFYmN3YIJCpgDCtUr8zm7BPVLQ/OBgCuWXKErbUkI1ZWHNWSMmAJpxnZgBlu1RQrYuy06iFMCXe
mRnGTU7jTvfeQb8SjOb88/P6gbkSD+oPulSRTBv9qsVoFoAQTQ22cfaOA3IwLuclaH1gMH0LoPTb
ElfV4xSgHI4OwJQQ8tt5YmgzgaGCONXXqwJMHK1vVHtknRFkylATa8cCkF14SFyUiGaF/XPtnKFU
2GvHJntu7AOoRiwZnclKmRjhxJkM4aRXLCOeVaBONSPyB94Lx88EF9mXSdM2i6ljMNYe9bAx+0WH
f7GWPPZDPGNhzIl4Q+NGHfR+6jSexsNsPvAD/5owBRXEWgg3t7f3bW0lQfyPBgJkB/jD8NIstXQ0
hiWBLAzYxmgc6ysGhQe0/yQ/3oeDAdQByUEdxEZXQRPvv1sKbUDRj5yMwQdfE6ZzyMiu1q4AGAMq
lUA1IyHIbfQsckIeslUQiGrHCSxXU7FLlMXv3Cc2S96EK9cmhgVy7i4k40FpINh6jUl7isnfAjPI
1vwZ5bq9TnoZVeuKNtxN8GQRMkZo8bjUhpnaMhPMiTi6QzWHiWH2ocE0H+Scm8RtFIlHXLEDvG2Q
XMRkVM6yLFg7mYhlpBNiKTN/yZ171j83bPdpU4MITvYIJ4gyg3BoYzyYhnjADV0CTsYJ8e7rpR9B
AdtL9mddl7+CBF1mTK9qWih7tJs/Q3Zs0tNiSYL0VRGoxPCkoYnwVrgwKWreesZ1WVgNks8D7i+/
li3Yqp2B8Q7EKygfAKNzaQGVkilZOqXa0dBiel+hh+4OVdNvt3dl1czwTEfFAG4A/USXQib0t1iF
1mjHEpRUmya2wKRmWvGesrT/nXmA1t6Wt+ZXebTpoq3n4xElCGS9N1lkqLWjytrhbsLgxI1ptXmA
VI+KXJGShk5WWTutaGHoY462Ck1vNhhmJUNArWnO880qMmOgtxFNnnoZYh4lR8hBcj/R73sv/jrW
GMkyPEtU5sGLkE7H0wFjdICeBK7UEoIbfcJ803pptSPbdhHrDxRjL0t/V3xByCgb3sHdwpUs/jLl
RW3gSQTLnFE6GJ0JsoD88q1mHy8IMArNd5pma5qvtzVbiaM4ogDoRTRO6yjAXhpPk0wLiE6wl6Q6
VvVRcQHJtd/Y0Gxc4+sg43pYl4biFry7Dmwg//cz/66hZN2mHVTrcANX4YyKZGD+bruNZvu39Voz
DVxS/ydJOHmU5nD+FSSNfLLSz6Z6m6wpsOt/4UXOxIhBbzl5Wa5MCJp699tod4Ga/qg8iWPnnyra
w7kMwesm8zQV/cjtwXd3pNkNTvhAWTD8nkqJNmuWh5ATs27R3o5DJWwPhvu0I7hREEoYjb5xe1aH
ppN1dwhRh6CumuSR0VR2S16pB4wkok1gZ4GlQT1QMPc+y1UnBwbiqDPm63FyNyXjdzpsZ8+7G83G
z9jvqUi/3jaPK++PNBN3y4gxAJkDSP/SENUuM8du1JWjUpFHpb3L1erZs3oJ88F1vYiLARaWI0f4
g1N8MpRNpXiYD3Ysq3ajeV/s3yYGe6JPCq13yXbI2ru5liRTVzTDVYBCLhqW0FYjvtdBJo2mBlNN
I7Bv+Xm/oyPzvUlikjIhwg2wwPmPbaGnEYbDpFkI9iDD/f7pHbrQQ1i6OB51o7IgIrV730aWDie4
kYQZV9czfyifrZVgekrr4VE3LWlkH+pt9+k7A78OUAmfHI14DEWUSxsbsxI/72AnpvoBOX3f+uY5
/5TzNpkPlPxJqiVwx8+bNR4BACihFoVUg9h40tqgGqIVS6NlAvrZ63x0+AbzKHETV76VK4a8Eu8r
wYergm+dkhSlIGqnEWLsQFELYD56X6sOy/jntg1c+aNLQeIzSq1dW+l1cGSPeYzH77cqi2J7h8bD
QJUhvK4tGpkgTl+OxBN0urp0wX5L7M6qogzHpkUFrwRn3advC/zwuRD+EWfX39ibSJAwCFHS+KB6
kKD026r69OGEFHTD8rAWZFRiYSBeQKg55mYVMfeHOfcgDT7Usgb5a1QFV+VMiKAKHdMC6UKjihww
k6bVFI6Vs+ma4jv4je69vNL8Ke58fcD82wUoRKNDi2HTRsApBnPXoBlJlr5Y20Cbv39Ng6dcxUxo
mlIyj3WWRR7YKy0HZapdK2tpl8gQiW1Ntpg5GBWyaPbeOtUL+BluB1meWiZFuO/NIvVI30GTzn61
elD/aC+DLhuTIxMiePCp7pcm40K85DlTm0DDdAsrSyQOVuT8BHYRSXBAJYDxweFCbvDS4ns9A1Nu
pVZRP4Icyk33S5z4hekDMOEOxb06NCEZiA9mgEgj3zL73Si77dhXwGtjqnD5DuPZq715p4ONk3Wf
ZDTkXwcGDoBGAEDCw1bcT09NpwY4LhI1Zg/oMIZ2bAfNroKMVn24GEO2u+3Pru+bS3nCzjpFk2iF
k5KoBfzIZCCjlc3gk0kQtrUoh5RhrieJ5gIEQfZ7JnsvXEdrlyoI1/KoxktqWVAB9cxxADlPDjnK
uwaeG2JvkBYN7Vlykcp0Em7pvijwpGxKEhnEwgQ6DAdWJfuychgu7ID/+5lf9ibSkSHOSTRoO4y4
PDLrgGnrEiThqhAHz0fONYtBS8LWLFaWJuXckGhBTSVA4fb72MCHxHX3/nkr4/c/nug4cKiqX2oD
skOCBteWRFXKrBo985n5gO4wGRjqOgrASwGhDUqEoPOFoEsxmJgbTwpah6Pq2cDIXPf71KPXcpJ4
kDUpCDJAc8Dpm8FMfSmlp6U3ZIhqokIJq0Y9tUT9Y/Z3wKzLwCgrZoadQducg5jNBVb3UlI9oRF5
tGsSeawmxxijsLZe1n+9vTcrRsDLnaAaRgUB4Bphb1R0iDRmZZIoV5P+bta65KcCRl6fIn0nc/Fr
S3cuS1i6yS10pIYhK2OvatvdWdY/M+5ks9ZkCaGr7AgejcjY8jQMokKU7y6Xjo4LMiejjRPqKNsS
EUHAimHXdF1gGOVmVKuAtMljmdp3PX26vaAr/uhCtLCgSCpVnBkCpwpVcR+2r29KhKIpCWn528tB
SqWU0ZCBOPe23NXFxQQuNKojWATJ96XKWhH3WtEREvX+7J5KFRxEe+l0ylVr+StEfKWCIAJcIiNO
sjq5m7h5HXKQHdUOJqrcVmbN9JEqQVofrcHI7wuLCJwomN+GBVZJMc7XAHn/ZilbGUfqdTTPU2gg
D+GtIXz6+uWS6W5nFWacNIieUBdUquPsDA+m4/zK0Nbqe6YueX2vrh6aQWCPmFwFhqBLeQYZzBpD
QkjkZqQOi4WRUMHIji1RpbyTawuImWS8CGODhkb0hX0xWHZnFE3ktfGu13u0vcbWAIzM7X1a0wiw
IjgPQFDRIyEa3aBV+ALSRL37BL7BTYqXUF/JSJFXlEHygEO/gJOCfxf2iWaly4yWNpGp7sD5CQn/
Iu5CYgQhIWZkgNJFvApTmiuYSj62UZE1Ty4pjyRl76aevlu1bILC9ZKBWQNNNHgZgPQE1dtLIxjK
qqg1DDeM8vyHQr7hVWA6p8/uyqUI4SKk1TANI8mrCMW+GTOP0WSh1a+3ZVy7OchAvwMStQCawgQu
1cB0yXjsQFYdlWN7F9vHNn1tp3s3eTbKnQp+GlViaddn9VKesGx2jHluqg55HvIV6v0SFDWIVO9U
b3Nbr7XtQTSEkT3IqSMVw//9LPLSC/yHDH4VNb3n14l9LLN7E+QMn5WCcAgjSZAPAxMMBF1KcXOS
2Eo9V9E8m+G8gI223kiTSddbBCEY0OOBagNtoGIquG3hPFsbj/upZQGZHd+c0Gsw/snSOUCzJdn1
pJTodX0JXYoU/DZddOoMoNaNcksJtOmrA5QeDELKeHu9S5ADykykSpHuQRPc5foBWJTZs6pDzmSG
FTqkPDANSDG0K9oAecDlfNBUXPEVN7iECtupIr0pAyfW8CqrkDRQX6Rbxff7IqPOvfSZJMGPLqxS
G2pBkjd8y+Z7b5KxDl0LACILc8MQHKAeByjm5YLprqIhobTEx7ba1wVIpjMZPO96sXg7Egd/IvYC
+FO43Io6NbSmJ95RGbqwUL4mFUNzd32o9UbiCq7ZbDgWC+AlcLegIQnPv0tlFqY1nWG0MWAUv2u6
8dSvKHhsMYbUxxAahen7UTmg2Vlxl58NMgkNjZLuzqBZaMkaaK7tkJOrI7kJFC+g6WKnXpN7AzNG
BrqzxZ2ixhlLTDJCmaDz1Gp/22VcA6rwcoIhAr+HYpWNIQGXWqddDuxrQWPUQuiucd9pmocGJftZ
0Q9zVT7ZtYpMfu+P5c+sYa9Ezz/9XuSIMV6jAL06YMSCC55AtdbjlaMcG2Pc6EaUJa81RjndVvPa
z0NNNIgjPMKdjyrgpZYz8QxjonwKoRlvPQybg3dMFm+7pG+D8eO2rJXdg6GiEMLxA9fzB12ra41m
TLIInI0/S+cNw5OK2vp6W8jKyYMDwVWJOxKtnCLJYdtXtGitIomyuR02DGRn4DwxZTiVlWXDtC3c
x6hiwjREX6+XQ8sWJKeBtrsHK8uD0T/k5kmrxoO5/LytEI8eLn0VXr2ocINgXUPXozgTQq9SkNfE
ChJ17ripQFyP5HRs9FswiwZl86e1Jcn9612CPDTV813ivO5CNDOkCJlZ6mURhkLvzZRFVqMcPRBp
3FZLXEGenUZ6Al3bnJwLf700vMycmZMVA5KcWTUe215pUUKq6q1KFMTO4A0NcqzGJ48UWu+QeEGH
AXA/+NMQkldVnpQmXqF51NcHRXvlJSX657Zeov1BBHph0aMFomRgZMSrso8zp9aLrIhSB+05ZE5e
EquStWlfLx4GqXOuIRg6SITFMk82ublXLLSIYkDYXGArYkcPl3H6RcBYmE8yaxdNgusEQBHowwCW
wuwbwUlko1GrFnjcIqdHijb3kbzMnH9ur5sYPX3IcJE/QE4Jpi7WlJzBzfLOm4uorpsAUxx9AOcx
bxNcBv48fKk6f+zePi8Rnb24SxB24vEmGAOr9Kxq3KKMmk771Q0Ze8qJOT26cOybtu/yuzS2l93c
Tv2uaHsZI5d4rLm+uFXA6IT0BRhDBPtXZ5DUdhhxE5ke+Cty6u6bwfqOUVCbYZp3BjtIg561FQZG
0OZrDBCXODN17qiZ6aAai1ym9xt0/BpBPNGtqbaOXypFHlilQcKqU2MMGxh7yXm/iiKgMN7hwCbD
jSGXJ6JnlUEZ3Nkq64gNLoLVrO12GHU6BmaKrK7TT81OpU0bFnoz7LXGy8GLOefeXT3Pg+HXdr2E
mIk+PhMal8es6shzWamZJJm0cnjRnw+CdIS4HBMm+L4xseK8wkipaC6dIiwVs3srLaWT5CWueJs+
lgLgNuwCaHx0sRMJNGK1q7VuGcWvpPmTPwLvSHb2FxAxxveFHjRz0Lwbyv62ua/4DA6r54OV8KhH
S8elw/WM2NWZhu1vtD/d+J4+6Mqheslfb0tZMesLKUJYag4OqVDvKaOiPiYIjorG15wv4MNqrdJX
ZTQ/tnA3/mch/+okHGHLoE7S5EYZYS79HEx6l4C7BlzacWmwMOlpsrmt3YojBFYE9B98LDyeq8Kh
HZOi4Pw/ZbQQsDXivj9UpuT6XdsmqAWmJ86bgl+73CarLIYeJ6iMyNCkgaXm3j0eRSkGhJfOE9FL
5jedLNJc2zSAVOAMEVYj+y3IRAYpo0UFexzipyX0fOZr7Ffa/snfby/figfS4QN4wIQ0I9qvLnVb
3LRVnQ7PcMxvRlNpkpjPtm33901ct+EyKdYd0q3pw0KUn0DNykpjq9LBxYnmBBwDW+TPUQp0p4MW
p4raudim5bT4TfuP0wKf3YWj0r2wPn2rC4nFrFkogmvkHz2kyhDQX6o8mVMLHKuNzENc+Lz2Oaen
uHuRDcJbM0zc0KjFIJgHzSb/97M0Sp1Z1Jk6iCnpoQcZjZHcN7KS/5plonXyo5CLjkMRVjAZ1jAt
KpeR+c4e4IVZC5zOn4jEUX20qpxHvPxUYzIYoGD8XQL09KUy2ZiYk1c1dbQ0T1mWIS2kBqDgzvuT
ofpqDb49sq0GYAreupj6SvNIvE2seGFnJ/6U534aGwBZUweN0dljP33X0n08poeGyV7Ga6t+/qF8
xc5WfWjw+WPe15EBEl0UrH1mbFlRhbdPzbUJ4TED3ieHd0YB2yCcGnVol2kpgBPTx9fi2cCbm2nl
HtTksmvpWh0k5zmJJTCuYDsR3QBtB6AZG7WO5opgVNPoK9rPdsh9lRHMLh0DC2OFa5q+asWLqyp4
5xdAp2JM52BtU+X3baVXwgXXA7oIrUQGMsRXw+oxsJU5ix0Dj9NthzqMH0pvR9nvrDogQNimdNpX
TAdntnF059+NlZ1aowsW+8+UbW9/yRWEAcf24kuE9Wd22yi6gi+xnY25hEA8PQ7huB235V365B7G
O+OZjH4x+n25bcgDK3zpDPArHKH4DcK12hjAg4CbGinmzfcpTIMi9Ifv9EF29D5AMpdH71JX4ULN
OqooFfXgI8Mh1LZjRO/MUPvibckBd92hOGUHdhyPdO+ET2CP3So7sAbvcLZ2yeOfffXS+WiL2o87
sqlDsA1vHYk7vb6p8H147+As8PebLfi5du7yFkSoddQWRbctDIbz7zpdoJXDsFOt3Aj71I7Duqay
N9DKKYRkniPR8WbAJJvLs26wMrf1PK+jgik+bXbtgImwfk/vblvbmhiwN6Ezmfd9IeF5KaZSEBao
c1tHqoVpavOAqREmue/KNMhk6Zi1tbT5MCtAfdEG80FoeOa9PPhyF3PKcdw7kPVZAIsOY2TERzCp
AY/T/mPJ5oCtxL3oiUL0xLly0asgdkMwt1wAoUrrqGzvLLXdKtO7A8XytxhN7LGGhvISLLFJZGGC
qaT5/6pngZ+gM9lixgbNkDEFKraOOvbLS3e9hgR28k/Z0g1GXGPw8TD/IuM2GSQvCqlcwXvErMmL
nEAu5kZuncnDVLInkt5pBw92RIyADeB/XN4IZoPctqQ1b+6iJ4KnuU2oLkQeuU5YPS4djorS5UFa
1DkK8cgZaT2R1djWLAnlWU6DgtDqapRnai4TGibNOsos0Px6aarsBrDk+E48sS3xaB7mtjOAjrBu
JcflI2QUHdaZaHFQz1S1rASOvY4S2wqMwnz17Dc6bTUv344mvdOo7QOCyMCz+eJhXm4bTvMh07/N
XXkf291uoU9I1O/1J7vFK/P2BlxlkLnJnX+bsPWOmRkOeEew9d5Bdza9tk9StKlwLq9tsjx54Yw3
C64vL7gt+KNodr0ovLMNNBQY6CIInmzaem2NRamekUi5ewQHevzVJsF752sBMis+DcpQ9xv/2z+Y
dhIUG7SZBE2QbZMt/3uxQTwVxuHtr7oOv7EayB0hm85B0Zbg2WhHbYzcnOBA692QkYAsj6zakrLe
pX6be37HZDRx1ycAnYJ8E4BURcpPrJZjlsusD2Bvi/KSWb7TJcfYUxNfSdv9bdWunfa5IKTsL512
3hm9bhYUsL7RPcaF8y0BnVdnukGnShbRxC9d7iyXxGHKnOAWDXCXkjCiaEIWBUANb0h/Irs0BGNZ
pZJLdsVwL6UI9tMP9pBSewSyC6PkFI0GevPutW2AF12wEOanVhdqA4YbKCHGKvR+Y5mS3Nzq1vGh
duB2R2fXxxee3U2WOTFl5ivqeK9I1Hbavaq/3t60a6cFJdF7DH9lIIMg3rRZ6/Z1rE4kmk4OPbRB
Y/ksDeLvRSrxA9fvpktBfE/PdHH1ts4d4PEj6qEtfqM0u9HeWl/UTnLsV+V8nHee4YZGl3KWwjDb
fFCxZtTCafqm5S9ePwRZd3BBhHt78VYt/kwW378zndKYtm6TQBYFO5ARLloaJG0oTYZc+wws3ZkY
/hlnYvKhU8zYnQHucoLExjjsLfBPSThhzHE469vbOsnWT3jNuYnbVdWikcjO/rhpjsTkc4n8n2JL
iW5kaglX8zIUVd2UOmBdA0E3V32fO3Pn6xhGqQPtPNbbeNEeF0zO/f8pyD/rbDX7CfOyShsKdsy8
L2Nz7+Tjxpr2yFH4jiHBba7rCKfrYLg3mqyEreu1OQF+2oKw+U+c/bZ06luVD2PUqixwnmZtkpjk
+vb9FShsX80A+1haLKpm/cxjv3fboL+LzUf7+fYqrntH0Kv+r2bC7tkjQqsUxHVRnkXDV0txvyw0
nPK3pRt3bNp7iNu9YrjDOx0tUhIb/WhDuboAzoQLewh+3lLDG7yJAF2v/azBUFjFKpDJ7wC79BN7
+e5oC4oVwGA6YV54ILM02uxbbNv5xq7y+uBSBRSfCpi8JcvCr56rL7PBvIhXErIIprDhVeKNSjwB
bVc9ZMc2UBxfeS2ehhe98pksqF6VxXu2+UgpABIEV2cZVe9lC66H1N1l5neD+EY8B/ZLPwUUk3Ix
YNhtdv9GP+w6emRBGoM30+Xp8UrcIr0FX0QxMtwKY+/72L7o7s42npXpNWHvcyu5obgW4oqC5Q3g
aqQO0T4mXMONpvXxWMHJsqZ+Sj3vnmpLeFurtVOK+hewHTznfMUdMaklCAxrF7bs7CncwFQd02EK
JvWpiks/pW+t+bkSLKilbYSlyO/hGY96oqgUM0AND+px49SZNEjzR6fQ/Wn+elst4W7/EIIaIhqa
eSYRcfDlXhn5bDix2Rknd/rheCc29UDBR0V8R9GnRFSJ6Que57/S0EXCm42RnxM8j9p3LWAGs3Eq
WKYgA5mF+lD2oZk5m8aajoyOkkwdP0pnhvEfgfxVhxIEsiAiiNybZ9DXAq5+muYwH07I+4LI/QD6
HUlEIRjgf+VwPnVkB5DzEDydkSRaSUA2dOpyYwjwrAfneaLJ8vLr2vyVIri0JpswggDNnqcUExet
fpdq1J+T1pfiy3hQcr1saMAAohoZRXHZyr5q8xx4l5OpqEGFKRgZsfzYllx86+r8laJf2l4yt6BO
o1AHjVHbqXjojBHj4zr/s0CN/+7OX0GCkSspUtPEhCBYnz/Uz2Atdx1JHL5mAbxAjpMKKBtkXSrD
FobKgoGD1M+FecyrbHwszPKT9NMfmvA8FEwJWS9UXy+lEG+YSp1R8zR4L27yaKlkfPZiddfo40ui
GK2f6fN8d9tFrB1awI+BO+XIYAypvZRptM2Qj6pnnOquC93uPVaeWZUB2LhskFTZ3ha2ZhPnwgQP
4cZzX+aNApvQ75vsH7O5S7sgljGarKnESftBowmgM3AulyopI6XMJpl50qf8K5jzmZcHeqTZ6Z7q
iuTiWJPFx4Ciu8jBKGFxy4yyzQb4IPOUfsnGNxuQ0MT4XdExzGVYlxUThOkBO4DnIMZfXCGEzWQx
3Tm3T0nMurupBLA2L4vu8/pwLwc6WtT/4eqEUwvyanCjJQVGfteD7rujdRq1LiCAHfhKnP9EZ+T3
T5sEErwOrgswrIIeRtgsi5mgHswr59Tg9G0UvbICp8UIgrgoAmuRzSlaMUCQVYMjjrOt8+zypWnQ
YuoJ6SFtoVZaBWPS5xpyvrj9A6RJ3J/2oAIOcltDroHgbjGYCulHXIo8XS/49WHIDKR7cUuBkM5I
kOmsfKW+AyPdA4nzxy7pJIdsxb3r8CIIZHi656p/qwU/slf1lnGKNVDWkx8Vx12j/fm2VqsreSZF
2LfaoKxtgZo86WxvgFukRvvvhPoP+yRtMXeKF+oIy5erc4F6hm2cNJMN20oDHAp8W8ipttLxtyuH
GW4XlVZE1JzYSbCO1phSMmAM3KnGoG6TnZQle2qT8VgbpV/SB8/ARC/itxgrgxnbx8V6NKaNkgTo
eGJVGVhtK0udct2uTIcTZqgcL2R8zH0+e6nWOkchNbFxYgh6PYwzK4HifEjtHYtPDdpR/GJK9p/f
V7wmQGuA3Bp4d4R9nVuiF3bVWKfS0H1Hrbdj8VIt72kvS52smCmYdtD/hCDEQLGe+7sz3fp6cVSq
dPZpUR5c5WRm4WhLHvorNnohgn/CmYicLU3eG9Q+pYxlO7e27wq1GDdxXlo+vA2RvLxXPDSq9eAr
wvLxIUXC0iXg08x1N8a9Q7Lk6C1N5Rt1TCQeem3d+NsLDyFUM3RXOA/uos0ZHQvrlFAk0UG/OHYo
3MBCb9vBylkAjoJjQ3lfH55El2vX2wjil7G2TqkZ5mDqLOvUZwpBFeFVnWXsrSt2DmGIr4EX5VBb
YeWqehwASO2sU+yhZprQYBo3tPtZL699mW5V3TeKr7fVW5XIn82cLtRBW9Sleo0Hch2TQOKS6K9G
mhaHoTJe+w5oiX7GsESnzNK7cVGUDSPOsrktnKsjHGsQh6CFCZR4KgD8gl3WS5HEGYb6nGxza8U/
jI0SqMN+Gg45ldwFaycAdVoAJ7CV6JMT1GwRJsWqQnGaFcOv9Ld5SP0y7oNCxs20ai6oaLrwmhyv
wj/k7KjZ3jTbJoutk4JpslR9p8YPp3umw7SdJsnWrYniuAzuEDHhwhYch9eDlhQuyj5pfnGP+TpI
eMi6sUScAb904JT+yhB2iLpOXmpFbZ9cjMzLp/Y1AfmO172TugLeIw16BeOfkvgpz2Quf23HgCpC
zRn4QRAmCemVASN7E+Ix+1TZNTLxhrPRpziwqPfoatmf23YoZtE+1DwXJpgHTbKO1fmC+V16TLKd
moGsOayssomcUfN+aWyy95mR2SCwHQ9jxZp7pR+Kt2VU3G2quWzwY9h4EvSF7n27/W2r64A2NQwx
wZ9Xzft5OmnT7Jb2KW7Jr4W+6QlmvSXVWxXLpu+Ipen/rAJSs6jZIl0H1q9L28WwkvY/1wRZFN9h
G0XbxDXyQFQJwFKZgv11IP07nautrv24reXalQFiOxQD0W3MYWuXos2sXuwmi+3TVIS7cpJcFWtr
eP7rQjBvoWlGs0v8OtpllmVXBCXbla+3NeAnQfRluIyAaEbHH+d4utSAuqxf3CR1Ti55QLnPn3WU
WT7/+sbS4LDjeQpvaXGPcOZcSqukZa0S5xRXRwJdBhnT4NpCcaZVjrJCIlWcVJAtc+JobeucujS0
xmBJ9piNkQ2SdNXaUuGm4YMSLTSviqO/geIiRb/MYAixd2m2bV+k/YmrfutchGDKaHyr3HmECFVJ
do7b3pVeFsbAmRd5qLcoxs7qXdZNQd5on0/3AEvPn8HAPuAQCfECpnAgccH9FonDDsNYtR54DvOg
D+O/uDzPBH0swZkxeOWoFOOgw2elPaY/BpoVKRoScgpmdIFtyTP+za5xRki0HPE3qqDYYHSLCxy+
fWpQGVU9sk1ADVl0teQ9tWocf8WIFW2NMmPKGcSkneM+Vr027edp/tVnxe72gV1zOaiII9WNZxUa
twSXo6SgFEby2TkBM+5XNA+mrtzeFrF2nDiyGC9QFJUxDejyvC7MmJeOJfAJShPoUx8w/VTpIPfA
pM1PS4K54ciibwWb4wmB49LMqYJXhH1y0IyJeJt1R+CnWP0vouELOYIRxHRm4B2HRmV357jPbp76
A6YrO/ppAaDntk4rlvBXFiBpQgTgTUM81dzgVGr4+rxXXBCem/vbQla2CHAggELwzAXdhfiKAPps
9NQcVwMchbkhRt34ecoAIOzQytnpzifHT/E7Fvx4mEkK3CBCGzGF7lHNRd8FEi8t/UU0Gzjal9sK
ra7amQBhh/KEMTU2ISDT/inKhx7oolo2Qm910UA/oCNdhbhdnM9TVDTpm6V2ThYQVdafhkVZc+oL
WfTJP1W4UrFWf8XwzzjzcOZoaEo3QJUSY1VDqyPFzqtQE6iJlgV9v/wYyGDdtTbxXtKykbi7tWgI
mEQ+rxYYa1DTCuZnAFETsxpcLlbeB/q47OvRN9krXpy+a3T7NEUl88dggTtARhYvVpQ/jORctOCa
dAwgZJkD0QZkagY9dB3baWmxceClftXg3k/iD/7wfe2Vj30so31d113XgMtElhB0/MIHTEWu6mB+
dU+0ItthTg5LmR6QBAnpEk1mfNTt9Jg3Te7nLnkmxffbJrzimU1cMohCkYq/7upuS7MYCW6bkz72
mV+WehFkqioLd1cenygFgtkJ0RTPVAjBFGOkJFXbuSdEhmB8/ycn5XYyn/OcBMCMT8Of20qtvTFQ
WAD2ATGijiqkcDCt3C6UOVbdk5Zs5vmlcDeEhMAaNmqM5gllQ+1uw9wvyji/Ni0GRqeb0ZMVVrhO
4onCcw7UF8CB8rW9PFFNP8BaKQiJ7zGJPVb3I0julE0pq/2viQH4EzObPnrnRGhfAaCakyxI0SuT
HU7euE/wnBqSsLHtu0SXxEFrzghNKHjUQyJY24R1dYbWLvrJtE/gUpu2bo16ZNkb1l2lN/ZWdz/L
K/lxOJFDANwOOWwkhAS7WRYlUYrMwMMU400waLwxfOT0x4DkuiTcX9WMUy0gf81xFIIHcseSWN4I
zZaR7mnv1EEHogW/TaI0syX3oNjV8F+1/goTjrxFMSGnR0R7mrXMyv0Jw/72jUVc4Em6mGyYykbg
V8x+YyQZCbW5Ci09B86C6l9ITFRQ5ZNlOxmpHkyxoz25PbC1c9kaB7yK6r2y5HlkZLKxAGuegi8N
b7r5GMB5ac8pCrZqV9k2WOCWV0y9Bz+0LbkH/oe0K22SE1e2v4gI9uUrUGtXL4XtdttfCK8gxC5A
wK9/Rz33XVepeEV4XkzMEjERzpJIKVOZJ89ZNoHESsyAIvGVcjiaNuUEGST7THL7V601Xyd1WiNm
WzovAgWBIXHwqaCec70MPaFshP4A9h5EgHms7dy+fxhdSIlr7a7T0xXs+5JfCa45PFLQQMNz79rc
lNOCVFDbOM8F1x4tI0ezbvL4DoRL0/d8HIfz/atv0Z6G4QygfBFKZdJrr5+YPXhITlPD9q1p3hJW
+awCO3+5vW9p6WPBhTFuj4UhpZOcuFCggM0rkQYPDtlCXWEA52Xzl1Rv70dFJPWGmJ210Za43r+a
WVNl1yLFKvmO6tWhG/RgrvEKy73Dv1jQhSkRxC5SIBdypdpoow2pdCgFk5h0vlvYfylQ+M+CXB0c
4WL83JKfkrqAWyQpcc5eXOug++8Y9APnYetCKXPlCy2lp8h7/2tK+kKc5xiahf7zWa3sHS9s18eg
feXn46oQubgd5VgHMC/A5SgqAa8ifsnF1sV1N1LoruHxVb5kw2/F6UIbAyXjljiYU6voxiMvSfwv
ghEInwSxmFBRkF+vk+YBup7BqFVjQqo3X1q3ejFT88GyWfQvXAPZBHIJDNGiLXa9vrSJ+TTkqNWo
Zv5kpGgJqmvjX0sHF69jJL8gr7ARhK5NgPLahhLO6JyHpjtwr91mcfJap+rJtNTv91ezdAVemJKz
7RzklA1UqZ0zNdnRAk+t8Vnvm60HnsasWLG1tCzgoTF1IMaqMaNyvSzkCQOKNK5z5tUmgdRgEXgD
hvt391e0ZkXy9FlTeYaSrnPWMFkxR/UYon5dVyvnackK+BPhc3gro8Yp/v+Fl2ONWq0VuPH0HqOR
5Kgnhj+NgFsCm/XX60FTCjceHsni1SdZStwZJFbiPVRjbifAo+tNq8nG7YrCdz1Mv923tuAPYnwI
1BTIfhxQZl2vK/YSYzLa1DuPjOzK2UMGgq8ZTEoVjLT/VRhxvpIBLcQOC4RW8HaQHAq2h2uLJdB8
TQ/+o7Nl578aAlRyMSprozjiZ0uXkoUYCJ9DvopJA8kpWAFGec4779z2gZ777QGeETPMI/n116re
3N/DhbsWWHkkFeheC252seIL3yg0ZBUu6b2zlmHUWYXMqc9s8rE2rRVXX/pYKKRBmw46rVCglQ5U
7KXNnBqtd860X2DS8Vpla8NYXumBY3z+F4sS9NziEYN/Sm6IlLyevHbyzkkfAeRWao90rT69cKbE
O+2/JsRyL/aNZinB5NKAffPMAI2SbZKWELcqQ8L/chZERF7xGBLvF9RVb5SO9ZEUDW+wmsH5PmTG
sfrU5q0/19+QJK6c3yXXA04F/WVMuWCORooXOei4vQHdrDMYKYkDja7NUwb0t88/oKN0/xst1Q9A
q/jHlnR6J+q2yQRC/LOWB8Vx/g4EpxeRAxn8jUI37rhib+mD/TEHhr3rD8aTqaoUCNeeHdBHsQe9
OY2fbfXn/UUt7x94G3CnAhkmF3PB4KwwdzK9M+dfGXnVzE+FF3LW+17yjGmvcFwbj106VQCe/Neg
dCENFrfcRJ89IMIS37Xzjaq90fmlUk9Dw1Yuv6WrwgYRprj+EEhkMp5qULUJbTIPnfgz4x+H6oU3
3cqVvvSVkJqLQwtdWnQQrr/SbI8TmEXy+DzoHMrBZwuswrH5W9e/3f9QS2txBD8CIGYoC8jtpZLk
rNMYHD1OOxoCTFpHXqsWj6Ve7u5bWlyRBY5P0YEXU9rXK0o6tD9mM4bfGa+qqfkViVBbSf9F50Vc
EOgh4P2NBqMUNGoTZOCe2sbnNg6pFUBpr3A+3l/J+3C3HJgc9C1R0UX79TZWFJ2p5aoan0GqlG2x
u+zgah3D1GKZBV2DeWUtzz5DsandoJY2B9zhyrGsHMxuFhp0bCdtgIBBOu+K1FA3xkCBzTLU6VFP
29HvQH21EtvEbSX/XgHkQDHLBapfhks2pjONnePF525WH+M2eSmVUxl/yIdhZ6E1NXlf7m/Q0mG8
tCfdaHGWJtVQKfEZEHuPQVZzA9zDt2SNmHapcfkOUPnPuuTcVFWwX5oVx+fU0n96seb4TlaELSon
gLb4BKpvVhVvM4z5tOZaXWDp4ACAJpp7qL7eHBx3zimGBl3vTPg3jLz4SvfdrddqHUtnBuxmMIM3
BaoqUlLi8Nw1SJfF52JycjCFQtRTo8aXrjE7Hw2sNUqWhe8GgjPQJAKQ5oAhW/yci1iucd2LuxSX
jmVFOvnd9IM4pTYkWMtsxSUXAgReYwKjAXcEvY8Uhbx6Biq4zpUzVfrQrLJdCjUYbThNg1DFCEwa
B3O1FtUXvhlqntANgEoqsP1yjheX4FDIa0ecgwnoMD9VEn/NKZdsgJcb8ywC2Y3lXe9h0ypjpkym
cs64jlnVwo9LSCHQle27tSKggigaC803Azn/tZVEa6xxrOEYOs5Xkpq+4Q2+vjZILNzr+t64tnJz
l8Yg/zZIfLZLaG6YVZiusaXfOriwgLavBTI/zPtLHherApbIy/icd3tuvMU8DRVIfQ4v9y+k5e36
Y0Y4/oVj91wtYoNUOEel0j4Qz5yPWlzuq9Jb41i5PULXC5ISRzIyk4C+IT5jathiYRpaO283rkl3
LllBgRV4QPA9AqwtbVtBGBKQQffEiFYRu4Gqbh0gqjIGEQdjJdtZyE+RAEOXApRqCHU3VCetMXaF
Vtfwgg7MUc/qBDIjExppRaDkW5u+5PrHhEO5wqtW0CELcVZYFvpHIBMGwlP6bHi51Ky2sJkV+65l
n1pQGTqgcCu2tb3TjWhOt6wBwo64z/FL2W5VZYPBSW98VlP6htHnj+DSC+870u21hV+EzQC3HEAK
aAtdO1IaD5ZBUOPHUNfXchh9YgdDdUTwGT/pPca4V8wtHEAhsovRA6H8gJN+bQ7FxRaMfAjcSY5L
sR2UNMyq2lzJNRdOh0jTofIALJMKpd1rK1xRk5lzhm2ecF2BupF1frM2VbiwcxhDQWxBbmchL5N2
rgJfLbRuceHPzbj1WJAPrylQuoic9RRO04/C+Xn/Uy1kB6ABQn0bYF1NRfNSWpZmcLMru1Y5OxUb
202jaFruKxiVob47d+N3e2gzyJjrWvFRQWOqDxrAdzufsc77eyCDcGBwgIvWm+CTud5hiw2N4paW
AtJDC835pvk2msPawKHMEIT3MayIgICnMfqmNy+7aRi9qTKwYDfHQHxxMJ0yxOCqb0xu4HXbvNyw
7tE16DNGFra9gnmtvwcP4icIJC9gXWBCk59GEKizEzR2lTPXj1n7GQpdLgv+lsn8n4VeWJG2s24n
asWeo5yV+g1iHsZUomi4u+8+tzkzViIqQUhQ0LGSD0WvdC30hWgSoXRC8t3O4Z+yKpw+VH8/8oji
DMYqwe4ClB86JNe+MfNe47NWJFGW7AAeDmn96M1Z0NMv9xe0dMov7Ugxw2F2zzo7T6I0A/Btao6N
mN2rV6LFQmS6Wo10ZZO5YYllY9uybEZz5FgN+9iy/TJ1gmHtEy06PHRhcbhBUqPasjJFMzZ1r7ks
iebqS25scjPMNHdvKNqLZR4gehZm7YuVN/54Znpz6MEMtnJzykR77554+Qukj2cXaVILqtToldhg
xPQN3+ZhcQa9i+OnNKgJSkdBGwenoGhWouPSTiMqi/oAGEuQC177TaPnLsLRkEQm9eNpI8Rq1QAH
bpxWTsKS44BvF08dlEVRg5Me7rMCKm3FNhIQejzX9cbtdylf8c2FNBCsdH9MSHEO5KV6Fc9mEoki
omK0vm08OXm6Wx37XYpCriZ0RhyBGbqhbStK10lJm0bdy0SOjPwa24eubsBy/61vn2OVrBDSLgah
C4PyOwfEGq3Zql0albbtD/MvaBduSrHAOA1m9VRp4LMiUZ1nbKXMt3R/iflcUNGjSIUH5LV7iL6r
00NwOqJtvaWuhTTpM0cbeTLR03t0wUx5/3pZ+oSX9iQvgXAu4qbD0sjrNZ9N55nGfqyE09ogx/u0
pfQoQW8cya+I6vgPaWEN2D5HVvI00unemj7X7CG1f3C38lvnBMgZUuEqedSZGOrW5q9j+YEp26YY
duQvRW/fz/7lD5FW7JBUxQCLnkbtAFbVr0x/TccV91k6euApwIgT8KpAmkvXSw4i7zmFhG9Uw0+6
WA9UWvndsNatWvIV9MSgLyEUGTAufO0rY68bmWcnJOrSUKu+jnXzqhX7LOqc7ht1P/69o1wak866
m5ot5Z2bIn13kWaaD1R7SVtfZ93m/2dIyhKaQgPyiDlpRAgN6+mXlpeBCXaXTlkTYZf3DxNogqQH
UwYo+IC0Tg6tHU6zEWf83JQbL1O3TAvrZgtm1jCdN168EmLfj+7lCZDNSTG218wMY3aUn01EPPT5
9DLU0u+z8yOxI93WQnf6OZGtRVaQMHLAAWYIpO54JrzPKnqy1LwOnljLig31PLfNFvTumW+6PGqh
RRdUjB46ov6+/wGXDOK1hRqR6NZitOraLQutbQebFhqQsx40b+19rr464M2NLRIM5C/FXADcFBq2
UFUT+t+COPfams4rp+FGrZ1HSsrAYs73uFS3ceu+9cN0hgzK2qNAjkVgksdrAAOMeA8AaiMDBtyi
rliNEYjzDLVeZ7BOpTG/qkp1RF07SPL+BapBG1CFrdRChNtfeo9kVgYPTMQB0RGFWSQWvz0kKZ7K
Xu9/uDUT0hWdgfMCz8wU9V+qH4u826LhuXK45ZtRwB8AREeBHccIXADS12rrJK17hySRlxRQU/J2
CBd70n6+v5DbT3RtRTpppu2RIc6Rm6tj7mOYKCgNL4CidJ7TQ4qaROc9ohH54b7RtaWJ2+aiWJWT
ItaHDkaNHjOtCZCg1cZrtJXTLDbo2g2wNKEKCxgooG1yBXGi5lyPFqyYJfONtgkc8D9hmjSHbMT9
9axZkrwh9qZSoVOZRJ1yRHVhVDdjtaNrbfXFXYOmC8TjUCkH4ux617hV9iOrYcWajbD0wOsChce1
eHyTzsHthOoI0D04tqj8S1YapYbCwYhcmI8OYPWJ4jMHw8f5C9uWNH2feaaYngvBGXG+v4u3ZwqW
4cRIW1ENg5Dc9frKvDRZ2UNv3ExBCtaXWRqOmels71tZ2EVUKZA1ItcA+4RcvbZLM2Exolnk6eUB
HAp+pyUHaq/QWC14xJUV8f8vPBwEajpNAYSINNfdpOWn2j6mXb1VmpVR/psHovhceL/jgYjSE8pO
YrkXhkYD+hZmgcTGiL9RqDC5qRta5bkefzftU8G+9qrmT9aBjxjLGHYAnGzub6ccwd7toyAMFAs2
FWNu1/YBpgcQNikJoqQWphYJy/HT9AEI/bXse+m7iQkAgc0Hp5UlnTE9KVzmpXhJZPG8KwfnUR2U
vWOuhI6l74ZBRAgNCewP3p7XyxmBHXTzdCSRZhEwuziBHj8zFfjneuVtu2jIhdAzknlAcmQpmc4u
W6d3JxJZ7o7l9gF3RgpxPGeMVx7wS6cKGm6oooPuDD1weUVJk9ByUEkUG+nXOCkolAiSNRmLm4QN
JXpodQlXxO7BC6WvA5KCUoEyE42K/lMxnXunDmetO+Tm1qXVFvCPYG5A/V75a0NBN3MUwjKen+ge
qgDN4ERffzG9nyCwZhhZpDiTbyWlP7s71cZQ+vOozPvGITunDnryYDpsq3ZN2OZvbWaG90/B7SYD
QIjpFFB24N4EOPL6R7QkjmuFxDSqzmW0RlxzU4LBEjH4juoEevHvbnn9p5cmr5XMSfIoKTDLcPCq
A42jse9PZKB7T91Q4O/Ik0PrnZvuvHJ89tJ9Vetn3DgrznR7CDGKiW4wXt34yKYmBe7WJCDXGaYi
mvIfRv0TOMmGr9xoSybgSYD5AWUK+SPJXwlEiAYPGPSofWv6Z+3xr9Fp2E3w//wxIH7AxY2ZprlV
6W1VRLFl+UrzAAWiCQn3Y4ZC/X2vWFwKJDOEkh3Av470DpyyWGj/NkXE+/HA471dlU+5qfx18gHR
LqEmZwN3AnCzFDbbuWtZb2pFlE425AULX8+/q3HzUkw/7y9nITWAJZwxUZnAI1ouuDgQ/0imWMen
yVlAmlxoTJQgWqHHqmeBNmWBbSKJjNdQcUsH4Mqw9HqfE9udlAyG7TpKeeMP1SdiHuvR3OVFHdBB
CWv8iwZsDg0Enn76jdQVUs6dF93fAvkZLHwH1GlofoOaADIo0hcFKRVA3LNdRM3Q+0kGRlX+seIH
G1eP6TxO6IX/C3vv+T/AyYD0Sgt30tx1UBTBedOmT2bdma2f12WLUutoH7ihZcGslfkWwnTDyhP8
Nq6LcU5c6GgvIcWQ4eR5NSgjmHRAG2j2RzvHS8AJXTUkrvl5VMYVY0uXOLjAPARCUfICsdX1mWxy
q23aZC5xUgokK4CdPJtZTcK+jsNMgWBh0ZFuaxVmF2ISTtlVLhSw4oa3B60q0n3STTR0xzJfGfZZ
+txozuJc4cYAFZN0VXAMPpZTU+NK90roXVqfCjs/GHl8mOr4qSmf2wzwxftffNHXoRIPKJNocKEj
fb0VlsbSsSd2GTna0/iW8h3UFQN7bHZo/DbJbmhSvxpebOeoa8wXIBn6mh/rNUbChYCGNh6GjwSD
HzBVkqNXDXA5SVxWUZtgoG02GnejDdm0Ek5ukyBgqIB4Ra0alaUbIYJOMwsdb6cqcndoB73mTqiu
fMGlK/jSgnSADGtq9VmFhRQpCNF/pvPZXDHx7pzX70xRWcHcDwY9gBaXdakZ73SO8k4Zzarnoztj
Km/xRuc/zJ07dX5Zh2a811PV5yUkqI55/g0cafwhBr1t8Xuq3son0DPM44Z3O44Xl6VvexVdlvtu
tbAP2GIIjQGQjQleU9qHTumzctQwnWtnE1Qt2M/aBOdo2q7VWW9mlXFDohuNeVaws7mCB/nafefC
6rXSHEo87aHO7dRuSDI1ACJ801tH9XtNXmt0x2sroHGorIIXFhzqyrqUh3nlPPMyRV1cBV+V+zTz
J0U7UvLtX2ymeO0I4nIUyUVN5SKDIDbEVQFwxLUQK3joUL9raJhBu+O+mfeiquRYKFWLRzgIIzCY
LCXVaunFipLiKkjmPatTX0meB9T+GRT4ALfi2WNb77KZ4wVbBZ4blWQLDCJo0AKdgkrdPWafCHlO
xm03Blrd+7k37kr3pMXtUeErz5mF+0KosoIPDbc3JjTETXq5JR0H95TulFFegQbKcjET2dd0DRS0
9HmBBRMiMjhxEAm8tlJ74zwOtllGDf+WjOqOgLFZ6E24v+/v/G1RDD1xQfOJKSdwoclz0aqWU5d2
eRU1zgcPgFfCfrsxDSYA0bzvPD/z2F751gvh9sqidOtnY5dnKVofkQs+uaYMm6wMa/pbb4pwUMiK
scVDClonoLsBvAYQUnJgLTUKYzZ5FU1TkFUcn+q1cl48xsK27YKE2K8gqG8HEzUL89yQldrI0mMR
GYUgRUJ8AXheviNyIO5QhkEuV9V+yUdfJelj7A7bxlFeeD19LasEUhjDx2JkfjyzeSXsLDkrThWq
4KAzQ4ojOWs6Eej9ASYZlWqsbFnXlJ8npqgrpYQFK4KRVoiU4B0DkZlrZ/XsNM/yhtbR2DBnw915
PBRZq62kTguuiqoIkie87MUQm7SXTLEbzxnMOurNtzx5IqWyi1VtrxFt69VO4HAgIYav94/H0srw
2BVzm3ilYfbremVtU9ltr1VNVNDODaAYYQTDYK7Rji4cCRiAd4ApB8U6WbMyn9MyURTWRCBI+ajm
G5IMeyfhAbF/rSINFsLjlS0pbtRm5jYVqgORNaH9OJsPKZuOlsdXPP/2Y8HpVZTMgCBCoUAGNVol
JIlZU7aRam77fjT2pt6Y23bMjllWP+mk/dp1qr513HRtdPM2k4VlkN6KVAu4fhmCk+MgTBAOaqOp
OFbQwOy9J1SClIyGhhep8drEz+1+CnNAIIiBW9TeZQ8ZdCDPHLuNCjtkw4NSPQE0s3KLLWwmfjHA
ayhIoJslj123QqHSy8su0njzAADcs8u+UvIAAsktWnxfK7IxVtObW8+Hwiwef0jM8RDEVOC15/OW
643Dsg5bVlvbiWd6oPQAaN4/Xwu7hyl8qC0IykhRqri2MthtmWu53Uet80OxzqVVQXH77b6Npd3D
6I3ugAgcwCJZa9fjtCFObfVRZmihShQkqjQ9DiwPjrbu/qZ1ArAR2903ulCtBi4dWkqYJ0ABAX9f
r6zipc0o7brIKoznqvOAVjQO3pD4aP40qXWaIedKafbW0zS0YxIO2VOWs5WLeaGOIX4F4AbAoqHp
Kt//xZyTLO6rLoIyQmiPGwRKv883bPpiGk+aovpVNQQNZgJWVr/wXa/sim9ykSQp1G04H5su6n9z
N3RNnypRbe7LObSe0ldnM6WbEd0pw/fKwFl7pixE3atVu1KdqEhmC0EX1lWifmuHn5zvoLDsjxrb
4Baf2B5kWuDACU0E3fsLv73JRR9JAxsiQIZQJ5Mi4YjyJqSEWlguf1rWQecHWqOj2fszY5v7pt4r
kNc587Ut/XqPQQZKKV4A8DDBybSr4+fOfC05aAwgggFm6KlR/Pr7F4M/lyxBReNUeD/QhGz5Zlxx
s7VVS09oc0JfnyVDF+npcLA8sEGMu9z6VujuaTLJirGFt4JYN0rhuJawn/IjFCIMDkgOiy6q7Vz/
6RpcPaJe5EEMuFLb3/3c8zYg0LicNxTkDr3vxpmqHWjbltXWHHi/mSFtX780HVpUSWGZ31mZ1blP
oHT/oSpKvQYxA+XWZrZ1cjazVmchKOqpstPUvC52aWX16mFkdgbBXaVMn4nByzXGeFnN0QUOUUcp
BrVAKKmgKCO5MOs9OurWhI/rq5tqN+6zZ2Pv7OOjuqkPCmQgfN7v7IcP1Xc78a1D6KzUphfvr8sf
IHkyaY2xtcq5i7q3OtuafnLWNwV9GMcfs7rPGkhaHtompNpKwnr77sG6ofIjUKBAbriyU9c8o32K
dfekz4PajmO/18tiPzrx8Nkp4iRaOUViI29O0YVB2XdpWbUeaIaibGz8gjR7HTgcRz9Qpwo7VB2L
8bUw50BZG89aiK9ocWDoAP9EhVUmb8I5zd1a07uIFLoR0IRy3xrmZHt/eUv3MBDzCADgchdc19d3
hGJ1bac6eR81xUNHvsT6L91YyfQWynh4YFzYkDIFJ04cNYGWUWRbb+oQNflxaDd8UzUnDsoC9gAg
DPsE8dEHnT22zbcEAOz7i1y87y9/gRRtSp3PSc9pjyz9mCb9Y8uMkLa/UoqZ6E334BrdQ8v7jx1d
42pY+oio/8Bdxcw8eJKut7dOme4pbdNHyuyqH6oM6QsmA+JP99e3aAUlBVTi0SRCvfTaCjhqkqbW
2z6yrEo95HoLzWBMEq/AExeeyqjqIYEFAQQQmWivXJuJ2yGLa2r0EWb3tuY36HkFVaAf6lcj6J5K
cyVS6uJgyQfv0py0d6kxdH1N9D7iBCO3FhkpWGPH/qvJ7TSEVnB/qltlfsYoIUb2Da18MOwYdSDN
7QMQ9pDNPCddiJqG+oTx7Qwd7MI95GM5bNV05lumYA7X1OPmtaFe/lSpM+jVE7I2QnSbYAHoL/Dq
6B4AGXDDxT/h6WMy4g5RodTpT6OBPHXJW+2l4ol2mlkdYw7byMFsAK0GEPDUc3fUwCb7476H3Bxz
/Ao8s95HpcG0J7+2esMZ2JTlHPBx40DAS9KmyaHr1tiSbhxRmIEbokZnYBhbbn0r6QSglt5znHQr
f0vczh7B68Ix63B/OTdB4N0OysvgexbFKelONpSSJnxqedSgCx3mRvG7HMAIaOYTVKpIFd63trh5
ILX7X2ti1Re5qp65VpkgYYpsr4wDz86VzZyD5b1FoeRvr+P3haHNJKaMMTIrBdWSNu0YN4xHaDn4
jR4f82IIHTKvBO/l7/THjBREG4B+MgO8WVHqWh8x2h4f9cFLV+79xW0DAQCIhHWRrUi3ElF7XpN0
wLZl7a7Uxo3dtEfuapv7X2fRF/6YkUFavWdSd8BYadTpv7rhyL0pGLIPjT6u2FlZjiF9GofOtaVY
+DQuJpUddDMy1vt2t6ZFLm61q1sPdSScIZQjge7B8KF0ydYe1QmNRx6pWZN+qZwYjKZpGw8+V+1h
YwIjDhV2fQohLbZWRVhYIeiy0N0DFQXgS/KLPq+hYuAU+Rj1CgvcHA9BG+LFmJq+/8GWVggCVdwU
ULcA3Zn4GRfHKdUIdk2rRhSzNrUZ6WzyST5qQZtiab0LmHixNrmz4COCOh+TnIBrIGmWNlWvGTgE
oXEN1IhR+E3bV76jZr9IWmE2Y+ym/f0VrpmTIpfbGsaQ2XyMOOdbz5mZ34E/wK/jYgyt2F2JywuH
GQPucBhURzCzewOf6vS2NFJ1jMq82JvqsENz62/ho3DKSxPSUTZ7nYMvTh8jO/9sMh4y5ZGa3+J4
TR5n0QP/LOU9mF64Rtn2QGXrxhjR/DNESTYabaBDMq1cTHIigyKcEBNCwR3/JaQ8JXcw5sbUsyKG
Pmn/poqOUIuqn6PVD7qXHqtCDXTCQiH+AyyfywAmiduVkCKdgZtfIHmIlzSkI6ZSnXpzC0ltSq3U
pzbzqVM8DGDbntco16Sd/Y9BgFWAVoGio5wimiomi/FWqk5mvu+HGP3WPWrJwV/5/bsRMOeCUxDZ
LsKlFJbHuSwhLZBVp9H6aYwPcQWom+0na+BfOZ3/x45YCCriQEHKeuTqkKQzFZq2XpKHrv7mBTna
fprla4Gn7/TvQ/WhS1c7RdKpfrcKe/AYkUkhv7m+t9TJFPmmWZ2SV0U5ZidW+NlH1d4WZRkaO2gu
+c3PGJoNza6ZgtEMWb+9v73yMNR/fgFkp3B1Angjv33V2YTQl+JAh/343PiYksDfxtbz3yp/K7jz
j/U38tZ8vm91yVXBnQ8eDVQHgTUV23JxJg3U5rnmQEY5B196lz+T3gTwpgoKgqn8xzqZ/i48vC9S
UCABbQMc701uV3BmDUpi1Cd37D5V7SezIo9l/lai6eso3n5k3fn+ApeOhhh20YAmB5JLxgNoNQgp
vSptTjok2564PvWHnDvHvJ3WGlRyZeqftWEeUfCMASNsSHmXRlHRaB3SnMR3S/bdIdkneyg1brRt
gvberjzUB/eYPHQHujeDeN+mj0l+UkMgIk6g/bi/bvlpcvNrpOOqtTMFR0rWnIzqS6VkQey+ZfFj
Fjs7ZivburGOWdn5w5pWs1wPuLEr5dPMdOd4smB3HMetia5u4QaK58dg9059jQZuo4Re8pbkWy0a
JvApQgGxC/q14yRu+YtMS/wMTM0DMItaEnJtmTFgsLO4RDWpOVGPh5nzmIGOSRt737CSwFxjt3hn
XbqxBsgcsEwQWb4Bg3iJ05ng8GlODyCt8JvX7gRBeb/dVnsMa/pfvwP34qdhskm3//xFg19DMAdT
qG1iPwmsQA21YNxMoe4DErNSMl2KiAI3j8FDgR0Gm9b1IafTUExsxF6Y/ex7KC76M/kyW+MLc+aD
mqFOPD8qbn/gdNpMVr7vGmcFNbHwNQwUMvEaxoMOCG3pdoVULnRpeMFOeD2Ko5747XRItees/Esg
ofjuOOe4X1whCeLKE87ETNWZFwM7cfepU8bQyB+Z2gXlfGzHfZce7p+yhagBa8AII06BceO9ynFx
fWYO1+thmNmJgaVhN4eQ9izWSoW3Jxk+jHo3QCdAgqCdI93RFqtSyoo6PWEyVc+HkO5dcEDkfZjr
jk+acKjrp1j7dH9l4otcebQwKvJCAdwXPOzXPkMUWnpWx9OTCsnEzTzo5UmZ0mrjDC19LAu9Cphu
0KA32DODUuBKSnrjLyiriOlLMDyh2gAdtmvr4K2y5wrzsqcpL7ITdzTAqMwixuyU0x4Tntg+nfpi
JW2TUm0HI1R4tKD+BcCEmPIQoeTyY441RiKQbJ8qXQ2aWPsysmGNBewm3gobgskEDgMnleNtbLJ+
BMV+ekrTTWltVOo73jbemvnX5C/pG/5ZzoUpsccXyzGoC+ba2k5PcJUPxGh8e3qxhkhpzBetjO57
y8L3ulqW9L0qkPD20JFMT9DtSOoP+lvyMx4EyeZ9M0tHQYCy0VwTeF2MA12vaejVCeUaDX6RfW57
OzDTJ6fZ5Q+Y88gfim7ej/WvFZPij5QOwpVJKZ4l+qAYhSW8oh4jCMdiPrwLyGiF9tQFbtIHBIDd
Ph7P6pj4thPM5q+Crmk2Le7vxbol1xxY1zrQcsOPcMKKbem+eASCSFm5pcWfcrNUMaMOlR4PLyhp
qQMDXe4EiZMTSyc/L+YAzOgzXWORvw1H4gxcmJEWM9GuLKE9DcdkO71qd4IH3TPQYCNnEj5qfSjQ
uLNfrKHrby5rya50j1Z6wRUvht1U/5W682YeTSie+EXbrdxe/8cKURazXEAbbliYvBkdkRIt/hN1
zWRDapP4eEGQwJurD1oGEZ+Cll+0evpRdaQIjMqrgyktPxp9Za/E/qU1aygJA4SA6ISh6OsDQ1F2
AbAba6Z6fbRAW+0OG4+DzmXFztLdiUlDFLXAsIO0S9rb3muIzSo3PVm0Zru+0j873FzDFSxdnpdG
pBstKyotMyYLi2npL5sH1Y/apNCKyAKV1KENIfvg/uFf3D20zlBdNwXXqZTR94waBE19eKr6Qqcv
HgasHDvo9A/3zdw+eeGZOrCkAJyILEnWznMtzH1kHienaghTZ6d1dpBlx0Ht/ekDKLIngG9edNAX
3ze7tJ0C2IaZB5A5Y5rt2jcSiE+WVjvCS9V9iu5EFTjfwW+jVtDxXhuQX/KPS1uSf3BoSlFSwJZW
1QHHLMvqnOGaBck5IAylT+MEC56GdlCG+ZH+70px7wEV7VqAiSDNioacVCN2kezpOZvJifiAdK9k
kkt37+UfLrlaPkyZCy0SclKbNhjtr5ZVByVbwTMuxs9LK1L8BJwiLe1BLAFk25+huL3/4W7zje3v
77vW2mqkSKLqraWoCj5Gmnwye9RM1AbiYWvNgeVP/ueDSA6cx0DFTeZETjOmm0l/Lsz/5xeXvDY2
7crNKmxXrCdBmZ4ZWOfub9TaEiSvNdoOyqYTloDaqD95KPOQlamNpTsMDSeknKDDQAFESuTBlJdS
3cWnaDQnaPRpU2YumHy/Nmus+4vXiaieQaQVaq1yA3mwBmaiuI8j7poHKyOvnvHMjAixCa977XGg
a4X4xTCLKb3/WhS/6CLDnXWzsWqMZJ/SFwVVFYzk1R/yhym0HF8L7BLTcyvxYNGtLwxKe8nVycls
lKxOmvMpocWmaR+5vWZEBv+83zOoIYD4QMfQPN5f18sCtzZrG6aSk37+H9Kua0duXdn+0BGgHF6p
0HGSJ8+LMLZnlAOVpa+/S3Nxtrs5vE1sX8Pwi4EukSwWyapVa4FoSjnIOdEfI9/c9H52KN6MOz3I
yfiQvlt7NObtaBqItJ++IMfsTRDPINSK1nwGcCrnn9BSqZhUaCYcc2hb3S2/gB6kByfcL/WdkYMw
VHtqkcW6kX6hIkwszbu8KXi33VPrzAS0cY76r2YhFrbv2mC7CdjQZHpljx/F/DcHE9LmeGuu7QEo
OJ+P1ImrGKyk+rrFTYdU2Vh44G4wBSPibXPcvpBjldHB+k1TEVQ7uAHUWnI09WTrOOl+nkWZVd4+
XyGe64IhUcDSmZZd26+EAgjtskx0UIG/mPPTNAnSqauHs46xkiFDRg8U/d8Uu0ZwWKsdxOuPie0t
JYAGaLrRe7czSD7qZAGfrBbngl3HPbVOjTLemGnY5jpQssdifkPdZgxl0myMZ1P5MKM5MPt4Fw5P
l12QN05QZ6DfAKQqoH9mjuMuBPVHmDrJEbcuCcncyF+O9i0tgr8a3JqfRLca2A9x1Tx3QLBf2lXV
xunRmiY8hTZgtrLmBKx5aIOK7+JJIyn4kUZRfpTFj35FGTT9oOsROVJkepiTp2pbCIh22GQaTh1g
cDLSF5AtAYYJGVIaXc/PknJDQ7pXw7tZd9WfxW6gQfORmg9AUwiOwS9AI+tX5lf9CswNUJlgvkay
nbyF6kxynP3pHjjWO/vnEvQ/ojsADHaoom0xMV52HO6axI1+okBxebnVdT0v2WeOksS2Fgciagh4
FQmvDM/4Nd1OXkLGu64kyZuyWQ6OL/nA1Q7hdeTOh3KXb83Hy1/BdbqTSWCOF7Vt20Sm8HN1fKQm
CqSaTZrFbYqtagUxagh5lAkmnndo47RGLyG6ksH5wXhfHaVZoqbQKMwXDXh4t7f6qwFdWbETRLci
/SleXD81xlynnGR04iiDsXmfbNP7HljlQBQGuW8p0LehZxFd6ytNwPl+SpS+l6o+T4+DBmhsYbqG
2X1GgFjMuravM3q7Xks1J7uKwtdE2KvB31YoIEJHB1Vo/HNuvqqjJmybDGN0ER+zuyr1yvv0ZYHe
zGa8baIguUGX6Gt1L71Kr6OQJGR9g3zzY3TeoD/KQpmWXU9L7ZUlMpAzhabiDlx54VOWEfoS3oZo
tnv5fdlfuRcwlA6/KJnRpMgiwuK2hrRr1KbHppu28ng3Xtm/kp6olU2k8bFrXMN77AXJFe4mgaOi
oQ91y29qAxbSznXpDOmxf7e2/WPmVjc56JsOIvZ37s44scO89qAJUNZDOqZHw3hyFlTrbFBRHXX9
XdoNzSSIP9wjbn2D/3dUzHljqnBaqCqmx877RFrqIfT643KNgqUwhbru6G8egtYoCzULFLvZakKx
dE6YSZi/qsjdKQ6oTgz0gGwT2zd3w9OkbfKMVE+tdaWiTBqKEuC8a8oqjvtf88z2LKVlBMwUAw2m
n9oGPZg/L/sk3z3+/D4TyDNIo0COAr+vXukzcUBU4ZRXlvWAF09tGoQKzP0fC/fHHhOz08kelQyw
iGPZah8QQNyUdbHr7NuwMt3Q2IXTdQQR91z02BKsIlvSG5QJMusFzGpBdtyLRGb4x+GfVWLl2qoS
fUMtxSwOweyH710APg5l1z5JL45nb6J9nJNcJvOv8NV60xUiX81BbhD1X9Ky/u8d5eQzmF2hDgO4
vFp8RpQlRJbehuGmoaKcCO9ujvYosLyg52C9oZ9HbCmNETLXrbd40f7V2s6uceieEzc8NHfJPfXT
zWUP5QaWE3tMYJH1CjxOyZwes2pT6CtjJGqyP7TxyphvKlV4v+SeCCfmmDk0pAYsQzbMeYtK0oEU
d/pmqT16tDLXqG8bIZBc4wWYE4Pr/5+8yusetKl6hPkc3cKf73CR2LfH34sbkclvdyLWL+5+P7HG
vA0qDXp1qvxlrT6qru5OZPg03M/La8aNWidWmGuS1kPW20b76rHY2reAZx5EbavfYRN4AJ56IXM3
QntkWcYaLPTv0wF38avpUPi1nwJ8lAXdpvemzfwjK8nlcX3hWr+dBicDY8LxUpR4FsfwDn2jDG72
ppPSaz1A1YBLyPaO39aEPszQPnmWNvJWe41duqm20A71wdjsxSR056D7i6zb6VQwIXwZqVnmNpY0
1AvYMSxQLBS9CCjA2/a4swAV8XVPYgvcoJkA8imW0mMC0H4c1sgwCDY6d3KBqkJfBaQ4kEVhBoIU
D+oTiYOnXTBIuP/p+3FPN8NvqPEep/voUB4dZHKgNbZtj/Wm+6xe2k3xoPmd3+96r76OftUbYWpn
3e/sip9+FHNgaaGaRPmEj5JumkD1a691O5L48bvh1q4eXPYvto/sK4KfWGPx27Oa1CD9C9eDRHcT
NwGq7VdJCrck+WYmknfZ3Bct1YXBsTDuRUX50iwwuN4vvXE7vfxWghgOHd+M79qN7Hc/l+fGL/bG
RtmGNzWOrfQK1x20022jTfdok2krbQrAdgTfxXe2fzyBLSQledJroYzv8uQr6Uba6a62g0pJASVU
dOE/JNtsPz9p2/Idj769eQA+xrqLfcutPyAM1uIZ+hD90lz5Vj6mJLyOBY7KslJ9WyUmZLcgs5Gq
DKuEjlzyRNe/lvu6IIu6/xAyKAocUGMitg2pMKqnMCbvHZIQbRO8KEQnqf8uegvyLkmnzsdEbcOI
AMNY91+uf/T5rVZ/FqJUJTdun9pg4nYvySlaFFYHR9SMbyQykJTEwRxE3uSCdICkm6fPy97EfWOe
2mSCdqU1kuG0sBnZc1D3tZtAMakK800Xzds6XPZS326TsQP9dX9jO/H1MIZBnU+etMwbTaF+pNiP
S38jiaoZwtlgIt4096nTzvgy5z4DAG72tW3vg8uRVK7kDj40BF7KvUimjXsHP50PJqT140jjccE6
gyjnx7IFJONO94qAep3grsi7bJwYYqvpYC8KTbnH8EYfLfwHnTib1B9JfHd5gbl+66CjDGRsKxkm
M542a+VZKqLsmCWN1yibwqrcdBJs+q/T51us/GPla1ZP7mn6ELZGJaFLUml2SfqpTPHWsrcOXk3T
PNxOSU1i03HVoXbTsncHbdzGiluEs9sB4pYvxcMIoray7zZaWAVL3aHIp28zKvlR2vidpd04cnMV
0vzegXzE0FL/8iStG4v5fCDvVmIDECiDvoi5ttfKCFRv0cVHvV7cumuIrsWuGj2Wo2A1eO5lA+KH
dBLIzb6XCIpu0qcpswCF6+i2svObtgmSzHfkjZo99hp4PyJoWovyDxwnwNUBhHRgXHMAuGedYM4b
vPDa5BgB/NYMcaCZuD1XiwC4ITDD5qvmSM/aHqSDx7zbx0PqzUrsdnIuOJh5VgBhXDud0cICyOT5
mwAL2SupjsRbC//xe/lDWKrluAMQkn8srF9w4s1UcqpOb1FIzZfyMFbGvrCnoGnmp6UXtfGtQYzx
PEivKmBdQakT6EQm5IfNQpdZRVVYzcExkECjQYFg0bR4fepPZptvhljUorNG9O8mwQi2co99pz5N
xgGkrQ7mDyqspToRyG74aW+C6azcAu8gyEZxVwvasv+1xrxQFaudLKUCFkEfvc58z8KfoehGJBoQ
8yoFltNue0lNjp21TBv0kDsgyXOgRlhMH70RWyTVdVGSn2sTMjNrrwPUPVjCXSVGS6eUo9SndK4c
XwW9taFLUIoqipxDAnWxP2YYT2xrvVajCrVT2qg/IG4TKFHoSp20nRbFp2BPXrE90iQLnnLcDaAj
gYFeTMhwsuiUXC2a0GgNgCHS8ddkLBtHjb0xyys3QxvL5djL3QHIcAOthOgLTfDzzWZWrQqZbAwx
UXbU1YCW1dx6ITQIa8EpJbLEuKKkm7PWlqjLoIVKiR6biKjaMfXn7iDStOZ6x8mYGI9EW0JXQYHs
y1IGdb1kb5dumD2O4d/EwhNDzGVbBuZKt7PVUCpv0mrfLZkv5PnipeZtsDH/s0RMxB3p4EjZgiUC
re0mUY2geo+HjQlWRO0tLzalhXKaGZOond22ESza+tvfotVK7AqlF3REsI8+NBNKpkFRhNCWjyW6
m0Q9JqLfZ5zC0sIWLcH4/Sj5NOQ34VnC+32wOcgojoLwXzVXVzk5Swa7tZy5K3Ba1fQdut7LflKd
QbCHePv11AhzVe6MIq+MOv3aQ8B7ZegASvVbu/+8vFV5sRwtgSu4EAmIb+Uwfe7GxIR60rFxrrLs
o1ElQdzh7RskENFRjHo5FMqYccyG3ZZ5j8lC7sps5o0MIQ1EB6IUeykVPjC4S3NijbkVxZnVhyDa
T45pDNJiooRV581xhDaaHMJCWa8OfiFn3UOVtneL1Qxru9F43fel4Y1K0XpjOT7a2ZILFlPwWQYT
EO2lqax4XLFPSSS5ow7au6yRRfz43LVEwgqCHgB0Ial07pdNS+duMCkAm9rkIhSKF5N3dqE97x8L
zM4a+nLquh4WgFm+r/IskKYQbEMjMfvdoOukVvV9lwjCBceD0KsFAkS8eEDrxCZtlC5WVmgATi5T
crshO7Rtfdv3sqt0a69QHG3/9ZY4s8dEessuJkop7MGPSIwWDyu6mulfnMdnVpgwH8c5HigKrNTO
lT5d5f1nnlz1puBFynEJB506a0vlOnMse7nu6FomU9xpSjvc5ka6QwOZ/e+dG2SAIJ8Bf54GXblz
p7g897yE4NmPMZPfA/hmZjrOpTbt06CMkl0rxdFt21X+nCYKScDIFFRW9ZkNWXZMTQrcmRY9z422
7NqpF7Vqf++6BVE0wC8mKE1WliSWk8OMjEQvcpzGkZMfSpPu5ei9zsJnCM0FTmwSs0YCXkPr5kLS
CuelPRM7D6pM3VhZdsj18VVOzZ+XJ4m7IYAIU/HCQGvZV/7n5PzRIqcrcg1zJElesvjGgYIhFgJ0
olScyA4TTNOQ1p0843IV19V+yNWtvAwE7ITgmlcOTVoJ9jnnxMNl4J9hsS92OTcLY4TQF3p/CWB2
Q+iBmoS2gseLyMq5t/6ntay6mGMsaEHk8PYls55CkYw634RuoDcNkRiPwPM4rKRGF04N5k1NkZqd
9iNIal604e6yF4isrKt34gU0tuJsyGEF+rMTZCiOoMIWRinOwYU1wZsSfZNo+mHJEmir62m/AH1G
bbsn6WRY7pxNIngX5xZ/ZoW5IwAnY5e6Kq2XkL1lj67eaptwuV31hsDe5HbJ/vLU8R37z6gYx9bA
XIp8QIKivNEdUrN+zPK3Or+VzRYo7kbgcBcHp6L55XydIG2oIxcLVFOqqUSxMvCd5ER+6aubTF3p
oARuwY34IJdE5cpBzykbHFYyWqSGMDaIReCcbF/H9PHy7OnrFmHu74g8xnoDNtHPzrLUDLo9VQ3F
iJwuSvy0sKgXganXnWkmkXko04e+lA0QV2e5T1OaBZFNXyatHYkjJTpR6jZ0cXuBqGRHP+cJIKso
jjV3SYbCxd5x3GUa34287UHoXkI6HpoWVpGGB4BbbdLGWhShvTMEegPSmE8OpDHcQYnimwWkWl5V
oeu0prlNSgqiOSRFKlefzOmoxKCM0OXS8pVolEipNyaoGjQtuDw5/On/MzeMK8c2BVVQGqXHOh69
Oh48KRI4L3ffo3EM4CZ04kGD7tyfEHXsHmlZZLONOyU6ajO0MgdiiG5dvLQmVvmPnXWkJ/HF7HMr
rWTYMfeF4+chkQw31HFX3ie/pJ1WCSaOG2lOzK3DPjFXLSkqERacKr4lvYDxSjRlTKiEgFOnhgp+
uwJiVL9p9svr5VUXGWBW3Ry6xqxmzFWUhn6jPTaj5Ubq7ZQ+/f/sMIGrzDWthsYCSt/5vms2NhDB
7ZWsCja4YDQOE7H6Clp5hYbpCh/7a/s2eRBpK3JD4p+1Zm6M/7GkocqhxraWYZWEtDL6ZLfxz7GD
oq5gwriR/sQSc50EdkFTlwKWlDxAG2lv+3gXod1SFnVT8/f9P7vFYa7zaqTNKJ3DkIW67JSQIb7C
5iGXl587GpQywKKvgCaBvYyCfKnH6q/L3/xwALCSzB670ibWhymirOCOZ32u4w/yHOwdppWisiqn
EsAPeYPrL9EmUGeJcGTc8YDge4U/APDH8ufnYDOQEoOmR3v0NDT+la1FCiteRQapKTgXuT6H5Cey
1lAhwGvlPL44NAyLqkJSqC38NPGnIQACryrQWOvXIowTN5ad2Fo32EksQzp+TKUetuyGAJkWC04A
0c8z4UxdhiLUR0CY+x5ZoTbTLa+PRLSiXAc4GQMT0iSqFY0lYwzldN0ZH0a1B5+f4GrEXX8Qjuhr
ZysoxpijLEKJAa9WJIaQcY8XtBzmCmly6DrJR4iLXN473PMMDHfwMgCDIWHFLEpU91IPOWsgP1Es
8edhubZGKm+itlS8aO4TF81pV7o9697cTzWZbKUWBCPelK4lWzQMA+6DJPy5W6QQmsYjs8KULr/T
6GH6ix5RqAz8+X3mdDDtuC6zBnBrCu7TMjOJVf6k2qNgHnmjQOvZ2lYJYS5spfNRgMS0RM4TFcF6
POQypS6y1ceuu536nBQqJSW0m6wKCBYsaFbcpb0djEZHJuPWgiTd5Y/hfguA9JA2Xin+WPa7vkrN
cIrxLQo0mDzkhKhb5fnN0IqewlxDK8kKIPuGhrTv+aDbyglVO5/R77OoH0tYOr6WSL2XYN/5l4e0
LhJ7uTahEg7SWOiFfydWqboprq0eDWdV9jjU4Lmdb0p5Fy+q27YvFVoZl0KwDXmhETOoIEcEAS80
g54Pzpj6bGraCS/JLAqKLTTeSJy6c6S64RyRUER/sG60byM8Mce4aVx0kJ1UFOTXEmunOMUDeNMB
MlAoaeRk9xez+ccWi8gY1AqMAAOGZldPaNcn8diQ0lnI9ENT77R48WRR/wGvwQTkI3gcrSztDi7o
57NZdjRJlwTtmeUUGEp2qMCWlP+wQYFqOwXJUy8+mMkNTUbBXuCdChbaXb80q1eWAMYu9DogCYXE
RkyT6BP5+M6Vxkr5ixh2amV9G54cbXLqLDjdMDpjSLe1hidOGiwQdL68bDwXObXCXNuK3JnlPocV
S53fVIiWq8setGRuootgLryNvbL7mngEgFSETXC0cI5Yl/FcDpEu2LZF8RONyrKbxNNf1ADAb4Vn
G/o7cbFhKd0nahdDuL4RzMXu/GKBskfeUpG+HdcL/lhhRVDVObIkTUfCRtI+dLzJQQsj8DNuShTI
ExCXAO9ig9fn3AW6Es2PWofKlEF9B2j/LqgeZemaRqTSDk73AY3X+Te64Y35JY1KN1/cotqpIvES
3t1hJf5FrylaZoHSPf8KbZH6zqI1moCzXTJGQVztaHI9mHOgxaL2XJ47ou3wSzMQ+BR26SQLamB1
A0THEBaboXVfixwiioNI+4wXh0/MsGsXK3ZRW/KKq3jsM2KOxP4tv4bpTSZq8uGdMaeGmE08DZoB
3VacZtln8wpT2UR+LJJvhp6ovYC3vVBmRlSCSNB6SJ+vkp2061UIsf6muQeBnKDXi+sDJ7/OnMoN
MAZ5aODXi1UAVj5axguEPIhlvDbh9nJE4g0E5H0G8tO4rOL5dT6QQirAsrZ2aJdT88OkBiTbuq0h
ffyFFVQaVl0lA8K6zMLMMX61AwHQsehSUKcSfby3ZhFPO7fGgpov0FayulK1MycUtBDkdsoBrpka
n6JoodHeM5yHzLTdonRIPm+dYmPGG7CckFLbS7IVXB4mbz+t4uD4C/E0KC+dT2YmNynEszGZVpP2
aBJ3ghrYLC8ryoZEUhT/6/QP0q7oRv/q4UdXGzOrSw/2/9rBU6abqDt0IHqk43ZNnBi14LrxfWCw
hIMLLg/acxCQnQ9s6R0rolBKOOIBmIBhBjQzctL4ExoCQ31zeRK/e+S5LcYjl1bp2zqFreLJzMmC
ZVQFFvijwfV6bT8HRyqzeQtbqsvWwPMsG4H2TBUt3ZZV0ZLBTBxiW5n9/7THbOdFw6Zohx64EAkd
Ls6nVn5ihwkZT/gTh+Q4yKjwHGRVr7qGRtWgz3idS/U7sKu3ZZtfS1Eu4k/iYGxU8GMA34JmUAd1
ujV8ndyVwtIu7DLCeJS8JGoUu1YhE+h+eTRKcY3viOmk27xFa0n73te7rrb8yy7CW8DTD2A2ulSA
uXtZ8CBMnUfFuMqkK80fRVA9zoUXw8SrCPVf9BRDz/J8mHLZ6lKLR/UxT/yuqQlKoPGYehEtEFnQ
AgRBxMEoiU59498XO85Ms3feKtLssF17yUr04uUbgDcUUbKFw3WCsjbkbb9Iey2QeJ4PD2z9hVxP
HSaxl3yIadmvNfrgUekAMYgXz7+m2aPG4IK3W8OK9hnIxsJ9WqjPl9eSg+o//w5md5h5PdKmxXdk
Tx+ta+4bzzj+DF/joH5y9jSQ9uZtcW89RJ7A7hodz59r53aZ9z6lkFw3SjhR9BSVfqm7K86jJvKu
Vvdy56PnrBTlOTm5GthEPgikFyspLCubKDtFNYYldk5UdujC1912IsBY+ysWzgz3/UCJ1h9jkR4q
pz/h3C4Tv82mG5ZCwRxXRKrIzWBuYk+/pY9AY+K21/2gNoGgVpyR8Xn+KZjn1Y++zTOoJJEPM8HQ
wva91EkGGg4J0VaXoOrV/HL62I/jaaM6U9DH1VXalbd5EqjKgIHnb0YJFYrLn7DGo29fYOJWD2oE
YHtZqpGmHkIK8V3kj+bxWm7Q/uW0P3HHeqag/G8H/fWyOW7gWCVhAUOU0VrLaoT0S0Gh37yAHkCu
PCDd94k0RmSu7R/Go526rfzcTBCMoxbJZMFs8yIjfMtceRBwDrBsOI1FUdTuVZQwb+DL5Y1W+rmg
TZE7mycmGF+ycI8JQ0tB9I89GxqjZQP+KZNISe9SEVjw+6sPfntii7kLFOaiRbOlI7nd2786RyeJ
Iv24vFprFP/mHA60rIA4wXqxufq5bAYku+AcC26FWif5KD5VA3jVlI9EurKlHmKR//rOjVFhhUzL
ACkd9gQ+6eT81MxlhlqTiduUge1vvoHjSVF7QXzjLtOJkfX/T4ykTVWDWd/Cg7lwKj91zMgfHJks
bZaS2upi0tAiFtjkeh86RRDjwJSECsu5zSa1cX4URnqc1KdSjomdPVnTWwUQ4uU1440NBM14YkEY
dmVzOLeTgDgOymDYYBNG4gGlORzn0Bg8fRmgjT5mv8H2oAhscmP3WpgGD9p69/h2Bw7jYS4cnMmj
eaDP03xrxmhISCJXKx13yvc2vSsswV7jTSjEVMGtD4l4QAcYT8nKdBg0G9s5Bh2T5IYpUtDSrV6J
9Ae5E3pih3GWJTMnIzdhZ5ian3J132bxxnkGeWUwS6EjCMc6VofdcSDZBdpyTQfjAnK+enSpq0zq
kuxoPSugVxDxhq9OdunnGefQalWdyrHIjnR5G6OQ1GDAr6X7XtqrUK6fp4/Lvrj+3CVzzBJBsU0C
+LVEO9lokGq8s0HVJiT55AWp0ylj1qd1upjmzQoMHBzwVN2GY+4p050xeY7tZxEgX1RQi+O7+8kq
MXu5lLppakqYjKpN2WzT6AmkumRAjllqnrt2oxgv6aLfXZ5Mrr+fGGWu3DWoLacCskJIfICPS/mB
jhyiKDcLcjmXDXFvREjcQCIYamt4qjNZ5b5VM2ilVhlo4zaNCd6xLifR6EB8pI9vZinZJIbpT5By
bLLdIIeBUix+dW+AKmyRqwMEtQW1Cp4bgRLSxqMUDVao5Z5viknJOwhxNdlxlq8s/RFPRGH7AG9y
v1KKKKVBXJUdsi45OtRejeyInARRhs+V6TpqTaIqotnluStKaUiAQc3GBGfe+WBktXQkupjZsQKF
Y7yLBuXQldEhX/u+y722ZA9D83Z5QXlBZeVhXv9AVJvFKQyWNsutpkP7UptIijepEIDG6RZf6W/X
qwJAaAjHTGBpGiccE4qioB3doNveTaWrtUt09MbibTkoNbqrNJQm8CKV/XYMelOwJblDxL3hSx1g
bfo7n1UaS1NdrI/CrLfLIK6lx9KBkNrleeT5IR67/xhhdqAeJ3MEfjy8CsMy0JqMNNbkivlfBWa+
os/J7SRqqdPZGh5CeavuoukOucmt2A+5VgCyXAnJ0dHC3u3q2oEyHxA/x3RBo0apAIBLS+VdcnoR
vRPv0EEqCc2yIEleG+3O16Z2ehQ+bdx8ail3x9zZxA5q7Tpohwmi0KZvIxkCASIxQu6OBtM6aDzh
jgarth4lBkpU8no9aHazZB0omj96LBf9q+Gt4g2go5TBGKSeD0/DcjXlOjyA7repZm3BoWWkeNwk
WlBUM/QIRNct7tKdWGSyAjLaZuPKwB2ZZvNOo5t+hmSLIbhecVfNwgMDzeYQ3WAbtoyGamE3wD8y
8wW9M21ghDtlfKI1Dp/m9vLG4u7etbKkIUNtIyyeT2EX502Bsg9SOtbY3UaFKt1UBe39y1a4I7IB
ncezE87IpoQNs7KA0sLdqkeWca1/zCO57ltw6Fy2w12eEzuMQ8itlSWzjSZ61X+ViSAGcd0aTSQr
DSmOKRZGNxhRX9HYRl5bRZelurjdpEMm67YqBNcNjXdQgetXA0pgbf8xWS/Drl1UPFqOdjvar52U
Gd4cTo4L7Ey8D9dm1XSJkDaIlmNKU9UFsUZMdL03D/Ug+ci9m56cF/qWTspjLCkQQSrVPKidNN8p
s4Ze+bBevLZJ2+ekm4wAPBUysRNkSKsl/zEUzUgs6H57eqzWN0OK74imXoFgSZ1sp3xM3MoE5E6u
zNkH+ifbDFURHyL8MtFSgKOgeGQKpp73EFi1o/BABUUe7kXnXgqSZ2pXxpIdJym7nzv9HqkM8y7P
tNyjdRS/xlJjCExyz1UgnAHTwOMK0kXMkdNEZm0m2oR7yUwaTwEpius8Kw/Wc/Yh/yp+K5aXNi4Q
dJc9mD/Sf6yyRcmkUDJZS2G19iqn3U/Wa9R8SFq0G43Hy5Z4Ox8k7w5aKlFEAaHC+ZxmBvq92wpz
qlMADhs5e2hCKprE9b7KPkNQNv6iAgAxBHt/RI6rUXppztAQpW6n7jlzmlsZ8CRn2lBnW5QjkXNK
+uTh8tg4NTecayd2mcVL8KvSALXaY1xBLH6Us8dFSehNbYTyoZii8i4qoxRtL+PsjbYh7UJVeSkj
RfOmuah3gAyI1E64D5eTL2J57Wyg4KiE9jBoKJH6aP2MlED9NbzLpK88uxV4ES9Uof4G3U3UgPFG
Z4Yvta3S9TGMRSla9ppdXqD5t/B7zPXlieYbAuIHSQCUItiaVRLrc+Yg6h4htSOj+qB0HbHe44/L
VribAphF0H1A/gpykOeu2s4t2D8bxCGL/AShnLsXitZzN8OJBebgmPumH0oAs1Dd06BBc9dtwWKy
1fzfMZk9ybPBH3R5SPzwcmKRifG5YWXpMA4gUbZ+NT6SfLnev0plt1XiLaDTSF3O9pUxVESDPoCV
k6EUKf/wDuUVCfrfWV3n5OSym0e9MU/rrIK8wgOd6i7bJA+xyEO+0srfQsCJmfXMPjEzS7QIId+M
2I0oSqAZvoH21SYh0RtS/CRoj2jYSrxn5AF9lAE8uotuBv/xY/FFUD/eeJF0Q0EaFxq0bTDjHbQB
hCVqiFOVLm4K1pwGbOI1fZp1v2hNvMz+pcIuYAVAFQLDAKUfbYVvMncrpAkTXSnSHG3IUMRw5OQ3
Giyvi0yUJuPdehwD9wRgu9Eez56OcwMYAQAmsNPeTfVet3egV73srhwTK60wZs1c0wFsltFqlzyn
1Qh9TN94zg+xiHGXs8MV3OANKNqiKR6n0bmToOTV10k15WveQwdqYEsHaES6aiiIV9xxnNhhlqTV
B6s0nSE/FvUnMNagQxCi0TkhEXASdOBjIOgEZgVzoyTLbMmc82OdW8E8XK1tq638IURYc4diOiu4
GdVuk21yjyNHkvPezI+jsjHaqzH1AcT5i1U/McHE3cjO7alJYQLIlbbcwwQ48C+b4FXtV4wXYDHq
Sh/FNlkgx9tJeQ8MTrgxDmGQBjiuSefO29+PovwP71ZwZouJ8kijD1rcwlaaPlrjXhvBCg6QqKNV
RI690vRAXd1U/pj/0PJfohSGxnWMk5EyET+J+lKi60ilmDi/7JzMh+h6OMqPS4AUrZsffirbzpsO
nZ8Evdffp26+pV712G+geXyYA33b+CgkJCtx6z2Y5oSRmnNZO5seJkCWZlNrxTo9T4on+xNZdiqs
Wa5JGjf0nqtbGTQvTw6J/cs+wPXkk4lZ///khIDozpLWuJ8d8zHcNIY/yurGXoLLRrgR5sQIs/On
HvrVZg0jRv2A63Uh/ZCnZ8WdHYFDf6GpmPPubBaZe/WU2JVurKNRvJ7Q636vBPbOdDW8Hyo3dtOd
ss2u62DxrIPpUVe5fmv3zS4GI99G80Cd7smeHoDCze3vof2lBvmdAm3aeDsTEzOvkcxLAjEn5rq2
7FevpcY19Yzzkc0i1k44U3UFskJHvNnOi3d59nnFZ0D5cOgizWiAApjZenEo91YuQUyhRkO/RpYi
CDN0HndPbe5HlNQ5scziprAE5xZvz52aZfacakptbiQYlpVaQTeh2SWb1KNi9u/mEIsUSzkXDIwR
atpr9n5lVD/3YxNuHGkGxpip5i5tN8iyKWUU5FvHCFprc3lGef6MtymSerhhQCyCic16EoZGvfal
tk3jpnJ5QG7bb6u7RJ7AY/3vM1Jrv8I/xpjVK3IoN4QDYNtaPF8bVnsV9a+mNXhJQ4msZMGoi8TE
uAsHpWhQZqzYCJuJCXaEnF9doukqbQHtm2sK0mUT/UployskRW/I9vJ08u0hIWtArELFI+N87ZwU
VGTOgHalSNm97dIU97WpFr2GV29jNxlSGCimoE6LRBITg+RkitR27UiqlSe5roMBaRs1uVfpS6zv
xn4XqTHJ0fprZR9U3xbN8+Ux8uLsqXlmjHOZzEse1tBQCE3Aditkr8LlPqLNj8t21tfl92GiAr6m
nZHtYTZdDe6jCMhatH5pr7psHLS02zbFvWq/U+U2Twt/6EQ0E/yh/THJbL0IaGEAQICaQr9E64Fi
7UPvgPErTCoYG2/bod7yz9gYv4y0QlqUAks4p82mMx2vnoe7zq5jVzMpkaAxcHkueXH51B7jMksi
hWgKW/0STEaJ/qO3f182IJo5xinksXeUcDVQPxh97NbVvW4IgrDIH9a4eXK+0xQtGgOF35U95Mly
0MH2OOXkWxDvaVkOXaVPDRivy8PirpOCFhNsZRlqocw6zchuSqoGEHJ9O+EWE7nZuM000tXvl+1w
pw8JQqSD8TL6xmIYUjkLlxXClrbWzzkcMjdUwqtpElF2cv1Aw3tiJXFbe5LP59CguWGX3QpXmx7N
fisZ938xDtBLyLoNzQXIbp//fhL3FVJiwBuNoJoqDCBXgCuVBxHtAK/Ajc6oP3ZWXznxhVCes/8h
7Up75FSW7B+alNiXryy19lr04vYX5F4MCSQ7JPDr5+D35rkqmyk0d66la0stdZBbZGTEiXOIwVHb
IDJMhRuWgmkSzfu/kYbbclMBbKbS3Ky23tBd1Tp586CnQHUrww3DYkbojr0+7iW/r8AZI6uszKhr
YdwqGaox5XOFDLlCfY90/pQ61poQ0LIVRJ8QMAMNn6gDRKApTPQJowYyuCnfWzwJNf6gpSux5+Jm
BLXc/5gRnAWLDN6CVgmFIzAmQuA4HdAPlK3hFgUrKFnKs4IlnuvA8iGrIUyZ3SWW2bTmcAohva22
n3LzHE4rbnbNhrBNyi4eeF6Q4TSAETGuoGxfq24fvlxffMFJ/GskoMIBws5E8lJkVslJmUJSJx5P
wFxIQdyC4EkvpGRXlTLzSU2VOyMc+Yo3nKfn7Hb8t1FgHaCdDJchosRQYUbjrKQPp7jWDO7ZIWEW
aJ6qcdxMVKs/dJNqr0UxlBsek7BZuU/EPPQf8whxYNkAdS32/OUBrMg0EUYwszwp76xpR9QbHdwG
Rb/v+8nhSnLq9J3NV0KfpZnWUGlGyRvAbvAoX1o19DoHEWoynrTupJHMR3WJdD+5ceDx0/U1FY7a
v8aHChPgOkD2ojnk0hJNbUOL7Xg4mTaUJKyw3qCzF73ZBZNcNdTWGgCXVnNWX4RGO/qzEfhfmjNZ
OvKcqONpjNTmZDcclTE9qY0edGWItpy+toD8GKMRxLahUURrGOqliUX5VpYUXAxYVfEZkE2pnPfK
dJrK+oZXoD9mNgot7Csjw5uqIn98fXq/2UNJAVV94HTmSug3Xodegqhsj2TjKQbv8ahzh2c9+LDf
SfyR5yt367elnG3hMQUEATQ+dVlwAjJa2rOGWN3JoHyTl8omHgZ36qO9oqxsz++nAqZQbsc18KcI
rgq7BkKjvdmodX8yjM43+C2261YLgQQPPzOzdCIELl1Mnzpjrb1zHsOFN9BQ4Z8hSRA0Bzr1z7v5
7D40mVWrKbf4KSsjd6DvVnygseRmLHff+lDfdv/HhxVqp/gPxeWZyRykUmJtOavQUgxBKelUyzdl
3rthXD4qQ7Ipsn4FWrCwfLAE7WG0ZYMyXRyaFdO6TotEOin0tVScatwmkQLMY7SyJRemEBKusz4v
CFxRhBKOQCTTYYgnWzqltXlXKq1vzJEC+FPM2mlBq1MOyXvBVl7ES4M7N6pcnnsQYOm0Q1f6KWqQ
s4n3UvSJ8z+q79eP26KZmZXDwvgkECJcmknyNu6qEWOLPyXozyvJiwHwwaiu3ArfvBgcGF5iFqrr
CP5wM12aKduogW5aI5/KOH5TRs1pC49p8p0W90hmuF28RkUj5oOwDYF7AqM+YnN5jiOEgQF7F0nq
oGknQFLQ0T66aqFvrcx2gVRwELofB2twpa4MEGAfB/pxfVrFMBTmQUqioFgCcB5UhsVeiL4OCWA8
k3WCTu+2je/yIgWc1EZeyi+kwKa/y+EtmR7zbaXuEqgLGMZP8mAV/vXP+BblaICjG+jpNk0I4aCb
63La7TFX8xB6PKeMAMSaGzk5ctRIMBeyen/d1He/baLJBfOtzFcVykSXpqg1ZjKg1HHAJM1Rb2xy
XzW4lsqZU/u6JTHLPs+tgZrzvGFxAWM3XZriEYmZCYaXQEXu7RBF1Q/OqXyXjrmy0XPCXu1Mkb1R
UjO3yaRpX8nGfZPy5pDm7VE1iLIScH2b5RmCZmPYGlJlCMDnn5+52Fno2SxlfE9v3Tf9EziH/dRc
I6IT+8VQEkMzkYxhw59DOlIcdSrjvMR/Rh157Ld533vvwy75TV3+VkCIoHQtJ/MBjkmc4SFcK+V+
v7/+WIdbnzt78IqZU/tnYywVvOHVoafBYKGXc3oyWRB3yEtQP1V+F2XtKwokV1X/+lILj9J/jRkc
PzMBgoK7U9i/khKZkMjDzKZV5OuQJW7Ro3fdxHdHMY/szMb8DWcjw6jyfozn1fuB0EpxE8/2aQFV
udIpn82V1uXleTyzJuwVQrNc6aWWBp3PURYnruF1XuTKnWeiRv7/nD7hTGo6SQvQKtAAbWhOqH7S
eK2nQeym/PcKAQiDlCOav0WSVzW0WRdx7IvGKffpMXq0/f7QJU7vS159y3fkqfX0tVaHb75mXrJZ
nQURP+CtYmsdhY61kSoYV4Kb2JXLzovNDPdxa50amv5kSrSybN9uScGgsGpZFiNlEmGPIIXhMDs6
JMp7bfwwyn7F0PyLLqK1P4ag7YEHGvroTWHDN7TOUkUfaEBlLfF6IyROhojR5ZY0utc3/popYd+b
caaABAGmxiwYieVINvLC6Gu7bmX5eOHpAH2A+QoSgzQDukbDpIQ4XtJXVMjgIWgfG6be0uGQZeVe
/cWVak8ycpeaayCl7xfFPJtntoUYKgvVWmlNmwaa6U6ZCw37ciN3bh2+V+S2UpAGB0YfTFYOnjXX
h72wYcCwC35uvEV1NB0I6xjVOlj4exwLySz2aTWebG0AE0MuP6odqCCuG1tYyZllGW8mPNS0b8ay
AgBOTrGStQoeE7wWT0TP8m1vramfLZw7qKZC2RC9BhAXsISLN+dWhg/BWsr3ehdUmk9VB3QIbK2Y
tzgg1OrhUMDRjfm7dMmALsVqTgkKF4q9I/Zzmt0llrwSsHyL6vE4mVFlcCMmwAGiPEwXdXXc1VkS
aKmDljra1h6RT4m8LXDDDWXrqWt8biIka3aWFybncZ9dNakaK3inx0lQ/Aabb1w4P3LPevtSgPVE
DVyxHQOMRSubQ8Q//NsoYibkBdF7rQuHQM6B9DVilgST6rLfxR37qfl8O6FiXKZ7BsWEFRKX5Xn9
a0/Y+k2iVwASwV7fHezXMnuMJYfmLugCFH1LPq9v/TVjghPL65G0iVomQRLbfhni9RdZrjl4JgmY
veeDhadFtOI4l1walvHvCIVl7HWwnKDKlARRyJ1Oe6okZ0i9UuVupg5+Gn5FfFMjV6PzldthdS2F
Cz0zMlUaRuxZ+aPokn0vWzvyXEVjkLRoYYxwYZiu1ceunQD83q+84ea5FO6mi2HP3uFs92pZX0ms
xlyPGkF7ddlPiJOq3L++oksREh5scJ4AC6i6LkaaNSvHok/yJMhvoEHiKOY2K/ZUAVG0X0NVdTqu
Ea0t7qEzg4JXYyi9NDaYMQPDnXaAsxY4i2BBGF9X9uqfCP3bBJ4ZEk5iFc6yDsDrBfRl/F0G5tH6
Yr+6yOF+di8z5yNz1MPbjQKF0MHNT7IrP69M7Wzg2geIR1PShmRssX2K0YlO4+Cot3wjbbhXPbVb
c++tmJvPwTVz4uHk+jT1A8wNXqy5P5WvB+2+9CHbN2xv7Acv+Vrrj15bSeFgljFUdlKCrVOHtyh9
u3rAkWqQkdTj8al4ShK6uT7EpWse1Owz95Ix6wUKBokM4mOiYUV5eTfwjZz/zn7WayWt5Wn8a0Q4
9JUaJWNUNEkQVgrbdJPxHiu17NJxWANoLQVMOHsmNC+RrlRg8vKI52mSNxXcW9DqCbjtD+Mm3Ks3
XfOsG4co+agA3Hmq0UifDNKKU/1fDsdf08IozUbRc5BhJ4E13IfZV2Mc1RYdXS4DD90oHRvFq6sP
46n7lXSu1rxEQDaEH1k5Ok31qNuvmrVJyjW57OXl/ftNgsdjDKpnNsV0RAkJPb1Kuw0DpMRDR2lA
Ju5f30yrUyCEPcgRMwopFFxmTbypNegdTVkPzb/3SO8f2hY98MPByNyyPAy/40Tec2s3yJsk3U3d
pizAADDhon1U1X2XrTEcLJ+svzMx//zM9zdabdX6vDoSOyoHwx3Yvnfs5+hBWtPRWbxl/m5BsVtX
R90P3VzzJOi17IxjTb1Gy9coUpdv0jMzgtMvNDu2So4B2fazYvpAyYPdVnWYZ70mh7X2gqXcDYBb
SAgiS60DtitMH4k70kZtjyuG+ZJ9F44ZuDaeIOzrjMqmsp+zfVI/88Y9lp9Wcxy7TUb2jezIb/9k
h/39DvFuNex06CQNriQ3dsXk6psu32rTbWagMdq8Z8adkXht2TiK7kEYyhmKZi6H+Jp5kzaPJNx1
5JfBHO208lnfssNzXHz2WcJiJP1UqpmB6en7+I1Ym7zZjfEuq+7xWGuyAnCOyp2M8lCXu9T+UJI3
1oOn5ISE/6gmft5pThzuyhHajh7AePtMuY1Y4U21eVS5k1mjz+haWWXZVZ59s3CZ80zLUkhz4vnw
XPzMgvSxumXbwedP2mv8mAZkrQ64eAuc2RPu7kwdgRkCJUZQhdG0GRv09GpVWLutyaP99fX4U/cS
L254fwmxCu4BQOYvT3vG6hbZOByOXI0gg8RcyqK91J9UoJGkXQueJql7UqeN0bqT1TshewKvsDw6
GgPJj0PN1mHRytZdDAvPv0nwxSU0DQm0EjDfFtk205sGVAdNqFeQaaO2HykUQsr+J2oYm5XJmCf2
2mQIXpmjVVKrWpyZODoWeaAWiaPSexPE2NN9QTeoToYHXnqleUPDlUtx6b19PmbBbYAgTDUT8L0F
pUResRQkidBXIDvxD0tZY8Re8rtntv7M/5mHN8raTlr8CeoCnYgSQOBrR2bpNj23IJxyKA/JDYpN
ScAUaJyMyp5VDTqRFFcyV0ne5t/1bdHQcmyCRAmoGzHrFFH0kioSRtPkPm5Fn/wy3XJbusNtf7sm
O7+8Nc+MCa5gmkxwEIIhMmgkHzUH3nm9WR5LP1RwpwBKNf0YDboSLCzmEqBG9Z8RCv6AGCheNyp8
ptIzwFddHRBIxa2f7HtrPBQRBb/j1gI1VfFokpeGrZyKJW90bl0M7YcmM5UG3i9E3+w2Qk7IswcN
9xZHeL9yAJdeLee25m8525kgwa/zIp6jsOJogHxYupWl2onZLRSsyABqTupG9X2xsdZCkfl4XdtE
ghuUB3OY0hGGY3M3qL8rpDDAeOSkbbil5qf5dH2cS5fg+TAFB5cSW69LvHwDmt/VUg69Z+5G6s8Q
VBtxNCEa9q7bWx4d9NSRMYSbN4Rd2w9EIVE7wsnv9Wo/cYCF3ZJvWetZgVqv5mKXT+Rfc8J+jdS0
YRxNqoGNxqXSj27BcuPq6DlAe4zmIQu99jZbdGgzHy2gV2BHt4X5rOu8g0SyBYMxsR2V08mZdCQR
rs/iUgEEeMO/ZoTrQaG5IusU93KS3ceqI08bs7qHqBIOqKNB+E7/0sKNCjLm3CnGmdTVNY21tNCi
Zz37BuGeGEo7m/QE38Aln23Voyw70leRu2XzWn+qD6VnpHeZ/GSVh4bkKL2v5Rj/ENt8Oyn/+QBd
EqqDUdzTuccKl7OEIusheu5zR7fAeg200LYqN1q6a9NTym+sx+I1Lbc2OdAsAbNo4vZKsmUmVIOU
B1q9ceuUsHH7/1ojXRJuHujVdki+4PMYxG+STd/dxUD7t+9TuskTp7Y2U/hIIHoh9XuJTF4y9Y5V
rTVRLp7vszkSztsUDlrPFQPps60deyAS6R+DNY7CxdQkZEEhbIkdCcJpYdNnitJVUgTIv31ME1Q8
lNHX6Cczb/L2Z1J3TlfKXm35ev+2MsVLTvrcsHAMJp6iQ5WPNAjTly7+zZ7uiOGAT9SJxk+SON37
43WDS1tehfyLDVTTn/bXy0uhbMeYVXkDv6En27G9l9hzE+lumazF3Utu5NyQMDCaTS2oGivUGgfu
lJS7uvVyfShLG+PcgnB6w77SzbbBUFK9dJW0cyd+k2b3PHmv8o3er9GFL5rT0IhiyMhYAcl7OXNM
piAknVeqlSu3KnMvBESega47NPXELTpN9tRkTcr4Ox4GT7xZBAWGJTz2RDxMIhOzJDJKca3XfpCg
GDw99B4YhLXQgph+qr6r9O5uWkGILYZmZ2ZFppt0KCdpqmC2Q27eqe+jn+pJ2kw/pVfyT8Lbc1OC
k5EpyCYMjuJYkkEOsT+qptdGj4a9Eib8L0NCFxhgkiBoFqHeQL5o4Fqf09VpJ+EFQgaPKrR4rml9
oxggTq7HdHRYVdk3KtjVAAKHTPD1HTtvEdHdo+XhP58gBEZ2Y6mEdUkSmLKn1a0TQy06H53cOhLN
uW5q6fgBwfgH9gIiSDEj2UntkEsV0kHQnLQOrKx1aNnIxLtuZTFBYyKWxtZERwfaCC8Phdn0BS5y
vE3MMeijA69ecO7U6Xf1lQOyqT3KYOKjn5O+Sd5DyeP2Lix9fm+9X/+MpcGef4XgCYoRVCZNg/de
FEnG1ihKoFKlbA3OuJj7Ag4VUC0AJ6ESLwTUU2f0YZMgeM/Q7mkSd+gVXydHUjyEyCrolltZt9JN
334Oq9k9kazhTzXy3LawdVpIgZq1jTDQGO5zSg9hSw5dwfZseFakQw9inzJN3KF5U8oP2mfuKG9S
9IoQ1Jn3ffM+6h50anR53xQb7H8vCn+RMtmncrLTKNo8GNmD28an/VoIsXS/YWeoM7PDH0GAyw1i
GFletyOiZc78qH0vpNtp0nfE0czQmV5iaJYgH1qXG3Plclh6aM2ERACDAOAKZN2l3Xay7UZCjBQ0
sQaITWarR0uNq+1IVGPzD3bfmal5Cs7eWUbGkW7mE8o16CDw47acdqUsr7iveQuLruN8PMIzoLdC
YDZbCc/WEm3Kh7geXSOCjlMUBmH0K+SWb0ZrMKjFqOjc6HzuzkbWVyGASwyLZ8nRPoICsZ4nrqni
udpRL1ILLwY60phuhsaRknHFtyytoAWWBuCUZq468Z2VGYDPc453iDYMna8Uer4haUy8NDHyf+CX
EfWBTBONXLjchXESMH4VdmvPqSrmtKi/096D4Kwv9YYPSqLr22VxXLPIEjwIqCdFl4kMa2WMSZwG
ahg3DmA9o0t5Q70un9Yej2umBL+o5SMALYylQdVmxjbFc9hP04huJIYesuujWnRQAIP8z7AM4Skj
gck5VEBJEUhlnal+a9UzQyooiLpNTfupukU3HmfjgejIZbkSVzXwSVAe3jd8knU/RRhE/dJQqLpT
Eygr7dlkRt2xtZVB8RSa4N+RmquV23GTsEczKmj9W5biCnlEQxm2IHROQMOX18Z4tLjS2E5kDE21
q6Wyqd2+l5rWmca4sFwcI5Dtr4x/Ka8EjTPwkoGpf9acFubaHllGK0VNETFV/vvkVB7UCajzga59
J3HXso5LFy+iQjzJAD4HXNsU/Fs1pRkOfJsFtfUpG/XBxJ0UamEMRIUUkOILkihOTJB6zqabbsxv
OfW19Cnn4YarXwMJQv3Tps3n9U2wECKrSMXIMhDNYC8SW99zm2ftUEYs0OLaUYjk5FK+MbLRt8uN
pKpOyd+uG1zyULD4p19irrvawrWIwLFswL7LgnbTogfd64nrfKm/pucuYKtMYfOcCj4YwArE4mh6
UdABI/jgpGNmwW0Yw5UasG1XOf1LdnDZfXKoVsBACyf3wpTgkYoYtpR+HleG6zm2zK+4jH/pMltz
fYsb6XxQ85ec+XidhyFEI2FpPPB01xVbVCLC8VktCi8ku4Lc5j7BY1j3Q+bQF0t61fku6b2kfF5Z
yqXNA28IogtVBkOpeGNDIqY0S1axYKhvB8VPBzeTBt/mdPOs/KhPVeXP5HBeUjlMGp2MnnLFgSyE
Xpyuf8hCkD7DZ/7zHcJ1PksiJBUpWMAY6PBGT66OKBADWhKt8frPi/h9P/21JOwno8wNzm1Yyjf0
sVgrwi9Voy4GIuwhMwLvfR5iQukIIVKQIm6T9CmZ2W3yr+odelf91wRIgiu9jrv82brjWPi1mHmp
Nj93HKCzENzOaIUT3GKbabHaGy22V/hQ7w3rruzcwZMa8GY79VvduzL/aF+i4QDJq0b1i+6h6h15
a9Z4bOarmPXFYwVAnwr1BrDy28LasnzqM6XC13SHISvdKXzryZFZKESN5a4lR2ACYv1NM+6Hrt2w
vnEyQg96vNLavFQDhdQi9H7RmAhCKhEPCvWWgchqz4IXWfs15YVjQSDZ7P1Md1jiKf0ulAONvKXa
L66uXVSLK2LMCkXI7/5pxrw88EMVVrVlDdjfJ7R8+nttP71XW7ple/MR/G72FrzU77Yn3RW75tit
+LWlLf/X+LeEpxT3dV5qEwtKKwVSoTkyaRVaPy+ieKzmtyikLIFhRp/b5QD1bGxMmkrYctPBKN1M
A5Vdz29iw9Vf6mc7dlrTX2Ul/ZMRuWZVSA/paFKsa2kemdd73M89mjrZpr3XIB7rDE7npQ/koPpv
+/Zevxmetvmpvxvu4p3+u/BQAT7R9+tu7E8+49oHCU/zGKRejVXgg3RHOTS/ys177DZu8nkLUp99
73W+Htg77oZf1e6xONr4xvpITh+NZ/rR1n62PGAF9u0uus2cN8RzW+jSlpNjbrunxFmj4PrT7nDt
Y0U3UVRtpEBzKID6GPrM2CM13CyAcqunvPrySfe7XXgnvXb71t1dn6fv1w6QzAj+Z2Q2ip5ijltp
KjPRtLEOMtI6KqTq7XiDknEH94QsW4ik73V780guR4qWJ+xOIIpnsJhYXinVNO+rumwD6xkD7fcf
gGjWL8xby78u5LtmcVILsHYDaW0UkIRjwDWLoUMOhug+BsCgO9nKDefglhlKj6T7qkOb8Ao2fD5a
4uBApID4F5Epep+FG62x+6gqiqINtEQ/ygk6du34s+7VTa+Uv6/P43dPYs58xSrSeTMV0Z+45ixu
CQemUQvQqiBqpBuoc+MlRVeSF98jgUsTwqa0Ep6Xxli1gcmHDfTpUOPbVZVHLRkYmZU7YWU4Yj9Q
PqZGp1PYGlrtFGXpRg3XUNBrJoQNIZVGUsjdPJyxhiiIDtmD1+tr8v0szSwa86Ko+D8kNS+3XNyE
RdXrGdakHEPoRHReE1veRAtPz6ApVPHftlSv9Puu2RSudOBtNCkMWRuAzHSm+tmPVuTk7AH+xOl6
YG20FYexNI0gSwCRgQoaX2h2XQ4yURMz13JMoz6Nhj+aYKSqDenH9ZlcyDXOU/nXinCd8KjWsgoa
EUHlNM+TE3vpzWvYOdPB1ak3rKT7l+fwr7H552dnibZ5Mel23gajO44O/WX/bEdHd1+uj+l78HU5
JOE4MbvWbTOElWETP8Uva7zgS6f174yBQ+NyEDLHKkQtfI/eaD6ZAt3uEeAF6NToNPf6SJbc3Lkp
YZ/ztATgbJp9ePNRKsxpss0zaddYyZatmMA9KuDg/PbclLUqbiiFlWkgHiu3VFY3tZq8t53l/JPx
/LU0b/mz9bftOBkKpW2DIofmfahEJyrnR+COXkhVrESAi7sATeYIfgH9RvfvpS29bYc00UfstSry
ckhiafL7hKDs+oiWzw8ia+hizlTbYhDIgaEv5Qlm4vo2agDKVmqf2Pm+BKW6GfuKGd3FoepCOfOH
Xk7+EA1v179gcZwz1wmarUFhYwkHmEYMJB251AZZ+lbYGGZ2E8Vr8OI1I8LBNbrCqFksY5Q22cQ8
PmaEPzBCV3zswlMSqu+Ip8FDgH2IWs/looWgtO1MLcQGYV/gqXPQPegCsSWhqbNOnDZlTjZ9KbxA
7Yehb8BPenCaF6hHFMm9nhaugidoRZ/KKd5dn+WFwPHyy4QZAFqlol1t4srBI9IjtReeagDdf4eT
z+7MHZeBCvbMZ/NO7zfGpxVAJ9XRtWDtXfPd+eAzUFPHG1cBFZjY0NC1Wm6FQ4/mvtR2YwXUZjLk
iw4jc3Rjteg2X2mXUdacqcZrGqDouZoojJkQoo+NVnYzGnkCByPb1+mvwvb1n1H1C29cB0hPwr7A
JrRydr9ffUA9gVMHlC+Iu2xRecEqB5CEmGhhjM2funGs0/frq7kQs8LAzE8AehKoRmvzyM8cUd1p
U5FpSR+0De8Nxy5TSb7tU1T6b1hn2XSLf9vvMrE61dOYNZmOkVbmTiHAaXnXv+X70UJzO2p985sA
3aFiBVxKpyi1wngIkKSWqQcWDmmXjIZUepCpW+Ob+O7qYUwBu+X8KJhZZy7H3REmR0qVDwHJsr3G
xsYtZfiMIRnwdszXQufFoan2rJaDwrstPkHCYSo6qymHADAX6TAaoXE3aJK6B2FfshJZLJoCKxGU
+5CftUUAf0gNKc21HgMbQV2F3tRsp+iFelRDNBteX7DFOQSTho7Hzvz4mD/lfO9YtK/iUBmCpKCN
Eyk76NTraIQYfNDpT/51Ywvp/plXCllKQEHm9g7BI6LyzhFNl2MgDcR+sCOj6Z1Cj8BsNZPcQyjN
HMv0Aec4c9Moqjcma836QCszey+7Hm8+swizwclNuX9qOcvYy/UP/H5U8X3I78y6DNKcHxdmo+uK
KUdLYBACPHxkppbPnV3KyjR8n3P072uahM0Lqkj0a19aMafIJJVKxqBCQ9cRXfjjwSAk3rdFQ58k
jVcriL2FUWF1wYkDDM6sCXAZ412foe9bE99+9ruEGUKCSAmNSBsD41F9T/fG6/Vfv1CauPz9gi8D
pUsUEorfr8Ru+jM9xgHY/51ZTfUZunb4e8Xe9yvo0p6wFjpL1C5VYc+Ob7L2mEFy8TUxfg71dgBW
1NJOA/HldtarTmIXRTqHD491/Flpaz38C+nNyy8RvNlUGnpUDiq6ayNf7Y7GL6O8VZCOq34lmyp3
pVx3sq3d3f9amYF59S/vxUu7ggewFY1MqN2MQWf/KCuvTnfNtGHhBrXq1+hjTZpkae+jc3GGyUIM
Ctfh5d5Xe/AysyafApoqqL4XFHLvLLy3aRU6vVLUK2+Oxf0EVSBg8tFeApYLYX1p02YjrscpgAiV
Z9CvlDrVU7h/m+Rd11tu5lNrc31Cl06bAY6XWYEMF74txBmjLTdU5dKEZ4HRbBIpKTej2a4lqubf
Iq7auRVhHqvMjsOB91Ng1VDPlMNtUW67W/T8O+ER+mcroezSKTFkcDzreLrjfhdOZdZmeSKX9hTY
VsTuJLwTnKw1q71MGnXbaEXQJ0mx/wfzeGZTWLlerjmHk4ZNqU8AEipBBF4V1u6fWEEJHgkxIFm/
9agh1m7NlqL6q2jtbWZNPziwSitGljb9TC5oI/eB+E90+ENqW2YnocSstEN0G8nmRgnVU2ZauTdS
XVuZuCUXDQ8NvNWslYSuw8sjhvQlKcKSSQG0tnWHW137gWnO7/S8q1ZusoXQE4RmyCTOdIZgULSE
jRH12qQ1oTUFgD2q+2HIM5TSm8KFXOTo5qkUvfQt6o4mL4u7qs7Gg8ltYyVaWpxd1M5VRC/4S4yW
5sYU2eTIXUzImx6S1GodqnajlyJz4saT9fkPdgxYwPE+BULLFDVQp1RhgxmCVs3sh2YzMRlic3VJ
VhzXkhdBH4EJlMLMayoS+eqMKJXOYykoTP4IgWCoitnd6f8+knMbog+xO2LSDHs/ZUR2aN9Gbm+v
1TIXSuXAsM2CSfCIyHCL/LpmauaWygZYQQb/gG7b5mhao70Ph7E9dRISc6nV2H4dmaCs0WrgS6PR
cOQwGv0KQG9fp8Te8IZDxLqCkENHDPoUlVrmxtlID9dnZOnogAMGNQ20I1qAD14eHZTSq9xmigT8
Zxh6Ka6noG9B+NQlWRr8E1MQcAegCUSnIm8uSZQ8alJbChrSja6Sxf1z0Viao49Aglw3tbiXLAjf
4OWLHIMhxGyDrlOaNSr2ktRFd1OSTL6mtNI/2U1nVgRX0EJ406Tw2AGkHrVN3JXF3sg6bXt9LIsr
ZEO7CRieOR0m7FlLyYY+NSI5ALMFGDh7YAfLSUnukJJaU2lcaLbBzv1rS7+Mm/+r1ADCSYglBQwZ
BVSArDrvb+RhLPguUiepu+lHqo4Oaaa+9lS7YuNOpbbUOLI5NSjZZ3qHFFmmGY5E9SZy2lpH63Oh
JWhU+CezYoJ6VYJoliG+TTup6EgrhxIa5NLyILem/mOUePMYdoW9UnKZJ1gMPCwJVGjz+wUIaeGI
ABJnlq2dykA3Ks/DpL/XlXKK9SCS0QCC6HnGlrQrIdXSos+irrhjoHhmiqRCdaxN1dDAJq/L2CF6
1bklieMNwBPRiqmlSAdk4LaOEgVoLMWrekQ40MtFKQdxkjv02BreEPp9s6n5SkywdCjPDc0/P3t4
h2GYKolVzBs5f2AxdbOIrSSeFi5GXE8Absx6n6AHFZaKa/NTe94VURMdcqjJJ2D3cHTOAGx5vr4B
l+JsVGjhMsGko0JSTRjO2NfQYu4xHAlc564S9Z7RxtqGDvVwZ2k1cVta8Ju21lDZ161bo7PGV0bU
cmVWFzo/kC5BJxJiVewVWUwglxl6p6MhkQGTMJyoyG4HDb35yksNgSp0GLjVQWtB8BMpHi/xwh+N
uybroCTZ37Oi2JM8GlaO5sJ5ufgg63Kdyxpc+VyZz0vsGhrdKFlxDDELHTSDUz6CRxiKrN711VjY
W7AJQjgT7gBvLMEVW0OpSTFtYDNinpY8SPlar/jyqP5aEILzAU8uu61hQavjcJOhomcPQcfpc93X
SGbQx3IIbyqbr7xDlhJIFyMTttmEtG6Z1a0cjPmnkb6Su8hGBmkanxJJ2xaQ1ilaSJhQF7ILPjpq
79LCofYKAetClQSTC303KOkizLZFkvR8yhFTE/gIoLJU4FRKwt3U1CG5KAOsmTMkH8NDYrSbUB4M
J0/UG3VY472et43ghi++QdhWZoMbxR5xD9Y87X5JRMLLL+/77nXoESlNIPu+4WmveBPLmxUXuehW
zoYvXMEGt3KZzsM30Y1ArA9Er65mvk/ZWjJ52an8tSRewFVdJREgy/CRAWSEksQhd0heJy/VE7/X
3td4UxZuGUwpWLFQflIRLAmnpg4pjfuklgOjvdHUgDQbbVzJxC3cLhcmhGPT90qWjbyCdzI+MCKw
DCrsV8QtXGf76y5geZH+DkY4KC3jOjcMHBQ2uUAI7XSLOYVR3GfDSkC2FN9fjEm4ZRBzjv9N2pc1
x20zXf8iVnFfbrnMjEaUJdmWF92w5FjiAnDf+evfA+V7Eg6MGlT0OblIlSvTbKDRaHT3Od2kKlzB
iPxsS2668mD3ZmCYrzrqlEo2Y9h0oBQGJpGUh8U9NhM2Lw87c8U4Sfu7WRqvVq7+vq6+0D/t9pIt
z+521fA200oLC+1qP7M8VJPGN7fznD/3yn2l3RuZJMQWPYRRp0eK1QYvMzCHnMBqLPICOQrEDZPf
wVYNsCS82L9L3XfRqdR87mVtsGIvtJPIbG2nYllv6rqwde+zJGra1nc279iQx3xNj6byUmMQ7qgf
mxpT9/rpmzVIXLHwjtmJ5xzQWLZrZicja7n0umPmaoXfp20RXd9HUQyOdUXPEtjwWT8sZ8dOvYAw
r4IY2w30pxsTp38DRVes+8jWgFwjkD1jhEd0J5Az50EBubfi4uCYmB+y0s4fXT1StJ9lk4XD9uO6
ekKXsxPGWU06Dk2+edjDpm6e+5FWgVtoml9SSoLrkoQHYieJs5bZWZ15XSBps4aotB6JG3XGqbdj
bw2aZguQjJJIFHqgnUTOQLxyLovZgURnqo5uclqnH30J0Nx0uK4Zt4bg+MWzZzcliNPMWUyQnNYY
RmTQaQ1zxX4c8wqQ+vHtuhxuBf+Ww6i7UbYyAJ/g5AAtl2wbJnvFdZl4t8XquQHSGlbYkjIHkHnu
jh2gqje13oLZFTDV69K54/b/pGPaDFJCjoY2kMvTTtaSJCmaLuMp9n4ZMt5kthe7aOL91zHHD6k8
UJ8biBkvf73IdJIYJXhpcT1F6Au4ya0hmPvpUDZf9f5Y25IQSrRne3ncPegtwNc6CuQ5eJCYCgnq
pvbt5vv1NWM7ck0rznfUTa9ViqZhcJ+9YIe8u6337u1hOE9ecyqIJA0p2iGEvQDfmS7SOfxrC/7L
Wwv8G3fmpgZ1mS4Bwj4ZWTF/0fy9VRiMjTc4sEJI51xuVVPX5UBVTDZrrfpgqielDhkTjwuSXRvp
ZEpDvNLCvlAkx4w7zn/IZX+/u26aJjMAAsWW2eUnbzoOZX/wmoexkSkoXMadftwxsyjR9Lplk9sw
kOeL7NUtNLzdr3NOSfHmapjY6uk9m8vxoqZq5BJNcliFUhhk3YaRA67AHae5sYp2sRQcVq85AlUH
2hnTnxtJslJo3jsp/CHyrMxR0W8RW9o3O2mCQScYX6RG9fraG08fOEoenvdA6qHHhO9hUdQebrZT
MWwek5t8wyKJb5BcDfUuLY4YIImWgYb0x+tCRcuIbgHmcFkntsfl39Iq0WBmOQEz7+uAYY50QmGB
PH5ACLKJSGWxygyPYk2gbtm4FYkXDIiZLPVTOlifltX7fF2MaLPQToPUBIbzYYAHt1lTWU6rTloS
O+uBdC+OGVdpCFRgSD4yO3QvifN684QXq6Jj/h/s7ibL/LaQeALhtlgsNwboILPvS0+QzsYyNgME
gKA5cpejumIOSCoxbpG7QVvPP0K4I2RTRR3VEUFs00cJier07FTHbZIEsUJVGIwBzY7AWvGd98Zk
GhtRZ2x+F6ntpwJjqjLc5te3XqQKGvtBiI5eN9SgOZ9DtjrBsAKLxF0WmcudlwSe+UhkTSV8T9+7
g96LYfHLzkGraG7rHSOnsdqBmpZO2xx0m/ZTW2tkpLfETjCZsqRha4OVaklGcJUPThPUpjL66pCc
yxq0boazVsfCnJVo6GxggTHhN5yMbQqsZTKjdTW2r9fXRrQBu4/m8c+d1jQYmoy1mZFZb4/GFmmy
8qAotrGwvyhcI3jD6JzLdQEPapFOHUaapvbtOD6hc+NeR9uRNzl+Nb7ORhd9QCVgeVkaAW1/Krfd
IESq61Gbi7j0BgzVGCz11ugqIGS6wpI4SNFdae1Ecap1nYladTFiaHbkRDJsunBrNNaqhbwuEuLc
hb/RedQ6tm4UDat96QQZngneLHG/wsOxk8L85s5qO2NNN2pCSq9jOgGKF9ZKA2982ezxywf2BWbA
XugQyM8e63UN2XBlKuIhf7Gcxy19nOlHlEGLIApTmoZ5gn84LQw3oyC5i63iaWWYoa3ybe9RGj6L
niLWTg53mZheTxR9QyxWjkZkNXlgKiBXUtagxwiCbFUDTwPt+X/NcfztYdDHirwy8JeoXF7u1Zqn
Vr/OCJ5WUEdl4IzqtCNGbiHjeLKrPMiSvzBBKXD7UWaKQjtnlX2UMZD+tTnBTa0XCyj1SEwLdIIk
bx5guB8wjp0Edhh2Zoi2FySyezzuluRpXs5I3Prz+O26DKEjcjCNAm1I6FPgGwey3LZnu8ATzq2O
ah5g2I6hRR5ahNZgKSSeQRRuWDtZ3Ir180TWXIEsgC4OWz37i3mfpEfH7A66RSWLJ9weD3h3m7XQ
/AEGzOwNOacVIZSbgsJHRT2rrqkkc8o3078bH34abx5W+/2jiO0sdjcPXUHi1Hr03B4YQ7/Pz0go
vih6NNTfzC+FGaj0e9JFBWA4veEbMM0lbEBsTvTqcH0vReuL9iscBtCRANLEnXRUW7d1oSWIvMGd
WZWP+gQ8qodRy+XjvHiSAELkidF9BTYg9PMgduQCrjoxUDhSETvSm1rF4CnvrkS27bpCIpfCDjb4
VVRG08QdgFXzmmSpVxKjsnEuihKQBBo1neoTNGJBLRoaAPbXliKrj4mMhxUnMeoN6/hHrWqwCZjh
VKRv1LkCA3QTzAu5ua6bcLN2Ijh3SUbTHpUEc6RVNwATyxfNuiuMDvzdANU7hmSzZMK4k1di8qWm
WJjAbdADmZu4S32jyw+pCe5YU5ZjE7mU/eJxu6aMi9YXoHDBMV/vLbqhw9H0KUijnAR1TYxN0aVh
ptAYDYsBuUBghn62S09Z1l6X6U1P4rJHnsOv1rIGbbpSIpZUM135jrGPALdQt6wqXx01rwU1cD+E
9Vrrv0y0c7d+nrVl4yMMHf8qO6d/KFeSFxEjCTw0G92COunm19RjQGKnT9Sv2eLkiW+PJHkYqeYm
ONxTl98phMoQfWLdWPEHMzTBn8SFPJq7EDI2zMdQ5Ic0Px0AhZFl8oRC0PYNvAb+YE7u5QKCTz1V
V6TzYiUhvr6Bmr/1VfPluskLTxXIGsDMxF4373XU3X1WKrTCi4PgEQiOwNvc2dYImXQZh5coeIO/
x2q5YIf4g72ncLexczU80lqkyecwKaPNOg+a5PgKdbEZVRjwECougMsFy5a+6h0H7g+oHS8Yv15f
KeF2OCqWCm1YUINLMhSuR/Lexa9bmPxVfHLAwTNkkptfqMFOBufAVVOpzSrHi7mfS+smqSsFM+Dc
PryuCV8c//uKxG4DJg+iRqDlLxdqG5Rkszb2ZgZlP/V/uKiPTCkGdZy63Kfks3XC3KFAHY/W03XJ
Ip+H5iMXXVDANSBDfSl4WddstamNCyov16hPxx71hGq7UaatvlVmNca0FS+6LlO0b3uZnLLaqFZF
P5iwvWo+bGpzVyJ13aN98LoYsWouSPiQFkelgXcJed+jD9khcWYaIfidw7YwQ12tHrxRBYxP0rHD
V7zft/B9CB16aYEy4nt3K3WezCadYOuer02fMiNsz10V2aAttI/Dj5OM31O0isgkY9Q641fAOPvL
nXOWKk3pgKRBWz9gni5SolakFDKglmgRwfEFLKTNWkZ4w2xyo7LKCZzHrYW2XJTvMHeu8m4ntYwb
KYOPUCUgCzQdzY6sWHKpUr3leEpuBokTEC4hpzDMjj/KBj4LNdoJ4eI/xbYTZFt0hEv1EhRTB2al
w2YsQZK4oTE+XrdBsUaM+Qaj6nGwORus16oASAs2OIGJvp4fl7zzp0WScJMJYRrvboyi9sisVhBC
RmTGN5DOT1ZoqTKYi0wMlx3xDMyPbBUc22H0l+xIwJQlCcBkErgAZSq3tcdETKSUQDDcTBaC1x4M
+pLMocilu+Y/e8InrtbUWlKjxXK5Vh9MY+932wdqZCzAQtIKVQR4n8sNAcWYVScOOzSF7Tver6Ig
IUZmSeJ+4WrZHi5xQBoB8+H2QwMlg2co0MNS3yqAvvMxwAPu/1MItyVNTsfEpS6J8x6jf6y7cm3l
5RBRMIL24/9pwo9yImDLbjPmqV3t3L7Q5FajUSq5DYQyHEMFk50DaA/PllAkYE/pywTBb/bdGN8q
4zhncWtKdl4mhfNg2urmGWDpcMraXRV2hYZw+mGaJF5FLMUDVpcRmwPAcWlf3YQXrF4UNO6t6qRn
ZzJ4BwMIs/rluvdim8tXYdEW+o8czo5TsOQ5bUNovNXowPQAogNBGBofXacATuMXndRAGnDJdONi
7HpEpRv4euTCnwvvafzkpD4xpcgG9uV/aIassoYUNcNzcqHjUJq4LvF/xNX2sLk6pnboaAa/oUNg
DHivqH5vvjbb13br/NYwo+vLKjq4QA/g3ga5gIV68OX2mVuFV7q3oB2hOaII03Z3Tv7tughhrRk5
NzTwmShdIG91KcMGjrz3ClT9GnBkBrpKj2a+fnKmPirpZ2O9Hy2QxmCygtXLOOcED1ugYxk+EJl7
FLm522iuVYOOKZzfVv9Uan9ufYueBzVAefvtupICUwEjKNCBCE3eJw1f6rhlGHO/LC2Ni9k6IfWH
6V8HSk6VLCMnlgNNGDQeaH1uLdsNzNGt1tHYNZWnxexfptm5qdb0XOM5+t/9LXT6Vxb7lt1dnqp1
W5JqoLEznK08glbZJPFRggDoQgS3QXpLrLV2oA5YBvqgzIfJ143iAQPFH8lCTwBDSK51wYULtB8j
JmF1R/SqXOpUGkbb1yZsUc2+b87ou7KypsBPXQjgNKIuIDLLgLhxUxAwRq2+HtPyxn1I6+xgd/3R
bI7XLU+sEVLLKhtujQj8UqOmGyyN6ixQSe1XRbcegHr5el2E0OjQ7/E33BZ346WIxdscZVmh0zAG
1e9muE29U9pILkWhHmj0YuhQXCM8N83Sq0mrqHDw1VKeJtc6ZMt/D7ZwRf0rgX3Bzp43NfWSNqc4
O5nto3YzoJ3z+kIJvOmFBO50IjdvlOsGCbb+2KJ9h3a/UUz9gBBUhWwXWTNkynm+CqtwtDqluC9K
57b5NQICF13XQrQTewGcFvbcrCapIMCo/cTw5//YRMhep3hXqZieiAoX6L25M6h26mSiTAwF1AkN
tVYabKt3orrjO2vum/OjtqpfLF1GVyOy4r1Y7qAAJ0jBKVfROEvu1P5VMZH/Ro97Kiszie67C/24
O3VBCqqwdehXUDePk0oHbGWYaThZ+QO17umq3a+AE1QzeFOUMpHhdUSX3l5PLkxOtWk09Qbiu+R+
o1+nefY3f1ybaLXqoE8kuQbxqqKggIwNyjY6FyPlU5/RxoA0TKTPQKKum6FCz5UlG/MrlKMzBJIB
jC4eNJeHFy9lLTM97B56LLbxbNXnip49IjF9ZtpcLMbaQAG3Bw4Y/8VtneKYRZduuMYhIpkfoYm0
VC0TwW0PzZzeSVmkYJrguXSJ891B1h0EzJJ7Qbxg/6jCc+gQx1NS1cXVSirW+lLOwdYevA85IwyI
ZQyeoDzh71O1QRNh2000HtwnN3VDuKO5aT9waQNYjyEBuFqx/SyC3jlubVW6RBmwZIaiVGHZohii
FFYj2Xt2/v/Y+/fXK6OUQaruUso6VDqQbpDSa3aIzU/Uh1Y7d+UU6jLYjcjD4qJADQd0EjqmmlyK
KpW5AieNRmOvqbvQc6gaIP+9SpZNZGm6hmZSjJEAbxjflqRsujXlGNsbFznYbozk56bnIfVUWdVb
ZGl4veBYotaBQgHnApppcGuLGrBo9Pscyey7RpA7knemUBmkht+rESzMvlwyqtUdWCV1nEyEIdO3
Xg0xdPj6vScyAADM/yfC4cKcFeN8s0HHrpTauekKtJrf2ekRNNKBR2S5TJEFGKzDw8WrC48+Xh0j
J+1mTWXct+kBDy+Wdr6ujVAC8qSMKhN9YTwlBcWgRCQAEIsYCvEVzByvPtBcBya0fyVwT/+ymRbL
eH8e9y89Kc/V+KbSp9Shp+uaCC/UvSDu/Gepk+tmBVXQ7Jik57UIjUfrCXnmdQK4KuzmD0RYe3mc
QRej4c0dC+PY0rE+ju6xdCQvH9GhMVU0ICAWYs0onLG5ZFxHYuNxBQ6Po9LZPsH89G14TupOoo1Q
EmDu6PbH+QRPwOXJacu6c0YNLtpQv9Xtg4esQm6gBlbK2M1FRxQ4LZAuAsVgIlNzKSjzhgT8KMv7
exHkNTcwBiK91kRmvRfCHRx4AdIUA5xaClYShAD9YEvWS6gGSOpZXRUvHp69oTDHZBonSJjL3h9Q
k+ytV9WSvEVkQtim7a40I9UUGwwg8Jl5GXrjGzug3jyH10+OTAoX8s7mlJI+h5SmSuuQTq4TLG7b
B0lRyLpL2LrztyfmBcF7AtNqIelyqVC7mlUGjBNe8j/sN/ql2oh/wgzFvvsuKzaJ3LQJfPjfk04w
KvlSElUTT6m2ooy9brPDrerm333auH6WqcrjWlUvkz3qEpsQniEGg3RQwHMwX+VSpgZwpalSUuIq
TVD6XIKO9L5RAZ4+v17fMpEksOfrsD9wAiMxdykpVzLQvla0jDUr7jHosMkegcz3lU7CFi4yDbR2
MQ5LG8Ne+Yb1BRwIYGmpyniMkjb41bkfML3973Mr1lST4nag1otV53asY7Rdp9PD9aUSmdxeBHeG
gNMCPaNVQkT2fZlvQcM536JHNxiNV5QGAilSQuR6QP2FxkwPVo5JKZdbo6EkVGGqZokzu/qbbYKn
/tt1jZiH5A8R2qfeSZ6QeONjdr3v+iXtoBEBj9lIMHXF/pH/7LqD69RBSWTTXYUXKxp/WAsOMAXw
eJcaYcoTVZuyhrykf+jL7LFGiSBVh9uisBV/ob/S6g0zYLRkk2ydyMr3grml7KZE18oegvusOyrb
6q/5dEjKRyprDBaZua0DLYHWSzxSeUKJIbesavVg5sp4dOpzMh4/UvJEF86/IjhLL9VmW3rgqeL3
xcqDdTxP6dt1w5CpwZm63Rqgo1BhGFr/OBcRze8cGQJbJoJzPDbNEq9zIQIrBZwEVsqszx/RgnXH
IFNuYEMuzc2wCgB8u6GMdSPdDphsqQWd4bxZq5ZG1yWJXAPeiUgX4KZA6ZOLEoq0ajDBDpLcZZiB
ydAmPOQsdBR73aIGDmaI342J3Z62dtCet0mXFfaFi/mvfL4dqKG5XVgOXIWtPmO/EvL0sf1yMWGF
kfXYf5zdIVUoq2PiCLlN4IK9r94CUwYNEJ7TnRDunCrujGFjjlvGeTofU5A8z9Nj7uoPjYySQ7hg
O0H6pWnQxFPttbTgiaqIIdCQeXF6ScgtChxAX4X+bxBuIBjmZRDQ97VWUsZGpvpdd9dj8E+lKn4k
ufpEXhx3BB746DRmU60vdcmrzXN6xXjXRdF9s/WzL+7XKbuT3kgijfaSuKDLGuy+cicTN6Cehln1
lLRvJp0OQ5/4zXS6fqRETUU6SJNY6wjgZ+g5vFRrRse3CQcLtd5q6m+AWtwa4YM7Bhg3QZ9BcyqR
JzKJvTxOuanMp1wrYBLGNsbOZC9+C5JKt7J9cAJFK+AD6ChejrP3SnoCAnb9PIzWD09fgpbYEs8l
XGhkOMAFAVYiZAgudVeTCSwIRVbFo3qeM+Mw9kngVLeD9SWZZcSLAll4fTC8ElJqSJZzeufWsrpA
ruax0nj2fbuqtm+kZekrMwBZTl/WISPqljjMdxZ5LvQAsR7wZQgDNGwwdzisEvSVRtrlGFuLoY7f
autQ2v7i+a1+vzZt5Bn5g1bcUWXyVfq8zMgoa9+1eoyG7M2oxsP1vRe4HXwMS/SCrsvU+eYrewbl
vTU1eax7wwHzxHtMOlWOeVtLbEwsh2WTcEXgCufin8qyMrXSxxx4jaI9AHXT+6aZLxHwWPMJMLdW
4hnY1v2xyLj98A8CfGCiLs1IUTBv08NCxyt47fyNJFU4LpYukSI4OMiQ/yuFc9q6Y+aOUUAK2Hjn
qjtk+aGy6c31LRIKASMj614C6pEv4syNg+G+3ZyDjKs6OvpDCe6ZJP/I/uyEsKOyeyU3ZYXnvTuh
iAJsaPE1MV4zvzYk14LQCFhRCq99pGP47DJRSkyrcKDJpBtnokav2xq4HZEkF99fB3/s/U4M50Ly
1Vr1LVnyOCXgpNbOxL7HUPtjY63BPJhfXJS/9PRRq55WFVzVduD1S5i0fWjqnzCzzu8ib4md4gUz
Yhz3BNINnOVYIf1NPWOOoHZv3aB7NhobJUr6O1cWuYl8EqOrRzIRjSLow7nciEmf2zrTjDymtd8p
t+0N+Tm9YhbFf7epnRQ+ZVnWIHwbTEhBCIrYLiAEb6xBNkBGqAvyFC4aUlBQ4NO8C6hWCWVSKiNI
UODZQBj/kAzfTefrdXWEgsCdhlgDSG0EMJeLBuIwZcS8mDy20E79QN30dzfk4NJKSuVopSsy2A2u
kesyRccSV9Q/MrkTs2XKTPsRyuHKCOzyZdHO+Si5K0QHBmh6QKiQt8TMBP6qGJYZifi8iFH88Yfy
rnd+1c5RRqFoipwl8Eq4AZCHQ6KUU0UraKOnJcS0kXmcYuUEroUqTG6ahzqYj1Xhp77ja34dYGTd
ITuQ6OfT9y4wzk9TZJ3Shy7odX++cY5VgNMTkBsSfqv8KiiO9GZ6vb7qsk/lMp/TOmZJ7mRFnFeI
hfpfmXG8LoCnaWJ+A7z7/y4GdwCVZeqpnmAxDJscUY872MvgT+pXTNSMltJAH8u5sx7NKXScGgxu
kmwlz4fIi39Hje8ccTKTtDJHKKg/Oj+c3B83v39G+yV5cu+nl+TH8LJ8ajM/e0TK77rm4qV131Hv
WAI+e52a3aQWtAbHS5sCj06rJszA4Cw5Njz92N8KojvfxVUGIIrH3Zl2UrW4sLsiBuOJVTwnGNns
2MWpGX3im30OLlbHR0GwWsNhoZ/N+YQapE2mAxCebLLQKi16iJwHsgr/fBB3yLxySfo0BaLZySq/
A+5h0YJFdwITTIHbIrnMxeoz6gqcNA39N5yrsrKsVLOxgnn1IHJKCLguM58kPzLXJ+OdcVf9WvTa
N6aDPhWH5U77rK6HVHuokbGZZC1aQs1338Kd+7ZYlRQcc6CIsUNn+2tWMGWnPtW23xBZ9VqEdQHq
0UJTELK6LAy8dNEUHKSeNQNln6iPVeECszP4RLtT2nOyOockxRDKIXS8r00eLc1pNTNfnydJJlYY
eu8/gre9Jkc1QAOkHC/4+XaC1wq2/i7189pPvw5v3hJqz4W/AvDwtf8qw/6JLoy9cM7OMvS/gDsP
4H8QRoeL/YySVdB3EvfFvBMf+zB+dwOgHiwyHyx6mE3SLhs07G4oAl8dM1Gr81z+Uo14ml7Q2vGB
Gwo4lHfiUmRH+Kwfxo9hlpqFbUXnYpujMomuz7xG3kfWmSDKoIKsD8zwLGmLZwEX1aVFkyhowSvi
ikxBlX1uNSdg1bwkbwJvAogDXhqPxM/XnaLoLW6gdwpBDMogSGxydlsapHDKDHDXpfEO7UaDjR6S
7jc4O7WYFN6dtz1p1XYuJKEyP13kbzeJSAaNz4gGUQ25PC+amjUGnfUi9vS/Cn1BIbGOwAvuz/Vt
laUhKJbRy7X6Q2pjKNnm23l/whtLkokQxR+won8+gnNWS1LlRW+BQEB1vqPjLphBUwDI503hSMxI
ZLaIpdCmhk5RDXt8qa2xlJY76imBtqE7HLaXgfrpFOR/uTiLkveB6J5DSQFQEPTFYRoC5/VA8Voq
22bjqZNbr3XTzUGmFI7kmmMfzJ9DB3coQHZsmtz7eOrdNd6TeStxp8BsrEhfHrM2Ml7qLMZMw1FW
DBZ58b0ozq+gAQ512gai5qD+psX0S4OuUf8Dx2AvhDt9Zp1thMwQ4ujh8zj7TelPQbH5ehEAFZs9
XhcnXD2MmsPQKQvjuN4Px271nKJ2CzeFtMRRb1aTlZ/95TFdNDB0TH7SS8xc5JkZ8TZDa7FBEdwZ
d9y8YD1CcJqzkQdVm9x5lL4lXSK7/EVbhTEUHoB77O7nY5/VTlOPqOAbGYzuZGlTWJa323Ac20DL
bukapy04zO1PuveNjVudD1S1T/2EmRhfU03WsyQ6Bq4HjgL8QSTGF3eXelY7sF+B88xoyI3rDEWU
p70mOWyig41Dhg5aF77b5LvWMHHVWJvFLOJtSo4ZVaIqR7t+1ofekvtDde7b6bFwGslFL9pQgH0w
IQ1sYHjTcNYKKhyAP1AEiTOMDALbg9OQUHrVihZwL4T9/c5INa02tRk99PHWPTbbNzPbJIdOF5nL
XgJ3ByQbEjYWxg/EmXdf22OYAKhvlfVZBalE5Wx+mbJndTkq56y8L8idgoiVYOBxS45NOcyAuJk+
XvnRTHO0cTqfijlK6XYwMQJI8yutOw36wclleHnZV3OXBlk7BeBptuUkXusoXVw/oc85DQYic33i
fXYwtYldHThVl1sAkgiM3fRwSYIJAP1Kua8gpUi1w3VvJNxoNMsD0Y4oAICGSykb+BMmkkBK1mEA
VZcHCnm4LkGox04Ct9FKr20LJmIjLtXQqDrbgZvFdSVrTxJLwTh2ZGJQ+7Y4PcbUpOXY41Q4ixNO
KP2wHNayHq/rIvLdHsZR/08Kp0uZJ20G8gFwHW13emKF3vyKot/UUQSjYaWmkvEWohAFI88wdxEd
Mcjic9ZWgyTXLD1wheTVJ+TzyoXcjWDZRKdeKjmOwuVDWxXS1yCS/2OQRt4lpOqT5W8qyhURgzc/
6ZqM2VWoz04Kpw9U3WqHMbtiIEtEx/XRnVgV9bxhuu/1jRK5ZpZixLgi4JTR83tp1o5NusFJsFHU
zuFO6qC1Aov+AFSjMUmkTREypNclCj3DTiIznZ3HzCsnVbIcB6mvpzDR9cPqtanvTumpHrLvXSIr
tQhN0UJnGRsjC/QTZ4p5TcqWbNCQVJ0H9HJnnRa7v6kq0vgtTTHuFPZ0pEshe6wITWUnmNvEDEyY
S17hnrcZxHy8081XAK0k+ycUgkFEmG5qMJ5CnVtNNM0lWwK23MQzjugIJcii9LYkEhNuGZjDUMOF
97N5CEyaZD2wYvAZKID6o1HcLN898GwPZn30yCgJmnnycPboMTH0SMMUNDzy0CF+qZJZJVM/KPCD
bpP7mbadwFfp4aU1oSJO/awOsjv1XPoY/0GPjh057efrBio4fOgURQs3m05mOnzyLUsNRbMoJchN
If1upM2PNmuDpp6dIElrSZAiFIZkKxBYSFqrLnd5OWO3UKKA8mVW1ypcOjoF9VAaoQvitAgBqYy4
SSjPRXsyI/1AtZw/DcS1MGNgAAXCYgDgOmlnNoFX3apIz7O/ri+kwDbRaY0hjpqBoNrlM8pl6+qN
isOHcjnQAyldkFYCOD40m6SQGI1MFOdUekwAyhRQ58RaggxAPvraUvidJsOriBKzsEz4EkapC+ZZ
7kzPad6sKC8AW2t/zn0wiIfkK7lR/eS+jptgOlhnJcBAmpvrCyk4fxdSOSeNsKBQSpVFUkEWOP6r
cyThdQnsTHEvVZPRDiEoANbVew9Cd05ZoetUjg5wmt08gX5GdQ9A5f+8LkNw1eBKAzqYzUaGL+by
btmcVk5jATlpthgxARaQWzUl0VZHRq9FdV7+BHXUoLxdFyoyDHSGYHKhCcQ86s6XzmSdaVHXhos4
FLgs0j1T5PEV2f4IrhgUt4CwQ5YGgAm+Gbe0O6cY8ICKh7QPiKcf1PSzdc6cQFWepOy3ImNAxy+c
BZiPDLQuXGpUrqOtqBuE1dW30rMO+bNRJP5clAEa+j6weEABoWOe8bDyE4mGpulU0ItAr6I2fIz4
VY9owiqDpltlw4+EWu1EcY81ZaN44zQ4wJh5B2bb53n+vLr3HfIkbSO7mEXGDuAJnC2yWihecC/9
cWpGWs5Qy0s/TzY6PWtTciuL8pS4uhjbp4v0DwDxl5tUkDlzZgN3CFDEfuq1iHkxNKpbA0IVP++3
Y17+tpD89tQPYGIZ1yKe8qYLcC9v8IZikzktAB5uDL//ObUBnvTXrUJ0hRggBXLhMODa/0hKOnNW
IKMGXqyVfqXj4td1fc4LL8plZXDR4d1L4rztlOXrWNignUmHrgm03G78Iln0wLWoKnGAMlGcizU2
t1jqGjwkbfbWlG9T9+yakqYm8brBkePoIjlvcwe3s0uP1g60Uc0iqBU2z+1c1ekhHyXXhVgXNI2x
FzEQv7x9tw3duga6zEs01SeK4EWSmBar8q8EThXXaNLehKXFmBf7Cz1DCaauS46QTAkusE22sR1T
Rp+U6D+zxu+ml0126clEcD4HVCpVBi5DcAc0N+bB8iLvdP2kiJwaCOoYSbmD65V3NHazZt6ag+0D
UyW6sfGT9o4kN7P7+Pu6HJFD28vhtqMzyFiQCnImDBIAv6pSlMf/LgGk2EiweMiOwq1d+jM3sbza
WcCc1Wkh+mFW49v1339v0uQDkL0ALoDzmlnRE8JoFajfG32kR3UdoECXnpzty5y/bdVNgfJ7uUXz
1ATN9wEczVvQ0ue19PziXKQ3TQh+YUVGACKyERBPAzaKeA9tXpzi66pgYJ6L73JcMNIqr0v6KG3G
FW0fqlkooIFkBHct5+bm1licyfFw91UYSwfYgWlJzquo4IzI618RnBpJqpderaTADZfFKdXv1mIO
7CVEp/59UqD73EhUX0PT49J+HTrXb7+QOrRW51hrJDSyz1Z+2zWyvhZR1MR6WmBW6ALAY+vSplaj
mcg04ptSp77T7S/Z+lsr2lu9Mj51hnmDgS2yNnWm5R9GhvYW9u5hWDNuoam66RMIHcEXUT9oWnto
nN8jy0iXt3b5dN2gRf1nJmuGx2nBaFedf9g1yVbXjQ72LIzNPFexenLvjHA4WLfTSQ8xySkoI/tL
fjfcb79AUxiafhOsoYK2niEww/LgHFXflmHURfX3/Ufx9fdFKTU7JfioRMchMosTwm5MjzZPueoe
ydqHA0gozfFuWc3AzfPHql8e3MH9jk7fw/X1kX4K57NQGRmS3sQVotyXJ+VEPpXn5KB9T07gnYyL
43iTf7kukW0uv/nYdQAygWoHWzIn0ExIoy/szhqBZs1mX1++Tw1owyXZA5FV78Vw91YJS9eVDEu8
TF/0NsjrCJcwOcE/DRJJoqo0JllixC5eVQAm8ERPWmdORuGghjm25hfP6n576XBrUmvwt/yra4aE
RBXaGpLOCbXOltxtIseIpz0eInjRabgVLk9vPyql3oLjNybGMdmcoB2yw1LLutJFJxat2WhlQCMk
UpTcaqbGalhtgZ4+uArfLloF3ZgVwLSASDST+VfWK5JSlVAg6rUg7oalAHl2qRYyU8Ow2FjT7Ma9
sfJDGXQY5B5dN0Xh2u2EcGun6XMKomYTXYOo1UygIWy9Z92VnDDRrQKo4T+asI/YPem3bEIDtm3l
8cGXbP07NQN/lPY/zfnRsekd0rCfXiMalj65NY5Fgw41Mxxi9bV/rB62W+2HcShuzACvxQewIWDE
9NOQn11Z64nBNuTat3A3m6d2eOx4+BYvC9Pb7HcWWD+sA7qmUAmnUXI2Yu2Ai606zPH/kXZlu5Hj
yPaLBGhfXqkt97Sd6a1eBLvK1r7v+vp75J65ncnUJNEzMFBdVQ1UiGQwSEacOCdotoMLTFH8IG/T
98HOj97v9NgcYicmw7MBsIF1f50XbzWXEzUHi4s16IKJ9wIf3oTwZoMVFvHA9sFqZ0PsNkXSe1O8
Gw3R4dDmuA7XA3fo/zR22Jj8SmM8CliOTb1INXEUw2l27BQpquQltKJ1wIAtLkXYv0eLc/Z6tBxf
NAFUqODWVrtXnWrPmM77Ho0a3PW/HypJzisclpq3bd+8v1T3pwf9Atf/diZ7fa7MK4Vb5W9oT5u8
xVL+ur/rFRq7ZHCxhwsePl9Vt3y66dWVoDNKiKwZmv//hb9x6tT2yQxH5roN9iipBZZqBGuebqKK
F6CCM89TQjoJvKBQT/gTg70H+Y37K7JU+Abh+r8DGGLV9WAEHHt+p8OU5eUH0fwG0PY9suKDaJ/9
bf8cluQLHI2iEz+I2xGvaTd+656TFatrlzWnVICJeOh+x4CE7CZ9nw+4pQWsy/nst/85hOHycD3Q
SeD9qmxxHMjAW0sktoSXxkUF88j1RDtm7v15ZbkhFQh6qKlJVYKDO9s5w2vLqGcsVm8uVo1OPkhq
UFf+PJjmz3jgzOEUuwkyUSMRzeKEx124qopDn+9H1lVhMTd/aZkKD2JQ5aNQYmA5KSwDv+yijvgr
8b1el+veNQ5oZeshGMfw03m+7qzeD5T8Ys/JXYDWUA9uOoEbWSd56NQK6axs/Jb0U9AynIVljbqf
lNrAcSB8DneVha7Nt24Vr31TMAP7f3ISGu0wBJw8hOIcSDirDAonlhK7VBnnxeJYoB6CHiAU+tBG
ce33idYaBRJvGAuO7mADNJlkB4OZvo5bFm3aslte2KKcowqyQPUjzBvPAYkyiMSYRDIMmtsZgMtU
I0RS3oScBEn6GLYagNCJq+qKq6tpR5qYBQBfjCkXX0OdNvogBs2o4yjQwi4yp0F7kguJibae/5Ub
z7ywQvmKJo+9x8+e6e0Ta3K0Fe9IO32H60bodA6roX3xZLiwRp09+igNKrLFOP1DkqLnY631VqH9
N5faCyPU8ZP3sWAM/LzHM8Eey+cx5Riez1oa6tRpZaUpUwMWjOxX2m9znoW4WH62XYyBOlDQhRQo
fQsLnPQStbLtResxap00toElCfuNEHRWDskHHRnD+7uateGogyZP1IivZ4dIv8NN6ha2sOWeZWR+
1vft/Ifd9oNxnOG1dEyswqEaDL8FGlWMwf+btYoqmmEbt6FZDGkmWDqfjwoedPHYE4g/94+RoENQ
uJy0CVIzuVSsWlHIQtfLUhXdsE2I49DIJBaV2jzg2x3y93dSOyToUOVFwgQRyHPkAffxqiC2Lz4M
PWNGFq/GeE3OiiVoF7rJBAuTqEpzP1EVeyY6bIg3Ol5fWh33xZj6xU1/YYkKdHwXSro/+kBr14kZ
qWibMfYRdx6eGnQyPssQqFAR0SC2JQmn+6YXxwiRbUXGUx1kqZRfK7WRcJmUQrJRTEkYSQLpdMNW
PWmDdWbd1xdX7sIY5crSxOddO6BrJQinX2PvS2stG+byWsCbZYdWqRH6Zo4+VqyE8OIegl4utG1R
xkYH/vWhBfXTSglSwIQb79NAdjTsj6O483un8o8R0EQApdyf1sWRXhicP+jifpEoAucFHQyOde+C
7Rh4pcMANpxAQBVJUaxg2tw3OMfQm02ho80CYB/0WdHrOJVQ/gC0B5v3O5KyzSjUL6qAfqD7VhaP
C+iqSjI0gmdSvuth5SGE9fShjnaOBk29wYXmVSQTn8VjuFiJBVhjXjB02kPk+9pOD7zgqOUYTQZG
gwmdi+LvPHRHLiFC9YDGVJKXgNKyqlc/fXL0JILRFP6BxleU4KjhhW2QdxBMmTv4ht24UjeB2+/9
X/2T1pP2MX1U1ziFP0WOTNtilT2OTo70b3sqW1I9I/Xusl5TiyH58oOoeWj6SI/9+YNGU3MMO7Y1
M3erbeTEz7ITH6X36HFiHnVz/Lw3C9RhGiSj1HsejPIYf/Tw6VmVzbmTKex+pw+sh82SR12OkIo/
GphutIr7mfLM+UJzGcns+z77IxB4bzzU5p9qWQnDHiZQbDoYUGk+GLW5Q6Z1Kz5UT+WqMNsVgpAj
bLx3f11t2jX/ev8Tlv35wrHocJBCOVZt8QnJWrFkN940pCIeXr2sJ8BSOL+YTvoh51Wil8YGDIHG
p2oei2IDHmwIhr3cH9BStLk0Q51XABZOUDtDeEOinCeSyYKbSgy3oO8inT9VupphHNKxXLX2gCKM
Zxbv8oZoh/wgr3172gyudFLM3hmt0E0yItvZZ+RMh9EaDsGuf8V/NyKJP4NVZiqMm8FSjxdAhv8f
Keg2l2iKAuQw8X1j9lIB+LeXzSIgYQLJJTM8ZBavfXrGVsUz5f7EL95DLw1TIWqofTUFjxZClNmb
PIlMbSsT3UrXItEZG2fpDLs0RQWfKevKNC1mX7KVdfWAtIA9ZzwZA2K5EhVtfLmRoLUEK/vhz0O8
HkhNOruDT31BZmNtHFNGroM1KirgdEIzlmEAe42l2obTWvO4WKoQrG1IhRyZL/TQ6GBkEgh3mDYx
bNyftx9A652oRoOVFPD+YBjoRkb7JrLSBejSzXwj2qqlvBRHft12ZrfPDsNLjvDd/vmABMz9L1gc
I5o657IsYEsS5R7GFPKRNuGMNqpH9MQaw69aetZaRrphMRCAPgXthWiLBZPK9U1gRKOT76UNgOcK
KbPWhDxbZFiTbzIVpZcPWzQIQPoVNw5AKq9N5WCSzFIJXQLSSQP7ve706HzRw5dBEJxOF02UYEmL
3gutlcEzhOa5vZJ+pGAguT+vi0VWNOyhexMNdJBqnR8LF3fHiE/VIfIwZKEx++KPrzplYXdQlXgL
+V8VqJTUaSBGlNqpspukDQsXuUSjACFLYLhxxxNmLqtr+wjuia4MMzq9kM02/i2PA5HBFZn1q/47
jZweUqT9Whg2g/GHMfTF1Qb32Nw4CKwpzfjM64EiFwFQ5KLeEcTVIX8PQZmAXiROXuUt7zSpiyL0
3NyPa6PZyI98U5JpLMisjsLS0ppP5ZstBsQBdMHAEA2KjeuJyKCgphTJ3IsWZzpJKu7U5sYpbKCn
Z6Cl0o6SKCA90N+g2IrfGVMxH6H3jFNHbNwUVcUV6LiAEJkVVMJZlt47f4cel/UUyYe6BWNa6tv5
d/BfqAjIwPqiggu8uQL52ethI8vh502LvhxIvzT6PtR3fXEcWGyNS5M7N7DoMxcudhzl5VkeVmqj
Gjhdqm7rh9lGLFqMrDyXgYjXUvMxVcIbCOJ+35/XJQ+7NEslD7x6Qn/RBLOi26AxwS9Sm/My4mnl
vhlbxlZeOtsA2ocnG6CrBZr+eiZHVeKKZsJMxsU3xARz9NsylaOWzjPwHoFqdd6zIv20reUkCDgk
vOAZvplL77j1yXlmxZE9tmAHygVG2F/M2IOQHbV25H/RKUCFSV4s879acwoFldH6wy9B/l/WJKse
jVWbcE4RoMqErmneQAUhXJUiErfNZOuF/lEEPKN4tjjF6KQB7wtUD4AUuZ7iluMTmQuwnpJcEU54
jiV05Gqs/rvFaxfYfBQkgkCMiPf1tZl+jAox1jnsCfC6SOu2iQkfa+iL7KwuskG6IhdmmJmo/dx3
18XhgW9lZtMFTv2nVn1xFnjTpKRBE0EFr9NnvQVlUK3eY7jp4ujAOKFAUgh+BMT99ehEoRETqWiB
Tg/DfKtnvGTGUh3YhsdH62YSGwf5T2k7FvirXH+X+lLdtsi2M3JRSyQfQF8BaTtD94CTp+6CTdVF
BoeM464bH/zYqsKeQDWRSMpK0+x8shVO2kMoqpxqy8+Cd1FeefKeQxIin7WsG3/1zyf/8nMoT4c2
tlKh4QZQUy1atSB9mYbnjGP51lIgBA8mWtjB1oCeeSrQQ0o46/sSp0xaa7Zm/BqHaptraA5WQeJY
+wdNLEmZ/0MWZZxmSIThiEeDAJqY8PvrJZcraDgoeiOc5CoF9WYfuXyDTA6U++KwtIS0/WeOTNuj
G/U9NJLHjVILp0Fd19ifMoLuxDNwQNRuuTFCTWUq5JDyCDEosTfsVkZXxwRCouf7XkHfj26sUCcX
gGIAYlawwj/WH5lVuk/en2r1OzqUsckiMaEu2bMtnFYzSS76e1BYn0d8sf/T3pCg58kLp7yqlJ3h
ecKTlyv8ZzBUkeX3hsIIp8v2wKwx69SAYoCaQTmS9CYoYa/T3FHZDjg+ODFzRk5j7C06JfKvkf1t
iZrF3uDzqucm4eTnNogXSwN97dk+suTyvU6OIFHoexZBPbXT/jKJ1gd0gIGQFyT115M5szoMuTQK
pyKb+jVfFclTV2WZgz4a1W5afnpSoioZSSrLw8ofZGnN8Jx59i7udH99AG47yNICe3cj8ij6QdTM
TZSn9CX6gyNzOCuH/i194HfNIWM1DS5sBojd/W2MCqZclzRqDmunOiy2KV/ZSROb49jYjEGx7FCz
irJbXkggVDj1Hd6egX9sS93y9WlTSpuiEcwYzyUlVTiiJtmx6I21HscbPojd2BctYezc+9+zuMgX
w6buXCD8EfygVzBsH9wbMvJf0x46MuYoSNswkc064yG7XTNmYXHfXFilwmkUh5la57AKJI/TqL7j
eaEVZ6LTdCzNGsZ80ym+gcsjQ+vhRI0ATiF5etPqwyRrrFcAneKinfXn0nARerou6nHvxJD49DvV
3kADsGkFnUxCjp4hEV3Y3CrAkcGrk5NzMgGrlanGLL0pxmrSeUAF7ea538G5uLQgYa9s9KE6yJG6
VZrOUsp2nSSV3UisOV6K8dg8hoBkwCzS8pMruBi8X8Yyp4UcQsU7eg8FtKeSydx0bvZYQO2GdO/3
nZa+gf1rsv+2R23WMurUUsUl99QE+qoAOxTKOXaeduZQFCY2sTlB0jdVIE0i8WZthA7D/qJT4fXw
89YFgpaKxoYRo4Le6cIpA0OQNkZ73HhNXuoOE1hWO6N3lXEy21Hd1tNOruPTiLLPFK5UDhzHEiND
t7jmF99CPdGqQWiQfYDjSQlyDZFZywT9K6MdkX4KycBi8FjcumhY/3lCaAI9dN7nyqRWsdTj8F6C
KGtyBJlkrDwWXYX4a4UvzFCjqgW9znotF09ZUlfOlELSpgMpWkBkPuo4EHog+WVGfY1HUx15ZqoM
AOc2RW9Lem5YtT7FG7Ee0PfQcsCmi+N7qA3lVjNqDzQyqWxP4tQQLc4nK6zl7uCnRbS+7yTzU4o+
vZCSAdn0jx6bMq/bxZ7ofaNTZdkXT7FXHpsqP/mtzv3zayK4vXA+zsK9kkbTLIV61HaaEGGW1HFc
gWxbW+u1AFY6L9cZphYDHLhHcMsBSRtaS6mTAvwjci2EhXjSYulXHKmOmri9eAAvEFGMUwwW2oT/
CMrQTOLaVobcN7PcYJwb8+F4Nado9YN8EqiOcB1AGZp6vmpDMYEUta7PvFIQvktMOfQAJ/wuVN/y
xaf7CzgPiDKGdwb07VHdxEuD7njmQm6UBa6rz11cnLhSfAyH3PGLpiUFP625qYDfo3WYcSDTeVX0
n6F5Q0fbAURh0CclUWk0v+TAqCYN9bmeRkdvOneW3YwfsdG4enKa8a2C9hJ/9hu7A11EX6+n3gWg
h/HIpTHnP58BfT/kNUFgLdzwmMd1FPSjbtTnKXyejuA1Bo1V0rlIcnkKikeQIOZsDeT13yiYjcU2
VJ1UsFuU0OxA2TTjiu9JuQsEN5SgOrPzcrRegZh8C7Buyx3rE4sj5OfRTa8WUHYz3ZiCxaKVGAKt
lGpI3NTnYq19pl+h3Zkl+o+mlWc1W/6hsiWcR/WqchqnX7W7yk5P/baxpiN/GFes9uGfcsK9r6HC
F5fLMYeaRn0WXQg227XZ2hCYNHFfx8Hokd9foxWRb99iPBMW9oeIVJMq4LqMjBMNa0jbqfSNjG/O
QgjizdxsxVdNwdTniJiInff3x21EAOMfevmQekAmBE5LeWpZA3vXNPDUqCtWWlads/jdqAo3Dhpk
C/1dHgvWJCgg2u+/G+6r1V/7RGD46e3VY/6IGV8Bqg8dP1RIQOZf7LhCrc+xAVoRtVpLZfToPyq5
FcmiOTYWWgLRe9JBkqrXCHTj3xizsBAmpFnSHO9OtKSj0e86zgPvjsayLGzOcvTq9Q14K78iX1xL
aUbANkFA+VbEwXp4qSvImO6LxF9VQWMC46L4b6EQm4UoM24EdElk3rtgaMD3gEJU1RQ6R8JBV6Mt
U6k5g3UCdYFdXpmc7wK4O4ExJDcUa2i/w8FVo4eSByIsLexYEhnJhXneqR0AuYWZ5BI9+viFehqr
UAnIPJxPZz8vBRIZIwilewhpMGb/5o2IoQJZg3IXbEkanV7tqmBEUahrz3Jg1j4ErexYfwmlgwby
vf7s5RafW237h2FVvBkcaBXAwoZlh+tBvOR6zTsjamM+CpSTPq2AtxkP42DKQ0cUZYsaNm4EBEIX
w2pivmZu95zBC8haQ8gLbwnIWNCBJYK2g1aK+sniVs76MwTIBRdu01S3jFByewBQlqiNBf13qMBX
sDS6BUh2QdxDvjLUzicim6glWaPpCCRwmhVoG1edHbq6pVqDKdihFWxSh9/6zvSgWPdn/gcydeVW
1FfNN/OLW1WuSC0kuQT9BI0Yc7CiP/omW2e7zinB2y5thVXiJFZufgEZU9m11eOHt1SHc0EA6ELd
kyRu7BRuwsCT3VzCqc+iHiRTIvE1CpT6qTcFmNfsjBSEszTG8OkeZ+TUr5efcjyhzg3gvH7s5C+8
CaQj+OvPPvn9+gGEDKl3HuEJw9vp2vlfRsHKL4LMG488Gudl8FyfKpminyanx5xLK2U1rUJT2ERA
j6RWZUbmkUM7wAbz6t5f73k81HKjSoH0D3BtOGF+CP0vljsTy0Ycws44BflZF/clIG1R9R4W+yQK
GcfZwhIixYtGZqD0Z8YP+r4udWpQRQV3CgGUL00AdcA4LBa4tyAfY/EFYynl25FdmqPFWichmODK
JXfSQIteRp9p/Y+nDmciNLRFNNxLeKjNH3AxdUo5SEJVdeFZagrUBGqiFw5QwiYuEKbgsxjNbhdK
QA0UpWhhBhPj0nhtTeb8ek6AwJoeEE/ySf4uvso1mpYYy7RoaA72kHLDwUJfcRJ57PKskcKzqKOU
jar+uUD+rFyVIeMUvfUHzBlQkXMtEiw39CEK4C2YErgwOmunBLWFQE7sHMRbJToLcxLyoj2wOHtu
H70GmoznCi+anSFGSi8ZMn15ARhxdG4c6K7sP+XNaH5zJDqmEKTw3djs7HfeatwCP6gtMTzyNsc8
m0cbv4Kq3QylmE+9C4/R5YZvBimJzupzaU6W5xSr2jHb1/tbmu6sRTi5NkMdYb1QRlUESNE5JZ6r
EIWMNorz5ic4lteV7buA/R5aq7KAMzYl8v5cmL7FOkd+6HivA8v1R1C7I8GFRatDfETx5q84wqF1
qyMtQvdEQiJbg/0A1lkT3R2kcHWC4JqYyhFIDsb9ZcmbL6ecOs7UKBV8lceUa2QUjhK0GCISFNu4
Ot2f9JtLKuYcLH+A5YNyHPV1ari1PKpqFjfRWUFiUM8CUpsyLxJNeOzXbL7G+eJPT+6lNWpUZduG
ee/V0bn+iO0ElHEGgTuZui2aIpC5KQBrrYPODDJYk/X51KwmVwXLdujmO8WEyIrVgNZJJUCWksrl
XbyhzO+KRCvOiiC8YljAN1rcmiVb8FMvvfls8EuC90lRcNZRnx1EUVfFohydO0eyuu16QmedBiTz
5IgzVwsZTX7TWMW6dCPHf3xqnd5RSb5Gx1GCs/cjtbLNMJBTaHEPgftfrB9OJ0QHVD5BJnK9NYe+
wWkBquFz14IKRl817WQ1pbBScc+IJJLyT/ft3WT54C/AdKs/1NIgw6TsgdPDSLmujM95ra4ziAHk
3lrlNKgoMQBrt6lcyhIVDaq2xKNugCU010qOD8m01vG0bVK6ssUht/DG5+v/bWzUXggqdORxWYGx
QXImCh7a4dCFA2lYI7udQxH8LTh8VRCP42VIXSjCNM6EPOais6hZVbtNk7OPy+i0DqQYsicARsi4
j07bjlv1bnwSIlJ81ayYvvgNBhjacI7hHkVTYfJTH6C3IozP6riqtKMXbsHPJAqf92eUBrkgpIv/
rsfjNSYY1FAHccDLm4/j8+AYgNmXdvpdPESWuAYE321WKKYRPiclo/rKMHuTgJj7Hvx8hNlmB2nZ
x/yxtlrg/qdN6/BOsQH3Mz5HZAz2NmTjgohdOOfpkN+lFWeTxO+TWBzic8A53h7Qsng1ekgxCAy+
Z7q9Yp5U3Dx44HRUKClDHuN6z/Mh3r2Fzydn6GI+voEkkOCiH9oAbZOBPLkPu92r+/Xw9eW99cf4
yBWkY2FWF4aK3PLcxqfOSBeJWtY0NSKgTMvs7P3KHO5DsGPmQXybKcMoZ9IpsBZLoN+lr91jIZRe
Vw3ZedzIL+2v4Oj/Ar7CVVbc0wieiP7kvSKw7mOe5IUVsfboHF2uQz6sQ5oSaV5QUxl0Ah0yCE1a
BlJ2Lqxhh6rA1ndfBVMns6pXsh9Zb+rbg/HaHBVWhTHuklhRYW6drtJH6C+lJqT5DtVWXQMMvwJ9
xrNyqJ3GNtzGDU/Zs3H2bH7VvgKPrB+49+SZdRNayChcfxMVgHkjjGZV0HkKeLtwVLN0A0exe0u0
csc7sDpYZp+5N+OUVxdFF1ZhrmVnjgOHj/4oJXtlPMqtaVTPEuhMIut+bJoP7Xv2qEO94DptUGTY
472D2CWWVG5DmdWGPH80ZQTi0z9SashColiA/39xcw5Vf5S0ig/OdfXJC68FK821MAiQH+HapiLv
BBpsahBdZuQdKIqCs6L9GZoHLnNDjwU5WtjsuPWjFxSSybgnGvMV8mIMg5IagwyNrPNRsmT7SSQ1
40F1m5bE2+LSAhVOkJbMOK+ABcF/yocEAnMPQrLnRzdX/uiik59lfyvvlA+0Apio4d73g4XUyaX1
m8MCFalUFMGhfJZ/+aXZv8RfijNtk8/e8vdEWo2RLa/DYl08S+jZZRhfOIYxq6DmBTX7DCGjMuVy
lkmtVJV48qSkx2NnVT2qLDUK2gdxxUAuHkZEaGXI4Oi9Xr966sNazf387I8cxDEOOjKijCmk9y5t
gtq7WetpjZ/CRIa+Se43hvNSvogf6SY4hXgrKZvYI9N3ckgf+jPPiJ03if6/jIOWGjOJMdIZhq7q
q1wfIxg/S9viNTCDk7pLbA49dmFAWCcDveNoa/NuudgNcT6UxTBby6fEGpodYMPE617uTyj9KpuN
4JYNhrG53o32qGsjUWdM4EThc4ReHW0Lz3FqDhNkoHpGLv7mZU8bmv3zYjRl36A1qZzys4SmbNPf
5s/JVtgUB7BcspaJPuJoU9TEqROaeUR0Lp+5rbcv1snRd/1d8BSRhHF2L63Q5eRR8ao0YoRdFYY0
iIXJ3p9SXUexe3+BFp0OpR0ZVeAZMk6nRASVk2IPAjjnfiPbcIHus3g1nqNV8qw9KBFJWQtFlzMw
e0h2SioaCiQk7mRqoSpcCov5SnKWjmJC+qf6UT/iprmVvsMjKygteN+VLWqlmokD+SyXlOd4G6LD
0luVTvuaM/xh/kcuT0Z6QNQqBeh/NjQNRoJ18iCt+KOITuH7i7Q4DqADIT6GtySKXtfOHXpdDGGw
sjxD2PFDOgSfUkXEV+/jvpUf6nZqJDjiUWIGal6d633XZkQlTtCFk5fn5C0wh+2T6zjDluCmePDI
q/m4ikjLGNjC3MEiCK4R7eZ6LhUeUqOPW5+vy3P65JdEPDYu3G53f1gLuwh5fQUvGTibBgbf61H5
GReXOcdVZ17YR4lB+NT0fRaRwZIRZGyBngZ6A6Ta1MEPYp1U6IqgPofCOgI6LA5cHUCC+yO5Pf/w
XJqz9ygGzjp+lKcpiVGVRZkBG6IVKDgmKlQKIJ9h/29WqKHwLeDnOQ8rcnDioF+aD8ye1dvZmgeC
ThFjbtBQaHpGJYdKW+3BRCtsJvmD5wwHzCKqinTUQzGSEeypXW4a/oaT0OMHkReGSyxOJHSG4HDo
7YPqyrVLCLEaK5B6rs9D1xgk1crUbKuR2RizbGaWSVVQP8e2ujajBK03jj7gNaBb5hUClm1QIWed
KdYEEEnxjY9/ddOvtrZAFcMU56UvZHBFFSibObCjYw9AwmvjE5cC2ucBn1GM0KfjXz0VDUDiSx2x
vHJpMS8N0ZMJCBvg71p9bjJUp2XwhRQPCuuYuqmK0sOZv+LifOcUcFcEOUAQCvSrP516P3z6X1lt
Ine3AkoJNcHQKtwVeBkGp7IeRbIJSEsUa86++0i0n1r88Z9vlJmMeRYGAPMNXagOplxJU6FozrUW
Bk8z+7Q1TQFL0PCmZPIzciD6cYhos7Au5UXaNE6BrnMNign6RtimT5YDLh5H2KI5BCQMm2SlblHz
FS3TWDMO6x8A2PWJACe6sE3FzrbsZooY2M4J97pHMdosrGqtbrpj7SAj7OTrj9xJrReosjuJffpz
f4Jv6ij00KlHZ9IVktD6fnsGBNPR3eKIll/Cu8XaSwhy7I7iDisNDf8oYjyJu+GQbVhV7xuMAP0J
9Dbq06HnJcyAr6Oh6FN7HeqNp72BJld7jWRoPeKRVztxCZJGN+MmN20MUITy2Z9RKgGU2bUxUbV8
F8acldeRWeVoWLZSA387PbW+mw9fytiRXjTbfGXwzv0JXLgVI/MBFPoskAGQm0KtH8R81SBsgR3x
0Y1W7GrfVrktNOFfs72xYx3mS+EOJx/Klkh3zbHneosWrcBXJce3Z7796OSYCH1o3R/PUkzDtQSF
i5lJGKjQawthFMraEMXtOaijZDM0ebauMr0y+dYwCCDwJcPeTep+Xn2ktiWgv2YSSxpyV4+xlnBQ
2sPzRSH76KTsVydA2r7vD+un1kBvs0sztJNpiZaB7b89jy76UDfKSfktbB1nL1jqQ7Xydq7yi7iE
PHXkaW3Y0YfNrR8feRL8emyB9ziBzZJ8M4YuzXvr3jfNq30RcPmqnhSjxTepYNbTt5EGaNkTHzgG
qhioJiKT+Jg+o6pVnCfFad+ymICrEYhszSpXI5jQa7t5lqKt8N0I61r8NCwRMqg7b7QCVv7rptJJ
rxJ1NlRp3WRNnbRnMd7W3V4qzBUmxHcy07DMnvRb/GkkeEHbkV25pvhkPTKFJX/QDPfmi/JNceh4
aB/k7blP3TF2AUzP+U/gtfzKNFac8VgrGyN9TPtjWUxE6rdJsQ75z0JNzEQjqJekqSlxbxM6dPda
ZRmqNRpPHfDusS3jwSxvetFJe/STfhfrau6CJALnVvExj+1BNw2I/LWHoDgM3kNUk76oTW9UITtL
oMPTfcWp20KHzZ5UR1qHv0FwtdV9YJqJP3iMQ/Enm03NAzhCUDhATxUSbTRksjZq8CWrbX1++3X8
BGiGI826JNkDRz5DUHmEZC4/I7sPuUri25E1/+Qmfo+/hKQsORw29oYnm49k9SyBhyPC0X4K7ACg
qxEp679+elC4YA/c34ZLu13DYY7cEq6lkkgzE7dVlaaDNuJaqK0Tnv8dqu1efo0+NG6lGk5WNWe9
fYmiyrlvd/aMmxmDrMOM9zZwHaXcV8rDxEPWrjn3CuT46qn8JUfGGx/5eyOcWAo5S0eCJgE8idIK
QimwH9f7WoqqMGvVGbcrJdt0PNdKbRW8bGnITKtvkXQEVWZdsnKTSzeJK7PU9iilkq/EGS5sHF8M
UjzIJUlO8cZ/RvsycGuSLZgi4da8JSDNxq3rbeaWKxa19U0lAJEC5Zw5wTzja24kEHstLGSuA2RT
5Dcz/7wjRr7VPI8ncEoMEgAKNh6IR5ml2DDHSnqF0VEAQWrghxSUgK7nPB2jVK543GM4ZZ9DzLQG
td59H1oe2YUJan65oEROavCacym4BZYyyEgnBm7nOzG3Kcy8wPW3/4T4Yv9y3/JC1gBzemGZSk6o
RSQaaYDB4RHjVGtI12Anf3Xk92/gG7CcglnhkPItAz8sTPxNffRnQS+MU3cOUfazqQ0CgGP38qZD
Hydiir8JEFOAhxff0Js1uKUzMonhbnOA14OmHsm95lW+zmG6a7sCVCMwVVMAZDDeKUDBSyCqB1wi
d7LH2DIAfBEZhdObOgM1bPpNYKSe3+USzHPbYscdtIPxNLxqB20/uO2n8RDsWWm7/7DKSOECbo1G
ERqFXPlip/oDdo43kPQlfipOgTOtDDP/HWDwAYHqH/cunU+1zfsktbwDi3xqIVE5T/nfX0AtNS8B
UZDKWOpCsrXE9NwaafhVzG9T8HCK0G7kS5vv/9z37pvi7V8zDbIFPKLRsaJTVzOd471MqnENEn4P
axX9rD6Rf/G2LDmhv0Z7N/8gjDsdj8uTnJyhAcFZIkggGOs9x4fb+PH3R1B3sb6GUlqgYvL1pO3t
QECs7kMpNzu1eL0/3sVIZUB+GW8FKMPdAGH9wRDzQkF7xfQl5nu+asz7BuZVuhnKhQEqFBpgldAi
jW/Ow457U1YKHkLb6VllTNjiKQeRq/8fBxUOhanKNKkXmnP8Lf3m3uIv41nfyafymOWMAS375YUp
Kv5BfqyYQgmmwBwu/pqwFfZJYELjpNvyu2Fv9KR5vz+HNC0GsDZzny1+UWVkNRU626jxk5CWKbY/
pHWrd+CW3tONomx6a3iJI1JvtXP6CgoSyPwyDM/eTq/ehWFaeUiueQ7XCgOdIHiEVzvVNd6MbbkX
8CT4Tp3wgaXtthR25hQWDk3ci+CU1DpGGbpQMxEvvqbc41EdqJWrRM+V/FyV06qB+AcqSyWB6EfJ
jWTgV7JsVpk0ywu3+aZKPTOLs1WeOXnNWvaFqbj6MmrZ276SBG/EowP6S2K5VdB90j0E4nsWW/J0
8DinfG/20yaJPu+vwXyyXC2BgL45gJBnmg7cVelG5EoP+qbFdeoR/WgGgP6qiUPwqR0fSq+yhd5D
Rz8LN37TsIcOTAT9nxUA8dr/kfZlzXEqy9a/iAjmgleG7pbUGpAtydYL4UkUFBQzBfz6u9A+33e6
q7lNeF/vCL+0Yyc1ZVVmrrUSCSF800ksmKJNIArnVRtR5TGZothVgtF85B0QO83t9EZt37CPZb8z
hIckWDbt1f7P9VFfZsHwCYAFgPm2NBIC2Ov8E8rKoTR1uzbqCWjHntL5k/qe611IS3WnWYpvE8Ra
D+l0k9c3hAZ18aQrH/M0gbpVP7p73vxOFM9w/F7ZWJALj7Z8GRhILsSAcAnJVenZ6voGvNE2gkBO
MJjHWvno2q9i+tbZ7sHAdXl9Ji7ugsWcbarom4H+zwhXzieiKwsF6iCijdACzDfpnTumvt0+XTdy
+ZyUrOjnVkrLKfLJHttIFB+kg9R0RwJ3qINWRQZJfWZsl+kHHhd+3R/4/DKm6cb5Wl/wk3Eu5+9k
z6k9tawE9Oeor/2M8j1RujCruU+U6aady0BLfZNVHtRuC/b9+1gfTfbedS+QlAljil4jtyZpIYr3
BO6ZlvDD9flZXQQkY5cerRYKc9KBKHWupnY2t9EMCEKfHMa49fPh5u+NINm1qI2bJnqNSkZ6x0mb
jsRtNDjKz7ZNmwNbGhqgpr4l7XCZ5cRy2wZq9BDJAyr2MzI+mezW6GnXV1oXDWjaa6dxmIz3cwqU
srnX0QwZahIL88g48CJojeehfzbGW6s/pE/1XRaDPVV0R4g/UX1HQSN4T/0sFODDFvHjUN+Uw74k
noDuR+3X9RZiY3WfLE+zBQCqXbZPK0dmO7NLuogp2h0TVqiIwZvo9JyC3GKWaF3lPCntR4yFoi2e
puQn4nCvTZ9ECmRxkXss3+nfesQnXRXkphoo2NXXF/LyiYDphZyWQ0DyQSXmM4F1Mr3mNGV1gX7t
US0CqgEFV/IjWORxOKB5+xfyGxDOKbhuc+WaODMp+ctOyxLLbmCS+kNx3wNvpIzPxhQNCFT4D7HJ
F1w2o3QtLRBZFJpclFpNudaVwkEi45T0Uf/RdSDH2577XMTP05MYGw/v1ENqbRDSVs4g1BOgSQg6
yULDlOKB0QBKlVtijJDNmYOiEuCLJDrzW5XQDVPLK0Ma3OLdkUMH9RgsA+n9rZZuQ7VpHiNgroJK
R7+kRVoPOsTJ+/VVWx3TiaHl95ONog160lSdOkZDtyd5BYX/237aUj26eOPjAXE6GulN5bQt7tgW
oxHsLcl+VvHr9UFc5tEkA9Lem2LNTrMEBizN08gBSqV02oEWgbKnHdTzw/A6bLz3LxcIOgaLB1N1
VMYxuPN5M/U+ZySmY1SWabmnVsXuOqFOgTNPULvt9a2WcJd3PsobINAgYQfuL1oInNubYysDJKMZ
oyQlh+4xNxMvjtsQXd2DmWHDJ9kWC/xy0QBgADZDh1mk72QO9mBCpgrFuDHKHRdp0xSUb8bJlpXL
yAJKCJ+BBUGAgQ0vTeSUWz11UgsTOdTkpskLZwccA6Sl1YoFfVNUB3QuYoe8QWzRTvxjcPopTNH4
1kuKMQmh4pR4oJgMO0D0ktBhY743kmYrybxM7/l5XJpVIiBYMnlQYpV2cDpYqVsbdIrQcNhz3dRX
gTrUhBM4YpdB0P36fl6b+lNr0mK3rtta+oR371CXQdJaB7PlG8DRtQFBZdHBwx6NZomssjYhLdkL
k02RAbBX/JJa2Eb3tvGqas/Xx6JfhC1YYEgnQ0ICUqsg9Utek+VxaplFP0W0Knc0f1ebnQNgfdb5
42PzRBLQG5w36oigBnSbTu9p9lwk+8y9g9JBBe7x8Mv6zlPiOYsmx/jz+tdduj/ocHxW06Eyq6OM
cH6sBCGFO9ViimqWHFMLUBC3nrya8nzjRl5b0qVRMwJLpGRxhM8N2WVPdKF0UzQ73UNiNge9oC/X
x7JqAvxJTDPqCTB0boIoZt+aAmOhGkXIwjULg1HnjYGsPC0wZcDC4lJaiLAyNGwqba1ubGuCliyH
tiH8wj4hWhc0Vtn5tHemNytthwNXaOMX09SGNmDQt13TtD5EtPXg+qDXFhDxGUHHekwvKs/ng85z
UVZNpk2R1ZJHCxsn74tHyBvtr5tZcfeIfB3NhhoXKtsypCvPCfaGrU5RKugzhyoGm3nYND+mLbWx
tXNpG4BuQEoXRXT5nT9bra3XBpujdsj+NMwNOP7yUCcKIBn8te7arfLM5bMNMf2JQekEdJ2eGI5I
YLDv9gK9YbTql8m/5iqA257u/DKG8PpUrm4gG9UnaKoAdQ+nf75kMwQeiwJApajIbrXeCHR0vbBz
KJp1XoKwOjF/T725m+bkkUD7teVbmqpr5wRkREgqLpkjvJPP7YtMqw1oWc4RMJSz3xhJtVd0Y6sN
xgXD34Hfg0ovant4wCGiko7j1FClqFOC5AVhB60Khglqsp7eBXFhe9kXg+xBWoYK175S3H3V14Ex
63dQ9mlRmk3ZO9p8ZkV923TGl435v3w448PAy4GUpwatjQtBT73tGm7hw0bl0QaMRTd8qoR6/ai9
GNUutd7FVo537ZBiIgAoAjQbzCcprtRNlMqZacw4PQm0ro0dMBU3PN+KQNYO6cLIhYimge5hctFL
17k7olf7HI3jkINcnkG9wqkbz6YQUBL09/V5XHmR4fENLSdwnLCR5Tb0Ha2YO3aJGmllp+7LlL04
uWL5amJ0RzRFKPZFo5FwMMct4srKiYVhKIiakAXQIGt1vn+BDnbMqaUw/EW/bb6KvS78md92H1r/
/foQV9btzJL0DinUwtCqDEN0C35TW5D8gLQkncjTdTNrA0KxYxFCW/iUskMwi3x2O15OkXOf+zgj
9etzafkG9cutphhra3ZqSbotJg7hm7iEpYbtXPsPYIR+o0YM/G3V+doOu78fF1BD2PQAnl8qqyW0
UkXmNlNE1DwkNAEQSwsMJ5icwlPVZ16hQBp/vW5zbYQIShYoJiRxLlhTejNDkrfQMUIwEsxoAqUb
ynEcApW7IdsA623ZWl5+J7FjnjhOnLu4e1VffSiB44dMhX5XblhZc6SgCgBLvUi9LxpB52bMriSF
U5tTNLkAIPblYyl4YI3ZLs7sG5YfMyVsgEART1Yq9nzuXhVkHOLfrv2gWn6K9Hw0Ob/7+df1iV5x
NmdfJZ3CUdGEoqR4Bo0JGM/OcKNnEMaBPhiDcPB1U6vzfDIB0jGMHRxCtUcqJdHN3Gs5qj568hs1
Oc/Fzs0ElnhLEXzlGYKSK3qdgB4PJyO/dyaesCyfU3jsTo3iZF/FaujSmyH/adnh9dGtOZlFaFGH
04bvlhFvsTazoTHKOQK4rj+I2Jl2iolQMDPm+ua6qZWyAuCzGJMG7OziPqUdW042/OZczRHLvzT6
a8H+5ORX9+hkQTo/dM1rrrzx6q4rAmAqoWS31QNwbah4eACpCH4scBnSPag6SivQ2wyzao5sX/D2
l5PO6CPVsq1222suFclV3A5LuIrCzfmZ0SHd504ablyBvrjPxpdyejTuZj2FwMEuoVsbdHVcJ9ak
DdqMc5UopT1HVo3a4wCQsJOGdZ9sxKyXsLslG4GLHZQKRJRgcJyPqpvwQE9MZY7MISjQah3p9ipy
3e8c7TeLFkCvKsysw6A0vsh+N20QIzvCntAaO2O3Nbo565mHLpN55evzgzV+TSvHY4Lc23wjKFk7
sMi+ApEGXVwwQKR1jsfaHB0rniMgttGbrDGeekjP+wNrNN+l6RC0EMP2S6f7F1kicAyQsUFe1AI5
Ulr2emqrlkA7LyLfGATu9TZwEkDEb4p6DIq364dpZdHxykLJG29JYNFl7iAD02lC8KdGFEKCoUYL
zau6Mg2bPq8O1019ZiOk9AvKXGg/gaAISTe5i0mWuULYRGiRQ5Kvdq4WQRnj5ZyPmu7PU6OiLQNo
yGOjgMg/21CotGZt1zdqcUjgyJ7RV5YfmZ023tzbDN0lLLIjwyB2RpomXpO7/X2mo4m6k2vNsWKl
E/Kmr3IkD2PtmzGMfYhssxECC1E85ZNKn0eaOJ6aD2WQg++14aVWbpbPeruD0AjsZFPa5VXf1Rnt
uRGV/bHomvtienJalAwcZ2ObrrnDU0uyPypoWtbzkBtRQXbALwBAOuMl1ISUlwctfSA5lMGG1GfU
K81kl71P8V3P0Q52VL5fX2ATB1daX3yIjZhQdcG2vWihgtpf47r4EFXjQWsiwb4FiLvEbeFYnJpY
tvPJY6VTinl0OTMiZt3Z5QNpQDDAW0L0+p6Mx7F9IEACIqmaT8fOnnwd6kRZaAD1kz3/m7EiHMKN
jktP5lRprGVtZ9dGZKnK0VAGn7B0K8RbQujL+fyvDWkLZU2val1XGdHkcyPI7X3hl7lP9s0ta8I6
DvJv/6cxyRtJH0CvyguMKUXq3QIyCxDs6xYu8TXABoGSgiMBuR5Q0aQhGWNTzQ5XzKgdb0b7ozXf
OrQE+9PHu+JXrYfK7rq9S+8Gc6CMofyyeB1V8qRtp88NhUBfhJ25S/njWBzUvN0wcrntDZSRiGHa
cJEovErhCFqytDaDimckKKjrE++gyo2q0sYxX2bmfDNAegDOc6kl4S9byrcobYFuWoptRd3OriEj
Px8VX0mjxvr2omVb+MiVeQOtEhwQMLCR7STSUyBnQ9KyNLEiuy6ONaBjSsCNYYOmvAIWACUVySOU
JQCbvsiSNSNRhUFaDCmuml2rdQ36ZqD5TqNO7MhHmoa2OTu7mgntICoCqbee0AdidOW+1pPyICyW
bazl5YsZn/SZUMKljytxeROc+JdmzqBMNFRW1IYO+aaoXm3+EoCbKfvrG3PZeOerCX4ddoYNPWJI
6V2oSKGZFyTJWy2aaWCphlf+ssedNW1RHC7X0dRNhMp4lYOwiGzy+XDoIn80FbaGCLLO95BTKz29
MdwQ+bRm43ZfCfAWW8u5Rv8nnG/pueTiClWt1tIibX5LW/cNDRBDHaV1pgaiDQeS+j1pPVAWO2cG
7Gqf2vqBoQFzeZMqAGh9bdBIF/ib4ff1mb5Qt0DhCzRebORlpvGMlnxAbUP2PUXtKhIQ0eqgBNqL
p6r+1tbzz6HT/Bo5y3yAWG2i+kb2mJUpCn+PTf1WquJrDaSIzfXfxuxsBJ6Xxxl4KBMTBW+ITL/s
NLRBiAZCh3qkKbekKD0xlR5oiU5Dd+X8OipeNW1495V3wmIS1pZNt1yj55thFAnXMvwSFc/TUACs
HwdZmWdeojJf6fBuUDPHGx5q17OZ8UhFqFqZHw/kJmn6jWP2mQw63/+QNYI+8EL6gjaxvP+dumSD
mKgZiSZ2Q52wYlfH2nhA7/Y2Ks1K9apSiYEWMwcvdkr7oACxDR6qGD42tsfinS++xEVRwELtAcBV
KZhkTVvYiZKaEdFGz6IhUb53YGC3TuZpUBDOHzpfvauzXUXC65YvdwCm4MTwcq2cuBq1Y8RoTUwB
cytoSk4lGC8FIlm/cG8V9tTSjbhrJWMPXWZUPXQLUtw4EIuzODEYO4oGEFRjR/RY0q/9JCAAvlei
DClItJvjHfcs4bWusVOrDRzEim+Aabg7NHxYGM0yGpoZRawkQ29HBtrepYXhuea7iAFigXNQaeqn
OWQmd00VGq2X/IKbKJuwyg9uXB0m8z7NbpIkD11n3PiuS2+/fBaqB1BOccDIlZZAd9CCMzOFHSmW
fjDamyqBJPasBby0dvHfg2A1y0CLNBNUfDSrBOTofP4HqpnCsCYS9aDA1scGOqlLNjGbdln2ZQL+
97ER96V5Q7Ppjmhbj8nLG8cyALNRkTnB+l+kZ3vBUSJxBxJ1Riggc2nHX4bsmPVf8uF3Xj+T1xFy
2XzM9vPCA3sDcmsaN+jzy20jHbWzT5AeSip42M2YChLZla8pO529AnuK5Om9091l0Ai/fr4u777z
AUsH23C0mSvKTCKEvzb636JlE6kmYEmccitgX3nJwBb0CPBn0UuTGWCCdzPtCpNEIwWpsnqlKL3Z
d9oMLLdZdjfITmQAXpAgj+9Z/3R9nKsLe2JbmlX09smgTmuQyCX7tHoq4+ckP4oN5/F5QqW1A7LD
wDGBhjGY3ZLzAITB4m1uZM+momKH1HlspkFC4gE6CLzN6sDNNBSSu9oApiPtoNd7X7fa+JZWSVV7
GZjQ8WFU2/RHjYY1b4rroqsMiiz8IStGqDkM5YReRS7+cRJwNQcvY0gpjw8dy1THr+Z8dtAsA1je
YEgE+QNqclr5UOstCz8dtebFsUTxzaST8qOcl2wATsFM9plR4Ha3xEzsWwiGKP3ONCukCbUUmEBf
4ebyP+2U3Besy390c4veRFD8gFipEaNNUt4AiGRTNr4JtY9FwFN7AE3T0AqfZwbYOmVXE+4zNFL/
lpGxR0RmlcpTATkvaIShQGr5E/oIOk9jg7f7H0iUG9gEYkQGAwjw6WdTiJZ7YxFb/GGGr3vr2z6H
iDxoG0em5XntV01cBFAeE5AX7J18hERWpxxn1UjQPAoZtjawMTcsENYsfto2bQu/LQYUX3pdL929
Mltm8qNwK3gctbfKepeWJvQ1p6IcjJcJLV+PUwyE2kauXzrnQP9gk5w0opR2ZJ7b+QREZXasyEeh
D76TD/78SkaosSLfhwq4/1cn4D/2liYXi3OFezt3rFM7IgenEzQQZy9Q7oA7vXUAGO2d6LodyaP8
YwceDMlLoAggjXduJ0nbOHEmtIhVzA+qOAEYKV6nK+G/sAKiIfSuUcdCR3TJislEN3QcPVRbCAD2
f5KM7JL5z3Uj0s33z1BOjEjHeaqLuu7nih2xh/yp/lBLdMd6mqEnKZrguqnle088x4WpxX+dPDsU
1M/HdsR4UBkKnGOPthPXDUgPqQsD0rJwRKq9mpXsaAvjTaOqV9h9ODbmDZCQPlXNGycewzTb7OUr
Od4Lu8sxOBlYPJbumHAMLGnj3x1hnpWOv2cIJeB8bgmgy4mvf4wtTTUAKYHIsbzHGxVKnYkDY0MX
mjRSR1+1n3ixc4ZHnvxwoJHrzPeEUK+y7xP1WwI2bone8mP+l9WPiw+R8hBW5erCFPiQKgXKRH/R
beZV8/76kq7umUVZ1SYWMEqfcMOTqXVZVYpkwPbUkiQgBfVobm/smtXVOzEhrd6EDiS2MmDXJC19
ABIqIE27o8T8XaBR3fXRrPqNE1PLBj4ZTVyXphiW0aTth1pBN53+2Ywm1m0gPQT4G4rwMo7aqkxN
qKJjx0blvqP8aRxI8W9psm8ZkdY+d7ui6nHejs4cKehBrg73w0Q2ZmvVNQFv8/9GIt0eAmgzE4Rv
dtQL0EQh6K981Uqoz0PZqUy+/5uV+VT2RLEdvbHOV0ZXhylBAzrMmoZgpHmpiOk1W2S01VlDeIFO
hMCeIq90bgTsUzHQpSk2aWPEWZYYDs5YxrsO0JONTb1lavn9ZKeJMte0uMTcxfyV90Ug6mhiW3XC
1cMJ9W5gE9HzDm38zo1MixBAbAh2bBvyImbnj9LGG3tAzlX842XcT1lQDXyZT+LJyUAKQm2zgIzK
EVnPHqpow4NmFne8yIOk63dp0T11OKb6kN0rFfPrIbR5koZtSgNmJEdhxxu5ytWJPfkeaQ11jQ0x
tcdlzOiBIqDK8adir9c344pHWlplIS8CpDYSQ9I91vAB4+yxT3jf463sZHtbr8qA5mTyhLrFzJZj
lmWKz8xJDrDSoZybjFhGUCAgUgF3IX5qs/riqOKNN2i2kN8wcqO0BnjpRcgrHqRb6g4rD0XESkA6
geOCTsayEpYyxqbNpwFPnazx1BbtZJQeUJ45pDp7ysaIjn9/r5wZlJaR2VSd3GZmxw6oEG+s0QwU
/cOdDSsrHuzMinRAWkQdJjcxrKn8QLRRgWe4F3biVSy8vmPklM4/a3gygZL/wjujz7oSazj1z9SO
qlQEvXEPPQHrieGsmKUXN/cdGlT1W9H1/2IalRUUchccm3HuBUw1d1QGlOMxtb8w3M5JtUNuR0U3
Zi0NHWvyrRKB/fQ82voDXoB/F9z/Z+BgbOgIuV1DzmUiT6FOHOKWx3koAtYhuoMKTP58fXpXHpbI
vRMLdR0CnXlZ5N2pcuihOH12TD8A9myi2LzL0bMvn49IWOKV+ee6OVnr5J9B/deeKcUxdVsmjYp2
yUda7AS/oUd2oEgWBb14VBvm5RQ12/dW/zrxHI0Lw8T807S/Nesxzn1uoYm7V42h9qjsNW0joNv8
MuniR7s3rWMWZsJGOV33jO/xHldZeqBH90v1NUG8uXcijYYKZDJrHwQkJFJV9Wkheh4grfHdvbk+
VStXEKRnsfHRDEiFFo30PSPJOqSyJkSY5sdov5fOxlKsnmATf9DqByB8GYOqZL2qwVdkR3PU7qh4
TQdPp0FifTiuvpFZkesT/6w6ak0ELQ2QiZJFLSs90To9RbSsaR5T3kQRaOar3kG8CXg4o/iqGxr4
heSItBWEG3Z8fKTWrm76QMHz37bfx4180voHIbqF7AxKBdD7OT/ZKT6Uji4+qFdv3QFKXQF7ADx/
l+jvPX/O87uauN7gBLzap+aLHlT9+2weKCoJLmiR/2Khl651WAn0zpLbCRIQg+YpnbPj0rPTsr67
6calu3rGTwxIt+AMNj7wxthJcfsK1sNe1OON4dxa9a/GdL6PxivEUzfGtLh/KSBGlfi/Y1o+6eRt
o2XYB9UAkzx/MdPbJEPCLDeC6xMnV9r/2VZLF2o0lYICgpywg88staxwYKXKyjBHwTFkaIey01WK
u9btuh36c0I4VR1ZkJpKvB+0dNi4CFcnF+VU8C2QZL+oWRe2qAWlChxo9cN4wy4KEbdylQEdP/sO
ia4PefU1gXOE/KSN7qsyBHFQjTgp0FjzOJnWI7xVMCKl2IqDNfBb9jSqaE983eCqFzoxKB2UWC1p
Y4zIBw3dfTIjgEAL3+sWVicQOoxLjdx2oLR9vlVYWmkWc1IGhAmDcO+Pove11uc/bRbGvPIVa+tt
v27QAjkGyTQbJ/3cYFZBYwVwiuxILAo/bh6zcQ7NLA+TAj16rcBUQ2puiSDL1cB/9irCI2A0MFBT
hhvUHZBSWULZkXYihwQDOPpoaG0HvZ7H+6IfXQ9NnuZAyYF9sVzoZpCpeZ7cJN3Yr2snUwOAFeBO
ENov2jka3O1S1uM7Cm9RhPL1t+vLKUMfPwd6amD5gJOjnxiK0EaQDKCAYgTFjyQUe+1bcSA7+qtT
vf3X0s/mcDpae/oM6DxEjEP2kN2gCN0+bimUrjqI02+R3o5As7d5RvEtSxvivVaqoWZ8DJbYFU3U
9O9afKT5hrNdfTSe2lzu3ZPxj/Og8FjDBN9PuVd9u5+bYJpDngYC8RzcArqv/SUL8z9Tbi+hN3JJ
wCecmxSx25mjmiNnwYhH6w/d/n59UWVRrQsL0iEtG8Ww2TKR4Cvvxps+6JivHY10l96mB6i6HtrY
S7fFVda8D0AN/xkYcE7nA+smtW+cliERN3iZyX/oIhzv1H74zsvhZuwWlfxkfE34SwItx1mFvpq9
4XDXl3PhexgLgBSB+vknmKjwZAXSGEe7q/6wgVcembRdnpXAE4yPOcn3CQRQUd9VkkOb6Lc61w8b
k7+89OTLdJG5ADkDUwFW3/knTFk+VkmL3L+i0VfwddChBL5xVvwC8BK9AadBR1mfN36fKbvR/Df+
8tS8tLvyQcUEOLgCLPQPNePKry3o0f/WqOmrhq82gUH+EtPzz3Y7GbG03bQss+qxWi7V/gcYtcDQ
MtziW1rraxfBApr7rI1D2EPyVCnvSnXSYgCt59zr1AHQ4LAR34zkXS2PhVXvDLPZyLGseiTAA9BB
DIIceNYuO/7EOzDmMou2KjwSEACt8a0bofyXfUuLOJg5msM397GAeuwgNrJNaycJZAITgg8OqOGy
XUIHvZ4IQSqY2Z4z4lW7Fa4uvlTepeai94IuQkuNSjoog9CmlilwQpV7byiQnklf+7H2xuTj+nFY
dvs1O1JcVFC9o0qC5Dw3xyDv4tQ3cui9WXqPawU3LOIJJjbeKGvPrtOx6eer1s1VozoVcqgz2zn1
6/jbKd/7QF80ZIct9ay1lcLzAEV2ULCRNpLmMWkKA2SsBq62/FDi2rOtvxPS+DxciHvw36Jersrd
JN0R6HMyI40+f8nae2WEBHy3BQSR0TD/GHFBHXHgNMGVk5xGpvIkcXMkL7q00w8puDLBlJZdAEay
4reKoR0mkUDnlqeubwx5HxABoFpj1RaovE31ng8MoCEnKJM49ikRy2tpasKxbBw/bpXCd/PE2Dgj
a08jPIrwJsRXL1ot56vMeoNmqargadSNPmtvHMezB3tjK60aAZ8VhR+cETBNz40oroXqNKvzI1SQ
qwKh7rvZPV0/IWs7aBFyXfKsC3VYOiFpH5sOyBv5ESQBTxs+eLmFnV07D4ji4UlASsYWlW6ksW0r
k6oYBHJFvoLYo4Cac2vfw133OmplYsNtrk7aiT1pN6GDljs6SAkdEz1qCnM3lMLfzE2vDQovf2xd
lGUAopQOHrUGi+ukBU1Pt72JwaVoc2ipY+hCCKIvM2hbbPXHWVupU5PSSlmD0pZoO5sfq+QH8tSB
6vytBOPnQTw1IW1qV82trolFfuxr0J0ge6T7qUrFnVvXyZ4jsoPufjfvK5WUt0paIfliYLsUNNei
unPVrbZDWyOW4sl8zpWeWBgxRbTHHEA8thAMa7c6ZKqgtADcKUBv0q1uOQKcvLLLj10Z4fqJAy27
hwLfEYzneENaZ21b4kkIXX9w1CG0JYUXnQ1WaTFU+dEa7nTAXHuwSpWX64d57VqFgAVB7QAafxe9
mxm1mibWlvUrXX/gAjijm15zg80ztjpvuHSWjpgoVsjer2+Maho44DI4Iv48zntTfc+sd8qt25hC
KWgiId1k/60+r3FNALKHdwO69yz75eQ9BPkgRak0kh/1FvgdYUUlF4BKmrel8VUMc2hMbwVhPslQ
J6UiiF2oUV+f4LX3BBDdwLsgfAJWVXLIuIYGMDvjZdwUYDYcQ/Sf4Jnfjc7tRHiotH9JuluO5CLH
BDEhaMEDsC55s9kUZamPBSqyygxs9h2B5IL5OM3Mt/N3qBr89fgWDYlFQR1rC/7b+QzHvK+pyLGu
VD/q7I2Pv5ofVfkwb5X2VuYR7Z0g9wjG44JDl0bFOCMoA9vA5fE7MwaJzXqc2vbF6mcPYp0/rg9q
LZ2yqJtAzvETbyu3NmZu6pBhsdaSQvfmAbIVVQuNE9ZkECFh7tfcLYZbkZPOL0Fd81Vqos9y3vwl
yeFzLXE8oUuyyKxdrGVdaY2q9UVxVJraH6pfcx84eI32WyLmK6fThvYRajWLfoxmS7u0Qy9pPo5V
cWxMJDkFWqQ7N/WN4foAYJrmH862nvOry/lfg3LcK8qW11RbDNZBWoaosM9vanerbbXUWkvF29g1
cHEaWUqk0h2Is44OwDFmsM0OAOjr6B0dm0FHfUf38ucEqYa3eT9+2Kln+Qc0iN2qBaw42DP70gVZ
ZWkxpuhWdEQ/GM9QvyhVGmguZD2zecPTrDwwkODEoxslEHCCPmfixNcZiSYIHwB8LONQUbMdy3Tg
0W26E6V74JBBRM5a3zooy4UqhUs2LkEwRPBUAw9BcrBougoGaNwVR6KJ7GFs1e9abAM84cbU9URe
Vr5TgZkQ54710Cdztdedkb+MjFPAXcUcos0Qgu/rp3fl3kQzHMDSF7IK6ovSkpsi5roTs+LIk6GA
sEze+ymFQyKDvgXnWdvGeKR+Oj9AOWSUVcOguUQzNz+S+Y/dTLeDCiloBHP7QdkCpqzh13CHgKwP
ngUeBbIUQaUZqTakvDhqTSMeBkriMAZTENhDmoSWrqXQtgRjNwUiwJ80AcwHbolwFH0V5qJpQ03w
AVAIVdyNMx93aluXGxO/OhsLuc4Fwnnpo3p+F3QGL9RpagpUX8tyz8rK2FucujtW2jmoyGb6ZMYx
v7m+2msHDEDPBdgHovdFyqPtUmPugMY8zqR/SIjxNE3fGrTu9FTooF43tfK6XLpIoAWu8UnUkt5+
Wg5cNIDqxbFqbi07ysutI7wyFgIdxYXT9Klctvx+coTBL3C6OcESV9bzkD4rsSc08KvMw/VxrKzT
JzURumVLUV5GQnZpgkSKNmGdKO5T5yEHncwCYWrS0TBm/HXd2MqkQR0Wr7qleyK4vtJp1HjhJjbV
cBr5Y9bdF3xLy2bNgAF/t0hmoNYqI9DGlqN5ZobRtJCqDpmhgQXUdmR/fRhrSwN+6iIThZgXVZbz
pWE2BNGHGFbegaRzC+hMerkZXLexti6nNqTlt3mVJvW4jARooUVdOSy43wIH8JftbZdnxUK2/f+D
kQ7qhG0M/XQY6lEyMMbZ18YXJDA3jsvWcKQnm9oOUxGXsKL0+7G6bdC/wbmZSz8t/46EdDEc6fUS
63atCBOGxLSfwUH8qN7FFNhbp3N1owHKgtKzZiMtsfx+cjpBrIMGOXeKo2uiUt8gSAxRRdvSiF3b
aIvUugGJH6D2ZH53CzJHiXJ9eVTb+IcbP8WUoBWVc4Bcx8aWXrknActBNhVhAmgpcuP3zmhSo55N
rE9Vk7vGbFuPULM4pGZihNd39sqgUK2HiQX1j7yUFJfXjTNSrrjF0VHyYKpfquLDaDPolW5EI2sB
H4q9Ohraop/T0gzvfI2sgleEVXpxXPKOz4r52ts/m/nILdUTyp3jz4Yv0OO+2zi5a4l30IMNOG9Q
UjFGycvRMV5eF0ZxVMsOTdjQOmx4drm4E5BSsMfkvrQaZLDuCFoQ/v3MAt8N8DrcH1jQ+vmAk96N
UcLCplwi3M40vKT8Po6eqr/8CzvoW2pB+xXqM3L8VSmNPdYaVjCp0Wpu9Mr2tm/u+RYeb21PfrJ6
QUKBj5KvpqQFNLvqU37M9Y9a3Lvju7YlKb1uAhgH9FNAMkKW/etnvFdVUvDjqLxz8k6BCxN5dH22
VlyFgzYRuPAWajqupvNVocXo0MyG1jiGYaGM2Bb/ZjlODEgevKzUsbEhyn9s3HsgvOeZeXVzv1kN
WTu3SwULZwogFIhOnI+jSrQKPK2KH2vtHphdgwSI0OItR7RmBTkE6GsZwA1cNEbj6jQ0tpbxozbc
VQ4arrOfQ/ItLb9dX5RVM0jzIgePrDKwYueDUSYdXTL7nv8Pad/VG8eudPuLGugcXjtNVBpJlu2X
hhzEjuwcf/1d1LnneIbTGML+sDfgBwFTzVQsVq1a6wj08KYIWnSA1WrnCTn9eSpndh+BGf1/hj6d
xdlFMVtZ1kjlgB3WO2Be7AIYDPMseULQ2A4H9u5JRqiwGS9p7ifhQsyj3Tr7ZQIpxW/ZefnrYQPO
8xkeA8eEQOxy2GAAquYuRuWM0u/68C0yT5L5mBh/f5lcWOEue1L1Y6lQFLJzZ9w7gZHNYKEScbSu
uVmm6axDip3tSp5rEp1lamLpqF4BcVFCW2zcYC5rWfaiHDI8kH40XVUTaVavOAzGDm0zzwdUlMrt
m7SolDpVAUZO5E3MWjGlR6UTXFwrexNd1Og3RJhlomjGHMrZlkG51rJoP6PFS5/9YSTeXJZhhoar
CIwOt/cD+1zuyX5hig33zJTTAJ5e2zA1y3dmOhySvEMws0POC/2cv+OWbokS3DbJttgtk2z0ZyYj
jcrt1AH7b0+vNXrDD2CUd1tj8ZW5EgSdotFxuz1uFlmVLJiqjCD6MtflY2oeaP+9MR/r7FvkVILZ
XEsVgosRfRZMGAgaDNwFjEMRNTO4+45LCyIA1W2k2J2rOlh0zZ/j2NUTiBF7qoUHQ1Hbf18iuDDO
xVUgEykUtcJaqvRjVMH5rz2ZQoEJNgJ+9c5HyO1Nq4uN2LbZCJE/S33zXVI8C1p7sgueS0d2Z8ml
+aY2RFJ/7Hdv2eU2Kh7JZB4pBqeAX2yoep+YtWD+mFe6ZYLbmHO3RESOgJdoY2/cAIBoeq3f7kQF
ftFIuE0JdQvgxIiSHcd9KGJgWP9t8/MFDP56vsCADsq2jBzMEnK06lF0eazdZdhh//t5XgqnbM1B
iVilPd/Nr/qm+F3sHS9/BoLloQn2peTNgbPrIA5722MIRuVwgQcUmdtq1JFJlLqmvW8JJB4iRbJ2
t62s3ifno+MOb+G0OZQWMDrgxN3On9zcLT3dzQMR7f2aW2L4XSbhhlwc3/gsUblTSGYgM3qHgo90
iCVAAHyU/5F9EUydyBR3E6NMo4G1D6ZGtXQ1Z/RIbPtKg7Sz+rXtdll/omDKuT2RIpvs72cOXpJn
0NrXsFmilt2MIUBtbpOG7QyNKufQy78daXfb4uoG+TOhVw8FNZbglHWMUtlk3QaNurd/fy3dChg0
Ag08RKDCxj94INLQRjRCd46lec7xVB2yvRRYP8pN6/7Uarc7QfIuTPzbVtdCjXOj3DzadJT6wYLR
xifBSaQAuXYNg0MGHFOgMWECX5erpCZ4OUu6A7Ch+k2BxKQsb83iFY+fPBVgRNbCmXNL3B6MrFhR
4hRYF6v2y2Ryf9TwrXoR3p6t1V13Nh5utvDAGnA1ROximrxxrLzJOCztgWSvKlXQt8VwFqKk1vW+
Y/R7iO/xvsNb1OBGRlWS2JIB9EsLwEOoKCP4l2TRNlgJKpgV5GZliEtc62Gbc15PWp7nKI9BzymX
wnTwas3YqIPituTn3KMLdkoOw5fIEJyr65WDZaTRP5OpgLBzc4r42uxtCuzNoDhuCCp5UHr5IjVo
gZFPeNeZuzDbKkE8DWSDrt6NINfE07XVXiNdgOtZ6YG9GAxf/MunRM4XFcCevJa3Jfma9hUel1mQ
AVbadG9q/aoga+JMR2gVFpuBWsA/KCBMkipB+9fqrkFGDzV5Gb1WV31wUqOZkPDJj2Zxr6H4aCyv
t4+CwADf+KYVTlPVeQkch1W7Ef2eivo+V65KzCUjB2EQT1YWv3Qema31RWNhLtVY32atEVbtI5Xv
BvqYzr0Lxpd8kl0yp4Kb5TpCg1mGO0fanfFLcedtNhwWgUwwmwd4gjW/VNDDJEXQybYvxC6uziI0
DBhkhB0/LuqYQMCTDRMzFluuJT3iMS0YzrWDx3BY8QWNanhSfooEne38NDLUeIlhIYtNRNCz26MP
sixFsoIiM2ygZ2aQQAPMk5kpALFihAktvZuN/p8Gw5CrNpQ0kIK8tJI26I/uowU1pAJ8Y+MT2ikl
IsjtrzRZQ4YRWw5Ub8jXoVeWM5Kj7KnLoLcv7vXCRdOD0+LZeJ/2G139brSaRyLI7cwZ+EkIoOqC
c7XqQs7NczMJjj0liQocLHv28Ea/L8xnFZKbtnwn5YpbDL4Epr2i/26nRtCp9dYqQUMmMdJDIaXH
9fXNBCmRsUcGC/xnvPSZ3ZZ2VOg4gfqmbn6SpEE7+e8UneXiSWdgxMt30aUp7tRNJDektMao04Zu
ojqMyf2cZGE5zl6R+CV0G5TRoz//3oedj4/zMFVkdsM8FzlLzFr6azmI7m72A9ejstHlgOgHdzg3
qrqRS1legA6UZaygFdTJiZBXom/NzfQqSYLTsea5NGgXQV8HbWdof77cuPkiV1SfYS0hQxwqFdg3
olmaYbjNdmZv5e7Qo0Ef4jv+7XkUGOaxNVajUcMmMFyweseWjH4OCXVjY2TPMVCgt42x/X81p39G
ybtMu1Gr1MxgbEx+2cVdNAt+fy1UOJtFHk6e5gCStgWLR0rbNfRXYhAQBFNXoYJgct3RMA0blupj
rPqX62WBvcaSIZhznJFFHLuPgnT3VXzX/iylvQopc22jalEggzVt0PamCKu7umhQRwGPAzLhyBpd
WmeovaLv4bE19LKSHZIpygkqsF49/r69YKte5MwQN8whlfQqM4D4bKbfg+6Zx5QGbe/maEH/vxni
TltazFO/dBhR+i2GWI47+wmaUATPtLWLDmAMpE1RyAQXL9ueZxedWltppVUYzVR8Rxt70t7R+OP2
OFZ3IIqWDFKPC4inabDLeKqgJIOIP5DcwlM8UYizuiJnBrgxDADLZJMKA9VO8SHn6EFVURB/frbH
XB3TMxvcVS3JVj6VGmyUe9N91d1sD6D2/tEJqu1vMLx7kQvC1qDxflG8bj3P9r5qYR186FtJ8CWr
C3b2Idw+l5c0T7UZH6IZu7S7l8dQrp9vL9jnG+XWYLktDuqrJm1L2GiOUIxtD/Uhe49/ah/t5E4B
aFHDwTMatzpJz/a29nsBHQEv6Yy9iMvzbIjcxmcki4WywHwfWCH2vbe4xR6kBAVIag+6K7mWV4ZA
zBE3/VIFjZvgYDS+8pCEyoa+L1/UH8UPJVB2Kv5ye2ZWnQwgOIwGABAGngugLzIt7SUNzvpd8w1A
Ho/K1txZyfb/ZoabADOViUpqmMnyfRHfaeNHA6oYutXqX0DV/osHOBsTd80uU2MvEQOWGxNxQU4N
1ktv1ATlmdVdC6kcyPSBaRpcJpduRo+cXLJ7GLHiV7Ttuab0pW1EMlkr4AVsnDMr3L5VCrRtpyrQ
6hbWJun9Ptpq+nE0vg3Wd5Re6872QIuXAbYKFs/bS7bq5KA6hoZFAKxBNXA5QA0algkE6RCsKP20
IYumu7PdKL5SNDV1a1sTAYBXen4xWJTg8Rr+vG85r6fbpIMOuI23ub74fY1OIjf3s943tLux6l1E
n16DYN94ygiKNxlQFLpg56yehrMv4HyiApI0EJriC2RvNN4a6OemdJPvAd6wUlEwuD6/f0bLbSDH
jEe8JCK4pAUcJfHvKXuWInCApF9ur+NaiAuiD4WR+jA8CH8aLAPYvi4tjsbXGALwlt9abzSZHw3y
oEIdXK1F+hArDfmg/MatyNJUoP3nVRUm1QBPUh4DgOI0+r4dQeraaV0aJNCVAZ1YVoAfylxCPPGT
XT+XcYDmPWnrdG3/MGaV5jGxgP3YRdJL6UTv1Cp6lMuRsTYg4uNR9JW6FMQOwVD06C+ivb3P4kYH
Rmly7mwlcQ6AsZLd7UlcWywQ/oOuCKBmCGVxrVo5VCJaQEjzo2S3IbKx0PNJvE7Ogsb+eyYTzB4k
ij57fPDKVS/PHeSUx8wE2+vRwOWkNgGhtSvJ4e3xrOZuGDKSdfmAK54nwWBNgVEbw7FMP/vv6K0v
NyhQTogwwSnbClzl6uT9scXzSpVdqieZilOFxDyt90a5N5SdbIhSe2svVPAKISbDew5N69xGl/XF
tAjD1S9EjbxlnIlf2cM3nS6J55Tje5r1eag0uafrBQgphzkQzCnziHyQcfYBV+Oshg59IUCZVz7S
OOh/eVE95234QQZXGv3hXzI6oDaCbChErYAT4JyVCuG/kkBs+1jkWyBQ59BwRCNanVJgqMHHgrZa
lMUu92Kim1VbjxJ8VOOD0W2B/luY63ex9mS/ZdQdvt2ewbWwl0G2/2uOu+3SKU+A54ZLRJH+V5O/
KtGwIWoVmEXqd50gKGPb4Wq1sPNReTOhr8STHEwQAWocaCSABgYaoaH0M2+n+9TeGXb6AJTq2wS+
+n8YHhOmwP5kkGHOicyRVQ9tPBTHrOh8Uh/MHu1laAFB9S/OBDcZW/yr0QFwhFYj0HNcUYs3fabO
SgYMfFk3YS1VgVw6+7IS3dmrK3Zmhtsg1oKsVJH2zAw6hMp4M4DnBMgiX42WfQJBb8ELcrUMwhBL
rGnQYiWryx0pxxG4Pi10Canll6nbpiCwbGiz1aE0acheQ8sNildx/bVrdYHptdjg3DJ/3PIYJVSz
LI4D8UEm7kNpzSDTpmulPRbGc8an27tlbQXBx6aiOoyACGIzlyNVcilVax2tE0r7RM3Eo8kdNMkE
22Rt/c6NcNNpTtBVsCJsk9zaxqXipmnpj73nZJu+EGH6VgeE6xO6behcBbSPG5DZlHofG0D8moXu
DcpMvUUC/SVkNUTDWjUFoSXW44kR8PRv1tIqVj+M2JbaYB5SZZn9UrZ3KgD7gjPNNjh/ztDGwDoQ
8RJAofZyUKU2m8tcRUD52hVU0ya/j7/IoCDLROrna0PCpsdYsBfgtbjtUNEcAvJgyT/O2b4EoS5E
yP9lKGcWuL3Q9bSzZw1A6bi9K7NggEZ9tKOi7P3aMTofBxvnWXomzeQB1JAYR2KE0gKW/eEk6279
akc0sPvh5fYhWl2eszGxv59Zi8EI31sM0I6n4BQsiYZGyd7ypsqKQ93Cg+q2uZXBYR9Aq1VBcy9k
HThzZjoa0D7BndLGkzsv+9H8AZJLtdvT+r7IBA5iZWxI+gO/+R+xFZ6EySn7shp75pDq7dwe0Q8e
m5E32MHtMa1sPFRycPsDX/npjS6nMEP7A6FAlR1ldEMbtlf3e0MSHdgVP3RhhJs4FBcmQ2PdABkN
+sabhztQbdMalCsCL75mCHU26Pcy+j54h8vRaLOxzE6G84rKYUz0QJq+m1Lu9uZ3oI0Fu2FtgQCy
BeAbxT0AprmtrqpzIaWRhCYUZRNlQVruQfC4iBTfRFa4qbMqI1PaBVYKZW9Q0Aq5av2UioLNFfAL
+kfBXAmkP/JEeKBfTlwv1eBKaTJ6LFQUdbUX20bGqtdx61vl0Wn1o9Z+SACcyahlE93+yGR9E28i
lDRi5aBRURFgLTMCLhngLUAuxEgXuGdSR+eO6mhgRD0qiKfYtW3ASKXmTimJG5NHPfc0x++Hr8Sh
UK5Uft8+FJ90Mpzfh3ngcoEDhlalwTlLXermibQAdNMsgQT0fhx3tXRoYgklv+EJt05I2hn5mdZr
pl72DPo6yjXUA+4mE6QKB0P6HVlhn23G/p4C0ztCrUX7TZHUkNRDom6KDsrVgrt+hSIHdA4MbIDO
SBmYYm7KmkKW+nhpAd2HaE6C2olJtrmje2jwiT3rV2G4FZkDSVk8SxpcfNUgu2Vyn413ypS6LbRf
8Fx9GFvRi5fN1dVcqhrq+WjLBlUUt7XkyRzw5gVIW1JLEkwIkjeVXneCsvHKybdl5OvRyq6xRg/2
97OrgEx6EztVAkBavpdBbKy9473kWI+iEvhKfzlw/kicsXcM49/mDPVK1OpGA7YF5zke90P806Lf
KIhxSi31ctlvxuUwteTBeU+b3xAng+jxcw9NVdx9lpxt0ZouWPcVB8EKIWhJBngIbV3c94zYChag
5IyPP/O6vP/oF3WzpNZprERufM0UGB6ZCim6xzAJl3M8RMkS1UzLoEgy3453qpG65ZR6DhWhJtYt
4WGDhh0s6RVplb4ktl4B9v+1czZjfV+ZX2cR8GmtagDGzj9GuOAOJVyJjn0NmL9qQ2bK8aT8h2RT
zyDGvTX9ajepgWzCPIS21j3HUevHEFfShpAgH4zlBBJMOnZ/D6SD7CTrakVpi7WtcMuZSrYJvVcA
ApfmqxKFybg3q2+TqH1t5UxeWOHOJJUro0OPIFoCNtVWsCHZF3LnHZKJwNKgHQ+JJr5F3lCGduki
QGy7do9G0GJvOIfGPnzcdtErcQvcHLq/8UhEdy6fv55Br4TaPgjoUAe0l8oFlsuNTv9gA9ehg+KO
DaQ1F5SbDZD+0KtBjlx9MZZjQdAFLGonWNvprLv0vza4m2aW8yKqG9hAcheASd1LsxBnHeyXjn97
NGtrjm2F6BWILuCquJ0FRzFUZgwwaFLe6wn4x4mIenclPrbPLXC7KnKA3y8KWJiXrTwBUOWEYIFC
2wAaIwxDMJzViUNbNpQu0NSKPppLZwRZZEzcAJhQcjKSYNaRTN3Hwe0pW9vKYBnA77NsNwh+L20A
1dOocwQbylfL/gHFv/61Juj4FEStq/N2ZoZLbVoUT0+rZ0i77xLQntAZBBu8/CJbp1YUJaykxRAj
QPiI4W6A+eS2W6lSYi8UuG2atw+W3j47RL7PTdRf7NR8USR5g959NLAUk+C8rizXhWEuWpbADJIn
FTyOSia/1VXk91sXVK2uLjcCB7Q2RoSxKtMgAJSbzxQTyNgRaQC/6YKYcVF2zviremASdq+a3Hq5
qYa3d8laSICqwf8M8q8O5FL6LO8QEkRlrTwaVgfJeI1m92TqiqBo+jRscrWDbp6C7okIGlAaUCee
MzWzl4AIzB2HZAhnJOxfijFPTDQoGrQMVZBEhhAdmwQF+bUk28Xn8icH5KuaTUDAahfaMXZe4zp5
TCEpq0WHxHFb1G7Sgvj9NLu28fePWoe5HmxogLKu5CEydCZmaoyZMvAS7JTZHZQftozyqikJfLfK
nDN3DTH1IIREtg334HCHKqK0tioVwYrWgmK4Duy0cyfD9kGWCt3Sg1YcCLToUBP0Wptu0thVrJDW
P2my7SLHl6uNY3rlhPQxSMrnzk2d6qvWi07+2jvn7Cuv2Dm7uSV5VPboRymCof2GjJk7zw+D1ocS
SHIBBH+Lx+UrbXbtcK/12ePtnbvieIBp/5SnBP8AnuiX/k1dKqmOM4RZOWMOezIj6knQGR1ml0Sa
D1jr/9Eet/PyasykZcSadMkRPUauNuo74uyqrnAHFP+kfzIHNB4Y0lHD/3z0nr0JEim2p8zC5IKi
1JXsV0lrXdMaXQmiH5L60pNWcCd94suvNt0n8Qlrz8e9fjmhFZwZNWaIyxgjqr5DhpbENHFjrds3
kulXoNvT6Hamr03abPNRDpPI8ux6eS3maBcpp2I5VpoGUuT0oSvD0gmJZn+5veRrflhDWgmBAIoU
0Na6/ELbrInVJGijUYcB+AwJjf2q1YWVOgfmos2Cdrs1V4ypZ9OPUBsYlEtrcWX1agm5hGNWloGe
a5DywmFHT5lGHuvWcNtW/b1Qc3t7jCuxIVtzAJQZYSPW4dJq11GwMQEhDOKkF8mi7jJtreXrbRur
84i2XdbfBWw8nzAp5Rr9+DXiTyt97zqTdTQwqtJEpNCwZgcPAVDCMZwIwIKXY4kK0vyHRFZN95Uz
u9Ax9WgfmkSUzmI/xG/dc0Ocv5TUVqPERCDaxn1Y1ORlsp+gYDLo3WZqokBryeb2DK4EV+C0AngK
veoMgM/tDYBbyqH7RP9GrxPR76h+Jw9eZVv7QhXR3a3aAgsrKuIgWgJ52eUsQpd+IJ2Cdgw70cHx
PvZBCbrSyrnvsmQL5S4RX/HqHYskxP8Mcluwibp8LkzgqZPi1yKFeay/KvIPKDb4Ze9N5GlJdT/C
MQcb8T/MqokSJKOjgIgJ92ahuTO0kNVFXzn1c1fXvDn2C9FTYg066+D1hWQOeu7AV8qtHaiYjTbV
AfVsLIdsB4nB4tt68a2l11FesqUNNaP8QLOaHEyznoLUHp5ihTjPSa0adwq4EQSud+3MGzL6s8C/
Aa5rPmHYWkPs1PkIrHyLHgvnw26eJiKKLFeXFeU6lszCP2h4u9xHdWeZQ68pQBDp4/0IQcJysnxj
KPYKMfFvt1ETx28lfW/0T1m3hLfXdn3awabD+i/gTfmmUrpo1JpGCw8FkkP5LVIHv56TPJCrGI/H
sR48uL7O0zMa+Wk/2eh5mqjXmXi4Dn0lHeUF0sK3v2l13oFhQ47JRA6cf1XKxVTmicFwZBBMzlLL
XebvWS9iuV47v1hZWwHhIBP7486v7dC2L0dGOtrW/gLwRyCnleNGSZ9u6r64b4un28NaM4gkF/YR
o3HFTX650I4JsuJhQD9em5p3xfhNkdH6fKcvzd5Mst1tW+zjec97bovbVItjRtPCGq3amAnDqpEU
kFm3BJfi6t6FLiSwjHj/49XMbpqzaKjU7XwkDs5s6tRVCMKaNIhjOwrBCQcl13mctobcz4E2KTQw
88VRXEqj5jjbhbm5PeC1q4a1REE/AFUnrOfll2hlM5sD+rCP+lKBh3cA4JCAGDscSDZ5uRZ3kDBw
XsakGwROYu0yRRgIAiz0wlp4hVwapqSO9TTCTA/aR4OEvaPftX3q2/+AeUb+y4EZ5CbMKyWISs3a
SY8wQECGEOTYerZFnaD2u5mIHvSrQ0KmzQTUUAZLJOfv5wGXQFvhZjM0wHub7i7TIP2bfeD5L/A+
aycdyVJAkZg8Fbz+5eTplR6NLWtYKJoTmvTdBCpfajH/gz+BcJMG5l/sDOSaL62gpRxEsQNqrCWi
9Ds8F147Lba2i0MiQdZlbeYQIyKXrX5C8rgjrpaxQwwbBdaUufPatcr7Kf9pxILn9uq0nZnhTve8
0CHJbVA8ooKrJh9kNFxHVHVfHQqrAqD4A6EBvvMIQP+s+8QvOs1THFU+aPcs6MrFxfvtg7s6lj92
+PciinW0sSmuv6RtmJB1DPGPKhN4hzV3iCc7yriMBt3gWergmKoMFwncoaKBKqnwI2y22+NYn68/
Jtjfz1zhOEtU6ihAmFW0oZHt6+ojGgnlfwCR42Hwxwy3l23Ef43aYCQ5kBbKa+/smuj37ZGIJotz
pVPT9CVBR9lRiW1XqmuPyJbAaa4v+p9RcOc+AjJF0mtGja1Y4HJsYt9Gsxl44//FwTgIbnDlmmh5
5DU+gD53iBXBUK9noaa+axn6Y+yP2xO2tvQoD4LfDIyO6LpiE3q29KUZU5KNgEThODrW99aQXLT7
+FPaCbYxmxb+VmesY3j8OkBK8+4yMas5WhwQBJqIDPOnZHhHf30JpZFYemsmEijTX4cswIEDEQXg
HP6/wiPUGVAe1ojDmU1o8ZgfF7t1ZQIsv5rtxubb304jGtfQ9PJJWQngALfvsqkG4QgFXqClELr8
mMtjNX4n4Mq6beY6UgClM1IVjF9YwWpxzlPK1WVRGySo1E0SYHMHVaB4ueAMXa8UjCCcRxsENGx0
Hv0tl1bhOA0QIyP4PUzZt+UibIYKF9wM2iPTww0CleV5e3toK/EYo6sGkyNoWS1kj7lzZWjjPBYx
UvGgrk2TjaF9aGOUugC3eRIocDI9c6ek9LJlPsrRX59p2EbiEacaU4uu7ctTkOQyskA5KjW4XHeV
BprocULrqOgMXB+2SzOcn9XLpNPtij1G69ZNi7BDzt9UTqYd3p5L5kgvz9qlHc7Rmkat0AVN2Ed7
LIKsBvx2vBu1zpvml1EWyYRe+0NmjKkdYsMgduAiLqVe0lQaY0Rc9CHPH5S2AwvC8faAOBs22nLQ
koryBfYlSql8D7yiq22sFmlywrvyMbWTgGTvIDn7ddsK83Vn08aswN/i98E/Z4LhgYuACqOonQyF
gBNEMd+kqLu3R3TC3rbBbYH/2LDxYP2E6cHO5U6LNGUg+iSlp6ZIvSE+FOPedia/+Uso4H/sAJYB
UklWZ+LzZJIWdSAjzLNTB4rFicShnUA2okavmyCeW520M0PcsZ0mQpWoSrOT3P2I6OvSvN6eMMHv
88QeAzRzgDktsxPQ6z8cWXIdsxd0bPCtWPxk8VjdyphLdBMV2Slz7btm8GL8B9Hm0Bw9eQf+GYNR
kIs6d/mmlCurnDOPaiOXNAkjgwBzOP+OHvUdVMmO0dsiuJxWTg/2wP/2gs6dUGJKg9nq2AsT2nkg
ur64XdKHkwNc0O214m6O/z8iPGKh+szYPbgDBMI6vYPaRHZKc0/17NRVR7cpXP1IgcAR2OKJKa6M
cdM3xACfLhByO1X2Q/E+3kvERTIkd3yIPuzh6+7oZnb9XnBNrc/lnyHyc5noszpKdXbq9Qp1/Xpb
FejQyvpod3squZv+c3TAbjkqWKOxdHy/RlQDm1BFlv2UR+rjgkx6VBlur5n7uXvqim+JIhKNWDtn
KsIlHdkdDa6WG1iSJjTKe+I8aeOzAmke8LPeHtGqAQwEDgnttwCNXXo+VR5aUyWD89Q6R91+WMAH
edvA2pQhy8sUf5DuNfjWv95Ar31jRdFT2aleBBX7ZXaTtgh7ZAKmV72WRS1Y3DX7uUYA3QAPjyYs
FjpcjgjUwIum1rH0hFRfMbsm+PD75EszfoE0967o3Qm91f2zU4b2/EVO3BL0LZETGnXlpaXAS15v
S3YBA8aA9UPPzaevOQ/jyyEr62qSntCL42nNFBRQi3VSQfmKT7hixEgWQdeCaTubSPqyJTgzk0u1
VUc0JafDj/mUfjXM/bIxpqDcJT/1yGsrnLjba3rtUT4benQggiDpKfN9AJY+Uz028uRkdrqfwZfU
y4Y+5h9xooSEholIS2HFKSPRgiQIEsqsyYGPASxJniaaIdIoNQPSA8VGd94cZEF8Q/F6Jd8vVnwH
kTXBMNfMQhsMWUhQ7jEqVS4sSC2tLM0ekhctauK+aS9FWDiDFURaM57SoqY7ywHpuFON8S5LauXV
yagoarzeQxa+Af2RSOYDqsYXJ6WhQFtOuySnKpnRaC1ZOD5dKe0qI6r928t6fXIAfmVhFrj4UOni
8YzWMI+DIqf0ZD2T1gUlaHpqBSHj9c65NMHdRVpvRDkdmAnFtYFT7l0LBVZqPy1LfsjJFt0lwe1B
rVmE6/xk64JWFf8GHEhS2OBbo6dG9W3iLg4ad4/EYRWuQddRaRdsGpE99vezwwgpBkXLDNjTbb+Q
FzeuAtUIlmyPu8HOX9TT7eGtXLhIqP0ZH09aF+XVkmQJ7IH+1u7ezcY1+kO8ALhSbYvSG9CNkew6
tK1rje7FT2gZLkRtQTyoGw6I5cBU3FEI0MFVw/bw2ZiLNpeHzIroCQUJsDc08/0gvUfkTulfivLQ
Vz/b6gfESeyPSXnqIAZES8VrkxwaH8kBNXewvBT7BTgiwdSs7Gd8FpYe/hHtqTL3WX2DAh7uB3xW
4UvkaNrH4pvyrkFZ1ZV/kOcWZKAb427ctaF6XETOY2UfMPQQO7iYHiC8Luck7XKltsy0PClgW+/A
JQDnD70RhAzZsc7vLMHBun7BYAk+GZ2QxgFsjjtYtO9Ts9Ekeop1+pKdVBthUPFKhHlPnnn3c63R
hwOdajz9mMLW5bjatunmVM3L09i96/roOtFh9HGuiuDbRx04H0l0l9svrXG0khJyYmA5ub2qPHoF
7HRwhABpQL6A4dt5TvK51+TEbGX9VAfVsbzPd/qT+aTu0x3ZQ8flyfken8YXYxOFut94zs4U+BM+
I3Jln9tVhj1NdYEmlRM1W3doUStOXDL40HPEP49WokKp/MGZKWR0I4Htz3foxVuYGzt3ITUVoRM8
uH5SPbqrwmxfbLoD3aIHNZwO0zbZkJ0ZplvyYOzUJ+0R1GghxNI3+UYECL6+GtmXMJgCq+EDWsLt
t7GWFwhSYxZM5U6v3nV1j0cTqAN3hrTRylNnhOMkom7icWifUw/aZxTP0USBhBQXrNZmVU11Uhsn
6CV/VGjO8os7coT4x2Pklg/55vZOu15pBBqIIxHgIMpheZTLrS7Pttn2qmSevuYP5LtOITXvmg/V
HZ5qS+rLgjDuylsx3AzyeiDIAMwNwIVLaxnSbxnJM+ekOkE/7HLpUOvejB4REd/c9RFmliDbiE4c
Fr7xJ6gd6hYJ+dw5DdvhMLzR5/pO/RaF49HeZg/ppg3iI/2ti9Amq+M7s8qdm2zOkVKPYHWOP6In
afwA8sHtNlbciPw++6WLU8KNjzslRd+Qdmoxk1XjR+UbFLeNbW26/amRj6BrceYvavw9NnRs1y00
KzOw8t7eOVdvHjy1WUUVXfYGtB/4F3dUyak1a1N06g032WqHzCNkc2++3rayMswLK+rlhlHyqCrG
ZYxOhRu+ebd/+/p8c0PgHp52X0qyPOPH+/vZcK2Hl/Ex6t3KVbFkAlPsp7jlAsIKrhyqN5Bi4lvC
6jxVJ2nUopP8BJCt9NMJ6XP0Td5h46eJF705j4sAcsk3EkLyCe8I8LOAQhOAP5DSXE5dNMtE7w2F
PEtbckgGfzo4TjDti/C538o/mjv7vnwzfFEzwNqkouccWUygi/Gq54E5xlgbS6zH8TPUvPFaab0x
dTUoMGluE9RhK7gpV3YhkEaoSsBhojfkM3I8i8qgbuXUI03iZ3rsN1bhjprbPkTQ2xQk6q5CD6wc
wizWeG4BLG1wEa8JkdZkkbIMjwYUA36Vw/MsdS7EXQSn6vqdC34RFI6ArmHXPhzz5ao1ZQRcaBvn
z+gJsTfm70Z247f4TcJtcEzC+LfxaxLwc1xNIWeRO2KTGhFoJ5P8WflJ0b3ztoBtFd2W7iCSYrhy
jpwhbkPq41QTmWBoCXEn1zhZLRRjtrcP2pW/4GxwkdusDlau4Ip5HhjBnihTJVwdZv5su00ootSp
hp+PX8r71kt96z4zt/1XHxwV0D4Eil1EHH+dIeZGxDn6IdIi0i4wOQY/xtdc9VDEfArsbh95v54i
TeCoriJ6zhpbw7MBOvKwgMQU1mpsv9yNHtM+RLS33DmPuqjKvGYLBWDEuSiRoqbITaai9k6ttCrW
qnTRTCwhxQJ6dc/eSqMLrPDtjXGVA4Q3QizwiSNDYodne4onLVtG1JufbSlOH/p0bH0wWIpUkq63
OFwDSiu6w2yhYfpy+mK5k+oxpvpzVviDERh4FB668nHRn26P5nqbww6ee7hNELWBWOTSjm7MeZ5K
vf4M2LPSoYNM8hL7220b16GhfmmEW5+iWPS6Hif9+Wv2ju2QnOIwf6NfzJ/De/Z229b1g+fTFliW
GFsAYkPOFpVVaBwri/7chVP2Xf9OBxcPa0f7WUSPWbYzQKiTZ4ex8EzkvJUnVSVuAx7AnWO4Jugz
j7lIvXp1JSHn/N8P4o7dCO2udM4V/bn+UsxBWaVuCj7AXA1lbScYO9sUF7EBGzsgwqxLgWF4mYM+
O3NatfRohTH058PofXVcsv2uBwvEUGI/8SbvW/vy/v4xu8+9qwnOxLXnvzTMDuiZYVKbNOtiTX+2
XwEfsv30nexigUO+fs9cjA7k7pdGZNCCWdaiwshd9VztfkS7bOPspZ2zAVFdeHsqrxNFnDHu9kQF
AOlZRL3PQ7OVkRh6sE4acTdut0+Opkseh3sz+n+kfdly4zrP7ROpSrOsW1KSZ2ewk073jSrd6Wie
Zz39v5RzardM6zNr775OSssAQRAEgQVL4Olxeaf8s4I32x7TiM1RDKHI6FUBF5lKA1t6Mo7CEQlV
+76IN4EIIyFziJoYNSCF8Apnq3jatq8CJ8VyGzUy32c8iyH1TVS7sHv5KSloKFv+45BYzUg9YtgV
dmVigYL51zjYmK51X7QlNeIwwKhDJMFRCsHOOcgVocObrq+dywOYWvfuobbdB9jJutoP67/D+gpj
Z7YfmllS6JqrnsV1fwgt8utRo6WdHXhD6NmWRJSxIEX2R6gvoWdAlR+MqhAYcNXn8uIoNan34nf1
Md1XVmOtiELLF982wWn0iH5TjpA3tw4Ge/I8M+wWk0wGNTHVc+nb3t59fCTjWviBYX2f4O73pwbX
+4ALDuVKVsY4C9RxYv4ilKqR0RHtdmOuSxJZ90EWIqJrjTImmuQYbFz0gnruaLhNH4ujh7kbVgmF
KrR98XfNt4rjxBYOgyu5mNMJjU1l6hYwzNU6I4fe5uzp6QdfHQDalL1FDCSiShmTOCe1zpZJjepe
6UNVP/uYSCHl37yYt6unhb5BQKH3NCYPNA5sT0Zgxsl0QzTO+Zv4aThhiM0sVGRwYoTidmT5vEj5
xhI0BY8sqAGZatNQRMyIVAaZlgSK5F0qMHpdygypwhKbm6a+ETqrEpUOmCKsPremz3PGNw5yQkas
h94/8EZg1va1Mn0FnP9j0nsXI9uucNMtELp23MF806l1rdAJBalhcJTimsuGk67r+XkYQj6t8B0l
AD1pgNHnKDxYq9W41Y3IitdSzWvUWtIqyiXxIolcggqq2WvZFBTW1DpinwsKhuioH/FqRjElloAP
UAp/KfHI2c83do/HcuR3pvwn3DFmOl/j1Yril2AM9y/DTrS9nbeV7I5zgb/NF0wYsH4kIKexVezb
XyL0gRm0qn/xt+quP/R7fVsdVCe0uWV+C5ZxhcRoz1UKjIdVNf9SOsJG2KDrelccy01Ec9vdSE/B
VtqFu5JXG3AbADECMkqMxDBouhGw3c5/DDYqTR+lp+/hqdiuHN5oNq42GetP/WYUBJTWXqLTBUN2
1fNIoctjseENTeCKxfjEQhY9N3IhlrBZrQ3H27kfuPDsJFvc+Ece1fGiIc6MZFramYfskpXixynE
Ck4P0rf0HS25m/unys1l9GuVQNuEnYU6PJaqIFXQSBeJin8BI7Wt77xNv1HW7gPyIPdxbuMBAOGl
DOU1XyOwWXtH0j/TI70MLpk9OjIdrdjS9u1et6LtSBVMOMgwl7gjzeaVA3zrslRwNOIBTZ+YbOG8
rnXYZBi/4eZy+GX+3rOGl5T401ir+5D+JRKzWmovgUalBVJttduRuE5uf1Psap9xzs3bSAAdpHOR
JrOZmYXfZYE7TiIpuDadfrSPvxywVx8Hx3/2vuNhjHeM8lTInGr5EI5CXgNvgKcSqGE3TmMhoypx
roQL2xiCgVQTVFLoEUMH9bVgQZyoBVrpwwvSmnhet6TT6kGyfVKc1ef7i/VVYHx9kl1DMZfALBiN
GCU34aWwy0PsFDS2frROQpJNYPebLifDo/yweii2GhU3xnZ47n99oE2M1y3L+x06c08ME5y3RY3f
0e3irYSdUR/Q9pwREWNOU8ezvXWw7ZzmLdrGr+HJXCu0piDo2XKN6vaYuFKIztwh/VWxQoSJH5Jb
tVWhCpwKz/W3X99DUh7LdeC4tmuH/7qgC5asoDd/qgLGvHed2TJRImPmUgfLah1UN4AMBPMqRpeu
LPGhONTvOxo+5cfim8Sb2XzrWK9xmR2UxOmUzAKu967upL0s4T1Z5JjYrWu9xmCMuc/9YIXegmnX
CGQkP3XLPScO74iY3BdrxxgYivk9GoqyEc1ebxlBDkDhUavYMhpaRR8H7cMdeM6bpTLBtASIMgNh
jtfclfKyGQAirtWduxZ33debfOUEKLBo1u66WpcbaTfaIMx3Mitzug0vXXR7WVDR5aEg5weaOUzl
YyxlMGtPCeIqvujpQHqlJRGP0npaD1aTcwTGJuImDDF0vYwv7SrCPO1TAiY2kLgLEVHaZ6XmMq8s
4aGuD0w0siGKOvtihLEbYVNpanSplKe+obWAUjvb654FBa3zkq2hBMFNxG3WyOtSc0J0ladqY2Vo
K88Pup+RPHPu+8QlU8INYuKSQIelLjKmVMpJg60oQ8UuRl8jvzpaSRxjdmVbvt9Huk15wKDwDD5d
zEAYCeO6ttpuBL2n3uXJpfmsTtI+oQdvW/ySXsIjj/Fl8bBE9StIOPA0CLZpJvzNo7DGMIUiuYzx
OMiYcu/lv9WuCQTa+EL226hrzKzwjXo8oMW8ehvkftBp7LndUZfqTEYpmxniolMJ8a9K05tizVHF
JCprdvPfx6gi0MPB84o6uUTZvk+Hg+miIWwELQ1mvMrxR4YzQQXv6uAVlvLi9yjE6DhZ9aWtZepg
wECJMCgs2TphTQyELhnj5JKvtJ3Zt2ehUnkPfAsYJqIvVPUoeIy4GXCRJ0njIQ+cXFaYDblGlZGH
mQmtybHgpcU20bk7lRDBaaFv/tqupgZVVRuT9FJarTVaEsLZ1Va3VJSomzs8eG90TmXH7dMYXC9I
AFVVwaOzjIaZa8RUSlRBltL0UpEC+U/PNumj/Z6vN8YjL8Bc0iE4ksAnhgIpHJjT32dhn2a0RV67
GWrA6CMvv7qsudnHGTlMtzfSoczTi1s13YMplPKbNoTlk5A3DfWnlSXSRK1N5N7IYZN5JflERmGs
QnsdOYF1vUqkmFZ5PNWC+yY4r+5vlNu3EnAFoSgC6RqUiaFGn/mFtWsMHshZ2ouY06n/0y+Djhbj
U+H9rkOnQzmU+dy121AOzoJvkqLxraG6eI0Puue151qKYJsK6hwKzKHjbOKvAp7rTYzfhiwWXstR
i4iOtuulEUexiHWh7C5CsSk8ycndnw1Y+vIQg5M66o6gXKrsSCtIYjiBEGzdFnVb4DdIMHslo8lb
b77VwgFlK1ns6JrtJ5vY/2xAg7d6wBAoG//dlMcQpIwtisxBNun3VAcnWJbbAjJaIh718jdBdSrt
WOSVJbq/UjGz/VPwO2nXZfRTD9/MjlQoh7+/JrdHGGjUVKwG+gjRBsD6VjjROkT/f3dJUI1AUr3V
bbGJRUcNg89KBetKK68+2kaI7Pu4X6c9o28kQxU0HiAdhLwec1ZjQKoeYB4vigH7b67Wb3vRwUye
LH0esmcxeFQMErivZv8aCIiXfZKbkp0/KD/1rSzswDR+Dg0rXK1oeOoHmntUkx78CpWcW3WvrhxN
t6TjEBgWOmSNAR2fwaMMIknQt+Ul6Y+Zvm4DWigv5m+Zx2tzW247MS1CLPA+g+9/xZY0p1rVGW4p
dBcx8lHgizHH6oOpbiqdGuC7Ho9NgTmvgWU8aVTfa95ZN45F2RMjXK9OycS7wKt1VSaXyap6/osY
0+5LtY8G3+0ubYAZmE5XOFHxGJm08mqKKYXrQT9gEg5eRbKDvtX9d0wI90kpPGJcRlK/Ca2Fnm13
tYExHgffHg1LTsC0hGPVklC47G6iGPOWdDrUe8+q/cf7hnIbaKC8XpKRMgQlM4g32PeOCAOf+lHu
o4tGLHewhx43V/s8EO3R59xlJvdzpScGibk/RbIRqOBXiy6gZNe2vSZJtBzBgNOBZJ+z7W5uFhMU
6qq+pjjhoGMOgsJdtXExjtElIuBNwWxBlMmUA+HdkW/OmwkGQ5CRWcbbFNi/rp1atWrCGBXYgMEs
AIoIqaHyquadal85Y1ZxcB1YJgPvsgZ7g5FMOU8MucouVdkLm9RTM5nmYuBGa6nQM41mg4FenrhW
y/UYN2Dvj1Wwi9MuGiJQiBciap8EsDXnNJVX2kBTdwCbuOsbHWq/8qAK12HTtN4pEATfJz1adiSi
KK58LnLFhGlqKHCniT5gLHvejBgaIvpRBy9buiYSUr7evccmaPadZkx9BZN8hPZHkIWFQMVyMASO
Y7s9hqFzZZrZjjYn1Jaz3BOiWqZdYkrxpXfqbXFSrGrtOwGe6MLTu7qJewzN5OyQm/iTQWRWGXRS
7dh6iPrBwXc4Bsou6WiwhYMbnZoKlvvMrS9eQISQmFqAfD6m/7HVIs1QYgobCqJwzzjVTlc5qC7u
kPpzqtau01d1X334aGVAHMwR9SaPhTMarczoZsB0GPDIMBGElK/cQQqS5FLZBlF3R5/q29oeLtZ9
nOnwYQz6CobRaGz4Q1I3iKcbmrx8P3/yCspu02SMHMzpV5m5H3s5ANy1sa/J4aTYIaH/vqSRgWES
GKLRjnleTXLYBQnhZlbk5KMgg95X120IzeAwJ4wGUvfKTLAsKIJxIJLjeETdrjCW1tiFhNfgtnQk
gJ8CZNq4DU6V7oz3bEtxVQbKBGd1dr2Vf1cWaV/BCvnt475gN9HRJNcMiDE3vx/DocuD5PJWkHGP
WY924nBM7fY5YsKY5g6gCBQpK/aZHTESHneGDBjOA9S2PUSH8xM3L7u0Y+co8vVJEK6KAj1lQEHa
QSKOtEF/J0pLXl5y+sm5jC4pbeKEQJsauJHwJnEN1UurKJYCL70IPnnLegpqCo9sNvdXZuEARXYP
LS4iHkzBNczIk5WmUqhKg5sUcX8oD+m2JWK9phVnJMTiRp3jTHqd3dgahL6CkALnbXSJeSTepY7J
7rzitYEvKW2Ow5h0Fiu9YgbAcZ9kWlH9AQ8qNsfUbuJAWNocg7FmtfCbJtfr9LJ3NYK+ro8+5dyi
FnfmHILxawJGvbRmU0Fd8VZei1SwhR8KPfOeXidtsP55DjNpc7Yq4lgrWiBBknCr75zyMDUpbo3y
WU3J2X/hJU+XToM5GmPQktRK5lBBKHQjvEcBoZ+chZkUf0ccdihGjGShXuq4uddb1Qp3nK8veufZ
72e7gfJUXSGxhs/ru4kV3tbJqaSbj4EqpPh2f1vyDIBNiRql7rWlX6SXgSLgxAxrgRYWJtShV4ab
F1wKBuZyMXvT7MW2zdpyWhcEAo4cksgJHMHiWBtna7JJm7DTe6EcYWy11Z9buLOSBpbHWySeDTCb
M4v7oRsiKK74DB11+9vcb9GUqdnRedjIexlXq9f7S8UTi4lxulDQvHwAoBU8/04Ouw1PJM62MRlf
kLmx6CoiAN5UKm3UX5i3tL0vAg+BcQNdXgjNKGJjro770ekJLtu8vc85Z9jDzMfYyDjSsPgd2DmK
dWnvcEUnnBNzMQb4Y8nooLv2Z0MTC7KBWVGw5IG2h4IMH52z26yosP24rzKOM7gh7Ck9zLorFWwa
y6eh+XSwX0SRdET9VvkkpbwuF875eXtTAOezJAqTa3MsbYXa4Pw9seJdTnkqXApw5ipknAGGx0uu
l385A4201oqWzmhpm3KvosGX0phy9DglA/63z0YXz/WSedVKzUpl2j4R+aHsQ0u3Di/RA28T3T+z
0dZ7DVO7RdjVA/SHtKG6rbYi2XAEue9FVXaCr9iJvRyUsD1cVOvz6tHfU5uujP9yc5uvD+MN0ryq
OwH0Hxfxk5DKGSn1cTHgedH7HgEUdtfqalNFSgcdYVRH8cy5oqgAfvBpQFXSvqe4nxqfzQHE0jbv
QreMO1VDIlOFJgDGmUYe6PiQnYD3tkvrWJEkIBx3veyI/iAw+ksw9FsUszi9SOfsWaD1TsFDbbi+
bww8MRj1SYXWlSI4IBBV/0Aq3tkoj38HwIRSot4HyJoAIBlJTFKy+hW+3Ef4Hx7nH0Wx5Rhmg3aZ
YQDEsVtZOh1PtpLaOzr865Lhr2j6D87kIGYxqOu3iKtAX4gcgfgKAuCHl9jm7E3OmrPUhbC1lVrU
sKqOmkRAh1tv7/IjB+R/hGx/BGE8Z5i32lAaIVyMs1onqH8WSLSurPAUb3jbc7qV3TrNP1CM04y7
MlGSGlfD8LBvbA1T0UhLv4/HlG54WbFlx/kHinGcUlG3XagFeNXbvQVEP3NEua36YZaf2fGpWQVS
2WBtpGpnEEm2JI1IJ+GEtxsC7kdigzvXen6OfgfU6ImM6IrjEJYNHSM3vziVUMnLeARZa7Xcb6bH
RCLTfisRY4NiI7CHUd5ZN1nAzbLNkBi3gG7PJs41vMnKvwuPlkjp+MS09v0xpxtOsL2UPp2eY/+R
ivEQRpLGSdBCqgFtLx7tDu/Ujje7z1cFUYrMsf3JCO4IxlIWIDfWIR0MMH/rn2nh3HdFi970jygq
4yFWhZm5cBDp5fXH6JPn5Nf5/vcX3QNSoRPlwpR8Z5alQFUwGCAQ/lq9ZSWb4SVMCCKr+yDTR25U
NANh1iPPizKXesQ5qzUO0vULej7+DoEdel8KaEHyPYTY/ttIVJhWvRY3nPBwcaH/SKEwS6Hkzf+P
ep/XTxyLXVzl2aeZTJQ8BKjjrKAg+bVbazuZqBvOOvMQFCzR7KTJ69yM0NwKV4bauto+u89/KQLj
ll1UuaFGBgDxY0s7y+ZeoZd91UxJjDcGQ1o3+AZMFUQ7zz8z+thZ4qGkHDk4tso+d8VmCSomFSjD
09tP8x0R5sdfbQbW5fqmUEuNDAD/Mm6i9SFzyvV9hMVja6YoZk8PQ51kGp6QLvHWexFJwE03T5Z+
Zz8rzH5eZZjXFU/3JHX9WlrKfuVPPiOweI+CHEFY12qo3RhGBbZFcfJIdEkp72a+sNgoN9I0BUUb
YJxh39mSwsWFolYyhC24mWd0cEjq8SxqKTi6QpnEnO89tJSbeQmUylacnxLZRltMosHN5fX+ui/s
8Suc6e8zHCkr0l6cpMH9fzspbODZ7sKCYIAZilxQH4grCltFH6lK6qPELsNN3JFjlLP2vNm+t02s
6LmZQzDKGoccbCsCINwfjd29PuRO9ZLboiW90ujDJ5zdvnD8XaExKjPzTBrrXM8ub+7REQuqgkGj
RfRT/r6/NDwcZkuW8qqr42rCQY15T5QTdU+8ixcPg9mVOEMETW+huYHqa/cJmUYLtfMYG3i5L8vC
OTjXGZtpjmqjM6IJB+zJJGu5yYQF74IxbbgAozAU5XTsWBaz7iRJGKGr4LWzK7LaBluiIF7kb/+l
RNYVFKMyV+jA3yYDSkMXrIFLi+PThMICfBsjzr7xEj6LK/RHsq8TbrZBqxCjE8NJMszecATa0lPk
fHKOl2VvMwNhwhRZ9fqm6QESkXC7H+zxhDzJy9N9G+CiMBHLoNWm4YtAKWx1fYz2IMV/kT5fhm8c
IJ7KmLilz8cIZRJfKmvepY1+ttMfn/dlua22mmZ86P9vRCf4Ddmn4KyTurIz1OmK7B6jU74ddsnJ
XV9cKzgGR5RCHL73r8Mhs1AHYd/H/vo2c5ReYTNBDSa/rDCZHtiJT+OP0gqsKrdbq/TXie2pm6bc
ZwU6+UuMeLdQCl71VqtQ0R4oOEP671kycYUEe7RpqJ/JzrCLneLEGVmVJDmujvIuUon3u4hIGZLk
Z6kQdSDhW3dIPctzN42XUOUYJyaRNuK7u1oLmNT2bRVRv39H1WFQXupx3aZ2GG8xWbDlTYtZOHzB
aqGhtxJtC6j5YRLWbZqCALyUcPuVrHyPAUUvgWXdVy8PgtkLrYGrrWJ2U05cpo5+eD/zGi+WotIr
KZiNoAiyPsi1mF6ykrwVtkwVD9MloccnXm/vkre6gmL2QlOrGaayQ5rKDrd5TN/AhljSIqbTu4ux
TThn44Kfv4JTr8MJ05fBmZ8Abi/+RimU9P3+2iy5kKvvM6aPqVVxPaJi9DI+4JXfQEWXT1Oyec02
8vN9qIXA6AqJiSkKVC4ongSkYS3TY7Ve/dr8HQATRqiRVoaKPk6PSCL9qT+WHAEWvOCVAEz40EtV
lqYhtgpSw1vVLmPyvvnkLDdvr0y/YXY4FV0gd00EQw7Qc+cMjT0oG16+6f5CoGrwGqOM3FLPDGA0
n8dsrVr5q8upxL+vKZBzXyNEylivXBEr4b5kpL10JqGZRTlnLE8MZs+7hd5KqwJi7Fsk6l+6f8tJ
NrFm/OMYbzpwYqnqlULEa0pGjgEJrWfTjnidGDwRmM0NFv3U66sBeR8Rj5KxVVgtpxJ24a5wJQWz
vV0h1TEFaHIfwQ51wo7MKzvnOBCdfXXqo6CSXRcIwl7cHadXE1Bp9c6LZ/F6X+/vDV1k9reIHP2I
0Z7YfwVZEeqhEqHYcP37wivalcaYXZ5noIGOaqzJG+5WMk55gxYH43XHCanu+3WdJZpBC1qmpCqE
uWwxT3x93xNyNMWGuLBq1QxjfFxsLWckye/gWBfcZDJHU1+WMfNVWZKoVefDH3ZUcX5MfZU6wfB4
3nWX40y+ntxnMK5q+JqbwcA04jjimX5kNsfpLiLIINfGMAOMaLi56+gr8CO0CjaJgWqqbCTaE+k+
OFHQUm01+jL+oDCuvUqVMfBMGRtlYxCrijcFsg9ODXZdEGZnxMXjdrsWUVScIbCITvp6U6MVv/n2
ab+LDzteHnXR9fz5NayJIBYPFEGEzBHJfhTWd9RXc7S6aIQzBOYQyOQs8woXCHVNTIxz33fYrvft
fNG7zSCYIwDNkHkqp4B4xbLpQMl4cyF5QjDRXojHIUGtYeNxaTkBWR18DDmkHNPg2N/XS8rMwuPG
L+SuA4hG/JZUuHmYDw7aYrLLfXXxcJjDQG1WVVDUUNdAf5SjY6Ipgtray30QnsaYMK/sV0GlY1Uu
+/LgoDbRKl95k5d5tsscBEHb9VHWAcJ4cNp9uOF5Np5ZTSLO1qPSjcwsKqwHGo17qwa58Pm+jngA
jCsw0xHv2vD/l/H8pj03DreuetE1/9kYX5ftmQRq2PtRMlHUg3t/a5K36NQTPGvGO8+5LwlnKb4a
BWdATa+goVcAUPorIw/Y6cEHZ49LHKuVmU1eCU2jNxJWu7BrS3JEquFdKaUCHpoD9JS2JTWe7JKc
P3jF8BxLZqena6rfTD2QkxIlqwrJt11HtI/7+uMJp16bGmYo5UNeACPcdvbq9Ze0Ntbj77/zL18v
4LNF6leNmacGQDqqZaDdsiT6vTz9JQiz7xW3GGLQrmDfF69wYKdki6YryivPWXpVnp+ibLchDth6
aCeDs3pzjXbYlm7rS/EWOerPvbrhwd2yLUy3gNlGYlxBWLlt11Ywvrf2IOl2cDhe0IX4GPXoLu53
yiulfW9BTimyP9E9+h8zG7MfwLiKsPFiDUQAkxEevY23U88rcjas1X+5sf2BYZ9u1bbvUn86rN/E
9X74KlJBJ2H28761L+dpZjBMTDD6RpoXLlavx9GAOriPd5ema86eWnq9mC/aVyQ2s3cRzmIwfOgM
taSdjfFFmOqLNCIelnz5GJIc3oPHHcOVjAkUAjcw0BwHBVp1SrKQvCOPFjgbDD/5SxUyHsPvwmJQ
A6gQt9LkJVh/e0+p8cjLqHF8H/smF4uCaySS9lXy2xNv29ri818KwjgMAxP4Eq0HxDHZOE74kVYO
jd/ugyyKgUbGqbJmhYHYzPZdBWbRl9kKkQJInb9nII/TN8F/cXwzDGaH5lGgCxKGel8w+SgCW660
U9+GPS+JunhQ/EG5OdELTcODtT7FbuF35Ql1+FOxr8GRZfk2P4NhNqiOmamjgfjtYg3UfzSJSmsi
7erT5v66fFW0MBl3NI3/szDsoY7JDSuvzoAT5WvDNn64ZGIdI9QGh+Z2d6ou+3ArOKtdRQzciHIQ
9aKjmnMFX07lzn4Es2enme96HkzCytnee8IAIf2MM+SbT4R1YvHOkmUXMYNjdu6IYey9MMBQ9kcZ
3bKW1E5FMvKaJ9Zi8DfDYcL8IMm6JKuM6WqHlwny1lrebvz8vL+CnJ3FjnItkzYOMF4cBRQZKV73
ckdwM0Izyn2UyQfcMxM20u9N3wV5M0pyQDREOoyi+U+x/kxZjIcY0sQfinYyRJ2oFpqbP/5OAsY7
BHKN9qYO3+/RC3JKuWUNU/R7R0PswY0m8GGINGjo65nW+enZwZa+hzaPDWGps2G+Y9nCK7+TkRUT
IMhU1yDTh5Gg6hfj3rj1/xzLYk/vttfdzPUgUUJA/Ewb4j+9NmgSFh78x3xbiusWr8Jo2zEu91eK
42HZ3ndh1aXTM/R0CzfPwkN7AV+Ao/sWx6QXxQNJx1TrhyJzVo/oPyvhX004nea13kfbl8jievFF
DzDDmIxmFgANXRAJXQeMvb5OD+JOsnoyKPT9v90zV+jfBV8lqKNY9gPQZkWBFwQZ1uo1voBw+dUj
AThTcDTdX5zFe+YMiPFpeps0VSGGE5CBeS7oDuSVGS8b+AyCiUcwyXmU4jGaypAkRKeDXdHfPcVZ
bvmEl2VetLUZFuPX+rofMGMLemsjegKrH24QgWXyYoblE2cGwzg3c1yNuREC5m20xsOj/tAcnjJO
mm9Zb5jaiS5+WDPGFVwbW9WOAwZBpFOpQ+tk79074lJaWUNGVEe2uCY3RSA3Du8PnDHZ/sy2qxDj
wgQxz3CZHZ3hFSyF5HGk7ptkc064Ze3NkJhYqDBTsw01IImYiP3gWyrmMiUQiGcMi7Y9w2F2K0au
NoKC0ZEXC6MXBJxzwn/ofTYNVGhgIMjUos4+8jed2kZdUsLcwCap0ynumNLN/Er2pfN6DsSoLHXd
Xk/cetqm0SnAxKy2tOrDz54UlvwLFlEdiktN/8tCzVEZBYpC7arjAAUqZHxLcK+sQTLfIifEA5o+
xNreHIgJGHupFfohabKLgbxg/F2lFXlOyWiXp3zHSREubqs5FhMtxqHopXWBNasdRHCDLU27yqms
HN6CN7RiyR3NsRjvqg0NjFDHsrUTW+4GnRyZBbp+674Pl3jWMf19tnWNSjEx2BswOd47J9Zh8Jo+
YFIFTL6ltY0pZB7cIJcWjgfLOFvUyEpGbVaTgxqdcguSQ0t9V23ULtd2fOp/SK86f7790qaeq5Rx
vVGM8uUIfIbYCWNGmtfBNhzDMd+6d596eCgzVlTU7OSR22rENRzGHwet0q+0EuKW0DIa2Gi+B4UM
uGPzNZeMYjLC/70hbiarKEmsy7E6GY4jT8zpB0c66DTRbDKcedazFNT80ShYsq+tB9fsUKjRJgMj
jT9k2yO/OqvZuvsnjpVO37knE+NNui7vaj0GDliIfia27/yu7fQkY4gEN6bmicT4E3OMcq/LADU6
Kp7/MWAID9spqh65wc30pXtCMd5EE1RZ9AsslLEKida1jqL8HtQnE4+PqWiViKtLS283Xb02m/ci
b/81bTXyqBiYqn7xqIHcmDHK2AiC0q+GqejSwJuQgsPUznHjT+n91Vvedv/gfJ3pMxeDiFsTvOYL
p/rROZKdrv9D/ShoM8GQBQL1FRqcGFGElSrUsdFPdojex2nNhKP2zp9iuGSHmPlq4K1elE2ZfZX2
OlOoPHDdgq1ApE4K63jU1i+R83FfY4v+Yo7DyKNJ1eC3BnDAo/8Lo3ZJsB0ccy3h8dmzeLX+XwvA
GuIMjV2gPlDVxJWBhqHC5Ge//zW+7nhsSfKSW5qDMK5idLuy8Ce31GFEXUKUX7jOWfpAwGVkPTyP
loPb66O3VVW7/ww3O3PLm9ay+Ewx/wWME4kDUU5aEb9gbHdatn/ZP3mnhojk1G0Rdq04Vr90ws3R
GD/ijk1kCCPQNLAOIJHRvNXv961kaV/NERj/0atDDyPFoeK9o7au9amxvQ9wO3MZHmKOwMQghjyI
tVZBhtKSJ1Kb0UpRB24QbZuQt6P3FNCYdM6j6ln9i22971L6yfOSS1fz+U9g4pNGMMzR06aQC3wD
ERK5MvnkcbvzMJhgxAgSzHKZQq3mdZvbtf3uWTwxFvOaczmY2KOo0npYaV/mYGD66QVVxLZrtag2
eRH35uP9heMJxLgPPxalLJnch/LgTDA9HfDwcR9j+sYdp8Emv2svc6uhxjmJRJD8rpIEo9swW8G6
j8KxcfYtWx5GOegDoHQwO5A7jz49fd6H4AnCuIVU7auVIEBZVoBgl0R0pBEqpnh1hYv+AHyRKx3U
harGXsnNMJeyrBWzyw/FGbfRo7q5L8btaOtps/4BYC/huYBhzkExQo7Utx19p9MeJBAhkTNS4lQ/
pSXljktbdOozTMaph0rshUaBcxeM8DQjOpq1p+hWt1oqOrR4+FsZmbWSiywvowRKRPyuUgFDEeWX
2Imofmnpu28LW3FqcG3XHCtcPiFBri/L2MOKwhp72+UKyDYlpB3WrRV+r6gvkuyyC3vu+8dS+Alq
23+QGI0KKpzRoABJk2HxtaORY59Z47qRue1EPChGmZ2hZ73ky9MJ5YRWdDzsQKHPf4WdPnPjKGYS
MQch6HyDVaJgzapog3QxZj+rRP0l2bQbHZ598LCYIxEBbZqHMUQanRaM46EPSjmFVg9PAVpUeDmi
xTft+Voxx2PVaWkCJk20+oCBSbGTg1kiEVCvp1sJSgb32QbPZdRf39/oi/5qpk/mRAQra5+JLVCV
1bqqXvPmcVWvtRcxfhEbJxHJfbTF10ekKzHvC5zLSI4zKo1yQxTESMEt5WHroNyuOx56VI/9lxfb
OQyjS4zAy0FtqE53c5M0KpH2+Q/9J28fT7vn1hb/CMPoLqpBHS95EAY1fQXx36Zm0INLjFewG97X
2/Iq/UFiYooGI3/HysSlR7QT+3dMDtMVkhdjchdnCgRmV6vSzBuvmBbHig/H1ALDPk56xeZtq+Wz
648wk7AzGN81VEH3AZM+Wk5vNXb1UmzFc//ekZCWVsNJX0+/+s4qse9nQoyRE5mLXfw2piQ/5aju
TLkcU18++wZFxQxzkJBOY6Yn9zgTShJAPuoXsLiJSk9y3gKLvjYBjTbKxnfkCyrzt+1zbLs8I1y0
jBku4+FR/qDqeQzcEi8aP4qXx+Lx6b7tLepvhsA49hxVjKFWAWHvHtF8SOHXOSvEk4Hx6QOG3uO5
DAiYupJsvFPvgh7uoas2XvdfuneRIv+zTowD0tLSGwoRWGjgs6RnkaTrJ1634eRdrm0BJN5orwYB
uobxGGwyXlW9Os5MtblYW94xO/28e5++Xu77C3sbDV//TGZhtbEZfG9UGjCqVE5y7BzKe3DlKYJZ
2A4U0J2nQhE/nx95dam8bzMLqfd1ojcGvp1Q7pywhfvVtWrY88MzhQZk2s1FsZ4rC3Q99sHD4Xv+
OL/eX4OFnoFrJOYMyeEJhXZSUUS2YC3uyB4O46xbxKHn53S9/2Fhv9mWjdZDm1MR+PUQfc+YmFPF
RUdlVLYwgKPzo3sJXlZ2Qn+DfPpotQ/PvoVx71u6Cc42bazz5pRYLvUcc/txXwO8dWQOHUyNDcW2
xI9wnpEb5Zybt0fNtXaZo6ZpV4M4rPDxnvzm7fKFtNr84zdddqtG0yrP05rLa2QLp2Sd/4wJONzD
F0vgTVC7v+3Zdru/UTjmXV6fVLLkjqUmTwp/5Cwl71cy270QKtcNCtjyX395Qp6dru3YKKY7uSpw
R/MKO+8boM7SNg6CmATd8H+kfdly48ay7Q8dRGAsAK+FgSAJUqJm6QUhtSTM84yvvwvyPW6yGocI
2+Gwd+xom4nMysrKcSW+WqGUrmTFF/KUlzrCXO8sTptQn3UE6Pd3tW6J+eMpuWtspJRN99NtgRs6
7l3pqVEM9RB8BAON3GgNiv+n1+7/vuh/zNX1gjeq2nzHsMzakGiMrYu2O+e1a5o5pf3yONKNY33/
R3VgbvaoqlnH8RDsQI2Vn5bWVI252EOBxs+Y4LcRlMUljU/5ZmfduCO9M8xTS13n3fi8b/fGxpyx
3XZSZJZrfuzKJzB57ut38s91S9qFnvy45mcKHgYCxjkm8LN/aykq3JFpH7xtRUVqfWELwHVq2LN3
1Y0gP6btjFwv6pPaJ1DLkm5NnW4Hk/uI6WeMkmntcHRb2RgrTGleUlk24+MBDTLKlrO2gb3fjkhv
iz6VPm6U40uTGa24fxgA6o9tual1UCjv09LyC8uZnHbzUm9uNN6SfpGTgO1uGxkrfDe6K2GfHg00
GmL55LArgWxBtYNwB1QQ6gdoS022bUKbW/ItoItyC/gF/AuTGe4HbOrE6q9N4j5/SxFK9NqxMoX7
OjOj287DCo+7zC0aK39S7dxo8LncL+1diX46IqKM9hvJxm7R2shdD8mldCNg38fhNp/x0r4O/Lax
N4X9pVMFE65bVMwMfldahx5Ew9gZzKhFTRspDeWDt6b9cFPS7v5GswIDiWxsIiNGYBZ2pNGXbUmx
YBqvWW4MN+jhtbmGbm1lA03VUwPhqAHYYIm+uxsHWBB36ia0LNVCRvqgn/x9kaGMcdJ2qQVoz94u
UDpPPhRs0JvoaA6CoX+pe3ErN1RJUfE93gZmPtAtCee+KbJHgu7UYL1m75mfCqYzNFr2hvvOf6Sb
3XO5P5am8nQjdlZH77E+LTNT4D1JW848ebviUX1QCgrEVUAaY2mQxcE13gBwWEBdgxy73hwd3tq2
u8f8I60NZROYhtYCNya01SPePqsx1AJIXphrQ4sGdATLBOIJ2TtvaxXOfU8lYOJm35+9Kd44n4/9
syJRGuxMshu32h0GLnbolnVo9UV6utkRKP/E0eZg0AyehyHDdP3CiqYHVaJ2hdUV0Zdq6NvoiFaX
G2rdVzSxSjM2gfTVYcfxc2d02OO0i83vVgAMlFPR7U46GNPpGNo8Fe6qxwAW8AGOL86jOx63+I/t
nhYDhIbMVYdvMX0D0nfI51FBZ5Ch4UchCc54CczsY9rYQGfP8H8Fa59SG7uWnjkU+z89K//oAXGd
oDlXpr0ZFpaeWEfn2Ui+5M1Nvj+2BjgFoISKkvAmxH6Uh2Kj3wrCPqGtGT9+4ZUbofmu5wI8tjh8
YlCUygX95B2R1s6k2rtNssvpnf7pZzT4Ds3xxbMf1VusrC4eW9RcdzlGjk1cNJ4OFvL1DpU2uy2X
mZ4PrQys1sgOKHhvDOXzPTaAHivdzbA/u9asa4M6CYVofyETym2PSUPHm3qfWFVMqbO1SoDE6yZm
pn1LvOXg78Q3BXVGw4NsvmGrgEdKm/3j50t685Tawyk4RO9mNtiTw+MytMlhR8D/dYO29MwqADKS
VVmSMeTLmk8SRCrHhV6HHlzJxtUf6Ft4nBsyErNJqXZD7BkGXt/iqHYh+r5XnqNV+oxPJUy1VCWy
3gE+UkgNYR8+PNgh8PRbG71Dt/m2gOcs3eowo9lhJYL44Y153C94Z7wukgYRn2mgXY707UEHikFo
eBRZSue6kBeaezCBcCbk+UE8ezR43lcxDs51Dy9maB2AeiMdyxdcFgXrfNX1Gtef2bVLckwM5mtN
MpEKZ1oU9PlVeIroXrBxAdbYWvD/wJaElSqSKBFA1F2yJRZdIHae3z/oFNX+jLdhITFKn9+i1z0C
HlZ5u4ogt1ABmHn7TZMRZVxGbeproAlk9yzAM4jdLqH93a/wtuaiXLJ2/fjXfov55EHKxagr4KGY
dytf+Wf659L3YQ468Guhwjq32QHXaWwpRwXA/T3NV8iIa3QYXxwQZDlXJ6DzYgNQjdLDDWe8HR58
C08ddbBs6Wlv8fT+yVnDV1zQsLN8EPmptZ1dHD+uSyGdoxcUs9ailzVPmB2AUrWh6Lk5fHnad7Yd
mA8R+kgy+vwAB8S+o461VTa7p4AagIr/HI2db661y/z0gDMW6II/xhn3ZDEpmwH8vZjm4e7z5sYp
6StcS3uf09RCE6VtQ89zY9/tPROrpoD/5lNzQnHU+N6cBsO6t3by/h5PA70NzbtvPNbb3ZfzdeTx
Qj1L9HAI4II5mnVdo38mSa98N1uH4/SuBmADvGDBvvHMw/Zg9vjUN1txaoQNGFZLbYm62GCY36xV
8Fdu0088cKYS0SRgGfWc9kkNa03d5D9LcRcXih29In2QDeUcTJgPPj1sZ0lvDOvjAS0xAYWblpmt
aX6GiAVH5HRmb00xDbhWhCJ0Wsnt/sD4XxPypQ36H6kgCReL+BjsXTC3L3fP/knevmwO5rY0tNuG
Ws7GoPf4X0zOoK2AWBY+0Ng491iyCZgMZ01bVy4jW4HiAlUj3XzoQFRce4pnXlhedaT/JSxLxcjE
H09JMPppk2JpLgKWSoAb1L9oDsZEObPer53ykjU7p8XYYyVAXxkg7TpYzdDqnF8evZ/P8voVWXIu
sKr6N0eMbR69MI0HogDhyTjEdx+pkbxjmmEVAX4BAgCv4RkdxjbriVbnugI6KgK+3nqTPiqsBAHa
bQbgcg4t+dhySq3H78q+zuCaFJkUaFtHqPAmP1LkLf9Nxdtzr/Z0rSlujYx26WMEkT5OYQH2zMSj
Ukq9XymUIsENvM7OYqYHgzrYISrqP8sXLwkpgRrn3qDBRzsIGN7Ce1A5HCLOAM1BFaKI1PTt3lG3
ydeMsFCuXPalisI5deauC4VUjGE5U2/v7uptZn1eZ28x5XpOgFH6MakroZZAQEjtdDRz1RI949Xf
8rWlP42eiaNbW1z0f9AEPqQqqgJ2nTNnx09ezI06LvVBBzwR2UVIjDfWZBnZ47/i7jcl5h3lsK21
lSJwZ3pP0WTWJoLX2GwdHgfGrWQmF1NA83Tu/2eLffwAIZ5VXQi2ClOhPXZOCtTb8phUAoS/ClQi
usLc0qN0Tu+ycvU/sTxMfiqAueR1cpTjxhBRiA12/v11OkuhGCzJb77YUMwLak8OEQ4hkZI7sil1
NmcVe7RSiPsUC7qSgwe/AnH9LkINnRxLla4ZlSX3/uIbmHsQYPtLHcwHOSJhFFuNo7mCdV9+/Geh
MvfBizgO0+k4xBE7dDA/glU69qN2/BeT/LN5/i1U5hmIRLHUu/GHoRnFLgXQQm9ju9ZmlaP5Nv35
hP6mxDwEIdHkMRnA0bwvVAd0VofxdEzPHefpOQ++UoQ8RYiBylXKawrKPAUZz1W6Lsz33AZ05S0x
uY0PisLtdQVdfgp+M8iYk0gOMi7wEfqlmBmJNwkwl9/D1W4icVaxa3JkbEkraTpWLuHE5FOPjCp2
/hoAEEaBsYBjqxueHQJqdNPBeu6SA7f1b2pnrZ9v5SjZxouEq1PRk/G2jkb92LbAjCF+YZLA6rzv
fyxT4NsSWRTheAHkljm6tB+LKufAbGe/1AAJqzB5cL/2ti7nP86oMCdHWn2afGwDf3jSaWDEAx2A
2OrT2hTRJJNYoe3fjx+rVBcO8oI35iDlNJHkVIZadvaPT4lYVbCQi7R3q5s3Fg7sjNQfsz61J4Z+
Od+9lPKYjVUs0bxfa8GV1ogw74BASOn7AHnEcIW+z14z5MkaR7bKk343nRJtHmFGv5tRwFHJne/q
JDourHdGd4/IkZomRlBNoNeYvKOvNtkveaEXAmDfjjwds2w+Ycia14zS0NHL8+G5t1/F/rlAByAl
zki57eihinZdhZfeDEVAM6guY3gG698Z2pnC+3EUwS6MBmYBPdd9L1bdw58Jd8YqXBBhHqa0j3r0
g4JIaaVH/SjftI/+jmzLjWKFpxgzvfObeMwsZz8gFf7doiHrOztxSKHTEYMWa8mLpfDi4nuY90uP
laGsVXxPZR9Ei5fpZrC6Y4MGrbXx8lX5Mk9YyqlFS2qQMr25DhMDA/nxXn9di5gWzPsFR8z7xaPf
NlECkDl8+LtbDSrTU2Jd15XFK3SmKoy5E9uSL+URNIpbz60s2T4hhl9x5df4YIxdTITI5xtkXw/R
bWj94jYVQrB/8+ZeSIsxbhjjEaOKByelVVu51Vpowsbznq4vVF5y489JsQ3tiS8MCh7e/gEzylTd
S3sfJbdjbjePxWGNr6WkxwUxxsjpE3qhZQ7SE26EFx6G5LBVUf0UTBvDhm/ybjz4u8QksCfma7s1
snfFyQ3OcC1JpjBtHjXK7S44SKhDoQhmefZx53Sv17VoKf118ZGsxQk6sUhmiWgDhhWeQwnFL8w6
q72dd05ANq1Ec8kMqw0w4yPhJhzppBjBZFS8kaSWF6F4hMb5sbCiwIymXVWc6nLDF/crnzl/xhWb
pTI2K4IkSdOg7MAb3k559vfDT+VzY/F7AAQ7ETUgoI/PEoAoof20Qnz5qhFVwpCFjO01zEEOhIxK
HuAgR6N/f0GtsqcNCuaZGe76Q6KhvjcZxUSt8EG+wcvV4k9j2u91szBXvmSm9IcYsAOWwM3RxD/W
ZfIiJ/kcNkvCMY46JMoFlMFRvf0qt7eDE2KU6RW1t/uIyntMwZlrQ03Llvp38YdnLHUmVZ4edAir
pNaIv7B4NN3ikt6vcLlodc6oMEbajwsiZD7EzRvVJ2fEr8jKr+HiLr8EZ0QYE50AEkrUIhCBJ/FE
MKQTIhrsH3h6un5kC9mQ83oZi2bd8iVfyQXoAHP4TryXEAE61yksG7UzVhgrPVWpljazeuJR626+
XhMnN1d861VxMTZaUjDaW2WgMWJzhuAU+25XfxrRZm0PwuJV+83Lz3ecpcT9oEPN7EfDoN3Dlrsj
docc1XWJLRs9RZVkggSZjBwtrtkZlVDmw6wt4h5pU2CLeE96bEh79IrArdbsxDFe53hMRHeWjCyB
8lRtPldUfNnJPPsCRsflIPGbSQr6h5cho4AS9HfdXkfnwjxWF1F+nx20I3AosXk526xGE4vG9Iw4
o/ujLsncEIP40GJIe5tRz7VoZ1krRnuprRX9zypRZCw+1XWZYTKMglYKlKrHHZPRqdCFOFOAaRhD
hl1sh9CRdyVVJrN5biNaP2CL4L4oYbb4CGCR5Dm+xz+dYq1rbNG6nH0UwzxKPepEkg5+E3Y2JbEh
PzwC8L9+vq5iyxdGEyQMuAiyJPzsojlTMeyaycIEC0Qext2EStKr8bhaaJjF98djoOEZ4HmCaQN2
1bmHpQhD4A0zJ9kLedvLp+SGbIe7IaUZdvW+ndYaaZfyCQpG4iUcJ/JAssocaI75dYXzkv4h/I6f
5r2zc2Y5NFz7+dcRVRyfqgfhNKHv5j7YFBFdEen8xrP8AlQUdQhNJIokMR7vmPP5EPFpD1M6Yr6i
eogtYFa6PJa3Dpv7tUllYTYC18gxZjXMhSLU4rIH3Ax2Q5RHewCEv4fuK4PbKGtwaD+1vj+oidir
oKgqrgs7LuBnVV9mGvSlMgc7emhSw1cNAmqJYxnu6+sEZzB/5TER/bki1iU1Es8oM95N401eHnZ1
/xcsPjqq3DmzgRW4n6It0hIZvpUncekGnhNkXE5/lLyca8Fq4NGD5CZUSShvN2tGfsnKQVV1SVVn
rSGMunTxNCUVAMTRzaZRCesAy8yo5VNaYIcx/z5oNuF0A6N2hg6sp/zoJa8p54zqexSItCt2uYD2
xqzrKMkdIcAwP7/ygQuzfgparH9/IKNgtZiHUjHfJlwl1Y53PvUPXx4gM159g3eSch32c8kZOafI
vOIkyjpJ8yF5Cch35S6pYZVrae5C5LwXQrbH6aCjIBQYHXx84FGsotou+a8ibCKvE6IrRGU+IAg5
SR0jfIACvEr3TsdQwWAcudU87rKl+k1Im/O8Z+ZX66txamYdewKyO4aiXmIqW7qd3QvALt/J0ATz
+C7uC6PNaLTTb5vDWo5rqQqH4/2bVzZqkDqxi/kSn7Cf8cy7bf9VHornbD9t0u07pkix3t6xIsuJ
Nt5xLZG05EaJMiGYrhRU8Q9A3CnxxCQpRoTU5Zw1Q6/faj/LwnA41PeMBnOWspagBy8HjUNzm8XG
nEvZwXHZPCIvSdFCw5lrKY/lG/ObJFuu8oSy6Md+6lGIVvYporC5Wda6BWB7cOBMYVt+rBb+Fh+d
M5KMdfS8uBi9CI+sOa81q0/Y2A3MMYwaQ2vWwWAWqSkSlqQqRNZljZEpPyUdtpTIeNK3dsgbmQn4
I3LTu81btBtXkjuL0Rxy5f9LjH1yvDYFfkoNYk8qci2oDQtY3yQCmChZ8wQXs+bnpBgpkjCJgVUr
9g/epvkEgFRwFNVtndv4q7QClOOGR2UzIe3YtyuVlqUSJ9bz/uaSeW30NhlJn4J0Y6v0JhKtpqHo
k0hODXoy0BW+5iQten7nBOczPjM9aVamMfaVzDmmSECKEQYOMGuUQ+viv3m5FTIv9JM0VSSMKxsj
JhtTXZkdQECZoJ1qjiEG45doOoG13lewGGjCUZBFxGD4W2G0U4oJxwGBBlZlkNAIrLVcN1G+iqcb
kmIHMu3aXG/MIlUBQtp5ZVjSJqmECosQtZZYXis23xKnCr+ui+FnA/IfrhNGbrV5DbMu/rT8nQmc
n2IuF/p4eEgQssmG0L6M4i6R6ND2VA9yWwOmTPLGA4BVwGSNdhdNv9qYltIpQYkoeVHe9QQ97Ur5
kQgnMaPi+IzUnVVXh1z6TsXSSNCWKX7EBY15NIbTODNItRnrLaAaVLJSkV803ADIgZcNTCid5SVX
Il7tpWh4wMrBiHx191kOWNL3+F56vC615cP8TYktzJWq4FeiCErRVgf8NyYx/I9x2MXYhYXTewuD
TYSsVr9dIbtQYFVQnftfBn/GEc8Oa/bWfICTDRh1FNBjhzqdZOya1Uz/kqczr01Gq4aO/awq41tF
gzTxHGrIDyEWmU7H+nYtF/YTbbBad06BuQyaxOUxxmeGBzVHvyrnUTJao1VlGAcJd5M76LTbZjeF
bCgvYrBNgo1XYK4Fy1lC2g4O4NlqQ5RMXsJq0f7AI58WQVsnYyy2mr/hdlgC2ZFjoplt4eirodSS
bwybKPGSLKCjSmGNotTzcVrgIa3M9PvQcQbZFti3YhnFV3dYd/uWtPqcHGMSp0zuK07uZxs8R26H
hwyQYKr1PNdFNOv7HknT1STHkgac02RyPKOnDDU61XvsTUce8QZoYDn2u5BtCvAONzZzE76fo6xB
8iw6nudkmRA5K9o0nCaQzYFlDTyIG0AowBRRuYd3L5uzZ8Q7PRoay32+r8zokFuocq6kl2bdY3Vz
TrqgB4yoWB/O6GautF6q1fzcXvCRmKo1Ge/JZm3eYjGHdUaFzdVlEYI4v5R6XOWSftxwFCUUA6v6
Gtrcx260V8u1EYtFB/CcJONH5I2YACIKjI2W/DU9mPab2bmy6d92G9mJfwXWirVa8sfO6TH3ZOAy
Hp2coHcosF8pLIyv6Rhj0TcKMnN89rmW/lyKxRUgOQkCLiaPxdyXvkPDxUU6dnDJ5M5LzEBFhDqE
TWJwE+Abr/O2rCO/STHhcT96vCi0GlLeG+mlVmipmiqGtDiA+Yr2JK9QW3xuFEAcyirAozW00Fxy
5jck9AIZnJlwbeu7fOeZeF7uyD5a7Q9cFuJvUoztb7uRE/oIbtGIbZvDdiypZ6K7ACW0zDLre26L
poE1RVkKbM/ZY24cX05DiAbnObDljfboW79ac0LrRLZavpdnHfjzcv/NHhsEVWVfS5wEUkkKvWgM
QQ7MhBgC+rCmXdyaRZZYyeeQHvI8NNrWbKx+eom0ifbAIMt2knzQe7P3kCHchfVW8X2oslG1ttca
+lurPyT53iNWl/xqgpe6OOjB5wQAk8wZYzsAxphv5Yi8Kk9xe/mGr4/R4HjJyjrTxdgSnZaqoOqK
LAEl6FJbkDjWtAQozA8v+zeeGDk6Oi3jpJvfBcbnzNUmpR+vg5XpOT3m+DxeyutO8gZgc4/ogtSB
PfKE0p65vdveqcat9fyqjtRQjMTZNRvgk2B1sn+DWYTP63fyx+n64zvQ+4E2O1FSVJn5jjzGuttM
68eHlxfkLCYAqALXb3LQqjBgbIS61HqP0E3Qbe4Lo9h8Y7M4apH70/WvYCwDEN6xtWBO1/MyXH1d
YYSfesnAR36QuHJ+FCdDTyn3HnE4dmN8kFV6nRhzWf8gxnA88tVUaIKfuEXE30mlTrWmPIh9vWJ/
VngiTD4orbRck3Pw5AF0cqITT8eeeonho9c1N3r/v3FFmHeq7Dgvxahc4hKMMCf1oRBORF1RFsYO
/EgOoG6aRrCeTuZZF7clKt8HU5q4fISN8vWb3vo0H7+uH88aEeZ4mhqY8gnwn91UQia0vxNSIOPJ
sTGupcuWDohgWkHH+6AquPSXN74EO0WX5Inbp8Cuj7eDRpXuqxeUncopdpGi4zRNV5RiiTlECAo/
5+nwj/nPz2IRoSLqMHVF4qoRTxNvW2i+HXaRWZMVe7ak5OeEmMdPIr3Yi2mduFqdGDG/y8NPnkgr
3CwSIbCW6E6H16cxvoquTIAhmomIQQBhfTXiRvdXVgws0BDQlyYqc3eaxCuMXqPrvo34mk9dVY7s
rNyNOpYPoTPkHyudIAoyGuH4ubTFlmerPkxGRZdTN+u5EwFWoVZrhqq8RsPmOiH58imdrxAIqQqZ
+2BlWWeUzuu0NgMabOo27TCzU6rFCoX5ZM8M+l8URIGHQZU1UWdrdJrXVFFfCKkr1Ke4Lwxk340k
PJS6b9fK23Vulg4HcfVftGbRXarzMJK4i3gcTpboVh9ZjYyl7/0/V+U5NSHLc6YFbur8EWd3xk8C
ofMKKXVrojZuJuWJzVUd78p19w/Bnf6SHV4h1AkIVlmz5eMo4zNO7JLMDflN06Rmq2/DqlrRtSWh
IQ4W55dOAkoXI7RQUzSpyaLM9cMT9jBQAelBVZCMf340CgbTITkCRHF26ZDspyTAw5a5Jlc7H0K8
/Rc/jzgFbaMCLxM2k9vpfdUWeZ65VWAJykHNNnL+L24+zPLfJJib36iRPMYROOgnS55esmSntd//
gguEPoRICirnbKtMHHE8X6BK54bFZAAgkqYywfaEFQVeMPoCkuuAPJIA6k40xruJMgEOTgcqtUDM
PkTpSzwpyiv25/ybMwegO1YYoNqJCv3lTSFJVai1L2TumFu6PB9Kl71fl9iSdVF+k2BDAbWrSzmJ
xczV/TtFfqwlJNFDQnke/clcYV0ntiS4WWqoaEHN0CNyyU8C8CBBrfTMHcJsGwGIA/dRyDMzmDr7
OqUls3xOibExrcAVk9+SzBXo61oL8BoX85+f2a+QAGAnKNTMVUKLkw91YNXpYahWZLVwMOiRgAqr
ZK50SwyVSAAWQ1BwiTslb+PQboXMmfjQSZO5iXKlDLDA0QWt+VvOOOJHonEBB1r9Th5DswE4jpsI
a9q8RAVvi4JmHgE1a4XhqBJrLue6LHX5JgO2D+dj/U75a0Ie21T5dA1W7UdzmXdzfsr+JscwNY1R
EANMGOTe6qCmdX1Xp5Ut+9hnVG3k8kEZPpWKSgjFIlvzXXlDMF7bu7rkGzAjJj863JoEFl6Ki09i
DEfq51Ea6ZBA0O3bzJ36m4A4/1jxQQL4JWj9xzuuMy4c+hUkLPMqUlccsVnJvxOqx+sElnn4TYBx
ePKkU/pgJqCqGGSQtll12+v2f6PB2IlSraSx5qrUbbX7zn/sNeCQpCtGnG3OmX2DC0nNjJ4pvdDK
XQTYSkhKIa0hCmFzr9W6ZhJl8I0hL5sbqfBzGx3sgTUlcU5FjhfsUG7ibTPoCWCcRQW1/y6+u878
gum6+C7mmvgA9FDjWcCadp+Nn1z38d9+n7kXId+MsudDuCSZLF2p920Qr5SgFnUEXWVYRUIkuD/M
+U1cHZOWh0c0APb8nhN2p3/BAmoy8LoRq/AKc3TdEKs+F+P3BSCei8FuqNdu6uIhnFFgDqGTwkz1
xjBz87YyUtTR1bXAYVFG8Ob5v8Ig1guW8Dz5hJtSl4vew2HHZ291tmIL5o/8wwKekWCYGKWBZGMF
Ei066VIUK0Sbvx+1esX/XZIVykASCgU80dGveHmRZL7uorJFgBK273zzVkvDCoElUZ0R+MGpOLup
o9f2Ah8imNPlYsP17SEl/CHy4+/rWrVGhvFPaxL7UU9ARu6AcY8+xIBbBUJYkZUsXspq7GWJGyYR
rPgtFbQHUfu8zsTSmUuCRGRECVi2yXrAWdcqfDfLKutFB3sYvwh3LFR/os20NkqwyIuICB55CYKb
zsQ9QiarQYDtNW5dPA0dobmyBncwv4esAmOtwd8UmBPhCkUf1ADMeFP5nakxRiL6bV7WD6r8MsSH
SQ3WKK7xxJwPlhVPrSrOPCUxBXh90q49O/M3/8mTpKPTAJsxNJ25lG0aCSh4qanb+UlnVkLwpYuV
OcVoopOIESNNzWsYg1Fecn7c8p5mX9ePJbdSElVJQ6uDhD3nswDO7lI2FtM4yFoKt7JA+jIIdmUn
79TsaerlTcUPa43yywL9TY8x1f5UIH4ieGU75TFCabhbeQoW9f2MH0actdhOOeHw+7b4Lb+8rvz6
okmAwJGtAFwE2pUvpaW0jSwhY5W6A2crWkhHfp/kazq3eCRzdgKldB7JckbnJB8BV676mZuO0UeZ
ILXsDxapnUSUzbWM7w/KxB/qhwW8APUAxT86XYS49fsmREakTzo0FGD8j3ajPzmTNnaGgNZsg48V
cq816GsCtn5kR3V5KqLotdO4xqiKSTY63/dNQY90J/YaTNqWBVbU6O2wFsMtCh+NF8h6kdmRZ4Sf
kqJqyyZGnNUptP6K+BaS+edpD4C1obtRRrEETyXjkQ9JLqtVmsGT8D1DmHQjB60herp+6RaV9IwK
80LqTSulogwqhW82/SaUj1P1qP26TmRZXH+xAhBpNg0VoYF5TBBNu2qza3Q77O+baIXENT5mEow9
5knUx/4srTizhmKXyYeiMFZTEmuMsPcBeVDOD0ClbD/G4rGrjm21+W+yYoIYJUITcd/PjIgn1HJ0
YTdN1r8ggcV/EpCgRRWID5emQ87yPNKCKnM9Dc25owJYVQ57gJD/Mq8TWjwUHcGehhOR4XNfEvI9
qcTeA4STvVzZwhDSLBAoIUAPHVbc+llNWdsxh+6Y3CBIe7G+BR81Ii80sB0q4Ho5ANn3puZ9cuOv
XoucIH0fVW+Ft6XX45wicz0TDa26RZ1mrsZzNNafvDKn16W3xhNzNbWu6KuUAwWuH5yquy0LnjZk
V2pASK1cubHi6PU6xSVz/2NtFBV7XZCZvjwv7Kbis1jHPR14xC90zA20aGVvsvdwnc6SXiDJjgw7
wCiFPxRQ6vNJLUoo4KQ5RXST7NvJjuMVIksHhKy0qPPY84XZHUZ8Y5pGaTvJsGzqlxShfzP6F9cI
CTDMKOGRJ9ijeSmtuhVIpBZ4HIcgS1/VpKwMoqaBG3WAMb4uMLbt9icjQBRemqehZODUMMyoUuNh
Pw6sgjLpAc1PNUA8/Si0eNEteEwlAcK2Ur5SNINeJ7xk8GakBqIj945Br/nPz3yyMsrVog563Kty
tIooMPTwC4PQ/5iIhII8Km8iD2ed9dbVIOoHMRhiV1UScl8VPiBuB2nYFU3nrfm4C347HFy0+c55
axklnkuGirBqe18bYzcPPbsMwhspGOxObMyp3AzqzssHuBo8mu+lR3EAuLLenUjXAtNW09HwGwvo
k9dDlKKxveW6EBbuxMWHzep8JmnSdw0f613sYkX9a6BjgynGBUkYOZG6YivZpvFZmS5IMYfajJka
KG0bu3E72hlPy2AXTo+tplNJuhEkxytcMmB2P7SGOMLzE5r/hlX0NBNMyoi4PZes5krHJx4yJXir
azr63yJaj3NlKyYv1+ksKC/4/E2HuaCoF456TZTYBXqOd9P0abpVwvGh7rJm5X4uUsK4rSDyuKEq
u+ZWUyZO6YspdiU/MxXlLQiwQXAg9nV+2EGDvw7ujAxjBbqSeEkhirFLMIao6qGBbAOdMs+ehO4j
7mTYgNKKm+rQ+ZjtzXtb1ZuNLA4FTfnJ0vzW4Pu1ScJF1nF1Ycb1ufTEfFNFyFSqPS5UCBgrcYuR
EhqtlH4XniWYPELQk4/JSPgtl/oyJVw+otKNO8troVNllZkowyOpylPKt0+DNqx1Dy4SxKI6OEdz
pU5n7uLg9WWAyC12fe45yBWTn2j+2sa9GQ/f14900RydUWKuoqTANyYlKI3jgyg8cBEaxzFLQTQk
+0cbwwjXyS1lliUk9vA3kiIqrO6lKKNYj4Iy4mK3j/jJ4Ms0spSiR4udxPtGMwC6cShjTHRh8pbG
bYIm784vHbnIBGwSjT+8ohnMoMLI4fXvWlQiTL6iNCrJCrZXXX6W1otDp/D4rDrboc5My6miYnv/
34iwsh7bNhAAdegCHAWDiG4vrDyWCyZchqOrojAGn0BRGHc3Q1NfEQkquoPHSjfl8dTOmTS/OAEt
b7SuMzNLhHF4QUuGJUeDBxxsxoZmHsgPBWybkklvVdU4QVvfXifB9inO5gY0VDiD8KLwaDJxQpR3
Ha9mEFgzldtMA6Znh6CbUL3GOJyIXp/yKcekdJrTkiSvYh8Z/jCYKgoQPQZPsxFlq2btmxY05eKb
xEtNKUUFhTpNi109ll6mcHISNE3IaWigD70f7lOsXc6Ezuya/0faly3JjevafpEiNFLUq4YcleWa
bdeLotx2aZ6oWV9/l2rv3c5k6ibDPhH9Vu2ESIIACGAt3DHWQJnl90Qt33TYylSPBcHEipm4+BbO
LrVBgnnPIfrg0E6o70mfmbacTtXB7CpAsGYJswHyedjePpXVgwd6BtkYGNwrupYijqqhHXAotZE0
ThU1eH0o8ry/LWV1m8+kcNsshxg/04UWQrJoayVfCJhOg9fbItZiWh2tKf+uhNu+IW7AiVth+3JM
5kJMpSL2ktkHDT8CMJOxCUNjTW0n1SJKrtVrqtIFGgLSGxAMXKpQ2qms6NCF5evyluSHqH9vX+RG
YAvWLC1W91sKd3mqMqrnWZ8zX4oNILfUsfWyDDNWWNUqmRv3ynw0icW+JkPC9lU3SnfIbgFqI9Wh
o0igHqJJg5moSRAIwr91Bfr9YdzRZk0ZFUOZZH7j9feSwJ+t683vH+fOlHTNFMAIom1TLuzGqN1p
/BWbD7c1R3SAnLcY9FRrGIXidCEAq6Fpd9NHE4Fan4oALyJJy3LPgnK5aK2FyxKdDuMmVE/zrp93
TPvz58+FpiwfcSakbdKhS0Lo49gd6oU+MthTUHfc3rNVW4UHnIaZfihN8tjbtKuR6156dtsE0326
Dcxl0vywwMBSvt+WtKpfvyXx7Vpq3s44fPhyxRwOc/eYxORvjNOZBO5qkRB5+0mFcXIL+U7p70vy
cnsJS8x65VzPBHBXJMz7JGkTbJYyGLCuh7yO7Ny8T+TnJTAJAQadRC+I9fMxZGIaKrpC+Uw7KZUg
iSb0t8593mznJggfmjzYhmjWz2GsEMV3iWCVq3fVwCsYJZBPzOKl3pUwg1AIvCZq/XtqHRuS2IYk
6kDkIWP/CSLOpHB7ORM6jflI4EmGyNdHp0zcAQQuow64qQp6oFlvbEz+feoQgA6UYSxG2gCFijdL
jzyulYPawgB7s4HpSGx0NbRktYZbdAFyLd2TqRSirNtKRI5Sx1K+x6QUYvDJ0X7sl24gfG9cRTZp
JneI/tG0QyZ/a0/EFD2FV8+ALHBjDbkIULBdnkHcJlhKt8TjlJ1kuKVt26lOrQ+WoI9KJGj5+5mR
6c1RbvMScRNaBxzDfDBbvDTCyb59cVbv/tlyOFOG2ehSnxEsJ5V3aKXvBLEPD+r/jzLhUPDQpii9
qtwqpAadZwnDKurioIDxRCn2adE5bY4SzHMREzdsvSdTiCZbX5alo20ETbSot11uXpnlVYO4M/VV
9UE3w5PZWwKnvKp1SLL9TwKXqshMcwQWAT6gs0p71ExbjeW3ODxKVY2RoZE/6qJAejGSVzbuTCL3
bp+KIK6mBZqSRdKuIhGQcb1ndgUiexD+RtaODPtEkd05yr42tSgDfHtHjauKEOapyKmJ9TJS7NU2
35W1wKuuuu5/12fwBSGWNAj9RqyvHjS7m8N7GutfWp3YeiLCJogWw5m4LupGK122Mka95iR6top+
nQupOqkFccaIraoP43Z3+76uXyjAKQimeQBUwe9SH0vlMKf49LLuHJb0274kbjTN+2JWvsWlNjgo
pD4xq3uKWORHnairf3VxFlpzAMeyiMnntekgmZKyAGMaDD6wVcBVHouajT9uL3Ot4RL5a3RHgBEP
ObpP5O2Z9bPUKNeypMh8ZD6dGdXyMVfc2cCrMVSdsjqiha6dQCx5APAwbmcv7eVNkEW7NsUoUTPc
TEq9Z4myGevYHyLyFxHT+ddxVrNqizyJR3yd3GR22FC7Sl9vb8BaQIPXvGzplkIR6HEGTOtMLa1q
YIHybB+yxkvietMPE8DaiA7wnu93hZ64t2WuRTTnMjmTlhJalJK57Hn4nvS6E6adk1fPAbYzbT5u
y1rVY2VBhMuoa8JNcJek1zOWmArCJ1N7zdFAmNfWvgzH7ym4nuaCnHSw2rDQGyPjLU4xOVAgfn1/
f4tf1PxMv2iZRDkNp8wHjgxUHukWpXvA1eptX8untn0MpcgdCRp32bFGhagYIswqQfLA7SI36tgG
TZwbC7HXHMyOXogGYaz5fmUBZlC6NJbyRRwlaocoN7A5yrQp47v8OW0E0cXqW17RIASro+gU4d/U
KdFYaeG1W2LmYxaAY6t5VIzSyUP5saGKw4LAow0A2L1o65eT5f3YuWTuMaBk4HTvVRnGd5jtuMEY
neGuaH+N1a96/KVpoHAp0GFWHyWElUqge43IuPx/1r7MIjKBg0Ct+/LwZTWkZW8y+G65csz6oaSg
WZFkp59mZ1bRs27lh7A9srgXWO/VG4YMkA7yXvS58XnxNjeGvg8HbHqg+rkBXEyjOV3JbJM22zoW
gRhX1ehMHKfkaODIWByNiBjCx3Sot1L0YAlxJaI1cRHeHDOilHqHtInG7Lq2MBDgXckPuVXtlTT3
bt/bVWHAYAFSiLyzTjirQcuhBkoOuqMyy4kHjxkYviG/VUjkzbHAB4lkcbtX9jUt2JIPigsvafCe
a35Mkt3h9UP0WjRMfS34Uc4Wxu1ilY7wKYuwKMdsGPNAFXWDdl8nw124vYXrlvdMFOe8tLiXQ1lS
kVggP3JWHlP1GBiSFyalM5k/ELr2CXrla7+qekGEt6qPOgVrNbo81SuA6ywRRqwCRlehkdMOHyyu
naESCFm17HidqShLg+CB74kEDVyptB12UonoloaHJsndtIcxDzZt/4xUot0qIu7E1dM7k7mo0pk3
MdFdRtIBMi22z9W3QgfKWsu31DAfbx/eqiBsHXoKTNTCPy3bmSCA3mjRtzVcdDZO23ICH2SLLky3
kUPLbrtS8OZYPTCKnOh/ys+Uu25RG7K6HeCHsjC3FfWlj5lNRMnBz1juyiGgeRUxrY6Y9gqZJid9
2VawigOYr1radPvARDnWqBQn76jdkOyFJXJpz/8kTbat0E7RK5soT3czOMUnKiptre6xBdeoAvqN
PeYOk7Vy1nUWtJR1d3WD8au07Gxdnz0tQRBw+zzXNlhVgK8BMyLooXjId2gEZReoOqIgdJxCVN+/
9MIbvxgqfn/PhXAL0lW5beLRAPo/qlxWHHL0dN1expqpPJfARY6gNxnUNiI4wTJz1O6n0m9JpNkt
6rwqwH+3ha2dj4p5JCClQN0RrbSXl22y8NIOEb6h+aR06iI5VOO0b6I7rcNtuC1q9XiWobgLn52G
18ilqAotJAgCaOanJHEY6FMadFeJIIAiIdwly812yiOCzTOsl6Jv7Dj2sjz7P66Ec2Z6oAxmrJng
tegPVFIcUpwkJro5q4p2tl3cyRQpwEAVw3bJg0N3tYiuddGiKz1GozsYBnXEbQa3hrlLEsOagSzs
Sf2M9KrD5hQznPTDqMrbpqz+CSNLsG2rio1ebdnAU1tGh92lAoAzVUo1vEX9OK59g6C1RtvHFSqH
6HRGkvO2tq1uH0H7MGhmgHQyOEWoND2omzYFOF9u4YvBvLeliVY5t6WsqhtBpwTAoMA78Trd51oR
SWMO3GAKct1ErXVHJ50CfzwU29uiVm8qocCnw1kBrc1lrEYpsQwmA6JoDfqm0l9ZFG5GcB2ayd1t
Qetr+lcQX8dv0bFqBiVgblVn2awfPWt4STsiOB/Bcni2ibpt8Gaa69w3zMAecvqD0fsow9QiEnq3
17OmCaBJQ4sd8otg1OQeKOlUZo1OwtwHKz86rojepf8AmSBSuDXtxgARUEGArwXQGE5M1mt61xF4
n2Hqj5MEF1uF1a+oUx51hsp4HjzdXtbaBsJia9YCdUeXMafgdMjDsJaBoq0Zcwr6K1GRPZGaTTE8
3Ba0Wss9l8SZClB+hvMgN7mfgGjHUacIHdNWYzw0OiWbUKapU02s3eth2gOHYf3qSBA6nSZL4N6x
/ESqidPkWvgX9+H8qzhrIsVJ3I8j7kOlvZr0pyKD6vMQ5SImvLXbQA0EE4iwAc3QucWrQ5FHaE6E
HUkrj7SHxZsMrYhTaM0ag6ICfbro81p6uC9NI8ko1UYVgEC1bEKQr7phV76ZbX1oVMlLOuSkY0Vw
Ldb0B3cCaAGDohWKJ+tkRtgWqCPmAFLOmh319xh4DH7VTAa3qshMimSpl8tDQ1lLMc94iTLMb0Xs
dVnihkgIBMHs3lbWtVuINB9Q+WjYUcGQfSkJkVMJblAj9zV19BND8TFB01OadosZwJsqSwU9MGvv
I/SSUfTuYuIIugAvxekK06u8RRM0uHpzm3Tkrhm/aZ11jIyjhhYg/KuDNRKBheYJ9z4LQehjUwnw
TyZoR7i7jwkjZJQiwGyNCFmlqH0I4uZLgSRBTrWtZiBjOxdOXiYnuR6OZA7seGj+wvxYYHQFYzAg
QBZv7tQpiSfVBA7XmurDUJtf80RzqrTfmbWoOrSqPchco2kZR4uWr8tNhk6mpWIA3VDME7hXhzsT
zYH9ZJyoMPZeEYVqDPiCMNmD4FnPnWfRFsSyMCLQp8UrZZiE1Y1uXZjoF3i5raergvASRCAEii+g
2C7XpCqVUdQmTrBWTgY17ov8o5gOEjH//NFpyEAagEhEUZDn4LyS0dAUaTGgKHRJ3odoa8zlZvs3
kOkLKdytq/UxamgP5ESFtFViPsRGaCflX4SsF1I4K6LNbVRFCwqg76UvPXoyifSkShjsg5RyG7uB
KRozsXbPIHGh9bE+fQB3SiDZH4y4WhA8JsE4HZI5VvpAjNeJwKNXXslKuwx7u5a/hqCZA0Bnf1tL
VpwP2LgRtiwsM7jvnOaXViH1QynjnuujXeUfeGj8DfnPhQzuudkQVEbUDjJyvbJRGteobhv5+18s
BDV+TMsx4XP4/o44y1CLrEBmk6gfZoFUBHtILFGzxdqdUmUQmFCUxlEi53arm2u5r8us9OdYL7fd
RCo7yLVflVx/AaMWE3iaVWngcQXLASqIEHd5g7tEHw0rpcCGhPOeqZiQU9dPmInkFoVo2uCKU8No
nsXUojsGCFFO8WUDpI2xHpZ+ZL2wwJ7zfUKO5rDTRNzRa/qmwo8hW4MUksVDUWpZrSoSSIVP6tIr
gvaA/PAp7bXHP9eGczGcuRgTYqEgm5Z+M+OltDVz2xoEeJLlZnLPW8Cof6+E2zKVNmNhaEnpD31m
K/1Hh2EZf7MIsJdRdMrgBbjox1n2sGsiuTQ7LILUrxBArBe5/7gtYiW6WLDg/4rgFNocWzrHQML6
CgDIdjz1zLbaGe0JXhqDY3vUXamujlJOXm/LXYv4kfMFRkhBacVAauhybVWB4LA1DZBslEzbWlVe
batY6+w4wDizXKYwvQi0tuOoGq+DZgKCXJlOWiSaRxNT36P0mThyNYG08vaHrd05QLFNdH0D6Yhm
c+672BANFrK2vlpPW8My8RiZN5N2KmdRXmyt+xsE2+DAW8I6uOjlqpwd76j0DR4EuApKYuwnWm/m
dK/V1DMHy6GtI6OUOsTWDkw/TnhvtcYmMAd3KuP7gY6Oyp6ILmqWWlNpEBNgcACWj0wqd2vYBPaI
MC5Lv6iN2qZMD51ID3rn9havmYBzKdzFYcOglr0GnRvHhsF+MsNRIzBB0mCqNrdFrbpX+FeACDXQ
4iJTc7nHWlmqsTIXJZJBH2atOAPazKp4KVIOMhiMjpWyG9XjVKDR2zL3pB7/woSjN48ulGcAmnxC
8s/OuArzhOQFK1G6PGCsRP7WVJUtuMNr+4l3nYmniGYhpORObRowMqTtapxaI7lxtp1Z4Eaj4Bki
EsIdmjHmoI4wsZAS7W2Ivyh4sVURud6qECQb4IpA24k3yOVpWXLQaJk5Qkj0gJyAU7NT0Q9/cSTo
h0ETKKpN2C/O8lhDPpcIeSoA8pvSNrNT1Se/VAOIxOxvwgV0SC3TVtEbgILB5XqaBDR0bVtXfsKa
bVJIPyb1HyWPj7i8t/V8xX3DQ+garhWqaCY/33ZK5Bi8S20Jlpw2sK1K2khteKAmnhbJ4Br519vi
Vs7pQtxiR8602myDHHmwpvRpN9lB+a6kqDOV9Z/bCSByPwtNFIHd58y7MynBmNdyFMjQa/QEF22z
DXexkQq8+BpWk1BgGJfz0YGYXNZ6LkWOoNFjVfmNRLeDpd9H4UvVxScQzm/mpnLL8h2ttE6RMLsJ
8i2aR5w0awW3a8XwopwGFtlPFlE0eFx+BIAURRZ3TeXTstqXjB0KEfXuioYA4IecOFo7F2vEXS1U
LbqsS7LKZwtZf3AX6dsQM8S0PLKDUeTaVpaDZDXCCtTJNJPyABCThAU1s6lCakTRZhfaX78ZUYQn
2209XFsUquoYXwR8FprOOKM06F0wz5MKe2G12Sav1WJPhiLZ9IWu2EEFnB+dI12gliuLQyyOChNW
B+JsfshCjrrf0IOkzTeyykvnDiNJE/UvoO/YOh1HtcAjQdpzqRCtQg3JGq0KCAyLbttKSg9xZEkH
vRwbwQ1Y2cTllIi6gGlMjI+4FFUwuUNSF/WSGP/DZjR67aDXXWyTmWiboogt2yxbTZA0WNtECEQW
zURxCHyql0LH1uqkPChqPwvYuxQtLepWsL2tHStWCihBAN6RqQPykadDjANDZmOk137UnCioN5hV
gblCxIS1JgU5MvrZYIn+LO7qpkaQFKWZMF8De645v6AkzCTvz1dyLoO7vEk4qo2WpMzPSs3Z1sD/
KamgDWPtQNA5gFctoiWL8Bmwtp/Uhg4xg1dMdnRmv/Lkb0DcoJ4CJgxtcjgT/pGptYrBOq1iQDKT
bWhi5F4del0X7G7v1qI7lw8zLEJestw6nhYgNL7UraJkzQwmTzzSSegz/Y0ozGZ5iwHCIsJNkST+
liZVBu8elYBePJnJ9zwAxo58SaXvtxd0fTZYEOwAjgaPtauzaRKTtJPWw7v/UCa7FT3JRT/PpRkq
8DqFHSIiH9PZXMN0i5S4/7cFcCGXXpM4jDosYPAap9vf/vHrC4inCvjuEV7B6YAt9/K40bAwtRXB
57Nga1oYh92+0khgI1dlIFeLrIEGxeK7uOW6QGI4NHEC7IHGr6AultWX28tYOwXYkH9FcL7MUFkT
1iOB1tLJLvpXENDdFnCtrGChgsFdrgUcJn8t9EKOpgwDa/20GZkdEbnzmVKhKl9ViTNKwyzwk58h
xeU9vBTI3Y5qHABLAhWNz3qHTtuqcpuXvvZYuJEOcXFSeoEiiBbI6XFYFPooo17pkzLQHKrXwX7M
pe+FjMZUjeVMYDEXpb1eHlgggOE2EeIvB3oWOOaBFBWdNmN5kja4RQuolY44QBmYp/Y/a611R6WU
7GAaBPbt2mEv+7oM5kJ4ZQA+fim4D+bYxLAZ5Gz6bV5t8iJ0MRMgaCInTh9u68zaGpf6wcKpDgAV
z3YO6FjSFSoCLMtkfg72OxOTlzC7geYbNUjskpo2EQV11xcB6EJQCsFLwGkTk9vXMi01BDly42va
r3ah2Ba0Uq9s38Xvc9tXqIk5pBp+fxhjJB7uAjsJv5SxnVLB5q3oIxwdtg0RCHrFeCqIhaLT0ma1
QVD/c8juoAsGMHm5MJG0uqBFDMi1Eefws0/yvMFM+jFo/IgYu8oEL8pzJ5XOXPeHzBDUBZfN4ZQe
LhyCECjgrcR3OmBebz6rctzCt8Z2CVobPcJr4vttrVsVgjkkS95z4XrhQipWSnNIdQgJsV9l8tp3
m6x5vS1jRbMpPZPBhVSSAk6pLsxaEMrIDs2SA+aNOiPGREyx7EXVL21I7bFVY8GLZVW5qYmQF7EW
bhanfKzXAzJNeQv2kceieBgGUc54VenwmsWQe1QpwFt5aRwyWgJMVzatL9f32RggRzO6sEijqnq3
N3BlJagPY8AWKFqRw71aSVHL2jSMnR+DwsHThrrfN21siZzI4r05hUNfDd6sqHyjA4r3Wq3URoHV
6Z0/FbOTWdlrGdFTryibIW1tkg+PU5c/6nNxMOItSQ8KfSX92+2VXqsK2q7Q3rOw0eLdxxt6+EdU
NonWgzslKLwInQWbRFKRFVaHwGZqmnlRiNI8RpvsjXHK97elXx8opCNxaGCoBXJJ/O1uK4SFbU17
H4A7p7dmO8PEPQpsLxE8ya7NyKUgzu4qPS2CMDB7P012RbYZqs0AaE94kojoTJf7e3mmqLTDcaHa
CK5iBOmXOtrEAaMN6TGXekjqFCTeWX2QtYJ6BYhznXgGg6Vl5YGD7nNmV2OobCS5Kbe39/XayOAj
gKbBgxevEdQNLz8iVnKStNBgP58DdwzBIIGBvBLTBRd+5fiQl0V3Dy4KioZ8AnoMgmIyBtAx0sFL
7ptwgUr6UVUIxFzr6PJ2BwEopkbg8WMsn3EWjDSonWRmysAqaNTysdK6+RRJwDppffbemmDlJpPc
7PRsekIjuiYISD4zcZcHCppWoHNAMYemcIzdu5Rezf1Mx9JUfAPERZOOYVgzJhCfsp9D4qZHa36c
1MSWMR6y2xjpoX3ED22n4Ln/KPSnNNjLJHZEHGzX+04XGDNYFoFLROZ/2bCzDcnVwgCiOFL9eGwq
b2IyMx+sIulrx4iMEsC8ChUdgUlcASqBXA9EPgtgAkfNl4f7Ts36NpsxzsjsbQ3Qs9zqAG+kNkhN
bb223DIzvWlOPEb+3ByjaIuZIYAeIhEGlN7lekMlycomUxRfyyVMwUuJ4TdxWz/fvjQru4pmIHRy
4fkAblM+V1RnrEf/e4hdLWJlL/eESXYJOJ7daXhoD6AiEBil61sKH4Z4EE1kC/conwerk3mkZjWp
PtCVKij7CLi0fmTMYPkpGcuYCjR55c2C6pf1yReGCv9V+a9kqGskZaP4MnHz2tFNTHOzK80FfT4G
vFl3OWA44x9b+EuZXCgiJ4HBBloqn2QY1XDfuaWBseEiqukVEwGWWGglevHAUkK5B2Za41GBTJ/i
m7neM2c2WiV3spIVeLdkaV066NfF3BBatbMbRjMgaLkE6sbbCnTtZBB7K585fXBAXPE6Y3AZlUap
x0dIirpFjom6IzjPNkrCzL0xx5uh02PBtVyTucTgIGVD/gTVuMurAaL8eQS9nuKPE/UnEp0mVADt
UrMYRn3IfmglgkWu7TS6NVDwM9E+B4q7S4GZpDV6Cy5DvyiGf6IIYEWwTao5WixBO7krktSRysau
UybQ3pXLAi+A6w/vijYYvl9XYZHK4hE2D12CkkfHoX0v1dxy2qTpJ4ETX7EEIPCAEwf+Bz2yPDu6
lecINDHNABxP4WPbA8ae1l5HwEWE2OS2zlxHmvBqqJ8i7QIcwRVpbjpIFetBCIdJAHr0XhPWb1SJ
yYLNW5eCRDGaOnHv+b680IjLWYEF8tFXHdv5VHW7tBpEneJrR4TXO34IaoHC4LKtZ25pGNpyyMxE
82mWz76sdR96FLZOjU5KgVVZl7RAhdF6i9II75Nx09IkzTQ/yIwf42A8TUZ7J/XBr9uHsyoGXh/B
B0J0cKZdLgjlaJRPs1xDo40KAp8xtLZLtmRX1fIsSMItLoyLMrAWAveKMByOfXkqnO3dHMmG1IRE
BSd8dkBjlKPVX2smO3l/r0nSFv/98dJQkYPVUIBawjBdbmm1aapRh0Z8vxu/F3NmWwC3qSLamGu1
QxUaGocOTOQuTcoJkfUsNkAQTkCirAOiXk3fEzKmAoO0KgQdVyi0LKMMKGeQyphBn8cQQvSmk926
LlH2G2hF478RBHJwXHID1SQeEmN1aVUWRk0Wcs3aUYsccU84F+3PPz0ZHD/qpRh1ArMO3N+lJsgz
0xMM+SQYiNrkstdYZl/v+gkhkN0VtZI8/rk46J2MWhwqI3hYX4rr2oCB0y0y/cxknd2b/ZMe0R35
c6oO9N38J/hY0KIaJ2bu6gEk1LHpR1LtL1JAwvbH6RsLvZ7IrGFaD5oSeHofK8tJmUmh6fdt/IJH
S4Aqn/mzzqgIiXftHhZBYK39TFLCaF9umZ6g/BvQ1ERR8a1JpecSI45yfRMrogTBmiAD9Wx4Bh3T
pvgJqWzo5KCKQOFMSssJBzD0hoC1y2B2Fh3PbUlXoz4HtGjKnYzjAW2Wp7ZvGq3coQMbJhX51uuA
BYHKv2vCAMjLzYva2sKDFJK04KSU7A5cTJXU3ClhjUeqIBu6vioYBYzaA103/xYfalzjucb+qUkc
OUWoRhtWxfdlXhbHgjaCi7tiiNBchj4LdJmizYdfWQfi9i6XB0QNESrztqSEryY6nf+5fV9XpSyV
MsSZiMB41HWcqkZQqLUKZqKkqu1CU9lWQfD367aYxTRf+iPQxH+2bWP7EFtyOl5XShtWOQjiWzPL
3MQCbCeTZM2piTJ6t0WtrggQEFCvAAeCXvtLjShjVSmGpkVkp8e9A47gHvwfJhVUNNalLMOfYR5g
wJe/nzlY0O7OlEY9qC6S3HoEwjLZkCKi7u21XGk3mHthtAFgM2UkEPkOS2kAEV8I0iO/y0ObBfoj
Bsa5jQZ3bupPWtkIto5v8EEVAQEDFoPtWzK+vLMwmo6WVhIMz0cZbER2dxdtEI1v0NrosYdx+3F7
dZ9zTM+04kocZ8XBJSUXpIa4wSltMtonktk5c5inOcqr7Hvq9zvmSPfMdnzT8V7izcdg55vUPYhY
WPlxP1dfwsVLJSb6GsMEiusTNd03+it9sDbICD+a1dF5+WjfJ9+JbFEjuVAqp0RW1rV9XkGqGz5u
crvZGfbkqB5eQf2HrSUOXvHFNjqJ8j08DeLVapfbeqa8fWawWqbY9+lFi+xW2pODtBR1nBGT5+Vv
5f1YO/H39rX9qKfQQfUi3ljPs/41uQPmogA114/bisA9Aq++h7MOcElR2jTYh9zWCnsrbzCJw6kc
gfn+RPHcUjcuzG8smTQ9g5jeTWen2MsgR7bDu9fEfu89+6mzjS+goQofVWfcz7bpmG/xNj+p3+7k
zfa79Y7OiG1gO07/IW8G9+67vNGcB0Nw4/m82H/3AlSPMJKYqMmDyYIsT1NQYY7Pqd27kRM5odc7
9T50RFz5Qkmc9sXBkJfVBEnzxh2fEzez0/vWSTeCbefzRFcr4rTN1EcaB+AUe+6Y/dbvq6NuN7F9
SN2dKG0jXBKnSJiG2lVGhiWRU3rX3XWn+c7aVo2dbUV3l2dxu1oVp0yMkBzsj1hV5UqGF5iy3QN7
NKp7xbSLj6cx2hW1XR3y3EEHQU3BSr4HPxE7hMnGLDe37w+fVP7vxwCyunhyVLq5j7EKzPpWTWh2
5Z8oJnrbILyK7PR0b052ufmgO2f2mn1yZKdhJ1LYxTRe36rfspen6JkxITPefXqNjRiZS9/H7sju
mY52ZKf1yHP5YGzaaKOr/V+JXaBgaHaVESFxSx5B8tU3KR2e03TXhKAQfUp+5iHwlrlX9LktA4z5
j5Y5eHPvRRBs7nH9n90+E82tmFZFzPRpcVvWndSBG9seJ9cyjlPlKiLiunVZGExior9RxkDwy901
QkSiY4+TbTfdYXYxWqfe5+7P2/ojEsIF0boVtOPEsCD1EGytY2Z/V15z0YFxlaz/7trvlXDOPu3K
ksyL9VWHZ/i2MXXaL/q0bfPDNPlm+UJFzRHLZb9STBSP/7d1nE+fLYbBfB1WVXvVT+2gOJooXBIt
Sb88nHa2VJa1kGDYbv2IMc+woaM3bkU5CZ5G6GrvOBMaVMiSZhoE0a2h2rE3FZio7HxX7UPSud3X
waYedW7rBI86+q9MCx5IwdAFDBe8XFyOR1daBJA5OGbnBB+YzBZ9T7377L2ojrmbeU+3BS4X9vq4
fsvjjmuK5DToI8hrjZ/EHF6qN1Sx+xerrQWC1qNc4On+tzLu2CK0BKRFH43P336Eo10697r7PdsN
u2Y3CkoyojVx52YVcRLRxEKAZ3yNSzt4DJxG8BBZ93lnq+F9nqyXersEDPJH+hK1dmGDyfEYupLA
SKz78TNBnMXNE8Aq5wnbFn98g5Hd7DFkbnJV+/hXlgKlJVTrF8XjsXyTLJdBgeFXcK3pXbj7Yjpf
8+fE3t3Wt3WneSaGW0+vhXoLDg3EJQZAy46RbVCg25Lnr+nP1su/YZYF8f0htvutdPgAM1d9DAQp
ptW49+wLOEfSz0wNmYEvSPD8cUa72Shbar+Hog1d7PfV1TqTwz2JkySsWlpXy4ZGTrIJ7qmr779n
D8NOESi8YEW8u1KQR9eCBpJKL7yLnMdgl+6BWxPYJpEUzl/NZZYkHYMU7Sl6Jk7i1q68mT8+bivI
ugX8vW28BQSgJsEYLYgJfmlfkC7d5r8sj7rBRnrIvOp0GGyBwMXE3TgnnpOuBLN3SHII7Dem/aU8
tbtwqx3uJtvaH5X9bWGiPeSMoJzKg9KFkIXxtO8RlM/wfP2bqB4lksIZQCNGtRr0ReOzepI627JD
W34yT9QuBSq+/A6/c4CFUmS60Q6JoRL4+1kQOihto+lTOj23cq95qRwwt4/jcttXg4g3a/XVjloN
0o7IBCLFtKz5TFZhzH0mR/n4bNrhsb+vvliVm7i6bW4Vrwxs5Ik3kX2kgRO9/dUD50y2tkQkZ7JR
E0GTUAbZm+xL9CWI7nuv+ypbLvWC0rutIKvqfy6Lu2UGmTAUp4Ksrjzq8xvGcWWxO3X7zKOBm8r3
pEHhfd+4Km6fvv0/CueijzYwi8xqMhiSj+B0dIkzbEM8yZf4qt2CBOtBIG8tWDxfLB99yEnW6znk
MTQ4ed9iT3LkvfFQHDP0VnnfQ+ejDJxS4IJW47ql/QV8RuA8wBvq8jhrGsQAmi0u6PG0AWG77jwS
G1lL1X16+pAEd2Q1UjiXxkUKsZan4N6BtMyd7qrUAUoQCY3DPIlCkjU7di6I86ysDJOUkGJ8doFo
Q4u3rdq73UfgkTvRM5wHLX9GqeeiuItfyQlT4gZr+gbqBzu909+13KV274kURLQm7tanJI5gZSDo
uAGh9FfzGO/bt50bOJ0tCr3XjObZmnTukhdhqEzVBFHhK8oYjS+5rnDfRDK4yz01URZn6LV7fh2c
b8f07k1zN5GLQpeXV7bzhGTY6+0b9pk7vjLRv3Vd52402pRJ1vUwJ8cvjZN6P37U9v60edMi71l3
k8nrfEc+PoXuzhlPzq5Aam3/M3Fuf4TowvEdogGoVbVAWU7xVG3S0An3AHQ6u124+bnrC5G0ZRNv
LZnzsaxmGutmLHlyvpl29oW4xFacxDZdER226Dg5Q2IEWSvXNSSlthvf6W64p/ZPTRCffJKoXK0H
vOJgb4eL1WXOgNChyjBYWMG91t/bL9n/I+26dhtXlu0XCZDE/NrNpGwFe2S/CDMOFHOOX38XdfbZ
ptrcapx9YQwwTypWd1V1xVVzo3yt/shkvkYAehCIbNj6Md8dab1C8slsSU1wrrx04uhTP/gIxrgU
TTaLlSs+4kXfZOvr08w0y98pqRaHX0i2OTych9FoEaWxv5lmLIwfV1mueKCX6C/nSk9p+r6ldM/j
q/+ZH2eLCj0QGIADBxTk+6cgbNtcSEIJZwvHwqgXV0IV3gMwenQDGszRJT5QwmKsKz3p4e9QMSpb
M2R9PXtelmS1AUgIL/wdzbgDju1vppiz0wotA1YOCE7f3rBGZuk7pkMOh0NHUuosQ2u3OF311NGT
ZXr8svfxn719NegzNZqvynDos02Pe9g+niD3fD46a8aWB76KHZGAyTqdZatZtQuOkekt2YOfv73D
AyctwJZWJUzw8wDkdizxuFza+/2ec5mjGv99tLdofUAkrJRZmqkgcuu91LMAlQnKefR6+8QygqIj
GhOwqw21TuacptlMKJG0g+hfD4I/0xN/zjGRvVT/oAAQKvRho+Qos1LvxH4iesDLOEW1ZyZlTaW0
po5sRxnvxbu5xj9IAUoO2MpzbChgIfKqeVrmMop8p80fQbYAmlmQ8PMQ0qupGeKTZVHjOP31lb35
7zSzPOOrXtWkq4wPzr3dmskefQfz8pbFtSrTqmlPZ32DZaVkh3F1giZLfAr2NBCLZuSIdff4+wo2
NWkqY8W51tnPU5cFQD4r6HcD2h12uONWBrJTe/IVwzVFfZpcCfYNLKt1aIgeSVbuujA0uNeFNbfb
f+HX3JPtxW1A9oJuxK6WQFYiF1yAulirJDB4T+Gt9H5/wCADzYDRRpIeLVz3ZGZ1ngmXsq1PsiVN
yWXpRIZGomOnoxygEe2P95T6ukiTdaTpmMgrfjvvEarrObrON9WL1/C84Z/m4P57GC2aFB1g1zsP
oYyvSZUeK1gHMyul+iuZJgB5y2dAcSHZLE1PWlup22ktKC6Z1iUGqi5irESkFsOIZwJvJaGfp4T5
XBSM0J/ODpiHije/oOMAuXgSA1CA+MtsSoTtfJfr26+IPlebo7eJfz02jT8fuf4ovokygjcVhEq+
KDPUAKz0OTcvuyNcIfsxjZ+GEbiwaKjCwKDYhweM96zNscdJTpVeylrDN666ZDkUKRSOHo+kQ+/p
MHochIWbpwnoYOWb6b50ZvZrtg0XCSkoLzF0mxVgL2vIE+M7z/xW8bQYtOpltD5hgGqXomNC0a++
ISzOMB/LlUMkEtBypdJCl5dzDOcZ8WFhOVfd+90ZotlRw11rhnfRlX29bomkK7pHqo3OzVH8fDXu
D4a55LLxMTsD+YZkBYvU2JxUXTHmC5ksE+tCOdcwJlHDk2FsSjbtpADIYf1tn6Hhm98R5TI0psBD
GoxzffHKTpuIOP3+nvuxfMcobIVONpNlQv/33Ob96TF+YKq06RU4l//Ry12xupiGo/NWJI09AEOO
GEfwksoxWjdBJN3MLHQW8LoYxnUQDUTArUP3Ets7GTjYCt2GqPVBUp1P4/dXvnr5N1r+TYE5pjJv
Jq2PSXwk4VrD0xNbJaHu6Fwz2QvrT837psOcVFvKSjbpW2Ukc3cO6DkmpvpavYQm1znv7cUjSsyz
5VyuUtYEN452ruXpIY0IwuDa5gbB4wr6zRPzIOXTqSdoKShh99opJXDGayIeZYKWG89y9HTFw30Z
yTz1Qv03RTZt2aZhInkaTvEl36f0s6PbcOfo9LFIjOSC7qkwFtm7in6lyaiESaQz/1z16etlPaNo
G1N0n/OQcTliLLKLZr/ppb+tkJSGiYrsx3ail/a/OzlE23ige8RRFrFDnk6cXJrf2kzenD3e54So
ZIL0K+F1hY3kRnB8A1KMKa2jRkn92Y0UshVmTK+/LrpnTrbOgkZWmNOU81KPP6EDioxhzWVn7iQR
KoreotH/+Jtm2aHNzjH3POd/1B4NCDHWQrnkUS76yO6mxrlRCPH1gAqLx+LXW4If+jugwVqKSZW5
nuY3qJefA2hTsOQcF48JxkBI2JGsXBJkVVfBAsu/ib9AZUg1HnMh9L/yiA3GOACDTConJY4qOmdm
S9+uxw1mqeElKDq6apZTOluEJNOxTwE9cvMP8VWhWGNqqqbxKmOXkJnr7ZO/WEoLQDA//jTOl7Fh
dTmTr3GaQlo24rJDYN3qLq7xMY1bSPuAfTas1pqiLEIRRF6qiGzeLjSAzyLpmb5Rny6i3tApuRrb
5YFohmtNT3r0ibVNHJ/m1qL86CMY45Ip7iXwtZsh08h0s0HdzCeJ/Routs80XrimfOB55iPChazT
rMdB6JuaNUa4tKDJvalT1qdzZyLBXdi5Hh//99QdSixwLPqu5hlmGxm++g247qVvY8HGLRPpBLNa
4S2gEwuwAOTrQj8eX+bYOQIlsG+hFrHnCMgIkPVBwJn6kThpsU7shH3iNETIuTFjdFXCIXVc0poA
vtYjSz0A72p6eExaHHnN70gzrE7mkStFIoxp+lXpE6S7MNXu6f0XnK+bRH9Dgy2ZbFOC/1x1hdbm
/Ek8NvS3f2y24orSeL3UFr3kOWZgKU8c72mkhombGJwM46PPpSqTwr7chT5vOkPo4ONrJKP2SGke
1a2xvWylBa/kPNJx0VOV0HkDZwCj/swLgzHzLI1cWDABFEujr9eYge5g+xhVKAqoy2NNouVEl0iC
iI0nDf2vM1p1R515baQQgXZ2QY58as2tzdyY2fDijWaZEOUtsuJfMU/c+ztmCcrY5QVAMnTp/cDv
9i8JJsBFsCuRbDHTSwtxA5GWk2X/xvHihtsIxQ9qQGcAPj4mr8DpvbBnQdlUvoLSBkIuZWWagjlf
KsTbZSuA0G4nVmIY9h7t5MSgr1hM+sx1lfvze/ABLFw5nMr4WvS1lQKx5wyeQ2hhmfEmrsl2iV5Y
oSao/3Hs9ZjPJwLzXQOiA8aMMM57z3XTyeE1EVSkQefL1hBME4m97ROqms77Y40eKX5gMeGAEqPR
AA6aei6wpE6+3aAXJMAT2JkpCamAdTDUOUVon+7ok2sYkzePOjpGmEPiUVs5zZ64tfk+icGe9fBj
GP2V2mkbiVXWnrRL0yyjRPDfRD8VSZJW1xW2D7v0ooYY3piGmSUClMW+1Gh555wI7yMYdcbwqVs5
Kc5eOHraIohoURHsVq7MUtIDQHC/ApZYJWVAE3STAojRNyVVn8Ko8dDMRg398DgY1S6B0Y3Fhgoq
J6k+WYsNjQVLiW3Rp9hz3Cw33pW27VZxFm6xwhY/a0rbP4qgPz6PsZTanYQwXmZWzLGYa6bBQYEk
6rKOoYL1RceZUHkFD2LPK6+MvdlDrhmPMwox2qlG4LrQY3hEv14rqyU8pka8rjumGMcgQr4WUQGY
EuZY/Enms4TUleEucoW2mNYJfSJ2TzPtV6l9eJUpuwe3OE0xN1vsQ6nkTDWP5M7vdZCxcX4/FBxE
vbZ3MdmEpCvpm7v1Fpto4S2yD8dQjETR3YVilXpEXiVrrhtqSHVefmOk+x8fgt03MwHjWT1kzb3Z
mVyK6UVynfb00pzf1M0baufa78Da6gTecO8RuzovCTguXgOajM4nF0+pph5oTvcSDMvsuHFt0RBC
8nTVC7vG9WBa6kJ56YIxl/iOV0bNJ3X7l1grEkrXuT3RbOWoRG+FZomNjoXh6Jys0CRphj5Ng5Ua
mYIKrKdnYbYEqrAQ/sIA0TU3tZpMu5WS5CQtNoW/SDLqHB9r4EgIBpCifj4cz60KmPf7W8mnMior
qdueBFOkE6ott7wsDY8Cow1dkleTpr62p9D2dI0GW6p9POahNxI/LPuAB0bEZ9Oy1aZZzwMR/tDG
4onRqNH4+/fRdXR/Rhdsm50XLTjQOxxSsivIK738eczDzZFjmADcRV86BH4B0DUYexykqM0gEGhP
+XJuiYYESgd/rdFPGe1x1Z7reoxcyx09xvJ2YgEUvgnoacc+G4/seI6uUHnhWLWpWQomyqZohzg9
5nLEMgJrFjO66NVBoeGmr4Powp8JrZS1KOSV8300wZCRthWzGSkLO3KQX0/eHpMbubg7cozopbkT
a4UHcgLUcKIqRIz2papSbxYTLfwF5DeauLw4YcSFvSPKSKMzS2UgjsHPALj7S2mVmxCh4TvwJp9d
9Bw+ZrC3I6zQDM7zZnMH59lOilALfBRor0528uOrnrVX+/9HgvEWxbKdt/MAJMLSpVH2xwsW/4IA
4DZ6QCTkO1kcbU3BwsCylwnVhyOqxCT/3ztde0yUbwrMK6BOXMV1L217ctCsftVrjuqOOPF3P88Y
+0BQS6ERwIA7f5vMfV3DQwsIVfL4mMb0dcgEYx/ySZk4Sn8PElYPqiVQfy4YB4o0qgXvEg+0fWTM
+P7IGOsQzALF7cJZe1qtNreSO3Lep+D9FFOyIO/rylj7a/KKkU4aGcsj9mjQaPOBnDGHad7RMq/T
ZTJvYs/FZ0y7iuTCe11JpEh5ceCoFg3kgzETeSBhpDqYtid0S6Mi6NRmI885QnKD1/ihqgMijFnw
NLdsY8QgaKPbmPXBJYjiibZtiHc8HATseabriCzJ0cV+ot3xSz18rbTTx6q1HovRWBZ+IK2A7Lp/
zJRJ4VdNCGmd7q9PzSI8VLuZHX44SJLHnNsbPVfsdu173yT4ffN7UqIblkCDx+1dsoiowse15Dpa
ow/KgASj2pKnunLYggRcKhTlN7tucYrMU7NC7s+yjHWtJ+ikLRDCH7XF1wfH1o+K54A6o/lXv04l
T8GdatlZSn9FkRHmnPsaZRCnhwQgOn6AOXF/hk3rSY1bud1pPm/fAaKhl1pDnSb/KNNpYcx8D2tD
ah5CyChfWFoiY+UPdlAojNqJKRq9OtfvTlm6ufjbrHiaTXjLa3g0GMbKuJi5gBTsTp76Jy4ros2X
E4eHPc8jwiidqAWXYKp5MF0ACReERZXMjBTuP0enRgUd+1UA59TvGmMFvVOSrpx1cXeroq1Ua0Jm
ZEIvZkQmVqy3hFebGUtc9QDJAPjqwTjhTd1LBRITraI2SQePd1MhjaMRALie5i9/dvHeJKm+VjLy
mh3Cp4y0i2NE7f1jjscyO3cfwLwPotQUaRjk3Wl1blziwJN7ao3Nn8Q0Q3pwaaobpZ6kNPptLOd6
hgqVu0NRlpfTuRXFfxjVwTkwgpqLnSMLedqdXl42yfotJ3/amDrEmlALQ33O03aOUTRfBxoV8RAW
cNR/VDcH1BkRVrvJpCmnWXeqkr3oHLEoaz1Nni8S8HsqOLUX3sJj7rUz4txMtUsLtF6cOlo3WuNt
p5l/8k1DFp8utQwPOeiMxsfjfqLveS+xMKpK38yyi0ik0i/DudbTXp1V6837eBOfO/hTC2IZlVHr
r8vfx2Vtfy2nhL5WhvHsEV4xZFTNAJ45Ayy0AKRFxtwWYu1cQwA1n6r5Zzw5ZOLpsVTzfp/RKset
xUlSQY298M1Xn+UJJ7s99vuApcEG9z7OA3jsvdZm3jyfNYXcnRQ5PgvX7KzFDX3MwtgtAUha67fE
oyj1o03Rr7ouvU670yV1idYuSuklbvXHNMayKv1yxb+J9HwOoo5O1HLPkzponWTKdBpgEDM7nn6F
c915KozaRDdmGRLlxCHbuwussgOoEW8h0PKARsso+1Txwnlc4q2vvWbiUexRbNFX5GhFTMQa6xiw
VhTYzzQUYIxXcqtpG9ebKQEBnJF4IaWbBGYaAIWRY/3nI9+FrWhArAcWMPYgs9/lynUWoYViBus/
mdMrWrjMdBNuTh0qCZNnlFw9stSWgEJZ2nZpv9j/+7GgCVgAWAWwT6YApbq/DUF1w9DxutlJP29E
6i5THS75155j68YaD4ZkWGj+VPUzVerAZWqEBD094VtmOK/8Tpv+c5lbvqPDKMlFCq5tWIPOxIY/
t9n9aQApRDvLgHEjx73Ne0PGEi9oFUEbR/+gAQGScSEFx0nbCui1J7SNxuS6W1gwpuupaSw5uvnz
uVAgHZiBRF+4BvwNRm3UQJ6nbomBS93MSfu6ph3P3Rlx7u9JMBbsorZRU2cBnPtltyLGerk98pav
jQjCPQ3m6XdSt5ukSj83ispwShdk3eoG56hGalT3RBhdn7twL64FGFlNiPi6RQsB1dHiwnvVuAfG
POGTKZoU4YUiKb0RMKcSHXiT+bxLZ7Tz0hZxUmb9pef79nyUDxxjzPn9G4MDW6w1Mix+jN/PEUpG
hBbWkWNfevm/V8i7q2DbO1yhQkdABQoS6SfhXXq1bfuDdxM8PnojO+DDSbowrSRchP9b+w3UMt7s
x0ir1j0bPZsDAldvEhYduoIRf0t2bOGolpCqlux56D4jzfT3lBg9l7wY+WgRlLrd5lzS8/ntSu1d
TP/sNmaCYZ4G05Y7eGkcn5ynM2wGeZo4WL7YK//s/PZUEbI2DI88czTzp3numcMUhIYULqwlozCR
JxfYrxBjJATNGDDMCDBI9/pY5EbA1u6JMErTael8ks+im6V8PuwAtNXYh4OzKQv9sN77na4lxEHr
KrK6HMoc9kQmO3Kt+jn4OShf1+UBPS/rPCVX07UKW8WRzg5r8suIFxjPfUafqfL65XSYtVKpwNWH
kXLZ3RncumUG8ppMgOOUTXHQL+rzywYvhrkgTwpdZ8YvY0t5QvsPhvDve2VHTXM115xrBHJpiuoG
SnGrvf6vTNU3CUYDG1HGZFufGNdT4sf0F2DxPN4+jJGy9v2xMcqnFVglURe4wI1umubn/Ml6Whv9
mJdHX0KOP8+9I+a5bZSrorQJDg05vc7cmTNckpXZkb1GzSZBBygfY+ing3/PH/P6VtMgqxPUUE7d
qjSpdnos//9gJb/viHl3pSoSojbMwdHZ324wdXxCaZZc7WSrc/tQ+k/9+bB802JMiY/eOm8e4/T0
TQM0CKz9QlcXMY4uOsw0nfcAjBTC70+OMSqxJ+aXqQjJWK1Com9wXYvFU0Wtz8I+wLtcYsBYw4AH
72H7B3/pbzbZ4RosRsEs0gRshg6V3pYQRRWNYrnNEcbxB/SbDOM3x4DNljCmjUxoTKYLeafbNa+x
Yd7/xoMbYxfitmHrZhoWGp9W+tnMKbpZkWuRdWIY9JhYmNjkBR08phiTIbXX2m/TtD3JzxKiTHMR
0k9RtzAE94qRV94Rcq+KMR6CPCuUWIKIRDGAyZxNfl5iun6/51zVSCvhnShKjN2YXYXEcXo6EEPY
DNQB0BlrGdSwtYWGB4VzjLz3VGKMhqeknTYNErwlIRp0b2/J6ZO8Iz+OmIrajq5/cOzIzz6new4Z
O6JdRdGVHVD0yUavN7mJN2Wnc4hwHmt2GZl3QSq2TCAdZx09bCeyQM4fI72YHV6pBk+PR5Jv9ywx
9iP383k9U8HSCuTeQO9qHsjnxbSMCP2B0Ouv/cfHlAN3NWru53NVmiHTC7QeRiIxRJXDv4ekKCWJ
z4BSfXyE4xo9+H1GEpO6jS5SBY0WyAsmGN7edgsk9ESCZiAVR2nbHFEcgQbAKQ4IMqLYADVghsQ/
VAzlL6CU9YE9NVWjen3MWX8wP0zVgA4jgAEQwqWqxMFJtqjXvx7/+EgG7J4L5ulK5CxUJsHt2ADg
iVHo9Wwp0KWtPdWE6wqOGsEBK4zglUqby9UEA99OgLQBioS8xMS4PfqmwLYRONjbgx3TYCdBDmkH
s/7ZmyMkDwApwrN9o5ZhQIt5pyqhRRMktpadNNPbJTaqnVey/+A5Fxy9ueXsBt5zEfz3+oWja0nW
4+sfqX7cXf/N3g5+3cmnVRn0zvLL6j8drW++bZ5Sa2EhEb/uaK0b222oh6aNKI/H2ki+8Z46YxMU
tS2w/gcnuELTcrcIZphCzzD8bhaU5n8Al2h/2Mfn6Yo7EtTrzAOdYkcUwyArgrIPjrySBpfXgmTt
rpqbV4Fj9DgCf7PEg+PVoknkO8BZPik7dSEha8qRwXG/fSCDjHHIZt3EL+L+BHXUMuDl7hBbFShk
1DpdtjavbsEzFzd5GjCUVUCnBkR1nzJTMM5g/sfI6oZEl/q/ygIMeGOshaRFohKpPTwEpgQUOrNe
6XK/LzjmdTxe/CbDjidmkqgkfn+EbkOmEIUaiIWYgZ8rnIic92Cw+Pq1lv4ldCt9akj2ZblLz8/V
G8aYuC/8qHs74InJQTXuLJ6FaS8WIXlJSbE2pTW8CgXpYAA8Gf55yQ27+598oFJs8rkFFC7gQ3Fb
yEoRPSfNKjtqmymaXXijYOOR8YA7xmzk6bwMJQ9aheinD34+gWYG58Wg9tdqz0MUGE+CDagxjsVU
9TqsyQBjOmoFGzM00Dq0OOS69bo0li052ghPVh8cu9yHAz9Ps99dLYn9qkTmbZlXjVwkM0SvAnAT
d8nxtEB8Ml8QA9dnYyz466u+Zfw4ZMcfm2+yjNwkV2GSqPMb2fN5J9MYWwgMOPVU2vZOPf1CH2+C
PvOpjbIMr6g4Ur/on4Nv6kyM5KKJP5hnBcpitFh7p7fNgjQU9E/bLQ+d6x/cxW9ajAx5gl84Ugda
q5dVofedYS4xD1aBUgNspwHH+/HR/oPQfhNkxCh1xHSa9cFzH3HCbAKGVdYt5L/28pZDazxKGhwk
45oKoZbLstK/6lPrjJm+Te8MX8xflrH9bcAbNnSbw13/i4/klXmHKrXyvKb3vvGSkxAig9YN63dm
cVH+/8Fn+D5HxmFNw2meJBOYtpfiXSECtGNhRXYHT/8X9oR0VDQBG8Vh7x+e2W+izFOkXPO/kqm5
UeirKzpU1DWxMOtaUvohLfaO/vHC6wjjqAPq7DjzwVtbFFex0npfNtP185RuFHuHPupcb6ySw98/
POv/5Q+bEe9Jza9KGIZ9LPOm7S76gojIudNbRM1rNBP6o/pnScFq43tShVsD6uDaB5+6qe96F/0Q
Wqa7ekOSExkY8LdeG/aM0qOtA2fNdvV98MxLoY1nB//WEIWdrIdJV8JM6R9I6L55cgnyMaRbIn/A
Pdvxt/j7bBlLU02UiaBkvcACmQCDlpGNAFvdcl4MmUeGsS+q4Ah1VoOM6hPtiumzc0uF95AUeoAt
jagHVzoG1nKyiFR8xuLdstavyyXioqNhkMXVvOjv778wwHJGP6y2j9f044Kgebk0ED6XMS9cH09Q
DS6AMVET+ZJ7lz67rQNWL1lgynkCt2HPMUvjIdr32TNmycUUZnPpkw4xRm7p5G1q0r3NA/XqLc4j
iWYskjKLYtXpQ+hukeoX0mOdPmZjPGEzOCzG/FTOvJjnDdjwCZKH+zN6VXrsvAOmzEgBVd0a1H0C
tORxv+Ki1D72RDDOeq+vXiJdtGkfIW5ANaeaMX2nS6cgHBbH3ce/b+omLwNj56u57zV9TgrAjr2P
BW/VqsgaCdmMHgEKwSvhcEy6cqtBDgjGbYPI10PKbfWW9qPYcLAOTzIQnObka4ndCkfPeswiT+Rv
8cGAYpk0aGe61QLl5aUmsz3sgFQj3tD/n4QYi1Ncp0lb9GF1bF1e8dxju4F95ArGY19RYYu03rTx
VaGBYLysEmCgaNvpq3sM6P7mGz7m6BaPP1CxG6bd4OiqydxxpUkvHS+bzQxPPhbrEMunkY3a8JHa
wqvCExDOO3V7MgckfUmtZ1qEQ1xd0dJLc9057Xnm6bHXhCUv97rlAMm+8EOwtdFdG6mPXXj+Sn9h
uQZCCi787W0pzqNDZKzItRDqaBZB4htTf1thbnKzOy0O7ubzFOwO6E1qBfL5SQjN0WIOJDFtvTr6
x9a2eSfLcYWx3+6ebS9HdBr1qpfpq/Pbzjw9YWcPHv3jXlkElOMM89TuFgkMLrIV3C5Ie7Yntplc
ycUWDNpj03Iuk/MKsHk6yfUcrEmHOgAKt9LFjZqQLtCnPN3mkWFiJK+8/FVwMU3JRiFdowdCfy9R
w4fu8VxQjg7cQuPB0XXOfw3JaoNK9+UJgHGPFZvneLKJuKpAlieXoWWtpSOhtFt4ZrF6h9XvBx14
vd4ci8Vm45ogkTq1gSS4y0+Min9weOFdDeNsSEkoOGlfQ9fRvt0/J2gft4z+ZlB5e+EQ63/sgTKz
ibhrE2AtcQtegETwdkLe9LJe38ocq/APL530D5mrvx9nFgq2TTRXSHrZLkN9ikWusu1JdtCsA+0o
pJD1VLSi4tBi4C2nj/nknCmbnIsqfzatZmBzVX/NX7PtF0drR+abhzmHH0svy9INvKh3m8PfG3Sf
+9RamBvRMiGKB8dC+ZlsDQwy1eQLDVYc6ecSZ2KhZILe5ywHd7FxRrni9GbqK3EzS/WadolxKffq
jra/9L39dQw2Xgyztfp/Wkc2bVeUntyp6JSA2dIBygwvGe0eAf44vP5DmvVvGbrN6Q1sSRYJsyYX
+5t0f6ONTKHzM7rWOFR44sIEQYjqvLjp49g0poktk/jU8nrGOTZRYAKX9qqo7tRH2wqicnepWDbP
SvHifna53SzSPMnJQeG8CbdT+kYS5KQACG5NFo+VixcFsy1wpSAWpdwDidQUmy/WDvGtg/W0zQ6o
3HNIzR7bq1taYHD9jl/6dY3n5KTrtUw69JCT38hkXjlONkcARMa1CCZpWbgdOEIwGQPWFsGKyKnp
cLJrAFG+d1+EyTRRgxZJ0poC2EbfYWOrQz4RTxNMkW69WxtCjrVsPJD48ZBFwEY2TcIQnXoTnMEZ
zp3ZRXF6M6zZL6ZvnGT9E4kaA1X7PlvC7ykedU8H9BhtujSTa+5FuDOJrBpbe/b/PBaK8VzegACj
SwVGIwJMmEPSMQVkvv1B0IeqY0DI6xa1sv3q30nhgCDzREeC4qvlpT9BslhYFxNdU+RitIfHfI36
GQMqvZAO7klNwqiJ3d6t73TgxPFM9mhSY/DzrB/vBMFVS3tVkveuFZBbSYBjSHmyxvro2CjxV7Bw
XgGlq2+O/0Q4vqYZtY/IDPF4Gs0yfPPEOul1J6jXus+OX9d/cDUK9kCvZGC5aPrsNedV4kZN+IAY
8+xKUy2az/9DTN8E5vTd1nn8jJq7AQnGTQ9kX9PcW5ZTpLPDL2T5EaDy3PNb2PvDCRxQEe8FrQyq
PHQFnFqgv2Gdz2cD+CsCeB608DiJ8VioucQYa5A6ddsKKojp53O2DsmqpiI6Q03xdaru0oWdlyaH
Yv/5j9hjzUMazQGjB4o+kPJjiyA7TFAwsaUFT9p518XYBez7givdN/SiiI5BHbREWRJKzmsUSxCW
aosag68vj7njCSFjJCZoHoniotdiMSMTH7Mn3JIT7/wYQyG4WlJpvRBGC3fTrDTaoH/4q3fuPPzj
iPx4juZbGFlXvewaOdU0UHvZIK+PIwSGrH4AABb+UHnqERawVqAkU5SkHx/leIl2QJp5kf25P/Fa
DYKSAaa0BypVkCetqXZMdg5pn95rs1p2S2Hj+HChbfsx9fFphQF11pz4aVyFfb/q6i38zE0JErpX
jRcebMZ4ImNAh7EpYtc687jDAQvkAkj7bVhj+c7SPrq8ZOx4gmZAibEr7rzQak/sZXPTtwcCSd6H
LixRV7N5uC/jHVsDWoxZEUMhlKZX+ACZfi4NlLnwMBcEqygwJocSEOeuOFr3w3uPHSyA7U2/jtbH
Pw4ct8UBhRC0DmDjPNc+c15q1pOXZOkyKVpQK+kmJY4xs7DghqN340784AAZQ6KAoTLtM+flMlhj
7cGXsJJC4mBh3xY7dL64PhSPKcaqNOVlOnUV0LtNTwe69jZ5enxLPL+Q9eI7X+iZAglzFxpIclXk
HS2+Ktki1bu3hdNjchyZYP15VZUjVbj0DG0CfbaNiHzgZlA4LiE7lFK6dTsv+kNDlx05fPajCAa6
lY19xnk0eYQYIxHLWq4oCQhtsMF24XIw+Hi/zhiGxBPmgtonrFcy8EzzxeOL4FnS2yaMgeMczLUk
yuf4+ZLWS73pF56/d8t0QVc8F71Xip+uhYxIStT6BdeMzXYldEilHmI49bPUaaxjlwNv4+Johk74
JsHcxGUiz2M1Aglztpo/BWTONS88JpjbyDvM+4YXeC1oed5syjdPFwDY8KslkYVNbOiGQr6Ic0Pj
jtI3U4y1VlW/zoQWJOdvAdYIr5+M1yXlPKjjsYeIpVCAswVwLjtnMuvU66xKyt7vC0lLN/DH0C9T
EMw/YQ4QzxDHfxg1AAN6jPswq4Ww6EcdT917gMEdYQm7yTk3HglG3oSsctNKq/qrAp4A2sh2mJVY
INuIfBseVp9XjRj3xrDfR9AEDWDLLBaZlLdi3PXwoCUNiZuTzu7hRHqv7O2qq+7q8r48YkbDNaON
4K32vAa2UdEckGeEv5UvUVVeQX7n7OGifDmch3w8CTMgwMj+5Cqr1ezSI5OS63pzpTvT08vnBTlM
P9AJ2FhHDF8Fz7wUzHgWc0CWkX8ctuK0ndycGr0j4bNroc82L+DVcvgblZcBHfk+sou0ZjINVezO
e3lRcGuq3u7SXxyZHH3IBzSYoKdvMSyUFLys9AsQi9D+grK39PrBIdPfxA9TOyDTi8rAqGM/a3YV
+72D6cHFspbDrYcRJatjy2OoV6JHlPpDHVBCuaoOlBAMeRUwyYqcEtP/dCxHWvBCq1up6J9Jzdne
rLmkXlO5g/it0BQqf/pz4F2LrpU5yJ7HV4LNLT3K99Wcbj/0veJhNnslcURk3PH7+2DnbNNW5BZ5
3s5wsLoeJISgwS8i0eF45K7b4Uj9nO3ZSoDF4msXrBtcJdUKlbMQtsNWFnuOpIx6FwOGGKNRe0E9
8YEKdvIC04kcklcB8QDjWy3EKZnNlq4uyKtLcX6edE+FYNbqgvMBj0X1J66FUFy7yOtvdTOlyWvu
bgPgj7QKcoQXQ0l4cet49XPAMGNNOhQMs5mGcxXdhTqNyMynpTV/z15KgU5F4qaksZbzj2bVGdL1
LPPivFEPZUCeMTJarVzkWgSgcvjl+sR9Wjq8p3w8khyQYGyMg5XASu5BRjFXDJgnf4WnnGCJjbL8
LRhHnTuUxWOJMTa+FDlTJehvUK9/Y8dwnx6v9cbIiE05hm3Oo8WYm8rB0hzVBa0Xvd/zEBvY/aLH
281b2VH1SOLFep0YpSnvpAzgBb7OSzxw6LOdWW4mA2Q7h/REevFna+AZeqwOPAbZnqwyTJNa8/tH
6Hy+LBeuAfttzhco3PUpDj22V/ZSNm2qc1MdveQ9MK9sc1YDsGs37hVD3yQfi4acyk+HmIl9ESmg
tW3p9JjT8cDjW0zZ1izV99Bh1NzoxaQ2rtiL4a9lM0KajEPp8cM+Z2s4iSthb2tv43q/rKVYQbtO
7PeA9B23298xFmDrHO92PG80YI6xMnEsx4noQs1j40X8KpZJQJbcWa7HDt/8lj0evL2B5ual2MHh
wwT85F2kzTKssBf68elxHoibPR0QaSq1S7xeu83D1+NfHm9xGBwSYziSsg7SpF9nkOmlorcu9Q+K
aGUXo0pJ8qJt0BRV2jEPB48reIwNUdNJHFUFju16hZNHLJgr9H4hsccbmuFoFFvPKYWsafz+fvzf
3rH7bT8+Po4pYss3QiS7wrTFxWwulqmYIcfUcoSL7a1SFT91xf6U0Pfno7D/ClC2xwxwJIudg5Ta
ycxJYjBwWWD6I+dsgeVEYwBA/T/SrmS5cWRJfhHMsC/XxEpSlESRkihdYKVSCSuxERvx9ePJmddC
ZaGZY/X60ocyUzASkR6RsXj8HplKfddfjIHejuN2WNNu7PauSLxzboNQEq2mu71tu2/3T36l8QBn
8cX+bdhshxXWEMmW1lLAWR/NHV5K1eB88mZhl5/sMynU/GY3U616jH+doCBYliXvnRIc+CBVRvkE
+25sbgchPa8b/uHquWbiQB2SDElGzzN3mpbYMsE5IluMwiQ3zOYdIIMMkhBhDksAMnQNOR7L074K
0pcp3Me8Nx8PqNk2q0zQ26aj8NZ4522IZEfj84kobr/6sN379y8lS2UYKXRbygWLll7rbd0Te8cX
w7my7LBjMZ5ls5PxFhvWW902HzO7R/0O81wXBye3UR65/a289xDLXStmipifVIg0AmSMXYJphsCO
vE9e2xbPV7A9U5YmptKZXqlBc0qs0b3ff2qfKKjROuF/+SZi26a0QRGnuoX1ZShoJS89tvL1To9V
YhdwvDXEbNeu6N3GwmsMcuN2XQlUZ7crS7IyCnPIVDqQhzzl5GcLqiZQD3G8Bgd02WJM2SmyKqRY
qmS1JAnJmQfq//K+QhcJNrWYlspO+dRJ3xeyhaUpYAtxCk94yrZvNva+rfeJ53D5F5fLFiD1/I84
BuU7ozQ7bHinhQQ6UbjLNgdzpf5MsKrQcoJ1SoJ9sOO4xn/5WN9Cmeiuq0TJOtGlJNPDxlt5gj09
YZn9Fxfh6eP7T6P4lsMg/Ply6pVeoGe5ATnnwyp00DJOGakabGsDjx5X4HI251sgjTlmVtiCyrKK
Qwhs0A5J598woEkJNGmkDL8Ct4Jxeodj+suBzLdQBuxFzCR1igmTfNlApLcdBuzafAz3siOCTt/e
1Rve5tB/Qf1vkUwIWIt1Gw8iPiAIZs7EfLyjVHcg+eJotuwy/xHDvhZjMOpNDX14vOR324s9ecgX
ldtLQtcMc8dBOcZy1Xn27ayzoGhyKtDlYJ73XhzUH1lGQu9H2bkcvXiXjn0qRpnYFipdUYW5oWij
eR5Gz4MVWaPXYP98360URAa89p7lYPr7LKn6M/WESgpVs4SVnAwnxPrpOOFoxUMu9plohFg9bfQU
SrBrVSZH1Udl92Uwfd1DOt3heBmebTAYUlpZNKD4BiDeYNQveb1teldffwM62LdhHypRkWlXiHKO
8hpbtLFk9INSbo2YOEnsFuPld6cVenty0G85uY+5z9s/gXueDJhUrVol2QgNq7vT/UfhAEPOd3ev
d3AHAa+tdvGJbxgmtlyaWHTKBvs11qzKVZWiP/QM/jJsUvBAaYIM8G2VFgOsmRTmm+XjoJ4GGRyZ
QmvnmluXroYlYOkqrTanlmOOi43qmq4YdNsRtqyxLP1gIqhj/UKn5R1gVP9R2qAvA/5b97905xHt
yZHXbSJPv/+MQHhqupzPt3Tf5uIZ31NotYk6F8Rjh2qJzqz41+2zXKwmzQUw5iGFyQVk46gAbrbe
h/dLX7UBbehFabOAMX6+CN5tgYsZ9blAxs9IxqnQhxPqgeAp2qhuFSSPwebltpAlC5nLYBzLOLaq
JSaQcTx6zgh+qrTmvJoX0xczESyVftY2Q6rQD7PZVvv0tf6J/ozobH9ylyIv+eW5IPpImyFu30m9
mVC6BowphOvQeUSDUE7uaEwa6C7n4Kg5sXg1F0Yjk5kwc+xGJRkh7OxiXNvleY/Fh4qhaBqI/yXU
t9lsiRR1EminRdrmYGAiW2qJCeK1BrrshIpg9IKjz5IhzOUx+vQy2riHBPKUhKSvOYl3BXhRbxvb
4hWaC2F8YiQ1w9jLENJ4xw2itc59L94SV347WyRZtRqS/gN0+wpC0U79mksMcfUi7Feb/wDq5GZf
bYjaRNeECSCRIb+y/ah9gmeg5JPJDQKJ06LE/YYM/J4HQUNhA+pCmLt1wO2uH2jy7gItOei3GOIb
qozasqQbimwyT3ZFloSpHuj3g2JH6f9AML0nl1ceZlyf/3+c4kwWc9EuGDA4hWfIetkYxHuvHo0g
fRhRi3Ma0LU5+9BFE+De1j3wBMKpcfPIywc7+wGMsWYZJugGCT/AOb6H4EHECyNANGzwYp6lSz4/
VMZe9ehUKqcKcjbgfqleo/3t+7B452ZqMNZYZsIYjg3+fI53krjqHDdouBzPS7mcuQ6MEXZxWYJM
Q8JZodvrfUUSv7dV5+61wDSt3RFpNXACxcXUx1wiPdXZJZuisqzDEhJpOuLoeYJ79sh+z52B4mnG
OOQxUQcZG2IoxRPmvS1Isdfq0+1PtOi95sowTlg1LqOUI29NoxqMbGIhvUrkVw4wLoaecymMGx4q
aYrQQAApFbqTJ5jDyS42vvu8DiKPBxX0dvxxfRGjoWnKNDEmxAjTywJzVpoCYS1douFKKHwGAETO
yVHDuiGGTSJaoZWqoqRCDO1nOo6Oca8SdJejNvdXx/etEZtIPI+5FpqTQTXytoWDWnhjP9okRkj9
Of4/+vKX0XYmkAGgKJYzWYtkOt6FEbLjh+KoTo7O0y+eaott68ZMEgNBp1xMrSzDKeIqIdsQP57B
ajChhWTzKKJyDXxN9uIGcj91l3eROYbC5hVLszqbYa2DYt8JHyf/br8OvrSVafM+H/UXtyyFgSgw
0FvZ1EPOZlhbHkYCXqedZO80tCzetsnlAGR2mgw0JYmcnWsLp/mSIU+PBjtvxDyjZfu+f4+79rUL
TPu2SK6pMChV6W051hlMxWkc7drYN3qKI6+KF9lZ805yERJn+jFopcRyZMYtLoLTUx4D5b48ChpQ
ntvgzbvcDIaok14XqQmMF5F06FfCfb45/7z/GpC7rLlbcnifTWWCm16QqvQ04gzrd+UVc1+qQlqX
PLt+hQC/BRVGYKr+Dol2QE3NzRAvuunvQ2V7v6sxVROpgfSXs4uV4tG9t+185USwc2ravYmvuxde
5/Gy15mJZPAlBCVoIWJ9MG0dA2g+vQE1v7AG4oX7ITl3XGXwJT9hVrQ+azhal9K7Vi0RXPU1+Lx9
C5aeZjMUU9XfQwK0RAplOODe1YqftL6AecqV+Gq129tiFuM19Gtj4Rg2OWoic70RGJvmJJvoPPan
+4A/Grp8WN9/n7nLWSvKeq/j79euA/5ouiyj8y4O5lBv67Ec4M4UYe5xAhKKPrQgCE3utpM9Reto
O4m23pFmu0Pl/147jJy2/X8Bqm/lmCtt9E2eSgpkaiDfJqKLRc4oQv80yTquyecnl1Vg0SZ0BWYs
Sjg3kzlMFYuc+5BaXoPI9KN4OD1rmKtokYptnys7Ao01f+SS6vCHp9Et00RHP3JvV4K0WWgqYyyh
tULsFwWZAvi/BaIFsWTLq7HBgpwLybxgl9uy+Fc+YCaWuc5xM/VWIqcTIlXcMSm1X5/toNsECheY
NXpfb2nI3GelxS4eOYUoR38vieIVDpaPeE8Yknj9hQLro/v6dvEkOyTP6/UaHadH+rRBCIPq1+cn
uNzs+ze8pXYAGo7vXbav2SEwGBAh4Z+ZJX7ZVgk0INo9FiiCLkNace4O/Tu3ToCJJjoRNGsi/cZQ
bVtuZYVEK7uyv5THcqO7HGGLfnCmFIM4g9rrtZxDKUSeR2w9QjLhXsIB5jYvPb1IioiVbf/YLnNf
winuTf1CRYEFx/SPCnZSRJkb3gWU2ScIbJDbtkQfMOiPUX8aF2KxFMY7ug3e49z81CLUzn4Ni1BG
HGm5iKW5R+d92iidZ9lX9x8/qxHhTixdQ81bH5UBp1YwWklWII5WaScn9lZPq/jBLGxkxZLUCQCK
oW3KQQVWCpjxfk03Tu1eeBHxYijwrTWbyxQHJZayBLaFTzC472dsCAvvFB/T9ahv0j1en3/3jJqJ
pMHzDLKmc2pe8gs0DzPi1WsxJQJiEN9NsK0j0N46bjcB58saDFhFYYxxGwECN6qP4EM6oeayFjcJ
NlCBr+KTl01aThfMFGQQS02xKXTqqTy0yaf7y0MQgMyTgz4c4DcY8MmqZCw1A0JQQD2BQhRlWm7+
mQO9BgM8SNXLaddGdE3xxrM8TbRdODLwvvI4MXhQajCo0wnwncIZ2rwgHsVOlZFE4OGnQ++cY7um
mW/cO3Y39mkwenT3hrRzYLDTOwNzSUAdZGylexHU3efV1w6lnNDWXW5kysFxg0EYLezOotDgODMs
63CSnfJE5y4xfmIXAvnvYNxg4CVV9QgXm8pqyOa4lQtb/KxQYscKU6I5f/cm/DZ5NllbFUVrFBl1
0u9nP3uOtiBg3IO+aSDCHS/bsxxm/eM2TAY/kiI+VUMJyNoCs7yPAi/eYgOO02QfbP4yQp5pxoAH
ZnIvmQB2HdrEGD9MeFLjBHmDYzz7NxnIGEdLNsuIwrCT7UYDdRE0SDrIF/C2T3AlMbjRDbIpdw3s
HyNW1zQj+I/uUCzYcHGensyNm2Yy6GFkUaakajyhoITeGVBTURJuxC28nhke3poMeMhFlQupAlvf
HM/bnhRBRcBHJHPnmRe7LmYBCxvgh2pZFKceZ3fx45IgGEtcwTUsO7wrWlJdnKohOjnfIVr63MTJ
vdXbt2/1tZnv1pEyCCIYVhmmF5gJkj0YEdVtZYNNyrmTuKBRW4W1HYLs2BvQGConbmSbATxqhFiC
vnf4TElcW2JAppPkU6bXuPWXtefVtnXBqnhwKwsrVEiwVfG28ssp5e+byG4wziZpKhUR9oQE5RYL
o1ZgeN4+vZoEu8us1SdHGjUa9qhNFWswdMXEHu7rg3YWpdSdrPWTkSMcVJxyq2BQ0A+Sh8L+TLef
eOZwpC3dlbk0xoQnJPHK3oI0TNWQwkns1wuiE+4LdSkvORfDRNxTXvboSjldgwaBZOCDDC4fvBrT
olnMpTBWWsRFUgzaNf5Bg38CDjeQ06OaxS2QLzZgzyUxBnipUynrQ+jToDzYTlj5hrl2mzY64v3w
hTeLhXWjvG+19EKaCb3+qJll5FoRXmKNfquj04vQ7y6mPIl4IH3yjJAninF1mjkVoFiBKJrcPToW
0hcDOR/VE6S9fObH/84K2YkDQ0L2oqEfLvTjvTIR/YS6Lq02pDz+jsXuqPkhMg6vAQt6ZJ6h2cWv
MUK28TBZbGLzBXodI6JZTo0uelvcUPHGykCLcXhN+nL5ZRbjwfkPYfxhFst93NKb52ydtiWQjjXl
+O8LOQMkYD9fOAHoYhOMqZoWXneajm465nbEJ0FLhOqMoBoT1LDW/zAtcb4l/d1/4te3GOZqRFbb
CWZfAL8w24WBe9DlPdNyDi8a48hhb4MqTVJr0iuId0i0i7CuKAHZIcHB3VZo0fnOzu36IWfXzojR
EBApUAh+16NMS2Mwggce2Tzqc5AW2PByvItznHORFLVnIisNe6zMHCLR2Awqm/et4p3W2rZbiajE
JfCrzm0dF7ti5wKZW6H0vWAOA9Uxf6hBoxzsLj5HBO970X+f6TRc1Cnvugo6Hae7rCbWLkW0RPtG
nU/eFiFp2Yn+Y4TsGE6u6pko9rD1lyMgy9HREQB6owDMCxytqDXfsPbr5PpMK80UI11Oavp+dET7
IbbLmjSBejDWX3vjje6F/X9shuVpx3hTQZN18DhB6PTwgn0ONMWcOtUmu8sO4FXhtT4uckbNjYMB
jqgtkyKXqDUevX6fhg7CPKzsQk349fPri0vcvxySfH87BkDEc4QKtApxlI/k6CDWDAx7OHABZDEm
MRUZjOgW4i2RMcjL+TTqjWoilQz2smGnudraTmUv97nv70WNZpKYB0knZ2pkQikcoPaaYoAKw1PC
CjwFHKhaKnZp6ICVVCx6kUysqvz9jsnxqWjDVsU1Vv1D9WE9DW9NjbahTfRx2+6X6oi/SWIChLHR
BaEwNUjaHB+8j0P7+mS5v34SvPRBYp/bA9G4kfHCXcPMmyRKpqXT4grzwUIxLusysqaDjlzNi0BK
ux5sE2S6bu0876tt5f/fLOcnD7yW4j3UwEAOIBuKKqKR8PeDTS6Xk5SppQhA9sL1ga63Jm8X5/4H
toBwuf2uE00MqPwmjYH/qCqa/DJ24jVFW2IlGW74D8s7k4+IpN4TeGzy687Btx/Nvelh5K+ywb8S
bPDUuv2Zl54+ugzFZbBQSIZ+NYMZvCW9VnXFEIuonm22slurKIQjqhYhMfiyVnQRE0ciBRNG998k
Mh+5FS/JOGJ1xyF/RGHYMMC3inQwep4urzvE1S/8RMtCrPubROZ2XnohjaYwFWkpcqs44YEynyHd
wl1uvBRJ/CaJ4vrsNIv8NIHkN4MV9cjPPkyTI3++BnYXWIdP+EGZEgza6BbleSl1wWHosiRbqA6D
4gkm/LvgppQVPPNyGJRGRq+HEU93oNNxsereIPCQqU2ro8jKYFKg9s03E10BH/mr5dvpaA+bAMtu
QIltxy/Vk3162Ds9L2241PL+2y9kPkIfn4YGK7HwC7s1ChNYVbGFvU2N37rgCsTR2MQ2704q0eiu
TfMDjIw9r+99CT5/+xHM96kzNTvFIo4JdNYawfAuahKeSVJuuEXP+w8jn30PxoGnaWSVjVVAW7y6
+738djq4z1/1B+95v1Tp+k0jxnUP04TQLoZG3dpxAqsF8TiqteFuu9GIQmIMNlZetrUwVYCI1scK
5y32lMAghBcjC2xu1Xjp0fPb72F8u5zBE+s9/cyO86G+TR+6Ax4WsF22pMfII80ZbUKLk8BZevPN
pbJNL8I5lM+5RKVutpf7ZCfXoAWMnUd15Ud3I9IE2MwVuxeCxRFo3ztvPiPnsuk+eNC2CDTfX53t
fkmNKB4tEz/jgiIisiB+E4TeiC2rFlavcWCUBuw3LIxl3BuiMrf0vBbhn3Hdw9TpnwIkJriDbsuY
NlOKeTnIXaw2QncV5CEtnitEipAWH20B4xwY6LChXFRwd41dD+uWggykZSBjEsu+goIlubjZurSn
ICIfD15cEQ2tN/d5TkoHQWrl79ejb9+Ds8nuEtBhUYSlj3qU7E07e/2b4tVv1sZAWXUuJyvWceeA
p0dUrzDjhd16fL/FAZEr6M+8iZFmEVgmcPLh7iJV5BRGxAy/Tk6UenH5YwhJNDlCSrBOw1pf1HeO
gS3EtL9pyUBYWVlqL4Y4fySjRFtIPPVTTdAlOpUe795wvJfKgBgGDvNCMuindujiUDfCtP4dfc51
QezzIJP+7j/sSlF00TIlWTPYxiehE7rzYOBU84tnkXy418Mf4sYw3L85v5kc5vyMUQpxepDz4jlh
SpAlEdE7TO2SI2gRCWaCmNMblHGw4nNDT486+GzdeW8xvMFtMUvdtQgPv8+NQXZkDFstDCGms1vH
u9wrmxDkjnfk5wqepSBBu71mLvItN1myaInfktlR21Q1o77vIHnEWrTXX6EXfaZkGu0cAMRdw7Z4
6WbCmIdAp4MLQ7Io3Mnu2U7gt0LADJYn7bnV/IX36fxEr9HK7H7nVR9jvQr0Ush2I6GRXXPfGp+X
wOCdHoPfmhFqmlpBivCA6OoN09Dod0H7hX3bPpZSWr9pw+K11YABltq7btiO/Ct0wKetVphS7laC
E3zSVpfkYbfjSF10ubPPxWCxKRd1PiT0DHs7fzDvOk8+tvdO9fwlOJ+xz11fvVSC+E1NJoQ8mSep
qQwIBCmB5Jy3XUf2X90HsIq7dlxaxMWZcgyEnM+FaJ40KgtLqd5r4q0ikoPrbc/NDy4RMP6mFgMi
4pRiCOEEUZXTenTLaVLbGCy2iG5nrvB0SjaT3ey+pudgX/hfBm0d4ngBKuEGLl/ta3YbsGUotixq
P/QdWtr6zxdeB9rSI3+u5PXfZyJMsHCc6hYiOvu6ARivbWHCaPtXAP5M+5NHdbMcOiHvZOJlLUqS
yVyJU6YJ5wGzKgd93VRk2Ja/su3p+WccrNvM2XcPePNuaEGTc5JLLbG6PJPLXIrR6FKpaiE3vtsc
mwMSUsoaiQx7jyZCzgVcSNn8Joq5DmI0NslZgKiM5AfpHuX+/Sfnii8i8kwb5hZkYdRUpgkRlbN9
6F8NF6Ny+yD3efnC5SfqTBBzB8xazLVOvSAyaAIkJk8k+0JVCHN7tIdQdhuTSE+N2znZwXUrzKB7
wm7AM58883qal66CIuki1qehgITUDK7KzE4TIxZDTZ9oMqrKbKUmDi8IWsz7KLKM15iE/6kslf45
y6Kz2Jr0tnlPYe+GaOptfPtrN6AJBSPAnG+4FHTNxTFHq2hlermUEJcR5/19Ig8+2Kdzcv8ccDuG
Fp+gc1lMoCJcBDjxM1UNb+Dt8eHgge7aDwMVDCdInnPjr8Wv9X2U7OMzR+LX1PL/PUrdHk8IhvDS
PkT+6IJi9XMX83Ip17cdC5UzDdl3Zq6EE94GBu53QpSPbFoLkptgV/va3KxdH+N9v8hdSO7XhLIM
6fp65yCV96k/gRbtRwR2EofzdZdAYP57aAgys1fZbIRaoicuntzmvPH9pxj8vT/f7AtaIb/sVvb+
aohXn8tkwhrhoqRafsYZbI7HGEli8nq/loPwnhM+8VRjINxUhFNT5xCD299JWG2VjLtW/hEJttj4
lnF3+yR5tssy9huKHkXosMPNP0SELkJzrdRe+T5BCzieeoWd/gKG11yenqVIQ5HRkCJJNBmsM6fZ
oxaJvSEhHisCmJXJEaRzmHYsRzLWNkozPINZiknn4phTPfXwTuczxCGI6u/G1E4DexdijG11+zyX
r+a3WowjDI2y7M/UMI2nPRoUMTF6++8vetq5Ioz7k8M8AeGWAEWcUbbjveTrx7X6gb33QfTAHe5a
jLHn4hhXGLWynpoUarAUN3ecSg0uXmS7F++tXq3b94A7Pr7EtIhr9n2CDHCf0sHEiAQURKG6cLD+
BzuIKGWk/0h3B9i0Oj4Q0+2I7vLOdul5NBfN4PhFziLZzGPp8HLx4Y6xvDEbiM4zfY6JsG3qTWme
lbLCkbb7wQE5BRoMOBCy+HKeKWJQRWfwWJ+H6jJhzQsCGEpVCYJzmw5TPpl3II/Abr4fe6xq/uR+
u6Wa//zbsd3pSp9cxtKMcIBO5wr4csja+bywfal4/JsUBjqKSdaavoCFvDjveUqwpzl6FMmzSNA7
ETl0OxYvvKV/8U/3949NsmXC0RwrpbFwnl1DJBKuphPt1UAFATXXL87HWywZKNibgbqKis4alqon
nRq9HrWTdOgutiM+S7RedV8+2qbHo+9b6jbV56IYMOnbVu51K5eoS3PEaJVgaNLtHtYXyeW2mi0i
8EwtBklMOW+xP6OAbRydzG0CxXbAW8Z5HCxGfTMhDHjowzjI5w5CHLMm4k892J9eOQBMPcUftjAT
wYBEr1ZTnjX4PANsIYjcw5nUtrky3iV73epc6pdla/+Wx8JFXYlyM5j4RqinKRspqB6rk13VlStY
TnzajJPbD6TxrMwBsb5cYXJTSd2ye7yt9jU8v6E2CylFgZ0ZCpKmh83Zxah71QNV6MR0F5GX0MeM
Ayk+np5QTHZSTwO9lH5IjpghW63deqWXpFshyuf25CwC9uxsmDBQPxVVp11S6VCZJBuCabKRarqQ
L/3Eceu8m2IwmGPVGq6KgK9QyE5sYaw0iHfB+nldV4TLvUct6NZRM7GKlnfGKbngqGleZLtdpSA7
64l/d/e2XnNZGpd6+OYYwA7GJMJ0QioX0rZjQrDrMrXVY/jKo5BbzEwomqEgNwFuC51dd653Uat0
aYlrY0f3ilP74Up5KoLxSaVLdxs8alEvQ/1E+cyI/nzbeJf94Uw4c2eTtNdDtaglRDGgN94+6PYD
ot2nFrmtxh1tWp0PHPXpr9zGt1iWZKPKpbrFNizpoFVBEdzbY2SrG7RV0OUif1UAnh3wtWI58/lj
KLVKKOGA0ciy7b2SYP2W1TvI/2+45GeLFqqrSDKBHw9NO8x5agrIJ8JLQ/2GJ7u6jQfv00+CdWLr
/ReIUm9/vWWH+C2NPcZEDqvudDlLSC7Roly0Hj/oiGpWOegj4MhadCAzWUzkZJ2satIUaLbdppGj
D64qo4m29p7b932GtTA+z2Mt50VmEhkMS5uw0KYG2imk9wrZvluD3tYdXdlC8cb5nPa3NeR8OoUB
srSpwnJSBungDX4RqN5e5GzX5n4uBr6SUzYJ+QAJjeBcHlvwy2bYoLPa8KYGlzF5dnLMW6uIU1Xp
CpycgzRd4qJIjDFIdMvzydEXQ/aZJCZOas/gLtDOo4Rk0tGhL9WDRA71c2mvzDv/h21nD8E+d/eI
Pnl9Nsu4ORPNhk2dNmTy0ELJzfv23TtcaoJNisTOg5iItFd/F/Bgi3cHmCBqyk5VqLbQFueqSbZY
k+S52NDp//2lJft03X2UH7etcrHwAFaI/yAKu10+loxYqSzIFH280NGeNrjJ1mpswbfP1Tq3+Um0
xXj0WyKbROuUoTBiDWb6AvKe2Ea//OTXq/OHyXtWXq/UH/58JonBlLT5z3lqJVgpUOHwKDq/9G/o
StoWnvWkPf16OmCrZPc8BkKMBqFypQ+oXvHet9RMb/0QBmrkslWbUaK2BFaH5iH3ClD6Ha8flVKc
opeD81U594blLzGipinzFDe0Ree+996uLHJG2n4zINLw1voHqnQciYsvtdlZM+CTN11iKWNHb6r0
gAXXl2sLmnqYGu4rW+EdJ4M/8jm2RHOCrNptPLoU4ljcXWwT3MwlwRCd5IPE7W103VdfBaUQZmuw
EBelH8txNryD5hkzA1CarOp6HOH6FHfUxj7Otv7Q4MJyX4xUp1smxMCRhBb4U2hBZxDZqz5oE8G6
lr5W8JGFa/+39soAURtKUqEYEJbm9nbjfdSaXVW+ee+gKzW1k79h2NZnIKQyYU1JuRt1Eea6QXSI
d11CLBseMgiRbbptp9dw98Y5shsyq/NF1cqEepQXp1zHD+cUU1+r1UPh1Lagkda3ESRucjvegnEz
335yu2KvGzZu/QIGlaJTmOp6d4Gb9rYbbH3ZPpztj4Rk6xUlhXfzYF0R2Xt73nOnzjghiMbAUHQa
zaKPAENbB/2451eeA1uiWZl/x+u/z0LhsJewulXq8R17b4teNcWrvPJ5sFzLRecUXm374aOw7d5f
owXU/9nbj0+PJ79DR+pzDA4fMHT4ky8+3PcuNp7ndvAyDv7IeVAvZlaxhlWnryE08rNdQcm5NYT6
IlKkEgIMMOer0TlnjpZ4Qk6GlfWybrBufbPj5ZcWa9JzwcwVHvvYaqXoKljcaaRICAY+jlvxAvKF
dfcm1luM1vNSkotR4Vwqc5frKLekGmRDB2QGjw/b01MW2dIJ3XQq52othoVzScwtPiWtDqYkKslC
n7tqF63d4yzXiittjbfb93ixD3QmjO0UAq92p5YZhG0wghTVXvYeP+iHU+x0K7s04HNqN8BKsJNz
794r9rpwA1xs3SA8v0cLtOxtnv8O5jaLMR7eZUOVbmJHeMovxK7WlMXotr6LL+m5HObuSlFRjydr
gr4YI3t4qO0nbL3yDdsla/g2Op+d2rzS8RJezGUyT5auLfu4nqDb2NkfXopiABq211yOdJ6JXhtx
ZrBRq9n/meim3Sv+GygHd6bN89Q0ALn1oZig4ZROkY6PhQO0HrbbDLPY6NiNLdrW+smvWdLPcUsa
ExekfVnrcQhpYUMwXb9e9/6Par3jWN9SmDf/QAyiWEnfFm0kSQc5WwlPqEdPsR0KvInvpQEhfS6G
gRCts+S+MKntvaA16QGtSasn8vjqgloJjEIbPiE171sxSDKNUnpOc/qtNq3jaCB+eEZ/9UPtxRr6
b7lZlaXYdaYf24QxDnmOCXCIA4uS5RUbjEhg3wyaI27f4cUSoq5j6knXVFnS2NhDmrRYUsBgeCin
wKBp3NSePobYeV6jhJ8i9uBmcJYi5blEBp1aqRTiUlIQNW4aNBELaFjAYxKZsN1O4BS0F21xphwL
UFU8dd1AjQSnqBa2hkN8uX2Ai3g0E8HgUaP3ArYNyNJB6Ei91V7BuNPZCRbe/pUnmwmi9jkDpGIS
8zTpoctgO/ljaTcNoXO0Gy4r21JUP/8+DCi1UWz0YYLvs+lDgih7fY/tztnDbk/Zg7iVoEU7n6nF
gJKgCG06Cip8lfGzepOwEOIkOZnoIHnC5U3kWR4DTXHct6pxNYeN9/4wkRrmgAoy6A24rweeWgw8
1WJpgeAAh1g5YCmanNI3noU1YIJXIKS35Q9Qn50fA0siCKJLs9VoxnDbH6Sntew8U89728oXM08z
o9CZnrCyShozKSAGCWXVP27f3x9WGMPAqtM7FxXJZ3sT+7dF8pCJZYDsM6HoxQyWAQbIbYOnrOzG
jZfeb6qU4DH0Xx6kzmDFYDadYokQ93IUiLpCdwE6Nm6rxIEjts0lNuqxlVKIiFMy/BLRNWH3Ms8i
lj0jKsYGnak2NItBpOiCRTIZGH/xogp9+MaVt/r1mNg+HCPIl2wsJOXnzxYjzplMBpywwVFt40jH
Lcb413t/d7kXQPHPi/2uQdefxv6tGgNNYzvKcX2mYjC6CVq/iVQelmsjVxXavOYaCga3ZDHAdGqG
3jzh9XAAGb/0FJI199G3bA7f2jBwlMiNJsW1QaEPb5Pjtna3YwxSX2WrHk8Plf8V8KOYZXD/lsng
EnYcNeCvh1ZINx4bmbQxMdz8R1SRPfLVHN+4jLffwhhsmuRWj9scClJh22R1+zYtpon1f4xOFxlM
GrshTTMFuhjeB1qpn55WRUCz4ej7K7HfzeaIWwyfZ+KYuKUy1SGcNIgTEE0cB7fa55vmBVwuDkfQ
EqQbKI5ScmQVzZuMXYhDXOQXdGNgjNcJ3x5PDhL7mFvkSFnyUHMpjCWMmCLITh2koJRgIamvEldx
sQ+Po81iT+FcDmMEaV4PyqWGnOseGZCNHFboh8W8748fWKTOawZdbE6diWMdVSZPoOE/QRy4dxwv
Qjxx8B4M0qGHZXvZoVnBIA90lIE8nd8uj5VGHt3LXYOlqRgJDortrn4F39Hto15Mssx/E2M5J6yE
ruMz/aCjsz1gwp5gHSyahoDIICP9tO44905dwq65QMaXaaORKaixy4g+ZD+7EPUd0cHpCxWGwd0+
kGT7VNq5d1g9PYFOf7TTF+T4NBsM7ScLjayu5LoFubdRO+Ox9C0hwvyHMb6p0kZBbkr8sJcGbSAW
n29wCd/mAhhHdCm6shsretTe9mznIlH8/2U2lN543mgx/TGXxXij3hqLs0jvKZpWMTiIDEjhrA4g
vBXffqavOilXFcbtX+qQ14LGO0X677OngNoOo9ZTG1ewc966z93b9rqYjZwrxgCQfMrj8+X6lTbH
9xjLn58M9w7WmmLTPDctseQFDcOyZAvb6MAewJyi0UriZUTIcmi6NficZK+lH83M7kyDE8QuRpRz
Ucy59WLXXgqMxBw24Bh8fy8csNq4ln9yMLnMgVeeVswRgno4HrUCokT/ZfuhHjKPg6uLrTpzZRj8
nrQWY+c5JFT73sVkASWU4NjBsov4/jQMdFuUoN+IIMKhuIGFrSs06PB7YBcfFzNV2K62capUJbV6
as+ed9ke4odf5CftcMLM6tclCFKf93n+BZL/UY3tYJvAATSKUwevdNx64FwEFvqPCJHp4B4v47FY
35nrx8BxKJu9PkrQD8QYh3IXkWidx2iuJ6gF+li3aO+rmnyB+Fx4pN3MnxxbXMxlzuUzqEunfNJJ
hvyLj44FgCKaVfEK4Pleag5sxDwXw2CvobVGOLUwF8y9nEm0bWm9hGOT/wK63x+OgYvcBNtEWkMX
pEGwNZtkHUglU3LynMpv7fUXxuh2Xwm2A3DuwlL0N1eOwY4KsXrTlZALcwHGm299IH6cP3hieGfI
4MZl/A/0bhxzd7TItvvRBmqLrrQUXw3Mwz7tnuHotvR6m+vGQMlJGuNcTqAblh5sseyvJPEPnmK8
82OwRNfDrKqosyxJ/qiiAnIdXONZx3Lg8491sHTNWtNknanABGHnmrf6yNaYGpjuEO5ZNq53/HS/
truNupE3mJHgnCJHQ5a+WS80AYgPSNl40uZ/WPuyJbeVJMsvglkAgdhesZDMTDA3paSUXmBase87
vn4Osm26SJBNmHqmrlk9VNlNZwQ8fD1+PLhXdrWLdg+gWtyQc937/+eMK2uCVrHR6TNu8gGdzLG1
Bm0BUTioZYFC82fWohu+vY/x6iTGiY6siZxnNRKiOpxuYU0D9uiDqBC7zzCO8et5731zQ/djGKPZ
TFQ2nsR6jJWUbEJrernXcXZ2d4AWgnXjk/a84PvBWL3Zjd/6jisLkwzzJAqK+wU0A/tj6QF72Bsb
KP9vy66GYAdkF3ZQ3/6oW/5oTfWcGqJEdQOHxGwwaCDha9/+7EGZ47kYyd+60qvSpE4ko6aOjJab
qwBSxZnmJ8sRj/MOJSKgDazK+cr29zghYLfWxumuXempvIsrbaWZLgkQmPDuUTxsrDdAw52JWsx+
JLt7G4OKCkCYrRrOtSgM08/CYHQJLpl+fk4jLcN+wk5nKO2u+y4AUC+3nv017TwVsXqNLK4inTY6
tNNxnn4Ou08bxvlqcHQqYO28ZxUYLIUA1LyWJAOwDOTPmH9yMXOCfUYb8q5Z0FNxK9XQir5qtQhX
JmurD4A1/7Mh4CrG9VTCShk6Fo4Y/4AEdI3RuftpZUsEBBLB20q3KWflsUFH1vtdDznI7N/BnBna
b3vxgtAH/AUbopafvI58To+08tphNKUoc30cyYFhTHf6Hqx5eEpbFbWrqdmppJWr7uoqxF7ZeTFO
QAvqDSjazXax/KF1D2ZfZ5vt/lpwcCpx5bil6IsaRRV8rsoy3xDQbXu0jWe6rtkUbRkmbICIbgHo
IXZENI6K9VdgJF7+frn9rTb0e91VyMuKxiIacYGTG0Y7qW8vhL5u7f7b6qw7CYWWNUXm4xux1iX1
lyTei9EKNbuO7EoHm6RIHcMpx7fbB9swROvmQlFPKh+WSwRbRwxaqvuDvbXN4Wot70QX1n4jzTGN
jHe1VDze37ltgqYSpshzo7dHbGXe1ParrYxTeStTYXZJIvvFGDnv+jv5W1j13ROQqtneHOwZ40WH
+0K3Pleh9fLp9+ZT2/qMK/vBmtmch2kR7gzY3bQwNm7ZjWuh3On51nZjrKbUINAUjE40r429rFXL
nh8PWCULlPOG5m8ZRL6yHf3kT0YaLhryfhxBzbh7k87r3hr3n39vhDNXixOnB1sZjabMsbWW4pWB
3Z0eml/s2+/b2n41Hj2RsK4ZzD1WJmC3NA5zhN+lh8jCcPCn12XyBLAFIPf2nwYsW33Y6uxumPp1
4SBn4zzrMS4x2r9sgiG3zPt6ZlanfVKRDn/9i8N+PYR3qFejG9m/mcxOU9Ddocyz2VX7H6LB/7ZX
63G2MPUl04IPn4K6GFaagAj2Z+B+A2fLD9du7rY884YJXg/QUlCPjyJeIpr6OXr+tMUnvWWl1kNs
iS7qFECdRc8LxBeJmx0a62hFgUUDy+zBF98lCAK2XvPmPa4MRpkkIwUlxKKS2HI9H0JnWdz9A8uG
Dy9A7vw/Puf1wifSjxmfS7wAxDfHne68Vdg3zLAp/A6m6veWqdrw0esdTz4bWBUbH++N7Y7fw9/B
S/KcvBV3sFX/Hx7CyoCU3AiyalzEOQgS349fyP5d7WLdDgrLf0VDLMLWydsmZevxrYsHovZnUMR+
WGNUXnZPr3vzbe/e338M6G0yvW24l3W5oJIRnXKBEw4A1bwfjz7azIV7ULH7srX/YiM0kKscpcra
djbpx7fznwsP5YGtvs7VzvyJOV6XB3pZAHKwpEFgi0eyDEb1b+htfUK7YMu3XK2mnopaZShJVpWT
meOZAdMFYjLk5ijfBliC+iw9y/K+YU8KtvVgV8+yGGiLSmjLuKyXPwFNHAaGjoOCEGKXOvVhv7dd
IKSQwSzIio0k5oM5+UZmsa4L9CzuWTJBXGejUI3SODZEjxZGLJ/31lcv/4G469P09VP6Ui7M/JsT
Z1dJHE4vexWhpJngoxCQn1g5EDim40fWXyQBG+fcChjkKjYB60ykaXSxneitZ24IrP1WeXpTR1c2
ZeKawJalRUeRYswHuv8M5Iiz6cS3QpP1Picdpc5IryCn3r0DPIK88y1FJ9p3Xu9ay3QsNFdt1z4k
mr1VjNhSF7UqePTgHJ0TCtHvCw5n9/MOS9DgFcbDsll2P774uz23RuxM8exHDD5YzYPm/U4Ha6vi
s7I4UAgDG6aEYowKk5KPfV+nHcqwASVoUbdemu5Ydfg+JWDAaqg9mG60BcxYBdEfshT2WBGqDCIY
WyUJrJjbcfLbzksIKqG6slWu7GxnBpN920EshuXkLS6CADIRRKFsxnS2npb1xwb8N7rReW3Xfwnk
lO2U0uiGEHXl6jiRCyU+bs4E5cd5zaozprIIumb2alZovc3plAZ2mvfmz9RPy9ZhsZbTxxE7cNKH
OI67V0VDqfZJz1NxLPzCZJasqZwtLFYOO6cxR/6btiUrXZ+J6LtkMRB1ABZjQ8qo2tkaMbTwSIcB
jZRK06vXrM6xPaUtC/WlGEP6t5iK6hcID+anNJbJW54Y9UvaTpqbBn4GfgBB0YA0xh4r/WiRFk45
d8NrPHXZ0wB8O6rRQmmd29Oh+mXkRfIzm/zoLfbDNLdYXhYvfjKbqY1Ba36kIKwFT3Zfh9Su6ih8
DxODVJbfDwTQ5HCYdsbc9GoP3FvKdllfJNEbVtdhZR1N1XSswRRt7sLI0O5HVAR/cpDut1ZYtJQc
9SpKX/pMm/PHPNL0zJ7JFLRuWPkmoELZoL0FJEreZ1Q7vg+iEXfgEp3eYZCS1CJxlxc2zWv5I4/T
tHKbrOh1R/OLNHLTvus+BZXRk90oaaw7GdOrGBOkeYFCUNg22D7fGfxzM2MS0W3yuPAtXVfqRxgV
LDl04xRjz143ay89+lqoUEZVWziqCfXWTSrQYlpzz4ZvUR4U812Hu+MW6wfa3k1jkOkbyrcGjiwq
LjCEBDQ4l9jw8dFJPHm32HwdNgZ4UzyOabvR1qe+aCyz4EO4I7MaUlAJC/La1QUqDFmqok9t0YoI
F0Jz0+q7Ap9Cr1Tf2HTSsx9+mY7KEklseAY2mmU20/M6xq0wkztGyWXvpihSY4aDR5mw9ES0R5kI
klkR8m6svqair2yTGOQosZLGrcu5+tX5c105Ch2QP1oZ5ImT9xKhvRyEwlBPYoQPQ6n8TyLKMu2g
d2nW7UTT1+O+VXU3OTRNx9zCKgrxOjYDIY42sSB1+3GeCizoaoK5tLqKCiyWqms5bczDX7FVQnKD
YVmCDkOyLtLEU1+GOZ8Gb+Cl3Q57TsNdX/3R0nwrA1/KwitjhcK2Cd5PJWFI5MpxS4BnseEjGD0Z
B/rrrPHRUqrhuykuiZsjhrKibmxjq8olMFEaLEXnC21XCPRUCVOBO5hV3Fr/bEEXjgiQRAiGfZN8
5YFHOia8NbPRAyJssqnQwM/E+d/bQlbpJXSYmhhlgPMxBLwCWxnQseuaoovM2eOC7WRf2KFo77uG
o3w+/VF+uPFmroljhEg4B66Esfb288x7s5gD4hVcsqfON+OdKKG8WT31z0U2C5tGI3Fvn/FSj+CC
iGkwyU3wfKydRCobMTSjNntRGSuXdR1S3Lro7lljFk7BmL7x4VZVj487ZQSfzOS6wGD+om0ndqFv
sJOZGCHxwjgSdhCY5VH1Wu8wbDe5v320VaL5X6J0SQhMtIRHX4X3YqBU1UZMPIJlxneM5z+MVmLk
MgIVoenP82PO9dZOda3a3Ra8nhX8kIztu0BeKoY1ER/5/ckhiZZHATaZzB5Y721VGS6R/WHo1Auo
auzJjB1jfOvbxJ7pXVQ0oxWBh98q/Xgj1f74eOdPlzKdIJAxCTcVWIfPL1sR2igMUemeySixsc2C
GpYYeG/FY165oa4LtytrbsNUjvY0R6Wt4r7ZZVGX4F8ZAysb+j9VJEy709v8IeuIdiRknj+3QzPs
sMSpdsAnmt7l9agOeRWWn3IANK0pn/xdnsXVowyK9tPty72MnXAmOBd8PAQ1al17JGVklI3REY+O
02NpVF/bkm4Ne15RUpAXMYVrA6uxXJM4lFNUd4hoRm8O2vZoGKPvQJ+jn8LotsimLkWZBKJMHf1T
pHwfpYQTVclAbleAo8LwiqQyLcXa6dBkc2abaOJuvIdrojj0gCkMnMNjrDIjkvMiHhE9eIq5fLAb
fz9kG6/7MuTElcHfY3sP3CrW+JwrnDBViGtV1KtJVD0YbTO5pGf8Nc9o84CIgFu8463NRh7Yap76
cEP+GqCEl7f8AMYQvWNgQfKVs6pVWjPqU+rp445hY7rlq9gZkp+aaTpqchtZ7s25sUoy7PqgsPPp
7rZ2Xv8BiklJTYXjipXPkJmkKuPLDZiZ042Bm3Qg+CfVvTDnLzr5XOnVXS6oF2vyiQyN1UeNe/sn
XPnMCL1MvA9hCmzQXJm9qoP8qddh9oqs/1zrZnEfi1Saduj7er1x4Vc+uIHoQIcYPBfQPJ9/8IGK
uI3NlngZoQDixmLGktLeNHciaYYvgxb5bmP0yS4XcWbTWRUbh710X6YhKRDuyjCgdOuGnwxHzYc2
Ea9vdPXApqh3oeUNYlqefs9zrdiwPpc+BfKY0EEva8JTk5X78nWNzJVixIvymB+Enuf3AACmOxkY
/XOa+Nmj5g/mkyxEtWHM14WNRbXpcs+GqQxwaq+jEQPF9QHwP+KlBuZgC/UyxdOXQgPHWTdgHlG9
hEX41sTMns1q4ytfOTVES4l0cnFoa08aBWY4Sg2nrki+BAW2338rYg+7K61SlHbU7G+r8P9w1v8I
XHT8xCrSyDcMs4NAVQ2WVn1LZLJraPYkS0xUxc19FEb3eVXl1iD0DdlXng8VOsf3RSyGhMA4Fz0n
KQ25Vhkex4oEB9ytup1kPZg5UT7bEHXpykxTmBxLAgEo0VF1OBc1RVHY0So3vB3Gj+zbV7juISzq
cvrH1z4sKjswK6Ip6I1FgSTcysfuXub8OPvpbxI1jwAwO1pS3ZVV9DrMoWv8HIb+a6waNyCa6ydY
4Epma47/GtXkBgN/vv37rjxcE6E7orIl6IQLPD+7nLgo47E1PEZDu+eFHVXf4xwVbEyj3pa0mPzz
IAgXcSJppUvdDE6SfIAkEbql5sTC0p7D9OHzbSlb51nZfVJEnFRsMLwk6R3SH1ve7nx2Vyrh/C8E
KZ3BwusIL9cBAy8r1Yx+bXh5ox6H+nvcljs5MIvpG5XUayeCA8Ukt6BAPa2pFVk8jrrE5ncvjVMn
5z+Kkh8oHVwtERu6eu0dILVELgfKEkLX5TDlC9EzM6Aei9v8EIjsM+KI/nD73q54ZmZgnTRSDjw1
bnzAo05sip5oXA/SRPdo4wf2ILvhDrvWgtmqudFZRcRml/OxOdRSlHdT2XXuhDD0OEjVflam6Deu
9/LQDFEYLDllEn5zHce2oWb2YZ0Qr2mM2cIG4GZvVH2yoS2X1owhDjBMZHfEkBjKO39mSSLgPfEh
vayP72buH9u2uwv4RmR56R8QwMJUUuyoRVViPWfWTpmWLAVxLzEat82KXVUyVPHmh4mMP/zKeKHj
hum8VE6GfRK4NyIFQu/1rEdmqkH1po7MBhSyL3rZ9E6S+/xe8m72tIGP/6yiyKIQujGJNRM45cpU
ayj4yGKuEda1Rv4QFrzxeh4WW7bqUik4MU3k4ggwEESvE7a4FoUZkdH0isxkTmsmzX4ogn9/bwJV
LomlYVAKBb04V4pUq5M+bCAlNDPmJCMqOkWXyY0ru1Q9SMH2W1S4FSoLaz6mWWS5P7bU9OToVx5S
R/0n3r56qZqGurff9qWJhxpDGkp8nCEIpOcHajJ9juI0Zp5WtvGelRk8FsnJIUsNup/ifvoSat2W
9752PoosH34WVXb50SQ6sSejL/wsL1rmRbXZZ07YxfFkEVSYTctsioBtuLFL1RASZRMFmw8jieTm
/IxFPmEl+VAxb85ApSD7udt1TbvFFnLtUChvKqSiqBfQdY6oyqSfK6BgPQHeiWJ+Uklw0GNjwypd
+17I3iUF4brAWphVcykzy5YZbca9SEaN3fdmesdTOhykX4TY/YlmQCX7YENJrhxN4d4Qu6OjxAy1
0vrC5GOvOpN5CS97R4bh+IAMsbQmXbUboq7ErwKyFNZbG0hPwL5y/rHoxJLa9BXzKinSfZFN2kOa
J/zA9brzOlEHd3kadodJ49Q2ByN+yMZJ38KfX/F4AmUvoDhNFDJ1aOr5r4jGPgByNeeeIjmygvG+
NQPXzL/x1OO5bhV6awUcnQuLZp/EZtJw7b7hz+VSpqaoOyz//8n7KGtFAn8mzAsTEVlxE46OGU6h
hdi73Ljvq6KQa6NXiJXbyFHORQWjJrSuk9yTPJTkgdFmHJ7jKUoNS2n9SDfIYC6fokTASnRTcYOb
4qP8d3KyLE3Dymwo97TC99/qVDR/ytEnGy7u8lCLFEQHDL3ChVbn/FDNzDVYV8I9o5b1D6NXdJdS
tLusKGm6jQd59USI87BHScGEruHthdBYmmqp8FQbDqCDoc1Q7IYCeP8Np3BVEBcczVwdWdYa/KNX
kuVNjy8FZ51/SX2RHYhGyuNtf7DGViD5Wbwb+gISVQk8wZWBaWI0fAoe+R7D/uJ3VWIaWcaN9lQP
dX/fDYw8BOOs3+ejNrkx+Bl3SUyyfZNl3Wulp3dmDGpIkvipK+LK30utN7+TNmm/xuVUPolw4E5f
t8lvgdbihpm/8tWpNE1p4lMQoqvFdJ7olhhqpP5R43siC3y7CFBO5Rn7xNJp45NfsVF4nNAu+C7E
92zNotqJER1YZvheC/elWzoJw3cOX526qJtEv6qCV29m2FW9Q3kf5jsJfpgvfQKmiY0jr6dpl6+F
ABXhMDQCLfF1M6dIMXBB4lB6vowxSBuTESTPoBN0ZJDsqlj4B1Av+k6SIayrB61228l/jDJVPw3h
kBzTRH4x65g+pDD8G2nqlc+B8AXx2EJZg/B5FVkQvetV2wXSkx2f3niAtmSRBeXLjGLLxtO4dIrI
5iQ8PDQX5fg1YrPtlipXXibHQWU2z37RNrDqLrGwwNbyy382LgqzmjpeIFJwA/99rmYTDZqOFSI7
FvKRK6ycmC0uNjbvXt7d0nJAdRBVdNipdTEYR0F3LTGS45yjM5uN+m9T72ebB6hZ3X7vF9kARakG
FRSFQyGjWjexaKJygKmK9OjDmT6lSbSUXkNhpz6L7/F0+t1teYv7PispLEAUJpf0G91B2LLz2wuJ
yIoO3fVjnhHz04Qyi9ObnQBB3fBn9lsGdEo7O3pI1atBxnxD+kW2BekI3FHohn1Ad2LlGLrKb2nd
9sWxTwLzGOfz7JbGOO6bsP2TaGH0VISktkOV6J9uH/tCQxfBCHQpogn4inXvjnYZDeZMFcex6tVs
URqUJsALfqBbk4F+0S6b2/pPXI7Tv75CCIaBQqUZuR76PqtXGGlxgxUvYXns5hw4E0SULtQpsmQ6
tBsP49IsLrIY0ZkhYYEBOzr/tjHLYyOlWXlk1eA7eV0qrx0RpmEHgv48hyT8K/vYvPfbMcYK0yAy
nnXQNxxu3/R6PQtiCvwKgT4pmogwOx80uyduYJBBCChDWR5nveafTA2wFcLGBb0gKC6gm4/xMOU7
QoruU8bA5m5FaTK9gGshtWaV8PtWY2LX+uqnEcz5blbTbuS1ZmNWr/xx+7dePPOPn4qOAxovKLSt
rXcZ9UyB1Ks8Jn5suqkhH3NE2fsyl/TnbUkXwQMkwQ6jm0koQc991c5E2yfRucaK46z0yKl4n1oo
MGQbdvjSmCyvC1SupsSkH3pz5woQycavIl5RdEB9rDet+txA9bfm2UvbkHiwed6y8e72yS7vEATR
1ECosvQ2Aas7l4lcfErxqrlXmXMwf8qrBPxNOfBF1VM5YuWk+6/iTLSFCTQL71kqsjoiA0v93Hap
9JKhA9BKoGsrj9gzTpgVkTBo/hmtscDP8KLwFxS82LrWVZp1U2mTFF5gJDSyfCJjLKXgKgw2IvPL
ezRxJMjQ4T8R/q0eL1RmrpM8kt4IiJ/NpMBiSUDFkk+DH7JoQ1Eu1fFc2MoLoIIXMjBOY1cz8D0W
MiosRBtj+c/WHqnbssoQrgbrTdehuWyKcM56TXgRuAr2dK57GFum91ZkLuRvg0CwwFoTE02UJxsg
o0uDjzAUFS80YhAsIKReqaUfT/XAQuXNcnTK3n+IxgjogOZt7vV9pb3d1sor9wk6Yc6FoZuSXNQq
g3YqhhgRotdV6SSsiZFUs1vJE7URLlxoiWkuOY6CFCKWktH5sUyJJZ+9LAuP8OQQCfhrzMFrrjK2
+mZbglaemleSYg1LUXgp7x0j/1sML6KMNnzFxbXhNMgQCdOxoACsYatcx/enJoz8sQBsqI13cVG8
5aTLNiq8V4V8wK1QOFfIUM6vrA61VPOlKLyujwBkZEEXPZIgz/N/fVPLYT521KFcgYLe6tMwlaJk
pGThjUHk3w2Zimz0lZsNKWu9hleHTiOMAaiLoJG7Mrdhm4GjEanRA5/sUk/sDiTtfuzWYtqPwT+a
dsgCTA97sw0UYvAwVzc38EmwkvnsISXPsh3tyhFt69x+ORfhwocQvjT8FAoggJGcf54pnZZKheIP
JOYaMKxh/GU2Rf6lR0p0X00qeG+Rq97PwOjtAzpHtqSN+ZV0PHjhY53uO03mVm0GzX1epjV2/5q/
ikLRxuKxGfCNgGEdvy4/lgEFwiWwoXA/y9c5iW2Q3/mxnHP+EHwRpbtje93tj/2321eyxs4DAILe
FCoNpkB3YNkotZJC56mWWSofAO7LbOzpKu70UGk2ej71Hh3B0cmnunLbsZJOLKPkkTfNuNdangco
CXb+fWHIysXm1fBRYMXrUWhR8VaTon1NM4kdUdOg7ec59GOnbgLitK2usDx06ljjmgL4bivUgejd
sFzr2ASHUkulWwpgPlE3XRkUgKuzeZy5fDBBxV6Ue91o7rTue4L6xu3r2xK0/kZkAq6jEfKhnx8A
bbDpQK0sekr6L/8LOXCjqBCiqo2m5vlXmo28bSMTcgSbsMOeuyqPvpdm5Y6z2N0WdeXRIz38j6iV
aQH1R0GyUMqHVnXPfsa/iGrXTseWgcXIGDbs5Zaw1YfSRAKGkwLnAmeeFjhHrX49tFuzEdc+koJD
1AHyg5av8zEj7SLaA/X9kPYz9nrQLL9riloe5NQ9mmLSN77V8i1Os95F+QD/AP0APhWiq1VwRXoa
YhMcxA21Gq2E551TG9EWPfWalwkZhE4X4LgujEXR1/ilBDWvWIHm0BuMqKzsiAV+6fZh239tgl5g
c7QYjB/N0Cy2dErD0R6bqetsMhrtZCeF6t46SfLQqYMhCCzU1WkAdrsiMSmmNqf5Z8+z9IWDqJy6
eWIaPsKngOq/SFlTIPSnrh6kg6YP0tnICKqtrtiF8eM6WmILFydqk0AXrh5WRs1xZjHTHgDhrz73
wuIHottavPebjSd8kcniIhHhGmiUfgSO6ynEsuFxLmUXeCDgaHfVY2XlP6fauQcj7Jb/uVANgHnR
uDRQKkPyfQHH1qcu8oU+Bp6Kgcnp5QsQ/QezZlgmlmtWq3/vq8ApaIzOWPZ1xv8U47mbXe9O2hZ2
8+Llnf8UsUoSM5Rr9CIaAq/V7jMSI7Sr9qmxF4O0hJbv/9GmfAgTcGcAiYN4cCVsaIuJhe0UeFH6
NaKa209/+/AtLdKHfny/LWodS+JrYqcLGlcCX3MZ6jm3lFoLIs4G8HBPjyvH8O9HzDlM4dNtIRcW
hSN8QDsTnI2IjRFSngtRDLxkpBCRV2fy2PlffD3ZD2GGT7WRWVzAk3AcSMJZFApJiANWBrJXyvfD
bASITNcemMBiNoo8o61o8Wmo6LRPxmJ0U50FOx7oyfMYymY3hTKxhlD2e8zjGC9kAGy90BFaV4hc
nn2E9U9dTl+LXolXAJSx6+z27ax5ghfTpND9Rzt7CbQRCJ9fj+ljdiQaotgLMXpj3umBN7I79Huz
Z3WvY8nOj+a37zs7/yX/g998W/jyt8+s74dsZNCwv/g462oqz/2w0dGY8LoMNTe7Kbz5BZwVKt6P
g1VtgFMuWof/ddL/Kw37t85POkWAsIPfJPaq+HcYVHdROTnGbO4FkzuhMIk0PfSJdPKvsKWpmDfO
elU8msOYBEA3EJ3ilfgK4z/1RFjs6VlvmVUBUJqP9iXrLYwqWRUZ4RbYM2Pfgvpr15hOGAOhd/u+
r9gRdfoTVk+h0JOEJYzjvqcfQfxFYEehrzl9S2y6hbS64hOQUi3AafT5ljT//LLDUZgl8uzY86fD
UP0d/dkK+u8ZphyN4DNLtkasLx+5gXr5YqtNZMHkY3TrJP4ectqmtdGFnh55veQ2+PidHJhwlv28
fYVXPBAkGUh/AO0CVH+dlkg/CowYEbTX75hl2NUxxVLrkFul02wo7KV1RNUMsAXU4gECQf/k/AoH
rSSyMClWuQ7GMnFhZdrnbEvIeoYZ7x9Sls1a+Ego0q1bsrHezOggBpE3uKPn33P7lZtu4GhYfBhv
eJZrH+lU1KKeJx8pTnPMhqYQVRV/NM0OXnL10NYbmdjFoMpyIACKJYwaYi667jnxeGqiIm8iz9hX
r/SduJjGs2qxe6l+piNwkvnn2xpx7TOdylt9pqSamBF3kFeAcCotnTRE62naKm9emsrzU63eU8Km
JtYaSIlmN3J3wDjpbv2i/pgb1cb1HPiHPixpJiyyQAF3HYBrIqDC5yzCLMpXQbNnEhT7QoSvsk52
5azsKG/s2nxXQTlasq2f5kn7W2EOVesOt+/1isFEBoXEEKk1YAk4/rm6VAijS5FlsSee9Cf+Rf7m
zq/CIYfaDvDPbWHXVPNU1vKRT1RzHqdSLXArr8nvSwMDTeJnXXXWMG6tdLmmLXjPiBCQcCDZXezm
iaA0qsIqlUPscSyZyofI6hg2wscbMc9F+3l5BBiVQMFf4D/IPM7FLHCAIG/m2EPD+SV+5vfAhGav
2Wv/pnuV7TtFklsTlp79+y0CLCkwToCyP0qe51JDE8uLZtOMvYB0loZYBePOFmo0vbkRal21Wgve
j2KUEUs81kGqQB6vQ00j753t+GTND8MzpiWxVhsJ0IbVuqqHp7JWXrOc41FPNcga7GVN3vfG+ooo
wVqWhg4bDnq5oPOACE2ak2MZ5xfY1MRoUR2OvMZl7v/qjwM4hY4yEDjwXud/nOi9EQY+ZhyauH0u
9AxsygjMnH9XAWBy/1vI6gTIDnU+jzXCSRZYvGyfSlpYiXoJarmhA1fvClV8oZCmXdJ0GmY1KpV0
sReLLLZqLX4i2rDV5bnq7gG+QlCxcGQCdXx+aWNVlHWd4r1ORj/u61CHm1Qzc2oAhNGekL8mEHOg
Z8pSt81H5fqDijeU4jJqwxgQIH6gisBTRg5z/hOQzo9YT0ZgByOGjYVKPtQYQ3dDQv9OTcmcEew1
Gzp/zUphRQ46xujJI/JYmUN/xvZjP1kecqz2KNbMByS/iR1jx9bG4a4YXkQ3gDkAz4dZ7HUbnJek
q4Y8SDyd/S1wfwgJaFLbyyDtbcW8cqQzQasPGYRdV5qxFnvMSF1g1O/9gXkgxHBvi7nip5dcE+Mv
+lLnWZvAAFP6fRYliRcNqnJLPw8Ga5rVTx5njY1mZGjF0tetNpdDgCn/YRMCdf2c//kBq083a1GN
5KZIvEYn74ZG9h1hT+mkHXzCB2uU5mPM6dcqqA5T1wQWWpzAT8ZVamdxFzpjmhErAjJ5wyxc+1UL
pe6SDgCAsG5A5wWweGB3SLywZpYYYzedX0XJNiqU15QJ7TZ0nVHWQ5FolctWMQ07YNiWszfHqvoR
0ifdiA4KhZrbX/nacShKJPjQwGZi1uf8SUaoQ0VEpTgOrV0dHKOIF5rqn1s6HONxJ1LWBrujYvCb
LPE6lwMDEeaf9eZPgRnrz7dPs6j+yuugQ8UWWC2GNzCHd36agfYqHuo59TRD5XbdlwVS0sG9LeTa
lZ0KWR1mYm1pBgVJvTC1qWuA5eff/75AuQ6lMMyAI/w5P0QW1LRpWAl30Lwb6ZfYONTx39sirqkX
OlHIMbEPEjQKq/xFrzKs2VYVRASPmf86Jned7/Ds7raUa18DIFg4G4AKDLZmKao6n9Ujg0WkxVz+
wfAamC8Z5pw3DO+1PAnA2P/IWXnquikLbdDDxCvfU0SDWmj5eg46Gd8iQWvXFdn7WXqflpU1T14q
wsdcNzfe6zXvevYbVh+taNKuBO0U1pmAQes3ulb8j/xWPtTSCQs3fLl9sVf8KIaXUX8HcgPYg3Xo
jawwatgQJ16heVOUPY1pa/PmMCShG5Zbo1lX1B0FVJQK0A6EE10j87s6MgPQOCZeNs5Wy/8GTW6l
gm08qisaiREeoGfR80cF7YPU9CSb6LUqHPx6wjeUP0naoi2zAw8NPuIWnvXqcVAMxnQYEGucrCxr
HMiuakYDbrqrLaMI7Hn+P6Rd127kyJL9IgL05jVpiuVVUsm+EFKrRe89v34PtXdvV6U4lTsz3Rhg
gAbqMDMjIiPDnNiMGavmcUH05yTq3P00dzdKlIL1ZRbWkabBrOoqpNE3+br6BzuGo0fOGrU7Mqrr
r81E0teR39RqvCurX+F06roQ1zMGZVQPt4Vt6WTQmIe2aYgaHDdqw9TIk1EXbGAp8IOlPgBPkG9K
yQpUXQxFXjoaGIq5dhMPPvC7XK8IiZ5qQDlvslNSTI2Snw0w9WjR33/ZzaZiruOdiU7oGve4Kzsv
7WqAqOCS1W3DPwrBvkxY1SXztlBXEVJJcyXXnExChS21GHSVDHUKnDr2SBjGdlWF61gtrQbNabm/
CVp9g0YIhru79MQDHjpbIBa40X90j6VtNU69gMtpJ57QMdASfpUddbCrWO1nF6Mkj3FoP8Ojc/3E
H0BKPAo+QoNVPAOeRTuxuMfJzmxpfVsGl0Dm6jRUw+GRhLbC682MlYlP025MdpNwFw9EM8UC9X7O
p1w83wZasuMKbkXED1Hnj3gvpVVRpGN6diclaFYhqa1n97GTxER7mn77sTmychZLunWJRkl8xhcl
h7gphLHzUVX+Ifst6fjaZAdH51+ixfESaTZYF/Z1yn0hUDgZO9huJy1xhzdcjVlvN6qZx2YXb8PI
qQurLTexc3tLFy6rqx2dtf4CuVAlKR0MEV1N+yLYDXb9WbdE//h3IJS2df40hb6GYxvq1Vv0Hr9O
uend38ZYMk9ohMbTGc4/SlZoDL4KWmNM0l3dRJ85mm/qCd1Mam39Oxjq6uBqfghGLk13Ra24WRas
p2R80+SI5TYtLQcu4HexOl4ZtCFEqZsnZVOc7np0QZMW7TVO3PtzokFhRdOWbkPcHyhymnkV4Zpf
iwCqRlAAJWTpzpAi1RQ8NOqqmNJxe98WdAkl93iRoY4UgSHagxj8yjAw0wUGtw7NQAGRQC2aSI2i
Jo6BtBRZRicwjJ6A5D2SNJTaanqpJ60+JLuo3bR1QJTmICbPZb5qC1Re/OK7zRh+pP47Us+loJhj
w3IvFtc6k/ggmDPz6FBPkMircmnoIe4572p4tBWh03vhPLDm9p4u5FTxJEROBe4fCtfQM3l9ckEN
bkf8l2Iss+TI5mR9pJuB/CYS4tYZZknGSK8wIBeE5QqSEpYp9sdY7sMUWY/O4Te9zdshCRpyJ2zK
9bDCdHcG4oIiABDd4wYeQ6j5mD/owkAJQq4YHQ/T6CXpKgcfGLJTXHB3e1kLVhD8LPJMHjefF808
1KoF+j4aL9nFkozW3dWUYESEdGq8J65mhMwXLku4tWDukNF/Ap4nyuA2JepzlBjaloH8hnSpH4ES
MEpX6SgP66LFezJFD+Y+RAfmP9hJ9GKBWQ1hWQQUqGsawRpRTPFnp8m7rvvd7qLu7xeQoN0M9erI
8UMuQZx2fVhS5+VF4AfBrm0+CpTh8wpaIdtNitZVA4no24e2IBmIyKJwBPVvc3sZpefgMKtVbhrD
3RQUZlZual8m1ch4zC3oMrxDuNAo4MVznI7LguQzFWNFRj5MPqVTa/HKl2ogp/H3q0fmPq8/OJRY
hFoAx1BGOkxT7lVPs1ruPcrvUdTNsBkLkg4bj+D/bBohg5RDqAvKUIG2NtyB8tTW8WCwQkVAal6A
85nGb1NXCIxjWtzB/yKiZvhaJuRakAr0HYS7QktMGc9/MbrPwLGq8gljbYsCcYFEm8OkiDIh85BS
rD2UUvU8Fqi+D63GeKSwcCgbaLTlMFMGhru0RAZPiiwlxTOSRQwy6wrlE8KRQXhGRukgAnSULqF/
zYsVPUMRRaUMK0OI3U7qWc/UZRBUJqJZB1WJ9OHEfa3wfYRoFrKwk+p/afH4eVtLF+wdlvEHgTqU
zvfjNhGAEPO1ncjvYPA1K15zOWEP3gILTzvzNuDSkvASRlb++4lPEyS0RoQWYBWASPUeMzAj8GP1
dBvipwBI822LQqa5RAObdy3S4PzxBiGFDecK3cyDmDTNx8DKjfzcuBkE1HAzGzBq0ymQrtbiqUWc
fJcXnpMYyiGSHkNV3gbDcAzSBnQtmnt7WT81FaX9uCCQy4Uxgk29XlblcbKBGu50hyZt0uEiGu58
/dxFf9sgXMNQ6iO3RtJwbZ7u0EEAfmWtPUzFQWVVybEWQ90OYeE1QZUVuGdVO0mUkIQ1IoxpmZDK
+H17337aVCxoTiwhe6chTUwtSDS4RI/4PkVF0NELi6cG3DbFUGNZqKENVOs22pJcgGoAAXQ40kiA
UnLh8S0HrxCedBAhsx8iOMYNTyWmk5ZV84V+J3ZQ5oe4z9qLlBm82blJkWbP43ytwZjeot3JSVRZ
NUo0LTB15a7UDiyuoAUo+A5gbkDdAhx4+pmgobYqHwOh28WhJ+/TIXkZIl90Jk1pV7e38YeZwJWO
soiZ4mNuZaIjjZWnilxZdt0OKVWL0worSBhhkfkqvTLg1wh0bUTqJWpdFVgLtJUjbcu3NhArZ8ri
xkXxXmRyfCU6slIb1hAPwuPtBf4MNs34uOKRN0Xhq0IzewR6LmRwQrtd90sWT7K5FjQC8hTUeII5
06wwU+g24A/B/MZDGANvLiR36D4nPc3VuNSx3qE2898BqqHAQ99aE8e45n+oG4Uzy9DFi6ArvQAt
nyJwBsdXSqKJZ9+qpIPITMovSqP2Z0WUqkmtHImegRVB4ssnEMuuw9+G3ZDKDjGjmrdih3FmrKXN
/36xNN8Pg7JDAcVuP/26Cyxh87frj+a9A/s3Ip/IGuMKuwaAx+7XfYm9m37loTmZuWjZt6Xgh92l
EChjmBeIOKazFNTqNgGtqVcroDYFQ/Kv2zg/n/kUEGXg0b3diqUiQb3C+6i2wupOlknj7ryOFAnB
bIjnQVrFyieL5okJPFuWi0MqlNKfEh/AylE0CsKbvROU5nPvSLyrbF6r94Iw9nRRDi9Obf73C8Sp
KWMhEHBqDf8US3vZf0okBu0LC4IS9dwL+TGMZOymdNcNH72+z6U3xonNnv4Pg3ixDEq6Ubc4peks
fHGQWqD9MgJTfilqElvNvZGtPJFhKJZMPBgR0ZAO/xlvUmpNYEmPJHCvdjs+HAjv4TKWCgbE0rZd
QlBLqgO0U0d+2O/EgfRrdRsyLnvWEmabe3HyGMaQAQNLaKI3sTlG3T3jTFgA1HswkASuLuWg33mI
PhRrNA6UwUF678/dXj/w28fwGJnJ6TYoY9Noivek8VE6q/n9LslKKxdKM0d9YqYy6rYWUcC3AaLD
Odqiz/9+sXVFCO6BJMPReIMpEhQCVIyHxtJ9B5Kp/wJQ4gUSnT6pm7jfZZ+o3TAj5Vynq66zq3Al
s1IRi0YHTzTMBdGR7AM5zPVqgizxRDAJ9btReONnGnIHESpMWMQYKN2U33BIjNUteS//BZx7pCnA
Lh6aSpsBzUIy+dDUPhqwtPQYLYMIGUPMl7fyP6sD2I9rqY17Pcp7BDLHL4OQ4ev970sDiJDwxkU/
Btxj2kfXW61HMxtkrqhOWXROgv0YnW+L9cIiriCoCynPi0KLQXa6E4XXPPmEupb5sUb//52QM9R2
4ZK9gpq1+kK2xbZA1zFGvOzSpEag413SXwdMEBFYb9BlHCR7kYr9nnFxjTMbt76ToEMQAaPXzUxH
IA+TYWSDJQELng9W9AeJMnQzA4YwalCmJo/MGPN65IyzY8nkvIGojN1bsHkgjdYRUkEDtYFanutV
+fwojnqR9Khxb0kmT6RH9Ou2LCxuHGb3fD+jwWdIGR9FkKYmLiDQPb9JS98BZSKRVVceUvc20NK+
IWCNjDK6YJCXpyRBLwell5N2QNN/S8JhnRTPevY6x9eE9u/79wiPIz0/z4+Y60Cuty3Joz4MpXxA
nXx3rjmSCXZRmqg3if92aRKI9C6RqEWJUe73vFwPO0w8ABOVFAVmW2Wsh/TPbPIMg1ID/IfMIRzj
6wWB7snXlLAbdo1kFjve9vIVz7mDSqZkVa5zVnfukn24hKPErtdTLecGHFUgxVv1kxN9KxyfRd8W
hBWqjBkNFgvX39XiqNMaEZc0hhiLU7rISnOepN6pY3EfsmZD02YVjFdxlXQYdRcTa7/v1iX5WJ/X
pLRIQV4PijkPyz1Zt0WePjfwHsycBJD5mQzhZzM1JwmFIeYADdaNZYWb6mvjsqZsUwr8A4MSwQGs
LhFKADGm8O2ZobL0w/zHb1PGQcCwLvAj4red/bA++uuIbEzXsxkwNJHjD5h5iReXRMeJXg0WNowx
3isEM3gHjAn/dbcj5sHF3N3P24fyXdB04dz/QKM84QYDwcDADLQtxoQ7b/v+/ri+/7WyudWhMYeV
a7LEgGap+IE469vF+kY9Rrxh3kZrLzjVerLeAnO9XpPCtUlGOlsyHyPy8GWsGUulm0J+AFO+2CTz
Y8xXM3Bndc8ThLx3maubjc9f7yeSader89T/W9022WHGqnPG/Mh1ZN3f/XoeHdPkXj8ZarV8gmCn
wyRRlE+An/UaUa+HdqpUTjy/NNbeqcnxPsBkcozyLgimwJHNyXpivaWXZfQCk7JS7dhnnhd54jlb
89PqMO5edXKwc6s+zgN/Hx548uA+3ZbU7xjij529wKRUO0x6MFy1wLSC9b7oTAxp/BQ2+SeExfWt
EybWMgCpd+//yssFIKXvXt9i0ydjHjKMFKVoWa5nfv6jkegXIJS2R77Uo3gPILLJ33n3/3bTKPUG
I2wWgYBTPBcWpDGe7O48fIzRzk1W7qNZPZ4SkwVJ3Zc/to3Sb6lPubDB0/48mnkCRvyXX6aZ7bX1
yd2YVeGcmNJI+VI/ACm9jo22CsTQl86W+ul+PQkM/4lulqN/n6ZX0MCqI/MYz4LR5BzmM+f4u3oV
rU1AXIslDssDmv/Iw49kTuzzSjdBm9H2b+5Tsj8ej+f1vbr+fXeHybfv74Dd9MT6ZLm+LJ2mG2NB
7VZLnADk7ctg7QPTWa/vyE4nr75pmp8MKaHJEH5sKmVBhLqtBzQhSudgt7Xe3moTYR5yp55XzUgw
8v3T/2Bu7aJpvthayoBUlZTnHWoFztutg3u1e0isehVYYkQEzETvt278MBIfbc3MS4Fy6n4slrIk
lZ5jxios97lxnvb74G4fuw6GGq/vZWu101Y7UzBFqzLdz9NtE8bQDLo+xo9jNQdRknj+OKMslzSM
4CPzECnrIodNlWTz1bO3BsvBSJ/71R2xbXvz8MX0VJbdr4vjo+yKpqehn/WQmO1bfTLM/M7yLZfh
I/yFEsBLRPIFrCDftuDCOcFMBSGShFjCit4woRzMq2R9h7t0E2Fc0ck9nViERnSE6D+y8QeRugAE
kPoI44y4TdZv3VrOTDhe3X4k7onFgvAXrsIfLOq8qrD1BwGsKueUPFlvgnV27mFZfq0IemMfH06n
T8Z2flfk/7yz/wBSZ+bJQuaXagTTbH2090c0GbeWD0KEciATWRNxTXZksN/Dl437gDq7r4Akp/np
4U53McEdxagAWb6a/nwOdVMYfSELcY31W7E79iRdpw9W8nJb5/5CTv8LQodJmzJDKXyDNeexWzwr
lUPcx4371JJ/t5hvUb4QVV1stWbKsRjlIz6bntkSxWIsZTbCN46P7oYo5MpP/TSQzk/WUY3s3tps
rJ64XU8YgrLsm4MR/T96R3cpIOIbTEWGTZMI5jqRl97GG0voLYtx7zBPR772lrssa6KgANCWewge
vNb2iOs/nEKebBlQf3GV/1kTZfWLIRHjMJqFf/+CMcFkNLGsnLzx9lv6mGz986mAs2yayeHVfIhY
tnleyK2zo+xK3+qpx9fhrHovzpuzPn/bshUhNp6tj7jv8JclL8v33J8VU/al0/x60mbM1nxSNyCp
OWzgrnB320+X6a4se+d/sCjTko9tGcUFZHO7Hc29wxHHWa86srLxgNzgoXxbFRiWg6ZB6su+BOsc
0KyZB+nUPLlfrBWxRFOino4Ifbaiz88rUki/2fd2bZ4LJGMR62TZDiYWFUNTcn7CiKxZs/cO6HAi
E/bX4c6sNxTrPpWox+nYoKRL/T6ll9FUV/u3D3Imd8+vr731jgc445SYy6K8SmPM0kCNZ6EX4OLp
eBuaoZWYFsOv+uYiv6FcdJFfawRJxn9fJC/7Yv32wRG88eHQEc1eEZ28R+QR043NkcBlYJj9RZ9O
AecACshR7EWHcxUJ9liScwkPhNqeTtaW8fvzHfhjaRe/P9uVi2tFlQYprccEjrmBF4hCsobwn+Oa
dVKL6nsBQxlHGTbYU+ZlPMEZ1vYHe35c39bZ5YfbBQZlAjHa3qtjA0tJQQYII7F3QtJtQf0Un6N9
sCqs4e5fIlIGcIh9z8/SbD4ccdVYLyAEiclg4kXjsq6XZcfxYnWUAQzbRotiI5XOlVNZ80kNuyqx
Hh/c0xcrqvqdcr8lFJTjpGOgZC/L2MkWOJYTWOrOhvqeWItiCB9de4UBEPIkq1hTBL6s88NXT/wP
xhExBI8upVGKTOuLFBBPe9kEHSVJRozecpjWfNaTG1v2baou9EiMS6RGfeCMq+2LunpLN9xAsoPr
lqxNW3ae/kjCdyv3BZShV2nuKTid/T7iSWHDqwA/Hq5cZtyPtXmUcUg8rkxbHUil/WIdHWcg99n2
V0JseLjm9il3bx/W8vVxsTLKSky1NwldgU0EFS95QXhzfX+vmXfoW9m9unMKnXls84V069gomxGX
04CGEiCGTyq3GkzbdU/GOX2OyT+7Gy8WRxmLPPH9qJawmfHs8WoEq1uv7uU5C2ObG1gMxq1FU2b/
71PzApCyGCWqhTB+DYD8Sn3b7o/OuiHTof5lul+n0z/YSXQloIkao9fBGynT76DOM8BUIDdwZ9LY
nRyNyKegtDpx06SW/nxbUL5HwF4f2zUY5c9gxpXcCXEJrd6+IHyFwM56tTJOyJngD+OGXIhEX4NR
Tg3mq5Vplc9gCHGSaVcFJLDWxD7U7ZwSYsHNIndrbZRTU9Zy1WEMonSuK/B1jaa4KUk+k6rvd6Ep
npUBbxiTcT+zMClF9+VsjKOwks4G5qhmdi4LpOcfSoMBw9xKSsGDLEyTQcDarBe8jHrwx9n16Gwy
+8F1UYHK2sqf9uv65CjtFiLOEPoWy9q+7HmVZO/8Dop2WxZ/3mHXGJRaZ1UX+n3Wwkb2lvOCWrk7
vjUb07yNsnD9X8NQyjxWQ45SbCylN7e8GeOMfJKa41FuzVaAw8Haup+xgGs8ygXQ9KhRuRp4lnTc
V+eYI9Me8TCmlWJIHv0KGid0dFXi9xGlv6tHlsDN23JDmWh+zgIuxqSWOB2wlL9ACKDA8Jx+vXSW
bKfBPWt09XzYt+AoU8GhsGAq5l3bP4XvgdPfZSyjzjgXup2u8+NawORm+Bmnl210lntL5ZzkqUBg
YcuQ7AWH+koG6GcPp4RaOunAetpbHNkTb92ZeGI99IQVMl8oFriGogyDFoiNqnvYOM4gUUPauwA4
rGjQQnzyGoWyB0Gay02uA+Vp/9I+vY22QaZiA5J3dX44PtimSl4TQg7c63a/5Y77rWWWR+SNkfn5
t/fl97deeHFqmPdaOMyCH6qkXf2O1yBnt112HQZLYijLEfOJ3k4jLubeRE6wj9aaaWhmphLLtBjq
xrCFEmU0WhTZ1o3fIUZJtlbREX03/oofWKaJoWQ0dfIEkmiMiZjFUiF7S1+BhPHteCarVYSRFOSJ
YXhnybuh0jLlamSVF8Q8j3N6GXxbIdXOMohfmJytnLpgz857zFftLTzKhNRiXolBjj3cW8eg3OyQ
TdVMS7gzrJYVwFtIEFzpAz0gky/Fmk/mncSl4r3B5c6Jc1wjreOvw/UOtUHM25J1j8nz8i/EXmu9
xi9RrQgP4GV/3JN0369NpuvLEhHKnPh1qXvNBJTW7NHXTBD0alJCuEdMbUP2Y8UEZHgadK9hPY5G
0kmQkun4pJ/AMOe2zFDQwsPv+rgoV6MK8sbr+3p26F+sCRGvwfJWexBW3RZ51uZRBmPKRL/pjdlK
pqBSzRi/zjL1MmUk0iKo+K7DKtKnXCX6JizMWl/LIckd49Vg3WGMg6En6mV1PRpK9b1nncU/GY74
2YpEdGuXlXBmiTZdqBjpCSZpSoCy9nBuBcvh97VTvuImYwUF6QkieNpdSQI9eb4dqxDDnQClombg
Ra1ARGuQI7JcNVn7G/6hyuxhVUJ9v5jPIZbRoInIy0ytpbHAfQI2bUTiRRv1XCCXsNK9ZhurtiOo
4380W7Owsj3DGDPuF3pwipjFbZzOV1nS2PJknjkz0S1lYr2GmCdJmQ/Bg0vaVsAZZ0ULLDy/Egcx
S7hYjBUthNquT5JySdBsM6bSUEio2HnaY+xAe68cpjcE23yk3pgBN5rm74fgUCYErLV4zc4PMBRF
7IsPnczO3JaZ5Z6/+sYlplAmBHW8acorgOnNpxft6Fii3bc2klGTbbuYRnfbYC1EOq43kTIplZiP
sTo/mZ8UAf79dkK/16o3rUGw48o1SURcV7NYg25Y9phmyvQTGXxa4ryZAbrZPNPk0ST15Tss73jZ
IIPYGu22yAPQRYZxPkRVH49wjlsz4Ql3kmuT5VTNbszPE/uDQbk5nSG0Y9D0s/HaDs82Qhzki5VH
+YuwzR8Qyrcp9bQaJg8gL3MVaG2uUxNFRwdUHG2ylfsP3y9/4GbP+NLXiHuJr0d4Adv9yz7dm7Vl
PiCMyNi62Rjc2jnKo1HVTFKnEot6KniC9jWWhZg35dbvU8aoa0Q9Fir8fkye9pIlHA54g7nMCq1l
lf2zWZQhKvNu8AbwIUEA6nfDmbZ7B39QZNp8GmZ2KEPS78zRxW2mO+ZX9MhQ4eV7+g88ZZhGLfXk
qgW8c3RQAW23FjO6zDooyiiFWakGsjKv8AUXNAqRj+czit78lY0ieJSVbr4M64shHMsGVwVLJuif
JDAXzeu+kEEONExNo014EoHreRcfklf+t3xs15kdo+v2IXKZ9YsLO4kZcGAKmWeFgH+EWuagpIbv
dRN/Hr16shHb9l99zEQGfMEjxzeF4i7XjdENDbQ25BgCdICPVP29Rq75ngHb9TyXEIykCuYPXC8b
dWKCwnEify7qU5SA8zKz9fz5tswsvJTmEhINkycN9IzRsym00Bv5vC7F8xCfMd6ehK3MuFi+mc0p
3QPETACFnmtM66SWoSvoMBDLSoRbH5OXZI2o/ZtfmccEOUb/cFwL23vOXGXu7lkl6LkjWKnotLt6
d7Afu9UDQ5gWF6xhCOo3uyvGd19vapyLoZK1BYqHA4QMpNJSahY11JI/ooBCCTMiwCEBXhMKI0lB
GeU3Pry7xnyZrAidZBrpQckG4nJns0EN/RBZ6sFj7PSCboJxTgavF+hUwMxC3eC+LvpyW4mAlSWS
d24HdoKW6aHPBp86TrAeYEoz+oxnXi/qQmgGzJspMfXzbB3Lt+7Z23GbzRdmtil31m3RXFL7KyTq
UoiV3p+KAEiVs9VIdDbsWLBiy92CttGsnNtoS88BdIiAHBrHBsYRml42T0oZDgIsW0xisi8zuxPJ
5CMwIqFK5r4zZXRa1NOB26Nrqls9IsVlMURzKbKPihUe9MYYwwFmEOoAR38YKtnj4DJvxMPH4Dag
cnHhoGv8Kl2boZOZ1nTs3dsLXygAAXcvWgTBw4GOtx+9YZHCN9PIp/JZqtaR4ba9avK7uDaj+2Jl
qBhsZbYawXBzBuyCs4S9ntnrNXQNguX7WhH5Pk45zROMMwLjdrcV1+UahFnPJ5Yt/64zogQW7A9Y
IwYlgQSXHiSbcpGaDaUEIGscTat85+f6guopIUd17aOokiPpe4f/k/ZCYD5HIfJE0oYnKCfVNSLc
se7QJU/76oMo8xAJRtYkIIY/Y17ZYZ844aY233yXI9ohAZ3DIbLzgJxYlYnzr97aBmq/vT7wFJ/H
NiQhMe7jHRTpgSFKCz72xcLQ3Hx9pEIrD3wCmqfz2FkYrRkm22ELIhGF5c0tuFlXOJSfrbdgcBd8
4GyjdWuPhtn1jnGQSX027SSzTKkkmyhnWNd5f/56/8B5eb24qJFTvwVJ0RmYkw0+4463cu8d80U9
UzkzlOP2Yal0xRKmdyhyWaizzIobND1bfU0iJzUVlRw2kmmrL7nFDNOyQCl7G/QJF00pttWq1pw9
mIfMZE15WFBGA9Tt8/ipeQYKuJ2udxHztrgk7z3jLFkSyVYZyNwtkFCa/iN3bNbds7KqHyO8PDHS
QtmD6VjNnDg2fSTo1tN98QZKq4bEydlXVt7v23v+c/WgV+R5uCowEypPx6j5ZvDTPAi881Raar1r
tHSdywYROpQJJ4mjsXpyf8oT8NCXDfpWUNSAjOx6J4aMF5u8jL0z5qmdzwGYzMkL67JW5yO7Ftpr
EOpFoKLk0ygqgDy9HH87zlY3t4h1OYIldCR189XesbZ7tCEc1+hp9d3gePe62djB4f1wOEib9A6v
8VOE6rzNJnTMzebBfGcFb77LGW994nwuF869H06+6in4RAsV9h8fBqLnnZWjnHlfkvPqsEHR1LTZ
COZkuygV8E0mtewscj8+QMGE8Xk0BHxtyjCCr1kRq8rzkA2cnK4jiju5/WsxksTNj9wrq4Zl8Uj+
wNGPmRT0avFUGd5Z1gszUl+UkvFsWHA/cegXCJR59EupyfsOCJWTrcOavJWEt8tNaRpmcPBfCzI8
Vabo3lYf8adRNsAwpmHEHSjUeGzm9TmGZaEPWZ7Jc1dsTkoim8eQOPdkhbqjHcTpERUzLOFZ6KaB
DwFfFEXwqO1EAOsa1K8TL6rDXj7jUSFYKChFeU5pecfDe09yu7U1+HIP77dX+p2ypQTmCpTSXDXD
gGu5AWhlQWtqgrak8LdnrZ39y/bTsD4/c9fqO7fMoTabzDRPakrAnnR6uv0dS+d89R2Ucuuc0HFN
ie+QEQhy8k1ihSf/5N2tyfiS2eqz/MEx7qUFG3mFSOmqiHFEY1S28jkLyVshEXVd+Q7LC17QxysQ
Sh/9SATvngIQyzi+qb/vp4QMKyTRTre376ezciU6dK1VUGfaUImdfNZXwfH+Ttpwn7cBWMJJd5uM
YaF5vAGE6ci/NQgESRY6CtYrIlu7YdO/JMR8ZE2kW+igwLJUTEsWMXQB081m83NhTuMxzTkQtWP3
0CqOHgbfPtf7M8FsUDJs71eauTIV84HfjgQz2b9OrAEJC2Xe1/iURnLyIAapMszKkaIAcc7iOKV5
hvOyX8fm3fPcY314fAg2AabxnRhnuhAcvUanVBMeWhZGMVbfvYTv6gaaObgouIRRt++ed/n6AKIG
kJgyDnrB9F3tOaWIeOvjn+c9nxtQLeeouOe1yqEP7l6zbRSVbL7Gj3nHfctiZrEWteXivCmVlMAM
jXAGsFGO4SMV+JQ8rMl0su307l3eRQhBm8Y/qYe43mdKRzFjq9MmDadc205mnWH8VjJKMF81ljwv
vImBhBCcDE8JUXu6xVbFDNHM1wWcKNTnQ9iuVwnZgYjARj4itEbCqj5a4Pm4BqTiGzmYUhphAuDW
2mMw5RoydK9b96q1QompOPusJgIQzGzPomm9WCeltxhl3aG4H7CoL9kXDuaGJwdx96mdt6fkbW56
YiVElhyvq52lNFWb0lwzBiC25tZyYrdcde7wnJvG/W9UD60aZJreHx+rfYxdNtYn5aitdTux5QPD
4C95DlcfQimt2ASKEKT4kBgVL3unWw8eQWPIKtztdtKmIJvcQmUR///Iwy5foRe7TmluGampoMSA
Lu0n1LOhryJfVSMcXt49MfuvFjz+q3VSqip7Ujd0NT+vM7rrsnObm4pGKt6O1aMaM56rC9Gzazmm
VFTkJA40XTPaZHYZ7CD/8LqpUeZ4mrOi1m0TyNpInXr6K5jp4nsYcjmniRwBbP/IsKGjZ+7nAWMI
w8wv1LhfrU0Xri85vdKrSapg9PR9uQHLCyErdBOhmQ1txxgHEVramrG+nwmBa0TKuwXzdRzGDRAV
JJDenFW8dhkIi/7IH1HUKbtTT02qJz0QCstRXJ8IB9s+bPDcgefDCnYu35MXYJS1CSWlkpQMx9VZ
mP6EoevW+ds/uNOtFbdK3NThMFCjYEjJsnNyAUuZnMBII1GIAZuS7X6PZhL4Q85atwj5RXa9hafe
xvWdT5fVjMMyMTplYhJMnUnGHMBPL1u4JI4jwMLkj5xNVr92Nl6VmwfOysAsGJksWZ3P7cdr4WLN
lImJmqTu5R7QOQnuMHSGoGMBl8kOZZL2u20+INR3Yg3yZaojZWrSUY8QywYoP7dU4WzPqXm/XnnO
6iCiqoohuqwlUqYmCuLEkFuYmu1W7UG3/ODOmeh/0h5xpYT0iOpGqfQ40EX5HLwGD+Knihwq99qT
7YklqN/ljzcOjR43MxgCp/KYkHJ+CsB9Gx/QW71vn6qdYH2sS3NoyP097sfdQUQr/kElcOd3trZ6
9TCae2b+iD/+3Q7TYbPI74WpnfVVtAWC4ySxudqhazew5fvbUAulSdebTNmhJgO77NBik6GhHOHf
nfVACAlNiOvjsEKP5umLpSIM42pQ1qhDvVfCZwreLIWTHDHEiF+jnsE1Ocuw+u0DeHd8y3jlduBK
vL3Y70rJW+dMGaQo8pUqabDYuCKWBoLjhrPuHQQn21XpgaiVoG55zgehShZ6tLW2D+6D+fr6DNdk
Ml8PKDG6/UEL5eLXu08ZqkAuq6DgcQuo+9L+4PByWQurzjYRPWnJ520wlgdIZ0Z0vqiDsca+x1+Y
c2gj4OaAC2sdroSUiL9e53ZFbYdghuWa74gHw1De/oB5d2/tPmWl1CBuszGScal+/MK81Ns/vlBZ
dL2VlFWqpVzq/R5nG0FtCfjZ7MO7fRuD8VgA4eq1IzJMTYh5AbB8ir91MPNyIsldYKKthEPakCN9
u8IjrLmPiF0aLk+yR4bqzDv0Ywcxi1DFUFQRM78pR4j3Wj+MDAPKmu2UD/kXWKMYCItuyQWCeL3C
apQa1AQAIQ5OIuY+tNbImQpHnm7v5PKNdYFDmR2u87RAmiCLvIn8o726e34WzLn4Er4q68G+LBoX
YJTBSZs8F+fn1rkxSFUc9a8ufRQmOMmZXZ/HLSZigtzi9gJnxb11UpSlMfSxy2oB+xh+vdTJU85t
Wp1xVMtv5YtlUcajCqLaE1IdmVzyMtNgzfwV94+PM0kS47hYckc5NfzQ+Go9YgO3YWZNW9madMti
eqks2aPsQybGURII2uwuvqDXaOBJ8jHYoMcIra/eNUBm9MSsR1zG1BBRwcQbWadZK/jIwFUkBwp6
tqzkCEOIi+ir3+IR434yE/6z8vwUiv+C0Y1bldJxeR+DThsd4nsr0REZ1IkJ7gom0uIVC2bj/yyL
7uEq9VEQMXNBwesCjUgGyV+YPI7LL84LDMpUjBWGECui9x3CeMO8ZBRPrESyATlRsmLI30LRAoz7
BRZlLvKpEfTRA5bh7i0JdVmOuB7s9PXQ/g9n17XbOrJsv4gAc3jtZhAVLZlyeiHsvW3mnPn1d9EH
uCNRuuKdM5gZTABU7O7q6gqrVi21igv3b+4/WzczFoCEpAXLM7CAOKSpNPVx2DVGbusVNZ3T6WRp
NDe21va92e7BYrH++QFD4GKfyR3I//WKZwak11zfc0sopmamUxe5a5uNzW+WQIR3uEav5cyMSBSI
TRO6Hi7AptULPGTIIYOlI90gH4Ta0Zo+p/R41JeItu57PhcnOjMpXNfGrjBgfS9vuzfFbHbjcX+e
1IcuRkf3rNcE85Ex51vk+XlPXtu0heB2MVjs1yiHZkQekB5hXgJbfIOjBWfz70Z/bP0nHZlfdB4T
g6fxDIKCsYHXr6jHFnlZJoLkiHJGeIxo6pdgPJM3M5eACb1ACaL+hiGZM/WQMGMxU9hpTSTnSEno
J/e99IbddXcuhcx0o238mFHbTEJ/OtE/qs9oz9K3TfKzewuAk0KqRx+2/w/623tm8lLsTDVEMZPd
fJzE7mrdD6bG/wpdz65Tk0q3QAZl1HQNpfz7+NDuZkku5c7eHzFrRqYbksloKljvL1kSOCW3xhm8
dktOyT2lvBQ2c1fZTK3rMsklZ2yoWuwTdz1++rGl6UuMFHdv2j+SbpzWupJal+en7XwDFlp4jbbr
9gz2waUV3U3TXQqaeadtEkl+MwmKUAkCg7CJfDrYfa0ndDHwprTMZTT94P99CYDju75moajWYjMd
WETARAiUN/35u8xCsbiBs8en1PI2rhCwQkypv6mWgnK3AhhXvvFPGHKq60s7+dv0+WhhszdoDL0G
c8QgEbn6t52EVPUbs2Ix5U3T5T9UX71MXLXDGn9ZR3Tans9rY6SvaQxQNgW9zdL33H3qL092Zm0E
oejbQcD3oOpkJkZm9afWWAndYlhw70RFNJhLUwUIAIPZiZbgg2v6pIMgJiU77Y0HnazpoT7wvHTZ
7zl+l5Jmhyq2jKqFDSSNz3CfmZgqRDNbWBrAQGFOp0Q2gTItmJh7t/5S6uxgNX5IlB6TDZxQI0Ok
JxZbI3U2PqHeM7Fh8cj+/l2qt0y/OVcmUQbkE6hy8LrPkU5tg/7RcpAk5+2NA90SpmMVhCO+KWl6
vipK3SUYqEzXR9qsEhd8oUujNrilD5gdaiu6cBN5UXKAx3Q/k9zknXbF+tRLPkWWAl+boZNgKCwh
sB5v990H7HLps0MOMRCW6WMsPa0w5gwVWvZdo9ttg9QzXA2iWK+UBS7SP45L02jvBriXomcnjYSs
J8c+ROd/eKMvHZG3ZUDdGxc4uE7n39V3TaOsu4mAFo/X2fN/VUnFhNUJ4wQoLDeH+rNaioWPvoJE
NEi9DruX7OQd/Zicz92rj7rm34W9vnehLuXNFpwk6OdoFMjbhDn8c5+jst4SF42A+SvgzMh/D+YW
vMzaVgJzaWb41oDWr5XwX3S2aYAc8ph+ImNiJbyw61cBAzaiibxPcWL0LbEi8ZVjZ0rreqqtDKvu
63gURwLgztI9u3O3r+TO3IekVHwX3W0KwnHwUoM0461AS6vzNeKunURbdP6kYP5djx/rerdi7B9l
sVds6QtmPkVR86D34/EF3kp6RRvyF3pajy9v4vptU63/euawWjj0e1o+dQYoEtBYSEvN2yuGHLwa
CWBiThc9BQ6vo6AzbBJzSuMcq41vSe+PteyXq2NmzK4EzpY4YO6VF7cMtAzYbi6hPj30erBiW4M5
J/bn+tndP68N4r/81pcAGgBkoAZhdYQegoVPmR692aeIPNIRGoZ0ozliztxQZYraa13FOKpnRj3m
+iiO+lUyVhk8SehT4vJ1J7xno0Kk7ifJzKg5hp0eaD0J2Jzk/GeR76SwJCFMYAwm0FUUbjEtLEkP
rUrb3mbihvKqUzJ7f8ToMhJ/J0t40Xth9eUSfusiF+ihIc+GOpdLxuGeqx+htnnNB+Vvo+1cTMA5
Mnbh0rZxHu/bPTfxSujMTRxGmcPEmIJxGFYv4TuZ4V+GM6QNBrxi/gNRD5Tbsc6ZBZbluITGvBdW
XwmfvUWxnyh+rGHFaQOw8XMUs7r3JAunIdezAsNtmROfLqS97zQA4Ir8oyhzyohCUAuxV3PGkXha
VKarUo4nWvPdbr5AGSx8F6Xd/HHJH0UiowibWITckt+xoKvizDiPMYPONx57LmCcG0+/T4epNJkb
PWOgjRTzKFYLhzzt49XlwK1AXxJmIvKYrntDbaY2KosZsL3reCo1d9k+fxaN0FQUEqNeuDdoawDR
Q5PDwqX81dhHcmfKVeZqKPk85FacXb+WG2+ClpwqKqyQSNGdHYuCWmwSqzItJ9VNy7NCuM+hbz/H
hiYDvJlaMRWeHu/GbQL6dzfQbYONADnT3ExKbNbLssu7TvGiBUStItJ+ofj0VSR6qT0zbEPkfMH3
udX0mcyZpVTb2k19UQDQWvkjbLSjRNfnJcqr25LStZCbjGYG7lB03rkOkmTJCo+eQt42ud76hvwU
WWi2UZ8U15AGwoIWyMQLjCLfD2gk+PFfa/j0JYDW8zInCRz+5frV14qhjflUxnIFFwX/w9dhIpTG
+NTURYfN2l+a53ybfZ8JnO0vW0iln7SS6/Tlqq4Btm7/NjtlNxrlfp84MNlmgOwgv1rQ8FvE5bXc
+ayNtM1TFzvuOpvoZ/MW7TOSGD5GlX245msUTGA5oAym6EV7Oj7Hx+fjgi7fvdn/bLQyu2EqhmRz
QqW6TiYRtiI1S2qDOSZP8GpgsB8Lu+0fmRaLflWRw/AHTpkDORqv0WpW9BlnI1ruMXxKt64xkNAA
pomKa9CEA2eKoRieNaIf6D1pp/o8ermefx5/x62fM/uOmU/JoaMuyzjGBZ2AFRUkUwx+SyM90APz
JzTqgvxsZOOxzNtG2pnMmUarPsNxvOoxjh5nYJTtt2b8xzGDiDj2jnQfokA+ZXPFb9bD63G1ig3l
83PQP8/wcpc820mV50YVQ5UBLxa4KZ6YvR6aV3iVO8DTQe/Ii4ck4Oi0B/8t2Ys0WqtWt+s4so6N
CqGkuNLW9Ue4Lum64Ii+1NV216pdfsosEzEIfcm4DT6lildS/dqzVBI23bPHkRBzareM/fgQbmNX
DBkHNSdil2ntaHS4Niu52tUYP4RbDj+l2cOOGj0GXaAm5aNAtOBN30RQkyy8lgpmoULo3KFMWCXJ
NBlKJtV0AD9dumFU9ELttQUP7DbR+SsIHZKYMifgVGeLqoOwKQslhENC9OTUfLQR0qvyQfr55PXY
aM8rpPyVRTKB2yzStdg5aLCNlAwpz4hBflWPsJdiSLaFKZtw2pdGLN0zHJh/iLFQAv7GwwG5Preo
77QszCCrnbAdx3ZlCqvuHH04k70gAPNg9JfxLL5mB9SrAKv5wrXpNg1dwhffe/qvPmSWgsjUQmmy
FB9SyETch9padg2e9uqxUf7UNGlI3i3MNbjNHk77fLH22XWN8oHtxwgiXza7Xs//mubHx26z2axy
sNlVhxS3WKaH4dupCtKcjcThpqxA8Y7nOV1O0k7SZsYDUTi4FSQM1+TQqXR9EhyXRSjASIwTe0aT
g79qw3qHvCa+ZjaapcZU7vfBu9bTrrUqzVy4vzch8bQXeEKQLgVoAv3HM+m5JvpN08GIKsTdpehR
CqgX6p3Jg9P3bzbNBFmiOL+7YIiV0YWM4aW/JuUiqEpDJoqyRmGcjDu02Fo2S5d8gJvyLn4ewz2x
JhX5DUme72nuev3QNP6ZV/cAGdAktIXomDNvsgjy29RkaGLIoANwvZdUeFc3wkixwUO+lviNFBqj
5i54m3fvG/rJFWEaPqthkvP1PvMaV2YBMB3nkTn6td0XR7E79/1rhexeTtWM8sULP9REqN5aXg9H
xWhHMr6E3aei0BY9yoqX6cKIAfffTEcDLaBjZnbyThH0FhjDoF7yF6fa1VwtsYmSAJC9wt8MZvaU
3BXjoPXOgqm4mIUQv4kKHMY6JWNDxIyqgpGWVuHRASFa8hR7Cy7Fr0M6/wAQKkiyKPEgiJhjDpW6
S6q4kPxzkqKG96SCgV+HH5fa3Wct6t3nCOZpvXoZ8x1XvNc5iDJkMMsrX1lGAV0Ji1CXzAQsBaZa
00aYcpuikTGf46k4JxrlPMLKJ1EjgdEOBisZiWKyAuUsd6upVDP7yJZf85GO+8BuXIIOdE7Ts7Uv
my461P+6SEQ49c6lGDkUJkRgSBPo/meH2V/u38dX9K650gRNVAFpmrR65lv5VeNKrCv7Zyak/qEg
4RtP1bVPY90EIzzFBdIN4BFT8nQQ9XgV6UZ+Wkfmp/K5UmxJr01t1XmL6Z07j6SCWhlYTKaYDVwm
M8Od8L6oeIOIOzbuuJwEI82fGoUlUumtimLX7oKEMjHJntVMT5mV5D6XPWlPtUwbcel23ZoUfAvM
mAY3GFn8uRs8oMqVjkMYnGt0Juf2wOnxJ064+JZCc4h6kkdO6VGe0xlpPflBHanClgwoKXiBwccm
Y2sSTSODa187Zsk7vDVGSDDjD9wl+C2oRl9f/SQPiyjrkuDs28ybb2buUxWu2J8KoffeLUiOpuqM
RMyf8TuJPkJ2p4VoFmBX/L/ug9XwHRh8DRIRFWPJhJm/nPW9XNZdGZzj4Ul7xvWRtskZZYZmODJN
ABYfs/yWkYEfdVa1imelXXh370RmIJpBhYWbnjlMRpttRMAkY8n5THguADBoaTXSTKHZd+W+ZgYz
bLoCjCLblpTNHu4qU576zCw8o1NJ9uUdImnnMnD7zCo8hKe6pNJCEmKywNf25vrrJh27eJbK3q9G
Yfq6Gu26Pg0DPEwwweNOy04uS9paf3yv7wTICl4EVCAEDDWemF2uBRbl2Az16CfnkN/mmIfxybpG
E+oFu8l2rmvCxAQOW644gfhnjEYfC+ItIRhuE5wYg84KaMORWFTAuLkb6KZlyLZClJ4bK8W0myf3
HRAvWFe9e23s+Mx6C8/KnYt6JW+mAomc170bQl7K/mh47oCcfLyrt/7MtCARvjs8KVmat430Scop
npamZ7BXehgI/NN9/T+60yavaKYrV1JmusK56KqUvTI9t6rdHPuNYNYbbY1ktVeuMl3cMM3C3Zl0
YS5Q0FQFQxCAaOHnSQXgPWpGEPzs7JY/tW/29UubLYwNvxM6gkv0Qsa06IsLkAXTbNwCMnL7reYJ
G25kh7HYTTmgKvXvT0lEcAVzjfHryhzh7mqJx9dtnZ3hSzSDgWxXCt7xyuBemMVOwntndSlrds3y
tghjaayys/KnK2F3CLvx/W0UvjD1QX6rGlq1ZpwZjxd4J88KxxP+LabZw7dDQ/71ZoZNIaRaoORn
v6XtCAdCeYtSu2VMjB32hW1b6UlksE/CTxGPBPnsOnK8ZsUcPW3LSB8BFxKeI4W3UgHH6ogU6nxC
43SlKG8189JU9lgZamW3AbIt6wGeCVr0BviJIc2aZ3cpV3qrfchR4vGarhXc6Xk8nKdC6wddV5z9
QJekjyzdic1CIHJrfSECOQRkEGQeEffkjl4oX5xWLuNqY3EG2zfp++cSMIPgxHbSarDTo3x6fDy3
JQdNBcGbIINdCn4DMhfX4oCGEwaWrYozkqFtQxSOtrZfWn6zl+1KL0/cSUJjthZF8Df/yoXFLF22
ydBdX2h8AG6zhuwd/JU57UUYJl3CBT3W2wNsB0o0D+l/IIc70u7cimpPzSoXF16cW06vadUXQmep
SaXvWKA3IXTXO/z5y/wKn+NRjzccGGfWNRo7TIMqFkhOniWbhu3q8abfO2JtiiZw7zF3bH7p86p1
Ba6ri7M06rlLul61oh6oYk3T08+gplLF0scSf5mYb3ZZ5rFoEIBw4A28PuZYE2q3aAbMaNKF3sxQ
V0xTjnC8of4ULw2oigqiGSlDXVaPU4MLzCYjnUjHE3A2JNgMMk1RefssQuRw+UGHZxaj1ajE0CCf
ljEdPVo99d9pTntARho7B/ttQJtx1/urMlnJX3xFW2ZV5EaO2GSROet29gACyYl0DgtTQNI2VyKu
5wN1bKXy7AuErWMal69hQr3CLKOBCt1HkFms+6L5ZvQ+SKde1MXuWfhGkUmSQNpPUw0MbqagGlqy
ClHeqQC4Lu0WMCpeZxGKohSmrLRe95VNw+mZZuI/SshnPz4k9fbJvl7FTCu5Is5lVpLLM1raA01X
ADhSdgJYucZt9TN+AS2BEpBrpd+YBe69j6odhianWO5AFXVVhTQa1zxrDfog62G96lJLG59idisy
RpabpUv9kyQcsiflIzgJuREIr16HiZIoLA+GdxD/1K6hZFvMSHRfe2ZTWoK8lrWjgqDuuwitMtGZ
4CXSrCo6RJw5Mis3MnmJlvsMMXe+H8LciNqCij4ZLTRK+PgVf81IJJSpAPHbqjDY0uRaOnRP/lfj
64XGI5WDP586YF99aWE7b3s7Z0oxvYcXljSoK0EuVbE88+vQ3jFvh8ZKChIjl2axOsg7fSLDtSXj
d46RvYhejdQqrcBcKv9L07HN7h4no2kA3iWIULjfaODiO4qW8UFMppZn4dD9KH+yfbGvbd/kQALh
OcnWTDFr5jDQ0Yz2HlF2khXuMUEV6flzTF4p2C4xkojFDDL0GrL0BbN8zyvJ4s3gEC5Ej3dSkOrV
l84Co6HMhKhilPLMKhVNq5+pXVt+Tk+ShVONTH9J3j2Fv9yZWS6oyHtBKD3sDHcozQr1mmli7Qha
EFX3Tdd2TW4vHmLMLm4WLPCdMs3VSuflSCFl5QQ2A7pxjF68TSudxndx16m0qojcvI+DDb8j08No
nUlQDf758VXn77x6lzstzK56F8ku1B87ra14Gni0R9IZaKA3DzeBBCZqcrpgZ5uUSu8urdaZkW0E
ewKnPP6O/0M3ZZDJohkMxHyzE5BQCe2SZPqOTfEpHyvab1K9HE1eRvS5wXVhp3mPsZ2npPlhX/On
vtALJFr29V82pNofZZUkCZHWhZW1RhgRlzAV0QrKgNmoMSetiQ6dw3BWN25dWuuJ3u49njRf4bGF
EVlHuqssrOmO+46zVQRgCoCm4JXfUvTFfeO6IdYSJajOQ6f7PZzHHznTqJrGq4bfsmxBw4LZl8q/
jpohFT4UcgqqhuTL7ERVtk2kQHKhy6LhxqR56XufKB/+xmuf5SVG1zvVpkmagjS1iqBZ+bV9F2ss
RB6QHCaszj6yO9W3X/OmXO/K7BXAIDFfjeEfqQ1ILVgBJhY0NI35BY/i7tW9+IBZLi70G79js6g6
i5EdAyQKt9uuI1utNv2ClbiT9rte68wqyWNa+oKKtbLrHXMIndFkPw+gDpJpsqqnVjZk/OqpbZ++
NqDySWzEaiSmKa2Nz5wU5k9srzA5AU8V9cylqOpORHB1ELMLhI5BYUjE6eMim8tXSSgSuT89vqW3
hFF4yRSkFxEQoDfl5pbKqYy0Z+39anRYvReSE0sr6ZBE4F9VzvKwKRqLyU0FTEIMEBO7okae1qj7
9x68iIPFBofHH3QnYzN9kIKYDp+Dis2U6btUP9WLh1bG6St4wht/35sd/D54TTVmgDLbESN8JJaq
GkA8hHGfYir9jdfpEoDzng4itAQrI1g34UnPQkugleW8kGroIDj7m8J0/Zcx++NWABi4/UKcck8W
+mgVRZnGBYvz3GWRR1HXyX59Bh67/gNHhkGGG8lC1B+Q+V7YXv6Ox6BOyFSAVBQ4tbMY0Feqts/G
oj4L3Ubl3tQfBpzDigLyHxJ5liBVVPWMoorWfLSQXrkXD3KXomf3mpPzJA/SvD6Xf7ivSBCoMOii
RLNaBXlUQCvSiHr2LEtWv6/EgKZAGWTlRl0KtO+UgIEIu9iC2aXP0i7DUOOqPmOysO2EzxLM3Lti
PatIFh8UnV+4YncN6qW82T1uxdzLWQ7yXHaNYYMRvyswYzYPUXE51p2tNpSLCMtRpV0pjtYuWNO7
npfGCRPu/vcBmZ24JoxuxtRNfW4SFFTyTS4aYkHdfpfXklFqIa04tAEUxJWdBV2bfnnunV5Knh34
kDYyV6HF6BxWHWlSOMVKQpPR8FhUAr+jSh/rz7T4kwzPVbPhNdsbXpOa9u+PP+OWAWYqBcJDFmBT
WFb4dZguLErE+b0UK9iAAU7wE1jQRZ1PabEbQqKd848fdX+UUMMJTI6eJTvZqEZoNKRaSTa/dAWm
Fd/sCMpsIjLBE2vldDsvPsWPgkYoMpj0NvoYdm1hIM2oTpmRocMwzfGTyTaRaCs+Dd64g9rpWb56
vBm/3t/NF4B1FAkCFa+7MjsTfhq7zldJdebeMkN66pAQrPmYiKzBBhvEKYA4VRbwwlVvDhtwi1hu
jJJ8+F0j2lqXJepgwRsG7u58j0o9VQIL8MG2Oz7+ynsWETm9//3I2Q3N3YLXQgnbVGZkKGiA1zXZ
FDnKtB6F1/hY2G1r1aQfKNCjOYWFus7zvhKXYL5pVeIJpCDIkok9ol8AgaY+vEXOYPsGUn8L9aq7
N+NC5EwPGiWNwF5VVec6QjYRgavv7tNQD5WFYOBOAfF6bVOwcKFwZRNmmD3+uzYNVCP5tkFbnKAj
a2+gL8IGc+lWANFZbKSglH68r3cPcUL0/ra0gxjyWnScxq2SN211VtfcofNiWo6QEjaHWFl4QKfH
+EanLyTN/GNu7HIt9iGpTkEk36WMZHpV8fp4OXfKONNW/rOe2Zl5Qsi1IsjUzkipnZkv+ScsVikw
HMJWTgmb2f6ucheSiXc8QHDVixwnc5rEYy7H9RY2XeCJSiuBnrr2jRC2McrfJWFBR34D0tn2XUmZ
mYTG7dUAJFnVuVsPVDSa72Liws71ZlUYtR4/eRvhq0dSjqOs2dIAfxdoZ7cGa/fog+330fMSQv6O
6kBrQOg7VctU9OBdr1srJWRuQ6Y6x91roGDUdnts0ZYamAJi6K7t/5ttvhA3058u8ONiZNzqXKTf
TYbhKupXHgUL1+HuWYpoCJqOU8acles1wQMPxxqjec+NRiP3JxHQTREtAYLvCeFUFS8LyyHBL82O
Muf6hhnCsDl7ruGJmJhbg+x8qa3srsIA9oN2LpRfeHX+hjClLDLwFJtzqcd2r3O6+O2Dg3REW2qJ
NklDtQOa2OohshEy+iewjIPekAoHQCsMccXrJfl5fDfvIH8A8Ueen0WqAVXeeR5M61xVK7KsOXMp
KazizH2xje4ZGq3MGjkuhSIpjYZjkQWNhy5tN2i8UkyRblo0hvWk2MRLD/09Db78oNlpK9GoNamY
NmeFOwUyzeIN062DKNDVkHiiRwBHQzrDTFTCC916fOMtGcM2XuRhwTTeewAwwEjTJtwyEGjzQKbn
+lJt27I5bxIU2sEdZreHcaWchsOAbmgk12MjIe1Wz9fcrlx4xu/Y5SvZk7ZePD6uUKhtxOJUehTV
R25X99nC2z3p89x0YWTSBHTD9BJFmdnkYRSrPBmb5iwkAJr1uzrfuM0qrp5E11xQsckIXIrSJhwO
ehhR4wCKD/9wvZig5VSlEb3u7HV6/QY4EyBZFoAVKcgfd2jkHLYe2GhU2ukrFBYfC7/JO6H+IKJv
A8ikaZyRMketjn0mjnlctE4W2m8jrlj95R5A9t1ts4XXYK64v5JkVAkxlAU5oPmUzzZu3CwO+cZp
YsJ3yTrv2J0fYpKYXx/DwQZydmFj50ryH4EgK5xgM2jem5ksOWD5sC7VxmF45IPRN9iK1YJ9vyti
wo2j9A5MzhyUg1HicRppQevECSq9vI/ml39p3H8XgeZDwI8kDYXwWYgnaz6TJkHZOtwom4z2VAgR
8bxiYR03ZYdJDCAkOJqpz5HVhGsdbOSGa8dJTKnLVrlVLXWtrrsXde2tOD3VGUMxAsy0KWyOalZm
5/vG9lc86WDvFhRy/tBMXwK0nMiKKIuB9Xu2YG5UqxHOUuug0BKsEFGpoCMgCYNxSRufXbFbPrOb
r2xTofrx70WrGvIyGGKBxAy+Y7YJbByqpRb1joxKQmAMuwzT4cN9c4rEZ6lyxMZu+Z3MP0mpEe7B
tLcgf25ysHIV2CqkRwU84phdNBOv5X4RZkXvBIFPCwa4R/WMalQl2pWyELkK03le25xJloDGDuA4
gA+dnbfaiUzneQ1kKSzB06qFR7HdiSjWMehphj1H9UtpEz1EBCcrViL6tK3/upUhCyUZyle/Wkf5
S1dtYvS6C5uIs7LUcEOS11Tm1oDhPnP1Ws4MLgLasRCX3p5bk3n9+bOTkkq3Y0oFW1UrNo8eWI6g
4uedIu0njogmkFij8cd/ox0cQLUiwBRQ0JliBr7oRr7f9k6k6nW1qgyh2eSbds2LRv6acc8DeJI0
u4320nsDdOB/Ix1TZhBcwxPR5o4rev1rhR3r3mnKk9g3tET/8eASXGfiAvYocITPV6laIg9jM6HB
ZTTrXji1X/iOaWOv9UZDLzSeRFgJeJviTEdlIGYQWPasw+YRQ3NeTOBrDumCEZiijyspQHAAaA3G
fxZ9IqhCXt+EIuOZoUdLthOrERHi3TCYHfvEhcbjTb3p1cVtgxzU4H/lwIpfy4EauVGA/+30B+05
K0m17u2KohzsuFuVIaVH2nWy3b539rDx1wG3YNtvXsRf8QoeXgCpppTptfhWaTFZL4N4aev1u6Az
8uC95VBO5CZA7riw2pvy4e9qRXixsK+SCATntbihkXtEIxDH5U7BrZRiVaVGImAOU0iCSqH1mK98
DFGuknwXNs1nUFSfmH9Fw8Eqlsz83RMGblKWoUgI5Gc7L4xRmnHTt/QlyIv72BrDXck8RcLiqqdN
nOsS4JGCzKPPDuZ9tsmjVIgonAacI1WGOBxTR0ypypySEz/V933EMOWge82hZzgCEJMeRcmCy37v
mNGIBOwMj1wF6ASu911W3Vzp8phz4u5n1Kw6PvINRLJgn48dqWAX3J6brOR0zthXFU0hmDMg3zxj
2ZBGvauwIBoEHwp52WCCzcfhYDt2C2rq7WujA+xNnn00Ua6OL4+v1L1zvZQ92+1EqHjN86eb2++b
6qXcFAD916P1WMoNPu93iaoEWBucu6nGdL2lTZgEXa2knLPD2sAOKVqIczDejpgZtUD2b1kRGKJt
hyORMRKw2Z0FA39+Tl33A/lZpBC6CVz/80HwocDqg6Oeo6NaxQ3jQnZZR29BqZxR52P38fa2i+hI
G7OzCj3el9Zm9fy83x/BtvX6eD9uCg+TeNgwTCXVVIw+vOma7QBG7qOKc5TKqM4J6BpiuaQC8u9h
WmDcoUB4eJDHdnxPlHStPS2Iv3fHFCDy8CiCrO2GgysZWg+uZck5AlKaMeDd5ar0Y+CVjlr70XcJ
GpXPPS8ZtYRhhZEudE6RTJPQHn/GZDPmN33ijuVh3QQRwIBrpVDQlhT5Ys85vGxmsVF0qGp/5i98
ZLbdOYAz81jcb0l+Lg9QfBgxtFCimjezYWUjqVUecZwjZ/uIwxRUa+w1vMZ7zIevO3QAjNJKiPXe
NTVXr/Jz+CJi4p0cWb3sCAmRva0s0R7Dh8LRYFuK+XBJ+QVsV2xn/W6sUjIkRr40+O+mZjSpCpxL
HBYsEuJ3/nqXhr4Gs0eJqwNfwX8bNwGKYuKKA8PW8w+YEB/v0R3FUFAJBC55mv57Q6AC3FsUM5hJ
6whvQKaDg/r78e/fOfKr358dwSh7RSoENTjU/yL9IaFX1243qmStHou58cynGuo/y5j7IxpKK2E7
YBkfiEH0QW8W7u/CNs2BNYkyeEXB4Pc53dW1Hff++PNvCnU486vvn515LQ0tK7f4/YkfUsFf3V5c
tzbxA5otyLrzAFyJmgUWmtDlSq5BlLv7CgxpFx4fr2VpqyYH9SLzkweuJAzT7/M/vola/WKfzZKA
6f9fCAiGqGmkSaUign40Mm5VtBvpzRZ99z8T78AyK9yCEv9Stl5IHF0/7YBdEzF+qMKUN40cOIII
DOCQP8DSGYPZ71c/SyCqO07J1TlNKn8hFC2KQpkkWCaGV8iU+Vypp7+PT+reowQbg/QS0oOImOYx
ZsTIVdRPw7N27C595mi2bknzFGKI3KZbqHrduaBXomZaEQZBr4jpgFFu79FGMcSA8JslotUlGTPF
0FpkK3wBMtiCVpT4+2Zpw6YHavagqIiuEBCg8wUx+ezu+LHC1kzMTaoHRB0FaMACRe1AluTcRM9T
C9mFnNluYRIELzJ4Rh0PZWvx0/ZswYqeAKHdL7E8TL/0aEWzPWOi3C3TACsCG7+7EIrePY+LVcx8
QARIUhaF+O2kIsDGdtvFfNDSPs3uiJhJZV5N85QczHU9AToumgL6CtLT0mW8YwGuDmS6rBeXUQas
vRx9CNp4J/MrooLR6QvO0Z37fiVi+oQLEZ6EboWQAbe/vN55G1dvjc5mF57JO7b/UsYcYBWCHVUO
QYXoBKfGil80fWks510BcLFBNQQfW5m7uUro8S6AVXAnCKd7AD4/tlhLPz8LkDGzKM/EBD9f/YRP
mTUOGI3+WMI97wvYs39WMHuJVZfjaxcGYGrYzwi06tST77VmPa/ihQNfWszMmChDlrY9Mp2OLiF7
0tDMWVjK3duBAbOoPKIf5CZJE0eJ3zYc+OzB4ZqRgHxXOr841+3Oazwlv/9XyOxI6nQo2riDEP9/
SLuy3caRJftFBLgvr8lNlEhLsuX1hbDLZe57cv36OfS9My1RGhF3Bm6gGl1oB3OLjIyIc45Rmtp/
nEacHeHZb1+sBqtUUjW2+O0FXsq8boFuR4JI1VoUfFXgR/x1YWexFkEcdUmTg9/dgCrw8SV3JIvb
cP0qGfJNP3I2noVj7yehh9PCeObYJYMi/Km0jZVlv+l2z2wsXDrWgy2iGGN5eUFaHp0fiFeg5U0D
wrvH43GtVfWqt285d/M+P3NcmhxRf8Dtfoo2jqc86s9P0EjavT0Y7vPP/aHddJFnI1u4+2Iq6z5K
NISWx9QSHXcCh9vacNZmb+HpxTApYpViNLHTkMjd/hzvj+FWqH+x1RZ+fgQsGTK6WB5vFzzkzun0
SMH3QFbM3N5oGsjPQA3Jow//clGmRM1rKkmzMmkOdORfAGOeizWWvVtGOAllNVzyYJVbdtd1YBmJ
1SIEsa6u2qPJ4WUEFgCwwd+fsluO8tzM8tCUQJiNLRQRVDva4K1uByuNx7f21bmBxYnxm0Bh6AQD
6IL5qZ75tz/xdlw7lre88bmRxTHxi56OAwsjbAo9xoYIx8KR99w2MJpN8X+4589tLQ5KXIHrSB5g
i7c5198Uzlo4f3tJUANUUAtD58XC64P3CKzOA/Q9Jg04UiI68YSY6P6yX/UvzI4FxBcSMojI4Gi/
8Lwzx0LlLk5qXxDwAnoTjPo13yEbo5c6cqLwYjvIor78Xywi56Ki9xzp92W+f2KDkRaQVThFpPBI
sC0Ge9h2D/oGnYdHyfhmrFYf9murdaWB8TvQM7OLrTEWfuwzsSpAi8KQWBI/5YC+gd3O+DmC3+3n
B8hD/DQbFb2pEjjN1qLb32zs8hUAqqD/Gfdiv7DQRO2UAh+AmZ4sXIEvL9RIPMUkh8PjI/fw9BOa
ofmz+b4/3/x8fV/ZnVtUgJqdUSeLk513fp+xZTxfh7AMbGX2LIMztwQ18/ZBNzkst3+KUa9DDzFZ
HfWt19xvk8q/rS+OvdTxUUx5WH95gfWdxSW678hOYL9vAZN7AudtZOT2WoPbzVjj3OxitaFqwVG5
gVkftGDqd76FYOms4HJ/bm/55nMriyUdolJkgxpWWNnYzyykA8EzkgtXgtibOYRzO4v7Umloy6Qd
7DRbcCIWxOsfW09KDfRWHb9XfKh463I+N7a41RKaUEZKYUz05kRZnxJh4x+0xy8wjH30ZvzqGwjX
Z8T3gBF3u0w+FNzMwVzqUQkRJ0qYQ/4XFKCB8fSzff58Rqlh5eKV5lDxak+j/ooyMAo8krxwjdTv
ZSlR+3+FeG9vqaMgSaUQ1Z75QIfNvBQnxxEPI4cWdFZPMpP8+ZOArBwywPWmNCnaLRsjNlVs/+3m
+2dOaAVWrv+U9s/P96rPu+18kPxHS4OEjo5lE47AB2kxZkgCNSZ/LN0BYjinwg6t8LV2rMZuSOD4
f3Jb0LfRHvyKRmEAsu3c36xXfdi/HvDsIxa7KB6yIplSfISwT10BYNb0KfOSZ82rYC2wwl11WKNW
nH3L1TqhSQE1R6Dd8ES6jJCqXqmFspqQ0i27Up+JoXQEUuXKMbwZ7gmcwCIGgxwV6AAvzZS9WgDE
V0E56g3gV2dyehHtGQaaq8yVnXczED83tXAsfM8IcqYU4gktapMjveZOqHOVrX38KDGaMHkCmp0f
1QoMeYX66Fb8dG544Ws6FYSswlSKp9qNTJw+XQZgYM2hXTfCQYELlxSP5jSNRS/U4o1WN3GE3iNl
OpVNRaTxNaZPY2xXomS/Dilak7maiPlayerG0AAXQv0bDXj4c9m6mw/iGHe0Y087TTIb2/8D2qBi
v8bQfeMmurCy8GupSMuOx7vtFEs/wSfT6h1UXiYrHb7Hbwq6CiVcrTJdX7047TMWBazFksQrixOX
ZF2qCHiOnkrIjfipYGnTSxOi1g64XZDrZVc/odm6EXVfeg55a+W8Xw/40vpiwCWt2qHquP7EdsYE
9ENFBcsvIlKKTklFXVY2dcLvQMm0Yvf6AoFdVQKVmQA2RlZcBBx9OrbqqBZoSxqttNsySkOmYkLX
ZmmKyUM4/tSaFQegDxt2kgTNDk15RCuvTQvd775pu3Kf3QgF8DkgAZwRxehj/b1LziJcMQh4JdHq
4aT8acTjVB+raVMwH92P3IF24Ql3aLtZo4e84SYujS7mIBIR93IiWrMYlpoq15h1S7rBrRSIU8ab
cXxjKGiCHLXovwpjjPc9B1pCJiJT/jmKHs2fV9ZkvhAvHfHl9yw8JFt1fYTdP5ymyhjznZLgYixM
OQfY8xhwh5HwcWGs9kn9xpbXZkFSA/oEpJiW0Msp7YuK6/rhxG75QFfER6UZ7ICX7Kb8iNV3QbEq
OXuIU3DyP2nAIw6FVzZOMjlC5wmpnlWHgesJDU/CaMviXo2qldBqHve9D1ysUxcC0taw6ACMe+Gt
1JjQjtpwx+T8tHIar4DA6IzFNvxnKhYroCRjyIDOczgF9UviPynge0YWFDj8pLQY+aQAPDgaAtqe
MAXZtq503veY5jHmjnX6xPEWG7yv7Ilb3klBGx8AEyiGA7B2eWtK0VSqQsANJy2N1MHMszLRAzER
P7VRnaxcqv5S9Ibva6nyTZYbdkyMLkmUsT/7VM3WkpALZ4WEkwQeA1TkgdoCR5O0WIh6AJnvKNDB
5esH4P5lXQHZ+gObeWFDGAh/rJTKljDoK3uLwfc+J/e91A5uYXZWo8d7cGs9VCC3puAM7tEg850Z
oadt7s/57HLPttu/rWoiYB2AkABHcjnlNSd1QUPrwR2rXeTXJO9Aalm91xUR/G8V+bZ2rXyzcMaz
RYXFxYpqAeiKZHYRNkxVnaRt3g8uNSqvJJ/btQz7vDCLIV0YWNxxIGrpGCYaBrcXvJlwo/b/8zm7
MLC4xoRCTVmxxQjkZDChrKq3JfEDM5HQ4MqD/R/8l6Vxf5kWXmE5ab9R0tmVMfTVlLQMTHKVgKgV
Dfp6nslr9+TiEXNlZfGIGYPU10oRt0INalrhDfx7X660Hd9mRI2vF6/3x7R8g/zbnCyIAjpfUKVd
zCOtRZqJPXZ8r4eH3u7m9DsR0S7SWCCJMSIz2DV2bRbuw4QEkMvsgNU1Cuv7/mcsI8zFZwD1cXkE
YhR81bLFfklipxsD9FjLelU3ZgdkaBIbbAAmM+S5WPnlvuF5H17v0/8evnbV95mydRJ0GD4YUU69
6UPatXxcq/0tK1tXo5t97tnOAcYwnjKtGVy1cdPG4FqAPCJ0U3YfVfsmRIXJDhIptC8xkcjYqUQF
eiApzftDvb19/xnqwsv4gMdVEq4a93RYTXmsbCM8Ei5H6Bd5jcgPvzzgRcL0qicmvCGHHsVQY0Zv
ENtOiuFnj1VoCog3cquBEhLIm6CElhpgu+gqq+h8R0xKfZps3DRUe2i4tRbt234P1VHcu3gVLnsj
garoRqrhCLes3QxGEWwbsD+gO59bmew1QwsHW8tAS5T9iFNs9Qxxti1w7feX83/ZVP+MZeFimYHv
+iTEkaEG6MxwajkLXZ6gau5SSBQYQI6vREW3Dymegchvo49T0hYWVS5oRT9mBzcC4G9IS1LTmqTd
3zaTdAUMyJBboVYLgdj7I50fz1dn9MzswkWhkW2UshBzObBPGviU0tdABC1RsHKjLDMh/zql/2MH
b5TLPRwC7cbWIuwI2qea2umB6ezxOWl+d3D43gUfjVF2Apkojz8jfY06dB7H1TgREYOERwEzyRK6
zZdSEKcypleNWFeIGLMvfwRBAjNbo/NRZzHDM+Ov7aKb182Z0cV1k7Y9DfsURnM+O6pMoUvQy4mL
LeCjkgSqI13lX0QldVic1zA3w2kNlL8Mgf817XMCHCrfApqEF64DiYWq5ycOrl/KkOyip1ZITDy9
P7jKEqHu1iqjU4GNJhCMMKF6XpeA1Dx1IYhxwsJJgl09fSia16b+NgtWrodlDunq42aneua5+zoO
GBD9w6/JkiX5mUG1g9/awmD4tddjSh650Sn9bmXL37yWQNqM1BUYRADBuDSbZ0XmT/1s1g8AF7Wp
oKdZABSA9jkNkqmqzEoe6fZAzywu9gH0uHmUR2FRemI2J//AbYctf6gMzYlWQo7bjuvM1PI2zKI0
rACRdZvM5KyTb8iGZD+YMmgG0weo/Nz3Hre91pm5xb2XV1Ee46kzuAxnjJPOTYbsMj9MZpTHXF9l
wLvprM6sLXZzqGpJBEzk4Ja55ExTuwkqHYwkYCSXYzsEW4HI4a9eBLYAASfgikDSJE434TqqBeP+
yG9e+DP99ayGiaagxZLKk8IUZcDjU1qb7zyJP5XCyra53qczMBLkyigg4TmvLlxz0YDwLyi40X1L
AfmGR1xLPV77xDlNht8ug41BFX77zM/O3zQ2QjSWMKAE+YmpdRCkBIBUR6JZAYibi+982X3fn7ab
Y0IeBqThEFe/oh71R7ajUyCMrvDWI6MaQw+YObR7cOHdt7OkDIRvwZDODC3Wh2epyI4jDOF08zr9
Al+usBlfBIMj0VYxB6BKG+tvbSoyAX98bWiH/uvpP0wg//sjkP8XWUyv9JsnO5tgVAfkAeiE0eVl
PQChGhi+jTVOkuszgYGixAEENwiB5GW+R/OrJpdToOwzFcm8FqhVk4uNZlib0Zsrd2ZncfYSoZ+m
WpRGN0bpjUDDA6SF9WvNHtF8txIL/badX17Wl2NaXAwMl0YlZZXRHSwIjJrUooYINsd+q+rjA5l0
ydTmH702cxAhJHYJ/7bNCdSxYoJAeDUCvz7sl98zr8HZOlaJViRcpuJ78FRKY8uXG6Ksjfq2EVUF
ChrNy2hcXhgZulQIehiRRYuCiW+ETMlAV9zWDYc9D+UfK4vYWZuKqpQZWBHj11x57O08s0TEQKnw
0YNdAmxWwrDGPHcdr4PsRZ6RQnOWCefgcmRiqI4dH8Cmklix9qePbYU+lJoOGp+VY39jk4IcHocN
7yEeEMuFyxy5TBRQRhlcH5ryJ8CC052/r1dxRzeWCrAbFBhwrsE6vuQuoJw6akmTTG4Zs5izdl9q
7hRV5n0fdiNsQNJqbjTGHQMjywugLSkd+imeXKXYF4+1W2JUWbkRWkjd7kGyRZkO67Z2K9zI08Es
ULagK4Rq2hUXioKAUUlyjE71GLLPHWqxZmFOeAQx5t/WEkJ9dDlzLal1vXSXVue/PztjclaA80iC
1QYEejzIXGMiDlChOwVxrNNoszK316H5pbnFTgHhARrMKMxNCZgQPbFOSV+fun7rPyZg0FUYUxRM
Rhw3YwjGzO7r/2d+uYOCRGb6nGaTS/+oz2B4iosNo1gbqtd2YFFoGc/MlCuH4/oYXgxZXRxDWk1h
WeT55OZRqYvsWyW/jm+gmNP7/uf+8G5bAm4JWDhJvJKXFJs2xW3BYJu0TzHzzPofYf0j+H+LNRLw
ZZsGbliMae7KllHp52DwcteoWtdG5RhObtwqEPiNzKSKCC5cBolECDRUIMPxU6Nj3JFjjuVHR5u1
LPr1/Tt/wVzqQhkdHT8Ltz2lE1+ONJ3c0ClMGhpFuCk53Ez+U/iobX39qX3Kj+HfNeTldew2m0Xz
GMCoULta3hZ8xlJWC7B/RyD7ZNKiI26yRJFQ8LlXypZ/vL+iN+6NS3uLe4PPWprVKnzRyHrM9NR8
Fjryp6whRyopJwf5kpUggLs5sZhQkI+IAiRMFg6hVISsUMpicjurs2TTq/eQU5x/HBGQju9YZ0mw
cjve9EFnJhdOQW2FoQn6cnJZnduJhrKV0OWylolYdof9a8/+Y2UJ6quVIOnCCVZaM9/zOjh5Q33a
7B+/OvIeGJw+N6WkdgEVVEH/vr+MK3P6G3idOVllZFOasHABdAIHoViByL8GXdM+HJ37hm7ke7Bf
zgbJXx5MEFtRTipgSWRtkUdvRjYZEkjb2VORonX3VIZg6uxsng30suQcvBT0sXFou+Jo5/N/GUle
fsbifVo3udoMGjaR5r9H2leyRjZ809OdDXPpfyYBPHZhNa9lVj6q/ksq7PnKSMS1t++NTI6CxCCO
AsJ8AFDkxYTmteQ3aY1dM1ihLr5MaAUrN3STGoq1z4mw5dCdIlv5FpwKzeuq9VvX5bn1xTz2Qdt0
TAzr8laCymWlZ3poRV69AT0PuhnxASBbrA3Riz3GEXdIsZO18uEtj4eGlTmOxKNVXurZZbnPFUGD
qaYgv2f2g6Wig0oyGrOcmVg4Q+51CpJP4ClSqyc5WhvW4rFb7gEiSmis4iAVhQvnck+j/DU2XdhN
bvFCWz15rE/5gf9UOiN/6F/5HdUF6K9DanDX76l+/zz9yuItN/K57cVGU6RUzUW2ndzKrMho83bt
1IfB8X86tzki7SIaJRHsQP98L/UX4EeNVv+eFZ2f7YfnZxXqnJr+mJLPQH+3Tw1xIoIaL2l089MF
nb7pPtQPPMjTqP303O/kx7WY8pbfOf/6OaA+8zvtlCp8kWHmwH7v0l3mpiK5P0HLnpNfrwoO+5mh
DlxfSCdfmiibPB3TZoLvDlJPKkIgQyCnvWFY0F2U/MR4Wd+iOz1vOr2QSzNVisrJQCaK8lAgWPc/
5pbXAX0MXiAQK0VxfZ6Os+FStuPGKuInN6r+KOE+T1e867XXwSA1Dn3q4G+BNs/i96fQzfDFUFJd
9BQdErd18+0q3d8NG+Dnn2VH0ayOo7+wEfGNmCp9DD6a5+qFBatvAfBpag3gyuSd0ZAJaLBSs3+9
P3M33BzaP9A5hMYh9EiA0+Fy6qSQ7fKGr33XKkNzeoWmgtN9iSeEVGmj2yUZHfEVAnCsb0zQOzys
dRHduJxhH8zxYKqZ6YbExbCZLBD6NqM+CBUhobvlX5iH5CP/HgjvaB+aB/7iU3WgdrwBmbIuHNiH
NRHaaycDJg2NB9ETi95xqGddToAacr5f8rLvBlligAuoGg8Sc0CCDAnNnl9xab9pyku3cmltcWo4
WnIagFs+KtQFYfbRJ0MGS9vzdm9KVvTYkNRKbNkYgAqPyOlRBs3u4eFVJq8PnJ4demcwWYO3Ohvd
/WQyQbtu3N8P1ydp7jZGDpfXwLChLXP1WjhB3ToJfDcEnYhInXZ8vG/gRqByaWGx4SK2TH06MJor
2owlvTU2hOxAZdK9as8Q63nKbe4QruXSbkTTl0YXl7mfZegKHDCs5pHuJhs7HTzCEA3T19oqbpxi
pEOgngn5LFAALS9NtS/DbFDx/oHmE2mrh8yEoLEIRAC178/jrYM7U9Dg0ICQRYGq1OW+9QsKYpyQ
Y9xshCJ0eOgcYZc+obOKBYyGdfxN+DC60rO4C/b+A+NWK+HBcqCoKAron50BNWBg4Zdcllwmd0NV
CozLIEUXRN95CW2FYiS10OhFtTLYW8YQBCBLh7Eilb3YMz478nIxxYFHGyc/4HbZZMFE1Lwywmml
h3bpDuZxnZta7BQ61jVfpkngCb7vRIPaEqZirKpBoi4IwG+DLAEbrD1RlqHW0ugi0BnGoKzzDOOr
T3s1NiJPdhJ4W2zRr/u7ZomFwpmehyfO7h41SrBHXe4apCKFvAwZ7IcUlK28XlqpERv1DindFEGL
TAazJoWV7bVDs1mxvex/W9qeV/nslpabVgTbGGxrAhpSg5M82X2/CbzIGcqfYOJIGX3fN3lzXhG+
QzwI9Rww6l1aHAveVxoG88pRm5eMamAJ+xYX0LHyH0dHiVbOxO3ZhdNExRs+FNfKpb0i6fkUivWB
N0XpUzoURtXlhGvAcy84wnOYPfERaJXJoO6qYh+nx1Qp9aazO+gahMCgl395gODuT8FVdvF31v/5
piVWPwV7L3DqmAMNpKVQqPG3LRARYw8vkbiFGz+koPgsvYglqw2It84SukFRrpuFxZBTvZyOkPZ5
GyZl4EmEq734T/nqv5fQOVP0wB22k2A1EHhzhecRws5ramFLyr/fnX5ufLH2XA9BQbWE8QpUK5k5
7Og++wSNsp54kStBlpt8jjswkD89MIeOIeCuuj/x80k6v+kx7yIwRrNc5ixyv2w9LUS4x7YXAy/I
7azdN+Fx8A88N/4/zSwOtJD3I1eBVNhrfrot5CHvD2IZDvwOQoawPASrZtLxhWNiJS7KESDB8ard
ux/VTtAmKwm9JaPavFCoUSgi0t/I7QtLoFMo8hze2V3oxY5ql5a6nYxs23jSxmNM+bvx0M6fbjVj
8spjTPy9jyzNZoNyA4pUqaehpn9/yLcOzMX38Je7Ns3VCqIjLarb9UunfqAOSIrWoOOf+l2tnsfG
wOape5Opvxs3Qct7RaLsWUJu5/533Dg8F5+xmHoVqrRMxGNaUh+srf4EttOjyBhJuxUSO5ZWrF3V
b7EKEgosM38XNxPFLvZRnYVKFRRD5IXAw+mJzr1S8JKNZAJ6USQTdNag9yDuBxMJh59xxxphRYod
MCWb+8O+KsL860OQ3hV/FaJ/456zW6JX0lEI5T7ytOGJl0guPPRBDZWQgYSbZI/kpyetPQGWUIZ5
C0oIoUA0isq/hpzP5ZJzgybIgzZGXta46NcfwJ1l1co2Fq3oOOQbQbPEypD9Uxp9B4C1hqqL9xC0
fFeGPptZuIyLz5hP49nQmTRL+kCeIk8IPnuu0Uv0i/rNPjv4Gar3u7Y88aVR5qYstgA1vN63fuOu
lJHXRw81+F5RY1v4y6EOA7hqJfYS+VUNQTYr6RLnk+SjAOor4nwzL9ew7L8XwMWA0ZcA1wJ+qpnQ
EHSSlwPmJB7KVWk1/KIwG6RHZB0ChzpvdgdZn97wnz++Du+jkWBDTuS1JokREsj7mCX6GCZEK38Z
vSOvE8gX0VC8aaFL2ONhpBvAQ5JdYJRIlMVIja29J+b0ydV3IxsARWKUXCAMf/ndU6mBOwwtsF5X
niIGSiiQuQ9XDsKV653nBhG+hCZ6nofc1KWNFAzEgV90g9cqJelBEpjEa1kibgleUfDmn3N7AMSx
EHxAcePSSEuZPtXCcPRG/cPbdcZGf6uN6U9rBhtkPXn9ayCvEfnIMINvogn+j9ywZQd9vfr+tNcI
R4jzcXL+dCQ0XjtSm0/Ho0CMrdvp7z8Z2fYW9ObIAakhPGBTfTM31TxwNv61Nn46/fOnNWcCk1Tv
9R95LxIeAngS+e4sCf+vXltPKkCAKoGGH3lAkk3aI0Vvu4L92hvvOXl2U2K2+n94DBYzsgjh1JpF
J+oYYEbsqTlJjMH+GXJsTWj2KY6Wr+QDfnnjlzvpbAGWdUmmK/pWVGBu531APxWQ/JeCON73h2M/
eoa3d2oT/7jmdvtpu39r+21j3B+vOC/xvS9YvK2yaIDGNYcvkD+oUbuy7nzsrb+WdTANYIhBH2t2
xJaJTcyN+eDqLxvXJORAtsT+NFR9bUvOJ+fe1ywuX3kUxUCZ8DUJqcw3RW9Whnsdol+ur7pw9V0o
R7HWwwCtHcAUU1xyP+1f5o/cmkVGcmx6ZzKbHYRdoyNTgjshf4PWxv05vw4xFh+xcPSNqkZcVuEj
ivLAojkXvc58QmJKEKPLIzguGX9XSMgZM7sAvT8oHSdQOC3Xgru1yV5kiUGb4Ae5iM+wZqYi4r3t
C9D87BLiaTjhJ4LDp2MPvFnWI8X979rmYWu7T6+Cru+ejziB32vLf30TQ7keoFyUG5BYFnEvXDok
v+u0sYy61Mt49Mc4kLdqityoPqL8FbyiRRMbGesG4FMYvd7XWUArkWSmSJs1UP1OV9bpl4dvsRs1
buZ8BbCPVVAIufwahVHiXmKm1HtjSGcY1AmgP8s8pPvByFUibWLcTECW2/VGdTBB1FYD4sNZGjVK
pZD2jD36nK+1/d+YIx6vCsRpPLoVQeG3mCPkI/KGy8PGi3Jw8YdFFXi4jKBVW/qsrfE+NNCloLI5
MMCatJ7oHzGHMl6uFdlDoqSpkY55aOUqH5m5NmZ23xSMB7GIwJwidg0tcn1T4ltBu6LO6VVkqxY7
feDFSSn4uPHK4r0VGqPLnuJhTTrj2oXNRrBSID9FimhJpwjEaVh1GozIc9b2pIFTs9BRJ5eLFe8B
Ev6rGG2uL2BPyNDem6sNi/thKPiiEmpmOCGqCUUoiIrSRFo/4o9iG3CfgdjFf6ZwSFldZiG04DMM
/TuOqpzagCb5oOIes9yte1A7GVGdcR91XnEP48hEP0WayNDMKnoNT2NhaK20RDjea4W/n5Dqe6nz
voTqTy8lPOnqDl2UXc10wUZAUcXuGT4YbK6d8lPYCrGkx3I4CKTyUzTaSGzS2iOIQFHIHwqGc1Kp
S1+Bl1VzIxVqKAHHvUi/qyFWX+qiCgUIKjMCNCVpF8UGr6TTC1s1TZPoSpUVY+lKZTNUAQHhIxv/
hILiB8D4qb6mdGgxbfrJKkQpL5yo1bLRisBiwcckbNv4C/RLEoI56GpTI5a6CZFENEIAQw7oNEJv
IhGiGnmQRGwIJ4cy2LSbKJYexEItMqfRcgDiuDIqoeQstG1vyFI6+fo4xei+TLpGYM1OQLSjC1Wi
ZjY/yW20waeg/YYJCvpNA+wedCmLBSRf/YZDmz2LljhVwS8mXSzT10L1BxxqiUbyTuyZycuzhgud
kMuHxypN6oy0hVS6YSrTzuhKrjkOGRu8ThBW+6rFjIeMSF9LHh8nGkUX06Q+VQqvVXbMsgVD0lGk
vcGNHch3iqQDFLVs4sYeSjUJoGrX138HTtI4Q1KKOjVUla1wQQkQ47LGSEjAWN+yEnDtGf+3kjSf
sQEpZ1B/zpnEjAp1AKBVmZd7EFpFImqa0VBvQBIW2JD5yk4gigceiY+kgCdCHNaMQSOlmZCxTXpR
p1rOZiaox1kvbTT4sb5Oyn2eh+mTRNMiheRUJERWVpc+JdOY1sfCj7h4N4VijTGVIbWjvvRB/sqw
/AjNAY3u+oEdwb0DqM3fRC4ixhEKP0NWtaZ8YxVAnsRkLFjpOy5qpSC0L1LN5BkhFUg9sMKxFnof
el+d5A+btm6VltRVw4IdTEzCP0Wmtn80oQMgCSpvtCKtNABOU+QqUOcN18VkkCesVxDQltUDma8j
5N2mLjPTMmzRNi92GjLVYlI/JwmEjUmF0t9oMFkTgSNKk4MOKnHIEPJQVxn1cewiSuKQDX8kwCQh
IVmPkl3GIcfpAqMUMMmiEUqNsBpWwQHxYLQR+AOIMHHtuO2jumU8BdhY1WsY4NZMLo8KZDCkSeR1
VGK6z6GvtdPgs/KxxzQeW5Zqdpqjl1nP42747oKxgeZ7hBS5zrETanFRQYWXSYzi54wJkVaU5NAn
/KAhl9V2AcZf+NhiRBla+ZXNegUryinVX2AjcryRamHagq0QR5/i9oP2BgWWCN37tEl1iL0WlCB9
paVEadICmKGhT164Frw5OnLV9deQD4PDMdkYkSCTwl2uhFpllmoXaPqMVdv0cR7DIOA4ga5FPqvX
cQi31aql8sZUQl6DKqFNO+RhY38yJj8LTbaq5xu+kBioqnJIPkCfoXouSylr3U7lU8xWEjFwaRqf
fae0ryK9bVt8aDTJqapTKeMinSkjgPDFgtVGdGuq/gmdHRUKIj7AAwR0z3irKWImfc+6Mo2R96GG
QctyhmZEv+aeFcAXRwMpCPmrVijivqkBn4weslFyyqNs+Cz7KgmBzo0ViGmH86KmWoSapBKXDcl6
KIHPmwwOQeNpvWV8oFBIkstwWFBIhZrQpEyssImB0/xqh1JTAPzyWckUuCqIXDTANls2GX3UbvAe
7EnPCgmni+KIheh6rZdNjotHyUAraY93sjjRUmf9THiTOVqIei20RUe0emQ1Mx8CviZR1KjHNs4R
Y8ZJ0Dq5HMYvYVYpjK20efaq5QJTO6rWgAOVHdrSzqQKREdYEyax0iLTVC8MtQiSQSy8hsE0Gd8S
FGL63dAG8ZwfApSL1Kmces1UFTJ48Rn6pEEx5gEp4SR96nmmiV2GbQsOnYKiYAM5FQBmB6//hoJ0
PxKBm+hX0yoaNZEiiD6hLN0/jdC3nZUMVOnYtgqtdDVX6tNEU1RFhHKQJB2oYgH4JSVjOxvidNpk
plqLjHIUDG3miKLfQLlQDcrcZqJU7kgcVMWpTlB433Byy8h2I43+fuBw0+hy0mHQjJgpX0OTV8ke
UiId1bMUGIMnVqpRrRAFvyq9oSlVr5TLGJ34lVKEhlCkfKL3agVKD76XgnHH0D4MjZDlOpk0o5Dn
Zh5QDcV0H1+vc9ifpS6jgwnTGMepf2ih33FCpNFzBAwF0rTLwmqEvVpUR2C/aVDqHI8ssh5CgfUd
jdDKYxH14TvebH2MC5oTIiJp0VC7Te9X7SbJmOGYoEkztqqIRQyUSlqBqs40MibLtjSxytmYUYcq
jzOeqFAoDmjZ6wIfs9oLoCITQ9SA7wJDyuu2IyoYDT8CCHQMxMdEK4RlevFT6EpG0HOg/72wKzPe
CnPkcYnPsf7gSFUNCWqUByOw6TTtGDwhDa8lRtY2Ya93ofBfFF3Hdtw4EPwivMccriQnaGRlWw4X
Pq9sAyQIgABBBH79li67B+1KMwyN7qrqqgR6maCq5UYjp/WLmxCs1q0iqW3v1sTBKupTnT2gnpcQ
OSU1kkWYxMPdj+22vje0Staeb4FAIr1QO19ge1PIE2zK6L9Q8rCexFzWTxAUfSInee35sHiCFK+t
8hov6AS12DACDDUD8SpDSt1aw8Okpzn+ymWnGnqHjKClCcYwe8O9SJ5INcfxfkt3wa7ljp9ewti6
6uJSZb/WUyPn3o3rlnyafXB9T6eJ3JORrn/kXC6vsXQxDJYtkBVUdN2nU0utb4AqqmK7a4+iEF8U
iZ/uCFTCFQI2AIA+VZ659ExD6l7g7OPom8q5Nk/NujH6tbQ2+yasgjP+Bu5su69sFh1O84jMTWzZ
6WR6lzYkQHOLETQTOg+UGxt09ENB0KX20R4Wwg677t+VT5N/h1tW2UdsvvgrVLAT7dC4t+l5tHpB
r4ceFEoekTuGKVlV7rzzdLrZMpHtSdW6WbF6bH15pVmm6esh24wNzaolZjW+p8vbGMaUDkkc529Y
NVEeuTjjUnypXX3Mw7HtK70czCgoQAv8yjsMNBiC08Cd/E1oW9O3Ee+Q6AiBLGzwe+MTdFgc/RO6
hab28U1x5bJHiU+lBleH/LvF0/ErG6t0PY8H/uGZpeJFTRgxuxZy3h95SgLrcyzUvG6EHh+lTRp2
SsdGvAgwhzflGswqblr4Gx3LWd+ZXSSveWhAAn8eumgrl6z5A0CB/QLRFeOrGHkDkzVBNdqH3ZTs
nDB5rD3bU0QwlKuicz9JB0tAhY7hoaVJ+CgW1zSdnzZkL3E7IXqNVAb30OAQyzvEnxX4aUbFHzam
WCwXajf/xKLGb7p2cN3RKI1Ln09lY7u8wb4e2CZDp9MoauTDukOA5o3SiTMKWYK0u7mmjzPURmhc
Ep094wyplo43Uf5UEW0OBH0OQ0WcPN6jwA94YwuKq9w1yLhtMX8sLv5NbT2/pHw8sOxnxUeLqjae
9OZQGKdZw84ErUb7PZNlhSaAVHLHakEeH9ppY5hdkvwQJ/gl5pfVsvZlD7V4X0M6XrjMwOiQtrzw
I2m+U8LFF0eke0lMMo79UoxpccqdSX+1LAFyw3Y943bYphiSuSz4tckZgs9ztVfsUtNE2xODQZS8
ZXuyutNUejiXheSAAwl4/qIYtsIa/4hLhP57agxg9aU1BGyTXsmNlhiMT2Xg+n3M4FAL2B9tfncs
CFruCAvYp9tsBlcZG3hbn7hRDOOdFg7rb+VYTEO5q0QNGGYOidb9AFEEQB1bXEvNVtbDaqbVf6Ov
cc3zjTIkvc3IUL64ud0syhaOnweMX8pczFyKu5KaiV9z4opsyBLY1b/U0GYKvJg4s5ZLQYmbB+x7
w+mlXuArJJMdhi+uAJSS0M9OI8sX9GhJyGvstxsM0p1CatzU4eysfuxSlt9zO2PgWAuf6Y40s4Y+
xjr/SHbTis5XnJfgACC1g97fBdNHRZulU3Q9TiUqddpnBoR7V7FSAn73eqMIykR0Hi2xcS1KgW/V
Fl59yfZJtOis0uampz1AKVlBaNsdDVmPjictIlibqf5BsylX3SbjDuFtiCLty0K2TyFXxdotmlYg
pvaSV12xCSQMNcuUBfREe/wYab0kXe7aZR6YrRDQO6tVvijOyZ+k2WtgbK0TcXDWLLLfq0a2eCgX
KFhbBDK+YYOweNkWb5tTsZl66zShgXZGZPUDYW059bEAUdJhaRv8iLYTOlEPGfs/A+oGPhCFKxCG
RdKjT1y5PGHHDGO7yLn46zLPH1POqDw1q8ErOVeymfoFXRNCdCee1wOMvErsUMwSn6ksXHxOEjab
c5Kh0KCi6Pornjz25jxrgNUljJIhbRcFaaDMzFMIiprTcmAjeQgKFwC/Q/lnQQtEzVLNJ4xQrplv
+ZHxpU+qVfq+8rt83CuQCzSdS49figYWY2xwZcecT1iHDtx+t/kyv9aI/gHONKEdThRieS8CZGLW
sTXRsNfC2zB1Y5HiYols5X9nYdLkXJQUZZC5po2ntjrYR9y349VOvoAX1AiIA//LPN/jyhqKbhAR
S6LE0IqrXpO3mC3F71TlKjklZq6wZ5nyvBoyaA5olzp6vKNaBzFwOnN7HWsWq6HBZPezWcYiOfm5
Ek9iOkJ1asnCfkZMq4CF9tKWnV7RDnULW5onLOZKOBIsEVU3M2RqX3255+pSTBzhVliFSfaTR1bM
qchQgq8CTCqU9UYtyGIsGvozLQonbxgmVIqWcAduOTUE4yqElYhLVuOi1amOKYUFZV7x6+rnWJ+8
X9iHXpx4VsCjkbGqea6vWmx6fVtbuuCw3pNN9d5JiEgWLQT9qlJppnPDDou0VAXvvTubCvMjcNXg
ZNzK9p0KsR5wIUtk3RUHPHFR71aMLFQUa3qFNabmFzWWsMlLGfrdZgrp0iuYxhw4PPK07DeSpk8V
nVG5g0y2J5OlCs01Jxnee7hrqm5UJGNflEnNfl+aHQMjVgTBj0Ag26LXB4B/xdoxQ7ygSffPSplh
S3ZlhUQTa0W+dhUeQUDtYR5xubJidcPGQtH0ZsIcMAAbfsevg4caP4A4MVru349GqdBbbRSGMQKq
8kmQZAMCYwFHdW3AdsctL9MwoaNCEPCQInUcO114ErI+NQVNu41jL6Gr63lTHcX4rFGhtkzeVzOC
JgaV+OUxb0W7dhiOUO2ORBZIqM9pMfd5TaF35xtV9WlUB4fHipAa+swx7rAwpRNCPNIZNnvSK/SS
8nOppYv5SJAes1TgEICwg7hvMJ78TQ5Ffh66tOm5QndtcWjyIkccIbbbO1nttn1aGW1HgP28floN
9S1gwpBKdJccX0PlDI4kytCsuS55KX61qT7eM5JFbHw4Ev5l4giYZfI95UNRhKZvxji+tgiZLdFE
cJx/dU5xjO9QFHyHVzQsS9OSA/5qAVlpvMkyntcGJbprYYCDqndgz/KMeXqFOGwptuphh8HXeNnj
Ui8dySbU2J3jjp6Wmczg6GO9b71HcGjTzyP8P3oWKvsz32RQJzZTU3QYr4H2ML8fvxu/539kzCvA
N7LM3pyOG4zJNvRGfS0LvMwKlpV5FyvFcYa2ufhwvGplX312+AAHjUAB32j+KcdQu+ytTbENsLQL
6pifMDyNIhKCucvV2PDJuHoaPZzfTk0SVjoss8jzpzSMwfYc5eDvsvI26VyRqAdlZA5ocFLb9ywt
l/wiEcr60DRaTQOMtrGSPbEtkQ8t5xW7VrXb0nMWfZ6dZ+LABzMuJF6ydMzdGVyPhxdJ+en9xjOT
0IEg/XO+OtT257acFzJkE+IPOkBJ9dRr5N1MT2Uk83Tv81nSbktTOKgYr9as47GZij7q3X7kzKbr
UK6JaE5tBkFov6Ziak6wic3+a7DointzcO36Cd1Odjpyupnemcx/bxBJ+iiicjgFslXtfUa1+UV2
0qJ73fZyH5xckOEn2QxLVJ+u1Q9ffkKQAUrIO9US5e9WlTDdrzHN1YnIvby2QHPiILAWkHaSCgSP
7hhATm27iOkio0BSPaifFrWUkuZRW9LunWboqhR8I1EahhobOdgPjTiwSQQ+s1OzvGrBF0DGXiGd
eLY5Q0wpGqumc7EJBnC/yrGgg9UnBVCzaMY+FTQBuCzArJ5bbYAMa8xlbFhoi402XRI+QMwpgOkZ
Vtxvha7NldLP0ULzgFdsxBEBsTsATejlamEsvG9DrYddZuHXjKdM9W5ZOJretZkAfLZsHbzL5hvZ
K0EgliE5QBhcRH7bOE5AtFnFeq8cB5QTAJY+wjLem77F1HY1VZ5tA1ch8cC+hfpi2Z7gI5Q7BAUw
kYA9z6Gmj4Y1qIE0Ju8AdXgcUhVzNEwSS59oZbSauxbrlhZ2iujagBTZ5l86tZXpiHJbcsnWGkfr
HCH1H2DikcgrGhGh+hTP6IfD7UJXEAtWX+oIXPjHnpvxNzqyyHo2h4mJbtVrhnCBkE4TgN1EkNuc
Su3Ph8O/OjBJ4OCafNcZ3H2ATX363TSAheIea0RA7o05l3Kr3rhO+c3TpcKa8VroEmbl2JF9py7w
9QXm3zRNOn8kU9Y1c8shk+QQUOsQYgRltY/38wFUpQe+ksPTflHuGAwfwzrUgIh/xCmgQ1Jq9q+0
EuOPkh3lhx7nQ/7gEm3m84YjpPya4dCOd8fIU/aMTxnYcCRbiaMNPnXZfVKO2fjLK3Pghkm9fklX
L1wv24UiZtl6B3OzvNZ8oHAK+WmwOIWHoZDNV+0brAuMiRNoTpIwyre4co+yJsQGjDXbIm18v1gl
YJ7QbJVd8B83hXryRdjUHc2sSmF0pSot35ZIUtyL1VXTE5/nmQwl2lzcaaOm12VRE1RYmJbcn0XO
tgFADrIAYz5EHqL6YnJZBixYH4k4jyMjbY9zz8NdZHcl3W92JnWGgi0ZGQi6VX+DPUj6Dei4fdA1
BrgLRxfBTtS4uXyIhzf/0aUxEQvhsrCP+ZLAJSFnUQDBxrSI0btVDVh6/CZxJ7hz+mqrEJZh3+rg
bg5sFcr0p78EOrd0fxCbiev7FqtlAvKgKqzvAoHH5ue2Ftcl7Im4WqegT+7KJtjxAmEvT096Hhv4
+MEsgd1WfuB27Y4kP9HrwuV/bngCp49GlOCDUlgR4zMVuF1+TWCxIpTHx9tFVd8DsNu2EzrT0g2N
3KutK1IDdRfJAHn03LpqfTWYkZbT1KCODjnloz6Xc0rHC/ZD8m9FjS4Fl62ZyDDZJf5i8PpED7mv
4+hOBzRk9pJ6t8x3FrmF8j6kzV4NbK7neai4FdN3f6Ak3s0j2htYoAOqYWmHY8KWf3PYDENVd6TV
naWFrWBdmzc/seWb/hBkW+OfydJ6/ABSF+oXHK85hpAoP5WJRqBJYqm+HYVSNbiraUEXK4HUoLVn
5LoVhQLQZZj6ks4joC2wAhArxgBwzBTtcUWlMkl/tFLBttipQ9yTkgl/Zmstn7Yp1ZDFkSNHl2a2
A46CzGRLP+lVHq8cfcg7mdHg9bGqkHEMYMfAIISoSG7t1Lrm+7pkcELSB3qJA8ZYy108cHv6tUnE
OtAtUfWlEl6VT61PJ3iJrHz7L53yCorc6JHxviIWuLo2+2Kfar/NVRc3m56quTgexmyS2Wkd0fKd
ciWO+6ASU3V0bCGPLKSZ/2SMJ/WDU3pPgEUBCEOTWoWqR8HZ2C3PnTGvpcoCeA4lEixYzhzNLuWi
ACQdGgGE0zYMo0iGrQonxXGX6Wb+ysCbQS9PKsg/d7fYV72r+OrQXU93kDQAXpA4G6tuXRUmIjYm
2TsuZvOMCSM8cOurX67FzepUwdylno6x6epKbD+PsrV5J8oFLRfTVU7xFNQaIv11sgBIvaleUuCY
AnhBVWPrQ2vYGQMEiPDZ9RVBXj1CWDuoOEeUezniLPBA/UPXrrGG1WsyFUiCHRW2UWqc0XiLdBZP
Nar1Vx9X+dsAvnuenUUfRhKj+gLBe3fTAuzptEZMen3KLT7TVCxGD6JwyT8p0hypQ6tOfyyMqN80
42TvVhcEoutXWgw7hu5w2jJjXjzcR8YOVqrH932RaNXWRpang0UdevXZYIK/qPg7qw4M5aJioHqq
jI3vfNlKKB0+gXqLwfsUIHqY0Mvq2Q8suMkPji9Vi/ehMG8tOGhgVHaKUBICSJH9xtb2R2RQVt4t
aP4fDywRvtHJgcMbU03gWe5dfFqIAQSdRuZ+07FGu8+mBcKNFMjZbZMzr84+lfPduPkISg2cEDwq
AGXiPmKQxzNKivYKCqhEQzMjLCICA3jH4ZB/QOcDZqgBGw6ObURKAJlxumNi2tf3HBdy6RKBM70j
RpAIyH3Kflf71jxui17BYKRa85401qGI5Zl5t20yvqQF/Bcae7RfYzPyBNSOi6RLJwOgf9kXIHZh
Ss0L1tpKxD9wnNeA8Gj5fc88my66DuzCkPQ2dQY81Jfg5YG/z+N0y0Nrwc6oYnamr9AB3oW2EApm
l639Q2twIB3AT2Sr0BTJMsiGiq+wgpD+BOn/1vZcxQS2dinb8r5c0ERjhnAj7jSL+a2G5dvc6TC5
D5ZI7FHiUAZQm5Ze+yt6SFcApAeV3WNbXoA0W4swn9dtTJ71qJO68wE4Vw/LddzfvUi8vZhVAaKw
E3aCgs8EuGS3hG/cjfM/v7Za9lTaGizSbKuvkkiVw6ItV+9g+w/ZtR4zcC+3pVEXfOvskbJiOrrN
T+1lztExgIMYsfgspunV6CPb7jS3eKgKxMYqDIlwfcNLHtV11fMCaiOO/I3p7RBDytogT+UOk6g+
yWPzccw5Fs92MfpXCAT4Mxzzw9NOS48nYvtkNTAU2x+KWPUFwAD9Ex3bMDqia/ttdX48CJ4Bwmli
dRPp5+6Ks235ljNWYmNDLtU/GY6sPbl5r+RbyEG14RmM691u8ViZpMi+Y7b4hMxdDY2Zo1Ld650t
MKxvsg39UJLdsSWO9WnLywglWsXZ73YJ9oWvwBU6i2k5noFPhrEPPg+/SSGlPMfdrD+gkkDX0yBy
shrQVpIS8oB9u/kswlLTe+o0YMhJ6zsuol/PM1ret5rlh/4JyelOsCxWqk1ccgINbS9qos8kUKPv
960F01zl8fMpQwjVca18xoor+IqMgS5PhLjbVxflOVQhzy/MkiO7zksrvs941QogtabM/wMWa9Nv
WKrNzU/0lhTqCg8XH/DfOTtnZFZpj8Kd/gQAL6uLDduUnBbEa+ECmlARjFH40wDza4jL9j2FcwMk
0LZ8TqALQDs4jau+lQc62SEDI/yzkqDGhxE1KjnJhReQTIDeh5Qc08d0xVw2+r4JfmzPx2HhzFRw
wFOXdk4Xjf2yqAFS1F79bVoQUEDeZvteYyhr8LRXuJAOwkXe44WwH0vTCAFx+IF1pnb3JL1p9Pbm
nIsdIHgnZi2/SQqS5qPBj+v7dUrI1Js1b3FwQkGwg46gIh8OM63w44+gPurBHPiFX1DTivZ+Hbf5
27IDP0c9GevnMlbFv13HZDzZJl3Tjsap/tXIFMv/KtkTsMFg4s9VORN/nRn2RCCHxkAKMVMCC+S4
FY6DMkUe+dI1jJPtVPqAIhsI4Mkz1pOr7YTHDqgAuOoCOrojSizUO4IXVUYinnPFp+lpKxWw0Qro
CZQQBdQ1N/StBQzCJjXCsHUqoCAaceSKfimLSfa5ySI6V92Ub0naHg6kccQoWW6ag7cXtfYY9loG
KC1HevkZMhhsyccCkiOwnrUEVbc36TeepZ88xwKPnbsQ/Yg4z8ZVKep2W9p+YS2Gnx0dfdORGhCp
b8Hx9oDjm//wHgeIRtbdgpEMdqMDDDya+C1DGhlskYW35ATp1DrfzJTMeDAPBlrMQUZRnVyFqbVH
Qa13bEnRmA/wTZ9wgeIs1MBFlocn6rcUDK8BP3ecSLYhXX5fRWTPwdAKrkYbGKjnMofwj6Geunp/
9kDT/CBLdbCbWp3gT6ZKWHJxxZL5u9Z4wPVimxPyDElVYNepWtoa42aQD82mqEUTTlo3fwOAxx0G
ndWo19zEKUFeNqbc6Ws6lrxF5EMN0mVHIHyJKwyY+TtlKxJkZCqA0bdH4r/mGM+qjqUmfprvsm0Z
Qmx9vLQjQuuHdCbYPldkDX+gFQMcluRz7c6Q+U3kArQyV2fOj2Y7jxFkqyqi/8/lZN/PKRmlGqRq
YujJYUbWf+ZkHl3E5wLBgunu+TPMlF4dDFxxPkk/hnsI76zoodEDXsRKBzgiAQQF5FJ42fZ7XldN
j/7DYw9JZNiTE/YAIttYs66vVDAg9Tho/XFKeYm9CT21n8KixFfxwnVjf2LKoS91oOBDsnrasn6D
jkED+YD91sly6R4MeH7EpRFNKUwU0Fj8mF1tsaE3rc14xk2GEE4uYH87gRUNO6x+VS1UFdnRAvqQ
o/7SzgzREkWT+/k0BSRP4kPmAaIyo1X4sUCqqLvaZJt7P/At1cs2Qpl32kuRs1e3gz3/QRvCC4jQ
Rhh4l6la0HOHRbgng7WBB03EZL+n2eFW+C1VGm+bw+Hbj3qCeSxNN1jZrhTepG03xnWe3oQAQ9OP
BdYLAAOD3AWoxY7xIUpVgC6qa8468BgVgoxg+lzc5AaZ7QmA9RTO695iF9StbUjP6FCb6gQQR2LF
ALd8vIsTNU8EJJa6RqyzzG97CzDrPWlWlt0kjh72Z5d1Y+/TiLXlDnkOZbhGz6svqaotu9AxiKOX
LKZwKa0gRHkYw4Idbagq4VW1H8juGxhpDszbIBWmbySp8w2JDbVqH21Lmv1nseYznq6C+ux2oM+B
4etYGNMbfFkxHNbPoCMhGNnhC4WM7+vBx7r5Anelur3sAfzidVlsy4GVIj547O2G9+cCJnjbu1xk
RXqGjeUcTzovxxZPma0hyCi3gt1k4/FUeoiswkWrpJJ/U50cE/RaSHjv7Nq2ApzYpgL51hRclKd5
J+N8gUoj8IGULl2fUJWX51WkOAZVWq/+ecHXa6/ShGV8lzsJ7jWBvzs+Oo6r8YH7Ee1tEI5+pAR7
2V9SXqMyV8CoyT3YQ8QULMB7YdKwsnT+40OVIfRhU7k50aAKsKfA4cc7pOLiBOPbEcBIoXCH5XQE
v6TnBLXZfiWgdOwnbQO+D/1mA00iQOqR3e00ox9AIrwkHUQ3eRykiWPVOXB4y90OJgBscitMdiay
Jf5cJiUs2GM2N/RWEWWzS3mkx9dajtNxJXHO2MU58N/dZorxg1cU8pwdW+cLWBIc24hp3nBZPyUv
GDYwH+9Ys6rJug9gxqHGJ85WOD5aHNYQp5nsU0qy1fZK1E7MPV5zCBmaQxT8P7lgHutiptPy5FuX
VUPh9hIwUZqtFWzTgpzvK1W7+1bPGAGjJbBlssVRhDsXZsTBJKIg05lEDsFIXqqi6LOthOIXpySO
1WSNGAvMiF5ac7CwFwXtcegEmh7TJa6xZBBSwvR6HzMI8CaAPqAxINDChk0L6vM0S13NP7myyS9Z
aKeBORjo8KC7aE1nfF3/BENc1JeyUekb5iN4HEU9Fyh986anR5Amwl+CBNVzN8v88122ScC7P4tQ
gbaqAo5pU1S619yY8p4cCSKCgsQG+I1QkuEhOEqA21nJ56Nbi8/5yuxZHqFbkWlzJ7EAEK/kUDMo
WUHRkJGizD87iA2zKNavy3aQI2QTGAOXBnZE+0GLblq37Z9Q2fGPVvNcnQS4lZdDVUBr2l0mWAMe
6+MdlQObRhpz6Eveggy96HEL3zxhWPBvldxeAeivT22jpxEj0BbfJhh6+MukpUGQFob7A2pCnf+V
eJrKDjAPOpspzWMByvSoQC5WPoW6qG3sv5JssbjSak/x5eH5wYEOxQm+HXVJfoNEsRNUd2v1ukUw
bf3ezkb0o7RQlBmauAd4ZDi4r6BDQYR0bFt4FdoYdceDZd+Tqc1+YjpbH52AxrvbfZvw3kFtnF4N
aLc/JCvmFcLxSpg+iSWnA3jXDTuF9awfYHJMsVjFZoh8IoiDbzWEgOpaR2iE/jOAu3dIA2s8ttCP
i+kGmKLQcL4ULun2oBqoyiie+RM0Y4hCxASBB44bnQBd2Krwt3bLobETt63kbKmDqiKwLT0uUJIl
XxzeHj7ItvRoYXEvwDyVOZpXs03ZBQagLaQBshHZSebA1oYdkl2cM0UeEdmbKIP88YJbeZFqgvcf
XldsVteVnQHpNCy5O/KG4Nys88XBrqEp75OkhU7RrAgiwVmAQwsKg8DoudrnJutdhqYDL9gmkZeY
ZJAjhgoELkasT/1gle0Bq2kKuiWwCj6NSO4Y8YCPLmLgQW+UhOsmZvfIoBSXgOLQQcAMa4YThgG0
7E9ojecrQert+gAKvf3agv9fTnWxE+jkN1GVPTIvj/xuhhw13MAc4G0gB2TVJzF59AI+1xI61hmw
UF9NVAs08XX41lSYj3qgnCm9+GoBh8+31kwnU4ki7ZPDJWD5xK5fzZyg0SjrRv70VblCUhvdWF2z
vcFnNmF7zC1v/pZqJm+Q5NTPbjTQGqwb1H43fBjgX2HOlqVfK++gNtcNvJwwBsQPizx1+SOYNVm7
WsZs63g10/IZZEXOYKQniMhAs9Aize4WcHR47EAup1DhQ2t8MslWHt9YA/i2AwI1wZLa5nA55cW6
L+etOsrHFHen7VVpJv3lU0vzG5C4QFjWoaetz6Wir+Ns0NELPFk3ECV49vMSM+VZTtv2xhDSg9SX
CDLxYi0lQDu3ZPyBen80Z7SgxziIcQU0Zza84X19SJ48yDqP1/zYKLS20Uq02pMFvIxvzsmPuj4M
Jk8+YWnG+bwYf1kwQdfPEIkSQg08wvFSJmKDxt/w8EZIYSPC9wB5/JI2N5hXVg0DPvjYkhTu+6jE
gDJ4fBFjlNB4VQb5E/WKvZJznmYm3ARK3FfwMM2HKaFuvFuabf+loaFggy4LvF0Z9MX+OplaYEW6
3qJ7UYgpQrQUixv7Xhee+TOurUQZtDl5d5uuq9NMUYd7vdgy3Lyio6mh7SjyLx7bHA5iLJNjxXEq
EeAGFOFw55qPbXV2E1efsAxvf9Vr2vwn9yysUAHL/CsRZvtRaJJgRQvE1HyS1bjHfp+O5mVb+Yzz
FpXGnJdqTgkW2Ck8piDgWEHPyobn4yMEmdM2WNfAqgxtR6nfwKZU8NhTaET72lewlE/WFYi2jSL5
tReOPc8byxGflUdAjcuCce0xa5HoPqx0ClDDeKLhLi5tkw2fmx4aCEYw75mXmUb+YRy/egRjrRDA
ThPFkYBCdsJkLO5FbRscagUFCo2+CgsYgJOX7zJZ7R/0zzw8KG6A2dTe7c2JmEyxuwl34a8tV85/
FQnWQYBJofIMbvdAK3JjcIS2KzmQf1hSZk8V2yj/jRvIIM3GhLoPAQ4WcL/FaSyGKi/47xXH41Pi
k/ALGlxe9s1RQr+kU1du/bEl1e895Lo8W1TOCYNhpcm3lH9uyYF6xikt1djG/3LsMDzxFVqz/4yZ
A7nboIpOBuj1Jn0/w1fweDv+J+08mttYgmX9iyZiusf2Fh4gYehFbiZEmfHez69/H/Q2EshLxD13
c+K4UKOnXVVWZpZPKXMe2hGoAlVe8OAlIpo02YIme/VPwiBTXzWuPchdPAxZcdREVXGvDVNvzDqj
pz5iVZUhYDoILzZumtGqvQUEwdbGH6fpzHurGExsPSIugc3Eu0DzDb8P4eIVsgvW1VT38Sow6zLZ
WLWfOruOJ1rbghFTABV5SR3eFmYjFryOgb7ypUV93CcZA/Nw/eY+rBXZum6Z5XMfFDateW2Xiq+A
M/VgqyYUCx7DBNNUiawdakVAObRJ3ZLLfbKLQzFqcMltak/dCgq24Fd7I7R4unAMEOwmg0uDYniX
rctKy81btqPjL4eGPH7uC4DwWYnSwlxzD07tPEU/q22ULmDxNbDC+Lxx0c59vdfeMHEoH5Kqqdo7
VSeGucx73Xu3axgnYWIl3qLPvOCnP5ieMfMbIwz3gzNqADJIsoJbiSXyO8iGeu9yhxQ4HnTLvU/I
9mn/nsFoi9cx5TIoxlQK2wcP/RNUjCCtCT8ta+AsTo6nr+qwGYNtb0H/5Z7Sg36hV0ZJ78q+dr1b
XfckL1fvyuJEe5QgXLRVfebvRbZTu2+mRq7AJk3Glz5vYrEWooLw7nqFEredPVH9GbJpNPaeCQFm
JRw5EWgIITunWGaILMoWhk8CwQ0ULBuKYG2Fo1VAaMhFAR5gWg7ujtE0MpIGyThLlanthQCW9Tm9
wkKGTCG6eEwpOWarFEBgmpe1J7kbVBr/DNlv8CmpnTqkP6Jpl6mWxRrv3LkJU6RHvfHdiY0aMZAy
etRrFtgK/hV1MIE/E4v1fVe9F9TBfqnRzBARSowN77VhzPyAto1uAoxRjNVjHDW6IgjXpJbfNHoc
c0UlfvFSIXqjeNTp+etUDN1jpY+tca8Gn1ZQedFm32SVtua8S5ue7oJZJuxvdBYoYI6GsHlnMhhS
NuDUl0CJEcGUnPeDNborw8UIA62OM+WrYayHG2lWpD/Q1Kbg2INUCVLmEISmxYU4/2EWE8Bx4+ZN
Qi8qCoDpsu7d6XmkA+QpRaxUES/LyNnrwJXpzjO9xr/tZBDRD75mdfamXmX+3WBkk1ERPqkwhclA
eDVCoMwH926E4tw9URgXr7VOhWiJh4eWLIMGrgvXdODw0IIv0Gc6a/ENyYQVPOI2F3ebTsCypswz
DOnR8ORZb4PmricBpFfG0ks0Xg0vCaIfFNZ14D1IA6062RVmcQ+Ji2EkrVxr3hfo1e5rU0fpY+xQ
40FJk6bAsuSvYlXHymY3eUEj5xBhm1tKv2SvdW6mB/jPZ2n1UMt+JsVovVaOPqUn6p9ETwNGy/7C
EXX6Bm5l8IpRi4T701o5ygkB8N7ZkYpm1hTaaCayM8FZD0Xv3sJHoNSWtE4NO4okLJn7cRgr3uWC
2r9n8V9/A//6/tYGRcpXoQ1ViagDoj23WCNoVKpRIdp7IgnEMiTihQTjJh2kyEQ30v7oEzGG296J
pnat61n1FlG9xnp1MsaOvF904cyJgvLXYA32W6CXBddEJqJ51LnxKfd695tACvLmaFEFEdEXiAuF
49bWImtz5KGVyOO3qm81cRNaAp0EVPawW0pf0aG0byx35sGVs26Npg/bb1Fltd6MI+zQ04NiarVw
7BCGc2tqsH8LZeDIH2WJQS28HNwXwuq8mtmIEnB58nx0aTD+4UMqbxxYIaf1hrNmYwxmfHrirS5u
rHKO/LvRCdKtalwUdSr617Y2gAeTNB/8jWsWJppRdVbeUUwioJ9rlJAC9I9jKtHHudWdVXXGHrSi
acFYk+ZHNrgOehsLJBS4CRnN9It4aXgeKLa1K78oCEdXvgN/NpuRS/ULaQcJLm/kdyTfZjy0czf0
aD9Rl3kmF15QIbPIzCB9yJUdFFBHUruaN11UYtsvOi2Hr+Fld+g22WxKdvqOQN1zF7pWBg90ODC1
m0mmolpEQ+uNh9oOUmLfqlDmQgHy+4RgNncVhwJyR1WJ5oVWWrU9bx0qfh5WNR0VOnd48Wjj2r9M
wwQYXUk7pNtzdd6mvR+bv4BrWIcI/aW30du2JPbmWLNKw2TIOcVDi5U0O7qKmDCzFk5panht9GeA
w5vOoVLpGyh1a0VVE0J9qN+MoULaLtPQfCz9sqR/oysh4ti+X4On+ZrW0pCobR8p/GZwchI0COD/
oectHFn1N7SHiYBF+ZJHsvP4aDcekiKQqDydW3nbt0t3ivRu1tZnlbSl6ZR0Q+Se5oyyprwBG2nf
ulh0/WzoonGfkvSFPICeN6yz7kzZpAqt3w06H+XQNVQstpTVugKTwDr7AXm+IE23rOzAB4wGUDq4
rZRBQqNaCRXn1Bk6UyAwgtaIRiKfqlOttUWyoKk9Gb+m+BFLy6zc74bRIjcACoWFnpqyJRT3MZ+l
c+eE5pvjkJawE87Uzl5LSR91N9OR70ISnANrqhfbUfZ7pkc5/wyq/dIkun5LGhtO85yq07PvETLP
zX7KkQ60XnxXI2ITM7pN46kdAc7NoJODr/AowfktgJl/cPuW/gomPZJBlmQwVkPoDWJmGcnIefcV
VuBES62zDye9OfmhNp4CKTJ9QYk6Ldd2qobfaYkiZRZZDfVDute2T9QxiickSDxTrpHE1kbUsPBv
KiqXP9LYQ7UwxUZnLQM7iO+xVe1I+UujPVgFZfozHYBneKjL9MEcqkQucUmDOelPQ7Tz6NOGIi/T
8XWxC8sh+ReGl2VcwWGh9tzBGuQvj+7bcAmEFhZvJnwkHHBQ+dTR9xBGJIRFdkS6E6ZW9ovKshTC
EZ9+C3e6Th5+MsvMrXbcXd1vXAfM8pZEqw3WZWplLwNd0Cz4XVFeP0aFmWurMEvcQwg+ydsa6iws
E4FU1+lAI1gJGFARisikoEea2pg3Ak1kidwpGcx+mWYgmc9TavmnfqCwdwvUqd/HuptUN5GyQbUb
ozDCQ+/UVnXjZcaZmN0qESyTgegdIVI8/UBGTP2IPIfAhjSQwjOFYv/VrYmd+D8867fhgOuyukFO
W0SGobTbQDrcVFPvqnmWSO+Ix1XYLrtB1Xe9Nghja1EtFt+8yjMezSaqv0+m6Et4Sm0RzMykIGWF
sKAaBwJFGmvBrI0VfQgdx7PHbaUn+nSDGiZ379BXjw9GFkOIGKIS2f05MGt2deEEA8uYIPND7UE1
bUgiV1tERVVCoAx7w1tKPeWxgEjlbSgVdE+NzIwXoJeIvkFtE2GsXtuuO/cDv3qbXNeA5N3poz5D
9BF+rybVvCoiOQ7gYCJHGSCf/pRESJQRa3CcOfTooXvptbillNdyK66o/BjmbS0G8mI0Rc1tgvgV
iZzyuY5I4uOFGvPBnPluCmW6A4jIeRMmSoStYeqoJnDHtFemTpx/p/peqZODagiWn9P79xqoYXcc
7F5hzmCQ2mSg7hqEWwSdHrZUWgapJkWk2sz1Mq+MjWkEMNFicgpnMVLYU/PS9OvHLLY69HMtMiEq
v4637ExDN7dlnReUbAKnei0qra7XXZqgZQ3aNlmIKrRtbm8vK2Hn00+QcEt/LbpJpx6dFTmAa2Sk
GwHee5axVekSZMKqOT/DlM67SJLHtaYMNn3CZbFDD+/Bbw9jrf9GtJNiu0SxKzzEEGiaX6RxGSYa
iYc50AyMNHF414PxUKAieO5lA3k2a4glZoaUffkwmsqEzzfBKeXnulbyTEzahlu8vbqfcYBAaQZh
qeR+KBzj1cq08RDrI5swD/MiXnVlWzwN0ZA+OGEyAUn05fjW8lj/7KCp2GehVHvKglArFnh0jxJ2
vw6r13EH68HyRjiEVuUaL0lQnK+C0fHSOaK7LGE9CPXgAcKtnIVlg5NOY0ILWyh+pzMbuYueLbwm
YFxVof/ceEEcPhjwuaj/c68mD6Ucgqc4dYcRrmLTnkCHq4KtOCGmaX3d7TYUhADiLb9JrZUukOvO
CgDIX85InLmojSk6NKOHQhfFWQ3jBWncY4IHnQdHV2LdQqvREZHNGCZvDY3KEVz2GnRVnsbvOse7
WkAizd4c8Hfcp9AidgvEHPgYZL3uzClR9y84xI0mWsQoOuLXr2i+5+qavm4IMfdwI4IX2Egw6q1i
irBXxbrjBYlXV62wKPbLtQfryYcoXsfl94l3nBhMj40H8kw3mKdGBrdfD+vqDu7JEO7gLfn8a7sf
sq2NuUx+OyVpuymnqmKXUFIK2bumDRGawsALzv0sgVM33SGecvOtkpBOZw69jzHRrXqgbk0h6IFQ
ZMOaAhquH02S9B8oPdJmnXqV+I1vRymXA72f6ApEjZ6umZ1/Xo1WhjDsMTWbWip8+mQhFikKCrxl
IXNj7sTFiH06E9AOTjXlzwBklH58r89euHSzw0BMoM/BaV2ipTpsq5ljBuEPboBWzBCFDep2xLWC
grGM1A682LA2UGHT+N7EFaBjmjloYNU2LmGiivu9Y8LO4sorcBENS0KqWRgnXDhdYtX2U4cvW/Ad
2YofrDO7i26hTxkKfBFnIzYt3IwCwHLYAK6U5aYOWmwVrAgS5dyWET21RlN35HwqnB5tgJWpn2eG
1b6jiqCvp9rtLQL2cqxuzljy9xDDihiKgmM8xZZUYOdDH7jHXPR1eU+1Co1Z6p6tDbQwFtUhMbIm
XrZOZn1rIn/EdJjo7OhReSKWh/j0rRAjopZOZhNFcy0cM1ocj6TIqos7KgC5n2QgR2fuBig8G4Gj
UCJx1LuKeN8pR3HI6sk/4twT3bbCRoc944Kr4ocU2Z462E6fCaK0JkL5PddNXRP6ARMW0ohVHpWW
50Ltba36fUrpx1ctQG+hy85S13T6YUW/105r76Dji1Kc3LFFX7UWgQxTND3oAVP/Xo04LJQ3rgEz
mEyRfMvwlzaKestBoII6PNzSzc/V6NtsiUQjTq2C8rtd2JNOBgjraRGHXYEwPbMdbxV6tM/JFnkl
JbakkUv0jQNUp2e/i9ovYWZSte77vZYrUz3AUZ/cpcz7nshLD7FRMPLG8WatIcZfBt4t+W7yCDgo
MZhF9tiHXlrsAm5Ca9HSfeJNYd6kn2rq+We1Npe8+1Pr0t4/SWdUVG5cGSscKocwabexljrTOjN6
+j+f/UQAXno/9b9Po12l27HoA2PTgHn6e9Vj/rnD9Y87U9ZTkC56PXKGh4YzTSPizLFttBk4IjyX
rYymm9qNLW+Pwgi9lSRBRcVFTRQyhOD0N3IGIQ9Z1izjdFnErUhIliAflXYPeIJ0Z4gp4O40LDaH
mY4HDKdnwqMAH6MEco7fqJE/llJ6NyPz7s9AX0k/zD7NoMQpIU6Y+MYw69tBTEiJFWUCeBfRk9VV
9neJiIb3oujVvSimjIbGEshzpMCIWChJIyIb3p2MRFx51ix2vPFkepbZHSlQ8YZxIs2n2nBpwelz
xg+d1nUYHrDcaqdZlfoxBKX/HvMBpmUAMVwHaADZWbaVXf9Ig57wsTdDgFAnpYrkGT1/ZuhNPco5
U06vxeRr3kbGhVZtKOINz13m9KvMtmW9bmpv6A7ZUGG94sIqeOgUQB/kCZTAm8ErUJ3i/tOzV5wY
99OOHXiYcl7Ym8CBAAR5ktsBw6DIW1LurjZTOjXlMm/K/H4c/7x3hhieSoNS3KKSAbVMBDSZPQ8Y
15kHvRIDSLkVozUpW3PYeHkcvGA6EpI1tKm6Rc6K40lvJvkyMYXlzOBbwFUNLcjoMwDcNt9wvRfc
WWaH+88UBHeAXaKakbYD19U6GdgZuBLGskaJ+UAhnwK1USbacQwCgNvKT5Gue51qf/e93ZCecoCK
ZQSrglQdvDgHJESXdvCRiHoYP+Si3Q5gKDfu1ECdHujRTgNVPHzkTWsULmRrv4ZBoVOgLTlQ6RAt
A6OomZrvNdOtdABDEadXXjfva7Bp3EXEREJSYz98SipjCNdu7QZnmVZZ6reyQ11AAUEDtyuqoRsW
ekrGNSf/1WFQjBGMLCevEZT4HUYL1OWimV9LI1/I2O9/QaAn9/OgnWKSGTituc5rx0dIwnu9zukC
Mi1xB7PugxLPhAXOHd2d3rsUulvPI3GCpcc+S2C9PTVeaVIyVnW9cEwQZwh0enWHAUwInoVwobp1
MBp7HvN+8A45XWdfXH2sFrGUbfc6GhS+QdNHFRH3UrXnfFOtRS6LISgsx6pTM4o7ejbHJhSDFxEB
RS5hnsB0NbAYgHZBaiZQbFbWS3FOexaehU8wv9gu0q0yJ++p0h1Uz5RvrQen0McF0vLuWHZVspqg
u/qw6e3mJyJ+GDzoQ0Dh8ekj2ZgAf/UlWbx+xG5GnfXKVEtnIJAxinUk3GKpoXLCugM2MkxCmBOI
S4uJcrtMq+QlTvvEu3GTRBtgeif6Io1s7AKUcPl7VVi4nPVWP+1LkvYfOWIDpOpaH90HU2VJpHSI
Y2bwkFuDaiUM41UkqPOzz1R9k+vCk3Q+UVV2X5g+OEqmZ/XvTHTFew40zC+oMpckHcRgfO+stHKW
riqHYwq01c/CzDPUL1vXKCQZVOjXvogV7ZtG0TxgImEXKMfdlKyoKbIUvkBp7AazopJSZ1bgb3O7
dqeFohBVLN1W0lfHhXt/I85GQ8sxD7ojF2sXLyk3wUUTXAfa+ty5zTgUaTv2N+gBkE30OJCIbRmi
EFMk1bAB9bp+tx1HDbfoRpR9Ar9WJupYhB3OoDCU6rSEI4fWMNCijZ22SMFC0wm+oxuI4AXXqm+O
gT/Y9d5ohzM7rRPh3kRDERzjNk3Nvd55A2UTBC1hvILN4LJx+xhhoEAD/CMEA/6uUF6cYA/B+Sag
6BxsghSKR/5e5nsHgYO2JWvpJOrgJk+WJbWoHEcIhDSAEiFMtZlHLKXNFT3G4lWVkDhxskJqg/Ow
MjS5sBPP9Xbccjh5WoZ2phJhrocbTTf17QlaPkbmbPzCxdLEn+D9NXMrNFvj6NfUDIIZeuKw51EL
UGhUc8Flnd6DAU0oNGk9Zq36Rvn5Rlkx8kRKbq2xmvDmNG/GntLbGQmWbF6e3wWp6RTMw0Q0P/u2
NE6pia91MlctKM9+pNEgVlSZrXtcmf7YlDdQbVLzm8BQglKwpWn9HRBVUD3DmQwQVDtwCcxFBOkF
ToykSAg2iK9K9hw6nf0j4aKBA2JQo3CmzqTq09uYP0Jsc5JFX0FGhxNO+XWVFnHjbZPe7pw1Xj1V
vVY9AQsPIkwONdejKi5gPNsKR82hitpdnqVokoOuMvbD4Ou+AqUOhPE+ZWZ1KzPQ/W8OtC5xaiAg
YvM1jY17HxVN6d0qpJKgF4Wm4ZM+Mcy6RHarfRNm3eX08+VPe0gc8P6NKitK+mhgJCQ8ROKxmS6k
55d3jdZkctuCLbhYMEn5EMnQxwpelwTXZdzD79HOgsiMYoS+I+b1o+3gc2I3Aaty31SCLFNVDVYD
qeMGbySYQ73GNrM9ddIp62XY220HWbnR/C3KYl+fF10+oulCiiC0GxfwHtMuTwXenRcX8kdUaH65
LdyycOGnK7IQBL72G1dKg79QQ8kONyff7WLABsdwKaHVEGPKb/nEA1igokuDeBcEkd68uTrxNtgA
OvhlHo6lcbBwpws2eQQfAWM03KNmFkAeDYKTyI9fMGrp/TNT19Lv87Iu8iM9gGkxURlmXZ9qVUJ6
m1gyfYtayCdml5pllI9mW9gUqtsa0KPrcXxbpHVgpidg82HYGTbkH60zbPQAjpl7iNnaziRSHKx+
j+n09NN0OyuEnNtE71dMcM/Wn/+aq0osDOGSWLrk+ZUX5qpxlwoX/lOzhz3chg8ySZcpTDwGhOKk
zybNf/SnZNXmYutumvmclbriviw+cyd1JSQjneYgdAm5+AmlnTnFoPgJdLUbsbv2lxiJLGCH7NMt
DSvm/upqd4GzOeuHWRvSOlt6G0gWLwxRNabVJY7f7vukHJddRQeUCiIWVeGe9oKoCaBWKG61eCjb
lWY7rxnCta3eBfLoI1TwrljcfuhSIaSCU0q/e0fHQvXSydxqcdMJ8rzdU/5YduMmSn8p/xs2XVcW
+6PV8HkczN752Hj/uBdfeupFK1EotXv3bmge8/k4bJ29pS2buSMew2xfLQx/nWLHMM/p5nhMr3Vm
+WSl/xn/wjMXACSQeCygQP1ORl00dDS1loj6xp/Wvl9BMN9QOQnEKlBXPrD4dOaAmIru2JK5X87c
CWnFpzct/VeK+dQeJlwzSHZ8fY0DgeKhtAp0Bb9JO4Gdl8WZeNxsR+O37LVVkcdXtvzH7wAAp+vn
5T53mr5sSFo1yDw7nMv2VHeOfrmihLaPyvuvV/vTQQS9M9nfji0uNxU1WmNIkDHshZnewei7Mdr7
yHz4D4OQqlIGIDKTl63H48w3Gtv0uj1mts/KFr/Qrt+5gXHFJPtyLhwLQhBEgY4CV7Tci/Nqa6rW
XavASyl8qcS9dJ7c8soQlzuEIYQOxQQ3YYuYUZz7Jv3V9kEUnaKzuIyOsFGLZlkhKrU3VbKBY/H1
J7s87JcDXWxFQmircYnKjlFx18T3sfdbqveqPX49yidf7J/pXBy1kJ4FU1KJ6FhX7zL86arjdK1J
17UvdmHibgVxQq2SL5aY87o9Gjxe4xIauF1duTeuzeVi9Qtt8IIhNKKjEz551sEzf5r55uvPdW1R
zj/hr9XHim0wVcfn6r2T5R9YFD26H+v/5Wm5XPqL9i5BZyC10hkFJ8F5IjDLcL+Z9t3XU7n2tc7L
9tdUQtQCJjTQ6GggQIm1X5gIIr+8sr3On/zvB/T/z4TA0hC65ORczAR+QKEVuh0dz15kMwpnO71B
jvv1TD5dFJdivMWjaMN1+3cmJHKwmmmIcgyKo4ujbITlqAh/Vn1xZaAPz8N5OtLigjEcgBTDuDgt
TpcJPRjj5Bg2t6AbYX3rttg5wyKcitfRArWjzoVL5mqSR8/5FmPwbaTufKAyE8DAVJiBfT31SzP1
yx90cbaGZjJHzeMHBZNcJpighZak1OsvKq1AWEczlZevB/zsW//9BS7OGC0wPLsGFDp2ai2/Z/hL
pi51zatf+rL93OXELg7a5JSApqWfHGNcTFOYy+jtYAdh+qbWmOopBJjxsHJQQHw9vz878nLHuobD
q2cIyN6XO7Z1Y6GjDkmOKtOOyCfh1Z2w2EMPgH2f9hDfO+9kit1turNvU0ybgMGv9Rn57Bu7pktN
7hzsmfbFN46MwGpHGHzHYhG0y0Cjlwr6fiu7NtXzC/JhqpawJToDi84+F994FK4H9bBJjmVzD+Q7
wzMtIUkTr97MuTNX2GpB6EvmVz7wZesiR9K5iXDG1gmwbGlfXAkxFK8KgGk8Sew8dPLYGm8IGjRH
3b3dP4r8BmAwArBpnbUr34cyOZ3XAgLMiElYsQH1WFldeuVXfXijLn7UxWXYhOE4YPw2nlrkl+Pw
GGKHoDAYa0EvRL76+hN8uBTPgxFbG9jrKEnvjH/vqwIPUCv1+AKOfw/yM6uqX//7AWz+/HNrKGyY
LjMlIEsoRlYxnnqqeIaBUbf2+vUIf8Kcf/YOc/h7iIs5aN1guaTm44l4aGa7t4H5kzkfzHjZY95N
WXyLEUhXqivr9D+MSybmOBYBmLo4G2C+OCBm3XiKs0NXvGKKuNDO4j111FzMkN6HFtPJa93dPhxI
JstndOgQSKMTQth/F6xG0FJS059OGpbSTYpAgjMJc2VvBlfO5Gcj0RpbkG3SIoPGIf+O5JaeV/V+
qZ9MHwN2jKW8aIt7OESp/dcLeG2gy++osiE2/UQ/tXgMHHD71YAr8c/l4CbbZlTu4j+M50jw+T/J
jHvxRo+AC2TEg36SdTxLmgdF/IRHfpluvx7nw4Mo7TNGYEoJPOpIebFUlg83Cd6LjgzeOTZWvG7K
R7+sMFYyKc/IU5frD1+PKD/eHQzpENuASpB0XF5oKQr32uxH/eTkuKsmpvZee7b7lE6UelJcv24s
08h3NWW7nVlP4idoX7kxQUEXOMbWhzSipDUJVMIzz4/Sm6GB646Hm7XDT2TWNsVbg+4FgbbVbDrs
KWYNpY+51muH1LWiLc6ewStC8+DKSfvsQxpoYbDFYsdL62InQqbJkaFI/ST6h+w1irkH51O3aKpD
cWUrfnKmyW1xigRn4ToUl41YKcdoeV0ojhfe4XEhVoVtL8NpZ7jDvMBjZ0Cp00+4O03j8uu1+7h0
52uEnuYul6RDYPfvccvrWNK2Y5hOjq2t8EDAA0RbdekugL9WG29fD/anGeK/d+a/o118UsT+gpev
m07VD4jpzev0UzzoO7WKVt7C3Mpt5+ODOFPf01v/sX0sdtWVd+dPu5sPP0CSfpO3Wpb9p8HcXyG/
qWHgAxl1OvU7/55ywg3NIrWDdW8vpnXxfAhPKb1d1bbeRHsYWV/PXnyINiSzNw3XUsriL/J8I/01
eIw5EgxhZzr5NRZOKKxuAtvamFH6TaTUfnF7xiGuec/RS6McWzTG9O2//AIF0Mq+lgYgwb+/YJAW
bHjcR051rXG4qmdw2603LPrI2iJXf0MsDRffduNZS1z79eCf7TQiHlpvW+LszXpxL7WhP0U1Vf+T
kdWP7q525irLHtLpt1us/08j/dmFf33ngKo78hX7z57OZybKeerxu3RKtlqPzsnNnr8e7+NLcoaN
yAkAOi2ex4t1zQxoTyr29RMz3LW2t8IKGmeI4t7troz06UUB/Ivql8eYx/9iKEDnYDL1lDvpWNo5
wo8fUf1IX7gIyZvmFbMy0Zdl7ly7nz6d4V/DXuwbHAaNNK4YVnPqVdWtw6ZCwFLsk8h79DwJp3wZ
+PXeLyqcohd4fbVavwtVvCxA56tr7cfPUfnlIea1AaF0LCza7IudNMi8y3Fp1U9Zn4Rr1Q2/aTfU
b4YYm4CvV/azPUsGZOlK0MjIutxJqcws2KzM26T+Fk/YNG8gThb9k4WG+euh/kCZl7P6e6wLtGuq
hqI0k1g/9VaL6ovOMnPKzxtTy54gVRx6aWjzyBxup7K6o6h1k07mQ5pMtxGeVnN8pqNlnUKGtjDZ
nzkKz65MGEi69KOPWXQwNXd+KHAx1KppkYMg4nBBYcYTPwPXWkvojfNSeku76yFly/rKxS8+BvyU
avG+cJUuQT/VxeScMgqhn1YEJdLC19hoDm3cvujWFM3TJCvm8CffMUTe5qX5Rm1wH7rBLqlyiY7Y
2MDLnq687Z/+HoMXALCUJsLqIhgj9AQB91r91BBLzHpLRnO4teaVUT45ri4BgkX3G4N0D6zy3/u2
aBX9tmJNnPIZvq67fp33y+gIHzgqV1jffb2DPh7Sfwe7SGYrlPyaYfjy5FboJwp5mzqHiRZrMLf1
zddDfT4xGgfY1IUMXaqLC8HACtIoEPSc0IX09ipaOG/BATsuBPNPw3+amGUoKXWCZ6VfTAxC9BS2
INKcDPJRPBUD/FMhGiDF+XpaHy8WviAhLDe5ouJ1GfFhLZRM9shAU1vj2iLLad3Q3Wrt54Z/JUr/
dChbp3CusE2x5Tn4/OuN0sSYFi0J0Kmi/v0byVg498M++2GH9o+vJ/XxDmNS53QAqp9Uunu5VNhS
W8pnpAxCBpSNedLtoFOkOGnlyZXSgDgHcP9eYgym8GpWtitIRC6u5jgx45q2JRLSRIElMKw754nm
UhvTeWyctxQSQRg+o4LEcHUTo/M0givt2T8ebMrmNlkI17VLifBir2QBCsKyp1GIO0JlJ8RJqban
9n/YKGRxjkkoI+BuXoyCxZmgNN3LE0G9DjPGhE8os7m8/3rpPjvRfw9z8dqbFYJ8WjfLU55wCe60
8A5XV7hgX4/ySVzKNzuHMMyIfX9Z4y3qqdA8LOlOkfFrhBupxY8NhqpZuomTXxCWZmZKd3U43ndf
D/zZGfh73IuvOBbg74YzypNPAddMzRun34iiWX09ipCf7Mm/h7n4ioZdGP2UCnnKcpwNXM9Y5PQi
W9YV6P+ZFUpHj6bbkgVVB8y8wx0GlOk+duLwdsSi4MqvOQ92cUBoWa9Mk7eHZ+GyhbjZZMj+e985
jTB3wBrIfHHZmfmVYyyxIG6XX0/+fN4uhlMOubni+WFlL4fzKKPYsYkJYBe9GbiKg5XN/eFOFuzY
BmWP394EZX3lDH4cVOkI7i3TtYH3SDP4UX/dbUhpOmRssXMKS7HRstn0kBinfhS3cXTv2jtlXxnv
kxXGscJUhIIGiSxtW/8d0PCiAU5lr05StMsSB5A6vCvjLUbuWNJVs7KDdtI+mYaYO2h+uTyufOVP
8lpIyi6SzPPNR1x63oJ/zVghoXEjcwzu0va7pY5IVmdmtBZQ4uJh3kLvGXBh5JPT5UBL7+AvTuPe
QTWFIVSJeVhrpzSm/KmscvH18n/2ZRyXrEQZNBIl573Y+znKaag8wjvFSG6gUuk18eMOYnoHMT6g
syrAEGLjb/YqvNau+QNb5fwQYAouzpk28dRls/ZuMhqYt75/17fyuai2RTxv2hUAIy74e6cdlgqD
1krDhEpN6zzdW+FJaBs/rK8cuU8eJQgcBPEkZ4QsJOH/rg7qG0RSIvbv0EwuDOtZn0BVqof8h4S7
sYfAq+f+HK+dRV+8Ov6V5/cjivTv4BcPfZFZTYd3hn8XZ+6qHLE5x3RBmW+Yvs8LWH/Cu9b197zb
/z3zfGzM9g3eJx3H8YvTENLMBDmZ4d9h4YTwMITVhp2k2mCacq1O88lJPwcXHDuYhaZzWaehf9c0
OqPj39l7zCXNcJsNB6dX/4+079qO2wi2/SKshRxekSdzhqBI6gWLVEDOGV9/N+hzrZkenOlj27as
By2x0NXV1dUV9tZTObGK6p1RKQeNJo9YmhiDSwVUbcG57JZiFNBl8n0Hoj5M85uAEn18eO7TmgIa
T9BrhGQN3tuIcm/tBr18vAwclPg8T8fATcXNFBzE+HePDUxirxNRZQcufmlPcnBMB6SQDW78EZvA
ZmIMnnE0ZtcAFNkHjmpVMkY1OJgUDIFonsYR7aFxt+e3nyoQ7xlQKgKfP+nic/EtfMeGq0/Vr+pl
tLpNukU32ouPVnWKeu4iLUIk4eUHkMeCvXCIz83wLoDSu/v1WP13NyXx8wmfCnA5pZF9/HyxB+iI
WhkYFK6ij757/+dyVF5GllfG/SiQIava120+zVN8bodXsW6OagmXlMnTOQoGhrJPd7E41qSKOC8I
HHEvs8Q25ZU0tEziY01KljvsWKSAIK3wBp7Lwm2mrt9g7pMSZd2/1QS0AyHagDuAN0aK/taM2QkP
UwDIzYfOAJeJNTiwzg1mHyJq29rd8YQkJFeF5UGNBA0ZFmcSBhWjPmAPyFib44Y5RoZqs25EudXu
LeNWDHGpTZoSZjEDtutuO5qJi+ZVnva+vTfuRYSGoga6Kpb46VZnWqRkLCNG7KHdIDttYnhJb8wf
wZOxBeTU/uc/tcAbYWRlCPlK8ObNUFvihqZm8Htu81jAvdndCiCOarrERxP7tS+DFRrqHu0DlD3h
7z3QrQziuFasBoikIWQPyjPmQjIMtWD+5jLuob5X/xQZPlY2mNETkt7H4Yd29vVhgxkUW9l3lEN2
d+N+WeHfe6cKt3vXgvq3yoaYPTSWhrqCZmjbyFQo671/NBFSFgu6CvkGTNc0ABqFhZiDBdQ6WzXF
HzqvI5dFWc/6qfqzHuLSA/BZ1vUx1oP5s11sMoZy5l3GpIlZ9RNXNq8SxwoQxpg2zrGDjYVuHhMJ
QfiJ/KN3aObI0XaI8EjAxQCWcA9J/llzO2s5xJgvOScv5U478hvBqGz+FdxfmilQLi3aSSCiMRDY
A0eNh2TeCI1yJ1gBXY+01RG+Y676pMI8F3uYbc3ORlf4RPht5DtR5wzAlRryUXsCYKvWmQF1fetm
iYwmAjI0syJquTXLKo/FSArTxSw7y9+mJr+pTPSR2OB+oniV+8fFcgSuZBFuhed9EBGCsOGwbOJk
Ja7i+mbuhq5gFWZqPfZhq/7lShjhX3JJFeZlcOqwubi0G3L5uzcRM7EQwmPUSFpVAloBDj0sMbIy
2P1gjpaBd7kZvT5ex/oxk2UF3SNIAqASdrtDwMPJGCavWPSQJy4QW6xylzyVB9+IKX6DKolwUSID
RPpQgKTlgDW6bwL/a5tvfYN2qqiSCBfFAeyYrZY1DVa/afTIQjxoivvaKSgNrqu+8Ep5hI8qwU2T
BlO5+KjRFI3lulS27X9XHemh8m4qVAkLAjriZtzEZqtzvw0Ael3+ozUQDgl4IBoXC1hQbQPHQW90
7ZgYnAF2KYo10DRHeKUOpPe5n2BFHW7FFEMjiAGN9sxSFrTq/P5sEFlY8UumE2QN6xnN5fLlNyji
GzTPs+LF0RWIgJ2Dk0Mtm9gdtOqjPIoBZwgJjRhCpn32L47pjQxiY+ZYBAGZ+mXSwBky9VbXiw2z
od26K/q6EUNsS6mBAAuDJsu2gLnXYHH5gZOCsvf35Tc02l0pTCZuhQAYCNEcgcG70jG+b7R78Iya
MXx1BPhxDJOkhkoTKdz71BuRxOUAki4RcFNYmHCSz4tfZYwcSPJ6Z7Lm9jfNL6zdeygHa3jdIOeB
rjFCjxywAeOiV5Z7b9yU7+VuxClSPiITrH2Upd1n+xZt/pFFdlsP4B5VyvZLVnbsgdx8GeCNGqQj
wCW255/9E2cUP3k93bI7/0J1tovbJm6rG/GEZkHRV2M28kv84tZTE+2jX6e5ssHNYIR451Gc1PIT
7ySi2RGdmtAvWoPx51exLs/JXAqIPig30jFfvistUR8NUL4bwDimePhVW8VrFX2hSCBKokRc9G2D
9HvbJNwhyzBkHaKsL58lPMHe5uEsBdsmO/PoUBI8UOTqA0a+FUamrXflgbk8mP/+hMW2r9bLhVWU
AGuWw3XGG6mpHfNPDFgP776LuqqhHpm9bxSfLEuR+zVCSOr5Wi5xYc+jxAASA3IbizkBWbw2I1M1
5v1wxL26579FRgYIbZDXmf6p/QAmldnQCngr1wQKZ5qMdy9KoXfZEGC/QPfo9cTbWgK3rxl60SW6
LF4WjEt2tgd3G5jHwkt+rPXEpDmq1aN1JZ68PpgmRcIN1KOHcC+dWvNQ78Vtu49c2+aODsh5P8Dq
9nuG6eUOxcbXTpWkySJGPDHcgN+JPZeGgmenBnt+7izJbQ4h7nzfXdwIr/M7+jvhKyd3t9tXEgmX
xcr9FAhRyx2ArQeeYmswlOfBWUKa3G2MycLDEgkboFbtxs3gLA9Z350NDYDuP8CsmOqVTX8f8Suh
MFpd/laDRNwUMRNhuHiGGjRXOqlnVPfP3Xa2wQKDYAs09fln8wNU9E5pgNcCD/oKDwvKTqxE+jef
QPi3wY9iYKPhE0YzNcFNYBYH/4nfzEbs5gcQUxuMRwso1p4yNzIJp4PnWiMz4MfGNpSlnrjC10Mb
M/Mm2lWGZ82lrHFR44O9JzsNlFqQBkGtucN3YRciLh9hZKWhmVRBtP0kXEoLrvgsZbEwAcepODYG
YwAT1gA4ymCCS3tDWRflFEnEQ6AGGIs/L+sarOVd7yPIyLY9lpc9+fAXwb96hN7sHPEiwDtLqbN4
2TkcluUZOu4bQ7nk7mSiN50WRVMNhQg9F34YkfFhnOG+N7MjCI2+dm8wgUW0LWkXAk2dhFMa2wU1
XoGL6HAR9RuMqYGNzWxNYFVZ/MZ3fTgB5iwhxC4NBcYDjnDkuqi7unopXDkFwlOpAWAMahm7Ckbe
r7wQUKaM/rQ4K9EE9LXRPC1+QDMZajJPWO7aByeFDF1lMBeC+wn7q579bXWEK7TAtHkMXlsTbdLQ
+glpvhNa3lwNvLJ6v02/ybU5G+Cq73Vl25npMT2CwPVf5gCvbU8mPBVo0lVN6mEMhfWtsRrkOJ8c
6czqtGtxNbpF17DGyZj3QFhNGDmm7JO4SwbuIB/mH8qXxwBbsQWOEJeayF0L9q5lERZeM90gN0A/
+UoDcs+jPTj9Bmy68P+5Gzy1uuKkx+VajHGgARmjP3Yhi0nf7/efpRImD+zwDkwHEN9tgYNpIHGM
Sy+mNbTSFklYdCwLfgSod/gpA5G7kZ+i8+IWQWNw+lcvoSuFklcqfD0HvHnIQtUdedXe881+uT2x
fbwu/rvHHtosMbKAFlk0lxFWmQopEkwT99dpjffqAbDx8BfYvE2P86DaofV4y1ajNoSMMvAYRGBa
ysSeZYMSZDmIHQ8gT/w9mvw3od14lck51Z6ZLMAtueWhsMNDgYcm40i0mHVtM+GdAA2h8ADmIxXc
TYBBysCndtBwMlRYKPpeDWBlmYjSaa+TtYv7Whah3KpT2bQF9tRhcvBiP2jGeGn1fPt/eAct54w8
CNeSiJAEoIBjI8ZYlXICWPxH7ylujAtV3be/64/8WNkiigC+MV0eb+Z928YylHelTeLxAz8D0Nwe
KwQ56Lk49ohJpZ1v1r+VbWAIv1i9BdIIRebqDqKPbumKAq0n6eR93+eSWup43HOM3p+KbWBhFx3M
SbO7f+NgtCtZxA5ygJCJqrmFtbhLMTT61WzQ0E4JYtduzGshxOb1klRzCQAJv8784joR1jsSArzH
iqOJIfZKqpthYYRZ9JYg995vgQavo4ubcsBX75/r5SxxytWDuJ5KHgXrnkdhtz81Z2EXWAUyVb0j
vkaUeXnakogIsuUHXplB4v1VQwa1dmOCLxnWTtsh6pqIOzXCHaeiHM/jTl3i/cBa3PJo+Dp3qF4f
b9NafhwzVn/sm7hTE3BlFlyARdUmhm2OkRWivBC6CN7+o0EQnrjIZyAtLcYNuP79kpNa/D4WRXOD
yy7cOaerBRH3Z1FwjbwwSuKWXu60xBU/puPySAWYoglkfXMuHO3nf9OiQrxNhd7n2iaE0KXkyiIx
kxnzFgh+hk/xR19jYMTyANXCCkhVq6AFIHumlQwIyKk48SgTDsfERTPDXjB/tOgCGEzMhn+84KBZ
1fNzYJ7PNNWuBEA3soktbACsmWEwgj/s3son3kp2sw5MbqM3IFgygF5rZXbq0HS7eIpHKyY2tFUq
oeRHrHjeo+wLvFwk70GDs8+exqOMIFPwKJu5kmO7XiaZ6WkAbMdLKZap6AfODHalfdo8WeWxeXpx
f1J0uuJTbmQRLj+e0f8sxlhcZ4EzFg+2ZB/rnStRDt9aHHQjh/D62jhGwOPFmt4AHv7OGgzaAubN
5hcaffX3d94G2ibI/WCutFY1cWX3uK8mH1lBpz/Z5tlESctrYwVlit0xq+qXJE0cyoat3NE8h+4l
EdMKmHYTl2+4ugMi9P1wwtQsR/6vsktyKHftcanSU5sr1tfzRxZxCQDhWwDM8iLL+ErBhjqgr5fI
bkk9oSZragz1kbVmkOhVXRqlNfT7scT6umiqu46r+UMsNxiBtBj2Xcl+ywoVdGJNEM+iNRZdk8IC
q3aryC7rkoyLRf4gOj1e8qhiIrm2uaA71uJt5BpNFlc4ZfPWnMq1TGJxUiKCASaFTO7kn7NL9y3f
sJZgeiBMMmor/5YeM689CtbgPha8tpHXcomNxFOkYMA0xB+AMgrCBruRfj0WsBauYi7ojzaJaxyM
MYEiJpDAAItxwUNWTL/csT6oWQor749N79TlZ5czm1J6VSuzBgUwrf98zb9cfwNxvQNAk8tbTBgc
WMPfJrvPxAos9rDcTwDvhBsdTJQxQLuJbhPayV/rpblZP3Fd9HwHUrle4A8gjLWSY78R9hxGmnu9
11MdGMKTKduCVRtwdx5F9TSjIu4MkSt5DBEsN9Xn4RPAtLp3cZwnFAZG53nQaVWoterI9Uq/vO+V
A8oKGBK4ZfD0MmRnNj8r/fQ9NTfARMHlKONmrpf39G7Qf/5XJX992pXosAUyNTdBySBzQp2W0efN
yXOelizIB/iTkLw909IGFJv6StRfiRRrXhlRPl3c7QCRsQ1gUWTbaS+Ie0An4JACbWPBAMCokUAi
HSo1E4EnSlrsB0wS8b63T/Yp0n/9qq3aAlXTR2D8ptjNcg2Ssca1SOKaFFrgoEcBtIlaLdorim2F
NE+7rS+yWxrUitaqC7paIOFuQYjWdmGFBYYhMtL2wQu+jgb/xv6QtoxZmo9XRxO3/PnVvvEio0RZ
BHFSUugzexSLmCLh6zZ/pD/CqWp9DNYJ/3+sUTREK7IKA/u1nIDUrY3f4CGiyFw96phi1UC3JmK4
gPBwDFIswA2Q+UP+FoCXsDfLV7TdVoIFCuF/pD/gTkp4Jy3QJQAIUlCBvNVfrDFgGwf1upeCgMMT
pFzcqAEoVh9LIdZzJ4VwXYBOTiMh5UZPeouR3/R3A6ezwiURP8Aw81gUeUORssh2ATnG8DzTQFbC
7JnsXc1+zf53+Tuf7yMkqlpUUxM3PhbjMz8dZ4SMlKWS4y9/yQdoLfAgARgAnMtbjYYRur/nXBo9
QOuDjMnMegsgw7q0iQ8T4Gvtb4/XS5YQ7+SJt/JyoNRG2OTREx3A3EjIeLrTZJfOb9Bgo247uNMn
frmRDZoUl9mkjknLV3zhR12dkLtPIE5Ij4lNuZH40VPZ91Q9tWylF3lvFbEL7J0h3oEjUh+46NQl
rVkX73L7MRUWJksA2QQO22KXhL8K8KJltjju2hKc4fNlzp2kkY4qOBLAYQL8o6emBRG9zG0HcTAm
yotl3WgktJ8DbxSFeHLm2W9luetCZfT40EBU4Sz/1hvBXn4PjRGUOLwTbimmspziO7XJSwFcU4CJ
KRDvpHICULjEM6MHpnYZgGRFFVtqMImRPpQtko/KhJ77GXD9/8ZiruQSF8JYBYBGTeTRa3hAAPVm
lA+2VAqG6D8pKXi2E3tgXjkg0/eHTtuAKAQkFHrE6/IgmaH8lsHTBtIAMosDk+9o41RkougvY8Kz
CkVxQCtiL27tOVWlRpx7bEWNeVE5+pmWRwkEjyqwIjfAxVMGRq9BElcZFK0QD66/5GoicKEUjHEB
7ouQy4iDBO43+Kiwt78eJbK6k31QB6u5Cd5kPQhSU0gtxt/Vpc5yh7L04sbkIkxcdpGezcJOCUDg
gVHTbTlQ8QlXPk/FjCcHWAfQWqGZ6/bzenkAe3apdl49HjMQCZXRBbY6inhdY7hQmLwALTPTXto8
VsuKjWIkQwCMLkZZwA5MakWpwH7XML03s98arnBm2WkKAAPnmSXQYKCJGGzZAciSl2w4ZkFQ3Lhd
IqoK6hAA4BskkacS1eR++JYwtszve3UH/GXx8nhpZJrwL3lLxVrTVB5pJ8JT98D6kGYQYXpT0hXP
ALDn0Y0ghgB5FA0Wk5KWkCrVGbRN5TM4aJRtmucFxepWLkZAE2F6EADCGseSr/xSTFO+jrTeu6jh
gr8GzurCKZif6Yxmr9h5vGBhUSDhcFRMXgEEAZUbZP4JBacg92MA3z94iTzlx1mUmEuqtAxQ0ZJA
NgahLbYL6agulKBXDUB5Bkak5ZfWWdE083tmVqtfjCxMxuR32TYpi9LulFg1urbqdl2kviR8COYT
HgQhs5IAj88vc0DlwZkBr6S1BDBkgsqidJgOYNoM4GQsccI0f4esIFj1JgkduZ0AfwNo+pni4tcM
GT4PUD4yKKMxPXlrXGAJr4IoSwavT/NXAPKfAZumDOe+OjbCy2M9k10LX4YFqA4J/8gCpjUJw0rV
dphSAAd6om9p4iYu/A1AHY0cdLDl8BsUcmaTZeBAG4xMYUCKnFKCOjJk/Z8PQBUUmLFALvz6wKuo
uMQc8KyA+9KrRNsfVbBzh+CMRJasMDGcv6vnTR5tM/CsyOIPtnsuutxWK7AZT295HDw91saaics8
wDAwHsGh2EUEB2BAl3oRLEwe43+vuh+TdgLjei3rSnEEsepjWWseZEnyYOJPBVojWYudFPAUhnk3
eDwICWYlBauTjBgsOsk/+gWfNjA6nlJAWd/sK5mEYw7qkS8Lvh88wWd+CKoT+87CWzgE2yJtHGae
TNBV2hE36n4+mzx6Oh+veS12wYKhYtg1BgHJbORcgn0QRCKDB0gHMd5U3V5KD0l3Yg9ca0WjUQDo
ry53HFg1xdnMD/M/LPH9ZW1XH0AcLXQhVQAFhrUJIWNJaaaPUm77YFn1nS5KjkouUmL8xWTu/NiV
wMXkrswbVzho6GRscwwCuZFrNhVIqaROPlI0u3bnXmuWeLYwA0jYtBianZjGRYHRZEFeV8qbCCAd
uSIY3DTrah/aMSjnJIqz/l/s6u9tJfMv/siD0FbEItvUPizsnpaGWcI3a355blxKSLh6RnErAJ8C
lgzN3iqU8WuV6RvIUrL3inXb5Bk8tMx0Efxv1AzIqlJBMiAKizS8O29lRSAJ4iO2Hrwh/zVEBzlU
DJCNAlY1S/bgGSl8+3fR/sMcyF8mCtAKAAAt2JJ30VPR5mzb45CCSX5S0dNkS3gugWupMxhN7yVX
7dpN17rhr8cmxK9eO1eCiaugrDQ1LaQBh3PecOEFzMsvM1jdWrQ9gkxHD2XQvoBMmI2+FUywS/PN
MBzKVnU1BHdDGxtgjdzEohdWTxX7zPudjocIB65bfwTPJahQRJeKerekcO9O19UnE1EC6HTasSug
K7k30406d3owuC3TUEKfNdUAXAp4XcBKQjVDWb7j6hSH4wDybKEZvVg7SOiSyTtDaECb/c2XHOQ5
UjTABjht2Tn9bF602mPy3BJmHwQo6E9lDnjBy8WB5YRtfZS7p3F2BsEd8b5/vIMrR2NBwgL6OssB
dJAlvhLYDyFXMos2gBK5Hf2zJIA4KzUn8VSBmvTfCAOsCYYqcFuyhGPzo3kEVaOEcwjKcXQQCYPO
sbqc/GCzQc/B8/hY3MpOY21/xBH+TeZAH1V04uCh933vOzaQBB8LWFfe3wK+IvCrLQZXJahVKnbw
yrQxKla2pvwD9MKOBA6jdOjtx9JWwtvr5Xy9LK+kVeCdFJsJy9lJaJZ+/LPJxO3iQW5+OOEixVJo
E7DAI7SIn322sXilQb5F3OQBihxiazbtiUGzXrtRcVL8keX0Ssx0pT7Vfr3lo/aQTNQ8+eIqiZOK
b1IQ7wDhFACnhCuV0CISYDQLtskWT5ril8dwSnMwObU8GICHKXnvOekXgntlK8VNneug+gop4d2K
g8NbDccDIAQy5hiI89GLQN0DAy62uDqH/AXzTj7664PAEPkNZQsWFd8t90oUEWfE1VhotSDjdFTK
qcrd9q3q0fwAUgSW2UY/asmMDz64n/2ccj2uGhZeDl/ZARlX162nEkBQXtccA8FdoeqMNoi6NoLG
m7K+lbBmefb+LYaIlBuwi8eT6g8eO7lqNNk9yAaNsQR123vQOWBi6UBvCeY1PZ06s84/aI3HXyh4
9wr+8wHEXrYlF9cpuIa9dDPavdcleqSD/tdpjPbpJNmC/R2lGPMQgxjJPPagoDFGB4xsulxQZ4RX
zUoUAd6hLqkHsl8h8CfQFSoJEnLofgUnSSPpIAJjajOt3+LYQfynN+KlemsbdK7Nhj8fte7SGp3/
/nhTyN6Uv8791Ycs4cy1UwGS05xFBdJCJxBNvkH/3KXJ3FY5zJyTlXqeYkcuSmz0eLfyw35OLlxt
t8AITTqzrexZAmFVyIHdM395/Gmr5oLsPR54S6KZBB5qEAJrahSNntAXb5FW/ZzaXZh9PBayug8S
eltBIr3AqBAmoQrtJHEx9iEfOQZZXUCM+GxkynVugQ9ur8Uj5RSsnrWFcg146rhwybMGlPh+ALvk
6FVDHm+FZk4+pjDOKU2sq7q7kkIctVET/FThKugOvPd7H4TPu1IIQQsutdrzYw2KwprbQmkFwY4G
RCyBkKV2bF5HLVSIeKq3W3va8g7vACX5hbFDp3yDtdjjDzPesFvwzE2nwgn2r8lmsrXvnR1sSquz
OQf4gL/DD7BSN90G/++t58hO6YPYK8E5BgH/fCux3YI4CqJcwgPEfKgXkz5yyAr4QBo+gzJWVyvw
5V7aw7/JxN2IJTw7MHmESG5hykwJLuzvhf/cCxs1P0ngFs+eSg5e5vGmrO7/1TqJQKtIVC4J1XT0
lD6atsU41lYBsruNDJglSgy0lozB4pDCAn0FWLzIYl6Nqn0WRPXoFdawBQqdkz9xJvNDfl52N/9d
7GU7dxr38QJXz+2VUGKBPTOidUnI4T+Zwd/FvgAa+boARkATSjqYt4GvvBDdPBa69ma9WSoRUGZF
3qh5iKXyQ2GNrtQC3XI81e5Q2HV+kFKL95HVtZiM5jXW9/NvHZOPSq5DpOkL8NKs1J6AWQCwVUtl
BoozXKtNXK+PZOsDQbWUgiABhS4Naf6nRFONnt1GmCxQfgbvfR7qCvcMPtnHav3qd7i7l5GiBmEB
qBgxL3h7B2U+n3BdALER6wYZMBiQM20jB1zoJpzxRhoxf+PbHYsgIQ9MwG6ZIvfU5O9a81EpG+Yj
YH7z404EaLks0p4sa+mnha/h748jzi5XM32eCDhKmW8FsdN05zb2VBH8t5vMUjpDTdCIJyW7uFNB
gQre5H+e2L2RT1g6E2k5UL6w9WWOMQQrK/aJYrXgXlVKWnpx0fP9PoAwQlzKRMhe3O4DI4BMQaxx
a/jiGz+5cvcuM6keOv9qu/+IIcJNXw7ymRWXhzFji+KrhlKIqD632amRADcfmxJCHl6PRtVMYWsS
DEIVA71A/JEpLlucRqbU02jHJT3gCDnKGafpgLjNIkasVL5vR69HhkJMQiP3bYkpzh0C78d6WHec
CMD+v7oJsx/9Am1AbIdbISnsONon2rGq4vdSe9IwmxqUu5l9F+ZLxm7j1vW7zoyZZsuo+wrtio8/
ZW3RIpJVX7RyqBjxtxsPePR2lArQNLFKNX6IUb/IEdGnXMrcvs8yiablxWhJS7sWSFha02qYRanQ
RBAcG/lJYFsd2JJdZEfFNuNp5YK1uwKlRRZtpsjPoxJzuzp1agV+LHyc4I+g+GzCDQtC5a5SnOHz
sRrXBKHGjmQPWBuAj0dsqM9Ig8qXw+SNVQUCOzgxpnsp68Gdi+ikijRvvfY8VtBrjKQNqCLAL3u7
LtDmtWAARWl0LhQn6V6GMbOzuTfUbitoO63ktkL0W8sb6/Eq1+6ia7GEOgOuFRIpVCYv4s9Ks42q
tySxH4tYM48rEWSNfJbGqcgZefL65m3oT3U9mlxoR6moq4lXAwT3sbi1fUPWlEMXAjoygC97q0gm
8iuBKZjJa0OkcRI8+4CJ1rnq0LkhKoX/VBhoS0BrhHOPYrdCkpUFaj3GYciinwUNK7Xd8x/C94LX
lYRyb9yf6Vs55BFTkziNAshhtC3A0mflrQTx8OXxYu5fM7dCCFfe9qmUTjE6Y9DpgEZ/0We3TDGx
FHNYebhDjITXEqo/yKaS6W0t4Sa2jwU8UkfOGNVPRD/AOh5GC8z0ARooZ7T9vYFtlZm+ZdJOmX5O
yCCUIWNK6BqoxNgN2x9h9EtEa8O0BaW0y4MeqDAD3DRDBzxVmlru7ff2ewndF0MUScqArrOseJrm
c+s2Zi/rBW8C2vXxBtAkERuQoVGlGSpIqpVNqG4SqbKS4JXVFjZ7Ft0alN7klW4srAwXBNJhCyWw
StwUWBQTJqOGlSXpQehDtymtun8ehVGvhu45Zx3gEg8Nqw/JrKOpJBZZIwiQaPGdlt2AbZ7LP+L8
I0TmN5M2fEipVt77JsyNohsMmBuARQff4+1JHnog2Y0NP6EOAhIZMFdM4L9ikLxI4l+PFf9Fr3R7
hS3eAiD3C3oPwJEJNygUnNos0xOeWOOKRu/uaAeFpUzPmnSZZausTr0cggf2uQ4wZxOBcvJcMucW
bUbR71jaxWH8I1N/KvxZzN/l7k0WDKYL7KKlGMiKG7j+TBINNOBKuDBf5L1eTHibk2cLwznRFgnX
5AnowbQ5OHLAHuEM7j80uIABDCUw5LZud6DGrZQlmMz0doWOdBq6qmXj8/NTND6f9q+vr+/v78fj
x/YFKTb99wBAhZ//eFsgH3kcTH3CSMFcdysf0NzyoHGz5IV79FnosjPakt0Y2SFwIqfdCY5vC5fM
mV15w1nFSbZYR4mBrRS/dO7jT1npvwHnqQi8fIQDeNeQ8LyRFqhyqqWyJ6ExQbfbyvIxP2cx741L
a1FclQV4fLzBMakN0KrlirtK43FhrIBfXpE9dhu+A9XBbfXymFtg0qbclSTn2dcGLyM7gsIBAfgu
LTexQixMnSZ7hX4Cqag+GG+nQP8lYjThaf++DfVB//ZYkV+9K7dHDTVbAJCDhWOJ30h2E6VThrLk
C9kzd4f6yTvZ3+0DkLgmkNfqn/YG/eUYFrB1uJVL8+S6ruFuLcsBmkFtmOcd5V5deRDefg1x8MMZ
ZXO2KGVPATIhYN6bFzTyRV7sGka1H7cpsklbWmsTTSiJyA2L5jAPBhXgwfnN+D59VqklvAr7+Zij
Af1bm+jFc/BM0ftyTT3QO9nAyUYxnuBhBb2bB/P7AZ38p9y0TyEm0b5X+ueidDszVAFQdvXRhN6f
Y9344PXi5J6lp053KYZATsT9ZXvAg4ZvQcjLkW2sdZ7KwTQ2sucfusvBrvdpZO9feVuznHkwDe7X
Gf2dv6etQmtPXPb0XhN/BBNeJWwnpId5CJ45kzeKg/YM2rIqwfvfboW3x2pfyTLBwOSlu3ohLGbJ
Z8SodVURsS1OWKbP+157GWbdl5/G4OC/KpERX8JdMlFUex8CozUYZKKY3JDw31cx+8p/KGPMDNEY
qF6JHZWsl9KhMb2vmfCNiCWUuRKRR9qYD76veKwjAowjsmI7shij119fUU1zRSr2CFUicVLRiNAJ
acAoHuZCgH4VuMyx3iUv3IU3CxsGCgAo2qzvV1WCsBRRkxZCRhZJFLQs3a5S5qqJD9IGqzTQeLEL
Dc2qjM9lYp8xwNKoZ3Zh5/qlcqpt5TQHdEPYiw4yB1yV9iU1I8AyjPqT5NR6bMXnUAcuir58PUic
9RLIAqnOGK9oXzSGnbRJD8ymNQLbN8JNZQ36M2PTJodWLeNqQYTpy1mdRYxSK55Z2sH5pTjRQJC+
CgSEytCRDqIVpJBxuMkJRgVl+jbrFcVrgcEq7Pwn5lKCwxMas2Y3+R6aswugPod7BVmgru4A/bEL
9dZpHRBXP/kXHnpgnc71jwP9Xl1xgajV4PWC3ko0Gn6Vza+MNlb7KFfTSPUEjGp11vd6Ay76PW/p
gZcCTOb18dFfyYSiN+JKHHFGIA4cfHmseh0Q+hq05tsKAH0RSVsYDIvs2AktxNRA6nssl0RJXBzr
jVzipAR+E4q1gGXKjrptN8Ux0ke912vrtQKcRX+kTZCu+NOvbmsMAEk8EhhEZX+uIxXoy6Pq+U5s
Cm67w8YC2r+ihGA0MUQwKqgVh6wpxCAMdMdNcNacGENhyjtFfStn5GY5xLMjBbSsUg2D6r3lGwzg
2MkZHbGX4CDvZ6czc3AE6QWSmu8cTfDyg8mjI4A3D118wHPCNhLeBqF8kUqT6rX7ait/yEDori0R
CN3Tc/JDorRCLMZHChMRhaFQip5fcDvdCmNjv+KGPtQ8obJAdAsPhSJagPEAGiPnWjSL7PMfSYQ+
g1YIwWAQa54WAsdQCtHXum8EM+meZWsAgiIlpFtc2P3CgNCJTcS9S3J2NBhdaecs17x8Hz/Lz7w5
/yvN/S2ArPa3xcRN/iJAPjAuOsMvwZ4F4A7FCu/zgRgvwEMDg/NANpfJ9D2aUjSllyvNEw/sR7Xl
f9a/40tu8Ree8qZc3R9ECUtzDuigkMS6tYQu80XgyA2aVwNl+hL/UIBtaaOYOYT6/KFQlLfqnK6l
ETmONpH7SPI7Dem5pV0MQzLFOTgDAGunHNnEqL8Lsc5nOu2Fv3aor8USN3ncMaoPBjAY4ak9xc/i
T+5Xx+qP92zNQV3LIC5XrSgVLkp6DQFt2OvDBybCTvXvwm5pCGVrJi4tsz94jWLwiGw74CIfxJtZ
7ntmAozfp+Flwz9NpiEZzZ6zttEpfXm8sJVEEQjM0FQG9jKQROItfmsiKdvnjNpCILtV9MoJ8SSV
dh3uzxBV4dAKdd7O0AMgGNkJHBe74ZOxH3/B2kP15gsI3eZtG4xTiS+oTQx0nXXFCm3hs3HkzeuR
NzNTe09fYqf6x74EfRBL8WzBS1NA93S77kmtM25WJN9T2Nn2QZdQc9v5N9MOlOXdbyj60UA0ACI0
dMihZnMrp5arpunKhvFYrdwiDv1RzYHiZjnGMYG8wlIChOWn3XhIEckFDlkMvBA4WNFyVq7CoElI
5IgtE95LGTjhZKhzs/Cl2uKFTjAe75t4dyaQhpfhyAQ89BFFk8UoPkR7zDQLksfMR67asuVOjTel
piuYRPOZV9//GUWuFh9YtJkEz/P4JIGmmH9BlGYogjP+ZIOPzlX85zI15hcOFWz8/qv+KApXU5+H
2mAx8xTspjHSO9/2gcTbmC2GF+RYrxsL3f3da5Lqbf//SPuuHceVZdkvIkBvXotGrkWpDdvMCzE9
3UOy6L35+hvsfXGWVCLEs87GADMPAyhZLisrMzLCVksE5iCNLrwhPkjBCkLn5jLFKHGFIq6EZCuO
5DwLFzMqt1WTZvOLMgt13y7rsbNKDWlEWrScnUS03IZiEdgl6OhWds6SZahGAYCrI6F+g/iVlUFS
fK5SX9SBEzbiEPsE3fPFrh4wyZFipButjrNHxRjXCv1LSzt3KCExi+Qx0qfMvdFzVRlQZMUAvwFO
AsQSvk/4eK9kniSQ4piGTguytthU6XEK9lQ/QQjdBHs035u8sA05cwqJ8mmMh2ly6ooE6llogcYs
fonBNtZtqYtI7XD5a/I3Ko9p46OHc9MmHwGYMxTwhZj6QXzP9or8yOuTE1Hi906lP0AvacWt38bx
PztYmDPlczcW2yGlypGCkALpOMqLZ7yfKmCPE8lqyyLYFnUDlqkuEa24krpdqdSPTaLyFniynwM1
bS1R8HVTMSBTlmZ/03mEcjDrLUqQwyKilEqkBNM56TJt2N0/e7cAkBlrZwCZpgMgD+YaJsSTQrFX
p0BPPKnWk50hCqkrcuouTJKSRACwdwP4kyV/cIwCZw05+MJRUlqvTN9tfIGOakXT5sfgnElmnVuX
AyhPq8l/KWiak0bIH8HwcJCrnuRoLCixkrHanEPtNRJWvM9t8gWmdbzcZcBgVbhX9lz6qlTyFR94
ab6B1J607QWn4zd9Y0Ve3+wBx1T8b3m1y2re+dcOFmYxZmGWONXB2n7tDtQ4l/i4zgKPtoZu8xzK
Rb3P+/aYd+GmjoQUsqN1vZ1CX96LIdc56CuBePVUWLoUoguvL5u1cHIOsplPwrvXAJUHxBiRTWcO
q9w1GVjr68CrYhmZNlqbKh8rJtpNFaeS8tFpASm04qbUN0bAg1WV1pnTRJTu9FFcQyjcJgmgB2lg
T+Lu0RDbsqm/gPJR0QL+4wnPemim8XH8y9cknkw0lFK8s2Sr7+0ssiXIJch2DSWw1szlkvDpKYE0
54OI/u9im1IbohEU1bGvsdsodJ8rtiYcFMkyjFfNC2RT49bmcQ5P2XmcaXY1dKVCXYTdUamidEGe
9thRrz7ExqHStJUe0sdWc0sZnLTNe95/jwc6bVJ1WjlIPxnaG9t4faJChb8NNgobpV7sgqkIPFF3
4Tx8K3gaOUDjSFjsW90Uu20snxvF4SH5YFW/Ewi49K+yPQ6WQg9QvLBlkUhn5SXVrR6EhpxtqOss
37cXPpb24iOZQE1uS0ULyzzwBviVE1dvBsmWQA8KzhMSNSfBlg/p2/QuBVvtkYPXryzB5JWVZfop
DDFTNau1z3koTBTwG9cnUEJnaN8qeuDVPdRGH8fyNSvtIdj4uan63w330BWbsv3IJkok+SEc/1S8
pQobDbigQSFCtkGOobN7+lDiOcIXdtJZMreZRrQmuEliU/+cx6Zc2Vy8bQ0IRdvKo/SFCqn/bDw1
dFeBSqJBcpf7ltXHEBQEMwf5fmo+NIMMAdTcd9FzPEKaNNs3yhqG80dZ9d7gGb8vc2knp5EceOqx
Vh00O5J6eIqCo9GZ8T6ib2VJsm0av6GlCZc2mvM/sjPNt7FiTeFD0Diq8iYO1vilBruAe5KBDM/3
2mi18NhGfVL9hEjg48FmygYPbejj3D1iRv1ZA5uUTLRfvrzTOi+Jd2V2AsowhLsbH1TNkadjVhwS
4Eoj0nG7QDcLFI7z16yyCs0uh0O1ibTH4h1NKvdvwoUbHIUmFQB9hGjIrShsxKvVTcBzauA1saOW
0PMlZbCjxID2TO4kRIw2emOOx7xBu5qN9jewPqOfa6/qpjoe5Xrlc5aupavPYe6HJDPyoK/9wBuP
qYy2X6eOrR5F9JAnefjajKYs2zIfW7q4RqexcDqvLDMXYpuIw5TKXOBBejtNoX9TQVmg1oiiOjXo
B7OUoON8bbgLPnOO/uHsBWAVNDZhgvZuSa6qIPQa3uVw89BpOIYBVDML4CkyMkiQwq5HAjm5vYCg
udNxHMNxZ+hr/EG3ID1E6eApmnMdc36NbblOaSGWciuFHgS8eiKiiuEqrThsyg7a5z0U6x5qLdFf
cqE/Bw3fHCAnPFh5Og5EDQXxPVdbwxz5JLbEUsi/Cs5fg3ovfqGCjA+P1yCE0lk5HfQjgSIKQoRe
60vbKqKWoVUmoOy1tilqJ2w7u+Z2Ge2sMH+i3GtSPRiVE2uAK3/ePzO39RYUuyUJOjfopgB8S2Uc
uVrI0qimeeypmxiQJuFNc8YjnFUsm6K/E5UtMoYf8QlUQWvZhnn7M/4LbFIwjhtWQl2QiVU6YDHE
2ggTTy3dzHCqAJw82zw+a74nqX+odkwhWId2C95tVLvWayvz+fdCfBnAGBBmEFKUcgBN33seyOrE
N/Ui2sNURrjGlJSvUAdXTLjyALxJL82TdfHJ8xG4eAAKciJziLtiT1RTyRvghhza1zVQPIlopxXN
TBl6Rbv7S3STNYBRGecJ1xzg8Qhyr41yGTC+EV8lXgVIxEO9Rm6ztAyXP89cI5HYV8Cp4+eF0dXG
1/5Lk/aF2+nmWmL/pyZ0veDIQqBfB2Ak5L6RY7oeCEQ6/FwK48Qbk2kf0KM87oVKO/rtQ+mVk2z3
+UcxbjsTsYXFyf7L/WlceKDg7Tz3banQXQSJGZN9SUVObv3QD71KmGmwaE/iER2fTpccs4qStNrw
a82st/vl2iRzuJIRXFFCZ4TeFBZmLLYkkQQ0YH1Mk/LNIcl0f4S3CR9A3kF+L89kQRBvYg7UkOYD
qtNa5ElhD9mcdqoJn4OCttdi876l26I+UmXwrUD2gfAfqUJmLvOyDgZBo9TLs8OoPgbdBNof9JqJ
38joKL+7zk4yu3QESvoHVT8ZjTMdwc9D2ppk4iFeq+De5g3xPRLYb2d3L2iCwXyP1hSUilxCvYY7
9jO9hGim3JPy6DvcRIpsl550lCRHUp8lz1DP1bANCqT5BqJlK1Nz25Q7f4qM9AHgolgM9jle8ENa
5eDK8ir5qyheuuqx5s5SqphjaAcRUX009VNPGSwJtWJ57xuIzuKt2IpEzO37y7S0/WaHAfwlaj+4
bK4PXJyXQy/wPWBSkoRwyGizTSVRqKagUrOlWgl6Uhnz8++NgpxpVlMH2FAyGKNKXIdCGkaxl4S6
vpW7mt/17YfQdAegkCY88aixYnEhA/LDn4CVBwvszBVxPc6x9KPaHzGrk/xHHnejJpApxXtDrkn6
PCAYryNbaG19DRa8dOAU8PagBR9S58i1XtsV+7ageIRTT1O76SiA4SRO0evSVNOK77oNrZAwBgGV
gAQLSPzYZhup7flR08MYCY4QJIURnNfKJbPknK9MMLGzD9+MLn8ae2EtEEGPSTshbv+SAF145bOP
USIB2lvBmj2QYaU0tbRNL0fHxMlqIBkIh8rY0wtFAzXLwJk0EQBJKjQ8d7VcB+1Umm7+/TbV8MJH
75IKxCMbgU1hKEy8UcdeM1I0zL74UmmFUmDSocB5TNe26O0tixVEiw4Kv8AJ4Sa/3ip+3sXhlGOM
aFcVnLzXRdJkQ7mfhOmJiyoOPFsaxLEQq26FtgAyjKJVVw7byGq4ClQI+pTZMTD2TlurXxodJVBb
cdEhncTVlvb5wmeuaZQIkbQRQAuLZxQT5DQgxijSScBypIcWWkY6WvWILrl1jq7mPVpT+XoTr/H1
LO4/TJHEiwaSh0inXU8QnyujJI9K7BlpbQVjvTXKZ24y0+wFuW6pclq80Af9UPMWen75YC0Kmo8q
O2i06s21Ucjl4F67Nt/wvlhMYpF4fN5FRy7X0UKtJ8mZyqEX+xF/yqZ82ii6n5pj0X/8672I/AXq
bkBoQu7yJ0a/CCsVKYiLoWgSD9RE6LY9SIrVl7acgZLl131Lt63j2IKXphhXCWZVw4+lOvFmIuNw
964lTuPbb+17ZIJAwE4cNGHui9jUIDOQnmhMxm1wUler0bcxLRC/OpyZhAMoozx1Pd2dn0pTHCWp
h/R0beWiAMaxGLTc//4CvDLDOOhSz5OU9nHqpRNFl/IeXFOheAB7zLCW61x4R12NiA1uxTII+VaH
KelZ3Ew50d70DyUgusVpYHVHCixyhp6g9vW8sqLzzmR2LrDKAAEiEgMxwU9S5GLzhBJHuyoqUm+W
ikTC/ffo1UfqfFMoojnU0gEu6a36rB4C5D4OuD/Wgq+Fy+nqA5ijo4xqBAxhlnoVnxlkVI3EDuIx
c+6PcyGbggm+GCcTVwRyDuR+kadeYan+uYXuJClEW8/Ahelw4rZ+Eau9mm1XrC7cTVdWGWeo6nWl
yAYGp52+qj8pQW0qtuT3wUQmeFeZ0t60x8/H+0YX7grYhIIxqOnw4PvBVlysKB+IATgMmtTjYrwo
QY36iUsj2/htF5tRF3GbthcHU87yNUDpQup5fo4DUwNgGXKqBnMsUcEJUChqEy8BO9+JNkMBjbck
kFszKDgBYCylnPTnOff2GvDxCL20JK+UhyLPm9yMxjh9DQPafcWcUXdfeO/VI1LRXcuBksPQqxDt
IyWYZCtBLiqLp6o2HQNlAo9IVNWFimJEb/zhJMTKzhDnco6UoqHYQjKEn9IQBZHVDrSKj12dDJmZ
ZypuBFlpst66P/2LR3kmAcMtjQsQRaVr5yTm0G4qizLxkElouM7SayIEoEfwHzXD7B8UFKx1E9zX
Sdib6O9FZ+v9DxAXLiPp8gOYJznwQhlNQHvijXTbKjwgpG2kkjTe1wGRJDMG4+wfsFMODiQxCpRG
nLAmyoFrwbAMZTDuPXzFLCfNUxNgxiNipM8lVAPllXla/ExAnUGPqiDQv2GG6tH4OhZ0SsAe9h39
5rf0gQtlkPJWTtRaXe+oFekgV6lpZhm0ZqW8c76bAondmUaVmAOC83jn+zbKlLFoVvGuG3YV9I0z
UmqEpy8rk7p0kiEYj/BCBloTL7PrVW2RIOemQUi8fNyW6qEtYxKHDvKDEnqZqfTd9pHdILffUYF0
8fuYkdjfR+KAjyMqCpjlTpdeDQgPQC9Qfxvp0wh4Q2pVJUf6taL7kgfAGwoPebzn56fb9bdyYRX1
IzUSD1X9zgpatbDKdPSJgSm3UU5VSQJZjW1VcWvsWAtPmhkpCJzK3JBj/MQPF74nqXK/jFUZs6Ty
wbYeJOhHSePkKmlZrFzOSzEACo8a6sWaDs4yJiQutDJQqimCQ5cEGXzW7WhTI39FmWfPx+VauWTx
/kBQKwLRhxQQyGmYOUV8GbXgcfH4FG1OguHQljSgxWpe1NFBPSB6iydrDNeurdlZsNfzpVnmdvT1
MPJp2aZeqRK1PGvKseUPuoMDysWHYtiM1WZloy8FBCDvRWYZUTxA4MyVNShlLYThlHpjhxwEkEXE
rz9FgNVr0opvKIbo5xDRELU5SOlAKNeZSVgB6jfAZT39Fca9L6980pI/A14GNLcaoDPaTyXrYlPx
pcBFLcchNgoNCNSNgCoIjfIscrVylHgjPAh5GZg8l0ZmC7rnleflUnpAgosy8PBCaRxcWdcrH2t+
CE7zOPO4uiQqfddGVPcgnajtJWmTDc0mCR4rvbajZs2Rz1N9s/jIvshQNYR/ZMNcWUiBIupguVfI
UD7WfGYZE0AC1I671Kz43KzVt655QC8/CVJHUWu4RrwFCxtt9pOAQl7oJAZ4xdwhetUTi/fNVTGi
hWMoY7vM2Rq8vpBguJ4dbmwUKqRC5jU+pDmlXVB34MQ4Gmv4mltIqAwEE17cxpyeVAESuTZUlq2q
F1B18pKH6pnbpZB2DYBYf3oSnv5URFzjclzKCV7ZY85BP2VdU4Wwl5Nj6Mh/56aNp+/JPccPKnkr
IBHq1fR/cXsvnPgru8xFk2VCrU9UzLzuD94BsXzIwt+ZtlHyApQZ0UaudOIrR3B08cNzzR18fE5h
JbE9oHWoPeSFnScrSNKF83f1RfMWuDh/3CSrPp6dmYci+dwlUFgdn2LXD0QIv+thlSxk0R6gajz4
KdHUybILjWMSaXUBe+OA9sktkq1kl2/C5wFrDmS9yROzOM5dMnZXmua2J9ZXevBr8rriCRcuszk2
+Z/vYMLZtEPLcWhgBxxAQ0IMIqEgTEDnin333X5saushA6S1IHvvuf98fFxLvy6lgq/sM9d4nXVS
KZTzvBPAWcFBWD3g1ZLTzbDPIdxMQjwKI+sx+Lw/7qVKx6VdlnkoGluwTEQYd2uOCkGTPR7ZZuJD
3mJjSbv7xmb3wLi4K1vstSr3UaKHGKOuHTqwwNLm7I+vQ/C9CoxZShFdmWKu0lSP5XyUMCzplKK9
BpkYdAZ3h7rH05ZUskt/9YAoHv21jPay5/pnH7GFFSUIEFSEONGjsM1LqIqZ/JF/5ad9/A1kzhRb
HGhXcrt8FtWVfM2ic76wzPgwbJ++TybMLi89qgKgdNQZBlNcDY4XfdacygbJK4ATLJtG1aucrAbA
dCrcYcY8Kk4qoNkBDPg7Lq+INtd2Yqf6Lb7xSmvyumNQF/nJFEVCo1rhA1i6r7HO/3wM466yVkjC
QcA60+LYQbEJ7xrOhOoC2uChZ6YcUotby4st7+J/TDKX4PzoBbkM5llSHgTqNOBFld+BKxZWqUQY
3whgArKqFzJKjE+CqkNvSCVklICeTSdTVSDoHEHw70/7Baz0/bPJ7J4bW4z/4dWqAtObDuk9NKA9
PPUF8VfWinmosBZYT1PXAe6WCKMpWhPsHvO0fUGYBaUC5LDvD2Zl4thOJiUKEkDOtFmsN8I9cpzw
LoYsRGCOW3EVQcKch/+Ma+awRbCiCkCWXt+YUpIMda5Q6ZhS3+nCB6myjA4E8lNuGeGXEbk631hS
kTr3x8i6uBu7TOyg1n0GxRHYrUtzelBLkgZmGaHLVMcf4Vif+rc1XS/2YfQfm2CC5DUVhXmAiK/H
qvB9UoB5UDr2o51ue4BYkQk26z9lCr5cSCEbH2smF5dSBmZPQe4MxVpmX9a0rOSWxtLRKC0k2nnZ
yhQSfY0v1BtWw875Arq4oP4zPDRHI60OeVIoElwPL4+Aim6zQjq2f4OndNuhoVhyh9f4JXbkNbLB
xYH9jy00w13b6rt2Unojw1QCXYhH5ouKstlL8JVb+sodzzgsZlQofV9b4gI0C2g9LOmAnXdO/Wf4
W5QkEdc2JBNC3dhh7lygiFUxnu2g6HKMfiHhhJ6LAvgxMz6P28qrP7VdrxHVu38Q1iaS2ZN1xfv6
BNT8Ec8kGgFKIH2nk9XouzJ84OihzN/+O3vMeQ9xMRZ+gmHisvMrQEEdrSLxmT5Ve+7835lijjgf
GUk5UOxH7jl+iiFz72ckfxmBCbT/O0PMNepzHS8ETf4zJv1VePM5EiHr8AjeX2GtfHd7D4C604Bu
LirhqPyz5F9hP8XJDM44Do1u0phHfqqwxeKURCXhyq8oKNc25rwDro818MfgQEaaCo97YPCvD0Bc
0kIXutw/KiEAFFVjl76+ywSN9KCRQm4YyI59XHWEQw1LqM5twFkjh6zL/Tm+PR7XX8EcD9AUtQG4
mP2jJn6P8SbPTqCo++9MMEeBE7W44wBwO7ay6FA0ePT7Hgn5/4ORmX8H6wfgEIsCRIPDiDayzj/W
yBJ1xbkpH9o1UszbM/1TUZ71CvDYBO7xesVkZeSEZJpCV0f30LtwKiSbp1+1cUoyldTVCuvVfGKv
98e1NWZ/jHk1oWQmhG4gBYbZphk6l2p5lVnnduNDd3h+XEMoHkNiQa9hHwJtqkXUbSAdmObP6LEG
FjFPyFiOFi1e0yoAqDS2kfaBwlEvlSTUChLFyYl2hU3VzvbHNfaH+WBfD/36m5ihl2LBNXEfUJfK
xr7MnqXe2AXJYwdCq/u7ZiFc0XmAbNF2g1QjuhUYF5O0aKmU+5i6etSgFe6tgBgZCoynILSMR56E
rohsw7ehrLjQH+YcZoQgMkKGUwT7JSAVzAilKaobPm8Tt7XHzWimNtGeMos6wSawwWNs1yh7DmZF
qg3eLRae2RvVia3G8YQvfSW7+AMuuvctjAuYIMYDCogucRM8PsMzUj4Rnimq1JGsxYv4U4ghefkl
KRuqQwABWtQom3HJtq5NkXtvQGb/K0otvT1wnN2XRKFvSfachtYsjRScqtKi5QmP+OSXVO1idMPx
b0ay9sC9PSs6sqNo24Q8qDi3N16fTDrFo1hWauKWSf6lCzkCo+H5/la5dZTXJpgVCwvkBJtES9yA
x3XX7QbVGqsV/OPSdrwaB7MUstZBJhbQbpffKH/azdSgjGQP2VY6TrahQBGOiIU9rgV9a0NjHDQa
GJVRHGFV4ayYPwBrJq62ms3Tw2wyJGnRjATpXUBUWN/J90Gg+HWdu+jGdGrtLFTPMthX+yiGFJ6V
KDuDVqSv403YrrzwbgNNuLcLy8zC+f3QShPKu26qP/+S8srWkSXG9kWq5f4OYbNWCDWvLTGrV4Mo
LSuCNnehVKYJVqCDV5hEqK7pmwYytf1aaWZxZKBdA+wHeJ+bbvdCSlNqNDlGJn9wDWqV0L0Ti48S
IIZIXAuQFnwyFI3/McZ4Sh7oWDQEFhgc+BQpPUntby3fVP1q8XqepZudguom+PzwpEMfzPVZ1mg5
VXGL9Qr70qyFnRruEbRrKAVz9Cj4zwPQr2glmw/hiidcXkD0toOwF3AUUWdSG8aEzE3OlbnrT7sK
RJ6pl/CkyjdN7Wn8ufIfBrpyEbAZ1nnPKBIyzNAUFCW81tnR1nHR66FauNHvycnOn5zZn2WJKDak
WS3xAMl71FCttcj6p27DTPKV2XlrXSTU+TrS25FqhTu2v+Vv5JnNEO1SXI2ujYcp36q97f8R6UbW
j/1pjA0PaPph+NDQn64GK1E+i+i6mQJm1pshaORClQqX2/KmBA4mdCfsos1wMOw4MSHXFZnQIiGh
DXIq8PyN4KziTd3O3+TVFuDbCO96Neb/v5iWaSyCkS+wGnQ3OaWbTwQ5LjMDpJ9/N47lA93+3WYm
d9btNZmYhTAMOwD1aiBmlBkGfG0ZnHdoPciywoWwIHLeeJ2OgRkPDhWRHCrmEvaKt1o0CDYAlM0Q
L6M149pgPzZBiFd54dbKO6hoTL4/UvASUBUwSXS7rXGOLLgPBUQOM93xrKvEgrxKbeIAcBYLNx1D
N/azDeeXJMfbGJ1K/94NQ9IX5X90NCNHw7a+TqAcEaIqKt1faL+x4g2SM8QLTuJKTWophru0w0bO
gSoBgUthp3OSl+Zlei+xW+iJs0urO8gI4hDMoW6nW74zmL8hdfwc2vo2hS5F+xk8G7vKuT/whSAI
3wNkgAxGIfRBsWdazSicV1q6VUHNPKdmv1aRXLKAhw9y23CREjBx13tGLCAho0gZ1F2jVDgMAHTb
VGvXrjVx4QZAtdmYEUQ6XnMsmx34aTqhKpvSLXaiWRLJibe8LdvKYSAPgaluJzt5KkyvB+OUl5hr
ub3lQf5jnfHIucHlRSa2sA7onJ1mhXAWw2hc8XrCQtB1NUhmtWSlTyvQcZSuuM9euHegpgnHE2pt
BFN+0GeeiPxjhSVmcWRzg83MuQ90HLN8VQaetxqED26MDv4qPRjxsOJU2ELTjy9XLkzMo75woArw
dTpUeUrX2Ip7+mcsif+hAsA5E/74B/UzsNLP+7t+8Qa9NMms11QLcpTXGFW4U/5I75jQV2pVn9kh
2o2Aju3pkw4dRMMyXlYMz48K9g4FYRhmEuIhc/b5eqxRQKM6NHD+lQzA8tpEssi3+GZjbLLgKOCV
oNM1PfWlCAUpZ6BkwdoAOAbbWq9kdajHSD+7M2uhaDvnxK3IflV+ZP70m6HNwEGMD52VPHMPJhCs
5qSxL10JXMbxNnHADoPXsA/iJsmkKPJLX+gCJn/pKgp5fmvcsfwzARcbqEqzEVRGsKycBqvaDUR5
Sg7yaTJ/G1Z70FbW8OYQAv2HUhZwanMEhvzf9RIqRQ42owwuEy1ZuVlpYbtVlTGxK7zErPvb5Ye5
4mpkjC3mwg19waBZEJduCh5z+vU9/go7s7G45jAagFnLpxqlkuIROnsp6D5A/vUL/46f1bDvvGBX
j04SiGtX5dr4mXXuqzYQSh3fpErvQ2AJoHMXnrnwo5xCkweP+K6LN1SzQGXDjZupNzVh5c5iS6XQ
WbtcASTvrlcA3VcDMPb4gqb/6299/286mll5miRAvidH0V7z6VUoDfv+Ytzs7znrgiKxjDwTapns
uksF30Sd2rau3qd2oT52wl5EI10ygPcl+Lpv62aOZ9XXmc4ETgIaYCwrT6RJbVmqauWWafJexIGT
obevbtvX+2ZmN3e1vWBmbloH6hJlMGSwrycyG5ReSSaYqcfAzqXnSCk2fY6SWL6yaZbGc2mI8bdx
jalNWxjqFfGF5oWppwawufnKtC2MB/fjnBwDAAY5aubZrsl1oaRVhPEUbjGERA89rXByY63EvLAV
sBEQZyDIRfqY9eJCJMdU7sfKHV/lhMhmdS5luzWc+6uzMGlXVpjDX6gQCcjlqXI1PgNy8RzZE3LG
923cniU05CPoBRMwOpSRBJvjqgvf2dCkkKArWLuCyoEkoisl0GQKVYe+0cLKqaKace3HZtHFpWmI
QUmGmovtronXqsBLc4qWeNRLoBMDkhXGrfBpV/WFIpUur3UkgSg0H/2J5cz0tciSQZ9+f9y3nhXj
xmUFsLGK1kmFfVvQjPZiogeVOxUfU/AnL0XUuC1JRKENNWipz7dccU7y0BsKyP/1TbBpUgsi5yG/
VcTORC1C1Vo065GkOxmDVq59302g8PN9SE+ibw5FJnYrx1XcZXyvl25bGdsmy0z1T4i2REn6JexB
MxG/FBoJpS3H75M4cnRpVwzHOtQ2oGgb5SOa58Lk9f6UybfOQgHbnSjIwC+jz5XZKW07xc2ga4hx
x/KtNCKzAcrvvomFHa9BHWiulUhgtmFL5IDbh2DeLhu3ECZLjPZDoJJYXXESCxsN9DlgZpclqOTe
HN6orbVyiuvGzeO9MP0tDcOi4FkSwwnst8lKdnbBI10ZY85wkgeCmqlV4yoVujrbU1j86YrvaA0x
Nf8M48ixJriWZlFetMEzNyIqLENXhXnrqs0nJ8VENyp0b4hgGzyKvKegFHN/oW6fW3gMgPcdaUQA
50FGxJxWqQ8KUGD1rQvGCamhqD8EqaXU702D3hfDrXdAekaaPf7JX/hDvMtfjM4zQNDj6K56qNcI
ZW/3DbrpQKYBon1J0NGbce3EkjQZuUSOWjfNzo36racPVMtXTuSSDaQXAWj+AXOzZI+hnCdcKmWt
W1EUO4JTliPP1P3bvDOGMOc7sIgo0yF1ej2QIuPVmrZF605Og/dBRgLZnkUN157Lt/vl2s482Auv
L+iCUssN7Ogjsme8rdMNTTfdRPRq5Ujfeo3ZEs403uaAofxspAtLkM+RCxSLWreV1NBshOEkZvma
N18YDlLZ4HIBkg+PKpZ9oC6DYBIFpXMh+hCbSDUTeSXNO+/n6wMG5o4LC6zzU0uDhuBHcwFxcUoT
fV873Xlcy5ezUj3IYMtoxp25ndGxg2uJOVaRZuQVen47IPXTI9TEe0Twzc6oShOsOWn4OLXFO6gW
dmPt75PJHn3IbMtOrcpmK9nBS1jYPfrkk2OemVL5nEeQNJ0Sx8hBhfV03wMsrCu+VEOAimYxhMOM
x9HHVsDjpAThug7SnibpIrurx+/7RljGoP8/H/9YYQK6AnpqVTHWnZtOxxbKzbKZoItjkn+HZxnS
pcop6LOSGPl54LPX4q8aOnSyAzHZ3v+OhcEC1I1zPxe80a7MfEaXq36hZ/XoUlEFsVZLlJWB/oQb
zP6CBfhURJS8jKD8+kB2mdTzRdqNSEhk8KDv8RN9aV+Hh+YM+puNaiUkOEdn0HmEk13vRPK1psuz
4N4gbYBgFr3o0OZh3Ru0svqYgx6VC2pHoqahKeSHpG6s+xN5ex3KuNzx6gAlC65elqlRTfI0nwZ/
dIVs2KoUNYsePdfZm7iWkLstViAFCHIU9Naj/wV5x3lJL/xO32Qq39TV5I7mZA076VA8B7a4G8ze
yuzxMJLoHJh/6WatM3lpHi/tzv9/YTdKozbjuXJy363zyiNqIVa/HtM8uxe/LYu0EWmF3zaIvPns
Dg1JiGI+xs4a6nQhOr62NMdQF5bGSuPQKgtLo/mZQvggP+o7eZdtp039Xlu/6+244RzVRVYaqkqV
5dtrGiwLBwJhOWggUW0AoQoczPUXTPqkZWWfi+4w9rGZzZSQ3BuoNYn8De3VtDVRvDQ1H8JcT7n4
WtVOXkHNIOtPEVoqIFdPCnXadvnDNNqivhIK3F43wGDxcAeoTuCZ+bNOF7NThSnAv4EguxOXTGY+
CbI1iWq4TYYCShRyqjqcyoMAkUrq5v75WbaMGFnDwx0dksy6aHqODC2Sl24FjEkP7EWmp+io2QS7
vH6P9DWO2Vu/B4DLLHYCrA9if9YrgQKJchOlshtV6lHhCqfhopWIZyGSnElSkU5DQA5eWYkZkjBq
KWqKhuw2oV2cQbqhNbtJJ/om/U7c9KEAre/cjNo/VKklyU4DSlDhLKCDRDC71UzirX+6/hhm11Ef
Te+xr8vu+MiXJhpm0aOJ3rMgMqNhV0No00nLl+l1ANKpQZ+A0e7ur+9tYhosXYBVoQrFazwEWhm3
letlP4LKQgbjKgfApykJj9HB1zKvABG12u6T8Ci2+1jfKwLRJt3UE4cqn7R9WlOIva1U/XwJrl4R
6nj6DSErp5RaqU5UcdF1nQD1TeTmKQ5OnBmdleiUKnb7/0j7st24kWXbLyLAMZN8TZI1SpRUmv1C
WLLMeU6OX38WBdy9q1K8RRwfuLsNtwAHc4qMjFixlrTNqtvqqB7CA9pQHshdfUhP0xfkDFWmvip0
B+iVtdPAhIkzsnKR/IzHvrs8UQQHdb0GDcVL95DUjVqA/crwRv7ZQl6aWw+Z9vev3n23Jhfl68q6
LJ0E5En+Y0+4nyUdzohksDd0W3robzzr4LPn397jn5WBaXMkeRkJYGTEwJBwRaJMIMQaQZb2ap4k
hqfd9SlDFz6/H6ZNcIrcxJiby9MtNIH74QR8HzQtgmP1Yikb9bZ7n37R7hb9IrqrgniMPhhkl0uD
XQYTOMmkbaTXK27w51V3+aXzSM7cIE9q3lGSGQDJdOjy7dk0gbH8fmXm5/H+mA/UnlDAgJuAiMel
FTVUhoA2veH5o53U6IDS8Yo4RSp6S8OazYrcOmcWhH3XIqKfLQI4AQZiXBNMSToq7IJly2iKMZM6
w4uqTxAN+E6uODn0UTOmjTse3Y0AhbfyaYpWhrw4r2d2BR9gjL7SGg034Ple6ugpx4qX/7R2M28K
hjcHnUL4XvNeGpNiMrw24t5Ek11n8q1mDCuvv9l5/1i8MzPCZkaxMCRQAzQ8IzW2Rp8Sm47lZ42k
bGp1mRulbbkSJC3ckPNFhZw51g5EIkL8pWSVnwIjZHhp+Z7Ux4iDf9Y41bhXeinahYPkXt+fSyOE
kquKPCLyIYohxGQFSag2BcTw+iFnevBqqP029h/zAmTLdbYyuCUvNANukYJD8AwxpcuzkEX1EEGG
AtoryIBDTNiibpHndMUFLUR/ALXO9Pq4gSB+IErsha1ktDmo1j2SRogwoGuUnLL0RQerhqy7BBtl
cC2ZDW7fuTmdUHBK8k1l7TkkH6ONpb2DsIRxGUIGGZRtV7bUYsBA0FU+o9fmbhphEow2mloVbA0e
6EIO4HRnfobeOKwvGjRCAn3qEA9DX7J9H4TY0+8UXZNtswUznqY9BdauNF4tfeayjlnXQpZxLTX2
s0gPt0HQsI8qBOhUwBRyuUj1OHGth86Jp4w1MzRbbVhfNzvfaUv223cAjW6NU3TfS6Yzys8gN/mH
DXlmXpieQUfCDtsdwemQVYyHY+9Co6NymgANZJhNYCOsUVs5BUsbE8hz0ItSgGeAi74cs1xy2tMR
l5avNs0WCa7Y0Ucr3awMbf520Z1ABwT3MF6RIGoT3AktNUKTXkOs+IQI33V1drLsm1PANr8stvnc
RuxWtvf4I/Ukx3bdm8Or+8V+3/x+fmyP9sj+hOywe3S3N++73cNu9/b09+HxpWDO0Qm8t+PBt48P
a5CpJf9w/snCJVmafcebEbuVT1BrB2nieOxptemUOwVwjevz8xNJga13bky4sfwsmBpz1HVPA8S+
rA8APKr0Wc83yodUbUC8DTKKg3kTl0ffXKv/z9v62toItxYqO1oT51gbLX3Xkbzsa6ddi/pEeXXk
gy4HKJytwJfLkg9U945vBRs2AMEzGe/7gqnbdA/1Jqa6oBQA/xi17wOmQgXjBs9j6hjO2hN5KQAF
ews2/ZwJ18RTnoBpW0sT3DPB+KsYdt18TweMT3dRc5QhOwHa1+uLu3TEUBNRUaoCrwYa+y6PWMXN
SgJnNvEqX2YGWqjCla7r77eFuIJI0sJ3QdsDMb8wuUAU5IBxpcTb7PeSvX+a2BdxdPZJXWp/+c7X
fWRXDmHu3ML/uKP79O1lFq4eT3/WGuGWzvn5lwg+zBwHXZ26eazGcfR8DRRy0S8AIVYuuu9Fujbi
+fCeRbANCcIxpxhxxsZDxt7eLPZx99GANKG+efvYPO1N5ysDb4LvWPb9Z/8GWScIoyLBjG70zW9I
e9rJ5uFYuO3xpbWNla9bOlAQd4Du5EzmjkTr5cdNVWjmUBIhXudrrB0PnbYrsm5lVy3O9JkRYQYk
g9fo8W+IN8BXmEBYKiZrI0aL3/+we8/sCBdEQ5Et5hyDaQPQmLW0QaNIlYwr8dHylNG5MQeULkjS
XE6ZXJu5NXUD8TRDxUPhpht3iraWJFiKMKELhUoDYiToLggevc+KLgjznHijCcjkC3oSymcKakUZ
yYni4/q0LS7PmS3Boauyb+h1nBEvsI7Tpxw7ZVXbSrMWNC85M1CefpeccXuLRAhK1/Y1gXy2V5as
j7V908ggbq6cYXhAMDWgmGhZp+sjW7gXsU543uIat4A/EHa3WULFpEw14lkGuD9NJaxcHinbqYSu
B7JEdjVFKxYXHChF7Ayo60wRBTzx5eawRp1mgQSnotXKqxIjw9M1T9cHtbBcFyaELAGNCjWXW/gT
JdGZBlivjrTJtMmyNeLWhY0OSmQFjwAIKQBqJ2z0dIoCnigwVFV/gAwJ0S0/Diu9hGs25p+fOceJ
yzSgNWzwBLqVdy3dKcMKHHpxvpDM1KFlg0UV0ccWGbuUj9jeQwoJg24anwjBE1+XmpQlaOO4vjpL
Ww7NXgDugZJLxtPhckBqkGdFM/XEk9QidLuw0JgygfMZksJoncqicNsW4coB/tYpEK6YmZueggcZ
vZJYrkujbemHrZLJGOImY7eUUfYSb19qp3dnWp6IVfYdeHmouz3d37/fm86JjVDdvoF0rGNDxYPt
/oKxn/3DRJx9kzARmQRQIbgesHss/sSjmdfRbHOnQiFGn7kAjVJfsbi0l85nQb2chbiGNgG64Yhn
ojGzPsXqPo1WKrSLJuBOQLmGc4E1vjTR50NGJNTUPX2668E4izYqyBxfn7glFwKA2X9sCE7LCppa
irgOPzn1n4PCP6Wica+b+OZc/rFhzmwINzLX5LpFJh8tFYfx8NK4eFPbHHsHr2n8Slj9djTt9vCm
sXqDIPjpq7CleWMl2FpoXijA9rU/4fjsCRqCZn5jiE3afsjAnQqV7GQfvxDEMK+d3WyYzHaG8/Av
24toSIiAfgJgFPFUd40+DmNBsdhGoG+gMU+2QVa8lSPZq62a3RH0TDkrs4bFFScNOVNzRkuhPKsL
k4Y4PVF6mlLPoNDZ2OMFVMSxrULH6rqdpU2GvBKka+a+fioWRLKxHftaiSjCGLQwyLlWOGmH6nvf
mP3KkVnyVv81hWLp5X5Oc6OuDEPCfm7qx1jvXvRBfaWRwhkJRsMO26HbXB/cd17nxyyCo25GeH3n
PC9NBqkJm1FGvTfuzEBq+Cqkc5zUjvHOQreXnYJdWWLdhjum29tvqqswpKR3KAZc/5LFaaYoB6E3
Eiz1YmNTDibaIdVr6lnSQSIPsvxlIfa5bmNxfgFLgSI5uDEBtr0crEQTY4TcHRiNQ9BkowZ230Ay
rDUM5JS1+yneXje3OCRzBnZokNZDxvXSHMAFkxr5nHp6FjMD/WiF+ZtPz9eNqEsXKqqmyJOjEQYA
R8Gz0zHUJRChUa/2Rxb2x56jwXOnjH8Hfi+nIKbdWCaaI+X7iiBDp2+rFgxpx3yCQMkukk5DlzDU
OUAUDnUhv78NQpAnpU7T3str0OOfXQkgGgZEF8HtLJ/1g8ulH3jd1Hyknh9mgIprm5Afezz0gr3K
HUOxCdoz7Ea1/mEdQDCLcsKMATTE7GHdayZYOzTqKT00WCnlD5KUZ1sfycaVyuZ3ZUI8Tuem5h14
FkDVEMpopBimQPcO2uJhY6BYPtoFQ7oCLUpAkZ3y/eDMHH0Vu0MYANZdO7jp3Am9iym7D7Zfgctu
IswCCy07PDw8tLb1D1EeBewDiE5gj6Cye/mRSKDnRgoGES+ayBOCoCdS08r2B1VeOW8izfacu0EY
NAOG8JxF0UGIAcIpLdMxs+CjcVOl+4R1jrIZ3YbdoYy1U5y7iH117DNlN8W+ZCYDSQSqvooLX8cw
8Osn5ft98WNxzr5GPI9VXoZlgK9JycggA2i9jcUfqd8afOvnR5J5cdjYGkHOzkJ/zoekAH5fQHd5
Pxau3qt2Nw0bkCwxpQIsWzpa2h64ZackR4g4aDGEoPGcTmzOE6aB9iM8ZLOKc3LXtJtGgsQIXr82
MZnsRQQVLIg/9ASCD8HeKMG1vEasvBS2nM/8/POzjSiBVn2YBgqv0KHZMAKv0BpQYMnvoFSMevX8
pkN+9tJCkyQlzngA6c7hnk8qS6MnUwNdebtyRS1lbNAvpqHcgjMMAIZwplC0CKIwx7LVODcFewMn
kwOFPxBdagy3EmgxQHi5ITY208m/CdyvT5N9fuqMsAoHi7u2/DmHPyMz3YfEQSaCObG9VkBZyBBQ
oFZwdaF8CNEv4aXZVSqnWhibnhb8lsff+Uz6Hfyu8t+WAYELM3Ov7+WfZBzzyTqzJ1xlcTVUGrSg
MPvmhxzc+tqmSndgVfNoiFu7rJhc2VnP9NSxjlHc29aw8fM9RMEYGR+4moCHZrBTxdVGDRvwiLe5
7SNrmj02lZMq76NiT34AaSlWVqe0ezG7R6iTGFOyS6C0eH0si9fCPG9zEwcwISKUc2j7IqiMzPTS
vTm8++DUC1Fs2uu7LjlOujes1FqXUubg4v6vPdEr0YRYYQV7Hef2VGSvhvUqz1LddwYYU62H0oSn
BjnCFLkkeQB9oW+sEZGInL3fnvH8G0RfFIKoYO5G8Ab/Tg5tP3+kKgBqYKBUoPa7RfeHqj8ggrE1
upkyO+wHl8q/5ag+1eGuDH2mrHbtzltGdI+o24IaCeUiAJHnA3/mMrgcynWUYEv1WH9Pq5ABKj7L
0ibkkAa7ak0ybgHaNtfZUUJF9E7nbOelvaopc6kIStPLDLRFusa9AeyZFwzvlc2hiDiB/6PYX99q
S4XEc5tiDRxZ9tInQYFpBwIaFD6b0B52kgvyHnZvsldobDDQoTkQvvXQiO1kK4XMn8QtOLZnYxbz
ESOpmrCZ7UPgiDfk2JWQ4sw6G21spNmGY2Pz5g56aVl+1FWnKdYaQ2df+XON/zPn30iUszVuhyDm
Rg/7lVUeNOnN1Gwq72UN/ZNhuHKuF/cTIl8dZAUQGxJRHBAUMkbTr3GsoagL9igIszopItKYHiVy
r0KoDTz019d32ZWc2RSuvVQrtVoDcNfTNFff9jSzKSYXhWAgHxjhr+Wz4v+9bnMpykftHc9DMAqh
L0I4yaYRV5pk9qYXGbLD8zcZaJwiebpuZHHdkKuFLgzYKwFyuDwrY90qelGDMT6OMztSdz50D6nv
cr2xpWClf+X75fxjk2CPAP6MDB1evZfGiNQBr97AEaD724n38V620YnIJhYwsOSiNvJk4R4OwQKF
KtzkSOwDVbAdubkvbnrnfcZI+Szb3zz37E9q5wjlQI6CKoq6ef5zfVYWdxjeckg8YGJ+vJdDiahN
3sORG2HumT528JgcISeGV8gmGYdfSV2xIH+7bnTppkdFclbwmoHTYjgiK0WLejiMmo3GcgiodTfZ
trVAvVYgJlFWnneLu+vMmrAWFa+TuDKwoQlcYql+6OqfEa+160NafEMinkB7I4QwsI+FPTxaWZKr
UgjXL71kbcNS8tE1+7Z/CoK3lO9SzloA++QIt9FtnHuZshsMCvKPAliQj9i6HWeigBY0VGPp1lr5
ygO+raNtaW7Lfnf9WxdOAiIEsP4YiAahNyDkSBJdm8J+xPQHkFgmw7vun9A5yJL+vo7XCK8WehEA
xwOcHOC8WS9NfCklFh0LK51dGAJ9xCXVLgy3E92Ntc7iIQRGmU08cRIk6To2TPifKiiBn4x+5fgv
+rUZGwjOMgVJNlGGNFAmXpVSZ3pK4IaGWxTb7NTWUAVGrARotHICwf/1eV7a5ucWhWiAZnoQx+Hs
1iK81YNJeg9ysOr7HD1en3XSv/UISf5vJoVAv/WLNk5HmByTxJ10xPX8aUjvCnQpB2nv6pKx4unW
xigcrgzDm5pumA0e/EPWRDeJ/6cKTjQiTh51Kzt3yVuh4obnErADM6XnpVs1WlVramRwvIwg+VEf
FXPXS4wAxQgCXfOtlVZWcDG3hw7smUVtbtr7joPPLvu+7nOgJ4BTUwGRMQ8DXk3BrrzXNmAOZL90
Fxohh7kmobAn6G3ZHXtq7Ini6evm6crSzrtFuFIgEAyOCIA50eUkam8oQTdCmBv5YWxklwYfatns
ODVZ0a9xMy35h3NLwpqmUpmCawOWUv8Xl2s2v4UUs4XuBLJj0sqSLg5LhyIquvdw+YszDN3toIq7
kHooPiGCije6GrCGFLYir+WGv4FOP6bwu0UD+BOUNOeb4mw1k7KbgqqK6Iw+ieI9GgEmuifF5+R0
0nsyuElYOslzKzH+MSo3UTPa4IEAHKbda8PTSLZqslaRXPJKJnp3CUEuCU5ZxGZViVXnUobkcdZn
KHpCb/qkm25IfpVStqfFvRYUL5r2et1LLC7wmVHh9ZagtkCgsEy9Dj5XGr6AXHR48dWiTwT1y5Wb
cT6TPyYdFyIKrrjxkTm+nHRZ0kgetTAmRxD0SlMgCKW0WuP8WNxGZ1ZExzdFqdxNJRJyymHMUIlD
NahDF3yfsGhcA0wsvbvAC4N7DTxboMEU09K9BjJAXN1Ig71x2fmYILXmg3QnvjFPwUu6gjBaHBqm
DmcEL25oAlxO4KRUcZrHDdL68bvJ4cT1j6Z5VaU1UMvSQhFEZADOzL3QPwJkGqVal43UG8ynaPJM
/ud/v+tmhO13PGxC+fpyHDXtfI7uCOqBi5kZ1fsAEggrf6n0gPXG7+u2Zhclbjr02czThVacHy3x
ldbHcYw2N3SEupNas0J9TCfUYB4apK/XPPNSeg3Q0f9YEzlRUQ9JVeCnqZc35l4rbuUCzFLxey3t
lfx3CFIt364NeLYwPcZp6JS1Ao6f6TCktWupiH+S16HpbbnZm+ELHSAcad35/UNYuJ1vS2C7H5Dk
jo5JdVDk/dwGPDUH8E7swXVudji4J7QIgx2E5RI6R/IbkFi3I5OyE4WEuLqmY71wBV+MVchZgvrZ
j0B+Qb1GDU8935oEehvFhE6qI1p++j1X1kpOS/vSxEmbGUoA3xBLej2iRy1B1dTLaGzHuXxrSuX+
+nZZOmIQbkDDHE41EinzoM8uBstv2xE0ldSDlKTOulS1bKqBCEDOkFEqg4CuXHra/Br4sT8h24m6
K7rhTBENReUwyVruU+/2zWAOsC6AYr7MGf63X7cfsfNRIDn7hv8GDCVpe87r6/i1JandPV8f+kLL
JwJ09EzhMYbCM3i9L8cegpZa61V8ij64Wssy6mTkmIQ70u7lCTqLid17vAHT90EG2G0K8W7ZIHYH
SyJfo+9YAoFfPBaEb7HMSAsUszI9qdoRHu2kyiV4nIynAuyu1hb5jjz+62t2jffVF8hExrVK9VJ2
6eILhHukUoYh1UY8V8L0V0E3TdPuuwh8ccaGGqzrH+bej+mrTBOWFfthDY2x9Iqc2wfQH4n0ITak
EKGYbdpJRcdNkGGjn7lWN202PerA3fD0MdbuVP9WDdwg/uTZX0N7grL7+DmBhd1AtTF+l6PRhiK5
ojWsVg2UJKFFqv7h77Ou/UowuvSsQ+0LJW8Ug2Sgp4UT0+pS0AVVY3q+9YZ3bJD5TodWQzOvb40x
s009YVZ8zLgd3mtWbpf+bpwc9M84ytqcLbgHCxwDUAvE6UV/g/Dw7gIli8pewcN7AhVJfkjX9B6W
bntYwN8MMgQLDMDCrgwDrShJY5geN7ctdaydxB8U43bmk6keSqKzqjlGaw0b80oLHuLCqLAR+zZq
Kj/XTc/KnwzrYy50cW2zcvYX3JA1J8NAZGXNxD7z3J75PeySrjQLCZkAOQZIOQPzvJ7pFdAJxXMO
92R34QAVKYCOUfMd4h1oGutbOW7NB0IlwpTS+ofsKpwR4LtYUAoODOHt0ahVnikcq8mlW6Xa+veS
cUyRws9O14e+ECAgDwhII0U2AHRGwvQ2vIr1KsH0JkgKyYj71eTYNjuULAJEc+Fa9mFpNc/NCcMa
lWL0m1pDxiu65ervMro1QMf9fxuScCQtKSnbacSQ4hbZ/4KZ5UapNaZWLr2J/yHeRoM5lknRZp4l
Wdg5psrTpNULy8vQTpwoT1qLAqH01qprG2Kpn/DCkuASddBbFUmegx1HLV9T9ACNKctrfdv4G9o3
xwLKutXvpsVTzuFroOVFNwflIQp3jEwOMHKXB0QptMZqo8ry1K0+bZPkPoV4gN/amnqXKBYqe3uj
PXHrUGpPEhh942cNjdbtSrQw+xfRFcwODnlrVZ6lti8/Qh91LWqMxvI69PRzEHpMBsrkdWA35ko2
Z971oiUCHgbEAaDs+MGnkRdqxONJstCQlDtGcDNm0L2N90r0YPYv13fr0on4r6kfbIQ5lBAGqwug
8iwfGh8EBWgZBzDgupGF4AZ+TUXWEf2a6A0XQXWFH8WjFGPzROljZTh5ahvtm9LgQRDdBv0+BRIh
2vfZLwphbr9yLfAitlvg37i0oyuQkZ+riBTHLJuK33CRiImOFEA73hGcmLSU3wulegPIBWo0tN+k
WrP26F7IK6DDG/2/SHaC6ho9Zpd7BjK6QFz2ClZSMWywS5X1nHQ1EKKbUWmP6UZm+ppI888lhU20
2uAFCclk9RujeXab9Aly/QOPfY8jMgz4plVDu1+BBy0P7MyIcN03XB3lyAx9r0n/xvHJ2uQ5A2Em
2dfTp6TJTj6tvYt/XhXQUoCqDZgjULQwxalEI/0o+yiheKEGCK7/XkTEqwN924V/0vwGuJTre3Zp
FudVA/0T4IQ/KFg6vQxB+hBbnow+zXE6VHu5iteKqHOK//KgY0xnRgSn2mhgQaihd+rpRusq2k0B
lQZqofVL3ebxw2C9Ev/PKJUrZ34hkoJZ3BcE+spIZopFkhz3cZNMOAN97hVqfPAh6gZNDFbv2xkm
RDd92G3rIHJWMcgLT4tL08KFZWUFt0yptrwaZcwheX4YoFe3GxwoQvnxNnfMPxYHcUC3oYUrGU/X
1/T/M3CkkQEMwLhFP0R1iACk4TzfSt6yvP+KgWi61dRdPuE2m5DstLUgeG4mfWU3LRAjIEulABKq
gxkQN7WQdSFGyesox+UB+ZjTEwiKgHX+pDaB6o1kD6hIQuTODdivieGPSGFv65MzHi0HWCuoJQLi
vrk+FUun6fx7hPMbV5nWBfP3kGejB/1nYKvEhdQ6nirv+iofzjw6cZ/rIMkGRz0AGYhzL91gEAF+
RkyOw2RCZyHCgygytpX81vvWpq5D26w3vg5npZh2DZXdYWSDdkuHCc87o7HHyJHbP3K9oSlyR6C7
bLZ0jbZg3nc/vxCUyOjLhSiFPF8bZ07TVLQkIOFkeTkh96EUBqyug9P1Of95rWMPaPC+4OoHNFhU
qCyUlDf9iMvAArV0U0kY6KkpOlbhbbtKdLy4wKgszjUadENSIWRCw39hQoEGB63R7ETZ40UYAFBr
mgVr1JzF6OfWpDs52UbSwCR1sE2yLcoJLVOJ25iU6eZTMK71Ey9cvug60yzQIqEZFDDWy1nW0zrU
aeTjOgTMzTj6SKwpUL5o+MpxW7MjXLutWjdTJSOAklr9tonyHdoEDzqebvFK38aaoXkVzrZNVIeg
n61hCLLZhsV4tg1Dew1rs7g3z2ZNCDwjpchKq8FdS7rktxkmwPhAn+X63ly80M+WxhCq0TqeLCDJ
x0gm3/aBstO3AfbN8yeNnaC9H+nmur0FmgYcBhNNCPgNIaGIHzJoLKfKmPlewqRHGcDH8GlwZnDG
EyjQObJsdEvAEHZDD14Hoprr1pdOIhjr5q4mqNtD3fdy2VJ90Gecnu9RI2Q5Yj90jWr5q9wAq9yt
tIktBRLntgRPi/55ReqyHOFYv6X6ryp7qIwVE0tnfea/o4j3gCcQgfNR46c+KiG+Fw4A3zlWrLB2
OPraXtEOZG3l5t0meko0q8ASKi8y2kgu545UOZqhpgawsky+QXBio3PFkULpiyARXpvqjdp/1v3K
i2jFqEjYyCMelWQsfa8dc6CWkRa1jrWMlx/YsfkE1eeRAmOuhmtB56JdCB8iPww6c/QDXQ7Wx5Eo
krr2ASDSD7zEAWfTaPuK0xyMtffl4kY5syVckq2el1ksY2KD/G+ZPJn6n0r6l4AT9d3/jEdwwJnf
BJIeYzwGAaz3oO5rF9pLw/grTm5BPlkEBrt+0hbyBnj2nVkUXLGmcdCCqrBI/OGu47c6sC2yGaCa
chsUpxI5ZVDsEuVm6LNNrYa7FfPz6fqxW8F3r4IHfIabCLu1yEg5jRnMm6hEMYW4Y/ZRKr+14MEq
H5VsZ3GNyRpLk0Myak7+Dzc+pOD/n/Vvp3t2PUzTjAIpuQ80ksIqgIyMge5o72TQACYrd97SLQG2
ffwDsgrEWcJWjWs9T5QAzz6UtqBgEG6vz+TiSUAP/CzhQkCoJ9wPIxyB0RpwYxGiOZvyxhkig9pF
52+7zh3eeGFD5mnF6ELiB7tn/qvR4oEpEQOGpq8ss8wU7J6I2wW4RIGPknbD5KQQjdKrN25uytCO
gl8ROss2cWFX1WurrEqGLs7t2WcIm1hGjTkhPT4jaTVoOLGWPE6lG7jjxtgODpjufGBPQPVXYVak
lT205Nwp1DqQrNDNOZK7dEGNGQVDEcG5j/GOJ+/QtgLGmJVpzRrFLow1po6F0guYf4BABEsHYmHk
/C7txSEFu7yMhQZ0wx5I9tzp+8qydZ/YRX7DeWTLYOmt5cQtUYuRQazZ/sN1Nje5q2i/BOmyCG3O
yzGWpQnOHk2TthJvrHKL1hS/clT1xixXbpYlr3tuTIiTTbVre0OZjU3PcwdXfQuZsH9xgudG1Ms5
NdNpDDIJrh3hhl/XTqL+SjWQcSuvkZ/ZSh/sMjQYs7afNmXu5EO6do6W3CA2D+ZThgAJuDcvP8Bv
tSYNM+p7MXKXqW4DgOOgBwKoJSTcsiPvNm36YZa3eQQZo2hDpZf/vfc4sy/e3+ASRadkSnyIYbpp
g8fmkJ4qe5Q3pdE9ynj8R6u9GEtnFvAGHB1gtYDZFhZ2lONY6lQL56Yn2yzxDPVzql9r/ygX6dbX
e7gu6kBuT+EfVRC7oOa8JdZq5nq2It4/iHEROoCaAhkA4cJVucxLcF5LcJvoBBkfw3ZvViAdA+lg
wEEtOXSMgi+g0mKvKJTH67O+0Jsx1wRAiAOxRRD9EOFOUM2+auDTJS++mdUWhw24tJFuwQJAD8NL
tuY+cqXMVftNble7tXfL0pvCRKiBBDbaEfDuFZYgbPumTlRdmrc9SRMnjDaZfurc5M5CA53rq/cr
413Ip8EgyGXRDWhBeE/wlYNPszRJVclrqGzzSnIBcWlHKNI3zPS3tPwrW72trZ6uhUW+MCu8ApVM
0UusnuQV6eOg3KstSI2pCWQkA8vFBjSWiFsbpw7XmOOXJxjANeCHFfCQiMlsJYxCbSpb3Plg1FUi
hj6pbHK5CfQ448dWB+vqGovfvGGFDQ0JIYiuAJ40S48IrizCURvMGiZHCdzl0MYKoesRGEewT+yv
r+bCxWciZgMZAsjkCdjaL30WL9qexBIu3a4w9yayFGZ0zDJzZ5LIVrRXCibR6wYXj8tMjQNuEjQM
aGLVs4yHphp1FW5aQhkEhSXQz6FBaSD7yMzQRvYAvXUbYg2uUoAHj4LCGbg2HRkcRNVOrL7lwaMa
PGtrEcBSDA0Sz5lQF8j2mUDucibCwIhULY8lr0uhVCW5Ro5/b2INjgtvPiVnzdhug2arZr1bFWtw
kPnQiCt+bl1YB0MJgrZpQ8mj/pSxpgG8yPBIyarOAFHaGhRzcdXBIKGjXgK0uljlj9JahXBMCWuQ
Ag1jbOus3Y1ahDADHQppCV0kZTUPv3BXoIUNxAGoLMwJM+HplfNWarGeEvAeUNBT1dbJ7yy+Kfy7
3C8Z2iRAZYu8WQgG1eKoVnd5diyGlStyceBkJsckaACBotXlImtJn7ZSlEveQLZmxTe0ihyKkjFO
c639gVjXym5fCHxAxAFZS1BxQqRHF0KChoD/e0DGB9rNRHasEgWcSFJyp6PFGoHKop9SMLkQK8c5
Rprpcmx8kP0gCRrYQq7Cxl7eSaE87DvArxwzLW4DCz37SVoYh74IRztUyNpFvDi7qHXg6YICLgpk
l18gjWE6tqEseT52rpUiaxCiZHVswRgT8/cwfV1xJUs3EawpUBpCdyvKnpf2JqsfBz/DajbZ0Y8T
p/mrE9vgxh0UH6iRMDy/5bVq49JBPbcprGgC+qhWU2AzqxmZSla6LXo50g/fvj64pbmEVPRMKI2C
sS6Ora+7jkuGJXk18d/zqtiUKSgzQX2U/kLzhs6DlZLtkj0Uw1F5x9sTl53w9CwSRW2zBGvXUjvm
0Va6a7ZKq9py9TRku+tjW/IE57aEfZJEkewX8z7ph4lFLRD3a+506QI9tyCc8yrnNOflKHkvIVdd
YjeR5EoAi14fx7zWotMGWAK3BRKcyNQJJ47UhCuZhdCLVOR2MHfB8GT6+7IC/7xS4QJxw4frBheH
BRTazP+OAts31PIs1WHoRdzMoAUvnyBJJVk29yEEo8lbeU3+Z8lxoaCO1gukOTQooF0erapVSjXP
EOSVxktPbnL6Fq51Qi7euOc2hKNUpdiNNRK3ng/+at9tXiZzRxMbU5gz6kTal/VlrpXkVsZFhW0+
mDz1pw42LfVv2v41rbuye7++SIuO+GxcohskmoRECsH21uCD5PSogABZ82R/h3xx/RW8TvUas+rS
gULLLIDDwJOhp1QIya2q51FrysEdTXvZmTRjZFOerzFiLNWVEf8C024gYQCtWOEGzyJfDeqyBDjH
qVhoo8IIejLqlu77cwmeS3m3ZnFpv58bnH9+tt+rxi99RQOkpcot8DO7nfXR1QrY3a2Vg7U4NPC9
ABeMrDswQcIMmmXITTMiKNVarZOgyyqaflcHdD3kPUD05SGpb0NrM+GSGRVk4P0bEr9n02ll5yxd
LudfIZw6owitSQopIFjZVwuahgN/q61nPD+AeR8Y6NBl6IY4Q+ENke2rN/gSqb2ZkjXE69K0zySI
UPkhKgCKwsFMZfCK9+rge2ARYmUCGGh8W00W6xK+4kGXEmFIQv3HlHjtkGAys9ScAHGBvqgJKjLg
Eg45iXdoY73rrQ7pqFOSg0ncVG4N/VS3KxibpZMDgYiZ62fWbRIfs01cNkae4/3TyLejFIJKYsUb
LCwpDuaMMpsxZrhgL7dwR2hBzSkP7hoLdGNRAIeAOy/5FVZ40jWrQeDC0ll4xqHZFRzwCOwFc2mp
NEGrpeFd9lc/oNn6DiQZh8xNbocTmin8xwCEtTE6gzfXd+68Iy5uQkiczjobAA7JoMoSKwDBmMZa
1dHwDnTwg+bMqAO9gR4IM6Kbkm6qfiVaWbH37YLPHcM45T0vYE+JckhZ/grVlEnjndW8QAHRqfND
Hd9fH+GPdZxFXJHcw/j+h7Pz6o0cSLb0LyJAb15JlpGrktTdavNCtKX3nr/+ftTu3lWxiCJmHmYw
GAEdlcnMyDAnzrE04OqLq9lKjZ/3nuqfuzrZlZl6rPpDEr+UlvrFE9zbtq4+4mwL3BCoqJkNbDmd
lJbF/7UFCguozKGEdqwxhMMmZmTL0MKhm0Pa+lFs+ufWey57BZ5LlIpT2S63CAlWDZFucSBnHPKS
ONqkQlWRMfjnoVPciBkhU32OJusul3/d3rprhzLvHVdA5X1C5k+bL/yHk5FEItS7fRCcIWiqemQn
o9GlyOGqaX4/KOFDkoBtg4uAUR7OiJj/2Fzr2tn8+AsWmzqzAOTtEAdn8BeDF98J3X2tIwaopm5c
oz2YpK7k/7297LX9nVUnJVJMuhfLxpGhFHWiWGlwFkkuYZVQe8ijvLvN3ua6HQNyfQB73IX57x92
t6sZutaGIjiryVH0/87EK5BXBP8x9S8fkfT8f80svFhUMiqrN5jp/HFXhKjpxTCjxbVTl/CwbB3O
64BtNjfDjYEqUMpe3reiRBOaLAxzzehI+LDvUdjbXnDyzW6nfRmFb3Ekbdzxa5jcbBQVvVmSdAVB
mo1j2SQjnhq2sINw7F+ix+AuqE/KQd9qrc2+aemdTd2kRD8Lg1Ahv/xqZdF0QyD1AWzDDKk8+lyE
Jy/8IsiHYOsgWnPOc2VrPhtwnMyQ3MWn8wXN7MamC84P334Ydr07nyX7bNl/9vvz3Z7Zr/P+bL/u
XpFgsF9fI3f/9zNEhw7hpPv57+7584/n09e/UBLajzDq3J+c76fd8+Scgt2ffy9v1t3Lw+gcDbu1
7+G//X789PIHlvkX59OLs7vf+EBrDn+uo/y/hSwcfpIz+GfMC/FP6nNjV0fVnrYKJvPG39qs2ZV8
uE6xMoVKlw/Y8CNiH73VCfT8raDgPYi6NsPTTNwOQHw5wgtFol7F0JGeJS2y9fxnp4Z2EIO+G3+j
Dj2poSOnw6ErdtTlyv7YTJUDg6gjxp8r/TVDgKcXcgbCFBfM1+G245qd4a2ftjiajMCAtxIqHNc9
0kk/N6AYq/sLdyfpsopnXJb7dGFIwkiagnMMYV+cMN2/EbGvGWBsFVHZOcDjxb78gG0fq12fW9ys
RMO1l7iqYKxK9/YmrXjdWfKTSADRHWLURdKq5zHwds8kqHu1nzVH3gjC187Hxb+/rMd4IfW8Zv73
mTqdghSaf2lnNGcaBrZx/FsYn03J1cM3IU2g+rYH1S1GOy7uROlfkCREDf8FVJSO2ccly5cb2zWt
VpojG9t1qXo2C026U7x+Y9p8zfHTg6ATwfrgCLAWVoIu60KaXDzVccDwEBSBR8RjI+UFgezYJuva
mqa/hijP6/pgcVEy6g3FSCQPi9Nv4Mj2Z9P9/Ov8HDuxUzvfBGZgSfPs5v7r4/fd4Oz+mM69/fOo
DBu37nr2cvEzFtcOIpMmDhQvOCvxo2iiVcEI5kQhc+43lYkONvxJHSM3MVrbaM0HSQkOA1IW0oNg
/mmk3NHGX4X8PfA/9wODmocuclsNqq4gdPASeKCN4HvlAbvYtcU1i9K+73xd4ICWcA+KbgSUsIWt
w0q+5knJDHm+u33jVpz/hcFFnBOnfi2mKvtDi+85sDy3Fh8sL3CFfOMIrgSLGEKPnI4TzBhLVjul
r+UwaGOk4sTvZQckM3MVCT652k0VpNC079r07fbS3vuVC5c7RxxM5pDyMvq08CaqXmVRlSfhWam+
SSaeXWrQww7kgyxAFO5Zd9CT7SxhuNPDL6ogOG3zPMkAg/otbqYV58mYl8Sg19wUAnh0ecfrsBLr
3GftgyEF0EiOUEamxX/M8DIf9Q9WFmenycQxa5C2OnfRD/UQaYc2eGuyHZTZt/d17UtCJYE15lig
rVnEC2FLTtK0Y3RuJqa8Trl/73UZxJndrywNbIt5U4e857bNtXvx0eYifvB0LxRSAZsW8SNDrzt1
57dPeaA5iDL856ZA2DKbhyAgo9DzjfkQqujlGJIh5tFZapxu1hzfgdQs1WeveRI2y0KrblKTqWPA
okVXVl8srOs6CaKCBmupuBOQcOyiuTfYfxaKg+dLT2GH9ipKuvqLEOxLMBYVk1FW+HmI2PK+P5Xd
315Qfqe/1Me6dqrhJwq/Zfi1pdE4EPxE9V2gHw14b5q7SP4RqVv0O2v+A5Ag+0XUTeqw8B+hPrWT
EJXROZyaA40wgGx6+phKcFVudfDXbhGUOhJHjjl6kEeXH8ZrwjgRrCQ6y+EfCszRVpl+7VzrtGxB
CL6XyRb/fl2Go2bFfAqLwFToprtoeiqTR7SHbDCJfYMERfMfa09yiygnMWxPf5qAZ/EuR0YNuxfy
TudMZ2RI6ewouqcwunF7Vnfug5XFW6ySEdET6tk5PbLstDH/UKnfEvtb3b4PRhZOjk3LdMlqo7OY
/xvSJ81ypexNNI+BHttm/j3amr5eixWhPn6HcwD7f8/PPtxTqVdGwjm2TvLdIH5MxMg2VJiPsi1O
2rUj/tHQYmHNoNUITWJINj6JWr2TDN7/c2jU+0x1b/ueVVO0oYib5hLqEqvIlPAQClPNbWoqV+5e
rZZGr+BY1Vsk/L1tai0thw8M8J4ya4pT/r68TiIkfih2kivJvvacjtnRrER71gLy4nEXe5OraBAb
O6bwJQy3cNwr3w7bMw83McFMEXppW03UPhFkbHfKa1EcM4QGcOlbCuEru3lhZeGbdH8QLCr5wbk1
pdwuQJ7q0aOCYPUw6a+xerexofOPXoQbENmA6qeXzXDaUqRslEM1obIenttIFh+8OCldMTEguS+y
dueLSbLT+n46DFIJmW5heA9GHUZPgW54e0arMtqcef429mSejdGGGydr5XYikkTxHx8951cLR4O8
m+QRChN+Wf6hhuiCsvqfRk3tIWUUXPFcqW5+IKf+8/amrO3JO1UTj/cMI19+AgE9c3XgMe2H4nMc
p58yCOEUZSuKXctvIEKfGedmaJeyLJNrcu03kREnZ8h5xgPU+qXdThGao/5JAEQgNz4BX26jetQS
eRZbyrcry0T2kDv0f6i2lq9gp8hKWqZdcq7guo8HR/8+IVh9eyuvu8j6rK34/40s3qd4Mgyhsdrk
3I92OULzrgo2nKOlHf3MXbjD9sHutsWV+4NBJmyZtYSecVlNicQs9DzmYc5VZcY7Dov4VJuSBWQu
C74ZUl0++2q6xS26NEp5EvThTLUN+ITHceGWAl300hDai3Mvd+B4D4Z/0gChlbpxiJSNqslVDX02
xvgKhE0M08/Q0ks/pAiBPjUKxnzxe9HCfS0JtlygaA+7jXm2DLeTvrcIVKWi7RmSE+sbTbnluZnt
ayh/6JACqTLFm0v7g+5ZQ1Z5yVnxEptq9gBMJNb+GyMz+wqfEXL3JXgjpflhxSDGz5VW27r2daga
W9gUXF1dygcri1fSn5CzEOMwPY/0b3r2L5+5OyDuvn0mr5K6ecv4D9DzOfng8y22TO3rqG+k5BzH
0r42ERsMsi8MOKneUbo3pIOoZXdSau5VoUEppIbxDinqrau4TEfefwSsh+AKZwbRJRpckiqha022
FASj6TaeC8uW0zig323h/tOfP//Scw+y4/bS127GrGxAeDpTTiw7yLRV/dRMOCx5E7zCNEehk/Pp
7aVkl4tbiJ/VqzGr55A3U7znObvcZyOWA1Gp5iVOKHUUbkd4RdFvbpInFCXqeLgLrcEuyUkmJBaK
4F8Kz/F/sWKZtHlmLgGqtfgNiLF4ZYUmzlnkDXHMnmfVJzzajQazx15Re3aSD+HxttGrKSE+Lmoa
JH5U9ZksXjZJYIKYvN7EqgYbi+D9yKejPOTfE9mxerg9YP3vXRg9FeuXqKWuPTaoZtDiVrSNisnV
957b6ICfZklIkxxr/vuHAFdscy8JwKq+mIog7kRPdHQUQ51pnHwKVBpEmHlaH24vfr6lH2MYyJwJ
yUCv8lpTqnmfs/1gU9ACYYgVK3zJmzFw60CWwNXL08bDcn24ZjNw7/FeKtB+LGE8ajUTcqmYgbil
6f82Rekoo7TPmnCvF9AU9F/L5iEIO9gxT2F5apJmwydeVYLfF/rhFyw9L4g2rW/M8EVPYKpJXGF8
6OJHTS2+0w1rO8mmvZgMKXpDvweGGpjrvW8LyM50u5GfBO/IeI2y9ZvmNOxi89/LDry0xGcG6OzF
cS8mCObTlg/ep1J+F+ZRf4gTSbpXPAa0S79S7CmqJUCtUgOvt6Y/xUXeuE0dynsRZdRnNTDnWd2m
6e+nRppsK/YSRygQxRR5vN0ibd4CTf0ltKjDl1YY7YKAYtjtA7SM7GeCGn4//UWchiYvvyxisGUy
6knz1Epeu8tUUXc7XqBDNETIRqAhe3fb3tVtfTcIIAw3zCgS5+bylmhTEAhCUzZPAe2rLH01m1eZ
6KirXrtqsI3uR9VLd0LWH7yv9V0fPLTaL9zXFBgbD9N7Xejj15t/CDwgkHFI9NLwHZc/xLe6zOzz
unlC2uPOl+6b/iuyPyh/l4Hj++FOLaH08x6sDm1uAX2V7tkPdt5z0v7ytW5f+E+Zqh/z6juzhwH/
h88cT1efxzddkA79FuHn1cD8+69F+5MfQ6YCl9Dlrx1CanZNMjRPlHTuh9y2WhXqZMMeE0QWm89+
3KKt+1dn6ITy8L2STbu60Vy0N1L9ri/u02omWT8FteZksMpq1idtHGZO0w34y3vGu9xVZhXeAVoE
9ksNHLGqGhhfk/YpMdJisqteK14yaRbllaegBUPli6HqJpWeWHbrG8GDPCahZ5cDou5iSKfbZGQW
2kK1ksPPZQGM2tZb1byPSm/Idm1aSacobpnxLL0oAxUlmOnvKfKBrxd+G/0uS6334cmuiqeBhOJH
EFcixVu5igZXzRpz2mdKrIAQmNItMrZljDF/IZV6F689MznMUF5+IVUNoZ3SqDrWsJcWXuhq3b9M
+tEEI2Qij+bWpMTytXk3B5eKyowmc7nvLvuD55emsdV9A3PAtbySk+rubb717dt6tSY4znkIGc8D
1YujWASJujRARR3kwpMfek9p4nH6qntDmx5i4UmNG3InT/p62+SVQ8IkHUWJ6BNaCISyLrcxmHyl
oqMrPOnRPb3eu755GkgRQ/XLbTvLl5O3WuGDzCszQDosxfSk1u+6mJNzih3b3PAt12ugHsRMGPEY
TpUM/nIN7WCVhj6SCQlTZSdmdazKe3Shdl0xbgQ/yyh+fpY/Wlo0SNOiz6o60f3TZE6OLEyiLfTN
H6ExN/pcV6dtYWfhfpK67Hw6RdhR20cCTbfI/AfNTxkFjn4n1Vb7YH45L7wIDo4gcib7I7qDrepy
A8dCjQ2/YAOLR4KZp8Fz4VbRvpAbdNL+9jm4PuKXpua/f7hHnZIrbdBiKki8+/5VKXde+xSnP4jw
iB42DveWsUXEIEi5odK2ZBuz8N5EbAQufLtINYaqwYLVkw2J6e3lrXy4jzu5rFDqfjtBxoZFNf0U
xnRITM+doD9g+Dbw/922tXLsL2wtDmOnt4IaF5Z/EgFmhL2jdo8ZmcaobyRWK4f+ws7iMA5hbXRq
gp0p/w46AOZreS8VG+fiqnzD1bqwsnBExNIDnApY6YWvoW5+7bz0LfPkB/lz8lKqruCHr3LGDJw2
tSggbsylX3unS+MLxzvlhaVUksepNL5Y/d8x/Q9zlffFzcBfRvuIXN8pGz+cej33vD6dBP+UWFA3
DJIWfmp1uXd8qSr2XVnkp7IdtqrIa98NUgFQDcAt4S1duMUuFaaxD5vg1Cdib0cg2+9TY8x4ksUt
U2sOhPLJHNxRQaHbdXmrdb0KSQrq4NSoZSTs4KYgms3rFNwvydRzUqd+Bb9kmQ+HcirbnSf63RaH
4Mp1mLMlBJwZfFMZvb/8DWmCa/HHMD75fR9+U0ILvH7r9TtpaARnLKp6oxF6VVTloyLPawHfY+qH
3sNi0bmRWNNgNfFp6JDdkz24Hyltoo/oV/0unuJD5HlOq4cnGdK121d/3TagOqY8iBRAHV0utqxH
VZs0KT7Bb5y8RVYuHkalRP3NUmJnAP0NV4Qk7EpL+NZIfe+WZe5vvIUrzpUwnmokVXOUTJa9ucYo
IlkYlPiUW12Z7odp0j7VXQUOyLSCvNwHuiomjpKVWeh6YRxsTfCs2eeZREOEn8Fk5eJ7N4aXCXo2
RSdxVNBsi8rkoLV190WUfYZQyM8fxEBoDoaeyltjNitHjeEXerpzxA2h1uJmlZM4SnHbpnDES/45
h8HtYDWV52a5ue+qUj3c/tpr5sh6uVxwG0BAvjhoY9TKtVGV2cmfMtjISGfztHVKXDHzRVv6rFcV
RI41M5RokfJ95nHKed8/+KqsE82qD6b8JDema/it3Sf6nReGx1h+Sv3JgVaoF0y7lXQnlYSzSq+5
TpWH1th6ElY+MNIZTBfNEifkSItdjuugCVS9LE4lFabCgFQgyA9WbN4X1dA6UdS+ykK4u73VV20/
Vv/OYgH7y0zxvqwiRnNloJbb8lTl5rHzfwrlS5l+NbyzhawviAEtao7h+MmXt1j4V7w1eHiDerfM
l4YF9XLbzTFn7FzKypOkZv8aw99FWs9kaZRsPLRrdkBSzB0LuJIA3Fza6WMv7jzTKk5xjIdUk1S3
9Tcv0fQNO/O/s4gpqTbMnCBcEYXR3Es7EQ1ntGbz8jTW4S6tmCSnLqf14V5NPivaRry88n6bVDiY
dUZTGMDAfIM+nFk/bD2BeWpKYX6av0hClh18GDA3AqG1JVH+s+abz0TkMofJQbl7hhVWp0JxYGA+
mqN0KCP/qau/9OIWQnDlHnICZ5ltntP5GV+siYMqWL2FbB467G1tC4zF348tOWBz1g7pTi9+eNNj
hvRravyIrK3jeL1WskFIEGgxzVdhOT4hin0+6kpUnJKOGWr/h6j41CDveAxcK1Ts27fu+vNdGlu8
Zm2cC2NcxMUpa1B+qYD4bxEPXc31MZA0c6HyYkLCyxdcmBCqsEmNzoxPyMPt83vpAZ6lv9qxdnIg
lyDPOxvl7XKrWzd/o8tLMFulH6EyQUfuu/Dcsan3CFpgVRKT3QCFVMzQV1R7j6lRvNzew+t7fWlq
ET+3iFrOSoQx5Hl1FLqm8RonW2imLRuLMFmoIqGCUjRhGDJjpr4rwgRO/9R09bxp3m6vZ+UAXmzd
4oPRyunTQrTiU+qX9pTflQkH0HwQldyZzA0OrC1bi6tGuV3LQoPPJL7k+l4b3ppfiO06Sbo1ULmS
5Vx+pfmXfHBUGtCKIkqxxGRjPjkDfC5WQn1xVIJPQVC5hfApjR57mtg+ELVe2gqaVlfKqwrEFLCl
oiy+oNV4bUDzgQPZZ07mV1+jut+LY2AnPkl//uX2N7xOCyhn8Zpx7igvMCR6udrGGCd9EOPklJTo
fz61xUGN3UY7CvGTV7+o4p/b5lZ396O9Rb5vJHI+phr2oDm1xV3mnl9/F/a0S2Fc2jA1J9fLm/3B
lLoITuSpTqwqZois8Xdi/pAG/4YGOdfRgeSa2WhGOhvbojxcDN2G6bVPSJEQXNz8AZluu9zUuBpN
ZVJA4FeD4Ia2r55Mk5pn9jvemv1fdZofTS3uRRCXhlrlmBqmrxMTARJqvHK393K04Y95PB4Uw/Wn
HkbjAmae0gm9vV4Pdo1a8+3tvlIxnN33x1+yuDeBp06tpud4nrvy1O86F4rHxu137Wt2BqL13X/q
n5sdvOLI+cWF7WSDA4r/9o9YPc0fNn5xmpH3KX0UfJOT6n/j/Zi+wfAG3VT7Of0tZhsFiS1bi5Ps
JURnvVkkJ8M/ZEHBMAlwln1Z2ukfOGa1bovN5LpPNG/wPBYE0oPZsCV72Eyt4klGm5wmYT/ta+YP
hF8pWMF0OkrTq9D+Ue676SnU0flN3anaje1e3ypDrmS1eCRyScBQ2lyUXlS0aoTkx0hnh9MS3prD
8JB+Ywg1pV/xZxpsf6umv24P94TyFF6K23R5lSpBiFOjSVLkKSpFskn2B9/OImQkHD/qpLnQZJQN
XbI2/5fS9UCBSxRB8ZaVUf4Xzx2TJ4SNc0p9NVBZR8PQiCUHXFPrvZgeZe70mDyk+XlIho2DvPaM
f7S1uEylGNHKwNudaBb59ZdEeBasjcbUfBeW7pFaA+iAOergk17ubKzoRdvWeGIr7l20xyk/uIEJ
VRrMbMN3M9oqQK3ZgyyV/YOCDxrLRaClN6I6ZV2ZnLzpyZ9lN//q+p3fPYz6j9463vYDq88Mch8G
1OoK0PRlYhoGoZmPooCx+m2M7BQtb+jLom6A1lqyRWBnvu4IpbaTp9/jVqlybaWQLCr0/ODzpix+
ubO5UmVh0MXpSRAhP0+DJ8HfpwZykm3sCOYOJe3bq12zNyeLQB4IG7QllqfyFSUcpIEh6lC814QH
sD2O5736qmtk8M60sPbcNrjm+mAfmu8BW4v+yOUC1aQTyzZVUx7xQo/sxnv5Owb87ze//uwrWxia
teWZszAHZ4f8cTkSOxjtBF+KleL3PNuHsEf3ofnIHC2k0pF9ygNvI1W9glbw7ah/oj0PRyWjmMsh
PiPxwUfVQnaaJuAVFCjbXDmN5RelfWiUz53VvySm99QrdqEpO2ZWHPnRpxkOurCYOgafNXcKfwvh
ffv19r6/Q5YWd5Z5DuaPQMDOHA6LO2v5xeT5XpKfzCy6CzvtoWrKX4pV/NEAP0Mq2XPgNGbZ1Vo8
lILsVCSige0HhK+Smu+9SnfEanoWogM17o3fthL0qAZYKwpBcGBx0S8PhaJXvaIPQn4y9L+DN54n
ObJN9CnyyfWF1ww6lupFn2K37QJ78I6q2ToC1Wehu5s8BD+of9/+QbO95V6hrETXVAOJyX5d/p4o
rVRP6P305Jmeo6mMxqpG9hT2kewW/qfbtlbX/sHWwl1XXSbq3qTOsYArtAcaoU7JxteJmxpbvNZb
61pcvtQPE5NyJk+DEuwUBoHlT4LY7LN+I1tde3o5/gy8AQ+kiLoc7ImoGZm5hRureuR3YrUASJGj
dwmvTiw6bSy6QaLsJ0btjHRrzn/l/cM2CqAAJGkXLDsFsCeMUdqF6clvKycPjbt4rL5Ym6xgVzCu
+aabIl1p6jcWHFoLVy3FnWDUXp2eFIDsVT3sxLB/bP1PrfEr8S230e1JV93eC49+3f9U1S/JprTg
fGeX5xTmOHHGfjOWbCyShbKtlGnyMtybriaObOYoHlr639sHdO1BpHE8M0iD7dGBo1zeBoAycaBV
LDTM/pmJf5cG6U4b9D9jNtxrYF2N0HA0P3vUeu3JFN26Hdzbv2Dt2PIg8igCB1SvqGjlotPUMilT
pu2w1oDVQWDJZ2ao9scN/712eDiz0DXMw8K0mi7XKmcKH6tvZnCPKNlmawlwLFvyTvLGrVL8qqn3
VwL9aMpHy3CY6RSdodDZVLYbfNRnx7p+DCkabLjXdUPzF0RSGJbZxZrIZMsmNHq+n6LClPwl7MEm
xxv9sjUjDO0A2GQAHyrMRcasML2X5haBhADn6K4z5D99lYu23uhb6K21Q083WabMDQYa9PrlJ/LS
vBALjwiiEnqKRS95OGxs2EqMos23mkF8ES20pZSx1nWmNZR5dqqmLvfu06GhD+PRvDkUwth4d4Gg
kCsL3mhFrkAH8cBDJaa724d+ZUOpRNOuQOhqbgIubh0s1mMVNF0GQutVNalqtraFVPFtI2tRAUSQ
tK0lsHsWpaPLzUzzJDB12oenMHW/WrvO/guJtvN8+vJ1x+y//dbaUElsvK5rte+PRpfVFaswUzVK
MRrXlQsfPhokA/pIY17vquiusZyhg4ts56nHIn6rwnsBwuLb616JC6FkkclCgRfL4nJzuzxhkkmJ
sxOINn1vhIG3qxjVgfSZSSxTKfaVjnTbpBRbhfe1VwOAFEOc80AQMOvFZUzDIZcD/uvEy1X8LMWm
v9PzQXXQRejvwsacT5QUHYoxHBiTLnWnt0AShFKUvjBhKDiJktX7/3wz6LManDI8Hz/s8gwMqDYm
Bcoip1KIzYcqt6RdTVx0LxeleO+Xlr+r+mJ0NTUQX29bXjvjDA0ps3IRfWZ5/vuHeqkYjB0s1Flx
ErRp7xXdMYucsRQPt62sRFh0jWbMFRtO9rhwTaIVTEMz5fmp9XZl+VPujl977d9mOXTNDJMCoAhx
tBRZFl+Wru1Q52LFNhYxXzGJCB0H8a6flHPeTZpLEWJr6H3FUdFDIsqZ0xtcxeL2TmkwpFmcF+gh
KfdSxhg1xF6J8ZQrkqslx+4goulzezPXLu9Hm0tkZlYoDURD9G2b/pPpP4Xij858bRPxLqUqlyhn
FRHpWn6eAKam2efKzw/FVp195QWYW2fz3BD86TwBl8fGkjyhYm64IK+aHGH4Uedb8avMv7AIrBAJ
gVCABjXxxvKNEYHUxFnZ05yOj1K0E0HlFySNu65765M3aWxtP/mcxLstLdCVSAfoOLEAVSt8/3KK
shv1wfMUssc2ketdqjY/FWRSnNgIRTstzMK9/THXzg+sNvPIGZVmop7LjRSFOG/TccwJrNqptPVQ
LGwfzt4XqaP/01l3Zayja9RFJYLIgrgRa604YYJW4jpw8DCFL+fPcgrbRhQKNCEtwOF14KCbFCf7
Sjn2Qja74o0Rg5VjwyQzcRATJeiNLnEdijfGnVJU9CHbr1Lb2NGWstbKgqiuSvOUPsMdAMEutzNK
AKN0oM1OkaJWR3+EYD3XhvG5VpL4ZOUyqClB9mEk942NFteKI50rVQghmnQir+YAemXoa7OaihNU
edSrrOaxa8djNP0XrVx8DVOY4FXAnC0HHEDTt1I/xrT9p8EJfN32ld3tI7mWbQCTAK5KS2nuTi9e
I8g00ly2gGj4mXBv4mS6qXFKwzW9yva7/DUwalh7jM7tS9P2mmTfpFtC9WsHRSa7QwlcAnm0nNsd
ddVHIhuwhheHtNE+1+3f24vcMrDI+bvanJjBSspTnT0M4tch97a89HzUFg4MwPcM8WEfCXIWyalW
CIGSenyoLNlnCNDeQW6junl9lPeMbUmlbW71T1aeP4NQinCKAhjIqYXFLCjTKBz98pTOZNWB+GTA
1q7ucgUi242AZW37GJuah7Q4KGQdl/csnQrRLPK6POVGJe3yehIdPwk3ejRr6yE2kQAVqKT3y0Og
i7Gc14VantSictpJdkWEKvQ6siGoeiEj3sg5Vjw/KTzwc1U2gLstUe5wWA7m2OUVItA0v/zh3mjV
g4KHtoONha35CvaOxGkuM1+1YSgqi2Q1cXWKI7PcqVZ57uM2P2bhxiFf28BZbWxG7cyjQfMb+yG4
mxAJGOpWrQjukn0vBCepODC7SJu/eN0kMl85EqgekcKAsAJYIC1ulF5UQRzpSY00Xv42WYOTReVG
02PNBFEWkB04laiVL4KtOO3Hnh4h2LG6g67E8KJd1yZbrY6Vc2AS1rAKCktEHgv3Z3n4v0QCWCVX
5kNnRLYwQdGkp24XHm47oRVLBKugZRi3e292XH4fgX5rojBDd4ISxVXDP03+JkJPuEkmer1vYNFm
JRCgYpSpllAxWUiLTO0AQeuTaJ4Hzex/+CXlzduruQ5lsEJ7EzwORTn8wuVqxFCOesknlMmC7lHt
swwGEbQlFb+x7rwIBoRhMAtUgmthZzajtbtt/XovcbXEpACUcRiAsi+tM1Re5LyY+anuCyRkkkh7
UT0jcb18oEY2GMHGaleAjLNvp7wK0oOK5jJQHGTI0QO1KE5K7wMHnoRGeqzFyLQTSTAehzqLzlNN
KGBWKTBlvfb0b3pXIOGUMUO2v73464vOx8Xj84s4SHyGy8WHetoHukcWF0rjG/yJj4r4Ha2mti4d
w9hyyysJNNZgKoJgmC4GYfKltaaOgx5dmxnhKOepW9dF+R0Po/W22iXyy5Dn1LaFrISCJxNC9Rs0
V6r82DM/HTh9XMFwqXRCiVrYZBQbr+7aKZgnloG14sIpP1/+tNrqUiMsxeIE6c/ovzTRSxU6Vb8R
661tN+JnwM7AZ5PNLrY7qnwt6lKPWK+u9ePo595B80Jpl8SR5gpe+AlGKnnD5urKqIdyhYHem8uk
rxvFLFIjwommCvaiIKSzWuK9UUaFU+r1z9vn6TqMnouvdOyJvwjUlcUXltJGyzMZY3U+2nM/xIKg
EanY0YvtNrZ2VLw3Ht8150G4DnsKmReOd/HhcsJnYgCcbh1/ksUfhbQLjHvFh6GxVv9E+paPv36B
WeAHc4sv2Le1JcJ8BdQlap6RSjoO+ndQRVuSZmsHBdKpmdrWZGpiWctWI78ojYx8hz8f+sTf18P4
NHTkB3ICrD7aOP2r5njvZ6pjphuXNbV2EMK2GDn9ZiwdwgAs+WS1fyfF/CWOvwN4RW6fklUXSLqF
FwDZQq18EXDOhIOVqkrFqXqM43+tK+8r041/1y2qVo705cttc2vfjKbu3GahqQvA+vJux3Er1F2t
FmA9GayuQcdDrGGNWyS+axcNAjYotXjF+HSLsx/4XmkZ7UjqgbJkVouFO2r+92FSPwmq/nZ7SSuo
IIaLGVhnxIGxGkZ7Ltck1YYXCLGMMeqwqGIdgz7fD7LD4GOoOJNGilfs5fHNsD6JsYpUGcFbfxaN
pzHc3/4pa2cHr8JI9iwweVXszpohV5LSLE/luJP1Ux0+1NVnwz9q4oah1efjo6XFqYm1xMu9wCip
/Nq64bS73E5+a6HN+PNdDhs48pm1O22xqK00RNlq6CyodZKXoaJwudVhM8UF4UN5mlCClSj6wuh4
l1T9nehpdmJJ9EKHL1GRfJmKrarECs5v5h4nmJwbeFQ/Fu6mSuGmS6KpPHUA/EgumNipyqem+p4a
qp1HT4n0qsk/RQbMG+8hziF5TYVnFL428o6VbzxPqxGfUfgmWFj8DDlMSnpE7HzKDKO0Tx2556Yq
7kZotHJRceIgCWZGwRmDcbnT6HBMSeAJ5amVjVMDYDCUH9Br/Xz7wM7f6zK/xsl9sLJwB2NeTnLI
2NspSpJ7XXdgDLWpveyabOPAri6HMgQbRkubgOdyOb2fh5oWltXJ7NqdaCYQcch3jTL8ub2eVTOG
LuqM3cPRukw7hNYvB29iPYmgWIzqyoDZy6Q5BNQWNhz3ymM75wH/a2o+Jx/yQkFEpxY62OoUdByA
+EmLfCeIhE9hA0ltaUV2XMKf5G019dZXSHfSgAqKGtliI8PO8CpFi6qTRZCaHMPf3hagdvVMgDek
gwIZKMCHy4VpXk7YXQZzwhvZTFjscqJfNbJ2cb5xldYs0cdFM44MHqc5r/XDFrZlXY9jVFUnH2RF
mOiuEt8zBL0vm7+3j8Wa35IYL4Wek6SKN3YRGVk1UtyD31cnKZfalzgfq71UjNOvTJObQ1XkiMxI
6kMXGtN+Ev+Hs/PqjRxJtvAvIkBvXkmWkdSU1G7avBA90z30Pml//f2ofbhdrEIRPcBidxYDKCqT
kZlhTpyjPoqk2lNQuHVtrPDNN4AD8KB1L35bawrHasuMY/sMwZ1vFugsT58i6ZhI+rHp/8Nh+93W
xjVNqQj7QgwcttNg/rJfrOHv+/t568PR70J6jyyV+cLN8y5VMB+G2dI+l9nnKEfp5TvYzFD5fN/K
evlsL6e3R4axTQLo7RBYlBv12GlK+wwrbVWfNO3b/b9/I0BnNhbElgrlDMzSm5vcdDrJFBlBChRy
xUvMOr8VUvUop/y/xk7sQy5y2UU99c9n1WlR0h4BX8AcHWu79IVo6KTJHBkEy/tD7Xwz4vd2t9OU
uHU7/W5ic7TaIe/L2JCJD3K6HiXcVjLd2HL+oDviIMuvuXxQm9P9/bzl4mspjlzOooi/LV71HRV3
/l3zzAkajMEf9O+N4y5D7+lttENhcPNEw8NNEEu6Axxkc57kIUqUwTbb57ZWf0iJrBwHy468Vjca
n4km5ahoMBtURVT6XQTgrc9H58efrxfNYwAc5Mk0njc/wSmGCEIkKoOie6wT5x0JzMcoSU5KpLwI
c6dst36w7WFg8pJ6JzpBuM7myKU0S9ohSQTivjkCWQZsVnmo7Lxpt87170Y2V3/UlQBn1Vg8C8TX
x/S0OK/S6NbLf7j3EZ6n9Ul3CYTKxozEZGcc9jUBuzPJgaoUXjFbj13q6H5caal//zPdWpQDctZc
NXoQut/chqEomfpAxvkZN2igJoG3Xijt6OdGcw5NIXbM3fhQdD3Xvtwb3mVb1ZdTi152HnbPrRD4
nmk3Hq2gDARdvKe8dSsLoEnvMAONU6C8vc18tDBz4rYXz1Zc1wxe/FumALuTSNf8eVqcZ8Fk09Fe
JP2c97J27NSifBljqzzGRWyDg62HnS97Y/E0GiC4WflzQEVvrp0msefOmtKOVw7YWWS72tD7prZz
0dw6/DRomP5eKytkItvnXJ2aPm7j/tk8Oc1jaB+S5klYHY21h6qqjqqVcPIf/tiNsAlHNXk6mdeW
gbOzrJRB4bx/hnjMpsf8nFc//tx1qCvKpLGIOpJmbS6UMiwmrplueAspe+NDrWhu2sveny/kdyub
89DlUaO1Szs8j4tbz3/1wq+U15FO+X0zN1zBIH5coaVk5Xyly0dOndIwF2UyPpvVzzF+jBVPE//c
N3HjZL/R6UK9D2LP3t6JcKFUMr2F8blYgjT5XAOrDjP14EDVfN/Q20Ha3L6Uw0HfUJpfE7JN1N3N
8gT9ejc+9ynw+zmu37XNFwrj8CtqY8F0JEM3lKk151wVyofWguLi2xB5vYog0d+j+X0xX6oydRs+
aKtTp3jNyxdz+GwmppeMoMREdjbT5v39X31re4D90UZCBBDxjM2PTgoYMZZQGZ+tJPVLx0eixu2M
z4mZ7PjtbUM4LczNayV3E0jNc17nptWPz11dnGDDGRrtQ5RUr3OUZzumVq+5+hCkw9BOUsGFqfvS
q6ZFnqYs08bn+RSlD6NpnKiipubotrvz3tfhIZp8nEMDdhIamttwJhnyaZJTOAjMAZwM74V4Sv0k
/qdR/q2lf+9/Kv1qWRBIIL6wfio6z9tQV0NhfaH3Qx5uTO7EHT7tkQ9cH0d0cMFX2ZQ2KaNunaFd
GjPqirUanbeqTxHNHXXkSxX9T8Uu8TUm9JCXgskReMX2uU27xST4S6mP5KZw5bgDfmyf5ARexKzw
llx+Hl+GLN+JB29sIFUhY21aMBtIXHjpF+Fk5d0yk7QqehPAJPhdccqdS+BGpRY4xyqPqq27eMXl
MsmdbWYJIWcPjYyfL4rlVVbxYoo4950GBlmUylo/a+lUqbHd+dNSeCGUGTtH4NZS3wC1jMHwBDqb
Y93XeW1XMqUUVNAPmVQe9PDv+964/oXLQ0bflpk4iuD4PijAy82kcRIOcUeJq65rt0i0gn7FQKGr
DYNaV4Qf2fq/oQqmU2523qbr400oT2NsXRjFja3IjjQYBnU+q31OovxsUFgx4yBawWtZ9E7TP95f
5vW1BfYOzhY4R2l3UlC5XKaqg4hmVHZ4ngE3PtQaShCqHad+LMT8YGmVvPPhbiyO7QTiCMaR0MXY
RGtIJVRKMVTYq8QZzNiXOoT0R0JZyNXn4VHP9OP9BV7fYCzwN4MbT2mzuYhqtRmeS8c6q8xsxY1v
ga5a8NAsVE9Mk53uW9xsKY89GDgSWhJqKCyushRFj7RxsrsqaFIFHlJzKh+MMbc9XUmXp1wYew3r
za32Zo9KMPMxCs8/cx2XnxCZSNsI5aoOLCb8dJqnCQX+xvp+f1VbMNebGdg7md1cS75g/S7NWHpn
5zQOMZMym4IMo/EIMy5s72lde4s1av+IOc8+DCPclMo8W0+hok++Wo7j45yExU4quPGj9dcAFgJV
idgQUc+2NOzU9CsTVe0CSZ+7o7Ikn0sr/WQakK84UaE/SCHUXvd34MY+89yCCqAjxj5vKxZl0UWI
P2pdoOHBDB9LMdS48UiYs8Q7LrTF8r8tjxeQKjECArwjm83Wq0KDpVlFqSlWMuuInk8I9rZngNXJ
EokgPzEzuE27tv0SV9lgHyQFcQ630qTonxDp1a99N0jvs35ubbfolxayWCStNZjP86o9tHB/MaVd
lnLsMmFc79Rdts2ot1+Pdpa2qsHy3l7FpCPvhtXYXdAqeT26WZQ258haCr+qLNQIu2GU6E9E5bHr
zeqUSZP8A8ijUN24b6Sj1KRQ38lS/5gmyEPrIXTVQx22O59zm0C9/cq1j7KyolGx2X7PLFviOS6t
LrDg9YD4Im3fd1IEOGzKFy+y8+YodX3uGWbs0OYxkfpDZHHnQ7+dmt+eGX7EmiRTz3iboiW1ujxV
1RzC5kkxLFjCDMnGQg2NyFenZR0QDq2JPKtKur8432F/jAEb9scWbKhwy3mK/h6HUANgNoqGyEwZ
mhe7mA2vNYz0EVKWMqJfYs81OegEDbAdx2b5dzJPg/BKCOnJE4ZI+wSPLqGWrIXLcsinPuzgC5vk
T396dBRwQ3DwaVQwV3jy5SrbZJnNbJxFUKlKdSjbTmEsmdRhMJzdMvcaaG93lHeF+JgbmO7HZkf7
Zk1SZRlbsJD7YZSrKBp0KUqATmj7VRSGnyerAkIpxfO51XoOgrp8Q4s53XGw1dD2h3BbQOCyEohD
Q3W56Khqk1oy8K/Kmhwkc5JPoZln53JMKPWkaMem3Z89rm/OREGaWddVGhld5EuLVqcbbaYvIjCX
GiZsi7BLLDqs/jAiH/Cz8QQUTjzc/7abQOl/RsE5khyYMEFs6xDJEKH6mSoiQJmzfU/bMIHWqKx8
q+nnA9Fgd+qVWD/F8xx74WKW/8U84TbneJ1P3SIjZCiUir7nc5s1Ksy6UYzfEFtQkMzQf2ZFVzyY
utR52dCqHrXZPbTJtiG7rp52CrEaL+KKRt+kfYZMu9sOpSEw5S75mJsdkki6DF+tPZmnBEbFgzYl
82Hqq96LiN6PnWgkjzDngwbwxxON2vhVOUZfrEHsdec2oc/bbyNTB4UKZE+lPnvpDnI/MZqljHUQ
RVQebMEUx6BbHtmJ4jYU7t7bNNJe69zRdiLY65eSN5KCMGO1zL1dMdfRS6oHWoNtMCDuN7lt1DHs
6UhmL59CnYO/4wLXARfzQBBLUgijqM2nuFznYvXxmDJHElQAIN7nOjNfutnNnm3UTHdktZF8ue/y
6x/cnGzGLLgZ3+Q1IBS9NJhEaZwuidMGkpouR2l1PGrfe92ym8tai0fUWqjbboefadqMwNCiLuin
0Cw8oQxam3mUrWrpNQnzhUhPCrVx2ckib5ilGQ5d+0o8BZvMZjfNZAEDuC5Onb8rBjA0wN+FBI9P
JHZSrBv+SRhlrN4J3PBKJNmqFaclm+yCBpE4kRueZYqDiYhtD16rtqpTV+6xAdyIYglKqDDQhGFI
jeLJ5aerx7bMhr4fAm4m50tk5F8mM68OdV4YfmwgGOdMWu4NhK1uho6ZRz2MxmiiG8hQDuEe9eIN
R0IPhSFlUmnu6+305JRWddhBQx0wzqt/iKdoOeZDt1eNv3FDUxqEmxPFZBCS26HvmgZDkyTqEGR6
8dI74TGzZH+WYCdaHqoWSjFL+zTq8U6EfsOPqBoxqQzCk93eXsyTspSlNbZD0Eb94MYAchRRfJe7
+Nzo5/vn8Ua4zGjEyluGLhRv7ZYDsajIwrvQGAJZEclHLZR681xI6eB4qQjTFzPtyw9ZaNeOG2vc
075cd+BGRdsUP7VIz46jXFluxjP2EtXJ9Erx+1uTdcqZGLd7aDNJeR00JFrv/+pbG4RGJyVVxHnW
8YRLV4zAh/VTHY2BYCpmNJwB1MnwQ5ua2qvb/HTf2I2zRqVz1ccgJl/LeZfGanPUirZc36mpHby5
XSw3z/OfIlK/x4PwuxpQpi724r5bVqGIYhyVORKDjP/SatqbvdXXyRi0pvGxK94tzT9DfspC4hBx
MBC1uL/IG47OnbWW3N4m/rZJoT2mtTSJagy6wTxPkQW16F8lvKx1dnC08lT+DFGcu29y235aH1ka
FW/vHU1Yyn6XS7RnJn4yOR8Da7Hhvilm+2HITWRPIMs9CV0eTpDRVucomTO/MOyvxJnioFDrdAsn
PhmzvTcHfsOt1keQa279zxV6XkH7IkqLbgyQfkqf4EcVp5nK9EnlYniQ8mVvgueWPQhdAXVw/ngT
Vx/4DdSx9JMi9TzzgaIvfgVK3uXk/Yi06iuxqPjzMwO6kWiGktwKPNs4VCEcYSKHOAV9lH5rKOE4
y7+1MX+OzGYHJv1GRLV55Km9gUmlCUXGvyVgTHmEUtlJ+mA21fkTfJqf+y79JjdD7cvpsjxFau74
catZn5hTqbx87NoXRL2ygyUnCfLRiZEW7lyXv8zenBtmFpz6Y8fCjiEVXDdOQ9VNq2w6wZ6iHkeq
DjsnftuvwTN542jSrZMFZCHb+KGrJMtuu2wMUt1KYRyQ+vyB1MH+GEXaMRuG9BwVon2fJ3Z0ji0I
mhUV1PlolmS6SWEd61iboLs0NV/QNTm1Teoce8cQ52ooZ/TTFIE2nRm6cm5/iItU8mOnJ89hks0r
uIX8rM4fk2EAfTqIPR6MG18HDXJ6LTbRF3iLLYZ3Yp7LaQsxBk2GphvAouRjOnTRp4Se22Ech7Zw
4077zGjx7IlFG4+lNU8HdW5Tf+jH5dDPwEOnbhCPUGiHjzYXlNfS4Do5RmSeytkI3VJOEKTTGvmQ
9pW+48jXLz+/fyXuXkk2uLPWEPq3U9PKataHhjEG4VKHjK9KNSxNSIrev52uzyZWCCB59LkWYcG/
tGIzUy5nJXeBLiThl5myvIvUajzmljz41tSrO6u6vu8pxwNwWWuEhDPb+SDF7LRuWeIpMItB9TLb
Gt9BYLW4eqwNByurYl8Iu0LmwNijYbxlGbYpqijAyMGXbeK6bIAjOay5hbqpDk+JGn1OFyhbx8GA
AVpW53dCaKe6m/bq2ddPDg0XbR0QpnajMvB9ucNm0ZuSPbZLMIgTEZgPQ9D03jC7R0U6zbXX7bGg
rUWDy1tptQc/yVsh0rDXf/+b31g0leYyTZZgrMeTmiSupiDZF71vFN1byj16j5urowOCjBIhCq/c
pbW5Xzfc6JcAdofeb50GHIcjaZx0w3GV2XqWAFD6c7NWnUxz2fGmG95LIZ1BpDW7poy4WetEbQYw
Ins7qsd5ekjjYGi/2//JCFkWo94QTG1hfKLW8qqcYcxsFfG9Uwo/yb+P5q8YdbP7Z/HGl2M1DhRk
EOSDa9gECgyuWcood0vAuE/cvsjps9F/lrPZgyHsvqUbSc6K82Qx7P6Kz1UvP1s8hZIp584cRC25
iwbe+JDEfpp5HUUI3RNfhMjdVgUYafg7ptdztvHPVfYbSDhes84JXpoOw2oQarQsAZ3WwaNMJ0aP
N8g+4i3GkzPFjSsZCcU5Iy782YIgKW6GZCf12HYp16cPfiRKYSZ7QGy9ufdyvW+nzuJXlKqvfQk/
UfnwTVf1bdcDoXx/ybe+6++2NpF11PWx3ejY6pPF13N3oaqjPBp57PHG7HzZG7ccaTJlImqbnIct
xeOiTOo0VbocUHd5RwPAHonrDP5Xg/RPfFXrdieivq7kUFfhblsh3mzpFlxF7X2qsmZWgsTIHySy
hk8ITyduXUp7YM3rbcQSEjOItALX4NNdOo5Zx3XXjaESdFDZqu/t5udgPsqCbtYc7ezirUVxWVMz
JKqjlbOJWNVWay0nT9QAnUPxVLZ2jPiNpB37Wkjf7jvH9TOP2sz/nkLaDFe6zKJRWisyZi1Ih7I+
0O3pvWmx9xZ0fVGCM6O2TsC3HvrtVMhklWUhj7Ia9IP+UUV7Q24dN0Hzvs33FE7Wz3B5vjHFlcKc
FlkWcODLz0RmYZpzYqkBLGqvmuwr8jtEVo7RLJ8gWji1VG2Ydt8pSV1/sBWySGpHURFUrb15huB9
GjNHDBoU9iGUpjQzJOQpBngwdzzjRjaHpZUNl4eAUHgLrSnbJcrTguXVplACYxDfB8EwX1+a9bGo
oldFR9W1kSBvGiyUkzKlWVyun9hdlualScQfEqRxkdHEAH5Dj5PIhkrg5XZT6htGLZS1oM5Kty1+
aeFf9x30RgH7rU2yxtBs8ZWMim1Erb10ioY6o5ymrtJrHawmIazh+sz9JXdq+1fSJGPpk2eQ12hG
m4MkBkEnvC6R+ukw9mKSvFg1qtjL5RjeJ6cXxc5ButGtg9qWfGbVrWJcZzsn4TRTXKeTqQVW3elu
nuXWqc/a4amKnMafGeTwjAWv17QQwc/G/ruX+nnHDW8cM0jGcEHaS2tLZ3NFjUZm9WPb60Fq/9D6
lU7rXDrFsQjVnVv3xiGDDwlNUw415AHbctYcIo+V9p0OD/8MtGVAQTW3JNNt67w6GXKdHupmyo9S
LuLTMGm77N7XtxbZAmVZeGjWuGvLshVJddoqw6QHDCw96VXipnL6OovuPMnJU5RBYKA96MmPREno
I8DAbSho8r4O6L3dd84b5x7YGWEZ4QyjPltwihUaU0/lQQ+4rpkQUQoXUZcnBsk/3bdz68OuOmRr
8rDiNTfxkiNnok3V2ggcCLCdbjnNiICMQwRH/Y6lmyv6zdLm+lST1q4iuzKCrG0B031JiuSxk3/c
X871U0o+ycA1HRh6MES2l5dGW9c0kcVkBDCUo7Y6TqOHUuhniHbgFOiZcJuVvv0PnwoKF2DPBuDg
K6SrXoYd74htBNNIeXecLaAfdq4fa9Hs6SLd+Fr0Xug0ktgyhLltueWxZnb8lx5Edf1qOuDpYvmd
0f5s4Na+v5HX4Za+xggQhFCeXweGLzdyrpPYqVDODRBdepSsx1pL/FiGVV75W2t/lerxvrkbRQ3s
UXSCA5I+KaYv7QG5G+pezEZQGIvc+wORg4rLK/NJ6Zep9aYmdp4iyHi/2kUJkbmgKXmypJLR/Vlv
YAQaldl4bhQnkd3BRMXVyw1tFXRiHBAWLkPEP3W1iMHhW/lYuVK0yO9my6pNV0ut5O/7q7mRhbAa
InCWRAxO8XmzmlAx0QBXjQDFJbVJXCuc3VzKTjVD0LbspQoiKvJLD0h+HieXle98vRtZwHpXUy/E
Ov+wLRbqGtHXWtgJrCj19Cr8MObMuHVftDh9Fl8s+bHoR1eIYx6rexi+W88VFVG+IzEzN/i2+T81
GYA7mKECdfqRLIYHbvB71r1CzEurkKlzLfVMdaoZPz/d3/YbbwdZFQVgAOfE01s0WJGtswdGYwbh
ANQmnKLhEBdCOpeDg0CEKlcHu7UVZFfqCf50ul2H+/Zv3HAmJVNCwxVwDbTl8qs3sBgTXw3EojAa
+9FU5b4BgNhrEq3bybze1rIJRnkboIOEYoJhsm2BIIwXQ5tjorV0SQ/Q1vqp861JwpcMyGaoeXPc
Ma+JLF40HM32U6SvNOPnuTzXxnMd/crnkxMnrgLteEcRBfZUiilHS8BRoT3c35Rb7rBWMahTAqOG
sWm9sn8r24QW1SPNzLVAV76FTeI3nfOTTqRvq+/WmkNfD8d20s5dtkcIegOLtXYY3waOkQRgqzaW
l0qyUwInItrorGrRKQzPfLWvdj15YQ4s7J3c5Gc9M06WJvywP8eJOIfldGyN+JzH5of7O3H9Nq0/
h0iTV50f9RaO/rYRCdOpRZzPJrMKh9H2pedndf5S7Ukh3LTCWaL+QbPrurpqZYsRQwcboMxcefUC
CX+WtvqB5JVcBdQvlRD7j5/2lTEZEOYqOccdvklSZi216zBMYOzslvEUdmHtp6pauMUwp+f7m3h9
xlfeKmJ1Gdo0UthNFNHKtWm2QjeJIhyvzjW4aTpvLKrnZdKOdtST95lEF+L1vtnrhxezGgMBa/TL
Cd8c7To2YpBsphlI5ae5fY2nf/KIeuveq3tzdb+Z2bwbqlTmsxzZZqCl1ZE6/y8FvIpW9i/pyNgI
kShkhf4o7Uxt7S1uc0I5uGXREwIEvKvZebIC69Hea4nfcEs2EDZ7YlbGHLYtpSHu28YyIXVt2rVw
E5vRUzzVzUOel4VvS7U42DXcmfe/2vWFvH61/ze6+WoiXkwrzqCpHJhG9GkTUY4fqq9RE4rDfUs3
bjlMMbpB3kwN8KpcXIpwNsYMvyydHwnSI5Zz5mby1Fw+l+pT1j4O8Tmu9/zl5gJ/s6pe3nBNPRiA
2LHKZQ5omFh3cKM9VMx6TV4+NevS1nllvhx3+GYXa8WU4qgwTDobvrKcdyWrbi/i///+xunNWgex
NPD3SfHcXHyKlL/McI/WZ8/IxsfVvO1KqV9P1qT4rWW6YWq8q/U/TgXYKvB49GgVIPDbSl7kpCaE
dA6XrxNFh47qodcX5U+qf8PxvsPd/ChEGwSYuB0p6+WXj4Z6alQptoLUAFhpKmnj1YA1/oMVuBXX
biPFB4bwL63YjdxmK5NQMJZK9WCPCg1gm/jt/lqucw2obGnYE/mvMEZt42CZuQA0DoUdlHIBd3rR
yF7u5DbqXk73CNXO4o5V83cO3c1OmHzLMJBRuqjrg+xsqxook8yzJE92EI4L2mVmYR6ZKSwQFE6W
w5Ra+VkRancysrI63F/yViuO6tY6XQYVGSEBodGWtEjTRhDo0mgHRv1pkf9CRfhYJON5KeBkTL5P
IHIz5awb0mEwHoe1rkODlHF3N9Vn1+mqMwNGjzaEWImcPFrdCmrc7TOvr/bm3KNh8xayUVuFGe/y
40dFntZWInHuRZ7+gsKl/tRLckjgFjYvuqRXnt1omU8ZRT/V5kIxFKEQyDhjD8pCybdjrT82ymi8
0AeVvTbV7c+pM5pgQc3G7xXp76lYsg+JLI07XnvjFWUmBP5Mkh/SoK3od93Xup3P3IrWonjpbPhy
6VfDl1h+WKp/RPOqGN/uf80bh5GIhBCIZh3DGVsc8JzMTj2HJYxShtQflNz6HgpAdfeN3AA1kItz
1Fetac7JllLYaoYKttjQDPK5CSrnUFhPFPIFOiZutriREx+X+W8z/FWmsVvELxGDRqF4isxnjbab
Uo7HxB6fOtKh1s3GQ2t/6u1zo76rOoZDD1lMQ3Uw25246U0Ia+NEbAooEqCHTAVuSc4lndZGyK0Y
yItS4dt5G35UzNb5lAhTFN6UafJJ7a2hQIBN54DrauxEYIPL+d9eT5i8bOjzLUfoyhJgDXFTfQtb
J4lcSw1lqL6tvATlPEIHFVuZKny1gDIpNgrxz7QYCyJnY5ZovpIt+j8pAI7YV7WklL2OOLyDizQc
GNirRJ8fJANmVL+O074AZ5qu0j7l7Hw3ms6yXUMqmmDVo84A9IawCKi5AXeHqNUlpyE8d4/EjOEH
pBCVr3qchZQgOpX6RWVkSs9dFkqW2+dKlnrQojqn3B71L9GitaPrTEb7WcSFnLrt0JVfcnRhhBt1
VUTSYjg9RJhRnflgNwF0hKoUeZKT8Dh2xdz1/jzCh/doDhb5ZdtSpD0YfWUmJxidzPqhE13/XR4k
RT1IMNroJ9OYm+8VtfBvZjQU5ZEtCiPP6stlPCMla2luvqhGfYBPtfwo97SKdu7bt5nZ372BgV2q
crSBQenTztii1OiiaZLExYIsaLoI18yiNnfDDrSyp6qpMrlZTyVVg0JpciWJFq0eO/mrJaFO7MaL
Mz9VDfO+8mKrR20A8uYqgzL+dNo8+qsoqm6nl7qNWRncQAQGhgVe9HVGcBOYJJ3liKWTKOwlcn2q
FDhYlXpKfacawqdkVMUhjOU/DZT/ZxRgLMUjFKCtTYIjt0oiV0NiBnN27v+yK91fqoPSHUXyp+WK
1RKUxjzuPEXMAW2W18oxE3VaTU7jaG4Ym385Tf9AXegPswu64VyN5E3Mzq7z1JsYokhqvZYLmXKQ
xIE1fDWEZ2w8adreCMhV0Wu1xBXDc0IuyiTwJhrOyzpchkEYwZz+nLruRUub0zi8S8rCFYPxMtna
SS7fi8z5kY17LJXbNwfbQM4Ama6+wko3to3GWaQlJPIL55VuLD3SaXXL0ni00tZVGPFUIOrrdwKn
9QtdHqdLoxtf0cBrZTmDgoEW/4jzzxLSd8mf5lDrwvB+thXuUP5hYyN3zC4DDGgGfZO6sUj9lpmS
CJGZnddtG21gB5on4KSUQaghbIEbfR+HitoqdqBUpX3KO5tBcdDjHmNpylHthepHuRl5UH90wGHs
5WtndvXRHpyvmaX2T3MxKsEcEinlLdTAsyG0QDKRZpRElj7oA+z6oVGax1CJ91iMt2KJTGHCg0VH
GHY7eBbwvctAKVkQR9S7NAySPHK1bCndWCo+D5F8lMN3oX1q9CentTx5ZSgJpXfj3B7KegZk13t1
4RvSR2uMDm2kuC2YkNTe+31X1WjKv5QJ4WXkp4FZUje/T7RZJFNPDwNF+RXzEdPmqHTvs4PeRH4p
L+jiUAzTeNuU7l3V7n3ZbXC0WgfshxDQWrgxthB8VSD4o3V5GBSMvLlVIsluHJo7EdjNNUK6Se9g
PYNXSgGSEls1lMLEGWPzr2YBOEjVc/hLCj1NCpKw+2RE49GIlCOkw+jm7qG9t+kli0R+REOajMoU
ZOSbFCauVJo/hLKBrZduJBdHmUHyjpmV+6dkz8zmytbMMI7sYZYCNZldYZyk+qeCbN19I1e1jHUx
6+wCKghkswSdl/7c5ShHZKEjBa2dndRxcCHbNUfgB8a3doAYPO9Cz66Fl8/5zot7Nc2wml6VlEgE
GQtg5vrSdJEKiQGUNHoOFXj5LF/SrTPWDfM1VATUya27aMbfuTZ8lHrxigLrPyP8xkInRJse1dKk
gP2a5J49f7i/J1fB99sPA9ZFAZ/NoUd8+cNiSuSZ2RTR89AdoB9BvcPTIAFqqmNuPFjMujMmFJUf
CkTG0QkQ8D+q1YdVRAgVNl8pzgqo3D79nFYHx/nQt0c1LQ/1dE7TgTp06yX1o93pO2J2128S6QJJ
Jq8ie3nFYAIcLdVCteY3S8cZPDeWaH31CZSOqeXZMltX2wxSMSh9f7eu36XV8EqXQ1hB+3q7WXGq
G0xwR89Ooj6P1ujOkEkgynjIivjhT0299XkhYVMp8QO8vfwuuWJFSo7U8HMT2rYvrPTY6cpyiMrv
DHoc/9gWKwLiy8DlWgne9ChzKhdKoS850ljAEujvnaMyfKTXt85e7jjc9beDReU3W5uSuqXmdcNQ
E1Lnc75OsIejX82z70BFcCxj+2sq6csxlrPkIZLT7vwfFuoQrIEnpj2zDXybEHeicpE/S+k7OTqa
1bu8TXyn3+ti3YjYQPSuxTKFoQ1QfZv7jGp2WzhFWjyTm3l9BI9v+7nW/6XwcFjo9OaDO8anppR8
o7J2wtLrZ8lAM+JtXGbNqbc835o95aEjEMfll4mPkPoqT4WRae/v7+S2wkTCA4s+OQ+TMpAGb6eA
Gqg2bGtCQdYYwuRxokPnAa+tARRNasLiZO1zQR0RJfu2DXfc9ZbtlS+Z84f+Dx3JzdGAHaucJARP
Q8gCR+S/9CbzYgmeGiirMlV7X2v11z9fLmBiylr4ziogdWmyUXpVcnoN0VrUlZMFn9VOVvqVfT5m
nWAU+a/79q4zNDArdFwZ4OH8Q7J/ac9W56rUJqN4LgcG3yl7jHEk+XU1jeVrO1WpenIye2nPoI0y
++d927ccaKW7QkoW76WCeGlbzFXedN2Cam3BHOEyC7qnml76f25lBaEyYsSFwMjEpRUVbTMwSTJC
46IsuNtk5cWplXmnHHkjfAK7ArCWWUVA57wVl2aiYpSLTITFM51F1zJiT4yMTg1nmRmCOJ6OkhEd
hOnGhf1RCvsgt/cimxtBNLM/gHsJUlfe4a23yhYtBseYkXdlTMOVzVQcG6t4lq3ih2r04RHSpdjN
KovraBKhV+rLD6sR57SV52OIhMSpFPknyMEKLyMZc1eMohcJtT9YWqEfE1qvf/7ygI6hBE+iDtp7
O8PYLGjcZ1DsPAtHOkIM9TLxwnfta7vLyHzrLYDgnmPMSBvQzI0PNLKTOY2+bk17NJXH7hQdkvEx
ZarvgDbtfX9bb9zLlNJgwsJe54PhlwHHcOkIzFKpvSwPxbPah9lfKAeHPiqj0+uYOzqeZ6g7nnfr
BJMtc4ahDlJhV7y0Z/WaU5oFp0jOfzlO5oL9KXjMx8cy2lMqflMAvVob8F3SNXLZK74EE+ZL0OoS
+4hc3/tsgMBGjRT5bERO8S5mXt8fBONsciG1B6eQuKVh0fXBm6Wn1Gyro6YVzjsi/dQDcKx51pgM
fh610vsiihi2Vzr7PDvC8rsuNp4io8lOtG9foqaWDnpa1qcx1aJHWRuB44tm+KXb8Ux6WuUeepsN
NKta+zCrHYluZdlHqnoho5OZ2Hnbb70KlOCYbuc+IZTdfOAhB89KSRFtRmn5RfD/KZZDV1GyI2fI
07vIm2Uwvf/BqWj9rnM0MHZu6+OFZIdqO7XlM0wBT60yI/TzTo/LwBLf7hu69iZuMO5jck2GU/Hf
S2/KhEgkpIGQ2CZoQhK+UHJfcHlki/VSDMun+9auzyWPOlSvzAhR8oH159JauJBTOmZdPmvmP4N1
XieEitZtx3/1KH8Cq/4BtfT7Ft8w5pcujMn/I+3MduMGkiz6RQS4L69krZJcJVmSbfmF8Mp93/n1
c6jBTKtYRBGecTfaAoxWMDMjMyMjbtwLfxjgBzCyyNhcmvT6OuhECTEUzUf9DMjyUGd2JATW7xoy
pNHOaK/loaZYZeaQc6CHoEOJ7az4ffZVjDLtVYacaLCNNh8b28h0pbFzMVKOY53Kb1nj5s+WrxU/
PFAk7UZMEo82SC3Xvlcoeu5UAJwrA1paMFoDQN2841Xm11vrpQW4uC49CTU9XLlokw8Hpza8RGbn
aE24xkq6tGS84qj1MYX8mR03ve9VEU+vDDCFfhzozf7kpcMuRl/Wd8WDpUS0ea5pzV7vOA5NcKFQ
saEZwZ67XLOh1dESH7z0pEMZllu7VP9emNkdsITK97cWj+nbTrIQVWNw6jqnd2UCb86iajORAwOE
NpLsolBTi4Af4FsCQP/O63L3lX4Xs3USJTKffdDmOjFaTDq0bzPo4XytB/N8+3sWxw+ZBxuE1i/a
Cy7HP46xRZ6/SLlSoshRQ6qEftoiqNhGKSVEK3vyVNi9kMO1VixPZ9l8t5CT5bWCpOMUB19abqiS
iGLEBjV7ddPqghNFe8UX//mZzTQT6FOIYuq4Vy6tuFKPQqA7pKdOOsCmYMfh55ZST5eNjiF29IVE
W9IaK4D86+hzMgpzBnRHQKHmCSfZitpYHEbOng6eEvXM63gl8lyaPKgKp/5HOtvJbV4Oq0g9y/Ws
ST4ekoiM2C/6FK+W/pf2vzKhtQEYAA2cP6l9w5UUYrb05KGBHNFjUQife/fZBYnkjZ9v++F1aDMx
JMBZNDVR8ISfxbi11xfK0CtMmRJvx1YlwG0cJR23clutMQZOaz73PPBgsHDxfJz24WzygqGs/UmQ
PhKye9d7FvNXUbVVDx0XQpsfg/m9stZY3ZZcAnQaTkgPILIaM5u0HVegIREIp5Lp7ipDGzch5CC7
27O4kB0kMQgZIlsK2gNi9suhDS3thYpcZSfJz1FXoWr86KeF4w4v6QEx+E1uana0FkEsOSN9nWxh
mk+4bmdHWqvUkTHK9E+rxn2evMTaXSmuZSOWzqmPNmZ3A3mctPVbBOSrcIC49jjmNMPDKQ59nEJD
44o3Lnn+R2vT13xAg0KTWxpK6SFrpsXbJpKd1MhtJf8SVvVBU9akVpZ8A3gNYCFY4rkbZptZ7Jow
FFred5oGWCSsifOgZ1+rwC3sMPrjIA+2CFKA083GFPdSUY9plJ88PU231WgoBdD3Rt4PfRIcUuip
ViZxYViMidcxDYb0rsxb8kYrjPM0bvITkiT+zqPubcP2849y0dR3qEcBH57eDSYohtnG6k0zCAcT
PRW1l91z20DVZOaCsVnZWAseMfXS08QPMw6WZmYEQO0RSgWTqgpZ2e4l7/2HSHxRy44Hbv4YU3mu
leE4/Q0H11aB3cRHvgYFCjtL2h2p/I3rqytpsncg2cVJRpaRbA75Pj6KVvjZmvLubLWKMZ9ao+nf
4iEKQicP6XTedIOaHepCCUSnoSwQbpQgEjZtqOl7VaGFbiM1SaHZSMEbPyKwET/qwUUZxCtq2cYL
y8oZwkF9gk6spEehtPyti9yQsVVrv+udoqSLmeCzqGmQgDT4t9DIqrcTaCbXHQqf3Z+wMft+F+tu
13zOUr3uDmVeRopdwF9U2UZnycHWM9opc5m6ET96gw6eIod0d2XlpiPvao5IsZHuxumvxLrkyMo7
K/d1othCOepJfnTFhKx31YnHFFSjY4y1MdiB71eyXZVwkLSWOAkLdsGDiajACn/LdQDIrT11IwG5
AVhH2uTybEG9ibcoqJsTy1TbWawcs6TeKNZeihXoa707yKt3I81eXhQ+jZ27EhBdHdbv5kl28bwE
ETsnOg7SWDIbI9ZPXeXt0kKXeKcEju9mwUqke3ViT4bIGkx6nlTe5rwCRRE2YTvm+ikzU8AwcM7E
JS+IxC5rmu7rh85d2aMrBo3ZFrUKSwHmleknOj3sBj5PC07gKt9Immob0R/B+rLiWVNMMvMsLnQQ
2EDOuWznZafANPy6E9l9AMPbLSdVdq8E6t+xoa+DZgLEG4NsVF+qgo6FNlWyXd51+l6YlH9uf8nS
moLaZlE5C7EzcynkttUW3SzAZKW0aay9Km1J1q2s57IRoC8sKkHtPLQgQEt0SCX1Uw2wsaLCSU2c
c39lu65Zmb0KEouUjeemWKnuapKaRrpXtZUA8NpRcH0S4RQKyXfw4+UOhOAVbodMVU4uLaP0AsrS
wY2OcJs5SvxFCswVv3yvyFz6CTuN9hKqKNNumCc+fBHFnlIL1RMhVOKAAx5hph40cZsET3L0OKhv
ovxFJEUtqqlTk7cq22GHkvUnT6V9KF67MZeG/+Fz5k+iWvd6xav4HEV5UF1oPvWH2vpSy7s+vO/S
lRrLdUQKTImgAxjBJHfBbF9ONr4fhYYmGEiAi/pDH6WG7eXAIV2iuR1o0/IkJx53AVfKU6vlg1Og
er67vT+uIhG+AQ0mOE6oAkJoN0vMyIofgQw1jFPM/UilaxMl3/7dAhUA7mCwaFCATXP+IWA0Jyor
a6zMUy4KqhOx2TdinK+pwyysHCkK4KXkY+Bomh+pVVY1GWK3HKlNtxOUPwCAH4Tgk3pE+HLDM/2f
jxUyIlRQAG4AdVPmnD5tgHBrK0RMmyneaTIp9BS9VjXT1xRprzc9VT4eLvwvyFkwtJezhxBzLsmI
GqAY3N6nVR1Qnw+eJNda2YlXITDY/4925htfrihUiNiJutE2YUKJgi+Akbf5mn72wiU/WQJyQvGB
n95LOh/8IcDFzXYiIko5FHZmUym26Hmx3YBF3rixKxzbenQPkBLDbOb2wq5pUo3jJzW3tx3zikeB
57SKjB7vC02ZgvDZrShCNCkYnovg7SDYHbJrSfLFl7dpor64tJsWe2PcFHl/DrX0Oe/7F+qDE+A1
joqVL7nK7k2dYVyWU+jBIThvitC9AkRsJVsn3ijUk6W0Ohax0R0GJY22BN4tzaeutCtqzzi6gywd
b0/EknkawWH+ZUUU0gyXPubrRR5aKeaFzoJS1as2uUEYmIYGWvLWcYRsXE/RrtVWhn31cHjHVXEE
kticEGiz868qM1ELYS05NT+KyAaB4t73qp2sZJwWR8ec/o+V2bUZsPkDb7IiPolO+9i8tqFDneRP
sVanmbbi7C4DJvYfQ9NR+8GxIfqp1WTEkJLZpAq/xH9uL9P1dFEc4BlMAgOILdQ+l78/5GKm3UNr
TupwdoNvGknJYPxjpkdXW3k8XU+ZSn4Oahugb5AxzYF37iBEMIiV/Wm0oNMVGnRUekdwv5JiLTqV
3KfgwJ29Et5cn0AYnZBb6N0hAj9vahk6xe80T+5PkvYZvBjRByz/j6k+rARrC9PIW3iyhWYRHI3T
v39YpqoRkcXyjf5U0H0J24/dmClt+kDzpWcpKFYCqvdD5NIrVHJbJDpJeFKfnpfboc9yI0oVw6nd
cJq+mYXdm5zhTqHajWpHugMvjb1/e31uvpZ74S7+Dgq/3gc7v7fzP/2f/Cm/S521l9+1q/JROBK0
KOT5rtIquSc2lduFw4kGpYcOREcuIEyVrlGtL001uUv6eVQqJVfvud4MS4HS5HCqKrrXu0ffB7uf
2jXc2/9OHTC99z8am91gjUkDBsItw8kYfdzTEbNyY4neJyVO/qbqj7J6aIX8IcsPgbDiUUuzSdAx
cWhM8L95G7EoiGrrRvVw8vVjYAjHNLJ1EEj/vPvBUvzHyGz3j2lGD7FYDCeyt3tDDey4G+6bB8/f
jsLaui1sRdDX/Jd82NT3PQvZevoaLSMqx5MSAnoN3pRKdkTxp6GsBB0LETC8GUQBaI6A1gImcrkX
S4N9l+rNeBJK2iOMvflNrOln22TE+NCLb9N4JW67BoxAqP3R4uyuizo5giMEi0Yz7kw1+9w8jpCx
OeSj0E7us4fezA9pb8vtiuX3R+DsIJjY9cH6Q717/UikF6cJRLkbT9++fQrs3aen+8z+fg7ss2Un
dmEH9qd+Q4hv+07heNtjtI2mH2x/9/NnYVe2ZNMrtX38/PXhJfvmmHa7fXPtV98ebNku9zyg9/6W
vLYdbGT76cB22xib5639ef/wcPf36d63//7+e9sj3/sbb41odrOWltkbVceINDuzz7v7+3Ynb4ct
AGLH2iGPcg/M5Wxt3Qd9Y32vHmDb1JzgXD85h86+A/puHxR75bJfXt8Pszy7hMOo7HXdm77p7KbJ
tsz3CamsHbl9PfpRPgHLq8bPayHG9EtnE4GykTo1tcIjcBW/wTrfDYWERFwYkhMPhG2URytX8vue
m9uAjYI+ZmB5tInMBkabqRi5WiaeJDtzfiIqxH/Q9XNi++vrD98W7ZP6eWV9F44BOgP/Y3I69z7c
lEmgtmNnYVJV3nQnOsQbwantxHn5Njnsd3g47GqXfFOY4pPz1zwpR/B6tr5toG0Ud/Bz6JnN3SLv
3ro1TtWFCOXi02aHvTSEUWBIfJoYK1tNyHn2ofoelHVFnBJsqyE4KRW8Kaq4cgwvzgmwZJSeFNo+
5ugpiaq/NCileDLa5rHNDmlyrMyfkdq83Z786wG+izjSCzodj+gAXM49sMtyKENPOsH6W9UPVt7a
SY7i92aQWyeVlK1R/b5tceEwppdZUZCE4YykvWq2nZNRjWsp0qUT7GzqmNhhJTly+LeL4fBK7/Xm
Lmq7IzTTjyt2p6FcevbUQ02PDlnoiSJz5tmK1pi8mzXplD4I5mFUJRLyyK8Mv2DXpwO2Tp8LPd1K
xva23evgZDJL/ANgjOLcvDQXxg1ndWNKp7Di5RHdR8L3Go3l4BwIKxmQ69zEpaVZxNnmci2FvcFa
1qHd/BC9F1n8khbRxr9zYea8PazlZQQLRzQEaokOtkvPEVujhseccVXDdjxbRApwxrgaUqOhBAuo
CxXWb49r9rbZpTEyXxSoKR2rPKsvrQYW3Guamson06Cn09r59aOBdK7rNMEPQVyZ0KUx4qLU3idF
EDhyZidTKQbRGJqZfErowOy6TVDZKk2VhblNuEmLT0Ib2TEyWrfHeL33p37/ibWIxKjCFX45xrz2
9WEMY/lUiJ/AmTZRtU2HF6/pVuLJhbnEzjQ8IiKqxrPDrXBjJSj0Uj71eeWY2Q8fTcIwyEHfceBb
2h2yK7cHdiVpRgbkwuJs9eK0b0fNqFi9LLKjGOmPzE7bbwBrBMUp+mLfChu1stAHNWwyfbbgW/SK
bDJ+rPtflVbcu9a+TuyuQLcJN6sCY596+j6WDUdTaHLxd7e/eNEDQHlyXEzEknjd5VpkYSI3elPI
p1zYhS7Zg7DcpDsA6VIBs2lhuwZt/mtcvgu5K1hgCFXJkXBUAo26tOoPUg6qpcXvfO03OmVObwVb
UdnkvJHF3zxe0RAo7caAoj6xDreHPP3u2THJlYC3Ux6jwWHejyppZTc2ZSMTlJsaFEJVthvdOFqZ
2IV7B8k3AlQ40OC7sWb3TlcWo5n4Lp4Qps9uP56KUXGyoNkIego1gshyKmTDq5XDeGlmJwZqUnJA
IFnO2XrqftmVApnyU9b+gpq0w8IgoHVvK0TFph2ktvKnEuTN7TldNDvxTb1vMxBD8mxB20LOq1Kg
/kCP9lDuKmHY9Hpim/1Rl77lUf6qCzs5eIBuciVSXVrOj5Znt21GC0VkRJ52yvqipP+/I3KpUSG7
PcCl5eQagCkElTe0cWfTqsSBkoaur51Clwp8RON+/XcojgLiCF7bbrunIjT2t00ubU3gLhN7oEWM
Bqrnck7FUaNKzJY9eZUtbuvhWYZ3tgj3XfYqxsauGyNbWokhrieTxyPB3JSOn/hmZ5M5wIIgoOUy
nmI5VLZNE+jHSjDK4+2RLVkBi0JoNJE9Xu3AwVdHJfPz8SSPxPdDgDQcpPH/KjBFPMI1SsqE4gL9
HfPIr3SRf4iKYjzpwpjszACyLrNXgpXT5Pouu7Qyc/wssXTALryTWvTCHwz00bZIvhLdy6ZwtFy1
W5m7BXvcm6ScQInQKzkHzPbWKMduFEknN1T075lmDTupNQkPNNcvbVBF4crWnkKAy+OSOPad2fS/
I9rZQTZJgJY8ywi6gMnQZOHWPg2X8DgKWVG3K9ts2kaXxmDsN5GcpqWabTYvB/lpD1IU7cpTmYi2
MfBq73mXh581789o3ivhyha7nsxLc7Nd3RdCl1hgw4E4ho4WDw4bzqm01/LfARmXhqbj5cMLUKby
pNaeaABfy37FefzgB+FoN7ItG74tGPeCoE3U0c1Zdd86RNhu77cp6ria1akeApUFT605kY9h5roV
EeeeEvrnfw/eUX/L4z8RpJG37VzvazJrU/MX7df0Ys19M64CvxDQcj2NpfczoT+Gi85NVm64a3/E
CK2eYCF4vZOBvpxKCUXR3swS82TFSeAA7GVM1JppDaq7/8t4PpiaRXN6kpp6DhEV5WMztQ01T7dB
Dxf1/2HWPliZOWHnjWGbDQzIdJNdXY/I3q7RxC05wMc5m7kfNP9V2nosTGJsUiFPnQQkQGO8mHoM
L1P4entAS7vqg7V5OXCiA8p0l2mTtLjaWY3bbLyxfh4s7yEqh3HFHxYKAzgENWt4KkgLXtHNqmNV
Bq1SmKdhSDcy/IhuXX2qLGkrhuZmbO+sutmjgXpU5cYR76IhtoNG2ktZ890K3W/556g1/liRayvj
XpF4/FAq9CPpnCi6PbgbA8ozvGA/0IyTqXYbtYSkn29P2PXyTH4sk44isOBGnN0hYxnANw+aDg7L
fgQ7y90ub+p+o7rHVDXXztiF1J5pcCdSoyQu5cE+c2u1j3NLo+mD4PtraB3oQE8y5LkE2y8hxw2a
wXH7+q8iPPqJbDeJ8M+EEHQVT+TABDWEGhR0LndwJUyQcyFXTi1ssxtq5IqthuIaNmwhfKLjwsQW
scPEnj+LZbxCEOjRC/RToeR2WiF6vOXNZ3xBh7Z86c6pX64cs9d+Tx0MNjkTFhPo1N/bzz4c8lZG
x5fnlkCkWqQhBLP4mickncToTSisdiXsvaZSApbP0wLWCSrvzOLs2FCbCEKtQAdzGMnbIh2p7Mvp
HuAX71tL/gl4MkTy3IRkqY2Picu+qOtor1ELc4OjIucKRClxeadK7XA3lNrP2y69AEiiawAxHCIv
0LPEk5eLbDYSTXWub5w8U7rvBP2hrN1nGBTszPoi8wxCk32jV83BreIdPMWJ+qApd5VkbqX2LK+h
x9/j1ssbcPqaqVEYBPyEErr8mk7oO8t1gZnIX3oCCxMqhDcL8nSHVlOt+Rn8kjrHejSaw+1ZuNrY
UCcCy2K+uV2hiJmdu40eyRVcYtZpbNPt4H9D2t4RskdjfIH++rapa3e/tDU/dQtgnJRjsKVArvfF
/Vue+2xTbXx5X5j2WovR5FwX8zkZo22Lcj/IE1Afl/NJE4WapGGNMUXfVtkzKhi2gOh6TG0l+7aW
QL/aWDNrsytfkVov5/S2Tqn+tx4qmw5PGBHeJhXg25N4FVtgCIFTWnqnvn389nJYUqkPQmz57inW
B7vgGpb971azxoK2NJwp64UFZg4zl1b0zgvRngjckyFvImsDFD/x7818JXhZdAjQsaCq3jmw55D/
kuF1sYGZEbTB03ioS9tLnJCSVhs73vO/zxwZPQBWIMRBVcw8XQwbNcyF0OVZUkKvs5HSn0qycqZM
sz9zOprUGQ8Y66mla/Yelun/0MXcE06anlSbTssEW+nk5Hh7JO8cBVdmJnCIDFkSOJ7Z8tRhrEaN
Hwsn97V8lF5UiaKX0/wZPXsYdnf6Z63d0hAMr/2K3enzZ3ZB+JL1e0czQzAycwtDK4VUEYWTWD6E
VPgHTbOr6Dvy122d2qq7kXMAeNKKy18fUbwhTQ5qHtg0UszZ2dG1EwItV7wzXe52O/626spum5+G
9A2pshVb16cG9RdyvhwYTC6+cjnCImzDSEhH/9ylf/pAejGbT2LUbEDjQeeobro1beR34OfllGKL
bBj/b4DwdABeGmxKvypHRLvOKudTUv1onEg8o7lGExbEKuNDrf3qIKVsms90SyFKS/eIUN/DNbYP
pjLRN2SXjBwac4sNU1JFWSPoWZh8YI8keKZojPfuzNXGYdRdK+iCs+k+RLlHgkzbCdWf3P2GYOnK
eXDFOEvERYYXv6Kzn+0zb39rNUrMLjIe57R9DtM3t3sdh4cBwmhXr7adhEf/LgQ74P1BQ3r6Ky3P
MnSc6tc2V6CaGkVbQYSmnvorvDVE9vXOJhrE7ycqXm4MdeYYYk3H1ZAo4VkKgEtXKZnzuHetlR12
pZnADODiyNxQ6QBiPs91j4NLohcSlLMms5nrehOL0XF6ReaQ83nCY50VxyYXN8ZXt89sMimyDwIF
nG3iUbqLv9IP7Qi8L4Z8O4S7+h3M3cOnpG2SYG1fTgfmzHVBjk/SHTAjwDk1i59AbbqGP4jRufGd
Kn1Ws3JXTHoO+s9G7g5ugtzTysG34Izgb3mIUniiHjvvbfBTWYpHw4zOpXXnly9S8xh4d3X1ACh/
5Ry4foFQ95n+AFZExJZA4nJfwiZeQPLspmc/a3fApu0gGuySkXayZudeeSaJgBu6m2j4Irnpp6Jv
/3mwzC3kB5SgQG3TRXL5BU0QGXnnFtpJECwnGABbVNCZUfWQ4725gli5nlhoe6d6F31U07tgtpSe
PkSlbAbcW6lW74JEAGzSa/KDm0l0cqmVelabVYGQZaOwbhIBgKS4kqaO/TEJzEg4BbmEHIjqd6aT
Wp60HWOQ/+JQVU5NO9OX25fY9QkPCI5cK9AKtvPVDpMyvZVyuRfIAJnl6KR5oOkOz3ez5ITPKteu
BteiehqIlbgF75WsqfAuuBZkpvQ8kUQEBYyg0OXCkp9KVKkb+QLX8zO7j2GAAfjrP6SUBpw2ZaO2
cZJuBOh87TSJ4I3VywOhrLzXatjQbs/HdUBpAsBEOgG8ImXI+SOt84M0NUwxPvtiL21TQe4dbAIJ
yJu1+GHBFElT2mMBHZDznvd8pR0Z7tK3onPVK8ommrClfUmrW9EPawSB11w9jAlWK4DW6AFwqE7O
9+GlmwmATIMmTM45+pE1PWVmUcEgWzrtvU6swrkh96/s4wcOkXbYpKVxqONkn1c7Q8vssux3Q1L8
rOgallf22vVLb9LEIbaA9Y7Q92rGJaWNfb9OkrPoWohhc9VL+3ZINm5OH8x3qWwcQ9spKBfW+9q4
jxPhn1cc1jtzakdFAYrzZbbZOV3VWs6M5OyKd2qqsufiTbJWGrra3DSYQJYKh405qZy/h/4f5t9T
G/YA4lfENeqdr8pOUz1Z0NI02pkK9O62D18/JGbWZkPSVKFpvMHLzqPZHs2is0X3mPeb1xC+Uwhs
tJOsrEWK10H4ZBNCqOmBxCIaM5uEY1Vr9WV2rmCrsX2pzbahnD7RZ/qjVIdqx2UV3IdtAMN8kwwb
ZajCOwggYGQWrWyTu6Hww0+Ftbr10ryTRYeFC/47aEtm95bXKkM9tEN2pnKGFwUGTeJ1a9DzEH73
u7jYjuo6JabMZrqIBJgKniOQqJIwI0ifGS3NUK+6Ss/OaYdAk1ap8tFT6RUvusQjlVV5B9PzuL0E
QdjoUeLeo2L/lklGceyK2vy74gxTSHr1NaRRJtAWlK7zx6todh0Nj3J21p6Ng3If5qSV7Nbu/ypw
udvBMattei/XgLTX9eVpEhi8TjqP0uR7NuyDx+ciRPFGoWbnfswOhaTb3lM55JuqrWwLKcZIv2ss
xMw2CNbdHvDikk/vI/hiRBS3ZveJFQwQm4xefhab+rVqhnDrFrBgyNqo7sNUNCBGHdOft21eHeUM
FvZFdjiJUPOqf1YTwMwJ45idAzLDNGGFSIzmjeCUdIBtb5u6irwnUxSYgeER+/EIuTzJ9XGoiLWk
/Gy43xX5Vbdeb//+q4Bg9vtn+1gSfE1PQzU/y8bG/RLW6FjYZeGk8R5HuW1q2gczz6Q7bmoA4pVJ
uW22UjFq6aEbG/k5+psf88coss1N0TjNi6/+Py1N6/fBGTsJfbDYUvKzZp0N85i1mzpy+urz8Cxo
G6leOX8XPPBiXNOO/GAtkEe9i6dxqfGzFmwl7cn/4SUvqwmIhaWaGv+IkLjRp78v7RQIyUWaObBU
yNrDudv9LYiYRO8ZKlIn6ovN7eVa8LwLc9OwPwzLtISBIBBzI4qy4UuzBmVYcgdQe8BooC0gCFMu
f78lmGYakPo/x3JpC9WLPtxF7l+3OEqFo6MP3cLFcntE17EHaQ2e87wwSe9BmT4zCVNjW3sRzk7r
8ph/CpDkgVfpgWTzb/cFKpHMPIYwEKw1/CzNJOpJMG6S6oMPc2ZWJmlJwyEOYqb3vuBtVcTsbo9s
zcL07x/WqvJFCONMLNBRKGyTyINzbCCJf9vKkgP+NxEQqA2it9lZQbQErEXBClyT0kusHpWKHsFD
OOybZmVPTb48PysohesQthM/kZK6HJAexoMVBVlx9vSdD+V8/CQnqd0bKyDnpXn7aGa2Mi2sd1lV
TWZwhDq98+XD7SlbMkDrFZ0lcCihYz1N6YeF6Wt9yHnwFGfTrBwp+ZSux/rTVMymih0EGsPkFQna
aHYsxIitauSpyrPR3CGFQq+Vfuw2ESG+YuzE4FGSD+3g9Nv+YFWvga9uZTuM7M4pm40m7SirJGtN
VwuLd/FF85MjDYuk6g0KHEJ9ECNx8kU79f+24j/XA8iTQbvA8OGWoK9z5veekBHoSUZ17neh+Rp3
D/lazXDhcL+wMLtKwqSpkTHBgtINjtj+1c37gHhWCj2ka55uO8v0u2YrSXMqz3JKlHAjziWnelGP
izzJ63ODwIpDrtHn3RDGhzgEQ/HvpnBKujghG6IcOgsrOr0lcvSr+jx2kqPKn6SQxMOwv21kwQ+g
opgicar+bOKZ82N3MEejrs8J5NhRAhtOFP0wsuGu6PKVKPA6rTBlTK1JxohsFXnU2dkUdhVHLCoU
Z4S67qVqPxg4v/qsGM8GrYeJGu4iaMBdQT1Ugr734zUu5+uxwi9Adp4mQECdcFxebnQVamrERIrq
zIeAx/0Tyy+usOkRrL89p9c+wrsZZO47JSsuP/NHVDiCEMXn6iwJSFGkGYTc8l7I1jKA10c9yDwG
RPZvUlqfk/3WKDXIaTvW51QN7U56ycKjPjqDgj7EkNLSebw9qgVzZMBoGwVPz595HbavFaXuIqUm
oNa/CM0OkF5bOWLzUjpjIa6VYq/3NLx8/7F2VYntgfv6oVSfi7/eE6T+hr97beN4LdqYlvxyO1+a
mbmkBAE1miFDfdbTX0NIV6xxXxZvEmKX7iYICDVc1a7D37dncsEPFWQ2yGXxF3tiGvuHC6fLqt4S
ErU+q3uYhD43D2vgoeuwjVF9MDDb1DB2Wk0UYgDSMEd3JFvfKPtsE+xuj2PBzy/MTJ/xYRxuFJdJ
iSryOUAkV23vp1yUm69spgVHmDDYvJQhZKELfDYWKU7yfMjc+hzn0GdANtORAHVT0P1PrpGvnO4L
KzOJrKA5CQaF9M/MWN2S5zWDrjkPYfp7hG8pBBRXjtJG69bexAuBLmRo77BaEERTduJy9upB1DvV
k5uzf/RO+bH9Jd6hMb2v76KH+q/7rV2Zx4UM1KW92akkJq7Qh6LUnOtdfSTyeFGP+ZZ+tSP8tv/s
Fxcjm2b5g19InRjmtSJiSX21vOLnaEXfe+/f8Shkj8B5kSMnwUWudmam0fQ4I4xpzl34yQ3PmuI9
l9pWEO708q/eQd3jUXK0pEM4JpDKZ59T73B7nO+dPbPTg9TtRAHN/Yke2+wLRtGFA7vJmrNlxhAB
252o2L53L2c7V3scx80Yp05p2IMPCfZjTQ4utx7WcKmTS976htlhIsuZO4x923ALkKqtHxolfjDr
6lCVBd0x49sorunLLGx7mBh0kmmgcrgIZmdm1shVB1q7OcvDwR/+pLlv59luZWoXDuYLI7PHRZvC
n29GfXOOu/vWAGEpOb0GGYz4Wen3sXcs9a/B822b02pdzSSgW3wKQNhVkJ7JYaIn8NDitoGjoM6J
uF/61dXWyiuLdiAXhkeSbCRQ38vtMeqWn8S60pyD0PrRIaFo+sLPJPw6qGsMUotnDKIZ/2tqdsY0
oxF3oKabc74jLKg3tWnn5S7Ldk1n+/GG9qCy3vRva9InC5EeW1NXppYdgKoousyG2IbSKOYM0Qqz
hyD6VDfptoCwg1LOBjzNthsph/MNUutCtta/iml1vr2Y08iuFvPDF8z8R6j6Ug8QTz3HbfkYyvWr
5q+t4+I++GBito5NaFpdCqTqjNbCtpJ822ofVH1lHO8B+K2BzJYwaYoBRkisKIfgewXD/e+fvmQH
Wxmi+cJOACLdt4eY9DFZ1G+U5KtD/if7mfaOTv8EGpfUgHsn/LOKQ1mb4Nl1orh+kHkNrjXI6aaV
tka3Nr/L3gttJi1uAHrRbbj0Igl+QANROITbZVuNaDHv/U15/CX3u6a1wx/RUf5822kWd+YHg9O/
f7i4AgW2o0CfxnQXH/ud6HTKypvuuuo3XVofTMyO66YLRDSRrenKUF/i4lPgQfniIDiY13ek7o9a
rN+lgaPSF0Wv1CkytQdP92ytr45iTl1fbW1VGGwN4UezW8m0LISNF982i37igniuMxl+sc3rgvTE
k/4kRa/0T9q9/jiU8sqLYvGYAO1LysUAsCKJM9/2q6ipFMFrz039WRwAxljBJzeYEFryp7H/nJK4
H8kBJmK1LzXx0Pv5GunH0ooTPwBrpa+DoGX2JNThfht0eezOQlfairev5M5Wyl/qmjLL0lkxSbUi
D0PDkTbHEaYVFECRJXVEKaRZSK3/HIthJexaigQQc4T5Baakicfv0nsVdFRK2Qj7czEW21B8MORt
Xz/2vbvJ++2akPKSr9AWTNspjzRKarPzNbEawZX1pD8LUet0frjX6M/lRC/q9L4NDbuAJV4cNrf3
59Jb4KPR2YlbCpTh4yTqea398aOdYYCp+qZnRx5utw291zlmpy5BJSJlE5oQ6OfMM7sWRv1Mx5KR
eU4ZVE5qlodGrF9on9+40U81fUtruwiqc0DrK6rce116y4MfmdB+1wNzP0LippfptpdiJ1fcXYHA
bvNcFwjriMlaZL/gxGDESQaAxDGMq5eEpPk+mj6sRSIemmyjf0Mi0uu31hA7Sfyz3ia/Anrg/8BZ
17u//MJuVxI702TMJ+uj/dk5DQd2XwE6wxdC+VgYwrPZZ2uh9uS8VzbgGxE5PilQzTOoRhlIsVYU
/XnkEkCh9LupnHSt/pRkZ3807Yp+r6z5C1x+a4za2gRPzjw3Din8VLAGrk027nJnxY3WqIrbDee4
sTpHNoeDiIIqneSK+yIE7U9RgbzKq4V9UMjF1hfRw26McNOPUrcyDwt7XIPUCbg4WXfy/LMbqhV4
9dRJyJeo4luR/RGt5hFlYqcT6Hz7LlprDRIL5xZoR6r01EZI+8xf3xAga2pXtwOlx9yRvP6g5tvW
6Jzej+3RhxjVuwPaN+Q/EvVrWVjn8kfjuXdxuMZcdt0KwZCBeyNvMFUlrzRHzP/i7Lt2I0eCZb+I
AL15rSLZXk2N1BrNvBAyI3pX9Pz6E9QF7lFXE03s2XlYQAKULJeVlRkZkddmGtTTeG7ycwwuuDYk
snIwuo1pOGPjdoa1KcFBBQby3dzTK0auCG5a6V+uBSu7fenWQvMocCOooUO5SuRcX2fKRtCK43iu
i0NbIrYqbasjE4CXD3LnGKfJfDWCNcadpS2Iug2qB4jnARngzpgvTCNIIbPpXEKWdYBycNhCKwdK
TxNKBQBXmkgwyiQJJlJCDN43rLWE3MIKoAFj5mmDSCtWgM/j61ExMENTpnMV/wav6bF+wxQdqtiq
aNWDKcovqSDSciRol2HCNmhBExV8dnn+GSbv993zrcMB6yDyx2A9xTqgZfb6PJrKCIVzWZzO7QA4
rV5NOzCLrFUEb73qtREuUpOSXAsh/zCd02ZfgLmpRIXLWSXDXrICrDqII8A1g0ubu9LCrtcU1jDx
rMUBLQyZgODmK+2e//uEodUZ6waMMO7r2a38CGzNGPqhmlCJZ30cD71sRETJzMf7NhYSTGh7x62J
9yb6tiz+XAgMEEr0RIrnsN37wxYia5FwauKH1K9RyVVsxQpoqK61BS/tBejpoUININ2cD78emlzG
EOrxYRUymCMBJ2XiGACKr8TtS8sEkliQXaBbbOZrvLYSJoaWwjOJ5wJ/nyX+BvC9Jwh6v5Vh5Nyf
x8UB/TDFDWiy8lRsUk08S+rkdOMJcgYrg1mzMP/+526A/rFSVSosiCOghVVBLCVdie1vLw7kUL6B
8qhcYc9xgXUYR7LBtEycMTEJxPzE6lRI08pAFhBNs5X/18aMbkg+KoiKLmtLA6cn70BVZ+FN1BJl
L9v5vjnlf8sVc7fzhpSUipQGOKmA+OFxPkZYdxIGJZ8D6DI0bJNClfj+2t/OGv404gxkNIG2AAz1
emWsWhDquE6VszgBq5cyp0eHXwZ81n0zt7sZkRQeXHPBGzcYX4AYGFK0RTOp57EEw464a9DdNGn7
KFnD0y4Ygi9Av9HMH4FnCedDDSGTuz6R1HPeVG6sR17pm19KjV6SJvt9f0wLi4NHHAThQBGLRhW+
Wor3W55BNsU446Ykofi3hCO9b2FhtwHABkw0yoeo/UJM4Hp1mlHV8qkpzLMBnF52bKrxsfYleO3e
InXc5mgCEd60qAfiYjhZ0A9a+YDb2QQ6BR4I7S6zL+IrcBHaIIdJjaxzWJ/aVoS6x0lnSOFFK/jf
FTt87W0Yu6AOu9A6C2FM/SgmHbC+srXr0vf7M3obzc4DgvYnZhPldD66HEZRZmOXWOfSOo3yHokC
4oNwt83fpEDaoSH91317t/2+8/aYH+Bo0kCPmMGtYKFreQKCHeGshQ34buVtLe3FoveYKaJJu6Mg
wgFfGHrGT9b0OKUhqYXPslcQyIA9BhDa6L+HddcfNC/FD1dsmY1spKIpnOXHKiXCq9aQnd/Q4Dnf
dyd2Etz7E7Aw4UBzgYEHVXhIYvATroBffC6Oh55RCPYkvCWtsmVC5UQ+hFV6QPBWodw3ewmG0NGI
kAChI/RX5zzCjwGaWh/4clDNYh9P1ggBFSFAyrkzhK8eyun3R7dsa/ZpeBphQ8nXthrWsiw0e/2h
NbVxH9X1xayhFsgqZrixpqQrkzk7r6tX4UzpgiYBYOURF+M1cG2OldDEbZgGNvzOLltICuibjnVP
qu6/6F2yZu0m4TL3Cs89IShNAs4qcq40KEu1qcFS89Aar7rxu6uCg8ZIY1SgRkfqSjWp2q5N6O0I
YROxFU4o6mtYx+sRpswvkI4B5QXrJvDgVo2H2HLDOh+J53TUqGahyez+Gt4e0XmcOBRzgxlqS7wf
75NcKtukMR8qBgpo2NwWhl5vikCUtsB2HJTWj49hIjSbpMj/FEg5UNDQlUQLJ/2psCrIQtYe0Ej+
2den1K66VXqwm0taRakPd9m87uA15CEzRi9YEdh3zIdYaNANDEqyoM1AU5A9rUyFcrPBYAgs5Ihs
4a5AJ3E9/ZkgdRBBDcDEf8J4X6ZmA77qDoq6zQUtMSR6Ur7GHXKKarOW8bi5TDHEmXcND1x0CoOR
4dpyzSw17NoSJPxx2rsSQ+Miuv7MlRjxtkEBZvCURniIdwOmkwt3NCsofZaq1oMhMv3vGLS4a6RQ
tV4NearfqyaDkx77wHqdwFBRkdaPkoAI8DWlO4w9mEnaKDTSbTgV3SZjZr+m47E0DRDQgZw3tEKQ
Dpx//9N5BbWYtbO0E5uC6Qjtq4KE8thvVtZ5wYyOGxB9CQANo9DBTYNegIeiln00mRtNeZgQ/FtE
YglwNdCSJfqkF5vEGE1HTXrtQVIAlc71MqBNn7WOYMaGU7ZyCrHlZI378cbnANg5E2HP2cWZr43z
cHU1lIkYJ9k5k+X0UY1CaRP4afPoB1JNwwi9jugMAoenWY3oywIzxv2JuTlo3+ahdjrrTAJ+zE9/
CI7qtgzRhmRklp13YuQkkx8hqVn9ZzikDm9jInLUUPyVIQ1zvdJjFaWgAjNDD+Iw/WeaIcDvIolt
xzoV0T4Ttm/3h3b7WIbBeXLntoH52cq9yBM919o0CiJPrz/U4bmHxjIINt3oUsoQbAsr1xeooK7x
kN3ckJA8hsvCJkM3Bjwst9OCEEJuVWJGXq6obCtXcuCyqVGdRK9LEo35mgrFTbzB2eNu5B6KciWe
7Rilcaj6X9AlTdAEoiFHSzOIqt2f0++n/tWFDGuIagB6Rm8H2A14r9U0YVojE+31FOJwW8tJ7c4G
ga9t2qkNnlCQmAvU7VEU/SN/ZF4rUS2n/RoserbCfcVMjSkinEVXLkTgr7eSIEF8skWDtJdpSMrl
kOeNO9CkqNo7uFTfkzAwV+KQhUVFSGfMnT1zIyF/TORWVYWqTVNPiY7SBMnuybuM9Rrh0NKOvTLD
OQOpqlUoDWUphBOCDbrCjDw4SEG0KRKnCHyaovrdKua2lMyVZ/eNF0I493N8XBQCZbB0MBIh8USI
y2vDIU7P1QAmPQ81KAJSfj0unfs7aWkJf1rkNlIvJI2Kw5l6bHwQLGZDTDQ4CaXLoDV/39LC2iGj
DSV5pPQNPF65STUEqEDKkZx5KkNCvYs2WfSiZP3DJNf2fUsL64dLBtSiM5EQYiyepMJksdVMclJ4
Y2GAu0yjmMdooJD4irMYCkc0RzeRFqMpbsXwvOGvDwRQzMBpoWaBZje4n+sD0bMikntjAmVP3fyt
BjpOpEba3nLl0GmynZRWhIkbKUq3+iqb3u38XtvmVtJKG7CBiRJsD08haALTfJu1AR1/r4zxBq6E
jh88YOeNqqFiyPNc53HRmHFSFZ4gebUGkto62Az+MbYOyBgjJwqmBE8TPu5b/X6I387s/1qdT86P
+GQco8HIi6LwOji45MKetPfkMT53B9UGSy0tNkBVHwtXPKB19zwey4fYSTeTJ/6Sf42bxtV2a0f1
1t9fTcP3HvzxQdmcOmjauvCkRrAF8PJog0oztpNECK1MjEJl9M/9Obh1DtcWuRuNhUMciBMmvqsf
AxFufjrltVtFdtQ/QJ8QrRab+wZvghJEacCi4BDNCXvQgFzPeZOVeYeIpfDADUQ7SbADU95m+YpS
z5IVXB74hzsNmcD5afBjIq26Mq2qmEpP8QmiLOHvKn7nNps1h5vYrxCJRDoLEMZrE34w5Hiuh5Un
+GBPQhGis3sIqhJFqRWnqfCzekhEuxggvZoqQ/Yb/T4ZrQOj3N2f0YUzioomSCzQ6/39qLr+kHz0
I0QtWulFao/32qx2ukcvCSji1wgrFmYV2QHUj0GcjTq5ya1dUaJQi7Rc6RXtSHJx8BhwaDEaR+4P
aJ457lji7QSkMO5jpDz4HhFLzRJt6rLKM/O0c6tQBFF1O61piC/sfDScoigL3jrkBHkrdThVCYvG
ykPZ2tX8fg+qisf4IETjH0kw38Z02lTBymm7rX0iyPhpdP6oH/sy7IOxLcy68kah2CXxS8WQFWP7
TOhIzgZiaC2A4LuhpLkgXAIWefdndmkB0WSLLYuaAjDu3LHoZGMIs06qPL/R3HZoaNe1TiMUK3fl
opk5x4LUOIpW/I3lT8hpWaVaeaGAgm4FnJ3QmO5Y6p/3h7PgLoFc/l873O1khpHWA+9QeZqxkyuG
ZvhnKQdl+7FIz+jLX4F3zX+N35bmTDU3N6ei341bu6BtsyTUGPOGOm8e1SLWX9oisSiqhpCjKuTS
iaV4jeRuyc0ANIEHx9wpeEsfZaRItVZqxjwtDrdig8NdEU36QG41UX6BnQvvq3bKN0K6xl25MLng
+0ZZFQAlVD41bnIlQBTMEqxI3qQV0FE0n7vKLOwhTx41NLRGjWlQS0Al9P6S3p79uTggwyjeIcih
zFvrxwFJAELIUqGuvdFgQExIafhS63r8eN/KQjA3y6QioNOQnUAql/NkeZWJQpSpGFw2Jts6HPW9
VlmRrQhaACoesf5VVP3wEgst+rf1VnATvH+3Kx8x363XGwofgfwQhOugAYDK2PVY9cRsklSyak9h
lUygfY6cG7PeJNAJ76YRyEajm/lDfC2jRdoWThowC9nY+D83cM4pJGQn8ZpGbQaQrevvKGpQ1SNp
UnstMhEOwCPNdoqzauXiX1rZn1a4SKMzGYpWEZKLoKDtHbxZQLo21o1zf1JvD+k8Fly8s+YZiBo4
Kz66uesow5xKbXVQGj8GlZP+EcvhJggCjYZ6uwLxufV1MAhCDJgEYhvn5Xry5CrKFMGCQU0coW0e
Sh+y5BdoWWfGile9vefxINbxBpABXJrRCNeWkOE00MLIGq9mn93wokBoM7swf8WnLkzglZX5NfLj
AObI/A5KVTQeUndQKAFDIQkhVQyWQxDx5mqCtpDcWCOs4fcGwhEUhVFawn0MRnk+gzcydPxZrcY8
4GZ6WpYVQ4I8VFcewje+lDfDjU1uynwaKhOAdrMGFxTIkKCL3f/zISIq149G+G8c6x06XYr/uEd4
u9y1O/XlkCJVzDxLf+njTTNehvjl/r6ffcVPX/JtYp5DRKIoNfAOLVBRGU7roPaM5K9cQ3wecFJo
sTtoZwGXN7prVI1At3nFW38rSvNm4TkAVpk5DpDyvt4t1ZSxsvRHuGvVjc/RRf6jP0enbu8f8y+D
BvsCGSOo0tN6lwb7eFhxKfxeldGYAbeFCjmSRXNZ59r6CLVB3/dRVolSon3kfbiLTd2uJM3WVWsl
dLpBnvPGOG9dpqEcZoHUeFaKJJIrgikAUn75iLazDmJbZBKScT8M8E5bNR8M3RHkvA5p0zJwhGqG
5kcbX7K6uXu9lNOtX9WGSdMkQnecHkGw2y67Wpy2sp4C56OUep3Sauqmr/v7hHciGAUAoFgpoBpR
FeFZs/CuDPQmnTpPGbt4I6D8s0nG8IAmpHjrjyxfu+MWlmg+2LhqkcwDgoE7clFZ9EqWpr2HzkD5
FGWNcKnHzNjpUR86vtDVcC/lhMSiWHdUSUrBLksFPL563FE872RaTPI2LkvkGgVB3sUwhtArW+24
4RMQmJeZkFFHlz2iLLjy660UCKM6gLq49+LWt4guFwfNYvWfdJLYMVVihQxIEzqVXkQ7NO1IewaB
khVg5O0RntFfc3kd8C/cspx/z/tcKYtC7r2oV/s90j4PAqgUXlVWNk4kDMW5jfyLESgPUtmt8bF/
lyKvD/JcQoLnRzYdr1oe/J7KY4o6ujJ4cSBXZ5b6g6vJyojyUThRxCiimyhoCWwloTtaE8R29awL
t4B5l04WlP1bnMb5Q9IoMo17AfScqdYjgQHFN2WoDZL0kG9Mwwp+tmTGHiJ5FVibuuQB9Ic9bSzV
J3gQgWS28DWqi+MvPZostxO7YCt0+hMrqo6i4dMREB+SPmugQpXnxcqzc+F6QDUW9L2gbp5jfB6A
lwcJS0MxGrzQem8L2Q5GiLGGL5DR2pqJ7A0+0Fiyi0DwCV94/1guHJMr09wNgSIx9GhGqOrmsvag
Jf4T06XXwUoe6m6fCEi53zd3E//O2x2l97nvHRVxcNNfb/e6BPfdIKaDJ8UxVMlUOwapLxCyNJUV
UggNVZpiJ5SArQSqu2L79rK/ts3tczXvWoMZ+eB1xgh1sQqNOZNsd+mmFd4y36Cy5dtjDv4OtU42
feQaokkBmVbSNejj0qR/v27ARovOEj50s2Jx6qqBYb3jlqALVUQc0KGnb6y/gLhYCT6WRo0rCh+L
DACK0tyMG6NVK3U34YDFAmqPviZtNWax/76PQPM452gUvJ/QK3O9rqYSZpYZm4OnZ9pjF0J5V0WD
4KdqgfrlsrKOC9OHIpwKUCf8FXzn/PsfkWJhBA2KSProRU21jUKNMPOlGncqGnPGXiCSNe212jrn
0BAMUXfGWEcrJIWxrY2PHMDvnKWb+5/Ex+Lw3XioIumAIhYSc/wcjwPztbKKJi/wVbxO26EGay7g
x9GIi/i+qdvlnPGS6KfA4HF5869jC3KeSj5lkwcd155ECP4dv1By+76VhaADVxHcEbhvAJRHEoCb
407LhSBikpcEXeOkadTsSlEtSGmq/aYfBflxROEepNBB4AaVYtjoiTdssOuattZN3UZKfeOYWEXu
BmFWnZoilTaG2Bs0ZC3UI0OpVR4tEPmuBLwLcSESJXAtGlK96LLguTW6Mh3NzowVbwwyGxkL1Qnt
1vpSW6KXrgb6tZHGBBqDoMGIbBAs5q/TfO4YKdeSiQuu7vpT5pX8sU1RFzcELcOn6Hud5m5oe+wN
6rJutRbqzKHM9RUKrQ/E0QBlzJr3PD2KYvVJLym54uH6I5lT7SU7dj+UvX/IafJ0f2Ms7HTYwosP
rhRUt3w7w9QWYqBLsNUgvs/LFwiqMmsNvnQbK36Ll8yQWmw/gIOuZw4UqV1Yx5niseQC/j43Hmsn
7SEoGa5N3eyWbqYO4ZwG7fC5KMBZihSlMhu9ULz0jy5sDafajPEmZy5yasJ+Kmi/1SSSrZFNL5xh
5EFlNCQBEzanQ6/HF/cRNmk0aR7T9P1YjSrVtMRy/vNKwQ/P6p8zSsfkGc8VuY/UIWGm10gds42k
ScnI2HFqojVR+YU9gX33rWgDyiNEstfDUeUulYdANr1YEyJbM6LGVls1s60CtDb3B7Uwc+g4FQHY
B9Ub2sm4y0xU6iYLY8P0hErVIWUim1DrHNaU0RYHNPtyUFACQcdbMYRaacpBML2sVtiuQxQa4RZp
498NJE0e74/oxhbi3lmbBXgDpFFQ3riePEMIyrSMUsurZbF4TPygUFxBhiY6YWjOW6USvTUHsAxq
ugroi+dNwcVAEdrfzNIwBMT6KbEgl2P5fw2lh7Tvpm8zoiSTN1auij5tnVUkYP4GP3I6AWXJYAWt
PF8hP88eUn4okgGc9R0K3mj4yPKEynYu5xc3Rw1UEql/ppO/csJvLrJvK3PlDxlPkBPyKgO9mJZS
Uqr55cUtSHwO7foE+T7cAHQfE3CRb8dtv32ioDRYm+sbzQHeNLe0SFIHATj98svBdtt/oT2h+z93
wYXR7fItNIvoV3oq3vvSCdykpis3+M1NyFufp//H9aO3PSCZDQbOPmoHDHyhhlvvmSovor23Woe5
jz15TOzA3q5Z5g/pt2WcGyAE0ZyN1OS15UgRwgy6DtklVT6KmAxoNNSrkMRoVoh+meZLHW7KJqVa
uOtlAhkm0sYrL6ob8oX5ExAgYZeD7gQAPc5PGGraj7nIsssAwgFzA0pKyKIFjuygWV2m478sccfY
FpPNpO6sTXJi55mXdaO6urnLj9K/KXOAMW8OcbTNNe/+iedvt+9vA6IDXnlmRuIxmn0cdHKPbuKL
JTWhLRSm7FZjDtNxSbukkXb3zfEn/tvc3BGHEw8yJr7VZmSSWoHfL7ugyL+dshRqKow9ou1jc9/O
dwaHP89z3Q1VTQDxbmh9lDEp1A4M6Be9pMZ7V+I552UIvyUqvkh/AD0W/9XlQOuelOU+2bHQFZg7
RbT5GIaNWNpovE19Z0JmVN0H0VaS98lv+aj+qmSvQQproPJXkDkTBM/XuAFvCCvmOfr56dxJ9Xsl
adqwzS/I4vVDRpEb0AuS9ieR0fYgxLu8IsW2P6/lZ79fejdzhrBDRPO/hDrIfJR+HFIoPxh+YMAH
+lAKOEIc4DkBf1lne+Dlohr44DYNCWtSfUab+oKawtg5gN9p9AM8qvUxUnftGoL4Rjbmey5+fNK8
n358EqKxMOwGfFLj2qOjOuM/d6d7GwCYyUf5pW63Jc1ckYSblsorj8jvrO296eCSYaHUGGElTfkF
jHiPydur+nWOfhkHfZcdI8oOAVLYzhetbbrPniLAYB4kGpypQvFzV7ajFS9yk5eZpwL+y7KgCoxQ
lO/bEYUCjOdVVlzUcEyqXWy0AtJBvpK9dhC5e2mieuxsBaV8AGTkKH9qp0x8GRszey0UK12jlVzy
G9+AazyzERbztK1jCIdSm1NxaZtwcsW6QHSvZh8oomlPHRPXcIPznufWYoZDAkENlkKwX3BBqjUY
cavVRnFBLlfdmRF0ikuxkmxDsDSKsDkjkNBbA+lIC0EBoPOzGBPwblAn4eITeZQStBE0xUVObR0v
+9jBkWTFVvnFGuJvpPGXalcnph8UaQvEW8JcdbsGhrppZcC640EAxks8phDZ8rU8ZQxHWQM/2EVA
M+xJZqRXSXWsElcDjXFOW1vc1Soq047culNJyg9jxWcv7Tw4UaBqkBJFm+RNSB0G0MbVquLy/p44
Fc3+Fs9Qv3aj9/s++zu7zC8y2jYgRoNukVkV6Pqwl7msTGKIkQLOTzDQenquQDTRYDdVifxNVKST
RtJoEgikZQGdJkd7SayWVtpa3f+GlW2edpRzoBYCdVtE3lzcgPdZlwZqjrVnblPsL/snwd6rx5Ag
SPl8WcsU8E+/b2vAVUISERkr3I7XQ2ddCFFsbSwuCUFgghDgwNCSnlPtofJJC5SsWwpkLTSa446b
+YY7AX3YjGTiYaNmlwhSK4rFpRdL5Kmr0SByK6nbUkMjl1CAJtvolAAZa/O5twJ/M3VivPKEkhcO
Ng4XFhuhByoOfCUGKJzYx8nHN/i++HuIAuEzH5Cit3PZV9DHwYrQIgig+mcLEiJ4IQA3ZDz4iWaF
m8rvksROwilviTCkwUSrsW3jo6VEdWKLYyL/zktF/W0ArjFQMazRU6kakYQ7wyikY9Cn0Duy5D58
8UtZe2E5NAzczBDUi9Llpenc395Ld9kMKJ/LP6iRo5fqeo3TdFCZb5XlpQhprDsQuDW6yS4SgoIs
Fap3+Q8+RwCZMym8Hu3UQJbr7/1r5eo+NSXaxxrRxTW4+033DHYeGIXwPSDhQxjIwy/kAcXLNpSC
i6WWG8OR0M/oSg+6sRlQtdsHIJjuUfdOB2dSVp5c35mT6/2HxCH4DhGco7cXSgHXE1K1gQpyvjy6
2K9/0fqxO012sxPI34L8xUSQc01BCkELGtrmDvc9IfTJ/np8pHuf9PbxCDdodzQlfyjdPuK/7Uie
nnL6VNKQ5LSk+/2ePq29J27vPRwYdBmB62nm9uTvvbYps0qBgOmzVP3J0XtYN7sk9ML/WtOFRuqV
mdlf/Ih7Qr/QzHYU/OcWfQ5B+oCmXWIoGs2mg5IxsrIzb6Pya2uc9wmKChdPAmtBb4+03BkEYrlf
5fF0OrnPBd39+xhBm7YfKDlOX4mnrfSvLpyMa/tclCd1DevF2b6tb5qInNz3mgYkIDvV836LLrqX
EFABd0Fb0q44oLWhc3eOKSemkcymDd9Vyy8pOSfQybo/v/P08fv8557h9nkQlEEGt+I/h+mlaisS
NSsnaeHmxASi5AYddrCAQCLlersI/eCDDLEQnrOt7/3bDPtu/9AT6/OkkINmr7Ub3IZFszVE5TCH
rCsPbBQrHfI7rBWeke8jQ7OrwBw9Cg9G9d7ov3ttJfBdXCH4pvmaQgOdxV3EIO5XJ2HsYE1DS3y9
yYwXZSxWjsBCjAO+hJkOBuQ4sxgs90YfJ/CZmICbPhdO4mQb82iS/VdgmzRZsbTkQDAvKjTvQECF
h9b1UulVbxr14AvPQ5C5Q7mPa4XU9alq/nvIjBH9MMTNm1KrhRaVMGTlPd5uCulUCEcilReJHynU
ge/v8YUw9doc57HqulVr4PaE54NGkl+9Iz8KOMF4X39I1MkdutcPK8nKpWM1K1KhXg9MxQ3IjSmV
kk4qBoimIUeHlJ+Gd/v9US3sPQSAKN6gq3JWEeEWq0zRhCVHWXBJdfabRexYCSjehFHm3LezcKIA
RwEHMYaDaP8bMP3D3ZtG3MfdVAeXvC72ciCdfS15tfLoXUEZsco6F3X6lWO1kJUCI+YPm9yCDeoQ
hopZBJeTew5IbAcE/xvIv387stkRXLZ0v4X8Mt60TyvR7ncFknOIV6Y5dyWh0lA3PUy/vor0RXde
ejpuiq1GbNfdWQ4+4f159v/INzCoL6ARRSetTZsNsoT19lDa9tf2/gLchqHXkzFvhB8LYAiKFWtN
FVyiyNrqk+90mnisBsnOWEPrWl6Z/EVzMzvL3BOMujG3r2KpNH05C4JLMqsxOhEkCHVzmzSHcpXf
f+lynbuBZzVtwMQAa7kemtwldTOoZnBp95WJzgtMqEJykwy7+Nx4ua35FGqQTYoLFp3JeG6o/nNB
1Lce8MPiD1iX7s/0Dfgfoc3V93A3bgMi9KoS5OBit470eopVGrvKafiKaxJQf+VmnPMC/E77OXju
6h0CpiVdbQWXGn0Mv7qjKB3eNCSStNNYrkQxCy9GDAzC16CYQ80XWcfriRaGRsyqJA0vh4ycJiJJ
zvj5eXgBooN+9lvAue5P5PfC3Yzthz3uPRH7oYZmZtjr413XHCTjkhzCzgUYPRZJ5G+RH4CEcAv5
4jQEb5Z66CJwNb1m1k5uDr0jiqQU9kbuGBrkK/JjAtDJ/S/8fkDe+0IuazOG6eQDThJebJVWxHJR
9CiIRhBefgZ7+iD9lWMbInXOv+fz2f11FDbpA316tF9Ph+2T+h6dIzunW9/5NGzgnci2+n3/+5aP
xv/OIE+NkEPhaFLDJLzI2gHswM3vOratmkQ6jY19rO2K/RjGyETsZDt9HPVT9VxLZHhrfgERNRqP
ZbiSjF9IOF1tIR78htxIBOIfLKlmnhofHTiSo1lbxS/tvrEuWuEWNekV5J5ADsmSfV2iLdmw/jHz
ZHYBSf212vfC6xAfhDI+oLTISgAhf72nQWs7VLmYhRdInexVp95Mv2UvouJrb6MbEP26VFw5sUtX
4U+L3LU05rKVNWERXgy21SsKgckUCPm/SM2HaznM5elGIQJcSHN6i8eVtMjwdtqI6a5UV8monNnq
E3sIwQ2AhoMHQApsIzzXUKGGyLyDvtZ0otbz/T247A41wJWQEEDszsOv2lFnmVW0WHIQc+jMEURl
HwdvfUArGfndPN5lZrKRfQM9LjXV1kqSS4Hv3FML2CPiG1xFnNfSOr3L0xz2x41Gqq9ZbJsUBZEo
TdyVe3/RQ36rZ+IKgJooH051UxhgO43hJRMyN6hfUMzN/NDuxEcZEqK6itueRkA1yn9QCw4EWzTo
qi7y6kdwW3oqLTEcsim8tMYTSLMtcyvFR3MgaOsZH5PwEeh3WyoiW0VVbifjia8zec11z/c77xhR
aAcxMK4LwIK5b0jKCQLfDb4BpVA3Q79pQ/4oNH/IHy6XS+YmduGG5AsubyVkXh78nEkGZhzKJDw2
bKg1swmgB3WRKThu3dgWqL/ddI7zptHP4l1bSR0v3lEIcv6/PS7QiWpDrQYN9tq9PRzZc+4lTnM0
tsVJt8M3tlUepr2weahzUtJ0H5L2PbBT+vJ/OGPowgOwAe9VAPW5m5IFrJWztI4uQveUinb0aDBH
KoDq3BvWQ5Ycg09hr6x1rC9GuT+tcrcfsIDxwDpYDRXqvv49hR/tpqY1ced78BUv83w3Uuh6OHrk
eDrRCbTTNPpweTC3oGMjl6fx92GNoWTJu86tQeDc/sb2ct9klUljZYYfXqJyEzbPrD3k8h9DOYRD
QdZmffbU/CafnQpye2iTvRGwSvKgnFJFRHqvdyIS7MdTBFZXSh9kdHhS6f9ydyK2NGc0CYTHeTpX
i2UVUxIhuhRt4GjqR2AQRXbKAbK0ltvqnljQqHaE4qup/lXHDHrvQkz1ubF8k1prj++FVz6Q08C3
zmxleOlz84wyWFVFgRxfrGajp1tJfOz9TbxGjDj7Zm6GgZJHJgYGwHHFQ7cGIPKVdFTiS9fsBYU2
EBt3xtAzp8/7B2j+Ws4O4CqGik2DSADxLX7/43Ukq61pNpqQXpK2tIchIkj4qO0uOjHIScgBeMP+
K8UMFhKANBkEk9AaBo6X9xtSp4fJYKXwU+dmP7prSPOFIvu1Ac4Dszoe/byFgeJhOuS2/K88APuB
eI9YtvXcv69x5i1sCAwImW5EUoCC8NXbKkcI0Kiwp46kq3+D7y2f9nH+dn+hFsopGBYa8GbRcWw/
i39ZZxmT6yrOLi+1U4DYzTZI/Nwcu2NFpCPe1BP51ZHS8XJS7PLcaV4kpMmftve/YjbCb5efH8G9
OEMAnIIOmvQXtVUcdRpIEbzft7Awm6gRzuSDiE3RxcMFLb3cGlJfVwBqDbi4p12E1idIeQX2fTML
A8GlgWYaGMJe5F0Ky/0UqmEYCOuyF0NE97bE2BpNzFIEdmWFG0wHgrhQbWaEknXuur1y9CMI/mWv
qXQai1dl2tQDKCTXYrHb4h8qPz/Gxt2JLVNZOIEWC5F9Yjxp01c9PcbVQx48SzXeQ7u4392fzAUn
MvdawImIQEHdwNLB32J1eZJkl14jbZNAmvTXOPxhjTvILSnDx7X3+M0egUOEITQbIGmMlwvntDpD
TqtCL/JLNMZUGmbl5GCjQpgN7Wbyyka5ccScLW4JVZNlgxQn+UWqDRtETaCOdbO620T+YLfix/2J
vNmVMIb2+zktaYHvzeLuliI3xtqIgA/q4KyC7r1j9ed9C7fPvtnEDHxAFzpy/XypspTSuJOkDjhF
ACtC1IS611fJp7HmBp58OPwPad+13DqyLPtFiIA3rw1HEjQiKYiSXhCy8N7j609C+95YJIhLxD43
1riYNaNCu+rqqspMamkzjh7hxmOgwwHHCy0WQLxDo3SyVlyWB34Y8RnK33BY60ajCLJB5Addteag
thqC4ccjvH/6TyxOVgx1eLELKS6zrayzPl3im43qqz+BAQ7+XlePNfleqeGXluqPDc9N7Zj0w6UG
5CH6OiYXT+qDfjBw/dzG60Z7VyyHIo5BXFb7qEwl0L6X6g13xw4DRTMFmq5xkY68dLd3t+unoux0
bW7zJhi6Wd0zIDYLbYPsp1tIat7FlhNLk5d7ECtIM0qwVPvfkaida5qc+yXxlqXhjIfjKhQRAuBJ
IR2R2zHhezXhV6JCbNnRFh5KS2amV5hIhWzhMLmd625M3ACJaEUPPcK8Cc/+kgLmfTAyzpwMMg3Q
TIyMs5PNiDhRCHE8cmx/8V1+N+J3pdzX64/GPLckapa24F1gDnPgO0PTBR79wC5NBidWkAPO0Hdp
o+9VIpb/kadGyWsXMSFnVxNjstTlcZ9oGS0CGw1IMAJJOJbbVaMdPit9ty1sVNcgyI7XXgRlDeId
JGStSGDwzwKIwzTJUZvoXFGn6GdYiijvEy2Tb5jsnMaPBzwBq8Le4f5xQX2tZdCK8lQ1Q6NAt6Rs
NM7h1KNdj3gyx+hqB7+t0hV2YbiryIqW1nDmEriZ0YnHpEtP5lKxLOzcX+NcE21nyDmhy7cu1Fbc
k/RcGAuOawy5H41oskmFMgxZaLUVdqLsBJAUv1Isdk8QH3Nno5RomyVLqcDFbTOJUcAiJwBMi23D
pTtwZA0x2k8vvJ7FRvCVQc2tOaSQNI9ZdEujMZAwVKhyb2iVERaPzF20hM2DZmIFMAWoI4FW+HYD
Q7IYHYhUXNqMe4o7LZITIjGbwVGrdhW0x0FfqrHfd8zjFgTmA32eYNkGkG+ygRDD97UfOqXdFa/g
R2bt6CIgJRmPberBXibSLrHalgwb2eCQKHq82ONaTtYagBb4I6jmodNNnJwVmm64IAKdh53Vr0Gt
NprYnOOMyPyCnZkrA9JYYyuBNBIKSZMFRrNfLDNpXNlBcBq4lQSypx02EmQlu4XqzB20G4x6ACqO
eEhoGgP6N7kHkRPJawq5c5vWa+RgPtFnJBnuxrefd0FBZPKxYZF9AR6PJonpHhJV1U/n4sd6zYkW
kiUFprn4A5+DXBT9pzcy7aGAbpsCti2xsqNa9WKDMuJcT7a+JXW/WNlVRGpzUKywWgsgQ/BIi3w7
pfF7+Td6LcIFZ3KPDfmbm38fMzna7uAHTVvIFS7V5ju0Plu9QZsrGQwoEhBUPAgJ0Zfm6RJpLVez
llI3M74MCDTsAQSaQIlNEedMmYkNlfW1XYhURxyFA69rxi+OcubaA78ikInAC6LX42+HXIUORRtz
Tk2NZoCyZFYU+xIVa9+E6lIZg7RKlVZeQ6AG5w46YKU5mqkhzgXISPMhtxdPtgLeqmuQ+789Pmt/
We/bw8agoRmaM+MTE3+fnHQ85oNaitnOLiCxfXIovTebQue+Qk1aRRQZXNMDgXWmtvkWCPE21Rnu
EAUEMm0SdFBDC83gtdkzWlZ+OxpD6bwCLSfdGb5DdgnxdkeOCyjrzbdOrp04CtOQcenOLskOuxIJ
hndUDcbOgYEgv6Y/J1a2F9RzpCKS+H48UX85kkcTNdmmyDL6cpoPEHpV3yN11+vIWYak0z7H5Onz
TiHvF5+8fQgmo9rq/vKxYP++xWVkhEAkjYo9zi0o1W4vAUrhu0TOhQ5hGvBqoT6sYrQfhoWWEOCO
NYG0qoNfC2bHKZ2O+trqxHHFnFLJUHvp7Krb9wLis6jUUmUVM0svBe7+HN6ObxKlscLAQwAL4zNi
Yhy0916FRqoOAWpSof1CV7fIUn+yyGDHpqIWhNUKotKWCm9NlvLU91iUyVyP33p1WJUk7sSccTo7
fkm23IUnjjasTkDd4hfawVUwzRD3WwmIdkTZQNMXccz3N/7tZExO5QD5C5ap8QFu/s1UVuKRit+G
NU/Y5C0MsrHxM3KXbv3Z8zWy3IHTBRU5pPFuh035bgpOaArDJsyX4Z2f3tfUV7UODJFkHx8QpEoB
THT2HIlMKIlQ6E9bOGP3NzKGPYrS4TYG5mG6xwXXV9hBdnsb5vuI7A4+UEAbl5x++G/ztI7OJrCC
gsp+8vvv1a9aqEtF+Xvk1rjy6Mah8WqFs54q2lNUFPBOHPf2i/V62PnWJ2fk+wNKVT45ZZZpmnv9
3JPN5qNc7+1NpHsETb/H1cvjiRiX9+7UXX3FZPmZqIIkOhthHli1KS5SGZK0/m9p/kZviuUE0xfe
RCCsmBxttB5kUgEWEtsfdKeUdNDg6Y+HMbec1xYmR7oonVT0iry3yxhyi0IEXlYc3NB0GUkTQjw3
+5Y8tvjH+TCduWuTk5PL9EGnsFLa25n2stuhWJASqz++vu7ePfXwnO+eccVr4Ig/dWQ9QKdm7ZJn
zlrHqkmIrtspQ2xvg9uOKE+rc0A2erIHONb+TdRv7fGnznnWUeoJIS49CkhMLjOeGgu0MQ5bG6Ot
QjgGw3vG634sL0zJrB00dOPtgHbZO0b5wBlAJDieqQy58DH1KSO4okU0UFS/j0c0t2vHwjogNGj0
gszLrfvIHC5reiXsbfxHLREEAAZFtiUNMqD/X4aUiZ8qW8xdNB5SJX5zWKuibY55fWxidtb+jUWZ
3LbI8ZRZzQe9LYWQZXO3MR4GTHhxs6Va3cKkTRuMm1qA4CuDSav5Dg+sBOcwSQdAjrz14xHN3a9X
qzPlnRWqtKd6CYZAYK02Cur8afW/WBeQNyHEhetEN/NkXWqozqZ0VPR2E9YaE6F51N0LwUK69o4x
fPRb11YmS9NKXcvmCawgVbSNx8fJ6+5A6wfjKVs15NRZp1OjvjX62wfPkg+aaMBnPJ7K2Vjw+hMm
rhO9E43DF9iAmfZqpURS4GZ2hnE44aoyh/0Td0zI9kNPtfMKfRSRuuA65pbyDzgzCpqgv2ESivaj
ZMPf/q87NImnCZHD/5K7+z9zDJzJ/7EweRqXWSC6QYcBliF6FjxNdF8yZqlD7/+xkv+sTB2GELNS
GcGKH6xi8rJLx+6Ew/okICNun9qnL560iD0avdX2iPbGuQQGY8E/zh3Aq8n84665ivWkNhi58PER
1egflR/Bjlzj8X6ZM4EiHt5+AFCCKHFyLpimy2vJ7XEugN4uE8FwcnkN2raFbTHzkkaxED094AxG
WgOgj1sHHIUBz9VsM6DfpdLGbsduDfC5tg53RN+CS00tNtJHpq6WwGUz2c0bw9PGHk/hElGoYJgD
6aUpfvihVb7TT3lDHADl+JXylH4+ntK50AJBIj2iNXGpTbVnaKYIKi4tBztGE1Of6DyaAoL6hHfy
exgsZG/GaZvGFLADLD8gqDQeybfTmvR5kpctO9hyDzL+6FwzmZZxhH6lgqPCZZt4kahs9rF3bXKy
kkEFSQQwrgx47Fm9WuOtyaru6p3Tng3XJnGtJuh7WOoZ+tuHdwNFbUhEhgKYhmkuoGWTMABl1GAP
oaFEBtjpSBdCmJm7+BRp6W1d60Crrh+v5Ez9gUHI8M/qeBVfHUC3VrpEyZ3Bbmq1F0kCunKfSLza
1L+MqsRP/hMDCoD41VniXJ5d1yvDEzdaRE1OsxkMs8qTv2GgWxy+0embx5lgg08W3Mz4wx7N7WQT
pZIDRcxkNOYeW8olwk+WmlF3XOot+VNbvjcECkV4AVBTTasdIYC1bswJg73blaplIIu0ap5zm9JN
oBhVaIprNqN+9Yb+cYzhIupVZv4Gem0dF7zR7IBBSwRyOh4HdYqtZXKH81tFGWxk6jnZqFacpybq
YmVldhGvzEzntUxrXulhJsl2zaHPCYgag4Qoqqy8VOzSEZl9IovgW0JnEALqO5GtsmZ8dJZ5tM2Q
9ZrST67+fPh8FwAaPXyu16c1yFUMl1rsS76/8aWRIRIYICSs0eY/eUnldZ3UdUU1Nj2wNiVkqsAt
ebk/WvfbjTPaGLmfUQ+EgO/ERlq4Xg5mp9ZGRIObWFSVT8bCTUySw/onWX1dEgKinv2mrMh5ZYO4
bvWxWYE4R9Lcy2OXMJN/uf2UcTquXAI6DDIpcsPWfuEIdwD5B2EMPODQQhSb6JRe02vz8gaM3L48
nI/5Up/qfR8TjuL1TIz3+ZV5mZLipA9hXrZf+19g/9UDQ4zROOI7cft14Q8iedvvKxUyve+/qNY/
Hv/8av9biYlHHEK+FMMKK5H1l7g65NJCrXxmF98OcOL5qraNJBdSfIhfC60xXg1eHUb0VeWSJz1B
mWe7UVerb1lXVo9HNuPsby1Pjqtcg/iwSKMWgWUJ6ilI1laa4mqxAtpTELlI5UqJTI85FMJTlFhx
tog2Hnfxo10+uVmHSqaHNsTccuQ13L+jGONpz9xqvSa8Zuq0sck2Z3jEpShzJja7Gfg0BpS8oQuZ
0a7VIDQDz1dkPP+cgovukI3q6SvqaQWw7OPZnknu3xqdPJViSgpiNoXRVhVqonXa++6zOT+Hx+d0
s16bgn6JkLxOCG28ITgkNTOW4FuiLUWmM5fS7YdMHky90Cap/+dbcn08zq3+/l49K6QZEzQ7UX0O
tJOZWCTebt9SQd/DhxN0H+DtZH4vbMGl0/23Ra9ON6vUeZom2PzU6uUVfBc5YitRNdYQubI87fQj
6VtdAsqfJYy9OSraceF0L37AePyvPqDumj4GdV9rs7tKAxMZojvcH5gEn6w7YmarJ0pSL7q+wQxE
u6NnLryg72/m28WYuLe+l4W4oWDfA7zQaS05sxlQmzhQ+csX3pH3nHO3rvQPO3411kAGA6wyutJc
j1HS2/H6Ya2z6yed2exVFheJtrTpF6d34ty4MsvqOoNJdCUIBqOtvbNLmjEuwLvyhHan7TbW4Lg3
QPRfvo/ct3hawvXPpJFvp3ji5qTQoXyfHU87SA2ssVEB3Qpgqd9ioUMLvtYKVUl9ulxqqJy9qTpY
vsEsi5PoHDKCFnUs/Wq1sOx/DFoPXN9f0f9qLcIkzt2iGT9q1+oH5BpxtyP9eTK/CByf/wSf72K3
L1F8/j0bHtj92yNXdgfFo+JwtAs66V1MtGq7MyRgbR3tdOpOW0IdsRXQZYd36cJRW9jpf075yjII
niUH6q9w9nm+Rr4K+kep5VeuGoSDkTas/tjfzrRN3Cz7tN2tKMrUizPYK7TX/GPHbREPErM1UKJ7
whDPrqEtLOrMm+3W5DRqUzyWCiOYzDRn55iC4W+cFX9wrH7Jb95nMW4tTdxWFP/fG2zEau12zXZI
yeGQaLHqEmdrPiHllohkz+lnbCOL+6/fT7fWJ06rUroyVcYTJcZmVZoOEPdxoUbDGnz02uNlvAen
3zqtaWo+lJ0sKxTY6k0t8MkrrqicGCg/YaDr05OkfsnntxR+TLN/j6A3sBa27Z/u2d2JAS/8qDol
QqtssqhyH5VBkCBK4nfWa43UZq4ap3B3kp/9VjU9ZHSOa8+oLO6EqkWKo+MbanIcL6uVPIw9e4uN
nDMtI5j/q0+arH7u+nJRQUnb7o98CCKUHVw5WUsD+kcd44vskaI7q3gLLEzF7Am+MjtZdkAD4zzm
sBSgp9JENZPfYj9TndyMl3R+/7qoHk36JOpOJUGJGgX3hkD6Y/M1Po5pBP+s+pkABYqlx5+M9Vxg
F6xxqvd7VkPxN0UFEChdo3jZXji08dIgC2rIT1GRE7u+1MZbsBc2OkiCtCNgAuyO2or90iSNc//o
yyc3HgtZlI7n49auHXZfh7RNMdxSfX7+TYatODa0Qx5oWhHJnST3FXkMm5CRksaIBdkoB6df0oc9
OtKA6tCBYVlBjphY7ucqX4SP3e8F8K/TCjj1kUMdAau3cdOQs2UDdXGUSiCSGVTVunaoQqWdeM/K
ErQQpUh77AiYMT6+ndgbi9NCU540TBt4SW9rFEvCH+g0BDpvHSkNm3HB1L13vTU1CdV78FSFg4fB
tSptCgfLklVrBy4sxCyeli+cqnEr340LlV94mDH/Ne2wY5q0KpoO43I81c8J8K6aujCeMcK5NwHl
TzTeQppoSjvrl0D79QMKsaDXGEH37+/uCrQEA7n0B7kme/U4JMZjmzM+Cp3zIBEDTz/whYBb3m4Q
BTW7LqjcAXNY6y0axj4Pp2ElaqWBPt90TVQ70FvyG6hL8d7MLYxuegiAMqAJAmxhimN2QrwoqFro
7aDe9K2eSSKoifZlhZYu8L5K1RcIG8ARv5RUnJvka7OTMLNhWY/1c5hF5lTHT6cQZG4DV6XWj2f2
nksBMvbXhiZHL8gLqfGAVrdfkGRLtAPyIaH1DJ48YP4Uq1Q/S/Pg66XKINsYgVf6sN7qrLXxNRt0
w6adGuKqMTebxtznxrlS8ccmNc40gagwsLdLjSxz2xsUR0iXjShjkI/c7gOxCoYoE7zBZvpzYuW5
rfhG2C7JT8w8NDApV2ZGt3wVXTJ8mStFi+3GbupjzgPF8RURU9f3Y6Hq9xzp6qoyVufVR6gtqWzM
uULkA+GKRyVs7Pdb02yexVkM8QvbdSBkohwcDv1oEE7lwFvOy+bj1Z95OMggp1KgfaGgJA69xltr
ihOgCpmiLpBsKSsDSR62AIXHw0lSP1Gju8hYRYdQO2RPCnOpF2rcWlNHcm18spisUxZFHSHB60Jc
+yUTEexIyPKyvyXcVpEjAKkWiSfm/P61zcnKNoqnNG6MATPbDhDebCVJqk+B/7jgSI9q6CWXjo/n
eM6DAIAE+ceR1AxPkUmgw7TQ2eUiprGlC1w+KI1TI+c1Xtk1thOvcac/tjczqzfmJsFOXcRU7nZ0
Y/ObQAMmDpybTKxS5ZPrmU61wKoxs1tvjI2/f3VQ+GgQqqjE2HhVoow+0fLiNT9U7kKdbnYOERmM
nbwo2QKYfGtHaSoxkNOqtSGrFD2JQriT2zQnntMLep0X1LodJZZ4MFjHtaeYAt9TS9f4uDMmuxUH
BTz+4FcbO2on1zg6VKFdzymN7XcaHZhCNjJZUpv4wp7Sz/yTa0n8+XglxZnI4cbkZNSxL0KMzIFJ
njaz4q3+pJhP3lcz36ITwuSaHxKfWXvdG41l7jQh2+XJMQOPbWJ2yi5yXuL+UKGdUgDn7U+oVOB7
3cid2vW71Dnx+L+VSBcRlWDxhGP/DuoCsTO8QYtTtcxVXzajxKwz0p6HDYeqZPUdgDV3k9BqXl28
6EscVQFPYq1y7VooSzV2tmKmd9La3+RBA46TSgWxq9gvKAXfsxJCrQKrIOA2VoDtu5O/6WrUSAqU
TPjMGs4lo1JGzR/CfoRUpd6m7kDkrHMyuNmfEkCwL91SL9rM5XzzARMngsRDH3GJj7RHq/E9iX97
7xcl6rgxa3Fh58/gCzBYHkh8gEPwYvzbI1cnjKOziq1wGdlsbggk2zZatuU0yEE2RmEkZrS2ZE/1
jMGKbccYIqQVOdUxYjxhz9J7pxaQZzf31MK9MYOguf2qiZOJIBzSMD2+CvSWr4JDdmibHdtnKf2V
AlFf6Vu1Z6qZveBLZ9wNOHVGtRwgZqB3MQlWYjETQSccdXYyiNiitJrUCI6QUs4B2wteHx+/mQMP
3S2gYVGUG8kCJiEYCrBylLZ5Z0sV5b80eJ0SXuychd08Uz6QOUYGR98o+MKguePWtQlK6rGOjDZ9
KUoJdAyMyNGUztNA1ZQ1pJDsAeVVVOkdRLix5nNoimjVqJVUvj+LxaYswV1XUKvM0xluIeyeO2nA
1SloFcJZA8Jl4oAC2WX6cJA6GxKNTGcU8ZYXMnLMvR8WXBgoVoJRGG/pUnMoNc9NlyaPl2DmaToK
nP/7gEmI0MSBD4eM1vH4BQxfxnurv2ruZ0iOvytUVlbgdc1dlX1raBL3Fv7NUg5u5qSDBWBsmEYv
1igwd7s4bN5AZabAc6pA7zqyRU6r7cKVcRgIfRAP7dZ/KtfBZrUw6pkr/MbqZEtU7QA+JxaNS1Zl
ROiYIOE+J5xxMJ5PsflTkW1rbL8kFW2t7XrT7Wx14QPmXsc3HzA5Z5gLhKf8+DrGPcAYoPRptO6D
ddGidV64V+dmGIVvHqQBgNODFPN2hvuUpkS3pxGBAn8moFDRvSTD8xCvemUtyUuHbeZGhYAvFFvw
epCwpyeeW0SokJQdM9herHKv9UeINgok356IqH1dLvtGBzwW1Ik/5yLESJemdcn6+PtXvlzyqFxu
JViv8h04OOE3OQB/oE40kJ5Tc4QyIHYJV5Knss9evvf0x/tqpkQLZib0UEOyRgJFrDQZfRSGYphV
PVqrJCPfeQyR3V80AlhQ3gXJ29YVDkOzcisCLdDHlmcW+cbwdOBFK4GvqcN7KlixzMYVCStvJb4h
Kat66UKCYuaNCCQNtEbQlCoIeLffzjL0nmpKLvCsqLht88krv0X3rEgLI5ppR8fLaEwLyJIAypDp
Oy3HC5GpFNwOHHnp1VYXXoNv8bfbMgbY7lXByMn7YDQarQ5b2Ww/GGP3bKK1YVCzD9zS+bbRt2+A
OWx0c7vVP/o1o/OQbVpfBnX7ttn8Hhc82dwKQNKOQdCEdwhgkbeTIiUN3QYp29tRdgRdpZJrSgik
TQXBGQTNj1d7piwEKZErY5N9VgDUSks+jFm7g/gRaaBbt4l0qlZfpqkDFQ0CSQqc6+ylXXTYM67z
xvRkpzUKV6MFk+lt1swRFvnk07C+X3YlUGTRi2JuPqi1sODB5rzljc3JhmvLLHEqATZjkr9I5DVY
75h99hIsuI+5xzqPDmxJBPUIUgTTjR3xVUkNDaY1RQIs0VJVxJsDlNL0Gg/YEvGXY1S6/ApJyAO1
lp6+hWfQXjwvyfnMlMKwulefMbkTGydweq/FZ4AwngGP777C5LKb4VXnD5TdfAJr2QG8B87X9ZkB
nlBY2F7j7pk8xNCCjl8QvgTORZosMe+UKWYBJ69Pf8pgX8qnx9v3r5n23gAeFyzQ2fcdqEMwoJja
lZ2Ndo73Zs1pw5Z/kTfo3RfRThBpKBeYhR6ucygOmvYZpRFF+x1FAkCuRj01ADBWUA+CTitZOsXz
Q//3ZZN7GU/gnI67qrN9iS6t0BXkvSBH58fjH+fvwfD/eruvbqmqVSqOyQoYcdg3lnXrlxwC5jpQ
S8mCJvfscAB3Q6s7aNjvcqtuD+BCnWOivcA75zKw9tzShb9kYvSLV4PhhFJoAqfu7Je6V2MIQGBJ
D5nx1xO0jdeAH4qc+rY5o0b9eBZnT6twNbjpWrEdNTB/ll/Zzc7ggDNLzZNvInDXck1/Y7E/Vr/K
OkJVZSmzNruE/2xP0+ViwslNXjed3YjCqqVfaOWTFgf98Qjn7tmrAUqTyI2uqA78RNiMbvpTOZrU
XRjfCLxY+1+YAeRkpBYBgnBKf9yVIPBpuK6zs8xV5erT5YwmO5d4ej+2M/fYQbzwz9Bkq8RDCB4V
tu9smSn1OAFaW3AKgh2UkgTAbQ+Nw6GPZFrA/nKBpGZg3msalKccgTdyqVu7LP+idPHCDh6t3p3G
q6+abCNOQDO8QmMpBxQxn9lSDg0vKtAoWaH/xPPy8Ng3/GdBydxCK+HMWxvTgaoHMITAbQrjybo6
OTGkQRyBAiq6zKpjy/p6nh/74UVIWItWljLuM23xqO4AasDiBQx46DQR3SUUXv058rJOiWYZXxML
kijoGCclRPSGb74CtG8TXSowuYCuo/sVY3XgwHy4kM+cvctHYoyxfoY7dnpyBKFRIFyDLuD8N3Zf
HYbXIk5Pm13AfUi8EXQQ0YGqzqC8Lmy+Ma0/XeaRxGwsqsk86ne3s+15bEM7jUuj2YNWU6SJd9Q+
I/GTc/EWcihzuVTQWCJvJkLiAD0Ik3Al6bvGTdh4sDXmwoDU5NOsUexOSHmpF3zgTDCGGxRCPCgS
CoiTJ5a4UBwKJ0EtI1hXtdppJTrgup5Ep6WXDYij7+cP3dNAvApgYeCRaL+dvzos+SrMEPQrUCzZ
Kd3giDpkdGvPAL0xI5Mor1hPzQeH74wImtWfecc7r33aNZRJy0knEnd8GJLQw5FQU84TQCPbiFT6
03FeFT7XCYQNgZGQeZfQLprf1ZRnw+QkiW6JpqMiRx7Cj9Is2sqV5Iu6mPFKqqcxsrffYRQ6tAE1
OQjMip2c+qrMC3SvFXxDJ4fOi4VRcgyIZX2ElCZGUqOTlbBcBdIFBaIQHHHDvve1rnUDcd0OrXLk
4ibiDqmUdpHF9ynr7grPLyhN9CiHIzHDZrQ5pKijWCBWYINDnFRC8SqlUpM+NYFfKOuuQrekWZQR
l+FqF330iA5txBtKF3GMlWZ9X2zYWHTGGgLriDuWoXOAU1qHY4wkKt1n+ECvO8e9H5U7TxA8SS3A
+Q01OyEH4Wxa+AFeeQoP0nNF5P3qKYzbLDAGdIzVZpwqcqHxQ9YDmtHHUL/zHSoEEw8b0bUuOCzn
rZhC7nzQOuV0aKd81CRfghCjk514A7JknzGbsdAyC52U8vaoD/DZUYxbhV9JHYj5j1Jee8CU9QVH
EbZi81SPSinqMfVF5w+q3MZp/J6AsUrUfSQMyq9KZt3iiy9raNqr0lBSyapOeaXduBQlBC9gtPEC
3QMKNnpOw4ANc1KUQNJB0SAOxH3TSIJvQ37BBYwNNSCA6JWwy1DvKRoFSXnXrSVfbUoxYU5u2taD
FuGf84rkQo2/ZkqS2KECDV+9zdzGtcoCiZHfyGX8qN2UTSR4e6quReENPyZDe0Qstc17xVVVBfm6
RHmOhqjvSQcxQ1bP6zhKNScHIbPOYqbxRUogdfuqoDxPr/uAFU03jaCQXbOKB50wlndCYYsEDeVb
TuHQyY6KkBAz4UBk/FAgzC1u4GuKxE2Tdnrvp4mr06lT5rFaFqkQqnIOPDDor8qkL55dqBtyAZRT
lDY5Z1kmDdtEyiE4AgHtiFJ5CvCoFZeELKeLEiaJIRmSFa2Gb6ncdQV91QRs3UnC6DVVcLGVp3SC
yfPaSoBaKqIaBtC3KpQ7ArCkQpGmbON8Hcctkz+BgSCS0N4LvfF+5fhUSZ8FuUPLzKCIhfzutpIU
fA5pkQmm21NiicKH6Dd640RKr7Ks33gGI7ohh6XiOn4/iGBJwtmoITfv9SJIKzK2ps2oLKIEjC05
o3xRSQxBBNqtXUEboPf2oyDF4xlQsXS9g1dkHrVnioQJ9Sh280qnZL9LDcZn6awgDU1Fg+YCjCL/
tklC6aBrGS4dqH1cqB613c/CJTNzpYMuGRVfcKUBCzLlfuKHJsQtnA62X/koKitWE9g0vZZ8GzVK
ogi7Lnlv5Oc8/EQ/Dsk9/7frMk1xfvwYPK/K78LnzNx5/2G+4sDghoL35Hoo4iGhWWYsdbsGVRGI
1jEm0skyYQRNzs3H1sYfNrlgUVVH8g81I4x+CpJOFMahwLtK24koxwZHyS+C7BsJXQdaQPex8dja
zLMDVx5krBC1gNFjKrjAFWMA3gDE2AdCriWV7+rom3l7bISZtQI0KEQU0K4Aht7bS4+rajmgPcAX
IwoAczzH62zP1Ji+Csl54VkYAMSoCB5elR65oNRQCi2VZU1cxKfO4H2h8zwS2AAgzuKmmqSXotyP
064CBg4pxJo4ji5v0EManaNtsxpeqdwsX+S1qDFWLKviroQ6i9l1moSypWvK5aYCd0Gmv3gGkgXB
cSkMmQmh0QoFGijIEUoyI0ymyU07NJD5DW07uViobZOjbsGEYD7B4SRs50BhdQCppN9R+cITaa5O
BolTMAkLYCEFYT17u0LKkIdJy7Q0XriEPQ7yqSuBXO8/pU0Rmgpj+Lza/XZmm6ko8lR7/9nzFyLa
ucBolGBEOhTc5XfsVDybF2GIdIEdCVGrDU3cEzYH4DtzmiUegrn9CPEh1MoQWwoswGa3o6UFXLpo
5qX/EidIgKLB9b18zcgmWzjMM328KPteWRpHffU4KWvwy3J0TCPl1oAgCSQqZPynWu80dyWakPZU
UaUmKJT6DdmghVEwwbJSP/fakhOb21zXXzJxYn4kJWIl4EtQHRo/Ygf4oPkEPF2pbTcBcJELidy5
9NvN0EcnfzX0rMI1knD/MTjycGtNQ5BhHcfX6K6qqlDWXMi4/V0ME+d5Y3NygoLSZTm3xsKicfHz
U9mbG1dTQcO6mL4d/cQjQ5PXrt9Kdd3hwgeWytAGKzP4tRprzU5begTNuE4BFWSFxbkEg8oUSysE
cSY36Iq2U+L66rtX6MVlOIXogHDIiP2rte9g4fqd2ykigxYgHsU7FNAmCxcFTsoWZUfbhkCpzIka
1M2RXdLLWzIyWSkRz0ghj2AkWkNac6vgVKhoFlG0hatn/NjpQl0PZrJQkUSVHcvAp0LiJr1EbxDP
fgmUo3dAzymITixIvSBmiwK9knVPIvzSKZjbKKKE2waFHlAwyhMH0KYKQsO+ZWzArCqHhBBtBZld
ZMive1sNl4Auc7tFRtodNLN4WgpT+nsxz2W5dfjeplJmnZYWE9MLAcNczQQED/9MTAaUS2IsDBTX
28PZCcE/9/FuAJm6LiwQR58gEUSUHSQCE7JH2fuI58X34wWd67C9sT/xY2lIyZALxBBlWyiA6NLe
nxEjmrLmm2G7GaGEcC4rCr7F0YXvJRDl0gRPzgbNdG0cyehCzaJuL4vpqqaQB3o8xHEE0y17PcOT
o1FmOJZtIaE05BpgKtYR+cpZbpRO/vy/MITiI1ghUWvjptLHQuEJ/MAF6DH0xsYJpfpNB4Pn14+t
cGPsMB0PUkaogaA3aCRawO9fXQR+5HdxKjvo3OUI7gHmtVdfi1ftFR284MKKVQaYuPbNV3U9I5Au
7q2zXT6pSy573JePvmKycnkoxUERUKBTyo6esKNEq10ihZpbuOuBThYu8hkgRcBOjza4lIRSj36z
nvwPad+15Lp2JfkrCr0jBt5MdCtiNjxNFVkslHtBsBy89/j6SVRLOiQKQ0zf1n3R0dHlwvbL5Mos
G7BWcurtOV1K/yFCAns6g+wfWLpm11odcGwG5egpYyW8JBazRbdH+J7YIKmNAQN+v21u0W2+MPcr
21h0sg+VYNDHIEhHVwBgP72GDmI7U1En2IEdR3de3fvnDzhs0FI6HRuyKhS2GIX9GfI8jd8lgZfw
o4/a/LAvJFBi5Uda1jxUuzp0DQvVOWh0KgrWZnphUVHCxPOL6xTiu/MuAgBlvShikPBN7sQnb0KZ
NBup3GZGONpgIECfMNWpyi4qybAGAl4qzUxUOlhjVPBFlPiuT44Ux7EYFg3ttN65Z09Z/BzUPM4p
4cdzEkAvrTv4VbTxI/5UB60dUq5ZTMzMLw2gbUmtyoFVoD+mPhd+pgnetzACD7TWX7twvOEmABPG
MUidoqHj+iPHUYzZiAdmgt/vXwDNfNviXeg/egPxSgxfJQM/6B3AT1AvR2/n0+2duZQkvrQ+z6cO
HuT7kM0Znb7aNA+dRBLpmaaMnjsGFVpsyzXVyQWiIUi7YEkE5KYRRf7KSmdy27aMiAJATwYpVHtP
0d3A1YfojkaOh/f3QAVu6MeE1Vlg4VeGu3CLgYEDWBF4hBOZ0+wuDUU6aPyamviVKv2lN7RsMGNK
B20zcAotGgH12waXntsrg7NrcxzSsZcFj3b6AqhOoGvrTs1aJD8irX9vopHIsVoC2Zi3H55n5vkd
xdxTnCYivhHNjjfLQEdij+8V1VurxSy4diI6e5CCBlP3pPp9vfEgbULVVALqPaTD32TQCJyraKWo
tWgCGAJ4HEAiQTbs2kRZu6FStjiACaEUMlqK0z/FzsoUL7jCyBv+MTJbUyimNrWIdB26/kqNBcNp
sElMXKyiqhmjke9SW9gZnahCIwMbqjZxBRQnf0Nv031grOUglvc3pKzRYQetArCFXQ8ZFfWW9aSc
djyJ/wibQGcru+winYq/IYwrdkZIfTWBAf0hkq4iVBa8ZRH3HQsWaJTWfkEmpCztQ24saKfrKdI3
LwGhG1qlRRLFgEuPBKkB4qeMkfkjofKnODzcXoul8p7Ig44U3VsooiIxdj36Jh4TOfWxFm54asSX
HMl6s3mSPdX3IdLAnziUhfiKhiynWfkQctDq5p4Dl9Ltz5iuzJmvAiQnQgbopEDfbE4IjtRoLgax
SDusSDj6UDyVihbYla/xkD0dVpDb0x7+bQz5Jo6fqPbmPGaSXI18hwy+w8iA6eMccTwS5Ctx0NIr
inP6byOzR2IoCrYPWxhRKrMXn8A4zyAT2L7cnrfF1+DCzPzBjNqiYnmKwv4ZJFVSXuv2KQm3vn+U
hX3c6y2ytox92+bi9E1ZYQ7qoSj9z0aW9RKD5LjPOBDbU+5ab+Xnf8RIfi3Pn9+fD6mOirZv6Ix1
OM8TB1LRfHCkaSlnDY8W45QE3pgOJA3T8cx0ZXKiIKXAE9Rm0kILEceh+qAgf094D9LeRjfksR4K
Log+OwXxt542kbLrwWOHFyxkkE136wYRzQilVoHQcgGt7NwF26SedFT02Sdx8+ajFt+RvhzxIiCl
NHpE7hP5XA/DCLiXN0QhCaqOSU1GaLtazRFkgEufQiCspnki3NMtfBM94WL+KWNSmdcGkMaCVFsI
6szMh9E3QnEEVa8rFNRL2ZV9b9xesuVtcjGnszuuarNEQckVQXldIf0gWeB0QlZqVAcf4ge3jS0F
zEgy/nuD/IRHF+EP3XFDQbUh45Q7RjMqiEnE9mgElvxlsGp9Pz5AePlu2MmgRfO3zWOIzoiVL1jw
nK++YLp1L76goXn09hbTFqUPMgWFXZSi7gVuV8R6Ph5QfetzS05lLS4NunjhRUVrxVTj3ePgG1EN
TgX5oMRr3dxLr97ltEyR9sVH+ZmAYqeIGyGudFw89KjG7jO7ijBaesEvzcxe8KGqUbzNYQZc5SG3
k3y9VUwOmaakWjmpi946YKv81HIDOrh55UYZJyVhBgstEAFiWsjqbtGOAW2CBBdqCCgtveMtn7BW
vAmP3TsEX4sp47yaBJ127+8b4893zGY2yv00Q0s64yStVh9qKFZu5V06Eh015efbW2sp4TqhG5FK
n4gpf+kt0n7cN0OWMg4NGVcT/ZFMi5qFphy9l437Ud3nkLI4WStGlyKOS6OzNXXHIhkGMWMc34ZX
VpFUnKa4BBhFk+9bp8yNeE08Y/H94qDOIU1A6l9YbdbzXSgH5wyyXuwmS7Wm0ll/5dVfPBEXNma+
h+flVZIzsAEpU/oopjqdOhkKYWRY60xbfLMg54PXCvEaGpWuzx7WLBUqdIE6cmy68bsgbulsxauY
nr1fm1DmJgFYOM+/MMB1NnZcj3DRyTK9gGwBep+8XS4S+iD0drDG4LlmbTZ1g+81MZfBWumaPXDt
9+6UBonQ5p2v5AMW75OLcU2LeHFt0WMdeWwLS3Ks1XCB/UMR6m37jo7D27t8aTcAxifBHZ6AQvN+
frYcPL+G2+QE35EHLsQ6AKLvNaNBAi7+lffw0tZsUBkyY13alKwz3tNwJpSAUMwHh9YtJVOz+3KT
r2VVljbgpcFpPS9mUWwCQRoUGIzQWxGmFie8xF+3529pS1yYmKes5BEUE5wLEw2YW/Vx99Zu0yeZ
0fyV/MdiwHRpaOZM5B3I1AQPhoQCVECerPrjkwvS+fI8Ys3AP97zp+ZU+A3pA9G+PchFT+bS+HRV
Xkyk3GdeG2cp6/gK1Lg0LB6kxBlkwY/Apqwpiq4OdeZIuGBAqloWQ61KI67VLLa9/EBVm3wXZA8j
3atxbQSNVa1KxC7vl4nZAqQa0ImY/v5imHzFFwkbV6yTQLtxyu5oMjg/eavM7/vH2BBSwMQ8Xc41
oJBEY1yF3C6k/cH5AnoUaKf/CABd22erjHJxRpGIq9WyPqUgjNB6VdC5bMOEJi3uKt7ueU05KMFK
4LSUPb8yPTsqFDuUdY2A1RE+jMgSjNHG8Sx30EUCf6MB+fpULdQIhES2dOQtcAHFG3bL0oTFP5RJ
mfxuVIGbrM3bO2/pQfwzI8ChXs9IKEBQA8lp6B5AfA/pVzQX3DawdH7RQQIcNbCmEyzg2oBHFXnv
diXjdMismrmvdTlBI7v3iKTrioO81G+GVjM0C05ZGLRJze6/IQM5gMf38EU15t3VwKq6QQXpOIkZ
/fcHhccD1TmwZohgYr8eVD+UceR1DOMAedJFreUqmdazld61kVaWBQH8ELQhK0aX4A4iWmEEDpUx
mvml85G7Et0OuYzgGxz3I1CIg14dhCcXsF09Om2z7Zpvv1SeEAEoguw9qp6o+Ey75+K8thzXjgNw
ghN5eLnbd2YskcJQPY1/uD2hiw4oimUgC0YsSwMtdG2p6MsI4HKXgcrxW0d9UZLdeZ9iZad6bpah
yvoaTetlqQavYbctmJVHemmTXlqfjZPiq0Fxs8m6uG0ykz8X3nMk26V3LyArvNplvHANoTMOaSF0
eSP7Oye574MKfzUELFjholFloYmmkGJ84VIdDRxAoCNPpJf7NLKSj6rQT3ysg+cWQHBLsCEf2Xvf
qTcRYL/eXoOFr5pEi9EYg2IIkL+zB7AaQfOUTa1sCqL4sQhA3L5Wdl06oVc2Zu9cMyStyKawQVW8
0VGJwVP8TqycrrH6ch96+57S/FJW86wzsuKeKf/HXzA7ulD7YJsxQt07GwCRa81yRKRe8XoP74yh
trXrbdsCqHu3JlXXG7yS2EW1gpFanGlQLIBVQOIRi8y2G3h4qr7p6cEZuPatdyWVCsOVxVwgZoYE
9YWNmSstS1kuFSNmejAHM9z5tm9X+hsE7vCPWZP+Ackl+4d9enNqyFoGeKneAPMAPgK88HOyrs8z
gMGQKu9RYIde0ruHhj1KBduiFakmCvvORNQEGgHLN49ryl8LD9ql4Xmdb6iB0xAV4AoaCM6Ld1Jz
7tKXWFwpKKxZmZ0VORuzri2xi+okSFSlaA5VIltjiJQb3VDG7YP5/5hMwNYh+8niIp6dmtz/12Q2
aq3t9/epUZmBPpIHgtkEe3ljgwvr+LnGXrm0TRH4AZWE7vtJ0Xm2hj0tDGDqAq5A3ETeAwtd5dsD
+7noZtElYqJ/W5g79wzXhyWyWijKkm5Q5T3keNEDef+IzQk55Sdlr+x7tSYfidpj34I/XmP13gZ9
O8oqX8+E2tSmoDIqsusqxZFuLX+/oM4DCbuL75stMxXXgpcG+D6A7ZBfRNYvNkIjM7O9e3AnqS/9
DkRwkVGaiRHrSN+it44yUhVOx+2ZWnqJr75ktgUSuVMAexjRRONZvApSjjc05O7HuyH8K5vtcsyz
C1KUSga95qgDJxhyNU06hizbvtYSgHLA7g0+bXiJ3RZkMCsezo8zeGs/TDvywt+IcJskivhj++1x
hG3wKxHfTgjcDoJF78nhozFyvSW19bV7BmsXQSdlqsZ7T6u2qyihxecKBRyGmQr3IB+cfQ/PVxzn
+uPUaV2iDcPKjrLWlXc8d0oYRgOcu5FJBA5Le2W1FzK90Fj7Y3fmDUECp5HrGHZZEwKKL9WXqxC0
+Fra/9DOdM1dzHcbdFznRbATkdqgN5owgtmwI58rZpZuSwmcBSA0lFDHnzOStdDvYAuxo2FG+LiH
eJ4JsTw61MYntIFB9Nm9W4m2Fo/LpcXZwEZ0THFMB4tFfkgFtL3wahcjnYhm/Hbn7xXhzl1DDS3F
8DI8OsDRWfSro+x4PZkUzYsF3wMKuW81pP7eAsgT2opIGvSr6CszurRBLm3NIp0AeWGZjQaEbQ3Z
v3QymvOlca/pq4rhC8T/iDYwIlbGKWDgrVyPSvYHVyk6BhhrWlYbs5B2Ck4hs0lskzxMcrlGZajf
6V4GpYd53HKPT/zdk6JlFa7CtVWdjtv8eoAQDWhUwMmGNoJ5sFqNY8rwGPU+fPGOksps1Nqc5Hu/
cfhXNi23kCHEwP8Ym939nRS7nVdOy7kdjfc3460xO1PeGNi6Dw+K2pJ4e3j80p/1c6E+l2bvxKoV
64rmndbjzSUQtoxvoSepbVkQ5hiJrpejWKFQC6hbPt0OUaKVSixjzUe0HQJZvxHYxteUsc/uacqb
KF4GaRulYvYUiCltCyjNmSE9SndtFkztZnlnosVKuq/wHxI0nrJygy26LLIM4h702ArwW2Y3GDUG
fj5S7pRX0FxTogkPUWFaCy0Nb6NiH7P3b0qDToXdEFldQ7ssLZ2sAPaACg7QHnOwNegDZL/LkIGv
Rn1k3jnmcaAMn+TCsPJgrRmaNuzF/SmHCee7SPY7reS88U2uBu0xx4Tma5TSi+785ZBm8xmKXIYh
IY0ipQRKgfBHGpR+9fLVl4mAJj6IZJLoIG9zlaLIp/W0ct8snbyJe3eqmYAHdb6cCboKvTiB+bz0
1FjaC9wXH4K8OwjQX/f9Q56MTru2QMWRVPmG8fSIHx9vf8TinkJ+YGq7BTIabeLXs12nuRvLUc04
qWdO0gfK+bkyzBpKM6BK9V7vNpuj9Ipbh1nTamIWHjDwp4M2Cl1suA7nnrCcUJw0lgAPNpuIQLC7
6vRxwHyDT8c6coeGrLh7S8sNXSgJaZdp0tGeez3UPpJjPpjme8uhV7onz+X3pJkERQeCUkiqKlqx
TVXOfrKs25M8+fSzK1ZBkg6BxkR6h6aaa8NFj/uHK1m0rXWGkr4V3kfd7WKI6wBfz4UaeFBWYoBp
JLcMzo6QwKZomESizQk/mGwvMaUmymtgv4VjikCboUGYiYZmXEjXg0pYcH5lBWwk7X5o9VENRvTI
rfAXLGGOrqzMticvZlXuB7AyVqq3uQ+OkUXr4LH7YBUPkkCihTfRSronOtdXtstSZnDKJCBFh05L
Fs/E9QAD0ecDpcVtK6cQ4pBPCrPLEj1BE2hKir7RSqog/ReopAdKjStnTUJxYei4HMD1NPW3wGud
czcEOc8k7VizwI6yR+ljgmJEuslId/SLGxALKIRKd/XxcHuvLkjCXJudrevI+1QKllbWScujOHga
mwJUt1cMubPKlshgyc8lQ9HwCYl/Fh5o5DkEjd+1T0oE4tgV7+T3HYGPYdGWjvGjkD4XVmu9rooQ
y7Jw/+yA+NuVQuxCLHL9+7ODghQ618UNRNsAlySiZPOBryK1qArjNi1PvAipuGqvhFox2Nm4r9u1
Pfb7oF7bn002khB9m0zjYweSPfeHSnh0I81NHiL3PJ4j8V7qVOkzA8sM8Ku3F3rBtb62PTtauTS0
XCFg7HGMDnCjrXJCZYf+uaisEjhpna/WSgmTA319LcEiD4QeKhfAMM6bpxq2HiIBxF4OF9Ux0Jp0
m0hEamI0UEqdyJ8il6VPTRW0WtGOo6B2qS9Azb4EpwvhCxrQwjYRuMHoCznYjkmU56B77vr3aOyG
c0Yn42cmeUWi356o3xfd9VfPwoIR5AisIgIhVPI+aDJFiwNuO/K3Ql+poRyvWFvYEWhamHC7E9bz
F4cIw9S5nKFZygmEZ76w5fAxaYzbA/r9HEE+D+qIwEpPzCHzRqgmljsuHdoJAwN5qypWh6KyKT/S
pPyJi7UuTtQsW0uB/HZ2kO4CeHUiKUdbxlylVVIapWl4HiCRqAzBwxOf+9anVlzHBZ8CVljUVMCM
Ajq/n/jjwndMOz7x3MBnHbECvD/eVCUJ+H3jQx4ido22LUJSlaMmN0aQvJSx2STHBNR5Qvixxt60
UHzBp3CcAIpGZKTRRXT9fHhV1IhRm7COu88fQZ6nCTo4lfNtpekyGfWUJ9yKL7dQgobJCfGNriU8
GvOUAOXLQ0MLKNUNx4yAyhlijLzG3PXqXaQJf8F/QxYaDdkTxz4D3p/ZuUDQJElBFwNEAEkBHTDG
/JM+s2qigp+DgbIwaV5E/I8P3XNo3t7AC5EbqpGYWSCOQO+GNuHruQ0GkXIpOB+OnxHUsUBFaLl2
vZXAYgeZulrffBU2YPcOQkf7tumFK+zS8lwsC22ZSeyxOecwbaRSuUmDva8DdFMfQSm3xoizNk52
5oJQ7NhlFIVx0t+5Vtxxmu1tEhXdoO59qfNoD3ORQKzNyCfFWj1t8ShdzPFP4HBxlGp55BM3gu38
0NekMVPN23LouVNpX1cp0LJsMb9q8vwXUj5Xizv3lmt48E0kwbCUa9GZV+N7od8JKv0IByNek6tf
egWRV4JsDlKDaBaTZlsprZFck5UeCJV+27dqq5BPTzByRQM2uvPPY7UGiVm64C8MzjlH2ZFRoE/f
4tkFgB/MLCyoWzRxhxZ3YdPtzu7zJkYMsha9r1md7SQkuvu66GEV3GZ0qlYNWM7/0shAGyEinIPA
+fyKpzq2qaOQA96Gfaop3uaYUatBHimwTsERmbITWn5j0u/KBXuTwYYW5VpdtfIETOs18zEEkKIA
aopXlAEj9/XVEPtRltNByjmd2tvxe2N7BuZzzXeaKgM3rMwXMQdlE/oPYWVSzOPfeq0xmbfiJbNR
xl9L4C/ErXjvEbhObe7gV56H6EONZyYGHSCGpCUWWNTYVO0hNvbRfcgfDksUhohbdj/eo+HXNzgw
nD+ka9Hewr139Q2Tk3RxG/TVKESZgG+I0H6jqEFw4DYuhELfV5l/F+Ku6+HO3pUgpkOpmYYLgm7x
0/RM8ky4zXcGtdtqrRi1cCwmVnD+Z2qndOz1sKhycMN+srUX9M/VXbL864jhRHECKv6Aoi8mrWFF
L1O4jAPxePrIqkZigTqy0mhDz16xTbTbT9NSMIPB/DE3fc6FuTKSZABxpzUipVF9dyaA1XgO6ftm
d2qsNvxLh4Cf8NzAz9AAzF7bE2SmyKO04aCAEpJu03I6K+/D9+AIChfCH9rygR53VbqqxbW4F6Ei
hbZK0CCBdvTabgO5G6aLOtbRQMo5IlQJ1Tuf9E53QuLouIbXWQCZTTkqvAKQSge1OT+LEWs5aga/
zgEsSfSc1iJFdZtAi+kYPYyR7sWyBkoizMEuzwPS5RnxuSMjwQHzO70dHCbe+uMmBkl2lVk1QCD5
LmKhq3HqGJUvVfGNg4DYoNHtZ4w6ypoS0QJ5Db4eVQZlKnMjyz2bLD8HaroTGtZ5AjEbaS07UluL
xuWICA/ct+kDu9UqCfliEOrc3o8L/C7XpmcHOewKIUo8vDnDkYWYfanVmntsNYUIAeGe6VLXX5F7
U/mAvL6ad+0e2nRrje1LLvEUCLCokKFvDqHB9V7pPTR1KSyed45AKtLLVJcBsS/6QY/dX4jlr0zN
Zlp0A+CER5h60rQXflN4JKIIs6fhoFkWv4J2WdCgxOQiq6hMSmqIp2bWkH2TvDLC0yq8VGf6Sdr2
WvvI3UX6o6SaOwYUMiDZO5bO6cQ5TgkdyufU2kEVfXM6Qub09kovZGmuvmW20FI/cCnIuADHRqMp
KJkMgcdy82sZi6VzDxpTtLkDOwf1sFmlqhUKKRrkkXNq4SFUSJKant7DNUz1IHJuj2jJ8wbh5R9b
s4dhoHrWBXsfrm4NzTHKCQrs74FD6YOxS8+Qtt9Yufqtrlhdyr1dWZ3dqC2qHVXYsZwzlQDAUrtz
N+KmfYSwwUHf7UroWJ7HUfUtQa0+bw946akCnw2yAiKoWIDmvT4ngVunYxOJiDRktW090p3C7vW2
iaVdAoo4JDRZQF+En4D58nkaAzDmVRhcPACUq4CVt9mFycZfSRku9JRNYQvINJCXnrJMs93I1p4s
JRSG0qGdbHjyntE6fKhAyNBaBArmH9igCIk/oAJK6e9cRfzBZFZmU1yazstvmHmhlcD7oH2UOScT
QG1J2KiKBTPlRuVZKfzCqaNsAMWiIH2JriI2Wta46BbnKV/a996IXkClaOtEr7sBBIpFXAwcESK4
GETMI/qdTXgAc7IWRSVSFFQlqJwHVkj0kbgp+m6ZMEaeyhPSj1jkk9gQ3UTSS6p5H9Fycjf4TQ61
7XJsXoHHb+yR6ZtCSxRKcCS2Eh/BjBsf2KxskbKo2bxQQTVbZCqXipynV0A0efjv/vAaZlKJXCmT
5xbFJ3DMakkB4NwP5X0kcLGVx9Jo+bnofbICar5qwwtg70/rlCFj0tYbOWUpO85BCkliJpdaNWfj
JkW7fEx3elqiDZOASgDQ6dQvz3TclTQRu65xVTTqRu8Jpqoik1Zb+1e8mj9LBzGT65PQBS0aO6G8
4YSPhQyQs3BSwMrJZoSy/a2rK57h+SsJuUWX99Lm/LaRxWpIUXJ1/J2o+qf7UPOOjMmAFyLWY1NY
OYgLNT+cEFSQ0UCN0/6rY0Du4lQJUxe7U/d3WmvsIYdTAJiUkRfhHgxo5ywHI6kmxqpKZaa28los
j1ZEbhM1lYm+Y3Y4BD5wB7FPeIdvtZY6jtkxeuLRKFQS2saekjgQFlX7pr8b1rBx0y/Pwzbuj+X5
C+JlbJKPQsA7ygubqxHhSpPNdllrVu1hxR1YvAHgW4AJGneqMId4oCcUPLd9yiPgflGGfdMCNLBS
vVi+6S5s8NdbNckHNhBo2CiN/RbkIuAM8rWHL9fwdi2EhTbW6duS7Cd5Nf5dHBwgkzwDTDVip+nv
L65yihupgfFG3tkGMHP7mZgcl19rdPHbM4+tQepY4qbfHhx94/gAAN7+/UWXcMJ7/uvjZ56TJPQh
yDNhQA4t1/QBLHzJWpT0eJTzpJyM3DFrRKJku65ecdp+vM1bY5s9TQWoYZO8gOlM3+/f7g2gtUhX
AO8DtsHdrrDv7jYs0U5SSCDRfnvYi9745bBnp673wjz0fJqf2g72w/cb4hHC62gQsh/irZl/P78m
j3cbBwiSo4Ucwl869H9mfY5KpZic5roQQ29fmN39FAC4GgRKh/tTDfSjGa7sosVLBgEb/H6EpwDZ
z6a6B3E2wwS4UiOgHfeQjRC0Wh8eN+DZ+XTX+ByXPNNLY7O5Vfou9MZBQBqB16ONpMYPFvN6e/0W
0HfwRoHRUDiQxCK3PzsXaRt5tdvEPFIVRr6lDdU6flprSsmLuSaE9MhXQM5LYOm5B4pzIQsSbsig
VN1v470gqYt34V3Z3tuvre4/gPL7TgUXs9M6kXa6PcYlDxFAv4lyF0q2+ILrayWWmoSDWBvvhOJ7
MZyH7DGhzgOr37ayAIjFTF6YmY2R4rg0FisOt9fLdGv6ansIgZgqyPsj1LxxHnhCdtRRJt1OrVUx
AnllACUYCgox4O5qUHG4/UGLuwfYEKBTGSAq5u9h7rMFzQ4S79Bv1H3cmWJjZ6yGDgpxpba/bEiE
cJqCsBHLez2/Eguu60z2BafWZNHg3mnXSlO9jax8jRaa4xZucdA6gHl70t2DJty1KcrzqDxJYCrT
KwgdUafRGDk1tt/2kHPKT2ja/fKm5FRMmGP8rUOV4xFUmskBXcmBBmo/5/YUL1UzUG8GD5LEITUM
Xtnr73ETSmE8H1tL23fqvtxlBGV9tXyOt8lO2PgiNMfXTuyCADV28YXN2fMsC65P1TFswtFA9gP0
W+QNb8zJwDYj5gfZ6XWh6tZEwXrUnlYGvLQAaDoCfAVoJ8BnZ9dFVfMT0wHuW+qUx4rBxS+y/8CB
JqhPdfCehX0OwncT7heF3b2WhF98Yy+tz95YPmjHjJeHaeh7rTwozxKN1l8ih+o32O+slbFOm2n+
rMIrECecMPLj8wzdKLs9QwUi7yRoh6ltaFiWaupLWhS26AuXtT7Uav/jttHFt/zS6MwHaoIhrXK4
t/DZn17cPaBcZH9fEfurOxwOz9lux6l3qmWpT2vXxYKDBM4A4APgv4NnTZyd4qgI3VCsEsFhv0FS
0iHNq4Grpl+Th52+fzapV2ZmJybjvTiqoX6AbMuYm2MoY06pIFQHFxWI23O5lG0BtBueLGgEQa47
D9k9KBoKY1sIDnKRZGJMfTAPploSf9Jv3K4cjenYXQ0Mjxus4VxAQAWPzOyViUa66GLB65xUjj3N
bzCwpvOblVfmd+J1MgOJPIhKTM/pvB+tQyZeKD25dfr76I7ROCvZIy3+BbouM1CF/XOt81qlKe1x
ZXjKr9MwMzw7e0IghCkYbTrHE+/cckudaptL7MA3gGpt67PEfiaD6qviDk03mRH5xrtyjnkdetGx
8spWoJvXkgfoUu8LZ2jsKHgGP0XMqvHON0uXVC26Myqtgtuse4/ZfRar7U5xmPBZTlRfgwhlGd/3
uSkUahWADszKT2JxKJmalGhQo0hopWfoFh4rxfBYxLm8laPNdxMABBruEkbrWC1RI9QoIR3kEUHW
Ow5wFLaGfGo/de/vCyEhaAxCsb2mnsFmgrwAr/t7/j2sVlvbp6P0a6tcrOH0oF7EOYoboBgtS60j
oKH/CTKqXA065B0DMj98jHQUKL3y9TXtul/P9M8CoibFoBAOQYD5uxH5QytNC8gY/r2EXJULzdaV
O3PNxuz2ajMU96Fr0Tlb3kT3W75l18708jb8M4rZAwTRiUEuPBwzkNVr6T3ExdqnCFuEFFv3vHJ/
/LqrZjM22/LdUKRCy0y2CJoFhcziYl043rkkJ4xaGN2WUU/Kf1vUazIKCAxiYDhvoFa/3hzJIBZV
TUcwWleN0bhxTAYm6vWss8sEiKO+hgquT68xVv3Ghf7Yhf+KHldAU/nZxCZZmEAJFEsXhm/0iH41
Ft0wd2nATHjiiiYcGCd7U/wM2F3+Rd+XsgZZAcI3h9uT/iuXMvuM2ZwDNzmkdBp2U7U/NSiUwUsM
2dUD1HOK+0Ra07H+qZb+Oowo4vxr3LPDGArZyPc15psvjNonggLFgCC0S16rPzKBSCMEBDJQvqni
AdLxiR1JVvbBfLVQWEOIrdOfDFCE2fPtWVhdjVnoV/lBk0kQ+MHWy2Irah4ERvXfvfxRURPoCtnN
SxfsIkwJtLlELaK2wfBw+xN+R/ZYCQnsDHD1INyB4ur1RoQMGASPcqFzKnEbiMgRH9KDwqk1lMjz
V8FNSW8JKYntQoC2AlpGQqI8MMFzzxkDNLXQ/InmFwG53I5wocl1e5G3hVWczdJVOr2DE4ElnPB5
9n9AdYxnUxEfWRJxE/ZYQPGY8rZYm15vxsEmEt4q5SBwp9uz8zsRAKOgQJiYMjgJknCzBeIQVVaU
CIVDHxd38FCNvTr2oJ8ugkPIvfUiDUqfTckaDLTZKShoicpb2awgX+ehAJocoU8go1cPWqc0wtvZ
3o0oV6qEBk1WL7z5gh0ih0R+RWBpZmZiBo0KpNpgRQbaQPbuA5BVmrhPASURfv65PSHT9XBxjH59
ymw+KEDKgOYfaYcGrJ2LOhLRdwBzu8nKmOcxwNwQM7sfOVAwtBEFQyUYDgPms3cPcpETcNvpQikY
daImW66BOHr9NjSpcXuUs9vpl/GZk+cFY8tnFU07dfaYnd3kNNKboLUCRmNqQ6RWkmuz1/SXtZlL
ztCUXFMDljdCMUd8DLoOsjmNlpT3CTTGbo9sdV5nxx0qV3SfCWjDTG1a9yqjoK0Uwnwg3AnVGre/
Jej9Kr3Gz2rNtw3wFiBWYERwpfwE/BeuEBOUgzSyWE2UQ1vZhDyLEYJOG2oRQF8y72sMN4ujnCiN
cFVAeAcwz+tLrQlpkKICiu+EvC7EqlBboa1wVjEc4ET68XelmCVeXMb9WJnepbVEjplG2hBsNMDv
Xhseo0KCNjLaz7jGd5/EZujMnkVFDXppLOESf3gbgjZ5glZnaDO0NFgJNaANL85ek7H8jpikMyuJ
z44xsHD3Y8YCt0QL53wIM+v2ly4dZBTC0cnEsSKvzLHOfUL7WeziQ4PKaPAa+oyZaZycqrfNzNNl
P5t78jSAIBEnrNTMHW1bt+pQzgAhaKmhTqSGB7B0HpKjqIefnVmD5p7SBX0nGYEtmJ2W2LRRoFQG
ctNjpCk2RAvgrwcGteZgTkd4viMvv2u+QzKGdTkO3yWxX2ISW61RV4HeI63jeW9ShzCGS1Xhv6z+
r4/+f3tf2eG/fr/6x3/gzx/QRywDEMnN/viP/9NUdXmOg3P6N9KUX+fmb9n33071uQ6qOvio/mP6
sX//y/+4/iN+65+2tHN9vvqDDgWxejg2X+Xw8FU1cf3zFfiq6f/5//uXf/v6+ZXHIf/6z79/ZE1a
T7/mQc3v7//8K/vzP/8Ol/ViE0y//8+/vDsn+PfusrI7D7/+ha/z/+XsS3ojZdJ1/8pVry9HzMPi
bIDMtF3loapc4wbVSAwEEAMExK8/D+57dco45dTXrV58klUZEMTwDs+gzX//Kwr+C6KIgY8jABSF
MNrWg/29/SX+L8jwI4nPQ8ivw5t0Q1L1gzLkv/+V4R9tGTcCZnh4gQuHf6SHaftTkv3XBmMBiBya
SJusdP6v///izz7H/36e/9NP4mGgvdH44WeLAoANqBmANgH0O2S6gfrZBcdNGujBQmCxDhfu/0zR
dnhIhyRTpReOC5rUwoi3cinshU2Cx/9rLW7DpqBxwuMP6SC0h/Z25i7KVj9ULq3jzus/jnAyO5Gw
v6Si+tQ0/N8l/+9hii18wjRuda7d3V30kyd7ApPCtRHT50DH3odk9dQ9+MdgrhY0CR8jY7O2kr7J
TUWEiT90ZtSyhPizmMuB+IaehEzyqI50WrgysMOgD2oK25/+0wylqlsNCkqLQYOIQpILOBvaiLL3
RXBL184ZAGLU4A4CHmHLERaW5JErubIy7gwZqyBEIlYNPof3RLJMMYfUdAdc0By1QXO3MD398ikV
tA7tMOk6oUPwnRHHHguwNOJq0Iy3b6zu7QeiyCwPMDD0P5mcDqY0wdCjzAZKIMA/keVhydJEzDeN
zfiHqGM2wHVgGcNX9gusoDXqxMnlnGRXbiMyVgXhwY3SGY8ruS66O4iZR66CP2d7vcqRDgdg5dSd
B3VJfWBdgtqGaE0bV/+378ZEFI1Ka7+T8UPPaRqWQlrIg7lF8pIZgpmiPqOs9iNKl38fO89Onb+X
9fOz/unDg/gNJiLWt4+W/S5+nP11iAIK7wAJOOlhajxAfhMlaxn3vKI+vSSWsVPWfhoQGwh4wado
Pd7vI5IPDc/4FNadG3tTy7GJ7qYhAlAxtJDSLpmj03XmxSOpkmhk9zKjojuNbDJduTk+MTjR9ul1
q4peH8zUpKSaIrDrSkmXNq57vrIvSTKRH5Fr0e7008naK5Tvgz+AeBncFhI+UDDEBlbFh+j++1nn
avuALVS0udZR6RarrttZqKayQdO1ldewIUL678ni2LCRXHcZBTI6zxz0vKNCjn0JKS7vkwbRDTqh
oiimWkqjbriQDBdFtk7odHUt/eb6gV1CHpz5gLg/wVQBEQgaCy/gACtUwESSBbWwszuQLm5PtFu8
Y+gLc0XHIrgQfT9RQ3ZHBapHPrJlzPamd/w8jAl4NiWd3wZ120TZDzF4rAaZbqiSokVdTtuJve9a
xg/5RFHGiyN48s6dkIecFuOnNuJ9nfFEfXSJskvZBKlSJYrRtjt1QSe/RI3LkDGKwT/aHP8KeK/+
wpLf5fvbEkSelKFAm4BhBImmXSDW9sAa9a6JatEPOas1nvuN6DsQB6dlLnipzdo8dBTiZ4eE+sAB
N1CyyIEFFNi9ItZiqXuyiLFmTcAT2EYbsqBCMLUQ6Rohi1f2Uk+6TMZ5epO2cW7LeWwmWG2Cqn0v
6OJDGDLXwCStzOvSw18X6v+7t/7e0M8rVk8vFyCoxV0IOji0+Xb5SapjiG4oIH5HvPqtgV/vgSdT
f+V471+YyF3ovo0F7kCCygBmc/Ou2C6vv0J3jsdQMIjw6tDzvakmHMbapePZwKpEa0kqihP9IZmK
/rd0lL6BVIhFcQXuvpcUF17ezghWcTNDZhEXJWQHnj/JMLtcwsy5PWQykMhdwgSaeN52kuYhTO54
TCszwpX39bl+uhaf7wXE86jUAmuEUgBMg54Pa/qWS5EZcohniExWBoxbWBQZGLJEUFkYoZpjORhy
IodqRsZzyNBzAnyi4Un8tpMKCr9TOHm8ZrCDAHyNdBnMc4phzioetsl9ZHqWlz0kwFGC83revEUp
IlSVDpuY1oJH7ecZkDJWEj9kbyLadmDDNBwuqsMUzPdTzmd5hJV0Im7UENHPCeL6thwHx9wh89fU
r8OMTrJsC7g3lAuylk/IC/oBdskE9i4LIWlxx9aJXgUC1ugHGFaM1y3wh20pGBP3qA2ZpMKJCvG2
oo+nMp2KJYZH1OQuidG+OOZQ3wH0MsUH9kH33NcmDXFtUygCaLyYi99iysxNbLPkamGkOfo8vkRr
Oj8eejgAJUBbYd/Rhks4glEE/1AdHNtjpvIVnBFZeNWcGHQF1g5tiNcX04uNC+9HFJQgvBSC/IgO
2fO1tC5hmwZw3j5E8SKwXZF1rZqsb7yY28fXh9pBPrBxt7HQrkf5KkYfaR9ViqDTA0d0cgjsYt8u
MDY7TTFb4Z82TebzCOuKqaYe2HEA840fHElzNG+IhSEunafwz4Wn2Y6JZ7sITxPg9EAMn20eS7vN
a0gKZ2wFiwzs1cBcd0W43tkRLLYkBdM2yjroYTPufi35ZHBm6uULJQYBmElpHQEu9hZ28vLUN/IS
QWrXavv3PKFSgGdDaQ0n3e4w9QIgTCVP+CFaaMNPmg/BO2huIhKkq0lY2fB1hMeAxf1QWUkbaH4E
nfjmPEUbWOXAnKBq1iZQhzDxQCaR80wffELH/CpLhlaUEtbM5k23Zp46vT6pZ1YTPi+y9xBuTVtW
9Xw1NYt0LLK0QGF4Ta/GjErYUjb+e9+TF2kz22/tvl+0ceLiACcEgsjdWInFia5N68EWqw9+GLmi
pBK34vva0uAuj037jaQuvR7F5CAGEOY/EgLR7tff98x+3bJGLCJ8ro0j+Px9XRYvc5umwB/gxqXH
xY+HxykV7ORip1ASFrpfLtXLtt/cvTdeGqKZAIPloCnvinPMjyQHGKWpO8gnJSejBVTSOj9GRb7P
qfgIH15z36J9gz564k1VoUcpqynFV6uGXoCgaYs5S+t2kkMEdvwqj+sU4pYaI5p9ZG5ySCdGn32c
e5GOx9cnbEfqelrbMdJjBONgkcFtbBcFDSgZbCdOVg+mgasadYMQVdqoyZa2SdlUOTWi2IH7BWja
2FCQ8uDNNgdI20T6U8ct9GAz+KyocixsOF94vJcZaQCH9BDHE34UXtH7Ml08titV45zVuB9dc2OV
Wr2aj429t42lIXqzQf6QxH0y1rNvvTd2yuOuGpVMx6qV03jLsy7/srCchSWxwBdA0aHQb+GHpEEc
naVQdaJz1tVeQOAlSI0a77pVA7Fiea9+e0sAqaLRi4alNqFLYJiJHGI++IVGcVAXYz/BGwguOfU0
EfKY+gQJCy53PX+1LV3ILXUp0gW0zPldk3b2EaWf8Gcs8u5PMfrEL4GYSiEQOoboak2jiEI0nIvO
lXqEnWLZtUl+v4LQ+6EJ5+V3H+HBbpOWIMOZM89g5cwMNq+ipRKsAxX1OHkiqh5ibpqvjmXze80k
wEe9S+YrzVKkt65pxVc6eukvHi36d5D0jX/wfQKOVuam7jvRHShmq+5xyWVtZFC5VwLkAmPyFZKd
Hou805QPo6kXbdsLWcWZ7bt1U2CLsVV/4A/+fPtuug7RGI0e3HCW8XZQoa77oUULgej+ukUv5R+H
rkjL/QIUbAiP4dr1d6vfjDODVKjwatMQ+87YJjiIbGwgpN+Rm7wZkAe3K1qNQ5fpn4nJpiMJ5CWN
8HNvjVMTAcZ2fLyQCE/42ocoRnmghMfrlQuEu4YAdV8nZvqxrJS8f33Lnxtuu15x/eNKe9Epy3sn
Ch7mTa1g61mxIB/qpg/cT2H6d86m9BLBETvg5QkJ6X5orsOHGTZk+xMyUZ5X4JyASnRbmLkK4znj
QzX1kiy1ch2SJCRTUOVMbWfnq4CJFBAMP1aPMxNQcMmhtpye0A323vCcka40A4KyWqT5Eh98R+NH
j0wcGCy3+D8G3jG/7L1V66vENTjGXKyw1yPCfFIpwaGECCJMeqUJoWHVJAV9D8gTDBJDVvReJUWu
YfPZ+QKpm3Cyr2XIXVLCwkk/BgkKT2XfLfm9bT1oMsk8/m24Ee9Mp9iD5hSNkTZnBWyl2NIFp1EN
zbtumEdyyjznfiU4L9FswF15F08e+QHnlJUd0NUnUT0FDLGzNd0yVLZhIST3J9fdBhauY8eccjlV
iOTysI4dLK1QBXGuuJktsd9UlkBALhKx/62xOfNrGnKD4g0Z7A9fgk1aQvw+f7+u/QIjDM0cpjAd
p/dOB1xWMCCTEJyhpihDqem3MY2HAAHWaPtyilJ6my02BwqG8UiW2UhB4dCTZBWoLQ7sNTh8Q8W3
6ycUzdZpM4CBpAQFuScNeCnnJvaqdIq6t/mg1FTxJPO+UEio/JJJJngF1cj0Dhtg/JLMFm0t4g/m
tz+DvVFOKayxVOMnfwKeA0YP91/xAKZs+nGchuJBxZP8oL3MflqLCNa7sdloQIxw3PC6sIAk2NCz
rBKj135eg5D3JZu9glc6MTAN7FDyQtmSDuoz8VSqj9RAzaYyhfM0pHr7/JH16cJLx0bvNk4m+OgE
DnFWTYfBP42CFfwmTVffv2KwcLnnWQJ/O2Aig+s4H4ATSPhWs2ytbafv/3j/brlIiqoFAhzU0J4f
kmLueDJQjv3LVf4JpoH8LrdeULVqlieUrYoLAc6Z3bsl1TlsOFF8R/z7fLxgjqZsSDTkQccirXKh
+pu+beEg2KeXRLNflhKe6v4IpUDiS0Ao3sVSIW09yACwoh47QClQZILBXb9A2sGyNThkcOD96GJI
35x6S+0bBHv6neUTqLCvT/GLOsL2GNvkAuAPg+69LFg0xImL2VzUebiskAVQgXWHdKGtqRI29u01
nn4A2mNl7hKp/9zQ0NaOUFgD0gKP8Hy2c9UFIipUU9OuC98VE1jv05xl9Tg3zbFo/fWWeAu/kCac
HTRHWr3JQoE1tQvdPaVtAskJLCmo+tmTjKdJHAuZ4KwsRpXei3kqqqAw9B8psj8Fn1jJeEsMjeH3
CqmTAVC+b3ukDPmCk5oqGNyOgZmqfGCprdbAeBciDETkLy8jdHAAkgCxKI9gnvZ8gkN/FZQ7QJQH
wELpMVDO/97ySUNxRjm1Xs3FuuR1mnRtXxdL3gTHgECB4R2U44mpi3iwv3BjD6CWhNPw3SEJ0RVJ
fQ8Kdv52wAHEijuCr64VVQeuLUW70JGHrFHsRz+Bc1gqFA1vuwjHeE1z036hiH+Hg41bBc19u2Tq
OBQy/eJnoVvKEEKLY2l9piPc1UV6KxCtQljdDfzzUBg71RGuekipE8Ogzz/GCTzLmIAhQoYaxQHq
iig8FuDf3gQyWmHTNgF3e5Na5l+tXgCVSicsKlcUBZCfvYZcxWGmof1m+zRHn6mB05DF6wMeCSU0
tOOLcPieZfOij2k4BaL2QDyFBlY04fhfYNbdlHLM9VCnbW4/OrLK+54Q+GAUNId4cxw5PpWtF3qP
XcFHsCHgOSsrIU2D0vpEvO84YYErGskqSKkXF8JabuXOlKOvUg9lfWJ+Q8Q/ea+igP1BVEehEQIU
YPuBMt+w2pJm/JOvtAFHRnfTWndDZD/Av4t7oHKPIAZbHYCIJQifllIYQsDbHwX1KqA7FUzSrO+/
E00xTrXXTBryMdD0QfNdp0iQFCfdyc2Z/l3QQEJdZ1j8zz2aCCjoxasx8J+w+U0j4fxWRmE0crha
NiF6WzIa5eelk/YnDh0Wlxnv9FShuDZeRyPudCQYq0KvDDexKsNliH/hwJmwluJ+sSd/GER3H61k
Hg/otaVt3ZgRvyJoo+K3bQjFn+ugZTqt4IPRhEcRwv+tjIuBy4NvWtQf0abLE4BcKd45aeX8zYoO
7HadUT6WZJmyLwv10q7sqFfgTmwbzBDk3TrI9IP9926OlFuuUustP2irmqXOvWD56ZMl+dkW2E3l
GHvFHwQvSXaT82gYTjSfMnrVrX4ibygKH16ZDvnwJ3Ju0UjNBXsLFjeZq0SlyqtV38xd2bt4/TqH
enkzgnNIb6HKGU7VQGL22eR9/DNwzVhUTHo4imi6oB1WyEFNVyGViQHSbI1dnXnTGpQRwN5g7q+z
d5CJWiO4aSof74V8xVRoCw6ukmngJVXSNlbXqiNzUhe87x/xJN1Qh5RAsjDw3BIBgWFi+kYx1JKP
I2oY5EIG8jIYB1EmBSsHsnKY0n3RK6doTAVFn9XrzMgBiS3kPqdhvUtIjM5UYe3h9Zvt3OkHwgay
jBwVrReu9m0HemK+okjT4WHQtyIZkI1zvJwGM6DHlaBsnsl0eeeLOSGAM6Jk/foDnIkmADkOiqdi
H4KK3VWTGZ8ZT3PsZZr0N8k8BLdt4+KSFpfM4c5MLZz7oHy7xS1oi22X3l9tCTMa3WZLnNeFIAjI
23BUrPQSp07JmETHeW2TC2HDy3fDxwT3Z6MYBFmw5yAOUg+xP+GytnnjrnEdrEibl+Gdy31+YRqf
o4i2mxNDoSKCRBDWSyjuPX+5dYk6X84o2wAyNdzytF2g2sQVxov4fSYwmwhG0+mLZt3Xf/oBA6hE
peBRxAl6xdE27X9NqyBDTLUnUJERY4orKXIPMN+L3oEOqS685MuwZBN0RAcLFaAcEMfdVb3C/73r
ci+tqepRTZMmWEU1olnflpG/smvdDuTEB30pDD3zHSNEfaC/AJGUpXsGB6OqDeBxgpWT2uDOHzTS
ABLnnxzWzIX9f6b+BvwZqh1QPUfYizLc8+lM+rn1p9gUNahc7fx1XKlfT7NpVzSjO/M7UyymJwrB
AHj0JkojJkl9Q6rcjZ6qorGdBxgnw/PimpNeXcg0zswD6pohhJagduFj1z5/tmwYcDLmWVNbzuxt
GHB31XeeqeNCXuqhnfnU8O8GdQ74GgS/+81KWGLY7OKmzhS1ZeitvOYD8OZSWu+uN+F8wB/MpWD7
5WkYxKhVb6gz5FPomz9/wTVK4dfhxUUNtHnbnmDP0F+xbgVNhIZevFRt7g3XaOkGuDdC47/LlE8v
yRidm2TkcugjYSFAuG+3yNEQEMEy+k3tMyn+9CiffPXXFdrPAs3Ad6/v3TOzjGZ3FGZQLQFSYB/n
KxT04pQPeU0GaLIeyVLItSTYYewYxEuHtyb+p8Q08kKcf2ZclJBxCm8VPPzH1vr568wY2ySWyxrm
MEBgiHTTgKFcyX35SQv4HsjWmhM11P3zzBWHh49jamuBA5O2O6qWtPFSiR4pwgAoK50y0DgqRI/9
cADjwlzILM6cyHhD4LQQhAMw+YI/7WeeHrFRDgzF80Pe+znwJdAzOczt2v1aVwPBwsRmMQDgyqOH
1z/smUWUQfcYVpBIpbaayfMJzvhMAoAsyKFd8/ZDP+vpGhV8/9brdHFhqDPfEjUH3ODgByJ/2rdg
eZ5DXCaaySFw6xC8jeLRO0Dif24OAiXi/iB8Dm1npi/ZN758Rch0A+S+lWvRDNiLz8qk70CSQSs2
0FH2J/Pl8NnPc2Bkmzm5gHzdluPzjs7zoXazGVlpoJKEvihtUaioOsE8FHQAu7qwLbbf2Y8DCaGt
hoOiN7qfz78aCpNT6LOVH1hP+rd5nuv7Hl2tt17vAGsDvOz4+irZkUm2qAG2oID1+T5kNBO4hj8f
cELuyELFIVs7yxlgFSYKOpYSd8x4yFw8Aqiv7AdZkGI55oBXvuOoE35GA02dGjR3wJfzAo8de4QF
EJWLwAOEOm0z1OPaseskgGbuhQhgR2z49xNDV81HXQJUb4TIz58YSRzU+HKPHMisaA9gadt9JHYk
5l6isoYGbDPNFKJrcWEOFuHAnykTJqs9JcBSmouuh59PSLIvPkA6pjYDsyj0yiH7proRnYyI6+bD
DEOQb36o5bsFeCBWKt4LewQQaP4oHOQBayHinEJGNRFQuKPFGpZjaFAbef3rnFngKFujUI7Ftyll
bX//65AMMhEhuyP0oBf6tV0C8QADme9NE4ePrw+0o6w8TSoKH7gIoJMFIOs+eGTTmonM4+0hQoX4
aIUOjjya8weTs+gOxWv3MPjSvp+QsNzFA5AqPKEN9J7JCNssHvQHwnoQMU2ToVXz+rO9PF2QDgGJ
iOMaIquAdT2fBDfOXTFSiu8dqP6kiHBHaKmAaTQzdx8YhNU0ceTCKtux958mBAKGGwoCbgxg1e5G
zem8grBeeHUwr3GC6j8Pb6nfOVmPvV38kvcBzKggDBVE8KNaw+wxaVv9K/QnWdw2s166ShUWNaFm
tXFXArGWfYGXMYVC9pS2xen1OXoZtSAgDgPEK9BRAyZlVyQFCqttpwFFG52hXBObVXSlkgvIxv4M
RulNEm28dAhn6kMMIaY7JLvF79cf4cwJiUdAjRQgbPz/aYX9tVZxw+c8h+DBAR9DHFXvzb8h+uY+
vz7KmfMRXiqAo0LnAe6mTzZXf40iVw3YgAMTd2hdJ8vOBt7B8ZXWWTYZD3EDyhevj/hya2woNgg4
oDYI+A2cgp+vP7GO4SAVTQ7+tA4wp6Bj95i4TN4CGt0cvYEEDwQAoFOyjuq6QAVRlXmb+OgF80x9
sKT13xoHEzEaoHH1+rO9+Ozw80JpFihItCqh/rtL+SSb/FmqNDnEi84pCgbdAEfhflXtwdeRBDsD
vgWk0nAzeDT9nAiApFJgVF5/ihcbFE8BkDD8ShBWgU2/D5lb4wkxzPlhWHoLqBualQBSG3TOPXga
zyu/adnMDq8PGp15d0js4PICVAGV4j0Cx4St9QbKmsOkY43KYBw7eUTc2rsyjGYODkyfsujYdk30
PuQN+Q1Epf6ZEmF/WN2MqB9GufyzLg4C/QAIFk1J8xwlPLd2zfdw8Ecf+DWXQj3DdPZPZgGOx3nf
qfzYsmZ+Z+dYvUMQSwESZ6sldS9gx1OlochPOV2YKLslWn4kKRv8AzAwwUM3+11WOd+27nqOWRZW
cbsmZcDTBBZAeE7ygEh5Tm66rInSC/HLyzYKugdQ8UFVHVUCdBO26fxr43iBr/zI4KD2jGeyQ5Qm
9s8aS8BB44EOtiIy7X8AxWG6j3lGenmFJlL6RfMYyOvXv9yZ5VLAcxutbRSaER3vl0vszXKMlDrQ
jI11v4KyZqD0d4xj/w1SSXJE6aK4tEZfnE6IqVDYD/Be0GfCTff89VcND1s5jPogA6KvBpTkbTku
GWAsr7/cmXne9EDA5oL3JvKMp2X71zxPNh3HMXB4uzwKbif0sypvSdpTzFR8kHkva1bo9aogCqyG
ZFqgbb8En15/iHMzjFgc3RNsRhzIu5cFIi2SeRargwp8iqoaXQ84myDAu+rowNNYXgHBTMSFV3+R
7eAQANUWcFvML0yxd6MGgCUBI7pokHt1dN07MGKE79HrlDTdgYBDcVqV/q567V8Q3nr5uhuMDdAQ
VE0LkH12VzXxZNhPPNAHoM0hJ4EuXQX9ZBmVa8GEqxsdQnYnYF58IUZ4cRfhhbcFhcsB/4Py0PM1
BcdpkSWNBPI7UJCKKIriNEfcv4aOZvDGCjb9eP2zvgRnbgMiFsL0Qt4b0dBuwNhrjHBUH2jB/bVW
DApjEMJu5IbWyP9kLaggKVMiq0wQSZjcZma9k3YBNICGyr/kwf0SibU9zyboCHMzQDz2TpmDl5EF
95s+gIg69LRWjYqgsyrF1NYR81hXEqf6tDSgshQHS9gG/+5FHFaDkI2sQKDWb3w1zN1NLsGrO4Ao
o22ZxYCZIbpPO6/EIR7AOb6zaKWHniO/XQfQ0g2w5ezeImr9Bs93tUX7oXco0g6SnapFNbCWi4/I
nA80hh745NhXbwIMpLQ0m+c6b7T+yEO7ZiWLfTxUN9H0nkxd84hlE32JooWbMrGSfPI9vowwFndz
gN5LMCTV0vryWg9dqE9jK8kXEDySO2fFutYBeoNXhfOhVZZKwEMPYIBETQ0Hj2H51SgUY1HoAGcl
ROMHTGjYei+sZFwW9FEVmp6yjsqg6qklw1VDo1VeI1JvjwHVi7iOkKnAzS1AcwVMJBddgcQAGNIc
GRme+DxlV2iUQ0q3ScT6Zy2UkodYUqD1Xl+E2xp7lqDim6fIRnCAo0IJsNDzNThCZSu0dBwg77rO
VwpzWPkxc1cJWiEXrvgz+wtXO2LaYoNCIfx6PpT2RdqvKVWHzCvIJ+k0mo1kLWqQIt1BDUvy+M9e
DRynAv4ucPKJEEmjHfx8vLELgLu3BQIXEqeHriCQXIfw0dt0VsHp9aH2r/Y0VLKRZIAkwIbe7eTF
Wwfw6sap6htz1RUZuzXLYo8QyqVv0mzILpyQ+4/2NBxmMAQkFeiufXqgKPVEiyFhUL90J41eXJ31
ICNN6LL9B2+2wW039zp4Lafbm/91/8nVdnEHEH5l/BBol96K4i34gPHXcTH5HfO4+vP6VJ57t43E
GaAOFAFrvCtgxCvoQqCqmYp3LruKY/MYeB65olQHFy64cx8N1xqygY0T96L3EJMOKF2LkRrIU12N
sphBYwFAVnb+cj2hYHMpZtse/e+9tn02gOMAe0E8gVrCbgOgiN+GmcRc9iJsyon45PMCiPBNFM8t
BWYgo9gGsfvWId58w0HRu/Pyll3NwIVd8uY5N8ugmQKGjxYhtGd2n1VLq+YE9ZIK/yHvu0aAF5jS
gYDYwf5p1WN7bdTtYrQYNrenvX/AjACOuwzzPIqWiEpBn+VGDwBbAGvKl/evL59tU+/nGCh+yDMC
XIp+y+48WzzVeS7FYKiVuq+UT/yLnEzxbiCUm9qmDorAoQ6Kr68PuwVDL4YFOBysJESJqNM+3yZx
pvHLSWwqsTTrMTEcmeQEatvro+xzpG0mNwFU5GegxoAo83yUiE4Zzk+MwgALqUFU9csmnwEuWEVS
5W3A3zamo2/twKe6SQAm+E+GRzsox5EDF4ttUf11FrhCiGAt0m1r6gh31BodIge1PJcZd2OSyJyK
pUDS7sXN1TLSS9nxy0+LqubWRing4pi94GCBRSiZiX1Eg4FzX5e5yw+NyYAKHZZiRDOlyaxXzkPm
/+N7ZDOZRaSG0jQW8J4h1OfpMADiYquBY3DMtf+gU3WvQI788voEv6hNbHxL3MJgtyMHRtd3n0t5
SDKZBmxi7hsF/2A/9x4CGgNnQlbFvwIhE56aMPO+IV7qQfsi4U1BGXmjB9N9GYPZezuzPP/Q+81w
Yemdm3w0HRAdon6Gnsb297++/RRlfcSzZgI6rgHEXvsg4qo5y4cy95GuFz0wLrjHLwGnX654bOYI
JTDMO06QfZ5nEK8i8clAqShAsi0Hl68C4nGp/opcKUiroWkhODSP8zfiRteiyAn8yT++J/AM0ElE
uxin5QvirRN6zJZMzhUZAL/UfjffASY4fgq7lDxCj/BSgfTl2fx0gKFwGyZwU97XX0CLHcKcJlNl
hWMVp5LXBGL7VazHS2WEM0PhjSC1gB4aVtu+TDxlhc5Uh9/ucB1Xksxt1QCZWvdFf6lMcHYo1Cx8
FAoA2tj3rzxm+lQCO1H5BbkD6GQKKlEE/RuAzKD89fo+OjvWxtZEmQ/u3HsESjhngPaNEeIjEQbq
zZLYsUCRQNujX/Trp9cH267K50c/VkWB7jngNCGq+rudQUhB/bnAYKMM7LEh8R2LXENrYjNRByts
hi683cu7BhwCtHcQbaYhcqrw+VbELUAjo7A+srWzd67BCRhAAfhCjHnutbDgkZU+1cz3iP5YcS8x
CxDpqwshRlAkqwNIEU4Q8FFPVXhgY4Nq+OtTefbNUtgYIE1A4A4dj+eHTBumK4wjcMg0Xm6rgg70
tDk4XRJAOrc+cLyidIQD7WWz2p9QkEbfE6ycCI1crQ00tGwEFnOUxfXrr3R2qO3X4Gm3xX7bK/91
bvKxa5gFeBJADr+tECEFN2Kef8ZTn1/oTr8oVeHyAOgKQR16KsC97jezhwoDwFhA1MU5dCZVrIdf
Q+/yGnITHN7DXvo2NvH7drbBD0ap+1zgNvkPliYCFOwHFLBxNu/eduE0MUWAW4KwCNiK1Lmjzmd2
YU7PXAroTYe4i4HFAoh6d0uOlohBoXdX5StxuAJscz0nsNaKhny6NbLQVdMbSD2EXXeSUUEvDH/u
kwKstNk+JaC7PPkq/fVJI7CwSDL3czU5yo6Lx2F+otIZiMPlUsp8dqjCTzarsk2ZeBfwabJ4ObQL
ZvgYMzj2gG9Qz7BxqZZYXjK+PT8UfKDwXttZtvt0rZEskr6aqxap1g8fEhcfC8LENUHf/8JKPTMU
VgewbRvZFhjt3QEmAJToPfQBq2br2MaCyIO3oHQrLGRZXt9+Z06xJ8DG9k7bBb5bKtZv5oB04N/5
Dqc/DQ1ayQtMxcpch0BDjjxerl8fcSc7lmL3QTUoAdwEsLIiQV75fMcrkWydAdypPeMBOBSdG5KH
ybM2OAx6kT9TwE3Bbs4mtNbhZ5C9g7BA0NdEN9n9wht45LRpH1yilDwVE3fXFJor6H2BBYrcYW94
y1C09tCWxVXfL/Lo2ZTL42RsKK5xaIy/0wRkyE2nAlqcsJ1LbwFBo4Dq/w9n57Hktq6t4SdiFXOY
kqJaHdx2O9sTltNmziQYnv588L0Di1KJZe9pn2OIIAgs/OsPbdU8KZqJvAoctjCeZitxjsZclOq7
AVitOd2evSuftoRQYIFgp0NFsjkB1hnivehAuRqlIj6oxS0mbnMz9Nr8ddoKYDNaSCextCMBoPU/
bNYA+Nhc0BbkGNoSH2vH4k5uC0ZP0hRugYXXZqx9V0db2+GFXPsEQPJ1kBUuxOBU54sk84oYfXbO
SLlb3aEm6g9mBenPQt2zs13JKdu+eK6LTCvN5Esc36zzWoiaE4gvYbxrOniHEWDfDziuo1+Os/2Y
jDCRxwSJ7O2XKR9iMzJdfswceJUw77Z4spOKutcrV9ANYylNwKRfbKuuXt8e5cqSkVwCKSBmi4Qg
dT6VSIS1TJimCHgeWhTroD8mfW5887LMOSqY2B+deoBg6mG+V6u9+fb28L/FUdunhBAmrcfwDIPf
cT5+KjyzKKdcBIPwOvOkR1EDkWCJosWPei2JgqgdaWs6Y6OYYZTUA4obFYVBZs7Lf4U1ql8x5Grv
6tFIjyiAkvvJdMoPPeJgO4zzyeyPxpToGDIUCbY73cSGGqZ1j058ARNLT3lm2eaD1QxaWBixV+88
3+WdlGKCjohUZtNn5Bp0/nx5b/SDTY0UKLr3MW3EnRfZMU4r8lLqoYnJ3TL3p2VppPZep//JpmfP
y+cyxZ11iO9Na3i5PeUXd1G5ojAShC/E+YFI5vwXZZbIU+h5uJNp6BqzrO2/144x3/e9px+dwS0P
YE728LdHye9RQXcpa3Ba8DajNg6pOwUnSBAvnscF3euPZj/QAY4WJxRjvmfVdrFF/P5u6MEzFlTw
bf8NCdOISIanFKJLTpE2JidhRpjyoljbqfWvDUV3EWSJN82TbUAzU9F0AZ10oJvddXfI8FO6mqru
9423R8S52I14Knz8pCUJfQdew/m7Gyvd6jFcGihSu6gOcmcwv5W5Fn0aRIFwpNbq+ybL5udxWc2d
suPq0DjpQ2ikI+BsQ1+hZtaZak68wNVOwqyFAOA2mbhz5yl+mvG6QaXUQfOYm/ju9oK9Nr8QO6Cc
AP3y3JstKlf6xLL6AdyuWVfaZ/oaOJM9QarsyuPtoS4KHuYX6Rs9a75WlGnyp/xRnOZGZ2WWt8Bm
jvExB01cDrOXrn5pWcVhFba+41t7dTxwXck5pBrf2soBR/KS6QUEqqqoYZlVdMlMszkUbtI/2faQ
7LzEq+NxNeQhOarZjs6fj9Irmyec4wKtzae3A+ysQ49h431nx6ipumWPtX5BHJM6DAKguFqR8grD
eDOhulK3YOLlGGRDk2pHVcnK9pgoAgtmVLPW6xKxE/7onjNy7HhK/LpWzWHC/AVlt+9lCYpn+ueV
67v56M7+AEHiE3/U3+XmYP311UT+WA/HWZgRJhfjzexwCZ01N4lAaG1HD9E2ZvA9uT5zwy0+315o
l9dNxsIEhps6vXpunPJN/bHS4imtSiQKtE/wBPvMN9t8zs3VPDkItL6XlBTonLoqfmAXsN+airv+
grMy/q3YSL4ebtesBjAY3PE2W1e0YKiQeTyxWkTrYdTd7NuCmCDxG1ctPt5+5Gtrz5JOSpz2toP6
5/yJk9goSIvs6IWNxvh6jvJhxDFOkFzJJT+nj9kYf1tB8XRsVjBjUZBgm7wZUdLfNKdr2S37Wnnv
5cgFkiTaKaAuyjQ5iITKpAAE063NCvdmsa6T05BLIZT5g5Ur9qt8Fvrp9uRd2wP/HGWzXJAO9YXq
1hxnUVoeMGbwgsQrMOWj/x/eHurae2KHAL2iZ0nXcnNSu2MpoAjLisXtlidqCPUFA1f3c0MFRwjn
wq67UxtceziQAJlUxR7obRnzQifMAxeoIdAaE/Qhd3os2V0wR2SFO0tik6/G/ZLXJTMbdBjy0mlj
83Srw1Y+Q+wKEjEjB7CG3njRgXLsIx3u7p0yNUMWaEs7pyE5O0saUs/Ejm911fBBUwQkCen+UASJ
M8XWPZsFcU6Vrgv8qYvGNrAgLbQ3WdKj0bYKPb/PplExfWGUeDWbelKTAAMFZ+eVXZ1AnoZLOh64
iITOP62ed4LJLoazHhbhQQmCe0Tmpt55dJh3JvDa6gCmBcHBiFqCEOdDOW7VOCSl0oWd8yXsRGl9
BxfLg8m2lMNk6HtX2muPxrcLoYaFIfu+5+Ml6mqkWrQyng6mWSkjJZyDX5Vpohu+vfCvDSW9i+Xi
lwLFzVBaXJhgjXR1nSJKoQBO7VO2kPzb99WesOFKMQWWgGmEhZpLY1GeP5WwFBtFdDLiySqUX5Fu
FWi6zUXgGaK0D/FSleHUqPVhsva9G648Jpd0xD5YKEAX3dqWd72bp4QMY1xFFibUHGs4kRKA6Fqb
8uNfzyiwG8IxSU6GtbK5/DjaAgWqorRI0/g/MdTGUW9GQQdqynZGku/m7BopHeq5I2NpCWh0gSo2
6N7XTOU4xSyhDrMya46m1ajh3z8POTO0DmggOxeXCrZeT69UnmewBPKQpO2mz+2gT4KLZVN8/5fB
OCjhLoI6qZvTa/F61VJSajU7XdNAGaf+oXAN73kmWPPD7aHkP3Uxe7ZEOPBxdO2tzmZeLZi5BXiK
hhHCQddr785YxXjM8wkROKZMINK7tilXdhKUk3wGsuCmHb5B+rIh6tZmZFDoLNHTGHnoOo1JP2IE
OAdCX8ada9q1h+SCxs2FtS9vMeffnJ6g6nBSDurRHlrcJMbpredF5onl5FSBiqf2fapM1d9X3FS/
EjTkbJP9yPNR19nsLZA3zpu2c8Kimtx7r8mXY2KlnR+PifiHJUrDhL4TJzc44GbV5Fka16kE8Wv8
n0NMiNVTrUw/YOjv9RGuzCdUR3qsqI8A/baUc9lcGHo0fZxzrnnAV0L/lJuFrh5qVe2F76io+KCL
6+bX24v1yt5JqSUzWG1Gv+Bus5lGLXy+IZg7A6uFTIE1Phf1q7o012AuLAwraiuhb1O2O7e1Cy0y
xQPlOnK03ySSC6efjoB0rxtx17S7oX6b67XeBuCq0+tByHD2ksPJydTyiAs3LglrN7xgtKQdetNW
fjSL2oWxkuGjfns+rnxHbEn8LCwL5HGy+Y4aYzZGq+Z6DONlChWr1e9jw8Bd2RuWezu21Lvb410Q
b3/PAkJs2XxA5LItEI3OTdQ0AwnQFND5oFdqCqRcL1P3pIhxfasRzGgex8yLHwBkayLllFzgbULa
w3/CFdQOt3/QlQONk5SvGhm2LBHk3/+4SuE04sa6yu/BqaP3ibTHa1fVvwBM/ENpzJeF8l1KLGn6
b6baIHMSZCUDHlCrLrlbW+6SPvZ3g3nEnj5BGmYU887TXXu9HJ5cLaC1mDgonz+do5VWg5cSFirj
1B7FOGr+YkfEfHBQvV0LeJK3Z/PqeJyhsv/Cse1troQFYC0aWb0PnLm2v2LP0ASDUuj0OWKaCHOZ
7Cyna2/P4JYG9izTLFz5uf/x9twhaYnisFDPOWbkm1OvBgbIzp0+KP8yFJu5R9gFNYm1PeaU1SkS
q9X6AKN6Op9Zm77Cveqn6U3x27+fRMpjV4O1B9Cy5X3q0VpMnbb0warZycnqp+oJkt9nxe7jgzdw
F7g93LU5ZCOkwKIIkgyz8zlM49Fbeu4V0LGtEW/K2QvQsQz4Be6CcVcKLV6VJDVIEjIXgfOhxg4q
A8wd6IgudzUKZu2EJLPb2WmvLULJr4TEBWGKE+Z8lGZNoyTSaPSVGf1anfl7jRYfH24TWSXN3Gqn
oXR1T6N+xNACa1wivjfQD8kdGIG4fGWpcIhqa4AASbzwQqXT0sOaT+NxGVzlgANpFcyTZvsjoW/E
3Drmzi+59uT4d4ORYPEMBWfz+Q1u19JE5PzGYDzHM78qv+mNQ7IfJuPEJVh9eHvpXHufxIzz6THR
KCk27zOlvzsgJ4XKWsSoXGPHQqnp7QVfX1ugkoGGXMMAZ9pC5Cl3C83FBzLoVqMKAb9+Nm7cvm0g
d+zM37XqQHY/Nbiy4AlbKikgYjcZBvWWPRRlkHp9+SWauvoJpKMEbkrXR4yMYlk7xO/+YSb56Nk6
JVFr23zFC9FxmwGIJhGl9qmqMcKIceDc+TLk+9iU6lyF6Xly9EofkE09OQiITXYDOqObk4L9lpd+
SY2quWvcaQ6NqRcBNyT9hD2RGmjzmO4UX1dfJMj4/w+vb76TrplSu/R4SLTYNg3v2XqzePjaGGaf
nm7P57X6krOWTjIbAH2jzaaWoNqp84Q9QInEeqi1GDwjsZSHKiLInK5ad5zb9O8yvX7DQ5SWlHi0
r6n1tjdWJUvHlZnvA1eJM+hoi3owE9UKEoq7gIiaYqd4u7pc5WiwB+XWvTndM6vNug5TLzRASfHs
JWV0t4gqj5FIF3MeRiQMvc3WcXi7YkO7c2psUp//72Gp4aBngsxDfJIv+4+j1x6GvNTdGFCRnspy
P7UG5ntrueYf4Tqo+j2XT0fzB11J3qAuwia5dIo8LEQS6X47NC2GalmresgaoD5i8u71tT/Pszr5
fesgQVrMXv3kZgLRJO/QMHfm7tpa/K03ox5D8ratHJRFN/qsY1NJCtKjKca1xJ/VtYBlDOi9J1K5
thz/HG2zUS51plWZzkbZKU58xF5NpZ1MjtLD4mBLOOiOFqhKlT3f/giuHQdAALr0FaXpsIWwJyhv
/eSBOOhDuwbcxMqTOhtK4BYkaGCUnry5Pd617YVXiyqGA54DcbMk4rXMykWhTQsvWnk0SEhRfdMm
WRGr7UU0QWsu+YQT75h8JJ/J/TEvpr1n+XbtSJIx5GzJMOWdrc9DniaJgm4ccKxI1Me16ax3tl3u
Gb1dMg+4zHGVk7xdlRT330ykP1a/zmvMoh7QFBenFUF6oWc/424qel/hEzD8yI7e4+GewjeIivKQ
akXyy4kQRdMe6kbMv4uYxsk0z+UrBWHbcND6RuAwqRjr6LtduX5txoaQTRfzXaR1vRJZMi+L4FVd
0crmOe11De9LxG8FfmhDuyfIvPJ5mHRNwTuAj1CnbfZPp23yjoxpkinH0n4t3KgJsFTPj8Og7py5
10bC4B+dGG1alE7yhf4xk+3aOm3egKzkrWX6TVtbJ8qsyNczyNC31+eFQwuXT4mjUKGBP3Pf2yzQ
tJwoZlxu/16UkRrlNM0SBWtcNF/TTFdeaKdmjh9nRendIxMarXdDUxMxa5I3X/qpZZOEti6Z9soF
CCNFS23G9Knru+mlX5jKYxOb3p6B1ZWdQ1YFcJtlow15wvn04GKTL30G2FuQrxNiZbmcisH+pkWp
9yGLkjjlay53uXvXSlqTnV1G78rdejtTjVPYbZpw2+6MwnxW+gkPxyRF6FyDjIxBhz11C24p8sDN
2ykUi+L5dufWIV/4XnbJlRXCfVIHrQF7k9bM51MAq31YndUjkr7OjO9pIvRQa12Yrj2GCHtn6pX5
xnIDqh5nOLrFLaXIxcJw1lzBmRq1uAblgxGIXsRHbn14+RR6+dWwgL9vL8wrT8igwNxsJxSB205q
5+QxL3qlfTW1xaEeR/3eHFU18LThH7o9BIiAmcpjG/xenhl/fm6qWHXS2PqgN0UZug19U1HMehgZ
YCC3n+raVP421eCTw2Bw2+1ZXXe2yoKLntAz5VhyRwp69Ep3dgM5uMFE8dExk2GnxL02lXIKuTBw
hUbIeP586+TasT6h2HZHBMBmlg1Hc3Bo/hP/uVNjXh2KQo//OAw4bc6HKiY1tURaYVBc6sld7FXG
3eA106EaK7G3c8mfvanc6amiSkEEg/xgSzBPU7Wm1Q/6UOEi6+eYFQS0gJJw1pfyYBfFdLAwrQmz
tEEv4NEWV6e835naSx4rRloWeIR0vsA6ZuvAaTqNilF2DTCxlH17rHmt78Eq4g9r1zgDxrsu22ST
K0V8cnuBonFWcXDwy2Eo3MBenfjR0WbafaB99v1UdZaH8H5ePtxedleqHhwZKEh/N/AxOz9/LSJp
6wJYoAvcZCaGu0rW0BiND32nFQ+RZ+2lalxZBWjjCHgC3KMk2NJJa+l0DzTA5Z8BXjctES6GEmF2
3Kx/HajB+SXFcNJbjDILT4rzR6PWE5ExAzQ07Yyu31ic8aB3poHXLxllp7lq64kUzWi604xFuSNV
jPwjW7H2LDyvTDFiOQ5TLHxQC28XQgOE46QztytVLMlBmxo41DrWGJY3do911cYfb7/Sq3MMQU4K
b6Q/z2bTalQuCvPKvdzwRhsOGUmlIB3DgwAV+OtyhDuNNFXhSoBj+1ZSVM+EGeCh0uEoU3inZkiL
Q64l6rFsB+v4t08lh2IQmmdIGrY9pb5sZhPOcxeMajUfLTTBPhZTsKujv1eAgdJwdtILlycp3LTz
hUNkjpvjC94FaokeXzVFcm/X5IAUcb4nb/4NhJ5vVcwdVwDJdJctHvky/zhhksp0avpjPBZQvhFU
wrXqo1A6rL8En8frBaNwAi9qhLs+2XbmY52TxxIi8Y97P4knLg3GFBfCj5yqzMOmtI2HrIzEz8wt
9WMUpUOOk/6sPTFtU35odCN5g5XClIS3X88VlhUYJecWFGoa+1yxzx+EfBrS+3ImLTfN6RfwfXlf
O31+jz0REYwkBA1hPiveXYuR2L3nRuonwPZuj3RyufaliRzxLrCDWCVbuXhS12ReFWmPR2pCsBkU
nufMMshpnZo9I6grVR/ueCwVuIsIfCi1zp+Y7D/DUOReltuL9Qp7dLAEY8iUU0OEultkx8Q2pyfL
7uswTj0iu1mtZBx597dn/rJw4GfgPqNDKuext3oJczEiUug4WI3YJLREd8a7GRvxw9The7kCOZ5y
M9vD9+WzbZYtNSaEa5A/GiZbH4mG29Bc9FYXeJ2Lysepl6fISPvnyctx1W8wBNszfbmEb6QprUwE
hmLMjG9KlclRqzqa1w70VIEE0KqLjDTA7qil4ZUqinWw00k9OEJv39+eYFkxb5+VZgnOyDRNJH//
/D2DA87N1IC8LclsBg2Jua/cdd904eowMvyMY0KCt5sPqB17UsVmj13HbLGQiOylvnf7ZfG1yaM6
0JZi0UOlNgTGquCtWapk70lN0g6qlycvg4sH27GLkuS4Joa7s8auvW60txInh1tKX+d8CpQ+zTM9
zallslp/j/mgGXYkUR+dGHrLQcM2TDvcnvRrq5o+q5SB4DCIrdP5iG1kq2BkjKioA0auiWkGyeA6
rwcvj4JW4dC2wMZ2Br32mH8OurnHW229luSm0Wcfc5uuRNYePIV6wbQj/bWIZmOHsXC5pvlupQ4S
GhS31u1tnozhbIpz0QX24i33sMo6v0XyEhLvsPojWUchkKV5F6vrnnMubY7NqqYskldkQBn2SYqS
DbrdNrWZWbFehjn4+vBZKGb1pXArTfNFLzPnlElxvmMIGxH6MqfzF8wIDf1d1SvFcsSJUP2RWf0s
SBAsajWoV9H9RykQKQdXVdblcYzi4UOOc7lzTxvLth8KRZ31p6mqMIBQuqypSdt2xHtv6Ohad/Zi
m4dMXVUIBkNevcsKFZVr0yoYcM8zJrAHEXfzB6+3Jxlsby7um66xsRWcLdsoDxGBWt2hVQ2Cr0eH
PGwx9njcCJWg84CPRwJNfUG4mDmNlvVkdUnXnrCX9V7PVd7+LNJqncm3HTneCwIEXzRQOOfgFXoc
B9MAu+lAraa8qzG7UkMnTuonWKE4oUDq7tsH9Bay2Cowcw5mrJWsILbK+muusHP442DXJHOXCaWY
NdnOyav7WBzzmSgbbLWsGBfJRBNBRVqfGXTktUyHpcCY9GCXuLAeo7HEv20F98GFvZqqU1pyZaMy
GbSfqZO05WczFoZ1mAeVsxffdvXeFjaa9WUmHshfbXowfq4kyk/MAxs9tJY4fiWKwf00DfhC829i
2/CMdrs2WOZzM/qKaS3RyxK3jeZPQw7Yik/M8IVEW1Ngc2+kv3o9b913SACH+S4h/dQmKmuKBr8Y
qa4ZslPwEizFHPkwUdOvXeKR0KV4BKSBfISONjjFqUNGmPtjPEzFe0Reff66E8P0UsSOVoRLRIF+
GDIPcSI2WOaxz9JJHBatV6ZXnhbnH2eUWubdMFYN+75iLwdn6iozwIWxnwI1MvmmdMwnNV8rbEzr
Echlq7+ogEN3fVSKJIgAszBv5D/rrvNw8L+DK7SSa6+VY34oU7P7jxyTzD3CFGi7oC4s61uaz96M
97wGgy9KjPU5jpz1bd+q6ueOTCh6tCLOUn/SvfSzpdQwaq2579/n2kyEt5aP/Kg+IsdC8m6XZ9Ky
4u82GcVolIYunUMUjAos/RjLd/TBqQcarA31Sx8XXfFijPaq+1Ym3O8EQ+bGISum5fOYjtb7v9t4
5b4gpTXSzw5n7a1oeNGHWWUay3CtqgTnZYTLMnrnVLU6uV7DrH8usA3Y6S9sN14GRYwtRQtsRiy2
i40XY0zRznWIitjzJ642oa6M9tE1Z/0j9FDr7q8fkvHQgpDvi2/FViI1juY8VjFmYrWNC840ZCs5
LssY4mky3DuRsHGbLveSrba1KQ8pPX114mgxsqDMPT/S8l5USuaY9E+aOnvbtkTuEO/kPZHplO48
35X5lCnguHzRzMCkdHOrN9oO/zq9H0Ms2qe3k4dYb4mqn66ZJi8U0HsA//Yc48mkF7qMxtBBArey
odhqq6VIjDGsIp0imIQI3HBnpc2h6eRjyEuHTgPp974i5G9HFHABU8vBuUDRuESBBuQr5+KPG1Ta
wA83xmwK1UY1TkT8FPcN/1t8hbi8YT07hEWbKmDxmYYVflwcEEe07/juJwAvh+5DXdnLsbX1yfBb
+soHe0HspOqD5e6UFxd3JPlTcV6C10QJK1k/5z91xCLCshCchEnfFx+JaY9fEwG/vDebdHV8ZYqn
L22dqGGiGNY78tagC4/RsLM2LnqR8lcwT2ASsvdEDX/+KyJ+l12heYWYWeT5nTnYcfm+jA11CQsC
BftDmy/tu0TrR/sg0kxTQ63Jyw+jsWqfYs4QHLjoszxP5IH+yJpUfVgzc3L8ViswRq6nWnzifha9
MyNt/fu9Cc0fzo+owiGFbU2Y6zROK7tfh7D2ZudxBEwK0cmLR7WpmjAjKPZhXfMyvL1XmEzHn+U/
0wXBk4oc5gZkpu10KTExg1RmY+i4WX/Qrar7WDcx+PbtYa4tDnZbHcCSOw4Kx83iIIwoQ8sjc9JQ
2C7HbHarL12vx89uP5mEOjpLdyrbZjgWidk2R2nI+BRpUfUPcwz6DKrP7sj1bnMN8UosTS23GcPW
IzPInFTtsVuT7gDEmT1V/fpT48jawb4vtytE11AKkcRLVuG2FiX9yPPoK41hWmXFfTEmy/d0jQw3
wN0zCYskMvbAWVndnr9U+hVYqFrA+uBKW5wgK2x7LNWVDXJOC+1gLq15lyRrjR2Zhh+ylrjEx625
Tt5djfoNM2Yz0Z5bXM6/Kvmo/frrd0/0L1glZx/2GfB2zj/JfFzKqF3EFLpxkpBSzhZBh6E8KZNL
2lk/6oeqUsUrGFr5wSIogWxsM/5y+0dcQFGA1XITR+ePeRutrM355Hmi6xfFmsJRM3otbFbJItLL
ynvESy2fgrVT+CFu37eKj9dV99KuCyZX9eKaL05s6YuvD7GIfLXrui+RPbdFmGmNMh9mfGq/LMC8
iV915Of4FW1Z/WAMimP7uZnoe4rkCy0kjwI/TzZjpSs9sMj5fAqcZ9NY0GojxhoNV732p9IlGIKj
yWDyFm1mj+2y+xzH7LBWUs0gCZDkV58Ubny2VVqXgJn1vdM35UOaqA2lq7Gnt5EvdbMGuUu7pF/I
fQUTrfMf2QxzMST4GoQWVSv5AqBGQ1UTFJfXyltyaec3ohrV+5I0wVAXWbfzoV8dHo4YgkTAcW1L
l8cYOZsJWltCOxFI/UVmdDMM29GJnkqnVtyAHsC6kBhZWChDzdnqZJhjpOyc37+DPrbTQH4sN1FK
IwP+xfk0rJZb4O5MqhLHUOO+6qs1S55SDfbta7IdW25TwOpvIty7vzQKfIVnCxVIjYix9B68aqhy
WJGGkfGWp3FhObliDQttdTmmpLbMFxp3PN9T4JMHM7QO/d6IrIlgNCqW9t5UUuVbZWRQOCu1pfic
K7OEWhDVmKprk5Kd2jJ3TR8qDm9hHqHtLJ2VPIK8jpafp11NKR638UlfnT46VtMCzcHx4uy+K6oM
eCpRI8+HXbX2APB2/82F5vuxiwQGR3aS5x+mCNOjlsqq9e2FCtjVC7O5W2i5PjnCrjxIZqr6l9Qy
Pg/SHVFeUbXhlbctmcQyYFksTL50e0mfKpNLS1H3LHK9ro63d5ULl5nfY9Hvk0ghOoltX3PyVk8V
ajSFKMFbM/FVuLrZoSEuDE1qZoLgJdz1y2dNiVuuo3Ex0kNo5tX5ofWgfPeVPfbJe5Yidvm3f9qV
U0eSXgAVIRFKtcr5wiP0b2z7Xh9C7JGUL8BJ1YF43/b7JPpPKNfWw+3hrhSqDq1ycGkqL8q/LcAn
2kgFpwVxUZRanf+bxYRHczSpDsaQMYDp0SnU2niIhqEpDx7nQXcQZV1oxxmuYRl6RC2LAE8uYiXr
yU4Uv1mN7r3Iu168AZyK3gjiU//WaYYKkTKRsxIdO1ovc8OocLx0sr1izbGVj4gqyIZRHMdumh6b
Pon2KCeXNyTKUXBW9m5qVAqQ8zfSc7bEi77Woaa1zkMOK/7gqKQrxCQ67LyNy92PM44aWG5/kpO0
KYKrIrLwk67WcKUvEupuU39TsBQ5moUdNz66x/o0UWUeOTPjYG2qfk8CKQHM820P3O83DZrjiXaN
/Psf1xYn8nQCWbw1tCisfxBd5LyfvVrR/S5pHHBeFzuaIbJq53R7Gf7+uM8Ghs8D8kf/VboyQ0o8
HzipDfqibYaT9UyC+cMYq+pz1695/soqaUEfk65vsjudsHNSkCdqIL8SVfbe0nKyrtVicn+RLJK8
aXLquKOVk0jCAY8Jk5+NNFr9okv70RfOshD8GrGJKwZ5Cz4Zb3HkD/kyNP6yllYUjLVJzqsNceiH
qQzu57pb4vHQkPi2PqSlOr8FFgbScSsPF6yW3/bLxqZd+HMkEDYC08U5RipO8uH2/Fy8F6aHmYGa
bmA1CbHlfHoI3EtMPU7XUGJQuU/gbXPfDb1Wh1DTNccfJiU+ukKx9/rVF5doybPCmVF6SUsIZrMg
lsqKAAZMFZbClFQPc6Qj4Jf+kKTSjlb+oUnsLA4IQdQm30jwrbn93BffHsNzi6cLSTsXMrf8+x/r
MY+VWUvynsteUXDGudZM6nymHVeXe/vtoS6+PRopRP7hKSWxsgsmrmXG5GBVHVPcV+VxycbpI76h
S+HHNpB3gnPQ02JyG1g8opi9JNpzOfkNJ20+Afys6GQgqYKesfWShx/CRSputNACdZIZDVMNQuwV
7VMdaZV7mInpqA6KG1mnIhWlgviiAi2snCxDYoLUGOSyVDHfFlFM9Lu6rMsBlFnPwrrJ0ndmh5fp
A5Z/2XDQnSw64ptWq4dBrfUldOtJb4J1qJvXq75YX9MqMTl+m1p7aWM3JuenK/udNX3BRbFYy5hP
OKqMWtSB9c5frjVpmIxGlhZ67jg1D3BjtJ+z4STd80gPOfa9sq7jY2Q563eXUBbnUYWnNx6gps9N
2LWLc1f2nRnLLPT1NFMKRkFXFfji314YV749mZBIN5OLCP5vm54EJvRVtBgSpe6TIfWNtFsJvuuh
Rr0CQrKnOweL9SLwWnjsO0Nf1ilMEe69mHxQqphQDM6naJqdim0RBpk24fkXLEvqfhBiWP6DgavS
HUiBW10ThJgoKOcZT2WtATNM4i8m8d2BNRA4cnsyLgEBfhGsWUmrQ6NCLsD5L3KNuM5clVVqENTw
tq7Ecr+yNetY6GfeiUta/TBwOh/WqslfPJhqh7WnoNqbGHnobj4WCz4mrB2JXSJPPv8ZWt65TMai
hjlZjsqD4w0FLe+BEhLGkjH/aJw4KgLTIpFVwFLKT8mAqNtXxwaOuhIlwxu2st7xjbY01QAZj7nH
Tr8o5GCUIceGeSvNRy7gR320U7esHTPEa8bEsneJAz5V7e2IpudDUezKxa+MJ03/KB+oiKjlNl9T
TtAf4X3CCN3WjCBNmX30mClK/sWJRbL4TgWStPMWLg8HGL+AQ/I9YCm+FS9MtZUm8SzbrqMWBT1a
lNxXy7zrfGMhjjfLILZFWbQe0QCs6w48c2UlciJpkH3x1P5tKXO+BDqgeZHWgPIiAa/uYk+nUaI2
nfYI2TaNQqNcqhMeIB03JrN5QNmhJo8m2Yg7Z9SVieeizBTARpaGnHKW/jijWozGLDe1zLAZ2Z0G
c4i+9dybCyqKAsfzOdVXY+crvDwWNZKbgENgE2vmZdG+epNhtrEVzrR4HsDvxupQF53y2NmpuWfi
cOX5wDV/+4fLbJut4i+vddJX5pLB3BEwGisdXxRF/GpJy5+k/jQ77eftcJizUGrItF8WFLyqzXQ6
RlnqVtPGx2LV1zfIp6MHEoiXHo5aZD1UyazbO8t4u8H/HtEhqYlrNjXGVj1Z1THbuKUqIWeH/YQX
43BMh7Z+UUWGmJ0Wc9C7415GIfD6ZguTw0IJwmuE7hK40OZBhV5FzpzFbtims/5M9eo1x2Ju58/a
SOiajx+O8dNUIyULaIsDyOS0cR88GqGD30eRJ8OXNfUNFrukfQu7N1TaujXUJj1LXnr+D1zdK8Nq
gqVf4rdtYlTvYO2qma+q+fhz6scKu+06xodQVEn/bUjV8VM5DzO8U2u1Hapse4yDWMGxPViGlADi
mrL7eXXr9tdaFqgkcS9wjqQlFOpDn83jg161DqwwkSZfE9ytLL92GwQRal87SA+WCWC+VjrqFreP
M99VmlWQ+mOR+OsqvfgWEyDbyZZxLA6y1OGfImb1F6tkjIJypaiG/EDzeanxtgkSc6h/5QnyHx8O
/QCTPVrmLMyTjAfvOiUyD4RRKW/IVMiTEJPB7GmxRLwGGG8N957Kuw4zWGslTWAj+8HFQMv9ioUW
+bNndx8iys46jFq9ISrSWjD7pJkLVjeNRv5KUVO8g2qcJccD2mjdw7y/JL2u17pYR3+r9CvO4jEN
vFFvBbcD01BwewCffOr420tUYsvqe7pQUCJWFfeHpEzbhatVa7ysE+35o6gb8cvuXSrBOTP7zzXt
q18D+QyZz03XJbRsiOvPeolnG1y7pX2shzoqDpJF5/p2piX/sXNijJvNdqMH4zh7C/b+kdv7Cz4J
zaHloixd2XLnEx4RWnzKKjU7kY4wVcGiEVXmU+40JBZ2Kpd6dpWFtCqIbFVAuTEvPu3X5IF2SGww
GhF5fpl7ivWRnAXjf5ydx67bSNeur4gAc5iSErWzc5wQDm3mnKp49f/DfQbHogQR/tBAdwMGXGLF
Fd4A3GGiIeNjxFIh4hZ72JNm+oiYpTFqiF/OntI5eB5MwgmgzcvfixpBoZrlEps+hJvieUSp7ONo
j8ufLIqs3y4wiSJAloUym52/yql7U/JE6Tb/niHorBy1crZlMEIXtH1UbexftbRS9ShRQnpqay/7
ycR5Le68KffyTkR0eY4JP1aq96pgymu4qQ+Ma9cCdZQy1EdcmIBE2QiNLslEupQibeVReo7IIMh6
mz+qiEXCmyjLX1M7xc4Bdlf5Nm3TODnIpnbvmma1Qkxcd0H/baIkvfNrL+86pEjIgddsboV16eeP
lZX3ZWpETRPS9dOCGtXqMMX378dYpF+mxPzKR6ofb0/Q5fzwQr12qtbmHqzx8yEXkzqRhHiD1vdS
H9J41XnpUex1pSKfegSLd9oo29CQe5WOFMkyenaEztvr3JJ1bSiFmoQR7peZ35jW9NTUVbSDMr6c
SWSNgBs6CImtRZNNvOVSrl/sYohDg565dlTiPHpDf91p0bOZhtOU5RkFQnuvX39lNtH5ILQkF0G9
aZuNoP6sUD1Pk3CY4uqoxot2V8rReCEv71/0KLH29vcrPenvUJv5XJ0MwDgz6kpkOl8/x2hlFZtG
hKOc7vQ/x0UM31JVNN3RA+3nPbptnNyVBrpIfle79ddhinriQK0ztGBoo6j4jL0PACtQgeNLXnn6
cGfVXtsiZQfR+IDSptIE/aBpnzSvhHnY09L5ldLzrsOqQSPbl3SBXczqGgtSXqpQ/5BVbjwqUalO
flwt8g0VOrPzvUg3qtCVlvqU5M3k0hkozMFX1HZWwGGVVUgkxo4oQSLXYKpAz3AZosMfGFlhfBoV
nUQqKYbxi51LcEJ1qzjKYQLCqAdaqilf61JJf07ICurHQsRmG2SyaT6MllzGU8SdNT6NXaqrQVM7
HcyJQufJymTmgHhacagHMJTaTFhcOdzLcRk/djlgGuSwErvym1qvXiItFtMBUOlgBTUCkdmR2vMs
T9xe3u8OypvpLxZlaBhvXv5LqkX1XDSeOt7dPrKv+grna05ojbnXKsqxyl5vYhOntUSkqVMeLkai
W4Gs5uwjjqJKUMYWxkgF0nZBh8VWOCa1dt8v0CG9MY/moKhdK4NGNqsL85cO/1WVIU+ObOavFrfv
fTmk8oMRmc6jh7rg5NtqnR6EXFzf62KQ5nFcBZ1tipcitiqJM0D0Ryj1GN7+vleK1Ob7VhNtao2I
Q9LI2ezp2lUId5quCVV7NF3fqKP6TuStWh+brKde2CWaXQU65a/yaCrVhP+hUgp5qPShx0lA6m0H
zt0pPgL2qnR0NgY7emO3k32aI0HExuYFphk5hfspxSYXfo/Q2uYgExskg4sF4luYee3wbEhvoZ8q
6u7Qo3S+vB/rxEjf6IkhMbk3HVxKYcC/y0tFoNemRvnn1DXj/+Ixtr5Y4OXSQ6p7Qj7ketH8WGiL
j4ckhvDgO6gttHAREvrIbhZXL6kihp/lMsWsGeZeqa9m2vARLwGzOFXc+u9tpJu00NPysr+nBOZ8
If+YpwcL1OEcIMAffxvniUq+g2bDM6LdsIWsvqz+dAlqQJRWDWRrM5TrDn3L9qVdGymnEjSfAmhz
SegmOMVYB0ULui4gsJi+NkJDrT0x8rG71zp7TPCELoyAjotXfBqWrs5PM8jO1h80Tvrh9g54RWVc
7ADq+oBb6DqRtp3fatBzDRfJ8Sw0IHUnhzzWDQJ+1ezBOCOb70yideDCT8WdJXnhfU3Y1qcaTGZ1
0hNbGMB9W/37UODm9zQZnV6+iHU6fNUg6iZBmmrrOZr1HGi4WhJ6GFIK3dfzspxDTuxEdKtGVf3G
m+Lh2UtyOR+KPDY8H7CWohzUWHH+G3Bje1tiNPLbsMum3gkFLl8SCwcQQhY6KfQ3trUlMZXonkHn
Di1RVw9yEbmfxVSUK0ysTtT74p2k9fJdZjyonzwjSA9c4Iymuegm2CN5qJdJoj2XRKf9s1cUy+n2
0m6TY3hcvIuUrBmMytDWcMzS4nnBTysLp0zznjOnq8NC7fo3stPlzi66MhQN4pVlSp2aKGBzjYCr
pGxniSLsgaCdrCXCZbS33bfUZ5Qd9bpXeuBmw8IcWQs89ADoSW/ijUiPpVO6aRoOZWeVoUJmPPkK
cMi7mDa89zJPwv0v0vrofrRG+VuMvA3jOGAG4WajTY5VpI0SZKoFlz9f7OzOa+y2eIkyd4kPqjUY
b728GHmVR9BpCO3AJHkYhrZzD52ioUNvT9afSYcd5vPQReJAuWf83FqrIA82vPRbJC1i6GRW332S
dW/YWH5TH32Kejt1drbS5dZFDWuVBaLMBbl52ypulRrwINz6EEIlBMFp9kbvQ+QoyqNSdOTHijvB
dr69rV7z8fMFWOEbgBfpzoHf2GKQ0hL54n6eqxBRVc/z+8HST33WW4/lqKgPRt5bd2VaV34d2+N/
phJLGXRuChnFqODDF+j6W05eP3fVoo++NdmkYl6JCV6nqePqqmjEO6/4ZYRqA5laheEQxMSnaZ3F
vwpT3Fu826DiVlSWGi5oDvh1D/zQGvQ86FQQyIUwu52luTYoWi1oSaIgxvps7tXEMFN7mdwiZMM4
p3lA9YNX4NC0Fq1hpysfBycZdp7zy2O4MkW5XYjH+Web1ESNm5c8MV04o8WR+UVuWZ8qpwAZ1lAC
vL0N1sjnfBcgTbHaehGF83C8qkr8Nakm5jQWxhx1uCyNd+zx2fbqIizdzIJBX3ovdQwHCH6C+u32
uBffSEOYL1OpiSGMQVfgfDGlzc3ZCBTgOul+ouSQweaC8RLKyWjf3x7qYgkZitav5SBXiciit7lp
FFdgDy400HyFJp+qzqmxxoickCJT+RMgAFUbJ152sraLci4YL4R1aH5ho0A9d1tMNnkb4LTXTTjA
xv2Q4JRmHZxcaJ+bvp1PpaVBNUiSgT/n5XqgF1qFZaq4O9fstZ+BuBEGqJRWwWBsAUhlMTWjUyZd
mMBl+pVpkxuAv7CP0krETO1sNh/NOlMM7OPdwh/hdB8lmsg7l83FBUdZF9FyLjieZxQ8Nu1wSTdK
XaxlDFGTls+Iri0HJs+914p4VvkVChDA24t+sa/Z06Snq/EBT/OFVK82wReJ8K4Ko7xe7gqdgic0
kuxUxmJ5trxSrJz4BarVUOwk0pc7G5E8OrzAfgjEgSKf7+xpNNBNaIY+TG1861d/h/GhtohwicSy
aOczL/c2g8EM5gCx4Sj3ng/GwVVku9h96PaG8QPAgXbX9wgtt6Y+H7yu6u8FihQ7g179QlCdiBkA
tiHkPB+0mwx692YxhC6FnYOqx8mxbTz9rmjyYef6vTYU7yKcVwwegFFtgAJVvpBXIh8XGtCS/XGc
fujpOH0xeyd+e3vDXNmibM3VjJkPQ9Zg0xYViRhmp9DncNLN6VnOYngXa7jTI+vhfY7UPQTE5f4E
prS+vty6tNS2OnXWKBRnkANtHWUufjlRngTOErm271q0pn1dlEYHZasrDoq03A//+q2wd2GEYYhM
hY9Y7nwBk6z3BsCHhMpa4Z4STj23ku49IccUPRX98j8Mt8r2mKa3YsC2YBhS8k5MWlmES4+Ni7n0
0kfqLPet2Mm/zVPbHW9/3uWhoC7FKoKHew2dN5tmjSynpLH5vB52jT3a4kGtxujQjmPja72mPFbC
2INVXRvUhWQBqAVwAgSN8zktCXsECETezlHaoaw89zTrkzh6NCXC3qyLJ7uZ4p0vvTwecGbZQvQs
kcmztn4rjSM9tzH7AoiQnr9RGtfBsXWQB4+Oys4Vfu37kNAixURXghLK+ud/BQpx5+gzGXMRzkKb
nqqc7A8ZKfu5TEr3Z1W4M0jKXU3tC8AACL5Xi7q1C7wKDm1GBRLkLMpiFaEdz/W7OKtscVpKWiIg
ovR7a0ExeZiTiG6GKYrntMjgRZee9dPVYytY3Ez9cXtrXR5b4GyUWfS1xwWIbnO5g+qKq3FmK3ul
Wr+tJFzM0SAD0cwSAq3bJ0enN5SDV3fuPy81E48+ogZrgY3tbTZ1QmrkSnj3odrk+eepp5Zi6fWI
qJ3bBrc/8oJ073hwd6BjkJlRImVfna+1NWhEIlrlhNngeHekX84LjaTlrZn2yl0xWQZKU/XohnNm
QBOxosr38Pn6XFTqHqjm4lbml7AHPJBi1DasrX6hk2tOU1r4P8QqqKBaFx/pvafvZB+7tFZMa+ft
vlheRIhWd81XQUr+b7PdiqxC58GwRQgloEVO3X2qPSAHSt82jy0NzrdmPXY/R0dX7m5P+eV3AjCG
4a+T/tGy3cp8MtkjwkCLGrZjbdHwJ+8y0254gwzTj7zS92Cy14ZDJYgmD6kNx3kTEqfSxVk3a7Rw
6JvZryHhnqKupEc10/GZ8Kb7dfvzLsNQiunwabn/0dgFDba5HVOvUqWtLDgmUf55i0Jx9maM7fRU
JwTBviym1o8Qar43s7z8KpNSBL1qxnslogv2BfBoAHHcYkAAST22l3TcKLjSuZ0a9qNVVJ/62hvs
F7XJtK8QQwDDebOVoJbkFIPpt03lhn1ey+aJruBAcFwYy2fd4dAf28jQFl9pVfwEojltQVxLKDd+
X7WrlQi6GGXAtVSkfhVD1vLFmHXVTmh/uVfpT6xcJiaV9MLdBCx4ww8FSsxaWAMwl2CpHOeTBHj2
Bsue6I6WUYYxoNoeClvsYVXW8/930ojjNCRsAmu6USBmtiTLAfjAqEnawfls6EFcu/ZD1kz1DnJi
++Kso6BjRHiigo26WCwRK7rZYZgSVJq+/Mqc9Hsl7OJlSD3lmV4Hnduk29UbWS/w7adx7omOaILx
uG6u2dlFiAZK+RLEBO840cL7/lajkngQZqx/1LokPRYNHMgAqFr6AUll1188Wb2YVd2dunRqdy6G
q5NAyES4zZuLQMb5VWwKO08sPMUDtiP3rDPAfEDAVZOAJtz6Dpq1cWpBtOyE+Bc4eiaf+jhyc8So
JLBb3RULpUV6jMMSKKlQ/cgovZPiacVHY/ayX1kLfiNr4PpLzY3aoNDJJW0aHC/gz9rQi0ANm0jl
3GkRHvJVORRfRVwJP8YHbudZfBWi2ywY0D0ONrcxr7K3SS0zXHTVrAc82CGq9mQbNMTjEvI7uqYx
5BK7cwB+Fp6KOEEyh52Z2+iSJc7RWaXCQHISxyAns3M2L7hR6/StAEfgfNw23Hvny6YpNVWiWMf4
I2+c/tiPWhtSHlff1ykGaYd+0bT4kCgjtUoz1TvFLxt1vAfqh/sD0qxK7S846L1Riir/3Nip8Zba
YwqnywLtEd6+m7cx5PpTOcwkc2TJxOibq3kC6VMNUy6B86X925l2y8PoJtVhtO29cHV9VrZrxYXB
cBwsKlubWZkLm7CsABiSetL44C1F9BGoafyMtNL4s41V0weYlZ2mqBvuMM9zdlbl2peSSa74pDWc
2LJk7LjnkhpMESCX/zupEtArkeZ91IbeFHvnZ719N5+6Bk/UttanBgbA+QboyIrhNnNFGsuYBUnS
OQcVjeG1u55jIzKSONt17txzsvRTCdrXz4WQrd8Y0fzu9gJvH3sW2GCNV/IbALuLx37yytKsY+R2
zWwZwqxRu7BZBO7CEY51CgrmO5nCK5ls++2YQPHiI7NI6W0TPioIi0WMtyCnHLX3+gyI+8WqRU9D
DcYnYrJ9BLKwUPC/9sdqzNBPAy//Y7SgC/qmNefGMTeyDnmNSJE/p0xBBaTCWkYAxFHRW2pHwlJg
Q2b3XWtm811ciLIPl7gZ7i17sOadK/ja/KHRyp6lVMkdvAmWYtl7+FkJSe+yUvx+tvMX6aIUNoO8
D5Y8Mnc0kq9c+avbNDJT68MOXPp869iiyOKsrmVgR60IkOnNV0P0kl5jWx70Svk2xln2r99IcYWw
Ey9blygb14XzMdslBgyGOs0hHk33cUI2+QA7N75DKAQMAdnUzvm4+MZ1vLX2a9EAIrnbfGMbL/MS
KS7j6b3ypONtckqrSkJTs2zcZmv7uNT9sDOxF+f/dVAGo1SGZfBWBi5yU/L23KsO9IvbH24zJ4e+
U5FUjac6uH3mrg2FZN+KMwVmz1qez2eXcQiE2tWgxeHUGGIJkzGx3kF7yXZO26t+0dlp46sQszLw
P+OQ06g4H6oRU69PfMGhjKLlgZIH1RWPuT1g3Bt9NKK8ClCMaL7bUzm9STQJbI3fFFR2iZZENDjW
r6GdzBABT3tnEi4ODrJ+0KDAU1Mv4I3exC6d3s56hOE4JULD+0CSJ442COgg6uF8TQj97NTcL8JS
xqOgho0S+CyIbZuZiOLINuKFln2W5zSDVlUnYdGTv720176KLfv6ZZzS7c2ep5kEmcBRicYBNHwG
VrOPkX8c6h4NWakpO7N4ZSvxPaudBdJz3ECb2xSOWF5YECcOSZaLL/BZaz8RkXg/Ou5eYffifWYC
0WHgmwD502zepBQuSADVXEC1wX+S6WHO2vKYocj1k6NiPPWJaF7Qb5qUsFWs7KjCT9iZ22s/gM/k
1qMpCahvcy3Ugxo5UVUiD+K04hkIkfKm6sr2joZfHC5NmqLzKtKHWVXyhG6j2PNLvgx7mQHKLGjJ
0jpARWRzbsld60GzIanO2VDXR9scV0toehUdpFAjumtVcq0HKg/0jRMkjZxTZJZzebeAvTX/5EvV
htBnnOy5XQrzUyspwPr9oiTfY9TXUKHHKHzn5r5yk5794s2axWWlxB25/MFUvP6DY8vpHmZbBs/V
BJpTLu6HySQmv30Grg1KN4mDRoqwGq2c3zk8X8PcOwbxf5I5L3AznI+y69Ca0vLiUzMXyyN6m+an
24NeFAOJXtYmHl1r7lXIOpv7BP0GSn9KWR+SVvOSb6lXYIAuOfbVaVk0iJMRYv+wG7vJvC+SPv/e
L9aw+p4qQrxdugidJxcq2ofbP2vdk5v7d5UcIs5ZM6YL37i6yABOJgQ301w6oZh4uwhK9Hs9N/R3
uYuSoa+2Zhm6TdHsLMO1qwjsBWGCgxslq3G+DFqWqmYhi+bQi7T5DVhPOyGBa312qXG/kVr74/aX
Xll1zj8sZUKh9WnbxLTtQhyUgH4+9HmLWMYCFmuZMsB7xageuRKSXy0X5/H2oFeuP/oU6PhQZliV
RDbX32wvi9lGDJrVbn9cIoRvc4kKW1m06k5+sP5Vm5VEiZ/upAb6heh9c/hnh4HqKG4OMTGeHo6u
VSX3iKnsCqOs67IdiJCc3JqWE0iGzUAN2i+RO9NljYwVPoaAv32axqh/Qk50RpRGKKdWafIgSmiQ
+nM1Ds+2GOH1V3Fp+xQhEn/W9GwnT7i2vDw0a2GHyIU68/luyqSHUNyoIeAHyP9l1Ic8UMBi3FVd
1L8HPGc8dVm9c6avTTkPP5SxtW/C83Y+JsznQq/UlMxg7qtDERf2s6Mk7c7CXpwTkJHknIgQrHcH
qe75KFljanNpztChiZxfNO2Ap4KSrTg/fdLGnfvgymBoyxCSgbRliV+L6381StKMip9C04ZlrVK0
hofsMEQ1fFcxqg8juKedN/PaeFw80G4w7sbkerOZnEbvdXVy3KDGaxeE8uSd6HPaz6pbtUGbzrtg
2os1A7G1UgHZwGDuQU6dz+ZC78HRhc6AugJtRykS5xfoEYFjpKUo6aFB6uENaKoWhNDS9FTtYwTA
EigXejCUaQ/7GEDJCZHTzjgqaQ7CvOAaC610TKrQKfPkjwAy7AX6HLfH1igc2ENpkz/NadpMp7qu
MZegOtDsyWhcHAA+jARoNVqgMG5uq/9GHPdV1ZRu4FoKTDcdMCyCPPAbj5Vs9JOGimNoWLs6eRdB
D8MS8VCVoKXEBbnO918bRqV3JtGNdAPChS7yW2EnJ9NYcMCk5mg/1zo0JSBv3kH0EksL6NTh7Sv2
2oJSoqLQY9D6hsZ8/gNKqU7IlPIDzHKykjs3c+Yk6CsRzztZ37WB0AChqKhRseMyPx+oUcjkW6X0
gqkCW20O9vy+rq3y8+3PuXYgEH1AeXC9YJna81FmuzbUQkovQON4eK/NLjt1LGoEJlL1fmhRvLo9
3sULRUdupfVzGOhT0SE9H69Lxgn6WQmpq8opNo5VXz8NyWRrfq3X3c/bg13Zo1wszN3rPkUX+nyw
GQpQmuV1RPVG6581Q/5ZjDnzzSYf772qKJ8KtvFOiHllQk0AGNoqaEdVc9tpkMiikeVYXlC7E4w5
0SIoBbw2UHQj/blM+h6c/TLQW2eUHg24CNobYF/PP1JYebPUVHyDBdkoIOhlGUSSHL0dS9KuvFaP
caEkx6GjCSA6p4UjvHgne+6mO7Qe90RErn4+wd36c7jRt3AXVIuietSTaAVojKdyIqCbh2H+XibO
V+L5NLy9whfxJB+/hnR4opCAUHQ6//iJwogoc65XQgfLfIrdoj7k3jw9Zaij/1zMRb1TBmX8D+KI
Eu1s5Wu7C4aliVnWGgdtPZBNbplhwn8pyCJFCywkiJ/aFBpeVXb9h7HM5vdzOos9avlr2+0sHuKT
oYyyw4Bt013fbOqe9kGJJFMUVF1syUeEaPLxG0D9itNUK6KvA/TlEeZGU6145+JxNQXzpA2/lKXH
vgpPOUfAKoSjeXId1LYCXUTu+yjSUfxPyYCqE4aQGsZXQzy0QeMpXnmoIguSXxuJRP+5lGryMZuG
igI7YBGkqCcbdVkTLaBjY9cI33rYeVePuSK6Av5nnCj3cad0xiNKZ9NdhRPK7Hd9WX6yIwuLF2m4
UbHTDLt6Jgi5V+2+1XjylQDw1ysh1SjFbAgnVLWTNoodaDT+saO6fGhBCx96fSm/I22DkNfoNffa
kvV+1njzhwLxfAxAY4ln1+19euVYgBOAsE3cgabJBapndBEV6YUepFE1flla3Il5JrPpMUPHd1UU
juOd+s6Vh5Js5xUnTYwKtfn8ZCDdi5mIlxFFiN4MxsUWARB17SRLMJX+pAyUnLMG/zGf6KSjzJdC
rP3njyYNITwmbDdB+K2T8tcq5Cgpd1Pc6kHJrNw1RiwZsi9U74gq8/gylhIm1+0hL5+XVbOGi5CS
OpKVW8u8upIdDeXGwOC3Xp5msy19LemLg2eNy/3toS6XFCg+ZWcG8VZ9ws37rCf6SMpDc7PIZjvQ
1EqGzpj9zNwsPepa9q+yV1yo8O+56/BTMAleN9e8rcyqgZ0AOTyyWEdXTMmp4bb7LDWK37e/7Nok
rkHr/0PBXtj8yknvUNG39aDPHS/3RZ2OP8exsp2QThWUodujXW5UskckVuj+8VzQxT7fJdKRKQlH
YhBI5u6jm1uwnOFBydTPUXo9LSnuJ4cBH4+YgklT/9SLWdl7tS5jrRUqj6wq3R+Mr7eZldeZzhib
M8DepsN1sFiMD+yacedLr+0Y5Fppl1MXwKdjcx5mK+3ipoDplokaRSpbRsYhN2AwV5SePi0et+7t
qb3AJq2bZpVUwJ0PPAkQhPO5VbsWpay0hLDUeG4dakIfj8PYuw8WYudvwSzA0CrsvAzacmq/RHQ9
UFqoom8YE+pvb/+Wa5sKjjR6LYB9SfQ2+7eXw9SKGY7XYCdu2GF5epcOtnrCk2nPpP7KUBqyUZQK
YAMz4ZsYU0jDUBxoL0GUYelkZu4HcvToqY/Fx9vfdKFixPzyJRRAySjhN2/lPzxTz6Ys60z80rvq
PfW25mNEANQQEsiUDQzo+S2IBFMe8zbuhS/Szhn9uIcp5Sc2rpB+4lTjMR7b2vYtGy5poLXw9P/9
QPMIIlOyItt13oTzbeDqitoXE7h12qyt4WeVWYeoT5Qz2hF6fdiZlLUMcR6grNuNfAEQhr3iLc9H
w9Y2H4d+NIJSLdkOft1o4+KnrrYk791cmlAksrj7JgqPbgByQvN/pUt3kspVPgaqOdd7/bMLQNW6
TGyEVWWa/7JO57+IPlanll2mBpDPiiMSCsbvEaOJsNUS5dcA37eHT1FijQAWIsXvoVJDuQz9zsRc
ueiA7nN3E68DeNiqLSbVsipPxvwKlYpgNC5oayAN8VuQUN4jmZS1fuwpaUIAMhXfKIuWOy29a9t1
jYlWjxyXG2grr5Ii7KlETklTqSrmB9UcssciU7tP1hDLB8qj3bu4FHWQtAvBYKHE+vdJVeu7QqTT
qer64gM4n/r7XKvFg1Vb2X+3N86VSxgFfLYpFRESxC180TXRPy1rLN/tZumOBjLkyJF0drIj73pt
NwAnR9ELtAkW89vdIN2obmXcQNVudRtTyNnGjmyAyOHHomnhrZriY0MOpxM1eOqbbIFOiALsnvHc
ldeAHhVsslWKdK0Un2/K2TYnx0k7lbCsTD7qedp+MfU0/Yxug/0oQKv6t6f3Ml0x4HesYlS8Pzy4
m3dWQ0jHa1x8OCyY+m8q14mP41yUD7o3N/eD0YHaout5f3vQq1sOuhynD6SmZm8DspmvwUgP5Vqb
t+/H2hp7oOUhPwLErk6VuxQpFOEo+mOjcf+1XOWyAPKvTiZk6uqLGQtb+kOslmAH3OHdXNbjv5cE
mRdKc1Ql7BW5sG7Lv6LUeqH5xCOiBblC32yUjfcWOh7afxC723eOuXQ7+/zawrP56IOBD+eS3JRx
09wb57wqNXw16zgPnFam74h6cNAQpZ22gT5NyNHcXodrZwv84coOsclAXlt5f32k0jtqY7YSm2pp
Lh+UIfmMZdL87fYgV95dguH/P8gm5cirxG0EXbBAdrCmDhDZFvT9vLgqEcccxP8yjcBjsVGk+Uot
8nzdoqXj+a8mLUB51iiPpIPjfGT/y8Cc2/ow9cme7v5lsWGt6MBUgzsAPWvLH1IWU1OqJiUuTvXy
vhll/iDy3gpHjGnucfr5TfGjeahAd9/9+8TC0YCxRKkDkMQ68X+tnocbSO70aLaAB4ZtamDFN+Td
9AJnrt/ZKFe/kXPA+0SECiXkfChMm3GQ4+YPei8W3Tet1KL5SWS19kSvuTKQxEJRKowN3JkCXRPx
XlHl2h7iUHBXcCCBnWz2UFanxZy4pK06wldhLNFd6NSletuiKXK8PauXaEjUn2GhYK6Owhd+upsb
saGTVuNXpAeLbQvxaE/ZLN4g3jbHAeoLTHIbmUCZKzXvlOcpnc3hscTyTHlbDMhj+EOjdU7oDMn4
OVE7M90JF65dE6gB07uls07+vrkmIntJ5xj1z0CPYY81Gk6WxpL0T7j0/IbdtuwEB9eeh5XJha6N
ugZJm+M0jIBPLEEhC71raI2l8XnC2PwuGjH7defWOUSY/e7s62v5CZVCuiIsAtmmt/nGyrFSY9K4
lqqlG6svbi6SB7PzWrAvRtE81GmGaLqcFmX0x7RSjIe5z+fKVxJAiz75clLv7YkrFyXpKGhL8npy
4C3bCwiCVrPz1CBRRK2c1NjShhBgc5t/BcrseGHXOn1xHBpjmU/Yd7tIuLRxxvRMhfk100p9IkMH
Ge2rokJxLJq1eG/jXvuN645dvVkg+mxpqoOulOTMvUoxr8UpIo30sChcGd4+HldOIn/7ChKCtgjC
ZLMh6LqOUzRZOpVrW78X9WJ9LsfxnZq1yk5efDkSlyo7YMUEYPS0fYE9L+q6IW5sBArm8pTGLrIf
lMt/ZO1Ufbj9UZe7nKHoVrGM64jbdzCp0tjojd4OSofH3k0VNWQz4cKgQDyQijaHwpJiZyavDgpW
cG0Dgqbbqje0i+lIJ8dujSdpoIphU46nEOCGHgLWT2lpinuvVfdkUi/vD4IWihlgynghud7Ob/IC
axpDbx1M3lLopry/CLAI1TohOFaenBpruNtTeyWuhncKEGBFC2JSu6WOI8Y0jzlVnqCTcvmUlA09
eLBfxQfoxf0RPHH0rCHwh4OgbjxHwpEf+1ruPZWvldTz7HNlv/LlVB5XKvvmAUkwY52RpLOJrhrN
yZGOWpWY4kxM1YEr1cko+jri+1An+ptiWXWqrAjykK9ndvtHrW33u1VlzfBslXP7BXUGJDUTS8ja
96bcvkf7udLw4TPdh9S0OuMBXony6fZErs/OxRdQMmUmQdBe9Ki1RJqDgYxU4GjtrJ7sUktdPPD0
mqJ8gr/cUQLRCUdur/yYj0ZaBzU1CnMncr92KGk6Eq6xcYFyrX/+V8zR6XavRgbEwN6sxmfFHJ1D
2ycmPhDDsBNzXBmKpBgK+4qlo0axGWrBa7FRFtcMVDFr9ft2agrlYApD/GwWcumdR+fqaJTCyLhW
NRpr++rH7ZjHtmcGRjM2xkNpa2b1vOhoHwWO3SNLeHs1rw1HJQptA1RbVx2183lcVLHSuTANWYbU
/W67WXUcoyT9Wuu79hGX7wIkRA2Chwszm3t0U/dyY8ToamtwAkUm3mMyGi4q5mJPPenKvcIoTB2C
8GQvWx9UOm5YJec9SCa1UQysF+o8pLSXwO0R3WLfl0hIfL89h9eulrMxN4fa0wGKuFPl4MYBfQrA
Q3JcjUTf4QVYB2aeobgpNTfDZ3EWp0wk6uPUi/nL7V9xZSXPfsRm41hRt5iT5FxKxCmPzgo6n9Ok
e+cC7fj3PUpfE44OvAD2zBY1AoywL6ksugFElk5H42aJHpSl5ZpSxLJXGLhy3wCFBpVHyLMmiJvJ
begdNl7RuAFucGN+hxul8sG0+sU4eVrZ5gcv1VGStYd8me90e4ZLC8w2Kv+5c0N9TgORTFIMrMLc
PFdqFJsd7WknsPPe/g3Hs/xBxi4mPzP0eS8dvraUnBBybzC8FEU2g0107yvoFQxWoITTxa37kaih
u9NdOe6wZK8NhbMew5CO8iRtZteM0zSbNIB/mnQU7YCCgTv7Wqqm0aF3p/rH7T36WrzaPB4sIa8H
IiEwY7fTiEQfKP2R00mazr/NeR6HoB3SEfhWUegf0iWVps9dhcMO5JrqNHUGJZcKSGYxTMk7fIyn
f05kwMmxwbAmpwdP5WNzA6L9FydI/WKcbI6f0K0Bl6Ms4FqQCMZHtZv/h52EBhHzzW7Gw3gTuKpN
ko1L4jHjpWPcY3ZkfvMq8acfQHruvFzrPtnMNg0AskjEbsnRttWtyJELKChAMolllbqPgbD6G3Vf
FJYGxTD8TinV71nZ7gmZXDmxgPRAMJCnrUW1zZti1oYsCQjcYG5Mt0IpImnDhODSDLHDW2JfSrtc
jrraxB+HThSNX8yDs/ftF/xgKBtcGR7MPajYKw/7fF091y2byGi9IHK9wX2Qk6Ith84BReyDalPe
J0pZpoGwnRgTY0AqsV+7Wkr7fdamF3Velv9kUdTfgN8ygaOt4YxMlOHEPl60Rh+4ao+eqSOz5l5p
kxkEi9Fknu8OmKP++xm1iFpX2Z3VC3PbH1HS1OindlX7EYZ3AAmAAUWhLr/trNV2qs+X1wFGJowE
eoNuJ5HV+aT1syHqKRqS/+PsPHbkNrYw/EQEmMOWZIdJCiNbsrwhbEtiLub49PcrrdQcogndhQEB
tlVdxQon/CGkR9A/OynKM2gmFidM58RB5PH2oWYoXLwROITEQz/sdiitd/J6idsktMahueS2FG52
DXHJF9x7AW0Y5/t3z9vwgzKqjLgplwId3WJxFBIrD3SuEggPsdC46ND5HrIjvNPbBZRmmzQJGIpi
mCl/xS9xabOmouh6iCOKoQtqxTmvPjWqd0bde7+9LRiKUgA0fJlHbbFq3jy62KDNtEgrwC1tPQx+
tuIs0blGdbB2u7OSA7F8wDa2aP1oNLDT9hYFGpsdnYuyagKk+dSTXqNpdv8zvd0W6Of9TH4hQdEI
2VyP2QDdMktyJdD1Av2+zLOWU6pEC+Al532pmj/uD/eW3QupCzAxASMFdphGm2tCRcYX2TIQf2vO
deLTV0GitI8wZMVPAHVM9N7VXjYIE2jA0Nlab/D73lK/uiiwYrniGEvve11rNfjc4czzjp7CpF8Q
QGsn21+rBu+bg58sA+Xba502AA0oWvSya7it0EcEkwMdESWYo8r+ZLfz/Cmv0tlvBgwJ+WljGHtO
dbUz41FHBvglTlEqvf8b3l7xkj2A8BBvGLnsFlyWLNYErHVCdHeyp+tYSRR70ujnrC0ramG1/uDU
UXZCZDpDhAiC1f3hd/o2jE99ifkTI4Fevj1mToK1O4hQBPtzLm3fg6wTZEjkf9MNBfsHxFo7v4R5
+TVZtPY1Mdf0TEN4/Ia/QAsS3hguVqJ556oYx+iUeRjp3f+Bb19efh+4G1Tj6Ki+aWX+rMtlqqPQ
xPPck5lHObmBlgToUQ8XtCaWUOvK9mBQGatt9wUQERM0JYkqiJXbRSnSrm06lOfRptOUz7ni/YUF
7hjqtdOHi2qvD0OaLkGmjMkBJn/vepDKFagq0qh648bawBEGuVkgVatp6BpkuhN6ZeQ+GpY4KqDs
DCU71ASsaG3JzXc7RyXRU7GYLGyb9cRszpQD2pqraQ6nqi2PttnOSWMwgjQ4mfjsbEFUODSn/MOb
EevO4n5N66oPaVMOoTosanYq9CL+gWaOF50nEz0qiOKWB6NPHAk27c1aag9CeGD2XPa3s/a0NYdu
6iqw3bU0Djxt1jCDTCLnqXOt8nJ/7+4Nxt6llYSEDZn6ZrCqc7RoGMqYOtLgxEGu4t3jj9irgstD
Vf0I/rA3nLzJOMoSqbptqYyVrjZVC6Gj8SYwMUpR/VWqgHMV/DO+/P7MuDII8im9EeJskh3KuEPs
gYAJFJO0tTCd8pp1KW4cM0qk/8dQtP+k0pXEGuu3Xyzqphp9KyMK4jnzcJ1YjTjosrH8rmT20ZO5
t4L0YGxYvQhaIex1OxZU977EEzYKTDMeh1B4k9pekHTGG7F0y/4oYdobjgcTZSUK8Dr75Ha43Gj4
YBN4ZR0Dt5fEnvKgKtAaJzA24oNl3HuecV7kU5FyA0zdPjSpjiTP0KVRkJlj3T7xHPafI8tWPhm1
Jn6sUd506PU05jtSVodqOYK2nxSKLTV6Nuv834BYf8QNGM8IpxNLgGmxjfw9Cdj47f4H32nX0QmD
qewis8Wlb26ODXSPJUGIRB6bsp599NVhZitR3Z+yxjFfCeAGzY/XpH5fN2qyhFOMFCIccvMZpEX7
ARgHOE1laIwjkvPOWy1zbpkJAcwk0r79XnGHqJlYLIK32FFOnZc7z1AfPL9VJ+NEzdMMjWrGz7kZ
O8svOvgi91dmJ6KDfovOGiecpdkyAOK0nDwzA8qHJ+hwbgdlvFKqxZZgnt/BGDkqTu0OJ4U64P9B
NdzmFa21UKz1uCuxJH7UkYYKcAEnJOqK6aLN6un+5HZ6hNTA5EC4UACA3T665arq3aRieZj1fXpu
qZmdoDskD96MWUpj5LXAdsUa/ljHov4SO554SLrRfmjH1TnIB+S52zz/wClR/6UxDNbvDaQa6YAB
dWslMEZ9fZQGt6jQmt31/oR3dhNJPRc1oTIncytRQKyjeHGkJ+GgLN41X5P4g5JN3iPZdB2UQATP
PT/aX3oEwlJt+F2TGFpFaG0S4cjHiZ74ZjMLQxlcYwFlY9S6di7xmsBCWkNArk3M0Gos1XeRHjmI
A3ZuPKhcNLl/4tKY9u0J6rVZSvqQqjZa5JzAheYhJnnOKZqOL7ydkANBAqqdoBM5LdvyUMut7XES
k1Bb2zUNAHvYn81mmh9bU5Vl5Xx+Nud09ZEipgww5TAa+jg9knvYCSXJ8BHEBxgPPn5bdE07r0Gg
z47DdJ00GNlGemozgJ8gNRfks1wjsAfLfDcQqB3d+DJK3WxjU8psAGGh369uVaxT3KAcuvoJShNF
9VDTS/6jtZX+ItK8uI5l1/xV5L0nH1aBMzkc3wezreGMFFb0z9BAlp57iCcH+c7OpQKrRWId5E+i
lna7A1qADqaRAaJQvPSH0YEuMeLEPdnlmF0qr5sPrsydDSdFnEhMKc3CD9mUYdbGBAFZ69iPzIL2
74QrEtd1Ax0moT16MLedXMWk9AnyivovDZrNYNRWO5TqBwarOpXEdfaeV3t1H/TOHi/Ak43eb41+
PRj1rdYJbyXBGDcWzS7uq00w5kx6ka6VnYZrreqXsTeciwP7NYys6ILNznsQsbhZZ1PxEBOF+DUO
pO+7dtTCDmW2x8xArnKM6+jgPt9beRIZ+Et0N4lJN694hpvq4uZGGlZq5Z6z1f7SIskWdkMUH3zj
vSOGRjHhGq5XQNnlOfilUkRVUV0di0uF4vR7O+nLf3tcfikoVP2zJzT7o+X0GLE5SvHh/g2+M0Wa
GFTAYPzw2bdnO1JsM4oiEYeKQBVvnld8AboUzRlj/D9CRfD0IFVo00oC9WY1wR55Q49hYliNYr1Y
uLM/2QkcprwTR9oCO68f9SmDs/mz9bct4y8RMvylnJUba9GLkcTGS1Wtye/nRmh0S8VEyi8gYzcT
giiUFI21xKFIx3g61e3gNadswn++S1XtYLCdS4dzyednBekUbGNfY+yB6qREMlSurWevHHnhFjGn
ftp4YxtGitl/vb819kYkhpCutZRI36gm5GIudWFw7S9NFV2cem1CmI0/ErR4ngAPHRFA9oYj60Nw
Q9rcYGF8ewTaWF3HxrHisGsaJewbzTxxEfV+sibun3nnpgcLurfzZRqBMoJ0Djc3SdmKwE/UVWYc
2hNRbx5RgbEX9Itwtvo/slpgmBigqgSG5OybjSIa/AxHU7pSNfUaplHVBk6ZWh8jXqffj07YIz/9
dbmyYPferqKz9rCvhFGEg6GvfhwNylWNMX5I8A36/UIP5SUGkxY2oC42QzVp6jliNYtwmZruvaGX
9iMOt9NztirTwfuw861oC9hktfABeJw2z0PZuCXg+jQP9aRGViDvkWUym1Y0fj6O88ESyt+9iTkk
90Ja5UJAeAO1NMbBXR0aY2Fuqc1n8C3NUxcfyp/s4ARsxJ7h/0H4JsbZ7negTYPsmOdhB9nzQlD5
R2JF6nVaXZywIJj7TqtJlc5lgAqd1dekdX7Xo4/4GTKgpLTJA6BtrQEbvmntZRPLajv1WVeSOHCW
RvyNCmj/UM1ZdLBj9tJiepwUixmPNHCLg57pSBSG1mRhXrbEGHYfmVSI7WgK58grX3rKinCghXMy
2pGqXiX6H6KMsmssTDMNqrIx/jGtKf3v/kW388Ep6mEtBWSCut72DdSE7rVGWWXhmo4q8EQFlkmS
HzFadp54NhPNbtD0KFFsG3fRQiw14FjC915AioLgx/pRJ1VBBGPN7cs8OfaTMkzIfyOHceQdvHOC
KKdxJZAwURPeBhgQQ5Y6KfIiLIol+y4cJX6Op8Z+TF3x5f5q7s2TDjooLMoLiJdsLjt9cEbBhwaL
IVr7kWwlfyAiUE9U7o3ThFT/c2T12YVQwLzeH3nnBeEVpnujUXUBkCbX4JcgaugStbYy5kg3M/3R
W1Z3mhZjxHXYarrrUE5HYLC9qVJ4JsORpC0ev9sB+2S1oR8Bds4HdTzT/R39LkuhyyVFcs6zxv0Y
jWvt6whef/w/pgpnTSM2Bdi0hb6T86Ro9rDIJqoRPlrW05+du/y9qPN8cYV35GO1t3soJtALJuOW
lILNRBfAP2Y2oxcwWuKvubXigKozdlxJr//4/ZnReqODSdILJ37zqtSiXTyxqkWoT8KGaia0f0Rf
lB9GjT6qYRfeAV7r7eGn2EbRBn4VdX2esduppe3admOu4HyYrnmAp071rhvXI+nPtwt4O8om2MBM
LxdVgTxBqxfan6MQVNw00X+YJzoHv7uAXDHg3XhW+FBkzbcTSuhqe2q9ihD0VfdxSpy/sbO1r3bS
RC8tqp/n+8O9LQHJnj39F/I38MLbgqI5WVqTq7EIXemRUZGrdn4OV+2dOq8tUjA4GfvWJLO3GTdI
HrU8bQ+iAxkZ3j7Y/ASPEgHdfDCWP1/aX849euKK6sQCbb9piP4A8OZ2yKma9R/W3A2PkeEpF5Gn
7rf7E9/7pFJJQ7ZhYH9s3+9RmLRc3FqEKo21U15LjTYzmmmpWeWBRsT+UECkuL35rD9dQn+ZYGfW
LZWfBqXIYUTaV5hT+QTGPQOrElneAerj7S3qYDYKuR1KsqSayR/zy2CAw3o39iYRjkqivvNEiub8
hC6blYGvwxY6PQgK3l6ijEfzFgwoXI434nNpNU8W8mjgI/q4e29nqx5mxuydl0UvTrXeLxc3iRZY
HrP67/0vuDcyQQjBF2Hsjj6Tkydu5eplOFaj5xsTKZXg9DzgVJ8FkTkvD+z7JVSXcjyozu7tWCmU
TYBF9gGW53aNV0OJ8KyKyrBR7Jce4lJoZcuPritr9AQgHgYdmfSH+7PdGxN9BCm9QwwA5O52zKwA
tRyrXEGqs36btNUc/EpM4nlOQOGi1lz7Q9InBzt3b4klIOWn5R1s5s2gFaIlTdGnIvRMekRdRFQV
L4MKHWuIXodByy956qWfNWWIj4rDO/sYLQEpQ4xalKzV3s5XpHVPwwjRWBN9wYA8XXQ+FUHoDI6D
DqmdLQf58k71n/eYljttErYUhdLbERXh1vboWVVI1RYVJeEphRmkhW38zQ0R96cYJIl4UFAUpYjm
IAbkYwzdAk4epRJrN+lHKKedewNcCC5pkqsM8m+7BMSBQ6Yi/LdareY3ubM+orOPnpXeRwfP9k46
w4Rx3cbxiiLeG0B35WHvWwokjdLJsv9NUDGofadpeU2tdHyupmT9AvKcEEzT0vRRn/FNUmrNOLi8
dvab7Pbw6nn0I7A8vf0EZTtDOzMQuW5Ma3yFJJb7UdQXX1yc7Qm23fLBQokkjLhqDt7BvQXA0YjR
f3q6IjZ3OzT3VqlEOZl3TCSmvjSJNb2Y7uIhKtDmct6Gi8Ivt6jbPit2mnyOCvCkCKOYbnLwIO79
Fvq/0mKDpYCksFmGOVMWrMPjPFy1rqYbE1Unp0mGJ1Oxh0BUYLcUIzIes3lSfA+C5NmLzfKv+/fN
280HZJBWLZ0LXmXqLLfrsaQmTtIjklPrUnaBjj9fMBtK4o+D0ob3h3p7tf3kfdAiwbkJdTj57395
slA/qecU39sAiJ0Hx1arP491voTIrJcPCm4qX8zZVovg/qg7q0yhBZEKKMqk0fzxdti+arUZawUP
H5Nev3bQb8IcqvgL1KopxGLVC4vV1j/Bfrguk1s9aXNXHvyGN9EXC2vL/hcpDTCNnwJcv8xcKbqu
6A3M2hctBe+Vp6A1YepXBWymUXF8zV2t16Ra0p7qeTuLE3XR4uH+OrxZfX4D/WR6jGQG5JibDz0p
AB84zygqRlb8mC99dXHMJjslmeJ8nIYCq+jl0N70ze3+c1AaqMgSSClAeRH8MvFO6/p4rGvEBpWq
Ro4kGa5RbQ6nbim/KHE0Xu7P8W3lQo4nxXAg/YF32EbVcKdHAwnmCVXM0vtcFXb92HpJ91iv6xIa
KDZde8+eHhERdz60QxZ9xJnUug69NzxXs2r83cT9Yh18/DeXnSz0gXijly7jiC1akUslRxGxlWb2
insWVa3j9S76wGyL2be8fApyB+EwfezMg+V4c7blyAgz/CyZIPm42fkWFpzeQCs/6AsvPjVt04YQ
27NgcdojcOHuJGXlVHrlyDFvP3RJK9fE9G4MHLtV3iGRqPpQbbVrW2YYv3qecm71pvVV2rK/G5jK
STKkTLEJurfaMJ69CsWrmaRrjTDr2rnRXgR4rn8Xfa0ulea2HxPFQdgTmbmjd+xNVsrY8tsCJqDx
yotyO+vRVKuIAusURE0/lA9Vahj/xdRbj7K3ndWV7wPeXXBp0BfZnF3kDmbRze0YgI8vL+uYgI0s
6cW9tK21nqapmy6VUSItsQw4Vt4/UztHGJUAdg/pBur0W8VLpN4Nr53zEX5ruV4iY7KvXu9giBRH
7rmMuyPq7t5cqXfKfjLY7ze2U0CisTy1kRjs8jbD+rgdQlzlDb+BLRUSpETfDGeKH/o1O9Jh3Tku
sDtQoP2pngJf+/Zr0rbWRkD9KM8KVTwsWp+/d42p+K7Vmn6wafcWVapL4hdBKYzK7u1Q+dIYPXHn
GFhmh17MiCMSXhh191wMhvkiqrj98/5X3Ln9pcAtjGgiTYk1vR1Q12M0arpmxJ8yMU9xthQPheGh
caGK9pS2EXp+cyp+lzZDYeMnIIF6FHfD9jbmJnY1kPVjkFXJfI4QgXuc6i5+gomdHMR1e9+O5ijE
GRRg6adsyikqy2lbIyekRaT0kmat+uJObRmk7hB9vb+UP9fqppAhpwXLy6ZsSvdyWyLuOwsPBice
AyXThveDkmcgWXlNrACyqZf4yB6m7XkxtcH2G8WLvnrxmL8WphdNPtYywzttanKYIZGhLyESmMUH
Q9EVKxCTmjiPfdE5XqgUkfmXtzrlSyaK+O8GVX48+XpK/v5CTfa38V4UR4lBOXHQMHmiNheZlne1
mowel+gAuG0w+u7SN0n8UeC3IJHaR430n04SmzWUgsdyU8iTvsU/2toSr0ZDsNmCcHBx8MDH/TsV
rMLysyKa4se1n/KvDiu5XkdRluXHrFmKKaSSieTl4ETpB3eMSs+3dIHcBvXQfvkyF/OMvoSF0LC/
Duv4qRi16SBV3jm5YDsktZHzy028WSk6o4WdRAoFpDKHC443XPytHawGr8jUS2IfQnjqHCQKO8+M
3NcUzMnaiNblb/olitLwA2unTpsDq17qj7Hn/dvrlX6wrfcGwVyV8rhk9lP1uB2k7NZU6zudYCEp
Bj8Rpg0/ReSn+4dn5x6iBAkEDXABQKMtFmytazdVe4UoVBvXK590fDDXXrL64+W6lqiO54nn/X4c
ZNBNoS4n/XNJBG6nlplL75UrEVjetuJHkq9aecIZQHzOM+TZDsK9vRmCc0Nvhn1C3Luppajj2hlZ
TKxf12nRAK8z6489qnBfWnQZ0aPI2rPbxvbH++u682pS3AVnTo8XPc8tAiuDATdVMDyCuVJRLo+F
nX7MFrQZR+xykR0rrPxZNfP0pegn5eCb7ty9LCxsTGlGQq1tsz0B1KWa8Lg8ZIvuNLSLGl9oQHSr
5OgpR1zMvX3KBpXsd7D1bxgTQvVmIETJHDhC2F/55rruq5l9VPvbm5T0goWsAgIX0vTtnlk9ryG2
YqPiWbdgf1x3T+MMuR8RDPQW73+8vbGkKLtDw5Uq47ZvPvM6q8sA9Hig2hRayUy402lq+5zlbfd/
nAWp/c7DRazjbCU1BHqOQA/xDWg1tL0jtkew0HZ9XFQtOzgJO1+KRIxLm1aqhEdujt0wrRMioZwE
Q0UevKvN6CkXbX0QZOxcyJTyOK5Q3CQUTv6KXy5HwxS9US70Y7UmoaMw1ZpDK8/qS98ak6p5XArb
PihfyTt+83iRZxILwxZCaWjLpadm0vAiuSPSZ3WqnDjc6ndITOYL8krLD1z3QDxoWVc3fqIsC1ad
pZPo59/eMzLXhfAhb1O69LfTTsoYvJPIuK4pmvjZvDg054fqMqFNcjDdne0JgIrXjhSLkvSWG5xN
s55R1Rgx1q3si9X19p9Dkxkw1vLiYKida8yiMmfSWuSAA3q4nZVNqW1oB3MMDAQ8rvqoodujWdM7
xdHn99aaq1e3wUoA1VvjoO6+N0keWRDSOP5JbY3bkdOedYwMJmlZS/IuLmqDGCKdagTHS2M5UMba
G4wkhkos7TC8gzY35uBADx4WZ8Lzs8v/zDNIyKpiWM/gZbOH+/tk53hIgTkiVaow4MQ2Q5mNZdcq
HgFwJZXp3dJp+tmSCM6OfR0a7XSED9t5/hjPkV0ipFpBZd6uY+7pnVdrFqqzYhjPMQUxXxmbP20t
Ma5O4c0PQj20w9o5j9xlfDtiJOwMtwBQW1FREk3HIVgsMy/9mA5d55uLZ7+L0deo/coYyy8F/6/t
x3VT/aG7eVWf7q/zzieluAZ4g6MCudKRO/uXa2jwIg0OHescW3n5X2Iq+euiesuL7fbpUbS+t8bU
uOgw0tlEi2mzxnZruWlsJiRz+Ig/DMZsneAqjS8Z5tihVH4DWV0cSXjvLfKvg242Uq9l2hrbZD21
LcYgX53loVhj2L5J7mAenqVPii2+lWS8Unrt/3i26D7S7aR3jEjMm/w1V60ukaOjtGOG1aRh5Yqa
Gk6u4qhFsPclYWOAfCJV5j3ZfMnWjGNKR6zunIzLVRMkWwXskLDPbO18f9P8JLZsXhIQy2RcEgqD
gOzm1sGaR7T9bA6BM9q4a7V19rQqevbUakn+d+WgIeB7WdO8NoNOZ3e4DnVpN35ptincgsK6yIid
sHm1v2FOsGYk2oP1TzIgbnr/h+7dInDiJBNIEittuTl+2d3uvOo2cGqE6BahfHPmZNZ9kavNa1dD
w0YMRPt0f8CdjwCLgSuLD8HSbGMHsNuizzOOExSxNMCEo3spKSGfnTZev/wfQ8E5kuAg2jBbTwFj
orzXjuqAhnSrvBoiB4mULyX3VjMaB9njzvvG4wJ6nlUkKtrm2XQHmlJYYAUbF0VoxaDf13HO/xhE
piBNKeprDajRb2d88+7PcicYY2RCMamIQ7lyE4zpS0d925qHoDBs5YorqR14RqId7JO3zRYgCRQS
JNjCk/RbeXX9slGamvRiNdnQSqmXj3abf3CcZjpNbqyczFiJXqfRy/xZhYcU1ya6i47wDl683a0j
raSk1KUsm97+BKytzY6F4DVQObVm7Jqh4pLXgtxbwvuLujuULOkjbQGTeutY1cUq9KXMZZd6i3tF
3z9HUDPXztwq08H327nzCTklgIukRHIDb2flqnGRrAYL69VOdEpHakR9oseXOOmHoCdpRuO7OuK0
vKVyys8pGR8oDUrjx82uWRNbLRNhDMGIuvl5LZ38hAbg+s5FH+4KF8JZznVlNufczYzctysay24V
jc+RWkxnQ8+my6hMyOQ58ZCcij53Q9Evy5HC6/7akHraMirnYN2uTdO6cRYXGqeqi8f3Q7pkPBOV
9whfL/uEKqIX2jQWr/e//c57SFOPLIoIjvO0BWqY6BVggcY2a4d5fID30X5FNWx5UdcVC/WhzC1f
j4boOWvh8yvJoB/5fO/NmlMm0eMGxc3tOzVnPbWchKjHUGb3UnTu/NTGJHaxiSJOo2B/sepKcQCJ
2btG5D5AMoBCFHvxdqnTXu/0ipp8MFqV+xJjIeIP8XRk4LF3rmi0UyKSNwlFydtRZlOvUfDmsjKb
pjtptRD/NWX3Pcqa/iB7fKtuJTFUpBt0OKRSyhYeP0TsGQhzQ1B3keuj9Ki8r0X/l2334p2uxIJW
pamHaqwsCK8KsPNq1YVK25jPIi+Tr/f31O68JUpPVsckvOt23tU4JWOuy+cBc/iz0Sv/IgE7/kHX
ozpoQOxsHp4gC8ULyqvAgDdHRnS5Tmwe9UHuVWrsd2JQHoSedaaPmPj6Pm0r4yO2E9H3356gBLJT
+MN2BlGazQTXzBvGam3AylOT+1uLGtefrd5+P5fzIQ19b4qIu4MZpciMesAmZknQ14+4h8l8BtU8
13Uy/4moCNUIfbJB57W0XJxGdJE/9V2PFxUqhOc8dZoHEODi4pnVMvuuyDLzNJqD9+CltJ3CWKmU
02Q189GWfxNhsQfB/3gU0ZBMYgPcfvo6dRa7bWnQGErqdFfTbOMywNQI27emL9T8ItY5PuqXv9lv
sOVkai9LlbKNujln0ZpkxRKTrA0DXOCLPhjdM6R47UnYWvTb77IcjNYTqHMJvdqW/Jcu72u9quRr
pXRPGI9aYBdzZEca4fxxf5vJxboJqxkKeh4FEtIFWoibT5+qCNt4FBICe0KALq2n+QRlpQ6Wxll9
SLr4l8281YjFHlV/3yIQGBoIKIIfAKMxKdgcLBnPV5XCwUKxXvtn0KvkexRNdFHMpTPPTQ84BP6N
kX6DybR+ZuvFnjSJ8N5FGTT4U12AGvbZle3r/SV5cxrk76KgiU0DLEI+wO3+ctxSm5WeqwURFs8I
UAdez0MBjyseRYt7Wm2dxgXVK//+sG/eC2AvshwgvbOkyo3cgb/Eg06U9wMKt31gl1H+RQg30fxJ
MevffgzlOMCaKaLS/0Ns5nYcdYyals3AOLOaXQozwZxdc+fUCKZmcf8slqpKfEUZxn/vz29np1HE
AVwkr1FKLJsTlBP3lWPPuGucTHy3tkcCujL9eUa3oakqHYQRyt15Wxaf74/8dmWpnUgrI643oFu6
/OC/rGwzI3ubOgkFh8wZXrRIWT41aX/k8/P2WqLSTusE3SbZq95+vyGBXcur2SGEEmNL2I3mFaTg
P+vaj9dk7o/yzLe7VHIlePCxzgIvtZ0UMGmPBnjU0bcFpRiAZ+jOud7H18ywotfImvTHVsnqg6zs
7TUoEaG8SBIQyT7dXBdlPc52ZyldsPIsnuOqnMOqNNIgxUXv4DzsDsWNhOQD6Mc3GUNvjshkulkf
DJRb/02qOfo2Z4X2PqNI+OX+BtldS7I9jj0FBsKp2w2iaMnEUld9oNj0n662qGMtLPU4TqhY2637
MMXdMtBAhYlykAbuzpJMhe8oS//b4vSiGE1rogUU2GoTXWrbzJ/csnQuRu0cwfveHkCpay19aGgI
ISq2udfSucb0WK86orPIvdTmmKcXr13Hi2E07neEIisX8UrLeTFFYv99f4XfZrtwp9B8ljuVgif3
2+0S68a0JnhrdUG5YhGIIZVAS8u0h4b2SlyvX0ZdG8W51czmNcliO/G9wcOFWWmc0TqonO9cB7J/
REROCCEv29ufokRJPs2R3gV52ZWAEpYoCrRCoPpwf85740jEKE+5pIlv8aKxRt16ACYHcqVsn2Jd
ac6Lnh7V4PaunV9Hkb/il8vNKexsrFNGceYhD8AiZ4HbRQ16n33dnym2jt/vT+ttHiBpcLKfKN9t
gHrG7YiVk7uKILsh5cgNhOhSu7H9qNCdd6J3168j1/Bjn1MF9Wd3Mh50e+mfC89IXyGwl49OYnTF
wVWxuwaSMkNdSsKhNpurmhU3zY2yD6q86D7bSlU8YgWsfYVl64QuzJn+4NPunVrCILIgDi4Vos1R
soa+bPs17YMoV9LrFOVeGNVLfupxWn+4v9y7Q5HmsImIP1nz29Vee2edbHcB8F8r/Xl1RPGQLCpa
jdpkXe8PtXdBAJpDQgwKOfW9zcGwS2XI+hhuwaA6hRNabjZ875MIyrrSmDJxhzaitql6Vlcju9wf
e2eawCHpgsBTluYB8hP/so3XbFkMJMX6YCRvoDKALdjiTvZr189H5ulUOXaOpo4ALKL3ZBAIqW9C
TxMHXLdpU1lMxjD4SZlzF7ZIY7cDjXijem0ThWlyDenrpdUG9I0A03hh67ZK75uJk6dnrer7T0pu
K//Qt4w+VW0U2b5hETyGOOA2U9i5jeb5wJiX5bJoVjyGaeGk6qUerPpbg/BzfW7bof/PFkLKd63w
wf1uTLuPi0pjNkjt2vzmNnP+TeuxALoua2IWiHbW8we6+kPlV7kp4/TMKP4jrNc+C7dt7dBGS/yv
qXPG7rKsVfaX5BVUgZOZne3j9ZG/pqZB6NrqwIKg3HVJ5ju9qb6g3ubVVwS8RltGnVPrZ+rafhvH
1i7eFbajnBc7KqozgSvAKuBWURTORdraFwDR+BQYEAXOibe66RXBQK8MMlc4Iyo3i0iCpVqwbZnU
VKyhUmnpfKY0Uly9GmlkiGaKa/hluTTxRxxrq7/Wxoj/Ea0Y/gIEjfarXuGaS3F/qiQ7dLVeIAKA
W3Yme3y3FqjRhgqKfqiRefqsPUUZ3hc+l0T2n7D6RHlxnUR7bYFQgX1KneiT1taaFw5ZHaEpmhRK
6neqcLLXkR58dkIVvKdAaInly+I4CcLdej8s/CdN9nmd19EgKSJHttbKin1jTLoXsSLqB0hH8JsG
S4Mw5zlr+t0TTgxyTcs1DI3mfO7e1/06OejXxaI+x1PttZiepfo7hdZ7+titlniXOk7ETBMvf4wt
pbTOpcv2x1EAhFs1Zsk/uP/hc0OZDjoXPRY1sMZsuZQtph6nVLMagV1gBn82MmOy4UJkFZE2aNAX
KmPLdIorpzF8I9Vm7PYSSK+PSTMs5aWvDcBSIo6+jOWqWeHkdskcthNGumdnqLwiSFNR5y9umWuG
H5VIbDaamtYBs9DOcW8l5qNCc70N3Lg3cx/CSlL77ugM4mqNjor6xdDpANrdbnlUiAO+p+kKyKhO
cBBnQXtveijyIQOTEKvOP+bkNdbZRmUw8wtAK66PQUTlvQ6zyJdL6hWz+4DkG8xzAD6VdTGiiL9M
UeblcTJTS7nqUVZ9dPWmeg8lpe6Rk2675yxKjNdpSlUq3VCn/7bt1LIDHaVX5wIYqsiDhPTEetTc
KDLISsgyTyn1u+G8du6qgZGwOuvDkrpMs3DGuXhQ7cronwi3heE79HJf0VoHnEgBuq/OxdI2KdyQ
JvpvsJ0lv5pN1P9XRbr4Mls0zcJJmUzs9SB6VOclXrQfCdqJzxCeU64iyK2jb85Oa/p4BZqOL5rW
+9RBDE39amnyTq5xfp3Zi5UPB6b4GMVY+11msoLHmdqNc4GqQTIpKl386LIe0upiI7kSlCD9cx8l
vu7BcQocQlGxVcW5QHt+hTBXlMN1Kpwo9LRFmCcIhZH+kC9dlctDMf5nL5YxgEHz8lePJqcbjm05
PdBHnv5E4aBS/QU52K/2zFYJBRD69mGM5+Q7Gffy1TIbuwnH0ph4KRf8rq4RX1oNa9dTyqBwB++1
t8dJnPQ4yeMHJVmnOehLRethv6KzczLcSUXF3xrU1e/aCXcSAhC3PfVtHjV+VUGkD6aFIijSvBhW
UahSV2gbUR27YadWQvVbkWTNmcrkkL1LkoGqe5cOyxgueAKO1zTK5ujJE9XU4sipx52fOMBScW79
H0fn1Ry3rgThX8Qq5vDKXW5QtIJlyy8s69hmJgECJEj8+vvtfTtVR5Z2GQYz3T3d27pep9TpEedo
1anDvlXwMs5OZmWe1K6z/aqbauvfGXLDP15qauheUc/ToyeJi6/zzk6zfVF8HFPg8DaHZxiAbXjw
ZJBsZ23RqNxz8aEK4l16uNyxZdjq5z3dgua+tA4+vjJN2ulPHKzx8LOq+5GauO8Sd/98jUlT0Oc4
mrPkK24qlX5V3q79BqfnFfvnoqxA5n/4XTRj6m4iuzhvrJO12d+dflGw6LyPM3Fbdbl5Th5hNhRk
+eb5LPCdHJFiZJ6P1Wx29zC5XdydITNU/bvaiSLNdWBT+8fx1lVGUMyxkJeyikBM7zGmp2YdvCbT
7rveFm/78GA8INO8yTNPCAMa/adbiPL+4YQkk987nCrBQYm4Kv/NAQt2y0mkZduOZyakvX2Jt843
j9tGRI88RATYpk6uBs/B52IuZ2f622TWx6gzC/S0vIE5N9N9txmZYGeQWhanZgKgfk6jjVzB4+Mu
1VOL7CpEW1lt0wNblPRgxNBGKnhPfYf1gAQ4cy3z0WB+/+r0seqqYvK7oOW8krpMRSFDv3beuG5u
cMS02FfPqeWvOLlVg+K6lTasyNxlwoym9UdPgLdftO6Y7uKwKYbmJt+r1JQXTPd0/aSHbBV/h8bi
NJGbgEf/CbuJPTp5vBuuzN0IQDAsXECb9i8WPKqaj2vALtS1Zoiujn4ZD0+rv2l9mVE34rjSIeq4
TyfnZgGUDRmeOYeYhLXyefenW8qRl9g9xF9QmMzPp7YOiaoQ4dTrx9ASxvlY97dMgH1YVElwRLBn
klCnecji90E13BSc5h3TEceHFYg4b13WbpduWEL/MqWRCq/dRKTXQ+xOWXsSscebEBKWpg6TQ8Ts
wZJp5uLUVWdV/SdN7Fo94ZYW+7mNhmE94Nm5E+W2YOycK4c1yIMf7Puz4sXsjziv0JiKPpiQ6fhG
wCdOiTuclm0KwoM05YZneVvpJjui5hyGPO4az83XYIRpHdHY3E5JW9ZHVGDA+pG39M+lmdsNPbTX
ftR6xtN2WnXknAMZ7s/ZGFdB7k9OthzX1dc/XOvpNe8byviR8FJzLX1/cUHLkw279QYNwLHp4uB5
7zf1M9hiYw9L6HhzzixUbnejyDA3XHpAP7bc8GXHbo+98EOc6L7Pbenz867pq68hmlricrO1Gi97
ZPsHlN7sgwbEDd1rx3Prx9JLx72wa1k/r9Q9LpySyffIJ0+yzq3fxSkHFqrUgx5lj8thwr89DO1C
c5C0iT8e1hpY9dDO+H8exC1mmNhFpdxfolPEVNc6m0VOq0g0XFYmIjghZFyzc4oVZpQbNYr0mOiJ
yjwLWRNn7i0KCshddv0uBm3kuWkGa75oHf0wD6qwb//WjmkF6gwpzblUzrpsTxXxtN3JVtZYJzc4
oMuf6UjYY3Ky7C1h9os1wFxIFZu+kB5hzV/eOrufYnaZz6Af5H51zWzSPK4VXl570zZJ4bIi6OR7
HUlCbNvU1/ejitqLW0bNeLcioUtZ3x3K5cVzjevSf+Mqc6zccrRFzEQ33+9627fztklf09gmy8Cj
3urw2FQD+wvekIHPxsNmdR57q0FwEqU4kY+qtsdsGiOvWJuZvixnnJ6rJ4qx1z3BqtTdS6OBQJ53
fPeTog2meTpoJ93eBmwt+guyzOTaYDouDqJshD2HDTjbQ8Z9PIe9jXg22D9firljdnmZ4j0IilrI
9E61jv2bCN952eStLx37ZnzqomH+0SOSUnkiXVoUuUE8HCS2C3GeBg2pRokN+i/eGv0VeYb3xJdW
xA/CarEUkzvE/+J0qVQRxEYOd0E3Jf/WNcTHs6J4PkwEj/CfcReE+UCDOxy8aOqxXJTZ8GYoE6+h
khpvQ7A0zumhGcsnmKNgztXSDTw9csVydewz/3UTTTvltMfTNztwul1V7XPSipHwhzvO4dnk0Ox0
sXquKkpWsvMhMEWV22OG1OsRR1qMh+fZISOUkioJ1HbwmXDmZlC/UjF0L9Ty1OaBHoePrev65syb
UL+VIuKXLnFLYs82Dg2d2epgg2HaRtHGVSg+i1jv/HmVZd3F8T2T5Hh7GRj9LsOqY1YO4xgb2dlB
yaj3DvVWui9100YtbZWHepAInOm+2lZ3+AFAp36XpZyCA3nDYr7jnUzOzoJm7zOu+6q+dOHQtjks
bvmxru1KVvsWWXXMqn52cxq85peOJeGYMhvx41kxrn23cTrYB7w1nOYAEKz1Xb8t4mslGIQPjIgx
yasAP7OLDqkCQztly0km89rfxU1ir93M3XqdyrR+8FYqY7HPvvXueDXL8QraMQ15KGF3H8xipcJJ
Exbh1Mlx9s7YhqK1ina9BoVOWDH8yXZEN/70jBuP+VjLsf0wgxNnB5xbQux92lEOR9QSGJ0KKfXv
yund0TD5YDZE6MIiksOGX7oLhO3T4Kaj8O1pbXuT3tVzQMTPIGp3/tkGMBZ5lTTlT5/amuQx6e3f
w1bXn25nzY/UhvJD7sn4tA/C/obhavsrXiDOljcrT/LRH3BtPJdTPX5Pal0CgjZcvNFLa/3bWZLA
5MEcl+8mlumHrONsvVRaZV9pqa06R2zlhq/Z3IZRIXc//K90vC0+Zu0YpVfKOCU1auhUZ9v13gNx
t9NDHdNU5RwUqeQpEe7rOjCwX3r4xuCpNrNWF8P2GUUmKafxsVeWTDATitb7PthFzN86j373QawN
SWvD1mL70KzOHXdy+y+0OBSc2R4247eBxjR4CJdw+VcPfTgf556FxTxMddLQDE1qOixTixpRR5Oz
P9ZNPyeFN03Key791OmuLKakf1zi897J3LX6CpjR+Llp+9F9XJDwXE3TYT0eOWG6nlcVlLRiOurP
QzCa6tJMbvPNWQdDru/oa3MhPrk81UAy+mE0bXSNV4893sr41r0fuDpseyWRQyb55o1XSNi4vVZj
ELwHlexpLgLdNWykpMEPz7VI2/QEcps7GiQR4jfqwQhU4Hf89Wjoc4ToDBVTl20/F1PKFokAz2gr
3NIvpO+JV9/IYDxwZjr3t03f9miSYA54uvnDuTRy/ntzPqBrKzX2+VndNwutrQ4/o23rhqs/ixnk
LyaA0q814WLEMW/BN6x5UlZ3k7Q8s07s9/k82xYXV+SuBAwMPExHKijFjf5v+88La0xEJrk6eDpX
afN3auedUPg43u4ak87Mxb1XBYDHSOa3h37CYzEPFw1UFDQNJqPkFozTyd1R/Z0Z8nTKF3dsTZKq
N6L9QAiRTk9+5HTbxZGQCbkbYtHxwfSQzbfVlv7et210v6O4d3MXsNp7aVl7tCdALz86rVDsP3Ct
8feDbOumObkgBRWJK6O2xzSu+onHuMF4jTS6Kddycrwzr7XvnVd6lOGyhZuMrmFl9+a+3bebdiBt
yzDv9WQdZkCCXw8p90heZFAn52Un+uFI1fFU7pD9E51weqzJ4eHYsI9zta+6GLPJXz60Q59YWD5O
Qc8alAAZJQjXKoIOe9nbuhHvaEZ0piddsBPFn5Z54yTJG86pY0LSTTXUeTUtIC1pXbFp7XRjSSBP
N8jnxmGFMO+QnczPYb0nl87F0+IIbuV9o4j3PzHUrElw28Lxq3bC4S5dfFXlztC43VUY+sTc6yIT
H9vOhq+t1t0vPi22RmXnZercglF8zkYE75jzdeu596Xsi1CH0Y8x2xuZB4GZH3XI4fTPaDf8Lnou
SDFIptWlWlPLRBKD/QCh7b/I0QjRbq+bXx9M67vNgzNzsfJ6ncxVTIGairL2vZeFDXMHs0XEcA8R
dMByrIcpvh/nwXbHaWwyccrSMnhNB2fG+aHx2zmPY6ecGfr+f2+tyZw/oHRCvGHlKNRzEqIxLuQS
4hHLLjv2I8vsqbeIIvHXrnSqB1zJhuga9Gr97s5+sxWiq2xWpBw3HtU/XR82oTRPPu/JudsyYlyn
sVu+rJ+Y6aj7OpAnLzS9PtR9aJ+1FKq/rujLdM75GXwMXmTxwh2WGi+nPSxfrD9tvE6uQ49sHFdi
yVtjToJvAQtCpLNl8hBovJ6IqtAy4LZW3LaltMmzSDTYIY+PJkJOdjjP7uxvXcyKtDD3RQBCuY2u
Ox/DTlKzRLmMwSHBoO736kSOOLRlT0Jik0wNsOGg69fd3PJw1pIG+mJaWpu8i1T3osUahCfQ2vl9
jjr2BtGq6flQ1w4UJ0mW6R9mm+2aOMyPOViCOA+ND/aQ6X5avnTmS3XCwToQ92NUzc5vi3rzXzaT
en9QfR0+lHMv/qQAw13R7ib8vixlc7V+WfUFLQNZTpHBAjJPgRD/BR3gWVGTHnrbAlZGHujIIORz
7n63vM6Yo9uTvmUZHFku7a8hzXRfWErge1ZOG5Rd7aiPLBi31y3m6Ol3cCLW3GfvfdrrNbwbNtG/
bLsp3deYpmA5Oa6B3txtmpLdQVjZc+/z3OSU1vHZsQyPRYj76TVtUKkc8GzOqsdoY4neBFnCnGC9
fij8utU//FFO6tqbvn8SvSrJ46kivZ49R/WXdJv85m64aUgYcqJhAuzqJ1onzog530oz/GFVfduB
nGc2YVcd0M4bUkvrfIitLo+7n27koDOh5B1Li99urjbMg1uK+w2CYF0k+CD9pjftyT3TjG5HopxJ
3Qi9ZPspsjL65kyyHc5Vl4Tf5zQErFvxZSKIPNkzYOApbX8vK8ZtAYdqVMQYk3/eaI/6gL1dGx5m
Z7EvYzgwwuFGudijdcsaC0ZbyW+eU6MfH0yy8CKIITmlJiR5bY1lVqGmsLqw7RKrpyV16JiI8e4e
aWt21leaxl+PWxIbjxjlqXqfKmRlH53sBi6T7V315jKAfVY7o8tBBOzBPIm9WR7CyTERb4Pks1Hy
RBjkXT3bf/0EzXbe91k8rWkZW9gAP22egybmgQNsFnnrt7dmujJyOlejwrUydLuw8IOBFQS/7bw3
jWvpeB9VeLEpTpS3yY7+Ax6xCMn8dJmwdRmy0r44Gdtg7cTecr6BZ7Iq4zrCf6wWJ/oCHIzElTk+
erRyiiuMZqWLe/Rggl8RkfFfJRULFFuK7oHIrGbKabjURx80vQOH45jH2ExsJ6+Y3q0HTcpKcAiH
tFHHtKzcNicOnfeTVzUzBe6izHZ8uuRhT6skLDy1yed2ZIPlmS178Ik9W1hh5Qakbg7iFDq5X6f2
XcwRnYXcsYAsSieAj1EOYUCLDa13qDwhqhzUg5eHSQsMlJ5zx2UqmGxK+wCRccVGTbhgqNZvL4DU
6xtnNEmm3Z5MexHXdm0eYk9x7mz0bfIJhHJvH9aJvOycHTVfXAevqgPc2Pz9uWzt8KuViT6hrUDQ
HqSIUp9C1XLZRt9vnEMndG8ftyEYfqwRHdhHP8T6d782UfTaB4FC3qmjxXtI0ebf7VvYrIUho4A3
qgyaECx1jP/0HVlgOaTZVD/WwjWPWil4FEW03E8WKhMM/0HYXljIs0k+k3hwL2Lg2uMw1CSmlO26
vM0rcc1FtPczGoGgEjA3ZdXeVRuOjN+zPfOX222N2+NqzPQZJHKor1hebk4RrFH3Lrdt5Ylt8AL+
CmbAuGoDoPkwpk9/bPvtQzdEtcKHxaSIHJdpWyZkz0EpLnLYku2+T7vxZecB3e8CIcrvae/N4fs4
DYk81FDQ22cs2vm2VoIGxroB8SjD7BMghflZhsqXmq/pl/gqVJRerIdJxk52KYGJncuonMB57BtE
CI83KPF33Abxdq7mmLZkFcq3x33EA+do1mjdC8dpg1/BopWTe06G41u5rbI5SQObdrRhMH8A6WTO
RRMs+cVWsQmfRDDMf2Ltts+6X4PuwOFOUdX+7nanztuMOLB/jwMKrw66oarOrjvBtP57FzWQSfhG
7MsR1XyS/dhg0boLiPK2PqRNrN7I/im3LxUuS3sQnp4o9PGwH0lkX8m33BnA89VucXTvZ7xPl2pl
+eqhseIWYSyzurniGbz376qu54Yc3l3WEDwWOFUx4N0W2teg4SomO2B23D3hoxiOL5nR0z/2uEKR
d2i8qKZD5cwXDU8oLujG+UKc+4pLU+Mkf0GAkuyHaY6ay+5gx3wkEgiYx/fK8h7KJ2IeaMbskXAQ
dvuGJmtZTs2k/Md6bACIOyr097FdYnsIsmV6KYNte5ZtP28HwU53yQkqMpyeoahAvymqy7HC3fpy
E3+xMiKSpfkG5dqx1yHD8j+XiV3dwnAxCmMddLaHNPbmpwbR9JzXXmN/Q/9CESLhjspcAS+CbcMl
35CkaLuf4nUKLkp07Q+cYKgcQ2ur/9QwlUPBzM0PmzBGjY1wG3d0sYCen9ohLf/YeJj/ho2k2Tad
19Cnj9EL1t+dfJJNCbSuROAUtJNOfZKNHPVLtBpx8ejvLOhjH02Y/jIxncDeI0GoH/uZQF/D/hbg
G+W9SuZveV7xW/vIer17+b7KzDs3Pr3atXM0rWnn1tu3FNalLTQGQ92JOX03B2ktIwtoknaLwHrU
QauUt/8M9k1CJpIWzHCa9qM6bCx5bQebbO7rUm8J+Sc1m9f2/8/HiKC+P26uHuHArfG644o676c7
29qDyVD9f6NXxqaYnEkHh3pw4/Oa4mV85Fe2b5V0pPeWjeu45sZXvTplswzU2dfJDsKzBLe8r3GL
4hN0WdgC87vsOhmEWjaPplKMd9BPg8jLOdowKRBN6B67aqr2xzL002dLhg8tIO/ov1El/UMvwerO
vdsux5Io2LhoKSk3KHKQPZoVXvM6E7cuYDZ+y0ZiAIQlFp0+dFEqnGsgvKktBIiAeGT0rBbEUfi0
HYOBqB7YvE3cZV0K/ewzmsJVp/46FSuHAABy5QDMrYP+PQdBB+ubjloU9ehLJpXFF0M+rmL7XM2s
OPe2oD+j/KxIEpZD2Fxw7GjVXQi/yXXwbg9sLzbyBSpaL3wHe7c54DAEPqamUlVHcJSKHYugHMO8
nfx4OpV1nWHiNtWZf8cWIeIJJ7C89M5oerfo5SKeZNfAR6ItIcOewUR80j+3e86g3se5l9CS4WE6
Ta9jw9bBfWsSpiBHRZshGt0GJxHNw3y0Y2LahyiSYijIb0oBUKKtusdMq9sfnLVqHiZlLOJd7UPh
hVuNp6+q5DJdOKbc75M/uH8jf2dDpL6JVEFypoGdrN4j4NY6Jd6XCQONKLDNV7jzdOP4uY09TfyK
pf4Tzm23rIVtnNFE+di0HKSzqzlPp5rbgXWcc20WC7OAt3Af5sg267euCXvvpJcSLov2ZrmHyjb1
WXkhtJ31Kn66Uuhwrhs6XsLN9lCL3M5jP8Nw7utrBRmlDmTIkvhpyhUuPrD7crcPSduc6JlJZ8Wa
iSGOOctcs70jThKarZOYe1n7unZxEh4rMoHSS18PjXdttir6kPCTd8aSvnSY4OorWqbF9KddjI6T
9wwTMWO1J74P4Cofo91tdHDMTaKwpnGvj2WjEuZpeHt550BQv0napvA706AS38Jgk8lfcPcamUDS
QN4MAELbsTe1B8aDGpGutzLTFyGmSpzJj/Np3QO3vJZDWyW52ruwuQZ4DhIviiotOMKal/s/4sz5
wZUh6A2lBkZxNlA2yBH/YAyqZJadmrSOEurpsPuXvhfdW1vJ5le1wCMfaoWrJBYS2WrZlR/bv3Aa
HgSDhYtrKOdbqk67Fdo/ghUghKAfJ7cGrire8jrT2f24zxuwei13FFJDhKZonYT4YlKgFbBp0v83
wZut+daAQhU44672fu+6oNjZtFtPtvblMUL3Lq7MGosq+ooNg2MJFHXnhzf1ARZm8XBAfrFzwuF4
AVMuotHFIy+08/O093IEG+s9bDkFpU32aA4u6zJRr9M5Hr+h5pHhi+tzn37Fwvb2slDLMRJy1zp+
a1PhJ4VT4e73a+sZmp/gPah1MMuAcL4i4CQXXdnPeQXMxdsa9yMwy4BXBf1P8AFzxNE/6LaaP2JD
2f/Rh03PCHo78znfg/2wZFq9o/YvuwLXJxYNuczihzRLsjw2I3nIV1AWWP/h/1/FumkfcoPpdV5Y
oENssAnb/tjFXhOOMWwzEYSiauVD2zQ4K4yLFdeNhMv5prbGK8qXpcdROzvJzxAogycLcchw2Dpa
iZM3hBxVCf/ztzRRZEDVU/c9nrbmj7ujO80RnbhfZITG9X05y2Q4Qt7F+uTtQrybeR/+pqKfbcES
YGsexDIs2aEJUikLE9T7yv6MaYI7z1PVv8FRaY1BaD3pvE0H95UZCAm6Bu9michlyFr9FCVWG3ma
81tR0g9jWQpT9Gau/luQRr1rxPSGL9B6MTlK5Gvkcxg6/nHOxsr8Eoma3lgazBApWVX1JzaFfHQF
dRMfh0lpZPzgS7t7dL0Z/YCVmW6O7PXUzYPqcYnI2y7V0KaVAryXQJMPFiEAyqJ9i/6huzXdSTdC
ftfBPCd5O6f72xALz8s5ewKY6y6t/AcrKInHW0qLvdPAw+WjnBUQv5KbkxSCjBjza1lHNzys7by4
j9DvxDKFo7BN4Ttl/5yq0d9AqnpOsVJhRfUSGyeOj/NMCguGrg4tw9zN4WNcYgRRYOqDI6gldtQt
KG/CzeuUtaijhK4pplTMlmVPJG43fHZ/GFPlxad1Xz18iycp9mIkoTSG59v7D2dFHghEsHDNO4MC
8KVskoyCvYj4vqRPeCuDEMFXkCFbXcFp2DkpZWxOWTYnz7Qh0yeEVzA/paprL9r1N3OZJL+62Lu+
e/JCYqGKSgrx7Ixd8i+2PV0ChGs6nuDhw+eZ1vcTsmBi/ZGRj4Gt9315kGJL0jyqEUBcyxCEyan8
1PztgtrueYs6BHbUkOt9pMtE+qIsFIgYVNgUUo7EfdTR0vyK3KpNITxcRqYc3Q09qCsQfxcLJGCD
hTAJhoe0h6wpxmioUIBB579Klo6igzaB+lPulLH7ViPPOJZe761HcZskGWXbhca6rJrnRW3D/N50
6P0enEC47zdRqc3TcLeXGFRZfTLOqi+o2iF40n2JYQ+qmTIqHDrXB0sciz547EA/NGrb2ANRDdbC
Nfj+8rBt2/xWRxHp4jzJlKBdR5S/dI3E02TjHaNpqfc+X80+/IqHJeruOM+iL1MuzdMeR9t7pmTc
cVRG6N2RS3Tf67pcyZB1QVxRMmFGDsYfagJeOXhyMddZnC9LvP6xTQgkb5ygspfer7tHopAbVFJw
+QAbs0IOgbFKekeTHtTH2oMBOe5xNbybFdudUz34s/vc1iuVh1ly/jPuW/s8zCVu4bDKNYNYSWSB
p0XbQiCCxP7Yx0GrnAUv5mGa+f1pwg5o/i+a7PbMLuyanmnuS6/QpV4zNIxO9suKLmIg7N0UVAlV
kfdfEqAVLLo1mM5uqFnlW4agpvXDULQ+UIqMum+DatOwBwaqeY2b4Fk40fKbY9fs+KqSklr42pt+
VC3+J4dMZUAqY+Zu1Z3oFgXjKYfsyRNLHB72MoVaXgmI9i9VpsfvzN4DlPTWVM8UAZkcazS+X2JP
2k/iSgDjb+DYj3CQ9XtbTkFyqMCM+M6spPMwdl16KklbaIrEutX33q0n7xJrJEeoh/qyQiQ3UVCr
TclXqI8sL800welOKgB8UqhaaR/S+me/NL0qujQT72VTUhRQDETfEMci5PL4fi+DirKIUlG1Q77M
MlSPy+BUnwCsTZ27TTOVOfnXlNm46tRdENptxyWsMcvJqHX7C6rX0VLoxfaHpYXgLroBLr/wZJzN
t1kkcV+7pWeTyWemq29LxcOTzbrg58KGhX+3pp65Y2jzOdM4VdazH9rAvnSAX7/bdN/IU18SpgrG
zCo+NcuafFiMAdsnEjH9igm2Hz/Jf02WYou5JNTYxjKVNGpyi2RPNMBP3WN90S7ZVKOkCKorWHQ7
nsjba+/jAOUxnHjPkdrvOyi/tb3/29lC4iSqvq/4Opn0H1tAZoen1MziSFJZwN/Zff/nroI+PqPr
NxefIeA27s/yW2ocvy5UFPFkpoiwPnU3AIuaKhiRjvf1azMnVXWQyxL9N8QJiqNhGaPv3jB6b03n
rA4qubhDlJat7LvIhNbj5Aw6+kxW3f/XNN76gc9oHB9izNroAT3HgmC12ZovUWL/rUhNlrMfSwK6
WMwNHtj8Nz8bVHzyZKBx8Iv2brQzpNzCOqNknQ6BN11bQ5rGfkCcVdEWj6K/12VixsOs/PZ7WAbe
fjA62ZyzHW6Ufwaz/TKgjYI7KZP+AwVPOKFG8LhQfhNHUMbMEd+aSFcmF01mfq9uS7VxkAOw4I/C
8mR2k5ocrLb6LLvFRUXrRN6AAWY/7LnTwrzTPGaoPapGtAUY6fBzQMiINEt7/S2UdBJIypVN9AWA
lGjlyFM+qGFbvZQ81ojLGwegQs1jiqQljEd72JbAv9SL544X6UXbcwyl0R40Yp8kl6gP29zx1Dxf
tpHDHiugHdKFJegh+5Z0pfOKXApRRqV0+31d4ejGfGVqvSsn+DL0VaZB9Kxd+t2aVhHiyBHh2c46
JLF1TjLJL6yQ06F/mGw+ISIm+G4uBU4eaoYwzPY6ZJZYq/UXNpHyvzYsk7/ogZL7YI4Akj1DX49O
BwO2Y5oR5FBUweb7hGgq+55kjR8WiOCW6+IiD31S4J3/GXnL90CMEa13atr65bn2RPoC3zmNeNPN
/rcWN1Fxt07e8GtE9I3kKnT1lg+OWZ58NiVN3i1B84DIRMucKdL5gCGs0R0jVD/4Iuak8M3Qv0zC
Sb7M1OjsP8SGgT61qM5D+EzTPiKYB3wUS5j9mdYUWClAWVbMbJXWOdrBqTmkqw6dS7evrUW/utvx
LtIlMUeD8gbydFAXhg+QIeW3JYX/P23zKIDhg6p0T5tqIfcdKbsT2+rkhg9MrW8u+tf+xGARn+a9
dkn8i8OKDREr0hXF2gKx2EG6jcWWIgV5XeWyfVZqWp+XOK3EaSkXCUEQz7JkmdCFTe+iMAQJWHFd
OTGGRfeVQfqXuyqbllPXU30+zBh281fiKM65fZCtc7TI2rrHIN1H+RoNjdlyV9AsINxfOy9fum05
xpIhN4+QvXs5UWnTfFpadBcnUXoJTIyI+if8ayxdMnLHk++vPnsQi97vq3Gl1Pf1ijRsnobqT8OC
dEzTDTxzz3MRFAR/UAshYIWP7lhyhMt5viU1J5H8Mn7KzlE5mTk8xK5pAX1SjIQ5NWQnv3vaB9Zh
UIVdNLddA6TkUg9nbKyn7lL21fhadQ2ukPP/ODqv7Uh1LAw/EWuREbdQuZzdbrf7htU+tgERBELE
p5+v5nZC264Cae8/EhfRMlPL+YrGpfu9WkF/XevccwCsSo41u8cVCSW1zouz871ZOHurI2n+Xoyz
3R6NM87tqVOlvRLuwSQM0gQQnDhhGHFh45879QEybjzGXoUwSznVJ0uRj7lIOzPpDiXaF6T4xYQa
IpbFNahpQkiLqJA8CcJb7ptWe/UeIVq7t8tQKdZd0fGr1Iv+8LEwHigwaNQ5djtYZZ4I+PCZb2N4
HrocIaau/e4+7rgtktxaizBBOKqzRzE5JYIhCt/ipyL282hfjUVQ3kcTu1DqrDr2zqbOm5ZxI6yn
XbEQPwbN25s76Galjmyw43Mw+ujTch/PdeJkwtVnjq3BsKop9S0igC1E98ZwkG+xaNMANVN2CISC
lwUsUs55BJ04MHpwkkzFuP3SZV19RRE82b5bQGKTqB/GPxYwu8dpyMJHKt2YrweF1Gw6ik4OaLWc
qX5zy2IuDk3l2U7iWlyue6voAojpfpq5adqceKhQduL3hnKCgZxIK9APuSDtn9ENsE8ohLkl8lwg
s4wOKMQMdrVbSdkN0jlYp0fD37PsMaiXOt22kXoKUKW2vm8hjzA/xq5Uu2oLGW83PveF97palx3k
K1oMY4XWceJUmw7D7LnFodj8m8ZgmbMHf5k60Gmro2Ovt+fpXQatfp6VNqyNrSnKtEN6H0BZYpRJ
gqYql9SrxmY7zzzNgLnNmv0J+JFPnheZ12aYsnLf8kHAGEYTQmNdR7q7kBLp3oNkjWMKBkHSgsvV
8ajnrZIHUXRRlFRruWDBQf2oqaq2bbm7WfmhTTk1PyNMA94+7MglTjXEFev4uDiG8zFHPlz6CvFs
7HMoIDLsM1bsCVFUjwZnPBRhI1+tqYz0ecwC+651RwG05mBlHNA9gh0EyguvdoQJC2/DLF/G0htg
2KJ2uBK9HvFSg1J9VpmtwgMANP9dVnGppoAT5tUwd2QJCdjlI4BCIPblEnjVYxR04+vcevbyLunW
dc9mrJB5tVO4nOvB0xZkfVbYXytMmX5o9UL7BOp3v0uNU9XmmLlLdXQR68tvR/Rz+GN39qIShAGF
dZXu4PQpwkf7ydMCoK7bhuB1o6Cx+R2yJmvgWGLFedS32yPTrQ3Qu6XFkd/SW084IcZL7TU5jWde
7SKyjbZm74CILXt8uk0N9zRP1TnH5rTw92jY9gzQ7k+et5wtFsr6nzb37a9s7hEf0YkZPmZ4mIDa
1xwHowRqio/jDKydjqVlGWjaekRGbkv/HfTM0fsu6tQCDTsFX7HpsJMgm0Q97SCI/jBdZ//NtI7D
e11P2/g+c9H94RrZ4p0fLsiHUHPkHaROE37ijAGm1XOgy4eJjTXfS6cnfs8rAkvwtVTzye+gi1BE
FVW4a/se3IMGb/tVF3CcR34ZlJAsLN17jSSYUjQko8PeLT3kDCwC9feAXVH+WGHWflUtCo6jHCLP
7BSxTS9BCdsm9cb+7wGbBAaquVh/2zzWZNqUQc7WE2/bo0Tmu154u/vud7lEiLiSeVLTX2CS3hx9
CPKFBdU3NQRitJq3msAn+WK6IBiZSkO09f4WN/+yxnfuPD0DEVURg+uuEQJgL59Bk53VdtYrEsR6
S+VWjy8majF6cHfOl9af2jFZrQaJJIwh76omyEkm3lhz9ujRhE9FWC9I2a1c3A+eMuL2wBiYHjvc
ZJXmno6LP41cc5kwQlaomnrfSVE28m1Q+pxfSySF+mymqEfLPoQsBJlomUN9P9OMycT7zzvLx6GS
iNHRKxOLx2zBL+E+LbBL5jiV9vKLl0tPJymNtI85F98JpgwhlemNe0/PhrN+TtAH2Z4PGaGoP/gW
Wqdx7O7iioCTnROxD50XrIY+ip/W5MmiFhe1GOmJ2z/jk0X96BL0lh0nWDr/rlsacaglRvGDO8ji
a8avfg/UhBh7AQHaB/LG9PDx2pDG0fz/o1hOBVizGn+MLba3SiNlTRyKWl/9KuRvtOtBP1qrv6pj
G9bAf601Nw31GDkYnbfxoh9Gg16AHlVJYlhFTFD7SRApld+x02c/gCyUc1ZuP1WHfsAxklbElUom
nCr/U9Q2JBoz6xynTbuBt8gI3DnNFYKVy7yCE43NAEpLhaoNzdCBy7MXyqY+Sbgs70lb8y1eaMVd
Nptwvdbs6FzJtim4tQeaKpMNlzXTmt9gpixBE8OHZcLkgduOA0H0rv2CMIKSS4fbObqfOt32Zxqh
mQp9n0dyz361PDKTyiqRJbgxizVuRLDfmkXhVr020vyFdXAXGCDjXUVDzS8hGZkvTlWwKHmzlV07
7suz7YXjO7lQcHIe7bfNgRUbAZoRnBSHzHLt91kzoiWN7MfXAFfeE1Z48JN2yuoPy0zZLxsIGRxu
pQIm7XtNVHzHacG+ShLJm81M8J/tga4C3THJQ7nW61O/rRMPfYU55ihsAvh3FXfTM7BLALw9Yt89
CpEFb6snW+stll7GONxE4l2pbvujmBtRWWwlU9dEsWLKRtD7qTXZSAu10wwPNQ9qvY9yLJDsZXNY
3uXkQMAZ8TsBShQWewY5LvbBH4U9vtVBE+Vnuzb57ftpCiwjxeIxwDLZQYoEXp2EfVS+AkZm5am1
q+IDe4y9gMO1Gv4wwLJ04Ixo28e2sQOqYeYS/aha1l9N1Vp/+GraNUUm17ypG6ebKi+PvqdprH6U
thnvR6/zgp3ZhK6/xtbI4HaCurOCNO7sN+1OTXBB27y1r/DvNJ7KzQiwG2nZ5kvzZsLUZWHP+CsL
h0Gtst20pHUJQdZqSQnHU1XXLJq85QXprXcZNQHjaRWiLDi1bWf1J3cAiGd6FaN/AEUoUYzPKIag
UmUMI639T2N7NfdM5IblqSpm80QQEi5PiS39Fx3z9n/ekK+XIXcqQE2qeDiBmm15wvrbPSNXyxWw
BhEzz37h92+lcq3fY1Nrjzhw0Tw6g21lp26wrHs0npl5c1t8dxQT19MpHlZAbKuZ5AtTokdYcpFP
1AvdFMiiVxGy3JgnKHFBn4gMCBb7FDVjpI5ema/90V/7aaEMZEQeKjoTyKd4yaryw1Oxjh8BBpaJ
hhmGy123hMfYIs/DjO5ff5PuK7SOPTBzD2twLDIqsk8DxgZ1I7vcH1OWGRhqJ80z8FhVnBA1lo/V
uk3FE+ADTWrlFs7f9VJxPBW41RcraZe5HA9+6UQKnK4tN3oII27otsUdlnZ+6UfHdQFoOgVNEHX7
mpzHY2M6y6c1XeT9B3nSQUFYltRwzhLtGPgWUMBuXAUubxQOrIiUoKuiOtfd2H9zdOe/NkLWpr1T
S6iqzhvwyUgyYX+oQ62uyObX+aoitt7UL+eo2I/O5u1ntwuqXd8IKQ6bU5W4KRYQ+5oWp6MFT2qS
IKCLEpq3cTC6OpnjnXGql+9oSESFyZI2h5QBKOt/WavVfuLZgP7pAEZrQKmx8zCKaHyepVLqWue9
4xwiQ2P0cR7wav9enWg2UGFg2HD3qgwZ4gOfQZnGaA4CP+ZRRw/6Xw56vrCytxX6ckzLwOPEAdJb
WeC583rH5VfRiygPVjZ1AcrriY4opCj4tBhHxz8Qi/Vfj0vA4QFjoUaELPMDyWf4DFEIRL+gIYqH
BVNOkbR176ujCGjI3k3hRhQklav+ncNk/uO20eocNqrZdNITFfPfwHpfnCHnqm+3DFAl5tM0fXKI
dAsae8bQAzY59a90ykjgc+HQSfC4uTpZNwyxu5q9ECdP0GYQy34c/cUm2xAMUjbCgUlq1GcU4ZnW
4K1RKhn4rlluRLGrta//YxRAQ6ZmP4hJuWhVe/ZQSry0VQdcJ6gPCcApK/Uzjbb48EcsD2QjQeq6
+cJ7H1s+N2M3DJ040nKApDUP2+UTWlv2J8Rz5E0jAVofN4P05MQyD8FojL2NuCiN/YXvDHAMn0J+
aWy8JAghnbomZthbnD0GVkyZkQnF1QF9qw/1FmM1JIEAjZ/vCPe725zofdTd+ABPC0TeinZ6M7zH
DW952FwxwyB2a0dcUrLx4CzstSof54G87MM65D5HSa5R2heIuy9WwI2z69pAP07D1H2K0vF/1q6v
rtuKHwC6zFcwepgef5rx5llgL4UtFf5gHcrI2C9bNYEyul67Ucw6+npDr5gjvuEXZLdFMrE98Vbr
/1A8ZgEwJkzUqXK68MQAQJBCqyzcSNbQokOs0Yfsit5zgw9S9wBaZR60buq3cbGePLO503muq/bS
BjZR2rnVRv4J7ls1ZG0XrGe9srfhT2CtrnNGTg7vTrpBg3gJwdyAFIQHP5mjdrljyyvji8OKNNxP
SJCf1eI3IUkETcl9Lpht98Immi+RclrvvfkGwThyjqPdPPg+/whptdXfkvSS7AgwzmMuKsfSL6QS
+Sr1MxlfC8u6AW5ZKB8Da26/bUQkNv/3Mrrahcj/sgnEWxLNWR2eSWtr62tXg2a/OGVvlWeCs8tt
l6HoR+BKpzYQETaXSMqueqKdUtIOSmDE34YWz2bnty0s4uwEtdib3JmKXYXb/AETKHZF1kofs3Y4
L3d4LOHeIwYPN+ncZkSSOtKp+zxUjb/sXGepAi7NlfumG8bpzs2G8ssVxlcfUbE4/xZ4oVbu7KbP
2j3eo+JBAG/VR+pGYlR9UU+Xo+GgfkSM4bn/8T412bUplPvAOVlwOKtgNneKAwFDY83f59zVQGve
pQrzUp4DOMHHuTDTvwg10pfNLvliNIzwftnk8EcMZT7tC9+080uL4HtXYLvFtd+T6tuKMSLk1V3z
k62aGdYz18WeNlmV7yIU1fnBy3zRnMFcKWSos5jTl9+fAsYBGvhtjAfbPNZ0AV4jnp0V3qoHa8gm
ulePIyAwkVF1Vad04G548oTA6j3fhI8o0eO3VuDjTcI56v/mU+HfOGhZmkSF8pauB4tcJn5Q5f9U
CyWDegLsM4lt6Iodl8ryqmTI+1VK7JiJxbmmz5nMpj8B8+pT7tSK6cF356/A0fOvRWYYDDH0eYcY
i9Zfqcuh2SEes042QZ7/hDYs5JXXmgQ2y112N+mytysgsadD5peF2jkMgH9QPKl/ViBpMslJcMAo
IqOXhrKk7OpWs3sl1mTxzrmYesgVSNvmQkzQ+NL6UbftMO5hSOnIE8mubE9IbqIGwj9ZIR6GRLvh
6LEHqeADUi4uTg6PPVdgFTW/gZGG6S5HnlcfwhV1/oF4hPaHwT3wUpXRE8st5bbTDreD8E+aDQgb
3dArLCHukruplDe12q1OsLkjgG6aD1VsPBhcemyfG1hIoCFHCmT9SxZs961khGaeGUPv3PZurJha
3Co7rAFAxX6OaEAoQK7Zi+EgEMdlTZ9W2H0njOVmxeW5utZ5nhlQ9rOBnkps8BEUBasqCJqYZsW2
RVKSvprpJgh3XW4bunGGCDlVhg0MfaZ83IIALsuTiyaKZp4i/65p/O3g59hcE7sm9yUhdU7/neeh
/pUN7dpc6rVdH4cqGx+YgyErPd9dkU0Ofn+XoRvFYk0dNUO4Z42PLk5/F19VMF2HVsXbb9z/20Nk
0wzG6u+inGaY1QBum8BIzivxskQEIR0s6qmGBz4VERHxwil0kYLb/hiYhsBmC6qRyxYhndyTY9A8
ZmXDS8vV57+wK/st5Z2kmhDC1bd/dJ1F183huE8YbJvfvSeb+8kKKVbOa9Jr2cIERjZAnjODLgqm
Sqla4CqwxYGaBvaahSIKaOso6revTvmoJrot6HemzLIHAk1MfgdUGBQy1Y0d82f102+ryoNLh8mb
TxUK7bjUqz/tB0SE1GQDlwLMl5HbfLmzvxbXUWJ4mxKr9Bf1XhOx8l/Te6jHLOMs5Ndrp36cJz9Y
klZ5Kjow0jH80JrEAUM8YQ9dVq3oEiHonXzfTJl9VU54swph9JMI6i0PGcJN9ZhWC7JzPHCuD0pL
YwmTSLeswS66wTAAM36Gfw6f+pb0KJHMg0XU+/bYVVH42ZnOQ6PPgKD3G9Gz9js3XCcuy1aRXeKH
HL5JsSiNPWwJLfQQgdwuYQUfQ3r6PBnr0PVMhDtj95zgLZrO1Mbbn6cx8kXsw9yN6VKK6QG8nFrx
omeuO+gKn2oat87iXZFTiZlYgpx6UCAB/ZWFo8nfUI4WwyHgOcpSo3rShQTsFub+atQ4bzEQFk9j
5nYvyIgm/LDsgiIlqyP+z59HUZ0jVUxfzbIW96OYQkJ9uiZ4pOQkcP/RAsT6j/U+CpIOdmOkW0EX
LAVFhfFQT2s4kxgw31xkax4+h5QjIWdzrQ4g1B2H4bmpcM/zw1psYyJcymEvyt5/yW5WWCZu22/2
7LA+7uQBaQYOpkLZz4grkMZNdq4ebr6j89Ig9QBaaUA46C/F3tTHZT+werdReWRswtfghetr2BGR
+nfNcYBNUyyap1X5RXsuskK339TqIlTGQgG5r+CphxP63OgePTulZqp38TbEwGrAQFnMm98gHXyG
/Wew0e5I7k9IIM+7jnCPJN4arL/Awv1nPerls4QF/QizrfMePILFCbNhAwac6dqGKSCqfxx6Kr5t
OJwsMds4vFb8QjdUBPZ3VxW4E9nFSvvPoKLM9ZLN14JXU/LXTlBmHdV5oPEqQLTPnAR9m1PxKYnM
gJEAydg7eYgKCdGuOeAcsi/5FjqlOnJm6OLCUWIHaYGIOdy76Ai5NW1v+0RTNG27so+FuFQVEGTq
+3q59g33175yq7wnnMpV3mtY94W+iDYb/ymYD7xQBKr8vjlaS6IUyuWBE5F5Kyq5nA+6aICd9cC2
TtoGOos9aqui+VtYHWfuSKFafJbD7DwXK8GLJ4f3Jk/ytZoerDFeCcwneoElIxiY/Idej/QYtTfr
KJzAjHXTIX8Yrb9qv52CzMGkiavA7L3WtZxUYhIADLDnDPjLDfM7g+jrI4LQgBQoC0enPr2F8S4n
K6VMJUWQT6odvHerWbfhl/F4QnhKeeNRhXbN+MYCL8f3KESajgV2M28WMT3vQD03735fqKcsr/hr
oEnHO5I5ejvFoY9CJ25N8BrT+dSkcyk3bgWWe/SQGA9EGktbPMaO0RjAF9S+E7xBqYY7P/IESg0n
N09eRi3vwSGj4j2Cg/7Hx+0FJz/bbBb2Ad/qwdbVEp6Q2MqLkxWZSr0hcADNAAcIhjKofSkQKiCQ
c9ZecR/XC+vwpAT/7BrS83nt1TrfqTzvh8tcZhEMmiAmJgVEEkAjIA9YYPlPgIjg6NUBHwAuoWkg
SS7FAjLi4qrsbd4xwRLdUawub9s65Zm/q4YCge6ocyQAQKmMrB3JyWgFyEtz9gt+oCNqiz7cW1j5
GApA+ewdBku3SbbWx0zuKdd+7ocMJzZHpNrjfS2sdBzRKKTlsG0uPiIh9WmeQ84XWatc/tewWxky
d4jCT6Z17j6KdYvVCW2fHya26fNfZTjlbxMmeLjLIDYBvQit/gdUxeclimr4GGrbhh3CVEI9jlfq
O2h5WAGjV4K4XG8pxBFvYf9fNZJUTZiHWLNkLFt8HxlO0fUwkgb/vPl8mIndotgl86SpXkmV2Zwj
VQgY0rKQr+FS06s615xr9i3hmPS5Gl2SFVwE7uDuUtYREQQt0/xwZGuXr+vA8Z7maNgM/wBQ8j7C
yj8f6pbQlUSUhMHtvCLOXsfGls6jo5rwjBpgLFNydvIDIcxVfVrbwpRXRHdcaANKVvsSk2urEpgz
gz8jJj8QUVJ4hI3U+s4hYM1JhZ7Ur2H2418OJmr/oHlxbqZ3ZR3HruzzI4/n7ZQfLc0pPXbVAVZ3
RD20uNH7EDbIDIfFQsA0+byT8ej6x7kf0WvUpduI46SGMdzNWEoPN7oWnwv20xtC6QOFYnC0u8Ni
ZvFiaYXoo/RbU9OK2I8fK8ld0a5GK/yCEh22KcNxjBR99RG7j50bNASiFGiYF63x9FgwJTEiU2xZ
jF8li9oSoCDEXrSQy3YTExa908vEEMf2NXGnvi1qI2sAAZLbP878rAdnwz+xJzzDyvm59XBasUxZ
VyBaL0wXXOgz0twqOGcYVMdd3RYAppwcM2WnsF+3M7gX5VMjXYDPHnYqceAas+u8jnTKjOSqx7d8
HM//HmgYeBC90TN0POk5aObk0DkJ7mUKnEvKwZ/58qYaMqNVn3FcBn86BD3RJfIyaZ9IS15jxmbX
be+8ZdxC3rbA/Yu9K/rNDV85+xHFJ9tu6cSfjracV8IB2H4H6pluWsaS57psvuJ+2Ny0IU5mvGxZ
7uRHQOz4uwuJ5D87np2TfQ4Ib6WzN3bbvvewJtwROuGVOwYq5uBGTfp9o6O4SLQlFAZmq3AQsIiA
mb1CgzGdnbAxvD5x3SwHT2Ei2HU56P4+DEj1IG9v85ii8syKXklqwHwR5qhvDxvQIqBesPhnBwi4
g4jxCV4LyFK8jCJnLyZvjJyDZRmWLHFtX3CEIFiki3aRPnz0CM5dIBO+egJjO3mwvKI7CWNEcJ9r
Lf9IWMnevNBqyxNuMvcTsohgTsazmRjO0XX3K9ibk4ZiGBQ8V4B5uJoq8uYKfDLc5TaN5mkw3WKo
EQ4z8EXovduEDOD2x8fepS5RwGyWyoarf08GdHRL8SvwafJexSz95I+MbwxbfEtqXpZt56+RIz/s
PhwWRGsdgSh5sTVPXpxLMA2mYJ5wcIHmhYxOBVa5+WAJFcfCH6tGc35CHjuQJ9lEAIqC2RQdduuG
GV5juuFRuzh81I+1hpo4M5jU7pltaqkuiHbsATvgVBE9GtSFwNcrCE7AlA39tzU9NzmHxbZdo3ps
8Yo0Wy0esM7SwgEAHX5EPZTcL4sUGLFfwe34gRayLoIttg5rlFfL7RjiUAUrG8u8/4yRPV4azFvr
HTI3ezt6M77h4yRoY3mET80eRxVWn3ZrhvIFETi6RZ7BFYgSpzFbRO/Za2qPUxD99YD85QXHXCl3
Q5MzUVR8gQqDp4sUrB+UsS6Fm9m/q7WwwlM1LvKXrQwRB5NSMzaCKscnJERZX/lgpqd4UKrcc/2o
5lMOzDz7wSq3/jgG5XqPnpz08dXR4Z+iQl648H7z2uZ6KJDARvny2N7UlSBQ4sUmngq7r+vJQw/a
T3kzlvn+paWlbTngI6jGuyr2luhgW0173Gw2IDy6dk8kBd/G1XG6qU/JQ4vD/ST9SRwmslTR6wcE
9mO7kGN7nj2hP0j/7KAoPPirU7uQDLmfBxabkyQUYr/K2KjHODDtn6DcqndBZCA7kJOtv9ZNSnXn
Lsjp9ow1wt3nLvrlXb5sebYzYkWFWRDIxLuRo9UCWXZgilgE4fcX4SIjbCieLogP2q4LAULjUcV5
5ad8ftWEtzdfeFiVbl9qS87WG/LigStIhlt0F5XSzfaoj4sYzsxmSXLmua1P7HCVvh+sfniyF6+b
9pOZpxKVgiyCvUP85Z8KZVZ5iIbYjEfIleJCbh0L19K5qDwgSRouws2S036M++7O81TnkyMTbfVx
yBaXtzhAxcveYTXjPxMvqK+6gAxALOixOG7IGYuEfcJln9ycxiP8sTLqfeFOQu7hWLSWYhBqYc/A
5BdcVr5siL2Ixi5B0uotT8yDbpeSCQmQS4thcHElAu/zpNVcnju+C2ACpK/dHUrQeaZRLvbuKzHl
weNsqri6n5dygYyuhuWIfLT8mi0rsg91JvnSHHdzz6BnhD25YXt7wQcr+GmLqV8e4H4jfRjqZogv
i4UTEPJgxgQOtWbyvUPcJ0FYg2//tlQwgoRsoeH6j1bAHnJzJLbRsBS4FYLm5lGzhJ0K09rkBW6w
kSBvbu48Dl2cz+SUhVGw7wj65kgwTF0HpwMzIrGIYL7Ns+Yv1BrBT6U0/mvRSGzHnlLrPb634osp
pGtutnezi+cF/d/tLN+x+iywssWSvygtwXcRb4AI2tr2aIrKWv1NXln5yZIFgZQx7x0jMIDiDrfY
EO8U6rORYg5Tj6/lrNjrTOFlz1XvqK/Z4D8myQFj4b5yBj/D7bcBajjCoYohAu2MyXJwidkSHBpc
RNgbfhdNr8Qly9X4e2u37ZUQDfIXmMa/MUspDp8oHjpCGIb45A2otwjr2dZfdtUHNzHDiiIw5Ol6
HrxCnkorzJ9YmyCgQoNx/lIHA3vSLXVMpcSDEaPg0/QrE2EmJzp31FR9jf2MRdLV2OrJo+3xLgnQ
h/Vk40bofnc1IbSHxtuyf0G1mPHS8u4ecStn5rqYtvoBURxsxGXGvwbINAzxo3hQfuIJtxRIHkpf
3t+cwXsSjdfvCaVTcaK9rDnGMs51isu+ry+LlLUD6be54LYBTgVUM131QFZZXj8QUsNRrKaKKTf0
gHx3fc3KeFtip+wibIjFve1ukdrbOiazlrLptUp84mTRZ+JuNw+KN+2vr2Pz1UcquyP4h/Jt3GLo
QYaud25B8mw2zPZhte03UTjP5EAjfdJx3T2jjoDiHviaTwNRYBD47Ih/bfTv1Q4ZL8HOJMcSv75l
nVPtrcoLf/iytJO2ZHAXZ79cXNCajhjENAvqKrhy1Y35kTwivzjiouQr4H85nYRsa26mwIuGO/oO
uTEirCQ8gkMr3gtmFH3KbWKsnba1vgM7q7bT1o6le1jkuKmbm6Z5RvEKFuvPlvlnkxDkIdMw20/T
ELN3T3yL9g7FZJv/CLIvvtlnlocSaeOzPytsf23tdL8r4XhvHHrxQzk25k+MT3Lc51YssMg3Pm6t
2X3PGSR/B9s2z0lODoJhTduktQc0b88VqiYUcaXtc53bqxl2FXsGrnYhUP2bbiSWOfOz4JH6N2Nx
hMrxP/Zl2Mt6Lp1/JRrNv9PoRR92N9EYcWtRjVi28+C1dkeEUcqrcZOuVThfyccKvbQGmFD2B5RY
k52VysW8b4C9/FRiXtYHUC7rdcvK7a9ra613XmaCD2ByHnPKidiUCJ7VTys5BkQYENgC9Y0c6dHP
AcIThhiXUal1ygerR4+ZxCZX8z62whrkDC5oN+hSjBDqMBDIVd35219l/UT7ZobKmSuMpKrMHxDO
ZWFZp0E0L/KOLE77zUzMBdZUZ3WK7QLo0hbwbHMQtVaaxTS8PYgtdkjdHAL7I8Tn8Ix6pyjSCjmq
QL8pEPgKHNcnGBFs/G1viXeqryJnZzEDHgAzySIa64mwEcqeluLQcuOhG0CLl+KO0nKPJwwcM2iI
YntBbm/jlSNNBPdZR2+0tdyoiBaSF6tFjb9o3lzHHAtkBbdEgKFm5yrhgJMhgBskOQzx2IX4Qvfo
1fXcPw6RJPABeY7lHmtnoWIpA4D0UId3YfN7DInOQtPMz37W4XCLzm34jdZemy/q14SAuKPT9cIs
pe7kbBwCNpa5+17p9r1zwWiA8iHI773K7caDWGOU1RUvrHcHTLjJXeB1Maeux4394KxIJvZbU1rN
oatH8c5uUDeprYlbTCCWuEvLdSPCr5faEBbDBDgfGrExdmeeUPrGLeflLphxNOx86d5oXivI3tZw
rX9My5T+Qz8eunWSSJ3x2vQE3CSE/JGRP/WwiIkvNxXu25Y/CY4B6CQpSj94m4tOwTcIF2xf9iUW
cvig7msNN5rfCQEf5l2J2XVKSCPrg5QJJvxu0Phd9TrYPzdhUZ44EzsBpw/oQzKSLnjzHCHZJxJ2
jV+dJp+qp9kSY3Ethy7EyIeJn9dRY3qli0hii9K5OTbKxl0X+nHN/mlt22cJpEP4ndLOQeWh8YF0
hI8+0BCkfJ/15OgkwUL6wGmOAhAt/Gi2TjJjBa8lccFfJiQTmQiXeH6sYp3laeANnLBZyft7CAqk
CodaB2uQrF6nHkjbhb+3yGchP3ax38PBGz4NMeQoalzG0KMIJ/tbUmhUP3DbqgfMTAVjUWY7497S
mY1QusagyB+QS/BPUrovYjbyF/En8FFE5um3zu8NAf2rnP4joatXyeRH9rf2lZ3tiJ2AyCDxTDyZ
OiyYDjhtybLrffkT8wqS/utOEtbJn8O7mQEYj1IxRv81RNhO5E2RnZPUrIJRQgoTh0Bb2/OM417j
p4uhXS8bfZQLq9fCZEA2T/gVDki8B6l1lrp1xu2hPB3doz7H4IISKX5HU16cXF2SxqObGSuyDAjk
3vN9IAkhsNwg2FlEdKPZCtQWjtdX7aPddO5/6n+cncmO3Li2rl9l44xLuBKp9uDcO4hQdNm40mW7
3EyEsqusvu/19OeT7yRDIYSQVdijbSAZpMjFxbX+BkxAcXEQjEzRKK/Vv3H2UOR+9DMJZTQzm+ik
glZ/p9tD2pwc4U3dPqnobR5GvHTUE6i78Z1pDy20lcHXBhfbyuKvxPfDrx5Axk+66QwIvQ0Vh+lv
Jw7U9IT2U1vvzFT1VcA2bfs+xC/CO0dVHIcXsA7k1IDsmout5xoiUsDHPw9ZaH+2kdYnf+m6AdhL
2qEyrU3dX2EqydanBqNjPdF5cgKIND5Otm5RzESWCxqigdUKPRg8Tn9XFM34pDgJXGAl1hOEl21q
3C0KBiZYibQywRNTcprTgBw0+gejmQiKRQHTjm5n3dVHs8uMr62Ph/U+FpP8aE4ACnFM8NVDRJ8a
pAbaGoLes87rlDMUGOiNQrRwgSNbkC4L+IE7lYZoeNBGizKT3iF5u/NTQqsbUAM79OgzYQhb0anf
dxag73fgQBr0ymgCoWytQoIQ4Z6xnPKgtn2cfPRRGvGQuR5oPoKddLoDervwDjwzHmjHYfKdnrmQ
Q9+lHKInZylB0x0K0cnvaP9W4blQA8DYgdXIJ9Tsu9htQfAT3XX8INhsivyiVb75EbdFxT7IVJsS
IErQ21xpgeVwQe2QpsJgzJ8G7FL+TMFDfG/zSslo/dn6p7QeO1Qy4F5TnvAL7Qva88kfdleNTB+U
17ODFEXVFxmmfuNDqZq46DgU4X9mxNYRxFse2IgpdgU1dySw8dWw7OFT2rXDl3IC7K7YUQwEuZ66
xyocqDFLXQ3RwgXf/SkBhyceBzwI4IWRY82yAtCsTrgyVS9aJ9ggPZC6j2Mhc2wLc1YJzBD0ZUQa
e/BUaItDwTBBcipHAEboSjWYIX5Afs4X3wyzpmbe4/71LiCK/9A1X4xHM0Kc+lmBXUKteHTsiPCK
wjvFwFTaL3oSQD9oIXCUh0kE0CqjYJSj6wPBvHCjtAmCpDnI6VrRjT/a1Gi5yRIupwIOabsLRanE
5JNm9WB2oeO4URZYJCkoxMiDNTTdt8ka5Z9aMGbCrenKWnu1K222tY+nnctKj1SPM0g1EthR+jga
qlQpsjhe8zXooW8/ka+MD/CXRXOsJDV9n5AAxZ72PXrg0HnzF7CfPFFp3Qafut4inDmtLyOXdpBN
Yd6j5uHypIq/KOh9lHskK0friHdY/CULanNAfEYZHn4reZjwGqLLZCUGt4yaI9TRVSUi5r+VgdP3
ZZbgRGPLVH2q8BH5LrUgogqcqvROOg9uAtLcpfzhN5BOoaEBX0OnoPf/KAw6Ori6RJT7shSNBsow
agPQpUUX8Bul8dZ+Kasga59pZQty+LzyvY9aO6iTK8JJv8A1ClOYNmWQ7X5zeinHjNzOBVsTPdJX
cNANZ6vHx9+0gopFQYHQDSzP/JteXfMpk1E4J1DAsHBH7T7/Nk2QGdVOwv41a+GR1qqAFRXQrdRC
itQ8/gZ5snFUy0sOuSkCuVe5PB/UGBOecwSGedywhVrxMxKzsxp/xVIRqpg9h155Cmmqj7iLLJo9
mKQRpSkDkMtx6JtBnofWT54mMHbfRi8eLzaFA/e//vN//t///Bj+2/8nf/n/Fpr/ydr0JQ+pfP3f
/1qzGNLpfZPM67rqaAu7w56cxiLW8fSB3QF0CUlaynnOhinvmm0SUnk6oEYQJo49O9u9mqIfjRWW
QbyeFEFzFRXGn0rbVO94ZwwbNrizh9aVUShxAtS5rkrePgYLej1Sj0dsjqaWuQ8rJXzsp1acuEz7
va7gC2Gk8q/K7BE4x2DjsTbaH/cX88agjwYcQ2qWjuWrSVf6evAy6PwYHj7eEVkVXQo1xLISqY5j
7TcwBPUuQIMnTg73B71Z21+DMmtVBVAnltbK01j0TWCAepvqtvhTlQhjZ0Wp/I4cfvhWW0Um5hi6
tCX6PviXLT4jzbKhwd8AgllR1MfMcjIXqmrjDh6uSm+dla5RU9EMS0eZ0FQXJl+6J7oCDXzEJi3z
Q+VEyfMgy5962qXv3j4Qb0ndMSyNBqq6MGVLNNMA2IRaADq59W6gIvC7IKoe6YHDzrw/1o0BHJPR
bXwgHYz2bKi61/sDhi2GK6mj7y3URtGSHsUuljkNC1DCOwwxurce7nk8Z/5cxBUBV+56vKhofITO
GK8CjX9C81E56O2Uvn/zrLD2FA5NCpXSxtLjOi39idvcJuHEjmzv5ZFzhDCKMm6jIn4ie/PD/fFu
NzzS2hbcXkdYdISWR1xT4MGmKhi8RG3rvTBMmrkl8kR6b09/3h9q5YPBrhQG+91iDfXFB+vm0kAa
YjcxZYn5KSpaGg5Wof9sECg8gVcN3honLV2qAiwf5QEOmJin/ipOKvgBcEGColMQ4z1Pfk5GDoRq
z+29Zci4sopsCyzskGjSYccsDhgaB81MXEBwBh3QM4YunACqM3u4a+1bbQiZFSAw4hT/c9j517MS
HswUOETzWdbLnSJC9eIBIKyUSN8IUGvfi5hBLARqS/RffK9CADIcAqZSgWOAocsDu/eH6BQYPYpr
Uxkd7++P1UWka6qbJgbo6tIsGK+PPukctmKGEfJp6KXv6niGnZo6+vkvRhKORGrEVi0u7Os1hOSP
d44FMTyuaMtPre8dqlx2h2jwq38zKQmdUmUJTUMuhvJJ6XUtHIhSvUAnD6WAi+FBu0D4wdpwjby9
rdkZyHrSVwOgiK3t9ayAkgO68ZAURgsnA8zco5pz9MnHacjjF/qzryrgeo1Q6IJM4JIfRkfy4P0X
S2urtqNrti3tpVF7zuM9qwZ0HoSnlHggwTanWFmdVbuPNgLyr791nZ7AX1YxsTBVur+42F9PWPXT
JqchJvfZlAVflIoOzq4ZsDYqQJn9rgZJ/BJWlf5Ic6x+wgxP/Z0rdzrQarcvQHGsf8a46P4Blp3Z
vO/BZtHdj89RqFHcVaC/bFxYN6kpJ/f1z118H0UBphqbttzH9Cv8LKAD6w1YH2B0cUCuXd2nYxOi
NYxQyP1v8ivvvLdQ4nqhUEaB4tIzco14I4AHlOVS+3eTwtm+1Mzu0ZkhARQJfnqVrJ7UMA3OZett
/Iq1403w53uZc+CyF+EY8pAeSdA9MP3QlvRCNMZr4P4XRMLLjaHmQ3UzXwQUOOHAgE1zcegouUQt
1D197zXfDDCaJ5oyGW1ddGQLRITur+7aYHI2FgXpAf1BLHIep4gbfda/pe2Y+do+1/TiSbGi6mT0
Q0ItXod1tjE/bW0tbSoFZCTCtMTSztiBY00WgQcnAi412r54EYDA9oqLRbp+GXH7AowizCNygf1L
wU1BhwtPgAOlkeiTIhzzcQT1XbrwZ9RjSbH8dH9N5qth8QEgFWvIp9jU+rhCrjdcNi9/joQWqDiI
lXYJ3l6n9Xa4P8rKKnAtOSS0XFBCVRfb2psGuq/IHuzrUUVSV0cgxTLEDu79eLw/0kpoJXxrXOyC
FZfmYu8mvexA25H70R2qLlOQeZeC7s6eMsrcgjCzU1drAVqQjvKEc0j19qBKQk3wMKl5E1UXWywd
YH6GfWDsHSVX3jemCrdCHYv8Ccp18uX+VFe2s4HFsc5LgY2lLR/QICThAJeMJUAFn1sgybuKOh1V
1wiBDzKCLWvela9ocjPyCXHoNujmXe8VTHQQ8zQo6QNaqx/KPkb7r2jsp0rYzsZnnP/UYlsylKMJ
0hpezksLZ1x6aoyBPC7jxKIFlNRhi0RpGCACjqnaoddV8YwzlrIRIVZnaAvbNMDcGIY2n5ZXiSgg
zipCnQlFNEgXR+qcoEgKNNFhdeTnN389OhPokXOGbQu50euhTAUteeilJLmTp37QyyKibwDu+Ayr
MnbA4XWl2AhGq7NzTF6V3PmaZS9mZ8hGIwayYVTfb8qDgqjYM8omRuSGUMvf/lxhFfmEpm0KSQZ8
Pb+GhxNqcCwlyiomSCPyHAu/7kNVAO+8v5Rr8yJy2Y7QsYO15GJeMTLaOfhjYw/hzMBgCPVhJcGj
tgV8uLFBfmUqy43JCeDxQEkHrudiWnD1VbNtmRYmTxYdIpyxIzcaaTODuIX9lPRO1vNEG/t/qqrs
Ltj4VA9Tq5GXv33SJtcYfXPiqWEsIk2dYAhl9Uhk4rdrnVvIT8fBqT+1PXzYfzGS4yCFBbSHi2KO
Q68OBQ83vEn5BSSKAi8BmGGoHAkgr5jhbSzv2rG35qcZhmq0fO3FPVEPFeisGiRFAdL3ghQjDTaM
q9yK9s0DmtHKBVai/S9OIk8LqLcEbcoT8np+ToEkK525ei8dp0ACBARGGpja11FPz2laii/3l3N1
jnSOLJ3sCinLxYfLoTfYYkSyyQvz9r0V6tEe+53pjJhG/ARBELcJZArf/kIkbMsZVaWR0ZmLOU6o
zwGtQ7U9AaaqHWa+KBDBxhLvHMb+boRB+PXt07Qtm73JDjUJdNerigia7g1IeOzN0ag/DRMa41UO
kjXCjPTPPrCTp7ZXxr/vD7oWCSgpIybq8JLTjUUkUKvMKvUekQRYMIObj8q4NxMFbgCN4tObh6Lk
STmGguBc/1msKAbbM8mMtgHMX80NKFQ+UVGOj0npdRuX4cqsqJDDcFItnoukN9dL2cJcgo9VIxLr
qOoxBlRJGyQxUb62f96f1PyXFtENhh+bktSJQoy6+GiD6nl1XGgcBRAl7yr8qgdonhn2nPfHmff4
zTiS9y8sOSokxiKK2laZxRGqtkBdKuecKLZylGmj7snO6XhCS3+RHXCFgpsQ/wMr/n5/+DliLYe3
VBNMCT0ykyLN9YLaVdYaviXrva8a/QfLU6c/AHSjVmp32bEcM2Wj2Lpy5C1sTimOU96S9jKCxq0H
0zimmxjjXnUKhWP9rBX4nCGXB9olOFOmUV///uZJErNRfpFSqipviOtJonqMXj8w7X3noEuXIxDx
u0lj+ogUJHImPCY3vuna1ch9yP60pcEZtBbB20n6kQ5pjaZaG8ffjSC1fswh/rtqweaENlUhza4F
QwB7aYLvAZDL/5hSfDTd+xO/XW3DMh2SCUmChan44rjA40C5KaRGqpqKeI9fYvKTbgTmp3APHlFJ
MKzdCLdG37iQbzeVYXFMmT+MEPQa5lP86po0kRYObfyUsC7EbCzOZhUTHCYvUFn+YROGG7NcHU6z
5/aSozlcmtfDoVaowVoC3zTL/30EwqNfqgRK/KAM8LGDHIW5+8u6MuC8olh8wX/XmOP1gLY5CxLn
fQ3zR6EjGXFgP0ytbl4iw+vxzsybjRmufEe83BjT4h4hY11clLLswpT8Ctank9bnUBYI1+Pq4Cqe
F5+DQPEuk6KIjVMzR57r0EA5n3jO64YHHC+r61lSm83pIHFUsfMA2FQN+AvGZDyWVhR/m0FZ/h01
NdYB8Is2zs9tlJ9HNskMeIqbIK+uR9YRFRqr0uDCRLr0QNfZulTSFk9I/OQb3cKVT0nxVpMU5Kji
EgSvh1I8ERWBroNuKJBrrIZxOkCrBuc8FR9yDxPv+ztndWZ8QUpKAOt0Y3GrxKkVKFMI6gR2c3bM
ySBB+HvKEdWcZGMR1z6fRm3HMR06Tqq12KSRGKB3pLN0zAT3r6sUpGCyrEfJyhan2koQpSASuCMJ
7MbxmKPK9cYhwWJM2yGPZEkXuzXuR1yJ0qqB/kFtScGh6BhS9Ng4E7dfjrcHpWM2JrHm5hB2Gnok
kL6bfV1HyOlACHARoCmOqHSiNoQrzMZ6rhQkGXB+mNF1EqTHi/NQqQUCyY1saDiVOka9gX6gUt7B
C4dFc1KLGo6AqabnoswbWKW+RMijL59VZNQ+3d9Ft5/WRLFPULyj18zFsdhFYK19SHd82qE3MjQW
Kyt/nyix9Q1lIPNz08C9PEcDfEIX5Dawyvujryy8w8uSZI//YGosortjmQNM3JJWfj198xE8ptWC
rfQIiYnId7w/2G16RPDRaMxyXAxJOnB9PmcbXCQQ8aNQAXOfseBCVsea+rOXYpJLKc265H6KfGTb
NNHBAHzw9gqwxdlhfH6FiQT74hglFEVVJJ3avR1Hf/MOqp/xZPeQjo319/enentsGIk8DNIoVzbz
vZ5qW2LGFxsgbMSQwTEug+YU0uDc2MYro5B48a6cMwK6EIuvh4MQ3HVUxvfChps7YvfzgIBgd3jz
XOai4zwbCC1sl+u5iMBQgBNiNFJViB968HARG0Yy/f4o82+9DjSWIF/gPx5z1MgWyWuHRBlclR4b
V6DHuJf61kOK1DDqHjK53B/q9shx3iiYqxqa1PTRlx8nsDGhMWelGFweazgRrXHUB9E/a4LqPDyF
sLkkkRbBjEeN/f7Ya9M0wQYxV8Okpbk47ijxUshJwUvhUpg90feeDnmPAGWsDvrGd1sdakYnOL++
2rLzh9hL11qt6NHdKeFDxbDGILlHL8gabrUg5hVbfjyLGc2IFRXl6PmnvEoSbQ83Km2EVlnKSX5A
2K74XCim+CwUgLy7rrEdN82zfKO/vrb9CeKS56NGkWz5HdHlGYbE17v9AGbyEQelwtV6x9g4ZGvL
iJMdBb8ZOEDH9npu/YgDtKqjxQ61EAHQSSLKKqdqj2nf20tSTIXXI2GDDiqlv+uhNAE1GTQ1+CYL
bxILNdYDlnfGzpforrx9H86VkxktQKvbWBw3UdW4/3Sy25dePZ4mBwnsgI7wMemG7/dHWvtKdNy4
XWYcFV3o60mZjUydKcFWo6yK9tJUtbnPbCD990dZ+0rco9KARIv8pbEIUoX0KPRFkCxLG38Q5PfR
fK6M8jw1ebdxZ94MxSTIoXn34uYFlGSREk0IKtVmi4mranTWyfd979wrWUkCX2iH+7O6OVfzUKyc
SUmUvFZfXFgKjt0QiNA1irPUP4Nz9tEaaoIXzNfqr06nwz2NsObIN2a4MqxJTouPEO0Cbpf5318d
55aeNfugwPRSaxD6spov+CNqpySNxT9oq9o5ak9G+dZzxvPg9aCLzW+geZP6wTAhWpfDQhM46SC/
0RzHsO/O95d15QvSsnOYoQQroy4xR23lGFOOOMLcPpMXvIxGzJAwbqtKpAbuD3Vz18yzAiNJX5a1
BBlxvZQeKJJQDvHswJkMeLCh4apLlHbAKSinohPmN9Kv+MNg1RvH7ibZWgy82DqIt4Cf14Np3zRa
f+TVh0xRaMDJ1KaoeEBWPXCR7IJqj8vwEx3kdONAru4hLgMOPq0S6tDXE0dNb2oqB08TNcBtaheq
6Fe6fpBkTx5aABFcjBIJkBEti43bfXXiNN4RmKJdRqJ5PTD5Vqlhx47A9wijA3mP8i+B39AJzovl
OlaDry88ix1+kQ66MmGxUZJemzdtcaqAXIRgvxbr3heKo2VePs8b3P6eUlWdPrUNr7UfU5cpL11Q
RwqV27z6cX+n3cRZkES8fqnaUjiRIOqu523mk16OiN7sUVxQJggkLUB4TIqtj28fh6xTkm+SWhjL
dhsXhyjtCsq0SflpNtFhmR+DAKrKxodcmxBBlooFhw/PxcWEwmay9MSL1VkGGb/WHMuFqe62WrIr
scB6PcrigAYxsuxofaC30SAN3xcYjpsTxJEEqfC3RziwPMyFJgl9/CU4FemoMu0CAc7GzMXXQBm1
96K16HIBIXLvf6SVXWiR2WJUb87t5iV0Dm8c28kST90j8obAHjKVCIH34yWy6uHidaXjduixb3yw
lVhH5mKatA009DbNRU6hWoGl4KuloSqXVj+ouPyFCOL0ric6PMK6z1xjmu3kHAsd+fvTXfuI5lzZ
oohAnX+5VfC385s0Zpe0qTmeYKLjvRhB7BPI6/yLj0j+PmMgAfbc4GMdejyVb6AKYmk1tYnG/pkX
mXXEXnIL/L42KQqFIPcsSIv2smsY9JXdjhXmbQhIlUdnsspLU+b6GUdg+dZSFrFjroPMcE6L1/Ei
WCtiaOtcY6gRYvYBO/f8M9zCr4AV1I2rdw5/Vy+FeSSL8KGSthu8Jq+jFD2awh8VRsLNHME2pe93
UisrZEF1NKmSctq4hlYXkauQkiJVQboU1+PFIRj91ErEvsYJ8wJ1Qb8UeKY8mGyXbGMXrh06vhaB
UZCy0dW6HguvhKhpzJALRlb/xBAUz2EDTy7GE9dtsIjArnrKT/d3/tp68vb5VS2nprIECRRA3P1s
IOqPztxo0so4cseyTzNY8zgvIjudPd0f8bYhwid0uNnAyxBbYMheT9PAtT7rA+CCMfrIKNNReiCq
2ccwMJCbg1CoHYcQH3kIWR1+KUWoIawwONrGl12LNkybVzw4L1ozcx7wKkmNLQ1jqCAE8BbZ4kVp
PAiPUCr7E9W0/keWNwZcJXTou7qSW/i327E5/YRXnPso4lNKuh67UHxz6EYPf648Kt1W14cYYbyd
cI6QkWq31IP+0KS1cri/9Lc3IsMaGttYn0FYywcvDH3KWvO1jpm6frDGyHuOEbvbOKK3R2YeAHg3
L2ruCXU5udieRpzjBsCznnGR0sc9C32X41CUn+/PZ2UkSycKzG9rcrVlKoEROjW6wRLQEaU4OPEU
nHrbKU/a1Jsbk7o9m7TPZ6SubQLBuEGV+WZoKFkdgsV30FGXWY5cuKqgQ5XZ3hEErIK2QL1VPL89
nHSbQYHy7uVRSvPjepu0Fuzt1gC1B1kzPOslZrYVvnLnoYFqW4cAh9+6nnNZiWc970U6TMv1zLo4
rjGcQhcrmFrIvUNFYMh5gDyloGo2NuPtGbgebP64r85f0XpB38+QIatqUJ62a8Qh/Fa66mT0ePNC
1LdyieMXNt4bdZ+VCCTAeaGeANh8TnMWgTZXjcbw6XjSZ4+sZ3wLu70S6F8yxcCeqEDnFCVS/GIH
NEvLCotjIxXdRhS8/bQm9yUMqplOQgCY99ur2eehYweNqo3uWCnOg9KP/mlMLO8cp+WEpNC4ldDd
HhXGo/sMb4UBqcRcj5eg2YjmjzNinSOcZwrOA+5ngXR9vd0qOtx+WEslyAhNmDyPYV5cD4V8zDAh
jtG7RlF1yBh2dfMpdBBpz7IBrv5EyxtNfYTSfOzXNzbV7bIyNh8VKLNOhWXJqUpGDQHVIe9dG2/w
Z9TrlWccqrCHl6I+BarWbuTJt8s6Z420f8l+bECL8nquWOQMihlavVvJkuDtRMMO/QycTdXqy/2z
+avReZ35WDOilZuTftrc6LoeKgkqp1Qcf3TxikWXsU9BEe0qHW9UsH2y/bNDJOvFRFrnd2C4I+L+
Eb2R3awIjSkBjrq7PknNjY7p7YViCQKwSso8X2VL2B9qUa0KbhjZFE/FZRD9nmAv+2z8eX/ut09y
cj04NeQplAJu4iDEcGy2NL1zO4/H8c7CbHwP1KcMTxpGoyDSJLAGqFG2iz5nI3fpiFDe/Z+w8qEp
vsyjU7RD/WHe9K/Oq+54iMXGNpvaUOMnUoTmrFaG+gBCXm48g1b2MJC7ubM4x3ygvtdD1ZEkC6m1
3kV3L/u9ThtxElmg6fugrpF5tmTfbiSeKwGRwjFPLgkGbn7xLWYXdGxEFZ0S5I8oRe5boUGSRkjn
QcJT3XeNBlldjuEJarD9rp4q/8WftC2S59pXhjBLk8gGuw0NaDlvhAOFlg+YCmna0ygk5jAhVbws
nRApxAIWeUuhuEkCqZ9Mpv14/wuvDs/ZIoAY7Onlk1dPai+ICR6upsUkn7FGJznu4ELbkTEgkggo
XkTNt1pHS8IuxFYLZG2D8UgDH0/pnufh4hM0JpiOdqgG1+/S4nuBS+EJGfJgp5dq/+a7Z36rsZ3h
gVIWWRJZfK21GzH1A9IoMfIZuCaf+wFgN/I2IUo3ojndX9m1qYE4ondLL1Mjf7r+sFpbFlaesLLI
mRiEKNFgK5fmT6rhRxtDrQWkuToyZ0yAvJYbuWlVzCJDQI6xLER+CTIbiSXMzzAbuD+nOdouojFF
Cq5ueK6wapc0VysZu8LPueTyUtqPGKIaBy9Heihvm+lDYyB0DfbZOdwfdGUhubvngsyMqBDa4rZB
29Tq/RgRPdMveozD8AdyCzkbA1U1gl8bUeEXFG45R7rs4Ixgjsycg+vvNoI4TjMaty5iAnqvoXGe
OZj8TZlqHaey06ZD74VNjtZyOn5HiMFATx6JVUR+y1mCpi9Vq981aoQEaIyTxTuA2c14Skd0OI59
i3z8hL7Gt1a1MJVFro1vhFWMOb1XNF/xdkbld/YBdfaheYhEmD8zcT9BjVm8mSfKXpGkPGRIDuwG
sag7ZUFeJZbRIsSHEuYHNe8f/B6JRXyzrIdExz7hzV8RChwPTtCxBiWT+Su/ukoQ8+vqJEl0Xr2t
88VuLP8pR5TgqxTdtJHprmwYWPM2LFHgBFBGFkPVfQmCO2h1t5Sp/QFpmPSxUY3sbA6IG96f1cqB
mHtaFGZM8pObhLatA1CqLUPRDh8eya9tV2um4CFK6NXBtRRPAsOjjfmtXJXkl7Q8WUm6afriy8lJ
VJaHDJmbZmb2PrRCKlwZeVjVA4lvmi1w4docXw+3OBBZMr+qqWy4Ex5XzrmxfUTW1AmDxJ1Tc1N1
NEtxn9EL9XB/cde+I7KY6ATwAKVGujj4IXKpSAxS5e3HQf0aU6/5Uqp++SmJ0+nl/lDzPbM49DRb
eCTowKnA9SzmWGsonfh069xynNRDHZYYeLfyJ8Y6GHcNitjnmL78LGs6FPcHXllcBrbAbPIxNYg4
18fCgCdid16tuXFjob3TC+UjuKmfeat274YGQKU5atnGuq7sH4faDyVfWvDEuMVke7tALtlizM6r
bC4KREmeU9B/0a4WODNl4JKP92e58iWhhqszbIR2C9XZ61nWSIE57YRoaY/+0VdNbep3ox5h20tX
b+OaX1tQ2gXz1ySIU+m6HkpJoISlyDwgNdqoKII2VW83760ms2iENELsRWXbL30BQ+jtc4TOKCW6
SyRSxrzqrwJcWFL9keSQbuV52AY1KKN+VEI8A3fhmCgb2fLagrJZKSnOCTOR4HqwyhJNHNJnd7PM
sz/LfMwxkwgxijDtcNxIEdfOhjFfh0DzwY0swTcxln0Nti+aazleVeP9pnWPXWIbKHTxFqUiM0cC
ul7igBJAu4GWXxsci0lyDerDjL5IEIM4VaC744uECampPoxW4p8tD335fTn6IMWaROh/pJ40PwIn
NX/e/6Rrg1OnnJHzdCX5DderjA2oZfR1KalDVyimm5PmtCc9T4y/krhSLwYe44cA2J9bj369xela
yczJlYCQcTUDU1uiGCTdhSE3e4k2WJAlh9GSfom2pSg/xA7wWT334kf8AUyXx2p3gPm+Bfha22M8
bhFcmEWEuEevZx/Te68URIbcKpQZureNugsLRz8rqHH8i/gAIXhGzJMa3OTmgRZHgYU8uZv2AfKN
gd2eUixdL2mBscn9bzofw2WkZwigTzzfSSoXJ0f4mYaqWSRd7Omlv+8pnvyT9cCQd1i59I8d7sxv
HxJlBY4OFUawyEjRXC+kb+QF0mDVREjqu5cWiuQBm068avh/h78KD5my+3O8jYE2MlZAdWdZpFnR
53pA9MQrE13AyU00EX0pS4Goladou1jFvSnFHnGH6vKwEXh/XRvXK2tTW6SFM2s7UBhZnJZBqFg+
x92I4Kev5u7QDdpjrxseKtAJurfeGDw1fo0A9lhk5rmB5fIcY3B8GjtH/fv+AtxuXRJAMgb6+VDc
bnqqHaKmaEIo1P3Q/v+owhr+noEafC6yMvt8f6jbY0oCOEOauE15EC0zByH9TkZVNLkt4tqHIRXO
IcCe9lCktfExtEMPZ1/UNJIwUh6LAuf2+8Pfbuc5/yRC0F0lTVoizX2I0SbFMEQw0EzMEGmIUcSL
QDTEezkY3slxknyj7bmyuzQ5oyYogtGUtOef9OqisyFFd/gTjq42UzG6xKwOslWcA64s03csj8pT
LKz396d5G4kRbKZGb3PBkmQuC8d4kmlDW6JIWNVh+ClJxUvt2fkfRELlrPUBEqO8+12bPHhjfdd2
EsEPoDAQbJ6fi8n6KR6dThCrOK0id9QMwn9UEuD8cRP7G2XFX6FneYAQdGKaAORIqRfHtm7aKukN
/Cwk0FAMuPsIQfkY30C78vJ3dTr0uwRHWTcS/XCxNH/8IyTl+oi6KtanTRI/i9Lyz/cXfm1/0bGk
Vg8Yi8t/cagxE4vwLiCUhBP8gl2A0iRuFBmpNLwpI7tkjoHC2/0x1z42CRQ1GuhxIKcXJbEox7Yr
GvrJrYuif8IaSPyJL2tysWuZ/p1h0/gIksdytVh/e42IGjMXEfhOXsXUtq+3tpajhOWVKCRT6G/e
DbWW72nMKp9RwGoeqsD3NoLH2u7i/HKcDMC4tLyux0stYfVWiBElbNH2OKA/vSfhwxJisPONO2H+
UIvNRZhiNem0E6qWpdw8xXJ39sJEDHdo3tOZ0PmMTf/pzZ+OKs38kqIaRRa8OC4lcn+jXUcjPp3p
UO5xJrQuZYY0jm4U0VnV8JVx67DBRxR2h7Kxb1YCE0kaZF8yYx5USyDwDCftoPWM7uRPBT5ZZXkx
il68azEhe6RO3u4GbcgP92e8ckDIJLjWZ4wSe2fxCQ1a/UYYZrNWao17q65jroED9FHtjE92HIrT
/eF+4QSW3xG4LqkLAgcGF+71lpHo1ooYG0eXDmm8R+Y5PmBKOR6n3jDfF7LNv2loPLsj7iiHQcX/
8FBVqgnP1Is/hm2BQj3akfreKXkKbfy0ld1Mn51AS/ke3/VlGZIsjgZm3YyumVviJXaU6WJ1bfkB
xFv23cf/7aCOCKfGfRV8ATEmf0SY+6g76Ab5EW/L8DDhFPDUEIbOahz1G7tjpdxPyYSG1fz21Sn5
L0IZ/O9ismQ3uL2R14joFH2fuCGCOl9rVSrW0VJwRH0w0cP40QP+9/e5n6lPqDAjPLCxUmubhqKw
SseObizgoeuPmEadMwQ5RX+jw48SHz2IIS1azo9zi306oNsiH0aM1c4mbshImzvZjwpmQH6QA0r7
paVkzwBj9VNoFelTXPXY7bWxYmxs7ZXUhihIDoX65NwhmP/91UUfdqUVZaM6uJGXD8VJTnr4KMY8
feSadL4h4o6Qbo6uO0uZjcVObUbvz/sLtXKiZ/aAQNgG6BMR+foXGMjy4Q2pcrhC4seDjzH2Aw4G
3SczsenYdA0S2wd8+eyNXHbl+8C0YsiZpQhiZXEPRE0pOlr1uPIpbYGxaIUh9D9BJRUY0wLcA5bu
Vioub54sjXFNh2YFcE0un7qGp2GDFfaqi7dQVXzzlTE4R7Q7y5ONK0C482t8oR7wtBnfXE+khkjY
pl5CEOO4Xa8y2EMdA6SMelAVFyWONw6eLDIuE0jLnjKd8aaX+VawmOPiIo6BLJuVamnOk/EsLnnY
ngKGdIxSfW6ib6d5fYyZYFs8Ot34XQI+OkZq+zI4cXcaIivf0/ltP9xf8Nt4RVECYh33PHAThO+u
563LaOoD6rMuCDPxmRKRAYvOQKqpzlDtvj/WSvQB0KKSwc7wC7q6iyMfODx11InDMom+zh9TAlTm
yiSwvuptVVfP6TSO9tHRq1HHAR5y4772UNvGnSbNt9jbt7kAKBDrF5mL1BYFzOuJ96GcHA82Bibs
7QimptSC04Q5zsbpvT1F18PM//4qfjR9AbnElq0Lzs328SC128e6wMMA9476Lyfq9OP9RV4bkANL
vQjAAG2wxZ5qIrM1hjTucJ2DKmnneANhWgqLCq/DnQfOZiM5XltHIPPz56SWgG7d9QSx09RAItSd
K7vKf86nOvsojGHryr8Nw1QpEMeQiDSRJWqLZQQs5/RZ2naYBpT1ERJmbO4czGZe6E9VL5PheC9l
rMjnvPBTF5sJ/eX+qq4cE8YmuyFBNWagyfUsqWoEeh8xPrI4mYvLFp7iTV0/j9NYHu4PdZv5U/CS
YD0IRGROS/oDstWtmGDRuBg4xZihFJHyOUqF9eBrGibe9ODx/MiE9w8vg3ir4HYrzzeX26gKSQ4F
JK/lU75UMBXwRcNEQ2ws9nh/eI9WX8ePmdqYJTpHaNP+Mk/8EuCKvPf0ov2zKdsfadDIj3U4JYe4
CAakBDvric5Q88f9xVnbB5BwgcrOvFK45dffIQ8GHfOgtKOB3RbUsdEU+kMx8+A0KoWUOETbFtSc
rkexKJLqB+TbjY3kc22/kwegh0oQ45m0+AWenele5fALegOv1V3gpQB1I7veqPmuHWNIniD+4ZrC
nl+EpxgTvU7gJ+cqitp9KnM1xlMSu9Xx5ExTeexoFl/uL+3qxKiZmb+oGTe9+iisdTwDMg4yF/Nn
dRDeO2nySLk/ytpBQg8EySWCBhSfRbjI526snRMPSx8S5BRr0CfSTnUFggju24eaudT8SVTleLlf
7xUvDIi2gYU+RmdHp7zvHdcM1ODg+U6xkSutzQqdIMojVKG0myyxzbU8CaXTukBJ0XRt2+YgAoGF
eRBsFWPWNoZFXJ/lFAW1p8UCFk1T2YVBfB+xMnsUahO5WHxn2DpH5uxn0W+wktamBuEZ5To4urSS
FhuRdkZWtDgPuR7cIVS90+pUDaXvahi2He9/sJXIJ1SSbJAVPFBIAq8/GMgnGVFK69zGshGX9SZn
72dK9L+cnddy40iatm9lo88xC28idvYAAEmJ8qbkThBSlQTvPa7+f6Cef7cIMsitie6ILrVKSmYi
kfmZ17gJGcKZ7FskCYIKTrOPvRMv9YGMEiEijjwASHPpaSlNHciAmmj+tK4qBPWPLB6N0MV+07Cl
kGrJWVlY0iuC0nhdi7iljU7QU0klC1Wz2Uod+6mkEVt8ybjBzvwCNuKf7+UZuEpxk4LuLFOyuzT5
aBZ1YqW9q+JpsJnK5LXACAhlcP3EAXvgFNgZaPG4a48Uvg+AUU6gBQYX0RDMSZRGq08U+vazGlJQ
yI2EDQDQaEbsTqjFartvBbaxPE3ixuq6isxXElaVKlS2KWbitVBh0XN8gx263SBT6jQFyKdg2i12
mExHoFVqLEnbSA9yZxJGLH+VCTt2s8/kD6FIRfQrxEZBwbAIe0xdFPUuU4rivihHtKc5OdqYKMrz
LyLSzg1vzPB8/DMeWhjg83PDjRNFXertxBgP6mqBTkokCfpjgv3qSglbYeXHFqWVaDBcbLP1E6fy
gUMFShKI/RlxToq5KOD04jT5aiZ0eHRW9SoK8rcEcNOqwYj0vGxxPjw+x0MvOrVUEDdzz4BSxO7D
x6Ob3r5qdW5ijACF9Lx7iZHB3IRFk10KTeedh5IR25NgnMTSzlnrbspFVMxrCNhxdjpZsmoLs/ca
SZ/vVTgEtZvWVX4djoZv2WM+apswbxIn9cQeIopU9GdVAjiorzPQrbTMTwk6HVp2cq9ZImvmaS0r
+jhZJn6XSCz7oFTnszzZde/L741RjVt9KOsTp9wcmuzNfRaPRa6Fh7yEZ1OW9CKhxF1imrTmCy8f
iMtNWmgrrS9xXsejNLzwUYK79ko1vQnk7M8x02BkuN/pYtMoIkTZfe4yLx9GSlbjCoZ0jVSN8jT6
fUEjsB9OTPXArcWpQt0E+jsEkaVuX5wWAX1qRiIiHVZJiqmxoFf5OtaM9kRqcGgzQ52l2gvsnT8s
wowom8Y4xS3VDQ25D1e1qWE0Rw0Uf666PiM/aT6RdcakFFi2/OeHxcxanAG8IBL3jVhkP49Tn7Hb
TNDXrdDMFmP4A1+Z/N/SUbOo2Q56aa6Ov78HNhJIHdqcnBlz4WDxHHMQCKPmYcUbdJr3BFhvzJGB
F3uMyQTqB5Gc+ddlOGX6upMF5WEEwP7n/REL6Ae1X31uw6HTvbuVdNz6zEnwalcwm3htjcmDUXT4
V09yuxYLqzhHXT9wa+7sP99ZICFmPCuHO5JAi6PSC43K6puEPRyF5hvms+omGeWCtlTWnriL5QNb
S+HKR/B5lgyG5rQ7yUycTG8SMdbpB0P7qHAo3tKLkjdVl3TnU9MGbuDrgWNIYfbU4nmoQ34AmDGJ
KiZHsel1vg0doT/vhkFxMx/soV2PGfLNIM3rl7JQAkyRMv2m96ZQQVF96t5SuNs96zn12zYJS4dT
QjNtalHY6kV6eRaM4SnzjIOzhEQ61/zgqy5BmKYZ4Flb9w2GU0L+KMDZSNBeGx0NTI0jWVGlY0w5
TFeUWssTF9GBAxioEhkPhxI45eVGlrEvDCqjbtwGP6pXDs6HUsn9GqQreAQtkH8cf28OBFcUvmYu
x3zc70mNtGVkBoSPjavXBckz/MRWttPslG7KgcOPMJEE4dvOiIRud9sYZe11WSA0rli2OGhkcRri
EFfU47Ywse88PqdDZwH42fkSQ8eTvvTuYNi6RlrSTa2bCer4ozLVKrubGg8CedvXylVPGWrE06jp
MK8kqV71MR58xz/CAYIMSAtkE2hYoiBOLXP3M4CO0roOMrDbSlo5kFWiD4tORFF7l/qUgXCpfKV6
Qh1ETa+MYJRnz+/ORymkkX7GxRh/SmHa/zz+oQzGXFy2hLZ0gYjXATYuD6igtpIyUbApBlfZX6YR
/tRdozXr1M/GVVjVcmCjonNKp+zAqNCHZ7ySRVxFG2p3JQI5tjCXFEq3K2r92YJThqlg6akPYiGr
o02vxLqIgzb/88nSLgafSt2KE2tZs6rMqgOkivp1F5kiqq6wgy7jnL6NY2F1skJBGnAGN9WJ1/fA
yYHe0SwXT/lc4kranW1naPg/FFPhZugfBXavqslazSloQwKo/GItNlm7tlKvci0d947jD/i75rh4
wqBNCKTmRitujIsURsykKjZlASB+zBt2pUg11vOdYiUfIwX0+8iqlNhO4HaftaOa6bYU005wvT4q
ZcDtAX6yJjK4roTCd2YrMBUQL2twILOnXPA/j3/YA0fCd+I4d755QMt4SNLioC+sHpmrKpMxGlYT
KxxvdQU1jhR3xrY6dSwcGpDDnB4jWTUH7OJ+BrlW8EjQ1RKNAng/sXRyUSVFuE0bRBBOPIoDu55X
jCLFvBHY+It90A5mbQZc+q7nRdpzXek/8mJKr0yMg92h7Ip1WPqn4oADVweyc8R736Vvtv3u3hvp
UqpxYZTumAu4wERJbWAbLiZozepl/1xa/b9RA4eIDHl8zhbmOsDuiJggq1PTpBVVrKCPoUxEU3MW
mAMd3Di0UEubJCG4Mny1T7f9VKpCZGeVLL//8U6C240YNk3uObJerHVI68FLq7J0pRRM8WhUii34
BqdZgG/d+vhYh9YYMR464GieEOgtNpGVUA0o5aF0g6jq7n0pGX/EYpfaDG1usqkITpTxDuwjCJPY
QaC3RDCwVJw1VOocAFBICxOpvEPnD0PQQYyCAU3LJropC484z+y6U3ybA3HBrFIDvZBwGhWyxR2q
JFKkyTV9sRDozSpACMKVTLLx46t54JVET5LaNY0FBeXSRUM3FK3QsOKidpO4zSGWq+M2wtzdCay4
/POFpO1FB4HIah5zMaEpH5u0U9rGtTKtLG0/BtAV5755zwp8QiMy1pAa/NXx+R3YLRYOjjCzaC6i
ebacX5R3eQpP0VX0MLvqRsxsJ7xL8KYa5XXvnYTFHdgtCIPMYll/3/KL8cw4Rr+/ZDy9bYKvTEzB
BjfgEwpRGa/LSIzvslw+VcA4NEmaDqR7c1RBAX33EGiTrKoQum7cclCNZsVFG01nrLZ1IYa9/9Sk
MnTn4+u6zwajBwHzDOIxxXk6pYuJQooMk27sqNXJCXIHvYHIw7qnHJ5GdghVMXLLWlR+SKExxedS
R2137Y9ls4HUGX4E9bdutJpr8kelDUa18UUt+jQ9rRrXKVKWhAd9FaV3Ey/mrBeheLd+nfm/gqZo
sH9DFv6y6ybzOcnNNHXGWhmMNR3rxD8RRe49Tl4JrnLwRADNqUHP3/+tU0smN7RaWDFL0C93EXeV
S1VGtJNCnc4irfvJMvw4vrL7Q4K0o0oxi7zBQ1nqoQQTEMg4yzW3jGqzuwCaRDanJnjV25QMqmkt
xEQ92xZAz6lAce/IoYdKB4ZMlquEdtriGG89PRInMWDoPpF115+d7X0lBGp/fIp7h848Dicq6QHt
dowvdle1Nj2ME0psZxA26Ud7RD/c0RpFXktJjzPT8cH2Xg4Gg+4CMHEm8lpLcRV0OjKjRZXdjRTP
25hKYbxUlXLbCoG3ytOWC/GPx5sjz9lUFWMPKra7k5ONtMLF0tfcWvRkPMCnQBuvp3rqJ6D77OEH
S8niU5TtvaB3RuHS4acJDUZ2r/KBM3Ul4QalucCCUEQXo9qdiih1qyps3RHUjqNhLnQj+8opX5gD
z5Jgh+4w1Qgq9suYLsdSuK3DSHfroBR+dD54tbMI6QxH9ouT7pPfQdtOeM08eZYUDAmy2KCLxa3l
NhExgFdcYMlJYddNoF6WOJL3NvFHdCeaMBxtT/Zl0vVSRuVaCyLhRso18x4LmfRLLlOkDxgxVVwI
MtOM9cza4DyOKgJgC6+wKzEOJGQqvGDYthGMKVtuRFCThtfkkS0KyPA5PL/oTc/j8fX41tlnCtD3
EHVQP9TRZoTZImdVA43QDVM0t/BD8RKygNzb1qClM7K4iiq7H8xWW5HqFRethh6pY4xaFdnCEBoN
biSKkZ4d/0T71ab5E800eKpbpK7L3rpYq0FFuTJ3LUBu/YqHGtfrUPEnYYUao0zfY5rITrIagIKN
IXzyqZL5IBPp45fnTJGo106FOXtli6DgM8r6fpq70yCq4jqEiBA7YR1Ft1kpJqFdKfr4SvlbK+wG
jfp4lWNt8jjKBiJYSaziiYEjc3MeTr0VYi6gSdB7IOn/PD7n/R2NcAcK6pBXkWShJr37Ao9JCd1q
zAoX6p+OhJmcnFVpA+xh6k81vPbPJjhIdHVIiujo7xFWywpmiJ8VuSubVfsadKoOe0uXsONB2c8W
SQtPHE4HdxjNLrKFOVRAkGV3cpjQYegOGNaVm6hfccMDlU2qeGXmDYTOLqtcoTRFO4gmbTWB4zjL
Rs9zAiMP/8Z9/eeOuXz9bTb/My/GKkTuffHlf98Un9lDU31+NlfvxX/NP/o/f3X3B//7KvxZ5XX+
1Sz/1s4P8fv/Nb773rzvfLHKmrAZ79rParz/xGG6+R7A/8znv/l//eZ/fH7/lsex+PznXz/zNmvm
3+aHefbXv751/uuff31Htv/5++//1zev31N+7ukz+5zaz+R972c+3+vmn38JmvUP4seZWACIGRze
XEPoP7+/ZSj/QMaAZH1Gn9KTnlu+WV41wT//krR/zLr/lB2Id8mLZgmCGnkBviX+gyOF2h8tPH6I
shz68f//493+fbr+/WRYjn99/R9Zm97mEPlr5rP7gsyJJifMjCQD3z3LdC+ubzFL2lTIR899upns
1P71Ftq3oX3j29eBfX37ufmx/Xr5tX04/lZ+k7f/9+jfH3URik2p52lp13vuW2k/3eX2o2+X9gtf
fHxe+vYwf/25Wb0+v19fPF1fvv/4evhx8euut099Dl6QYx9jcUSLKQfTRNPMzfMnSfyogrvj8/y+
MI8NsDh+5EFtZG2eZ26/PN2ldm6/Pb08XXx8hvzxhX/fUnuyHz9u7s9v3h7Pffv83r49v78/v7y+
v790rleXm/vzzf39dv7TartdXbw9XF8624et8/pw7Tw8XNzcOduvi4fr7Z17cfF14vNr8vEFWhaa
8RvJDaHl81+9Xb3cbc+u3m7eLl5eNpvHi6sX315d3l+uNtvL1f39zf3N+mb+iNu7h7uLh9X19sTt
9Z0jH1nLpW9rHuaktsr3Wn7M24a1/Ph4/Lz17cec1Zzs+8/HkLUM7ZA/Iits328+Hz9Z3sdh3s3P
/M3nwr59Deyv99frr1+v73eBvX2/Y3e93n6xu+4evp6+fuW2zz9Pd19PJS/Ey93l5ev7r4uvh8C+
+3Vifb/9Q4/NaV7/31IScJU0EjTm5K6v3LMrd/7v2rZX5+v1xrEde+XwhX3mnp0I2r+x3ccGXsRe
6JsM6IYNnssM2YZ3v74uPm5S5vvBGWnfX7NWmX35un16v32/PvEk57fq2NiLa6vpVdSWRiYt6Gel
/hyKbz5m2BgsNUVr5+LT8Xfw2zRpORyGSmgsUDGAl7pYYy0W2wSqlUcQXV6FPaBF5Sw1e7tTv0oj
XfVK/DYN76GgrLLuXu2eVTXle1theh/jH/3w6LeP5E0n0H8Hz11gUARjtLFF0I67Tz5OZqmVPphP
hsePnNPvPrQ/Pm7fL2/fX2+vfz2I9tOvU6/zAp7997H7+6CLpZiCqjT1jkFrUcCq69kwRsSQLobx
wbT82d/GzcwLqTlBpdy7YghP5soX+rvzlbYMO0dBbn2hLSf0dPzapZc5AQCCzkcu001/FO+hSA8B
ecZ+wKmjY24uE+6qgyGaNwiUBJPRXdX9qLx3ai/fV1GYnoAFLKf1PRSOMXPdEjLWsqaXhwoFN9oh
blKiC6RNfhM5IwxFW0+m9MfxTTy/Er/v4Xks2AMsJLjKmTu5u1sMwpdWraADqk2u3Vi15q1gpyQn
NuWhUVD0n81HCCYh7eyO0lXVEFDHQApda6eN1xvGBkEJ68TZs7cL58lA5KXUTZsCHYnFZAotVGKD
RMCV60FfBxTCnvspwUcpo/K8DdNKRmvJA/ZYxqbmymCEf0aZdjK3PzjbmYc/J7rIsS1ma7RBiTng
CNNUmHQ3sDrZ7uupcf7wyc16VSTTKNwBnofoubumtUb7OUMqw23rKtwAaZDtvC+CzZ+OMrty4guC
8i6cmmVd2++jrg90Y6AZIopOZWE9HASI6h8fZW/HA0ORaE/QBgRktIe31Wu9pkymD27WS9Y2KCXL
aRslcCUfZ6bjQ30rwu3s+MVYi8gJRreVQlUeENGMbCWI71OA32XdnLWtN0uVrxIhfc7Nxi4REoYJ
ecY+WwmlvoZCfSbp/ZkBLAia8Tt9FpfEcB1BirMxAvkxRH94EGAsR7tk5mNi6USMvzhVwSH1rd80
rdsKMP8dE8rbXaSOSn4m5h7UreMrc/AhzEpMQNPBWS9PU/oHStTLLAyg1HzdmMoLVRvBDqPqlGzd
3gsyPwIgdDQ+6e+Rq+xuXRDqaUIdYnA9JdWvYnpFlwI8shMvyG7azInNKLwaM70Uy7U9QQUEPsJq
KNXBDc3OWOkRklJJ38nX+jh1dgGc4vz4+u3tLHAgZFTky1TYqHfvCS41As4UUgWz/7K61W7ap+yq
erF+qddDaDfP1UX0NN5O18H79BXeWltvVbn9iQDou1v+++ZefoR55X8L+/qhTASELkc3f1IexHvj
Rr3Ov/SNv1XuqBL0t5B4hR/ibTTa5Xl9ptwoj+qJo3656stPsDiDuwD/j1aAYOuXkW022Vnlq2tZ
67d5eUoWabmNeD2QC6LnRRWcOGdJsBQirUAKqeldqUsFWzKn6qGCc/py/LF+c/R/X1OGoXDJkTA7
wHKvLNbUx+ZHKoxppA6dnptlgelZJ72YAziRoOholGJRGG+D4oci9RtEp+zW+mGkJWZbyNcK5mQb
5oVmlS9Tv6ZLgG3rBVJjZ6lKr1C4kjFwlMTJNi3BVqJ3K6DQXX80/asEalxLba84l0a8ksRfMg9Q
FJ4NJbFjvVkZaGXH4a+8Kd64r9c42ZwSkj6wvGDUZlUMKqnYFs7R9m97KY9UJGNpW+KiNVkfQ+yr
b3manDh0DgxCBKfORAs4UiDodweJJDpgsjyCTofbvO6q7s5I8lOmBocHITqYESZzbWN3kEEfK7iA
NTqsTYYVRGxmgO7N6N+YCusFlpKmF7WZReAN+E3zDDnq3TiplUsaKKOjjq154pSZz8bFbkSchUog
1RUqc8tGhQIqSgrKrneHmP5A0ycWrYKouRrKCeEDH7HxeBzkEw2u+SnsDQrcmPWbNYaWhGuQ/XmS
JmyFrjbzrVFV79DIFCq3CRwjCJBgNKUpiN3Ea6UT9/WhZ/ddzaf+SQS+FHjVlFTI0hjb0VhTYhe/
XM8de10+O/GSH5ggZwmUWiY5p027O0Qxx1CcKvrmII2MNbC0ditxx59isS4PR44SLiWKb+RmAFyW
rTMhyTsKmHAxIsAadpYUGpVc2b/t+tHcxt5o2kE8pOtaz2T+iiKt6j7Hc2tIztSuV9hOvQFcJH0s
emMVqtKJ1vsCDMedz8cDmEs2QD4Al2P++L+98b7cDnHLbelKSu3LjtdU2Yc2SMVNFebzWRR797re
ZWcT2TBpvOTXdyicaJUDUk/GOWuSs5/Hn8syJuETWTJYABQMCYX29HkqNdIBHrZQbftWPUtHxbAJ
FII12PpTr+8c9+3ucU4GRGrmHq41C9bsTl4rTL+Q1K7FpMaUbNmTEQwOx/is04vM8YosvJwU8SwY
5PtCFIcTscrePKW/vdupe6ErykbfHbypkBJsRWwdLNTBfQcPIu6FyugSedMHaOecOKr29uFsXyGC
C6a/CnF7eaVhoaGjACsW7hiVN4nQvBRKP9ieMb7Blz8l17B3eMzkNrC5IB445ekc785NQEpjqEwj
doGsNSu8ULurrJ3acx3q731thB0XTJ9svMg318d3z95Z+T3yHJGwvOztxciJYLVdVVuxq49GYcvI
s1Zt4Tugf94qqzjL8sw/8Rz3TquZcEk6JiGB+22PujvXUKmHmXzKQUXXxinQ2LObKU/c4/NaPD59
zteBGKGnRJFfQaNrd5RUa6WkMQAv5qB/8Fkww6S+11N9UJzBJ7LfQHaNT3mMLbYog9LyZ8fMY5rQ
+hZ5U6YVfmY2VeoaRVH/DPEF2WA7gA1gqwXK+/EJLpZxHmsm+898ulk/Y1kB6UgLPCWWUhc5VunO
iwrvMZzS4s8e1vcoYGxhTM9w5z3dZ28aG6DNfeqCUY83kxRE75WiBCfuzr11Yz/MKIlZAJLm3fLM
D2E8YpPGumlFm5rrVKmzZ1kc0cVoq7I+EX0vEwCKHhg3YbCJ/RZo3j1y3AiJISk7evrhrAZ5bhQq
lZDMV6zQMSstUe/EMdQQZM5QatVvir7KXqcCwJhdau0YrRIJDxtHDg0jeEurpPoQ/DgDcpMJ1VWe
BFm/CjCq7VEYD2U1cgfP1OsL5B9q0/Wj2Lr7w21A2I3YDCppszwcOJfdfS7UbVtVgWc6YhMEa3Oi
xOFJcX/ibVqcEmCwGIXCEcDnGXG9DEF9Py9zcOCm0/Vldi+bbfhWCmb3KoWoEcHbw5eabpn++Idz
40EBcKUiptIlg7+wO7eS5rTwDb7Aktpy8gT2IFph3om4Zu+kmFG7ZNiwprDxANu2O4o+WiVotipx
LRSLdDtVmyFze9Il02nEUniTKCycokruvbwKyCBuUAiBrOjezBrWrpmwFXcpN5arPrJGWwuHkwoo
Ch/9t/uanU4YDFYP5D66ahwSu1OLpb71sHdMgbNNpo1mu3/dm1HsiF05bSVUeh/KZJIdPwj9dd0O
AZTEGoMCqRw20Bz8s8kapec/faZzZE6KMXPH5kNy9yOBalXDNApS10oI2cJI69eRUJ1Cjx9aX0qT
RKrsVZKZeWF+i9KGYQzTtGSUqNLCB3jiWLNCzvuzuPt7eTka59LJrG6zxGEKNQpBCpasbhHKE/gy
od3IoZSdoNUemgvRjgxmlreA2Hh3LnGQa0JSWAkxfRetASTLrmYI478zF2ZCWYuBQJPtjjIJ3VgS
syacV1LyhUpdv6r9EqDI8ce/d5CwI5FtU3kyVJtIZneHISaohWYeJqlRwRGiuLCzcALu3ODETs0x
PjfC+FTmsn+9zJAQQmOqpojMLl0IJ9Tg8pB4wDXxZEfUbxDP1FgQANVU6ePx+e0/LA4Q4mNiOWbJ
Lt+dX6xpNXikIXCpFJOGSShzXkZTEhfu8XH2p8RegGMLvpBF5NLcHaevR1XEmsCHdxbrL0VPylHa
dR3K+srSGln5PD7c/mOTaU0A5pkZ5fsepolU6TWhCMPlnbGtOCW0NTBVK7OLzFM38djHZyKPdvOn
w84HGChK+jyzMOd8dP/2GkdjFikC0taOLmZlv9KlWig3WinkN01bjZotcWZFyOKl1Ymq8iLR4c2e
9ym7EUgRV993a/63gYdK6ppBDAROyh4TVaS4zmMDU41pGEfop2O5EZJYuC6RVHDFNOtPzHv/SqKe
BCoYPZy5ebfsKIBYqQbsWDzHEMOws2VrCtJ1mkpRZ4O3o/xcyGYnndhS+1uXQdHU07mZZpXZeQ/8
Nme0o3LoiWCUPM0UVkIbl3YfRcOJUfY3LqOwvihSUpphS+2OYkUNYFzUT5yh6qb+EkVZqoFNAAzG
BTpo1ifi173hiCiRniAUZyxak4tjzW8HVWuhsjpqjxBCm0ZPCVSBM7ls/kx6BU1i9gm3wHdqOgPR
FiPRkbQUoHumE3tDts2Qj7PrTorv+qry18dfi0W2OA8FHY/7bWZRYDkzP8nfnhQEBgvAZW44gWxU
T4i3D92d3iZCONpRrIj+FRmtoW6aqPGRgFa6KRv+NGAn6ZjrM5R6+U0AG3c/QVKrFb2qRHOUnusI
caBswLYvbZ7y0lT/NNGZx4J1RIuHf/Cr2h1rFFqo+2aqOUHUFltECPMrWQ1P5Yt7G4VRZkgskglc
thzeu6NEY5chfyKqTooYULkSVMECOk+dVXRKDKpPlez2h5vfAkBfiFDRpFwyxga1omfNDeJErd5d
RLFcO142SDdGqqar47vl4FBzsYbuPwW1paSND1w5SMaGmQklOoedVqqvYyloxbpsZeFEML13iGDz
Qm71P4MttiYeLLGnNrPAXN/1a9ycMKrJyvTE+XhoSpTCudNpzPPazd//7QXgoBrlUe5UbIUNI3Gi
pjLu/cAwL5XK1E5Z3x0cjEMLaTJ8vPZw2VOY0J1uWb9A8bS12iTiSgxV4VIe9enEvPbO/Vl2lQsP
Ahpj0ZfbndfkjXWEF5bqSEZb3wWTYrqTGYvbNkRytsqz9MRrfOBpUa2AGwHjZUbOLtaxtboKzd4a
H0wMcR+7VPTPLANU8fENeHAUgO0cWNTu9kqmtWQVeR/FKvJmanSTIct4nrZR9MeJMGs3y33MTIE5
vd9duyGAHGQZCdvcyPH2rbNgI/XTuDo+lwNPCAsxqjwcvjBLlskiv3qqVdSGHaHxjV88wWLV6j5A
nrKmgylnKPUdH/DA7psF42YeFMxra8kOKjy/Eijvg8/AJjVzxKk2VKASpfhJoZtW5fHR5jt+J2HU
0PSgKoLtB44MVLB2FzHssKMofUaDKGQ5ehQ0sBy73rpCSCRyK9266XrRP1GQIfWdc+ydcdHjI/nm
ToG/D2BjEXs0XTTJ+Fd29O/L5rFAIbs/a5SwuQTOo9SuXGgYXGZyLbxCDE2uRD3tqb2PhblKhSky
1rGVVQa+pk1470fKaNm1Kg2AzSLMq9sKFw2nVfz0IS68Ehv5KB9qp9ErJVkTxjWF02EM/ODxKmi2
1jT5hVkISeX42BCFdgEtnwKeMMg/5FKrX9MmmhBO8Iuic9omh4xlTB5ImkZVf6r88FUMo8mEIm1E
uZ2YhhW4Klh/OpKt0XTrwMvHx7TrpPMqmBEWuebnWzESjU9LsKTzLFW8ZhOXXnSphaNP/VDxLB+H
Qi26AcqSZo4PpeisEvrYXzWlqH+gnV5i6dxSKrabOs4v6wL+qB2EJYLDIzYusGejyH8tPbFoXc2v
mVMtRsrFqItjsu29Fvn3sOvMwinGKH+Og87zWSOvfSQhjF/brvESG0B7Gtu+IEn3bV6gvh2PXPc2
FanwBTGoerKpIObjWpqG+pcvIVtg42sSP1pmooznWdaYz5UwZXcgmvAxS0NBfeyUPHwecAYKL2Bm
ob8adUaHb0QNdiPxpxiWllSkkyN7zdDZYlEKt1o9RS++RLnJaYLcbFelXpu0AjASbGgjS1Ni87L0
V1Otp+XGaHyvABCm9Lh6Dn4c2uqE6JAgFxWU00BV+hX6HuHrKOnBqyKUgo7d2yBr50Js8h634B8A
wGftJbEwizYiZnQlooBQ2R7eVJeC3zfpChUz8z0S0U20Y983Uqch/1ScpA6RWGrUpPkwih7VljSM
1eeuGqv3fqy1q8Rr9LeSzrZxkXdF0NttZ5S3sdz2SFZYeifZotnU974n9L4jq14ZOXI9FsNq0g1P
svOinCLXGLvUXHV1oZxr4RQIbkMETS9dVCrNwaFjrBwlNpVzxBzTj1geklur7/JfbZBYz0HSRmg5
UOC98IsqfZMKtX6mkyb8CEtJ/elnANCgpORm5OgU/cqVYXTieRCqBGJ62KnjSm0zlXa70iqDkwWd
eNNYU687taZIj2YzdpqdZ1ZzW3chhhwEeKa+LqUc14Ei0JMLhQ30FQgR0NDBF2rR1nsv52nFiv/Q
ccI/dqM1vgim2Pp4gLVjayfj0Bd2oppND40Clr88Rlq6Jnv0o3UOArJgEYPpJaHU3K/HSag3ljwK
M9Y0NlDw61s8J3tVnZ7SpCsxyZXqcCUohfprNDpI9IY0GPGZbnXomc/GFk5F7KZS3PTGwdb9yroX
AmtqtyLlpGeqSVjUZJ0iXJV5or8JaIc152AXsgvRCyE3jrqCBr5pJuq69hr/PJ7KKEIxhwKYg7dp
G68F0D3deS8TUaxhtSVXtdFpn4luDvd6mU26bUZdJdsVS1DbKsR+ZBzlKXmEVhI8CZ2q3iDzC2/I
H1OUaMwmbXS8ilDNmaShvEbIRs/tMUl9a0XPMtfWaSWl204ZBsMpamHETUORZ2dXYzAiu9G9qrLD
vMsiV6KYANiROIS10zrto5vgkM5MluGJS0g3Nm09drPUvZANa0mQtcmW5XTI1gPSsbfyGOCN1bea
9thKs0VMoYwokA9N1WJxmqYDDwRNeaeQIdM7cSzUsa3y0ktOj4K+jwFvKWG0UTbVhSEG/q+w0cwU
b9qgeW3rur6dlMK/y7NMeJNJxL8mPSo5NYakpQInpYnLxonjFarW1eiEqpd9hmGpKnaVT0lwg7ub
ACQAJeSHKE3BgzRF5P8s+jD9KthaozsQlHdn0hhknT0EusW8m+5Jbtp662uCnNhRPUSPalnr7wTw
ZbhW2rS/pvsvfXlDmt0IkYXZtTmO+Xtf8lLbbVwrHxbiY8NZS9ZZ2HEfJ29BUiLDjfOUsfEH0m43
VMo83TZh2P5UPDWK7WIShg+wSoO4tljvKy3KLY+lS9m1OmjqtZ7Sql95Q8XvxNhR6WxTsPp4I6dh
d4egtnBHV1Z4x3+2v56bA299jmW03aSK9JR1ZtrSSA1bOhn6FCgIsg3URwNtoAuiooC48ZI4ULcK
ssA/Caaax35o2Ww6isQPYhipP4NA4UYY+h5xCwtC/7uvdyNHY+Rxk2hSKnM1Z1DRBLNGpbMTW01y
yI+9p3ISca+5mLKQe3jTNHF6p4iNl65y2MeZWwxJEaGGZMW3lVo3vzol886Hoal/BlWMNH2b8eDY
b2xeu6jk5pGLTf+wAkVrOb6lAcEsJXotEr2o1go3UeYYvpZ+CUOlv1lJnHRrPy6qzlZatQjplAvd
mxQjV+0MgqiveK+Q7ACBkFzGRuT7dmD0UoN6XV+xOkZfm+QccfwjnkzOG6sRwoiesKp6tlhy8jly
oLZPSTAYvVN4fFJbm7w4wL5zGHikFZaG2z4YS80WhyKb3JFgVl5Puo8hrWlMaoeLt8SoVtjJwVrV
i7R3ON+1J8+cNLT6hbZ9kAXAfCtfCHLR8UDYTUD5c7+0vf9H3Zku2YlsyfpV+gUoYwqGv7DH3DkP
Skl/MKVSYiYgICDg6fvbXaet69S1tmPnxzW7t0wlM1UpM9kQRKzl7st9yXIv8YZx/u5FA5+C5D0p
j8PaXrO8ZhNLNl0/eh/JtWEZ5EWsMDab+QA+GtkqWcu5nVKfesSG+or1m6m38HOEF2aULccghtsy
xiaNqyX62WDo+D4MJrz481p9B5lSD9aYbz/NIvufVuHkKoXkmGWC4j1zjpz71d3QWZlO+6qvrUSt
RXGf+SUlkOvqcj1k9VzGByLYKpthgb5+rWFo7d2srF5QCWDJkVi+tD5w4nI/+smRejfWqsIydDAR
m07jv9uoiudknAiCOgb1vLAOxzxD0tiQ7Jig03KyaFdS8FV82mWeyp9uXPshg6G4Wx/qWUr5Lab/
KnHQ42ze2ShuX0rhYV+4ibzgiwqsXlKv5N4fp27Ofy2RrVC3bpHFNLlu26+UnUw00SA023Gcat4Y
Z4PauiVNs8xOZt6wRI+H636opS7WvfH83mI1R+pnNQtbH+AYmy3lWNJNUrTVyihN2VrVzQwC6+/M
ggiO6oxtNASYGBtxA5A48qGbyq4ueszLtkRut1SFTkuSBeLnqJcYf/oL8YRfzdDmr2Ft1JICn6o6
38leBfkZjsPavkSWGoKHCc5tOxNjtTU3YdegA61LTXWRlrihN9doImnttcYt7Whme62fCq+Yb/IK
s09G3G3LvsGHMHdvRCvq6dMvKDLnxFFWjfMjFGaz18yKr7j4TtV6XDTxVS5FRBxne8su7RzTu34u
b/yaKZVv+bb1mTlBtAx9n/hetsY3yG/a8VY5K4Uf24mvXxrqG30xc7H6Tx4GvjZOEYht1J7v7VWH
VeZL/La1DWKzRcxRfFrYIvxnj5InSxc4uuoFY3PVvkWLW6+46YR2nb+HOjJ2MoVkIH6tOjNWNu8J
pm0cnoKWgb8povPoD/OQdNhz27QEKIYwFG+nAsytqxg+dWtFiNHc4l1RcxiIQ4kJKwZzLfv0qzPw
4G711hbBTViOaj5Wcsrs3TqU4fxGWPa2PfoFCGB/zhvTI8hb0OSXYZJ3YTFj8ZB1OqnKfukOg2e1
NsLwqbC+hO5YNg8D4uJ2H6pci20X9CKzMa1Zvfgw63wsv089/HdLTUTb4qShz/RjKtZcfZGL3677
XCM+eI1yz9Jp02WedSxUsFp35Rz3/pCYfLbYDXIpv47a4dWaBcksBy/bFJUegds0ZOPElub1JucH
8/jKc4/PMeVUHGaDkzhUF+M99hQzmysDHg2e27IlpnfKwBB+xzaWg3vPVJ77I+g6Fd3JoJ3m5z5q
hHckhqy5Vo04zX65xk1cj/+lbdb31ZnmbkrCUGfqod06IPtksCqp0q4pFC1fjAHpp11HNaXaBNUP
IiGKe1mh3Es76TVnOZfzdnYrS7icWc7YEjNkDV1zKIuirm7jsShHBluqcH50bIOl1BT4+ls4M8rw
4CmAc7z8lK0/GeQQ3T7CN+3dVC5bdBQu/rDzI8UYfN5s8TMkEamrZL8HMi1WBMH7wa6W7kiSkOPm
iT+FdBTYaSj7sJFeHk54JZuo2FcqG3pKumGbw9+ZDJ2MECmL8m7GVe8tM3O5pB1V/XrQ5Hfmz63b
hqRLupuxLqgDGLGwW89uk9jyKyJ1h2p2XyceYndYKCSdq8dTZ384ceMHp3DIF29iNIlELlyRjWye
1jFyVLKKcWrv6irKyrttyFAPrbZbz/vJWrb+BSzfDN+05Yn6Iua+mt7I0+6qIKkL+rekKQblHGM0
+uU51zX7XOktnnWYFtX/zoQZvzrhtskks5QOz8Eq8jaxc1dUp5mg6mesmMY2yX3Iu3SwPYyvcmuo
ZVr2OVNsGsz7BkrWm9KYQANWWsiyexw7iJvEcQ09ax+Vhi2nW7JgpwOqI/4LH/HcTJK3tVnzkpM+
rgKKDOFWpUqlWecPs5LS9ohhyJh9lJvTEcBMZxldxnmN6ndTA2pcyspeu9vCG11xP3Ph273lu8ty
18pR0H1iuKS7PTWt36QYFHgt8aaG9T8uvR88Fq0IMSYwlfFCarstb78IXVj9960azK/SLIJ86S7j
5zyHOTk4KXI7p90TPGHfhJHa2LiogaL1TReeHH6vue3V+amc4tF5DOym/eLMLJe90Xb26PcdvXqp
yUvSfcXcBjes+p3zSsX7ShKocSg606skLCaNT8tak8RuV9F0iZVN+954sX+TmaqKk9oIfRsIReDj
NHZRtx9EgXEEUg3397Tg274DYOBkGIl9+SnmPLpaqYfmsQpR0vH2NOuSyKDOBIidzIsD3w+VnWvl
4istrtyOmzbNGw5WxbZv18hv02jAgJGwr8m/Xatcent8iTDlGa/zTgkNSKOPo8XLs/M2fLP2aq7D
34Q6HOfVlf1RB/18K7UTNUkfF/o7Z3O7JJuzZON+BUnBkYr0i0vYlarc6TKul33p9sPeGWb7wxvL
zj3J6vqeK3tQ1GxVGJcHGEoiKRnZeoWnAEWgbMiepwKPkrQQi6vSaljnn8HiBJ8mzLsmtWazPfcT
wSEwm85wFyoP24l4c8X7pCotaJcR/w2mdfB/IOvrx5AB0x6GcjbRkZ6y6++VZfcBbmi2sfMka8r1
MwxH9K5UJ5jPpFYg6h+COG3SwbNlS2OjY3sv7Gp+ASEZnL1fOeqF3O3N37XuVpp0cXr9ZbO8BtHt
grh3tyCg+6aI9MnTYPGVm65lPQ6J4/X278F0q783DpxFui72hIWP5QC7Wqrqf/HgmjBZV0vO2Gq4
+fdINBbAgE+KVMLQffUVQ0i3T0N34vDE9Lv7Lken9g79bK1Z4gaz9W3ptsoq0lrWjnOahHad/YpX
RpFWNIk6HcfOcZLZzA632Iw+CHYn+4/Qq2S7y6ys2MfatL9GtxzpYaX+SoKjDtOSfp0L9iwK84KW
4Y05PsIsohEwdDd2Pis3NkH5SjpSViTThL9I6q7z76ID4CFUtN76Y1zl/ifhQV2RNqydBy8zKBgD
KmPQS9xy6wQwUl9WnJA+LVFpkyxxqF+dBWGZqVeP+gL3qvDUaDveUqHb3rlxm6XodvGSy89uqok/
VFKVX7FQCGv6HYp+7HBJ9qGK9/ECxu93/pZFtTPUdArUG36J7jiamapo3PCyecrrE5PlFYFOngN2
xsYy0QC3sfxmXEfJ1M+sHvKkbAigsLxppilt22DbEe/OZusYqtqE9zhy2WcXAZip1kWljCSVQVpu
a/ZpMFsNkjnzYyJUMIahFRKR90gxRDXbRPjJJhSH46+hNPxkX7Z5m5YR5zaiOIVqYZqcvD6TrmhF
SdBierNXfVb+tlrtilRElfhq6rgcd1mrB172Wi8W6acOAPEwzKq4n+esrPcZW9pyV0ZNw+7TRs2S
1qp3qbvqvr+lVhyKtGjnyEkre9zefW+AiQ1XRQRiyaZHkznpQe9yhrqiK7oU/sp1thQpRHvrnmIB
l3rxcTgS+zKX4491Gw1Y49w7ZYrtdEFVMXnjlNSQawsDKovZ0gKkBURG+M1LT7hae29ZRVSTVhGX
31mMzZpGHLkOHoM4KHlFX+nzPASTtY8A+js2DmoI9KlO7pLkS9DBcYnxWtxnWZSpgx79knbHDjux
yyfTj0mFt2XBERficRJ1MZCFNkoWVLDSuY9V69rJkE/Kx/nSbcxOQ6V1e8tS5UTS9hR4icQLRp2s
rPPjs5aW+KXLyaJzLwCqdnGU588L/jEvcdveAEMN/Y5vj6ZxKLORMdFYNU7ia7G6O3t2WrXvXaK1
dq6WKtu5gz9nu6jeAns/i7X83c5DVKbGbF5xbhiwy/HFIpzEvKisHnU6I4UDNhq98J4UGDoUZIH2
r6jNGvp8ysUL6QFmJCJuyjTpQFSOO4yu5udJh94br4eaUgVLTFaddARRFuSEM9YKjmER1wTBZdl7
KaqeaI2l5PUB9XqrXElEYYmp6reMeaVyH8sVSKjwkCWlY1w1zZHgQ77aVF0IJ7JVIOGODIVJVFHa
1i5qMqBd0BLrBY+1Mudwl/ZPJyuDKLFAZorzhpm1OZbX0enEnbv+wXSgAHeQvramY9ArdgfuHF+q
jRntS7tQkKc0v3Z36ifR5unaSfaqPBqjt6iPLY4/6qlyt6HYm/JniI2ifVR0G/dlSPW/C30LpChb
5c/eCv08baeh+R0Pw/YqYKm2RHej54Ctlc1tWc9Y+jrGv47ai+IriB6DzbVWHennkSg50LjJYErr
+GC03ryEPZ8CyTZFfVFTM8T7Ngooe3Gdu2Hn3L4Oglm2ZMt7RqWp8Zb5CKRqnSbj6SKRJlYAVxbJ
jH/q4/4v+d88zL8U4qBf/4FRzvgfB919/piwnfn/wA0H4e1fyLyr284/ueHcavOr/ZB4yf7VDue/
vuhPO5zgDzB2qiDaKVS1HhTzf7vhiD+wxiF9hn8YMYNp5P/8wwxH2H9cBdkov6/6L+ZMuIZ/mOH4
8R/XhAcsBTizCZRh+O3f8ML507L5fzhA9MuMEPrY5WFyjOU80wj/zD2uPSeOp3Mfc75pAp4z637C
zjmJZaN+0v/HqemXlqjA1nla4wxwhzitPbBHuyvwSkznemv3Y6awIFGRe2QILfoSu80HpNGEcn1Z
dgDHHrlm04+yDX70YfYFl85vm2nTYqDmZs3/hsR6pYYnNKNoOsYQ+ylxOU1TgjOmQsQ34Zo/h1b0
6fulhmPsh7PZhhBGowh3APdBioejdeligNChyD4GEy/fJsZdU8Mb+2KWck37vMLKLrfDu4mDJwmC
tUPER0c2t67GX0nWfE5217Ubt0OUA4UX6LIe7MyOT1mwmNtYLSOS3RE2YeqOobe+RV32PW/n6Qa8
6anIPFxyba4yjcU8HCux1jeEZ+fgOGGQttr5jmLoyS0qc0Q0+DMsTHMTT02VtKO8lnSXqLhSXLkX
HYgK/RC4Fh6vbUTaqXw4VNST8M/kU9vbtcmSRDgO/Tymm8x1KlsBkxNEP5YpwMVs4aAhCoaUBNPm
l3GKvvejylNsKt0PaVecMZkKxcl3W3WBXhjpGyQ1xxK+dTaoUUe03h2nqwVXYFcpaECdOhY8xdps
5zaybpdydA7NoIb7Ra6cB1GVp+XKpGTsds+FbwR5boQvEgZPM1e6d40YKy5UOYkqiwDSYGxT0asv
HoYISTYwW0bsgk4IGH/zqpViJUfuB3L9JdDy1Z5R2UfX8OymmL/0/TQdCAy7g+a8MhdG37sZnaOa
ViRgJbM0TbE6SWmtpzID0fWzFjDZmd+nRUY73x1eRofSZh3nuwn4Ba6sk3tbgd6V/XogfuggrldQ
Rc2PrM9IyXRuxYBUrnLakiKouN/mrNmNmfthr3mwpx7j7vXy0Pv2Nx14W1ITfkwoIZMbwrswibIl
eb5OSRc7H2oucwIVtgcr7942eLlaBkWCHRO9qHinCcoOUxaYAwjXsJ9mtEmwFwo+rKM08LR6XXr7
FHlFmKjM/8zpFii/l3cASvRM0rbOlA+GMrAa9zFubBTLr6TWZS/CGuZTCUG/94riGHkxIcK+e8Nk
xInpg44jsw/OzEAzVsandA6gNd0eJEIlY2/GM5bgcRKV6hsJzGggIkbQ4LezEwmTeNBP8409a3Oa
J+9Mrxqd4tU79qKj82N9vduT+pgCu0aSC3Isrw8hL7zlEDCHfSjn6DtE489oHt4YrHETw2nJ6W53
RGT2zATEW3x0NPNmBdlZSTM39z0i33QDfU/kGF5q7cRnEuW2W1Pk/c3YuduuQya1q4REgWeKOZEO
MxNFRkka8VyZkSMCPKjfVaRAl3xSSsNxefFE9a3EHXDaSOyO3Nk7Wh6TCVnR18nsrM2ZvdE9+iPa
Pyki2jpE7vOO6IXoEFnTvVDbfo1QlU1XIi3qeu8kAG8PQ0+0YQ4vzF2r/ec1HMVr2HUU9jn21noj
JCfZ2P13jrNeWm86I0NSvGpBua+aAnYPBmiv5/KJebkLmi52Fat00u4HqkrzPBCcnnnkBVoNVEEG
dJHEmx0mizvdx/n6oQhePVrTFkSpyLLPggFctgz+LcO3OK70VdLA8suzKSn19qa78GPO2ttmJoVy
kHmQyGrwDlk2vDcLUFO3FKeujvN9O9gfW85TbkKyE0HAs0NW8XaqySTS0ishUpbYLcsc8/pwPc5k
8hMJI79qpW1cFBG4Rt58Z1zzKbEzBkttEo/k1LOXl+E+zJboT3XNv1WpvMqWX38vN/7JsO9/tej7
p791/CWvNnjj37/V/4M+ftf4sf/dxu+gfnQ/f/21aLn+/T9rlviPa1mC5o4cgqvP/TX+5x8OfuKP
a1wpBQnySQymkBP/T9Hi/IFgiqgtzJRR1AVXU5D/LlqcPwDB8B++juzjVUAmyb9RtPxNDeZD7FGr
eFcl/jVZ7+/j//UgMsXYK0deMZj6ZJxq++LX1AkdOO8tw+f4wfzl1jz+WQ791TLw//iJAgksA19Y
4l4FYX93tLFbq59GCeGDUzVQWiEAC7ZlIedRGqX6g3DL7V8I6/7Ltul/CjM+F2UZZk6CR3H99XcB
qRxEKTObSXoD76SSal7bLBlNVnlsGltIv9rjHRIGGbNxQApfNTSdn6y5/9uweX0svTvLNPc88x5P
3vJvDrBydQxQMY1OXpBPjnZ0lZb9RQvqSR2gr/BId5B06MmMQGHdZSiAHoQjLdxNmyXadUKu/ypu
y7lK1f/pvjDSdjVC9xHNo9T/u+Kw1EFYFcpCZTETrZNKO/KOeeNtKulloe1zKa/KjTJw1YNGY+Nc
hlLHQ9r4owUVnpM/i7UuIMyzcOrJ+hdKPudvwkGWNpfFxQU+LwlvB+/AX++Lb0BdlkDKpCdaHZMN
jN2vhDpbo6pBhtTQluGJuNmo24lArcHRDQv5W0aICtK6tcbvWkzlU6u72rorxjK3kLRYcf8vL/Nv
1oJox6n4kaCGAYPlxL7+3eaQydwAZ15uBqipOJd5pvZ8mupS1419ImDpUxLFsGeeSH0p8sX/GLoq
V0RshNODirrmigKLb8FUgII5hM49WYZendqJTl5HMJrnYQZNhrQdCga1CmfdjbNwfmgVrxNw4tyk
cb3WxXHI46bYGc7R7ZHRlsY8+XHpfJDRGPin3s00zX9Pe1w/bhURXAnW6Z73VMXt5u49hVqR6UTk
Ui6VZiFjgs1zRWRD4zhb9VgES2mOOWcucoG8xtdkYnPLRTJPQTi9hEr0Dg/KRB84PtrNTqHeG89I
+id4HdF2RzA65vayyQpFgoy9X1JRseasDdLizMT26D6gYM/WM/qwEDGCnCzqQSUM8q1wthSNxWJ+
5GFBJbzRn2ggKMcvb5l0hQDxNhQzbDh8x61f7SmZ7dnHurlv3Sc1rvmO+lG0Kc5P5Z2/hb6668oR
mYALB2Zjmty4Of4uQb6kJKaBgNowMMVukls2HIfYTHkiNxe2rEVtYAgTtu2PPBAZlAiCpmKHPgOe
semVRjSIQgIszPEP04Zu/XUep/ESjRBEyQLSuD5ovKYqUJih+YKcn6HaOI+jz2bdiDoUygO+czRx
e5RsIaWxGpsk7KmiQTIb8xgw3FmftswWF4sJnzZprMIF04hGtrReRvbPSBV1fajgo++iPPIPwcqE
etJeGeO9JSiZmLra0k0v07w3a67P/mblrEFX2+nC5OiGAkYXT1vkRZ8lqbgWugp0hQR3wwu0jvOE
V9mkbrKqXqD0KhGbV+3PEgNATxbxoS2AK/O4Gx5Fbjq6SHfq3i12lvmUeUXw0otemrMgc7dNqjZf
nqjnGPuYkTfCdam4FPtOzcRKir4/WvXk3HhN9KNtLWRXgSXrH9vkW+7PHrnXYbTr6hMNnRgSK6jZ
qpS3GmcvdDfsy/aKYW/BZemn7dMBrE4GPQG/le78U0i3urNVZb+Gk41C06Pd4ho2M50g8bz7CX/Z
cx7o8V0ozNe8CUFpA1m1k8an/oUaPohp5vPjwrLy4KN8n2N6DpQMZXCIa3QPSSd81q6P0OMAaQca
P0a4/XU0Wz+3HCQZ44nMfYeHgzpy8D7xUjlX6qSE0BpFDs0rXnq/gimvXi1cen4P1iDWdOLrib0f
8QeRBEk4CVrv8sZRhtTtOkL0RhrpXmxj/0LWHmX6MHXVe81EyA5MYc73y4CFduLwuN2EZKucUYA8
Bm0cR/avbVk3EAItXiAnxUdp1u5BUV2mwUCnl1PXnodykrdSBoGV9LaQl1647CpyCDwgyqmupkOA
257Cu8PvD+vgWL9kFKu7ITTbXjt9j9JSZsXN4q8FcdxS17/liBp5wwkA/8PCotStF6t+NCqP4qMJ
CT8YS7U923WPZrmK/Eud0wKbaiTLhsZaxxfaPbrq+doC6AkEY3RtgFw66zjtbE4u294e6pis0ISO
d8EFI2SxZkHu3bljETI2POSPUeeUx6qu7ZoebhrBeyf3qc6JYuPOeKdwjPzU11J8GRgFKGnRS2zH
C4loJlYuJG3puvJACxudqiK/ch6LX96seliPNp70063MG//sdfZ6JDwVg0KyVMcUhEa/cPI3H1FQ
enfwWTMzcibLnibnGlLF3C4yr2Fzh+cWgQkw96b100rWvJ3akGRw03FUX+apK/bzarZH1Iyolu2l
xGrKhkwAYxlSVvH23ctHHz8A6QeHDT6M0yeXfvRE0EtrPbWs9P5cLvSIJw5kKzsTqAG0sRCPeBhY
sbzbtX8/hqAX8RIs+9m1cbcJmC506wpqZyT+1zTicY4WlDjRq8wi97aeofAXazq6tXscQudn20AZ
2vGv0emfHRnvg9r9WPP8QeGZ5W/lY2lN/lmocXjwPUVcVzMyHQCexp5aOC9NH4A32eVhZJ5QmGa5
MS1aKbIM2nQIOziabHH2Dm/zW7bE5jAwh3Xo+hjSfR0dqADXO3PShSjByuoXSqpi71v5cGQNhvs6
WKaP2R/MZeZHhJw+EkIn4j7iljR8kbAa9m6yLeINkYcfbBUFDcq7qStvlFgRAynyrC66cuYaXrXp
UyWxaLjSPj+qYcNUsLPLu6CFBdqRwWQfwnJRzZhwQ7P8hyVAp9Moi6yXvsyZY5dxkZ+hlDxKLa9t
xCnLcju6o/MVEcOxxfgqbTZVt+od7nCNCe026Oy5G5Bp+LmXkbNJD5/ippblN203utS6k7idh2w7
hFMJB0GpQfSaMqKAbV3Mfc0AP8lFsV7UrXcVaZczQQcp1qXVjNprHsY96CeqUuwl7ocAhV6C4gNV
tJQtkSQwTyv96LRtz1XGPWcbFJ6DRKAV3wYdFqg92gKwYbA3B2sj+ILD1WDljXd2uK1Wmxy4zopC
SIm5C4hWbvvHjQ0I00Vr7ZCH581nlE/e9R6F+5XBPUS//Sp8muuyeg2p7WmQl5YxoBVTEfcYLZb/
FFplRgZWXP/uEZe+Dbov9b5uyu48FnmeY2lfq7SGc07jvHbfTOBFXwvXb/XNIGF0mckqfXmeSi/j
5JjX5VjYcjj53dztzJzHu64c1INs2644cZo0D2hXzTfttv2zXwl1g9NZ9IRwqrsjv/OdhPnxJqx9
9w6RTv4FL7Q20QX5gt8FbeAFc5v4lGeN87uCPnrLNSnLSmb6J3dWgL9m9oUHx4rh45FWh8epNaVl
I9R7MEgHUSuc1J45Q0bsO/VhXInMnl4urT3dn5BYK+Z7+pa47hgcfd/4lrecdN443/uaMdKIaIUb
Z5BAftHMddaL13WH2p9RzpDSB95IwtWK7vomaMcZgc9S75Zezvts6cv3KqTy2/ogurHbfECL1Rue
pI699UDaK1aEBjeP2znwLgBn8w1pewGy/IDf7CX8WG1dQQnxuulMA8JU+dGPtlXs2buWe+l4l2Vt
5LNuBBqANffQmxuT74n1ix4XMTmvdSG6Szs5w/0a9uvj2mN/QcvUxYd6kR0MKyLyzTZna53r77Sm
BbzYYp5IX7SOkR1Z2Z6Jxe2h8NBd2X21JAOKWhzBBzF8dswt3LbO7FyUssY3onadU7X6w00bT8Wd
u8j8cbDrS16ND4zQdLf9qm13RwNwk4fWuatU/TXI5PJDZFq+aYqdY9MET3ZdHini1sQu5Hj0LRsU
BxMobIvEmPbXmJECI4WDMzj6brPacCc2t+JAa5YDMi9xaEhIhjWwaBiHtn/1Fnp0GUEUrt2KrA9x
P4rL2jkua38bNr2zhzDQ9/F1hGAJ2uLihowGTUMUoYQw44NX19l5CWC4PL2sl3Xsp5t+XqxXSi5n
p0RnXXCH3RAW8Lh57oOCPr3SBavyXQKaUVpHXr9dlg7/NtKhP4oezBalIbYgcUvecF3Oxzrzfg2+
kvFBX0mOMvOzy8DgEz6zIwmkZG4+AJXLV4c4qLu2swPDCQWGZQqPavqKbW26Xg4Rep7L2sMCGGtd
T/UVHuuvQFnrd+MreSy/4yUaP9srypZfBcOkzuVRQmgIWe0Y0R/hLppjY08W5X7Rxbugk7dAzJ9r
JrMDtXd38QOUWwg7mH3xBu87UaHMy/d9zr4zjvehERaZMXJkTQUleqVKJUFH5ZFtdOpzUPGIyxot
T7096WhyX0O/qE5mmDtsSa/RJ8hS4ztdMW7UabWR+TywDjxVHWz23Z8xleGvUEEYo/zinMkyJg3H
zLrD0q0+rqMfvcU+bo3pNDULStZe74u5+RJtCHxxbsC9renKdI5d9X7NALOmrLqZZBzNyeIFtFbO
zNHfDDYgPVqNW0sx40JVbO9L/FVuAYqdwzLlLzwTA4lM5m9WZONBx8sX8ri6dF1Nczar/Tj6zrb3
LA5phxTPQ9OGR4J/r0n05IWnQ88SmRmm2l2nqzDrXudDt5RsRzVtjMPZ8lqWpXeyKKXOEfUFDV3n
/WwCG48AvTx7Uy9WzoK4eLdL6xGNB9pkN/oF7efe8LSdfXR16YzL8hj3et2rYbpfG7OQXCpo3Rar
faFe2041gylMmLucpaa8daH5V5SuftSmGYKWfTw063G2ZJPYMcc7ShNxAvrKDhTH31rc1Y/g3957
i0LqDvkTlZWEchHdpg/hotlH6vhjjKMXd+4dtPKo+fregRN3GnkI3PWETKlFieR7t6aOqs+uaZb3
hWTCBvmpMedoUYlH1t1jg9lfmy5hHb4wENgf5ilsNaISm6JGFNmJROCvqDy3w+h7mmYMDyeYEGJT
Sa5s0g0vc32GuTN+0mrm+a4hoTzCYSuICgrpmvyBFiGJcooPu+k+CC96R8wffQ7rVF34wvYhHHUR
nLNBizsm/aouKZTyv+Za+jfBLOd7qxHrj9py1CMaKzMi1F+Hky3ED7+3gykNItXfzUHg/2h8u39E
/17dEC/p38G3eI/+2PqpjUQuWZzSfqKhFDdof7pj3+n+hoj2HmQfvf25UxgyWl203E14+j5JLPFI
CY/5Y7swv4gc82VqjQW04S/flT87H+0ytTvbgi0/im6p0S6P9XqK6672khHE6yyCcOQ3OoHRw35j
oKx7w+XV/swsf0NhFa2fHiv8iETIHFQoFycZC6e5tFk3pgL1+dE0NEH7OKsZ3wRMdQhNRm9dcKqZ
K1c2tt5b6DKZtc+koOjcpvidMR0ENmFri18z7lZTqrNheBr7pvribVcxUtXP+inDAec/2TuzLTeR
dVu/0GENCAiaWyEJKXs7006Xbxh22qbvmwCe/nzkWmdvS+mdGt7Xp0Zd1IXLISAIIv5/zm9eTdD/
NjlBgS8hndYDUjHzS0Vr5yoq5Q8tycsra6ZvqaHLfmLb/piPMrlpUk60GzpkHxSpkc8xqNBdTPvu
AB4v/o5BIvtZ1zXrm7DZZrV9AHequxqLxbuB9cgeqc/qJxpF7gfdactdyqQ5eKmOdCVFjjXV6bhq
20VQzZH2UajywzTXWEDl8GGohPGSryIiE5rfLQaFfwD2oreLDb3XUUho9XdPt0Y9YEVCdkqkIxnw
qHIIMEqm8FAMWv1lIqxqq6pMw8CWZjTs1oytAeZDYXT0oHMNDkySpjbOnUmh2SgKCjnsYq19iE7K
X/ppiHwPfN2hn9s5/FjncwbA0fR6bb+00xTU+Np/Ospedo2h0lvCKh7xoE7VS9xPFtmc6HRK40NU
OONMVacr78csRziiZKMMoB66cWUMQNs2zrAId9eysFi7COZO/Lmh+qQ2hl2v+uLaxvKRq+Grx8Yr
g2rbeEHYDxqz0FnENZE+1ocRLY++ceeC2tlsQWSgN1xD3SF3fU6z5GC2DpJRKnjsjosZ59y1bFCE
+aLNZvp/Zej1x3Kh4HJTi4hSGlGyo9gYDbLebWsY2jbtMWrtkeZFAV++mVwY5Q0PLKdl9q3pVUKZ
O7MxyKyTVn7BuNMZd3E25vYvKnC4iPgdY792edOexXOj5dYQ7s2CLTf84bY27i07p8ePELlL9ym7
lh+jYRZPggMBGWH58JGU8Sm8diyVky3Z5p85PTU5W7vC+rq0mT0ESekiI9aRuCaoiOp4J6Wy7gbe
Mo7nqZDxtpnipNjNnFpvo2qmTVpQS4Rd3YfdQyswCVw50AsaGswCX4tVFjcwVcFHeS4Med+p8qkM
IIOhZ9DG6EMMnxce40CNmKmVTLVfljUSooGaK91BqOif4Ez0eVAlLWs6WvU830WipnIoXKNvoLEq
Rbtas8zqDol8ie/ZaW3K8BQms4PZ2HQQWkGus18uyE6DrsAMtlm6ZnoYl5HX245sa/wYJ6IX91PX
8cfR+OMgyyjlPYU103Nv4DtBFKY61e6ypTd6f4liC7Fp2FLGi7EM4YGZtWUzaoat76torY6kQptu
7bRzFj9CFP5Mw0MdxizO5Ucbtt0GKZfW+KYM7VX7yGv1KEvTvWVXHt9GEQ0IH0lKEW8rDCG63zEh
dBw2euP4aYSlz3cGK10gbGcxoZYqpYo+AioN0RZnxLfnE9Y/FJROvPWqRDnkcSaWU25Q0NtHc0xQ
bNKtVQ+RjDTuTNn0GwSZWYkHv9cxT7Jpo+KED+UpjeGxbBOy4vABjTMfkNFKJvu4IGjvt6EoWDOm
qv4RW61R+AMH7n8UataHzjTLH7gKhs+2UB418Lq7tzrdIJavcvDpyWUKN2lZTCoYAF1YB2mHRneM
c3tyj1XbUqeNW6tCTqtkd9M1SP8wsGcPOPFm6Q9jmX822b8/z2Ja7rzK8Qq/xqlg8kGt5Cepz3ru
t97k8G0eYufbAt1vr1Ep5ys9lS5u19oZi+ekL4l7dguYp79Gb6Rkb8TOkB06ZbHlp/5cFnvKMJ13
E/G9DTzZxvUmcbHo7vnl5I2M4K82oLdcZvwsk90wOcw+MxPqqp2W5ItA/rE6W/o7A/9TQJ2BKUMk
o+Nu8S9H0aHv5ZJdL3OmK2QPUeJuK9AB+RbnM69yuhSmCIpJZ2OlaYZ4kMTYmNdzXq4aVFuK/Ehm
ZTkg8W4cPtxhRMwPXAJt9hEpeddT2VGqd9FG4y3KutxH3iLhe/RmcaXb7BJ3nNWY3MSYW0RRy0H/
miCbx5qrF+oR1SlshrgaeCt0Du68c0OhHRGRsNQr2A3frDnkVlZJ7DFb+sTedbHdsV1FjFgcIGxm
d53be+LepIEqKEgYbK3q2S7QpAPU5dXkrRx9u9Y4BmIbZr7rbhT/RBQPWczimHdHZpIwt/VIlxPd
dIWaZ2irr51UZocNxzYwbuDAe6Se635Lmj77OosmnoK0NvPPgk1nzcuamZ8XnVoAekQ8VuCkcZLW
uPzvXV6/lCOBMz0bcwaNvEOBnx4J3y05WHdQGTZOITJ7F1d5LzdpFKKOFGak31ltKb+HI4VnNI+8
oIRC8OhiA4pX4ChZ4zIZ2XYzoldoWxNfMJXu2az3mVuxe00brbihhznXW8+yrDvLQ3ngk5GpBwqg
Nv3NULN3ZD9H5jZB5Bwz442wP+pCdCooDbzcgS6XnC9GG9NdGcvRyncwe+fOL8ZaVbucy1EbFq7c
2Q2FaO5Lz2PN4yM8bKlzTOGeA05R3gypUjedtbicEx0Itl9sq6heZhBJ3ZbPuJivJeej6QOu2ojt
KSCMhtjeBdFTCzzjk+pJhPeboqLPMWupS6rS2sXC2lMUR31JcEKXNMG+V53y7gjQISYY5gGiFp1v
JF1br44eM0xB4rAunjubl83ZaPHgfc6s2Uk4j7r9Ry+hbnJ0W4VmKfGin50nEt+ErM5LlyAljkfK
RZuld/vPUobLtG2HdlXKZIWkzt3wqcNhaqmbsBFeva+70guk5q6Se6r85WFEKj0FUAIi4sDK8iY0
RBleZ65X2D8Gp4vnh9Trm+iutXteXllMS3+jTyM+sJ5CibjusO4uhwpwRbuen/F1Sa8Pl22Dl7Tj
ARXtr7bSop72mZZ9rs1Gn68VFp7wH7HYSwN4Ygrzo9kZbf8NT2K2fBbhujtwDeW4O5mNnrNzqVE0
j1aYzmSzG9muNnpv8O0KrsSWClCyLe2Ous8YNrxDNFGS+Ij6MuF4qeoh66HU8KX4biELXNDKq7YY
HqjKp92HoknEp2VY8OoAjTenvV51kcT2IgfyMjQNFkcZJVt31K+z0hAfh6jM9i2lwWcnz5YX4k7D
W7lUBsdfKa9Jk0T5LquEHXbX4RxaqkM9u3BOIptuTm+7h4zt0n0jkhbMigHvGveYc8NmjpFErYMM
CaXzCF2xf8kKJ2L6EHQe6HHcPNDHzn8adTv+6pZoSnir8L4uwBU+JmmdetdqKNxru25sDMSZUomv
EdXqqyicnx19Sg5dWu964aFnzkiM+jpZXvhPB6brk8bWd+v0TAUni5ttih3oZ5EULvZB0xGEj6f9
0RlL/R6Ih3QOMdoFAclkNvJNjqN1m1Rpf2AxkAeOVW29oVRSfa/jGsV7OigNZZtuQqzFa/cNA0x6
0PKJCoCrvGvbtKYriXrDtw3Nu5rjgs7hlDl3sVeLnT33vetPBZ7uLepCS6MRgrm5QCP1GCcaSney
tXWYES0FLnexpgN4meSb6LtVk+9l97xBtbZ14pxNpRN3w4syPdJ3XVpRNL3H9Ka34D76GWWUhrZ0
Unpov1W7Hz3yA3ZgCOP7hXorvp+6o7UqI8C7llHDfxBNWDwuMo9/0ctmsTNGTmxxoaObpKRcm35b
xMKPx7hXm9nKrB372vJK9TV4nSYjQqjJh4rHSoxpOibhcfbUqj50h3/sBXImRon2RixLdMTTRXPM
CJ8hU5d8e2SoreyMqiLmNFXt86yMXy6gp7t6GD+Be575FFbZbqaidUP/dL6fagD+vma1yceqV3Lr
tC6EbKqeqd+GkHb7CZGEjfX0CUOv+23OVXVjILF4oJjKxF8gEO91fJHbSTbMDS9KgGSE6F58fhre
Eq8S4TF3VgpLOGpq79i1TepuoTfxd8jS2hWNN98d2xqHOva+IF4ULg6NAfFnKmwtitOxjxHtUZ/c
4gYlSbWhY+1iaaKTeBDcM7rVHPQfrAGt6aaWqrrFXO4dOSDnwEUkTO5sEBTZypg+fegSOGEpD5F/
OVRfJyBL5A/PcfVJ1a5zlyzp/I9XwzOBVI2hlwL9c2loioou9hKQHC0FCxMATbwfFIUsfDz5tcTU
cDeXwo72UOQIydHqX5ojxoMs6z7frhIh///EilgUKwvTzQLMDse51Ysdt92ZfZLY2bNFYXWVJhSl
OoFwNndVuXtfrbRim/5bIYO0g8A/dNYrWE+syu5VzfSbNqdlvdTLGrN7lzas1C7k++slHMYXJQX9
Nr1w7olTYmf5/rCnIqnXYaH52a8wNXZu58TAckgmCbichnap4bvAGmyF25yaN0sqsuFk48C/uDCm
oSNSO71YD0iXKxyHvo4O2f5McNN2ttcXOd3nfrTWaiZKWPpQOovXBgVR3+7jSQ1PEzQjv8RidUQM
4aYHmv6c+JA6Lv0uBsn0fc47b+QAlegcXp1uqp+l6KV2tDUq5jmFmbSS32k3s4eupZX+KvAfpTS/
STA4SGyX1KBTo39xvIoW0ADSG0tg5ZXFQeZV+SGlrKH5UJ/NuxHD3yeXU67CJsK29kPVIiQNhA4n
5xAPxTjsSDae512mQmcl9EracykHo+a7N5PasrW1OltzqHMKxRYs5icvGeigNmmvHfVwBvLQK9Xg
87PxVEuztD9OZprzanFW+K4mxbcuJoZ7F7O12psam0u/iSzT2qaRtrAt1IoQ8A2yFHvbxkBaj26i
j/F27sr5aOc6Z7YJMi6rZ9vUV0ZmN/RNOF8/45tr4IjISvtZlOiFNyXMGyegY5X8Y+elkEGSjm6/
s0JjfsndKdF9rcXRtsnGqdN36TghDGhicun6mko0B81qYgmgOgYPNjWH5pgXfZ1xmskoHHtO2157
C86zjbuoFIAybmJcPQ5eoi2uhZbzmJaUQVR0COYq2zSLXWr3A4pgYisoCxiZx/KNbAZUQD60V5aR
696+mWYoDN6sT8Hry/H/RagXwqQNm9Xpf1ah3n7Lv81d8u13Herr//JvISoSw38RdujywRJo1fge
/z8hqucRCo0UU/LWrwYZG5bwf8wzzr+QhpLM4LCwwYrij/yXDlX/l4vna7XcuLyClovy7W+EqKdi
P+w8NosOGesUv4Ag8leeLrSZtYx2yYk+sIalPuBkIcEjosOSY+e/QPj801DcAWShDmBiyuOnQ0Vh
FGOIz6j6Rus32EzokPXxsG0nHLG/PYE/iF1PKcz/vioBfxnKJ6xFMuNOh4oz8Ku8Y12gWwRhAg6f
Axea2M7RnG5fGaP4iKSjQSje1l9QzGSf3h/+LOL9P+ODuQX+uZK2z+M8lqKTolZ6FziNNj0uYJhQ
4xnp3qGt9QnUFzxowGwvrLnZdZq34YGDhLkB0nWJoPmK8/7tQ/r6fAWRSMw7b8WLn930hvPUoAme
L/BmcFnYA/oPrh3jJkLQd9S6gq7bbNfxdRwa7Z2nIIWWYRx/DJWOOGKcMQnUfdg/ZdA0tnHa11sd
H8rnWWbOYVSVd4ErevYBXn+u45iUMCneY7MyznIH5JTkWcqpLMAIFfom+l++im5PryPFLFg52fz0
/qP6w6TkAEz4nGEIyoHi7P6AjF9Vhgw4LHSgSrEqykLLvg61/hImW5x9518vzsUL53LmWbOIzsYC
ei48HYlB4Ogh3ZwCidix0vWxR9NZFV/gXJYkKbqw8Yh+KDjctYv7CJAC726xmOV9BrubtHcPopuf
RXb0TLWv3WhGaHg7ST/SorHc0zqiuk9b00SaoM8T4Ai6cKt7JM0WnFWmQ1rK395DNmkW1RuSGdYg
gPW6f9usweoaoxljb5B1FL5NDUmahc3DR0sdXlD9nu0LuYUMRdeFSBkidXHCnw7VoVOLh6xifiSj
djdwlNLR7qJMCjvXuY9tOh6QqeSF5eTtg2OKWGsgEOoYdodnG7R47ukDumkfsCu1jpHeO75l4I55
/za+GQUlOEsWqzCcII+g1tNrK9tkYaaPbTBPuroClO9tDasyLzysP42yxujpzHfdcOR6h397WDWV
oIGyaROUSS2ePIgUB6zr+Lvev5gz7T9L4EqgR14vV4MFBYqzcdjBF2na6Ai9OjdMjyYcpx8eHqTB
h7rWP9GgRgk94Waat4q7vgInUxszUeUSGTwLumm3KZ5OwnByOSA86abmsoScaz1ZHNdvKPRYgdCd
D+l55oI3jw3rnwE7R2tQb7pOeaQ3YH2HDiIPlDOdzRJP9ta0tWhbjGBHuK3OIXOF2trDYFwVxmRd
LWXVXPdV5F7IsztfCmkG0BzCo+JZeG4dua5cvz0oCBGUmmLAPhOcqc0IeWFjrtygFF9Tvwjtwhx/
881ax1vzvun8CoFlni3H7+N5Q48RX5dloKj5OAbpeaM5fLLG4jNNsT0aNVpTFsqDQrT7diF+vJUf
3p8z52vx6y9wTF4CeM+sxevU/e2KbZkketPYZTD2FYZcby4CyjtspjFrBu8P9YebyxeGt0wYjs1e
6myD0OVNgoLWLYLEhkpqIS6JBfLBZGyvRUNn5v3RTrH7uHtAcxP14nJbSd2Q55usCnmdk4o5Dwwn
5ThtaejH+8EQ3aZyi+aBXqJ70Ds2+LtUAAf++8EJC+KJSthb9AVP76rrTuPQu3UemESXbGM1sKS4
RaGuBIEQO+h8nT+VRI9tUnswL82q8/WaK4fMjN1lnVxQj85WgWgO6UobSJWWxpW34HJp2BKIdV9H
8D+WKpk/JxgGL8yjN4OSvoG3B0u67Zq2bp7NI2RBboQmUwSpMsbDyKzeL8yrG8oUPyFGFKBjJnmJ
7/3mGTMo7nOHqjaZPkzi09sc5r1n0METwdSn7k2LiPXQykEcZhgqh7lwjSDNy+xFYU2+kCz55rVh
5HUes5A5bPKcs7msmtRb6g7j+qyV3m1fJXuaZ6UvSVS4MJXOvx0skxbYd4Yg1MWlSnJ6jUvSRbUc
Y5NtLQ1lviLGruin5sK7eWaP4nVhGNfmHw5AbFzPQ906d0kn20ixsHZhsyd3atlopVFvnQhDv2/J
Dq491JXDPJf1caV0XXciHyCc93pQ6H1+h5EFFfD7r9GbFQOwiLA5UABCsDmQnc3kQcqK1BxErstg
0KtRAm+LFtq+uUS7JGuS3fvDvbnV6xaYdZ99AAUK4azT7be1cCF7ITe7WARjhH+u6mb7kI/d8Lff
GKRb7H0JGPF4S+nCn46SFJz+moRRwMEUVIjW+nySREE7COvQj067/8urIvTD5PjHSshhGHfg6Xjs
fRq6FlYe1I4BMdloUDPW4IneH+XNq7hGi3DX1rhwh/SAs0NEOpbACz07D0iHxKG7GPZN05HOQVXa
Tq7sLqJUEgk92YZAObfvj31+8sRPikfU5Ojnehx2z7eK7K5HpewpD2RHBwdjBKHF29SI2KFWpjqS
gItUDtAb2DmRRyAHsUo9vP8T3szU9Se8roAs3oSYnU2d3uoWVh8jD+iFuB9IlTRRyfWF37q0thWc
8AsxY2+WW8Zz2DSshVObCXW23CZIkLXCrfIAfLDah4JGbmPgOIIzle9zggsP8Gz6w/sX+WbRex0U
6yTFYWqm1tmiZzlw60wNOcnsdnKrm7SVgQvRAqdmqTUX7qix/m2/bxTXp8rq+l+jnW3NASHwM6ou
D0AWVg1Mjs74MSAD8Hutrj/DYi+MKwVS/R8rMR2IaPg60mNmxtmFq377aAGxmLSRbZ3/wNh8+v6M
cSE0Ng8qqK15Q0PVg71JawrNaryj9fW3a5C9vkYseoBaQL9Y56OZOl2KvlZBmAzOvkQoGQwkrV14
Y94u9wzDC2vgyLYomOhnp6tSpBntEW0MejoBI2oHw9tb9Qw50WVfvklrJ6MSAYEJ8hlVWerJVfZc
e+zgYIKpCJwUwD762TrKqQsryZtV2OY8y7fV5jjDQnI+tdshb2OU0kUgyPTdEFbg7scUZ977c/nN
C7S2lDjREEhDVYB+x+lTRSeKXKBmlN5FoUZKQoxahHMRbfPG71v7s6H9ZfI331iH1Z74SoFaidOF
cfZsJ/xpqsSZEbjs578k6EfwGeHffP/K3ty/dRRURWxM7LVqebY0ZJ3OGUbMQxDWA6pQJwz3dmnZ
FzZAb+/fGkXMiZYtrmMb1tmCxyoQ61OjD4GtYb4CRNhwoJvFXStZ7tle9PdLkxV/OzVY2xF2subx
Hxb0o9OHFvJtQbtG4ag3KOAUeTnTPzSWCy/HH24gp2dBe+s1j9M5+2DmdqJp/NsHCH6XBo+ZU+9D
I3U+vv+c3qymLG4WFWjmIe8geXmnF6PGCCodCH/2AS527dQa/MaTyEvAg+/fH+rtFZHeibSLc5Br
C87dp0O5E1hOQVsIVb3s9nksV6mI9vK/GITuIfU0Q2fVPruesV2whpZ2E6jRdHfuHIc3XhSOF3ZP
f7oUlgf2/YAm2FCcvUNKlnG8aKoJCi/1DmQXdJzVhXnhNPP22WAllev5DUeS5C06vWFxKmnId9QB
cgJXrims43IEI3w3oHy9MA3eXpDpkn1q04ogrBFXzelQhkbeQuSWFfC6dr7O22x6QgypH99/OOtt
OfmYrt0Lzmac8kkL9M4/K/huG2ppzhjkBBgcKM5oL5C5w6vQiNTHxC3nC8vDOqNOx+O1YG01OQXT
hzzfDjpR6AxiiPlo6mMREAbvfJRVCBvIrozuSptc76pwgDpCxBsubI3ePruTod8czcQsyznN8bB1
HJjmHA8ZEWfGDszRpRi6t3eVfFJCSlfIB+W988kItbUE+7euFI5d3Qgc41+jHPKbUS7WQXnReCl5
/u2qKw2as4AsdPAL+NdOJ4umKjE3ed9TQlnsK7vFJLxxONHtgOD01ymywxsEDZfORa9L0cnTpFgD
VWSlieCJdc8X+wZuykw4SXswE9w9HMSK/EueleN1i7oKYG6UxV+WJCtdtNesa4epN7NpTzMGu7xZ
AvacvGj5KDXZ4Mtd9NLehYlbRQeTrnHxMDfa7AI1roB+p9Uov2GRApH5/gvwpjbKrGdGrt09y11l
OWcHlMoctRTAQnPoNdk+WjMA6p2ZZ3JkwS0A4LsiSoHBxvQAFCkn6Z4kkemzTMdQ28K4Vb1fDfy9
V/2SDsmmKVJgpBd+4tnT9Qydmo1k28fGjw2nc7YU4MPgl1eheWzsuMZwMRPgs8FuOT+FbVT9pFQU
/TCjlB1DjJocOzx6vGyLWWxVkE/kQRFnlKpmw8FAM3aIHcMPg+7Mz1WKm8pfvbqXcohJFX/7oqMU
Wddiqgcu2eanMxJzW6lDGisDsWbDbrwMrOfOEoQJNICCUOrUFc33JKwsuUuJ5frSJNH006rN5HsB
kRXEcN8CJy51ZZUbMjigGVhNGul+yiKW+l05zne4S8ZkU8yd05MUE4sYIRf+AlILZZ750h7C6xoG
CUnZwHWBtZT4O/3BzaojuqAMSqaB+rouNOdzOqQru0o+62GHsMbrCBgpCIbeJy0mo41r5ZQ8YOjp
o99mupbvvNEynzK3JqtKVktS+FEoNDTMNSXszZzalNbxVCMct+WiYFxLIEeHpmL/7M+1SB6sTh8+
DhagKl+DCfzSkYx79EbqU/7itV1KEIIcig+kuOnTrrSVmjYlO+OHiiM94DPyxh4s6GrFDtDIYF7j
AlmCBPVBtDPGuvhCOpUbbtpx9rCljmM77cHjx3e54RHIxWWbBbaNJAzGLjMbTPzGVCBYV0mukXph
5d3Wxr6R3qy10nabmgTpHPJujuvblto3YGsPVRtbE8TBQ91CPSycvEcPNVKSwlLeNSJd1XPwApQV
5f8MVtlfN66iIIdwqVkO0eK09wssSnx1SprRHoKI9eTEopOwHKbss5kO2jetyc2fwCyoDJMONR7n
sO+jYMnNadi1dEzVBgx3/SkfC+ReViPLfCcS6IHbkDjJfA8iwP4Cv3UufqEyRCvsoy4b9MBJEGLK
vlLNN70Gcdbg+dTcFzs16D9PtWHuBycvGuypoONu7Hl0nSOrudf7MyUMNJ+Y8oatk46ZwUtPnsYB
20XV/gjnpZn9xsQ1QRpQifS6VcDlt9HUw7gpOmPcZ2QV3VJOmmH5pia5BtAD2+igEwwc3oy9ykeM
CfWKt+vJ9UI1RvV00xvDvDIV9UTCbprNRz0FB0eYjWl80CMb9LyAWotItUnmLzSxdeS2Xjzd4WLR
HxFTwlxPSJPQmP/F+BjxCYkx1mX4BMIBFsTexg/e+qImXztYEvZRPukapYW8Kmp/RKGnfa31SvsB
qMERmzD8xNFxU1oTkWItVcmdbY0ZySW4YzF7QnTbNDJ1kRLhdrsp26XcQwDO1FYU1WAewlw2n4xW
LSU3XZIAAETC/jiQZQxXBat+YEkgGXtNR2iHgd/lZM12ZHY2Jo3UxzYzWvJ4jbm+WUxM7TtVxemM
tRd/DFxbrFFblUB6AOOcT8eMrS3dGT3CEAyeIFoDWipkuuSh59eoeNInZlr6kEUaMju+cWi+6rGi
EkUSmPmNUJqw3Jods8qfXMP4OlXK8UB6G/NDz0JtINfWUxtBqEpYmiIZX0N8GOd9lORxtMVXr+Nx
NAjvwZMRYb0lPiOt916cyU/YMXtzq9eG9gX0Y/3SgdUZfCBJ1tGKYGUTcFJZUDXhcLJe8RGlNNVa
YeC4obNS+devYIO78r6fiDYALshN2wJKyQ5NU2blY24vqt0iBkaJiLUpAj3gJZ4djHZrtzsk5LNN
QECVlI+2KgoXbw9Q9q2DthM8z9Ianyon4YusKRO+X2QV3i4vJbwCbwTRsgGKg9q0cygfcncnNF5u
NyztFkPneMv0FQ6xibqqNxSCQ3nF+zqr64lG+bOotP4F+hdhPV0sne+ExENcgNW+POZ6ATnGS8f2
mVBkqTDodtRajWmatA1y8OKnHvIbeCWitN17PE3NzyVokqw204KOu2xfEq4CbMWClXQzdMB+Nig7
Zb7LvBWO0iRpR+gJOcpPM/4FZNFMvXI7xnqzbDuzaCEjwfuqty3vybBBrKJ/yeHbmHcrPTraarOK
rG3sjLaDuIzK2nYaOn5oCF8WVWZp5g91DP3VH6cquesXrbYRkWHf8JO2qTQaeCYcHpdIuKsSqRxJ
gG7a2LdTApGy3ERpL/YYzJHp627SmIc2Ai5+j/6/KHf4D4nxw8cMT8KsFSV4p+gaXqHeFFderRsf
bWN2Xpbcg+Xap6tvGy6izPaqi/t5o0rD6T4VdmHOT7ATxnnnmhFzajA691dhetFnVnYTnEob4irE
zjV+7CjCsH/rOxj8BDWY4zZF9G361LaMG6sDyeKrIo5Qz00sLX4UuXxws2hijXPmBGol1qdq2pK5
lB27jK/artbr3Nh7xtLhgvFGXMFRhCl2l010rn3PjqsfXU5xadfVmjCurT7kUzlNocZUX2Lrey1T
nCZGxlL3gM9Sf6YvUjp7j4B1DItZhX2nQjGTHohELYd9zWee8MexM/Vb0x1CENiRNlg3OG+K5SBo
zYkLJykhTnc8r7s0SpOmQRGUBvZ5x3SYwZnr4WIdZ+bPLctb4dDWa0mFrMnxCX1ABWgj6Hj1gDr0
Fr1ozZp4BMSpnujFm3CLpprNRkk9fsYNRXVl5/SueztDRPGIlqvIhcjM3PkO7s0u90XqTffQDurC
F6nHZ+z9XefZ+fPfl7M2fTw60SQLn+2LvSkFuN1U1rGH3BAAl5uutF6ZFyoQZ9vE11FoxrIBR33n
UN483SbKEpSL1QCMxZXdX1tKVbD5s/joeupS+/MPQ3Eqg7kIhdJcpU2nQ43apJwpifB4KxofePzI
dmVVdtnjW2zr3797fxyMopRHnRLNxbm8aGzAstdZYR85Qwsfu4IRaHPLakEewYXjwR+H4qqQ4diE
uZ/3jWadtu5c9fbRFeB9lUXcWk7M4Ib15ZKU7+xcuz4tCSKc5pRD3jTT4vQW1o3ZCkjZ1nEInezT
EnbGwUgENtRIw8KL9je9cG1n5YJ/D2iiHpRwELm6s2fGdxC8BVWX45TPX9g97XDbERPg3nR9+os0
2HTjzZgw3n92fx5Uonen44eU6uy4pVribtHnyWOou/F1s3TjLu5NMnViBaEl0tjcJroOPCa0/lLc
9Hq9TFLqIpJSmfGqIPyt0+gtRjeXspZHgvKyrd13bZBLZ7lwgW9nzFrDBCnpUg/G87CuZL+NMo4a
8vcSOXcZrtsdp9H/WWsysLi8S+/321XEZCUEqrq+AwRprz/lt6EiMooylWigZ7D9EVdjtXu3H5/f
f2B/uB5b0l9zVtMARbmz65kJd69FZ/VHTP3lXVx7glpm7d130EsuaCLPGyQ8IZCOtGhRNNBmY8jT
Cwp1K6tJrCbxI+3jqzCqjKsyb6yvLe7Qq6nTpgfo8o4vCKPduUAND7nlDU8e2KsjXDb8TH0h//ol
4d66iHlRd5C/e14wjjD0jMYctsfCRttegCT5UpIxeVtLwsfyxVmuBrvPr/PMlX89kehJUe2nM8MP
MM9byJFRYsGd6/HIzhI6DRzUK3ZJ1dZd9Dp4/xm/nUiIdxnktb+IHnVdmn6bSERdycxwB+uoT4KN
P0oFAO7RpbVUrN+b3ypaPF74s7RNUWCvEpLzilaHwzCrG959L0cjE0UA98D89URE9dOeYpc4UrZ3
fTYn4sVuxxAqRg9IbhmI//aGzFdGGwWc3EF8TUQ5x1Iln3A0L749zwSIkjsWLDVuh9JOmjXeSdsZ
uob47v2btU7C365iFbivAiPWS1qykoLO6c0yzEYYEitlgBOy8iX5A49Nh2Usp/cckJ2cwwTKlbqQ
AH/2iKhWIxahy02bm0gl+1zHpY9q5JSHVH31fW/NIuFYBXz9wmz/wyiv+n2WFDqhRDudXpsj4wmT
p9MdyH4z1hBg1R6QbIjywj08G+d1Jjh87WiLsPthfp+OQ9wIyCgzto6x3jc/gdowCfLY+/n+kzov
P74Og6gQ5pjUWe+tsw2QavIOSaE0jzFi/SSQ5OCSwtCaor8KxRh/G5NB+zq7DoDJ0Kzye5PjDVS5
BSDYpnRGwGEzxUkKrHyYf9EhCi99gv9wHyjUr/1Citmca8/m0hS5abpQNThaQ9ps8X+bPqlh5eH9
+/CnUVx6k9R8EBMjaTq923VBfdJdP3ykC0ZbivPmFpzsJaXh21GkhSWeLzs9lVWVcjpKSv5mi1jY
PLZEBaAeoMMLdAkRyN9eDJs+WICoh6ncoj85HWZpPWO0l8g8VmmnP4leCx+9FLPp/2IU+kJ8ydml
0yc6HcXC7krJk3MMsoDxKFM4iAuVhQujvP22SvbLiBWFbtPTeF0wf1t323p0k7EYQXAZhbxLjXB6
kDM4XrRKwwVlx9t9F3ouNsuI9uhkMNzpBfWJKCA2hwbCHBW7qxHe2VuTOR0sK+7vshowFFWjugHK
TJT1318n9hSmOep5tl7nG/aV0iMIWraOhKQ0N+WYN1tX6vOVjdjMf//B/eGWsklx13MipY43u2g9
6yxsLhbXCR7g/3J2JstxK0kW/ZW2WjfKMA9mXb3IkclRnERRGxhFUgAC8xQIxNf3gSizekypxX69
KNNTiUwggRg83K+fu3asDkPw1CXJmdfW9s+X+s2AJ44NudryP2qW7x9p0NpTp5vEPqBCFyeWxLal
MbAl+/NVfvOFwH7bAcsYpyaKlu+vUsQtpr7KdQ4J1ro7vly8xjdObmzQyX9/anGpiNulrAAW/WjQ
28YYBiMx2mG2K5KWQZhROYzV7u9/IarVnEf5Spzfjh6bWwJ6j6qCQU+HwyU5KE0TZDPesIx/VCo8
2qpZ/5edkjnMsZTl9fhIVaWRynqM3Q6jP4nrjDQxPHkTDsdB+WUCirZT91ktjY8sCH573UUPssjy
wM4sI+cv89osdE45qLMPdPY+duTEAQeJfaSib66L75Epw7v/xzOlkZhwBI0jQPv3F6TPfsQ1WNjs
I1G/JyFJbQoxO0zH/O9fidG4HKCWcQ+c9v2V5DQWvSgy52Cno3XdelDcsVoZr8gF/k1VVsQJn9bb
xb2CLTLyrOUp/+UpBlMcIkhhc7SnBDpKofuLPtLGBwvjL+9quQoiX+YW10F49f4qYWe0w1ww6NPK
Vi24qrb5NASGsfUgXfsr6Gylt+Djisc/v7LjNgSCOSYBKfflxM852Dx6kmChgrKSKQRYKQMsxNGM
38ELkPeG23SAZL0equIoLXEymIsTYGnWznAWpjIhXVl1NA78+YaWMfKXuHa5HxwzfJplOGuQLjqa
lzWLHHabY3WQ9D6DIKmyu0k55gdCgeVxHl8FvcrS/72IfRbDtr++VEPFHsZBU33AIRc/8zIbTmYF
GtNKxH0hlPnBYvObL8U2ECzb+NJ3eiy5C2f85D1Xl4dhSOmPbJwRM6zY+mDT+WUMocwkhkOM4HL2
d5z3r/LPr8F6k3EdPSMaihgSILNIRB4fg0O/tAReCulJO3jO5z4uqY2kpjm+jjJvX0mha/A10Q+M
KBByMFhuBOy7pAzwqU8m48uEVu1+ohf0u6d8CFfYiEEiruAwx1u2qgA8s7NwTavKxeS1cq18E3mS
6k+TWiMURW06F/1c47oGXqO/iSTlqXU7FSDG8AWYSYC3FWDFGvrWumkAGmNwioktAPu049eVDSAW
8DqZ9yiBr7FP8NiIt51ubdy8DDU/qaAnmZ71eFJu6wp64bqbcGJYUbWrnpqhmQG+xRDbtxFM6HHl
limCh8iIrRdPgLraQpNsPicFvS1rIajuw5Ap4BoO015mGaDoqnOGcJfRuF5tpmn2bhp0l8Wa1qqh
xL3YBD8/A2/ZtGUJ21o4er5RCDyQYIZhikfsXCQ5bKeEsoUMXHlLS22Y7hbyHCR9zyyd9Yza8AAX
ZUj3c9qlN9WIWmFDoJdeKj+ri20x9cRSNqWL5zL3QLyBUwg8cFGrJO9TRNJFTFvjQDZ6rfO5vdXW
AHszzeAFwPcF9bGlYuSAtYfBurKQ9bUrU3TNLba+9PAYllAP8DeHay813GBrCGGje05mD6iV6zcv
Ne7f+NzVCpfNMhtpXwAegv2nV9XZhjQLygpKjiTENbQlYHQSrCWIzEmusLuP1oOX4PyegoNzhM6S
jRi56U1IdI/tHRWxxygJJCVp2nzUaQ6Et6Nyi4JgQ2hRnBv5XKa7pomDWxUY9r3ThORl8n4YH6LJ
m8UWpIL9mLuieI0H9A0A+L3ka+KqwqekL8C1JnnsM0BlYCzdDjV3K2k15tqsmCD1piE40MhmGTzW
NP+cSG292MXE4Q59WuhuUXnIKw4pQAYKnyG9bgZB9ElLcP1S10qkG2ECOED6EMgTYxbhs+fo8Qzw
g8S/1Rm1vyJnj+gYV1oXGr055Tj6FdZY7v0uLBSsaxWTmI2MhFxEZGpGldvOxToUnf0N5ovKth21
5p5fwl4Umr+FF2vuNO0pkCVf4w7flGfKAeK+hkAdPoXQ/a6HiPJLLYtsIoOhYB0IRZfytp9RnW8q
pwJWm0T6HNITBY8UONP1jKnSAyoCBIxTkSHRSMZRcUeVgmiZaGt+hfIUpQCN696lYo6hMKUwiQsI
6SCKadJREWb3U/KIV6v3zKE8pNQIe/+7VadluekHSnLUjjF/XJe+0S9WyzL9YkSR/maLGH411gnX
mS3kfck+Pu2EIapHHKmHC9XS9LyCgqXadZKp4CGiI9zfpNBevXVhAJhah0MqXoM8Sdx97ZqlfdbE
Wj8kBSwICkou0pIarD0TZojC51JD3d36ugkPfk1x+EQrUz9nRUcJ2WwXS2EHXOCnWfvqZaocCvwI
itpnOFKk7lLQeECAsvayrkDXbcH/m1ez7ZvpllKovvWy1jQ45VND2lpTByOpTXT1gh8BWf7AM/Jm
j+sK1eZqQBm0bnxyjWjCaCUzuymFatkjTToERUizIm5snbNxhzLgzuN5kCAIo0asBrdvKCCOWWWv
YAMEFPlo+AR7ns/hlc2IhpuceX23pmoyAG+23Plqhpp24misJ5cG9cLb4FjkXFPStVI6+NrM22lj
QfElQRY+27XJXkBNjkzCDIMY40yzYKTYXhuUW5mMbbnVUteHaJprvcmNvLVOMO7hW2jdpi9w/TEP
dGMac9eWR8xB/2oImyQsU9qpbaeyP9tNy4fHgxdee1HtsoTjtdrBZoqZ32la6R2KF5ZqD+LmU9tn
5vMU5o290lGWXESJ6Qlat4zl3RjTvEjY3N7ZtLCl1Rr0Fg4gQSmqeNsg3rQ/J03es3q52n8AtTU3
J9RiWnMVmdJ/MEKmxioiSUXVWYfVd8iXsdp6bGkp2qDOw3FeW+gRqF9Xj6Gj2rMWzDqQphrH94M7
67yHIO6DnTSspqhOurqrn7EGzxh6gCQe66kqMHUfe9SEwooGbx+UheWt0HToS+HPwdMsuzrbS2WB
uy+iMdtIT1OOTCl2+6tKGP1Th9AEznvvefdN7hlfIeDCWVSJ55/4SZLhajAJ8YrpA5OQEkFSbVwz
b4MT9DjJqxqz9ovqdeVB6zQElbvcXuAouLePF/g+ddixmJV8REfAlxhQqSUbMm2Wtc5a25BnMlAe
G0cq++auaFPfPiHJ6hgbtzFKuelnbnBtGxO8W7fqumBvKEmzL0oQjeYudNsrUmbwK8sIkCR2o7M0
D10H8y2Do+Pm9oHTzxBhnNSG2MrM1mje+dCX5UmfY5S0yd0kfFEWQt5VVqW8WDNxJCfxwTAeRCl6
Z495KbADMbOxrY0QTBpjqY5vMg/RwqyG4NWVlXqNPTjUq77FjmNVFUFvr0MqwRBDkepA/+J9hasR
UeEDSQ372m4C9YWbmL+4vTvf5G6bf0dGEL3KqWCgDZTnzyQGm/HKqMN6O/pqYsUs0keMFfzv1gSc
huzHUkiesszAyEOJ+HWK+/w+rx3vGuFieK1HlRDdQC4aTovGnU6CsUNcQQaSTANWLbha1kZOH3OW
OjhEI7ZEYjcYnRkuiCPna1uNc3aR5X13yyplBtta+iNqpIbq7Hbxgs/hjo76ZSCV1u+RSsuavv8O
ylnZV2hwYjdv4/3oCxdJxZQ2Ixj/qPL3Lrbcl0zhGAOQwBJiS6V3fomwu0j3k0XXyRrDlenexO0H
OEaoJZbvbtB8ar0i+yrihLssrAVFH9ltDkWeagusPnfCmWlm8/9sRIj/NiH0nzt/zKMKSzunBBPf
IdzZsbgUN6Ivp/MKgvhzNyAB5GvMWNhMZcfz7LK+VGsnUgrrgDKMsQP0mnA9TbYGQQa5UhAHLrOF
6h2hYkUeGnvfrK968sJ9ct22Hlxleyj8TyFjP11hOKHMNUpEQk1ToizbEBJmcmePTiQ3cwAiEuPY
RcuzaG5uh2mC2C19rw4X+5Ts+8iRwTwQuk5nYYsz4Uko+2dTJc+ZwBZgRZDC2W80xbzvCTjvekxI
IMd6SHVWKvTqyxyzNLpyeje4aD2XRnWQ7lmwIfcGDtANB9w27VI68VpbKruEFIFZhcYiPOF+AuBo
LjC66XOKodxXsyvMC22C35OGAQqdsPXFgnltnUgFWGJT1AiD1nVhqY6CLF5ra59pC63XMnirWVkW
3cYRRuuf9JiMQe6KGvfFj7V9lyAT73at28hTIWb/ErZ3O28D3YaXKh4t1Iu5mEHkjvjMrFv0OfFu
zMBaIfwQ0ReYdiXuMznmJ+gG2UE3cgTZuiEPZU3gnDROFJ3ds8hORmq8zMkENTsg3+vVZeGcthx8
5aYVVTPdG36ibx14o8gyXNvF1sDSbriaeCHPBAsBbZJJj8lH79i8Q+Un/VVmOvI5xsACZlQT9RR1
9NBcuIOJUMaVLQYNA6aL5XacEMStVbsApQYhsIYZhSvaLTB0HaLriFI8J2NxjmDRRu6XIVgGLGmK
59yzjUcXGRUhL3Edo/Kprqxb4KcBxFkb74PhsXWmk3bBV7rIggFrq00yGwx3iO4rL+g+NZ7eeW64
9VHaYxUFM7Hp7+MWr2QEwnMK3qTt2JPbYnqiH+Wii6bxMR+7bpuiqCUI5L9Amd16RAJXwsQUAGFq
ufjDU+zdjaIOrw1kSViFJOElqABv28l+mwf1RufDtTOxBSI/9RBISWFtyVagUxO4WUzBbeYW/sZT
5W6K3HZdxsw5mMkmhyjDO0ftAxg+25oVZvRxXF46QY/2Ns6LNbCwjYsqfG1NWYRJmHtlwzHewpOV
X63Y1ttAVQnGHWnAkS2YTqusMz+JJIo+WWMwWKvQzk7nCGZegMeVAb/502iM48bJnXqVdWX0ELqo
oJr4ziERACY21uf4yOU3c1rVG7N9MrJNNqjperL9S4H0q9XZiWR9XPrNKXzCQDGfJpZELxmvJp0/
xTZSUHpfgMzDbIPbFrTdFvnhKsRvAED9yVhOV0GgN3493oCARzm6ESL5lnBKzPODaY1g99vprjCD
jdRFgwpK2msd3HWEiYat8exr1iOcBLxOVqAkMeRwVsgzSCnjT5V90foskJCDZJCvaqNIdgZihhXH
DwjTeluk56MJl2nA+XBLTVRv4ojW1IZXQG5ULjYNw6cwUGQlrSTYzdgqO7rKzwyn7LeD1bwEM0cL
g7rReQD95oEdn5mADNtud5ZoODeD5p/3XoHxju+DfoqHkyrFo4k9TUK324JK/yTy5lvn5NswHrN1
JAf3U9Z6eJLML1lR6s1sBHIL823eA4y9KcMkuzObzD6TY29+G7FwOCCNgzmu02GdQ8WulAXRNgiH
tTd51z5dTpsSDGgpipvUd4yzTmBt5JTOo0XAuk7RY+MaCM6DQ8CFBWX/ymy76DkI6ieHZN7G8guo
mJzJ115XXLSl3GM0k68LS8+rscu+Uk/ozpIWB/oy7E58s761HXEzszIgUZxWCvNKQELfZju7w0er
tNqXcNS7wbFOmxBbJX/YRLO1d7PwpqWlvTCTezPUMeI9WiCkzymGVSGC8LFpjIjaKv/UIAZoVniU
f81T5xHU8de0cB4csp42In9QkX6ayLUaOT8ixbyfFZ14Gb5iZXNvu8lz0DfJayJ2BUuvjScF4j3I
itP8qPAMuqamiOC9/pIYzXyJSFvdulUanFm5ByYQl3Tm7z73A1LTOcG61x86LO1WVtnPq1g27Y1T
I0a2gxIHnaA6YYFGdlDkpl57CahVocJXjnSsL569CZ0y2UB53XkEPiu3SXfD0OzqdPgqsggPFZRy
HifH+JxIuX5xMz96wb5d3DLz8as30ajS8PcFF4lxpyLnonCS29wGe2SYibqM/dprqZTmIMtJjm4z
geSfMP9MGcGlwl7bQT+Iud7Xyu2z3ZCWrVi3of7EtrZzyvCSftaTjpB+RKkHbEHhelLZhyBV7SYK
lfVdRRokN7TZLm936TRdMVa+zfV9h3eD2Rp3TVIQ+Xfu/RA6V4kRBwimGoXRptmcueqghBuzW5oU
GEZr9E8tp3ZOI/cr4xzGcYj9FD5IbE90rXgHeiau20IA2O5ItGwAIVundttjTd5kIlrHoYMiCtY1
vt3JjFtZ6Yz7qACZTw1GtGpn99WJKLsqYKexIiJgcyDfYpJzWLvFSHYskYRQO7ba4hDAxfMxp4eW
eghj1mBAV6m4iUxVlBcmnuLGLYxxGsRWCGB985FlrQ/WVhc4xqEr6qK/Sot2eKgR4PJAVdP7l6QL
hbGbysru7+YqrcmP6KY9jGQwii29QjQS094ixj3luQQFLv9HTQNpkE7PHcUTmgl6k4FZRB7K6qpp
QMg1cRFW9xNvovvmhM3ssMEWYuOOU/bNtXFL2vHrLOSky+Id56/S2IocNcY2FT1q8bCSE8LMUeFw
06dOg9UXNhWvdMZis4Q4yj5BwGORRUFZ/1phGUWEPEBv2EvQrJ9t8M7fosrJHpxKjMFKtBK7hIns
9BedTMEN2wBdEpN06yfyKrazJqWifNjEpnU3mMj111PVJvKcB9WwXxROgbOi61WfpnRBk6OlcudD
YdNZtTHHWiQ4cxlxwdqWd7dpGg5wTdJ0y8l/Wrzko5HzbVuDH1OkS+UahBw2UTZrz3Mc9C0frZVB
S4elPItJ1je39lRml6Pv4zBm0vszlkJdAu0Uu8hs2kebHqbmxJ1ocdilvYEoHC0/eX1jIM7EIJQZ
uHbA2591KSIoUrtaTp/qMc2e0V/TRzID2+aUGeJjxY6f9QS741g9Gn1C1K7dZQ7MOmy+8B79fDMM
Y0SzgZPhejlop/0W4DPoYCwUBnhIpVhlr2CrmqSTewMxLMUG0k6Mf3bJ3Bqbz2wJxSuiY4TCnY37
79Yq7PxCByD+NukAt+PVVZ1P4gxLM4yQaFyhSW5Uz5jhptYqnwtSKYmP216q47Rei65qMDdwK3Co
XtTFd0VX4PAyV3G8saVvv5QuaYq1iJ0ZYntdTOWmqHzTOoH0Gk505hT5Ta+Di4SU65MYq2m8cgrd
nkYYMSj2yXBm5eoDPCF0RiqV1Q+fstUUO8brAKz50cln59xKHWVsTaj3LMVdjn1Z18Q+zne+r2+y
cjZuZZdhzTBOboMljwUrZNUEmfXgjzq4jeIKuLJtFfK6iBE8r0ph9Y926jf3TafLW+j8GebAeUtw
5gxJU60IkRcpZVzQWGHSt7Wv22wqPiir/FrnCF3U0UuPnU1d5bh0q5nIfZtD23eVEW/gxYxXGg+I
D67ya82KUxHiPBAJdPbB8X1f6PjPIptnmZideZiNxsJ0bQj8a2i7XzqkC1v64qztrPz4xIbLc4vA
rzidyMTtnMqLP6jr/FIVp00ceZJDDQ25GnW092UkUYU1kXGBLhczYh+SsCJpWBnNdK69NPjga/9a
s/Kh5JpIr6j32+FxGVmlhZXnsPcODem8/cAx7n5iC9nOPoYDfuP5dx+UgJaa/vsCEG+Tl4lQbsF6
HotkrZHxxXF2PIR5FPfPVu/6TzDz0LzhNIMBFyewqN6UmTuTGJbCm/YRM2eFs3Ti7/98L78MLOpZ
YPoWwRtsTQqu7x80VowyaAWu47Z0Gy6Dt2dtY9T8t6+CDSUZYfzaQgppyxv4S6nX6jLc5z0LnC9G
HfuoyovzqKIs9eer/FKmQ8+D+okjHvgqHwLH+6tMYdE6Ios1RmS+dRlw7DtpfUfeY3ljctxKxh2u
LtkHtcHfjFT6D1HpQgoEl3PMvEDT5dGuGehDn0UUytjRKB7B+UA6oj+YFL95V4sEy4HGSlPoL13t
eWZ0nTOG+qDsUr9aQ+Nc4s/dfzAifvcUQb1CeGPqLZKy908xjEmWddrUB9/NnSs6Kf1mVUgJe33o
6h34eLk2E3py/vzufmhQ380JvtACD0HKZyKrONZKeWk7d0bn6wMVKwwksDIgwvSH3H4hGztxgoJ/
MS7lLHXvOdP8MJM19ZdjUZSTOusdRUliWsJoM3fP7S4xSOa2JjXK3lqarf58t795RghoEGMAheS4
cKySUGHQmZGaEIFPZLxcWNvU6vCs1wb2bplCIdqge/3zNX9ZpShyL1Q0xKm8fvO42yMr6P+rqQof
Uips2IPkm9LBMrBMxZeK8u+fL/a7L0igtJCbWaGwGns/CNqwnTIiLvNQOTOAuzqRabJqjWzYTkFq
3lT0293pObOe/nzZ30wmlPsALOl9hgBwLOhM3UjRQxyQuRuK/Cz2UE9UJaeDGljbB4/zN5dC6AJx
Dl7PompcnsBfliR/LtBrtrY6uFHVbdtI0g3tJMF4KLE++0AL8rtrMWeDkAUfKcqxkixMZyekvVcf
osFtHm1vppDqkExaFcUcfSAk/s0wAf8L4gdVP3ylYwY/MXzq9t7IIlj7PpYGBMhbMyzz04TXGRLE
kcb780v7zbJE4zRgRja0BSx7tOz2bNPKXFbAPK7bXeUWJqmW0rn581V+t0DArUJKabPyoS85EoZK
o0ZbbvHFMGLqnjWj94rWKErtA4boD4YvzYsyozkYMWx1jbWbcUZx139SJSrEle1k6jyOM7Udsxgx
BSnDZE/def7gTf/uWYC7I/rHAgr5y9FNYs6F+Ypr6IOLMG3T677eDOMwfjB2f3eVha3LQ1gUssdU
mCmZIyW7aD7EOsSKK6NK0lrJR7Li343aCN4RikEfHFF4JBZPS2uIZdzpwxxo48Qu3Wk3U5Hh2I+4
5MfL/VtE/ovsuav7+vvwX8uvPdfNjDNPOvz3f73721XzWt0O3evrcPHUHP/ku1/s//vHPyev9eZp
eHr3ly3+B8N8Pb52881rPxZvF/n5k//Xf/yP1x+fcjc3r//6x3M9ghbl0xIa+/4K0Hd4av87cn/9
VD29sEa+fdTh5V//WH7+jbdvePY/fU6rBGXQE0NcmxhM02s//OsfhuWyIP9E7IfOP9mK2KeBE7v8
17Ix9PU4pP/6h2v9E8MupqSHyc+PBqIfT5Mv+ult6+UZ8XT//ff/qMbyE73LQ88vv49aqS0uRGwW
CeI45Hp0Jr1fMeE1mEYdTMltQGZPz996KsLs1BKcRDvclyGRAraUraIwjwfRaDUVmWO8PYZNIZKm
n3YSLBBuPYMthUDPhOJjWpq2jSQw94NPV/oT58q6z+ikR5ZdX8GJ6BL7xKHZO+oPE0GkKC+cJM7D
ah1qlDP2tW/rMLs1ketwGS83gDDextXo9rsY9GNnXQqyHA4YMi+w+BvbmMoRFb3dVj/3USt2rrA6
pwCCaURdd4sxnW3nJETIHBcbi9KViZVwFfWuRTLd4vxOC7MOteWu8LSg7feDJqkfSu1/B0IumwTN
WEgGkbQi1WUtf/+YS6ZFU7lh8mD5STWh96GHDlslxH1gndc5uY+kWhl4UbffDExelIuQxy4qtcub
Zsw+y8wHaLOavCzkkQylFVflZhzsGKMy8qyTmA/SoK0doztHe6W7CocxpKafh7HDwwZu0PMG6JZs
ccFsipI+dlqUg9pUq4LDe5ssrXwF90W5H4XFNjEmVDT7PqGiVpNtKOm8OC1V3EDxo2nBDChklEkY
rHNEMsFLV+dWfU9L73J3FeaRfKCPxymXVuRd8ZrCz7Hgxz2wEYN9gigFmZHh5EHfb4I2HkzrTJNE
HwMswQ0AKLtFateUF9AsRPPSAX0dp50G7a+CDfivOAjWLWwBPr9tM0PK81AVFQ8hH1jd5LkrasHV
KPKhddmjOTK5ha5tlWvsC/rLMcT0R3O5/2wcM752KhBcfPvLpP851f46tZaV9P0rZ5ldFEeLxwKV
oqNX3uWD5xdi6j5rp1NJcGBjifV0aoqlgoZXeu0PZKwShGTToR5rTha3xoDGC1V6id7yIzjj+14C
RiCQboIwOkfpRIJQdHQ7IOKxJKN9/L6nRZehoQQpYWwo/WlGo9P4ODiijIAy1aTXBrRpX56rbMSZ
6oPAwnofhS43wuq3KNWJm3g6v/SChHh+j00f3Ac4AXvlpexYa8S+6/LMd68jXgiQioTuywLDczvX
LXUI6v8WQyubQ3fCX1ePyx+S3ogp3ZRj4w3WFbk5kJtXpSpk+A3RLZSICzSqTn5BnGT5139+ue8D
Mr6Eby4sY6YzYk/6H48E/p5FhW7wmvle2a1ATIQVkMNjJFCroxmlZt868jQyqn6x2Pnzpd9Exu9G
Fvkr0NHQ6QhzlxDtaDHpLHdMtZPc+4RBc3w3yjIP2t3Q+8h39jGEQS4eZHKZA27dlcJem0aP19oF
rsF95Vw2NrqCAuFissxUKa0UEcXY19YyLqgM4O3TpcgEoyssOcGG733QlvzbhPKZz/S7doZ8Yls6
YBWupZbRY1zijNHcNFXEYXnvpl0BspfDneFGO4cdgEnWNyL2W8INWD1M3L4vuM1ZzQGfHDnNyLqD
PmfkjgANLbPSyLJlTYoN5fPyKSK7/GQnVT70a4pZaResm3Zc5rZjBzP/Fr59imyhzMhTcxAZ30u5
/bKwYM9W8n+GFRAXvh6uLvwbRRXmvar7lou7NbLf9DnOinGazzh8xiA7ar8y228sohVPuELaw+1p
s0/tZhMXtm9trCYzUzbALiqFg0qDE0OTHSiso4+/Fg2ikWwPwCCR8XWTj7ShPtVvC2QRJC0vT7UD
SohHaQ0FH+3MFc/7wczDQVjnhbBrXKxFbNcCIQGujnpZYLXEJXI7NcVy16EbN3yvSCSSMgRsE14Q
JbHlPjnaTcZt1fTLPlp7mErD2JjtrrR2uM+ZPQbPI5W8aAWlgcLhlu2cbDPOvAav6edHYTc6zP4V
7fPLaMKMpFY3ZWn22KajiZW0dmZ4ANt3Y90uLzfjbC2KByghYZiDUUHFEp/mabWMs4m8tj+e2eYM
bu66iu2ER/rB3FhWsX9PjSXv9qPDgb4l1jn4b0fz0jBCFtuySk8qar8hrYpONfjJaRQbcYTrauyN
QbjXNh7CWJzoMe0RSbvZTHJ25Q8oYu3zfMx4CINZgu65IrM1Ts2nP9/kEReDphYCO0TQMCYj/pPT
z/v5O49o1oJGOvufS/Ec8cC/qUpYDOW6E4Q3KzNUTWHsRqoDKVSGmOxEeKsG2TQNzu1YamYrUBqj
cYugzcDS1axT5O6UHsjgsg69jYMWm8eigEOLfXqxGinWIi1Ou1g66basOVMlWxugT37hFTMf9eev
6f2yAXKyYx0kHCDsYaE6WqZSn8ZNjWnIZ3BwGapzhKJRW61/fmmj7RTD15e55lvDKfnx5YF+cVM/
f8TJMvTY6GTKwbgmx7sETk5td8yoYQq6iZw/luL9Bg5uzgyPUnsZo03nY/fmlSLpqTbmTue5t4JK
T4bMxkSUUnu3qDLsQd+YPMbkZlLCUzC4Az2bGOl6dtMG45nzFsy8PZ7aDBIu8PYXjrHLWlO/rTwW
zklLRIq/K7fluRIqzgqNi2ROdrNHieZTg3+j2aAv7GU9pFQkfkQelrJnvriB4eIYrVsjMidEdQ3Q
+PSaUGUZA0sTUjysKUMlprmrgPHYwXkyhh2qJ8+YWEQtwEvEO46lR/w3Ub9QAT31EPLF0bYsLV2p
felZiEx2uRUvC6zXGGDMPtyR3s06jg9g7UgWsBcxUdgVj950U7oO+4OX3wa+dmtzV8ZyJiK3KxYK
WB9vYXrsuqXI1oOKipYijiVSyztzZmdih9R1a2bu34w0yPmTcaLgQAcJbIJfgm4NeckDp9Xde4M9
8eW1rJc/CkSrPVYEjfSaGzZC7IWpspu9mp6jIgqaea/scEqN5xmsDoeTyFKjg4HgVEs8C6q4gNWz
LXGlQBPbdjGKvAsjFL576BLBQecDjOtRuETyfmmHW3q74Vz75vEsUt5kjI3d2rfW3LWYqGdS6QTC
R845g3NOFQuvpdsK7OLU7LuZ9KZ99+eJfBQ5cgfMY4tupx/9PzhlvF+udNdZ3qTb6TapqzzwHoBV
Km/eGREKh2wPKiuX8yr1u4F3TaFgebsB5uGz2v7d+6CI5cHMYMl0sew4GmV5a7ul37bN7ds+ZXv9
sjky8wnBdkNsKl7LVNgk/c4dZj2hIRKG5Qzy59s4Cv04uNNrFVLmWbLpS3bs/eMQOSnz1Hd6Xkhv
1Fg+EzYZtIEosgl2+N0fRNnjm+aqIEg+OEb+8ia4MFEn3HOGwq8bh55rlH25bm5R2/ucxFksArZ2
CZKOP34uPk41dnN9cFIp588xJgJF/cET4BhzNOEtDEyoyoAbYHguxZ/3z2AqwrrPy6i5rdNRsfw5
bxMsFRVv74SuHJbzPVjJjun2M6CEsVZNFPjBIUzIuJD0O2KHJ8myZOeGSZye/dh50wGxN3tW4/34
Tm8f7BDUp2QLijnuE1C4yqPxKcWvfFB3AKjrUVwNcTnUlIiDnK6yQ+imbu6f2ZVcgr4Jz7T2m2eE
SxDXBXNtdJsC3U/W3SRRuIzixuxGMZ9yWi1IGTdGzAFgJxCwcSvZ29F4iLqSRdnwJ6CuyPt+BJ5C
Mvq+9RCduUwf4XbSn0sP98B4n1vmsmlYdpYQXSwmq160s2Wv6/tK6Y49ZoHfEm+97YC12c1D0Ky8
lgLtiAd2UXKzLtL3YTrTejmy70yLOMZ6MDw0tJdVXA+WuqCAYLMdYbzEd4SngbepPO+aUnfA6OYY
ns0uDuMYLQFq0AYpqBtWChlUWIzYPq+1wO70nudSs9MCO+Rl7zjb59yC9qjKtrv6LX7EytumiSnT
Q4A/Hws+jVU7bQ9Lameq3WW/aqQ2uZWMoIUbAxeCBfDBp9jLh3lqTvkRdBZLgGowu/jJn79gMa0Z
KBV7Lgd74uflASMnSPhoTmIZ8XqZWoS36OCWpI4ppAubmY1+iXKriXCBc0GjIv6w30ZUX/lL0Atg
pmA/LRp2eHNreTFL6JaAYNmrLWVA/Vm7MAO6bqcznlWKzKmaFw+MqnTzQn5RgZ3Pydk41tkwru1C
BHG7RfNOPGIOEV0cu15Ww/S9BRnOJxPEz0ujFyhBMUFIyRfdRlLJgYOtkVSMcd/JRNjTF/BjamgS
ZKxPAwDMZjBXcVpiP3Re6qTLEKEl/dzSM55Bd0q/l5zNbLmiX9KJ+mu3GDSOg11ES1e7E5Wrg+SE
iLWoUa5GNL653mfDNbVsTw3BtmStisoUHHg61Tvm/1B2XstxI9u2/SJEwJvX8rRSURK7Wy8IUa0N
JGzCJczXn5EF7DhHVIR07xNDplgwaVbONc1wijEDXB78OsmFfC7jeYrmT8yYpYZKVcZuHKVw/X3B
myptFzrnwSCJzSvvrHU+mUHf8zwRhRN8f8iUU3OflGmInQ+zcHK+KEhafWjbTprb+0Ytq8ujai2n
XC/Qv2XblY3B0Ct3FMzI8S/rceb3C/cvqyfO8fbNaJtShdL73aLVFI2FdW6dvqz7B+gNla/DHU1X
b5wUu5frY9o57lwDhrq3qwPF3P79NfyyeYR05emEUZkAvCKJ+XnhbERQZ6o11NW0h2K6pvCI8qe5
4mD3alQO585TFaUF29rvv/Z2b/97LmLX4MvwI6AFp42afnFEyvCG9UTUty+pgM2anK0S/8sM+MmW
8GqwSBvT7slq0g6mtWWlTVAfmYv57D1EEFSW5UuUGu2QXEa58LaPZVMEoUT/O1K4Xjoa6LzrdCHz
V+xZ1WJYdIZVNOoFcWMLgNxkEHfGsy1dHEtPSQqbnqMox25yYARLl3QOhRM76R+VxD+3O9imAbZ9
sBpCzoBpaJ39/LwtvxnHxC+GlwibSav9lk3YB4zfRdsNvG+ntvjSnRWOAwtCJWZb48i1u1jtQTDf
ws/9lBCvvAdR06iBZaKUeZWcf/kPtcQ+LzuYc9z0+DYHxJORgLz+YheLtqy97wdrQooYGS1g987H
iHZpHrCM8DEeT/uE+uXOj6OZ8qVUXcPD7snf0kuTY+TC/YGO1J+8B2sRXEki5ZS2qC6Bu8b7SY5z
XhxNI2/h5Fsju1BMaKptTbLc4ZiDtuk6Sbrr8gLagrvkKWD3tWyYVtFgYUfpsd8MxFxPM1o274EU
1eV2772wzBNzt/T/ZB/0vpDlAEjImstY1Ckiv1TjWTeJKJ6H6Oq4Qin5N+hKPl0X+H3MNV2zsHqn
mfJ4GnBRNaL/+znwfuqBSmtnB86iuoz+pXysG9baGYuHK2B/sbx661yfsY9kCNhpofhGCnjWhP/v
73Xo7t+MI13sLN6d9j05+mLEwvVqYlCzvEI31Jj6aNd6fewmh7ZGUEAT+CNO6Lwr0nAnAijUdxzp
htP7ur1IRTW147JcFe1A5Dd235QOUrC1XGWBSu36vi6DIDCO6CIn6X1sCs5sYtdm6Vx2HHHdLGjv
agi++G/aHXXQ38A94TgOfyjt35k+6cQtWES8Fs4aJhf73rEtmsxyEK6TXqc4HDglhnmqB4Lb+l34
lRoAtcIBlmjcfslUB362r5J5yr5z/huodbejSCzHaJH7VPRFhlOxI41mPLQy0A/69+/0HbTB5QJq
kIbK08VeDlT952Wla8wMmXrp4fwzTywkvkj1KMLxZeZP8rZxiLGJsoNnD3Y5n03aouwsue0QZ/qH
i/llYNs6wRtOjB7VgDzvLkaXCX1N3+Na+SiBvJ05uLq4crwu4LvIq2OD67AyX15//xBuccf/d1Ox
bRc7NSYVRnskw75fXKNkSjgcuqw0BEn3d1WrNBReVVMT53u79zSUu9T1gGU3tWda59et5ko6R28Y
fdTFlANjOOvC2rMERu/7DR0tZePPAzDBpEFpW83JIJ6tJF16fJmnsqZwcOsx98R/fn9TNxv+n24K
JhYbJe/W0vXC++kauXO6eCpT1w0djyT8nA+D1cwhjPlg8aW8KIDlpTpUud/kyQVxcNfLPcJd3RZN
urHhbvoWxgNGzZxbippxDFz1skg3iA3k7gOai73Zdxxdd447RXZ+aqBbFMYuKFMPY8Sgd/3cObu9
QfH7RTmWaRroj3SxYI/wHSmy3VR3cVpAndsPDsPdP+kS+h44cdBlyXQMIKMUDqxx4XpQqODkquqI
+M4mUmRokHV+WuA3uf3b9jqWWWlEahlm/eLwLKgdji+uVSfcXALnpD2ptUcAwoa0e7fh+rhusQUe
Bhp2KPWkIdlTHgucJriwJvK9ecTIKQ3Lpd/JPHQr4y6BaF9bVMET1fA+UBYeFLvfv8dfdhvdM6fz
5lNvEaX6fmwStZws2Kz3V4zu9QxdENM3b0UaR8xTYHn9DAO0rj0Uv9z74+L769frSUHqEwQ49vPw
Xd1BrSUQ6yp53aBM165M9pd8CH2+X9zaja6XO1xFkWS89D/c/i269Kdh7LHqa4oHpNSbpd7PKxSG
EFmGMEJ9JIlbn6oy5PsaI3WSIRv23gj9PjpwOQtnswbIgRdI4gBj5GhEDQaop+1sZtijxg0xj9Zn
wVgauqVC/Ibuz2zl/FxHjKW481pTm9wkWi5jeLdv3UZW6Ra639QmA16fl5nwgVIh9MDSn/hcaw5g
tHNGZdUQyOkrGO5/WCF/Wa6xyYR2DNKuKROY9v38MLCoyO2ORvrHbYniOOLyyjfigMNxtXnL55Q1
zPcrh9GCR0M1XZHB/vEA8L4gJYAVnzOMi4gKD0maencAiK2p8JK5mD6T6WEk3o61jO8YcxTNhy5C
C3b3+3nwLhwQLUygKwCsEnXHUlv4/Hzvo+H5SY2N+efUjYWDYblJp9TZWTPoFSVjnUbq2+gGJX4i
XR83EAJY64ppjz6JRQvOI82zP03OX1gnNFB5BLoepDfw65ZFvlA/13WZfk6iRK8kM1pDtnvsoXUh
vhZoIw276SqNgWdSTqYukJbbPsO25tKySOdR77xgFDxGf/E4XZPpoN/eulCWaJ2X1yDr7EyeF3Q0
9kszxlAB9l1R6tb3WoA21M7Mws6fqUa3HqNwOj3M/bJkSBARQuWxS5FGQ4UofZqmSAvMOHhEw92b
M1KqQKKcxqWKqd0EYuD8Wg2i5BSnxuaGc7SRrmctt7S4PHID9WFzWsG737/u97UAk57Gl2afUxFg
mfxueA29JUwc2uxP28mybINenWphqvjE0XTOsp0nmd5/Koj0eva/y42n2zw32iyjm8X2lxrElrMg
iqGePs4GHFroXjHdl+KV5kiZ/4FOCt7685cxZmzYeNpXPiT88BdA2p0WO6zZUj9iTwilZZeDfDrm
LvWkbKsD9ukEDlxKu9d4Ve6ZjB9sa60Mbwxv0D9kEdf8x5g1jDfmmO1kYEep+6cKBqf+f7c/eDHE
GoJRLBMOEW8Z772vPlp1/g7/IovTHnCkPj8OvRvF6QO8zSFz7rGEn1BZDyrSv4qtceEyQuBx45PV
0ZjBqCMbBvWK80K2TEeVLToSAcuB1ol3Yr1QIx30jQWTrT8cJ2ZQPKfE04BsErwOMnuQSLn17YFX
oB6aJqeL+M61CVvR2Gjjk9ci8S2+VOuDGDkVTfNfGE7hkbu3sbkwnQ900ZWY0YF2vj+c+ghPuubB
nzoayFeMlPTtV27TdC50njzlmWEJoOkiacSBqdpZjSIc4TKbmd7IFPW7X168qZNuSqcJhn6yx9YS
6f7RwXyXq07tuBnyx4QuHy9s0eCeeZdSBizxx8L1hZWdcKoo4mWP24FGbjHlBRS8xnSm/a8I3PSl
CKQp9G9yYBK2pO0d4GABsrWjxGqq+GWbxxGhm4CiGG53qTw2jrM4zvOALElO+6i0EwhoTm4tMDaM
NtHXt4DSwYlCyT+WMQVtr1855lf6ZB92Y4ZvngnI6RzSLjd48yz1upCovZpG+zqEDColXgx+P9Fg
HGMC1dB71DTH2vQoa7fhIbqW7BihcBhxmrjk8Zzwl1sDY2pNy4zvhabTTxdIFXR0DslgBF3yZCob
9sKujRMw33M+CzUEz9JsMGj4nMY2XkuviFc9vl0C0/I0ZDB443xHF5GReSdko8d7Ebr63xQccHff
C9lbj1uRAvuCkumJiPDGuxiEKSTHxHY7X3zImjTnGgfhEYvxh1Ll3dJBZxh5ABknuFgGbD6/wHJ+
M1teloqLA3m8eQMU0kepvo6sP4FvDK33Kwe0fjrRVIaojzgxvSsEuE/ISVNRf8SkCizqsMCXMpxd
W3oJ6SFNVU8UqU7vg+PvV27IRiIJ16btjH8iKRb7srY1zcX2ZdIErwZkmTD5e4wZpBh/OL4B12DD
ZuGq0I1uTELh4j02uDCCyAPG4TrYFW4K1eQOPajJe1S0vnQnpSOKAWLK2nNADEvJPyFGoT3C0s/O
sqwEQo9fwf9LVRcSJmZBgraaY+q2Bjkikp5wcsZUjiSfPb2MiEMWJxQHND6M54KPlQaGhMwdbGMp
9bceNrYPBf1mGAggiKDKosIM7EifdpT9Q2FZTomfyfrB2S4aA9PvnrlR7ptG4cB4wAHJ5QcKgD7E
nogcoOqvrWBMHKlKeZocr1QTmnvmF7yetZhM7VwfjddmyMYDssNYc328hTzED4vM4c7tQnzI4ctU
WdSkXKWzAv11l4q6fGj1mo85jz/rMnWrVtHwxagb9kaJKxzHTTciMfSDD9GjZYRJZPW0KbZKdeOo
ZF7nLs3HzF08q7nkc6f7NHYz614UxymnjQ+eAjsTZ8CImY9vVJt4LZObanJ4iVsPayM82ZLCjArD
pEsg904awxUk76Txs386C+yTOJvOw4H8rsoplYL9Bp1HDLnZgSlq0Lr/gzju5+MJaBSdeijm2Lmy
cSO31WXE/9FJtLoGzfEle06KWjdRV8TCLAZqoJCbZxhviBzCkD9DcT/X43y9DfzHcA0sEEi4Lu+m
oSJ5pC7dcHq2K1efmYcGnWSKbdStLGfjENM1EaXJZWCToydVVWKKxij+f4Ax3tNxgMk4FWj5AbR7
k7Piu5oJ0Bc/s9TLeG3uMJdPBUSgaWwOgtXANPZD2TkZfnIYIjBXorGnXkenqkcwRypNR95GK82m
OMg+ggTR0NL+JB3TFZ8M3QXLbh3OJLj1DgeDYfltqMOkVC+IFPXmuTUZBVu9Xx4TtghMHH5fGwK1
vl/+AAJZFB2EMRoYf38WwDTap7Tvkw9VUtM9PVL4kKd6ouhh2B87wC7eAs1UvactBb2z522ziOpU
Eos1d+yV5Z0dkgeQ7aQ5DMNjH3tGdcL5L+OzTJcJIrWjUoS06H2XV5I+Fyp78H6A1aEQmvs6zq3+
Bt01na6BCwkNHlCEYSY8QDfWHRiUHPp1y7oXpbvvDA4p81ENANqQ/IZW/xJ/kGAgu5z8pQZ9e0+t
X7plzq9q2KYAvio8OiizM2AVWuUQWzWDFHaeQyXejJnGxozRBGcEpLkRIDnHc42ZyRL/geURfgGp
bn4+P9oBGnjvITQM5BnnQmE/B80SL6V52GODQP74Lp8UJ7jTYEsNI6PrhVZojilY0tWhCZ1/kiME
7bv1lDEResczEZqYo4c2HKXlhCkb8Zo6RlHT4/MemqMgpc3o6JZPvAb5sB6LpIuXmnfwJkPTP0KM
y0R9r0b2uxqbgJJjK1ZWYUo8orkAlw0PyVLqs1OXRfoo4ucoAJ9cU878nV+YVKk06m9g6waFt40i
NvGCAijxg7vMb/RZqZ9skyIomJoKH8baLaJLhTF5NN9n5DvwqrYLDhqLVLdT34aaCo4Lol7GTQy+
9YOzO7xpdmVVFC0npLSeY3fvpflg2Hhz4YU2fPDMCr74mWBEjDtOdpO69CbG3NWtFRFMCdc1rw8P
yx9FYZiLfEpIioMHK4yTLYpZN3LqYAYV7lnNeJRIRMcouQo1yqS9s7PaT+9S2PGUkHIZBr6AQTnx
SE3DhVZ3ZsfX/NmVlKckcxmpvTATdJqvrQ8j0GYpv1GoQ0dVTf4wB3HFhVk1e6N92R4mhBx3aY/h
YMmlP7GkhyzwSAl1sbl93DaHrq21fyoY6r6k0Vx/iIMWSkNU2LqT5gS+5LqmsNR90n7SLQwomH4g
X2ZRTr5/WM/IpGpq7gubJENs+0ON8zKfBU3Rb713J5bUjbq09elyywgT84KQbukn7FPxLElPSjsu
f5JgtTnVume3Wnrhk8ilHmsDe2HnwSPjRLvKrGqLbTKaAlNOFPdNYhko+Gfs8TwMDm8vbCIPkZte
gY5I0nbML0TXa1gck7jbWBsUIWHjjBlZ+GCz+6hkPiCLvlUjW5VQKJyDOEL3MJhPCveDVJ7oIwgM
Tbo0c+JP9Mes0bxvaGAQ5kfWHN5sh+2OvbGVVY87xwQD97muK70kgTXgMr6vfawY3orbMjIyLVkP
2PvlNH2kEAuCodixR+Pw8FBIqpbpHKQJahLyjso0v5e2QVYXbl9moqLnnuMuY7JXnn5fWeg3cA/G
FX805kbTxiKPsQjqEyLagEI18ppezX6xcj/db61ApUzd09hYc/YyeyysbFy6i0Hs6EIXs4oavVLP
tC15xxsPPm9xGhZ4HyHngdfPPXIR29Nbetwus1MiG3O4W2QXfoSB4iV7NVb6crCa042D8VZnljHQ
OzBgMGIZtkuDqrEx/LUKeMZwxOGOJlSBrajyXefaYSY/BdjW8oGcOmOujvkwILi8/29jBPCZ645D
Q8/IPG6lntBr76uJU70wOVVBUIMo/Sn6RkgkVhWE4iLy2/X+jCXILuu6gKdqTany8U/ZphlmlLHh
eDuBnT9o5m7KWmEROMh/A/HYYbOm5zK2KT4MPqHd2GCF0UzygjsxhfoGoXCbEK9bm0Oi+V/KabDA
HbCxQyvSlr+VKhJ66GcmO9EpEKApSbSj/EuHu8YbYIaH+aQBeNyAS5aChLvla1fgCA893BUefOrw
pvoYR4tesBpLxlzRxNGcf9vK8a0naPhmrkq8GvErDV9nmM79HZrjmDe0XU+57mn2rQ9NFKArnZft
fUEq1qiShZMaJ3AAB0Mv2CkNby3dyZBM9PjNpMCOTxtJrkicRi+TK3NOkdXIB8aqpcx9qSPsbryT
9vpafiSjSc0TC90bTRWB1dfphoymRDLqYbOCXB38fMY0y/PtIbP086cwS2o1PpblsLTZRU6cqM2j
Cnywxr3XIY8Zz35a6kknlbAZDYlWfb0VIA/N2xwtdUjMyzpNthvsQ9qZjBqzvFFM8QZi0OMXyRVu
Swz9ESaAE2UaX922y7gY9TdDlXJ5+tuKXQ6jzy2vVIx87Qk0MtSzyBYkriIxwWyU4kG5FeFFB1WX
etphfKB3vAIzdL5HTpWGB4Z1g2yrWr8FSF63cnUlRog21u2uZEk1HXbDJhpMTPgc3vG6B5YgYeFP
tU/hwDTPSr37DyHZB5p8cGOl5OsKuNyg6fYGV85r83xxh9uoC4IZlUAzOPSBTrYR9iwO3jBqXuZW
zWd2kjI+88kFWrVX0ks5TfpbsqbXU7TAw4JtP/ALxUwtXU9/2oc8srwKZNx4SnSsmuZ0T4p0DF9n
u+9tEG0PY5vZnltrQkW3dmDDKagYWdvtb4twRMSxdMiSYBJmh4SUk5IyxoKsHaBqhkCHhQVhvHh/
rcVfNXgLG/fsAcnWD1MvjaB49NoyHwfUJtgz/gDsZ7E8FHHcU9NihBf4X7VJNbXsitZhJUpc6zFH
oBUHmANjBGGQ6TpooMVj8wDzCkFY9aI7FCEfiwf9auwETP9rp7uHzW4pW48fKgxGvoRR3QKLuHVc
9dETTlxY5rDzOqiqD61X6B+RKyDvAbG78fTNUZB3v2pKLTdGurOeqC2p4cUzjVAut3cGDtgHaEJF
Y+/8zM7JdB6ERgSdNtSIYId5Eh9aASoKiI4/bJBUsgKOspV64x+E0Cho78YanP79eeL9aUJnH7o4
RPNTn+bey6LTAlP7qq+d51GwzdRMCG1Xjm0gj+YNJZQeOZ09LrWAZajw93tYx93vr+KXs6QmN9GP
J79S9zfep2ggFjfw1uvsJ22dNtxtUydPGQ0cO26d+GxSugKp1glbrj34dK2Mfn8xP8PvHGyhA9DV
MH1SIqg+3nd3MiiZTefF6in1Jk01nxRVFivM7TywjOI2FatRa4J+/8W/vAvCPXysPUgu0UYi711S
7D5EMRe5w5O3brhBC3CXP2zN4sFtYE5stQD5WVHq/kjWuv33lwEt/OcjJgPB8iHa4DjE2DC996/D
pKLhsSj71HvpYoS7IEsqF+1HBJyHHKOHAdXAmCZ8mSPmiDNEckQnndYf7FUP4TtQruyLCFrLeLMG
CIcQrJMQbH6Td2ygiqqhQCli1gFz0gOCLLp3+zRd6vap5Zg9a8PQNHUz2uymhomrsRgCJMywNpnS
I0prZE9wp+Zyt6kt2A71md5VUmmHLQBPEtQGrT172/itdSGrxsCpjFRKdZZQQ0n6xT3Nk0+1hZq1
PBuR3dnfEC0Cqxxnr3SC13yJPXrygWsMXX6M1cIJ74FQBTaD8zJAiXpmd51x/VtYeQlhrrxc1NkZ
D4kqfrJ0o5hzlBcZ5Fez4Mpofp7bLnQk7AmxMMNgNS8JxyKFiHK+M7HsNYkZHmNhYO5X93ob8rou
nIy/5hkabL3vnBa1566Gl2B8dkfTJOgA1WI7F6ccHqcdnPEnLBi84wyiBy9jIWolOQrVdcan8AZ/
lBmOvS1W40YUfIc2mmbnpIjHJtileUUv79A2/YjUaFnFfcKHUcyXcGbFH550VJCJg5q6oEn2vTOn
SYXZaUsVf1dCvx3az+wDC50UsyEdWVzZSzPRwPqtA8ICPG+Q+bchnUbzLWoMO7wbZIv79j7H6HpI
9xI0BhBtUwT2t16hCNOBF9Lm8TDnjyqUmga8Ao6bTJIDvq6vCUHQQum+YcN+w3Zd8yH6XGpCq6Jv
MHTQG0ZvKHfwS1v17yoISshhNj6lgT+CFeJr45rtYXRqhRwjC43s9Q9TjLyln+cYDX20py5qG+ic
zPv3qwwdvorFgGg4VafCUTtOJkmdfbYok9HaoX6LL7iA4a8G2F9XRdRKaH52HFzI6xiaw4S7cf5A
8EZsHSQ038dxJL1j7w5W8rkoBlT8EXlP45NNpna3TyfXvzd5BgOTmQ0hye85vNQYHO+LqO/Mw9Dy
b+m5tHOj/pDluADcGxL29hlzJinw0BHqG3bcc3bCW3ukaWZb7QusKYF1tuyxomyX0JvBenx7vPOp
yYtT7cSRPDRxEuBW308cMA4W9tTWQxRV8tkIYBDsiNdhvA3EBBzGMPEw309DiZ89djr3iQcsjgVA
FTzCMaqi48jpMORm8+BTgQ/X0wBePAIvO/ZXQmjEfTF5nY8aMsie8bsdDi00yNepnBJwjfabn6bN
q2HZ+XPhGkQ1LL3LSr6zEyz0FbT1FLHjYwM8Y4cHOmiLiPaZ05ad+QiQbuDnnThndDrlYQbcOnJO
Tcgn6MIL92odTSNlDaqpGD/j/8yhilUcwjmZEf0S4w8WFcH8xSxc/FEb1633ysJPUolGfowd2T4l
gOenfO69lz40nHMcmfWxzqRW5Hhe9QCnojqbbjofrEUWmokaPGGUkFwkwrzPpvS8f2Y7TL/EXd9e
Z6ONHxNo9HdFhx34jqrSPdSituDvjsvRx6ATQHbJpjvT6YcHjPqmD7XdWcdlbLNjnrk29Hslkx2Y
8/yvDMf8U4NS+2Pp4rsO2T59HgMTx06jxesZK8flgbZI9An2eHFvJbH3MeS0i9cLCtEdp//wweQw
86XwhvZLhDzjzLZJajye7RevJfUOc0e/3LO/Gu4OuwP34iq/+iT7scJ4H0zl5GAn9S0hc+0xqnVs
qWX3nzhp28AmrXMeg9p+sp3EOIwkLPzI27h+S3wBlXeOjUOtsGbEWdZ6s1ACXIJ6zi+O8OYPi230
T5hdyzM+/eouHTF8dOJlBh8Q2ECKtnY/on4OpyPa6YpvsUhM4jT8IKU766yaNjhpe9n/cHJ8jXA4
frPY3s7UndEuhxdGp8ZjPRS5+dllAT4aUx5+8JIgIFNC1NDsO24gKX3vcwj9DKbNiJvVAWv86huu
lR5+R01WPzI0xZ7j58g8sfEJh6bNlAlz6zGBj/ptEq4BVNLSwoFGduexnFzrGgtZ9szqFUrqsqsX
lX1Lq1wU+9GuQEO8sSLlNSYfpETSwKlPEQdUjkX1xoJKcIXNjwzfRp4gomLb2c220fyNU/Fw8mhx
3+WDJNSlSJf8itSmv45sNphfdtV50H7O4eRUn3yKZ5vAmBrvPgx6VTok3W6SkzoVSdn9YxEo/5wi
EzoaY6mCQ6wCU5A7MyZH2sWvJDNgzzzUf5F9QfRxaX1XnfPqF+WEn0A+nYwhyPcLJ8UTbr3SuLP6
Jo8egZzLCzdGjCeqDflMRZFGJ7xCY5zQG5stOTWIDKL/JFleK840KN8z8xuttmk/Auj86Mhn+Ido
F7JcZCsw5eeqin99YiAuGUk/DzU5wF/pPRn3edYrJpc7PSWuM94Post08q1XHiDCNf+M7B0P1uz5
X5BbNNcybkz3UKV5f/Ln0X+1rQ7/0zg22vug9wIcQOCC/DBSbKFp18geOqCN7wlGwp14aojEgQMb
d/JAkEVA8EYASSH82y3HcG93LYlQFU/4HvMA+2DimnSXLn73QoCUcRwwUhUn5UXmS0I1r3ZVWMbc
UM1awuHsBfaOcbXQMvyonZnlJxLOI7LITOx48Ob9iH3LMXSG8jM9Vrz3MZv9RlRr8iVPzKbb1fiQ
LDuegvxkRZl3ysicWHYibotzUoe4R0MCugTGnL65ndPdEW5C6iWRLfvBX+xiN8UVNsEdHfoTQpXm
XtiiOsDJR2Xg4tqcCSn+DWXa7BE7h9fWqiPcbNzkUoTLtC9U1wOU2slDuSj50Ij5mQv/Dv+h/N4s
VgXREbVLjUf0o9U4/ZHjluBTnozuc7ePngGh3eMsvPbkNGNS7vDPlYfMw5/dlfjZBtL8ChXXfZjy
iUZe4fTnMbI0hMHcPYhWFn8vrp3iJ+DV3a7M++giXdV+xn60QHiR5+LZIE59zyZcv1TtpC5+hO+U
yWp2Huc5vrh8d3YIlGu8pKFSiFSqyChOU0bo1zlPQsJ5VrSk6WJ9QlwEEb2HfLE0xVAsjcYa1haA
XCjUxF7gWkAVaUeJAH+nzY/ydSOiyUbp1srKUtwoUd1Y0Uh+2ZCJnAUFOGVFoUPsY4HB6bMg9Dv2
qFiKaD8VybiI14DuN+VVhq8M/8VbKfAUV/pQGtzo+AQXtEO1M+UAEL4D5q2X10n0SfNX7GFgqXar
aCdaKiBqyn66DHdR5VXud+amxo8mo0fStu9K1JnY6yq1PCEXTdpLGxuGhMyekFK+Y9b51XNWDj0R
ZUnk9Rn59XGeHo2uddqDYVRaiRNXc/jDRDoY32ODYZWA0jklnoFnynhqAiLcr+5IsPDfRG7VvYTt
2NXiBVFaTJSLlHlhmw90PSfPP8OWSnAqHJBGItodMeWYj72KjRCGbJPXO3hiCbh7PGZsXDu4ehre
7iaQtmLlvGVRQctlIMYqPSBa55+jm3CiWRY5R7TkRNn/QDibE8fcAzB5//5Xs2LLMH8aPU8m97Pp
M8XCoJbnOI+dsqAjkC/+NwqyQBzJ3RiMc9NYefVxc/ooF7qmJHvIpFpeV6JcJJcm5AyS8hiDVFnd
f9D8aTzMnEd9XJi8UoMm4GgQCJ7X0liYhm59p6s4GJSG9h4xUawC101xsiH0UUz2gX+MHTa/9pla
ClycqIQbOI2fHiPUGeylzPZLaHRzckYQIPlOcUMjjQXF0R0ICUV7nsA1va4Uwe3ADzTLRnlinGtm
BUIT3SpsBs2DSNe/Q3ilT+YbkF6P2OnZl9TEg5i7uzXF13PEBm+tjcuNWNyICmLgHacgjZuZKzs7
WDFNjKQ0prleTe6EvLxqRR86jnT88pWl1ytLQ4g0AOOq0IsPZuqkXytPGXcF1DayWAgKdfr6zOl7
bu0PsSL56D89CZlt9sC5mNbCTo2+Z8p7YiiSSe1tGnsSVBI/BSb56oNTYTnQoTBNV/ybMGGp21am
q6dPDAeYNzXHlo56am1V24TNeDktvvOGAtZNqLtrTTqCsyQCienr0LkaZvFN8tWuW0uot8sUsDSx
OR30x1Cg+PqBEQHuorsgDisvYPSQWPTaDxHtqoZM8TS847COZG5X40IEi2kZF3iaZ6tuB9IbtmfV
uPY0mcc2MJSNigbSvQ5Du3VuFQk+QBpGnae0hCuHmoj+ywpoRhjr6eFTtRo2xsmPsBreyK3V7a2v
aQNYE3cMNYAd14vuqqSRfqExBUvhPWa5i4nvrhQIWPCXvkFNW2uUk4VGjP0ptabsXI70z6l9YsJu
qAZRkXEprg1+T5ulCnXXdewMwG16hXo4NjPoxNu8Cp7wqu6DGoR4TJNS81Mb9wvKIS0z69F0EJ8g
Mk4OdA+8KRzQed0aKMPc69vemjh+oxRnlMmNUu1FiQxjesVnue3etrZcHQk6wIVf6jZyBztDcBVj
18wd/MhFg4Yk0UYzm8AwT18zlgXzs4kSFVdsqKVZeaJVqNRXTm3iW6XVsuM+g9iUv5hpMSCdnZyW
edi1Tea+prhoF4/Cx6Tg1HIe86/rWtJjRsszq287TJ+U0CEMjyZgulO9SQvbgIyHCcvt8N6sjYGN
I6LWNkephH6idtGzUGyN660FrW6Hd8z1GJI4l+sOBVwsehRQhkofDm8oPJpMLbPW+zoG6Eu+19hR
s3R4vT7otzZGOd5/J+2Nt7GiQF2M8X75BIVCY+i9hHTwUs51XH6TNoqGYYeJykREyewiDBb7dT3a
mMvZbXFCiqsvB0KCWs5zGUbzPg4qV3IevNHAZTTS/FgfUZvnsmx2XhzOMWOB4+P0dwCo3LxZHUGR
GNSuHgfLTVW2dpzWHTuPsH9lGkyu3u3tlfHgAKjwl2Ns6t7FWCV0cdY1etvmZ1IhrzLCbP1H59Xu
SAIpnfDpuvWiQXp1O0W5CY/VngnjgSiDkNMmXqetC+/zupQhsNWdko0MXYQmfYNuBVBM1FRG/2Fc
yR9l3+n/ODQjvO0YI7DmbSNPgHvpS7SmWc9UqRCjDB82rm5bwuWpccOhCIB3K6licRRZ+eA5BDnY
K43UN79KanHu0NvPBrzWZAXXNFaVXU64KK0LsW8aM/OAlq9u41l4Emr0UcGnSw9RNOvXtY6X3sXN
C9qXGEeWRAdDv+XVVzOeDHfTXGFetk9yTH9K6vk6z/zgWHjlzHLSTJnuhym/0CsB0KCueZLCZO2b
ZaQpThW7T90QelALVvrS928dJA40vI9NljnHWhql6Iqy2o6h0NvF+t42ftb2stdGTY1pA7+3aZMb
yWOM9fZMkLZm1gR1oCs8bYwwXWHDDFxihSbIwFaBBmVE8Xuj6rQ3cg5ZIWpoLzGJss5whGNaF8U9
8GfYtGerw8em+lhF/jQhcPNLBv8Zsn9u0oUMQHPUfV6muoukUCLSCR+gJ8A+JoCloCt7oQOuWXkL
cdJcrOO2emXFB1FXpVAunFSSdlrI/ntXWDWMdqd1S1ccPFNhHX2yLMLkspOJkown45Q+E6dWkW6w
4ZqlO+CIOhx++AXl49W/bTlG0eknt7JwEg6gusUVUI68bT2qTYeAeEk/QMguugKQPkTt1zhXHs/K
XMV16+bF3/u0wx3dH+0Pm8ZH1UsVQGaDiFXLC1x/tCf3JGe4XBqxrQwbtzcX3bsmBcwtDsrgSHmg
iVpSNuHtwtH0kDjpFOSHzd9jo5lB3I4M+0sGNbogz2qdydswXid0lareiZ8SYUxLum+QXdbN186C
zHasMTVS8wEGsG7LbpWOs75/URqB07/h3HMbXjfdRZLUNUM7j5THE/ODTvCsTLfVq+7Wk96IHStd
T6xVOBxHzb3aHmDeZtqTwSPnlI8R8ahnaBanmnQlpkBvs7K9iQbJz9REwBb77/wJ4VqXxZxT2pTh
kt40uYMbjbTP26TSi8PWvGnZSvmNZcFRFZHgSibc2DybPsTokClCBlulkRu9TJo4VYJHuiZHl2ue
w3B3nmuKPgw3SYHUv9NiC+ZzSV0usPPzjEyY5DDhraFLAzNOYAj1JWcoWJs+/G2MeHqqI8QdE61j
cvvy/6HuvJbjSLI0/SpjdR81ocXaVF+kREJTgSzehJEsVmit4+n383RnN5CcIab3bs3ayhokmJGh
3M/5zy9yVwNxhqNbYF13LqOVVo+hHa5Yp1GzEq/b/RDAYLDHfTGkZV1D0cIXq85lsNwRxwDSpHOj
OeA/zk4NwR0i7jhxkmIdyATpYmdm+yXLnDN/RJa2gDAtNxCJC5SFql06HjL1zLQ1mQDA/HiX8Id9
2OICcfSDkBnDMUHjcR72l5RjVGXitZnNkPfAz3XxkqnrilOAeFMCCyd3vAPDXry9+sRyQiRJBy1L
381tPRXFVu5tQOlCT78ARk57z9JXEsRS10qRUapnRnUemFacG5AO0dhJLfuJVM8R7XreRUmE41up
NmlB9dsZu5JhMfMP2ZFGFSp/duo0FpNwucmrdxqPSXnu9MTpoZH6nMXwsFFijwth8R0ky0Mt2Jrk
D3Dygg+iHAmLOo15DoYUjAGCk2TR+YslVl2l/LEX7KmgOkpeoFSaMTMVW45aslO5tg/EHvGHqRzy
5yk0NWcnZWhJHJLiMEyrNRmn+lx9K46uVls4gN3EicHKtx8QOHAy8kLLRy6gMuQayT8y4VqJHeDM
4TMlf+LH3RxMsblFbSduvm7P4E0bHGXY69cOJhB0ikFwZPHMZateQPEGjfjENfDJtdGRfZQiuhiS
5qYGctLRKMDp5LzlfbB6X9x0OQVt/UjQi72ztkqV3GojDyRzI5CUGvUT8IG4RWp4SUMoNmijc2If
6xCC6RyoSvKlaEiK5zd/OArEvdj7IWaKx7WUJIdYDj1bzBdExQzWwqkpByn1lft6BgJQPA7JYY0h
OvJRlsOQjxLqXALh1iEedbkPuBLQAKM8e9OtK/qBQ2c14trryyzoP+Ji8qyoab8uW1Jh1MH1jsxK
dGLKGHM0PIGjQNoXXKm1hSSDGhN4A8XxOMziZizSy7ICweZAyrtAcYNU07s6uejMlDXHINkTA4Y5
fKZo18R3OdcwqlocgwmayU5ogCtCFsIJHfNGvVuSXYMxklj8+3PFJkGbyPJBMLcO6KAXQWozK+4N
zajgkyi6SqHx2MKSOcv4ptkU80hZ7KqtG79fqky7RQNEHxLjg0YZJg05pGFCA6rBA4PvPe2zZD4p
Upysojp7YlkqZKUf2bUQ2KdypcjSYSTNqaS8CbVrQ9rRoZOh/xkiVA9i8ZaSecs5o2XyWVfXTout
WaxtZ7hFvXGy1pyTs8eNot8oL1GrJ54eCs+5fAqhfTdfy6zhO3ssZOL2SrhLT+ozTCZ5Xco2RK+z
saTAyzpt7dAnxkN2D/VQX6dto8+BQdUj2pkqbYXYUZbazBQEq9aRV84iP2oRNGsdSil6T7GbwjYX
ZaxhwgVlZ5L4nGMRjcx7ERrCyuT8ZdnIFyEDJ4pmfVK8KUXTAbgR67tsBXy5yqtLDZP+DGGAYnHX
PbcTklpvDmNzvvOBE11760pXXMOklnd2ivRIdLEo+FZTJz3mRi1AOKOIukTiX7IB0maIA3d4NRkO
GPFgTZWvNpGCoAzIdj9YRs+9WUz44uKl05kNQfGDA8Ql6qzM9pCrJUMewFDEdUCgPQrRVC09vZjY
VNRPOpYP/Iq6s2QTiBvIa0qXKB8HBWFiEbtAC8ZVBBePosUC942CXOoo7T0TJ5NZP8SuJvZDpnBn
xer5QZbacwwJey4ehFpxT8ArqWKpEx30AJbWdYo0287+1N0VLN/VG9r2YnnIG4wg/I09Wzxla9sK
eYoSTqndUfoaKT8VRcJPGtoUY+/G3dqO10ZdUKsccGqBNn5iLew4R7XueVMl9gPFPG4k5VyRn+tz
jRbxvvKWKzyloqkTZWU7ildVtUqWO4myoZKGRmqxUvTkNsxFc1rKyq0ijIXfjAvwnupk6r3gM+Ev
Z/kdGynudvURyoL4RhDnhaOf4fhxP8OMCzMwJvVtOyyNaDBdyYxnsixOKHKXWW+PWIH4xrIDoxMy
/NzwLN5LBPL84Irmn8snCdPYx/HUgY1xqy2kN5wVL7Gw6JnOwKHE8izprSFfIi8F+qcpbWxRZrS6
KwibkKbEp3oEj/CH/QQhGdPvhqWMjbqbRJGM+ZaQA4OXrpyus5KGS+spC5NRUv9WWUkpfxhB9xKf
qfsD/6CTZY1SxpCGB5RDzHuKxHkrOVjhCpPavJqcnlzxHxY/FmNhvoqsD4xziz8MBmLIfdwYdp+9
Y7kThTkSbXHBfR2jBURtC4MRwFCMif0QlofXNNABzqBFnGtuwy/2Z2sDW/KPZM9c2bYoousMN0Wi
ZGHY8JQrwbV6KbwIXcbXAEyXt8/G45ELg1WFqP06uxEsyLaMF483M7M68HIFQEhWtPLrCuYuGvaF
35NYzdzpXIoqyFmX4DHaw4BbGMuLq5iIkwQPyzURfSiKJIEpTISy2/qWKHmCqJ80wuJmOkq/NIz5
ejVwgcKbxi3yYb2rMb+anfs+QEYaCKyUMMs8/o6AkxrqQJ6dmb7tM9g17jE23dHxcVYzooFUBA8F
NqScFvXBNnX7pfmODVc1zjsN78PsnlbbyHdujW358LFDSWX7O3zzYtSnzrpa3r4OAYeO6+jV7k6g
UcZdl0LTvhkbSFExMZd04o9LPA7WqVzKKn8qeYz+djTGuk+5OwTjAWnuylwzhSoPHA916rqamuGT
XjdtdY9qKyyO4cj3g0VldUta8d7B4Hb2HdbJRzC/eHicW56tQ2GGi36sK31ab0xYfrusIshlG1am
R10QsfxCN7GDatn0TuAMO32a4X9ZXTxdt87oViA19HfGbbmW5bSrIXe5B8iKhG4F5jpVN36Sr3p7
sLugJ0Jt8PHxSw52PmmYQSaVNtxpmIjky9bPzSXkEWMEOGvkkoZEh+PXp5eWx7RWQ/OxHdZ2WmAh
+Wk3Yq4Hscyet1WCMRi578RguLSarA/uTuc1sAgctXXnNqTCN6uNFmejF1zD/E16d2ONhj6v5OEY
+fSQV27RfqmcElZLMMbOdGMY3lAd0P2aJY6KuX6VpORb8uy140ON+2F9akA87bsg7yrtxqnQNX3z
WZTrb8SbuikYqGb3y+dihe+U7eNhHu1x0w14BIIME5L21c0xJtfwK/gYcyeicKNw7NqKGBLxiIjR
hsPGHfdgjS6hrNPgWdVnZ6W8IhRymEHblMeWBA49I4q0W5gxpvsISYYrs2ntYKks7GwyZlE4gzCE
SpbCsa8iIVlcNsWgg6JWclnWILHwqiqytSqUZYlvnumgSUVcw0cfpJ3mQJZIVRQKJE0q40zpxCZt
HAIzAAOeLXxx7qTgQ35IKueXrH4CIZOfYhhnE3os2BhHqFlGWliTzxvGexAuu/nsrqc2HAl5yhFp
CJP3vDbDl+Zh9Xzx4g/ojjkTj3hWfKXMdXU+hGPT6v7DbK+l5u+z3qDcTBJPtEirAdPve4epXFUy
UhOF6D97NlEczUbD6tb5VVW972s/LL8mfeaGf02kTqD81Ue9eNPnvV39Lceb8mwXhTt1wo590gI6
4GSZEhBmJ9d7k2FQlz957GTLvgJdHHxkO1o0E5MahwKfyCTRNTlXJREnacLhwO8+KW+dIa394zL3
UDNDcldL+6ExhihfjmQI9JhnDQ7tBLmalTF1lBQDJuiuVYbrp4HCgwgVFyLluEUgBl6wt/qMkJIv
Zm6Sa3+sujyB7f/W6/h4r7mC6mME402MSNIdtS0bflwFaOeTJMJ8ddvUI2L2udCdej+0TdtsIE2Z
BILTcVb39Rw0kJ+WiRjOcXL87ACRuSUWeYpzQq8X6EmoOr3ggPu++S7TtUa/7xgU7kanmRkZ5fmf
WZ84T2j9s6vK9IdvbD59vfNWfdmHgRNCVF5iDpp7cX8DiIhBRjvW0/cxAYO7oq+r3sagmPcFbinX
fjqOe2RkvIg9+LL9V40Ld7nrMFhtj/GYz99aG0rZxl/NKdlO3VB/baLabG8XOEA7SLveu9bx2xt0
bfYtvlUWefFTGi8H0ymae9eZU3KSm+aB1S3nLqd2jCCmsD7EdatdeSHrPFz6Zbwyc2NqsS+CWv4Z
6zdWtRyN5Edq+ei64+bn7SasBssj8h56oAn6/RcY9HyNuC6G9UF0cLlhBMHFy+rO/MoIInPuTNq8
Eq+AKTW2MQPtZtO2CQi54Y7uMfKo9DYJYy335DgryawAyFEKGczsvq4lEdGbyHQF+535HTyKPJ62
5HrbGzPVmzucVpgWlx4BtLuUBom5XVOdvCKxdqlhTbdpGBmffL3yPg/YYXxL4my4hvloPUyzwVMW
uOEhqE0d/lJuX5sTEbjbHtx+3ph62F4bhln9yd7GzjCuXfanZtjlIY5472j1PgyFG38K6YdwVZ/S
x1IPikNv9sHRcfT5YGHS8dkszPgpTBx36wRZcpi0NXwbp3B3vMnMmcQO5rzVSre5L22LJZVE3ZEw
eL1ojlbhJX/NlWa86/wunvfZqLff4L6STwOzEQDQjrWx3tRZxMoSokraNi0qJazakPXm5NPf+/3c
dnt9MItiNwalBdFUT8aj53rTlzSgF9uVUadvTTscIYbM9g15ntqdwx5/s0YDvMF4cd4ZZZMTghkS
RoGxxwn5QgQnsp+m8AR3c4j2rEvVO39YolvEe52/r6ng3kxRMv1l1n3EAHr0mchbad21O07EemcJ
995HfcbFjEl06uvbGoXrHYfNN7iXrAeMw4pvuYZk+H3qjzjX8y8OvpgP/J2wZ34h/qcMr3RtdIcP
pLgvjnPnT7PnxXva7zVw3zs+d2jOiCQZ8dI54oIAoRfDZwaoWrXVhtgcwGuq0LD26wIUjLFsX8wP
axZlPe5niAFO0HNq4wSOlhlflwXbknTrB5PvPEVI79KB/F/eNtYWE8iYyg4b+OJB180iY+PnhdTn
Ypctmhus1oaDFl36kOAfApOop6OhHryGrsz+nrfLtCvKcPDuZj3VmURXuq7fTkvEaLcc0VgfzSVZ
H6u+nbyNnjndI9njdpXjekJ8kkifhpK2SXUG7FcLlnUV1jPMinZYIxHYzbrb6Cceg9x6TIfcWV9z
P73g4pvI/IXWyjOQJCBrv3Qp5JUauwiG3h3RJAK5In9aAPxY14j2GTxZTIJU//AKSZnksud+QBza
xM0RZw8sVz3Pu1SaM7ONMJkOtdtYjp1yL0SFvPfTpm7hqZxHtKr/meVAcPAbAdSpMtwGUArfGzWV
02vmU5eCEdOgQcJMw2KwZFnOpfmASw2LdVuo3/4gAUg4WSJ59VkwIqcpPwACOZBz/jdGCGddxjPf
JK5ToAfkOTJYZMDId+I6PjdicGHwOTYbBY+mvWIWLXtCWuZRf7tEUH4HuD+9p3/JM1d004bVlsaX
ZsCKP9oGDckM2M9EXsBAzRlzitXXnDkvrSLIa0ZeQ9CRC8jJiOniG+qhTt5Bs9q3U+H7a/zRctq+
zk4Qi23kAKirkBd5pL0Vn0yuELz6eUwDZn99NFO63M8ehMNpX0bwNYcfUospZ95LgpxwCfsMPQeW
nxoD4hYTav3h10/jpTgGYq/t+KZrQsAma/fSXBQN04gLfuDdKTwnlShwDd2Zt0JOWVTDin9QdzDW
wuFS//pLOC/tWLGeM0mnoTynw8fN9Sc71p7B5URbu9ylzMsRfo1NV/ntXTAGefgUzbMGXb/XFjq4
NytTOoHRyfQ2JZ8gnTy073vPWersCBdLp2gM+yj7EmsGESHWxu2MEZtIf0D/mRzthZ0L4e5ZOzMZ
ZoS2pepiXKjAwsS4TElDm4LxIMFDuiec3JX/SgWHiDYVdRyQ+tfAdQIkFQogV94XPBIVHzlMRFFN
G81nOpohnENWUNE7NSZ1QKYLpifPtO9TKysE3z1HzUR+4CSINazRa8c9VFqr80t6/DSmFR+zBUz+
qI+NVkecQTwMxTGTM9nI70Txn5txHOt7z0EoWe90BgB9f902MU67eyT2sf7067tn/PQMkb/BuqE7
tKmM8S81F56PZgpAPrlTvjO1PH10hQDy15h2MFIk6GrKAxzIJCTrSH9zZfDRmKvwQASSFiCIvmbC
Dn9lH+An2ZWo0y5gnFYf9Bl5wQRi5LvhawZqly5ILkUEFnEuLkgGBqeX74NFph6WMnp7i9K4dspv
DN3JSTpI+FGFTClRFC0PLD+KZDEkl8t2PFIW66+9HRf7hYdDp0vOiEtqCUGrl3adI/hw62GxdeuR
ttxiCNiFhRXtNEn0+H/S6nk60KZj4SLniSy3s5Lt2dKLgxGdT+oUt8pITEkrm/YsnCRkMKHCb1yY
8+YrRiyXSypLAOy+wMfPyvSsn4ST2dgIw8apvk3i1GOhKcD13M8/jp97GEQ/ekEnHLdCA6Hba/kd
Px3fMjD/cc6WNzbmWxdLepkvcb9QDNwor/6JBUGgty9iRArDEQOSRrKhfv02/fQFuM2ggS4eu0y4
WJ5f7nouvh4ueYfdNQ6659XDPquf1eYXAYOJddlBUp8w30g67+Ovjy9O8Pmu6wPBUJcIP1AE3z9t
CNk82WQjRctNyuKyvvf9AblQ3Lkh6nu+dKt1B9ckveqVh9y8rIrQZbKOBjiQ0vLxzF2cd+ZYo7UW
VXtD1EXcDPeeXVfLU1C0KXm80kSvzIzK+tgbbUdPhXfSmdPUNR4XJAnNlLEdWDTQy67zMOhdt2Q3
4MVwaM1CzFuVSx+YiljhcQoreIYYPYop42ixtdA8ggJWH6yenDbnFYf1y8oKW2webJvNwIGIyl73
8raGNDoztNH0pg9GOMYb0NwkQxPINpc1cFGz0WGQK8NInAX/mq8DqS4jnE5648F95SY7lzeZa81t
9sW3ArK8VKJOSD0jWs70RuJQyXmaLSs7CXr9+pn6+XCsXJT8dN2ezvZ8cW/TBKJ1MK7OdSR8Pb/+
ICHlIwVsL5HsVw54kaTJNcYBQndZxMj11AnyvThk14WzoM8212qKKUmGcwQvBWbuecYgQvbG/CZe
wEIMoHQX1cW9OYD05AdSu0K9vYFKm8FpUDYSKuHDiRi+/qCNzGfWkpw6wncEtSNWkqiRR2cd+hyi
Dp8KXu8IKitRLeEiCBC15Oawy4tnV9FN45BZAakgZ2RLzpDVjNkZRjEq8JJC2Nr1cdQCZP1A+spJ
cJNTnIKhuVQhgp43iazhmLAiFOjGQuSKFCOTzifPSERZ96Naacdk1QGfGlhfW4gjMMUT6Yg0lpoY
669eKZojEi3EkK4lrIWDqClaFZWC8jnWgzgl3h+OLK9Dl7qCnA4sIywOFHEWkFNMWhXWKDuKXAxE
vi4otrqD32p21G+mVmsX99gVJHEEp7RZSUCTExtdn6Bxw4iZYHscnIjMt0d5sVSzopbjFOdwOjnl
aKBcXCoUVOuTcnTDcOLM8zujr/GZJm9ZIupPRt3qpaMv6TEkrmYxttIqV3WCvhmIi+k1o5i0KZMq
CKEiAFTy7eUVkP9IldR2aSf2mxw6yAjBGesJm6pmmsf6b6pLP91A903nLxIhxXEvT/pNxOUmUKRA
/ptiWpGIkVhYGmLuqkk6Cm59bXmoea0C97ow6ym4QaLZDe9TAiTJpsH4xVmDnSxLAmHdXB6QZHYF
RlXk1UUWxGTbRu6NcLL40g964m17nHDcZj/qtRj3Kha7JFDDptYiTPQxZB43roHO2NpXeUYUx4Y/
wlqiz1LdOSoKWonAPwATMYjo+LRKuxk4X731EGXulC875Y6iiANwpwT1Qc1XwwE74q/Q/2DXbUjm
yOz7VoeqD2lvHbL1g5w1Wg3zx+8F03yyNON0jZ0nycHKOkrib1gLGPbTwD49PJCdW9TmAaWLtjx5
9gpd5AFVg+AlOTCuGIRmzrR22Binq9Hlu04adCnrFuLuBFEKOfzZBkjyS72GUVi/oVd2DTq3Oq0A
sDwModaDotGxGgoEfy0Q849vPD/rNfSr0vpEsSEUQ08VcMHi2slHYGkjfSMf68GdeWWz84sLUcdp
0MGPvtlVe2hv4jGUDJxQw4jmqtZM2JTbUfpsylY9I6WIB1NSBlLTTB0dD2aCFtddDRcR8xYlwlCq
GDdFLdjuIeA4A94aORMUACYiMe+9zGKit+mUj3M5C26XOlP5iMHehyChRopy9q6UI/JVz/zA1z4i
UB2tfTCchxTKlEkNXeWLIzkkOu4i8xt1mX5QkFJU9BCSJFdIjleRXAuZhKT6S0K1mqDauIaz9pB1
G+lPc091AeNBKm0Y5zT9u7owgd0qyxkLvFWk+4wk0Lj+LJ5GOGUwIo6KYb/O5CtgG8eVCaJdc7Y3
UiwNNWhVqpnAp16tNsIeuPmqUoDVhLvFdZQFHrU5oxBJV9djQ7jfNEbsxHdOUrkrw3a5UCZl6LOI
FnPl8DJmRJhmAGuBRhbkJtDseH1qJN9zkp93tqFprWXxPxAgzt3dhNDn4CuR4WUA9KoWU96aH8/2
edXruAos8mrkL1dKAhoEm95vxfhXzayUmEzy1n4QHs4kGUVbiZC+r0/j4Io9Q+0SygRNkpDV8iDJ
booaqObaipnQ4i/Jc1ki0cvzCL1YAicYKwOsMrCgpQEetqXWCsK3IRl7cvqFIs6mSid6T7RfseyD
f2QunYVh/3zYICnEu2kBE8eCHMYev2/Jpp9xzZm2IStKSaBSN0hxZkx8KNbkbcrYFxNHtc3Z6FIY
RfmrIG0o3ESZS3TSu3ORU0fG8yYbpkWZgXhGEWd6ua7UjEvZtAaIS2ROwUR29OrKMHthQkWdjtPS
p1oSl6AyLKJMkD8Zktc7y6PL2g2jR9E4KJPQjFKJ5yhjQRWb8VDy8JFFJQh6nkzloOMsjLtU8xf9
tmHWCpOkZiD3uSVVJf4Y4fqF1wcQg/Y9TxkEy+ivXLJTlFtUjS8qG6IymJEsQEmjL1NkypiNmSNP
rKKGBIimNOJfCOABqAujoMysg+biyFsxGzgTgTqpKLDrSVCacXCxc39LBEcYlTsXAHDo9oOukw67
76VhvXxs4dqKo6lKQG33pCmzApySxhzw5SVEfi2DbdSA/sd4WRWWth5yZgE8CJJAoRZkVTiqB12O
Go1sEbWFmuWibIDUpDpEJWlQFoeBRsoe4iYpxVI17iCLKmW+aZqW8IGEziy40WQNiVVHCmOc0hSk
5VJyaMH4Bx6YtXPj+V2PMViPXFaGdbTSbDE06eaqTWrgSEVe43nUrUwBlXmHrT6R+pCVG0mUwEYL
Sa1Spp1SMwFZQMx4dbYCvlUnpXhyP5KjZ+0sP4rl6iSLp1aWh0q0wBz7/PhJPY+UZbZnSy71eEpO
ieRKurIglSBPJytb/MbdCIV+DPMGrQtWkVxJFnkwo1MKn50XPdF8EVMrn2ZFV0yloUsqjM2FNmi0
cFpuOxS93snvy6ZKmIeGrv21kDe7OksX+pSYPqL1Ysxf31iuLpzQrDGKuvF9GI2lU5FFIBLoct8T
dDlagJHaX86itfRMUnKo5bhWIDRFjsMrdDUTiZdNNb1V5mhL56AAPyQhuS+QLaQwELc5UVSjehdM
HoPygvvfdFBTq0d9SiwDO1ApqXOlfEdeJPWOYZe/tsPO95M1d08KrNCiqc+MbcTIO3Y3TTqewWZ2
yYwJ/MhixPxRx2EL+zTpNmvlDsxscRxYmxtviXKEfOpL/yD4zZp4Fg22ZJ4cdZFV9BA7dNXYW+ED
Gs/3nfR2xK4Gvv+eJmSu6h352lGX/vnr9u4Sowh80yORAbMkxydg9RKkWx13rpKozK+LvIaKr5TZ
io6+SF8pRTL/tw5sYQxsO8AzQOaORdyncJ95hovlmdU3frXG12keN/7XhU7Bg5paEwlKNGKjEa++
L6FXssyfD/yf3+b/E32vHiUA0/3jv/j5W1VDLo7i/uLHfxy/V/dfiu/df4l/9c/fevlv/vG+Kvjf
L3/lLvnWVh0a2MvfevG5HF19u92X/suLH/alCLZ/M3xvl7ffceLvz9+B8xC/+b/9y//4fv6U90v9
/Y/fvpH/24tPi5Kq/E391emvP34zBDTxn88/X/2luBJ//PZQfPn5179/6fo/fnOC333LJQyDnKOA
IZKIk8RuQvwNWEBZtX38x2+m+7tFSBmeQRa0AGihoFJdhcGVOPLvrgPyqpuYdrEFOtZvP77Gi9v1
r9v3H+VQPFZJ2Xd//HYOlPsXrOaRZ+8StAi8RVI1JClLQCTPnpyk95K0QO22w1kWWRRjAys7aFEC
5yOYF+ORTpxSdhz9sbnTyjkoN9kgdKxEwfjlTqtbC1rTbNV/w42eso2OjdA91Nsx3DTF4PHfuGtT
rF6MoN/gTe9887t+WjZWNNY6c3k/q2+crMjgl4F+v9NYxp4QrsbONqmrdKF3QSG0szFFGTau3uhv
6AXjTyUUH3LGYj9LCXfwSX8Y1wjSuF1h8HVlMEnOb9K1is3N3LXzn0URkP1ozq1lE8HtNQucs6Y1
DqQuuPm+75GqHcwqda4RKKThsWiY7m0xL1zXawwGDDJGF0wd94jpCxuj2TwhQjZLEut9UGXjDXt4
7G3syEr5/1B7vG0SocXd4IPgGBu/G9Yr8ENWTaSdjXbtVSHEimxibk+GVl1tcalZw43hta/4xV/M
Kbm1pF2zLjAMxNgNgO8C2stDI8eMx7V3sHHr8mockDBvwqkopisXeeGbNMdmA4JCscMFxbvXOzYZ
OpPEdUU4pY+NhVU+PnsL1OP34nF7ge95OJm79FOODXTv2A5o/sunzchr2G44EOwKCrd7g6jMXdVM
PpYrc39Nv+4f/u3jQWEBUGRlBmuzBKj97OlGOYv2WFggFHOHXTdk0z9Dxl07Yqe7b4aZtsdfH+8l
oCjOj5dI52hgtRzuMrRqqGG7gF77O3y4513GvnfNxC3dhkmYv3JqLw3F1KFYRkjnZO23HYFbPzu1
rgo6TIQsf6ctqb8vtbn6lpD0am9+fUY/HUbsLY7Nf9naLLStLw+TIHNNya6HnYRt2x7kvYGts3qv
HIUaks95tg6hpjdh6wUMSU0OxxPy8jjZNNukHU6km4RhNwZwlRxt3hFWay3XmBYlzYcBaqjzZ25r
0NZKz0z+BoMy632YNhjObunBHBiQue3AF9HjbJ4f5gmaLYHaGFj8mRIcjtwJTcBcblK3NkOsjgrA
kRRyYwnQQhcRpG5T3AFAa+PVMK/uR3vS+mW/9oPw0GCRbKNNyXwCi/kWdv527Z3B2uI/sBZ/xga7
7LSNg3UpDrhERSx3ZumgMSSrJH83WRprRD+2GdB+btbBMQEJtt+UWjPGGDIxihyxUIqtAlXzGLU3
boh4IsQocNByc9ONLMBEHBXE12E1gC/Mcp0haHOY07pefqWVzhIdSqOoKqJ83bG4ZxxeGrveHdKy
2GBi6IU3QzXjxREWRabvIx3V4mH0iEQoNy6Va3hbIANI9g7pQPl9OOm1+8EtMIvd+mWfOl/brCvz
fWN2dXOkje3KG70qw0+Fydxlh+VvMnwiEtH/tmLd/8bBE2deMQo3kv5xLTP89ApcCNo31tIM43vg
+Dq98pOsSu7WrKwhyuYl9GygAGJXG6x5mMpDHyZ49grQe2xu1wyznKcoWez0bUPzifjeauPkfqVz
MW8wNxuWr04elnyV3m+CB1p9SKRNQYz5gSP6FV7/OH3B7LWdr2Tw5neTFtEVx2PtjBsErF39FwE9
GVZUaR/5wxUIa4DRlWsg3Nz4BbPuDxpCFO9DxhuHszyqRhzvyL6093ZrFf0HwL3Kfge7OJ6f8pQa
cN9F/jwfISWNK0W0towIQJhfYfoRNnn4yR49y71mFgK1xtXwZ//MvSDJ/iruJ5i9u8ZzRlwpIwww
+yNctKL5FvnMractPQBT+9LH5Xo7oWkla8qiHt95IxtoX7oayVVY9kQ74ojH8oaMZr/Z4MXWLVeZ
R4rLdRs03hE2t+Uea7sqh009k4PAJtBBM+3GwdfhNGhw1nu+d8oAYo3LQwOz3LzCa6DCfI5ncgfm
OUXw1qD9whAnlBJ3qCgM90k2OLxi01L3Ww+z3P4aYHmM9uS5r8He1rUENyMMEj7gkRDd6iUN9J6M
mQR3KU6VvhkVhYtHk92e1tSrbTDZGUY6/j7A0wOOfvEON9g5OwqBKyzHoF5m1GLxsmxcgo6iW4vB
TXTQfbRiVxgVOzdpn5jlkalD8DmpvKg+xC2SrJ0G8FgfGuK93ZNbNPCuvRUF5LWAmDAy9zQNbqjn
l3f44wXRw9gPLY4J8WxqV5U16ILhp5eiufBq1qO6wkETGOC9PXK+tPFkuB8JAaiKbMvImli7u8XG
S0rbkcdh4W5GtjU3l2+eY4zoD9hGxEmxlvezlhYr8FqbmMHVzL7BCgSIgZlUNIyuGTXXDRxos4Bj
RChDBLaUNN1O89a6sI/JVKJXeGVEeBH0C+xuwAcD7nRIfrCZpV4UEiwhPXEY4bSLZ5CNEp/yDFZL
i2VIth9qL6ixXdSm9WQiKU2OOlnw2CH7VXBbYhbS3xI8ohtHYnZ0f2v07hLcI4sIxg+/3qgutl4b
IgJFLDswxCFbtzxBoHi2H5Y4UMQJIci7eIIgHcx6sXOHEDB6NbRXtl7j5UwYMivHIoiH/YqNniL8
YrOimqxZGDw8bNuxhEGyFpvEnybcBCrnaXGC5G1t1QTD+WZ0j40+jJ45IEkqi+tXWAli932xa3Js
HUIanCuXhuCcuvfspOGSdVbvlcnOtBfPvWKrib7arIczg2eG2rd+G9ruK4/DRUXA00AZYOCwTSnn
+jiavrzQKfMeW7PtaWc007LrS1bXfK6y/a9v589HoUiEbYBTtAfx73JOOs5WEtcj8q9qGu19hDTv
iF56faXu+G+OgpcKV46ag5r0ksrXVNQ9eZEsGPb1+puWcIQTMhXv26/PRVSZz+8Sah8IMrbNyJeH
k+O9vGJWx1StyfN0NzCw3DsB0IRT58YhqAJ2CD+ad7FGmsj5oP9WZ/4/dtQvGvWH+nv5rm+/f+/v
vtT/H/TeotT9n1vvLVPs4mvy5Xm3Lv6F7L411/2d/gMejU7nC6FGGPXK9lvzjd8hG1Ke82qz1p3/
SvXjhvM7b5hFTQ8BVbfPQfSqH9fs302c1APeBdigvIK+++805M7LdYxFVnRquChAboJ1AtPl5cPC
rt8uQVwVh25v97fFU/W2v3U+RW+Nw3oIj/Nu2WLeeE9dO9+2J/9YnxiaHYb75nP7tkV5+Xf2HjfO
Yns97qfduF92H6bdu9t6i539kXDBDXlPJxwEd6RvbHTmQeth3SCX/OvZJf9v+rxL6p06C7aN81l4
gTjLZwvTxKvtVRNnkX8a9vWuPXWUjZtZ35iP5rCdn9xDuo928am4sd++cuiXa6K6gDSaNiiLSJIW
7/yzQ3dJsERU48XBPK6H+c/U2uaf/LviyTeO2U22LU6rv829HVtt+UrH/d8cmehejksmIg3g5cqY
+HQc0JKKA5KvQ+lnt3DocZyd7/PReOUsfzoUbvUkErN0uSSDQeF5eZIhFjoD5HXyTRgz17GG5TBF
fXpVtf6/tRBzOS+OJL7Js8uJ+CsB6eZIo/V2st/l84dX7tfL1VEcAN45OBeNugUIdcnp84c0wQ++
zQ52lcbNx6Wjyjn0JU/PRz/TkNpAyqucg4PQo/m7qP3ZfecC/9enrMu7+QlTksb1qN2qpbupCf8d
r6p5gPpqL9SdNB6YPuzx6wyHV7AMcYn/taqfvzcriAMKp+Oa717CKzpKktpZCuDz8cNSPLqpD8B1
++uL83J/Oh8DrhAbLs4bNOGuYG89u/g5u2AxdhxjGHlrAKhwIP31ES6ypuUhBCBJ3QRuTPf98hCD
16fmvIbJIXT6v2qj3FtGioN2eI2X7odABzFb8JK2w51WvvIMi0++uICswHDqxJEt//JF1VvXi0Y8
jw/uXfR2uQsf++vkkQ3x4ytn+PO7wqvCJbRZ1n0IZhcFi0O3mlZmkByszWdioG+tjb6dtuOu2gb7
9Ri9D47ttpS77wtY/DnQdQG+qcsq6KqiPoNtcfGClpg/YmKepwf7mJ+qe+eqvwoP63V6T5V2Ml4p
Ay9JiuIdIjmaU7Mt0CWBCb94TjQtc1DNWsihtu7RvtYeqvv2ZG/nzfd+Px3G/bgnhGwfbqwt6eD7
/JWTtcTHX95JKNa8BcA30HMvniEvBF8w8fQ9xCf3uuFk55vw5J78XX81Xml73KHeOm8dukWs0Dfr
lmln+h3T27+sR//evfdOwSnaBTv8V0/OK1fmfJ1/8dUut1Py45A5d1wZgnHjeE9jbnVXvXH0c3Q9
G4IqClwAhIftpnjngSanr10bsV//9AVEiSm7hkverEc+LVFnU3IoNtGVdaCTPfjXwMtXyFLvtU/a
p+SmfyCmi//Zj+GDfTBvtJO+m26r99Vje21fLZvhlXf+51XFQ7XLsuUAijq8Gi+flqGuaNrSIT70
XVXGdzpMzrepgZfgza/fvJ+Pwx5oUGwRrCKmYRfvQKXlGIu4/5e681quG9my7a/0D6AC3rzC7L25
aSWSEskXhCSKABIu4RLm63tA53a3RHWXbt2I+9BP54SKEgiTbq05xyyZIdtpqeK1MiccoHymS/L3
F/p9KmYichxaJp7BYSh4d0N0hDsMKzTAEYx+A2pHS56xgnt88/7wOn+bS9CJ+j6ZLabtogd39sXs
pwmZ2BOtAdqiJRzwjwTLJ2ZwbqCnW82fVvgfzcJfPpz9UtRDff6H5Icfg+6nS9Fl3pkn5FEjkvi4
3oy32tfx3rnsb8tzkPi35V2TdLfbI2e95kX/6v/hRt8d+pnAkPdTweaAuSePsqf59U7BHAKumyst
GQ/yor+AqhxBV2T7ZB7kTR3L6PXv3+H7jwVROa6G3fTDzoap5N2+13CLbVv3cdIUfQKxYXO0+O+v
8P7dcQW8YyhUICtTQXxvrctxKTZTvhaHNWoj/646/Umj/9stkEhrshsx2LXvqULvHlmGcaDzVjJc
sqVCQk29K7THWf7hY39/Fc+hKshyybe+uy/8fTL+6bvQSreviLw14lXbMpDmXX5Z+sV4+vuH9ftV
At485xCWTqTmP0ogP10F7yHiUausEhNDz7UgEeFjVlft8R9ehRaFzqqlm6ivaXWav94L4YyDoldP
KpYYjJCIB9hJ1Cz+8OJ/uxeuYvp7T97gUPebsVF2m1r6sYGGl3oaUWUD4zsyR/qufxg07+ch1nm6
jboDpNFhR+Xtv8hPD22cgyBLzZ7bUdBCDLNrog0rHcB23f7DpcB/7lWmnycIl1x0BspeuiAZ+Hd7
U6mKoQqKEtBsVt1YGU2R/NYdGnwiBcVv2dch7V+vJszN5nt0SB0ZyDoheyPURjE/VGQQbTGZHrp+
oERHUwc47KBIPLeyNcJb7r6Nq7RuOeIZ2JSrUT9majC+WnmLRFFfM/1OuJZs4xwgjB+v/o94T480
duIMFYkiHUdZ0mzslsigicSSsMgtiOf5qpwHl/z1KRS9b5yyepury27TAlRHI064xJ1WUbMJJbqS
KLVC3/AD7IlsTU6sZ0wfqFs+ic5KXRJYrWC5twDdGEGYG/k0EuOSWyL0qzH3Iqeul4lfpFQfBix3
VK1FJ+6wZU7L0djs4JY0p5lQjpVfVNIlR2u72PyKi+orDJtZr4eDX/FVlnSlPrpT5lx3KaijpPJq
20Ng4RmKMmM1GEceZk4Z0K3SW6xvRRXy9hpiRi1lkPukqRVGgC7Vq5VJ+CaBPns3rpxUk6jZxnBM
Ec/9oKTYbILXNr0+OLmhwL1sqr1p+KVkRBaE+TntrL7kOeKSgBqgQ6kvsHbOh2Ihu4afJnGNGqtT
MH/CiAY+J+byqqVdfueT7dJEmAo2ovAYiwsOBwr5oV13jTyvleRq85ahHoYSIq3IlW5jhC7orJfO
WusCFR0E4T7M9Mp7Mx3QJ5FHtwfAizeNeqRIP0AfHiAWi2oKhOj2Ra/RlCq09K7cxnRMcq9Pi+KC
endANa+HlP1FmGtdhzSuxiKhN7F2cAgsGYTGti7XAV7LIZ47mOTh5CuRxYg6Wy8ZbBFoMVlOy3Ne
bo0WikWv+lhQVr/3fNECirFodiW5LP2dOqABbJXNPK6RKJo1DXHv948Z2ZUyNO3J2q4UfaUB3koq
C5hoS+onzqyWKskbvsCwI/Xx4BitCf25mX06+tQeaDSS3kGUSJN1jKbN+uwZTfMJlnD1avq188Vr
dZiw7TjVVjQ6LWcqj7nnNNOquWdMb86pB6FpJIKf/lK7tQB5gHXkG+liHomag6fe+La2jjpFahNf
hCocSXs5znTLzEEfwmBxcu9ibGw6UZllaTgQFrC56INtscarN9BEmma9ew6cduHzDmSgQbTxB/+x
MzFIhN3o1BlED7oYJ7OTxYjkgdmNaIC09ePcVMGlhP+RhcpV+hTBte23a9KT5a3Av+6H+jxWyzHT
lj6/WDKOysSgWfq3QdRFhla70u51kgGoN+UkCsRm6zlL6G6CYI1gZ9pE2PSgkoyBqKpjAU1UQiBa
SxNIDrqIRIAxeC7N1sRZ4C3eI4wO9SwdITM60Tb8SA0ywG6CqI6NVk03PtQBAOA8+iundsQUtc44
Pk6WqT4islMGz9GFUNTVYBKOnS3Gy0GT5Ctg+tK/mwtM62j2Bu9GSA77saUFwxRlWrcs9/kyaZkb
GxDC8osuN31yN9dCvJVse3c4tD2nkDZbVq3OhKYZG8qo+8RBMmvGLcYeI+wLEl3ClZQhEQf6RPgw
XdjzMprLPQgi7YM5qBmgRDFqZqJazfmeachnL2Rp5/3JD0bXCmn6FZhs2XY0STVC/4jdphjsMO1r
k7IeMSg35gClMAqagKAfuGszsQ4W0uQwHxc5hIbuNU48VT1fuoafqz9kbd9tid/KOjtSMcvMeERT
75DcvifB93nK1tPOpZguvDxNj0MmSzrKe1x3ZOVBAUy+CBDF2NpW32ReWd8Dm5R4HuZu3SJ/7icY
86obmUzbuiACnlhuZqVtWLKIgNnhSzZNtpMsNYzNywnMjHmyO5KAoxyfyPfZ1G2GmhjQEgrRucAi
VrKSI9TffXZQhbt9DgYJwotGbZdHXinlVdVL04im2q+4sk9gOTxnfAfXM2TwMukWQ+Y3U0ZfEGjf
pLR48vcmzUoSzsCtm/ZT1kymE1mAft46gVIxYaSnPj1OIysvbEJMshgRAFP7vNGWj1Z8zaQGYIH4
LteOhnenbQQmOOti3VW5IJAQ8zcj0oCo7oaC3e3r5NeFG3GWUXi5bRA5iIYz3wzNxWdqbYqJeJrS
bpyNwexNzE+kcuOqHCppR1SfO5IA66B9dj0xWgRhGGSs0EUlw0eDASRDxC7eJROK4sOQNYlneLxL
oyszVolAPWeTtbSJqH0CGnIH9S5q7c4tQWT0xVM7lkw8METb13TadjnzVEvjnC+uv0WIi3XvRJPD
FFiEKvtDS0HqAXjsuOCHdoxXETTTJR6DkqQwwRcVUrckE6c26vl2j5raM/5m63WDUyePM4fTLhLp
GqjYICgW5lI9FQ+YlyDTaD3uW2gbNLlDa87sL7XTeN9XgpAWLp1PHtuZbLHCQPVsILwcgHnb7X88
T077NfA23w2lvm9LBmPVjdBCbsbs5cqVT6seDCMhBs8wTgsMMQ0fiau059EzkGBJRF7WgQiJ5kVr
vakLEWGbMuKLE094o5h5YW2z57CXXrwoWl4Kxs3Gzoo7kd+VKyUPYyYZ/DRWdgs9RuG3T2ik6W+u
ItQ2hHnfo12mCJpFtr6NzzCS6eNq2kAUFwfo6RNiJaKLah/ocOyAPLgXLLTQH3Wh7tNlAhic2vay
RS60gyt6ztUXG/gggwPWt81gqIr1VegLvK5BQ8KBns+vSN8j1Xrxj6y+7XCYqNN86Zfa2CJgstPF
1IvJiZhYnc9VaRdTVI1jft2N9RpEXh9sH1cPRSutfMN9bcZ8/obpC1qcU4494l3hpB/bakn5vtPZ
eyhcZ431DMTsoTDIZkDFUTTmaUsBz200uKn1XnVBPr0opCTdh2bSvbeNikCeDBYerhhicz2hQVCG
ARB1tobjxlyBpWu27CvirdkPmr3uQKbOUQxA4lmqRyQfcjtaaJafyNPhOKyDTMgPbe+mTjiBLqAH
nG0+6sDBW+4qZftNVNY2eop1wNYitUVWsbNY5luXQ8kLl74NmsSdUxJAddLJrnBriSCUgNTOUNFJ
y8g7sFSXJCn6l3zsqoC6JLoeDaIMrMMM8iZISBAWb6kve/eQT02atMUI6hXxUnqnq5RNDJSd+pNr
+ZNxV6xCg6WNTaPv3sau0NZHqtjWzqsxav3c6EL7hvtxxDOzWaOa441t/3zUTIKuT+ADB/eZE450
b/K0k/O1anRf3lg1EUkfEC244wmChDkfcbgpC1FOOj/lBcX4ZECNTcxw2zfYiXrfIuupZOxFAlIp
O4VZAPwpMQMXH3ysLV24Vo2u02gwiDASdVrWsWll+TeKuP538sJYkzDa5MZR6+rS/kRbOpUEutr6
s82vm100hHfq11Y3bMaZwn1hD9EaZJUWwdoH6hRPY9otV0VaLoEToYRwrzAyOWzJK1EjCPNUodku
CCrybXrm1NQPEoxk61dlLgHYoXHaXsY+szFz2JY8lhxxiJQvyk67FoKZ9hQQngndepscA5ydwTq/
gLcdTcorhTYB30BdX1xJuRrzhTYwgZQhJg9xz9qKRY4spio7mkhAkYIoZc0nDVUGkzvOYWKAJsfd
Ds5SqPnsBi1zubH6LuK/oeuboyfRJjDfpwGIyCkNHkZ/2oqnJmvWJzIFzOCYzo23nVH069+CleDU
sCa1apdp4vwALYw7bQAYmM/OETGeXlx0NG3ywwR3vU2GEZ3uB+pdyrsxd5VLokyNWUQfexujoq+y
KvaayrA/ilqXYLfANHg1iYD28N3MymY59j37nDN2lLQ6w1c1irhpWJxv4TLW5rFDj+Xcg84T+me1
0SOPg0FzYIjDvy6dC5/Noftc6LyWeJuJ+iDpg6FxPegTs+84WUP/Jejm0UwoAwRAzOBZu4cKWW92
10M1QKrAdzwnlYBTGgYY7MpER8aCDmwDSZ/sRLoMc5U7MHSsAVCT4Rr9wINcypRjnmxQVoh1VQQe
MO88TxNekgjO1Dp9hNnoVFdjYbU+7YwOVppba60dQ8fz7hu93z6qYPLvlmmw2mPtggNzakRAZwfv
bQW52Zo/E2QSaEdmgwC7TwAFBsxFPZJGqrcK94e3EP+pOWM2P5vzSmIdtsgWdE49QcLLbLLF4IkW
zUvdmoVxJOY2eDMKjNxnUjpEfzPovKrY43XqZ680a/cw931m3EJYKbcLbOgtu2rdR7/Hguosa43i
OudhjURuoRtrJr9lB0GIUSS80n4Fb66hD5JpTgjptM1yJsdQK7R4LGzJTlBXLLMZ9IHxxrV6JFsA
i/nYxjbPyNad/dy5bavCyC7h1G6IKQuKrZFNHrkBeZBCNlscPTVqRSpdPaVny6x8+1NLIsOeZ5uq
rySWswkpLP9TqmH9iIvOVY84RD11r4m2qSNznbXvMuXEfNiCbvhG4L3GmbtZtzM6Jq08Wtm03bdS
yS4i4ir7Puo2IcrY2ivrtR6QlX/qZ1E/oRDPC6iZhbwmUdnMIqctqd6X/cxJxaZ88Oqv4yIuar0p
3sxhIwG6yaXTPpkEWE4xoDGvuWzR9T1r7KWCiwXXlYTUKmvFWaSY3MtmWghpdYypfLRJiPejkoSx
/o7KT/5YOVXWno3Sq8oLtFFCC2td+Z+7Zus+K/g+6sARtSM53iFaAyuMDYEP07BJZD2YfuRvambj
6bqyy077DFXfjqSgVrD+5Iyxu1ecIlYo1FdVzfSB/bdyaGKzunBvQ6k8Nvmt8ZjXzAgRwpESlCLO
JAi/zjBe28ZCouoyjE1xB16iMc9i28bhSmkcRvrQcsEPXEnyS746aJyopoxSuUmNO4RgCygEoKBN
b2sOrenmH2rOC+j2SVK1DnaxQZ+g+I2KFL+shh0Q6XZ38Al3YV3BcGNel3B/jcsi47D6jf1ZGZzW
zvezqFcSIdhqOM0dUkNfAagrXU5ymzvZ4N3Wvvk24K66c12zTo9iJO2MzYdpvFF3WbuwwzTQH21f
5ESR0PjXUR8GDjMKy+zITGA1VShHy6G731lLft0i+pRJbqWddgJ8BQS5ctmvhGg+lYh9QGJF6HLy
vAPf329XRFDrZF5ioHLzZy/P5AOUeE2cFJrnPRpqK51wXR19OHsZlP1wBXGEJc5cXVJGOBeg35NE
LEUYvWUXYwmdQd/Ton4ZyPwo0ZeyrwiXcrI+zVi5n13S1p9mVXXZhY+51aYutDLAtExo82kP+gXK
SqpVdbdCU2cEWMMEIRN2EUWH3N0gLosswHRorVUMm2HP5aReoV9knKKA4+EE+tYGFuM36+rs2iwm
LFQDqq01mTpzFCeMSM5d2mveC4Hm6UdXpGl6CfuwXIgv68Rxy7WZZhT6TuLLLUBQIWeZoTn2nN0x
V2NaPA/lmN8VCoNT6KhmO+dZILWYSAleEIcMjsuSZ41RrBoo5y1gfB8KVUIUtrtGz9lHD8NL1gzO
PTLY7T6ty53qZyz+QKgl2Tcc/Gb1RRLP+ZX8L6ePc2qUKlR1MVwYYCWraDMYRImRtt2j9DT92Up5
dwkU9gE5hFqAAShP4x8qVtgQh97iASGGq8hHWGQnehK28LZYAJjRz8O3A1y9dvJ+Rkr+AX9gfbs0
1PDDnhz6p2C1MJgMBKp0lI7zYUBennp30hLNQnCal33sO4+0tzbX1temcgfy4OfMvS4nnd2+B/7Z
jjzCv2+KKh2do3LrXDsMYtKGcKhRVkQ48fu72VGs5Uun04OEBPBWZDVnKT8n6zhp/dU0Y9ezKyiZ
pe5TYPXpZFykIG6dxMmBfocG/lgUrHlGZWaQhlwizlHBfGb4bCsvyWBmGRrbKyKKTTZM2QEJbKlX
sg71fpU9os7CM2EdBDnniC4T/tFk1yCYpoIcIUY+vxg1BJyoa9rsZG87nXkguva+TV3vBWWq1xK1
Y/Ny2fd0b16mMekJENGYLTCCk7w9jtl3oezhWwA4Vib1lBdvrkVcO9afuX4cZbA8w1qvbwMsj/JA
Zvt4u2DWhbDW5sP3pre0ZzXNHeYZnEHIjTPXIW7HNx4dOYKj0Ix6p9WZ0yZZqcFRJMDsHSCn1Zyv
COrX9glMCOE2Bb6Yc1GmHV7OKmWvZqap/62bbUU1FV/3pdt1qGqCggDZCie6FnZsC+pwbEi6Tliw
2X1s1hQ8UamjcusHQ/UCTYWoUA3O38L+pPeDyMbob0QVQWvfhhXKaMTey2CmWNLdf+RQ6go91+0M
3uUKddRbVPO1Av5wEdi2EpHrM11HVgXHJdnWpvmwFjpUmgVBsRn3nLSLWGUze2h9sqY8mg3m1XPQ
qvre9Khf4Pthwe/03HsAJTQ/TDBL15CAHichcVo34mVDK83huA7Qj7eVes1zH41H581s/trsS16Y
1ALZ6Yl7o07NhORT++z2WXborCafwkLRIQqzNkitsErd+TO82AbWBPDMW6CDwfNIBQLY3TycTFMj
iIzK8jiScelp0X62TMz8kLnu5EYW5q7blhPZwwaV95Y6W3o1OlgY8Y5V6sW0qRmBZu9qcjIX79Uh
p9lLECVZ7aUtJJPMDq946P1Rv8wa37jWMC+MkaZV26uGQ4zI5KwbnrJtmZ7bafYpjmli/UJgzZpz
mPTohuAKEFcc5yvkVFSYs9ABCodGIdiGL7vZkkHrWcsbdDadf01My+Oiyt1LRmtrAgunB1/tUTHw
GHe9jBamyC3e5NC+QNavkP8TSqpIuWOjxgQ4e/fWxCGWVU1O17WWbw3fKJuJUFeeW7Gh9u2eolPb
XVQLbu0Qqnv96uud92l38SEHwG/+UOhD82iO1DNiw17qIfbg2K5svoSpyHQagIo39qjTDimL9GZc
+wFUv2QnHOZVE7wEZIZ7VIdS6hkopLuPlpfLrxn7JxlS79jLFJpovm9Wvzx64O6eMBM3jEw7B7aM
1ztMabO2QHDt/kqQCPWtpn/bhE5bA/ol/sO6EIYiMT7omuJR5ANUeh2+/Ec7E5yDC7JfweeMaNji
jJQUrHgkhLZh784eknh/tiRReQRGUBJjjxBN0rZf1wzPduTJoH7dKHcwVmdvM6NSiozV3M8brAp9
jh0ROcrwzYNNa/L7qfYaioKB8JAyvhZvJSDecDONoj10aYE+Ryt5OImwA2B6RclarrnCZMy5prqb
O4NdUTkaBqO/r4MPXhvUj5suOxLvdSP9ukz0FUOfjfBEWwv+W4geUb9drcZ5ts19U8ZyNrnISozZ
CWf6rIO5hHOObq1dIO5E5B/Y8KxbO4cjMe1j1rKp5SWGMaVbMuNKrONlmgs9bKkjcM+Qj+u44iGO
YdGQyR4F5WBaoYVXx42JgBpWvheZF2QH6unun0nNIfJtjiPXzP6u+QcpiflbyxNlgEfPG6kTGED8
z7+2PDO6W45Rd1UiPXwc5VEI52LrbqHFnAf7EWDZ0VxHopKLpMUWlwVBpDkwEoxLCnI3hgmtz74h
AYotgR872XRw1AV5eCE0+4vavwZs+Ie+6X/XCw7ooFuGQfEgQKz7S4tWYSRve42Oc246HaYeXd5U
xNP946vguaQna1hQLBBkvROkdP6ojGAaq2Rru/QJ1Yh3Y2MoOfx99/y9oAFqmeXSbKbuClWOaINf
70XAl4Lk4ojEIVH1QZ97dU0xAqoAG8zEBx70D/U8P66H0gzdP/cG5fbX63kjZRr2WSKRVk+NYBVs
XVG+/eGT+m/vCmElfxPtC7rqX68y0dhF6mMLDN2QUUtTkycbQvTJpihzkghf/6AO2L/Qn9voNOwN
g5tCv82HYb9nzq2SrGA4QnhE93ltse0bfQZa4XJw4NCt3eLQyf5wi+8HDZcM9u8CsizXs9+bKkVh
khZFAy9u2yI9tVpNIXscnNjSm+YPd/f7pfgOd7AzyxR8APedrEYbttV1l8mJNQIaIhuAf9STGUWH
u/rTi3s/tHwdMOmuScHdadp8I7++OCYvdx25XbxaZBiFee+7cd8ZHJL+/rP/765jI7Pnc2QAeOY7
0Ui1Wm0WpIWNidqyTgBbx6hdPPMPApjfPwtQq2CeUXuhS0Km+uvdyHWgAY6gCNPTan1kWvfYvGlm
fYBHV75MVUNbxJoW/Q+fxu83Z4HSQqLkY0rB97//958kJKLyDfKpqFE1bisP1GiMi84hbP6fPkK0
csjGYRGiJQrcd4+wECw13lZirvNJlXIKGwXk3P/T+eKHcm2fAmGG0ke1dgHLT/fiLGTUVoGwY4U4
h/M8nrlK9MsfNETv5wuugswQUDS2DiwYpvXrVYqRo9M0Sismn3qhM5IaBywATUhx2olrveju/vGz
C3hqGDRsFw/Ye2WvM3fOTLXTio3KmA69FqiPXrss3//+Kr9/frhMdtlfgLiXFfbdd7C1qL6pcFqU
bl3ztgCLe5ycbnhIG0+720paTbnvszn8+6v+PltgbDOYKqBiopTz3z3LYNqCbCeSMxcaWxjsaLHU
HouwUdAVflzq/4c/SX2Hn9V//zfsScO/Habm9csIjuN/gVMJwd9Pz3+nkPxCCYmm/su3L+3PTqUf
f+M/rEr+X1iOkOpyDqSeD/v5P61KbvDXPtG6rmXugrMffJD/sCqZfwF/9zBR89/4dvb17D/QIcZf
/HNY2nYqBAsCprp/gA6x94/h54WTYhwTJCMOcJBuM5X8OvA4kNocXlwzNjjhvW442W8owI7yUsle
3wvhbty63g6DxINI7+d5801xqYbFCzhzAAcMM7dDNtYaQVIMyvpQwIOgsoMKMLTnockjWw79fWYo
wqSaNCBkSbR0oXMO3KfGiKw3peiFbI1KHWokbeTldZEoYQTu9ZgXl2XvlfTki+3ZtztSY5xgHjg5
Dhttn9w62a1RO1Flz8R4zGqqaqC7a59Hq0JhsIzp9A/dQbwsKi5gnJkzsI28dzROWy6QjjVmjJP8
DDwFwYlyPxEtuYDonOX/A5jn/9L+9792eBm77ex/dgJejF+q9efB9ePn/zW4DP8vIgTQ6e6WBbbP
/zW2wOsw1NA8043CvgEg+D+pPLb3F2pLShTmDspxIKv859CynL9Q4iLcgsmDeG73Dv6DofXr5A9C
xLUcWE4MUcSkOyno15HVOnW30XMw6ZiP86UgSQIdHsUkcnROmykG1BtG/q8P5n92rPzY6P7XeGYf
hfqa28XlTQoo+/v9t/ppuc5yWHNDagA81ceK7JVhOK/2Hk1a0vmViWm37mtBdNsbQEjj1aFHTcsC
utgXMmiKMYHT171yYO3NZEt155IoJ4RokqbnB69W1qNsvPoqWNh1UXBR4lMgAvEFXaH+Ay2JOlS0
G3VyC668hLAg59jMlPpSFX6+xqIIlrODm6GNTfilXyxHDV2kCa0T+MsDGVad236dR6Cjx80wlwuE
pg2dPXJ5iasr+gyBS4Adf6QN2yFshrmApPToIWERUAWGTEOgkqKK01XtpRdjR/vwe2COBvANuJfy
PENy9OLBbZR2apD44qNBREa9cdKKFvFGV+RAFiR/3iw1xRfNkqZ5XZM75t/ZauVfyCpZNDf62KYf
Sy8z5hGxyKjXZ1gVAFwGnwLosZ7qur3VzAFXit2giToDWNjussHaEJb5tnzWN8mVKgoV1x11IZ9a
CmXhmNAa7XYgxeN+yQGIhxDraAto2fYqqI0aIa5I/XZw6pEbmeYqzquVXzIQ/nJ0ysruMDCYFtFE
6q2qLPgNbqlIQTJXXyfalqQSklccgYPHKW0kE72c7FNLolwQuZqTfi7ypvEOaz1BLNgy62mQxfzJ
8dcij33NdeRZA+V52dCdzyKyA/0iaQJ/oKEgIDiMjDZ4KxzVIxLnJhFxroSggJlS9ZdDuXkxBUIo
DkglTPB5Hnenz6lWXvl1TtaTsItmeCZie39VgQ8qWmaFuZ3+9fMl+MjsUmf/5F8VY+/bV17qlk+L
Q0ye57uLPI0kYrvErw30AofefcDTWk4hEsN0e9lFSJco9No6VFLrhmS0nfborIFzmNdgHg9VsKQ1
FUCazteioX9+6DlFduR59HV9XczDypaXqF7CgFt9IGHKIuI+HgcMH8nWr/zKTTNm8ugSBK2FnGwo
0HiWzHU0gzZg+/zHyxV9YW2RdBGmXLbr8qcNtGH82In/NPR3ixrbZ6w6nNxMVqh3J3vTrsveNkaU
hFhOtkc5+6K5qDVf8vBTEdB/UlBFr1qETvIGaWbr3W5zytG/tG1CLEWjOf3ZSs2qP1gKKUmSDh6V
cKUTBH5hp3OfSGbVV0SGRorKJOurqO3zoD2ICt3ms1/RlgUu0nfyrA9F3cYkHssm8ToFRaksU+tS
lvVQkKJmys8Zja5XTQmri7ZBL8hkRRkXpt6gnhRhJOow06o06STlNGzFqst7V4gyjVlkN5ArgTvW
oTNUqXVRAXB5grGzZUeNNEemGWIGJoFqitNMMrCYL1EDTNEMu9Jlovg/wNlgLWE6LeUKOMDY+sK7
zJXClRGPXoU62+x7e74YSfeqP5JvmyIDzRRj25imDyI3jFszy/w8giuhgybTb1GZ5hA8tmy+lsVA
GlrvKjd0rdl7qhuCr6mqDnZ7h75q91NXFA7vqYKsVjLO1lRd6cy2Jl0XsQjMxkb5PIMA+rzoWpow
UZHo7MhaPiP/7m91SqtfwTwW1CkdkmritNi40XaGohIZHkSkr4in6jmxQZeZYWXlOf0NbVcBjFpt
Gie9REQf9ug/40mrpQNIjejJkHl7BpjKDKKwAjoH+rEEX6ZuNkJusMcEfQf9g1Arg25C7rQqdT/U
PtdMAa886w7AU7dbUSVag0U/mDI/TslibG/KYdDss4+A9MFjv1YcBPCbJiFpRHzTazqd4VJ0TpGU
EGnc42KNkqxaGm5UsRFrlz2Bq+Dl82jzNyu97YWm5lefmrZhnQPCZRuaqRnl3POqT3VLiOkw1dHU
FWK4q/WWyVYJ/m+p7Q0ZZXfEDI1FZRZIor2ibW+59B4y3KdpUyYaCsX+rhwMq7zrWH1KQO31IpvI
XLAtHMfR4vsynFofPixdr2UybFfgO3M8U06Z7/QOAu4jPPC8unL47PkK3XL/6ZCJY7LIlfjXH/rI
c9QJ1pIo41yHqnRMN5LagM+UvjsgEyCtdNsAuKWO2mKSUgmidAAvuy828HZ0BT+g9pIYQu0z2Ts8
NboufM0WqpRnVSjXSrRuZo5d54m7bpgCRZRJ6X9oZMPKM7HuDs+rs9gEnbhFGzNSWicmu3NcEjLr
KDI1yubva5TG9WPrLUb5SCobQ0WXC5o2e2or8ckb8768m11b1g8c9uoh6euCeeNfU6MIgqKAqC+G
B0D8GnqnVbCX6Facct9ANAgvpqY16HB3uub7OGjFW9UbwcfRbKXznFOaCcXUGiP6DeNcoheDaLj5
nyxhl8Fhdgb7IQP7c9NOhn7drTCXEHJ1aAIWJsoop/8Rm3gC4NZ6cLqAuypzfJm8tT8a7nTYMufR
Wkt1Aol/5aAtD60OJPSoJu8uyNrqrnN0LUKGTNGeHNfl0iqN9JPaWBP2ambhfXDN5qGx6rcOieMY
tsXiHPVqNC6mTTXBrgLm6RfWTc5kXEVdYM/3jcFEiBynfUUfYUCz0t0PYDBO5VL0BzDKn1n5OaU3
uR1Pm/FJ+u33mvCCa68buzi3jZO2zMORFnd64TXT12asby1sn4lJNGesp9q9xmYs5Hi0xsH+YnBi
wIDyuzMsirjTlse5gEI16vkBNX8e+bRertGRjXwO6jj1KaJ9QsrpddCJmUgjbhomVvAFlCmmrLgJ
RP7Jr60EksBGS9Qk/htmG7lKhXwyMsMim/RTY6+XuLdRRxvZedr8o6vn3Xl0+7h3S/sCmfeBBC40
gegRbGSloTVtl+jIycRwSANGVlcc8AVx4rPGS2usmMQm8ZEVbI57oKxhZtdnEpvvgJz7B6Yq5/Pm
rQ9WhW9hJF7wlCNCDFNzwzetWxfZSKAqId9Xaape5AYAum/+nbkz240b2bbtD11usG9ek9mrtyXL
0gthlSX2ZJARZAT59WekvXFu2XWuN87bBQoGylVSZjLJiBVrzTkm5c8w+HDdLiB1p2ZCSBQFopKJ
1gwC7xWsoddP29z1sIAkJ8vhlFoymxGyXV6yGvBnmhV8S4VGRjnbHIwd69qt8kcvqfbU/OtmRPy3
WZFnMcSJ28Hf4jMoajSLxbS3Zy9+GDBlBgzOhhs/D8+I95LbKQsebDHDnmu5mUhhfp7n6IH4QmtD
PsC1SoLjTNTjJqnzW7fMWLhN0qaEjx1ysVQ7r3aX07I094FVtFvGUzs6Cl5+TrCUc2SWbFRW3ZUn
SyRvFWd3jubU9XSS5xAaD/pY7AT5qh+S2Dgbh7UH70zz4IwrIO1c2eSSKqmYSKI5/6bVytJkMaOw
toIG9K5cA+wg1TAPO0FA8mF2uuCowdQ+LXaGJQINFnQhZ9RM+/wwR4qx5jwaq6RAc6ZS4FKZ6vOY
GfHYoeFGZ9jmryTPCziWaJfrnbOIa1aO5W6UoiMuPoi/QvRyLuq77luRSSCgbbGsW2bitdotgmtm
RnRJUXBJoa8zQM2VJ6qLcCZ+lGKyKtRYusCtvfrWTuqk32XsFzdFXqPNmPI139pAl18MBOvjyPT9
VYTusOtR1T3UnBvZJqjc96FZwrvJSb7ZAZOzGEOLtxlKcisOjpP34VtQJ8q5ThQ/Bhosz+1NS7Fg
X8Sc4iDCedpoxeQ8X62CKOCc0fRQAnjp+3oAJ2qVzwGSaHS1WRWmpIPDgkPDLO0Nmge33PkZoneO
MhlHI9dGHw1Vu4qf7apRt3h3NCh7t7DjfWfX9kPeKqO35IPyoYnmtLZ5Ja3bdi1gWWdijA5Y2FB/
zWNx11qOPGSujt4Se66Pq63tM/N35GpR7u1GqUgPzBGzpaFpF7bFynBsKxvkXejqqTCS4CESgew2
y7TSzZVWPdyQhVamTTFHw6avJT4sUok+DzhMiNUtZpPGWe+c7JJRr3Bkza6f5/NftF+Wg8fM9esg
HK9hSWyYwne+KYZNh9jrmPeV/1VO4byr20m5+3zG77Mhucr+EunkMCQB8eLtALLBH9uTjWeINBSk
kjgxMMgE6C5unGqIzrnbktRqoueyGe2tlLNzGeLLYz2J7rZk/pPC4ztI1sVDkLs1wg3Pch5HiZ6C
LbZLh6wT6Qqf/IABl/5X45dHnwX0qAa3OjGsb/YZhTvLYRlsBNvhVTRY46GbvIRip5lPapy6jVfW
WAeptR8mTDcXuUN4pYLgw9imOYnmsggP8ZxNm2YaL/YPhtibpM9B6yNROocAam8LbD1oSxO8lrsc
c9JfKO5ku6vk3J3iZO5uV5PsLx6nQ0TCWc25ZMLPMJIlHX1SiMOLNEdGdnAsBPVxX1lvSyOLr/Yo
sbmAamlOEYyT7BgxFSXatUHni6IzXcewv5JRa6dG6OKdPRUTcKyUPkTajOel4FARoz/CknPRki2B
fmDpmcqLpSw4FLZYqHuJqj6uWCUPs7Vi/BeyHLfKu4hBZWnOGVkw+8pd1ZPCI0c8cWUtx0ra5F3l
ldoDcvdeEg46/buPkInoXoVL7Gom7+Kulon+InBc+XvRhuGI+s6CVUmygPoMDTm+8cbIoZxp6P/z
cBab1Yr0wc5m2jOxyZGUNRB3L/LBvts0tjSP2nYuWkECtD7C1uaWrtrFfc0ZMSClCnPidaFOpoOP
DHSPwQi71Ixk4CA6kJSb0MTxdkZanw60SN6EdkW1T+oCfugYuuYu1ACcz3Uel+MxVEGD0g3rRHQl
1+ChUeTQoEBM+vEwzmN0LhyvfcSS7adF08ozMF703y1qLyyXFebW6i8xKAfzoXLm66BPCEfmpYYH
yyz6XAUIfZLRwxteon6obQISUGNpCFVAO2EhzCzqvTU4PQ6aBYnClM25vyOOOMvvCr7+fKNFGHPO
p0GHYAIRIczGtjy4JCRtM+7MoxcF3+TcL5/KUDX1XuuK6SilmEp9JaB3Zp11CeHNrydc/ek0l1+y
kI4vq7pzFbdrcDuXI747Vs1DEg/ufp6C7AYRhHsXoLTf4eGzqAHy8olpTpdGw0rkyuIWNzPNta2s
PP8vFPriGcGPvCbrd36wMrs+dH38VHnNcLIXr74OgrZ7Gs0g96sw5U7ZuTxYftcfM9elg8waJLZ1
B/INdTCyaBG7+qZWLhv1ktg9jpCSQh//MQZazeI0mE/Y1MND0NkUGiVqIWSPTSanq4AD5a5YhnlL
78wRm5It/2AIPDrZ3eypa+SI1v7S5zwzEFIEeoahdQSI0e+9EYkiAwEaanAPqBBFIvqSsSWYwlDG
fpox4URyylM7BcplE1/pcWjPqTdZwwdG+ZLfZyYMyR2jm9UMXfQlz5b1AwNuRESaba93rT3ecYCU
pErzbncJBpsU6jJSN6wXdUqs/JRcZRW1ohWq3r5ialWx4cQ+35Yo07FEha/GKoAkSGV/aLRV3yMm
nBN6MDnRMra6+KryAC4vrRGnOE+o5FA3oryHTVDhWs2a8juJYguSQl/sl6L0x71GV6X2OA28GSco
jRmOUUF/pSNNnwWva39tqS46oeUHUR7iQxU9j7zPnOMtXKbgMwnsSNIlKQ0b++JCn8vJX3bEb7ku
YexdXF7G21BNq96ut4ZR47OX18MLwnDk0qPvfXK8adhB5c1OAAjLc4cljRuSbPXHSUuHvllnfFBu
dZ984B6oHhnyvLe5Ydedc4rgwmUgkvLNJ5haaSE8YzYcSwLahfcX7dloi3hKUrErFEyjgcuZzgqU
erG69Uli99pbYzHgJWzifDcMdp5aZVWi15Oq3/PKBcYeB/+OyrDpj5O3tRCEPrO5tSepR+92Wo06
jhZd0I3NPUPEs+6az0mV1zeN15SPLbkZt/5ihs0s1MrVj68ivpZzVsHxwi5unB1tNszTIWs8GwUZ
Qd8bcF37+RIk8teCJPlb01pgUPMlegPqb84iEOJQoT082WNSBjvS4y59S1DCyCXbXD+okd7fpimi
1pym2Qk+r5F256NwVfesZr70tGcdu9Y1iFm0VB1EWRbA8KpeBhu7QaPw9ZK9VB/coUD6ueDLeMB/
PoCQrt3wtXFyEMT0bOiLuoj38mqzVKo5RsQ3OPtGyehNY6EfrtHVgJWJl9V4p0IW3bemW4ZvttWu
T8aesIMABktGHiPqUq5eYY032u+WPCUYqPWv6nrRe2DSxXMRCoof9lB7PY5UnB8UZyhQgCu4/QbX
RnnjSjufthBNxjvjtc4L3SlEmyrQ+VVUetnz0EaP7N82O4eW/Xc9RTZGyy4ZAu6sRX6rGQGe9Y+G
cPajv0XcB0dzbEDo7QFNF9AuregB3s0Mo68NxyfovRUdLAgKKH1puRzXYljHVJViPlvxOuwKx9aP
OJUjBGYY5ADQO8XzJGKcQ40DFBsHcf5NCdwDh8DKHE5K2YzN7Nlo4TWnyYu7Z/hubbAvVofumkX+
wEKwewGeyYmkVJtEefSzTRnzJ6k/JW0KkkfhgrdO+Wr8hg1mnHo6EUVC8NzmZxPYHQNHnDOZKJH2
uhj/4qcp+knXjjmpNeJFFVZ21Un0qBwd8JpjXE5GfokI2KK2Vj7Y857MDp/KfpHNzpet/xQ7EonH
j84+z6THzUtWJM+Q1zIn+Pn31Y++E1ZE8YJZ1DvhdTjnxF9ht69CtzmVyCQvoZp6ZLcGe9yiN0tb
+g7rsUEJSOAJrUHR37V5xcUghnO1lwvFYW2xF84aQbZARi/3XiRIA4ravrY2YLxzeR/+mFwsiREv
MMm5VgIRhoFGnvEnWSxue8W0yiY11O2kG3P89ZqnEdPhyIlMxOqoCixMO6tiEIDqSQ9efYNlwR3e
2g4szK7N6LD+u5VD/4qLhHWAVtDUYoC+xt1cBttuiLJ+l7Sero62tmzUF8FE8hASZ/FiBR6/ANIA
V/lnb8cT1MtXllUEcq+lzXcQipwPF3qG/yfpkXbvZJA74WEJ1oGWlx4TLtRUj3wkRbYqf/I90XkV
omNK4qB7QidbO+0V491WvjSRw9/kIlvJYv4R1cZyCWpCMg+vbyx/5KYsOK7XN+1ifMwsS1xNsDRZ
etrreaqnZwp/qb50MCDGJ0cya9nrPuovG1qeqcPEFHxIx1jw21psjOFh1H3Q3EJm410hep7CE21A
a0hxBZG3OSDfva3GixZ35j2Yq9gURC4ATaFtB24081NtiW7alWHPRzSNz9t33UkjERVjfihxNLNn
+O21hbJqM47G/1KaGB/RFFfHNnD2NbbB9tHPZh1u/o/touk1NPk3vcoCdLSQHFY2u0qKO193Tn+K
exm8/G2kev9zRvB30N2v6psI+UEC0hbbE5Il5GW/J89UOncTu/S4a11vuOsAFmL6a+fQgDiJRph7
ztT+JwGY+48X5WfJwA4DQnmZx/4INfnbpJJimqwUiqdNGFnihe7dbKcZd8P7yPFuiwMgOBPZMQyb
eLa6nHNPh/ZyodWyUboeHhrdVvBUZjsAvwH/HDJ1u1+8IXjF0KT0Nig0R+NhZYK3WZTXdRxcVPzk
h9b8OSITb584g3NWvUWqSBJWcHb+fE0v05a/TWO4lAhTIW9BdbbhFf5+TVfLFQ7bB0BzOpvc2/14
yot62EovMPej9vWNF8FyIQh5ePzzK//zwjrkzXiIw2hyXYbQv46ABx61GUbKitLCpbCsiXCia1y8
F0jQArgdbvWf+HjOryoSbiAkJMjWo+AyindAH/z6kiMYi4msQ8ki0WS3K8h62k5WcibsMECLTkTM
NfEw0Z0VzOLcxWOyoX8vc3wPsbT2luq1sykKD6rsny/Fr1Koy/uKHdrJTPvRCaBr/u1SdMPo1gMb
Ou4G19zHgITuCbqnXBztitrgzy92UXP9+o2j9EPGQ7Qawzeep18vQrJkYd9LeAZz0nK4KhqBsSAx
uX/68+v8/qEchEEXzRpNUsSaXPZfX2eZ16rimep5OCXddpteUbMb+wK6KK0M9oY/v9zvNzIvh3Qy
dD20EcwBkt8UBd3ilMDCWcTEj42nNCWBugsme5a/rGbRb+RyaUKxMdBZxqUYbf/8BqCu/XZlmXVC
KgfXF1x0tj//+9+WilK7JSo6xbRlVcP0XMhmtVD7+0TdoAPP76g5/HmHAEAwLShk/ZKtTW/R4xkm
GnrRaNMctLG5bKBprLcSkUSGFTaKxU65WBg3XlyVpGoozycj0GQzTTagN2DMcl1yxliZRBuv0hEH
4mLpaQB3GD0WvBD2UeTCKrbBpFj7f45lglmx0TJIuNSgGFz6O5fe9AUM4o9V2lpGvsb54pe4U+vS
vWUSEYqt1YTLchzBc6n7Rhu+xEQap3/ibMGGyuSG6eBQGTZdNRMdso07mysvp6xr98YuL1uvzviz
xyFa7+o+C64GZLcPFxMnq2AAnn0zai+Co8WK5xwQP1524gpAQOrOLW+eTKvyoDzFV8m6ln/LhRHZ
vqyc+NyO+Ei2voqm6yqukw/bK9gqucYlNUDGmAGBQ5hlz12SwWsZi6L4so5qfYisRbGZuj5vgWQP
plIu/ffmuhwvJHgQUhQhKrbMeiyIppzegwagxrEHLWF9vvA21WnpEaAd5BRgcOJxqpxtv8Zlu++9
mN/jlXSSdu46dHgSE0qqFOkXVRQ6cC4UfZryYJmKa5kxzVmPGQIRdVKtYYNuSUljnvejHgnQnpRn
0/uW2ZeeopUqO2NsAKPabq9MpFuSJMqB9vWULIII4x+/YcJwBIiDAQ2uQamHaGPyskyOzPZ+XISI
D43DhVfvrZ43u1LjV6lu50LeK5OIF7lWJNm5wmR0mnWyL2GKP7tEomzdymbOsVh6uM3UBXmXCVzy
IrPib4AVbmQFHQ7feIX3IvQ5QDayWqzzzyrN6Gru+WKhxxBL0259OpsfTl+7D0teY1PNUbMHoIu6
tSHQXhAs8+eH9TfVE9JxlgpKqIRlNwhDx/11cUrCuhae07mbUpYIO3Jmig98Rtap2M8sO3WG4van
quPPr/v74gu/DtLlBbjuISJ2f68mXM35MIs18274WRkZ17SWtz2n2/8gHL4srn9f5FEW0NBycBnE
Fypw9NtqSF/Vn1XVjxvfs6IvReK075XtjcOxqJKgJS4o4uDarLYdX2WAHb4qHoqPP3/Uf1xiuB7I
NgkjALeNwvyyGf9tNVyTxbW6Fg+xrWNz3wMewVLURw9QVRFFeMHyvc0JM/0PX+zvVQWfGIUQ4iwE
E0jOf//gzOAKFKt0gICVVVeew/mGVesy7m668WXOS/Bcf/6c/9jn+JzoJ1CxoddDnvCbgE7z7Jq2
Zgy8gjq5M3BFBXAS7z1ZRpaSP7/W77cPKlv2GCBO6PRCB+3gr9e0Q7SSwBoYgN9xFNlwqq+th16J
tXv78wv9T19ewJVEPIr+BAvTry9UTDkROH60bsza129BkIFu8ImPQag999jexth8/yno+PG6/yul
NtmN/PO75PqXGIn/p9r08kL/HQv5/0d8I2zOv137fwizP4tv5S/5jT/+/5/KUf9fnnspWKmgPB5j
Fqv/VmUjKsUHRyaMjz8p4Znhtvu3Ktv3/sWpGbE01SQrgHORdP5ble1G/0KMzSGGRY/AtgAA/v9C
Our8uspQ6rCa0RGKqat50mAI/3qXaGQGOf0tvJg/ej0kTun1GFldCA+ZOcaFUyntNNELFJ1otsyE
a3BeGVvXS0bXCnrKCFCx5W/cLKCP5ZNjjGEPdca4K0EO+kwYxwy0oR21Ypu0uog//e1a/w9HSufn
Ae7/LpV8CEDmWEa4y1GmXQ5Bv34IsaACq5v5A1ZPPD/worNIGccoe2tUgok/gnxTbKh71p1jQXDE
FbkeWML99yxxm/wl68hPO4TwtQABxutSP+c0+Z2tdDsqoHpZCWWaPW/6NuEAQsSJS4m2krf0IWqp
aES51gRTuAfV4o6fhZUBPAJT199bCDe9gwHiNu8mwy6OwChryNJYaUxs3JCdBKU7Dvs0aayI42XY
zltincBZlI4Y7i23ACVSuNbibIGdjbik7MqgBK2yyd8OZKE/YaJiJJG3ZTYeVBx0H16HvhbYi1sN
t+ThDi8xhadzBfUHbtAlHCsNdQdmLlINcJw5qzCRTlO50laQkQv6srdsd8cvuc7G3MfJ3enlk7YF
y7xnxPJiwUTJt0bOlE7rgDdsXwVzEp4Xo/WyIxStfCydUOxyoiH1oaC55W36eOQ6jigDii38ocG8
8tPsJRNjff2IsC+0HpLBCPwxdMCIbS56G/zQ4AQ3M2SDZe8ppJXbeU0sRBUyG14Ux/cptWZ5Of4g
wf8+tFAWPiMs9RDlBoFYjzGhW+g9tdEvQVc2zb4A4kAWuyGV8H7y4NztY0YOGqmUk+ebtXSYHfuK
kUGgAWFtJhpbt7ntDd6nCLcCGShVyacA/Sdwhg9Fcqp15j5oxsekchKEe6a3veY7f54LsyfSc/Qp
64FL3KrCE3QKtfSXbZyjOoBEArzu1KAMwddst+s5cofSo9PaxF8R3LkJCko/a+jlTjR+uygDtusD
eNwFoJ/kycovyoqZpK3hRZdt9dGLi+uwB5LkfO+D0dwjmFrpvoGHNIwBOv+bM2DTPMduoLN9JlXL
AB3B7bKT1IqAKnimYPT2QV48CWBNbwizJ3fDsYMOKWcgjjUQEPDJB1k2uXcr6in0JAbZGC7oXhL5
MC4dzz00shF34sAH4+rOa5hd9Yy8bKaUOnb2XZKYe/rNAAUgB8zW58ZXsX+KLShSW+XEK7Z38kaz
/bQ4FFXOaMy9ce168dOfj6JS40y1C2aNXyGCTppXwwnEPwLT4KyK6xlkIeIqry/a735N1NYFwzQZ
C4FZjQavooNbJMkXGmuh8bdlaHjh9dIVBZqk3Lumbuds//N2XQkYDb5ONKSIkLNqloafN92oizbZ
x2K25y2soK67LnAW8nSETY1/XsbfIj+fg61fWgM3/Qxozh3jPjx1vq7oNy6Rl0ImlQ9cE496qlj8
F0tlTAibSN2FjrZweFeF/2YsjXyoy/rvVd3YR7S41VWRs+oS0x2cJtnzKHdCNVuQkPMxb7uPHDkK
5FI3zPchwNNbIAsRErqaE9yeSnLC8M/RU25WOwA6hb/k2cx0EYKmdnfVWi0vRmA97iO7e0rmuOYk
mef9q27s5KpZytJLFws5Ukrr003B1LVIpfrmi52J5ITLrb8JpmXRmzYX1b2HsweOYhV7x9zB2Lox
SwQKyQSf48IwbO2LsrxgDWelHhh1TtM24TeEMCeiyuX6oC3jJaYSBldgcaH7Jsm3KCFKhCoJiu3N
EgwDKo5o+VRzMucoAyb6PiTT8tpBvPot8qzpEe3SkMpMBuclYuYVj/FEcwEH4DYPxvLTIgj+5BrG
y93K5PUaEE+9o5zCJd+op5qok9vFXT7sSo/PhMr0wQ4BEhGHlFwMlOe2z55NXX0GV5NjAZjGaz59
g3txml5MohugF2V2qhPiF0Uz9QdxaWHMWA/llhTl7rz6PNDlTIIjkcixk/aMzrzUYapapeAQBr1b
6wKFCO36jwnwyWdWbFCZWCRCEhOFHA52kgPrRCBV3OlkQMCkh2HcBznUT9aLcB3Sgj2BTPehra4R
L4OVi4Er/BUXDfgRkM8gDpJhzr71IJ6PTtu5rzTs+2LjW9HwVmKwgiCZ2cvnQQ/hwS7zgcNx4CY1
+AilELT5lbvr4XLcIpmpTzYq3QMryXTdanQ8nfTzM93g4djQd36dl06l+eRO7X4oxAVSa1f9G1sj
fJ16UOWx6it1bHsxAnoqkMaouPPdM+SOIDo2bWXBopv4xoCa1PN38FT+e1jMH5m9jjd50+dbRTX1
tPhJ9hKjMn61sASUW1+KN9VpcF1QeEG/2SjlNjnKki2UXVBBOQnPV1UlquTKbubhk+8vMLic2JRg
U7R4X2wlP+JKDves8JcWMc/ebeCF6i/HUdHniV7YdtQOZOw+W6PrqfNXZmON26To2+MH4S7Rt3Zc
hofKCstPLJjtTgKpeK4dTAoqLhxWG5HdxE29/sUEwXlGXV7vXUZbD0HkJynkBjSe9tJvW8YfM5yU
smP9YNwpb1u3WB/Xlm5FCrv6Uo7JUczHGjNS8kKENOBCt7GqYlfVTldDNxzjC6NyXm5oS4UvNWaJ
295dmZ2vmDj0zmKgMKZJPjUf9LV9FK1ayC/xSLLrhuWADBRwNyv7CROTi9fI3XdFe+kFggaf2Gm5
iTZdSLLMXpeVMXt2g/q5DtUc7gFUzVd+0M3RVthJc5DqIhUcojno0n7olf2wQO8+KtUG7y1z2DMh
otJsAsDjYdo44BQPhRPBE1rdpWx3aOMmf4IB5dBonxNnkRsQRy00pCbqWeYA18RfkTzEKApsnCjb
NsBWgdTCh25oSTojO4qgmmP7ZRbmQGVMtj0qkXdoOIW913FeZtu8gTibAmIbAIMYtdcmg/xQQPBM
2O4Ea7fD+AbMK7Acm7Ikma5hxk3lts5GGFxyAAfwSUelI7foE6J8F7NvohsLcQK/9qXvvE4eGJZ7
ej122i6+Lw5YpUAIUPfTGOw0wKzdCKpzug+plMprJ0MdzfO/uOqcBxAB+CYU0hKsUfIrabfigR05
ns9+qXvygak6YAw1JTvXMgrxfVrQ+RzsnlnJoTYIq/eRQfm6bYipO9J0BOxczZg6/ILE3RQFsl9s
tA5Ca0PziqrVRx/oPDSD32DJSub5PtAROaR14YgDU7LkqhVTchEJs+OTNqrt43I5d7CYlOHVkonA
TkuSeY8eCOJP7mTYV33hBx8UR7cQzR2UfdJFJud40oAGCnFqXjDk0nBLlla7tzJTXem6965ayVDt
YE/ZVKMPlrUPnI8Z3M6yLwC1xNJoHwrqjJdI5BCZ/ZX+Vs0eGqRweB/8rGirLbzJBHyKsCk6zOwZ
BRyNUmzTWf7ipTEyALZhjm47zjMU6ytlwLexy9XnplrZllc51jcjsJb3nEH0fqFdmxKOjrLHVKF1
WzeteE2cPOF0VDT8fAauxdkkvtBQ/9XM1LxeOhQPsr/I0rK1DJmJSWx+RzQN04zFtPTiTdDqrt63
9joM8LWQCoNpDCxicKsYtdUUWA5kqobmNAOA8gvmNEnGc9LFX9EL5tsy8Jdxo4sy/sJ8lLiBVbL2
pGjWBCL1wkPgHMdMttqIx3cEX8D5wuvdL7GoumuCern+i6fA5EVTFV2H8+V8l9uT/4QIoQfTKmYk
P0n16pcexbyD1eQ7FrjhIR76GknyUGT+abJC74RZTOqT3dhoAYNpsl9pkCKY1j8OAUXjGPd6QdNd
5V6c7YAID+ue0XkfH1WMDoAbCNwcR5XsAsVxsg/wbCUmLduc2P/jE3MZdZ3Irq/SAba72BKMjSIU
EKfdXao/BHar663PBTLjL5OzTP7OCeFGRkjb5K5gIH0Fprf87noZmQSwTeN7DfdeIP4EkmxfFovA
GT037X3EmqObj58pvyH/8Phv4kWXR4FyAZVjz6CHC1/fJG7cn0iQwMcURcUJRPn3IGSogL/JnHjo
LubMOEfyNNotX7KywmMByXaPg6p48Mugeh/91v+YoEB+apNyfE1MkXzOYXfviI7ytm5ktQwdujWG
hDN20T3ZAPo90wb6NwlW3ldF8wdpQ7Hize9K3QwQe5foxRl7jwAKiWrAupy/YijN/HsfD8vdjAEq
dYte7eM66nzAvbQeGzMjyvI6bz7Ort+dF1WaA5slUEPOlHETIbHLYM6JTWibe5Ro8lAl43MZRfmT
A3H4ysUntiltD6hza45Ub8udbw3u10DgrkJCq4srp5ert6M4GQ/h4nb34L+QyXO31/nB+GY6GdSh
e0CR85NpsFhEUIG+DLa379tgvpPKZfJCwGFyDVv7e28QlSJcLmwe0QRdRNyV1VHNK89Ilk8IxJLS
jc9lb9wTu897ofP8e0j/+rggcsSIl5gOZbQVXttVNHrbJMK0kiqIzk6qyAj5xCrZ3LQEMO+0KPGR
gVq3fPZ6nDMbjy4qTr8q/NqXSZ5OiIK2nnAobW0vTlsOfulQzeN9W5bdrvD0fKPX5j1Q/NS8KOtE
s7EBUma5xxnOFrym1t8NjtW+xwgTdmUkh7ukkRdyMDD+YM8keUbXWnfq1u+lfOiyrD5EuATOTKry
BkMa8ElriopowykEgtioBsF4O1m9fWOhqZ4y2RSw7/vqbKtsfnBl921lGnOmvFDHeglHWJeRjSQw
9u/cVjZf5rZAfG/QlrE3s9E/Q31eDkWQwVF0QPahdkhKvUfzxb3E/XlC8116wNN18uZ3Zf+pk7bi
y/eyeSOYoKgrRzeZtdEYw8jydisMpePAwcWhqmGdREW6GQUiLI2k4S3SfnMnhRAgd8NgvpeRxUNU
YMKAXL9W43fbFCMFcw1TnYwQ73lUnAkRrDndoY4i85bVEN82FVUHT++SQ99Hy+sduY1XavLRRzmv
TTl99uPWOlGME+9W2EGWIkXpiQDk2LQT4OxgYU/+DBDMffGHwbkiLxBOYncxEA26CvfGsl6hqkcH
d4461DUkpaG5zE+G8wfzPkvsqFHYW4Glou/F7oNhCZ/MxlEdkzlUi08GnVODiS4MUL0o3rOhlfws
4i5TKSMdJDtzUt/Dzx5eg7wLG07nsn9cTPY4ylzd4SGNxpMeLR4cQL9T9Th2cxtsomQC8TaFlb7H
L2pld0swE342zsmXjkyUHanR+rBIcn7Iv9N+yGnFxkdlquYT9eC6d7TnwqV3gvGNBMHx24Q1k47Z
MP9ltKrHLekou6W0EFe3jX+g8rQIZUi0fzYzujnZztYtG+DwNjmoNguGpui/ZtSZ4ardG5ejf3+w
6BaedNPoU88h6aHF/hBFTQyEIV+at/XCRUf9XCcnp2ivGL8t+D2y4uiQ0XACHFoco54eiqZYx5cQ
TvH7qO1Fpjj3YzSjEWLNdA6tUR2MHTI3XOfpK7a85dhPrlT3y1gv+75Qr2zH7WewmQYwVtvct0tx
mvi0h8maeNBJNJ/efQ0v8sxobbXPYDSl3g2tsV7XMRi+Yh2/FZXb7nr6t6nxovJrmXf2p3Gs2jRY
kfYbrKgvCR6Fo5VP9AsjCzSmb8A7ju2CIntOFtoYFtU252T0fTq8aI7W+sRxsjt4Yxa+Wm3pbOvc
K24qviXVz2G1ZTo6w3pZA4T4bqC2WuLXmQrf+iQrdiJqnoBHAb1pNE1nmn55WrBNgaWx/BvQLct1
X0ZWwaRToatIpAcSY42dhRIgmMpbpJbOS0ZMzBH94Jjtptrqr6BIGnpzxCBEBa7NoVk+nNbo/eA2
5Re3gZ+cWVm5xa9RnQ12sRuCpcJbN2qeVovqv5u779i77MdASp4g2cruDgA8SA8jvyhc7czF4059
kX5gnYcuVi9MpLOSo0Hdu/cVdYR57SA004SNJhtTLZ5wkiqwN9Lu0mUOmIaoez4jrb5uuAdFTTM1
ath5MERCyImYb+HJGzm+bH7o4zK/tIdDgWoel42XU6XirLHBPjaW/bQM/0XeeSw7bqRt+l5mjz/g
EmYxGxIgjy1fqpI2CKkMvPe4+nnySDE6BDFElLYT0dFdaoWUzESaz7zG7D2kSzCDDKPBfFQK2SMn
sbfezeaYf+LFbSDsFDGxFJa0IeAqND3D+4FkBL5URffnsYPTT8cwIqhClSdF604gZls9EZm4iVd3
DdfMZNokXXxTh+JTlKfDTo/tEufwd8UcASQEXzBT02gCXFbM6xKWtW64P5DNmh8ccIbibl5MyGNz
GYKaL/sA5YSgmd/YqVJ9vV2wv2o5GEjCQc0TrmZJLZpVB8yxhhaw//In8LLiOXaN/hzOWuItFF0R
W637u9LI+g9KkJr5Ed1b9XR7+OuWh4OqjcShGfLhsszV3CNbRMpkUUleUMWPfES/bQqIUEjnb/Rc
xfCpckxN5eaX7d1JUdW/kiQBeNjYVDf9sempzxDz14k3C9Ai90GvzNljX+LldhaRDlvNTNuafumi
ORbK/omh7Pj8vsh6XTQ8iDtMGyFAuqT8z4vWzqvGLGYzGsVsMztAkE9BKTYRdXClKHSctQaqcz4w
Ry0jVEpBBYA/pxkTZhItkMDs/A1V8Dw/L40yYajy0rVRasXKdvrXWz8SjTzanbjO6Rq/83KPwTnv
hR1AaLCqJhnOgaHA38nxFzjbPNzvMQeJf7hpR68mSRcW+aWLhMk9iZxeh7rlR0h1Uu6xm2imfCj9
EXd2wmWLFI8pzRBgmrH609AygaZ/+QspbEOarVNEJXrwsx/+PnSt3ibYvVXUqN5wbwC9sGLq9Z5d
NjP4tqldgHDisYbgcz13GtnxlBI+wHZgu7QIlrQnnCm0+TGPaxxpwBB2lrOjvmJcdqzlL5fG84JT
pAsVnsFKTKlKxJK5UQ32Gq8+885Ac8X5IwvrCnDSzMH+E41NLfNGJQJ8Gup6CAu41KPkTThbZfSI
Plgo7jJU+Olj6VEMcawgJ/Mk2Xk5iCbi0kxkN4hKQCSOmKHpv9FBhtXkNhnsFKdNUvNUEzdPXp6T
ahBL1w6qCGUO9ZUj8JOMKfkAdpBaa1zTMzlOi6P8ie6GM74f28j6hLSLwFGgA/y9czpWeE+5OGj0
0PRG1Ar/RkusDji6v2g709Q5DHym6I0SO6Q2fYeM7DEmZir9QpSm8dw28BnwDo31+RFRjzB9EGrB
n02StrdU/9v4DGYc18dCE2Z1xyWaJo+qNTvmKbdUoRzo7OqtV6dwFACWh/yjGDOVtNntQnVHz2n6
xPmzspArv6fqknylwK/On27v4cvLFLycpVONBEjLZkBAVF1tYXRM5tlMg+SQ49cnI+gQrgZEvlzN
qwcrRi88VEuLWMLEUmNWXGz/bv+AF9/tf+8ifgGLbOHpoSIMKCzwBpeHaIkm1JcTwEGAJ9ryZIWa
SRCJeBcNk5eWDstsm/duYEZfY6XEAip7AUZOyHt8E0BFC1QI0BT0dIqzwVHPqFWeAIn3fxQJjyDZ
ZxDco8QQQJABx3EWPQh9rybZhRwtFgV/CXRG8b01KVSedya3Xl467IaGKLiG5BMCL4Z+OTkRWaEa
WN13MpP6mUqLtF1A+ys4UCFwn8ki++AQg714COw0+rNSC8qJNm4cga86TmD4o1t0GmQiy307Uxn1
BpQJPurT1M30lDTx0cW68tHqwUi9UQMB1YnuTdF4qjpqz2C3bcRiNMrmzozjHa6E0kRw5kryc7dq
PpgBydDx9owl6OASdkQuKkGYKDByaQNbuJxxhpdVJsrse2fIvhqgQi5Au2xl7QxUQnF0KD0NJ/ZY
+ZwN4RSfEXFWE2Jy0pquNqI9s+aX/fN6f9Ed0lFaRSMUyJVurJG1uWnGBBFIPcE0o1lY9pXyMcFA
zIZKr+H7MhnW/HmoB5SoELYNYn8UsxM8uW6BrSVwSdjfI43qBLq5cH8WkZN0sFpV641tpIZ26pGK
+dnEglalqOr8GYJynX1UJeDp7wbni46SXrXik4CKqYHGVKnevfy/yiAqivXqoNhAMpHDwGzQSbNT
GyhskbLD1EUdWtI30ZapcYA3QLCIFy9mmCNtbDRQFpCF5xxTJnb0UFCtywjKI/6VI3SvnFuk+4p7
B/+y7KUDqeeQ7e8K3MbuAIRrJ4e2P4mkCHo8oxwyWtqcAV6WBqZMpYeClmveI7wrW+2Knj5h26l9
bnEo6HFAIfdBUqEBXzrk7nOmVpYGk1vLXN/oMCihK5hBx6lYXeUwaz3tpped9v81TkjnNP2/FeY+
jj++/7gECsl/4G+gkG6i0cir5WqugZqmkFLT44+2+9//S1P/5wV8J4GAROuGBPj/gxNC2BEhbYCC
8urnjtKJE/7BCQnxPwDzbd0lujEIbQAe/QJO6DJfwGAb9B9vqsWNYNgq8LXLW6FH26dwRwjACqos
Pq1d+z0a9K1nUlq9g4PumJSOW0qc5tIrO4HkZazz99iE66iFE3cT98ob61Wwq+dh7ULWl5KwHKVc
N6vneGhjz6m0Ykd0cXsogFXS+9liRS+HUnUz0vSlwLdmNGsvT/HOi2tMWpRBGXfeTfkw/3ut/T0r
iBvyptWALRny5Xk1K+iDaWO0zEqLI/MBN8LZM2tzfvNqg22Ao7a+G82wF60uIIdrSH2fh2ESVKU4
Vovl3nXGHFBqRMGo74v6ngblUB6mtjF8tOEnbWeGl9H1PzOUitUIf2JHaKxCE+jTVoYZp6Aq3yHT
0JsNImFqVp6G3FDg3cX2MQB/tvOAbX1CuBggvXgtgJKudgse4dUIiVQc4w7r0VCdcVbs4+KuatL2
/vbiXgYHLxPUSW+An4E+lkyYy0/odFo8a5DGj7U+012x8JTBcA3GkNVgjmPqvAeRgyGH6zTTc1C1
vwYl/Xt8UB9cCLh908dfxbnoK4GZz/i4+JUnj3rpUuTmY3bCvz1PmZCvtiobVEhknQ4vfB1PDyo4
ihClfmRYs+W+6uDaoX/WPlUFpHPgAs7d7fE2PqFOPkaEhGYy99d6XRWs2iiOmMdUpTNphfRa5plH
XnQo9/yHoYjT0aOlIERB4PITZqRWRuUg7Aql8RuOsPY5dLLufSRwFr490tZmkeQslNxVnXB5tS8D
JJfaRsQs4gwbxIZhEGMvF2rP+Ii3n3LUN5zjCG/qNzUNtCfMTXPv9g/YOI46NgagUC1B1rAu+YDp
1GgtkM1Fla58coM+PtKcmu8b7M5iSl8on2Dho+4cx40LiC2qAWUX6Ngaa2HqcpoB3EHgPZagAg/g
BaMjfqXiFE6j8oDFRo8eFPqIVR83P2/Pd2sXGagaA5+1eVX11QWLSXfd68DLjlaffkF7W5yXLBUv
lcH/Mkd6ONQ5TMdEiPVyE2kt8VujQc+ks1p6oESkKcU8/6zawXrO+zl+N2SKiw97ZZp7z8jGLLl9
DPJNQLAq1OvLsePYTEK1EiaGdUl21+px4qEXkPqxVkY7x3KVGrzcN7D8ZEIthEoytJonPTY71VTG
ChvKkvgu4UMgECPFujo4qHP2RPStn8e2tj4aean6WmJ/V8By7ly7mhxndR8R3aI+6aK3D3Za3lev
nk6oA8OAQglqJMbEdg6iz/RZEIXGlvCwVLXqJRGeryadaUAN9Unp1R+3t9bGhUiMxoIgxgBLTEZd
r39AR74WqpEJKrFAMG3C3hLVNsJ2y5yKUwqxZmeDbX1kBDdRAJIRInn25XhVAXvbFCMbDDTlCQ1o
w6PXGtOMV5ydW2LjmoKXwHGF2iIjvtXUlkGh/EwZ9JgFqNSV9oCssKnN40dr7Jv7IBfWHbWe6odd
jdnbRjaVbi/txlRNjTiX51QSMuzVfraQZwX7lXFqIWZ7A4EyPotW8yDQLvz1qUKZJTCGbSJpf6sL
oqq6ocAvG7s1nqC3s2lgrYkZDqinqD1lYJ9pYaqhj4QtVk3I2fi3ZyrDn9Uufj382v+iQvMsRH3L
4MmWWzZUkcJowXndHuVyq76E6hRntJfMmb9a000oV41VNGOQhKUrInh6bn2hOW94pasGKFlY6Y7p
y+X3+2c86Ay8MDbPzdqrBMEqDWkfXjgHIv5Zz0Y8TqM4PyIStPe0XG7Vl6EQo6EqA3EBZXlnFf6o
ehjQpO87X60QK0v0NDwti/5nWpnBqQUg/GgiX+NZfR96dFfNndvw8jn9Z3QeNg39PrIsmci9vgMU
xCBbFLg6PxAaMtEIrB7QBUEcSRUwH7JR86nTGO9uf82tQWWGyK7VTRKH1ZS1PqS6qyV0IdBsuAea
n/kq5qG+qy7pT9tJUjqa/Z4vx+UT/jJTqvgq75tGufGq2RAkGVzMtAJeVQuwFXEp7uJqRnmxBkF6
6HCzwPpB70/hUhk7i7yxe11OJqpZBE3UgeRPe3XT9wFaL/k0NH7egV3tFCV8QvfaBZRjazQJFnXn
admaKu4+MhZkwpRVL8ezIwADuo7+sKZSaZvi0H6w0XyCNGBZT/Al6kQ2ZZsPFWDxnTt+c6oQZcnV
iEUp6V4OnUUKSuIRn3bGFO8Rq0lxiLpu+q3nR/jJPO0t7Qs/8t/75+/PimcMl5uLFZ3trq4/Fb5r
UYQmGKXKcE/Q/AA3WNGiIZ60VJ9L20Jkr4IgHh8W04XTXzjuuyTgNTcCY/Y15Eayna+9CjD+/kmS
f0eplUcVL5PLNUiVifLX0ja+nY+fOV/OyQ0pMoDmBPbg6vSCGt16AiYGUkdtaJaPo3ECptjvXJob
l5hrEPpTzHYtGbhe/g4dwuXS5JRZC2HP7+JiNI7TkPyJL6X99vaBvnwE/p6xUCVoi0Ys8cTqqysu
/qaYzHagDG332cTB7TzAs/h6e5StvSWoQhuyRCQzkMv5aDxyEX2fzncbKeMUu9kpU2fts9pb8LlA
E/5aVPrPtIRD0Rx8t6AAcDlgF0S1Hat156OGVpz6RZ0eoHqP9yNCQedfn5tFXGRZDmII7OXLoejQ
U+DszdbPshpdUNUu7nARhaYNrMIL564+3R5va28AwNVU2oYW7L3VldQ2M1JphgXXpRnQ3bNFd1cB
qETOml7a7aG2biMCPsskGWZ/rGlt5qRSOImizu9KbFNasRSfytZJ32ZmqB9SQnVoAkhkHropSHfC
sJeC3vp2oJmjkvLzH2dtFrdABLFmK259J7ec+9ZdTH+KaenM9tCddAVyRYys9jc4/+1dhDA6JHaa
tVJgw0ZrCZLb2y7CDCCfgMY8YmEsHQqUKLg3ta45Wsi4OzuBx0Y0QP4lILyyGzhRq6s70KGF6YA9
AXan2jP6sk+ToWrvXFSO307h1L9VY8X4M27nAr3xyd27uuSOvlwvV1UlmEADkw7AYbUtMpHM1DBp
XdsRokv4tQWWP9R4IHj0vKisR0urhwcFzak/q0axvLanM3FwzMQ5u9CaP9PQNX67vX1WeZI8hTye
pNwymidceLluX72eZlXVQ2enKJbhc3Cyo95BjtbuHmizxSc9biTuDjwjyq8ZTIXFDN5FShj/fvtX
XG9i+YKjAmxTvSWEWCWNg1kZ6N62lDwEakhSAeEo0SFnve3B85SAfJesDYFJNMXOSd2cP8kSGHPK
LZSu5LX4av4LlRTb7OlLsT7WHZyi5cyzpRpnYJDVT1tZrPvWQhxtcoMK9htd3s9xr407F9T1hSFx
LlzvIF4EvbXV5RvZgYak51z6BlLGnpnpKB5NWvLWnsv5/vZabw/FTepaRKTGehNymEu0nBgqBaL+
VwN4AWcFTKilSJy1c962vqtFLQlxAuATtr06b2OaYrpg4JsuVFhwhwRiIpyXzrIPMw4o35Z8sQ91
PdkTcZqLzcHtmV6fdqo6qs5FjLCTTWR4+WnR2mjn1I0qv8E07hE1T+cYqyGyTkZeSCVj5Y48VrlL
HSV6xF92B2EgN87qsFNeJhLmo8o3dRUfJIGocbfMKj/pneJNiJw2QVJk6Y+LUMs7DTrdzkuwMSCh
N/0cVprh1qnqMA8dvU8FiV08le/iGmlacG8CTDK6lo+A3KZyZ4HlrlxNkfgHYp68UBG5WH3ewKjs
Efnv3Ac5XAHsTKLnGS1gCnVt8AgcGUlyN03/w4lF6ILXToKbyOzkBn91YtElSOAypqVvd11wNoDl
P09Gi78W1IP3iujth9pFLNQbw6H1krJL31jAiL7f3lsbp4gHzwFLQHlJo1R7+SNaRy9cULSl35iD
9he48/xs2FN+0kXTfL491MZ35ZmmB0R7jeLhC4Tq1XwBoMlt2qD0kvbhjxbPzYcC/ShgMWrjiTZZ
6p3PunUnylCT7EZWeQzpSfV6hdtML8PZKVBmrHRIqkqN8YiHutInyCsB8p2ZOfxRc5dWfkwV6Awj
Jeg8IwzszL899Y1VNmSdyZGVYQMs4OUP4e8MSibi2ufuBtCcuQ1dsAnrGyOoqS7eHmxznV3BrpI2
qjxFl4MtjoGccA90PYUD9YxrkvFusUZxx2/4K9Und+fNk4djdXgMKasgtWkkuHJ15eNHEsQDQCC/
LLT5bhxE4GVodLy/PamNG9iwbcaQeTn17dWkEhSYYjGLyu9RV0ag1EgfUMlqj4tNQIYINn8PaYY+
q86LEyX/YecSAHM50HpChmw1xcKwmkhMNhG3EbRPeRUPxyEaAgxwzEk7W1G57JlNbtxIBBCCo0mh
nc27nm43gMAzAipLNhTzCoAyZFZ7/B0Q23e1RSfgEA6K/uu7lFMJfhHOvXRYW70zGTLpKuBvpmlD
3clT13nTjUvxAd6a8/X259zYo2xMgIjIn9FHWFfqjKrVKiW1iSANaFJVnWpwv3PlUYslY9Uqi51g
YeMJRTxJE0IzCRShNV+eCb6VnThO1vp6EgHBNDkTpKOzfYyNyAJIXo5PDYQh3pgumPxlnu2dYtb2
D3DIa6gXso/kgry6/MRgR7xh/IB+CYo/miDrn6Dcpy9MzqfKNcF4T04odRjKr0mjf/n15XYAMqAy
RG+TUOJy9KTPEnXs2xaglr4cusCpUTmr6EkPgz4hcdXsYcmuCy6yqWlwTqnw8Ie1mh7C9ci5iMz1
nCW172Kc6I/hNKHsoUyfiqQw7oeoR9ptURRQx3ny24xX3DFBwAtLFWf41cIDP4aGLmQSFdEjiB2X
01fTsUbMpHNBZ47dczPBkQU1ZZ5uL/LVRcgoJIpcg+izkDOv9ljgpgXmV3i1G3a2nJIuWQ7Y0O01
pq5Ojq4T8IKFph1MF379lJTMUV8AuXplhxaqo07fEF60z1ojRqkIEd7dntTVy4X6l0MdhXdEAi7X
1ZQqxA2ptFTsGdyw+B0TwemzM7c2kK7Y2on7NoYi2DNp1hJo4zu+un7cKe+ou806Wi/hMh8qJe67
g5GEQAJRkcOP5fbMrheSzwSomGDEMgnAVptCNA6MidE0PJDOfwFhG3BnmbGVHmw6IPmo7Czk1QXA
SLTPZM5OIYVb6HIPaukcGouNGQeFz8iLC6vGLK7o3qpYND/jLNY+gPwBMRe00XI3NI1inm/P97rg
KOfKZ5RWkOCG19KpdoUBVGz2ujdwybbHUAuAytrBZH6JkHFAQ9FsjC8mhF9aYXk9pKCBkpmYGIAx
3OG0mX5RApMMjR9ERgWsGBAYNcjLJRmrekm1LDc81ErNP5xKx0mkC+t3eph9mHFn/wiMpPsRTZrY
2Wkbn55IVKMMbKFPhvjm5cB5i3gsnWvVy8p4fsB/zfJqNeweUR/GEWNprZ37Z2vpKU1Qn6B5ggbW
OhDFO9ropx5pN4pplE0aDbjMMV+aiF5R1gMnbkVFdjnBUxm8mUYP1RLQOAVWmYv156Dq1Phu74aN
w8YvAgqCrp8UAF2FNGAcdcSscxUpkTm5L2tI8BUWGz6nvNsZ6joMl3ganno+s/RtX39nXS+0JlSd
2TNoz/nIuw8+4iPD4zyYxSnHSfswKEPhL8s4ezEygEd0xttf/+REqC6JjoRnXX2BAXq0jRvP7PW2
Vt+XAXwBHfKTXyHP4Y99Fu7cLhvHnXoiPXtIF0S7axgRYvVjjEmd6hlm1IEciPDrgXjy0DoIL2h4
FNa+qbj1e4Ai03hcCG/NnWXf2OSgFmTIQ12aIp1xucmTIKamivaWR2EsfdDVTj9MQbt8LiZ9+TGW
LjTO21tqa8pkHJQoKMcgGLk6VSH4NzfhCqRdnzvJB0nWezAQExJHqJ11c6Qb5GAyVOZwUFAI195B
Ruj/+OXfQArCK6IS6zDtVdwcJQKogBOpHoL8yUnNlg6iGywOnKH6ShyQ/m4+ZrjZnmt9wG5tjv7D
e0mgYbLojg62YL0IZpY0mimaxRtHNKWSHg2LEhcq3zGicSfP24ix8M6hHgRwjLDSWMeUE3b0qQt/
y5t6/GO9tIJaPrL/nzD+QaszSe3f28JoPAdq6l2auZlJrKWJN3NjN7Bfuj2bZLm4F5kgYQKbjRIK
hQT+uHpRZyp9GoBy4QkzrJ5DBKfwLTUbjPBQRS1wGDj2UTPAMyn2luI69KI4Rd2X94R2GmrRl3s9
RURDwBQWME2xiQLTjyMDx3IHMHt9ogiDXngn7C6hitV7Fc/0uCv0abEGNfWPTljr56SOTA+3VRMr
Vi6RnSN8fUkznKQCSPAN6qty2q+SBiVqwTwboYUYXJp7RYCtC14L8YEvXZ1uH5zNoSjvIXxtW1Jp
9nKoMesdxckKy+NB1o5Ojz7o3EZ4eUxoudweanMZJRmTggz+Oi8cm1ezWsImVrQoEB40gSfMPEPk
gTPDH5wAqxmsWHaG29qVxHfggWmbyerB5cxUHZFHSyPLk34mn0AFZyeObnXsoL59wL4wOuSaEZxL
lH93LsTNidqUuziaKIqvQYjotWeISYysaaw1x6EyEOgZI/W56Fp8NVNlry+zOR6dGVUqRF531TUH
D+KQUpjn0uSEwgVF1w0F+V0WFPdWXDXfb3/I6wuf2po87EB7YOW96Iu/+pBJHsaZljLeiF/DWQ8R
CYpm0TyNS26eUHy1EGTAbhBd+vS+o+Gws2W3pksLlEqXJIWiZXv5Ybupyo00Y3n1anbvgkAYZ3BN
IXV513xYJtxhbk9XHoH19UZvw8FbQaK21k0A3EZStO4aDLGx8nnO6GZ/VFrLIH7sAg8+gH0KrXAv
Rt4clJTOojJIb35d9zKQmcKZsbQ8YJfmA0ZP5THCx9mvnDm4m5WhPo8V2lS3Z7r1YW3SS3J3sj84
d5crq6ES7tZjIbwWD8Hm2COmdWoBp5gHLRqsn6ka5sNR1WIsG1FTRUSpsaNPt3/C1scFBUi1lFeU
t3wVTHTRPC5dpAscWDvxUE7G4C+aEnh4vWDI1Xd72dHWeNSjyMx4RqiHr24Jd3IyTJcwblF0Y8Y/
OdFOQD5LVGSsGg/HFFXh2xPcuHApf1ExkLUCCwjZ5Roj0FSVeW8YqBZg8trjQXYShL1+aPffbo+0
MTVKBgYld8o/PCSrVyTpEHWAgo4YGVjrBNmTcsEWGpF3GOc1Uj6/PBrAa2DXRCWgt9Yy2mWaoTwf
qzaaUwb1LOSLDjYCpDBHkWtsu2jYYQdfz44bCJ4MYH1ZO3CNy3VsagSuLCUO/QkZzRMG8fFxTPDk
y5NkPGI6MOwEAS+g0MtrwAK2Q5OX+J50Zi0iXGUDhtkqCUNTzPq3yYydb87S5u/zcVDfqIth/pEj
FvUugtB9H1d9jdm17UYnNY/HJ7oRKr2GokUSKXC+EMCS895ef/k11z+PDAdHB1iNcDlXZ9c1FJrj
RRR4eCxZd5zM6qjPKIzcHmVr1TkpJnc/Dzkx/+Wqt8hgQMhAPTBORsQe2zK+tzHcym23ve+UbmcH
X1+CdOV4YFzQQxroodVZMWj/ETm2gZcixQtpVnGPblAaBzUsplMkbDRmo2IPTHp9QCkLETfwlXng
OD2XUzQNaL6RJTVu0fI6akuOelAamifCjL2Ozcb8pPQ8IQqQOFlsuxwKwTzUE6qW3DiLpocutO2D
adWlv2QV0mmjWj8uJeJqtz/hxvwE+SHXDwwJiQq+HDTBGY/GmxWDtxOgXNS8P4aj3X/Mu6771Ray
fDJpfukvvD1nnYqi3tDqyaJHVNj6LkPUz6qLgwVjwO9R2NRPlhv/vD25rVMqeKbBppAO8ofVMSD9
s8ZxLGLfLqbyB77AzdtxXHpEoIVQzmpuVLzW5hzhvqw339S+KP22CMvCG0sEfruO9wYtn/7zHI7R
s1Rh3olKX8LO1TkVVEWA1HJUVWqel8tfZhnSgGiY+dMwZ1hZaUb8EOuV8jaJhaQYjxlullOuv0Mu
qHoT4PP83KIqda7RDXyujXJ+ixJiCM4ChOqkNkF7SIqmf6srUfG7LhRDRxLMoKdZK9POxlnbElG3
4/IjHCE04P26sv9BBKxEJbOL/F4tPpaVmt2jLx1JwlR0LNBQOUR5253TvtIPo512Z4WXFZpC77zJ
Cj30wY5UO6t5dR1x4cEqpDFIR53/XqX9EjJWjNFiosuJ8E9YpC2igialxBRZnw9CDfLT7f21NSBn
hleALpas8Fx+vaArSgWlZQTfDc2806PWeKh6fUJrB5PGaojS8+3xrg4rrDeGAa1LFc3i0r0cD4H2
3sTUQByRu0RtCOIKMAVwCQvUbe/2UBtTI5xmFIgJBoC41VoS+SoJSqXmcRhr0SDyoS8/3aXE4jJX
Rq8o3XZnwI25oVxBAkGuCyh0HXop5GFtXtXmcVJ6x4emhRQ4Xeujafb9h9tzuwpsGYFTRxXQlt3x
dSPX6JKGShSECzVvAFYspNHaXGR+leMUgVoHyib5XH5AhH5AvDzfA5df14EZHxcEDg6MAVpFq22D
0WINaiiB8AGlxxN6Hz66S9ecDNG1HypFMSafsxO0p1gbtU+o+c/PqV3Vd2EajDtxmhzq4v6RPwVA
D4RKCtP0tS93VCUdKO0Q7kuo43lfIy7pFW3R/vrBJEpgKzmGpKetGVtqHQ16IF0CQfMPp95FmlgB
t3hAUdz1UDfdywk3Z0WSpsPhZEetabgz9BB7mnpECmkn3I9FWDz19ZDtrN3Vey3XjmxBAty4Bdcx
pzbScctQuEcv1wi+OzkQqLHoCgoztEyUI3h58x1ysPYOv3nrZEoOj0ZNAY66ucqJcOaivyMV1WOt
s75KkXiECa1KxVu61hK/M5q9qtD2iJwVqnqUstcYu0avB0uzoe3USJTiMg8RYo5GWI3GAkgd4+Kd
hb3+fAZvIVkYJWSYH+vmZq7b6aIXjKf3unKGbodXVWuL0+1b4PrzMQodRrAqLhHXmkuDaHYYUZyG
C4X89Fv06hPfaNz5jUV7E402t7Z/lmordjCE12tJtIWFiclJ4PpZ4+hIfzjTPUfBhEx41wdNcmei
vOHHTqA+CiebdmZ5VffiEtekTyKmdjzWYvVk0HZHN6XFND1BWM437am477Ea8l0N3V7aftTfhNMe
SlTA9gIEGbtc3i0MDa0ELRPHBqu3ulvm0FRGoNTSpDlFWrobbbyuhe43GNp7M7DkQ6gNzSnvJwwl
c306KZZifFAF6N3bX/r6aTFQ46KMQeuJs7q+b7sBsKuVcMkp2pD6QV1HR1Xr7AdLoD5ye6itz8u2
oh5PRId8w+pqR2t4VPQA0YgQ+03Prgx8uLVZudOFPRy0tttD2m6OJ1hbSTeWGenl/d1mBj5qtECO
JhvLD5WcBeyt7An/cgd+bDvv5L1bSwlyhIMppGTOGlXWW6NFnoCEQ+pg/KipSebNkUMEr+l7nfmt
W0Cytql5wwMF7HA5tbhVUssoGKqxw95HNxJ39wJ1uV//YAAXqBwSxlIWXp2PcMRrMajRjBph+CIg
nlmHCD18VDqTv+zB1nautq1LBwQSACs6Qyyi/J6viqVLl2MMPPK92inRzllaKEdFbdqH0i5Cf0A8
20fwd481uDUo75TKKYAtQjvqclCtmun82p15jM2545XXzf5Zh+L2F5eGeFYGqxCHKVWnr7eXduvq
gSxMYMErCWNb/qxXc0XCZXZToF9HTFciL1N7Xoy+js+a4rqfSG8r0pbC9RSrGt/fHnnrVFCaJazh
jbSZ9OXIBq7CpTVq5tHJqvrUml2NpGiJtlnYdYe+RRD69ngvxPr1VUeXF+kGXM4oDq9S9yITamqp
IccQDybsOhGohSUZ9s537Kat2tPzTC8QBQms3LPQoVMPcx4Xb9RpKL9qQZFMh5p0Zjxyd0jHw6my
SZ9iHIAOU18OaMJH2TgeHQB5X9rY0n5m1Ji7Y1GjUHwHxj9tj2pdVMNx1uqFPrNipR+cWDNRPsbD
MjqIZOmLQ7UM1Q6k4TqSlkAjqqUkI2yuNaKsQ267HBZY4TWuRqcotayDgZGIHyNGe4ywmD/OrlUf
dapzB5TE9rBCL9fbat2B8lGhQaGHM7U+va7RupUIHNwhFrRlZ8Ps6ONYjfptzDQccPuk6T92GmDU
gylSbELz2NA/1dpsYQjTxebX0kEA2auipkYjFmevdyLu6+CgU84GkdxkNdYrlV3dh7moB3zNNQfq
UZSPe7HIxrVKPxiw04usAUnB5YZN5iUXUUNMZyvm5GnunH1E7C08kIDP/u29ujWUoE0MHIFGH4Cb
y6HQGa0qjWPJ7gFzyfejP4ONOy9G1u0UZTfuHUkN+r9DrR7DAlVBDSUzAgDRa4+DXmVfF5kUHcj/
cHkBzjrdTaJcTrdnuDks6saQT6hLENpdztA0Q4RUYmaY0XXLDk0lMIpOxr6MD2rVV19dN1b8wGyc
nXE3VpaWKdUtqk1EGuv2c+TgbBrxe45qY+R3qVRFrDqnfgp09dvtGW6OhF4WaQw3NzfO5QxTqlEu
lm0mG3zKQQNP9sk160Y/CDN1v9wea+MZ5lX8d6xVhDEV5VCEyCkfMQZWPw6o4PyBZby1c4Nuzghl
KGooBIxire5qqqUzZnqFpocW1kC4a/dDX+oFqvXBHkdqayhNKuyRjErWxWpX4tISc5qpbPQauuFh
3oy+GbeQpbLi++2l29iIhBQ0P2jbkSGuAadDbk+jHgXkMXMD2AkRi5PijNRyqyE8p0mtfZinXPx+
e9Ct7wWmTe4LGlmkv5d7I0bP3y4Hvlc252zFeHA8iMf/IaSmKETyJBlefLPVLUK1tMeFj6m1TaP/
HjbFj6rQ7Q9Wnf6Hrc5UiE9QnaKgtfpahj0ATB0mA2eHIX4uRc1Loodh5S1LoNzfXrqtnUEkjfcL
VzGpy2qsSkpFoMNtYD84dp5Qgdt1PTXMcp73KLxbX4k4Gj0XA9I3PZrLrxTN2ohwPlejhvLuacFL
72x3wR7CcWsDSsYuPGtWiT1/OUqFSPhoIYVxtLvmr3nqa58ixXIyR7RigMig1GwN1d3tRdycmayH
So1h0s7VzCzFnc3K6SlPUB59wu+FbCvI7ED1bo+zPbd/x5Ef81V0KV8dSOuMY4xwtFAzrQ66iZK2
jdkDohhu9oBPhbtTOdzaIVD/gK2AGUajYTUotBY8HouFQVuopocgaOMv6RCVX8M8rfcY5VsrSWpC
nUfg0Uu2dTnDREvbpFfZ+lGSCy/DfeBYhKq+k9Ftj8IukdQWqP9ynV+t4+wM+ahbLcWdfOge3DoB
p6/jEffrX0sSy1RKZpSsrnpbGsaNuGcZR9BL8ROaM1g9ZHHjFbhAQBF2HsddJ+friVFl0anrAHxE
OmnNPUi0Tq+0kc2fkSV4rqisD9pgOJ9uT+w6yZG1HA0IvmwHw3a9XD4MHvQogmALhcTOzlGFm9EQ
t837AqvSI1ahmHU0rQXeMen9/zAy+piUkrmtYIxdjoxWRDWCJ+fDOUX+zlCM+Ato5v4RDdbmvh5K
5y2HYnoux3lPSf/6FFBJkpVHiaCFiiVX/tWWobqJiQqnDwLWKLMagaFPqmt3eRb3O7fJdSYnhwLE
CT/opWh2OZQWhxaCPXKo0mqOhhu7x4An1JuS7tuMx8LOmm4Nx32JiDbXJaCi1ZHD9IZe6ML5Toce
rhVgPM+KMGTRIPp/Tvtc2anlbu1ReZVIQiSRyBoTjYwyjJyQ/MUOW6yyjNz1CiXQd96166sSyw16
1yo3iaSSrb5X0qCDB/cQfInbxm/If8ezMiYJQstjh79d7XgQ5wrv9vbcmJqMEMjyYTqCj1htT6C5
bgcTWxpohuMj7oCR7w5cM7dH2diKpJ0OLXoakbT+VtGOWdtW3mWM0ucz8Fq7iA6xabVv0fpKfzmb
IdKR9RP+WUqp6+bbSBVqsHJOup6oAZD8KTk4ES4t7lKVR80s+uOESdEvl6fgPvNxZPhDqLUetKiX
2KwKXrnI7H/X0tB5oJ9VfFGUES32IE93dor8KJf5tCTKgq+gPUVTc43dtUVOl3aZkQHD5OudmYyT
D9vYPmYm2XRWV1QociV/wE84/+Dg+7CzZ66/JrQIAgeVBg0iNGIVr2TRgO/qbAPKz8PxD8cK1NpD
ADz3l3IO+52l3RxMli74oBa861Vik4/LpPZLARW4RrarxkzwqVlm60yaqp1v79Jr7gMKNKbzwp2n
dnolGF8oGAtggJR70Zhhd10Mk69yJHw36efHsJtwwp2QQJoiASNYmZ7MwWne3f4N1+eRcWlVyWcK
7Zg10gDsDLZ0C1o4yPBO9ypm234YL9HpP4wiH1tCTmI/Uy76q6eBdJw9mjm5N+r/h7Qz25HbWLb2
ExHgPNyyWFU9aG7JknVDSLYP53lK8unPl7o4v8giimj9gLdvjN1RycyMjGHFWkP/gNAv/VX6ewe3
/tZNy0iFIRpZ42NV+tqK0bcCYW1qaUZHrdtIlvFR78foKbGnufC1qu8ONnDv4+HDDFr9FpOTW8x3
ZHZwJIMfCJbGaD/1Wma/HWvEO+9/vL1lOYBAAKzoktpy8/GK1IHaFhVQUHIZ8iyC2f98gdrcU0Xh
91p0ZO/2XeAL/mZv89qhewNbiIU9Z1be5qCgvsLJOj8kVpUysOl+7734SH/kZokMFNP4krA5inaA
9dY7p4bQ+RcRRK9Cb03kvAfvNJlO+2BKvLmWVEdg/ZtLjj0GAShDuRCGkvOv7TlxuXR9ig6RocTJ
JW5ruj4GeAZ+ZX/gvLaqEDANYsuQPQQOCZPTm1BQ4B4rOHyLoGvH2TuZk4i+cZbEe2cZRpjrkqKk
4zbnp7kYvHNTe8YPNUExy28zNX3TL7H+BdFGKEXnFDZc5DQpJIkRULFZFj+g++D3Ixf2lbS+e9Ds
dv5IIXuEsc1ohK9U7UGjcvfL4bPovvDC0ildf7myhuFZcJ2CpBD2m0l1hrOFZN/F7TrlwBPfnEP5
4TADFkMSjG5BCINwDDGRfAe5PX+3Jrf8gWbwfC3THnUmlFXT8WTmyRHx3Z5VCQmT4inkc9ujWHox
MaUhiqBStPnsLaJm6gGJkxCqnEvRKyrgfF0737/ie1+VcgnjxwwJA/HbeK4lS4ewsRUUaC14yNpU
n4MO7k0KheURfHvXFN0ewGVQCZLgrTdwWroZ+VTetx4ImI/qSINMyhQGMfXv1/pjNhBCPbjdwQfI
0tPaVOxGkzm5JkpkE3LYDi21YLR6dHmyOL4YaEr9df8r3r6n0iBgRZPBAwghttALRVBsQy6Tx0xE
aGlrZuVdgDfnT0OrVG+maOmeFZF20PFm1b+J1+qIiKbVwYu6c4CwAu6DiTXaD1vmFq8ALliVbhbA
xOAEiD5WwSLM2keqdX7nhShl2oVZHhjd2VVcJzEhdXUevi20pSt6xhRdE2UU1JjPIRxEnxfN6WjA
gJK4/5V3TVGhgm+YqQ7isvWuNiXZ5TxhKmrV6Np1eXQZkbh511lt/npnA1xHkorKIaebDn1SGKNp
lAqmxsaTsuLuRYFJ6VSV7VG94ybEJfqRXHaAeeF1JoVbryoqUolRCjMYYMi21Cizrggutydr9Lx/
bKsRtGFhTm0lXAE2qaO0aO+jAseWHF2kElQm1uYbIiJbDZHkbqXe+zgoELfWqn7S6nA4qOzsvLXg
SkE9yBYBTmDjwRcnjZvCGvJgMUaVubG2fslDKKqqsC0RCzXy6/3zsncfKJ0S/dngWqi9rJdmDFRJ
7EzkCDTq9VPhWJDB1Hp5gfCHNppWFOhCp82B65GLWGUscjt/M7p5dJO5WEZU3fJAhMZYkAbm8wvj
3Pa1KjPnMTOM+OJljobmg6lnf99f8K5t6lkAL3j7wUmuF+xqYu5HfSFdEb3xvJRq7xMZWie1M+JT
Ww4/MsS0ngZhH6H29g4RtWPJhgthK2CTtWFvLktXSZI8UPslepjJfb8wchudcFdHONBdU0Rrv55J
yde0NkVpKy+lxhODBNrHpVCdl2p0GFUe1PAAHr5nyfAAypKbSMb+zaL4aMJkRi8LANYlp6VblPMk
QGWmwmkvr984RkUZeCfYA464uRklhcHUVnE3UISWj3ORtih/5sWnpmmVq1Ezq8wjqdAGaMWX+5b3
Xi6KkXRcMO8wL7cJgO1kgp9wsvB0i6IFupcal6ZVu0d3thFsawUiuU7ifh2bGC1qXTbUR+prB6Hq
3k2lZc5cFW6BV3uz/jlMMlk3yYLeTL3HQY8h6UN29NTk5Q/NhSqbZs4Rn9tNCsVFlTATyQhIHrrt
S9WJjg5iPWMzYehTmN3wEdYf96CgtnclGUWBuEjWMewtxUJfRLOIOy/DvQ7ifWmyny4awRdey+9O
aNXLqemd+t1sQ2Rx8FH3HhZm85jkoqXDG7Y5v1M5QmLUFnlgjnpbn8w+mc6iy6IHy8rar2lfuz9c
LxKoO7sIUXeLqyoHv2DP4ZM9QuAriT2IStZ3tR+yJoZ8NAtsHrkT6TMQESRXg0mlepOW5tGo/96N
lS8o0TtYakr7a3tJbtNBVbBnpVaOYJu3BFpjp5cYxcSDG7u3NIZ+SPqpDnFtN6bSVjhdUhmEPYiZ
+17l2gzwh91DbpfzeeoW8+Ac3S4N/yrZO+mbUV3c9vJts9WWMIoQ+RXTp6jthqdeJdDMAfO8OqAD
g0FJRvoimiPbeCSXFF8e8qRBkdbDdVK57KDkx0vRjubB+bilCpB4D/6hHy2f6a3f87rSpBhcELEq
ifhb77Kx8c0hgXaq7ablZaaj9+8kcnHqvCG5JLY1fByr0vZ1+hiXYpqqA29464f4MZIgFZfIzOUW
TZirimP2S4YfVpL8c1VaU3bKrc58sCfKVX5Y1N2XaKjL6CBo2LVLhQWmYRewwbbRO+h0/fsReUFj
tP9Bujw5gz1w3gwWpXCybYQKB8t4ue/5904U4xtUCST73w3S3qP5ZRZNlQXmpKF8uEzZxUkn9e1s
IKXxB6Z41WDKwwuQJ63v5TINEX+UbW6BNl4sN1m4MY2Nhkl7JD11ey91wBocYF5siezfuJyui3tr
MDE1mXrljxkT7j0xbtBEkfoA6uyolbH3FeWrBcQGTCi4zfXS2sQe9DJvuC2l9T522+rEW15e3D5e
Hu9/xL2VkShwOiRS8+a9msvEcJWJleV2IlmJmFlYmiLyRZJ0L30+lQdQOvnL14GsBIkQNTONQVa5
3TRTnyPFQTI1sLWmuYyO0r1v3FY/QEbufT9wL5LtX06wb7vzml5R4y/qNIDTFLluRbPPVkara8Dn
nO9/wL0F/W5K/pTfSsFlYvZl3GPKrTLtfdaH6RUC7/EPrjJ5FE1IsPzMqW9icMFTqEXo3kAXloln
r+zdt2ELp6g1ivCnUzLYXPdV7d9f2s7ZkAojknMFv8V1Xi8t6koUtEfEU+ii/RuGlG6KxXCQwGDg
bA7Vo07vzpf8xbENspSkH1KZtbkQPiqEw80EYGjTXVASFh8Yj3qd5BnU2aDJfhXCiPZpVmwPYOuh
tBk3WBmKemx9JQ2rU9PW6XeBdvg7UKZHHYmds8hQAnUFIlFu2rYWBv+ei0VDnkXRnpj+sk52HEOm
nB6SjeyZ4sGjsEA9k9dv46Zq0WZR1rNheVi0AZoP3WUueWzAjhz1sPYeWVnHZJyKWIVod5MxGXHG
jDdON8inUPVRLtH+0ULFLP0wkZwquRSKQZwgiIWnXqOp0E/wnuTXcijL01TYw4/7Z3Vv6RKXoHJM
Sa22HKImE+aTpbQJpOxK8l5b8vAtTg9mIjU6AkDuPKsOLVK6lbQqJQvi+px26F7ZxVInAVIp6Fw7
TXvJ6gHIdZy0I8REGoqtmbc8vHaBvD6AA8AawTcAl9naaqzTxnPVjIGrNvHOuhhaPxM4BCtN0oMU
9fbeGzTSAYgx8U4neKvxAJ7fqdUsSYJCTLmfdM14BrKGVEvFLL+n1UccObcXH/yerKxS7GOR2zyN
0WBwYj2E+gskcV+p9RZnRgaV66s/IFUiciUuBy3mLZxjyISdM80eB6KfjKBo0gaGrA6FHbRfDhzn
3oIYXiUxg6nqlq19KqGZKzUlCojYFWBvjCZPlPmD+wuSt3n9lGKBqjD6H5xCTvP6RMA4SltwjEVQ
QkT1UW299GJbsE215IbXjP+b70RK+bFrZvf1B4RHnOoi0ZBsOW3SFEbNHeGhGhvwAqPk0nvDpTO6
+b9ySVGLKLP54OzvHEiiITnkIDsozB6sV4rmUthZPfbCtpjBUFU5CspD9OjpzXy1c4Z4Dzbw9oqT
PBDp0X+Fs5E9XBvM6x5WoYIIuUub8FozrwvF6aKfQmTXn2hWmU9GMqQHQcueUQZU8WFk9lCLbSKJ
MTOIzIUQAaPy5VnPBufsdEhcafagvLH1qPqYIGt2EFjc+k2JDv5/RuWn/y18UfUWjAQACDqhdniq
msV9pgk1ndo+jz7dP6+76yNMh92fm3Ezj9xneTuNNecVXdz5p6ZNyGa4iVJeEn1Wgq7gKJWV8+rR
MfJAphC58tSiIXfdbKUJlVAl4lwEmcWwCl23ORCQkTOKlHrU9yz39W4Ge4RoqAjIRH6zi/WweGhm
lSJInbk5Eer0ZxPuydPkpM7l/gfdcQCkdr/o/+h78Rat9y4MlW5ENF0EHb2b5wWChXMbGswapWmq
aQ8w4CjXUFPLt5UxhQe2d1wc7T3ZDaMMQ1Fkc26gVk+Hxlsm3rvppeu9+b1ozPTz/QXuHE4klBk7
hpWJWGNbDiFq0krkW6dgiA1JrDgkV573OsiSuTnIS3YOJ5gxepbSscE7sAlnvCTL5srDe7ol3fk2
Gxcqkmr5VFj0+/I67f5SijE/MLqzPlgOKOFJP6rx4K43cFaVhdJMMgW2Jzw/LnM1gGm9e0idqfPv
f0q5H+vHgjFuZsSZTqf8ArXC2pRtdaHmTUz6cyKT7wpAuJPJoNQnqnhFkFL4P6gs7doDtgkSB/AR
1Y+1vRnERT21xEPmbLlPRS6St3Ee1alfiaj42XhDcWDw9kCyQHqzkp2NpHnbcercuJmEtoyB1iKO
EjVj/5x0oj94iXaswDcnAUaSCAhOjPWy4njJDL1RhoADy1wzMIgn9InKA6e88/Eo2jDHCBSHU7kt
GC2j0Q0ar2owxsZkEFFP4zWcouyr0g7J86K14UEVYGdZck5KkkRQn+KdXS+rsqYqoak7BF5lqtfa
GZVzfDxgf3vHCFtpREBKLu1socqLq2eNZy9D0Ftd8iFq+/BJaecEzzxplJMH5wNcJu3Bju19S8gn
CFOgcJKp5XppSaIMxCvWAKapcH/C+JufIoZjHuIZwu10FEdcN7d3mgyMuqOk5mQ2YAvV7LyGoa+6
GNGBKlDIiZPmqTU5MFRvj2C8O7tGfwVkE/U2JjK3qJ95SL2l60uOfDk2T01qaNcsJiW57zl2FsQt
Bg7GJaaGuH3QFitVWldjQSLM8w962vbn1KwQF4yPKFVvLYEXAWvNND0wGXPrM2hWxU6fVsQirtq+
NzvV+uwVxaL7ydR48cGybocq5UTPr12CIhkXvHk9IdkaE0TzRDAkcTXCAl5KjP6SuI4PpwXp1UKX
5WGIinm8WsQ00P3MiQVvVJmq5ako5iHz7W5AwqFfFKs7ZV5ffdHb0X1RbCd6M8fm+A+BqwdSr4EA
7WGmxmz4+aQbS3B/h27vFVOAVBjgyZCEGVuYyMhoQ2ZESR8kEQUbPxZF9SWjbxT5BVQlPvzqzGF5
08HFuuV3ISanPMRYAbysnPnN6+XhcrsirvtgZMbrqwgXBcLj0Vq0cz0Mc39Nhsm+mFJf99JOjJ7b
c2j8j+K0te0vWWx6Bz7s9qLDuE3yKDEc0KtvtbpFHOXdRIsB2vEuee5Ilc9zlKNcNWb9c5Y40cGD
s2ePpjSwEXrjHFp5O3+LnE1k3jMt7Ym+Cks/FVDinr2GEdwY8KQ/oJx18Cjc3nbq3GiRk5bgYW5e
1G6kr5JXBJaJkzSAHVquYJkdhct7VqSvpGVL0x1fvV4VAqDgtEFjBmOZetcKCdwLPan24MTe3nRJ
SSS5DHmxCUg20cG4tFoVIS8bRLqbnCm8tR/NsMl8lUv4aniINEWQCo8XneAtiCCdQbPnXkP8j7AY
itPF9L1wEGMlJhcPdlhFf92/jHtLg6QC6iVoLiUp+voD1rCtMcxEYFybwj218JGnvl5WMJYZdv7P
623JSITjR/Wems3aVqfUAwcGoqq5M+Nnnr/wTPUpezsqc3mkL7XjZDgQBKtStYlIYbOuVogSTxCR
vamD+qAIz/FDPa78GhTSYzNb4qSTp5/vL1AuYB21QmVCcIwYBw8DyPL1AkOtEV6vSh8tmgG0YhK/
FNk0SB0B92WGI+yxDkfn0s2j9u2+ZfmXt5YhbAZYBNKPru/mhAov8pYlZxuHZlBr+NUgHuEBmNyf
9+3sHRfCY3i65FAa9HjrFbq54wzJhB14NtOgoJHo57VbvzWnWhx8zD2HBcsQdnhcSU43puggzJMy
h9Cacfn8FB65S53CYpC67bOdTePf91e2s3fEkrDEyHDPAEC4XtkisgSxWJmdlpaGUCgQzSHx6sYf
l0V7mHv0iON48PzRWI5I1nbOqoy8yDu49qx4E/MBz9D0os0IJKIlY0rSyGGLSAALGHqvfKNHWPrC
qcX1/oJ3tnJldfN9jTyal2Wi0mBA/YNAYT4/a1EkTrU3HNG57C9Q1p8lUyjHZv1tWbTSqDNOTahR
chGmPYNlqShqDLzBaKZPz26mHUlbyD+6uRKyqwBHseTbtrZASSesBIQcGrx/mQovdNRG78JpeT0g
myeVVqQMqUgRtkykuZhUeGMTnjkv+tbnqfMpX5zw0hqDftTf+pX0bldEgY9qNwEUUojyM//2hENd
EC59BUTG7tzivRXnw+MYhSbY4aR6pwmh/NvPbR/ondM9QQNdfTKmrF9OOIfsUzIu8Uc9tP+NYjM8
EWN0/0OblcJrbs2B50bDUaNx7z4xREd2Rs8bda9NETSMJngJa95MPV4ksRRc4HkLrrICXxRA3Fyd
o6FczrT0lYMn9Pa0UV3GGao4Ypoe29M22b3VZ44DfZVaJ7PfuFn9US1VJoGp1ScftGV2tceBSZ/o
wPDtjaISo5K4UQ1F+mELYBhHA7TITN23n237svSN90xin/vLGIavdo6YkiN8sDjTQNoyVNu9GtpC
4K3SWSmZ33XGOlDayX5vKVXT+Vln2K92F1iUKSK4EHAxW95xVWlaOFsGHtTemoIk8exLgW6Gn+it
9nDfM90eHUzRUoW7BzQ5h2dzzsNBT82So1P0jnnp9SX7L1NK9z0ivd25Hpnzs3pmQFU1O0Ln3745
WMZH0ZejbkLZZG3ZiIymgfBWBHO9iJOXifBNVfDGxeEEw0GZ1e3L/aXuGkRhia41xS7QqmuDBK3N
7CUySnad5tlhes/Pq7Q6Fa3QL3ECLvi+PfmKrV2IC28ozSv6EzJ53XzayNQGM6zxxAUK6E9Ja0xP
ngYFz4zcUwBDU/5SgeO4VmO9+ObS/ni1ddORpXSDH0BzZJPDRnreDLQDyfxsk5ZylFCv9Y3CxXt5
bX/KGO24MF1Wvk2ToT9renMEWNu5oasfsH1pp0bRisnpg76hf0dnBPhIX4xvOksczTjdPj+EE3St
+L1gWWk8r3dWaJnjFV45BChddwEskBCbuv0RCGFvQXg7LiRFRHhhtwd2miy7HpshaGy69eGMo5nD
ARF45H5O9zdv56jKpiddCQIVya6+XlDCf6w1cxgCNUMmNdTMzC8n+AnruVBPsXJII7W3NKYICRlY
GdHeJiAby1bUVq0OgZVF5YOr4Ejjvlre1oA0D5Z2y0hNbYV8A05dWoAoUW3ORZ8p1QCuhIIi5ROV
uIv2tZ/NivOTbpa3+Oj/WheUlufyOuuM+J9jeHfeu0MMZUeYDLALAZTQhjPF5eolm0P7TR0R/h+4
4L0jRcGArjCPKoVx+cV+e/9ptlECyvsBJmOQli3JgF9UenXwiu0USogLUQVjxB8QILXptRkxupHX
aDobXdXdpe0q9OgUarh1myLGW5Yowen1cEEeR3BlVffkwpP7xJBWe7AtOyeOH0LsQIWNDGD75DQz
g7cDDHVBNeQeqqrJYvkwttknclmDCcXIeXV2w/Nm83UJ/4lVt33UGOW3ukijKRBxMjw67kiFchwp
s1mhcrC2HUfMqACIc7wEieK2waEWFTC8eRqD0jZQHGAq7HFJizRAUqQPGCZMmCJQx4dmiZfAKJIj
rOXO5aKyTfkN2zKN2xz4wWZ4Nqlc+itJpD65ufGzQGTnr7E9vFs7h5b8Ddgjl4va7xaA3cDIUqpJ
CGdzWRvnoc/qz0vYJAc0ALvrAVpOWRmdJHrA6zNrNbkZk4yOQSuK5Sldpukc54lGmVSpD3ZuJzqh
OAP5BRMuwLq3oVfjeGVBz2UMLDsuvgxLVz7loWd80vRM98caCaoy0YRf9Obry1DAuqmdUIjSANd5
m/vvKJwoMOZjUOSNFjBkQ4jbVOl5jnvjIE7YdQJMfUhmGAA8OPz1B4XKGI4li15f23vNRdWK6FqU
aXUWWfzSV1b2YbT0/o2e9EUw2kvmD55bXQeSoYOvvecDiKYZKWc6GXTkxhlpg+s2bpVPQTVDiOfn
S0eHSdVy8TUuTSDS8Qxn2P2Hbid/AP/MxDBzk3Rzjc3dMGfdzpeUNq7X9Ak9/tFAgMp2nt0ZOR2B
0thJCeGIum9075rIjaX1DbsqmfL6e88MDw66NfC9SZv83BbKJ2Ou0g/3rexdEwJqeYCIwJgdX1tx
UiOxzBa1O6OPrHMYjpUPY13zTujV0Uz57lfk3PCOUCkCyrA25UVzOqDgNQYoGsOZqIUM1SbDWJ3h
gPyvF8X4JVfNo5x/b308WGAnODEuj9faqFlo1mBX1RRAxSE4lENXBepg6+/QsjiSWthbIJVtldMp
2wrbTl3eLqE+xTMuRxtj99G2+iT51EAYbX0xhHylogpyXEuf8qNe0N6dAG9KHQCXxuuxCS2nZTbN
HmqFoFaho4+I3YN67IbLkGjTGRThESfHkb1N2B5qoTDqFHtJ3aeB2ozxOW/a6qLOnnuJRuOIRGxv
F5lfATvIv+R2rndRMgiNw1yNgQJq7SvSeihiD6E5nFEBTw7aIke2NsfUEAz8Z7TBaMNM+nmaLe+p
nCmAVXN8hMrfNUV1mGYyvFQ0DdfLinqjgRSSlr9RF9aXfuiTUzwW6lko9uun9ujpgtGgzyZT6W0l
Ihs9Zap0zmaltN4VRjv3qrf0/T2ux+W+S9lzXDDgIIQo0W50Etar4gFyS0sfx4DRKVM7l3zPUc4d
HHnlvUNIEsBph5AJuPXGdcVZQm3ddIlKTTv5aCq5TRvBSp9qx4w66IOXo/u9t11SpJXpR1JWRpzW
C3MRhYeiJgIiS4R2Ue3BvDQlumuhGPSDgseuKYloQJx1ZzSEXm5U6ktIoKvO5TlDHPQzB2OgFGCl
B6b2tgs8Lj0RqqIkjJvP2Iaujt5vMgZeOHaPJSndi6IcahPsLgj0uM0zSpt3C0+Ck2txY4iDgoq5
iWtqFwhd2eNQ+UlVZwdv2p4fBlf2f7Y2+9QbleGmDpAF+AXyK8NL7rOjCPdHnzPKqaixE6QMk/3B
qadBB68CgHLKnDJI/C0Vy9O6b4YUF0VFo/qv0FpmtqLeDQ+igt3v+GvwVo4yA7BZm7HyPB3KiUPP
THOaPmp5ZD65kcklHsKlCe7f5F1jTF5JdIZEHW+elRZQVxXNNTnB2Jmhb9RW/DT3rTJfTQ0v7/+B
NRAA0FHCSoT89nppGpRV6pilv4An1Ts7nBADEcZTlB+yde2ti2+nywwSOrftkQ+11NEUpuoCO1Kp
/Liz84AAyJd4rJQDoPFeakDuQQpJio7Ewyb8sJemtcuEL1ijZvVVEXAJOJWeScbr5Dz2veqXQslP
i8i/3v+Y2p53lCEyqoyw3HDr1l8zsj0lKyayLPizl2d7QtC7subqmg4j1O6DYl3zwhQfmnpMvsGY
FD63eposJ1i6s3MVV93VTiPjuxoOhf0mt+Pyv8EY5/+5/yN390G2BPDhkINsDzO843Wqebx/njpZ
L2k8gafNlehfb0yPtEr2PgdNGWAVQCRlC2L9OaySUdTG4VEqQw9SWvzDxe5mWP11wA4Idx2NUe8t
TWJZiHSBIgAyXdvrSy3hKRE87dkMf1hpp19NyX1e9e6fJIHMENIzk7knLJdrU1zdmN4kS7ObFAUG
NJ/ar7Boj/YpqVEPOb1+z+RT4UIAxEDXNv2KKoY72lnjXFmRG/ReFwWlnkAfWMBzcN/U3p6Be5N5
FzAVEKbrhY2jE0fmRHF4lB37SEerWpTmTCYdZQhoe2P+/b7BvU2joEnVAIAWCcPG341m07tGkg7w
lZnKY5TrkECXY7xwSfvw4JHae3Yhm4PXgMKBTE3WiyOZd6rZxFY1muOnLLN7JSAdHJ2D/dqxI1us
DIsxtEgravMuOXo3lwUEtYE1GfGjVczNOQ+b4u/7X27XCiAAcDfkWTetVWZ4ihGB4QFGwK6rLmMV
649Rok/e9f/PzuasU8EBi8gTGIDFEv7sihqsVpwcFDxvdSJo+UN89uuM08Hd5hvIIyajhuBrUOtG
PD/ZeSU0v6pz3NLY5Nk3tU+qH9NctcODUeUaycgQM19vAiP5gYyVbpzV2eoeNTVS4qCgyTz4ZZI7
uDfd6b+3paYpvmrEyUuflLkehHVJcaHVoDB9N7ZZKd3gbIz+GJbGchqYnM0oM6Tmo9uRSpzbKls+
t3Pehgeh4M6FkwN+8MKQkFA125R4JqtjUHJEsjcsYcV1i2R+aavIfVAnL/GNTusur99NwkHOzS8A
+baBkIWl6dUwQASdFXofZ6M1H0FdGEdx+048SGWOUVoiaeph28KD3jVFOtbypW9bJs90YP4Ea2qA
FEd/UWoCmZ6s6OCk7vgSOUZB25n6I+nd5gFY6CcuRs+3VCHxeJhSkX3q6kLzGQgwD7Zt7/JJ4kra
PVAgEISuXcmQU1RB7LrntGYW9a8i+2rQDT4IZfasyBaAJOKU43vy8PwW4NaKPupKVNKqa1TlG1DS
KfUniuPB/TOxV2eUUQsNe8nezRu6tmN5fWZ2utvDOZ0MamC7Ivow5oiXn8oysf9puonhl6btount
1Jb9Cxrt88/UthXtbGoZ8ib3f8/esoneqOqgbcTgweZOaKKtljCmaxea6ewvkaY/dIOuvr7oYEP+
BlBLDlIwELdedDOpQg0XRNBdimF/IzBUPsAnmwk/REb0IM7euw5yH0kfqIoxSry2lYkoyztD6QKt
UxztrR45DsDFMVWqkwmPbfbJSxU392H6Ez/vf0v5lze9ZpvqKQ6GZgrvxCYmnbu87TSEbIPYUhEW
mfscmR00ed5rXmSfGEOfDzZv7xLSAmWi1qEdymz8eqmxpbimooxEELme+YqjOPAoQ+Rf23p9cG53
10ZsKaf1KcRtGRZyZK3NbLL6oOrN/tGZcvsUWvF4He16eLQk4fH9b7m7NEC70L6BFaDLsV5aS0GY
oBb/YnZj+BxXioFqjqc9GbF21N/YWxotZal/Tv0IAM3a1AgxUT9CExA4wowfZnLCU1w7ycXpwv4v
BfsHIcuuCwChBbk3wR9DvPIH/eZqCPwmKE0ZeSjo75yKcXA9vxfiuRblEvlT0Ykv5WLO/1gOwny+
MYj0SoM2+mgbWXl0W/a+8++/ZXMzqc91ZkQdPhj5NpDhM6oJQ7AF/0kc/cGTgb8D4PKLKGEL/Yhj
Y2zskakZKNoGRMBKDdhm2l2aVpjn+6dnz6tB/isvoVT82r70mjqlsKKRAcezkp0yXZ/eUHpVv923
stdFBx8t2RcoqEgg1GYjXbPthCJwnm3l2Od00uaLkbhNAMyf4WLbnd5YRlq9iUsAeV1jzXjYcBD9
pc0Gh9kFSi1XIN7V5zK0rMeerPkgCv8Fct+6JPCxAINh+eSMb55pHbbEElqxgRGytv+vWlLnranO
s7iW3ONrXXeIIReZ041XXc/az8DwvW+xaWQXRHfTH0ltaMXJmt2uDtp6Kg92ae/s0bokidTYJFLJ
9ecra/iBNCrfIFBbJzk1U+g+AM20vneM1R74k71LLgkBSBN46YBHrm216QDPg5iHIBkn8ZIhSHIq
3TBEDkxZ/CZJzI/3z8bO2phmAjQM/wBzbzd3nGd1IVyjeju2UXXuG8HVtlJCuEAzhJsd+BSZ5mz2
GWJoprnxKfRot6OmJnSu0+gyapSGrunbA9zppTk5/tTU5VtAvfolydS/dTF1B7nE7jolgxtFd973
LR7H6SrGQ3Omj6hJToGpp+nVzQDWq6N7xLDwKxa5WSRgQ15XKTixbQeXDCbNhtZwq0sjeWjmQfdL
px58L0XEWOld56SF3fQxUvAnypSgLGDMr5ZtwjL9SoZ64XZj4Grru0NQTnFPn2sYPA2KMfvHMHTl
uYPg4uDE7i+X9Ax0hhSd2CrsOm7aALmn5DoumvLeKiPrExNe7pM3IY6ixm3mL8vsBAVE8b5jzM7Z
TcOj52EnmCKM+r/fsAW1ukxnkHtAFl/rXftNqDSgbSRFXmAzKJ8mkXgfu7TIXh/wE4jSiObakNRs
72oXerFSFEBFxm6cfPg09OeQUaYDKzseQc4t0J6icCAlWtYeIYKCtc9trGhoNnyO4rRKT43ZO++W
aVbPYUxV5mBHd14lJntlC5U6luztry2qatINYafyMc14XvzCa9XK12PP/O/1vud3O5uAhoHAGKlk
6o50O+rLJIrw3NSgbKZiag44vnaXpIPoQaqETHAbgdbxko+LM7BVTTWdNbj3LmaTHFU3904h7Kpw
x3AUkRDZFJNsA27KOmWrBpO4PtJDGeya4jzMbRPEuNqHYraPJq32PBtxLgU6pqQhfdgYde0KLs7h
V/W2Kp/UGbrq3kJqDImE+MB77x5FWSQA2iyV2DevtLYAkeh7elR2BdN5iVCy5i8u7g1wXB5EZde9
/MEJkQREBsMmoPk3J3FyYYmOBPGR0RiMl6cLnVLFib7YXZ5d/8QUsRgZCijj7byVNi+uMsv+m9Zl
GVO9cxU0buqenco4Gsve2zEEquBR53+UpeUj+VtcbbbwxGuKdFZN1fw1NEv0HcEO681UauHn+6va
O/cydJcT4NCPbN9bkvbeGSbZOlJT9zMD0vlfCswEB+did0GUvEhjoX4jSV8vqFcV5kh6HjwqdsoF
7Y7Gn7K2fphK9ei12TuCjI4AVIbJAXbGzYmI0CARmss7XudDdIFJXXnI2zT7vBhDe4GEKzxwHHtX
GkgAi5IMNXzG9dJaBs0jtAhIBkzRBPWgeu/jSAjfpcRxTmIjRpB3CX/e37W978l+mb8mnghYNvfM
TpW6FiigBOikuZ8Z4p/Q/h7q53CCL/2+qb2A7DdT2wyEZDlrspoSq+rGhbgkcaK8yytHqX0b1cyT
01vFW+GUQCFxd15w3/jeZvJuQlRK7EB5fHNuljpNzFqhqCOVgd6SXr7PrVYNVH1e3iZ6fCSxvncZ
AHAxSCBLO0DY13upo4YI5+sE8ttUmQQyLXFROvX1pE1oqJHKycExPOU2+uvDkah9UvpgiGLtUXNr
JGuyQ9KmvXPJeZTEc9QdgI2t1xKHMDSh7MW5XIYZPM48n5GoLv2+tfSLkRlodsQQT9/fr90PCEiN
rggQJwCya6OZXuhp1FETBKaXXesekQmmPo4aaXtWcMEce+qPIDw2pyKE3sOwk5wmhihqIAOox8x9
WJzvr2XvjhGuwkgCwJy0WJ7N35ywWBiwtUYOfgoD59ckLYXP3M4c+U5m/0lAJWfQGAPlZdFuQLBQ
6+eDTfHCqV3rklpVwfCMezTYtXebiEXxjAYzygQg6xVJwfY0HlRmgJS+h0fdlIGAVVzrIiseHaeK
Dm7vXn2IKAB0jAQmYHPzjtG6UwFZMB6JKjJ4zGTxrrmS2G9MZYnPUwhS31hq69IsqeL3mV2iRWeG
10Wfj2Ti91ZOV1mKd0AAR7tovfJ+Gic9dybyOtMa/jXMPD0VwFrQNkNkQotS8+/Xnx3YyqROCALG
AP/X9tS5DsPCHrGXV8pbAvDsFDZu8slNmQG4b2rvMtAFlTAJ6BFupdKTcHa9idG1WLTeJfK67MuE
SOofBD9QTBFlQQtIILlZkJbnsaEJpp3qUFf8UkujYFZcolfF+4NxNaZvGFfj5Ehqk40PqdopBmUH
e1dq96GfWmGFmHs4fs7naT5olez4SPoF9MiB6EDSua2wd1lHKcyTRGGxZV+MtCv9Oa+nCxxoLaML
jnuiBXtEQrhnFLpD0qf/5ezKeiPF1fYvQmJfboGqSir72knfWJlejI0BLxgMv/57mJtvUok66iMd
jY40Pe0CbL/bs0CTfzMdeL83JmKZyINxhrKCx7+HPI/OBj3ZKm+p908arOZQEBv9Pcoe4zsgCjHF
RtV/OjGXgDnM0MKe68ljYGpBQqsauJQVyri3v9yPaBRt5MaNjRNvVLz3j5dOMERnrEGfrRGmWgwQ
AQOmq/d/XuXDgd5WQWjDVwMGCWOf96s0rerRqxdYZbLzMQWE5rqHC8gemeF9M3l/LV++LQepBbDL
sVlQu71fjopo1pNksh6aPD94vtW1N8UcxqtBdPjzk30IOyDMIC+AvhRuDwSE0xxkwaySDKOsVeHs
MS66tTYL7y4gpPVVVr79Ve/aUFgKiT9GktDc3Wxi3j+VP9Iu66hUwDPMm02ETMpMpy2kXL3ijADK
W0KXRZ1LdLnLuXB/LdO3LY+CEPqmIIuhufh++Q7KXQMzQPl00DLaoUum7mW3cUeRh9W6Vxhz6eWr
DOWz1xtgLLoB9REHTp9Z+hqOYR1V9WZlVBlwzfeDB9vOiBG6//svif4sahGshonhSdBJV8Rbk0Sy
ztZsPRge4mJJkalLnS1fBIEPdwpeJTIHyEiiO7757bx/lZs1VQoUh6z9gvoaTTRiXkMMQ11JZezd
DdGY3IF/0Tz9+Qk/xJ5t2X+BAVsJCQjs+2UVfoqeaSBrFwwQIlgQ8Bgdxv/hPW6PFYKiDT2a07M+
J46i7sU+6aexP0SJF9Y5y4NynGmx+x8eaEMD4ApDe/TUr5YumVfEBA8U+pm8jzocUrTSUggJ/Xmd
z3Yhmk0AayLSQRL95PqaR7S5GxFLaHexbpcr/tvZAgiUqfhqgPTZShsLD3p8eCD08d9/IkgIFx56
JEONyJKf5UCnlIoX/uXEE/m3MQa7AYMqfCMgHDZ06PulKGKeN2doiySSzeUwzf4hXx0CqYnF+Z/f
3yfXP2YgILRjU4AMc8qnxBZgE/TJ+5oOqVWlWYTPr0IkeOct9IZZJbNcvv79khgMANqF9uDHaTy8
3yKGB4S9qZnZjsFCqeTGrWUAX+xDn+dfjcQ/O9L/Xe8kTXCC4GNOcP5MbIBgLUev4i5cznNLIugx
NM1BqvYrDaNtN5xGBPQxsPkDRLwPDiQ9wnVifNXXodf3OzTE/UqgnXLhXJ5uAttdOQs/Q5aZ0ypy
afjF8fv4zGCNbvYgKCBBdc9OnjljiU6lxjXWQ0nsXNA1qucRDI+JivHBb2d1noU4L3/+sB9PyEZV
RZMBRTJYc6fidkUInIqaoMKAf0aYRPTe0aGSKEPIQPz1TYYti/+hoQENJSz3/oTYAfkZNjTGqsIl
z2ZyS+kS0j10OpNfnJB/Rezff0oIfYJJgsEdcBVgHb9fiyep8FY8GfCX68hgJWFyXvbe0L4K1w/g
/8EIuFKmo2NlXWCuAC5HxG1BNAsRsCh7TUkL5YQ8BhD2i9vvY9hAWY3cELcFiC756emFl7rq2jjF
a/Ai/sDRnqt8WKk8/fm7frwjMGsCHALC1WgSQDLq/QuAH+QomhzZDfdDUMKZl5Q0m4pH28qXcB7z
L+aHnz0UFkSljl4BQNLbNvtPu2BdUh0r9DjrPB3jvQbbW934TZ5+pV342WNtdFkwO6FU8qG/6aa4
X7FxFKjGCrpiYyPaEqhSWvaA+F4b633V0/834zzdSSjjocENOBC27smuhWqTj6Ybdm3OG3ruqBuu
C9SDj6MHmg08GWX8mC0ETEEoZJkrYgv72qaFqUlbDN94n6cXZqT5hT/1KOWiQs3nUjUxTHI5vRcy
YJhbqS9hN9v2/vCj4Yu7dWUh4XBK88gIauUoZhpk27HPSq9o/Tu1huIYwVPzushG/7JPluhlCbzi
i6rysy8EnMKGQUPiB/XW9zthgaqWy6cIafUY/7aOFtfFqvody+NnDZDvV+3Ez5YDuAgcW4waN5Ty
++WinhXE18zUCwyIfvZe4s4szC2g8xDlpe3ir7o6n9yX/0qVZbgskcCc9vJZn8b9OHkaIhzhdN2M
OijRNo3PZT5/pSX8STzAUluFh+wfddfJmfLjZvRbeOAAd6qndZ8rK3e9j/rgSBUOsIhMXhvK2Bct
/Y99K6h5wT8DkQgaZugYndydeoCjrG5BAFhhmArFK26AaA/IrEsuKHlqPLncD74daj4TomBrWRh3
kURLLksdU/GVdPrHqIyfA7Xobbi7BYiTfmdviMjNEOran6194TaGanreuUsdzM2eY8r22mRuEPsh
nNn90rd2/+eb9JOzhFiFG9RHxxVjtm0H/udqK8xKwLc2ptZ0aV8kjDXKrGHNuco8WuWMr4+LtPOZ
HLKvhg+f7DWgcgEx3b4FQvRJgQHeYBKMzppa5l5Wq3Smt6FPmwuAF8Tdnx/y06UwccM8e2tWnmJ4
RhCiMUIZIPjSw6q4W2lcWkD3qo4B2v3npT45sWj7bOoy+dYdPZ2SDjYANR+iG7X14TtzWD09jwjN
CeCdwbh0OxM2X5W9n5yk/ywJBNX7T5jzCLZLkPKERXKGQakGQPAYhH3wmyapV80S4hFJzN39nx/0
s3f6/w8KcML7VVWWLtzziK5pvq41TTWGROOyXiZt9NVV8ek73Q4shsD/al29XyqBRQqjUN6stSiG
M1ZYcblO0oMP9cK8ijQzYV9kMZ+dCtiIoLmNuhQX1MnDySaV/sqgWNqElpVk6IfzYmK/WMj0LejP
yzEzSXENBYSvmD2fZBroXgBKCvkPcJGjkywZ+gbGREzrmtg2Pfhtpyvoaf194QhGGpoyGzhoG62f
3L2L6myUovKuqS/fhl6sV1EQEFA1l3H317sEXn0YnaLpFQLfd/I8xshhpRMqq5TATxJCfKqeZzhD
QOP2KxTQJzcpciE8FmZ7oCOfzvDjJQhBnQhwAKLImsoFXF1oC+oftIA8c8whnvXcTHN/7OO+veQW
MLs/P+tHLNQ2ssL66HmhSMYN8H6frnk2Zf2/WAULghSodD+nCY095Q3xQUfo3QRNmu8o0qKyH9Pi
gNz9K9vCT44KqJSoYpGb4Dd8UBLj/uJGBqP2uJvFPuXxfDOrAvhkt2NdIc7+/MSf7NZ/G5kgmuOo
ACH5/oEhfm4caXHnQLiiuRBD2jxN1rAvVvnkMGIVkLRQwiWovU8ChbBBkyETwTPBMPh18tu0LKJO
XRWZlBctbA7ukcpIJIPrVxfPZ1sKmR645rgMoHZ1mu25fGlm7aMvQIPkrNEyr3uO0RJlfD4zzHiY
sQVh7dZo2Ge5E89/fr2ffUzQjDHc2uZr6Gm+f70hbwWRMdoEPIhWXDnZi0KevIds7W/fa8Iv7rxP
LvSN7I77DthFZLcnHxPInrjpGS6FFdvGlYPpzTHsW3a9YhDwxVH5+EkxhccqmMCEyMZOibFDXmg+
KSiwFTNZ7po0IVUH44wSKL7kAKF2WVNGYJNK8EP+/E4/wqGRSwO8hB4IhIIAQz35popQYxsqTZ0l
FLZ+bZOwXWg9jYsWrt+i9JcwPsvWOdmJXOf5bsmM2BvUN+2+HZq49Eelecltm4WlixpTT/E8vn3x
I7d3/b7CAfoX7QrYnqOJiBzp/ZfPU8oHNkM1VDu6XITrFolsO5R2dD3Er/Lxck3vMeKvC5Azm9J3
aXLGIv0VgfZjZoGfAQIQdh9aBJiOvP8ZkJVIJaUW0ldDlJ6P3vRKDYy7likW+wCapztO1q/apx83
PWjaG11k06YCE2f79/9JSOkaDowSA4oT/Gf4zlvdFJQC0pn+Ach1iEAWo1744c8v/OPeRwIcY2wH
mA8maadlHUBmWSQsCm8Lv5EKw0hauSklN4aL5ItewkfLgDRDzYriYpP3xnDk5NvaBUei6CBDRbwx
hm+RIt1aGhIVYRnIZj6ODBLkB7hBKlTUM7Ax1dSn7p9Ve1O0KyIOYRd/TfKr3GrdVR5wja9zqOFD
4eVL/pxmc5rVa6HIDn7DdCxN75ubYRL5V7Xixw+FD5TgrUFJYht3noR2wH0HIjh2puWoimIsWwEq
5f2mQyPAl5y6x7/+RqhTkEeg77VpHZ7chjBLxl+ftbrOeExT6GDK4m6F1OGjTma8uy8W+3hDAcmG
MhGzHdy++D/vt6FsOU8WncHYXPiDumrDiCSvczvDsh4aGl1+DShMMpceLHjH2hMezCaTznKyzzBM
53sxb9LUixbyW4i5oimHIQ2bMveH5op2DJ1zOzUEvRRvvY5sN8FwoZDFk5KgcZdorcF2gcx5dgvQ
Y/O42lWGpZ9Bcn5PeNLcZCS3l3Pu+bQeBiRFpRKNXutWRFlfAVZohh2gRwkMiwkAf9Xs2SSBYTmc
/s4m8L+Wysl5Yfu16bksKRi09Ni1wkZlO0CuvCqE88EMgyBccQFLF8rhj834tB89lduLCWle86IB
AoVXQTjScKd0Ac3biPrkNnJtIM8gUwYbjD4QOkOfLM2/rxIqSH9daQEZgTYMINhoYGEu8f4LAXUa
NmGKfjbNWFFSWLFXyUQ7yCYXxU4sTfbXqSwoSFAQ/hclsdEY3q8Hj5Q0MMB81yt6jy8mVnI3Qnnp
tp+hJf/n3ffxaKFKRbUKISVUAaiN3y8F5X+qQPNUdTir7kDyoLnIlgDIq6xdLsBA+aoU/3f29T7e
YMCHXYXbbws3p32faFwiAKIA611IAgPTJdTrt5BbZg8t/oPLPorIPwYKvLRGGkvorViGuKsGNG3W
KktJQZ6G3M1PiNdsKFtMhclFrHXwc5BKqxIRRn2zY8xvmRvQR2kYXfNrSD2j5FcTnc87j0M/DiVX
6Crdpsovx5AVDWTtiuQ5MxF9SWCt/agC3ZMySbtE7joqHC1XEGaeddPZoQJSRv7oYVL64PPeex0n
wOYgKjHnz42B1E2pGTXnmOiKtWa91XeUe/4vANAh3C0LwtcyW3pk7dvX+Bba2D5D+S09CtOGv5YJ
JiV1Gq/sHyR5Wu4CB1uXUgq49d6sTd5hYMJVdtdMwjzDlWhFa90jpqukAbf8omuD/GkFzY5e96bx
k7LDPpUPq23m5jYjUTxC4cDwVdQh9fvklnRQDq8K5F44eBAMOIq8cM/R2CRj5UVqevF0xwxIWpot
6AulCiKc0A9CGwvulG1tgTDr0N8g7Z1oN6fpOCD2eoZQk1/aHvJ1ZTChf7of0KV4tB5HDdvDKWSs
UhIvvLSgAl2sthjmW+tWb0cppmNf7O/TcLtJpSOdxfQcZxfMjZP9PeOYASIMJJhLtTwGYyEuQRfh
WaUX/IsvFjstUrbFMsRbZDCgwwAv+f4wjSNIFItNAnie+qJywmb7nNivkD8f+orbsGOz6kNk2lp5
SfR+GYzlYwU6n18FvG+8XZ9Td4GeE9klFPduqcPCPRCa2It0UgaiuSKP51LkvseroA/UV3BXKH5s
mex/DzV+0faeN1D2pg1+CtiEhGDI3JLBcaJHbveYWeFNGO8lhYY+ecqSbzOFrW1s4o0LGCjoKNA5
6dczSKlwaJz2yo2AGIQeLN7lqOWzg9t7BBDV3ABcQfu5qcNCt1lppNX8jMCoAT0uOfphBaDJSO5k
wttoN5iwa0riGAl2bZfCZ8OMHd0FDbG3ejIUf1o025VTCFPmcz7QPdCL61TBQXLpS5tM2e/ZZ6o/
FNHExI57RXCHmyLrd2J0xY0OjfveERpvDDmSsIMa6PiSMClvc6uKtyn2cMQbYvDSZ5oaVzXpEL8p
OQHpyZSx10SAU19SEwX2UU/t+khC6b22A02vM6iK+WCqaTpXQUKhWqo62V56RQEdulb0sASPVThc
8KZx02Xs2/xl0Cpe4EGju3PTrIZW7doof+/r3L1iFjieL9pxAEVaEjzaOB+T0rMDtB5bOtxgrjTw
2tEVjnAqz1sCTYt8iCoaZvwKhHDsLszXlsdW8uwIywCkd9CVxnylG4jNS9gkoaM9QjvbHlBfQYKz
Fct6QUXXA0cOC5Qqg+jOd5wH/MIQIIGj9W1CQajtYDQkhTfMe0XjBWS13PEHCDMlQT21iUJh1sCp
sdSZbmVNpq65pT2ylnubK/294T5UoClMCJ8w9Ovz0pFwfu2hNelBlsb1P33frOnZAPHitWq9Ln9x
jGoPGY+hbQVYRPKCtu3yMIkxv25yWL9WizcWP1b8+AenJSwbIMKRvo5DwLvK9+LiyXfQA9iZtCGy
Xvo1yAAnIiF0elkk4WMwUzJWS0bojQ36JqzcCGpRCbNiyoHViRwru3QpzPPQ5ebn5Al/2QEmL6+B
O8NAImJBctmtKmzrwqouKrUC+xdoRc/36sIMfK87D4JRGmoQ0R7jxuxnP4rlFyr5DH+1Cm00nos8
WXi1isD+RmXR612Tu/UpAZVlecoiCtdS+K97pmK9nr3LedGJqrIm57yeWJbeQcCFPVgwJJOLpMXb
K1FEb1w6bRh0SPuUdQecI3qvoylPRNnrdeSIieN0mcS2K44JjYe5mphL3W4j4DXlPHLR73qF8UfV
9MsUnffG9S9wwDWuVFnmHRo+wjkAQjXNP8z15HqYcyVgdiT9l6QPx6zsooje2RkGy2BAhHGNA4Ha
0INkyW3sJSKs0maJfk1aZGMZW9B3Sge5luuwyTW2aDuJBwoucniA0pS4aCeSJ5dZQICWpEss/XN4
Y8RJxXnLEl7SPuvDKoGr7OU2VvzeeS7EeXUtv+/J1mNz7eoeCTzTCJC+NJVlR9p5qgoHPJaLQqmQ
hwQxLHEGEM2u0xno7jMyMXkDbn76Jvs50/Bcg4FLtflT6T3EbOxURhqb6hjzqL2lXkyRlkdWZt9M
S8NDNzMUUQntoqphKbU3loSC3YXw9FWV4XoQ0KbFVLdEaRTktTdO7j6LQp3XkKDJR2i6SveQYQTR
V2PUEIB1aC4GDFlTLBw4zsTe030TVzwnzXph4lmLY7fG/IdHULueC06HZQeLn8bfqxwCphXQzVlR
E7yytcydg+IijCfme1iebmzemLXXUCYHwiSEqI06goaaSnbgRA5NOdC16K4mmtLfmFlk2Q7o/iXa
e7E1ySETi//mZox8S2iazEmtgzb6ibIbudCw8OiwQpc9rTYlw1toknSkUpKMwOpkcwbcd8gF2o1x
MvpHzxsKiqO4RnPFV3B3rkJsOwiWA5N5L5swu5myIP5OWTGzs1XKOb0FRdiKvRqKptv3Qvl3S5us
yyZe2d9kc4NvAj+gBvYoTKzY1qGQ5zxMujd/E5ipYEpq7+Kpy5sDDGx7d1wm19vSG7rgee30iKs5
dM1xgsZngqlFOLygcRdPUJfq5+d2gbp5Oa/ZOML2Dd7Qs45wXAYQU9S+i9v8btIBrLhcMGZJDXTx
mu+EBWCnFCxxWNz0+W/tbKIBR1D9M46lP5VwevHE+RwS/wePVyWPq+2CO7hpRHbHzZAeW0jsyYMU
wuR4SYO+J2mK7NHXYbrezZrTCw8pKjILgs9CDcS0zzMqxaPHPN8gIJrujblpCEuppP8PSLcsLAlZ
xitNsM3r2UHg6whVKzOADhAnbJ80RXGWumkFiwkGtbo0QP6QfTOPU1FJjRTZ9iCV1MDL6fiiaPQI
TXkunQLyS7Vbj6xYvqtpA4kXwTh+i4dlvBFNsCBWag2Bx9YSXx6HQCJiwluMvSLLjOE1HxTDUGUT
UMzHmU0Nq2JYgEtkB4F3RJqagFuFXb+KA0z3BjgjKmZj2IkuAyTmEy5juD6P0bPWCnchWy37CTwv
DUtPxYKeK8uWsByiSfS3RBnSnA/rFKornkPk5GlF6s0uB4xVmhIjlrWA12XPNzxME9y0a9AVZRp1
xO4WHOupolMgIlQGYw5yr1gXXabTggmQncNhB4jaatDtMGY52yRpmlpkQ/fsC85J2apB3hivzd5s
3OGP8ZQmUARyermRHJSJilLcVHvJCl6UwBjwb8zj8k5iKjnupjbI3B6CqnO4X8d25BWCE4HqfSbB
IBnSOeQVSnG9F5IuaELQsPHLKXfYHdok85UM1DoB2OOC+TIIHCrFjZMSV4lU5B4+3eidB1SSe88L
bF9RgGzeHOVFBGqsTyAEL318psXX+jpQg58dZqaZPsoEjIpvjDFkchm3yTfDfW+sYGeZveQruh91
mAjelVkIAcxNZYteQeyd5CU6yXa+SprYZuWKvxXQwQH9i2IMPVG6IYzQ+KDMi5faDjlG8Ln0OYp3
GHYijmo8eUW70N1kduEw+iJ+eovCKj83oZ29qsdqP2FYSqF7TCHRYSIRiX3MQ5xEfP5xOci1yGDB
zJPkzUcPvSiJ1OQHMAYdRU7b+s1D1koT7WQayW88yERX8ngKLot0WvFtuiB6btBlgMiZ13pnUCby
8tqGUxwdcKGry2xTTyjVEvi/0DVIYEvpLPKBOSe1cgK5kx+Rhpy5fGZ+xVXS6Eomc8JraFkEP8Fd
8LZPQgPs3yBq65ZEud1DPre/j4aEwjt0CRcJVA1TaxmCy/4dXFkEj9bEgE4HAh4ICBX90FQD5fl8
EeGW4hf5xN2AA20ARoGQXnZcO8C0y2VWmuxxLrWqunRcr+LehKTOLRVLyTB5QXDNYo3uBoBncyUm
K5uDBYHZgqGhMDoHTgL+wdTm0xkLvSDbB0Mffkt6NIQP0P7BSVDO9+9QI7F2lwV9Xlw2LawYS5+I
+UpESdueiwARq5QRgwYtwfzkwTc6GHeNXf03WK1pf09oqPWBi1l9y3yHoRIKCXqbzKimKtVADq5M
ilnCUNUsGB6MPlyWaNrnR6TXEWjqaJp2B3SvvLRWmJ36kGyPcID7BkFnj8mN15TpJtkGdx94ZaOi
G1JYKqrQlDEKD7Ss4IoAIEgCekoFhw3zSIoE78dAbejFUIj9YIc2C4QjbJMjq+yT760JR1UJWATh
RsLeRjxHD+VSOyVxz/gG4K0QYysPrYpMLWUbjuaqd6KdStVlK7B7YDND5k1j81bpKpJoH1O0EUqS
FICT49uD0oWV6VTKWdp/DGdpj/unK555avMAaaSOMf6GaU7KDySdAQTEjEfmyMVgw1m2wDw/IXuO
ka3F6ZSXaqbRD9lDRqwMYR5l9rmnJH/Me1dgtgFhtKxMkslN4PZJNPm7IhM7m0Wt2Q3AHCYlUOqg
lnQJSk4k8AVcSPTqdeYgoE5yXCPH8RiQngoOXdJ2cRWBibKWa9S3awXOoguqqLfTbbI2M/CmgF/8
UpSmAmUByy71oGI4k/V5nyEOQp3qluAuf7XJiDDCsS/Xsl3T9RLXA3LraNDIT+DsG/7q24bc6a5X
L2btvO4yaqfFg8hc4nZzE0HKZqOzkIoXWfvkT8uiqonMYYr5Ul5ccLokd/giQVRp1AJ7EDLCDI4q
k3umfAHspQWkLajiiUS8cgnNLkLHgBoHIUdeJfOCCK9Z3jOw3DAjrcmcxgIZl/Rqrj27VIXR6e80
WZPiIpFj89zAfgRf307uxUKeAyZ4o6d/DnGB3lYwxdl5MMRTWOUmim5dFCw92n5KXLrWNwB5to18
jAeKXHOiHJ95HuGcVKUK3vOljsJurHonyUWooEdXzaCeRjVzTSeqiarmYYKasAIOVgMBwwpmmwvZ
2JnUIUvnoURzc4TYoEvW3WSaeDhCYT751WQsbms2StTkaTBT6PSCIjbUhqXjXOq28J7WPtRDlaBr
OBzCDi40aWi7vEz6FARb/Am0xjof5YCZusGWazY5TNCiQrIa2zP+B/GPvDUehzajdtLCNhyXegeT
dzL+TNRow6usW4XZRcWY/nKYl8AwdJUC5TSy09K0nPF6Ljjabi1sgSRid4c/skbwJPsZeGv4wyqK
bexzvkkWgCBgMCthy6+FsOZI+ZhKCJdAH6aa0Bj7pr0YsEu4wHc4aH7v4WI0Nn6CVGT+OwuWBO4W
wZg3NZ+cyS7nLh7veps2r9BtS0XNJt+0Jbq3Zj2uMNr7BUeA8TxH2lXAcNQXPwK/9WcEYYbGgtW5
fQjlzOjZ6AN2eZaTaMYB9F3/u5vDme9aZGctuqF99OJ6Mb3ZjA9eBaMTX6IT0xXoxIhZu7ONBSfL
RMLRqkymeFKVzW125+kEoxLoRscAyBLo2iF8k+FSILnC5TLo8ACKC4CevaJRVkKTiP0WMBZotpgJ
de4e0PSfI7yN/rHcNC1qqbYXNTBUtkVNwxGLsP1hPufmrexpXDOpGqmZ4GguWnU9ZyTG14ALHhpD
2RRipoBXPu99NSUvvpwwKUgLPo1lxIZswEwVJoQ77fzkt0pTFBUT24afUGNA8c0Z4M7YX/jdXW/m
Z7BSKKsosqgHz0lvRHbgvDOFKU1eghGnEZwny0uvhZxFGZEZVrYGef6z6lQEy3Y32Z9eT9W1UIz+
6NqBfHMLY98tUmY0rKEF/aQCiDZXpKfr0wLvcjxf7IHjKuJ8KSO6UlqFAq7eGQo0VgaMhld6QaED
GioInbvFBfQwwWr5Xi/DeL/kDD0XIw1vUVErhEWNLrStvQYRooK+t3zMMzirljEd3B3uazQSuPPm
N+nFw28l50GCy8QyXU1r3PblChW/O8h6RQ/EkvYcJYH9naxjdN/gBP1ycgCOT6B/MqDu99G/LZoo
BXdI+elcEijp5qWPQhR+9vGSPymUh1PZoOfwFgRmaGrgWzK+UzJFDg7VY4PxSrLqWzRzFoEEe+RT
hclMr+8S1KHsGBUrOAM87KJX3aT9rQ3D6a1oZTtdqkXkM4aUc5aUvkqpvGS6yfsdanCoF7tiHmpm
VDGct5gf/GTo918UMILsj9CWzO6gWLZpzWH2KKt4WQN/B2qgvMxHb3xsZ2/9Aa3J/hF83Kzd932P
1rHFJPcqM+tAYdyUQjUY+K3WlMb2ybeuc5bg2oSxejkv6XSzFAJ9/yD2en2G+1fux7hrvDINCW5w
hyCG4Zg/eH7V4aK+WwPEahCdR3QlgcdLoPDkBwNapJz290Gq7XJEXyN+WJEnY943oWTeAViqWEnR
fF/RaxTufOrQLa0E8w32jPbQwO86mN6VXC99UDW5V4jdMkauq7QVED8LAbK7ETpSyxktija/jjE8
/A05m/VpgFSbxQHccuhmafNzSrqZI0/z1XyHI4C2EJxy7LWhvNeQoU7nrhIFJHKrttXRUxIPmFuM
sInYJi9eH1yqJhqPDVoYpJw12LuHRdNV7QjrM4FiOnAYd86r/DEvjj0BqjuoGlJ8lNekSWAiYLSN
kQ1gjP6bzLO7XNS0/hQtLtIrfwhmHEtQwccD8t/pmKxDaM4WJbyzdPGpxUgotWTfzUXRHwySlrfC
OVSxkVzDvSSR6uouVvwOnrHeTZzJ+MFgispKq9LsDgTm7lWx2WO7vs0SWRovxF/pFniQV2ky9SgK
55igCeAWxAuNijGpItzebd2MZEMgm3HzkeyX8TsyWf6tsTmiYUY8SXHoc0ywmOb2DF2R1YL1GuFU
tC1HnZUtvoQMo99DL6NVyA6KhP0g0ZSYcpyAz9qpyVGBWUxouhIU9sGVoG2ET8hJ0vtYuMxUVuTu
SAcZFKXMEu9cTMsYX8wpkPST7Sw7E0vYPHUrWkiXDXQe1Z5mo2RI8CfUJXEkk9cV1UqzS9DiRkzg
aFWdjVlOimrB0P8J6kAJ34OPNiS1FYtq9hjf0jsApgQsVQK0peQQFAcg6u1rolx2pZ3XYrzWhv45
MP98wGxJ4yC0XdFeBphkjWU4tezWCwMEdG0nw3f92JM3CvifLNWkcRvCtRkssVyscVf6yKEeyDIF
yB1F3467dCLm2yp64GC1xFVRQm1RP4HK6P3g2AA/RgAbmgrTCvIStyG/MSPShmqdVYTJODReDnbV
6O41TPZ2N6XUwOdw6sRR9Naj+8A33jHHbZfuIJgS97WZMtKftUasXZXCN6ErJUsRbYxJgsv/Y+5M
luNGsnT9KmW5RzXmoa2rF0AgIjhTpEgpuYFJIoV5dsf09PcDK6tLDMZlXPXqmuUiZUHSA4DD/fh/
/sE0hXRCzAoouDj/ImrWnTTZep0e10HStdrZAkRPZ6Fu5S6jJ2b5MpmoV+1yGF3g9VZUIGe2ye7M
EkuJEUPu81h+ZtrEXnbldLVHTWQt+nMJG+N7bWL8GuRaoVEICAwuvDhlpZaYxgc03nrH9+qouxnL
JdU2vBmlg6nHTMyf6cnZ3NlaocacHJLlizCsUQ3y2a6NjVBAeyghNJkFTj2ZX+oCXvdFQvKS7nfw
TK5mZfa0oPVK7WZY1rMli4+VXEA1rT9HpIKsnBJdu7OonnufZhoN3bLIz4e10gnwIFPunRZfkcDV
Mv2m4IhTfYr0cnkuoTu4Z7VZyQc3TeNbu3W3adyo/X5StKQDZ+90EAFzzk2IBp53Jbx5/Eqzwm32
CKbKC05B7bNSxKwMhKvyG3mp6LfLuPQeBeUgoIpyBrhp2H8IqXIXUNuIygE4xzELzpm5kYTrKXvY
xE3ublhYYw/YZpTtvobrBW7UFHhhzOS/F5ddYSQsluaYXc9mNP3ZslffGTyc1C8Uof+s3YRSd/XO
uxSGV087rrG+MbOsoXbNpgiM3OAzNSU3a7Uhxu55KbyCM6jDNPdJuTBRypYDlEAe7CdjjED1AfWt
J3tyKBv0Lkp/wIrA/Ulg+pn5Do4d3hWtXeA+tzKBpoi2sdTNzAy1WL4LBXUTDJPuJqniUvVrGwsx
Ut5tEYd11YrPpkdc2IWkpdGHc4GWjjOwjV63sZeGsBBSsL/BI8mb7axwsA7VMWOz0bskXnYecPsD
gmljBYwtjivzQLNpP4NXSV/0OcKypNNiKEaxU5p+nrku6I/C3sH2YMdVaC4VFoNUelqxTZccJmSo
utJTW99ox9naDoYolesS1Jko2yYvRPPSJF2XXE+xO0b7sU9zqhwyLI2ZVTTVcz0sikmBejLEMDq7
a5nSmJ4Duzda+dDKtl12VC1NrPhZZMBq8ia4m/jU6Ylyr4vJdDGi13MYUn5c2qyDodNqVXZnxHY7
RL6Kx2iBj+jcGp9N4nar67ZSJhX0hU3H3PeqjcaKSE2d0rpSFeWLmpRjeZZNY+usv1em9UWCfYW8
t7Vhob5S3MWtX5w61alnaPgxhmg81Ay+rBVr5Gy/jKq2t6ZcH69aE/icXkEzVD8NZRiWOqCRzOlr
2zV2HP2MvMUhMRqr2eKirwjE/ZITuiKeXY2981p168gOJjznp0caLZ36uRzsfMiCyLNL7c9aaSzV
3hYF3cF9pA0D7eTeWNzlWZnqlcpDDZd8q2DO5juG6egjxmsA98yWSC7BV8NUVF5uzcE13yOmOhJ4
47ud2eP8VENNAHahl4LvQ87dQUDRS8faD9YilfvS0msqDTk2Fm2SaOhmGM5CbXmlLBgX7ne7NWzn
u7Td3BG7lA5pnPjmZGdND+yUmuXXxmWXefY4r0bh5E5GejGlaSFurLnFHDtABIfdNyKYyLmYOmQb
u9QYhvJS5Vhu7lzCNcawADRfPtkN37/2VZcmAe79hPc9x2k8FZ/tRFWmp2ie2DbokszevmN+c2m2
lns7AHE5nGliYMtMVJ0mCpja2J3PisTU2e6dfNj35UiMiKiKdGSrlH12DRUqabf16Mj6vFvUJQsH
qzTyp77Lo5bDbe92IXinqe47SCaLn1XUrxtDmUuHLgYISzBbZuV+zXlj7rAIzKbLfrY4wiwq+2so
JoFRAn7P858ynpKXblq07sxmEcg3k5lHfypxV6t+rAzjA6absb6dVI88+bo0pI+eviBfie3PDDE1
y+unuM8jhwOW4U37uOGHAvaNOTqLeV2epdVm1kaF6jzv4GVqD4iQAJYs0HrPlx7gm4+wRrmlhxoX
m9zNlqe5deo7FNLa59mNVYdTUp+GfZukFe0DakQ/adHe+jRPkquKA/eti58HPGazLy0/sqPkSfRx
rwWD1YnBL5tm/lrqyzxSyA6qutGk3v6YMSX/Osp8Olcwui4gxNT2mewxu+dkZoeKwXtBvmV+ZmRZ
C1tALJc0gIYirOPBvKh5e0Z/0SWNm2aOur000zG/LBzyMUdT0HqIjaYp/SHRG/IBaInTkwf5+V4u
2vS5qRsHzNQphmrTFrDbN0tCz/cuY0X8rCpdDxqNpSm5EJaTzHQ0DOgHhWZD90i4u5/T1oIznddD
9xXGkXsX5aWWb+Mqcpy7mqzvLy1ZllB1zMl69uohn0FgrH7eRLNVVoE1TnnYxd60uj3kDibNeIgV
wTgRgHvZC23EwKNoy7NBHZP9CJe5vrKQMxEPkVps315XAWBga0enBu9JAJ9RV5NLZOxWETQyymIA
557oXjb+ipZnGzmm31pO99TG7E3hNJcwOTLO6+zGuUforVyieQ+WFZub3u3L5AIelVISapiWRZhG
i3xYIAj0IWfH+Xtpa8kPjOxd1x8Ta7oo8YEatnPbpk+dGGEru0mS3YrGTGla6m4NY3FeBP0VoXcX
nJc4s2LD712t6oY40Eo7EQEcHzowtFXp84qhIvWgKYlc9cka7dmshsJU/DZaxH2ScBz21bzGPN+h
0uk25jRPtyIzhoZbMlmqn7ACLX7cOQUrnuZBtYqHnuXc85q532ngmF9o6cN5GHKcqQOmJWh1tqTN
RTxRYoUDyp2BxW3NI7SWtP0zbw3zs+pNUUEk8ci80ftZ6JdK03Wpr9ID+hrHvV1wxuthdNd9l7lb
FiM32ZKjmmyl2igycGhbadtC8/pPVh8vK+vP0q/quLNvMdvB9bWsWcR9ZcndOUzSeb5NIeXeG2nb
lhedZ9dJGJlDFgctdAMRRlYUu3R5KDK2bkc/fMUNwPIHS8YNAKZmtVtNL7NyKxvTA/ThAAjyKqYh
kLMmnyr2XjMoNJxxvqCwqJZNq8J6A2xLnDhUEy/FIN0x+gvaJ3P9VcsWNw0XU3G/OXXvGkHbVtMQ
8nLjp5CVVUmi+9R75lmr1uJqmAi4CjBGAlp3y7I612sF3DrROMltKRD0x9YauhfWUNpaeaquCBFw
tsrxc9LcoMvIgX7Ism7ZZ5AoCoBXhaYsxKD8oUs667M24VN8obHffVpKzaYe+Jie+Y5RBlkcpyUX
HySVmu7QBqkqxCwpqgBfm6zbllNinQ3ZyVEOyfd4/mKAhA04RnUeLkgHRHgOKa1dLpUbNA3As1Pw
9K1ag/WUw+aYZiMOUizJT1zaO2beOugrERRVJjDi+vkv7HsZa+xEESbVJgHDF9gm1/c1EQO7kub9
7w9FYDI0Xfyk2FUO9Vp48mjFnDdO0GgwCgw3FbvYzuUu0drqhHvJIZ92tU9e09lfQyEwpjvg5iVj
U/HaDW4QZU3l5xFpCblTprs5y2y/kcspDcORCbJShYmjxu0MTuDBo8vnZokgj3gwB2b9rFiG6cxl
IT1xA49dFVxmdK06bqjvJggS99LJp8wLIO+RNTvC/TYiLd8Ug0XDN+usE0TKI3NDI8Jdp5BHLEGP
/u3c0OGG9z3C/8Cz2++pqeabeIRdnsr6lFfIsfuHUyL+VSzszMYDfigKubZpldQLQEC6e6gAzlVB
2Xvi/r2z0VinhYdMjxlhY7ZwqNVtrM7idMhjUgTIfVRJ6wr+sIbIolDOh9YdAq2znKCNVE5xLYSX
Mk+MHWQac+0uylCHLHP/20sLih/I3yZbKPqa9c788v5x0nPQa3CP+w4OfZB6cFagaxnGqeiS93xV
tF7rFHVB8giCNg5G0rMEdTfZpwF0HHUjtBR0UElQN7DdbLHu1XmwupXQJShJV1BqbdPlPdEQY3PK
8vP9vCKqBauplaHLouodvJ1KovU0VzjvK0k+fafDQvsTj+72K6K89FQW9aGuQ+OyV12vbayW9Vz+
2xucZb0W0QgBHXM096pxqm8tfewtJdAPoLIyQIZhbvJ4GE/Ifo6Ou3p78LKuzOeDcR1I4mBwC7eb
7KuNq5YzLU78AEuvaTZKbM+wqcYnt52y7ccz6ujApBszq+Alo9V5e8HwTiazzek+CdAPBPCw4qED
ztuJcEJfmHkb6loL6bSSp7KBjz7XNXRk1eM6iIXejlyZLYlC5eQxi3v5MPXT9DgbBdjrOI3lzcdX
+X7FQPKLY/K6YbKBHdrOpEafNUPreWu/xt2p49zutIVuw8ejHLsiiyMwKiQWDO3QsoBzfATu6rDi
TlaHwrimuyWr8mKGSn9iy3q/+zNJdZRiiE+dtWP09uYtude3DiZOgQex63oSc3RtQhP6U8PEQQ2X
yoxGn6ohs8KPL/HYjcRCj8g00heR3a634JcFSMlUAFPJUXgZ9fKp0GOr3BSeMMbNx+McSmvX9xAh
poMA1MK+zDjYTHpFIzthtj1UB0gLsZDlrcuEtqGFkUNtzSgbR2k9d/Alr0fDTU5c5vu9E3oNsgCH
/ia+qocx8XLQaeLSgg4iTLYDE7N3PyMWcCPGDHtEVZwy8Ts2c7B9XL1cDYD+Q4/OBOeObEb2GrhS
HbYkx3yKCBjaEKbmntjVTo10cGNxIF3SueXGxnaNhrXUCIzI8mhTto159vEzPDrUmueq43WBY9nB
Cw7+FcVdZHqBqaTmd9wtSE030uaxSZNTeebHnhfaiv8Z6mC3oiKxJZ0pLxgSD7NrnezRGMAtJA/c
grtJDuXHl3a4auoWlc7qAKG+OkRbB+NxGsIPTuYyHJVR2yFUmiBwzd4216EVGsY0bJ0YzMeYi/7E
SnZ4U19Hxl8I+eG6LR/KHDNdIn/UdRm6fe7+LOvaO8vpEW/1QqtPvIPHhsJ0UWVtxrDQMg/WGBvj
/mIWqkRkO7g/Yd+bAQqKz2LolFPnisPnt14VyrLVXxifYXbft8tKUchOT2MIr4oxXdGi0R67cux8
uhn2XeEWpwR0h6snw61iXuxloDfimXlwZZqQBKe43hBOSgqd0nZ31qu+ArkFXda65nvQ7jvx5A6X
tHVQlhMqN3M9GXoHVWtqDa1wakicLl3RS12x8v0wKv1Dh7Z4S9VhhaBC9XkiW/dbMk/j/W9PWcoa
niLnKYNrPnjxh5iuWzeXIiznTuxEvq3rO6OM5W2ZuFZIb7aGWFKfuugjcwglv4cxmod1IgKrtw92
kFT/DCLCvMto7Ni6sgTUsPbPuEthHHx8icce66reN93VQ5fJ9HawVkIfoT4TaKqMNPBKe7yuu6S/
jbQ52YoWSprS1OqJx6odmbsa99VhQqmEgxw6nRepE6tx3ghI651+rYPz0qZxbfG9ELW3b4dx/Owk
S36eiV7/xJGw+AKKbIQt4t6W/Bx6a5FXpkBZKDvCqI4MXyOI/FQVffRbwmNb7Qdhoh5O+YlTPQnU
GfxlFS1fK9zFZ5ZY+65Q+n1nW8WPj5/Fu9PTOt0dZDEo2GE7qO/Kux5eYzdPMkxQlKFjnJwH4cnh
fqylcZ3qQMV6HKWfvR4MuGin6oIs1nSD9im6yNOi3w9OPXrbE19qneS/at5evxRnUxOrSRxnDv1m
OoBSfQ1FCvPGLi+A7sqtQ3z63onTfNP08xLUvbCuenVpQquoIYHz0MNWYuJOXGt9ol48Nl9Jr3Ep
vfGbMA/dfKD/x1Gt06ZexqS8gHUuto1whxvOWd/zJnboU03tiel6bExcIyiHsZ5lAzvYufDwVBdl
jEWIriiDNaMPaztLOJ+y2R1ynwYgiEQZmc6JzeTouOQPrNaXUBsOM9Y0OulLAlRH9rlh04MQ1WpH
K8kypSOTILpVVAzN8tY88ciPjotb4rrwIQM/fOK1SKZUWpUIVb0w9k6W2zZ8ZJFdRGjGN0M9azRW
kKKdWIrW23g40Xjb2NWw2cYR8sDFYYQXLHUDnQgOnMNDmk79Rpe29fDxfD6ypZAVhOicdxoDykMX
AkiohSW8pQ/trs5CD+OiM0QFEDH6+Cei54HT5KQHVAsGDq7SOFHfHbm1aD1VQkBNDbrfYSlC6TB3
uZYwlYrMvshsOPcuMU87itY+FJWO+0Dbn/LcObKOMSiIDIXCqoE/mL9sbvjXemxjUtKHduacDXsG
mM+dKA0caxx+/x3FLUlf921Sm9XDbdPtVxtn2xWhWczKRW/33acESnC9VVFWpoFaiHg7e858+/GT
PXZvgXmo8rixOlHOb7cygd7CgoYvQkUuYjfXWrkXVqOGaHTdWx2iO/LCbv70vxjUBPXQcVdZy+m3
gzZln6qFxWZt50l9MZlg551rKT/ippl2aqVfE8475yfelCMVApUBU1jnPur4+r8ddI4yxy7MSIR1
VPYA5Ya8F4R1FpDbOwSsH1/hkbqdrAyUz8zaNVfosBwRUA/lMFKDzSiTDcRn59a4GPcKvVBfoP0O
DJy/tyJfuq8fj/wuxZSth2YqAbSr99Yam/v2OtVqYdefPThJgAf0OOb2uqWR+RPlxrxNGoN0VaPp
rB9uEzUo3yE3QwhRdPW8IDj8gY7OeNHoY5VsYEYhNPj42x17q9ipebEAOjlXHDwEaxhVhZWbfdGF
8OaStY70KLav6K6rfhQP029mab/eDPBvUFzKNOI33t6MOXE1p205xSQS3NsSeB/oIJq7VBf6728A
q+EwhFPC21TSaN4ORb/J6BPUZGEEOX1HFfxY8ZbvWGA4zniddePpZR7+/u0kTxfrPIz5ifQ5eJEQ
xNU27G8ZWmUNfKBV8mZMqzn0IsgpJvFxdx+Pd2y1wKbP9QzqO5dgqbfX6FbqUg9zNYSDGan7KZEa
CvxePKCd1NDoaxHPUBtPVHjH5gwGqSTD4Jy5Gi++HXRIE2+M0SKEAONGYHst5LQiVTZwC5XVz8A4
8SCPLBQGzGLT4HGSMHI4XuOyANO5HkNrjvOrxkq7L51uzjsQtvzPj+/nkUsDXcdMjusDCLbXz39B
uawF9HNZspFOJgxOx20dNMg26kVFQhrHf345UZUdGdBEos0eTrtwdQd8O2BVmyhXEFmEeRtH28oe
X0oz1feEr8Fshtx9Yn4euZU4cmIYTJMYQ4rDgxK9eEnrWB3DnjUrhByY76BGmLDS7VNm5O/8rHjV
1zKITDWMwsCXD9Y9O4F9ZqfTFIosmfeWgeVBmyryE2HG2sYeRc+BVK1uU9mr532DLsfqveVGHWX8
lOKs/R1JuIk9gtHthzXlxTGs6D6OOnntcgw8Zz5k+wrxyz6Oc3HK4OzVaO6gjEPfwLEVGNJ6H5u1
aAahnFDoQqvra1hGEQIuS5+sC0Lvqi81ZBCK2HmKv3psx2d1m2JaAttIeRFGnSImwU2g33w8N49s
YfQI6LRplDoOPbC3U0VVarxVO6aKZgsFvlLprtZNA5YukMIazcz3i+L1KDNr48QLf2xk0HqgbToU
2BwdrjKWJFI+iacwU51nUixM6vVFXCNHt0JN6MUXux9Sf+w9eaLQPDJdaYysocV04aB96m8vOUY1
VolGm0JM1hMYanbukzpohFY7nIrzPrKSYt+9jgM6jjnKwTUaoogNdsMJw4do5febY7mD7DPRBp7g
R85Lt3dafThxgUde/3WlIdeCukDVD1H1WbNkl9eo4psZexQVUi10b7w+9ss4VawA+II0wcfT6N09
ZTZTX1prtwKA7/CAAnug1iZXzrx9aX/da0m102tz3MHGPNVLPDYUExZ7C4oY913CXZMVg505mGis
vM1zNHupnw8uVCUw7hN1zLGhsKkyeIKubVFYvJ0pldbMmWsrc4iOGMy+7EyJufGQJTCdxiL8+Bau
u/ibxQEbQqBK7NdZ4uDuHryJLvIayLR4LqQwrq8hccMWWJYa95aPx3n33jEOx6w1fkTF6v0wmhJR
w4jwRcfbYSbJ13aj+Dy1GiKSUI2hoCFDOJHSPvcmuM4fj/zubViNFm0KZRZwDiKvZpm/7IN27mFn
sCLqqF/bvZB9E/aINDdCKvMWbHz+omrFuP140CPP0AK/M1Z/Ws4Fh4FbCX57aF41aEwQ4vDg0NO7
agbUcwR02//NUAYJB+vFUTm9nS428jkNHuTKmBLE4Fo9PCi87CDZe84/G3b/8WP6z/ilvv3nvOj/
+7/494+6mbELS8TBP//7pnmp7kX38iKuvjX/tf7q//zo21/876v0R1f39U9x+FNvfom//9f4m2/i
25t/IKpAafRJvnTz3UuPFuh1AL7p+pP/rx/+7eX1r2Dh/vKPP37UshLrX4vTuvrjr4/Onv/xx5rB
+R+//vm/Prv+VvJr/ktXyudvh7/w8q0X//hDsc2/00UE8gePg2wAivHH38aXf33E/oadGtAxvpsc
D//4W1V3IvnHH4b+d6w/OawAK7pwAFfssa/lXx/Rq4CxAMyOvwidkD/+9dXePKN/P7O/4UR0W6eV
6P/xh/32BWAloSGHx+jqtAewbB3uPK0sFbuZRLedtPwsscg1dclDi6LAZJXUx81k3UGiwARpvo7d
fF8OYseXYtLiNJNoV5mT72oF9uT8OCx5oPUt8ltoxBA4StHvIzIMXEU5bwBDPePZFE+gw/7Uyr2b
xF+avHuQstpGrb0l2X2vdSoa6QA29HZqlo2w00CJFPRlAjfQ5Ets9hv80sjbRPyC2UKEE5BiG7ts
Mi7zM3qZoLyIql17DLyUKFNMDlJfr7LPvMdfI2+4W8gVGlMlzD1xYVs7cmJ9AZ2YyEJfG38Pjn5/
Yw/XTtUekHD2HbB8fd4AKoz2rSlhSbfWieXk7Sr9fqSDs1jTNnkyNTxCT0eV9OegnUiMMN9u3usA
nEY4Lq7B52yq7sEAJCFglZCN3daNr1IVJqZ7v2AGrEWBjSxC/QzpPPAa9E5tft2gqSHgNddtAstv
hIsgTpShgQAWl7PzXrE29vBFUjOq2uPExEnqyO+Jwoz5/UxAReVviXa+9JBpIPKA//uJYHIEBVmQ
icqP5jqcmzrss96XZhx2BlJQJd9XSNLQ2Pu1dd6iD/7lff7rpfn1JTlANv66AaCcvCOQEWi1vl1F
ASedqBkxHUH2wTdOd9OPLFYDT34BgtznGn5GpW9SQ3VF5BMh4hd6tIUAd2KzOvocfvkaB4s5NhaG
Pcc8h8yLfCye/RmxArpiH4vKE3Pq7Rb1/ooPjmt1Yw4ehTDLgrFssBTEjiHzB/XUFb2mGf+7wvjX
ODbFk81iRwj22zuLs05TiJw72+ufk8Y6y4hML2A3K2WzU5IvnXdJtFsgzPNOlXeLcl3XQ9hjzeml
wWJyrxskQVEYRd+j4RQOu1ZSH321g0LZ7OWEto9cdfx4g2RyNnmCG5RUV614GPftbrCVUBlOBUce
f8j/viMHRwEPjSb6Lh5yCyXPqmu/xvGmh0BeRP2Jef1+4eC9BmD+180/WKIqK02bWDLUPFV+3+FE
Uz59/OacGuFg5Uhkp+Zexwjj/NQ5n3t5Ymk6frOwlgH5gihkrZ//Wr7hUosTIIus1G7E/EM6zA4k
b1704+PrOPo6rI0+IBMoO4fITOoID50Q4+Az7HvDrpGP6nL/8RhQsI/NOHpWBIcRQgxl7O3V9FZM
ZiqEzy2+DqxwWCTNq8zTPdMXCIq5uqlQJhM24sty3KYkT0Hmx5w4ZZF8nPCLiBvnp26lN+koES81
WJkq08NAUevbadcj0edHXbIn8mjY49t8WU4PGbiCWVTbRMuDKklulKLflDIPi8baqc1zLDArkKib
vOVaOD9UlIrk8+ROgyRFPdeS6wGZgYubmoVO0cRfcoHf8NybD1odLN2ZsDBkQ1DYLt7ZUPH9Hd7u
lrdGgRmcVtt4ibZjSW770pxFE8aUqrOJUkzfl0cEYOfGkO0LVe4FhzY6A3VfXOvVi3qeavX3tHN+
cu55tK3l3o2mO+HshL6avH6ShfMzk94mUfD/07owytT7BGkaAV8XeIVs+8S5QC61MZPET6Xnm7B2
3MYBqbntCpQh41OX00fH48gaLY7GC1ILJOPgt60XMkVuS5Ff43pzmbfPkhJi2TufRPsjX3YRe+N6
CWNlbSNtwTTpTtbfKvtHvDxJ8ws+IGxO36y0vI2mApsciTbD2+TjslnglNa4XQicm4GotmOfXS2T
eyEnfUew6di22zavz21vp2Mroso2QHB1lc3jVhf15TpdlPS5TUtEUNnOMZM7Hg9mFVkg2SnKGaO3
2rqcE/3Zlau5VnQ/IssOUhVKfazll0DmVzUHQF+Jx2tjGO+bdtxLp99N7X2UFL43X5Q6OUVtGkp9
DGhfXZRu7JvKqrLZq0iaELX7A6r/bJXs1KjLdYTCZOPgRMTc+K4gWpoT1nElSNvniR9KVweIat64
34WnhHaMEZunnbXCxNntouYtQ1d0lmXfDCOjOFsbFtdVTB0qrkz1nxVBYQeZgigdd25MOQPYNeio
jLCsy40YPPSBN/iBbahDPJySeso+XDz0JOyyzvf061puR/WWEC5/aQmf7JO7uhy2dJM3EzotxRi+
ZrHJ7mfiwsJblpdEZiOdj6utng0+OXCsx/qVhzKmLfStVRfXnWN+y9XsCdOMm8qur+tlvOtH97Kk
lFXNHxqHWpjehEslOyF/SIyzyqp7RCG2iZwHXOX8OoFNWUMjexnNJMAeBHO4bA+XhEJoJoerv9eX
KkxUYmRwsE1uZYpvXfasRaZvCPZDTYOggfAWI2MR78zR5j40O82mkvbS60lRAo0EBR09KW6CmaaE
RbJcNkW+73RxUZKPiBLsilCcp4a/JnWdM/FNrSt8A58gAt+NxU2d99yHMXSRxdv2sE2VZDNnj4XF
2aEt91IpmZDWNm8QGza3JH2HiW0iEpxJ12oCIbIr170fMZCLVCtQsFdDCePPlh72EK7WYlLvAzsu
sDKyzkZcxdPZOMvB49Ku2hZkOVlq9GiY3d7O7I3L7F+8GW+rFeHBhna69GbnplAiSjQVKxg0Nzgu
+DhOnK0uaCgP90ttY9CA1StXmLvi3u6n3aA/DWMcZtU9Ms6ch9OM130NXlumZ0lVPrmd8ikV3fnU
R5c66GcWj7tJuVRsHV4hFlfLE2y8De7HPoJNX8xdOFgjzkr3oqm3GgNpTbMljebMjBD39ObewM5u
gtuvLsPWlF6IBzC+817oqrcUmhsDs7PRxi5D0YO5zPaxslliTEDdNkSxsiMd7CLp4i8YOu2UXFyW
+k8VK69evU08eTEPSaDYrT/Hl6hPPzmE2Bntk6XHd53EfGO4atx+Q5MuVFZtnF5tuwI3w+qs0hu/
LvIdfhMwJKZrJcsecYLBdCq56HAK0ZzyasnzvbT0AI/hEPu6M+zLunjYf7wLam+xICpCDrUO/wHM
gKTRxHy7CSqE2KBuqrutldbnGTaxdspioDeYrXs+FIdtWXEkxOoWLwucg/MNdOjQdDFKG9SriVqp
c4dbJXnMR+fEV3u3PR98s4Pt2cnRcFKQ4ZRauhuji27UiAYmBipW/4jEZev15VaIYvPxDXlXehyM
elCJGzIDs+ibbqtMeeCZj0JmOxMnoY9HeaWqvql212HW5gxN6tWebL34XyqpxOk1InNzLg4bJVva
e0uh2pbiVqpdWJNPV09eqI3jzVoAZAlie93E54E0hNb9GvMoClwEsYEd5hzrigt03oGFeGI9o9PN
xZl58U1pPpgtjTRT+J01owUm9U59tiCwitk+G+1HcSfSz0LDNhfP1ByNqYHacG9wJBww0Ym6wEKX
qdZ5qJlfmyg0TKqTuA9lY/oENG7nxNr19nzdGeLWdJata7ykeXybKP3t+s6hWn/EvPargu+JteDh
3786LV5FQ7X14vExsbXQ9cZPfaM/jcgTnOTeRojoIyDYljgx94q6SQa5r+bocR7trxAj7haOJlgY
7hRdDwpOY41D2jWmwVK6m7hsA1HnG/SifspGYmS80MkpK/kDGtpfL8y/n9zrEeuXJ8cSGKFnL9Zp
ea2yJibdvalsVxgHef7lwD1eHuW5xPuUtTfyTlTG7/AjDXOPVzDKprcH/fLtvOlbFyWAyeh1vetT
uW3Okuu0tC4FnrOvU/S38MXPdcl/h5DhG5jx/wosvvmp3Uu9onf94Z/6/xF95Fj2Afr4rYqLb88v
ffIGgOR3/glAevrfYVyaOhDkGnv9SvT/J/7oun+nh0C7a1VXgGmsh6e/4Efd/jsUSoSQlubSjbbX
k8hf8KOu/Z3HjDaCJg69dVv9PfiR2fHvVQc06TVcZuWWAoKi9Dw47JaxPtuJ4uF8nNXmtp/INYoT
Azu/pSp2sZH/JlcOOQcE1jX6D9EXbuTewXiVoeUkWVXxfo7cCdpCH302h6Q8o+2QXc24wFzqBRDO
Lw/kCHz0dgUHqmVQsFzOdGtXn3Pq21dE791RDvje7EVrKZd9kScbrbINX+F/tx8P9XaLeh0KMpWB
RMeEl0pA8NuhqqGbl8bW0/0sy+zSQ4+MRxe+lhFJs9uOUCY/FZT1r/+XuOr48FvDIyNZNwk45xxf
ARUOgUIrN5exsNxunwsJilyUxlbUi3KrJ70y4yHUIXgXiXmdpW77vTLcfvfx+IfZZnwBFJOsQ9yJ
1aLtkNCP/7kVSVvDA0SuDzmf9AfZK+lTPqTlJpnTBfO3LjHhGbWbuMDSCCM6QkXiCdPWYBC9du/Y
csJUQ45fMRYr4hOb+Vq8/DLfX78f2lG0vpBKgM0O4C78UWlqFGq7xzxD+sQSDJvemuy9WwzQB+JK
uT1xQ1aQ6mBAnA9RyDq0s+nyH0x4pRMu9ouy3ysLw/omfCwN7zcWixC2r3mX1G12l3V476pJFJau
DhSbS2e+xGoFq6qPv80rFfXXb0N0IYjMuuKAbpBQefBtSunUOIJGyAL0Hr+IBouH2h8cvT9vYdBN
vtEl2eXQePXXVDbPNi2NXU8pHPbFbIJmRG5yZyyR+mSSF4zZw9TFXVAZqfkYC9mcdTMw+AqCaEMw
Cc3F+g9u32XN+nKJNapyhg5gxM8g5sAWDXV05WilegLweo0rPrxEVKurQnh9Dw/fwEYIDWQjLfdW
M7rwI6q2x55KNNNDQShIQIrw9Fh7bab6s9S8a7VockClMr5czeN2eWSJs5q2wfdBs5TbRUzFPXxF
9WnyZns/D1lxn5Ev9adbW9GZ08sME+VCBPUi9G8SVkTsT5XAFYsGvvF/mDuvZbeVa2s/UbuQw+Uh
GEByceUgrRuUlrSF0Mih0cDT/x/lUy5LVm2V6785Nyrb21skArtnzznG+F6dYbgmm9frcJkrpXZd
GpZPf/9Ef+7v+WiOmUDTt2V0dK3bf0VCEb6SyEBkZQyhy6FsdGREiMuf+u+//mr4FE4C7DhX6wxt
iF9q08CV/kSiYxkDP0s/CcIrCNtHSdmv7l+BNP5kffplvb5eFFI6Ai1ZyJAz/tD7/FtB5WtyXAjb
KmO7atKLbPITX0xHIaanPywHPxdPP24fG8N1i+WVuYJTf16uK23VqQ2XJZ5Vml7KsKYh5xnl00o8
yWmy8/KpMrP88e+f2S97xI/LoxKgFsD7beKg/PlD0b2EaHpr5LbOmH6MxQzj0ZdEUBL73FB7+5ln
vy6hbj/LEcATpTqdg7//Cr+7w/Q4PaRMiAjZKX7+CmLGtwnGtI37xhfbHFcO7w1i4yUimTz5g5H0
N28PT5KzJLxNVC8/3C3/9jiVXWTjKNM+boVfPhGCw0qbz/6hodqAQjSOX//+4n45wf54qshg8XOz
1PHa/tosblyjyAmaa2KDwK41cpTvEvHtNyMh22NzjfITcr0na6qmR1kk6TZp0IosVk8GC0iAoDg2
6MwudZIPHxOxmh+V1SomZXNi7+fcEzeJM7af//5L//aJoLwgi4KXHyXEz0/EqjwJno9MuiWnfy4F
lUnil/U5TJ3u+e8/6ncvPe4g/EvQz63wV317HcAc6rgkyqE+uZjWYF6mQc8nYXXBybFlfc5s5f3h
7P6b67N5HLjALSaZKPV+vr51xgJuAR6JtV07e2J2k8syD15cu4n4g57+N78vtPTMIvgw9Ee/Gt1J
ACLbiBllnIxzVu8rryhuiAAKkK52w8M0msvx6ptIIzJDXSCGVfqHF/5318qnI0q8oriQzP58rZOx
+rPwxzqunHTaVCNXaC5teDflTfgHlfO1nvxlt0M2gHOAuQgaq19LWwp077pYVrHDnnXSaAZPA0Q5
xgzGar+m1uAXtKHX4SS6Pz7S39zna36FBUyPoQyy2Z8vk/i2cnVnr43zzlAHmxD4x6xb7C7SfpmA
X1hYu/LZotO+9ChZNmVKtfXfv8oYOhnYBMxs/uNRr+TzKPBDbexkhhcTAEoXY0yYVOTDQ5UKk/BF
q/xTTfebx8uKiVKD8xmm4//waxDyYnQDi2daOOFtIhQVnW8h0NrmXvKn8ITrTfzlARNy9k/oI1ql
XxfPlhNSIGGSxR21Ggf7/oWoqD9d0W8+hNQ83tWrGQTPwi9VcRXavbtWGStCqqECma2AF0eA+H9p
xLjufCgPTZZmh5knIQk/vzFEgirRCugJ2uucVwm9ZNgwWNKRknbd/uHd+M1Pg6AEKm/HZ2oIP+Ln
D+ubWSqNsCa+ujQOFYFR1jY0qGhXL6jOmegE/fEGgsUsPMRF/+oA3P/z8fy7XuF39xPpIzkIXCwp
Hr/s8KLgRsBJ7uMSB+a2V84HeEm9+/sP+c0yTjoShl+Si/z/3MNDYXS+Bskad8LlNVwpGtZUDydG
hvl+kB3xjznZrn8oXn6zmfNbD4n74YAJUO2Xu7o6GeSjMqliMdbOay0XcR+sunsGflHEBaG0f3iK
P8TGv/wAbE6yNpZbwkMoB39+jCmBJlW5ek1c4JvxYr2oa7ohc4/v/Bj8FxYGvABTGM4vaxsk92E9
hwMz20YBSXeL7nvrmOXTXFicAhh3+QfRjnawXebsg/A4an/J5NSmTaiyzRh0ob2zs06R3GoNzxQu
7dvfP7TfrB1XhwhGCvZe+je/9AdIzR9ALhtNDOBPQNSADrL1u0S8jYWp/qD4/81nXRdGNgaCQkLO
nj/fOd8K2mAhgi+ePZFuCe1b92svBuBn9CL+68sir4MdyCSMncr9lx1vMUghBhVTxj86HoPha8KM
A7F1ElRlf/9RP4bwP78QwC0t2gys+Lg9fzUy4GMWs6HJUwS/yol69OyZfoHHoK0vjfd6tFbAWL3b
rHcg8dh8piXwvhmZLOkfz5D9wF5a9zhR15vRb6sXZ9UmBhOjybHli+bj77+tdV3Sfvm2rEFU2rTr
WPR+bc92DjSdhUCxuJrr9NzOdvul9Etx0w4aNctMYvHHBC/rmbBN0iKRdAli6az1IfWz7q5YnTTK
iGl+6JtRRkQd549NOZH77o3DyctV8ED+FcY5BAfbPsFvPHv5nwTPHLh+XkqvgnyL+G2kyMbVpID5
8ec3qRiAUkowZ/FArGxkzf30OSFEiGjttm4rxONdMm7U4FUfM/UAt1ymOefrtQOHR2cPsFWngyCP
gtZmgl202oGyG4QQbMibd17JgRL1ZoYUiyqh8fzqkPt2u2sW4olO2im1jskTtRPS8UFQ7gvyI5ed
t8j+S0bibr6TxnXMyMENoYTjrKgjg+YspfAfDJnVJ4h49gUNc3JJVd9ljEVS664ggrEiSt3vSAtY
ObMfunlsPtysLMSWqNt8O/ohirprXvu0ArtMQum/mM5I5voE4mJ1GBiKTseJZQ473UERjBLRlE+g
p8Q3HHY2ryay9L9AATyusv5OUr+1HcAz7DJtbvJFhlNE7i7ItGRavxi6F0e3MBB2ysa/hQe6cv2q
fSZ1+luY+PnFbkMjpqFAjrtD95EEd7f0NnaZeUcrHNSlC8Q6HUpzDY5JXZR3adaVMehUHsdcJ+K5
a5b802J16AIaI/digjHFd9dCbx2Eo6NIrMyXkZllGZIdaid3dUkOcDs7dbOzgj5oGdm27n5sB9gs
Yi2cbTG1ORpQH0UAcgEkzeTnA13obGnslXKzK+L7fYDl8sGL0Cyb0a2Wz7128uNQdGJC0j7Iw5TY
yBuC3nN3NZqLR6rmcqQpoz6zdlZfTT0SXEdP/aasyvY1TNXEtHoaL16N0Y1ptbyqHufsS+UkT4Ov
XsOqrKAtOWvo7C0nuMKVhKnvhpkY80IztgdptQI7dMIB5FiZl80+M4whAr0ht9ZqOVHQGM296Orh
BgRl/5Z7RKNCnM5PwZg0R+iixr6unOCyhFXtbOpmDD57juiP6xAiUhFXfeKsPvktDhKvEtmpsN1v
Ra8QpIzajivPpiB3gydHN1+A/FUxg1/xNCrZP7uFb8fDNdd5shptb5q+UrfVZDgSCATC+8H0FATU
zvrgyDI8ZLZkzKwceaKVZx1T8PQv5JOKHdCu/saATupVxfOaqAKB7Tye6Nf2deSJGX5KQSQ6ur55
12Aj3eVDsoLwkhp/XeGFxM/3U7GgoOm8DWG7CE3SjHb2Jh0J29iNxjXFGBkxJyh4sGMSBSQskFEn
DuYogg/d5ZKjjhPs8XmAW9WJG7U1/KJ2DaqtXMv0Zlo7Y+v7mbpkmQ0MZc3JI08Zih7X1VyIve2M
4IxrDsJaTmSoqdwAiUDBYl0H07Zupwn2XVGax6ovWvQtyhavwZJdxjVZ33q9tAfYDeZfeZfV30lg
T1+E4TUfa/eQCN9in2flPJjhlO6T1inuILm2N36dZ0R9VmPuR5x4YAl5Hf/dn/OtO6OFRLbV3vpI
xj/aPtdxjTbzNK/CeBwA/71PprB2qpzrI4TN9eQoD6ciyX2agE5TPXajsv7ypgoGG93X7WAAhAJo
+jYYNl1yARIVkIEeIb6pzFjO0ncIqV1SdDCyaaB1eG3nvySzmN4IXqbCq2FK4FF062pP+axiPVrL
18DX9RCtmmpGzkZHNH2ryHwlkIO8/nSx7xYc9tDLKkc/1IR9v025RTZ4ra9Z8ZNq73O7hok3dVp8
mMWSH0oDtU6Rq+q1zbLgrA1JUG7Pu7Z11Kq3tZ30MjLmmYhuBVbhkJG3AMlA5LFDMXNyw2R4JuIf
FGXHEBX8j2G1925tZ4IprDIngvYTZ58aUKt25rAis3HnTuV76qHwRldhhfJtnbaE+dvPLvhJmjO2
kEcenkXu9dSqQyqr6hshQsWTcmz7Y6i/61kyYlid8i96k/bOz/2znG9GFshtWDjuw2Cz+Go/8aNs
Fc2Vh+Q/dTDGzuM4BRsfkht0nFmxmGekEn/x1BDejW1Rn2a4k6exdRC34BmYPiF01xezGr3IVdnZ
7dMyrnSBfB6O3t7uzTLCsg8jr+u7Az/bae8LvMjg+rhW15q2ulRiT7QwgbTLeN1BqCHeZ88zZNTR
nnsiVTiUn0pkIHvpW2NsYhPb8eITGN0hUHJFO12ELp3jUi7tZ9fzGZpkE/nurdsfhsBvn8i5m3eV
L7Jvi1Ovr+1clLjbalR6Vvkw+c7r0IMiMMQ8b1eCnYkltjSiffTgJlAQWXClCcfrz07pOJcpcNMT
yd5etKZybjfaWrKju9gGmdX0cItIrPZ4bp0+f66r2kRsDn/yplLOfNctREecphGN9I5/wSWURSse
QlamD1dyUWT3k7erRMPOhkmy4Cu5+bM1+1cWn62fe6J5D0kWqF2Acm/rW+2tcBS0Er9N6XSDw0EN
78Ml2NLUxK1Qem3wnPm6emjGpO2i1hJZfphHk+oUjN5fmdGne6e0B+SQS5c/eKYLPbPKOnPTZg2Z
1EvYHl1XNlvufglSW8QL44YPMFXhUVcK4XvpQCL0kvmqAgM2fKPQzHzLki7LorV103VbOtC9Iz1z
PNumfm7tNEqNiADG+nspJvO29TL3RYW1a21GU6U3GNbscpO3Vsli2qhpO0xe6wFY8KYHBQE9Jue/
ORJztMKszK3zEgZEtzC6vW0X+/pqT+u5r7hMMTQcj3TrmZvBMyFVOPaXgXNAFIiyBmo9EBFNHpfc
zh5Sy6Vzq0fD8ayd42ZwiJ22W88sWH9ldljvVqoVSADYshpQ3l8AyfDCkwXeNkIdR5SSG7jt6iYF
zhaBPCjvCJ9Kd/SBlyjQUMRbx/4oEFK/Gb0LP2udzE/5EIh4TPxXs0VVHsjOguNcGrCzcBAfISIC
umwQe9Z1WMTeSqQ0OZgjwaiuiPN5CbemWds3CSWCNc8wARRHxyhl9SNWmn0fxm4SLSz7wBiS6lCk
fXYBSy1T/jEak85X9p0kQfXRRvN5K1oglsYcjjQC/fCxbxP0VMzjxkhaWm2aymCEaizBkXe/ecvs
XmzHuU9eddEND2JuCphGUMPQQ3GLCOnHemwV09bPPRycEMB3tvzE7scqTlCJ+eyYErXfsBBNQwOY
g4mZ1vklHbyjyU0+QSj/AsOx39jDGOytAV2wWZOvksxXybPojf6RAue7J6rmHfhDf1ZZ/zYluv/s
9+HH0C6U2j5roMn6O0s331a9+Y7Kr7m3WRd25Pavj74cXwXeon1hifwB6CU+yZZi+pB2ld5UVr1G
5gTeY+qZQk7W1WQfjtXF8BDqON4Iiamr+nMQpu4+a8pwnyZzBL2hPzp+nl84hBwWNli5gadh7qtu
Td/6QKRH0twfHbt6LhcADmoY4Q/XYom0k9Q3oV0Rn26qcdslzgeorGttp71daPEHxeaO5O78c157
3imjeNyavZfERbA2qGqyYCeKQew1xsuN9qqQxUAPO6uqr4Vmf1kwDwAmH19DQ+mNtN3pRKo2zAnD
TILIRI4NFc7LQ4OEpgTUgfBeioXA600rrsJC30TWpGETRZA8QjIIhHcpyhHoNVEIB0Ua/2HNbWRW
qvJB/OrqTkO0B21Zewe/1k8TWO89ueTGPpvy6m2aU3WYOfrsrGZ+7kJtMeRp3Ve4lfLSpwhwBznL
SwoMZGvkce7Uy6k0oJJb5Wzc9tOoDtfcuNgE2o1tKsi3nWiH01qB04RjiULXKwaoGj7F2RToF8dZ
Qk5ZgCv91slODHmnXZ3Z73npqq22y3VXjujUZzPpaQk0cU/CdlQg+iN0vdRUSSKvb8N5bAlWc4ka
njvnLmhs6JAZDMEhH19HDNoxK7o6Jf1I27Aw5c6Z3PQD9kqx8bo6Yw5qy9fBm6YvvfCahzD38k+W
MjZO59YHCI32eSTRdItSpN9g81cnocw6jEmyKAGigeleWhs6PJ1muakyyCV46Ql+X1qUzushm2gz
50aMACy7Db0MCEPKpmtgWtsJUu5OMM2g7aiEsESzMbY8MtDzrSB/xB3NTTgHB5t7umFzCJBoKAql
YYxELt0d6dWbQgYWxadetmJBYFUBs4zsIWwftSzTuCWVbTtXst+1TMej0Gft8TjDbIuyai6eJI9A
GsEo8MLJGh0qEnKBwADCemoniN4nAyd7IdVlgQB473vKO9OjwQvi2SvvqXfq/SWoce3NzZ2Zu+Zd
TQUYC6o6orwnMGAjJ+IBeOljyZlpwwfM2zEIkPHmNTzwQAcxwWt0440WHd/QGZsgWW/KJv8wFsMD
O+ioh2otblVNga/E+s3pgD37lbwEeR1iPbTAEWXIWaeuXh5Wwt32QBy8T3ZOSlHZNKu1IXsN5oPh
TS+JsuqbjtHLNnPr21Gpd2YC7cYZjLdaSvLGJnihU3ZlvrZXsq2RznFpEsHjWKN8aBVpMCVN8I0x
ml+csrXBeibOdDKVlXMw75KDYeUZv3awFJmThK+zaRW7ssi/SsJ1brqBfmXUFKsf+eCiN44CvQzh
tfqmqK32I6qGo2m1xf1cNM3WslhzfYNiZdP3jB8jiIzOu6OksZmrUpDiYlUvgqDxczB4wV4mRCOn
i+kxPAThZoFvuUMy8hGkLdBoKFnZps/8D9nhl+bcZMZh5jjPk8uRt668dmtODUSbsSKeP/dKn+0D
fIk/8bTMdgQD4eTpC1wq0GaTjgN/bg7zoMdbSFP1SwXYjA2lARrY2vI0MwvfIbA0JHfLe4ZjRm7T
jLraybxDE6r+C7GT5JD1+rYh8C4SNS+3O4Xtg5dW7lej7F4tZ65vVA3OMF90H62Bzk9hlXh7XDw4
rLzcmvfaG6abPmmGp0ViKyECHc/KXOqg3LQ6l2c7QWOaptn3lQQQvDAi3ZmlZ0TroqqTkdBX3ai6
1fvRzqw92Kt1WyCjhhygdm1AH8sSCDXTaQDvUEwytlxn/a6pSG9E4pu7eU0uIrfHJ5uMqD0jJmQx
yOG2g+k33+wELJrdESjorfzyaCG5QL8ZkNyDENcoelgd3/xczwfXaU+TzLrbMZ2tsyr1eyj7v7K8
8Pd+bzbx7PbL3lhD4xDOc3WCXo/8vWw99ZdAXlXDnGrUSxEu2VsZFP03t/te9D5nTbcxYiupe1gV
XhX51lp9Tknl2Fpkzp16NTsn2Wl1v8JNzJCREwtnJSFG3MIEXoUvwDsYFblA+nqWb7O02dO3Sx7T
mcUrSdcyzse6eGJ31ZHV1sm2SGUaJa3UzYaU5mZfNiO/JClWDK1MoSgYm6vYHzpQPHUj/KJOZhgt
8ozbai4nMmg+escyT/0cJgdocd0rnWn/bsEkXGHiNW6Ib0hv5qYskAUbTbjv804anND7DCUrJwxz
QxmNOQDsJfBAhzw2tfO6hiGb6yxQKk1SXlK+UNeCibaWjuqYERwuhXnd9BxBnhsCJqCx+u7Rl/I+
c30bPg4leLYGZQSWrYzI+Oj2RrPKI5ohInC6oH1dqwboKsWsTiMOeNKGdZoue/h5Um9cczIhRxWZ
uZvy/JGeFRMBSYupXSgHfR83ShBq0q681YxSowapLMv5NgngSJgFREpIKQaE5NUhntiPTJRYkdfJ
iz/lX1S9TnQR8xFL65LvTcwxYHW7jZkYtCc6JP6zHSZxOTv3/dz0dGl6yk+cGy+GcpqoMzRgNjKQ
xa6ZE/3GcCSPQFRlu8bwuu8zg64vDdvjQyEUZGaqL4xYgM5NL7Uv2OOtT7XnS5YFKm17U1VW8Veb
puYBkO07Qe3Vbg6hSU4oR49wfMujL8wz3qK3egjqow/bc5t300tjmvJcOraKQ1xzW7dz1l0VBuNn
hbI8OCwJ+WSt47D+DrXjHsDkuk+ldiE32FOHB6GcLhpR2qlN4INmlpO92zRdsVD3WbDtBtVeLNyQ
Oz8c8u8W2L1bobrgwEnrGh4h0tPEW3qmMmhikk3CeHBSgQ3Zc04VHElq2NF+oaUQfvGDxjr3mTdc
XKX9+zBMGdiA4Nz3TUAdPi11u/cGfrIcp6x9WurxYU1y7x74iNysGR0dSILTtRZzz4NWmIl8aU9f
YLL2zQbLoBNsNPfwyRjtXGyMJfW+QT2mV0n98oMmy4bRL5xmqBtOCUz3C5u1HxkBqK8OKjM8dlP4
8WTJ6liLEFSk39Hf6dwh+bT6WXMsfGUcia4wX016THu5ShVSSeC7jFaYmEfkhtjZEhSGRd6OsCFD
vDT+CBxaDDPWptov3ozA7p/M3ulu06mn5i6LeU3Jdu/SBoG/6L1NmMoww4Zf51/SZuHvxhFSpVvI
V/riMQXb2mupv45ZATq2y8qDXEyT1iwGqLtViP6hSaR1LpO6fS7MVFJN1PAIhYKy2WWeOktvxjiH
yx8zh7+S5oLdyjS/zXnZ32C2qT6MyqM1n3m6uFdLVtc4Z0BY3lQjiXOYzpviZghGpv2yAye09eGm
vjm56r4Pk+zHaDFVfbaKgI1ZFz5wOlFbyX095xNbLyfuG2NCHXjBZ4XhxpxdL+464n+WHAUtsaXd
d7IQ0+BMHebFJN+xr17JjgnWOlMZkSv7+kykjEunaBDds0gz5zUsq/GrUbct3cIkLQLWMGakM0vV
+zQYartWiq87FSK/SSf0XpIEidcylN13UvqMdx6yvxksstt2s4VHfsoKGAlMKNMgCj1C/DaDLZAB
IS4M9gNHOvr30oqTzLaeWrjIt0tm2MQlVTmkXgz1ziUbKmZVszFC3TUcmuRbYumQBYepfqnXAMFk
11TodJ0f38tOlIvluDAK3Jmy+zws2g03uVT8iXMqf5xrzZWYfnhnIy+5EJvU0x4JsyRetK9fmsQq
jQMWivAEo2jtNpY3ye6S1r5hb9D6YBwq2hnBRGKk6cGvGJPmSmXDkypaaeKVKpx9BVw7I73ULp9s
o07lsQwSmGVQZXt7a0jIUhF8cnuzJKFDZ8PiV59MhX1l2TIUYkPIEE1WC3q2MEiqsz8P5RMh9yPW
XdgFu9GfuCHDMnBLTeRGMCFdoqUw9dWFiRu2o7KoBka3cmDitWlTuhtR4q/lEy2N9BNteE7QoWgd
nMez8d4M/nCif17sw6ooXw1dkDQbusyZStGMhwSy7tdhnsZbc9HLyXOLKT+HjHtvacjy18sBoc56
nVgGY8h7yok+ueiGFzNCoI8QL5zaz15NZRIWRXrx0eYSmoE7Nkg8xri1v6QfpkiLGxf87bBRVkCD
tvdoPGHV4YC0kzQtVdQa4dhsDbU0T37V6gJ+ErDOLYxk3sY0cZlTDgH/sbeT/GaiNf5KRyDPoz5v
exaLctBfmtDtnou5Hr8WKrF8WnS2+AJZM/3kNnb3TFdTcLhbGm+bBxKiOgrn+aU37P6tC2lYEJUQ
vHJm8G59O4WmVcrw0vQe9UFXDh6bfC28jT+wXjE2pR5PrKtqosSlvi+yArXYgP/M0IK6cmQhveV3
MFaRpjkro2Iq0TDa5pKSRNuSKbKZ7MBOD5M/G5+wOeZBVI4oAOlg8Wb1qnBeAzr0ZEp0Ng8CBCBD
id4oeZiyaM8qR55L/uuQPKKwYN+lGVzd5ahbt50KsksI9/Q+BPx7jTanr3olSY5fV543DdBq0TsU
DEt2QiDmvtpdxUsweO3n0hq9b56dFTdZm1q0IZeZ5cEYUT2OwvEr7NEhZvx1yYuFGYPBj6dsrjqV
ArL9tHVLN3zOwCAzjA15A0Xb8RDqicnRfnAm1FaqcG14s7CgXlMVEqpKj2p+EaBuYgOBw53NwOCJ
8SgM7pkXl20huWTkkz4trt89yzDIBrKXBv8bh50Z06sa+W3kIxJkCoJVIFIVDZXZiJzuQB2dQrp3
EgxaK33ET/ChLeqsprWGI46U7JGtqMOpCRKyOOJ3xs0a+Gl/Q94ZMsiZEcd7VvJqS6ZXtwAiyIF1
G3Lb25JVVy7pJ6ZT3E4y4pb6bh6ChaIDcuvOYGJU7H8MricEaN9bIwXB1ADfxPva2rzCXXH9fY8t
B53b4CrzrpdB7q9iFqiywO6snSln1ns+hL8UJO8b7i3awnNo9U+jvcyMopJi3BfXlblmA9iHq9Y3
BlS5KKyb9rHOgchvVnMkmypH4TdIj39Mx9k4WKAuLyQ199wDdL/3g5807ruELJhzhMywdmr66tcO
FQ9JV+V4aGooNVFfgfSLFqvwyrsMEN2hIzrmaJDofgyBsJ/GNeNZsMm1XsQDpsnt94O9dzV/bslf
Z22fjTy5K12PNTJfbdY5N2lYRIxO2K8cKY1DWbTd1k1F9tjzft91WiYXjLZqN2YuoQCpybBMU1ND
21u5SYuVV+PZVw1oRr+u6bTWIkjECdIF6Lqm4YWzFEgAbH+FOlgWM9dtLTuKbYMu6SFjXHPDwHQN
AIKCxI5qP0DahQofefM4dc+6Na95r70X3qlWKZJf+eknXSgiaVd9t537pmciMrinhnlCurEDZEWW
2brPDm/3QQ6iSqnLGvdLyYZClWyuXdym86Wo+kHdMAplyxo9RMa1g/qP4qGIQ13Y8VRod1+kLq+K
YkIbtQGTj7lG4bgxsmV+cYzRo27s2aSICkTfCOjiiUILZDFlDy/vWITMKLM2sLJoBpPpRlSH1plj
/HQH+H3czG3m6E02DMj4C23e06O6m0i4Bq4Kcter2RuE0EigWy1O0zQPJ1oTXI2b2QR90BoXsS47
SsDKV6zxRPAMLFWj66T/lDj9V766/z/T3E/Out9b9P4P+uquKT//UtVdQ8N+SvX6n2kY+/ynVK/r
v/BPU53p/wPn21VZh2TR+WGzmn9keoX/YJIY0h0jYBrwBtbjf3nqnPAf5AQR2QWRw//fILD/9dQ5
3j9spI9YtkzEUgRy2f9NpBfjYL7Yv6t+cJ7AwMCU4aKWwZP1K7ylSPMx4+RXREaoktPAChCWy07P
/qckzfy97XensB8Ohs1Zy4hzcrB3jn738wIGu0WuQsmv8jl0l2kh4yGTL/StEJt00ZJqkKbPCwS4
TYbZNrEJfqoAMdIg9KJQ8raWlt7n+fOwkKSAXOWoUDf1jr2Bz5nSJEQZnKoj1NqNJT+Ng9vc2HQI
+um0WAFOftCljsaN5Az5tknlNvdPMruzJiZfngLtTU4Fa3c0Sv1I8HtUO2/CHDhpLdRZ/rGjnxiV
xnrneBzr7SJ/sxIsybNmGurTku0vswg3/SqAWRcnVrDP2pzHDSfNQ2e2+w5cQF+jb+F0pRYRW3KE
MwlQIncT8gveAUEjrjiZ7TvTp02bB588Gs4kW03256n+1tLnrPWbEpO1XaRFFH9YMW5gHkGm+qmf
jBd8Pod6mF8m6Xzl9NhuZChfmvVkLXDbQxnuA/z85WDgFK6bCFDMOZQi9lWNUzHcY65JT7PVr1FY
ZLEzP9o6OaEw168+puoheKYc97ue63QDmmYkbDf6DlSozVC4mg6SPDeERNlDV3j7PjNiYfuHzoIj
rd8zVYQPoFeN16YNumdmONOFpsTrOFqMfsZ3sJS7wTA+mWMLsab7bNHcQihE8+EJKzgzGLI3yChg
2p9BCvZSkmCSvolLNmUaQGsgLnJYzyMhrtuWpvqwzicSYIOtJN5BJdlGBV3+2qOq6GZO6JsCyznA
7/seo/XsFB3SiWn+K2jfkokZrV6+9LLYpklwPxXlfU8gSdk94ObZiKTfiDKhZ63TbVXREK1avwcy
X6031kqzoXee4XENr3qqX5ZSDpzO8cHkzVLsu4IB/2jACp8a86BtE78P2shaRW79gp90N5uXfC0f
LK89e4iuowqA+RUYlBWoX01KVU7Ew5THVeE+oBZ4hVv0UBIIIeXJgdw4MGeEV3ZgbHhMELN46aX1
jolHSx+svZE5MVXtNhUTXavqJeDldv1vBfD5Bi2ZX91hIqe4bZkcnJnf7xelzpbHAT0cnq0sRPb1
dU3P6VK8WO2Z/+vFs2E3WcrZeup9rT6g6npOcWIWt9XNgZbsNjP1JpVnLEIbPdH2AiFznsX4YcLJ
NjTdWyd7SCz+d06SBU6NqB9QL6U1qTaoX7r8pVuM+34t3pY0uDVWZ78SSmB6EeESsKF1F12zi0lM
uAnBHHdh+9x56UPrH21N14h+/bZyzbgaCORIdcARsejajaU4B7W2jsUgvuvcz89knN6bsr/Y3fQd
teJ71U8ZCqPiU5Ou/iHLQJco+5ax/UjYUd4hLXKXr/+PufPYjZxZ0/QV8YAM+i2T6Z2U8toQUqlE
b4I2yGvr3dzYPHnOANPd6MGgMZtZ1/+rSplkxPe9liEgfl+aBnliUVdbdjoKru8zH/7f58QaxwPZ
Ot21XHzK5yUyKgxhvFqtShDIeOxTfvsgOvupNetb7k1nIqy2WZFVv/kyQ5i502QEQ0zooYiebZCg
CtSEL6xJuxvKw43dJYdY73Zjop0HUptammhat/tcWBsIinMa4iy+jQIFadQf21l7inoP5iP7ICSE
dBEgW+WN8QYF3LDSvNlYx4M3hZZGKMw9eUx+RSDNMdjNqh7FtTJ/J1mGU+ao94HabxxHRTOMbx6l
3WsW2+RniiaslTYaoWBpZ3/eqXzG/Uk0n+m2VROAiX1SM+6ejBZYI6m8GkkWxR5urvvbruIxlZ57
X1JZfTp5zTOGQcJxdLQKPQmLpqS6HMmD0erbzNc6bopF/wMgZ678urBW3SKRS9ou6o834cr3zC2o
QI/e2/Kgtb53k+lP0xW8z4W7yiXzFS9Ztht5ORpFmF6ouddUP+BVQ2a97c0/dbvqY16NhhNSHuei
3pfx+OlkGCAQjOyINz7knb4h2TVgeQgW8ytF6krU6hrqCGyNlBk0aNGsr2plnQsGShUtBA0ayVaf
3zvOM+FqH+QroYwu46ArrRwyp3bXhVujDfOmG/Qt5XztSXgw6mV2S2znCVdVfC/LqFEtlt7FbdLP
Tin63Ad1oushRKcRjO1TKk6dHQ4OoYfJQegkP3mPnhV/lGlKmWy1ilIvHLqTZT2R98QDphMoFX9a
GSttzhDY59u4RtXl+1ffYZCu91176uL3qJefGuBrIg8jW7ddSNCfNhgNd40kMUzcFkQkvjCXbt1a
O9uq+EhdtXfkS1m0714zzwGn4NEzfOSalDggSHZbCLuannGn2CR+716cJk7Q2t4JzRYBKmRh0FFG
ok35o+Dv3ltL04PExMsODRr7KXlN09ZNaL+Mk0sBFFqPfMuz/wOIv4mlCCEL2QtsdHxJUWyHMT0i
bdgPKOTihkEDb9XKRke/9ysCctIim5F05B+IpJ+jqfqGpjuq1gUULun2I1qj5AnWFmcD9js+DRUo
Tu79CJU7KH6sn97x33rDb/j1+gP6TN6gDhUi7bLOZhaGdoy0e56gzaPiUzmt3wODig/loAye1UKs
VJcF1lS8G/Gs9kp2d27ZUwGqV0KY+WX08Znq0j1MWr+Cut4Ajq0zt323ER5oRvRoyMXYyL7ZJMjL
iMqSM4LEIt1aHFVJv2yQ0G8IAVr1iwmcqDaR2g60XqMzW2XO8No7I/C6xYffSKCidFFk4TCZLPW9
0OJY19V1yPbohNAvTULfSpdPR87sGfmhckecIGA11nRMqy3TQY23dH93DhGyghqjcLdL6YeOSq+I
v0H3tb+j2QaN75KdlT4apXxqzPJx1oarcNRNS2pqDqPyw0QaWgzOUy77D13/LUtzO9S/xmwepu5o
xF+xPaBjq/YTaIPSpp0rwYb7lhPh1OBMjqtz0pxH7zMSB318NXijIzrXU0iG5kDycoUISOrzLmdn
g3+vYMXuTfSa/2pCAHrTV1d6xNarjcgv97J2FEIrvk6+O1KwdPs5K+xVVavdZCRcF+Unst9s1dPy
8tYWyMDQhdamxzLqBban5p2YIKIZto/GUqxcct51bXjCHYtAFT67jrJf3eNVGvJjbE2ntGZ1dNvx
kiV78giOqphDGDn9opQM08H60xLS5ivdumdl7VCmbnQz5tRtdg0+X8g19BN2ZfAKPzq5YHxT31Uj
d9MykIs2EtXliYNInX0RFwimF7WxnfrFy6gd8uTN6M6i5TFIxOOQ/rroqRby+/yafoFEHMylevAN
kQIzw/m1MJ6mO4C6oThw+nWURvDxbbSubAIGU//VGtt9yuh00YoUNX0XUa2Rc3BatoaIXkU5IqhS
OeTVkTqn6kDxXWRe7W0oTgQjPZj2GUiVwK3C/HWi5aWe+BUAyleodt2bn5nRziEuB7JVPNQI8YOx
fLSb9tvx9D70gUJWjqqPaaYhJPA/1dyvF0O7ivae6Jjvp/rHrmWIL55NOLFqNCkTe4BadXb2NCwv
FQJ5H2GxqLu9mZP6twgszLV31sEYjLZ97a1ll/rzm51Mr0gZz0VqHLknVpNgrqn1ozT1MBXJWdS4
YjSh7t10RyzgYkUG6sSZrQgZdstNBcSWJJngIBbNuiFMUDo6LNaQBotDuEVrgJkMz1m37HwtD1l1
nmc+cg0QrSs5VLLlTnwLL+x6IrecsX/xoKYDcKpkPSEmyay7Mii2wybrv7qULWAa9D+Mri3IL+d/
rgz9EqPY5PAYq23a3XWvAAoV5cmE3DlGbrQr5E8Qk5o8klebYkict7IxzB2dFfa+yOIw7aOnwrln
HymtWo1d27y0S8uJm9Tl5F61WeXokTMVOEajb6yxKkPfbsh810Ecm21kjPyJ44Xo3zfuUDD6Sz6M
pNLelFdHD5pg2RtNERRLrzZzZO6X1mx27mA/Ez938UC8eeDvHDxkrrdpqRYl0s0ZSWledjUwIXgj
vZ9uor0lHutARmDkp+b4D5kOBSxsJnZD5Nc5I9xJTHm3L/LeC5oc+7hnueumrg+5H93c1iQWtm4u
+LAaxHzVA02pOSrhn5S64KLtRehYRAWiFCf6r6y+DDy6D2kWdz+GvXSkcUANk+KxmlJGN2maCxBP
pm29Wutw7VjI2Dvkix2AliRB8gQr7BENqCF60bWDPVrPxKMl0L8eYiY2LbtCRaHEF6kX5qauBom6
SmjhJCefAg0HBcHYmnvmn21DXuXUNNlqxtoSUBPi8SVtmqoFMcJQJPN96raPne5fS8a/JI0CIx9/
XFDiyYI3dtoYBk38JQn5VC3OFfSTWZOXRdD7JEqmx97Q2P7qFCEtTUtX5nj89yy7277na4NRclaN
XXabuTUhw+y5ZCfqPptWvE+tcTORguJZOdVSrnuzuiqebLoMf6XlfbQEdU6++4sKO8yr/G872gHK
/i8McjtR/vH813gyXk2je2oL69lWZXKI5uSP5jpfdtt91mX34WrDDUUbal5LXMukLdbt4nw1Ma+C
nq5nwoIxXfX7TjShSQZ4mv7cYchj4tRp6EUGMqLRdO5ooUO4BnmKecbHyyCBPPWt1e14U1PTS1R5
EWYeKl5NW0jvexSNSnZm8dkYKNVjfcQ1bJN06EqHgsSiCJ2hO2u2Zl8I7S/Jvq43PovCUqO95/qw
ivwA7Hko0+E7UdVEb8fScMg4imBIn0MP1EL1hzqO34oqeaqr4hLZ3aUhMtAuGKaa5WfEM2Vy8a6S
lh4jBBSh7LmuFVHn+TytZ8QnepFt2cpvBTnAfQ4MO7vz16SNu2HptJPrxb8pY44RZ8dCjg+VPv74
vSPD2kIEsrgx72P17i3uRnfImPRdk6G9Wlet995mKC9NdGJB1YDMCjdGUxLGmfGZZv1DCqNnL9h8
7heJcOQaLQrCfuu+rMZhIZZDYfnbtrN58o0D2vOjjqRPL4YXW5RakJTullbMzegZYW5MIUrDwE3N
lc0oSQbnHOTOvGt7hfAdhGgwxdsC3xukFvCG0bFmN0E79fsEfXbmul9WWu9KD+Q45Sbsm/1gAmmo
CNOAD70YzH5xQhW0msfIeGhR5NnIhnqsGaT9j6saqoQbN/MQmjO27uKuGU5uTW1qLAlGLGbS5pKs
79+YiIaTL8Ufi7uu15bQQFQXQIuApo2xfRlnslPZxJWxT8w5vUzufTjRzMRB+N946tGdYnKD4JGn
x6zD1gma8WRK0ngz3Zzf+0YcpgasWWGtDfoxqVZD1n1LHEi++smQmGICeU5SdRlT829dkZXn1RPc
vNkgpbStdn6JI+oyAKRKgCaEs4wYw6zPAxcwshY3k3hVtU6/yag68s/uV5nePVWEWwULL8m6nzQV
KFNdx7pfj1g2sBAVAf/xteCb13x4mVqeEz3d5NDuW71HBEjokxNapNjs0eyG3iRXcdqtkyJ5jeya
VEpgmWGy7ZMNmHMZeTXg0Rkyshnezdu3zWxtKquDeMDQdXC6+tYOOQwjXCgWiWpDUA4O6V4dFpNL
OYdCDuwqy59lSyxuOaPXNKYkD7Um93irBp6QUv0p6w6KrekfsmFGQAtKUbkWm8hu6gkRHkfcDXpM
h2Gcy3WqeOz7EdqRQz5/8wTAXsYuwHn9Mcxkt8cT80vvlNvWJm2Sson5Mtidepmh0L80Spp/8wq4
c7jIEiW4jP+Yok+3OEPQKed2vfISli0O00PRtAEurMNYvNoGe3QdreIGLtgb7KfBJdW1V7ucOobt
aO47Zf2aJGEFuJjXpZ0+qrramNmyoQaKhcyXyzkZmjfN1Pel1t4mXuJglMkNBQF5+ZH92yft9j6j
mHQlRfopyY6aoYcIyVaW3d39qNii/5j9uMJotu4L8+ZX40wPuonSaPpBUcstCsM0tvkxdUvsekt0
yyx5JoxpqyugKQR1xW7sefSL++eSFOmtLfXznXskeJFMEk2a6VsRfXSZOon+5pc36VS7eLI3pN4a
V4Apx47BOYttA+ESuK40PhdY91WX2dV61FHpy+JideqcRt+N+ZQuJBLn5Emkrfk+N+vWfkfsFoDp
KeyS3phdUqUh9CtZhRMt1KpoTagG8tpheQf0OLgusnUDCITUhoNbc/0VBsuAIZ/GCOrGSu0PjYTt
oMrv/jgmdIB6LADeLW1s6gecT5QOPRe3v3ao614ZfemCrMhjZj93sRvaHGY9d+wAmFDFKTJU4+A5
oD0pCFCnk9WK+UBj2hPlBIwgrD1m4d3s01A6jejDZu+NgIM2sCMvmDTcUAm3TYN4Kaj6j067dqDS
eGC8Rqwdbp7ZVlsG8AAJUmi5VLahEfDjUI/V9J7Ej6X2WfdiPVUdGEn8e3/BnLFZ6ZXcotd/7wvO
4m7KgetntCdPyvUOHcyck+gBFpcVhN3ov+U8PyrSHwd0/Tne8dVIqbxoir3fcyRP/VPNcRHNz5kT
hfViryY++0z153G0tlK/H9D+tlJ/lFF8dn4SLtG7AzAxjCS+e38zthwNADQfyrDE44d0dOu4wyHH
gJaUSNrXuXhK1F9RfhXe+1wQrJz89MQj+OhJjEGsnPyjS19ANfQy3eJpXOvWEoIrXLrCRvnC2mAY
F8vXNvlYAKtV3bGMfxskOrlRntE9BXWsbz1CvqN5boNEWiQxI8GWPqI7JNdN5m1oGaBua8Oiyydn
xQeRfCbC3FdFudfGh8IARc6dAXm6tUvJu5a2g4nsyTO/isEMsCGtx1rcyoKlvrW07SCg/qw2v3YI
VSP2tiCrzLVBlL9Cm4JeCfqZajhnmb5JZ/mpDW5C1TUPhScAb6wHu9RP9zBwWaUoXhbIiRILcauL
twahryPf5HihEzeIplfDTDdNjOXsZZD5qhVv1XSdesLvy1e0i3y43cpylvJh0Qb9gJF2r6lbPkJH
qM7ZOqpfFzl5O+l40tsaUDgOR/M9Xfp92kzPhfgspjnIRvc2dtY2Q0fkKGILo2Nsf1ipt6uaMYN3
cV8QGk/BPBWnqsu2qSyOdX+N/KF+NtIEzEnbycwNDKSbZeeHbvSUZtERrSotMdrWFPMms+P1kpMp
j7gttbxVXz3IxCUiKeIivE3WM+KGwBOiPDvpOu4/B3GYAXz7vTagtoPvpx5vNeoHeB4D22mytoxj
2ZwXTD0ZAGVyyL19ly579EF3ZWWSoYUJvXRdVWT2Xgun3Nj6p8Y1np2a+qBid4c1m7qHZzq1zlO6
LnRkuhGR0lBmDRLqPA49KcOCR+a+GlpavUuXn8hUuKDUY4EpSKK6tJBsC4Q4BYq+YVNPd+h5uRg2
a+RkbtAzPZAIti4MymvMXWKll1ae7RwWCxfsKrMYlUDXUm8MSfTbu9K+Sgam6I0rAMdztdbl0a6O
doHK4LXTdnUPXLQxU7SyzV9VvZodxNc6FdyBjXsj4vDIXXSOUiARUezoKttoS54EpfbaGmTOp5Ad
Y5kG0iLye9nOjbmrJySsCJPq9tIKntt4K/3pw8wely6cyV8GYgmsrDlVFc7Uu5F835scLCnHlNhY
/kKwvfGNF/wpcStS08sHahMFZAUUiGcHhu8eNaERwViSZi+s8jwWmR8kvvtGCSz63GXY5axgjFDr
vF721N0GsAVIsAns4kvU8Z0hoeXd0N01CqX8eUywSgAzuezrDELJPopQDmPjLfckILCgFafGALQt
hlO39PWu0pprn0Rfk1N/mhoLbj+82djJ3rKxqA5kSDEWGnmDy7r9yNX7oi9doHfdn7pIT225rEyk
ipjjVsQUrpEc9rq3KbVrTgzBHST353nbuhqnsBM08xUXVGDMn/hs2YQt/Ax1ijtGB+LYWdYAzU/O
vpjTYIa1vUO+zzn7hVwwH5VZui5JFSib0ywZ+CtUtK+z8SqziymigBE9ICoO4Qsh6maxiQRBU+OD
0f2ZTG2f1ghQvC+/T280nJGP/xDpPaxMu3aXmVlGblqQ5LzeJ8V+pqc2ehfTsbKfQLkvbWkyf/cL
eWwkcNs6IFQn+6elyIgX780Pn2T9wv/wxubUECHiN7BsMqKIQnocJeU+K5azPps/VfxtAR7jU6jv
liraLMgSwAhXXcAL6OVMcf3l1ngadf6RnY5AZLJ3pd3luE3a/MNZcAbks3jg3erXGTzJekm2BC4h
vftgz+Z1cmGBugEFUUXp1LIxC/MRrV6DKyT9G3VI/ApS+sd4OWCnXxMDtyOPsQWYY0rxtIaOIp5k
aYBOA4fis3F3o0s5BUoXGN5W+yY88lIt8Liabl1Qq3lHjyK153GxvojG7aB+1M0AHVJ++zv0cj/f
LaBzHvfQXiD+PvAkymM4EaUefT/Tv3pbQ1iyDN7BYUVxFzSo9tcM1R74lqGAioBYYpqj9q4/n7vB
lGuC4py7jFSBCSbyUbOj2zKwfQx28uLTuEwwOihHEtH4EJddvMtKw3wsjU3kY9p30ysSVp4tfLZB
mZpffrKkwKjxzMqprKvkPCKTdZ52tbCg0WMERG8shj6PkL8c0ev2W2/ytUMpB8Mm9SLONy7Qe2iV
BOq56i1WfBtywlZmtW/T5O20xP4iF22To+cPMNG/xvrCCiY2XUHAiFiuOA/2MMSb2OMJ7JJ9I3Qc
0voFPz7aY/R/tVDqgG+NRko/Oam81cMCq/vW50nCqDQfjToevaCo4nhf5fiC9Madm4BwzOJNDFjq
1wKUZNt1lkhCXWTuwJpk4ua3nfg5zYcGGXWXAF7mCX9vmBE6jB113TVmf9BM21nD4pjHweJ36mAd
wGj7nEK0yEtJUYgacq716ka8a3WrDQhS8rfdK2I+hOtV1q/vHpYXt2vO+VSaa1ZNtHHu1AZGw24z
NroKyxqoYkn0/kmCuqxB9I2HqUDYRgyE0+8QU8NVD6pcUE2IdH6Uo4Qjt4jI3DSC3VinPTgoTeMp
j5o/gzcYVGNEZFGtirg2P4iakL/jHeRFXzitGhTEYZHL9henGprUeBn+8g6OXCTmcKUHxcUn2oKu
lBlkMM7DM2JaAyXDPLJWLRo/AjaGgA4ICrWGyvwZmxmTRVKIh9ZxX0cfiMxqMEUi3tgkQ2V+QLlD
TBMccB3Eoq0tGhTR+U9GiJuw2NhL6r/HecKciwHwk/a7v0klLfwOzkTZYzeZX20M6R2jd/jbVBmN
buipDq6OqzvBgeZHPdUh/iJB2pxkONErXO0m3apOjgboVEfov0TP2ajsQyXbv/1oNFfbT9gcoSO5
b5W7wv0L1h9ro8VcN+n7RGMu0xHoXoxitt/HyqcNw+g6/1dPlVkHmLBRt+HBA/aY7HWa1RjN2Gi2
TaKB+0aJ7PBDw2exBxcz5n/LzZ8G7N+3sVIdBAp+0XRaPvuIyAS9XIq/flanaJUBi6BiMVdxG6dV
9tgNsRsQpNJhD3UpCEG7GZijR2pQXYqVLyfxQdW2uEo9Eh89e82+ye3yLKZFbkVri0vJ/sCE0zBR
1TOx4KGZGQZ6GUk7BQGS8J8Fyljea6M+ZZkPPDglOCekokDDu7sW/BZCJcobZ1vp59ybNZhEfAw/
DTbTNYy23oZE34irXlf+d9FqxjZbNHc9Nq19jogm2OjMBwcQaoYo7tJrN2rqzUU8vxKtcB46Y+42
TjGSDu80tnNsW7S3d6VwOOJGOyBsagLTxycZKDlJ1gln/C6mmFCBVNPYWe7GmdZsK/3Qdp5FaGZs
3Iye7iOGM5daER86lwVsDutUqz1UFz1En9l3ZyQhGO7oMo0fBgDg9WAZ4wOaTX6/3tNgpQ132vhD
n5xtAzaY7HE6XB0abYD7+21uEuOxolTnzYuihRqokhAOqyy8zzHv43Gl5+UiQ24x7SZyZD+uq/3o
UamAGebop8QChRIa0on2C0pakFNVQBSRf8HKbJ/awh/CHmsCX0uKr6azHxROZ27NykjXmK9ioA3H
YFOsXePNKiLzAYAHxyqC4sK4OHk+aKhVo5L9oDFoKiLdRtO8zOCdFfUJbAP8O8N1ixQ59ESthSYd
so/kF8xbFU3ZUW+zEbsQkqHYddydV7f9LSpU+tiwXyAwLi8ZgySijyn6RQo+T0imY+/c1OmD8pt5
m5DMYVStvhlcEyI3WkCJGwoR0rGJ3yfiRA7ZZL9NdSWvVl+pByEwHo4Zxdz8WoLPOop2gEj9UeaR
8X4/Cje2zw6FA21+mfSRL4Fn4hbnwt7OLU0SIxaCDXky+t7Cj/GMqQjURZXUN5iIaFLwiUe9FcMj
SFWjQb3PKTE9+ug7YTJhoyOUx7KbsOjLlwQmIfKwwtyDe45RPvcHb6LbrZHUrijP8P5aKQ0fme31
yJJhfXmHIFWkxeOBNH/+yaZkPgPIfdcDjDlZB1t/oaM+6HPgmEIt1cWtfdanDKk972Fp7ZMWb72j
BI/wZG5nkoJQP3t7161B/D1XrmpdHiR79mNTWcMZ0tLaGFLNZ3Pu5rVGfPhGz1qcuZ7v3FRUOWfh
TYhOR1vtylrmrx55CTnsrbAGZApquJiwJJIqDh0/H3/0QKpRuknuaGwvkttctoSz8N1ihLc1cw2d
5O6KRL2mmVc82o4/nEbLjd5qehhB3PJ3A3RhVWqdESKJxrhN3aNP0sbGGNsmjJgaX3x7ePeF7q0x
UwGO1nMxvHqTmbhBLWNHBdLpgZMWt0f+KpW9srGvnLMM/1Qc18Q3keO3bgtYCc+CqFwgSK+ksSHL
KkGBYJKPKp/MSycdRNM5btYagqnD6PcdRaZOD5lCezERdKAId16rpl3GoIdJZ2OYI7Fu0FyzhesR
bHFZI8uo3HTtTkUVMjD0XBoMIlXeNZt5GPclaF5BQgDryxJ9ijg3LA5s5LucOCqiV8vPvwhKQJor
EBaYJaGMQZ7e9RdSEVTixGhOellGf6vY8E4zsB8e7z5cTA0lT1aEul9j+NIn/cADmu98gke+y5x6
cx1S8oqIAwNL07rbAvE3LI8htIsuEn7vOidgdmhBYGLl7PVphARSZszqPPfRlaeNvTztZIHWiWTU
HmEjI6Y31uSf0Q+AlhzVmT55bwWGoZ1EWTfTDTfytcSe4RJL34nECYAF1VXkQw9khIrt4uoF2Dr2
n30mogzJ5zAQcOx22RsS/ALNl8Sv0Rix+p1KmV4tkhNXtUNqlk1FaQdq4asD+lcYHTwMpD/49jIa
J89r5ENuzdF3R3arDGpn0K9zocmfmfqA37wo6oO/6HO+dmN62bgR7wysij9RYNgU0hjjRgBAHcQ4
Eh8w+XZCQ1hFgkhs9MdpACafkt7YLfQ5fvTxEoexbzNNm0Vz8weZnsGw6nU50TGUJOqjYH/gTaw1
AMMekcczKRfLb5Fn5dmPsPLXxYJ3VRBhwbLn6qtBR/m31JSnzzOQBRF2qGOLZF6osZPoWMvJa68q
9ncqy8tVw5W0d7zKOAiXGz7HnXqWWJZCDB/zVdXIedrUvUXwkxuFoegjIaaElB/W1uOAjT3UCKZo
yUD/lJFqnrveR56V1VCurupf9Y6HKlCp3gLQ9e7R8WCVsunRdPBSWB1iBH1u8d5n5ravxHBVegQ/
jefQf2mdodnVTjFhZzTkWquH7tHU7heDGgtuIbfkJO0X2gdbj9bqjnzdy1IhuuKd0U6JaVjfbcyH
iQkt5v6MJTR7dbeFQQ0FWIunxyUjuwavlY69tHGyaqVcjojczow3DpPvAVZxDy1MrgvQwnqaaOAm
UCM7R3PGO4KPjndhspfpy/Fn/5Eu2iKC+kiOvv0QlUl5cOK4/bl7wiIZnSR9fODZgesQrYSbfyGC
4X6bL9pRxuCU1lBBuBxtUgJE2xPJYSGpLY8WeT5h3/o262S03L20WIhaeKDI3TGg2H/gJKwPbo5o
i1axIL21du0/vtSiV1yEya4AyIA9h6JXQdHqGoN95oQu1jIrLIqqxn0n25Xwkm1ptLs4T1914L9h
5S1G/OCZB5dyszYCXm9w9zL1tcuevEYwmrgNG9064pShmw0nBBHip8gbXjXMzKGZ8LcJkHx7/vtP
0ft/yxzwXyv6/4Po///NP/D/oTlAmMSV/p/dAc//499aAgn5MP9VIP7PlvD7//Ivf4Bl/YNDEk2j
RZMZqv57sP+/DALC/ofjmngDCEAnjxym538bBMQ/DDI60RLbcPIULeMd+F8GAdPm52FRJ9yUoieS
aK3/jkHgP2XoCosEXce8/+06mXbYDv5jnKbrDwyOFgKdvMk+hmQi/smn/w8hqJr+L0nEjnP/Yf8u
gPSff5nHD7MQQfFB+P8pcTYfOtFX0h6JuNXK5anMGqM5dAy20Gx9LSsCOZQwzontZ79IUSpvWybm
BPrfDd5O70oNkqSkQCigkyVqHjVPDvY+j+OsexDS9qpdldY98yIZlxpXa+mooyAOVO4cd3LPVCjI
+sqeL042kTHxpUqydA5JzlLymNhzLDcLZWoYTemznEPmUrvbYKVGO2lgXV2TELVUocK5xf9kC0W2
R4Tid9sPPew4xiJjM5JYbx6GpgSELypZ4hWaaPoj92u8zvFdhUkU84jIiT7CDz/3uMXrnOt/xc7I
VtaS+M+WMHQM9diMsxWrG71pTrvAT0p+AEKlAjWwXy+6wYaR6cwyno60+B6atrccvyZ7tZ+mlF4B
3crllu5Jo6RFJbUrzpyB1g6yapyoJ6ezyph55sH2cSelA6KZzkDanCx1SoDLpJGE3cV8iczKmY+K
lG30dZqHpdqTOGS9ZUyiZJvE2neclWvD0B6b0XZCMv6boFo06lvFqK2nO/QgEP0SU6Zx3qMJ4faP
qrChrG81eu6WoKa1pVUGNpOOJSeBTnd6++KDVcfoE2AZiEzS0FXP2PrChdNZS8Q7YrJnZ85uWtXn
XIDiyjMuzl2DbwRilES5GN7UYjDVO5+RRCfYzrP3fmmDk8Y0lHbLvVOOfwNZDfKQkpbhzwCOoxIb
4j1IYjLx4ZWyXP2TG3O166im3TguYPGTtSs6IjfyfHoUZnJkMktD3O4bD45tJftyCn3heqBMLWt8
9EO8ARwQTLphyAP7C47xqNsxu4qzUPbNqiBh2Fy/kg4yw8UI4AGo5Z1Dl+hCbphRdRtL2g8eetlM
DYCUhnYhsHCzeO1tNuJLTo7yrun6wwggziUQg8d3wFlZe9aiKVTCPpM1jFKvmrfuNO8W3JMGuiYc
Ec6JceyBPIi/lIOg0Gvb53YYn8yB0b6aL6DIIBFD9AJrfNStaKdZ2bIe/B6t7xLtFYBsOGv9u8eO
hlgEiaG4B4E4RDvjr0dKMKUr0SM7jVW1j13EflW/tACXwHpWXlarlvckRAjzZt31Upo/XEdvrldu
r9HKquuhnyQBSQc/hoaXN/bVxU1ltk3s7m+n8BfEjORIfbK1KURIkecmWrAxNHl3bozy2cnvTcTS
P05iQf+UPtTijnMa7mpcEGb+T8rObLlxJVuyXwQzTIEAXgmCoyRSs5QvMEmZiRkIjAHg63vxPN06
3VbX+qWsZkoUhti+3ZfHrCLowtV8EMViVc0JBDUPtcNhawOW5M1WQbnNfAwpwdrvb/sP4Q0f/KA4
vflVgsH8wdqHJzVtrmuW/u3K/imu0L8sKqE7ZJW6hMxIfAHcA11LtUHvn+i/0y6YQkizIxGezA2X
Jja2+KvuATqc5cIvbZcVG8q2/6YRkULReD3mbobTDBzedvHyq6Madw994wopZ3hgWKfUtF1pW0Xh
YKj6Q23OrkIFPiM8PykiqeyvWJ3AUkaao3VrM3Ydpt96vXMTxO/KbthgOMXfBNzZpp+Ct/U2m1pr
fZaEceOADTDIO4pS1Z+GVl6EREOiuIudYKIUM5gH1kUz58AAhG3KMVjal4m4KV7T7IyyqhBrvJ1T
ZZhxJL6Tcgwubm+dUuI+SVycTTx3ZJ8gBU3xY1+M7mZtuUMRGh4J3YJFyihQnQTFRkDT3phHCv4z
SFBsyllJxXa6w5z1yxJEYEThX2Npy2hQ5Ds4J77MrSePOf3FLaW0fatn0gIt6mQXoQZQ9ManOR1I
Jbtws9BIrfUJ+gKiM1uouYb0VIykwJpCHizs3F4lfwMdaba1Xog7gy+YZMIYko5O6MQ3B4LIyHxb
W1WzgHIpzQlrpiVGO9Zg/Ms7s29F6LJLPNaTcZr9hZ80HfobKK0w39IqTg+jHCFNqsh1ONq5efxY
yuQBrMZPK7i+Mc1vmizFHUT/a9XDu5J+bIbmkr1UZrC1ey03noYK1+Gi47mbMBb7TCLoul6VzhEv
ifqBa72JLBML3/3M9II7B7OB6VT9NhhTzExl3uJoavm7TgU9u/0JqD1ibxxjigimc8MU2Sr8ph3+
PkcDZcJ2WPBeTOwyynxr8Ler2R59hL82r01COwMmOpeer7HBW2fX2WNSdp+u7dw3lfUyOBVyWCP3
nWN6OlxXidW7df70eWU81DZoTVrk7mXZ3Nf4XzaNg+2gFMvO79vvQKWwORv3z1KV5lZ47UV64/JY
YOojtJXtePl9Q+P8pHsXDl3VLsfcMIFkl/NW4L1Gn7bZyCs/4nh9rD0czrGMv5c5OehW/J0a0nL2
pPwDWoS6TlWuz6Ddnaig249XZF29JDFvzBELXDiWJed1JtgdMIhXSCqEgqY0CnrSNkBAn2z4pFs3
s+7Xpvxb0cKFvKhAl7K+xncKGsEl3yOyug2NtUKwrgWv2Q7RPOgTRLEFiSep6veas1qoVO9z4xec
F4LxLYZ3gDVCliQmhQHmK15OslPnMQm6o8nBlVBmds65NiBJmMzaZIsgeY1HZYoPnyqYCNrRL/i+
LJP679gl9Ky7oLu3AQVtnaxw70ynYPc3422e3Ja4pJsf1rQ4+U32KJru3peUJfsZxgaQNrd3n44E
mJ6nWxfphjxbGSYrWBPfWz/FPAJqwywSN2XF3xK0oJGw+rWmanxk8M3PWGHvVa+Cre+Znwl3xCaz
zPHOI1/N09wjwaIr47d2yp8RuenBmrMnkQ1QHiVHnsA3rDfhS/bqgjAFbFDK0LxPBlO1Mzlr74bU
bjZWxZ+9NYAQOx2VcivJ/RrTAQak+FiwgvGr9OgyDlMa8sUq654r3L2DcQNOCLzDiCKAYyZ4QCPh
Pllw9dKMhfe9sDgyS4nWh6TgrmerCGqYOtPvxiwjuiTOZSYAaqIQeYVzWbvgkuMKp8tpa5nlPRlM
mNaq/CmQ4Y2YFWvSeHjRV/OwZuLq2c7jsFb7xXY/ZhZCseR0wUGOCJnfwhUq2SX6GRnMUbzx2zaA
cObvSduvphyoV5f6XHXWS8CFWNlmd3JHb2Klrw3omkl2qYhH0rLbYYzs20+VY/IZ15hadH4YxB00
JerdFbrd3u9mlT7SSlXxWvENSVuKp+s/mbYlpd9pewuRLGX1lNAePN8TFMDTDcEQYQAEsjgDaTe9
PQkYXANNToXDgSI0s/4qurV41/kI13gDcpA3pJsEDhtP1+RI6GC+zjsyjxgK6rq/mCBJgs3/mNj+
Hy0p/yowYTIJ6MqkDMqkoMWX9i1E/T96wRK8+BnkeGJgFYAJvC52s2246O7qKYXysPwDqMtF3P8v
vRi34e9fI5EkIu76JhegTVnFv9oqVAfHXIJrI9WLIZkByIBYp/OhVZRDsAvBVRfIPMwXxHHCPxV/
d+gFRMGKJYBVabJbArkw7Y22dD6K2+tQu1ZtEnMlfLui9WLRXAwinUW+ijNOzplFUiGp1FlqTN5m
J8yXsWuI27ABm6//v98qk63n0AMKuY2ikVshxf/4VttaprKc5EjQsSvfehGUb5NZHozK5i1swGf9
gHTmm9F//1TrXz2Xtz8mrF3EaGEju/vOv2paANINToKKGno4OLCh1Mp5ddjr95gc5iredDaEik0j
iPBCNcMOup0X3xC350sZcs3j3/vvP9F/dlZwNXF12beB3Q5oq4Ge/Z/fw4TEOMHFQR7kaj5XsoZg
Dq7iHoxNdjWUMu7bhhhsaGhkxv/+0f/XfP+P6ICSYDnCF+gG//nRVmrgeHMI45FUTb6nxFc8Luq1
S0LHvsUmO7kS4fjvn/nva1rwSQHd4SgKKNyB/NdnapsoHow4rJHleqrkoY7HaGw+/pcP+fctKzxH
2j6MEIFw6VAt85+/mdDO2leyqbbWc7Art+vxUnnbfb/5/jWdgPx9uBvrkZeG1bL2D0P/wEN/999/
BD7t34qGQOTwfJ/1iuQZLP79Q6ADZ7FMMPYOaUtAv3lJY45fqmAyYQUZP8+p7mB3i9OcFhdViaMi
vBcCzO0PS8nyimPe7b2MxtwOPOYaKHanWaZ/PWM8xmiKFK0MOQeoxiFY2a247nAhcGZN38HZ4CRu
XbV3MRTKgBRC7+16RAMB0qkpxQn481XlmjQQa1qjeRg6+zCUqt94VEQ0Lats0kWk7BD7IWnxvnac
DDunWd/5LFkihnigkZW+jg75XDOOAlE9N33zszrV2Se+vGV4eSg9/d6J+SQg9PPJE7F8/Wn38yeL
7PfYsemcqPF3QQjOhzySipHytqmGkseGwgheAGJuq4S/UUxKN4Mc6s5H02ovLJEAfvv+D3jo3Tp0
ZagTVKm1J/qFQezZSqsH5RLXzPS+x8xaUaTkzczeAfnluH1OB+8rQ/rVuHywkT1RdxeSKsVu6/Wf
lcXhEAwV38oLISNAqni2qLfC25id4Pd9cEJjak4e0mrZLjb/ZSOhpl6N7xPNAEVuQQdQ7S7B4ylS
44dmhrNtZcAi1PSncRv8scxwxbDudaYpa8FIy925NZr4Fb4tFhtFrI1ocYG2j0L+wT4k1GP1tgaw
6St4CZD3MbzM/U76LYxgikPi4kgohL148FnP4pgQDIWU9gDY810n2e1sfMC8u8toPal0MJGfaJ6c
TD+XOSESrCdmb5GdYp0LPbuw+MNOGB4pG31JE+tUuW25HSYKG24Gcr7Jptkla80sk9efXoaYk+Qo
Dx7HtFCa6TMHylc94DBGkWthbHAVecK0HoFS3zV6uJAGeklG2ufblj1PFnflTw2sedeZ1l2cN/vV
rs9eNUKh1DUfZ1bbGPgdZTkn0PTYfim+QHUKVmCXPUdNH+/c0rCFg9dW3hBCpEZGp380Rmd4wDrK
yXfAA+f3ZwbhC22pXPJLdTPzsmuG0MBoysaI+2xcZL6jUBg89AQwYOzKfxac2SGtiuVSNOpuyot9
TAcOAkWOd9fUOQ5JJsyx59DnrMvR7YxXF3Xs6Laj8Yg485denTWcBuN9KIdfjTvc7KrLGppVNRxH
7jZs/9nnEAwvXhWzr1zIAvV8F2SK9zwPIBIujdikPDTqqrkziFwNcXHhe93CyyWp7oH89lhW4S5u
JlqzZy/MOs59pr2YSIJdxObsXvZE3YEgv5FOxqi/jC9s4jHhLYShxdS8++pWA4zMdsd2K4YiMfKy
U0PJ1lv7DiSWEWJl+ze2ccmMCQZ0A9p9a7GtlZ17j9XqSfcjexn9pNk2Jj1VKoQswBQ4SGSKu51B
3P1gBd+ejDalIIDok5PSzlQF9ypfItrXX0zTiUrbkltJCXhI4p7FiLiY3vQg5uSzL4gaW+2+s+eD
VYm9AjwBEUZtYrTGtVkestHCSix2bNruiKx9NWo44TiJbGPcTugT1B/tlG+F9ULhy5J9U/wQpeBx
s9K9zvCAMSud+4U6U6vEIxY0+9a3Pik7slLrfVxVfgrywSVBAXQ5fe87c9oPmviBdBgPAE9te5Dr
2CI6RfmQjS9nyNoIUv+e2ow/nqGJyrsBKcnyVhmT5XiMY0EBZsQezfiSNUnsuEt06HV5/VzKTDyN
eA+QhPnSA56Nia3OljHVj+2QqQfTyPD6syxHFi7eXGZDLv6leAtkSsUFJAGIX3b+YsGIvCIi/x4M
aLATHRlgDmiIMf4aowdVwZ9msfWcbNDHFc9apLvhKlUD43B2zL/zikhySsHz3ow06G+zb943BZOC
j92xyVgriZuzTqTreq8y81XYk/Vkmnkfo2vi9c5wluS921Ncou0rpEQSbja/5NnvGo6zjhy+k8Jt
T3muFqRIU8IDSooY7NdCqMwfLnop6z2ovyM1P+d6IlVqDJhmG5/IxhozXS3au4cF2UaakjKi2ddB
U4oUMx5tpYcCkZIZhN2cn1inY9qQDcFIspmbtCDp2zsf7QwVD0gv0DDZ24BKsYk5fvuAH+BxmYY7
F3fSSA5laH7sZfgNvlLvrdjDAI0hAMZ7G6NuWVk8fALtb9hQ1qXxXaaUQW2WAc1zWrGuLE37aRLT
PE2ZuxIb8xnPnyprzZA6qjK7oFW5fyy2Drveoh41yltW1Lh1gITeFuGUXCzukDtbdqgsdH3fKd9s
uG0dQ4Nx5NGK/8BRsPu2femLmz8hBuKbxCCastT9GRNTVAfaXayHIajG3eynxEuNKt4lBoLFNp9g
WOwy9opEaQqV3qOfeJuSf4Qb4DwuCsg7jmHmrk4rQlTcy1nUkNpCqMMddKFMZPxI2rKl/MlK4m3r
G/02t30Trbzxv6FJyegWt3iaVRUfkwzqZMxhxjHnBz+dMoMtpDO1Iefu4GnifPEyGEl36uxyHUPM
yNVjMS5cyLm1ndGttnSVFXdcjMNG4Txz+/S6wOLd+0bzNiFoz1h6Nv5qx1vbrClvmxciKjQs+alB
m3pm6Hcafp5oU2rCVPMAzCbtPbZtVYb9JIMPYkIOAlcWu39rx3Ff4D24Cz0wuBbm/FLZMTAlCcSp
NaMuv/Wzt/ApG0hOBpcjcN5a0Tk0AyCwa0kdBfDrZ44iJUZnis5SLUoyT3X6aoLKWl6CBirdBnbL
EV/ATHqgdd/rMYUD4JrxzibwEQUoXfs6D0h/Op0OfTuerznQ2X2xBvrgEmQcDsJdnD3jQ5sjB048
0C03A7PC/XyYAkULxoBGOifTXe0TBGIv5pGOGp/ZJdLCMgCsaAgsoI/gVn7huX/ppG5PvjAVFAMO
eFhm8OvuOGLnJJrR+xzzXAj1xVfzOaeQMEd7x+7r2K0Kb9+8txLI7K3UMJIo1sPTa3WSRL3j/5lE
Wt+x2gfeDkaGM485H7uxi/cJ1+Xt7YlNeufYU3mebR6itYGTDYhmd2ZHhBW8p+s1y6dm62JeOfq+
eIwLr+ebh0AGQlBdG7nsfVqwH2vRwWWvLFhYAeW6pTqyEiEV7JbNedTrPXcIMGtr7GDPaCTtrvji
7V8dRpP4bAokN2uKryHhjzMEuPBaW1/7ClqKjxG34umd6PFP4oknD5AJo0t3suv8TtPxQuByvBa4
oducUIORU/+GNrOdgJYQU+ugpiTWAXTotnOQfo2CCxCH6L1Z4/3ONfhbg3yPkQ7U4/nXpDDCbO2L
gzsF9CJM834mfhNRIzlt2GXwNsywBNSZ2hjjur76VvzqJh62z5rP7WpSOXHdRo5oeO/WJewIK+AM
YaE0bPp+tH9pDmFgqTlROgAF8HIkLAhzkiSRAsDNdx2I7Dpqdq79St2PULrcFMK/djgKSQQa7t6Y
hPmBXDmcYirV3LqSG2UH2A9AopOnaRJG6LbEu4k83IZy7YQk4Y+7LXDhmfS1POjZhz80AgAigZtO
N2bPQOq+L/cGcsVlqJ3HsnTnh6L2nWdT3wJVs3+F/0MOB7zJL0/399NcTaR50z0phvWxrTmpJqJ4
BSD7NohsIT2XA0Za3YuMzS6srRZfubOckg79N9HdL9/DcF+ZA5zt2Zf9pRmX6S9USrXlyfKJA06e
cr/mgWxOH3URMyyspFGrhPsoNltqdNADdm23gCPpObJqGpS20JjJ4FHUvqOFat1UU3KFPEyHkCEf
GrMpf/eqmh9tu5BbS6rI+UdtoLBvFe2+4JnHKZs1dDXs6tx4W2v52EwdX7faJfQwetQ7oP/2fphr
Sz1l/RrWA4Z0cyaaGsfpsJ+N0f8eCDKjYsa3lsrboYQCJrIbU05FHG+9LCw9N3l2nKl8Xlyh30BM
1GqfoMOP18lrGiyBQ42pcSix1NUc58cFrZCwKC1kWx707El5Wdo6frB0Ho3gNTlfq8PqZI+sLyFE
9BdvbS9zR4TKUE+jy64aWWdvNmy2Onz5EMKCv13hK4yE9fDuaihpGrc1Mp557ghq7xYrA2fTKCMc
l6Tc9XkdA+6AdAC1IwLbWe0T2DkHjyYYHi1fk0XyujDte7IJZ3osTihLP6wy3IgHYpQlEj+Tx/ta
I05uPKkAJJFpBT7WXR0bB3/PFdBM+TO+mzuHTWflQ/wJKGbedPh77FuEDRrtQzvY3XV2g3Mgu+LJ
pXgSHgVnh1iWx6nV19JLenrs2oeWVQTGvmKmSwsrMIWVPCUT5zhPWPI2cW1tO9v+akv7VRixeGLz
zoHKHfSntBYyBxl5saGmTwFP+3tcYTnXywDPKCV8YlOllmXri7EE1NQkmPNaXP6RvgFKh6WOd9w+
R9EHTZjZiSIljCTg4Ttn9zqbW3RGC58pU1ueph9mw3ExmGpWRSK/c5a4ika8oZYe73nxYWkSLQaD
OvYgyE3OzmYXvqGd+jHpg6fY4Gtv5d+OWlGQZMGjnL0kyloyznMzJqFrMKJTsRLQt7svCUYQkNPh
Ug/XdA3OMGqqY8bZhiwXA1HukLspVbZE+ZTkJ+5dYoTdEPyBhn+tOImPq+hCYdVfTu+d2yrvrgUt
pdUk3wZewYwUzrFjC30se+dk1ayXLCfxuXm7t3ax1YYmr/jJhRBXsGe6n5LKR0TGNuVoLKvGKCjo
67qNRka1obWvMPV1h96dqtPi3UiTiyIAXd3SyF1dHpLRXg7xlDyz3TAoW0GH5xBCRyOtGThujces
E8fRmKqPgApX/Mu0Yy0GtWEuPRmQ0x57hfl8MKfnoaWZ0E/6h7IEyzgJSubsAtshvoyMth7T4t2w
Qvdy+7e5H+cDGQ7vFOCQ3MDZrQ+dgCab1vHBbrJvd63n3412aQmqRXCai/Xb7Gz/FDSkBdP8Eysy
MpBUn5XTXVeoIREdH8ZRVrqMCp32oC7VC66bP3FG5G/lGUullfMlKAUCejtAiWQ13qdawimaWenR
2LOq7JQCwNnQNXMtszqnKY0/02AYeK4hdy/zFN6UB2jxz/48XviGsi2e3cM8jYceu+UGINrZsdMl
FHELW5PHMcLzBWJ4wwlbBReE2l/msgJnc/3XZbT+sm8cqU+Ddmy719Qil2EX2UeJDrhn/jWibAQG
DPwGz6CwgSjq8rok8GyScvXpmMBYrDIWoY7Zfqse1XwYCmJYtfHQu+4VpboNa0Umt6W+MCePsgHn
8S1kzkdINz2uEHHCVqmnYnL8EMtQSWuOea6ricqSlNAoJ8BTqq36NxY+ez/wP5m8/GO0uTkTDQ6F
W/W+VPNzAbdh0/pM7WOvHuzZ5SdZs3l7q+doW/OVTsZrUoFfyBqHH8Se4RoZXei49oslssuouKEN
s3xk7f0LHAHUIJGflUN4QjvAvDqo8bdKWnJBRdlxw8AeFrN1Ear4nbjcORnhw7SgEwzOMVaUFsgW
6U5E5glT4gJnHf8NnYWLnlzO53G0rLxRFkrWti7/HjH75a5fFHnr8nmV2CPa3Hjpp/K9uaWOIN9u
TME/WcrrrOoPDr/HgNbokNkDObGbi+2CjYNrJCBr4wCdRUZjxzEYkWjV86S713JB5jH69jHPSo6p
qjvnbXLvmBoe89Qd4pLgEMGsaxxbgCn9e5pdnyhaxePcize3r4awM9IKoEX1XpsCpbWkozp9lS7r
K5VNO8IAR4KhXy79Y3lO1jzAlJU51YfXlfmb6XreRk/0ofHF3LEtgByrqMLweGtTLpvfgQVdyEyk
WM46Nz+awv1pZ3A06ZDvHILJ2Sj53OmD5mMABiBm+yo3gWg2od16AFshRCUritIsACFOF9iL4TL2
2GcwxHLo+ZpgotJ7wckjV81Ol8HEv0ScbZT5PKn0rU3XP9zc7tmlD2fLFqqMkriNqCCgC7PyH4ty
epZcuQFVZxstsT37E9WcY37xZk6UhujiDbXKzIHsFDh/sc9nsN+lXXZlMMyYiFaHE4t/XdwK9MFK
+zAb06gavOIjyG0N6qhstppHkLuwYiyH3Iscr2qjxfC5nOr8q0z6O8x7054xlzCamW6rWgPwnqdr
67XQ63vxgITwpH3x0QZ4+UoQcdxd26EOtithaxIR/aHJ+B/mARIdmHqOzl5waADUHbTbdb/Amf+U
aSD2TFgrT0V4D+6aIMmURF4JyddiOGkexVvbmUHrdubVZ/TeOLFgaItjambLu8WcSMIW90mLPEW/
JxhHc/afpCBOMusucsrxsyrApvlMWqYXn/D0Ac5beRE2Fgf6mCCxCfPmIV3pU8lH74uU3cKrg4+t
YhVH/qgfLSGoz5S4r8AtDiF+BeBT+s1skpeGXgL4HdWdZzrZltzdC11FMRdEfSgrsD5jDnyO7Suy
qL5PzPZBaf+Bzu6z2Rig3MF1YMqbfgbAwQAky+e0htzusgcEIcqBqZ2O4J5ObdFzhoJxtZninvKo
pq/xoZtvg8tbnUA0J3Y7GyA2tEjlNghKnREu8wtjmygmCmyGDlMw/AEUGpOOqNnAa4IL5NHGzR6V
bJDuTad+JhoieFkm/iGhf5NZul75qmwRxf7MPUVlqHS/fCmGD7NFOHObigeac02C1N0sfQ0myeVN
R/QzM07QLH5PHeYHu12rbxI7xj0hkBIPfRBZOj7jxHMQQOsFxibm7VvdUdMFHnYnIq5zbwZnqqmc
fa1g4eguA5gBDU7FAt0x4zmzyPGlj5ESynI08BEqa2d0BixKIoAxVysAEM/bLj1IZVQbHH19aqg3
nLL9i0ff2HUpzfiqDcAtqqsBd8YeFgq6jEao8N4IKGOQRXpOSJ3TAEmVLYIoc/m0y4KMZw/HuKb9
Fh4Zb4d9352T/tMk5LgbVq5kiKF8dXdLlz5ls7mGbeV+lbm/HCawPAeOfIz55kc9xz+90eDpF+J1
JZa3wY0F194vfxcVgNG0Q3AqPP25Fjg/yIRci9lctpY9vmFreM8CYGo5BwhIvbdbRlFPz8rsd5Uo
in/H9oLvHs6Fm9sHFvIJTKlZbod+Rgpc7F9lYtHgs/LrY5o/6HR+6mhCO5osOSPPsf8EBU27k20x
Yafl2ZhWnt8+tisTpwj8VOAUKTUctxyeSWHO4sCHUkby6jLD77AcRnjy64hNIe5IixP7aM/5HjoB
Fhd0sR7aUxVLhynCuK/XUu9WkN+hO+GNKQO6tlP+UoXk4QjYm96tmATOynmu80x/O5pkh2opvsc0
fnBdnYQIstAr/VY8DFCr700RaL4YICC9SPnOrJOi/OPBQAbbYvBH4XYWQlML5DI7lKLj3YAZD3Zc
0uPWUO2l1fWr1wiwRrqkmBfSSlkWu1vCA701IS7qeWBmQ2uw7Govpqyqo47eTpjn3W2R5DGWVxx3
hHciNELQzqKTOb4p2KnVM7EW6gBJ7xY1z5lvvSZa2w7zHr284eA511axseKBcySrtFO3jkNnItIA
qRSi3pTBlXAUZyALRYUCy2kjGQi3o7FEgGhOrB+hknvflRq5XGVDJ3ETvNpUpVl+8GygnpfJK/rD
JRir8mHBZLsdl6A98IwHbBUA+6rhW6+a/KUNgfH2yxTwjuyVY2Bu3dA8xo341x6HQKFmVJ8iDvZI
4chNICpq4cpNmUnoP8ZwBGfIqSaeMXzrfdcEL53DnFKs9qehp7dA1/eTx1ABthStIVtG+nT5vgbs
UMl7nE4fk14Z45De58o3d9YavEqnf9Zct1KN9CGqm3obRDNgioF+LDPpf9HbSTegW7tRrGW9HYCM
5K6/0BjfvGFWiYapvsX278fJ/Jkd+6mbrTvATjYSQw9LfIFPWzpQV/AXBXLdateJRkVSlqaSp7Lq
uwikqR/yE//FLPtgAkSHOD09FlrbYe3Bf14rAPS5S/114ByS1T/HHeY0ARcMfXb6cm6Vr+lkbR08
s3HrsHCbEZ7UdHXSX5XTpiHazMmog4gS5S0/2Tv75pe4/6MXBl5mptSo4PL+UKDFWwusGg2i6aGR
7odu0ic4dizdEmfL6xk+OL1Odn9ioDyMc/cLUlLU9GukgGr0/cDS1X8a/+meHYb7wjNxdqaXGWWA
q+bIyLIXYI3l2pOZwUtyLGd5GASJU2c+ppZ7rGSa7oNUPq8zvqfebs5DvNB7jP2K6XHFlpHlf8oY
Qo+o/kKJvtLVeOE8/k5g7gwJ5yZjU1tjlvhKZTziIoOuT4UYphVZWPrOlx7mXcFhz7X1a14tj5y/
ho2dWjuGjfONdOy2qJymbBoaJbXn88Wg+oYFnQC2C9TeGhbktWqaPlvbYyAYx/YJQFX8zDOK7XSh
M9B6rnUqFLHuZsBenTkUKLu5gcw/+5BQDDmWUWkM3l/IEslrcKsSLFaYvJ1NlWdNGEwfY7MOVwHf
gtqaVzsjMkWkCpsc695uxBehTQnBsMrpO4G4DFA0rfeTB7/hNr1nPhDuOJY/caJbeIEIpBSAeXHo
lEIjOFlyjKZVkMXO+HVz5YReuh4Hqh+5JAU4tRB3zBwCjWBA1GraO675C6GU8DOHd59362WVDo8I
ZVp7znQ/fUlxgO+oj9Vlm2PG2cOQ3qpGjKHHmubnO3MYI1rNzKcssQXZYe9uxWaACyJa2PoMrsRj
rTr1nLUgw5K04s5z9cakgot/3/gN6tYHloIxPeixqc0UOT6kCqSL4cMOxDltzusUSRs+FIe4n45h
6WFKIPXHAOglh7hu/UHEFJHVtEa0utCBvJSGmvo2/jgy+T1iY98avaTpOSUWkCdvcnGPZaCeeyWA
7Y0hiLbbY9KsvgishTTlnO3ZLPf0xpQg0fFgKbdb6ZkKfjibEADpM8Qi0/+dlEb8ndMzhm5vtzvV
OrTutK2RYaXzwHwtTo3W5/ePbrnwIyRDfdYFITATACyLqjvCDy1ISbU3Ghy2eewVh3QgYULSDWNQ
7n/AoHxdPXUxF6nDGVAnKU0qNjrqZEUzQ+YHmy5XFrBuHvQbpYtuK2wmjDV45JSwZbMybrLUea7K
AMc09QqJUb8ndf/TFhXHtYbVoLyrVpreEpGHVsE96w7XsRkpZiilAZNjjMqVtzrCO0H5nBw1beM8
RhrjnCtSHk6yQA71K17pbndaDR2l661NOJ6jwWblq9ZgpQV4PC6+U9GNq0/5QoyvaxDIQaE8dFN+
IrL5Tkm5t+0Nuq6zPrmuzjjdG0v+2WXDa6Plchx6kLzKp44yHcWyUWJ4ktQWB2VKCq5P53CsC+4U
0911qpCRQC1h5wdBbY3xG4xTezat8WPNVy41/m+aDTRV2tSg7IfapVKijnN5zqEwq7H2NthW42fr
BrUnZ/OBmYY2rKy85qW104UX4+px59/maLwv/chPDOOKU+AIVTR2JLNhBimeUQUqpJ9/zK75J+2c
4dmdKO2Qdc9DGcwJK3ncIcvM2b7m+zVVdSboGOCONYJwKVbYmonzZJMBGG5kfd42rK/DDs9+OHdZ
sBkS9Ybz/E5QKowDknN347/11B+wJmNcLYKCLXrLm7FFwWDntIxb5M5j2aQ2Zq/25IFCPy4ZJ5Vx
LF6kth/BORL1DEp7T5wXN4suEErwFt387iNwgo3Zp3GH8KtMbHQGVUV73Jj2tEn5nZIzf/s12GVK
4mj2ra6XFydtCbLoJUnijW6tZTlPrkxQV33HEecyvald5liMxBOHfgmLoursi12aorhfvIaPqleY
dNw2LtV0LX3UL7ONQBnNBemTE9v+QEaWqAc4AmYAOBfW4LwviEOlW45Dy5e05dJEQ2MpD8IaU1Mk
9ETEdFy8MQLw0RSXqTCqP9PI2cZoFY9vgCuBvMuEXPpICg53BG0Kbsg+4JjBGJXnfzwip/VbPXOX
A5zGW7QdrGwc/1Rlz0vfwhF2WCx37d475NaSheAb4ijffjIOt39MBoyXNYDyBf1ZcG6qW8twDnNF
b1qI9vfbhXPKFifnZN70rH/jqamquzn1p+7EYog/DIj54DPpan6u2ZtW/k/xun+31pAvP9qeJv9n
xnzyBs4DKq7LncCP5ZreYU04pD5N/4e8M9mNHFmz9Ks0as8CjTQaSaCrFj7R3TWPMWyIUISC8zzz
6ftjZKJLcqkl5L3LXhRwKzMj6CSNNvz/Od8ZRCE3xkyQtil6e1qLOC28EavFdKF3bio3hIt0uafg
/FdbFMEmghxcw9PW4byUQFFLE/3OEkQFGL7d1bu+C514z+oJAK6c9cHfJbWabJBe0nUxpOpO941d
H87rBn1nsfZTps7V4DqD9jVuolLHhk9vkc+1BZidtSFFOK2ZC5PdMz3hTYTCfivRjQGxoxnM7qw2
Zy+YAKmQmTeIe+ADbrTF4CFmD6SI1larnqQV8lNsLTy4RGehHcIGmP2iJhOO8KDiBJVRDN+R4/PQ
lSbV2CQnCYnWOhnqYzpU9ZWFbyq7azSl2FzRLx5viozO9LGRqO43xJMb8hhIPzIuBhufHLURGh4Q
AymMJLWp6WtwCASsjWLof1LFyiEo2U6pX4S9za5e15OYurWeGPqtUDBl2qAepq1ZkS6DApAG8I1R
a2mOmC4edk6gahqiYSOQU1TC2HSLdvSod02Iwd9PJ58jXlcW3cqRvWHj8+CsYVwJFO39rcJkL/dN
EPFmaBcjdu1Kp7DPbY5zhxk1br3mURoc/cdygnGFAs6hxwVq6YoMu1k7Twxb8XeR935W6CAKDyCq
YIDNKmURYVpHHO2Koh/2mI+Rj+p9Q3FVC1EDEBpB6OYaGWF4B4eHMoyeqPIhr4PQomWWzsVFpZcL
1ySzfmlT2bFuWkGxp7EwnKPYv4gNGpAAyzVUJ6SctTdZmQHZKMa8pJ9oTe3DrBWS7UKCoI1Sn4ag
P8AKvxLUro99mfUY43CG77ImT2mDLm1LIsVZFMHcQDokpzDeoI/I2RBZQRz1jEWRPaEYEU9RzMKC
H/2PHJO9lbaRZmvJx9Lq9XrHSc0lZjiJoxGzTZ8SV1DydK4zprKlDFn+NvNmzr08Que9Hghgbb0Y
Qa95cBplfNEsnAyrBWdKBMIwItQJGoeEBlSlHOBjI0tR9sVtb+1LJ8LZ0CnojPCM7pNoRJw7Grjf
4dz7QAmOxAoMvwOuC+eJsgnltjDl3FLLovc5FtOuwp0p7xvqHYB5m8Qi87ucNHKiHDCq1Gxl+NMe
K4d8zZiVBaqM8yNL0vJ67N3m2pIaVZ3QiOnKUcOixkTC/IMdE0e0doEVGFdjzM9Z0+hKD1ZMHgIQ
Edn+LAwDzXk9dgDWeqR+e5lmGHVmpWwMcFbWHtk2JHRkGp3JUx+D5EhMLFwi0zYRcLF5JkcInTz9
VxnBVqJ4PzJ1CnRV+Bz+qN5VhBh/ygQ6hSb36X3Ui6h9Iv5mQ1GqusTbzBRJa+WhbRtcL6bRqG0D
AgXA+iR4LSA6IrS2TqvdW5iGgk1smuYeVnB43lL0vS50LFCSYwIh3IgQql1rZ+LemNyu58fq5AkJ
LT00/jDddWEhrilpUDAvK6qV61oHju8QmRAcCmHyafZUAYHzV5TZPNUBm8QPGvRXCLOKr4htmUKo
LDUguGbZTHtTn0MwIEPA/Mg5yi/XWTaZz7hPTMjxNT7BNkpEv4n9SXMpUSDn7iLaedR98npX6qo4
r6PZaYEqTiTgCNV/Vb2DjF1YgnWoHikuF0XBglsQOLgaCzV8r1URZ+SswzDnNGJZA1FnorkIJ6U/
oXNi919qBTUMGQZX6Gv4Y5JZArfLqBO4mrM/hk/o9yR9oDteuxHW8rU/CJy6Thw5chXM1DQhRzhj
vYty7GOrCVtlvPj/erUtc3YjR93JNCQkfA3g1xrtRzrH/YIPRsrrDOM1VmfH2bDTTx9pGRJaN4gG
taeuIRelzxvIy6RTzOFCH6W/KZvC+a03ZXvZu1jG2ACXaKIaFk5iYNscU0XmfOsLOBlIoLqLCHzI
U10xENY4FBhLmQHpGQ1Ho+6aXCH4RACIjU9Ozg9/juRXFHb8t7nBDuLa4bwFTo6Jnc6LT4CmWy+g
WaJS03s/bM5lmzbtlrM4u/WmHe/zdgq/uk1FtUsnuQWlSRKm+Y9GN/KbUdP1J4tI2vO077KnSImK
sp2FbVtLBMepFgQs4bhdBtuKr4TzREmgZz/oZFyXsj80Xa0gMZVspCborSscyMaOKlz6iDQ1xIdk
AZPzifGed5ne6+ZmECP86bQCFipptVxShem3xlBW3JEZDrecd+/blGCxNVt4hMytNcX3U+3nz12f
/uhsqr2KSty8nftbtv3BtcFqdOPQN0zOYrtGHD5GLjbu0MWIW4PlqeiMojBZnLp2FYJ0Lbpzk0i0
TZLaAGGRKbWXc5TCcB1CEf6MAtdHNyKb4iGCnX8+z2h71rT6EgzAPQ5bXcz1DTIJ5xe3HdxIc4mC
a4NCO7fKRn+oOzv6WaA40bDVkS6462kL0+ajKi03+Hu7Q+RQNmc3QDQPUVDdiJxQZ2jHqWRJM8zF
k5vWkyL/BKfEZcyxot7O6KBHL6W8wQf1xzQxO13feSYZZ5QwM3FtqJlxyW6PcS/GKVcIRDMi3ZyU
lsPUuIFx1Nrc+k2DXrsSQRpT1Nd7yt9//lwfuTRvMYRUG9QU8xnqLvd7F7Xipz5jSdtQnitvw7AD
9aVaoGdrur/1IdF05owIFhKzaG4yjH1Uop7pm8htGhtBfxMDHFoVrNBojiz+M335ntIgL5Z8xsk6
GDrd/aHpKR6id0R3VXGYCfyRDXdIFDV/O7UCVO8FcRikEMfJU42oZmOJ2DrTK8Ws28vUnQCCmxgv
Ks1h14pi6+cI36jZtZ2V5uTjmdkzxwv/gnCieWNHIyDdwE7IXqi6NdsGWoGkvfMaRx3YKzTacTmI
s2cmXErmsZe5Rt+sGsy5+RZfZvo05Atuhr4CvqLJb+ydKPCib12K3r8RKhvkFARCPQ58yExlIq0G
Lxe2LNccFMLxrjFsgxaemdfoSSs8Iu6g98av9s/DagEizY9UU9JHPmALMSJHEULB0nak+Opjyspn
0bF2sn9WAHAwKaY8kVZQ3OJ/Ov4FWnFtow8ODFPXHa9rPZpi8iecHBcCvw3MQJIV+MoyEt7cB+WQ
fI7LXN4ZBY3TsRutx1CZbC4zdl36KuZE91WKMcfYKB2US6oNb8JmnC9RWBk3w6zAvuhtvijWcY9G
NwqdrE9mj17JrasFbJHqKQxvbFLqzaPZZvOuA13zldDD9DEk2Ak+RP1QF6iUa6dKfi2ReazGqKip
8KoLegDs2CMdzSqusdrgTyusuhV++nSXw1SgVgZPzd7mU8r3M/uc7ZbEFXCYxVx0tyKb6mNZAzam
y/lTQP7o1nogXIcsIagbj4WRTGqLaYMXmmYJ60gClE/udTfU6u1fq/9AtIoHdXL5tCIE7ptSTuP1
3IWw/B2/ZoT31Fn6M0loMbKe0eJEaf/xvbnLUnORNxpxKxkjpYYVGlJm/vMXUAnniyhw5yI5iItm
vFYwyZyN6S4nN9VZLFKDUfBP5Djy4SeJy7jEOC/09UiKqdau0WXpT8kyVlDZY3G0dCDRrZpj40LZ
rkwuAL2P/m4W0jqzOghNWGV6HlDiV/wl2D5ZoIaWrJ29WZP3DYCT4HNOwx0nY6MdwICV4ch//9cs
QFPGV0fgo03AASkhmRENK+Fw2GWZwLAZ2JNFJaon39xvBxRzXSh9SiRpZHCxhYO4Zublksq2kpmA
kpkWDsShvCukvkfDiZ4evYLWIkIbqKwlx9lKOEv0yOt0HIkqm+Qa9y/V/bXzZ0PYMPnoD1k7J+UZ
JQIzu0af5pKt1aFIXOOPNZJdYNnS3bsh2TieUIsecuBD9WY/Z/KaZr4LlM5p8qhlUdWsqf0C5G9Q
9zCq0Wk+uzXrKaRyYUAI6Vtlr7uWjRQoUH/W13nIuWodqYg3Oellmp+X0yjifZdy7VWtkXW60Qhi
/8IYUhQ2ixHK+JiOHZUpv0aFYipKSWtDusFd29Q+m5m2DY5llEdYI1Sj47OOyOE4VIYxAS+10EUT
gpRbmheKCC/6CmGg0T5AjyKCjG0RJsKuUiilbPBczia2yX/46x3WFOKbXdoESbfv8wQUNHjztFhz
XnV/0qXsTY9KED1h3WxA2kRWCgtSOC0RdKGuI2LpRoxBaehbzi42XWsz6PjXbzgv+DYU90jHnDBk
2U9TUeRkzp+mbG0QH+9Q+mv1+yCvZXU3os7xScNKGX6yHunDIIpKHhvTZchHVF7yTWYnPqqheDCu
0Fn4KefEEDAHxcW0oUMIknrvdmPu7ptRmN/Z5Ttfk8rfxgTgoSDDXrOoebUguNVKxt4Q5I9BZIws
IellD16xEybHHkoR4HKz4DaI6WLjNGtRK7W/jdr9hn2QGdGyWKwJFhu//LHtLeCo4Ln42+zb/Pf/
fgmlOvl///v/S4wVpub/N8Vq9ZxG8/MrhhX//V8IK82x/1O6urm4eQ3H1dViY/6LYUVd/j8Nw7KV
q0vDVbT2/y/DSjj8IYlBc6mDmZaw8KaiO2/D//oPAcPKsU2GqAvfHcf1P0FYvbabWhaVJYjxroEJ
lL8LIeVrI2hnoLtWpt54LRUgJyQ+Oa+PAXkmLx7H36Pmf+Vddl1Eedv813+89pv+fRkBictyJA5X
ceI3nebKdfmYGq/TNIIN8PpMT775yxzDa4QtZx9fTMD3Kv8HlfX31SydK1kO7mH35GoJtyR8YyHP
1PYltEhsX9XwNdLsem1nbGlqSXs10SHLTChNnfA67rXvws/u4FdelHN4GOtbqcIEmkjzpLvufdto
j5/8xte25r9/IwZrYUHYgZxzYpoXA43R0R0bD0YdVHFhrc0SGjW9JMoCqXYXiuqeAtbeCrTbMjHY
ymklmrZ4vKaDcc4Rhe1rSCfDov4RVpyatTH75KUZrw26f/1GxpiANrw4da0TL3IorWJOVNV4pi07
uDpoupYyJs7rVRezIZcYhRFHAJ0M1mTdXdDbaldmZQMQyfY1/Ye1rnXfwrr6zo7zjshjDtIEedgw
l7cfP8733ji+9QUHoJvQ2BZX+wuzvGaBioPb2HgBIQheiRR1G0U+fhVERYSBUlNRxJsnNR39edA/
sWwvr+p0uLmKM7qypbINtfy4FxfXO4dAFb+kW11HHv05viPt28f3d/qZsvEROoUEy1GmEqY8uQQu
arK8zLjxqAifdVOzj6zEE0CoPr6MOH3jf65j4rnX+XIcInxf34pq2W/GOY13KCbPQe6UF5SDqK+b
MF2tzCZ1lM7SJmKvupmjgBZeXN9+/BMWbt+rp7n8BDpGOtOfjgpWLv/+xdO0yONDEKLVXkJF/jyJ
4mFbZ2X/5AwTe8OsqLVj0A7Tl6iMkOVpvvjG0UwST9A553RESsJx0Fs892WalFvXLpy1ldFWnyc1
7IXFX7VTltZ8H2v/wq/cy7Kyswsrt9khJ/2BvhduFilWesRBLulL4dGuQk+qcVgNAn2Dh4FeSLEb
Odg+FDS2V20cnLs6KfX8jHOo3v12SiA8+WIM7mXL5mh0yHoYZIfL0S+uiCTCJhUhd7SSOEZ7hRO9
0UO81lq6HVAHtBOyWpJnV9T/aOKhv/0C2iDBd0lWUiDHJ5lhhREohcEXaVvV702DWBSzb91z6Oyf
fFjmax4EI47XYUkmbmnDXmC9eP06iqxz2HI3tZfCzt8aMcKkDlQzXdX51mbWygeYuKEbedhPkD2X
Zdh5NnulQ1iZ+jOVtseuM8nT6UyMkYxsNIiE2TUZFR+0TUho++Ci6a0V7X8mZG6ZBMyaf1nCQF1R
wg++BzFi0iju9iwi1oZeC9RT3fn98bB77wOjiGEKaA86b2v5MF6MuimgBTE3ac0E0mgPaRC1F8Hc
3Fdd+vzxhU7n/T/Pk6Xb1A3+Dyfn6wsNlCKweLKXB+Gf7ClDa5wgxlSbVp3OrJV2A2FyTfotZhx8
grN47x6VYUqQIo5p83m/vrRuFrUo27L2Glxcz1XjXIRqFN/Iqow+udLpcs9NSgNTMp0rZqs3V/Ln
xoKu7ZceBp1rq8MlUabyjih3T87yOvLLX//4oXLOMNF7GTpCj2WH9fLtCa338yHRa09vI7ltTPso
xhlkHIUFWnEXMoHcDzTp44u+8zi5qK3rNhHCy9t8fVEKvDFo96H2Mhj3G1LEz+UQTitDjvknV3pv
WlaGwYuzdUsYfCWvL0VLxUGAXdWeYZfPwZT8MO1hxtnYrXuXFDVrGA9D1/6u9CZHSp38/Bdu1ISy
Jl0KPMbpkFWV09u1y7ipTew7lnWhFkNuNX5yl+8MGmVIaD7skiGYyZObdDvqQD6kYw8zPhzqOX8k
+GVTTNDGVSruS5G7649vTCx/5cuVm3GqDNtizVagrZR1Om4E2sCx1oh8aF3riwoIqy2bQxi5zL5T
ejtNdGo1U5UHerxEOhl1/A0n13ZoVbGz1DAfwqlUl5/8qHfWYEVoFScFy6DIcTquVKeVDlQTXjZY
D2TRLkaI6UeJpGbM8cvOuDik3l1brtGshtZpPtn1vfsaAA9JA+yE7Sjj9Vhb2ASoNjHXWkN827qD
52fTuaHyS0CbTzQSgs3H9/veOzBtB8wRhxoOSSef0aS0gBUIdx88vSMpil+quP/kPb93SyazAuNX
uYY43aAFKu5Sfx4qL6hDuZPoFNcGWIzdIKavgR6cddonF3xzAlkG1osr/kHfvFhOKK3mY51PXLFA
5I5+p79C2BUj8u9/QGYwYALaVGaROlsbe2j2Fls52jHf+sagkV3u3ZjEQt9ufvSZgfhey/jvwWHG
dvT88dN/bxIDS8fKvpi3TOdk40xYa67nfYe3Uosf7RSvtVldWnF48+9d5mRQJbCblEJc5Kmm0jca
udVBSrXW14fwk1nkne2jenlDJ8OpSGs3mqlPeagFf2LZ2Wa9dpV26rHNxs/e8ntf6p91zrYs1xV/
pu0Xb3mwcSvicqzIwiH9IJfnSYfEvk7EZeNYF4TcH7Qk3euRLDya5rcfP9L3vhvF+opoXEIpO6Un
DWMUDXrJEMtoH29z5fRPTTaWn5CiPrvK8u9f3GLRRqMRsjPzJqdfUyvYYjf95NDxzo7IAe0N7IqJ
n8PbydgYXSjzTWWWXt3hPSyGb+4432JYvbZD/05HULKx3OCzHcq7Syq6Gp4cV0U+dLKvRSlvQPGw
iWKfR+Fp+Uh64nSbs609jDaTnx+hNVMNHpY8JVJcyPuPX98JaO3PxpqKD1ObLsB98QW+frLwF3x0
ihnvrxTfaSt90UIcrYq+vgiyh7FKvsky+t0a6ZK2Rm8kg9b18U9w3/n4F3L5gjHnZ0Djev0TClrN
6OXxNhcYnry5Tp+jWSxJS/QVLbwlPUXQtWWnN9g9zWOWJYPX9sY2jIiIHzmnbiimJDe0kEJPVPmR
7m+MtadPCXGjDVAuyd1jkqCUxNGc02yoi/kSHEOwa3vtrqnD5kwEw+Ok1cSEjNYZnAuA4G1TbCoB
S8g2fYJjzR7dGMygtMrnr10UcaYLIkAoGsrajDeGPG+C0AVVKjKW3LwywaBnJndDuCSOF/K6rKHY
hkV4xAo1bCimC3Qk2UWOEOBc6gkW5RkXRBvck86AfC4xj2M9ngdAOT0II9WaUnpMDw47SKahQZfU
FiQ9rGYb08fe9Vp1h7rC2E1aoA7+bF6FI/a+hjrZNkQ89Q1lPaTAwsdkWEPbmsGwQ+Y671HM7iZd
U2tVdv7KELS1ZdMimK4dbSlU/M4s+ylqkksznw70+7HuNzgvRFFbZ50Q2qEI5D9f+R2dTaawDaGz
IJ986z4Bqy6xVyX0HqyqM13vVRiEN3oT4UGKb/lTn8zV76zLDgcu4nXYbCxnhdfjz3bsUYvDqvTy
jsQ8Eq6DNWKRrS8ApM49kRBt/sktvilpsTA7Bsg7iqrsrSDQvb6krMN0AhBesMmsCP22iEKh8BUj
D0cBitP7B92HwlN94m5L17qB7vlcFu05Py2/ADSE/rck5RHoirGxaMReWW2eP0nNMHcd7Q66jSk6
mY8/0/dmCsekk0xjzBV8qicT5IT6Z3LdoPSaMkO6Xx47Gg9H9EuL2ByWsANQxY/neONWxu9ec+5k
PXSfzBXvTBWATdgh2BxBKNAsr/LFOiCHCiZRZxesNtkaoDQ9hxZv9QwT/+O7XQbZyZacftsyH7rc
MiXj1xcym7LshmIsPCPJvquY/GvL+mSHvUztby5BRd0g/0Eo43SHS7Wi6mIC7hYJ7GMz1MCQlhDb
IkQ/FUf4ScIbFZg3dmM1n9zce0udWpYcHdqhY75ZdJI4dU00QB5yTvJ0ree09O+tJruewvzaKqwJ
jUB/8fEDXUb0m7uFQWMtxwlqRidvLnGgd+mt4G4TGAGTP99VVra1I/ys0h8+udh7j5ZGAvXgpdvx
prrRTam/BM+UXkq6M5SXZC2xLyemOivt4kyT9p1Zqbs41L9/fJPvPVi6F8AslQAVKk9GjUW7tdCk
KL0ejJVotiWhSvg4I3rdldhaE8R7UFZfPr7onxPpyaOlSGlBsHQMSmT68tG8+CiSvoEjzsLmYSNI
DlJrzhG3I2hprCczwQ8aARZZOeOiSwJGROJvniRnYgJiiWyXx2K7kMhtiC3BAOQB7AoSztY2LZRf
TPd1/FPKklqg1mxJP2/wQJnAEJv6zk6wLiftN7ucTZTE4sFMOovOoHs524nm4Q5AyF6EP0qTpEyq
xhhrE+eMOg12epksjuEkxFSHRsK2a2NHShaJRFF19/HjMZZ56c3joZTGIRKiKRmJrx+PlUpVuqOP
Zhp791q3NUlCEAewskHuOBfWUU4dJjxfx0bF7oDsyOp7is0JZcV8p4dy03Yh6nJIGNZcxMS3FpKH
Ucl1HMlvQJeyTUxe/K5Yctg//unvLEzkyhgAwyhD4Fo9ebFtYEVw0AgoLdRImCi/B8HKLDZDMwbn
Tslb7eAQffLtvHNoFPRZ6Am5SimXreHr55WmIBlq7E5ePch2140QX8CtoxVnXaYEAiEvmjNI3TBR
dmUaCZAAnCxiQPEYAc0HwLJPgMAeu94fVoM+38SlkscR/thWL0h2//gRvbMqLZsE00TsYJsuuvjX
v7ZsSAOwO5l7Otacuo3vzdwHvg5RZ13pwbj8Y34mQcwihSdjdlW2HwyySz/+GW8nHCEke5Ulo49W
1emMOsYENRI7mHu4L8/SSb/U9XCdEO/XhmKTT+75QGychb7ukxHy9vxgspPQbUmRU7qsIcuM9OLb
t+oxsnxS0ry0K0ExCJcIU5iP06I3CJ5qP7xjlGI76i7S9pN7frMWn1z65OhSNRFkBaJ1qVpN+8Qf
D1NB/6DsP3nDn1zmtCTu9PhD7CrhI3D7CwI5KK42nlF8Vm96s+Avd4MHxmYeZZ5Qy79/8SADPVMd
RuTCG0ZZH3xVFWepkNn243Hy/vuCrbe0zA12gCcbPwPBoXIEAFWOJDujlXehkpc4jZ96173GwBCu
aGqdVXW1NzrnX7o4C75h24J955Jv9fIey7THLzEEXLzUoISaN50f/5qWSNWp/FGRdh3EIXr7+j5H
gvzJjb9p4CzP98W1T248Ju01DAOuHUTdzoJBVqulU8uhbyINu+/vK4n3ytHux6Y8d4X1yYfyZipd
Li8FTElOuygJThaBILfHeQDn7/XOUwi8qc6Cs6HCvRTv0TV9crHlXl6tOCcXOyn+zAQicIC2c+yY
NYQWA0xqt8RNUbVO/81LnQxbX6d5yNEwXzKsV0S+gpXETIGol6L8x2/w/Zuy0Oex94escjLTmLIr
KyX4QLoWTlepUBLSKiKGg/T5S0OBKPgXrrfUJ/giDdc+LQlmdCQteto5FNW620UGrMEaSuUOpSB+
mhHzwr93vZMRYg9J3xlw3b0oKK9tMVw0dXWoHNSBRrv/Vy5FewHaOF/7aR8lnqgOQ3XOPRGhBCgd
eek2BfE82cD28LNm+ps96TIY6StQvCaNzjl9b41m5L7rLvc1Qe1QKtsCH74E47dtKoKJUvQImvnw
8Q2+XZXp3FMPVH9a6AZuvtczjax1TW/95eXBpi0mIssbP3xqK2LGgvKgyey8WlLsAwwBeWvfpX39
yeFqmcpOPsFXP+Dku+hkKfHw8L1XEbKbVO0lHYrUGW4/vtF3Vg2GKCc4StY0D/6c81+sGmmlZvyF
PNwGzNCRvTn24KT7bGgiuHp7OxQJHfZl7ATFHxnWy5m7aTGWFAl7WIiW3yOCf29lnKkdOwLctDmp
9HoICHaEjmlOP6eS2Pqekt8GRotJ8Uu/S7Tqt1OU1SpyjN6znbg+tB31tbQq7wDyKZLh6/1kNGdV
YV5gD7qZcqzdcaTGQy/CfjdE0ElC4HlYc0eszsKF/2yUD9SnmvOpCFyvpdy9w+Qoz/wsxyxsUmtf
g34ocqKyGOc0y5G9Y92LvIZwvt9Frwf7Og2t86KPUFJq130HlB7HvrUpoGusUXMfRQcSfu7NM5+Q
ol3fuN31nBNJ17vJvq+F4eU2d09W96+yTeRlBcE6oL61Gen5VlaN3jtre0KHtQcAe+k5L+k7rKfx
ruV0vC7cYF4ZZjnvx6CGpTsRCapK/EAG/J/DAHAOzWm7sKDis24e90WZonbMNI4raVfdhEAnvC63
/SspM+GhkoO+qdBYSItTkxLtBtNcBDpd/1Y23f2A42Vl5gQf++KQiHIq6e0Z1q5uSoXewLC/hVx3
HVlGc57ZZkvBT5supkQfIIDN/g2C0R6RaVwfaZY764ov7BjWulpZS/FwCJPkWZtNfMLGBH26ZutJ
Xj1q06DeunGL3SMw4vPFrAfWXB5qnQQqqVr9MOTBOYZWej9ZOsC+Ez1sN3FnTsEPPxtiyHZ3kTCH
YyTsbEUqPAplJ/mZyxRT/1w/ccyeuW0cTdTPwYbOLW6KNN5ibdkPaAu2oLwy1sAEpgB6gD3qdcK/
YrEnlGntGiZkdHcyt0EcWxvaxuZeU/kVlXfe3eD3oReB6IExW1hfp1LS1RiDuDtDnDNibDf9XRq3
c75GfDpsszo8ghBqHgQiFxTJuENcG5ylyHCq27MsiMxpSNSmlgixsUKVHhRfCwfkUmDGyXpwhuHG
aYkcZEx0B63x8aNO+pdBC6xjYATJde2XhDwXHXaXBvyaBgHqXDkafhQph++4uGIv58E3Wx0VgLnr
c6VX+34EiaQwJdeUj6FUroQ/rVzokoYdhLue/IubLu8MDxE3YC0FsTjtyTKmnpuvrLkszzJaFQeS
HLdW08ReDAiDP1482jqgsGwoflioqA9+bN1yjk4e6W0SbN2jgDxUgFd+hNAutrFBDXuVT83wbIXE
OsEuwxt3dI1qwK09adAC4u4eh93epmCxMkAqLDyAUhvWGSr6XUoQw3E0rG+4LsRZpeMAI3vbhlhm
z1eIArHkB9quq3kngAA4IVdNV+Nv5cRGVDjRmfkMFSIVlcaUog3DOYHCP1p9UJCPWV8z04KdDXZ8
vmpL5GVe4OALkBx7Lu0MUnkJ8AvWqZjQy8NWwRg1g8azHDgS69JokCgFxLN5gDwGCKb1aOtbGybp
labl/YWduf2xEXwzOxETEZwprbmLJmjrIDRgmQ2ZjH6OhX9lhw7hCT2GQ8yXxEgSZnGj9bRXV0PB
TDbBKiT4YDj0Q3NphlDy/Cr/ZXXaaK3LMAq2ZeUSjKhFFjVJP/XVQTRW0HhFUg+XVm7dJnBgmpYT
tEsV5ixJwMBnpS83lYYfNZFXxNRdI1W8GYTchX75pazjXyBr4eC42pmVppdOoO9tsijkXE6wR1Wx
scGzrLtafNHmmbKMjgSjc2IqyWl6nJDZeHNTnDkqvZl1IOt4R0nQxny34fzxFT1Cs1G5aneJLr7A
FW23FRuf9RSY1w6A19XYd+Szh+01NbtfgFZ9xPvTAHMsOAg8ZWuWnEcj5R/jV/jNhSAuIGVrq/7M
L6OHvJObwfxCvjRKzLr70qjsS6hzJu8djUOyXt4ObnuXOIQmZjCOk7Y4dyJ7O2gS0VN127fyiaAo
HILEHvrzRFM6An8hd4KgaAjzfGKPbgd5SMOBnhb5znG6i1wFR9vJiQdwoToB+bJwlVJIVVAXlvhD
v82e454H6D6GeHiq0n3I82hHrfsAD/G3HwdenDUXQRqSJNttR6d71tP8AbX7BlbkcJwTYymWsotX
iMZi884W2hmr/1pwKJ0iy6N4fmkG3yA6pnzm4Ze+VBcQrmCVDnG1HpL82jDnvauYC8YgzW81wZee
zNkjdGGwC44nrOKKXvFa9a1FK0r7GfZ+z+waXGJOW6LnvmkSNkkyFgfmmVXnON/5pr4nPWRzO9m2
o8ifXAp+MFvO9Lp24HbfKl/tNDHiEC7wsWTqom4F9KKe4TiQOjql8tiC2tub/IPR9IvrOAjTTSUt
HHXQmBOr30ZsSDa52wJMxra0ls7syaq5TfIRZFHTHyt69yQ5NEOgMOuTld18ncKxj24WAnRd3PiF
PYZbNJJqR0IlDEDd+v3xNuy9Y/UibDdRkS9xy/KkZuWPkA3wo1OGMurzJVoyH9D5Od+M4WoydFhB
2WMgoVI60Wdn6ncOlvTcKffqFlIZulavd7oVqESNYVR4TVOv3dDZp61GLC3pPcOl6yuyPjX4QXRU
G/zriXoWkXWcavumFfbZ3PzQU21DvufHj+Pt5heVLgC3pSi0HC9Ojmog+zBuODAhAgKpBqMDE5uv
NdSgH1/m7aZUcNPgP9Hy6YgIT/bYSWIQXAjAgYFPBlFk4PtnlpghVmDw7cNNUX1WEH17YzrqGanb
BqUutCLLv3+x3ZZ6WKENpnoyWOrgiH7NZvti1qzNxzf2zlF3EZy6UtKBNM3TCigGTj2ndVp4YCmO
BH8RYa2hhqx3emV8csp9b+QuBzM2P+ScCexkJ7eEjxvOF9eyF3Kp8ndq+mHkj7IpyXTNCRYNTbmZ
KC2Xzmd9z+WvfnNG+p9LnwoxcQT6edTyNEFznAUR/QPwPCz95WEAi4Slq6EPah+x3v7zo/bLez79
ZhqcoXU2hAUeV/ce9MzOykvsjDmE3fb48at8b8RQQnD4Qjk+Icp//XhHrG+wbSk7aTlHTVPccERZ
F073SQbgO7OAZQly4VFF8h5PWzCBUQjsgtxRN8Agcr8Y5EjLztyHTQJc3f5EqvLeoCE+AVsO0nSH
6vfJB64rHNwlrBqP+feo9P6YFb22x0z4NNfw0pAywJmfzIegCo+KuKt//Ey5KJ1rR+L+sZ2TSgm2
9wTGTcHrm7GWq3ZKdrGtIqhDQn7yJb6dYnS8R0u9Dv8efeeTr2Mqmz4acfh7IYg0jJnYXrPM6Gk+
DNE+sRBxzWAyoXe26u7jm3znZP/iysAlXg+cUiO4duHOeXbjHJbuoe9I7+NLvDPNLDUgXiORgmiP
Tt5iMKsqnSO+P7goZ/n/Ie28luvGtiz7Kx31jhvwJqK7HwAcw0PvREkvCIoS4b3bwNf3gPJWJQme
5illvdyMG8nkJrbfa801prm3tSuN5wSmeScaOjI7ERehrME7QtWtdZFPbjrgzEf2GLjfX9X6rpnS
n6Vkb+o2PLda88TqPrLkCKHLRNGpEiEnuToRZwlcRMrtekfKzGs6c0tVshuKU713ZICW9yFEYcx5
SbmuzoImzuZJjVhySBK+N4s00dBvPx+go02QEiBYT3UWEa33c0BkBQB2zMF3Ip4uIZjUrtrZD/+z
NpZJ8uZIC1VRQFlgg0pyXJEB6nfpqaTDkQFxVBTwBBv5p/47QfqmCVQvY0U4A4KmI3+xy/jnUOn7
SJ7+wenM71/qAXmoohleddcg7FzIJu0U1vwFr+Ufg0ZdParxzedddvx7/m5n1WUWpjy1URHbQ6oD
Mzcd/NG2H4CznCjgOz78f7ezLKs3/SaNk4YGj++hxO9WtrRbWCCnUgVH2zAoL1rqqTA7XfUZaLPG
BJnD+WQFmz5Q93Vz6opxvAkykwQQLTabVSy2sileR5ZAALiTIGYVF8Og7z8fkSM7GaFGRB2UERp8
y2qzlMGcZWwFBXKm7BV/ksspj37UbX4xO6fS+Ue/BjddnWutpnzI0ylNkJkMf7ET3E/wGeGThj/W
qiCJQR1D0TiDb1trJ2HFwTV5SM1ihw7pypGobB5sYPQ1pOXEPhGoPvY9y+WPkjqLMg5rdZiaI5gW
qrZpq5Nv5/YuDE7tMMeWi055iKVTv0uGejU4pdKUZmgMDM6UXyyvyhKDrtyKT2hfjjWzmKiif1EV
RmfVTIaAxA4DDhnNSly9FIQoefVozYm3jXrk1spxaXE7J3uioKV/vypnYuF2kDEBCEJflxPRxGiL
J6FbVbVvVcZWSlCgAcToGgODFUiCobob22+pGbuFiS1PXXjpSw7rGKd3V4dxP6vOLi0rn/vwATjH
fVHOG8lK940Golm7GqA0f75ajhzH775gde7j5oYSwNGKXdbhTl//6CAzJnJ5qepYQarN7h+0ZiBl
kzUkxmSC3vcXfkRybFVM5riJfbi50jQBe8O5tXyN8Sr6vLFjk4Cbxn81ttqac0H5nh3TmBwRq8Vk
L4K8b5lPn7dytAMN/KGXiyEqytUNA1oEeFFBBwrIDSwYT8jRLkT3XnG3N60/v+6ydf7d2mqFDgMx
56qktbm0tpY27QxYjeqJ6+bxjkPHoS7qOMqc349SAGQwyytkLDaQb6m4xd7ST5v6xKcc26e5sf9X
K0vHvjnRsDmVW8tUScvhKQt8f+6EaxPqVfT/4eespniFOHoArka6XcMQMX/J1G9GrZ6YbEenAUol
zaZGiOD/6nHAWWcPea8s94B2J42vmlnvSsnyCXfhJeqceHQd7bu/W1vX0qBdiHvolQRV9HYjQuwv
qAeFh8YU/2PxKeePs5ymyETIK64ngwljUZPNicmAITOlCNvctk703dH59qaJ1Uxo+9CWB0kwEyxs
ZsaDXfZ+pP2j+UbBLpdPDjc0/u/nG/mcOCC7UfBOvTQiCC8hTgwyr+JTRZBHB4cDDvwc//NB8Bnq
k1WYFqcohnKusMzNpHQeQGNXzx8+33s+tkRsTeH1u+jy1A8hqEKtHBk4Hpdcw9xqWn3WwlnP6v46
4eH9eVMfTzqaolwMqbj2u1L3fe8NahUpPSVvuwBMpl1PX5A/wKvB5SCNdrl2Qbq2SLoTjX6cGDRK
jM2UZYS6aGXeN4ptZWZinc1tIZ03svXkAHzJ2/HE9Pu4dGnF4DwyCVQu5ZbvW3GUHs12znhhbLih
pIQEYL5JsWAbVKIK5okxO/pNPJuJiFIR/EG5XlNUZoQ166mD461QaJLBvc5Hsfl8vI40A6ESiAat
OIgSVx9FFjJLo2TKuWipgJqkC77crfvixEa0/Jr3YTvi7eTOdINTCRXZ8me82cTlGYVvnNp467XQ
WfFblbsHOzGTUyrxY59DPZnlWIjtF/Pv9+2ExZDFnQPHIi/1e92ofJjtNxS3/PEFeJHX49+3vOPR
p6z2CByqMy2ztBwFKa5ktoFGMpaME+fRkflmKDYAG2St6MHXMsnOToZKdHO+U51pY6jlRS47F8NU
b1QYLIVe/Ph8JpxqbvVNPK1HyOJyvqvHaUtK4tpWVXfJAjh17Ddl++0fNAdxBH4PwWpEIu9HqohK
WR3MgeYqzMeg8AfGvIsKDZsO203IDX7e3JF9CckLO6BJZQTv/dXEmBwwkQ3m6LtxBvanhM/GXG+Q
94HkvQLstu8na49F8IlWj2y871pV339kb1bpPJVFvkON4FXxjMpNbKY23sFB/2sh/xFdavervHrO
f7X/e/mvXspqauIw6t4Tqf7vZfzCaJWv3ac/dRxU9e73wrb691/nP3fP7/4PAqi4m277X81096vt
s7/+BihZy0/+d//l//r1+7c8TNWv//MfL2VfdMtvCzEYfUuLMpnH/3+61Cacqm7943/BpTTzXzaR
OJTYKhGAJfH0n2wpVf+XuUA7llCxRuXQEkMrymYBSGnKv0wCBr8JL4rKT/Ef/ZstpSr/4oWkaLaF
YtPglW/9CVxquWz+vWHyfOd3ECcnSsgWAOdqWa1vNkxu1LyBdTNE46FTB6Ht8zI7gEp1UW1DxG23
dXziwHm/Rf+7RUdjdfDd/PmrFVLlkY2xE9yU1KLggUKbnBrCN31/89ef/xZltZLp/2cbwAKQLSPT
//1OfvNVpjojVnGoVav85AwcIwAm8zU4xPvYvRbuL77U7c2Xxj1UnnN2ou1lQ1n1KCZgVLEzeiQ7
PnC0MqXKmgL4ZdC8RO01fsOYfFXnlVmhxYC7LV/launl0+uftgtHi1lGKJvGLSoU3o8k2P4pSmXa
LTrNX+RwUqNclXhTmdrG0EACJtWtmhk72zwR3Hi/odPZVAUSoLM0yEoM57qzO4xDw2mCaF/qePeJ
ocEfHVvgDN1yqWmjbykYwH3+sR9mLU0uFT10MfdNqBurbx0MGwtjmmyr6UcrxHCwEvDQUY9STrYe
G+oB7ihoSU/c/440y5WCc/93Gh3Kx/tmZTHUVhkjYyvnEOLuqKg/0gDTw0CkZ2M6ovM66KMlvXz+
sR8WDDXQ1F4SNvoNm1gPbK3YUp3iAOplKBw09IVd9jRlxJO3n7fz/hD5PY5MoCV5TKU3Q7naCkBr
mBQcUVYKWN6tS2ULbdwl+naO68WJjnx/fVqaWkqqDQrjqXljT1zNVTMcNIs3b+ItJZ3xfCVUNpv5
RCMf+21pZDn3KeNbtoH3o1XNWVYquEN6BHe2cWcF6HLE8Ndx+I61+HarOfol1CkSEHUoGlh3Wi4w
8u0HDVuRqMS4eBAVWf7qWUtwffx8eI61xB2Qk0Sneo6n7/vPCRMKWlnjTAMei+zbHnYc6A1PJRCO
9RpUPo4qgrycQBw8bw8Eq0xsXa1KzI3U6AFzuPs6q0702Yrp8tfwQzVk7RKgQESw+hRpVPpKpq7Y
G1oFGQ12GDdYGJTIVsv7Wc59DCYcDFaVfvA1CTlr40yNp+I3dac2A0YuogP7LwIMUf64i1VTZ8Lw
uKNqan2rzyUsl9ullnzmpayGkbvg2PWmOTExPx5PPJE5wDl3f9dErY/ATq6Uro0hbGhi/NE4FuJg
irNkJ0PnidXhRpXLX2DRzG8GZiWYkZtx46p13x5iBK0XdVjHez0RxlkN77m3eu216zW8nzNo+rPc
yz8/75VlNN4daPy1YEfg3VAoiI5oNSPgfcG/1i16ZbrPxE8ruILBc0sG/fNmfh+MH9ohDg8bhHJE
1tP7mac4M9JlgX+JMZiHvsJ0eaxzcWWXYLu9Aoh77TUtpaXupIoR/rVo9n2q9hs8B8PdJKWluZGz
+sSm+HHL585mkbXjNmZDVlpt+XnVqjK+thxuUkj1zxTeYDbwnHb73jiDRC+BB1NOoWmOrHTQoZR1
UJ3Acfphd0T2x3aPPU0NxKEc4YVHcXEIylP6jyNLnTOF3cTm06i1WC1DEVftLMu4BmNVaYWA9QOi
aaUd3H0+sOtmSA5zRrNFcnIu5fGr+ZMokqr0OfOnmkLp2om0wO9HjPk+b2V9eq1bWf6KN1e+OS2x
uiD67aUl1IBICy0vK2ds3wecfzK8pE5MjPUgrdtb/v2b9iLZicNh4KuM5lJXzuf6i3Kq4442gcTK
AXpHsGnN9TNLuW86hyac7MLEiDa3Y7fEBuzzjlvVowDWQjcGx5FlhwKCuNNqiqtp2qcUqLLujHC8
wM3XxNOxEt8GKxqo1Wza57Ztl8JW8iK5uGlx73bhns+nYirrfeb334GYxFqWG8nL1foX2aQUrT3B
HWqj3VDgqmgHPdufbGC/Jg+bxClPzJnfM/ztlvNXk4Q+ePjLsAxWK8A2Rs2ArUQJvNWLnV7lwS2e
dPgBmhpmefGQ3ActQMMpXcTI2uCbmqRuRYqpKqU6JDyv5qLea9YtUZz6oauDE+GfIxNA1wEIoYRh
+0H6+X6OGbPO20gf+fOCsX2RbC3dlg5SSjUIhHliGpxqa1lfb+ZzbWuloSbsvhOpXBTSP83J2eLd
fuKTlkH80ONvPmnV4zL2PtE4c3MfQ8e+CIvqkIKKGU39enLiO0Qr2EyX/bPVUF7/+Tw/sg3Bx1te
ztzVuLuvWp7jtDMkrWGamzDgRWOm542KsdLnrXxcTZxegOEI66O70T/EiDmD5Q4aONeaPBJunOd7
POMkDFRlz6jQ+yThYzmGeycoDpiN7eCpn9iYVgI41rOlsaYJHv8OT34ItYZS3pD/1xtPhOFPq9Ov
iCHey6Ucuz08EqXpHuRe9Vvo72oTnH3++R9m0art1YztysGR03bAqVh7GXHYVrETEPapHNBvnMq7
WbRqZjVZlWosqc/AfIYY4say+r0lxc8dIRbXxEPKzMMNuu+zOuvPtAVpMBQw8pV22H3+scuM+fBX
IJ9E147ewlg/MFKrbuW4Zai7NMH1ZTjEkrSRlORey4JNUOKZ+eftLfsApfRsXOYaeWBbwYQ9C4SQ
CP8AtoydgOZqMqdMYytwTv28taOdjJiYryNgj5psFTmNpGFo25CxrEdnH1XxITKGW3wXD4Ve3yoJ
7jdmU7nKbF1UcaC61ZLvm5pTe/T6ArbMZpKyBMEJtaPPWp1OaWyN/dgpNa4Mhd6D+VbZo2YcUK+l
tNabL4XWj9V9pmtlvRXZUBl3n3fDekZbGiCipddpHRrROtTQReRqy5FeKHLkAedOq+PIeqoCe5mv
b2fS0ghDuqSf0egT0ni/+Q46WSUjXh458Vmexr4hb5xBw9k68T7/mmMNoaRCiAIxg0vm6pZUZaj9
1eUI0UUNsSTYJUXaYDNV1HdxkJzYDI40RiAcbjqhcB6N6ws9rmqA3bKOxgZ5SwzMs7RtS51Lrmmn
5uoyC1YdiIKPw5IQpk5WZtWBspVMIcExami+OtcFQvHmMcg3gI7dojkHAbu1jTNTKU/05ocjhSAJ
nH8OE0J9LLjVzbbAS37uOt4lWI1csAJDqsuiP4yuLYEYLie4GRPsIlS8mv9lEuclBr6NV4nsm0Hl
elhFN3ZH8YqM1Vow/ZNPetOc+n4m4uirzVGYNF4i4Sw4p/WBYqf7P5uE609adZuw9YhAFBVh3LoM
1xwbfyyszRAs8Bl81/+sMZbWogJfGMdLRmY9CePGgQkeEGbAALHwo7aWn0SAxV+RZviRlol0YtKv
58TSnrOE0gFxE5hcC5cjbVSbbGIpO4urO1wnapF0ZfP5Rx1vBAKNynMZgcdyy3pzWTPk3GpHuMae
pWBz1WHriu+sPp1YVUfW7wJskpdoCCnvdW6gZ4zaUaPrCvs6H+6K8ace3TXZl8+/5ffmtlq7NENW
HakfhLn1sSabQZ5Wiagh6YBoS9IvmFQ+Z1bHrTA7aElyw5VxqwFTwSQucK3G3qeJeaFaPWXQ9qNa
0M1SC7/QKZ0bCwbTiT+PZ8BqcwFZxfGucpcjxs1jaXWpCQzJjjLKXNwG9QmooUlVfKPHRPS1n2EQ
Q8+RbIr4TSkNNk4XlPclYS3D7cze0DCNDqoJf7s2MUwPD+XqGiVgHz1FoW1kV3GiFNYBq9IEG+du
MuZ7dbbEFZaX0tepkK1zbZbn9HvbQnb3zU4vr8eSgIgbV0FJLUOSYDKjYLa5Rw/V3NjWlFe/CjtW
rwN5aNJHR5nhgUpKP1+MwrmzksTetJZkPVq2nN+OajTaF7HajvZ+Gh3pm+LELcVaY1veNnKpeYrS
moFrzoP4Io/qwHNntqdrnfTmmQB0taHkJ3iFrBh9DXHGuqTQw7pKLKPCFLqr9nqavhpGO+tnOOrA
RawGRZnwTMe618eikWqaBrjjBqZLaO4mXKhwEyNWUO+CQiPI0zjpcwYabRtjwHIoyGSNm8GQKVAO
2mj4KlcObtJtQOWpaoa2a9jV3ByGLtZu0i7ZZmoXnY9GEBxqTAO2WQrfQa0b8wkbLcr5DSwzL2Sl
0G8dkWv+lMz3Zlp2VzXeKWfjjOEsCjN72/bRNqiTIqBi1bGo6i+jzTgWUbeXyqAcf7RGhgVR1yND
Gnq983Mttq6boVNvuiCt+k2Or8G2Z0R9BY/S/j4MCvXR6ESLG+UcV4YvbMPJzwa7mDEyrDD8rNWc
jstxepZ6mEUNCG8N74GbMZ8Oo5503lz0wKahveZ4g381y6x9beRO20xDc6m0oepBHPMRsNc3kGYx
H7YJYeIG9Yq1FdGDKM1TV44KitFqTDiM6aDKIzpxOGA/seSIEs8ssONIZjyRYoqQrdkCX6jiCHZV
52p6o1iSfMt4ddewbWXl0qnnH4Y841nIoC00NWwNXb3AvCrlta45xas2iGmRBt+US8y6xFEMkE5O
4bCuekUt609pO//AyM/8lmRacaG0Y7UJiuUPjNPqbCghe8elNSueGUpnaqW+VpreGF46ItPkqrSp
QuH2luNKWfqYUDrqgik4swdg/VGv3wXRL9yuseyTw0n6KqghnUrGmIMNk+NJe5g1ivbHeaoOFv66
Hj8k7XNrGg/N8piQ5sA+r/hRI6h69Tp22onIRzl5GLOVm0LIyjZRhmvEy6rXmtSIjznhyWzkxlFv
5kx+yLR6gDiZkInEkZeQ+jC4tSbi7/i1YV1o5L0ngvpFk5uEEuOsuoRgPB94lqXXGSvs5yh6mVI3
M9IPQfN9zpJzgv7KiINXETpfLUFpbJBfZ938mBtfoViPvTI+lkyP4la1I1Fu7LHHVS+Le3RlDpIv
3MLS+1EiGezKSq3e9/KrPquZj6+1T6kFHq/Rt1lVn0OJaSa4ULmW1Mo+Q9894F5snLdJmz22gR77
Sp1gQFuRdDx0bG31EEduL9XbXjLVlzaWzC1mZ85ZHrIrbEKRY5esXDaVvgmzzp0i6iCpHvxlDfF5
mxmHIgq341Rt5q5lAaX6JrJNkW+GzICXIatIkjVs+jy7K7+ESL18U1VUrO3h+YxJs4nzFuhaZvPf
A93XIzCRdovJnHMW5boLF/C70cN/hdDaccGgsAhPx8Ibkv5JYNKIZo3mEj9Tsu5nn4fwZiZ5T2H8
pkMBY4p+X/X7RBMuNchQ20a3HQKfg8AdynLsoDWY2lON66iPd/1X9jGMBjLqzuQpPBBIwwxcnl9N
ivl17DxxWbC+dJUYrhKTbSE0jcStZ+rwtopjKj8UeRy5RKrXEvPioDf6fCmDZqy3ccLFgusEQZkh
7NsXbC9f7NCgfD3L9iicQhxCg7y+rnQqwAcpUZqNWdj3mETiFI0p8nXS4y7t2uOMvWET1Hci7WbG
WwPdjyRLvoG6k3n6pFMmN1vB2TAFP7HxTbBLH8wvchFm+1mLLvUiuOgi6Uth6F+TEhavnaAytu0b
UyvExmqxWIEucWOkQ31XS5aGY69gey2kMfbCWtTMp7B3lDOjVpr80ExCv80dchyKCJrIhfqpu5PF
+TBnwVNXlCqVZX2SbfKiHsWBitpi5wzhLhAs7wBbjleMVnp5k0zxFGFCW0w3mpyKnSTl0kVoQhqg
zD+3zrsijSR/smfbi9tcv8x09cCSgxNol5LfoMWv8NLuokS40PpRvSvKS9uLJ3kQZnUgWalv+mEM
XhxrEhAMhDzvZsO4yTScagQ7qj+m1VWsldOOJ7OPj6pPLMKH63HgFeZmTbUBQcvbLte9YQJLUMHa
iBGFYmjcBJTTN71dUg6gy09JVpT6gdL6Rr9rQ0371Sg1V+Rq7De8jzdyQ9W8HF0Sft3h/72ZrdED
ARzUV/FwFbdkJSrHxOc1Ks+yTIeaOhLTVXGYXuramv6QRc1ouLIW56wbO/lqh9GUHdpIYIeoGzUw
4Vxgkjk5ImNBs0Qxv1SbM6oFklBrvjgiNQ6GJWvQrQq1xlaxyJxzEWKcWhP9dJnMMs6ISO8gahAl
JtVjulE076MxnB/soS/5wKrG6LwZB+LZDa15rY3nqRNa8z4Ie8vn6vMSylrx0pbz0HqlUn1lp3pG
LVmRoej01neEM92GqjTuZzOvrzJpSCwQSrKIvZbCzitJyygXVkIx4WPupGPmU9OnuiIB8oOLV5AS
kpLKS2FNsl8aWvIo4bUNcWJIxD5zeguZfD7ipy4bTbxXa6uH3xs6IT65NUyBphp3gvIIhyPFEKGv
tvaIyYNSKD2ATqemUM0onxxM2JPE/NpSXeBrmWThbz4IjLilM6Oq74WtlN9jy+h2mT7X2wo4tkXv
jeOmi8fxKseG8iYqgMrEsvOkJV19WVnSXhTlGPkiMvIdDG0VE6UpvFZEWcYeOAJX0iSsCYcgh9xT
ztUWz+7H1gAk6tfQZuA9OAmQgxjOSBiGXynL5YISxDZ7aF7vq67AMkw15m/6NF0VorWTPYTdfWRX
nqSFcYY4aChvutHuLoJUJC8YeBe+XHAFJxwtbgM92FlDea7A+LgrozD2JwKBfhfp6T7HxvSisMez
LgIyTxoDjvucf2uSHsJO1kSbOr3NKe0pqqK9dgLrKZdiQA2Ftp2NqiXrAEckaEh8SHo65F/DmV45
z9oh3VWcDx57WnDVpjoOYvNw7eTRvY09pJ9PPffDIR0oD8dV/k5ThiGGMlCNbskVWHKdTL9LarCz
kinJgE7L5txWo/ZrNom7MFNutUA8SZO2GzHGDfdZxpaTdRtDW5yFKZs2n9NxxrwgaMBD4BCrJDca
OEn237Nm1oebuCsBtCSQQB03tYvmxxgV9RPgr+au4uJ7XbcFT5x2rh76uTqfJExT/XKs7uLYGXy1
gxWUdpaPz2z6Okfyrg8a8bWqrBx/kZhEUJ3pXyIjgTEnq89WH//K81lcRKoIwa/DvTw0FibgiTru
8GrWdmWhEoNJ4y8a/qh+k/a5PwopdWEUhG4/ZuchbONrTJvVnWGkvasPXMfbKb4KZfmia9SNM+N6
5/DsvK/nqPaTWIjUlSrLT8r4GYwIYI7Kem0sk0BkV4XXmFIdzDjdVLa5Jbjhmehk9L6Udl3CfSCr
tfJiVLRiP4Cu3Jp21O4BSABkt3FFdSQrgXHENuBLlPqzHr0yMm8m4bgDPnuXVmZmZKPTOnENkXc7
B18hb6TSASAVspLhXDOGMvLwD9uZwlS9TOleRVKSTJKnpm7dUiA/TbVuCj2LR8lLH1qBOxqj6ul1
NH6HDOqADg9/mKoAxxuEIRfn9s5xyu9FPUHrkMMZSFvT4C87yVPHAojSMyq8+8u64pIVdZ24dpoi
9G2jEuU2cUyB2a48pH6cyiE5fnIR8GCjYVMp5rbWyWTrMfupJZqm9gS+sa+qFklnjaiczZDUic6x
aUXdJtHYVXOnIehdx+UG/jZu93MHVihufxQTT/UuiJ9SyBOwqbhRTZgqQt6KhmqbNb2+B6yU+iRJ
48EtU/GlwL6NcjTpKhTpa6n2zW1idkW21UYnu45jjsl9xzYaeXEPrNZTsPpFSDfWZeizcIrneXQc
qFoQlMLzYVar4kIU6jRj+FprRU4NeuzcOcEi/+KJGQq/V+wBjBewmXTvjECRPM2qi9pyHc7M7hIT
WotMO9bcne9UKX/bpDipedcQGda2ZHMHBV878E0CwqF6qCp9km/gRhSBJ0VFO+6Jo9qG2ySd5EeW
qWz6DOTbU9wQqPFCHJj8PpGcFudsst1VZ1uwdQond0Mk2MGTWuZDTDlrhAmNEilJ42q9BfrTDOBt
JWlacD0y5OwRqouFDZyYpkdyh6mGsHhyfoVqOnT+oFvVxZBo0Y3VZt29Y4b9t141AlzhZrAvF9XC
2OEnFen7GNohuu6osb9EVNxN3lRmQvuBe4Jzw7OjZFeuEk275kJijV8iCkU2AShlpNKxNNlfBiks
guuoGlrbDSthxRdJ3wLDKbVJNsARhxVbUl65HEndRVVGyl40491I/d6ZVNTA1PTmV9OlwosM3ELd
Kueh5aKraTCRSIvaeSqxnOnPSXVhby5VGmWAqeHsYu5j3V7McecTIAQHVxlhuuHwDkxmo3M16d14
ib7neVSS80IC9BYUNSZIioTq1mVnS1/GJmweY2WMLqpmynhyKQXbYK9TDV12uniMB80Yhx3Udcm5
j+PmAM6Jh3jCrgLTysRXwh63HHzVEF2VEUJV/Vcc1vdNstWCA6Ec9YKneXjgNB38UOcVK+8U+RbX
wRmykJwJYGiale+j2TcML4xHHmxSq/hBpOI8b/Sy36qxfRFMs11vi07ZDLY2Y5o3tFdZHJxrsUGV
znSuNU+69X2CxTc3SrwNtKm8CuNGy26bRjWDfQJCqPdmkOHGVRcZ5W1VYCM039Bg+XVUlWo7Dsn3
NOG6H84KT63LOXhqQI4RJtfF+dT2gR8lBhHepKm38PR+EPCQvHGYdGo1G0yg2/giquXusuNVZ+JK
KtFL5givVgma2JNEN7ppLO8GMcu/WjKSPWZrc2B5xC+bh4y3gJGy8CiqD4bmnPicdqepSv1lVOvH
6pyAIKygvsw4LSt+e5OAhcNdo9MvVK2rMtkri9YPc3mTqsqVWePzznZugrCugjFStpmcBtexCQxK
jfvI58UOF43LXiT9UM3INQs8Sc1uXjjMKBvwJi/Aa6UU+CvKZoQOx+6eVV6MwYQ8cjukhywtU9wK
+cOZ4cx1toA6c4mUfeywwYVxTZTShPMo55q01Zsy6i5zAwqgqn535km8WGGWYoQuVakbjpodeUxI
HjdURj0XqUTQpSgJyjTk+ooLO427ZiuJDDNF1pw/AJVDCJlN7VWIDzQBHS1ATBjJ/MFc3LJNX1v6
Ax7n52kfRiAQi+ob3rVnVhOMXOH0HvZkGTLjr6RJmdy6jx5qBKyYlFn6r1bXdkRzn7qaV9g+zzuo
MrUSgeVDCnGlFFQqFJzNm5R18sCdNLzDm3wLqVEPNwHgwzNVIQQ1j7J2bU9wlraZFNa2q9X5IB50
3FVcQl+1Fyt2MPqtBYEv7B6EWVTmj16Rg4skpX5unGPMbTmZsdM28H1z85b9rthGVhFIZ9jEX6Zp
q2zLqDmM5XA1NJiCB4VzwAetuuplfVOUsuJPPZbpvtHNQwVtTTIU3EfLUSMJk0tGekHkfO78Dk4+
QdHCuKzqpieVOVTPSjAmwpu4aR+sIleJJ6SoeQkmCMmLhkxcYybOrmjHM+8wq3zNsihLbguC6/dO
QM7ZU9q5jV14UU9lmkQXQqLc7Tot5IlbXieCs94GHRC4jdrXQOOCpp8Pg9HKFxryTXsTBCWmfKKJ
mGVZOPvpwAV3mxK9KF1nTouHKHXGszkyo6cSh9fioo3UUvLsNKvVTWiqKSCtYAiT3axO1nRQqvCB
69MkbRxphPGmC6G/yumUj5s25X04SGri9wRMz5xC7V4C3RwfWg79n5ncpBIQZim/nYl/czEdAsVP
qxS0qNrqYtlqcgT5M3K4KMwwF5zCl3Ts5HNHScJ9MA8EzQN4cZrpZoj5zkiM4AZlUzKFn3pribrY
EruucuOu6nBuElyaZofzzi37itfotzHWdF5ekg5nmhdUa7HHu3IfImRUAO/N/Ao0IamE0+psBihm
oqoiMGAUcQSf29IfiYnfaO1c7FNyfOeT3BrXIudhBKtU8jlDxwRj2Cx7SAZmFnEJpWy9XB5snfdZ
nhgbtZ6Iwu9FJldjABKsUedaeh5HBICSrAf4Qw5iNDIATHU27T8P9B/JdvwWZVLNRYEfhWrvcyqK
qs8QU8iptF2DxTaYTPZw03kIxImM8jqjzTzHvtc2ydzI9pL3eN+QKmoqxwbSX2QVOs9K1MrLleQp
jcwnHq2jT6K7QwOp/2m28ne7BrUoZKVAkhmrHGlEsUkoZWSmhjzPdhAR06t8KqsTApi1KGJpZQE3
k/e1YByvuzHspC6KMrox0k0gXYoX5mq9xYRmW+TmcNYNsLj/eOBIZ6NLXQr/kBquMqRRl7d1z8rm
jajk+wqauT9MVXHWoNLxNHRGJybKklx7n6+iRhxB6FK7i4bZWE+U0dJKteLFYQMddcLJy2z7Kmkc
7ovTfpy67RQ1P7o0+/qnn0mxK6LhpdyBvLmxyvnFrNA6tRrS51W+Y3R90WHx25p3gEJPpBc/LgWa
0oE3YzumOJQevJ+hoqhTdVheEzmhm5TILXoTpeEqfGKufFwJyCpQhjIZqZRj9N63UxCSdtoKNYJW
Jz6pFNxEKnJA82ZsIn/CuJlT7MRk+aAyxvYGTvRvzQ7cb1K179u0R1NrJIvVB5BLcyeM5bChAJQR
96Sz5MdWSb+1ZbsPiT3WMnfKlJe11t0lmGCd+FM+fL1uIlZYCsIogIAGterlQVLaKV0y+ziZ+JN2
W46yRzjf1RquUtkeKufnE+jDvF3aA91nUUZisdWt5q1BLFoGN0Vkb5PddOezW/uo/Z66P1RF0cHs
JNjloW9f/N5Xy7EwFzwMZ7tHyKpwKfOwvP/H3Jks2Ylsa/pdas4x+mZQdwBsdhO92pAmWCgkAU6P
gzvw9PXtvKfsKiOzUnZmlWZKs2wkAnDc1/rX30Bcejd4xgcOiirBZDv95xv7y5bz5or2n19p1Dlh
awO0J37zfWpQFTQGGCdAoTFnov0t1+T6nH75/qEPXn3J+BQh61wn8G9WEFSlcS5CeCxDv1wsP793
ZJsO1JG0MH1xsvcoKwYjK0ki++M+/y1ufPzva6B2/FVU+eYf/+vv9ZK//o7/+n+pM/8/FFWSZ/rL
q76KNv8txrzKS//3/7q8DC9/EmH+8f//t6wSgcq/YAugE/q/ckr+47+u1kRXMzwETFft97/VlK73
L6pWznTeGpx6KHv/o6Y0/wWpjHSca6QxxhFkm/zxAtCQ/umF/M8//6oGgmj558XBn48pEtsW40F4
epx/f16LGEmrZVPY2XL42DdI44AAYQ/HfmWuWb9aOyAPHdsy649hpO+x4M234/TFrfqUPK4z3eHt
Yr74zRibwfJjWBcdR2UTS/9St1WW7Q1iKaf7Kmd+Y/UU2TknTqBTG6PzZF8NFiIJo2lhennSVEEZ
41N+/QjFiyt8St/dqA66wAERRjjtVIuvmtwbPkpo+UmT0O00zyAVe9oJ+zuqvqu130RAVvEgi/kG
P77XeZ/MrN2YKu9OUByK4T3n0tUM01UM9CMnjbT9Oey3V9du3VNUB3Q9lOsH2avmsxRde+dIi3Ha
NB/rR/Hoh9FpjopbALXCnZiZmOdov1F18c5o9vAYaGSo3WQxoawJVd4BrvHY3sEC1jBuXyNIEIG+
OM0xsM+bizG+k7FRJ6Dz4ea+LjXemW3pubEpcTRYna1LvI6ONz8UBdizYaQgjV6M/V+MpARTViNh
eCkiPIATH/tTBsWrI+Jqrft4lL116qwG56Ngdn4OxjQ9FPsSprnhuM/GZLy0jpsnbcDw0pWUHm2x
Ux847XchAYJlkduHeXL6eHP34mibK+FQtN5Jp9gs8r1/VcuKoX/RR4yChbzIbWzS1R9JbnJJxQRH
LWOzM6u7Vkt9YH7epZE1MSFTEu55M4kH2q/guK/umtaGKm8rBZ5gzfVzMWqZBkbzTTUmSLVo+gx5
bJnA6FiyHQT4mZ3cQk5ttfdQV+ybZSDliwkgU5xOMOidt1tHr8GhzftvlmtZCSr2L11TEHrGRph4
Y2QDTTLyCIgDyxCZvuflweaQRXGZXSWSYPTXE7S9p82j02oG+LGjCyNaeVv/Pq+D4rjW0UeP4V3m
tsQK5MK24mLp3BTneXnZdZU/XjMzMllu7k3n6uKLo72AsdpOgGlnYWgyAQukZrsQD+kXwZUOwSJf
avcGhNGnNWzoiTtTHJZi6y9CdsFZttiv27iaY4gTOrHEJA836s3FyrwNmfJNa1za5gDXBtqRZMQX
w8koYqMIsH0WI2baoLXqZx5V6q71HQ0Raw/sQ63z/mBJxsRhkFVWlimtFZbbe57a9lo+GLzIQ1VT
4YSGAdeiAoyoCU9LbWDvTBo0RoEFi6IJfJLi87bM3F45J9Kxw2R28fSypnp8bkqLSAGSS5Plj8yn
oJluLLky9RXwiuJqg+KN0lwnhH3VGc/BxOFrbw6qXOdEeA1Xr6BHg4/IxDSqNV7BuQ9z0TvnFeg6
MdRgJZvT5lfXczAEJYo0KNTHbh2uuIxDELX3Y8PZ7tiazosbspFNq/+5nm2c0Zn4J1VQ/cSNkBGQ
AgjTHndkLNtDNw1G4hpFdYim1r0vAz5mtyt0WhSaymSPwLKtCCuyyg+PG0acKaLA8a7pSfidIrFB
vGJCWVlwA2y64wPtzhKXeQMrue/4VAIQl6ko9gPtdh0v4NBxVxN3sBWIWKHAvGjDYx5TB/2l4I7J
dyFkPDSn7mTnjTq3y/4FVj+xCW4EUK92wuVx7OSlYiAPSaw/TIMMTuRugdsLogp+Od7+fZ78en68
KQn/OD2uDpE2hpSMO97W+EZ37fWdqXsEjrtpowUwhUyKIaSUaT/mfjEzD/0dZf8tz5ufGgMdrolb
9VUb8faitR5qc1xX69HtBY01+l+gh1p8n/HnCC0Go/K96RzC4Mnhk3JApv75nq/suV/KKS4PUxJF
K2a5uKP9Raa72O487b5cHtXGzRroL+97M+8ZDcAm++dLXSvqP10KjrVtcbM0HbCf3yrRqh2hVSXX
8mkSXxfr5/a75uIvr48/nwYNkzKqepjcb0rfzQgi1nfgPE61+GpU4tkVG+NEE7U//k4qomX7nX3t
39wSVliw9InmDihi3nSFnE7h7k6d/Zjn79fPTff+P35iTNZpdK8tA6KSN398bnV5PwZjhKyewJTo
1Sx/Yw79l7ePa9gvF3gLF2xt1NujzQUk2TryXrhPon3553t40x5cuavXnFocWdC3oUR8U69r2/aN
uXLDx0UHwIk37q5jeCem+3MoX//5Un/zNnArRvcDOmD6zlvDSh5XY/aVFT2OzkV3WWT/R66rVxou
JkrBtey1uRlW8Z+rSzsfpxbmj/FoWORbpxQ2//zz//Vt0IXjHIxFE8Tiv6jZ5bbrybbr/qmdM4RJ
oU1Y5PmfL/GXApma+NdLvHkbDDxty0Ct+QRDRvRnKBnOkOjfEaT/5kbALbyrTB6zBjxo//ygsNz2
96VQ4ikko0URaxJV25dJh9/++WbeLi32LRjY0FiCqwQgeGs3VTjUbZop1mM53DXNg1qygGhzZgPG
b4JH394PF2KHpJnGARFx9Fub4s1jRLWFRfWIkyg86Rejel+7v3kzb4VjIRchEdi8rl3kGqDCf35o
yp0KTFPc4pGEY2BfEFDzUURPVXPbXW3UIVwTw52I/NM/P8S3Hw12JdeujL2TT4ZR7JvLlp0e1tp3
kVCRhvWjM353qP4hUP912+cCAHWMsDhX+fXHAfgLW76Co7btJUTytdjWeFaqv5scWJ3E4QyJbebw
dLfOhSvSmwc9RHOigJC+2gtRSbPRP8OQdeJeeX+kXXlPbdeq82b6P+A9VY9VH7VJQM7LsSNl92Ap
b8CcgTpFlgytBMd5cU2XobD3J4J6SHU5oCjNH0JlEWbuyj3z29w79banf3PY/XXJXO8aEwcbUy9O
V+fPb7PONyMcxqB67M0TU/qov7fqx39+c7+7xJs313iVS+p9VD16tKlEeCF4LCHd/PNF/mZ5cB98
sOiiGDe/hVuaPpoc7Rfisbv1aM/Ub1Cxt/sRi+Nqq8K3i38HT+vNCUc0UQs2yZvsxV3p/IRTOBPq
u83/mdM0wh3wYv5u4ufnM2J4q+XFjWYtIz0uj7rf4/BD0Bv/8XP68wXenA04hxhQg7nASnTzFg+/
i7QF+P3rdseRQwnFX9fkFPv6qn75kISPrUlhjMFDgO9C0nSg+3ZQV6fZhjrXr4NMGxqUZ1tIyP0c
YEctBTRqu4xyvhEm7R0jwTswAkzK1WEVKo/xfKiyoSpfPen4j1EeLRdmezkKLm1/MWHmJguRbgT1
VRXJbL3KbwMab3ASbd+bFVNDubRbMoV6TAvphTfFKAJGh4vs7TNsDX3oeCj3qp/bD2VEjMem16Yg
N6T4uY5re9y7QehL4AyEbTNyOUUiXLNJL7B7tVOnhTF93NdJ4QTSyqKDTeGHPkKTXV/q3YUoI5ni
2qqcUz8cvgzwAo9qsNtk4IBNVnuN7iuzbNO6YCLfr35JNhI7eczMLv/slFC5RLSNR8z/yjvZwH31
HdU/hKsxvgtqE4Y5evivfr1IMoyGvCRRbR8/utBo70q39S+BT4DdIrsorTvdEANaut8qNsALQ2zo
3BqCnNeEwXeZzxrZSmCmxaDNA4l+bcJUsDg4fmgyJKS1MgpHZ1O4vbZVLWLZKfLMejd162U+RM01
SXErx+NUYeeKL8o70x6ei5JwKkeufiYGTIOgk643uKcQ2TMq9Ei2s6qsHxueVO4Od6Y0usOMO3my
htA6aTR96JxldNfDgER2obps9uBzLe3Ejzlt42kshuG4VMFMs+0OsMGm5dQrUtGtAZM7ZmQFQggD
4mY0m8Hd6NYNgl8bUCRswifmUlxArLY47d38yZqB2UdD1Jl0KpIKDJMsSvJLz1Yrohsyqtxba9Lm
7eRDj60bb79QL0ZHLy+rzIduDrRmhgANkSEyQw6h+0Ms3h19MnqA1iTG3qz7d1dnGZbM4v4I6L6v
DPZp+SHb/bkLm/y8hpO+bLju3O65hIOuov1d70TjzdJ2+mexhN9Uy8TFrCc/kxGHilMOa8aDNh7m
edufau3VSVj45cnqovoQ9isDf3+1eKeB8wBW5J8F/OsMtxgUBwFcXr8YnbSDzZdEbQF3t1DZJtk/
+3lFT0Vk4c+rji0ePC2SdkFdw0TYv6ERDM+7NTWXmnx3pnfbcO56hCG4kRLWO7teJoWrzh3L9926
rG3FpE86T5NSfkImLTQxw2Nwmqs8AVHBB2z3KCYD0giaWhIPuKFhxHf8ZXKtjtSZuQLVGOSJvNyJ
f2/Y9LoCX02yFxEHNLCwegdqUNgS7FZDitkryMBEeB86z3wiDLNLvb6Yz2Wx9PcGBl3n2oVXFxab
d6px3znTT2+3E+TFbBws5wxbrOB/9s3U6uc93Sesz/2NEDIEOVuTojxCSBC6+iYagwn+2SIyq5jM
uJ8IkuwHwJgBGYLwWwuwa6suo3T9dMm3S26Amb60/kfgn3v6DWRKGL7f+lRttzVJg9Awuj6D9AWa
KmQiug+h9tIIf8ZixahsGXV1UE79nRrs/ez4BGUFUe9+tYt1SgOpPmp/6+OuIyDTLfsmKyHoPuxV
mZ8qvE2Y1RN2A6HHOBCZVJ4nQGic/Ej6bLZxvls2qFONxm5aM6tE12IXoDFzo56mYXndWqtKNVPE
R+AsEDdUB+ngwD2tpO/cbcYqzs7cm7FLfuFpaYzooJuiR/ETlDDAJ5U2vhcRiletw8FrN+/d2tdG
DP32bitM/zzN7GTWbJgvhu/Jmz1c5WFgmz1O5TwmlNBBIsqN71RF5bn3icFtcPvObIQjmQlcGIdD
3T9aGoyxrRzmYiTz3Snl7Vk5jt93MUS3EQnaF6cywUoqWIO91UNN6fPnxYu+bo35RXdwEv1qCJHq
VVXmKasgQq57tZUJR4vBfwLLjs2ybupv69ZKmNZt/2SNWv3YzbIuE2dBrWT6i/qgBhJP2RbH8yzz
+j4YrOGh6GnEdC0q4pird2Q7DgfMx9aECuy9py116ooiyPrFq84gX2Yirzj0UoroWO7LiqN5X2WL
syGvmyojRp2DRGA0oi/V1k2HXhTteYs29HT+WlwD9IKD39fUWzapiNonqgYx4Jg4jDLj3SuW+00r
4uoGt4JqZJcGgmGoWx1U3Q96wOix6XN5kvb1GMzZ7xIv1MwKjHZ+traaBL8qJNuyuZ4P8Tavr+YI
bh0aZn82F6d+H+EPhiyg2bBUs3Lzso+reT83jz2gmgCaDvQrigvzA17JSzqJ0T2CYL8bzX7PHHtT
GfmIuJOW+kfXOzrWHSSiSbR9stL53rkLWeAFJVlCIATjBFH+GCLBEvd3BH55Z57gedppayDV4iCt
HtfA+dZXsvhuK22kDpKIh5B8y29C7hDOSt+oUsNeh/tAODbbt9dgDa3keSttKzEsLW7W0OTRLdQR
Sy9el9VtnQMmU46Xtr6snxAhbTw7TfwhhhKkuHGSj6k5L9WxtUXxuEXKVXEnzT3rqTHue0qFQ9A5
DSSScIzHaAqOsJJFZrblK6jkBhlotC/CcD/rqbfu+r74ZnITabtIoHkESkTsClK8lzjqJCdk7vTv
XResHnUYZzjBw2Pi5f781AVLGU+zZ95b1dzchGZRHszQ21D7XIOnTHcZYDOhl7gYZVCkcg2Mxz73
W2QIpnxamwVtRD4O97LjXA9DqPqlaxbwLE0JQxDtfED08LOmlTm3V1y6nyC2Sc/+Ct+5uDH9nphd
5ieHKsco0KLBipUqdTqqZSINTvwUbj69lJ71Q19/aQ9uOw6Nl1LO5CpMRhjdYTb0InwaB6sMlrgJ
7QaK6tj8AORi8C9DPlbHfHVF+QKHzHhRtOLZ4obLwSCU+cPmE22weN3G3mfs072oDYZWudJpQ+b7
lQksGNOEOqki7PI0VlcJUgcjkaPdH6SpSPqcOsoNqbbHpTFfir4XOi6L6Zvl7D9crzPOw4JXSuwa
V/1iEVQ3RB5VB79lZKN99Q1fZu7Z1GweCKJoyueFI9NQ+t5vCg9rlQ4BGo2ggMLeh8iW/AddbPcO
Q7EZwtzkfpoK9DcRCZKhig0NJVkrd31wNxDWfBl+Gu3+YyJkGZxaIoGzHD+xme3dKNKKsjaClGku
eGhvvV5SWZtosfxAxqE/qcSN5vEgGz0cwwFCgQL+T/UE6RWeW30HRbi7Z0DYxesVcSWS2cymcYC1
jWTgOiQxKa88azouU6HJvcurlKagSFuRb9kS2cUZKo6VeLX5tbPq5rSJpU6Wyh8vTu0sR2Noo8s4
+yanJ+SYa0hF7FRbmDUrzsvuDq8LZqXKCB5/dcS8JI5JmGkoFv+mz7V3tLyx/GhE1/B3eDbneq6X
c012MSJSKBikX0e3pRHcT1GDMqDbjU8EpaPPYi71qULDxufKgHbkuGUSIDpRXha4Q8xfNp8fbV0v
RYuZyDi64bstZChhO8YKdrMW2JfOr52S+a1edvcO9vuLb1GCVa1FEERLlnlcTUV/qsJmQXGq+3Qf
3AHKCumia7d4p6L152/b2uXYWYbjbbkNOrHbwXo3uRS2Fvs/B295Fmv/xKpzU1NG4YMIVf3YSGpZ
f+0/riW6cUdOdgzlbTp3k/N5CGcXome7Hkgk/L5RMB38qGKpRmxCmPZZUzzJciGhxd0eyFxn2Obi
32kOlTowZsEDvx1B8mHVd2MWQBguSdllDUtG0zelXdOzW84is9pR+DCoKX/0G6XvVOEVd2x020mN
jXHKPTER8oOjD5Vhn1lDtbB+0ZWy6+fzndRjEw+ip/raRpvtZ2rJQC4J+X0npeO9kmMrDkR4wHOp
A/XBFYPDqTkq+LtF87Eeggrq3+ReF+OwxHLiNdEYqcSgZbqQzOUdpeQzHC13vlhm+L2zC/8wdkyv
e2wqj3IsS1Sca5GttvYQ5npGnGPZk7huFaXbbsONnBAeVL17YKIy3PGdN2lLp8Dscqyyddy+1UBE
KHWHDepP8YNRk76TItcfWizl8d/zyvtt9eqYRqXFg4D60XEVJA+MW+K1tovEHtCMM6MrkeMJe3+P
Pnp8yHPFmK6tJhJmpIxOjNZ7PjEY1EdUNAyjh1yc8D1T36rO2e+w9Cig0ZvLaWzQMoZOuX0SXWVf
RgQCqWvsIoZvNt4Rl+6dp80db3AOiJ4b+NcfDcNC3hTMEAhLw6iJTPIV9t8EB1dQu72SIHqmyavG
Iame3jsr5GB+qfq9Al05UqSVF2g97SdhjhRzssufFeO7jJ2yO3qO1GkncwdCXwVkppFfRjtymrnc
8mww9/c0Xj5z+g3Xg77cKobSUXnacgase2Xpl052/mHBXPNh71A2ONYmzpVFZ2xaxWsxRu8ZShvX
TBwZk2bvnxpHeHfEvoh3Pqvm7OdjcXQlJxUlqbh3PXe9H3ePyGNn/dLa0ByGqCozRBLbMcKUCHkZ
nb+yiIBu9VVaidwpnuFMXzQ5JWnlU4KaW+Bc835/+mJoz0iP9dE39jDVFRzbiY0xpS1/qqxCnzGs
ruIGTuONb651pqQFWaNU9m0AiwG3ugIhQudPTx0GFhcY295h8xf0nr1vpY1sutM08OZGsc4uKwnh
Y+cvO5O2oILI2kdfyMj+YfQYhfSD553GkjrjCjzMLV9AY7mfoRI3JyIaLCTUkbyxHfhiqGg/0VhB
S1DUTGouo4MtlctrGdEyqK5P9hzZqr1Tn/uuQsAJ9z1xbcSMTXiVMlc8l47Y5LTHdQmCh2WmZenD
qNg/GJVNBeZxGBAjru9EpMA0pRddVOv5H90KdYZXON6xivarYqrXpxwH+kTUMjqukS2u0tzhEMIA
/7jOrZ121Y6/uLa+w5SokwGPtttWNN+23JvOqt6Qdu/5+jCPxXo0a/1jCRaEJIOByIxBAjthv56L
Fh58ObGll4bobnoniE6tPWl82SmO5BZw1OWCzql0w4taAveZgLogXSvb+2JHS3jGwg8JYFVCSd/X
+hVm+XVZtF9d5aAIGZx7vhD/tm/sOjMNcz7Ys4dy13GGeOl9h1wCOtES+UGydHabLj3BJktIyzbC
ZaADreaDmus8KdQCbXspFR8J7fI6G0y7A1IG1nxRsa/mH3k/AQgNi59Kk/XghgWWHEu03OR6wRbO
6uYUwrW49IWus7AiV5q0e6O35NkcO/vEh5FU2iV1s/YenLpuPxjh7ifDPHyqERMf3G5A25TvPrSh
SmSotLgDqwHP93p9QMzvngdhPbtl4aQaw8/DGEgz3gc8MrYu3w5LZC7P9TQZB5PAbybjjj4yK7Az
UHCQ+QAvoiN4V4RsDB1ZvNMOn7VZz8mWk6Ln4LUBt4mOQdlsb1ZzLUWRgMai0W0a5DsLT5skIciZ
Hbq3ubLqKO1tvB2CfvnpSE/i/LHU6dQgVZDWjiVG2PpQ8t36XS8okgJ0k8dSb+OZDEJ5lL3uEJjC
u/NHFSLrj6YDsfbzHbfQHcbVbe5QdFm3a77OL0JYX+A1zEm4opnz3G5LC92amXBhD49l4B7F2NCb
58V2AqaiPa8QxbJ621tyHYYPfSH6B1yGfvYW3ZE11kviK9hZs4Z9E7kC3js/QNKiUYw7MNKD0v10
bw9LF3tBJB+rSdY32l2+BfzFrgZE0thV/UCjssEDCgsiIvaaasfY3PNY132GcD461QNZ9cXM/EDP
8L5KKP64GY3iEtht8BwVCEDn3dkOHJtYNiHahMviBKdB8D2KcgjYp4lqvM0LzOGH1QM2Yz+O3UF9
JO3+6sIhVCqn2T4VcmvPmMRYD4w8WP6hmI6mGK0nxHLwenZpUjzm1VH7osdVxiSzPF8wJJhJG8Qd
i7vBkfgo9mVBO9wopArhl9G15yNqcOdx3KoVaerocEqzZFe4Qg/Cq9Sxz2HhFhZn007zlgXVZB1g
fkS0s74bU9M8q2nqTzZsoRhdARyrbiufCtfqzw5smjv4QDLNHT2e99Um9KVSTRbOKySrEoZGPlT1
OW9qYAYR1umy2S5kk8o/EYy0xn27DAfWJJvh3FrZgAVP1oXD9F3nY/neCCYc9lioMYPweM+rK0pM
P6gTY0KdXIJh6GNpDClnGHJZyamxQDi9ytlOPRrF21o1Y9IFFl3+UOSUakXX3bRIdrNisZ7rEj+h
QuRhDEqDPkvv6IxqrE/KcgGktqMu9qGm3NqmvV6CkhyYnF7nMAT9cIt1pbxKmAkjuqankzzZ32E5
otM58HEO9mvrEYuh/gT/vYx3o/uxF3V7Zn9dsr4DkdvbZbsItwa0RTOKvnRujrzI/KSKazPoySgd
ds94dhoVpm2AaKd0/PUCHau/VNKwP4zXEJXdKKBshaWZ6VZ+Ax03gVh2Iy4CTf3fDpgT7LbwshDw
K1mM2joubo1FgA7gC9nNAPI7fcLuQKTbNmJis5K9htIjOBdOZL3TKPil5WpCm9Gh1ZRMseUOW9KG
EXZPpj0D4tGfN7S9n9vdRl/pGB98bGsxOcrNZCjQ/uEha8OHDEhjCSXI0z6+ug3gAEPh4KDN0Yo7
sU+PVxA/iWTI6WwH2w+NqgB8yWQQiq0DFvJLXSBqWZp0dEfjMxp7HKgmwMfqaiNG/WzGzmq62QQY
907Uj7jm18I1vuHSj0raldFhqmqerTX49yCVEIUtXq7rGNsd7PMa4/hQHCXmA+e1DZYPXplDpKzM
5WatTPconWLOKOBVUmPzxJ2jv1vteYudsBrSyLHHRMmA1eEv1Y1G3Z6qFjce4frTc1XDmJsaa3q/
jB3eFgvpgMnQkA2P36uR4v7rJIbR25+Ys6i4Cqj/4q4fC+YHKBY7p60OeQtZCi1UjXTncTXk50ld
YX69Y3xX9oo3rBELRiAjSDOn7/UQqYfcEuOD3Zf6JmjRoId79Uns+XwD73CK+6ZDbQrcTHooLUqQ
BqC0h86mwnGXov/oup1NVKqJZ8qsoyJecwMKWQiuNnu9iTtB9LJZu38chbZAnhqqQXOSqbdu4Y2F
w0lqs+EdhS1UpuncE3BVEy93sridsKuRTe4eEY/R1eDdcwiqU2ULpW9vsBLySUx+mJau+LLUCKMX
j+pqXncnMfNpj/ly8keHhjDrRON+caIW+toUgIgBExRpUao+Cd3Vu5krX99D8ZIEPMv9s2TtPswm
2Se0gGEIm3L4PKqrQNyahg8u4zrXWl5zyBFMJDhtkHk3L0DY+2mwLOPRp9CKnbxWp5xQ19STlfU1
jFrzJ03gF6/O9T0TNvNrtO7ik/D7xeDMUtEFWyxs7CmP342gbaQAmh9cC2eFEZcqNpEQyxlJhmco
PjmyD3Vq6aXFGxaTGrccmqNccGmgJiUZqhmZoqY9mszwsA8DIZkLi6UVPcD1FHgP9JHf2RGXh9yp
rARx5zumhOWp4SgAvqVuUDYDdtUDgPnOjOzCE5gJzJPBmqonNlxXPC2V983UVXNjdvQSYszVw2Ti
O2GNA1CeBCPMSzePh1F/g0/mH7DBKI8Lrg5XTx3LuN2YLKQhxOBUskoehQYfUNJTNMk095aLWtkQ
k0O61aZerJ0zuXYL71vg5yajBdSSD0hKjcPglPbFcgKQi8aAxGsASEtQT8QwJXu+tUXmz73VVlJG
dvPOrhvxvhrL8SN2rfOdU7f7kYpC4TYbzV9mpv02vW3zldjF/WSIWZ1Lc8QuQq+rjCuRl5xM1fJt
thr3DICsHxs0QBs2PUSJsBs1hORM5ecIK6yLsy/zjeZsTEax96koQ+Ou3xj3Sms+2f5ekSUpogP9
14TjDkmv6Kk7HLcG27kZ1CCPePXMyYCRHiV/HRzbDlHvUtjbmkaN3j4izhc0HiPo6xSUiBPtCJ51
OFvHvqJG6xdnTvd+Cn8Ym5ozv8fWYvdos+zr37oKZ4eo6rlfh6HYUA9fc2e2TpYtvmPpv18Y/z2v
0f4pFP13PMTAoZcydAB/6IBVPJm7/SFcovc91gzzkVXaYOIDh1qvs1wTU5rup9Gw3O/YDmwVGlIb
hTZWlZQOAFN95bcc+HVxK5veedqavWV4NQaX0OdMjY/5GNxUoT0czWE37vi5kL6sAtK43WJ+bwRh
idcG5G6555pWiDUDcwPDmxmbsHXDsCIvj35eqC+lcMTtNg7jfS2ZwXQWjNOq9ZvUYQh431vFPhxq
XxXdIWTMmGKB1jKUi1Cl+kaQgCi7iQdCldhFj60dM+JMWR2DQgyiUjefS3D2srzJYRFe8LkrTmUO
RLIgXqWRCYggwBUwBkphVTLweEKvqE7DuNG/uG39jj4Miu7oqmyNfH3yLKpoN7ejg3DdIGvnvMhw
ONiZvbMFLM0+pIjAGL5t/X5qFab8obap+gl7SFQR1klQY9O61LmfKu3s2eqEMgm+5+2TML4oPA84
yUuANaRbdNnR9LMyon3AW8bFAUMQmpBM13rNwTkq5o28uONkfgfFNnFJ4Fx/T0xQeFiWYsWwv5mx
JkGvvsxXPwuznO7mHLtHc9N2aoQQ6QIZeDfBGqyJ68829R8w+Cqr77TYdqp3AUH3WqTJCA8VPOho
RBjCJObAWMmct5fQKumu8Ueh6mCDJ/ithmSLb9/2TVu4E0yTyUpRxXvOPfdTfpU9ALDWn3nq1ms0
tmBoE7pvv3Yq2jRRM7EEYWJnf238oH50GCMd2rXxkzqymnfbEnnP9dyunwzpzWOq1qYBtyGDSio5
YOuAJRwKIo95pv/syR6f346mGbOIMh1tZd/sHcYsTUU+Cpwzpo00RApkJ6BKF0NlJiYTmxeCu8Yy
E2S62umMEj1d6/WrzvnI41308zmShN5RqtbO1bW/vl8cBduZwmHA6Qs42Z8yO8S9zMiRKAfdok5t
oYsLQgAMjrvAft4ayzNjUV5VTVGgH5YRv0LH38obfIHMr0bjUjF5Mu//D2lntuM2km3RLyJABoPT
q0TNOSknDy+EnWlznoPj199Fd1+UUzYyUeh+qm5UJyUqGDxxzt5rb61iFGvWnOmPpugODueXR4fj
0zoKc/c0dRaSAoBHn7yGlZxY0+RPtkSxH+iBzyECQGqEMTjXK8FkEaPAzDx2rTTT2Sppgq8cSrXj
04yEfHTu1tYD/VNT4HHX9UAek0mCfyY05zHMoUEECQIkG8ARp2T1PRhb2ol2ka+BK1Z0/Lr+FFVt
AbZP5XgB4uiowephYC4omhxG0+Uq7hpL+U41ZY/alCWvjP7c71EgE0qAsf9ZVXG55fw+7PLRSB+S
KfD2hl7H38c0pU3fcJ6ZA2vgEJmrDezP9NFhFHrPFJGZaa9he1h5pUGyEmCi207Qnh/0Hu+AOcfT
mbchs1i97QTYmRjMEE0BFmaDVadzcqrEyQXPU9VbrzP1jUvLo9sYmjmd6AXOPqZqpnKdnLaWmd1g
VO9vR62ysOWYr5AOdCpFmtODWSiwojnBaLRumTOVi7pGs170DnLUWDk63UDr+5Rq+saB1d9gE9J/
RNT9q2EiBMUUS9QzhK0ZJ2/UD+s+tuxVnxM1XmgjvTil0fMpwyB5iFg492k2JK805Lpua1VzfMfU
EFMBj8uu70oEMXUW+riSu2gN53NalWYTwfQSC9Vx1sGY0QM3yszbc7fbc1H3Il+5nbiLdZMJZGXf
ArhIzhYHtxqJTdbvgo5HFYZhsRTBOlk65NCWadZsjGYvNOsEgYNX/zDxoER5Nfm2qQNSy1SurSrH
IPlOZyBxFReCHbuO8qPZBeWrdOiTj5NmnuxS2F+iHpbFFGaAU7KleKNQ2dLlZyLnhPqGCbB3VIaS
fs8sKbIbbbGiTPW6athOKq+iFxhG6wK1YxzyqMvSFLcMHsSXnGOX5TczxTsydcLYJbsN55sYmr/t
DtNzVal2T84vTQdbj4NdHpn05BtDu0njDqWVEzUbTbUWIypcQWVpcS9gk6id1ajsZ2/I4HPQivmc
JLH97KUBzaqEdIJUqxgrZM79YCayXbsJ2+X7Kr6/iEvxLBBPxxMrmUpcyhEhfYa6Imn2DvDdtbOw
I8Z4Y3X5yapByprFkwqDrzoyg7L6KKPrTwXhIpjG6ytIjiYY/UKm2Hu1PsdsbncRBIWdN+zf/2p/
/nkPRwrWQhSzjOEuCd1RbDCst/rg1mD76ej9fuCS/svfR2+nA2vw8Epjrn2rusvGQh+6TAS3+phd
p8DBlNZv3/8KQvA3fpfILtJbjAuY55EpLlOjt9dIu2myQrupb4QRGvSVNHvpIipIpo3CJWTnLR4l
OW9CuZDsGOvfBLqewhnivKyBBP3R9e7MkbWP9CN8SmtDH7g4ZGoi5LfnJK/oRtJO7VDSURYwAnBK
6pgP1th/Pubbr7FImGkN4GbRHdO6ECjqJEFZtFzVTWi3BMR7Di3M1KDCQdUwD9+JFI9WmSQ1i+Mb
I5skWj4zeq8VZQCNsJm6Wnp5+4WeAXo6euTLG214DvCirEFkYHMUS0M3y9nbaGls6yAt9o5JZwYd
2NyDqy3F1ojFfDVxAltb8P42jCM7f84NRjxee8g4t/qF0Lw1w97nXnRA9GyjwvxFjJRKGmdfatPC
z6AxoYX03GH9PAWjY1E14dgswwiWlTSQ/FCasSXhLYSXDNDUropgk3WROjmxKrexk6c3iiX7MHVd
c+MMrJtirh/TMVC3saETj01k2OQejCpATTTC4AyQ0eyratT8caheeL97q07U7bMzaMi9wlH5DWoJ
P9FT9yDc5kjZSiUdxeVw1GT2g9XjnqMecIu0+/nacfP64Bje8DlmMEBXuLed7TQZFeuDM9okqaBX
fYI5DV/QzykDSYWDQ/MHYWbbFjCKX1tt+1AuvtlRwZ7OEFec4Y2khF3k6XyYGk5+Bb6wjTna+dHz
JphXJjCmRwyW1kZ22rimJnsRdm0f5kVXNOEEPuaBYavVWDi4RIPRXKX8O9cRJh2KMoG7Lo1Hi3ub
ZQdNm5L7FkqiPzhGvzHLCnFg3gY/XBsy0NDcGrXcuKA0zTA6TTEYD1j9WDb1obyb6Pn9IJ6cDvHI
jAsYl01bNpjReLat7RxQx0xXoYCMkcHZAd7k0dbRPLnmFUpTxKVsPnl29xrT7zx7iVMdWmem2Da0
5MaYy+wwk5fh58rLdxyjqQ+mtMXCGOggokSbnZO2nDZ6WzOBdmsoW21vBXI7uTRDVwbY4ZOik+gb
KsAXWMPIy1adO9HZt+eXXuN/K1h/6SoaUkYUjqgkzKOSGpUUkIpufdR9ZmjI+8yZ051Kp/IEROwr
U4z4KSx7Oi8puiI8E+FNrfTRT5Imvq4di3681uv+PCjcMVEJYsZKTH3l4pk5V9qXCQjSOhZi3qHg
xEXYRNETfNo7rSmvYg4kfR7k1/HcocaLMh/xXPlcRK35FZBr+hDWbb2baekcKiMfjh0h6jfeULlX
vM1pt/EJZkYUmTVStjv2KZ5UtZGMoD+VyACfCpOKZG73jTE0jOGSwtjEeAWY2jjjWXeYq0Fb+9LA
kQpas/quNW6wToxlqkfz0L3R0HGg3LTA3cJb92vGtWvsANmB7u1w1J1oYoLUcRhvi27eoQ13d03d
BcZKtH4iNlnj20kvPrk9cs5c8qZeUTjgN2i8mPGyp1lMC73A3DJoEddRD1c4tLVXAOgMLNoC9hx3
tc3QkvARgp9oV8DSamGPlAzCkpjwd09O/XPqOQzakUPLOVxkoJnu7LOq8vzeElDp2PP5qWMbPZrB
YVxwNB7s8Rucn/rVaEJxDFMnxnJcyGst8pqTZk/FZjZlfQUJHZJhO3hXZZvZ2MRALA4W9stJkCnv
xrhBc1nRwVUzzN3331zLy++3HZ8sEwF9SMf4BnECf9qF6h2QLHg+Wxl3IoqccYOcab6FRR4/hLJy
vivXbp8aF01ggUQ8/uB989b+wKuSF+ViHpAMwEBdOBdef10LUnceEXnXjPcHwge3Kt28//XeuhOW
S5hk7yzuAWKdDPHL2vKb4r7o2K4m1Xs3ONrH12b2gf52H739P7rIxVtzzrNSBiYXIUQhq31mwma8
thL/f/sqF1UY3YksSfPBu6GwnoebQKwFerruXznkuGGei8NPcsdMbpe4jPBMTGS8so9iXhxxtwWn
VN8kE8jof/ddiCcRePxMiXuRUuPyl29To610vZ7vGGGCOgNFuksReWx1Zu5HTQCoev96iwnln1Xu
GgixHexli013cete2jCNISTBsYzycxl9QsQ8D5+9lu7WnWg/B3GBevAjz9TbJUEqr459DorTcrEl
ovdiacMGj4xpKgRjVPC8sBd1XwfpKz6KurysbS+vc1HbDpgpOdmW4lrOvXsbEy+x0co0+CBD56Nv
c+Hx6dyM9E6I1dcV8IeIPtGLhgi6+ygv5eLLeECZkMjgK2ZTsJEjLh/jt4d1jE2ycpuofYgt4hMI
NDEa94PlffFNOME4/HkDQxJWbSgnSx3/2yVwcgQEzGXBA1Nc+o603iaHBuUHu87bjW05py1hr4SP
svfA5r0klAGy0QK9Lst7JfxF3uCQxfvBJS6sRFzCxIiNldFGxcmvfLEb4PmVJgOgGnqVXMVmBX/z
2Iz7hH8aLOeDx+fyh+FiEjALPmb8cIvJ/e1dM+suk27VlffiK6Pb5un9h/Mvf51NANMk1azuSOvi
7KQNpvLmQM/vc/1Aua//u+MldwpPJpnE/PAYJQlbf/vhLWsEYoqi7b4fvFV8xgLwwd3589d2CP1k
lI53yUZLd/Gs1/GQ9TIwrPvtlD7rkYmeo/jA5X25bMEKcITliyxoKPaTi8d8rMmx1MVQnXVrAHG+
qXsdJfYznPMPvssvL+c/OyVLVyxqFJy//Byc9C+hWiDERZvOqXm2M7LSY2EcGwtDmAVSkhFGfrsI
s+jAntoWX9Q88l4dnnGM/LsjO58CoAHoNB4jNgIoi29/s7SSFlC6sb+HyqjtCu3fLonlz/NostYW
P/hlL8XQ6gjJidXfC33+ZlXWZ5A3/3JNAxSAFkayGV5gbuUFKyzpdFTJKNbup9z38BOG2/f//vKD
v/mZfi1mXjPAJ5e454sncoQ9TqiJS+e2qn1NpSfmDj5WizWEFeKCSrLpmFK8f83L51RKEzoDv4aF
Ooyy8WLLMdrS6ooE5zkHj9rZUML/b3//YvuXpKaTjsjfz7Kzx7Sy+qDouLxnS6lLe+ZXCbC00S4W
VewFbZDQhboD43tSUbizJIkOvbPoTopVw0Zd0BF4/ztdtO3+qDwuFwKK1CQaRJGDmmrwtcvkqvHs
FRT013RoEbhVDEfQRx21sj2RxXH+4PLLd/pnnfz/5TFvu2wcwrl0zU5mrJDZhQyd6ubI6+JzNzMz
RNbRxzFg3j6waSxgjJoq+2h3yaPGHOODj/C32ot9nVKfLRhGykXxEKeNaShmJmehmTejpq77DDg9
Eqafbjl/pnwBEhp9G8fmuhwtn8yIZMW0D/FF8i3R7H2TLFJIYz3m7toQzQnZ6eb9T/jXD2jQ7gJM
R27XJXKs60N8iKjSz1nOtjePDPg9b6UkAp4CU4xdTn5jq5fEST8oRv66OJgHGTa/jUF828UT1VbQ
EmWS5ecUO1A70YguOKbQ182tJ3Yls//qtlfa+MHmerHH/2dR/H7ZiwdtYpQQNRWLIoCJy+Za99/H
4esUni24/fH4OQhwZLa3CEPwNUYfPOW/AJGXS/L3q1+8LuF7lFim8vxM4jya1NI+ZQ4ZLVGOM8fO
v/c2JlAVFhyBI3T4jMNfmCX+yHr7wcqcNee9bb1EpmIKYuc+SJ2Z5AgOPDXrlyFqNObi+p1F62lr
dMWmGrhGM+d37qIaoFW3g9S2Zqdwt1Pf/SxzjDdWEeJXx9tHn9EosJpo9gaedrRZfDHRCI1snj9j
oDi5KQIXdyDSCL1cXkbbSRW+abJgQnbeQYz7Lqhog5rZUxaEj3ah35Fitsb5TNQRqditNflGVRzd
2tjIqX4YbG/rlQgZRlDMqyG3SXvoI/BQjIIkttR1YOV0pozEr0uxa2zxo6/lN7xDWCkHtWlyc93Q
O4qRQaK1QNobho913HbrpBWfyDI7Oe6PlJkynchnW9JDNDq48DOP+4DObx0OBvKe/moq5eOoDVdF
Um+IMiJjB89w1Yb37z9mxtsi5r/LjvEBBRmVK2/Gi5d6Y9J4o1V21m33joklvC9vrFDNaMcxFLto
qrE/4pWx552ZkOc2Bk9RPKwNpuDMdr4VnXbGMfHRDrm8Kd8uR5SVDDd+lW8gLi62J7Nk/hnLsjqn
9avFiZDfSSKZ0IynOtl6TO+16ZvqH82OdkzzwRvpIrpxuSUobZjlEH8KVIl/entLdMRbvT2l1HWY
kk4z0qOtqQnyuJSc0UWO+s8G9c332VPlrnGa6lZl83dm+dFxJgh+o2WmfewGT9029YQJKg7VUdJY
3+pD2r2+//P9wpte3igSYmHzIHmSaK/eflYX1T+CQEj8jXeI+9e4/OTOwAi8hPH2HTxmP+muQ/0r
UslVWd+Yjv69AQ1ozcVVM94GYDwwc/imCy4eQVnxcxxZmFrDs4stN2OUBaogNK9GPabjm955yb/C
efznVjMAJY2Z35pu0MVeGydhxQRnqs6zVCeCoO/SuI5xxWvpBxvcX3Z1akuDooypFrCHy+IVGKLR
CBRq5yJDE8wkInpFKJLtlea8jsWYk4Mnx2tgENMJBTRi9niU/6o8/PVlXfYwTmwOaA6q0Le/le3E
+RB0bXWO6+dpsO6LfEb0Ua9QNXvZi9SzD17yf75C+cq8P+nkWEyN3IuHSNPDUrdSbm5YePaLHGbS
wCS0vNBR0d4qR/GUp02BxNNAV6+YpL+/Nt9Wdv/9uiZnBc/RGTRdYoQ0vUOoVhfVGSUJzmBGaauw
LO5jlWPem/SDDAu/8+wPnt639fB/ryqhfDjLEwGD+O1NJlUyYAiw3OQI8mdLy8IZ/32FwI395xq/
Hsrf+hWxE1Ta3KvqLMXOY3KvJrmurGdUsxi04HR7m8KIDxMhhe/f0eVpuHjYaZua9OakSSfrsm6s
TAMXb+ByRw3vsXcJYxv6pxnJ1/uXMf68DkcYm4MFE0Aa0JeNwDpGzCsKpzm3hnVLJMKTRhrBiJU1
pA2Em8SHSvQIv+GgZLMth5kKuoFDiuPTy6v7ITU+WEnLhvv2e7/9PMtK++1+Y/nMCS5xGyqyW6tl
d2LloO4lILfZDunj+9/+zxficjGH+RydA9xQF1vSCOVmjlsL41McH/QSOXWnDrOb75F3f3AO+cul
DIAxdCKXviTE7LffK57Y/yaEU6hEkwfbKr1zalRwlhPxMwwm54O7+Jdflas5Hv8xzYWE+/ZqAHU7
I+nVcjWKrard6k6xycUHm86fTz3Hdxp5tKx1Bvt/6AY8zGgqGttzZTWbNu++ORjSwWqzC6SbRLVX
OCI+eCz+fOSXSxI9sDz0NK8vHnltapxsNLgkgeUCMoOhnfRaGz69vy7+ehVYexya9KV7cLEuTA8O
MfbT9mxWxbno5YNpRh/cu1+H3YuFTgtemLQogVthRnv7EyFhJjtYze3ZzX82olzXAzmU9evocgSs
cOaOvizOMw6lxIs+WB1/+3q/X/riGTNxhoSuu/xubbWvDWJk3B6zyvv38C9LcOke8fYDCUNOxMUS
LCpsOwiqrTun72uAPqZ9jfM5P80xBOj3L/Xns0XlBnwNLh8dxj9+Li3pybW1k/jcWc7MwkNJHJlQ
eCZmtH5Vp/MHm+bFHoXgSpLXYKLFgVv557aRhjS4u7Kfzj2Bb+Tw5NVu7nTAuRn5r54edhwqWvOD
OeEfF0XMyhzNs0z85gsP7u16CTKRYbHpnLMbtN02IFdsPURTeuqtwdmSwmwe00FLP1qly1/9bZUC
AdWZ2SzNVVAzTJovn4Sa1kk26tpZIC0+6I2RbpUCLdCVBlbpNjRuNScePnGghMNDqXx0wzbN1wTg
pp9nJ8X8J6I5WXsE9J3jCvBCnrXibg5jKpWxjI4lc/L3F8PF4hYItOjKUSbDVwdY5F3cpzGJvSa0
cv4+yBo72vXi4f0LXKy2iwtQ5b/9ISQWV7cnfugc2tVK5KjfYnplsoH89O9olu5/LoWaiUYp7UZ+
g7eX4lWLHKU2ynNJPmnyQlR6Pn40A/7r1/nnGpfI175NwX0gbj1jEZHyE7Z+RCGB+VHoAB2VP9bS
8sv8c6XLGtXRR3sKcrM860ZeIu/13JssyTt/rJkLtFhYDgPL7SbFfn1qpfiW4dLaGA5qFqtuEp8M
uISmFP8HcGzuoakNFK15uwhQMy2L99IkaFlWmN0xR0rYL2Hh/oyNwt6Xg/MlYtPz42r+QfiPc07Q
ivnJVNeW30UOjfTYtBT4CuHtizwDcUe2zCbC6bJtBlA3bCGLBpx4JWMk5zS0BrVqcCPhcHsilnA9
gYnzMXhWO3SxL64iTLLiWEVgcPwV1cnrgJR9k4y1AgDUglRqJUalebB/oO/isCZSnO0MBHZ5CijN
4kgDCSaJzvM4HYs53w+t0snaASaN4h2Hut0Kl+AjgPdl3OSPnY40+xrTewwTiWDOFY4ILP6xVKtY
QJYQqe2tPKMufMfC8c9+7YEXgXqSijHYE3lb3YkyezHzUG5QnDtfHPyPOxNo0a6oo+421HSEpwK9
EUMWnFm6IoeLwIpNG7Pr6IQiraPYTjaaraz71uzbk17hFyw6KgDIK9UhhRBPPkkt94YRlF8cFbY7
a+jqjSMw6XklKm03Mp0jCbQewcmZtmnwPfoE9Th+0PRfWxna68ICeBxI4B2isYanqbYFvttp7AAy
gSSaZMNbc14kzE0V4NtwzXQT913sz3VIPJ2cSIlCUWXtwhpQjucV6qlUtvTTvAiAswF/usqGSFyJ
MP9ZG3qInrl0D31HGijiXnvbzJAougLHNFYJAaCQp3+I3fErWGRQNPhuN7pLiOBUxOa+kljP0Dk3
13Hqusd8aNTeWqLqkJxl/JS2cYrC+jvrwtlmYjK/hLON80JAzOnJoTrUiClXoZqyTdJMr2I4DZC+
+2J6rJ0AKlFE06yKov4mCKpgZyVBQv7BbO3HbnpFsUy6luPye7hF7dvQADI/yqB2VWj1dmQCJRuX
5NZDa6MgGipUn/FVnx7jmrQuBguIqEnyTQ2xQ7Ub7kmllPug7OBDgU5A0J2ZWH4Gma7NtPvZDNrX
erI48jVOsAucRty0Mqfr11YR++LkfIZLMtmrNsuxocYMr9OxmXdt1jiolAkthLCxpA5H2l0xlO6J
CYTaKisZV4VALt918XgagKUgDgS6pqI6vG6JnNM8HXW1q6w1Ge7QTjO8vjJ1vo5GQo+aWnddIDbe
ZgyBV4EyxoMR5yOvSzO+bsgSPbREet4HxPAeiAmDij/W5a034dz0ZmiLmOQA/BWg1jWBm1tKiB4p
7rhNnsUGdk7TvYlVBFYfE8fOjawXGxIjjjAUXmntfofFt6DVpSRfTWCZyAPOF2XVnHA389LTw2uy
4tShCFz6rRgPaYFEd67ej35UusVzmNvOyuS/bk3ZWf4IBG3bJ7ODV6mcaU9q2MOSANuONohttVg7
raqo/LrTgeZj54OiuJjjlvTEPFu4aDmNKSSk4ZXNfyU+HMZO1JUx6K6megk1jJ+ApMD1STKF915X
T2tlOYi+7WIVtqrdYfeLiFYIs7WpXAIOk3REbW6DLXRdwgT6sPQjpdtYPVR7sgMShBG49eshrLsH
4rrMrVqMnl01l8fIRb7cF8AF7HKuMXnPdPYJJFzxbwR3xozXSY+qL0kXm+t0CsEUtLHkIzec/0zg
TBARyIebkClHEZiSxCMHA7i+tyljBGozxKptrqWEsRO88D0n5nxdY9dZx7XztcFySH59+joU7Y8K
PwmzheS1t7RPZtXB8xvNlyLIg23rcANkXeHud+sXy6Jn4xDNsza6DgSomST+3DG4yVUVkY7qkj/s
QC0plPbYpCMfsybYNyF91a9zfUaLKYiBILMaC0KDa9AtzJ0Nq2A11BQOvZQhMxf4OUU/IfHCNd8+
8S/yJGbxiJU0bjgXsGM8xU6LVcWqs2cnz59spIifuk7LTwMusSN5teEphFJeY8IEU9QtIk5nsfXj
gtJeZOh6fl7gmsPdhqrRCxEvehruGY77vhF59rEInR/SRZw14xm9ah0PktXQkkFEs58eeDtiaeaI
FzY9E2m7SnZikJJc3xwqA8/JFmO+fZ90xrBDcdReA9NSN1Ulk2OTs/cuBe0VlXLqp2M0YKK0frIJ
VX5PzAXbHZEvva1Q76Zusq16b9rlGgzTiEERS3voaB5hTMKnhINQmhNRq8l8FH1Hzlzbiocqiewe
HW7XgXsGg7iLUR2vBt1LnmXQ8lYXpUUiYAU6YwUzCg+RbLiZ+hCek3HBvIoeg5jHkMsr3W9eUqgV
nEVIE96MRjwrU5A5JFmsBPY9UJMyvQI1/9lprS9W1z1PFuwRQlPje1iJKdJ5akCrp2Sw7clbQXJp
TlmnhXdWjMXdw066Vq3JkXxM0ZEPwZiRjdnkOF9iQ5r7IEv4EabQao5FJZm9oNfBbxSGt4JfjVkD
SHMnLQiCocTdqgynS7EwYoC2E6rNMHGVMVVaO04HZyMqslVGvshxdOS4FY2ZHFqsYDd9Khk1hhLC
aSB/5DXTrhYP3FFXSm3I7XI/BwYhx3Wcl/vMYhri5BAPXAz+PqNd8bkFzoXvGHEZFo/ZepwnF5dt
JxPsGqHR3+dQcFjzenFtSBTyg5b9rGY2yChBv9jqdgO/U4tv5xI9cW716Z7JyHxLFBVPSWu24ZW0
B5TIOA5P09I2hW0U+rzxgodWZXIXWq3cKR2cVIYfGvNLVz2T0Jvtu7x213xUY6uhfNupAsPeutRU
A+y3925xPrOOyZB/cRunXLmNZvgwv7w7uKzuRuoDauCRxLYwo3gCAkzAqlM9i0JT32zMbliBCMCE
4TfnWK/1mc1epB2GeTnoZ6Oug8egC0FbdPW4Swsj8EOvmDZ2yFDNK2Z25cAl6cTScpIn1RQ+6mAz
7psRKeFgVi5PJTOkKA+cQxX2wYbjZPUoF0cgvG13ozR2IPA/TAVHM9mitXV3sasnhFj3WEw9+ttJ
5z7YRQvbKKCGjAZ3KAlLqn+YmFagOmYDE31c3plh/9AlI7C6oKRtYbyx47LASBbxUgYbwtoyydJX
SEPl4kh1QWJPzaOuesS1iccXRrpc5qckNtRj7U3f7FZvKYG612mEtzWNZnPdN0L3U914HYn39KOR
/ppdCdxag0sADEQF+BFTtB9HJj0MpLAJuOztVR0ZNxEDmZVWsKO6Kp63VUNa+IAtcysnY3wIxqki
KJsnMsqypwGBt09X+6crEgfL9hgfwZ7edrnhC+Ss+fal0qNHHS0tGF3O6Rgvpt1Qk5YzgEBY6ePQ
7ZAcx/sxmVLGObaxrZtw3EhzzlDDB9kGXRmupTYEhuJSCJ8my+AMkWTqSLR4fW/VebKvR5syXG+H
a7jI6hs3ftqJPsVJNcBs3yTOrxNz3XILxuxEzlCCwTYNHnE2Y7TGHbcrOM7C53OBnlKHGEjno+Yk
EqP7pEoXZCiKDN+rCvca0Xa4tWbqJ7Oy1R1MJg4EOnz2r23C4WObNtNwruAmNFSsff2FRJ2rcbS+
IlyqsEi6UYGzx6pVbPpBxbRnKeYA9mLuXBZl2uOHb03icAqr39S26leW3nvE/6qATGPBozrx2EPh
ubaJWQUxL51Vjq38YCnMirnjRXdpIe2N51blPp1je2UZ2pesVSkAt9jbznVufktrgwOMm0dAdxs5
M5FAh5qvOdqpVZDBmV9nykwPtAqmTZ8n0Z1REdyD8L1xHqLYg5XYyId+wKMRRgy+2OrdOzvGXBI4
ICfrpsbnA4jaUV+QHqKPZNThHisKv4PZa/G2BmNwAHzAeJGK2s+4uh/3wyvoC2s9RS1a9TaFGiVh
WdLTyqEHU/KQHunhp6zMQ1I5nzwEU1vdbfjOQ4Obk81sVUTBlyxQxVqmUsAeJR83HZZtEPci8dNJ
xIHJtQA3TdF13U78YahPxWMOCCnxvcBKKepdjU9qZJQw4DHYLa1kugY4QhaSkVjztWtUd2mdfekA
zu4HG+ffqjPx9GmZ1+DYh/XijHpDbHwEDsaU+ZYMGt4MgFux37EgMW1Gz1QB9I3gXL7aUUimtB70
dxOj+j1/YITNoqIbMH9kuYezZcARdvqA/cAoP6scX6QoXPPgJKOzFxw+V1oAUoqKoz+QPencpkHD
M14s7L6eqAD4UXXuN+0E7sUNvFvaVgC6rPZL6Dg/tIx+o+AAchwJMfuEMFXbNZNWfvOmAKwAQywf
MVS1jhSsBS0nC/tXjjOxTdgU2Q/WllZre4xYtL6Y9a102OZ+HYTNlT0g+9dN4rBchCps5BrVwWBa
nKSqibjtYSCyyoYbdqe3I6HjsyU2RgDFxgqTeZWnwPQIIaPLZTrzGi6M4XtR8cMLoVZUJSRqowjl
qqBw82OJFyOJ4smPsLFg9tGkX3rdfCesSRzmuEBCwyvqOjRTmyMGmdcKo8tOWlV41bQWFu/ccqHL
xd1tmlvdDk1e95WyW3w1em0XeOGO4wV1ljqgBu+3Oez4zxH7ywlLfOonYwp5lEUl7qhsoT6UEYg1
r+wegIr96AcQ85HqvRVjsflKRA9dtiUIL1lz/uEHEanxhQq2Z2Oh8Kk0S62HrmVQrCpnE3E9X4TC
WhmKCMgBc2bqx1GU+vrkep9laWOHtvDzfyeN/Ru+oeEpFEV5UJYGYV4nkjc+MNeAjWPVBgh0N1L2
zyi1xkPajOw9Y5JtMp0xc1UFiCYMXJWbfGrLm1aJV9s0tSNEt3GVzb1AGYZnjacrxh/f8/TPpALA
NLC/Fraj9mZW0iVxpEH912BqLk3GjEXChA437LOnT58c7DYUVxNcubaixNMybed0pNyl+QiZraBk
RYwFhictcauAv+fpk3y7RrXY8ucz/YseaR96EebN9q3Z4ymLHaZ9SQ2IPs71aB/LINy7ddHcR8J1
HvhS5sp2WJyxi3SoHb6CwcKRJrEG61RRBFtnACpU322GNJefuriKN5PKzK9s+eoKkxbVVE2I1M9Z
ZYSPsZOeeonwJlOkoKd68Al7FBKJSCOHTgA9URLOV5E1Yt96fehj8fw+N2m/gbaCg9g12T3RiG4T
zwnwfFXfR1hUT/SXoKcQKQZRs4EQJvmJp2mS94UTPc3JQAIjxGS0NW6JExoNJY1Hnia7+zEIJ1tX
Rlrto66RbD/8enrUiUM5We291RfaqbFK5xSCn7pxZDZv89RNNzNIXZq2FV/DWI792hevNMvb1Bkp
VVXR0NmT9C7CgIfTeuGN8oOQEYhLKCHWcsKorbQRS9Vgeb696IXCOHZ4ay6octvtbmNchldOwWuu
gFnB57MjQhlEvQl17xvT43qrdcXI6dBqv809LUhkttRW7bAVssxvKAv7T2MBrclsgmjFqbEEm2c1
uyDv0gWJwalgruz0C+li4bYoemqMyco3nGcg4esTNupKZclelYC7Q0f8BC+BxK6a53VVW8DTpPuz
qnRS7L0sPbLjWtcIiApfqgFVVBiazX2ddyMH+EzhUSMvcUXuMxAwrKgkigXttsK3tzKT/Dta14jH
tnmNRign2OoN82gXrP5uNl4WK/kq0isadNCJqacJFfiRBjixytYybkm6qzdwmenGyd70O7VwKxP3
ypmhzJqoV4+ey6ZAW6sjpyd1YSIAU2AEDkRKi7TnbGr1c28a5I+1ZnHtpa7zGSMg7SmOpStuLijx
GXM9mBJrL512Wlyh5gbQeL6RNhBBXSTK18JOwGIq2/yLUnZwgoDX7CPiAPeB0UZ3cAFbnwxlUIz8
LOsuGcTJ7PlpQjsUK+hO1qYcgDnlQTLvyoSIKoHlftOMBu5JE6645xnl7ldARRO227mYv2n/x9F5
LEeKRFH0i4jAJAlsCyhvVPLShlDL4L3n6+cw24nuHqkoMt+7NuotUNdqkoduFNEWIwqBR4xqW60l
FaCtlHEPFUeWkx3xOLKROoxYyMM4ib1dxc+1JCAgKtvez0THRqZGyQFuvL46ZGwfdfDZ00LGJhdL
o4m/IbOqD2l370GVRSeNBKpd2pLEM8XJT9hOIz8+qK9Y1mq/oOtxg8ZtQG6JnDyYT3CquiIB2UrV
G2nmvN8mDvs5dFQ/L41uz8tpbGnQENjc9OqoNFPxpAeJ9T4t9j+rmPi+qJw3+CS7bWkRPzQphX0Q
Zl1yltTFc6vYrUeHEREaBU1BWqrEH4NudWcqO0mTjZXBj3qsH8pCM2VSZTjucqV6WeKOHH9gCRLJ
ZUdXGw9DY+3LKoeaTBIBLK0i4Vei/9NaaX7MizkcTQ4McvImnYDhRh1fuPDECuvqBxQX6i2qQCZ0
Kxj282Ct0YFclIQVQ3kKUkfyiuHfBHD/SZC36BtAOabqKCTyo+iz/A/cFVWY3XAiz/0kaWWthm2R
i5gWVIOqoyFtPMNM5eskEJonhGhQhxhQgkGl6xbnG7EDgu/4rZmUzAutqQTG6OhED+aJ4bQbzEsv
AeUWnUA9SkXfcWAiEpjqX4yF454aGTI+prFDLaFiedrCUxA+M1bF1tCM6KI35UhWpLUg0CLJu8Eu
8iZn8Q6XpjK4VZ9mGrUY4msgABJUuoOo0X0qlLzqQdD/GLmjhYC6OD4hNKvuaDtEIxV4IHAydc27
nuvksjR56w34jvXifQ2UG9snvRRcEl1h/tkc/2crHz8QcFZHqmI2RQvkBJL5EedokKeQ9hgQhM6l
HobFkiYSnwheTmLm4I/EIqtJz3Hy9p2VPA1a2cAUkJFMnqC1DZIi2o+VpjO4Iw2h/yM/thK+lZfP
jNBC9rIkt6t3TpWjVR/mUjUBwd6tvp1F/NI7ERuKMX5E1RowLfj8XO4C8WQDGhDc22exh6NhGXZ5
notua+RGsFGT4LGKxvES0fOZ+MDSdfsSI6zut0nXdC/YKnpXbWNK7OuWcP06MtQjCZr2YSJ/9C1o
1NbjBYaQlG1wCGewY92JXiEUVLewQ7o26EfbBbjj96w3wQGbheaZSUjLcUn5zNJTXamEbbZL+hEg
zxnKNWvV9Gq7+perxb+0zDWXAEzM56YF0HYa2CUbPwv6h8wmC7G3iVimJiRhZ4p0vyZ0CJQ3/ddr
HJBDlWdrozGcitpbwVutziVD9eTUe9oTfCf5BEYrg3NR9JZxITJ57WMdujjeNTDC1wUnK/onEe9Q
2FGFTOgLnaENeFeuEUwvFfmzpCTPFhh9cLqX30EWruDka/OWJydZb7Wn9RdAAO2V5VbKkyDAi2h5
Mp7ElB8W7pNNsphPdU2AQhnQMqIZtbaTGoGsHZwSAUjOCMRY4d8XHBhz1XdHC2X7Eg7KZk7SFzwU
K+7WaNsks81HWpH+zbp2mtP0eeHV36loGynRAJrPSC6nkewixlmj+aalbEKNf0kHxvVinazhIceb
aBKvCOap55IRPs+C94W57KLn0D2uNSvRXyXG/jmRdvupEYnmOTNBAjidtYWb3k6En+TdcLdUYzna
evxpG+1rWKlEkGcO6S/aABhmKYSLT2XDAy5i1yFr9NkoSVrYCBLTbn2ljidRkhsGQjxuyljBZKaA
Sxcx6ERflCEgcNdQ5cySShAQbIlBkqQxELVOAMK4yQrqajINgB/YKIPo4Dye+bRcMZJwNFRUzCtV
H2+Jh0Ky3ObUfcxFRHgogA3FFtxvwuqf2wlapY4j65Ql8wcnu76zYD5cjj31ZuZ24gVoZdwCSbLk
xccIvVFRYyADBAPaCNx+EIb6igNxDW2yfGh/c8w6GyO1S79sGdvIGqDraAx/J2uKfBqflsKH7niv
OYBciBYClYLpC6tNsjGqeYGUUZlOiCPe6opgR4yrSf3RlLY9VR3pDwkNL5sQLIcQDTpyAaJGRtSK
LsW57B6TOEL9PRBR8mjpecGUvFS1Oxfjp8E55WXkXLtE83xRSg7/qst6BrPtBXHPifjSQ1u7wN+U
F5OzhB/E/FeyG5+SUM4EnZoCAgU0I2q1CJuJBkObBymrevahhmG9xyvkHIGg/3VRP/LPJkCESVGv
Lvk2mL2sG7qn2lGBbQPSx8uaLMU4o2/ZtMLoeajC/lbkzVduL7ovagcpYsKtzUhHES2hqgOxsVYz
Q8b0byIniJ8syPyi9E1enXI9zS8qjJKF0rybSJkdkm068IAUrPl+Ear51Zgy/VaB6ZMnVzA2qn33
MuIH8oxEmchHr9aGAv21FEB8s46ZvTfN5LhYTnqU6jp5NzwLiFWWaT2st3WYRl7jdN22GaxmD3FD
W1Nd0JcpJ2IjSkfn6CvUjQPM7gWJ+U4t6CvlbzZvdRv5Sxzoe1qkzL0z6YxyQTfZWyjL+XEwUHx1
1mgcSIuY/LFt83M5NYRPtvaCDwt3LBnjfCZG6FDGJfkqCjldlMWxT1bI36BR+LNsif6bUg1eQNUp
aG8b6keoOXdZgTk0CXC9R1oTNZ4ayMYhei8NLw3B3nA0lr6BVh+2WRs8cJoIWpgC7Si1LN0PnYj3
awQtew7FhlrisCvQdOGnEwHKeGQo8ZwBssgyQtZpIjhAud/AQ9I6QQ6cAvGBbn8C0d12Ifi4ilXr
U2cqgt8IU3fS6vY04XE5qWasf6X0K22IBgeaaYjRIgm03NtiyO4aw9kuTPp7SrnnLpE1XQoi0y5d
ssq2hTF4kcyWEwJqcZTSrA5CwetQ2gEVWU3cfEZxXPkhRTCuYAylJz7XuVE4+ilWSKlbUYcnY4CS
IS+lPZGj35Af27W+WSwcH5GGsFszKRYDEGw2zkwbkZMuy95xQukPg4h2YzZCMi9vSz00e1ovSt8a
RP/I+TxDGJEikuBF3RtaEJ8rvalO5KEQYmgM9R1I0YbXmnsmPOJJRR0mt7YZnwRT516ZDHCxThEU
1q38tFC/TKdpL7PAXFFYnTy0sz4/VUMP4MRM4VrMMQUxXEaU5LcmkravOONPTC7HezgWNMnPa3qD
TDkJqjH8yYdZblM7DlidxxRaW+UvDGv6XjGKO9tE+NWZRrGjMo0eny6F1g0pik4Ta7iiHiZEXq1V
rrCgRsUVOkdKkpwjt7B+CNOkQvGbE0NTpYTucxMvbTrvAFUbjwG/fmjSarwUWp7uLdvu18lQceme
YU7ulXmvKVWBqEEyHM8lEc4jKKpMzJes6p0dJE9zrGS7dpXVKqvvgA1DdoRVBg6BKWXgKvE4Xasp
LEmaXqOuDaek/Mb5oyrxu2EhgaH+NtFcHKStZG+jIdL7MM+jqzZh72PBEze6UIWfDpC7uhkWx8RJ
zSMJZ/EuydOXRFgZW6imnlpTn/gAOqJWipTMFDgbCCdUbXJEVAd/NR90Mwjf0nD+Kbr6A1NN5Gpc
+m5etvEWElXdWirjk1AakwpZCnMm01JvYYBo2bHSdluai76hXEX3Ys6eS5G10SadZyhyOb0MZdbu
FCfKCBaGCBhlkBP/rCmvtCMd0GJe51KLt3ABV/oa7e0ymJ+D3kWeOXO52hpfcTLWorPDU92xpGlX
h+i8O+rV1BUTIUmWQ8530Gf2DzOaRpCmVcIYpSQEKXZzmFvCZIzZ/CQCqNqjMEVQ4gSkGveTsSlY
jLcRHZu8CsannUDxIXityU9dF7NafV/EGJ+dIuiPbDR4GqDDYy5aZUSDBjQQo7p3NVHwdakS404B
WXrRKpIrlwiL0BJFta/FFS2EZaPd9JUwcApWQ4E+bmNKuvtwN+d3GUqbeIbxbQQt3fIlizxAL7KK
tNbcL4EDAS8V8RfgKl5fBP4+W4YbOAkZ15byY0rVIsix+nAmElyise8vKYf1PlH4dUID+KdqxStS
gmi1JS37hZJZVy753R6X7k3yo3lOAimmqXpwUugV9NIu+kDEQ/qwMJ/1IbY8LYzGZ7u0LH4LInPN
FGSJsKXuUHXWsm2J5rG74bUMoBOTkcYhreljgmIcxwP6Cly7GXLfibTuoPdZ99CrQbdr07h4JpTL
8Chs0V0tNCnyI6iucIN6lJ+mrrb7wZ6N95CUkRelskPCJUta+iBL0Ejpmck8i1qqZZ3y7QikcK6Z
ggjKJQ29kv29MYrlcRgGLEYgUUT995sIlePFkHX7ReFWcQaUErD8VvBMJhLvbj0S1BgW7siaAL0J
EXaxZaN+p63NloN56t/SBfV7ptnLfooSa2tErKMN5GOpCLfEjKwTt8KM/tuV41ukhM+0WlEGsUp0
pgwwkGweGxmaHF/tkP8DkYClX7dwiKxEvSdM3biZydj8U7t6eNVUtp2EDZc06rn3WU5SYFsu1pbK
sysLYkgwfW+5fToSx0p8iedYveaHDvqDKShCArmk/qz1xq9qOgkKf4qAJ91IXE2rg7uD8WnTmqVG
qTnOyE5CYtBcQE+MzqCD/JRQYSiLvWZU8PnKkNyMYBxcOu3IqMibpN8MZIy/o4TSt/Fgvdit1B8N
Uel7ti0EOjKtOeErrhbbDM5BUi/becwTykmCp5iczBNsYf7SmSgritnOzpo8IoxqyAFVkjeKKCy3
Ki0aM0s2HmGjJ4OkUB+N9BOxLGDOnagwJgC34W1VgZ5j0odSeP/xNcm3GooiKMRLXXwPWnINlhnC
84Gu6K65q/oJkIbOZEaV8If4c+5KgN+MHOiV1rcv/fyClnFrymYv5DNVKhRgaV5qPlXayTRBIm9h
dLTjPdHFMWyPSqyrY+/NmsHuTGlDQHuGkxesPIJynXdBt5Ch8PHul2wv8x/HurNqbWKVbaE9A0Nq
C+uPeuoAPovejxtuFTKMeFpfhXUv1ReDPaq4RfGutcD2zMNc0kOT/ebjPgOCahVXbyGpyvMMphQf
tOmhA2LqIRazoXMTVF8pd1vT/RGSxZDw2yoeIdVNf57ynx4bpB5cl/BbyxualmhucRCsRM02LJ9D
8a7UZ61KDiZctRR3q3a2XHvnMlgFNqVf8cmTSezRc3lS++3U/sxgFmaKkpFdSh1fZ3CpNvTHAYUB
yxCRbgW4djbuteQo5pMdQbGKjKL4vZrdi+q54NVpWK4vdgfMTyTl0GVeZVDwbbt2Z3vl8LM+NRn9
sVhSaIm5eaHzwTftW9m8qRyYYZUeU303aifqZw55RjgnizMnQ69+JxH1hehQNZKCZxLuxqcgxL3U
E0k7/XACbXKyBXuQOFEdm5GLh8D3FJ+/WryW8iBBHyhj3MTBuKmNY4TYiG8MF4nHT51G21p7UKho
FR9h+ZBphy76WcPM8Re5o8kHeFF0GowuTr4yYB/gKqN1d4iuaU2qy7+F9jxPr7igNpAcrbgE9q6C
ykLhrqDH6XYJEprc9DvtJ4NLzblWideOF4WyrEsZXGNBTRNyrfRic5FLypJEq9bbkhWXwHfkX3mp
NHC3g3iJBrM4gO1+6ameXkl19K2FhSq9jFQQ2/S9MX11zYQaSjzYNFrnBoXAGa2wHDpkeMtzoNen
iFxFLdtnVrEZ6fkid43uAApkCBhCnwu1lKeeNV0Meo0ER57zMtScvA7cWgaMGmzE8EI+tgc77NaM
g0m6i2GUR4xlCFn3cxjjZHyaqJjKL5Iyl4ml3mzfE5KqiWGB47WNS0pqkpOSWdbdzOlFdR7rYJeg
wVyqP9DJndK8qsuj7ryEzW7J/kY6D6Cvylpbned7dUgQpO3WNg3dJCt9/ojrl5jiwEHdB+F0kKPq
pqg36hLTrEMqPJA90wL8wWFGeCNQwDmE5TfFU6u9tgbzpbJnuD2U+lrhQF1F/Ct6B6I+J5UeGpz6
yWooNrn8N5HulyfnhafVx8hBgHHmwDWLDAyJJH0JqD6+TiaxFs4P3W9cvw+W/EH/54YRme8W+XjA
7Yu+60nDSjhuZ9j4wyqEhJ/Mo4sza4wkHIh8B9iTPCUr/LhVXgcUaATHbuzgnpoPU5TuU+NTR9c+
FwTfAr2G1Wc5hEi0nokOXK/Cad36heFlChqAauNQfZJkjKS5hjrlmbpTleWQ3oRivgiqCg3cEVPw
ZjoIMqLgGBDnawWbLv6xFCo8DF9JTlRHbWwTl93woJHANzSw4dBFzKyc+7VH8/ipobJppmkvMr3Q
eC1KOrb5RCY2HkQBpSRLaAvlyQN7lmEL0nElFlfg3g3tz05flajTNZ07L1eCf+1QeWkExVBc5HxQ
8rd+/DbV/ZzvNKamlOhK56s0H/ACu0RAsrSWHNHHhtWwMHcFlUQjtVCphgH4zr0akyRoutmouJP1
vXDmjvV3kz5b5pn9YmNWH2H/gZrMN1EOoGJAdXldEmTs+1G52NMec3ln8z489JRA5e9K+QFS5VWC
tdb6UtqncG0Ai7d5vtOT13b4topqN6OyRXCAxO1JkKpTIzEslJ4a3YQjm0SN/EuED1ZLWmh5gJ3B
0P/UVm+zfcopFPjfsEyfDPsf/zBCxuFfZT6spXyOsjflYzb9QX2U7Q8S2z0p2azM+UbVf/KZBkJn
N9fnpOby5BTvCGG2UCoayW5Bjm4jjV1u0nzgdtsyULvEGwR/NSjJHxG61Nj+dkTKhK/JcFfn9xx9
iNadFIas0HK6/aotRqIRcyJJsn8TtEs+HUvdMaMraMfT70gPLakWN2R0qo3sYcQgxYOPtswvrhzv
w4h4sAcXzK+aA+qYYEd7jUc6Js1va/ptkZ4kJFmbE+HDS7i2FPl8Gdw5+VVgHWyqhDrk1WMkPESk
s6nsABQpxnhDVebLYLnSdrNbJnkLKH6G1fa1FJs6QqdM9h+zZmzb8JDb73AE7NLZNjffouBXXjsC
VdR8337Zh7q7yYr/cGJZ3gz5roOPW4bwMEYHSXB/RYRwtJxXGc8wvxicqmnOmbEeEOIn556i5Jqw
qQcrxx5Gr1n5aFMWUaU85A8OMYdqOwLwijTzJI3AnC22hgFn+QjNp7Y/J84vwf7ZcAynMx15G9ld
1jcNPpqX6OAwcevXuHoMdOh40/Lp+uJf+y0zf2bKAx4Z238OIBjECVdP4zZr9nL8laSXCuUByQeL
9Hv7TTGvun6btUPTssuqezFZ24Frw7CPmgIH0W5FcpXwIuNyR5+KNP06N4/z+GVpfGM+svhTiegx
t9HUU1FTKZe+9uD+fZIyXXX4GK3TUj6QIFlCC1bReYzpcvwC7lGKaU+2aF4/qwbCyy/VOknxGIwv
lOaU4WExt010ygm6WnYkA7givzqAseV4y5IHgdg27j6zuONLcDLtl8HcTdxicYhX5cXUn8PkoR/O
akgJOgKp7j2RR1Ih+sVmXvFjPKp8Q4lJfXR0+jPJ6NnKweR9fF+0m9P7bHKe2X1zH8F0k08oueV+
J0mjS3G2Kd01M6L91cxvCERl0RfdPUoJ8dTJ903ERlO3ssYlgzYq4HJW1wqsS079U1geeusxUcfz
oH+GfbDLdAd4mp6s5spG40qrYe8pNgOsxaTu8BVSCVj5jOkMzODVbACKVKn3ZS2JrjRqbCwuYLt4
xPSM/vSFVmdOu+Q4Ec+etd8xwum8IDq8OOTabzRYm1p/SzgAdDXBApq44NA5A/wElxiOv/0ceUo8
4+Kdb0mbEwQCcKtxzfHra+0ruW9tNR5652HtoKc4ZrvQDDYzcUyWb5H0WsknXRJkPLaPfUhM/SI4
ZUKvCT4mE93++BJUlywwXaWmdwqsajH/hjb3luhprL6CiJASVJ0J50EJatkoXqzeWsd8WJz03FXh
dhTcWGG+CRS00nzoI922jo40UXLi9foLnfR+X2YkqIffwoClSn7roYB/QLWPmIYbkWrz/jjga4PY
5swlXB6MueCfLFC2BNTKWqBHSfM0DO8Ui8nuRhQ70gtO7GDbFD8G9DoZqRCef6Xty17stCAgLTlh
E68PkdVvB+2nrhuijanBW6N6+rw5VKCeKtYccqyR9CrvSjIdyqI/IDRZsf3wrwloRN5rKNwUCnTm
iYssep518nLLxgf5O3c4kHfWYqKo/6tsOiOb104ar3pafy2q3GR0KAvjp87/ItM6mXQzhKRv5Nn7
2MRs6GjeYP5gmpeB0rqHSuHijV5j5yXSNb9vkPUu/yZUIcFzMf85NcVXGG60j54o2J6fONqL5bCW
Q89siZn8DOkNbbxkUfeDNZx7+TzWWwmLyxxMiexGgxBm41GbH3oT+/rLNO41JdNQbNF0qsttpt16
i+Dfg2lplCl4GDF8tBNux4woi3jXU/44ouzT1XvXnHpxaiDFZfSTG6Y7gRp3ykGHHa1AchPtxbIu
g6Lt0HtuVHYpQiYIRebJY1hBF+DG60YGctO/TgY1DT1VoNl9sn8oufq30OggckFU7LU0ntGqbuJy
Avj55YwXwbVRTpp1yJNdn1JOyc8GaW4uj47519MhDPCfNds8ehutgHRRTiOcSEeFbxEkAUUbZzhn
w/wtwgqB6DMMSYzWDe8KWS1J9qdOF7V+NpGoFmct4cuJVTBUr7JC9LVv1roO+1S17D7mecj/DCm9
kFqNBsAqfpY9DBONBlX9EMiXdDTdYb52dQDZz1j2pqH7mokGscDWWfr4ArTBxSJFuSye8uFVqZ/s
5nGcd0NzpwnRBf4FNj+aGX+gemjaD50NRjinNlYPJWhGOjMBYTXMs1c6YG9TfK2UE6ZAWr8fM+uU
y/eEZoJl7lxL0jMajbeIAGIa3BYNLh4HngG6mrNSR8x1avI3UOhQ9fuwuiRUNcYlay63d1H8OBQ7
0Mm9i7UdRX6GTgM5ydPh7NUJdYJhte/j14H6BsxtENbf8fjldPyGaA4U473Q/9XNsIuM2TPUAx0F
KLr4Hi92f+8Vym1JZpUlcg1itLumwCk4bBfKa2SNBUNQ05SO/wTivllNCVnqzxi7jsANwQY33ysl
F+7CSY2cOj0GDuC+Yl/xDLpLWpyzcoYjx+gI3kP9SDz7+tAeW9K7+DwsBA12utY+NQ8GeS+9puCI
q/08wNxfCzcN1T+7QZCkTz4Z2B9OiH8IMLagsXzIix2yiqPVzfuORhR1VTXRaIU8viOBPdVVtNHL
txbotwYpOrnfrGDOzmg7+r3X7orBqwuxr2dedmseD3YZvvdT+S6EsneWwbelei5LCj+rxQUO28g5
ewDQ9I1hOgLyf5gMiNIZjqOR3Ons88Zx3sYVfdi6VZLtJEmzUw+drZzzNDxFhrItYPw30Bm/jSK3
fT49hrMKeQ9HNeruYraHlrcmdpDO58YHuhdmCbpVuI2bTZwqLoE9T8JC/xXJQ2HUn1NqS18vCQ1w
MueoceEi83bV3tjUiuEvRJe7BD7j8Pub83vXPkkxMCIjUNaddZvL3mGEHsY43WoTbgFrPi5LuEcL
95A5UEOGsysaDXKSshatvRQ5jF4BMd83+ykIHvR4IHaF0LV+aa/9kp8KZfBSiLxApf0HdJl+3pPN
Ab0Jl+ABPeFlIsunCM03veo2A5dml+qY/VDl6OHJCDOvn5MXjWSsSV9e2qX1Hf6Mijayn0PXmRJf
cHDUNAgu84I8h2aY0EFTsewUUzu3Zb43Wt5TBJVjJN3GtnzYyo9asfdpOV4abXJLLJYthWwQmXQF
z2vGpKrtZTM9Ake+jUN/FGng0ehFoSGNtESksPase+1YMtu14PIU0dgzbQRC3NT+pw/MnaMr+5j7
JFJN34Rlpn0NrIjq9mq5KyZXsOTt7eblFGVM7yk2uE5qD4Y6+PL/5iBS+0TroS1zo6jZ121HU1K3
69WJphwq1CD1aFU9WHrpSRyARrq+P/zsXMxomn8dqtdGzTq22uIR1nSVJRPboI9PAyBSZ1XbUAGT
U0F+JnPyMlB4oKlfdXYeY0KLXHOgoZsZ7rcped527lcmVxQC21pHcmYwQlIZTHm0oIKWwFMENeg9
xi45pGPmOU12UNUCg2eyq6fiAyI5o2o7CvltlG3TwMWsikO9IFKflhjPGifCAIMtTDHF8BjvoyQk
0r6kpyvgNpDspbqMT6k9UoET7oJholzbURAS1X42Vacy5Cy3lxeB7nXoGIhr4vlpV4P/GtZiXQc0
UFWbE5qiQzoT+YqbL3AiFhIa1MvlgFqoZ62j+VUaT/S3eRQk3SgnyoihX3Z5E77VfHnpQiD8pr8X
hkVSn8irraIlT0b3mg5seS2ueE1iDuTj5MioqyezSz+SWaIEpAjdLPZTHtIJwWTVV4x1eEKRPxZI
znJvglUKtOzcQIdVHUcy0w9fj4T7o+6r24xmso14KbTCtVE+IF/Ft40MfOGUD2LqtXgTqpoBgwXH
bKJjEXSbJKi8ooTOxthAFxqCyMptSi4i0s2QXgPOV37U2HsdgJXERj8ZJj/trI2eGjuqIDzdLK6M
mUeMvmxaDMWd4oZEZ9k67vVGYhfCbGnhg4wL8DBBrSUEAfqCpHTNDE9WVx8diuLKdWeLKN/NtXYv
mHqbPv+jJ4JeNGN510b4tmG+DGyGC7BsZaF5tmcXvA6WnqDughNTYh8q+hRkT8foR2z8RXdsVLY1
6Ep5alkI2zJzNWXccjIcVvX53DaejjLPGbPXqk+O/ZSoLmrZ2xIFtIiJ/LE0ESkinGAzxLyWiOK9
xZDGvgbRYqCITTT1Ug+A5TY/aIZmirsEfpaRbG1zjnY4s/wxgfpdeIoAo7iTvCCYXNLHtkZgbXpp
IyCgDTCTuMiomx0RhltA8mllgJlgSeV5zsia4jEZN4i7eDhrZ/gS+BUJXdky5q5UTHCNJPck5uSq
Ubl28Q1FtodKyw2ndV+v6XcvzqqN0VjjZCnbAoGSTpO0/DGwl7hzKtxIwPmrNrpprlKVLrpM4tdv
29+SQbzi51WWkQdanSbZ+MGi+gbwXqUZFw3ov8a3sQkHgkPDRj8VYnk2EmOPtntHucoTkZ53aOFL
xYczTHLXK/7klGCiybiPaEQOO7nDK+VhJfNh5u5qx6gKEWljDiSH427lykc1ohC1of40dWHhwIoh
I6hjx6P81RXMcFGvPDoG69tYHDomdloYaUA0J6JUqUpvG9zOurVzpn+rvWao+NVwQLQodOmrHnKv
kxge+K8aJVJxxygswgXlu/ieyelCbv/Fd48DFvuwQHvcWd17hrrRyJLbCEDXTRGscIG9KzzFTb3D
yg/F07lySm9ClAetxxFXDjtdJo/Yv8FDoWdh7g+q1A+acP5qGdM0m2LAiYqnknjRlWM3VAdMhpdi
crpDD1+eB+Kh1DoPBz0/ZZtTk4nC0OBAMq33WQGI71rryuzxMSIfpNhyAORBiJWu/2ChQyw5b2kV
nJcec9rYoaSMwmenmC5d1mMeRPpvVkTO9vPqQBrKHRAztEaMU5DG1DiBYuByEHgTkV2vhIri03pP
Ae9YUmA6f+gJZcz2gI7HtEjQw7ytu3HWM0J36pFKD6iAoCKMwUTN3cCw+lE30WKFWC1gSaWWcr/K
NWervVCRvCO/6GT1c7+HYvuxJ2Nrxsl5AmXMhe5XoXxTw2HbB424jmMJfGiTY1E67DS2Z0EqB5Ju
n4FQTKu2vXBdHfOZXR5bqso6IZv2WmcBG7h2Nqr4rzTsX8deLg0hnxU9bEK0zIXFcWwIvLANd9Kj
oxlm+1UAw8zrzTYitBUEAlOSADGa3oCZTMvGMEOqMgHgS4Ub2wbIBaAM18tQ0XW88ejLmhm9ESXP
dRoxylEEl0jCMvI69FE1bCedxumKqkN4++2QQby2+MmLqSkPIhKuTqBCPZkM3QJ4hcSExQAT74ad
lRXoKnsE50khcr8nBOZRmbHnJ5jormUlCRQlJJk1Sb07vKBVljc0r9orTTTod80uK3tLw2a3y+MI
R+eQ2d9Ja/9TG9W5qmYNB6GRQva6GNBYunlu28RqXkqEH2/E5WS7EfuWN5o9wmiJQMgg2HQfWPTN
bOoypaHdyG6lRPmFdIjA2V0QhcVZ9KQB4mNQ2HbM934Q9Yl2mO8lbfsdzsIYz3ghKUNqUtr0ouBG
6DTuznCJJt6gSEeDB5CnE1ah2q9V1ejv2hzaD7qY89Ttp0bfCTBtV7Hp+dQKEId0CJLjoJvHyiEQ
QzT4qRd91P7vZNzjcskvNVEgu3YR+NxwXu5hYju/Ti1ESy06vUniKu5wQqIewseEQa295Pov+fEo
axN6YAzb0r8oukSoNaCID6sOri8Jg2Mbs9TnaT/hRHV0qCd81I+I0aJD0uAwACOJa9DYOnnu0765
562JlB/WerrFDvgxkfukuOiYde4JSRw2CSbh+DBWsfUtc5OgkrkH9rQpSU0Hans1UwRUDrUK+utx
foL634YhLY/WbJHy0NJJ1FFJAio1jPm3rS3Ltk94empGggfepK/+P5LObMlRJAuiX4QZQbC+akFK
SbmvVS9YbsUa7AEBXz9HPS9jY2NjXdWZENzw637cWHOKOWpA3JngDZCe3BV07LBWNAsV80QeH4N1
bP6V68gdN29qbqGu40eYrwNYI0SGneWlxCyxn7X9rMz809p9cao9cau8CjZHFjAPFnUJ/P76vR1D
csYefJWHKG+DgydGgpH9LD5YP0cvuJLNG6AXcO90SPBSLNO5H/opTmkwOtuRr1/HwWEVHKmVVFhA
qgdf1iPPivtQAyLYN7bT/dh4JA/daqZjzeoUMqKf864UCeudPpWM6LO0fgK/rm5ESQ5X59wrCBX8
99jXICk41sqiI7fc2fx57fxd2uBQIgOoWC7yOQ875+DNOEiYXdrSOuFWsRGnBwRrL1UcUgJRGD2w
eiM6e/V7rrUXR7nKL/hinB09PfrUkkVlHqtHczM5CtuHr/XrZCZyGVGIBmhHzStdeoynk8UZXRJs
sTdV4ZKfK8i9Y14cXCwh3nhormuedo6Cryjvq/01/gUOYOpIJZbgT/2BsaxqPYOQkTJR51m4FVR9
Ithy/NSAq575IzieHDbgja30nQNPhwPUXHfRfkrGDmHhMEz5L/zpHEvzjCxUlxFRhY79V9Yp/tva
Ul9YNfxthBxCELB0dVZq4ZM7AHtYMoy2IXJoUejl3qLMjCq58qTzmSKz/gqQyjHKBEwWQdQe26b8
lsn6okpDiuV2yv2HMIMDRywTIkdkFqx+WGuOad9wlDvtc8EcRTVRxlGqrgloL/Hqx9LIkA8SdQLc
SN3khqLOK1ZCeK+W0aia1GfGXsJPukwikiGDvzyMgaKlq5lCfLpIDDvj0JMbcYXVzL8f5SIawpbO
dDO/AhDIppi/en+TD2vH64/+ykSom52i6otS1Cr9kVH6l/lkvRWmbj4qhCF3eU2rFsE72WRwNRKQ
BsvKNozYKQecSpJ/TluL90WQtNhGLWSI2GuS/CZIwvuEj+DzPLv92bUwFiqLyjAgbxEHyvXAqFax
N16+HVA+uwpi0+pTO9kP043nClb7KU3ZO3cm3Ed0VLfORQZzsm4Doj7tlsRre5TkibbwcNFYJzDW
Oym76X31c73LCvTWwjg4HlGvKNlLs5jfbXpj0ZtNOxRfZ1kInsLVEt55BuuA94nrwqXqP1T/ERMc
2c1JTfLXxUPsMKStYcKWdgLAbPnGpkLcYnL2u/XDWtl5u7MleTC8v4vhkRmdfD+BUsIRy80FaHOC
nm8hpM2GaQ8qNzvjZth2vZscBvBPqD9FF8+ZIgZpZ539OQvF6I3vaswFiRVVMdqRm2BIJ90HYNwG
W5UlPnlcHD+8+XYZY4vlHdKKLBG77k3v5HyM6HPFDE1dsU5t7jGKKTm1gs+VtMOusjUt1iUVFUxx
jKpl5KIYjsmwbfMFTNHVF5hEcFYw23XbIetTzAv+Y0paJN1mLZ4J3Y/JBnGraKihSpJ+N63tbTuP
vzZ03unJZyrDhpAUD/0sq5uhd1kUkVVyUdKzOzlilyax6Mz/FJ9ygF/S+aK28AcZK9q3s+J6xbRf
bqOEzV+UTqcp+MK/i79AdU4L7cCxsNdCIuaLrt7rznMeyTXoDzJHNn9nyeIwQdzKq1kw840gx1Jo
ZjfsC8abcMVs44JnfeiupsfCQZ8KuNbsg7FUcZXyASaVRUbZHaKHrnIwMA7iXJVmuCcY0GKtzDv0
Gt8iVtNWH+FaQeUJ208urRpLUlq2vPUMJQHkEHcbVQOHcVhk5S10gp6FLPSIrB/K+3b1/yU6v461
nvnG2/vTLnifTBfcR75lbpMsIc0rIi5Jgd1N4x6SnZsCZPAHHotr5VNUoOkb41+X5ZFlH2VTiM/E
JDQe+ino6CVSDwQovYvSEBs2czRnrD8d470pPLB74v7IBrTuWrdOhu8xnKl6Hr2A7TABiW1hAym4
NL5fRI95GrGqdik4XFIffZ9e+2cfIktqoj/diF0TOoUfe15+nyJqd1psU+cjGblFoLEkTcZmgH7O
X4ovn4CBPXWuRhtspwc5W5e6L7u3JPEKHA8deoCe5IvEcc0CZJh+lDPYrIzd13mkbLkO1Bv9Atmt
m6X61eP6wRXeoNNK8ukUIz8uLR1CtfdShUSmXAKTfL05RDdr172PhfHvVMHg5/oWIKMcpk7pNvOf
TuJK/SaB87KSD1T3dlu9dek1GbYEbLPq2RK0dzATXSFJatvplb1AyIciRJjYqGn8V9UKTEdRo0Xh
DvI9NtAdCCpekyLV07aVFvAFmyc0OYicylaaUV0s/BQSbeaR7PTEOLrtOqs+cID99eCVHCBoROdl
TK9lChHeBbcA2dZn6IYLl6MtnC6gaYN0jlo2GPbzKWrEzhRKClasrgCaXwz/qLRW+6qcwDSsGK6r
NfjOEeLiusn/tG1NhmTh3tNW1ropoLNs9RJ0aAcrq44QzsW+XjL13SpbfUJIu5q4S0TJvduzMOvK
q22q7YW+892WI9tZ2EBKHbRPwikEN3tOsxXGWvGCpMGtky8YloSBnte8yabuaM2Rt8S6L10qPkMj
bmhBnHn7E4HTsF8SeDopLvE37h/+Td+2ACZGgW/QNKbeC3/KDpSL26AcqYl9EOmsvyve73Jvhdb7
vPhfqmTbCzuujoFqQ4wKJu93kpVutrUz38/TML15IsL67A94pPLsShMAtMoVcXhhhftik5KkjMoK
CCI5Y9xVrPIZuzOyDfYbENrauTHUVm244wT7SXFpjjtQTDfSW4n+VuGi7ocF2a0LooH/k8elSbIS
p0uluM3K4XHtSfMxvjnMYmXnPqqsZhWhFpsVKePSpqw1yX/iF2ye+H3Qwqh2+TAGSCfd6+LP4aNF
+Ug8ZZM6J7529swyHRIn4PjQA5G/CdwsojA26n/LK5INxwkz4hRYDxqa1A9YLHMZXXc6S2fob1IT
JjsUH9TJaAyOvru6O0vZI1cQW194vZpt5fKcQcSajz5+pNsp8rubPMzDm6qnVDV0C2Kr89iglgmX
/Yap7/uZY0VN6GoolPKqFZMw6mGQoOJZ+DqvhwaEp+kDhA1d9oH27pra6f6U9jCcuj4qHwdTJLeO
nIp3O6Cb1pktvZ3LfImnpWTdBM3qFLDGYB7UbkbgpF9Ormd/r5jTLMBvG7uBna6KyLqZCJof3dTR
ew9RbFsEsj2ijOBTcGyO8pC/WpJJ5zTXuf+p7U5sFy+fdw6Qg51tFa/l/x1dOANJLZDVo+9C701u
Ia1FIonFJH5XPX74C3F7u7CXvyGKzVkactss4JsTfPvyebWx0tmVMRcc3P64JYrCunlQL6uXQ3zx
kSZdC/eY5RdfrdvDJ2HW2gzR6P4LRo/3kel5SwP38kRmy9ka9lMbgmViww4faVWd8mi5QoOsdmvK
/GpRnyoO/nXO9gOGf+A+DGRjQlRoSFsRhyYSO9tmo6qHpYWMgHTlYWdR3rjnzQf0kbTBuYdE/m92
iDYPRnMdGnNrjXPG7p8SDNPDEtkY1bKOqR9Yz0Ub8VDZ7i+csmHTZyOLKUbbiFmh9KGsTXUSmyB1
2T501nMblN6u9A3xmETWlHPNjh9++rrN3pgvog8ChX9zkPj4q2c5v/fKLQ4NCRqSfYSI0X+65n0N
yIXVmCN2AyjSWE/C/5f7T25THhPfmx+7ClZkrFKWgm2U8plwlv7USasACWBbhCyZsYGpVR/u3IGI
aAhLICsu+TsFPQvXDsKPtDdrOtRX1JsrMPXsWzUaSoariSmbKzY6yam26j+w9coddbgv1WC9i4g6
FUzU0wVEVf+K53m4YwEtiRumKFaiTM4R6T1Cgl36jWRDhbpNJiVsk/67WyCIOBQubzSXxT9Ns9oI
VjO6ytp7Fx6vFqCF/K263iMyoNUxU+7qnD0nbcYfE1h+vm+KcLjoIBWo605+7jFsnWCAzAc1+TMe
pgKczUhwNKione2LBX3JXpyJ8ZbcUsI4TxHwsfbCiXi3KnFvoKpMVdwrzta955rwLh2KGSFayHPn
EnNcVLIcVxzwzy4bUoz2QxVTcURPCzGDiyhXlpiF3+ycyBJUHESATqs821dra+3WIJgD9CQbk3u/
tHIThD4wptL2sNcu4fuYo7yXjkzLXS3XN7lKFkagoiTyaJLi81ywH7VJWx5HIT7LjEjY0i5sGoZu
WVl0Fm3/sVJYj33eabAKKJPRBtpqSE2BkA+h6CdEdse9y+gHfkxskEtmwhJjNLs3GF7rXmVDfyjm
9PonRK/BWI1fjkBfGwZiAA4esx0LArUdtRvt1VpWP/Tn9peyLWi8r5Nq9reDZO/XB764X902JMDd
e3E7FuG+4rp2Um02suljATX4NaNBJrw7SnKix8729C7yR0D3FvrcjDlvyeGemrVaXwHtNse1mcWD
kJa/jcJifCCPXcets8IsGgQFh1w+t63vJl/VxLiBLsmwsEr7QN4Vs8bAEZ8XOZCtGn9cArzwUIWN
AG+Okk5OHH8WbXP09HhMbMP8ORdDe1/UyvsGGwCvzUO6V3AdV/7KbPZW01mHbAiyrc+8sCOrP+18
I9Tt2i4YFWTJ4wTCkHrqCaBMCak+rheRE1hPk90Y+OmrLNi+8dGw5JvdW4qw+mhdqGCF3sqn4YBE
1xzMYKs4N7V44C24bptQMVWGAgrrjAqCSUXQgvRf3SXhxiJqdkC+rfbCzrN3Eyz2Sdm6f1GaJwSH
hcJO6VObbVnsRCvXtnBrZi3MUwDHIVATwLIswMq6/yuyvPuZF2We0d71kSRJee5S1d7Vk/m2fT+9
Y4JQPFc4mKO+60hFrfUx8tv5YW1r/0z6F0YeK8edP3qAZWRaExckETeFHOttz36jmTo6nVN2cVGO
xpWPtDtXzUAap4P5i4VvnfEfB38y0MO0G9ekeQA5xOnAyyaQ6Heit5kpy/T6AHOQLQvaxUioZv0o
U+2+DhlDGtdlAGzT6AN4DKO48lx1tBGqNkW+vDN3on9zB4bE4dvoFNSi7ALXaV+NKfkyMauw/IH7
QmjeHFw4if8ybGObqpmTo60Ii3oKz90E1QPRnwuNyCHlu345I3ZHecwmTB70DI8VGFJzfz23NgEh
y03N53Zf05BA1rgBT6X7v4uNEzf3krvEJ7qeLHWx64FL4VTJ/uXMqhtfmI9lwkzc94k8ZnP1yqg0
bkPbeq4kw9pGzW73rv0Ki4+YxUWX/a9LuQZcBCL1t4FDJjZcLHXnSFKfI62X9wFw+o+urVClXYkp
rhWstrL8V60hC2Ha4d5aviA7h+aLG3txrZs0cbk2s23d97YLKy8I1AlEH6aRbE2d63eND5ZnQvuL
ayvqkbRwpphROnuL52Ob+UxtnSv8Q9hw+Z2lmN7Sok7uwkH3lyavpz03Ilx8s8qfWWSQFu9xA+dw
irPNSgpqs/b5V6Ty5jw1fXXGhsFfHXAS1/0UW3SjR3GpyhZVJRzhRskUYiEjgVs9S6wYR73W4pHN
D37uocZ9NhFMwKFz/T2komD6WEdvQF7t5F9vtus7njnwCln2Cy8Do1oum/sgkVgh8oaGujwf5W6Q
SKXoGzD1RoI0Xms5m9CtmcrBRyehkntD5vowddRGpV3PXjVoENOdumMzdG0I04MExeg459XGUSMz
vMb4NbF+jQ0RC+xIGwM66+Cs41OlGTEdoZ6Ndh8qnbZ7u0nnA1xP+zO4GshBfEXXt4e50fV6DLme
fetP1peo5j7OB9d0cF3bfl8UYjqBGpmB3xefZKqTrVI2zl0nJLabdnYcRd1yzlZX8lWHVARfboo7
7dhct6DhBjr7hGmj4hQ7BYCz0lyauuFSMUYYmCzm/13mtgzzNs6JyHfUIV+HYJ8uVT/G2NBYRq+R
2Urf4tbo4NcKe8Pq0ozniEjscgmXGoxX4kbZ9egvHzI0/q/UW1/Rpoh7DUxO57ZpHLrxqhFyOetS
zPyVNsPRGcf+Vwxj9pj7YfiQZDiHezqU7ilCuwKpkp5zsioLVPFiaRps6nh0SRuRosmuRvIRb8cP
W2LvLqlNdi9CEoA1+jHgEgBcTlv92hkbVcRqInzssVmJp6Qq1eq+dfS5HTMoJQeSsAT5/dSGMRLZ
27mFfuqnq7tfmMwPlkP6ZxBItXhl/Z0r08+ZS/rRndr5MQOOtCt6chCW7vLtzKm8LU3kn6eaIqjA
1O8p3atxGpHrLZdmJhmUhftRLPKlb+gxH2eGK2GNVews89V6ya9Vuc2fIg0xAYcWz/PEKyXF8MNN
liXq6pChKVbypFBJnp1pjHi37WsIAd897weUonmYyGww9nguYnGVwDc15D1oFYiq/NZDQ8fZFtlE
kdOkffSswscloUDMZW75IgnFT/thzZcPUh3DNhpIOed1NG0S/4otFwuTXx/iqJAtI89clUyS41yc
ImmgHdf6eQ7q8iiBwm+D2WIPDDPq6ARTeJldEgEbt+nYxHXNwCNUpI5hvd3b/nJWuQMzdjLFS9Kq
H45jcOa1f10KNcWTXhLz7CndcEYVhDfDAH+4nzkfC/C1i2uWkjEfp0/E7D4hkuevdVcA5F9xciSB
yeLMRsp3/cTG4bHK5oATgTk/jH7TQH2OXDj3ahT5YaUh4dyajtbCOWDqa3vIshkEPD6EOdYA1Eb7
NYVEsQkWDL425Gw00zXdSeOLcFOwYdil3ZojKFtyREntlNjakh/ZuAbOM7FO8SRVge1D8s8p8r+o
BhEXazXtqjlhPgAwhJe1SY4rgQIcv/jnTIuAZyVsO4qJha6dcHxXuXVUus/+VpbPzgCx7OhYpj9F
VdDscFvgoq7BOp4qJUY+stZo+NUw4FJLUF7o7cSfMg1ezA+J4kMv+qWAFht4l0bnSvZcu3mDQIi3
K7fw3EK+jaqeISABDp4mxFSRsKflXE0dLP28SQ+Ca1i8LBPqpUmvEBAYEyyTiw44dzrsXTk0hyIs
vOdZ+tXzkqfQFIK2uEIq5MYbiFmmM3sezbwSOMEQZ73zZ6Ia736BJxtrKcgbJy5fMenGs3uTOL8z
cvXOnrQPec9PxXNqsuFNhCV+TOI8iObDiII08G81WBgg7FH3p961ihc3ZGJ2RumjlWi972vMZZYs
qt/EKsrHZkyBd/I1/wxz4qrlxEURXLjZIpET0nIHB57uAtw6xORXT7484H9gTO7hSIL1MWz+CvMI
O1qcLN8bP5PO8654MdM/TAIYiBWWw1ZU7Q9Cg/ydtOBwZ/e2952CG3QIt2G1SswbJAfIwbj+Jum4
KgudqU+/KuVez2b8qDVXDAgkTNxz+C0k3w+dJTJmoMDfEno9Av1g9GPWBfm50YimAqOakdM10CLn
jDNIlH9C1vlc33EqjEtnPXRZqO6r0O8eHaQsBFUEYSlc8j3+igfTLD7W+DKnfQF0PiEQ3vI4lFwF
WbxpmivmYJfZznoXeQwWZAWRfNilYGjaG1kP+65o8512EPsK84u3vD6G1hjERImXAxDC/jh1lAnY
eLM+K2eeV2zX7nBsODF27jpwurqmvCwkkjHCCrp3C8D0SUfNVlUhZUq8HbfcncHWz+RvYFJxFjbi
l0GIkc2rrh/lvj8NFuPFSpvcHmQkhZkDfYxPSYjzFsxa9iAImQPlZ49zo2URHnQwK8LrfndIunWE
vhEsnz21EDERec4LmIB8DAiysicY36psAZ7lKp89wDVZwrBwFOyYXsyIcdye7fWW0g76QClAPYB9
hQNs8zGehWPdOaE7xVzEnOPcj9lXm6zD0RNabdfGfE0ePXtjo/J/Ncw93I5miEUxt/FM32zsoXdB
sEplLFasuspl3FU0AcQuZRx4UnGkZY0Y3EO1IDQWuXMwILk3iySbPaUexIUiGferHALcpbRlNOPk
f/TtjFp3PWwXEn03k7SSU2iQwDe56f+Wlhv+dZeePWLjt80N0N9+5zsevw/AAWn6R2l8h3jm6j1b
iOQYFCRuEvpR9jUFysAhAutYZmmxz1Ntcbim9V4umJI7J/w3uhYIqCv8C60HXk9WAjERAHTGtUM2
BLbBf0VoYM85WE+p3bjna93vk9OpbA+CvdwQO8GloD1xk5QY0mbfCR/Z6fDxC/0/zBnOhSIA6+yD
FWRkgSq1ldCUd8SEf1nLXc1TfhBsczuAtjQ01HaUpYb/WEbFTeXh3a6gpvnR+crvIRZdVB9BbYFh
bPiS1hO5myxaxdkq2/bd03BmfOJme83jdC8ZiE4FBIBt7+NHqYoivQ3YRV1mHn0+UuOM64EsQF2u
OzU1YAMz74v1kHwgcv6N1Q91jj7jwzT7465LpX+IuAyeqJ8Q59BZhpjvb3uoVg6/oq8j0p5qxrLs
5nFeDtEf9nBmw63S3nQK02/k01hRL8WwzXsEFB7ALbwy1BOFk7IFF7JhA1N8ob8CQSICcMvAWG65
m5M5o956a5oGx6U1oeuHtXud64IXsADkIgAFAZuDfkikJbtG0pfskPkz5Y1F3WwL3/rmI5+7AMU4
mOZideMiCdILHldcgCtKKacxtlrRuLFjq3fkr3TfIStul8mxGD+t/IyOl+0XK2B8Uq39b82i157A
y6tfWbxSSe1Fj4E29i3J4j5m5mHCIuhGjF5Swwu2GIoFbj7axsJdv2KpyZTxjqmDsSQFo9AD9mCj
yyoQeMK7SCFHc0eZzo7N07E2a8sWd2WpnJEVrO30CQzJcaUmj7xWx7qOUlAmsqVCCiO96Fh1dSgV
uWpGAxICg2XvhwoecBbY87axa/sGuRckRZW3ZzvgHNpG16IdOS/BvWXjBxrRh0B/Ed8pm+AwyKp7
VC2t6oLt3QXe9rrNBWJB5OfNMWKHccRkC9VAMM7EygETYPL6bahZknPgZjcShGKAvX9hhG6BWm5M
OAa7mW6avay7/N2tFxpAkA5xa6Lmn0LLk++Ym7x4uE4V0zS1h9FBgkYXc88rIfJjAYArVgYHbZ5P
wDZmbMPGVc1bmQf1k+WRtuUCveDWQgIvq/YlWowTc0oAf2P1chxLO3isMquJ8XAEb9g5oXhUIfso
bAksPBtBaJUNjak0NPlG69guwXhsDNvSXXjdDflrJFc4riXG5Vp0+DuGCOU5HPk2YCO99hba1qtb
KkgVVda/WsqAxGJTeAcpmh/x2KpH0O0QOVwIksPaDrvEm1tI4DYifNlXl6Rq15eGAexC7/TDDKli
V9T6l0OFC3OUauZBkPAJjSbQRJhyPTw+G59BkaYMtGagaygUNGaM1XTTgga8JAoNp+9QKPlhcglP
uuVuatorW05nII4xfSXV1Nq7wCv/gfpsLnkbaqafsj8MA45dUBzi0aTzJ0mSvwNIixtqnJa3EaF8
xzJ2ipeUf1hejxGDQObfsk5rDkMycT8hGg1FgXqclNKj/1xYRKLhr0UIF1tAMtGmLNkoqtZvtnLw
O+jCfHl6Wtu/ac1Wly7MWRxOjLG2vWa3XOw6rigY3Z7asFSHcIrcXbKgEV39N6R7KcpYKlXd4++b
tzNHGoMyNp+pCQ1UTgTNoc7xgDdJcDFOS0K2vKzd42DDOYHab//xWu195c6VmRUQBvIBrWwLSKe3
IpmDra/LJa7XxI9DO+rfi3lAVAi4I1PGbCPRZOaCxVx88+KTMi2qgM6ZktoNrgS30Br5hjrpQDaH
BXRVR+qCYVQxUDUMHXS3fPdXq3DTQcypcfUd6OUOzmz3yr1j5PCdZDr7sRqwk0WZ5LHo8onqxSvd
spywQON2A2Yt0bSmVr/l+LnebWY1jLekS4MJ2WoTJRQQFa3OXtkGJ0zjVfk00yTyGMGhx1q/jFCq
5iRuvM7/57vYbPiP4m0GmXD0cEPcdBrRclui2GB9ryr8r3nVd5eurDt0k07dcEitr45srZPD4v5Q
dZqThRlFaAYmfDBcEYuAoF1if8KmeccU8Kjht0PvR2Sqotd2fm0CxD2BknPfmSA8pxjMt3rEPIez
FeSLxBRYpmVDEXJwDYtT6/cUrY194yhNWwJa7UE6Zf7iXNNfdiCyC3pZ+askC2gbv9id3eArZV9r
9tFoqjO3i+ZhNcqNLbrNYlgsNBD45Vtuya7ZDseiocYFKlyETBuirtOBsvNSkMlHFe4l3kb3JlO3
RFVhkOiErUg7OsQ5CnSIELjPlYYyvuXTlagRQjLtZ4WJBFsnWwBce0bm69YJ+mbP+ZHvR/og+CNy
L565qe4WPD88CrLHVt8k63fSVC6//KuZo867UzqkBa5WCzC7zf8GEtl99NZV7hcgTLvIHaNDKPlN
+T3wATsB4wXS5w152f4cOlDHftE8JWbtY8sV8j+rHLlsysQ3wkRUGpXmTziH7S2Rpuyb75m5xQZi
WHELQVDUIz2lKQYA56TVA5rw8j41HAVsX5vjXAWvXWf6TR/wD5lE8i1X4XT023ChAzSNccBd3hcu
3htPmvzRYiVzWKUDsaAaeVB4xc6F5scAB55+FTInmhuIC7LwWqiCCtWeU6zzm9xnqIrGbK9BEdfE
ZGfn2gEzQveNomzejsHDVGbda+NC3gHCm6XnyJTuCd9eu/OXhY2nLZfbrlAhX+sxvBM1MhltfdUh
1REPzBREGGlYt7MGpFljifpLh+j8wD4jh/5afxFRSfdAotMHP+vE0Uyw4goWhziIHHUK05SorXKa
wyQhySW6T+9N53+Doq9PopnI8co5hKufrJuFe9odZVJ8VrCOc1JwPRemSZ58HzdkGrQwUWvQjSUb
zOca49Te4ZLzYAKiBLlAbJAzvKGxaMO7fhr4aEbudSgj4lEYu0Q05Le22GSVypLmBB52a08fZH7M
Q0xU3NWcK9u5PmreRGi2HFPzGNFImhM6AZMxPHlLmMScJQBfUpqWsC1apG5gYnJLzfl+hu1Xeh2X
666bfkNn0t/K12lcUe4FSA7wCi6B6YB2WT/b05LS/eKO7LZAyxYFtpxA2gtqNZjBBGPJeQyIV1MX
So2EA0fAXfiXdPrxPATEArzIXd6ovHLQFhP3hAWHGLgv/oSgI4oi4BosndED1UaLOMzM6ODhkLiD
1pWTv8K/QZPdvKOyS2O2aFHSKmzDFsFpkZAlC6uWHoU6MSCeAPaMUWVTgijcU4v5PvblFN10am0P
lsA4o1erP/LiMUIP6OxjEeS71FHhucL7umOW4zQa9UeLgfA4YJZ56sJ14NmiGRFgQhEjRc83ED15
XYOBIX2xw9dE2E9B5c27olncyxp4H87kgY6v+KiONfsJvJXhkyY7dylHPnXNyPPReRixK0tnRxYr
BXwGijGWiPLrvmthu6mOlwTBlEnLkhBqWTnd0m2V7eZSErQBrs1FhvD1sAwLR/3QnEVEKEBqoqFg
MzWkh7o+gs+yMXnrgo2o130ypTLb4DsF/VJWmiPQtccbcFo8uKCALGxKXFjVl+v2rFMnNcVt1Ld3
PFfyhjq29ci1Rd87GRhdqL31D4MPYdhgbP9QfURIeLJ0sBFcR/ElOqRKeqwfiHhcyQMpOCuxF5my
J3pUkpGxsJo/SV4ujkDh7vyVgMrk9iSq8mR47/t+eLQHGhzTLiwP6WKoJs9cb4cX95OlPxtBqJqX
hk/O3h9TCOvtAGiBMPYWG09wrAqYAVJHHPaL81eboLsMbO3JE7H9GQQm5Qrz9maimmg3i/mTdjT7
QLA+jEPl6l9qifyTiAoWR5H9HUxSxT1g1adojj6zIMTI1iMXsDv7wcor9ixuuJXmFQXYFji3sJ2x
gbiawqzJR+izm4PnAo0SRL5RUr0kDhbCfy49XTs3tYjIR3RvNcZpeONbqY7akumD443qyeWSiD98
NGj2qNMnHqrvbmRF0aqG20KY8SFKJns/Oza+0UHYmyCw6p0hr0spSQ2LkOlta1byl7gAm71O+fKN
CcsmuvgyknC5ORgrc8j7oL4g3SwjxVgADyMvGE8F/RY7fhXcuzN72YdV/c+hLHEHzqn6Ghc0bi/Q
1mdHnRfKghwJG7pPHXPlHbs1cFN2Yv4y7P3BWeajsJJ+odfU7HqNSjRP2BSKovnhX45XujEkOq7l
Ik3BIipss+FkKtfdDH3XP2YcO8esBYiJx4/lBCtVpyatjvuGEhV2GA7Jt9Ir7jxqn3dCkZV1c65L
gaEoZeMkS3Lj0GTCaBUsGIj5ptkrlBlNxQfeKJxMQ9CvpyiawBlnYfk+JtgkQ4d9w1DyafDsmZ8h
std2bCwLoa3voeL3A5ac+Q/NkujIZRXAEbFh9hMYMaY5sqGxtmVJ0nESctnjmg5JjpCZsGfqhdaa
kGREp9NunEZ5cMqBIHq/0ITAmvFMzOS+KMvwFQdQse3qLjhga4HiBMCDrJbOqHxcrvsbtmh5oxkC
MNeTkrEB1ATWcPFGv2PzgMuGXYHL/UIvbboPp+BfGukpZU1qzPWWb8GuIiJFbMbbNfPiovkmuJPB
3wKaK/xFn3zM6SlToKfHHqhzynm39UOGSnak4h3P0Xt3oS4SOUrS3jPAAce78D/SzqzHcSTJ1n/l
op8vAe7Lw7xICsWaISr3zBcilyru+85ffz/mnZmSPAgSEdWNSjSQ1TS5u7m7udmxcxyjo95qQLwo
zYm+0Knjb30LOks1JYjNYS0ErOYbD3Xhk0gBtfHb7If2b9+EqlCH01dKir9s8rG3AHCQvB7tcf51
6d+1kuqHTqOiH6jsc5ghoA+c2UpljuJ9aMPWnQYQ/cgfS+gyd3lFmdJO9P5QmjK8XvTaPpI5Imnf
E7/tai5eGt2s+K5C4wkiU1jNQptGldZRIQKOzeqJStb02UQO4QP/LnoFTSDdpG0o3ehtMNK7BwoJ
HKL8W2rBX5KHK3/HphbyUoiRERhKpkabCQ/0jtZ9U7O58XVKgjTQx19q9GkjLnh/hgvXdLDc8zLt
aDCI6vu4Jc0Dh7x9o1LEgzFEs6AHiYwHVYlDNEGHo1bSiFxQL4Wovusk9TNFbRojdZXEpGmZD7pH
jMnFQVcTgeJNkY7VO2jDjZtqSkvoIbTiu1WFNLVx+qWDBi+QwUe8qi6R+pzZP0hSA0QDHq9XLcQ1
pgGa0zekW1vpwlvwNBQSaHSn4KN132pdbz+qkHTBqUp26VxqwMxyjdrVVHhQLWv4YhWOYAbC6rNN
afxoeSeHTgaivVmVRJ4AupYSmBqDx+gTCUKYh+kNA/s5106zVv/uEzV8LTNKZFOXyE99kBkuyPM5
9esb7+WioEVtcBz66wG2goasyMkbVHmphNN4BeLbMhTl0ezpl4Sd/NvUznhJFTZaOaSXnMdke9M0
4TedC3KXdCQrSK3rtzg/CTm916GhAbUWwv99C5sdkAkZQraZlVWSiEYi2aH4qtB0RFTnvDNQIQEg
M1SfeQ4rtx2N4bRC2573UCoK+yZCdc5TouFO5SoDDysNzxbZbfluKEEiozUWW8U5H+jh9QBWcTKR
I1PVyt7ZSQL1Q2GzbKkasq0MmO+NLP0CoPyz1ZgcPl2KnHGIlLDpgBiAqhf4Ey/gGg5ZMz5M6Qif
GELEO6ekLXYMONelAZKyhh+6j0rJeD+BkgKZF1ZfUIdRb+0i6T/EgWFyv+B2tUpVlQLaRGEZHhk7
VPVHVQXOzi2uAF3RWuqrZLL0mREhrLP8dmo0+1ceNUhs2pQHfA/41LpM+qIOu2bbOt2musV//vN/
il8/3ocEvP/1H+X/AoBDNjmErRhqNEgKzS+v/byhqZqjGhrFH0OVlevPt2xYXt1jfqYH+qM/0cSh
jN/XTbxURseE4RC1a6pp6LKgvk6ezWqjssvPyvQ02p9pkDNjGpTpe3ylHaZIth1dt1XS1AC2rodS
yIlKGSqXoPP6EY8HpMKpPMXj47+zol5b0UtjiucernPv2B/YmfkHMyC3C5hOeiKo147r5paWn4WH
rli1HU3XtWtzscyrXwut8szFw2U+ert/9/3Z/oV7QReQKqXslOfyOwUaNH3+3eeN688XpClpxubn
6+ONldzm3mH9+8o8/hyGzTy7//1f/7FV2WC5L+Zndr6L309LsUWbmVdCsevanx3l7HfQmAEkpG91
D5MZ3Bg14N0vk/R+3fLWwgj7sgFqyU2il2fJgAj2ULQbI9v6vn09sKJI+8CUDRYGwCXd5cG/XHhh
V44wmkjyxMpkEw3g72mG+VfzY8jXv99yCIjyhu/7FJkVnYbd23UDs+u8XHkLnS7YMxTSm9cGairO
RWtK5dm2P5RgD+H8qn+tm5jXcMWEIoyBTDsaVLlfnTt9uAF6sWtbQir7iwTqMeMts25tY0CKcH7Z
4JNA4rMVaZEBE9/X95W+4VRbJtTrOcu1xNHGebeDo8joDQd5N22YWPbb/12WPxv2YkPCmuUroAXL
M9DJvNtRlFifpa3vz39/8X0P6vIMfFN57glsaVv/sP75rRma//7i84rE4ymeWHJYjehZRJm7b/7l
CIQjC7XCxAwTuzxXRJWcThsLMP/fXzitrRuWQ4BnG7rw+YLLnipnXZ2HFCUAIvMo2ne8XbzxvD5V
iytxYUg4Ae1aSgHyVdXZoVqHyj1ETusGFtfCRp8c8L7OY0O4+1KLGq1SR9CIzyTHNAmb5Sm13v07
I4I/2R7dZybi4WczhJN3MmhjtqgBZg/rZhaPEke3bXDrqmYawuZu06lDflHjtLoFtwjs3NVGeDTd
dSuLa+/YWFAgApEVYUmMrpZshIu4bqHw8x41tC8P5td1G0vLrqmqZukOL27DEWwgmNY0ntZVZwmK
P/tY0PD47wwIN59JqbWaTAw49b4tv4dltWFgaZZ0WdFlVVMVhiCOAOZgZnAqzumPGhXB4ZaccZE/
rY9iyXl1xTZsVaHRxhanyUsaDzLapjib7ZOUfB2q50bZCEXniRB3uq4aOq3Xmq2YmnBW2U5i+10a
A74YUI5wyidJtp8NGK1j33+gh2NCZGvINiZvafkvjQrHCznqriSlB3bS+rVTnZ/rs7a4NBdDEpZm
pLjWp11SnEmvm/69F5KnOzTt6Q1WdMIGXUZJSLeEgyXz7YjI1C/P5K3Ckx380uOvk7pxkyxOlEmJ
yEF4XDNtYcerMnn2ApT62YwfaNY3NxZ/0b8uPq9eX1STXXe0ScksPgX4SD1zWcHUtD5Piw5mmubs
xeQGdCHEmtIij1R9KM4+hUbqcqRHoFucC9cxKb07Q3vTlP2vPTFmBHFqJmOMvYSwJJ0+jEAt1kf0
J2R7sWccVt0y9fmMFPaM1aQwX7defq4s0CW3gXNv2Edo3Chd09aZ/oQsad3i4jpdGBT2SxjkqZlW
GIQVE12PAJal/G7dxOKmcaiSOgb3iyY+fA2jQqI7wwSSmMoAF2z5uzSsnXW/bmbRGy7MCB7Htjcm
K8UMHAzov93C91+qt6MWHTpqZj6G1+3Ne11cKkNWZN0wWCdLFbyvhI+B3s6gONeZG3u/U+8mtp5K
aPK7jflb2qkXhjQhzKeAR2OOjSH77zB/0vTn9XEseYAhk5ZQDIrbsjPP60VIKQMrU5Aa5PMawnBA
l9EJ2hiB4AEaRwznGOlPk6OGWpN4oEVj6YOG108GYLFDQ8rgWdVDxLWgrH5C6ZPmpfUxCVP2/w2a
im6aGgvDwK7HNDn0muJj+mlug4Z8k3L2zest6Cb8TLM2Ms2bwkaNFRua9KnUT0WgncEtvJ8Q6l43
8edFdeFhf0ah22BIQYXjZ7Lo0ZNJrh49MxR0jQm2Zn34ladoEvTAm/YKhExwNvchmsql+i3WoRQx
vN47cBiWG79Enefr+pfYCpwfRO2EJayj4OsIJqIh51S1G6L0mVP7Mbm4SwRag+FL5T1OwMy9r535
3QM4LkOYalMZiD7Y3aeJTiDFSvdJbdFI8/eQDPdpD9NA+U7vNoJLYT/OszWnocBWW5aCbp7wG4MY
jbPCR/56BEqE2Qp8cu7f8IDR5dcvPqYccLr8ORu+di9oSbR60nTlpJn3iXlW+g33VYSzbP6kib6X
ocHR7OjgZK4NRClI+QKq2ROqh+kDlX9y023XnT2zUUAhJNq4a+s0hIlpgHa/BncKJbYNajr3gSWg
O/5kIOl0BDOtPQ9UH25yGFg++qaFghskeNPG751/zop7OMIJBRclXYFtU7tFfUNbbs7dFW9M+ZYJ
IVwJEg3I29DVbpt8yUNXmwVz5E/rG27LhrDfrLHSg0pjGBArqfn3FOrvLntdzMLKzjvJIFkKnQH5
ZuG0lcYx6ii/1i6sff3zmMrSCeAO3d2Qdu6jKZ8bMKVPYwrs/rWDMyzLlk2D16oivwiWPJAKiN5r
2kk3jlPxMCLBFW6MbenUtWyuEAVCNioCQnRMa42jJ7WpnaLuNg8OYDbXh6DMC3DtZwYMJyp4J9sw
wDMLW7xM+rEqFKs7BZ5XHytEMz5pYFZojMuL+L0WB+rHqTChuPTyYwfqFT2irnmOzDTl1HK87n7j
98xOJ/weHk8sp0U6g7tgdqjLq7OxUO2E1/EU6XFLjhVdh8zubGBc+WDfI6tIw6cDr64dOO0HGbU8
sjW1QRnGgr5n/be89F3j6qfMV/DFTzFin5cvELTTVN1LztHXIN+4WTexsLycrbYGoyIpD8UUZj8a
62CEP3I4jdmzRhlX6n6uG1gIEy4NWMIxEkNyrMgZBowPDl1Z+h1YbKff2Acbo7CEg0Q1WtTXY4xI
sH1VUKC9YSEuZsmaffhiIcyRJVZjiJRt+XsagnK7zfL36/M0T7TodvM6qOTQ2AmOEN0EXjM5Si83
pyoZAQcAmkppdWvl7HdpOv4vOJn9XVXQ9jRYNNfSjzEqrx6kKSsm4RwcMkDxxeS2BjNIQMtuexp6
Opxm9IxSWWjrUZ9cH+pLt74yJKa4x2majBg81UlSDkpxGJPjYG4ENy/jBiJACtCWqjAgVTy1DD0d
9B4w9AlUeAclSEqT6bHRz+1WYnUhnru2JJz9RQ/F5KSFdPmrnxXEVpHsGz6p2dEIbuk9AyZxG6J/
BIBlfQ5fevy1WWHfSqPZwr+J2QiOIVQOTONhTNt24zBcsEI+1/yT11Nl7plrv5dBtOqdAn7Z02kg
jr7Qq7I+jJeng3llQDjhUr/iiZ/U7WmMpXIfF3QjhV2W0jAQ98eYlN9x3d7LXUZ4r8gKySvVtnmO
Xw/ItiUljmOSOyi1fFLSvT3eIjILgUh2W/UbWd6FyVMt0zFtR3HIvIjxHq1bPFisWAWbiNwWz/7X
z51q8fBCw46QwxLfQwVJ/dzSC/XU108ROlbWXqmP48/1CVvYqxrVrrnkaTvAXEQ/A2yE6rNDAC7f
lRGC5wcr2ojxN0yIN0RNV1ltmJ5ymlUlwRyplO42dsuWCWHZxzpt6DTAhDY8xt87pNvijcVYsKA7
nDaESPyhiuk9UHxSjgz7dIKvCjbzJL7PVND+plF9evWCkN3j1UYmUZ2fRdceHKuJhJjvOJ3sqrif
4EWA+xbY+0gxZN3QwhGKIfATturI7BrhQmqNGoRQVTOiWdsdqQpgV2qYQbdX0IFzs25sPiWvbz8e
XeA0dIusi/0ikA28oO5z9LFdE/14X/vb8M403prtfYiOtoU4z7q5l6t1ZU5M+nVtOOUptBFuO303
k/ucoiH5+H9nQ/C5acyGxFCl3M2kd0l2p/cfAu3LuomXJ8z1MNRrXxgGI8iCwMtd8AA9ULh6+Pnv
DAg+EJlK2ahKULgjgvdwBXpytnHDvLwAOMHm5AO5Xl7GojtPamfSacDjzxp68NFGcOf7QOz8wjrC
+vf6W/PamnBZ6w3C4l1Vhm4Ii7BlR8+Bgczg+pwtuLKmGCSp5heZif7q9aJ0LfLxfmgF7iwPartd
faafiUa6sj6P/qsPA4tyErkkcv3qnGC+ttVmdd2WgRW6sgVIGX3LwgfBu3G0LXiZNh8B5K5tWXsB
19K7oK31qgvdRrv/YHh369O1sBWvvi74MKItdD+AgHSpyZ6BpT4ruQTpLHjWdTtLy6I6ugxKgNoV
6vXXU5WFYw0cWgnp0rkdokc/uY/QNY2lxwoYprVRiNsyJuz9oOy01qplXgr6t944yUj5QnA2izzt
deMvrw42wt3lSfxncMIkIinQo8fA4CBQQLvDh6At3Yf+xqiWHYGoWiO2drh7rqcwra3IN1W8DdWN
+FMRldWDJbXKhk8vWYGvzdEdWVZ4ls5jvXhrhUWrBrrhha4xfGhBz1tf1x1h6/tCyDlpXpNmsHa7
qSqDQPzWJOrndQtLq3E5AmGeAOQNmqUwAj+9l6O7QoZ8fiO2nD8h3JeaJusax4vFWSOGG1YXwqLZ
seBV87HJHr0YeisdFW+4gvS63tg6yzP2j7H57y9WBJ1oXvAh3izTMTTmSLH8Wp+wpe1yORphyQ0U
CXo/VEPXkz4MKBJEAzpHcMkV0YEXCHQrG3XMpQFR4TFMi0BK54F4PSB6F5SM92fgeg/jN9Tm10ez
9XXBwVS5ycMYgj0Xpt/dc1FuBbNLa3/56wX3aoAc9xBKBm6ItrmPZnP+PZZ/dP7p9VkPCjwX0zQv
28W6T3pGs9ZsCPmYX/ZRSn78u4kSbsqI3qgwAvbvZii5dXvzZv3zS9twRiTBOAE690UAa+UZVM6Q
jbhTbdHGNh6y2tpNCFWsm1laDh6x5BlMnUqKWDTqR98HEhEELgwmDvJ08ntN6SGxQo8l+r1uamGf
UDdAngPP1RRTDC3yaEBgRBt9N4OcIvD649ioD/JQf1KK7I7ewfsURpUNb16YRd3hrAE/ZM0VK2Gv
KBDElqXj+K6EIulPu76l73d9VAv7xZhriYo21yqZyWs3i1O7oRGzSlzF8D+l2j3iSRsvzAULFiUd
Li4gEQYl+GsLmib1UqjnvuvR7PXgDBuH8cspIi4ybB2Um4mjiTEsAua2ZOpS6xYwx0iQOOxtu/tI
B+TGsTX/zOtDHzumQZEBlB0VUCEa19PU7FWYV908trXndMi6A3lsxBgGiCoqtes37InAhbmuMaNI
6AEADAcYXAgrDLpnZAgGOze0kD9C6DOgLa/5FVoo8J4qH6XKZto3yvG1/sADUJ7RZI5KxU+EFkA6
QeONASd/Zk13VZ6dgiC9WTexkLWbbdAZwMvDpOtYOHrgb7FC+tk7N8ngD5DQqULxrrjLc0jgsgZV
+RztaHs30Jutp9JGtPYn+yguJI9dUFSkbUgQCR6PfHVT6uRaXbsx3w1hcIgRhlLM7Bh20QPMYOgc
0ExVajSxZ5AV+BVpSzOlRQoRE6so/ipCnX9dPtBkvHHCLLmyYeog7OZSJW/x650i1WOaT0bZuL6s
odVqRAbcxra9qz3kOtbXYMmb59IzGTLe/YST16YiW0tqx7JqN9LgkkMjZTomyqEbv66bebn3bdB2
BJPGXHF/AVQJ7Bbutkit3dSE7i9R3itSshEXL00aDY1zEZAOTlXMJgQWNAVmkDY8w28Ui75jGteS
fMNll8ZxaUTwGTuwYHlwksZ1EuTC37UbqzE7vOiSADkIJ8lUWmACrldDkhuF4rTaup5h79rgrwGu
hin8kevWbSnDfeNWCHy9fmUuTQrhRTpZzljISutqhfKFt8BH6CnecJRcmhC2OSIeXh7SouPCBqYY
D1m1MWuLi/LPrJnCo7KAaR7WPb7vZ5Br/CrUt/x+sq7sRgiwVBHQCfGVWuu0BLgd7dFRAuN19xa3
Yr1J7xIPy5qwC6EvgeZktFoXyLOz9/IN1OPLiMUmLfEHHcwdL4vBkVJXKA+UWkteL7yDh3XXVC0v
8O4pTbxPgRb9iBXtsO5Wi7cWoQrs8BzsmiYeLJAdmkGdOtiMaQf+mgTPimruYl+Hh9yHO/MbDcR3
qFGtm11yhbkDTGXA83+FiexNK4CeXW5dIzkFP1D2+nefn81fxOLBaCgRbAfsT4iQmh9x/TrA2J+r
nthIB2NNvpcA4/r7DSo1EDWyGdXqcwiLQWvM7GUbgPTFpbm0IgQUtq21yqgwSZ49Qjwo6Tq8D77x
sSwr6TmfaBI1TSRcwin4RodzcFK1Md34DUvrZCt4+/xwtgBJXw8UVs5iaiazdWMISpOjAcnA+kot
3QYXBkTcDB3hueUjiejmJoJCB9qH3+RrlyaExZIsP5SHgV2lN+GNikR08df6GDYmyRHWiWRfGKBD
0qIr9tP46Wlv+byKmglRv4xW0xwaXDhzFYWNNKF66vp3isrNb2/leZdiizl6gagUEKSqCrcZFF6h
IjkjmzH45o/+TQrdBSKmWrXRZro4TxrHJiTNlOzFMNLsTcUo4e9wZe85fJCLN5yekBP9z+dFkChM
2v99esqoArR9clurzsmM1Ru5GJ99Qz0F7VZUtjwi4GmGAQrAkoUbzUkyEGqIzrvOHQQ8BGVbt/48
9UKgoRDc246saLr5Ir0nw+FUIfFauDGKN313jqr7tizv5daDwOEtGDawvDPoXp2HI/hBXUy91Hl1
6To5rfxFdyurw1OGlNb6dlk6164AYMKhohaOZJhNWLsW2iulfqcXzw48lEEC5YPuWs0xLtwpeH1k
q8zoBiBTRJ0vslgBqhGZYmBUBxtdPSrF7/VRLWwi+oYsoEF0ghtU5653aQ8RKqGNWrhRAmtl+b2G
JGeQjl34L+3MB+rFaYCsgd37ila4un6UZ0m8p9BBGmvjMbtwLCukMWwFGCZPdfGCKzTDS8uyL1xk
bJviPpmgT71Zn7CFYIcMA6ATZ37UySK0V1J1DRIrXDuZdWyV93Z+gk51qD4H+X24hTlc2KhXxoR4
w4vkRJ5sjKHbUij7WN0IbZf26eVghNXXxzD2w5bv003ipN/G8s6vf9eItOvGxvNpyc9AL+i6zkOQ
PIqw/k4FhsFz5NrVgh9WWO8z6mVwiWvVr/XlWZox7nxyGjO6+4U/q8Uw2P1Q167XSLtdiwLsq79P
YQQHQ+6b4p8izFicyvqUO9Hodl9V5THM79/webJ+KNTKNJKIyZgYx+uhFB/d5Ckwv1v6lzd8/k9K
HJi18aJBLWyIa4vIGVwf/pkQqvDpLQa4Jg0IfQFkiWH5QCYGFV91cDs9QWAF9uDNY3g+ZoW7Bbla
mResThzOu+P6JIEk36QB1SRB1jrKMdSrDyW0V1pQPg+dtYfEY1ejo+GNaN104aOc2b9HEls2HHp9
Pt1FMYqkifkQptXvQjdd2EdfH8Rf/j5duFwDX1YkiFQ7VyeXBo/DbgsStODi5M3k+WLljCNndz0B
OrSGw1CMnWshVReDWW3ijVVcOBaobv+Jn4E1vUinRGWe9m0lda45TbMsWvnBRnKqLJudFcRg+erh
sO6XC6cDBmHzQNkXsLMYA9WQUiVOF/auVyEGUbfTz94uIYyu4vuh7v9eN7Y0f39yq5ZBztNUBAeC
rg4iWJNMrrWrxifnlf2Z8yOLcfBhipsz9YlwQmieUUR6bbdIAN1k0bGXDvpWxmNpulRVhqVBB8rJ
Rrv2AE0rGhuy3M4dR+VkBem5jSBWm5L3Q76VRF00RXYYaDhdrWy3a1MRfb+1OaWdG+nRVzQYDk2U
fLQH+65pt3qNFteFexsMmkXtXjxafdKS3ihPnVsXye6m4I/1dV8K4DTQJ6SDZ9A3WYPrscASmU9e
2/dunCPtKLf9u0Eu38HzdFcG6nRPR8axU+JnI9JuYdZ9w7FARyhddFAwko0WEmFxnvRQUreDq6tn
03gfbdxLC5EPbSskdXnyYkNMIiVWBA9XP/YuEsO7PPgh6ydkJ9cncGmB6HywOHdwcqAa1/PXVXU2
8obvXB8lqZ8S6ez17y/52uX3hQcpPfJ0Isp8X62i+6lJ3ayJf/RxhzrnFm5rcSig4R2HQtvcdHQ9
FAhWEn+aot41pB9dfKcGt+tDWVwOEtFzxYjGDfGSCj1lkO3aYYe2T2r1qIWntn6DQ8257v82Id4z
UlBVzhhjIoMLTg/Snb3hUkvLAepUduB7sE18SpijEd7PoUF3HNpFO30e1ee+vZPvXj9R6GpRIwEN
ooESuzbix2Y7DOgou616VqGnhiRtC3y0tNac8goNLvPu/3MsXDw9lGos89CoR1cKP0n7dviwPoKl
MhPPJ87jPw1Cqpj+hLBa7qaklF1Ib9KvsEN6h0S3/Fs/LDU0UqZZGEMZH5opNpGKQe0lzSo4OmYp
zvVfsjBQXZ0BXI4JePQFSUNWaKMBFdfkKiM5NpRW0mrj8bMQe11ZEA6xoa172xywUFbHutr70gdP
eYoJcVq0dJ96eWNAC910IG0vRiS4YCCBh/MiY3IR2thr2mc51Y6W8Wwj/YO8rgeZbT6+9xtEQDN/
X6LThbaSb3o72bj1u+E2S9xc3kIcLGwLXjHEzzbFUlqm5uDpwp0sO8v1UEbLOlLzpxTu1cb8WsLP
jTzP59evJ1E68ELuXlU3BUv4FS2+ukeCDr45I73Rw3bjSlw4phiKQtrE0Q1OduFGDByNxkuLWAVB
832pvkukZ7nKN1ZxwS0NokmTDB1oBkNElPXIoCjQPHbuEP2A6bD7+upZuvq84JPRkFkR0j4duCJ/
X9/mydbVuvT7CbYgmptD7hfYj2roBiPMncatx310VMaNY3br87O/XfpTNGphWfB5H2pM+dQZxsYi
bxkQ3CgpTBhdE69xw8nejd8m1JjXV2DBi2b2PVCjNphBRVxgGTJMpR+CnpYp1L92UfbYDBsJ/UUT
EBWSzbe4T0WAyjhoEJnGPPqqIrzNOFcn+FXekLGmWk98CBueCe5eeLmNYWiFRugPbmnsUSHZ6gpf
WofLzwvhk9/oCSxcUo92+SHP9m/ZZtSOIdCZQRw0pFz7UdJZrdyrMQFmUxwU/tmIN5aWgES7rRBj
clSIGRwLKVKAYsbgZt2+8Xdo3yLLuO5ISzPkkFWz4M+ZMzjzT7jYCl0weOgxTqQnDGV34xCkv/r7
Jg9ni2rBnFyRheOus3297cxmcNVhj0pSFGx46XzUCKkJmt6oN9m8/2b2wOvfz5PQjIaEFfb8d5PW
7Aqt2mvhOzt/jGiqioeNct7CTXRlTpgu8sXTUHtez8be/0TpABZc8y0zpsoOlzAZ9hetVElXdTIC
9r2LluKU3gaf1hdkIZ6gw43dRrOWw7tI8Nmmy2h8zUoWfFCkRxKHFiJWdv2XOhVwkiu2FOykMfUf
fQht0Rcpg1e/aEiz8Z7BusabUHyro2yjecOcq+nDv2RlNyAgtj7Alx59bUBYorRtGsND69LVz6P6
GAz3b/i8TaGF7D2XkyMcKZmiEH3GPGOQVoKT/otqbHj0/PuuPZrff2FAvfbotkuN3rNJzMCvP3Q3
VXQa1I2n0uIUUR6cc/ZzpVC4nvowKO2msjs3Lp996WQc1qdoaQSk6XknWRxb9J5fj0DS0R1A+atz
UVx9QgIlgH0AIuHYHjYy3AuGlD+urNPgwjEjrEVVAVA1qrp1Uzm/sVLk6fhnGLcSMgvTNdNYseKQ
mADaE8IFZ6zDTA+Uxm1OJh1aqryVXNoyIKxHE6lypicaBlAf7G1kdbQNp/rzqBO8ijiBBDe8wAYQ
R8EE7GVB1TqYiHIkx4xzYXxM6r+N/ms63sk6NDazkHWDinmdwMBeHUavukleD7shYgGtopCtndEQ
wmVAAiqTRruwT7M8s22jqmlsVHYXPIIXrQG68c/5JgYtqtUiGAlb6UlF4F6DBSrL1fdGkm14+MKC
kdYC+0zcQl+iOBC5R6yhSErrlBposqUl1NjN648xns6aQ2UN4CA50+tNpHt2HXhOZJ9Ss9jlqbZP
5I3K3dIgSMxxjNHgBJhPsKCFTi/Dm+7MvdxzW0j3+pOe0P2f7wsHmSXlnuF0kXPSx32THOov66fM
1s8XnCmUrQ4BCD7fF3tU3+HU36pyL1qwNEhANHCbnPbXS1D6TV8kcMOcqjRFqBr83lYv6JaF2Z0v
oq+qQkm5VLEQZOfpM8/s9Sl6GRxxxzpzwxwxJBleYYpKtUBu3Av4fBW9Q0c93pWh0+1MyfwV2u1d
5Uj3iv6WMV0aFWYNjDF9x1XsoEUU7RNJ3mdbnQFLm/zSgjBrTaxWo2NgYUqOfrQP63tEMtZnbmlh
uFDo/uNRQopX2BvDLOKBEIx9GjV5Z8gAh1+daGBdOIxRWlIM7nvxTtFyoqPWs06IJw4fG//D+u9/
Gadef1447gujnwy14/OoiiJyfBcYcBndx1v9vgvTRHMcLf8zu4ZDXHntv6GvaQkM/95Jzulhfjay
H+vD2Pq+4MD5lIFjJbt3mtDgK4/I5b3++6RiUEeBPdJ4gc7Ts4mbaKq8kzW8j5ATOq9/fsFRgff/
83lheiKfLEbW8XkYWtp2Z08H7fXR6JUFYYKSzkj0qcUCvRHtDXIV6wNYmn/eVRS9YKsgpy4kejoy
ZVFmNR73nLy715EhXP/+gptSTiVKnFvuoCoStpkdSjJy95XE+Zch7uUbhzTP3BoxbapDG8Hioi0w
BPNtOrMpCw8fBZ5mmMh6wl3nZ91+g/CyU78hwro+oqUZ49L+HytiQkONJKuvU6xMdnowO4dy9BuW
nPuITcfZzkNh/gUXdwaCpFKotb13Ophpu7eb5g174vL7wuk6FoEhB3bnwYCCnsujNr3hgtBptuGJ
A4gY4ithIWgnkuKOLolTJv2wgx/hYX0Fljbdxedt4fWh13rtITxmn5ThMTF++sZPVdqIppcWmaoG
eUnw0EAihCmqEyTrtK7wTkmQo1ctv/Nz5eP6KOYDWojXqVzC2QCCnKkyhVVWE6tUs8BxTiVEmc1k
+fvUVG6M3Lm1VP8Iu2C6sexL24NriJwib37+EVZlMFrD7xTGBG36vu5jNBdi6FvQU9/YIYsj+8eQ
WBua0iFpuwFDUvhe7c8B2rdag4pt75wkhK7Xp3F5VI7xh9GDDjJhVIg4IXOn4MwaSiU33V0yPY7W
73UbS95ADE2BGYJTiD0Ehys9v4UwjiBuSiIyNrsChsd1CwtTRmM94cicJn3ZrtB6WiRLSW6eNPtT
VN6VMLQFwddIQrsu3zC1MBhMaTCUsDMt+IKvT5e8jW2/yjrz1L6z1Q9G+219JAvrQfWUqQKWhji8
mNGsS1vyoyqyIDdVDmH6K83yB7t3na7YuFn+uJGwgcz5eJkZTf/0ol0PRLUaLUHbzjwNXT7usil6
jIPsoTXNQxAPP4e+l++Z108qUog9Cu+vHyZNneTw4IiH+0u41/wsGdWwCaxTN2QPgX4XPDv50U+d
159D5gzDBk1Ki+SL/DAYab1qc8y0yq2POvuGLyzO4eX3BWcw+oEMC5q6p0rNbuLh1qjve9mVx4cc
TS8/RUSxvfO2mEsWzu+rQc2b4eJ+m2ozj7yKQUkn0/kMjKz/vL44C7vpyoAQ1JAPG6ROw8CASrQc
A1slORUU4Q54I//747q1hQ1lQq1L3ZKzlUZcwRUis/ICxWRDSeHJlL6X4Va+c2k4cEfoFAo02CPE
lEeWDXZOP6UEUZq5K7xPho+8ozEclSQ7oul3XB/O0upcWhNcIo48u+FRKZ18VUEzFoVc048foY/d
mLYlO0SEQEptTr0Xqb00CxC49wzpVFTTfVvUTyGN5nGyVV1fmjy4MGjP446lR0c8ux2tRyCE4ahh
svPoGz2RBumbHQ0gGwfSgh+A9ibFRcDAe1xEQklmHye1LkFfg9ql3+xjZ+NoXZgxGNGgrKEhG6y0
Pv/9xb5pncQKcz11Tn5yMJxdNt4o4+364i+N4dKEsPhWVqpGWGRkdM6BCbPyhm8tfB46nLkDnzrR
Sx4UeSolvc1t+wTz332VFzdpGmzkB+f7XrgVKNdR6CK0AqwursJE6Dl0AQ8aR5f2jv6pMM+5edRQ
A06+e/VzvdmWsTSmS4Pz31+sSphPg6NrGGy+1sgEcgds+NXCskMVz9FE65WGnqSw7D4P/UJuMmgS
oCiR7hyE/l5J5Q+80gF5z5+U11B+E4Ooro/6rNdQefUeJgvcx926Vy3sQRjwiHOJOEDZiogIXn3p
5DeK7w5Vpu3bxt6VwXBXdL8lrZgb5qaP6/aWlmTO4s/NRXThi1WDUhnqYRaUdXv7cdhH6v0bPg8Z
wtzpw0kpcqZSFA4Hva0C17L+Gppo52z8/KUF57v/+3312qNGL039zisCNy66cW+OxSH0uhu50euN
2HnLkHZtKM/gjyhTBkJhsEn2abKvuw0TCyTFtA+RZTOA1ZozHu3ahjqZdmjVkHzkg3+sreIpjcu7
dtAOqa0+JZmVIDZtHGhFKncZxYtAccjEjjTxr6/Zn0yoeC5c/A7xURL5fqtNnee7Opq0p1qLjfym
0NSz43hwFSdGfEPRoXhEJ8482Y3xNUGW+nGCvXZXVKP6Wy63+IOXDqrLHySEDWXsI6OdMzFcXke5
DHZN8hHuZN931ZnsCqh/P208zP6gsF9MwoyiVnRIFF5wxuVEk5llsjEcVh72i+/Ai3aWUn4YaPbf
6UVX31p9XuwVu/SPbewUOzUPrf3Utt2urNLhINdFeQh9RJd50OqHKAqTRwpL1dHRt5q0Xq4YDM6w
9MGhMqNTgFNde07lOb4mVaN38pqiAhehKGcvsP7Scym7rcfKOYZVUiFe6ucH2ar+7qTsGw1r/t2E
nPUp14Lh07oLCacYVTVabUhmkM9FSonSzfXvCYNqMsbUyc5FdCqkX3rhH5Dv2bfht7LYEj0SnOOF
LSGCrQZPC2UyZ+dx+Jb5fzsaUtMlYuI8n5P0XV0/KluVhPlmv3CNPxZ541LwmrnYVTHppLeIL5fh
kJ0V/Ybe2CZ/pmltE4wy/27Bysy1BjgABCxsycKJ0ypsJiOUsrOuPRhIU4c39dfRuUvUu7L/vb5c
ov/MI7qyNd8SFxez35A5neXHz1RgbpK0pCXzrOs1DG9/TSWqwlJxCPTHrP/tOB+G+JgOr2T/+n+k
fdlu3DjT9hUJ0L6cSurFSxzbcttJToTJTCKJ1EaJWq/+f+TB91rN1t+EM0EGmEFjWCqyqlis5al/
P8Bd8HOQEEVAUnCmkrhCL31VYBjsrYOZ6LJbdePEELT9WF6QR8+o28aYaPWk1vd4c6jkoCS3tf14
fRuFO+KCCUESl9Yj1x1AhRW3SRrO5k1n/nWdxAYjAJqG8JkYjYWaRkHR85F1KbOG8ulnXv3oE4SJ
Pcz5Dq8TES+ihZElGQNgrvcuHBECiiTWZLYGVIr+5fi/esfPnEc3v8UwnE65NbuHccJc4tfrRDdM
xpqmiG8S27NR9KVbPjlAG5vcN1p7u0Q3g7yKYk9i3DcO6oyWcJ+Q2NNnI4V5clnuDxTwOxMLNBko
zCZH6KkA7MyCMygObCjRV025BaXSvde2COchVHov6Cw9cOef1zfvPcgqGIslrIfuJcgG3rYLxysF
bpGYGFQOjjCs3bnLn+je2Nu/LR7mwQszXywj3vXdKbVuxnLyszHxR3OX5V+96gtGU2fxXZ58zaev
ZLxhnxztgAJp/EU6yUVdIOJYIoD0mDOuKKmHwoO+/dboJ6O0f19nfjFOZ7wLFATjxf9HwaieSu/x
P64u7CxQdzw1Jfj+RuO7gYYKppVf//4LnRa+f/l9dXZNbGvdiBK4Z0e7zys/yfzcupPhq2qbVNAR
D/QwmFe00JxT6TWW2KTNjeeRx65fWOVRh6ds98ax7Ia/Fd3bt0n7pI/5D2CA7FGJFnmoqE1IfrBd
noZ9oaZ+HMuy15dnZ6MwG+67uzxBLrBnaBWPaDWs06jz3mz7RD4XE8TC58sLTJsz5XRAv13U2Du7
2MvK1ze+HvUu2E+05AKaQczYMZrV8J2s+Nme4acfyCiRjO310Y62ICZBqYVrKysbPG4ULX4GQhgm
J30yYb3sjq7jpYELBdX3F82+esm02lFb57lpvzR3lSy3sfX1yAuhRRACvkzUPJc4ahqYyjGN8XOX
3E77RlaSvbU8aiYR4EFLNyyfcBVqdYVGRyVPIht9rjoU59OKj1zWklgEoheMl9hCZaQmOioUR3nO
UNefVC9M+VxJ0Pv2rwiIDVRjZ6NPBuG252TySYJhH5KCl2V/z+3iO1AgOo805C4u2nHGZKmV51US
ed1hMvyp8CfrDwQU0QrUOiBYgb1azmhlumq1JjOpW+W5Tf7xvugoy/6saVy69RHzXNxtzIYQLmpL
4VyZaiuLYIGmZE+Zb8xHT5e4AxuSdEZFCCJoytTwxjCyKCt3fArYJ3O8y0GfrS948hj6nldtj/V5
c8OzGykYkOz7hVPAl8O1zcwsml6ddO+yw6cP4b3jEm9MdBSjy+z8kDPLxdiY0cijqgwRVc/v8MJS
Mknw48JZgogCRQuAWkCHQmZP0OaWYSINEmV5pHbcj91TXN4DkbfB5OJPYo0upwGNWIpXnaX/UjRL
RdbVjkO6NircB7wTqeKb3ucCqxckhBudVSnBTczaiNpVsh/Ltti7ycS+qNmsPnq0i1pMVXmxzZ76
elyYMoiCixcxOMT7ADAXOjpyLzBb0J+fNhSTIaLcSJygmZsqsJXEeqiRB/xKaqs7qHNGjh5RrZsW
XrektmRDHM/IC9yXqTqrpqI10Z6N36jy7bo0LtImWDWsvnSNAQPjMmhtsdGadG400ai9NnPEeDAh
99L2Nx5qfpTk5jq1DRu6TNFDVgQ1GJeTut20SbiOuVwR+nV9PXVDZv0yahmS1Ibwo1UfqWbgSaDR
VRT+nJcI9FdWE8UAjuizcCx+DQNDV+POocfrDG0dDhIvaHOHql1O9igzxhgASppoSOvnxk5uB8uQ
3Gtbe4a6ItTSI0R+CYnclNk4u6RpospL+ufYS/VHqiGG1hJFlVxxW8LgIPAG1D/IAwaqnZumRCW1
SoyKR72hVL5jfFNi/TjYbelzNLzkjvZ1jGXpbLF6/F27HbjR8PveDaJgqoyk7LipgGihlZ2PrPo+
tW+1/Pesp/sE9PuufxtI9zjMgFr1dloNUELP3DPuPF8/y62NXn2IGKflbGjSfMaHcDRm2v3ThAkj
FXu7TmTLmKyJCFvMkG6kNWl41PFwVr7S6dZyDopm+LEaoYGplen3loDi0Qx9Q983MjkL0yuXIqPU
ovUEplSAgzb8icSx5KqRURDsk1PGvWYWJY8apiX+bFnUH2U932K1wL9CAtcXORXEnXDZnLOBvJE6
mNbURq3yOMd31awHmfbose+agTEt8bEFiL7WykL3m4e1orroy2rzYqctynKa2ygfS+Ce3ZTmazzc
qvMNHYrAQNyaJW14XT7E9vN/OUWAHI7BUswiPvDjOCdem6U8KvM2VDVMaf2exo91fGCAxEtv+mz0
ifKrBejxdcKbx7iiu/y+4jXJAD5SJxnoppjWS9u3GFWT10lsKhhQTpAhBcznRZVkWnGUSNZxGxl4
v9hfivTAZV0gl6FXXNbwRNAZ8N7cKIZ5Y7dUaAaLEvGiR/WzFxDvyW4f9e4eReyB1v6unJ9a8lXp
T2n9UKT76xxubSKSfmglR/fWRsK0ULyZGdCFCQkLFH/I6jFk6wu65pIJcKgm1jfQs1EGZid54G9d
AOvvF9SM9hXNqUZgnSZErmNCq5CZCfOZo/GgGEfqp/mURsqs/lfOBFUz04GR3AVn1TzDiPR+IcPi
WvZG9HRwMHj3LI0vKJg5F3BtcqHORQ3JsI+e/eq2cHGeMu2fz0oAMo14waFGAt43qvjPqRDA/xoT
AIMiba8YfZjrQ3idwKUSLQRQyKr+e0kLBh3VmibQ6nsQGN94fNDVBsMSP62ooLEEtYAqBnfNXMRw
ZQvMIR+pniZtNJQHRtGrdRg0ya1xeRoggUcKnE6ETQBXcE7CS8a4NxWQqNzQ5qGa4DbcUSrxnS71
5ZyKoC+FPhpNZypNVJjfiPHVk3XvXV4QWB/dEHA133dK4ALJZLjPtYULgn1Dlg7ey2HUK3/M74v2
OLEHV5O5S1vHv3hmjqth84CtdL5vSIcUM2pC2mga6lABfMZQwFuXHI6EiFhorvXG2E6500Zp/XW2
Dl4ftprE2bq0NHguQgCA6oc38AVofUwIG3sCfc8Qx+c7qwl62zdJOKRhVkus2jY7H7QEnVRHN82b
poCHwlHhjETSnsiwji6fHOfsCMdCiDrONstxewLZhKDkuHOQSLJ0X+ee3zSyJ+mGl3BGTwQxH7Ne
T2Yd25cmzzGsZaYAyRZd/FrI3aMDSVTyOzbejppEobbUdnVsFxWHMRvxB+6kod339KuehKZ34J3E
xsmo6OdC3ltdMzsWqMDbG8n3hNynzTPuos9b0jUvxjmVmuvAykxAJVVuPS80XDQ8SAzplv1Zk1h+
XxnS0WaWyyaIhWvu9cFvdQkLsvUF+9N0I59ReQAWxrcxDlRVkoLdXH8pPABgCmK24nFXlVmp+QDN
GdgcpNXD3P5z/Qw2Ceimg0AYEhMX6DsKSQ11YAaiR+Qt3ZP69Q+WR80f0F4sVLyIJXnNqJKuH7Q2
MkffYIEuMWKbX79afvl9dbwm0p7uPGJ5VVd2iER2xf76928qggV7rqHnHQ6t8FrMYoCp91rcRA6p
bsv5tUHsCdGGXdfIfPNNA7ZE6DEQFU9x8T7uXJUpzYz7WBvITrWTvWZXud/oY+HzrsTrcT5eZ23j
SbcEDMEWCs4AziLeZJQThLtt4H32uXUzmZiVMPVh4h0M55Y6XwaMTsl6xXcUCd3NLUV6A7HX5Ski
9tc4Xbb0VCCaN9AGgL+ub/YPZfHdtW6u87d16SypQQRhUax3kYpLBpJhvmuBoCXFS9+MdxnVb+ho
SshsiSCa25YmOsyVu8iZKS7GqJeOwSPbmb3AmodDns2yOtAt4VgTEexxbSo9V3KTRwxBwU7fTzb1
W/a96vcoj7q+bRsPODhTK4YEq9w4LO7QxAFa5WMavwzADLCy/aSWvqJGqnOP8A/Hf+eq388x2jwk
F9z2fi69HUtE7yJHqPfIrfbITUdoVAvmtvtixv336yxukQDIPeCVLAyyQzL/3GoYbaVRoy26CGE9
H7NbUsmlsyXh6/WX31dWKR2yGI1qWN8x0iC3Z19hD063K43DdT62JBy1aHgkwAFGebhwUoAocDu9
qLoIIJDHmaCLDJ20eTfsr5PZZAe4i4CDRxgLD7hzdtSpdS2MnQM7tu4n9t6bAl33Wyl42oZHCjuE
SmQ0BgC4Vgy89MNoJEmqjlFl1oHNh92s3Qzsxske9CZkMp90Qwj+BWpHoBo142KJoYKxcKQu+BTZ
yT88aGTNzRubhmJ9NBEumOZLT9T5pjXEnnordUYY7rAf0Dl2w+cDzOn1oxGHYiFYhZwnHnCo3kYJ
1QV6eqF2Tq70M/YMMKVGciL1GJbWs0KfTOcBvYRWlQJvOPNr4gDarwrLBvWlSWi3D7YZGo0sA7/J
tQlkI+D54dvEFHAFdACb8WyKuuJQzTs6oMTilvy4zvTmya2IiPKIGSTaoJIJBqrwT9X8B49v9HF8
MCEY26xH2MVKyiki6IhKAmRHjFyiubJ9EqRjqlGh2BsFWCB/eyRw7xUryHpZtlm2UcvvKztERmWa
mY3TSNvjiHht+3T9IGRcCHbU5KMG5NocG9XdplUY919m795zdv+NyvIVKy7siRoOyegUZdadnSqB
1Rc+mu1MWe5le7egrXAZAKIj3goVEBUmNa2mqMVYOQeIB/vrfMjWF/hATYOWuQPESpv3o3EkueSp
sHEbQGw/vn/xIVb7FOdugaKDZooSTGnQ9gzoZbWEhU0S6EYz0DqKIh5HOHDDTYo87eIxwqgGo94N
S1ed5LQ3d2lFQtglZjQAoy+SKSqaB3sIZvb8B6ewWl/YpbRB9X86gAWvC5w+hN5dX39ri1DHCngs
FLTiShbWx4Sh2e25PkeW/UzUv6e69wmR1Hcsa5wHUt/xvIF5jdYdZCWFPZomayzHrFYjFLX6ih4l
GGVCyNFxbrN+lBz51nmgmwq3C1x2cCRYKq2t06IauIpnyV2rKugSmWR32NKGJ7KDqi2UPSEJidHs
QuimUeexSvBGiRKzOkzQ8pJqwGXhRkCc7KtDZsyFbX92mXU7E1lB3ZbPAb6ARYpRcdZF8QS3LJ4w
VDdEXrtUabvkVk9uc3PvxTs9ljC6tZUAMoNniIkR8G0F7SmyYZoRcdWjzlTDDrWKDQmvC99y8OJO
rikIgtHOHL1DDigMQ5g8kP34O5EhCWzJN3L6GD0CyYOcC/IwTGUx24B7j9QidOKgpEfyydG27z4N
AMQQl0anBVxBYZ+cODbH2UrnqNIVwCAj9+1IlHTrJFzIMtLdC0CpKHEKUep0xszOiLtoDkYb1z/X
z2Frk5B9shA4gBsELs5N8aQB7s1U4VtanOy04ktMlJ3SS97RW0ysiSy/r+w9INERruD1FM0xxsz6
ur67zoRsfeEYOMBVCfPAhJEcuBpgxPj19beEdf39grCiiT62SIn7ysPzSKtH39KfOFCZa0NiLrcZ
WSD28agAwrTgLxp6HDOg3k8RJfMOQ02h2Z9nBcE51A0CDgDl02IkBT7W6AzGMCAMRfdapX4x+ODn
o7VDaYrkebz1PEeHDqAi0EeDqhdRO9A1a+SWwYZojNsyVL1R86tqMH2zdNVdqRdZYPR6GzhKw/fM
rL0ngOaxF90uleOIeHgw9erYSyzbxlGefZNwlJOlohaG45tYmQW8+KdXnpn+4Kp/XZeYrYjVGR3h
cs1GpWCq1gyRUZT+SJ9UckqyzB/rR+Y+9cpu4CfTlhUzXXaPOM4y4BFBWLT5A1VVUARLQ+y1oUkf
UcP0HQ8pxcafeeiwXT0eMLXQn4kXqOWLOT82hgzqYuOux5gQmBGgXSJrL/bPKl4+eIrrdJHm/UU0
6qPqrnQBfHgXy6BJNw8RnR1IzcKvwLPy3J60I43R7VD20az/zt3WX2pi6snxSf3pejoHBZHqUkOK
ywpP/nNCGIw2d5bW9dHQ7JXCT2eJ4VrOQ7gFUWCL6wmN5giniow4BlMAmjAOUYepZXCZD7PWBI0h
S2dvkVmQs+E9IPxy4TqomLKJpko2RlkRFtmxNZ81WW+2jISgV02TUXQPgcTo+ZkaKNqtI4sgyEgI
KmUQHdOHZpAwlP2U3aERTpOJ8Ib9RRgEVnEJ+BoXbcBpMVcTYFbHyDwQNXRlg8Ely78bjdU9mOpO
WasGlh9eXfOB088/q9Zf/54IXC1v2rwYY9hQ3OU7otyVTlAOkpt8S/NWG/RugFYk1Crp0fCJM0he
G+7PlQ84uVLWMCPbJkG95xmDsNu0GaMOKLSEwGj9um6dZQSW31dcZFra9s6iD+b4Q/mZl7//YPml
aB4lHajvEbU65bXpthW0Win9vEMrZ/wH4RKkwT8oCAzoJkvUtgSFrA4w9pTu/oSB5Z2BJ84SdDzf
n2LSgUiYtkNUzyxQM7S6768T2LoqUAn7fwREJAfm5r1rxrgdXechz4MR1S/JXITK6FeupCD8fbdF
G4vRAYjyocoXEH+CT1WNZPZmPnVR3kSatUv6G4OcvPrQ6/fcMXZcX6a1oEd6N6D5ljiv1zndeLUt
DhCML6ayoEhPuEHqxCirRs9YpOeT7/XMH/IuWMxkmvp1gqiB7Ow2thYRTVgwTA1F1FisfrQnwvGD
V0daUfltfDTTL0oz+g1a96ktQ+1fvl7Y2zNiC/crRWKuESeF4dbRMqK0Km/7bq+0T0n+D01PDjV8
ezQk76Gt/VyzJ+xnDhenS7O4juIy/9ZyGKBU3/N2ugXcjc+UydfnIbp+hBvWAvGjpZof8yHwkBQE
KGs95o2qVkel7k//VJLVNyzq2eqCrhm9opedg9X7r/n4Ojk3Gqaal6frLGzVgJxREUxqO3il2Rig
Mk3HgWJoVPbWJlnYeb8b1FB7nq+Mh7i9bU3Z5DXZ5gmWympGt7BHEK7Ry45Q3x9cqWeMLU7DSgKV
tmXFjGa6CEUHvPATWZ/h8v+LEo5BRMDIfW9iFyMhcVr0HFn1KrLc7xm7193bhv68fjhbW4QuQHjO
QJnCBLcl6LRiIedAajHSvI7ye2UOrVGiMbLlBfFVHYImpamoI3Xy+/5b38mSEJsEALAPf1xFf4gI
1dcNqmYqilFFk/ngYfpqI5tEsWXSgGfowblBEARv4/MNKqfWAL4s0vBZVd2NGdlz0vrUAvRb6+70
epA8wrc0cqk1ACAMsPMu6scRmy45T9Gn0bvPwA4PiioPOzVyJG+LDckCBD3iOkAXQwZZlKw8U+oE
uNgsyn4DTKD9G61d1+Vqw1Si6xsXwYIbreMyON82RNhmhWM6WZQTSv1GMW+rge5I1+0HzB9ramB/
KZ8Gk0CFxpqmoO7UBX5T7BYsYsWvWFHCNPmD0OQZBUHhC82JS30AV/UU+26xp66sZ3BD3M4oLPKx
0sdicKuOMPBAm9ZPsz1QZdTmgIYBx367fkJbIoDo6tIRtKBaic1Hras44xAnLLLGyOVfGNCZrcN1
EluBCAxX/R8NEdwBEINsICYuzKa94W0aWMopx8w2z340AaeMUWbs0dJlt/SGSVgGPmNQLygvYKTn
W6hWvU1nR4df4IaxezB4eJ0ryfpi0WnGdRi0Buvn7hfTCNvx1/X1N0zA+vvF4SppnzWanZh1lPIl
QaW7IaX32Kz/RkW4+pO0r4YkM0ClCNr0xtTDmAexLalole2VYAaorrC8c8FL3/NvzKju45ocrzMi
I7H8vtIYZG/Zv9tVp7sW6WEZFLTsOASdzxS7NSsDGzW3yBvtFHabKP4s00YZF4Lex3HMVaaCCgY4
AmRMr8P/tkuL3VntUld1GK+SLK4Qnp7oMEy6e+Cyta/XqWxarw/V8wSXvGnr2e4LcEFZ0Kv3Opro
1T0hj5hse52Qtmm9VpQEJa9QT2IYBZTQQ3YoS8hhmPPcdzUe6kZm7qgb1xjcpB9ild64SufrXvuW
Z+qRKdX90Cd60KfO9+vfdF1QUCV6vsWk0oCTUWKLMQw5LQPe3tPvaH+8TmQryrqyDpoYpZ9Zkak5
hUbFnaaFcH4A2VknXUjbbACAaz77cPeeKQ4bUynnxnczd/Q7D9hxCXqRJcewLbVIey7TMtEbIUiV
ltoeGxjee3Gzp9VekdVXb72fwe0HAUGgvLrWgCFv1xExmmeH8l1mKgeg5fms1XamTo6K6e370bod
wKWeenvEMA8NU5+u7/r20X58hiBts0pnZJNxj1XdvdOnfoHBOqhoxgPakZzvtgb9j5JYL1+mxmBb
DSjN5uuc3lXqY5keq+RO2qG1rUAfhAS/1nMw8rzrsbO9HgJfoc18KMX1Xdu+/j9OzxbuGBrToYxL
vNAZ0Kdt7WRXD6x4yNQvZn3fqIch+Tml0+46URlfwnWQ6C6vEeDB7e/dG+1D4eJx/kdX58fWLZ+w
sqUOZ7beLCQUQ9tpTfdk2cnNVLX7ZnD217n5/6j7B61FMle05mRCqQSzcE2nD1z/pzBPjvM6xA0G
/ALvrv6710/e9CO3DoCSkYiiROjFMbBOm/R5b0BCWu3Q8r3qncp4R2VjvzbPy3of847h63DZzhlU
cqOeSz7jvJw2yJ7wQggkV9+inMIrGln4DwqCkXJjS8cYRFwVVnPjdUezCqz6hSp7lu4S7W5qJZnH
TZu4IieYLKMHDrTtDLgDbX8COvjnGxCXooIPdgRbVOc0qTMbG8bo4Y3LLLpks8R4AIovqDpp2KxU
CxHUah6z5Fec+U51nwR/UumxZsUQbBCwmnvNWFix9BS9aImfSuy2RLgMwQCxXDNbu5ugqfm+S1Aq
DSD8m+saKjlusYaB5j3mJHXYsKqZ/OdeOjF+mwVzAcwGgj/mRZ7rR60XZJwwaC0ymmPc937nHpJZ
Vlu0zcQHkeX3lZWxxgoTmfni4zbHiTwO1p/46Bi3/n9MCBaz14q2KyusP1l7K7sp/qBJE4L0sb5g
RDCpo8IdjU3S2ieq3Drpdz05OIVsFprsLARL4njIFbh02aZkR6xDacOnkhjdzfvfcmAIUTSE2lpB
YmPk0QABgpC9O+6U4TctDxZBP5Dzo4Lbfl1yN+37ipQgWT0ys9lgIQCQkONkvvH+W4dm/daRPAG3
N+2DI0G2SkdLB6eAR9Mm3+wqUOw7SvfXOZFtmiBeelcSWtpwQwd+DxBilPb7Znobty6m0f+RRfng
RpC0iZWA3HqPmnh+zpC2CaSwTpvngnEJlqnhz0VDTjHUyojnDQw8o2Fi3Lvll4p9sTsJhsqWzqPh
wUJSAbU+Fw05o1NUdUdGGN90BxA7VXbum97fmoAgyo43ezmJcRF2zT0tfnbVIXc6P+ufufNktX87
fR5WvYSprb1b0xRkmgHufszcvo5sa1+Wfkz3urMrmrfPy9uaiiDSyPKkVOvAma68selACtR07zMt
nGUoETJ2BMEuuE2aNm/xavfiqODDLQOOdK6lpk/LSeLVLn6J6CatmRIk23E6q6gw7DGyKj+lQUxv
53Gnj+GgPrr66foGyvgSDKk2Jiim6MGXpodThgLm4zx+oZ+cjLsUSFprjgRPrOzU1phySDhas5w6
NCYEUSVPnG1GljENaBAHjJPgjGlMHT3q4kbATJ17q66fNXc4ZPAsgS31B9VjYOd/tMS4Y9XFmFa9
eEvNTXJUUdFM/EmSfdi2CR8kBIdMAYaMXnQIYbjFQeMPrvkHfsCaBcEkdEmWzxNZQiQA+VHZX22T
SA5ExoFgAOaRjx1JQcGJjNnXvl+XW9nqguJ3qJJC5QP8yaI62O2u/JMreb0/gr53RUITO1nEST0q
3atNH5v6Zyab/7GscqnpH6csaLqV2h3RbbWOkuqxoK9q9qz0u/+2UYKCZ5PjoGQVqjdO+8QIZFnx
zfDfeqME1bbUmPZejGPuKA0ZycKEvqYocSzrO6V4NMdij7Jj33V+muNtr39JvV+GsS8s2RNZJg+C
+lct4C+cBCrZoaKCJ3u1ia7v43X7gqKwc8c8qevOSJYHjK49jeYxK/Zj+lUjr9epXGcD9ernVGK4
Z3NVgIqBl55xNCaJCyhbX1B7TJ0c8qbGG0lnaIy4yWWVkpsCbaCyGHWMGN8nFkksEDFuXjd45hU9
il0N3x2bn3GtSxzmTTZWZAQ2qkzTJ9vArdU2j032FgOd/w/OYUVAMF7ZpBMGBBD4sTXuKv7Lrr79
NwILh6t33uzygfcjOMCcCm0GqrvE+m6K6zJOBqM/NbRHC/ar1wiKoQD4gvqfgDR+bh80ZZcPEh9c
RmX5fcWFrriIdbfLRYi2hFHbDdb3Ci5/7sgyiTJCghXz+jLr0xjblSSj3yYvZvnSA7Vzkg1j2xQs
uA8YjQWzhKlP5wxNA6fOTGD2ZwV1xCbkF+VT109+U0X+RwLFEuckKqrmWTzD5qseQjv+HL81smD9
dS4u+gcKp4+BvAgtt/7GAEj+6zoDstUF5YsdxR3HCU98njyjVI5KDK1seUH1GqUxMWsUR6A4h9IA
Rrpk/zdFabX/C/2VzMbc0JvMgcyW9sHdV9+fDFlmSHbCgu4ldV8we0lLW3kwkQdkcyvZbbS9SUDc
xAgsVPeJwUF14ighssAEMtN0CKg0YbDJAxTAxTgw4EQ4wrXO4IAWOWWIExUEY9pH3x7uMvthSLW9
lnm+kfWhVj07/Ods3dL4vkZfH/HuUfsoOS3ZdwgKaQyc5W1f4zvix4nvbUxgkQnE1l66ABJdEPCX
ydvCnVuSmJdWPxQo9NGOXl6GZvvrusZsMbGmIGhMFWPKrNf1RTQbv5PqwWQ3BsApPknDRdANIBi6
Yy1YX2J00spjfeintjrRWsmOaZXYd4j2ODf1ZHuSu0VbDv/MbX2nZXmIi6F696IUcqSAOMuruToV
rR4QgqaeMQBuSdgVx66973LDrxQatFMdVJw+Y6xFltdHLSvvTVr7saMHbUZRnS4b371cAuJnYewo
ilzQKIcOB9Fy5N08KXXPTknr+IbNdwp5qVDYq5Ff3JWUbV1YEWzBmpZgRfK+cZlTjOzkum8pptzl
RhWkRPezOfuDg11TWoRrZa8m1aaMIbd7spN4N6XEh6juBmnT0ObmuegAxHsYFYgi1iFMemF1FWMn
Yv6j1CwotK9ZkvjTrIRlJZtvc6Fy2D20Y0NMbfzbRTE2c2KSAaeoPgGe+9Xi2V1PU4mQykgIOgfI
YtvE8PP6FPPqJ1XcYxfHkjjNBgmAvmCIKv5Bj+z702h1MubUM0spyvrEqRrUb24pG3m3IWRnBJbf
VwSQcNA1hVT1SSexT4dbWI09ZgXuLNmde5ncBFjKmhXBv0qQdEDnDsWBzF8tLQXyKfeBN+LnTRvO
1Q3GSOwJ56GRp4fOIz5tPpuqc1HQiRk1FnBN8FfssGJW5fRVOlQnzHe/ScFsp0pePhvyvRS8Y6oj
YvlAFBeMg1PUmjU1aX0ax/jQE33042H2e0zG8YvWiv2qpRKKG+KxNLtry0w4VHo4wp66ipukJAbF
UtFxQ2PIs8T73iKAwQ8YuffefCy2+Tk9EjHEsqpTx39MKdv1ngyRakMAPUBeARbFRUgNs1DPBZDT
nldobq5OFp676pMfatnr9Wtrub8Fmw0KHrAkMGjtEq4stwDBP1Zqdcownc5kg29nf5dWe8fzMdAG
G8P9dqNsLNQ2Vx80BdNAR8ziRuMXrsoRzZ/mM1dfMq0MrPFwnbdNOgvyBCTOgSu1/L5S36KvOyAr
dBBqlD4N49zsEoLSuKF2+qAAmOXnLwoP3bVLtTL6PtHnck4ubbs8B3IgPc0DQ7ol3w2oSGLqpwEK
ARoGnxO6CixOFYnQczJKR0vFiz2yzLKawkrWpLgl1OvlhcPRk3TuANJPTnXelF8by6xvHVsa3rvw
yIBXj6JrjJbxDBtl0QITzVToCqr90xMf0r2SljtMQNk1mgwV9dJRQruojT5czMLGdEhRQxsDAzod
feQn9H+FxDhO9IeT3lrWnerty/zndXG73DkYAwvFtgv0BWApBHvT2kU32wk8wGlKgg4115+eEIK5
vmgYVxEXcVFNLpaq907VdcOs1KhzMffW8Frl98QE1tD8wxm+f5qXM1KC6oxDVvOmdupTYfte4TNZ
P8fGXmGsMybmADIdCTfRW06MHHhqqIY9kSIefFexc79tSokLcqn/kBpAqqCF1IWDIMKDQazIxFXe
nTA7R633doN+9sCVwd9tsII2hcXrRWcvvBrhhdSitFDLhjk9xfGgPzRjWewsN6sl/XOXVJxlXjz6
OiBiGIstRC0sPMLmJmbxS9JwK8RMhaY1w8+e+TkJQSddNVUGDWA9L1b6XIxRe/xvywuGJVboxDhw
HF/qd6nN6ad7nPB+RLuIt2Rwl4yxYH/N0ir6kTP3Je7ZbnpIWnP3aQ7OCAhKYRtAJm0wHv5ldiGu
LkYIfjZnK3AgWJAG8y5NvDbcl7FqQ1Tr+H97Bfyk+dMwuvD19OWtgQkyGsblCsKU0UGdytotTuV0
N5Up9Y0J8W798zJ7TkYQqGkcqgl4R8VJP2CEd4ghw5+WWFTJoW0HAVY8OBEpOb8KjUlX52bw6AnN
v7577NXh01f6QmCJRELD4eiJJ27FMTU6hZ6s/Cuatoj2I+ui60J1aaRwXwBSG8iVS5OGeJ2XrVYV
1O0pzoKj/TWoMF073dUelRjDSwNyTkdQP6LF+YRpNPQUW55f/5URGeKojIBwGC512rqdQKAe8U4e
zUDLPpuTBZSkiZjHMrnKgDssnAZNmDFpvT28AEkMT+XQnWVYYhduCShY6tIrvlwYF2OICterRjcf
xhezC3kSJs5uaCRO6cU2nZMQdQ8vLVLaBCQ0JOa+ejLwgQtxEpYXdI7w2EncAcvH2m33OyboBKhv
q0/3UCxUYGHhiQLj+GKwHgagFzYGW4wv2a2iYoAsuus/qRUgsDxDkdmEpbroyhvVuW0zjGB/mZ56
+6aPT/H01snGM1624+KmgIlCX+nS8nnRH1WCfGy7gw4AAtwYg3VX9CzAyNrHueM7G/jGihLvzcn8
XaFVS1VkF+5l7vadvoV4GXBHFlypc/tVsjkhLit0oHXkfm1poWEc82kKkMILBvO2Tr/0033GE0zm
PcTA5Byzo82fO5mdvpSZZRuw29b7ZATx4ZKzFA9A0uuRUyUBB6Rzm+ahg367cvysD7AwrOHBiUm9
2G6xRJShJ0FN2aRH1pvaH1Xrs1EMYflF91YPvnnQMAejxvLGMO5QVp9y2STAbZGBvABJDwPnL0rS
LKa0rssscDDggTdUfoU27jjbmR56E3YoFa7tfTk4fi3th7i0Tdi7FeXlrbNiLp4HauSzqUetetvM
X4bkzs2ermvdpW0CCbyTwZ4OFBxPkEc0W7KuSnU9ylq/dwI6h9fX3xA0XYVK47YDCCHesecsALQk
Tmq47Ehq7Dg75nctw+QDyUW3sU/AaUZsEywsoHkCE2asGGlmlGakNMNNpvT3mTF+YWzeX+flInCy
IOyjz9rF2wKzkUS3nzapyjW1MVEk9r0zbyzj9/8j7cqW3ES27RcRASQk5CugoVQDrpJcHl4y7LYN
JPM8fP1d1Ln3tpQiRMinnzqiwmzlvIe112rQDsOZX+vbpAQgSV1rJF5YHWCeNPQp45iiy0gaWNlM
WcYyYh7zKHQr/XUoV/KpC8uDXJaOqwBxJioY0g6bKqsaSh7SYx2+9t3k5N8rQDoL83R75hbGgft2
Zjo2wKKoGdI4TDJZVp4o5rFjW11xycoo1j4vjSLWWYmkLT5fq68msi/xtFJ6WDIAiXEUqMEmAvZU
6YmtShZVKufmkVa588uK17APCxt4zvipUEyfiynyOseMd1XWJvQYD5+riIOvQfOYdbcvBeEADVsY
usfo6JfFA1g6oU6VD/SoAknPcjcJft29yha8A2woFdrHgB9envVRzyJt6EvraGjbNvSMNULkhVVA
DgSzr7JZGkCul2S62pMQqbxjil4clBU3YnPvAAiS8qA1w3WIFkb5sqItK5MBDKBHwr06c8vk7sfq
4vtXjiDHQ5UgnXBUtcfmd5Kv3E/XhxmaWQCfzOcYerJEmv+M9bXVUI0f+zRySja9sKF+sbrv1pqw
zfV2vTQ0//3sXTIqO+zAzs6PItjkB2XYrMnVLo1kJneHUrdOrhlXB90Ku6BMADphmauJb9T4HHSO
VqsrD8f1jkIqCjYQYoDc4oqyp0HztCaMIjhNhpvxx9A43r2h8H1U3HSosoBXUpqopBj0sm6b4ITE
YNztxRop2NLvh1eFJA7yIDjY0utq95iknETBSemzN7MZDjGIJVf88hUb8qbNwJET1BC0O43op+3V
LbPW9u21BSDTEc/blolTDbf4cjuxVDAlY5p9bDxgr5u13Trf/hf1DmQJzj8/b7az3Ur0KAuRFLGP
Y7zp9cElqeqS9qUhlsuJ5gb3h3uwB28EGurwd6/IN5sgKspOjxgol+0tbdh25R6/Pn2X35fGQ9mU
1FnBMZ4Jcjkeb5/V+9+7SxPyez0mKdFimNDpVmmcQn+4fS7mfy8vyUxLPROREXr1nvJpqIPJipWj
Pg2QHIDfme/tYN/zF8aDuz1c5InObElZkCGKk2oYYcuu35AVZtkaWmBh+wLBoqOMj+ARZUfJOeBW
Z7FCMfnRfheg51fDu7kR4XN+RGuAci7Qe6qBAb0Tq+HH+pAbbDORfnN7ORZOyIWBeYRnJ6QCqKKu
eM2Pmoh3QWsdoBljpl6le1Rv9pzY29v2FnbwhT3pwFNlSBIaY0CJqf4K43Yfhel+TJLft80sLYwB
zIE264KDf046KO1QZlWUYlgieQX7Bl1J3S5+HjokiGuwk68IokVqRMAKFBzKCd8yNN9nd5f9sO4A
F4F5CWKl8KqkjdVHWl1SO+PHqgNQalvqd3u1UBSH0CbqGKDduUp9RUY7trRm5pFUXqe5SeLdnv+l
ZUakNCecwXV/lefscuAOgoIaxyTIXmIjedJJuwtKdm/Rfw7JzszIBzys8r5FeAieHU/9R11rSpx3
iXRXXXxeSnKaIBkHwyEzjhkoGcsodidLuIGJh2qNQHBxvsAYgNvKRoFULvY1YIsSuRAmehKnn2rM
nms0BjVC7G4vy9K+RVkRQTciWaAypMu9K5rWAtc1PWpd49b5tk+sv1l4hgzXXJiZgVSX9wl4K6IC
9ErYWNMEUZ4SXKKbce0SWRzGmRFpGIaaJkbfwQj4mFGaeU2je+tv8746MyBFlYXI7DgIYKAdU3RT
COcvHIULA5L3ptY5mjfmaQKTmMeeLXZ/PDPzj4GXeq5OI2sr3bNqnggj5BY5knx66CNlMxUrkffC
lr2wIK20bnQth/NFjlz5MtabKtnfv5VwuRLcUqDp0wAjkrZSnhS62kT0GPDhQYGYQD6Ujt5t7z4S
UFsw0EQBHCMYBqS9pNfRzOnN6bEInwwfWnP3fx4ZUEg6gJEL1Qap+JbSmg+dntFjL95tXyFf/uLz
gBAijzODh+V3Isy1POtb7COki8n3aPx5+/MLF6ClAdoJxW6EllcYz4CwNJkKRTnS79TsXC2hbmGO
bs7WyurXTbMAiekanuuZgh/4LWmecs1KpslslaMaTRu132TZo1q+RMMu0mLXIp6KhLidrzwfC1v4
gzUdSWoGARFLMjrplaqU8cSOffClpObGKIp9EtwdCAIwBt/t/4xIT3lAVEivzUYy08+3yd3QWHAF
Y+KAiJw52a/270hUJZzAtnu0YmjhtdVzHKqbukufQei6EjLPR0F6DoF9AJQHEBsLbdrSUYn7Kp6i
lrPjhH55i/2k9I0nD+RdaGuA+IWFmbczmJU0E9U5uVSi0qip8LjAce/GXYU4SqvQxlbru9vb+/od
QepNg7o1kClADspZpUExzSnv0uaUkV/pziz+uf/zszYorl/IaIOV+vICa6FaMwyZXZ/Y8MkOXS3/
L78vXZC8mHJS1fh+YLvW57ulWRmFkAv0D+ffj9hGut97Ng3TwFnweVQfKnNb3/3EghMfU4/wfAaK
ynPPUg7EkRVVp25v0XTDqjVCpOvF/XCf4UUbGrKecqld0UeOdHRanoCAZ+FG5Xdn9C6/L/mejRpQ
bphJCUqd+Dl1oqxcMXB9CDDzIDxAOg3ZZ10un9mxFkx21hSnnBU/mnZ0WTdj+Y3vt3fp9R2PC3e+
QFCDRYlDRp2GQN6rWZfUp7r/FhvEHYHR5Sjop+VaQeh6RT6udmqBvY0BoTX//SzWZFUV9mbRNKew
25XMKdcYC9e+P0/o2fejulMi0uD7JPAGy4l+3Z6otc9LB2IwbYgp9nVzUlCjNb9DZcu52wAAhQai
MROp9CstLdrXRclttTmlIPauHjQox99vAI8rGm8+ToRcy8izzoimsU5OIv3abLK7dVPhIeC0oVSK
HoNZVvdy/idqjzQtCnFqba+GGsLKbb1wHi4+L81/FCiwn+PzXmJ+Lx+y9tvds3Pxfel5S9KacKXH
93UQtfwo7HB7+/tLv99kcAToLFqF5PDl9Iyjpk+TEotTEm6McafxzaCv5AevsznAlGnAJs7oV8R5
0ovQstQOJlUIQMpOdpS7TRW6jQAPsW0BpJM5/Vrj68KZAK4TMGjcUlBskeNWo8uTarJDcVJ71cnC
h6o73Z60awMMZDCo7CKUQPFQRnX2NUf3qGKiATV+5Y7R3B3EXH5+Nn92ZYxRLJCIwecnMWzNYXRy
rYGUCl1Z+rVRSCcDJ77OEfhnp9LJhQdxoNuTNO/8S8fschTSyZjAN4hAA59PjNExjXdlM7ZfgcW9
+/pAlhMVcMQy8JZRq7ycLGDzQDERJcOpygvHSiKnWnmKFqZprsGhxRIZu2scUJ5ABbDVh/ZEXaN9
TfS7PfFZYQYlSijPwuOXY+JagRp8l6r9SYue8pS5YZDdv86zsw9EhToLFsp+K6oN1TjWbDxF0SHY
hezurN3s7P/7ecmhDMUQhEGHz+v0S5ue6Ob2Nrq+oOCHgQADPRQQvYNHfLm+VTGWiklz9QRyeeWQ
q1rqIBVlAyXUVKs8nPJao8gKTWJEfNTEZXil+mMkiIvSkkynUnv4lGj720ORT8TH1+HeQcAbWTV4
N5dDodrYT6Iop5OdjrYPYvniTVOSekdLFSLLScxL97bB6+FgKDZ4UOb6N2A10ty1tjWhjyLq38Kv
ub0JypVI9Xo8l5+X3o4QyHYhKnyejJB6ar7qBhqCt+FacWZtFNK0xWpYaYEJM53hFrYzsZUdtvb9
+e9n1y0CjoDVEb6fMZSpx8c6WYkq5C0MzxLQWpw9oITR3SZXRTWO6Lcb+u5NK08a82wVh/z17pU+
NyFnKgISKnGF9OObpjtV6YYrXs7CFM2qDmiHYfMxlHslBCNtGZO0e2vVnZ09sbWS6NL3gTNAUWEu
5AN1ebkErVJpeROF3RsykGByE8790wMExUcPHsFp0CQXRAfVkU1A4v82N/1F6NVN/7k9/7Mbdv7Y
YYlRdkGwjoffAEBK2qNN1NWRCXjDm1k8KBxdmg63H/DWxcrptqGFmSIq4PJIEIDjGRnCy5kCcDfB
iebNW0QdHnjaiuux9vn572dnIbZsqJ4V+HyffFH678a9pAUf83T28+ejcv79Meqyvsf3VfWbVr2J
t9uzs3AjAX6AnCky1HN3seQtK9Ss7THO2jcQq3wvi3pr9YqjtNYWGgErfsfCob4wJT17KUkJkv1p
+xaVW637lSSbvA1WbKwNR9q2udnllA4YjhZ6XHhKsmGlo0Qrh1v2zz/W5N9Jk+8OqGhEFRrZ27eh
6p0oVxyw6jiTWbsi+qOVD020NqylwwJHb14odB1cdd6NtICYYlCJtyKw+HfNHiDYGBax8RAmfHwc
RDkeEq1P1ugRrrDOGOhMZwHQ3H8Y4qTpVAoBfERhibeqig0fquOU4zXJLBBb9NBdsdifvgnbLU9o
+VRg6kMnU5qxdgab9lulaqFzx8WUQWikTreVaQUr78T1cmPPApxszS2JaCmZ/35+ODoSRU2JeWHl
vh42TfdMTeFV+ZqKzvWCww6ysmgpmW8ROXypmsk241qIN9o8iSF8yJTC60FtGYEnIX0DNndlGy/a
QwMsWkVRF0Uv8eW46g4dnAOJxFuZhg6w7Acr/qIPnxS64cWD3ocr5q7vMCyyjvgP9zFySPLwxBin
5jCFWGax5Y66JjF8ffBxu0AMFNkvlH+QGbkcTaCpXTp0iXiD8IiX2Y919jqtBQVLO4HhmVVRDkd0
IAc1dV0YVYhq2VthNW4BXj7enXC5uXGseHfdmAg7AGGEj4giL7BBV0hPivIVA+1399xPr3DlnMZ6
zIwvmvLrthlpC3yYgeAPmYFISK7KidVRKIk9WBw7OgfKKUDLaDqmX60h/gdMwY3Ts/R9ao01Whdp
Gj+sglwCfToMBWy8/5dLFSY9YYropucm5G4f+JP5PUDlZkrXcNFXhj4iBiQD0MmGuFlOcbAmZxT8
HMIHz72RgW/iaxZvU+vb7UlcsjLDydEnjzr2VflU42NqxdSM5j6wIe6hRaTBzYD8gr7W5rtoCSj5
WewOaXZ5uURcGEVo8MgXJjloYHxATsVpk/yQUHt/e1DSaYUzZgDvMSsygn8HxUhpjdrOnHpaUuGP
6aO1Lab78tUfn0c7gQkxNTR7X3GajHqh81RhoV8p2ba04hPavje0nlau7o/Y7cwB/I+dWZwdqQKQ
Mclg5oGpRW0MVeQzknqk2BrZn4Aco/iZw0OgO9EcC3SwK1kCTo23HF7o7VmUntT/NY/0BJLlSOd9
/Lyzp8Nu8jhFn3Hkl70Fw9DEGpTvoFz1BC8OkxA/bpuT7sArc/OinpmbBlEkoVlHfqybbpLFrmZ+
DafdbSNLOwPA6v8fk+QrqsbQp+bYRX7W145FDqxeOU8Lo8CuQ30ddWqCW1DyB4IQvaFGj1GUkeEy
8KCnxnt6J5nBPFUwgmcdqSMwdclQeiW2wpYoduRryTdO39ecmoWFB7UfyiGog3+kSC5XAvtOLZs0
EX6hltZGAXz5MQM+7wcrKPVEAmeH2f2adPzixAFaCLSONpdepZXp54Rur+F6GJnq6nbpjuwhDBP3
9vovXEIAsxmIvyn6BJBCvhwaRaNTMQQT1p+ETmu8ZsO7qEeHaA+37Vy9TXj8YAWWcG6BtJdGY6Sh
nkSmFftNrIntaA/qtik489Te+Ix4GEKtiMRcQxSrimzzCKRLA7UtXLA6cBjzT7gcoVKWHU07kfgE
JMWaYuyQadsquf190OuHLi9+V6b5HNPJM8rsSW//3B739SqCvgOAH7CFAK55BWVRR5LYrRrlvvpa
D27SOIHY3rZwfYIvLMhQBjRIpEZBYaEAL81bU5bZjyHWu7WNsjgQEI0aED7CUsqvVSUCTkItyP1h
2Ga/hvY3te/LH+AQg/Fgfp0Qs4BoR75eu5Yl5VRlhW8IhrioNyqwOfTF5vZ0yZ19/zEzJ7HBSwEH
Vnb7yKCLuNKqwleT5IWrujfo4SZn75ApzoTxhGZjL9SoN2bM65vUu239arF0bU7w4D9oPePSkjbj
2FN7KoU2+XXdsYdaKPWWZbReyRnOd+rFlpeszL/i7OUAlVWgpfY0+RnfRWPvISPqIRu6KdOHPNkZ
U+Pg8bw9sKt7BCbRTEEZhYLDArHUFNRmqmeqb3UDf8pINvlQRxeejrqpx0glVjbLoj10F87+zCyK
Jk0kY1k9iYpP/lClkdsX5sbK0idWiH/adI1+4Grrz2M7syVNJ8szQjgLVV8pJt8m9a6rhjd6b1M6
8sezGTyRqKIC1yUn4aFPWpEIF5EPdiHdmarGTQaobZZV/+PutQIHGCqRJsKS+RBcbg80QWvTyEfF
J/rTVHyJqxfS/KhFuLLXZbKzeUA2SgoA2QENij7AeQ3PtiEpm7hs+0bx1Vx/s8jgTPG0YdNjBr59
I61c0WmZV1WD+RQqvN53EE7c2J2ylkS6enrmn4GXh8A/xazKT5wyjLmRpKniT63mqMEmyDddxB2F
H7O4c4py5SQs7BaYg6sAVJkFp1tyeGKTKkhVY9RRchD2QeegDVtxRFdMyKykrIwU0+CtAn/kRYm/
6nRXGyvv9cJFdT6KK6GiNm1No+oVP0m2PbIxazQVa0PQL/cGStQ4sxVmqYtzMJpCIbVJHH2NZnhp
6eHUgE4FkDINauKXVgw1T5VUsbnfkH9CO3E19qlvHjTlkaGNxg7MlXVZmjSA9qFejQcfmQUpzMpE
qJOA6dzvp28R03B014iuPtJT0tUOONm/JuYRn52pUQHZmS5gAjQC9hNNyTsU5w69MENfSYp0X48D
c+ImryoHDbifdBbEztCOP8hgekqBtAAnb3lEa2ey2zW2iKU11TB2AN+Ae0Pe6/K3VUQURgBdTz+Z
HnPraRpSYAXXEk8LF7+N+35+YwByhmd1aSSuUOmuR9X2R6QaHk78kVQrwF24NPiGPMlnNmTdiS7M
I6NGatXXB1vzx2SM3axTR7foWQDUuZ446VD8UwgLSow26b/mtMw39UCsh47SwkO09U2bZd0iEfyq
4RZ6Wq2prhrk1DVLJrwuNTt09dTkAJ22Yl+qevsQZJ3idnFXgVZft7qdAqQ4MoU44SBzUVvHVlvq
GEkQPpgR3tWSVJEzpl3lxKAS2zdJAc0kI0JJxIy+Wx3VNkPbZR6wWNSrSxXE5KT36tZWPCMyHD1w
S83JufrWU+rYY5ejI24InWJibqom1UssIPk6BrnlNFWGA9qB8goqo9SJda12Co0UTtoO1VMvtPRJ
761+rw6RuhOM5iCyYKmbt0x5VrLoa5lZYInN7SH9WoO2SQW5RZJ7SaCNjVOPlbIrp6LZdESYmyYO
i0+gwAQfP0KFL2kQkh0DPM4b26g59BWPDllOk2etVZqDYkMNRE0jlBIttfbD0NJcrSsCd2xNsYsU
C+oICTnw3gJLjW5lB2OqxT5mZrVrU7XYsLCsX0Jkd7yaRHSbp6hIjhHjbsRBJw0vGvOZ0sbLFDzE
0F4gm4qSbNubGSIXSxk8qHRO3jAE/VPehMYhIrRwg1aL94MOJdYhbvWHKaSqA2JC9pAmA3RfmBG6
YzEM3lC1phMO1vhUjGAlr/FMPnEbHeaD0dOdOqntyVaUwqHC4n5lCb7tkZfya8AmHRRpIycpitLB
SkKyTlXsrWHyF8KbZFPzuHIq9DC4Wqiqn2/7DVdhMPLYyJgjyTzXFOA/XB69BNKndWRX1B8i0w05
VJr5uAM8/6njAKwlsbb2ci9cKDCIM44kMB5SuSKqaU0AzdGG+iKynUSZToaiPqNX+8/tcS2aQfYS
uBYDuglyRKAWo0BcwqmvGyUqWZr+tdVJs8t1s9jftrR4ec0sVsBcohQruyKJEUZdAyoaH51ZrhXG
gdtrqad1CLpb/cttW0tv39wDh1I4MmVX8PDINgt4egH3GZDIDq7SRyOJnxUd3HiZne/iMfa05E6c
yofLZwC1PSM7UDiVXcsiidq4Sxru69/twsk2t4e0eC+ffV1yGirCplzJ8XWaQzBaCM9sVzKZC1sc
8wUgzMyRi1q8tMXR85WwyRy4r6XJAQX/HerkXsbMTzyE06pEdGVDLI0IseiMtzbhM8hhjG31Yuqy
Fos0pb9bkJZWIvqLIZlwfVAvx6t51XY7Il3VdqTnfgaOicZQn6w8diztV2k2m1BhK4/nwlmyAb1B
YyF8LmSEJRdo4BkXaa4xH5BHT5mal9gUW0ggreyENTOSGyRE3yVjNzF/svxIR722BxBgraS2tBnO
xyK5Gk1KersdYURL/bx/SAuHDE9F7+n1feDNj1NzZsiWulEgSjcNnQ1DaJXsrdc+f6Np4OQhcabi
T22upNFX5k6+7ibaKFVUj7DWsc9EEbuGjo8cj9ntw7poBr1PAJGjEErkdE4dJPBjwKzhj5Obi08p
8RRlJUhZuk7BpzX3swJPdgVLDPu2MOxJx0gCDvV17hT5wc6Fq2tvt8cyr7TsEKJKY4F18qO3cR7r
mdfNzbLLCitgvqI/Nf2fCH4WiQ4V37AIvqC6idEC/t9ZnId+ZlHnpWh5CIusLrdFXrhW8TqY31vw
hff5PtRRTNbW6htLL8b5KKWzS3v4stUIm6WRunEGDGD6ToHjaYt0Wyel26M34PYoFxcQyTAQxM6s
p1TK4oxUGGoQhtyHBzZp0H40Q6fn30T0z1/YYSh/zUlY0DlJ18XYNUGMAhXz9Zp6w2Q6ZfEdeLQt
b1ZO8tJ9Pr8e2I3QwQIg8HLZNKWLFaKCHaqoVEe3N1G7Bje8zl/OIEM8TejLQwSEDMOlCYBPE1J1
A/Urg/hZaexSm57KHpL3hflWi3ED6FfiZHVYQk8k3DFBft2ezIWDjYLHjEqkFF3L8huvxH1galFK
fW20aiftgtwdJ9F7dqlMm9umFm5gmAI0debtg8Mp7cg4rtU2R07Mp8qXadgHIFzLY7qP9J+tPq3s
xcVh4aJCy70OwidTWrpeLeM6H3Xq16JxLE62bLS2ffk3Pi0BqxdKpRpGJV+LAG7URW6H1Gdt7deq
3jmEBMa2M8Jgd3vyQOSGrSBdWzOe0ELeC9mAq61CWBurkdmbfmXz/HVUrNbVB645UVC5lf1idp1b
DJDCS9ywrDYljVDbYnniKFXxO1W7/EsUx3PnbVNp+4zVxCnNtBJupRmvZRz0j3Aqh61S5pFHRdq7
QdIXkwPfsHFNIzc9/KrfY6z1z7UGMoOgywcvHsPsoS/b4iEKE+rUrKI7agTsKSw5koJmV7tgX+ah
EylZ+YK+D/JJ52HrZkE6ujSyYqTtJnPH9Sb0OURPwObYBBu9CCv4gnm3CdKpcwNg+97SitMHcEFA
0Vs1Oq/Iw8ChZp65k9FOz4Hof2YpfoEdWcGhB2TSrfEkvrW6yve9McQHgvSYi572yemDiu2KUiXP
TVfbT1HZnYJeHXZDjjctMIX9aGdVuAsDns+tU8NjkMQNnN+g17+IYD8ZWwEYQa6VjyayM+Dftdts
ExGlQ3BqW4cCBbE9EBvdTqjg6dWKSfVHyxhfU1DenlBx0R/rwFQ3igItG6HHqmMMRD2kdLB+ZxwD
iisyHcIM0rlJUSeHssdUWTFjp7hqkPwZAX5OMl5swUCZuVZXaA/4P7DIxC3oy4uo9RLSZE5ck8BB
MBc4xK5LxwoIdURTjm5nNLqXWAgXLD61Lg4P2Jly0UBOrez+tIOl7DIeUVclkX1Iw8J8hlyHcSir
pH+hA/RGQOdqPZVVlbjcEMo+7nrtHWBd4Mp1MgAp2tna5yyp+MpVvPCaoeKIvmv0kaJtVa449qZd
GGlNTZ+H0yZLPivt724oPB7HTtH/LOq1IrHcyDx7cRcGpSebhKahKGih8LvKr9JvA/mZ8Zco3Jvk
FelOp1Ynt1vTGVy6tM4HKV2Q8NoCu0Uzq59O+6DzKtMx7+xg+RgWyEigQoSSAfgiJRORaMG2YnIL
vk/jdQiQebFyUS0NAkQ66DSHpMK8WpcvWhzoZBqwnf2O/NI42VgQUxvpGhW9tvA2zyJ9qPlhNDOp
36WZQW/xqKK32Y8zU9nyrsj3aHwIAV3Nfw5tazwyTsgXKFYIF1pOumv2auUllci2UwwxXYygfhVp
Y9/vjuNnofcPsD20I8slQbOP9WTgmF/TdnK1c0vc0mgzvP0WLE0xqD8AcgOvwsxpejl2pU0UEQAj
6Aflnw6Ex43Hyt+3TSxN77kJKddeFElDBgYT5lMN3vRoWMN/zdvg6jUDSAGxBMiCrzrOesHbJKKJ
icJt/o32fHJ5jr4tHqnvZlXDIxdr8klLs2ZCbwiNN+hKusI1FbGZZEM875jS+gMMXAAyGyo2JM7X
sGDG0m2FtgWgWGba3GuYDHLJcThNth/YovTCfuq3bVd+UdtEd9XI+lWPOTS39dTa2GVPXLsEaVOT
idbpIj0HwNYIXmgLeU5UOYQ7RXm0rbRJeYrgKKLmpQ+bbozZNk1j9UGxoRdqlRWS9ILmSGEy0HFF
qfaQF4ZwkK2kjwGt6Y5FQ7AZ8Ci9R1NYbKiitFsDOsxpY05OgCyv10Kxaq8i4kJaNB5eGzGkD0im
zhTwg7HBq6JuO9UCsiK0FTwDHd7iegChXEXWLt+V6ZPh1XTQoXvNNdu3etMTPf/Sd6UXUT1wABja
VSMYLLKo+ItDhW5ObaY5AquRjDrKSU6bPjBgFPTNY5G/A2J3CgSzVuwsnaxzO1L0wgK1HLLJtP0e
WYERmr/GtEbqvhCIgeLy36FIqQ6dJXYEmmzbr4t3HXy9Jna5cQzhjt2+JBZP1L92dOkespoxyIwK
QwnK95Zq8E4+591Ke8WHCy1fFGeDkQOU0tDGBL6n7RdouTQjNEdSxdGN+qWto18xGFkwWghqlsY+
JtGzEKpj5o03msWKB7I8WLwLKOyDqkqO1JQ6GxFv1rbfKYmrFIC+idoD9/Pm9pwuOh7A/SJQmnuf
kOq9vNzNIcziROltX425x7PykOSm02nG3hjJt8o0fjVi3OdT/2BN0UoGZmmI8ArgHcywzKu240bN
SFckybyerqK6BvbmSupl2cLcGQ8iDR3Az8vB6VU+paBBsH2avah9ijl8y+r7uk8/XBz4HmgegxMy
EwJd2lB5o3Zwbi2/4k7YbZtgZZbkpogrA9IJNhVWVHYzIldZvgjlW2q3Tj3sTetJjV9svmmR6evZ
vgcVe2s+t8XzEDdO26/E7Yv75HyY0iEvU0WJhgnDVNMXdRCOCG1XMTZx/oO2tpuFvzUotoV/bu/O
pcvrzKghnfh40AG2wivgW2nu9wl9r5M1dprlgQGwDfcN8e4VcgwdD0anh8LyxRD7JboL7QKABSMv
fLPiX80o+YGw+9hU/B+h2yuz+oHnkG+buXKEJvU5gy+f8tBSeW1qOfzjlpSq21gJaIsmXj/YrdHu
aVlELrWD7HMSjdyvQ8Ss7dRACEttkKjkQeYohfJP3YHJBXCUzosCHu61Tre29jT0XjJaKVRC9B/j
WFHUkRnbtIwKJyxV9b2jJuAsgP1vYyAqHZ6RKnV6HeDr22v4wd9wPcaZqHrW5bjqxQeTDTBLoWX5
eoyLsv1DayV76nqq7y290La5SGO3RS+PW0JV3Rmbyt4WqZ4j1h4Z9rOSvlpIjO3SsO1e+5JTFDAn
S/mmxpG5EXWr1O7IU+agUMH3AdwjXCRUPUBBsNppyDa4AFYqLvAM5QFBuvHEUjTmCXQ+feK8zTeF
UpKn0kQhNaFj+c7WmtM/Hgx5+OD5BCwR2i3IDEkHJ2gaM26TGsnYDPmIkv2sRu3rhHb7tJm1eWPU
J/mrajc+Uh+vmlIBlEZemDYFjp5MSIOQrymU6RoiOqc0yqfQ/hN2kPpVyNpJWDxsSKfCD4eff9Uh
OYimnio4IH405RtithtK9re3wuJ1fGZh/gVneemoMbLR1BCtqG3kpXHtKWniWNl97e7/uS8hHIhJ
BwfEFcjDDEMFWG/d8u2iPOlpfgAb44qJ5UvjXxtySFT0mg76ddPy81Y5JC2UyTI6/baLBr1ocecb
mtgMg3LIumwzhdG329O45G/RM+NSsGQ0BgiQccj9wQicgHy16GuOzFoWrCBB1+xISc2pBM5PSzDI
0nYhW2A1L9DT0ddYGZcis7l+jtgdMcyVIqJVh0qilJntt+/5BPwLatulQ8zMW2s9XdzfZ4bm4Z7t
PqDDadcCGe+DupvMPYMrF93a9yVHIKxo3UUNvv+1HfMZ/+LcXval76OTAOTdqMUCRSF5atye0N0U
5zb6InnrpKx5aZT4L7xOtC0BFwMEFmqw0tbSjCEkQYwTmoEZNX0LvjbZiku2OApIyOKCmQvKMvWL
UoRBSDtiIVOuOxQ0ao4C6uu/mSrUN1Tw24FkRobuARJT47HXYKTL9hNptox6f7EY6GJEkyxAxChY
X24mPQ4jPQXLhV8E+ZbUP3hgr4xh6VzM/uQMm5lDe+ndUEsV3GB5yPxA3TP9J/zojYgPRjXt42Dl
Olu6l89Mfdx2ZycjHIkSo8qFamvwrFmZU7dOQ45/MWGzDPOswzAzD15OWMnU3M7ymPmWOn5CyRVC
8dbrX5iw0GKAwtbM/COtCavpGGhmZ/uhisRc5UyrfdGLm/fMgn45iFhMVlIFCJaKFJRqzl+gf0GZ
idoceO0BgpThiRBV7eOUI4+DRMvQ/a6ivb6mTbS4q0CUibYP9AZdYVR4ofUaTTlMlKpw44Th3egT
1dPSXHWrqtV3lh6v0aos7i8bTKDAqgCBI99cndkEGUkQU8dj53TmY949DvZKqPCRMDnzs1AQQ9kU
CXsg+qFscAXEQv8HmqzCNH4rm6LcWZDZjRzaaPRQZD0Big9Vi8Y2KujuDO2+tKFknGhasNUs/g3w
c/V39z+kfVmP3LjS7C8SoH151VJLd7vtUttu2y+CV0kktVC79OtvsM/9jqtYQgnlg8HMS2OUxS2Z
zIyMYAvde4in35VgU/MJ8ygEboqtTKc0F1c/U9pCGhQVEw41v7ids+feLH8rph7qg3O86ywIM6jc
IWGLrhsN0B3JDCHd5M06CBz0k6NF/F4CL/F5RLTYRXieQX5NOmpL3ln21OhN3O2U5KNXx/f/ehBO
Q4YBpVs0hohJPHdIulZws+VNzIbAYqE1Bvd/H2TTuBxQnAP2Q7qqi3FwVD7QNjbzR3Loi3+Y/PPP
Sy/2hLRWZbT4/Gx9tIpXvnFJS15IrC0a+1CHeJMVBxTwcnbmIle6HBDfuDFCl0SpswH62vi+3BTG
8T7LswTfH2mIju9xw02vnIDzn+9Ie6fs8roahxmT37ZH1ltR6nUAATgbjw0pen2bJfHoRPIddKG2
fKkR3sxdpVpNXFqHJbfQExPnVhN45MftvfRGwCc5HtREAPAB845xXYEqjcTmqYZACb8GyfXONZAv
tmmAYri+y5TcC2pnqSP4P/Mx88omtNk0wDd5jPyCQFjz4mTTVwMQ3T/LnKNBXSfjx4pn+V7Du/49
J860awnIPtR0KnQfr0Pc0LeHsLIiyI8JsXAcB/BrSXfzqBRA0rglixEfH0026wfO8iVsEuPL/YYg
JwtgF4ASxhWvhVlUhePlLYvbuhw+QKpMfXSoOp8WFK53t02tLD9WHRIxiGIRPskBmuFOLC9qpYzp
dOjpMa2fhvw01xtPpJWjIjBdgBgLHTnc3ZdHEUSrdToWThnX+ZPm7uiWHvLaypx/X/IkfFCwvSt8
n/CT7r3j5NmlG8dxawiSNzF4P0HYFyZUbT+/t5vw9jpIAQeOIV4sKB4KahELDKVinc5cuVf0etbZ
xhSLzgHzK0iZwfeRZj+WX7ftXA9DCPqp6IwEh4Ugfry00y154VhkGuOKHPKINhveZOXzaP5Cqhq6
ICD9sKSFaHWeu63ZLvHU/8kOzb1CaJglEbLgIoW8lHjbX/76abDQp5F6Q9wyYChey7slZ/5jwEJ6
Gk3oaKeX44FhQNhksTEe21+682urwXdlerDGmBok8kGIIn++mRdQJiszeOwApqR7FFA2buzrgwA8
kOgcAA0KUrVvaKWzbTQ6NIVqDp9ii1p+2sSu+iKSfnfvIcA0hTwB1LFwr0rpZgYUKHF4jkZoF+qZ
YdNtlAqufRJqECp6yXAQQNshA7aXnmWQNCzsGFVu9bNbs4h6VWRpr7eHIWenxJlDrQMRgqCaEBHO
5W5aEjPpMp47cZPF2k+32CvmrvkzzL+o/uOALuzb5lbWHtZA9W2J1+pVc/dYZuCXnGGtz2bfiavy
H5YFgwGlOHAOuGRlbrgl9dxKncouZprtv/O4c/+y4/vISKggWxJ6BZfTNVh61mRZ18XIKAZ65EEz
4vYMCedwGSEIfmNsKhcd46LUcGlgqlQHSDG3i+1shCDMe7CAtNWj+0n5XKOp9batldW4sCX5wbJQ
Mq9PYEup/IbngcK3EhMruxhIF/SGQKYHbF3yM9ucFNOe26WLLRVFUePgohF2cjS/bfrd/WMBINaA
aAAqm7hhpXlrWIEnTAPSwe+dvU+d/T98XlBKQB0SQYKMt03BJaakhPYgb/N7B5wzd8fpwNmefV9a
ikrLIE2RkD4ul0eFBMzZaJdY21YIbyFGKBg+rp7VdW0ohoauv5iYv6v5a5v9qpsfTP1WTH8sjW8c
kjfZAXkTIy1hiTZzAOZlBJQ1KOOCOm4fe2gSLc1IJYf2NANW2KmvNgs8dizZQ/2D86CeAxCakOIF
CsR4v0GI9va6yShm4d/gpv/+FGlfVJXn9bpi9PHs1D5Xngfl25x/I8ozZbuy9K0uXrL3ev7xttmV
KwgHGAksUeYFHboUAqRGjQoZzeCGvrTfQBS/ibNaW08AgdCSgE2DQFwa1lSrhmIS4YecLuL5ofGa
47A0aM08FF6+q9yv/zAgQJRwjN/0iaXrTnV5zlrNa+MEGMBGScKpnj8N3la39ppHwvMC2QhQvQkv
eHmKx4mUXK/x/EKjtlLvlS3NIvH/yxsTTX6IzP7DISYFsOYC0XUlTZpYbZ7azA7H+UOP7ub6fce7
DYe0tgXQDO6BpQJQqysSp7JG43yq63jYZ9yIFrPS/WweeQSMn7exycViS6MCzwKyy+i+AhfAFS4j
sSo7n8Y+Hg1GQVY2tZGWvVbJaIQ6T6svt7fCyhwCkowgFJUxFCnlDJ0N/nqnsMEwqXAoweQ+qlqu
fgD2dbz/xYS5w3bAYwnP8it1ExTaUW9fBJdlGrGuCwb3zkZ64R3cNyZw4PDx8pDb8FrQHhXZ7HRx
UiW4mMIMzc63Z0vsKHltIA2CfSD6/K5TjYSRqVLKMe7SYjczdMSR6VkdyGFAYxR1qne2wTmQc+r9
2w9PWVDo4BGC/nVVOkm6ms4LelqHeEoAwuu/jBCJTWdtY3Qr51W8QZA6BB4I6QBxCM5C7WbqksGo
kdvLP2s/lu+3p+764yC1hEIv3CiwTRjJ5ceFoKtbg8Y5Hgb6iKDoEYmsjWvx+pBempCirb5q3aSF
w4w7dQyWyj24ivPOW7a6Vd/gZpe7AHbwWsCpwXvzqlbW8wkQKdbmMUva6jCb0+AvSQK8wdI/O151
NLUvKW/DVk8j9D2nTzyh8/c0J+UPt27qnUft0Z9Gzdw3aGLwQckw+FVVmgBGuunOQ7vvxu65vl4M
QLFxuJEkB0GmfIGnYNMx5yXN45wU+9RsAlfbl8t8HNzpaCPshYDL7bWWkUs4ibAILynas0QiTtpJ
wKAybwJyIaZM1QJTo36lP/lhV3shATtT5LB09HX0aYTEtSGikBo/G46ukBJglmjs8n7Dp64EDvhB
CME1B1ojgNtKV8UCMgPNhhpjTMinmYHTVo04faySB3d8l3WGzzQ16pofnr3VuHPtXyFSDGcheCGR
CpGJ7LJFHxdwG9LYssBoW0+vFMS1fja6oGDojFNptOHG3K+sNlJfSH6hi2ElXNP1ui5IqZHYpYY/
t49LTYPMOwyZFZrTa4+2f+Vd2k6hoYMysvBL7Yvn8cC2QrD85jPoCzZumJWDj9IPKk54X0HkUYbJ
0QJq9ksy0NihuzY9pFuPxJVTf/F9MR9nXouXBFR3tKcgMTtR9Ge0Pfcp3+py3BqFtIEA6vZo2o40
TgE+qvl3DZwUtxduYxwy5G0qZju15pbGsxs01XFCQW5L92N1EC7KQ+AHFGVAyQenBl5rRTPTePhF
3J2nbTx7Vkdw9nnJ/7YINj22YI7wJhwgHuP59RaaX2aHEp4F2UQgVhFGIO8gF8dHy2aprZg0zueH
0av9ztoVwxP+65iHsqAhRbNSfzKXL1OyFc6uHGXU+4XgquhnwfG63GilpU9WA4xgrHtPFt3lSxE4
CJXU9xA92/DYq6bEFSyeA8hlS6ZMfUAxwORYqDpMk7CnfpIcKDqVh7srPqAdOjMkgtGzw9PrFi/N
GoZM7eTW79rj7T29tuEAWBG0dUiuOXJBaRqbgesdezv7Pd2NGxtudZpAf4B4Et+/agFqxg6yslZD
Y8UImLVXno3voHcp7Y3bY21f4+2HJCfa1K6Jau3c5DUzcXnMU+h4qNn6EL2+PVGrI/lr4qpmVWmF
DhYgEqdlhNWudDR/BUMSsc0QVqyoFLygeeG/g3m7Kc9WnCRzMma2B/JRze9AsjDs5izq+41QbHXh
z6xIrqCpW+6Wg0viLvfH0a+2Clero8AzCQ8Kgd11JHdMVXdUVDujMfp5DGSgJr8sjlYV316V1YWH
WgHSLMDqgoH08nSgBb1CfdHCqpDJt9PPznRsxn84IkAkoZqOzAo0LOWjrtHeQBNBCaq7QMt3w5aE
ytpMnX9fGkPZ6Ja5aG0ZL94na+7CHEm7FA1Q1FM2LjC5g0L4ZrRYITuDvBS48uXpqosiyR03rWLC
MtACj+ZXlrmfAP0L1BpSVn2FhlXFp+BHKevO77jptwaJWudepUXxO5A2RLSH7CtIXKUh58ykLjiQ
ylhPogaIaHK/PwArAF6xSAoBriMzFKK7uefoaS5indXPdZL8pF53LKb8/jMkhP3Qhq2Liqn8NNeL
FvI6pIWZ7Od3a6t6vXJCL74u/n7mB/KlaSDX2RRxpn+gTrylDbX1eWlbGxOgCg3SZrG3vHqRzT7d
fTIv9BikXz/mzpLOXUtiC71s5UfF+nivnKnYROi++a/igzSABXp+esuFBTMqzGh8vXcAqJpBKg44
BeR4gKa5nP7BbDyElHAtOm32evmp10Egm/65beR6ES6NiFvnbI1nu+nKCXQZMaRKAmZ8NKutlIGY
hcvb5NKCFHwnU6K05gQLbBj9eXzveYEN2pHbw9gyIjl7u21Lu0xx/xrNIauPS/Wo3klCCNeFcaA8
in/R4ntF76vN6QKJdSyHo+yWRfNHyEd7+t0voUsj0qU4pV6NjB+MjOQ1z341yX1ozv8/CMSoQl8D
rOnSPC3EtLg6YZ4UnQZNwSGAjVIQuvRvL8fKY1qM47925LZJxIwgPFgQQnRf0Epq0rDk+6nbubvR
CdpXdBqigXLDpMhIX+2zM5PSy8XShyWHODCJ87L1CdqvGT8OxZNCvADVoUrbsbHCg/rltllxCG9Z
lRbMmMalGydYRVto0of1fHCYb95f7AJIAi3mgMdaaIiRoSRz0zlpVymYzjH1p+RZy37eHsaaG3hj
E7dQYhDEBpduQDGbqs9yhSFMznwtAStZ+A8GwAts4E7UgImRVmdJRs81CS9ipX5IPCV0y35/28J1
fAyxCxsXliYg0WiNvBzC5Mz6YmU2i/suZCYLXPJUd1BPyAMvv38wIj8JJl6BiIKDvjRVFJA3susx
jVMN3TDZo7PYG4NZWY8LC9JgvHSZWafAQvXcGFHt7G7P1crnkckHTzlK8qiey2lchXAy14OaoePx
WAU1vTtgRUsTujfRuoEWG2AzLuenNJdcUzNWx3z8znZK9+P2r19x9hefly7GpDPqrK3xeZoHCY43
scfQ3moovj7YkJrCs9RDYA/MuCxGhiTpkLjtUL2oZliVNWjbs9Aih06/O4S7tCNdj2CEqQulhx2n
eRlrXJC/bk/W9VIjGYESkYeENHAlcoXNswsGmBXNX7qftv2Iyvztz69MEzYqsBc4DGCllvNFPXFG
dYB4HqBV7ldbnXfkg5I1exQ5vt42dL3oAh0uCMzhoVBmkzxUyqk750WfxK3yoex36bIDncZtEytT
hU4jxO2AQMHfymPRK8ObapT9X9Ipqn9UW4KbW5+XrgqzNHmle/i8wl/dH3W3AbW59n8okABkA6wm
oGhXlNRl05Z6o7fsxSOfDOMlK7547MXOw+R+5wFRF7xqBOQNZ8OUxmEBwQwyhK54QfslWGEU33Gi
uxcCag0IrHFhICdvSQd8MMH10Jtu+fK+Ygpa+bdIS1ZW4uL7YirPgt7aG0xwWifli7lE5ngox42l
2Pq+dKaB8B6Rfsfv16cDnXZbzWQrRwHVbFw7BjSHQZ8jBXFcQ3sGLyr2QtzvHL0sFgGgODfDuxfh
3IqcmGvLqWwKrWYviudXP+3X/+3r0gVHzdatCrtkLxB2X6boXpp5BLouigniOAtUBvodLpd44CPW
FySKLwtacUg430lCefV9aYkNLekoszL24phRM+BBEKBT+fYUrS7z2RCkZZ4WBWUuj7AX3dx5WZi7
e22LHWbFe5/PkswPSgY2VQ6Ahy/UdYZfMzGN2OTzHFhtnUQIsZbD7SGJWbmMlrEq4EsFzBGl0at+
+gm668qC5pkXC/xc0BQM02lfWb9bi/ql8aVZav+2veuDiIIm0uPAQOHquEJBUaiHkQShwkujfM/b
cVvsfcuA+PuZJ+n7jBl6zbHNmpPNj3zc/W8DEHvk7PuWNaXVPOGoJ8thKY+bMLfrPXY5QZKnrVLC
l97DBKVFWBvh4D2z/m4/4sGHixjBMhCb69JJLBNrNGZ0GMRIwgKAVRUbx2RlCSDaiywvni14IMmN
cU6WVkVapHasN8/1wd6SfxY/73LL4uf//bwc6y913ZglVay4aupn11R+ew55QItsiJTG3h3Ixmxd
n0hBbiw6FIVEIPz75YIzSJVMWp/MMQuzH3W2G0rIc23YWJkxdKOIng5B4Iiy/6WNIkdrX2sNakzr
D9MUGVvwpK3vS6Eab3JHZwq+nxlx3X3QjY0VF3MgLQkewkjbAj+AdMybysL5oSDiScbsIS6rk6Gm
zXHKm+fWs36jY+wPn5qH3uyyBy97uX0Wr5YGnSkQ3wAOClsN3NrS0mTaoMxLpvcxCDb8yvQtKCqo
zud0+PUPdoCFQ3bmP/qel8vTGP2kuCp0g3PoBbdDWPCwNmv/dNvK1cnHKNADrYtgF0ye8hstmXqH
F6TqY1ruUULMnHBTuulqH8CEkHEGhQnIlK/hXLrWZ9rE25gq7hKAD3LOvHljL6zaQCofBIlgboNI
7eVkkcGFqOVoAniZ7Ivu8Pn2JK18HR2GBppGAEgS6fzLr7ttXRNlLuYYmsbDLuXR//R5WW5HGYah
ZQs+P7pP2r4n94ahaAY8+/Uy1J+UiWE3Az7fKbs0sszdv/x6AVm30CeJtb6cHMZqYMltfY6HJ606
DFvcRisbFL/+7+elCJHpdjIkDj4/08h135nkXX53pyqCEMB2ESDgPXnNsGMrOZrqKq7GeZv4xcPs
baGRV8YAA8A54TTjIMhAza6a9HqcMxV9homfKoY/FTwYxq1cxco21WEFsa5I5lz1z1seEgg4z2pc
2GE9hRCVvb3Sa8M4/76wf+Zwp0H1aoiKqHGrvi/yD2W1W/KNyNATl86FU8daoOos1gGlrKtesIoQ
F42lxhLTtF+OilrXO73VWZiAwSiDr21PWevuTbf/grtl/MX1hSCYGEGu7FNox8S5kpeBaVLNjKrU
ydDp7VLfa1tyJFnKAmAWy+eszfJfeLV6k09NdVR2+ugtYe+M9gMINIbdkOnlHrm9KTDmin1DEzN7
n5djPQHJC8UBZ/JaX1OcNKDuaMXU0NvuobDq0HN42BkztwJbHd0idMoZFOCtOkdkTpUT3srGrmda
tresioW1OmaZbwCKssvSPP2hT9l4SsDBrrTD5FsAvvlEHfolqlsHIFtI6qjaxA6L1yzEN3SiPaGv
UPG7ZunqoFFM5zWrMhZBAiR7bCjpgiZj7amu5uVXahrDY5WhV5cWoNh1cy0LXKVVd03S1AEwkPyl
cEkaNKxqfbfQhh0pzNbv0FrxUx0dZ1dUthlPRr2MvpZaSTDPFTizvUX7SV13IkHNZn6C71dTwB6s
wQKLcgIpLDIRyPWmPzozcbcAttebEZc+egyQlcOGx2PicjM2CzO7esjN2DAh8Z7szDxK7J+3N/z1
gbq0IW/4sedNA1BHrOWh95xtcTmsfl4kmZDkWFEOdY3aqKrJMWIbPEBtUAFn+A+/Hxgo0XQMeRuZ
Okwxq6bsUixdisDB1eN+Sxv0OhbCBJ0ZEH8/8wgDGn1SbbLMeLF+M9fwoeLpc4p+j61U0Koh5C7R
rovn4hWiajC1lrOEmzF1X8ZpbySf5vmLq5O7PRxepKiwABwON3pVSLcHpo8j3r/oUGv9rHkgAHyS
5tPtVbl6SuD1gx4yrDpItODsxM4+mzROM9pDldCIl8kIF6fwq+mZm0et/0To79um1nYYIHwAdwJP
KQRqL021lTp2aj9qscE/TsqHYX/78zJxGe4YcIDhu8j7wmNfFaSYPuWalgxa3LPJ9+Y/lI971JCC
jD547i+9fSD8aVTTQGmdqK4fp+4TWhV8bjfRUsZa+Tx2zyX/aSx7nm0EPWvu4e8vs2Uc/NL2LqTy
MPKcfOALlMzATL4ROq9NrmhoRJMmrtsryWFmT6QgY6OjK/qgzo/Lh9uT+/bGu7wKEfgADQspTRt9
gbI4gar2qo4rDXveUAOncv1SZ8HEP4LOnbE20GcWcuWd4+4yPQ2Hccdqd6flvxOwCaTVt6o86M1B
2QrHrgetC5wMeFqAb7vuAnHsxbVbPMZOKmkCn7rNRiB/fdAvvy/snx2OWhty0hJ8f+Z/RsOJTL2L
ZnZ0uy2lw62BSKeQ8cQw6xGGDFxNgx5QMPHfXsDVoWCeAAcDfAMMkJdDyQSIIEWT2sk0qw+Ezy9d
XUOboPvWTFu4hzVTot0M3tFB44QsudPj8ZXkIEgEGw1I8bt03zYo4LYeVKz09NPtYV2fLB2SuH9t
iQjubIWaKu08xmCrV14NnOYxfeRb5fS1xUHGVii3CGSN/Cql3jiaCYTyTtwZoNzZ+XdDqEHSDtVu
VNFxgFB5k6KHMiMFQ6uidcrMyVfh5etkjHB4bk/V6jCE6DTYWBDUyvAvBdKwCwXR0slrskD1IX6x
scXW1gJ5KfThaDiMSH5drgXkbdrE6hYMo4c236CGlLQfe2XaOJTXOA4xXWd2pEeYow+QoICjOuVu
EhQCzlxokcFfenQgsmgY+mBWoUBQfDHcz3dPoehfxXZD7gDdRtJCeRrJ0PViqycOHkPF97Td7e+v
zODF9yV/k6XdZPMJ31f6wPBCkwb5620LK2fzwoL4BWfnxcmpl6cdLIzNTnO/5gBV/iRbgPqVnQZi
BaQ/dCSlcD6lBRoSu1LdflRP4FBl2fu7u8qQrzXQno6CK64kRKuXY1BSm2e9Magnz+ABHyKSuOBH
jW5P1FVVQDIiZVmSsVY6NcEY8gWktckPNleBY3/Q+I7kh5ZvLMvawp8NST46TeMMmlpNWJacv3dK
+7s78ge3yTYGdW3mjWhMtI7D2tUlgB6blIM2ewG8OcrHYwqNm2IDmb9qAvUU3DTAprlyaT+zyszU
+LIA8bTHK3Ggh3xL2+J6D6NygiY2SAeAM/WqSytF/31tUGsBxNEOtGZHlWdLP5XTlvD09Ta+tCN+
x9lZgaROtVBIlMcaKJB+Le2Gu1z5vIljAg448J0B6iydkrwiRp4rDQgoeLCwED1Nt3fw1velq5FP
bocMSevEtIhAoOlPbEvQTNZnRsQtwkGUrS20oQkE4uUMTV2mZ9QmSTyB/vd7S5PkVLjOd4Ze99di
yGhAjUoHxwbAolDQVZad6KT1PaI/JlBGGnQ1gMTK78ZSXvTZ/Xh7+CKguQxYL7yEJ00vCKQBtp9x
gJfh0Uj2eRur+TsdCs1utZXqWjUFJByakYHAuuJxXHRFS42Oqieb/pmL10UvwnEa9nkalzXbyEld
b34MywZWEs0Dgv9b2pRoh4N0U1aqJ/Tlh6X6PREhOKIr7fvt6Vu3I9hngV/DMZOcrFOAKUq1O/XE
0r3m5BA1jDLzxSC/bpu5dhdiOH/NSG52Nme917tWPfVpFhRK3vqQq/FHLd0YzpodAcWzEWDh8XlV
ntFNYqc8106Oe0j1sF58b2O/bVmQzoKFTloNuTzt1EG22CsPbQLg5cYoro80OgPORiEtfll6S1ks
sEFN35nDYosAZHUMONQokCDbefVCT2dkVLWEaafF/G6yJ0Ts3rCxf1eHACJD4fOQZ3pj7ThzqkU6
Vt6QldqpZqDWPLjI7N3eUVsGpB2llyq1iq7VTqP12u+6LfWE6y5qBAZoevm/AciiHiazG673HOvc
lo8c9eOuxz1nOOMXhw8H20VP6lLuk6l7LXonJEoWIvSPVJCK1DaNqInOIlp6QUamMDOQom3zkNF6
A1K9OglIBwiyDMyxXH+exyVvrNrTTkMWuWlYbHVKb3xfjlfSUnBtQ4v9lGt7kh/5lkdd/T4wMgZe
96AAk2tcqEqwdEh0/H77k9t9/HR7i6z5NqHniBediITka8tePDY3ZaqLAPK4TB4UsPb9mEXjOIS3
La1FkWhpfmPrQQ+3nPLSQetspK0Kbz2To+MVkVZax9l0g1FTen+e0JDrmhsHYHV0Zzali88q3Daf
KWyiQOYr3nEpIV0Ijbvm9+2xrTqLMztSfEESu5gZX9TTXH4GJ4JlfUvTf8hagBzq7/xJD65BayHK
l8AGsk/v+nF+12soitWouSRb+OnrNjBxsM9siT157plo7yTzMKsndcrD0npf0SeHR7nthe5cR0tV
+ynIBsvmSzV9rlW8AV5uz+faukHAD/ED0jDIXko3LtRlFgMsLZhPC8HSe0jRqq4/kP1tK2s70oK8
KLJ5b7w9khWzai1UpTDKMXtHyfume6cMH9vsIwhCIrXdeNZccxxjTs+tSc6YcCOZphHW0EX4YC1e
lINwZDJ5gBgm0tT6yK3hUOV16DZNoLrLt2liYcehs2VoYV8sX9PGDTrON9zjNeHc5e+Snfhcp11m
iLV2aOV73m8jOVIHWb7eV9kho56vQhAh2er7XV3hv3MvdwNkrp7nCcfJ1M05rDPzsz0qYZ23UDXZ
0sbYMiUdzg6AWJtRHJxu3pXjB+h4V/xgbLVOrl6GZ+srk1iO5bxww8VTPFHoO6JNuwTKEnVRPYHy
H4oC6HBNLSQz59gq2a5j5Yd2sh9mDkYFUuxI2hygAB+QjIZGynxCpibgRXq4vePX8kWQYcVzFAzN
aMKXGT3HvPZa4oktzx6q6uDYyk4zj33zNDfoui4SyLEi9iy5P6EEetv22j12blq8HM58ikv73Mb2
V09NG9EHokS3P796mHW8gcUzDKgZydXbqNcqeA7AZbE/HoL0ouj9HHp3U/fNmL5n2RY2ZMUeML64
kkRTC7AJYtedDYfSwWsVjyApkkBIaaf+qaf9bOwsDRqxu9tDE55Ber7hMSU4+4SyA/irLk1ljKqe
nRWYOXv+07iLT8BxUrp57CYqOrWGIgRUczcp84bdlVsNdjE8eAjUcWVBCXTQZE1SZOppSPc2BNWy
wKAbq7ayKS5MSGcTidPB6k0MTRkhLstfgay7f9tdWJCuzVwdGocWWCcHLDVgGQFPz/A/mpBuS1Yq
46jPMJHQl7Z9yO9GyWo6WgcENBNdgaKb9XL99TRNWUEY3tRED4clAiYmvL3D1lb6TYgdQSD4WeV6
dDdYWU89YzlBVvwbHVkIdODvchOht2pGw3MdVQrUJ+WcMWky0hXUWU6K9+DZe67k/oKmv9tjWXH3
YPX6a0RaDchHG3gEYCyuU/tK1UEn1J+0J5pvbN2twYi/nzkAVo4l8aiJwZhR1gZegR7GDRMryRQh
UoKaNxDSou59aWJCAabqTG85pdpxnh4Qcg2fR+vuLCXYiwHXRJ1CADauspRNZ2fOoC6nWds3zb4p
94D23F6StXgS9Mgg2nYAZQQrqDRXRDVaXEfzfCK6fkjU1M9p/74HWmcgTjRUwJtr+r5o+z+d0T46
xAyGpgg6Y2vJVrwNfgZwCshLgY1Yhqao3qC4Jjfmkx0QiLWZSxXcHujK3rswIO29TDMHQI6d+WQC
g8yi2vzRMtUvmnuZy7G9gR0UyswokV1lfZM2rQdU4sC9Dg4+36Mb3mAtSgBbM96coIEAw6rcHYxC
cgeSOWVGKDOA+pQcuFEElfNIDWWHVld/1p7thPmN9UF1ft4/g+hxBSoGAAzcq9KW7xPonFNw3Z9a
e9e5P506Q15+Z2yU8FcOFqpmQnhZEI+DiOjyYA1ALi6casaJsKeia8JmzkFA8qesvABV038YkaDN
gniOjSyPFPfr4ME15t4wT+74fkmguPieaUCHkS2IzNreA8oTuB+gSlbyBI1uZoxNsEPayLQe2so3
eh/NHBt7fO0QndmRQbHtrDNnQAPVaXSfnZz7/d2k9tjd5wak6w7FJuCjDBhQ6QM6bNkWhP+agEoY
AKmdQA2bwBJJq5+PUFnmlWqeKp2p+9bqG7/W+txHxbt4MlLkiZKl5XtuV9/1dtR8vCDroAWWwPey
YauCs3KN4BhDPw0MIciKvOlDn10jhZUYVaaM1qnqnjjEG8onrdt44q2bwJ0rivZo7Za8Ut91KVAH
tXWy2/o7M9Mn14MCumdt3FarGwNY2v8zIzn5kabZ0qkwk5vgO3XHcPqHfCbm6q8FcQTO5yp3u9y2
K+vEyMcpmvSX2yd1JaQH5Z7gBkNh+/pxlGuQ+ytrzTzZXWglj2aOIGVH6KOrBptwmtU1ObMl7cG5
nXBV4JI6lb3uQ+rbrYFz3UoZra7ImRHp4dD3zUzaNyNd8Fu9H52NY+ShbwvsZghO5cDBJihuD3kG
h4O1NirlSXfm4+0VWfVpZyakATijrpYKz3FSs8p9RG9tG9gKqIjbUqn92iyn3f32HKT8bUCccfup
0u0DvFZr92oJe50Zum3hG2Yf0LIP2/ux/5gwDQJxonAP4QLJyTlzPUEbuDZPCj/U5HC4PY61hcfV
hpsAbx8wREtHkRo2KwothQtlvvK92KIPWdu855+XzmFZ9faci2UZzMiiQdc8ueYGTHDlzYtg8e8I
pPPhpkUCAS+MIC33wMtXJSoEh1KJ0Jhd+ZO98WbYGpC0z6DrUKR1A2tG7SID/jxqGoB9+9uLIj4i
PeMBAlMNR5Qr0QkjBQKgoTK70iDmKacvg0L9Aq3BqfVDNz7X7gcKN3Db3NrZEdATdJEh8kDd8tJZ
ot+/8UDaZQJ5ogOC/9kelDAfybZ2pvjQ9bj+GpImLwG/N+M6DM3oxXtoyfS+z8BMRjP2uUA2I3S5
sRXrrO5vUACAqVIT/0jntPLasaYTNU/T9MHNorzfiNnWvw9Zc9Rj0Tgjo3YqiFebhrWYJyvb18z3
xuj22qztN1DfwQPoYo/L5xPFc+6yutZPxrjryx1KEpRtPOvWlv/chHRGWTaODC1A+ikDjf8STvpD
laEvYmOTrU0UGB80cBq4WGcZD9gvKeiRdV0/0Y43fq4ZS+B1fAsUuLbDBFEbeGMQt+H9drmV1bw2
jKnNwaioGVG+2EePeaExK3gjZs3OcHhwe3lWRwXwMNoUQZpxxcI0JqliVxqKYhAazF6HrffV6tIY
kIg0UX0HOEg6mXrTeMusUaj7zWny2SkmI2qqpsh9azaVwLNG6x+uAzzxkT0E/Q70D8R2PIubxkWp
NNNoddSyn5z62do6jqvbWYAdwTyOvlhLzOfZ9xu0H5VdoeonphUhz8BO9FsjWz56ddbgNfGIUgE8
lZMhjQPZiHK0MWu15auLHRqJujPpe6PdCJfXDCHlKZRhkX9EeHQ5mnawvdnNsfr9oLGAWvSTPuqt
r2vA1hlU6zY229rmPjcnLU5nWTYpoExw6q2v4FpkxS6BEsbwyfC+3N7Va6sk2JtFzkCEuVLIoeER
QA1PQSG5/+KM35Jl12zxHa5P3V8T+uXUcR3AqmWACac55l5UL0ezPWr5/vZA1mKD84FI7kArW5cU
FWYMgPpl2qWPWe2Pzj5PfONPkoT/YAybGnqWqI4j/Xo5pLpW9A4Su/qp4N18VG1mvRC1dfBAKLSj
NXmolXA+2pBEd4gKjl+IFtz+AatzCpIMRA4oiIJw5fIHcNelSeYW+klL+3e8oT+mNkF9Blk7f0i2
NuPqHjkzJn7M2UlOOaDZs8Lg+Zqo+VWSwybtqzg9crQgmqdFkQYVDUsaTmH9P86+rLl1HOnyFzEC
BPdXkpJsX/vakne/MO7KFSAIbiB//RzWzHwlURxxVNFR3R3hKKawJRKZJ88pxtKbfGtnHdL0u12u
PBmWR/Dv92cjKHKoxjOS0T3SWn5Nf0t+M/wHfBPC9n9tzPYEG7Kx9jrYqKNRBcoa37HzqZ+W3fvl
tV8bzCy06tq4zXQb5wkgnB3StL6pdWGqreywtSWZBaZVojIlTFiBf099WTs3EXf/i1MFKReeI/iv
M7gt6wZDdOiHwsYK4wcNesUPao3JYnG2jmzMZstBz6SmQcASSJmvRG0b/abt/v6HBQFbCQBh03/m
JbHC43Gul5gqWtzx6LM0U5/00UpQtTiOIyMzLyoaWuiNEWEc1iORnp+pjZmuMWIvLvqRkZkTzdoq
ZYYFI1R7mhgzrs8OGBOAA3IVU1IL8j6nngTdtR0UHS0kcktkin/0ZC3oOB8AyP1AtggdEtxlYHg+
NTASirK+hhyugj6C7fPmarqxibkd0ChQu/7Dkzc7FpE+KKnlFh4BGdm4ChIM48oj99y1o56LLkCw
q4B/BcLAp0OolBplo5CINMQQ38e9/opmeGCvivLgQUD88tadnNKp40XKE+Vx8KdNzYFzfEIc9bmd
t8zcV0045p/QSES/Pom/QJVy2dDSwuAkwwbQk0jWTdv76A6pJWgkUtmY++gBCIeIrzj45c8DlDkJ
EeHlMdu4qqF1Z2V4m5H8W8f8tH7+Dz9/KrshQYPVn3MvSt5Flpai/6wegqLbNXR/+fvnpxvzgpIe
CitTk/ScxS5xCuVmXmLtKwdVqJvUBgZyxYEsTBG4jyepEiQzgW2a7VyrBNq9As5+rzOlv4jU6780
lZgrG+qfZ9dsRyE6Bk/l1K2FwGRmxuNAWzbNoO81qMo1yKKD6umHUg7ikrfKMn1XsZ1M72r1OIDl
axS/i3blAC0NFMDIqV6EljFoppxuNTC+iNgyNbLfRibZlSndXV6rhQM6SQP/3+/PC2FjOcYtoQAZ
D/qwjet6o3jiU6ltoujqjAOyl0DMA3cHCDiyC6cjscQotZLj7jLrYfMd+kSbyyNZmCkKYS1cvwZI
ARHInn5fN3lWpn1u7DX3s9u3a4C9xc/j0GNLo7h+BlIFtwXTTcBX9i6wvf2beX3EhZLtv98/KzrF
BXds6RqA6v0dynsg9HxPrSz20hhwoUwSZ+A2BMnT6RRJC8rplt4b+xxnMv2qzbUX7PnJR6kR5Weg
veFXcPxPDZBGGU0jsm6vFVsGIErqp3F47TLDBPLxkDSASBIYGk9NxElUdMIEX0WRvUZJFtTNSgB0
fiJgADMEZqpJGGruHZ3WQmOmo3V7oyi3uKSCqgxrbVu4K+dhzc7096NLRAC3rucKdmKE8VILDbAf
RdYNW22hXFwUNEEAFIBc3xmzQKNTBpI92qGJhIeyIb+61vENe43Aec3MtPmOxkORrRysTO/2vDG3
hsxvC1H+dI3ix+X1X5o2dLOheI6mBYJEyakZnePtP4q23WfZ3jFSgJ2Yn1lDWMvr4dx4CiI4QjgP
d3XW3Ibm1sZuHKPZW/aOW0+dd2PHje/mL338Y8g+Lg9rafaAHsFrEZlz4wzwUFtNjuSg1uyr8SZx
9kV+Y9QrV8miCeTLp8QCOrjmwAN0utKirfJ2n2SmLwj0ijXfFZv/MA4HXWKON7HVz5nd6jYtcxCn
NXsklkwVmrpvuSseYGkcII42EHrjiXqmrkQSrUs0E/u5EC8NSmWcPJprxaulXeYCyjNRchgTD9rp
LstkqxcQd+rhjfM7R5jfvdLaik6GwnJvL8/YedSKCHLSi3WmfMFZrjTNHYHUTKH27tj6Drvt0w3I
dUOjf8nkWjJ7aeqObc2fLNJreuAs1d7sIXnyhoZ6v1oTol2eummTIfF7Tmklk5yqqMLUxeoLWjEq
uxNj4K4lzNesTH8/8jaWHkM9roEVU1M7Pe7+aa9x6HdSrwBpzu9MLA/2GQjqUAs+o8Lo49ZLpFGr
PbL+UFCs/GJYuZUXF+XIwmxRLCW8PPOk2kvjlyrvogw4+TVcwUIkC3FyREbgZ56OpT2bLx410i0G
DiPqPRneGL0bc3tjegWA25nfso+GfcQlDzR6J+m9bKuVQS4grvADJmQDXuSI2+cFJzd2k6xzaA/Y
k/joHOMO8n/PuageR9fYGKMdDJXxzZoyjDaQ5aMtPy8fs//HDwDV4KSn7Z4lhwU4DLqeYse48sDp
X73rQsm2lXZL2nc327TiptHvTePqrNA07H+tzqJSPjRDzWxYhXySXyEwqsIh/RlbK05k6Tgcm5lF
dlVWtFY22P2+cj9s/inKrQC06GrebbDtHFuZX/FDaSVksgIGUj8RqZ98XV6kJV8IZBRokFBHBsJ9
+vvRqZZsBB/s0GOTyEwERNVhPBY7zXM3KYk/wXv2ftnedLRO33cYEB530z3yD9X3qT0DfmpIohHk
ZyBxo9Wtzkq/Vbd6T0OKvpCiXLkdl5wJ2sPgFyfeULS1n9rzmJGBGyhWe/GRRa/mGmnYdCudDefo
87NdUKQRdbsSnycCDPVJ6MRg1aQ+SkrgavOZ14VEu7oIO3Uv4cE1ETGdv7oMmaRI38bl3ixfvZ76
ZrZJYyMQ6dvllTqfuSkdAkkH6DmAMNaYbT3QC/IWVFx8X/o22Ni9VUb2862Hj6MWhlIuIoszHhvQ
qnKVjQPfJ1tP39h/vQH1sE2xuzyMc18/Wfmn35Yg0zWPK9DpmIxpBys5qFt9o4JGzMqCLEzUsYX5
g77Mu8JyJwu6u514/Kzg8ggWvw8+DqRDUKaEgvXpFk5qo24FOpMRRR5YYMQruaPFZcA9awLzgN7k
ee5oZNbYJ0aPzzuDz1Ldz7tPTQt1LyzxRro8lKXFMFzUc4EOB8xinsZTfQFGoyTnaM14dvCa4Bvg
cC6bOHcwFoJHNKIDbIfy2ry1VXaWkyddX+5Jmod6e1ePHxZA+2gV2qR8q5Fye9ne0vQd2ZtnETK7
VUIVdbmvaOfrBXjzrfTZZJBRJILdxJytBRZLcwjWFyTjJi+A9v7T7dDYmWdxk/B9RtJ3qjKESVkw
FN7KuJZ23ZQBmxCkoBuZKz6YGXdZmzo4/iBouQUlwso6LQ4D7wlE4aiEgjT4dBhaNzCX9Rrfu9QF
GMb5o3OQe6qoX2vWWQjEkE0ELZcO+mb8nzloyVAULiDJSlxxhd+IW626hcy1T2zQYGs3tn1bs5ex
1fEjSp+qx4Jvrt8hx/bn0aaZti0fYd/OxQ9p6vcsyhof0IdtLPmTyb0VJP/SzKKyDLQ7qvK6Pu8i
o1mUufUQgzy1CLgjEWQNN9UaGeTS9jg2Mh2Lo7hhbPO2ThWMcBJqlR8dLs/ZwuexJyB7hhwKPN7c
59WD0aIQzeTe8lNUqtb80OLn8XE6JbUgYTNN4dGvT7xCjhEfBLCMsV937+VK6Lv4/antCaUEQIz+
Ib49+r7UIrChSnw/Em9sR7LXy7OzsMJIi+L6N9DvZKKR5/TnR5HuxC3LxN5rk61N5Ca3H7s1x7Y0
BlwIwLMjd4HYaeZnil7UFZJlYp/FP5ou9Rt1/b053Tj/Y2D6AUeTRLra6hA9iT213yvzr6c/X56l
8wh9qkr9+/3ZLGV1l0Cyphf7gUV+Z+1UFHoWNAI/LptZuAAAFwRKCX1uyL/OMURlz7oSrGzlnhGo
8ippVj7lyR7lxfeocz+0eE1+aXH1XWAjoRAJlza/4dAPUhaNq5d7qyvRfqhQ6qli55vmyTVZ7aUt
gIorElfg9EZz08xzDaWoMq5otZ943F94v3IFLH0eVB9AK04k0Cj3nG4AL8oL5to4JbHQxZ0amDpA
ke76dlAUQo+sTNvkaJvxZICoV4ptVhLtLu/NB9Gu4UMWBgJcPUohiGKB857zj5p2pCddTJs9+VL1
neJXJ0Qmgbt/Pz9bhrGCg0lSfL61w+RpJLvLG3jx16MSAr6KCQc5L3pDghhpnQqfj7/M9tPQ1pq0
F/Yr7nCEYujTA9Ju7gwz4WpVMhTtngCcTFCzL8rQWcNvLQ1i4hKfgGhTR/Os7O2kROuqnrV7cHMH
+SZK1yhTFrwJ6rfI5SOzMOWmZ4tQlilLWitq9oP9TYm7VH0bgFJfE2BamivgbpDN1XW497nehNfU
VZxpmKsBRF4x/1PTPxSw7usX/MiIO/PsHQAtpd1hrmrrowpavnL5LYwB/QcTQZ0LBnxvzgWl0Hsk
W6LXey3aZTSQ48qDZe3709+PDrQuiMtKC9+H1KPmvfRGMIqV8GPBp+NRDwkpIOTApz1fBpogfldu
3uxrrLDUh9CkH9DKVvwQt+9XL4YHLQsX6FM0y55lO0kt9VZxIfcfurcvhpW5Oj8WABvYeNZ5kG9D
AWdWu2lrz2poSsw9IM31TdSshJoLn0d4hisIDYLGhDeZLcVILZFwZcCDx74E3cPVetFTPnuiYYMm
Fl5Z8wpKSzRHodYEgEn8565Lfl879/+7KQcQFlSZUWQ+/flFVzW6nnXWfngo6u+RWAlAFmZnwimh
7xRPXbyhZhvVNAqnrwAx3nsF3Rp8fAOF0UqF6dwrQbIQr13IlUx06fP0XcatOjW5DtSg9BMrkF4Y
yRurXYnUzk/c1LWLyi/wiYCZzJsbhzRpCGt7fe828aawN5lDtty+nlMFVnCBTqxRcE9z3H9lVsqN
tIoCxNL7pXOrDRsx7Im5kvFcmjKwHsCJQ90Fke3M+5Wx7QzQWqX7Uuc3xMJLcIyL78ixoqnavb47
HJlVaNQACg+HDjjG6Q5z3TgptKjW9o7P5XsSvV3ewAsLg4YPD6qAU+0cgzn9PLpO3UqvhLtPu+a1
zSMYMUCbq71eNrOwkU/M0JmZwjIH5lTuntHS10e/UytrsmDARpUEOUCUKs6bI1q7gWyfjoNoyl/0
heYrv3+a5dMs7SSKACDMlEXDW2aaxqMbIzIyavOSWntW/Iqbrfgg5b2iWzJuU/X36qnCek9UFATV
47OqMroJ6zSvwDVdbUh8l/U3138ezA3wuWiRnDq/TkcyWkYydkSz95z6Geona9nSpYU4/v5sQ7kp
yQaip85ef5ZR7rvxWmvywulDWIPkFTBkQMUYs6UAwY3HnTLW9xzMUD2YNPIk8yvBAm2NyXNhKABv
IaYFQT3y5HMOqizXWD2IiuwhTNA9RcNKmWnt87OZ6miVpVoOZs3cdyLoRgRXL/TJr58dOWGkkjCF
z6dWmCVBej0VJXqFEMuiUW8C38z56qustcYszsY9aw+t/WTmXyq73jnh6p466XDo4G9nSz1oAuyz
pQTkOHP9Gg1VznBnqpVlmD4yO9qIMhF/4AIHDGoeqSUmyUe7yEAXCXX5XO1VbfhO93J5MRaNgGME
9x/AIiiKnJ46YbitlsmI7AV7hPhJBIE+aw12uGwDytNYFmOC7J3aaLMaKUILsECb3sV541vjY0/X
KJcXTt+Up0BIhVIIDsZsIFCiirIoB6sQ4X9Leh8lt5EGxNXr5elaOBonVqZfceRuyeBAFqRKwEpn
/SnJUx5tL39/wZ1DrkUHLzKko6Yk/+n3kyIDOLwAR6+VHczsTatvPXZrDKPfWJXP1/qPlkYDOmAk
QCaQ41kZvY9zz8lbMCVFnbVxeu99aNc28UKlHO20Uy8QWIwm2tZZIBp1KO9WTJI9JcNP2dNNy6wE
2AdxU6CInVjVjavMjV3aG4ruNInbbOVJuLD70MQAfB9g44gn51iBCjo4RJtYgaT2ag0PRnJbdLeX
V21pHlFNQLofjWLT2p2uWpNGQgMp6AjGKefe6JrvkdetvKWWtjdA0FM+CZHkGcxaj3Q7lsVkovpJ
GXQePO73oHv8D2AlGwNBMRHJEUTec6/TYBUsUfVw/qQcfcEd0yeDCu3USAMh1NvlmVtaHJTmJx1K
5AXADHI6c27K8cqobNxkZRpYHRIo6XOUJuFlK+dv3olK6V8rsxvHLVPNktCd2DPNemBl6ze8hbUf
WtrsbLLiIs6H9E/oDdQnpKqQpp02y5GLaKSMZaqScZ+1ApVyPdBNtqHax+UhLVqhAJROwT508ubH
KrFRxCpAnaRHWgyilfFp7DlIW8t45RZaILzEeP61dFYDJukg0K0HSzr1GXuOnHeP/bXSlxqED6RF
P1/y/5GmON/vaPMwAIKGS5+4labxH81im2vELEATB+ZFUOZsQK8JVtNxrf68NItT78LkavHGmD/y
I2or9L4pnKpUAos14KH/5GW/Li/VuXfAUI6MzLyD1Va1kGwA81lL7kbZ31tGvbLBF8cxXa5I6Ey6
GbPdAJ6CdrRra9g73o6Nj9rw2K5pZC2MArUAgu6bicDkTNBwzNFlVWd1eXh0penjIbLippe+j4cF
slLAe8ORzmYJ7JDAG3tJebAi7rt67l/fn4SiMvTKkOhE/hGauqc7ikorY3gFc2h8hQPfJq9Xr/Lx
5+dZ2jyq4E0dfD6hr/G4tZOX//B9NDcD8TPdAnOocqpkqmeuzg5j0/sUNd1yBUK+tAAAKP/Tv4V0
mjOfn5gVcogZO+R+HX2U5dXvYAA8wJvnIfeIhN28KD4SLhxXkeoA6osA/eFQBA4vz9B57AQL0D91
kTLCW3t+C3NT6Y1e6tXBaoOE+KX3LdN9wu55BhjsSnLqfLJgC7i/qbSjO2f3ltGlvShJI4F7vhfD
t2qUVx8HdA2AYRy1MIhe4X9nuzUB1C8ZreqQDHnIoPCRrCG4zy/FyQLwVuDtACHqfEO1jcZHwsbq
ENbed88L2zawfV39l3HgRE8Sa0gdzBEKjDhpHfeeOIC1NIxGL8ClcXnZl5YCadr/sTBti6ObQrkF
qjwKFoqWB31Kwn4Nbnp+F2Gm0OAy0cQhhqTTLziy4DHHykuQwxyq/I6VgKTd1O1ds0ZysjAOlBWQ
IkS+GSk1Mv2KIyvxACzriGN+qBsBgSWoWaw9LpYsoCsIPhbQFCz8zMU6SZYoL3arg5G+8vKpvr16
IUBSCicNaRckzuceXIvKUS/SlB2G6Alaqvx6BwXqFNQgwTiFXkkYOZ0ggW4gxyui4tAkVRhZht9o
N5dHsLDQEKRBXgXdINNKzA6dboEsZWjs4tCaW6E92PIOZJHFGl3KgpUJu2Lh3E04MW82jsjWi8Lt
O34A6Y/88yf3fq05j0ULoJdBegKUAfCGpzNltwIq0EJhJYw74f5I0hf0+KPlcGW6FhzulP+YEIL/
kE/OzkWOLLSyGlx5mpXfZ70Var0ZVo23VQRN2H5Vf1xenoX9e2JvNnFFUkUdWL/5oUuGjW02G7LW
CDB94TTlAgQfDjoya8hCouv0dOI6ko0qVw4/RNXWjRLfdP3K3F0/iqkR19EB5puc76mNuNQTziO9
PLTDF6V/IIJ8+ftLYwAyx4O7ArEvci6n39cLx2kLl/KD82w0vie/pcX+P1iAK0SmEyENmIZOLRRZ
P6rarBDqoPfHTdPAs0p/zNZquUu7ePK4/8eMMZuoKkc3lbRgpmQbkz9p2TMagPTg8liW9hRq96iu
o46PxPPMCGjEhcuanB8q7w97btc6sRY/j/IY3mg487ilTqdKFp0DjAPBhvIQkfTFpsiKlfVeeKAB
geCiDcGYMMAI4U5tEFppbp3p/OASzdfbG8uNwlj8ybJsw7TBT1D96QXxxapa59JOm3pk4QOWeJLc
IuGyHi12EOMfw3vVqzc6/L28PAtBCvw9gjnABoBynHevQwS8jVmPqNdmXqCXxpcT57vR4r/divpe
fD2fy8T5CSIjMqnfINA+nUqzwQOnriN26NDNaoA6T6ugD+mt7LmleZvawf6RU4QK9CzpUWZJB51x
WKm6e9fZdSqka/3RS2cHHPho9AZKD/tiZkLFhZY5Fe6Yln0DsmOTVsyv++91vwZOWVgg5InwRoc0
Fi59czZjPTU50I5DcmiY+ui4HiJQ8wkULu2m26jeeb96PyCNCOAnQgy82ueqOF7VGEOd8+LgsT3B
fsteBTX8Af+Q6OWyqYWjCwwypOngG8AoP8dp5oohQO4sBAPOu+139PrLDK0i4ABDDxGigPkmiIYx
kg2W5VC8pG3QxmteYVrh2VWG+jlKUfj61MQ+8wpxOWJlJMLizP4ZOwFT2c5tWJB324bsYm8b1dmm
5N8juhbxL2y9E8PT34/iWGk79egYkTgorX9o7D50lHFfsugWFC0rB2mBmhjpUGQl8ACbxCWcWcBG
yqQABRMicwM8Y3H23aUPZveQiU/Wehvb/WF7LwYkYiK7Cdq1I7YQ/SAVS7A34NcJvNPpONHRGevS
dsVBmL8b+c0z7tGGsXGGXVTdxP24NtSF7Yh4AalfoMpRqJnnZWXlKRGrHs+c8QlFiEC4EPwdRBDn
LCisP3Z8Y1abGn0OFPReonryjE3pfV4+Ev9gLmabCnlUOPwpmW6c55lE5eQm7eWhG7VHPcKuRYUq
jJJ0S2PjxWB029bGB0pj6D9lPjPIptPqbYwHARsahrQrD/UUzH3SKH9c/mlnfghP5KnjeVoNdCXP
9Uxi5nbJGJHquVePQMb4g76VcmMmOxJfnamCAdxJ3kTTM6GoppU62uCGEj1071vxbDAW7ES8xhi+
NBS8caYyFvK6Z5wB9qANNHEbfF/3oYEZKi7D+ldd/UjKn5cn7WxPTVNF8F6DhDeApM7MeRd51hiK
m/LZDka1Ycn28ufPTgiea1DaxbLAYU+1v9OJsjgd9FHa3bNl/M35c6p2RO567RBZ4B8yV26GhbGA
INJCOyboIvCEnmb1aFVoq/XSsEv5zKEWT+70p8tjWfo8Hs4mKFQdwDjmVaSa5VFnFol8lsbfeGPw
v9d/HqUjYKpQp/KQxz399VPu3s1tKp/RrP2rWQs4ln788ddncyNaZrdOasjniv0IbGMls3cWziCf
cPz1WYxrZk3cmS5++1c2HLSvvn27fm6Q3YHDMcH4clbZ1eq+6FCoqp4L/tnwOmh18+qNOrUx4xWA
xCqSxHPfWoJORtNTLG7iPSiFsNm+783fhvNtGG+0+up3DaIkXMrAg+GViTTJ7FhoJi5Gt8zkc58g
4cYaCEhtLec1WuumPF912AF0DkAIqBKdyccA6+KVXdzKZz3dlOlmTZJs7fPT348OnCKkqHmBz7f1
fSpei6sJuKZpstErD9oMyGvM07nC9LIkjvB90rihKuPHqmKBrrOAuBzqwGuiv+e7GKAdRBBIT8Mo
sianwym8unHiUfXPwDX6ev8ndqCx9v3anTwxvAEsjoABz4w5pLEf4xxhZaaee6cPrVKG9GonCAMI
xjFl+P5Z/0Qc1UVip22PjezXyUOiXf99lIVBRgnky0T3OnMkmLpqcCE48txsa08AL3c1hoqi5QeI
Gpx2iCyfdZyMLC8G6iTWs5d/WdlzCi0Tsl3raVhYapw9HHS8ydEhNY/cAHUfEN+k5nN9AFEydFTZ
JrmaLxADObYxyyt0jdNgt8FGmlLwiL9BEmYlwj+/XWEBgEJU5aac7vyJZ5Zti5ZWWBBJyIzvuFi2
Bf9DhlsILOVkDeKwMGd4baGhCZ1lE0/d9Pej007argQsxaDP7khuchKCoUxr4t3l84FgbcGrTOCw
qZ0ChHVnjJGVbMeoj2zjGZXvNyo88cBjCCuq1MxioNHoISqb6rG1KQto5Bg7SQdwovZo5vK9kSkW
eIoMNMg8u9opixX3VdP8rF3nJ8mBZRNW4TUbncXOj1FP0tfRLtG44SQofQWmEUW3Zm/8sk20uQBP
ZNxWOZ8UmT2VhZnUxKZvubbzpK0OiWrVQRs8+4eJByRUXQpH2za60NEFEv8VVbJtnQyEVSkgDVWl
QTzJ0GXQxQ4SZZ7Sb9Mo+5lpebIVjS19z8yLraEn1Z9c6e29AiXgN+42SD5Kmn4lHE0HfjIMFPu0
gT8sYnM7SjQ3B1VifUnWWCgPOemHrBo799E//ww5kbeir8twdMb8nXlOGbap3m0xfGMrGFdBp0fj
TQqpPN9t9XwjIg1XXZO/gjwkvq8HjWyMVvs5QnBW+l0z0sR3Ypf91QaV+C10LDZmLuzvYtBfo57k
rxLEvze6kFDmsFqnCOJitPUwQVOPsWn9bJKqyxvvo0clq9640Jfb6aL9kVfdu+5x5evlQL+5Hibd
5x6JA9kI9ZmJ0sHilNaIJkzGXgdR4s1DNS+6HQyjDhjNzCcn7c3SdyVnRci54e7NlvaoDCQsiCoG
dEKuy/jJMcrhV0q6P1AtqLeVqL/4iHyYnxharPsmSVBNKDr3rRfFm6rddzqOQ+KjbYtAkzsXPlB4
oLbWhjgkI3eFz7oYHH62p0oZtJrGf9susDhFHMVBV0f8kCI3c2N68gX48i9LV5BlyBIa9rXapDX5
0+i99KPSVo9ePfZNWLutVT7UWtnuesn/Fr3pRFsA+NHWX3fWi512VRtEAt3fod4YIFCNO7d2A1cN
6TMwEh/cbjjuE81WSIX0h1ymX3rl7IesEbWvZfyj18UvlVSaX+WJGfAcbBu9FfdBZKaOn4rE3dbC
lree1tpgjE8F3xQiS1hI0F/2rYHOS+ULowLHRGwIn6RRt7HtLN2V2Rj7ndWIUEcD8F9oDIjbPGev
xaBin5S5ueFl/N7WmvFmc1reDkP9u7KbuvNtEfM7UQxa0DbWVxsboxNqjlG7Nywd9d+dBXbqUkoV
4DZrNhRcvnJPmhz8aRVImljf9iBIzEvENSlEsGM8QlG3eYOGx0hvwIEaJ2jrzlvzMSJAEoy1HP3K
aspQRUYeqM6zQ6dI/9pZxUOnzmChdK0C7EUVtEaBIBixlSzq057cZ4NBuG8OZlXd1gODeHpr6YGd
9VXA4wpMYUUJkngdFFsEjSIBUklNSIZ8TxOQgDSm+gna2GoHfZE46CPTCjxaGXTbJ6hvBfXg/jZG
rWb3fS4fcnDaP0wqeRRbQ75Sxu6HTNsXTim03dgJziCqRKB8HqUvkSo+dTeD4+lTyxxDK+0/BNiY
+jvpptm91Um4tZbnne5rwnirFcXUISdjPgqDoKso9/L+lRNIqt82lhbf9JaInwewJGhoCWoFwi2L
+7kWGzt3jOLbqmE83WSa00Y77NTHXJJdE6Wp39L8wyHoa8dVKEMbPyCoHVEGSa61rR/HNH2grkqe
pIrysO+6rtoMVv+tJxUOH08FESFXyv1FcVluVRKRX5HctsW2A0J7Q6Ie+x+d2I8qM2kEbI4dg7eW
uN9lSlka5qUl311pDC8oCP4E8zP5xpruiRdYDE03yQfASW7v62mdBF7uVDEkcNDvmyQ198e+UEEB
/M99bLnFtrCI+tE2MtoZncteiaZeR559ooFG3Lq0su5pYRv3blUWW5xmLeisLvKBymr8TCNpiAxp
hGZuPmxHAKXutTzS+DfD7jrlF2z8CbagTNsZSGTT31XtuCDPa0wa5r3qwxbO3i8S0w5RLDTD1q4q
wJAaayRBYZee3/em5xtu8aurjD4otA6+laPL41aJRGcP+cSrcd8yQHIG1KnrUBZQAwMNuZV4m5KB
2qChED1Nqd3jvlYghIPcZhTVN0Y7fJZD4YY2QwO0oCP7Fo/yvu6Txm+6AkA8vfjpuQl8pEgeG2ek
Yd1JY2NZIN0nPRyr1XemX5tC+8S98Xcw05QETVm2oUshke6PHQI9n7dECAw9gtq7g+svD0eIruW7
YeAM2zSJS98cGyMJmjYt/IR76EG0ylcyVEL4jouEmtFEKgRu5CZztGAs0Oeqcw4mSPxEYjDsqqI3
dqVm0E2aUDdIWzd7MFTO/KItdsKK/EjHujQdfhhu6vYZYGTyRGXMAzTo4oyaXQUOjQzczH5VNPwN
pKLFVgyEbqw0j7Bpo/rZVgpkh5Go9j3K3zcGGMDvgZOMd4UaE99t+r8DpjLAhSsCF4WwJxtN/rsp
exgyz+g3htlDCC2lUf9ZFaAxg0T0E4Aq0YZrWfMJN9h/FvkwhPDQ5V3pJvXBhRIyfIMDvevI6fPv
tBjGjzQpSuNBa/X+C8TE1B+lNAIgKHHeGj36lJL90mvb2trwCT7JUxp0ikaB0Nr81q4xHZ7T/jaN
5kB6HbGVWQH5obnPrsiMrdsmtgxShWq3gdIE8jN2dKMbsg4jkZQBaCXTwIR2zf2Q2BnkzHl9Cy/M
fZ655SZPpfOCq6z63ht5e2fl4NXIKU5HS0snCxheXbs+N9sd5Ar7b54Xxb6bKJciTm1GSPPy6gF9
xuan0WXvDXWTt77JSt9SbvWtgA/xaZahK6tG3CScCidHIZh7csfKExutU4YfZwb/XTfEgTR2ifu8
rgvmDxH5HRco7YWdIC9mo2p1o9ld3jx2pp78qikimc6Qd9Kj+8Zk6T2YID3UMitvzHc6dBlkMJby
nqTOIbf7HFtZL3zbkp+x2zyJrCpvNI+lAc2THcI111Kgw1TbLIl2sm6729zWzFDXlH0LprQmAAa5
8iXpaLdNS5CUSX2cYEm4sY2B1QHlaBNvLfY9Ho14E5mJ3ChN7/Bv1KEX/5C1w4K20uQGWwRsL7YR
pkJAnMhzxx1u27/GoP/sRb8FewIHZBz5/tzbmZkbVpH1OzY48cc8AvIefXu+I1M0dmQMabk08b2s
xyBs0QR42o0PokufIWT8Bx2PxVaJHJqjtH438ioNCmp/joOV3uWN9dgbFJRQrvjLSu5+z2LS/kZL
CrlP3ah9Gd0o2ukFRx+/1mevPG7KDYvIcBMLu/c2g1mQ7AFc/ZWvMS/+RjDloERF97Hr9KUXUtla
jQ+JNEReORD/G68fADV1cZtZvC0Ru2nQNKlxVX6IAVedTyojeTZBGDsEWloZP9rekf+LtC9rbhTZ
tv5FRECSTK+AJsu2bEu2q/ySUeWqSiAZEkjGX/8tqr/b10YKEe57Ok6/OJqtnPew1trfiajfoLz6
o+M2C7IxquG1JWgZ0p3YUPRPZaXg9EW4Xm71WrUyTIWd6kGSdGgl7uJB+tW7o7uB+HT7Ax5DFSJr
Y/kZjVEwSVRVriKulSuLpcPKEyTZg8deHUjW6Q+1suN1aUsLi2ALESS8zjxfxgN7FkoCucdInTq3
qnEK4nPajmPIHY2sNaL/YZFqDynJnyvbzla4dhEv6HG5NXJ0EAWkBrigVsv4j7jOFRzUyq4wO7UX
bQpcR0GH4v8b1apij5gBWl2jFvXdbU6zkpxSaef5FqqdsVzbcGwh1s2StUhLEYo4OqGw9qsQcPEK
KwlMqxlw3zUIJrzxj+e1Cle4hbvGwa8XWP5VJlzxCuCVeztKkqz6BHjnAaf5qOwR7ntRqreYWAqf
VQ+pUXpw6x00X+VDE+R1mdFVkWaQlcsj44TatKs2xpDECXy+vOXaXnjQzU3xcmukgWeKqoFqyhL+
4piveaeDBtNo9vcWC/SdpZ7F7yyFlLIDoNlWj/uC7mRr3KNi2UJ/sDWLIKONvk0Ty2xWkVshv8MH
FEoA1Kb3pR27YCGl7ySx4MtCYu/e8OIOvmAX3bQcQBrfQCLqRWsKvotNxrtQEmhTaLkNPSSA/osb
r8xw3chURK+9zV1fc1LMAwA4kMySBdgGhlmsQPP5YVuj0IE7h/9Le/dBqlr6dRWVgEOOcSB4ctKN
AU3tq/yY6eq5QPb+hnoS7h0fFd53tPNjUZYdCj3Lgx71w9fczh9GGcER0xsnQC8+nOeoiHYG3otN
bEh3A+kGgsNsuiFAyPkNZAv16gkcFuK7lJX5He+iMruHNsWTsvU39Amqm1vGFXUfma5DVGjUm9Rn
ZfqeWc1JN9NnUlYW9ittXyPdks9uWhvoG02G8VXSpr9vS3S3y7gd4qEU2PWe+9bG4yt1f+ZRjjdQ
avqW25b2luSJ7kNfBrDu2ClJtI6dLntiUH95tTl+PS0K52c7Nq7fUPMR4szWahjkS5E0cZAnOBeZ
W/+uW5fjlBWvtOvREH1EKBj1ZeE7pWahIWmaB7UJakvTe/oJfu9z5NL4FQrlzg9odUU3o2WUeEBr
J/XTnhX3rCB9ExQpAtgUhItVijr9bQONJX1tjJw9FW7u5SGaEORyO9Lmqc5t0d3GYlKfTG3EdJEH
qlbTsd9GO/wWqtm3JZqP13b2Y3DGY4GshUC8JNvsroncd5Pl1M9KwCZXZdTgOep0o4EknQsojevk
0HNzofCEMq0qsOBQVyc7TxUOSDK03FmF/lPvrZ/Ua5KgyHFBWpn+k9TgHhJcRf4YYzJQZcpQ7+0j
zFnJ1MsIKEowuAbDCUrbPyUdNT+1HB4MlTMiAKoifqvytrmRptaYvujkLRu5Bo6eBTRJQlrLCAW3
X3sJuLwRDw99ajshIntEel2c4GLxTpXOXjUZa75jpXQzxqkMhtFMt2PnRusiYQ1+Wlw+2l3eIoSX
E6mAJdUbyOYqjEd42AhPcWFHQ3HfuybG0IFjJ8a0PWndmP4QaJ71DRy/vN1Ca6o6JEAV+wRPTxt0
Dj2OUIh6LqFIsHW6Kk4CEuniFhJi1rMUPMYJtysFZBoaE/nwF83vEuTd3Uj6rglZoTnlOi8ye9M2
5dqSuf6KeLgLM2Cd7luoYq7qrKiBsDeNH2mhmmHbchCTETsBycdxU+AV9HxP6WVQu964kb37DVPP
fPgjoEm4cFSHUT8VKe22Ikbw77RbBIJrL1bejV45HRocsLi5V0pU9NYrmnHVWDG5iWv0U0VJuQpp
p16QHTW3tka+e1HZ+33hPUctBmYKy7cj65Yl+rFjCg644O9OLb/DJXNWY2R6u65C/OehIt87ojtK
Him1qio9DSq9q9JA0/U8LE0Wh5WLeEYN7KcDqarA0lJo89F0m6VkS0p7W2hDVgVwkUv0+h1XJRwr
z063ZvXNNbfKrn1jsH6TnlfrupTG3owioA+Rdf1tIfHxI3IUwu9c501op5NkbJofEGq+kJqLlWjb
DB5nnaw7z6l90dTpLe2QRR1K/fugxXKfZY6ThR2TPwxt7Da4V+NtFY32PaO0e+wqzhBSQk1Gd5JT
psb3hBfWpoU89eDXZpTcJhBue07GpviR1lZ/clPvOdf0NAJyykbCLY3bEF3qtUAow9uVqZaFCcSI
Cp/hXXlneESegbhoje2YJO8SHsKe96Z+F3O7DPuub30dd8x+dCU5KCOjSNVkmu63lEGK1tW+eaR7
oOOI1vE57VZFouLbjkAzl4Ft5cdN/seNtN+VVaB3spscHQENLwlPOQR7+SdjOVREGeBCbIydHbfQ
LvKmh0bXCx2R7qqRy9k1iLp8XtDnvqlsEba8ct3A4oY60CoZIQdgSfgDnhYhe5o5fmO0EtrgiXyO
cz71a3ZeW4+0YZu6xlPXmfJ33JToGsJwg4IbP47fJJ6FjTIR2q57hIKPlU0QP9q2lO+1KSAPWpdP
laEIRHch0BuoJOpUYJD8lAu7v8FriwKeXUKvFAnMtY7/I9tUIiUjf/Zc4HKy2655bGpSfoNazAht
wypb8Urz7jOn4etkzH8LNGcOEpAKHb9iWY+0ofeGpEAScJXVryNQXQe7J5wHrstGDBHuy41NylhH
4xDmrDs2dIHeJJCVJ+7LUFfxbw8Z0AdIKb0CdWRvRzKYATLCIy6UaKCrkdmvBlJ46YiL1oaKO+T0
IvHeVEQFg5fUKdIKbRKHndSGJ2HW4rczYQ5i1uFS9Lj5phB87rXRLX+xZtoGOn3A767DvmIDvG4k
zELiNe0KkKDyxDwEtkbrPZE2YkFLC8cnZoHDmWedn9KYBj0uobWiBf+RAO/wBPEC9WTU9bgmo7pr
7c58AIotafyOxFOwoQmK7WX2Pa5dRMVlWxmbPB6RAwFiFwgDiQTVzWja/Ybq2fAAqpx7Rzs0zRoy
K99Ml8eTqjpvDBM9d9EfXWt9ZJ5xmrgJSWADeBA7KA1TLJRkL9UboC5iTJUNsDnmQC8pqQFfazCP
Tvs6OqvW3Bbd14tZUC4BLAEaFiCN0FmJRjguvI1MmKjGhUay5UuM5EulDIBEpkKZgf/NEVgWclgm
ck3mMdNWtRUYfAESdOH7U/kYAA5g+dFJcgb0zYTOPFF77lFZP3GtYiNer8ZcWIKP35+DIe3a6ZB4
w/dT2SJntKX5jiMDd93IwiDMGYoKyfnBRdrHRZH6Fk+LtlBRuvR5oCkgHw+oHchf098/lK0Isj1o
I2I7gA7f/OZLavvnX4fUHZDcALmgMyl0oT5/3R08UzPjxjwC/6Xt3Gx7fW4m0McntBW4RR8/P5sb
hHSU1BE+r8tbz9m1464bNo5YwiMsjWJ2DpChRNlDU+YxH9/H/hT/vD6Kpc/PCutE1pKjUGwepdoi
wW0urPDFSUJpEuRHlEFta7YGEPvK7Vha+PX62hX+IH36u1jSHb00BoDD0YXGQ9h4pt/DpBEJmaDu
nfV4JYfCRxvLr8/SpFYxSV8C5zxXNo2TOs9iyN8eKXKSMV1lxVcZa9hMHw04n/eqnRRjIqGZdWzM
1u/ckOlL4OlLkwQUPdpOmODrwtZnC1rZmsg8EXp8QR7Nt9kSseHS96HpMbWXmnDu84J357kiNmVj
Hzu8h/DinU5bWIRpDmYHbsJm4OcDZ3nevLQRFGVUqpxj292PPIT0Qrepnrz86yfik5kZYErLEsE9
F2YkSgchTxfehQsnggCbiO7SE2D+rKVJWSAFEkWFA6fZuhN9aGUbiopxhcTM9T17/kBALwsQRWCj
wdgFCeHzgivbMNtMeog36BjfDlZ+RI3COsimpQuWLgwJzC9QjSZFAmgQzSzxCDVrIlz9aBi/UcsK
up7BZ4zBb2i+bglYswlUPIGm9TOITgw1Cmy+4agGgq7sZVe1ewANyJvoYmQmI5d9GViIJAdEIwDq
xbaDGP3nSUR9bQDyTdFjVK/qdqWWNLX/0mRmmxogUgLQK3jDE6jms4HKdBC6FHBDDA+JO65ZaZDF
qQu4cFXfjdnIe7D6JTpRo9jDQ603OqAgqOOr0Sj3o+GKHUqP8ZMBdIHPEVNvkHhy7uG6DrdmNuja
ZrDt5mCgOntv9m/oNgbBLnsrDEutU513q7wCQyjWpZP7zErqgz46fNVbuvazToXxlCRwPa/vywu7
BWRTkG7QLRxg6bkEsoc2DLo9VubRxV3qpaeBEL8fN0jtXbdzDj+fWK0whUoffADsm89T2wvwsJqY
mkfUq32ze2ggxYBM11AjaYUKOO9vm2ZDsh1iQ+SeFy6rc94P8GrYpDYeJpAvcLl/tm5Oyajc1dnR
ONSOBWVejgl+l/TZi4tAk4HRIP22oAZxfgdjqwKZA/IKDJM5uYw1duE6vWTHiPMN07T14/UpvfB9
UKrBW5jacUFabjajzqB3qc1kfCqL7j43shvTWBD8W7IwbZ4PHmGRKa+GtGN8alBmVSvN/iqNHpMy
0XcnfBlkKd3ZqggLLZEaU8SnJIGXECzS+y7+fmi929hxwMrNCWteIxs9hR7e0SAAx2QbiNv+hyX4
YGB2IdWsp3IoYUDq6/qkk4UL9vz3I2ABPBtYW9DPzzQK9VYxs0DG7AhWn5AQFf6yn4PvYwUglzuF
jnMigDC4poqOacfM2efGpnMXjt35owcw6t9jN+nAQrPm8/4hmkL/B8MSJ3fc5d4psdf5cPPVFfhs
YuYf5H1p6YDFiJOlhWA2ZUuSLheW4C/9FBQ3+LRnh4xDtFhYOXrPUX2X3RT8yyfAM2zARIFxBYHq
7MFpuyjtslFLTvl7BHBz+/UNBIo5QI+4IHD3ObPZEWVGsnLwxMlEwpz4xevXJ//j52dRNWkrWzkt
Pp/le7e5q5yFnz/tj8/P8cSQ//fnz5sYU1QWRUvxfaMJpAOYAvGRskcFPYjdJZ3AC3sVmRNgv4Gn
nCSwZke5T2w7Sr0sPzn2c9G0fo/uZkvEpPPHdlKY/V8b02b7cJ+WWQ1NFbhnJ20lu9hvV8aUzlx9
eVE+GZk9C66dg/fPYKQw0Tct2Y/5l981jAISVODpgi4HV3M2itJifZ3k+QkX+mqkww1Lm81/GMMH
E7PF6Gpm54yl+emlHu765MvPGppOQf0H4jYWHp/5tSTStuo5ir7HTPxURWCSBV/nwp0B9hmg2R4m
CvT12TKnBTBBfcHsY6+H8Q7omC9PzqfPzxZYaCCyAu1vH9u4X0MDrBDDwrm7OAAopUKFBH4L/PvP
K5yS2B7bscMEVYA8Ouhl0y1YmH7j7GQDQYR3DU2lkE6cx6cJqw0kZF3n2FVrAN1ssWbt+vo0XThs
6OmBGBtpv7+n+vMgCgB7SIGi5xGatgFN7gttL3kVpF9uXwA1SGQs0cQToo0TsfKzHYkAIYYypHvk
idyzm2zRS7pwC34yMLvEIxJF1YAC/lH8AbJQxWsrDpwUVNGFQzd3kkG3AEAEslXID03Bz5wc3xqU
1bJ3tJNy4I8R4A7Ijda8OGAuNM1u9IYQeC8UKKLt9ZX6SyL4sBsmHgliSAQHkMJC1DrP/uYqNg3O
evM09ICbgJUpqM+BiXj2xsHcxOgvjfJF8RIrq/vNMtL87grb2+eyY38yz85ucqa/SPTDWGeEeb5m
jgQV3haINFNDaKHKGvIUQxq5T5Eq0cKsIdEBAr0dOrxDaT/IblozAMmkKzmgCf2z5uaALMh6hVbz
3gbACLkxGhMYUQARdzXwK+jsIXog1jNPpLdAnEZPnWedwOrUw+sTM9vC/8yLiYQpKI7QcplrVHPi
tVnktOYptvbfNkV+K75dNzA76P8YoNAZRbOKC+5HWtfK0/XGPOktD4G3r1qyMIQlC7PHokavZUIj
DAE9JbQN+w8DIJCvRboO/usksf758EU50mhFbeDzVNvESbRd8M/MC0sAyh54mRQ8Sf2M9ml2MfJo
bmme0MILup9MiHvuGPLZUAV/0C2oHGnWiK41BUtCBtWgwBLSukORGmWttnPqtWM21o0kwn7K6kJt
kDIgf+yuu2NDmm110rlIzmhJWCaa3HljbWwSSwM9wGngDho1cHVuLdetAtCqBfsAYLuoD4YYrLgA
AIDal6LRf5UQIfYbBlrFOPTmHmilJWnSC8uI6wGTYCCdiK0yf3MS0Egju6cnk/zxfnDz5fo+nD0H
0z7EAuoGBWEKCvbz50Aq5nqZy8wTcoo+BRSh728ADL9u5K/K+uyamQg5YPdAmgqVstkgstFRvfA4
PTmDExbphtXfvE2L7A19A0APKHCzCMXvCfBuh9nwyzYebeetRaJcaxdcKGNKJJ39FMuYFLwdeITz
yIt4NYOEYkFPpCnuqjJddTR6MNCvt+XoTRSN9yYD+gliB2ZhrEhRLJzKC7t6EmP71/zsVAJt1DRJ
DPNtDWCl8EHi0eSe03EhADwbJ1LPE5uSoOXaJBU0F1sc68azGE7vPXKFBw1CIbbEZd5JsTbTMll1
iTiUbvyt11ZGLR50Gi8MlEwljY8TDWnWf7Q2kDJEpnJ+QYjORIyO3NqBNCj5Fo1nBEQDaYEX8pSV
enqHnkfFLkoEndJ5ZIe9o4DexAkUyGhb+rZxUx7w1vszqgQa3BmXABH2UEyo2m4LqPsXfS+K+i2k
/F1Q5qeo/6z5uW2rJrGs3oMw5RrV78FdOgWzo/zXADLeCDtRd4AbPPOtdWlIRaLaO4AkURkBNEMp
3ZVDIOiRmmH5Ha0RJfTC4gCO66i+lnE4Mz79uA8RkKuGoYI4mXdAiaX8CYmSdF0mLtldP+mTR/Rh
0c+szA86dQszsTBEK6J+A2CD0Tx44zZP743EBiLheN3c3HH6xx52OcRfp9ziPInaIbNallXnHmxG
kMaiXgQAiw5Ol+WosBKV4QP6V+9z3O8bg5TuLtNFdbr+I2Ze4tlvmI78h5lNYxvBZdu4B0u1AUmA
tS+pF7QRAY+JPKZWuXCyZlf2/7dnO7i6ESyfqQ21BTjimkzdAy3rVQ6fKGYsRIV66QaZHeB/7KCt
BY4FiidnAkAKjUhIy2AHIds9twbm68DsKs9MgUiPHprC+VEU/ZtiVkDRwfH6pE7b8WwjfTA+uyd1
pQNQ4sXuwRzdu6RKdl6SLSSw5onxvwOEFgN2DbwLekbjFSXVclE59sHSH7wcNER20/WPZDwIaEp3
kENuuhUjUHSy+UYtAiNmL8E/1qF6hECV4kmYS+ugtFaDYATrWVutzTH743jVerRYmKXlQvXm4jGB
H/uvrdlsCiAe9QKEskM11iXoAQBH4TEm+XhSwD6hBFDspGzWTq9vwHNZKu5cWku0P4IL83escx8j
ihhTJNHsQ9Tv62dTLTzpS5+fDU5n6CWZRPj8VJRewzFcOAjn521ykEDzBlUd5YT5S1ri6x2DSNSh
kL9y1QV9trW031/d7rCBd3oKZR1EgbNQthosNThOax+gKGztCF2I88732ufPT9f2hyvKHkgBFX18
3oy07zlR97wsbjVS70EAWHgBzlcDpqZaq44EBopbk//1wVSCEJCUfLAPowfeGRCL4tf1qTq/bmEA
tR3w4qdi61wfFEIbSAvTxj7Y2YZHuGzHtx7PZiv3prt01V4czAdbs3krizFOWq7sA8pW6yKrQ8tb
XR/N+YP5eTTzMKoGHSeyMZoE7WKdMFcqqL27Brxeu/kN7tF1a5fGM2V1cRQnuYq58zumjorQzwvN
ShPjtmTeZuxO1y0gi3d2c0PgD4UxPA9IAJ2lc7k2uL2iA3+wC7101sI18y0Q1E2o8FrXQW811o6b
7rjKSFedOqeNwqQv+U7WZu+3aAz10GultdPLNHvIcxmtuSvoK3gX/bHI1bDBDda9Nq5mPeUmOJSg
iKdbCRqjP44eC0q9TkJQh0AJZMB/gLtllCvhqOFY5zXWkEV0w8DhBOO+bDeFk7bbNCdp6NoqPph1
5K4AtE/WZivA3dVFdCNSCGYFTt+Im8RpQV+z/ziwvq+NVH9QdiWQ+hDeCo2nv4+lrjZVmrRhVAl5
qzV0XINSSvdNUVoApwF6AtZiMRxSMDAOVlaLYETbpaBEoWhtRcnPHqpxoJJHRsCl2YS0ZNq9N+Td
rfBisapc1e4NKeTa63QKbYOuCG06FkczoSkiJSlCC/B7n8RRtPIY6HKDQ+QTawC7jVrhvDDNLtaA
o2db2lrapqh5ukeDUTuAnijZlQ79Jq0+CixkDv2hGPmjo7M20EDOCIwaxEe3MrK9Vuo/eWdEYV5r
x6htxt+eXLhwL51wgNVAHCGQhTkTEQPyOgZK2uAPaPix9lKxt2yg/Al9dod6kxtLIeGl+x1wDbxQ
KEBMGMXPN5ZyasPqDAv8+yhaQ04PonN8nzpLinMXzQATBLUI9MTFP5/NcKXbEZgr/AEK4A1IOdEt
Fv/QNfb6+gm8dMYpCinwh0EgQOH/sx00n+b1YOH8OWCZgEIBBtB1A5ceE/Ac0IJzKu8iKfHZADQ2
mB5VNX9IwNUr9BEMWI4iEcpD1ua6pXkQCx8JdwmAo1AwQ3PAMzAVcjs90iqKP5DE2HpJv8HJ3UtX
hojhIBmgh3XWAdxNfwiV3bFUX4iZLi3ZR/Mzz6LhTRP3oHaDKet+Hy3yYkVq07VkYUIvrZiLejCy
gdiDqFx8ntAWGgamUzB2KNzinVqTBJ3BFpzdSzZQSIUVABZwO8/emUqRDLSPWjuQQQNWO/GrdCFh
d8HJJJPkyv+Y+Pv3Dy+/AbYv/JhGO7S2tH0uvdYvMgHEsgc6VvNoV07Y1MPO7nG9adaC9UubcsIm
wR9AEwtIs3yeQ5GMrhU7kh16J10n6Q+pxCodfiTjwjxetONAkA7IHQJ4ycxODJxuAz16dijzwRf1
s6ej84fzRPNv17f+xfWCghviLoILg8y2nhxSWdu1YAeWrkxxJ2T45e/j6aYI7nAhodPBtPU/LBbO
dQyCsccOTfYEFffs6frnL51cfB/okqktIsrs83nSRs/NWawdcJkT7Agk+nPN5DdjlfM7IE/aUK8z
148iVW97YE3DvOtdULnNpTzUhYlET0MI5pp4T6ZE1OeBdiMyYUDlYVfWoXNn9cH1gZILDhwSm1O3
4Elg8wwpUtCqM3soKxwGFcnVVL8LCstrAysHqCaBPsG3oQM1lOSlu4FilQwqMFo3MtYtvLEs+qXg
ZKx7wWXg1GUSSAMMeFOO392Ku6EwGDwDIQY/KzR0/pTNnxgt1OPW+t2Iht6NNWlC0DqywLGGpfLa
hdtvStlOOQZMIHVnW5CWRh4nussOoIr6LDZXPHXQt6zYXp/Biws09XMGEgONqebhFbxUgvQwdorp
glmbJkG5YGCeiZxeEQzkXwtz8HXHZdqlWqQdGOvCXJR+j/pkUJjOQ4ZePa7K9xB/8SuShwKcJ+o0
D63l7ofOAwc03wE8F2hRtXH77g7dJVcii7cGKPXXZ+HiZAPmAgVKOM/49+dtalioJHDDxTaVd7Yb
Fgb3y6WOiRf8KohiTY0JkPmGbN1sQdPK6sBANLTD0Dwx/RkSJCHRgVTwrHU2LFwAl44F4O5IAoPa
hch25iTYgnZWHqf8IZZY1fJdc6GyJDZNvBk0AoLS16POibwCGssEpjxDdYNoWdaW5WmHfrhPkm35
6/rqXNxCCM6xPZGtAY5/dosgwYeCNum0Q9dbxl5jth6A4FgHiUxAURonGVnlkUdIMSS3zAFTnI4o
FHPFviGK5SGIBWyVmWZ6BEGevfepYwQyo4C4O5pam2Xr7GlV8uP1X31pT0HTdPIqTERjc8HIEr4l
6cCFOij3GZwYwC1SVHO11XUrF15E9In418pcntUaNAGlJks76AY2VpC8Nd0+SRYyWBeNTJUMNKJA
6DqHVivXKu0+z3FJ1JYXIsTMQhV3DM2WM2PlltUSOuzSUUFgPtXGyaQmN1vvMeUdoqBCO2jQEZFI
6Xben1TcK7CdG33hqFy2hQwkIADIAM0TGqaJZud1gbFNcmAR1IqNrAmL0cZbAHpyu9Q94tLJRLfw
f81Nf//w8qe0IBCYw9DGBCRMY+MNICl4L4o8xhXxq3zhYrtoDp2Xp6ZWkAKcA7vNDsIEtZwcz3xT
RrhBfRDuNxTdFfWl2tqFicRN7yBmQPAzpes+j8xq2qgqDfhmTdRtNR6/tcyEkm+8qup4A1mGL+cd
yUdz841fdXFWRG6Plx+UVXXfZN+uH6wLD+On78/2YOrUmTPY+D5kBJDnyhah2dN8fM6xYwAA8yPi
mCDA86qso3SzNvIGA6jpL+KgMuePG6uFc7LCNR2B4dPh6evslZ55R4Av3vSs9ScgCry+l77rbiF/
tGV6vHDWL+wY/CxQKnHPorAzb8RqDz3Y0gU8qpGtW035aXmjQZhIRNG251ngVrZ/faIv7psPBqd7
9MOJgKhHK8B5YgdXa+8s4d3kaLyoefCsoHYEzd2FE/E3FjmbdyT9UWVEMfwsFiN6znIxdpj31hp8
J2/uTEiG6PWbnR4LH9JGQ7cxWbuVI90IgnWHIM3CpX1xjgEyQyM+Aud1fucMmgIBXJvCGBD/qXbf
9JsWiivq4Hmvab7wDl3cZyAfoC6FVkJnsVklAT4QU2zWgLpPU2vlGre8/1XQGFQAbGw3YPZCmPaX
VnA2x7i5Eesirj5DGhqtqw9NUbFDZD8VvfAlhB5jZfojNXxHPTr9N3fYaBTNc3Rj1UIQoQXXWELX
pIZQlQb6t8i4X0SI8cY74eiQN+r8CtX0xLU3Rb9F/0yo9ZhBDQG+nm21DmKedO+U+1gf8FZEkDE7
QDwG/R42rnWfIObm3X0c/7DY1oLMFfmhoY2ttRvLHbRvwuvbeY62mPxdaIBTXLmot2ACZvu5jjoE
G23MDrx/A1knGw65jrxiNEIK990echDqt8RuHzTrPu8Sv4BgY50NK+L1vuwm6nfiK8fdXv9V5NIp
m34S5GwBcTuDvDOaDraRGd7B5nc9UWHfvHrw+KF8GZSluRog8gE5fDnuC/lmovGyMzQ+Lb8DMhBY
1riiyU9elwGNJVTgH1uoLdPcDuphPag/LIEOBQ1ZuZSZ+dsNfb6NAMdEoyL4fYhOZk+KYqXTJInl
HQR+TZ7IVYQtU/I/eTeGxLjRupecKgR8r0reFZmzEuaqRf6GRBsoAmc0QfrS9OvszULDYMb2hpZu
0up+dE6y3bT0UBePtffS0e3Yv7Uq3dn5r6zskdp1tzLaXV+AC+VOUFb+knCmfkUgBX2+5lx3hBpT
zSjq1IbfRvdafZOJ/VA9WtjyiXxR5W8a71DoEFDsuG77wlOGdgzwnyf2K4hIM9N1NYChxl2KMv1D
I+/k4/XPTxt6tkoA0sE1R/8dpGbmG57Woo0aWVqHxKZ3Xh9tLBt5uvGLVPnpXMHMNIApIQlwzecJ
dGrkKiWEhQ4uSUIocinji/zaMwvTPH54iXrejG1dN9ZBp4/cqv3EfL0+U5cWwp0ad0/jAAxlfjVQ
G0qWyrIOBHoZ0KJaYuNf/D46emEhEBOcpccg4QaAFbLTh6z2QaR+/w+//sPXZ9NTVbVnNgpfl+Up
J/duvcQVvfAsIrONhBvyOdNizKbHawaz5XlpH2RL72jfHJLefU56eUoICweHb3urzhbcgUubdyKh
AC7toRnePHPpdKQz2gSbt01qPIq1Ux2LtuervIXY4/X5OzOFgw86zZSuwsuPXPPn7ZXYSILEZZM+
6uZNlb/Y7XpsFhD+SybIZxMEUtVtK8v0McqHdtcQE3WrJkoPBXGXYAVnDwpGg/TllF+AwARqwp9N
jbzIEx7BlN7xsOzURk8Sx/fsIvJVYv5qeL65Pn1nQehkECxVUNoACz+TyjC60jKZJ8WjiF8j+8aI
oHgIgaalfNWlcQHw6kHzg07UoenvHy4BnnGSNY0nHoHaqNYqytbSrfeu7N4Rtm0t5fy5PqxLS2ZC
CB5ZcySfzjBU5Wh2nHm2eKwHW0EZSJxqDgkmQr9aTcH0TZwMxGZAVIO4/nlcKckQbY+jeEyhplbV
cDjfS/V6fSxnB3hmY7b9Eh5HFIIz4hER4i9K+Ss0Y26AfEBtXb0TXtwDM7nUaeeyTWguONgTIEnP
9yHqHsDOU4F3NEY/g6PdyVCZbyiE0HYPDPF/OMTYGf9jzpvq7x+2h5YObQQlCfHYATmeITbU2zLg
/2VTgOsChx13E5ZstglbTXDRpFX6mILInvfOozV4jyNEOK+v16UjBUgNeljiOQLzezZ3nTsww0yk
fBS1Ez1RPlqvSRlB2ewUM1y5/8GYAywsdB+mLkyz9xvUf54iPVA8DlUVQrdky4t454GMMGj5wiJd
Ghc6wKEgAALMuehASiUUV7JaQiQKt1H3MkCbqx7fESpcH9KlvTc1oMDBndCr87sis4pGmCY6WZUp
N9aagCq9NlprNzF+2SQ5wmu91RVVCxN59srjlKEzDN5JKNZAIHm6UT5swUhLagiXwaoit4Z26y0k
AJY+P03uh89LAYmxuOTyEcLhSQgg5/U5u3Tfffz1s60NjZFaI8XU/eutKBG3tdBvX7jqlkYwLduH
ESRWlUIjGyMY4xVai5n/xwman5qEVlkFPPQjBEO1e4Nsrk/Q9J9/cqexvJCPAYyLQJzgDIwG3eWo
RUsP+ai0cVNkN323ltm3pHjK+61FNuWwZPDCacGDh+gE+Gt473P9o6bqzbyBoOhjrpcA6yqu3ToC
iuNeQbSQD8kSNeaiPQeyB3iMUK+e3zp9NRasbHrY89bJ8f+Rdl67kSNLGn4iAvTmlmQ52SqppR71
DdGW3iU9n34/9tnFkaiCCprFoAcYzAyjmEwTGfEb2p+/C3vz8Rj+lcJZDSJnHbnJIutEQ2I1y4xJ
iU2pj4oTZhK4qdpjInkDa8oDpGRb1VFE0iYpB09C2q9Fe0sY8T3y2kbkAQIa6qNq0DWsYiVx2aa7
L+U8j9edHaWhqyL4+sgnVGZ3sjPtQJwRdD+OA0h2yjeVZsR+VZvypipigdpiGh6Q8BxcRFPj6zBK
ECURQ3psamSy1ArjBbS38Q3BD7NOGrcQ2H3kpWeGup9RNzXnGX+EMe1dJNEzruGhs9flYL7LY0u7
BnkX+Hym5D7M8kLZaoNG/RoIiks7Am0dtc6/DbBn7uVa+WaXwQuSm1OzTfIWDGKcyptBshAjteym
F25u6YWrJfYfFFuCZ02SMU8dQ1PZcPH/YlZN+pBVenKSlcjJ/MRE2T+YI3FIFA3/WCVUrkxFDr6j
c6z2bhcmjict6uKZXhhXeQbNzGwU4SqVlN/l46T5Q5kOdwKlRoZnEBc2mTM7APBEWi9LKZOm23oH
sPoR78Um49zsbn7njXKh+HxmCsNdB6m70PyZY6tkymjtIk8NPT+FCKjG8zclvY2Hq54B/Hgen9ks
KVSyB9A8JxFY34gwUe5EgHv2Cf1u10lvKmGD4rgA3jgzWOQA3EgWcjNExFXWFika9iyVyE95dAge
rU8qFfDz0cLiKyzdO66m6+ZRORmwu2opO1nh04AUqlZpF1b7uRfA2lNRQaWfqW84VSXHEobZp7j2
jO7ZvNRNvfD8dQcbpuuUBz3P152Ns6EE+fFHvvT41WQKnTQw5InHW9eAv9vE//jxy1a32gqhGmOW
BE+QAtB6K2ymLBQok2Wn2ey8puoOmnZPis6Od8DD4kJGee5dXgdbLTx7yAxU5cvsNCnX0Ek19fHj
lzm38BZUHWUCyyGzWz1fT/PRtEEUnNpwUyI838GqyhW/3H4c5sy6g40HWYgcXLbfXdX7qNXo/uQs
CSS+NKVAGdXYB6P67d+EAaODH6kN0mN1SpEnokGtx/kp0roTvQZ3GNR9ZUwX3uZMRkFVZbmoMwne
QyxD6DfYrIbiNEmDi4zoxhySja7cRvO9mbRu0A9ukF2oRJyZCMsnItWnbKvAg1vlYHrBnFNKcYqO
Ul5sRFl+ftEjXAbJbcHsQcxczYTcSoRtlWV90irqdYj+X5hpZ5aNgcIQcAb8HtmAV6syLh0NFXu1
Ohmqnz88jM9i9JMLq+XMbEakh4YpolvsXmvn91rvFLzeg+rkZNNjX22mOAGSKtnoMv+b0aL/uxjG
8vc1IMwqFL1ORt5mzCuv48/p45l87nNDolE5E1FPeMc7mBo+USEnTLEo87CjnS4N1dkADsc5YAqE
0NafW5bY4YFHixP9oNrP+PP5F+A8577I9sW5vvrcmVI6aMsLBshS910bbTXl8HGEcx/7dYTVMdta
tSLssOdWEmZuaKk+SRPWJD/KS+pD54bKgRLucKmn2LOGIEfxPIlp1OtT+L2O9k51YTc5+3jSd1oy
C5xaXm1a2GWEMnJu9akpnyd8CaxLjJ9LAVYrOxnSqos0Auj5TpF3wedUSpZ8hLYr5SKYPosrovZ2
Z9I7rCXMWqpOTSz+aA3JvVpc6n++P3K5ACAEvXRD2D9Wk8nOqhm00lCdtEW/B8DbhbTwzFR68/zV
VGoUuYvajOcPUXNIpeGJGs7WDOI9Vb7Pf+03oVajpY0NNaKIUJNwZYyynj5eFGcO2jePX+bCq6s6
8vVqKSBPnCwcmW03oDs1fH7ro3CM56nFQf6eESPFIo/a0ClPulnSbQfZIzl4on/8Hme/iAYMFQbz
oh2zOu4QHpdKMyj5Ijisz03zrdH1bdfmm6DKP3+yUv9Z2KdgRygNrtafMiJIEKt2dUrSm3nfpReu
Nme/yKvHr1afKdeR2pkmj2/SgyVvGmUziPTCXnhmib95h9VwKRiKjdTCq1ORb7FWG/Yff40Lj1/r
Z3EbGOossaqTiQtw6UqX8BvnvjYlEw0WHNLa7+ANatBWaVQypeqij+/GRv0txUF8bNNQPujaMF84
XJchX2Xw5B/olDCPQd+td6yyQQVH46Z5GrJCuZ1bC2X+tHfcfMLQReGw8oM0tr9lWqxegqut0TIL
hBTwMfNhAcPb75DksujT0Yy16L5pJWMTj0r9EItxAvZMd6RH1fNuqpTCb0RhuUkEdjbQqFdhTSVX
/a+46FL/40+7GnqQ/8iRwAMlYwZd4axRU1oiUxbPs/g0hGpxqIa0vbWU2PCyDsOwOTYvqTqfjQeb
kogUyCnFv92gHLnBOC8sk1MU+Ti3CvOk4SenfW49/OetXkVZbeiJWk1z2RFFUX45dM6dS1bDq1X9
LsBqGxd9NjZFTAAR4EJoPSn9g+gvbLRr1sHfILSYliYdOS0SzG/HCj2aSODUGp7iYbpO4/JOl7Sd
RXXLrbrufsTTUoFgHcTB0VKwBSzsp4/nxrmXpDcD0IGaPL2T1Uu2rR3jCCKHpyzq/DDWdo11X03/
fBzk3IR4HWR1YlF4TzWANOFJBcrTxAmmu0D1pJPUf/k40Nm34cK2XHZZee+IXsbg4GXlRCdRWz+i
uPxlmviS0kz7OMxqc/nPR7PpJnA/pC24vhkoxTiUcaFFpySOc7eL+n3T4XYTK4/g9pGG1v7UyiVW
yLmYOKySHKnWAoVZfSg+T0k7PolOjvnDMfZJ/CWPr3ThuLXTAMq+dPk5N5KAXymrg4RFmGX596+S
jKbEMzYc6oh06aCIL4l4Rizo41FcnTh/RxGOBpVm6lz0tlaHckp3GklOOzzhTWorj8UlBPaZ51tc
rBguZ6l0ycusfPUKhRLNk4O91BGegqss8jmfy4qXF0AUhVb+X8YfTghvA2SALmGk684xHzby1rq0
N5z7/QiW2sxnhfxofX1T7MqalNBwjll/d9Mb/+LH0z4HbadyRYRY/PbHj7JWKHJpOUcpQrPv65Bf
WCNn1jzFk6XWwAHADXQ1X0FuJNoUDeGpMdwg+amZnuq4IvzcrWH5BG+iLGP46huHzhgXQ9izfWXF
DmfD75ZIP5c7/m8I2m8gG8DVrzkoPYxikmF2SHOadhg4XQvsiT9eCefH6r8hVmOVh01bzSMhQvVK
k3zb8KJi117SmD6zpNEcROcf3A6zdl2AdzRQLr3hMJ8ETC7tIagP9ePHL3JmyqJBzO6LRBdcenO1
5BQ7aGeBgMkRUQBd7LEF+vj5ZwZqkeXgU1DIfG8MksuxnU6tzIorf8sU5mTnqupVDwjox3HeDxWz
CiIvNwWTgbKXzfjVtBoz2wjxsnWO8882vc+eu/7Tq48ABpAzjl6+yV8U56sAoWEXwght+1iEN/Gh
Nj89ZxdhxsX1ApcmZBJXE0qRGpS4M9U+IvM23RrJhdTr3fCglYCgBXUrfamWrIWyRkOygyyuVRR1
rvXf6nCtXGpGvptIixoDnXqQfxx17/xlhDQGgrabfqxE5OsNZmnz5xreVBmgk0EjWPBYNDzXiQ+O
tXYkEkU/5ogD5YfcvjBV398C+MIsMwDE3Hm4CKxOB6MPAWgH1XyMss7PUS1Poh2acq4UXxU1KG37
Lp4eB/klNDYi2Af1hSnwPrNc4qvoIC2l5IWa8HYO98ZcC+x356NiPOiC0hmqR3RkZwhBKFXeAyhB
pyy8MDPOfDeKBgvAAl0Y0tpV0EGR0D4N1PFoFpgwX6fthQ3mzMxb0CkyhX9sxOhWvn2pLkskPe+q
6ShnftDd6s2VFH0OqrBMjOVQRGlPIYGk6PU2BJ1VRwt0eTxm6i8Fcq9ySTlnDWv+3wjUIngVwFtr
8K8aYtkW1sPI5BZujD4P3EwuMEN7L81H7af5YiTmxhhB+TTh/pMb2/JyODbBMUDTjczi7csBTSzl
Mq7Go9Y5z/1U/JNO5qMmLomRnpsGsNCWujB3YY6Ct2HyCV8f6FUTLXu550PF4pAhS3JhiS1PeXXH
/zuOTG3AjUwFur3LZHm1icZOLjV9Ik3Hv3aWLXuR/FtOJs+Qc6/+ZEPzXbDlaHoVzAyxlyyqkOXc
YO2X+9iEXXidtRzBf0JQpl+OHhRv1u9DqZv1LBlMbufRzrAWNbNdV79UCkQONfLyKXTzBtbNhTz8
7DCSfFiA2oz3gpr9QEWAFsh0jLomcc3e/DJiEpGapRcY3a7J5Es7EzWA9ZcDjg5sE1WRRdaH8vLb
wewrvABxM5+P0oxGcROk059Jz60QHzxFYE+ZCi+AMJnjm343p0XtSwnUX1jqrZfSUXFpy/beWDWj
25rBvKl6Z3Jt7BnducA7HffFPHKRI6j3PVuIm4HVeQw7Da9BAIL7OFftTTg0+p0+DcpJGzvNb7Pe
vi1HG20dJXzWqmb4muva+Cs1cmdvhLH0nE76L8kaso3ai+QBjEq+acZa9y12eU8xBr6NXfyoOgU/
QU2eq9zvSkBhbjrmwX52qnwrYdd9qOPR3Ie66N22M2e/NYf82omnaVPLRvlkNSl28HWib+JI609a
Phr0g3OQH/2EU19UVbfdXCKCRPNw22SddRX0uIQqZVH5eFDpnu7g/qvk8rCx6sWlpW8xwFYDGGGq
Ek4PVpzED4Ms4ntHx9kWuOmf0oZQbQH/QuPHgBhCQcoLaB25YVoi64yl8W2upfqmokftj5ox+HXa
95tOtN8TDU9r3aCXLOxJ8dlTSwhIeXBjhaZ8l9Pcemhy/Sak9FNhuToVI7bLQb6JndR0o0KEBzNs
J/xN01uoC8o2NC3KHon9yzDy2Y8TEQOzgYucJbG8SWSDIR0SaeN0TfoPkuzlzWgUMkULVLVd3Rwt
5aaN4weDKqSXwUI8JYnzQwMys5/SvuoZ+gaBD5n6wF7SO0CORvTiTIJtdhyqfxQoLIPXlnrYeULM
L5NAFdIrFDu/l2xp8AE0qj/UcW50f0CR81tsh/KL2rbNRhqElHjSZFlP6qQWPwIrV75gKl3eyDmz
sVad30IuWoC9sHIZmkcmxrQJ8vZ3Lo3SY5AG800eTuk3Oy91+6DFGPYaVjeavm7EtstcVMs9dag/
UT+bD0OD8WccOtjn2lO4Lwqz98y4N3eUcaIH+ol25Tr4+D47UtP8iKu492Qpou4i1OF70Dj5Calh
yQ+424fYfUaSB+7HutXq4dGSxuhaxP1c3Fd6F+7iSgKwNTaxi7B0eBjzXNzFVatvlJZdNlomyWRY
Jf6s07HSy55xjn+m2pR8K0K7u4+0uXILBuMpAeFiHgLoZdtBq8zHKWDsXVONEGyyO3g9ShF+yerq
m2pV+demUl/SAL/VCfI/Vp0z3qEDmERck/+ZpdHY8pHGe8bW+apNrerhuAFTTi9bH9+kEi5QjhpB
Kr/gpmkY/tQ2mFnEXQXzreJvAvRsmLXOM9i+2EUCpvDlUGs21gidMWRlVp5j5eGtXrcdL2pnbmvj
7Dv9sJIfPbtwGBSISf4OM2N2jSpNfWXIOz5yxX9o4OltIsa1U/Kk8ezB6f2ZDodvtE6ybScdp3lc
YD2uMeDOelEfEIzUMX6OrKdGT+QrGHChl4VTiJm7pnsTc84d5gAn1HCUvblGCREMm7gS3SDhaWzi
Z42xOKZt8RDv9FSrvza9Lv0w20VbTMc7NbcqBD7jTLo2o3jYzZmdezkWueh89rIXG0nuqYiN1F4d
682jlaEPoAaxvcszUXqis8Y/PcnBteAS86Mr4+ygqZGBE3O5gPrSHKNWVDz3bDwyjLJo8DO5V54T
rWhKz8mG7iaP6+iHIXH2uDHXKU9LxLxzhNlfafBHdhVYus2QKf1XFXGQ1hvtSvFhY7S7cBoglCHJ
6tdl0j+ibmy7SSrSL2rexjsRI8Dcm3103aNMfxqDjrbhKGGXjG+olyidfNelibHNJKl5yE1zOiVZ
0/lda2O1Vcym39lpeeyl1rySYBjs206aN1BW03+wus/3yTQp2MEahdtmsnU9xWV5ZTZYzAZpi0Fr
V8/l70bL2OymLPEluQVHj016EjinUFICH3fMX7hqxLCRi8bVs+wrNd7cLUNQj3lgtn6f6/FWlix2
DaeY79KhjV3JLhU3rWsOBlzrb5saV3ruRb2rZiOuCm0qu0IPik2TlRXsaozDr0RN7yLgR930Sdtt
4zbtbmcVI225tMVGwwVlU2ft5OmTVKIvO+n7MJSVbVCEzmZEDN2rQ6X7xumbbaYoiTfzyF3Ikiq8
cGMp2aDbxtWo1M2DADXqjaaO7r2UpYh0Kc5t3XeZZ4rC8RpH/5M55vxIq148VEmV7xqNsFYnwHUH
cuE6YTo+F21mLaQXzIch+twFUeu4WpfIh9QJ2l0lNVAV2fWuHGQSNlnem1vRJNW2YeM/iFQePUmk
5kFHTf+xyztgqI1iulSua9+qmDtNaqkbK+pNf87RPpcmZPK9AbAoh1YTImwxOm4atPpNNtnSHtM7
aW8EFq7tEf7qTtmghzGwaaANIa5MZ1Q2SV2kD03ihDsNu+0HUWbVIRdz91QD/vWVydZPolH40YXI
Nr3Ut9/TDhHE0Z5q14EfhSxmO+yKTg2FnzBYoIjCYmNksHbTyikOmRpovqWV9XW1WNJrk4PhNpOY
JR23j/qoxz8Ts0v8XmBnrsYOgCNVypHu6H6VxgJ6s7hTqui6uGNaKtcs2cCjYKhuKyuNdhbe3e7U
2vMehXcWWWCHflK0Glqg9exqc6Yf2kLq70jiTf2KHhBiPABt0RFszMc0CaurEbP2TdnKzFlzjvws
AI6ER5Z5VYVav61zw3LtXs1v4auEntlUli+VRo7TAtlVZCFJro0VKWRYvKQFkmuBPusHqlPBtqaL
uR1svXNlObPdqTAbLzO6Co9RxCqrEfk3CG0/7bn/KazReun7QCEVjdnyOlXeib5ECwxtLndCqQVe
c6VfJ1MU3jZSFO+0tCuf01kKPNXo2l2aFZqXN47w6zBOfBmLhK0hl2JXoKl/Q1bAHJz60h27SN4K
BGfhFDenLowcw0W3IfYy2JO7OCgxiChNvfan5bBJ2p5vOo3kEGOqP4x6Wbh6KsnCgy4keXq/SCSq
/eAHZjpugqaJ9wWGs8cZ4NK+bLrmDiZ2iYp8a96xjqbNmIThfdmk8p0oysjHR0LaJoo07MqBvuGE
4L/l5pmc+JQzqm2StkHrd53VPU5q+DszSi/TjPua/HKjoCTx1UTdefLKWRLfNGtqjkrdpb90BMb+
cZDz2xgJttODHP1MlVRxA2nIPHIQ5K5qB354Tyq7MGP3pdE721YE8gbjFDjEfWMh12iPmxaNOS/I
hdj0lY55uAQJa67hBDs0VjeZpDDpuLJht12+TKWjsGE4+b2tz4mvFRG+GfqMzbVZ2e5I/WRDl1ba
RMoUb0wjjGRvUCrV2OnFNPdbhLKrh6JHFVCPwq/hDJc5bFvxQhoRGRudNuMR+lR/YyBGlF0lDqAO
kln8HWhydj6sA+3KEE5z54TWL1ryg1vB9rvTA0Q6x24kKR1Cex84A8dOzjEYZ6W5QVyhpYuvdhii
KtHWgrX3ghCNdUMro/1itVJ21TTlfDQR7DBRVJub8lrAA5JpzwW1l+AZrngRkvX3zciGEKnz6HWU
RThSkLHPprTFLcUAzg404oHMDA2LoMq2CICbN8XY208g3ILKS4aquxpxb4fbHshD7RZKEP/O+qI7
6pKVP2ahlV4jCSq7nJBh7A52OnptZFZeTYa3C8pW2jpiYnswYqzEZ832Z1UZ9lkJwql0hsbXU+tb
y1y4DaqqvUUyOH8eazO56SO4P2m+1IumPn6Kkm7ajppZ+t1sa65W1/IXW63ioxpKsZcaccR1qO52
2gQnQQ378qnP0Ig35rzw4B4uSQ8995DS81XUzsWmDKuvUiMWJXAzvymSrrpGhKy95cYTcuZr9b2R
ifHRgo5ykEXCVGm09FAbyR/+r8SPBg1iu8raNKKp3zm4NR64btXHuqrJ7IViYxqgD8EGGkF/zKZS
cqXBSjYw9DM317li5FE4PGmBoW5NYcj3Dgv7C1qX5Qbd59wvkiHy40U4pBzr/lpOUbqYzH56iPW8
fdDTGUvKRZOhGLpmK1K4EYl9KJrxOQ10ye8SXANCdUi9JC/6O3XkrtSwHXqyXjRbVc307eIX6mmN
POwio1f8oC1+B6no2Cz6+qoUsXIH9TTxMhkrexNxBjEPiLPFdnujKVH7PSugcMpxrd2WIGTdDJyi
D/3C5Kge06tILlMvRNgNZTB5F6HHYztF5UqzOl8NNPw2bZCgTuJ04VYzAuGGc9g+0BpQEVHVVX9s
RY4qceBssyoJPXse7BsFh2a/Shxn25sxx7oomy+6UvxK4ta+lzW2OdOpSFuGWqKpq2WHKYzt76pA
ejWNg85XW9EifVzo10rhtFdWJ/82EY/01E4oV8mIhm6DH7pLQS5b1MT7bUSnxXOKFoSqKKeNiaal
F0S2uZHGUdmFmPi5GK0mf3S1o/avhdJ9babJVVx2+TYNB9mjHxhtmiFB6FONMYkXHAyx0RS7QW5J
Qh28itBeE8dSMea9NOmo+qWV7ctxKnmpE2UHfEeN6xHjVjcYqsg14rB6aetk2shDEBxmqOjeLGfz
laNO6XcsOMwtSrPjzSyGP1OSZk+6JjGWRvo8IGC5LbvgZ9c0+aOAOHhsswDbolFVj6Vq9S7paLjp
VbPYkYiHHihL1ac+MvhJVGquwvc5dLGEjRD4u6sujPvKpXIi3yHOGXhdO7R+phR3kTIohwCxy03o
TNA4W4oSZqKX11Sgy9teT4ZTHkvjE0IKj3MLENitFomcwNHvtV6WniQnVvCHycrYrRMnOkbp8OJE
0Xhbag5SC3rwxynS7hqo2Hil9nVx0DmyvBgpELc0BVKJMzD2U6HmjVcyOBLhO9k6mEE4+GmS5G6N
FIVXxLLtDo0IvSA2UL+ugSr2hWx7dWX32zwKUq/WjGeN5s9+jrPiT9pPhjtP7XLlirJNaoQ9VzFR
35utkrqt6syGW1bK/GDiHHIwOwUtvqyVd5aV/xFZ6ux7tU59GDnkZXGjXdcI9yGYq9xE1YAuT1jJ
x1rrlyG0pkPrSI4fa+n3PE/jXcbla5vAiqOooKUesoiZj5wXGTc3MOMKTMP4VI7muA1mmRvlmOT/
pJIkvgZjbF6ZrI0dPb0aITmnv5fIp9w4DULfrmvKW32u7PHSnO84Umu3j3PzVMe4inBzDa5TAMmb
vBqlPY7ZGYRCvOrJLqxoCxwd5H6WtW5c5Q6yzySZYVf/tuOudjOW+F6izrRpheS41iikzVwtPNWR
dSCBSHJrmRkVOgaAdjEqt3Y3ZjdRLuLnj2vMZ4t7sIppJaJpBRD8bXFPjINpoKU5HzsF3Zib+RLR
4NzzbcqHPBmAF+oZb5+PKHZjApmZj213NyaHSL3QY7jwfH1FVx7wRrKVmOc79xnMs0/a2dFP5i/6
TqgLwTF5B4QbLZszbgzmI3brVAqvkF2ZkkuU63Pv8DrIqoHZGLkxmD1B0shLJfeSENelx68+gQNo
rBlbHm9RcgTSF758fgo5S4MHVKiCffeqsj9Z9WSmVJ+OefPt2GjfP/10JKwQD0CtFmq/sbzdq1J+
IIZWEr0pHyWhflMpD1EB+2x3EVroUsanyQKT7p2GHNKLILKbyjgGcn5PC4i6+qT9+fg13vXC/sYA
k0B/hbvIWqKGDoKjgRY0jigUKc1RFFQqvnwcYmlqvOmwLCGQoYWNtsDD/lJGX41Up5c6bl6lcew4
IxvVejQyWJVO9s1Cgf5Cz/09wIlYCwRfht7x3ttkotBYz1VhcECO+zTvr+aggz2mfFGb8CfSWJQj
P+tUtpB3F2AkJu7EBHr+diLIlTTaiV4bxxJv1ewqCn99PHzLMlgPH+1x1jgwIeAKq24oQgTkM0Vg
HdXi19zu4MS51FLdkYWP48/SpPg43vsOEi9EQ/uvYIWKkfUqoFE5TlZg0n4sekvZ1Gpg0CARV0ZA
ebiMNmncU7ItvoyatBmKKvA+Dn9mVwBKxO2dQQX/sSZFU9VtJXif5hGIhjcNV4n5STeIZe98E2G1
L/Sc6dGQqOYxBLWEGHNj/YsJj/bz0p0y0WdaY9JLkmWbahIzAgc/eiwDim9ptRyz0mcHa8FQ4G+j
A/2E0W0tS+/V0poU8v7B6rRjQwkN1TaJOu7Hn+McAgHmEi1s0MgWNKPVbEhmVchtLdTjTMss7HZ5
cSzE4FrV1VzVWyNvvkpt/o8c6LvGKXYR9Tx9/P3xb3g3Jeg3s42DvgPiCtF0tcJSuTa4xjrT0aJA
mkb5zaw1F9qJZ0PAOYSmZUFPWcP8kBxUqCVo03Foqj+yCK6s3N59/BbvtsHlLV6FWLWzQRolYSbU
6Zi235VCcfPifiwyNzK2H8e59CqrU5v7hw3jnDhFjvVoFZN4X9ghzkUgfWazA1OIZMLqTSKAD8kY
xURYSoGhnrsjZdoLQd5vQwCP4Bmiow6I4r20vTzVeo2d+HAUjRUWYM0wLaxHgVNJ4jQQ9qOo3mdJ
mV0jnBk/lWZsQ8Mvfnw8mGfa2jhELiLC6Eep7xgAuRQWidVlQB2ogViI4toqia+euJrSeH16yb7w
bDiiKJqtoeq/TlmShtpmZ2rD0cANVyv/GbvGzajhN91XvbyAenx3rizju+iVGRayhO8WtiWwuVDK
cTiOo/ysGuFWmKZwYdgjmTBNiWsMhR+b2U9lti/sKWcjO+Qai//YexH+QdcqESjKcOxwghw6y1Vp
LSM5Hmg3Sn9qhsILpHrz8Yd8lxjwtpAoFkARxOJ3dIKoN0zaSvZwRAN99ospvzMhY0Zl7Zd2a7oT
mxnOPGp34VXPhYXJirMiS+W9FrXeNJ3kCGc8wjamBL6LUH1IUALvOLr5x7K68FHPLE3QdCDFwFqQ
/qxzrcwZuUlbGvMVa+GcquAlTN27fJFxBOVPs42UVH4nBkjDyiiwQmHtc6m2UfwsMDTP2k9nAUsY
+myLAyxqLOu0lCUA3EJtxuOsW/44G/dKKg4fz4izQ7X4XgIa54qwhmhFk0SPQ/TjMa3K7jTZVJK5
j1wSIz83AVD9orepArwHLfX2hM6dQBiGVI5HpiQt0L0hln7aVdV1Xmfsx/7l45c6c8jor8OtNv+2
m/opDurxqERAOEastL5Mjrmdk58fxzm3hCFFATwlpX9Pde3kyolCoxiPlLYejKBiE55ekkp/thoF
J6bYc3rrLgdTfWE9nT0VWE/IxAEeXWyS345nmfUZvtrJdIzRu1MCiUpQvTGMhkrdr9p5KslNQ+2H
fokndG7ag9Mn1bIWUY01DlKSHKNtYgVI4vykcGsxxJ9K+vXxmJ5LtbDB4+EgLZnya0SsCX2uqYZ5
PIbyvcEOrDYxOjn3XWB6sdWgYgutbq/Jt5H6RxoOn+dCLaI9gO3xLeHkgU35dmj1oRQw2WT1uHi8
5BR9UZXbf/yKZ9bcmxDLML/KV+22XurWs3q0Ecoc852knj4OcOYAfRNglRALXcs6I+IdlITWkbaN
usNQAVFJXjr1Qmpw9l0Q9eX0XKzMldVMlGdEUxM6g0fL/GkG3y/hEi88/q81w6uhwjd6tqci4/Fu
pSbunF0qv5yZ0mjDcHdY9j+uEavEHh8c2lixQoVKAB2up055qkEJXaWDYlw4lZTlWW/usBCAUQ8g
h0euDQ74KtZUNsWs4JkFpN9xlfhF125mKd5G5bMe/bLnpWdW722AbZfEF89sv28Cq28nXGKkWoj1
3nwUSfgIrHgTaV+D4diqDWrD++6S+Ma57Yl40BeYGCDC10y8Sio08tRmPlZq+MNM5R+VWm3oZNF6
iEI3ToqdHFs/56C+0XrwLh9P/jNTBi1GtmUZ7zD0YlczsnMqw847MJgqbJnKTV/+X49fKzD2RRpP
kcrj8SWmJL1p7T//IgAp/6LAxkm53v/CJm4Se+imYx5Kz90ok3GH9iXZymUQ1lMRwsT/BdFWhdm2
lxPZGWqAqkj44+OGvFtqPFG1/zVGtDtk+UVysDAq7HH38dudW2/oUFPHM/lG7+SYhKB5gEQYUPrm
H5Mcu93RTP04xJnTH53H/4ZYJsirPUNvTHPsm3w+xpavfxfKJhf7xvj8VZkgqFXhecaVfO0R0ii5
qjUzQbTZNyZEMi+M0/mX+O/zV0s2mCS5MkIoD0O17Z0d+o5Du1cvVe3Of43/RtHeDlXT2lNX9ETR
6o2sufE/2qX3OBvhbwLLNVZ5V1ktzalN2+jvfR/4emZH3zK1uVOEsfn4o1+IsxbJsqOo0ed6mo4G
97hxMbmlj+0aUXOB0nA+Dnc2oNa4U67z5aBowPd1wPGN8rYAON0cAah8/CpnNzCMC/4vxCp7dUJh
hXVGiBCkU4OAgJH8m8lF2gihHsN7qlpvP7sE8KFsEpMiDOljMeBi0Jl+UF0NqvgX78JGvJQaDeQi
1FUmksKJniZJp3lC+RTo3YXHn/sarx+/JEKvlnrGpdXJgbWCt7d89XcPIFf/F7sJ+S6bFdRLjrPl
J7wKMTWSFk9JKR+j2sd+IDwAQTEv3cvPffKlNUAhE00byMdvg1i9NCNMSp/MnsEoyW3lJrbx9PG0
OrejUHmDeUk5FsLZaqzsLAjiUAnlo20NGycR+yRAPNDBQSnZfhzp3Ntw8pPFU7dyuB69fRvQsxQg
pImWlrD7nYIqjB9Sb7ygFHIuii4b0Hktg6n8P6Sd6W7b2NK1r4gA5+GvJEueLcdObOcPkU7SnOeZ
V/8+zPm+E2mLECEfNBoBOmiW9lS7dtWqtcTITbYkw5QCoqmu2kpXAJDOD2JuuibFBIOOamqvItOD
mQCOcEdj3A8awFGvWMeWddVk12a9EBbO7WGSMiZN9gikUGk6ni21Sg3dR2N8T0l/1UY/UhA+abLw
5FgwIrpH8MeV1uSTkQy51uKthTjSXkpXzBrh2TR1Y+nMmLDDiNVTdB6MnhVBIEX6F1urYqltbXbZ
CfBIvJJ6PWm7UsnXhXTq9XsbkPBtNebqzvWaf88v/vRLxfCI1fivEWEHI/zhNqXJQzeB5C8uPlJA
B7n2wco42WdMUT+Fwpn62ckDpNPbxBktYP9hP2QrVS7vHEl5brPxIQ/NryUY6PNDm50/h44xHiNI
S4uuJo9LvYwKnc4oI1/ZCg9DbcEpz56cvxZEaayILGBFM/6wd6xdKG3G+GECBi4FYMrsbiO3h1YD
AQyR/vG5gREzz2udiUv9oSKyeOjMAZra6s0r4/rObQqQNBRMyBwn9rvUmAPNAqq2Svre3jXw5WZ+
uwmtpNmdn9+5t5ZB0Q48ArkZGBmOf1abxUokNZQF8qT8J1GCBwM6sbVk1cG6phy2chK53RVpcvk7
3Do0K+zYwcs7UDb+sEfncQ0s8Wqxa0+Z2znG1GbJvqGk9+fVd3ATWk7QOD59NozM7ch4AlRL0eLb
Emybd/KgVHdSGziPIN9ptUDDa9WnUnIVJhHN8U6R7zw1K9booocLL7K5jTB1yVJVn97xYiHGgNTd
T3VmPOzu/Pem2Mj+1fk1nbUwkR+h0wGzzJ+U1cHIA5+WtgBWmb0CCDWyS4C+X7NqCc0yd24QR0KZ
RaWZj17n451T2CDJWwcfHfco4o71LcneqqbfwlqdH86SIWGveHaa1m2IIXcAuIESH9iopz7pIZRx
9LfztuaOAxQDk5A76SFHfGh2gTfirykpppL0oHbDVeZIOz0A6KJQN4q78E2Wg+/nbc6Nb1on2ljp
TDhJm3tF67t2SUtkjKq2/mzHMlTySNkv+Lm55mPClv/aES9V2YGcHKpDgts+3WQ0IlUg0pxeWsnR
Nyu+0zIyLBz48LaN5Zu8XiIyn5vaQ/NCFJ8MhesCohv3oFarYV2Ob1l1qxibRF3J1vX5KZ07+9yH
TCZ3O72twt4Mor4IzEbloVjCPZLr9YqX45IexOyAqMQhmwDQ54TFzg4DK3M81o23V7vTJGm81wrP
XbtaTfooiq2rUO+ilyrxl1hDZi0TuBDqoSNui0G+FtNlpxtMZVldl2q9LqkbjOproOhbx9wr1kLo
OhNeEOlb1DcnrUqeFccnvZyIohoXzJchPfO4T4ZtXt4xr+bF5Bu2TGBMJDaJbJAOE9I8em32FXwJ
8p6uh/VY/qINova/Xbw1aLNmW0AlAGZAn07jgXOsZGWIBpDI+2x8dcet0d184vv0v0+hPi9JscU/
z7xEaftC2VfOuh9WxYV8pVOrON/++33h98vl6KWNFit71QnXkdKviosRhJMFE5ICMqImvGTTdjiY
IZn8RxIPmrxHXmelbkbHW3DoM6fThh8OZgyVO/DE4aEQ1CUJsjt7+2EItZVE59P5NZjeIEI8zFad
Ps3dD9pyuiAPRlDLbYx2XKvu9TiyNo2T3LihQbduc6f1xnVp1NG67JyRXsjo/bzlGV8O7xGosqnC
RslaeB01aSSn0gSPROum69bmN8m5atMvnzECrgw6RSpOYlJHi1wltHpf3sdyE6ziYbhpXNld+874
1dSShQBxdkQqiUMqafp0No/nUu8cVZJBlu2byvzSNOHL1Em4kpLwabCXmBZm/BpF8L+2pr8/WDep
orNV7SPe/O33OP6ulM9msAEnAmMFssMLm2QmSrIphQI7BITlgAM8NqZZqW2VFkjTtgByo6qrWudB
6/sL1+7cZqc0B5oVwjiYsQWfptIbYrkjxYVUq9eOQ2P55aldkgoO5XAGgT8TNnvp6fTC5yb5Y3oF
jLuwbxYman4Efw0IHkczR2AFtTbu9WJrdrf17/O7eW4deNjhaZgiC76w43Xoy86qYc0d9+HHIN/a
2t6tPrMEsAIq7GFK0GLyG6pqfwwd6kl28itPV0a85NBOL0jIXDT2ERl2/hR9vqK6cQilkPVkBLQK
eLee8x7Qyq35/aa/mNsOkBHGJjpp+HZOvHOW0iupBIP5lCm3wV3gXrybjj8vHMGgg2VjTPl8em/T
yr0UM82Uy8FI4fUnoCXFNtGdOPlg0vVdG0+09/gl/BHjU+N5dFbfKMZNrsobs/6lTL3T0p1CY6nS
v166247tC+NzhiGjfa4zniTna0FvcxncNomycGJOtzRGJoIs0rDgl0Sundbp0mKMGKQSfCka2jOT
VWQ9nx/IHwzn8SU3oSrpzQKPRaQhYjyzEbBFSAj8RG6+2JZtYnbg+jTjxW+C8I1Zpv01S744Q1V/
a3JVIxDNA8R+Y8Vdj3FOI37tVHe9apWPAGupPo5uGLw1UmPvauQk7/TA9/Z12iQ3Y+glO8Mro12u
AXGTBxAHNIqr9TWhSDVsjHTob3tix2uPRMOqAg9xMyAR+6MtAu+ZylNPLd9W3qKxl968wYAxcfDz
fetDmdmUY7xyzZhmBW+MkK1VorWVDNamixol3XHxtLS3jfljSK8jUGZd+9qHzkud1f8GnaSuJF+O
6Zgbg3rckgfzb8ph8D6ywR7vysFubmyzCMA6tYX5bw+W7HesDtLm/ErMrfZ0E//hUoT/V7jzrZRu
KzlBp1QpnmK6RmnmvpgQkkN/YEJ8ummVW6Z+jgln20S0S23Pj2DOf5GPsCGkQsnxJKDIMmaybzzz
SZa7bSBdj8XvPKlXunvr0YV43tbpbTIN5a8t4QD2Ra0jsYKtobV3HrRNyExdbAGEBNRr5NkIAsVy
kZJ5qVZw8z8p7Ta/MpaItE4DIqJivPxkgvBBZIW0vJx0oafYT0r/0vAEKtC+pe9ZX8rizEwUHFpT
1hOhoYlZ8fherMLAKySltZ8C+Xt7l9rv52dpbhiMg+5jImUwlkJcR3pfyn3PMZ8U+F6fe3uEvsMo
pNcx1rpHo5XjBa4pVeX3HvsrHVboiZUO/ChwTuGYuE3jtWNcpqCkiuK5y4cbxaZD+qoMohH2IluG
vSn9sOU8uurGqHq0ajiUwjT1V24NTZkckC6o7Mp5yXBRNsJCcbEdSkSkwLpaay1Xox8GgL7nifpg
jWRec/HNMXl0aLJAIUxVFuH3I8dYt1IyJk+QBshGu6JEsSovLq7oJrlhwL0TvfBJudYn1tZp6Ayf
LLlYjwDlKrOHTWLBYZ3urMkKuRjioZlwBdU0RNAaK3yS2jvF8dfdeLlLxAIRI4U7WhB4Cx3vXd/z
kNSQ0+hJS+SVYdH4Lzerrv/3/BaeGwek8jyEFB7avCePrfSIZVG8y+KnIVgjlLnEuzwtqLBhOSB/
Pz+ZP3iNhErd+Z3B513jY9JGrO8h03gu6l1Y7y5V0+Zc6OgCE9HhtUhciW86qinWIPfsLjWNHyya
uyFiu3S24LBFEHwq20JUL6Ihodq0QrvOKtRyN5W0y7Lr89+f/NHxdPF9niAOUETzVFo20GU/cLSw
elLUKnxoZdt/lREVvI0Ms7zXkU26QSUPeQ+/W+ofO90Hk+WpXI860CnnoK/nahXXRfVU/2rjVfj1
/LiWvi74YXmIYOcIy+qpCIO1Wd+0n8iHUAqhz4QCoQMlqdhA4EQxHBa4vKcevoIBIfWleHRuCLgs
VoVsITMlHBTNU3QkjVj6oXyU3HtZW1yB6RUrLL5qkgqloclW2MZTjHRwVpRGhXPB9tSnGltXXtoZ
a7eEjWktx4nlXHtjE7zyzkOq0Ul1NBx5Zaydui14dbtDoOIbDOlH5jrlupbdcs3J/sqOUVYxXKoy
bSNms5Wooz5HrWpv/My3t4UTS5BBDKgrxtAp9Zr64nW18Wi7hnQd+inIPbjax6+9Yw7mSslU77qi
LySHSc6CSjELx7tOLbqvSc0d3plBB7SkkixpXZXysEnL3Lr4ZTU5XfM/KkPWCUGqylkw08RXn3x1
U2hwx18cWB1/f7p/D5YgKPOuqsxpCYaXRH/TjR/nz8FpkHj8fWET1a0SpokuKU9dHMj7rqyrBwXE
BKSLcqvRrO6rwSPE4sXFbosNZXAwSHVDiS66rT8CK0M9FPtmvLHCV7tYuHJPz8bx94VpK+yycfOG
77e06yq4j37BL87AS7HAsSaGmbJNYnag8r2+62HgBt78JQadYfQQ50HjEMP4Jj0Ufrzpio8hTTbn
1+sP2PjgTJIgQKMWwwiYORDhi2cyj1BnVyAJeUaSCP6BJPB3+QApYBaYg7Tq3aF7VKLMvioa+SNs
o2Stu+az7If8Hq0FiA3nwU2BSsUmSe0X3qDRRkOpFLqcsb5rvearFcNbdv43izWqk988Ra0Hm1iB
RsJQEiN9zvUcBi3pzan9O7dQ3hyQx6XWrtNJalfvr+3EuAcRtEYS6eb8bxA2xMlPEALjwXEjhCqY
Nnn8kKRbDWK+/82AcKEYrd/L/jTG5htMWkW08HnhOfqf308QyYN02gBiXZZLIKlzWFqesyKFtekh
T7402PnEGA6MTJN4sE5laMd1IGMEHsHBpIt1YfMuDUK4TwKY7qp4GsTE6jduBtgKlzTyBH92Mk/C
VoOJ07bDTkb0uPseNje6Ulw1xb3uZ1tVWsIVimmvE2PCprKBUahOqTGe4Xsl3blGDjnDt5RcbVJ/
zZwnKGC3lf5vK1vbIHsPve355ZrGcuIKDpZL2HK9mumx7GK+M1aWRgfmbRxtxm7Blc5amZKSNAvA
ZSy66i5GqTru7PR5jNehulbyXdQQ/V+dH8vs1gBtyg1KzvikBcx0JY9kBcenSq5UZesU22yJF3nW
BRyYEKZrHDM46mwzfYaeM2o/HGvhLTw3UfYE+uZGm6J94SkJ5VBV+EqVPaOjrfc7kD/9rgwXLs65
/Q0Vi0Z1g8c8ikzHRxQyI48KEoPI7ad2vHNVOmqyb7H32kPTc35JpvkQtxc1FMpDky7rSf5Ib1Qt
1RGyfbagWvQyj+vt1etuq+FnVl8nxgJe4s8vPzFn0i9BtQMCOpFfvxjJGHg6uzl263ZldjnMqmFq
lNf8tnwV93AO+kYTrUeSB9CX2dUGIGO3SzqYcFxJiq8daF7gPORKsbvEvzW1Jt5Ghh2vwbvFa8nP
IZtr5CJ/rXKje1HM0buCUdh6rIwi/SIj8G2ERXSlV/U/xhA3rwhsWa+paYabVLX7m14JLBhWq7RY
FZkNdxqUvT/LIKzXSMa7u8F0aaOqySKU+Zi+0ixdLdUjTvevPSEf2GKTqPtpvA/1pzeU1LjT/pub
fIANXXD/p2fw2IDg/gGP2PkYYMAedrDNbGBolOsl8bJ5I1xk4HJJIZhCZAYTWjKatSPvBz3dFGO9
HqUverVw0ZweRfAM4LAmiTT6b8UqIBJPZq1KTfHMqqw182FIv1bOV1fPFo7I6ZKoChlJ+MeABQAC
nAZ7cGHKau23EpvgObPXibke2oXvn07W8fencR58f8yt2u9Tvj8l8u2t01856QIMZHYIPGBwXPaU
AhUWvTfCNJIcN3j2a2tT0RPmZwt+cW4QSH9MZRPO9gk0LjFz2deLNHgu7Lsg3KXpJlrSg1wyIbj2
1pMiqKWS4Llt1moGhyGP1YXDMTdPh6MQvPtgpXKt+YzCrLZoWib55ry3Xfi+qNeYoS+oZSaifnr8
r5ckcOwuRMALcyTe4701mCWMtQEptTcz/7cty7W8lKRfsiEcbrvIDdWKsdEUa3mAc+1WX4ohlZmz
zd3KkfsP2Yp45ga4YXOpkPxnK4P9XcnXfXSN4E6Ygpf4mmjqutZu4HNv/N+N+UtyfqfBtd9so7La
nl+w+bH+/R3C2XS0tnKh8PSfR3XTqFvb35jtJ0zQ0Mo7D/6AU8inRLJkyOsweIaxXDN3rftSLnXh
zI3i0IRw/K2yba0o8gPeFWsZasL6WlpCHs0t2KGJ6SccODHX16tSgrLxObDeleRKSq+tYm0au/PL
MXd+Dq0Iy8FtoHhS4jFXLg3o18WSmsfsRIH0oMqBBsrJ7RsY4xB6ERqBmXwD7WsOv6Ny9YkhHJgQ
1kIjkdtWscrOruFXXNvp9Se+jzwVKk8QCIE0OF6ISlKiog5M/9kzV5IMw/bCbTW70AffF36/o+VN
RjrMf26cR4rjYfpoQ08VfOZQHFgRthOCIEZQuob/bMRbNbyL8Pj2UhWeiTgORYl2D0wIe6kbINkq
E4uFeEe7zbbXwGfTbsHIdGGcMyI8Hjs7Bl6dMludn26LWoaXCnJX40ejXzXWM2x2cfblf1t/4ZZE
Ol7xwbv4z/2whUM8XHLNs0fwYNqEK7LVaEw0++n72hrEj3mhch/P7aNlEevlUpA6dmDxfWgzq9/x
EuPPws83hKeVVodWWYYsyKiuinfzn/9p8g3halSjWrPxtf5zXd8axXaRjmP28MGZRcsb5RpgfceH
u+4q2xpQaHym7moUcNM9BtAqa2+fGMWBFWEL9Z1vdWqJF4zstZHAtL05//1ZL3vwfWELVXC5ZZ4l
+8/VeNPuw+SmX5JCX5gnMc5qMtXVq44RdMDSKCmjqdP9zt33i8dBWYB+EFK1ypRzOF6Noo6Alvee
91xnq6Jf5/mury+jpJxOgwrYlnwguQCehcJSAMUJ9NxvJLrn3ZVj/SrkfsHTzkyVaqP1wT/YOZGo
lXVXjnifuPu+0zZDdOeEL1Z3nUBOe36ypl8qeMIjO8K9oWiS3VKEcPex9J0yJyIaz6qTbUz0XPri
u5otTNx0Es6ZEy4Q1fZ6pBswJ2vvSbh3/d2QfET6PfqmCxfi6W6eMJyU0OjDguNYhNi7kKaNQ+TK
e8O8RlTBSh8hsT8/d6dOazJB2oycwEzSyfR4NUDQpOxTdW15+lXtL0WICxZE+P5ox2GV/LEQfEwS
HEtpublJAqkCaAWRKzKMwnIoNeovador+8EzwUEZX/JkuJaydnd+ok5XnUZzfTozZBjBIwsnMg/p
rAC9p+wzmHsQa9pJZf5LcYurDlhkUTULZ2d2VBBMOHRrQd4mlmnGvB+SoWJUidTeGoG7slMZfYyf
5wd1enLI2MjAiWiuQAJQfAvBrQ+A2CdWKP3+Liy6L5VVxmTIxp+da9yl4/hi+5enObFJUX5aKx4m
YheO77dOGXYxjQQJVOpjlPwY8D7oTV2XWhQsuIa5zQcW8r/ZIiFkjTStNMLMV/ZOdVOPT0RI5ydw
4fuWsCvC1JSa0eWEViaNhCjPXAiMw3UyW0D6wb/D33rS/GKYLbheMmv7SH8Jgp8xlY/zI5jbaFC0
qhx+2sxOuEzgbimAehlQAwSoV9iub+4QqoVLr9XMhT09O1lT8hmyEXAlYohRdF2utBKLoZvVhgr/
2tA+sxwHFoQ7DXFx1RsLm/0s5y9+mL1Qu11Ko4otpP9ZEjSsYEyhbn/S4qjJXRdJtcWMmQiJ6yFX
jC/fQ+T+VfK1laWM+torq9/ZSA+O7wdoDmbXbq6sqlBamUV+dX79Ti9ZmroUECIq3Wa0Cgo7UA2a
Vm56uloMbV18k+gwUvbF+ImVMyZ6UHqAdPixhGMkD4PVNq6h7EPNT67tHum9IreWei/m9ocB5n8i
QyBFIzZFRA7K3TKtWPsAITPvlTv9E9vj0IAwV3buti3+UNlb4X3Q333mrB5+Xj0O2krd8KJyGJX9
6AJ82GQXx86s9MH0CItQjK3RQryl7CXrus1vMnnh+7M7CRgjGopotWpitNHkfRolja6g3beui13l
PDnKPco75/fr7CIfWBEmyS0SemxTDY9chBulCTb/nv/+DFgADgq6IIksoVg9LaNJRkhQAxglSN4M
5SU1I3RV9r76qAbZfYmurlG7mzbu0UN6arvL4Dx/fAPUgvChghAE9CYEI1k9IlBNE/TetqFc9dLN
9fnRzUUhFk6HPk6LLgIxCYsGZ5bHCt2lUZ+5wcqQ7XJtSFHzrScC2raqnN4YCFgtRLxzOwN3TUO3
A7L5BOSahkpTNeC29l0KzK3J4vHBqCivZbXR3FJNbBaKlHP2pnZDCpTwu57QSQRD5GulV3GrKuYu
qe3rCnk0cxu6C7M5txcP7Qh7cRgA6GdDMY3LfR+j8hp5mW+XL9jUm8NioTN1EmEVCFeOjgKNjDtk
O8MPHyBkQWi17R9i1bhD8OzyJBpTdmBwmtuDbGnsK6FvyxhMq3ejvc3MYpMPr63efcKX0g8PeBoy
Hvo2RW+kSm7RWbIMQ12+bpy1PGab81M3tzqghQnfgA6ATp3+/mAk2jjkVBQHElkBGjc54kWXl8cI
bFA45vGLgBmM5McWEEMNPGOc9nWX06C9z00FVcl/zg9jJsA6NCLeakNcl1boYyTr6MslCEc61wIB
oarbzxiaWgonNO9J/3eIxG2UTPVdp76upF9ufVd2r+dNzCwJNzPFBABr8GHJQnwVRUkQWFKk7RP9
3XN+g1U7//2Zg88rDhZOXnP0MIlXUKbUYylJdOiH2UNZvbfFLvINhK6/nDczsySES3BXTnTOXHfC
3m2LQskGOvP3AeI7aFG9I8zxCQu0Gqs0GKpT4HS8s5A0MgaSUVAN9PlVkHQPde9eFeVSY/HcQCY0
PUSpgEi5FI7N5Eqp24PNXTdKD/KIQOgYrst8of46s+h0LoMcowYCDF18YGd9Omr1yJ3mZo/y8Bj/
vnyqNDi2KIogskV7+fEYTMlB8NamvT9GhA8dln2SO19HV17w9bNTxfUFMQLsLxg7NjMgcmz3TcfW
atXdILXbKK/fAz9aKIfPhR8wOxi2otKOj+SOEGOCfY1KM/Xwv47jThKdw1qLgxtgIdsIGdRVHfrX
qYcSUj7ep2X2EyqKatVAaXp+VmcCBX4GO5AZ5eUo9qX0po+iuhNCH9L22y5GU9lIvjWh+aa5PvWB
4f28OZEWdgp8ABNxdnmtwjAjdnC2NHa4cVvDBkHb4HbMlfBXUzot4uqOvPGLvr0aHABgvSnF72Vj
mZvM1btylSGt/AkfQppm4myjX+akA9Ir7ZIOA36J5/cr+v5Wg+usvYQGwqWmWxHD+59Ba5oGGRSG
eA0Ke8pI/KJC+Hmvmlnz4HvRWyT1HvqNUePvYjPLHmNJM2/lUq/WtWvam0ayPvHk5eDzpAY3Rq+A
6MtMN0bXt6FRuq/8K83On2vNuhjBx9oemBAu4rSj36rSaPUmJbAy+wfdkTalh6Kht4SInHM10/MD
EjHakMApH0+oPzpoNyvxuEd41OtX8YW0un8WjOCI1eJgQAMlHM6oG8mEjRBsduvWe7TkhTh5uv6O
M8NIFU+kcVDH0csoPpOdkDdyq0LipMQ5sLPvQSxfFcpL4nn04H5BEOH8oZu7LfFm0zzReAhs73i2
0K7zndQth/2dar1t4QZ6u/z7tAsbOBCKvnS5HX+/KXQKjFE97GnprTem/ziqj8FSl+nMkrO7VG4Y
PMiUFTw2wiOutwpk/fYw8rivYfn1/BjmPz+xYnDVE4eJc6R7jSnRdI2EyvfUuAmoCZw3MLPm/P6/
Bqa/P4hSU62SyjjFAK5gV6olo2g3jv2qGu1VD+Niq3qb8xZnh0S7PF169lSvU48t+pHdDXIQGyRt
rwJvlyxc9zMXJRk0A3Wq6dTzzjz+fN21ZVqVtYUIFoLl6/Y5DT8xgEMLwpRFbd6alVFZ+3T8FVEN
CjRrYVGWxiBc9k3gwUhZlda+ca8U5UouN9XC2Zi3ALwVznj+saZFOlh2zdWMjLS9tferW1KzWXSv
LjFRzhxvFuKvieknHJiQ0kIeKjJv4DWdVSJN3lCPvqdfL99Nh1amX3FgxYhtdSxHBhLI11a8U5fg
FtN2EXwiyoxIECgwqQN/Eb7vmFkKrDW29ob/w8xu4eLOgx/6RzleDoCjXEK5gkTFVM8QOxyUFEYf
O82s/Rh/VNJvJ788KXH0fWHF86JRTPyttXftdt3JVxVoTVf/lQ8Lt+38hP0dh7DsdYUGUtsyjk7Z
tfq166PLvHX/cZqr8ws/u724OxSNrk/9BJePmIo0kPAx95LxT0yDm/0U6esL2ySnC5dJ+2tE8FWF
26ipbrvmXq7tNz9Rr+Ek/XF+HNN8nG6wvyaEx1w4qHKgdZIJ9ZX1UbTR1kvbgUampY6tObfLbQjZ
9CTpgXrZ8UHpMw/5JugJ9lK2GoqNt8RpOjMOCEXJecGcTEQpPlCKEcndfmhhanN2RnLT/LKWOApm
RkC9beJ6p/JGD7Nw1ap61dYdfIP7BsXyn0GwsKHmBgAps2LzrwpkQbg4zEJ2kKA1uAlzkPdhsfZL
pBFez6/26RgcLHDz4UsmrkxhDCbEUzJaw+q+6teDtnLam/PfPx3ERPE4aT9OLJYnwIsRyXn0x0hP
V7SPgl24ytRo5/nmxYccM+iNTPy8RLpiEdSmESArFUndDz0AD2lrWs+Jcl9HO1X+en5Ap8f82NI0
oQf+3a9NOcpKLEn9i1PcJiDBFdCaCAmft3MaBx3bmSb2wE5uhlKSxQ5yLTDO6NpTU8SrvN73Wrop
y/v6chgODSwU5AmzNXazeFpsp9Q9aNzUvWV57AI0ub0HNC5X6vjl/LjmNtyBITHFkg15bMuTIRcZ
5r75XoK0O2/h1OGDv4G2iaalCfIjbumOBmBYeAsDStpiM+oRakFh909eR9ugjf5Rx+79vL2ZEQEs
InU7vVJO1eIk2CjbRun7vdVZv2ITV2OFF5dBJh+DNAYlUhL44sNY0TId1ja934fGF3+r+wtrMnNI
FQIjc3r4EKRqwl6rUdJVfY/PW29Rc1/6D3G0sCazc3RgQYhaDKtJ+sSFoNuNolVTvwxLwd2cAcSe
Jz/PH/iz4+Mi+7YVaGoK328wrPPaXLXehUJX3L0kBQ5MCEFw4tlmT7cnIi9EjvW46cgPxt1CtmUm
8YMVlLdN8oMQtYlL7WWDprYNu6mtblCgT7VVWuxMb+dJa46jMVyhymAuFTlmZo/6Glqm4Mp4NKrC
VeO1ZRKVdU2qW+3WdtXQm3z5PYAFEumUvUGviQA8Vx8qpdFQTEi9f2w/BUi2aaPd+YM4kz9CGYzk
Lcp1U/7TVo83QRxrbty01Gry/GEwhm1ED5icmis5vvGaBy+7jdvkJs8uDmSxSr2D9P1EXSPmc0n0
2n6vkmSvIpRmx/ZnV+hXcqp/h+nm4jQ4pmg6IyKnQkQ2/HiAamAkitxkJF2d67T93SmP0oXMrdMu
PzIhnNQwymneaQryrbW0ibrhoaqihb0wt9ugGeD3c2Pz4BZijkJKlCKSAnKbYevBO1Y/qvISQezM
9UlgCfUOdRviG7EU5aedNk6C13upc7aJEz8lhb02ExgvC3fjKshsB1Wx4EZnx0XxgLQI/TAnRzeS
Qp75Kauj1d7KIEP56/z+nnHTbCYSR9D6TbVjwcdlpt0GZu4O+yx4kIsInetw1QaXXzUQi/Bxwlow
kqIjRXPCjiqPlF4MX1FYjutk6aE0M01HFgQ/OlSjFLYKFlgR+6NZapOd/vfj98tErubQGEJKB101
YQPn9O+opSHVe98obrMk0FehksFMPzwWofpoe4W5ihQdkZOlRM/cuGhvJBdKKxRMp4ITLXq/zPwm
bQihunXlu+vucmwSQ+NBATqXOAAncHz8Ndcc9Gbwm71Udyujuh+kXd+tNOfq/D6bu4OwgxYQSuek
4sUceCZLgCIk7GhwDDbZVq7MB1m6Lutb0x6vldrfRGm68+yRDsiFtuOZ8FqbUg5ctMzjSUaZetUo
eVrUIHzyVRqjddzcDg3ItvhycBRzeWBIuCsGrZ4S5nGzH00NiudsFcYw1J6fyLkdoUFmRkeqzMtE
7ECnPBRYYR53+yR+kyKgbAtndW6yCDkhlSLkAUUrONJYbXovjyjxFYm9rfGlSmPeaJ6NvMaCa5t2
lniopqsbkQdKcSf6ebARG7BJp+2+q76MXncV5T88ieKF622D/OP8rM25OR4hAGh5/U44guNdruuJ
qac1u0/1rWuzh84oCbNfkiwvhAszVwSli792hB0wVq3SITzR7IN/Ta96KH9q3+sueyh+fmIXkKiz
uLYVcBem4LbrLExiLe/rfdRuoHtckomam66J8IhKCSqsmthA0UVB0qZV1eybId73NNy5RfnFspew
83N7GVQH20zG95C3OV4VE6CC2iUm5yXyN789ZakPfc5tk9SEnIvNTIFVXPUsiJUucJu9nO6z8F+9
fSOAV5r7nIav8LuVbs9vsrmjw1amTk56c9LpPR6OLWllGsf4GbdC0dD/KPOfyUjheCldMMNJ8oeG
87+Gpnk9eMc7HbVttZoMJY9aFW70tL8fR/daM/OvhdasZK9+0qNsm0CGs9bjX6FnbljkhT04U0bn
Z5jk1XmoTn34wtVRybk91jKXU6oWD0ZdP3RBShVXXpeGCatAvamTBNWN6L5qU2cFbPQ6sLXXT8w5
vopiCCHMycM87xSnzBoOnNroqyS+tttny3rP3CWtxz8eQvRWtjPhEoBukY8V9lJrxkYvuXgQo0Mi
20vvsqF/zbuWFsuyW8mDuUlCfROkb3bt/dM3aNAZCVLrY7ouZfunKiMbl/WPjU1JU5noeOMnK1Gu
KnmJrmDu6IL7oR9BN3h8i0Fqk3qU3AMmJDavs+I+os3cji4Hlk3cplPiAFZNUnDCypPFdQxAm8Ne
lx9SZaf8OL+oM36BtBFlG0BlcHOL8WKGbHsDNWCP6nS1yt+M4XKQMQ9G3BuXKBBN05om8eAAjVCe
uUbK78+iYF2QD1tkBpxxPTpCxQQ8f1IsYtdGIkdeLhddv5dibW3ZCeno53r4qRmvvvyPO9zZxcsn
5uzA4OScDobk5ZkT2S5v/EK6lyp1ZSfvnzFAUhcPx7qL3o0ap2pYntzvDf2qdDb9JzYur1BQzUS6
IJgsYQCFXhoDlH/t3rOc1aOtfvWVharpTMCBBXaupQKS57EjTJFa25lVyC3aMuG7NDrbeqyDlQMw
Msoqf9UaS/rbMxfCocE/uYWDNdH1IKqDUmn3FspAcb+FVXudBy9yffkT/siO4Jv6LLKqEnL2fWQ7
D/Jg35Z+8+o75fb8DlgajhDclEqnpmk3skIdCTf10Sxf0/ajX6KJmjv9Bmo13CuTnqeYOVRNGJaa
iggUcfnRuHerhStjxkPSQwPhKHUWajkimC0buzAv/Kbf60O7qlQgLEA/qoWAc24Qk74P3ErEUbLI
NW3qw/87jukYoK36JcsWqhNzBkjpkY8mvqE5SHDBjp+XctyV3b7xCS8rf3d+rZc+LwSYpa01YTZW
3b7oN6O1jpYizLmzePjzhbMoB+Dsxo7v2zqCwys33SnKbZ5fdUsl5wVDjgBX6srMVEK6gfdatSlj
RPqenWEdG2RAF16Z84bovXF43J6WCFK7NiTbz7q9CcW0owdrD5nAyPoiQ5PfNwvba24PI+rCywkm
rVPK3i6T+O9Bz+qPH3n0Ysv3ub7gVKYVEAIe3hf/NSFOHF0LVe/Ybbcfq2AHl1pf03m4LrO7OL83
zWDVLW2JOfdyaFDwYmWqK1U0YtBsfyTxXRfcZ8VHvHQJzM/cJL5DDfGUclgaLB2srNztJYdLmfYl
3Yesm5aTT5wfLpv/b0Y4P9S43RgsMNsu24yVvnOkpWzk7PrQ50E+iuZzusSPbzMkIZS+9HAARSl3
d1HbFg9O3cVrVy3TO6u3FLJscnttVYNz7UeDcX1+gHPzSPBPahJ09ilHqTFE5Pd7uioz90WRb7V+
0y41bi6ZmDbMwfVZZbT4AtCV90r2MUTeRnFeHFolzo9jztH9QTMCaFRPceZmX6RmUqkUEayP/yPt
ypYc1ZXtFxHBPLyCsV2jqep5vyi6dneDBAIxg77+Lvree9qWCRPVJ86JfqkdpCWlpFTmyrXaXa9v
hLJr9QMge9FLu8zSNbWiT8aZCNmjeRsIPacOoelR9o9z8e/ssLByv9vg4fXo+8FVATpRUexBNwtY
ndW8YWVlUGsxpZ50oLCLcBsVz5NrDycptC3GeFUeYMnuwxbsOOApAOfMsozny6QBcqxPKMP4w7xv
W6gevCDdv0dqOXKaXWfIqMDBa41t2CC5rEFDRL93IVUxxiUnoW28ifGxK//Ve3QP5Xd1vSXBYazt
FDTBLOUBRONXqUdfBHPZWGhVkvaBdF5UEeNk9W6EZzNYaR9tekCvKyJTUAx+d+y7vH7B5o3sCWGB
9TIMdwhIdqLYSlmbywZVD1iwuSM7YQHNgItcmTevJDkkI/XlFW/zx4D6YacfdW184dWbVrIXt49r
pwq59zjVT7R6kxkHtHcIhWwOxAru+16EWpNCV/s09uzFb40obceNoHl9eTF9CwwCratq6qzNSyjg
Gljemn0O/Cyc5bPevcq63kNuKBLQGuIkDqZf3Nnb5SO37kWZZFOGx3i5M40mbgo3cjwIyVQkRJb+
xWUvt3fwyjGxtDwseflFnfV3L/CZ/5HGHyfC0fswtO38OoMv/HHREYndct5CNCyntrJkyHeg7WcJ
TYGlV5aMpYPmNC2WTGiteMxbCCpObJjvnXloI1+K9qOf9+K10QLt7vYgVy3/5uhE8hLRxeLjZ4N0
zNwxGGosyeiDiszVd8b83M7PZZPuR7BpyOa9xyLy5Mj+AewEnL53VYAsjZzZgvEuof6DOT/8uj2a
q6seX4eKxeL3qAhha12OZpaaPeq5gXpK5QRR2edZCHxuH0Filx5BSJpudHxcuYhiT71Jxlprx2Ds
khF8l1ORmWGpA5GA7NzGtF0FgYuhpVKEbNQiqaBcygtQM+/GqU+MenAjkLr7D+h+sEJfo5/MIZsP
mO8tnNLqZC5EeWhpQQXn6qwPip5brt0lxvTY2lD4Yw+y+tS++8GxDO3MjBLRIKLoBnOCGat0drqd
h9n07bZXrKwSinjYXUtaBs6h+HjrWoUwDNkknsw+97IuXkshjcgKiPH1tqWVKUNLFmSC0Rm5YF+U
fexzF1hHWsIScb+D0Oqk8eCOjEU8FP0WqeTKqGwA/4G2Q7gCELoyqpJKw0trp0Y/3kvVvxTFne59
vD2cDRNqngH9pB7jFUwY2n0LTbbaeB63+n1XbZigCHKxcZf8z+WW5ahvZrQmImmpNyJXwodYGEXx
zIn0NjbRyurgSPD8RQUYjcWqH5hpPQddJRoUc2Pp3zny2A7HqXi7PWkrWxVgAXQvL9BwBLKKD3Ai
kKBzWZMEA3d4WHXGdOw16FoYSKU8VF1WHN1e0g1gx3XS/PcdtXDWopKMPKlyQpCZ99RKMbhiuEfb
hiAPwjt5BvbryUa9pfua0xOp77i/sbls9epa7ILdG+UQoD2ush6yL8ZZM6smcbs8v4NMr4x8z98K
2a/DXfBcYAujnrx0IiKquXST2oPs/ejKKkn77mNhmF8G04gGK90R8JYD7pLvsl7sjNqZowDSpLeX
9NpHTYC1QDqMpJGD552y1QwCnstJH3mSsmGX6yk4PvTw/XRM6EY+s6LuNtviVZ3qkidBqX8akQcj
0o9vD2T5oRdxhmJC2WyZ44IscDR44vJfc/Xao1INvpeD3T/16T8iS7x3I3QUg0pqLxOWqeHBwJPM
igLDC7X3yiThbsKsYbvBLdByCx3kS8eQgahbv4OF6lfzUGzsqmvnvvy48vNZ55d+PuPjufkwG7uB
vN5ej+sT6fL7yqYFA/8EaQmsh+bf1x9n98jZ0RbH20ZWvddFAgna4PjXUC7Y1A201GktnjDvPm0e
5+zBdTaK+yvztORV0XuxSIg5/jLOsyiyLYMyd1nGEx3UkOHANtx2/fOo5wLqA6yPiphuWGW7lpbz
ZII8qOmFMttKq1wf2jhXFtrO/7Ow/IKzAXBzGID44zwpTHc/FThaeHYUzDsYLnmcZ76x7msDAugX
xSjAvxEQK6dZRnu3alF+SrrKD0crh2x3dHvRr2u5OCSRxl3epeBGu4oYdVL5I5smjCgnD1NAv6aS
PxKnB4G2/qB1WtS5xcE2+vvM0GJDTtFUV0/U7TYeUYtzKSfOxc9QJhaaym1Q5TpPpDPkEaXTCajR
uK26gweqPkDuf9JGblxJ1zTPv8eOVk/EFKASuaISAGuwr7UDT5zBS6agOGYtfYQSwb4B6esseQzF
lacpm0MjEDurlVE+MdSQ2SkDta3e5HGNfuXw9oKs7EIDCpQQiXQAXL+6Q/o+aF1p6kVizA2AFQmY
/neF2CpArhzwsBKgluYYCzG74lidV0EvzPMKQJIeZx8SD6eMvWalG4kmD7vxtck/3x7WqkG8SMDc
tPQhq1AItN9okg+MJ5Bx9IY2zOZ9jTobzZ4a2wtboSOTkL//QANzPtTUIWez0i2jaZUcWIfjwKqP
fRHPRoo+7430xOpy/bGhQv/TCo+fzsW4MqTT/AwW6D9Ubil0rVhZOB6B/EQPwJKwuTx2fIksrMu9
MknLL1P9JeefcvPT7QVaOWouTCgbkErby43RKZNeP/40g8Ptr28NYPn72bnZYTMRvcEAMvPRBdAX
GmMa6zfOspVb8mIIyu1SDSYzrBpGOuNLp/ODxXNwbM1RukUSvGVI2T110zQT7rgycfows3YpYIT5
Hbe23HdZVeVMvBiPciHb1LVkXsKMK/soz394BeQwHaiaZnukv2OvePNq5A4hi+eP9aF0i9Dlh3KE
SHN1CnotKhD96o86l6GrPdYSenfVNzxuonHwwiDIj3M+xr5ZhxOIjss7k+9N2n2UxryXQQy9kjAw
f4I4JCzzLwW0mkuzREprV3vGLp31HYMomO/80IfPeZmGOXud9bcJiY2uMoFo+BRkT7qxdfuu+Ci2
GjIbSwn9Wg+NDhP00nkpFoyBa1Zx67CNOV+3sNB3mkuzvJpsrJy5FK6Ti8Q0pmj00SO4BURd2QkY
wx8LSqiYot97rjwqksr4OJADnb44Wnx7s20NQjkt+m7wAr8pRGL4b6b52JS7299fcf+LISz2zzbz
0DW60HN8f9SfihGY2btZ7tNuYzcv3q14/4UV5cjQXaefbBNL4VnuAxJbYUoOiIVCV+w1bYyD/u32
qFbtgR0RQoHIlEBD5HJURq4Xmm6aFRD8PBJpEXpVort7MZKdqT2k7+7QdwCpxu2E1h5Q2gA9dmnO
QcbE7kZSJZO0Huz2W8HfXUJfLKD2D9JOyFkDEnhpYTYtPENTIfCof2Re2G1B0lbd7Oz7ygi6We/Q
BVthNzpf7eKtyjeC31U3WygrF44WvKeV49wqejnVjQkHgIJP1b9S83NRo9iwBa7fsqMsfDDYjObE
EAmBcgT1+kPdPxAfkk0bj59VB3NBYoHlRminItA11uYgwHFFkrshqj+tPJZGKNgXrYrkVhvv6ilz
ZkvZoganVpBWmDsy+3vB5a4f8ruh9d8frC5sk/8ZkrJHSym4T00MSSMHXzjhVO46tsWZr6zPIkEJ
lBy2CIDACyGXcpx1ENCaxZhlCV4qEGQYXwtJT6mT74JAvC9Pf2VKnbYhdUHbyrKk9qzITb9n1t4j
72xM+20ET2zUA6FPtWzRy33pzVJPx1aSUws+bac4VgCn3j7KlJ15ZUHZORqZHCJQyzgNfTLMMfM/
/3ffV3ZM1+QsK1x8X//J2c4Z3ncJX/38ZSOd3S+z7vKubPD5knzs0sgWG9ClNYc6X4DlrXL2fbdl
us59g5xG96Et5kNnkyhnL4VdbLjTMg9nV9j/DmQ55AHcxTmvK+5UEia46RNycsiTFtyNBtv5vQHh
zhOxt4LfVVvwKDQy4GwBYfvloKg16eXQ2BoGlT0FGZBl4kV0kDytjNjcUiRenUGkcoFFRlbi6pEq
6kIPROFop4pNMcp0sbDJl6zSfoxpfbjta6umkMpBD2+Axie1VEeHui8pzs0Tb2lkpY9mO8eosBZ0
iyRry9Dy9zOvGB0QPVoShszinpplWHR3ldNF0xa3uXI0/3YKtMGDIBs0aNddowK3vh0MIzlJLbsT
nD2lwMa0c7px26gNT1d2FIdAG4jjkKAnJyQ0PmY5/T5SvwFsMogtLp80akYV5Kyr1tp3aEPprC28
7ppDYt0QaoLrCgwfSniQOlpRomJOTkEO2nMxhprAc0z7VAzHovxw20l+N4SoO+3cmDLYammpMaGP
eEpLCH4Xtp0CMeH9EMzvocM70EON/unIqilq1ZYhRIjC9XQMmuX4gkeF5gARjRF1hdibzeoHzbwv
msEfwEqy12vZPhLXhFzaXJiPjtEVu4ZYbN8VmoOuAo9jIvUA1FoueINlF+y4Ywso7ZTpq5vn5E60
TfDAZyRXAnQbhWjcQMk5b8mx0UkfDhCleM5KFkRkNoKHIOXfRT41D7JHA4PsJDuMEwjd8ykf7+rS
rp5nd2hjUnZmhDIieWry4tfU031P+56H6GiC5Bpzh2eta0XU5DOSKyZIBuey7e7MPgh1B8328wR4
xAOTwRBlwWwBkZI5+xRU5XFlp/yYD/TrrKElDqU4/GBXvnla24ScztqJlFTfS2mjoaIds4MtuUCJ
dBp/ORQKYreX9eoeQ/uxDmQZQB9IU10R26OB30kDznPUqkLLeSm3IIZr3wfjF2BR6M65xpDxSmal
zIM8sRHznWS+URW4OlGW7mlryS4GwOACjHd5oog2q4MpNYukcb5DFnLcB+beJR9vz9H1Pl+soP0c
6XTIdgK9fmmlyEdi1jOszHYdNh8mtnPZQ5Hu9HanaUY4djKckcW13tmDgc4C2PUBAAbNAvAGavIU
OBXDAVke7GJ7fBybu9vjWlub3x2TS/R3zZtIitKdymYsEpYmE9tT+vbu7+MURoIVC4/fevU6Sh3w
lVqUJqR/tb/V9QbN38rPv/i8cvrl+QxKxACfz0TIbLrLpi1Vlqt7BKxfZwNQz9eKl50xFlqWuMS+
bxv9wzQyFjrNO/silnUGjcrChIiwYilVX/qXCVBEW9qcJnoLijT/Zzc8UrGx2KtjObOx3CVndy9n
g1fKoqJJNyHpPZShSyFzPWzkalfXBC3gGIgJYJFKpSAal46GwWhS1xI30Ue92ghcrzb8QniMcwR1
dUwb/r0cRt3rJWOaj7h7CG35so8GcwPkvTJRaFME/7GBl8MCUrm0YBFcI32HY9jXknH4R4ifvN+4
S1dm6cLE8veztdD83GxaQ2qnogD9fSi2svJb31+GePZ9e3aBQHDwfe3D9FBtVOBXPw7R3wXdAMyR
euR2zNZm4HW0k06zPpSF96T5zcYEqWWjZUcglseRjob8patTWWZJWrPoBM4le+JjWHvQ1kO3D7n3
0Xm7Rydx9h1XYRH6XSeiirN5X+pmc8h1xiLHEPRfXXTGzgLrbexIHBShVoP/9vbpdhV8KT9ReUJZ
A7K1TVukyRDU/9as7eK6n188zXiSdRNRIIBv21uf9z9Tolx1wN8SaeQ0TTyaxeAOiej4720LqyNy
kPoFfgRQEvWaMwXTXJFp2sl1v8wByGr4g2OkOyleg+nrbVOrgwGtCyIxA106Kv4nHW3KpT+mCWHz
p4LbH2pt3N82sbqP/5hQCd8Z2ned3jVSMB4+BuVnzY0K+jcTdmZCuYEoWqbZWOlwAT8Pefujz/qd
N4Ao/ytFxe0vhoPrAUxCeO4CW3S5p73O7YnetSmS2mBEK+/N+VdHft22seoAZzaWVTs7N0RNSseq
+hR3hLbjaJ0yxreqEWE7PEzWO2XK/3eL46ZACyXw2lfBDQSGKWIGbHFtdnap+c/IzX2tk7+YNnRP
QUwRHELADyuvFmumPvdzvNl9Qzuk052TH8D/cbg9b2uudm5EWRuZ0sxezsVTAxpt4D7eWjp916fs
/Vc4tsqfsSjLo9FBAs+GlIDwP815Usln/hdRwrIbQa/oAeR1Rc8+IDtnisnTToMYWDRr/dGYBoaS
2Nbqrx0A4NsC8ALZTeCP1SvKSifg0RucNYfJ+VwaG5f4VZiAw9kAtwEITy1U39UwQYCIsqM9jrJh
Dp5RLT+m1Lqnc7bTRzv6i8UHJBc3Olox8Eq43DQLG/s0EBf3ofHNzX4Q75hNG4mGVf9CpzQearq+
vMEvTWRaNXeZ2eA2zA+Eoo8hTrc4YlZNoGN6qcoBwmorR1ldGzaIaCzt1AqW3c1pMx3cYSKHsq23
krPLxXiRSEBMDTE93NcIsoA8Vyas8KfR7KrZOBn9/CEPuAMpm/SrLOkHnNg/G4nE2uQbW3CMVavo
cLAAO4UikAocLFGMlA6EA0+iz+JUP7ByCp36M4MehHyQ2RZz3cpRChDTUuda2KQg5Hq5ZI5PUm2o
Av1Eql9p6YUNtAPHoA8t76Getg655eq/mlGg7CEfCfDCFQsjgTCY27PSOOUoTT94FtJ4Mx2KfWPU
LLQ1Fs+l58QgSKHQSfO2ymwrrmMiBbUAJ9AXedVHAKx9M+YpM06D0UW6+bVpXgka7m7vMhV1ulwX
YEGBHslSowD8U3HQlIksoK1hnHzzJYO0bz/em5UepsOeeWCBjRFEB1uaMb+9XplYFJKRukAMusBq
lFOqI0iqFUXtnOwK7bGTV0Fx29LA9w3s5pHrrbXrufEpl7wZQq+R7WHoujKSsmt/+o0/7VxaGc+B
yJowEBCbyXW3O5hN1nwbrLb7UDaNDK16zp/GGtRfuKXMV7OW5d5IEVnrM4ej1hN9aWb32zTX/Dh5
kxnpej/skQ7jkSfmodhVBa1it9Gh2iHzKW7r2aJhEUCZeMJRciJScz/00L6JakMYH2+vysoxezE/
y9/PAoa0s/SstTvnBFTIrjX2WQWyNIQnwfvPWDwmF4Zv5JLwslR2U9HbQTU1hn9y/GMF5DZeA1sE
+CtDuTChhPMCITEvKphAQscaIne6z+Y77ce75wtqIKggICMGbJgaYTMp8nykg3/y8w+2cQQ5L4SL
4R8bm2XlPLgwowQKXZ1BTamAmQIKgciWGtbPbNxN9UlAGJPX3/wtLV4V8r7szguLykYpTCDBgCT0
T6QIItn5UPkwYofQuAuqkHD0F+0t5KhN423ioKJ8f2AE1kv8D1xGi+6D4h5T7aXC1Ar/VFPnYard
B0Lbj6NPd7dXb+0MAo0e2lbchSfyioEwa2Y79zQBiu66ioIpJnUbapA3ccBF7Wbfzfy+tJ2Q/8UB
e2FWiWF5LlmTj41/8qqPQ3NgGXD1748wLkwodzKVVKNox/FPPK3+teb8bZhoPIHd5vYMrm2y8wlU
HLPnLdj6U0ygNX2pimO9JMv1w2jFt82s3EjI3eBGx1KhBUNNUXjUFK2YTe+EXqdQmK8D/Vj49l+M
BWyBODSQ77p+Les4xj00QXone7Dicg4iS5qR4N/bLULv39z8yi2EqwfJXjQ/ostYdW+nsvqS6al3
GlveoRvR9yIh5fDJ4kEWzy5tvno21fbE0Oewm+i4dwhJj6ysg8PccgAmMYBsTzTNugd9U31XArES
9ZbHYkDd8nsG4Yx7l9YZEna2GUnTmr85bjVFbg3MKO1wdPRTi87d2gcAc9BHgNEqhzWv3SDdn6yo
6ocJ+gV7PBHzfStsZCg85uzanviPGdXmnePTZs8qb3o2JKN3c8AWNo6ePnezmSJzA55F0braE2v6
LQDNisPhuHURFIFLD4hfNWrwMvBTE4smjiMRJfzKu3pvaw8NCje3XW7NEBL1kFlHbLuEKJc3odl4
WCQJQ5bxVhb3Ff23GXZe126YWTaI4gq/o7zfLRbXFIt636TclgZNRnPekSALK169369hAtHc0qNg
AAd4ORJpFI0O3qcsoSivha4ujj4rP1medtTEFu5kZaNe2FKOHXOuKTgGYKsYzCAMQIkdiVkDGswh
cuNMWIn/LzaRskA2FO2kpmG71uMnuznY7WPjWmHf3gv5MvL9u70B1FCB9btLaeGIuZzDKkeDFCI8
9zSwKqT8yKvvcPVwNF5v21lxB8CcgA5A2I86t1ogQu9jw1hruyfpVFFm/INK3oY3rFmw8e1FOARw
edUbuNMzNvepf8qips/CYPOhtOICSDhaoJcDj44OjoHLqeKkBzakynB3F6Gd71h+1P2/WI1zE8ve
PYtSrSAXmr2YaI2XPA09PSLsMf36/qVYGk1BG4we0KuEhlOw2ZZM906N86qR5J19N78DLJAbLEgX
/P8qAh5NistuaOG+FmKN/DnVtmSTV16s6P8HzwOoRtDep6ZMBpAQMyBsyMmHsIoYhh84UO8q4Nks
yPiGjeg2VmXLnrIhu4HrfWsDpKEV/bPV2Icy7Y+piWI8Ce6rrtuoTK35GRD8oMFd+o7h0ZdOwHTW
OtPUASgUnEbt59A/TsNfBFHnJpToJkOfi8d1mOiCJ8t4LbrXyt/AVa1txwXsseTNcTariwQYpe8G
NSUnOtX/MA3VSBDYH2978lrxZWEd0hfidcyVWvaE8HErSzdAjc2XRmjzMDOOKBW6WchKdtSa6h5q
e3cVZQdi5DiwgztX6+LeI1+Kwj7c/jGrA0ZN4nf+Ft3Cy1PnbO+OpaUPVlUAFJEZWViy4kvblhuX
6pproDnYtBeGUoRYyo2ndU2d2qUJT3Q0aCGKel/39gQmi61OsFVD4D9CEhdgHbxlLweTdZPwaTbB
QTz+1BvW3siLZ1duPWVNcznRlDABNC1/DClhD9oDjfQ3/jEYLPpQC+buTZ8Wh2IkX5DflXsdiBKm
NdbTZGn1Xs4Wuev6QcSSOO6+zNom9p263UljqMNe5HgS286/FkAzh2Ku0/tSev2uIwDsaCbhsQtG
zTij3NhB5HFAPq/RYEu4wTdnhIJSUQZ8l0Fp5UEioD4Unk5jMfdN2HRFs6tN2kZFbZTAywDFUwbD
8FDQid4FXQBVlsYH5sIjlbsDqrOJBjo7+1JU5X2XWsHephL8HPUE8pneKUMN/YL7Fi1Sh7zCAZmy
djzqGZDZqCjLT/4MkZJqGPPD1FDnyAyDRK4O+M7Ydvqr7SHjLVFKdFtwLgtIrOokNe8sR34ClwCo
OIagjKUn5aHl9jfPLd5kbnt7c9Lch7RgjzbaYQo8cmOttvgpMxwZD0KbYqseoVsgLLQpyxSF/ZkB
6i4LMJT5qR36fTq/6jWCb1FAx7ERjOxcT+IPSGvHZYaKUm9m1SenzJpdD46WHfoVi0PTV3akVdYU
ebrdPWvUcg+21rtx7+vp0ZmqaUcbJwjdQXwES91ogGbPMGMkUbgZjR2w0SheAUHVCmT4U5o+ebmg
u5pOMpzQVhoWlvxZz2ggb3pDj8fKrE+B2XRoVMH7AVjM/nkoKz22p7nYzVZWxCa3h4d2pKCkcvsB
P5L80zeu+YmAs/0+aLwxiOZcG753EF11dqVmFTunIJ+CLi9DEPEvZPv9Lz4MU+gFBv+V9tp3c2zK
J1ng/dIFJX3tZ42FbT9CaYIQMPzYnR6hETb/6gf7zLgfyYep9INE0wM8eyzkWAmk4R5EiT7LNK2L
KA2A99pVPfgG85LyJ57pMhp6EYRzK7qdWXLxKTO9OpF+AWeEK5V3E3ZNqI+TjhwGxSvFYCL0tMYE
YAsqN3ud6uDJaPJvdtH98pqGP/t9b0UoSpi/7Dr19zY0Jw9A8I+PAbOgO9rYYj8Bz78runIOC9tr
T0XdgTHJTMW+rNvhnpYFSMWBh0MnUNtrOw838UPrjO49CmYY6MTprtCLn2ND+sMwZvRFY5RGYHJO
P5nuiH6ggA2o3abpoN95VT4fuGjq0EqN7N5gWnA00VIAgeIsu+PE8A9Va0y7yhiHuBaNDYxui96m
cszuqNWKwyB/Db0ZZfDbFiW2nWWLrWbMlQMe7BwgSDFRnENqXjkTPemRxpQtSxo7BmTEjm/fHytH
7sXnlZNQ77Uh00nD8GAi+8Bmz8zX70AgvnEvrxy4F2aUK4RkQ9uNaceSVoY++UfQfSb2hGzEmFtW
lBiGzlitgNQMOtP3jrjT7I9VG7tbpM9bU6aEMSAB8UQXYEXQshGCRjOi9mMbbER/axlDzNgCDDNR
Z4QCz+VdWLXAk6JDniUzOEawA0r/h0mRQYOO7/zUV0jBYsPk6T7gNo9Yz/WdPQVsx9N8C3217oF/
foniIiCX1tIqwy/xyM6aY7CX3XbBre8rvtFlGQBLns4Sc47d3bxF47QSR/tIcYBHBc9AJMmV5RrH
XINQFZZral94/mT2ryRPLHrXpVvhy+pAziwtjnMWi4FU0WhlPbDE1n4CHCDL738xUWffX9z/7PsN
11yZNthEQVM2IbFtNOPjwLxtZCU3julCuQrKeB4encpqz4PWE1D4M4gr4Pqaokx7k5AnXZoG2nQI
e/6jZRsmV1ZoQUA6Ho5IyM2pIuA6mkFHqFCTUwUVzpCLHhSBZbbHf/yrIt2j2ww/bo9xmSg1/Fua
IZa2NGwtNWE4pb0F2siWnOopOKJdtwirqT1WDUHgY27li1a8Ymk6/91DtkypcihBeMqvzAC48Czd
4eIRWw1Dq99HBRUYYtDa4GF66RV9w8ySUbSScLuPzcZ4aRdKz9sTtnLkOXhd41mI4hKK7Ipne2Xu
N0FL3VNeHHR6KFm8yeW5ZUJx7qHuc82ZYQLCKH5phmaqheW723qQ7ATxB1of4GXIGC9zebaDCsTJ
hpVR7KBQuPcN23hDrywFFnjpR0FiC13y6hhMvPXm3MHegSjSzn13TxV+PdAx6DoGcxwQycpBqenG
0uwmcfHwNhw9FE3nj7fXeW0AeHihJwzgEIxBmR8OdRo3m5E+bdOoySK/39jpW99X/GgyRNfi4KGJ
94XZ+2mLIXDlIAE+eCGu0Bf2IxU5IdIGrz4KDK9wgnsafM6nNwa6kM5D9bn79y+m6syWMlWI550y
AC9wMu1n+4Ouv97+/OpQFvJ/UPRjPCr+Z/I133fniiXQJH5BCwj+tWm1R3ZrV24d+Vu2FLelJUQz
RjzREovzDBLw7KscdAD2QLsSmej+R4eo/eX28FZ2OxQrFhzNkk+4AgVp+pxa3cxYkpX0oIO3hlb3
lHy7bWTN25Z8HSg7cWzBKS53O/GsWR8QFCV28Ax6s2KrjWqZF+Ua8QG6QGIZfSGLPPHl982AWgx5
KJaQxgsnvCE7/V+DjDEJ3o/WujCkbHzok/l+IbDxLeOH738tNTskzUen2kDQrvjBhRnlpuJlY5S0
RCBG5T8VmnhE64UoPkCz9KU1N2KZFQe4sKVsH80XWZ4bJkt6kVjkMIiEjofby79qAkjQ392I2EFK
AtXOss42BZY/p187O2aILvUNN171AKC0QFq0qDxeddDP3C3xGsAuzQvI/GacZR8zi2WvdUv1XW0J
fSOFuvYsCAzLN9Ctb6ClRy0HaAVLOycbsgRhxS5AlEQr+dNvtXuzrHZOlv0yWz2eUAoJiRfEA9F/
5jbZ+BErE3vxG5TzAgqGUpt9VKUGAwyfTenHLS1f8IL/i7fvhaHFYc+ua9lK5pNKR3+J7z4WHaIn
Cbak+LabrJwSELRGBxEKLMijqv0MZVtwiGDYWdL0URsBmvHffV5xdM+dpzQlLsqF/s7Alfr2F59H
JIPKBPzwSqHZCPpGN9MmS/jUQoPHoY9jGmgbY1hx899Cuf9vRBlDXza1MY59luh1YlnfM9c6mCaP
DPPD7cGsOhZeAUuNaElqKXaqbOZOu9gJvLu5OyC1gmzNFsZibb2BqsRKA4+HFLBixKN+UHZ1jkYf
6xdK96m+0XK3NggkSCBdipqaeaWWOvaBaAvmY8HLuCp2QRUXW7Xa1SGcmVAO6qzksugKmAjqGKwg
3u79ywBcCPidcU4AE6BsO2TiTJHOiJKhlh1yxwjnLubVRq5m5Z0JYZM/RpTTudKLno0uIgA8y502
0em9BtUeccyL73391g0bzXDrq/LHnPJK6vK6TVkKc5X+kWQ09IyDY20kudaX5T821HijrCae6yg4
Q3fqLvcOWyzzGzOmYjW4Jku/GrAsk4NCgjYdZzoda72P/aJ/am3+2oz2Hunyjc2/LIQS5ZwvlFr9
ETWwzu2Uw6z2TwplNUYgZ5ywcjxACDYEgve/cr7flPFnZ34wzr2rc0xiChnOSgOPGWSwCBoY+43H
2oZHmMo5MPZkwv0JQ271g2Qvrk/CcjreHszawXnm5GoU76Vgf2+MDMnbNKb0WIunoA7rrfr9qt8B
R7/UvhdKy2WkZ1PGUkpdD6q1icbpgeRs1/1FTxvk7f5YUG58Q7OQ/QfIKvEqEY7f0MYR3p6orSEo
R447N7nva3CyLj+VxyH9i4sF2G8owv1GOjnKWoP1DblnVwMsyIZE7fRSz19K8v7oeZEA/I8NZRXS
gvNu8gmFkloVQUVaOh/bfq9LNEL/uj1Zy2Rc7cgzS8pqWF6bjk6VIk4f4042oQAJgGkMEUOZps3k
/ra19aX5My5laQLWuVbaYu40yIYa4UQ3zpfl194ajXIRAN3rQBXXx0PaeGTkzWefq9wPh/zf28NY
NeMAEYDDDFBY17rcJHXf+7UnJ2SZeZCMWfVQUTOsNRmx3N5426yuD+ifl/ZzgGDVPE018Lno+oAm
zcgl6v9m9zh0KJbbEEZ4GJoUJTO0dm1M4+oyoYscwnHAIV2lAfOqsxnUKGniZ1Dy4bM2hna59eJd
NYK3NMCCaC6+YtCeCvTDI8FFE7t+Y6REgm4jnF09lM8MKM6AtuMKfOQmTWjqHSsfSOLA/eBkaXzb
GdbHgTYuAzmIa8ZZWhQN6E5w3LBxr6PAWd79d99f7J+dyA2oLKuZ4G7JP9eoJm7xxKz+fB9tSN4i
4HRFGttmHjT1/oe0L9uNW2e6fSIBmqjhVlJPbttp25mcGyGjZomSKGp4+n8pwNnppnlEJN8Odm4C
qJpkkSxWrVqrr1AbKj7Z7IDw7B9+/tX3hXzDhKJjwTQ8a4slTPgTxvG/fV/Yi+bUU8dL2/zijZFf
7VRPLulW94AuBOcREO9iOxjoe90GjD3I8i4/TLCsTzXwWc6netEV8yT1VgT6eEzY2HciPZzfg8Ue
ATSuRcMJKoAxgAQJyThG29MlGw8QIugFAwBtpcy/9SY6TGNcVCOysu6qj/O9AkfMQqIBEpfbhgzZ
gCzwN+lI/aIFQ1TWtnJKzQQMzJcu5Yc0rt9rPXqluJZXQWwA+9C00PROeVSnh7EEo5s/B23lPhTx
dGha++Cmn7d/kMzRbQPNEyAaWAk3hQxbkiAvWXuoqM3j8ZWNiuhM9XXBza267TiPcSWwz9YcWaqW
LNlkXv94wcvtWaNdUszI2qX7uo/m+p3FXrfnR+YZKGyCQxpwFxC1Cp6xeHM1ji1iDr+wA/rePQ9V
OHUq5ON66Io3NBrnIIAEbInxBvlYNPrEmIv9FCcQvSSPDC2cxXFsnqnvg+BAVWySLsuVOeEO6Jxu
msHull+M7AMeoAZ73p60dVLeDAfyHcjXofpHxGKWnzpOkcVecll0CyJY4xyl8TwHvTXeUWZHPjKS
STy8Dlzlb7K4AAxiOJiwiZHjWB3m6lYYNV3LfQPUfrhd99U4RVZj7ifTPZome+lGFc2rytzqPFfm
FrOaPFrDHLSEAzpO+8LRIlR9QlLN74Cz+4dTCrwjQCpbIBUjYoxdcJrFfMlSIEny19YqgB8tUK/Q
AjKo2F9lOwtlKkh++kB6orHqdmSZ1o2E8T4FjWXE2wMIqoAE2nYShQlR4UKnEDVlLvJqtH41mo99
8n3yf2ybkPn5ypfkAzsOKKl42LKCVAQMmdllbs9F/zn1P25/XzYEFISRwllZWtB3cTtLU5ZWiUey
4lK3eB/Y09k2nqmnAofKRoEii24jXUdAaSMcovAyZIm8oriQ+FudfJ7mw/YoVN8XTtGaajn8FQRc
drcHeKjoFMls2RF6/ftX+1e7pPR0K7YIvt/7L8AW6ukvXf/uFIrHoWoUwtZHd6aXsLQuLmP/br4n
TDEI2Ql9PQhhqydDkVco3mEQ7H7UsqDNf5YN8J3DGa0pVFO91lVzJniWNlPumgzmpiGEDnITP5P5
oExrqKwI9wBEQmYjhlIP1Lb7IO9fU9sLlubgqnQBVGsjnCaOO6Rd1mM0Hv3VLTXa0F+3Xfh3Slm8
ca6WRzxMan3FDjZlcSlc/8j4ufDPWnzS4g9N9iPXp5DXz6z7bvmnwdhbELDiqk2kmMrfBG5XTm64
2cLKHD8gpuE8RUl6TBZ0UZ+2xymdSBCy4TjD5Qpp19utlJauqY1mA3QVOdiAoyg+L7vPwL/53+eF
YLDq/a41Adm8oFsoJ/viJ9QvYuOQpYrlejsMoO3Aiws80spCJULq09kvK76grIs3dWAjw8kVYfbb
1UArLgrDIMcGAydeobfzhPNmclOPlRf0YQZj9hnUSJ1+N5Uqrvq3FwB0J0AGBkNAjb2JDps5R53O
BT0epa98fu6sO1NFKC0zYdto6ljpEZF7XOfyyrFsICFHvePZpdYYOgNooOqcli3GtQHh4Bztubaa
GgaaigXAIzBlj53EAhImYC8A5oWA5k9YjdzwOIOsaHU5z/RDN77f3hOSCQKEAxUTQFLwShR5Q5Cb
Hf1W07DWELBiWg3KyjLwa1Wl9O0FAIcCK42DtAwoPMSSjZO0zlKQtEQh+glapABjP5XZ04RAverv
bPbX7/dba8LJrNVORzoP1oojecxU3fmSBbGclTrNwO5Ask64XSbTr6Y2gTyBlnvB9OyxUbH/VAaE
n48OB+ANGQx4eQRCwUklayvZ3zcD8G83Ra1Nrr5QfL+mnydyN1Yhm+5y8rLtWTIr0KNFHyXQg2jd
FHZGlk+s9Zu8vSBuoUdunbrkWKgEuWRThWc3DkP8hQBPWAvaGbHhZy69kO+t/9FWKb5Idgd+/p/P
CysxjJneTIZDL7TkYdNDrjvy4iXcniipESjE2xDkAqxNvH1dV1syaucg8R/uutQPBvRpZrMiwJMa
AWuPCewsHni/e9SvDkLIaWRa2kC6we3m6VhkJX+1s3z4YI+tH22PR7YmIG6CojQasoACExa+oi0h
kAuAfEdxvkAXYvvrsoFcf311u6uBVM5SQn0EX2fkrstoYOk06EZFpVTmuyArAbgd7XPgihB2SGGU
aVNRLEmTTEBinub50qCDZVEsimSmUODHHOH0BQbsN2Xz1ViINseuC06Fi60/QZK5+PuFuPm8EJBo
uHi1vsTnIQlKIEWiOKYkKwEEAXKLaGiEnq6YLgBljeu2k9VcuIZunBZwdYJqYuQvBlNEVlJLBES6
yJiupoQrkOh5RawcipXwuaAArbnBs3AEace2a62rehsGrzibP2bW5bpajhhRKI8tmCnox7aDjFvi
ByZ5F0PkTbtYGgvH+fu2RenA/LVagQc2pNnNW4ttX9csWWws/VQFkxXNDWRuFeew1MmubAiTxzjO
sGq1kXU/wN4eMe/n9iAkm2XNhgHgA5kWoJbXQV5Nm6c5dVGOS3Ix6f2yPGv1cMiG5qhDTX7bkGwk
14aEre9WuacBqwkatTAr0MsGnfVtA5Ll+C1bCG4zdIIjhrgdCXdLii7TlTrWfNXdPbNOtgoPJZks
gi2P0B0worfMAmAmn/A05do703+xc7CqO9+Y2waLSgZdMlc3doS5Qj+mXw097NjOGDTla6sinHv7
2kFEbQHtjS7mldJSuBrrJJsBhUoSgC1a7BQPekBm0EPfHkC/wOr+np/j1pxwIqN6GBc1BWttUXzq
yIMf7/r0UNvRtgNIGILWdwJqViuaAHQJggewprf11kzBoGmAib9De2m1NyBEweiHyf3sgjO8qN/H
dFI4nnS1QM7wmyEL6ElhjxZA/iC9S5MLGjur1yn/Hz+/mr/aoYs5VH7rF+A5LfowM9deVcUJva62
cHRi3v4MQDgDeqIXvt+B4RD9bGXkNAct+6SnaD3exeH2Ekn3KEEXA/oNUVMQQc2IYoq8zMDVWVb6
s6H56Ql8hP3JqP+hSApfuLJk3s6aBQHIqVzlQrwO5FdhSRWRjHTRcdAQsE2AOkN8E1kgSRzICALV
7rs+HTKq8GXZROHJiAS0h5z3G9LJeeya1C5A5T0l/JWxZldY/hme//cxDK7kP2aEc4BVo82gIQnG
cM185Zn9Mg//sjuAUtJxSyJ4BZXf7ULELum7oWbZJWnOc3ecDtseJTvJzFUNF8Exkh1isNcPVt40
FkkvtbuyLZpRl/vQAbxr0uxkWIrbWLoqf4yJnPq23lC/blxAVZdilybkE4Q4Aj7aP7fHJPMtpNRN
8EwgWHbF0xnkAUZTujDD2d3PXFfsdvnXMV9A3QJPJFaovIRaaDsGJHl2op4/aH/P279Sy/75vnB5
mROr8e4Crtpmz77bHUCaEYJRQHEqypbi2orwdqwT6HXbOkZBmvd7Lf3kuAoDMsdalVxNkHGg5epN
GUjPOO8bbA3XRCt2BzbuuHpm+nTKfW2XarkqySJbFnDLEGRykFZDpHS7T8bap5YbY58gXAseBzwl
t51KNh5oceHLYBRy3xSE9Eov7QydA5eJ3Tn8wQNDOxo9/Cj7sW1HtjA4FNdAfL1URJIUMiylPZgt
7HhVHjhDejQ1+uARFZGtdL4goGggJ4Uchag9pYEYp5tazBe9L7gXQElaMWFyA2DjAUUAji6RRLbx
gbSixgT2si7dec6O5yryYlk4iQTFyvW1PiJEVpwFSsvu7E04uzotysc4GOynYUwj8AMoxiK3hFgP
Si0IjsW+26Q3PIjDz4j3oGXjVgGHoCkNJkdxvavMmLc+vNhlkXguzCQj6g7APrXAdzd9f/Cmj9te
JnntoQqAV7e/MrK9QeFQUCmZ08LWADZg1pGMe9u4R5OZM+DFH8ad4raXiNAgmLiyJ9xiTQwSaJBF
JJcZgXINoIrV7dGwWgfZvgSPWZQB69f8Q4bhxqgQNutOm+Yp8JgXqwxpGWlU4RWyreqCzn4lxIHG
oXgTGCDmsowGOgC+/5BxKOC259Rr/0cjq89cha9cn528BD3DZWnfc7eDFNPJnVWPf9leRRoREGW0
l3uIBG6NWL45jYWLx2XjvDL+PNvHbXeTzpQPCfkV0wHlDcGxBwiQNj4Eoy6Dlb0bpvk01OOFQ51k
24ykAQspDB1HNHjZ8TxzhMnSZrP1GAUwYKBaHyQsvkvaeG9pBWTjp3Ce12qeHTZ8CCC0EQ7xGDnl
35Od3f4G4WZ1zIzkDWnTi+bvPf08c1WBV3YTXQ9S2EupTTK/szBIPp6h2KzZ9d5dnAj6IYGtK7xP
5hieoeOxAf9GiCg8CYeJuhC4dRGms+NSnFxFLCXzC9A0QuQStDJvIW3rbesht5VcaqN6GifnQTPH
px4dE9t+IR0FXgLgx9KR5RL78toFYbkB0CGkIeZ+X+Sa+8vsSKZ6acoOVTCY4W2GvO/bfDzkRibw
GiCW7myEbI1xqOnJL9MgAflYSsaINC8DUcVZsjvj2qjgDRozK2YyI714K6tVnQL+99qmcZjqKl+Q
LRYyXesAcUwAYHx7SPRVXINqBMCe0WseUg0lM7/Jwswfvv/9al3Z8YVKNfrsl8HiaDSD0EqUTEaU
qlgZpNeRD9IEJOoNUJmJlRNiaFNs9kt6mXTnTBf6Elfeu3rQAp0nFzTvv4/7FlhR51IUQ6Tl7W57
hNKZROYbwQs2FUB7tzOpe3yO9SJe1yx9RO3xwuPkEHvWv1xQoNF0VxQiCizicYjG5AkY2DG9WHRG
mevXxH66VJWYlAwGXg0+AmC+Vqk8YTBNnnDb7Eq0VpgQFyXaaenHg1ZMp+05k/g5zDgOtBcQnICr
43bOEpBTVZaJOcsmF8XsCcQ+TphoT8nwY9uQdDxgo1mV6+y1NH9riNN0zBoGPTOzy08Jtw7MIKHZ
O4oqi+RMQtANDAC4QVb1YsFMZdigWwDdxUXzjkl6UJXmpaP483mRrc9Mp5yZM55fVAMh3MxAtfid
m4bielBZEa6HGvjWJCugYteTHpGJH2hIgM21KgaSZSbBnQ8GUehRACohtnJrHajOJmRdL/nwydfK
fcvjsLRplJMl4KA9NIoXw2wDO3va9gXJVXtjV4hbksYfCWFYJIJuurRJQQ33IW5O9QKmuVR1fcg8
wsLgQIoAT3/zwpz5tGgtH7V3KPd8Kas67LPxw9+PBwBXEErjb3RTC5toYM5oOja01Qz2uRu6nQ7A
m/8NuPJIKxWdtpL96qInbX0xI0Hmivu1dbsG2PA2gT4jonwPYlzxbhnQZrf8Qwl5PUQdgD7R5I8m
u9sNayc2cvENUhnV3O+KxTgOANP4Ldltz93vPLSQ5r2xI9y0tcMG2iQWUKez9hBrJGy7aj/p/SFr
n8H9crCMMrTjIeTo8kLZ6dh7NJwaVRvAei5s/Qrh3GA5dK7A04fbkVmBzZqwKlAxn87F8smPx6DQ
QQW1PG8PfR3Zhk0RO5b3RgXIFQIb1+mRKXhMvDycBvYwdOaBNOPFYYpEoWQruIgywAWEw/GtTN9Y
5y2rKXqo4WFRQfuoVz2AFRbEIQ1tbnGL+QhmsgeAmAOH/fyHOQOsATA10LPi5XPrlXNh0RFZnuRi
1KBJjGbIoRiRX7xvx8P4D0AvFAP+2FoHe/VGpKMP7UALUm7xvEuss1u+2JMi0y05CWEC6VQIHyGY
EGtDk4nSQ+oTPEPHs5Hvy+IB3Or2O1dVhJKuy5UdYdq0wUjseC1zWv7TQiFJ8G17WVTjEKYKsuAN
6M7w/S7bueaxc0Iw8vKf/t+zHa09H/h/hZahqCXcjK3WaRCGqvCycdzk6M3xRzrZHzJus2CcmX3K
QdunuIxlQ8MTB8KTuCKxWILJUa896k4IYH1SJ4/e7CdRijNr5aNtw5wv/t4fi+bX9nxKIgAX94mv
G6gevNVc63rb7KHYAqMQkKPdN5QWv8WJ4i6RGkECCal8xOz469a/ewPqLGBrTS56/435WpBPH0CE
pJg+meeBLWjtS0PyC9fWrRFST8zpZzxv4rwPJkID1ftJuj540K6sUQiTxSCm9txeA8AwvTSBO50z
/2y3qLR8+vu4ElkWgA3BNw2wiPi2cBu0ZTR5jbeF/pp3d2n79w1HSAb8MSBynuKwscdFr5B+cH5k
7i6pQqsA2U1gluFEom3vkq4JDk8U2jEikHbcrslQlL0/sAQvau1O23neafvzMr9CqzbOd9S/3ha/
GPQnhrr1tHetA3qcmaIfBoRB98MYq9qmZNHQlSWx8gUhcYslDSr4a8ve0j/xioWQog1K8vfoTzDg
QzUGHcCAa4ivFzbrscNnXAVeAnUmEO1753QxakVcLAsIrqyIt2dFSn+o1ryN65WvpsUfm4EcTZu8
JIV3ROwZ+sWPv18qB8WkNQnl4ckk7M7WZG03O6s8CztUKQsSM7RsxdzJFglddMgcWqiK6CJ2z1ma
AkAv4B/MYQkM/bEyEE+5feAZu+3ByAyhioC6yG/FQjE24Fo55lMDQzGhd3GTxEFqawdQykZJs/xD
YQzX9prqgFNA10M4PBPf4aA/QNtoY5ghhNrcv2dWXcusfwyso72KPny0LxCuo7l9JKBuBiEz/4dj
ABbAq2UDbQ4BASEjtNAk1prERudrDm5rvQ4UziVZD8AEgOZbdYrQyiuMICELYx5fcezpXAYMW7Qx
3dBN+M+u/7q99LKnLECV68sI7owKshC/V0teDLGDOmLM43uva36SdghTUNCj2fGYJMuFd/mdT+0d
a7jquS55O1zbFk8hp5wyO2lge0G5xZruK+D8Rv3MtHFXk9e2y0JrVJwUkhMcJpFCXlvd1gzsrXOU
yIH4SYnUa5uBvn4+THoebs+o5BAHFSN8A2l3zKm4mfp69Cc/7tCp55IQQU9gjyQqfVW9VGoGzRqr
JCaiHTGHjJrglOnFgjSX5dwZgxF6XnxMbV8RZ8vmC9ULZNxXRUzI2N7OFwAaTqOtJJyWe+wTML4r
ohzJyY27Dhjo34mnN8+SquW0h1eiIFJUIWkPMT+CLIw7XtCAPaYiKuYLSdDjISmI9znec2iEFrau
VbW93tdWgedqE855gYo2CFjMo5smx87dbbuCdHOhV2TtSEdZ7g1zZcPirs39trjoTRJoEApLSz9I
uYFjaQxMkOD7A/RNflZE9Tz63ewuPJFX3OSa7PBRUxW3NZKSbtqb6CEE1sw9A/RUBmnX2WdWTlOA
dE8VORb1UI5qmjBGfhEKE0MRcDLOd55TgX3Oqe/jrMu7gKVu/gxekh7Nzo6/axvvZ+rO9G4Y7WlH
Eb8qAkaZY69Q75VyDaesGDHUpjcQr6cFbr3ifWPPwDLZuCYaFZBJlj9Bg9h/hsSgwSkaOoPqq7i0
jj8FjZ6d+ja7d/GSbCDcy4/IiN53Yx1NkMswkmavkfLUQ2Nt20dkGwwoKiTFV3459KvdbjCnbhMo
W5AKrAXsMKbaMf2HAiBIev9YMG8tuBMdlsGFhbIJev08qFRlZAuGCAjhpIf/8Cq6/b7VtVaJ7VZd
hmq568r3HuggEvP7P0wTng82UOXgzhDJsahhFpXlxdWF8JWJJypVOBfZQQS+7f8MCHdu1tpWSgsY
AAplP5TDbpyhjoHd8gt1m7ux06tgrrQ02h6WrEKM7AKaIFcxJRTphPNoAga59XK/BC1sE1q5HyYO
SKeKnySrA+beQVHZ5+8cp9y77Y8MUJ9t87Klu7YuON9Q8pqQ2EXDGb2PO39XWcne61VgizUWFs8i
sFCDrh1JXoirrb/iKiAD7tGDKkFSIYfSB/ZQH6EweorTFjwhpXkakRco1sq37d0tJv9Uz+bZm/KH
Zkh+bo9WFlZ53oqRXhtDcTTe/g4GseGhKmo4aosmYdvv6E5LGN2BEG0I0sRqFFtbMru+jqoaQjkU
et9oc2t1ZbHeb2qUeesQ2L0wc58N/v6vB4XjHRmPVVoZB7ewu329rqZ5wgXa5wAcAacXMAdqsVCw
DqACuW1Lclbd2BIePVBEJlUce8XFqPa2HxSmInSS7EEMAywba44VQnxCLGoNaLQjE1oFc+s5M8gu
pves/NWWD0P1BTKYCmuGJPy8NifGAvHQASQdw5xnPhnQsWxPBhhd0/KB6JCXnh6yGSInX6k3BPP8
wpLneZqiGqK741ce/6qdveb/+of5/TN+MUlnDdbC0epbXia+X54Mftr+vGJ6f59F1/vQghhPpxUl
KEW00F+emAexpCfePCfxx1L/sm1MQg+EiPFqMIKzuLXRc8fPYC1DH/nyuUvOdP6iaz+pd+5jFmjx
uWz6IGZm2OTvSnZCeSaobUW8L9uD179idemrMbcGwhdc7eVF618GGpRJsKioMyTHCga6poScteTs
rtN+ZWJ2HQjI9li1ggw7smh7opfHwjffAb133J5U+Wj+mBI2yAD1KaJXMKWX5yrvIUx/YiqaIEmE
jGQDYJKoX6HgLCY3ASGjWU1wWlMPQmPOF3/0ovm+DPvkdXswstMEcTg+aKPhDrj123krJhcXmoer
r8z3FLpVu+3Py5bl+vPCwZjajHWmhXG0+TErI90D7SlAB4dtK7IVAVwI17e+dl2JFUw4hc8sZhYX
mkZ6eRo76DAr7k+VCcG/Sr9faNPARJPZUZk8NGss/w/apMgxoXMACHJ0ROli95veOrM9Gi4eDEHm
3iflP1wdK6YKNy8eQ0j93C625uUD2lBnBNt0CKZH0NkoHpLSWcKbAdhHvCLfNEDaQ5+TVh/xbEgq
SB3pYcnvbUdxmsjCNcSIaEvEsxuVQDElpxsmn+sEs0Spdz8Y2anRgb0mIG4Eqz/yaKHZapDDTYwg
b+uXzqlDE9KP2y4nc2zQA0DlCAyHDvbP7VS29tjQcaxKyCEM+h7aZWQHcYHqWFQQKGMOr1/+wR6i
bgAx8TwBVcetPW77td3RsrpkmNEZmZkDTz+jULVtxZDdTgAa/GdmHfbVMbq2aVj+BGqFfHTvx8oJ
vKR6LIt0V9vuOQWdi54WUY30UOoudxY1T7wGZ73NvxKWvzKzfBwyuqOW8+C0niLGkuGz0LmDbm00
ooGnU8z2rikyU5/j8oKs73enZQyRKzpfB8iH3CUFOD94YRdBq8+QuzHye6dvDyDF5grvky781a8Q
7jJDjxcTkoY4MGcI735c9Aaymn3Q2x8US7GevELAjuHCvddGWKy6sFlTXM/Uakl5seb8QdPqg14a
ByvFpZ3XFLqX6aMz2c+dO78rqvqDM6sCFflA/7MvIu7KdAZ3SwL7/vRiTc+JFegdxEUUHic7MVBY
wy3nrntJPLqzpmpbZhc1RtmGFnus0c+sZ/vtuVQZEQ7v3oZaol5m9YWTbzU7avz7YiqOVtmFvXK4
ok4MWMubOmvbz76bJE51MVFu19v7WfND3ZmOWnnXdo5iPNKtcG1NuFbBpDbZbe1WFzf9gtIO2qXS
EEnygFvoNs/TMOnAMVzd2fYDmmsVKyY7Iq5tW7dHBG1tqlcmbOcDCSr7hftpCILZwMHm6/MPqM0p
LhVZAg/A2T9zK2w5FzkAPe286gJx3v3Ug7RTfzGmejcMT97aIt7uDBtCi4NKdVbmNsQx/ZVaSEd7
spBT4V2TuOXCkLNBU4dn3c3lV2NQQXVljoOEP3wGmZuVseN2Okfq9nROcOK2S/eyEP9c1cYd0x1U
syb3lMUqLIXUd64NrqO+OuJ7UDc3I9jBL0O3z9oAhLGLFfXeIStAhhpw86l0jkyFB11HIR5m61W9
ljvRDy8WoC1nGUbwCABsrYXFoTF32xtc+nlgDdbryTDftOL4pZ30poO2ogZsYBV9aPvjtgGZK6zI
zN+pKST7hVUqHeazJQOmkZNn3py0/jnOFRGFbAy/T0EQOhpIkKzn8dW6sIZNuWdB5cKszxX/5GaK
CFa2bxGorHfJb5FKIdKPp8xsUo4h1CATazwS0UF7QoIG3Q7Lxer4rlqq5+1Z+93CIS77tU3hnMpL
sM61GWCzYHPfl3URgoXnkKySv32xK0DBmyDLPVRlhA6nfdOm+9jJIqSEkQjGW8erL225hGDe3nus
ua9Yeg8KklNNaITRhClLf+R2scvM4cxAk6ZVbeQNDArv/tmK3VNrOzu9WqLtMUk9wcJp4OBljb4Y
YZmA0l7At7u2FPLT0Ozc5lD9PRc1mCOQXcWzBScCEEO3noAINideRtHdO0TI8GiOYrdIj4ArA2Lp
1ETnVcIB0b04xAuIdZpBQEtYuXe0p9Ld9f0T0753IDfTPdXsSZ3wz9DE7J9lzi2aCIBAHjQQ4bdB
575PpgvtL3HDwlLFOirdUlfWBPer4tExExMo9IrxF5bOES8K1ZNHmmK5nkzhPnQmABP9CsXM2CmO
de8EvCNB4XRBltknB5x6bb18Bvzhg222+7zynkqCTiNihekE7sDR+bjtn6oxr/9+dYzwAvUib62t
uhlYKxnqSoviPpbugKtZXf/9ykIzxRzdGNjUBvSL5vi4sGdLBe5W+YmwyxymZaY7YOXyhoex/X4G
UV1SnuaC74vmu+ErYhrVpAk3fV8wQt0YG0IbzhakMvJWkYiTlQKxp/HqBh/M76r37aQlOWh9F4h+
XxJIzPPuc5y/RzJBjx8n46nmjx551pY+aIsPnH6qyjYom50N4WrbYkHJD0352Wi+sQmK2orSsrHO
5Jsj+uqHCYdNNrtV0s74YYXzyJs88gCZT7qLPp/Mfo6oBVB7cxnMbwv9oddfebtP4195f6r567bf
/n/20f+bIRA63s4QOv9rIytx6pWLEbaa8zgB3hdkRr0niEsWpgc9uHoSu4u0iR0W1oc2fi54p49G
rN+B1+nH9g+STgxUrQjAeajuiy8TPkPLjM5oJO7nIbDYCa0Gx1GLo54oLn7pfroytO6Fq/20jIO9
GBMacmxzvqtRl+7r7jwoJQJkWwpYSXSQg4QM4Bxh2065Fqdpift/JiREZ13vjCElSQBFJ1BaJocy
VjVIS33r2qSwi5c5Tbqlw2lf9jzMhr3vfZmQh2b+U5Hp4aSjT6NIo6n/PGV7dAuFpjbtnPGxbxBu
+yoJBukzAgpfBNTKwFm9QVEYvmaVdO1JqpdPMz1AZjKoxuNA3xGeBZx+tdnnqbhsO5HsYLm2KcyA
Y6alwdeDhfjZkQbpkh63DUhX9WpQwslVN31sLAUGRUa6Q7tXWNNX39GCpWeRYb8MyWHbnuy5ghAS
5PIWiolvGEpZP+STO8OLOpodeDtFY0xQoBkfnLVtpDAVw5PP33/mxEjFMnk+2CY8CFxjFNhyrhiO
bO+5IHbH/gZaCPwgt3uvLsD47+o4dEzgewk/EHQBZ/V+e87k++DKihAiwJftYQCu4UI5qh/zs+2c
66o4gIFm6l5q/mzn72LzHsqkgUvfU3DYxv3zxPZVddr+IVJnufod62xfnTTgwjC1mOF38OW++ujn
Ie8D3dp13r3jqsasmlnhuOkH3RzzHLbS9KtWPnHyA+dnln0uZgqJwI8tubD54ORfvPbAXRqsjbe2
ihlRGuhCXgsrjGQ3QPfCxC+sXrQG5EgXq37S2Qd97sOcHfOcBKASDv0YqnKuHTjOU67alzJgCx71
a6MTACXI4wmmvYUuGYjs0IBUju2O2Yb3zPj8JSe0CtBa/9Nx2nKnp0a8Jw7LAZTOf2Wz2b0MWf1t
zHtVEkW69PByVBVWcWIR4eKOE2gV16a1zu52baJfUqhbaniFZV2xL7siGrjq9Sch0TYwBX9sCpsL
p3DnUxcNeoBvPgLotOOFuSvrbufp815jPLKr/F1f9V+nPD7qTRbhqIwoy+65ZUb/4PlXP0VYDcfj
Zj2uLwF7dgOQa4fZKvjXBU5W7kbvqNNP2/ak3n9lT9hphsZrjZs4JvUe5z76y6Ge82t2y6/bZlSr
Kmwyj6ejng9r3Noda8uPyuEjZTjB4jZMdBTa4GvbBtdoUIwWr5dUuM9I3TIw++M8zpL6JW7rH9U0
ndK4CeoZpL82tcOh5jsUThT3gNQukuC6hW5fhC9C8sLTrLGEoAnyR+nwYJT9fa3TVwgc7KqyOOta
fcqKJXL5P/Qr+njimxZyS5ABEVFVjQvcpVGjv9j0i2O2NKcWmD0GrAwlRDGzUo+5MrUu9dXZ3KRG
E9spNotVzjtuaM/GMkQ8rxRgo3WB3iwgullcoqPT800dqZpYZrc6zBQ1C/rsbAJKUe06FcpHem9f
mRH8pJ4Hk2o+zJgx+1po9q+8cRUjkbvEn5Gskcr1hFlJXI0LTjRQLT6kVnpv0qEMtJlwAOzQIFh2
n5Zi3jUztEO3N4FscBgbmptMsFgBdXdrOQG7Jx97yASRrggh2hHErSIskVnw7TX1A3AspG+F42qk
Q25wG4Bftz6xR5r/j58XTie/03IkJ/B5rfoyZ19jFahH+vNXsk3gMPDYEIujbNTw8xdAytEI/pgl
3RO2kCK+kG0X1Pr/MyEMAX1tpTUYAHjbXpSRsOJhqpolmYNdm3izzA3LBjIgamPx2Qerl0s5NLrn
d9U8hIZd/MQ1+k5LunDbu2Q71EdBDEVYUC2C4u/Wu5pkSbo6XZBPypCVW9jOsoaPdpk8AtysmMS3
ppArByYO3ROAlOHPrakaWh0gjoYqHVwQuMfsS4tIpI/dp6bxnGh7WJJYbE3MI8y2LPDImmLVXsuq
xc9XLSXwbYfL8gPwh2CZ80BrDv34STcothFyPU62yzXVS1Q6UPAlOggE/VW953ag7sAW044phJWc
Ef2jwDGH+kitAyK0zggc8NmoLL71T4wWxXro2QEQaIq1o2kEXpqaeNS3o/YBpNCQwy2Q6FGkDqTj
WjnSUSdGF4DYnhiPS9xCMgJkZzMkTAfS7UrDvisH/96cVcRqb7cDRnRlS9hxjqMtPulwFxZuDm58
7VxUZsRnf0+7OMqqaqez9qmruKLNUzpE3L2rx0CzSHSbpXCoA6YHNEgOdtTVE/pVkzHwM3ZXtNDv
23ZS2apBL80hgAEj+y7mfJZ4oqSpwZtj0h/+DBQndrqrKWKZt6cjKJOQfvhNgqi/6U0xu9ho0x6J
JTIvE5JaLQpvrYoPSmbEXGH1q5QFfFC4HV1zmEebIWBqvBd0WgSkUnEOyObq2oIQsIwjKWJ35SpZ
QItTN6jeI/rLYmv390sCiTKAdx3wD7+RYEvMGO0QAyqHS3zXaqfaCaZRceJKj6ZrG6sPXoUSIOdK
9I4hqp2bPJh8SEx8rLo5cvJDPIzBaD7F7HGe+sCw328Pbp2j22gMEcTV4IRVAq2jUS4WniW51e1o
ZQep/pqi4ZQuBcqYHAQEKr+Qr9qf6RRWTWNG0nECizQj74eqO7S8jHJQpCl2kiTncTs04RpL3R44
7xmGqurQJu/1vA795miYv9L0W1cWUVueR/sjGggD27qrQMltDzy0hpObvmzPsewAuZpjEcfSQBIO
MmgoV7h6lwb6SJ7NergrunI/tOZp25ZiPX3hnsnaxPNRW0eW33805nuk9329CGLkPJ3l1VW1v6r8
1jdv/TbreWI3BM+/xX9XZP9H2pf1ts1ra/8iAZqHW0m2EydWpiZpeyN01DxQFEmRv/486j7ft21F
sNAe7BfYFwW8QorD4lrP8Es3BxCKsGD7HwwOYmkLDZB2xvb/MMTT9YFuhl5kqAXsTUxTzLNKYr17
B1a66H+J4JH7uNHTL5Y6wXkjdEX9fzsOlnAJA1ShKtcw5GDcNfypN24ntjG2edNd2ZRLth0p/t+m
RFb0VtnmbTbkN2UOI21Wx8zTNnbK+kn9/3dksDh8VDBZqe1jJrnxG7rdoeSfr3+rtYv7fAMsDhk/
15wyGHCCapYb5hqUkUYI1fJihAxFfkc1P2H2+CjYP+A05yMAD2iU4DC+JWBvGrpSa2pkJ5afHyoj
D5XRHCjnkWi7SPX7yjzWWRGPzb607nyx0dla/YxQCDChQIFq/xLZrAyDOlODAyjQkymN3bSKOvni
ap8kgKHXZ3g91Nzec2YO5RKq12Zlz3mPl4KAcJwZjV3cZYfcjZ2tHsbq+QIFy/8NtDzLbK/Qp3JG
BqQQdDHe+o6HMwCxye5N+7fXPV8f1krHBB/wLNziOCNOU1ZOO/tdBi91C1xb08Gi/NXtj7r1k3qn
prwRZONZv3pcn8VcnGlZB75/h6oZRGi9A/HvTeKEdDw5wUZeubrtzuIsDjBp5XoOP2F0sR1UAN/I
9PP65G19qjn+WU5hl3gbExPjGKZhx3oztIi383gQS8jKDGYX5wN62tdjrl7uZ2Oa//0sZiYDv23h
NP7ouDc5fNLrqLHi6yE218TiuGqJzfSiwbw5Sj20fhFnrfNEreIIEcG4wVuy1/UDWuA3xiQ3Yq8e
ZJBOQgd9Bt4s31QtaLI6tBdxkLU08tr7DLggGMXkL2nJ9376vft7iyisf7TvoIWMFjCIc5fzCfyz
mQO9VEA3w9h3TfBNNGWMOt2v63M6L4UPFw56BTMNFg5LyyYURPls7rc4qeqyj0Twrfc2oF9bARbj
6I2OKzfDpTlqzfsk4HzuZt+vj2F1uZ+NYf4Tzpaer5WCNi1COI4MreLZV/4h4yTsxiejfLOnrfxy
9Zg4i7dY6mXlqYx2mDNiorr0KRdaKIL9tsH66tShFAcpZxe9oGXlIE/5WPQTVCBKFsFeKfUP1+dt
dcue/f7iuNP0sZTwqwQgyo8y8QxXqq2Mf20EqLrMCcash7BUgKI5FDID6WEEhbvr0GDRafz3YziP
sBgDkxrLK+njVoJqRYCB2FZ/QFvzepS1Sxa0VR3cGD+YEeOXK0yx3ivHVsMlC60Pc2A7Kb5oGQ2V
bUUV3Ujk1yftv8HmP+ZsOXd4tZcmRTDQ8PdD8aD5W5aDqxFQBgAVF5WbD4DxkfTBUPsu0r4yCBsG
lN8QXp+wrQiLz9IX9diQySkePwXqtfTerv/62gYEBgDirmieBxA5uJyh1IMmagZM7CMNO+1GiggN
1WmLg7B2qkAm0kRFBv2XD3VwZXMX1vLQrSqaX32Dw7EoIsgthhV2fJuFVrkB11hdYz5aTKg0gE62
3O0ByUThCcSTWFgp+dobdlT6nzvDPkj3y/UJXP08KI/PNodzN2aRXHUARDtTizIQMT6PwPv8vP7z
q98HNGuU3+HhAuOIy+9DUkur6wo/7wpnp41TrGwP4uZFRMRGpLWPBNUE5PjmLMO7TPMJutYm05ER
mNyJqCijUju13V0/iLkJmeR59Q8LG85KoHPrNnwqlrIaTPqcQPASta025mGtR9dnzlwdEMpzf4wd
Zpudy6kLujpNm66sHkvJdNALanStM4U6seWgtzkJFfcFlObQen03AGr/ylvoEuROSna1grl2k3EV
we7eOAhaip0G8bUQPNwe2iNSPBRuL0KVgQObBsZPu5MdiHJ9H0McGSwiLZjQKrb0uNaY/4X3qdpY
4Yv7xkYJHlVw/B9K8B4AzItTlAhrTLWGiYSRImr1ZLC/2opszOAiUfsTBLVaVL9nD1L4E11OoA+Q
A6vLTibloPW42WCYLQd9qIG2MMUxHzvtvbLt7NlyG3JnQ5JlKxFe21vo/rqzk8UM015kB305MseF
CPGjlsMqRYf/GnbBVhtwMZUW1NT08yCLqeymWiOqxjLB+UeqMvRRMBbWP1xE50EWF5H0hgJ6GAii
ha2/n7aYs6sThfckAIF4U35ojFhtADX/fKggG+LSo04cGJgordzIP9fOItuHlNZsT+ahGn25Hmw5
2Bngk+Cd6uVRr7Ww4e0ORKlQ9fbG2bD6USDYBRIWerPQkboM5fk0E07ulI+63cubya07KPGmXqh7
fXFz/Zz4U15b5u2AN2IvQX/ahXLyZSyr9tyq1mxwQEfQkByFfd5MnvXg2C08JXJf+KFvtRNQhinb
UZWigDxR/zOm+osuxzbSud3FFOpLt57GbawdrkLd6S1UgYMhwZ07xJauQfJnHMTnuoB5bDEM8ggu
9xBm6B7/SKXOU0hbDfYDqccvOpf5XTDxJkZhx975dQG+ps38k49GVKRy33tskNVEruw+Qy9jeh70
Vh0ci31GAeqb1GX1bGTgepYAU91J3612I+hHkH/C405W33VJssOoylmUBzi2VioU+MzphedDCTdj
Zt5PnpOGo144IfyKEsiAuzei85xwFB32ft0U4cjrL3ogv+YQeomAIVH7vHprpk++euqAkYTaygGS
a3JfDQzWL60K87QUsQBGCzanlEO2SUZd5kRpB48wz/APfdA0MaHgelqdBWa2jaJnZ9VdRM3RP/oA
u0UEfbh92XfkXw4AYAAAHQT3/KPmDutqxSqOJ6+Czoc5NJGy3zu+cWCvpSTnQebL6jwTZbVJ6ywv
ARzXI3glv5l1sFMNjGVEtscX39g/KzDs2fMNDrYmUJ5gUy3i1SPGOtZj+ViaIw/bIhWPQa51t50b
pHcdFnVk5HLaeZoZ3BlMz18oQS8t6vVJnMDHdfcWKevjhBLBYcxqa6M6tLa90ap28RJDZe/D9nYt
cG9kQMrHKVBRrXdxoYNQVL1u7GzM6XJjB6gbgqwGW8UP6gt1m/alPeBBU9huPRPKxCekhj9qX3Xh
MNruQ9YwfjBww9y7buts3J6LMc63J/y1kX0C7gQ5mSX9B5uP+qnIxoS57Q3z5MsQeJGA7NLGp147
+4HlmseJEi0egZcrq6/9yh5Ht3405DtYeenGJK5lUWc/v4Tu1gbaLirHz8viSKYjYMKes+f9zip+
tMU/LAsfIH0H9Ft8teVjhE6dDhklsPFrN33MvOzkQlqb1VsYrbV7DB1woMEAfMauX1zGrOwygwUj
KNkzbr4Fl9iO887Za2zjavnTnl2uwPNIi13owt8ZfU+GSG72UDKhh0wzb1P4rzqyiICIjitahwEV
N5andiIYk9y03t18iizZ34x1E2vCjIXYuskXa/NPzgPVhZlCiAwSOfjlmslNnaYiFfXj4P2w7a8B
++Vs+TWtHXjnIRZpVWsZkvSlrKHc/22kL1nwYPb7tHrOoNp3fZtvDWYxyTXEQ3OTYDCOLcOguR2n
mb28sZvX1wwmbM58QP9ZJAlUFVBvbSnUYlA2TyceeajwFN4t+pIbkRZZ9/9+m/9GWmTdmqsPRdoh
EgglegTBkiEqC2UdzbQs9qmF+6no4HSb9bgddYlu6/XZXPlugDoj6YaODAqmy4FCk6qHFHgDDSwH
WB6Tu/cqLW/T1rkhpfve2truerwV5SgIe6EaDJEq6FLgpLxci6kFkdmAZxMQZrCPq6Y7N3/XPGNf
0gRgGC1tdjT/TIIh9MhvYYuo0I/98MO3XvBiCDGNoDsXD4a/JWn48dxDJghDGjyF59fwsu8EWz0t
z7JUJq3xzqt+55LPsrAAHPulqH3sg+fr0/Bx2jHd83vOw404azxfzsJE3ErTbF0mffEsmu+k+VJD
d7sxqlg3vl0P9XGBXYRyFu9iCGYPnSuVTKomBQJnH5S7Cghj33tl2SORMTT7rgf8eEPhrgdfHBUm
aH6g3Xo5NqPWzBwOEypprH3J43zj1lj9eSS6UIhF3+5DdamvpSWlU6tkyOq4M35b6cv1v3+lS44B
+LOOE1qQKFcsPk4NyzfUZDWZsOnBHuG5Y95q8n3wk2rcU/uxsX/V4kk648bBtjqw/4b908M5yxl7
BVRAX5UqAc7NDZ7zf8DTQRAbkCwgFAHm++CkzAunzvsS6P1qHCKb3BXFTFU8aMPbxgT+ubkvL8LL
SIsz2nUly4uqBEGmBUnZQv9/7wj9u5UN/msDB1DoF3Tu58H3ytum7u3bynb7mEFk8GubquG75xGQ
jB38efrk0f0Isht4J5bcNzp9w0vRSYDVggJCUbk7wNq91yzNflbMc1hUKCf9oQJdQoh5onu/Juyz
VXifStaZUU/d9pA5Nv/UGFM57bIyKB6GzjR/FyLj9MbFc+DO5Kp59Wsc9D1z4fsnUv++aPrpmTTN
gGqQNj7lvvaWe1XwBC+NZhfUnX6o5YTiUNZWeSIydzig4+tUITwVrJ3XQPEo4oXPbzmtIEbt5hqe
mAzoxdrMspADinuweAVuA9NgJ5HZ1r6nKbtr8qm/LQ0H70bC1dF2RXZrd7gHSjXmBw0LBqLzoMtT
SCDseU3MOBvN9NFAVo+2CnhIpi2R9Y6URqZVZEHIHN3/LNpGe8jLQZLQEQ7/LnxRH3W19wf2Ow2G
bzaQ16LQblRpxR6UXp7z0h3uqM6fcm20D+1E2G3pdtMu7wB9AjlFx0uOyIj39hh5kFR6SHk/JAzN
wC+OWWg/O9BY9sVU8hc70LQ7FRAVSWv0vhJ3bs8UY/PgDHI4VK4s8YUNJSNDOvnXgRn+U4f7EZJX
xU8Ftc09VagbQry32Dc9oTszyL29KpwuCrxUHNH1gTOf1aQ3Ig96PGLhaQC4C3CHnTlFhlGVtyDs
uPgVwaNhMr+zzm8hOiBVrBw/j5GYjZHWAi0SveqFEVXaVD3ro9e8qm7wnyuzK085NKzCDh2nu9bL
jAee1tDgSIcGOBCYMPVG1r+ThrGDxAqKaujQH7w6dU6GlYG9AhoExOhRW5AmhWclrLPBnvfG0HBq
71g7rfVNl5b22xiRRwUlRBBckFxvh6ZiO97p7aFgOiZbNLDN8EW5Q4kOTgqyG/eeZvDYdCi7ddPO
OGoWGw5eBtHaIsVrXJMGiQhNeWSWpXlwbYKkovGdjXP/Y850uekXx6adar03DFX5AFrX3gw+k+IQ
QEM+DX5cP168lRsNRX6obYAVas9S75cXDIpr2VS1U/EwWbn7jThe2cA2yaHH1HIZ9gDKVMxO/Z2n
j+oGF4kbKmEGce+S4egZVRBOTaXB8PsraoyRAxeS0zSUTWSyL72tw9LWG3esAAFfqFE95o0uvvsU
K8Z0iz0dhRnBKMWMiC7shxYvpQPchKddKUDMLVlDYzLU3WlMR+sZfSJy0EyV7nkKg5DJVOKxYJoW
97R+lwEdbgoHlRHNLr2YMw4dV8hEH8qmZ9/ZWLf7xg1+yBYufxlBrdVTRRB1QWqdJEFRagj8vekw
+qxLJXZ+4BNgOSuXvxCrqm8svFR3QzX+bqgFd5IBwgWW1NmBu82ALEAb8qipsSAmyL4A56DjJZJa
PPRoMf4eC8MO9ZKLQ0rhDJRX8FUlNS0eGoP1UUtz8iRauVW/X6ye/7yf4cqNLBT3LnAClx9Vw/i9
QLIxIUHeh6zr7pAL7lsTpif64G3oPi1W0J9gs3kLqo2zIPIy6w3KKmgUOviJ1zjx5GgniFU/wp+y
iVLfr0A1M/ew4PlpdtpGur1yx2PP6qiYgyqApssyNyq6WnO4kT/glOsgywZGXQtFso0Ngqla3r4g
3+JsMGFH+KGJZKYZsPJS5Q+miC0Obc2dKmM0+EsWXw+0OpqzQPO/n2UsaVFqCqcnAvGH1C7CttnI
XddSMdToAK9AWwek/qWiZpsbEj6lWv5ALJXkMn+tmeDQ+Ra/VSGe0txBxdY8gdJxT3PxqyfT68YI
5+x4MZcosmAm7fnIQUfzcogwYSptyC+miac6WYS52wQHCvGBV8dsrJDA+SN2R1rf8NKRMWUeuR+a
mu5EL2AFOpHyC+j7xgnW0+muholjpNw+e+0Mr4kDjhUwwGh2n6Z6cDOkvtrjgvgN9gw5kaCmt9mY
9QOQOka9rxzCn9tauU85eC2RQWt5L3IQT00Q72K38KYYJW2UalVQTV8kvspTKrn3BCHS7Hc6+N2n
TEcmdX1ylqii/2wjvF9suF/g6bisRVVG6ozSDGhiBy+6doOMLSyGNk61Cs6Rca69DyLDkbNRW108
1f4T1YYSJmA+4Ol+aCRWpPYyX6cwdeljJB0cj2PIELQayju1Exw6r8kPU7qFSF55srlzaRXo+VlT
akm7oY1PORBUxUNteacuzWFfkppv0iPHoK0PWZ4+bczu/BJeLD0X8m+zhQ0IKagvXi69aiJN2+oe
zore6+7dYpzuCSpcO+Ewc6dapzxiFnSOs9IMHqzRDe6YyrUj2srplqHWvMqv/Snm4k9hYDQZ3M0f
ZiGIrqHHwOqflTX9dccJlpke2kCAcHh42S1PR+aUHq+c/MEzjAg3VUjdVyLReBUbz++1g+s80OJ9
QiqiSdi25g8seC8haFQDanr9661FcGbbctjswYdo2TyTJOjdzmcoVRhTqDk6bIE2TvnFNkDhKAAx
ChvPhlI0DqfFZAUq6GipYz0qDRmkr6Dq14aDpoXofcWQvY/MLWeMtYjQ0ARUFkwb8HkXZ2EjUZUu
aI/PU/veHR7+3r1ydLUzWhIkee/i5tRrmr+o0dyyDVq7CKDSqKNUAjW3uVJ1uQJrySvdT5WVmAaR
h1JY5msDva9nz1TNbUCA8HLRb4FBltvvsxJXak6KYG8qI/v91x8WLVcgiVBQ/qMaefmHGL60RMak
lfR1fSya7rhVRV5ZObO500xEgzAyyrWXAUzSVlUmMy9p7w3nod0iR2/9/PIjCm0qqAWhnpEf6/oG
Pc/r87NyVFz8+XOed5YTdNyuDaD8vAT135b/hNA73fLcNlcuZeATsOqxwXDiLbH+gN7ZhmwKN+m9
ukohB6B5UGEqYAAHhQDhkZ0HR4Knuf4oD6QAsBv92P6opUA20iF7hpVnCLKjta+41z2VmqHvOBph
3yrSyi+kQGIVIu1Ewd5wtgCQi9n/z92F3RMAYK+DJ7qY/SooldAI7i4uhzCv3BdAMb5f/wCLEPO5
cDE5iw8AYdGyrkDASzzvubodhr9DYGME8L3H2gSKB1ZNACFcfl+/BSggtZmRsAr+YCW9xwP+/foI
FktoDuGAPw2wEGpv1gdokrQ6Qway8RI/N1kYjFr+puepwAOMs41Qi8maQwHGiURiNj2bbakvRwP9
AE0greIoMWRBE9a5zb4XGgorfz0inF6gJTuQu8eDdXFWcxMNb7wNOfA7QBp1RcT4e278/RPqz5Ni
zolmSfXl4ioIig5OK0WSTtauhnQdy3eufj+yLcLlvITO0oE/s4aOnY0H+EwOXoI6jWFMha5GkRgG
a297mCjv8gE6etTPvxjYevHfz955uMXskc4DEdhFOELKEBWBeFLZznZ+Xo/y8U2IOcPjDIVRdCQ/
cC9N1nrM1H2RcDHbj7sHXya2LcKy/EaB9AzsAfi4an896MpSR2qHF+jsiA4jhEUi4kFTZWqHCUGn
IZzMR3cgYWFtJMxri9wDZhXyYWjAozd9ucixzUaLAsCW2IUXqreU/iWp9M96OA+w2EWuJMzGGheJ
/gaz+tDe28aW9eH8jZdL7jzEPMazawVGO7KuFUJkNzoUwLSfkUpRiNs4O9cWNqCJEA9GNwnGY4sS
VquPftoxRFE81ILDBEOYvftPszXXroAgBojUWnzzzPMYFXnFk5wGe/QyQom3hO3+ur6yVh5nwIPA
d86fywxQpl3sGnf0B1IZYHa3FBtzX4BiyFEYzQHpuascCKm9yS2ZsbWFdh5yMbJCA9rXyjqeyJPV
7UR7c31IWz+/+DoCD3Fi+pg4mj2N6gFm6X//+8Coz4rHOKOBFrhcY73fmQboryzp/THM54bElqDy
2nafjbJsoG7xZZaN+AGKRhmw3SzJy1czc+Oaf23qz/8wirn9NgMQsY4Xm1FVnrQdp2IJDZGmR3a/
VcNaHYSLBhk6cGiSLa+ZUaQUSuI6TxoTJffbKtiP7eEfxnAWYpHDsMH1jJIZPBnpkcub8e9yVJxX
c1cPFQv8b8aML6ao53rll4PLkmDsjv1ITy59Bqbub8dgwEYbpjJI5tEJXd75E0gPRjtOU9KPR7Ty
Ud25/vsfT0T8/h/1cWTANgQDLlerIWTFGDCLiQ39Le7+ZuiR5OqY2nxX2/VG03U1mIfrMQClCuWI
+d/Pjl8fpraFnjVTEhjtbSNPAVhqUi9CfXRCnf7DzM1uGbgPkSiDknwZrAe4NcBRL5PsW2/d+P7G
xK2cjMAWA+Q8G/Vgm/iL3zeV1dbVoE0J+mGPlskgqeT3EWRBnsHMhozsELzaVfWi8ew4WuL1+mf7
uHtQkDVmb1o0wNAfXxxiEx8ym1mMJcww3+pe/wSCzC+LphuD/HhWXoRZ4rhsd1Dg9wiWiMb7rUuo
KqFSdH0k8ya8vJIRAnZHqGeDNY6C3OVnqgzCRxjHsCRTX0fL36PmAWURGkNEJf6HSCh3IFdHTeWD
3XpGfaoZfs+SypJ3HuFZxB0S5QNSwXqiGwzkJYprPh1mrKKLHr8e4C6Yv+DZWk+DtCeWN9Gk70S3
RyQR6Q0ZnoSReXeBMKcdc/XIrh6AAS7DwW+zY+k6PbqtQ/UiYcS7y80iCPveVbuOuXaYcj7eXp+R
lf148TfO3+bsb7RVZ9Qt5zQZan1X5dD7rUV7VNDKsY32XTb97nq8tW8NJh0KPNABmiVEL+Oh/Odz
NGlpkhGzC81MuzEJ34GUeBrrTc2h+eRaLiyoG6HePtvmQvj1MtjAnFYnXU8Tw/ylxK9C++xZr1w+
GhDYbVFPPuqVdusMqJ6Tn5O18b5dm9nz4PPGOpvZwdS0IGeEJrSlaJqZ4hvxxOtU6UGkWvfG4ls8
0qUx0p/15sHsELVeVJZgF3wZcapmbzmL0qTWWzq3H40bYhUwPjZRI2gmVt71tVU+MBPqEMXgZFEw
ADrlDAaLcPc4G1967XxCaQW5tm7PpcXFrh5J3dQ8V2MyCDAjaK89VLz+NeVbuLe1FXUeZ5ErwoEZ
pS8djceWnAxWxlqtRWWdR2P7l3ry/5lf5PNIVeYm0rKH5Gd176fpAGRurmXfIRZDw6oq85/Xd8jq
vKEzAIyli6f+EkDmcqomVxpjMgbkUbbyxuunXUHzDe2oJdL7z2h8dAPmSx8YuiVLhw6jldemhZ6L
4moXiFbtUgNYpHTUrLBF1h9nAENEmdXXn3hbNztpeyrW+GCAS9A7ITENKBe1SEoapv8lbHL+4yBc
BAAGagKwpVteCQAPT6MsKpq0kBFBjyS0sqNmHrnzfn2yV243IJnwsoEotKWjDnW5ZaiDFnjBEYfr
71PzyxjajbttLUe4iLDIESSI0aWoG4ASp30P7pcH+25eNADvvgwGeCLiDW/30DVVdH1kK8fPRdzF
2dc06NA3LuLS/o3YWeRTaGDc0Oq5TN/+PhJkL2aRW+R1H4/0tG0DOh90TvUN3h75lPD2F8UbXj1f
D7T2sc4CLYl5zExtqGMy3FUmfLHvt2yitn5+sRYCnealnWIcE2AgdsCBhdiqd62uhvMhLFYDmh5N
Y2nzpdAnEne716XgClb7ZnxTZhtjpUSVUe6ltzF1K4cKCAXYTgFOro+6n6aTanD0zil0eBu5Y509
7mZ1ivvMgnPK9a+0FgpiL84MiYDR0LK9Cbp8HXQGKtNBUN17uX2Tp/eDs3G5bgVZzGPbCBOm3YIm
6ajgIvNOvW8FaFHXR7K2hc5HsthCrkdBzfeRG+X+bTajLNwb23x1rE92EP/fIs1L8yxXIFAtHfsa
w1F5XHgRXtrUiTJ6KseNU39tjZ8PaZ7Xs0DcUsDU6got71Te6Znz7FXW9+tjWbmPIZ/33+8///tZ
iKmGP7GlYdZcvIWy9nthGZEJUN6WOsfqUDwP9Q+U+BFwkV+YI/FyUmMrVaV0jpnr6PGkqW53fTRr
awDlOxAXgUSe20GXo2kqEG/cYs5X6yZ45gO6OUOld0BjWX7sj0rc24VVb+zWtSk8D7pY3bko8ylt
sYWM+h4IldwC6OJea1//emjgGXmoUgOTAlvJRSo+5JWfwd+RJYXs1JOpyHSj151/60MvKua+HJ/K
gG2xm9aSVA95DRAQoJxiThebiuvYSdLA8lDak0u/DZ57NxRiBxeoCIyzA3F57OSnNC9PaTrFg9p4
76wcHJBjR7sBatK4rJarpmMBgMHlOCTUakOR2bBZezO3WLsriwZB8B9uRRv0qsUY4cmgk4Y0Q5Ib
wbHIAJHrh3s2waCvPvZ8M8WY1+DimQMhgT8gc/AA0G+8XKN2IcamysohGZryyalTPTTLAQah1TeH
ztD2qirCjNuvDR/Cwc2jqSHl/vpaWtmMcw0CHAT0vuwPxDxe5+kgm4CgmV1+DciXQrAtuuWcx38Y
5X9DLOkHeKBAHIp6JKmMG9RVT6V0YdTzYqoy7N3x2bb/YaXAMWP+hNDmgant5axaNRilmW2TpGj7
by6bXjmjL9qE9O361K1sduw9/D7S8BmIsfh6bHLMQY0uSYzSxivt1LBPbHxyiy/Xw6x9IVRXkOYC
9YCK8eJY5gHYQV42kCR9Gp2Tv+UtvDYKvPHm9A8Qkg9LXrZM4EsQzJa2E+SO82/UAyx84zRe2b0A
MgA8h1clGJLLigr46r0uAYtLmto5Uo1GisELqJo2wqwstVnTZIZoARADl+HLTw8oddWSOtPRTJt+
9bn9JR2DnyPz75tGS0OJuk5o4J+i61/oY9S5TY2mEYBw3keYVuGNgZx6qScOdJFjxZQfE1ML3cyG
P0SVRTIFFdqQW9W3jwtjDosCPGoyBlDQM0bi7L6uJyWI1tZ60hux/cqNw/VR/Zmsy317+fuLGxQP
S9zfPX4fcqB1CBlhONHDxjZmU53AC3BXNfaBifGHWXSf8aL5Ngxq32so0hiqjbSaprEynP0k/UQx
LQxyE3Jj9mOZWjelPz31PMBeMempVoTHusVeoez8acqyyMz6Q+fznWGSl6rtAZzioMVl0y5FHW4E
jt9i7tsAXXq8tQv00se3dnBvKuFErmZFxmjcVZwfcHNuVMCXoBO8bUEqmbW9URrESbnsqwSt65du
JTDhfV49qMpnR9FR89ROBr/JctN4hu1nwUMQC7qHwNZ/aNo4vMisCtzQZYfUPamvImd9HWuFX52C
1G1jt/d/DP2AmunI5MZu+LhA/vyZs9K9h07Nsqyk2azzAAl1T9IH0+ZzFl9fINBs/3Cyu2gBAZqI
miy49N4ik/NIJXPZUefU+m4TkcLfOaX8TJmKLEPsYOFShAbJYpKih9pae7AMj85gQTmStLfQsfwG
qkNIpxHQ5CF90jz/drLLm7YdbvFzcQezEb3qIsghIHWTI/QZoYfU+hWL5YQH+OBnD/o4VkfQCeEL
U9u/TOnfZZ2JDrc5PLI+u2/q4Il0Q3Y3dcOJ5R2qxgXZuR14I2VxKC3JfmcWAaI9LWk8wJA67D0I
FbepOEy9/96WYwk40ZTkUyvCyqA7zajvzDn5KCxihSKHdS4LFL0lBbzGGmGbIfdrsZtgKR4XVRWb
nvbb78toAj3HL1rQdjrYX2ok9DikZ6BkVISVLMZ9inoxCdO8/jL57j1vx/fCCWLR+rd2Tx4cg56c
sowtK38ex/x2SvVbewzuUgjoFyU9Qqj4HRzr29x2b8AfgkQvixVVcSXqveGap2aiN2VHPnnpcKuc
7F7l9b5DbUqNX7rOiAV1dtzTTnCWwbksgp0jehh/yptOep8MN32uc46+cTDocaXc+2zQUYUk4pvd
6u+dJWLUSxO3MXdEBCC41Elbify20TiQ5/60M3OsBN/c5YXzHZZXRz0bWdQGZRa1KsjCSdb5vjOy
ApSEIlFWiYqjKJ+LicbWaH/XWsfb2/AeioHVh0yLaL9amTccSVEeXAZTN9Sz3B7sH0vGFavtg5M1
t7bXgNwBgc0INC2Akf30W1nkw7EeAiP2iA4EiSdiH3jvELSzPGJZ/3UaIRjmps4GnnVlC0L2DEBl
qJ+hWLckEjZtZwhacedka8FXo+vec76xyf+0iy6Pafc8xJ/Kxdk1UODCG+nEnJMeUD1JbTOD5KEw
36XWtTICRw1nk2PFhr5PUcCW8QMfzFu9KPXd0Py2dP/QQh1Xg9rx9IuQeMSiOnWMoitqETdp9AH8
HTduLcl38PxWMZTi1VtVGvS+gqPMxp3zMRlBYdMBQMXCWYvHxqIkXKS5DmiEMZ1ct4/olFC4Sw39
i5/lG7P28eS6DLR4QgEv7XijpZC0qZtO+4XOWP73lY7zEIBJXV7PzBFcwxN6OhWwTSg/9WRPxr8u
plyGWNzQfQvOYT9PV9XsFNwmta/6VnroL5CWuPSwvFAy1/Fgn0kri5kCXaVPAQl2Tu7gtcBJq+Fg
+uylBabTyK0oACXJClgVK12JfWAU5t7s1RgPuvbDpHLXWyxOq7zZZXAdV5xDTyZw58vxlmvVs+a2
n9k0xCCpiVs1/Q9p39UcN85E+4tYRYL5lZykMJIoS7bsF5aDlgEEIwiGX38PfO/9dgbDGpa06y2/
uIo9ABqNDqdPFwUsbJLe5xzTraeRN9u6Q3cjnZvXEbOvbxwtD9tY+643dTRoOprAh2c2m5E2lWB+
s+6zYaDHkQiGeWzTs+OXW9Fbe4IHoK+tt5gWP3yWfisSZgfosTJCo23hNPjjzzIXP2yD3xO9Pk6W
sclEfXSL+iYZ5pCmvhl44LaZePYDxRu4MrZ9n6G4t5uSpEIHJ7nnYJmmnfWiTzbesia0hBnqbbuz
UoFEF7BjqTDucDUPWT5/MQrTDobcv0di9sv1J/kyfsVhAQiAiWlAgV5k39PCQxtTJpyjzUWCx6yp
g7qfnnuSPVe6FsSOsxIDXbq+EnqOGp2NMh2a5pWEB51oxQSdjaM/l2BcSVMvvp3KkX8ZqI95pOgv
xs1KJ34su6naXV+sIz9+bvlgox100SPBs4Cp9AjKF24fD8cUVG33jdk2ry7j7KbnjRkKZJf26KlL
X1HT1OQ4D+dXAeDVLQA+oB5NdPMWQw9aOYDU+4r+Xfu+zTjFwOq6sALbTdHkMzZZHaAjL/sylcW4
pYn9q2pJ8qWfqpqGpO6SpzHXxTMifHtrFwlIGlCC0b+S2tR/dzF4Dy3B8QzjHoCteAYiE6x/32Pd
5ju/cv1XLyYwQJNWIs3WDPfu3MX3VleLu8ZLs6OmZc0GKWZ+mAxQEIs+5uAkMLK7vhvB9kWo+9SJ
eHqJY2d4FWUNiw0/+N0gHfqloZlhhn7ZOGhSR2Og8HeSMI9FCybR0dyDHXot5yrtgHIYMBDIC8F2
g+BHrRrS3BoQJXviaHb8rSXptrFF6DXmpoSVYHazm4f4OVvlNV5QQFC8ysBVB63JRWDpda7mZSQb
jhVAPH32T5W9pvymSFFGRBNEZf9c0bnLVSJEhr4ho4iAVq0kIl7xhNdPE96Nbd8/CnYDCnRrza5f
eg0oBcsOGDS4wvKqILHGFU2deOV0zJtoKh8/Dj8E5MXGkCoLg9Bxe5TExYAR4rzR8Wwwf2CYXWxp
gdEn33QH424+vl14otDGgKI24NXKAwUuVuaOiTkejfGLR3ZQutG9G9bgaAteA+B0/0pRjBC0wqgH
eZdcMwswG3FfmN+5TPvbr9eXs+A1nAlSNk5rQJdb6RCkV/8ggABZpq5/+28ipGqceHMj8UabEoig
fpiMx84KtWGl9fXykcDxyxBWgt4vO1A5tWKDM7ldHcwbJkimPxsedkAaZB9359CcZEMOUtXkgt6p
NsZ+5pUhjtR2xZ+M6fOeYlDUY5abZAsaFuDtr+/egibIbihUoBE74SWUSz/ZvaKqWquvHXEETyfa
u+nBwrJKIBficW30+MIuAjwG3DZBSto2PPlTTkTp9mxNDC/dUXQOuZn7bN6Xdd38Yak/fjG5nofu
OKBf9PoCFywDekdktg4QJRhZZYFmPNK+0QpxtK222baTru+EO2kr57ag5zawl5h/Kls6LziObbPt
wdBZi6MxtNNTM04U+ZzE2E69uQbN+IsbUt4NVBzl+HAk7IAmU/xLqhsJmnSoOKazyB8Es6rAADXO
Y+803VNaz+ZvOvH56Lp28tDOs/YzT2mGgcLOALgZK7/z2ctuY7za2zpO57DkwKBpRZ8/+8JHOF4Z
MRJJGOZilvMcOMwmfZhwVmwLzL8IxiIFR8bIwUDeVM1uFIW3Gdo5uceD34e1z/UAD+dwSMfuN68t
AbSjhjvTV812Gqv9qI+INkUNgmOzBOkj3ulgcsZtm4Lrb/BoBi9kTALg/cI6t5OdNdqoXRSuf5OZ
HJZ3TsmGNJp905cYcePkVvENPcXvxsjtd3+cnbCrOd9yy+hviTHE2yzlzT4vG/qolz145XrUSt6B
gteOhcdJEZhGDp4Rp+2GiOfxUK7kOZfUAioBQmcHGNCLfFLNEjLr6C45WlyPj0NVdT8o6F3uDV5N
K7m2BW8CaXWk2ABcd5HHVfR8buPaTAUdjp3Wl7vZsb1HGov4sdEwGhJMTeY25lVx75IifkcYmn5i
pZKCFoy7wEag2nR+uWlHNSBv2+HoGdPvtkeft5NjtlRSrAHOF6zIWcCrrLM3itQE19B4TOMAPbte
svFENOWPYm2W9cXZyfqSDwABlgQcg9rX0DFa5mxsymiyWFjwQ1sgY8k+um0QIpmDkQn3MAbQUcJ3
FFoLmUUrI9q+s/pHjD6k+tt1A3jh7ykiFHPhUQPXx4GIOvvpmNlN4e895DVGTJRF4qNPk5UlLcoD
paYJN+lvm9i5JqRs9kqiZWUktCLgsxVaHQs0JjateKzT31p+c319FwYe6wPAEpN2bYI3TE0YTdaE
aT8iraPJDgpM5nCntcL4ogQUYUz46bKJV/HJtNgbHDNtqghsOon2PqzNd137vuKN5bVFeTlWVWRR
MyDjOwb8fnyL4NKBoQv4MlTfpKqfvLw9z0nV61oeuWbYYpfWaMqXrgr8YwQruC0AaiuJmwxPEgaV
zHkEFwzdDZq2bczD9SWsiVDOoE0AEkBFI48GzBj3+iEy+uYxa9z9x8XY6NJGhRez6i/y81ntgGa1
6mnEE3BU7Qa+Z2vTJZdWcipCufJp75PRTwcaFWKu917VdXtK8nhLO5Ch/7fVKFe/iYvcHpuJRji3
J3dIH5zxZl6bVnHhQeL+SYJ6VHrk2auNjY3w/LlFd0jUldvcPMwOuGfC+Nf1lSxdkVMhitWvR7QH
JT6h0eT4f2atm4LYGFbOfkkGvERkSIgNvgq1Ok3G2ShtIy8iYuNZwaDdle8vHLxELACZhiqhDZj2
+S1sNX32fUzIi7TuTRv5BlOsOPrxPrxRZ0IUWzK2qZcncGoiTI1rgDpfixwXNuns+8o7n2pzO3g2
FuGYKEKJZ9quJcgWt0liK4CugEOtOjIZ4JyMJV4VsTmYvoPJia7o0rIA9BD+xY5fEBm5QPlOSMlX
UQ/mTnuqwZ1d3WPKwpfrJ7HwDuJt/1eM3MkTo0uFbhJKxyoCW0mA8urskHAc+2BKHizje5Z+vy5u
8WBQfCCYG+/jj3LwJZ7GCjxwVTRkoJSDp066zyzoRIJy9HFl603X6VVklN4BVBqh4Tx2SR2O7pOF
WYgZe7u+osVzAlulxKIBPKW243SJnSegkq2imeQHcFb8Mw3g65pjbcWBkLbjLJ6CmYer8j85yr3M
RvRNoCWnilxSTUhOC2drdBMmvY69Cep1riFjPrCVMtfy4gAh+QuwB13uuXbYgqIlx4F2DDKhtO/j
26RfiQjWRCgPTdZUBogXIcLPAK24TV7y+lN3FTgOGY7K2YfyJ5zouD06wuStBkII+7kU7wBFZWtd
NIuncyJCyRrUbGYaaB9rTOpGZcGOMkSYjvMnpX+MfHNd4ZZEgSAcSF7ZJnBBhl7GyJwXbVxGfeqH
pCqOmI2yQcyDplDw3RvM/jDFATQPfhOYD9EjiJ49RfPMUtMLa3LLiFQGQlXMA69QzKVeeH1dS4pw
KkYxDSNMtpG6WJdG/uTVgPl8v23y47qMxb07WYpiHBiYvprW8iAD3D0dqTd2EWXgDuF6snXW0PEL
LsfZvimmVUtmViUFFuTjbKz2qz2JjSDVNq5XrtCSUQUwzoO9RHbMU9nWdcIAl9MT8KKU9p1mJvdm
ukbNu3Q4mPgMYl78AZBS2Tg3AYNnkkEHKCD45gRmoq+9v7t+OEvLOJWh7FdrDBqYCu0yYuOmBjPq
2lTQtTWoZmByMIzCwPcR9gXdjDkeQgTdGkpx6dTRj+TCO0Ood4EeFMCwNY4zssgYyV6zHlteb0z2
uyLbT+wWOungAYL73VONWhdnGdr5KIti7Tmzb+I5uP79xXU4sDAoN/61m+dG02RD52edwyIkd3kB
3sYUXXnF/s91KUvuB0gZXBvDjxAbq3lPKx2T0a0RVGrAlqX1oZ9/mM2tSMXGNZON1a05npctoDBm
UGOZ6EIX4kUHYmW6RdtiCk0EFt/5ztXsGeOxWnOjj4a2z73GOjhCvMboUtzWxJ62ienkWzH0etBW
QJoajTOB4tZsA/DfVmFG/Oo2Bm5xc31bllQV6WAC9BVivIuWMxdZ0GHiPkxu+ZWSOpidN9J/4m0/
laHYWwfcoOBH0spIJ5HWPLZ2BQrklSu9eLwn61DMxuyDU5f5sEydX99i1tSza86vFTFvm7zegIwM
dCw5XenyXds7xYwwg4hi8LB37RuIhlq2Ec1nJIBPXjbDAQOkGkPArmfXaHy4fBXQceImFb/KVRTo
4jJOhCjLGJk3u9MUVxFKwCF69IMGbNFd/vIJRYN3Z+ISAsupdv9KdmEHjWk4oOouHeb9TNzQQEhz
XcrSswvnywTvE7KIAJWc25IcXdf9MIGRyxfVZs5e4mrPMAdgal7S4s91UXJbVDf5VJQ0aye+HkYl
Ifvbw9cbx6+DeDBXPr90KjDtQOfqyOERlWDALcHnTGNQkGGWzn2C0qcB5m4t9Z4+sQoMusFWoSBz
QSbmxkAoOGLG3bTqPADE40nzvF/XZSwsBakwHIfsxZbG8Hyn2iopY810aUT5b8kDbOyou7JbMnOj
HAaKCvBLJF4V/0u9ODkMH/PGbdfWaOTU/wzxAUSWoa8lGDd+k9XpxvAfm7UepIVX60yiEk1QihiN
4mxw/GNATfDHpgFDwcXRpxWdXto+T6LRMVDPuTQCaSaYnlEfOTiNBWOOoaRNwLwVz25xOQAkAC6A
4XbQ6/MNNBlLZxdVp4gkbzarQaR+yDuOkccfxvHLwUoA/MgKK+YDWvJanZxU3zalqHoog6V9c50Z
rJNvvFlxvhd3DOxywD+Av/FiPFtCQJA7pzibkgSztjHTR314v67TS/sl43Cw/MieShXJ7WCmmOe1
VoFshh16lAdAQ2x0Cu9lWrk9zoKhQRkLmR8bgEZJknu+Y1rOxdz2bRH5VtY9NU7/o2FxWYW2iTkM
Qcy0p7iMH7Mi22kRiP93WmHvKvglYZzW2oHPBnsDtpRufT6D4bDOHYSNc/mGNsDsMMyE/lMgmb/z
Z+IfqdOat0Ik096btXZr1zbqBxrhBwCUxijuarCDDsO4p+Ab30CRRNQW+XAUg5YBrzeQP1XBtTun
NjAwee5M/7de99YYktLrN+ArIZt5boZ/uJW3oYmRmO/trGevANPlv5Oq8g9VnBm3dgXsrYehTnuA
EF5zUYqgSubkkGnOvNer1NpxR+eh0FCrJZVAsTe26KGgWfmO4nK21ZwcuDHHoTvAOtbq2ovHjnsI
aiRUdx312LvcogVqqLiLzR5wuIdRC+p8f121Fs8bHWpILYFkyVJnn2BokGsCkUsjVnfbB71st9e/
f7kGUPrKvj/0aiLeVkuTjoOeD6vDDYyn6n22jS1vi29DatyDkWnFdF0uxQMFA8iqgKbAoBpPMZJ2
hfnZoqYQtY971EFWMlWXHYXos0OxC2QBBFnDi1sI7PncFAbKE0xC77u0g/PSzCjqVAJoMX6bVOPd
2Oo/JszfAKHlnpjVm57TlZ+xtKGojQCiZKCmfdH2rNOy1ZmLZDy4YKIxyw+6QBxuV93BwzSR64d3
6efKFf8ri5wbA3usYtPOTBr1cwvUO9848w2d+a5un73WO2Lq7HV5iyeIhIxL0H+HTJDysA596wIP
g2oGE/GuTox7QZwP6zuWhKQPtBL49guIl0Fbn3tIAEYU02JJ8t4B9viJRQCPjTAM1WWwpp1vmki1
MuODmUfzznduMUjz+ueXzt8iKI5L+CqcdfkcnTxpidaSyhaoxbG0fywA3DByMMpmbv6C6TQr/tqi
LMAHJewOhRNV1gBOD+Bi4zzK53y4Ya017lq3GzfCHcGW7gPWfH1t8refO1aefOUwrBxJOaRllLiK
iin2/SGHbpM99baaQPZqd13EkopZqIwjg4G44KIv1+kxw6VyK4gYE3eXuKTegu9hWAlCpaKeL0S6
TwCgY6QmjKuKQi8IKzufyorZ9JKLkCcYHLZGcX4pA5sFPxOQLgezRdSO8aowLAoGYZQyS7LV2Ve7
+QXKNgMlocRZm/S0KAuTGVyUAWH9bEWnO9463OYpRaqZiRcH6cbQRhCMEpcZx/s8191fM2YbrJi6
RXU4kaqYHx+OhyGHEkc8HQ/SgwgdszdC9Hit8WUsSgJ0FbBcYOMuks9JMVHa5QmN7Op7iQHZ+fBM
nBUc44IMqDQAjODHwC6qyj2Mnjm1qZ9F6DkwZrHxS7Kx1hL2C+p9JkT++6l1kGCJHEOiIvbT8ppN
jnzE9fuzuApUaHEsAO5fhHA6AKVF3Td5VA/ovuH6t3oqjiTpV3IRS+sA2ZKBkSfIawM4cb4O0Mj3
XVYQrOMr6V617Mv1VSx+Hm0AYEsDegVQz/PPe0RwONX4PCY/hM6BYMTOdQFLzgKiT1nIBvTssk95
nFg3E33MIjQ6TvcF0b6A74ntWvifYQME1cYdq1+tZqNRRQxiW1a8vPWqwrmvRQ6+o+u/ZnG5ErOI
ShtqeWpxvdSmxhtGK5PjvzZiBHhx+OAYVgv+FuCdqBTK7N5l+WYaWqOZNCheYX51nHRT6NY+7e4b
UDwYgA3W5soJLukhAnBAxNBmjnK18lSAvL8QpQsegjxun5ndPvhNduBD8nZ95xZeQDSbo10UoSrC
YvUxB4AVE35qM4vauD0kQv+RVvGNP49R1lvfr4taXBEw7ugngwN70a7rdVlpV5mXRW6zcXUAFB6G
LrwuYlEPTkTIfz+xDhhDYjZ6jUMSg1FtJHQrdPLVeadrUuRCT6S0Y5voSePC0NEDMR/s4fDfViHP
7OT7jIu26jx8f8ZQGlMfn+wqWXF8lpaAUwdsC2ARDKpWzE9ngzUPcS/MT7ll7SZf8XMWnlO0ICHJ
YsK4SVT7+QoSs4N9tTykv/iBOHfE++Jn3/TxzjU/7u3AyCE3gRYQgNrVPChylzkfOU0jMWs74ftb
0yw+yvSDiw9fBwVoLOUyl2M3lPsyTI3Sl8oPsl8fP+vTrytnXfhThvHX+LrPw6q874zt9e//TQee
e2rnP18e1YkytXU3FXYnf77RbCrmh7QzQi2ftlUxPmLu4RSwfnyfBD8m1vha12vpyqWHAogkzJAH
eg/zolQEJWx+wae+SaKEkkdbPNX8V6n1GL8+0IBnRZib9r7kxhZg6Z2TGF+osfZWLSj76S9QO3JH
W48bCyxXUedYT3oVv4rMv7m+zQu2DQg1yR0DS4rxS8oxJo7VDAN60SLdvx+1I2ujyV+5U8siXDCc
SIY98JycH2TqOY1bYIx1lNm7jt1iILEWrymLdDgVZUFzCCIUpAHQYKpSwzgZWKpNS08ijfnld4K+
p80IjqGD5nHtHv3Byd6ykSOq3FgLBx9pqbSxwL02JdoNNdu11MriinH7UJSVEYD6Ng11RVp9tNOI
G08Fe7Ob96RaCTYveeRMkOWCL8b9y+d2gQermC7gGZdZBHv7B7XE3ymaAyh/502PXn0GetP21aQY
epFykCdeV5pFvZQ+C9rK5Lwu5WpyL82pSb008kQWjt/m7MOwebm4EwGKF6i1E5piYjeN6vneoOiR
RbVwpeV5cQ0eAkEAGWQXnjzDE/PS6wM4mroajubcbAduBKx5+cQugZ0dTfWAAQHydi4B/BIl7zSR
RUk+xCE1wf5UFZhz+t+kKLeL55ZZ1ujEi3JBAgvQkr5Za/OTu31xuZDQAg7fRCVbjWd9sNn7bssy
JLmbbgyyCV5/Pov2bp5TephqY3r09YRswHS8ljmU5udCtOREQuiHvIBarm+sOfcHC8661vS3zshv
C29+IYN4TSZrRSEWL+2JKEXn4hEw1LKDKGDb4kD0af1AqnkIPT1fU+9F3UOZDU0htn2JDZ7tytTy
El6/2+/LL2jMva4SS5tm6Jg/AgAaWN1UupY4o0nt93MWTea+qMYHz7w30IXUdM7uvwmSVvnkDpn6
bLWVB0Ft8Rr31p3WPQOxj1aKNRTF0oZhfDbahdBuiLhTQdLH4OzIy0pLo7jYt+QwrSSFFj+P5Aly
DH9Htis3dUoKyuYan+/8h+E1bj7xAAK0C2gFUt+oGCiahbJRbeRTnUa9bSQbTLSqX8fEHu5BrL6G
ol90WsA27svOfSCn1FxGPdVdXo8kjaZO42FcArI3Uto+uDFHs7eZG0GaYaShk22QogLRXl4nYU11
590cen8lVSCdZfXyoqfxb9ESCSp1OsmYOvXQcwbgYAHEIMocPAS9eL0zvNLbuK5gYZk0RdCX/qtr
uOOKYVy6z5AKlwYQAIlqOVdOtCkJ24i9JHJG784osqDAcIO02H/iCqC92pPvIBJwSsCQsrpEv2GZ
RnrFf3t5tZ9m/x0zAQ+cr7HJLy5ITjBFt7Uh+evPF1ThwbQHL08jzB0WoFib6sfebsrboRnWGOmW
LL7MY8O7gNm/6MGfMEIXU8ugRSlo7x67AtgZu3myO2faYLQtObZJY21AkzCthCyL6ivpPKWr6Mva
1PkaQd3jNHo+pkBLlU916m8KNObwAoNt6nrDUYYsXFGEbuejo4bwzYDqRzyZH8fvephC4IIJAAwY
yKYph5qDBqKe64Ih4K9R1E+D5HuzFvEvGekTGWpzUB23bkw8yBj7fTWIwHbQDzrdmEP+8dQCyhEY
Tgzcnoehh8piwLEyGLQkKFHTg2uFLvvy8RsABnHgXAjeZ91XbDNSzFM7OTmLwO6075o3lEUDg38l
a1wGS+ovO83AHYNRlSAPPVeNhFBtAk0Fi8x0DmKUfoGp1gDq+fhq5MQzRCsIzC9G3thmUiY+FSxq
p91Mwsy74cDSfri9HP7tqRTFactBI1aa5sAitEUHrd1i9gTakdOg1P58YjnIlQCrizkUGBVyvmlC
t8qSJXoR5ebGbUF8FsTVz4l/xtYiYyLjSGTILtImMRAQLdqsi6g3esw3a9lDZfIfvU1Xop4lHYAM
TI9BAhdhmxJ45Nlo+qPbA9Exd4jmzKQJTL/az6x7vb5vi4boVJKibYBLCJB8jUVkmM2uHGmQ6979
oPkBLeybLHM2TqLv5tn7gpbioC6yV6syVi7Wklci05u4WiiJXowxT7q8M7RiLiLX4z9A1vNUpWsI
6L/5ZfWJRsEDY6QAyQJcTnkkjdoeyykrWeQ39osFVi46Z5uhwfJAmIfHBnh1qwvcYbwHG8uGjv4t
q/KbsSOb6/u9eLCILVD2RefAZa4lnwnzs5ZFFWn4ptOazdx76aYDBvgTguCK/MXTwUNSrBVlNMv6
HtZqGGn+UtpZskOXZsKCuPfiFVmLByjpURxdugYXTDZzm3CHY3ONbu8/8OITXivKjP/7vKKiLHZj
GxSaLBKGAyJjL+i/Xd8reZsulEPSoSAJhdq8ivhu894RJUlYlNTzH7e+9Z1QY+WtOdvboePb68IW
NQBsNfCRgRO5QE8YfsJHA+RP0PZH9JtgFNRj4dorJ3I58uLv1+GswbNBN75aver6zC8a1pURt/Qi
8Kv50ca8Xy/Ld1YidlZGt3UwBX29sUCoMGvHKjUe4yo9dOAnXXmXl3YXZTQQ+iG7iGYuuSEnwROL
4wHz2NFI76GL3p+M703l5MGEYGE7Nu4/fVpon9hiFGQwLRYgTwCKzHOJuT4IGqOYEU3avQQV+dmb
RX5eP8YltwYUXqCRRfAhgWrnMjCoKOFihM9ventCwey2I/7eFDfXpSwpi8zI+vCD5RB1xU10E19L
i8ZiEQqI+4az/aAbD3ORrVilJTcYY1bh3YBI0EMB7XwxWWzA1fZ9FjHjuw9+xzh51zvwkLlvvQPS
DGMN4rlkME7lKQdkmSJPiefBYBRhYf8D9p4V/V8SIAsCOt5oFFdVDcBEZddrbCrf6ZssubM/XpzB
zBowCMN9hoapwRBjnkA44VH4zQN4ftugbtaGmiyu4F8RakocufaZJh4QvmUKgrZpbIoHkibDyt1c
zK7CW0LHGwoAMEaKo4HbPrV6C5iInTH3+xSP2UHLQH9mW2I4jDSme8FS46bhBVhh8szalf1UrOGV
lrQcaXOUbpFKhq1SfkQimr7gjoC3o80gASrf6DweQCC3stilLYVHhREKsAsoSCla585pZsxMNqbF
cTghHzCsZSXWJMh/PzF1U9KVKXruiwj+pwf2C3t33Rwsfx9UFPBhgLfRle/bMaYFu5VWRLN3BAfp
uJIZlBGS+g6ioC3bh1Gjv5hSCRp4kXc1vFth3Xs5D8CTHAogXfA2pNq9n5PQNlZWtGRGT0UqBi6B
q51VPsC+HK6JV40ha28IqnimOFzfukUP8FSSomSzxQHnYxzhYeYeypYeShBl9izf9Zl9O4AgJSjc
5NYDtYCv8W9lCQpXT3vp43wl9F88Q7igcGTxJF4w5biJK5JqgGtvjd2rXwy3QKKvrHVJBDocUB6C
44f/FEW3G82pagaYKDqy0heM9YjvPFeMX6/v6NKjgQZ96TahlR4NT+fKLipgZiZvptHojJs0ebVy
ZF+PlX3PbRG42vN1afJrqm7CYUI2SE4pAM3WubREn5NuZEDNmU7JAnChH8BVfZPS4phQ884vxFqA
vFSXRTrhX4nKZfO1DvXzHOi2Ke+OomZpWOrt7SRmdCWw/m5skp0mnGBqQRwKsk1QVPNhc33Riwd5
8hMU14mwaZ6zmYFbAzyA5iZlK2Hm8vfhiYLQC5U1dYCRLUxQARkN3rHkmRS/Z1B1XV/AkmVHn8r/
BCiOhc0p1/IWp5axKQZEuLzp9eK3aa2RLSyZETQDAgAkB3aDUPNcO4oR1aFUA04vQetdYM/9s8Gm
0KTFTwtTAT+xJgBxbFMSuV7E5l6ZuiDTgV4geXPE4OCXzGIb1yz/XBezqPAnYuT1O3lL6OhNzOmw
dbYTB2lCwkRHT1yibSktA7YWIC8e1Ik0JXlm6KU22hYWVTvGJgVxeJ1iqrrz4/qarku5ZHiGhWVF
BX3WxJ2HgLR9rNyPYxyhb///dMCucL5taMX5fyLc9kCGffeHrOW0Fu3eiQRFp+uWtdyVlqgw+/sx
Nb4zwBxbZkemET+6yfClI2vd9cvqDRgvoAUIUVUUtJNiHGPujzRqMSM13dNqlzpB9wlgOqpoAIwD
Ygv6SdU/Qp1l0LwG2Hdfe6NPXvXt+uEvLgIdHsjSubJxTTmZuLN7v0prGomaIHMKoqhEtw9jj+ab
tlyJm9ZkKWc0ltxjztTBsJkhGQ/WEAz2tplX6j6LV/RkRcqb1KQeoKcMK3JjPwdv8LjhrXUvZu+G
4skV07wWNy0uC6ltyURm42/5g05sAgPX8qS3aPRKxW0hG2amsHU1JFU/8y7YtlQ4JLxRLTyXk5gV
d0jDisgbb4zsUITXNWHRDKB7RTYumpJR9/zzLnXQxpIifGr9n7r2bNa/Rf71uojFncL0LVSFLUIu
WuLiuu76IsMKOAtn+yYvAsEO6IS/LmXx/fQlVAC9FrLGfb6QKjELkcjz4Cx5Z5jwUmn27+siFheC
gb5oi/Xw4qh84Vqc+Rl1wUpFp7DCpDxQcqK0uRYvL9g0yVuPVkh4V6gNKwsBfj/WNfi6klbtBqsl
wcR5GzSD/dyN3tEtta9TPq9VuxfijTOpcu0n6lwBeOa4CTDvwCw9oBnuFsYjtOz+S1fO/5BR+6nV
/a5K11ojFtQP408BSHTg9SB/oyy2rO0BtKXo0vK8u7amQZfcOYC6XT+3RSEyjAJ4F0VTlY8pAdbZ
Zh4C68bcz/OD5j9ka2TBC9qHqF1i4KF9iNcU81Pzvijr1sFDVIRdKKaPK/fZ55Vb6pVlTUmMz88Z
SKtum4/THqJW/ZeKHsBmwDYVY8ZFOhWlBfw0RwPbFJYrjsDS7px+XvGf+hpDs0YHn0/YtshfQYax
csILN9MClv0v7SEQYirnOHrUY+LnALcgTkfomoD2Jj1MmHc7Nmtt/ouigOWXqSwHQHflpDM21g1x
gT9xrTRoSjA1k3908OSOpFlZ1JIhAJDmLwseTl+tCMc0b/Uy7TNAOKrILJyDzkG7NPmoDdba/x0C
NHRfP35VcLP/zoiCvVa9m7kwBbLYQKiRvHgafXI3dO3rMK09nksKISfPAWLhwNSpLQgGqWrPynKA
tpsomR/Mj18XNEejXRkZVGJfUECLOSN12ZMxIu3O+56tlQ2WwtGz7ysuDfOGxm004P7Bfkxte1db
DyMBCbkXGOxW+C9J+zazLDStzfXTWXBy0AaDLDognkhDq6lUhkF06IczB3REFhhz97sw75h2M5SH
Ollx2hZ0D0UeZHxkJlLy75w/By4TZqknyQD2j0jr76YcQ7fnH5hM1Uzf9KpZOa8FAw1pgJlIwlIc
mBLxmKzIJqGZImJ+etRy56kr7deMr00bWtA66DRgx4hNJSGEcmxjY8+2JriAkRbBlH71P9GndCZA
sQ2+z8nUiB6t6VXQVztrjTx2YZ/Ovi8XePJId2jNRjIY3/fYr0TbjPrWTf5cV7GFgz8ToTzIeeyx
xJ0HuYQXfcg2dcFhah4cvdh65V1drvGiLqj0mTzF7+AxTwfbGQUCHdCPE2T+4KnjF+wof2q9lfuz
pAAIQ4F+RG0Fz7SSmsj8fijAxCeivP1i7w3x8vG9O/28cmn6Xrdi5uLzUxFgulTON37/gJHKXbpv
Ps7ICAgxKqTwEGXjsmqoE99mnddUIjKHB4OzTTN/BcH5yr1ceOs8iWSDUwNOvAs4G+jckZJrSR9h
iJaowNBj2aBtxyxK7+OEr8Aogi4TrocsEqoWQPNojvFFSR+laRlk1u955V1bOvmT76snX5eaQItv
0Uf8qTM2tFpRrKWLefp55eQHzDenCcfPNwHUyO/m8bZrVuLAhbNA6w7QacRwUCVSqRm6btS5mxQ8
Ak8F3pbCPFTzA1tDiC1Qh3kQg7KDB2ANnnrFhE20YIbBCI88S6DxdQzi5q2Mf8Xk61C80jb4mh6E
E7hP6bvmhamzQ3+MnRyu36PLpSKOA1M/miuQ9QWV0bmZqzs/RVU+5ZGF31BYN3mKaX8/q+rDXqmP
uaPwdVA8BKmGCsvAb6gKLfE7XFc3wASFIFtrlL7UunMJilqMpK78RkpI6wA1nJquqN3i90FXD5fA
Qn1V7RzTSrep9Jx0UfYVc+DG6uf1c7jUavx87M1fXbh0AkhTtKLWcw5n8GBlYVWsEzFfrABBJ7A3
AKrI2shFV4fI+QRASaM9OXtfYB6qSFec6EUBPgJMcPLI3njlPavjRAexJ42fintM0MT78sEtkr//
5POKqjZNySZh4/OYeI0m5SDX/iRrje9rS1CCM+BHwPYU5/FT3JuB3dJgICt2fkkC+gJw6ZF0vByq
45tdAkbN3n+qpp+xt2Vp8YltOhUgvY4Tx8VBLwcjPvef4rbSd22HyXM+Wofva9TlVjzXC6WVaQzE
ZgS94hJEpNy50tTGvEHZ8skyjgamaDbANQwfBu9DiCthUMB6IC+nzs8BeD+1kqbWnjK3T7e9Iaq7
otTK/ceVC+lZEF+ixR5qpthiwSjtB9S2Iq8fI/ST3bn/h7Qr640bZ7a/SIBESqL0qt68W7bjxMmL
kDiJdonal19/DwN8k2420YRzgZl5MUbVJItVxVrOmejB6ortx8UI1iETbCUw+LKY1EcafUpJFCIZ
GPrj9ICmncCvHI2SnVl17BkEiOETUaY8u4mEM6OkRhTSuUUsOW2cPn0AVhD4JSuNA1HpM5D+MAlu
oZMRhvFU3Yq2sKMx9+OnqqrMl8KM7Vcn8nVYvjop8qtltZZyGpPkCRCe77R7v3wqyq//sb6YN0e/
lvR1e2oWt7Ha+ClbZm/nj8zdrgCz212WojoUH90LroApR1+YpGKgvFzyHuxETz753S3fF/6Nm9/m
6seHpSBpChQfXEkQP8nP/WJxhqz3CszuMYGZtel7jI059bbPdNkZcbInpWmRTTySJHb1yNCAyCqf
TQxPPXVJdIf5saeRLFngjBijddJ9RthLycnPf1gd6u4Y2QW+DzqFT2VOaeYSQNXETwsBbyHS27lz
MJf7lKWaG3TeICxWdyRJ0mvurVZHWhY/9XOO0TffFQPBLt91tuG8pAaZgm4BYXNqVQB8NR1+W/M1
CYqioTtk4FudVVcoD5aL4XQxuo77JitPlldlYnbxU+0DxqJ6BrxtQO2v1P99eYMVJh2jZehdx6wt
QFnkUovVL8SanT5+Ap9zvKFpaR2IP4CDmYN9+rIocavO9OdIlLTDfQHgtZEv8dO6jKGxLNUGmGhZ
QDCdV7TrZi39YF2nLVocNP0+SsX1ENjjvQUIfPmKlBlfyGQbRpg7ZRysKf+NrLlIZz4CSeezuQzf
PHS8f9wti6EeMOSi0Ih+b8nGzE1WgfebY0qaNody4gAOarYRKz9uZCAGCTm8KDy8IqULwmta2o2b
xE8FgFA269JZD/liNbuhWZZNXqaexm+qDlEUNlFTADYbmlROL2RtAa/BBVc4zI3f3ZR4dmJWfqkf
xuHemHdZs6ssAI42zaxrbFIpKlyOaPQFrgYig1PBFcBMSVJY8ROtokOypHnQuOvOtmPNhqrl4NX/
Rww4Uk7lRF4+IWyGxSHOHuWadvjR65aiutuiKf5/IsTfjwypYEt17TxOnpoWpAjxe8fufecu9z9d
vm8KL4f9+itGUo0eWQdj5gaOKjE6MNrl38GbpjGbyt0SnTviRNCGJUWEhWdOIHPHUF7v9buV3bfo
JS+HD8/X4hrBw/0nhZxuWAPe+mFBR/kTrUE7mK9tcV156Cm/vF+6tUiq3UXWyoGLhrVgYihYqLkb
azySe1QHLgtSHgy6NwTcPorbckLGBhIn0qXi/Gf/aTKRLUs6jclTrQUT9+i+A2ABKLGktTQopa4d
xtRDjwP92+qqcpdMyyObianRANVi0ByMGrpYCzLMp2fjMg5OYlbhERgnL6Xtgm+baGyOcjFAJxA4
ghg7lReTDLA3Rl9HYdku/razl58TXeJbwAvqGsVUNxPPARA/U7zXzhoPcgHPQXgShV1XNBtKWudQ
W/EGsSjfuIXnaTyiamGIJNCKjgZrOHrplNq5GOnQwni3874vGxB+XI2oBlzWNp0QcYBH1ma1jZ4u
jfAQGHZyH/L2Ph//YR2YNQKimy1qQrITonOdu4uVwmZGO/d7lO+dXx9fw7EAKXRY8LbC7GUcPw2Y
fNyUETjm7dmdA2eovN3/T5TkZ8CZmjtRjbWYMJasAM7IL7O+/gcZuJdo2CcCClYc2dGRlFPlkLpB
QJLAWxe3pHvq/iGxIeKd/0RIPoaP1MEIvAsQYd/cZAMyTLGmK0h1V44lSO7FjVuLxDMWseb7ebI2
6cp3VVRt6Kwxl6qQ41iQdPirt66ENDh8YAbV+Q0fH/zipqOB7QVpgX/+waCBDPNPhz5ydL60cxX1
UG42sK4yqJtqm826nIDKYgpCW/h/2LSzuW8SGe3aYJw/LOufFn/X1X9V9x1WH5j8IuN0FhFOgzPa
cMPIBXBjG63koehf61Q3eSU2XQ7mgZ+GwTukkvFMkVR4wIn3aVohpq54OQZRYbqHmNFusyxGB31I
lkORjhNGRiav/GhrOcIBdJzAZiIOxeywZDad3Cx6yy2M0M7xbLDqwMk0KqfcQ7zcfbQAYfpFDjbz
DJ5uanMj5AwEJnNtRjdFVtOrsosKje1UXSNBjST4zBBVy/yrbp/yauSrETqzs53MN9sdt2n+FfdX
4weUagcILjgaPBUAq3xqdLq+Xr0mg9rRZMfGbaLrF9Z9X7o33bgmbRn3RujHdwwzps3rZaOp+75k
byh3EAMwcW0mEO9kwMr/elmApdTpox2SDE0bdX7fCQmpBw6LwEqD7LPxTp+Md+vPv6OxNeyg/U0x
U5gGEb2KXi7/AqXagRBdcMoCzvJPb8SRXzBSb6FpNMJoD7uk2ICa3Pow3S9Q8PAmRf8BEoYAR5UC
drJaM0C3wDexALbdWJdNtNLHevp5eSHiLCTrcCJFCtgn4O6Yi20wjDjTz6Vf7us5DlMfVY64nH7Z
6aTRbaU8MfGMXIZ4dEtOuzEBh9K6tRdG4K71h/oKuNNBJYB+5pZekx611csLVCgjHsAgm2IYBUYe
WVJGB0TTVZK0Xsiy6fvil1tzab5cFqFQBsQ0GH8SIGjo4ZOsXAM73ntrzUIW3ZPkBZxZY6MpQqm2
DZ5IBNVoRTnrt+qiaV2yKvND16izoCqsByMBINRgl18cFo1IOOlYjP/UF2XNOBYpNvZIxTtCG3CT
pH44DdPBKLpD7NS7pPQeJrRdWglmTTLvkGT952HsHs113k28eHaX5C4jxbWTtNfA3dE4/PPhQMF7
TVGHB5sTQLFk7enmZKXgGILHnOIXbqRPU5nvsrG86aN1O4/8lwWiAvSjTaCc0PHBKGwO5vQQN2OM
E8Gz7GlmiIrQU+GHFLOBB9uN+g0I2/khaWPgZZdNfceT7AegQ0eNBp83WolV48sY7YR0V3Y8WZF7
nhsZfmhVg323Iol5NXeleZ+Cd/5ubJzsUM95cje0M38ugba/69Hbdo3Rsl+X9fy8LC5+CJBMoIdo
HYIPPFWJ2WVpn7ao87kpSDfavLODeOXTXZ4t1lXK8vFb2YDL2Z2i4bHtkvauaoF1W4GH71PUkXob
11m1ifjcHCwc4xwkrdHcA2Uxf7v8Q5VHdfQ7pQs5WBwQH2nkh+jnSMA1xpegRoj92i+Ag+O9mxym
znS2flLrzkplCo53SLo0VjMhYzCkUdgvdOslNwVwewxdwVsRiJwcg/gRRzdzBlKxW8wQUhYBI7vE
29fjZmWaV4PKcKIhwBWtAQjj5NxHzpzBmJLYD1tq7/2x3c+pLiWq3q3/RMj9KBNaXSrEvl44rfnn
Ei3dFpp7p0kbAqvkuGitQ40H0ypAsDndsGryDNftEz8c42eAewTNbO/j4ddlpVPtF+w/4KQF8PNZ
N2dGBrtYLdjLKkMBAMTjs/98WYLq3I8lSMrlrp1JohwS6vWKe1eN+6N8p1RjbVR3B6x5uODIerGz
rlHmV5XTFr4H1FMGGg+0bPjfrOEnUEJ2uC8blu4uL0p5NkgVOYIRRYBanp5N5ttRlE2mHxYgY9kB
wZoj2GkxSIkRA537EPdedmnogP9PlmS/SmSnOLgn/XC2vV9O4t8BmO/e9pf7uuTor3Gepi797kYk
mGrzqnP87TKScGZkf3nJynMEjg46MMGDgHzS6ZLHpDOWblmgKeDLaQO7oM573i4Ya+Z5+b6CLFuT
xdAJlGKgLGvt1XdWKM7rSougtr+nZtBcXV7VnzDnbHcBDI6w1RV4VFJfYRWnfZ6BJyvsBjZdY27j
88qJtcEIf3E/5kW9M7t82baN67y6UUGvCzDpApMPw/sjZhPCNBkrMMZ541WylsPB5k277+gwbpzK
nzY+ej73U55E23psyB2cSx2g/pBoFqGKs0SbH7hVBRSaHC1mvbH07cqiMKfZgbpXjnPlmM2uxTRG
MW4vb5jqVI5liZt4ZMatKW0wE+Cja6Zm/NmziuhqWOLkp5fU/YaPzYdBceC9GZLMmPNGGeqMgMOo
R+AlkDIK52lvfeP5R0FxxOcFVgIGAoB1IsdHjsGLqu7QoOPlt25o5RqEC1XZl6BJDVSRiF5QqZcM
hdfNFmae7Sg00nh5ces+v1sYaL4nhE4b2ibfxzVy743FYaHHKu/HYphmHJSmNT4BE18Hj6qy9gyc
zAAfROoeb5nTw+vjqFobkbanydZ0NrmhUQ6VGUawj5k0oOSi+VQKYVavznqnSZB4NOpvTTR9rni1
62tQGYPnKGhL/juNdI31SpmoLbuY5BNBjPQ2YyOpet5DISfjLmm3g/2FN+XGGPEu/N6YH+YZFvoi
BjsQzQMkTX7fclQ5YgYkpZCu4UreMyQKMJ2k2UblMR0JkSy+WbtG2jleFJrAxquTMtDl7FUCPLQm
gZgXiTx0dpzqQZVNPR1SxGLLzqLXng5sWvd58fcjGzFYA0dMhEuVzPS3l7JHVNS2l82QygEfr0D8
/UgEQMizqIwhYrEefecmng72oLm7ulVIDo/5ebJyC5vUPZjjS5toPq9bgeTe4oGmGWMxDJtp3sRd
9G2tzAdmeppkpk6MZK+TqOqcJYaYtDpEdBsNm1nHX6QUAYuCCg0Iv84ywn5X0SoemR8u3tYzrkYP
NTRNLKA8iyMR0ioqTFH2XQcRCV5BFF0ymvhR5dVQWoKD8SnwjuR4rszdbJ7HEUbEPEQxsv/7dv3W
FJquZaUUwE9hXlJwz8mQlCBe9CtmNnAGwyZ5BLR391LqYMKU7250T/4nRLKHA2whYP95FLZV9ZDY
PGhAMzrO8wti5z5oPMT4w1r+GtZ5Gw/dpuDW8+WrqYpGjn6A7GRmkUjtW/yAskLSJ25u58q5myr6
UsTzFtO5/1BXR7HbRYAAlD6sWzIFWd7NOUBp/bBPQaN5APYRNTTqoVQ/AMyCUBeIM+jcOLU2uY+B
jTrG07xN2L4ALsvidhoRKjfm2XjDAFJLtBFJgcIKuu6Z44UWtqlbICOR0VfUdcneZL11Ew8A/Ua2
MNuODQZuL5+XUAg5AsbOwacJxE/kVU8XRwuWlYkHO1eN2Ruqbk82wD/5jHmxvN75S0k2BluDqtMh
+Chvgyso/ACrCJo9KRjperpSNqyo7OfLeFUYFGEC4mqATRvmBsnydn95nUp5GL0T6JVg25OxTa0e
sViWIg2X0k9x+jvxH4r4U8tfL0tRab9PRbkdEYLgpj/dTYZwtSgm4oXoettZCH2m+nGqX7MGCX9L
E7xqZMmZCKC1WpmRUaSlhx9F/DqRgCNTBFzYqfl6eVWqC3C0Klk7SWxOYLeCpJFsLW/Tat64us+T
003Lp9Y1ejzrw8z7PjVvH54pRdAGWDQ87uChECFK3sPIC2QpIxcZmzyI82D8MNul9H3pzMfeoCsx
8H2reosAq5RmuuKXysX+XQHSQacbFFtePE3c80K3fqDuwYl2ZnR9+YiVjuNYhmQH2plRvCNFDsWM
r+vc2pK0v8Gz6bWrjWfPn24tu3y28tHd1j15MysdeILYJdkOHcuXlKDtKMqu8Jzh2POg8F7L9eC3
LBjHB94kQTI9TcvPy0v+49bPRCIjjyk8pIeRATvd1gjWIO2rwgsNs0nHA28xLBfXa/o8tJH908ez
89HKRiSHeRol9z1b1kPXRhnqJfkQxDx5G5cpB10rbR5d5LF3I8/WxzKJAORVJF9qUMQdjNptkamZ
5o/HEqixOsBcB8UzPIak06U32O4S2Xg2Tkh4lQ+7Gv9huv47xcVE4VjMZIiR5bO8mrlk1BoTi4XT
xozfvOKjQEbYcnwXeXMsBbdTioHX1l0AxYJqIY/5i5Om3xfH7ILOLK8uH7RiGQTw8P+ds/j70Wuh
7WrM4K2ZFzrDzQSy7UjjWpSGGMPqYtwSDf9yl/PY+G0Ts1h8v9mjNnmYIhqs9cEGjwFgrTShgnI1
R9Kko8cTGi0eY+6FeXkDVmLgWP3DbgEPA4jmmAo9wy9MatpYY1F5YePT66jtXoFv9n5ZhMoX4+H5
nwjx96MD6cjStiCW80I74gGgzJDY2tjRbT9/uixHaTeRd8GgnQu0Arn0Fg9ZnYDzAHIMlm0K1zEO
bVbNO+4bhcZ+KnUAgwTgjoACYIDldEkZhRtA4cgLCe/u+VDukQy5GYvkeV2K63H+MMqU8DlAWUbM
BlZKEA2eiosNgxYJALKR6b1usyvtM0L8/2emEekBAKOgmg8bc/p9x2hNJ+1bxKPDkv9aUK7d1Kz0
i2A2J+Ng9T65WVEGWdFgDAVsMN96VeXoMwmaDDi3SceNALA+pibiUZ4n+nQxWOrgpznSRS6MunNH
FxXlldh7UJTsXb5tdRiJyvvlMzH0BhMLVP/TpRsszoClXvgh84bgoefDx+8XPLhokkHaCmOyUrhQ
2v3YmC2CKfNbhp4fHdKAypED2ArY2LCrQIyW2z55XZHOWn24Bmt+dLLkJwWynltkWy81PiUFGptZ
2e0IG5+bit7Vqw5KQVXwRusW+E1QViIME+inG0jGfG547aI9w/UCRu9pkW26/gVg6mh7HveNA2KX
im1M9nT5tiusyolcKYJYyRxzowB5ds2WH369vHHLu5ptgD31NNNNpyqFoW4AniHBMiE/czH7MNcL
Qw9Kb/fudZItbbAma7S12fTZnzNXY16IsOrShUQ3nwl0RsGdcUbgFjdkYAMrYcowX/3JcZL4sSCD
9cxKav1OVx+IBYDz+9I31NquNSFtAAbA9B5FcWz72FntNR9S795L6bTNUhZfN4k5bLjRTQFv7WET
N+Yc9G3ONknXTneJs1pPs93GQPzquw3zI/+tqfD0RW66gItOdQSOiqtNsZdIHTMkqM9QEXy6xqXb
w6ul43boGvz6Xc4+7g4gAzPjaF1XMDfXiBGiBmxCoTewTezP+7J5dDpPc78VngBSUFMSw/7AZJLU
vzWjYWoaRBt0bYMpsa+i2H7ACOc+yVMjsJihiW6UF15M6KHfH+mPs0ns1UvtDszNovppfBtT+uKm
/HbOy6dlJV1QlAn8URSYrbFLM/u58D+MEYUw7li+FJDkVZSbKbiGwrkfbsY8vu0dHcqV6rZh/BCh
LnqJ2Bm3wBT3a2tBy8Ooq8iN4ZP2Za4HgLm7uXdNk9nW7KnCB4jgBDVxjL7CBUiRaUrG0bYSJJUs
88FBG2gW60rWOgnSphV8tI0GPj6k8564O52nVH4eXTfId9jgE5Q9ZTLPs18lNboH0D5rLEPw+7Kt
/TPVJtsjlHhQdgGQIugBpABhMYy2nrwZnVbVwY1vht+swgtxl3pBu+ymH9Gy4/WmYFvj62XBwjvK
csH4INANYCXOOoOJt5K+bvBMLMyHMvpMwEMCps6mroOlfpvWH4NO9cRBnAkEo6BA1lARVBt+bc4l
Yo4qK/coOdwRo7ypS28OaLtgfiePnJ2BvqrLy1SdHxoA/5Mq/n4UIfttlZQdIC7CubQ+lcvwNnAU
jy/LUG6lAyBM1CYVnNhVZGdpiUmV0F6HTR5NQVpmgbF+LfunwX4eumy7zJrAX2XlCSA7wGGBWeKz
2aSJpSNrEgcWuLq184PbXhfF7vKqNCLkrFjTdxMGhU0vjLPshz9YL63pr0ESMU0BR2XmEd2gdowL
BiY3yUQ4ZWrzHN3d4ZTyd+rw62rMkw2j7i8rQztdxG3zcHllSk0UzKB4Xfii4nmqExxJDKj/iHwf
i2bMlffL1o+8dEeTrNyYfW/uYgRe28WOGs2eqtaK6ipSp6Dng7pILi0qmmghsw1CxfW6JZs5Abna
oc2v2YdJauBKMGqO1CnWdz4htY69GY28TZ6It5nore18vD8MAYYARwMvu38Gw1Z5TtcWC1ii7frW
KLa+jgpO4acAjAduBEAuiZSStFGAX6DgYYhZOI7zATTzwWw5u2rG1PdHMYUEsoBgogX2KxDq/zDX
HNkH8di0mnFyw4jHQW1l1+a8XqPRstBVWhWGCEMKCJcwrob+VRlmIHUa26zN3gmHzA14H/iLbvBf
cWFRNgRPOvo8EDLJvI8tWnSnNSNOaDtT2ND802S0n/riw5hB2DFYVJRwQJB1ntaY7XzoV4BchNl0
K7q2y49bbBGYAB4DjIQW/nt6O9PGKgUfrBOOdJsvh7p/+fDtP/k+Pf1+FuecOCu+b067+lvZ5buu
zXae1wLGfAi8TvPUVp074KvRE4MudCiaJK4nbr4CLdsObVRE8bbX2LJzaiUcB2ppmLNBz555Npxo
rGhf4/FkhyATMR/maPW/elXRBb3djDdxDRPDJre98yo8CWhZmSj6Wv6hRnb2UGA0O6CxY+wa353v
/EkLbadSSWRyMJyDMSABR3K612jqa8yV9XYYT94LwrQrJ67rLTMiHbKKwrCi3CxmaGGSBEnCqaCy
MDMeuZUd0hycjsDWcTAY2uIJZKUHRrLtZRVSWSdMNuEqo+CGNj7JOq2Fv/ByKe2QGCFpqy0F3Kpn
v67kH1TVQb0F7VooKKKufroqz6s6O04aJyT+S8LKgJj3q/ma23e1cTvoAkLVWSEZBF0F3fT5jDhP
8tpt/MIJnXgaN4bAQXDSAZR0DfuHYWTkw/6Kkq64FwG+CLj7MCHzi82ffVcXkSnVATB6f6rA5zEF
kn2jN7W4dFPhYQbVW9Jtwc3lOmNWthtHh92JqRDNVVQK9cVLFTwMcFqSDrplMXggSoT9Nck2KuJd
jjDe9u766jnJ3i9roCKEQb4SgTsQK+BUbKGhR27LQXK0yjvPCStS/bYTvqlYdT221mfb678vU/Up
aoDEclmmSkHwLgbgIviUIV3SRoOgg94voY3AwN40ZWiRK8oqzdVSmUsMd4C3jwisavk5VEVlFU+N
YwP/9IEDDs3lGoevXIUNpFV0diAAk+3xgDEhOsfMDjnZmvW+IUGqY69QvAdQz/srQrJ6mZW2bEW9
PhzAYLKURmCkbDt2v0f2MFboVIwP/vx2+WyIqFxKryvkexCKiTlPpH7EbzpSCJ4O3VCCsz1EZ07/
uM5jcpMmuXuwLVAGOxwFdNfF0MWareZmHd3utvWG7qGtF7JJ8uwXZ3wOcyA5u8m+RuM3HuoRO/Cp
A35HCb7cAOgRQGC//KNVFwZXEflNkDyheiUplA3Cl5ZN4jfPOwMvQHrlI2uGUqWut1GpVMgM/akr
WWeVGHvMKnQPw17HTRZkJSpJtuvqmgGVqxGEFSj34LEnB3jErInBmsEOV/PLQmB1mB+MzQ/Soove
Gg+Xt069IhGw+uKWyPExKZDDNKfVDs310WPXs66IrPo+GgXwSsG8GYDKpKPpiqSMDYIgyeDpa5tP
D4Wpm5ZROdFjEcLEHWlskgDN0+giO8xbsgb+aIBFBMYSIewuHsvt5f1S5dIx0QB0fYCWU8y0SC6b
UqOIYmSDw7iL3U29FFtq9LdJVu2mgX4zCnqfls2OVOnnYa00vYPKlcJs4lmJ8OSsxszX0rCm1oTs
um+3bTt3O7RpwI7a1rR3iqXROAeViUO6FKwpGHeBsZYOjzt23xd8ZSjHW8EQ08O0EExyzP+gg7hU
II5F5l4Av5weYFpX1OrcjoVuE0bGffF0+chUKghCLyIS9SA3lgcl5oayBFSkLLSXQ7OtdPDeqokF
tIj9/b60S9basdzO8P0CJHxOYLdZGTbr4j56mWVnolWBHhrDHOqNY9pvXWRmeOaWUTCxxNg0Zlkc
ClIme5ajWyDHuO7WBtHnm9u22RNqJqjUtNV8XS+1fxU3yB1Sn3tf6yLR9ZuInykbfpTALJF8AlKN
XAWLwf0TQ6gXDn65yVcagL2OA71y9uIbGwN4lw9FpcoAkRGPGTR/nbdekswEdOWCToP6yvY/L7dp
8UTo1WUhCv1FQQjPcSS34M/kjBDAGC2LE5QXyuKlqKaAjDgeXducTohkfsw4H8Yiw6OIJOXBXg/L
iDKGr1mJQofRXQ3lRVSIAqXcxVa6lUc6jhKib46voC0Ar3Oioy3RyJDzdFGMWfF2RbVurqKXuF/u
vHx9vXwgilPHMkD0KHrdkWyU9spNnXiwW+xVkbyS6nPPXvrqc6p57CjXAQRpHzlURGZyVs5w2yED
0AfWMQYEPEkaqCXV5/EOxWsZjTLoz5QcQIy63OqNrRsuc1At29rVxJWKoA9QRH+/L71pGqueODIX
bjjyel+x8nbspue5KrcjxWCKt37HfMNXjKRqxIqtl68/VAtvXzymgVYixX0k7oifJo0XdtOurLbm
dflmNMHUbUAq+mElQKTxnyRZz9Ah6SVW0Xmh3xhPSeS+RA6/igFLkBFdQ5lC305ESWfFaGQkeckx
tl/WwG50tqvHg3RFYn35cXlRCq04kSSdmlWB16fOYD0XZ5vywNBVp5QrwWsa8SDe1WfV2KUaG0zS
w5QNmXPTAPrTZLuhd+7n2PgXRTiSJH7JUTg1YyrbnIXR7PrvVWUFo//u2fMWCGYB7X5muuqAcuOO
xEne04uSOq1stPwVLgFVqXgwaGynwkCDlfzv1klGxzGjcvEXGJ06v1rcPZm+FLoYQLcI6fLE2ZK1
eOLA0UzPrP9h25oISbMEuTUbHmFkSYJN4v7r7HwzUztgha6NTTUbd7xRcptI2bRe2y1A1aDdjMcb
f7Xt9S3z2ruxtl5Mr3+xveYXj4wDddKdDRTDmuhoRdQLFTUNYCKeI6QVoFTvPTIzNCD6D1nDDrEf
f+WTqXkw6sSI8zzS8ThPqI3xWfSKgLck98m7bfko+hLNVVKKsZF3E40H9Ax32PJnTjxjYGEaf6nT
bzz+XaSarLDSLqCPRLQaWOA5l65PlrDKTUZ0OibGvQPcfdfBAFz2iRSfLts3VU8Dss5/BUm3KOdD
P4EriYXR0m6bbt54XrTpxsfGSAOyfInLp35gQQcq1OXD/BzwtYgXTGSnUPNCue30tNzEygeeojmx
iu7X8jq1N5kOvVV5gY9ESApBcstN6x4iujZwxkPSfDxowBKQThY9j1BsyRHRAsDccYyYJI3YV56N
XwjVwU+rTwgxiZAiqFOkbXK6hFu0IG4Ym1/jGFx6Bm/6TVcBNM1NO8B5gG+VLY9lbVyPa7+fgZZw
WUeUuoiAG+sTYYRMAlGQFM8LJ2Ph0ASNs3XfCjQc1JroQREe4XHyV4i0kxE3K2bYEDKB5ARTsyP/
0Rt29aXu2fRs+ObwvVrjaZctXY++/2jVPMGVZRLYJwE0AAaEs0aUAg1ZJCs5C63ZvUnq/IAJk22P
MT6LtJ8w1nxYkuWdx9lPOnfXgDp5yorxxitHoGePN+Xg/b6856pXG4bXMCWHvhgxb3t6N6YpXoex
jtxwNYY4yJJ+vIvrtAzNrFueu8S3DzHhuqSOUih6cQTbByyj3MtiAI3XnM0cDY3FTUpvwROLQrtt
X62FxnWrDhs2TWAmoiB1Nr8MUOyqwI9wQ4LwCry9HMNe9hBk1fi8jqu5W0i9j63hKpn/YWgOCQmM
liEjgfFsucAe+15qtmsMD1F96+13tBC7aCV3/atFF3irTM+xJClyzNaocZvFcNE9fqAREFi2lzVE
BcGEpaCxFQ4CY/tyZG9GxboWg+WGrOAlD0rAjm2tpQUeQdrx72vSfIbPzwPSmN1uSsziBpzgxd3k
dPxpmMbxus+S5apJKd8sxuLumsJ9uvwLVW7y6AfKDwI3yQyXDDjlhWY3fY08SdUF3P0HE3wsRTIc
SW7lBqBKUKAvUQveUl3aVrkKOHlYeIw9gnTn9CYWnW1GCYWzB+/Xt86ObiK3fotAJ3V5s1R3DxYe
fe0+aF7OeKQKdEq6hosIyQfof9lxABMtD60bvVvV9EZbrpuDVKrnkTxJPVnvO70xY+IkXs1tVNYP
UfMPbTQMi0FyGJwW5wCZeGX3BPUIFz1Imyzads1+cnd5HZD2lureUcpTOpIlfNhR5DcCcG9xKthL
nnuBW393rWZDdOG6yhGCAwJXDRl1dlbWtXMPs/ApEpoGv66jJJir9qrJjICOuiEH5XLQVYi9Qzbt
DHW+XPtpKZ0JHdZ0fucLKsgre0E0erisdBoxsmcHq1E2Ny3EWPYSNnZ6hVz/jrq6IFOpawAE+9NK
CKBP8fejw0mrfG5T4IuHVjT/iov6jhS2ZkxLeX2ORIiVHolo+gpjoo0QgeSQs/HynWHctfOG60ru
Ch3A4aPijmYK+C9fmhAEC+w8oTTmhm4GnlmcfbdHybixXy+fjGI9ECO6+l24x7Mu9NQChnXHQfNY
TuY1sgd2AIy3e2sZ9jTpr+jKNU12Km8ilBrcmcBAAs2JvIFJbg6GVwszSp5t8oUn7/GdW6zbhrnJ
c2TGyU1fJJi28gcAEZdWWJb5PnIzoP7Zhfl9yM3yGlNOuuSlQkNR44XOIJmMDZcnwkk7NByE2YgU
3Fsj+jobILdABfAfNhvTPaJ9V4B1SCY+yShYT3pgnluYjRPjNIfVLF7Xin3GKdw4qDtelqcIf0Cx
/D95Z1hIvPHqNeMwjHGOEHLrDYL3bJOxzQLEmnTctOv1ZYGKC4j3FZDdMdKDziu586tEEj3t2YxY
hG1pF1TP/7/PS/s39zmrTBOfd4a3+cZk//J5FC5Aa4LmExT/T++2V9Vjaxr4fMlu/frhX+b8kLf8
+31xF49sx4RwaekifL+4Jta+SfeXd0d12pi+R8OHKP4Cou3080vjGBmCWifsirIPOtfbpmv3FUOO
u2oadxVY6Swvd4Cko4uMVKbqWLBkdv0JpGUzWdADAsKbKR82owN+SvI+edH28hJV+oXGFXSSoi2P
nLmrvJpsF80tDjz958x88jVuSvN52U1NTVlNpMHnMzNH05YbmB/vVsVbSyR6Yfhg2qUjcjvSj8sw
0dBmrbfp0Fl6cED6pJGiOg/YVzEdK0Dm5HxHn8R4eXCDhqQ8FOt+aq5Id4VC4OWzUEpB2z66vwV1
tLwWyxsmqxhrEnIkBmbKrr2SgHrb6LYoZunMs8gOSdUFJK7RSwxPSIV/P9XtDA3RM4bZSdgtNMZg
wAQqGfalGeqvYKqnQeH6cdDi4Xx5iaobhcoskI8BFCxYak+llrkdo8t0pug857cN2jQ9jokBmn0H
Q/K0GdL6jfrI1A+Fr4PgUWkimu3EMBrwvaDup5IxeJYDkiSmoTkMn5LSv83XUuOJVR4PCTkQf5sC
hk3uP6rSuSkSL6Fh1V2BXSmIjO2QfL28gapjE62mKJ376NOSn47ArUFbgF+jxylGViGwpvK99AEp
Ryq3+k3AnHVVANxzG9UgT7ksWbk6uHLoC/zeWekWGHAO5SbugNXN4zfutfNnj7vFlpNJx8yrFPWn
zwr1aCAvS16pWN2FMKOxwyiv71OvvMqt5CaqM02mVqkSf8XIOXwU8OeWJy3ElIem2uRcE5yolwE9
wCyOj3Y06YpZGevq2cX31/a+WW6G/yPtynokxZntL0ICY7ZXILfaOrO6qrtrXlBvAxgMBsxifv09
lO43k0miRNUjzcNoSkOk7XA4lhMnou+u8foHh4JZrojT0HQAsPClVrtakTYlaqvHrqy/WLTfe2n0
q2rd/ybmHYJz9s6OqHNFfW2beMfNKixJ4m0VXnwkLRJ7JRxY3LR/V/SeUz0Tldh6OyaFax4FWmCt
BCmm1HfsFUs77fzc+AEt979te6+7nAlpkL5OdRUDWZ3aFfERgWp77pR0o5o2C3QOGE9vriKvlpaG
HB3CQrRmY1TLzPiNGF0wwdPpUecbje6T+JFlKymVRRFA7EACHnRgoi71QbQqpQPXAV8e8299VD2Z
Od9YGAr2cbUD8P0fMdNLdrZ/thHzxCpNelQar16ylKahxbn21o9GuyZqygLNzwr9vMjgwKSiP2GW
JRoMnZtmEltHjBKlfpfSbtuwtAkqx8pbP41Z+cBHpbZlUZWh20R2IIQ2BA1mZOJiK+CdM5ntJcZz
bobYsFq/x8zcXdMOZUBKvblzMazNZ7bs/dFp0zu7rE4MrdmfdFZnmAlkRfsY3UZbHcyhoSpbzD5H
O4myDZj32v5pp24fo3gt9Wf4Irnv9X0b9AmJf2ucAIBa6n9Zmq59Q7BINlqimodGDfCDUT9Eez5F
jzBy5waGKurmZyuKDZ+lSRrSopOH2irTrd5Fa/mqBbMH3D52FHUJAIvmMb2WkTiLHQAAhbFRIUjO
b+vGgheDz6NrAVRcFKZvZpJq0MUDezdYx6p50JNTWd439T7lay3Ei6uA44KxvkjnXIXZmajAyhWb
1jE3A8whEvpKpDfdlJnaTePUgCSG7w/g7UzFu6phWdU31pGLJ0e+juiQTz/uHE9JNuDUptIMuDkv
b1ElUXbCmCuIoJ/JQ8c+7o6AQAR4GA/5z+ueZxULToaIW0eZ/Kh6KwBVdmiMK2tYOG0YUjQxAAOJ
rZq7VWWVDg2VgON7uheaJii8tBrNtKC2yLw/eE7PRc1OJIkTWnl9Yh1jDzwljzXyF2sMzkvvAlK5
ACaClgFNzTPdzZk3stzBi1128mHKTIsyijGEzvpUdC7dFtYa9+SCFk+T21Af1EEddEWJ0lIZN61G
zSMgc98dR20BIvt4Lv9CxGzbvDSOui434ZUaRqgM69kbjP0EYLx97Zcc04mJ3QWHEEZEXj1uZTZo
ReuYYCHmX6Qh7sZ63NmcAuefiFCCn8/PszXE/+L2wXQi10q9icHw8gaNWkyyLkU4YfNnDISx2pW9
W/i+hyLeO8c8IpZ5LQ+jfa2stYV5VDaaLd3Ur6N0RasXLhCCkqk8jFFRHh7VyyWUQ9Rq5QB/x3a9
nzGR+ufW5GLDhUY3tDfslUh2cUUolAIDgdjvapJfL5tuaDu0bTkm20TECqtuxewsLuhMwvQLznyD
XstHr88hoU2i58Ly9q2W3NftGDhtseZhL64GQztARYOQGd3nl7I8rWzHyfM+Op1fOdomsoztbbVe
egYQzf1PwjxGwFQ9pGAIoh7Fou+xDTTx0Iuv7gAr9weC0PUNXDec+au2Wwz56us8isxjL8VvLTIS
3x3NxOekXpM0bcr8ZYOp/kfS7IAEWllHoqBx2jfJNvTLNDjBCVoWgol6VB8H3IAiaRqbgGo4CreT
xT3TBozERlvOCE+bNvKLVYhNruUArbsrr7WzpAnTHB2AOTC3/opRhJKxlqndk6Mc9NxXOgd+mXJr
o2Oq/GfVNmZQlK3ue81oPptp075Y+qB8E/6+9O2aDX5kOxVy5FJzHzSWpXuWThNPMAtqSyw5fMvd
wQYvcOM+mKJuDrarlS/g0cwCI47EZxxeds9HGFgKWupAmVWyl10EGphIcb5FN2a/r3oJxlkm2KMj
QO3jJNTe81rWn0Akld97cZSEKtuPsj3U6PF049DNQzAO7GKMvxsw3E8LhjgKC9u9Z3FFH+EYItHN
RR3qoNd5TjDlMig1vb433M46WY0b/w1f2N1YHmu2NevHLat6BU7z1voieji/rV2lAdwr529VOqnv
lYz4RLRaSGkzbMzIzbcATqfPQ2qad15E6lB2+rhybkvGwnIm1ALSj7pNp1flTD1oNbIKzUtomACs
/bmKw4JtwtsXa1EEOhlcA4lc8GJNfz8T0UR1QjHTyzra0cbBiM8UDwVnPzvx/bacpWsFMpF/5Mw0
3RF1nKAzwzom7DURm6TZYBxjxvogHTD/VUgUC9ZyeEvG6VzkbPcAwTDLEiQIR6/fAoBoj9t4bbDo
8u65OnpiQXCIrNbl7lUWslqD18GJ1BH2pBVS34m5H3v2ptE18uelOzzRicEpxnMOkN6lLE2Uqusa
BltL7kj9Oy7ESti/JmD21uY9N2UmIEDvw+jOVtvbGrD4eZQJkFNFD8UVD0BnU8FjUprA6VZ/t2b3
qS3XqAYWHFREVhhmDpTPpGmzkGGsuDF4wiAIhqM9yMSF7uzL4lXVJ01fg2QuNVZBGCYygHN0an6d
bVfZKQxwyTlSMURu4Bm/gEVoC2q5HUAde6PtPjHM/qY2jwMgr15u7+W7vzh/pYDpsm0MaEX+bD5i
cpBNBgAg3Fazymp03NB7mbg7gneRYZT72GSWb2QCTZiu9kYGy/YTL94hGzD4PAapxMqvmVTv6teg
pwhdK+B7hDdwqZokadtkxANxtLO7GuityKp8Ef/wTBlGGFFGjCxMxGOq/7gtd+mC06nrcHJxpwzf
pVit5JZRGYocuXtPxkMs75pu5YFeUtpzETPzKDpDjFY/EDBjvcrHPF3xBtc+P9u4ET5fZXp4l5P2
m+l8+3gGF3XRf/dnZgCtShgden7JkXyxBhnasRnePoC1nz8zfyZtc6UkBPBhb+uVj4BjxSYtGViK
EB1eEqa5uvPWa6PMPKoBaQ9UQmv7fcrpTioD03F0DUyRrvwDLvgJjgrOWkRMBpgHLlWq4s5YFyMh
KFJYYTIqXBc96LLN7X1bWhXQItMMEOSZQPFzKYXHeHIFqnbH1Cj82nh23Ude/JVlL/9NzOx4IlWN
g6kgpjOAEibPpvM0INA04mTFACzZ3SlLg+YltORfPYOgcy6cJBXkyDDSV1XAq7UGZnWBE7AcYQki
a3d7YUt6h1YmxIPolENv6WxhWVxywxPQu4EEfcp8CnP3nyS8d52fuUW81pxWKZ0cre7zIF8BUv+T
76N4DkI6DxQpMz1zLZrCeTBxcwoZDlb61DC2UipYQv7icSLoXaNgXroiWAO7aSPbqjGOKrWtl2jw
4o1TlvprPtR9WAo7+2JYjh3qgoqXTlPxoRBEBYy0Ucg5Uq91ktavRaV7j+COTF9vb8CSyiBtiJ43
BKbwnWYbUI+dGfdsNI6Jme1Sj7uhTtpHEtWDzwS/l/VqSXdJafBY4oFCTxK9quUj4ZwpIFehNGhI
2sp2f3tBi5+fZuFMbATTSILLO+1y8C5odYI3sEBbgfMjydZs4dKWgZcVv9+euo7ntJDc8SRNnYgc
teHIyr+M2A0EQOMjvWv7P+DtRkfiv7LI5WoUdxph6zFWkwSYALPPebayX8v+05mIWb2n7otBARpP
jrU7ciRFy/JRq0iEvbMIuMmUvrVkUexLpgTAJehRN8zyD5iqQYD+j/8+B2AAIs0Uyg7WMdMNDGBL
N32xYoOnY5+7RriBGK2GwBs4rOlQzwwJMXDPS3NEEIIRrbR8nnDTGNx8W/fe3b0rKUDTo4IPdirk
GS+lNINT5dwFK4LRF/YnWTi9P4BmwPKJNrbCt/r2Z9yJYj9G+uhzZcdB2rO7zHrsTQqm8T6nUWBX
3HqKPQ2Mn6SLaIBMVV35pTIYjCA3PzWocG/AmYkKUqqaTQYOC+lHBpIXMBb2T6U7yWFMOryZSmXp
Vg22/U3oYO6NuacCi6py05kVeRYd6/yYiLr3nTJ68mC7RSuCON5pcpc7evs7UYKdyJj+IlYdf0kK
o9hY3VAEpTBL381Vfg9zl/n9WPZbMoyd7+Fa7PWI5T9u7+vSnUYT88QjB/QgHP3LbTXz1pGlyOwj
k3eud4dkyO3vLykHejPIVP9GOWX+fdYZ/VBQxPcRgpW60QBRtQ8MQ+pvi1lcxpmY6e9nOpgbpSlT
CzqoV0FLw06sRHZry5iZvpHUWVwQfN9CnaZ7ssipXaNTnRT4UsENoCrQNoJnDJ12834kQxtkn+cg
MsnN2Dl4LVAwCTCjagQvQS7d4T4d+jasRW9tbu/d9dogGDQjoK+YOo3nNOm5NbgGqJotkJsgrMFk
epttYHRvC7k+oEshswMacw58cg4hrN5xHsTuygGtfX92QG4quBlN39f/7urPWfP59s9f6OSafj+y
zEjVI505T4NYdl5hA5kFwEC3K3Ua9JXmR7UDF72RD7w3d2Sgug+2d0yM74of2rhWmrr2qCEZLfTI
2zpThWpmZkEJorWst+lRr8XBRMjgq5Rv64J/jiq5ohLXu4mWOPjtSMEg9416zuV1IjpwYaNw6NGm
W1F9jtYa6q/Xcvl9cvl9p+yHjDrgh0nUA/7RQJ5Htl4a3j60tVXMbFtCR2rKaRXcDorndg16fH1v
pkXgcUU2APhcZ7aIAbBZQEOxiFH6SH/I4jWpVm7Noghr4syCkwvA3EyrOWu9voJiHdUYW35OhhwN
dMjhmsnu9lYtHgh4VwFdAxYU8eHlgWgCYYwFZN7RAyfrs5lb6bbrI/Z9jOP4parHP6ACg18M3CkG
vkPH5l4JRhQMkqsa9jR6sR7N/u32chZP/uzzM/01Lal37oDPG4Zv3JO1QvTi5+GHAEIxpfncmS9C
R+WVFi2tIwD+tN6ztb6l5e+jOwzzdl3wls4Ul9iFQIEIj6a6KzWgMOPff7A94KP+3/cn+WevZUNU
oWsS37fQs/7olSslxkWtPfv8TJmkLklfT29+99VVvqXv8jV6oiUJoE6EcUJaGu7LzBbCOWuiccTV
E+5BGDtTZLtWiJU7sXQK50Jmp8wiZcWWCSF2cV8F2bCSulpcw0RfPY0VB5Pv7PMoAUWJawvraLqf
SPnQkEDRzcfPecLHgHoZFWzIujxnvRFgW+1dC/HHAT5t+ScrmCYRYIo8svZzoE8EmiVAaoV91ItQ
pa9p+TQOf+DXTQQIsLJTm/m8OI7BDJYyKNxTzJjqtlS69abv63J/e5+WrB8cnwkODZLRK+gCYniO
h9cDI1qMcQQaTR7BsbfT4/YBaN7wD2QBmYfkGLLbyPddnok5KMwOBHbvqHVuHYC5mN+lRlTvxrwD
Ao2YiXm6LfBajQG0xvABpEkJhgjS2V3p0wyzRUZpHmVzSN392iN7rcYTjnvSLyzpmqMKAwASypOS
HgezDzA3ImSxsfXGtcrNlO+ae8dnYua9WynXQYk5CngMWi6dXWVF/Gj2RvFlSApyjFOSAZOXy/Qw
lkKBZ39IXv9gG1GZ1zHoBwDo+Xi/hmsJWMSAA4iQxymGoGjUimYsHtSZhJk/0WldgoyRYx6TF5Xu
c3L4bwuYPSqR/N8C2Mj8QQR5sUZSPWnS1RmdLWBa4NmzUgoAnvXRBgKIJEFebY0GwfSefsf86Q+b
BSgdnCJ3YsGbvNRLSUKVWVJ0iJUs74d7SIy/bm/VQl4R30cSBll5kNleF/I4itLvfLkReWnlF/Ci
omsf5J6+HfOAK4Vur9FPB8dnKO12xra1E/+JfTxDi1/xjh4HwdDE83G5Sq4sVdUJSq/jz4LCuXy+
vcolfQPyEHV38JSgyXe2ibFXpTxqC+s46EeNfTU+js1BdWFqhwCuDY/c/PXJ+sZhDR6PY4+8K2hI
VvR5eh9n2gZKGqCpLXfykeZMiGVlYSyrg9moKTI7uflj3Gt/oXfHzykGbnVr+f8FMweaa3Q8I/JC
nmT+EGl1YeUkqzzQjEahiHaFK7Z9pH1cr7FVqC9M7ylcm9njoCtBQSeG0Q8m6EVRVug/ng0EYwuQ
jTDXIG5BIHmpUlVimKItNX7i1Zefqnq5rVELmzQBQSe4DyGg5Jy5NBJIQzMrVHEy0Y/ShYX5l9et
iFhQ2gsR0ztxbmM4Z7HVQ4S11fAC1CtcIgsmDND8CUkIzUV0MjsAVxZgXHdbfnLT7oB5GAE1jqBB
RHo/0Mft7d1akzWz9/mQYrim3vGTlmxSguUE2ncHIzTNz7flLOUuLhY1s/wGaHg1Q0p+asufuFJ+
g05Zs3pMVXxno7cmzgEz65SY0E1+03lrhN0LR4ZeeFyaKcmIvqu5GRsUmgTihp8c65PwnXblyJaX
d/b9mdYNlPFSyJqf9GprRa/EfbAqEC/tp0l8MjkIurHSRxqvBDmLq0IHyXsNFV7BTBERnAAQhp6H
U9LfiY1TrXx+UTkmFC0BpA1B5nTVzvTcM1KzJazgJ6Y9dvaICsULa9Hkj2F+Q/xhBAD6OBCEA2II
FDoY4i9l1aVRiTgHXRQfAr3VfStpV+zagmHAK4p8EtxPNATMYdV1DeRrOri4SOBAMuRjjZSJRt9u
6/mSEITFU3lgGrZEZ8vI9brrMdkrPyVdwIwgS8Nx7UlbEzEpxdmpiNSqFQOl7An8oiHrXzFRokYJ
4vY6rqMRTJM4W8fs6LNKL3jFsY4oDy3XBy7TarZwrm9LWVKwcynTrzhbSuXyIYsUzU+9aoMy+9UM
HkoWP1O2s92Vg1m8oeeyZhZAV14ltBSy3LFCM42+0QCUxAQYX3Xid9KqrXTb7ySuwthTRy1HE8x/
W+vMQjhgz/Eos/OTatIgQ7qmlg+i3sXVnrIVo754eJS6jjtNj0Cd6nJb8xQdoKTH4Q0UGE7zqXaC
3tha9oqYJesDpuv/iZn7bhwFDwMVAihiQnyPVb4kK7X1RVW34ASDHPa9Tnq5kJRoCU8qgj0b/pJg
5lHuD7LWu724WWcypr+f6aDJPZlJgGRPRRKmTsBQUgNp19oDsbASR8dMG4RtADBedeWaTVWCdDzP
Tx3whA5m3Bbji5d8OBcCF/pMyMwygA9G19F8m6Pd6SlLfw3krlzD1S+Uky9lzAxDgYwmgAxwR4Tc
2c6D7vnwsxpjmwDG6927zluzRqS8dHOxLEDwMFQcHA5zzq06N4s6qwT0DJVQUESU0Z2M7wsUKVv7
h+28SX2v6aGebG5f2OmWzHz7C7Ez14jlGnOiGGIbwJ9GaDhKoUNAlN+3G0nQNrfm3i9oIkIJeK5T
+IoXZPZ2ZJaXGcizZyeSh7ARQF2zMbDX5ncuhCwXUmZKIl2RNpGysxPy90QdHHpo+u+1J8IUTETN
+OP2Ji7qPcq6OtjaQL4xL+J0jl1XJdOyU0H+NvRXo3zqyxXPYU3E7JyKvjRyq4SIst626U/GN/ra
NLxFVThbxexkgNVpeO7gYiHk2BvFX5R98TB6Q3S/rOJrzu6KaMXzWlvT7JAG5XZo/2T5SS+djRDf
m+ZQ6P3Ki7QoBMO8gKKZSjtzPgnN6DoVuQOsq3VfRLsOpcPC+ZOFnMmYLYTnTZPJdoR1zQM03sgy
xISoj6sYQlVEF2AOwUJmr11hZKkLEEZ2GpLnvAATzuf+4/hzJGSRnEBjFBLBV8BbkGkRTA1rs5On
gR7iQKp92X2KhjUk/bQZc4sDxBGSIUiTTm3Nl0+RlsUdMC5ddrK6oOr2XH/+g506+/7sqcs8MXWS
Td8fvnbJm1b+duUK0nZJp86XMPOyUsJ7q2cqQ7QasvaJp+EfsPfjMM5WMXOk7AbDJ0reZ6ex2cSe
4ZvZQaZrtnhhHUj1T3OIkHS/rg2atjI40CTVqXBB0KX0ULj3FVkDJCxJQdnFnehAAC6fv2zcbu04
sprqZMi7ytjT6qCSlQu48KjAQXtHVpg2clQz09VpkcCwg6aG6nahSfeZzEHw+CtRu9u6tSjHQyUV
MP0JhjU7+ETrq6Es0AJAvdqXyvPdtMVQDeU32rfbkpY2DbPoAIQAu5mLGY6XtwR1Vc6iVq9PVZGF
gn1PAbuXBVkxjkuODvhk/xUz27hqKIibyB4LMkSYMIbO5RI0OF0Qm5tMtXueuH5fmb6qvv639c1M
pqq1flTaWJ/yMQt6+4lT4hdrifjFTQQNHbjP8CpfjXNyKiu2yxHHVXfDXZf2u3F4jeqP+6OIs1Gb
mwaEgilmZpmplMKltqxP5RddR9blFKHz6fZmLZhMzI1AXndKG8C9mKkdcCOmNzhQ7z5TB8/KQ3S9
rfgXayJm9gbektmmHkQYHITg8fCLAHt3exULp4Gqn4dSOJ4wgE5nujampOWuSKqTYvm+bvgTUdWW
umvpovd09OyBuZAzU608J0AbIqI65Xmm7gA0/1V3DijdSm4+ZE5qHABWIQFQbM5GWX3kZ5HjPkrq
/DY73TpVsW7tRdJ3r2MMGk6mFZhKWFG26W3ntyZYixk0GHNQ66K7pyPPDzWNf7MWSb2Rai92VdGg
MVkRNIP7Je062FSHfh51Zu60yvH2wtOil7HUyaMbJ/kXahRpYDce8XtLocFFkTQwWzDkOFUU+Uat
p0iwtF5QeGO5T+yi3lZJ0YN8y6V7xatxW3TWEMAxiPfEFmaIIkOJoQVp8lKyrDmMnOhB0hv0i0dz
uQGDiPMCHGKDoEZvv3ZV0QaRbbebOKk9/NXTPyXgzb53DQF6c9eIv3p6bKNLUfWZT9FmBXD19K8x
o/mmTDdJeYeBZtkd+mksMFh57ae6pMVdllfg7sDwJH9wGJJcA9F2rW41G7PW2kAVBPSBeQVKm5a6
m9s6tmCgcQM9FyUrlA5A1HhpNo1KDqWokvLklG9d9qkZB79C1LTmKq+JmVnnQYCNOeNxOb3OnPtJ
9pgA7F5uby/mPY8212SEMfCVgFScJlRfrkYlcaxBS8oTp6Ozj2iGiYEoWwdFVTDfMgdtN1qpFpKq
ADi3q1LfJQP3h9Q27qRdyxOTPN2bsk0fOOa2BG2ij/eDLbPNiIEaz5KbLBiESYNU6cA7mm0dkljm
Qek2w+sgLW9XpP3ok6rCSVbiu5Dp764t2K4fvHaj6WBljCs3DmrPqtDtipl4QqEajCqR6+ecFIGB
kMk3SH+ikVR+UdSu3/AuWUlLT7sw36VzuzLZnbPchh0XbMR0+epUsd9FvGGghtFBbCv6Q+KteUwL
cSUSq+8DMWGNr8CJsdMYesUicSJAkdjqVGlfTRR5wflwYN6D8XHaLBCMA1BgYfTrAnOc8OiYouBX
nlgNT9NIn5hc4xdaMPwQAUgGqMbgcV4B38YcIw2dTJz6auzQ2sq0rSyYG66o8sIZIXiZeDcc3M35
C8bqtEwBBC9P9YHFD9iq//b52eulmiQWQ6rh89b3B6/4cfvrS7cdZRWUIoGqnoKWSwVLUkNr9RaM
4HEjMeDGKbkPKt3aLyPtATnIla1aUmeMC0R3PahR4DnM1JniiUm1PoG0kiEjs8/q2Jc6vAoWaHKt
YrQsDCR6qOs6gAnO3mSaFmaT17k4FdUhz18tOP+xhwaKqvYbd3XGylTnnt9UYGr/kTZ7mTV3iF3N
hrQe/fBJNPqxFkr3za1Osf254m+x3vgd/3779JauLLrvpvhjOrx5csZIehAP9F55ogXmB3WHuuV+
RLVADvt02HG7Dm7LW3Jzzp6guT+oIuKMhoqKUzPGG009DBFQGmvNyStC5rAMGdey1QYISRr9nsbs
0GvGYxWNq80g8xMDGAKzDzGkHhEcXLeZ6gOyYekN9QQ4S+uw82RQSLmrkT6+vWdXajiJwTAFRLxg
5LjyoZEGilyapZiAaAs/az+5CSKsu1qhKuy83BZ1dZkhClhY1P0xXxi2aOauOzYK5xHmWh9ByxED
BZYdikTzWecdknyND+hK9SZZJmY6IikNP3P+fuO/JyKtCiwLHdQi7Pkm5qgHbzuMG01XXsHp7lzc
rXdZUHK0+2FU3jzPpWxWdTTOqqMrX/WqgHvwB2cEUuR/BMwu75iAm2WMWHUcGi10u3uDvVG0VWEo
krm7fURL2nAuaWYB4fmWeqRj26zPWR8KBKPlNmoP47CiCotyAGfB6FxEcDAQl3a9ijrFY5VUx9is
UcDu9X2aR+hsLo4jJffemKzIW1Q9BywS8OZcxBgzeZqd5HrZYV2J+bPQfxp66cv2hxH/vL19V1qH
eHeCWBIAEZHIm7/olURPA9q18+NouA8OhpiBSgR8iJ/7qN0luXbPTHfF5AE2M9c+yHQm5maU4jAg
eI6jxmAGNQqs70jYYGyN2jaCskEiprQdEH52sb3R8iIOkjYqDpFy4GOquvzq8qi771nPQg3kQncg
Vkm3lMdj2NEUjQQZbQLTy9kWsagMar3DX70OFHSFE9Im/5rFPcgSElvD2DS3A52fZgKwz8jnTjjx
phkb6btR3W862ld3LqaQBk6kEb8dlLFTdmf7o0yKBzVq2oakafskGXfecj3XNgw0ZEpKTHWGoots
2xg54iGJqaCfy+HB6LPnunQOX5PNmNgH16mC/Fk7aHl/sjVySDuSb8C/Pm7E2IF+0JiyAj1acVpi
8SDVBQotuNoYG4PfOwwxC9M+jQI3B+Ph0KB5ggml+4TkRpDwsvEdzTV3THEVdGP/amqaDLXKtEPu
NWLbdGOLFaFXPpW1FVTA2+wIi1+yYrS3qTa6QSkbkFe0UR/oRvzbkTnG2aki32ilRB6Zm1rAQR8F
yr2o3modACtkwB+sVmNhk6jSV2Zt+kLAIxgwnH1f6t7vMrULv+KKbs1BoDDm0uTQMwyoqeOIYriI
SfwqasEYmRsK46/zeqtTlfgJSUkwWCii6R1Qv1qVWr5bYG6OaMfINy2skNklCTI7z8MCP/mb5VjJ
XcsxwbxuvXYLehztE9IjSexH7vhV11OWYCy4PewaT9aoiNjdvYdJULhatukzNtI9U3WzQd0NFMtl
ztJjU5k/1WDpb6605KFiII1JeuTsB8NcI7B/x/temGSMsjRg9tFMhJsBdPilfRmjXEQdWpSOSVM/
WEPlg8z1JLq3xrIfMN7EZ6V2ErZ577An4YDsmu9kJJ9VtdN18Fz0+Yanps9tBg2IHnnthaxBAAii
1iIBg6ZI/VFlYc9iP7N13x3eWv6rN3S/p0MwwrwUd6KLNy3GjsM3iLOnuLdg4HKfRi9x1W2i6hNJ
MBK22aWImAS1no2h2d82RVcWdtoB1CyQgrORmNVncXKh8rQe2VAcG/HLlDLgXbGJxh9x8qSttt9e
uUQzWbP3yZGYTWo4fXEEmJwAW4OZ7Kn6cKv9TMjsaUo0isbQEkIa66uTf26ct9sbNv3IK5U527Dp
CTmLZXVppDBz+D7yV36bfvfW3rw1AdOJnQmwE95EBI2ixwRGaUSzbHh7AVdv3GyDZjpvUdCOOx0W
MNRwEp5LTEKrXxprRa/WznrmxOUFuJ5bhZvVOlEgpPAxWSFstJW4b0XKe/L8bK9EMfY217CWrAqa
6rmrvkR0xWtb2a53VMCZCFNaSCuOEFH9bbh+Vj5obUjWOjbXhMxuoetkJeaj48zzyE/NrZF+yuvA
/jCBzuXJX6V3eYGJa31bHJHjs1hASx8087eV6xotPpMxO/fK462VML1Ab6tONxnVkGeFlcWL6Zob
124w1sYhoCVydEzxHjQLhG14fMsizzdF03yvMv7TSNxvSKavGYZJ8tXFxSQi4DcIWGaNmd4XhvJy
ajc4SO68xjVIRvvNQN/gX4BGOfBYEpj9Ssp+UT09VByAo0BGfe6+qnYUpImzYmJba8kW3bL575X9
Nq9XhTItsDAE2G/ACWfWAshoV5LBzo6Oqg6uvCfxto8fkMsJCiAky2Lb1N+s+rVnD7y9t4d2hWJ7
yViB4UtHu/TU8DLPGpUuaB26hvBj5BxbM/U7jNa5vcI1CbNja7MBaYgO4wlyM6zHQH64cgOFPV/B
TGHh50W0QGM5RhJ24ThqvlHubq9g6XKfSZiTywxuKXNp6vwYk7sEdYQqAZG7boZo018x7Uv6di5p
Fr40yuwGE7VvNAaNm5LYG2phxCVZA2wsLwgpBwe+g2PMuw2Y7lZWZ5v82DbbqjvF1p6hLX+Nln5R
CvKqQKphdNQVF6zecplpsZMfGUjvSfm9Hp5L/Vernm+fzqJ+AYmNEW4YmoTRW5fPrXKKXmaARx/H
bxoLuuFP1BcGANEeRrNQOok/ez5oFDfNCNDlsY0/s+IJyrgiYOnMz13YmQHQaW/UXiThLni73gVn
/0avVxR4UQQ4udAIAGrKq4QMst8kKhKjOPZJ4JaBNvil/geaiwEeqJNOZcerPAynwhWOB3chjp5G
fhLmW01WqsBLB30uYmZIBqkrLesmXz8NM9S31oC1i7sETUX2GQDHq/QOL8ekpV5cHEG15PeR8Kkn
YUw+DM6ZHlhgQmBsQf1yRY0hK9pmjsaKI9BGGzEcTLtYecPf2dyvXsozEbMr0bQxXs82LY7Ivdlh
U9vq4DaU+jWRbYi6a7IzVfHaF7gvchT9Y2YPfG+pvgkJq0HVq5jrj0byl5MVnj9aSA9VTYLSUx7n
wZgaGNRZDekG+Qh74/QonQ5upEKnx+RUDPJD4Gg4H24in23a9Iqe3cIBfZkppBfHssbZNJ/a5qMI
4XcByOpRBK5o4p+9Ik6X5UPmuPzIrO9SgSu3POgkXzmYRQ1Gh/f/C5l7ux0qhGj1hpDRyAzf1tCH
E9Puj4RgCPQ03wkXcWZPirqFP1EmBTKinf9JRx/ubXs7/f/XyvXv92fXkEWRZKKBT4ToOC52g7uN
wr69M95ui1neq3/FzA5EN6O+bGMso+U/IvZgeX/f/v71NPr3E/9HgDvrGCyysq9Ug76rLCrv0TwY
ZnTcjCZ75pURWkO+AXXXXRbpTkDGYZPYyIPRcnP7RyyaHOBO/v+s5v6lY7ayjQS6f/PqE8bU+ip6
7a21mtDiTgL1jtoCCg2gW7m8O1EMDJCyiwL0FMjuIRFhWmsk3IvrOBMxuQJn15PmGYFproujjuTW
MLR+5NzBxq1o3pqUmWY7LOmk6LAQ8IgE4Ir5P86+rDly3Mz2r0z0O325LxNjP3DJPaVUaq8XhqpK
DYIgAQIkSIK//p7ssW9XZylK135xuFpSIkls33KWDP5REJRe/XpOPntdV+vbJSYo3arD61pyBC7T
v+2Ldll3P7yrq4WdQNobUtaCn/j8zJIGpdNdIh7YZ9ZaH0VfPwxzLUrC4xYnO7S5TwyloFm46UIg
vOh+nb3/IIP4caCrmBVdBktOPp5HeSVmgx7kYn379ZR8MvHB1X1GS0BR+g7PopyuGBnCVUXzto4/
aXF/PMyfCebVJdNimNadkGA64riAH924Dw69+/WjfDwtf45xWX0/7JSQTYNXLpKfRjdM6+FoWVFG
GgNzhM9wFB+v4z9HujztDyPRISSdqfA05fJa29bzsKCm++uH+WyIq21PokQZS2MIYZYptVR3HkS0
+fUYH0/Knyn41dwTe6G9cbDpezgefa/UavhMluOjKXFRPwbCLwL9+loNq+QzEczFAmbOuoRyu0tv
El4QmCP8+kk+HuciFAQ9cLSOro6vLplIEvIYT4KuidZtNoQj9PoO3b+tUowTxgVv+V8DXZ1g0rcG
HXQhTjD7oKI+44b8BzHGjyNcnWGzQSFiEhghCXYwHmg+8/X4aNJ/+PzrjLtU9uRyKAedhuib7T57
cq/GT9bV5SVchzE/DnF1bLnUaTs0o7A9xGpsUdWSyaHHea+tV2SZmdTffz37H+0VFxoCaE5enMzi
q72yoHcxRujNncbxOYA2ss+//HqAj+IyRJYQWYCBFKQkrpZXMg4WbZNWwBkHuJlgPVZv1chynXzl
QNP8eqwPXx56uoD/QZkVlKq/ni3TBKfYOkBC6Ub7us8DmlpvZO29ue4nNIAP39oPA11+/sMh5tG6
m2oXA8UqRXw0L8V/8CAhtOcvIIKfoVnozsglEWF7glhpXnoka7oT519NNGXWtLGqp18P9+HjXMzs
4L4KYbLo6kxGz5o5gieo76DfRx6j5vuvP//DNfDD518tMtaG8Ibgl3gSnSsrQ4g0Jysmb7vPFLE/
3KA/DHS12HwNVigN8CCCmlSQs23xVHyGOvxskKtzzKUx3FMjDKKMeoSXwg0cjDIHauK/fmmXw+qn
kwAUV2jFocr7k1xcCd88R3otavemXjG0WcV3e2lXMhJQ4W+zPuCFYeUng354Gfww6NVMVWGtlDte
KssJdAPb3JC883geeH3+66f78CWCtwF3Wrgs4H//uoNUkozleFnhg3MT9GgKrqn+ZJN++CygbKDG
B0Hln5CHsz+IobOd9sTRGCiTg5JDStvbOH749aN8uHt+GOdqPSRhjUhJmPbUWdkz6z55UR9/Oggn
ASSywJy82ps2MaWOicanS+cw++bBis0nofKHcwGNhX8NcTXpEwVsTVYD8v8Xt7oPhkMdfjIVn41w
tS/t0chg6TACI3fwyhv1IS4/KcN9PASeAqAriLpc41B0VFNfWGN7GpOvdv00AbE+PP8nE/3nEJep
+uHUh7MJcJ8wAz5Nzo61b934SbHnox0PJolvhzBnAV7xKqa0KrsJY4K4FUaX27CfUrMkeeI8meB3
MUGb6CbQ/0nW9+OQV9sQJWRrqF1kyJTIgyNV3gIkAq3anZrrx1+/vY8mCNEsoELYjz/7DRPhDCBj
LAjOKKAl8s3rvRQ9z18P8tFuAUHLBiYJuLufrXq9Hv7TAq8wBuLY7sItiflnUcaHY6ArBrzdxeb6
OqIJidasKWVzYqm7rD9F23308fCOuNiGoznxkx3J0I4ukqSqhe7WQ6Bv3U82+0cff6m4QEjcgRDp
NUZsbOMRSH7sk75J2zmFC/m/PwM/fv7VYWLNXVM3BKdh0KxingIu9O99Pvj/8NlEozWBeTt8N682
CaJIp6/CaThCpC6N4q9i/IwYf31vXI9wtSe8GnKOTjcPRzZt7O4mTB7VgX3mPeFczwNGQbIF1D0m
wQUw+irQn63EJN5Eh6OcnFu3IytTkgfH4+uGvbXkPq7qU5NcKtfOzrKeAu8VcK8q1S375Mb/qeB4
+SI+4n98GbSR3Guvkgbe1s4cxfpYyuSutZO3gZc6ZbT0U83qte2G29n3N9CEWkfS/upVrEqDJfzM
BfL68Pvja6CVDbUffB8c4X89XOM+kYDw4Gs4sNdKomQ99n6VD2Z6nLsK0CWGtn8ctFXqLbBt+/Wa
+kMm7cdYC5vhQhJPAHL1YSF+TVQlkLUG61Or4wKs8rocdbuLeg4JndhkES3XVmg9Qb43Pnam35V1
8EV547tP1Hdn1o8jAaKJJuW9HVMAzN3WvimdQa0U+rNFaaZzAy+pvIGmPpB6S66ota2CJa3meSWi
Zeclyw2usyzqy7zRFH2Kma91OFz+z5D6JtnLRYgUTi/vIKYegtGpcxD26iwmdLV0wZoCaDkytJ56
SVZ2bW8TF1eFre9bN6oyK2q+EkezT17Zz8sXwQgiK0Bo4V0FzvhfpyvR5eLFS6OO/VNLdh75X4TD
//k2/zd5F6f/fff9P/4H//4GsUhFSTVc/fMfX965ovx/Ln/z/37nr3/xjyP9pkQvfh+uf+svf4QP
/ufA+dvw9pd/FHygg7nT78qc33vdDH8MgK94+c3/3x/+1/sfn/Jguve///ZNaD5cPo1QwX/754+2
3//+Gwj2P6zKy+f/84c3by3+bqM5eVPmp794f+uHv//mun8DBgO6S4ArA3Drhji0pvfLT5zwb+hs
4r8jOsR1EYeIrbhQQ/X33/z4b7CEuSCOQSfBDy4GN73Qf/wo+Ft0OT1xw1wwyQDF//avJ//L5Pw5
Wf/FEWMKyoceYyI+wXz/uYMAEwHa2Lno4F7MadFEvIrwhKh7zZMEcKnY+lLOa0c29wBYDJteNMHG
cxuemaG1VyCYwaKlvBmDyt5E7SLzOqq8VSScIGNcQNqUtY+la8JVNC1+gbAOnJRpgmo+F95qrpep
0A7xjp3nDpsuCN+8mNanqI66XbgAkToIEadBE76aKfg+RutWl28KnuGFgOTcnohyObkxOLTxWHoZ
Ap9q71KggCEaAjsNEs/JDr1qckLtbc6A0XLXS11uh26uUrRnT4GVfKkNr4CKXQ50mg+WM7PUcgdr
DTByV5TasVajZXnHObS8wgabRqYVX5DEx2W0apqyXVd2z85zSOw500kdP5BKyMKGE1shWzt+mse4
3HhB7Tu519NxSlVIPRclf20/dJbbajyi9QDUE0UWrcAX9V0yPrMeIpkNLdFWo8Bob2INxh2JIwLH
R6ntZYsuuPWg8RuX19kNgCgFlVdoewjsgs9LydPWn8o9tSqoRoVwRs0ce6BpREKSG0MnEP76wJ9T
q+LiJanGNY+EBRqo6b4sbCYryzGkh3C6b/VpOEbs3iejX6aWWHQPJGrr7oxdE1BN8aAgN5XUOgCh
0afl2AD8Gy2UFuWAqQP8m9lpBDhxk2lnQcGgi502Mzpyn0cz622NtHQrmTQbRBrfPOO9i2Y5DhRN
30b45vemSYIUAGstM1HX8jgty97p7hyyqZ2hzWcGhJqQzZhVDGBnYJXRGY6gj/VinKrfz5CDegPn
a++g37UgCMgI7b31Iv20jY1/b3DWb/sx+AZm5NqyrNc5WrZuVH4VjNwymDHz2d60TntWCaDuOG8w
q8SEJ41o7B1xC5rdYlE7FWD2Qnht54APzDAjccC/ZF0RynHv1nGz1pBnOPkt/CwlSedAFabcwJ5E
H0jntevYsWTOA/XVC6PNwj37bU4sH4ThSpElRfhNgQmz+fYSBN6EC5/ntNGueTKuxsd5NrNWicub
QxPOwE4zedfLpsviqYsfjISI4GxgzwJ+cZw642RtBp+NN4mK2hT8Aq8gPq4VHlZmzziL0pmsk0i5
23kSFwomtQsEgPOjkoSldTDQg+6aqFDSLpHTNGTrlk38MlrCO06jsOA0qNHIt4fusebqNdIAN8xd
D2uZoSZlqkcIbXAbQH/Jhqz265cOWVjqKemsE9AZ8taPaNYG4nGEzcyNzQnZareUObuAAuAoBuy6
F9BDJMdvptG4UI3C9yprU2Xa2DgqeqjYZ8Ivq9TBvh6o8tOksauMCsfO3UaER28g5Lz03XwIesve
NDrgB1Yl4SvKG/dW5UZZL+p7WvGd1Xk4qNyR7yacaufZlHYeOR3fTtAfFzxZiwoPzMCILWHr1A1H
3iZj4c1RuI/1JI8tJFdoci9UmxQ1MIWZKiGH67Pfg+XiGwtAas5GF9SbmIjbUtoHbU8hIjQfcI0l
is4UxcT0ckLvIIrhY/nBOjJgbXSUA6J92HdljFigYTMIfHdZPcYbgO6P0EFcyxiBJ0VB1grHbcy9
YwmLXIDOv7mIlzIYNKzMBAW0VpOlzJYSuqNRdQi6O8CiEaP2qlh0wgpC2wioCxYeShXknnHeZTxZ
KR5nNxrVZgmfSD5WTfeoOJGp3YfntmvpXcKXYNU4rNmBDbas5tAT34MZ2nVNx6ZT0NJ6Y0NYDHbC
qqB8zilcK7NKeZml2yfjQ2RZjU7KgmDHx6ZYuPNqHBunRBzth8byM1tQlbp+n2xnpHRoNIf0oWpn
gGI5t8EFCNrdjFwlAPu1cCe7y2zGyyED7cXk7hg9zhxcGhZTq/DjEHPA6jkTuq/w/vnR7ScI3iEj
3PgIizPPfO+delrbumvX2G/gGnrLM3IuFxdDQPLJSP2MEmU+emIM0nECsr8NkhHA1vYtIBqJAMpW
RT0OtBiWIIPg4ryrSi5hI9CmJunadFjcG2OczeAR6+SY3pxKSVnWOfy2XeL7uKz2qOfii9ksj3p6
gkbK6+QBGtMNlSlCV9KXgKCj5NMWD4mDJ4vaLnOjFqw4jcXj9cN4G1poB1VG5v4iCoaXfRMC6b82
k7cck9qZn0Yih03TLNt4qtka4Fzkkxps8srt9M6r7MJpbDD6Dibu0VLkskapPIaRQGmAVaxkL9IO
ty+poW6A5CSt2+5l7I2bWkN33/Yq3nEDmHrl4Mokai63k6I9HAHbEsc3nOeamt/xnhewxRt2BHkT
CDPNZux6ezeYxX9AXXF06ynXyxjmQbMMReXXdiFQoDj09esSc3gM2mUE0o0Yzt5gBZvSYG2pwXqu
elblWITOBhlPctIMbsaIIzskQrG/aXB6ZIK4ycrmHa0yPEK4DqeplJmlbFgkWiD2hN4IaULw5JdA
H+0WU6NV9OjVdO0BsiH9Pk5bR7aX6nRC2u/KjXLZN7gyqvJbg3eR6nh4bUiH30U+mqGBU67ChZYv
0hqnM4lx55W1HWRhC0rTklTzAXjnIbXHUH6phBrLtF0UvJgRg9GixnGTLzHdtAvxwHrpJjhRYzXN
RK9woj9PcliZAdQoau2Xrj7M7IW0uCvrl2RobsKguQUkpfBnsQ5ArYHeg3cOHQCwvedZmHteB3eE
fU1aHwIZzYokyRcYH+YOOyYlzSNvy4R+cTXu1bHPx0Hc+trbyHbMOxZPWAlzXNgGdB7mDeepnO2d
5GFOnFmlNFJbVFeffRviPtQOz9CcHjYVKL1prLyTmAluKVFYI+QuB1TiC9qtvSlZibDZ+fQFRceV
thO1nlr+xubm1u6Rh3XuvZVM8BSrdoGvb/rBh3aFPA1YMMtEp3RQich7D/oOfURVAbzPlCKN31qI
WDOgvWlejmWSQrWB3DQV2Syd24GBgDmKRyi+w4EzZrAVq2j8xWKTW/Q9lksMoG46ijhOJfYayi52
BF8h6UCyg/VlgRZPsIUeuruZGF8zbr8usuMZ5C+hSgsasYwsuvFD7uTaAnlazv69bjCVzDa6iDwq
z53CZ4XQmP1GLfWlqsa6AI8Ml7ViwT7Qgq8TPcRpxE0WVqpcUVUdW2O9V0l0VNBCWYUWzz2pvpsq
OUIOLE3mKk+GasUGRF/S8wuPKpDyLl8rkuoFsRo+w85IJ3OKvDy15sq8NM6AeazH9gULrU0bq3tu
2HSj4/Ab1/Y9pH6cG8tu3hGYdTuBGugLKGYoOgz4Vg2UUIBgDq17v3Xu4rHHUoJwwK3TT2doap/R
pFwrHAa9MJeX6K10gEQZpj3exraJeDMjqe+ThsxbWr9r4WduCwyYGfhxaRDwKACJtd+bL7ZftUeo
kLmp6rrktm0Yw15p5Rl76hS3DZhUdSF8x0qh4W1vR8PmAtrLqDaNsD7P1SUJ90pUZzX02Atpk72A
CNwCTfToHsb2FWRPmDGPcMuKvkKbKM4qMbFDKesqJwQXvDSAIYaA1+fViNrkIKTOYeDmpUHkNSlC
KQ4pRkozEYa3tllMUTKC6IJU21G43UEAFHCDJAkijYK96rI8h3FIX2HAfohw0wOJlBRVhwAcnEy5
bx0wBXEjq8xn+I6wcKsyMWn/zROdu2mn0EqBJ7O2IrZw9KJPg+OQjPiP9ST3cPF7sFwf937o+C0s
fppxTwWrCwdCCEieAr0TU6fu52rpb8eShikstdsHy8CoOYxkC0WBFq+DRyTZ4raUe1slZEWh3ZI6
xkoKryFUFwlLvkC0kawG2HpnPc709QLgTja2dZ/hnITL3yREzhKhd11Dm1T67pvTTcl3g/0xpozU
Z95Iu6jB6cvmaAAPzq5eq5h5KyskzhbeqXzXCr04KYm02ipFnMfZCZdc+1xgkSbqm1uOcsV6s+cd
ASOYMwdVP417eEysMPPtIdp5i1vlIm5NEcdQSIra0WQa3+rJgleogFdZEN3CLZFk7uREGxb1/kaH
U5uOnVNaGxQ0y2wazPNkZicnUec3eKuNvq2TzmwIm18rSArxXAKqOqRcGshrm7C8VYy5hWoiswZd
eS6GzlqOTPeQ0Fk6uTb9Av33SbhwRximnVMjGMhiHydxI6H/kyiCFjgTmTuGUz4sfFxp3stdnyTW
LhmRELv98hg5zH6eRtfJgl5PTwsi7afZECebFq1SnO7t2kEVfRMRiAaJijZnew7GJTVE2vtS6j4H
DmYuVFT2x8aULJ917dzKxDWXdaR+H70B5MWEuUflDWt4FZ/n5LkB995Nh/Ypgpnsm1O1ZcEiaeEm
L90NZJx4unD5LeG9v54MSbq0NOWE5nTVrSN79g414HCQT3L8E6XBq0ys4FHAnzibFw5CN/bZs3E7
5DRByA8laed1WXUqJaEVHFklH2oFFKqa/GAbJFGL1dq+Di3WV6nm3Ki634WNBuSm53FmlA1f8MuO
nFnyxJyO3WnPnle2ZE7e+fTkkf53Pg8I7dCtPYgomI9IzOeTHJ2kGDR/GYP+Ij9JqkM3siHn7rTg
OCLTPrJxb9fwABuLlgEGmYqlfrSBWkJLGfJJqkKs31sdhFJNtlTJnMWj698AmF++xFrIzRgMYUHH
MlglAleOPUXRBgKzERR4KyedwiSFMMuwsxw8SzmGw26EX862HFl450EGeiOjESbLBtFuzuUSvABs
Yu6EU7tnBGrBVy9Ww81sayjd+Ys33Uqc6TiJKv+7xUEj89pxS7xOFqDtQ9c8/FZBeJp2Jzk438iU
5K2EkuS5EkMWh9AiAnwBd/quRRk7S0TXbpKol6j0ShB03am2DokMrLvGFUFKGBufPB9XrSUJ/4YV
OaOGoKwNmhcERDma+1a9nOvWIy948fV+9iL27pegvxpLBesYAMaHJjA4WGtXQAdqeXAHjnShKeen
CqbPLyBnIG+ZXPk6j5RvTenVX5SvY4RSpYNjZ1SzQum0FRujnZyJiKSjls13kdRYCAM6Tz2OJQcK
dmAjaohtVyJSoCZ7S/UKcSXgaEIy7IfKI24RxpbtrAfV+yzzZ986zwhqkdeNirz4PrEY4v9Gv5JZ
tjyt7FmcecjFCRy3eg1mONStA2LYwXj+FBUBl85th9BvS71Wwp8wlqiJ+0HlHF0oOj2HtG5vZrjY
IXpwfCtJm8avVMancrrXM58WiCQSmCEIGd7Y1GmerM7xt61jLee275GZOlHTbZUXiySfK1k+VJOH
0GWSIjr5CwveS13NqFOzCxg9FnU29SyEdktQR3v0yuhauBdFNCmrOEci6n4NmshN7bm0APggyJ6l
2xWBBP/dOEuEZEEgZaqhqThFYtjZnY6A1E0syfbAJAorQ/aefCXJcmpL6T4Khtyi5bLfu6pEtQap
VYprLonyEmWwEKT9UOVUGlAxnGbp124ZvwWV2I46EZDdF3AusYA+8VED2FXaHjOvEd2RdPW8DfS4
m2skTLW155X3oJST+RJyyD2BzTPSEU368k6XUbeBXz3JJBd9pnuFzB1SY3OiVA7DmrXyj11rs4w2
uCFL9w5PsXWD4cUPo5TCfKzWcLvSITh1ikM37LIMXuQEMf3IWbfJlOkyzGIaQ5PihiB0PZs4ApAp
sNIAUlcpDVgGjbW9kBDwCmiDK2ai3IU4NG8LNdaZPT+xJrzrDGjk7bSiJn7w7bagULzIpnkzNe+s
x4UGXYQ0pOE5WHrxgMxwXNtz/DtEPHnq20huxzgY0P7xoDvqjHLZh1UY7hLNwozW9Sq2ybeJVO+e
Y8zBpwwcjWDKQAcXmXHNmFIf8nZhz6AxgHHqi5J0Ept1MFO+ho/5nttgprdVAP/d4FvcX2K6kVY5
Bw0REbydNZfU08edcMeqxctqbr8bF8F3JGh7xg1cRFAby5waNcBoilMr6FDvgLRcVPnuCkHUbXs5
8IKmZlmZwMox5o6fhiHiPDuI32BkBy1od4XCXtEmF17JwtJZgR4vXJlB1SDXDIk2Cc4BH/MaJZQW
/KSS9t/dObpdYueYII3XXfLIywXKTLVfnRVSwBUW6JtQvpde1qNwnB7DmRtBDHKTGK7NtsGq4HVG
PXQi7izXrPypA4Wf2Ih647loPFEALH8Pcl2B9h9un2APt/UvUbyRVGeLHNMmSh4W61IWi/cOBAwT
7easRSQbdfsFmsp5UMWPZRecpeXA01BRhBzWLbwc1lrMbzbU6siFSQMmBlIB0PigOx+iZ4W4YTU3
ES739qYuD6qCg0RPyx30G86IVG+Yj/qwaOBZy8v4FeINU76Yy5lOziPXElqoCYBjpbs1RlSpiEvo
WgRD5vpL3khrzeFFnDLlJCmApk4qlPS3uPWfoKYGFfAuzse5P9R2d56XnMCTy0HejxwxFzYkDZHg
JRlFcyMNZqB5qe9hNUJOZ4x2KNX4qQ8oaToq9JwszjYDGXZhInCf2WWAaElk3oVNBMFhE4vNFPFD
aLcb451QdETYP82rTuA2KQFzNhPnKcerQQ1s2DUM+W3YQ9K5j8KsAR11o+AgbjobFaw5CjLU/U5T
3Kyg/4y9BmjmMCbAzaLOhkLZdiQ+QaH9vHj2OpRWTsK3aYqR6KkSl3nyPRLN2qvZkDbsvVMlavX+
Mhxt7tp3qjdjHlUdjlY5MhjGxOQpaV0/F75LNx3cpLCWfZiZC/PWuBChBQkJvCDrGLY48Jq5TtHh
zxWB3AJKbJrvKilzk/ivSj050Owbk+QWyINM0mQVSb/LRs1WS5MrR6aef1/SQ0LjXIwKJAMfojjd
LpmcfJLPnfMeU+cNwfkERXypCquPT4x75ZYE8140EhteaugMjn4elfapHeSxDlBtxSH/ldvzLTKQ
bTtNz/2sDrZ5Ttz+zGWCu3KBCvjUIyToPfZcwx6jQpoSdpiUruqzplQ7qgdcuLP1aLlHanVoZ8yZ
svXebiEk0i75UjeZaw950B4M41sLJnxcLWSv8HuT3nrOnDHcIcSsxLi21MFHnQpBkA8/br4um0fU
HaAG+iinmzHEiRIt946rUeQfVuByjKiLdkOEEDREzoj6NMg3ZRsf0U1JK72v5TOOohQxR4oaRFpW
Cv2LM0VEOvtTbkIDpo53CoPHWPeZ474G5ivrH9FpQbKHdBD3QY9zVyzzXkFlK4KyS/zS25Ap65zM
Qb3DvgQLA78ZLNTcNEsZx5mGfPJ5tnoHxMlmv9jQjukoJCN630AKFMDxwkWjBhzd+GGEL8eKz+7Z
j7Q5yl4hD3FLkS3Duz9Hu5aJwnf1bYMUb5VQxXZ+hzYD4pfcqmJnL8rpoev6G1lbWyXRnkYVGlMG
CCKSxqHPqkgsB79U+eIRD5rY0aaykYa6JY4/E99BiSUsQstMHZ4B+R1M4/euo7/wwKME9TIdHb12
eLAnn2wgzGIOKGfBxMRrhndcQah+RIhk/EofLvKyac0uJ/lg4tuyHub11CcQX4VWa4jjF82Ml5KQ
sUM2399N9mNk8RvmsLSZPOzlygtv6ZKEW3SjUcLV9z5DdThEWiMhnxnNi5MvJXkZBt8coilYIbZG
q2586TqTAl4YrXohDgASLwo3rbtmlJlNDznMVew5UwEExUO14KpJvD1a8Ldd9zSpERXu9oFZcIMa
h9wdmjjltoPegL+aWjTXOJS1cBG68IiiE5k2QROXK5TCa9gqdR1KgEt39CFts2VDd6R2gGIupJrt
6tyhkIsyC4FlPQdmY2lq5DLBjL9FKGah4m573SYqW9SUgO7PBFKk1GZocfQ9Ii2T1M2RlPvaDfSm
GQ1BHlLKTaIFNICT6KWmhG77Xta5o2hyCw/VckcjllV4C1kQddExke22peK2qlZAqKJR6gCHgz9L
A7ex19YIWKqBrtwM1EbkbDhqq2snmcLU4omCMBRFAIRFGAEHthAzpF5ovQaIDVliVRsED5CrjUyf
on/QACg8zisZIziC4pONwCLWww3EUdkDuGMRrmo4zSB7O8918tZO/tpxx8MUxnS9+PzZNNYNSgmP
LGAbK5g3ThffLTXx8wEs8NRKRlT3g91SxXcewjrdo03baFjCDx4tWjk8wiLoJACfybxl8FH8pdCx
YXI6Ov3gFoE/jYU7zr9DONdJlzpWm0Wwr5UpESEGuK9GhrhK2/Stjt+iRcKaiwL37mM72eZIif8Y
I1O0UH5fUw9REwH0ZIVcfisbGWzb2U2yuvOrTHUwB58sKC9EAFzserDK15A6+tbE6OJVqBU4uAmJ
fb/E1ZYv6MCLFpGwbbDaagBT4hmruxS5TdjBijzIafEJPYTW4tUuHOsdSmzlahKjWY+yDPOk6ZuM
+N5aLEtWhQq/YwS0wfW0pUJa2dIs9iNpYyedod092jaim7BLskuGMlalk/Z8RlETbdaMQjbLKAnd
I2BTqg76xomW4Vry6b3TKFHosBZZyTxntfSkzhRzZAGWm7phjXdL62nY4qtV8BGK2+2gunZHpIfz
ppt1XmoFNebeizahM3wpq6VboWDh5pMqq9zq29VsOffYfCdFUapBHatCdOU6hVwGtHUXVMJKm80v
YYPwUU1mQqam5H5q7Pp7qHyxjWWldosgCOxH7aOCZ6Cy4UBwN2B2UNBF05UKq2kr56DfWmFcYyMC
mSWYuoR3tZP+X+rOa0luZFvPLySMEh64Bcq1Z3eTbJI3CFp47zLx9OcD995HrOpSV1C6kWJuJobB
ASqRZuW/fmNk2Rhqiz9sTCmRutQQHUQK+Ir8ud12sfiRy/QFV2ZQiCzb6xN0A8Oci9DptBRnzOZT
TMvoncF1YwM533/ypIX4x6UqMNpC28zeqN2Zi0W/osZpuswk4SZ+9qzG7r1yo8/FKLSd1S2wnl12
EpgMvFi3jKHfV1xOhHNXcwFOva670WKtu4KWlX2ol8m77cfGxikTPBu/NxBmJd4Zaxt5aYqH2jEq
jKCH+sfgWuNBGp24NdrY/4ZGW3up80p+SkW17K16VOCeMeh/2X7RtcrhqrPcYxP3oBLjSZuMFZTl
Bbx6qZ9la86An3QsMjJvKgkLlWiCHzmm1gnS/a1rdERDr4bGTZr7sBMoGUpq8SWocaO+sgoPwoAx
O09xahmb0m0+OD71TGas5C0rmra99JZDXPnq/SC79ODlZf/B0Pq7UhfpF5oo3UHGmLrqnbzDc+tZ
1Wa2xw6tuYL6ZYdZl92NFSSWyE2nwGzKHSDUlj6cuS2JMrxKBqVjoTynV3WS7eqozFfU666Oiu5h
nsevBCAUW1gP7Gj9YvThnFA2jE3fb/ymu/bFrYrF1wH0INH0ndbDeTOrFZti9STWInGtG00zoAX7
3It+3NdFUR+MJjX/xZ/+K8bVQ/Ozeh66nz+Hu6/NKaXqiIb1/xfxCkb+//wPvekV8Srs6q9D+vWY
eMXf+BfxSvf/sch3gVxlwrDiX/4X8cr8hwsp+gxCPk1ogyuD8z/EK+cfrDjhQZmuWLmwq9Vo/2/i
lfEPij6cR3THI34J44i/IV4ds/BW1hXBAPyPYMJCiOUkOmbhjbbVjmNFDxKJw0THgB4Odq1i98d4
/Jvu9Se9y3xN7tI9HGBNhsCB3HVqTFzMhjlhZxPDhdTHJ4fG8sfWEZrgNtZ2T60c0qekcVCnmhVd
nGqosDuZhK91QeZJpYWuaBoL3sHEStVVR9CEY2BHaVdO+T7JVVHe5LYj+wB5sn3vYwSBx3lVaOCh
o8zqrWlMNAqRkmify0jXn+cizT7CeJQj7WiXOiUpB/85xXFSBFZsC07xKrsBns01Ggi59+CNpn8p
bvGYJfx76H3PgT+HtI2T2Vg/zR9iAHBu0mrBSmFDLKi+/XuX1rtVfYhtptp/z8Yzo89cOWHWIZ37
40Hrx/njQUuS5/oMpSBs4/FFNfV9y8kO+Ap8aW7ZmTnh5fXQXTKFWKfOH4Q+ftcarsf8hujO9dU7
4VnH2GJOJrfooFdlFXIJn7cxBnhbELBoZ010qIG13Avk7pMstNW41LcNy4ZlZYBTI0g9/rEt4WGR
P8soWEwMPGp/Srd54VbhrErjHSZePSHHrpPv5txYNkk71Huy3ptNwTq5oCcxT8YdOh/G66x6A9ki
PPnTlEHcNrzCKdZz1R6TdjONiX2HCRj4QGpyZAVrrmwVqN7y7704nuVqTFretWlmp4d4KvxyJ4ZR
3OKbOmBxGXXqJa3n6Mlqc8CfsfbVNT1bfQ6nHFZiYGlKU3srAzzdtZ0ztOHgrV2QcV6pal1tf5Sa
CRtwBZexf2ld+9u6yYgd3AKaYGZnOWrb1Zl6auKJ3jw5oWUfuraCZFzbvR+4UyHk1rf77Esi4Hxd
4AOfbBG/Rwv3QsP0XJjS4tQygqtBvNRq1IISnmUTeE77UUWa+tZIQ11irL+amnwZFw2AR3C3jyfO
CXW+HBr4YXi+UkFyQ2j8wQMzxer71tQQLWeDGGgDQhnrXUPcazm8zLJou0ebGuTQTXjCIaLUxlvb
JMVCiY5ur5llMAOt4ZI1xMkm8XtUoOau6m1Y/oa7/vkfaxf/PZmruo/Z+7R5X2Z+PoX9QoVXN8Bd
hdXMl6w7ftvNHa1bG8vRVfniISPGT+eERz8m3BcGeuEYwrr+E+i79xNKejV9UU0Xw/LMNNnSEUmK
Q6lMH2TfySNvm9L6+0ovPv8wFKYNSKRF6qpdUpDQucpzm5CScvoA22vx4WL66aUj5uQgWweKpHmb
O7xDDp3unLieLGoawIn5pKyOJ8p8rI5Mm1bwhf3lzMwhHAQJuo0zKc73JzNHTTUOs4vH9mJZ6mGA
D7j1lfHcasvwrsBSL2igfF7Yv3/b55x8ERYGJOxVlewZ9skksGPX1AjA4VYulI71cKSWbG/T7aqp
isfmswVav+Ae5MZm4FqymPa9EgOHimNm798+S84Ms43WRKzlxyr2PXkVS004Q4taY3vlYc5gLsDg
Y7R9+ykn2hZ2cdu0Md1Cxrbywplnx9OedpYFMb3RgnyZxFXhADHl+UzfLzEjyA/cfa0v0NqKq8ho
rAxmncQ0JS+T703dpPd1gYob/hOQXOwmf6d/+ve7UbWhpER9I071lKoec4JUBmZakYAXck+6oryJ
/0pl9fspJA8YSJHhTKyn2fEIQCLQ6tbvNAJz9OGdW8MDMBqYVm8P9KosPZlZq96RVQP53oHlf/wU
1xscfZGMs24mJWSHPt/TfC0PUWsu95g3xgfTGo1wKd3o6u0nnzkcqTkF7WPi40w2/OMnG6mk4wcR
PbCyHlJTWifc8Zlv2mOGYmWjEcZzJxxH++SqeQZIbuLs8e03OHEE/dcQI/W3iUbUWVyn1li05QQp
QuuJM6dmmGoVEDa9mAByaPakcW4emm6I9/1oTleW23Q3OXlKh1x35GYp3OFaL2Z1R2c14qTtl+nC
TnNm52eFrTUEFtOufupuNOp1SmEO3K65nf6QA6CQIVLbEMT8ZbqF8N10u7cH5Nxk4DBcNzaqqFdn
jazohlamHofss8SUlP1yYwEbfativwiRkPSblKyZO9V76tPbTz6zqzrOeqcxdOJ52V6OJ4Mfj8Dw
NS4F5FdRi3UmE7KZp40fWzQR8h6X0qanlfzXT2UCkvckXKpTyFHHT5VG3E2FHDnoRJnCfWjjz/OE
SdaWu/go4eelI5QNHD73bz/XOrOJepZO8LRDnbre/o4fDDOgnOngxphML5bHpKv7Q6+1hr53nKq9
jqua1lPsiEbbDtRi182YmdO1WY7aLzUoTQtmQp3iQwt49is1oiw+lHns6WFMJw+reDvOCKv11fIt
LeEcgcu2fRTYANtl6BZWizUTKpZ5pxco2b3YwiQEgKMfD7o12uoK01RlBRIMfCVoOl19s0IP8Ldp
nh7MmLpz02ID8sHwpDmGhma4915SjP5ej2qDbbfKnDFwB3eiN2X1egU0nq+gsRxtSBjlfMnhTj+z
UrgJ4xHOYrZswJvj4TR9DUa9wCC19I3hJorneZvpxWRS09bJflxJR1mZi006FfOtZlv1ja+kuPf9
jCC0vAWsU2ODLMT079tBGA+TOXPNvPDNeYeTjZY9nDAziG7opU63c2XYyLKnBG6XqJwfGXsaRJN2
umCVcmZT9TBDYC9jOFym9vFIkCwpFV+f6itpmg1K3aTEDN6BKe8NIt0gaVa3WDgSAOANngzT3L2U
NXtuapNk6EGahpoIFfr4DYY5H1OlIAU6maZ/0g3Vh5lvXMrp089sGFyo0DgjPGXD+i3H/KMs5hpX
Cm7P4AkNqe1WMdcwbEc78CN6UAomBt3YsvGvaksYe9vo0p2Hs+M7yGr+FRigQeeWJs7HBMAyyATp
Y76e0G8lXVC/cNd4vamy0i1QD4Aa9hhxMiDKF3k65JywJW2QEA5Rsq0akb009RzfL8rXr1RMI24Q
zoUD9kSWux5vcLEwfVwhIgMr5pPtrYIr6ddJr0HAa+1DYcT2QzX52D/CTDj4i4ZqKZ2cX0A+JAXE
cX+diWy+7+qx3thEov2d6P3fr0P8MEfZWqP/ft0/Ppki18gQZasFpmbjElDPfVgiJ7qwzs7cXiym
Pq43xF9h2XHqmutMlqwinQ6WdMZy08q437Qd0XLceCdjD41+eTdz7f+86ALyQJfNWRA3pSJPXNTW
rhBmtcVJE3uUbmphjKR18Ugok7uv2tQK9CTWv729Mby+9vK+vy+hqAYNFu7xgpnztKyHAZBgnutv
FicBKjyhDWFqS5r7bz/r9arBJhFXCOYESgta9MfPikv8LXTF2JDF4z2MS1eg+CrMD60Szge0O9QW
UEYv/MCz8xDRqcDFeLWHfVVmlYBvnRTMQz/5AJze7mBWsDsbuajCQuVLstXKRIdbt3iQk2i70Zjx
pgQX9nQlLMEfeHsYzg05d2nQToAGVsfJ8VuZtRxnrlSBrHuxi1sJFAVHsquDOZXRhaLq3ISElI5p
BRmvBpvyyTI0EweEwGfQjUozn8ZZIgXBIaCl5PBF4ueH2tDMfLOaOcywHyO7Csuygo2QFN7QodvA
snODUCzdu86SyE8Q1BsoDU4yZA9+W6HUG5ayTENlO4l+eHukzmxe1jpTuO2g+eNnHE+YUotxvB15
d3fS58cpy7JD7RFdXBdTt4epVNwZEY4iMYhcf2Guvj7K1qhyTDhWzJyBO3l0pi8d+IQPROOZvQhB
p5ePhOwMMNRImtEeB/qMt10W2/ZPYc7Le4mqvdu8/fPPXLx5CcsEnAXC9Dlrjn+/svNINhNEfnje
6fu5zYikYKDoviwajf2iTaEl6SqD9tHLMLN9SrGoScRf2br83jptneEnamoF7E+daVI4Q4UTxzHZ
rfryeZyHzIFMYOh36aT1y35uoGlvZdpOV5GvzPSq4T7RfHh7LF4f7Egz+SJA1Z6jc0s4GQot6n3k
LDFotdUGTIdqA8X70hXkzNJ0EJTTh9BtyojTHarylBq8mr1idv24CWw0DyFFpUuvvXYu+SOe+UlY
FlOorF4p+Dud1I1ZPeViLKhVOhRVwLEEqHAbhSh0YSqffQ7WqGRlC85j/2QHyN08tfV4XUVV1F4l
1Thtc1GkF+DmVYt/UmIS3oZYXwcsxBDr9DrjFumkIL2xrfnY/XXNMn9Mxqk3r9K07r84pZEYV25u
+BtV6MVmifWsIUQx/mHMIyz9aSi+eiMd6gCXwF8lbj5EoaIZD/mfEXaHcgRBiXJF8fzX84pigDMQ
NAATr1MbCLBE2yMdQAsKTIO26eCrQInGurCRvb4iWMCCAIR8b4cr//qJ/ig+irIF51hlKVqFMLln
9yS5qNc/mHXi3lKz9hd2/d9Gjsf1PnYgwuUz0O/CFeXkWG+TXOspfDVyJ8BMG0nYq2HQBEAVNq5q
RGS6ZSRvaf7l2KTm02bIJWGw6YxSv8nT5WqcbfSkuVcenN6LIbB0RuBzH76qNfMWA/cKwuNANtTf
fw3EJgbzB6twLlXH42QstdQbks6w78zhUjg0uzUFQ+P/4CnAe6x0dndTrHXKH18jGchytgvusfXS
29fdQiyVq3fDhaec20tsaAc25zyr+/TwIoI7xZBgbb/Ukb/pJBnXQeObGUYqpZ6Gb/+kcw9bPe+Z
X7TaiIc8/klysUXZFUqDb1gmGDuk3VXdAx5ZNdKltx91bjthibsm0e2CY+HkG8FwbOeqZWotSDMg
73T9VTGU1gV07EytuGZD6CDOwHO0ZI5/UJ4otyOzgwmcukNIWd/tajLvwqp/kn21yab079KE11OO
jgzLxdMBu7nVncwKu0+7xlyJ8bAjSPK0ZPNgD5q8MMNffyjbxqXHJlXj9wV13UX/mHu6XumgGZxj
0yiKndBcCELlortI0pJ4/7dfimfRi2TXZx/g2nP8LERMXaLhXBNyUxObFj/pIG775cLedqbCBLIz
mRDkpNlcMtef/MdPylWi0joiIjGaeu07MkVIRzqeOovTzocxs/D1yeBhC3Ru9zPhYDd2psYD+DLc
5xg7hzxzWph64/d8rvxniSvNnWUs2cdeVMhU3x6SM8PvGNgkcQO01o7GSVlXTDW2Iz7Tqh8SEHQN
qjdYEVqfAtnW57ef9XoKgwzgdGOxFXMBPt2DLTsC/9BBQ3rhwmCq6O8pzSnDyuzwOoG0hCrSm4dL
dshnmhfHzz35jf4QjbKumchaDHBpd+bXrGmKHa+ybAbcvfcV3NKpl7YeuGpwHvwJw67cXzC1Q2q3
g7BqB0vnT5/eHg7OOSbC8aHEi9FZASmjL02f5niilI6iiewvKQFeSds89mt85QfRLEVx3cWlnT2j
7yMbwohj/ZfXsx7DDovybON2JCM82s1U+WHXaeK+cprC3mXJ2HIXMGPvOYX3Yh348IW7T+PY+JjZ
naqCwZUd/WkyPDXqYt+G9JTVSN/FohsBZQlusR5SJC30vDyhgIZcml9P/rKs6VsLGmIySiED2suC
ZdUgc5OLwOyIn71d208jJNI0XGBIPQJIYW9RxV31far1tL8Z8Ikm0t5uELVF0pR2yFtistrOTO/b
wgXd5Kxd27VDbVRzAAdEvcBgK5Kt3+kYgsTRUq9BZ0ZzA07YwsD2Pbgx+ZLP36XRspI9qCXwtFvf
RhGgDc4GxrGiZtLm4hFeyvyzEwVMkl4Orbq1U4GLDVLqyA3UFGXjVkDKigNR9+rFplh4inRo+bN0
zXZvJhbeXeVSQ60fetNQm1lM/uOsx2mxTdq6NsMe6ddW92ZkBF7DxTkQw7Sgd6gM87PbVtaPvm8K
Y4PK0rqOsUnF892esNxp8CyQumhcYsFhaodx72LAEvXD8r01x+bFGRwsePDFsBPUGMHYS659BhUr
dDKz90O9NJGdY3OR0I7KOiQ+JcQBP9D1yHuaE5o9QScT9IZkwBAAoqH1M/dJh+KznDP5qYea8Umq
8tFsx+yqS51O33pR2f1se0P/nk9t/RL52vIOPnKdhyob7B/eLCUkwtzN2vuGFkKJ+lFMIrS0qcZJ
zeSaGJaGU9IWj+PhvT6NLriz2+sfq6KLOfcrl7njZg3ixzrKGx2nnzm/iZzJhtujOoREnZ7Cnc7L
WT06KG2/is5RXAd0D2959E/fs6azlqDy4uTZrHBLCJXsCfwS0Wyh7M1n94uqPLfbaH69vHMd5ACl
pnKEMxjnbAmOKD+1bZGamzzKqgkObjxAcuXK5iB6c6JnNReGERRTrMM7dnDVyKQY7ieVFt/yrJzv
kYUP3/JO1dmVO+sZ7F5KQSx5SB8H++ufMSlCq9l2K0cb7FWxoZtSv1F13aH2c8Y1oROxdrJzdCmc
beKLLNs68D/qsIoiTULnHhNkW0Mqks3cNtFXSy5oC2x/GFWIXQt9GeZfGSRlk+ylJnMH3cFiP9uT
Fg/hUuG1FGAsXcQbS3pdsc+ISv9R9Vn2pW17lNxLI8YurPUKyANQq/lYlFlVI+zppzbQ6Ex+G10C
tcKmSrsxbGLLW8K+xDZuL2n9oJyY/arbSidV5U0q2gY9pq8v5UGb7Hxdh8p8ybu+TvHDUOaNimil
r/Sw6Veuu9V7feS2GYyGPY+hO/Qzdnm+627QYqMOyeYy/Vn7+owTpNCiT04V17eV8jL8LebI/0JO
3fTJqr2CLWIB3MY1Qs5uAI7WriRYgeeY8MfyQStK/AKw8kGIYJrLp3GFJMbOQcKVIBGH8jAYRbJJ
hmX4KFrkBNwL7P5h0W1429FiG59duM/vUnbtMUz6dHwCDlgefUU0EDPP4laUtoup9nASOLEjU1nT
detZacMn79DdEIIF0R6rtO9DrycT0a74nNlNZmGEkWrz49Kl9rd2KvoHMdcIuBprEt/mdixcpu2M
YVYmWpGFPSdV6HVp/mvsbPGChthAJ2D18SP8rRStGjQPB03cjLOT03gCBm29ONbGoAfzNHsmEKIu
J5mFWdq717JZhm5jEQx1V4wD3HDbmtr5JsJ0Bw+3LC3ex+bcensQLeu9bgzsek6bZ0/EuCXfuLIB
mEeR5X2FrJq/pGocni1jkssBmaHRABEAYwZwqIYX1IvR7+2nZFdno+hcZ8SMLREImDxTi37V0lYv
A/wIXA3MpfjE5u17t8LiqoxFUFN/H5woTw7uqLUQD2dVqGBwig9e0WKYHbFM5TsnTlGkKThtxgPB
vFW/05CPZTBhTGxvMjNOVJhJOh4B9JHy1hyi7rZlLt/OqI6QAsftAlVct9KKJTNW4korMzztkshx
+bj1iPSvbzDpKbM5vom6vC+vx8zoOIk0x9lkfqrfD0XHWTXYZq8fMLiL2CrMKH+gQY16Bv4QLDC/
rS1ov+CQGZQhtk6cHm33btTy1AmGVsDlzzFqqAMEYX2CMRiWF2XbRk80PiOTH533yS7xBr3eup2Z
fJi9Ba1K1Bv7LkOQU/Azr3FTSClV8OcK2dLKHogubQz65JqmI1tMJuwIvEW77x0/wdxmrJxvbeJi
RVbrRvugN7z+Vh+T5GAPiYd6khmDuFHquGsvSbfgfJQl7VNe6V66YxtIqSDcilj6sjUnFFKFG32P
2WA/Llzcf1iam4tD7QuHFqMzG+8Gx0BUbFljbWw5lloHyYxnkzrpF9Do+sHWJjT+9uIhCLG8T4a7
/hrN4eAI6FG476Su03eVIsI5TqvaxAjqyCVvopG1tmmEVj/EyvLTMJX2IPaG6ub4MOqT/2kyiCbD
gwUSOJHGHsYHSVH790Wll5vSGEr07L8ZQviuWw94nSmbhmUDIy+G9YbDQiMWJ0DhNnqbSLe9EtXB
0Ea71tJSYpwTAM5t3HvFeBulrv/D7tz5M4glLhAqi9xn31sy5J1dVmCi07Y4QZk2VNpy9ntm9GSJ
KdDt2fyqZMFZmVDnaSGuBiJF/LJWopnmsdVGo48XjeNnxr3Tj/6Dlg3DUxMlCSZwbYxcR3fVddWz
XA0FVZfTX5dPXYUrBzqHDHk68vqpCFcXiS8UfF4TNHZuZJtIzBwSQk/zKWhaqURIadI/xqowPuet
IMwtJpDaQlXluPdFn6A9x4qfznUiEMq2/q+sd7Svo0H/UixqjZ7WWjMNdQ7NKMCzrdoZKUXSzkTy
c7CzDqlPAkE/33fkhu9c6Rftk9MLib51MKb4ifWRNCHKf2Rstc1OhIhW8z7PKk+wEMuyqrgpLGvC
gSkdVXbjlkkHMYV8945gc2TBV7ktLEj9Za2HjduOdqhRRJDSDZ2gu7PHFgO5oi3zctvahW9u2rGt
hr2hKQwCXKNKG+zCMnw5cpF1WB9Gws72/tSRS5uP6Jl8bZQfik7LnuvU8HHGoHdQBEWPUQiGilWH
xYOZUwMteLlSqOQl29DgxzmejFmuNuPk5y9QoCwD1/pafLRLN35v1xIPRcOVyXUtXX1BiYISYch9
RWnNVHnXuZh0wTP1sgN+rXOGw+U431XAZLSkJLSBAIrGWG3mZUqHYJJuMW4RuLor56z1ocikizxU
uUeJZvqSea1szb3NJQb6W7foS/e2qE2fPdBaRuqVRPPjcEaA96SX7uztauriH9M0xO5ukav3XlfY
RnUwRhvmMr6eya/JzSLejerkrqiUuCfOalkfDmmB8D/P+M5xKT+ymGwEZZDCH2tztsFGyLhs9CSJ
rhoj6j6Lxq8eYGPn0bYUc7uv5yknz9oo6UX2jT7JMKaa33ZjTMcc7L+/ZS8ZptBGdFXedsuoxdtF
RHqHGZpEJOdgXLqxZqqAQCjbWHZFr9x+1zklllk1JDSbFYbKjEoRF91NViqq/4ZwnrADhXOwmhwL
tn1ykpaPEOMx3oWrbh7QAmpoh/0+R8Q+J1g7eqLANi/Wp7YlibAtywDKgqUOtqn4+/8jXrrcjLE2
ZUJTTQVUhW0YD5PWhnRXeuMCwnmmrQek4RIeCoUGHstpHF+OTaaaDMSBubIbeMfDjzGxuNupBGaU
p0eMg2cDOM/iW9+N3TVSyP66aGT003Fk8veoDg5KwrVoMK4c0BO0ajWSqbqyI+bENpJ9o+X9TzIe
ozCtME25AGG8xpK5RXsYdtEGwSH+lMphmxHlNMr1EOoISRqT32/mPsPBRTPsgBa38fXte/sZnppN
kB4kMJhRQNencKnZwlfAJiYOLYeWMDe9ioNylYZh+yl/REk5v3fsii1QL9sPueY1mK35ON/axhS0
OAyUFBl+0+JcIeU+X1wa2W+/4TmgxYG5DpwL9UQ/JeDAyRQ1SndIyjFvKfFnxENUZihrJ097NzTw
K8aqVhdm4PpNT9AMUAWIW8LnsfTQj9EMN+Z0ZEXxVLMebzSpI8XLh8zfZLW/7HrXAWP3zHEJ21rm
FzC3189m8q/EVJckSmxQTjBYI/aj3Kt4drdk6rrOZ+/QT2X/uTeqr5TB0TtZAg70mvbXogrbXXk9
OC+DYNLrOfnRMtV8s55tChltzaZUZnltor3dLoCeSVCp4hON7+zCSL+e8XBdYdvQhoWJqvsngJaG
8UKxLHA1zTgzr5GtcDNYKH5qO01u+YPiAm56ZsazsfjsLKaAFQHKcvxpNZGOsm3gPvZaXe/qISvw
jMXPd5HUmJxp2AtvXGlxUtKMBaPMtZEjBe5m8uSLttphmSiucVant2elfoJc3aIqfnvSnxkUjkF2
QIgmoP6nJL4Z89MmMWRMEdI4wZwDkIv6NsnMnWj1H28/60wjGsK1tc50eC3Qgk/aCzOWd6XEBi10
J0TktqQzvgrSDa60ia2Sjbk6YIaDb8UvmMloRFYlwsetxPMqb3vhXdavfbzu+DBg9D4IIt5W/sm7
QKeznXhlkRh445XXtbE4XtglqfVc6t38pLWt/kVGEwLKitPH2ijToL5CWOH90DSB8+KF93ndD/HE
ynASHpqOlVR5PFlSchqb33qFKeuMbVssFuR06oxmyb3HMqnBtktMv+K6Rc/cIrFHod3u2jGaDihn
p88TMOB2bDDPf/vFXk+Q9b3oPEHDQs5yyq3uDOkjlmaCZEVZbOQCi8FNFSKo2NMOxdJeohi+3pOg
stJuQC4CrZWe6vE4DNokWuYjDfNq9l7UKnJNB2SjFBHrzSBWFNlZDspI/MnF5PUzHwFyD4oAZoRD
B/HkI7DxkJniL3Bp27rYDFzStrPfXdKmnBlSZh5LAUUM8shXZDrHyRZ9ZReia7Xe51Cn33XGou/6
aumvEFupS/Kb1+0KDhb6YCwUmMmcvcdjmgNPaLgDxeHYdvGDXQpvU2WVG1rD/Hd5Vmv7CxIrwk6H
mmKls57s7FNpdPpgIbuBS4sdydBnWwlBJlhazPDfnplnqAI8gclCmUtrmh92/LNiF5HZlAjOapmU
N85YNS+JVRYNLcXKu0umWM5BpM39benjVz0vxi9jSusNPErCsgdw4xH3nWurg0fZjtqyBanB/3O0
GqQYuTtfF1BdL7zzmS+xSiZxTOa8RRSxzv4/mlyTL6F74spHgGGR/aRxNN3o9azvUrEsVxeG59Vk
pifNtyY1E8DapaA8eRbiuLzwqgQfKU2UD92Y997GnfvhJ3TxooO3BXPXyOOlvM6kFdNMMtJk+toa
ST5su6Vry9ArIX5tTDoXxmOT+LF/oQD5zYs42oVhS+A9iBU/dSharZN3NAfRR4VYknChK6he4lSu
fovINvywALWWm1ibVLHHZTeZ9wNeEOoDLCLsP6bcjTb4D5EeABcCq0rIMdaubdoaiR/2OzNVZQ1f
nAaQdh8XGKDvprwd5qC1otQIDIRITSDxUp2vS9vs7sYyJXlgwDZ122NEJa+0MRK0HrRcqvteGhhM
vf15fh92Jz8dUdDa+mYEyBo82WvwCuTWWkcUX1R3+1lrNfzkhJd/AYIg7XDxxjLbghu6+SZXVtHs
OFnnegMRUN0h6JHqtk0J+grq2XGfewIizC8FbYZnQhnVd9fNAA0zH0uh0Bn49AFF2PglK2sDpGGy
VLHNZIqpUC/S5PntX3Zm3hncLHzWJP+4p1VlS2RBTtlJ5Irgvud3eEI1nZov0B9fV1dQB7gmmeTB
eRSTq7b8z6XESOHCFA1wP8novs3K0Zf7vlIYBxSl1e3TxdOWD6qLVp+HFNvOzsv6MUzHpt5MDY3N
MKlsH0cqiTX6DYBHZGwnj2CNC4Sm16OB2A1OLO1K4vfsU86OA8StS7p5IQ0cuY/Hni4X97wL5cy5
p/hsgx5qrnUlnUwmoBE7Y7GCJSUuhkWw+0Q4LVnaXJi166AeT1rIIS7iZHYwd723HA+6xn83+hLX
+blpEoJFHT2IAEy2CguIep/F0rmZOt0kllFa/TXxDrm9e3t2vaoPUAYwnmix4UCJV9yeWVST2S68
gWXU2q63RB24KMxuadLiA1Sag9xamu7vDdqD795+9Ktzm0f7sKG4LkGCpRV//OMlHXdsbDTaqnO7
hDNik7u0raMnNh39UUZ5eYGNc+ajrpdRfIAhLXJLPxnsiFUOgxbMZWhycSUL6wdO8N6FL/qbUHf8
SVe1NheiVZO51uXHvyriQjwUCs/E1Cntl9zrkJVjlQXA31E1JNusz+McY+8EgQ3932raLkhGVQMh
bAZigodRm9NDnfbjd83SizWqqfJu3BHzkwMNhuLFdB35LdKSkX2g7gHXe4xfn6CxGfeF6w7uziB5
cSQ8tjZxsONNv8hG97XtiPuptVlYUw6LR5sjFE59yQ3JduvxgcQVfBUIORG0+itNe06hAkY/vcJs
pwNCGSfelbhJ+1vasRHqXYjBxSbX4AZsBgJFli34c2lt/DyOsQWbEsktjJPqBcMuLL+6pjEeLXpK
9fsaFEjdSCNfIJbLaWi3MK0l15ReFnpQkeZYBfkU958WWFn6JokbW26yJKknRhT4fj/ki09FsZj1
g6ZF7rCZVE/DqmexPMbwrcwAzXbz3UfxEh0SA/XLZ+z0kyvbbTDH4ja4dP/aLf7K4+R/61xy5G/y
phPK/4PhUlD+/ljTrzxOPuTd17T6+afHye+/8S+PE0v8A1UbBSVtFvq1XAv/Ey5F7NTKgcQEwqc1
uV5d/9vjxDb+4U9WCS2pTyBbPrDSfzxOrH/IocL+hOwA3UfP7f/feJzAAVo1rpCOSGdzX4uJoalk
xkjiA4i7fx27mXWdx3134R56sueI30+xXH7PikghjT7eDdy08coU0u1Gi1J4gAJvxoMcyv9i78x2
41ayrP0ufc8C5+Gib5hkDpIsydbsG0LywJkMkhGcnr4/+jR+2GnDwsF/24VC4eCgbGYmyYgde6+1
vuXtp5/99p/l5ecolbNVnMtQ/1IGozNH9PVb3SedWliWy4TX5V2mi66TgFWn2hG6Tn7hqWZ40BqM
m21pFO96a85q8B/X5iBLToyOUYXW769fkQDdgRFIO0Ztigr5repaf4VrQQBhH2pE0a+xXHIxH8iF
AwIKJDh9lEZvvDQmw0UyVgbeSk1Z1dZihxoS1z3z9Q1dlznlv74bVFCbsBvnCa2vc7m67Y9kVJPP
GxlYtT8NIL5IyLAlAeh/vx08oz9v6/wkDHowHTrc8e3UcFZLFYPpT5O7zpGsSsmw3zJn54ZhHxlv
PvVlr0KhKCeeOQLA5Py3X9Jn2zER82//pR14VrsoKQsAzwVnEyJ5oxXJ5qXVwQ38+1f87a6zeKPI
57Yjbd3Sin69653FfDE1OgPOWjG8jK6P/N+xxKOTr89/v9JZmbAtHHQ38VsABWTzPAdJOhubhia4
QQCzgWOrcZmddGPiRQTUaJdV6QBu+PsVf3tpWap4li2T4gR35rnmNFcKe7tbWJGz2P4xc8dpN5OE
+s504reH5MdV6E4hbvVs9/zs6jSO3dsFV7F0kXwq3LTcV16uRxwkrJOpd49Wu1TvlFzvXfPswayZ
fCz2yjVNv0tCs05WeCrdF1G77pOEbBD6qee9c7L4/ZosSXxXSj06UPgdfn1SvHTuaVuMJtfUkoux
WOWtYa3zRYnUlOlhMTG+GKt8ei8u4vfnBsu66+gsTTyguGR+vW7aTJpfdNKMurmrPo1On71Wa+KG
LL+URyOTuJu/Pza/vRKsgPyH8ZxPvA8F9a8XbEs/GchYdCKDoL0bg+GKiLCwF27U+aSc/v1iGFLO
Fv3teMIGRud+E2Oj4Dz7YY22E4vX4RLACU+6B0ehomFMrcn1qSC4KTukfMlkn9Yr8XrEhLqQBwgJ
YWSMveroGHBiXudq1h39RzJ+f4E60E8vlt5btL3o147kZmsh1HGeQSqFfVXYbWz0TuLGpCc344Fl
zWCg6w2zdVQ0f4wd6b4IoTbJQ7+re8y2N/1Qr/blMnoG9LI1s6wnf529LpLMcqFMnIIqC4zYqg3g
sF2TYkwvIBLINzvv5i2Gfpnaq6l1O/c46iowLgo30b4YWOVxbpPY+4y40XOg+YwrA3Ing7vkjGps
dlD/2maX6q1jRAutiiQcEc8e8qpfSGmshSQJphKq/FAg1SIU1CdS/5BqTnE7dUSFhatn+uMtpB0o
kp3piWexlJq2L9bCgXwiOyQ8tqeRDl71uo++qdezG1qThnUEwTg8JjRnvJ1vpCWyKq8RS/qF1dGe
7ViYqQklLkmGjp9WTGY5DWG/evaD1AljDAWcBn5C2RTIqGRimjHnYROHFXzQx2WuG7h4VWkSlNlW
iN5S06t6knpN/4jMQIESo5Pj0+u2k4+BkJN+IB0m+Jz4nlQCA8fYuZf6NPUEA9qbueYO35hhfLQ7
pxgO9UIe1mHtbCmmUAMPm8ZaUMrpOK/Bau5Rm4za1ZTNbhFqWj2a9wBb5i1jOOWowTaRTjG2VVeL
LaOoFMg6lEO3pkEj9jR2HBOAP1b8c9K7NrDZKfXm2C8a46lAZ1JGyQRTiIDYudpovJoYrpIiD+6J
cm1BrBQJEaqVGLtHP+lNHfylzIPdbCV2eY2kTSx7LOzJKWEsz5OQZVUVATxz73qyO2e0ccxlL1nX
KTawgKdL1IDvBJbYN85r3wwUTJ3vk7FYCkv4z52U9rekyfIFO/I6GlgCKmTFMHixKs/4NB9HaWn3
ptnNJfISDQFWWyVIIpZyMwaCDEK3XaflhN6Kx+Y7Tz5Bq24rMBtZQ5I8lmrsaJi5quec5M40FuA9
8VrkSZpftKtDNDxnI/GxYXTfxJoCDB5pvEQWr1WgrIPXtOlTWzU9f0mpEWyXDiYppppaujcrHY3g
OsfJVhBo6S4/2HnLRkQciUdd18ybdmDFjK8ISqDn2cIn9n5VlmWB9kvkF6c2mc36WMcQKtsTL4PS
EJpG9UQvDG6oTURxntGw2hMwrRGRavkktTpIE9WNoLCaiBmvhA19i/fmvtYmOIdsgkUOTWbM1I79
rbtekgA7vpHL+kWlk/6sjV1x45N8Yh8UIqqKGz6U+Qm59DRjcdJM/wErrX7Bq6u/yIl44bgXmnnX
DOkafC7NZbNDZbaj4RD2jT74jCatzm6tAVtxgTOxWfl7ICgMHLtF4nTZoRs5tyIDm/onMqr74dby
VD9c5pWh7kbAWdlJb3sTjScixQzlrl6yKe99xEnpCfAsndKyUVlxJSqqvH1PqAFRcmnuDZ9gTph2
B5yr18YjLFqLDJsmL/uvBZl7871Gn7058m42VTzZg+1/SzcE2542H7ZZUyWZHqoF8BV5YtOqMbkR
Q/MJ0KobQzu0q/3sNhKhiJfWhzX39M+5r9lwcA235DM7Q/nR1yazj4xElJ8oovXHbLUloiNfOAgC
676I9KmCVUvj66Wtjfmbq6rle0MVYB2cvstuxIx277bGmP9WaI34TEti+ojcIABhknb+g66k86j3
0sGr4KV67AWsiztD8/xPRRVoXwWa5+dhspiyLRwRC0QxDsrPNpm7g8HiSRC9TgEZ9jqdtjBlgExq
WLEFiYhKXGuNZ0UNaMqV+LViGvf9MrRzZALH/BFHPvATziYSbeHTqSyDrL/3ypQVa+xYGdEYAPil
57wFQztO/TjpE8sq0TxrcpC1CffCbx0Hnl41qm9TAKEXGX+vPaYoKm4bTWmY0E0cR9HQW+a3uSwc
RBQd2o6LYjHHI4JvlYZkofO2J9Kvji1M8/5Ez4Es/tJHIm1ms3oejGrLkwC2IiNRLPM1c5D1YzWA
UQPGl3pE82PNxhmWWvqK5ijJoVcRc4nyrCnab3XlFK9WWWALzwN0JFEHfGuIKodUCzqRZq8fKh2v
wL7VCmKmDYLo7icdtdfOIJjodbu1XyrqFAosiTeCeAW+aWi4eNAOGJjVhwnckb+TSLgO9dhYMkaw
lN7qds3mUzRL9rw4fP/Ip8vbxOzCoEvNue/MKCsJwkF/2pS3yE0I1ZUDwenHsdZYlJPA7tjBAWkg
H1tz7a1vIDHsyAsKDAidU+bGJRLBzxLuYHCN6rBUUWezh9zry2hvWS1j9aGZlGHEWeOLuNHRsh5h
puffssolpbjRPGLvrMYRX1y40MO+VIUWHAZ+0e+FX8AHTJalnFhZG5s7avVj7MA8Tw5z1fL3CXO5
SXwyzQ+dFyCsDJZNNtjWbvVkzqiT93ibnDFyoPOh6i6bfN0VkpI5ZMLoZHu0kqTlaCAy0F4GbX47
94LGvAXU9ZUxB0Mgon8B7zpl6U6huWr+a1U1yXOrS98MAc+YkCns2XpYJ0ND38t0X4WrVO2rRphx
FZF7hjVl7s0RpXE+myif+2H+7JtVku57UvQ/pYW3ZhFnF6F24IjaCduQzwxZCOHNER7Oao5LTE8k
/poS2byfdBfuYEEX6w2EpyEh/OVbzqL4yWdzbqKaiP01RFvmIk5rymxgLjxLCSLUZ9k0MuwCW5yz
Z9EaXmGajpr0CBMCRfhSwdLDvqBWAtWG1ES/NsDgDBCuj2iI+YDowHEWD0fU/f39AnpEPyVNpfzd
TMNgjoIcC8D1lHa4T3JRcldLKbNPeD4BW0yYMoBUmD3QCqFyEVs9jXp4Es74VkDZo2Rtc3wGmlts
OCoZEEQNKU7bQv1XcjqWWo2UVX2ZXheW709HaaiiimBNE3q82sI45Y0wqSFFmcF8RXj3UmU2CbJZ
XWfjkRmQ/JSkdiMvGMs47ECTnT2K0aIoIzIbILhmZtZNJ1RjH3SydFwAWXUhY6voKIBzY8ifJni2
rz0IKj9ujNz3IhvT5PekLhCGDBbqWdIQJ/P76GCvAwsWXOiTwFY1D6J/hDxZPkoTDBarScLzDMUN
1lMwOPquDYjg5+u7rtjZaukfp66hFzx7SrzNbdbeNfk4PgxYvX3qcYEYsZV86V7kNH5Lx+8Jkp7S
oIgQLPvRWtslW3Lpgj1lUjbsOktkMuygiD4N5SjM0Jn15qLV3NWNMmXoW1NHeI8a4kPyQZfU7+PK
WIlxNeuRT8Rpj9qUrB1KCHcwOxHbGOlhUhBq00YeFihFJD0EXROZMw4F17A+rKXmMImzvN4L1xn3
w270OAqHPWUc6HWGmtPOd0YRXCzJMo6xkbjuXYPUpzwIw2k+OH6yPhMy2RWxNdeUifoQUNCZeWHr
ZOx308mTWfME6k2jImrrmjBg1qlwLEBDAKjNzI+uRJucrQ0MB1i/9Z0cC/3ONJfmgR0InK01yeTb
mM+o0VM8B7dBMq+koUFABHxcL/61n9DA3tFsTh+DtcsRWXbovOlw+/OXMauba9uatzMHN3bEupYP
QzzOWkYBnM6OolbMyCIm8Kc5CT+XHACcLTZLgHvvOGHN5pOGorULldNj27LWgh9/JIf/5BTk8e0S
CtaPKyskQEY1tsU+CHI8RLZiE6nQzYbLYptdTMyy+G7wr3HtwwV7Q8OEmtnNLCLFkYsDtfaCGpbo
sBKAI2Ug7gyzFnuPkGYQV8RbgIWbB6unK49TDLG7O72kqSMQ9jWd80GbWNujcZjau0KlGouzyG3O
Gak29WgO7bTGmoU4NJxZih5GUWRvcFLEfKzqxCaGaK2yS5bI+mVAwdYeJCOhuyphG4MC2qrPskeB
GWrpZB2mYXbqyG7b5NHnQShPTK/qp0AfJ9wKSWFwAlCOd0VbgVZk78v8weDd0XgkLJtQKK0gt7lY
Gxb2WUNaGTLixmefjDyTOwl/pOS0mxrP7pANJ7JOWe4z0UOc6yuMu/HCYfFb0XPSCnX4iyqeUx09
dmHU7nBcjRYjXap1FZMKIZmOahxlw9HL6zl0ZxuAl4HTUN+tKFdhkrDm7toBnMJu4iNnh54RPQBp
tGX3ht2yODuT77xQtxBCbziFuGkT5luQqaW0CLIsmjw0qQQuuxGrwK4YsJNhdzE2qJio9Ho3uWp6
Ga2guS85LFWsrEVzrXrD7a5pCwYsMD3ANpYHs6aimltXxIojasFtG7qVp2Al9Q4wePc5N2eSTVKm
OHAXamxg8VhMhNE4yq/vjc2toytdA5wjfesuY8rlQ4AaOUJ1PkUjp/MB8ZG9qPw180oXcTP6wdd6
gwyHfu2zpCPZ9ohBTvDKhioxi+/u7GSfOHipDLtNWn7unHz8JkyAc/s5y9mauB9AQOaBGT3tR7y9
ITLnrAwnkrO+u4W+tDcNgDvIriOpWmELYg2mG4dWjxz/xaz32zf9lmnoXnZZkVUHw2nb7ALbtI5u
oZmsXcX5gom3vRTfcEzRaqwRD+PHMcwVDEBqwy7zBmr70MQfhL/Hbp+VqqyrdNA9bVfr28wJfJz5
ig5Xuxr7Wb6MaMiJ/ehZTvDJFvJTJ1E04HnVCfofTaPQI5jjFT/kkrbN3pUieaM8UM2OYn/hLKu5
fA4gb7Dy9J73ISRmzL/2MG3eaU6jPSiv6l6TBHVmOILDuVf1dpopklZNoHES926miIKWWMNv+1A3
WBGwGQT8PRQHdC0WDiVfzcHOnoWji4fEM3P6+VCJJEBRwqpCOayG2M5Pg7U3fXeVJw6plJe92Zd8
j5Kq4yAmCaOGG10Ts+c4R9Ko7Q5QZJBBzAOndQlGCViSPjdAxempxOai59ORFXWddh2aKIwoprA+
kSNM9mIuq9EOl8bBAVSCXSZDEI9n2DkYp8N0XdM12iakRbh0KQWoVpb9RzBqQbDj0La0FOqsw7Hm
tzkYHxyC6UE5g7ixNc18CaQ0J4w2GsUj6zICYV8p2kuCHsqVqpdWO4DzRn2l7AzsD0lUDj2E3rP7
YwKJ2n9tmHOZAMHrRQ9x8NhPY9+2cIkCaBq7ydDxYU6WU9zMyne6mCbWWsVdIAEhI9cPTvkiAxdH
6jKqyGMi+ii9glaNLUfjVVGf4oPGk53BduDZvCCowEiPY0B6S2iOWrlXMw8eFrwlcHdmSYj1JZbV
nv/HpuXxmU48T7NIHbB+TPpPGIT4DI2lZa/dWnKZpmTRu+yHoNWOfYvwK2wDlwfLHhVXmBbh82Y0
mescLcBf5lEtIEnIUAxkvudEyMheh6h3wlBkrQxeEeGEspAiCKXIiOgfum6jkuayDWIy9H1AGoGV
Rim3b9wXdqdVERrxHwweugjPW5Rxsa+bjGx2PKWQpefaEaAcOUWiau2M4WBg+nFDFyhvwqKVmP5G
JJwfeINXZw9iXnzMWgXrqOcI5e6bOumDsHeEPu16DHvfINhbzxw2loWlAoOzLV3nAmnEjPlkSN1n
x168px6L3ReC0YISpGEGgEufJ+cb3eOKcsRO8z7aMl6WvTeZ6uvk4ZfbCvXuJWhc48aXIoW6kqf+
A7tWiy+05Dk9jOPYfmTGAcXK723xIK06keGgd8EtSfTlM30NGLeelkkK6W4YVDQYwI1hUm/7voaH
tg2tzuhBNoocpBxeOv/LmghaMkXGGHMQRY4Jc8ZBBhNKT8UeOqD9ZhV6cjf4qs92xPXqzofVxw+6
LxJj+Qy2h2k/cgW6TVpPwOWx7Msqvx1yeoVRj+2ujSyPuPNjLjt8J0BAl0hOlmgcoFZNwXyL9/fW
XE3eCCiO4jvwSjUeiaSgiphTiyS5EbJvtiNNcawftLJoH5aOWU6Yr3K+F1jFs50iAqjBbMQh9Dii
X+h4iRzHi2a8AlftPLCc29MIw7IbmTDQ9xPQDV2nw8cw0v28UnaFoN5UeNORt82pz1k/zz/26LOD
0FYpYY7SSMrXrEpMtR95CZc9jlX0BLNw/Se9DtAPaiZ576Fq05ELE3dPDY8u52ZZEXofCVQPOEw4
WfoUaDR3dmppMUvS06PlNuSe/ZVZQ29EFasB7ste2H3UtFXxkndZToE5FMDYjNkoMKaa6I+PLM3j
s183iCpwB5FEOuOFZmutHUhH1dwoglmTTjy1eEngz+rGXdH4MoldlU3cTNpXO4Up6IEVc7w2Rw8L
quSgaQLZLs3vVjWUbzjxoDTlgAbSw1Jz7IlJ6TaeEyfFh0u0kz/sxilXH5wO7CaZn0HnxhNpQ3as
IeDn72NoufC57CQ5ObSA6XbVrZYe86UUGSmlIHItq+lug0qrSYSwpuQjhDxrwXM8F7f4PEybtl1j
HnHXjsHeNsaazPylHvZEgCLOX+zEfwAHvvAWD1bn78hm5/Spy8rE9eUmAyxZMPVUNB7Qnz2nquQq
0xtVQ61NJbGUtWifE9qsXZwkZvZdD1Kz2jemluFfDSpxbzNz5aYVjvY5kU6Cv5Yfod0LWn9pjC/d
KEKrDZpbCj//yxRYowHmNa2fdKhySSRGo3zIxxYqm2E2zIuGeayBMeaa9wCFqmPXZ32Y9xAiyi8M
m2kiFcRjabseg9p61ZJtv/LEmM3nZlksaqRct7q3UdhrEksw87SGkCumt+2I4ObUTtr0zXKU/Gp0
9lwSLJf16oKEUM4KWDq0YN9mlXFjWx7kxg3boceOass56gia4KBD1+JDzzpBwGqnoJfaypJXNvvz
E8HKIJdsypWTNSnCdx1iC75g2PU7RNmYMTlB+81ToefQNRPIejeFC+cTvpb5RacVRj9p9rS3bGg5
KYEfy/0D6lO55SB74vuQMRaNGAWk1zMbBqz5wSJZmEQKcWF2rn+JibUbaLhj4qcur8W3gIhR1iel
1VeaRqbUrh4qaJyuXMu3dOphxA4kzdDdV+QKhS1MUC+0AiJpwV8CEMA9uHggZ+UGvePchp+2941W
HlviPy80t+q+Fo4OptfTmB2wak65HdeImIy9vZSEKDa0zDFk9omRXy70z8xoxPr0YvgdDwsntqnd
UcTzFkMdlzfoyJbPs2sTc9BZAa8vpWi+hnTxh+6gMawlkVpf+vtMmPY3s1lzwK5imK+rzgKeoSfW
1LMR4G+EP6AZn6xMUV0k9jqUkbYgqCZ/hMcCWnCSj/HIOJOYMw7axYkpm3MzWXIcOKpaI92Oic5i
7PY+HQJ83SuWhroWDvou2/L5KBmWO12twf1U12kCIpjGfehSM7qXgrwuJ1LI8I2TxH13PUGJuAUN
Ru8/pToyok7icKT2wB7CPKkGiI4+1rkiSV8yMmqcFdarRlJcjMYEYutULrzRVd+aemxoPm+t1WuJ
f8gyxpT7QCUJy1Mzl1MshorWeNDSkwHf2vbFgVhqS1y5vLKUkSbb44eSvqgWtXTf1qh2x+al9l1N
24mgNPIo4bD5kXpEa2PKTaovbxmrh6rjXBBvqPbtQO16eWzwprSHYV296nYyu3yK/Rrl0c6jGayH
oPNogCQVrZ09xoDBpoElgNkVKfb1nc8N3lzIJmAgS9scM02zkm2iJlpeO/5U8D0IFtc/SI9E0rBv
e++UoLRu4MhV7gcS2U0zStAYsXoBgSTA1hyt6tAwAumjMUjGS1UKV50k3uMbeic1HbXMJ4Co1y2M
xkGXZ99s8I8EqTMSrPYELcwkOWYDBhqU0z20TsI82lD2/XLPe1trsWFLNmW1sirsBZTFm7yy7Gvs
v+3byDBgRcGvb36EgmSTsE/mkpnvSim0M6rCJciXdy4Jq46Z1D5IhLawxi0JUI8k6A8BKXXbKl60
uGhTi6OrPgb6kWp49vaUMjbMv0pbtQvKYODSzUhAyL1OQ1t+yXXKsb2wloznu062ZCsA0mQRtKJx
e7CXM036lq5nfTllOtNPIuf8krNuReiUWDiW7S3OEZdLJ+wn9kxpMhDo2G+b3NWHPdP8qjhabaVu
wFAodc0xIelIsIKjB7PNpa+Wpt74jCSALjIoipG4B7PyjYVo1RISdMUube9zZg5+vLbK2lPuz8bO
xUZlhoTgyE+olvLPhIbktGWJjzZDskomVvOcalU5QX0HESr4gORlST/YqU2cNuVshm6WqUBGllPj
ljuN+FVSA+DNrZhqVlVGM0c4SYpGUOEuJrSVZJxqHOcjdIXE3c/WWr9onjfoGINNjSH6OrovvRhV
xeQghzozmi19CZ2c0/7ElauXYNT0y7EbmM8iZS2+B0tbPs85ujr8TZX6EjhK9F85xSDG2md67tgv
LatV3aHbpIEMy1HWdRVXGIeGp7WytTQCSWSIXVC0/XJBb6xVce8qBoiJ11QDZxkUBUS2k2LK2Nzn
Aemt3B+/d3WWsbgNPY1Xq2zS5J5RRCY5U03960REDRm6mUc2iVkkrn2YMuYyIWdNX9t1AQknuwpR
wTHVVGrQSQYQHOvkllhxwU551/iYlbdQVXWaA68ZQkcvqsc1UyTNoYdrh0ufgb8VB6vR5buODWK9
W3LDmg925vPaJ8mWrWWvGoRszXAFFndiGdJIUgRl9G7dDLSDRs7AvsT8pZ3E5AS3PsUeznQQuAQf
uFmROEf6MiOpFmZKifUakH+zPorU2LL8iAsA8s2hnh+q80zB8T3x65u8Kzbft8e7sbWpq5RQ3x5k
OHtNTSesHxrL5L1VLZkcxEttVLJWW/dGvrFMaGm408U0qRmVBQFg+0SwmTEn2uKfutLl0DDLbNhs
KEHbmswIV3XifxrmyTh/vZ6ASJoi/HCLYVG3ZHa7LdPjul7wc+HFqYxUcqIBGkHLHGc+r55wh6+S
bepOW6eEM6EGOBTp+wxdrVps5wTIWnqxJjsSe+wmmevIoNfb08jVcTdbgyHhFJc08nd1OzNDdZre
ny41Z2R9mwKsvgdD5UVwYTDk/rCSegPK0KuMfdMVLkTmsu4QmBe1bu7sTqWEgGUVLk5ZFLTfFWEN
Bwy3gJdoVbfrgyDCsThmrWtBvDfQqtN05rmcTx2I+i+t1wZfCA2ZQN+gWZgCOm+kxH7g7KBYQ9Eu
dGEgdK9+cOjxZ7dpOVfiu99gcSiHqaivp4oRwInQVBKS8pmZQCxtL7uhxTTImD4KJnrs/z5ZnQhq
VPO4cHwljAwnn3eSKC3nT4k5T+WpMkZpH9jNdXef98gH4tnwafoTQsZkFwOqbl4ZqUUpv9Lf0g8w
FIzsZu5zO4gz2+vEs8mm2NxaWgAf1ZmRfuxoXdAFtHK3+0cX9n8K5v/aEgj+HxbvNwHzPm+q1+br
zwLm7Q/8o1+2jP84qI3RL7Nwkt65Kcimb4P87/8y9f8wSqNXrxuevrkOURD+L6PR0/+zRUji1qFD
y5/eXHb/q192gv94SEI3bJduIS60jH+jXz5Xm0EB8lBKM6PxdNxv9pkA07KKPAsa6iDUIyT1Anme
LqSbZg8Bo+p3xGZnSjNdNxFrYy2nscxI4DdoQOEQRitlnscoa+03peqBgKSahKepNsgBdTSY4NRe
9NrhK5bv5Fz/8eKgEhx+ZsO1rE2t+ZPHT7dTWTSpkcVb5s1lo5Xi0AedxTgN/HBfc2lJWtyFS5Tc
OzrQc4P1P997I3TYuFP4BJu08adLz5Mqms6l8CUVtL5b+kU7FK2YrudJeJhj6GRxIqlVhn7OM08m
FDCa+PaQv/c5zszV/3yOzSrDcroBv86UhcjXiZOpvCyWQ54/VjYtanRoINwDkkVoy7XfgZz0fujr
aojavCz3cNanK7dIg3fEnOcxlttHIWWA9FxG0RvE8OyxW4k4IYOwzRF1a8WHomncYJdnXXAiPVJV
KIWy+haPqJ/tNbtrXwKmRt/hXhNrpwjeQwvHeemKTHqdRIaAtIT3fqpNUP+T/ebH5/NRRMKTwNeE
MvLsluFPHxYsv6hdpvyTrY9zvNa06jk6OXHfZMOBJJb+0iI0az90IPO6tB3eoXT94L2df4jAMDbP
Hi5h1ohfPwRHNSdLiMxhIe/nmy4XNhHPfXWdq0E70Zz3IoAsDEOISi+vmFdQpyJYGF89t3rPj/T7
MuF5AaY+kq5BLWA1+/WjoMpVARqpMiZ6z/zaV3a5nwtPHmTaJ4efls4/mBDOBbfbo/HTpZyzb00g
VJIyoSljdFLDyNRSUxedliSfHXSFt6oyvP3fL/iH77b9uqzQJDOBENlWjp9eT9kHljQJ94hNacid
z8HgkLpDywkqaKK/X2p708/uKPkGNg1GDpQs62eXatDEabrUeawm2oyytIgxWZ2Fg7JHn8t3Xr3S
9t655rklc3uWuSg+RKAUPM7W2Q9awO7EwDuTy1hX9V7V5XJbkOMHdlKTn6mUsr0jGIXxFpDA2kmL
sNORuDaC+7xbunXmwYAJQO2tAudhHefhvZCF339/VgH8e7pPojYmn7MfhcUK1oFqq5jukHmgAPWj
GSH3wcIU/M57/fuztYlnWf0sNgETxNuvt7pltQPFYTPgzxwSRAUTqYQPds+UfYxWRGj/Usuts8Dh
tSXNJfD4js721X96tOp5CyHn1BOXtsyoU13nkChqTFfoQfz3R+tPvyLqbSIaeLL4Ic9+RVX2LKVt
WsX+GHioJUQVWYwi9zO5r+84IM8JSTxRPn4KWkIUJ1uowNmGRmYjx8Cs4xUtsc5TUGvk1IzTDCOp
SvxdMYkFerpKrWuDg+CVojnzgeCrjEZMEnDaM9RTruzgtiOy4rkaTBG3MPnc2EZ18c5O8/sbx7Ov
b6nffGqTFezXO8BoBfNokpRxIox2T2yqFxLrQ3vEs61Id6W+lw1zu39/L8iJQgTEeIxbf7ZariUg
6LZZyjgfwKuSkL3pI1DZZ9fESmhv/18XOw9e7nx6UbquSsJXpX3JcfpjhcjtqK2z/87bs5VIv65e
/JZYpnm4NuPcDyfBT0+zz0APzQxfywJtzwYY2B8Ke30PbfyH9erXy5z9ehODqd5AXxSXSVddZFse
MtrO/GikOom+VqEkk91W7Rbwik/CSWiR5zOCndCzy+xCz8ruowanKWonJa6cafmXhuMfTz+h32xS
hHc41jngFwmGv4xZW8Yj9ezRUjPtE+m7dyoL2qdpMpPj32/wH4olfhBsYJh8fFRmP6K3f/rdW6b/
pP0aJUFMnfcmYV5+wwkhzN04S8RYxNxNz3LMmttmcvyPvrTVfMoMxAZYNPDHhpmZ6K/TuCLgdHPb
eS9c5E+LKsYYLMDbikCt8usrhgiMRy0ba4YJcrpb1okYJafttEfW2PKycZf2nXPEH95pSliPyRs/
iK6fl/IwaiyPcWkdF5iLOc4abBu56ZVP0uOfSOma+11BnvjHv9+H7bk7e/wxYOIdw+qOP3U7x/28
mJeZYQD6RgFd8tCFPvOduJvNdq/3fnsD0BG7hAnx2bBSBBmp9x4v6Q8LPJfn+PBjNSMb6tfLm90C
NRPZWWySHkKMpg7oTKBurCx093//pn+6lGnzzFlET/HAnW2TTktNXMmJHdljMDO043AJD8RjAjPR
Pfr7tf50M0m6YhcBsIi/6+xc5qnEbZVbVnGQ9Ch4CGalj2YzGebUEBk5+TQ0IJ1//wWJVmNndnBY
sgGfXXS0BlSVAg0WA7Ls0wA0PsqndaHFrr/ncNxuy9lTQ6wQv2XgESQHxePX21b6TmpMpN7HwKys
02wwUEkqU0VOhj6SGMMsyrGSndas/P73H/ZPF8YP8aPc2eLcfn9cp4SlXItMN52fKyMbnpuMAEOL
2geJhTLjgmT8h0oMSL3+fuk/rAgUCDoxIFv9g1n21+9Mumlvo5HB9oNQ56bq0u/rkLt7tZBOwEBg
eqf0+dPluBp9DFYDyvizn7i1Ms4niUFqSBVkH1KCdp/KdRWPXdZUnwyGRO/8sn+8Ho01Hb4b28D5
CaVzyYdlHkpi7yyHq4bNKhxsisp0BDen1/Kdc+DvNzLYzJ2WzsW2+7l9nJ+W/8KDrppBnYzXhAB3
Tr7yQpZDFa9I9w9a1t+WmX7XZAhy/n4Xz2OA2Oi4MLFnGxweC/255TKvy2ZWgZ7Fg0EFQ2+/VlDJ
oWKGHvaske7rHJCDOjcN0kXe7dD3tbzdlcP/cHYmO3IbzRZ+IgKch20VWUN3Sy3LGixvCEmWOc8z
n/5+qX9xu9iJItoLCTAEOCqTmZExnDgHAuXH2rHnqyMaAUfgxvGjrs7RcGhjtf0nr0IgIZORel/g
x/Ge46qAgdkOaZlC+a2t9I2aUrUYSbLUD4sgGT5CYSHw3Uw5/K0h6uAem3hxA40RrD2+SUn4AZ8A
s6Y4Wkt3jO1IcgtAlh7slAToteZHSEXrACEblINBkvgMBYV0VvqRmQI198eFIVimNYSEGBM1et4g
NZgVy2NMpyBQdKY07n8TSU2A38ZJh3qEaVTT2RwGmIjTZPLiJKjXGLYLa9U/VtqgAlDTrAsYKvuA
PCOo29wzjzrl//MyzMqxzGxvp572+o3wbAp5lJNsSO3hTLo9lZAzLyawlCiwtckBr12UQF7X6FrQ
c7nsLFpmC4E68mXB10BV5tZW5/V5r41aFHQLPfMDzJTtw2jUjp8I9bODp/fpZ6ubVXpITTT+hB/F
6A/TPLm+ba/ug930zTFfC/UExsU5pVEBK/f9n/j6FaOySxmVCWzgC9pvOpcXd3Rc6zyu+ygO8pTP
UjV6xpxK0j7VVu0GugJPbFa0exGBxDFQRmVXiMkd6mjG7bZEnTuq5hRGQaMv8+c+Bm+TJoZ6yVSg
DgyDAgebXC4kCut7X/91KiAq2f9veuPhbUWdgJ1nuDtETq+5a7QU5so9FlbZriKQSJSn8XaSqW0W
CBw7rjscEOAH+2qtGUNP2TQi6xFbyKuWVkCHut75lJJyLUyYngFnCEP13LLtFVvjNdcAGwRAGqs/
9CWqL2Fq0MazlPWjNyYkjyLIz0qmT7MKCRlKGs7ekRff7jZsED+C2jywNUJcdfMjvDokhRE/AmFs
49k05+jiRHn73s6B6PNpx69OO8UPFt7m2idRca0AwKA2VyoPaPfo7yxrodV5/5C/DoAhw9UoaBB6
w/C1fWfBert661A5IiSvg25uy0fFc6ZTMiOCwexs/4SIZnHuk8kNBoqz/n3zW1Zo8R7ZiFSo+D2e
QyrYt8dh0OCSUkLsd3bTnZgdX04F6rdPXhtPx1XR58dqmWb1GIFP+NG5tvEO6ka0U9YwNqkw1MbO
wyxzSybPIz8IGWbq6re/R4NCf2zalno6wxwXSP6nE7jBL24EjvH+0qU7z4H4XZ+EamZzGsj1CkCW
MxcBRNhlaU3zm6vF9YmHrGPWSslCYDsQeyNAFr8Px1n/dt++zNOYtJwgCmDBur5dqZGINjchCKLr
KEk14S+jLIdPCDANF6eO06sOqPM4tW30/b5hmZ+xBDU1hDAQMNjiE7zwqwWitM60ssW5ivBPic7C
oxNSB79vRWzf9rLRiHPx34J3W9dvrdgVvSoXmGww1KUaJGo5oZOCkLRXwW1vtGWxwz4n+5yCr8ik
nA6V2JZ0W1k7LYHRmYgu0ZcHDRzasRtNDbmZiqF1hDyR/rB7TfvQ9qtxhvuBkcD7K5Z5Vpv9NGwV
oi441m9XzDjqihCGAuSpWpLzqDs/YrQYn+0p+ddQEu3S2Ma/9y3KjhDvhemSUbLsLTFgjBieG5EG
BOYKj5ELhQZx6+IMPqMK9lcvtp0jqBX3j66An25ntbKLCp6Q5ZoWHCLb1zlx3DJzvCwRNAGFPxQV
alYI1VwM2Cl3fILsKL00tXkYYVabixHaSqYEGBF37dY6jtBQHeEj608dLbidoyv9kKQ3nkdFii7z
9kO6fEQP4EoQ5kTFLUDjd6DZGcFnxgw8rhoiRp9P5/vfUrafmKJXQiDKEdo4YrPruinUWeRqRgjT
tIJ8D+qLE3n7tPPpZA4AB4t3NUw4grZEjczlZh5BFI1Cym5izmY9QXKXBvcXtJU5/P20OK4oE6MM
TFFP3NgXfibrs6aHBDwNnCJpHxaQnSca2DTUmLqqL/CZPI2oaXxjQKb+6JiVdvKauv+3b9bhDIK6
uRASTr4x1kYAQpN+lR4mvmkUUwCJc73jjGWfXNAUg/GHx8jYKjY7a5Flfc6U4uoyPQdOzPLr1jIC
BrAY1ayr9Wwygv/nzg6JeH7jI0EI6IKxWIOafJv0LrNTlVnbJkGhe+UTo+1fjT5ZvzAMuR4VuEGY
GG/yC+PB6LQwyjPa+vRGpiOef1rXYAdMA+QDjdHbb6R08MD2pREHelIOganOoLIAulxQfDR9zXSS
s4rE7M5myxIuCjc6VTcwC7ami6/x4mR0RgXMqyX3GKy6/6qGESnW6MTOkZJsT6NqzE6rZhbvtL4f
3ytaOS2wKifpKaF1a+xcBsm947dAOUalFV+2zYMGUy/mIjKjAMi/ejLx3c/OGEH9BNBqp3MleaJo
V5mUnWGEY+c3V3wAr9opBshAyt1qEzBkEn8zCrvQgoZ2y7mM4uyXglrNQx2XjKGhlbkMO7mu5JwD
EiDJBDVCv87cujazjvp5qOKANpT5WA6VcWUKMbkyUvlvo1gGMmfjcLp/zCXum1IZ6yb21vVXUA1o
/WcljTM6N8gJnY00Gq9KMrhXKKnyy8CU95f79iSvIkzD8N3RoxVN/k0K58xmyBhMiT0ADQEoPzGo
pynH2O9+DrU5P2WruteElpwiHgtuELUy4mlBjfjyRHuWAvVMSX+F15ipSnOyzrmhJidjtrI/7i/v
1XaSu0CdD6kUW8mgzMZUQ89tJanPgpS5Y5GsdWe1wl2WjMzBZag2O6/h69vKWeVlEmRdiBdj8nZt
EANBB5hnih+bQ3elNGEFTI4w+wMZv/ecZNpy7VXHC5CfLS9V3cZf49SD0wQc684FkiydpraOhIcQ
iAXidftLuslqRrWnaIUgKRP2KvwXTX6a6GCBmD/d3+ZXj6RYtW45kIqLypC7uSlpg9uKVGxBAALK
H8zpYh+XGlKJtzqg34aAfwhDKDeLRb9whlGfUfdRe8VfwgyidkFjHmqjd4gXEMv31/T6SSbP4ZRy
Pj3QGZQfb21VqsZsMK1bH+xmDaGMyyzZ1CbvAMfFv5qORm6qp+bjrM7zN6BjjFnEs/mNUVnrFHUj
wlylN4N3TaJL07jltwYpyaesUqpf49gOO+f81TUWv5VgiK44nSF966q8aM5BwCfQhiRz+aArRvxj
HdXhmwaP7Xqsrbb9Vi0lMkttoezs06vbLEwbkHcJT02qtDnxVtGMEwqhIaK2/XId00b/1CmeBc9H
uvcWSo4ZgEOiMerCkIW5m68Pexd8JKYiOqtL9ABV/szXV5Iv9z+8zArdrd+9PSR4t+LgK6QpZmmk
iu+GenWFBWF4HOp6r0UvsULTiYaMbhDzQeB6e7rWekhXxWFESxkghUOlFNAZQJTrm9cCux61K3J3
ZLq3FYvEi9BIcabQ96LevZSNkp7csWx3cg7JESCtIkv2yNFZzuathmtooJLVix5WUlyjuDdOo+WC
Sq8H7a0OgMI4EEbR9YCIlpz8dtvs2oHP3PIsP1pmZFNNI/mawXdBMa6Ift7fu1d3ikElKn94UNIM
WmgbU5NZq10eTZhqU+0BccswaDMrJhjXbPRpuvh5Ca1PxQQ1433Dr7ZT5MTonBDmCoCLuXm02n4A
DJYCIICHKXmGeAft2Xpwg3TV3Z3zITGFAJGHsoyA8hLT325nHamRG3WaB2UPNEppP1Y1jUGoVgcP
rb3g/rokG0q/j0agmIcRgku3xkbbbgCeI4fuziV8C03qzo9tCJTnoHSd8x3Qef3ViiA2ZxQWWsX7
xmUrFRSTLtEhnaRtPJmFBsRgWhb6be/+nYSULouoWLjj4FXuW5It07a4c7gqzX4VNq5Gak44KICh
s24zudDPi0+pLv5oDmuEnjNg/Aez8MqvUVin3+7blq0SsTBAIZQESVTEv794HxNUi1NvtFGcLwj+
me53AmPsLd9AAGDnlL5yYLZKuk9FlE4/fXrPuDUVAkJFJDP0/G7ytOusruPDoNjdzoKES7/J+kSz
CQiqQXUBqSF7Y8WdtWgCoOz6nleUD3a+RMcZdhZkNHVmcmf0et+8gQ7xvgqxGMm+vgXoQUANPq9l
Gh+6a1C+MUI1dM9hoK5qa+edkS0N0D1gObrGrwFz2ZTosaogiKpQcX7oq7S4pDRvc4arCddRXezH
5HJ/dZrYru12CmEcPhtPKIHm7UdjjpK8Dr/qOz2loMPIsNp6yJdcC6olGj8Wmj1ZhzRfVn9pDKZS
Eft2HxQmk46ZkZmBZ1dGYCMO8vn+75IcWwoKMFlzXwzanhs3NCqt0bF+l4c9Lv9WeeLRgozG5by4
8/rhzbbABIh9Z+hAx+btFliVGS5ziXh6klXgECrD8Qum+xhhKvZkJCWe4Df4j4gQcCls77em2tgJ
o6IPXb/txuIUp9oAAZuuVUdXRX4khtXtizusf3ReUf36D4vkWwI1BQ+Fr721PEC6BB0mi1zTHkaI
MWwuNdhfGN3GZu9MvSrMUH+DLx1kAPaIAzarzFKX+eLI5opClfvUmJ12bc1iOmeTqV0h1C5g1hzD
cwNlzgESxeUUeWb59ncMsmI8EYkORd4tzhVau5j2p+b6ywIMalwnE5kmTfOtcjT/ur+1so8KnIYa
HSkeMl2b5UaTN0EE38DXYTrKM7xALkSIiXUKzTRC9zu1SGt1FOchyXwzUJmdtkCeuUywcE22szKt
3gM881oklBlBh+FwOkcGlmm3rDulLsmFxPuJCivAIRCkwvm/eEca02uWaOhdAg9oQ1abduOYVT/s
afJ2vtxrLwgeQBOVXAwCaNwEBRNAvZl2mYt2LIDCKnFK35pa6Hfyyn5C+W4vIn69MuyhaypcDQHP
FsU22FW21K3iQADS/WpDiC8Zr32eG3NPh0xmiJoKYHuaYIyYbFxtRb5n9bVlQ9JvNRc1wqeWYDb8
xtl7SKSWyL1+X3YmCMUWv/hY5eIZM0QQNgAZTT9wFq1L1BTzcSpb5Xz/8MtM8WaR7TuEi962A5tq
cIBqTHb68ZiT7IHlB+44Fsekh4ns7aYISMWDwHtM/eZ2VcxliZpojc5YmMZ+Bo8TVDpKB6xBt4M3
m2K2gGwM1QmymG2WVCsNJWdo53yroZdwGIZQu9R6WT0PizX9uG9Lct5FvY2+vlgWELXbZQ3w+HbM
C9lQczh/AaWdn5H5HvwViQna2oa1451fR2mgRcH+sS7RwLQ2ZwNKHogptcmGMLcLg5QZ+ICR1eSt
tSYcP5/qf0gtbtZmUV5hGgvlZ5vyA63LooMBaIzb7hqmfXVhGoI+xv1dFCnQbRxza3CzLNOE6hqQ
H5crgxFaMxU3oMgBv1C/mu8TCJ6DDka+nb0UN3Zr9LcsrsP340ZvIod1DsO59dhLpNHtd543K8zU
LvnFhcTtlFNHPTZwwl+ZSDKvRblMX+6vWXZymNWk7kEogVrgxieTBiL1kpi2r8xrCCFXlh8r+JBP
BV/1AgZYeyvAio+K3AA4XHCNzKpsPXM1cvMMhDUNtbW+pWGvwETcTNYDLHfVmwt7whgiH4C5RLt9
W0FsSFAzo2Nxc5nTz5mi+Zo71XIBVpnuNL9lZ4c74dA/Q1CBGdfbGwgLzlTEa2P7k5r0DCExb0TA
0EEH4bYfecDTD9AN/IdnTkzhiIeHd4dK6a3RHjbEzk25Ic3SZRf6RL0PX1PHXy1MCX2qvt17kv1R
JREq3lSiN2cViZih0BMWiRAVFFq204CCNJUrhKLxTr77uubNt6OWBdc1wop05jaXsTSanLooB8U2
FW8+jtqQm8d2XMMHE4gzhH6N8nmGwShQAW9cZq1FRzKBRgHC9T14oszdcXj4OcDgXIKK220mX83C
cTRYNtTNdGutya+c2NiJjmQnSEjaCQQkaYu3uRlK08XW2o6WnzuR65NRwbcfG+PBhPzuhK4LUhZJ
6ew8va/jToF2pDMsBFsp6m9OkNm4LbB/m1y+ngsk6XUQ6xMMK2tKuwbhtcmPsnG8enG252xljkdk
EugygUij8n67qUvB29g2huVbblw8Z8wSm2SOCXUbOsxwMdlUGd8qccQDaZKi0vAlV7P5j1ublbko
RWfAAQfuKDotiPodnbxXd4azxLu09egvrWzeLcjjnKRNVkp8pToEi9LBsTZ66zGJkJi7771lpijP
AyIg0NBp7d0uaDIaFT0pzaJMDvHsqobrMaY3EJS1lQT3Tb0GELJfTDeTdeLfXG0L71nnPI/cXrX8
1o4HFQY66C7haQ/dvzIjKdNrmsX6Gck8Lz8uYP+SA7Kp0zdXjEDe/yWy60gPjJF7wRVAiHC76KQ0
hkrTKKFaBiMUUL067+LCXb/etyJ7l0WISN8UwDSh6a2VmHclY7ze9seJscMDzt16x7TdFMOfOiGk
YDbx8GMum7yELDfsHkbFzPYw8jKXwASvmOtnyt7bzmvzLuZ1tma2j24A3Mv9vJ5sZ5xQL4Cx5dzp
WvKvZZeAOO8vXXY1wQj9j9UAZPJmg43UqvoI3k6+MUTVLY2loxZDfXRwRmM+1Xqo7JEJyCwCUANh
rPJ+Av+43eyygj3XTgYbZkDV/tCpinqYKvx4ZA5QwiVMgO4sUXaGBMCYqTLoEkl/bw0q0AgPEG/y
dWcdGRIzqt5P3hz+fX8jZdfTFZ6GSgYjZM7G3zR5ZDqLwXsJtBG2XDNyA/izkTquMu/TfVOyHaRi
idYYWnPgNjcFBAOKZ2OccOR2HDKYayk647gwers1WP52LpadUOA1bBV38NLg5rmq9FhbmEaz/B6V
pUc44jzfGFCxsQc3hz2v8Y6mN2UnVevcd02d/e1OrR3YHhrEdj8kO8+Y7NfwPlOIB0VDcdfe3Fa7
VdrSs0m21qaEjBmsbAtrZw29X6JYxa9qMuCVjZERYwQrg2yYU5wUT7WRKBQi0GmZL8vad29GttDg
AdmDqxAxqGZu96gzBs2die0XRh2DuacW2rf20zJXztt94o2lzQVqUlMP7RZLmqJ9rdusPM8Qku+k
KpLjjBFCFNEOZkGb10ZbwlWFMZ2ErLXyi9kuhJt5CLsqpK87x0tqCmwjVFVMRpAu3N5PRNWrcRhU
vmeZ9oeMLstDnTWf4Fmrd8IuycXBwdNaAZWDR9jmX1MKURQUy7bvtGZ/yifdOalA3i4utEcBzMTp
jj2JTweJQ4sDP0drfatYjSKHWxsFnmdyGL9JOsdAnKZUL3HqNvBWQY752YHZbq/KJ10mk2SQGpMa
M/B5u6EaTFPOXBJOW9XqPoFsWT5QniC5zNbwvdla686NlDyftBtp3YuKDmrUmw+YNksLFziyCDC7
TtRYqjWwWqhVD9yI8ujCVQqZ++K+g4OyO8IiPOzYl27zC/vigL0oX6XjALMWDtGfTHO96JmSBR3s
qQ99C7TfAFF+tJZ0b5RAEk3T1mW2guiEtsM2ZoAsdi7NGRb1tOrqC3pr+jGrYJoOGy++dAjgXWFE
rY/VUOo791+2XGIi4nhcDQ+A+PcXy13Sus0d3IrPsHh85iUKD8aQGMdkqdr3cFk3l4FpNP/+myO7
pIQnFMzof/KxN+4NAEfGI80lTV0KgyQLBZqeZfqEI30zmwme1BGzkAZHWCedv11fsbS5MS7UPVcb
DuN1hNR3gcvnNNJF2NlK2U15aWrj5ZbR1kZkDWy/WtlKt0m1S65BPbzUJhyuBEKn+7v4ehBewADY
rN/PKVXQTSziRDGUaaVNehmGyq9mss0HBCi9wQ/XuIDasO2g907R9nisDIXhr2xJIh91gTZQErP9
mnhz9n7sBvu9MSnOX/d/nLimm1yGEwU1qeAVAbyyucausTQ5TAyOHxXh8NQW4U80aZrrfSOSc8SL
wuv9uwBFuf7245pqM9TONCA+MDHkF1pKep6FgEqdOHtzy7LNvrG1SXjhk58hYYVkyF5ayDM9xAU1
X7HL5acee90v1Ch67ZlZAacIgNZn32yITqNjjf6VcsxiW4FZl86CExQQ1kPjrtjtmx9ZQUdEH4gS
NW/f1oegZKYOIYAY30as8gFSzvmIrgaST1Pj7iSqrz8uiQWPETNPFHQI92/3XRnWTHXT3EKFw9Lf
T6m9XmsPZuH7X/e1U6TATMAgEn0Ro2wiU8XujXhVUnJU4rOTO9fVlUCMkk6Wzwuzj3X5qZsmVFdp
NrwVQkTmRPJG5EVXli7i5ma1PYMqNPEsP+x5BDpNr2EnaubTgijdm30hpuiT4flJ2MgrbvcybMLc
SBE49R2vzN9l6Dld1hBCbpKXL/f38/VtwRLJhJhZcoXRW0sCho3USMVX85QezPQgKJc6ItoZAcT7
pl6/Kvz/CY0IFwhWXs0PqFUFejwPTd+B0P4Sdck3XFl/cuYUomVmFqHJzfaGFl673xub5uabNYsC
vUeHzclSRl91I2jybb1BT6eOTwn6FjtrlF2CF2vcHs91ho6VNg72GoiUUTZtThHJ/86tlq6KB1oU
2Uk5tyR1a+usRhlaIPrHKYP2E0535DrtQ5Wt8wWW8eh8/8tJ7VGmYbiNkJYRu9tDMk05bNENJIQx
tLAftaVzUQCFyagpKF5GVrdXMpBecjqSlGMIL8Fg39ob+iJPKJFyUjK3OKkWNH/oQs7PDJqjjaej
a6ZAQH7WWyPdeTxkKxXzm4RbNL9eJSV2iwYV7MGmDxF/dIEknRRU6ctLO6vtVVuUb/c3VlIGY3iV
bjmvNR6FPOh2pU076g3AcnjaYyW8grSpHkK0MoBiT3BTWfkQhF3UIPQWKz9co/xLo4q042tkSwav
KuZkbMF/tvHbvKRLqzkzqXftZAHitE6EDp1iobO4RNdFyfYQPjKXQ9mbEIxmOrnBZs1D7aFr20Bf
MnTc/BU+50Nv18jmhdX3+9srXRobTCFIMBFts6MmT+yhqSljQC1WB+qYlIylQPU12HP+WGmoi963
J/+cpOguRU3dgvri9nPqI6Er+kHoUkejeioKO6WCOugH3Uvqa65AhK4h+fMM21l3NrQkD3rFi3be
YfE23AZZrJiqlygTqcCyhIt6EbzrQEJ7eowWcbQTknhG/NWj6R67Svexi0G40JlY/2gY7Ybh21L6
nfMk3wRR23UBTBGLbg4UQpN5FukD37ftPerIbad/nCwjv/ZUSX4ag6L8Yy0QLqAdYn5AnXI4z5My
7tXkpKcMcIOYioN6YTuOayedMa8RMqyzlw2Xosrib2E+/Bnlq3a6/9WllkR1ARI1lzmGzUdnTJVi
QEhIUvSu8TFcBg+hFKW7rtQ3dvZWZoqYXtxSqo00y2+/baPa0aKomNIXE2VgOAWOzpC2pwVW+p2X
TGpKeGAwogTr2+H6qFbMbkrwTClJ2DFmvPqvNctSP7TH5Of9DRQncntiBf6E+APcC2S/t6vK895t
V0sz/cjz2u/6kPDGmPHeFKjEGcCyA9gVNKiAKG32rl21XhtoyfvpFLcBctDON3duxyfF1j/2Q7Ts
LEqyf7BDCSAvs2gUbDfmUDOe0ac2TT9fambBMtvxuY/udwVpsL3ul9QWMyDgeTH5ih+KWdPJLMpE
qH20MLFUuvPQWwgSeWv2+f6nkrzMvMmkcOTnApi4+VR9SfvQcYin8qE2TIj6jegPG+l1EJrDiojt
VLgJqEVPQfIYpaT7xmWeBVl3cltg7/zZxiGdlel1txAXTKqTnqbUbN8hoGT6iqv0n/Ish1fBSTsU
uvFLD2U61gHT6dnX+79CttniUnCKoFGivXp7WucqXNx2JmLuFbNXj42e1A+py4wJIIS62/EtskMr
aFf/V9yjTHprjL60PqlhQbqTeYRaKa2Fw2RN/akdxjHzrbVB3PY/rO+FSXEEXrwfc7yMbr906Feb
Y3/ttGIOei12n9Fx2SPJlJ4mZvugsnXIT7ewTGOu1DhvSBlnhLeTIylXc+b97AMLcTzlQJ07+xzO
TvtFsSdtJ/SS2YbOAHlmHA6ogM0yaXBMVYPD8Ksi0Z48D8qUCOHAo2e3RkBpcwqGqPieRMiEvH1/
OTw8TbRZKa6J9/vl/q79OlKeNf2yddSzAwH/YURT5FzNyxq83RQz5UyG/Z5Gtjc+qESjPVttqtF2
1f9TOpn1Afnl7szci7WzKNk5NTVq64TrHvSxmzxLobQNIV5l+wXO1R+70fwwzqj8QZjAVPDs/Li/
MAmeg2lXSG8MRrzp3G6LPDPI4TQXABlqW/H3HLd3jZvUepxDvfzhUav9tDCf5ysV82aISVp/FEs0
w0STdDuwMkkJiF+COxQVf7H4jTtIvFEf7JaQzyVjOKBsuDzV6AYT9mjf6nqtqczbyWNjttG1DMF0
eiqCpDT5akqcGYRhUU4/1DL2oInCMWzeVFwkwwjMIIGt286hheiuD+HE850pUK6AEXF8VY0M5KOJ
GcaZ2TQYKffYuCUP+Y3Rjbeqc1gQQ0q8YlRnPFaO3qHnyNbc//iysyZAPIYGugX4kPgVLy5QIaQg
pymxUZTWvwxOYp3XHpgAkiVPWqiWf9y3JgmnRZlJFMIxSInn1tqi6BMTcprtq2GlHdQEzYy2sKf3
CTJrl0it5yBKJ6RaYup/U1gkH+6bl702lsUBADLEqMcWC2x56egAnwGUlcBoGXbIwg6tHqFyFpfn
/2IKFASIceKWbeKwQvnVmQKjW1fxfIFXvQzI+pvnVDP3gnPpJ2SohKqT93ss83ZTUZOqCyhIaWVP
Cf2cMtKfm2HSfHj7UKmsUYT/D0t7YW9zMGFzrLsJsnrfq5X8tDJ8cqS6uAae4u51baRLo3EuuJdo
OG6zH9dd0G2mqOdH8H88UqvI50OK2BQiJmUzvrPM5M1MpNAcUFBjEA83xMSMOEIv7oNdULSLeyr+
THU7x2JI0FIKbYSi0/DNQ9QbU2LxL0w1nZcMLAmgwzrZaK8PSGc25fj2DJaiNbNURAaiMrK54F03
am3KhfIRZOmgIffc4ZCFmveQ65F6tmICwLz2wscKWfvvujd3685xkd15EgWCaaFtwHDB7TK7MFy6
GBZ2Hw4RtMLTDLyFMY7er6IylSAtue+2MSonRYlyX3OTPUoA2aVHhINeGE8pdDybNwXt5NgjwBMe
bigXRHTqYjq4MVrP85qgo3b/ckhXKwaN2G2ILLbYSCZH89IKsaZ32owa3zQ8rzBt+nEPc5WdJEg3
U7p4cmrNfrda816/RhaI0S2g3E3biqLQ5kzRDdTKwcKda15cpAd1Kr8Naqr8qVlhf9InPm42oumF
alu34/Ck+YQg/af6RfIE/Pz2O89ON6jtDFDI04b152jO/YlifHVxq9G7NFCpPSFo1B5EqQNoKhMf
lFXqvY6G7NEUUgd8ab65vZ0LMpSOufiF3jJ1rOcmDyHKjMJpaXbOtMwv0fGEAlbQWTBdervWPIUl
JFWBo1tq96+Zd9oprpGomnOzD6hU7I3cS1f1+yEBHUm/ZnuEy9xFxRpwZGe26XGd6T7Z67JXepEd
XREBUG9jrptg8HZRStR52TyQ+DZ6NBtHpW+Xd20O4eVpgREtOXSdHtUBFx3iVVJkLfIR7J7/A5iR
5xm4O40a2H8g87j9GXAEo4CiUXILtTX6S+WlOYzTVD4olZP7VTQ7aI4M9Ul1K+NgFnmF1t4Q7kDh
Zd/35W/YOk01bZKsA7yZLDSaFRSFn7Su0C/ZgJajCh7+ct9ryD4wHsphoo0xpVfDyvYwm7YTUTY2
q2q6IPCsXzykCv68b0XmCSk1QO3LlA12Njd0Qic2pOlo+dNaJz/DvjELFOxz1N68MRz3YC0yV+Sa
oh7PkA2ERps91AanX8qV+FUx0pYhU8vTH+oEmbKjGxsIMfVawlRBafdpdOjhk/b8/7Ba4gZ4SnEG
EBneniOzncZc6VpKC9aEumPRLZcVyBLTDPO0k7eIjdvmBxxLMU0ELQaAsltT2bTY5Ur/xl8ttUBn
Leu9o6MsqEMD5QwSKFp9JIT3RiikVn93h3V6LK8OTVNCV1SI7m1m5xWiftmniqGzswonw6MywSFY
RtzUt28qRTgKwQL0gf+7XWllkoz+Lo7F1Ty8ayN1/ayNCQLYIWzxO7Zkl0IEtNTfDY063PYD6ky5
RQ5kY3mbVifEX7N3k1ZFO1dPdkxFxgYUSjDMblc05q05wCxs+XGlG/9aZVdOfgsX/XlJStNnrDB5
6KFdAy2UTzuDKbL7iKsFY88fLt7msUbjW48t5t78eYjHaxfn+iFkNx6iNtpjH5GbYoKBCAh6ra0i
mKc1wPZgEvOhkSuCxem/d3M4BvAi9DsBkMQS+SQKUlD58xJvnUw7zchLoWjoO0NiHqGKCR/GybXy
g2kPxvnNpxEadjrgDAJTPNy6mC7SxhlpENvvlyjxe1NTYGp1l3dxRnZ535TkRcAUECeOCL227Siu
bTIPZaTUSKJqUH6liD8cDF2P/x7axgFTW+zhUyWPMS0v4T8hviWsEsf2RXLgaFOWqDYuRavcUnme
CkX9VIdejsTGhHLjQ5rUuXua3dZkaBH5YKEZvfx1f82SC/hbIIlKOAgRMrDb3+DmaB7XBZWfwbTT
z6M3rAHi8vqv+1ZkB4bCPtOdFFZoKWze+3Yle4X+0PKXYvGemMbw/s7T9GetFNPOVZdZYkqIsgOp
Mi5ss6d55XWoD86m73pxezHcxv5QRgQ2trpL6yY1xYPg0j2kibUtZC0qxeWZ8TDfGes1iLwwvmaI
1xMxRclOrCL5SqJN4UEdzz0ArHX7lWy7RWp2RFxoNJL5FCe5c04cihr3v5LkPBKL4flpYAnOn00W
Zw4uqBLx2JAh98FUV26wTAsZzpwhTTJOxU9P6X6YYWZdByt8O8YQlAvqBxQ4mC0hmrhdY+s6eVhR
aIXmpKuf0U+CmtcbpkDX0DC9v1DZdsI/Ihpb6GhpW2AST1FvaSutpqTVtYvbjEPQRJm5s51yKyZj
uh4RCtnp7YLCJutrGromcUFVXghQ9CeXMbq3H3gBbRfEe8wfkBTeWsm8HgW2hu5KhPLaSUnGlVx/
VN+NTvr9/q5JzrvNFAwun8cazvzNekq1rXooaKjDdyaK3uWiX+YlTo6ZTb/zvinZSYTYD5ICyNIJ
QTamirKks9MRV5Zarh2MqDYOWqjEFwSb/zKUPDYPiK2ol3aY4Rm2OqLb+/ZlS4VlkGlLPLNoVN9u
KhEXU1glsTpDweqZec7PlVlRyIyNdfly35TslGADSVamhqglbsqlKjLHRQF/gG826LPDP7/AM9F4
KPzetyPb0pd29NslZbU+NUzFcbmXbvjmoHt5XRe3YdwxzU+Ns/bnsaitIFaq8DBP3Z7uh3RHReYD
XJkq9Na39GltT33HC7BOZf6kI2/xp6MiymGF2qf7C5VZQltTBJUMorzirpvXlR5KotOOG7LsgjSu
9zHuyNlhz7V39lQSnbMeOEOILAUYUHzbFw/47M0IO3Z0/qCfyP/xBlN9sHo1+x4Bb3iA6qx4b83G
+B8uPC0Kurke7Qpr2w7rAE3kKbSa/pJmxiHuaZGMZdhfPHAH/v2tFC53k/OI50bUWSCA5Ihu1mdo
dbsajE02/Uxqk4VDf06gE3+MDSc8tb1Vf4BEXvnXU7O9Io8kFrN57GgTAbNiDnljutX1elTimE5n
pjPXWNH+KR0EzXkjjACizXYnzJQtlaCPyoaYSAPQc7tUJbH7BTVdrmGmW9cRmp+DPoetXxpRJzqN
+qHqyzZI4n4I7m+yzAEw6UhPRJC2QcR7a3lkOKFZuXo+9pqjN88x+uxe2ex4b5kZIltRuaP89ora
qynMNClq0YXPCvN7heTCuc61ZSdQkd0IIgjBzUqvghXdLqaNmSqJQsjJVrP5UBWZda67Qjk7tVKC
37bqYxoq1c6FkK6M54hzCnPPK92tvjY63UxYGT3C3J90RtHH1fvn/leSLYzHCPI3yN6pzm2/UqXE
Hn0lKGZ0lQZMNfUHGDu7I9F6d0jyoj4MVTLs+BfJysTjJ/C/TOG/IvKFAVut1EVhFsIaBiGNpNaP
7ZzMOzhtuRkBMCYBAGO4WVsSR0qj5FTvkStQftWLlX/Wamevty61Qg8ZJDjuBATD7dGIC4MWRcYY
v1PbysWOlCU9NMNg7pxAyTsHobeQ8qPGBrhssxizGCs1HWjKWU5qvi815UcIpy/89cZDDj7ruW/H
v9UZyQewh3vVGsnTA8EjnSXBXw8v4WaJWg1EoggjwcQWeY9l10Ava2b2fGi12XR2DofUGLS8YsiL
N2jbZ21grW7NRDR9yKk+qGHvBLpV0DxWh7qag/vHX2qM3eTrMbZLBHj78cYuihbDzhy/aupfOMfm
T/RIUT1Yk700QHZMGG1lPQS0wIY2lsxOKeFJCOluFE17gqBkWg/LWi97HU4ZDgFPCI2GKIUL+oXb
JWnWlLNUDFVOqAZqC4dlvejx01iXXZAsznjJKyb6/HxaDb+xE1QY5zHSP4zQ9Z8SyvXRsZ3ypj8M
U77uRRbSUwzEmNoKEjBUGTY/Dv5/ZR0Y/NH/j7Pz6pHbCLbwLyLAHF4ZZjZIq11Z+YWwLJs5Z/76
+/Ve3IsdDjGEZBjygwHVdLO7usI5p3hff2RtPDyU/VQPbjMP4YlNsR3EalCncxtNzhLPzIq6OQjC
d55gcDA8GK/FXQjwl7+hShsI8FkLAoNs4H0xFQMwo1p209acT+2kHkbdOz4WjD5yKuA1qZdto24l
McJBo9BBNTe276u+ks6LMbSeyeH7iojg7KlR0v3BySZ5F+A0YvorCQ45NTtLKgAbZp25fFEnBtw6
Sj78KEht/uDGUqemMmcz3A0I1eWGtgCgc0SlcQ8qet1uqIbWf5maF+V5aFpZP92+snsXCd1eeK5i
ug4ghUtrI1M00ijiCMUAt7Pn3K4RsdYba/kDCgepJxINAIs4JVvfMKAKI5FLwR9b6w9Wq9j/NKj+
/Hd7NXuHEUkEQXt+rUtvVhP1ptOGId5Opkb8iLi98hzCEvTiRB1Kd5qTo3xpz+Pp1BtFJYIizlb+
iunOkQOYEE0EpzVPWgG8Ls364TSU4ZEq+a4pajuE2DRGqRRcfila1qPCcA2I3RITybpey+7asRmD
yo6PUE57foXG9f+b2txprdWtqm0ctN40uAu9Sf/CnPvvPUM3EXqeHXdalTWI9bZ3i9SqD3ooe0cS
EB8SaeAEcb2btLrqU0M1aIP5eqcbLxlslBNupT+IB/e2k6yMoImSJp9QuJm3WVlONj2lYC6yJWrv
lnBhKDvQxXeojE+n26dy9xGBaywIdq/J7ebTpVEFlr6JTL+TEVv11GYKPzh0cec7mkTDf1JPv9wb
mwhHPUeUlp/MNWKgChM3qsY1F1P5Dtp/PqtlM/2ael2qDn7g3o5DdwcoAO+JfGrzvTtITrmiiZ6A
XtSflwr8BwDgPwDUMNeDghowKJEtapc7HsV1aGcKpPqhVcLA0ru/K7mR7iJl/RMXKiiThJGgkyid
X1oiPp+NSQU2iTQxAy7MokX7IJcVZphmFK8OxAJ2TxKFO0VBc4scTfz/NydJHcu5VjKhSGc08Q+H
ouFdmsvqpyzMzQMIz97bJ5RQqCOgTYDq6qUpGc5F3BcCQQPTNFDJf31m0XQvc2s/T9Y0P0hmLH2+
fXrF37lJ70l5AV0RxgDd2RYolaWMdcg2XMe2j9/NRm25eNe6dBunk/26G48Ac7sGiUrIol7RI5v9
DBm9YBfVjNodY9eRBlGcn42FGvPYaczMqLSj3tHupr5qInMwhN3LTUU6R3IWmeZbxIDDp1zrjc+K
VAyncdVy1FCaRPZ65PCOQsvdS/fG7MYpGBBfeyY54WQnWfXaJK/pkdVHnL/9zeR5AglDw2PbEyg0
U1JjIfFQknWQfhrKQjkN9WkP1ksyeiSKKKPfPjF7F0LoaCuvCRwO5XJDszbrRgBAdDNj3XzqlkIL
okm33me2nRxEn3ubCEwUxgCxEm3bjalIZurITGfKN4Yki91CBuLloqJwmLTtHRKKXIxiIo6FJ7Qx
tDSDVCoF9PdurJj/UZn9egqVqamDWS3pe+SOHThD03+7vZV7L7EFPJbhrmCpSFcvt3IA7hNlJFrQ
zKzwnNp9//fapsA04kR7NDTJPJlAKjzU5ltosbpz4G92VMOBRxFKCc1SiifbdBx1N7MkSwfqrk6D
QWqjVM9GzAA/l3nsSuub2mB+AkYkra5OhjO7E6j5ya0HWy89czSS1jUW2tuuJKvFwQu+90mAquOZ
RMjHHLrLvUFOm++ci9iryrV3oL6jE6l05ju9XKbuajWKj3RQdbAlu1ZBePAPzhAo6qVV+PjjNPSE
mKkmi0pjpf2bZnP6iMrj+lQllOUgYh7pj+4B83G/itDDkwUFcnMO6FAxdQrhPT8GF3ZCyq3zurKN
n5GIsbwYhPF3ByTfu5Jnj2ERsknUECZf7Q6NrtsHcu/CCZIShwJglr4NFVQrNkem8LDpYxyeyRzQ
sZO1o6Ry3wokfYSGKbNu+VDSnAPwHci6zWlN7zV1yt+ZqSEd+CnhYbcvm1C94QzRVgf5cfkp51TS
tFZkC86Ud1RjTPOcztl8nlJ1ve8Hq3KrEH18M63l8+1d3JHCEo10qFZkKgD5tkmsNSjI1daZjdVs
eFZtSfbCvFi+IBo/DYEEL3w4Z5mm1u5o2NM7hqBmCL2JD17MxrPeKOkROHfvXJM4kVQTwVDf24QW
VdggANFZFlFMuPzUZllNgITZjHFRa/RvH4BDzHdIlh5pEO3ZJSGkWkphm+b/5hYzT1jRolXMQgiL
IX2S6i7306iTnrIu7f5BbGWwnuU40v9kvSLHUGUqO2Ke5OXHJ8pKjG5ivVMYOsZ7tbesF5WBhvKL
Ojfqc7b0bdAZjXaQ3Oy8x9AAcFhAcwWNV5z8N8GiXrdLCvMMeXVLST/kKtdXWYviV9dKX1djLA/M
7bwfjDwgOWWIhiLkgy/NLVmVNdSkOGeDZj7nSxv6M/TTH2ZYaou3jI7+iKyN8skpxUj5VToSod5b
LoWaVzoCx/w1M3qz3CVvI0nNdVu0aMPalUYEDtyMwuqPtR0cEV3Z66+DuyXyw821JhcHJiA00Iyr
u9UWC9IsbW/5c1fHX7pmVM/WlEXPcHTMX0k2FO5i9nXlJob0U1u03ke/Xz1wkzuuhd8AZAfFXzDg
2y54Z6aMYJgXKqFWuZ5bs0aFANbaXbhaTPM2IehBXreKU9YW6YFX24m+SOTo9QuVB+i9m4M9FIYJ
nBrTS5EsH5u+tr/Ab7XvldWx/zvYavF3XW01CGs6HaKPs8XRFBoFkBgZFH906vSJiMD5N2zFHIYi
l1bHbS2r1z8nET/HLeW0q4KE3hIii10R49latT7ad3F9rn8QH566Ae/ktoFsSkNcDFmCNG9oLTlj
cPriHUVk7SD02DNDrUwAQ/iX+QWX16oxqkKuEo6YEsZx5S9JBYSuydf8r9sbvHd92FxgX4AMyC83
wYYxVGnvaGiVgQHLIk8Z0uaT3Kmh25OmIPgSfbxtb3dd8F2QdmDgNe7xcl2KlpWLbRNOJ/ZSfgN0
IP+yzOEI8rK7KgGHAoHMmraK2F1d6vJiIe9UrOv0pFcprQ9kuf1GsvoXdCyObsTOE4Nggc41pL4B
emJzIyqb1l+azpZfT4OUezJiHOVJM+I+8uJ1KKJzpYBoD3Q5ib/e3s9dyxSpyWQt8cfmcTNr21ic
jqzBlrL006KH0SeeBg6mWps884VCubCSlgMPsOd8aPcITRnagVeVwmaucj3B20H5Mpv5HNnzkpwo
DHS+kmpSc0oSLf43bhMn9soQnYMD37fngKh2UdICQQ7gbbPd5qqU6H5TK9c7paHdJJfRd6fMnMXV
5+aIZbN3lihdAQICOctMhc0N6RxjIFwjkOrzODsxeTNzQ3Np3pVR+HMliz/Y2r0PiuIXBWaCJPpP
m/fU1qZJpa1rw3nV3q2h1t6Vg/zBWMrm7CyA2NuhOcJ/7pskwUUegMh/S2QJc8ksKAoySgjJMRBO
UwM7vrcXRBsBSFZmWjwyMMk4QCTvWRVKQYAq2Fau6aUnUHObKXCxTGtJoyZRSLEUSEbU30dr6vw0
GW7iMSbqUOhl72u+sboNi00UhhE4oxshLZ387KAKdpoLefmxlHotewQ5k+oOg0rxwkzMJ0kd9FOD
jKOv9NNqItYE7NGMZe0z29j9FaXV8sRMgf759qXec5LobYnBR0wH5HW/3BpNWqKuAhTvx3O0niun
DJ+6Ya7Pt63s3SJkvMU9tnlltilQu4RyZtD78RmIAKK5KHVPzkzZJ1rrT79vCnYGVUXaatTDxVd5
E6QpMkObnJ6YVHFG5kpLqe6mlL3OCFIlB/dnb+8AKQisI/qmV4M0CpNwrMxs+Etpnp2YTiWdctUa
Dw7v3t4JQtYrdBMMgfgVbxY0pxmzsTVRWiuWf4HkRXdqu/6g/nsEKtkzROJI/KSKYcPboXu1rAx1
3oBXk1oaZmGmTZ5eovGURcT1v/2RmFkEO4FWHVnStn9WrlmajwLsWEESfUQgPwtUcOge1MU/cOBE
c0Q2bCE5ylbfQFczHU47YPo1SUJk6ofsVFFO/7kiJ//7bwXVNBtUHI0HWgObLxWNqAhMEHsJcKz6
TDE/DqwElYMuVY7KvHu1LDI9wcsR6BWEcS5PBRlPrGRpbfl5KldnRW0kL2HaZLCM0eCWFJa9ObOa
oLPHxQ2XCHpdoTTneJ1LN5aH5b4rjfwAU7Pj72h0MdRUKILT9N08J4td5q1asnx5SBq/p2DmT5VC
aKyaiWdMw5EC7a49NEHg7JiQpbdxK08289IaABrxJEkgSBVjDZZ21r4sWqjdhXGrHgSwOxcEOg1V
Beaaw9rezssYOg0pxJEASJrq6d80raL7iUggYLJjcwDpee3qbGJ/ykW6qAQrIufdbGY25SGwPZ4s
SalG06t6tvZJUtqu8hp66i9pJpn/JWrXDr6EOw3dlaAa9Rc0rBr4g+k8uotBaugzPgUq8tRZ9UfC
YMUK4rUtZLcznPW5nkA5evWqjp9TWBGlu0Y5jHf4O3Hr5oTxsVfoUvmU5kKBRJaHXnWjiKkhvypl
lg03ytG1OMXE8xEE3Gaketc07Uu+1sO/6tzmktvXJvpmy1LKjSe3fbV4WtxkL9NaDfUZeT1NDtK6
UyXfbIv2rzRVjX/WpjI/xkXkfGzjsF39Dvmxo0aCuB2Xuyv6dgpZKTgI/hQBwxufqg+IkRjKCCzB
VutvXbMwQCcx+nNjGOXZsdDqrB0C2z4NFZ5D+dNt73d9cIV1XidCICG8snmiBiYghXUm7m4XRu9n
p+47l8TTeG8aY6d7U6zav/7AItgiZoIhZswLfLnebOHcKBYkZhuH/GSC/vAWU6ueFSuug67u7QNP
eB1wUVElR0FRlpVSvri0VzlGrC4jrb2ecW9omsT9SVPt3qsYFUDyrCynFB7VwbZeX0+M0hZCcBy6
L/CMS6NOlkaFhtfzzc7Mv/RrolJ1HI2nEOzwwZssPPn2/IjB2pQYKRuD/bw0FaWDNC0hqWXMZfSK
RAo/RKlsHFTn987JWyviV7w5pcmizUlpUievGbH9kDfl8A4pJ3K+Lke1WEMP6U8+G40nAH0wb3g2
Lw2GtpJLEx6e5LXvg0pdcw9o+XzO0xbEJ6zX+5TBlL8dCwhtemCYAv4mGkOXRmFzagYcH5pRfdx9
NPUkdIdwLJ6n5pCesndCkAaDZYFMKYWITTJXNUPfSQbXftBL1Ev0sfHQlzRd1GKOlI73bgCDk4VQ
CogynurLVZFZCCEMgF1RzwjlcjQcj9gh/Ixie/3eXCfDNe3iiOq+d2BeWebUR+kDbMOqZG20dlXZ
ygT44HSelaR9GXNbDdAOaHqv0Ur0CW57lt11ClURXkUUuuyNJ5XR9+g7G/xn0yTqPQNhRx/uYvOu
WKD9aMzjOKNTUJ3/xCgpuSDsUhXdXD+9txM0kYC7dLlcQebvfwwOcXcsSb0nLdnkZaVytNDt3sKC
FtQYQjuY37jtzdlBdAbGYpatATXX0u+yiGnmYRl7dVHPvlo460FVbvtEvdojaIUMgP8kdr08QGHW
OfIyJmswZX37IrpL5zSbhh9ZuDQPYAbtc51G8ovTVKGnKg2aP7f3eG+9LJnXUSjwXHlTqx7iUjVn
1mvFP6y0nV8SaOauqU/3hRZP/962trda6juMx8R/Ayfe7G5NarrGtJGCKFR1Jjk38UNal3J5qrul
+UuW6j5QlKX9Hg5z/q6fbfXHbfu7q6UxDN8WchwR/OVuMwlQGttuXAMKFDZSFEbm63GfvzcHRXGl
ZTgSYL2SFRGfF4FA9Mmo4dGLFz/ojW+fmLo4hjokyqwvlbt1Wq1fIik7d0OvBPpSTL5US2owLI38
qCtZ/FcMVu0gKti6Q34Dd8cCBYD0LfDTzYM507/o+MhroOfO4k9gJ7zUSHMvhaUU3N7fXVOcJPID
UFlU6C+Xu05RoVa0RwK0UoYnPc7lU1/K9edxLo+YjjumuC5cUvJLestbFOPaJ4bddUz/AM5ofjS1
gtRgytLHIpMO9m/r+9g/KiYoVPGWACbaTpEdo1QCsxHJgZqbsS/JK3qA8yL9jAjrn1KkJzW31Ivu
ICrYW59Jkk5oyj88m5dbqdWwg0qmjwVWJ1teiCqNG9LvvG/SwzGEe6cUGBH3AsgErMTtCsOeJRqK
tAajI/geszUvFAZS866g5/F90bL8n9VeLMR5DfWkrLUtI46DQuOBL9rZaKGPKni6AGOu2BoMAhns
tpfkoM+mL1KkSw8GNTREWsvlFK9jjQokrK0Dozv7TPwqikgII8JIEf//zQ1dCyNX5TxSAtIT5axE
kXSKjTn5OJP5HrxnO96PZIoWAuAAar9bUl1RUnRXzEwJQqWxA5s/zraCEHVSqEvQaPXwzrGRTGQ4
R+lXA8M3fvdyCqENeIMMOBd+YHM5NamaZckolaBl1Ik/F1H8LXLy1l+idb2/berazwq+M0mXmDRB
3WLj9pKiTVvmiihBAQbJs4p8eBhkdX2oa6d2tbbrP9+2d72ziszQArDg+APBUrn8iLbdwidEPD2Y
YYK5rTyNd53V/6MNdfZsKFX9KHWO8iDzpd21LnP/tvXrI/Qqd0m0CTmfcvfmVVPDPIwqfZwC1OLL
RymJ/yuMJnq2ukw+3ba0s06iE9SpqHIwAWyrUrWYw2IvNq5obtU5qJgk+BFB/uU+MkoK3kvfPVYR
gy4lNa18PZ2cg3LFKznjbUJE7wtfi1gLJxWc6hZ9MjT04LtyXAIzU2PtrJlhJrtkfCpq5mYUv+8o
RjgeU7vUf+xa6aaT6AamXiL36UtO6lR8aBnOmbqxGjm11xsJ430E1WR57InV68fBLHpqWIhXJfd5
l4at2zQ2la7MGsJzXkxlffDprl0OzQl6wXSwWBvdisuDQx+8UaK+4vaHdnXWW3sOlFoWm0fdJI/q
BG8YVua/tz/jvlVuoCrkFa/mGxVtjsa1jNWkGNQzPLvp3C/D/OQsZf9fO5O2F2MZ/33b6M4pBV9s
Cw1QlLUpTFwu1Zyk0lmYsBAYeQi1J5u0e8so52DubPPgmO6asmil2cgQylQuL00B6tNas7fkIOlq
/VyDevbwwZKHrmRx8AG3fUNxIomeyUmwAxRnYwrh5aKs4kwOCtPOPC1Jl7MZ2okrS7b5wQkdKTCT
9pH6fRv8/nYSzxHdgai75oNODFVbahB+QYnOqccgp/ysxBYz3hQjOrh2O+8zt40HWjxR9G+2cxlq
PDowmZQIBDLNPUC678vqtKeipNeRyXNz17d9+zBrIOHdsk0bD5Blf7DeHZfOjSd7BwdPXrR1sYkV
mRApW46PzMjrdCiGh2RM439awF/vqgaxl4OHecegUFURwr5AgQDGXx4izY4iVWuaJRj0ufoUVSkV
7igq7xMGwwUSKeiBvetLKbiNNJSIXOiVbudvZCb1OJrucmCbSfQolfYAcE0LEWSIze5U5fP4aeks
9dPtY3R9fgl2xOw8i7iHzqXw+G/CD33oNTuu2NYBaJEnClsMpJfKL3HZlo+QSX6WlcCZGdJBQ/D6
iuIL6DKxuXxO0s9Lu1pGULe0vJiq0TkvWZ/RoM2S/CHJ8vjgiu5s7IWpzRWN5kFPswpv4NhpAXQN
1co8MuwPcqtNpzWsa0/R1v4gAtldH4AiGb62EBjboELgrGhNXPM1lUpPvwG3Ln5ZBu/JFBfOwc24
NkU+iZMTOnGwmbfR81SbkdF3SxsMxH3eQqHo/arGH/Xakn7brwKN4LgA5+YaAlG+/GhIaCRm166A
/MI29wqUOk9VZ+uulUjSx9vn8jrSECgMfA13XghbbF6LOkEiEb4apix1uK+nsXclqy1OypxSDOE8
ukvJrDykc6C/L78/dxXxIVlHw5bKDwgYWHiXS52GYq2YcN0F8po09305m1/i0dJcikXKU6X2pUeQ
1N2VeT288Iiupx4CpT8CN8i9aKbjceAd9j4ygHZFxLUCwL3xRjZCz22IYnpQ1OuEZEshf6Y5QtdL
sY8GtV3fF1vh3SSlxSlQMt0cXXM0w0JbwzKIDK30ELb8NZm185COfRdUo7Z+jJf+SGHt2g0Jm0SW
In4V8eXldsu5FTY5wV2QSWEkpkKrrimNy/slywc/EdMBm2VRT04XHw2YvXbzKGEgu8/XhtJGA/fS
8gqaMSpKtQqqPDaIXBXlvk7t+SwNjEZcCZRebh/svd0lvcTXEzIIROulvTwtw6pX9CowiskOEtnK
PKTBksBeO/0ubbOvVDOPWu57a6SoCL1cSGTieC9tZgTthHxyFYTVrHqp1cTgjGIukzynXlTZ5m87
P27OG3sbPzEZVudUiVIFs14nrtrU1vtq6cuzbNfmQWyyuzSKXMxs4OEkN7hcWiVlXR12UxXojT66
iIBSRChr6UOGXAZqxc7vV/BYGukPIr0EInCELu0tVZfH5Chs5ZxFd3ZW/TtmFUOJW6Qq28FwDnZy
7168ogoYDUHcvPW4nWq2WmYPZYDymfElouPvOVaS+BXzwPyuUaz3RtdmXpZqxcGrIhZymWrRpEOz
n8Wg+EZr4XKhOvzmPIenE8Rh3H2Ak768M4sxO6gyXQEM8LNvzIAIuTQT1bW2KItRBrT1E9Sd+8jX
9LZ7Z4fRS8ik4ofYKuIgBg7ttRFkrDhlt/VpmN4xW64nrJ/1A2ri3omiP0ToB3UIqf3NF27tGu2s
3kJxfl2moEn7Jlg7ZpvLzTqd7Lg/qlnu2nMIESBEi1Lp5gR3g8l4U+g3Qava2a9CHq1vtapOsjcu
XZG5cVKN/9x2QfsWSVp4wUVhceOCzLTrSdP5tHPT6W5LbS8YkrA5KfoSATq3j2jsO28XMkOGKKsh
HEKae/mN+0UH+mvqZaAUtuozE9n27NUp7+u66Q/O0553FWVSHhOaRSggX5qyh2pGisTm49mx816f
lslvysr6K+yK6R0CYPi8ZQD8dntDd6yivEVbCqVVIee02dCRYqQ1j1oVoJrb3VfzKN0VI0jZioDf
GypT8VK6VQdGxQXcXFAhYoFw4WuHaqv8mALMTVcnb4JesUYqGnr4Piv1X8aoDT5jVaaH2FCj18E1
j92k5Ae3ZGfJSDlRcOI1IaPfqlt26BGtk4aYmTKFg1c2MAQmJ0IgXR2zT5bZKl6iq0fDH68oXbzS
6BCRcmtC0/Zqo8uSypqp1bYPRrg2AzopKzLBzWj8JDbW76NeC5egYJTch2IGMvy4pH34zamipPZn
U5IO3p7tHohfI7wjAlNAABnsdnnYFp12Z5Gptpg7udyn3TAEa9ukgdG3Hf00VE3DqjgiYG39MkaJ
vZmSSuUGSMBWOwR1WMmIszz0rTguv7Db5delPWSDbw/XqxUASCB2KaFegfSU0KEGNhYhEjiF9k6V
JP174TidH2rRcD+3Y37qtNpw+ySpHsvRPnBQW4chrKOEL2rEutAbEBv/JinVhsFgUrzu+NFQr+/i
UnvQInl8qCeK1bdv7p4lIiLqNgARBPXl0tLcVtqEGIXt12Q9k2uUlKRc226a73K5lgdwjl1jYHEE
Y/qVzrQx1jjGtK4qyHZjzTpPD83Wm+iMpp6mrsun2yvbOyeCc/t/xjbvd+eswyINIMrbvq6BPNvt
2QImc/4DKyIbpDlCWLRtKZTmoinhKBC3cGhOatIZd7HdWx9vW9ndOAAhdKh5Jzj/lxtnTTUzV8HN
+wgdFi/hFH0GDzecFqb0HqznqtQljp6QxwTbQwJ61YpC4cJS01qDqgpKlYKolv9o9NLxeESGx7qN
Fa8JUdFGl5axme1oPxMo/S56/fU3vOI5wDZRM91EBFPdFIndgc9HMTJ5mNVMcWWlMe8Rul4Y5ymt
D1KvTwcv5zYowCjRF1wPAOy49C1rujdTPZaTFGdm1oNfyG03eWmJJw1DtT1LpLQHH3XPICG0aC5S
OEWZ4fKjwmgJkwzJJzrQIVSnBhIp26369mpKD0qaOf5vHyKsAaNCCpRQa6vJMEZ5nQ66g4pwr1R3
Vl2MD7G+mCeLqP1gL3fOK2POeKUgfws+yWZpZTjmTjnZth+qU+krWi27DeXoU6PD5/uDVRGqUsWH
9ARUc7OLs0kWkI+sKm2m+7iOftaQAV6UjkTotqWdJwEKMwo3qEgxGmUb5PSpNCrMgkE2oM3Nl2VU
26/0gxPPiY3yE2ms+ViGa+TJ0RRS856iA/M7/owp09xK2iXI0G1BVeoYJUmpgHRqljD9pGVL9zjZ
2VEkt2eFHju1D15X6q0bTxMzp8iaZ/yZU8BibnTJ+a5mTn3wEOwdfWBo3DfYuwJZdPnRapO5vC0S
LH7fTsVffVvE90mUjp7eDfadQtvO+/1PBwJUdChgTyPXcWlvYNiotRo0XfNuHM6Fbda/GqNWn1F/
V2MX0HN2Mke7fB+aQ/O1tLroaATLVZonvItQxxSsVi7fVZk5mRyTIq/jQ7SXo9NktKEXNkP+E1i5
/LmN6/KUKtHU+X1t6jPDbbo+YPCh8xet3AKdbCexviRONB4cqr2LapFWM0RA5EJXcgghzb2+XB0U
X1ftBHdmcW0tNO4buoEHF3UnWOTqgIllWhx9vi1sVI9kO0WGwvHXBoUBvFztvCzxYCuuERnDU512
WjA0xvzz9qff3XmgTmCcRdsfNMflt8fHanYHtdrPqzj5nDZqfIdQVf2hiSPzTFZUTa42q2J2ei1H
biQb5eekZ3o7iP9xpbQrD9VP2SjCI/zMzn5w0Shogg3i5dlWNvJIz4chbBzfbpXK7dm3u7XDYLxQ
5KyVvkrclgmvp9vbsfPB8ctMGxHFTVHBudwNo26yKKOT70OmXMkUNNTYDWNkqPC8Hrw3O/6SwgnI
DpOZMZx/8VPeBLGTAVJdKXjfpkRqA2Zvg3kwuxoKddZ7PSnCvZmXn/WmyINiRcny9kJ3HBnHDPYk
foykdNu9qqKuT00ndnzAitpdy0x38sQpPnAse9vJS4ekh5CTISe4XKM+mqsWZrypEOT/Lo0y+hxx
Bh8ZmXpEgtpxmYCtBERQKOASpF1aapImmsuCPRxBrXlVg2RNhbaqZ62dmOvdpHe392/PHnR4Hm/S
TFiom3dVTpqilbXOAafSFzDSs09dFzVnqalKr87zozbya3fvbTbPAWH0q+j+IdJP0Wmzvm6MMj5S
6/hDGZenJE5GBJmtzmtUtX5YOmm9ixt7dFtGS7pi5K+bIJn7Ptc4ts7UmXeDYf5CVE/1ZpMCOnP4
fnf8w//+QNBR1KwZ8LcNNNQBXKrj5A6UykTjOEfmS1vouQtoMQxu7/3eqcJT/b+pzV7kvJpdUWJq
yuXiPlWsgoadljwbCE4cXNKda0KcT7gLZZBe79YLxVE8pBP6Hn6jZ9FZX0vavatUHVyTncNEfoRa
JCIDyHNtdTMi4L59zbBQNF4lvmu52pFrRZ0S1PoEZ6m3zf9u7+C2bCzcDdiH12KbDAxik/zRdV1D
00SkKmTq7mfFphZlhfl7qU6WbwulvyckFXq3XJP8YKU7n44IjRLfKzoHStHlNUU/rlCdyWClYn6B
HauF69BIf9KjpjioQO2uUQgsYVAMCxSb/sa/xstC2VSNQn9EWudfyBfIq8WSXDZoSDfpt8WI1Cer
lcL7tunb0+393V0mw4UFLQ6EyZboIgbdaBZKIAT4qfqlWcAYLbYR5q5TjUckoj1b+D0BvED5GBzv
5Tqr1NIWczbxDHahukxFtR/SLHuwV6hNv78qii4iC6SfTKh2aYmxDDN5Zh2ie5Y0UkCpB1jiMBbV
4MXZmCwHT9Rerg3gQUwJQddH6DRd2pONhKHEdhz601hRqnQKo/9uqunA9C9bdqU1g84Tml/WvsmZ
zFLoXll29cGB3XEA/AYBt4CeLorwl78hDiMdEljJmhXEn9B9bj43XXvUvd0Jdqjs0xqmcPfK67u0
wsMpVSZqyAy0KeQ0sIu4glVnCJluxdeREDJOktIpvzsjFTdAwYQzSjmDiHOrsiirVZYluhz6q9Ia
3w15Mj+lU/Tpt0/NhZHNV3TSuFxrBSOz1oXQTbhsahVHp6KZpv9um7qSgPrfBQl+LbrtKB1u3EvW
FWFmaYPwa1Hxz2D1+WdVzda/FclMHhZpzs7NpKVfIjWdPYB1dfzQ2W1VuL0MBH4cl+ro+IjFbZ5t
QgRqJpR/QYJvWxvSFGuDviqhP8RKeqZwO58YlVe5YRM2bt4caajsnSOhIEZ2Kvrz23zFXpTRYLQA
5tQoDjO3hWg0uBTH1vGePpn9PI/UqJ4ATnRHEcqOGwK2R8jOTaFec9VDLvXZgZ8h+XaoA0dC8v6v
pMkbRmdli34QfO3ZEt1xpMMF2mRb75MkK58mrWdme65UXpc1MkXgpAkmpUjubx+pvQ/41tTm/itQ
6u2qmyQ/LgvNz2dnOCFEOp4caei9kvTswN7+0vDiPBoizttEzIrThFNjLBL6Nw398VDRf6nJ/LVQ
BvPL7ZXtZX6i2EWPQIyTu0KWj1Yc9YrKF1ucavl71ZACdTW5/XtoECKeVVP9SyTsKPjmsYtchnWP
0onuNjKY2I76EdVHvfFv/6a93RYwVypwGuTU7QhxLeyl3JJkye8sB+IWfMPxQ8OMNrdE1eEesu7w
uxPahcewBJKHPJNMfwvvWPK6keSlkiiDZz0xtMWYrWGsA6ZgPa2OUfyBM6TOgewQpVvqSJvPmwwh
bQQlZc/tsrhLi4E5Mjasl0RMwb69l3snyYLbw50EO3zV6iQYz7IpxRdCFQ8/52n1DdiKc1Ks6E/O
LMhLKBH03oi0Nl5XcdK1SMxZ8tdZtb4tY/zS6u3kJ4l6RFkWf9PWnYKpAEIPFgjEqVjzm5huseKs
XhzORzarnV9neueG0ny0c3unkAIwhCQ2zr5Siye5XKnvcAd1c2nPdjdNXwEFhq6U99kpyqBJ3/5S
u6uiEgzxAqgwwsCXq5Jka1gmIcU4ZJXsz1bavAxLCgz9tpnrA0EKA4YAIBMUrquKiryiRlhKaRQY
sVl9zVtgw15dLtVLFq91dxA37RgjXoL+xGPEf7ZnYu7VmeGbVRSsSrF6Wu84Z5nJdd5oqdNBoC/C
zstDgSYZAxeAZAh19S1EpEZkAN6Fzp2aNOsnnLXoXNaT3LlMjxzuY9C7d0pjDIa7Grozu6G2TAe3
+voD8gsEZQbmyiuX7fIDMupEjafGkXxlnvLHuS+Uh7REIv/297s+lsKKINYKRvsVm10b+6VL2zwC
cRMVniIlxXdkQ/M0iJta+iQpZaL6ty3ufkQiUpSOBRJkW6IKl5pxTFkfUYBqnft0TUIUIBo9iOls
/PaTzuLemBKLf3OzhyWaKkdvo6CtstzvjbJ/V4ckTGpkhh9vr2r3a5kI1HNoVKLfTfmAgQKqncZD
FHSzzfhppev+kiPnSEl3b+/oJwlfL8ohWzbT0OhOacZIuVZJ65xjo/4nKqLxlFiMhb69nl1LeA6w
98SYV1CLNtRWTZvDCJZmEt2bSih/LOukqFw5oXj7+7bA9wsiLq8mb9jlZ1LsJJXnXpL8xpQHPwZK
d9ct3RyY4Pl+u0mGnopIN/lGiABs5R71QqvjRepjUQQp/oezK9uRk1e3T4TEYKZbKGroqZJ05huU
Tjo2YGOMB4anP4v/6Ejp6lZKOdrS3hfJjgtjPn/DGo4rjehxDBRspuL5GlTmrROBCxlQ3v9aE5ee
L34y0UDakFUgoprK6DnY5OvU/u979+YqaGhvHX7ApC/JpzIzTZaykVV1nhjYx03qvhuz9coqb0SJ
DTeKvjIayxs19OUbcnPOJoz0mwrzfXpn4KGzj7wprZQQ/AAYUvLun58KzA+0rzD1A/niEpkLxHkX
JCpmQLWQ6QzTHPoAM+foSux7XdhsZCR4V4A7tyG3LtqtxPOoisa8qWRQR6UdI1cmQAmDYd9678KW
NlWDzPnKxfLGVr5Y9CJQ0E4o6lja4ETAHXud1+nYa21PuokULbJhNlcYkG+cEGgng2mBqwwD6EuX
DjuFOgwpIrrQOirxKvMTlBzp7u9v7I2+yqazt5l0QIcOR/7iiLRyE5qAvna1+quH05jpck7HupKI
JGXSeuHJ9T09GPBBb/DG4ZsddlP19x/xRtAC3Rt1RwpN1c3T9OUxzf/XEo921RIPbMdX6Q6Z8eoD
VJrzr/++FCprxGHczQAwXLxGrjF0AyOgrWpfjKdh9ppiDYa11GOWXTmmW6/tIhXZbLrQ4QSvFPPC
7c//uMVA4wuFZBz2GC5bblJcm+9hN9IdDG7Ss/K3toOTvEGOJ6CX8PfHfOO0Ym3AgfAfWBxdvlUI
46YBjUVXedRLqmid5eaPFZSRwgUeDtM1BdC33uCf611krYrWYokJ1gNFWJdZO8kyo2S8DW3ErxTF
b3z96OlswBOAGZHKhS+3NZuE8XmUt1W4Mv/HLDDWnwlv36uGpH3B0f/7jspOHP6+oW8+IIpDDAMR
dV7RZu0oZdxCbKNSMdCS+Hv8CIhIcJMry6484FtLIX5uKkWYM6OEevmAvt4KEZXj3U3NtKtp23wO
vVEdRkgrX1nqrb1E3gOeNVriQGZtMeiPIypHwUeNGWMFP4ce3Fgl99SH8QlbHDmvUycPCegJV1Ku
t87mn4tuz//HoqmJIw/GH/guUn+4SQwNyqHh8kZa29xkzvyr7A2+9A3Bs9VSoMyDrP9yPcIg4tPV
jFeg5t0LMeE+t+yA1Cs51GAllzLPruUQb+0r7icM0bc7A5XcyyVduPiJyqcGxt0NnDKAhgxh3hrX
OzCvY1ZIhKBDM2b/PmGFKjNYP4BPbM48l1990vnUy8MFd1SvbeVGGDZ4eWrujI1//fvnANjlxgbc
BJovnaG9VgKJWPtNBaJ8fGwhUl02c2TLQXr6//HlQb4e0C8AQl6jLkNbjy5Vuqn42NBzTHt+Anp8
OS4uujbwf33lonYEkBT52IZaSi5em20zTMLXtK0AQevfAewq74hR1+x8X59/7FqEjh7gc2RDWbw8
HFCUcLXdKFMRfG5B/7f7JLMgokv/SS1NdOWC35Lwl7cQxsRQSUf5gbYzRLtfrqaDtc+bAdjrtGfi
oFae7QfqnWPbqSJlbjrq3HCo5pn6EJH52tjm9YcADBha79AF3GiVlz14ZmFXGMzggnV1HUO+zy03
8JmQjyS3BjrCSgMrmY/v//VwQoUyRLsLiGRoXV2Ox7OuTUmf5bpC+ePKrtP6AGtkr4Rv3L/avmPK
BvoHCiCsB0T/paTWXOfMebkTFWiQsIZtLYV2ONV9LoswSdsrGPLXGQVW+4/9sWkAIF5fvMscgSwZ
Oyhq1pG6mQA2261QcyjDFFAhkfUfRB1FJ8BTjn/f0LfWBdx5U/wH7Q0uXC/X7UewN00I7EnUivTe
+bw9Twksj+jkPTIRmkPfhnjgBUf57wu/vgohJ44ZIxyZUcFAyeHlwo0/rg4byys6jtMpcN16ClNr
W6CuuX/NeeXNp8zQVAF1EuLsl6JvJppVYvXMKw2mBCYVNtBFqoW/7+xy7tSkPva5WMrOJdcQb289
JqYk/+uSgovq4r2S2YVovXtdNcQ+8kHhooOq1/nUj764coTeXApUDFBBEL/wibzcUVj/IYo2etvR
LMIUDGyx2Bvpmaihv/IZvrWfgBSB+gtwJNAFl5FHtTlvPcmrLgM7EsRBfRg8J8EHDoPPLhrCwxLG
dgcSyDVv9tcRFp2CLcJiYVS/l6r+ta9GBZY/zqslzT7Omb8ffB1Ab5bFH+F9Mn/6+zFFebslZS/D
LJKMjXKLrhxyt0tFZO0mTbt6hi8CfIpcVKDWCWgxDfCoKzQLBOTgar9mZR3NC4IeTp/aWaok2Xlz
G+4oLLbmIjLrnBSq9dRjgNlHDZXoSMlimiZyEsDnK8jJKz4UKbhCv0cP933VL4Q+LSlYTGWaz7ko
tMyVAikWfifFQFIDg1N4ZU7l0iy4yULBGqzTsHk6gi7RD8hnTfTd8U6J0+zqbNqFxkamtAP+Jhbq
oGLLBLDQxTQO3dGPO6FLMdDwawNh8HFnDFseoFpB24Ol1vseL3F+7BPa6SKYmyY7UDx1FdoGnDwj
ZxuW6HwxXZEtlu1yeHnuBq/VoF/qMQAwCVt48rWkooCWCmQXpxyqLIWGLtm9bhj53ULXdSx7qE8/
p9PSdqdOSHOuCZ3IjpAl+piKtvVPHpA6QJM4VJbFItEePdRLxh8dDaCv2FCaHjpi4CCqsyH/RUJP
/wSEq9sajobf2Nak5HZQWcOKKUzcVNbEc6duiFTwkC2Jf9cl/hTdsnmln1F1hO/d2kw/etHwbxDD
Hn8AqDMAutPw8btmkMe8qXUMKFgde8mPIEXZUo5pNtG9P6KC0YG/nHGRjcMB13/z3tdgNZdd7dSR
QNsKgtemSXjpQifUzimoXxc+ZBZYsYrR+6m8vrXoHw11COzgtJ7UEPGxyCGXMJSe9cN3JgJm6biu
NZ9Kw22UVnOU9pgvwJwT7ghkBpxQQ48oK6DOYz4HTNcPwdKZZjcOxHxtmTdvmNoupWU2O36vUAk9
hy3yzKIZwDw4OsBGn3w7sa5Uco6i+9DSFsZdlEMMNM663u6CRoovbsxrWS756m5GTc2wg86BPLmo
Twjcy2qQf4fV9p+4oxDr0qqeTVkbhXdAuYLlGQAZ5Jkg/QMWCfzksUgsnb8kterqG4HFfoKbE4kS
dhMAMKEaR74BRM/yNEEy6rbrVfILkl24J7u8XodKCCgXVh2UmLoqSq18p/PISwvt56Nf0MSwvUYT
PS3aOra/Q/RUfzE/n26muO74wffW8KNJBQ1LT/aJxp7UPnJfeLLtcWyhWNMS2ixlOvCcQk/fa/Se
MjePu0mIoNkvvuslZIzDTpSQTZPL+7Vp16TiE00EJMRkcjfyyWYFWl3+Dzr5Pab3gO2epijscNEO
XffTKXh9FosQ3i2LHH2CeszyGJsQXRvSzktQcgwO7rQGwKAEK7ghP/20ydN3SwdFwQEdfrcjqTKQ
ByDDrMq1XqO2382dHNh+AdKb4W2gqC976gCtsTaB+TQAOPk3MngBeV+HcwRXEW2APixMOk385MJg
gCagpxUzBRgw8Q9hYfq0H9KEy9+AIgEyPEI8w68GVA9nG7TW70vCWU1K/Iha3lCISXdFkxo2PdAu
WF0BtM10l46dRyDbLAFdnLxxbL/GHgF8Yw76fsKn5KUnaPWMrrCBr3WZ8rrWH91MouUgR2q7YvLW
+Bm+ofQeKn8JiyAYHSzvaIckq1ST9rb+3TRTJMRcdD9yENXGAhrVtj0bmGtkYyFVyoIPXYZmQ7km
bfNpsIGXFylpXAerwMABVwG1ImgkDd4E4KWejdwxyqOoyBa2NIc8cvZLHNM6KdKOZuFxXj3kiMgq
UrYXSzMH+3WFYsd+gYZ+eLdAG0g8uzWg9WM0sl5/kLUkjytg7zCLyImRD3Ebhs29yaC/+Yt7ddDf
QjQhZw+pP/PwK0Tywuw+c0MX7NDD8z4MAxs4AgIlCQCjOuJllMxhVJKla5uDBqr/OeepvYunbjJH
FSDc7NMBurTHPJUKhUNjmYL8lZJr2SdtgpfYeBpuGclkDhGrp3YPV3KoWog6tc8saPzofkqE+D03
Ml5B20mMQlDrbXjfipV/GrzZ1DcJBX96NyRN9iG1fiAqTOrEuIehofyd2LRPAOxiyyf49zpeWqSb
zR0zzZzsc/yeaLfaHO51ZAkGeuMntcuKmSuvOXKPQMLfZlABgoyT1rcRaWL6YzFOtruxj9d1Rzgf
hsI3ugs/aNX07B0OoOrKxETcU6XwcdweUuR6ELJvUtBX+MLD/JAMXaKKdiSRAReapukHoCY8X5WJ
tqLeS9N4885BXRbCZrobF73neBh1P2gKpK3f2M6IEtoYU1Q0o01u0ZB14pi7Nc33jS8WhE1vtujT
1fDnI1VGVWN+NdFKv5kobnVJe5WllbRx9Imn/jTetTTMGkAJ04k+AjqetLueJLCfgTSyjcCLyEJm
1xkSSLlekY9kDPfnvUsH4YHCAP/unELgj8357yDizD9zHvjuSwDEFKtavoLnPWOYGUf7pBdrth91
MvEN9JqMFeReIbyhDQV0Yz+JYFFffQrRUK9gADp1e097DjJhPYF//cG0bTcUBDj+9hlpKfRUcTOv
05OCHZ86YNQ9mY+J549LqQfFEBUhQxrsprSXQN+ztcOdFy02xycfyGjfZjZVgACO41BI4LymIl3T
wf+eN1kri00DK4Ji+Tzk6ESCul4ievVTQbNoHsoZHgtoccO+Ki39sEMEMD4cvbYmjVnuQK+B7M/i
ana2LhFLxWy9sPtwHuTt6HHe7ppR8bsg7zxxFNAL98tg4vTJtXiHkI7LOg7MPuBWZduoEI0Ybixs
urw6XnbMiny+MQRBrlhDOq3lzGf9dYFMytn1Sw4k9pjOdWn7xvpFDW7UaaZbXqO7xiC4udB8sY7l
FhYlCY2KdjbLuXcm9lDe+iEtF4TUz/k0wu4JXj38DCV1hFwB9BXbBQgFXRFbEjbvGt+geApIJ0TR
UdPkO1AvbKwQw0xIypGEq9hjzCG7nfGmPtwvNUe53kGXjO+iaFnOeu7HqAzQsGsKyZKZQEDdcFei
q52EOIyrow8UFBz2S4vWzLyUru6AhUffry9jniEFDlrodRb4ILJ2z+UcL3fwctLkpAmLwiPv52Y+
xjoww4F6tcFvB3BFLLDjGEWefFTDkqgOKZDVdQ7wu0ppQdq4z+8VkdzcDy0jFr9tAGW2CNN1IVmx
kNRTX5GgquFLqgZZn2uRU8RAH5n7BAfVuLPDrZvCFc3ycDbmGNSJeKAAhtBdqjpmTqTONB13+C+v
eR4ZFTF66712OweZyr5KvG7Ee2kzZGcIDoIUdAwwnofQiG6KJYcXeTE7m8kjWj+Dt4OefzR9gBcz
+RTgX1sPK5AftJi9cBwrge9g2If+kv2QyTrURWCACj0qTeF7gGK10VWU17W7nUiuP6YrGqkVSacU
7Jyewk2hjbUZz4Phnl/MSfofC8DA3yZFgGBFy2ONSORBCfx+bpgHmUNcLW4XjHXzM57TbMH30sbf
w6mOVTmlOX2vkZOEO2A8yNFLfCicLTzHbA8FDTNwMgnqEK5pRN/h/NXeIWrBjC1yjEDOOsrlfOg1
/qzPGOl2HbDYv+G3AgfMAZPYDw2Z5m9mEu2D4hEa0U0HPv5dN3CC/EPVNEbHdLLqyHxNQVKRYLuG
NavdLgm6iFVQOiO8ygcXfIo7lo6FIQvwciCe92fYf4Cb6nEy5iWIEeE7NYM5UYDBlZsDii71a12N
uM1tlg3HWfDpK5QH8/t2yWHSYx2w8cgeAvw/Epcv+th06V53kXfuSW8RglmUnSzcTH918IPt32eT
Dc84mNGIkoF6j0BTpPAAE7y7AaCi/kSEJ3TRoY74UHc19XekGeVHPBZhtynrKZZpMv88e0selL0X
mPs8mf0QCa9e69tEzuSL9pHF4lHqxRzbJZHRTkcxBEBQr61f4MKBLz7K7UIOeoQZ5UlliqfFLPB+
dpmsx3O7qDEtOttSKDFIh932cdfd+lPo/+wJ7XDPQuPxCT5f4S9PUghNLiZv72ejcLNl1vlNwR3C
T4VPgXxtuTJ9pUC4z0ph4piXTS4hJL80rT3gozNrEdAmOGVjuPWppoxCRC3iusxn34VlRIxNqy5y
wZ1scEYh5R3Xomg1X0WJtm/dH/OJkB76BVDjruKw9W5QT3h0n8gx+cmsBxTR6kbRoIJeeYcbZsAd
skZ9rh+Qidm+oL2Og73GDQDePsYcz2aRM4wLHcSVDl3c1U9mtS1qBdtGcQUeQJIUMgQQKkJlS8Eg
YuFWTnnJ8hjpLEC+CQGP2yHU+LeBqfM59JT7Pim7deGH1dbTXPSNiNoP1gX+T1g6JrakKu36vYhn
fP8jiucW32+TaNwLSfCzS3NOdzIOkOR3ddIHKOFjYDUkOqNzaRIewq8V1txdEYCUNxVs7h0puQSK
Ge0phzZuMk0Avns9Ab1H6eSHY3acK1zbVONi5ioogtxX5CDbOOyqflatq2ycQlOlkSYvvd7VC14w
eilH1iayLYJxtFmZEMrGh7nmw4OA5pYpoL+TZ/c1ytyj4yL6AshXbQs5aanh0pJHjy0Ddhr9pGbd
Mb7dDZEN4YLq+yPS+rBF562cbWo/JESDSmoTRtqbXmGEWYBQTj7C5FEvRz20+ZcV+eNdO9LgO4wl
en63NlA0w526qqGceh69D3sYr79r+2T40RKP9/sVWe0zpvKclhw/8bcEUQeRZFnT+0lgplUgSzTN
cQmlxX5GXiMLQKZDA0UQ2eSFzjb5g7AhyFj6Nfk+9LOjN1z3cIVMpoy4Evy9GOM4EosUWlGzxjGF
eziusETz/MH205KigYMGyxmSsJ0tQGHQ70Mq6nU/+bN8Ft28uDKL5xzZ1FzH6AIFhD1tFQkuN0Ts
aY9y1/3CRRA0EFHsG8jWcYsNSbIZXSw1w5oc/YB1J6j08ltiWHgGtDp47IfcZ6XvFnvCzJShakrT
9n1P4sUVQwhptCKBFjUpspjrT0FNmqcwGsmzmU2O6Xc9yMNsoGtWomRDKU5Q/cb4BHN102Wr04Xp
M6h0NnLgNeJ5sDwj9mey7EY7fY+k73HsvaUYK5suO4tNrxJALSZ+SjKZ6UBErtUOewqXlYQm4Yd6
lWFQzPMaicKT0JI/RBy5QIE9Hn8MftvbonWJnQsgP+THNJPmLgYRQRY9TsJ5lC3/0kDe7blhcX1E
JutNUL0VLXIPnZy6aVVfJwcCSjGoHE2CPlICHXn4qGI2nBpPIGHsghvT8KY5RCKk6KaNaKIX8Iqc
Ic2VU4S5dhqn5pTA+3woMXlSrJLGRyXgCxk+GJEuMBFi1o14cBIcsRk9hSVQRIYK/4Z7hEMehnyt
iFS3o8skcepzNs5IA8zwhIZL6iMXofOHFsl7D6siKB4V7ZT4v2IMz2nBhpZnYEJx/STANEuKYRxR
s87jnD2M4yihTyva4DHy/OB7ztkUlLMZw5+G5/J9iwO/lrEK3U220CEtPYMM5JRYqByjGxnLG/je
5VnptYbs2YK6tliQv09FF2RzUqVDPXlI0CaxIDgNzVeoAvEvKg+6r7r10XrQ/kLjvamH6Uk7Jj/k
rUTHUueJDnfxECffajZzbBqaTStG15H/1JAuupsAsptKn3mw3lpTR39lk0Q+aFE7IQ6Esf8tidiA
lhZ1FKnTpPRdAkk4D4V6t97Bw3llpctXoL7CXCYfA92SU9i57msfQ+irYjpOnpFuLfgaPZU86hRq
hzvmL90XNG3bp4DHiwXLTLofAdizIdoKK3KgBG72DHQPCwwZfNDl0xIA/10Yk8+fAQ8VpoTeS4JT
Cm+isKKDDJA91QK126BndxB1KIBB4jE5qrShfsE7uaAnklmP7bp63CI2rHnPigczRa8szn7OTOln
B8aZLvosg5dMZNCOL1OoH30AOTbl5aKV+ulrRN0Kxyp+XhCWPwOELj83sQ7RfWhiZBC1JxFAOVfD
WKZN503VGgVwpJJpi1/djdrP0ITAPBAahbnzdnOeqO0qzIbT4CaEgslGzTn3KPQxk9RMu85BjbJ0
pMElNKEgeg4MkiiwRfv4JKyAjTDKHPLZtIAGPcQdCsMSF7ZJ8XkYAVV2w/gMQVioXp78ppnDdz1J
cYZWBxPLkk1TfMZgFfpWkWVNdhzR30V1JxPCbiI0GXllWMtvhmh2bi98z+RFIPx4Lm3ihqDM4LWB
2chMEleEOkl/AN4x4rUstQ3RsukhrRegqXzI22CKSorJCcR5OtbdcpiuefdRiyp/56LcG4rMROjb
5DQmwFN0UYCs3GUSXXDdqsfJ+V2zs5LMpjAit+yMbj39bkIogIOf05l3RsSBKZK1T86iHzg9cdzy
H6RkDlwIhuS/AmVe2kKDHafBkp+RrvaBJGMJS4LgYLRteaUWJx5Hk6JUtXOKZL5G1jECC5Tk9xKq
2tAoNWZ6AFEQfaIcPOa1CG2Cey3mcaqQPEdrVwg9qaEI0G18DPvJY8dct+035EOoA716SCFSnqMp
A+ao0AhImHq/p30kvzUZqT/ZZZ6SrYsMsXmDSURWTi0qmnLVOr5J+25wpaAKY7ccKtyymJGgicMs
4mw+SXTqvsF7ibynXto1pcJtnxcU3z7f+VMQ2ILY2t7TaE6hqIXmS1BAxwQdtj6LvW8zyoszW2Pz
Ubmleye7AclVn8nsIz4rvKQhq7tbOdWo7sG/ysIPfu55zakLaQT0rxn6ra5IHP6O5241xYRlCTgk
ILQhqAkJiojWIYtbYlSVuzpzAAXCdHhoS0yi4gOhLoRxVN8RiSsyke8RPfp3sudzi1sB9KzdWMdB
FcWqj9DHcsE90jeHTwl0rTi7Gwf0SO9G1GzQGYRM2DGeZvc+noLlu+2taW5yoxEGqdXhUYuEpeW0
2amUso6zZ0/FwZki1OATHqjpKp7O+SeI9wTowzZ9+m2pFXCMU24yHLDapo+dHvsWzhYJmH+9GIe0
aHJo4BQZXNrYoZlCG+z9DP0A3G6KAtPZc1GjnxfTrojG1Ootjc0OXKJ9t5tbFXy0hPBPMbXkARa3
C9y6Rshxl5LOywHIB4LJU9S3AxRGvRxqXTljX0dja30E2pbCaSfnP5cGlItCrUCuomWf+mKfjTX3
q6TP43NvLD4ONrcY2ySUzGhsItf0dy5hw/sUg7DfJFSuhaoxEiFEdvRZi4wKQB/4SuMnTkz7BHM8
oClXiO8cKXwhuzvZW1SaIa4AlC5JOt+g9Qb17pGmunnfRxt9Lu5HeQXH+gYqEhNE8p/BPaQ0oS/2
ckyquYG4AKw2YJbZLw9Rreey0whlVMM5qw46tLeQ5J8E19OOeS7fW9FeE1B+Q8AOPwJoyA2evomr
XcBRcPgMePxMAMtdj7cYDkbJ1s2JHjRrJ7eDeDpSO0YhhV24leFC0AbheIe6JzxDOgUt07+POV/D
YzDjBIYKZmVo0YGI+3JTTBhIwRQMPUGk7u9QU8uPKhLNFaDtGxNqELUhN7lRRiAefbn1C9EYVKyi
8in04jA4nPBFJvEt7Vd2+NcHAtgHdH4CPA7S0ss5McN8UnGa91XOXV5YNky3GDv4V0bub2BgNvop
hAiAv4G/4jat/gPvJgVeXDYLPJAe8VGKlD/LVY0f4zoB8XSFed3oqfnx74/21i5i4hAHwPVuhgPb
n/+xKBrEE6BSmahWpqZSZnN0JLms95rJ/gqI8M2PBQi7jXEOsMYrzoEH17MVgPm+Iox+HizQu5Fz
usRorb+D20Z9DKGKuIeypf4so3UsOQ/lNdnQ12cTh/KP33BxNmno0WgyOZ53hkoQ8hve3zGPh/+O
adgM1yHJjFk/1FIusZkpfI8XNCcqrIU+gfbbJzRu4Sy7OvKE6Qju57Zz7BtgNNd0kt8CNWCDN5k+
uDtDbfblGwUHckVAavuq58TeNakCbHJhIwb7kOwzHia6fz9Bb64HvZ0EUGnoqIQbvOOPE9QMIOF7
fITUrM+XCq3zqYy9Ltm7GNMxu2nv/n29NyioeIUxkA/ApqSIvdsr/mNBEDKpv8S8r2rBB3bqFqxU
yjCu75YpaR/GOTIftMa8rIeBDcyZJ4xxo85bkyIkLquoFPGNsF345e+/682TBQkzaLRBcTy51Lqz
fRw1NcQkK7god989Cwa5Bz3n4u+rvLnbcNIGYBtYGRTJLx+e2dmgJAsBJFtRlDe5J89dMGFUjLLr
fsQ1fyWWvxGUYOeCQAs1J3RsL3HwLFEqdsjRKzif5qfQWrPHnDFGGwswL7828fs1HaX716fczA0g
4QdhHoglh5d6pKvqAoI0sq90P9TPadx2n8GBWh6GYF5PCwH/9spjvo5N/60ICnUOPDXkoy/iIBNz
PjYLk1UamxZquzH5SHiOXla2pmUDWHfZcxzvZTHoowUpMA0CkJS/v9tXQKjtN0AWNQFgFlDIS5S1
GR1p28XDwfbTBJpVa3bTkY3Y5tAA7zkN95k/ZGWruP1X7TisDFIGthyCDvgBF6cKc63I1K2GADms
tY/WKFoBGaKLYZlgAOXINR3wV6d4Ww/8LHjPI069Sptwgy50WYWEwU3Y/shYMvBdirrmaYWoqirD
dbxmnfHqHGPFjWm8+aAAUnWpqTCLHFM5ALvBXHEwnUsTfXYMaJEGXju3wBqkDwA0pFdCwqvLdVsU
yPcUAkyA1l6abjfW9RlU32Rlh6wv8nwFFRKjREAD+bUU5a3n265vrLIBCF4rq3shwdiir5rU56qI
PaHEEfpgQVZEq28OyOS77z029/D3M/vfh/EC0IZnhG4wUPP4UKEPdHF0pAOyA/icofJAE/tgUFei
SZXD9pu3UwQ1NIjSfkbzra3UQLMvgCD3GP+4mt4xwKIwIwDGqmIAWDwyFtRZwUNMIP8f0QTsqC1H
xFzgFdcXuWfkWFLLKhtkf/TQ3aoANYbLfY5mDFsXd/77nrx1utHgBLwe6dx2Db+M0TRXRhCU3dUw
qaWMF872s8fILcTpOohctddosK8VTPAOcBtuJDdwGPA/LxccEoHRpDBDVU8EfWC/Xt8huaDzbQ2X
qnO6JKupxoVF34wXpg+t34t3SejGuhDjSt4PGjj3f99yyGkifOOmyqFQsx3XP+5oZwbldF8PFaxu
RZVrORzRCGEVFLiCfQr4wZX4/caXFkDYA04UcP0Bkeki30L7IOqpP2HL26g52tE8xUtCqwzSOPu/
v9xX1zzSOdDgUWdBwQ3o/4uVVlIzQkOML1oky7pI/CZ6hiTeNSXD13fBdn4gt4VXSraq4OUG0gnm
LDD4UlXXD/4ekBsoSEeRd5OtHNqKMQATqk6jEyqGazJUr8vJjRkCPC4iCRhh0Pd8uTRsznOZTpGq
IowGAYjtAJJIU7YzEK5y1WBJcjJyslXIkOcQkw9npqz+igrpmrPu67cKB8QIGPYgDvAlXQppdxPK
SB8ACegBZPXRm6f5dw6SzrvJxMpeObFvroW8ElU8OvCQcnz51CiGM0CesVamfFPwOYKybtCuxbws
XfX3I/TWUuBR5nAMD4ACvhRS6208yDWLVeUvmuxwxPgprMWnLlDtlej8+rBuXyHYlhAMhjLlZSTC
7CIC5DTHq5y7VRdo0wKjyTQd6JXde8UewZmBcHyA7YPlF+6Dl7sHgpiaiG1hFzUun7VJPnogPOxW
1+oqTmAyvUboB6UbGEB5qrvySb61n3hE9D42dR9cuC8X19KPFrbiKSeP5/sRI5MT0EHNsRvX4cpS
r6/Z/6z/YE+O7x+5xMVzgmgQDICrjFXaxmbPBz95tyBzqvy0HgB0QY0UY/aVj1d6HW9+kykGWf+3
7gXyP0wU8zv4qALShZgwKUdPQmTBPuwHve9hObmDouF4Em2e44Yx4+NKxuxHD2Pqa5H9jc1GoQcB
IOSEaIZckmZWQqEs3PUjfD5sUgIU7t+kAmxcNebX2HFvnF4cWRxfiDMneLX/w9yZNMeNZNn6r5Tl
+iEb8/CsqxYAYmZwlihpA6MoCvPkcMf0698XmVXdIis7VdWrtygrS6PIiEAA7tfvPec77y52TQJC
xvlcbBamnDHdJnlq6Td/+befxgts4eIV5YXou7y9e4CNGuyPvdgQzNXsunHJNsTTmeHcGPNPdql/
LgzwE3Oi4fSGaYwl9u1LtSDyUr83eUr6Smz8iiDOdLCa15mHKvRngDg/eSz/8AXJedb5DCYe43fb
cObPBgINTzD2gds4YaCOq9L5xngfA4BTVj95Ov7o3mDxBCIGLQad8bu9kcjljKCXdgCJkFpR3jh6
CL9QjxYu6k+eiD+6NxyyWjEXsjsA+317KdEve3MVEIkhuNp3xkTMVxy4BT6uP787/uh1qKo5NwBp
cUGHvX0dQuC6rCxTWLvS9zdBIq/xYvwsHO2PrttvUZg8Vh6ewncvojjQamkyic2UBXBh6d5vU0+t
sdPwnP/55/mDBYy8rkswBaUFH+zdQjIYjhzF3BH5ZluXbF+Yekk+IDoZ8/kMYN6NVD7+2wxIbnus
RPQXLx1Y7308GXlaWTcW07Axak7ugZjEHqfIbbcMxk82vD+4kqwDun/JS6Z+ek8IMDASNlPQDBu/
INtjKsmxK3AKR5PPFOzPr+Qf3BlcRkBA3gVHgIfw7Z0xXFze1E/DpiKx5ZaxkBfa0hl/cp//wRPM
tmZQmNA1DZz3AZ5uA+NrXm3u86pcNkXWZvuGYRiBCszhaCX/L8ogPKC0g8HHshi+N52ayWAZ1aLk
ps0weSt99sK+oQws6mz+venwHy/z/01f29vfD4nD3/6T/35pu4UBdSbf/effbrrX5kGK11d5fu7+
8/Kr//VP3/7i3875i2iH9rt8/6/e/BJ//++vHz/L5zf/sWlkLpc79SqW+9eBxuNvL8A7vfzLf/WH
f3n97a88Lt3rX395aVUjL3+NAUPzy99/dPj211+Ajf1wL13+/t9/eP1c83sf1q+vZT7I53/+pdfn
Qf71F8/61bzsebSPf68zOB1Mr5efOM6vAfZGh5kTGTacZ1lim1bI7K+/2M6vcPAvvs+LFfKC2Pjl
L0OrLj+yvF+JcvjN6X0JJaQU/OUfH/7N1/TfX9tfGlXftnkjB94NN/Z/n/g5i/AgY2zmtdkxAbq+
W+XlkLl+hgp8Xyc5GndN9rtZQ7udelTKDTCSxym11O0PV+jvb+LHF31bYF5e1OVD86jBIIZ5/B7s
Y8kRUKTt5XtX1e4a92Ng9PEq3XUJW6Mk0LYKjOpcWqCfQK5lgxuOSA2M+M/fxdtT2e/v4tLpvhxK
+JK9d8+8Nc0YGyq92KO5PeQtWUycBMN0NbFMufWX2lwfme68/PmL0iy67GZvLznFn4cTmCqIs9B7
5mouFo0aaGh3miOnD8oZrkhftJb7EX3CyvdgzXcuI9jqRPqP8w0JFueKfmnbyDMUYpcSo8+LkPNk
fxlFZz6lhddNe6xElvthzprC2dBxVl186c6IfYZlpHpwSleZVwZOrp3sCcSyurq5HgNA3TuoGsis
NOXeepZz3aNzTcOE2EczpgvfTid8XjLSFmU9NbbeRU6H8ik02K1jvru+ODR1gK+kmCd/QtC22l3c
tIVdhq1+YTwgZCw/QJlvXsuuBE68ajbjVPewsjsfGjWlrzBUmBzXVrXXptKJiy4NduZa3naBug2m
7KlcpB17ldTuFvT7CLcS+SDmuT8shtnd6Gtpha7b6N+ri8h2GZsHX0zuA54DbZ90poxo76t4xIYZ
Fl5hYrhpyp3XL8RTzSuq3XVymOWqz0YvvvZJ8kmrkBJMdDJ3QWfpseYhzzUXQhVh03yvpvJim/e1
oQlHE0kgKr3m6MC1+CoX/5jWqOr7jI9IwErz2nEufcGN08W2nEf9fkztpxpA6ibQrNPsdKrYThqu
3U3ez2WAgNSl2VFZTX1WqmlvbC/to6Ue+x0CpeUVEaQcDkiTUD4gQzNKoJ1dWt2qWRvKSC8l4181
Ot+RJrU5170vixP/eLqZLOkYEQRYyZeyuPanOVv8C3RSFd4x8NTk3WROjVIavf2sQrpqRHmJmXF3
KBNV9/dmvk7igXaNPu+rEteZCrRhPPe9h4MT9b15dEubgSbSyxF2Fg+aH83NAiQUTU6n9jQJvbM2
gzGKnFzN6pSqQD4mQavus7Ko09DAqTUgYAGqgtEDRXtm4sgLZzPHLJD5hdnsPEIOHdR9jXdvlplr
kVAhyQecRyQs21L0xkswe2izwbPr27TWgi7yW+EzLZtGB7vGqLDZbVoEEWSY9IZ7Y0/+gtgbjxBz
AWjLq4OTlOnTV+7jyUNkgwy1xOAwDlvYRxhqi8nBBcNQobsvpd05sekWzRdG+Tr2hKKrwChpsGF2
dp4t98qFY3qo2sboHkepkzPXzYuLwKYq0WGzzjd5yLHP9CNPQFCIxkFb7Kigd95smQkBTTSUO7RH
0MXZ4xSgTg+l0oQZ1TWLSlzZbmoe7CI3UAxbQdk/EA6TLlurE9a2Ldy+jTJU+VNY1ZWvjjJFaHrQ
pUX4ulHBgUDIctEujUM94qaw/GTj64UpN6PpyzK6YCGXz4XK3OEK7nbwYXZLq3qYV+D+cY7F7LHH
W/xRtq71QKUz99fIN2dMImjgucZZ7uBKbQDXfOaBlsUmLU0nfRqtHu1kvmhZEQ4C5Om+Lq3mXDSV
P0dpYS4Vi3wxuA+qQ833UuKB0DeYo2bvyO5oiY1dmQrNvm4PmA493Cep10x1rJYVrbRbB8b4mAhz
ecmnoctOQiAQjuoelD4+VgtAQ79IgfExC1b4vdN0soYmu3fmeoKs7WIFjInyWbKt04nmBVW5scSN
nqDpx3uGqYTSQX1YMNL7m7ow1QMaYTQ7TtJV+qGRFhM0rmTRnHhoreRqykVSbpxiXu/RlU148HqH
OHhCooP22pzrhblTYE7H3sjWIrbNRbwGGJIEB+/MuEl6Akd2ml3hoVtYgF700Vblbszd7nERtlF/
60zHRZE39mSiV5LZjnQtCG8wW8Zncy6EfySJG/sQCahtj1RI704lHullTxeuWWMD57cbwYuqX+hX
BXet4Q2X7meQzfBAe/roiG6eq0p0MlyIs91omJFQZ9FeDCFiaI+OsZq3WoPCOczsLCPOA18PYZYI
UOhnLii5+jx343aehj2PUNAhvgwC9zgOpSN2+MZndVcJ1oSz0aHePYskaUVod2mW7zHmMXU23SGn
2Y3se6f1xNFE0FhzrNuuhct4kSjHr0vRYVByima5LZ2qu9FkW/e4f/BCHxgcBGwMOByn0Jy5ceJs
GrjUSCitdqdyNaGyd+Z+2rDzok4rdHElRoyjt3LJk3XT2nYOe6mbvrBupjdmVZE2o+VVdXRqPSMS
VQ6f7Bbj9VwDn0XZiFStFLL51IFVwwAdyP7k4g+iqTLmLfiBS8tscAt926IU+9ygv3tGa6czD6yM
3tis3rCK3WXCcy8VvsFwZmmvLP0KxItAiS+68SkozLmJTNFp2Vb6rfpQNql22806CGGRSvdWTQnu
YCPLfH032XXWwGgcdHun4Zk3Y1NbFgygi6oubrVFXbOfXgqfken3qSRiMdn2/aLZmynVm2Bnl7Mg
rhz5G9rcpfrmVOwUcYUMotk5rDAadj3M+gdBh12cdL8ZsuPcOQs/lEja/NKMS73S/OveWOZ7iFm5
OPm+KLMtSe2W3NqlXa3HFlfrrl3sPouKCgfCua1atMyiEX5y4sBWDYdhNhPqAttuvyn8I1d+oS0z
U4EpoCcJ1pWIE2cKEHMq77krZdbFy7AOkFgrY9WvmWglr8of9RpVUQuqgTA0Z9i6Qun9tiyCFBth
YEyvxTKmxRVGmorovtHXVGwqCthwyQznIitPqza0Qa9GpTu9NmNfh+OgxhfpOTdZZ2inVvliY1qd
/yUYzMhcjCdpW5vA0eRR7zwR5iYOhCEQclsyH418Qx6npM72hhwMIP9k24WuV816NFiQtkNdaxxg
AqjCr9Zq8J99LG/hBBXlu5kFybGcMowcU2vvR3+Vx0Z2BckhUxeS5WNcW00pX13ksnga++SDFlTl
59RwxzRk/7NgHCSmF3n6WF7hQzC+yazujxrO4GMX9OzUuZVuAT3lX7AC6x8Kp7ufBO2HEC+Dtq0T
aoTJGO9XzDYUpHjfu+oKAs0XOinFpqovT5zWiQMG8iFWKjAxLOECKuxBRvha011lLsd+GPU99gEv
BqxAuT/KBZ+XzE+eNIqN5mr4EgLGjLmvVdcMnW4og9pYAr/dQtW8h9RNBTAA9XJTMkRMDICBN6P9
LI84anYlrrbtsvRO7FfNXtXefrSdk63mMlb29AlUcXLd5hNIgTbpIC2wvNv1UNBXF8G5nsiNNEZv
3LM8fFdBW+4cT3y5eNDwVyd7+uUf9b4OQncpNrMxItkgOhgPAEkCKV/NMghAr2b5qU1ZnTmVmbty
yU6+Y+5FNmyHoL6jQEaBoOl3QK6omjRnj14Xi5Vrs00hOz2uC60AU+pwMzp0fs5SbyRvApFm7h6T
Vokor4vbDqsnEIhWO/MNJlHvGsV9Rm+wCXvTwaCvTclZ09dk31iTiHiU5ggTv71thLHNp667pXBH
BCvHCZawKRW1n+Y8SyObTmbfuI+WObnPxdpk1/iNvjjr6NxaWSWvlK8nuPm96qjZoDctRc64kzwa
DrL+ZHRFyOku0hfvE07UsxB+vecUJJ87w24ODvy1DP5ciNvJOQJfyOJ88tevQH52ParoPsg+o3tG
J14ksSvMnSY11PZJ90k2gqcIMdEZhEm36xByR6YpgXIWB7zM+VMzZve+ZhXh2M2HpNQ70FZBeQ70
bz6KC3pl6CiRTHeGeuwEIryOv3UcMq1EiV9fu+6o4wcynqhccHpUE3dfU8/uJym8j8XkG5u5ogHa
Jd3ObdJ5oxr7sg3htFXc5os8Wa2bRZlZQYHBJnVvM0Y/gYm7w4t0j/GTUL3VdK/dqfG/OpNJheQu
3pYc2RP3qHoE8HSFBvOKyEskbLkWgQM/NxZajaBE7l/qRAUTS7YcBlm6ByfrrQ38h/tKG7dKjktM
1PKWhjTI36zsx5Y0pOloB2IHwPdeM5ddmY/NfrBVetKt3ntZljr75E9j+phawqVuDKpPS0PqDxip
qtvgarKvM1zQUU5YBLpz17irUH5v0EAZkbpAQvMiF6xiNNm1dbG+JVaef6xzaikEnP6Vwl0Wa/C3
tsk6fazGGvpE0HVHZ62OLW4fRMeJuuuE8o5Ttj4i+Pb3Or4UtOJWE+L6ssPOa71NM3pyiwP4aPcl
ENJKy49NaVr7bs3SjYdLLEI3nqaca7L6ee30h4XJ1aOy2O4mQABhwuofF5n7KADz3NO1ZEpeVhS9
plfFiS7niCCbNl7K5GNhilOPjWG71IWH97SZsPO4Nm0BZELuZyyCyXllAT9Zfs3hq2sqiDpBfq6V
yLeasnYTX02kT+2MOdrSN56L+QR/fFxmmmBThuuOQ9G4gTnPUt/KIjRbaKd5UK6cvu18iBLDUqGx
rM2R/A7LCOtGG5/x4Mq7Iu2sGxc0Rch+mYS2paUneyn6rZyLEwfOPHaWWXtM1gInh4V47avnzXdB
LoNn2+FacbhUGHuvp6zzMXVR+I6xgoxuuPqx5eGhIK/kYcZQHumid548vmZ4AVoRtZ5szpnWKdz5
nj+EM5axrQFBatf7LugXJ5WPTVFdTY1hRXOJ0VsYpc2skGoA+kx5L/BgHt3ajd22959ER9siHOkc
3FjW6O5rfQmixeFIUGtJc8qy/Eliefs+oOiLzVLpmwxGSc4qN11ZrWXCzsiHM1EDL8plrRxb/eBJ
e9/o1g75+HauOBSGIMsDlEFrd8yd1jxWDbfrMLfLGhP9VM80E3B5htNYl8FD5ozz0IVzBybgFmiz
bw0HLUmyguOnbg3uPSb8FOhwN69Ewe44n4F3IGFXuNpGF8NFHzOYXtlrYd47g+LEHDh9GmGlcusC
m11O+byZKjMzQn9auv6rHyQwBsJFw0GUxvMsM3eD1sft/C2CTFdnMx9aUArbAsZCu7wYk5EGt/bQ
f5ATnvNNbubOnGNl5l/550nXlelvdGcU6i64COrwBwVDtnBOytvR+5TCmarFM85fsvf2c+cNrjwE
lRI+BVIuMK1uO5d84Xm3ro4xJrvRtWrfCXtlLeO6NTGe59VxdpfBKsj8XUd97UCGytnStlkSCP9c
mFOPzteo2i/pgGE96W1za2WEQoY+CQPbtS2MuMdQHg12OkRdInZBjXFN5fJi0BAPJPNh3GsR4G7s
XFu2no2TB6hVTRXdfm+7sdtiZ02jwes/GLCrGLYj9XXbG6G0Y9Hr2qbQEvg3vc0Bdi3sOGjblQWm
YMHgO/w8+4bY9DO3Zp9XZqg7vdoLi4C+sDBGY4yUhU+UzL1PNeb4I4+iANtTene5VWvnaR04M6qq
2LeT7mKQcf1QtgSUhpOj9XEg3ROqm1zu117neUIGB9+BnUS68i5Xg8XHGebuyV8LECqJFBAchtl2
N0nXc3aaDa24CZql/GxoSRHJhJjV3ga9shG9hrwrBKbVxEjhuF9T9P9VTLpgtYZ0kuhILH3G+Xd1
PO1im/SoJYygMw+MnbKdk5vpGHeLZz1lmPQLbElldjT5auNCVmAT/IuBx5uqDzrxYWGeifmqHyYX
DvNyPQ92eZBKvPa1GxYLBjRHjFu7tmWsV/4GJ0d/sJph2vgJVjKsnesd6JVk3w4w5ZpEyA8atCtN
VNQa1ZpdlwanjpBy9buhLRhVhskEGCDxf2uado+swYLBHzjxwDK0JWvmPPm1thWGFQtDb45VVlU7
DG0agCFReXGuHFpZWjt597qD7VzvNTwa+rA89NbsPl9A4eHiVtZhGC/OVsjuu8bV1HHIzafOCrqD
oSaAQ2L54NbreXEGgleQWYudTuyGNQ1s8wrPj76O32WjGpI40/YAHAz5zuAPBxtVVsE4+a6dUj/K
edRvspzs7bwMzF3ndovcaG3rznt0uNpZDTij4olGxm0ywTgiMWiwnmjRJBsSefq9Vjd1lNm6F2uF
5+ON95JHasXi4LoEWkam1t72o3nPVHjcVEZZ3wGv9Sh4kvlYJZqhba02d2LHrbtYgyO1za2LtVBz
qtAvKsn9rI1pSocz8844csBtVeOaHM3OxiRkB9MCk831dlOi8ivwbdqmTgvnoTOrVUU6U7EoH4Vo
KJQnGWdi/Kw7XvdxLfkVB2ERGYUGrbsN/KBzq3nObY1n8UYEY/9AhroIp0ULoiDPSmTGBgAU1gOD
4PCu2NkZyIsC69i2NvtN5/ZbEUj5Ven2Ek40axkpthwOtJq56QzIzuCI+K3giHGCttnECq/tTuoc
QWzUdKGSSbXVgpXFv1zUEyd2vGAhqW0O2rSFti4oFJLh9D0uYFd8yufM4olB0JZ43XC9cMS+Cnj/
j/Q25o3DCf+LdGlKRk46f/wNlwM6QXJGQhW1TeeZvTDL+g3JBPPeoBM9ToY4Jk4DxiVwU+3jojcr
V9eDenjBCnlAnnbD3PdHI6nbSNq2+iCBHRytMje+IY/9ng4UyXSLGyduk3p86FLnftFB3sm1XOJl
8dQ5aVfrMEnI5Zj19biZEtp6S7rNbavaFIX9iYEDaKm1d0OxUOQbtAWo49iB/Tzxdn07mlc1dsw9
rD1AGo00sS807UFUOoFknqNu5hSnkeVXxo5GXfBxIU2bdETnVc1Jc2vldrXzUMTcuNTaL90ox21l
aeJ6rGas0/qwbrymm0NH6th1mYbcTYn8RCdqZ1ZQ5wKqOsdPj3YGYkRXI5b6RtB6EM29g8H7oJSj
GRvDoYAJxbSILceehINPx+Pd+LK/l9qsh6L3EOTjzN4PCCT5sPJzbYr5ENR+dkWPlATjLrMOGAG7
W10B+lv7wFnDDBDDVqsx5y/eVEZORhU4lV5Xhr4S1ld0gdquxjANorm12jJMg3b4RitqfSlBxR2B
MLB512wLxoI1fMigLBOdqd0U+BEPWqWV1zrtK7zsk8weaQM0W9CsZrRmnXOAqXBVG3V9os9IhnFt
73Oc9dd5Np0FgYeRPxG2nGnLARPXfFskORPhJUmf0I9kBWBCv8oioEiABWdEKHf4BRsKUma6lLxj
vpv74VCzjsI3eaBtDW2wEB8gTHpbIvfk58mcrxelq32pcL42DTMI27mb9QlAXeasWNtoQQ1ntLrd
195ssjUsXSNzIqsxBwK/vaDY8uv6FzoIw/hlmby12lGEdHt6/N6h1xNNRFpQd9FCtW6cdDrCR1AS
TXpwyJgyP5XBFK+e09L+7NJvFBbLs3IQRazIEElzdHA+JBICnpqfxqLmJD5f0QQZIsaOLubRortq
LQdPtEPKUz04FMKL1dKSnKtKv8layuCtB+aoR3XEEcfEHAMipaK617+aad5sk0B6r4tVD+zF7RzT
1Gyuez01HxMV2EdPJZyekJjiTuw15y4Z/JU4idwAxmnOMHtGqBgrtUBU1aM4lD4PJlEFRKRZxQJ/
wey4bVbjrnVmuRk8jQ0YmIW1g+QKrnDB2Xhva7NfxWk+cWrF6rEHwzcZKPcYac0GXdJKt9vbWava
J4P9DcYfT2NYAzLFpZBZhECMKaHMNtAWaWWP9F8UMjUyfyfNSk75whFsICjyKdFZ3hkoBUd4Zeb9
0ujO/aVjdEd/xzmaxdAf8dgQOVI1rtp7uRXsKlSxdyO72iP8DYAWtSjKPeVqFwcd449qKuZ7NPBf
BrcpP6On6eZoGka/Cg3/cllqsRhfVrwP9Ipzsmbg5VgcVqSzfEGSsj4Zpe+GiL8N2HCrqF8WN2f2
Nvo+9wfHU39VjG2KwdpzxvbpULe5fVRWql0ZXdUfC8Mer8rCSp6SuVIXsosekwIPLNXFaPUIPqbd
BcWAUZYW5p57EZB2PWVpWGolmYeQA5YFUYxrLemzk7fntgV+oC3wUcgIDDhnlC49JkwZWsBHb2E4
SPqdrVp3OVaf6QlU1lwwrNHTJBIclb9j1OFwE1FN03tDtihPMyEF2NatrrxYY03NONUJxsxC9fpp
CQQGhcs8zW1O3Ih1s1GG6B4WNaz7KlAJnSDH3qbC8gqYNl51jeik+QIc12W6SMOt5JzVmzd9qX9l
9OaBPPIBoAWzIK/WVJT/eHxosXt4zz/3fZV9BJDIYIDZC2w2rTBEXOneeMRgvpNJq+kbSVLJK+nM
mX5f0nGEKFqvjwKHdTjBc40atO/xZOu7oO0fgP1wo8D6G5bsuhgv56ngvlOMLdESxwSIPebC+xKI
5zWwurOc+j0BrWRrJdzhsZztE2tjRGe7PMosCZ15ZKSw0gFmzrvDDi7p7BXHyUtcEJ+4vAqmz27q
cOZVJz5w6FSmA2+KBDmzR6lCMt/WXSfYtC0RE+5lmtPaYVA0t46GvmlOwGrI7BpOw1bNsCNnhelx
VOb9PDP/6gXEB02tUTYIN3SH4jNU/iYGABdXuWOFDng8g17F3qfnn9bZSRs7tZ2Cip/zvwCyfcQo
+WBC+ALhtssv2vBJ6zmcYw/DiJZ5Dx6nQLQ8842upRFAyCYKeEZicCSxPXXXua6ux8Rb2WyG70HT
3K6cJCJihoo7jUmxGNWBmNdzNTr+JfGRznkW9d1c7sWie7dIx08GvAFihLvPhl59xUJ74ywmHUr3
OqmAw/qp990qEC4obEj3ZV6nd/Win7t6fqlSMUUdKylNEoAilrerO7US+xAEsQ/98FixNW1WumRh
0nDilYabn3JkZoBBy5TaPfOI2VPZOQ2yfuZIxQijmbrYgke8rWn7pau6oludI5hIrZfVofVeamcS
ee5qi+6LEFSwCfPoMKegj9JUryOzBd9X18MT12dPUODJENYTrLoui2y7906CJWRHxZewpzB9KuY5
P/uTmJ54EGA4EHEGWnnkDl3tmfmGdEEvBb1jR3NmALLvKz/lUV6sG86vhqDtvDD1oU0LbqgzPQum
G17fa5vChp6vEYRd3RaoKUi74ZiXPGsd0I9LfyJkxP1F2cr6flm/IqXX5UvCBEYcy04LOE+t1GG3
WZEJeU4YjM00Fid3Ogh74mA39aZr33jV0lK+iTx7sEudjMc2US6yUDKviuE4NG2eXjEjyusodUb9
u2I9Df+PrPU594Hs7bOOQuqzaTbjFhyb7D79uRLlNwvyGx0K9jh6ihedN7M3PCdvNW9F2Qei1bN0
TzZfdlfZlbyfjJ7Dk85xYo5nv9G90DBGrniuFD3oHgWAhPgVJJ8b1Zo3aBVsLUrwYnm7GTXkdN8w
GR8AhtLHCGWaY6Unp4mYobGePIPzPJBDlAhzf2WhhfsMxpq+krJG1CFpIgg759s3f1f2/VvCtP9R
bvZGovan8rX/D4VpF/vmf/xD+vVPurT4tamfRfmjku3yC79r0gznV8O5GGyoMTHDEzj1D02a/yuC
Mizr6O+J+AbEj2rq75o0x/uVlAx+Br8OMzL/91+aNMf+lT9n4g7Cc4lFCCXqP97Yv6BJe6v75GbE
qgJrwCTBDAuuZ1yEWz/4jdqmBI+O6CSaWtbdoA/yOJFdv2F5bPc/XJN/QYnGS6Glwwt7EdkhHL9o
tX54qTL3ktVWTEZMi+kFL2ciURjKq9kb6cPrabebiMv5UHTC33X5+LPUn9/I+z8+g5fXR1dlISP3
Lx7g92LhKVsSuEQygpiUZreGmfkbc/Zzf1vwWPSMnGuUGkG/ZEXECK/3ogxS2INnjd4Lwq/kFuCZ
8GJRLTr9rNLpA5KthNdvE1ilOArWgnGtZxTTd6IMPDixbsaolR0A0LdWMbMvxhbjZCb65vvMGRNG
nlnwqKZTnz1y//gpZNA++YoccHwaR8f8oA9acw5Gcvk2DOezD3/+faBs5Ir/0xWx8SPYv+Umvrfu
LJ2eCEZrMppyAGchHQHzuRkd0LpL59AU1ArXftJxFj5XF9ZR7PkGfLyu7ejJIf8H7VgzXgmLLEHX
kVWpGw952r0MwKFAuI0dkzKnKXzvYlZ0il1VK+vFmBHR7mgaIEuSJkgYWm3VVwf4MW2F0Rfz3ocM
/GlWvtVGuZss986FHA/1KWMaOrsanbnAF/KlALLziEafgSBY3mWCqa4Yn81Dbx4Hu8sYFieqKLd6
7dXDQe+dZuQDAWoM66BjYDC7phSbEpUXKC5hZyLO6nz2oqBs5LNesQmFjQst+jAoolDOq996JCUP
lv8lgQpU7lsvwzaXjcJYt7mYPS82kiD34mZV8oE+b5reQnuZzSgBMfLsCZoGnNZNZ95NHgkUkSuo
ZkKsEyvNLplYHdArB7qIDvOsjzKR62VcOOCE2H5XBmo9BATmhpAXlY0xYNYvUIQJ9teoJYF3GmBy
90Ax3eo+d4OcocisNQaT9XRSsU172NvnxozGkg8M7ANIGbQoRCxpflcmvjedE6KNEoBrfpdv82I0
qm3FXVEzD2vM6sDUuWKMM5aDSYVrBs1NgckLlRsKHRlzzq/I66YavjGpG9vYqrwpiCZngDDtJOOQ
fFWrneVbW1pg7vmSlhUBbO8iRZ0CO6NSCKh48FeSjxCUheg2NiqyLUcMyHz64uvjTwSp72Wxl8UA
BruPBB0Miu68l/MXDpx2nVTxtPWgTpNbGw/u0MMEMLE5q0nOm3XU2u2oF0CtKpV8//OH7608/bd1
N7CxLFALAAfwLpvCj4uhNDSa/T5E366AaytFa58gXuZHk0pp1xLy/BM5/Du78e8v6Bi4eQkLYedw
3omP8UEZLWNhBd3x0h2xXRkJIMMn+Kj+s+pnsU/M1Y6lMxfx0o/6AfaZ9bUlomzZQrtnoFvQ+Fsd
9JQWscbe76XDG0n7jzLld1bcy/vDv0FQosMJUjcZ/7y9IERddwbRctQ82gIzKlicHbNFFDI6pu8w
nXMjKtKZls1Ye0HYziYMb2mv27bWOFCK9Gfe4Lcuhcv7Ya/WyRlxAvZtplFv30+D7lRnSIhIpLZ7
M2KemcKjX2id/PmN8AeLMFWhQ1bAJecLhfplh/5hW0SU5Uy6v+hR1k7jbVZx1t6wnDFcrwH1vCLc
WvJwLphXhcRZCCMEaHM5IrlZS4eAkIklhoM+feodDFlb5QqIUN7/Y+9MluNWtiz7LzVHGeDoHNMA
IoLBTiQldprAJF0RPeDom6+vBb2sTEWQxqg7L7M3yfcsBQIBuB8/Z++1EbTtC60N0exB7TgXN/3+
5bUhs+AXYdRh4pU42Umxs2JoDdc/eVjUT8Os2n0IIpK43TL+mqA73p95RuuP/z8bFflEiNcBW+uC
SEk4BPrJ18o4vOojTejwlIHk1SGNdIYKztgTgriYgVOPZbwv0Ft+SclhfxrHhv4qkMNzxKjjl4K6
hcoFSxgpTQbBV39Kub9/K5SrylAGsE5LauN9LiUzLng1387c7keXgUSAW0FiSeBVPHklxlFZDOpA
h7Hwlwy0S+8rWAImpKCDf/VEOUAPb5bHQuXDdRiVQviTXqY6hG5nJWcZsjIuqqn+EfUL6tfP/7rj
lXN9BnicWT5xu0hJJXWykCg0wi1e7jWroAB/bEsNuYYR78tseCQLIt3SrDGCEJz3lT4P7dd/f3WC
LMhwc1AUwm08fjRQNtvI6h1Fp78j7rnLV5BvlmgL6rGoDcjh5FA8CIZ1hqIr37jLeMb2eFw0/ef+
SSMjV44I6BXecPwXYCGJKfJ4B4YyLRe/UyHK4C6tp7tK0VMK0zy5EDPj489v/GSBXK+LjwOlKpgC
Fgu+sOPrklPkoEccEVGlzKG2GCj0xzyqKY0GM8puqNVcnJiV8QXdT2r7JbkC0y6xEzgolZ1j6MUx
E0/B53/V8Urw54/CbbOeXUjbs8SpfZl3RDeZTdA3DJF6uFbUHXp96p+s3FquhriRz59fb33z/14I
eAiS+tDF1EINb57W8Oa0iEXL2MWM0iRpRtPsbWYQCaA1svtaKFduYTjPu7BC6v/5ld9/k+uV/+PR
xFJ/GiG2GFCSZUYCY00fghEvmuMQAc+53WBd7U9vkCMSixyzQNf+g9v5azcY8dnndk17m/FKcRHl
SXhjNibqj94ov/W52+zbXvvZt4bLkLilr5q40aOHfuGGlA40VkWVHYBHlj9smlxnvj3rj13m5K8z
aGGwADiYbXALHr+DPfZe+HzEZLVqvEN9Le+J40DTUep5v6H8bhB80EkSSzdQwN3a/aqpKgI71fYE
Y0ykfxBTcVU1rt2glDYlCmazYXszl5DUDyPvnF+FIOODyY+lVQEgb9MN4syIX5zYJpE2bymf0YXl
e1785c6KvOc00qNrly0j3GaaZNjY64nLNmozF6Ds7d9sZvQvDAcaKI9dnCwoOBD9+qgAmR6Vk5p/
aXEIgbgbJQP93qYdsxTdgMQxEyFhJuAht1LO6tWqR/2LpjDqborYGWok5lz8KkMWyjwFTbwb6F2Y
fBHamIIKVIY46JXy2gM1syJUCG/zuMIl7a8jtH1iKMY6NTaNtRJFy3keNFrNBDJTuBdms2c20rWX
8zx1uyJB8hFQPsu3JZI6aAXgaI+O0Xt0XTm40RxsM5AaNmbs33D73cI37QJBO04JRFxpSzUdaWjR
86Hvvk22Wb3keFd/y8isyciwC2ahdtukpMpwBDjwbhLmAPlxADPfTONPyjaIZAsV0TfdioqJJrGX
Nxd8+KPcpPrav4SkGmrw0435S9nnBirgafopkUffcjgezG/cjPcE2CTjCJC01k1P9hPHYiC7sLiS
qoL6PgnCpQhhg84VdkWW+WLSwXgCrYfYriLWsM2oiPDZsDPU8jZXZvJS5A6tPmHM/KCdHpOAgo2m
qQMiCLz94rglfDOlPJqS5YwmxLDNQ4msYWFuu0qzR85x/8wAx56skPV0M5A+dWDOh0oYHXdn+Jma
hwbl1RolJPI2fZLV3P/AGOtBFk51/VVQl/7DMQLtWW8Uy5tDitdLTJIFjW99MqYD80N637FWmt8a
Latfq37U7+Fze/daDts+0GczvaQvGiniP3jmvvBGb6J3sEy33bDQiNeUObsH7sv9ZQAYpzFbuBnf
WGWZl4zenXDPmYXTe1OZDA6EsqPhKrIGjoea00rBNFyLot3ASYj5ENOYMBiYlgybmWkNB89smg6Y
YRThobNmchtITpNL08maLCB8qefdRGbUscDHHEsNpGU/HAhe6FQgN4zIEhPBC6kq3fARg9ZvVj7F
PxihoKS0pwXKPUhTOWwLREoY/gZaUDzJvskQeES9vJwbx8r9Osu0wzCLmAzROIec2rHP/wxJGSIZ
jTm7uuTO1XTbA1810BzPFF49SB+6MWpK9aALDRIQh1WQ223YD9J2T3MUkxqVt9LB/QLED8gHnMt9
0vKeMLzCaL8Dk4hyYukq8cKBfUx95vfmLUqBDsq0jjHxQiBV7YKmSx0EDItOBhzBp+Y3ry86BBlR
5t1W/EYy4BzNWGDg41b8gkl3XROiAaDYKYkqrEkX4B8kzewFwSYi49r2VM1ZKnWexjYXzJy6nlZR
XobpCxqDCuKHBuT6kNme+11VJLUHKECMX5PTqXttqNvK77XZdfZaonn85iRjII0CCb+l/eI+VE6T
YINhBoUEpTO9V6GZ8q3zvBDdVbl8qwqmwDzXaf3sTLJNZnw9/N2LAhxnTCuc1k4idpgW/8mrYUeU
W9huPIqb2DbvoOcTX8M2aHcXAqbfTRdZSm6dhUeztVXu+qMaapoIarAePDuf7MBtZLtgUanreIPU
cPxKuoynb6rBaFHFzOSUQaC1mVZEy1BcJ4lhK95Y/AUQsSr9ytTr5W6Ykvyrro/lvFFwp/GAdA3p
llMeR9WFl3Zo3EjjMydG2Eqjz45G2W8nx7hVVWquuosiujCW9c0v2zT6B7halCOjnPTLhDeCeNe8
MawbxC8cq7yVTu27IYPinewcCq2Wnj2q4Ha510ZR/tYJc3vmX7DemIL3Y5BOdfkqi2b0NvmSJUmA
pAITUmRCQQhmaVWELBFgs0GsZzLAJWn5wUg8Z7mCfyaC3hRm+YXBbwfnDOoWWQON5zxMYT0/peQk
4CAQkrk9MT4K0Tsvy4XV9piG0SLaRB5gOsRsoeY8v5jgr9OPwcGBvnUclzdWTuOWKGlO8HVLJuKG
hKMoCZbURNbWw2E59CN2Pt9o6lVYoaN5YyrXQo6ONjaSePGlH61+hDrmtHdEybUOTpAKf12b5gTc
NA1pFxtVquJ7uSzuyBuXMwrx52nR0oCxEEpOxFWFeWPUpYdjJiUkgym95WpbUyzD5M8x2Gsf72ZI
vBd6lc63lBGzbhCUeMmX44CK9pzhPqtszAJZ4jzVYtYelspYusNCnhzhUS07IXxeQhpSs+97dNLw
n8dKux57Yg8vrDCriXRpHpLQQR2DG7BAr4K4FeDB74KgsmejHu+agbMWNc2ligpsnZ+Xj8b7Y5Nj
IGnVSQIxDdTwayX9V2GXV3yeSUNEJAwRg0yTrlJoV+dGVb5tN9mvxE7Bwog0Xb6giDCKzeSuhYGK
Z9Gh2BV9688zxiwouiP5NBCi+++NyhV+tFojwAWLe1L6LdhpZEthnvdnKv0Pzh8cwNc/nS4vsEXz
5AxeT4YqcrIsfY8gCMRLZrpXMyPeoKdx84/uokNL1ijR2MiaA00l/ZeyrelbYk50iwe9NM9BYTh4
viuW6UIQA2+bEl4rJ6TjZ0o+h02oS0ZN3kaFtV/mNHxUyVj/6tvK6S4cSRSB76nEU0EutOQJtywe
FuwMtfRhf6ZPhW72CWNgY7j3yorKavVjEehHULHc0JhJJNlKRvwbNE1cBF6O3oI0QtnMHPPEMPsM
uGdqXk2L/xk7h9SXMB4tfGO94KPAh5b/rMnkNC6JCAcSnCAfveh1frTNYKwSy2GYw689hPKK8csc
fQt5539AoZtM/C+MQ2nV6q+wu61kk+HqIkwMy0KF8N1CYRMvBJT4BGatI+WR1+5iYfCXXDlR4Tzm
CbNkP8ZT+RozQvpqIme0/QIzVUODOinRpESCIq/r3Hpr0WHXMFWk5NtAL0fG5TgZQP5pzt4SuP3M
sxMKgs1IUYF1F6cEc+FQd65XuN53iQblx5DOgPcbcFbVxm09XQvKyCadtBi1IfOxXWAxsWcE3j4F
ULWzy4LsrkKvwm0e9fVz76EJC4jMgQVVdDRm/bL18u8RcYpUgzYRx5qwB2Mv3TZ7cyjWrAsG9dau
o3JkPVpMYiZMrq3wSmQq9HNn7r54iwsniN5Qfs0+Jlu/1pVqSeCEJLjhLKtuKFJXuzaYFW0zenHl
nWmVvD8dOw6x2jawHVqJnJCP309szbLXW9A6UyMrJG0IR8PUZEMoQc6rEpnE54vM+8MjDQlaqIJp
IrKtP63Gv9aYglrHxj/G2ixK+8pDwfiMmBQTgYV+9sy13q9nNpM0rkHLUgC2OPn2ehJykjysCMMw
1rBr0k1ogiyU4crV8NlwjhFdrgcZYcG3DhLI3ee3+v7R2mDbbZ6qxZAU4Mrxo0UemOshHU6/ib35
donxCiE6sgKn7/Udet70zPDyfdcHZofjsoAjJQZldnK7eBLkmLXUGBD3oxepsJCXRj/tYN+pR69J
R8rDML///Cbf0ctod7CQwofTceEjBjnZNBgONUM6OKj0vERd596kPactfJ7Zwyg5NZxQxrDFaYt9
iLlpyexEk44fe6q5/fwv+eD211x6wQQVfRJL7vHj1soE6FYY84dUqUZLHCWhN47DavYjhTc2lE8W
jH74/KLmB+8Yr7P401ySkm7I8VUza3DhN0I6J9Bs+AcqFtoTA8EsAqpEld2u07os9TVGGCGy84lU
pdCL5x9xJ0KTPk2HoH9RAsL21C0RVEI7sdHI9P2NJ0qSS4XbcEqxoBDgFMVY+qoTQPbWoQz8tsyK
aKE4tfweWfA2wzJx49lDZQRlh02HdIumwm/cDhCczVJiQ54LIvKWUpBUJBlhT35bz6ETREwS2z20
6ZaxnI57YNSTKSTuyA3NM1/k+90Q4iHAQqaRUueTPOkap8UQ6xwvRr9vyvCZOiCzIcGXJOZ8/rN8
0INzab664HJxKdEHPf5VNK7cpSrs/aQzTPquBJ68FBD8tn1V3YfWyCpMWd8kG9GM5+7x/Wfv8EFI
x2UkIFHhnrwRhKDhxp9ipqfYfPaePY3byEI6T27afKmlaGA/v9cPrmehw7BodVtCx+96fK/60FQA
AYn8CSNvuWVHrxNG8VP4pePjT/yC2Yx25vG+/xkZCIK4hBJEv8c5RXgTlc1/rzqG8s4fIoJEmsD7
jIL181t7/3HRxnHXAgpiEpSj9X//a7MwEPm1jcUC7s5tcsc3n+4wrpUs5Y32QpIquR9rHg19ymFr
Flp69/nlP9irbEBA3B90OMQDJ7+kTmo9CRqoMYapk7u+N707o0f5Wuh69fL5pT74EW161AxU2LDo
4Z6sojppojkrNHfqLvPXuI+ws1URlgHpcQay46x9+vcXlExZuTmmVqh1jh8tAB1dayqj82VmpyS4
jMUF2uviW+0683XtjOmZ64l19znuywLrcyAnM+Bdp4gnn2RVzk6LDoyRbsEhy89QrnNoKApUe0K6
e6M1vGWfjf38DQea1pK15FlPWpbOJNa6kGJ9J0tjhfRt6G/byUPo4KYRoUqE6fUPaafZaaCrmT77
XHlKD0awwefmGx+8jhCPefVZKVwa7CfPrOjj1phNGk24ZOfLBgP5l6JI6AvUNilzrh1FlxPCZ8D2
qXnIxbTYZ76H91sci5qFGsZeBwzsvMc/WkRrDaNxyFvShjFglsLcT/qs3joSgmgnRAiideQZn78p
H3zsrKSCbR5tjS1O12zluQiVseP4k+ClXJhkXZpxupwJSPnoKiivGNryra+zhZNbw1lqCKD8PgLo
5b6hWPKRjKgzLHxjrblO3kLwLhh3HGoW9F0nnzTflUuTpRh92hnfaS03V6qtaYpz7Dgkinhy09Bc
gH8DDfSuBsqXxOJ2KIt5lxEuHtEdzJtz1NV3+QTgdaWBfWKFG6JzssXxvQ9LQ5Q5ylpks1r4RVql
uoBGVD11hpp739FHB7p5WOgblSbpKy8B7hnSGs4d/9fLnDwbyYKwFjM6+ppTPGCJaDdOhqKHK4Dr
EIGwJR5x1oiv9Ry1LvOrVnsl7kuGdGCm6bdsBm++y5PY+EUZTfIQkbwy2n7+8n3wxiNyYJTNQBFE
2illvx2wQrlmiyREC38QTTsfcOGal/owLVsPNyQ261I/8yDeFw+r9oTREf08hnjWSd0uoZTkUxT3
vlWSLE9mex4YFkQuesW4t9gLtks66NfxMLS//vXdegYbwMpmRLugnyww0cSaDOUXXkqV6XckSDLM
EXOB/M6JLmYb8jmn1OrH5xcV758xmkPX4E7lus+dfnoVGvG1Z8anR6Auzgi7F90tdU2iADnY/Nxt
1q2a+dpjgBNSG/bb1eGFzQjf2LM7iZQjs7Li0p91gnJ3tBylhZ6rz6cN3e4xpb2pjFtkaBAcM2n9
jjub5cs0Qpo0kT3Zu6W2CoJOqXjBQYwJbpsqauebYgnbM/vs+y0dwQObOthNk0/9tB2DNpmcAEkv
UesHe9+QwLGlsIKeHSbV4fPn+u5Sf06eLrWZ56KAXZWzfxcvWZgWID3xEBWi+7aQnLwPm9GmW4aj
6vMrvXth2cVpLa2TbMYopAMdXwk1/VygNp98OvxJgGg7PJBfXfo6UZvB1BphUJuqfTBF2e4+v/Kf
2JKjNYOXVYLpZQ5sAlE6jTWhVWDaYRgtOB1z/WtpwOxAaV9cAw2rLpZ5ce7AWfQbbWG0x2CF2DKS
SO6NuCZYu4vcQ5bW7W1brcvH53/Zu/2EOBCTXjrf8CpEPk090b3CrLj1BRQhpAbods4VoXjm5edX
IWXkdNGkwkceveqTCfiCYnn87ImLF0VdCYJdKzSAu8TwtNjvXJWLrcu49qVz8+pFn+xVpWVPDfrE
Mh0ZnZoVqKGZ7h8GV8aWue/FdGk20ECb796UyZ9AYSZjG5cQQm4EB/dyO2a6/lXT6oGA3bard3ai
AxyhQqqJWRVpFdJBxEDmwwd04oOF6aDf0NPtMOUha2YCRRMq3k4thjL8Ir288dI6LGnT0vXe6FlM
b3G28KdgyG44nGZLS98wyfrX1jCQgYqiQd1EXFBPQnlPPzKAH+F+q+I81q+amCiUS2Lo6M+PTd8O
HHN1HUBh5oA3cHD2zwflaSEjPNZ6LVCj2bcXPWNS9wEfYBMGS8QL8WbWo/3o1dPwjy2rpbyIC7Dn
G9Yvhe6waeBdsv4oc8fBlQFag0a5DIph6H6GeSi+M1lqvc2gRdhBMaTQp7eHor7rii5kkCCKEPGz
q0W/sSPOayO6ThggOLX1K4FSUOEcqvvXrAqtNwbQ4mqZAE+y7WXK2zoVXh2/mPPyhoHQyuRJs7LY
OGixUPSYUfeVQaAdU4J6dDeg1zUxf0fq9BvdISwS2WjL6chNMEMF02hizWwt1Xwt7ajR96pCiBzY
Q4esdezK5alUpf4o27h+ZbhLJgS4gAnQgMNwcIPotA6Dvh3Vlwg0wi8pyknfll6D1Q7AhNjUtSoe
tb527G2cdVLzY3h99SbjRLcyFIQeookbcU6NCH6xyy2gHfe9iMoLHT1Sc0HvQOa7rFYk3VqpXndM
+qi3A5Ti6BPqbJ4qSs9OvME5aMCUcJLvOSGxwhESqknCyHSDQM8SwgDWRlHdoNFb+UjUNvikimyM
/Lgo1+lBUWnqUHdKwTc04GEgG+p7KwjjEgiUEUauuY/zcfqpGP6a17EIvZ0OB9Ha9nNTp9eknw/u
Jk2s5qVhkbuDuEMkdU5gxQ36o/I5jWvxDeQUM+Q2n7Dd99raMx5F4z3AnIi/pR6ZuP5IN/anznTx
Z7sMo6Aj7TkvBaUaWI7aAOTHB4a8U0vG2dvUEhhfIJlAxpupDbWgMWgAIzzVxCO8DrVtmqX+Rf3f
H+AZkm7dFvOQBcBzvF/0VvFrt0Pd7Yhpp/PckS/M69p2qMab0ZX1Dvg+nRtr1qrcx7XpIVGXqKM3
ZcYXiYO99v6xK6d+yRca3+RPmxbCFmGoK2PuvN8zBB+WAicmyFBvnTgLwJARpjFg7mLabDlKC0wE
UmXQSXvQdy3mwuQqp/a8pfoPO+KeK3R6dIkjcWaLer8cr7MPQpw9B20OCLXjZTLpsiKH7ATfKqqH
IOvgDShNLee2o/c7ITlXkLtpvKD5RIJ2fJkO47XHEJOZMUyHgQF573yH+2Zs4lCTl7xL7Z3I5XCl
LDXv87iqX5Ee8M5UucSjuGrEFlFfTDP6GYEaZ89g+RXTn/ZY8TM0Z7aojzZP1xUG7hbJgOjdGbyl
7TYw7NX9LrbccheJ0n0sHcnoImXqdsUckIwS15mmB9ad8KFm2nwoSfq8H8so669WGRT5g73RPDMQ
Sf8tLdzgKAAY3wUtzUSQbf74WVKC5iUeEdiLRWr+7JjU+5VVtq8kHZ+pQN8fgGiWUe8iY5YcAJlB
Hl8KUUWVa2E7+jHT30CEaPgpOmX6m6aI86WfvHpf9bP0mRtFN3EyVVcDA98zZ8P3Ozlpr7Ts/lQy
xGCcvKLktpjsmUw/i0Joe1gJYiPr6dW0O+t2YIB45mTz4eUYhDCWMHhjT+95GmhCSpdW6BAP5i1e
yOLnZC3ZAW8CTicvCc98G++aFzxjpi78plRr2IBOpgMZm4xGDDLWJg0GqMwKRXxvUc43JZ4/+Eih
ezGGi3xomUltwS2y9X1eK707Zqx/AO0thKnC4/muS8RfzbxKRvO4THir9MqtoLYU7qXZLO4PO01/
Y/cfARFb9vPn13xfg3NNqjLaNQQGcF46vqYOLbwQbTX5YKtTZmmJOkyoRFCmRu6ZFc7+4Ac1DMH2
TlAaPG93/Vv+ur/Qg2WLaZLDWyOTxE/QskybvrGc13H03P7KjYf2lbZDjiM1tWnSEi+VXC8hBI4N
X7b1oIh0e060VHzttAiREAaUpd8PtjIeHc0IV/yPfYsbKryH3B8S9G7DHwrMqqEfoC0KcziEOFjP
SA73OZ22x1J58Y9QFxFiLY7JV+NQejdLMsh4J6wBoCTEuuIOag9RzM7Ulm6gjHrZT7aXJ0Gam5Hc
1oBjf8yuESfbQjPVT7ulvmXsOlqc1ywEM52W4j5JtAI64ahrsb3HVTu80XoeiWyGYsq4bfSa6GZA
0FPfD0UsC58mlesxAhugDtV4C891DT76KXjLyGEyiNmC5378UzB56BzbrDkQTflrUTjieiq4O20Y
UWYh+CjPvNofXI/TD31NznnMoP4Mif766aXpJQtSJQoYzyDQerZCDZ2WqwpfY2ULeLH1c0vmB2+2
iUuGFhb/OoaZk9UKGxeIFL4nRLjLcjuxoW2gwlW3CGfaH1UHYyeuWgMCSpteNylh9gZHajxMzovy
9PkCGZvcDqluBqlWwCD/15+dSQcJ3gONSgsT0/HzJzAA37vFoag2IDGaMeP/tBtcGliOs5w5Zn+w
rCDC5dtG9cGU9dSI0PWQHjQCY/zaSwewa3V9jatdh3gW1/yfVbwPkVufucETszS1DKc+DtoYtNam
PbFYx3fYVylURps7JHsdh1Q9O054VWZObO2UJQaHAj2Mkh1ELfEc1xpuSi9U+sbo0EUGZE4P8zVf
JNvcnNLPgteLn5zge+A98L7rZxRb3VebDhzs29aqp91S1PIL/6blbmnL9duB2NR6r1RavaEUZkTY
a0Mnzyxp7/U0nOshCktcYJZDWtPJdzTw4U4waAxIC33zlNCQ2tG/hRKujNLb4tGGywp90I8GhGwx
4N0U1WJn4bSBFd7gJ7/4/L36oIrk75GuQdwjySmnjjTyuUJiHckRGEqIQFSxjGc2TI6iM8f6P0k5
x22N1eBF7cPQB+vz6QyvwY7qqXYcfT2aofAbetVtof5H9zOQcWMD9o+NlEDi+MdCA6gjXGEaoYz1
RfQjnZAybPLQjA9Qv221sSqneNCpLdzL2qL85kzeGrXfu/N0T+Noek5yTW/8JRknQGwQSBP0V3G4
wiMcSMxRtlg+bIvqHw6+xu9MTC5ncd0uH3D0ptfu7MV3WY6yeONoXRvupK4j2QZtWT8bi0LGlbnI
2nwERc5bDqlh2c3kt/NpiNQ+Nxf80z4/em6I/JhEssczyCJv1jz+LKLOlUCLlO0jbjaqwNGwyWpL
SBqRhpAOIaJrPNObE5BZYWKzOkHPulSFtJ4SOzTvs8Eqo3tKj9bahQzZ+msIo8WPcu4x4arMpU8B
k73ut25be9VX101rd8uOmvxXJtv/pwT8L/Rxf31z7zABD33bJuxF/4nC+ZN3s/4//AcToBmOJKKG
Xh+ST94jVHb/lxNgeP+bEwLFJVNM8sFI6/xvToA0/vfqwXKR5K/NSbkaYv4ru8YyyK7BQEJdiHKE
9BTxrzgBx3siKxT+RPQVvIDsA5x+TvdEs4rRFnoLwiVMALu+1BPHj0gu7F8mq1MkCiwpSPBdxVfQ
3Ol6tzgPoZRpija3YZbRYAo3s01skq9VBKOZFcNFWjQdn/MMYT0AVqmj8fSqJ3ZZTM+gAAg9LMcs
sWHtOKEDYIlu6E7D8IkuGMacbNDg2BqdyF2bAWik9EkdssBqenMPIJR1QaKgpt/Jsml/eXqnzXcr
TuRSKESy/tBCOfLnKnGsPQHzcGJCq7dfjN7s2o0AVl4E6OxsawNjPr+xRxLKNwh7YdyMVteYUF5X
w52TuICm08TOHrTIgt6op4PKd7oYDOeg45CGy+i0M48q17waI0NHuQZR7K/X6O4/a8Df5tmPfpu1
MGaowg/9bvDGFkjQNRsNtoUqAi4zjw05BXgzvasiM5ok+PxyJ7Kk9V3gsMO7xvLNfyj+j1eiMIla
XrnOSvFwp4u1EcRrtEHqRNb4Uxdw4tDUg467qspqzn9BLze+DWpsX+ax5RWYkxbq6Od/0vEBjL/I
Xk26DHUw+qCdOJWDtZG2pFFUGrSAUqxV5EtUyKqrRaPjkprjsuesHRNuBrDVCSBuk2ddFi7Nn8//
jJM1Gl81KA8+FAvABaMJPs3jJ0M6Tr9oeUgrNQ67nFSGJATekuF78Ta4QkZ9R/nKaUOgsc2upsgx
f+tGXgf0vISzyTIllh+U+K33xCsvLQju0xDXjCRTmsfhxtS08pAmCvMZGmYIlZwq5/CXjaGefUEX
3WiX/ue3dFwWrHfE577abtEt0085HerotAfRbcJiw6cjq+8L065i6xBjlZ55q47r/PVCzCJ5ckyO
OEK7f166v+p8uwQSOeJY5tG5U+f4wCBy48YqJjKRIJclMzgBjAtnbu/00+GqfDi0CdbjpWG54vgH
gzdQK0AdTJ+lAG6NhYhoF4d2P7PCcxXWuzuk/4Jllo+GjXzVLx1fi2gQj4imvAfd7uQTqVEmDrOL
bi4HfDB1Z4urDi3+dE6FelzE82Bp15HAIfhGkKPStzq+bBcOEixfBJvKihYwXkab3RVhSu+y9ML2
yZibdtcVjmLn+m8Ezv/DorReljERI09KFcJ6TxaJRUD3r4QFe9TSF4a7hj1ON72Uqt8kRmX9+vxq
64f1P8XRepNYYpnSQcVBKcnQ//gm3S6D27CgWsGnlvUXTaPcfdivtNsw9+5aJBgro265xBR7Tod+
OqdaL04tSysEX+paPZ/+sCH2ApHUJu9PG06qJLjCs9ryoW3KJfuRM35ncOJE/N1A2Ra34y2Lsgbz
Pm52WhGZ0g0b0ngLCJVglwyYyZ07QYO7mQcG8r6Oow5A3aQ5gBvyTHQpGK5+JQGPFaztPR09Cat2
KQm8cEZjhprYh2M9P6hOB7crQgB890s4JMubmdTKHi/oX2czfqnR1ZfHOhm04XeExSZ6HK1xkB5N
eZlmNxbDYus2AYNQ35dewQg0ElEF5RXWR0TxrLvzTF/CGCUAsRHX0m0bVVD0JznVBB9GC86w3se3
Cgs41arOGQ50IwoO033qevljvOR4YeIpWowpUG5sEfxkktn40hMiAMlxgNG6sfChOJavuz2H6oPK
gSVe4XY149tmkGW6d+YK0Cf/Bvq8XQwsAbV1xpVTpvlxF14LZEw5EDoDEDdDKUeTHOPdVKbFYfWX
T2OgJnsibwLjERB6jrtaVm16lxyUbV6LYjLvCrizs/VWwtEif5MBEK7KoILDMost+V117MLVCmdL
bKJ5mMsDEEJN/vY0LESPohmz+S1zbOWSM1PFrvqp2UoJP4nLGvKkObVxtyUURWt/U9+4XeDO0Eh/
E/+Ul5eQJ6lMNmWR1uJam0rYvZskWuIqYPiO9DGDe0l0mDW2fYV1RJb5syUW7OiNY1TjpYCA5l2M
0Vjo4HVVNxziEkfTLaOuiD0Iimvcfo3LBN4GFYx6K1IlvYeo0caYNFNlG9lLi7EtZmfPdaY0TjZB
u6M2TATcS4JSr4Zpbqud2Qv6x1XmJPYlXiSKpCBh+DY9zgqcT+S5YbZTlTXzd+HNcwk6KNLRvozd
svmW6JDhkMMyiYVkqEW9s/yUJScT6kx+smqT5rKysv1otGbZXbc1uk9nr3DH5uAzxyxe5o2MbFJ9
OKCZNL/K5Wp05IB4qyV+4DAq9hUaOS7JUkBxZaQheCOE2rNSEMRm0T8t4FtRAtGM02MamC2JP9Ei
DWyupB/kytq0up4sLgOl0ayfye6wAPkP0eAQS+MRMlptlgnuHol8FuFr+I9xgqD7tbRiDBpzttKD
OQ1KQxhPgybyJy3TxZ10Zp4sAUr1Yv0UGAWSAz9ujFE3NDo9KCKAkZdiJYPg9hin9DtCEF3u7Lqq
+1tYdaq8XmZpzDdO0Y+JbyQmtkA/E4Cn6DSj4LmeKxqLe4klJLphKhzhfskTJhs3tIOVbLfjGFfd
7PNyWNNBJTiX5c+8icL2MWSgxKhzaVIcIGzGTE0HQpaRVj+2g5WQJGlh/+4vCxfBE9kzLoDZnZxI
/BRfmplZQ7PRi86t7ispJ8KB8tZkpQDQb1j56zyOonvutUJi/F00Q38qXKi5V65eVNNBa8yOIJUw
7h4Yv1rWr5ksFiyvn+8Vx/sw5yiGAiy2nGKYDFAtnhRpYYnkU5Ohy6AbZDQINIKPigrXMFLIjQJH
dqbGeH89Oh20tdbeClX4aT+LRqBl9MPs7bIQBHFJ7xB4lA6z32SRRjfw7yQr6/2JtTBf3Te8cO8G
dVroMLSnSwjZGRgrb+O0QzINtr8L22uJugBqUyixB5vngsdPTgZ/Lk3zjkYLOnSXntbJNtxX1BW5
WDimoeeML3FQ0caDIRxe6bQMn3VnmBFv8uPgwmpssuiKsdilddpmhFaUxrlW07uiQKJ2pH5FKk4X
01qLv79KSiMytUSSbvMWz5F5mfY48oGb/TtNOrs/8zU6pCZIDppaDHCPrxLCPE25xeYtY8NVmNQ1
FP8V+KRyv8Z2dUHfeO2/o7CsFxXItxGK8ROvp7G16Pvr1uCi4bl2u/Ct5iuDFmGVZG2iIUknKPXx
OBwyskRDv2u6hVNqOHcHRhH6/PJvvqQ/fwWB0YBqmP9QXp5aASb0HaE047XwiUOOZXs1RQ0iR1AZ
ZnNTc0oktMOsTbM+80kdl3tozte5Eyp5Vi50WcwHjm9fmNEsRG1ZFyZJfSm+5Gnu9lL0xgOsaNrS
VQsJFVbI4PgdDBTz4vP7Pj41rK85KBbOKXAldDRvzkltqxGW21t24u5mz9AvclP8H87OqzdyJNnC
v4gAvXktK9dO7aR+ISS1RO/JpPn190vNw3aRhSJ0d2YHg20sopKZGRnmxDkVBMA9ZAc5gdKKtzpj
i/KOjo+gmiMh86dLTfWWWWOS1QMxtndHny/dDJaVfC3teNh/dFnAQOVx4iyD4Jt3EdNOFf1oVcoB
fmfUotwhTm+DQqkgQTbacoWR7DQteXcVPLASt87sJhWvWeY16hHI+TwIjiiNuXCWJB7aDHkNMTda
SAaEqLTfY2UNVHbGKlQ1pCUSNijRoKdfM3Abgl/DVA6SIAQiBr2/tu0RBbpB1b8DTk22miKsVTTC
KUCfxdpU1hEPsU0ACRS/Z2bd3CEMgRjgCAA7UY9ZLHoCe31k1lzXMvvgqSB4gq02QYy9ZyAZ7YIG
TuJ+46l1HLQfPVIUSCgk85vee/Jz5xF0wg9Km6iqizUF2uIurdNfoqsE8mfoxq144cUnf3dUJLzM
DAMAmGM1Y/QoWr1rqiOShFKWNMmqLQRb/dYc4YZxYWf829nMl624iMWrC4qIBBSvxFtEbjZ75U1U
7Iaw8ptjnwzq9xiFtXuAYj3UCV2nbKjgMAF2+fqcFqHYZBRoQZxQKCHZxhnOTrSaaArT5317DHpt
r8P38CVHaOSY6235m0P9oJtxfg9xxHAXEM59u2x87hEJLiSSRMI82FQ85OnBpkmpphVSuMexIOlM
Ug19jqhofqR0zDbIGWmHXimd3RAnw8r+zqA2ct0AQXlhCaUoeoGkPDUNAZkShGIQR4Eo9TFy22nj
DZn3Uk8CApTIZNi+R6/L08poDwVNf2UnYJETwAVAIF2o+DuBRhas22s8dQvXyTFiYpGthLMNVzNz
nfBx8Ti09Yis6SC2ntUxJNowrJyJNc+5+PpYAsss26TM35jzYocVVRnzVBO4JxjKUGTW1ZspbFog
uJby2Cphc0fTE6JrJ2ibjzptTMuZPwr0GDfmlY/CDPLanLzxSFWNGM+C3WUDDuLJ49v+vXzG3u/M
/6os7DQtWTA1gL9AstEYn+20qTRDFGs0+vkCzR6in2Gjwl15hLczua5SBlUL3Wew0q2Cz4M3akdk
JO2tq9bq93Ia7cOUVr/NDK6RgEQNplUt+wTTT/iaK/aa1zndEaJtT9Kz0auQNI68m7N+RZtBmKdD
Vrdj6NPQblIFANAfBQkRHEDgJ18c4Kz3mVDtwtp6Y6+u7MrcvKSyNCU6Wj6ncuLj9E4kvYsAvGNN
h75wxHWulPk3qxJPUFmJIxWEFIar3rvJlag9XN6jU2/LG/PODkewK5kalqBxK2uGhAlJFW0vLf+L
YgpUeKFTq0zWGQ5d8sq0xa+IptHPy3ZP3a20KxMqulbArWhUzmnxND1hpK5GEbyLIB2i9K4jTj/o
EgjITjd9ugJNOGuPPZZU0hqZ5gwkUI7GQLGHgrrlO82tw3i2pMAzj/UUP4faoK6413PmdFkFZ4ZE
NmFnrgR4Tp2C92S23Cy8L7lVk7W1IVIMHck4ZTfbN1ce6bMWKdciUsj0CH7s9AQVLcAXjej9gFhE
sFO9Sj8i6FXvDV9ADTqYxQpET57I/93t/zZQYl0k0SZufF4mTk1FIJ+m80FNkNtBOIr7nv9lJ+zR
/X+YkggPjBEKQSBwujQGhAifwd0fQN6H+2YcFUQgQWHvofsF3XP5YJ5bF94RpnXclw1M9tRYq/XB
iASbdoj7wbprrNC9s6saaC/VuvuPmpKFYK4ecS0P4ZwkIOtB4PSxpR50ZFn3noTmqJZf/UwYg/tQ
9Cx3C5CVBy4H0S1SsHms0XpWVsaarSJxDL2bZQLtRurb3YaMqhwgeiz2+Jfk8PH1kVHLnWOLtDni
r7PDXoWWST24RQQJb+ubxQ+kP9AAJy7K1h62pQtlck8zcChE6jik2ZXTvS4BvomWTeSAuP+iFU41
bqK8deMW7oMGrrIU2PoA+L51R2S/y8GIVha8dKa0pWS3m/WCVJlXbqxEV8ZJdJLcXUGKEgHybQ59
y6GiEABzs4Oe5IQi5+WvfM4omR7OhglwMt3Zy4XwU6ZbPUYr2wHISAngOuC1ux0jR9tXxmjtMjD6
H76SlBS4+BSoeDXV+Yw0H7cDfDcYUH/bD0KFe1sbc3NrMQ3z5ePLk4ESx5d+CRTCp/dRaZhxMxQ0
dlSDYFzPU0RZNJsYMUWXWCge3EJKaa00F5dOgM4bw1RAJDxuxTyzjUARxNbUGLxOY7hr7QItjGpK
rpq0svaX17f022yZSkPBksOVlApO1xcZFHIVe0T3GazzFiSb8bl3ov7OZ6zhPtWzZMXemaVxQon7
GHGXzMuz75kh8gThJPb0IjB2kGIhrhpmfxO0Xa8ur0wWVU5fCCJAIjtm7xj60ufIT3pHPWRL43Qo
Ybh7ULucSSCVocmVl31p5h0rTiyLZIYEF59+QG9qsqHOA+0AUx8ShbzyLvLThW78vrycpX+hrgKu
hiCJIhJvw6kd11MGpYlN7YDQJmcCRwQSsKj+qiEqa8IX9Z76ljjESN6sPEnLIyIBO5al6TSdJQfC
qeXJVeAtbiftIMxeOeSV8ebSG7hThP44+ZW9cvbPWaMySYMS9DQIspk/yckbpIiudhiMvCLjcjp4
k6eshlUlBTYXjRBDXv6yc4uyus4gv05RhwodAeHp+nxFUskFU0t7zAu3woMPVHduBhvJWtrQ/crX
nF8ArPGsUxgD+gI4ak4JzbSTgCTQa/fANNXripjwqGQFBIFZ6qJx+OGlwZMMxJ7aI8Twc2iwRapa
hC3Gyk4Pjzp4312SddXNJALA92Vhr9y505qCrCyzOPyyhIVRZX6fL/6nzuuC+vCFQG530FrrOg/K
8Vvnpb61Aw8Z32Kv+eRPtX+tN7b1wL9VH/Qu0j50by7nB17+xVFtEkKnPkaApA3SYUs9FZlC+ruS
fHFaOTWLfQSCYXIjOI7gMYBlnJ6awRM++AcDSfTGHh9FDAPy17LqmvjGjsrk6+V9PGcMHkIePIAY
3MTZ5TfArRlaZBImlXl867tJvvcKOqSt15QfXxflRlmKsDicUEfP1oX8ulnZJmrKjOYizOoFQt0o
ftFIsTC06D68MB5qLh9vD9YWKjud7QMH4+4xrxkeyJLcXwno7V0b5ub3y6bmgQpFFV4DwDOcC5Lt
OSQwdho5Lum0+8xv2xsYSK5JLcy9DQPApoPXdluWU7FyHhckExilcEncS4WN4zL3LZFr0KAG5bt3
Si//CjMJbHqhXaMKjQr9jZ9o2q2jd/4BHBzDmJTqxn00mFG1CScl+5bmJs2+tEB+88PfAnIHCufk
wTyNi/Kbl7S55tDLhxZG0krDkLytzGLcB6BHruwM4fq6hHH0o2Yly4yscEoyNqhtZr69jc3AACkC
C5KwRhB/QAvN2jK2YLama7WtKTpo7cr7vLg60qYEG7ITZALq3LsHgzKESdFD3JpCEGh03qEhXrgu
SrVZOcwmV+PfiIMdBrJE+ZZdp6QzjzjQQS9CaAP7fW+Cp7ZAJvzMOm+8v7x356yQ1nM/GWLC/8gF
/+NjGS+ppsq2+31jKubnGFawLfRE/cptOffZSNiInmR2CL7v1EpojK2ud06/d4xK3Ax6Uh1E2ChQ
KSrVWqK2uJl8N6YK0Ueg6Cmf4FNbjNV1BjKww16vkG1CmBcFS3A638Iy8uFH7u0DLGj5R/2c9NwS
SCeXJ0W2To1GfjJoWtxhFJYfNETN6TOeZ9xrDPEfLu/YmfXRv8ELcOxp685DGh3h77xzqeL2+mj8
hbQPnWimkv3tUEbtj8JU4YMgI32+bPXMDr4jIIGaycraoukIv2xt1Fq/jyzxZnSFdtcBW6GuZo4r
1abzlgBEqg6vE2s8/ZRmllPRtkD2g/oMriYbhdPKa+AopnW+4kHmUTBXjEX9z9TMgzh+qPhmPiIw
DzX9XewkzE7DxdtACQWHVDz64VdkzWHZq4t+JbZZ8Du82wabDihSSrPN4+A6lnNc3dTv2xYCX5Vo
+NoLgvBr6qAoCidCIopNHjXWfcE4Layk7uh9VYU/fFGburnljYivR0Z/dhAjNDSBS5rfZLHq2uTF
Gf9Al50njrcbzsn5vvvkjZ5JgXGvte2blqfjD6E7a+IKi5iZfeAlBbUBVpNcfBb9THaaULFhyxvh
JDcljhfiMN+4cwXixMhtaitVhkVgKe0xRkaRgbzAcOSi/3F6oKnKNEsF9qBnODQtzWyjM6MDdSdt
57pdc8B/BNumB/HPKEl+vHyXzt1gg0SZNJkgl7Dg1HzHNG7nR2DYKntI4YbWhHpsbHf45BT1xMxm
kXZfWqu1zBUqrLOfWQ6sOhIWQnfg1C4yHv0gVI5cakCRTDLr3jIvqe9s6L/RkXXX+gBnzjj0nYzr
yBdajiLP7hccS3qE2KjYl6gH+5uwseNXipzWD8YhmByE8so8jMBv/6IwJXZlHQUQ96tm9VqMWtJs
1LBsma3w03YvECstNkCji13gDu7T5Q1ZuhwOA/mh5KimtjfPhptCZJShhdjrgny0nBKGsq0aRYct
7DuGvxJ+L7dBhhCSP0Yjs6EYdLoNXDbDLkG2IevLlBmIlemRAQ28jN/C7eEr2opDPWfPpD3J/JNk
cX2PKv857ShdT6mY0CEQQSKQ0LVHP/1ZpFGXb5oOjvmNyz4VK0bPfFLEO8nvpconWIfZK9yadNM7
Ne72TRklR4bZjN8qXPpPDEjH8fby9i19lKvBWycTRZbJWTv9oIDnRjTE0nEPG0bzqgvTACrs9L8v
W5nhu7ipBC7/mpl5qcbs696OpnEvwEHtGqcNH7RajVFXJzh+q4zGUT6hB6b5EE4F6mswpcM31Yzy
71XUQBJy+dcsvi9BDsJs8gtTBKcQerrmlKzOKAgRDprfhLsMrNNVEUqRavLL/WVTi/NDMd8FU0dk
z3tFXHVqKqgCZJqT2joUkei+giQzkbAG7KWOFfScY9INK2/jGYMa+hU0XHUo9ah+nxoM+6RrQyaw
D25j5XcqW/7LcJnncb3Q+hR2sMasxAGL94DgjT4a/wA+oPFlTw2Sr6VtPsb6AZnv4oseBTZzlYnx
Bg+OQLIeNCilOJWmyU3QIQt51UjNrcsfeRGKSOsQreIv4erkGTz9CcR5npEmQj8EOew8Oa3Lzyol
gQcm2hn/ToY42DWdajOaoVcrB3t5lPiWOjJWVDiZl5uzWSPl2Zm+jdY3jRQ5z2R5zR5Sru46yEbT
WzlMi7ePdVpUN5nFxCg1ztN1loaTWuZU6geBROcuAnJ8zxd9y0Z0GeBfj6/SXvv4XaFPgK9ldJRb
DETz1KZVqmXPK6QfinJUbpNRafpdlTaO9VAEvuquvLJnDhPgT1gC3vuli3L7YHgKeiqtcSBnjXam
Pg63U+WWu0Izyu9G2dcHNUjST4KhtU2q6sXr5YO0cIYcFBCojF/RySBgm12eIJ78qStT7TDZSXaD
co5/PaEQsrKNC2YV5pQh1SRIJ/GmSTsXI1PJc7I6h4ZeGVT/dzXk/XUTQYbcZFIKt+1Q62boq0nD
fTpZQ7ktRl38odbsmCu/5Mx6oStS5eQJIgmUQGebCxKhKemIHYYksH5VYMyuRYqY6eWvunRJEl6E
d2BghThh/mbb9eC2EA8gm1NHb6bOSNEGofXhFpx4dsc89Rrw8cyqeDnJFSk/EqnOr4mR2IEgMWHo
X+1fQtfQd5birnVr5FE4qTCwcYQDkBrh/IhDZ26vUXgxppaRaBNpIcRXECki+2quPL1Njh/8fhQX
mMZlLQAbiQWlW/gnBmlztMQMZhQPUQ9CexMEAILs3M2/arD2+XEidpftLZaGPQ6lBwacZ4TW0Mye
o0etg0oixzP0f0IrGu4A++fNzqxrw1/x3QufhjG0B1wpB8CU27zBpjiZWTRxrB0gmhy/T17b/Mwg
0joYxhTekJjRfi+maSXoOWNUVoxNBBZA4jL8errCrFNq5hdYIZDO8q4UnnoLw611xL3ae9trRuRs
GYe9/FlnRim3MeLJkaQgxSZS7zg12gDvVqZBtR/LKHqLkeK4hRdwSrYZI3g7B168XymF7o/Fy/8Z
hY5ETtvqiFbNjAptTE016+xHMfTqlQkVKHIc0zTcU0s3N66VQE98eZkzF/6fRepunFTuBd2q02V6
QRGkosytR6anp3qPzgliRXbvTJLzwP8M3gVInxFbRNOl4yBKwqzLiujALB54/wksFbQubVTq57Mq
CCWsVk0bFq3mbXpsU9HcEG4XW+Y0AMQkCYx3kZHvxsHKV6Kv2RwvtOtsMmkCdR5OF5BG6Qv/uasd
PJtu4gfuI2T9Sf8pzjkR92Fqoo0CpzccIUM+JPVnmPGM7Wh3rrEX5Rj227jXws+Fhf7cNTNOypWw
/W56q4Nc7wBRt3YeHZrG0YYXYBNt965IqN1PXe9BYd+rzl2fxcA5Lu/kzG+zFqJjyGyA6+s8VXMy
rKouOsUpUj5jCWllbHVtzNSdmTabDrHcz1oHT+Vli8uzg0XuJHGrnHeZt/iZA2eKSbGsR9FL2jdT
aR8GpR0PLYyTN8zAaleNoY5Hmmfc1bYOP4ZleF8wkz1kXKSW3JdZrKMW0KT0qW8/eiLsjrpbtEg5
eMMhCIdVUjx58f55P6QtqPcAKCAJQp9sXrYJS5MB7KG0H+2+TqNNZ3UDPSSNGd+Cnk+7EzD1blu1
0z45XpF7Vy3Xba/3hhQKi8oiOF7+8kvnJDebhIHGIeHP/Nwy8mGKFLXux4pY4xsz5BUNrjE9OGGJ
cLQTqUcnZc7ystHZQ/PfN+CDM1clRyLmpYPBVSBGKFv70ae+fbQLtX+OoQ/Rto1fmCsdgfO2YMkg
dGaSek6YjqSGgVJlYj9qhR7/6keyklwf4+umKPLD5WUt3Y/cW5mRAHillz3zuZVn5YrCzj+mtmgB
4kPbDc8BFJxJcR1ZAcw8U5cddCuIVs7vecMmRTG2kn6E/PN/nE9o1EI3hWU/Kj013yES+ZWD6CO0
n96wKbtiL/r6ybe0bMXfzoDc0usRsGOUiQy69guJL0t0kWWGVfrHHCyn/AGfGIpthhtoPw21U1NI
0WLXOoyZQVBWIYsOpxktIPSy7LLPbk1w/hz4vtSyYyOMeG8orTBWXMu8AsFvpFQMzh5AHx1/8t7T
jxMVbUG5dzD+UBj74/tpcrBEDOF1muo7ol8YfxPF3MKeVm6qAH3eZoCxLS6hfbh8OpYHkfopMxTE
HTTokUY7/R1tpDZdGAr3kTJ1eKO1YvjaVEJ5GntLWdOIX95qoLwS5sqJl3CAmUMjNS+B+UT+Y5Kn
7a2vGfU1SozxFgl25dekAfhuhnrtVi+fDYIqaiuk3TTGCAJOF4iWk5NOsMj9qXVDuW/ixHvsfIeS
JEKgHYXKbvh7+YueM0g5UHZXJMRiDq1ws4KxI2RI/ojGGn/rvt7sPSbajkqijQ9dqz5fNqed20FG
1+gk0wGRwgWnCyzTmOaD4wR/qgj4zfciSwCmawAA1FtYl6ONUsbWXkn1vw3x822NLGO7GZ1WO5ah
6++F3SQx87VIsh+svo3FQ5k308onObPxZHOkdWguUZ6dR0CjN4xG5Dfuo1+bZM8WgRd0c8zGl0n/
Ymadu6nDmAfm8pc582EkWI4kj+6Ta0EcdOJ/IMyuJmO0sWpM0TWK0vrd5A3Wg6rEtFku21r6Os4W
sR1AKDIVGrAzWykN/NCY4j+qE8VblE3FMasb9BErJ7i1Q7W7H7WOeYGkGVbc+3KVst3r0rEHBEAD
ZL79Lbz8fRemf6apYGxbg3N6i+BBqG6SzAxXvMWZw4Y1quqAlKgY0A6YrTOPnQ76m+RPIScrtnlb
URAozRwGbWaE8nZvtoU17oLUD7R9yviA8zSIZPhSmrDEoUjhq29qV7vO7Yi2KlXe1HPjH0nbcE4v
b8jis9CVoVbruJRWQWjO05uI5hRjpW34DC7My5Drgz6BKHn09y4ojx+XjS12X0YqtBwkipnW13wS
e0qy2upjL3zOdD+5E3aSHt0ss44Kn2cjCsX4WdvRndGINbjrwteA+wOjicICCHuDbsPpdoT5kGYZ
hCJPMe/DU66n060Q5fCtTKvhKUbFeeVKnbdnykcV9PRiGK3NHSrVQ6I/+U2WX6HFovwWQ57u4e9P
qk2gqenKUNY5g2QwgADAyPBUzhbo+GkfRf5gPo1q6T5NYrC/5mkBp1WDKJoBFdzaAZdO4SQQxj3R
tuQOkzoB1p4FLZNGc7yzdOUFFdwO4qO+gqxTRd/7uoZPM7816jAVz6k2OpYCD0XZFvdRY7ft99wY
K/Spq6LAteaJHq/1mojH579NzqW9j7ZCWrqMaxoVMFA7ZOIFAqFQgQDKa0IiqSZtIsSKh9y1/Du3
peAToE4yfTFrqtMb/pTkTonRj/9cBnpG2YQxzt2gWVn/uS07CAxyx1Sbqzp3+vwale0QcFc+5OoN
GbJmXU0UA6OretRUcQA3nykPiHgPxjbqSqgoXer7LwaxAsRKZUt03gstyu+TNINcfKuYCsX4vV0a
dVVtGKeOf6L/oowPXtg6kjZZpWlqRuYj+UkMxZYpAoRDvDxF8xgi/eewbZ0IiUnH/a1AVIsCHS0M
qeA5jOHXSq8pVbSlwf91a6kkI/7ObaBWuS4C24runTju7v229ocrJfez72CMwhEWXNuMdmPsUEdS
IEW7HfVW/wG5V6v9GbMJIe0iSbL4ixDxcGsjAhAxgI24994Gb5L9bMxBVa8hhChcOPfpE/U7qjbx
nVcOvntjBq7RIait1KDJ0hqlKT0qPYbWLSgJX5vMR168qbR62NmTXtzHSQ/tWK9FSXrnynYP2+f5
Py2na/JDoxWjvbHsxPw9uhC67KKiTJqjPwbKnZ9lg7eNerrMP+xqDNV+DzivBP1n+yBpwqsiCUL3
MDAY+4CAsWq+JCGNWbDc8MwdvEoxYOb3J4QY7ML1OlgY+zGy1hCtC7dIYxwMgAz2GIzGTZ16Jw0e
zigr1fEFF9FKmv7uEJltcJBZNdwuBmy7VVTt1KhPVlKAhWUYBoEEMFsPmBw6udmjWNhoyEOqb/61
ezWrD3rXKMGOyX/tW+uJ4mctKOohfA582Tu2IXQia/jaRemAwIOCOpAvulFSqud06SNEXxa6ZcFb
Ow528M1wW/dB6bWJQCyrv/RhHse0Evx6H4dd9pPXaVxxZIuQC9IMagfv2GxSsPm3T6dKy0lckmfC
e41h1swMdmU+5gaSE85nJZ9KF91Hr/Q++ELIkR4Z56Hfxn/Q6jpdeOpW7VDWqv08Kop9qKaxui51
tzzC7DDce1YFy8Hlt9ecOUXZzKWyx6AXBS4Nlt9Tg10Ky43vDN5zUEbOdOsghrFR5Bu9AjSZBxQU
gehy0cZErZXgft7VUxWkCHhlvWcqRdHGHBrxwyqC7FUvO8R3L69p/upJW4QtFAsptoKWln/+T+as
Qw49RnqP5ERRTFdxM7U3TVSpW8KncVsh5rhib94Cst8NyllvhmaAlMyBaKkbpWnkFd6zl1rhN0d4
4ovvluNOqH17PaqREwBLomaQAf68BpL3xCy4cnV50YuU+P1HwAdCHMXJZRr7dNW10EqQzqn3nFWd
XqNRAYAmIsL7GbZivOlH19yHdpy8wIHrv+rh1H9JrVxFrySDUujyb5n7j/9+Ct0U6ECoGUsO0383
AD0idZha4T0j1dLZ154QMDqIbnID5EqEji+BBP2myIr4m9aNwbfL1pdHWnKQ/M/67ENYA2iAbtL8
56rPo53duGOwNZDrXtv2s8cM3AEeUtYg5hNao6EPPR0OPjh8ft9NxKsP9tTCzj6E/a0dedPHOm/v
p8yWabikGgFENHsPCuHao+eN7vPQW8YPSMncnTeOqBsonvmnreo1sfpzVxZoL5Exlxaicfmd/7lG
AkwWiMrAe06D2vqKWEfwmIdogU5mnK4pF5z7lvTeKTUwnUVnbHZikpqIsNYjbIXCGZCisNPbwojc
acOstgeFTmoZPz98THSpUcYkGHhJEGiny2MuuncVJJ2eEc3pgLjZLPCgJjzlKy72zG3AkNw0cHZM
GsySvjKjkGGWk//cqGUB0ZTvPSFVruztqPOvdLiytlXh1z/iuG6Ol5d4ZgdllmGBkqVFRfXmdIkQ
gU6RWdXes2b0oXecVCSVNrBGTXt1ENm0EjXM30xuPTBcEniLmiwZxyxqsCO9VVItUJ4ZIjYbWZAd
gTXrdvjil0pKFNEis2d4/sPlRZ45Ojh5hn6ojHFKF3VnRL2oMFt8Xr8OXpK2EFekirCIDZGyRzxs
TTH3nD2Gv8F0kcJhc9YrphlYp5o6Ks+KXSs3yiC0nSj0EXF6N4rvTL7CmnrluW2EWZK+AnkqHe7Z
NtJ2ij3f15TnoJpChKXtxN9CFBvn2zyM11q4Z7wntsiUJKpf9r9Oz0xqwZBbhsJ/zk2Gm/bQ7lUP
mjZMaxKQ504LcQf5PiMEHJfZjfdEXRnJ5PjPiIV215Peo6+dInwKVs6/c6opva7HyV95JM8ZBd0o
kz+gXIvRZYYICy9puuBFIVPYmmkNAtTP7asw1KqrruzMT6UexcfLB3RplElJ2ZmmgQqJ7hwA2PtC
jXzVDl66KIScMLNg2OlA+LTQ5QXVXY5YFsMrum/uLttd7qSc0CQCoq7FgM4cy0XFukZj0+FOJK1R
byo2gpCEktHbZTvL44kDpd3P5/Q4OfO6tN3FdgYbefgy9I53Z4zZCDe+Y9+burKGmTpnChpZoOqM
TtJrmj3tWYDGjNqFEab67G5U9PhHmImKeLJIP+xWoNg3cSyATghh5oFxUDVhA8CBVXlG/ilTGuUa
+DVXQYR3bgjf5eWPeOaQgDzjccCH4svmsxqmX6L6F3XRC8xU1i6C+/jBUxipz7w4ukXxWEfmrFij
JJynWXxEOigM8NC6oMw3X6NleXVu5kX0ogLCPRoUXXaGmRmbaEyMz1SY232hDPqvkELZ3kOdd+Vh
PLebhBayFMaxoQh36mr8qBqdCnK+F6pz4ppnMt4i0pXeO5OIri9/3qXTJnyikg3ujbvAaT01ZRWu
sCa7yl6aITWqvZpFRfIVIBOaclSo2m9BqdvumkDmOaPUwrhoJJOENrOXIiuTJBfkIC9aXwdHNSi8
b9SFjLtxyMMr5uM+iBZlhUBu+JszRBTFCMHpInPPnmqT9ObFqB1rY6l61G/KHrXqHvzUW0yZeOXF
X26gfAVpSFHok/wMMvL5J0IEjBbnQTekL+qoT9BBBM5PEUGJgi74pH/4sDAYAaUk3Yh3vbSZLcII
CA37MnmBF9SYfozI9dVSUytTrhEGKH5cPi+Llck8TmOC8r34vfiUbq0HZW9E7csAR+efNmWiTiNA
5fFVDPH/sEVmBkJCljoohp1+ReQKSludou7FUGEhalU79fe8icaub5RorQWx8DMk4dRmZWZGbYU8
8dQYzK0IO/r68ILScHNn+GgSMNBvfRlEfC28eB/pebJy9+Tv/7cmDLkD7SvgxBQAVAew5KlJNNj8
PA1i/UVN0EHbtU5eqXudWuFK3rfcM8r5NJFw1oyTMNZyasdLBEMzMBa8tPQo+s2g28FNOPhIlKbw
5qwcR/mdThclU2woSZjq4DWaI+21xlJCjRnsv6nVAbIPc+snQwfxFhZg+CCVKN8ao4+AT6Lnfy8f
zUW1AeZAlIKoNfDccsvnEZox2BAWw6H3RsnUforqDG1K3Rnvq9j0byDv7f+Waqf8gNNguGE4yv2l
Z2O/8q3nA7hUqCxJKgsMHqwnSIFZ3SjKFYRhJ6t9ZTC4hnfZjiH8taIuqKiLoWZ/k0aq9qB4xmT+
VMwsBBQ3GtpV1lt1Qs0405/gavfj61TVCnXlLV0gGIi2JAGfaeFzeVbmP86IAHu2qaW/Vm5i3AvT
N54UkFYPVLzRU0ol599A9YipI926reJcONDCKdrXSQsQ7jMHU/yqp2T4rdoqg4wr2ydjlH9Pjvxx
XAmGMmVYAVL39JhqtYuCnTbpr2rdep9QwQgeNEtJUYNoXONLH08KfI9thTBpT7keeVPERcKdqMv+
qjVDVHpCyMatlf2cP1XyR5EIEwmQ1UiuvNMf5QjiRAE/+us0psOrVWnFm5VSVTXZtXs9Sey1ryDP
x+lX4IJSo5ayNGTf5uytGlwrykJtcF7jokZYKejzFiJgBy6RKmyCL0WDPu+dE47qxkzjzt0VPNX3
fm6KTWFo2d98JJ45hHqbfUyAQmIdKP3KZJ0EyAJkMfsSblpIxL/m/00660lJ4FLcIM0AcYuTl1fo
uL1ePg5zf4w5euvIaHPUSEjmtUrf65qqK/TgNeAR2ExqQkNEqZTbuoQ3sDdycWP2brjy9efO690o
I/tU+B3m6OfBpje2YSmgr30FjJtsWyM0j7S8vG1gFdrXzis1BAob7boJkNu4vNzlOQPGwGyHhM0C
lZrjZfoprCyrQx961OL+sZSSP2EcGbdmNyS7wQ2vLptbfF1g1gh+4aV57ZjIn0VgREoIQMaoX3Jx
GjiIRZG/DEY3NltPZP2GupYxbJh3W8szrfnpllB1wh921gCWPC8Ia+jhdoYbJa91ytWpkBbbBR5S
ZVvV5t3bXV7k4ptijNamCnqF7SSEOL27Ze3oiCB0ySvQimjcVGlbKAw2Uv3Io1bZ9/YIz9llk2fW
Rx1fUo6BCyKWmPkwxF9iGuUie7WQ27mqfde9zaac+YoICOv/xxQAXMljIR3G6eom0zXLRC2z1zDV
Ucj0NAUac13PN05CgWBlXWc+JdRJRH1kmLAKzlUVqUJChavU+SvoxXAbJYNx1dGMOo6jUL5mxbRW
bDlrj9k0kC/UQBZMmgw7JlqsRcVrFFtBs3HKomqvVX2wboM6L5RNWZrGCnRycffBusjbIN0N+ND5
1iUhPXklcbJXO44HBg4qBLWL2N7UXQLgRm309q4yreQgeZ7WgqYzx4bnxWBoRIYtMGOd7uXIYGbM
nFH+GnZDkW/AsBRXTdXHEZ3uzP56+eCc+bYYIy3BjxPLzwmk8tyIstRoitcpT4x9YdrdHkjhcBS+
EWz7Ec2d/4c9Xk45rELxc/5hM13vwjIbiteuju0rChLJbprq7CsPV37V8MyvtAOWHxOxN7QL+JtU
Tptzi1aDVK7KtOR1cnr1vgq6akeBefxKIX8NO74MOQmi0PoicWamlFLWzI8yOJtoBEvpa+BWpbvJ
Jz092Klr//YaKIzdcSp2FTr2IKeE8cXuEc9oxFSttBCXG8qPkNxjkGGqbOws5KQqOarxWHA5nSk+
WkkRS7Vs468zlFC4ecVH0TpYgr4KqKkcloMxa+ZXfaMTZatM+Wszmk9NV7VXgcHDVU7OLiJVOlw+
PsvtBBpGJ5ayJOJ36py/qtNFlxioCLwaiel/jtRJOSSxF12bhnj9uCWQhIQdNPcBFs8inAhG3rFV
avHq93p5N+leuEfVPjpk8BIdL5uavb/AumBKAB0LhEFjAmmuHDtOTerESqa/BXlhHkut0fdU1YJf
ZQBNUOZawc4P1WZtaOWsVQkpw88ZBNjyIP1TlugBavZt2GpvDDyY5r51K/1Xa7bdEYSO8WKUevq7
q6UAxuXFzs6nXCzFEFo8JPM8//P8k84siGhIzt9GfWT02c594z4w8vBbmDU+eqFJvTbbJZ/Zf4Lo
/yw63Eva3fiAeTnUHgwn14PceEP4IEWGsZh+6bGjrFR5zq5LrooYA1KAOTwvaylM5rlmvLXgeK61
VAEm2SuxQOsnV8ItI95a9zHcGgt7r87zRJFiEm/PHgp36AaUk0zjjUm8ftjLf2bHCgW6XRB1gKQm
Ao7Lmze7fv9ZxHszu0CVkNz29MyUVQ4wXk/NNyCI0b7xYvs6CjtxUISp7C+bWn5Pki36ALTJ+Iu2
3KmpDuV5pr3NkMHJYKxHEGITE78NanNkNRmjE0b3/GGLkuBD5V0CusF/Ty1qgVv0FsgZRNjixrvp
XO9bTNbr7eLaVGl9Zl2yEpMuryAjgHxHnnke/AWxx+jHhZKYguFQlL9U5VPHIMpWr5TxrUlh+LWU
KHgyQMPlT5dXKh+i0xshhRWA7pDD/h9n57Ekt5Gt4SdCBLzZAmW6q9qSTbHFDYJGgk0gYRPA098P
PRsWmtEVurPQTAwlZQHIPHnMb5AC2AKJg8JJ3QAfgyQE9anfJ9OQ3jqz5mM/IpOvmCUaTyP2vrDX
Ovvs4q3w30w44ToBv0AUa70pVwWGbbram8Ho9nqNA10Bu/sGh6n4kbechbldX2OIvDv+b8q4EFNY
h7aXtTklsqqVpnXemDBvmTFC59UGu1GK5Jp23buvyUKQbNg/0Kg4j+uf/xZQPdVMc4vwCDs2Fkux
xzDQNndlny0STziu0BBEXZ+cBlPJ+kr0eQPhXnxSFiePWzuHzCmIc5eLo4SZKrlYbKUY+tJ8wDkj
Nc9pKZOnTFjOFJa+1+tgwwEb7rBy0oOTEcfZKyykpY6aPHGrsMGCtA9NVNCpAieDXAWTVND99hM+
slkd4T3U2yFIWbfetyqIs+8OomPas9vKtDo5OZKSYT1koA1xOpzJi42pahsZxnBDsymyrcT/MWaq
ek1FamNitHitNewRYvQxV6IJtMAXajFRfv14t//hu8CvZxAGEwaG9DZo0VFurHKyjCR0A9HdVvhm
3lt2I6IUPcNvFILTa4fdxjVmwKaEYMyAqjUxjBNOeU0ZcflFRqcuY7sTJkaZUIi6W9XUcxupsbOM
cylHrzzBlVJnbJ2k2DcMQa7VEe8iKBQYeq7US2xGRBQ2GYwLzQt6j7LSsAdxhqmYPWIV2oDl16M6
qIYfrp1co4i/e2jWRJkJCTsyp7Xte/nQIMUnoxs11rSd+lc9tvh6rC6JqYmCv4lS1dEB3X9wp8W9
cgL+8LRk3QgVcfWudIxNsU15VDhBYTKemtvsxuuTprhJTHNJPvWoRth3NVmwuJJrv9tZzMhpRtHc
5jUTyNbf9NuJNxJ7yAcahTkIXNsOe69w+8hoHUOEQiUy0vBQvm8BsMRXLo63/trFcaeiAQO5MvtA
kkD5vVx59sY6EJYFxaTXx746TZSTXRtJhDrLr31TMsmu7cHob/ypsLM+8nzgO3eTm1XDPc7xXOEH
KurFPLSFXzwOGPGmodGawNCFJga584PePqYkq/D4ZLeseOlMJHkIlTfxfqVF6Q47m/RYv/UsitU0
cpjZxeeg5zSbuCV6uAsXPQYie1sIPXtwC5osu9LpWrkrATkmV7LKbWICHIpxJbuOvwAC3mJxC/Jn
nbrH/KqCYeeYX4ISHZb5838LJNtFNi+9GFRvoUtqfrU+a2GshTj+ZY/BlT213cfbRTZFZJ+6JV32
xPxK6RZaRpRopza79a/ZvWyLVSZb0F4hysFDYITnbSupHqi7t1SIEBhFmzwZptZGdma1O0poruFU
0/e1WCCWGHZ9GBi5ndoKnNnHL3Tz1d5+A2IVFAFAaFYK5+Uu1iuVAOCVqC6I1Nk3+jjiObCUDIow
bf54qU0W8LbUWnCsDU7y5a2Nkxw0M27xjjyYcVDcq2lOzkuOperHq2wCwv9WoQJYhVfJcrY8QG0K
Kt/tEFNp6tQ+pFmcRwWeTgeNS/ScuMI+Y6h4TXj/T2/xTT0asy5QrVvgk8sNnnk+X3LiS0dDWZUn
/CIy/Klw1fz4+Tab8+35uM+42QDo+ADYLj+YHws96IgxqEjl+g6EvxYZXt7tMtlkd2zaa1L0f3qf
6LSshRsgfyLp5XpWjOPjallzaCHWPZp9vbJGjHivCpgJVlxP4eAW/7HH8L+HJJJQkHMukFW5XFSY
s5s3mNUdlE8C1PRFy/UFSEfHTfbwn9+nvSL46Wkw34F3c7kUBmKTObapeXBKba5DGkgzFk+AB//G
+tjeJY7XXumH/eGNsiLLYemGRuNWRlK4+aIaYNYHlSTTLmnzBasx0zti6NvemXP6bebSufn4Kf+w
QdmWrMWVtU5DN8c8BafmDnxlxFXKJHJHOz8oj4vazcU1LOf6bX67F9dvx3Mxj1q5XCvz+fKFSn2y
zSKI9YOFr/KhsGS948aqd5Ys29VLdzl0/iL3cayuZf9/ekji6NroB1fC5OZyZQhPc5UNApORLBY7
zH36sLNrpM8C/5qQwh9O4Uo6h5QADYBsZ3NFBIPfu1aBdUouE/xFmmmJ8mEUj2baMR/V+mvao396
NFD7a6aDIwRrXj7aOt1LBnr+h2TdOO7M+DG2Y3GD48Cv/75TVhQe0z4uJjB5lyvlqPt6elHxUOlc
mb+o1wb32aAGMUIaKMvrx6u9f4+I1HH9cAHReUPU+HI1+s6mVQQEagkM8qDZQQGwI8Nkcc7Kk16i
C/7xeu/fI/UhsYwEhdgCpPNyvR5R/4U2t30YUt25sUtsBlJzab65fpx++nipP1zv61rggNiL4C+2
vOTBdSuU+QabVNuTTh+5yitRMUkyr22O49TlycHpcZJ+cFsG1yKaBlOML9LHuvyGmiZObj/+Qe/j
Dq2EFS5Lgwg97C3KS6Ky3tDsQKg1iWOnCbkQi+TH5NqL2DnzmIg9+rZ4KXljVhhX1v7Dd2ZqBKIH
gZzVX2z989/SdMas0gDh4hySgvqbG8Q3T1Vq+gcMuZvIwwEs+vhh30ehtwALvIKZCkyezYcus0WR
gVTBYejq4jDMY/Ya+2N1C1VY3+eN1t0LK45DMK/1lfC+RZwQAMkCQCsyLCMCompy+ayp11uiGiZs
lVKpQ4ZO+PZjgxdPTloPt9WazqLCJTpzKvdOnyb9uRllfayXSb3YXjMxO1zMK5vx/fuH/8HUapVD
gwiyhRWOmLADNqnJiuw6PTtmN+yLua3OKcSjB+n4zx+//T8tB7KP5taqhAQt8PIVwNjjlhsQ6tWQ
5v3cmGVhRrk/FhJw2rjsm9IOyuPHS74/2SsmFTkQxiCk0ltJRD6mT9MlsQ5WkVZdCNAXq/MOwN1h
hKB4zfzBWNOCy1sOFOo6zKZ3QUTeQhjhD5OaJVyoXZe1O9uXU+h2g/lp6pcKKs/Y75wFWjaTPfGD
4PlKJ8qLxITGuVO79ZVnf59ZrxUXbXtAgKu+6HryfztdovCNaaB2PMhE9EgUBXMRYcOa/kciETub
ddjVaM8xZKN/eLkOM9dxLFNkJ7NqTl8EGghntzTEGcAvcvel/+PjT/qHx0Ky5I1XuZp0b00vusKt
ktTG5KmYeMcpanoPflrrTx+v8oeNw9NwI6wyd1j7bvaq9PtELpWO1GSZ2y/9lJYiDAqlzkMFPy38
eLH3MRh0AJcqJ5F+BS/z8g3OTTEzS4gR7uzS9HuqBc53GsTJcotOq9btuSYm7Zi1diGvxMM/PCUy
oasaDeEXHsO6n3/bIr3h9WuytlZEy3B2UrtFMYRZIb69mv7l44d8f/qJfyu0kap2TXQ329E30O4D
mmYfYEOLU8rfvMstie6bwQQv9YprAlp/XG+VZeczcvi3l3rnu5M/wOU8uAVEjDL3y5NHrnLrN4W9
M4EU7/8fz0fZvqoOrcTfzUcko23dtp/tgyVydx8wRDvURexFtEC6HZJP/bUb5V2w4b7mcJO3MG5Z
HTMvP55VzKnlNz4qRi0N24Oseu+zlk1Q7aEWd3vdR6MtxAjCTlCBgQi888oOFtWMPLteGTgnyash
591+4icxGyLgsqvW5urlT1pwgWodjM8OFdUf2vbmvK8mjBNKb742onn3eVmKpwacjlrDKktyuVSa
t6B1mBkdUEOXD4kcpmO6TOm+X7XnRpq/VyZs78IO6638N4BRwFeBxF+u52RxrNW4JBx6s8XutxNo
z4fLbPT/kVbwFgUokaA2ME0H87V5sMIWJIZjYR45mvmhn+z8OCMhtCeSf/14x757JJCCKyZhBXuR
bG89rZE869wETaajhb3kZzaNc8IsML0yDH2/Cv9q2r9rgNFXZ9XLF5ctnonHWuccDaRQxB4KjEnr
PZ7KqfOvxNF324/hJyNXjt86y0YN6XKpxSrtfqp7f5VJKH4i/OzexNUsd0ahq2sc/3f7bwVQg5Bb
iRErumvzWKVHO7m2Gv+YFTa6zqBh4Sxr1l1s9edS1+IrXfT3b3FlfxCoV6IJc8nNrhiLARRrK/2j
7c7THkHS5Rw39jUW9hv4+vcEBmf31V5wNb+lWYagzeUbHF0PSy7UyXYKvQKXNmdbVu0thuOooQS5
NJMRIrTjqXtOCK/UxF8xZuJbp9YJj0C3DHta/QF3SOeVoWpRfojKAoJXmEzd3B4MHPG+NYMDHE4m
7WcGY/4jCCjryYkLuyQfLucvWFkN57hwzc9qQjArTIbKNyIw3GYWqjxxfiIeJYcI9239fvL16Xuq
TF/sGiRbzz1cLnvnmXNBl7k1g+VEC4v4V9iyN1E6mWMrdL1Wf06UiXtiYOKk/KDXYz/ewWCypj2w
J/dXwFhCRGZqpy9xW6rvwlxS7As8eiN3SWfHTUjwAU8TO33yUHej6g+D8LTx4DpNtuyY0ov64NmJ
QBSn0HNv7ypABk8+oNhfaqhFdUR63We+FhtGODrTon5ZCcbGu2TiNO6VbWVqYOLmoOEUtSVN/V1p
55OQpwHSL0mci0p8aNP2dtOjwajPspgkJW1cIQpTDOKx6sok3Sdt4sT/WDY6IHsSj9aOMj2zxG0v
p8WP/FQ0RhdlttY2vEJ7oHlAOpo1B5TxAhGEuo+qsHZAZSafbuuqn6Z/hGychu6bFYyEo2Gev46x
Bw0yhF/TBsdOG3Fw/ThGrcfoYkPS3uCkrUNihri0OC83JHrDiwGfM9lnSV4jgYcapcDPoQxRWVsO
oFT9MKkR+Kq0itkn1Ikr62+PObktCSDHgpBCg2VrvDsuXT2DOMr3sTvVp97rvsfjUB1cX2sOnllf
05J6s9j6/Xmp/YlcXGogxWAobOclaGSl5ZJ6+SmxhIwPKjBRMFmm1nT2deVY9m5JRaZubVOazq3X
NX6/7wBgn2G4DgHcfTAbR8/Os+Uwxo0e75um1f1QNPY8h0mX+Wh3damXhkAtJv2+HvQi/gziGRNT
qyK1fZinRD8xTrGaUIAxbTjKtngWpOHj1z7xjHpvNsrsd65X0LVwrAI0QosEkh6hKGTEj2Ks626H
xGSFUI+XkAkxxajavzs8QrxDVmgpYulY4r5IU/XFY4Gt3J2hyYaRCiHlhz5mo71vG/AdD0GbGtZR
9Xpq3Ji5Wfxr2HnhVKHeUGKFRI08eFKeKZH1G5O/+VLCjWBuLfe50WXjPRJNy14p+HGfAU8X+pnf
OmU/Cgdh5b+SXEuWu36ZO+sYW41XHwEjevggVQUm4DduAcCLgWmnnrKpqvzjrAV1idf7ZN0HtTFn
v6wFWj/1LH4QBUOYwN47KFVrYT6gE59GroOlcegaeQsLoYDkYr42TD4neaMypts3flMu2RGNosTA
QyUJvD7MlLs4J5PaVIMuETTJkzXn+vTZZbT1qyetM870zIzkKCcZAGXwzVLAIGuAg9qt64+vHx88
SrfN0WNQwhhqbQtAv18RIZdHr0szZRLy6hOTcKPpooZejnfA0psDn2p1nfQhDMygPfiecF/KKZ7+
DRLCwpOsUPsLixr/rrBDFqEOe9o7w83iVdkP3a/Sh6TmIt8LqC1jhHiotPcZByKxQqQS8c7u82k2
0UVOzeqRPa7yqBK62YZyRieS7wUp8WnUEiWfMT3TxMHxRVzvYYE6WVQ1ldWCp1C6nt2NrWcUYT/r
Sz1EOro706FGtLi410SeZfuqEf6YoTtZp/5Xe+7s5W9XW3zn1WzL+offpZYXDbYxdLd+lgDKGXLd
mv2IeGCWD8Ecj/4/GTQpSSByu3x+6N2yNk7zUAx7Acg0PwRI3KFpCc7PyiIPt57uG6M9L5pLGYtw
TFGHOuVL6khBPHNmDEfipsl22TLWS2ikDHAPOW3AB9usg+4BGFsV/+26YnRDtJwR18kGr54PecLp
vo9LOH/7lYTXR3Fm5ae4a7WB+1PAaHpW6DQNoYmwiXdwMvAghUMn5rlVqrqZg3QqIqRQBv12rjQ/
PiN7HDxrjkj9IvTbSUE4MM121qK09fr8S2F65ivg4HiYI9Vy+uoI1kfa7kTZC32nA96fd3EpC2fn
1b6jRQw20tqNOpO7LqxQkfMxq4FqvaAHCRBfhdAjM/1Rr9LY++ktlgb0aLZqse/RY1N6iANTXj6T
uDh/TU3VFS80npedVhm5D7zFT362ZWl8kkMyGre8fn3eNd6Uv/acn+TGgiGxApg8r9F2sbOYR0vP
c/hJbg3ZU06J9Rp3VuaEaTxkO65OqzlmXbXM3yuAssZjh7bh/F0GncVnMsypfJiKFJlkbCOnl2QA
ZRCZeq92mHwxl+3HsrpJarNOd7OSCfs4zlIHD3U/zs2wVE5Vfqm0Of5ma7K3HrPeAD6X5UpPD24n
xY2jtNl8ASI8Z3ed8gP6RnKss5fY6kRuHlWJ9+1t0LL7h7DNYMY3O/o/hdgvtqrml8WYnH9s/hDb
BntBISy0MoMLKAxyhBaPVcI1d5M0Rhq7+9luOzvKc6SNvnsL45uvKo5tjeQcRvx0TtEXsU/pkvre
oTIK667VvE7dzBKR7vs0aDzrvMSaMEBS5XJkKp0WQGoWfwr2Zj2Y5S/mZ2Nw5t/lkKyCR5Z73Wu8
4+DOSSmBQqYTiuOJli1RvaIpQqvoOvltNEAF7bsOJqQeMwj4OUqZdbtULH3yrA1W+5dtNEjkVuBH
5+OsTLuOAplm5wESznzfAhpGuq3kdtmXvaHd0tPQSP7GkRw6HJogQLF81qvhoK/mghMNeJG+Auoo
6/tcieFLUwWm9i85mFUBu4treYLjrYxwynXjV6KnuXalCbNNMZAqW+f9jL8x4FjBUJdxNrcBT2tN
p58QpCvLo7HEEEMKj9HchNB5ZxhRP7Sa9vlafN+Gd5alN0JKA2AbkbBNQZvMYAzSSTqngnSxevbb
pQ3miMZI+9My09R9cNoRxkiRgTnYayiqTWjGCqKZPWnO8hRMPUfGR8PuX2eeF1jTdTX2Qxg7q1Lf
osXdDwWevlBhrxCFx/Pe8O/swGvMnRiHYSyuNJffpukXmRMDlXUCTjtyrZz1TYVkU5EVE/P1k290
CT7KVj2Ut+ZgBO0O9f+CtLnusu9lVftf7MppgHYJT3pPvj1bVAKoSsV3WpVk+lraGHYT1gyg408U
WTk+q0liWiGZu7D2Gsatxteu6POTXUvD+VzZiPT5Tm/0oZEFOMG7chDXzGjecBCXjwcCe+3TAy4G
NLc1pgx6EG1xYo0nhV2JPJSVrt8PLpW07NvqMZ/1Itj3wJ6yMEimGHVDvfu7nava2s1V2p80f/7b
ZrbzD0Y1kDVRuRi/2MP4ywdFf83u+V3iQFcGWJsJjJVbm8bm5Ya2Gbi2XjerE9ytWUJlll1eh0ku
mUWHExuqi9Ca0R88XU31YXWnKW8/3tzvjxRKbSSMpKVvHYH1z3/ra9pDyhg0dvVTT8/zC0OsHhD2
iDTEkHPlTIkgd/14RWNbqCBcgB8fYhCwg0D3bXsPPGovfa1yT+A8ch30hazBTo4UF2dPWrn/gF+a
0COYCv5JM2mFzGE7m94SGYNXxGaIZmHgPUMCX0QIlakcUVRy/RwbKQf1sUkNmRmRwZYPLv9LPrQl
M6orz7BtQ+O2ivQC7e63ljddgMu3hpieV8Ao9E9J56tbSUL0SB8+uGsbiK5DqxCLx1nzWiPl/ao0
YekJW9i+vcnvX64aWAOE/oH2r4Rs4RzbvA3UTa280X9KyrlMX4rA6v0738jMa3Pmt514caiYeq2a
/zwGpSUs1su1YVZp9IakOHeFHtz5ykcYpccyNHnOGIs+aU2jZJg3FnpQRicd8zEtms452MkcVyES
Dvp4w8fLHuY8H9sqnJvWKY+TMMvXKTGxZrRyiR8g9U31b8czWgdZxDK4Qol7t/NgiQPsBNnAzlsZ
XJcPkXRdOph6pZ08dzjMAdB05fTzP9wlzhN3YbKfjXSAkuw4/8zOEl9p71nvTnsASQ1QDtUC98k7
/RxzzGS1TEtxHherMXZpkKi7sm9cujWkHgLp/wLA3ARLt/ns0S5tuPmd7skcF2eKYlkIpGBh7iZ7
0yPBjaNxEbH44cPauJ+92K8PxULJGdVIWUC1ScGmQQ8lRrdzaA++2T8p3OTuZoCeUzjZdqztR13i
wxJW+Fr8sh3NphKdZhfrjN5w+33WWGlyZmIVmGdw/coP566QGmxeSuUcwpJy/YiWVQCv24GHjz8e
Itv68Uq8WA/T5dbjs4HWotMLUJT/uvxqlVoCGmN6flZuMi2hBav5ZHSLeqCDXh/pA+TngNl4qBvJ
Lzn5xgmrz/77xz9iu3NWshZFPKB/hFBAL21+Q1DLLIndYTxXLZOg2zImFwk540Z+YqZHb9Oyclff
2UarrIPm1Hp2trNaLw//+WcwEYdObRMIfGAIl69iWhZl+GXanwsPmDmMX2+KBqkbU+SYqTDC1M/6
vZMU2v04iTJE47O+sonf2iq/fw3eBMIsgPS5uFbM4+ZNtEFKSy5Lm7OKl8Q/pn3QL2E3+q1/u/QD
mFnA9WNzR4nV/rAbYNt74dr1Q9FPQ4vI39h4p6ZMEmyERsC1h6HNxnbXQjoseoDA5gzed9SH/JBj
aXZXL3o14X0B4vE0qto/V3YcT6HmlfLUBUmrKI6A57sHdCC1Y6whUHtlVrVtlPO4TOHXB+VyBeS5
Ke2VYVpLAr3srPnuz0n3tXGXp8XXtOmlfSW7fTcTX9eifwDAgO/L3G+zVp73fplR353x0fk5YQdr
h3EpMmePBHx2lAO90TBrLa8+tFUvvqgYuYglE8PfdORGwPnXz942O1jJ+0xX2PqgTkhRNpniTENT
tXPenjWQr1nU91BQqqpo+kh3aGFGZpctwZW79Q1pcLnDVpkoshL2N8Fjm24TTlx9avrhnK3QgbPr
lNK6QXmvG29U0ZtjaNeNGLNzp2uJ9nnGylc+Nra+7Iq57MtXlPOUeA1odDxmaaAl+wqe0Dknk6Uv
UpigaO88dynjY07jvg8XN/GyXVUUOW5bCIZzXVlVppwHbCcL9Qzxh/uWkrZ/1SD2aDlOKMKso3Ek
StOzsSf/QXdwqLqy7971lHj1QKyQVgeqtCI4N5tBqlizq2Ssz8jZ9w9z6ugJkJNOljcGw0k/7OPC
SHat0zVLWA29/Lk0uAQfjByKUOR37M8TVBJ9l4H1yCKZu+lfMGnq+WZaDC3fydm0bkcnHq75iGzl
aSH0rUaQVBir9yRTuU211FfM/lNVt2fPY/M+djWX+n2W0hg2jLkuz01hOA/60jrxUTOR0X2EeVd0
0WC5xXSYqiLzvn4cNP9wroCz0CgGwcPQmV7xZdQ0W332C4AQRE1Lnid3BD2JMvuTYdSPQ+OnTwom
0BPpvXnbOk6Th7qcLLmCWKevSQtc8soO/8Opgq6KmgJI0hW3t/m0UypipYbSOnf0kGn1LK4KPaNa
jnbDqH/RmUBfWfEdlg6g5YqYZUy6kgw40JevoB7G0og1vT9bMICh8EivmiKrF5m+42MKWYWtrczu
kwEJoUcLkg7rTqNdBNymKC3nyhd5/wJ4fH6Ey0ehpN7+GuXZcaJLtz07nedmt+XC/GunJ/bo/oDq
nsldVwtbu/14G6xv9bewQoYA1gi88HqiYPVsPSDwcJ8Ili7TAXdGYM+Yh+VFm5veIaPI2mvMpT+s
xhTGY3pOiU3Oskk1MSuuCA3eSgkwlmq/lGiywqANhpMlyvzfjx9tM/Lk0QyoEGDLGedy6N4OwG9F
XDG7oyOLxd4v/dLSNmQswkRSs640ut8/E1sH/As1CHQhINWXm0gGzuTFAOv3GQoZ6n40sC74qgbm
2Tez7cfxlb7LtpBfxzsUHRBa1yoepuyaT//2WLOOn1vs5C7UQ0gziADgPlBQHQ6xT51H5FNHpSVj
cisMcrA2Qoh2GHfBEJc/tBXtsmfIkxZhrNhZ417Y8G+bXVvhUh2NtsSzFWWMRuahP2q1aRw//ibb
OMivZ5b/Jipgr0J2b9pVv//6kfa1Zy/ucxe4iEMQCHL6iHYg4Oam90vtim/aAItoiXPfvYHjWX4S
UqpXaZt5dyVrW7/Mb3t//S2rlh6oAvB9jMU3eeMw605VV3b6qUq8zggTO3GjtJyMb6pNvc/pNHk0
HIPyChBkc8xZdWVz8B9OHIOR7VikyntyBDWOz76q4l/xkIqXWPOX5YdW4fyzK0dbzVeoR39466zp
I+hpoF/BJbQJdJUAWEN3Xn+e+TbBrZxAYZ+lXVe+CKu4NH0a/6Jwj3GXiBrHqckt5d8aN/2ymwOV
tNhR9Pp4Tf5lUz6sb2IVKluDHYwMd0ttlYsdl9PYYY5eLPveK2c3YnPcKjO3nWjCF+iEdwuRiAZ4
Zd2kYKDaa8nl+ol/2wJEP1R8uJfREFqVm7c6doWH+mUxx8Zz1RhJFppyzNxjK7VFe8UQRH9a+kpV
+6wd2zHq0rlLv8RgQcSpgoygFycrLWojBFbuiF0CR1m/Nr5+m09f/kACBZ1dhseU6PzQy9Pe1i12
Y3rvgjhojCU/wbcI4AKLBkfDUKW60O7sdkbvmTZ7kFahMSyeEeUtvZpn3VfBeGjBATBzAkdlc8VV
Vll9Nisr6c4xpi+3S82t+28LIASSdqPR+Qe7B0/4IPJExWE7YAJCu6+KzXiKDLvtP4sJDzCm+LPM
/F0pJVrCOzPRjBtDzI46TMYciMc4qGRx0IIExe1B+uP87DetSzNEQ5li347kQvu8TBztVMeZ00YQ
FdWLM8Lo3JcjDjFmlIo57x8Y0Jv2syzMhPlzqeUKB59umh20Ahp6X24ay+HGnLB01CBGa5/4VeUr
PSfG+ooPirMLFkBkyHoxi9PQTA/g9G3xFNcVLNpr6cR6ijbfCmkWymCkCenGbysVqdXg4uzeeFaN
Gu8qxDnpN8wzOtU5doAROtarPR8qzwoXziHemZNqmKqn60QNE+mXj0Ptpq/C1oYVx9CFzA49cmNL
6eprZSOJYTef+iV+VNi33QR0niNVdjQ6qrj417er+MYY4/pKtPnjwrQA6YlxxIknl1tWU7Y0i0q2
n6bATm8YlYnQqwDV8X+Lp9yftdeOikGELb7kNx8/8zajWx+a4EqRBCDNQ+ppc1xSWbIXsPf5JJWX
BruuGfOA/jEI2QhuTRG5fVxaL9loeNGiy+yTwsz0axnk18wK378DwIX8GBMwI821LVpfY1DaogEx
fBo8djpOsGZolGK+E+PcHnW7yb7nOg5HZe9qf338CjaXGm+ALsgbfo3eOfjmTaFRSpPBqoC87xvx
lB9KZ0znuyxvc3uHTewMDRT5xbCWdXA1mL491eUB4FmRR4KHaYF93hpf6BmYvDboyk9qHdTQrLaa
cq1eZt0oacusiMcaoT0R4qSnI/od2NXyeZocyq1+Dqw83WXalKs7pY0MFSiGVPyMTVUy/TsBY5rz
f2Zoiup+BprCJDMXKj32iRlghhyouLyb5JA2oZ8W5hy6cppSpomtwZC6qNpzrRKcv8qOU7jvR8Y0
ws/NORK6PsF1ZMAPGi0z0I4wvXhs7+MFJYMD3dp6PNBS0fI8jJti6F5IzOon15qXbzERMH526qZx
jxNgj2oP2noJIEPoeXfsvMxuoqV3MaZM3UH3fi49BAb8Ug0Zn9CDLgkOfav4Z600d59iPxF3Vc7g
9TiLwOmi2tTMgVfFC+tPbd90GI3SLB123ghnPRKd6YIMYGzVfAbEnndPVez34qwmJ7ciE3wx09Ta
GWOjitJKZEyDJzEVB6+d/E/wQ7w69NK4/VoAaqAI7fJl+ttxhfNtred9IGdD9wTkpnKPQzaKnDFn
m6KsoEbVAmHV1Y0vKk39pey5vSmyKQdH5VqtdqcUKV7oSzWnezdn7Ms1VY3AOKLA6Oz8V6uYqu7G
AgvA6pjMjd1881XiuU8rXWl5AuysGbcAAp0ObZ3AS/YdGZEVkcVZS3ODp4l+nxOB8+awqKW1dy3q
LX60eDNHeqql1f/duoaq7yCAlmejBgj4D2wz/6lSQv1l1vPkhyYAhmqHJpMMdqYA9KCPpVnuljIJ
bsAjUSRFumAKGQVpCmYBwph/Spssno+O8utvdVAzD1b+kn+lrCwDVDdWGI9bWlUToUsA0OEIYk/P
X2t4/MFRLlLO2JQ0YOra2u8CSCtOGkftrFQ+7B27Dcrb2ZpKnMGMavzRlCIpdqjI1XImaI7+l47C
07obEjF4EMtSrQlrXG08cdOUuYlquGuPZ8MTnv25nw0LrMBMzy7b2SJw50c2Qim+dyZpzkM8mbW6
1ZxgQSBb03J59AatF0AOVSHOdBl65wUCSjLeLY3udOGI1uDPZZlxGJuUxFlemchWFcxqsyZFkAQn
rD1+M/IoPGUbLxpomiU5uAj93wJ4qnrzsCY1ZFTC079MmvSZKxqujOHQxE59yH0QHeJB1EJhCOKk
dG8jPDq659Gu8/LJXIbZCYdCaPEV7Pv7IAmxhZk5STj9O7p5l1cUGF9QIG7WfwL0Yu4AwPn7XKb6
3azXKX5aQ3GSzCz+64XMoVvresira/d062hMcxr0Btwt7O0YtAhRZi9+7tc/A6+jSV1zno0znez4
seoRy7yCQ3x/ITkOLFYqDuaLdHs2DWrh6521pJbzzGZeDCMcEJmyMHDjgML5zFxEIeJZjA+gBuFy
7bqsyP6PsvPYjRvZwvATEWAOW7KTpFZoyZJlbwhb9pBVzDk8/f2ou7HYhhoeYGbhAUx2serUCX+4
pEb6l8sZaTANLCT+EwsTdHU52002S3sU4jEfVVIjZIqS+4a51JWZVeGT0avmwTImcbDb2TmhgNVs
lVYoFyrQVfnF/cihxO9mAa1zN699b0ZZj6mnFdljaqEeGAVJK6Zoz/lClykCxqpeWVpt/6OY3vtT
0URbHEzoYv8fK/dH2Ztm9G7NdC4fHVWNT4XmxL/bMJ8PYOvTe7VhzvLvyShu7EiBLyxYitu1HiPa
fQubIi8eGyfKczwMx2TcAvcy/RqXSWeDO7vr3k3V8JJHitwzV0b/Miabu63h8Tx8npSc7z5bZTBD
74fNR1NmOY9//PwSyXpkdbXycaiL9HvTltUxm9CDRe65vEkY4IxBFhEVhlHpLpy6vxx1chJY/7QV
8Lc9y4ccbul0rIpHo2vkXd8Z6gYDqe7HSHPZn1KL2la28vHz33u+ySwSIJaeLpdmoBH08femWqXU
xVTKx74Dh1kKyS2oDJgr+6Mod4yKQBh+/sT337HKvQy0PjXosISXswM+2DXZQlOYp0TMwFtzpTDo
ZuDq0KOWkyQa5Gcr3eG8xCiurUyk6/wwjL32K9FAKY+lWy33cYsC+HVnpoa8o0fBpRyG+vzEmwOe
J7hkc+wrxWR4vyb8OoDoJtOIfpQWZpPR+J2oyeX+NXAhLgAwgiBt8v3Akn5cSigmyLO6vXzKHJnO
G6+xqoMC5HGvlb16cDxRIBxLiwjYYO5UF1Z11aFgsy49PaIWGQXzvbWmYSLbwcjGMn0yrXjYNYrK
liFTgl+bVkFe98khVxLj3gCReK0IqT19/lHXPfrl+VRuVBEcn4Vrs+yzP86Ng+kkaOVafeS0DIsP
a+oVpNC99Xv0enGib2X61YxC0F5Wdv6lK+M09VHUcZ4BGGRMDjPrX8sLYpfD3Uc3YiFQmeudzbi9
UlKYxDIR6aMBbeGAvfQcAus2rYNM+vDYz2gBfb4QZ+cJPWKOLkJoEMx1+p8f12EGSB7SCTcfq1AJ
3ZupN7JjWGWAyYvKSw4DQNW3z5+46uqy8ovcMsvL6BFK0HrCGSvkBN0YTY/dqGRfmkopHh2hSXxI
ya4/f9RZhCKhRKmAUn0ZwzA/+fjjIrxWEU/zoqcyLuuvxaB/G4Rr3+SU95nfhV2ytXFh/9cinYdC
UKVIhUqOcM7qO9YM+UC5VSH+w0Z0Q83mBqpWFaR5oXVnV45zU+WkfSjbTf2FBuj50vJkyPoMdmmI
sbs//t5ZH4sxSbv4qaA3c4BqBRZWWwTFwhqO2oV7kIEOf92HwIgIHdsVdBXj42XvfnxcwWamhhLO
I+lHVZ8ATiBgVzTYbg+wLDOz+a06EPa/zDBrMRqItIy2Iym4xN22G0E6L5ds7Ddtq8Hb0Evll1tV
idg1QmQPg+tl4c4AB1L7WOUKAL50meJrnBcaI/U11Wldv8HluGFSH4cV9h9WL1BkgpZxNQxa0T2Q
jWvdmyZcL71LLLdSqbISzCvu22Xy7bcKJNdDhym7YCTjVC9lJrLnCsP4FBScsJdWeR/N26hTqzeN
gJBsClvWUTDJxuh9myh919QdxBYSaxUwUZzXv93GnDJ/6pqyvbXaRvkmwTh3dwAgm5e4LpRXBNWb
t3TWDLmFeTU/2FYWmkHUx1Z7VI3OejTHbH4DMEzxmdW55ic9reUAkk+RYruph52fTlF8Oxi6QA9B
TSd5jVlB8dghV9Ze5XkzWxts47qg9ASItojhU+5jkYfRmum5Q7ZVkZKLDs40qQHOcmP1Uo2a4u27
qCn/G6SbcCpSaKr71FWH+Cmncld+1zqS2g8AuOWGtBKvYsuThXoT0mY5RtJIFfyblfY//gW6TpI5
vHl2PxjYziPx6tO06Z+VYar0r0Vd5td1w71wDUnLcLdiCDu5mWKt+2ZwpxdbGFzoAdDAa3rgzmC7
/RLENYkzf463dldbwIT1pCjsuwmTWaanKnOuB5dqady5KoqBR8yMdfFsNTKrNiHV3ohxUGSkhxEt
NnoG8eLLYZmFdaiLPNPA10Nb8Luik2jtiSzrbquJ3kmA6abWvzhWlYTXiEX1er+d9VDgbEC95ZXf
Uebue9+qovylg8CWbKao7/b95MbG01gscApDT2ugJaSisU9+Ohl+jCryYrIXziPG0YX7SvPes9+q
GoTsBnGR9rmKTE8GLXq78gZztLzYTK02mcfMhf93BQ5f/OgiAxPfIhIKpXyPnHSBOucg3yKuqa8R
sL3vWZpnta+oZb4DhOVZd1JE7m1bQ/TYVuEQOq+0vwtE61p7cjDSLmGoOex/3MIhVQnYY531i+Df
NqfOGsa7TgEcugFlzNCgI7h1fma3TMUEphmvKbQ39SFpZzucfEfY9qMb0vQHa5bRcap7Tz1QDBJF
6AkkQ9X5so2radskohK4oRsj1te4PTvPRT+aHnKaDq4KPq+KPN3GzhghBVas5MZu7Ie08MMGYNSh
FGw2zk2SjVvHaXgjsCGGdSvjun2t86F7W0Bvv1KNzR0MfNrx2PRe8z1HAksc87CXBb5reYnuw2Tb
vink6FwlTWZlV+oYKj3ZWC5erS5vsl9h7bYmLYFOtwO9k/pbBZs1PCRl5+U+8rdFuhnKCViHFjMX
xKsdJhPNjSEzT6DxSztIjHpo38Jm6pPrvq2i+Ul2Vqod8mpCs4p5lpLsq2TMLF9vS5gU7Ef4Dy63
xQF5q5HxYlEniGTEfYKCkRBloIKQ7zdAp4yR2OBE8Ubt3dC8UuJORteOg6MJK6jLyXdlpod08FKh
bdqwNu+ceXQmuZGFJcSOdNWmUWim5StMYXy9OiuEU+rDBzBmJLVMY9oqUo93OQmE9dwaYdfd9iHt
tCDT3LwGU2l3hW9Guv0yhBUksNCs69uOVe2sTTWB/L8xylibd3pPk8I3FU1mu9Gyyq1sdMYICRqT
bQDGXdqPng08IoUQEZt2MFYJilMagpxYfkL12/IX6NXehgP7O5nE8HuWZf5saFrTHXqPD3QXtpMz
QqFQ5waxHBzm4JVazY+yB+B6B/XF6cml6lQPJqM04uupVVELplWYjs4GAlih7xUIZO4pLsf6v2Lw
pOI7aaH8ViDq95AYsMneVkboXNK+WSOUSYlcx0G8iQRwYbBbxseL1CnLFsBMXz25URyPV82Qu1dx
hbzAJkGUpE19q2zs/6LEE/c0uxQFCiKnEf3jmvFTB/xvC6k/sYJUsJO2VmVmvzWnxpwjHsKyDSzM
hNW9FPVwdCaRXbIWP8+yFrV30keSHaAOa4ReZDughLS4fsqQGCu5rzpvO6aa6yu22itb0477jcDq
N72QgJyXECSsoMlpyjNkPBsKebWqsHBt+WTAKuRq9+oi27edC4h+HtuYiNu2gx6IfhpeB+xaB+S9
k+iSJvx5Ak3qrC8YOjh+TAhW366iEZsOhVY8zfBBfiIVG4N+igfoaXGhBNCq1Kt/TWohVFPtL3L+
wIvXYBbTGExWE/ck0ADRsYktWW5U080fRmtqHntAiZCbi264sNrnv5PHAp+xabVB+1WX//9HwTTX
6PI20WA8YvhL6jbH8Y4rxb1L0jm7s+3i6d9/JbUQLWE0qM6LbuCtU27ojfEIDrL5Pk7S8rH46IIR
8NAUdFbeHKpKTf+1m8IMH01aj0baInO2VqQrSmBLso/TJ6ujHPEjr0I0pMj6e/i5LeT5qVT8luka
vMHGvaTWc76fQbGBHAOjRavhDH4iMhUz6qx3H7uhhEUFihWItu6JoDasuNl0qNIempnmYlDCRPo6
DIhEX/jIf3kFUJAoQlAULmoaS8b/x0cGMlCP2EXkT+2YKP40JCgsDlpuOH5UeSUj8jn3I3VwXnNP
8XoEBKz+gprC+TYjFC5GpUg4wNtYV090ctU+qZzmiTLH2DNUHFqEmjTz2oxk/tjodf78+UY7e6C3
YE4xk8C4wqOttGrfVmojFeDc+pPWmeK2GmAoDsK0rpnsVNewQy5ZK5z3amkcgoewaOoszcs17sAp
UHWFfxk+WQVS30yQ7JaLygM44neKEhW7oRD2M04EzhfT7oC668ZQ3CsACi8Jp5w3QZZX4XcTRDjX
UBQ+fm7HgudYyT58MvNuQB3HzO9cfFhQI8ih4WhpLna6liubIVLDb6kepoHQauN7PHXaY+li8HFh
+/3lhfDS4i7hMlygPM6qopwMxkAu8e2LhkLCUWUU8q1LkRsMhAVXCo2sRmwqkEy0x/R5uo4ijYIk
8TgNll6qP9u+vCRTdnYikEWyFmna9291ZlCThJ5X1VqcMoFR69FvHMX90Tbp8N2MZ+tIsHidrMY4
QNdXrxJRWJcMsdbbEx1CALOM3petAn9u9Yk87ISstEvrk1KJMr6G0lKnD06Zu80BnheStUgVwgj8
/Eysb3QeyqmAsgf1kbnKWh43j3KRydR1HxIENn61LVXzvuFP9b2ucgds7TGru50xZFV9Ieyv29nE
P2StwIyB6aVDvw5AalcDWVNo5ANj8X6GbWbflsWsmVupe4O3tWapfEuReDCDxm6m+MLVukZzoXUI
zQqxLziXAAABd3w8ECD26hqGdXQq8mr8MeoKVNx8zsrAaNLkGyysdu+ZkXLyCmRuR3Q+nsuun32X
BPxS7+osTvAui+QlGpvgppdW98d3USqk8ME6pCctE9P1Ipa3pYqShxBRqRtDi2rb7zwvCpEjabJ9
6M7JS1/PoXH4fC/85T0WmWkPhSWuJXh0qztBCs3oBprFp6lX86t6mrI7sx7xAe6AKL0hhq79cMyx
eTJyV/lNgzKCb2xdCNLn28KmrwWSmJhJc26NZ/MSWP4y7a0TzklhEdh5Jwt4Eab6XKutOeFc2eVd
YEJTsn0McbGX/3wRzg8ElyHkTmQUFvvPtR9Oh7CpHCt1PCG/kZ0Sbcx2s9N5gR7mxT41BuWKJbqU
Vy8L+2d7jVTa1ZClxAcBHw513Z8PFctYPDe6U9POnefbYY6d+5BayhWdnUte8mdxhsewtiQ/Kvom
iKp83G0C1EBdZZp2ctW0w/aBFq6/2Av9J0Y13EVY2gWfL+k6sC6/ywTSAWLMYPywdlBssrEZJNTc
kznP3mHs5/zWjkcx3QG76K/Yx8kLk2xrSw/X4YTNaexe+Kh/+8lEdRId0OqQbVYHzCwmDYvQSj3N
yF6FO3pe/XQXdQieh7nQtKuUEV56YTx+tpH51QD4WT30O3RKvtUygy/JmmRST1bUCZRZ2rk50Frp
zEB1ewcH7zDJXukIhllgFmH865/XfLlLCOk0W0isV7/YbivOTF4bJ+60AkNUI66/louQb9IiMnTg
9pL7PKZLBWXACUJIbhcC7NmWxo90GdyhwMkpBmv98eczbCjVSdH108z8p92YolTMq0RDta32wkhc
2GJry4clm6MmI3Dp/OyFTvfxcU2cIz0FQfOUS1T/NlXVW/AM2sIcjkAR2mLfNQlqH1kYtwZsSBtY
ZmElo/ITMIlh0LHue3wac3BmkfAEsrRen6aG35sx4KWgMssmu2mbSS0dVEKteMesTFpBIS2qpNLp
XL/Um3gLoxs1G3+2QbSmAaUqaNy+iWmJi7Ls0d4YXWFtRmtJ+lvPbO9FP8r2wmhAM/itH6IJa0FO
jb7uktBQ3qzWohdtwTTJPqXTSMupL04SASocOEJ0uYouJJ2PRercdKIsts3YDnuztPMfnRtPr4jH
9Huwo+qll1o+wOqlFpwyGQYS1ouq2ceXik29t2JUa05aTrN7L5So9o4wprJOC1I3V/YseEmXEeUJ
b1u2eqbsI6KYeJRamV9SezgL8pB2UMEDD0xBgO/NKgSCfYvreSzmEyagcYo+ShxuxDROfeBopbWF
5jzgtRYam88P5d8eC9N58QYg53HXOQckKQe9l0I7OQitWFeKXWPqmhYxXeuqwk332ACL2jVV214Y
VP3lMHKfEQWWG42Kc/n/fxZ7NRxOcH3qCTBa8p9du/MmrhW9BzzkqdWFX7nmcS5nEfQiD6S+JbNf
32Zcdrk3z716CuGMfIvACHVBR12W0+hL4w1IgVneAN8fNnFXOvq2igYGFlou6ysNjPHRrZ2pf0Af
x37t9cTQ/UqZbccfo1rd1HYrp+1QMo146gBoxwHqNMLZoGVUHQRsZsydkzL3NuYgUsgjdb9g3zEr
FD5KnV52if60hgwAU2ZLA09d1NFA4a8tA3SZRNVglO1NPiBHeRuFDZ3xuZcI7EPMEOFDmZi0NZmP
Z1kQprP9VsLQGo5oAMd3njIjY4WLefWS826J73V9vOssmarX6uilyh7KERjrAiD3cFMaaf9d6rVM
t2JSlF04JUZ+oR5Y58Xvv4cEEPscogisrtVWSWRazDpwdJiiadJ8ab1Ku5epXTGnYcYk/SSUs7im
jdzf13nT5SeDzlvnY1cu4xcY5PkFfskqeeDOJkeHhvQOiWXWupypP7YuKbgXV8w6jwmrXCdwgOdk
DtREa4yN7TAJVH2OVfGiCzsfNsMEJ9CXypwZF67zM5kCXuS9KoP8QdVC9Pj4Io1Ve/No2fIoQ3Os
ugDntGZ4LSwwmAFTpgThwsmpGR6Ihhm1nze97WzmXGuPExjy9mZw69aKQTgi+6NxoxSkX77SeVqt
BYWRqe5vU0Qj+lxgeI5OWU8pwjNRkQd2CN75QnqwikQqUBAXxg7wbgoOLs7VqsZIzg1tFOpHmltd
81UtNHHFVHbQNjSnS9kFMCNCazfXcDeePw+C70LKf9wE789efG0AsXFyeIGPC6n2HmqSHd55CNGZ
I8B+4KQhwmACIjwihtmQfZElfvW8CwJhcOiaJO1FkIZD3TR+lejtGKiaDFF+be3oFYI3/NWmj1xr
J0ABc5lbbXKTdSoYXR3VPnCoIMRVultpptyAGKu+6W5XPILZRCohyby2PiqhUJd5kz5loW/WCVM9
0WaNH3fjWAWalxv37egiAJ12coqOKBDV126M8NsWUcioDYweyCjDKXbha9Z0U77LUne8ReCSqqFN
+iraRZpWjs+QPMRL24Oo3bSI970pDsiTY9GYMYSTpnDfXJGhX5Jldf8rC5le+OQ8DaUOGPtsX3jU
X3vbUcobPObR7WwznXo9gTd9QFENZoQTSnDKPmp8wj2W9OuhMTf0lrHatSbvhqaTUu2HytGuktIr
BD/Q7KfthS/MB/z4gWl3LW5ypH6LCNCqtM4G2p56N8dHhG/KYcNIpDuYKoOePVri86FNRu3r5088
P5xg03ggbeSFhXm2n5mAOty5Mj5WhTC7X14/6N/RXnf7ferpeI0lEmuqgGlmrjs+zXQnQEAJLUf4
uNJiAGnn6ILF6AvPzNk1NbpOEqFN+zkqrHFjykK3keXyxMuklIO4szDDdA4doCLjQrRb57HL4QD2
b6K3yYVIPrtKkzJ1spADVuKjXpetvBpamZca+hMIW/teU8qrWB9Cce1VXeGBEJdFrFM/WHJ0r3J8
cHufDKDVt4XbFrJBYFJXv1qi8u4tet0Ifpt6CtgBh7MouUOEevpSlcjNbGvPTHeeQYS/RtI1eUpm
oeV7josKi92y6znZjE0yTv6oSPQaA02EOsSAxkzfL1fHbenSeRK52c+/66qGYjUgX9CupY5g3ETY
/BgqOm2cqqj1vBsH4Pnv0nUsQKYC2TvNDB9UhS/l9wxJaNDEuXfpU6zS6PeHQzeDAcMAhq+yerjn
TNGMMrN7M1CkcQm3coBR0Ngy/+nEuHM+U06lDmpknvaDdpElnhskBOyfljsILCRQYOoDW9G1H0i/
tG3t55oz3RvA9HvtWpPJJJ9pAwJVwXwy7bsxiK1SeeGAzug0WWEW3YUV9pIbRCjdZtjM8L12sCES
7yXSYu/eDfGzZEcT4GoaBmgbkc95xR2CswVW1mNd/Ry1EejEhUrrfc0/nu5lMMRRg+vHFGO9LLMl
OYmlat2MXZkV6BugiujdaVbVbYGzVM3OoKrfW5nMk31sKdmrqRAnmRu7VjWXSE8B5/9d1bEtrlUm
aMLPW4VWn1dXEAIkDbB85yCZoG+0kjaMDLJaqt3jWLtVq2wLZp9kHzn8M2h6WcpFa7nSrPbg/6Ns
AxvPs79bGUX9k1aNbnHrJiJqNk4jG76g5U4IdY5SmFe1AVP0iUFnbjwkiD73xxbCLRCPeJzLYNDE
ZG1NUBgUAlmpa4BR3Dnf19j4DU8IZrKsptM7pzpDN+LOcxL5mIOcBJow2lNdopJQVuHXAo/QiMuK
7sK0RcbRlK92aCB00XBylGcQpLT32nyUCDpX8CZCE2QOUmHehGJhrpT1f0IkLqKGJeXSy+dH670i
Xn9Hh+EEtF1cIwA3fzxbIlUthFO6xW5zmanaSe3+IFWN0re50fP0TXNljjmmFs5bdKEnsZ3iheLa
OxyATedocVT7dTg1+i1JdqLd1++obFm3xnOEDv+iQpehmPe9EFbvPEVxwjVrqUNlcKPPcf9a4usd
v1VxX29zWEqht/WqxvQCr5Xc/G40j08ebSoBTwIYQRmTdl4oVP4SXXgn/NJtEPUuEgYfVwAOkZu6
mTfd2OAhG+hEXvdgKKbR3XLmdPXGrHuIBF7fieZWtuoshgsvcJ6FGQ48SobpNIOsMwYFg5+RcXev
3XQ2zfbbpFWj29rsWiQE0lClnSBxP71BT3mud59//SWL//jxSb7gT5AGMgIF2/7xp8dpQUu+K+QR
qcohgdyv5KdRT3GsU63SuRBJ12x7IinNbQQLILOZ7Ld1K6y11NpoodbfaFHW15RBbmREhzBN0EAm
fufFa1dhhBAMxlAmASJSikUgVBRtl6mt7jabtJua4aaa5Lh3MfgyfXWOZH/KyzzVr9iuQ5Yi8Ju3
0YVlOv9A7IpFYp6BOAYPa5kAVUtcGYteuYER6Wp71AxVeJgzRlCPBQwHLgOrf9E64uWFB//l+8Bt
YamQ7uO/a+IBE6JiVFopjm4suxFYJX2DZ7WL0OcGNzRa/aVx8PlZYAKPGBEZFIxLwvrHDQHCqKti
KeSxlV5h7kjXBnPTkz6HD2TSrrh31VArAXA28c8OB6Hm9PmGXM7aakMuCmY6GwVBIFp4H59PdeVI
dBe8m6rL5fUYLgU/YVU9dQxPbvU0nPsLucV7G+LjI3GsWFQUkEPibK/FApkRp2WmRg6VruYgLjUy
djhB06ubG0Ut6uo1jVrRBMlYg0iNkaUDXpNbsfugRVP2zY60KESqukdU+wlGKuquujpl9qVB6V9S
WwsBdfBCDK9RyFh3clVlcErPrqNj5YXkjf6k9Mn81g9td6dMqKD4dSbgwCTL6D5J4/LeRRFykWBu
Q+0+zss2j3bwiJT2aLdQBHxbz2LlzstTG7jBBJXuoIyG9VMJNaUWm45vkO8iJ+ujC52F87OE4TJR
RWfzAqNZi7jnXVXODbPtYzFq2rWMJCihXhWxchBxCpDaVwxuxS1Mzby8xCp/V6FYfWuLe46Kd8Ea
wFr7uL3iIq5dTRHOzSDl+Gq5QP1w9LZzEMdOOUREj7lVXax/2jC0N/B8XeTnVDSZfYSEwibowahM
TxOi1jW3d5dnP2YTNOCzZLI6v+Cl0AFyVIRXfKuqyThYdtJHIaKr8VLGtxHSWlvPpV0TjHOWAy52
nKrZNoOnjMdKgwTyVldKKer7eIibpt7GSi/zyJ/KpGDWNPR27hxHg/nvlx7PgyuU4kpz12So5/kE
7QU2jWVY46NKmv/gmHZUMdATbQzNR+X7YKjRmO5KtzGIXp8f27PuDOdm6fMvZAaA4esA6UinBNpX
0eOwZ3UIElfHgqPWlexrFCHEGQCSQhNqp5XAmK5F4eQ/ZKGZSnf1+Wv8ZW+BHFpGaAx5mHashg0J
YtNLLyA6ukTLbKN4DZWBG88qmOrGHPZzY7ubpLaQgP7nB0OBYz8D8wActi51UcmkFIkwvQBb0CWk
8Fg31H1c8ApKDaYwy+QRUsylumhtaM+NumiuMFEjKpi42i3h9I+umBNnZLF9ON8sqG7HCWrZ2/Vu
Qu809YvU7X+rYylDv0c03rsOTXe+rds8b7dhM5gKeHYTQeVBSPdGysnd9mR5ztLO08Ld7CHKDq/f
y5D8VtHl/BomCUJgTZNNzS2Jq+YeQtoQ003sTdK+6Serb3+kE5YDd4qD9tXjXJnJj36s6JYo1YAc
jBWipj1smS8gr79pzCTM+w3KVJckb98vqY+nfFHlJaHlDoPLrK+2wTI0cIxc9QBTFxICNFP8emO0
ST49VojUvHBiSREQ5fC+UBcU3xA6791xAwF4boBGM6DI93kulV9AaFGr/Xyr/OXtCD8GDU20phca
xbqB2IM3iEMXFnDazfD0ELQY4itTE9QY3py4zj7SiuZ2iDs7fNbLMSPBxixEVCgSQTT84sH/NTYI
XAnzRz+VtTD/eTPT9yXVgaYFT4xz9HFTtQ5d3RHu6rG3BnmtuhKqRV3TW4muzJaNssejGU9aE4h1
Xl/IEc/v/6WctIHi6YvkxRoNMkztnPRo2OND0bj/4UMDhNPBqh7QQQc+yS6FeSHFOu90Y7dJK5cE
3F1ME9YUGt2RpS5DPTtaIxz7my4NhX3wwsHd1yI/wSqZ/0vQTvMRDp6+2PUApLkavOKkIhpYXghg
a1zw+5LTwyNJhmd53l0GrOqWetq0Rzn3yiQCENBqv6HN5o4ox1ijZj5Y6Jrdd+jiKgEa9VZ66uaq
x1eHKSOMDH+AfBtj26ACYHyqiqE3bXQPwlZ5blLFDE9EISW+apALKw+L/nP8MANKsy+lzPbZlyQI
gxV36ZnAjiKD/biLUi7NzKhEc4xyN5HfpWHE+SPAYBedeWaz1ybA5AK5cuIlcqrIFEJoSMXwUkdD
shO2gmUHV5eG2IhCKzxHxJnmT0BMdb6F8PPzJ9D2+aPKuA4linQOv4dJ70R+BYM+3RRl5j4Lh8rG
r7SJcM/kM3T2Wp7CXECwoxJmukFR3xyurSIRsAHjcFykCiTpQbtpMX/KDmEXZi7KCLoVfbdxVOo3
ppKo1pahboEMThhT2s56g1ePZeVddhdZqeExa/bM7+EgNeW6HXW7eVTS0V7yMhuaA3wgF0CrpotD
a9WC+WcCPOOqY19WvjaYbeuXKpPnrTYzTrmyETMND/GooRhopTppHZqmDobsLYO1H3bCwP3dZbiM
Sh/jdrgKqZ24YOWawU2Vrza68IgExEaNTvLnUezspkXpaSnhyJoBVFjrcYyF6riFl0x0VOxc637G
Vg/nLYTheY1dkoJCWkzWsUAwLkXPswKFBxPaGRg4tJUJEh+3VRuXzEFcYNDTvECuC0uJD4096NV/
+DCI5lpUWukcanS5i2AilPy0htz+NqdVgk2TOibe9C2yqKCYDEqmioQXUeTdVWLjZnAdmRq2tH6L
1PXPmCvkkg3iGu3I8QZszEjtHcbOpHAFT9DHZDYyPZdHT6H5sdfk5GyMyYKhYdThkUkNouy4C+ON
HaZDus9ooMSBKTXDpxfm4IeBjvqF5sN5/OOdyN4gVhNwEDRbhXuEMNS2TrPsyJ5vJ/xeTFOCNy5q
59hEEI4CfFm4p/EOMXZNVNU/cyf0vkEMw4VTMYqhe/l8a50HDjK4ZUbNxG+RVln1JKLWIYsBNHok
iZhV32O6uHXSRHNoNDvulWqTPn/+xHcC6oeE4V0FcJHNBgvFyGJ1JadkDGnSFZgOJG4ZoxJc4VeE
44eaAAbEXzGgcykgcBZmWsd9MHUD67BxEVkDTpFFStU/aBAx8huy7QhFVMwBPASbTfoVg+8W0ZzF
F87B2TFwmTIziIQvCSOTvPvjMUBtlDFdN1hHZ0TarUsK58lN26n2dYiWT3DXYb1lgIvv8z52LoxA
zeUv/7Bc7iK/sAwoyK7QHFktF9bmqHfDIz6ya9w8uVIarXxpTbXATWdwIyxKWseImfPnJeQTfWuJ
RlqhP041djYOtDponJSi0BoZt6l+jA/Iz7h1p+K2TIekPi2aP9MeRmOKtgZOWHpQI4t8Gqp+pM+M
ZrgRB67idXOC1k4ipidVVUz3LdHq5LeZ5AKXJ130SaBlxhQHOmP0LwKy1uhPiMs529B04B9iM9R6
N7k6FjrWXn3jQSECcS5A85h6ZckNYUbRNpOq5tE3vSvq4yBjIAp+CjDR6IIIq4fTaGiQfS/sxnVs
JTwQGjQUNRxGDojLffy2DP7oyFZqfj3WfWGBKGo5BtrsqHsg0d0jRFVstazFV4mq62ayumwHva84
qCVuVcTrdj+ZtXZtarH7KPMBxXUbIzEfH7lL9cfZm5oq/yy1B6kauewqGMfIQ0vo4/U1vHnr4Kap
+FXQ4z5MMJa2pa4W92nyj5pcxMAFu2IxVERqleevnknnoBjCRhmu0wrNAjGWfRCqeh7A7x8OGjmJ
Lwynv7Dll5jz5453QUWDjqZBS3eMS2fVliplCfvarbpDbs7ZF8tBR9CPmRm0fqPSyL+wA9YR8P1p
xCKc4GkGg43/uAGc1lOwKFe7Q4kxI+2vXKh+h2ZVuZm0MWaDeqhW/WPSvzxzaYwAaWDX4Rfy8ZmR
3g9VhWvMAfS99RVVpnrelG6U5Hcm0DTsrpQ6/ZK1JFoXHvy3peU6pEoDZLJgwj4+GO0FD697rTsU
bVNvnMEq5h2Eb9H4gCicSwYXZ0tLD5Zp6uLQsIyH1yIQtQ0KKafkvcrMMd6MiS23Xoa0Et7fP+uS
LP/zs/zecfiwcXgedAseCBJqMUP9+Ou6zBtgjM72oUY2O8VvqZqiDtzyArd/gElmDoHTzfZ8b4up
vK4TpbSPKaYl5UOV1ZTb1axF33FL0QXiXIqCrlprgBeRcACVjW5L65urpeqPiog2bvUJqaeNPRTy
Sy5hqf2PsvPYkRxXougXCZA3Wylt+cyqdrMRutrIG1JeX/+O+m26lIVKNDCYWcxMMymJZDDixrlb
DjzPOyRuqZ9AiIG6zEqAAXel9Ozh4CV5EX/yphmA1q5sQ3q1t3xwZvgjiQpL+x5TDWbzALTdzkMg
1K7Nf0iyTzS7i8iiAblILRFDrazI4JVlEraBia72hwqVNb5VobflO6xfnOhLxm23OzYIsjYCr7To
iAVdLwLDnCz2c3ZZ/W4gDN6WLsKtQAoDiaQ+OH0l0DsYGvefMqZ7vJyiEqGy0/fyxUm9rPr18ct6
59sgK+iROfIIL9W1i6yimdyEYAEcpyrS5hc9TjVEZIX6axjl3D3kU6ZfWegX3z7V7AUaQfqGgMZa
w++9pCfYs/LkmEktf0A+qskdQkX1PyVpk2r78fTWIQPGKv+vXhiQugkbViu8qKqW9MGEwAd7ToOU
AllD0Pjjxg0xNUWHWW/LBrSV7ynFtZ6WdyaKvmjheQIe4Yq9ClesZHDDggZoFvkYIrzQ1ZtIq417
Ppj+x8fTXAcnTHNpzHTRXBOfwIx8u+JyTOW4qkn7wDky+EKvUqxIcDRLr7y7d8ZxkTRTsUPIicB2
NSXNa0A7V4l7iKAlmF96tR+sm0Kaandth7w4ZUGZgNqgRw+zAraS1Q6ZJDrGFtj1HNCPh4+UYIez
GrlgNIqynjGtzSmZeUOfXynFrL6XP/JNPk0SQUCOucevhtW4sXeyH41TnXrRNs9w9LQNgYGpNIz6
QNd8XvrcZpzfShmbh49f4joi/zM4CdFFN0pbEkasb9+iCQowa5pQP2keMC0awb0sFEHjzr08TrBf
jeemT4f96NQG1luKVd57NOXmmAtb6m0Uz+60jax2sEihY514nzb98JhlpatvPv6hqz3jz+/0qB5x
F0UVSMrq7e/UIkx8MHvXTnJy1M96GaZpkDVjF7BZ5+VGujJ5/njEy9dCcpsK0HJIL5Cq1Yhk4VQE
D1I/YVE2R49dOTWfYl3Jp83o9FpLv5iqfQMfHEdHw2nMzx+PvpxXf51nzJdOUcqC/H3Jr6+TZVPb
GzWVAP3ULfTzZtSsH05o9YFSApxTsPDc0K7q7ZqcWn2j2POV7+LycZPOJbXMPXohWP2xzP4r380s
TfTis3GKamxo+qrGEtMq9E8eIGAtqF2zna/smqud68+E+RvcIi7voG9WHyJMyM7DbN48hdjzjEHm
mP0npUpJPZiJ0J8+frqrlf7/wSi+0nTFQ+Ze9/ZrwrpP1Zu6tE7tRIb4YXRa5Td4COjGtqGO9/jK
xcRg7b/3aMDFdjX+cuiAc9dz5JGmSsG3dqJakb0qCmKIgFSOc2OCqPzHO8OfOaKhXehMmrcQqN7O
UYc+MbQo305UjIhu01FRTnYfqo9ANVHoxXR3baqmG6+UHS+b2vhml679ReZvE1qvjj89TmypV6F5
qqPZwyjBRGYtu86pAysxxk1ZFs3PBq4MTecKbrSzFW3p99K/ffyG3/8ZuHMtxC/2c231ipUK9tGo
OOapNxQN9pmR7Wwoz/DFolK51drYvrHTqf4xxYn7gFgppNE0udaAsM75LC8BCQano8Yytakov30J
eKO3leAk5SU0nThqE4CfPdSMCPVNlEDQ7BFmPc3ZaJf0uWSwWbxhmJcNJc4P9CWL6cph887CBg7H
eU1tGJDoug3flGaZZzIzT6LIEITJJN4B3da3qeNld21Yyyv79uWyBgFHFAS8nFGpxLx9AHFKBw+u
u+HTLOg1wGWnqL+oObr2khyFvLKHXG6aRCKsLxP0PHHJ+iT1wixWar3OTtpYl91jK9PZ2I/N0G8M
W4kxv3ST3tmUsRDfbHyDvnpqD9jqylXkcm+hLMRthM2bPN9FE3pLmlGprKk6VV1TvPJ7uiAdBkMG
WVW48z4MI/02C3H2+fiDv3ix7NN87Qs6k5QRXedvH7TGodRHA1QH9BNjuaMi69NLDRe0rZtdTcn7
yjQvxwMegWZ2kZQja11nWCsg/hPS0PBUZWMcHlujK1/MGpEZVKSoabeZOc7/VrNCwM6QPNAlB8IO
ug6sS7D/oJhc79RYbd0dK89K9iJ3cAuurXIc9upsm9mVx7rOJP8ZdOma5i7Ll3XRXBPblEzyqojO
uaZHuPtgYya/AmRy55exGc10IxtC1BtdePk9CQRaiScPm9mF0V2MR9EKKbb9YMfKlYV18a2DLsID
gkvU0sx62e8XT1ZNP5l3Kpy2+5RJjLJgO7nghbjSm4+9yLitUtvMT2VflFy+neRKi9k7XwAt7Ai2
VBqIKU6sAqReK0RlTFN07rHfutGjRP8WVoA13VZGWZBpeXStYHoRkjFn6BkLhxc5LNTQt9/4GGIG
AOfDO8FSn5XbysiLY167Lqt5xOg7c+fa3MQJjT0BaQLKTB8vsYu9zIQSANGBu85iQrXeO3OtR0oP
WOsco/VJd0Pm5PumzqJ4b1E+urK+LueK8+0yz0W+Y1FnfzvX3miTMhxEdk4VpT3WSK9fZksY/9Gk
99UDEbeDqolGHeYQUJ6P53l5di7vFHAocRjKIXM9tlGB33WAhJ5TGDifQf6ae/y+1GM7KPKbHVsV
6DpEC22ooM4ZyuT3CKTqymJ/Z+EtLGCyZfSEL/zMVUBY2lj5AGF3TkaDr6ikLNy2z8kYKdYjBQHQ
AADTiV4SWugXq9hRCQ+mUmajr4khLTFoivU7OejzfOWz/3OHfhOamwA9kBbQAvEnO78608u20sve
zTyiOI72LXbbltgA33N6P5fqhLE5vsMhvtGR2t26dpOIAPecZhsjKosOLj4toL3SIUwDQB0psLlq
LL7ga+YaN3TxKCbZ8QkibkpJYNc53vibRHT/1EKUn884A9ZDQHFK1NuYhoXXK29+ya+u5wYjxsNQ
ldQkVhxvv7o0zWbNaXtWmO0qcptEhhPYsHnJJDktLfJJBPpfM6E2AJi5zSedng1HZneO2l9zo7g4
R3nM/BAEg7YJrWGd8+44dhybRukTMi6LInFuRJ8jW5POtlGHqPcL10WyFdkyff74IbwzMIcaGSq6
37iLrBMONlz8KmQLOnmW1PBooXnjK6WArN+DCMdqLZv7lziKlfnKsrvcXojIVGpNVHxxr18nqdgI
cM7Nx+jctpZWwMPXRIBQWmg4so7plUT7ZWS6OG7AbSXNwSVPXd/w3BqBUg9L/NzlefQLZU6T7ds+
NdrHQRk8azuBBlpMYGyEjAUq1OoZkJpSbwwtE8amUYVyZV29t+twXVmOsz9ChvXFQYmi1hS9HZ+T
oXQ+1ZzmD12l0oqlGSBOQZ4Ln+rheCwKM6RNRulHVHdxu//47f+hiq2WwB8ixtJVS4JsLQVGlgur
qY2806B0ZX00E2V2fSwZdEyBaFWct0VS9ZD0kkwCT+wd62tkNcAOazNPu8NYKWX4KTSmNvQVM8eR
GJF1jIpaOI86tllP9EXFhZ+TxhJBOI3l84SfghXgyG61DxC5psTvzCK6n6M4/+V0BB4ku0vjTnpw
XXdRZqTJs6smXRyg3HDBNFqgs6ggZCClQR+H9o2myXxrdYggd3GtJFMQCtQWe6tqlX2XuxDTrRDi
Pr26auhtgN5UyY9UiwWp8w6XnSydjDRoer57zEWaBiNKS2tif9FTotrxhlT1iW/LJ+Th/XTX0ig3
bLpKicWNqs2q8d2wcnO6aVpTn7YjrlwYZ8RuhT4wEfMjhp/Gf7VXanTsZGny6eOX9+dWt355sK85
OcC30WewioL7rsotXdjhqTXL6edUDmLex65i28jSusQMKlwb6BmZaBH0i8YtuledoyzCIt0r8l3W
tLL3ZS/aBxM4a+T3btX9gEEpkiALq6a+ElD8qbmsfu4iBNC483Nf4Ce/3W6TcqSTI/KUUzyXRb+h
T5MeoyoKJ5WxrTi+7fU+F49R26juXkFYJbHlGbjJNEXYm34NFZVLlRyMXvjK2Knmlk+7o7TUpJE/
D4b2Oocq34GRq/V3bUizZ6dQU3ML4VMdN1oLdWxL+3HxaNV4uW8VhC4M3BS0sgEM1QVfeZ+Z/AMs
yzEXPC+/jvtJbFskDNfW/xLRrB8GPb/cERFaLmf/24ehkpDB3cgLT5SyDfU7Bx1WIz4tjXFEiWqq
za8lxTFsgoepVB9o/fVuvERVqhvaoNTBCsIeo9SKrM+1O+xloItuA4csNHpszdwE3v4wu3XMyp6M
8pxRQZePhoznbynNKskDamPrQDdPc+UcvhyRbCxpNwJ7CrD0JLwdMR6Ntq4yrzjTTKWrmPhQd50K
p5d+1EyUmKprutr3BoQCxHZHdZJc9PLv/8r3oZci2R829bmwB/fACYghy9RRZq6RO2l7tQnr5vDx
Wr08ZkmlI6XlHH8v85xHSuHNWlef4Yg3lm9iid7kxqwFXVGmgdEVwBYlxa0rw17em4hvlrITWT/4
5euwoqDPw7USpzwPngidhwT8chWk3ih+YktEGzIl+NkDnbxUfmeckW0UYXonuyuH/TsPnBXP7Y0S
DGw8b/VN9U6f6JII5gwGDGuaBrkb+2H8zTbps65EVV8Jp98ZjzZXSjVwPam9re8u7RgNCiQnea4w
CdoXVfifVyLuoiep2eNUGJ8/frnvHOZMjVIsnw2kwQvLzBLo0DBNhjiH+BFou3SK6aRxoZGHBMnG
tJPEG/GWGEfTb3vyyRxKfZUnZ9qj2uzKVfm9udPWw/b4R/C0NjtVwaDgFNHLcxSGwz7S5/rOyDRj
po2zesQ3Fz3wx7P/U91+u5UtDX7EkKxiyFprIgcVKxN4QYcOMzGxx6RR2HolQTZ6h7l2yKWnspMu
rgwRQ6s4CSE0pI30UQUTWPrEu0Mb6Klw4WSrpWLAdNccetEhVmJFaGZcsYVhYq0blWoZqN2MPKJj
G4lp9OoMWN9V1u9iqdJOOLgwpxFgVo315I3ONZ/zd9bwopyg4I6CmOW0hLR/bRuemSrGaLf5Wcgu
f1Hj3N7RxExDQGoMN3U9Z0fOvePHD/ediyHlkKWzhFDRpsdtdWgWtFSXMpydswnW88zrRM2gj8Z/
YpD63laa9AsV5XYXex1POors+kZomqIHIUqmAudCbfrntUWVSMeehzNrYWcuT+mvpzB5beI0ICDP
UaJl2C9POBMXWG+NqEtd/a7OANldiRwuP+klnUyHDQUMVNUX/TVJPWRpnznnnMYVBcA6/FYewvQp
SUF10NMpxyuh1eXthBENvBGXhN/Cx307yQHLFIRvjJiF8/wtTlozyOc5sX0pyn778SumpYI/7c0C
AtwMlXE5/9i2mOfb0UIrEwR5sccu7czd99hswXvQfo+s+JU0TDM2u4im1h5kZZvouPUNGUzqKO4i
8xMrO/e+gpNTGtVnRYnpFuyogotC2KT5warsXP3FemtsmDdp726qDDHd91YP8f20whllWoqnrzzQ
5B7djCo2hChGW+ItcOrjUR0BLrxErRGZDwuGOfNri841HoSWdsZ3ElR0Q9yMej0R5/ek7/INAitl
usGdQ7/Xo6KxugBikwp937Q6nRvl5OmfFO5oHAR1PL5wx+1nTBBN/Detwgh3uOLgBU1XZ5f5Sho6
X5ze6B+WgD47SLQpO2sY43YjUjK/m4H1mEP+QRnpR4o6xlMw4FmofqLns1X9jJAzDOpBzidXEZ6z
zS2vf41NzC03rlWpj0U7qM/aaGmT7Vul2YfHNK3q8M6OIxfRbKJZp8INmxIaYK59scqsmRCDa+FT
Wo30MBa0yctNZbT6L+JRy/hcsgyr2yqy8Gqlk068znEtv8uO9Nm+U7XmlvWswJABGzH7WVZNyYus
KLga+Kp/xRVSnBIzElNAHSk8FxkJKeCqWRYUPWm6TSXy5hakapUGiRidsw3A/3MYDf1L5mThjz7z
tNwn+14Wx16Poq816rxfpCa1cAvDWkTPtNPPRlBk3AP8HIaDEeDY0+YPpdGHw0OqDtUr1BtuUZOW
kv4VhhdD/8/xHoHloePCNZEvrDeJ16gtoPmyeZ3pFXFvYy1OBX51LiZE+Id58Y5LYmTeu3PYeid0
CBgCKGph37r6NHwi3VmlO9qxy1vCNNcLpI1hB6dCDIllSiZxsueybbd0KEWtn6Z2jak9sblzdrAc
c3wVsM1/luNU37taH7IHJhVv5ql3u+2MgP4GlXOh++agdsPz5NItt5lnLOu3MszErzqEh0m4pw5z
UIVOl3/qqB7q2CVUIPDNvtGcF3y6w9fB5Hr7TE/u2N+6aqaIwKm7MN7HBa61JGSmXm5CUU1zUNPp
abY0FlgtnznVtu+ypRwSNBQPi22KSeSyvCLsgJOk1cZNR7kda70x1riLeTUU7GQRKAapKqCN23qv
fe1LPA++abUw9ccIanX3bPD4v5LBqfpXM3Zw0/RxIdCrYxzlw53aa7L6LxqQ6Z4oxc6AqgaJbSIu
443zo2uidPjdxIlpPzQwMOddAeFg8mvbbW8qNfFGf2ncMHhF0EqtrPEeazOU1m0WSXWkd6Wn2W6S
GG8HwzRwa9qEeIY8IMuyihv+w3zbYrMx2gF0RdKTObHSAn0mVji4ITfOz4WVxdgGqnV7zGcxEGu2
7TT7OepH1beiYnY202wK5wxHL6p4v1njbpRCbfqglWJ4lPM8a0euP8re7lPL29N5iiatjWwcXJJu
Svpd6bX4I+oinwAQw7SIjvaMCu2lN2tPPjDfsPqU0p7JbTKXsPE0odtPdEZE2tYs2uJXq2Ahc+Wo
vAgYOLWRcSyiBsruFMHf7usG6ZIaL+oJYY1unULgoxldIiE0uJ6mhhtzpj1rH+Zhdk3QcHF8UahC
7wszjHAbwe/y7/86oxGhRW7PBe9s56XyM6uil5aURbLRsQFrroR/F4ezBeCcayLVv+X+tvZMVE08
mGhRcUFU9NWuqufiNeZqI/xwsqyz3srpSoB7GW1TkLAouTMzmuYRUbyd3UxmCWSYjqUMlOctcFD1
IRmr8ifdIdqDJpvxRrUbY6/NVj8FEKhC4Y+9+fXjU3t9s6LIjWSF3CW7OqnxCzk1Vc6CrqHiWZ+M
SveNmiqY1lXJq1Ll6U6qKVepGe+6EbOUAYKjLLp/LknRzYCfELlr+su8i466okL8iZNY/kxPrgh3
aqqPv5S8o0qRSQ7eG3xI9Sv3yctEqgVbkICUGXOh5b7z9tnjQwdbi13i3BhJ5ecWdi+pI6J70Qhi
A6/W6ocBX3F3MzV581pXYemT7p5QlZkke/81LmR9Lbh17joEozTavf0xoNLIGOrleHYHcJlTqrUB
XIMWgIPVOievVa51mb+zrqgBcr9DK4SqYK3zRTHtzHlnTGerzumCFrF1KIxs+Dy1VXitNX+9eSwf
GAV+0iELSZLe/LeTs1NXCSM3qp47S+rRxjNaD36kwJDTc9L2Lu6kfKIAWfz6+Lt2+WP/jkUZ1oQT
TDmfPiiqIqvwPh5qeHBSr59dWsXCx7As+Z5YiM2X2YijfR31VbQpSu5b9wZGQl8+Hn39gJfRFzMK
FjbyN2q+60lbYV+DX3wmCQQlvigr5wR4rD/aTY9NzceDrXcuPPtIcSEdJSIHEW+sgnxnzlLDpgHq
WR9adcTIiYZ8dIu4jFJH01/NqI7jK0NelNMo5XMtxzCQJlhA+escKCrLAVqAJ14KxQD67C9ILgMP
pNKBRZSJIjqgjhy0z5U6EqsTz8/eBsGM8VpFOqVP6UbaFEDLcuDmxCpErmhM3XSH1la/s4zQ5oA1
IqUJ4gJAHDfs3ttBvwLFXxnYPv9UlWj8MqEs/5bDnrOfP36gl58skwN2w8Vp0R2v+xk8iz9Sd8v2
pcPt8feiVbyT3A9esnacAmVs7NtkHtLPHw96IepkQCpIS7862R6QFMsX/ddhV3SRW89uWb3gPA4c
qZDQrYLOSaLbyOoc6xjj473BnrKgOXuSlnPjajW2T40ijT3E7b6mAbib6j3X2fHgTUQ5B31S2vH8
8e9cDvu3C2tho7JREd2CRVwn6xMLQUwmGv15kmUNKZlcSbs3aBK7sileLiHG8Xis3MFJNa5RuFpb
ReSbDf25F0067crZ+WmhOEsCrVcpcvz7pNgMmQ9XWBbver0WWW02kNWelVLBtSqLyvjo4Jc1XTl3
3pvU3+OsbshI2NN8UDHX4C4gXFpV0CH40FGmcEPVByHZx9N6bzjY1qqBpJDOnHVxDtsmpx7d2XhO
qH4TstXJrWUl+Q81zsprudHL74LEN8ryZd9lyLX8IEnL1okTnZtGmA3fBqUObb8nq/npX6dEVn9p
wlnWJ70Iq+NECBW0KzXkl2gUGn6wXTtzbFJrC5JU6q8fD3ZxiCwYloX1Q2FXJURZ7aw2SFLNxYHx
xaiyTm7iovReufhBJHc7c7pDJZa8WEla/55pxhquLICLXWgZHAEifcRUfTmv3+4HiAWMOSMf8cKt
Cc9Aj15qg/4+1/PTMMrDfVtn5VEL7fn475MGLkAEjBhuaXl9Oy79MHQk0mX6ErcypJSD58+2dLro
ZcZC+aWC5EtuolPtxDctYf/zYYaAgTQKijFQd2huV6M7uNwpRi3opkpJlhpDRu/aWCrfzUbUxy5u
ruXkLpbIMh6hNR8t4l4oR29ni7YzjAtkhS+glV3lJh60ot6NXZijngGJ4W0+frgXqwSg2CK9WrhV
OGusIV+6DYKT0AsPUBm1BZmTwvzpzfU1E64LujTF+EVttwSW9Ega65DSNOOcc7aYXtyE9Mh/mIIb
cHaFG+FzJ/vu3s7JpB30zvbCrUHhihzrYAsh9qXlTTe5k1i5n9tDMx/CxGrBsFo1CBQ8d5sh5tY7
yflG2CKXL64b14dKVaWGvZjSFUHWz7isQrfhVu+3JTf6dk9vPhQB7OlsLO9l+j1OGvgMHz/ZixcJ
RZUTwyGiX0QS61qJJJJzWqgDL7OtOKgxRuerhvPkXtjdNQzH5VC09JNOxbaI5n4w3m+/mWHWIxrx
YvkCWbt9iePM04Mhac54+1nd7uNpXUZafwD1NCXhfMLd6A9J4q+wAL1twtVRly/d0oq2D8cmPziD
6RkBjJNW/vbUNm0Wfcts7WOjq59R/M/kzeeRZIcWNgWUh3Ke43KjNo5ymtRC6IEjmhHRQB+Z2A6a
0fwjjVwqEY3d6b8torUDtYOp3intYtqZKnEjHgX9NcUVPcvF/rrYXYDBWRomCJPXLBWWuMwSu+he
NKfp4flhlgLPvu6eRl1WXybdqbcmrtj7lKzzlc/lImhe3h5dxKxEMuQXEbrmFSIKsWN8qWNyeaAE
awrnWM2aXSATVTT7Io7mawYMF1v6shopHtI4xAJFKPX2w+kEQaVDx/KLJrRu3IPaKtGk1CluC4Rr
w0OJucwub7J/PkoYl/IhYAWiAZpxVh+slFaUJIbsX3QDT3Gft6rexMZ8dOnP+dZzP8YW2davZVQu
lskSHdL9RblWdYjgVsFOH48ybcEavZQdOU0svZBx+F6v5MUuHJy83n68Ui7u9NQsHcQj4PE4PNjW
V7NEa4SqrZziTxNa9dtEUIrW4iG9I9N3n8hqb5uJ9rgwTh9I1FmHjik/CDk0V76s1bQ5ukBccXpR
50LuTMbs7UsGkhJbVk0J3CkIK3bOxCV11xthc98rAAvPH8/6vdFM6km4MxGgIAJ4OxogwgLGcajg
fuWmLU0waFpRZMn4YSq6//51LAr/+JTYSMj/3DnfjuUIS+T423oAl9XmxzAW4bYDfo4xjjOpT/86
Fg6WPMKlCYER15faIsoVN3KG+MYNLVC//WjBD4erLDdt7aLk+ni01W7AO6P9k6CHHmtWCBLFtzNb
wIk2VPTwWOeeeci9qXlS00ls8BlyN7peNFesJt4Zj+MKOTIZhz+3vrfjlQrbcGrG9hH0XO+79K0f
erWCU9MK6e1TDL+vRQTvj0hVnxsVIhVrNUNNp6V77mbrWArrc+IK7Ykju7mh43QIpDX0+48f6PKR
/3VLXB4oOU2UyIAFlp6O1XBZG3XwzLDvyFCDbEAVmb5iqdXW6DLND1VlOiRFO6Od8vJ96BnF7uPh
13vBn/HZ1nm89MuQWVuFkYUNq01pc/eIB2/8LXZFfhuVo/qNVELxze2Vloqip2eBYZXuXWGq0z5E
WHpTzKZ65aeszrj//xKqr+Sh7IWfqb991ZZBUXkkh30soTNvrG6efkDTcHYSHOIjqb4MdRZA4UMG
1fXXx0/hcm+gARdIOkeOhwRqzVKbKUs0BHL2UaEh/AbNH+7icZE8O5W41le8vM/1++Y85a2ry2t3
V9tQQRcPFyOGqkuz3g1dUm047LC8xcVjb0/o/D+e2uok/fNU6Y/juaIZ5JqwTP2vqAjsmrSySeNz
1ibTIIWZNrcudqWB1qhyIyeqwgFPVV4Z9nKaVH1x5CPzsOjK1v06SHEAnoSjeXSSOP5Ksarw7bkb
d6PRqAG8TO3KdeFymuAYiGlpoCCqJcP8dpreTKlLiQbj2OcmvtZDom88M27PYViGli+4Bz4pnU55
6eOne/nhMCyXeWoCzBTN/NthozJUl13XZDvsk70WCevoNkSCOB7ap4+Hem+GqHxcUkqcXvZ6eXC1
DZu+LczjJKT6u6Fi+SVMSQlhcm/Po09ybr7HebQa//XJkg7hgg2MkjBsMTp6O0UYiyKE/+8dbXRU
90KHGRSUimfdtcWk3SlIYAPp2snh49lefD/LqFzKFikbzW7r2Tqohpqi613aoEznKXJaCEk67VHf
TROElF9kpntlxItXCQNC5WNlXPYfNv638xyxJA7dUbeOqTPpuKSURXxIJjX047xWqyuDkaDjj3u7
D0BH/Ot1rmI+ajk6ji8N4EzbGM6FRUPIsZY2EBgajwbPH6WXeT5ScGk9IOut1VeniBs6rgynPapl
P4aw3hMLKEGvDwA+UFnYMtBnsqYg87k6+02ZFtO2sFp5dkq9+u7WlvktShc9s6FO6gsH+NgEOvhh
he7naKDeGllV96QaRVhs5z4sxBcdJtp0NxSKdJ/6CrLt1om92jqYkyjlZjLDUP+KqD/pA9Pl27yZ
9crJd0bfqdWml/Xcf0b6pxvPHHAaZisFPhC+ioKo8MssDz9VCMKwBi1x+9lWmhZ9LitNiTZ6kXQP
tVGW3MuY8EOf2Fr9hPjbOSrpOFIBTuzc2Sa9KZ5zArDvjl44z60ZzhjjGZ5yGGRk/NYxQHlVrb5R
Ajr5ygrBupKkfp3DnvRbjNyP/EwTJVXdZWILSDbpbqKuiZ+GudDtB9cuoDJIWuAfnUSNzrSwZN9K
AkZQKTw+3zGld5OGVhsHBs4CVQCg0C0+aVqJ+HrIBvMrwFBJ0lLTZrGNprA19m5XUl0vRuWHFGau
bwdFWNpmNkAM+Px/3S0ocBdkZyE9H51bXt8mzuSFuR9nRn/v9B6iiRRSoH3vhtTDA9KkCpZQdqzb
93E68FhnOP/PnZBRuC/6LL6XODFLX3Xr4UcWWfjOInnpIKREyo/U0XBsQfuVf4vyFOoSCgIp1JOS
12CVrbzI8ycuhabymhlivmmKyPVeBy8r0t0Y66LY9L2CuHQQ9ejdKHWj3pEbRKXQTJNAiNaOI1Ac
izaPx9LBUsYv9Do3d5pdccJKVav2Vozo7JEWfJSAvehRoaN5irL9ALV4DBI3StQftdan9b3qAPPf
Cqo69u/GS6I4sPDE6h6rojXmbWQU1m/gp5Du2DfkndPAoqXG0jaa9RhaIzo5156rbOeABdtAZwm7
z2oux0kLzNYw71qH8nHnk1kXA/Ys06j8KoQ3n0wslubvVBSqqdwWYVe8QolI22/6FCrf66Fl9Qh6
aJAt1+FU5RjutDMMG+x2ySFHleyqlipMrEbPIjaccpMpU5/fOlNZ4SWf2eqUsWsnmRq0qFUan1xz
pjyzGpFy5nrV3ww0tgBrjxvp/MhaXXHI7feO3OEN1U6ezwEef8lShcR4hkhvKWW11g8Vd29xyNsB
0Bg+X+j1aF57bu1+Ng4j8NMnxJmac2M3Si2CKpnyX1IkwqReUgtlixWr6PltTd5+AXI4tDcYJxcH
J2tj6GCTVbm3UVUN4lDOGt3vHIhD7dfQrqfbvBNm85N8WNL87BWzrp/irKYUE+B60NcHt7UqKzCL
Th5L3BzIn039MPngm6FIK96gQkprFau+Iy9g5o/ZMOb0UxvG9BN+rTdu8oRtGyDllChI+AFFb3my
evNESdh0N2DztC9SDuVTYim2u4ukO1b+pFdWgldclrIwmrl7Lm2cWIFhVp7047rpovtmsWECBtQC
U9SQvusU1El0IIRRnXuKsciV7b5KvGMKZuBTCX7a9gcn4j/wjKHxO8eO0KFVfCo7CN75jTRx3qO5
wdZvC2UxQCjKNkcYRPEp2+ZhN6abqRXqZ6+YFbkZMFaCO5aMHUlEJymOriGxj2xxTSPHMs+gmHGK
1M29wCTAvBMisv8ri9F9BA9DdbQxuw7dTW726dbpeQ6vckjHiPpFF/XB2Fcj5FdgleDb7TE0fEk2
K9rVluwivCZlMgQRoiYM8bj8/1Iogf8e8sh7HZEmvtjSEFaw3HErFE7e+LPvUnYfA/LlbdpG8Xm2
K/DxvTewceRx7H1WlN7Ij3qspmIP02k+pnym1NrCKvwyRrlAA+12yX9j5qj3jqABZaPMdXcf65kb
BfE8df3W7ZTx6HlN9TVXEB/7w6TXDrpqpaU3zjN+S0VvgHXajRDbsKhJQXWjk/zEZ6Qkk1o5lbd4
bOZsQgDplRgUgTnvZgRa3h4/ZNgmrewVLaCVhJc0N232GMd4aAKk0aeTjq9KjE7M6vJHL87Gz2gg
81OahMm8UzxbVI9mKhTzZJgKRUOfoDlsjiNg9d/ttLheSSMT2SkfZ+t2agesZxVlKv+rw3b8psbC
yna0Vnv6DjytvIuXYh6WvK350EyZrflDZ9MJ1y8JqL3QZvvOKRH1+g4yl5ecHPAvyHyaOI6zMwDR
Eg1vxQR/z+Vbc/Ogg/dQBAb+UvlOVBE35bCtS8RbIQzvg9HzcP0MMPS9HgrT5MAxi/v/UXZeu3Ur
2Rb9IgLM4ZXkzpIlB1m2XwgHuZhTMRT59WfQT9aWIeH07QYuuhtNbYaqVWvNOebkzO7DnLQ69tLO
Cc4MxoUTu9LOq1OfdLM8WZz+hh35iqO+65tAI5wpH5EmlrnsbqxsKjH9u1kq46whPzFyJFPK0M0G
Z751CFm5mzn5dnGu11KnpVptgjnLzW7KQARq7ze1a93YeBF/5X2CijGF502cwFwNeQiqQn7wK9tD
AetnZb7j8D8+jX7Vfh0s2F87OrfDkVOtzrinomkZJqlTvK+ypB0RmOvlFBpaMeJtCHhYB+wO4wdU
cMRLUQIad0vTetRZBBR/DQrTW+/q0vZRoObk7oUG55Y6VJIShh2nbuC/EtyjhXZhDB7LUGD89Oys
nmHvz8PtoPn9d03oc3Fj6bN8Mip6SuHakAjwUa9KfEpTX/uPliM7GRlzNT3lmqGK00gQYn00jTYR
F/4bVhC1mky9UJrpeOcrzBIXP5XzL28S+CRTt3OGz0YzFO1OyF6n9VpWlnHEu7rlNa0LzMvMNgbz
kK3+8MFJxzzjB3IujKWV+D4xh0mf0EMx23fL2KIZT/vCyMOBOth6giYxZAd/NZMi7lp32gWNRObT
oKN8mthPhn3jKwjjs1AoPJ1idoFtCk98CWyJ+o/xhpnHvM9TEDnCtf3QxP6XnlRTLflB0/3FC/tR
77LLaCy1TQPVSupjWczpDsm6kxxKT1qfs7Rbm91AbhDBauNCXRYE6/IR8rPqDpmijNyRrurSeKJO
AyenKcc7VkFQfNAybbb2AiWkH7Wr59/nwkAzUSOLv20DqxFnaXTIp63FsIvjWAj/KQ1qfHIw9Sd3
X6k6b6IqTZOO/dU3+7hoR5560KT1cMY3hXPNwdmRPnZIhHq8kiOOoRpxY+wuFHio89F1HEtwEVTt
rWtUtwlI6OTQtQkxgVmTZPmpAIvBhzjj/wjpPEJvrpcMwRiI+bT54NqOMZ9TXnoEzHWXfPLWVOtD
UxPGCIM6aH6RelRgHnEoBR2P3eY8m9Cgx7nkAyiKJLvoJW4P0jRptWKt1cdyJwOBt0KiGl4ROq+U
dGUHaD20SYomTdQbeeljN1OTvr3UeUVnX4hdbfupjg+98Yx7/EuFxI9WZV2oBwNYrMVJi0uhVuXH
apXFnduYTX+pKnOIJTitijSbZuD7le2qhk/OMAYyZuzFX+CtTvVQV6RuftJbI5kjDGcDH4CJNXE/
91pDmrIlU+PE6X40ilA17aDuTFw9xcl0lioIZQP5gAU8bfdimPpZhGjskX9s0EeqbM+EIw9eJpGP
jd+rnk6HP4nYmMq82ZeEKgc72Y3a+4LmuvXNT/lfDltMSkmEcdPV4hZ0nnY/tLZBacDK1cZ+33LZ
bjSr5hYQrqRMqUrtQ9es8ye/D0okAt04FCBkATJq/cD67VOcAnfShrq5YbZkFifbnlDCG0HDk2uM
eRnfwXf0gggRQDvf2rKinKHRmGv3VNaUXo7oau8jKTPaV6zUVvJtnbv+3QA4fjhoEmzaG7bEf3UV
mC3Rh6KJzAn4qoHhFPRixkHYJ3TD53VCiGUilI2SUbP3erX83oyyhzeO9tv/5vXRFzR/AMIaFCq+
i+cn7RkMSkfYnnViQuHlNxZeTCuuKOAhU+dqzrbIXWJ2jbTvzHOSsgyF7TyZx8LRenNPnhVMXpea
5AFNiEh3giXcC+nnZr+YMvAUXEOkN3qPYC4G2+F+soPRrm8g4hs/abDVe3NJl/TWcwoe3sDkU4vH
aQRQJTUOmx9aL8/Mi6nmSgFYAI6+W+xy4mbIIo9Kvanv/HliUQw1MuLUt6LF5hA2q2//ZtiS2Cej
Sv0HHcTectN0ynl0B1AdYc0W8hsnGofAwE20bD/Yq1Zy+vKRmvCNdoSqZ70PO7iYh3JvNyUOqgFu
kn8gm7EdzplH3t0JnJM+7GkPrZfFnc16b5AGaOzSxS0elsAf04dWS5Yq5kgIINEe8VOzOwzJGzOH
refz7AkCxsEThOqBAQetkqu3hp6anEHmpWctqO0Ps7TWm6LKTEbja6loUwvvJwrJ/pCq8dPrL8/L
Lg2OGfRHdKTQ6SA5ef7uCE72ZJs1+TkY3LPvVckTDP9N8jZnb9mXX7SgQNjiedo0ZkgR7GtdFQlG
Ssf/4Z5UxthvGfj2AMouUdtXGAaS8o17+o9OPNeje8lQDIUvWtDnP41RfcssIHFObhtkRzNb83tt
ncnWLnt3+Wz2pDB5vCgXMxvJFZ0SjxpwnFr7rOPhf3r9Nr94wOhpiLLgIYPHR+t1NRWgLDSDoUZL
RyLkdOzb0cS9QFAaClJEiRWr/jc5mj/yNEm8+P9fGh4GzxcihIPW/PltMFrRMC7U3ZMltrqO48ue
UqHfB8xJKFWTevzicZsuXqFN+9cv/a9HwBgAUjIBPAhF/+Tk/NUst2x0H5W3uCdGItDy6s7yQpaG
ZCMQaGNEX4Qs45n2ihEaA4DtEEYjONyBXfMdvONSvbE6/+MVBAbJ/22sRkaKV2+7ZXntJGDHnJZ1
kod2roMu1pSmn0dVthmdtFy9ZU77x5Pf+JPAr9BZ09i+GsrKAGJ/0czOCR64GQNiEIfZARKMlyQ9
m8aiDrInRMpa7erD63f/H1sRujjknHzbls16/fzBS0MRTqCYVATD4O/LROTf6bxOBK0H2mkkmXSL
yVir//+6MXln9L59enx02/34+5GbVSK2/hlRJpAUvpdlYKX7ycSsNpve3MS0U0RkY+eCQryswVsK
mX/d7m3yxD8MwL3Xl180tQ4e4NFTUGD6q2GvXXy1zPfdPHh1JNM++SmyRh5rqvjqjY34ZQsaTBTC
DkQxaPbQAj3/6TV2v5IGB7PVkU5DmHcsShEHddJVAznXeZij946UyYnJzSb3Fp50+b/nJ3zJmAsY
W2MWD67XvGacrECmvnMCUWii1u3ECbnQTeHV6xsKmpff9gZ7IusAcisQWvOamCi9GVLkyroy0tOd
9lYNv5gd0qdxVqV22d1MVYldpyeSzdsHXZF37wN67eke1bh/M0/G9NZo7kVkIFGQATGWOGs3XQ2L
/vMH4IK+NUie9E9p2zkHs6eID22q/oNbButFoWjKyVhW671XdkN5GXVSCi52jb3iUoG1iOFY07Eo
jKzfaZVEPv8/P0iG/LyULP+sh+jlr0aVgS/Zgv0xP5ftRD/WzbFdcxaIDeGZT6vd7CYwZf0bF33x
QXBRxoZ4fVBpoF29Wv5XaUvmD0VxdipDS8PeFea73iu6SypEuZ5kmRkjPZQlT49Cxyn4f5cDLs/4
B96YQZApwRjPH4mjdyZ7rk1e1YzndaiRjoeSwRvtpdLojjmeSmQjmBZw2rnTx9dv+Mvfju/7TzEO
JQTt7lVhzJOfzZVJ9CkRPRE0ZgsnyYSDFgkp5jMmyObUu8PcRZ0+6r9fv/aLVFU2PdhzsNWovBE+
Xa8GFseipa2W7KSTTfhAondfH3RjUJy8csbVyBmD9kbVHRoTmVZD8nk2STeJ23GqLBoJpDfH9tBM
tYhWwhnL74avWvNCepTQD0XVW0d3LNSX1//oF/vjtltsqinmdpsl6OoDautZo/dnt5RMOHhpUnxZ
yF3Zm07/a1KB/Vbu48vik8s53B9OL/zrWjdlTIrxbOe2p1IAubdprP4e4Fvsh9qQ+RsD9Be74fbT
mCRtlImN+Xn10/SGzDnVIOUVNoLJYkSzhU3Scsl/NFSW7WZ/0j9l2TK9UXK8XCe5o6iJGLwiE2XF
v9oVNtICK+NknPqgmtSZrqq5G6x6us0ovb52KcfWHuA+BumgrJIwbzT51DcTDWe0DeIN+c+LO47b
D30YLBO6/sAqr+5Cu2g0WobOOhkgah5xv853tiWs4FQF9lT/P/emDoIOYTMvE9ZGtKrXv5xgjtmp
G6Q4NLdQOhLF3RvHjBfPP2kmkgWiOnrM5QuW0/INrPCLF9lnlQXXjH0TbxJ/wfNlZ8PoZjWH3NPq
qtIMTb6dW6tmNtWY053berevfzcvbyuXQ7JgEEfMEe66zhVkASt6atOpx/Qdt8OS32NgzA9qLt+q
r168x/wyxumIVlFKIOS6qicdG497ttbTycz0/FDZZrLLgY1FlaDVSSyP+a4yxPC/n+SmcGSev91P
TKrbH/VXUYcUxBsQJE+nYKxnP05rt5yiqcQMFTK4tMujWLvuKe8qVZ5ev7MvlnDU6qyeoA03BSm1
zfMrt3RrPOCJ6wkJWfJor8J8T7vWdHZWMunyvGQeCW0EcwHsgAUF2+H1y7+82390XByPweSCF7za
vsaq6jVOJ/aJ7MMAg73upWFpl815mAtzV8jqqTOgy71+0ZdvE1rHjQhD9exQxl2tGJkqtHxhLz01
WVucS8OZrIi4O6+PNPpLyfH1q734VAg4x6ADe3sznL2wZM5BykDA8PpL27VzBbGhZYIlRMr80K3n
Jzq73OH/fUmMv5tCD+Usqtmr1ymryXjyy3m4INEzmHTOJbO3MqdAQNeuxLkV3fDGr9zu2bMOS0C3
CMIO3oTNUn5dGhJLUie8SONFJ93cOKQDGNxTOzAwfHr9t73IEaVZhGCKBQ83CRe8rvJ6Rv9unuP6
h8jTtKdMk24dZbRus19CKvej70i1BNFKYw6AB7aarzrvb3XLPCW/Z0o7Zz+b2pvdkJBx7y099suH
7W1rP6czzqRE21vPPyfYD3DaxKhf2ormZGhigA5NdATvfSLRjpVc3mjCvPh80dijctqY+QbinGtu
FcmIAHJVwPC2VMo7S2+135Hi9lsZRnoQiWuM7/PO0o/5NOeH1x/Ei68oINce8xRn0T8y/+0//2vN
QoDtDBWBZxdSLSd3DCvLQqbsqMStbsgzS9+os1++YNtPRVRLgwth1/Vpex0sMuqSurlYftPbnzWv
0ct9VWJfeeNNfnlLOVlb5CQxa8O4fo0LwCTFXNbV2ktJRZMtO9Bv08aZHovHyll8ddIQXvVwnrVq
+ukmdvP19ft6fX1iJDZgASY4BGWol7dX7K/7OmVC79kK0wts3eqrVZg2gY4OSHhzI3YkfZN/x/e8
HmxtKkX8+rWvl+M/1966C+x/m7nw6gRVqE4jfIRrN+yuYdYDkWQEwkTRa9cvw1zVn1Xaq8fXL3r9
zWwX5Q3mUImcmGPE1Y7Lx577S9lnlyzhsw8zNE0f7LkjBWpQZHrmzNfFGwvkNaGBfXaDBJDRiomB
jfcat4rk0SRhZc0vpKemOzA/yQm483BvedkQu8otj/Dw22gkq9mI+gHBmoej6o27/Y8nvfUSEMOT
iMmbfbVY5OhaOsm06oJv3XoMmNPdacCHL/5kI1BzklydA0+bYwcCyxtf05+N9e/1ersBHEQQg1Ls
YFq52vclCh4DUFl+SZkmkm3ABBiDuWCYFdYk+zz0JXouZm89+btru64n/IpaEhVCY3A+zBNhWb25
7McFdRWqfSsGw+QeWwTbF0YJ+fdJpm8iuP+0Uq/+aFz/fBS8mlQr12ftsebA6fb1eu7nIH/nKtC4
sTYjXQ2h6EFDyoYaaDNhh3mErKVU93kuxG85WlvAQV6Ase3ZUD7VZiefkHXND5bKRHnUctPVQtNl
s7gJUC1mX/GzlGqfBE2W3FSWINx+Yth8g96mEp/Tzk6fVKYXwc6r3fkzIOxp2ieL2R8Xxrmovluh
/U7bRBlQJ6wkXZjU5G13x4BivMGL2K91SPeuzmMpx1F+WpjRF3vVdS24T7gNunnAYGAbPAndqb5X
TWfsWFW19Fu3dot815jB2PFWIoWJyKO17kcF2eShGRwhQ20xRjHsKks6+tG26uYpBXJ8Z6Tr+K1W
hluTYmZOD4LxE8SjNVO/h9loNRSdfdGdCtfipBiw5E2hbQ/ZResSx96NpTfvm8Sh07SSwLQ3rdRP
zkHQE5aqSoOgB4Q1U/mpQfSS3/XGoM9HCyzEOxw6myzBGwFRzM46gN5tmPREoLE8bZf1XVHd9mWR
nGx4gyoMcrcb3y9up4zIaJhoUw0ihwMuJqWIO49UdyDY9APiTK/mh3lIqvoO849ooqZeCXvU/cm9
LNhXk8gZR5rCQbYOp6KVzRAuDZykgWjXKYSJ5H/D+kq2rGl2qohzJp5jLMio/Qp809bDfB4AaTle
qn6MgM/HMEM69uTPkCneTYVFuP1QmuaHYFx68a4msnO5bVkn8GJPXeVFxarQqVTLYF3cHB5qCDiv
l7uMGcE3nJny/ZyuxZZh7C3ysIrMSyNm+CmAo9EK9t4McO9gJDavCNL7BTiTL4s943+oZ+BoTTMi
kNnX95219tVxrjpd7KhsSIkz6m74NS2i+6nrrZPvJmby5b3tJW1xs/qJbRy0yemM2yDpLPoyo+t/
XkdnbU/BhNTF8Zx5fJ+tpWXc0EUsf3oqHfUQ2ASTk0M+tZJ3jQPhR18QQPk0dkq0l3YIBjSBo1V9
Q97hi9+oHtLivTNXnvrtMOkrdjVewQQWGSHGR0t0LdHRY1EjUKA7dZg5eXBKVdZyP1p5le1sqxPD
aQmUgE0lVlSiFd9AG4O+lTJOEkWMm2xYJU/KnmizozrQjQ98uJr1MVEl8g1vSgHil9Zs/2QcO5ex
mDbFU5HVthmuYzkMDwihzEc/Zdm7l3M+7GRT6sanLB3RmiUGjOJ4QYXsfsmXZOYoTQCTG5CqsNq/
DJebRFyxrfeRV6zV+42791CVIi3iMdWdB1pxqngAFayXD7XtKRmWdD7lqREZqM1JaGWvQZhuZgPH
DFq4KS7mNai/s1zL78wJ12+1keu/dMIEMpK/kd58G2QBalfvpX+AARwYcWEl3XRIjDkZkSYQCRsr
BwU2poWJ/6IdDKI/G5JeTAhQSf8AqHtrD6rBuZn1CtsaWV1g8sl/SepL15M4HNmTINt3lZYR5Z6O
qxd353inZEdru9P7tfqqMUlBCEqSId+HM3VDxPfQtzfMUJNxp3ckYkW6cum9mUOansnTYzex2Bi+
4+9tRYgK3x1CyGLBxRht1e/WZvacfVK3ToPseC7UrsnX5IvMlrmPaGzKhrFV0HyZsKx2EWDa/ssS
tHy0CefZRysTwdd8BCN165kEW+sp/L6z1ifJIWhsTY8mIcfqSMcI4FFY0sQ9t6uZFQcUplQ3VUsY
jIpykgWQfEJT/2Ck9WKfG1JP05MJdPfUOevYvG8ZYbdmCLMuNWKklNltYBfjch7Z2M8a3XYjBoBZ
u7tNE/85KNFjxpRqQMQSacwaK3JjfU0ryDiHNkANfeDElnuxjzhFj1K1xYO4hoSlEy5oOgBIB1Pd
fAwqtrdHOyvN+r4dpSfPhKohE8pbs63w7C69dmzSVjwl0jGwBbNuT/ZuqAxbxQBLkR8vSCEJy2QO
738JhBk8kk6brZG+VJVHbDqwjBgZrkuMvEBAf0LO7s/HLLVJhUKmPaCfykd6P3fLMCTNO5m703yh
9bWioa5QZiDHarJaDl9nPW2z0wzG4Kb0g6K4qaZenSvwo/qHKVD2mfMSND9iw7QxXtyhNaimp+5k
GcDdY873ZnVqp2nIo5mI0iB2OLd8VOSdPdigHe1j3yxe+phQks73m5jsKwtI82OwUu12xfxantMF
F/UXhy7HvEuhBepw+rXKiH3gdMUn1FtGdx59wHgdyXHZTs8dYXzn6KABBDW75mZzxZxwuJO4WZVu
AzXPla3poAHCdyrxQGZre1Bju7Z8ycouhpsV1J33bh3quX8a3dR7SsumafZ0wezhqMOO+wVMFj0w
YA4XlUFi54yCDQbATbzpKBA1cbI4rE7V9z/olM5t7Pql/RQ0/ClRsMDd26MRN+xYucIxfrapa9Q3
wQoiGd09ouzyEa5fm5/IkTTS38mYmDYkyaR+VCW2t6PIgBBEfllNRyCYtn+ytMz5XBr0Jsddtej0
BOgApxfPWZSz6+tes46L5nU2ZnfbLC9E3M/fMy+bhjh3NF27pB1YgYs9eqWICMqyvZtk8vUDyAoO
YU0NtPdBV3pwWBjrAN3SiSPaQ/po6h+CdUJEddMR9eV5MBkihabEPZTsp8Z+e5wutKAkyEI5AMRv
bGRyeC3oer1jhRJZrAvR7NKJdITTFnFUgGNOJdyC1tD0Fk+5X33WrBxVZquNdrKvaosNv+tAnKGq
MefYzGozPXgriMI9NeKEIBHEYR5OBrjD23pBKx1ps+jHnSFKMcbuMDiPKpgXEbX8kQ0c0c7Ld3MT
lD+6pdts3MGEcHHISm/v2+lEGeM3CRVa0KHatbTgwRSLJ394eZNpBTW1Pv72Gg+pWDPk2BMnPaN/
OKWmn9/29mqYQ+hWa35b1G3pnBbPz+IyqTJnp63Kgm1p1e4SGrMnnahuWyvZUQIvqN+8wrVRnmpe
9o1k7pJaN53VXUELlRwEZJFjnNX+5L+jHyPTu8qrQTQucBIPFWntlHRMtIKDNkivRjrZiAXpXEfQ
JA6dNijAC4UoOb17/DxFe9tndEw+0EHKP4NOW+ujCnrgpVQYZhfPoOW+aM2Exh1gY1mZ0cTIvD3C
eyXeq89KR9vhR0O93znI1KbaUVM0gzxQ+GORldVh2aXa/NPMGjGHXttY9o6XG5Gab1YLjUl62REL
TuV+Kwq76HcEKMwFKxWtvViZHriLLiOEXgyaFFE3W/I2s1zpvvNaPGhBqCMXbi8Nkdnw+DV0wVFK
XUaSuZYbqK1LG/S0PvtBfYvSvO1pvCZal0cNxXF1MwObz3lnSw2RBVLrreKmyf+eWIrRoXi0O83b
NL+gU3K3qhZE1L38pPraKWKjAWezyzyX/A5LkYDmrrm2/JxXCHwxtpT51OlFj9oOiEdwK5JyxbJu
sROY920wy/erLsbiBntF0GMtkEEvapxEIDlu1spIv7mak/anZAwW1i06I+YHzR8KoK3WVnviRJVi
J8HBpDC4/FLzwqABKcksaE2tPTvqCGE2ZyYSD7KsRVyLuQQ1D8TqNiWI7QdC/Jbx+hB46UEryumY
WYFqYWUXRREOyHD0m3mdNStC65/1sUFzqtpXGfVaRAJZ8olLE506dMvanLOud+cDL1HnYF/KlR4l
MrCKu6WUq3ZwpFHRMWzTLjKBqAXvpjGjXLLTtDY+V+umGS2XOi3OadIDAVDFKOUOgW17dEWZ6Tuw
WBzwDFTBJEoUiC9jp2l0Js2MgrQkC50u6BpWsi6oo0nLvYpSZCjmH75GQRKWg++onQiCUo8xlzlt
6GBcW07UI+ZwXDdD9doFbg8mUPMSFLDMEklZ2mh325GRNNAM44FTGIV/WwfCXnfcZfzJKWl+Uzi0
q/upck2qz82HIi5yqWSH28jF2zQOCttPWamMxaoRu7n01/QThNdkH1Dlizoe56D/7CXmlJ87u8k+
GdniLbtywRs7hEOO7T002zFvdiqrgZ9O/diXRzl1/PtbX9i/0GjSKoqdHlk/4trRgUquCtTvVeY6
X5N1QeeZmKvm79CGUjmTJNIqQMnDOkDNZt8worRgjWjCjCCR4kZlridvNddsbn1TVeZRSALi+JLx
dBJdDg53DudU6Ty3aimiaeqTL66P/Cd08Z/FEHIc7iTqki5qZ1V7ZwEkztuBQZ6+LaM98BssU8kd
FUjC3Udw7X4mwbtFH+vOU3FmS/d3UM7XOgYkFjz1rCBFggrCHfqfQ9HkXztQt+pzVTZY8vQEj2E9
Z9ZPfCDdcutJ1KyH2ajFNygZ03LWiS1aCK9piuG9TPrhXNm90cTpXFnzsRhMc2+08DdQC6dddq4a
T5CcshRrnR+mNUidWBAtyEZmZSNaCLqBmv+JJJSpP8+cv753qzB+txk8nbD0CXs8WCPPVrGRVbtA
Ofoa16NFqEHYWlnXpWG7SmxA1OfIIE2Jzy8UyL3fG6Yq9D2C0HI913SYh723Nq2KOdQ4c4QWpHlY
qg7RKNoKN8BD2RWspLqz2o8e8etqt0yJ0e4MhOdG3FmZGY0M5KtHwPRrsK+I0XU/mmiX5UOnDZ0b
ZyuhPrFYndTeL17me6GdOasfQTQ31m+JdJV6xyY8DzErd+WcJprTnHwdHYVZB/lbsWDmnokeZy2L
sz3w5+MVYRUTkcjpFR+IJHYl3GS03eGKziS1QwIwqxo0pzBmikR3HXYcdPQmpBC059ux6OV7fCIy
P7hubTqHzWdwnl0EV6FRVth2nHw1usNqgMBE9UF0yW3Bx/O9z1goYitIcn+fd1O+YCLosiLbJVZa
qXeB2w3eZzZaw3sAF0+5HyIo6r8biSPz+w6zsHHjS3quEUnU3XqL8clA/70slb6zvC74wcrKPlY3
Km0J3aaaDPVuQardS1wxu3LUumyvcqE/SiSbetSPKQLqhBx41K7LLJ5ckQ865zhXG0RoG1mi1W90
GV/2dC3HhtLJnMDn//G3LuRf/eTeWAveMb2/GICjprvcNQSLpV+i6cdP2R56j37Eh4o3939GitBk
ReUAytdBFo1+6dpT71q59POiKS9Wo9d7wPQsRJqGBzT0snw4SGDh0xlSkGu91d7dxs/PG4VMcKEe
IAlgyBcYV93NAUZzKUyujCqEEo6TdqnR92pNZuJC6DiyvOqHUAUGDhOKQ+j2phuNNFl+GZOo3hhe
v1AoMPyzGAIim0MZyRj3alIiPeXMtqMVl8pHfsF2v65nWoZlQxekbR869MfDZSl6hlY4P77lXkpL
APkKNjoDF8br3fYXTWcWD/5JZU7N5RjX6RuaWso0MAdxk01O+dks1/wkDUALrGIl5p+iBS45eBgr
YMbvXr/0i0a/hUYKlSaTSbh7/jW5teMDHW1UKGeP7NUv5tgne822cH7Y1nTBfPlWVP2Ln8qLD2IP
PQqZGFi1rqYZZGiJtbaW4jynXROl8+zcOaDxb1f+Rl6BrRc1D498jOlbT3wbWTx7/7jyxmPZcvvw
+F4zWZTLwbi3g/IsFYr2XbH4ff7ecsZF4cD8I2MYBUl+C5qYyE9VTaDaQoWz92qoKYve4w9yl3EJ
dn0x1cFjril9PRSsTvbeccs8JThMLPap9CHZgTo3Sd57/VFdD0gYHPOQPGoExjLIS/7853+tGrWq
KmQnRf4ghVx3Nm7WKrRTyTKPM4v9vsXme0NXpkVR0xaKbALSsFjkXRm88dZcrV9//hLm55t7BL0L
f83z9Ws7HZOMoPIHCzRhEacQ/A5ztqYHo137L8G0WDtIpW/pXP8sEX89Qi6LHAMYGtFlfC3etTBC
Dv06ZcorH4o6a+/AVBRY8fXKOvVzs+ZhspnzwzSduja02TMPvY/qxSchjk5ui90TXBU5Mm88lasv
aPujaJhDFmc9Bf1yPZ/Lk8CYdcGa0VZ1OoS4hsfYk9aID0+ChAnTbvSoCzH4iLitl76jcZybGHnL
Rvvkqy7/1bHO/6ww/NShlaKhjMwyHQ9yLuc3FELXc3r+Vm/DjnMD6aCZ7h/93l9vECWII9cuXT7y
kXQ1RSFgLQLMsGGGhIXJOWTSCcEOGahByBrnQS0i6LD8bU9a9YVnI5fL0jbN5zE3zP8bEbP9baSG
IhJlafYNexs2P/vbkOZZY6A+UvLKCzLt4IMpnUwPu7qtTg539C153MsnxxWtbQ9mNXL5x/Mr1nYg
p1ob1ccyS3BpFWOa3AScb8AM0EXLwlZZ5f8kQ/15Avw8e1OJIUa7TgQei6kyJ0+pjxk90A+e6y9f
Clxcj8ZS5DEfvf379dfzar39cz0EhTxvhucu+/7z37glXQ08R/XRXh18+LVsEOGWy4PZeloHH1yj
5EsCec9hsH1DLf2vS6N02KaDUMVAVz+/tKtgX1AiLh9Bu8vj6GvOhqZyfjatLvfF6NgnfRL+Q1Xb
w8PrP3r7Uc/XiY34aRNFzExm0/dcXbkyULpLrsy2XrwHL9D1RA7RW9WEab0hE/vHtRjNYzcDJm8j
sdyWyr9eW9F2wVLZy/qxGA35xVD+cNlgWCOMCLC9b4yI//HGcjHUtYwdYCNd0+6Y5E0FouPlI2ld
xAMMlMEGYZ/jiMBYHyF1FB1Etddv5j+via0gQC3l8a+rr2QeJi1QnD0/snj8hKo1t5Ev7UDbN0Vv
Q0gaZDu8UR7/6546EMCQtVsAkdyre2rQObIADPMzYW5+bM3mrpaF9blclh+v/7aX+xhfxV8X2l7h
vx4eDsxNE7wuH1meNwd/TuBwD7mnHyvvISHy6Iit0vn5+kVf3FCUIlT+qCbxa2wKu+cXdbpy9cvM
U5+cPuPgHaQzzZSkCJxunzWodOAGYdp84yn+cZr9/U1A0kJYty39xiaHuhY2yK5djdLz2gcUwRbo
uxXY+U4FJdVD1ubVfdNBgz8JMzePXcroY++vnaGfatMcg4NILdmdV+PRc9v+UaSrd293tdzjPV9v
utmMusGJSm/C3gtgJx2jSrmLflg6q9A4yTtgvukbB8BmCEtKPwo7UcchEV0fuams3VC0OTwW1DfW
vSVSRh4EfPafpwwaBmHty/wlD1Ir+UUTQ6zf61y1v5pp8W+UOWF6JwIzlTilTb9446ZdnxI4mnFQ
wUmElIsVFPHY80dlt5OXLIi1H3qOCph3RI6ZyxwWlfzH2XnstpG0bfuIGugctowSKVm2JZG2Nw3b
47c653z0/1X+N2aTYEMfMJsZD1ys0FVPuMNeqyB1ASuwaKBE1C1+0cyj7J1YvYPSjkWZqhozLCI/
dna41ii92FI03QQ/fmUAWhRB7bh+865lvWcCrsjxnvUzBeMUMph4k9ZVv/AxXkVdckygQDJjAgsE
NOVyEQSF97LP8+69z7S2X4Uk2u06QiIjo1w09ebW0eLuPw9jZnddurX6LLy+H5DM6EzMfrUpr8Aq
4ZeaLqzF/JaQv8sC185HxFUP8PDydw0F7ArD74t3p+nSZzG1/gPAIjHJB42SwocXHo6qxyuKmRzk
vtljRo3AxuCTaoxpBcYv32/d36YwerGhRdIjJeC4fbpw+uaXE/MDxiehQOSECBrol/OrjQaAglO2
70pKK7jysvIEHE/d1XXS/664EfNjgq5MvwDel3fexUUBwE4mxIxu/zUEuhw2RcSQfpupvBmondZ7
vbGdF6N16++aEyGglnLpc11lTn6Mpihf2tS/iffl8BxsUJNU8IBdO3NMYeUjdkD13HlDXYn2hzW4
yfB9isRobazKdpr32sABzE17iyOX+++uZijWwzgGaCDpZhP/TIURevve5Jbd086tX90xQrUl1mut
3k5mh09sM/ZmtqHZokdYYVSZTZLfutWD6ZeD0pM7QF0b9phQh4CusXVFIEeLtb7dDAX1DWQPVO/d
HSUWffKzClqP0KKtYnZBvI9zTgIg/7Zst73wdUzuk1Bpnoch8PoXugreH9I4t/jTR+Novo6YchRf
LIQPGLerRgjCKxXV9+rZ9lXP/e+Dh5jzC07LBgMLuI8A4nJrQ7V1SncS3htKFOhSOMjPvOGHlx4L
PSzsLUYY+ZLW69UhxpoX6DHHibSVrGL2lAMYyBGvoBg6ZGEJ2iEKzJdmzBJ6nsIWUtmHzshXTWi5
v7s/2Zsj861S36DMpc85wIiCTNSru+ydV6/nS6EqqTZ6++Jkmor284idQeIvoxjlRfDv+bXgfIBT
R6oEuDeK+rOLwolrHmJeP9kSQZC4qjXrjAiG4x1KnCecHWW5vsOddMKSMVLUIzYkSr5ukUEJDhhG
2eHBc3Nqp2oXNj9TutNLwdV8XSh4/aVjc7kYBr929qb5QaTmBiZ1721sV+YKQE3xE2HIKt/6ozn8
HKzRfy3RAVA29/djfl3/HRfSvWQ2kL3P6SlB1QFeGTJxUiy/AI+To9dQde6XsAvy7f2hriol/38s
QOk8WhDQ517NY6+BM9AU5b0aivrY1E3xs/Nx1VNCXVsXWhka29RNPWtd4zIfPZIb2I+N5dTeQrw+
v0vl75D8Z0OHEsSbPTv9sUkHH+Nk/33sBtd4mPBN/JbUaUYvtUf1xpRgoHUm2kl/SkOeyg8+WrxV
OvP/6xkEcfWvfuQ/4e2kuXHhQAA9Db6qRvApEP3pcr8/R7SuIejSiVtY+esJyxG5uHmOqdTMy4lC
5+5REL46If7UHszYKjZ92vef0gTu+6oyeJ1VYY85rEi73t/f9VmBDzc5jzyXVYb1CCN5XmAOgdAg
e9HEp1Ik6l6te/UpT1ofQEATWeC0+m7bRIb1ghtitaU2ni1s9vUB/8sTMgmxSQYB4V/ernEw+i74
z/gkurE/Klru7C2A69u4NZWlZ/LWOnO2ZXJEFIjaw+VYtUO7xNfC5DRMRbbrAiv9Xjtmv1Jgl+0h
3k3fKb3iVt8k8VIOen1/SGF7G6qkVO6Aq3M5dFv2Cm1oLz65kw3av/KiVzVoy20JOuYw1V559hX6
Mff3dp4zsbeUb0HXOJjrSNrk5aDDkNK2qSmOo6AFmxYEE2LAoYbWwjoMo3hYAbHSlugNN2YqE3ua
5Og5EGXOqpyKhsZUFebpCcyffWjaqXnjZE1Es/gokPIY9rdmUsTHjxFiOh4LS7UG79vZ/Rw1nj+1
xpSdQFocaPQJY91TXdnqvY/a1f1lvfHJUJ5BtprSmhQumB/ZiY8V5dz0lPt+9yP1B2+rmWjZ4Jxc
PKLjrR8L6lLf8crSniFwL+3q7eEBHf1la1NHvtxVFl8gl2Ozq+2QDsehrdxsBZWEKm7a5s7XcoQv
H2g+3cKAhHVT4r5hL9yRtzaZsgbC1ip0O6D3l7+hCQeq1X6cnXy4hCf+j3oTO0inNoOKsqkXjWI1
KHn9wdqYPM+IFhHk2li/c8QuRy3S0Kv6IsxO02iLB9sbVHuL3HW9z4vaFushb8q1mnkwdkoSrPub
futbInX6a78FRGd+rMlYo5iPNTs5I3itdQ/cFqRJPfzxkZ5KtvmELu/Cmb5KpKlD0vdx+HQpQkhG
yeV8gw6IuRMa0blQ9LGltFzBFA37Jtg2FoI4oBYTgIRCUz4NHZHCngDaOjgVrDJQRmqULOQ41wGC
/D2wo0kbEUWBjXz5e3QrwIi3CcLz6AsDqGPed/4ehWAqI55ZgMgMyIOGrRcXobNVhyYqNhWOuu06
pBrmLmzI1WfALYquugxUdNlPmS3OqIa+2+mGIE6Mmt8jiIanoMfxdd9GA1opTa3ikJIBg7LWra1H
0WPmgA25fyhu/gaqwSpJD7Ye8w0yRlzSadqH56q2pk0Pz+NBKcLkZxx3P3t1ct5DI0UBNfODaS3K
OFi436++QpaAjhbPNt8EHdDZe5b3RZ9bKB2eM1U4W76XMqI37Febrmm87xot+yck1MKFkPSqtAGp
i16SjBmQiKUtObuAcuxHpzqqlBMafPEmx5VeXYcFaVyie+F7ag4OMsflKAExzZMJ5OChGWOcQ4Xa
v/QczIVa8q1NoD0uS/X8Il6cy1M5kJDApHHE2RiQClkFGaSKYcwnFaWRSF0Z6eg8CT+uHvLRzTd8
t9PCKbgKK1gP2ZuQbSLyw3nyrVmShmtPSALboXgDxeOdpDrXU+KYybutmDZqPmGZ/B6muD/dP4BX
txJDY0xr81mSAtHlvJw76F1soC1OgDbU+QNqSDU7UVJMKsPxYHWFu78/3o0TRzpKz4qaqEvjW/6e
f2JjYwq1DoRHeCbC6l9bNWlIxXR1bYeWupks3/wcCE7D/UFvTJKzbQJBJDuktiHX/59BYzdG0brX
o7OH6O8LzG+ulVKzkTavsatWlthZt+aIARKSAKwtz4z883+GG0kNbFhlMc1q4aItqkxrnaoDvNAA
nU1bgAg29MRbuFwt/taLDBimJG+57LRjiXb1qitFDyt9cONzZuDupmYB0mrtpMKdiam33F/QWzP0
HBmIgmDQiBAvZ2i2NVcqrIFT52CvPlCsfi20ESnwKXLA3FkxSa0afLk/6I2vRNfR1aA3gBoBTfDL
QafAVgy1S5WT0ipesRJeFJ+NPnM2IrG6DdG60a0zsJ9HJ7KdhS/0xktKLEoV1gYsQnF63tBD4EHV
I8v2TyLHrm+lQ7mp4D1VeoDMs+aDQLXxTkyQXkcp18+adYGFKGVY+NeruEn6/f21uNpsSuT05Mlv
2QQZoV+uRUDgOBbg/k+IgauP9miB+gzrTnU3SQPwYGG7r74fORrnigREnuu5j0Sl6yKuWzU4uUro
bf0uVfelHx/aDLUYxLhH7/X+7JbGm73Mvl4OzQBt8tSKOPwzOX4drJyy61P0fO1fYSIa/f8wQzTT
yCTBxxCZzM4WRkUFuj1mcArL4qdQWrhJjRO/1cDVmGAWfvv4BGVvzwIPRnl/3mmjKRxFlBujk9rU
4VfQoOkhdUS1U3y65msCQjd6vD/i9YEhfdQojElLURxnZ/d8aIueMlwRnWy1xXLC6zQwiSqlj65I
1aXVvLoeYIuTOLKccHk1dV4DdJF11Ki5Ric34q5TgPr7h6xzmmIzVOk4bVzHNx61ALD17v4srw8O
A8vmOzUJroq5OIo26rFV21Z4CgZQZeux8BJlo5hhrG3B5Nfv0Mzg990f8+pakpOlnYjJOh8IcN3L
TxEKAwqifhufmqbJ3/0QcgzQYc/75CiD++ZPyfifb1QphgVJEC9ZUF1H1FS56NhSaIV/ROww29e8
CUNTiY34RHDj/0grFyntNDDEXkl96xd6gCHiGuWgQ+cOyN3rsR62kAjKD99H/Awb0W4Z2IOXmAWS
Pp6UKcys6ERjauq2VWTFYqvG/UiTTnHe7q/4Vbwm50y8KiNIdMbmxwuy9Vh7hRLDdlHRHvayof5V
jdRtXd7LXehRMlgB2St+ZJkA8w5rIz7d/wU3zhm589+AXeqZzguMaRhMbjxRc0KJoNW/FFMR7GNB
a2iNM4LYqVOSaB8NUmU5kyeIxjjf1VXbTaOpMSiGFZ+msq3qTSk86te2W+SvCgS1Byi13m/INk27
j1pDNLwGfrCAY7rxWdPMppYIVAgV2XmYmuAqoVhYI5yAabrKqtCc5LmrlO63SlnZ29KM6N0zHNN8
4auWtfuLyIapu9zJvL0ACemiXH5h0D0J4Co/OaVmFNXbKOv08QH8ZLqwqzfmR8uVzIRyBPoL83Nl
tyDs01RkJy+sjW9W48IEhKO+ruEOvbEc4mWAgbzw8lwnQyDrOMekf9jpUHqaPXalNmDg40fpCYPe
QfyMfbNI9kiHthSgFEO8EkpW5kblWW9/qa2J/oKGvlsFM7drH1FYb6atUvbRUlJ048FAMAfWBP1Q
cqN5tIU8uCZQBUtPmlEGwbaAXbSiLeJ2R+S/q2EhQr8xGoLAaFmz/JAk5k3X3ATq0BbsKIy2tvwC
8BxVS2qeTvyfBaMvXLizbw1H8k8kAxocNuTszqYnVuVqBaIOilsHm9wgx1pT76r/p+BT9v3+ZXHj
+LJ+nF1wPIg+zN2ptLrFPQYPCogYljHtAx8noYMfZfH7/XFuTsqQRmqoQhClzQ4S0g15xNWQn8Yi
Lr5rHjQnZOnpkudat3AD33jzEFOgfoPPM8Jn88OBwigaPshPnGx3ajGQ0sruCEVMe0gmzJ2y2tbe
ULiOdslktAuycjeuXt4Z5HNJXOnvzPtZGSB1IzDG7KSWKWYGpl1x/mPf2dcQWl/bJloyz75xK3Db
yVNC9EtzfhZqDyPgUCNx8pOjCv2rJ+xkU5OFoUOWxM+BX5RiSz8KKOf93bw1TzT8wJqQ3nMjyd3+
J4nUmrIJR6MsTigqlGscEsJtYcT5xhhrQPqoS+8/OB77CRZdp70ATpt/uRwvGWEvlWOinUxaw0fM
AWrALSadd3i+EFNrmKJL/cKrA8so8lunBEXRBjGryyEV06XMjgPFSaCkuguSsX6JgwYngnSoAVPf
n991pERDkKYNqEi06ZEInL0iidHkwLw1/RRpY/3qZGX/2e3hse3SFAgSkoGFVT50mgZbNlESDLFK
5xG0wJIs1tVxkn1JrgIqYMQPhG6XkzZoOyKXoBknzM3UB+inwxnbI0gHbpdhQGjtMSuLliwdrxDI
xEpUeaBd0A6VYmGzyWdJn48iNvUTPlLJOQo6BAPRiP3cjrUOs2oYyl/qYOBIpzbTOSuqaDMIB6sy
LBJx2S7RKhirYPhzf0uujjg/iqIMLVrMCamUzH5UHse1qraWcVKyJPzV1WHi42rRezr8Y1+kD1VY
Af64P+b1mWNMNO/QkwJdhrLR5fI3JOtRPtjGqchc52eEPd+nErUF+GOBvr0/1NW9L6cneQPA9aWw
kvwp/3zBEBUn+YCap27ozWaN3EqWbKpeWVIfu3WiZO2WK5Hg0JxXU4XbqmY5CgtjtKR4oq1v/hAd
biG10Or/LGw/klVrGEtPwK3NQ2oULBSABtyEZwtpK+OQx/yiU9Oqsb1qrQ7uYVijy0J/3fk2tB7S
PvcX9NbeSSU5ojPu/isYbtWUtDFEZZygIZhPinDMcp/0A/oYeecu6VBe7x4dEyZGlMDlxGiXu5fj
q6ukcWScqtDQlU8OShnGtqlq1f59f1ZXbylZE+AMdpBWDaKes68AZiqAmcnCsNhQESg2G5mPe7Gv
fg24y3aZi8L5pjdgeSBh6yQLh/T68DA69yKi/TISmnsIUzUssqC1rVMRaujDKwVyX31ZPqAhVG0E
FExl5dljubs/5+vDczmqfrm4SVyGSaIrjKqO3WuA4stjDh8KXoZu/S+CJ73wuN1aY6JYrlvCdA+N
vsvxKlQOetwL7ROa7ck2cfVgSykxXJW2qJ8RJinXkY9gMxYw7f9hpsyV4gCKrTx28pj9cwlEncBP
p53sE/pVOHAmphqug2yqq23uIe4WjAI3nI8vruxsUasjvL0qsXeDg81ildinMonNB1ho/tZssbLc
ACm0wcfGdvnr/oi3DhFNRpWIkO4e383lJJURiGKMRdepKWz33FWDnu6GEPuddSR0yNNamtPUbWqU
hpd4QLeHZlhQkxrnX/75P+s7MKPSQuXqBBo/wCzJr/AurOgeVpVWP+LQxMqD0V9ynJW320VKCsGB
cossNqFxjAX35bDxOLpZhLHiGUkP9cFC6mcA5pb/cWmpNaskgQkMVNjZIFYiUGSzP3qeARFSh5Z0
Phdy53zWbdeoEI+V4tyGQkeQqW7OWqi1W/6bvy5Q9X7XqtE4OmkVLIx8td6S/+CAyaW1wYLPoQtG
Plg1QnzlORJRhkKDZm7Lvsv3Rh+GaLAU4hCmSbXwaN9YbZBNYIOQYgRqO283lEXhQrqrq3NQwdmp
clE+IQlY7ZF/cre4OWlbjO2LLbag5Vezb5SFb/g6dKR7LruD0krZlNt+udtFJiwvQ+nsbKPA0aL4
oHh/bFC504tqjJO5dwiWsE21LaUmdAmz7EHB89x+jHEbXbivr95Afgo7Do9JQgisucppMcQmGxDX
ZxhTGJ+KycBscgx/RlpvLVSc9KsnUI5FcwFYGXU9YIuX0xZVhFRZbVZnaJaFtxaEta9j77TaFtO7
+qkaW0VsCWZ9tJaiIMO8SerOlZj8UH4KQqiR5qBENU6DCaV77j6oJTgnCZxrI8X5bASW4u+QVbQR
ky6iZlp7bT6FK/RZW/S0YO476yCPp9ekhjL6wRuLqVFy4bUFYyQ9si+nNiUIUDSYA5x1ZFM3Uy4N
2Gyv2oSYtz02bfGJuK5YoMJePXqM6cLcRHaGj4i743JMIJEAMR3RnHEbdZirtFQf6CVNE3J4qlt8
vDYsB5RIfclZAFM+u6TAFnmVb3XNGa0W81zUNB+5/JWdcFTlQMEQsEvXltFWi6YsXQeu0aIugl3y
h5eaGdMGlc0Aj07z5bQ7JDzyQS3aM7im4IVf+r1NQrHvzCHdqm2lP/iNvgTmunrvESy3AHVwPyNt
bc1xPoOI4I4NZntOSpS61znfNBgSC4GZdlTNQ++k7t7QcfZbUXP6dn++f2lul2+DrPaQa/EP9mXW
fJ/1ooZy3iVnqtPBex+r6YM7VK2zLjORQRcu63GHjTCaWE0a9E+D5lU/ggbxKqVC++uxrbUW3lyn
5P/1KL2/RPhV7VpkXB6QMBYro/gc5DtV0b2HCF7fPmyBei9EENf3LTMgYQE8zhXPpXe5ZfGodhWO
KsnZisfoewM366lByk1fmchkbJVESzZaS2MBTnCwKidDf7y/hDe+FJgv9FQoSQAkn7M+vMavc6Hm
6blwjeBziarap0DBQhWzQjSMROEs1JT0G+dFR6PBYcOQGdbnW9YmcYJhvZadaaJXT7XuxA/YYXQo
XU5Th1ucmb94ngjeSt1J25XfjaqyzpBt+hJDW/2UILz0Ok7V0KITZ0I3npzyRKl+2oC99zaJZTcb
AIvKF3qYcbvK66SN14M1+Q+VoaevBgyxtTNO6JGmBu9bmJbmUxwHZFL3l1WXYe7sZMr2H+kvbGR6
ZLNPcVA8ZFsLPT174JDxq8FiFgsBu8qzVWPV/Q+wUh66+zGCOvTpDLHFRDsuHiWH39hh2+I267Qr
wl/1VCjfvCkwqx3ENNNaDQU1DwmUGcNVwmd2AK6DbpSjB/ZzoSeZsr4/k9kBlZrFJoBffK6giYEi
mUXVoKrBa5amfwCHUO7ohWsbEvAcUVED1lNdOpsOEas9Yh/oq3ZNuL0//Ox8/h2e8gHMXtw9IBPP
0onIT2pw9B4imEac7fMMd5lYSykiuG5A+Bt8kPdP4ZE+MZ8CijzUygi7Lr/HYvKdKlOm5DCi3GMD
i+p1+yt+xq4qtYid+neK+DBEviRaZBPP4r2/Q0s6FC8XrT1ymPnQY+znjUgQyk/VTyhFpOHaANXw
rqDlFa2xpP+fUINxYYHncIu/w5JJkC8B/tMAW18Om/quTS9zpC2uqqOxMvo437tjFn0N8j5DVgly
4N6unBCCY6O7n+K0g3pWUMX/bVcIWN/f7pu/BuUU0BYAdm11XgK2dLyaJOz60NRKgLvIkPrbrk2M
N1NBW3uFnZ8uZau86UTLM+Ka7Is6WmPYPEUvVI+bhetqdlv9XRx6zhRdqGXyus+On130baemanpo
0v5PaNfddsoqhK1y36AQQ9dm5ejIXaqBjgLV/aWQN8Q/N4gcGo63pCNS1JKB4eW+JFjmqRU6cAcl
oFpqB1o+rujS/DK5sN/vD/W3FDcfi7o7ohOUa0FLz6aJ0lPWdm2cI+UfpI+GkcBkz5I6/ALpLM/f
6qHKv4+9pbivbWc374Zi5Cg9YTaz91A9ApVfNJr4pjTUWI8mOb++AWWXWyswwOWf3u6c99YIYm2n
IiQxvt7/8bfWifiS2jYhCM+YvMD+SUuTcmq6MK6LQz9q41tdilM0Vu2z4dv+wlV4cySiSl5pl/Ro
HlUiKly6SiaKg1BUfTfZwkFzljxpmxaijxcyoRsnjyuIWXERwLGZA4E8OJCY0WvFAZ93MLvox/XD
I2Ya4lOvVBpC1Z2RvsL4N1ECmVK3Xzj4N+aK5wG1c2rGrn1dO1ejiVpVXByaMo1e2iC1P9dT3X/X
1N54uL+B1zNlII0QEoURsAZzDJ+SV51Zj1l3IFhGYrjBvFPJFOuRFzt5VhQ7eKZS/t7qYqmaO0u6
gEWCxOQj8yCZ0H+d88TKrFMdH11O1Hvd8CltHZzUZFa8sJRX9zolVMhylKa4XqVgw+UBbdzQDnW1
ag+Tk2jbocGwPhPVtFeVUVk3VVU/DKI831/Tq1dbEmtpMrkwzvBKmzchbPJWp7Ct4lDpYK/XbpOU
2xzx0zd1wEwR5bDc+ZwXlYVQsy9Q5oqrpPnv/k+4MW0QXpClSMSk69jsXalRsgx0aDSPdDccVKj7
Atd4fZqOkdvjkZJT7VklbdYtnKbrTbWp1TgQPjS8lK6w/2oWR1aP3NYhx0A+WGmdEn8xGnTc78/u
+qHi7NBbopRLTVdydy53VQkL0Ed4Zx8CD1+Y9x70P0pa4EPyUzV52rAawyhECNsLNeUxdvWs2fUI
hImV6yZZ3jwULYa5X+//qOtdly5OEvAN4teD0H/5myrggR2Cet0haSmSUQ4sce824+GRWyYzVr43
xH/8yO+3mMUUj0aDv8f9H3C9+PwAiR6RDEzPmafBSovsbWsl/UFThfGfMSpGu1ISc/rwF0W1Fayb
rM5IPLUMGv+98u2+GuvC6Q4d+pLfEyM5US9xt2AZiycIav2D1E9djEzkgb14JGlqgt0mJgE+QpI/
2/GwaFBctfXhMHJqP+OgVxRrNkNtV1opZR+BMvZvodMYKP81g03AqPnlLsPva9ygd0H1cOC4hp+s
UAnA6JESEMwng7U2rD4i1Ivr2tmkGkzGNbKjyB9ClvaxAMA02yQMq7HgdJwKLlocgUca0kY7Npqa
+bhcDm6XroLJT14gnAbFa+yCiqPkPoKHdrqmfROenfFXIfRVvKLbWyFZShXRfDPtXGlf+KDchywc
Y+2HhrmC92fqtJq8STGg5rRh19tPksulrSggVfaq0yh3k7AF8E0RvGw4ZErenJG7KE5+0XrFobRy
4ydkkBoeZJqVo77iftCyDXR821oXJW6AtE7bZF8MRZOdiUGVPxlC0d6DtLNEkZJlyVeQDVEw7NLh
f0E+eE9mhkvZirPXuMiYO5O37wDpuGthad2TN4R6tcIEpHo3ozF+izsK5diE+x6q/10NatlHCXLY
57jnvikQpVgvHAzM1YQmPV4s2DkF50kffB1QlxkNf+IoDEqqvFQXkI9Ed//RxMrpZ1JbPTL6lWMo
z6hnd68Roqzld1qp3Wcf53J/Q5JW6KvOmcT0UgC4L1eGXjn9Zx3WhbKiiBK++qi/xWth+0m8Ncui
dB+1ssFCsoxSjObqsA/wQ7HCtPofi4S6b0njKFu3kUvtDH8D94efJG2+EN38TW1m55u2CYBv4g2I
edasFDGhgmsTa1YH1+jVU+DiGr8KfYRIV1EKSEtHJX5cK1FqNs+ANAbdXyNiIw9Y0aovieUJ3EH8
ph3wAKXQuUsbZv8YBRNCNyublAbNZs8opqWLWMbB85/Nr4WTS9cJqOLseY3dUFAkCOuDg2bXxsbh
tVulepSjU9+2gESd4StKeDlmVFX6qcaZEtqPrh2auHJ/ALGbllBmV5ETrWjP5annAYJj4s3evQ69
mbTR7Qrxd8zWI99E6XFUeqShhDYuPHbzcjkhDDEv5S85f9nanyUJkHQRyHey+sDnzUbx/gw9oooA
FGlid59TDWX3yiVpdpI8/RoMZbDzE/BGC2fnxpxRXQDvwMVPzjJPXT0Sx7bza5z76tHeY7LQPadV
HW4TI9cWhroqCNAfYCSH1gRxOOyEy7tfB2xMyNGbh7TSyy9JnKWYj4uRmyHJg1Jbd0VQfLv/ql1F
MrA9yCtYZPDj1Afmz02ROU1f6uXB1ALrSx6l+SOIa+VZz9Ppj6II1OnBvS6d61kFSaXBJ230JBBV
wsjnwK+oy/TMa0bziOkN1VN01u0fsHY65GZtSHTYrtdiZ4VWXa0JbsdffYSEy2acGiWU9iHqwpt7
te422l8OsHaQdSQFc+75lDQ1UZVjHWsaIY8TCcuuSUxlo+mtstaHbgnYLj/bi88aAJ8LBhU8Fl1z
gorLfZ46GxxAFZjHqrOsLe9B/ztK9ErbTRgn5hTx6+iLCBB2es7SGI2kD265HB0rNKREePyg+FyO
bo51MGgY1xx9i4+4RasMPn/VHyvLQt8cFdv0s+nlirq7P+yNRXalzCLSNCT9aGxcDmuVg+F2rasf
MZ/w1qnmhtUpIVD8nQQiU0+RjWTg/RGvQkapIAH2DeqA7PrNEZNjgGet4vna0QlH/eQWVrbTJk3f
I+Rh/MYp0sMjB2cdtJNNfW9S6isWkM439hl6E31dyJHc33N6jehroEm6oR0r0P3f0qE1XpUKKgEG
eMpDnA7qY2KL8rlQJWH4/tyvbi0wWuwv8p4wUai5zb5rvW1S/qOnHeOxGesVLqTTm155aG0LRFMX
WnzXVzWjgRhCVIDxwHLODjQ9vz6H/q0d+Vil+q2CbgJ0b30VEONuMu61B7hW2Z8S6flXHCz1/nHQ
h+jDy335K2ZzNjvA6qhkaMey8sXZym2uzMKZDGxg/GH6jvKvuS5SISpIX5nIF96rWyuOogLActTh
AOjO1mBMUbfPBlZ8aH2aNCjo4+qiA86jU+CEC9t7fbJQnwSNB4JeJsFzoLNI7VS1S1s/BmofG8dW
dTEJyVPxiKOgHeLhYDa/fSWewufEz9tsYb+vP2VqdpYOCobNpuspP7x/chQjCsYcq0/7qEw+xksC
NfJxM7bh+OIUTrihN2AtMO5vjiihIYD3JX9hdnm4Vt96ObXTo5GlxTbBY7xeqWqmfSm8yt52iq5/
fDfJ7ykx8SJLpW/5bv4zRbNFtwAJV+dYalAsjak30m0KQFjFk6gpFwa7sZtwtqELEOJRtJkLituK
amEo7+jHGOLgy2DE9itC79NB76ZyFatZj+KfFYebvPCdhdTv6tTK/g3QWeIabACvCjh9h5Z8lU7I
geXCrHdqPKhExvFU5FAhEQlcOLdX+0jlmxPLhYB+LWCIWTFWxeaJ0EYtmWlcSKei8BHtnfgYgsZ+
TBAY+ujKAh3kGqSPCimbfvlsPLuKkJTD6etoWZGyK0q+zMILm3VAu3Cr5bF2jpUgfNeSzvjywQuY
kYkkDMgI0hbZnB0gr1OsztLH6thEjf5FtSfjJQYJuI5wkihW98e6CuIYCwCPxc0LmAcY9OVhDVJu
di80q2NrYk1kiSY+VLzmmNZ04AI0csGVHpVLVdwbewmUnfNDwRgojzEbVYSwXDIx6Mc6bSyxrvtQ
eatKy3vtcDDYop3ULhye62cGwAqSKvROuAqgmc+u2CkIXVsBE3NUfDP5iu2CX/221cjROLJ2Rplv
ZYdmdPItKaiTAu15RIPHDzzqUmG+KCp4/ekYpEAogJCl0N2e/xpsnfi0Anc8Vnru7NRUmo2K8Tdh
29J9e12QgzNMg4ZaMveuxHtfbnDepG1QOdp0FNQQ0kd9sknOO9Uv93qfUdlFXNztN4OB+kKJKkz1
pk6EM/i05OY4gu6Jiuj9/pG7urL4RQhwQASV8pLQBi9/UWEmQJ1xxToWQyOQ8bG1Oln7ISnSERMu
VPqQwnbDtQiysNlnZN7u2/0fcH3muSi5tWhjAky5gkWPqTsKmmfD0cQEAzw6qJM1XYzEfpjKUDd3
IUbO/Q/YV8ZiMWGWlfPowUGjh02m9rebZ1zOnQurscgXxEuL6ut0TBy2wDnGbQ0WfqVgiIgCS9rn
Iv45tFncboWY8giVvCT2XrUIhXFvU1hWg2cEU3O0hRt9fljYEikBIRUggT4gPTl7nQc5BEKt/Yto
Rs+sn4ZMIXEEStXUzoObKwgZqkYamJTmB2Fr28mnwJusptIp80elCRqgadwZ09LnOzsyrBZHhgCJ
G4Og4Qrs6E+Zh6yWhw8mhbxx1VPCrh8CEBPVprIR+etGa3y2NGxTd0U36ukHk045PsXNv1k84fiV
ullNd1VjXfSn0jWKfco22DwGQHl/d5kj9nrRDcnOG5M4TleJ1mfFI+pY6ohGsj+s0Zbxk4X7TH4j
/6SBf38Q2QkMfJ5Dnc/68hxlSaz4gRIZTwl+bw8NXJJxFWDltfQ8yA2/HAf2D50SNPe5Ra4e3aTx
RrtOgLs4iYJ5IKZzQ7xCXcFx1kmGTfS2S7PcXmfh1KQrACRAncqhBop4/4ud3ZdMl58hexdUHG74
jbc0tksjV9yn2MJRapUq/OhVVaI3APcW8uLCcNfHjeHoXYBwpMUIE/Nydb3Eguw52O5Ta+rDzo1H
LX80FR9f1jyI12USDhtH0eyNWqNvtLCzt8aG2Up/k2IOgmfy6fwnegzbMi2GLnGfFDJ9FH8oXdGH
8nv9EVSxUB4i8j5vFYRj9gpxEpmk+ys9uxvlSoMzQNScNgJB3bxtDN0q6kYS0ielRtXNhMax4cay
dpOCMUA1jspDHYRL4cCNOcNTQWWcPidPw1yMQOPCt2K18Z5Ix6NykxgRhpc0ksaNbYbRUdQ9fkNA
rL8YVa/pCx/3rRmT7WIGA1iRyuRVLNIhX0Wx6YnPtNg6nZc8jJFvPNuqdq6zoNtSQXd391d5jiyA
AvDX8ZxwRDbO2e3LXcZ4RwzTNI7PaiyMaDNGZu3+Aq2nveWWifa1sDpP6tx1nf2WqfEovg1VQYeS
Pkz4OXUT6xVL1CT5CjjMHNaJJUbLWY2Dk4lzY7d+VawmddLatacW4x5PkmmJHDj/ImVnmhtB6sv8
ZdDJC+qfY1p1rpK7jWY84V2Xb0cv0qK14VXec6uGo7LwPc63iEIMrRbSGzhGLNa8qajq6aRnlMSO
AoPFrVZHOKBreX+wo27CsTjSvradtVQGubr6mBgRE9APE8MaYC6XMxyCKSlMBfhY60SaWOmFVjtv
9G61Vl07Edozb01qqA1NKX+g2ZX0wf/j7Lx65EaSLfyLCNCbV5bpbrWTNJJY0guhuaOh9zb56++X
vbgXXaxCEb3YxWBXGiAqk5mRYU6cA3PcrpODThuw3fX1YNFyUlj2VREa4YKe/5LKmxEfpM7/LFD6
QxjbU5ZlX1faNNpHRRHTXd04U3cvSmTEfkHo66EZd/u8vjXG378DcrYLjmmiNjIFahSr8wqHSIny
cqM+edB3Rns+ch3Bagqe2E+HxlH2YbRkj6lQ1eiBuq32vZ2YqKPba3SMhU0VAmzGDqb7KX1pQ1xA
Q/+rcpYdDGdeGEKFn8zDfRk2evmKdpo97zBod9/qKI7tQ64ZyNxSP4qNL0U4LdbdPI/zyaq1YX5w
wkFVd2nXDuNdZBXVeIjM2Ih3va5Grx0hfnwEnNzzB7kH/YRrLIC5oTMbdbWhQVe4e3T6yt4nf1BM
hF4hJOTndPO3moyzr30ailm2V4C8o405guntDuY05doXcMrzQxt50fyqGZ0OsyhTweZ+Qi7R+ZlO
y/JNjUGu+VpcMARz+3tcXAjG3vDTbykU1Vhn9UggyOnEsKHGT/BPq9rR0sfmNWoM5aVDqXBvFUVT
3RNMblVFV2kbtw9fJY+gyaQWw/LyoL679MYSTUVn1d6TazTLrlKy7qErJXK9FLP9JUOT8IMdFCwS
8FG5kA5YMoysjn7pQd4BeZT3NJSWuw+hcP4y9Na0J+JE//f2pl5EvxiDJhslGhYHR+PazWQz7bGu
reNncG+Ldp9ZCWg2cNGq4S+0NgU1ObVy900qeilA6SBk7fRCzfaJFceP8hbnGzf/csP5RSCdaCPL
PVhP2XShS/ub+azn0m2tvwXq8d9J0Wm1d1JES+udrfbChVuXW4DbYxyapiHTledfmGhvTpjVi54r
y+gfdcweaWkmn+xptjbe3QtTsKAxr8XIn+SzJVs5NzXEY0ieZetPLZjGl0FP5helaRNESpkquf1l
164cgjBKcfQNSINpxq2j5VG00QCgyX7MvaRRDn3XeIexDy3bFzbX21fq3nuA3RaiYjOef3qlcD7f
/gVy3878JyGVJO2l4srVsdcjCPPUDnXT5sOzGjt2tc/hss+fokYU4vdtQ2+EiWtLkKJ5UNvJmqC1
+oJNxHBdhhI86RAA8l23GM7TPCGisa+L0PgsKvhh/EZodUwSB8PGLpr0Qjny7lID95mAtpVv2gCo
+hm9Io3cIh8mpBLNCg1uN7Xo0aPXans/evJ1ZKsAtPwII88YnY1A9OLos2OQpEKaRtEPpPNqHVrb
DpRmGY6kOtJ/GjpHe4VKSPsUwjH679AqWxidK/Z43OR8CJ6GJurqOGpjp7UaoiTPw7hUu9wMi9+8
VLrwM6P4XNSVveHCL44/lWgmCyQkidFsAt/z498pqTUSjvbP7gLPZJfYIW+NnS2/SUWHb7cPxcVz
IW3xXIDo427TOT23BQ7GS2H06p/VptWftXRWjp6bho9a1OjHbrDmf/V4Fhsf8MIo7WiQ/kB9cNvY
XCVRk4OCPSLHEDk6ixysgpLP1qfsThtq8HVAfJzdmFXZr9tLvbho0ipRGwQklJZoTp8vNRSVjqR2
rz7X2gKiULES8ROUYfxw28zF1wM5RUzEaZE6QTjoczM1PTIT+Qnt2WldRGL10iweiV/tL/rkaIfb
ti5OJrbkgeQ2sypqeOe2mG6b1QTt3+c5MctP3AH9iOTK8slKIENCdqesf9w2eG1xsmaIGgcoMhKz
c4O1mlAHS0ekp2G5Un1OL+TtC0CrBxhOpq1z8oYPPvNYpPS8BDzxbBCIyNVNZ46VOTthZS9LGJnu
Pm0pD+9nLx1o92qM1C5NY3gQMlvtj6q2sxMAIIiDIzghLL/y0OKAmNdDAySa+68GSKV6V9hMLalM
eE8+dTZH+QXXv9MxbYLK0v90c8FRFK2Tj78I3MKiPOZDjQTymA/Fjymb3K/tbBAjqoUA/4/adVIH
gGIVhBtu7/MbndP5ynVLYvrlHAm7vQ7sQwgtwDNE2rOd2WrnkUO07oIMFOmaOERG7CaPFmo/r9Ta
IuQno8j8nBo1Ku+pSexPh7Qrhk/MOtf6Q5bMLqWm1HJmvyiyjklv6Lc89CZ0PftRTVCylYeWLvr0
VOTQQXQ7AZtvy8ByolfD16pj+34SCWvJPuz6WdnwdmsUFWzqcqVylaSLsNStsqkGSrS2yqeMKeGk
bQ+mnhogpEDJ7/Rmcu7p61diT83cegFpmMpxTM15KIwo/BZZlfjSTeb0m2yLcQs79PJsnxaLfdRV
Jd8hevzv7e+y8lxvv5VYi/CHG4571s/P/wiXGIylbR3YuaacRFWML9CoogYPauoQh112X1thsXEY
1h2K/1jFYVF+ZQqM7uy51VnPYAaMrSqgv5Q/zETz9yNK1o+SN+BJNcrlR0bVFl0y1fo0R3mxSwQC
2x9euXwBmbUBIkWat3oo+rlQK5WRyKAF/udDUwlf4uTmP42hnl8MQ/R73s5wo0Ers4Z3t0AunMye
/1JjpBi/RndoZk4G3hhdMFZ2e5houPONK/EQx/r3WAzLg4Vgpl8WYtx4oaQfOzeMQcYjGeRi0od1
n++4h0b2oHXVFLC500PfGdEDrlY5zLX6u6jdbuPNuFynLCXKlo9O18dbN30A6uNCy3kMvAksrmMz
ptMId95XTmzsIyNPv3QIIH+ZvGGrprjObNhiAimM42soZ1BDPV8pUwtaPie9COrQGz8NKIpTwDQ9
Ooq59l0N1exY51nB2FBDTJwqrth3THjdz4q+lWSt3pb//BIiOqghKB3Rojj/JfG8NEU19XMQzkL/
0xMd3VtGmwZd01gbn3cdCr/ZkiwFZMjQjhL3nNvKxkSxc6sTgTfOHgWEZFmYfRxhSdxli+PGfl4D
yaTDVyaen1j18vcwaohM9CPdmIe48uLvhIResRvCtHk1angY90k9G8qnrJiKX5YFx6Kf6lpp+nzS
PtpNQ2h9v30jr+0XLD7ACWQVHgT/+RpcVzRUL6w5YE9pQ4oagAwyraK+gyWr3QieLi+EI0nxyZJk
l4oq9LmxeGyqpWdsM3CcJIT8pQ2zw1IsaFqOTo90TqO709a0ibxk55eQnIx3gXjqDTKxuoRWNOYA
WActKFAX3OmGMu7JayPhq0J1H+M21u7KBg7NPtOXiCJONm+kZlcWDSqEcrvcYcjrVuFHDo2dDdut
HkxkQodUt6unohCqP9Wq/W+SVOPX21/08nWhF0tSAwsMH/RiXEoP22aJ4RIJlN4ND7aTFbsOowdb
a72jEtXR3o2hf79t9Ooi36AMoBRtuhvnX5a8BuJk8BpBzet7F5Za/lAMRf9iLX19KDlOG3fv8tiC
1pD9VU4u4gIXD0nvKfnCAG8Q0RQ7MSLVd74RDdoXMY+W9rH0nnvOgZX9XHlsJRhztbhlMdoy64zA
KVstZoTEo243QT3Q+vh9ivpVT84bmVPaHJA6cD4XieJ8WDPGo3RCKAfFIqAGbtH5j6CxWsMiZNgB
IBUt8U1Y3e8E2NGdFVWq8IeugNLB2qR0uHhUMOs6FMU1WAYIHeSHeFeSKxQoTy0GWoJyYSjCJomn
XYto4j5NFStwIMN6dDpd3LnoMN5/8Ex50ip9ACCZxO7rBI8brSixsVgB7NTpL8Tu0k+eCJ0vZq2X
hylBnui/sAfUCL4+2gEUN86X6orZFTziVmCmZonbduhVAU5Jkxd3rOK7FnnVjRVeXFVWSFBC9kCx
ExjmKhyCXodZFe5qMCvK9L2sK4Zp0Q44KlpLlyoux+8tmLmt0fIrVmE9kEObqJRQKpJ3+d0nzYpl
ysEsK4FInO9eHIW7StOGfSGrEVJ86E+h9t0WrvriwuKCSTJpsaNCgT9enSN6CjkyhroSMLxR/K57
m3fQaOrv4+g4329/x8sjK01R0JX1RRzhyhe5mWqS4k1KENqJ+lhPcX1nzLF5ag0UpSbTJBPrRzJO
qP+2hhCumqaPDSxPsviss5BqrAdtTuLoZMBFKL7mSWd+9awCbdmciaEGghnFOmpewXxOOTGmtOGo
LrywLNm/gVxxVvK1Of+yoknlEHAbn8y0rv51SzF8mmen+cKErmoRfLlbOidXDQKuZeJR1uvXjJPm
7CmTV+vxaY6jIvZHHTYQRot+Qm5Z+oqaWxsX5sopktSWWKLazejJKlrJ+9YolsjwAlEnUUfcRDCx
UwbU4PzCxAVt7Oc1c8iVwCf5hoBcV1VHGxlHYTghfVojO1gNzVZf1UP1Xm+nvPnoE4p4IoVBipHc
zkvIRV67aHaGC51Y+Ii1+2EezWPfQyq6s+BCsfZ2VzcPt2/KlfVhksSIUEyCdvXz81Jndk0Am0Sn
2hoY+DfiUfmrzat5Bi7V/HPb1pWjAislsxVo2FE4W8+qxHTnDQcuh1ObefWejmf2Ciwuu+tFnx4B
hP/5L8yxj9R4TRLOdWNHgZnAErjtUzMsKUyRaW9+0tO2P0aatSgM7TGw899YlPKy4Egoaq0uH0SK
Q6uleXzK9Srrd21UJOOnLi0dfd8uZZqh/ZKhtXPb6LUvSFFZpjvsLq/l+RccY1NZMvqjgZLmivrc
oLZZ7tD/Ev2RMWVr60m+8nTg3N4gUtAzXAApwKd2ceEV8QkxXVqeNHOU8th6g3K3pHNTP8PA9Jyh
ULIxBHO5Sp1bwbPM3X8TNztfpVa0CdlzkZzcVkd7AECutavamZdaE1vX8KotfDegY2qUF3V6vdIy
NIia5BSVsf4Aoto4gp0fnmHeqDZu/HVTDF+oGINFYeXN2t41hVG3LAt27Wo/V6p+QGbB/uKpYfdx
X8Ye4qr/z5h8ut69+upUu0qjuvGpTqep8StnFL0f6Xaq3LtpudV9uDwoWKPVKbUSCG7Ww/etog2e
YrC02htNsRsiFwKgAmVvJMzd6mWB+eSxxF18++h1eMN84mUkuuhiCFBrolj2l5MT5eXkXssH7wT8
krGlWKm2FNOvfD0KHmRajPlT3Vk/DrXNtOEU68lpYFnfvdoAJxM6kjOiys2Ppju8CRSucZ54Ftl4
OP94jS7mop2W+CQKw3xCWEp5zvtJ302i28rkri0LqJJDmiFld9Ys2dDv5JRGlfi0xHPBXes6E7Hs
YeqiHQ+DE284sMtnQTJwMSwCAS1UdeuDknIuB93O0lMLWcRne6q+T7GtMJgyaN+SaRi+3j4glwHa
ublVjC/sKrYgXohP5bQAdwL+WPD4TJP3y+3s5tWLGHj61k01g2cZP+hw2/rGYtcZjZKgsud1UXqy
x2SkHqCPfkj09FmZ2gW1A7PYODbX7OE2eeG5+RRv5d+/u/NlGDKxyft38lp3esy8VPkrcp0R9UFh
/W7pU2xV364aZMaI6UHZ3VlPK1a9XpU8H8lpFF74lzrr5XNlR/Wud5f8AWT48LGxKji+mFxniI4m
GXQplO/PF+iZg9GM4AdPJgVlw+8YmlefBxE306Ec9HK594ZGdR6nZF7SHc3ELQrla+uFKEgSNoN8
B8V6bn9UnD4KARWc3Nqc6LTWxE/CaYKiVKt/2I2tNse1ywk9lgRQa5hdT2fmuZIYcRcmp7xux6/5
NFDrMIAwPtjRUm4Rz141hl4Ue0wVm/n088XR1B2ZFFPjU6WE3fDa9mPzoFe1qF9mEJQbRfrLEjL4
a8a1mAnk0aAktjqraB5oEzjc9FTQRAtpkMPPt5vnxAI55S29D1lL/ssFebTT46njT4sp8Qddy55m
ErGNwPjK8yVnyJiVAxR+SYdVlmU+jnnNxdEq23o1Im+mIxiH3nEKOdnQmwxxck9pDczWbRdxKZbC
PsiRbnB4umRAlV/l3Z0N+yIx8qHPTmmph+m+CXvx3bTDdmd3mWf6Jn6ff2qC8nKXVHVQTk1J7NBb
3otYhvG51+utqQL5oc9KqPwkoL5cXCII2WA4/0lGXTiMd4XpqSysQuzGlDKYb3Kx726v/cptQiTU
ocVD7k2pYGUnmqFzsIBFnnSznknQVYjkl6XLIW8RjHwPTed8uW3xynOAVyTxoCtkwj23itn1jOcd
/vjilEdF+CgEfV0EWhdYKkJ9+SdpPOVrF2odU2eusyFmeGWxEvGIc+YuS0TB+aZmdlxm8wI3pzGW
p6ZTe7HT7KRB6k8p4f+yN33zla9Ib5QytCTrose3ghSM6kg3F/TxSU+LYTpUDVOvPowhdr9xhK+s
DP40SgKQopLwrZP0OdcioJR1caozU438DOjk3mwTicm0GtRF7W6LnOCa82BanBITgBeAi+spxSE1
rBZGsuLUJqF+bB2a16Jb9D9UF6NPvVkm9xTf+h1tb9Payb4cWNElPaaaIr7fPlFXPIdLjZ/4iawa
dMPq+o6NHi2Cb3uKW91TKJWm6S6BVBCYQ+ecEtVBQ9HI1MNtq+stB7vLfCSek1xXZfR2dXPgHh8c
qqUiSMyouxP8Ow9pMuA762n842Re9FEGdmkQ2gt6bPgoAqGVwaUdeYtYKX01w32c06h/qKalnX36
LcOTNnvJByN7aZBMXvZPZB64phsBRRcV6P/ogQH5dnkfwxjxB84jpdt32bLV2ZMf6b3Dk8bo6xH9
UYAGmCu3+50PzqkMtgjeqUG4ZHm6p5BadF8Vz4nivdGU+bLhha59PanSJNM8OsbrkHvQ3d7IQbwG
tWh77RnhxCJ/gs3D+LGkkTg0QrQbcZP8POsF8tRS84Hui5d99fmaMda8uUQIheHDxY9tuhqtapWP
00iGuKsWMniVOaufVG2WuyHxoLu+fWDX10TuMIQLVJ9l3ER4cb7DjVXX9VinWsCkilX4+qAbX+FN
y+8XybPoj8qQfh5NL//rttm1D/yPWfJSZl9kM2V1O6NlsMalF1qgNo1W+nVJruWjpGLub9u58kVN
CA5kFko8czE+JQrGLZI6UYPFmczuzuq7dtwP0Kknd0mqq99GfbI/qjjB2mTzQhJ4UraAxON8S5W+
QD3aq/QANmXTvKuialAKX0kTp3vQzHhsfcpylfLz9kovYCWYZT9BHKCuzZ4aq7qCsUBmbgyTEaTd
Un2OVbPYq7BRleBmmon/GQNnNxkxHIUZH9p5YihRb+2N6PHKhaU5/lbul3NF6+OUGp02ZM1gUhd2
8nbXuXb4oMY0tHwrt7cGxddBg1wxWHGXRiCgX1R9zjcaPaO5QbjWCLJQLN4nVVOafc2sce9lLUSD
lkftpjOc6qnxnK0i45UDjIPgygDvAEq+ZjlK6sKraVSbwSiModgzLpCaB6+PtmjXrhxg3m5mIt/Y
41ElOF9jmesN2YthAhayWg/FgzS+Q6M2NE+TWNKf9Mca7/72Sbq6rXIOj9Y1nn4N/m8zhV54ErK0
aYrEXRfVQEZ7ZoBMPzQM5alfvFzbj7MZnvJp2YKwXPGIEHBJADWVONoLK4fEtFRJ12HmfYHB9HcN
bKu9m8tCz47w/E+fZmUqxUM3etNXq49IBlILlqCPv+LQm5JxUHXEJ64TLuZ86hEYqxYw+pFmj0Jh
JsiHuq72Xgu4CbSnUnchdry97VcXTq0OIglI4Bg6O//SScRwDzyqelC3sZ69KOFc7DsVWduDkY+T
s4uSZJEBcFlZe4t/WQ61xNrp9o+4dtxofPz/j9DPf4Siw722aLUeNKrWv4KoKn4WlEcOdml16CQU
xsairzw/eAniF8kwQci4egcaB9K+CBmuQFdAYvAq5yMkeUL/lvY0CQ91ny+wqplJ9NEuvvQdvCeE
xxTtmUlYRf29yHtXGzMjiKu2+x1D7Rw+x4WqKMcE1GhxDEXq/tLlxNnHN5hnnmTeAPpHiLja4KkD
WF+bRkCNuTsw2OsdQ7CYua/bS3JYrHlLj+jaDjscY5nSvykUnBuEQ50WXduZgVtp3VPmTeNz5VQp
MzZN5qKYXJYxowHUrbaE4K4ahnMChKHkfl3HbhmSxKXTVkagTJV2TJCi9Kcpa589dWKGuU7CCmFR
ocf5xpN/1S6qiCAHqH9xic8XXJjzqJlRawR2ZXQvsxjmr2Mx0vDRmwbeErqyMzS3MAlvDZ9ce/vA
wcgUEvcFovTccIlEcFU3moGUQbOM+1qM1nzMo3pSfATNi3LDSV1dp+S5AOxHiqOuro7V59EE3McM
7CHOg6xWls/MmbqhX+pLzWVtY+NQxfSh7j5+gnn1GFnGQ0r02PkyFz2LK4CaZlAjfnynpH0a7Uyv
G2w/SbwShomcYs7uts1ra4XIgWCK9xwUp/Sd7/OA0hSz1RZmoCbmS19HetA3g3FHQmnJ7jYAckMR
P2/bvPbCk8tSfoJlj+h8ZVMBjGbEhMOBaMs0OgJQy49hj+rC8bada8eGTBUYCCmjnGk4XxsMhsjw
jg6gpkZx/iAjpee7ZRqBippC7ecNa/JXrxIOmeCADaP2AABwdTuiENVwze7sgDHb8FGvh6rYV3P1
3LTtSanT/E7DK7qfICrW/SIM6w3zVz4knog5AJ446uBrXmYARCgaOZUddGKe7TtlDO0I1kZzCtpy
Xtp7eEkYszOLRGzptV9ZOGcW+WOQeNBDrbtEYTo5NtP2WLbMSRIVG/sw1ZPe7+vwX6IMO/WjSKfE
Nc0VIhVzlZjqxz2TZM+ljAkCknRkdaJSmPors1CdoGJa9W4sNGQLlZnmRuxZC+S2M+RK9FG3KCSu
vOm0qiRNJqEFzZ2VWc2l0wcXqRM0k6Emh8YystHXGu9fJY0G3a/tydj4ytf2WsK3pONHVWE98SeM
ReUzJ04wKFM0DLt8TuO/6yEt4r06DqFyNErRKXeeuVRIL7eO/q3lT7YoLa6tm1K2RApKZOL6IZh1
XagCcqcgbYvWX/rJ9pVmjlvfSsOvCCTHW8PT1w73e4Or4AndnF7JRWgH6qBU6aEHNPI1mT11vA+B
m+xdCFhLX0sjpTl82IWQwtMpBGYIvNZbVRRbvZvnvGz4wmVc12hnd7DsDWAddmbUDxujqlf8IuhZ
esoAPuU4y8pfGfoMu7YZWkGUtWboozedmH7pjvNGZeKKX2Q21QA5Bn0n+JGVp4KqGZIa5s4DpD+b
BZoImBq/xHONLFAyG6INPr6HErzB0IqUG1ifFlPNmRBaDCuoBLy5n5LYdbpdWNt0PtOmdDfY8a7k
WLLYwjQELxoIqtUmOmaUqrh6K7BLJpt2SQKsqUER82tboPRneYP6WvDufIUFcd7wQldNA7dnyIyS
zwXFjV3mFAgm2wxmnlug7IbaPZiZWaYPOoij9pMOIRgD8LFI/lH4/x/kk3jTTgTnDqUs/0BwWl6i
d085ihhjl/W9ExgxJNooD6W/1LExd6Jx2g3A9+V9BE2FdAjHh+eGkPDclI6EyGQmGoUYNWqnnVJ1
9T9w59jimOeGNRxcNWGyW21K2rG3D9Ol69Ep/rDDjA3y2K4/r6vMQz+RSARlaUeSwi4q9lChmfpf
UszifrH6ePz3tsnL64JJ2JO4lZJfZV271IyiiSZrBKTbFMNTpJhJsWtIYneqksRb7eVLHwAEGzl2
CGqBlVzERqq3MMSfJ3agj1XyP5ojtO4Y5V6zRQd1bR8h5YCrRQLWCHTPv+Cs95odQTofWO7Slscs
c5JlnwpHse5so3L2mR3OW5QtV04NeBfKoWA4ecTWBW53cOzOylovoOVqNMeuqehKpU1qS6hOFz7W
7uj+YUq52apVXr6apMHUW8iHpfjNmpOLTRQ0dQGNhlVleTuY16NjQnszObpdZPwuOnfZi0lbkp2i
xoO5hys22ypCXNnw979h3Ztq9A767ihKTqWlZq9R1yfpIavRVN27A4zrplj68MOuUGb/gNtl5R2l
jNU3die3H0a40k48OUv8iIjRaOyaxMsM30aoHObAtG79VBT9jzDthw23f+kNpXWIQUzIJ6hAyA15
744EmXNFieOkh5b2TVAICHeEE/a3tjcB3cxl+pkQtUI0oDA2HPGVG8ttJUKi/E8qZa/ck9F0dp6b
thLMlGMeTYXp8CJzlL96AEF3t53Dtc8qJb2IEGAnuKC4yRkTXco5i05wybQ+LC3RZy8NxX5Y8r/0
2bO+3TZ35QrZsqUgSUSY+F3rTAOEUVHJypQgL2OkW+EnmsWhYPOTg4ko+hz5rQCMFjmzvdHMveKY
5Iw9ZqF+JDdehWDdEMEpaYfxaQhrYR+zcYqcu95JrP9iQ6n+QqhJFkx5Rf6Od8dmNOq0amIrOWlI
4N7xyMxwaDKrlbvL2N0llkKN/faeXvuEPCk0w2ivSnqec4ttMSZeOhvJqWdqcTomIATKO0+0VnzP
GIHTPhRwGX+5bfPad6Q7RABPQ5e0ZXU5iiyEP98EKqz3kEtMizrvCgV5DqvqvS/2YLWHziy2BIev
XQuKv1TH2F0a8yujysJ8id640SlmDHb2U7zhg54YxZeuZWbx9gKv2kLjnTwfhB2F9vNNTanPKcCK
gM3nU/NZzdR6F8J84+2rYVLLjTNz7WwSdvH1GPoANr+uDzmwOzoQIJ0yvS9+q1pWRXd9njTl/uOL
AiZCjM7uMX4gXd67s9nFS9sZWeEFeeKMR/TLnHBn9H1kPFhi6ZxvH7fG0aBXgLotYfPqXBoWJA+a
onrB6E4q1KKdlOc1e7VMDl1qxP/ctnZtD0lm6bCzNBAh8u/frW0OayfOiTQCi/7+CyxSYIBARbXZ
4bada88CD/Eb4gq3uSYJkfNbbjbkYUDbwyruvchJnumUuM+LBo4Vwja3HIFCQYz4OyLDazfMXwsF
qI6QtlK1hZR+tamqOrpMxjRKkC2eS+/QQHgPOoDqsepGJtNnrzmyxckd4ixZdyjKrvx+e/3Xbr6k
BuScSpaUi5pBFGd1mOLB46EOn0MG254zcpan0lpyug8I33VtYWzcxistTKQrwElCgcGsB0RI51/X
LDWkWMPEC7RItNlzVbWh36HsadwhO2OifliGReT6kMHp+iMNs+IltFCNPpWQVvy5vQGavI3nhTJK
ZMCKyR9IB6kAnv+WiLLrWHtVGBQ5Yi9+y3bfMzVfh9BHaP0ndfSiu0jLejRXhXWnAAoudqSl2iGk
bSZ2udNk+8YqtwZvrj0DSEtx29CkA5y1ciJRp1sLTcCQmaqqMPdzlzfTQ52pCTPeIhruFRRiH25v
xVWTXHG0pDkJ9ATPdwI24SHSK9MJ5n6BBk4xmv6Znze5B8OcDUKzuLB+3Db5NoSy2n1wO2/YO/Cr
5FLnNmsoPcpiGmxk0GtXC2LVQ8mYk6FoR+rLbeczZKEbfpUqRbuL4zGCt9RQf2bLHH4JPRU+4ayK
ywevCefyZCgD8jO3f+EVB8HPkpNt5PDEAKtXKnEqLzSsKKSPU6eN74li8HaCPDroR11JUYTUreJg
GblrfbbqzvhgFs8wJsV3GTryPSDKXV9QGHe6KauhYRRZ3Pxlpnaj+pmiaveNBwL1mDekvPehI1mW
mdmwl+Pt5UsH9O77SPO0v+HnheQDppo1oBlhKzcixAqfYZGq0LHTh3DajVIWhAYuai23ra02G2t4
INkBl8hA2Zs8Pw2N5kghn0p/rquk3Ikhjw+OGRdHD1DFveVm1YPHJd0zxdRuJCdrlyRNy1oFkYiB
aaiAzk3bg+iiIV70Z7uP0sd2bhLKJLG961PPcHyQFcW+rnv9uW9U494Wbu8jXdFtFU1WV5BfIctE
/AcwC/NFa2dUxmpqDuloPoWoc7x2AxQSYUL4FWaV2Okojm1NWq/8P3ObFE0l9lMik3RmAs6XPXrk
upXoefSKbPnTtOnPSUoAZzPpUZH35i5dUvf+9le+OFPAHBjNp2UI7pSRkZXNpHeVCEx1+jxVSvIY
DbP9tzfYvxLPKzZKmBfbKQEVcmEMM7G169aOMEJTbSc1e16yKkXFWQvrZm+Uk7BhyYmGXwxp9lt4
4murM+QcB8GmfFPk37+LXIZ67Fq6L9lznvblwxINCvpBE6AvtN+ibx/fSTmnxaQ40wbA9M5tjbHb
dXFqZ89zCGeVG2nabwPcxN9GmYxbkdK1dTF+A1MwNRO+3epuVlgvIlPLuJs11EWtRV/FVYcHIJ3p
RnJ37bMROkN4h/eR6MPzZQGdwiWHRY7TqeWxH9TnZErTOytFqeWQRlq/JQ59eQ3wNngcbFLM09Ya
xIaREvh1fLSEqukPK0ndH27odiFCe2nP7a8W6AaAOm1RZV26HU4oVxAAPtVogDByK96dFqHmlChd
hy/ojfHv0srMw5h3wISR4uuPtRDOL1vxtGRXpObyi9L//ENHPvtw+xytwlC8AL8CDAwdMwo0ALvO
f8WQW9YoloQNH9T5s8rOW3HzTxbNo/rQulXrk8ksxh71nGgHy+oWW/TF9wbERpVcFuHQXr9oaywO
U81uPolXs8+r8RF6VrM/AC5LGwu+WTWP8PijFbobT/uawkrmurQKobLDKviQN5Dzu83v+6QxW0AT
r06WNK7tl42S/WUYDYRFu6atx2ok5okRe+mp2X3VpMjbYxVajEnYSmFrOxG66T+oVFa9P47V5Fk+
MEhn+uQUVi6enDDRTZ/yxfD37a+1Dln53W/5CpOvAEuALa0KSpNTwzE9NsNLgvzovhJiQHMhHiuf
UMhwd1WH6KLTKeFj7GnKX0lWeXepp9f9bkJtRd2pZhV/68M+2jhF62COGWrGKGRXhXgJlJ67OsxU
u72wUsbxZUzEgOhnmefxLu8V+zWqk74/jGbffocFLe6E785ohva1bXbEtq2b7kBd1fOXzGJmcqcm
upe+anOqaBse8+KkyyIgMyZAn8CMM9x6ftKTajArtU+zF1XMtbuLDR2mzMFKX4oOFep9lU6defTC
wUUL3g3b7s6GwGsLQHLhbWxiHPQnoaIAQ0+We/4jXKuaIA5o+xe7ACEzMNL4t5U2andwvZLaZJWN
+9J0luD2sblcOnUsaETpewEJuJCC6K2hbUfF7l8AQg3HuQnHB1uks+33KAA4ib6rrCLdK6J2v9S2
M2749CvW6VgwygJmleBmPVBZhfY0D6o3vESeCudtP6nD0XKsSb+jwqVGv5kc7z+Tp9V0qsZ8lkxW
kPJu1LkuHM0blBO0qgQIOBctsSqiJs4L0L/oih0eXSUmoNdc8Y/baeGu0ZX25+0tv2JPSmMBBoCh
B/TZ6kK0DnVXilHpa0dmHfmzAOG288qs/qwVefXHhqYnu7tt8tI58ELTiOIOEkGyylX8Idy0gop+
KF8jwlzXF1UoIoBJ6agYcK4NIVrcthG3XLu6MNVDMSv2cCT0bevKH4BZ/bB0xiSfjGwwEhRZzSZW
5w1HIX/CWVJB95qiA7A8EL3I4cmz8s7vimqKPb2Zkle9E0XxMnciAs3UDuGPDBKxLZj25cmDSohd
5mHh/FH9O7eG+dSap6Z+9ZxSIFOtTDH/pK3NVNVfTe/+hB3Z8KFisD+JJlG3CAPeBOxXq6XTQ+bG
tWPCbN0jbNOiTZkGjV8rBGJfs3E2jB1D4FXyebbDBjTibIrhRwy+otw7Q5bWL/GYmbnf4Nx/dm0m
QqjlLPcHDq2NdsMSehH6aqRjx1wtyEA6ISxgum5N56qeUzR5LafS5zs30yuq//9L2nntuo1s6/qJ
CDCHW0qamtHydJR9Qzgy51xPf77yPsC2KEKEewMLbqDdWCVWHOEPVkEUKmjy+61aGuabgn3+gjxn
8pp7sMb9Po6LV+iiunesrbFv9s4Ui2nf1sgKHILSyPKQlnyL5SY0ZfrYbaC8T8pYT16j0Om+e2h2
RB8wgYO6HIYeO0eg98A9Uqf6h0xxgk84cXnGoy2mOTk4mRNkv4CKtNVTSh3d+FjEKkQsz8gaY29F
ZhjsoREN9WPemdlII1AmPkAP6uoORrY1PQLvacynGqbBl8loq3hnTY5oHxRshI2HIUnm5sQWAog4
DYL63Vh6GYgbJWwd2JtqFSl3t8/byu4iXUVVkh43WM+rsFjFLjMqkvhkdd34ODfl9EHH/u85oKzI
6TPb+peS1taMCqoW52yzbKswe/0LoLAAeyGF4xeAm7vc3xSze043UQwip/27RsmiD1GUd/vGUaF1
thm+bbGimm/MuAruQMpuoZ2ux+cUA3FAdYBd5C051lnjCJTT9YAaHSjEu6T0gJR5iFhlO91NJUXJ
a4RtnhO3r196BJKyvUeLM9142f8UoC/PGQkXdyy/Q9IEli3NzLJnUXp6fIoLIRwfU9NYfe82Rvs8
jkPr+pqe58+8y865wDv2EdGM7AzdNnTfCR5/+3OWVFXyQQvor3yxMpTYn5KsVawt64vrN8ElWZMy
0USd9AMX11Fbo5OCWEJ90rBlepz1BKZplPM0+QrlLQWBM7X8cXuPLtl6BGYuHUg6BFSYYXQtx4xz
TI08byhOQyu08aCoY/EhdtuiOZSDZNRmkYUruZ9qbZx8FJFn5Du9UMaXUUtqHDMVI0ytL7d/058H
/2K5ZJjIHFAFloz5Za3HEgWiCmOuvW3KJvPeVEHUd29nknj9OVSTdtwPbeTZflaYXvQ6W5OlvDhp
NeNHpZaDhPcmUfYBAbxy3KndgFmJXitdehiauUg/4ZgxVscun0fvw1T1c3goUWZ/0yDLNL1DgTSf
7qrACNWNIOePnuLio6jio9zGu8YfywffqPvU7QvTeIu3unhQ51D8cPuyMN47ehAeja72ks9xXXMu
vWiMvUcPRYDswez67rNh12W2j3BBfLZN+ESfmyyqn52RcsURN7teedaKdMg/elYcz+9yh+rjrimc
/HMW6PGwUaJZkqIlDAtGBAeK0hAv5JKkENljkTh51p/UFrU5yJtGiYirWpbhu2FsndjPheJF93ls
jfi7Z33tdyDi3ovQDI1DSkeB/3qyu2ojZbu6a/gtaGbj3gjwRdpWXN51cZQMfZEP06nIS0e7R60u
fCPiunwMoDrs0iLLv4DmjSG+OsP0QYxuvBG6XJ1efgBjg4emLHt9yQxBUuqj400ns8fP0ce+xfyZ
201s7UYN9IDaRePGJ1+XCGiCyWIZADlQEwjyXH6zEdH8NXFTOqkQ1b+r4/A4izC5k2YmfkJa7vmT
myJ1pjlB+bYl0X2hdLKFqr3OleWvoNkvS4X0irzFzE+TXhsdSckJMhQ6t31dm91eKSb9UYEmFO4G
pdCmB3VAy7pEB6p4MiY3iYU/1LkxSWkPOICTIozkxbK7wdwrYwv3WvMySuij1cLbsmZtyyn2+uLj
V1NHhZtKxswFuAiGNUgYgE5mSqlthcdopg/feT9ycSh7XbwJOvHD4UemoFUb56C0CkJcyVi8KqWN
DvXtC+965wAGRnOIqBuEGsqol8toQhTuq1ROYGU6d1Hi/jTRq/ig4j78Js3ayvvXWjo4etAmsHdh
RNI0W9R0RCzJVZ07n7jOG+wAWvG2al3z6MZ6+D7qheWLyeN8OH1jnW9/6lV+K+H0km4KKJiq2p8d
/Vd8T8m+oYw92CfRDt2nIUjbGHHyUHMOAS3kt0ab/Y5Lr/90e9SVCUb1GZqgFHWT2qGXE4zz5+RV
reWcXPhLgw8aLr0bHFt8ybs2eenr+Pft8a6yGMoHRPSSPyel/Je41dYZmnZUIuskBNiMvNanD33X
9DtpaL9xB1xfe5dDLT5N2GmjuGVinewix5DPjRrMYlTQGfuojsY7RPniY+rl2WEypuQEN3+LgXkd
XOFbS5mQuj14OQKYRckiLFGTTmi4nSZEDdMHM6+q9r4JGpH6vVc39ygug4SxEzf/UXRjCVsDVI14
yLrafDPQOfpuiCF5rTGy6ne4tsZ3RRrNW92T631nSEAdKuYkwNjdyB3y175TBq2aCEL1U6WMCJur
U79X7Wb8gIQIemK6IrJjQGO1/NcuA/ZXUvZOijhRj1v2UGzPmJqECP2EXbK6C1yn2rWR6byWVFrv
KTSED7c33h/S9EWUgQQACrGAvPB15/9k8Z1eG09mBZXkNHOvaseUsMLwgzSzNb9SwZ48Rp2KxLOr
2tOD1o/gYLuw9RReZFgZuwFGvbJLYisYjilv7YksahqfDdErOGHNpvqr0mN3Pjpd0d33mjoHALjK
OvVrd3LKfBfoarIvdSPzDkB4RuvYdxrmXXqcDhp1JNNNfT0vZkkrcUS4b3XFSl+t3jKPcPx7hKBU
ZXxPQbApvgIn1T+ZhlC4GSQryB/ianyIumEOHhvwX+ccrZXXuG/74HkkTS79BpdxpKSLsbN+3Z7V
6+OMDgAIKMqDNB7A01xuHqtty75sNOfU0S+L9kFuBcqhgP5N17Pvgy2m0x8N4+UiEstQBqEKLQ2a
LscDpqOA31etk9ZjCbszSpPoL6U14TeqpR6d2mnFUZvjPvdJ/4fyYAxc1w/g0ZT7KHb07utYAh1H
/EzANpC9330PTkbzYw+nOyQ5Uo2yXpsTt92eqLVfTnAr0RL4uvGwLGYqr6DwhGPanYIQ0J1T53q0
10VrnhwqptaH0OyVHZhsRf+dp316SGlfuW+1uitq3y5Qwj7EgD6OTUWxAIRrXw6pr4Jm6L8pXlnu
Wt0tsvfMeCi22svX16gkV2MNiWgHfsFLNfQwjXu7xhTkxJFA/isuI18tHOOxLcvKbzzF2xdT/dUb
UM/nDfnnVitZKZvLAeQMre7qdsK3yS3Sse9OMy/nq+YF0dcSVCrCyrF5FHPffGraYdjir8tttNhm
AIyAEADRJAhavsVKlykCxd/y1E6YYOyRXwv2TuUa99XUBvvJbdrugesxv8/DEnO021vl+kkmhaAl
wONIwdldDl6apRW7Vtaccvjt92oN2WqnugFxK2XIcxGq6bfbA668ALBfeaQsNEFBwC62JrJKpZ3P
yXAqa6BU+ykoJ03qoofI/EfjLhqqkFQhTz/eHnZlkql7SAIhbh9Q3uTP+uvh6eCBCjfqx5NLopSd
+QE4fjoOxoH7MWyr9mdD3cV6KYRVlO+dYO427q7V8aHP6HwgDY5lmNs3SkEYVvYnF3+HFCAIfs29
MYOGnb0myNhxNqxrZUYj41gqlrrV+VmbdglRYYVpZfL6Xn6/MWKemWnpcErwPKlBBSaxe2e6Q/Bq
FEjuofupUP2elHijsLGyv2SQSRWBywj2wGK5aXR5QzV7fLcAHaWPMSTDCMOT73oQc5uOGMts7OiV
yw8aD5AC2TPlGV4KmhR2atTs3vE0uU48PRaTUfzmjs+MferYafuEBn/6M5UtxKOWecGPsXEGZd/U
0xDsdGWwzSdj1FPlqBSNgs1qaKcV9THHzn3kTnuAoqabIEI+xPbh9h79ExVc3gSSgEQhiEo4Ceyy
TjfqiV6WcyFOiRaPrzr8Q2NfofVFL98IqucpTJO3UUh5eidQdo4Oik2AuxfD0DVPbRTFJc1QxNn8
EkcVIG94o9b+7NET3qE0VXn3FfSB1qc8WxlPhVbq6bnq7XTcldnk/FZFp32G9c75i6lDe0ejHBEI
HUWI2fTtD73eFDBWEOyQJpMSs7RItKbM0SrDUVA1MNTkvuFR+hiSfb7ksED3nIphIxxbSTJpZ+AY
hmy/5Jvai0yr0/Du9tRmOGlunWbCFzrlQ78rtS5od1Efj08cncg7WAjcJnu9sHBDteLa+Iz0bR+/
arawv//rFEhvJq4/an0Sabk4j0qOiP7UmuKke5Fm+D0GqnhlefHjQDp8hygyBoC3R7y+ARhRSimR
2ALdWBa+mqnyxKiM4tSZTeKPZqY/hpPyIXAr7qNS7dUfBRfP8fag1ytNXUSKpvCYUnlecpxLd8jd
BvLlqdTxmiqK1PTTCV6Nm6n34+Q0H24Pdx0hXg63uG0whME/MBjV0zAjvQ7LpfuKLvI5T2Z94z25
DlQkGJUyC3ksSfwyFk1dc9KyplJPVT63d84wBs4dpSYr+9620kkl1Vu0DUCyIctYitRNd/GUTt4/
MjNJaqgbIHIklQegaC4z6j7OPWeOAuvkaHMjfFrzOrC/UD20OLNtnKKVtZSBNzc5SDxuWDn5fz2h
ZuTWZYGAxKkdMnEEQTEjumhl+Pg2rf1AipNrd7eXc21E3ksHHAAbiJj/csQoaEz8lSftpNUKBEwn
jY7eZE7ZLsz7cC/Gdis4Wdk/shIlpc5A/ND4vxywCVutBZ2ln4pBTOJg5tbgvlUz08MaR9cDcyMt
lffc5X1P1CdZZlJuBZDtYkaxgtO9ofG0UxlzweQKOitHXBYbfaPofR18SPAgzQziDpnQLNAoSlQJ
MEKpfhq7st9prUnfJ7PGuxxL6R1JlPqA+lCyx5eVsvE/LyEnhPxJOg4htb1YwiE0jKmmEntKszp9
jBAzejACgCY91Mg9WkKbKFH5Lcs5hf8Ar5WYhc26WMK4ppaIu6GON3Nh7qYomY4lkhjPRRZGz1qQ
eDsPd+NXbEb0FxTxvV3c9PMB/a1Np4SVC1cK6VCUAcsCzUReIX+dF3LqujBwkjvxAmfvRaOlPwuC
/XuTa3f0Cy03xV5TdFfZOKdrm5hiNFKLssx2VVbsx2qOpZbbiSavcfRGd4h9Rd5AthE4G8/Y6lgW
xAhqmJRllyky9SYzhSGpnqyyHr7WidK8xw8R/POgWeHGA7Y6loRNkNoCRVvWt0s0EiJ94rsqI59+
DkGI1S4p7GB+K3sXo/rbG3dt9aRSJ251qqSwLfaRlpieaCicnpCn8e4RpUe0LSnaO69VxRd6+zAS
GxF/vD3o2icCCAH+82cLL+tUZWX2fd8I7RQj2P6KH4T6mOs1voP0WWiY/ofBZNMC5QDqo8v92bVu
NQf0NU5lKpLqSUX28WC4CqK+sZJZG9O5cpVTiAEOh7UPsKqrPHN0eySHEq5y20q8fYr0kkpe7elf
63pU9j3i3/+oKyXfRmrr8toj/GAJF1ePiPLILJXMODmKW++hCRgFvGE32UvdB19rDOeOLa1twNRX
lhDUGIUqHkg6Ccv+1+w0/dgLk/snrvQvPNuZ9o3SSXvPI2ea/4qWAkeEox8dH3CxIBvkj/nrinFJ
Bjwx25RT4yZ7GIvhV9XCr+gyCuLsz9TYMvNZORUMKFX3ORIEsItT4bhFNcWUsE62Uan9j0Gqv91T
crT6I3s6oNqtY2u67xCUFxv6nGtDE3s4eP+C52dmL781zqwEsYvEOCmOUr0FrJWnR8eYc/cIRi39
SkI0wm/Nx/8S99ho1aCMSI2EAvtiku0w7YqIO/wkFDvdN62T9wctFsGLCN36pPZZ2WzU79b2kPRW
k1KyUkxk8akhTkqq0Rr6iSqx8jbGbcfZ1+WQpHepLfJ0Y2JXsiPbkUdSgjMAZiz7XpNWQdqCJ/xW
NCR/buTl9t7JO6oEhSIeCdDiu0FL0Qzr8u5RMZwwfhNVSvhI+UR7d/tOusbGYU5F4EXaLmkHcA8u
V9k1sjCFl5y9jUObtS6HzjD9uJjid2Ujpidele6hTeYKRXt7hB9uTajUVVPzE5gkJWocX8od9PYt
KfbrCIqSMnUMKZbEmVt2krQG7Jtjdc3bAOpH6sdBRVgBNusZwA/lX31U3qdAqfx4xl9+4937czde
hjRsPpJXyfDh1C0NbQCtpRGuWR2bvvqFPDOA+8iynlGYcY6RlubviqYYDp0em77dh83jaCXDxkVz
ffhcHQo5LSbJ6b5S/6USjuVx4U5vCWiSfjfFQN4mqiGvqEIknu/qMBDbWtW3HFqunw32I7VY0Et0
tCAbXG6HAtXBIfGq8e0cGMMv4XrdAxSgVvkIWp8n2DJDJ/znlwpAKcUqgnL8E64KlOacY1PURe4p
D7Vj1KS67rddUkIgy913uaiDb7e3/PVhl2kkZmFo1fEG/Dmdf93hkYjHDl1lBzOBrvw1DINFOdQO
Po94kL+/PdT16cLVFzwP8ZN0Z2UrX06nmYc8tkXavMHbSjz05lQ89HXppAdvzINHMwvG0xD16iHq
UqPZ1chNfrSMLipRKdfic2TM5Y841cpuY4df5UEQLICaGjRpgbSAU7v8WXoT1B0Il+ZN3uv1L0i8
E9QmWhfl/e3vv9pN0p6JPBIdEyliv6QSd15cmFrQz28gcbjj0SwiTozZkaJbbVj8CoVt3/3fRlxM
eJDYnTkj2vqmh5jR7hTXzO6DsGufY+AvxzjWj7fHW24maRNBwwc8ARhydvHirartVoHDFOcvVWGm
DzzLxktpBCctSv+ZCfhnKAR/kUjhD6qWl4uW1flchFWev8ROQEvLxGIYRF9WnsHMYnHudvY3Dfm2
eZdqSKbc/szldSTHplMCzZ16NtBO7XLsvrUmfezd7GWaaEHFWW3D+stdP7R7rUKTyjV+FWg/f7k9
6mL7SG4p4EUZLMuOLrfR5aiTmFO3VbLwPE+t9YLEYr+3G7fYmQkaMZy2eYuoJh+7vy7+/xkQDAOP
CC1zIImXAzqt1qn6pAafexwi8u9mUQ1n0HTBfT3XqveSYBOXv8Nl0LLfashTebtahFsSBoup/vMb
ZNuA+FLKlVxV0+mVDYEQyuc4EUG0rwtPJfWpAaD/HFPcXYB02XUANChsqsPt+V4+fP8zNhPNgaWL
Tovs8vs12tj6gMr9OZmG4eD2YbKr1MC6K6NA8e4dK3V+10SLb1qzaI5q0UXJQdiNsvEzVmfgr1+x
2OhD247t0OJ4OBtlO95nRjWBno0N0bzacTz9GoWZoMaRNOaWd6X8vuX60yjjbMnm3BXrKgtyfLRS
Q/kMoQyn8Go2jde2In0hzsAm8PZsL0KcP5MNbI/tDQ8C1pWchr/eISu21LoJx+gMULlR36l6oSv+
pGEvuyfkCZ/MtnPTXwTJ47Goinbr5lo7XDZBjlSKRelzye9zBEr3ZVOH56DB/NCr8uQkiqL+knpw
AAjrCnsjyF47XNA+eHZoRpqc7MvvNZTZC8fSCfHHGN1xL2geHEDMJca+4w6l32sqzrQfEndOdl0J
oWtH+VqpN4LvtSXGR4ieoEQo8fZd/gpRV71Wiio8O4ic3o+GF+yNubX2tQ0o/PYCrw8lAVEk9eRR
8u//WmDFyhhfWOFZm8b0U6NLYRzdg12kdYOzlSiuDcZjSzAPeY8K5+KGNjTuSLvDUBffzumFyqaZ
4XdfV7i5a7Gl/1vS/WfvYtQOZJvggXxpMYsED6No3Tr4HNWNBoomNaL5blTaUByg+o7O3e2ZXNur
oOBJ8P8Q1JZaaHrbTWEpRZWsGjnL0dHTfVpV7ts5GkM/DOYtnd+1yZTZkDT6QKBwySakmhdmg1op
n00CQ7/yHLTysiEsPnhmlG0Zx6ycC5cU35NyBnzesjNlNmh1KhgjfgaZEu34TvGoAWZ76EV1386D
96EwYufOSJUx9d0Sa/GNc7nyscSmXEQy4eIfi7WsaLkB0GrDc6fNyX3bz91THwH1gOdEXHF7IZep
r9w4DEbxnX4GMMGls5RFEYiktld4YcumeOOEivMzqoom3vPf14d8TJp4J1KVEmovhFrualeC+Aqw
P8O+bqt/tqeTPwgUKuQ32acDjnJ5SINwyqcs09halTYeYW5QtMojtFmrqesfNeZgC36ytt6sNfVU
CAbO1Xznaaw0bWTlZ1MffodOLvI9VV3P2LXcffeOUOJTACXoEASGe98YW8OvLbdU2ZPFOmoQf1KW
v26lUM9NLYsDLJisxPiauSPa2ZEwvxVc/D9vr/bqUJRzYf6rUu5S/v1fQ9lO2LeG1yTnPo6UYKci
2VP4qLKOlT+pWb2RR668p+QY9Lg1Hm8aZ4vU1dSnZOqgQJwz0RvNu7KycvWtndjV+JHCsePthDcM
+Y9A09pjY1Hzeb39tSuXlMs7zoMqa7t0vi+/tgJYHYSZm5yr0JwBXaBr/Jvk1vzgGK013OX2FG0B
qFcnWALlZPOFqvkiXkXwjgVOleRsFvY87ezJcjIiNtqFpyCZtK+3P3BtNFmVs6krS8D7YrSgmxpj
iusUp7ApyOkF1KFwTnnu5vr3eBzNf39jUPkhV1fBh0m5l8v5zPocfJLqJOfSxJ7MH7kli33XluK+
dspoC8Wy/nH/O5pc3b/2aqDD09bCODkbHbIfr3MtmuAJSLb10+2iLW2FtcEAZUmLOdQcCA8uB7MA
2JuDgpdwUaVB925KssTdiR4z2lcdwri1ceuunQwJU4ZqzJ1zhTmjslgqczPHZ10xhty3KhInvQAd
5ecGVb9jOLpeaQBRHdqfaAGP3X84GfQi2TIS44dzxuXnVsAEyrBy0nPbNs631pmdo5aM6aFUWuM1
Bvy69cyszi+qllLAD4eApVpGZ9p9rAPKPo9ao4q9l6JN4OtoJY27XK03e66rw9FMQONE+pwu35Ch
ioauQob6bEcGTNq20US6a1Un33Xu2GzYDMnJWuQotDpkqQEGL1WsRaA3B11bdFmSnb1+dOsndY6F
8TRCHdmIXleuMw8mGq1U6E4s3uI6NRwvHJrayM9BPtnZnRabVjL58djMd1atCPFYOpm5paiyOig6
sKg86og4LAOv0YicepDGk/0UFKidTYCEfKWfxnbflalh32lo4W5ZS64sH86ttFRRPaMLsExMQnQL
Lb1W07NiNRGqNBoVV7Mh5w6qGAJuAbfn9kW6+pW8VX+0lYg+FlM7680UirZMz1Y9j1+8YrqfQ92o
djho5B019bHbSvbk27PcNPTnqKawoiCDFm+TBtg9mRHAOYu8LN6ZgtuWmrKw+51Vc8u+0KIHNa+q
vZP/+6uMmDACrGiz8zQum8gCxpuLl0J2ppae13dWhVCNk7a58ZIJXON30aQbce+HVaC6u0bJB/fT
7cleW10AETJ98KQkv/z7vy52NOIG5FLs/KznafnTHTzlxR4MO9hBgJ+O/z4W0kMkDDICAYF5OZan
oNIbBw1emmFtPcdaUXwkNQoCP1G7b7eHWrsGpGQGvUHaK4STl0MpZkcogs79uQhCbdrnc+eEBzhj
W04Ca9MHogzoFsGxwZVzOU7Z2Ppodk5xDiPX+k6z3MVEsi+QBSnwvr39TatjSRQ6NRHqfubinUBc
y8aI28vPbmtl96j7lG9xcnYcnx22xd5bHYvbEww4HZ6rfDnskdiDlpqd6xS3q4c0HdtjV3BFHDXI
6x9uf9ja8dOJ04iFPbbhsnSL1kCE4SdupOmQ2Bh9qJbvwko5pSOiJn4/Tb8a05gebg+6+oXgYMB0
Eu+ju3W5crAdRNlnbPwmbc3nrMv6n7PVDPPe6sA7728PtnalURxGCIs8DdrPcukkSkxT2flJVmTO
sSmMfPZjrQEyogo9xO67gJN/d3vQtS8kSadRhrKspJ1cfqGHxLISmziuumpTxv7kAZ8tjdl9qkJn
C0+xOpbkiyNaQU3AXIxF+c/WAxHkZ88a6XvbcM8OpTXiIqUZ0VYHcm02/6gM8mlSnGYxWGw6sWtn
NvKNVN7zO4SNshyocdMctLyJ3Edy4n9s/MnEHBo8aNX/P+Rit7gAuCss2Ipz3qJ+8hxnxvAVg6qm
3rm12r8ba7pUt1dv9SOlzhSXMu2hJUIlqbuhHbOuPNsqNlww26c3gRJriT/g3/4wa0nx/j8MSKLE
JSZFmcxF18sSrag0Ly/PkRPlx5Hl9G07Vnd93rRPPE9i4zpb/cC/xlus4miFeWaGRXkea549vpBF
pPRo/iL2Lr5lWuVu1DblIVu+8pTtqTYCxQFSubir55btErZNeXbUvMn3jT3p8O5Kt94IDdfOAhGC
1BhHxod/Xp67auq9PqSAg79wX3/JNEO5b8O8fO1m798Am392pYT7EkDgqcN7dzmS6CSLphjKMz6A
iX7IAIZ8q7NoMwRcWyqpTyil/HD3ump7h0WSYFdTnhOnCV/zsg7eJ6Lt72HxvSvqxtgIiraGWyzU
CGwYjGpSnhtXGu4NeeH5ZaEpJfV/Paz2ttP+h5QTphWYBrn7WbtFaELc7IleN4tzQ1pq7p3EMe7s
IG/q91ajp1s6cms7kZoEqmxQ46XZyuW6RTiIpWE0lmjRW87bROljBPPqytp44lYSW0Jzgks6ktwk
yzxvnIY0aGerOPco3gdPrh6p/TGr7PpYkbk8dxamFbsmiEoVolG1pdm8top/j75481SnleGKS2gk
DPU1LNOwvctzrfT8FDkEde9VGC7dvsLW5lVOqES3yubg4gorGhuBo0QrzlOfJ+NRV7SxvisGdQuq
uD4OmR/cQNRQl43Aussp6JMqnBGfVaofXqyN1VuP8s8/Sr/8OeBS+QWhYym8uvSxTZxpLkXccxLq
OFeOUd48mhMyTlnhvInKMthyDlxdM6mTAaoGra/lhdJUIlDIAsuzOQVD7WdjUO7nMBP3Td319i6y
vC1s2eoeBW0BcQGQIu26y6NQ1EZa1a1SnhVlbB7dUrS7AmDYb0Fb8MhpbV9xB8seJp2X7/ZmWYs6
rb9GXhz5pitGY8zS6izaxD0o0zjfZ0qb+2lbREeBP+VnrwqU/X8YFMypxNlT217eM4j2VGGUteUZ
jTV0jpQmcP1qhACdEMrsVa7xfueO5taTtLphHZzEMVIBamMtEtwqHSs65SEXjkvv5Kj0qeMeJMhu
4+lbndO/xlmspidUKhKJTdAy1geYs/EP3AI1qWpFU/4QI0n+koZd93x7UtceXFTIeZ9swk8wg5d7
KEYNDcigzB9ErkzHBC079a42psp4Ro3Vmjeu1dXhDGQ4ZeWelGURuJA1tP3UeOkZjRVd+Y5pVZ++
qL1V2YMvu8XJl9uft7Z4KIap9F+ggIDLuvy8zpx4e6OugKXUUKjTtIyAsG48e8sQdu300x+QFDCK
rigQXg5ka7VVYladnZ20jL93pR6K+xKKYnFXwcqC9mcZ/f3tb1sdUmZ+FHvpepuLbxP6bKiz1+Vn
HLjy6ORZgOl/DxDh2sewwzdil6HS1mzEF0vc2Z9rlS8EiwEJ99o0lB567aixo+D/J0LrWyuACd8R
TeXaL80cSrHPzSzTj/2AnOopGzPNQW206QwLjT1zjHrfKSGLHZu6jeLnmWDv4+1ZWdth5KWgvaX/
MEXwy4VoOzvsa8SFz2YVivcFnMnBn5Nsfghzz3t/e6y1I0tfCOwSq0C9ZLGbyX67IjaU7NzD9Wz2
ahRV43u9M5PAV6nE77w0+eq6Irc3xl3b1YDfOEJ84DXAAsmGjiiEQzs0feZ9giTdKfFOU6dmC2a4
tsdkCIRUsaSyLktcxdR0SlLN+blFWSvY63Ew/8ZXWUU2OCi+Wq02H29P6dqnSU0ZahoIMF0VvJ2s
BK48x2xqJe+m16gTTXZsSrcYd7cHWtsn8vAYtkTkXmFGeMEskRZkpV2aGZE/aE3c37vq3Ld3bTSP
7saLuTqRyFJyVEGpANq83JZ5NWD/bgOpK7ppOsZIgT25Ahc2P+5ix9kl0TQF/2Uq8QGXzXdKWUuf
oSYFWKbqSnHWEqzODqIM6IaYYNx/3Z7J1U/DvEsGdOzJZW0tzSu0hzuSX1vpYto/fYTZaoz46rjT
uymy9wkAvi2vPBlhLBNSOZlSxF/SUBZHL0+NMp2RaztPDm4hlpoUvR/Yot07wp3T3UD/7xm4XXCf
J2n1lrpq9f32V6+dfdIQirEkq2SqiwXFRInbnY7BWcU8PvaDTtUqyL5dCHWqAm6ltnaNMGfs2J9u
D7w23UCa+XAQwFxzi9grmfGGTkj+z26pqAeCdXSv7aHz7D3N4PZjC4JNbAQJq99KwIW1pFTeWcbs
alUZg9Mp+bkrnDG5Sz3osY+KUvXNNyUREZKKTYehlI+EXboV5K6PzU0gsWzcCIt5rrPKGiX49CwM
KgKhleTOEwYkEp3jZsWXyY1awx8MkHQb3bC1C4KmAj1/iObXJBXVnlt7Vloq7gmSlph+p+305Npc
fO8g6iTRVol6DcACogsSF8Anju2SxFW1yDm7aULdvRm1T9YUPZijTtVd7afwOXKa9GuTDNFjojrN
Jz0tMGex9Py91s/W6+0ddj3lvJ9Uz5h0Ov88MJd3lRZPpSMADZ6VoK3vMkNxntwuTyJoSOhn+hWY
EigC3tS+vT3u9c5m3D+i0Tw30CMWAc0A+iIeHDc6G85QHfXMDJIDB9fqdlncC7nUVboRj67gUuWY
kGZoDEqSyuIeUcWEkBVCkWTaXer4gyOye52i6PjRU4ym8Wkt2c7jFHttdjcH6U/ShNYLfT2Zqi2a
4vWVxk8hAcDIm6bBFQHTcSDXW70Tn5OazEbAlPlVjbGIH/MarPIhmOypOyq405MhKLm7s7rUdI63
l2BlE/IjkFaAHkLJ9lqyndJAYeU09J2ECBaR7rL7URi95Vdpax+cGNsCzDQBrbGJ53Nsj/zLLETK
nCyl3dQQuo4GpK6nVHlBFxPQsDyjf3XYKl10CJZO0VlMro0Ahllp+R21PGQMb3/36kASb09jn7L4
8uyVswpuSQujcx3B60XIOI3Hu8zJmi1czcZAy2ej0RvbqpOagQyvvo8pUqDTjHBPtbGQa2cJ1A5K
eRJbz4VyOXNuo6pp6k7xuU3RkPOpdKnq0UT7a7yrbZj+qCCq9ZbJq0wWLx9ldg0kVBg7kPpQ7rwc
tKZVqxShHp9D9EaiJzjL03dPy8I3U1lM2RFURTT5xiiGYzHXdrqxhqt7lw8hIJAsSnspcqvHVq8Z
dY2Z49CXnxwjGp+HqAutuymkPuRnbYQid1gmtjgkVGtNX5uG0S6gOrjar6JSu3p/e1ddPyHMBxGR
ITuP/E9etH9t385UkyDwquScjFbxKVNFQ68FC7qDnXOObo+1trEQeUcllSITV9riqERtpbWaSNJz
BwdpekH9RUeKvGkmb6v4sz6SNMOQZqTXQMsYjckuavmq0LTnfQVytvuN8US11VVZmz5iZep3QAv4
c1GbSDK9rR0lBdyjZ2/UKSq/KEP3YxazE25snbVPkrLIxLAcBCohlwuVBQjd5dg6n/kZY3ZABbZH
x5y+QLuBPFu74xERxPSFBwdYyOK5yW1w8AWa7+c4ipz5nVeOWfz/ODuP5biRpl1fESLgzRZoNJuE
SMqLMxuEvpEGHiiYgrv6/4HO4qjBDiI0sx0FqwtlMivzNd/Rq8pyHw9GkT0VbjrGkBDVVt6NypA8
D5MdH4n23Arwv/+KXYBXjRHrh6rNX4ahVy+jWyJAWJE4n4apMx+s0tIjkBVyPHhy3Rp2uxw2QyNw
hXvARk4T15IizV+cdKqLU5Ik5j36POpncFaYz60S/Yp3sGXXI9n4WxsJyXYwR5tAz6ueQSYnTOFb
PX/JwMdHgCnJX3QHY6pNz94+gpTfHI06+q8SBHDcXcbqpQu8+GnOX9AlK8N2mb1PXiYWSnhz9unt
Q39rO3G7g9na8Pn0l673bTPWrWmJIoeolSIciRGBGHxYp3keJH1i6UHvGIBwRVGUmZ/Aew1ULTXd
j2//ilsTRpVke5DwJAG3f/0rOk3KdYSB9+LGqC4F6pxp4kNTZZPjG2ODx+3bw90KbUhC07v+xV3f
RxkdTtowlYRQQaHn52ipXyeJy0KOKOMXMN35wXC3Z/f/h9vujt8u8aQ1F22tKtxsbaPoQrzqHO+D
WFfgFTxus6ModuuQ/CopbajxLee5Hq7qB1fvtCZ5sTHPKd9Vuhr3SEvio5Pddbmn/O3E7WSFqdLZ
4vz2h705U0oUADqIH69KZ4TBZYYWBVzfsqePmCxtji2KKE9ujabk22PdXERo0BAON3bCq8LsMoG9
7RgrbbUpwEzNilohVR+YfnpKndn54wb2RrdQwW5DBkZOZXfDK2a2oCanJC+radbzKa3sxDspq0wO
Lvhb35DknXI6hQniye6Cd6YBvL0i85d+aLPnvOuqreiiFFUbDLou9YNp3fqMlF5AFoLABbC1O3pe
NVaxbEnXZ/pPmECtpvVdWRojdN0p/7rOxmHsuDnBX4BGl5BMZn69P42CYqgNSOSlrpLxXI6pJwKl
aAbkR1EDOr29S24ORmN566oRMPdENmwKkgZhx/Ql1Y2uCtFVbBZfR9NkQBgPtaq3R7v5MYFQYQy3
+Sbt0Zp2j019lznpy0SL4hHLBvGogdg8gcLJrSBTM3LFPx+R8iPIpk3jnlfv9cfUYOcsueR9g+Rv
jcjP8K/VxcWHupVTqE1jevA5b03wt+H2kamzbUU2SEe/NJhinep15hmHJkbI+zj7d6Wa8PO/TG/j
wllAtF81KOUMsR8jJJYPucYfAOEercXGXq+W9uLHwhr/w1VNe5CqMcniZnZ5/TlbO85ajcbCy2jX
2hIIpV0+98UQe3dk+sb925O79djhCFgbCx8lkX3lQEeKapqoWLyUWquGOjW/iwBmH9mp6im+a/QN
wt2q569YAH1/e+hb60jxEyIxHHvy1t22wfyuVHEXK16WwfirVGY19+2kLyJTm/FMTdTy29vj3YpJ
1Dr5sNww1Fp34xVF1Vu1MkPPcOz2J6XVoT5VTVGHo90YF9JZ7+LFnb6Gbw976/RT8uK/Tcr3FWca
dRaYbY4ESCln/X6eKEQFnQ2Jqc6FUh2cjZuD8czYLJkh3e/14ganyfpETUtQamP/AgOaE2I5oww7
x5Tz+T/MDCwqLwFAM0CIrzdqqWb1kFslljgJVAmEVasPrlLSMOqt9L8kFL/wd0BmQPfvGY7VnFTr
iGLZy6zIdr04uAR9t0Vav0fUyPKHBZcEXx8T/YjxvNukG5SRE0hVjT3KU2cPfCpITT2hpNSLhlWN
9Mb9ppl9inXF+m6qRHGQCe+26P8bzSHCbwJtQKR3gbDIFXAg1lA92uqEy2yC/rLuL/jtxKHQki7o
oU49rK1tyIN983pguG4sIaVSNj6kouulbNO4zApzrh7zOF0ekrz5IvnMPZSXWLtkxUwSIMr5z1q/
zJY6IV1tQBxgW5Bjuh60gkEaW3VSPyauuwD9Kw2vP5eZOXOrW7GB19/UNwex6tZEgcuhTIXaBkDc
3UTHNon1nI37yN2rnY2y9y6qgclWgtHa+36xywCp+aNBd6fy10SRioHbzROH5G03aJKOCyQeUT+2
i9GHY7ZqZpgkcn3MQX8csapNvtpv5SuqrrQ3DJOOLgcFa4PdqezbLAZaYnlhooFv2WTSY8i5lTof
vb/3R4OBPHDTFPqpDBFcd7NqDS0ux6r3wjRGsCVeTPMjzuOjv1l6PQ/u0BzExZvjka1tss0Wr8Td
eFOua8okHC/MG+Gc+5qdWfMuCwHxzAGE7oPh9ov2a3pb1N9e+lSIdrtT4z5zU0X3wtIV7d+ZMrSh
GOzsjrLxEef+xpKBVmNeeJ+QtO3LqVpvQY7sTMwRqsY6NYk+BLU+/CHThI1Bo5Qm41ZUBHe473Ba
7ZTHRj174YxduZ+YjR2aKQYKulZXZ1tBzKuBtX6HBo8evh0oXs+Pkbc4gXQEsXevuYk3YaXH9uiF
Y254Z1ubJI59yRFr6GiU3cbXEw/MhBy8kHtMi+i32efUxlfg7bm83oXbXLb9x4sPSMG2bX57SBeT
Zoja6LwQIdjNWnEyqVhA7netQYbZ0Hv+2+PdmtWGMaIqsbXT9soyMNzazsQgL+xXJz9nK69Zinv6
+e1Rbs1qw/datI+wGtiPosaq6IYqccNude1LAbEu9Tu9dui3GwuZNViUP50Xhj9A6sGiaZu33R51
ojprLOdBK87r6DaPg720j3Cg89Pb83p1iMkUsL5AjYarii2/W62k0OzBKLC+ale9DVSbGDp3dR6C
/znSpXnlf7b5e3HdEs3QC0EYbbf/FFsoSq/jINQnbf6lpEt6Z3lSWYNK052/zUoO77n/s9Do3TRF
69uKnwe7t38mVS/xHkJ51TzYq/tgt/0i2BEgufjGSLjvZi/WEnOBeCrOXtpX95XR1w8zOdOJ9gcK
8vaqPSxIfB885m998t8H3bba7wckS5pOoA9zRsy2Ow9aF59iBXj/mOPQ/eerS+WeFzUSIpt4+fVQ
VsfXVVKGMtMmQ4MGm1NcuIelphqc10fqP7cmZhHwNscXmpt7qUkZF1IxZInRR59Br+al4NpUIt3e
PgOab49UEF8dSRZve5ZtwvT0Q/by6CMGI8tQ1cUZcnL2pCIUBlMIDZYc9YVzlTt/CCXSts0CqIeZ
obpIiN0uot/WDUxCPJo6UWAxWx110mkO0dWoT21CVvb2uu0endtQEAkgtpCCbeCl3UnRU1NPam+M
Q7N2EvfLCHe2ulhF2nT3ZklbNygxGtEl1ugWNj9jO+E89vYvuLGWPJA2uCj7h8biLtFWtcFInFwq
oR5P1o+4s3PtNFeGeB9bWdMcXEI3VpJCGtNUAacCQNs96NVkhR00qGQSRTMDcKkzDHYGZ0O/53Ka
PLTKulUcQBxff2MOBu9AEhiAxpDOrpezLgs0gtyt3z9VTqBX63ASky7PK9SY9+xZeRqSLkVKRCQH
092PvAml/DolW9cQRv0uTxtiG18ocC5RhZXDerd5SPydeUb/BGcLdh0ul70X2HrVRXmRopn4Zyu7
tb83ejRtPZiLYCGu593lTuLEGINGauW6XYDlZPsPHiZGONJWPbhft7/1e6r9ayxAwHiy07zAZvR6
LATXeooK6Rgl/ainYTciHYKS8NLel0amDyevLfL8o2sn0/2Q14nzjpTBS+7envD+kudHgGYCs8YF
yFN1n6caqVIWhZdPESyH5hJ7evLByxf3Yy567wPAkOFsVbr38e1B91uakWC9837bNtfGmrme+cCv
WR0BlChtwWv+hKtNMefsQXUaQiXX1uF7zTWS/lm5nYrY9ajbr/rtinKL1NARap6iqcvX4qu2OqV1
mgA7Wt9MG25vwLN6+vz2TPc3xTYmEBJ0C7YuMQ/V6zFVpbFGvS+XqFb61Q3RGhrHE05ohea7WT8d
+Sfc+LBAV8j2ftmK8dq/Hm4U1DTryVsiHNfsu9Eaki+FSdweFz0VgVzy7ChFer1/gEDTSkBF0CYb
21/GiqZ6rZtma6St3BS+pQ2gtdp+0O7VRFXsy0g4eBqQBjjoMeyBDttqkpCBtuTRA05q3+vHMqGz
4myZoiHRlC9uF0vpZ1XmaKdurd/rbutALwMY+D7uYzs/d2aqfYkVFFzuAQ4ORwaUr28tMjduDg1l
dcqgewqBN5pDU4/pHLW5TP6CHJw8FI36U06N8olD5Twjepx/JFwdVZheXyJbyrh1HNFx2Qxhrld8
zWXVt0o7RfFcz2c9M5JTAo75K4gx7V2dpvmHid72oxmv/bOi2eh7vb3Bb04ceC1Sd1xlaEtcjx+P
gIYth2WgrjV+QmLe61DOHdGyQN/CXoM0ycqvrdGWP8ESNl/fHvzG5qNNR8uADB2c+17uKkUtU8Yz
ky/TVQnxnykeO2/W4Xwv43CarKHH9k/tDp72N0flEbeJ9WyI912MmNEoQu7BmaK0SbNwMZ0lcvAj
OOlqITqK3kN9x5155Pi1R+ltGx657k3a2txC1KsCtKam1oBvIrAEJPuXjQIHiiprkOpMvfdVPGfh
2MzJ2SqsZ2XL/DSM5+7+wwcHO0DI4h3Lw+h6tWmFcWsifR8paTx+91C4SlM1pfJOi+9jnGbtx0FJ
vfPbg26p43WcZOKAqrd3yGa8sxsUCZZh1QZ3JuB39p2CEIfwEceMf7w9zK1lJa2kDYsMAZ93t6zw
0jfd6RJR7n7uuL2cBUE4VVFFMOuZkwRGX2jPC47C4iAPuBEjtnKiu91nCAbvj7C5lHNcZBW72BHi
HFdD/H5qu891X9UHO/fWYWUcGy0dyrWgCq+XjyeiKvV+nCOBgcrnvl2WL3pTuBclKfXp7DiLfE70
zuPtBWX44MK+MUtiPZQ1dOm4KverGK84WlKzXSIdRXafAzRF+pg33YOxatqRm/iNW5HqLBcCzAZq
Vs4u1Btp6a5J1i+R1o06bxBhnFJz0O95YgMpyqofuuoa/9pz/tk0cvHPH2+kX0VwdMWRoUOB9Por
2zzi11Fz1sgc4yU+k1PCJ/Mz0cZJMC/SS9/VYybVkwOw9UhP5MYKo6wLEIZO1eaOtcuspJFDRixm
wjEmNYqPcVy6vjPXJQO97FJb6HJsptVBUVs/z8b6iG/6yrWXS4prESImr2o8TfcfXppFPJWdwip7
7shItWcpp8SAKfxY69laB5OylE0atAAF6wCBs0S9r1ctFycKELaO7GyetqG5ic//rdZl1kZFVjYn
qU+OOh6Erhv3CmLEwBRw6gawuc8g1k37MDP0OVK7aXlxzdgMHLXN/7C/vd3b9GPhDRmcO/LA3XYY
sWaztLRaIkoLuRNqq1qFpgHHH65Gldd3syXVg9fbje0PIWQzi6eZx8N82yW/ZbpIDIs815c18igL
YcPYjePTmjvqU42s9fMwaEmNGYJjtPdFak/fs07FRuTtQ3DjuNOxRDgEUAYViH0fwYRzrwxWrvIT
RthEaiGzzzEWgC3KfWNZ/mHVaPvG3JzkvWCw8MbbhYgcCiBo30qNSrtZHoUhcYleNmHK+zqpqiPw
1Y1IwXttUyn5NdreOQxPhqyMEVaLXCOZ7nLXnD9maAp/VQ2pXmZ3Hn3pFcvB6+XWmiIMSIoNapDW
7O5KI2LOjValapRjmRH0nWc+9GJJfU3oVQj0DcFAgMcfFDcTz7HRJgdB+NackdjZrK9+Fa93w6eT
kwLk1bSIIqTzTyVX5x2dofShFJrWBGTYaXOyl81q4+19tP3dXfCn+ErBB+uCjWG4Oz2uoqdJ0Y1a
ZAtjijN0HNZSPnVEatQAYlcZzEAXThb/+/awt+5RNK2IHlwMRMrdsLOh1pmucDBTpTBOaNAYn9xF
7QJNgcuFvHgedjPdRaOcywPKza08j9Ybh5YGIwX7fRfXUul25FO/RiPlqyyQ29HpqQt0mvO59AqZ
+/kINfyvAY2l9B29cwCNBfx21AZj7Y/9x7YzTCOQlg8WVSgQ7apPZm1ygEaxRmnd4Z5ZYEIG8Sj1
F1VMp2XqBn9Sx+4OfUrvXubIosSNqfq9kR7hdm49+IDlbTKHWz0aANv1pYb0fpK7Fr+kVsb2+yJt
8X0uZiXo+yS7ZMtsnBzFbkCdyI4q+potzYM3UEbRpoQT+fb2uHEaQO3x0AZUgODiHnOaEgFzd9JZ
I5TBLhaVuZDbZp1OKECKJ71Q4cjXddoeHMIbuxIICrfcLwzfa4h2ajc13fUlWjylV6EUN8sYFFR2
krCx3dpC07vHz9CNZ3HKTY2q4cG8b9zq1CDp8dCMRuRn/9o3FCp3EknEKF1U8yzitfU7F/6oWzna
n+eqm3EJ7W7k0fCD3J1As5m7kdYfMQwr32jpc4hnnEjhT1x4j3qPk6nfL3lRIfBgGO3d2wt88xSC
KeAYksTR1tqFUKVuzF5RNVZYG7NgNBfrSdOKovFdjOQfZqVpTxARxLNVmTyxZ2rrvtU2MMPe/h23
PvhmrMp7D0wXCKvrTV+qTatZ/bbpTQ2TvXrJTolYdOzoM+VgyjfSIUo5FFM2GXCyIv16KAMjGgkr
So14bOkfWrvsQz3TtA9vT+hGGLsaZXefJG0HLGNglMEutW/DXMYvtaO7Z61z0WbUpPvJqePyHoxV
dzLw5Pj29vD7gwsLmC3KH/wl4sRFfT1JMsHMmt11iYou9h5dp2xfinbOv6lLleVEEt2rfVSVzYP8
ZD9r/K3w+6EzwrMC84t986ei59PpqG9GwChXcOkgdTzfyNrlrqgGIU+LnQkKraL91A7u2J3KgurX
ATlmv5W237ClnxAueE2/urM8beq9pdCcaHHzEZoDPVPzpHU5KI+y6J0/hFyRe9LNdBENAjVAJX//
1iw9BKPh8DlRQsb/paryNqj6uIrs1Zs+LBi7QqRzj8Te99nCr0Gp8vKtWWZ7fy8nrsyFWdduVIA/
CjzhLqC7hsH51JhF94Qup9OHf7qhoD6j+guimuUl2b/eUK3oWbpUuNESQ7lW5SA/pLPaRZZU+uzU
KX3zCTX/ej2IBK/3McP+ImtScsMcdDdsIa3GMsvUjZJct+41Q2KiTQ7qfZCp1E9VvTjBEjvz0XW0
vyP4vhvYamsLb+4EexBNY5Q22vEee0jYEtEZJ/W8U2WbeOW8/VlvbFYGoj0ANB6XgP071uxkPCTI
fUeVQwEG8XR5bmNLv6+gHR9cCTeHAhzBpYBZxyvRp75pzcybcjeyVpk+9p2lw09rRTDpSXOwWW4N
RTzjYUz30IVmeb1ZekheDrxHLxLSah81tZzOwKCsb9PoHDm83TgJzGXr/274CBo810PxKPSQuq+8
SCrJ+NytDscPEe5oipP0fS9m7/7tBbu1M9AAATlOdXlDgVyPN2sNGm9Op0V5VgwA/9fin1hPx4MP
eGvbA6Ok6UsBasPDXo8CbweYCVld5DoNjuJL1fcgTZzBuheQeeM7w4rru9HI3CN4xrYyvz9Dto2/
SfFteJNfZbrrgZ24Bx0qCyMS+qCtPv6Jy4OJ1dmltxQtDgAg6neVrS7vJE7dShBb1SGGdZ/8/foJ
2BbBG0PJ59VLqKnZO15i69EkWxOmmOk0p65synNXzSOqT3YpyBLyrMQOvqS/9Pb63vryziZ9SIEU
EPSeHDxxHbSmmRiRk/bYBM6iu4w1ByRT0u7Tkimu32MEfPD4u7Wptpt1mzRs/P15AXujUM5KtchA
Nv6U0bb7XzY07V9vT+1VrseXxfKL0rK1oWZJ+q4XV60bNwU2r0d17eUPNU2a0B56DNWUQQ/psTtA
2xTx1CaYsJfDsjanPvOOhJRvfGDMEE0+MXsMdajt7vitZqNbyJatladFs2WOZhJin92bAQImlRZU
szEXQzjSv0r0AMYbZyR4+yPc2F04hFMXpvlt2a8oV5kxytHuVTOSU5I8ZpWrfU6awTmnyFUNwbLO
1U/DqZWT68qjqvSNq4qawlbc51bcFuJ65sSTpl+K1oyyDMLABbk6aQU9HJsXo58tkYbtMKl6cnCV
3LiLkYNhzcHGMKy7Q//ESeupEzpF0YxMVxhba/8RnoMLEdqwL29/2xuXB+8Y3jIb8XMrvl9PEDmF
RExC6JFi5HVzHjp9sk9jlwjTAmCLPGWQ8qCwnidTqbNPLUbQ9/UkPPHnpwn9EBaXT81C778zRhId
2ZGnY43slZ4/ZGYZuo4w14OtdGM9EcxgJXE9RWh+f5zcZdLd3syMaMi85N+GglTnr1bbh0nvTr5M
xyNC8Y2js4H7KXnSjmMCuw20uugjNXptROOkrt/LqaAN2K8fslG4d6CLp3dr7lUH5bhbk+S8qITx
beA93snUR4kpcGpEZY+ftjuNJngjMLGaJc2Qh/ERCPzmeDR42UE8wKl/XO8hVNXIXkekUrPczE5O
bM6Qsbo6QIizvCOBkfdv79kb9wHFDejCDEcl2dt+z2/XUUEkyOUq7KiMRx1ZG2rG3vxXmi6uDDGd
1ubkEvcezV7E51NlPk8oZx6BPG9czFT9wVd5sGo3IbNt4X/7EYiRNCIdSjtyW9MVItAqLRVfpko6
pBhd1qrvrDwfRz0cvLzOPwMcQckv6PVmkX4Zz8VR+vv6o/BswgKMxw2V31fylrOHy8bStHZUU2Ev
w6Tp5UORW2OQGGbxoUCF6YPbF95X16j/Q/hnbODdNJSoiACYv/4Ws1yhCLG5oqlcxzkglqD6mMim
cAJFbcT4bnKHbAwov2mJ34N1//n2hnh9X7LZEcMhMtH3RsXrevxVHxotU2Izwtq8Mf21rqa7sVrt
3G9Vozy4ql7fmNtgm9YkQFjwFNuP+X3hc51IaNZW5NTZErp5Wp+LNnUuxtR/IgGJv3q4Kz3XRlrf
rXLM64Mb7ObwfGPKneZWgtp960xmwsJcyYwYb3kHIo1OWmXFH6dUQ+thicVTKoHDnianFLNv9ryA
D9Ktm18bkeLtK3BT73tTHsphjrM6hGOrqj4vavmx16fmPpvno4N+ayTIpWQ+QFfI3ncHvVubvLVT
14yUNr3g5BD/k2SmejbHOf3Dih74kA0xgQAl5iOs7O4KI9y2NXpCFlAVrxfvUV1CSesMaqCa31ep
xKvxhD2x9wKeU02iFQ3er3++hTePHoIfloyvrMEyo8hLq7WtqFgnI+rKfv6opq300xZfp7eHep25
bg0/EN30TDbbue3//7aBi6UwZDN6VqQkaKAF8LyBbie2UX97e5zXYQHhSyo61MWJ6q9i+opRhTBF
60S8l9Oz5s4f0GQeU7+IVcNv4vWokHVrt1A7Q3SA648Kz+5gJoJY2ErGi81xmf2+N3gNDVNdX+yx
FgcbZjtm148uJgcpeCsCEIT2nVOlFU7LM8eJGre0v0JWn7rIw1Wl+rG4s9l91yd0y/0uHhrzIPrd
+qxcMAgwbo10Sv3Xy+cOcrLUIrajTqVl7ruW4gaisaxAqcq88LWm+N+fryOpEvcrrVLOyBZ5ftsv
ndHqbpO4doRQkRgubmmUnW8OZfI8dpU3hdCljmplt74uwBq2D2k3cKbdUo7t6Brjothk/KJ93471
eEmd1n62hCwva5aofVC6WX1UF7wVQ7nPyIcNsopXhjHcmwVSiOwgpzNFMICK5MHaFeW7PBP5SbOG
ZQkntGg+zVL9Q+MHwjYVEbCRuHaQuhFMr7+y3uDQlaWZG9WxIoN0LZUwq9LsPLUq/nl4Ex5soxun
BfqEiyrBpor7KvGXutr0msp4FHWtewB67jtUmaq/J8PVDqq7N3Ysu2dTCNy+7KvqrjPziDXbhcqc
LYwQjzpkEWMoIWupjbCLnCNi0c3xqDySnqE1Rkvq+lPmYxnbTkwBsh7GFl6y4j2tdiX+t6pL/1QV
4xEs/NanpJaMMpkBIweq2/V4mTNiy60sNgDLuj7180A0zgF+zsaiHMH7X7UaSe82ucMtt4dOh+b1
9WB5XYm+9BIvQsTcOg9Vpnyu3Bzz1bpdzrnVdYGpGAW3rLOMJw3dz8R3Ykv7RlHWOIBNvT4u/JSt
47cpM9F+2V0MdkaOTR/EI1whbwv5KP1WL5Y2hms2lPe2thhfTbNNmjOaCfX3ty+lvc7xluZC6gKF
j0EEGFNjF8X0zk10bGe9qFx1FYptXff+5Hj9917NxtKfzWq8N71KhkrcKNK3GgcnQcsbzPK0mKP7
rcbr59lR3KNzzDW1238orJEM8zTZzhY9q/17KGmFKJpOQZNS0wEINVZRGAHlsWEI0iKpDN+uYrU8
jcvifOgsHvr+0C0z3UOJLR6qUlNXnyzFk18wFraMUKbgAALPkLyrjLKxupOtIQMVo+dhhSvSVEYw
zyaGvMhRzSd4J8v6devzXDRRKkowWXFuLAGqpPo8BHnuIVwTVKZeajKYEZFKpD+tlZavwdiPWfyU
r2pdfKPb1Y3fE1Vvs3NtkyNc4K/kae+L3Lbir4rUu0H348pwZuRhSmVJcOFxu276OTbbR77Yyzgp
Nrqr1TR9Ns0uyR5n3J/lOcX+Wf2L0kKzPIusqbN7Q5iK92JNqeNeYnWhiej3hABt9L12jPu7Bm4g
5lP6mnjVg+jKEZHqPLGTe1sVJv4xoxtr7y23BfFaCDmKIM2S2V59C16WQDFQ5QutRbH+lJm6lNLX
zDUX90unw93yFrfL7vpkaqt3iytG8zlNEPSP8FQ2szvd7EsXmWgd9S0fqnN1aYWnlvc1jNP5C9CM
uQpqreziUPcW20TMr1uKS+ZS6g0NDDAWH7UHyzorXR+7IdYKWhXQ/klaHFoSvf8wSU1ffyAgpBuP
ymRh3wwNuMRdy7OWqntSZqh1/ujSj3wvbTtdf1hKV2RnF8uS9HGQ+Cac50JRhw9OUpfrXWGjz3yC
yr+xqbQKEkEEum1M5nvgr6sXdGU5uy84MjbzT9ras4bius3L8KG0UQD+B4OEuhGnaZiWzAon+NZm
0LSYw/a+ZqxtWfpuWidp5YPOMqQezPTYNoXkBs7WF10ia4dDc6wMzaNXLiI+4Rs2ZINfGk2i5CgV
oWz1brVr2mtKMw/TRYc0xD9by6wRWUBHyE6zx3gdnO4xU6CgYWhqL0apnbK21tbLTD8LC+YOPKjy
lBhbwz0whsJO0kBMld1+W5pZKx/y2Tbjc22UAP7CVSp5crFmxDDakFy6Q92EMqs7TL62tFM6wRFe
Qdadqo5DWvl1Hwv7ofYcyMQrTZLmHgH83nuviczI7UCTGOg+jXGS9D+SeC2yAG2PvNfC1K5k3wdY
YwP6Mb3WLlBbjhUuJm+a+MQBfYkUwWWtSenXnaS1anVo5eu8hrUCItWfpeI53xXUiDZ8otY8duOS
N36sFYPnb3Sj6mvRK7MMByHQvfF451LgrjpRfKUm4yrIp8eDOK8tzT09MPTU1p8cWpzrKR57U38n
Lbu17hfX4Sl1KhsAJHf6Elft33FFk+Chrmx3/TSVYzungbL0UvPzaS2SHyLrJLAeVYszj3w2b9VV
DXRFtfs76Pc1qCfFaXCvWddVjbmrXJmIS662jryHGpaXj7Pa68v73lr6fgLtmsReNHeJtfpVkzvm
j6LRsQ731Xwacz8zPGWDo46OGv+IzUpZvhuiEd1XlD9n8dAha1h8TLIEPReoOAlaW1SdTOruyH/5
rbea3vu4U6X6kMKoXKNcsXtdv0+bxYmF3zc0D056MqCwca4sG7wE4sWV/XdqtEryTybHzgIhROsy
THWZy7tCCLU963LUkwcWtxP/CKQmuke8dpVF9W2zUDkLaCCl0/9kUhfrGWqYm5e+Jq1xvCQTghSE
GXfQ/qG+ryaJj9ijunxU4o5/ZLhZXFw6fUHfrqBalzyLvpXjk5a2ynivir6av7JBHDswprmVgd2Z
vbgbbW1uL6k+qullGcS23etuHv+3NI6Tr1E3JLSe7LHU8vthaCZ8bJdMjFxSQqEhpCddpn0fATD0
97nb1vI8D2o8f68FASVwASOhrWo37iaBaSTdJlQ9Cbfvv65eYyLzG7cmzA01SU31b2ihwnqo02VZ
hnM5Izb1ggYU8g+TS1DQzoSdSt55wvZEj9kWkM4whXAxOIFY87wJ8niaxIUY2LafEcZo+heQcurS
hLZE1fjveWH7ECzmvnZ45IBfEs86dvbLfeECQXty7JTaJvR7JMTp+861FyAlajf3lSoz5Z6xHfvT
Oi1T9iVNONX3Ki/U+SIUPQNiblnNkvml6WXvxsGOB16mvVt+t2zFniJJH2QTzB2KxfpKB6AoX5ZS
TLaOmyxn5lJZQBUagmbRa3dFay1y8hdq2vadBPIzfKTGbDYnMvaG2mQnLGELH5garxWvBSj4fqGu
XYd17gI88Curalx8R5sMsyRBFv3Y5viCh8XoKsbgg1hOslMF5VoJasW1e+kPM2moLxEWaS7pIjuC
RQt8N2BtdSQ4qsy0LwlOIqu/OaF4kVerTRoWqI6lf1l24y0Phj135hTORuVMDwDfXe8v2Y9K9jEZ
PV0iftrLzrh0nRN7/twPMIr8srWF3p5UzinW7fhEfJEqiOF3cjVj5W5c6yxLQxDDmSPQibSz9XvR
T6L8t+9alV/YUOn23mML065fmzw1izwQvJjXYDErnN+C2RxYUzzMvPl5HTxjOeNDQnfpf4ayjq0Z
ECfn+FOMbMEZG5R2AF7Wz+ldDS9Rf0qyJW0iemcQXE9wPmJ0erTti5QgKH9wK9VzODRVeULXAFLm
oq/oRtfrWrbv81ZhqZYJ58IAeI1q+YrwrH/LtMg+OV2XjkRu7JAepBx78rNkllExL/E/bdbThVdw
zWvDJXUUEeBFbP1l5a6bPQlRu8Vd2btdfSfrggRcRQMDnjMaPmeIndj6SRHr1EMxYPX4rVKrn6Yu
thxGA+58tzR9rPliHMYfmSvRdnbdJPu7M+Lka2csKrDGxBm1c1bJ8pNhJLH1PJfrlIeAQCSqOsWg
Nt4dZBezOMvFaeW7uai65KL9H0dnthwnswThJyKCfbkFZkb7asuybwjbv9xsDTQ00PTTn2/OjcMR
suTRDN1VlZmV6awoN1VDGb2T/bC/myCozItSqZP9rIbOa3J2huO3EADZeXPwktz/Kkk4hjd6W1DQ
9lUvh434OE2wRd6968r1v44FuK7owyl8X/QYvBCAbMM8G/xM3eMh2JXHdRHo1h1dnDmmxOi2lJ6O
6YRxxqS1IyDSFIc4vPHCbSuim8lfTEgobLC8T7AADUWBt+lrHkM1F4mHu2yZxtUqyjGc6vdq44Es
vMSR782opv+6NNXVxc/W8fhlZRL0/x0Wl8/iSLqYp7mePNeU2H+S2FPvMJe/aDDX7NXp1Lh/aB+H
OZS7wsgbi20OVpnSaeUDfdIEkr10NDMzxVzRr1cqeaW8Ne7dDjkZlll6hGuOnW/qnhseVyvzQLTJ
vwrtFsNZxnh4EWhXpotq6ZaL/RirDk3AFq4v/gyF+LB6075/hg60VT6N6z6ciJ8Q2U03QhrQRFkh
Lu0aiyAqlfRjHp8oMMlJh3VCcNZBQE/mcQ0+bNvqNhcvFE7c0N5l8ZivW+S+9V1vvlp3kFsZ8Uq+
dYGT6RMlLPTzON2249lWh5cxRYW0CaSu2yNrSou5wVREvVJd2R0b/vbQy7IuW+WRO+2kIpluRvbL
s5+UTxmdWqqUc4FMM7bKrevOTrmPLITBVadyuHRBulRP9dwF4keXzMlw2id3CS7tHrpjcdRRNJ9x
rWn2x+WYVxilaVjG36Ama39yko4SJwKus5+qtaN/e9UANiwp7Ca7EcEejD+CcIsvpDfPSH9kcKwy
l53p6lO2x83+wmSR7CU9Y9oi1VSevfUnFkeZFrFM7qp7d0xbwbEO2uSOGwSpax7N6RwXbafWs0DK
v5XxnsmJd9TXcN++kVVJns6eFKza1epiWdTSeZiKTv4YZzfYztINJlsmq1mPskvHirQbYmfcW0Ny
XHzy+xn/znbqWEcMukgc3+w+Jy6pdv14FMOIE7jLEaLFEjfMVYfR3ywoKkIKFNrZjrR38bRcc6eN
Rd/cR5VJPPXibAGldi9IS/R8gPkYPqLfUvcu0b0XlpVSS2oYiWuR0MCydv6g7Obhx8VVhPtfaKav
RneBYmHQP47HWGJH/8TsPIR/aj5RWa54/fO8bZ5mhhMh/9WSDchMPbPG70eF+rRs15UhyGC/9Zki
kufszU7weYRBY249VfWQNX69B7eeWPV8N/nE0Rd1enRD3rhL9o7jYfSd2O/jV0Qv6+ZGbZhKDusx
peymeEd/4hQHc9HFh0h/kxnntoWzwrmwkdpbvMSnLrgNbB++SuYtgJLFy9TtMThEhClvCOIc45Aj
Lad5XHTeGAe70SrNjCwdc5i0GKdxe147D5mQVxuUDX1b+fq+G8OD+4AVsbwFn2zLwwvmOh+vwb43
pulEUNTjFH6CeGTNeWxSHRRCToMqFNY606m1ExquIK2TkNDarh7yIZXxQZyfpMxZyZ7ssgxunIe+
Tv9l2yJ+DjV24nkS1vE/d87En9gmVhZ7ixVVkM2Tx5eq4zFyrsoEt4+2hJ4ja53TlIWiz/1JRJ87
hPC/2mxyK2pSOo4izjb5qyPFndGp4RooEY2PTD9TO1S3tnVXsl9HFMR+0DcRik8QlVKHDd0+2fCh
lwd4LfyJjLOrvINkNrnC4eJbPDOc5I1v4vZkuj5xUMglfVfsbI+yc7uv3VQ6jl4c7tJkfR12OWdF
BYrx4GyY3+WbXL3lpMJD4IxOk+nkwXJcjb7Do1qL0Z9lk0u7Dl7RMJzUxT7OWZLjr1g/D8Y95jzG
iNBeNmaQ57irr5LzKjLbmeV6YqvpC/QDaVds35pwtZ8sAjP37ZWyoAPKYHAtsAn5tvrtOBZ7EnZ/
Gc9GtoSd+ZhvzPXsPWwkbHiFp5qGOLQtY5M4OxbvJQ1shz2Cm20vThh2a9kcBwHrA3Kphx03mkfW
JvqpyLggMS0Uy/TPX9rYPVXEQ01YKznjRUvu6BK1VLsUCd7/FEuDu2reC8bi3DEZzKnNBjxVl3j2
/zkNMcuFt2CjUvCU9XOx4fH6FvLKvBNaL1GftHsYW9bNgaVeB2iR5F2zym/T4Js9T81EdagXGvpS
xI33Vwau2cp19Ly2bAEeeS2ijSnNCKle1sCQljXETv179PXQsdbbuU7OQIvaPVr7vaSj1OJsGU4e
kVqBgmJvGzHQGTYeTphXxRsurR0rI2mi4x/7yJCtU2EEc2+sP+DJhygPIhv43M42MHjluegr9xZp
YGUWrMqyRfMBt0tKg5PampnAC9q14j2+dnA+CQJ1Oer4v8S5rqhK/2gKv0sUCR0H58b1Prp6Sa+T
bfRnalrvl+nSvczmA1sdtxrap3UDbOE2qdJvShxzc56DmIJbo/hRuUJ3AwYy2uATs1KvZ5UimhjL
wQ5uOGZDwEWpPJkv+2KCvA1UmJSDbw/Bz97lCXOmiS3/AKe6HOFSvZeeFWPPu0OZyBfjeRV7cDJk
p3c4YnrQhMSJq6A+3vNKdRt7qMLbVJ5MrS8wEBylLL0hdZ/iZtEuxdnFHBLJdOYXIm6z/8JgbNhl
4+L7bPw6avK4SvBcTOZtfKX/0dhVB6R75kdMJnHu0w3sr4gXKwQCBy9LcXIVyErQ4yKqD4emZ5rU
XiRNb8LnuELRyzvi+We2+0G4POlGVRk1Q/OHjsFn80atzn/7uHTRyfRz/D5QlGUxrvXEfO2m9T+3
1aM+AT8dv6Q/rmMpV6a2XNdsphWW7JPlHeGykM91os3yNLqBuku2uHlv2jld87H22seVIj2cbYrM
967Xihc5rIk3wi6s1XQSg6yI2dx1W7Rm6iOa+wDmMaSPv+kAE5MCw3X28FgIj6ucZ8uOhQSQqM/I
2frxHII7HWfwQ4aWkeDVnBxPS10ft6ouQuyidSEidnhPNBdze9+DMzcnF0Yl++ZutgLXjPeeQREb
5mN3mvSk8Ltk5p+07E7+6ravceOE7q3PidkLFmOH9W/vuCijx34O1wdPAfHfVis7CDdVYwkJzegF
ppLI2/l9CmwL7IJLEyKLwVegwkzJulDHkjCjT374eMCme7kZ8HhAax1H/kWYhSyIY1tr/olOQnFL
L2LcIpWONbkb4JBRQJjCNXkD4Uk3k8EhrkibiD0dXYd8tV/3bSJtaD/ko+PYQZdbGHKCfSKu3Bu3
RQTYzFPcXbBCb1toEDRHBSuPblYwkW9NDsFeLxep1oHxK5v36DOJ2mQ7Jwt4UNHrtZU5cKjWf6fG
RBAKDrNn0Yo0keWQRnho5jYdmpQHwB29Kxz8/6Zptd8sM033mlp//0C+1kzFNMX8V4MmBuOxbkHX
L4NYnXcNwuvnapZzAwO1jclYbNbxWMYaq/hf6E8UuAH3F5mrJmMEHki65twj7XFOO1ORKay/+LdT
ppW6DMguPgSaS1lsgnVu5UejPVfROn/MXdbp/OBJa8ueeU/iPQKhc6LSAxkG41InpzCRybMk74UD
XO/aPXdxz23HdT+dkqxxugJq4XjzlZN+usJJ27tU2NV78ZWS9Dc+zduJ7eRlzqkqKni8oraKAMDD
2tsEQdZbw87GUu5LjWS0kxzKs2c37MY50uteZDWz7y1LKNWLcrVQp3WKvDdqbibKSrrD57Kvkcrt
1bblviEBNDwNoWL0yfYgeOtBS5t8IiH4T5eQmEF+DZcAC9TrBBzRCL4optoPijUO1S15i3YtRCjX
f3z2zte6ZsOUd/QD//C7ZLgZxtb2uTuHBi5CiebqGwWHcM7aXrQn3W2ZOLXDPqZFnyz93zGw03Ka
cDyh/tpjexp1FPwJr4NPvljGhwvDgBQQxf14N6TM2uWR1n5V7tO2/mzkGP+O4QP/VV4z/haZgyNg
VTmzl7s29M2J4kJX1S4SMGyRGLI8dCQunYgIXMayAw/gd2aqy6eoO577bZllodsjeuWzTQ4Oczh8
hCoZOxxP6quzbb1FH5JhxyvSya4h7WucrAWvTY5n0Q0buOGSUr4qTDqGfAxtbU4rN/Tj9VR+xwCr
mouUbTN5qqAy7DkG6HlXJrm6JET795kUIVM2nbTq5vDN+o6OZajLcNb2RS1UuFM6jKu9bwCFjxNj
Fh9Xg4FDVsjNgQryyccTvO1b2BYxTghzoSsV7MUERDKcZrJ8dJ6tKMnyyPQ1oxoGxbzP9RA3hdWh
fZLrVe4l6X0NH2qbKaCCpUnKZFZp2fYbpjsxBoxnsARfnEN3MX89anp8EocUtxs2YV05GMgRiLkF
T5y9qkE/2nCsz2s48A4O+NaO+aia+n0dYzB1nt3hc/SMoVfa470rJCaPU67XcXixqlGqxNO7/Q7V
7jYFLLf9qjYGo1L0/RwVU9ek72ZUKrkoq6pf2ej0d7sz6/VBxGF920T1EtPee/v3Ntq1X7QoKwzU
kh6Okr0i0rd1U7e3nVVJdk4rDJqLCObIYbLT9R1Yy67zCOr2ToVoxHN/tvNebO5S36NC6uaij/1q
KjsKzR3TsMJxIJkDXcqFzJdiPhCcFGqe6ivqlo0uOwTgmkCo2wiV24lrSIiy4vuCUZM6RfBO9GN0
Ym3ZCUe/00+PW74F5Fnme935LHyzcv4vqFJWhDt/tI/84rZ+jCKn3u+aY2PU92Ukfqf4MDn5vAFC
F9dY3kcCq1vubiKzf05HCoKeNobgs1b166edD6fKD5mqqljBJo6zYHnuwzXseLqwcj+rOna+h8Kt
fpMbsKT0PR1Y9WEzFnWBX7ucDeHRvZsDMRJD6dXRfUBPuhVBeAzf7Syqf4Yb+MgZorvnkD3SIAf3
H9fcYLTqFcL1nJ+tcfA47zJGwAIZtW1PDulo8HvBaPxcVkPaF3J1rgK9zgd+6qYMj6Mt5kEs940t
wlOobUOrd0xRnMfrhDvPmImkKVkhX5cyDVLIREZjzodp5x1mxIkGmbPypLZynyNmAXeuj+AuWpXj
Fdu6gBBN4Ta8JKRosXFrNNle2IjJ/1qTDWiSKmk+k23axfmIMmcrwYu26tYR8+A/OYhH+7OIAXsp
103ygDH27gPhyObTW/EwpPH1RwlawJxIvoI6trMX9h6rXbFLpZw2j7ORqEPRdx6m+RFMPH7npK61
ykc71F+pSi1m4p5u+LEiqcPSgS7l+6W/pzcNE016XqMaBM14TXDJwrqvL04PuXCZp2HanjTbpEnu
DzsgILzHxpw808me2BxSaUE32zbMb9zRZ3Rf1X5TeXpV9CG+9601SW0vYNc0sous965M8K4xzw0L
wZycXgLbXh/0NzadZpzr+332KBIkivcceGLfQAIzu++5iON9ujR68U+yDpU+j9NKqPixplOXgyBk
7k0c9tEP7lQeTkIiOp6+fhdHHsRr5FDgaUpYS5+P+6mbNQjl7ugjd0CsmlzD8oHTi9a0uAjqNCt2
N25U4bc1/WPGsNzn1ZBhujeCTP/wOa1VaWaf5InRrER58ejxpxJedyfbJXu3o8NxRvIG+rgN9rrA
FZr29wGFQ1czIFs41eLwvZvWmw9LVxdVvwOZYUobmH61pZs49V2C+84PXdeomL10Zk5AXZL1pzbe
9URbj+QCnZuLAXe3bY1TwCxEHyzntluBfUFny3X1w89BCYO5jQrSRwwaadxdb58f4C9GcYE09ORd
mkRV9+jIYxHf2DJTzg1iE0q+Z8MN4n/yjp9Zsyo4MYnlwn2kmlb/4IlY/HyONMYZLZ0D2Hzl7y1J
9/EG4RfIoD019ZRw3SfNlp7FXkFyOVHwls1V7Z+MGRz+dRc3LtbQYqRBd9lGfbwK7I6nHQBGfnAM
a9nlVbb7x2M/eK1836n5H5Xw5fGOfSBvOZZYqTwFeD38CedgkWdeFhGdRBRUwfOi2ej72RlPq8cK
Wfd62f16OaUb3f3NOEhK4mSxSsnDOYx/mTHQ2EhLDt3NiON6cOPu0+C+h8gXbHkcMlxOSxrPXMr4
xhxcg9q+uo2UB4GBG7xRbr25ji4DwJWXqwFC5+GYQB7ykJZVE71k+LMD+bYM5dg+Rbc+jHry2ScI
UthYyjbzMhnNB2pU6mvw0jYa39uldmRht0C190SfZcF5InEhe7FbvDlnHY/bdMJFUY73dUqUXR74
UKg3kR3cDao5aHQxDuE+PtRNz9br9U3a74fMRvG3Hat68+TxhAl6Gci86N1GC+EZJ6SPs2pPYcNg
TDNJztJjZ6bj73BI6tZG2bmZU7/62MGdWD3aDFwYzHua5Gqd562sOjH/WTdovxPcWPfLIhCqT+Sp
9Vm5xcfAvrGu+6ctig95K5x1LYCDtkK59SsD9cyd1j1Tbz6qOK2KLJ7nP/2+zrfcaNEn0b0hEyUZ
nL8sO3fOk7eHDLsLGwCcmPQ3Ua3TR7JHPzpcOrAe66fvYkubnEdE5YFcubjKsBuHSzOL/sPTJozP
7tRroILa/EpCk2XUqr5a/+sDr3uKXVLSUW+M8ZqHSlnnbs2adCzQ5YCFtvOMcY3eouzLrhqqgm3y
5kaoKCPR0ABcVZVI/qogFOGZ6p+Fb2NyTP65plszpWxFh/Wi28V5tDWxf0M2mL1Amgf34F3geuEo
33ykqGfwjXTInabe/oY+7uYL0gjum7DVpzmd2u28D6M256DJfPvcSnyD6giLkBOM/3ByoxpLNtbH
ojJlKoHISdrodzvUwADper1ehDiqP9DY0++0PZ4RmmdD2SUEReTrnA0UT5/1unxxBhRmjvKT0yw0
4OhC7vha2l1vF/KNw7mItSs1EbHUqLwmM9UteXSyMed2nXsaSUYLbezmcmxDhgUCJ9bXrdqX26Vh
w5ehKet+0SDIJ5SuLiNYPEc3M89kwDS2BmgzJ9Gl575v6n+4dcVA3UxzPwP8lDzGs/T4Owq2FYq9
mpqvpOZDiSJb61f2TZMc+VxXQ76tw1MbmaQ/k6Q1B5/qSIevfTIdYLOrQaYTXR8/cM4VjAf2CgBF
nus8dDKbs88DBVDw1AbD9lnbeR1AGqVxbqp+7VuEOXO2c62gXslt5OxJKZXD6U+1D184oya+BJVN
qrNyk2Z+VE6/x9B9dfRVp6P7H5JYseRs47vu20FXxPpO0Ozt+9G7rE7KdEu/iEPk5FSm7U7DYJb6
Eu0JzOtME/aApKq7Q2Pl4XciUHOEfFYOPIZZTjrqxumNR5ABcJKm886udpe9aOJWzaed5leVLCWN
+ktP9bqhxfEpNg73v3fjsccEpKkA2coAtmR7OGajPP47lSEfp0CLS9OmRLUzteiaHn2IlnPtRWIv
EAgN2VD0SEC6sko8MhX6zNDCzzbmVcUV01+fIDs7r9kRMmszc0zXpeplKW3dTU7htd70I+4R0eR7
E674iyjbpvm2igpxQxaAjgYYXWQ0NyHFIHXqZMlntP6Iwfa4a+7E7GUmN9MUfTl6G5anw9lo7kKL
SyRSFHKAOmxJ/xINpsdiCWejSR8TyGf2FNFqeQy6d/LqaKf1rrf28M/XyQDwy+UpincQ95yqG1Yn
fVC98swkBM+JyaoTtAPKj0y3GZKjcG1oHB2AlGvGEoqXFnURg/ShoDImAlDnu3isbXyTsPOnSx3N
4rjtRRfWp4ZfJjpvJkw3SJ9oqPN4aKPH2rT961Sb+QcDTcXA7bjDm6i86JZao90ys6tiErXDFapf
e+d2llbInE3rsT1VzTy8HdC4f1pzZE/hFEw7fczc/NO0lADOMLBjIVYIfYBuu/k3yRHQeyFve27d
Y/tynabbcoN4LsilyuR9O7b6VgE04sAC13XtTD1CmmXvfzG0S4SHgS+/jYns2nJWHtRbt4jey1Fx
uUnhpdr87Gtpbqn39p6ATxduM6xFX3I7vQrr8jeok52VasdLyz7tD2yY95o3Pqlc5GyxN+5RDv1x
ZCedhvOd3/b7R4hLfFSMVTWaU7Mf/Z2BmRvvcBztQxy5nTViqVG1L77Yu+1+Iy7xXzMgo8zZyseb
1ocACwg39uaPwx/j88KWD2oCH2fN80BHfTW6alpGE0ctCZBJV/W5thnNuG+a6XuUtvKL+xABSCf6
+sVN3fp0LfW2TNcgrb5SJIHnNK0gWlsv6lGLqGr+qHDBgIylMU5x26+ivuzkwF1AJcek0K8REHFo
+pCCZg5qhAnnfSW2ge1YxBhiP29o9h8ya6gvoNX9UuB2bJsTEg9oY2fcdP/Wtd7wM5QgFMUeejK4
7dxe9w/JKCSslr9O01E2tV9DoqGvPMH96P6y8HsiOdVRJHPQpmGAv+cxPkVz3UxlH6sQfiFoGRqM
xQX7ohgjhiedre5+WwEWQZISnqrU0b4t0OXdSdei7d/7qmOfqeXl0jtIfkXCiSBACCF1wxvdVLrj
g8Dt8o4smlEXke1C8EUHlcLDIhiVSuqf8C4W2zmm7Wh3kCzIwQfvi53evekQ3TP7HzjWFNrHLifX
bT+sZZ9o/Z/pOlHxolMCQYH5keuuDD9/4mSs/RKKOKqLrHcCt+jdKvkdRQYzBgNxXRqhWLYfu6w+
JwSRP/ThPv/lXXW+3OmYppNiCHVvgiFJoM6QUMJOVYImNGn9eUVh2I7LHyTWTOwIyP1Hct3tt4Xj
NBZN5Wz3B724OXlD6/7B13x/OPDbqi+746ZvO8smYe73/TrfxKulm42k7vyCg9L2LO3iVlgEcsMY
S6MiBclS1UijMGLTxIBQJR82OoBttL8F2U04VVP1svShaG4PBB1xkYTbLnGtSoKV+MAm8s+NM7kU
gJU00VJZfHVhzfvMvRxxDMc3e/3yZLELUkXnVcvIE4o6P8orN9mhC+Ys2y5hZUx1s/sziifdEkAd
TSkNSdembXDLEMQq28ppjwruyt1hkR3472z7NnjCNxSBiOdPjVe6iwVcBYxdk1xExp3oxQdT/6ib
JnV+WQYocRkBxfqCJ3TcPKLXpmG/pUBGW4lGFTzPID1KSkJnUWSHeFMl5zUB8yz2PYr3mx2/H1nE
nW8p2ajkBM/0RDkZY+n+zhC1frWR9nteQrVEF48hJLl+J7W5PTiO73Cp7VrMTpXynUpwUyO0cd8a
Ee8IlFmBavPQgVsxySI/2wpt2SO2uaI+B/tgfnSdnptib9o4OIfMZtA0ZBKvl3WdDVdAlnTe7eJQ
ry9dg+PuAxl2k3Nm/kpIloXOSi70WKCYLSCee8MOi+OUat/m+0CvhDoMFfdAmna8vY6j/tv6OF4v
aaOrkA6k6SwXjhPOD7HhwyukarZXLVFzggtFc5Bn81Vm70DrDueosq14tn2gszJeg3A9x9SI5J+f
TMkHK7GVORs4zOSuzdLlT8C5Bv+QPojcFBOOlbsAtvjkSYFaxc6DLGie5kdvctv71lvCc+ds+2M2
1R7mApSEp5Ekg+9IJIm5tz0rDYgC0yV4ROALTebMQfA6JaEVxazwLr0jhDX8Fs0qe5ahOroSrl+S
2bhFwztLgIG8F8g/NrDl2oUfSyvnZs0UsEpsRt89JVCOzDRh+3GsQtvvsh3j7sbyGz+xEtph5BYj
iLk4nT89sA+E1EVtbEhcdSKtomyzqUtRj0VcovLcRR7uOqTXtRGDcRIsrJs7IdYcKBNDCZOUVRoU
DSvUAlNU8Q+HyOy4JOwcHWWb2fkvqli0wDXYtobaCO15Zxf75DV1dYcdrp5OW2Ca78cS86xd2cy3
4xDM7ZCqV/m4qLVb6K1pfhoH2DePqcMIXatfvVySB4hq84oU5fiPnaiEPQNgbhAaRK64l9SdHB+2
JkT3MuxbeFqbqP1YJw8YZqcSli6i2yOfYHbe0Mmsf82GcpLBoE1egvgalD3UWJRdMf3pfhUmvVvq
Mfs2Qhk/kQzTfy3ZyjS11KG+a1UXvTT+tj2Ps7d+ulOQ0XRk2/6seHEA/VPU/2gVTb3V0WpyPc3h
l7ScVGRbeL11IpL3UlmXvos1vDLMXPOopAuVSC2RUUKq7GxlbP96K8D7tF3F+TqSnzpl+jnanr6m
h/LyRewWKg3N6Qocn5o1VufODNPFesnwNZk+uNVVFN8uqzt8X7zFuxfh4kCjhoxE0TDVZTZC9UWL
/4iAcj0xR++vSE//q4dN8H7wYoYWZyKn9+gscGZCySIre9PX2W/277D4aK/806QubjLpZ3Rw8ffr
gb50PpSeY3jZuw2bmyEQ+pIO6YOYAMD98AhzrHwhmCPV/0TImz3B/Z6zrH8d+tSH3qTWFmMWntvt
WO4FXg+Du/5CofAl1x0pwnDcj0gUc75K7GgQm4dlWsZv1YxxZtFMKHH2783kMF7h9rkWOp22sUQp
F39PrxlYpyhZgmJg1nyM6jhBIz7p+b84tn587rw+ebRLr273JV4E0O+sUMKnI+KRZntib52nG8wA
tXc6rMvZjtu4nuq2OzCzmbykiNMu+tS+dV4tC6Afc8pSSD2K+Xl0BvHfjl6c1goXh9+xDN0fKwPF
L2d2wm+DI71n2OzxxV16eaeEsy+lW3fBWVArHrxxk6cMIPoeVp8ueT18+W9EZonQZjR1noZTfFpR
DsG/+9nToaOr0mjTJ3DW/pfXoY3K+8xr73r44kuKRhrCDLf1j3g40t+aqn/nQ5f+yySKo+TJgydR
aPlXMGv6HHVGKWEeca0cvgtP08WnSt0DlbG2LoWd3v1Ku78jNk9OtAGQt5sCr8us/9OZQ6SitvNP
6zKH31POyk23bw10xgaQ2XTvgrr94iUBP8qZE/9Pk12XLkwk0PtFxx13bg976A8LUves8c6Qa8lH
Jqx8oEUmwpe7K3nxurD/QXFOoO4q/851MP1EBHFUI5l0jXsxe9rfuwPKbIRDzgC94knzJwid+tXE
7OX0Tes8JUNn3mw7+yYPFuWft8lvfjlbFfxs9lkZFi7m45ZmzdlYHQmrd7wD5E+DnQ+iYS9svua6
Cvj5omqARtTm/wIQ0G8sJE2oVY6YZ86MPT+nhSB/QQFOiAA9tshuPRk6YJEZC0xcI5jWHKlgbWDb
OW9iZD9mGmRz2kcVPCKmnO418sh7HwFHrpPBPht8w+oCeZ7nlNE+IIRMa666njnyBFQ4vmRTd8Do
gyB+r8TSvHaQ3khLXccAN4tR/FqPaljZt0JCpK0z/leviygXpHFpHusoY2iIGlIpvLY+FIrBMHrM
aCOfJkezlhSz//UXXgUFYhCm9vs4ZOz0Z2x4sTgWXzex7oTj+H9oryQJW6hF9a2dwupKrFi/Vjc0
JV74Gmi38e+YxkCKbOY469co1e7mYGzuR1CrJUY2zkb7/zg6s+VGlS2IfhERzMOrhEbL8tweXgjb
fZoZqqAoKL7+Lt3nE6e7LaOidubK3J+ZBoY/1jKf2189+dF0UOQP66+6Ma3NwBdnw465ZQ228WTV
r5CQQQOcUndOu4MzYQmzHBuxMkx1oUMT0SoGYjnL2tVBzw831+6ZuEdtTswaCpDvtpWTzA9iAw1K
kliWIGnL0tj4eZCmUW9WWMDbbXHwy3VfRjKLHhX7z937vAWO3gVBHp/IxKx/qccu221h2qk4FswC
/WPXcmnYwwUti70vBqeN12tvhTIS+5E5o8oPY4RWV25iqYUmjJcIU75ICZeree+pNf7ssB7CXVCW
vXqdvPaGezSeMIbUQgC3PB68AaqjJEW3skm0N3gPO0DZGIxBrZkkNWyBUtiXpodiZPMclgzTbW9X
7ihgvDGX5HYBtVvy1JvDwrl2OE3x0W1HlfF5YubIXw45FzF1XqWj1cnNWNnx3o6rtg6gaKWaNrGG
5fW4wGcTa7PseIzNyCoyZmZ7H8XlnL9OVsSLOZ6onbyCxQwTmsbo2TXLQYkQvIVOM3UnTdIuwhTh
3n32QQYSRtplnrd+7mb0nzeAmbsS6q++FH6kspSfuxxtXDQ3Xj74jRRg+OG8fE8Ebu1XM3BSfo2R
3S7MB+zOZu7Jx7y1PynIdmmeWbm51k/hpJzhKnB03RNR6t490KAxQMr7A+YMT0ItCEYtTVteQ4Gn
BxQ52t7Ox7qJDk2fdepfGHb1iFMDgfxCqiHr3ntvcvChZ9dFIfEWyX1Vl8Ipr0tLChbhnB0z7rYk
iJQd1iVccNkY0nh1eLaluPi20KdpHlN3dGdDbmQreY/YK/eW65XeR6HKyLrH8TT8eofRGs01w+KK
X0m2EDCwu6Kn73btk+qxAR2O4CA7LzuSpoyyDe3yZj21hoDew5iUY4bbH3nMF6vFX1ps+LTi/GjF
k1nMtkQr87s9am5fPtHWE1QPbPPgQF5jG6SiC0WABsQGs2F4sAqNFLLJLVnnyVbhWwTBgR8wiY6O
HdWQyiSTp+ZElH3CPY4GrPRNOPd5TrETE3TwYTfx5Hz7VZgREpkVmZUdyWKRYXkShrpVB2VDMh36
nEvQTvAvdJ20UaOvDp5hx6Z34myPuWVP5YBW1LnC876EbfGIRGNtuRYboSNm741FdktqurMy7q/k
bILlkmmU2w0nndWnGb/OaIL+u4khW8/qBDwGknzm/Kns3pOPAcRQ9ZA5Mb64RKQY/sF8tvnZj/lj
SCsVoNsbDw0lPwsVzvoAwzhn3zRyz8O/QfbBeOpcBNsdlG+R8czmRh6maJrbC00LVoLaXiXiqOTS
6Tury7IsdSKA0G0y+57/RerUr3bU6M/zYwXPZO1HFEEyrR0x7I2JYiQy0sg42EXHUI4amMt1Z+Wu
CHlIXVp3UrsuZjd1qoZnfx+jeOfv3BmV7PC/rcWzz0Eiy2ne83pxMRCGMiqtOxbd6phTgFUQGNs1
Leu8PsIOvp1LzzI3zHbdNNz5vk4EpuuoKj+VkW8ZhVqijPNiLdgPuEwM5S/hSk4E+Nbx9L1Vmy46
BA2e0Nu8tGxsI9jAf7/Zw3AFy0Du624GE9I3LNlUW5YESvlJ2riaT3nveAGnHKnWnma6oCLckAhV
7QwfymSOWUCP7Usve+wF1+v96q7PhA0n7OU2DsAuRhWWDyqqqupLOFXOV5VZ312btI+IymZ7LkCt
q/ZT5fRCnDpiRu1waPhIjPgTKvT6T5vsimsQafnaP/ZxMDbhm5t55Js3BcsZwtQpp7hkosplE587
kXf/NCdJsrUaXSX7IFeaADNsvr0essWr5wsV5URhVyYq/RiRJSXZSi/NUzRrh4HIq9tlOzfU+vDN
GD13/OlpXndIKwaYDOG+7Nkh8jAl/VC3WxRRq7pEQW35n9HaswuUJUdTt+9EwEKHjeAoLmzi6kTw
TjL0k+zSRqGDJtGwUs8/W2Svm53HeclBC9eY3BkMgP4EujBhYEu36++lK+r6HPGexcyZMTv6DRjB
nPAwrbOzDzuU2WPjLWxaJB/jDfm7Z9V5f0SjTCz3qB0jPOdtYEO8+S0iry/eu5omLw8elQSt2uA7
riM0E7uruo0e6xA6qFIwQgsbGopdoNEXXMbIeVTn0UsQqnYz25zEpVMOgRs6kupo3I50pJZPXYxR
3W2aeOmBjrEEm42xhjL5HigNHHPEeasoC8oD6cze+0Plz+6Owv7Q0w9xMHXriYS16H7IR2B48FN4
1pMQqJ4XJwamLlJh5cxr7bxM2TPBbcXCgRnVItuQFQZw7l12Y9/xfHk1ltGaBzlh0cxaDgM32L/B
Gkp19lVGGYWlwwnHJJKJeFntIhk+CguswOdcqxNxxhBSFpIkBlk/kP7wM+acms+pSIt4xu7kwiPD
7ZLHdX1gWBfEIJqgbX4bisSKx5DSi/Yf1KQs/nnzbacnq+WpJ4dwB2Yz3NNKWxLckgEZTjKEXmq5
eRsgx5Y6/0PGoalOE5hq/xDCIxRPjUPuar9WftSdZlMpLkIrDVDNySv7gJE5IlVIxDNeAxsLGdTu
W3eKdxJVe4qLj55H0ep9I5RVkR1XidGHIrCdvE8rjVdwJMaJKZ/dtrbd2VMddjvZDs5/pmua+glM
Pxg1jCrfvXMLz3WuXIRSrurEgT/6KYmzXyj1abY2zQRRnUqosChOw0xE4sde6mw1R5Pn0fQn6Oiz
6DaFS7HTJqe1hI4XPB2E/FjndUCVbxAzby3uEkapbHOt9wLrVX62A2I76UjbWd5BLnRH2IL3j/Pq
gdjwZrL8sh/Szgc/uwrXxLhexrHzg005GDSML2YLLcmpsz0vfw5WjXiOWxVLC4tRK9zPfeNWN3AM
i9TDULcX9+S4y1AdMu5L07GPuO5X3ACr2vpckTogW8vSTt79qafAYYs8mallM0V+1fzlip8D7lI/
y9QS4MdmF+OpSNLSgdj6jAU0edsKdpsLFx5q95gDYJk/OQwYnRUWr+u0j63Q/+X9Iu3DTMaMqtWs
RNDWBYUA5caTQSb3ZVK68krs0ip3sTLC/5tFdqTHrW+3/ryvaO+quJLALy/8A/Nw+Ea8YmmwT/NV
tXUsH0VoQ/KOLK4JGhfOOy8t+gSmGEfDsrWiWG7stGAJddaNwe3OnIs3K9IL0H0wlVW7V4OKin8q
4ziDGM2XZn4lfh2bA2c8veYMQEtO4Tj3Q+eWISPYCCzIXOI6wut+zNpls52KRnOXmAbNFyTstIle
6b2fqwuwDanuSt/4gCGayvZY9pMNg8KuDdoa1Fh75tVXifZvVkUo7ogVM1JZUWWqhTskOa4vukWG
4SADcmhHlSxNr3iShbW8UDGBg7cXZkSYMYEmZXTouPUUKVtVXcfsrRnC+FDHOQMvv+o5OLTBFEJT
AjK5HrmycckA5HuTE7SbM7cJLnzuq7lOS+GJva+0Tn7IpHJipXasFLtR8tI1r4Ltt5/QYP6n8J2F
t5gALiov1RQgBu7ATGlmCNzJKe4ct7MIgPGcVwP8iEKDSllc1KwXVQzu+M7tc5Tv7kwcm53BvKrm
S2NbBEC5iEVDaibC482J570b49RwqyJVqyNeoBZzlFbxq12TtYgP0qqnHHo0q1YWUzUdneGxSJZx
L+vRqBfXa9U8A5fORedjPgjoTXb2wBqNx5GUWKWoLVqn/sGJ+GZ3yPzjyiMshqpYXmDwreJxZXw2
XzWEivUd0DS3/NQ5CxtPPQdruUKa2k7yzcfam4MZQngowpNLlad2K9QCbidjRmqbBQjrL/1lRJ24
rGnf5ZsaJTDimGFFaXmbQCkEAJ5DqS25oQPDtxLcRyht3t68cEN5WakwHocdcmPUd/ANow691Kc3
oq2OvvZE9cZuhR6yHNohWP4maz6YXyQBW/1i3IXu80SCNfpXTPXs/mcvctT1BlPUb9z7BpJ6HneZ
3enuIO1y5Ps9zomOYl5S+ayC1Fl6GiW2kRwE6ZbGVmVzaND7qWVwybQfcdtL/7DovIuf+pxelDsq
TqV6rjsRB9dBWln3PGCxVh+yB+3aF/OaiKuNGxduPMuv2MHDfF9+B4j/2SkAn+Y9wlvUSTVLtMut
XfisZnSwgPy3Ff0/fLYNd1baT7zu9ifgcV8WbWJvuCGUhoVdA68QDM/e0357l+X22rwHQRMkz2Ta
yO8zJtdulzqCE/mYZFXoHCUKl7+Lek6gO8VzIQ+UP3mQPsKmRDgu2E+RmoXM+dmU0p5vJQMrM0hA
LcPCoWSk7z3C5az+MXSofCr5ULxpUochTuBmsL3nlSRPYKLyrHnAwjAlRBC1J2wp6a70UPsoO1O+
ltauxbwJFO9caDKZsr2jAP/qg9gafuiLaZtpOxOepJ3fSGvx78TsdIuVrvhY/5/UFuLI8L4VOUzS
wGtQmQ20pmf9N3tcRwS7JcNsOYBRzuU1kERvWHO9esU+b8Y8OCof6aqghoLZ4jwuKyEvcur9dMNT
Q4LY9/zWbMNQ7LQCJGDOpXsiid35+261WsXlo10pAehJsMX33ME651GTmjPDjjg+5RIuJ+t0ryoZ
dvtCLlMgIEkSO/zmql7QK0YKmJFsbMOOORNGBr8a6sr6ZIAIFp5o4KVl6/ug7WMKepnT3l0S5NDV
JVmKsmM272rlfVpoVf6TrDmwTsWCxXHXwQITEuSdpWkqqR0nHbswLtASq7yrzhNOaUVn0cphRjGL
ROOmLkYW+5X/MXnSRWiGw0jl1fg6AJDczrfei8I/rWF6/4/ihFi8TWHXEObK3CUiftdhof4hUGPT
ZBLC0v7RfeINe8n43H+CDJgMDo+2kvJ3FrYWT4CPFhc5Iop8jaEvXP1kGZqM8dGcYk3BLZv2KW6n
G8LiSIfr/xBPJCZ12MxWtEl6mcnwUvQNcP2Qg3XsV1Xp6WCoeSl3PqUXAR0NA/zFpc4jUsCJvyzt
S+/7InkQ9Yr7OKuJn3WOub05KUvdpvljLvh4BXefgLP30FbITOcGbbzeBXz2SbKtlzzxD3kUD5/j
rQyAjGdiQEm058zf8aRoczyj9WE4McvR6sJ9miWCl0iQBPzKYr9Em2fGE9z5XXyH6s9KO8HMjQ14
tuZiH0J0wq1lBAlhJYT12dBtql6xplT3hmeMP7rpp7GY7yER5vX2FyOh9nNC8sTtFIp26SSdGR6c
YsjraGeS3kGEzpTHqhBwVjIturM9Mu3SVebKe7PHlLIU+Q5wy74edYHZXvjMBFUdjC38sAdGUKFr
ldcs8aW1JRCqhu/FjKs4wm335TYvQwoQYq47kEZlPlMIyu6ZKQjiDaJAg9Eik3gZ7v3Ca5K3RfQJ
VK8vYtvfcHwVkvnDpatngzS2BGRhYsk/OSZlmpZk4OK3tSNpT9SyzDjWdqVTsUlpCHpFnLyXkUXA
LMidbk17O2ti/5o7LjePU+1LdjeHsneNeITBmYrgmcHKY3c1W1kj/7VKbG8+LUNDATWKLSJ03pok
QmeqSm9PSZ7tPjVtV6qnwKCAvym6E5wPO8YE3WcUlTR3ZInpc9W27uNsExZBFlKtEIn4Ok+qbs91
OfZERPPSZ6vLoTD+zDLFwaN5vwLRNQWkbX/bWIo37lYto33QNZX66pNJ8GEUjnOe48QqH0jECUbB
oecqk3aEQrqDpQUG8QY4kZBfSukSIADOXUFPQQuFURDyqIeIsZVYQTasOxxgNNQYhp85zCpDf9jR
6aSTB5Tdtjxy2uBIofdZbvzZC269H2aQLqohnx7cP0FEFDFSwI7/NlmG6/KGGDtoF3WMiMtYQpHN
P5nRqzppwqd+WvGektW2zDv0zIglTO5zk0EqqW3UVfn6qajCoBiOHVE9vALQd8aj5fndpHeJhDEF
DCwqx91RFgQ119o6Hh9XXCn0f6CVBATNmui9jEwObE4zRVMe3VKptri/1d4Mu2ZYDSTTyBjWPdSI
AnZ5mm73spKLBKHALp206mGUYDfDKc7PiFTMflcxJ8QVIO4DNf1jEiYtucX1uZFXXVg1y8swO1SC
7dnI7nR3TP3G/m8dZSI9VvkNhWvtXX+pJxYGTT2f6LriQaTkdTPz1IjCbp8peInD+RStni+aM6kT
VV0J6FT7nuG7/g8VHYUJ2woITxFDpUzEdaZXZw4nxleh5t+FgBjvy3ydn9El4uhg9335t8jhUTfr
EkxehOpqj1a7WTm+vL01Jeu7z5fib6apbGKDEPViG0ZK7672l2H+x/Xeecz9rsTQnIrESYOJuBIB
KOk+LCMa1b6xsqI+WbHb7dvGFB5JzWV80s4N6wBc1tGXg6Ta0zQyUykDOQRYORNYrl4GGge7a8Fb
uP7R5Dpth6k8KTSikzt68xvnbBR7GzvsQ/Nn0IYbxoZRyWn2PdLcDUt1p/U6CvKJJBbXQW+dwRkZ
fHx9mwj8PmB7M3kgaNpCAi+5CxlzuGuw+f3IK55qjCgfoydePPZP0xQQ4IR+vPMcREV/gHZmMNdU
g7k8oz0T7XaqXRLwBRmwDLGnxFr3WrO6KZ5d9592OzrwIzCpV8AdD9CBGlT3Y2xj1mw0PdzZMZiE
rM9V3HkO7edJ6+66caymSwnJKJ8CVqJ57wC4yn/PW39yH7IYMePOYsfpcFcCHdAS04StO7wjYfrB
iX6s5ixGuSC3h12SwN5Q83pIsoIiXX5Yqz5VTZYpoNS8D70fSL1usLdDRTHcCSYnqvaFt5LdCh07
sa5j2WjE7tYw8WywfOP1T1EH7XwPSEQpxPz/tnh6totHH1SUxolGJes5aa1QfVq8LWPFdRFRE1Wl
K/g72H/jTCBv9G1pEBSsOiwFLXOeQL4rT7WN1rpyd1Bl2SHCJm207PjFLUlLRAJqAnuvb9qk3gb+
WoN/UceGQgqmm3X63UMw9aHPYuR7px4t/45rVGjf5bB4051FHMqHE637enr3g0BaZzuB0kd+DxYX
Ci4Z9XB00fCDbyuR1MGxQCGYT6quSZ2KpK8fgE6XjhuXF9U7Jxi4MHCvmTlV4nkN6XihRKaGeQ8T
zqnS4U9mqgFQrtrFF7u46ZZw36BS+y8uJYiECCsCriKFE1HfDM3LnMZM4QRKq9m8LFZVoaC6s0fZ
Ug4qeXXlvPa3kEb4yCpyrXdNm+fzbsSCrB7nbE681OaNXlxNY25hhLn6KsnrXHPQRBJ5DvjzLmwC
8ywrGOuLZ1HIdbdwROJp1YN7bsgycUXm0oFUvkZEpp4Q6Uhz0thkewfpkpwGPEcxfxy8Ojs1HHlE
kyYo+QfePeW4iTnI4uMNf/E31E0IhychJjjmT2FIwCkqZ/UAPFt7vzP9EjnJUZ91PxZkqxkIdWk5
Ah1TlVZIior9Brhk2CbM2AGamODWy4KSsRrMvGN7LwsKcptxn5Nx9iml3VaDrTRNFpaVcL/unX+c
pw1wkiRE13bnvARm9Q8EyYopdVDD1t24mNxH1nTbn3gxrhi3Syz7Tzo9CRKX0dTGt12Hykp4SFEw
SIsRdBWAjaLQZ5YwNvzSM5fqlMMadFFIk3tfWP1xXezGPFHiQZqK2Xo0b6YAMaaZpqt889D3tfdP
el7/H5lQOzgkQZxfvYwr5q4qJ25VdseMwqjMSAgePrJhmVRYqT4CMFa9z7lsnaK8pEFaZVZDAcVa
evzbaFW4adZtqOp9BsPyDBZfEd4iRXyhQrAnPQ6z7ez5Obxnol7dt+O4dXms+OW0+2YYAjQFGhrN
JuKSYp35w5d9ZUVr+SKC5f+RLq5j58xmIWxK5QFEEEMrX1x0pRCzYi5+vSbUrxEn3K/l+rG5lFJF
w1X1tnzjJxr9z7ytx+knKJCAELVV3R2dUg/9qWgGjFHZizzbYSLTj5InI7kExxCGxxXp652gbQIE
vSjb6ckFaTdHC2maKhOnqfMLj1b3wzrkJtyvQ5k9T0iBXip8bte7FjBK8xQQvUQuCIo4pQ4VtDpn
wwg0yzDadvdtahXkWx5ubkUlo6HcuaxjqH/qrqFUCmErGxsC0l3gVm5qW9iEmziBqyRxJhsdHqkm
zingiCuuhaQJBF8ks2PTWC+2ODGyTReNRv5llb5YTq6kMuTRtvPM3FqiWLAKyi2aiNIG6XDBXCVA
66ayRxy4TULurtpNdWlBoFELF1xze1T/oddZwd+JZtOPYXTK6gUbGBIkwm2+4g9SHBuvs3vCK+Mt
n0vbWEdUzvgv0lNzTiwau0hl+IXY+VEUPcGIq2ofjjPlLOQ/HbqXqQduKRBgmfS2Gaixo6iFMDUc
LXmNB4+UKzJgJkvKB+rVIsUXKOFuNVa/fCM7OhwyRG/DFaumXoOSQmFfM3pzqlOfBADGmZevwVkm
fP2x4Z34Ibd112/Vgr9yRjHUDTcqQU2f7h0wR8GLJiXmqQRlBGa+utCZettTAeaATcXRy8w4JvYD
D8w/izLVWxNBb5hRYVPtfVJnbXYoxtg+taKR/gXJknzlWN9qXxititcayYfOP6YFd0sJa3wwGIzI
+0HjkAC3WGF4L7tIPtgsSG62rAPr/s48OHiymiXiISoeiyPw1y2WlrQYtxun7JwQRQQYJK27qGaP
sU7G6MhNAGNUz7UNcoZ9xG6reR2eOQ2AedeyGJeULqMV1hLj2UsORsn12kWBeFTZ7DeH8GaIh5g2
0SFcxEhja0I2oLzrWdnle/uOX1R9xAbJGZKZtZydtMYgGs6xQHZx/jjCCpTcES4sQAFImrRf8xQ6
1aUeie8euLW1igWsYfbX4LDdZZMTi4OaK9ruPIIHHwVcOEYpM/OfkF4PRj+uT+zICHlPWMeFUmH1
rRuiNAdummuX5lXAUYgsTyQ8r0OXrxh3Z/8up8fQ3q0IXeabKhQ8/R8j+44otZ21RUPhoMhs1qIS
y41zGAkZ39n8n1H7ivMmeNNEkiMDPoQTvHxyJtNiZzpF6eSwRH2RLcbAMed5+6cZk/XYj86UfzT2
mlGr6FKQpPflYLqBpAWkbjrNIYUUo+s43sb1dHKlYXfCTZJQInswXDwjy7KoFYodvm9Q2APblEic
1oSleX2t4PWLmj5K6msXWoL6pU49CsOSHb4/rb3D7FKfwxNytoljDkfN7sprbMpoSaPWaBbKFHoq
nWdWkej67yKlxEHIYkGJD2UzjvcORMUKhJ3LaNSf3CGiakp1ffIpcV6SHZIcKnjZCHc6ilYRE4+z
fDoTRAvi39hQ+/DBGW+KC6UTQ7okcOO4KdNyKvkoEUbamL5o8Izyr1uHLJ7mLRoY/Ac5PzDDL91r
Q+fcv3Ei/0cuWTTUD7jByjE5dmPdprKcYYpJCJn84oOCIudUM5Ufbgukc3Iplaf3pGxNc5jrZAn2
ph8a81K6LAzFSE1icZb0mhZQQm4mD/HQBiRtBbLuplpBatGC6X+tkSRxNI5iLhZ4rJhyiRyUvtrD
6zBtRvPSPIVY4iItlVuL/VK4E4UoTc27M4+TebpfRCXOgmedrFm0WodW3JbpTZ20nzJZWfGu8oLp
ssrVgQNf+WbfNZClJKZ7OZ0qjyh+mrtTTQDAlGChWeZggW7Y/SUADVU0XhZC6ExQqzVculySoes0
F7bXweLNeHA1g8wmMkEVfLWKxNWmRvD/yys2f4xHEvgHomPVkzVbPj0IN7MI3XlYBogmPHhrQ48H
3tTsLMFXFN4SKzwrTO6kDGlbkSRNU+PI4nGgoID/X+v8fWSZ3JySq3CaL3T2ydsABq5XWo1UvkU9
iuBNUe7o5WoCEPIkcn2gXkXEaO8QyBbb2GjrKxwttYBWOIxwU0WlG7F79bMYTWDrVtcAkBSyw40N
cvpKlz2zssOWwLeljxQlII4HakWL8fwVoqyWD01l5xORZYtyQ47MdlCP/TC4hN7JHVWHwg65x06W
Jo7AYq8OH2Fl1ciwjMQIloQiaeJ2bXkYek9M95Kb7nSU9Zz/6IpDGGXVXl5zo2dvN5mVOqcS906m
CELcaWjTtuW2YSPMkeJwjVpfVNNrkpdBuG+9eZ72czXL3yLhon0bitVzV1kBBdUTcB6NO6FHsw4Y
7UyWePXfGyD/ZlfXxqs3S1HxEPsNL/4Nk/z8keQi6tKm67wqpfRB43UJNz50a18SCBTlpc1N86ao
nACS7Lr6C9Awb+4EXbh/HJcenTvqi7wnfP7mDxU7K26em4/nONYTCXNAHOC31cyEKbNl9ZoreFr8
H45qHp18at/mM5BdL69JGHSnaRQwpRRGJG8ErylV1w2xasCrSpir3+ZE7MsaC67QuvJ2mArTDq7Q
kA+TU4OkwxIocavtyoB7KTJK/gu1bs2895nn9b4SAc5D5tLHvRcsLMi2lFAk5zoDZEnJKdbzsdZe
eKIgUR2oMFSED+YigdyeuZxcyVa29q7sjUWqW7DLgjAcULoLbnsovYLNOQrUjslvNTVnTx3Z4Z5i
svXNySrXui96zKpbBfpAJpGmAL7AGXXZsyo/8V9tHlkjdBJdm7DKrGesKdyjeAkGdbZD6Y2nRebN
sC8Bwa1NZSXJ1yIzqigabnyU7y4ucaxwXHL7SDqS6TfpMEReZR0HmO7WEgUfhM2rmLfHCDBh17Q2
p+MUOVkPQm4qBCLPRPiGa9R1bSoymrUpHc/V9Om4CePGJhsL9abZCYb266ghnZQVlc/NDRbeqC6x
5EM9sEPqoBqWFZ6IhFrmoCo7oiZMS8CdVdbMs+OIdrFd4ewYHNl3NVwmHXfd70jjwcOsmLov2UBl
LAgqnD5CjE9N+EaNVdhdUPgpFqPnTkuoCZvDfzYkINN+Xaun2o+a34yf8WWsGHbI+PNBIlpq/Uo9
qBoQHJsV/zcylO7TeY49IAJ4cE90EVJ4LuouLaM1FsfQwGxxrNWJcx6iJDovo/H+BHHZXllfTLGO
A9L2p7BdGrn8yKWpFBFzeTFcn+h/IWA+3gNN4pnnCwAnofTJ6VOnsLroe53ZlnFm+2BcHMqRmZwp
E204FfTXESK2aEWkFoXjplJEM7auT7frJqIO5w3vll9wZbqMc6HQi9pzu2zitA60R7Fxb1UfYxDO
b9SYoyEKKt/+wEpk9YXVdtb4GeYRy/JsXQx7NIvGvlLAHNx3HnYDTmVZ/Ro77y7F0AzVf6Pr2QM7
WpCluejHtJ2y5AHTivsw5ZVaG4XDNfur/JiJxhFlafm9HUH3qzfF0oT6TalV3se4v+13HPiBfISH
mv8pWvuqbeOszhe3KdGd6ageWliIuf4RgVU/tqNdA+iFLs1yprYTwHVHmfneDWyyREw0KCcqsYfh
KSkCzMaI3/bF6Kr8nbzMtn5sorIEFqPBRHsei4xZhvGrSR03IheERegflxEp4ETbjfaf8OEi+7ld
uYlw+LZ9sNw1duHGTxG5eS+F6F/qs9O36q92Elscpjlp+jsWRjZYOWWAPdnNcGcbGctFI96Z0U5n
N0Rd2qjAWuVLI/w2eYS/dRf+ys7+r6/LxD+7QezaH+RZp+deNdl8HstWR0QiHGek7xU295HZpMle
BfmEbKvh1pfdQD3s8wIO2GM5TOMpqdDcX3oKetm14U3Boe5G+sC539O4RDyhgoz4BFMLg/uY5t1y
o2N4T7aKsXThWCeQlyTvqqTej3YMFJZgz2x9eqJ3lI6zknMqfct7HGa2DF4y4yrQK1lPyxYXDFmx
nZPlqTA5S724uiu9NV4ZfNbL4PT5ts+ddt60ImvhswN672BUZEHSh0sBlYhD5v3n90gG9zbk1TuN
e5V9yDAmIlqEXPUczLyk0rDo3ZXlIqJSfwPK0bD6EpQZumn5sHctv2fgmrF0kFbWsQ/SssJmvhQS
Yc8N2sn/iJScvJ+Y2+dpZEECMiBbaupfzzfeuOWi0xMz4BsBDpGp5IzU4DDWr624lIqVkymxuIye
1Z6palvY+FkbWvOGz853Cvz6fggCksSR/EnqjpKIYfWHEkdKAf9T57v+tTKPCYJaaP/v2pLWuM/n
yWByxXWGB9Az0shxchnVGIX7DRs9uK7RxAs1oIfGYmrtNO101HBGPEuN34wP7FpBsMG4zaNtUM+G
JtORPY8D8PlAU1LNnhHGrP5WOggMdQSHyBDFJogJp6R/D+tJhOOW3bWdRMFx3Ddu7CFN/F5Hs1hd
08ziFcG0cXkt/XPM/zg6j2VJcS2KfhERIECCaXpzva+aELccVhiBcF/fK3v2ouNVd2UmSMfsvTai
cui4pvlNYEBKaAUtBUdxwpxu447J8ITr03J7c0FmgCOj6W1CZvIb5Du0hjgfp4XWwYUPhu8ZpXO4
hPPJozieN8xhcHt2cJuee+SraAUrGCqbDsWQv4MJaX9k5QpTtGRyRdRKoGVxn68KdIbCqYCsNxyb
r7Vn4X6TFyngUpN+qdbFHnliAPLAPHCeOzQzCQVb0V38OHaxVYaOgBZc2uCfH7uMNRzfrw75Ujq/
kNej8gpNXDzaueWQS0B5tUx/K/OB0gJArCrIImMWKvpt2d5mxh5mh5tdBH7oLvZn8dGKzH3t9djU
exbS6K9LqwW/xDjOfxiU6PcQI2AIkotVzUZo35LAw+QE7wTkPQ0GTobYVPX6oym76tcqRQZNlCUN
YXk6wNWWDEPC5K6Ukgk6s9WN50f6JZsUKqRqQnDLRxvl7wWm6okfTS7bDIpHhw8uz52Dm8mWfPDl
JrbVZdY+dboVKQbPnIEDUrch2/pLDIiXxNi12nq0Z2+2lt0TV2cFoDDkRMfPWBNsL1Fdf2h3QjM/
Z836abVEBMibqbOtGmX0mHsjhQKdtsUYKZyl2lhPIBKFtNnA20kw2R0SnC/Rlkxn7dEhFEzA0f63
H2Mv1m8YAoXCsIl6OmVhCFw+HLN/t/4YZP3qzq9KlSE4N8RWlHF839RsKbPPpSbmI2isg89twafs
kqjx2Ak1w9qF1xttbnLLI7EzdYzH1mBuL5iG5NuC9/kM3y7qLkvFOniTwbXAL5tF6FsnfC8/JlFO
iOBBwD6PpWCvVNVJ9LvCTAvDRGL8PahWRh/eohmcV9SwL8w4+Z8oWW8BNnnPi+kMtlX7tVGwPnqo
e+teREn1nKde9t3aG3kQx51zqLl2sq1pe54uaDjJg/Q0fmKqB5aFfBHcxksSU0yrNJ6b7ZzfWhFd
11RJlZBNum9Gv2foV+QdYgqyw95Rl7Jtxwhzs2IvsTmPHtKQ3YDQ4K+zOulfkoCMYJMfiXMi9fo5
cg7abdxX6mueHZOxdMrzd8zB01elQxFhAwvsYwQsyd02/gR7b3S5tTY5rexr3HsJA1xpYQexwqbp
9wsk6wwikCHiqyrDS6H65jNemGpdEr6838gI4YgAk6PFX8tMXRQy1vxQNdAREAEMdl/bRD3KcHHs
vg91dif0zJHsz0mRweoI28exr6PfS87rcsCQETsbMpSE3gOPZME4sqZgDs32lzgCSR+6tjNLJxvO
k78LQwNklWWU98fLlIeiL5jD/pTbPnkutQ8WY0Tgn+1m2MXNtmmGCSqVyd2g2ky+EDws7hRccJw5
3zHjp5gafC4f+C7ZW/dEQp5ZffEJcAGl9lCT5kSP1c/ttSmYd++i2F/4J4z6X/2EZVq3YcXjUTMC
6sfsjpEafwoDIO3d+ZmTAFJoYW59Fqij1CHqgfVjBWJmYp4qgzR2Q6ISb2+9dkAn2DKn0TUN8+iX
Kwyib78x3b9pRHlAREgzDQR/DoA9f68eZJRgo73WRA83OgBqNB6rBtEbI2ofJT+KjlocJ9je9qvC
A2AwI5OwMEMmQrlEvkySn9BWt8wSEDGMA0mwLqXulwoXZvSHhS4yPIFLZaXJRg3+MJtsrpwui+YT
+2ZMV81ollNBMAK1oSozwrtiPNlh5nffuZEm2keZVwFZ7mT2q+Vg+lZghNnbD02c0WFnjO3mesCx
aphP/onjVq7JVmedGprLanw/OjMIbvHbxshq+fpNaGxwN3IR6b/E8yx0tUMv6lsklLm1MmDcNC1F
G9v4p/IQjO0YyqYhJjNWMkfR1tmdr5Edb2/FHMT+asaOtmACwNFZmb7YrjkzB1tlHp5/P5m+2UkH
SA+8tp7vFgDnMeh4QbY8X26jJ2RDMFvH7iXEZdFJnD2KrI+c0h0jc8qM5mxXY95Lt+DPEUextI/5
zEBkoyon+o4TqFZUZXgMNjWa6/JpSsueRJYyKX8pRq7xyaohendMNC3oDSV2Gl839l+3BHjENPRI
fhgHNC8p0XT1ezh9kTnGfde8IVs04cZS9oKtqJUmKyc1s3ofSDh8m2B3Iybw4345ebMP1zolVGc5
xhir233Y1K7eDWrwH9j52IGjgLlrtMGvVXbXyTP58Ctlzer+ddCrC26JvoK3g/H7OPmzfEonJq6f
bT6xdi58t53OTRlpDOGg05pqyzArr74t+86h39UZfmNqiiXFjrvxcP05dzQ3vFyopNWf0Q4gAPko
TnWX16sfA2bpQ9bJSdGF1z5CgkmoUp4UmyEIW6KloDr14jFKbmVgSwDACpAzkyjh/LIskIBM07Jl
7ZYB50Iaoud961aJgdotSn965GjJ9N+QRbc5BQxuCf6wTPU3UITS+hV/e7O8eIVcXhYkrIyq5jHi
BW8k9EKe1XyCCr8W4nVl+p5xjcdj9g7bOZ4/s74YmzvXG4S4z4gC57grigCYAn6B5GrR8hFvpLHD
7ZXEnoT7uPx/AVWYRyYJBcSjtijNriXKm1I1ZMOyYdae9I+RNcty6qrGXLneuWrw203jH0ZixBuF
6I8QHSwJAjNbC/OeLkWt7qcyjMOda/kbf1a2aIIvXKWeelawXfm2kSQzdoWUhXiIZCz7yCHeUFq3
sOn27IoS9zBZmx6pxnO1rSbBop3HzzYbjZK3/0YTziAUzhGax2SZGN4B7QEimVbz2L3jlgKEkUYm
sQ+sBJpw31hm7D/syjtS8ZvB8T2gaajyZ3hjbEgCaasPRJOd3AzdMj1m/QThqF7HFYkoPFd18quw
na8sdTvx0fTtOu6c0BADuWHvjad7Slyv+MeyYPbPBs/F8NQTgNd+NL7kMWGWwtgjRJHNQ/9nYq+L
nkhp5Bir1ytoohatPTGZE3IdmpKaeAVg9AHWGdZH7ZWOlLZLo/QJnkmnMNG7D6wL5ytSjORHJGTm
vsA2HMF/0eVegNIY9WBRoPR3FevaI7OPukaFj3jhjLUEiM/qMZX8BYwzZJuD8Fk453x0ZPFGwYhQ
HjB/ZdxxqwuMLG+RMnXwhgnMByfIHA4LH0JIZ9sDsMAwiCXZhXUOQ+AtRwshj5T77glpRBW9sfwj
k8tDV5nvWrmIp0nn2XIKgR/cTVPqvSVxiQHRwS2wL22dX8LaZfbGziIFr5JriqV44NHfzv5Y3c3d
zVEiLbuzZ+2wS78M+G9w9WIXwWswLtB5kBUOznlFE5nhYnRhEz76fUpypL/20/LAGgmpJgnfuf+z
9Nja/uCdKsI9Qk8kH3QqIVe4rdBw/iQ5HuGlYqRAllulzKgJrV+YWFDkKlwRGxVwN18EQ67uvm7Y
3uMMS4b7LnZiFIEuED6FIy3GnmpY3+NAACudxeyDB8RS974fd2+InOpveliVfMd8zG+reiaapRAl
m5R8rf/hczMR87JKsEOa5znLznOTZs+osNd0N4A/6LcWzCv0EtYH90x7DYs5fqW82naiuB1HIW6u
bedosQuLoNMvydL23iFYNX3qMKNdBZ8yrQv5X656DCMdRocyrhkUhFHGJqIeZ3Aeie7iXcBSiacu
z6dmN3IfOx8hI135NQzOe4rjBjNF4xwDxVUR1HzDG4IhRHRPwss6MrrxG651g8FIULLGrVM8NMG8
YjIeypz1pOnYqEWLmu8GQUw1ZRooc0I4Ym3bFftC1Nw3lWvel860N5zb6rlPBdNi596ASA+eIOeX
wdHytptjtPDGfTSC8mozePDmgM7FY3kshjD+kWWR+hshIaYgWOPxT6mlJuyhty1IAoDur2aQmvBN
sndq5Dj1/EFfi6ZjyUfvLqiRSpHwNWUUIx1WrVPCBBPnNXEl2dlrQ+BCKCSwka456QvHHAvGt0K4
sLzeGAfLY4zoFNRpx1J3r5c8zbcSZWFxrNwuJ+pTd7+ruHIb+mynRTjpxJN/SinWmn2IyP+ui1nr
75isuxNDxVZMIFZxe6NzLqvHcelCNkiQUtwPiDhQ6aBV0wKOSov1bl4LYL2eH7f2pGXfdofFZeiO
OKcT1ZbUV885lXi3adD9AkaXkCg8t0QzukwEFS6nXcIa7DmkjoQoCvu47xGv2pzncHHq5TP4P22m
6OYcq60g9u0eif18phIKsnshmvaLzlT3R+HJEChCbwG0pyLrd9i0Wlw5ENQOvqyng6MICdmQpbvM
B93HJj/rHM07JBQvZuLJS8OUT05qPibsl/SDR4WwXsNQjuF+SJS45XzkY9GcRJgFT4kdg/ZHmBMj
TXjI0tsj21z1kRAiBo2tYt+JKzsCygZYnriCXDjDRLskBIwDRUUVyE5SbsdZKtvnYPGqcyCr3AFz
6/frwWM41j7Jce3/xuheWWEsS+Tpa9+ky86KGwub6dK6Gx2G9Vemtaw3nAaDw9MInp/gGwwXT5WI
2vzgUXDckkyaIvjqEM1jPp9z59vzXfxtbHoCvUeNZ/18OwKfqE6sH9aXVaRdPB8FdqSAAhuLvuDn
mHw28/7qOFckTehDtE4oNVPpsIeFqYft05TFgePEeULB2HrbZsBqHZPuV0q9j2Sgxm2dsVJAXW18
OlNb259LH5XXcEaotY2ZvcdHaX3ZQU+C7SMpJRUV7nbR0nCDYwdQZ5ppb0bbL7kIphpcMSuRFezA
yj5TZjHa11rOpfOZoUG8GlupeSvh5SwHkgQJQu0cdANUlFTCgI3W4XPFFKQPSPFAJA8WRBH64eaZ
A859JSIkWZ9Npyjw2G02NbXSjOesam8M5jDUDiCEavgiuA5Rh4eOCEVsnbwnKOF+skwUBb/hzAAD
cZTwT42O9KPXBc13U9/oIWsHM7mL48W/K5yey39YxQxXqWjcq269xf7Sbh63zy4GxgMFc0tPv4Sy
fvNaHaYXxaK7urgMyo5B7hskFXMt3OeW9SGaD0+K78C7PSl5JCZy/5qwgYPiR9g8F+CH014STZJQ
mViP4bfnpe1ubVMo3wRFEh7EDsHPXpd5TIKdRg6hdjO/Qrm/sVQDjniiPA90UEvNTT+Y4sUs7uge
A0sA5wYOBkMW9mqANEbhYtRhZm6d5MgyWbI47NNEhcdkbO1tGdL760uQmfkPSRfyb0dJdAcVMkOg
IEivPvZGjes7YnKqjdCbkz/GtulwbzwneeLAgZCFcHkAK+aDbt34A1X++f+MkC93Wrgg0cCbRPwe
VEr2s9thKNlDKufk1G1WO99Oj7NXCFNGj2WWhx+YPRr3B8vVOnqZas5JpJRchS5Bymsbbr3QXYcf
/jy6Dlujm/Rhl2VdlKAGwbq8megAUMjrrDXnHDCvekOjE4DGYinq/OjXILiCuloMAMHCwy4VlxYK
uQ19+Oku/wCcaohZB4pVfZk8lU67gJLnDqlfn97zE1U/sHSWhG70rRqJe2j6e9uD9IRx247jdfAy
QuU2ma9TXmh+8vo7ZS4kv4K27wWNQ10S0cXIFa06PRE/i+X3pcIDqRVw9mhyuCM9OHeY/8DGDBhZ
fsI6iCPOADcZz8ZEc32qFHrdQ6A4cC8ZFV54cv0wua/oJNenoF0RffRqnVMCQzKRnumCUWNvXBaV
yaW7ZXE/oSlY16Obh637aH0g5BpYGlIAT8O1MlVnqVJrPi3+xzIW4XPtl+ZyM8mu++a2IACW4T9J
QFZ/xcIsbTeikkItTK74Dgegd8EWLFnCNVGa9m/lOPXj78HRfT0g/DJqeWmirHL2ZppvD7oQktaB
SuotFSXJ0JuJB+mbjZwjftwUDv4eGmLiP3lTbuNz3NKs3Wut5GUl2iK8Q13JVDDiFR8+GWLa6hhX
vjNvsz4eoMEspt+BTqmGfc/Qgts0utlgt5UM5Py9JEkPn5jHdx7WbazW6d0B5O0/hmC9WD+TL824
f9cuDib4W892j6rddA/MEmV/aGgqUGFkFY07gsZy/h6W2jJYNO30u5jaZHkKx7nDvD2MMcE5nLdY
28IpHJ+ZpHge+rubvoorJ3uAgak0EzgGaizzCdXainCZ6mcCO/vqmI0sFLcTGSIXVw+SvItp4BQt
86JtduD71OPNkku7RD5jsJGzp52nmkyyZRP6PVErQwd/8eBO2MEhgBEIv5tCJ30lA0R4FxS+io9h
01EfDBiBt7kDsL+FoK7IT5nHjPXbPKpUHXTuOReSlNCsiAIqz55VKNVUO0Rety2I9sSFUyBtIqCj
KDy9QBFOXbNbwejIg8/U7ZcbF0vCOiLuHxgH3cSZ0Gh3KW7slW9jhteH8YMKZMoseDAGFro+MIBh
xQ5l/EY+E+RIbtUAa9zv2tmQROO3046hbvOUFvixt13S0ymgcDfkItwSghcP4Nw2GpzRZas3hL9V
q23zPuD8Fo+sfF2x7WTqIf0EWHiP7rC8GmiL63YtMJaRkqaL6ULQXvHXAw2UHlLQZ1dfmTyFe+B3
83tddA7y5iF2rgWpSvIud/01vuR52FQAs4L5byxam39ylI3POs5Vc2FXi1d2o1iQPRexN99Ixe7E
JDEa0ZD6hFoSZD63NBcTK1MGUR5ljmcHHLTkWA/7pMmaL0yIa/XIr1nXFzx0BLUtOTi0MztETAU8
5v7yp6Dk4c6wstdbfH2CpALBCHvHRcN+3mmTiZjumkgiCuqkCkkfKdG1t/jvo41n8VZFgHNdRLZ5
c6mASYPwYRp2Uh0RFLAEGWbtLFooEtBZmL6sKAPViS2hnN+rQWFC6SE3nExgynSLlP2WQUkQTvMy
pOh3ZDxp5zWasVZyvLHse2J8EDw7DXOBp5RviLj0LGHEE2BgPSqnQKTasvH6bjSRw5t2MhZtgQrm
o7Po/J69vQiOBSfIZXLnKUMaAozzIQ5CS3IKB3Dh430No/oR46x7lKTagKxsatMflgxB/yvryvSN
INW6PdVl5BwnPZBG4naRuZQR88bnmXVn8Y1N3sK5i+Sa/zGFQyAqXFAefBakfvc5Itm4KKdzycyc
ca2PnZPqu2nFlbuZTenDOVYY67cRruf2sljo2GzB4rA6KOvMkHYW4hv4JxNkHY/PuXPIeGAqMbJN
I1clTB9HEHjzBZIPQPYM2uc/4IcWLRN7vRd+/4zPF6lc7UsfFAF6gqGyn1WVNPipFTtDQUYxE0j2
LfWe69AEx4FbB2cOwU7exiwVIFKsFvZO1+yqnlyDC4rZBf5hElHzZj91BdxBFiAr5S8YX1Itpz5Z
98k0gc4NGcmouwCa6VM2kmG3bbOs/Bx0VPiHiNj5nHT1NXxcam9I9viUuhC34g3CvbLKeUZEw4KD
ma6PHKLw4p+YkADeABIZuoeGobjaoKtpf8Kky5g8JTfSYUEpx2JsxEHjyKogsK+gxduEC5iE53hy
0RIKt2ifG6oy90SjID7D3nqsh4toOpE/Wq9Ps4s6Cw0aWmzc1Kt7RXVE8Nhs2ih+yZSOzH4VhWEs
PIh/TEQn2juevD+U1NMFoSgKZJezGDTKaNx/N/EzCZTEKvqXTrb2OYJnFG4dZ0L+gzoN3+hC8NeN
jt2RUWTL6o/X5yjYt1R20QFkS5C82ajPLh6Iy+ov/iUf/hz2V4GSL+87gIQTk3kCu/3ZHY8W/sT8
EdDMun8Sz+/yU4TeiaEgBmaQ+V79NiYh+pk1yFP8v2lHFuiOddk4XAFiRJDlsRPtV2j8WBXqYHnt
AYFQacXZEv8gC1BB2BGAASGb1NkDIQsLr/TiIz7KHCVysJVzThJjjpb0mkR58a9XEo2ZBH82MJSJ
Cg+Twi1rE/M6RZEaTfo6m3W8mxaWxduGUNpk6w56ITIRo9mj4K7p38I6SppN3w11fqxHJwAJEc/p
Ays1PrgwlnC92mvENR5gAm5MsuIZmFCwck4hdvlFhW1T/sMBc/eNsWQgnlQF7eNke6c7NgEu/SMx
BbfK0GHRfu50V55mg8J/u1RqxdSXeuYKWHb+hbpHVwRIUGk9LLkNkl3WNxHsYov+fQcMMcSOKoEd
ILInwuHkmmhJiSMIErL5PF0m/xgXcWTACrHxjo7Z+UYXTfeYNS4oxyQIrP4ol2RlzRRiXX+lrwed
6ihaxi0KCbRjolDiRISeXQ5ybWR7maosbO4o9Wb+j8IJ/8HYGyBW9UIdkziKCDiUGv1tip2+O5Mn
iGtugTWWMErnC/uIhtx/A7sesSGW+Krg0qQC3kaBUHDFhWFOTDfa4SuNWqXk1adMXn7U62yc80wU
530vNVYkJo3Bh0TEIrd5HxC1BcNgJYRhcpoeCaDMWkSBZGECAnBjI4+8P1lwnOISdl+BaOetN8ST
nUCgZ/DoTGHFLdoggAjr9gz0WNTRtIuxpDX0Yls6mB1me7MNudE+MN3yCEpIBKhj4/7Wd2Gn3ovC
T8YDjANyYlDgw+VuRjcyG8JlYZJy4do74ixvQCvUufQmy+wAafKLdccawZpdPC3mc5zIdKKGQZC2
Z4KF+yBSwr7D0h3InaQN+GFNwzK5RUzMsQ5pzUXIT2zVJqGdiYlY7ocXkFZkU9CTOtjWXNFeTD9J
c+fSDN9oi4Oajp5bdw+8ptl6Xcox+Fk4JV07KR39elcWi/vdE0zUbpO1Ve/9VNZ05Xj5SSblJM22
+Kf1woKfdmAPw1G+0xyn5CgUvtORMOLGD3PpDtF9X01c0GAzvPds6uIHJtVlzp2XVczJ62m6q0VD
OBTclPFgVtBo9+WU54+zN0XptmsMWXtOYevswsVTPmraVqIgPRVH9zNjVqza/uD/K6BvHD21lOj1
YUgemII48gIRc+awEEn2xGXmThsW2dLbT2uOBjNrgM0JlDA8Tl3nfGHnF7+jqiNeE6dydyQOqPrb
Cqf5VQ+EpyFCShjE08kWRQ11NvWeQvIrIQwFwkGKCV+PZlgsTCm2vTegQ0+8nrVu4g8ktzZMb+9G
wtzElpcaCtTQrsj5NoqHd9ml6xLabRtA7dl5k1MeGgZ5/la3uR88s0Uv7X4myum2gh9Nsl9XUN+o
VR3d3lM0kPq3GUk0fOWBqUk+ZHpJF+Unw4csG0oxtyBWCst3jGrUG3kp9nWEKH0H/QCneI/L928g
xui9pKwlnXnO2l/QJVGLiHla7H07NaL79Nn47ZWpbMjI0GFxAsN9+CTSA0CTRMv46LYZqnWymlHs
gNb61GRBxVusF5Ajck77kE3VOFxCHc3urhQ+C5KSHOenJWDYfeqLYR7OU59HLyANmBsETC1i/uqW
xOGc75y8JXA6GwIq6PLrOCFDEUdoFp2iLlRIeQSuyzNR4YiRgZAJov6IkPzw6SGcX2iME7hckzH3
czil6bM/KjTVzO2+EPog+AlDbJV7Jk8ZS/a0Cur+M2ySeD3TrdkRvmgTg1aPktU9Gb5p5t+kAbo3
alJYvZDEsTwuVtGmZBjOznjcUn1oScxsHlh1RVdIvCEPncS0A3KhgTu9kltTXTVoNu+YmP/57HMU
gSdtgOEPZGTt4zUJzDEPwHr8RKUvHqeZonDnEYlht8JA7qL6WoBtbBGAZISVzFOrKrNpIQ6UR3yC
I0bI0PEEl1fgVeQQ+OvzKHzF9Lec+mcNv42J8RDi4foIXXIBvjWICnmN4cwCE4tVar32KcoCNNU7
/mv14nBdlx6jC2aePstQLsQJBlJUEX28whngwc5HZvse4ppXkApTc5jmKXqmsAya/bDO9bXtK3fc
hV6Ad71ZKUi+aIuy9MjWYGQUXor+EvtQ83YUG368rwbZv9eLpT1oM3eCOrTk4alRzJz3wgj5B5Ow
5XC0XB+btq7FZzGK6Ap6sviKGkIuNkS0WPLyjOy+G+PSUXcNcQtE4aKY2YQsyOhwvCF8QsyZkJan
mj7aD6avG0yPTXn2EdnY09I0c3BkPENyECUki9u5RGl9JLGh+bGS4el8ue5C1roDFa+in0nGE+ml
81OMyReBhdOVzbfjINPdxmAPqGFlg5SQED6H0UdmtP8Tlu1angcCBe57ACvzRiTL8A+qRSF3a+Bj
l10lju4TORST3DM9a/RlnNabdQEAE7JVUuBi1nsY2dG6hf1v5aXhr6ztsHpHzlCt2OuIf87GGq8E
LtUqO2e15zzjbjeY0iIkF3fkMyTulfo8QQq9iG4Kjw0hWumZkN5qp22CXGML+SjRpzgGSHKd/AUM
DTwChGwBA+0tHY3Ormxul+ck5yE9YedcuJtlRuKnCblCkfTB0TlQ2SOPW9XUha/Y4ojt1KnN/D32
I2wECFWnCTRGQBITZDU6l7xnfg4R3bdZvldDJUnPgFO0zLcWAn8JmBKzfsWjncKz41Z9/rssSyyK
jjaC8BVw/Gj5NtSPK5U9fw7O3oENa2m8XYGhw98TE0X+nmwCGlpNO7cCgsAeSHIU/+Idxiok+wAi
hj3VfvzXIiMdkB93LIKagHZhE9L2M8cxVfqZ+jUjzUfJGiZ5JS8OnyWQxhjjJi8JQpjrUvWt/5cq
ZC0OIxfU34YsnB/tQIj2OY46aFYTC5oVYYNga8ITWMcX7BXmQipBmlzarvdeh1hqXku2Fd6hwk81
XciOmP+Ryuz+rpkCVbcXpor2mG8kS9AhatedcSF0oyV0+gdwbZPzLkasUMmSM2Vg3lj6NMppjmSL
6Vhp3zSAGfc+SZll/2lL4gKOC5JEvlMwVsEXDyDmi20P6Sk5Zfz44peRg+udlxw1H/Otdnaqk1K+
W2JeFcE/mugOAf/MT3RJZkmS7M7xggF9ZMAU7o8TFhTgEe8eYQlJb9wzBCwMxQ5S3uTkLTyUlwS3
K5YOgXiUE0lAo09CN2gVSa7IrbcyYZRrd2KGFgs6Bc4JmzjfCbnGrM8l5CaZI+9bwMzOlTsvW/dp
DHx9D3ZDyhfP69g7Y3cZ84M78jd+QB2NOGvqQ3OWjiP986rCiplcILFqjZC6fHoZJ+wOaaeqB57T
hISzkSk90OMSAI0atNzn0LECvlKWyfPFzRDhMSMOI/Wu8TgAiquM8lkQN/bLzVvx3aGdid963ImA
8VkQXuKpt6TtykK9cM47JJwtE6NW2AT13dgGBHF2q0arD8EmPvUsqci19wb/asEGz0dKTJrt1oki
pov4WvQujOYgPCAxUNWnX7D6OGcTJflbnIEw2dghzeQ9UROIoOFKyxx1QaFl9spINqR5LxkUyOPQ
QfFmtKtvYIo4hM8KOl2xu9mtqUPPulEdqaavCKwC/bDCqcoPTNKSX3UDpBTPInK0gx7IyNxqb2Ih
RYtEjt+s2vnLWcf5K1OTdE5t2KrgnpkaXj6klOXOACn5U9s2QM4oCx+ea+95zkbj7Z7QFkoGTSta
hXKzjC6e+cLaedprgm9icq2Ctj4NDjmW+9BEZLq6QFiccyNHYy/cTN54iny6rxecNOPNW6hpdYcU
Jnses6zfrDgNCCULXOJ2IjcJf1I8cKL0NZXYUSwMLDYJggaktRVxRkcdB8TMY/AEdSqGcHpCex1V
74qx3S1C2IorH2DxORmRi+zKJIaw6fsweuOqXaofMUb1BcJAm4/Oi+xrZC65BbKCyxe9xgfAXglK
EOcOivsJeYDcG1v0+TUh0xkRrhNk5XVpp6D+sUpy+775S5nkuw1Fp7zvumd3esKNnsaHxu/9hyGi
f8HynaXOdiyBWly4b1bok5SA/Dc9WTsvBawqxjNr263D69S4TYn620IcuFj4ZPJgQ0ZgFzYTdvnO
RDl+3UimoGamdWTumCTuDkxDFjCy8XSanXFRKwcCcKtQgQ7p6F4d48poO5M+2N7JaiRZMWYExwA5
D9J6IvyMsxOMBeS5bOuVJnq4bV1QLRW5hixpAXptEPaqayGSlAxxiDbI3kkPpydGDAXg9da9NOOq
iuMc6SLYk37DyyN7IC+QE3kQXpkzR7CFlpizHXyJM23nFM0aWtc44BZrhjT5jYVljJ9bw817V86r
5PuR/Nn4sZB26d/IwjPFs0Sfc1PnWC+haiAnB/cyy8xzDfcKFB9kPrz1xZJLiFaYkg9qjgXtAuT6
FllfniTHRmbA+jfezPeEhSKHorru9OwbQUC4CupPGt352ZV+7QGizfEhMCCTF5dFkkMT7wQI41Up
XknfXsnqmirAHXusizraCY5VHDV52xyt7Dr1HsQ5XSXLyPWADRuXQwfzZ0D2zaaG7dPEFj9XQr1z
vKIGxzkseZ+MssQhQtr62Y9K/MnAyaEr4qiEQxozLkJm4bqfGYNXIilRDBJN7rbhzzkvSa2mFCEZ
ni6ToMmkJYgHtgnX5RMqIJK8fK/2H7tFhiSqQRunXmx6xTm26RIIPtjODbwHUca5u1+QNd1CT2To
HlcArW8smtmj1Giqy6NkpIEMLP0/EhloH64Qa4R7CWYRF9DnJSECRlPJsCAcSCgdzBz8RIUCrYSN
GR7DJWIuD2m1C6trrE148BlSEOvSVXLeUToKTlay6FCWy2Jm6WYtQi/OnxYuO+4Ihs9cz8kWqkb6
Nx/cjsDFZgQtHa/+H5uTwpdWSf6LHgisBRrEP9BjyXbw8Iiffc2obEMAeeH84hxGyp/0PIR7ikSi
PyvHU0jKKuiDd00TwKMLfNvVp3xGFYsIDlD5Q0a7/VMzqyp2yqjizW2Dx9nOcfVoilncKWXLebuY
0CcjZlFgHOPFcf1TJ+cA1AfrQGbiYB9yjgi0mq/06YM8sFtdSTNYLWVOVS0Flajuqa+g/K1Tjf1S
0z9CKUIACMG+Lp9VK8b83oq1/O2tTeDttcbaYPlkDm3Plv59/VUuaAiPevXbeYs6lejt9D+Ozmu5
cVyLol/EKpAEGF5FRctykN0O/cKy3R7mACaQ/Pq7dN+mZqZnbIkETth77ZGe8M5m9NdHtW/n7cYq
vAbJQ12J924qzLu2ta/3VWDscNfltuWemySMP3gmJn2AY6qS96kEyB35Vs+A3PcX71It9BTbAL0f
MdFzmxDzpGNn4YaNndcwMITTteGwTm+dNiA4TajEfUPCSbUFVEIyKIMvd942tkzf6kXgvHILMBlY
jdgvhts5RG8XibnvqwvekoaKtq5R7Sz2Is5iUYRVtzhPgWMEyShQu+UVtd+rwPknrhMWrOxMQFpb
/2VsPsCF7lKsUgtP4hyXVzrf5AP8HsM1rFjMtEY/TmSkEmHhRUwq1L7VtidmAJFd48GRi7q0sYb7
tfbHNlroe7KXSemOQ2z2VbgNkZhhJJwY84E1w5MyIzPudFxKDvVR4I3rrZGf8aYxwZTCgBUUFA/4
ZPfJoW563K9tWbUhzHTYTC1rDJ3kzM7yFv+Obg3DyTrzRoS+xgps5OHY8Ggqyt61G3FICTQx6wXX
ccpCVlvY7bsnp820vafzapu3pRYryV2u2w7hvsjiHh+5l+JR7j08zteqlSMfLGQ5oBOIjEfcliyz
w+WuW5Ex7mficqqLDmrPu8+zgfPxbCeyIVkFpXYwgbPjnJNwD1o1HljLj+M3e6hZfcRsSPO3Lq3Q
MhOBAishsntCbbd51671vWBYj5qsYoILJiyIB3BR2scdPzFCLw92zR9/SUv8TiDWWFUg1G1HZd3l
I3PqwyqqNHvSJVrNDQ2/5l+qjEmB2CXkBaB5n7r7wZ7L+TNPGocANmuRxDSIso7CVvZnsmjk+iLg
zLl37VQCh7LsZfJPI43wvMkoQYkPJY+CGUPtLZS7UoNhOhjWBz/0PwZvQOHbiMwoIlFScUnXUIAS
sEF0UtBD7zpWqmMUj66z0h+D1N7aED4hIXjC1NuhQUO8DR1rLK8iJ/Ov22iP8NxLt3BxIfcaADZd
WD944zV33L6+UEgt/ZsydL/MNosk2SprxjXoIsSFXeI1w8+g3DV9wDXv3Nf22L0i8xbV0dUOdDAP
M4hgYNAQZ7O4VIJl7TALauxasAnK9HCfzyMc5NLEM1oTPd2IYA2gqM86Rx2LDagIvgveL7MDLOqV
RLJQcm6GFJAYUlQRQkDni5H+wdUhqu4MFK93XMK1Z91GYmYZodgiDBVUM26kkDKQAFkfaB+rdmPa
y9w4tOm1BiZN1O6MdrAgdCU8FYMcgw+bse17g/IXzQsinEta5tn6YE2TqP6CGOmyJxIPOAnY8JsV
OXhXhv7LSJ+mt7AWzFfTW5TsjaIyOaKHjz/QBrcnaGWo7tHFCV562qn7qdKoGIdboUasIxOnVxYO
2j8D1MVXIBBf2pHRsz0fR3QFzk5X9uA9pTy8GMJKCB8P1kimw3bm2vsOOuT0B8dTY4oDkuHiprMD
L9/adVuGdzzRpFNA+LvlM5j2k81I2W2VRy8ASaRf7ma+bxEZxWD5XqMrQLUBe3Y4d22brONRjatd
/VtVsFh3/B/86iWz9fxE8uss7i1HqHcqQ1mVpDfPObhN6AxoS6I27wP7fa7kvBQHvosiYRGNfVAx
WSTi9G+bumO8L10/f8tYpRKzVvDyYdu7AdRfWFiGKevvsB7+xHmSdFjsnQ4TJSi80t4rKrTywvo5
jv/y8q4uMFwW+mgXdJqILR3mzbc/VIa4ZPxNnV+BAXDy/GsoAHbezko6oFw5zo11Uijf2TpByWBv
LOMeDeWYZVK/GP6yPBWKU5gzlMmzfG3WYb5LwxwEg+ZuId0mb7Aotx7MeCDB6vaoFbn3RRsm+/cK
Y+kdT5hBRT8FOLOc1qMRJFFdQvlNgBB/48NS8ugHORn1KWT79r1kc9KSOMW3jpl/sRGaaRCDeweV
+LsiLv4BKQNRgbCuerMnacwZEFnE7cwoxK8GRlSBfAMR6RHZVk6W+weNvmwOBuGRfSpuBCDKKTKM
rp7CzzOaYSqPJfDzdJcru8X3iTjubNI2CYlSwmWxc22cf5QuVnwS7YzHqF/z4puXvPtrsLlDk/WE
+8H+iFy6BSpieEg9h9BmtmjtR+3HNhG2U5+8rboan8BMMblucDsgbyNYGodHI6f6m6osNL+F5XK/
tIpYzG0ydtl8h7mkutbhGPyXgh8xZLI7JkAMG0DGytOhLiKk4fP65s/SOfXko7mR5bK1jAYmsi0r
HK6iAwvVGClwPUJJyWolX5qgWwrcVhCpOru8VUytXbksLm6R6mjO85lxITGjp2CYkNVU7VRV+2yY
vW5rqMyIgoTITqIwQmPyfueWtXEaJg0SmS5jdgmeEjEjtZndkVAyOvuRmHJrVyilLk5hjWg+Vjd/
5HphEz+FjgNLvvMVi/tm9rQfZRan054UlTk4xLN/Y4MD186H97i40YbKLkg6dDsCI2afmP6rsDOw
awEAIQy/pCFM+A965qaOW73WCHN4zynk5MZgVIEaiz3a6a9mDJEDbNDar85lwkr835qBCo86I60i
qhZmORARyMKpoLolL7bj4qzimV/e2OxRQcMApBtnDtHDJ83sBgmvb6zfPtfZWVZNWNw1a9KmR8tL
6ktdEJyN6U9Pk7OZs9Ulu1sy1dlOGMo+ZxxyyV3mQeR7o3LIz6Po6vxmoQ2biyE5QvwsyiF5Cp9u
DHLHcroPHhu43AkmBR0xP1bgjbw8eXNtzDUHXTkoLU+Avav5c8IbgHx1VmF5GJmcXSEEBv8mZHzo
8KfKlp8mHsb5QswPUZ7oYwE2w+JvCAEbMOFvgtRp2TTa9Q8ui+BCVC4CBheXx4tvHPKH0UxI8RhY
DL30yV7Fyn4TAMv4UNtqIDdGdJX9pNY5cw+K2yhECm7Jomv341SURiNCJzVhBB6GgJAKvlaBWM4h
lZ8Pksz25bSBCF1YNCus8FkXahH8wxUVSH4I8p+P6HEmn7hjpLmbKusZP+BnNOBwRL9gl87sHpB9
vXhQpCTdEo67CrcLled8H7Ykc++lEcEdZIn4e/JBam7H0nbbD+rIKSfTnrPiywGS8QbGZCQWJKl/
/W4yh1rO7huWDP835UYm6sKmI8AjTjIXQecPIdoCs3U0LDyMKXPzH/31tBxnkYPrawkAeUOTzaGP
oY7bWMeCTYivHaY0qfFUfAYTvP5FlbJ+Yct0/4I15pdxAtY6TPCw1O19JES3KB1MdxlhLutxHSkZ
IvwkWJdCSsEPIqLtlU8+DOcjSRzjzSlIc/7I3Dj3nlBP1QKZCxWXvqjM8dZ7aIXWssUt6OMnJ0IF
9p994251NV0S77YPGLBDV1V969Yz/akF0ATbwHfz8hzDs7IAMhOLclWCP5VvYlSZDIPR2nN8goyw
LwBcC2yFU+df13YgZQOZfkaC9YivjbeBROSMK/SP2wrrH0Z42z368MnE85wOMbc3agJCU/ClNdvO
rar84aZu/8NbQp5Mn5dLBAYnd1jFLsXRsXUBsrqIief6wcuC+HOIHXkciUVhQZrL+d4L816eckI5
YbJR80Ozx3JEukoWsrZv3qwyr2jEMrpmsmwxxO/cqSJsR46TM8BdS037d+6czt+62h7WA4vbYrkL
mGuxe4e4XP9DRxzyQeS8381n5QESPOArcM3+Fg60vKnCmoYoL27sT+AWpImw1tJxeHVz3nMqV+nh
GcPeD2SJGLWoK1rSajc5WpWNaCyyc5OEcurOC6teA+JFcx7vb9c5MJiSJC1HDjd1q2s7rzXrspQt
6NLXkUvQuhOtBHROLyWVfLqHoyWuTQJ6cyNu3zKDzWrIDth7ipARR8OJWiaDQUlkKnEvRFAdiZ0k
q4IWadVHwD0IBXJK+8988TEzhJy0xwmVK78v8rMngDRe/A17LMM7k3iakifuyANkvbRc2F+QXBGn
yoJ9OSlIXQFH7h/jLIjuRmmzL509t4PUOFjLTjiudp/SZVq5bXDyIwZCP/06pM6CE3HN9GUSXM+h
05pwn0qbyRQL2XpF6VtK8m7RfHRX+okOEy8+ot+g0q4+kzFgyCqYs/Ge977y0eWK9hVhBsHf6Dno
XzqrMDFAwmVMd2Oj1GPOnnCFn4lhNOv0+t3wvid0VyNcY8byysa1yaIPEApM2xhqAs5Xogr8I54b
duCAZGDuado/JFdu6OQHl1OnPvV0YdOug7Rcj3uWJ5mz43u1MbunJmC3VI7uutPMd8J+2zVsWrwD
qo6B81FkICntq1PkdHm6U5Z1GBp36Q7K6fkUnIxdAo9igj4ktxbxZ5TKlDRbFkqEVjBz2oosi/3f
Gb5LTAoUqR0IzTTgvBoONhorM/e8YkxWyyvCxWV5yFvsVTzLYGybcWq5TElKuLAMHRmIjpxuBwAJ
6oslh4MQlr56OOga5PwJySQKq6yAqBApnBqvNyNYyv1saWwS9dRfcosCl2zHhd2ONTsDs+FkoGoc
SgexHyEHCU4h9AzDnbG4MLaYYDg6yVurkzuP/Ftg9X2QPDJVhwFk8OmYnR/Idf4z5QOZKZQNKXi6
hFTKj6AQ5SVM4BiQyIxzBsM2UvDBlRHDUo7z2NLBt0RQAhFPo+Hd9szLGTHU6fi8Jj0JJ0wegjuS
N0hfbIs4OduFFYRvWozjsSQDpNh4wYQ0giSwBTUZY/mbNsB0qxT1AWanY+7Zvqb+FfgRBF+m9MFD
ZQuCqhq8ab8rKZfDFgGlkZG42RSOXpXOMI1USBduIV016KpceWzTBYrrqEgboACqg2BP/TKax5ZU
pF1Jg+7vEkAc7n0fhJ3edQSZyM00giPYF7lDxTWRp5afZrBovzqZUdhhRwS0SS7gf91Kftwx9Xyw
3hBbSFQ5snzK1pOeDEDCLKdg502WBKuDyeqSw8DmhpWur7miH1r0JL7Lt9G307Eo+v5vn8+DQtFE
3vMt5RucA/d2N/ZZe493VgfT0SONr78rhFPa6Hi4Tj9s3eI+qAzMISRZuuKrMc7MZlPjWYwQugNw
7GhjvrTfFhOKg0UvE8JM8C6fsSibAzixSrxJxODFFX5H3D3MgLBWzn1qCzPDXPRuQalZjM3OYfXM
bHGFtIBeDc/wRjNoy1+8ykd94JOrHbC4T6mIc2p3fEpF0nsPeCbIAWIDcGO0rIQLLVHj9GwZimLq
b76VqiDTLisYKNqh8p6XjNyBo58GnFkbr2R2TpLdQNQNKl2Ofzbj5cJqNt7JMqhpo3gqZZzvnZSQ
S/gsI7jha1EJO7wBWKx+voZI9JFZaNVWw6YgwnJJ9jQYpdTbdWnCv8oqi3SrbWvt/7QktxXbEkXy
A5az+SWz4txs8Lsy6Jnp4oOoh1x8qRlIXquOQpndZG/u3MBFpakw7l8TK8noZgwh7XtCM/OTj2h6
ObSQauWnRbeek9GC+iePJitPwPutWQmXsp/69XOVBiFuxMtdAtIVjmlRz8Ih+x6ysbrlX4XG0w8u
4y3uQwagaNgDVZQx61IkpcuwqeIWPYvwM3hsMmVE/DD6yEvOARQ5NoJVjD5yy12n5J6MbisgzYJ4
8uaBAzCWiDoTxf4RIz1grajjWJLki/sJZBnAVNBAt/RvzehsHBaOkNvRsWXlT+CiQuO05FxGh0/W
FgC1guhGJInUAal1b+nZWS5jnaj2H8PAmelNbAsP83rjZPahBn+ESq/E0I5BHvLzGgw75PdF8tXY
Qejs5JzOydkBtTKSbGnPabx+zFxX/1LUcDNlVC/KZ8Jd8CNsWxQiM8VuX9oPeRbevFM0v29dhU/v
yt7RlR+tO1hAPBw52dl9I9ZO7eYZnMsOuXAx/kp6CBmzVE1hY3QTl696YG+rKrSMTQzHlkrHTR8D
4tFtFE1Z3mG2K5epe8DNORU7zsGyfgQQJdESgrhL7jOFdOOps2mwv+O5h/u0s3s5xyyPkXWmeOVZ
0ng/inLCuUl/4/LD5WbD4zEyxboLBczljwVrHhL4qm9Fxt6tYVdkDKu9dutg2g53FPmwb/gvghv+
Cudx9ZJXib2BpSIrlsw/NKyWp+9eBnaHMzdtrb1pOs8+BHqgZl7BAqaQiHwyNrY9irCQ8KsgNgLT
dEWJFTkWGSrsuVO/uUcFHiaEq2WrZOGCqmVKTr3dKQG3S3tm+W6IDfYPk/RYkULkxZn8WeTUzQgv
nTTZTrJpF8SVJqzu50I7DbnpKR30FMMA+baNgmNjGEUNCB+4BOJHmB/cDnj2bFZZYSqg7tbthP20
z0BZ+lML1AUwc9A6hzVfu/kBBq0vmbhByEHwI+bwz8zIo9z1Vbj4hxGPTb9v0Wbnc1SpoSLxHtKN
eCE7iGRNhlNOdxJu25MrnMmi5MzD0uMCMGniicEzqEnLJzl8pjfDTLE6GSBBxEBo8kPqG2i48Bj2
UAV1XRwrIA+ywYDBYUh62uTbvLVEB+Vis7Abbz+LYRi8V08jlCVvqfOIJTI+qZdRk5vU7bGS09Gy
P2YSFrZbP8dawt9kW/Fdj0tRR7jterOZk1jIzyJIuzw98974LrboAl1+g5cAZP6GuBBOaUbCggy/
RHQx1DIPRNwmyLUHBbOT5DWwDpsBPMErwltAx9zyy3Rc3B8zsw/3nn1FIX69GmU9UtzZAl+MWFoG
hEkUTEOhFpNm7glk82AbfXl022R0kRgurBTuKo9J69HIILu5HYXLqU5UCJlXmGfQ4A3M/COFlONv
SR03/UPfwNiPCCMnGElD0VBSJISWnivPGOs6EIJBVyUND720ted5+L/Zq1980OPyKXAh6IwwdQE6
4QRt0vE6Un7p8I5pdg8oLsL1mYHfqbH7ltmDDzHI5A/ACRsT7Bsga1rv8P06FYjFWvgiiMDm45Ne
yD4wqNeDfJ32RZ375WdMHTCdA5684WDqjmyKKgkzwxq97sPjNNuDObTCJoHP6iW4IsYWGF2NvSyk
K90ooyfG/cOEDDhFx9n1lQMezAQBieoJtK9dNXrzqaS3Qg3Kh1RtK/RqLJJRKzAwy8vsilJWM+dX
U0GykaZtiBZ8EO22rqn5t5YJB0oj5hd0a2lNOh3KaWfTu8uQHhnYqOXos/kTW1Za4tXhAQqPglDl
b055hoxV7sn7xh0IsXW69V2Xwhl3oipqgy28x70lMYswU1IxKgLcBsxF2zmdTkRExb994xKn3Ko4
6H+Rhyj1RWtjt3wlKOAiDxmLOhKurM0z6jlib8bZha7Q5H3l75nrwUAudG9FDdFqrPvcyZpY5nEi
9dsWT5/BaLIG8rsITHNGG5ID1CtWuiibqp2CqFQzJo/EwcwWgCTFMK6L7Nz3XROegS5MDW7mEh1b
Qoi9s2M1RanmJwmRJX6e8WD5VpOj3mxmtXIoQm5EyhukH9bQZOuxAtnY82zbdXzmFEAmNUzB8JOy
dXwVpZhZ+eI4QylvN9TDtUT+wWyKOoGhOA3bJiiCRm1m7HJAJRaPd8ACeUq8UuiFf20gAeppcSlE
dlQ3HgIUGpT0jnQZf3pEKp5npz5Ugzj7c7moHckQ6Z9+kkGA+pce8AK/XL/lAeLKL69OmMrVCpzW
NlbsBfZtYVt/k0CVvwOO8ppvw+7/jNa6YKki86+KDEqvb2AxWPzJ4WWF0Ma3/M3JE/qKJblyTivJ
bT9l4rUNKCcI4+j52jUjMTAxDmu+3Jx76Ju/w4QGDBppGK7P5Galjw3Ep+UQV5XSERveW3hNI/xm
55PmTMhM59dHVMap3NptE2pmoIgcnweHXdN+6IilelwHJvsvbKtI4eDzSRuOW+KRNiwM1IEWCVpe
2hdvIBTc/1ST5Uck1WDuMW5lr1KPib7LPRf0BTk7cNG9wBIPSzLh/CVatLpOQk7NvvIWOyBhKZRE
6YG61RvpZf2LrueC4TSH0T5H3FwfgqxJHgPJavs4uUy7iN0pQ2ypE1GRO6vXHvAomcZi4/oMoB/T
ujIeqPFRYm7oh4CBTJJbkWdnWBDIAJD+iRnLfPItG6f3aHxJm1AnmHvIgNYPcHmJ27E8H8epjXiI
kFqsMcRQhJ51qLuYVIwCpUDB9Fl2RPV0GXtogkWtpyaYgRLCtcndDaK0BFUmTqfbaY2pba89XuOv
OMHItvVjS13RHQGtH2uTPOtK5P+klYv7mjE5g7j/Q7qsUCHbL9b1diDivUeUWC0DDPYhZ5QGjre+
V2Aq0IcNvbjppOc4JAMJnFlxgxYOZ1gDPnKzfuW28YrK/Ng2NbBPkgGUDb/JThNRBLc5E+4/pICT
JJvLWqthK7xWL2e07Ul7jzgNS8Scp59UfYtHiFebvI54PdSdUSmJVzgbivfaGtrvnPD4fzmUTfvu
luT8anVILiO2jPWd5lfKtilWcsY1Nnkbr43dh28J5+hVzUVbov/i8BVo8DvxWoHUbU+k8Ux79n58
ykHsE0TotspEPuLznuIGcOwM/Dn+ZmzlIueAUlYehMpd5yh0kP2sQqz/ApZLJC6Oa34IIdjiyrNK
ERwp9RbWlCG/PQnVIsGqyqsT0uQK428rxB9EeyWqvx8ACUq24zwpzE0aBblTFszMSGBa78w4+fC3
ENpfkFoNyYlv0AXabKN93tZCFSw62pCObraKGEj3UPb2ecDDmG1Gd8ZXxc1bPyxdZibsCcaGSuTY
9dZdoevcr2un38agGD/wOYLTCa2gKHZ+Qh0ZjYN96xCzpP2rGQbBPMkYsn3W1tT/61aB8T4cDGFI
iEVyLziXTu1N3zjvGM8CH/a+E7PwUo6O1POG5Z74JfZ0+WXTWo/3eo2RY268Ok5+bCQ8BZy6tXeP
QUbS96YBuMNpihre2SMjD+rLqANV73vaOjdyfa26F1nFLMKJtQv3yANHMj6Icr29tN3wahIoLDvW
qDeUICIKApKo20lQg/9Ct5vXqYvjCKFbZAaJYSJJU+fTYx2s7nvSwObXGvc0UBs3rYjtRbSE2dma
wPq4sWWfgjEsiXMpOspib4hVfUZWRkYowInmJ7dWptEZhf1L0MjiAydZ8h3DwTO7euHuRs0R0pkO
k4+zPZPdY9xSJUZJOkFNb4Yu+QStjf0IbJPHaq6JNcOghCUeokcF2Add47hVvksWFkFVZRUVEpc/
Aff+LZRQWvKK+IeFo5cRxDwTzx08Vbbn/gMYMAE6l537VaboSY7YLeiI3QaxD2Ffi7/ziDOqH11s
IwX3dyaKB1tg1HswWaduFFT4B5ioAtzl21IF6wnq+gyisJpBJooqbN1tNtv4XVpT9JJqXo+gMdEX
Dkc9NTNgM2ga9sEOUQjyU1WEFw2gSLYptmKxwd0RjM+mo+XZBB1W1bumV/mxHukSzotONYDwjgnA
ZqUBUrvUGnN/z9m9nGgpJGJgolw968FIbBj+UcQ0PTsMpu70zlg0FY9Vyx7hP2w1+LR3o98CG91P
iKmz5MLyjxDpA4sGtx92uY+nlP7DmVTO51wkL9YsVAaMKYzH7r4elfuHQ9z3dypN8z5a/DL57HFM
9P/WBX+13DHLHezIM3i3CeyWbvWl09I7jwP2AewlSAkqQqDQGG+LRY76ghBv6fejWRoEhUhirHmr
qMRinnbHwgWpY0Z3V3a8OCIUrFy9KZbSCWE0+E737sF5bQ64cNvmYcEZamGbjOE9RyC46vSJ5K/M
YfK9MrRBdbMgHmZxCtUBfzmJOFDHvDIqLLmas+FgzI4rBzQ6L2IDEzzIiIxO6EcGmknpT7egAS/k
0MDyVkarEvOfdA07idu3r7o9siK72tkoEq8qwWS29SvygxinWOWfnIQA5xK3HsUrAwnkpkz2O/mH
qdz4G/ICUysHaiIScPa4lvH+eIJtIMG1EU/N7fj3G10dvFZN/rG1GS2z1QJhc2S54yT/iPdCDAmu
UHr7pk0RevsYfNMjCTqLy+JcdqI+q3Qcxn9c8E52AQrB55Vj2LtBdBr54tzq9StKiCR+gTJ12ygu
qwROUC481vubYzzdmxXUF3dcEjhHqRJEl1Sx47u/pEt2SBJM/xvdz5jK6MiRrNPLCwYrqU3z4lEy
QqbxyqCK8oCaN6pRKNlXRVPPbqEiSj1/TAMMqtwAIKSKFbIzRRHUR+ANQaACwETt8kTV45ALEECF
ugB3VL89gI7lnjFG0L9OtiD0jZm4RkDkW/6pKoAkPZuM0vejxTHhHd2E4RASqtpgPU/XabMkyhrf
01QFzV1jENRGTFZbQbyV7sJHt5l7sWNQKbgbiKds/nNsVoJ75GsKxmlap4xAXTieL+jbp/I0pYaR
GfOYEOlTgrRTPrsIUD9H/GDupSO1eNjbMQUGDAUHu89S8HXtJ5Lbb7SIbjY6wtyXkqDddYhOfpiQ
4PsmJUDeIwacbWDxRBkgS7XiNn1tq2D5oq5YpmcdEuBMRJGx1QEFnINlyGplUG3QmtftJUnqPj+T
1uDnD23D8mcbAjBkZY3Xo2a4A7TbxbCJDRAAv+NCV2UAHsBhQo/V6pCoANxq/X2D8mXonudKxfnr
WEwZ+n6+Fg6tJWcZzzUTxtZT5tl+173SaRiiRxM7qdhAWetAEIWW8eC9txhUZiAWI551/knghu9D
EC79vzykjT5ihBrVcQqUnb1z5dnWExNzE19lkuv+SBlDsqCZfRfPuGtzpVSql/XTjDY73d12PvZR
KDxvOy9DuUVPzTqbXZMggySW2M3jSlGcUub0xMxCurA6REdyz2zaUGE7hBkFd22C4WbnqayvfgAS
wLWYUz/70NIkp1liY2Gg5JCLhWhk+uN4TDoQzWkzn+wpxxMmE+P9xOSt91HHYJr0ocLiEvXDyXlg
FE4USZHzrG5vN5h3m7p676EDWoiBN5woFoANWBpkQsA3697ujuskxhutSmOoEiFyT1Y2S9ECFQhA
kXZ1sN7FPlYmZl4zzEg9BUIDCDTk8fTMhZKoGBCodGUw/7XqrHxe0jBNMU6lCsUmUmzIzTDx3ueW
+xFLZJf8ESnMF6bzxrpYmBxwKvW8UBGCPKp5RGtyukXwZm/orYf/MtOiRrKQ4LNRbjPFH4GQwUDd
ykCWUwD+w3iNBVmhJo7ZIeP126p4xAqJ/Btpcm3W4L3wirzZauT2H+j6We5l3mzImcVn+ImmxiEw
iCyVk6eIr9tNDMbfhvW24+mdannoeEgvMA0ZbJZFE4zvYEXLr3V1+htSzcRWlPqj+wwqyFyNEw+f
ZFbW/zm9LL5j8mbvHMeMQBxbhPmbmcscmxvSoi+GoyivukV37a6Dw2DtwqrMP8KxBoFno3/+zPCp
vVho41PkzchPtgbL4kOVEpi1CbsG/RUQt+6nL6hW2LM7xTNWWvctFK7zX5Fl/09rGkc/WoOqQ509
elpAvrQLogFRH7O9S2p769kO5+KM9LTYskWuzgHKTMhHxBzrDQpGmMoGXGnNoafxLy5Sk16EPZJF
Rh5zrpGKwuKoCjxMQo7MOW/XfMFGoVPEa5ugF3QEdHtWiaNPNv91su29iDTN7pc6q8l2jqn9jAKm
htqZ145/HhAdCpxUkk140LT8rppwm4y2wg/LO88tB4xFnFcjYVEIVwOBRgW9Yh5PBw6D6tdMWn5b
hvP2BgSvrLux9fSPz4ovRMNX1SS/hgzkd4kF+Wo3rlI/DK4dvHDnJN6RJD7iGxZ0s8Awaj6nzci5
SvdmZX536hiBgvebkvKl0z2hlA73NYm+DUvbnc3K5T/Zj9arQRF8XHXrPMJUvtF1wDL17MyKFMEJ
V3tkwtypDlmcYEJb0jI4d+Ua/qmhYIzRCMcBdWPTYBvJHIoUVCDYe0M2gk8Wohl9MlXgXKdpSJ91
bHMXJpIALaADyfxg91MNmAMpubtJgZOdMfWt32KiOo9Sl6zrjTfThbNhtXHUymme34xY4GTSjLL3
ZGfdoc52a2bCaVidFGKnKRo7NTyzVtOvebI0l7wmHmuDZobBmer9/rmE+siYJvHn/+wiRzvCJsw7
uMVQNvtBkE++tywS6CN05wRYBnpe/2Kf0i9BNyWISMTNGzxMdl3tqZtINOe9b6ZIWJRTu1plq4lM
FoC3QkwnNsz4iqe8EOk3tiefGZFpVLbFw5hfQxpbn6oxrr5G1/J/wnyY8i1PAhlZLS3ZNYT2w49h
4+PZsUTQ5/BmU4jWpLKYtK1t8acLF3QqlWXUfdLatbMPqZz0xu9zDtCkY5BEbBDn6iYETvbRzbOP
+djj+6dqiHk0uNAQCHE2wGYf28x+IguRcwogl/2VsCfioWpGeeiXofxQo1N+AG6pP4fBRVhpi0Xe
s3DIX+PagwU91IzrT1OVV4dyhva3ndlrfyLDoUOKfY2U36yIoKgdcspe32kgbzqozdMjlAeW4z32
1ukka9rnIEbwDd5pYc/V8TKCZ2pbygGCbRBZ2b6AZkzvSJ5ksfo/ZLl3BoyZ6j4qus0X17MIXcYA
EmAH0u7zglto3lk4sf6WaTo9mgCTHuW1oyjapkquNyEWUzCQcuUfS6D02mAdFWgikyQ0W6Y9fb4T
iIAQcvbMgTf9GN7w62xbmOY0vv0W8P6yUPfqAvS4odndJF0yDhHDoallL44SYIdwAt4zucbFuyL4
S2zWwhBrXnR9AFZuSkmG0H1MC5aADZP7iqPyIfDX5Iwwpp238O/z5DPvU/e/DKmTt0HD1TNeLwdM
GFXafGWgGs4iMzf4v7GhE9N1JAHBKkv9DvfXXh4Z1nbQP1BsXdJ5dqqTnc+QTIB2VKCKHA3ZM6dx
aY51l9+ElzAo4D7pTiQ7C/TydAZVyTJRdig8GVbY6mHSlfU7IsY+qNuPDq81MVjnSDT98ZbKRv0+
3gTs7qRukteig0kY5q1+KebK/w673nCLcgbiU4UFsluEI6EqMQq9l6MEs0mDBqonAJpWHkg9hBvH
PanNpnP+R9p57cjNpGn6Vhp9PMQySAbNYmcP0peTykiVKZ0QJUfvPa9+H2pnsJX8iUxI2wfTwFRD
kWEY8ZnXaEmP9QECcsBDoRGio1PEexyLMxhChef6B5lnKI3YHdH71kd/THKpy+6XjoORtxWkQjVd
7EqZSAl5dQOVU5xkUVMyVlqevLWCugvdDhMJIGgw6WAAcgrxl9MilEJXqlPBP0I4N/9coyqI4Bid
83t6wrSxVLUlt1NFlx5jzHFD1PUz9xWgPrRO1+v0fV7TuGRz4JMLfAknz8zenvjVKbmblidfyjhJ
/TsCCOMj+1+ACs9D/xsU5OxzYieUn3PX8JJbD4UNCvOKSoUgoJVU7crWzl5cHHIInyNPPhiwnJDf
6c3ui+fVvNL0OIxy4wvNs7atiY/9StWSHFwPFetNR6fLXrUhDEmA+lX5USfxhZsvleIbXzp+GKbp
Zr96WD/4yQKxAKhqNOGb7cCg1hsyyV2q+uhAwcyrnxzshig1hll6A4A9b6k/WdiOTUEnxQ6r144x
IvP0Q+gVT1xmbGiQq7TTm9jzp/J/FYEXbCAJ41dA/5XXqPBB2+p6zynFYCb90CO4/d1Dpwizm7EI
irVfR95rBZy058NN6w92lvQKTQw+1pUWNbBXYr2scThw3J8ccMo5KA2nFNdD9YWbMXnxxrRMN7Ku
hq8C6sUTDYdarimvF0h9o4f1wR3r6cTgWXe0rKG7wanWUNdj5aiTHpWLeIbw2shDmKQfTwKo8wNs
QIgVaoOQBsunUnazZJuD08dsukNV1EfjkcUg2x96gXaXSmOVoCVSZLaJHUV/EJxGvFqCxL7D/Ruq
EtupZRu91GkdDr1OMFZjMKmula7U6GETnUAFEqPTbctIMcstIG1Wn2vIeo2NgJqtD7iHukeR6wfO
P1PLE1EcTc0mfUv6ljpGDeD5aUgmqhTBrb1JkdcPp0IPtNiCkBbeUGyQljWQBg4lrBsMW4K2/Yyp
YfpC4t1+6/0wglZUYZOjUGrI1yk1y2TlYymurr0xEXutxuyQeHUi75Z6Gr0CWS9fK5T3Qh7HickQ
KAMdawcxb/QYQgy99DawfnGp2NYG7klob7u47t58VLGOY07/dWXqVHG32MUF5qGwIZbtPWLWj5Xd
kHqBDg/BfnVx8KobsBeQ4sSY/tavlPQZXKEPVgeCPDwtN+2/+Dmx1tpPqVRu0GoUN9xcJPQVIJR4
owAX6A5QCbwPkLnoaulUPlBlDHh2cCZLZLiGa2g6cPADjzeAVjci6V7WfUtiOj47mFHVVmAdQJew
AGxDubMslQ1d/NZ/pr7sEW7lmbLpYUKqH+o+FP3GSWNwZoNNm/amxmH0E3ze6oBgoEp7cATuSLuW
FistbC1stmEzukgvcCT0DUo8+pdGqdGNLHGgrG98GzL7bjoukuXlK9rSzUZzgwQUtUpwgyWeXIpl
FjsF2jMJFHbgA1qCuI73WUF4FdsG2hC2gbkBICV8X+msVioSiE7W7W3RFc2a4JOnA5py8WzhVebt
CmH2X6ugnxRfSg3CMC1XAwQDcA9su+ome6PWaiBboEFDWSnAjT+HCNqgEiPw0FsVKeDLjRFFaPGo
agA4pERRG5m6IBNvdY7I9JorXPs4ojcETEZ2eEe1YLYwYq0NLm/bmWRlKz/qxhvRh0G1SxMzPtrD
4MtVjsoWAAzihfhQV7mDizRMPnePVxdpCNVDpEpLUptfYRPCgdRq0Fw3iWJVqBUSylB7NDrDPXiU
SqC29/hfozcUP4xDayg8L16bfjIt7E820CZc50PI/fy18TufXlFW2GJTpG5H+oqf7zcKA2iNNH2V
U1Sil6c/oQ2Tlxv4luFjEJV6B6yBP24gLI98F1BJ8Ny2CXI2ulT802gkoL69QPce4zbV6y3uTsa+
tVQ8lXoZNQ/Ee32w10gpg5XBQ6Ty9Teo6VRKJL4j8BS+iQatl3WZK2n5CZ12+ylRGzqL3aiV6l42
IEPBLZckd/QQAvS7UaCixqMV4Ru00/Qn5HKRrWPVhbOB9aQYt4ph+gqMLtgdXOuBQk2FPAWlPYI7
H9fLdsODWRLJoOx1aiMbob6yqc03wxztEm6MLgBiev7kTm027cFtpAEQEgu7dGcT8f7UKUB6mxAc
OQEmtJZH6EI8uDKjbQcJq/5pU6IpKUloFmJKsOLcfavCukeWQiavIIZo3eVVbWwpqIAIoaJHIhej
tPCJelt+X1CUg2MVl2n3KUHQ0FoByKHbAjYHV2VgzBplydAKJ7l+rEe9RAaHSpWJxSlOBkTvKbc2
P0aQVeG2KoFYbAR4jVPE7f4j5Tp6GZCgDdapNMetTcqJPn7myVe9CdM7tcLJZGNkOl10XWZfE0sH
RoOGVP6IsJn/cdRtA6JBEw+/qNL2P1XoLF8IJ/Nbm3pruMmR+EO1yqiTbYza6KvPBj/TpAIpFDWU
9gM/Q7i+cFIDTHkyVdqcvKl6mjgJtlOQeaIPfGFoGhHrtl2O5DvWzs0Pgi9qqHyUeRg/AZrxTTCq
dtZqlCK4njfCHxouEVWTrfPiwEVLd7XfmtZKE0MXQbcpVcttV4lNH7pZj6If6vsg0jL6ywCtqq/4
ALBMVkSPmQJ3Faj6jYdOf0PrJhsKkEeUlemzp6NGxWstlIQOcMD5nGw0aj3Y19gF9vS6B5UvpRCe
Exm8emBhbyaZDh3X9wL5kDpy9P5RAzYDl0JygxWPrmZpNG/QFjDxXwvNuPFeNVOoib1u2HMYoEUo
Ef5HIwsZy5cQU2hE8rvcau6wrnOMndEModybGBqm3+G0ahZ6EVpedWgw5pm5RdgBkcRb3UGZlfjf
Ew2i834sTFi8FD37+sG3G6tKD7aD55J5B1+fBsQ28O2ABen1HMWdbRXBjjC2SBH2yKj4+NatVOr7
6pQ9kOHD6esJ1RxlfIzR6U/2QL5p3SHhySWZGDUPPi9UZd2G+Acq616kGa4TgJ0wXIVoNWmBdQi1
h7iPjwjm4Ay89n0o60guaFw/sH/8Y+igMLYKS3CpRBZBKuDQmlInPyfW2xhYln6QQOvxuy+BisQV
99MK/rXytaTg9ss0jPKVWm5ZrUOkBgioEoxa1nXgyiNNbRx8mkwTYPAkpuebIINAs1E9O9bXbWuW
vybIMB4AnRFOsielhIcPlB2v80hHchQBcoN0rB9+2SZEa4ywk56OELB+Ih8oDdEWHpZ6AFKoSUoQ
efmQN4ocVqh9O9+suBt2KL1TncdSowZ51NRU0SxDBxXXNXXwpQei/9XDKC/Y9qmeUnciWcNxjL6Y
PPA76L3biqGOBwhTRPkIBBOU5X2BhLs3ysbg/yr2g5HkCH+T11mAgMYaxmFvEq2uUQB1yy2KRxjE
ZxJXkaBNnROVdeArUGET89akhQ+ksooAQDp1ojyrpkF9Ruph8cunCDusk1HK5s4OS+2FmA/klucQ
GK9GFefQbWeAeVlJibCSoap6eIP3CXySPKWhsob8CPoo0Gw83HVDsYrbejoimxDajLJXu34MUJAS
gHddN7S8NQZmIZIfYrQ/m2S0NFPBUWh457UaRDCwn3iJFBFu6t0APqynjUUMp1H0yXMI4FwP+J+R
BAPwRo0gxTik8UvbPFRlWt+GbuWZm6DVunZtS5diBPIr/K/R1ZGrMM3cbyCJqqMDKpQgFZLFTykK
/QcCYS3HxBw42blWIxbfo1u7CmrESzdQ24yjo1L93aVUqZ8AjFFfYm7RoQFj/4TEUv9Npnr+oJkY
2u4CejjuFqsaw9lWmLDxYuqTtJFe0rfeGBrE47Us2GD8GcwyXuOqQVUNLVdHXaG0hWaB3boDzdIw
/JHGKd6saZUqHxB1itF+s9TyNo1S9JUt0y72SYCB440D5f5OrcvoZPlcyHiEIiS4Qe8ADCLoZvBL
ojYNa+WOQXIE4yHg+SHG9c0PouF7h4Ix+TVok2olBy8IVhSGyX1IhxGdZTl4+Stqop9NX+u+aGOd
PbqSjaK+mFKISBV067EQ05HLHTr1LUxkSpu+CZ4jMVVYg0QfWkTWbc6bgecc9Lueqg3ZHiQCglcI
AZbXhW9qhmiriIIWzoKCkAO8pzE4OoOwzI0PltDZ5TSo8xUBAZ0CRJUlJD3BY43AeecjFIHBFsxf
6HM4t1ndd5K/AZvkoq/v2Eey8lC4wZR1UY1bNVxF5Oy5Ju1JU8H6Ih1joiWPCWo05F4pcDj8KD6S
YvXZBj6BbA5UJsti3ZhCPiLj07/BXyzfQjKW7/RyvYaEb+xPMdziZ/qf9QnZ7vKlR6MclSFfIK8j
dJMZIwLJQvwHzDfQl0T62wJ90vxQqJaPsEbptHhwNTmNoNsAXD/2VCY8Am3773/9j//9v773/9P7
mT1m8UCb/V9pkzxmQVpX//lv49//oqsw/X9vfvznvy1dqqohDQdUpUXBEwwqf//+9hykHv9j8R++
GvhVWdFozvWkfmiRws9dv328PIh5PogkQVAdw7GFZkhHN03rfBBqhhZ9Uis6YZlafjEy2/5g8V7s
x0Dv0JsV2Ftdmdb0L76b1j9GtM9HHO1A2shTRKcqU4dH7j88QpXCeypd21jrwwhjACUaf395ntO/
+o9RTR2vGJ2ml9Bno1IsaO0GodSTY1n1UyxD80XXU0XZ4kYWwCEbgAnasanuiVbhbl8efHGRLR0t
aM3iHBiznQTGQskD/OoprMrhfmK02U8Ecu49WrFuepOXZQd56vKYi8tsayRQaNtbujX9pnenRyQ4
C5u1Gp9w7YKcPVJx/EETN/jSjlDhBl90u7QTGO5cHnZhnYXKkHhdq46DIfz5sC3QtlwWQXQyi/45
cSllt3YELogYE8xATxZ8jMQEfALAGzvry4PPvpjpaDG4TRvVhhoodHE++KANNDbTKjrFWkHom8Gp
uQX0HTeHy+MsrK1QDRM2iqUxUdM5H8csSXAZhkkquOoois9LwhNIKadr69cOTcl9isnDl8ujSv7V
2REWgEwJD03LMOB+nI9q09/u3dQKTxzySegUGuiAWUEeAnTM6tx/uDzc4mLyuXBkDdgg1vRz3h0g
aBVYAik5N0Pp0W8VoTz6uo/a1uVhFr4NoTqqCbbd5vqR8wMjxqpHQyM+uVkPwxQHnxILd7p1Fg8c
iK3C19zd5SGXtk+oHE/4AWB85fT3dzNTJjxvCe7pFHSGFjx3dkT8qDDSsPW63Mi+2oWntmiGko7f
Xh56aVHxdeID4VK3wGqcD+1VaN8jxc1s84HOQIjQb4G4rtf+xQl9P87shNptNNoikHBSgPhBKS+8
F0B2xRbHNcgNfoCib+YF3/5icpTXNBNRZ40363xyIrdH6tN6fLKcrG4/RlGhtU8m4KnN34yjOyYY
WZt1nC0inD8r6aEan3oSPqTGK3X0nrMSxOWVg7K4W6agn2LrSLPNJwQaABhTkyYnIM9yH2Gn4m2R
UMXw8fKEFg+ko6m0XlVh2dpst+JYuhT4/PRkwtv6TMjii62u6g7Kf2FlkVNKvRLg9kLi48sjL319
0Hf+e2RdPd8y7jAYIKDwTsiVqx+FFaPmyNUjoLkgRfytqqmsXR5xaa6aqiEXBF5e4zM4HxEJrRDX
yio9hQ0wYpcg56Eu++RJRUoZqciM9ilFqujKqEt3p8aRBG5gmvCPZ6MGhTHmXZWmJ0xcHDD+6ph/
Q/UwP1k4RXy/PMOlNX0/1ux40kzOemh17Gag16+OUk8yXgVeyD2U5acWhvvz/9+As+PjAN5X9TZM
T4kdl0xOMYN0C5spfxGVZnwpUji0f3FuuL2QPaZEQio7W08f10otx1zvlHWxsadZJ+sHO8RKbz3G
tkSvzQrN4u7yNJe+Rs0WBs+uJqQx/0oAo0O4LZv4RPu5Ktali53ttqddfmU5F0/o/xtn/k3INCxE
aMcxSqj+G73fAWKFrz8FdiTtT5jOdsENpsHWtYBt8Yi+G3Z2e9aoi/itVcWnFnUsQb0mcUFCFbQZ
977bG8GVu21pOJ4/23YsobGVs0Pj14h4jEGQABdU3V0EM+uGyNBD0joJPl3euKUF1QVfuzRtU8Vy
5PyT5znMPYi1hL+a0X+f2A63qQ7YYRXb3p78+EBm31zZxKWPkOtFqpL/aKAxzsc0E1oG0ucB7Og/
WWvklvIbeFXWHe5gHiXLtCjvL89STHflPD7TddiRoGY0R7O18yEHBBJrUzF4luzaf7NAOpRte6O0
GTAQsFtTQQqqLBWonj6lYuf1TnaTlefln7G4ryYwMVQ6HcuW09/fBTejU5cy0e3wpHgIcawQ7Gju
0POB/E3GQZX38miLW2sTDEtBE5G9PR9NhgoWiIMfnlzA0DfQkHPg/NCan82EmmMeF/axd1Tjyg27
dBPoaJhO8ZuhQ+k+H9VApG2q/06RsK9CXxjaalNRu+w3l2e3tJYEMkTANhwsKWYHN4ZXDrKljU4G
9kN3Te/mza6PxkKAhSjcK9fb8mCSr9HWtCkcPp9Um3UYbDhDeEI/1XhDeFq5VTPPRBxWbbaX57X0
cRi6qVJZoOfgGLOhan0A1aXo7JpQbVzraTWte78YHnEYAcAPJbG4smNL54QCmiHRVbBVXZ19jkWS
qYkFIfjU1CXy0H7Wd9+GyqSw0+jQl7EMLPtyTwUIFejLc11aVj4HuPwGqbeqziIcu3ILHkRBsE+P
AGfRIBfbMZV6t7HRl7gymFgcTWpURbCV5oTO5smL6KYDWLMTgNpynVOW/6QJC1URq9D3CvStDZdA
A8fcHLoXA9lmdCd9036soCXe0amUaCxh6kYzjerya6QU5s3l5RDTL5jfUsSZU9mHkhIh9Pkxw+s1
i7FYjU8w9oGGoxdxSJRy/BlBiQcxJyJgwlJ/ah0cMtEbFTWmKOR92s7Hf+Pyb1n6jEmfHYuPy6Qi
N9uauutUgWZ6eIozjCORMFSRQsk6tfL/4q17P9B8V0Ktr6I8I5VN1OrrmKMLs9FaIcRNk4F1v/J1
TbfPfIUtjq4FTEKTEPnPV1itJKhQu6AKQScqWwPNVUA7laZFowmFOcqBGIkCCw8+IH1UrS+v6dLg
CBZNT96U3mrTh/ju+jd1KiQ4W9lHC7UqsNohjPhH/CQM5QUx3yHcF/RYwwdUXqP6k28Bo9tf/gEL
XwDhPeef2hN8HDGbfZN3flnxu45SQxMLndu4MQ9GLdNXQFu+/ufT5foHTsBLR1lknk/HLYoSlNAc
2D9N+YLMJmJvokDTZCfhGAQbK63Q1Em9rrxXSvCBf/H+aRYxBoEGPWFK8ufLrfVQFqPCcI4CXL89
1ci5WmkZFM7TIHDJcQ1w088SX8H0ytu0dNWgf6MZpgVuiLba7EOe8GhFSK/laLYmnb220QRXjDc6
j3kCrHlHldpLn+ErgXK0nU45Ej1D0lCx6tsqroNMuF63XX/voRGEt0k+NPrD0MOeOF0+EMs/1J5u
X75zbrvZkdRpTsJq1dyjg8ZTtqdChxu2KtvhEQURFUGVgTacaG16dnbdj82Nq05gEz8Ienr1eSvd
vVfwXGGb7UTWntNg70Wshlfit6WDSzXI4fXV+HrlbD1LqJCdm6v2sVPgiRqwwO4DTC++I9nSjH8e
NmmEwuzI7zt4XluL0OD0VLy7j3qL6DKNt5EuZV504k5pU69Ay7TqfGOdN8IJPl7ejmkas9tp+jol
X6ZukAjPpok9RK8RgThHEPToODQ1DhddLMj4jRTUzceqlNkv9AXir1Uu4ucepfPwcPknLAQDFIck
aw2dBwmF2XUc0/6Eku46R/B0dIVRqYHNnGfG58YdIeJobWh/RSk8kjeXx10Ie4iKEdGSus5HMw9W
8epuIBUK9wgbpwPdwpubTqJ1qG17YxTskScO0itzna67+XKjbSwET4FN52EWao1GhL5M7rrHCCHn
4DZv6eqFUaY5eAxCwIVH2ZR0tGBto/nmt18uz3jpTGPgRxPAoUot5Gx01NhSAStNOYaJog0bOH0x
EF7NLvTw0Bp1OVx5+sT0D86mi3AQq2zqJheiPfvWu5bTg727S6m4EhXYBdu6Gd0oE69e2KvPbZEN
L2E9TAYBQQGOr9fCg62kCC4m2BezNGmmbhXbVa8Us5fCHiIeSsyq0PV/Psp4o2BzlevKUaLy8eqV
Y/sQsTY0cxGMDDdt1SaIAtYmEohpDK2VRrvzGPsoRiGmNC3X5Y1ZOIo8xKo1JS+C6szs3XAtylR4
XyrH2KVlQFIoQ+PnGAeg86hKlRsC9167cvwXjiJZuNBRtaEFBSH1/K1KLFPF89Fzjk1h6bcZRvWY
6WKrbW8cs4gAxmGuVe0pfnguUNMgdl8vz3kh3GO61FGpfKvCMKbD+i40ETFeeUBArKPSRQn+p04O
y3loQWhdHmdpbelaSMSx6MTr2ux6EWAFC8gYzjEOEpBa6SDUe8tvcQKpEGPFbCBr26fLQy7caDp3
CtUbxqX2PZtaL1on8/FQOILequ7CTu/8fR1oEQA8LA7XwLVoamdex61zeeDFuf7unaAlwO0y7fm7
NZUNoBmn65xjhaz1bZK7BUAsDY1kS7Wsz63wEDv4ixEpvXOd6UKY9uwUtTTMB1Q03CNqy86tggnj
F4i7cHYo2qJ+jM2q2F0eceES46UiBZ/6Xjwas/0smwyYsFs7x4jLdOchc30XacGnqOybz5dHWjqh
RJLcXHySmvwdybxbTRABRU0EZx+H0kCvq6wRwvZQujL+YtcgxoIqVulU/uOWRDiUOnui2EejqOq9
AbocuefGDJ91BWXYXZop4uvlmS2tIR8EMIzfTdn5k2v2ogngK3BOJi0+6EX0ENdYjaJ1UrRYWF2p
ZSwdSykclpH64lSJOj+Wve8HIXbeFH+A0QHfzEZ4wBjArUKYFhvkrD3ryrFc2jqedRMYCKEmUcX5
iCEq0chvB87R5kRuJZ2aCfOEBuZfbN37cbTzcfS26PW4HZ0jIlLdc+zgtLfLdHgvKANNsg22Vic/
/njvppaL7UgWUxC4nQ8pBrvF7US3j4qmvRlu5BxHfTyWUWE+XR5oqYLJSLZFKsrzjTD/+UhJ2qMe
gjr40bFxsEzqUn3AdIq9kkqZ7tFkwWVWOvB7MyWwj7IDzq9Vefzz8s9YODwGJQFCFkkkas0rNjX5
HBZTPYenRgVfD03xucNEcs14yQeB7eqVaS98G2TKVEsp16iQCGc3WuYjgdS4jnJEyJ8ofLS9p8j1
BSo6GqSgy3NbOKZT8CklWTh2gOpsLCcq3CTVDPeojCkC7riODRj1BlPZ9PJAC4soccETVNuIOilG
nG8l2oF4noVCORp2BegXIXugpGUileqAm19afRYhqO8rucVChMG9MX3zOpAB+nvng8Ixcr2yHj26
QvhivfipZ2+F1mORIjuE8je4pWj+Q+57AbbYfXHt4CwFeYxvAf2gMwwCeXZ+Mfo0y6J3vRM8G9Hu
NA6SAyWhnRwQgBg+CelpN9QmAiCgKR5EUR+nX+Beo2YNGx1niT/fA34K3WOHaFE1Zh+uCURESy3F
O8F2gagokK2ls5oiehEB2Q/lKD5dHlBb2nWeZqJHakCwJ6a/v3vAQN3liFhZbICtIEBMcUSeEjKh
4jB0wrfQOsTJ0nsEOapjYZ7noXFq47YdcWvD2GmnIvkZHjwsXBBCsEcRfEBYFe3bjpZYuXNMA80o
kRgehgIjIUB37HlGH0K7UsRHu5pYXjwvagRiNO5Aw7q5YW1zcB3ePTpkdfnt8myXriuTGFqahFxA
uszZXTwoGSK1TeidupJg2cfT8Nn0TCPcGlhGGVszQicLloB7GnR75/mgGHcyAyrz53E1MBldpYyB
0Adhw/mie6h/VZ3RKEdc2V0rApBaOP3HRAzpp75NradEWMlNH5vWfYtP1PbyIixdXuRayDwia8jB
nx35ogJsHzisASr41asboF2Eo11arSJKrlfGmv6tWXIHrMoizrQot5FJnU8UDQxEDOTgHtHQIF9F
aMItUeJAuAn96e4Bs0ZY/hJ2dIU2eqd2K9TwjfDKR7UQatNu5vbkFtXoDcyKxrpWNeVQTxkmGm0Y
2OL05b24qa8+86DE3aaBk/8w1LJPfv35ShNbTN0gFoDa5vnsPSuBnGTV7tFF5G5rVvCHcbWFiqf6
ctxfHus3tvMfS+0AjKKLAOx6XqUpCgm6GtLQMVaDE/jj4KOL7MxNkCfuvaqAIUV3KOwfldDIvB0G
HhpMSgkzDK9G4NuQRcs+v1IfW8rtpU3Zhj4YHeN/ILVS/GIFhmUUE0w7uG9wqXvUcsfc24PAoNFV
0hcLnwqcRUwEbhKpv5oxzqxVqYxcBUiMrYLey5wr79zScWBTTEoZNF2Jbs93pXGoYjSt7R5zLUEn
3AT3rR4y3OvVFe4SuVipyEEiLcRNcHmLlgd2JF0CAmtjjijxLKcQOb7TxyC2YTFaVd98VP3Jqs6j
p7AeFSBgWwy4cbO+PPDSHW8Dy5MY60oALdMPe3/H+530kEl0jnqEwKWNOtNKbTggaShuUJnvrmz7
4nAIrxIXTipG85xIHTPI3rXPsXfK5LPZU5Vd5aGirXsLIZdbXuKg/XB5hkv3DBcpkTydZdBks08c
sYkud8KGPW1xsF4FrolZLAIZ0Yec/iDEwsJI4MRFTfy5NKp0Z/i1/XL5Jyxdq8wW+WBiJwTMpzju
3SJn8NKqsjedY4DzxaElaKtRdLV+NKHfZpvLYy1FTdOzQcBC0ULOa0FBRHnf7JmuRB7mAJsRehKP
cv8jUcHWCOy/lSdzrJHmtnOgp1eumoWZUp0EAEKJ0uQRmX1AlQCtUCKKfqwnZlqv5Vaxl1391ipF
EVyZ6eJYVB4cEIIURNXZqibRiDIXrgWnMSmDmwgpHgQvcfrcSWl0xZWbYeHgTi0HIhBacJRep7+/
28KmVXtcdYLg1BZ2+DTh0VaDm8QPLcQ8fMWya031hVP7u6sK9AJyzz/gH9DxQuigRXBq9EiHZx0G
PYLYZV3G96Y3/BbzG8xvajIat5AQfP+uVxv8dC+fpaUVniozUwEDifp/QCOxLY+wAAFEoEx9dpBw
2acO9OfJqFT9ys3wu7k1e6TM94PNjk7dwkxqei04IernfA8AKKv7JBTNvhxQ7SfkRnxixVOOfokk
F3+psxbh+lUPtwyiB7QgStG6NN9sJRu1NQzhobxyBhaXg83geQDB4Zj6+RnQIwOMv88vHFSjR+Wp
9G1jn+g1suVUxBFxurz6i0cO4LvKzUVPUp8Nhz2fBHXnMFwJM3sXa7hf7XoUsRGtBPXj3xtm8+3y
kMub4Jhog1t0Uwj9z6fo+r7nAUnxTqnmALNaQVYzn/HkGZA1QB07O7QqKkI3NSpH92nimDjzOFZk
+asG7dgblZhhXOMPCTIJ26z8h90YnbgCel7aBWoy04NFBY+q4flPTJk/zq8A1310H0IUwQzMJDA9
OCgl2kBX9mBxsKkZDMxzgiXN1gPFaSupTCU4CexBvY/VqNT1bsRttd6PKMr9urz80401/wSmboI+
RaLgzWaPcdHKwcLnIDwlRerHG1kBXnxGrG68dk0vRYR0JYnzySUFIJrZSEDUJaouCUKjhYIEaETd
+w3NCOhrGr7LxRr4E6ITGghaKs9hf+PqYb4F3JrhBymLA3r27e7y3JdOuwSBzYtF1Yi0+3xb4zpv
fL1Tw5P9NQzK9lamSvFBuH7g4k9hVNfu88V0j2Kp/K/x5KzWXRmVpyOTEZwMIxTtDXZfTbJr9B7S
uWr6dwXVFvcRew1vbZo19kRkIBDhE7/I/L+4ZU2AqNT8gb2x/+czn94SIhf00bQ0KYYVLrrhZkxb
/Yekm7r+81WmbmuY1FFVYrDZeR7rzhnhqYbweCTuA1VvJdhUNmD8Vmpb4JdASKReiQkWIhIKqbwi
OsWj6Wo5n1+PB5gmsiQ4JeSW6YPj9lG9FyguPiDT6kW7oOi8Yd/kaG7i1tKnSN//xaRNMFuARelc
zpFB8EUabYi41EYT6ARmMQr0VNXnt26D1pvsXunFuFcGXbo5AKgKmwIo1U99+vu7gEFRzMZV+ZxP
eqa0r10+YAodOzxMSZucLs9vaShqLwR2kphPzDvRJWE0OMLKP/noj4W3JrJ/Wzwr9F2SZo16uDzY
UlkMaAwJA/wz0vffH9a7iXV93kC+ohaYaFQ/qOBkPA6pro63fh0j30A/gsYfOkSKuqdzhukD5N8c
WKCEthxWzOJK5LB0c3CidVjIQPIwLzlf6UBvUitzBw99QcW69UbioqYwrGCbD6iNbGjDJI+X12A6
sfN7mgIJ3w+xLkPPUoq8LtFRL0vvlGhRKZF67pBFH1DWy+5zRXrrQrHbeIP4Q1dcuSuWR6Y3+H9H
/l2ye7f4qhupOJPaHGXbbvQtjV3ZPsOcdkCw94r1kDgJOC2HECjd/sWcbUsSaAORAthyvsoGNjMK
z4l3GuAxPQE4dG/tCrnPt5Y/rVpgP/atNarFzz8f9jfEcwpJNMuaba4AuEgJsvYB54p61yI/tgq4
uA8+shuvbd71NUoOYTT+xWxtOoR8UJDytHkWhbiubHqPYmuG1cCLi2XOS4Wl322hIsS2ixIMl1Ze
rGDQd3m6S2URbgve9emSBuU0fevvNhj5JMl7GyjHRhXdcGejdH6DqgRaOp5aT/aQsO9jOyitOxC2
eCZb1kYpOAxrUTYjigRqrn2uQVZ7fxF10cOhE86516iQnv8uHdmkCR7mnereh0jHwwpRPPXc8NSW
+CJcuTyXPmlKcroFnGe6Z2ajmajGcI4N7+TF6NOts9bq201RQh+yWtFsYjSe/mbDDU42GTq8b3MK
zd6tOwUmiEtqHJwm253nfsTx1g7y/peWRC26wWTwG1VBce/ydi/O06AKCrpyusFnpxsphwCZbN8/
hWMwnujlNOpj5xT6+OyCayo3Biq211ru0wmaX15EtNReKBLwHM7WFo0jNItlG5xQNam+lGE1CVyO
dr629MRurmzk0n1FtsxQBtEm78X5smZakgYl3EE4tH6FnAiOLU9kClhLZL1exrvYilAcKYMM9aw/
X9oJC0zVhfIAZcbzkfUxrEnSeH99FIbe2si375HEatFv1/yvxUAD4cpeLq0rBVYexQmoynaeD+gq
sYZ+g+6f8GMAeK1hd6PeRpXM6y1KNWFwBYO0EFXRzESyn8SQiv28O4VoWT5pApEuk5pX9xXOWDnX
gTegsJaM1fChaSI8Sax4klcKcGDNd5cXeGG+FpjDiWFIS4p2+Pl8dfShsxG3rhOiZ9om13LyhVra
PwZgji+Xh1r4TMiHOEITrBs6zOztwSUJuSUjCU+9kWJKO46GyG8V6j+4Gdo9+M/OSYe/eGqpJpjO
xKKkFDz/Ns0G75K0MgJSpFZsHKf0HVQZhfULiTl5V3pxvHcFQNcrx2i6aGafJ+kPuRn9eWLHORvF
QumnVXB7PYKsxfwMPHDZPmHO0UVXbvSFTxNagQmGwyQHgil6vn+D6WqmV/aAnQ085ddxbGF1EVG6
dTc20trxU5XpZrWmVw+8/8/3k+9y4jZRZhD27LI1fA1PmSEGXuF12b0JsWHXhnmNl4ChbWqhDFdu
oaU1BT8y0W5IMPlozqcKUauIceYCZNCiKnwjZARK1srj7gpQZal8gkIC4AraOjqp7CyVQ24sVRzk
944AErubEEV2FPuU7mawBmWN5k/0SUtQYNp7ZYZmcqf8oLyDvo1n1iYSfdJESGy06gLbWL29cq6W
7guIjjoYCELsfxT6i2RE0r6p7CNwIUe9LfAk9Q6aVXfNpxAzCGVVKEbzDIhCL/aGyALv5s/3nLiB
ChxMK/57tudW20qU/oDLWkWC3YxfDZsBzN5u6E25xtflL5jB1kTIh6MDTtGeA9oxV/d1HM3cYwW9
/Jua61qG95eJ+8MmyEclQJuTivFdP2LD/XR5qkvHDbwCz/r08oAbPD9uLgrVdAMS5ehaQLLWulI0
LQr7VvX9L8bhjYO5NiFA5nhcF5ekBPFRejdj0B+ivLTitUFR7hr6Y+mmp7eKagO1KUvMi4IZGsKI
bIBHRPKwXqPAldzpKgKQMAKDz5entDwUxUcCTVLMeX8oTWoFrWeG0pUoOrSJ+i1yy+5z/n9Ie6/l
xnEuXPuKWMUcTkkFy7HbdtuyT1h2zzQzCeZw9f/D3vXvbVEqqTxfTTqYqYEAAgsLa72h5i79DyOB
aQACRUJL6eXwI6lIZGHuG/mvWRQ2qyQvsMQVnXzLHvYvXNWnJkWVjerD/KmOlAzKxOimjBbvqxIh
Rz5mdYabfIRLrhsIp79wV54K62QhwFV5m8KPnX/Ml0QWSexaQ/pYejXDAFOrSO6xmbdEN+G9gN36
zqHFN1072lRc+HRzbFteXM4czx2Z9FlfVlm0lBqsASJ4z+Ok+uB8iKfUkj9Fqzq3Shz6aMKbsxx/
JMrbJmmqC+nIiXnbMvkIqh/UAo563JIPIbYJOh4omZM/SXU2jN7YOeJGNbr03Syd6KlyUJy8EFZP
pCY817hY5o4xV+miFJCgiDgGdhLuU8vO37IWCx27rw3fNaVEfyRriC8El5MDsmXnEM6beLlvG+TR
O2HE5LW487wgu+3/GOrgScnaROEiSYMLEzwOZmCgKEzOUHdGXOK8y1nLt0CL63WkjPOI0CP3FUmY
9nH+OB59PrgjfDkwGDwdaV3O0/6ybbVYznIJk9x9DT7hyckVu3G7wRKha41ag8adZkcIcxrfFstY
jLtIDZDpiAcF+4o9BG8uBd8yfqKcWGwzijq4OkUy2vKj/927cB6UCo6iOIQDIPSHk00HNmaIk8q+
42uuePrpq6RC3RcTLfURXc3iu7GO8XheAmuCMDvH8MPxFEiQVEfRpzAhsXcQJYQmuzjOCukhAuST
fvcozsPNpUGKYzY37yJdx5+jUK0+KdFqt9GjCftihblQfkWtrNoWQjc9PIOtC+fieANx/Hm9E5/B
e4LOOZzjOBQi042h2M8FlN2gOjeJHyF2bPZUuLMyltw47KsLEMWjyK4xKK9ok2cf0dZY7NreL6oQ
sdhir+AbZa1CalSP6RjL46psLr6CTg4GYJdPCdWDBvvhDJGTH5H7SMW+JN95aYtC/LQESBSUxuXh
uxnzPLEvYy2ytS6yq14dc7FPR5xj1silo/wL0BB51PPn/iiczQPNkDsSNRZw+YpUJxHTiuqRThHC
/tknCMBieJ14vhWo6I7a7YUU/dQ2gYZuU9XjMQAA+nARB26DCrhivm94HO0aNscOtfmxd7E0NW6s
opZ+llGzPj/Jo9ybSX4ddLFNFCPCu1OLi31WFdMtO0PCYzYacAq3cZh5acs0+Axx5nQ7HKIuBNZT
uwbNIfCEAPs001o+0xFsGxBsKAAS5DXYqdTuVkOHaPeKdvbwen6iR5fFPFHSbeT/ZqmMpaiYb6cW
6PWm2OMEUP5McIdGgL3I82B1fpyTCwoFHyq+BQ1redhVSbOkqW7z/TTSknQy3KwCZ/q3kv3PobDk
EVlYI6SVJvL0Qug+ynL+zvD/H5ke2uH+KadODXD0y/cI2tsvwqZ4Zk6AXdU2wL2j7ZznSRMDrnm4
gPkzUFp6Pj/1UwdGgfbEO4rdi5Lj4Q/QWxTfBQaMe4AQN6oq9HsVt2tcFvBN7AY1fz8/3InzArYG
9UhiKk3DZZlJOARtzj5SR4XeuEIeMrw5bYqSBI/kGWVS+7bHB2JzftQTk4RYxwuAseHPLsuGCXIm
udPa+R6ovnUTyYW/hV2XX8N6xGUxQROk/G6aA2SJixhkNUgLizvkcFlL0Vf1nDnuc9Ek6yGs1PKq
Qm63+fZVfDjOIv4UiLQMaMnme3SvfZyAIJpvu7ZT8Q5pKH6cX8YTm5XHNt+NjwGad5krtllEQhAV
2b7WRKlA6nbandJW9e8ZRb0vkxhuMk4FPMbcajaXeYxxrXS253/EyW9pwIMi++B2XhZiq7ZUIoq/
fEu03CktJdM2aHz7ioQEYdAGzPz58U4EPLBntgL6jTGPkp1WkaA7d1q+FwnuI1JDlHNrOq9X0+Tk
+YVtc3Jy4HiRNJRhsC0zORUjGN/wg4JAFLX4XRXTI310eVfVoXKP4WZw4TienBwvrBmDxglZqgIp
VoC97cTkiqSrbodWl2pXtH2Yr6RocLQLx/DU4Ud8kvIgrR/6yvPsvyTlplCtKq2jYs/pwIw3xvRl
8i35p2K37Q8u9Wnta7X15/vfD9k/EDCIeVC8WWSPgSnnCcbwnBBdse8coWCdjVj/e25llyRDTn09
+BSQ5+kxyQSaw/kpBVrY/YipUNMgqX6baXEkXRcYiI135MiD/y63Et3FC3vm5KpCWwXTRTGSvw5H
xW2AcjXMnX0sZPkZ9JitbRt5SD6VUrWfSz+5K+QQVerzy3riylQQACaO/62tLMu9VqMDk9TqbC/7
dfTLwQDVbVpV2Cu7jxRMUHPDCd1wtNXiKsQzO7yQ552cNEwwdAJmZaclu4JeT+ErEqpdaYr0uu/j
hNQ5pW+7UlMp6zac0NdOOwS1z8/61Bc2IM385UUSexZhHeWCJsTQl2DQVxkoJnvyuCPFVVzOmu5g
ZP7DNGcyAxAuwh3v2MNvC5tNy7FDRK1PUdM3nDLKVQVB+cckN93OaECReokaiAsQ51Pflj08yz/Q
p6ArcziqLcm+BjoVrTDVR0p7RBiINCh4VWR8HIe+ldatpje/kyZMns6v76nPShptU60z+Ye82MvY
0WBNWaNSVnaNdYdKOlZy+B5krhBiXKlVJlaOIS6Jo52414guMx6AUWnaKofzrToZBY8oYL4ke1eG
ZvaPPcbAq3yETbmKaoH3S4IxM0Zijm88hlVnfZ6f97xvDopds7wssADgmWxoOn6Hv2BKOkX2S35B
rk52fB11WfhA/8QeNufHORHvGWd+p9C1UI7ANmoc6lVpoTVU4omC/1o6tu2umqqkwCQOK4Sr/zAc
7EXKybO+wRKERw1GpRxvxnt0L9hJBdwt9db0dX+CZ1akKPp9Pyqxb//fgItgP/WTyXsZ+e6WSIvH
kCXhrCo59auoeATiHofD3BDln0nZTxdAPCdCA0MDpaGNOlNwFkfVqgo1SSyElbQAhyLXbPGz32AU
0r6UTu/8kyBqf2HTnDgsjDgDqZHSAya/GBGZ8qHR8U7dV2UVPshaaIHTGjBcxRqq+pNLnYN3mIml
zvmPeuq0fB12scZth6WgokvJ3gmqj0IU1k2uNwn2NUVXfgi/ugFK9ICVWXuNPWtRrs+PfnKZKUcD
q0DJjETp8KTU+aj6asMXnjoR7MEb3pRZMH40sj7CVbf67+fXPBcA7vBE48/lDkazO5HiPkn3Ztt8
1lWBHZUWKHupU4xLWtMnoi7IPgr6qI2hzbV8pCht6+eOHCICn8rXfimya63yh9atpaDdRk3U4EUc
+rMp8vcx0HP4+TL04pM6pZ1ECDCne6WKobBYpWOtHUk3XhvSwAsremrXck+CBgfGQcRbXKFg0On9
J3q8L7K2w4dlUpvuWi3TDhdByXJWiaTimdaV2Exdnd86p4IfhS7aeHAgwI4utk7eBk6TSiC9QbSO
N4MB9cuGDPBbb+v2Qp5wcihyQF6Bf0Ffi6F8ZMFbJZTiPbDjameXU73rCtiWKXLij/9hVrRRmRIU
KG6wwwMhFaORjNiB7vHhjbc2foTukLT6fWRxkfyHobBvnkUSKeIvCQvWxMZVZnOEairxZ+ySUd+Y
oY4ZVZhaxXAhzpw6D6i+/N/RFhulGZMB/Ue0EVU88TCJE0C77hS/170oxSSgxGjJd9EQtrbCqPML
KdAxnpsjATwQJRGUDdgvi2WdcFCXg47Rs5aEEP/1PkXGU1V7tBSgZFngqgf1ljKc8ZRhHI4rCMj+
6xSD8Uu8jVN7CWUyQh5cYt4wi9xALdsRH8g422d93W+6MLFuaMxXa9PAiNr9/hcGw45GDIxhTsoi
EOBhDcNKkVKuFDwfoqyNFU9ENUDqsqH1fH6wU2sMDkefxSgR/KSBcbh1U6MW0pgX8Z6+aTMC+lWS
fj3KU7vu0grvX81U2t6rsZwdrxXM3e4d/NzECtRX+fP8TzkRlHgfEntxwMA2YQkQDJw4HOoUdbmo
SK3bPOo1x7Ok3jX8336WzN88Uy/t7xM3Gc1vHAsRj5mxbIu1phNmYuMKwKsEdfppAM1TNhb2vNZb
H1clogCRnSffvz3p8oGQQap6zvAXKUOjFsiuTkO0t9s8vvanocDa2umHKyid8n3QydK3tbhB+MxP
U4PhZpmcRSREzkHGNxRcpzRKlgtB197h/Zn+gCZqe2Yc9JcGPJFKg5nhQ5IiIJuxbE5pfVPIVseA
sRKbXtuoQ7FOlF6RLyzlqS2DNDUPYB7dXGiLzVsrgTkEis1SdlLyU41r7MazQu+Dm54WZ7AthU1t
0UdfYvjuyJwYWlMzfo0yEaiGw2MTRaAlVAVaT947PKw76uYh+k2aSIHyJgFaJLiHV57h5NY/3zwm
877hWuOJhrojjiaHI6M+JKM17LT7QKE97lk4crV0ps0Q+nRkDpqn5FOzGTvlUqg4ioEMPFeNAKUA
UaS6cjhwnNt2VAxZjyJ+U90VRXcdtAgR4z6f9d8tic1J5SzJS5NDodm42LAYS+Fu7YTWPtHr8RWL
yuExwsfKc7rxkizQ8awYipYwEQeAA6fkcFZl1RtDp8TWvqX12a8LCTzAWguN4SbLcZ47/+2Ows08
LapgZM3gbsBNHQ4mYo2MKtbTNxtG+Dqog+mP3pvja1jLxa95n13KZ48OyDw5laIa1X7ojUsN90lo
aV01Sf7Wh0a21qu6CjHrcrKb1BHTOypkww6tTec/TJN3PLA0bJSgQS0+n+83Zj5ABn8rncpc5bks
yS70k9RFDCC7wni3Uf7TiAZ+KXwllE4XLRzBSYxphqdvmZh6d4DXe5dZbXAX4qu4EYXdXxjvKC9i
Xcmb7VnlYtbQXcxw1EzRS4OdvQ1QgtZjG0nrRjaGX3Rb2g1usWHpZskQ83Bw/G96GHFh8IqHVQse
mbh+9OTM8jjErXmMn4RS4bw5ec0l96IlH4gUh5yLEgXXImRCkp7DfYqEh9SataZ8KEM5bopKNG+U
+t7VcZIhJWvhmxhqaZPYSfOLukN9G7f1T+BQzfP54/JXDuhLSYbfAdzvryDhDHAk3h7+jrxoQIrI
U/luqKkpCVeT0qG7wda5RWy9dRCZcgs4BdEa3QkZpkQSB1rtWn4d9w9Tqk/6VdDaRfu7aRp1WmWN
Y79YmPV9WgnALhguOJGjvx8VABnAtjrdfdWb9b9gdY1XPJPl2lX0rLvXhNlGvy9MbY4rh1PDTQ1k
DAS6OdQt405jNr2IfCV6H3rgzvcgHZp3vHRxpibtBVs/WnKwTpCJNq4irdS1dWkOcqqt8yhPp5tR
Foryw4qkMHWn0OrD1ZjHwQi7M5rEVhqLxL9XgFQXuzig6IFHJvo6O5GpmfIzSfiXltlpxgXkxCK6
cdcDnODAz+TyWbJyLlp8aS1MAPp8yyrHD6DGxaPaOlHrOgreCo3qoEGSdxdIYqQ/y0VEuRTgBFA/
CqQkj8t4GvW5lELGezfSSBhbqR55iLkA40vzWpF6Vb+1AMQod1ULacxB2WhcG36h5Hh2W3q2qeLA
fpfDUFJWvjNmsQvwq7O9MjJFuImlsMofM7w2E7cvpuDBaGF93Bp2o+FV3zh9vg3tUslfa933gxtd
D7SifCiLepSbOzxos62u0V15nGL0JK+SosWJEkcCSWAnrFdDt6UPU13LcZ7V+AsPSvRjUoL+Ljcr
1XYtqY0/zTrEYbHQq+lZz1G8WdVSx2lMrbTcxOM4dFdYgCb+tog7tfaGNChwjkvLON60whna68Ge
KmpvvTb65n3RZenvhIJY51qqX5VrS8O28GPUR7Tk6yS1Yi/NEiNwB2Q49Xhjpr0fPcEASd+ckSW7
yWmRW15pZGl8J0qkulvKBDpNebcxSkO60UrferdIjMK1VjrpQ1lNbYOgAp7nWwPhtGBdO2Oq7wZs
ZsWqUUFMrqeu6sUae9u0cZt0cB5RVlWFK/dG7WzB6CW+OxoQ070hqDVci4U2NhvYPG20qyQqNOgY
TNJjzTXmXxXoDGQuwKshfHbKXtjrXDFDe1W34Fpvc1kWKWrbZuZ0a/Qz5MgDhTtYN51eKBZtAzTl
vLL0Y4hB42C/aBRIzRtrVJ3ymXeT3t4bhZHrdP+n5FptUQ14EiGn9bbKq+FeNqq2dVMjjBxkaqcq
2JWdOjhcfVVprHWtULKt1DpWfCcnamLei6gxwfWiqj9d1ZEdO25jh+DXsymHjq8P0k3U0orzOjnu
8/cAPbTWG7jgP22ztkavNAvxg8A5r1qsByj7IJw+3mgoSaT3VtFP/wRTEyKT3RSWwMkYsRKkHlK5
8i3VFV3U2x63lTluA3xjsvuplyUldbWEsCpWUoZgwJ1OSuI/43KjtLuyDBzlTpcrKd/5mGAPhae1
ZZ49B1kmBZsBxcPwQ+nMMn+oZSttilXdpL667n1VoPxkZZEcv/hS2Iaq2yu1Vahe1keZ8SQDOjRv
sgJw1c4qi6CgXcS7wePotc2zbEtqHmzUSdNE4PWRZHVun5m6f9335oBRSRUFSQWXu0vtuHFxEkHc
sfLVJFyp5uhTU8dTaS/GMJB/hUElP060BQO36sAH7iKCsrJB7V/918cu7EZX0AVYwQ3H5FTtKll7
nkJp7D8UTWgAUTq5jX/1KI3f65IWlrdGy63kEpvQTLbtADPX0u+dwQsMtalWnWMCy+nVIpMfMUmO
/20BuRr3ssyLaKSmZ7qDFGeThzWssZ1QeFZcubLMT3PKtdcS8QuF7R1i022OEzbHvtD6FAKoVddu
gZZQ4KllgBNqadVFjb6VjZCEnokBqNEUKSjmTu1vGxfuzKsTKftRA1m03dAs7OEqp80yul0d+PgA
W3mRXZe4UdUbOWzC3aSlmrKqGmzTXWdsxgb9Oylu5TXpVJGtEKe1Hzppkkq31s1cWem+UYRbTY9V
HV9lA8vjTQVbNNl1cJZqUAj4NxpvyJBkv/1O51ynbVqHK/RoO/0BJl7TXqcVUrS3iNHHXbaJ5Uk3
r6PKD1+NNB7rVTppRohOv4pBuVUGxjOk87hfSdNo4UiL2mNXBG5p84L2VCSzHwI98Zt96oBZ8mgQ
qTHmgPI8u0J00oquvio23P/qtBYtIepn0andldznKs+1ChaJlw1hNt3Ufeq3D5CvkUdIYefuK9pG
f7jY9OBXkI/jZlDQkPrdWGagekY9AfJC5D+tt4aY8h+ykziGV5hVbKy1QW/FZqTZ1HnCLPVhI9HW
BLudYILpjgmYx6uU/ki4yn3desUKNhpv+mZmGtupobe7tnFmB1RYyG4/NU1+WyWgvdbCjAZzlys9
+xmytmq6dBCL6lGP8khsQTF15tqXc9DotbAk5bbr0MZTVjXCUMrnmCEGdS9DMUXuzxjiVL0N5hIq
OICA9XS4M1rP5x0jXtu4F0W0haSOIfQqFeGUeefzoEUjg5bfbIUEkIVqF3Wopc49bXO/dcZk+ogD
o+6uiqBJn0sEptsHX/M54zbXCBbaTHHYFE2jCTfLW/ubojjzr6C2R8ZCnQRhliXPD5sDBSdsU/nw
tRTjZIL+XmmcJIdcckmC8ihJYihe7dS+4WnyltYPkyRoC3EYNEL9ICrm+3psghsrjKr3RkxjtxWK
lVzyNlm8VZicSXUUMDDyi7zglwWDBEGqhJQ2/HRSPTRcyRL9vdJlym0jIUYWCMwErEJgnjA0irjw
eRev67mjS12RMsXf16CxhNblRk9PqJLiz6YRQ+kloxm9ZRSjVuaQppdeC/PSHaTUNhDhv904IEIw
rRfFvLoKbIPOVPwRhI30GMOGau64O4pipcBksFdGQAl3mxud4TxkGdTvdSk3ZbeugomkLNFiOAWw
ycqdDxz/WQcH3FHgbZzuj9+HNhrP0PTb6KWXQlnewDDJ5F3kVPU/ZW6aKXHTzoqbCXhjd0Wul2sX
UK5HGweiPoIiPMo4jDxzFxWnLh7MGgEp42PSVB5+3OZK8CNRw+qml7qKTVu2RbU+fzqPPh9jztT1
mTM5y7st3l9Vm9ujSqn3Y761WhdmRB9dtxJFE7dwgvaS9q2xfBSxOBRF5oo//Fe2zmKOQY/I6BRG
8scQY4K2EULJ2x+DVGOLbvCE6ddGpUzwefh6xipXU/sdXEanerRl4EmNUhoNqRvD5UyfwhKpO3ML
h3Sq7lWRt8oVztqm8zhhJS4wR5+NlXNXaFoo/o1G4Ruk5x28hAGhbUwnfwlusmDtI8KR3Tt2mmWe
CmgxWautqryh6NgrrqmXJahJQf+M542I6+siC6fwWa+EUf0IcrVoMW7XhrZYge+WA0/COlyyPcQx
/XiX6cBJ3SLyVbyOoWtKa0tNjLjzGrNTrA0awNide4NeWyjlECwoja+zzuhmJ/OiyWmf+bHo6kd9
4gp7dfwgyz+tsDLqb1atiFUzRZCHnQwhhqrVImShPRxHfdWPb3QKgnU05ZgVhZF9b03aJ+6O0oUO
1/JKMOG98TSGxUUJVaWZdRghmyoclD5s5Dep4K2wMcck2IxSov6QUyMNtrI9dSvVTrXYTUKtDNza
LBL9wsZfHjZ+A3q8hGiKHzTalhqifSBLQerk6ltgBppn2UnynPdF6FK710k5ILG550/aUcnl74gc
bHATKAdQEzicdSKU1ijjWn2zdLKKqIG2n4ZVtOkL33el3py2KHMoXh41L1IkxTdKqweeXaaXtPRP
zJyV59AjVkGJ6e+T+8sjPjPCjAOeam9+E0U7Gc7VWu+q8SeQK/mmbdr+6sLEj848KHqqO1xQs5Yp
t8XhxKvRanujN/W3MXbqf6wmNe8d3j3mDUQaS3ajNradVdMkU7rF+UviiVtJ1bpVOzGt/B5k2gaU
hX+hlLGom9Im4Ueh4AqDgUqtvqQUBLjvtJDc9DcAQKGnoqy0touyld2py/v3rECFYDNVmi+/XliN
ZUVjHpjeJUQbbs1j0dA6GUG2ERnfwtD2X0CXVNkKCUtxVYaN5qzDIhynVeLH4VviFNUrfdN4DeVW
Vr552/z9HYwPTImaNNXAw6+iO1ERG/1gvLV1Z/+IK9XyfCc0G5LA0iLptIuk3Z6f+2LN6YmRFEHL
R5KNwiPMtMMhTWuAMIUW36v2FFxZj/LTuHMuVIwWoeVoiMX9gn6lIdQ0Vl+ZTnirNK6E5c3v4Ln5
pT6en8wi6Toaad71X45ROaihJVeMpDwk1+T6xtq4C6+Be50f5tKaLaKGasVxUfSsmX+Xr+KV/AQT
/sf/NsTifOKA3viSH6mvpld6+sp3w7W0OT/EX5TUl8ztaLUWuy0C4gianWmUH+V9ud1ESHO77S8M
YM1/IsmN9s4uWEk7HqSGuBB4/5ojnBt7DohfvlQWoW3Y9MwvDraVflX73pj9kOvZgdVAvNbl1rk3
7HWg7RRNciWjdMGCS/LNVG/4zaueyGA+8wSs9W+2po5WZf74X36ZDOgoTgf2UGh9Zv3POn9rq6fz
K3/yQMDRQi8Q4Dlh73AINWzVnpPO/knc5+xaeXfeg1WwKS4E+ZPb9Mswi9NQjHHkhAnDFH+Sq+L3
uJd24/b8TC4NsTgJkikaLcvYQu06WM/bFKOG1f82xOIkoDFH9S+dh7gWt8G1uit3yaWTMC/40W78
slKLk1CFurAqxDSIG7njdrfZ6ILqrj5FhQ+ql/wjf/5vc1rs/jpwZKnJ2P3Fn+lGetGu8+2lj79U
0Pg/+/jLnBb72EqUUEg0rV79d3Grbot380cfu8N1V22al/CXPrnNPrwA/rq0HZZJZFIMVRgx5jh6
8ObLlSQ859n89b+t3ny8vpzQXAQpdSRWr18PV/9n02m780PMH+B4Q5AZzZ1NKhOLfQ2Cb8rqIlFf
req6kJ5s/cnoJ1fr3/63YRZ7Gx9hHzkVhhHh2jG2cXIthBdd1Chdbm+sLmgIQjszwS4gObeIN41V
tUOVytObU9th7irR0P70bZXKB42MUN8UeUH9g3w7upIAA+WrhIrQnyipdMULgFp8fG/WMwYRPAzP
adJPNIAXcWnsh0qLG195s5MUeLk85A+VJKSVgT+Y21rTcCH/mFfx68dkPJiN1JmAUVCjWKaVvOf4
OYkTvgfYjeuuH0cprFHfGi+E9TlKHI5DrWBmiZG+UWVatsPxoabtp6v+W1erdon2vCO38nVbSJOt
eJYo6m8igkmRLYaiD05lCzPDv5fsl4OQBqEVBVUq3rUyMzAsVnPZsyXQspYxQTGMG3GpNLE84DNA
HzkeuBEoVeFkuzh6DUI88hRp0UetStHNFCbRgwln4o62if2AilVxm+a+cyErPvp+M/54NhiDTIj+
zNK+JtNSeZBo71AnVO11OWBWCvBA9c7vyqOvR9edJJgVxSQeAsjikEjCpqGbKflHJWGB59HoK56c
mbK5naQ+u3DjHE/JhnUxI9Gg8FDhWQxmCyAOAOuyD2Hm7W0FLeRnjrfEhYVbpsMsFhWr+TEP2Jjs
fhHFZH/qa4la0y9FoT8tJNO466xIubJGvVl1kTnGnh4k+OLGmXg+v5pLhCMVXRzMkSzgUc2LjcfV
YZA25DQppTCwf5UhV4JbJINdfViD3Op3eRG21M7tanZFKbGzyZ+peaGT7ZpoZkv/Jin/2YUF/1u/
ODic6IBBwJs17uEzgrI4/D1chT6tXz14aSS6K7HnJ7WVb4226YKf2RRY1k3V5LqyMjS7qr2AVovj
yjo776lCAU/8Cz+wHTFG5H2eNK4Z5nQWXCetzfo6U2tDrHJLabrMGwPa41ejXsf6Jdjk0eHjqQaT
hEc7f4Mpudg0ZeoAmegT/deIytQ9JRTaFh2l11d98JVh0xup8o/cS3L5TTwT35LiBMhYzqAMW3KJ
w63YwaFtZvYvyiWxB/TJdxFEtq5pZWs7fzLLOx0j9d35HTR/kMMPxqGHicWUeZlSmTr8YL7ad+kk
av9XWIdGsKqQrk6h6tSacUWL27a2aY+W5C7KOjnfYFia+yu1L0bzQlg4PkPQH0Dg4QvIkUTE9PBn
dPM7TLcC6Zc5BfV03zZyUK2gOJvaLmxKB9GRqi+Ldd8bwloHsi6kn+fX4SgusZQAky2cjP6iLRfr
IMdCNyJZLV6mBCk0mpDxMGyM0kc7NG/N4FJkOhqOtYYVzw6DKoUszuKc2EFlAeexkpcUz19gq3WO
eL0UC4QBEtb9Qpg4Wl3st6i9kWL9xTj+VVf/coP1yVAFRthKv8Czjj/TVsPVPtXyrUiCHi1Ns12N
aTys9BzC7PllPQ5QDlI8Mzhv/gN11MVpGnLZ8Cs9rV60sJLuq8xxbvUudu6LsTU8Jq3faEmm/lR8
PbzXlfCPqjTZ9vxvODrQXGmzkhwi9bDlsV493FuOkSW6FJSk49w2sSuJtFv77VxjZTvl13oZvEUA
cdbnR12uOT3EWTx8hp3T2oBNdDiqofdzTtEaL5Uo8h910BY/+6zXu5+0KKc/PUp25iozpjK+98PJ
v6RjejT63Ibj6cv4rDvGA4ej04Etk87uhxezsOxbP43y9rMWqpN6kRZXsgtMe8i2XFD9thgpvn/3
s1NX424n+0Q4br6iFmvud8FgRmY0vvQ8jxQvjFX7Ok/sNrnWOmBubtGk430OHuYpLmvzOu/G6FMr
/OGbptewcWaDUcC28J1mSvjiWEuG0jtjW8ovZd1gx0GaIKptrzZptWscPKUwD8rEhfrq/P/8GlIR
nwLCDGYL4jIIuCWnth0y0CRAAl4wJrNXjd45D1Pp/LazRFp1EF8vhM7l9p61rmauJbmwhWrKUjgw
MZCrr2tRvaDJS+Wva/q7qY6mjeQ4geqWQiX5D7P6n/Pbe/6Ah5OETjGrBWK7MZsNLs51kBiasEim
XlAzb7XVOBjxq6GPWnZhJ50ah8NDEZ3B6NEsNnLW9ohHR45GoOyk6HpCttbyMrWqLgn7LCOyNjO9
Z91dMjUC5VKHrgaJpaVpq7wEyYB/nOJz29AgdEM0zL8bGuahyOtpCmjYFC4lbpw2znVgnMoLjdTi
VpsQx2573XcTgy0qJ3K8ahBm+Ew75xIi4XhrAu2dke4YVvDNtMVXUyCspnWryi/As61NnlYWypqk
HLaLB4r5rLUANc/vkxMj0qCcxXXmRjl56mEg6pNcTupODl6sMKk3vmk1G0fJHYSEQnDTVjldaLAd
nQZQ7rOcKV8RjV+y4sPxglzusjFvp5e4UFOseCgs4SsVejJnZBdksrkWRbs/P8ejPYqgnoyEILrf
FkjeZUMNU648tKt8ekkKR3pIUk3faPVYXNg1J0dBgAGiC2p6JIuHM/MD0BMtpIQXRxma1YggKtDG
cLiQD/LTlyebUgEbFL7fX72pZbPO6PKptcAd//KlSmpu/GqEEmWC/0w+B7OMatkNExl9TVeDqevE
LiIU6BVMVWdkc+cZLtk/ox/X45XZI/yPxnIawqNDr0LUHiboqvNJM8QaE9cZsPXao7+E44EnhWZf
Oa6O5qsUu9lgmpOnTb2fPdRa0cY+Gn51Y24rEbaUuuJZ9cjrxyo0kpUPdWwcvMGyRHYTCB98Aj62
GrXfbY2YKgCoGFF8k3q7DTRxB4KsDGvXLwykpTwo/90E5i/VRWdctdAMAQONhVoqphsCfkgsapNt
ZLhdr1XZrRODhLtPaSlX/SrJ4qFM1kZZ28kN3ohhsY9itSie8hLYS7wDQq7Hudebsg96c8RfOAhd
oeB3jXJFW2Wl5CKIlAKCw6iq47UjNSaWLb1RljtqG0r8OsUqrHk39AVvV3fqRWi2vJeoWFxlsjFO
D9gFNxUuabmd/JE1Ug7BW7PspAffGFsKn5Ai4k0FADf67Udmnq8jUGnKVQxDwuL/NPANr3tuEH/D
89uM/xRDk8ibMkz73jPKqTNftMmpSlczEjXbDFExyT/sAMu5WzVIjQi0nCbaJHBTLcQjDlAKhCXX
0jGnu28UP4WrOLSwR6/SJLKkqyDQmu5Rr9Ige8MpHcqUMzip8SOpwIK9yTKllsFT4kwpJ0+2Yl2r
2CR5gaMAjmX/0p1DXrEo1SFa+6nWGxsjAEm2dZxcklejWg//H3XntRw5kqXpVxnr60UPtFibbrMF
EIGIoNbiBkYymdBa4+n3A6t6KiPIYWzOXK1ZWllmUXjA4X78+Dm/aG7KQWhybyLXDb2Syvy0DXXy
PbccFT92+zwMGtcwhUB1Bn9AT7kLFDzlgINZg1NXCvBO1e/LegeZRTdvElPozMfJn6x6duIe0aDV
KKRF4ER1F2peVIlZCCxSN/s1+dicOJrZQONLZ7Pu7YnfjY26JI5B4lgRyKjIVsNiMCZb1gczqVns
QHVXfaVXwP/hUrTTpRAKwryjJxW0F0PfydET8GdV8wbfNNq7uU8V+OhBOg52liKs8xLEoPhXYK66
LCepaxaIOOW3RrwN1SrWbWSfQ91cqQYqUSRdhaqsdR1S+5kAVFSjMKH3oolZbYN3U26r6QSGy8YF
CxcjBaGM+paPYA7bkWtrighJj6sj+OAxuy5aYS7fKy77CUC+QtUuJ1OqNNGJwClJ4EMHA9gOyw9w
XzWrU+GUiaFNuSOmUt3QDycrzlApz5UIxPkMSOu8VEMDlmYa+b3/XPGRAAAKQLh9zU3RNbdehyr3
xxe1H0fUWAJkECYcYwgEZ3HiZ8G2kZAB1J2ixKJgQauKuXRrZiFQRdU0YtKgKA/iWbNrQ+s4WaU8
EKRN3wd1/iNXtSJqN4kcMx+uXHEl+jFLnRmt8tAIrNfvz4tPZyISy39QiLiOUS89yGl4mBgoeSrc
SmmTm7YiZqri4M8ynulpRMAR8zI6ciweZjd0+RcdTfrPkOtYugcH/1Qr01DVQvaEUW6FUAYF3GTd
CZEyvkG90I5pIh1eP9QlL1QYDPAosMOPW+EvF07MOKmUIdH1hIalZTmdX9bhezIquXmS1D0xR05i
o8958XPbeKGsjdLT93P86YE/7BzRlwFws6hPLafcL59AM8QSG7g4fSiBhz9YoRL+gO3dXMlqBW3g
t8eCr0RZk5uOCMTh4GRWGggTU2vED10aG5uixKrMpTLd9naYVZiTfT/ap7kFPcRlmsI3JgpU2w5W
j6xOAgjxLnmQhgJUtgWZ8BoGXHsJ7DzzID7IT6S5CRYHRlo8fD/2x3X917R/oQNgW4TaysKCAZC4
P62RqgnQM7P2YQoH/7bUY+oX6yYYyxKGppCr3SoNIM87sHTkt6KegjGDj1JiHurIszpKV73hC+OR
AuxHa2H/UyF+Cd504Y4tbOCDKWnQjQPdW4v30eKYEXmhlotQHnKTzOSSmDWO6bqdqDFQ0Ylng4pi
HNbmY4BEV+FUTZ82hdP4uKkwnVVuBhvKgrkeuEC9iTFKOYjp7+5H7sTU9SF+obBtQATdn0cMj6ZF
1VN+HBup0D1MEhN5M5QWmRAZUnjsxvGpDENuKpM5khUjrEAdZFlUv2yHqGIlRpMmPmbxrCrnFODl
0fVNpSnX0VhlWBgPAeHBk2WhjSXbIAQFl0GpDcq61gxYLt+vo09rGD19kmUU0xYPOT7S/scZK1EO
WiyvHpvGN1ZSmoyQRIre02KpcWV8Mtb+rFXOKCT5kS7VYexdJM0X0t+iMbgAMg+K9bx8ISo5FR65
lpFvtjGCO95SG0MSJBOUpx68YPabBQHGJJfmP7xtRAAOb+hZOzRzRv77aMxGsoX1FW31xhKugdnG
W72T099EtTDeYrhFzCcWUfs4mF3Uc2qc+MYGnHfhg6vU++we2Ta/dtuqkGu7mbUavmHmq0dELT4F
XZV7EDU+CppMLvtx/7UOdHOXeD8+ahEot10VW0J+Fkb5HLtGHkMz+34VfbGql3Nt0W2WEKgGYrc/
Xk6fLBv6oX4c4jjK7rQC33W3qcy8OBGnQI13lAkQVy1GjVwjy9p2dEMgz5FjFlFyrFLxeWURjJca
AlUYasmHMnlZkplh0g/hI3dEyZ003d82ynltKE5AYWvz/aN/nmmuGKhxUz8meWHE/ScffRkIXTNZ
jwjyVndFOUiXcal3KenVHFx/P9YnBBNvEt9SsMtU0hCCOnwyX89bS+9q4TFr84DLlaFB14kc9Cws
GqJFmWbTVUGCn2F024kCVLPOSu/Liq7eaakIQdDSB5LNoqUprBSqtC65i4inWPyE6S4DtTY9dqCQ
tbtwNIeb7z/8p4nSOKWoe4O4xiAdnO/+RLUBlDUjF6UH+jhGuGM9VE8mt8HwRIKsJri/OxoQRzgQ
KAx9dDGWT/NLmFWyWmz0MNMfkK/SHmDMgSjTBW1VQVs5sviXtb135sHqwKmKQgBaTotBx/5QkzZB
WvN1JJTAyS7XsMCNkAHaZGk148LeqHbMq9xy3sarYFZ/U6IdUQqqcaBogbdSf0QoYn/4TgMwlESV
+YCpNICGubPyZJ0GbcgVPBCtY2qQnzYXZGKiGlV8wJtUAw8mtlMErJpkUXgztQ4HvX5WnLgLgh1T
0KyqJI+PQGwOx2PVYPRDm5r+O1XcQ+xYEsGZRSJdfu1l/dI0+2BX4957OxTZA1ehY2TfT6PRlFhK
9VB9sc7GT2B/MstmaBOaCeOb0Yq03edahGhnFFbkyUYZlasJkv+xUuBhmQekCkJ9tODp1RJFDxUv
0r6thy6ZxTfL8vNL5J/yky5G3f/7DfHFk1GWRq6IQIXv12EfAD5XlKtmIb4Jnd/fw05Bm91qUreY
1Di1ZeGY/eLhdseBRZQQScDvE1YXf9mfyQ5CMrmon7zBkhbtygrTVY8Jo93H1fybmQRDYZaq0GTh
+CGJOViSVKCY2zpt3/JRrz0RbQaP28hZSeZ4No15/5uXDO5SqCLTlCb7FxVK/vtPRvYaVxOCPq/j
MCQY4ZrtOlCD1NELPf/NwwVtJt43M7mU9skkDpYjBmVqwuSOb43RFRDBs3kbCXJwGsLDvP/N9cGL
QgcLLgQHJ5nKQV7ql7BZlVnr3qbWShENanZmgNUMxJI23NSBfuQoWzKfX4MmAkxsL9A8FKI5PA8X
PU4ywBOsaHwLjNJ4xFEYgwdpFAeYs50x5quOmhVMeVBHv+lHifQT7Ac07flZckDwbvuvTx1KcZrN
PHuzCk45m8zNt2euv87YQzs9slY+7TpGoq+AGDGay8vi3B+s1qseZpo2EU90axOgvfzT6Lr5wUx9
7a4LimPx6xPOWFssBLWFSLM4V316OmpbYSr5vvCK0J85Qu5P83mLEh4iEI6Z1n7eOMY8JaW8musm
HbYlDsClk1dREW4nBKl70e4jFqNddmabuW0fxXlrA9LP4/aEFF2SbUmMRKGz81zxM8nucME2QNSk
kSVAbao7OidqFZb97e+tzwUKslg7kT9QNVEPPe3FRsqySc+Dn5MvTdfIFaSb1Jqq1SjryZMm4cPw
/XiH8QuyKbUKkmgaiNBGD1N3sSsFX65q5dkv4EeBCBltiPSJh+ybcezWfHgC4HjCBR41aRwJQAcc
WgEVEXtA5Q78Ck25199LEZHlzg6moBNStwuoHqyDGRPTtRxrnIZOH4F/HO2o4qhGrqjtxzx1MiGK
ldhtgHOpp7Ol1p1N+DXTY0v6U+UBs52FPMENH6kUIBoHkZ2TM+xTv0zfOsxYhne5gsmGgG6fDBCB
KeIKCBs1YvLeBwKkdoRL2+AqgAJJxTEhbQ28nOM+O5aXHASUhZS5lByWCYSUSWze32marwq+X0rt
dSEIoysrvbWe0jbdjkXeOUkTGRS3Qmv1/SI5vPd8jArXFWMVUn+kug5GzYI69vVUa6+Ry0kdLR8r
AIFWtStkqh61NvQnJBD9uspFlA9QydzBszqGST+IMctnAKZE4glqkB1yyH7t0N8ofNWqrsshKWOn
NX0JJ89uMj0DZf7zNoj4aN8/9xeTTTkPMTugQksL9SDlBcI7lGMhVddJNymXOc7entAnI85SVotS
ASFn9lXZ+28MCiCSlhtIBuon+29YQN+hbLOhvs7iJN/Cjk09kRLqmRDlWO4uhX6hiIcjb/ggDHxM
7uI7yKKCnwcoan/QSjNLyi5tc10kOUJrtL4dmIGzq1aZcOSw/+o9kk0gMwd+mWN4+Si/XFnSWKjp
bsj1dVgIer7tqBmQOJVRL1xDj9cMT4KLW/1e+Qv9CaIbx/2CFQT8dAhbnJU4GOl3FNdDFytbtle6
aS2RNok/JkcWzUGU+2Oo5bRnRCpf1sH7E2FbyoOYF9dRGgVngiX1q64Ij2XTB7exj1EWwwje3JLL
iAejtFJEdKnK/HospvCsK5q3ORPGG2BsoRtYiGkiKtJ6ZRhXGyCSz98v0cPVsswmFWEVIjoEVhrt
+68wFgIj7gM1uhZmK77iGBYcq5j7nRaRvn0/1BezuQAFl5N+QXWpB5kFraUxFbSsuBb6TqFtNLYX
cmolL9+P8sVsLngPCg4gWjX08vYfCK0eX2wiobxOJJOmcSjWTuz7uqsgm7fqO7Xa9JNKA7pamNFQ
uI+Zax/uCTSrkOBnS7AjOHIOT/20SgYF5mZ7Dc0N4Wu/pP8sKpGYupMil8+5FvjHDuNlR/+SmbKA
FuQnl2qUDIAwHAIgwWuUSVjJ3XU/CMJJOARjsBpmofkBoAc7IrDD0nnut90behPDNqN39dZZYfYm
Rc34mvIY0R+ZyL+/jf87eC8u/xi7+ed/8O+3opzQkwnbg3/+86J8z2/a+v29PXsp/2P50f/81v0f
/OdZ9FYXTfGzPfyuvR/i9/85vvvSvuz9Y5UjMD1dde/1dP3edGn7MQCfdPnO/9cv/tv7x2+5ncr3
f/ztDQJ6u/y2ICryv/35pe2Pf/yNWf5lOS6//88vnr9k/NzZy9tL8W83/+f608+8vzQtPy4pfyct
BN8HtQKdvKUHMrz/6yvk+ah5cxyycBd4TV7UbfiPv8ny30EecplacJ80b5abR1N0f34JfQ6SPnJ1
MHsAEv72r2ffe0t/vbV/QyvlsojytuHTLJHmr4UES4vUCPSGtRyev8RxUEtmCVC2PzF6deVb50mh
3I3K2RBErT1c+tpKHvwHlJSHE5RWEkt5+mWO/vwcv477QSf5atyDiCCGaoPeVdGDkV7PiN5IN+JQ
nOfBnRSaG7GSHaTa6xc/BUMS6HRUxo1R7ISljXxdtZuUbxBThFrnd1GM7S7NVxbCn4V+MaSlPajm
xrAKz0yeusRJ8uCkg1A1ja/ff3YO8/9i0g4OP8Pq+iwOwv4kibaj+B5rr2n0LCkrdUqdOH/SxnVV
vuXST2M8798kfRMG7jxcivEELuEc9ZrBqh0jPReeolf+BfAIyb7NLJ9K8ulZK+yq7MZI7hILq9Zs
LSu73qfN4uRNsBp3xXP1M1EnN47scFtsmk1+lj/j/xfb6lp0q3XtTRt/pbml26y6FSbirmBrp3TZ
7AASoOlGjuDEbrLKLwT71bAzu0HPwQ5P41N5clp1VfgPtA8dQ17L6a08nI8h/fstdCC9PE/Tu3zc
ZSI6aXdJhZqTuBrSB2uM7KTpbJzA0GxwYe80/YVYrs1g3YPwS3fPjW4XuwSianQBEqO6FpAPaDb6
ZEOGaYs1GIK175+DpHNp6PR8h3KVTBcV5R7fMfRNWt8y4NL2rSVXanQHO+W4BoB7OmTnantf5btk
2oA8l8qNHm4kdTP2l1V3YQY7qfLEfqv0P/QCmw7B7vpNVqwT/kzwj6drupE09ZwisbONqK7K19Dt
7hrF05LrcD7TzlJtrdqZukotV7tuBkrydrniCorggHqmN73dTq5aX1j1mj/Srghdcjy7GhGneBp0
3QY90L+ob+Ibp14bOznqQjp3swabRkl3+W0sGOl6hEjuQwmqHP2t8C/MVzVMn3KvYWIbfSuMm+Em
ehzldl1Z0sOgB7YYnDe+NzW3TVY5M9p9yVC5QKGdhNcunEWdKxUnnIbOFL3o3IEDp/YWdZBdEq5G
wxU0G4yHgpFjulGwSchd5X7mP9ZKjtcZPYgtCNxuipA/O9f1XWvdN9wK1vK6XzVbZZXu0jtrI++0
tbXW1oBxXN13RNVLXvPoSGfoo+TwVXg4uLaNupSFrWl1J8JNeunvqp20CS+Uc+0MNub5eJ7v8jPp
Mjt2mi4JwlejHaRhMZQ3VUwYLT/FFuO8vhxviufwJvC0VXxen2dP002+qs/M8+K/OyJx/dewK09G
OiOg051IF5gq7PT7eVt54UVypp+aF9ouPRdP9Y38YJ4rt98HLS4++2nSX6H+IN/r06GTRknrTpSL
qnJaXi/rCz3PB+s82o1bfZfejoUd9nZ2j675ttroq3mdbNgCu3rd7fh/69pVts0uP7XelHV/Wl+2
FzSCT/LLKHK0dJ02m9A/ay17lGwhcufSDhB5sdVhLSfICa4ANAm5E4l2MjlG61TZKpTdEL0XSro4
YNndqwTs7Soa3VS2rc6uJhdGS7ySVro9Gyj/OafnxfrKaLwRFMq01VpHe1zoswFXj/G07a/I+MRq
Xbaepm+kZhecW8OJ35ymgMsU1PDs6ee0WIjZzX0CifjnmDlzhxagrf/UCycM7czLrkQECW3aVeZL
dV2dWye3jQc8GWamJjly4SRn7aYp7D61u8c6sJEiQ/plncHI1xzqkMGWASDb2ZJtreLKMV1EONXY
Bc2uEkpS12g3XbA2Za/Kdl31bhF9i/Kn9Zg0b2n51Cr3cv4zwFnN2JjxZnyTz4YT4SkRHC12JdWN
vUzHaWOD7Eb9Lr7GZ8o2+tloQLDc+i14nZ8GWCGxOwp29jpeilf3UUXQOhmT575zAnQzFAR3Nvyl
S+3at/10I+rLX8p2xYJoqPfZ81t0Pq2iTbCp7pXqylKXc0RxeEnWpjmZThYJsAf9WrwWr9JteKs8
dqvEjtYhWzI9KzadU7OJWvdH7ciuvk7c4MK6ZPalgfC4tjBOqpyetQLQhNgb2e1WcdN14uUb7axe
zbbqzGv5asDE3jFXil2tkvOickSnPO3X49q6EH+GlyeBG9u1E7m8KHtg+NgxtpgzrayL7l5PWXy2
5MaKra6GMw69rbHy15Ft7njEcmvZoTM1LH6Xkxtg5cN0IZ0Hz03itdYVgqX2dN+wD4JbUH8szcIW
dWfKX8V364SqxVP9xCKo+JOAW/Tq2a2bjWk56orlqa3qzMZw66e4XjCTd+mJLghrs9+audfeaggz
hhcSYoPFnWbY/Ci/QM+dbrCla3G6MdO1cgVOEm5Nfq2Za+UaUYWr+iU+164QX7uaLsxTYUWEXimn
8grlMGdyqXa6s32rO8GGy9WjsdZOl8kUnNDxd8/t1uK743Xl5G6+DtfJmeGU9pPk6OvuVl+3Xria
NtX6aXTexpW5nk6TH3HD0dW+RJfpuX/TPfa1AxQHCVT9MtkhLLT8NtWWdvOOM8sNnaGx1ZcEY7fI
BbKKXic4xmZYSa8IieSuuEp0W0W2xkrsclJXHPwighkz6YWtT9esu5EzGLScSjZnW7a1ztf9CbtN
/RHXdvEoWraRn5g6ZgtFv4i4wz+y9TV4zTPdd/vJQ2Y+cwWvOGUnzl52moWrMhzt5FRbCefBVSTc
F8/Guj3tMR/pnCxzh59D5ZTWdmLhy2dC7zXKGrOySFmP1hr+qtY4ybO6CjbqTlnHZEv6VnqQHpSN
umq33B1NL2220ro7n7fdeXWu77J74WS+HK76N1mzx3rThABCXXZkM9khKxmIcm/HbzH2EFdoEgZg
Ews7D73KdIN0G4kOlc8IMy/rFDBwV9lD5zbjlaZs6uZkbmmw2bPoVHJjt5ptpIBcLv3pfEQm1hul
1TDuyof8JjkJTtrTJtkV5T1CXKXxaiXPuvBgPAZz8tSIxqaihx6JwNkLu7kNpp9gpfN4Fd+lV+nY
3jZ5+orw5aoNnMK0ZXGJlMMmPhux2ni1QnsECjqBsERrNLXDH8Jjf9tfWg99WmZOUVXPhdycGtYa
H0UXTaqMh+HFJ3b1nr2bT8Y1KlWX00U2Y3lFvocr3lv7Ejy11/0V5pzDZTq0nqgjMYoY3li6CH+2
hbzqqmqTAgCInoPU03KgoaT5pd3iKBDdqfU2TLZQ4SNSqPo6FwKnvTHf2x/IiJI1R7WT9KfdeXuh
Puk3JDnd9KgK+tZoqfmO8lZCGm4iRoyGPb1E0UXfe0G/xTozDdbqdfEj9k/6fKPHdnlj3ov9a9L8
mKQtOIb79lG9EllxvWajakz2ttNNx3pF9xcBZLDYA1u8yJwydMr+fu7WPjbPpS1VzCHZZ+m7Rj+e
lqTCaGidIe2EnQdIdLV0y2GVNU4FbfFu4ZkVlWq3D6prnGmDO092RNgmyGroMHvotWXSOvfRtr2s
AEUoF53gcTOqT8ieG/yuTtVNclHd+GvgruG9Fjpd7aYAxDonnxzs6pCQaUtSvdViB42aGoko8iAU
f/EFy1aDuhr7uzljhUWO+MTpxqP5p6prXflvwQ8g8FrNry3zyyl70sUASPo6RVBi2vbg5CZyXKzQ
VwOiZIqjSrZCgFDs7D3jkoEaqHQ9W1dae2I0DnGOdxr/7Cc7uZRP26uJtVduwvpFUU5S/zRTXxc9
AC6A2rYxd9ztpPouqnMHWXDbGjZJ66SjjfNePDp+4WrSiRKfjOmrFMa2jrB+B3Q/150wuc9g5ujj
j8i/5dg0SGDatXAx3RMbr4zWbtj1SDWjZtydJ1dYlV0nL9pF+agUz+ljX9rFQ3RTXCh3/ozGU3sf
Z3axbdzxWnq+JCatWqe8i1z8xEpw+RrFa7DoInZuyQqZYQ0p3txGtlW1NubQOoVi+/ngThIyovlJ
IEk0oXDH3U6cet68Si7rxk6nzfQaFFfyjWYhbpc4IdeTIb/tblC51VvbfJDOxNvqUuYwm515WnHr
GCErTPZ4NbwpE2HCZtFVQMTT7Rw52OmtWZDJW7HSUKV31Afj1lw3lxAIYq/wXZ9rAvTRm/aZ3mIk
rgXZs8oTQ72ty5NIdawateIVwtbNJt5kbvWqZnZ6Z3A6n3Q3+VX6LhTOeMYKD0yQ5DZ/KV6jn/Hp
+BQmdo7h3F14mjz45/ARBMUeNUcKNtA/5h/Vg0VOFjhTuSQ2srypDPgADvxoeA71WrzmNZuiI4vO
/4oms4oLP+lPIj8eUKiC79QpG92Mr4RH3VHvQtPmBEje9di1OkcSz+PmDPsP29/VXJea5h7YokaW
s0YXEq5bvhIqVxQHr6wFWxWepOqlS9PV0GVnqTqtuE5b0uNQ16ux+PmRfv9Weey/LHrtFcrOX/oo
/1n8f1AYWyw7/v1ftadPdTGne6WM+0eFbSmjLd/9R0VMMNS/wyWjl0gzChQOZbF/lcQEU/07orDA
oSi60B6jdvxXTUz5Oy46aAQsRFhk4RZu3581Mcn6O5IlKASDmcSXSlV+pyS2X7PG1Z3fhPccIg2w
f8G+HlTGigqBvaZtSREac1rXigRSKsQy4ZfJ+KIAtl+E/2MU6wOJRWNKAgS2fxEsBeTIUdRF7KXs
2R5VkTgyEcyNBK7j/7OhDu6cMaL7iOlkvQcI/01rJQskr686QZ2IR/o0+zfMj4fCEAfSGT1XiLSH
GjKmOaQqxeXOKwohoBahCadZPzRoZ2NT6/WWVXpZIzZrIAHNE8UwhRX0nyvsi0n94tUBj8bkhXom
5dHDVyfJtW+lwtB5oGR1WxSIN4avFL//6hb1WfoNAMtYw8ss/FI6bcqwkfyk6jyppPY+x1W0CzKO
+bo9qnPw1QOBfGYdgpbAK+eghYmotSnMYt5RE+rplCqgn/2Q8Pnb00ZTlsUItJpezaHba650ZWAa
fuvJom9dpNhW3tC3OuYl/sWzgNwBZEW/3xKRc9mfts4YoigtVdpaZqueTMXoX01Wc0yOY7+U87EE
eS8Y3RMf8FQ8BJ8WrWwOxSC3XiDn9baS1KW+JppbuuzGLoDz4nToWLooTh/zev3q+fARXyRiac6g
zbH/fGIsGABe29bruqlzhEItVwNqLr+9mREowpyNxs+i0H2IwjBmsYiqTC693JcKoMqVcCqNke7A
gauPQEY/hyiaagRDoO0qO/qwf+5b2iQ2JV3zSsqMHc6xBoZien1eGVq+/X4FfjUUkueLoPOCAz+k
/bZ5H6LthV67ARrKzZuaC4ZAUVKY5WMQjM+vibbuL0MdNCCUakTGIEsZqm2UTaEm2smIXPCRBzo2
ysEhAkirK0kyCso2mkpWoUpnURH8np/xsth5FuR5F8ykjIDAQSSKsnjKqiDgWeZg2mghZWdL0LiS
i1nkfv+Gvnygv4Y6jES9H7Z+E/BA/mRQWAm02dMj+f37Qb5cBr8McnAo6p2CmcpMB6fELcYL/c6w
wwFHmqbp2yMxb3nNf5V8/5w6HJ0QnGC7goo/2K2i5E++aBZe3ADqC9oMbyGxzdaRmb0RDdPN90/2
5fQBKiAuQLFQD3kkYSDMMfI4hZcakbAW2jB3EsE4pk79eRRsh2BwLCK1NKMP4UUQeY08y1BQSsL2
vht77iIWVdjvH+XTSwLbT/JG33LhjHBU789c0cYy9pjgWvBm6B1dCtsfCqI7a0h73Ly+H+vTA32M
hTqcTG8fFNdBgZ7Tyi/IFFOv7PXxxQ/83kb/DAeI74c5oCywGhgHCgoSO+BmP1MsC00yMxjJYHXM
JDwXdCs6zSfqWUOiZadznXcX+OeMZ4IyVKdVmsgXiWXii9VBVXEkwaS6otA3MqARk3CM8QknQHOT
K1N5pG/wadUun5NJBzgCN4Hu//7cI48eaVgvp14XdNYztB3tXNKLyoOhbLhi3B/TWfpi/i0UYVhK
KJOA+j4IMKoc9bQfjdSTJeF+EgdKtqIxut/P/leDLKQURkIUAWjo/kMlc+5rCfpYXuKn9drIsCHw
tb47MnUfx9XejqeTzpEJ2wZ1HpkEZn+YtOoUEKFC4jW8ppcyDRUEjwUll7mtmqVdNnGJM8lQi04+
Z+MjYviWVwGDvCWSo+shN1SFpEA+HabKOF3k7wy7EnrA1VnfzCtJl4s1DiESdeOxL69+d4rAWqFz
BQgffiobfP+zy8o0FxwiADtTqiUZDOpNLUzmkZ39KXdCJAzhGyB6sEWXm9n+KAICqJ1ZdYnn16X/
NJWx5BTDhOJ8r0cndV/Xp/4wvRtz2N58/3gHjMxl/y1QMlJp3o2O1MnBEli0YQRTb2PPCMN4xLQw
Vm60GYOHoqynyBk6w+htWCXj1RSLCRYC5VQlTtkkwXxamhbbzm8b6xlQQ/UchDryDgndZeQTvv+c
n7cfdwvyOxB2C0HIPDg0Oi2ThjGIEm/WUxyS0vhZC3PFzrE4c6ZZ+T1Vpj9mBWQ3eiig0RZA6/77
SK2gsGpxjr2k8xUny7WWOjVXD6pBke/pSak+d0mio1yg53ffP+nnPSkvC4FUbJEoJMrvDx3KNaZD
YRd7o69TIA5b3YE9kXjfj/Kxtff35MJGQjePbB2ZmY+4/MtVKo8KfYjqNPZweqpzjDykyYZ+OF43
zajujKhWdtMkhXdzGPoOxnPqdqh6X0WZoR23YFus3z2mIe8AMYS0ucSKD0TOr1c79CokqcBRyGsy
4IXFICDzEHXHltEXkwtIDCwjtQqOa/lgtde4qs0dchheFwrjKpCzciXF3TFRrWOjHLxCKfKnruS4
8IaJQl7CeW7LeXJUr/xzOrDsXDR0FvFRAvhBaPILtTK7SQ29qc8uzFxUbkLkT+kdhRolvdCousYp
q4kKPVKX0W1aiJQiC5meoBnri2uMXqAUGFvyD5lN9bMcjch0v19mX80EZHvqSgTQRdJufzG3RSRI
gW+GXtwN0yabzflSRc9t9f0oX00EZBuWMkIGXNkPRgEYg/NqNEceXNFhp1lVZQtWh4SwLB8j9yy3
h8Ntg/IhiidoFSzk+v0HWrzf5cRsQ4/qys8xNi6aSI3ttDXuIDOtY1N+/f7RDtD0SyRCgQo6HRUr
GP3wOg8GNKV+rkfaV0JbJV7WRVNgR4iOuBVX+AuETAdPqPX2ZIzpNM1asBjNKiGmnGRJ33+Uz7PM
zlncUBBOBUx3SNCU5EKcrCRCrgUhylsqwZIbmmNLWxc73e+H+hzt94c6uMMVC6ko7hlKJq1eG1YG
JkLqJm+MrOBU7yr1fzjewekiqQhfVT7jiRPkSHwNlR9RkowO/I/RRiBXOXLcL8nb/ir64N+gjIyS
JbN5ECBich1Q1IttXehLmyoRVRoIaBfTQsYy+0zI68QZjDKnU9CaT2nsSz+/n+CvlhVTDIWFswY/
9kMiY6gkQtVIrOOgkqsrCIbFvQFkEwEQXzkZeMuryshSL53UZGcFlb/qzHBpKfdHbutfLSrcddF0
+6hPHcrQhiMCJ0Fah944SNTx2HZO13c13bpUPBKLvhxqEeCFQrMYJi+L7pcTD/918PFFEHp1rSV0
caIEVMxkOqlcTvb30/vV+oWnAyh5MWCngLg/VFvEo4lCFdbv+LrulHCk11hr/gprXcGewjQ+sp4+
h1lKrlyi4D4RmjgR9sdL+lqwqkgJvGQOi5O87qWfopHnR6pSn2Mfo5AzUGVeGAiHlkjVCL+iqUT6
jIXfP5SpINsoJ0lr2ehDZ+Re5pZ1fKzk++WjsUJJDuAEUsXcf7SAWiOpZh54qSKWN3PRDVehpPym
/89HmEWHBg4ZRTey2Y/98sviwA8L6REB8w0Mm7OrBG3Zt4CwsJtixT+Xh8rYNZMRrtRcBvMqALzo
c2MEZGNm2NblRzlUSwA4DBD48sFmgUyKve1h1K+wG5XjbGnpWsVFQgZ3n4ezwAnaVI4VJwBVzJyu
sDYp1XsRA4QVs4kmtB9jiysHwVbJE2Bl36/qr14FxHyu6v+Xs/PqkRvH4v0XugKUw2sFVQe33fY4
7MyL4DBWzhIl6tPfHxsXuC6V0ELPwyxm11izKJKHh+f8g4FSIPXW66UodWPC9KnFoKQJLFDAlTii
WAFA4fVhVqSp/7cWLtofCK+o4sBqHDlZsneHJL6M7IcftdkEZzSXmsegXJzHZnTre2S+kvsg7rVz
UzbNx2WW816muP0r4Nyh/ohODfWW69myF4Ix8gATWTJb/ldNnX3M4Iqh+FgAGxgHnxJwkJ+GJcve
o+dZHco0qP/3+qfY+OKUHAz45pTJeA+svoTwCFmN7WthqXv5Rw31xrMf5N3bbz8aeIRWzBCY7Jra
q45d4laTBokQlO0w909pUoZIhs7Er+Cv16ekfvJqZyNRwZsc6o2ioK7Os5U21pKLQQshL48hT1Lv
TD7hPDsFklNE/fzT6+NtfUK6HrD2PSXBtGaIJAHe5WMxMjkrWE6TkU9HLfXyHRWCzVHonDr4ZSnm
wCqBGKuJxAnhjRAednFAbYlcMJr3yjUbARghHJ6/sA84H2v5SpocydIhDhaKzsmeY+mX56BXZ1+P
++NYt9Mj1I90Z2rqp98s2B+Drs5BXMgOLUteL2gz2k9DMw2PLcDxi+hr+4dnTdFdj+zCJWoiL3zz
0qFGCosU/zCq7OtuX45Y4CzSWAuDOEH6TxD1F/zWLq+PspEWsBnxFFR6Qxx39ed/RP40d43J6cCi
GSVu2HO3xEenDkwsEY3s+PpQG7tESXa6tMloGRDbr4cSEdadU9IFYZII/4uP3N5j1wzTTkr1wslb
rRhpJfqjFNt4Gq5bOia8wG7pCuBhnTWH2EMk5RlRAkBw6az/tIypCrEASX+5Gezf4+yI+Gdtj8Z7
c9FzXHZzcZLcuc89Wh7gbxavw/qWQAjJYGmeksrxT3Icpx2RhhXu/CXq+0g0KEuCl5fc6uPoPGoi
L0oBuOdF894uJvD2i2F1yFT65ViWd5k2JkBtPF3CEFxscQj0JP2Za3X+CcfK6DmRHgCdwdAXfElZ
8ubg2rVVHeUUj/Hz6yu5sWlU6qyqUZT7b3w/WpDrrmaMfqiJysD6DlStnLTi7HVdvnMd7gy1bjvq
UxC73TD7od+n8weuif7eNOfpqZ2XaGcN9oZaHXUppijy6sEPk9zvP1d5p9959E7etQmA2f/wAWEm
6kgWqk7Q6gU01nmcBXSHw1HvOrB8TZZAw7a64FPkl3sswY1zh5gEPWkaqlym66qPRsVHzLLzwwEB
VQRs/eUcTN5e0rY9iqcUFbmz4Y5dn26csm2ZdewJKvfjIah64IdJtcdf3cpLmMz/H2bVGMh9Z9Fn
bOZDS7TtV4gvtL2xZHhnNPrvbIiN71bkjNQEgC7qAPLGg+v2ewZhm1MlB4RdquLyOi+ZPDQkbL1n
+3fA8HUHCFwkJ+ft4VJZwZBsWgZk2bUU3rIEuZHmDTsf0u6F/wZIrCrjnexncy7kBrA5EXSAO369
bL7MZCRQJw0pkv9O5jYOjQpy3n/Y7jy0VQeEh5q9qu+PFHF4b7Ld03a03yeJVmDg7DuXvon2Sm6b
h/iPoVbzqbvSR46FQ4yhYPlokGVfBntCFXduytPbZwVOQV2ePJ04W9efznRFokA/fohseH0nB6yH
Z1mlp2Aa9kwatlZJCbErYjjNt3XqgytDQG2TI1zrkAO0FJNpsg5zJyptJFgvHgxoy8N5vzEIQv1k
yCuRsUyTcB5amaYPBWi1OySfrENq+h0o5aT59vpX3ByUDB9YE7RTgDrXX1GMhlYJZHzCTEzNWXXA
zkFkT48YzS8fKBsPtBqsdCfUb6ThfuCitsaxQgdvnfM3XeAJX7Lrmyx335cT8pGmrzVnpxi9Jy+x
irfncgHtcVI5qvuwZ9X6/pFlidxZGn3gLA91V53GFP1mp57at68fdXCD7gElU8A6qw3Jw0OXumAU
Q88FiGjdP1W8KU5Gg7pIlw/tlzYY9y7ojVYKzzNyRz4lrGC+5vXcsrpsOsGXDkkYwCq3mtl/NOO0
qkMX6/K/x4IYaTdW9Rz3jRs2qeqoTa5hP1Z5bN5r5C07n2EjBCjRTKWlQJ8em57rH2Tpoy0lAlVh
UEfpqZQjHC09akM7CP7LujoolFHBg8pMxet6KBuQZodioBc2eZd+FJOTHOxY+Dsp7cbpp25Hbk67
AwGvtbeEq+G53BOAwsFjj456BuNhhPfx+kHcHAX8Gs9FxgEcej2XeFz6LMoYpUG+Icy88fvSiWrn
ubE1iIsHAU8apeW2XpvcEzoyjDirp322nC1ZgKN27DdDrdRioE6gUC/qDa1izh/HzQ8WMy2KyQut
oOuOgQnJZPKTcWdZtvYZaBRMC20PjRl9vc8MrejcpPfCvpf+3aTFBoLoSfkRDcTu9PrabA3FGxC2
vureccSvJ7TEFTryMvHCzqtcRVBPzxqvkLBKoMG+fSgfXTWEigF8sBGuh8oTQ3jLjOsGiIXmtBRD
edcgSHSKsb3b2XFbZXjaSGRzdD3B2awLxYaRgbNWDh9GBwU4h3Fi1tqZIvX/PG2AuBR7X6rAH48I
BBEzevOfaWh//IfpgjJho6C/Tcf5errRlEZ5Ti+Q6DVWYe1gtYANE+TbNph2FlGlpquHqUpMlEAp
Idq70SRBCi8vdQmdrDG1x7h2YCTGuD7UkWE8OalZHeapas/oNIiPftvH/+EO4n7FWornNyn6+nwH
A+JcpeGGhY8lh2dXw1EQK3eC7+2aBjZbFFclrlX8pMxVgl5rQSVT0bqhVsOmmao0qg7oaHi/NKM1
H50F6gU2bu65q7P6y4jRVIjnU/9sZ4u5p3d+E2z4KQRNoDKgl2jeqT//IwwsrWHO+TzCO/T18tF2
U9hTQv/2+gZ6cWG/Wlaqa6iwUKfk+c5ts0pgkHrSLAGuPbTdeoQn144GbLauBH6pi3EO/cqQvyIr
J5tqdc2YqSZMyXsZLI0HSTgpOuQjUmM+DYh2zhcx6IG4CKeHqjF5uYOAg8et2kUNfKkRxZfDJI1c
/DV3pv7F62nbnQUC6/ahcgwUCzRQKjthTgXLP+eHvigtAXXFK4uuG9WeGH3Rxm+hrHl+Wz/1vBaO
FYrlNrt10e8aQVqhZ6b27+ufdR3xXkalSKTUdQDarWGSjRNjt2ZAhnC7tj9neRGf3EHoh6rr+/Pr
Q6k4vZogUYjLiKr+y7VxvU1gXESOz10HFqQMQmGbyfOy2N5xjk3tOWlsPcxj2/8+LH6+Q1tYf1qq
ouRMGH+CLib2rA0WgkRLHLNaBPgAW/6mLvtr0RuIm13c3uUu+u7z0s/fX5/t+sO+jEnlmRRRDbx2
9Es8WXWmYDkxuzMR4IVzqSe1fwReJ3fi+zrLVmJdSKcruTnArp61CgWOj+KTVbntJeIaDQuDqY21
zvkH8XhAxCvY+ZzrAKvGo5TPVkUAEbEp9bn/OO9mWstSiLG9zJXVX+rZXO5FnLXQQNN8PhsJ7D9a
6O79zL39SIs9sXcmvA44Lz+Ah6CplElVd/n6B+AyVPgI3rUXOfQeZDwuuEOpz+X/0zy6kjz6U8Tm
dt9weyiNUCX6yKlcZR7+iPYwkbe5BH4aw0+sTPFzdjGnPOBWkt77Bk5nJTjSy1u3DsNSd1dsKK7t
NcvGjrB2dWnJXHJR/FP4fnbsmvbzYnh7HKWN70i5CMKVEu/SQU1ef0er8SetNWR9mUmp78vWhSMf
a/LuzdNBhQw4q+qG83RZXYgLIuxuIzpke1x9+jZZkXZP7g2JvNIwN3l9rNsZQStDoYv5QKMA3XY9
o8XIuyCSWXVJtBKCqtejUgFn9PT6KLcHDswemly8OMgvbvg0ei31lCJCeWnjEWKiMdhHmmuXyUaQ
pdei7s3bneFUN4ulUiKgq+0+Z12D1lFaXbRaBEdAQ3GIQ8IeFHhjUjxcUWZGU1MR9NbLZOTZUiZO
fRnd/JtbKkXt3L7rhxJfTM0UO59wY6FYZFRpTQUtg9B1vVCIf3kOmVl96WZ9+YjRkgynQH8rrFY9
sNBMBNrkwBgD53w9ih1pjjBao760TWG/mwpj/mrV+p4Dy22oVwJblNvQ9CM5WctvFrKS6D7bUA0W
PQphQFGmN4R9mUurf/v+BkUJ1I3wS31qnWohUNzmuabXF9GgL6CD/6NPPy7h6/t7a3HY3QBYTB7E
6BhefzaNQrZTzAU0jWlCG6VZBggH2l7jbWvD+Tzp6M4CxgSkdD1KMNdEgSaoLlPe+v9LZG+cRxm4
Z/Sx8mPntdFOgrU1qxdeGrcG9fk1FhUvxzJvzaW6jBldK9/TkmOZaP/hsLIRwHawpykjvqSxf1yO
89hMZjUV1aUGW3Su+gLcPqarOyFhY8vREIIwAVGAy3jtDY2qUdwZqYUa9yTKOx4Z0Pr5bABOh2Bn
qJtWAIeIhyOGGtQflXntKqY2BV4hWsYtQYUW5namxDSsb/Rqf3RJ8bssxGMyVn/VMnhs0m6nLbyx
ZurqALHL4IqQeb1Hpi7Cbzrg7gjGWB4zA9p+4lV7U9z6mlTCYCPzOHa4da9HMQmLfWTXjFKjBdah
0hlmffExRc319PrJuk2dKP47il1Kgg/sejVSsLSuBhmivgBDT8KoHVEe6a3xEuG5+95aYhMVjKC+
A/YZf8LRsd+5irc+Jz19uh1KlZt+x/VElTdu045pfcFMQB47zXRCmqHDzo7ZONh0ILiCweJi9bu+
r0g0MCMUsJSSwemfs0UD5J0udstLJkcDpsp1sTPibaKGAxMlZuiSMOV4Rl3PKzfKShPEYURcZPvI
+5DXX1zbT52RLckB9zYT9QUwDTvRePNooFarDChwEAM3ez2uM8d9pUUJIWxGzCMaU+0L9nH5g9+Z
9s+5ttPDOCbW85BW3YNJpvh1BOWz8yM25u6AkuM6IFmk/6hW44+Ak9rlZIx6UF6MIdAesjkrnmyd
mnfvDPBHM1M8gQh4K8aAmABGT90OuG8QvlcxAcI7dhENGVAHcuxO5gmCPlo8vH27OuT4ipykLFRu
QBNEa98pzfKitzL+uCTNcNKoLJxfP5PqnvnzXarmwiK+2FKrdVw9nxLPq8aqmMoLxqHph3ppzA/w
VavT3A/JCUeC6ZC1iYbR5BjvRIONuIPmIm8LNhDv4jVWdChHM7O6FnGyxmwPOg+lQ27JOlxMfdp5
s720um9mycOJ0w/fhGToepvwvwIempryornuT6Op3jna8DSkwSkrumdzEHfuVAZkFP59K9tTrmXn
1orvMCv/9vrX3ghBynWQYOsrbMO6/G1WbVwNXFqwqDsiYFkhWpPny87O2fiycIB57auXFPDnVZzN
Hb9qjHgpLriYdnfRRCStJvFN00q5s4YbwY4PyqtD4Zwpgq++6yALrcorQMxzheZu743+CRTLQaYz
ZpRvbomzVxWRjs1KgkEes0rSrWg2xqHx8kvaNTriP1X3ty2mZUedcSOkqEcUxBUuXVyTV9dE6cVT
ahl5fnGCfP4nmc3+LBeBcNecBQ9FK4wH9KXxiHt9Z7zcPqstqnJ0/IzRQyAxXEWyBLXqKoG3cQGS
WqMGM+bFpYSxc+cV7nDJsng6R6U0Py5GiV6osdBy1roinHqbXq3jF8cYm9+LE7XeThZy03vjs3Ob
0fNVL2/V6rg+PFLDKAOka36plTFvpkUeHuoV4mk28l529j6K0jQ09fiDl5Tvsmp6j8+jiV/F/Ov1
T7RxeMB8UCckwSRxXmOusq6yhdPCT9PcwXgY+6ANpRzFTkDcHAXgLa099gDX6fVsKTXOo1Np2cVu
px5EtNs9RIPz8/WpbJxQCI1qqUFDK7GY60GQJvMbW7rZJQJth85RshyDHo7UGIw7I22cUFo6bGS6
lByeNejamoHfLplEkm/GkjdOCXEYObJ6JP/LtyXO996DN7V5tgt0KQxzyAj4l3UHoq+mvBAprDd/
SeMHx8Kz+FDGWvrXNMTOpUEz/aTNaXfqCx9NTSmTx07W2XFx03Jn524tpbKW55mAvTvFsuuvrJKl
2YjK7GLoAhHGGsMLDXDlDmR/ay2pzGPCQNsDwerV8fC9JC6SWs9g3tZxOJaiPQUgak7SrvSd0HQ7
oZcCLpWD4KUEuQqAukzsyYswNoWDpd3b0fyjn2z9fmdvqgfudSRiFLy31MVMc3s9oaqNrGCskvLS
VCh8YCzepO1Hm1xOnuGZRT0e8vUQnbFb9+PDJJq+PXClmh8SEPVgZKNp+UH5txDHHuS4SU2Ihtgp
sefuo97nPTqGSd38cGov/pUnUIrB+pfR8Li4/ShPAemqeyyB2/+aByv9PJXdfC/rUiJEaXYf8mzq
rINmWL0d0tSoysvkSRTMrLQQ9Z1GBPyqD/2E17kjuyMDBye8aqx/WgvACYoEVnlu3Fb/nuJ3/a8m
bV2iXDqhA+p3gf4jaTFsPw/FGN3ZmrO0Z7Opy+Ugcg/0pmmjymdXnZfuBJyNPJrvzdOLUKCguOtC
q9TbLBtMC4Z41izfRBe4f7eZg8mFoXUfmzIxnozS9kMgiuYD7n3RyfDztzZkyWT5DdQNlZMK+iGr
NwRP0MKUmcOV4y5xOJtiOcyNgz6j7e09V7Y2sdpYNLQY0FyrHowTtoh9gOqB2brJuZZRfuIN/vbH
XkChnr454gYQ/M3VhILGcqo26IpLkkfWnYMz5vsCat3O2d+aC/kktFqlyEST/jrC2HHOJ10mSFxN
/VkX8CmiqNR2stfbAINwzB+DrKaSmDJNcskgOUZQqGz7+aVJXQQQtXyP5LQ5FA9JOkZUd2/4h1W8
jLXXieIiYr2HINYitwhg9TDOctiZ1e3FxKxA67zUdGlSrMLmAlpH6m7BAnVN9dA3A+KGSV3qx2Ls
0FMvqnmP9HKb2DEidzoFHfWkWqePWdSlQZcxotP21pNH1f/oyMk7dX5tHpU4Syhw1zruRNONYArV
mtFUGwUViOsdkucZtUyc9y6uSKcHUaNO7UHQ4BJGifz1oTY2IwQTNrxydFMYgOuh/HkSS1UF+UWm
5fRUlKb7PW897e1VWLrQqglG25TCpbW6hLy+BB/YWQzjoKSP20H/N6Yc5c4ttLFYnCiyCN4WUCfX
cKS+LMn/oZJcsho1xaRpke5OdWM+Qqs2niaRuifRef4OZG9zVIfLnEcTwP517g8rcnRlK/MLErMy
bG2rPRrDnL13o1wPa0x0v7pL4Fzevm7MkQYQbhWUNVfrhoewqQpTKDU3hrhLgyE6tF76VoEyIjye
gsqWC1gIl/oqivApbaOvh/wyLW38bm6iAslPR9Q7EVEd21XycDWM2qR/FGTkkLj2jPjexRl8/JzJ
cz38x8qf6MrkYZD27qXACFk7yjLxH6whsncOwcYKWtyk6OSQ+IH5UfWOP8bvK1NGSRtll6Wyh/cC
ka/jbCPOPYvRPIkejV2tLOOvr6/gxhOJLiK1UypCqImR0F+PmvayzJq2RcvCEWl75qJBfb7pvDCJ
euv3hDPWT9Hp3iNplUCKOJvvEg1FUheW45OOpcHOjtoI4zQBAccoJxUFGrn+OdhrF+asNRl2lcZ0
hHNZnCtpYKSRWMnOOd0IOmgSKmUTNi8Q3VU0KP1ImsXMo4ysAtnuBAHxKhv3cqStCXmKPIRvOIxF
T/35H6tqp3qnRzAvL1GewOhelias9Mx/spxprxO4OSHVsCX/5fGyfpp5tR4ZrcNQSRv8E7t+9aCn
yR7ha2uXAoyAUMwdCFZrtUDjnEB68c3sYvlRCmy8nc9NJeN3diIROY9d9Lm73ZfZ1syoEpNxUYan
E71KVrKorDEm5qHSiAhxdt+cPs2ibr+8fhY27nXagVyyL0VS7HSvlwppM2znSh6cnpNOH/I47p4r
/KqOGBQhkz9ElrMTcbamFcBkpZsGbxo04WpA2TaDwATwkhk17vWa3Yea1PeUCbeydF6SiJvx6UDj
rqsPhaaXws5FdgkKMT3oyTTfT6WRvrOaMX/G5TlWiUxxD6I8/d5jKh/GSbnUb88m+LTKxl7ZMIPO
uJ5rn/WgnZeYOOMv9tdAwy+n1RGu6CKxR6fY+KwcNjy1lXiCzVa9Hmqcxmn2S5leqlqvvgepze7s
g+r0+m7ZGoVsjOaZBecdh7PrUTJzAsMtc8RiNOOftgSYabUoFbw+yEb0AK3DHFz2PjJ16kf8ET2o
LFPnqJIUg40Yy4kgF8fKwKinNK1hZz6bQ5Hvudg80xlZXz/lMlVu13jJxUi0v1t8/U7pZD5r2Nz9
h50AwoN3Oh9NVVqu58Tt1wjpIUxTey7q7LLXz9acJgcjejMvhMwB6s5L6Y1++I0ei43iCsIKJho4
dkv9rwPCamuxf359kTYSB8SnKLd69N0VfPV6QlnniNIE8nehD4hsBOyJKA3xgXP7M2s6nyfpevIY
AYDBoqmA5MFjXHN2OEQ3wYu3D5UP1dlRnNj121RBSIe453wholl/SEXWHwXg3QOZoncqyyraqdTf
bH81HmB7VVpVHKxVSA4Go0PyqsouwvPKMNAnDKfwat3Z/xuj0A9gKPpklNDXvuO2i6ouD+70YgTT
z1YbxUk3cKl4ff1eGH5XmR9pKjU/3gXUGUEfrTIvfe4oIadI+WvUEhp6AD2YEA25uyLprU9+GmC7
NGXRybQ77eJlxpgeys4snzwTmcG47/PyGBhiDJc+Ri6+RfW1s6b5PAMmDAtH005dmjiYcYyLdvSs
Vj5rMnV3Ermb46vmEKgyDFkcAsirSFGiLNmZA1/Kxh+wP7VthS587btY7cwktDvBwlSf5PqTQVXm
QNES92gar1ktdmrnWaxNKLOYJhoPsWyzsx9RIn3QqZ1ED72nQLdFh0f2FM3tr26R8fugnmqUa2St
HZTN7AOk7epX4loYhkgTW5M+duqntPLE+yS34/M4RulTvUweqNaxOgjEA4+Vtdj3w5D5l0ro3V05
2dZ9G2nfQVXv8elv9x5TRNoBOiXUK6L89bFODb0yQEYg5lQXznuZ99kht5t05xytPLeBXxsorZF3
gAiHkAFn8noYN7Nio8jG5BKZaXAYFzPUG/NT0mJOEGH0NZqPthc9o8RXHOzSDnkV3wc21h8RjrJJ
JZ+xqP8cCTobkz5hQjR1YVuM1kEi11Nb807p4/abqIqU4qaQYAI8XJ0U2N+BZtNsDO1KSHGoarvE
xGkctZ39dRvNGEc9AACQwO5cpyxxjmQGAgZ+WEaL9VfqZdWPmrJ/Sa++KD8tVHF3BtyamKJ10NwE
DcY/16uQ997cjVwNYRQI7T7IeHdZc1K8NeEDN6fQDopbp7rHqy3lBCmsRJodUBy66d4ecelRSnv/
ZS5gRUjQVTVgzQl3rXpYmpK5ZAMmtrHeYitS4oz4etS8DTgkWeCJ1bORjHtNTEx8s8a0G2bI0Dbt
ycVnQvj1vxUAlZ3pbOwFlc0B0EPkjHLl6oAMVjzUSe+7Ie7f8nFqC57glsfbQzjTl1a6e+d+ezzu
GoU/BAG+utlS2xnKliwrLGH3/DONCG26JSJQA8Kb56k2nJ3IvbH1FBEPQCr3Nhz01Zla8mow0PVy
8SAbzMcocbIzNaM5/A/LRSoEThTyGtLh1xsc8n6AfJmalQV6KAGTctdbckYjyN0j1G99QO4iAqdC
ugFXuh7Kkj7Sg9YCxYXq78OytNYHMdPvWN45XdbsbMPbr6fkA5EBorNOEF0js4bUqWsrwi+qM6V7
SLqOhZo0ayfFu93sqg1HS5ViKJfdy3X4Rx5eZ84yM4wZ+m3wY3Fz4+hQpw07KCc7dbyt+SjtNbJj
HoWg5K8/3tCKgohgmmEXaAVAeWc8lXERvTkQMR/Ar/SkWSaut+tRpBXrUxxbJm3oDFOpfDS+aL0x
fn7rngMGRHsG1BrFUHig16MESFAmdTSZYSORP0SLJg2zxtH/6k0n2hlq47NxdyqSLfgDw1hzexcb
MeTan03y7va+F7bzOJbenhDg5iAsDiB/g5xgvdfmNtKRKGYQt8C5CS60/5AqA5vXv9ptSU5lHexo
Ug8Fq1hXVStRoPFa4im1+FX3uUuGAqEVHVnJj5pNYv9sRFPfH3K9yeGpRVWjHxq41fF9vfQLQlML
sp/nxXXEXmC8nT5Z0As8EECn4h9cL6cel8OUwq0I7djN/y0AXdL/19udTvFt9KBsrlPJVvRX2v6r
okhQyrIvnErnI9Nf832JzHxcvBNJ2xydsuh2TvbmcNA56UwrLfO1kjbULJguZayHHJjlvmpsM0xd
tJliUWISppd7uqw3H1FxcEgAyG24P8HrX39EEaV2Z1c2Jp7CDQ5A+quzvth7aoY3s2IUYKLcyjzN
YBuuokijLwjQjb4T9jL9ZYvBO3Y9fn/VMvzU8H3feXtuzYkiBU8BF+N6ZHqu5zQ3ada3ne6Ec2MX
R1Tom3McWMVOpN+aE7gzkk6g0xQo1K/4Iwa3MBXTRrPtMEjc+DIHdAFssUz3feMBG7WTPRnOG/H5
F+KtT/QChcKbat11S0faNiN6qWHWRnQSm0UMEf4hfdEdl9YGDmDbTZNQmjbRd++XAsPBtounr5hx
YA6K9FzdHC1hmuPRT6bBOBe1geGio7f1cBinAVB2MTU4X74ePlTovnqZ0Trg4QKWHUIIzfnVKR0z
MqnMaO2wi4v5WwXo4iwrzT1ZDVQ2dJP8dzOwgZ1Bb2PWy6ioDFMBUWTS1YUyzv6iezHvk3hJive1
FMFjgNjHo1/44i5psY845G49nZy4wXJWkfBCCoH1e7vOoh/Ccse717/CxpaksAEeDeK0EnNeHbMY
nQdhZxD1gyqx30tUhA56Ifu3XqPMWnkUAHFV6ek6IlIuG7CXGVDHGGz5zp4alyqWZ779eAGx4D7A
pt7wqOJeb/zOMlPEP3I7lJhwHB2BAvZos8Ne/2Jb+wYVBUCK6kGKVvL1KGal5541+VaIsQM+36Vf
zCcjgCh16FzZ3fEksu+p6L259atK3xDMIMV40KTWBPM596RRWORvGo3EA2AECLtD0O18wo3J+SY9
bCI80ZDAez25qbJHvR11M7SVsndgMM4ZsTXjFE3c54eUoHgAmTB8ff2bqjC7OouoH7BDQCWRUa+F
/1xZ2OhtShIGY44Po5yLz9k0e2ejkT4lrWg8136kf4x8+fv1gdVi3Q6smiWwP5Qq5/V8W8NDt5zY
Q1Y89udBlFgpok1/L0fX2Dlpt9UzCkBoA6gXDDEH9YrrsfJuTJtxlFhgpjo86y5piiMKbD2znhst
P0WU3H4mduacQGxjXNrK8exmXmZjPFsPZyTlugewG8spk00XSkLuQxEn2L54A0q/Gg2zYKzTx5YD
ckikWR7H1Gj6naRrI17QcwWgS8ygeb9mnAWIc+ksjREGTufeaXOeHSN6JjtnbHMUFERMRlA8ktWn
6ktbp4AyGKHmdh+6PvKehygzdjad+ktWa8/tqCI/I3ANrO7+uqeWOeujEabaQsBNxY+gKU3UxsS9
7Hmmv77TNqdEOujREKQQsMaFV6mVjFHfGOGAB8pBHyzvPl/wpnp9lBeHuPWkqK5zGRMGKeWvJlVh
C9QVc6OHeuVUDiaeQfc3nmJUBCmE+D+0vEy+1omZpcfZQsaNUuI89WEhqFEe4mzE+zTzjf53a81R
c+hQ/PzX8vrl+xR1Ij/Mfp7aZ9gQXXrUOtspjh0Q6/SCjh/3VmGPS4PWduB+d8omCE62JZE04z/g
3daWgZdxY0VWdUgzu/qnnCL/V0BT71+D5+9nYfvTl3nQMO50pGX/jWsDrrAQvJ1vdtzDHoABMxgH
HcIewFbTB71W2DEOyCUqt5/8XOj+ETcTOiNQO+u/inTK/467do6Pll2a4ij0eumORuPPleLLFMOB
Hy6d8//xa89L/L4yQhEVmXtwY/DBB732qx87S3Oz3WCxUyhFDwuqGZ3h6+PvYrIifLOQoaTSxC0/
jEgr1n5P5cTZI3zdbjaVZig2sk3f/uYmHHl+TUbWyDCtMcKORzv4kExJ8eutMwIIzG1BBY3MAar4
9YwCv2gWkFx6yDvTO5tz0RxmLW1wu5r3JKlu6R08iyn8QkFQ0sl4iVyPpTtjl/dLu4QJL7v2yCN2
uacGUZFIlGXa3c9dJjSkD5NsPBVj7H7FSaX5YdZT+TimVTQeZTFR8rXzqv755q+gFKvoJqHbxNFb
nbh5bpushocF+LQ1jwEMzxPdUONgNlhl/5ehaNUBGGJt1/JfRPM46BzcubvImM5I/9qhpvsTAEix
98FvEwFyHFWN4FpW6OrV63LUB23wa0eiIxrxiDbaqPloLLYEIGvH2jNKZHgKxdJClOv1Od5uXcos
yODR+UREA/TZ9UI7g1MkkT1zTKZgecjr6HfgTPpOmsOu4a+5jpMMQ3cdtWZ4JtCnr4dplmroZiPo
w6ie8uCuDQapnUvbWPKzFcn5H9tpAUPrdWzVB3cI3K8i9TOd7zC5QInbPsJEvp4L4yScMjMPqPhq
9iEdrDY9GMZkJOc5aBzzTCYz2+fEmdvPc7DU+M5H6ZwBuEZk4g4fRApwbRnMbRgXPeR6B1Hlc1VE
0rpbpqTJj3NP7fjAFYa8CwYIWXxMI6p475uyxNVFLoWXHUvHxI9cCl87Nr5I/FNQNf47MHWxfefG
LdBYr6uDQ5NP5md9HNv4IKZSI6WKslichduV+TmKy/SjCyS6pH0U+8PxRaX+FI16rCbdTflRacmq
pq0RFSfLkG5zMCOz/F8qh+gviAfFR+HH7q82GrW/gNjp2KhrjfGX1xrGt9EafQ2Teb/AyhuQfnJo
+9pxQTmb05NdGCbwZ2cOPlRjV0eHIPcy5yhl7c1hn7QFysyettTvSmSPaBIvNcwckWpjTAvR53XZ
Nn6QvucxWerhIgy85xHVhMCyJPqXVvhFeswbS+RoeCxleVhSp8Qu2kI35NK6TVJCSTOj7ERz0/hk
T11qnafC7Ju7MunGr5aTWN/p7A6ojSgIe9q54r2raUlx8GNOzZcobfrHNFnM5dzawZQollttXYa6
qaqjr+fuKfPn0j/YTmz/DrrIdVDzcSRAOTuJLSzPpPFBTITYQ55O+leMZewuJKuKgzNbpftY1Jqo
MQgw8IIyFnOgyOMmwXDwZKbd9S3t1AMKlVrEvbXIv/M+b/lovsY5TUZNYg3W9DwuRdBwhtOU3lgQ
WeNPP3LsH9roDih9lF76sPD//iHiVrIynU8GOi15/45yz2KFTS+sz0IExUhWqScDpz6egqNrzqaL
a9iY/K6s2n5nOlP6TCMUWQqt8NPngtz6kx+3BUlu4FXiNLQ+LQg9M5qf3TJhyjR6xcTUtD6qjwS7
CZ300RIPdZI7P3IwDnTqqGQyszJY7HOcxfJ30+XOX+YkXA+deNOgpTa4cjpNHs+WIw6wlFDx80kI
UrU/LneAhvryGA2x/ixcDdK9C/6Au2OK03MNP/++9P0ZGE+WNr/N2on+Qbqo/bvyoUseep54H3uq
99bRDHgXw04wuqfe/eCJ+F2bNtHnCeP03/+XujNrjttI0/Vf6fD1wIN9iZjpCwBVxX0TKYm6QVAk
hR0JIDOx/fp5YLunLXlOe3xxIs65sCKkMllVWBJfviu7P1knw6Rll5AiG7zPuCCeq0rb1mmMKOU+
2pPTtpeN73Kw57IaX7FaeR2te0VYHG1d1GU8hlN10yEXrpLAXcOXfhim9xK46J6Dk+F94BqinJ0g
13cRFTpIcMwbXTxTBfpCkL5+XNfZ7E+C9Gf+NYgmlTqt5YhEE0udxVtfV49goWWTmJB1VtyREvBV
RgA3h5XSTS/Va8YFUjde9pkfKxGp6dmP63yuiqT0huCAitFnk+EZwYMyViLwvKoOY8eS6q5xetLG
qAkNuCplsSfRlxGnQHZB0ccO2trLaLaz4TwjW306ckdFt37uhlSeLStEv2sJKtClb8OQliT5BTE4
3/zIcLeNMWdwrpgILecyFP764LSVmcyVg8t4Nlf3Ytgii2vWKsL5Qtpzj02X/ZxKSInN25gvONN8
F/jy0vD88j7z1dKlddd4tMNMpvshK7L23i8G6XMKhUUxma+sMw8G405EPjamANaHgZEcnuEgXYoT
jEh1qPl0ebWR6Po4uLa1Hf2g94aLju68IZHlRGbwKqMtSsqpLq72LhquDXf2l6PgbpuO26JEd5p0
1Xcgc13YndX9OKGBKVsErIuQnxsoCZkUUKSnMMtdFty+I5y+lbN3FeoRf3ljD9aNiWTLT+a20tfW
IAkoa2lxPNHLySraUQ9YXlDwnCtaU4rZOnn+xJo5YHt5HOuqeS1sY85PXhku+VFNVVeeGpK42Nkx
qTun0psjpu6+YGmq8rL/whssYLAF4wle2sj6QJ1HDb0+GkwCI5NYhwzXWOuEcHn709ZSfnoa9RSY
Z7TV2kXscRZrTkyJYWiJ2sWLHZ2FIsaoqT63YWmSu1CZOH26wN0+07dNZdvWKvs+tOvm3NGoF+Jy
HsQSOw5xAocqyEt5lrEYm6md68AgHk4EH3LizP044pl1PXLTBRdB0Bsmgedu08R21TXvTalHUseI
PHqGvh8vBWG0GcIxawST7QN2FuvWr3dZtBkT3TZdyxo+Zt4SB1WFD7wy3I7TTMD2ebNkXizY35z0
EJjJlqsrPFTybpoNj2cRY2MV27SXyaPX9xOHgPgKSszyvXAThlvfueWSVzHStfxZekarE2+cUPPD
r1UXpvb6NwFeyJbU014VV67JhM0cbPRpU3VMwdm6Dlac974o03UNjCvdklUKQuQVz46r/OttHeby
xELpLGlv2DzPCqsy4iCqaHzUrTuwXg7VcufpSj63ImtE4oigXFlLvRrn12z1WbohOqljMc/elHLD
NNEhbyf1ssGlnMjHXsOLuSjrs2Hk0ZFWAUPqS+3V/nYo6zm3zovOKL4E5uT2aT9Plk5g2coz4Vf6
oJZSHGXZYyRznXqwkm7t2yuOZcXOshRSJOVm5H1iE7x3szV4Z7+66wJarGvlP/aj57wXkY9d15fN
bB4aFRJw3/FldVxZPK5jMxxZHpTw5W09jsO7GnjQnUhGRH7myGxlu8qyK9/zWYc8lUxA5i4z10+W
s7Tv02bZTAfDuLqP9WTMr2p8K5qjVbXbG63S4fPSbB0TXQ+UvWQKqYmNJiKMjSnwh5Tz5sHl0nJ5
P+hQvSrdTJ8EAd1NPGBA/lguwfTG/oTxrvetfo5XWzLeuUQeNh/28eS+0KtRnKamIM8yosprirEn
YC4ZPaXnhESPpUi2ZcMwZEbl9DiOdvCpDz31uQ5LqW/IK+hesTHXfhJKKxjjNjPGm2CR5TdPdfZn
23F79oZuln1jYePRLG0XIIlK2DaP+T3dg3Y766k22+DDNKwmqp7WIF4eGUMzpAvLnJFyNzbROVOU
vxxqYS3n/sblhCR4v3pqPA9EpxTYX8NcBfdUgdVNvBR9gRWUxK97UzROns6G6p77rPbea8yFDNHV
FD0Znl04RBJ47bvMIuO2G9fuupqt5VBOVr0eOmts9yaGUr+0rRhe10HhL2uzrN8eZ+x1XBLlUnwQ
c8TQHuS1FdC+iOsxnjLSEfkO9Yq7uRP1Ewesni4mYl4+FsIoG9wZwuhvtmG0jHQyQVvTgPW+jwHh
eCBVdekFp96yAGEJici9tMmVXbJRkW11a87+Kp5kyaKRyNFxt7ReTHSbrATqnlT0sU+6KFhV3HKp
3nTjaN7jr/epyTBnljcmr26Ne2DdNrYKCl/jUFfRGtcRKYYxjKKXn9kRHXV01y1jGcNO9/pQqzD/
SPtt9CYgzJAABkuxxQoh34d68Kn0Ub5pfGmpU9mYpJviYbZ5isZlCba2jG62xXaB5CdeRC5EbGSc
Tm7HLu8uPGUtBaUXk3PTkvZrn6Svy2+L6jQ7a7vO0qha2gC/2rLvPSrHUgmVF71ORgJCjYuZMq2S
hImweKyCZnJZ/1Zj+Ugd8TqdReGm1kPLLpBuR9MfYNcpTOUxE9mGBxzr6/7oZ1vZnQ2YE67sUak1
rZ0K7HtrovqYlbaQpOI53re9MppRdO5C71xosbyhGg36i9Z18jGWRpABNtl5m9R4Jj47juBOqlXA
g0SMepG3NgXE7Vk+6iZKxtkr69RatuVj5yj9kqGnzJNaT4VM7Fn1L2VUjnmC3DJ47aqNDlfddZsf
hw3nLynp5PZi11DjJ2XC9KH7asOXRmiyAzHGgqC1rZdfkSE/GAdT+VZ1cGRf0FLHk9mJFzTuedr4
lZmnxpZPHJ6t3MMG83prT5PdYr+wg6kqKVkhl+TkBw3ZGrOvgZDzSjjzDSEY3Xw3ycB/MgJycBJr
VqzaplkGZ5NytIzNLASHIwiX9D3MLiviV5C9xMunwTwbZOPYzw3NJ/rGkLIPEzKXuutizQdxHtVr
cdMyJ/ixrju3i9mHqmcyhNTdaNGnHi+b8KokMhhGE+5svHebZ+ss6dhmCAYWWPE4HNaKqb1q6g/E
RzVOrKcuouFTajnHPqnRHYRKJOeT4nSHpzKitiMJ82IqLu3OidZLJiNqIYLeCs+boTeR1nUExCZN
FYwfGqvW37qaFTGd63V4mKG77ltdM/NXOdvDyyqTDWsHFgn6xnqhiiujN8YlDtexnyi7bGsivsuF
O24pZjHGRAm5L/jaZZHWvtffLQuFKWcGY8CprqFDD2Iysy9rzZFOR0a7OgnVYN73emBodGZTVIdJ
T8a4H5pA34OoiyhVtVYyDrdocOKqczhwyrHznnnSFJoZZuFCAuOB00fJ51mXdcnCc1FMoxJMIHn/
KTBMVZ7XuJCeQ5PIhHTb8nFL26ijXbyZV0IbmaDUSWnwXFKQM5pC1Ros7y3BCxdy8ti8ThsFYDFG
N5KEzH5oM5arsJ1ifPr5tcSAehcWvX9vGyFLtjXkrXlYwyGz48lnegYYruoAoKQsIt5L130SFWEE
IrDN5ms4jWTF2f2i3oYKEu0Mu1t2FMsWZanfye5VS2c0039zikn0dKHNx3rfEIvaZngcjMX0kn/r
fbbsQ4uqAMIhYGRXs/MY9CBPuUdCXEIsLl1hZENERQysnrucN6f5wGeO/nIYZwA6BIseIqwGevyR
ErPKaRXO2i3HcXKvidL0eRpLEOO/jHsFAVo6oo59DPkAit8DUtWqjam3zPloYidF/IvrqTPXP0vZ
/yPnQVcxnYrY56BKueC+fxfWXFnk5MBTBqWr67Yq2ruxjZoLK/Oc4yBC50/yGf4HvnsX+6OF3bMT
yFf7AUfcysHZPC+fj7NLyZ/HfdyOE083Z/lokH0Sh93gJgMZzrG3Mby31X3lM0WPf7UA0cM35OzW
PWdnr1D3ff/FRzXxRM9tRfZQNZ/NPZVNHSEHf/kk8i6E5SBT5htbP+Yq1DaemtyZ1RGPJpbqMZCM
B5TH/GuI9A+kJWGZkFbI8M1dwPCjbhVcrClFPhEzns3TddXQIAMa650Yp5vkX7/VH9BYSq0Rk8IN
7cmcoNzfHza1qD7fpqY9DiqQyVh05Z1cyvntX7/LDpF/D8ZipkEnRQgeiCz5CN+/Cx/ebSXnhZPT
wOtMjHp+9bpkE3ib8YzZDGn3n+nJ/3AQifUyw90oh2EIAPWH+63RVD0q0+NUdVWdWG1lpAFSuISI
/j/LS/nDQcRmwHXBKMItwEDzw0G0N+ltmafWo0tRTVyyVTltpHP/yVXxP78LLg+8GXDZP9YzNVXb
zdodQOx7YzswP2/xZom/HOm1fxf+23vVYZh+lDDlbTAHlupWiIfFjz1QrGOpqHfcpPFb7PO/fxdP
LP/+H/z9VfTrSDGv+uGvf7+d3kelx/e/Xb/08m9H3b29qFJ0/7H/kv/+oe9/xd+vy1cK+sQ39eP/
9d0P8U6/fZL0Rb1895cDFb1qvdfv4/rwjiFI/fIG+bvY/8//7Yt/e//ltzyu/ft//vSK9VHtvy3n
w//020vnb//5EzKV390q++//7cWbl5afuynz97F8+cNPvL9IxQ+7PyMwZClAcctJsXcx0fy+v2Lz
Qsi/stABBdL/af/0t06wr+WHnJ/RdsBBEo+Auh7p+09/k0LvL7k/Y40hKn3PFma5hqT+6R/f/O7X
2/XX08OR+O3vvw+X/rXz6Z+3NYFhBGzhyiN0BNEPz50f1tyAkm+30hk3NADrclpNsvtihwLs6Hxr
zDW86YkpwnYzlXVxrVWggC1VM8rzKodpJhTa7/wElHl8DHRXyhQGI59vI+EVdDp45UBPXa4HM7zo
ldVVUexCc4NgLHZtOqkle6IRh9Y0yiM70bE6C1a0FUlvVsK/djs5m8maC0PEOVExTPC+XHfFSxGO
yWJYootx2btLLBtRI0OTtXPteoXxZTNKMPxBz2YDpBWs11gm8y91VTpV4rT2ivEQFbwVi9bFgutS
At3EdZgHPYEzCrbBreeWGqlsp+CduYrGdPUXNcRFFcwqVmUxOEdn8oV/8M2yF4kx1P56xsau+RwF
tX3jFq4gwSZv8ttxU9FLYYXeZ5Gr8K0nV3tM5OqhLyhGiKPdcGL5nzObt/yUW4PywJDmpb3Gzx21
F/NEihNbFDsLUr1nPZ27yHXFB2fjEZxu/TbbhzrYACKDPqDsjfCTrCD0S4cfhZCO9cEThd6uPeyC
V5GfhQtnz2jANEEfNmLUskHeSpmZzbldgYAAc9j1JVmIlJ0TQ7p87oga0schQvQn42npMoQJ1eQe
54j2kzOZFaOz55NUUGSlHL6CAAgr3oYweKVnNSsS017dj3PrqWeTJcg7WE1NiRu070CYRBe+wiuI
Ma3mkpCvcau9OTGtdm84IHPRjMMwHy8rz0P3AImxsuWsdvdh7Zayic3Vn3BT6ZawkMXiY5086S+M
x4OWZ0oYxlsxMbgS+FmWl1YmiwdDlfIbj+wnVeZ9HRfSMu0EQKrv46YKyw96JlGdA1QPx4aYZicx
tnE0Yh8U+ZMtAB/xTPFEgtfxPICXCU5xYnyH7yuarY+nxo+MOLNnacdqaZfPS4eNM1kG3b3aqCbG
JHQUvBhy5u1+aHyPz2ZZZXu0HZQMRK1MRIPthTLvhd1mr9ncdrd446yvpblVzVHmYpljHQzwND41
BjV/lvOX3UE/xCZ6sPGUmRkgSLlGEKIAwdsLZGF/OznejikP47LF9SRClZpApVEcFgPDXYEgT1zY
anRkXJq2KJPck87MJnRezdguN2v73NR59krEpwuq0gq7u/RCneMt1G0vP3S57RZpkEVlGU/Kru+s
yrMfwO3qK8vYFBzsWJtvsCX2dsyRI2ONo3fsc+Xl/r2Ctv2MuKPBEUfzTHnOnlSJ82Ju2tuhERCU
wNKEUyhcU+xfAFHebbmaeeyNQ2jy4ryRbDWEK2OrI0ABaKJtnuYiBwN2eLrqpz235JmwZc5P1FQ0
WayKATiFkWLRYxazLRo0F5psCwc7REx6+nAdhVX7ZAJo5ocsqNaPGz3Nxe3UyhElg+/r+mFc3DFD
QmD4SMJwgp9RJDHMJ584AXXIR1gJcPJ5XBM9CDdPHcpYuKEGf6TUonSxMUZZi72y1kSEsKfVTp+C
47Vt2k9VYdKSkhc6zkW9f7uoNERquAL5AABYeS0NUMFYIF+rYRtDwN9wdDL/CLY8PRtmIJ53zFgD
DBv7hnmw8zll6nQY2jQVgPyZqyX2A2iyhpS4r5IY1ct+IagyziOPtoZ6BTmFwnSdBy7YxTqsWdtE
ce66xXwoV7DPtKR5xkx7bjj20M6mZgRmei8g9cNqPoDm98VtVpjF+VjrmhnHDvIHmHREO0u2UWVk
D6zJg8spCMHWWoLpBtleZxto3yVMxF4ttla5Prg8fTQssVe1xzBrVXTwSev8UrLNdWl6yJcOmDAK
HmRmAJF5vV/4aaN40nFZL+VzWZolQJfsaEdD6ls+YgRgX79ljrjIqByRhzoPwUNytweIZjU1TSgr
ko/idUDQHyujpZposRpjYI8gShmTZdt+BGvIuhS5rGfFA3+sibmY/UfkApGRjHoPop1K8gCSpmu9
50IVdZ40ez/ZCLxXHAarh3Rj++O+LVFpDjFP+eo59DLf7M7dWXrz/DGDKLfH2C9G621WbXejtw08
HCIrOPfw6NJCXNr1t2qxmxtv8b0n2yi350bb42thsBYmqxD+myU1rPNKUNDHRewgpSNH8c3NPayu
WyAuG2vbvpSWra8j0jagozPhIEIYKrZ2w9CUUEGDsB5WtVmfkIFDb7eBqKOYpOHgczY47M3ojd0e
atR536jvmy7IvClLeAFXneam2nRSTEF0SxJFucYVlVdePI02uj0TM80Ug5db554OuGbII/NZGrlp
SnyR8+Rwo0z+I0kBKITrMaNIrslcRbMb8IpOIXBnFAZebV6DwRavcjHgOpH5OGjTmmYN73NnsxqY
Pt9xbqRii5TgiJzZrC9V10ZUMgDOOC91ZKqCH9yUpS93AHKhDwadAzCJD99wlUO01Vd+bkwVTxZ6
aLtHXMiqTucQgVwa1MGSnenaGM05jkBgrPPV8BrzflyH0IIoBmRNcRoQ2FD7Tn8diiFsLjvSecY4
2CrrNQjzeX6zVtA71CBZY6SswGgfgOw1fNFMatr+k+uWNGvhfM0JkZkTx8RWghvedzOVgn+hc4Gu
NLNzovt08cnflOEepCG76lGtUyfSJkMQepaVM2Visc8qbyFIWTkwkbJ3FcImp+yLdl2JjGPuIvcM
hDYMRIygAM0fC1cTDd1x9JBrvw/g1WNs4MszT0RnGvOWTmxEwA29kHy8q6hU2fpNRYtZ30gWiPGo
HHo6r8s6F+N1ZpLEdV7Akm/eoWW2WOZ0MzuzORZzr4PLvMZCjJY2F/mVPblN/lWMxhilhVpMTlPl
tfDGLmk+Bxup5ny2ZNp1lrhdcsd90wsEzkVeT2t9R0ikuSUjg7Rx6uSgzIusX6chMVeu3bNmMGit
GkwkMcCSm3ASLH6l9VGatMmd8p3cirmQveUJ1r8LKVxCOTHElT0MwXM0W9ZnEMDFPrWhzr5hIYZd
7OrKX1klagQdLTJhWMWNiznd9coKq90UqLOuGev1nGNeo3Uzp1Im/lgN6pbOBrO5LCpbvxsM0Nfh
kgVfMA2btKWFxHIcLZqQ7JODRmQ9ULPV2ckWWNmWINCB3di2oAw5aJO46UOJXGmFhugTnBt5fmXw
xZokMJADxSFD9hKj9B++siaU+uhNMuRStyCpEzCRKbxVgd5VLGHjiIPL2DEwrQGX8Hy3B6TO1Byj
OzVrZveo7Ji/axyRB1/bA/xIR8hfSucBkXHlOikcf9CXILTIhqw4izxWvZ7n5pMbleCQ3KrDo6Co
ojjqNVAeuP7swp9n1uIf+qCsHvpxRbhi++z9m8nXLf1Y7nqp+gwVgmSkVqmAh86hCGCVYznAeMdj
1PrhhVXkHOIxMItPhtUHkJF+XpuJcsaKRitPo+eYhtos7hw95vq880S5MN6uWly6cwPPsRbZKpJt
RlNxFs2iD5IaKsGNJw2uTiH16BexaEJazupIrKT+OqNRACQHE15eYc1GapichTgo/No7uGILi4Q8
665JTT0UWaJcpJJx1a+dTvJZrkGKjGNeYSDIhpiMrWGKloV4z/sSLnfIuqH62je9u47pADbIMxlK
dks3nzCxDWwumEKdYC72KeUWk9KIOzf4FWsiLk1FHiIJL8eoGHeLY2SHdXWUnbSDhMXzeYhmR6R2
FcTj2C7Vp8CbFyiBFuZiEgnQiyOfGD0rhwEBBJ1e6V+2y38JQ/g/4gHfYQi3/Xv3QY3v7wqo4f8D
5GCvxPj3f2zP/wAcnMb37uXtO+Bg/4FfcQPDt34mi2dvhYbiITNnNzn/ChzsL8H1AS3iFQ6Q9e4u
638gB/bPROa5RKeQA44DcMdQf0MOLOtnHAGUILPdR7pJFMlfQQ5+hOaAi7EIgVHvyDGz0P767wxs
K+BExzpSpU5lVIl0B/9gWJM88xYVpL87Kv8DSPGHfI79vfi49g4N7961H97LQoxoLZRTpIMXGdcN
bE2cZa6fRnL9Ytc761c3xWH3sq5z3t81sAyU4SIcCFf2g6j6qoRC3NOsNxgqaLFdfi6ReBv6NLfi
2E6iArcYI+h9ZBtdyJ1JKRx9Sg2Uv1/0Leo4sV13jXLu//VX+xFU5ZsBAwLy4zTbu0V/8LcFVPZG
dcbbb4bV8KCMzMRapDjY7G9iB38g03rkx5tuveO/fucfkchf3xm8f7/EkGrvr//u/BFDPamIyBsy
zLv8QOgPFJXprn+Cd/6SD/lPeAl7Ejsepjq2MZSJoETn+v7928DtW6WOojKdvWoa09Ez+0OtC52a
EW4+kmecMbWrMGuolGKPiYMkf16J3x3mag0Sqzb8D+hKL4K1ttl6tmgfvEY434o5LO8R66outtCD
6rScRI7sR+vqcgmt6ks1LkGKRxaCENGpc+kgwDzXs7d8+uUw/t9Yu/53KOn/g/gnNtXfXVt/WMYe
RPvSfY9//vITv65jdvTznktINhRX9y/2gH8sY7b58045sUqRDAxavV+Cv61ibshLLpMCACjZ5Vyl
/72Kuc7PMFSUjBBzCOdBquJfWsV+8dr88wJFOb9HwHCRgpIAyRP+9P0FGgqjVhuIa9Jn+TZcBlup
Rdr3pJidoVrzt7uJCEAEAxhs8vah5zprbpCLVzZ6umrOZkA4LWrrrajroT1XTRZVZ8qarIiHMhv6
QwRyqdI5r4osbUaTwRw7iRe9LGuDhMtvgPxugw3J1xXQ62acqapdGhLoURkUj3WDUvtatNqNEJi2
jRBXHmFCY9KVgXU2VX3ug8oJYQXn9lzIBzwr6yWq2u7e0aXczktdu5+AnFnVlpaaTda8ub0NMhCT
VOfBMqyoDFhev+IyskglUk43Z1dZUI+zmRaOtZhP5uo02Q1gy9qfCuhr/7CWKwAXLuJiRoImPTeN
zKJ7dosWEMJupmk56/alLlZV1DBr+KpXyaaB1dilDOOGOA9Xf9xZnQ8Xb4RGfmz9OTeOeR4Ill8p
5/y6UVF03aLw+tDDrU9HikHnKxMtso0GewIc4SuUX6iNVw+rjxZ8z7larMSYOue4ghKGB6LZR3pa
0QIVqdOETL+mk0/ArgTXTtTTIOv63Fc+Llen3NPEm3wsLdQvBjhYrrX7jmh+/Vgj1c+zaG2JvZIu
bwto1SyjuNp8IhniUfl5lgyllb91LSlSJyMzHtrG9NgJuFK+ZGzpkkigayHr1r0qlLt9WgGuggF7
jBfkPY08mT0mWVWoy8qQg5Ma9tg8FU49nfd92Fwvg6EQEeLavbA6pb+yrSWevVyaZGqd5tX0OrxW
Aw0mS7KHHN9SI0vtbMbOUbG0a++SlNPqSyNHrho0UtmS9C2BOuk4L+E3eghsMzaNnHHRHo2mOCEe
1jJ1Nlt+4LFYmIcxmvoTMwUSl6F2Oo4N1+n1ZiwTokbU+xi9poHBuPfwMx0Hhkwgd8BsYESZ7w25
fWHHpquMgbC/Wp2NHkaDX4QmDyhsDQRaZSg+aTVsM2e23p6Yv8cpmUsLha5yJ0DXJfC7G1Ea+0dd
kIwfQ4QWj91Qlm+hXXoKR1E1fULfWAyp6p31UUtUN8DrGSbLeRiUcbaWCteEzMb8LYqK4mkERylS
O1so/0OiR4HiQr7+N4qYmzBtqSq67wzkfMg2pXE/dF4VHKrFJZcqlEhiOLxT8zxPE4NCxLSfxzYj
+WWrKlnEHVqUt0zYar0C+EHaHJWOf29Vdf6EDcwdk8mvspPhFeGLNzU48NjahR9LxSYVZUdZPJgh
aMPBNIbqtsmDbAQxGbuvtMQhlMJQgd5VNsHCEQ+m+SoPXOeRlgfxMOpAq9gNpH1ed1GG+HByJbsf
11JXwaDXs0m4rhFbXRZdl23jofaR6ABTs0WrfHAHlE+J2/rmbWj0WUTcUo1w2F7ZlV/Yg7vUcYAL
4A0tyPwunHFrzjuF5O3OQ5hSQ2Kaa3aIFKvZV2hUrmhJ2e2XnM+wxZ2vnY19aGtkybIao5UUTlu/
hjjsEWzQFOvjgjWCJ7VMcLu23QVIQycxtocBHeGT5RtrltJT1H5aImeyknGrEIJ2a3cX0qYIoOkN
eX4wmXqZ5TTQXEL9tMGbZ66M16jpHwM1FWBOM/H6R4MIxW9sg9HD120vPvt5ruSFCifVJgOOyqsO
nD089h7YWNL78AYHuWZmeFQ+o2YspTOECSjniunBX8InxzYiwNEGSIbYjam92e/d6Fh4k32WLZXt
xrm1VHdDH+w+y7LJ7kF52nFX7w13gxryz75NJlRiwhHmZ7zptIANoPg8l4Vjr4nHaVPphK6qPAww
BUXqDlnz0pozvAdbZoMdIbe0m/RFCEsQzHM2IN/tPageUNV7f7Mq3ESZ8EcSTlAgJm5FYk9s9Y1x
0buiXxJu6+01yPLwSdhavW9tuF03gU0HPLRZ/UVC+OCYEj5Oeg44n92fkb6lY5vXHyQbAZ2OttuP
KTp/GBmn7tcPs6696jR7BtIkJrkOjsdEyYIjFeU9Gtwua4+wHm2VgpZ2HzlreCC9XGRvAC7IuBtv
m/JkxKoFisanfBLUDOESDFH/tvScUdgEAlecelmbD/nWhcshbJ2RftzK1efEydsi9SH6HpyggDWR
nSvBh+VgfWhMTUXOOs5N0q82gu8xRFYFgiu2W1fS/5mGTj7ziLXm7Q1/1nwB92Cg6aYbcmE6XxXY
DZr3e6YDe1c5u8HngW31s+WrnEQMxa4kZj5lO4F+zP2km9V6MMwOz7wtSy7XYOqDs9nq8Ib1lecM
KaRL7h8LgzLhBF7NLROzc8wXUl5GK5bujJYuROB+161AxuwFiOu4WvOmd2Knc8lfrPk4yWiFtk5F
bsuP2i3oJ+IfjCPPMJMiUKe02Odnor7wyN/mKTdOKL8LFMyHaKwxEXet1GYsef72AAbALsA7FvAF
CRnB5w0V/F7Y4Ro3ETafNp7bkKumHfqZ3g7glm9T3tCVtNNJRuxsmuR0z5D6ld+RNQcCBezn3C3K
u14jACOqoLe5v4rNumiXuhiSsC+CDBrFKz8w0QOOeIIzcoBQUGwOtk5eZtnqwzPKCBymWFk0YwCu
+uvmkQk/ENqY4yUaXGKNXc5i2ledurc6V6wXbW1RuI34ZkjWxR+gTcLV5/ELsytQ8trjQsxzVmOo
yZYyNSxvuGrAUKM4CzYyB1tlsICvXhR88oTekKSW0nkCAbe2E3Hcmxd3yoDPgCkdG1ZvWbiAZiU4
ztLzTkldVHs8irt225lgu9yC98H7oNCfvUcfzaATD2BmPU6+IrqrIqecDkGPoPEKRj1fDl7g2/rg
jUa4xrPPPj+mqMj+qg16vpgosvBFkuz8RS3U0F/UXiADnu6NQhAPDPjQYNqpUxxM/n+xdx49diNZ
g/0rH2YfBXqzmMU8w5cvnZQprw0hSzLovfn1c566q1sZLX0JxWAWAwxQqNpURjLJuGHvPSfZQc/j
uA+9Lse5FpVQDykEwuR6o7rRP5fO6E233RZcQmk1qQFgSpC35upwtz5mk2vs66BbKd6gTOZx5vTo
EV5L/nH2S+qJrLrn6nUcSxk1gDb6PTfi9NaC6gSWGQbJhFGZBSmLWsxDg3vH+jRwIttbcu92y6Zq
fWFz375RvlRY/mfyojMmm80UwfhqCzNrowxjIXXhNkn6KX3L8lgWl4vOar611s0Or51N1PVj3zX9
HGUjsoJzO6PHiVJpmvEXN+vyNHLhBwWvyRAM21uX2lHn0V5j29oPJge+f8RRYUdxcWnwYdjVO5fy
fmVnHUtLeI0kSZhKVfOOc77sENZ++eWnPdYvDkXMy8bkycbF4YTT5DCEzRaZairFLUTX0bM0zA8N
hbgVq4xieWVyjLrsWGBKe0fFZnPrNbXkLshmYWh0c3uI/ax7/X9tB/z/2OndhZv5+9O7/9Ull+yh
6tOTxB9+5J/ndy4bVQc3Oyd1HH1ckn/+3vgK3/7LhZMeECSc0F3I3v/a+QrL/ItNLZo3k7pufDOX
PLt/HuAJ1/3LAKjphf5FJY0Izv2Tve+lH/67A/GLHEAX4I345T8fyTjtWMd1nBbHpBjfbeH6OR7f
/vQiftE3f9cyJ5Y/t1y4iTE4Iy0j0d1JTtS3LnjmQOl3TSvnSBnVfU672DlOB/+lYYuXhWn/WVX7
v1+IcgTAtZNVYTXIufuytzuE4AtFW4V30HoparppDDGhL7IgP3IWb9Qu7rfnqG+/eSfqCFBzp7es
gZkfN7C511tlQFXI1/CV3nMriWFW3AFR9+vi2Mydz52b3A6ecP5xfPYke/Dn/LPfPbqS2OmvqT87
zADUt+XeFTLOT7ORP4cy/13jynHxFvSZQ6lfQd1Gu+NU55ZqkCu9l3L5lT+dmrrVsgSDMRTHIjyF
/aci04scS4lJPlvTcG6fH4FuW1ybVuMXW2aQU/QeWwlMykn8QGZjcRxX+0wO5GvWCppNK4HptzO0
haIqjjIYl5tajuZdHIhnMIq/+5JKZLqD74zdymtJrS8tN/hcduqNJ6r2Kva8ePGlxYekNM/joIWK
oPI509VvHtu8nPr/1EuyCb+eU/v5MWvaF7E1JVdusxh/dID/r9HqBzTjp8a5J2plmg3y2I9sb93R
+WpTUqLVT35ABH9qG6xL3fRsDI/duhZfNtaq515a4TPsw9+9FiXoncLJl3rqSY16vwETbDQfWgl3
9g0WRfk0O/fkNXZmK7kKN496b0QJ+ApBTetX9MBkkSd4iNztTySH6DWuRD1nW0PTZl1xBOcBa3/J
2F8HY6v5uq2nvTAFUbIlMxNPEBYMVkG25xroOfv4776lEvZAOrY5ARN5pMC7PADDodCH3GDNR1fi
nk3PCCCK1ht524+v6+aPyO//jh3lug1QIJf4Yi2OmTXdlaCkdl3V/NHy/99tK0Hv2RyGwsDAHADF
v87L8lNau/ZHrZ6iEilbL+j7ZaZGTHpe/rHzKFSkwKmrNMcUJTK30kAY4XjyGPdZBJDeuVpNsZz0
nl2Jz6ImDyIxeDFWUdSH2K3yq8kD4qrXuhKgEpDrUMkyPnRdwznzvLemr3otK/FTDZvkRDzIjgGW
63JpPlKWP+tFvqGED5VcPpZWNBPw9amm7iiL9svmoPfgSvQMZBrBQuHBScW/Lm2oBFQCPui0zZHk
00FlCtKqtFweXNKsYVdvYDu/1GtaCSCO0KC9k+dy7PzBP8Peuza4xNXq4RB3nz53Tvac03HefSxT
SUnAoXM0n1oJnaV3+q5kzjnCLtungIHIrJWmVjfh/vTpU/ey7lbDS+kmrXD2fWqQuhCub/TetxI5
RSyaKufUBn5l4XCkYoar+8HHatJord4cVXXo+/XQwPuWx3QbuOh7R62A5tdUQpNMZypwbVquxXo9
JFRylP32Wu+1KKEJlkMCRCFNV5bzZyHG25grDq3BCpD80+9ZG/64LMj/jpO9eI/SWN6QnGL9EXT/
7wkI3PrTxkkRyzKM0dkxMdM7QIzse4y515o5HVWOHFK/YDhZmbIb/NYlZ3A4Wm9bLT/qbbJ3p4R2
Y0p9jFAcljHX636qQb4aCraUZp6SMHmcL/mcgd7iB+fA0zdtJY4p15aUIwMuz8Guqg9saP+MRfrv
z6iEZdzkPPbgpkeyjKtjIPqQMqVOa5HiBMqKsxKcU2UmjTfZhzBtjmlqaC3ZSE17+k6E0UhJDm5K
70OT1DVmyHGBWWv2bSUoDWm4zRzQekwRPgH0wJWZpTfIqtXPQ0fuAbf+0ACTT0zKOennuebHVPVw
MNbMeSwvPaWw6iOElbfQIQO92FFdK8h3S64+aJxTX0q+Tjhs9F6Jr8yWo2uxvl/pJrMcEPWR2z56
QIS1Qt5XZkx0Fw55/7zvMmiNnaSeaJ+EYtbrh5fMoZ/33lIuQq7CSo9c/pVc+ZL718DB0VrLcoD6
tHV3AhWxBLQOC+a+yOdv7SY8zZeuxCZe7HiyUoZCrnucHRSCY771z/kKLw/4n4e+/2HMcSh9mNoU
0bvXWvKARnagnLpN9cLTV8LTIoc6oSYhZbhq9lvz0mve6/UVZcLsuIkeSAtKj3YmgGvN4fQwzUGg
17pKvOdur5F5WjOqrNTBFfEuCfSWySq2OqlBvOQtLUsyZNfuqtg2vV7iKaHZrXE4tyEtl5T5ULT2
eRk5wdJ62yregpp1irEu81o+d+YhXSEgjlSi6jWuBGaDRYn8NbIpsN+Sa79NlI0EmmO4eueW9oVH
gkxL48Nttp7KSW/ZowqCySIYgVKM6XGo19umKO626aj3OqynI4nRBdsShANPDLsFtKLeBO8pkVg5
89infcfqIQD0ZQ43dpwe9J5YicWwHaogBfJzpFTmupzvQBc+Q/z9zeCkWj6K1TbmhcLtY5tK+ZhS
blCNVa43Nqkq2KXsEoq0+IR14bzqgrumjfWGjx+Y959OSxcwJkPnMJE562tqFatUr9O56gRZOKLr
esKQ3K0vq0n55GZrLl1VFyGQ5GQYSrod5vkRjfeKGnAmuVSri6hWG9xeeW8sl05di+64WTW1qaPQ
WzeoNGi7JIGKLCAaT6rmkx805m3qbpAY9Z5dCcgi9LpJIlg5ju0W7KZ0OQ0Jhhu9xpWwbJLBCKgE
To9u3rXvtriGA2r7o7toRpASm4lhUFyUNKwdCvmQkwAqg1VvlamWKNSTnxZTT/wg8bpKi7XaZ2Wu
dwJORcvTUZCK6Mnv5ktwliffWV+sS6M33TjKPLlK282g5jBaVcFVXm3tCayu1Dt/cJQIzctc9p7N
KLsOFgB/n6yZHu4XoDq9zqj6azooA+zS+AWdcLabvBi/ytZyHrU6o1r6MTZbY1uzwbhlviZnaEe9
nd4U4ShL2DEurNm5jIhWGpLkGVPfGIJx0HtsJUD9lhTgZaFxssCv0owc5ExvVa866gpclRxlMmyR
NvWyCIQZeSkVeXqPrYSmv26mFVejf5zCYbodDaO6bbnv0VtG2MqhD3meUCcH9JRAq8nInJyK5MfW
1WxdCc+8AkTbkeMeJVNTnsJu2M6Aule91646iaEEABcYMkZCEFl72yddPPXkovnsaoyKAGxD2HlR
HvbjVZdsZrSwzdcb0G336cBlxKUIu4oa4mBsyvvQTbZDscpB89kvC6WfVhaVG2crTHGSQnGmQLbo
i5NIzee6++UN/GIvqCYAAQmfKldISNSyll988LQvZQ8eom5bGWGJ9vSGYNWqTro0ZDLDdyOS2M0b
Zm8S57Mk1osrVcxarxAe5rXmrwi96qF1WvucwxzVG2xsJWoN1oztsjUIgcdlfHBFu1wVqb+81BoT
1JygLMB25zqVF4EY8HD/DsF7cjBHvfeu5gV15ZYu+VjgGF4teSXy1H45tcOgt7X9UfH3U9/0yxJo
wEDvgQUJ3dfIy7vZcoXeQsZSolZUwm4NnzcDLx0Ad+O1250xuELz4dWw7WPo54LmA8uso1YE5qHE
EaHXaSwlbH1zDQK0jnzWNn1oxVLeNlMw6+3s/iNFyObkUCZ81Twrs2u7d5er2KD8S69HKpMrNZzU
diWMZ66DBsWtK+t7Wme+ZuvK8jebkgzLEy8GQEOJQ82vr4Awppp9RonV0OhtYPqMlmWwDtEy196u
8zZPb5ZSM4VKe0XHNccYKMDGn5agcI4TzhC940o1VcghX092UOCjQeZWhMVjOPYOKhKtr6rm82Qz
B/IjgNoocdvlMBgX0ZLn6iWtUTv5dJby8rbtJfn/ketS68JyLNhvoC0ivWdXQnXZWq8PRoNgAlX2
IgVlcdhss9abYVWbM9jpgGSk2Yu6uXpshetcj5Xj6W2ZTHUZnOdVY82TFxlD/TXvm/BsD7LWbFyJ
1IQU+9TYsOGOBXaexM7HUyqEXi4sCepPvykGh2zLvQWaVGWkH1unsE/YAjK9K7kfOe0/zR25Izu7
KG0vMgewLGWM+UGsNoUwWl3GUBbDVSpCyn96pibq3fZxQMEVlXKlXqiqANTYG9bCrEI3smRp7Mtq
BXq9Ucqn9+z+0xc/xQ1s9gtV3YHg/yom0fSACC8sNV+NEquBPzrLBLIw6rjavsEjgqqmXJ6zfV8m
uF+sKFVAA6TCgVIeoqnNLG9nlBBrRJA+Zyy/RPyvWlemVcp0shp/lheh7eh3S9/2N7m7TOccmJLe
YlJNqlz8tNzihqGM2o71PYjn7oFSp/U5P+zv/gIlZjPnwrcd+Qu6sK7uu7io9hxi0flbv1k0v7AS
uVC1AzqN50Z2s3jnkHLR90zj8xe97qnMsdWUVSb/uJEXjNlVY2b+qR9MvaNlW80qKn2ZWQLPfbRt
gTzhOyijcPJirZnEVuV/VsKDM+25UZBkPpvA2D+RF1BonS/bamZR4eYjG0y6TuoI7+j0VnYkmdvS
2mcipXw6LLgpdcAUjbvR6gHfqyqw/Xbe/pmK8u9cA3jBSusGtWH9xg5c9El5VWcdHiq32bQW2+C2
n7aeXupY/Kzwo9VlrCSjMLgCeKN3EQZf4mnr5hDPGb6xyyRbNl+Xpvdu5qRaX+v0dztUInbAqDjh
1XFhsljWEQlTeNUBodRasYL5ffrsk4FCnJs2jyrraS0OAjHCtyapLb0MQEqFnrZPwTyODECNUb+u
FCAHm++f4skRemONraYaLUDKqiogXknHGN4FRo9pq6inZ1Y4lynvP8d7UO1Pn55M1ynzLr2yp5Ia
ciI3cPswrMMXJWrtQ4xidDdyVZnohZiagjRxQyEtQH6RzXXwoXe65r5GzKq11SddXPljknALKsCW
yCNbIAvSSSHdcLev1U3VTCRvQVhmNCySYTzOb5jVwd1QC/5Kr3UlgF06zOosrKd6Y55uuFWEzN8N
eumBtpqLBNmly5fE9SLIbgVaKXjh7Z4xyI617tHAKz199SaX7kXC0BO1pbW9HYPY+d6Fgd4Zzn9Y
yfMKXN5EHWg0T8vyaqock/LxpHgmBi6v+FcxoERweVH3+CLg1VvIMiexUgYP/0VvRlTTkgLDFamo
ej8Kh7mOz3Fg1q8GOqrQ65ZqZpKguqvBMhlGbvejlroHu7Cy3tHqlmp2koQbGzhNHUY4UJAeFaVx
G/a5/16vdSVgndwNqhRRShT0FNQJCL1voN7NWmdznPI97ZPwJbvAHO0w8p1WnpsV2HjSLJPeYKOm
J1VxvY2B8MIo3nBRGa5dfkFgWn/TezPKjLtSFxCCD+C9Q+R4S0IYheaS5M1HveaVcPX8NA8zfw0j
kVvtcHC3Aj5QCHtH6wANXcbTV+9Sib6kAeq9lSuZO4Dx4c4wOluzyysB69rjPFgVJEW8lcupRRV2
wLQ0HLTejZqpVGduWDvUDUc2HtndCDD/qhmKUO/Nq9lKMA2ygmrl+HIcXdzMQ2pfk5wy6IWrmrEE
DckOEgi+UdqwNvYMx75HTga2U+/VKPGapXFYAgSKMeMYxlHYQn6ChjR81mtdiVeg6GsyWhUkjZl0
Qg/kO8xU7h/1WlcmWH/BBMmBhYjSsITQYdcF+sW0/6rXuhKvGGVtg8WxiOISa8IYmPFpHoSp+VmV
cC0r0ckewFeU9OiDRXdh7tq5/UXv2ZVgRSCZL5dLtqiwC+suNUX7mi36n5lz/rXv8ZRg3Yy0HPAJ
iGhqp+W9hbvtOvaNTeugyFbTmRxQ9VY+NnFUbZsVzY28z+Ky1jonstV0phgKP17uOY58VzRHc11g
RW9pqjeKqSlNMeawRuDRjJzJbY7k/MPwsTq95CMMV09HYAurdeJuroiGqki2c1s07SvI9Y3mGKwm
NyXlwE1pYovI9HObhI95bsy9NWaGXkCp6U3SZxXYOjx/iRfwwBFy/M52skwvoNT8ptwdq6VHxAoN
uWtv0nWVZydZnttUXYaUXywoXSVcmactf4UxH6XriOyD4uG3uTeXz+0IL5/wV80r8do07NTWehaw
2UYXDcO4GCeq3MYoB3ADc6/2/H9ig/+QHYAv7GkvIoUtKCCHiWjt/Rndqm1RYFT3e62BR013ymrP
KLJkY0i2F/vacBIgf+zR9ZZ/ar5TRi5VKMokOSGJnp1rbFTem5qDkS7Se3rlFDmFRT0sgdHiFTTj
yLXd+Uo2vebooKY9DcJyagQA/anOkwIfOd7J3VZn23e9h1fmWmd008ykAP3kh0t3GFK3P5RpLvWG
NjXrSaar8DKrFCdnZHWZ1sV8aqWrV9llq5lPcRpCfrTd+OSuFUwxSwrvmzN1id6BkaNEr0HRQdrn
Q3KVW6DEDsjctzsv7xbdXq+E79S3dR0HYDJgrRm7yZrG26HJE81eqUQskCY/c9BZXPXj4IhDUySg
y7201CtfRrv+dETIxwqeIFKhqzl3uz1aZFiT8Er0Os4PguxPl1YtXmAjxpZ81UioH+QPNA+5Pcx6
x8dqElSdjzP9chFXWdu8W2e3+lb4c/9BK6JULWYHS28us7I5T7ZTfHRN2Xxthuq55E2E7L8e9dUs
qHy86J2ssTmn62AnNy6nRbF58gecdNXtiqFBwGQue2ncNEHtO3c5uMIA1TnwrW+zhZuMC7pKdhls
xr5uRrlLxSaGO4FidoLimK+2H/meSOXntpph/qFXW1Z7J9bSs67TGqdpibghDo1IZpOdfxaL3VAX
tjnebH7wLz+ysIDM2u3RW9auuIZ9mZV3fupLvMlJ0GAGqkYEGrum7pfuldG2Y9Hs83UYHInXxo2T
z8KaAVPvciB98qvAgz1v+yUcl+RNvKZzC17cESmdrl67+EVtOnK5LYdl8yBgmhOqJdMp8/ixmTgZ
vKu5t93EQZIzKh9hcgKnQ6WSGKCq12Z1u7dF18Fgpeagas4hmDR3l6CPmGoc10VR8vfj8mrPW+eE
FA0YIm3fW01hV/dBbYZttp879Da3dThZbbmfAbwGX0unMdt7P3Vb432J/hxrz2SW2UWaAMrGB3No
pQl6e3sI8nU8T7TZtoe+DdBO4X9z03Y3By1qOCBiS2wguHYXCzNIaLFU7MDkxVNzTOI5ru/lWg3u
Q4c9ihYCVwjLBeMIqX49Itmx3Reyx5Fxjy9mKq5C9iYNf1AMpS8akDkUN1sQZMUDsupmtmCnQfI7
pe7q9nf9aBctSgn4WBNIONcaiv0Q+l7S7txlS5qrFAK5+IB5ee0Rm5FV6KfIHMpqqTkDWdDp7HB8
oS8+kM9od/OekjzkJzcYjqGJIt/Bb7OLl8qHWAlVqkj6fYsqEVsCXMnYy/YmdxvNp8nu5/nNmFlB
+qaN3XbqIAPAu8n2eEah3u+Fndjp2RuRcnzMequQ3wcDeLmMSCTfLAxXnuDH9l46yeUKXbldmKe1
RHcsdhKCAdIis/L5vUdsywkWN2Oux+C70SepjXhbYkbPdy1wZ/EerdaItqhLN3v7YsI/EV8drOHl
gSoKaMGpbBB2283cLtVNteaXAPPbIW2P1JPX4XJIq3oKlxsnq22ziySCmqE6ijAd0JXB5/1hNwqy
cv5mcd4wPgZlAl75MNRD7OHZTj54EJAh4vZD0O6MzqCbd62fDV/MnneEULi3moSXV5rrdWVUpX9L
EXtvPQbYU6jVZt9YPJSel13PZm68DK2wcL7W81RjFl74g3BxohVwVh/sj5lsr53cnJOviefZzinx
w9Tfdom9pG18txT1kN/OQ74687gH0BvmyXtYok6d3zlbGuJ8hzhzMa7Oedil73pGB6c+dnLxoUJb
sTfX14VM8MIcSIVMZHtwCnDS7zxh9Nu3BVhp88brQ+FLVEUcIhu70XaG7SE1Y6bjQ8HMYFb7YvZz
uaE0IuWrxRLPNWMTTdzjd9aVb0wQrvDEkM0C7h7qUPud4rBmnfFpuaCxSSEHnoJqylkDawKyK2X7
IasGshciWKN4gPYQhNC2wTANRxj3m3BanFHGCuLqPeKINXzsrGr2PtirGBJww1PZOTzbPM3O9wKt
W/2QpQAw3y91CZF85yxOM97HhrSWT3MyyQJU22o02amI3amDQNU2kKIQyqVlZkYYg3zSBPK1s3Pr
Np9MA+5z4VStPR26ILbJIygs0ePDGdHFHX0n95zvo2ATVpx7kPw1RNqcg/4I1V7f3bf48qoajOYy
bdByQdS9SiEzGJ/5rOOMDWyBAlrumBrm8CW6TlQXx6kmJ4Wf8atl/iztGjA6ufaLYYJDTqrFGk95
21z40g75mskLL7WxdVmDuxlntDYD84XvTQE2ynaOv67oFNOH3C/m8UUdt6514t0kzpcicErYrDJw
g+QNE/0o810R5GUyoQlE2noOWmdrF/LZgxnmNfdD3IFf+NSVNe/9EacaVhuzHq6Mzurn930xO5XY
t24GAvpYDEuLIq2ZF2N6GFvGmbtepsUFnmPAtzV98skOSbGFAYxqaO4PfuoMENKLNbMkypx5Kd6J
ePS2+oG1vSzWQ4crVzY3q99s/nFGo7nccNMnXIR9VtWPJ9K1TWQOMWdjRbArjXqF8Q62HvZuFaYg
gg9p2zkNnPkUas8Fw56kL6Q/dgzZcbw4n4CPIS87bJMczBn0vN8BSq+Aey/v+sAP+xcltPG6OqWG
TPPgVJlTFxhHMzFFdmPVldGvL+ZguljdweFayXZnbxvfateayENJIBhWIzYOtSVKWR4AwftVtUcK
yeZ6N2y2aB6aIegJOyozV6s9bjOHfPDpOzepghdFOycfYlG7LAmWbrCWbyZ/+xbvfNuS01dnnkOS
0pberOZdASt1QM8XzPYel1g8I8ZZhzl4NEaT1NUk7LMpRCqxsqX/noFXXdsI8fQWvvEDRFl4gpws
FJFheePonTqvmXKJzz611s9ruzXdDebO1biWrb/Nr6sCk9adY6z1gGyozTPXZm2BXgDPZ0M8bumb
Ze7pIHurH3yz29uujUoXNq1V4treBik+jv7qA7TFM0eeQgITNv0GR7/qXnfBaNfJyantFLUY/sg2
vHWNNkjAZ6MgmACvmk2dXaFBz4zwEE5mhf+vFYxOj7OAOgwlF+de9dL2Zm88x+EyeA+bkRtTArMk
cze5t4YhqVBI806CnTATmywPlqTjDMk2qSkr8uHQF6/CqmYq3+F4dYePYpmn5FsjgW3DETbKeVx3
E7fx8kOYN5BidgIRnP3OnEJp43rtajYwO8RfUFt3kNdLUF39VjU58bayIEQQV6CTv3G9qfMeuZy1
w1fZ5rbFwJewzJZDWK/NKo6/Ao/2vC3Jm+vAiV35tthGt/riW1ljrTunshez3RVhZ3pfMsjS04LM
Enfbu2RN4MBT6ytY+wDqdeP2XPapjLOdY5NV/rYv2gzzZDYZKbD11sMyENMRMz85ucDqfWufge2U
jIOTK0zqOmDAjKygOrbFO9DqTXxO07HnDebrYt6y5nCCt3bB2Bg1m3lBfVUbiLj3a23nebS01oy0
yelLO/5QbmHdP/AoLoNcPBZlfzMbdW+99FCriV1IZp6588tqxDkb5gOCOwl7L36sY4R4ZyQ5hRVt
Dt+HBfdUh28G6NcdJY+g+D/Em4+NEbOVsJFRmqlRO3dgvIXxYKyS5DO8f+GWQ9tNPBdDJQq0Af91
u9aJdJk1pqqsWJI4mZMf7bBP/G89yHgTj5fhhvz/JRYX58otmaXebWvs+9eLDGr3fWIynnzZal7Y
Q94N7vQirUt7ul9IbEmvSYXyKbdj+zwH1zDwu+G72WwV/Hsj9N1xN41mWl/Fky3H93kDduOVTVJi
+jjNwsb5VVOojKQh6/P2ivvYdDZ3eJH8+m1ncGf6FZK5WZlHu5sWbwa/nfvz6zzEiBnvpmRu3PPa
op71r8pEFhSeZqlAMmbGzeh+M8dcusyveVK+nRlEeD+cyGUu72ARF7EA8dy2N8tWFtsng+S9h5Wt
lnsLJb+jvHkYjZcLyGgzwi6RhW+yLJNTuWeH1Ll3Ig/z/IMFXUq+yDmEsPDaEoefkr4lJve5iyuN
qiwztKmhNJ1vwNtF+LBCCFjYPM3CcK8qA1APoH87GF7XhTWkn9ewC/jzGerz9YU/V0VJtBXrUN0l
YpXjzkrSuXpvLywjdyD3feOMPqRpbzsjXewTYow8f+26TQrNf8JhV15hG6tbRoHefjuSjdW8GGOM
B6deohJvd5NRBeJ12mB8+JYXwzyemPnaBa2HtZo7pkWfXmlKqz8YwySN2w7ZZ/i2aqrCYcwO3OaA
GCho3iyVw3kkb3kjCPrNHygqQNa2Tg+inweOnsccS9FxcluRHyYo/f6jSPrFuu6mxPGv5DYXBaUI
S1jc28WWb8kOvUXvvV7CdXH3ddWNNbNNEqN08mQ/3hjGnHqPsPZKfAdx5RdDcgxA2DuPHMO5fSSX
KWcknB1oa5Gz+a4BY74M/KPR9BPobkqUnfkIqCGtbll8+tM1CkfTOwJQT5JIgrWmOHqrvPjoos9j
s+tnZnsbT7lxgZGOdZbfZOXFMYd1D0fH2YAnHxws9rvF/UTyVX8e0407Vi8t6jLZjTyhd4UnKvPu
FzcI7NvS4Erk4HpCNjws5V8Q95NgM27izsvrL4lXBv370Tdb84VZsIpmA0eJkvciafq8O3b90E23
3mx5zdmJ24Ex3xwn45zBml9uqSCFQLHz5OCEH/MaIXgUYF+p0HASFS+xl5rtqbPZ1Lzwpt6BQA9X
1E8nToyssLwr8sra7iePF10VeyjlhiXP7po4AkekF2dVto/F6odQNy1P2Du9Qw7lEs0tW1PU0knO
AN6p/+GqpSULhnvjj3rtK9dorRUTV1OXnovFaG+4Xjfu86rWKwCw1SIpqxxwBubWdkbU3e/m3mxf
rzh9H/SeXTnX892tayu7ns8tdstrCwj7u8uK+ZmLLrjTvzz1V6ukpGvndSLS/FynseslR8fbYCqa
OB7PLrlIlK4BXEwOg2cJuv1aksdowNT+loU5ey1ZJ+59RkcaODBl6bUte6cJu3UnnG7FYJ0h8hIH
ZywD/oe+cZL4ZLU15kiZN5a/i7kaSO7JbM6m62TKzJRu3XMnJkfkk8/0rd9ca6iFWiRLr0Mil/kc
+mwfoqkLhwXruTl/r43BzA85EJXn7oJ/c0Ojlm0t6HXE1K/9eYJ7J66Li03YPdiZadQA5DeOYXZu
vDnugdME4Pj7FOIaRhH2ZMLlSGwz1h0zxtwfTXcQXbQUcd9dhSVavVt04SLfNxUVcziVhxzjNAcC
XVH195lVoB3eIci96N/jpO+b7gUJg/N4DyIANS5Lo6C9vuSX1QILKLoO65hJgd/jWCAVxrLWpevM
iMm4Y51yL7GW05R05vy6rHvuNtBrT2WKkggVkpGzm2X/vp5a2zU5iGm3pEd9Eq9tfbBmqEPHMhFL
P107wRJO92XgJfDA8rlHenr4ERL/39z2Xxcs/bCev/7P/2FeqiJ/j7C/R/2V/tdN3X379ARif/mp
f1DsTdv4C8sj+j7PQGgAc/5viL1pOX+ZvhUEoW+E8IQusJi/7W32X5fVGWmhlmXi+LjUU/8TYW/7
f3k+/rbQsWgRT6X1f0qwD2xXjRTAV1kzJ0vyGPqlvEL+Y55SZkCNIpVL68odmu8h7+3jVjxU0v1Q
Diid1mLTuAm5tH0ZZ366S+jNEV2AXSaPrGlehGUTHHqXAtmfPuLLf9y2PgdVvzSu3J/ZQzOQ6TjF
D1UhPzaeZZ1RGenwai6NK7OsDbfZJY0heexnqD1YQW+EiZPlv3/yX80jl8aVKTZ0N4cTnCJ5dIQZ
owIX9aeiYg+bTKX1zFz1q9H18iuUG7SZ3yAu+aCP5nrhlM955BdGrHGte2mcDv/zZw2akExW9j8P
5Kwlh9hx3qLjJub+FZq/+Kq/ezfK5VkfT3Jbsyx88Kfa2OUdGmPXzNJ9kD5HFA9+MYvz9GqF48BN
AAtWB2U6x0l36HkaLG29uV/cbHix5LHDon78LAw/18hhufzCy4P8FAVFYNvLUJTBA77O+y0pwova
/Tn16G8+tFrz6IbwGCvX8x+MxPsoiqnY15377r//Fj9eiZrmcHlyJX7zoMMW0Y/TAyapo9Vmx5mT
ySA+W8PbYHtTIzdsm73ML7u6I2XGrMyvivELLi9/iPh3HX7BXPNM0PwYNH71MEq845fsnc3rOVKM
WeQ3c7QlN6J8nOUdsuuDCxoswHYvNlbn5yl47885KjbEMG17HRu3ZZhTifvjP+3EqYt1vhyAppMf
lWI9ivq7HYfPPOmP1/OrJ1UGDyPo4nJJp+nBFunZtj+v+Jg83oi93MCwNvEllWw7RRcctjYSY7O3
nGHnF9SoVeE1Ys1ncjt+BPuvnkMZZ4qwhGdhreUDfJXdgC0cV9ou+N+cnVt3nDjThX8RayEOAm45
9MFu2/js5IblJA4IJBACAeLXf7vnu5mXieO1+momngymaVQqVdV+thj3hOIJrQkewhy+FfK+KHek
Q85inzqTBGjT1QomjR5mrcbxgL+Muk3huDE8s/7+Yv0z//unO9uEJ2GChmlLsvteTHCOV8ERxeI3
FJ3P5oYyBssU3T20NispH4nFdcyHqb0/V72mUJ0Gu//NZHRiUrwB8PmAhtCNjtjbMpTPMOL6UFBd
G7JcofaIppG5Dol1g2JviQLccBwL95nO6kcj7HQuaAXns+V7P4kMaNYUZonX2jIJK4qDCuural1v
6bg8Ii+4su1ir3VwbVVlUln21fmJMVKkpjK3w6T3q0fu4Wn5nbX9TQtNXew6/SGa1L5Cn49R5KC9
Fe5Qa0oN5y8wFtxxOIIoHzZx49zDSnS58pm8AoRtP0w4efHp1iXtA+cSPJKmTYwu8rPI5e9fwWdR
cBPDySzK3h+bPncmbHDVsiwxNVB8a+6IGxsGcnfotg04wtdffOefBaptYF9WbP0o6uRGyZ3D0Ifr
Rfb3z/LJpbdC2Hp2mBcJR+bejBdiHWnsSHnBTAFC4FYGiwmgJsTIHrwLe0fGFS1u0bd9+Pt9f7LX
bTH3kzWIWgZ+nxM7hNQTFZzqvuaqvqt7gIQue+7nlPbfu4/buibwSjPkwMPca49fofaW//3+P3vu
m4gcqIFEQx/0udXD2RSSqAddR17694t/9nDOv/Rfu6blL6FVu+WQg5s4J5bfwMwT7of7ZrSdC9+b
TXxEgSmSPSUqHy2Trxb0Ys65y//3+//s4Tj/e//wMffbqVxVPgfYb4DMUQcUvqvLcootUX8Jl3oI
PQ5+08K/wcUZbYLy47Ib3yxUEVWG2ZVWOYmgRENHKvdsV36xJ/35qfwHqB+EFvRtYIXmvCBeEuHO
EzTML1qr3lb5WrtWC83G2Oeoj/5cOQNKmtlf5EKf3Xjwv18nd5SpvY6NuRjQ/1OzTFG7El8E488u
/p81aoa+CXFxJyp2cnDWZC4Gk17yff6Hql/4i9KNGyLK9KqCF4XrpyitfzVbHuHz/3cn97aqV4F+
vw9kxZhH2tOxv3a7iTePfVNfQ5D2G/2TK5DJp9yv2/ICYUvo/oezP1CK4k9zfliy+Y33CX6uKHdf
9qw2ixbGhWUze6PKHSUR7aHojeFH+0XJ65N8DA3y/32HRoedZyUsmaOs3763AlM8a7DCCmcqQlhH
wzOpwWuW8LZ3UOiLIE/uTdGhQUIekDL0d+2EgeY1MPoZE1fuLbdDEqOVGKQWJX4M59X5pIz+1dDB
g3aDXIK5Oz/wTUAYGxEsi2WPuQzDjxKTCLGevlL6/DkN+S/FX8N9GjQFfJlBYx2ErwLMnAQvtjdl
8DlXJy0qnXFpDxedi/8D9l/HGeAftOLyBb7WRKHvScaLWPZ4UFtpLbwyCzRgLGy1hhbQiMAtdAgR
m//+bv55Q4RA6X/fHoxq9SvcWsfcDyuWlqsvrr15FOmgCbloQ/8P6V/X/oDf26i8sjqcGBbqZTAj
v2SS/fx4ztHvXzt60btyZAuYgzBscWIMzv2ipvzqsPMPsuUPgeg/+toFY5KMqT6PSOQdgaIh1+PM
0B+PkIn3coWj+WQdw7BqbszgRAnElH0GyNklcIHzp9uEji7giLJUqXwVw0OHSQndRr///s1/sj2E
m7jRWbWnlBjHHEOlP6Xt/bKHr1x/6Pn2/vTYNot7LhZXFyFTed0t+kh6Q+PabSOcVy1Mg5SqnGAw
vHhpUwevtKq8dO4xZ9AgWF3Bc0NjvI+3+2iFnWQwR/oRzXrrBv63ENdFAqNnvrESqygEjHohQOyK
Ru1Xh/KslXa055X/1E+FSMkKs1ZLhE42WWsfw8PXh9lzUSYTGcVh5MOQRsvsojvH18TD5Nl9aHyM
4XLDYyib2K0VeW3swr08xdha+NZEVoeTX1HtgLNyHjuzjG9FM5sr0qMTO4vZZHCN/anNUCf2HIBZ
DmxRvM6YFwsDau9nGr0Fk1iy2UGXYMVcHEx5px8Lw9hVL9iFu81WvzrMFjeQfvX5GSeTGtOssTV+
xe/5ZGMONsktrWToYZBO5gssyxLDoiBmdvsR0AA1hxCKpLhGwyMmNU4ea1eVXySmn0SprdYajUPI
wm0qc4Ty6jgUGH+zItEfF+cSUwIstK3a2tGcNzS0ZQ4HgZMlSBh3jvrKgugcTP+wHLZi68aBQHyy
PZkH3rnnFGF8dkIzDJUDyxyJsS7pg54/xCaYLxAsgxVJhnyQ/Z1WxXe77Z7+Hi0++wbOP/9XmF1Y
AzBcP/f5XAn3W6hc8dDaa5cNtLEvSymDTawza9+0ATMytyv7NEvzq27CL/Lsz+5+E+sUTOprOJTI
XHHmXI9awpBcU/sGg81fcbM++xWbkKddsAYwh0BzB4NjJzlY08HFwF8iTbhcVCH3tgJmDR29Ucah
OZWExotnnuvoEgkFXp2tfHkNMBA2SVzb4krHusbA03BZZd/bipcbM2tMwOLaNU+Uv68uOwx75+7Z
v9/JoAkt42NYNufTeBTR/F660WU5C9287g4gUL0abJoHGFxMgqJsYJwBv8C/L6ZPtt6t04KKrLUw
YeTnfUVs9KUXD2SfS8j3529yE6LdeZl6n8M83sdER6r4eFsYjAn+/c7PB9M/RLJ/Nvx/hQGFGVxH
D5LmvT3J27lAI6WMMIuqASJJMOE/x30wW18EhE+W1NaHAZJ3FYDm6OfhgqnhqO5YHIbKuqXTconq
6fywNqvWiqLG8T3i57OE9IP2L5YTffz9UX3yJW8VzCWbjSNhvIsan9XEpT2AneyT/otn89nVN+2f
kI5Q9U0aN27gXEvC9nGqyGXHma2AGdMJdu8yqvK27mJYb8MiRXpvf38qzvnJ/uEN2uqXqR+EVY25
03ypT+0Y7O2wSfiyc9qnoirSQd4szE9tsl/Eh+P+4O6rDXi7S4/BAAtG/Km/AlxxtxZfSMf+6Zf9
6X42K92rFgz71SLIw2KO6bIk4cJT0jexiZyjXZzQqPD0XQDQSDPdtq1KugLxsff2S49i87mJ0cO3
9e8P57Mv9fzzf62uua67lVLe5UgOdh33MS6pMHV42cU3caH1RiZxlOxymP3eBF1/NTvWV5H4kzaa
t1VGVwV00DByE3mox/nn2f7vKGT5juI8w7yuixpo75vjwuSPqpiePCJfZGuHD4tZ3UT6gFeKEhje
pilZNlH0rbqJsNQFAPRuIl553w34e1DKBIeuk9/YYE+xWJzvaDbcuD1kTZc9oU2WsKD57+tCtbll
V78dp+phdzd9hVr7JAfcKq5X0dHeJkTk/cJvoDDGRAQOdnFkxLtTXmLchXC2FV7P6CCxaZ55HpTL
u9blDzq/XPRstqLrNRg6t7cmkRdLlImozutCfvXc/zgCd77tTRmUjdXaV+vCc42e5bFaVvIo3a6+
cTDNH0tIyY+RGKRMorCHphnDTbetO/KHVbtQCM6S7zAEytJwrumPinXTKXRbe1cylA5HnAQxC0Ge
fGdxdsU4fyzKHft0BrY2FTCQ3Ql2WUfe2yq7oT0pRt1OePgj9FlOtceJ4rJov7WyYNB9uBwePDlW
0Z4G7Ys/8i8C8icxZyvpDkIfJ1c+NnkTth+RjN4I/SK0fnblTcCBHREJbN3VeQnFCaCOVGWVNXxx
Ivzs4s7/hko/UKEHtQjLhZ4FNDM9SQ1MZ76KBOcl/4ddYetm4bYWEI5kweWD3WSmBFkNimP3rT6i
5S4gEcLmm9ndu3ve2tlHFJC98CKc7I/ntklD1rTiPuT3kP3QF3gu7nxQIsoIeoS5SjryiHWarNVT
U6A2IF8x2IAcOW5c57GY+mxAdRK/CUD7GT/1x93//1pSXuL3fF5vm6xnti0Hns+c58tq/2g6hFbb
+moxf/LFbHXk6EZDq9F0Ta6mDr3yZdcx57LvfCsix8BrSa2mbfKiL0+dM9zJr4ZwP7vpTQByyxkK
LKgQEDdR8sF4Mqzq+fNFkXOrH+cIMHCBoyL36bHw8v7C/XyrG+8EbwnIhU3uTtxJI4yVHaVWl3g9
4xVxz0/qX6lIUzStwIETV+/6m7LQb6jLvV72QDZxoe16AVmnJ3J7bfwEs6lyb2HqPb3s6pvAUPld
SJfJafI1Ul06dM2tVzjRhRffZAhQvlKL9rrODS9fCfS4yQCv3a+Czp9jznYQvMB0sjuvS5sbeErv
ShWHQPLvLnoq2xnsxrMx/4asNid1NGSwf0TGFRXO4bKrbw4jK6pOJSVM5JDGvYq6/dFC/Zn8/drk
nxLEH2LxdpYUeNSm0bRlue1YewTiE5a9T18Qa/0+PNpcQS92HJbjOUYv65hV4ytFLdYxTmJgKWM8
HLGFdV9Oa+Zqd6/AAJiHX27zhCtwFIZd7p8cXIWOE6K1PqD2G3vCHF1yYqVIGxcvaffa4fQJoCpm
xW0MeqtYrTkCuGz9QwfJv707h+ozS0cC94SfrHgtrNk+Yv/oIWhv6fel64JEjTf4j04DIA5Gn8bQ
/AiLX3b4TAoCYeEdDrsnbAbuGv5SyzGgVYroDwp4HHY06evqvC10uofwzNvjt/fB+OhDwb/ggzD5
UItjg89jVR+Fkfh+fw7a/+f34JIEtWAo5+OpvsFfC2GCjvsAZQ+TWyjhiv9/jAMky8rdjx7yl+Uo
hyER0y0+W1186Enu8ECwm022hOLMSzWzUxEUcav6q9HeRUWJP+7Oe5wJ4CU+cZAc9DUqBq9FhElL
+er4x2YuTxrHGtATstKhr7gH2NYmJRcHh7ypwYlp639jnrgu2jETfZtQWGytJYmH8cahpwANJKAW
YqB5Ez3wpLRJtqwOpt704fwIyWInOJRpe6cVBfBhN47f6taH5M5cQ0+b8grjgzJt5PH8GR39Fjb0
BkWA2F7ttL+wqLAdUK5mtHshvKvzoS4ZpHD+93KgXyyH8470p8WwOa6W1TAJW+IYEYzzE4ReMzpQ
eszcs7CUAS6bQLfhf/G7PtkVt+PKYafgcoSZkBzC1dPkd89eSS9g8WB72Q4r91CbN60empzqyjsC
KBlAHRnMF974Zg+QeoFF4/moi47Nm5iXm2b8yoGVuJ98AZstoEfT2vdnl+Ut3v1qAYlYzVdYYEB2
ZXj/zxnP0NzPePWm6lCt5JaMXxzBPvvqN1kbX0B8W+qizmEC+xs9LysvokE+CRo2v13ALW9DDS33
F1H3k4+5nWeGRa5H5UpZHnpRfz1Hvn/fDlA9tgVD+QOytJs2rFkC3INOvEJHK9YkiY7SHcKkxcI/
QulLvthePvng21HngLqcKy7a3K47eQM9BL8dh5C/MduLEDVNmemaX0Jxwpu5HX0OGwsCLFO3ub/M
7z2HqZQp3//+UM/b4R/W7nbwmY/uKhSGWHJSNj7ic1DGUTNFST267Gg3KjpYEbgEDnEusXw/f5hN
tAgWYopwaXjutPWUYMAF3UZ+YaNxa/8SBnA4h+af583cfWthJyps5wK54Pm+z2/lv7JPt1ID/Ls1
z/vGvBA6fUe984uX6ZOgRjaxwWirGWvPqfMxsF+KoX7tlf9VGeyza29iQ1dDem13hOfRZL8WTbTj
/fhFAvdPZPzTy7NZ/aQIO80jj+UqcMTVAtoIuDzCewKdHowX2HsAztGG6C53Vu/A3tHcB14Q1ZgR
FHVaaUb2XVc5Ma8tkVqmn7J56VjGyqhPUVQgByVA6fMmeAFAYI4hZoe0TVoV/ZcGEueH8IcPsJ2n
VYOZZiKjKtdLGzd+s2sRSWr0ytsmjJf2HvmMwUAF/mEPIm4m9BOQas301Q/crPbzc0a1QkiEXX1Y
c6d5kuIKRvX4RM0eP8OheqQiawKRIVurlAdKbgWXqSI5Z1vM/S6aBz1MYOKgJz94h3H6Zeu36RK/
OLyx24leKgJb+jU+HRJfmGeTrxaZAxDxJw/uHBb/tRhgd6JAkBnqnBNZPRom9Q7F0/XZo3N4mBin
WRhFKoOMEvCQmZf71nIsTJNHobsnoT0DJFkXyHAUOCL+WDgABNnipYG9aDZbAyhW7UBEyoZZ3c6K
oejdURpPQT3t4Sq0Ik7NAA10fnNySUigzfDHQzs5nYglHclulHMD3PGZeFEK58pWEpnIULfTrsLM
Ib4hz3oOu+jB5nbqL+SuGhWSaFiQgmuFgYxxNTwJuFTgckloxqEmhyFeO8m0Zcw9WRX0+44x3c7W
wn32gP/YGacFPYFb7Lel5/o9jGb6MXWT/KhkPdytbgfsBOAAWQQEwg4j3H7ca6JfC8XKDCskiPsl
aFFcDsGgAALnVGCIf0flwo9ubYVp57r3IfF/1JVrsoJYVuJTrg71WC1XmLMLwMVz6hPERCWYOf07
C9UUy3nybkC/+fBcp3yp1upb1En+2gvPv/acAcxgzxt2PmhdcAyqMfhxBt/ftTYfQRNe9MFQTUFC
qvxkhSvMlTcMborZCmSq82olomMvnMFSobZgrmDxon/BmShoUZ6W9N3riXdXj+oe23UyWnAMMr1X
Zrh2C77ZaHZgkhH8BXSl5w7UlFp2TcaDoLyDCwS7Y8Cq4RB+JmKz+vu8SJHBrG3JjIjWwySMkyqL
AF5kD8MjPDawTiUsAJTw9qFTtne4LCY9lPWsOQaqm3LBlOBUajyqiZmjWVkB3lNNrR/1GDmp22qZ
lgMbDy7prbhcXb1jInBS8LmmQwmv1GONLblNwcYqY2c05dFuebCnrli+2bPvplHvRce6BRl1jDCD
BdtzEU8dizJbUT+HpLf9UbWlS5IBA0G7Tsv6qqB1GWO+G1lZYMwTWB8ruGBWhfq+GxkPfBMaDrFC
bMX4mAQIZowwgTSMOLVoEmgaR1AE88Tn9XqKsIfeq9ErP0ZadNlUcPcH8KZK4FxYdD+aSdc7KI5V
RrRt77vCCVMTWf1tFy5ugkOG+yp8OHIkg1WM7zV3g2M7yzIbDDdJXdk+w6FkGn7bno83tLObqxB6
u3cGCGEClteMGcnGnF1gmr3ujbObaFknDJwo4JEaGoMIAajdpJfxsPJBHlXb6ffCV/6VnIE/iDsO
GAFmmb2rOeiOk5pw4NU4Urk9iUfnze/dJHKqo1JzlQrQPg49C1ZIZSKAM3jVXrXR6n4bbObekFWD
s0RMxK40FiZST14ejWXG+wpWbVmJ3WRvz+HQZ/UYiBcyte7JhyR937HJQ8eMmyCOAu5++E0o4N7p
2vrsPDhcK41yDQqnjNxWVdQUBxB4qMGpemmuVxdW5aiS1uQYgid+F/bQQmdO5GB21PeBGGkBnxNQ
1DyPw+QNUG9B6R5HVbhkERFNBXNWCMExlwQB1VrB0ggkHbE+mggLZ+nn9dfgr1CshFwamo7+Yptd
V3cQIYQhSFAxDS1sP2CfDfculaXGHPgy/qytANAbJBEahI8GRa1Gzb+lshA8ak0WTJs5rr4P14EC
eOGINeMRH1Lt9TMoTeAKxEshIPyuVkgHCy1ve0dM+3Xs3MyXGuoqLxiAkCqd9gr+Tit6Fvg0bUV4
rAZXxmQOofYxFZAW6zBe9wOxMtEpFDG70B6z1YPeHPCxMovaWd/bKBCmS03tbBgx1dZMc5Sw1i1Q
w1aYymiC7qMGqOd9wGxc7BsQe8TMEt33SdEBwrS2Jzk7XRfPYITELV74JZ4bCwCRQTtpYJVzamjU
JSDvzF4MDrbTpkCtVj/CqYeSabb93AXmYwUUbPZSaAugpZOjs3P9oUmCcuLZ4rgq0772Mos60MaT
ak3IVCJ/HWYnkdXI45BFlUo9cPPoLRk6J/Hxr9/HedSvs17nU4lR3EMf6AXo7SJsHqc+Ku6rkU2o
migbNAXJwxQGDJUFvgVUWYAc2QvAO+jZSKsHBCACJYkwSt7BURp/GBGgeNGC/whOX4FUvRRX3rK0
R7daUEEAbDDpO6yjwe9lHA0uvaPA/C1xQzukNwZ9+bZwyqsKdsH7xpm8zI5E+2z1qj1Uns9upSHi
d11RyPSW5S6Et2pG4SVwh0/lJpVY5o+iMOZ+wpBzMspo+iFqL9ytZrJevZFYR3BJ3G9aEI63S5fp
4p45oOA6xmVtfyes/mmL4K6qhZfUA3HveeetsQdWX+ITPe8YLx5nBxuA8PgUh0MLxkjk1ykNQ4k3
b9Gp1v776hkvdgRuKHQWvuMtehghKKNAXBJxgzG58W4Q8wDyDNLKaXIDrNEVORcBioDDjw+xcYli
WVV+plzkdn1jObHgGNGsxsJPdADsI7LW2Aj8vHTfZVsngAglBNL0ZMaWcY985qfdUjuufRiTYmuy
bqCcV0eB6diUSz9E0rpg1sXZRT0/mkqxvVDnT1SO5U5VhOxDuG9/A3Gq3YfeGNwqq5h2YGvZDzPl
JEPjrskar3Ax1Ws37p7NusXvVwBqta0tn1oZue6uGwhHnqUtdgjcwKnS/kx9KVagHxjQqDvAzQAl
q8FNM274TU36ZweK3x5QuSLjXYNtDLl75gpmpdwNwaaTi7hq7AgrAmu0yBwQMEH6g0NfXHTemHWO
H+2mtvyYImmSEjZgXgzD7IklTFgcGFGbqScK0gmClfDSikRFYksKvFDUmT2CEWp43mDvVTvg6z9r
Mxmx1iuXTEEIkB5Uo1KV0XHivXvC7NqDx8C5A94OdDfPKmIXAmZMOvQf58z2FkJd8C4KeN7HwN2V
fhx6OEl0TjmmQ6VAKLMbnTBf+nvLLbyjbCsw/TqsaaHrNhbYSa5EBy5R0VLrmlvRW7XW9NgyzzoB
Vvpc2pOT2Jj2PU49cb9R2PSmtdf8VmYKDs3YvQTSBXsNiRxKpw3mQxQY+M+eVVvvqIDaiZJ+u2uR
zr0Kw2p45kQpaNW7yg/1twE3mAweaW+BPyWHsOuLZ6pndVqxfaZnfWfUmkcEkzkdrWV67uFt8DME
y+lowEY9On3Z79wQURsrFry1IFywOIaI7V0+RPuWDSKByN6qYqBznVMLCOeub+FOv7gTlMJwfE8i
lzyuq0aiGEEbK4eAngABL69lTRvUH1v3qkZucmbzgWKJ9GH5AHPQCZJ5MNX5kQEaAKALbAoIAgRg
hqBlIqOJcIayQpPo2ee3PZB4J9rD8yEuyaTzFRjIp04prePSYe7PyrHJDjy48npa5R1yRuepnqaX
aaiLZMbYf2rW0k6N5YiHuumQaWBeJKtnN7pThdIfttfMV2XEftNI2sCiMud5pR3QbpC2d4e5dMih
oqvEZH8d3PCOYKS5sFF573RlTkWPI0XS8qo/79l93OnJxIiVBR6M1ab23NtWhlDafmvacZ0S2jRN
anusQSwEKbCqo3Cn2XBr+jK4Xk3Hvnu0q/cQOdN4FYKnIJGawxKK36jh43yjh+q6Qdy91lCYwC+Z
2mlRAArtB2OCMYwlxQOrbo3rYOUTZHzSmRSmTokBQ8xfk566EQQQjYrh18sPxHURFr3KQ9d2BtVT
6/VnVazGJOCxLYmxWMSyxh8RRsF1UbtI2d4IsszCVjS8x1hU8k3YRXiqgc7dRUhiIM1tfnY98J3S
dH3mNGWHN8peMck1gZB5VbQ2sgsVOddzVcIfKBTgA5+1vV0AExKLNR+ePdN711UGliRLvQN3tx9j
PVjiKZKegARCoLKO+/4FbNV0ZEUJPK5Tw7gRCMo9SBECxhFBhHxXt7vIjjDmPs7yW08797tkfpi4
wWrD/BU5pSrYAiZ4P6TWBECZkMVwmhkpD/W0tjd6IR1M/YABI4UZ4gkz8UlNdXSrQct+Vt0oTz5g
WcmAUYA4GvFKlRBUxPA1HTN77DkOA/Dd6DpsN7VlFKJUV942oPpiny/CBF2H4Ehd2b6EszznDdQ+
2biFjA8MbogMGTE1qkqWlqtbUpUjTrDonfXeMGaAH1dpqzwQ3ALdPNYGd4DKeXCEhKZi+O6s6HUY
LZxjgeX7JobRc7OwK8OXfgzGOl4Mgcbbt8cbVczrHUfykXAZeL9X1BXW2KlUu+AcWwxPk7GdJLQX
+qssGnLoHBChG1j0YJIsqDCaUC075tO3Ts9hMtngT3iR9duDrcwOQBh35ywFcPFQhem0h2r6KSqx
61W8FNelp+k1oEEkhVFXfT2DUn3Ax1sBlBXnJtFIr2yg4nYFoEQ/uqV+VS0kXwonBhxvanI3r8Du
nvFR48Fnw2+MGLz7jQ8Krpl5lfVr9GsuKpYJUsmYA2F2GAbs2KOUeFB6sG9xEl4xBg9JZaN6uGc2
iFChBpV00ohuRi5dMgP8+4CjVPQAcioDNLmCSY41s7S18QVB9UDTloMMrRy4uKgigALDC7ub9nwm
8R0dZWpp7aNlhzRzLaauuhBg4ogY/5GHONIjCuGQZyyAzEO8fQ9y6KqsgMABEz9TgJVA3cfW7Sc7
xpHTTlzVQbEGf4IEqOB2NxLi7aYCr5UTuf1LvSyY20Agj6eK/S5LMyYTAP1xNcPBHiolviOR0+7r
Vk/7bqIkm2sog8F7quNyWuTt5Cg2ICRLuLoX7I03rLzGRhk8d/3YHC0fzpPN3HsxAVZgv5ZFkXiW
wulx1d2xckJz28HpJwFgz9vDRdTcFrjqHjTb9YDcoE+B717gOTaaRGrTxZAazffo0eLhd5V1GCZn
/WV6l6aWjRabkNGaM4P2D5CSPwVn1j3lk5VJ1dHncBXFQSL9vu5R/YVzJQ4TiygMyMArsg43ZDuv
hkYKYln/ScBJ4GblXnE/qValkw/9g0B6giyfV+xGd8R9IM5Y7DzMNx3LflWQA/rTMzTNOFXgpHGc
4NGQ0X5+mz0KWd3QotikghCNymA4jNigwPBk+rpASyFmJghuKdCpSCza8GawdXsaQReH4CYy4CuC
FXwwBCMHrfAGvBdtuycKJStaTuzNEXhMIIwHOaofHtgG+nvBPGj7JBXfJAV4sFXiQU3enTOZaL+Y
iqfhyOrbAXK8OOhmIECrPu9CYdPYtxZ4h3RgjKZ9aQdoogZWtRv78IV2AUnWgL2FIIQ6NvzH7HH9
wAnsjVfFt2bg4jdg3ixROkhZsNipXjRgqbTvqoTT5btddP4xhAw8a3rDEtcRYTJin3tCNxocNxRy
dgOTTdZVywRR0MROxrcgQ7KwlEs6AjAe1e8A/zcxahY+1lT0ARKog1IZnzMy4hyr3YFdodB132AK
D7WStc1YEyis1ZEuIEtbdaYroCy45v6TcpRz1bWIVl47H8zS6weywvmFsx/Sxnk0xEjlvvFMjuNR
cMDBe0qCM55I8+61rso7T0x4k9Uw43RGl9dxsAP4saMGhjUnw4cGnedrWHU4D5XHoK90tXhRqvTy
YlQ2YMLAWU5S1VlVKky5N4ReoXBCbkH1NVlnBwVmj6K3Qa+3buVdg3+7HMOCd2mzOOWu6ai5LuB9
k87AtDwLlBtubKSmv2pdo44E7vFhGk0Uj9Vw03T1M54ZS7knf/GR9CgnRTqbBUVDuhtfzBg+IiHL
wRLAsZk47yziT6No6yOGeYNEWHM7xYUf4phbYKtZwM8H9voWZ5UxxmK5EYgvxVy3wCiv/AgEZAeI
rB3UN5pZw8mCpgf1hnbJRx6a78HinpMMRZKxZnBRhxVL3/k7NkSnSNde3LRWcFVPhcb/45t41TDY
RPpkZ2XFUOyOdPVCoiq16/A0csfNxpG+Ud9/9jx/eXHxuh5g8qJOVFT0CaV+OIW31binI3NiJYoQ
X6efFlrvuyEUv3QJvn6sgrnDa2h3VxXlMNxsR/sADDJNcBjo49LQBUTuFuMnsS8wkj1L9/7/mDuT
5saxLUn/lbLa4xnmC5hV1YIASIqk5imkDUxTABfzxQz8+v4YmV0VEa87s9+uzXKjDEkUQeDcc9z9
uJMDt8Gh1IusSrY7DYOUg2bhh4cptQrrUibkQoBR6qlv78u2wZekLcle96omEKpMo4I+KHQ1TYRV
by+BoebyWaW+exhM+N4hdUJw4uxqNbtlI0TG0KAnByxCw7rtUs5RY9pWbOOd8BHXbldTZY9WxlXn
k/aPnlmpaPBxeqVlvRaewaToODxeXokfWMUESTfw4fQ1yHZtdwEd/jV1yw2xvS4v1Wofh7g+CUMa
pyZRiCuqsd0wi2vXsbW8jUueBmVDk+IIfQzquSx2mp2PdADrh3tGoVD73QuCOYOmz8RGeK0VwitJ
7DbaD6NV37T0LEvU5dU4I/WD7lhBSY3buSiPphXjT5BYT2spsG1p/I0yxUlNLAsRKXVq25ZUAm6T
TdeZp64mRSP3xy7Co/DD4mhTcxMw72U0jKPGbDC8YoodWvSgxhzf2o7P0L6Wy14vW/nsCvDrTFXp
dcNAcTEttXnEVM4JeuG5GLH7bKI16UGs5sHt4HRN4+wquDNAPYWhHlNlejde1WESbOreQfl9Emgm
c96sMfERN86x7Olh7rrDVnf9C5nWc5Tif7oROXez7kzdLQLT7MMY+o3d6I/cERyBmsTE1OnFxjD1
/dTjkoVnDb3e3h2L06onbx35taqor1TpZptSm49yve1WNxT6vJOpxDlXTKg9HC0hJMNtt7Zt7pW5
loHQMPdX1bnv+4Y8+N6SlR+OC5V+Ke/GNT54npbvRYoBpqLNvC3yNVKWf+w54Pre2y5ogxOcpaOV
e36Tlu111linFpfrgyiHR8jTG7x1jtgx33Ydn35lx2wL5I4dYGE87cdxukmQQm3qTA7h4sjqJs/9
ejvN63iPyTiIuFy/JZXZbKX21jbZ22qB65OXOgWuAzGi8om90UXILbki7rtTrod6Gcd9msbn+Apu
lZQ2TZEdUjRPw5A9FHBebS8eiRMIcaimb9WqF5Grr6QrUFJzWMRVYZy3Mk+Sg14T0rjUquQOiiVY
y/XWbPXywjTbMsQCXuPaLQmSoPRp1obv2WjtLRf1a0PcxWi3d8AF+S5zJy/01irdEKx2YqY7FZPe
h9Vq7Gd0sEGex2kgOj+/TGddIzaFP9+Y1sgmwYYQArrXqswDp0r9+7XXU3REXDMD/mGO8e1Ye7sI
lHIirI3unWGpgkHG2Eb5Zei3IElT2uxlnqCONUvM9POqwOJ/6J+V1y2Rnca4G3TpKVc6qRHrN7aq
dKz9aZPo8Yb9nHR+MBYx6NMyXzak9KEYem/tfk8jqeFtXQZ4r364rT8e1j4dwMHavTdXu6qRL5mS
J+ZzAno4++M+bR5iwzoq8ek45nOttwdLT8J2vqY1CHMJGOL6uTxmWY8qGGieuWbSyb1xq04+V271
0U2UC9/It60lv01xL4727I0HrwfzMxNlXZJffAeW62D1bD3kIOybdloPXd/2KFRZg9ZwsQ5MMb1I
k+qirP4yb6BDnf7GXuoDwREvYJ84wPpveJkDgDVBimxebVqjPOmKkbqVhnGRtmYfTNZljp97OEqW
W4invTY15PYYkLbn2pRdqIFdDX99Ln2929hTsyP99YoQBBgSuLRA2A2+zJVpH9Y12SbJPaYmR0O7
MSbm2tl7pdxfxtbX1BU4na9kIfTD2l/OogB9LeavxPaHXUpiz2axte84uO4N01UX7KhcMPJUFyi9
MK/Gyf2diJxCO4wGIXw71mMygOw1EW2ILqyA0S6cnEbeGnBrLh4bzV84VzwroWSK2UfLJtrXzpw+
Ow1qCpbTuk3N8TE+P6quX2CZ7QjGN6OxaVa0EWVP4wPQjrH8yllg19RwRT4RmyeKDoJxP38A3//S
Cq3Za2yVKjc1wyJvbvWZ8ZeUBxI6WNNMdd2JrNF9ARp3Q7MxvndkzrrIBw2SlDZJWvQBoKaKrLgu
dyp+l5jsL9pQh9rc4nJf5c+LIb3ALsrLyj+hH9cDfRyjvOOZxes22YjFudOguMai+Rro/0hZwlwy
NhSdLBbSyULWRq3bWw3JutaLZjM67rEY9IBoEdiQKS1Y0SmPI5doXAayfOSRUKqjmPhWtnvHfVbo
9+fjzFTzcdDb6np25ztWZaLU6nfCHp6FL8WmEr3/idPnTiftJ48ZhODEP5LSEOE0LV9Z3m300gGQ
9sioaTsW1has0LTihsi0Ox0X7U1jVQJScj5mxOiOXp1FS5zty0aLsfOp0kuHJI+db/ZPU9eKYHGr
SzjOgjIETWKNGJvENNSgM+91gRhu4GxdYS2GpPXAorMXoC6wMTfNccaDaBsGMpow0HbrsYpcN12o
PeW9NucPumNxfbory0EgETevPfdn0Kn+wesyJ0qrYWXbdH1Vhv9eyPzV9Lt3OMY10jyzCYxqrkIO
GDfQsvp+WM1Tpn8adiuASZ1sb6OqPg1TXmzWpHcCrfLtx5lmPbK69GDgjhdWHqRGplnqblGOEzZ9
vS9lz+iUyhHqGVw8zqCNNEMVn/hDO0FT6M/NqPWhlgE6qKXEIn9FnKYsDihhVs0dASUca30smCWX
9pkp8C7GRWqXNxYSTzHnVKXF3nux1gaSkItAt4187w7jk1Nr3ZUeyzhaPQMpqlP1Wznn831hq/yJ
ECaAYTvt7j0BFJemyXQJ8+dG2uy592IYxW1TDy8qtRf6D4+cAxqEFU//Pr5ktLHvS03qD5wE1p1I
SJ/0xXxLQNOM40/rbU1zoEVxU/FNX0e1E2VXca2p5bE+WXeqqaboR6vqqzyxQjZ9htM5pOFkyAo1
YbfUD9ZS25HjZHe1N2CdgiHthqmkCldj8G8nd/WOpqqoJDhRbaQt31hlrXYEoOqBu05YGRjQWCgQ
zB3MwgL17CT7VZUPi5I9ldsab4uWLKp6JsfDH/DrS2vA76TAb0HrLkdag6PbCEkGW+Luay0+W10P
MVtIzbxfp3q7Gty9S5ppkdtayTcqdgIf271OK96bm7qHUvFZ3Q0dpzYjnaiuo5E39oU2m7hHE78V
YMRwLEqzC6rM9K+KxDdBAuOBpRNW5x5Sw65OprlK/ElwpRT5cmsOAhVATi7RxjIyXBqdjIMyxjOP
eJFrhAnzbaq0s/pG/271fF555VgPtlVhlq/1EI/tsIZzqT2rGW5gIoaGaQKSfvLje+HawHYjhbMJ
eDwsxSOYLSH4gvaIawbA0syOMzdQRnfYOcV+MAe1N0YwA9BF1wml563HOeUijuS4XRCIxp2MTCYx
SZQaoBk6Wz5UebccakdrwoL0z5tJnCEHexJBRwoGjZQmnwjgVsG6dP6tOU0PoAv6poVGt6nn8bBf
R+lfzauXnMy+L7cx4VAX2TS1u5GIu1sPA21F44ZPVmNJwrH6ObtwZ2m9KWmvITF55klmJuL8nrAR
kPjzoeCk6Q43aUIn4Nh2sL4Wn1lT2kdpxxIYNvY2anLLz7izsQYaS4MGER2JiUJ81eP3ScX5hUsk
20WvuvViMgf7hJ306mAMmJUfE4/VNd/c2EGq9PXJHXvcm4q+vlzcTr8TdV+82rlpHeapYjpN4+bZ
9ibrHZLMRQMTl9sMJi9A3sVZAWJqh3Jd0kuQzySYk8S8qryW8B5LL0GQXcBUyQbsyazmeQcLlkaN
FKzP5V130Q4FcN4yejtYaOu5LXXjZuRDuTD7qj+2dDcPOZ38na+y9jMZzUWwOS+tUCfq90y2occ3
kLjIHumMMSktXLUhvZkBzb7bWlrujBW4NZhjYsyCMc4BvovYr8I6y4n0zpQGkt8PMfMcZQZ5dbbN
BmQJG2OoxWElUgizdbF+WmvV84y0uHmOzfDW6or5oq78PRFDVMZc1rskie0v7vrhRP5FuUW/6N2t
Y98FnsUND8tUpgt4tOO8JGRUXLatV23zcWXEN2rsdjcwtDZrWnU/p7uFONp0Qx5GFy6dbE8TqWo3
fZUYJ9ElWlhKUUeZ3W8zPYOyAwz1dor3iTbHEujf1Oy9DbZb7g3SgLZyGM52A+T5aADUpvnqunND
u1fVy1dcoA2FLYQsTarkbdTEdKHrlngQqsg6LGbsKTTNboavofBCSIPxgQa4+sgN4AMD1p76nnHn
GhmW9eRUFS6yONt7c+BabyFFqzeyfTDl98ktyogiogB7zk3fCgq9mpPvs2vnd7IvRSgGC9ovjqcD
OVgiKNoaJscg66O0aXMTjvtTYXds4CzTsXCt9qJwbaQTc+6q57Xm8PGL9zQ5h/iA3BR7zVRnG/sW
e1bfjve5yKMJlXsUz0sNqqSxN1BPHpvuXnoFL/aUN5ycfm5zl+jxfeFnzePaLglrGqAaNSkipfth
JxPQksZvT0j+OvhEiOAp3Ldb08iNU+WQLWVO0EGiQMYTg3a/6ZqfXDVihGbKJZmOeiOuSarD4kS1
L1rfqnaTMaFQE9PV+bLLYmS9DZwly8iq9T0pbieDHi2Zkp6gKliTmxpZ3nbozPSeQAAkAlJDLODz
3QxrlPqzcHvbzeW6tUb+HG1I6ouGfdUw9Rwz0nLFqC5q60h+YvqW5ZCQelo8J3WlbSoqgUY4SOfI
UBmVehWJWz9PXJNIODOnA/vFGKshAVpGZDXEPlb5TqXd25S3CVRo+yo9Me/Yne5ucjV1AS24uTdx
rrwqbNd6Ennf7W3CJmDhLKCpuaHT7xwy0+bW2Op13EdiLFB6OMUUkBWDWi1J4cMNmllVL6+ms7i7
RSdhHRbHY3Qm+0VkixVWmZGjxocvXv1p3vqeBl88+f1lt+YuhAncUBJjwWxMVr8h6XD4bGL0dUS9
+MGA8GcjC3ZaCHlLd1Y8A3TpSX6ZCGcsNwSmJjvTsrkpZeWERA4+kTTFk8D5XLykVtte17P34fZ6
ezKnhKLQVToni1k8UvPHKHXBPPsHHROoe3tpgAra2rqIB1Fs7FTkxwWM7FSZsOZ9NWrEjbXfy9It
MaLqy9M0ZYr2lpAnf5r6+wl9Jry6Mz05c5xBcOrwG1iEs5CcA9RYZH9drmSehUZsMgnGPPpugQ2f
iTPVtWO3L9z+4mJtljlkYiv3c9npL7kXj4clnaCTBdqlrk/0x6zVUHLmzR3tGPGik1ly/VLtenK6
OTSFJ0IUagaDX5FDMyKGlXEvNxhaMlcnHW8/Q9LZ2uvrkEwrgiDX4rFoq0ikdR31Xsu81jT+FaJ/
EjgF3bQGux3EbvGZeo23G31AqzTVy72lj6gi3KE7uhxDZIaiFDqO9ZSdmtk27yQZtxdzPcc7S4u/
xXFv7uY0106El5lvsWr5UvXLiSgg5yJlTXtn6zK9yNu63TX1mNzlM7jAZpwc7UqqcQrs0Ro/+jJb
at6bfe/PpsJveFzR16Sy2Qky6B5VO3541oCImGn/JimypYFZ9oyTk4gsWBwYKWUZ9sFG7NOEZA+1
b3kdz3yEA3NE4fsf+WBUx6Kz3Rt8OhHm59q3IVmKU6+gJU3bLCMVAziRC9cfdJb3dqB+y9WaaUOY
lITx9Wu/frOSVIRpKazAspfuvmz99kFNZbudWsu+wJLTDCfOhhc5VVsUb5uxrUegkzSwJSoLTR/u
ANKBwTvL3pCLpa7j2cgjaboE3EFo87vrug36MqUcGuY1BNBnAl8X2aMct02qUAKXFxDh4eQt6cZe
u+rQrBggpZM+PozFoiJtXOSDXBGNicQcPjwwKkC3tT2opXEiscR8mUgYCHqIeuPM9hM/2h0cztw9
zs4fKSpKrmc/7sgnKt5WfPEeJzvvtxSG+NQOY3qskH9iOGH5kbuy9rAYef9moKt41ezOc3lyujgs
R/1p4F3tuLr2XZzU7T0x9SrdNO0gI1WvKoznLkwIPYuWqoyPxojVmNmb5JkBAOAhZ1uhWIrqtjUa
pFB5gybeVF52nfies8cOjd67NYYDwoX5jji8OsxIBw1HU/mXHaQUqXaELe1S2yo/tDll5S5umIOa
TABtD2Z/yoxxuWaCfhRWuewwUyVp0UgGdUqM6bFZmWtNtapgtLy3UTrmscUPGxUMwDLEYw4ViSqS
bcM7PHRenaz+8OIkAwqQ4KuYNQBbuM30XTdXqJ+8HBaKatWHzKoVBZ8ZA7c+/d0UsbUraye7IOen
YbUNyjAmmCyxVCA7c26xged/F0Wt7Rcnyfee5YorLa1etWlBA7riUbd3fVmfSrmgi/LYdBRNl8Es
NxX8q3Nr5a68MeIahkvI9nbp1vlBEt0TNLB1rNzBmBNwNu1yghaL2csClFjO3mmgTvKzd+TOm7Xk
WHhOGkKKWiGJvvo5A29UV+iXHxfNqXet3RQXFb6ZwVitLHKvzouDdIVYr9H65njIUbJ0TLf+HD+5
xfwuMe8L87K0IwQRLAPW3FJtbJGOlnt73bmaVgQXrmxeNbeUV8prqzundTkovTZEvGKsUmNvMF3x
qEf1nsBdbNxCu16Lhsw923pvKMgBp/v3zHO3vbNL1K1udf2V2dfdlct24kqcWhQL1IlekvqXerG8
d4ZRhUYzAvZ2mcfZNVSctuB2RSkYcarS8j58hRPbpheoqdLVdqPF0rvtLBW+fOAUUe8gAu181Hhs
Wn0bu5qMXXPAdEePhUY07Ojeu5TAa0L30huFAuIlk/X63Vzq6sHUEWKIfjDuEHbkFKKhAm/XxEYj
j/bZ0TpyxdD9rbTH2hIiukelqZn7eNCag+YzAUaVYxa3fTGjJQKzVdB+sVDvvsl+LHKdJmoQYe0N
KFh02hKz7NpOkAcXBkGnHcfHVNu7hd1UKC6tuUmB5i5mwoL3Sx1zO6dGd8IXnJaSQIK4m8pjUUzm
DNUVQ7snyXQ/ILzbIfbixJqKOPJRJT4ovS5Cuvpl38RZEhhg7adU6kmAbALEZ2TAceFTNj9MamMN
WCLxcx+I1nr3+higTRgaMGK+av71NNOIT4R/7nzEdp8KjpVxfEXoRBRw1I2yelKuXaM/JAVvDQbd
z0iEU+aOLQLdO6ZeDn1XMFtc5ktHAAQLlxK1jevcStFzVuLx0DNNfO+A8a8GO5NZmLij911UHhK1
Ad1ODCO6i8vVvdLZxKGfktX9VJom/vc+qGSfLe/ERctDrbFO2OTAh6PDOk6cjdnjiHAKQGqcjn3b
IISI/drdmi0GWwbhQLwRFMAacYWE4PYGUHyG3CApxJ3QSyQl2mhushk1H50K2Xum+gb4mO5AT/ml
CRLyNR0/8RQp33197kmbG+JHAjHXna/W+lCv+cx5JhlKGm7QVrrLnonIDAyrbA/+QIzUwGD0tMqV
+IZu7DmHDMw0Uzc5uHXeHcZ2YhlAZGg5ZtMZd+cM4Ksqrvy3cQTVa4lxjkQ5t/s0p5upx3omvAKG
47BOo7lnZWOkeXXpZ3xGtHRBQznnyZoBD3vqpSUTMJqphUTsyfkkJIuKdERuundoHwhMgN20DInS
iGTVr97UZsLFSQT+Blxd3s0dso9aavFRYX8UCQuudzUSed+T0HqaSVMMMRVlZ6ZkJrH60YcDK9w7
YaT3qa7inV5l8HGl8YKQZsiCnMPQs9p4j2K23lVTbFz0jUDBZSfkjdeJa98TLKhOC4o57v2WdG6e
I7Adx+dRh9FKYxckX5vdzYSF8DMPeXYV24hPGZLLp97HcWBjTu4CfuN1aeQP1nRtqjh5Tfj3IPNG
puKMw7NuYmw8FjkcjNLLog6L4KjxkybEezIJCgdUI8GZDUcrai54/b2DtD3EPxMeMZHqvSMyg3kg
m/YJwu3A0JbhOBor2+tyyi8q3+u2cvXn78KJeRZ8TtAdx08T1BzlkKsTaRpaN7KT0mVrErGOQ13u
ZAFUkyzPncfqO/jwx6oPQzSS2HqhW8mSBvi2a3vbVa+pqaAtERhFCHeIRECUMrEjQv4GOCkrHkLN
n5OzNpskh/4cxJiGhI6mO8UTeKVnK9tGg95/gzIuojpnI3RlWCUX0nMPReNlKAni6jXPi5fR0AE6
U2qILVjqiOvlRdPqldUY20Eb3mlBg573LmeDgRV6Eq03iyOcHPUIYTUEqfE42Mr7Y0/5X4pRe6hL
/vuP88981M3CMlLa/9d//PLV7qu+eiu/ut+/6Zef6f7rxz8nX3X41r/98kVUgUItt0SVLHdf3VD8
8fv//M7/13/8MxntYWm+/vPfETBX/fm3JbKufo4/89yfVmLPf8ifP3b++//z3x/Sr3/bvZXvksXZ
rx9/1Dlo7fwzfySmaYb1D+H7NoaBFlFerndelZ2+uv4//51ArH94huHy/5F+Mc6dXWD+zEzjpzwT
f2lk3HSSwj4bBv6ZmcY/6ajNTLzVWUt1Pcf5VzLTjB+r7/+zxOgg79ZtU7dtCE0Lhtn7bYu06WZj
ISj41pzl1FCIM++1Klt6p1IQ46ucLK6aa9sA6noQo9/FDJvKf9BbZ/pcmwKlZEL48WFtvHLadIVX
PFuL7s0h/ZF/UWC19QzrZOo8kLpNXZXrXe1i7hrojT2lB9VqQjspUerZfloG+Tj0unpt2QWh/BFP
2CN/jjt1KTXIp01SFmi9WnJPe6Klx1s3j9nWmJXyXn2SmKvNKJOJ3hGBNUjTgPPaBmkng60tp7IL
3NJaiP0dJ9DDPD2vJzBe94HXaq1FeswoKcsewraIxOEWmE96xMc2ygLhahWPj1fr8Ue3FoJdESxS
oeczO02ipDLqOISrY0Fn8Qw2oWcbeaG7kN2z7dw+5tlMpkFuQB7pjzTAGmQP44gAR8vn8aHRe/uq
HwR7Bgo8jSl/GG0/ILc57Tet01r5pkRwwoTdKy27sOyUPCZm+x6lq18+56wlodApbfU8NXlhsWug
NElzMcOLI1eSRsSMVLCEZY0Kig0nSsTjKwC3GTeIVYE29Hm/iCwH1JwgdoLEa/N5rxU1RFI8+maA
ktf8dHDqSLZIjjAVTGS7zLAyNaT8KOpMDxaO1y5yCgyCId11AVOZDxLRGoFTDz0jp248AR9JTtkm
Bzci2zYnOqm1TRSV7ggcMgHjnYopOy8OxGWe0MYINviKUs13I43TAa8qowgLHa6eI9ZfvTNsaaZA
1UaKCA9NXPKHZcC/VMwu5UdLMOX3/vdS9Us9u26+qvu+/frqL9+a37/z/8OiZpzt3/87bu6fqtrV
1/Rvr19vxVv1+XNZ+/FT/7uuCfcfhoMDLivC57xH57/rmuE6/wCipdKR6+hYhsmq/p9lTTP9f1DP
dKzYTIO0SOdcDf+sawxQ/0CuQ//okiIEGUISz49Tg6p+80fB4kDgqv/P1z+nHv7Yfv+prnm2wYbq
ueqyve9Z5u8Ww6aOG+bIsP7C80qsFCLZ58kwCLuuGizXXZYE3a6vjNAtivEyjqW4c3Q7fZv6s3DO
8fPh5acr+Ocf+PMfdDYo+PXvcQ3emK2jFBZsKJytFH7afZbQGcbUSfvFKEfvOEmp0D32RTDnphP+
9Uv9ul7teJiQIObCYt/R2Rx1fw+/kSjEdLhQUh/jnVdeEHu+odmnIrKYNNNw1kEh/87U6P/4mpxm
5H9yU+CD8uvbowtcqhkB/yvLU5t6h/wlyKIk1LZ//dZ+iy/487399Dq/+Sk4AmESyFX22m/nsNom
hyRSF2/6Rgv/LoLnfC/++omdL+NPL3X2RvjpE1PCIFtb8lJMorwpROABeuBQBh8q3MNMbtzo7z45
8aulAGaxvB7XUAiP3AUeoN8uIwpJN26zzHwfyIBnkK888yLJwBhCt3JNdyfYSk9CUY7Oed9DawIW
HWrULiwl+IGZOB7HHJjFGuA6OZSbFs48DlBCIx2tOBbLwO/YCgsSk+ltyzBbKJZ1WYLapFqeX1ui
ilt0FLXHEDoltMDNDIpooSaEapYJm21t47gvcTm6+1XoI3s+s3/WmLL6tevIBrfYOXZQYaJMyted
trBOSS6wMD6auisqohO6/rOrpWsz4iEYiwBd2Nlk2sgemhk0nmG84GjpqC8P8wKauRmmM6FfrRJv
BXLC6WWtyZH+TsbWihKmidG9Z81Q+lhbDbm/8fyuyzkrq6w7sg0M52SRZHjq/B6+oNds4tWBpHFh
XqsEdKl0JZmNa7eYl1Pm85blnJX1Ed05ZLRv2y2n3dCXd4trG9kfzfL/tUb9aq7x48M+V0gbzT4l
Uf/d985PfV86Zbu+p8ba71qjWk/jsGi7v35kfi88rsFeg+F5ussr2Y792xOzWKJnOzDW3xvO02A8
DwxS5HXgt+rvrB3+6en88VrUOM/3eGPO75aJbJhmYICF8a5P1EBerEHCNLL4rCNm04si6l1V3ss5
lQ9u78dfRZO1cBW+l78O6Hzs6F9+6y5pJh5lUDgcLuei9dMT3KHepiQvvPUKNxDHYO8oNnryTBex
Hv76pX6tfzyoFHVaeeGz1I/WU//tKqceKI/JquUL1bHY5pLxa8hQHy+LTLAVijNWSGabZrn2T12s
l49//fK/fsjnlz+/sH5OV3Zs03DOdeWnd7ou7QCKR55BkjUVA7iHhH4eh4gtmfRvSvCvd+2Pl3LZ
JyOVlQEE2Pq3d+qdycuMOeOFNUrrZspXe3veiv6bZ+PX4vvHq5xvWY4vz/WZhX59Q11iQbr3jftS
qxRjAOG2l2aM4hbecjmyGaY9//UF/Kd3JQwXPtDhD9fPn+T57/n5Aq6zWnDw8F9wIZmiYkm8qC6M
z79+kX96Uz9ehI/KszyDD+u3S5cX7tqWXNSXmYWScPSseF877bwh05JRZcjmv7n/zxfpf3oOLiKv
x4nCcq0Jxe7+fhFnIVECTzJ+Wf2O/SfkjhugP/2SdeRqG4/mU+rJZavNAFJ//UY971eHqx8vbVr8
HpN+Ttfd3/2b+8YryrF2LOiDLH8vDWQqOw037XUjezbIT/ZID7KJNXcA2quGJEeWlVUmw4dERl6t
qaV2pasYQWtDQDGN+Dy8m0pD5jZ6CG+imoEkv4DLWOkEGFLfZ4EENQR1UswHMLSfTtEiduw91nsu
7RinBEhuWqHE4PzZ0ZVmn2sC2BxkdqLkRSU0iyzSxTEIvxn7noUc4hX3nsM5GxnCJv1wJZHgqYmL
TO1Y3T9v7LF8fdW6xPbsMpXmbLPbovAfkGfal6YqzhRTzlogdgMuG1ib2dKmJkKCZ3xmaDsamrNS
jBeVNdYIRuu5v57qrMFSo52cZjfpi4MZ4bAYfihodp9mu/EeSaLhm7PBhLMmojUZg8Rtiv3orxry
FBjSee/AqcIKerFvX9Zxx8K6PCu59yn7fOvl4MVrtrcqeuYbfGqgVQrsdtwtVgcj6/UGCcmxaxT5
XtlteoDGNltO3DVLdyzzlw4VBe1r4BkpGbRWo7dxOMOQOrsm6RCB+mYCI1Ezbxo3PrZILK5nKm53
omumOdCs2eiBbW3Gu5LPBU2VPU1JlAov+d6JOmc+9XV6GFsZbeSneoLsjzucJkU/o5jlgAnQxtTQ
O4XSyWcUkxP1lMXd5IkNaFZ4YFbWbVqZHozicAYuEyrnw+ok01NZ6xj0VAJso0IeV0ZZjQRjU7NB
O29QFNrP49rVTmh1wOdLxpO60YshUyHeY0YSSkSxEvreLNIjpNxiBZUbi+6iSP1sDFeBlwA2p8C8
yMpRnQ/KV88sMCYf+eIn1kFZGeZzs53HUQ4s4kXjMGmfIyKjikF6zaE8ZO2j/jDT73OZpVlEHhiX
yZ87i/tZa9ieXjMrfWr61DagLoeEZY0Sd1hN2P0QrJM7bY2pFWs0SOXuEqtDYGX3PbkH/QBwahvE
ekN8mXI74NIWB4stzgmQqet2SIK6ebwo+FNvzzTuYSaXHvSARTM0f1SXBkB2Mm4wa2qxHnXoKTu3
de2tBZWJcj91feOVztSTnzmNpHfVF0l6nQyV9uh0pNxvRn3JJyQHZpadsNmZ+6N0pgklT7dkyN4X
Xz8mWluBjs7mnG8xlJtYXOjjBk+tLpseErfQs8jvZ/uynDAZ9ePOf2m0jG7QNNz823nDGNcPS7Fu
aK6xdve/ODuv3jhyLg3/oSVQiRVuOypalixLdt8UWrJdmZXjr9+n9C2wVrWgXi8wmAEGM2aTRR4e
nvOGMkapaeU2WnpHb1Cv141SGIzrvfytW7b3x6TX8FxnfgxCU1aBcVmJif9BDoUdg7NxU5p0wosf
piQF/lw5lnUPyjDPQBoreKEqH6ippyU+Kvz4odxKA9gniAmruMPJtL61hkAlLGDZkmzjTfjLyaJe
bmNXpo80wj2UauoOdKkAemlWrf+zdP0M7pZfGfeStvVTB6brEdQvwiQlgiIPonbjQ9iAhlg3oYdO
i2Pn4beOjxWCJMHuCd6ubwOwpJuzGikr37oiN/yVEL2Ay9Php7RC0r2qYIBa9WvXDzQ/MQWAP6gl
0nkpqFgXyMqMAtUjilzAOf26/uM4Xb+BFDrS1J5EelvaovkWWXDIAeuO/VdfV1a9ImhMA9Qgpb6G
bYg0Am5ofAnoGvW9mY+A6x0zieDzyRQwtRJd8GtEhAgFAnDS3joEjleuEbjQSqo+qfm1lAS2TW8L
7UegYfwJbWiw9iJL7Jb3sgavIg2HbPziIJaOXGrs6OgJZJ4Xs4CBcSF70ugbL0MPYd0YetxvEsp1
/RUxiyaucsyc5qfJsV/7ZVwU2y4dgOKoIbef7UE2ctUHvrgryamgFJsZBuQiSanY9xHwmyQxrO8U
0tFzqUWVQtFO9XHalNBzfjaABuqtV8OYxz/PQxogTiEJ0zSn6bq2qIURG4MsvyunUADErgea6jS8
Mm0VlQGSMEOqwm7TibgZNgE8dMJcVtegGaYCPorVIstGoybUwMdNen8Vmwgsb/vCoBcd8+dulemI
X6kOKpkf12fN2m4zgDQT9Uf2Ue5ONOGNBoMbjmyk1l0OzGUdTljRAVzAcHNN/6w1txFA7BuzaMqf
gxITbFs5ZuizjNW48kEfGTt8AQv30syzjqjpxRQqtUFnUysqKjM9ygnlbjAcu9j4AapIq6GtEPCL
hY2uh92N9oMFkvg1U/DVVz58dGiXRfSgkiF6TKQG7DaAKnNDjaiQVGbbOaVFcDLY0SWChQmFkx4v
2AIKuYaI/fu2k/WdmaQIG5vw8/9Q+5mAoVm+cwDpUqNu1VTTEYRkA2cHCM23WAbdd3foYJm4ohrb
DY3F4G5uwP1S5BH1CnUf091UZabfJ2FtU/alpZ7R6YHc6hMDU7ssi43VuHa2QTiEh3EQusOjlgHH
2rdByRtW0g4PVnU/FjV6KFXaQzkW48VkdO5hzGOetmBo+8c0KiNtyyyktiaK8Oiv/HT6Sq5mvQbS
tkG/w3tSqzHt65cYS767RuU2Ihro5YXbPu/8FzyFAAQFckA9xHJUt1FqLNHPravgl3DS5leT8d+u
yBSTPzwIxmsQRNa2ye+VlWrpGhERUKHYJctnLPcqLtjJieW+MZwhXU+dSMhNc9u5lVmEwoEENlCu
YiLTTYu2Tg3ytwUdWqIAjYpAIu2XHIwn8Da3Re6ktkGq5x4Y9pWKhuCQWCr63kPBSJBYHuuHGnUB
OHC+ljcbbszw0AAPgaBU2+zIxM6OZEvxa9ahRLDifT8Ya9UgWg5zqSy2pYPlzi6nWo/YTth5z3qs
NV/NjHb5llsxtmD3mcNlFtb9zWRETx5AmbtcBdFTrVzdWvV5M1U7J+fSRNvYtA5lqmBGlkHuhTuF
QsbDqFwnpMMggD1kA8Ra/jt37t1xToDr6sPg7Yayapq1GcfRrdFKfMkzS4diUg4JgKWgIUxFeuTD
m9LNFMMnUZeo4pXGuM2mYKBwNRQQq9i1SJ1hemJcZGMMLdGy/dvJ1jVgQXHRfAPdTx6JyRtRMKJ1
DjRO0e2V8YEGZcslrWeYUBZZh7JKA3X72eKcJjC2y5yaFVB01HzG+MZMPe1bMjW6S4cfX3gca1IY
AGBiR21jD01QXsVVkAIuqid9XTZp5t8ZeZIdC0hGGqx7AEEIPKSQqtH4YAkAS5TDC5r3CEYgsWUA
TwZ0Fql2D6Us67bA9GOTjEEURP+u9Z5DVeazEi8ULz0KmrXldnWKeCx9/kMQ1IgWRjgY3ygLOao2
1coQXPsMfk8quhggNzD7XOluld4Ji/xiRUEnvpjjSkpOXABWgSfbq70fpwmiMOVcoAKjme9boyR8
aP1k12skGiEp+iFUvp0mRudFjUi/Nq1JAyjmar8UgC2JJJqu3dvTUIMgqDr3uw/PE2W4Ev8WaKnI
/Vwbveln4zYo4CTGm8Jpy/q+0cD1r4LCollCO5ayWJLlxCm9L/xXuHRIS1DnMO+yCVjZ2qjauL4w
Gqe+S6vEaC4tg7C5CiyNSpSCGOKtdWs0pu0oKlCp4WTDakZMsMbktkYq1PG15Bo9Uv1HlqOSroEw
9Nd6kGtQKU0d2ZcW7C9Xa+14eGanmanvHAsZKhC8SXcLrIBrwa8jgDEGivB3peeA5Pcn1cO+KGNS
9QrDwZk72KKiluXirmm0adiVno4QjWW43S83hnVFAsALjAJcI9oLu4l7QB6pzcumqBOshyjaqlUx
WuqgV2149AOtuJQ84uxd2ZXxgxu06HwkU0S4bHjAfC27boLo1I1mtHa80fntNT5EtRQu9DNPP/+O
NIbO02gU1YUVK2tjoHtprVIiFnEYjNaLlwfjxVhUyUPJUdvKQSfPcak0PLAp3Bc7cW6mCFa6erAG
dhm6NLb7nWcs2oV+XwFV4TJujwYcpXQlsSW7o0lYg5YHkAotv0jzJ4OQ5t+OjZ/AALY6kSETF/ZB
sDG0JngKah0AfVfALIcxN09ssFNoUVkLIxEQtJNfj1Iif1VEcfcT1DrC7T5PZMB1kwyvAmGzyQhA
+a+2wh0D6GqElhWyNVG+KuhqdJQpA89fVaHsnkMqDS8G8qSkzzxiQX36wXgV1mUNbS6Ym50m6Pg9
QqfqUekU4zYhcKoBOYZZQTZIah91jjJ/tIuy8DfIsznXtRdggArDKLufIi39xrM0O2hWrzkrELPi
WWmKc9iAznzidR4+ibxQB1la7Uuvpf1T5zdmtSp4Ht8U8Ajzr53bon23kjaoT4rVRntnop73aHVd
9jJycHr0dmz5sxudlsarH2InFXXNEK18SDP1C1qc6nX0Hc+/Mg3D1641YZj9urEtq1+jMZH84EdU
z5kAZhYPxfAAVINA5NhJd5OYAiEp5YweBkyhTQ/E8cf8Hg04ZAKGLARXZ1So5F2GSC8BRwwEb5tm
TGj3QoBYedY0vuZd9KIFHP8Zgxxft5TuyQ2UO8HRnAVflRvxmBkbE8lQQIbye1W0FKehd3hIt2hO
tKJLFXprXzNQBC3CDChdkI/aLD3YBzzyQ7P+UVPxomnSB7l1a0ehre8blG2bG8sNnGKbxIi0rPvB
G55jx2zFdwNBBHU7snrpph6nOrsODbuwtyU/1Nm6QMEeHDSSyPozu68vu8zsjOdgCuFPmUA2YMW7
vbK3eqK6P5HqTAteR66iXQixGimCsEbCtnAtu7+UcPkoYVKrXtGUQDvfpbGGFZIeXchAFdWlNx8v
WsCu99JPVetcC1Tn9G1YVepK5kWrX2gq7/kIQdQluxBcTIt05eAXZEpu4ax5NHP5mRibyl1uxBit
6ZM1NFfBYE7xti9NExo8QqnqKigtLzlMQpUILGXWKDfCDqroMnLLAZmoTM/Kaw8AWfKNCoSynqJR
0mRgQZzpgu/i9LtUzF8cpOl8v8UGBJfGTOr1QNMcHL2W0Y83dPMH7yPwp6Wc0qfQNCySPK0h10ef
SH31YhKfdZdRcN0klmXdpoMG29Gf6jLbO+GQ6hsvQCFlnZL1zZlFnn9LwiZ+7thW8bq1HUguNkIK
HIUiyuuLyEp4Z/tolaLsWCKoueduHL8rqdPPwESwu4/pwyqkkIryWU+tNlj7KZviGuTJ/L40k0xe
G6lfmKsa1s8P16oUNBR8Dh6zdARLSHtExOv/ooVhwOZqzZ+tbee/4QTjDx0hgvrPZU5D0r+ijUVE
Ne2lx1fVNwDRm0QdPKdR+2j0q2tYGyS22eRvZNI2959XG09qt0Rnw9RwCaZv5jDw+9qtLHW9TSkf
HjzERwHYuc5aSxBs/XyUkxL7u1EQtXo/ipPLfgxMk1d4JvJrIydC20hAr61QFP/kJUHxlP459WEu
UE2Ht2QudLJF15AmOoE6NHnnkVal5d0oVfv4rxNyLEeDACslo+juPOG/St5ULBp/mFJ10PC7XoU8
a3jQhC8tlcMzxfzTD/R+pEVxfRhKT3rAbw8CGctLkzITKh/Fn8+nc1Jcn0EHSHPQhAFNBazp/XRK
6kKzZaA6pLiW7KrcVXdwAsufY1mbX3p3Epefj/fmCvCuuu46tGp1yXfS6bMvzUXrpEqrZirrw9jn
4ieezGAdq0RIiBEgXxo7Li7UEDz6aTN81epg2IEzwuERrIR9P9kNwk1+X/4YrEY704s63amcPN3j
x7mS4PTWpfvrw+pjUHUYL9UHyTnf1zp9JyhPAhZO+/r5GnzwYR0Tix1HEuH5a7GFKursBPihRLW2
AoyZGwlMSNM/0034aD6ODW+TFhdYDm/+FX/NBwmkouitrDnEKWikcMp+TalAWY7W8JmRFqiRt5NH
m4BOCXvIsjmA74caeGQ4fVDXh1Rgt5i1uXFBOVjdkR7rF6L0+4sSze3bWiTdU1pVwEeavrid9Nr4
LcGCn4kDxklXESAM9Ui+JK0cItsCDjAU1tS6auwPoQXfbO07HWm2F8b2PuU6Q8qWhN3Y+kaJjFJJ
4RyuWF14u5hz9hV6k/XD9pvSWOeWj+BK33lDu/V4pPqU2b3xEuUraxb4U4g7jGkbXAB2yxBWUcGv
1EQ/CL2bAqYwnOnvAqKXu/IqinvrEUnc+47wfycSX5/OxIqTntU8ZbpjIFh0zrGxmHLhNa3nw2c8
UBeK1jZ1rjWs0n7XxCVWhFAxfpjl0Bzpuky7f9zMc3dOo2PG13e55BdRF9BZzhi2+zPK0FLK40F/
ZqjkzCgfbGbXofmNwJWuabSK3+8w0LegMEO9PZg8hQ/kY+VtZ+vZziplvfl8Qh8M5c2dWrrRoK70
t93117lxTADUCVaeh1RmyCzMOoaZo55jJJvPTOqk2we8YN6iumnzyfSlZ0QhZCB1qaYDDYjtJGx3
S6Y2YOTQ/wbaHl+ABTxzUk/mBotc96RJMxUcGWnG+2WMWvwTctdsDkEzPucy1b+RB0KPT5Fw+MdV
ZCSOoDtPDhjFG2Tnr1XsXEOotAy6g9tSAvGjpN+1owV3BP7SmQ92Gn4Ya25COzShid/uItIhnAst
vHDbg+WH051ocv+rXsthjTTCtM6nDg475HGy4+bnwEPsh0jbFskW9Me0aLCfPp/4Wzv63QXHr3Ek
iBEeY6bnevb7NR5T3PAErgqHmKfQqoOZcDF0HmrTBr0O3tTugx+PPvoRlf2A1oa25WEqn3Cl06gQ
ePvYgOr5+U/66KvPQBmIXnN2qS3WRzh1T13b7A4titE3VpZoW9yqyitKsOc22FugWcxeGgaf3jBB
IxreAlKh7KLv4DANB+HYSEnRi+5a0IMeeNypdsY7z3N5IritMTy5XsvrFj6ct69kTs86bbL+i3Cq
YVrVxkjpG44xECzNqdUfK3wrufHqvaL6xHOsYqFebJ71T8ggiacU94THz5dtXpaTqdgAvIkEoCmW
W9gYOn9KI3OY9TjUfoy7FEqWr87cVm8eTMth+DZg000ehidRAMCwrY+ZGg9KD6utKB37ywRBc1ea
RfYQAo5flxlSaWFW6l+cOKq+Tq3FiqG0ux1rN9g5TdZeg3KzoOBlw8XnazBv1pMf58yvEYPGg7E8
WrpR4aw8xeNh0CVC0lWXbWGU/ix9zljYoSj4+XAfLbnlmIbLSrgzHOL92fEovs+d7/FAhZ0OnT/E
2yIYijNx94NJgY+hJMONqc+4q/ejVCZUscgopoOwtblIGNX7fARknWuTuDVq/f8xK7Ijk4BI4OX+
WEQEoxVgIpBkP/S2Jq7E7KCgu0ay/ee183TySi5/j6hrLlIA7NZRhQ+q8VBi3PA1RA32JcuREvp8
lDfjt/c7wpYG8iMmEALGcheLN0ijd0sv1g9+7FRXbSmHRxdKAUVIi8ZHRp1p31RtdqmXNn3y2vIP
OXW+lV2b6U0kVUl9hrxkpLxzixCtuRZuRLLv6dcQtfuNQmHzzBY+3VMkwY4HeBi9cW6IxQ+2M1ko
X+j6ocBdfleUmbFSrRWeOcanMZZRiHdQQsC/mnKRoFQCprnt+/ohVp6/jzsNnmHllxuv6c0zEzrd
vqDmJLtpvmY4kvNP+etqjTUYDLFRyIMrqUmPjgXXALHAW88qhys6yObm809+kqawZxlKszkwhIKl
zxuaLSg6F5p3YN763oH4Bgsixr4DD1Rst40Wv6uCOsqPz4f94CJ1ODDMEiq76ZhLWCQKahRfq0Yc
QBAh70hfV3wpSnvwr3N29xfRJcFtPiZFe++Ck0UBRYbyh29kZQydVniH2qJ/iy65R8Xw8592uqXm
XzYXaiSvRaD5779A2ONy4hnSPzRALL5xtMPvSHme8wH+YN0tLlFya6lTPn5Le/76zr5RGL6AXHtI
egj/WgqFzw70kjZWWJVfIjvCgKBXwZkD/sGobC2+JNc3OMUl8FUvTT9QJQ0HXjDiMkBC+3eSxMbP
OG3Cvd4quU28NDljEX+6pUFF2jaYN1JuZrtY0HosJy/1puxYkfxeejEuPHVaUVNG73sfa2P79M8f
0NOQytH4SvzjpOphCK1Dekcd2WOkiNxrt+gfOGdiwuk28bhg5lqHI2c2mvl+m9AgK42qsYujLadf
XowjEc525y6zZeDhfW/zyOVwAo/0kGN5Pwh9FqMA+SOPhe/cEpjsayeElosPttz/26KhhUHcARkE
SYW81pyn+9d+VCZvu4I89Zg1bnktAfXO+lH+3eejLAwO+XMZht3HQ48wR4VyEd5gcAOjQsH2COkc
3wO9R/LtsoCoGkF5E/JmxLTjlmq6N8vCmBiiFS5gj40nO1khxUFXeuoxFZqUjqQnT5zZYgm42X7w
9LjArUOrm1XUg53fiFzv7qFEeU+VJiBRo5ibGjzXNQSMP5/Ucn+/zYl9zWnRdf0U4d0lecvzmaXr
9a3o0xx7tR7b5Mm6o5v+Pwys/yNC/n9W8H9HsxanCRSh58PYzY5tA/fLbBq5yR0/OTOnk403f6f5
GiLnsAgVi41HrtHomeVkxxJ55nWami0qrWW1S/vu9+erdzoSmecMEJ9JTuDmFplNWLfBNI1leAxS
vl0vbB50Bc/yCbbBmbvug6EsjQeyrpMcGnyu93s8U0gYJekQHTGFMq7TvKfnUjbyiuhun7lETp6t
JIKQGKCucJMT+pbhoY95dXfKSo4KLTYoIohl54D6wcM2BV6JFpoVZDMFfhGj8n93iItvzMrsIcSH
ebeK6X+cSSyW8Wr5gxaTF7hUJ7WjJUewKDSwEMO+CFKD1O7zz/nRMNB2sRUBDCC5Rt+vcaW7WVcV
ZoKtHY4zlZdpX9HOyV8+H2VZBGQytoQMTBGQ5IG372KUHJaq6pv8qHXagHmf1t5QFRmuwcR7z02G
s0VteniLz56jrR/GZ7ory2t0Ht6lCECg1FwoyYusE1VU2JbdmB/pFjk4vwwuUupFuzflGG0CCWYn
QS7h31f23aDzmvwVoX0jLAGrufmxSdpsb0Pr3bcu8sufr+xJYsbcqKvCOmRexDR7sbTSxvQl8vPi
GCZF+ANhSx80VxnT89fbbZECHkJ6kjY0+7TdB7bA38+WKBEDgJjWE3Gfqpr0tp//qtMQazuwghzj
PxRJabyfe1wDUUJXvjpaYJVvUuHIJ3RKcuB2qX7bYlh1Jvx9MJ7rcPlCTWSD6d4i/CVp60QxT8cj
2L3pbgDY/rUsITkHrtJuCyvydp/Pz5grJ38/vFh1ejV0nLgZaZU7iwHNoswdE/Dk0XcqXe7iLJPG
KqobQDxN54avIundJ/wpxa8GgjRt9Km8COs6hYfX+9mXamC3bkruzUtJioz2n917mN5D1tLgAScy
4w9LnV2Frmq+QorawUwJGMOZZfvg8NMAoihIBIBquWwVWIMUqd7U9dFLW6T8J7e+znX/rMnwyVrx
PgUaZpCtQBqRiyoUkuK0OcKpOcqsHrYBKrMXeVmqf54LoyAdpRmaSZHozbD3r+MWpb3dWCDQjvZU
p2vdxbQKZK75r4camrAB/dWl22cB5F9895qQjxNuMh0znns7LZp8RImr6MzxOQmXs3kvdx5Bc37p
zcTkv0PHTECoMHJoj7Rw4KSHoQX1wkxjHLKCprqNzUG7BFg2y2vAhYFq6KVnsuWTA8UvALcIRWrO
kdjg739BNo28dUytOzahsK4xi0bfduiABmUDMIQZj/35gXofobl36RGZLm9LHshsyeVO1FXb1ghS
TjQii2egiUiV2+00AD6W5oWUYCjCaMzPMbT0Ofn632P8n2GJGZRioRWeVtQAcDRtIfXpgLsI+u5O
3pjwMbpZYdSG6IrxjBNd4c4rQKWaIf6CWAO6ZHExtrVnQsr7ZOftp0iHcDJ3Ii28jRanxIiAQymL
OlgzuRkIY4XZZkQxrBi89p+aq29DMVee8lBaNZoai6Ea4KWpqmz4DvA+9jn8DPAroX8BKPLc43wR
KN/G4oXAbuZF6WETukhjTF9kaTWk2sFDAM5BC3tMvubomSKdpIMe2yJ5UD12MeisDfmeJwHHdgFa
Fkla3mjm5FubHEwW/mYlLAszKDTzWjSqvFPS88VXL0iCK9A24lHoNP5Xit316Fpl/f3z7fn+QP5n
FsQVqPgmlUPvrQ73V3AZI7saaJ2wPW29xizXbXQERWr0NYd+fJiGXruB6VG+ZKbqbsfYUWfeYR9s
jhkeMtdIiT703N4fx2isBdKt03TodKRtawEoKyJhgq9Q5f++DzmH9IgoXvLZlvl9N6imEU2pHawI
ynbriunS81MQUjV8hs9XdU67FqePS5TzDrNv5kAtMiQTHW9TaY5+yABDbiKwQb9rHw0PFL8qXOkp
bCAX4l2FWhj/U4njP9/TgUzsUYIkwBqLAJujItjl0CAOQ1pWrzE3B15JljVXQnEjTnHCORPfPvqA
VDbM+WlBkfukfZGrUKaT4MhBC8TUJHGv6j50N6HUqzOn+33onuc2c3e51F0MEWn9LPdKh5EY8tnm
wcoIqevEwoHT9MryB8xzyD5RqMLnz7/jgjP9nyGRz6C4QpbPui6GhBrZ+F00aQc3rjpn17lYUGxh
CIUPvVf3BzUUYIEjfDjuO8ssboi56saRuGWX/IlnVvp0UxlcV3hye9ydtIsWNzQIxI58b679AuOI
qEfEJGZY9KZrw02wUHPj9DGqBuCIqjBeP1+I9/nU2zrMJTPuTpaeu3Nxa05oVwV2Y5qHAIfbKyza
0o3mgaL9fJTTvQRah6YexUiOqWYuKgoocEwhhDzvYAjErzC4MDY4Gh+x0EvObKXTkQDfsGeJ3qTz
dBLfhx1jqPuGWBcf6fTqGz1GnltW6Km6AtP4zye1gCLNa0fKq+kOPFDbmsmg78cK6cyXWEglxyLw
sB4daKsBMDS2QQBAFlHA/FaHqYXmmm49id62CPvoNPsZNnmglkHutMBlI1Gey4Q+WAMLVJY1A7Oo
sCwrYJMoC1egO3zs3TjeeHXUIrNWI24c0Rn9fA1Otw+nhyE4v7qOmtbirgSOO4TYZmVHhRD1XptU
ji2dpV9+PsppqiUBfSHo5eF6ZwJ7er/QeI2jcKDq4tgNKW5K1Hno7Wo9LBIZAZcfnJ9AHZozof6D
qTk80HikmdJCAmU+tX9doEVjIG2JASl5M56wjYVT4ajif8+hKHRqs44B55+/L6bmhJoYhjEueQNg
7hiFJaACIYwd7ujxmQT5rdn6/vKSvLaRdOetYaKIsBjLBszVVlNL1RqpKKhBuJ+9uoEIr3FwH+7Y
6ShVkd83EI10iYpCChAnWrmj49jr3g3tC57BdgI9IRWogvQdcs74mcGSJPuFU6IcjKJ6c6ofjSGs
kp0W2/qVjDQzXttYeuKaB+MCKarBYVdSDNb+KGgB7moYUvl9oOSApxaxB27T/B5aNY4J8QC47I/c
z9qfiNLyG4FEtOtKd7xHSPbdr7ZNqNeaSayKjWfQergEICpeJjxesY8pCmunaR3qZZQTOpi1blmg
O6UxzQgcEMKhIBenVVg1xnWNJK+kc+DHv5yuxDtQKHP42veK+lnuV/mwcWtkYFeNGie1GuJKiusG
Lo22zvJEw7gR7zn0yGDg4qmUNMZrQH3uoQnC4U8uIQTTf/HhhONZVB7l5MK5rxrNfVFmm0KPRh7v
1lYujvBZk+C1PjhNrDZdGsPTVJOZQUQbJmmvDQD9MMVAhjTbzJ1lPqCpuU8dcpbnKpmL8iLAJW5F
EjiD6ixZB2dqsf8TZApU0KhfaKxjgoNYubuDRzq5jypHxwT/Lk1d5vFLEj0gpLz+/MSfxNbl6It7
SVcFglZOq371cnWL0mPxmn+zbpsf9r3014W+jtp94Wya/efDLpPm5aiLM4+1aRFYglFTkz7IJF/h
110JUa2GCsYupmIIVbd1dya8Le//5aiLpDKxQd+jWc5cYYk4Duv7BMw5ZdkbeKa+dSZmL7Ot98Od
QKohaWoaGn7qlz1gOJVm61H7I5wEQle4/Xw5P3hKETgdLkca/hSrl4+AdDDw4RhUdbThGiLEDWLn
OjHH31EWFF8Lb6ZzR2LAjLIF02PUgu1sFY+VJVuk/avZEKBJdmMr80uLHOJyqkP059AdRtGlGa4o
IkBLLfAlRHTCOpNIfBD+aUtoxpsclcPr4v32R+25HIxorI6qrzCXTiukQ+xcP7NCH1zVNKyA7aOV
BkhmKdjRpSXarEOdHssWgu/o9d5mnDo4EcEo/x9DkYWZDrIutJCcxXkOLLOHmW+SFXiTc5HZgb3R
08a7RMpqPHN6P7iv0YBDJJPF0+Y79P3a+SZEyU6m2VGEBqxeWmRkIAHed52Y0GOvGt97aIphfPh8
u320mG8vdvBWVNWWNzYSIehaOb46trIyNqZpoozbI2s7RW54JqFdniFSP7q/yOyBebe5Uxcz1E0V
e4PtqSMe1ylEcUhlYRgmF72FwqvZV/Hu86l9UPZBfXSWsgMEBMDcWtzdomjT3kKU/ajRKd6WKPhC
98cnuzawrojwwX0WaRJuKxLLK8syo60FmuFM4FhGR57WaFkBobVc6nz0vt9/VrMdB4zgIz5rDF+r
oTN6a8rG/5IJPbpDPtXfZfzEFQQX9MRHHGw/X4OTXUXphxXgic8GBtQwf/6/EjLLiQOkUzKdjoxe
/2AT/9YtK9/BYIovC2CBF15f52e+8+mUyZcQhaNtzRuNivD7MdWkvJhcyjgGNcLWJZTqcoXrMfJk
KL5/TXCupOrdZrdOWdVbd6rP4ZZPohBzJv9k4Rl9Rvm9H7+30xBaimkcLb9qNqO0hpt4kudeMm+M
gb8zQ95JwE1pjrKZ4aUsT05Po4VMIJNHqvm1vgpURIYHMdi7zosAaWa3HkWK14n0flg11D6kUQIU
ZDRKPBho5EnzJRSu/bPxBLINeVbB0UL2FRvBIepkh+9krz2gt+Jet7nZ3nbK97cNdKV6baQQb3O6
7jOHyv/jjEn+6quJDohdZ/FGZ7chS12OcbhBowh3xRatkBWgUESVArObfiLsaoSw6n0Y70MZTq8m
Uj3ArlMDIwUbVbnvrl9BtvENL71AAs291Meu1va63aHio0jqgpVWe2OHZn6uI+EM8asEdwbffttY
obwxo6DrV6Bti7s8zwyk2ZXSvohW8uuHeDCvAmllr0MSWUjZsXHXOA3C753yrETX3DW6Qw3zbo/c
MLqQ/pCJ8VxoOEkfDDQECLMGyGWuWmdxLIcAYnU5DNZxqnx/RMupyzBRzS2bZF63L8lmAcFipRl9
9WucgC8hzEKwLQUPhXVThRk+h4ER3ZtCOE+FQR1/1Q+O9TD2UfdFZ03aK5V64szBgubL1n235yx4
UBSPpUU9gH7d4oJFLEHvkwLCrwmbHKJzG3c/K5XgJeYkbryJ0UOu4P7Oog6GWXrVuvV17TGc4vxo
vWnT05hFAth2MOPap01R3zRB3bykYSy+ea2Q1dWgDNQxdLPFAzXyquG6EUMzrVWuRc6+azvkW1Lf
jV/hwdvTqi2hFa3UzKfsmt54sVOIxKsKmREfS28H848h7ROAVH0H4x0tH3T9ckMhKYY+syd30zTF
0VpP6+IVQSNRbZJcZI923w3jHii9pW97z7fHtSMKibOW5ifeN+Te1EjZ0EXJzQ+b9BsidQMOZ1Wf
3/FsD25jyATtSq/z6afnD+O1gaq+vw6LOrhtkwaNFgz+IBppVTLdO1GbiE2AietF2yOwvkV+Jr4N
tHbAEsqTmOpEmBfPdsOt98POW/1b1NT4+qD57b6kQT7NHuUIVKIUJuoV3jugGCpLuxtkM/6kxo2w
QqdJIl4yds5vK2mRTyMA+/cqyVzMY1CSwgg5zYNDXqNRtYqNCe0jxEd4pyVhj7SLiW+TbTXVg8yz
wltrdZWD+8SR6TXpp9Jn8XNZbKHVCuSZoih+LNMy126zBuWITewZQ7wvPLwBsWpRub5J/awXT6MA
nr4JNT0oN3HZDONtWk6w/CcQPcehQCv9iycTEd/Dz/fjg134UoBCLNserrCO+fqDqfmpi5pDHOTx
RTt1QxdimTba6S1mqaBrQPgK+wIvE269vAry7zHScfWqSERibeIgwdO2KqhsrfIsbfcAP1AZ4U05
W+GOdvHbsZvm2e0m/hddhohhI2dVP/omClB2kVTmbvKx4sgEatswk2OD5yWN+CsKAnqyqoPWRy8T
D+donZWGF38Z/QErIzRA9H6fNwnGVk4btxe9WRcY8SZV0W19bDUQ+27FmFxnrpb+plRl34xWLGMY
hwbmpUAC7VsqsdWrZdZWiR9xa1+jLBejVYeBHgJYBUoryCGhLgbKKRqQNNIy5KHH1h32M3qYfwMw
KNyatCCmSzq/SrvCxWIUWAiOBuZ1Q2htMoE/3c5qwRFf6npdPiAjLdSlarIiuenwUonuqt50YJFQ
FLvU2zq/grOrSrzWxJS+4lrtfHF912axzV4U0KjMAAO6InNumac57cSItfwKx4HyC9Kr4k/bFGD7
x0iYaFQNmY/iRBr7t7gJyfFqyPUguACO7l0gq43MwX+zdx7NcWPrlv0rHW+OCngT0e8NAKRhMumN
RE0QtPDuHPhf3wtVt7vFlJ7Yd94RNSiFRJ5MmGO+b++1eegLGaidUethbow98ZfjlBID2dhFGkgt
kuVWI97VI4kpha+Q1W7pnLVJ0ht75I1Q2CI1xnK8jLxDOEUksImaD+7X7tS8OrAr0LjqdI+3Ojf6
u4eZGvJ5XAwQ7/Q0vh3Urmz9liL7E9KEyNpoxMfOGzDp0VkHVoUY0sgpXgetxeZBkuCihuUsmLbG
XK82usfnCAlpSM+tlM8H6E3LCR132uTVkKll7NYaRIvyv7Fv4hyU2wHMan1OQwpignBzXG2gSThg
k0E8Q481F2edKAk0cyLqNkQAWuKe+ITho+1zUqOpF8SI+KEBeaDb5vRHJF3gbninPRIXkmVKd26v
xeTDCqQp+uBKm/mp0/TAiApqSIQXmhe9CgbVF2JJzbCl3EVKhwm4iKKOYatbu5/po3bQdKHgy5zT
QwR/LKbYoS/3CMU83AxR2z3OZt18uLIyfjCXQ+uqjdgEyj63L03bsT2zlTTjyhrkkO1m0TjP3Nyl
CZrOmVj06iS/V5pUIwA5LXsdKl46vJlF7mhhwpdkF99p2sYgeqb1zZT0Ot9KUifxKTYVg8/SoqVh
NYyU6TUAE8GSFbW66fCjkhfdewWA3RKVQriMrrGrY85kQSvU6EGvbYJv2knJHvC9Ww+z3ZHETlEs
1Qk37cUTldvYDfXJy0mfKbkQxLloR2Eo3RFmnX6XVZX9TCQmPwVapT+6dtWRclMr6QsTh1kG0oOy
4BNklzDFRYt5qZQj7IdonsFcsZOkQNe5DTRHtPIeVTB4ShTHotrZ2zOtrdCMVELFhaEmZAQWduf6
IPTNbV40nNKrmknWn5tSfTLTwntEVlAmeAXb3mIDljn7zkgsVodG0z+STNpFINQ8fa3TqSNphEfx
3OyKpYcQVaswXybY8SHorulJyCEZ2UfXbbatqzkH2JpD3gLt0UM1q/LUuGFrB0qt8ez4+6KQ4XfI
UVSQtFm3se7PwitMgsGVodkw01AtYovDiyWrBRabaiT9j7ZSytcWAn+8B4qm7rI5hWaJTX8+GEOZ
2lD+QBn5ell0j5YZdz8auC3X3qgl7b43ezNm+XH0e7Nym1skds11VSYItnl82REWHLu3VaTXqg/Q
IL+yXeXVbo2uopNVMqOOk0LUC8yfgbudTa62mTRPgTVWa950RjdjAWYBtfmcnQlZ23Y6pG+ACkvY
Y5Te413U61UG0rExjQdmbzODW7boMDhoRXH47Izq2qHvYYBZmBdzJ+ecphmJKiPThZ0a71XeFfpV
QZDsRdqpI80lcwIPKLEmPjCrs8pMMjPBKXa5dju7JaEpCiyqByofqnNOrC7hjxrEFoIMdWbju4qp
dgyAsozz08i+v/eNCYbIrpdQkrY0BGRPz46+8m5aTJZ8MiY60uoIOtyx4eBtqmG5zAcvI732h0kV
cznLE62pXyrVhj2oLu3Sb3s3tp+Fq2Szb09LcmuYrQ63aZQWyb+cAL/RvYdcPeGUUEgNapPHpPAc
KrYeGRFqMg92aLpTTUaFVgB3A9Q2bkB76DixapefSDgIBfQcs/Jm0khFvCwi0Vgf3L+eqMQIJRx0
0VRVDy3TTLzpPKEXx4RJA/p3pxu3ZSvGcq9YGZFGRjEl8ZYgiM5+bAAAH6Hg2/epZvZkKdHu/ACF
MYvQLuMuDzseRRmWIz61rezJFwynojYbGpF9u+B0NPpzr5BC2UQjyLgMOGm3MmiaPlQpSaUhVtCu
xjVRm1TVPKUlkobQDmSz6jBd6FqxONezOeTTrl50MYVO6o5x4PIGqyEtzylj5tKJaTe6fHwnYNlR
AkSI9Y9SixTiPkvBLmJJe/UqVrXuODpeAjvQLMtXo7NnFoy5JYnOnIs8PgIkSS+yirI4OZQc50BN
AKPaOgMF+iDqa0xoVMXVa1TfI/JF15GPQ5eM7RlnGUhGfO3yrWlU57KZB0XZKnAeZl+KzhlJddNS
PbCYja4tCwrnDorf4Gxk3NmGP+dCvnNcVu8BF3XPzNNKva1V3DmeSWIeIjVbP8s1xZyDoRiMbwqR
Q5LrzoliK/hqx4wTK9PGnORR6A7CkT6/Ud5MatZy8ChbpdnB+RGXtmjVaTtpHNtCo9SJXZmiXI3O
m1xrjiVCH5AXY1x0wCIWMrU1EnpJb8PO4autrb9MpKw6/uDAZyLSg/yfWCpYImqA71szXlTT73pi
xJ7YhmUbd5J1gCdxTRCycAMBi4J5Fnhxy8KmzzMLbyYWwleHklSBRM9JMmxLkhu11CO6bwAqx9nC
zuPcT+ZySSFTUsAnS0+MYqdKwmCcAtTRsamZeQio1dRjvmj6den1rRWYIs5Kv19b5Rx5VMUOC9ln
PyZLnb6r2pxXMG0nxOC1kJ4Ia6k4E0w6hVq8NThEq+n0lY69zR/8OqU1yZtljq+51M0Pz12829ka
teysUGzYgEpCBJZulNF3te2XqzJTTBCvnWo9DzA5CVzPFbfeMudOqHuzUusuGxFZ4lJvpuXVitpa
HARJpRdjNKy8b4DBHMpZdT5GQ9jDZpi9RiXPcgUa6u5s3hXVlBl8K/wAm1HOM+B8a16IxYKF7B1d
AGNLOPTtOIbjOJaXRY/VGqDCyOqnoWObgrTK6nRvO1XyXWHX/uJEMXmBUE7Jg07gevHqGwrd5kwv
k3fowKVx3030oTCtyfECCfY87AmidgryPfXpowV1x+60mqwXYHBeQ0B1TBpFY5NF52crYiwjflGP
7gsYcElQN3Q5mbpIzODacuzky6bimVRrsvOUTCfdMU7z6c2DZw++LCMSYtMrvXnFqdGZffpflsni
Yzr34BRcjDG6HkNYokRKerHG8ZZ1pIV2C2IxI/owcpQz2Bkl0EnYnNpBaOUch4UxUHU3lKR/IGcU
ZCWR0w6edlK2t0aGeGFt7tGuw0yKiS+2CEC2THhBe0UbKmOjj/T8scGXMCsBCqbXshHrNRCW9jgR
gcQtcbX+eUqIP0WIMF6lWTlHZyaQi5ZdV6NcAr2O58A06uEJG9lA126a6gs1n0voc4j7UThNhvE6
JKmMDt6yIOGdHWnv29Jp35cItOxGxwOs+P1iJmXojWV9D3lSnBPsO44EFgJJ84u2EHcAi3vs1V03
U88k6VDuCyuT1hXkGGJfy7EuOZAjTNkP+sTuF1mAeY6LEQxsZBDcEJRiBmJp9mp2MS+a+TwJxxl8
PddYP+FyJWZAIo+AuTxZcvR7e+ielqUGalE7Tsl5Mknd8wkCTXSuGybFj55tlepPiS3v1+CRhwXe
/9EzmjEhioeQitDKHOeKrED7Mkub5a2USmcG/K72Iyly+21s2Tv7HtfrByRHCf43dfRnPMm5zpDJ
lPnE+hnfqeXFd/kA9oojeqoP/sDuX0Le85rrFrAu1sBaYXIh7WhymHoAxG861ZzU+5LXyYTrDICT
qkYfMY80rMpsCmR1tNHHQ3EkYELuDFt038WUpR9/Lgz/Ukn61KmkT31SJFX6MdKHoXqblOGKGjAN
LSOw3YFdKTiobqt7938e8LQqe9pBO6m4NRXQckmOzVuT0winaVel138e4bSVcTrCSd3ZqppYgdRZ
vVEY8Vcjm/I6Tl+McVpP/3sMJDnoZVGvIBE8uWxpY9Gl0aq36kzuzNDZKWf/XtbGv3rIPw1xcqGm
RVqdO+nVG2LyjSjfEu0rldqJmeDXIU6uFF5CDaAS34KDCzNkpfvSLx7bUGyWg3cTXy9BsvvzvTnt
CZxet/Xp+KkPQbpsL+HTV2+J2+9I6Gx7ikY7s652RbwngxH7lv/nEX/7vP10GU86H7qYpXByRrTx
E0ViG8uvOnan/azT77T+/U/fieIfczmlpzdVUbemYp7ZAIyj6JDLL0QovzSyTkc6KftG2H9Tp5+r
NywVZ8hCg9kRrEZF2IsLWNOBqsltVr0L7Uty1G+nCWRaIG5WGbF18rxTaV0aunnVm3OHmuNQPpKc
SiKBn+/MO07UeZhdwG2/m4+z/1WA0m8fmZ+GPnkPqKrPdqq71dvgPffTA/v3eBSha7yp8aVSJDvT
+PHnJ+a388dPA568FaibK2MWTvVW8sZ53SPu/kCFjP3nUX5/M38a5uRVWOjGOSUcM6YQbXt7fQ0x
OoRt9MUwv338fxrl5PHHqJEYPbWOt9Ih/YDdSJp+0UP56tE4efz12VTQ0XO5GnCv3YaTvbaCKkhd
pAD7xbf57bT707c5eQEUMydgSWOs2g2crfXD+QHtt/xiEO2XUdzVzkSTFiUkMWP2yZ0hhjcm5W/S
3nR7Gq9RfsFYHcChL3a2hHOyCmzbLr6gm2QQuFQVAXuq/CUDah/2k4lwPZPl5JeebYaiVoZAQySH
PLRxv/igJ3Zd5m8P6pRlri1l+pv4qT/PPIbeNys2MHpBNkrbmmPBlAcOMVcE2C9OmoZda7gf5Xrc
8xuyreH9k7xU+4MhnRtt8tZwV2upzj1i5l9y7AE0xkdjJMTZ1rvmQJveIVrE9ah79koSE2JID9kf
9MXFBGwAtI10vG5fvBfr6/Wpt7XuSFZpwEq1Wn0an7+U09KOLNfl2832gMit2ref5VP84N1Q2TtL
6kuSVL5aCX+54592Qb9Qy8qs7FLNYBdEfi9bzB9LdDVz4RoapfFXiWlfyrNO5hfE6FCTSjRE5XN6
mR7yG/fMvkbA53AiPhKBFgN8fi+/WDt+O6n9pEg7eaYjbZAWPX72efPd4n1rmgCy2p/v3G8n6p+G
OHkaZ6LYSxqBrLTI63xFu1F4DpXuOhfDk0mpt+qfveT17zH/f+Dlf6x6sP8+79J/L+K0L3/Oulx/
4J+oS/sv2sJQk3D9YFZcZ4V/8nv1v5gr4AegzEJMDkKT1+BfOZeW9hein1X5vaIMmP/0/xNzaXp/
wVWBXsWtRYbOUe3fSbn8/KahnoW55aHVwn1o2aue6vPbra7t53atwtBUUinTVWFZ99/6wjyPBiJs
9UV+MZ+c6Oj+NSLyfB1Jt0nT/GREkMb1mOHEokmtP5ga1ueElAslu5dRf6d7PQQTXr5oNL55NFNV
Q9xyFHyZS7LmhGJsRW+9I9M+5pSk7VZ+r4252EiWg40p3cuf7uH1P5Pcz4mb3J5Pk9+6u1rpcCZ+
U+Z1sGHr5ftpL9nPcWSrUaT7Ih6XwCgJ+pF2m18mxDfRvOPEsbXNJNt3bqej9aNzjc1iJxIx7rJl
eYAhbftFXAmm+GilfAskZJNHNUXX5WVhJE9WSmhKZqB1kAamEbf3bgTeVOro9D5IQjks7lWcut2m
zY2tJP6HbqxjkP1D/ERVjUZoOeUc1lG6Z5+Y0S6N55dJ7y6nwcTsSkCA7yiaCA2tQstL/Zqy3XSr
iwbtpyAgi1gv8GH6FB9H5sFQ7W0RCIcKKjK3cKBrO/gyoVZW2YD1ifbVblrIsjdxRBqepwN79qrG
4MhAWlK7OGZQ9OrGU7pLBwPvltx4skiqbDbeI/rL77I2sy1RD1PYsZyjklA2qqu0geukdxIi/zYp
q29JZ3pnQHq/L2ZzZ0lS6GISn+RU5IfVS7PLejXfOe2yHDGhemfZGD1qU4zkBbC1v0pHfNWLBfVy
Xdn1IsUlWrdyEw/KwRvah3gu1dtlaEayE4aKHuWgXOT0sF88olF20WzsuH/evq3rnqJxixZ6qKyL
tDTPyiR7G1OlvC7IzjlaldprISg3Qq1SYmgobpHg1aS7YR4N6uKtap1hkUPUoHiReU5r0SFkZ0nu
WpDwGzK1RPB30YF6oZ/qURJgW8YzrpoPaV7S0cm9M2/RnytSpkJ0K0swVx6Bk3pVbjTibawlFZu+
WzitS2o9aSLqSxISYh+4Rrupm2bh/6wuTIq+uSjmYUIdFH1kdhK/xZP1LGmhBcNQlOTiQSDeN3ZZ
3ywRIqUy1gjZsnlCM1erw9Yh2DrWzCwUA10By3VeK2dJn3VXeYTab1zRm82PICjlTqcVd55o8bOz
1MX31pbERMwCRjxurNyPrUiGDY3NC9EbykZ3vCX3rSwZidNqqoOImktPjZof7RQ5+0yjP1m5cRnK
0skJU2iqEM5dvjFFihmlsdeUMeqSqYOqqrbKs1KQ9YAnPLuMoq6hxedZL066FBDkZgvtwCS25pRc
A3nsNo6FSiUDl79n7osfKIrfwjrLeEFJrRDdvC/qaJ8mo7fS5zkBYNAO6aYUOGGSvRDltHHbMbql
T5ZfYkK2dnpl1peK6i1PM+TXpx7T5E0xkz42rnokgpOSCLdKw9bOu5GV7M+FPQu/tObxwvRmk0Mw
RjSkY9Gu61GwU5jsX4rJuqKKR9oWDVi1I7kr0ueLdHQeTGLpVpnD0atGhxOfuyY0qotESN91N0OJ
RNRQmq0hXHOn2rQqxtGh7oj6U27IDk7DvJ/at2FSSDsVpv2EXOOxnLt0PycVMIaU6DxprUCReIzq
R5Ienhe9bC613DX3gLW+ZUgUH9rYljfS6KPLGs3ZBVNQGtSD1DY5jv+N1Cz9quq8OhD1rF+7y0Rc
jVJlxL+J/gYtRnNsyEG61rN8gPjL0SSyrXmjp3ke0ELQAmLFnzPy1nd1VncftK/Igpmd+MoyUeKY
nLiDkbbR97ZJfswlBMWy7267WdV2ibTMcywujt8r6lUXj/eKbn6j8P8IM7zE+BE18QXW1mSfm0LH
gpAN2q001OlgFbpGokQm6RUo07s2Vc45LKNo32gR2QJOowkHSU/pERGfxdoZldjVFtWn506XRHPo
aKLYG07Dey2JNEp92Rp7lWP6rs0UTUcLngO/r+e2uWpa8olYBdCk1G3TPzkdLfhtEfXm4q9yjDyo
ok69r4nz48oKcI/A1/cLfbqNqkVOdnQICOogh7o0nN/0btbDtHXrc7MZ6/3kmTmpXE7kvFikeGwN
JY1CSLsJ8sVCI4yqMwQqP6EhYLC7MKpj68I1suYmIojqCsXrvI8nk8ZOhLXPj3v9dSFneu2P9NG9
dPrVrJAM1HfnZryM2imB2yOrmziD1s9jfQa8K8uDXDYGFgNBMqRaE3GQTPo2tgkp3JQ43UJUT8qm
SyzvugYLt16x4tCTsYVPAnlQgifR8Gp3OyR6dpE3XvTR1uZwLSJ79LYaRbGFt2aLImihFJ1R8NbN
mdy/Ou8TyvALfRAYJh+kyXuPa4tnQ6a4+dwh6TrXexOtZUve0DkKlLy5bHqbmMQiK0On1pBaLOVQ
XjX4o19oYYNqJbZwP5nDHeE50SGhL3weI27ZkLmxbDAAvCdlXFziFqs3tjNqW1mMBzpw+SYz8u6a
hpG3lVb5TQjyIyZM9RRjaKjt57RS10y3JgSFkl0UNMrDuRpspokZILVFxM5NTUThJp8UIiZy1+1C
kBfrPVSmJwudWWGpC+E23tYr2yuCFtLLfBy7syGPji4r0AU7g8xvJguzTTGwSPZZloeFKMa7xoG6
pXTpmNMtXORl5OW3XUljiBciOiqdZ3wz2HcEDZzPK3KYzT2WhX055CIJsm6cUZJyjNjXo+MeW8Ii
z3JTiz56ZyK7kBXjXJGJ2GsmuSrkMHyk0jXOUsuuz2EJeY+p5CFlylamMQllP7fioGbNMN2mqigs
1ERqd0Ch7O5nJCREFBgJOW2VNNEjJlm4SHu6MFu0abr9oeOS0PykXrxtUU7XsyUrVD+4w8NOjS8E
LXjfLXQvlPYwbBUo4z4iP1a1hgZSAob8chRWGxa90nxf0inaU2So91DyovNkIjgsprn8DX34spU4
rQKOTMm5GDB2AW7pp63biuxQTUrzYhZpdD7mtnxXpoh2AT3beqOX9XgxxrMN4iYRt6Y93nRjnxBB
Ed+NUqvOBt0dg8VU9Z2HtCDAFEba5GipoUGEz95l+tn0cUdwJM58mCCKceWOrh24nWEecabKQ4UW
aUccxXUaaV5QTLRbTTd/t8w22lpKru6dpNrnrkFUI4FBPmE0mK/EzAuozXXYGwAlxqGt9pDEtEtt
Kr7lg5UeEzO6JQvLuR9LUgKZXqqDOehvEJDqgzQRTUGBfmyGobuJh2VPgl4d1Kp4EzG0pkUgchnI
6MjVnO07ECFHGUyC4Ib+pnd7zHJopt1LVtLscehZPKUR18yObXtOt83PaD4fEajb7xHivws5Cf0x
TWPvm9tFETuF2SP1c3SnsMkq+zrRq/F6NGYkYkM8JeECYiIhiJO00CrNmnPLQ4Vbp9l3R0RsHvUR
aITbpnRqC3EJ3Z4NoVJkzN01+YPlvSkV5NtrxvTUkltm9NZBV+b0Lm/si7aAZ2LpYtM5SnGkq/89
kwmhsARGnWVaP2yB8aMxVIet1Th3zHRoG4nF3FgOK9mQZB+N6JeQU95b3tvPZdTdowqD3m84F0Xu
vja28TyPdnJfewmNx1i/yN3yvmGTfSAs7XtBiokd8MnCdM2mVUe0nZ5SsJsk0PNllDLe5u0wnmVp
1AaWRhmhKKx+n0adtS3nuaQfq1OCaqfmaimXO1FX7jYmScQv5GQHaqxxvcxr7iRFsllcNIXa3Da6
ngRzyQpq9lRcUMW+KQAW/UZOS0Bb259dkrByAl42pCziImcB87NuxkgAb8JPMLfe22aeHHM7UnaW
nW9jMEdW3A5nqpSoCnDTnMVgKv2lbyvfkJgEByDZ12qK9CkzE3M7dqthfOn2sUbiStaM7raIS+t2
nJo3uLK6DwBTcmxC/6YSZTRZHnJR2zgMRafSXgVvUZWLsXFi5wcNV7mfRDpdmWV6yEZ6aHHmLudV
A5YKqZJIjnNhAVulDmdIYQV5gfB4drQbWtahW1M0JLrXPDbCKK+TtCjpDuuxn8GAPMjJ6d0tOuT6
WyeBlFTpcsynyX3zuvobuRgvaruModFywPENhxrkqKvDS5yve1/HKO70Lu5rnyw0HtTJEnuicNz+
bEYOE9QkR4Vz0VHn7ky8kZUV05ppvT1y8P2MuNjANdwTg1NmY8OjxxETTvsHAl6Ul6iL0aDVdhos
ncWaOChzKEBpt/JjjKeJKB/XpYGbTk8jSH+ATboHMmlZQoLOkGKxQ/I9SagVqbVIRvK63KWWeSvL
1RnbGDci914qod5BwYwPJsxmHP4cI7vZuUuTrNvrWPS/T5VNO4kj+VTaD9jYa3+00h9l0c6X6jrT
Ac1BxpdF044cgH5TlibcFdPjNOuz1a8J39TO3Lkp0JGQeOTp9ZsEhHiXxzpC4spSd2acXxW8fDi/
PKKphZWfjSXdbpHyyfCyH/hMT/b8SBL3vK20+orDun4rnGmHE6Va/BLPllU75dbNHPlE8ASnZHRa
uz7Kk53aEUBoZutRc0Jo3HlYK8TCeYnPN2zVcb1MLi9s04gs1FM0wAE5nWSmxdmhKRES8ABt7CTL
d97EFlidjqNeZFvJOTxwoltvzvOLscLnURD0QzXAfqidYo9Yj5se2csRDWyzXVQSp1A8HYlQNO+M
OlEe2XP3x8Gw5zPCNqNXZ+K8brtoCFEQhkuTy28i7w9OTiR4UyeIaDwQuDXn81CxRirIRIroKA8a
9UGmQ7OLClW5QLKtn3X4kLaOqC2/4Cz7vpAL+rqgcd+KrP1Xq+XfKhLe1yX//c/1Z17Z+JAXlXT/
9T8//ekixcAs64/uj/9q915fPpfv8vQfffrN8r/+/uv4vQ6fu+dPf9hUHYLmm/5dzLfvsi/++RT/
+pf/r3/5P97//i33c/P+n//xWvdVt/42nM7VzxVBm1bNf19CPBPvxXP1dvoD/5QQFesvkAEOooiV
RwX/aiUd/1NFVDT1L8ppKxwXxxNueI9h/ncZ0foLrBMGSYgY+FZdh5+Sdd8l//kfVBgxsVJHBAqG
fX79q7+vP9/8X5UxLtp/i9lcmwD/t0lgYcCHdbI2K6jMrDyntSn1U51Mix0pJeLkoNX1J3xZy9Zr
an2TLSUrQOWU4U9X5jeFuZOW0D/j8clBKLhrBfPUJ5TrnCqrhPFklcfxmjhYBo0e69uBqtS2Q4iy
A0JS+9AQBWF1tvU9szB8Z51ZnzWymg/dON1OVpMfEOBqocKGZJMVEmnqnz/oWmM/uS4WnBDLph0E
Uem0eeJ5Nb4REt6C1BE/2npMDgn+nyCd2/YLj++vd8CxeDoYjeSVVXR4cgd6qVEGaEQweEm7G6eJ
40TmOpshQxDpTJys/vzNPheO1zvg2Eg9QSLxdGnYKD+Pl6I4KwVMaggBpICSds6+Oq/SwEjy+YJc
HfL3DMX94r7/5kvi82I0qGiQ4E4x2AWiRFmYCLLWmOJAIV6CXQmoOcFZYm/Uysefv+PfhJXPt49n
C+QUL5aDgfo0LaIj/9Yo0rylfVclHOrJvHxItNyo/Fqt5PcM5F7i8wApd5z9NY8EN2HftYVrvTlq
XRCYA5N38ONZgE6xm4RYvQRXYcZakS5TmOHYeZDY8V6TsVJ/tCDhR7+hm3eXlejY9n/+Mr+7diua
lqI2mlFTXR/Vn15RkXIEs5KGRvCguscK5tMOIOByLOOc2Odetzd/Hu/XRx+E3Wrk4wH52178eTwr
Q+wHRa9C+Zq250odOWcsgepGtLIN/jzU2jL4fJtIW+LgTW+YoxuoqM9DeVoxuRKPQTDOqCMNYrz3
rht/hTg84SzxyDPFIrcwMA7Dtqee/nkYC5Eox06GUW1v2mQNqRxaFrkvZNpS+qox71h5NIWwppaN
VdTdrm/qxcc8ZX/Rl/jl3YPpxqMFHxB7K51mmkM/38oYbiumTfYcREwZvjvwgBIraJ0Xk2hCmU70
D2LvK3DN+kJ/usgMSiPYw2tOn8g7pfo7oxjaVZ1M5QgKisHb70etwm6CEE+EmHa8wwJEJTNt0i9u
7+8uPHhMJlH4MoSFuSffl0gQ8n9Tvi9OJ8enCuYFWUY5BLqdfhRKrAWAsfXLzBb6eT+sfJPMiX03
0v892/bfTwAfAz7QiglaAdafL7zWA6En46kJ8hLLrJLWKKdTMoylTII49pTDAjvti/f21+turg51
1MoWYDEOip/HBKVCHbEliN6ximY3D3rLrl61DlUWkwfq1DJwawNl2BBXZ39+rX5z3S1wzCvWk3uv
EQj3eeguUihzJhxvCe/OgBSK5rzrtWRnrAnYUwc1DlDgGqGMWx9GHzmZPUGX0B/iL5qGv8wlUAJQ
AbBdYafD5ufkg0yZm5eidGvuM2pTsimhGA+txFHgfqU2+WUuYSjafTSPTNp9QAo+f+dibAe9s5w6
yCs3J6utiDZY2ecvJsdfR+Ep4nUCNemw/ToNnCRHIjH7acRBpaqCul+Z3k5Ka4d/voG/XjYoAxx3
Qd7QS1ZPd2WdNk5uTH02aBqHvNGkzHeJma86appQfx7q1ymJNcUChL8SBSGknLwZUdYOOPgYigO1
2m/GxlS2XeramzKzh8Bb+mjAoijziz8P++vLwYK2wmDJHWUudE92PWlLqnKlD3UgHQW6ikUPaiqi
6jho43yUHS4b2tkUrrqvZkOMUDwIn+ZDh2WN7Ta7H+g9v9B7QRh1Rls0OXpWRx6iOEMF47Z6f52m
KtKrXJPpru45o/uyn+Iz20CYDHUFDEEb99wDszSyS3N2B8vPlqxKfdOtmiHQqbUcsO/a8yZ1bDYd
rVfN70bZWt8xJypUTsw4uUhkGePgyAmR3jUAqhA3xpmxEbNWPfL+dSOhB24y7RKXk34Q4726wI5e
y41TdfqhMUR8k0UejRLp2GkVmG5CQaDWNVAc7lxnt1O/0KmQg/oMJZlySqMRQeHPHnUUejES5Mli
8QzhC5uXjV53Nf1EzMIAsMyuffRSDki0IXMAT+Cxhy1mXyvxbUE2H+60qLX2lJaU1yidrEd27E2N
wVprv0Pgktc5itQ6aJ3U2Tutat4slAazzUDK8R4gu2Ed06ksnmpoZjryb7V9AY/pPpjCc5awTGIv
HA1jUvzSwcYTTr019XghIvV1NFr9ycRlXVy3emI4YTJTuffHOp+VYKwmqftlRBXYB/+7zum2UK0A
liI7PEGjf9xg6dPajdYkCCwrJOsXTuXoD6JscCYo0Ldmv/bosQRWRT7pZp5HCY6osNwLhWjt2V+G
PMFRUsB+2PdDozhhamF+2JhwumbqLU7/MOoNh4NkIg8WqXxqPkkiSWnqNuosg1k2g0XM1SB+lKqW
yCCNa8nxZfKg89LdiLY04OkspbrGarQkLe0NmBBcCRx3iOgxhajQMBY4m9LoOspqnSRUz3OduNjo
DZXqUNHstMTfyUM0piO8YZh79EZsWh3o3sfa4P9Ntfrm0WCmNeoJ5amovD7xecBpNRpVv4wBgZLG
kRyuHtSGmk3fBMmbHtUSr8VbN6vj0zhQcfcFySbPTmM5eAqrrr3GaYfBHH1nAwW3d5c42Zpmu1zO
hJPbaw+Uw0TWT8Uu6e0W8iueLHz6XS37kHC1CNPnMttb2khSBo3VOpSqUqld6xRY0k0+dMRXRlEy
x5s+SUdaqUX+MSwNHABDG4pvhW2N1/ai9iXb48VwA1rw8SUR0LTjZp7rcRtHdVn6AOWKq6bUjQd1
ZCuPGE9vzpLSKGlxS5Vq3DCu8XboFLNw/F/Uncly3EqWbf+lxoU0NI5uUBMgIhjBvr0kNYGpodA3
Dkfn+PpaUD6zd0XJxLo1q1GZpTILDMDhOH7O3msPvvclM931seyEyzGgH5WKtNvkYNlGa41SSw2v
JZM1LP+08Aemtk4+xV7uMn81DUmfUwVyORH5gEs50Ivb7PMiMACrk/D2nVtOqTUMnUvEpp6t77rM
YJT3zmQM+2GsyMhd/bVvGRA73hiTNWNcZANq2t0sEobrS2Oua4z308UsSvjCtmfk4tJzS5gBE71F
tTOER5AVPhhs9WNqGgOebeYrceMaIFMao3LnSA2d/lI4LgF/vSHz28EIhiUaRoVuMVe1OUceXdQX
m4yiPirKqke00NrzHnqcxFuFAfvbaI38sUkGSLgZSn1XzxwdziZcRFk8d/WxM83kfnufxRm+PenF
7EyE3osufCbElCGARSvGilBik4Lts6/BmGNW+wY8M1s5HJrzhVwsDOxZoPG4ZpmE4DfPNk0DlaYt
7IhxmqIcaz/AI22ry7IaXE1XwKzINfV6j8H9zG7gLT9CqFXWPtnDyqC1AAbyDc/V8GngLNyezaj6
hlPCK72zUhMn+OBMnBIGXy9OXBB8cu81CH5iUHTLeAC+wTSzCvyJXPZ5McGZIB69QeYiYFZ0RWjF
LlBFydxl256tbC7OMj9xBuyGqfNsz33w2OnEHM5cbY+foAjJ6uQMsyz31myIFzIHbC/KyPbu97W9
OarSbJRXA2LqPGoA/MBSyMIr3sTuU0Y+w1cPz968c1Vrk1NI571Cl1BPF8s0G/qCjkB2YwYSyobp
Nb0dsSW731boIKhIjM7+hK8+S+NMhd1NgdAVYkST4rK0aGBdWWOAoSHj+F4eJs9VTuxruPrfeZxz
cz8PpWvtEogwww5koMY5OaT2tyJJST/vWTc7Rpn+E47DirxT3yTG1bCQ1gIxGc3zlu7XgDcmw3I2
0A5/4exXJnxBVveGaVbmsFv7dXtMpjwAcWRuMFr+U+a7kFiWS3wv8EstUBpfJ6bX1T7BCyqiUnoJ
k3XCdgKAkQsnc2bDqX8K8Cm6fMQMRs6LqY2TnFpNZ18u2PCk1TpAhDrDRotbrM1l4c3K3NMey2EL
+JlgM/fXjLwNTNzGmS3a8kaWCwICSeKzAWEgSbDSuz48ngY9CzleTvXMR2tg553hiTA9qxjEduiD
vbJRGShGTz/Uoym5G3XP51tbEya+1Wsd5FCtidt7ZPjX869eO0RTXUonLofak4yc/fxUJwpejF+X
/peAXByHbwDe3whCONs6IYzrGvFs7cvWy2wm9dX2E+iJ9H9JIdtsl1d+uUGNE0aBoaF5KdMJr+EA
5OUFDRu+QQczZx0J7Tvf6ympmbNlwEbon6xsp6NRNa9IJsmWZ4gSfLXCNMsu19nvQG2Pst6tqRb3
YuUnREPuFJfUVmiK7GSyvvrSN9880JY736SAikw1Jd/TKWh9uAD2OO6ruk2ee07SWSQcp3N3c818
PA9G55uzAp1kCIDQbdQuhrMllNFaOv1tVRr2ldECxeRTV736nrHcBrmR0cZgqCajfDGHPRtMeagL
ggdKHPmH0k/bU86kDeFFW8yxZKa7eQON8a3t8vXVdTPxaLRivrB9maf0SFWf7Rt/VK94ODEgAgQY
d0h3XDgmTiPUES7W/DyvhDRhKXHMq3bxbR1bRTA+TxRJn5cxVNYpgw3zmDApYl+1eyaDs1npfSKq
QV5K1y9ehEsySRzKRh1sWRJVNzQl2aLpRJ0LBjPnxTIJ7zgHKoGnoh3pPe2C7b/DiDzU35OxJiCw
thwYlQX8FHoZCGYe1lYnpGfUen2WrWe0O4Vp7rpoZYjftlw4qY4soZBm6xL294uYofVMcBke5UxE
KSgT5UFtgZPRZnBJUkXaNIqXZUdPLPk82k7/DQhO+eghtu8Y6Y92F5lFq54IkaGxg3SOZDvl+Y9Z
x0SD7xwuv7D2F2NnLUHd7CgHZbgTAAF84FptzhQdWKAVmbYcskNSdF2yL6wqdfERVnl2blZBe5LK
hPhhELrAkLiy7ReDLEG+XExZAV4Ya+nzRbGzSztDkIpIv7S/0CDocE+aPcPePKyLLxLbs7sLsExS
Q2HZoelby/xCaHOp9n1VhffmKL3wKJSNhMM2XfUAPJCZEvKc+claXYA95qSLSImiftWta99z4gm/
AanQj5Y/aKy9RW4uUWMSIbzjoa2oRg0zeU2qaRIRHwIGd05l2IBhwrm5Uzl0qF3lbxCEwsycG5kp
YoeTICnMiHk7+3sAg/UpbzzGkEumqdMGnPv8cRQCMm7d0Ljti5QSzUO3eJqQ7hbo04zymygZRUfr
oLs7bSW2z3Oyp/Ou77QJNmQKMP86bk7QGAoGyrR6TuS+RNkRopns1tvCQG9EdeB330iFzzh6WDb6
2CRXq466dGL0l3re0QNpc7aUgb0XfElQh1naO7a0IHgy4zjdLjqjOsc63dGQXZRgQG4rfWN4M4Rc
bdOQuSNAhnijZIVRzZdktd7QeTJXyQz0XF1ge0MkUknXHL4OYplczHjR3bnN5mNbzsse1UO+7L2q
YtTgj3J87XtfO9iPgPtG5H3LN4nLdDeJ0QKmV5QoMgPUcMa+ra3cO3jTmGEwbRJmFG7Z6D4e7LJh
LfVJ+3miGGJcmZQcjUPIHQi/emvu46rP/KsCYoxz8KdlYR+gIox631x0jJZ3KWkzby04Q5vmncgT
7UY+GBXYkMHIAKPSgxa7Wcrhync0jJI07PmMlmqKShgyFJL0YxEU9u6c0EFzpjcPnibK4JoBKdVw
zSNc+rU/AjXpK9jmKJcjNHWWGU3etDwWQT1fBkiayJKj1gdO0Okymjgon2QzseCSqhP347TM5yEz
kefJQkdLRV8TPhcOcvmU2FiEbNpa8rBK6kGGB52NUAodAQc4PtX7zhDLHeZtP0FnUfqP2vMMpvwt
AiOaXSgs9xajFBUT3hN6sUFd0MboAJZ7oRt2NnA81i02QPdtsAbKeokaJWJ8X38PnUF9LbM0WK4L
tXavblOM1IMbjfGMnzn0cSvbrr6D/uG8jL3O/ThAj2BExIGiN897sm2jzFS8OWlrjuU+45uLrscp
TMg0qluf1dATrAWsglmUAql3bVWNW8WAo9mJK9+Qx7XXnOYWlr1HsKMvkr2i5gVmk9f1YQ569Brh
shYwqRbd/2VoO5x2PHzrpoLfVtL36id0SwrrU2cq95xxn4cNu5hQ0UN4xE6tUnhiWeuByuD/XUlt
YrXNY+lmXrCrh6X8KisrvFqKZrgcunaeIil7D+d80VWvG8njbk4T460IJC5UDRahBCtTzn4812SQ
Ri2V69WabnsKuYFE+FEnbQcVBKLM82UXnNmSeXroN5U6miCtToOjcPSH2tFnge5Hb6cA2KdMqy1a
CqHjpl9gi5g8sLZB0k915MSLDKoB4AVUvT3sH26otAyfo7I0i1gg/Zd4vMrUOfBFJLiJxqFRHAaI
68cMBRQOJZcouZW32N1pY6yJwEq521k25de2mMT3otfiDVRRf4GB3J+OFG+c4JY5zP+yAUc92U3K
fuEldQKgOWuKG02xEMY8uM03I5vs1A/oKyKv8MR3Wapi3AkfttOrbsBa7gLbssVuUr15Tm/CDSLY
cHBxRqumdFxAO51auWxoIOWZ7oH0zW6J21wV1Rlf1qraDXMJXidbgzzYl35vXCwix87Jcahg78kn
zslGwOeSEq77OthZIXeoAufrkmikT8swDJcq1wZi6togPZqZbSyW1uarrsMGyKOUDlUBX84hNuau
l+dlgdHhwImx+9w3Q+Jv77+2IUy1aRWPXZ0G1wIN0gPaKgxoUzB3tBnq3vw2LIGoUUdsx+TWyZBF
k1KaxpVV+SMcEqt4codZvJCl5y+nepDiTQNIuJeo89MY0FFWxL1KPTibUNqHqHUTdCKp5ASCDEEb
FyWbMP9x2QZPCBzq8CzHUNPunHZkS0HcDhuIcWHF2hR6Qv/hTAHC6DLnjk9ZdnIQ+QIeEgBwKH1G
54vvgbiJ7Fao5kROqTvtfAQc5/A6YX02Pbr8qGkrnzF2spj+DhGzFR78mZZbpIqCgU4VenU8Ft5Y
7/ralNcMv4CkV6LW7hnMRfVX4qv+RuYOzWl0cFlCB8hrxKGWdGjiprb7b7mm0IxWir0CDYo53mHS
MDLibMvyhYkPJ9N8RoZ56nmZ+ca0sFz35tiV8hwQFaVkJHrOl5GLzFpSHdb5vONfg+FmLlr3S24x
pom6QRt8DJuxeLZh0IUM4kXvA+1JKiJzU71lLLZG+wOFtH5nahZcrpT2CpNkXn/hE7dcKqv2st3W
kkSLj2InY90XiUsMBWy31HS9ZieGtg4jtqXEx0cgklvZQ0ykOWEH8pz+SXHBgULDwB85UMZSCYQt
SCpn8oUmegpROXVk+IRg8SnvlwmB28PCb2sO82iI2Jpg2fQDWpcdrslRxKkDWguVsT194fsLhin0
7exqIW/bPdUwu5pT0VYuFZDvte4+S7dFWXhVikqoWF7+EzGsBbPO4OHSRbztJrnez0E6XP9nk5Qw
VAghjUXV2ISG8NE+9hU9ksOfu9W/NMl9msU4Kbd2sWfbP9C1fxvBeoB1k3VuJZNyQ9AsGJtLw3DG
nSr88lrWRvKQFPAB/3zRX6c4XBXwPbRhEKkO7OKfJxqTl6eQF3OJl2V2WlwmVhFDMOvPeiGLPayM
5GTZEgk6reBd3qDVdio34fziin86j+AvYWRpMscSzArex6Qa8GCA24HJW5fRPs/laJ3pPFgePHNY
PxiR/jJg2S61xcQRacIU+v3EaHWDyVo4ucSrAdeWVAr00khrPphL/fYq+IYZQmyyi/eJM8rNlCV9
Kn0ntdZ9NbTGQ9OWH0UK/XoVCtGQ8wSOuU10sY15/rZs6B3Shd0mr0C12kPjJDa6F4YO9j9+PMy+
tjvmwN3GD/huzNpkFYL3bGhj9JQWHih+CM5rWoQDOZ1/XpS/eRMoWRwygjbDND/t55+kS1D6idzm
1qaXnq+rmmMjRZGLBZ9+6jqE+9Hv/Q/myL+b2Dg0qAmo3GZu4t3vc+o56yw+BnS4OcSNEwX6XEjv
rHebLzKx9E4xYo2T0q8+GI69y5/4IZbhpqKYcWy+/egUfv65ppFsbcViq1rsGSZ1NVdZtOHJTnar
n63OdC6NxaZNhj4P/mo/XrQMZsxYrkEHvin9KIPZ+t2t2MKReQvdLf9r+/e/LSlX1Yxsem4FBMvu
vsRet7Mn+mrzsr6N0zyBcHVUrFaCD1djmE6TwN8SCrXERGlwiJuQJ3ZpZ+Ob8OUtMtfk3ksqeghO
432waf6y+jHT/3i3fBslm72J6P7+p1rA4JJgGNvYt5flsQqRe2vHLI9/XpC/uwrxDrxhgUty+I8n
+PcbkgC58rq6jUVtB1dN678shdHd/S8u4lvbr0CsZfvvRvnTyHtljhWHGKcUx9mS1S0o3eCj1bat
pp8mk9yxAL0SGYkIZlGq/HzHRmfpp7qBiMpMSVw780TPlQ3mkjLbiBTTgMgi2PvgKZHdYTkr4lWN
Ja4KtyDKqiiaI2mq+UWgFuOpdafg859vwju//Sai8JDguITO+Q4WB//dA7WnBccj56G4q93vZp7K
17GT9968thdOSDVWKd0SjTvSCfFnf7wKAoFT0x/nay/VqPzFQufUKubnP/9d22Xf37UQvgSrzUTo
Y77D0/fhqAXt9jauO6s+pG1OY2uy0l1Ye+X5Kqe3tGpA6Orw25+v+5unJbYlsek0aXUG7/YGDiEB
iBMWBXJ52v5JQP2Y0HadzfojPcA7xsmPW8+1Nrkn7nLCvd+VAjR4t9SKnPEqOO39hNx/V1fa2dcV
w+NBl2Y8pXmIq6/xr90QtgTS6o/4Mfa2yt/daIGcBzwG8sGtIvp5eVZA3UYK1AbOn53EKC/tfYXE
Bz276jnZ6gKs/RKe09ZZPnfGYH9ywuV7P3jQYw26RhLo3k0JyBKoifRv0Z3iJbZr6T1kKOejtOsN
i5lPt9gxrH2XNkZuBjSwzI9EqL9ZMC6aVxz6ASZ8IkJ+/h30U7XZWSMaDkuMby4u7fuE8nnvDm5z
v/qJ8WwxY7laHM43f14y22N6dwddEiJ/fElYNe91OZkwh86koRLXXPnLHCTmmYn49R7BjnkvSV75
4NX4zeYItgDUQOCiHUQE9vMvbRi42mZm13GFiPAePdt4oxvhfPCrfvMiwCKANIKQDmHM+30BLUde
WCET2IYH+2A2jmTHSvObAB7iB4Ge70hbP16EDQfDw0M1iJj63RpcBleww/R13A9WBhAG0l/Y6fHC
mqA4ZUPKzG42LZr6Ju9Kbndn/Vz/ZeXJJZUKMLtJ/uM7DJ4QNYlt/Si83sfvdZVMy3GqcUAYVnFG
LsXKjLNOP/iU/rpuUOcgWKGGZBtAGPTzcwztVFcO7xDmwyV/hvnt7qY+nI8NUt3rtqFx8ud1+usT
5XpkmLPROIjP7XdbqsCIhq6L64kNFaAEcwg68ckha9VHWdq/vRTpc3zvbJ+l+u6n5bREK1xOVeyP
Y39yNyXSWgbLyc0hyPz5V/36NnCNECoEb+BG/Hm3dsKSiZZfsWKmKm8Pbu2JMyyxxgdX+e2zAhnC
MkVOxejz52cFJ8osl5kflDBg5DG5/UVDPygeFsF4ziunDwqg397Av11v+/e/FUD+Is086CW/Cr/a
gwQ5GKEoLw7ZUn8k1/3dpRy+dXxoHdcibvrnS/VkTMyGxU9jrw6IXfCtWA1Vf2GMqfhAwvi7S/Gh
czl2wkq2vO0u/+1XpfbcLdbEQKvoBnGahjLBeV1b1605GLs/Lwvr1yeGDn7Dhbg+bSVSZn++Vu02
TI4HNAWNZVtfpNeiiBVFcNt5tgMMHKtSPNZifCoxtu1KhTt6K/dvvUwmceF2EjeaTILdgMic2cjQ
yR2OCuuDV/LXxbv9kSwqayOxuI7z8x9pDtSN3cgm6y1ltwMHnBxSWsyHP9+LX287Kbi4HmwKKoSr
7+WNNO0RaU8+Hj50GGdZUlcnKb11R3SB/OBS2139+VuI44VgPwpqal66Kj//oDYfvQoLAh7NHAzo
jpGK/9cSMH7U1rA0kVn5Flkfgf7nVWwgmNHxXeT/oq18d908kCmnKJdmfVfhX21IGKK/bw3HyUou
uPHtPQ9fnbPU12t7EtOFLv32rPMS/PhlatKaapv2W5WFdMz+6c1H7Ox5/HX0Jeg0v/vLUkIGOnNA
cNDbwfhgmGS3jibdgyw1PpLE/3rzQw5krCV0/tx8/50uV9YQpMslJ17TCMNPtl0GxIT4pGXNpjB2
id/TWteZ/uBN+3UNhxwgWMcWu6NJO+nnR16Qg1LLDkUy2eTqKcAHfB/0K064P9/H7Y//eWVR1Tnk
bpk+K8x6bzbp3MRtg3JB606v9XxdYOU6Iy1PhGWghxGqMUKc5mA+GbRoo7BiPv7nP+A3v5N2DGWy
8F2T0+/273/bvEq1WqFd062jhg73YTsWxGks6cOfr/LruxrSkCCHbTuABD8sYn+/ChtkjyBhwMeb
OBMcjekOA0T94lZ8Z/58pd/9nhD3iYVxhy+0926D1BJD/WxMaD3MMDkkXT198c2we/zzVazf/aAQ
nwIyfdo8tv9ueawQ+UerIqVgMfpxX9gDoxPyhcDH66TYgfdJ956qCIiwByZNlR73izd/HVwVnOH1
rw7Mx9EKFnqILewk/4tFxbLaTl9EMnJy+PmZomRJqLgU09s8Uzdqwyo0JSONVS3M1nilN7pB0hx8
bJc7U3ofbFu/PAJuC4uGHRlfEw/i3d7Axtgno+sk+Jen8ikzwvLKV0n9wY/89YhPWU1tRAdi82tQ
bP78K0sDRDIf4yw2UTHgbx2y7AxSExq9pqKr75VlcAyLAJGMhTxtX2frZ2FlE/ClYdwb+Tjse6Py
nzLmL7sfq+MfeU//Z8bSm+6teRj6t7fh6nP3f8Bdiivuby/K5nP9f67UzR77X/9x1TYkAOWsl397
VU/f/us/fvxP/m0wxSbwL1rMfNG2+Gu+Tzyyf/tLA/9fPo4InDd8SzaAnfP/7aX2vyzQcaFvsfX/
5C4V8OsCHA7o0xxajLD2/4m7FGvNzy+1z9UxVf1weLHrU1y82zuSwUCdbvr1VSYyO059MQRmDCSC
MlzC3JyvFB2N3Nl51FHz+NdCAb/s1rzMCNRRsMC6p6INZwRjGQaTG6/zJs1AQM9fmCzX/ucyTFrz
WBa18D6XnaJH20ooooeCrMT1HMNoN95WBRKOQxmKfqfsHtGKMVTJmSnRp2eRzgYYHtjBLetWlw7B
E6Wzesz5JyN/rJSL/NOVc/0IartDkjBA8ro0QlHdE4nomSc/W6t8nyIvvdvUtn+VTVUY5zrERfcs
1sIhCSJYRnU0jITMlH1JFo6Kxjr0HV4phOb5lZX27tHzSjEcCGcmYkFWi7eYUb+MRfqwKuGnWTQP
MvjmdUZwaRcWVLC5ckYHAc04XVQJEpk9wjoiEokFHJorVdVji/jTbemWcxzW5ZHZne9d1BlW031f
tPXwUhPf5F+npF9lJxD4rQLZ0NnqWxk6XXrKjAJVDUzz6lO6ArWIytyYbxBJolMO2szPn9Cstrua
IcEWcNDpr56Y1dnoKoK5amKEySOyxeNM2SoPQZ0aOxNGEalVqRuAiwFUhaZ3KUmgLjhSYLpwCfV8
y4GO6KhqRIMZrxwYLKe1Qv3K6NFGKeTl20ge4JwMDzAC1ut0GBN4AI4ZOpfeNBfEky2ZlZv7Trl6
IWBMeyNCgFx7zF2NtZ96on1W8voWxV96V9PgSc4FyIppV9KdOvr4lfbO3Pr3rGRjhUeWyuHR9hn5
y71uLGN8IIC61GcjYAhEq96s2/7WJa+5vR7cWmyLZZg6N91lTj0KKwpTZsQtfzKa6usqIOXmWTqi
gZgjiZTa4VGwgyOh5lloHhMxBsG3KU1KcZrR2Gv3gEEQ9NA0a6c6WAVAq4NnAGKCC6WH+b6GXXi5
WtMsXi1WgvM8A7HN9lPT14SITctIaw1+GObUfTOVtvOENNQsz1uFiHQXJhhdUQc1CcaUxZizW9+q
HRIlyrI3sExMtSs7imNr+SScLMiitVvm8WEYa7MFYxFMak8OUpLukkkYm4BxXfwjgL2SinoRkB0X
WtEqGswmz4/JqDriVJZiwnHorPT5XuBlNORqjS3ZIjEi40CjjVabzSS1K1FcmX5P4bYHoxQAQ+HY
1mXnnlnMBgSXrhBVthMINhiNp01XrG1claMCvyg80jYRBrVAWp9DxF7zgjqkzPUbIQNM2TlFzRzN
2hb2GuyTviyQE5pycuEtI/Rx/8LEgJUPiVYYlCvoIS/xr7LA8o0ghh9ot4eOeNlhOM9pf7bt+Wj4
Hqy4sVpq98Ej43c5W/TcO586Ry/90QnVAGDZVI73mNSWZDBkDUh2hjqcqqep8xvEjA0svn3VEb0Y
B+uQ3Cemm3K6thNRHxE+oz9JHFG3F6Fdug1SEDcvz6Vj+CHKG62490XQQQdUAWYLGNLHEpEcWocO
RCEu+7WUUCaFeKyNJuDtQQrSHFDjukukCf1yXhD5EwukSMuQZ6OmKHiZw00cWk5bTQN5Tb94uTHC
BFkw7TzKVmt/V5YOaVkS4MlL3U7VDpX+cgIdE/ZIB+rxUhHmdKUdVa6XM4yXCBjFXLGc8tQ989qJ
RO1IkPACrsTKp/uVUKoXSYgd+XkkiVihDC8oY6cbFbY9iZFrCdKmzgmeyai2iELJYeCM2JejrOva
w9rmxmvKuOu1hN52yiEQExhY9b5znGcv+GbWAA2jlv9tZGpSPUWomnNvtqZT0DVkjiAhv5ErPdQI
BFz6VwCyjmN+ZXnHRCu5z5e1vJutuX4rg2R9SSzSkcAACt0dRgTH7mlcUY3tExaxc6OkDctHUO0L
sn1wAcU1yZ9XosjaL6A0zRfGpwiHRyXTKztfSv1go3O68pDTRuYgNelHTYFphJfA1FcJ852kist8
CoZTMKusOS+7xPCu6BeP7Y035ONDS9lYndoZbqNtuM69diRqWXvWGGbKHuoh9Lstb6q2f2gGvFtz
rR7LcuSWaMN/NNPBCqIyqU2WH9qLhfQX2yVZC4PeU2ob+AU8mRfDs5Zz+Vfq0mUCb5aYcRJWqOzS
VHRXsrP0a02Y6mkm0xL+ZsC+kM4w4SgT75ehMs4rgkQvJbCWc5BwUMUETcwHISbjQqOwsiKP1Lmr
1N04kbKeqtOcWLY6U0bBfKts3PXC1I7xapZNfzmOIoT+NHrnqhqCq3nO9Hm/2VkzVRU3tcWaDMDs
1QRWSnRiylz5BUo9TXpcsLJp4ypYjSy2Z9e+8MTwoAQWENxX5YRJJrCA9yjETJKP2D4fe5O1nJJG
SybtN8/ojjnTxWhVaXnX+6p4KOfCPLZdMZyEYyCtG/sNYMXg8yXF8/Rqa4kICK3VW6na/DzRXfoK
7YGIKRxX1zaHmItknrq4pvA+EW3sxLOf5ueBbxCozRF3jbRtImzxq7HdaSJZcc5N/r23ruhqpCen
3exjX1BYZQ6JP7JvlGIpyKYNxAaAkqjrESCEUd6NrNDKDB/g+hU35tIVkVyc4GIuVsLlGl2c1Rhj
nnIDSybqOQ9tfBFeexwHIpMsos9JkbMZhLZ8SDgizkiAyvDFTguk2llqXfswIU+ypHoSw+rsgNeE
UAaz4HPq6TdSg7J9lwz+3ZDiBBqtfLzAimUdcYSEd70JyS7J0SmtSGGqaLKhpk1OSwhSLrNdB3BS
5oKzCKXmDs0yOlWKKWwuU3M+Nn54xJ7XIDhrDczzOjubWmEetE67SGEbu0CfBvWBPK3gAoRfflz8
yX9EvU48sam8y0XU/p1RJPWzTRTleciyZLvsOf+s5a1oLJwbNVAUrxXimcAlZLokkBKANZJZiPX6
sW1xupGFymuzOkRTNUFz5YWUpANxHAW9UihS4tUdpq/QJs0zYIrJwa+K4oj+RESyHy24a+nXAZ/b
Y9Bb0yHns3osyPViv9X2XnWwslKSWKshNy+7oT+M0OZv9TrnJ+WrDBhUce079XCUBtbINUi6M+XP
LRMYUEncQCByFmFP+S1rwqHrnTthRSwjgqNb0pv6azEm6Zvww+IT4rz23geQuVf4Qo8ko+pLME9Y
QchPXhY2u2DLHmqz+luzWpuRpJJnzAlCbr5526BE5Bcv6iGwcyPGYuaRdiYOXrBmRzNBHVfWFZBq
PCKkU4f1J2d1Zm/XGmA643wQxW0aJKABlkEMdx014aUDXfSiXUd94GOdHgge6/cu4UhubCAIDdB3
9uGFU2XrqQlnKFWN90TdW9wOKjf5eo1VdnSWhDJQSaEv6m609/YwtVdCryu6elYsxFWPOpxGvXM9
EDkbMeHe9FN+A0U1+24YHqw+x+K7k87afRgAyHXoeA3j84hY5SIhnuy6d1oEgnLtxgPf1zUm/az9
ykCzjJEsMHiTvXxiWQdxvwQeFWk+RI2GOFKDH+U4pJgX4xG5Vl6h9utCqDNq1PaqdandXMohUKoi
fbMzzgA0QMgV6OkyxA6nlrOsoyzjPERV6IIoS7OKf83G7DBnpDeprsyfJzXPVNg0bVrPaa4W3rl+
QeHq41U5GZmRHKBYofNTDsFr5uouOzUgLifafCRiFB3cp3QCTDjb5XihBXvMMk32K3zGjQjX8O3w
mnqXwvn6nsFvI/1Tb+Gp/VVNyuou83uyooG1QV1Uy4W1ypsBPsx9R8r2cQs6PcETDV68TD0xOAwO
QTLCA8tg2kVrYCY7aTSXKMf9U+o01YGmeHPWhqB1PSMRD2hss7PQU9ODJeTLiFUuWm0q+1GBvjLq
kQ1naQreR1yLKluciLNWf5+mRXV0ZQaHRpUcFqpCXUtZw3SkyQFqLcTAPC9hc9qGqnt8CNO56mqD
oNl6eRnn4ZPEenKBcdE7z9La4yVvXoclz6gKV/MsrFqiMAPYo7DjFp+oQ4f0QWz0wSVZZtZFluf3
4LoIQ+naxDtZJYvYLuwHAmW7R3B+2Pw6Ub6w/X5qfFeepXkN3tOjtjGsYIfYe469IXAOo6c+s8D0
ETnEiq5StPegCf1dW3GvUf03h8VLylsrJLhtnJr6SozEIFMM9LGxdA80LQOIf0Kfu0M9xWa/nX9r
Ib5XTmpGq7VkB736yGAZFeOdU/gzDT7jGHVeJurhiJZ+hetAusVFU1XGcSic9ajXRe+V7jYGrF3P
cdnVyfU8N1j2rLpIDgFT23NCMPF79Ws3YXagNRGhFaP/P6SfTX/proJuLk+N8ua9U4XygVO+FaeU
GduynmuORoggMbvcOUWX3qUEaD4MrSPOVlrYF4MJ7RH4LWA9g72UTPUe22EWfg7xNN3lLedETqgc
kRFHIOMBOPA6kPRzKCqAIwqXMoDVZLPiVeODUPqrEiEeeLsrJ1oJsh2BUnr1zk3nhptFpCyi/ra8
47+03BNI4h/ZXIvTCgf9icPu9KoDbd6Sv+FelID3MNym9Q30yeJctxQh1ejQFjDr+kwhyr/2MVpd
ODiuBeeC57DNs0+BXRH/slikTf43e2e2GzmSZdt/6Xc2OJqRr3T6JMklueSSIvRCSIoQ55k0kvb1
d3kWcG92oLoT971RKKCqsjJD7uJwbJ+913ZyuVG8Yrawm8sb7Wj3DOT80ljj2erxohNGXW4Dc+k+
CqH0Da+Z6UAAy/2ZTXW9LbOgfSA3try23Cxv9FUDlAp6pjqIxdMtw8Fr19AznHlDeaIFMb3rOUd/
QMDbV/6aR0lpdCclXbWnTTS5FXppDrXJQbv2U/IF8tprUnnnaskpXQ3GYrdQUUnmuvQIq5Me5oSy
nBZliSuk0en3APemGzwQ62lM6XUOqA7Wns2zM2GzfG2Gxt+e3i4CcCOCa3KcCiz2czP5pFPiKWoh
VUZBbd1DvYu3qdQvrVN327EmtTFDaCfpMT7wwJ5/616MHCWStt5nieMfnTabNq0b0B+Lq+Aol/HR
RW7eS3IFr1mK/cNqry8VCEFRHo/Dlrxhtydb1FyaQJxzZ7ToWbSTo70yI6f94G8c36l2WWsH27aI
rVNg9R0oU871hmlOj72UHWmq3Ms4oq0BLY1WL7pwTLr+6NNju18D51423vWWbbmNLZANZpwcwAys
qNhGCiNZiQNhxf6gieZHJe77A0jmmpVcgtFwGdazDmR2jhGHb8m6cfa0HJhUcerd8OHrm2qgKseD
QMzgaV+8dnC2gTndZBapuIEYzCUYKd3xoeNf9DBUT6YJc8Gn+fsK/XTfZ9zVmxqLA+bi2Lg1XHuQ
hJBEdiA7lTwMZaz2PUmwXlvpbWzU69YCpUpAbnB+F9JxIkBu7G1BPwU3ZdVfY+UMbde+v2SLaBns
CG+Av9bDzLQ5uT9gw7Ufpe5ksGN1ZUXoNsN+zUX32Pdtfs9jl7B3LQsDjSFzKVFOCujuCJ+fJpFh
YLqGt629WjDejCoS147IsFt7dWMyRG+AseeRuYoA0tlc35TmML0RBcUCzBzyOAAr39OiR02p9OJX
Xsnx1nBE8UHFw7DF/F2FDTstZnnAvqa/WAdlxjoyaHgIO98hKYn5nHLuduTA6NW09GamunVnAe+y
XqyNnrRxQ/3oqaUXd1uPIn4Ieg3ulOpMYpLkpX8DXDWzTRbz/eKMoph8Sn6ipSQ73JwKpxWKHfmA
oHrMlox++Sml8jpnGx2B2/voccje+eRgdpgpOEM32vHhiXLf0kFe/1hzaz2Z7VQc7N40NiRXxkdv
oTl3JfiyG0hJb3S90gjb0rQ7xJ56X11CJ0BApB/ao78+LFLbb6OTzbvaTpsLjQ4e5Rpm2Z9KGVAt
W2beQ3eNCvECoZIcT8wvUTpUX49VReh00MXPGgLC05D7v2Jpgy9b9HyE5s36pCX2u5ekVXYZUZat
7RObux7vT3Tf+tEaQGYwaqqTRWL4PXrODH3WjWsfXLdhnNFM0cFsMZ+hDWfPqULzQXX29ubo6vsx
hWe6ySs8siB76fgcEvM893q8ZfvnP6WTXu6CAqdXyfqTNLjk7Ryw9g3pmZQ74v7pLoDUyto9rnZL
q2gQpfI5DPJcvPfjMl4zAP3OBg27meLO4c1nA2kJRW0VnE9VHKHOT3tiHvOLlRW8PRLHMSBgQY/A
7JbGZ2FwVDfgHRRgSK4yZ4HZlHcSEL5fJJGL9qrtok0g6Igj1ZZuGs0xqiueuanfQHs3I+VZ3hbg
w/QMZG3pDoO/ZKxyC2Q4PzfLvZ1wrKUOYDzCn0g4HKU9qOsJSPYq1fApKnGdn5fJ+jCGMb2ItaDe
mzfN/JIOHGddu/H3Yl3K286CdWB6LWlSt1+YojuB+BMD6mdSqODjJd36QRmxfT/NzJtUmjFRGgQF
/Mkst5Wry98NruRfZma5/BjSek+y0bjeNersQiu5U9zEFgf33tr7IvVeyWKTmoce9mB2UpF9uwJ5
iHabIdW8xm/LpHy3iLVDu0h6rSQUlJg3w9kvG7lzuTo5p3pL6AjakKECvFeCsGqbMXSoBBzKQEqT
MCsW5apbcOh0UIBZKm8qJyNy3UJ+zvP5wGj728+mOyMfANVZ6svvp/uMX3gZatlbj9ppAVQKcqTY
GfQOdqwJS1kXEaqzfVMI3e8E12PIXDABa57EJubLyCb/FZDCYVp4uTKztCRCm5uWQPKGhtiz3Ur0
sr6+KPI69bp8JonxkxAGkxO9sj+rvPuVpAAU19K3mEDydmez/H1YrXYOZ5dvnDGiC13ETLKAzvgM
VD9OQ+j8JWUKhX2aIRXt6JvjyCsKzlWiar9H4l9vOs8OtsdDE+6RilL4jFCH02xjUPvLsb92WJ6v
nvWxdjwuOJjTo+Hr54V6+o0jYOoipp302DEHmoNpHJehOJN7gy6+jj5Xsvmjr5PltUuBYfSmEFfB
PN2IHqWjN3T22M9pe5d4XnwSviO2neU+oaG/dIll7VrDePFWz7uP/e7kza2OuJ+yKMgW/9HI/dtG
mMs9so3PlcZZdJnUqZBD+TW6PBAn2S5blrMpQ1zNMSiesmOLMziyV4NyimWmqXUpqyefSuN3y6KO
hlpkJremGY4L4fh3EgAlfHQbznvnwZPAqfbsFL241WsxHM2+m3cuh70DKCIDCWW1d6xMgkeRWOWt
kBWM8LSQDzXlYRET1vBkUqMTxm0+PzXutbhd+2DxAQm/xjlkBo5C5dtcXB+ybjEXGEapLJ89Mv2E
rRPIKaAN+m1n29esZpWHSxvTXNQOFEvTMJRAdnDffQuBtaH1GqINgO6OKqHPAUngLKTRX6EKJX8M
MlpjtsNj4lZ6PyRrfqKMer4kVkAND8mk+yF2rp7yVTg7LMh/Pc/TQ9IF+ePsp/CfsVMcco7HFxZR
+GQQ7G5oMcwOYyBmaOUeGS8LMThuirtZDMmeVXYXuQ12K8us4ju6DfTNpBgmaz7Wb+3Lb5Y3aZjj
BxpI+EJ08q0k2C6GkT8tTcpzLZ/EDkNC/FKtNUotiWt+BymhSEv380XaqyQQZnjB7VA6I2cJxZ2g
VvpxhtbieRy73kmVdPbwopunLqx0vkbFYpkbJmThhG7eCmY7ow9tljUnlmCILlXt35eFZyd0SAyU
rDQD/R9Oc+ZFkmBG8OHN+LxVtu6CimSqBZl7mOSj6fg8HARG+DBOAmrv6/ZUk5zcxuZ0TxPNM1aV
+NEbYusWQSKWKGdjdShgUt6j66Yb2U3ZBU7PuOtL+CPIpFmxhYivtnJCXYfclF0yNT5PcVk9NFkw
3vNBmI8GK2bWLhe1KRIPdbNa8amrfG32KiM4HYxlc1Jt6x0Ku+IEz57q5BM9eAxG3/2wUwPFE8lj
ecoJq4Zq9LtQ1rM6GFMs79i6VEyAk4MyG6QUbkwfddEVY2g7af+KMJUTEXVE+jCKTEWePcAXaHkV
hkELPqJoVgoONGlOzk2AjoDtRb3t0ZeL+AuNYM7Pfazo3UiYhA5w2c5Na81fXVXP96sKDNSz/kdg
cxgJTa/rkN2HT9Ay85Hj3YoYyZAEofzcCfa+rdecbI9pHwyEeuRSL6cNh9V12dpwBeaz4g9CvKEc
CCKIzmcdRAgatkF2xonb9sxSuXrKu4T5H/Ooc+FgL9y7umrE25rLuM82XaJqGHa8Ni3sxouXbWxb
j+NXNU4oKoY9s4Px6cZWML6C0ftRdxOAXUA+bneg57LlgOX2Fjz+KbO/rKoIWNLCHVWPrrKYC9MY
8DmZ2z6aKtKsO7rQgcYvnlqqTZB5owl+jMaQnV1OiEmz7TwNcK6a3WCMzUvT84ZHqWy6aFnW+pFN
XL1rFmJbBmuw5Jh1dTYCLRsIaq5p6r9fKXVByG6d/15PMxeMYJi+/qLfJopyT702/BvUsenMIxN9
gao4QVWZ3S0bsyufaV5Jv3D7nVWr5efKcmhrp7O16WsfGAXVOlad+WU0sOt4yirhzNwE8XpnNQTK
w9oaHEp/bJzGFKWPR/qT3OnOK+PmdwPh6mwqj7tecWLDthVL79wXifuDuifHPE55m59zDrAFos/c
lKEoweJtddCoe3dWqb4xEZiCS+H6PaoOWADvw8HjTPUACK9h6wY1tAWRs1bg+cvxtVwcvkTCuSg7
YnTpmxnS0UCRyqvpmQozT+xy6ZoghYOhvzbVQ/b7Gg1iOlEJZCP0GmD4dQYi3VaJmx+Ey/eqHVs9
qDXJ9kXMaHagSLL+ufLy2uGqyTlFj16595qa8H49TxnWpyxTKKeGumTC8HZ8YfYtHS59VKQzml9p
/3JnHujXR6KHNWnHua87UMvm3XscFY4LzSWfjLzFBhz8dcs8lBGUjBHqPfXv0Lf6HZb4dt/o2TzU
natP9G64eA/damMqZ/0OeBE8V3bQ2xtsBeIF+6x7Lhiqv0yh3YueZ//NJLS/DQyAh+FcsMmNaze9
m2xR3bTsq78arx13a14TRRaTM+9XcpAbVu9eBdai7O6uyQVUrw7lF+orEpAk6fpLDR3F9h3LqWIe
3lzSV3vhdDde01UpK7qhu2CUbOlFapdvVE8zGobreDXbNnTB5SNph+Y2I17+beRAvdLCV49rnKLz
ZAnTLk9okzAcw6adj0jC/SxuzFj5+67mloVxN79UXEUbv1fNeYUhd0gN0Zw66pUohVtWK6owWUTC
wrZgMxmcMu5KeqWst3JJ7fdO4CEmvdzsCqNJL4taxX3Qu8GhDdilUEckIuWu8UES0bvIQukju5ln
xm66KdZSzns8CfyKs2s1LBV0oJbU6t86meMfuPrl81SP5otIWEkC1BBvTb3yms1qh3IYoyWcmMAN
38IJ8aFzSPMe1wx4N3a0bz7A7UvSp8vJtBdFBlw1J5K+LzyR7MsIGuFmqtjPbtaRM6tddJKdoVMX
nHSgRIBWhTJ3lae18JqXIphuzFnKZ6OcPELh+inuzF/LmswJOAxEBwu19QZMHTY+B0pdEWcWBbRr
HGkkig33bo0rBCGuY+sWkum6HZBFowJY/mEwRXosKErixO10Yqd5eAHVqprXYo71bpTNl05sHhk8
HIFeKmE/ZSN8EeEi1eBhlbsEEuB0HW2uN11R3nfwcN4wtbVHM3G4vRKHYT+ZHbBffZqeequztwhL
n72TgNTCHmNtSh9aVTIqlrury1qn8oYDt5d9YFXtbarrEA8SrXuYgH4/rfgOt2k7nBN8vefCmabX
tCyz77FZLB+olOp/BWqxTzjDm8+l087zzCMgNCDPX1Q9qm98Cst3FzTyUBnAqFjxPbnO1N22Zrzc
GTa3WUBIKLGtx1xO3ksWxFveCibjn1Meizj4TBoAbr7dtbcZP0O2px2lfWAV1dEegf/EMRyiB7O2
n3LKYh6XcvkCOfihJCy1DWVL9UGXcJtc0eyUM3SP6JZq3rU9w0U8WHeJr1n6uligb4NlmSjichtn
d1VhQzjD/W3G+/PQA4aBZSwHtsELu4BlmTE+uA4TCAUYt0AFfvhpmtJDVuTja9GUKM9u4V24NFbe
2y7Gbx9yUJHwxOiuDUdaaUkhGHb/lhFm5wPA3OJ+CbamqRt6OSvH4n4KimRrcyo/wR52Hrsq3/vA
369B0/mDq96INBPaMyyjYgvtgoFy5u+lAGQ+eA3jhzWN7sfCzuAgnIH5Si2WHUpW5s8JbORnVkXz
xUOjP2ZDvD71o2JC6Ap6Iz0XYFhI65391rBKOORl8MMcYnEDxdC97RuwToDm0t+oH+ixaWUUNLel
3P6w3WAy/GrcqoTlk1Ww5nzl0iFY9McG36q803wZD4sB//cOF47YgUhci92QqSKEkIEBlT1rxFXG
umrQ3TNXS/wTq6zBhxthRfWTGJHzsHkyLTrQUyaWxwdKKeXR6hJ4QrAhD4bQ+aZ18vFOiGzKXkmK
A9TSSRlJv/f2RUvT0oDD+QRwtD/VlvLifc+6ZaWyzqytm0IWqZsxUM9JBxvSVTGKE/ufSNmmsdzo
DufGjg1JfRBC6rvSzs0ktAzyrbtRCyf7mZuo2SnPrCWb92OdWeN35U9ChBQsB2s4r2WXn4VK7PEk
hs67SFDZInJTDcY6BNznma8u+Tn/bMk1IYQteCkeUpa7KtsGlVnwQe0xWBeC8ItnXGYng+c6weys
b+H3xipyjNL2t32RVuPnuNqu8YCXrEzOrHLneTt2rjt+wdVSBTawzDCqH9ro4pzqWD+oMTyhceYm
nYJ9DRDtI2hNq/hOjdm4IspYxXA/6QPgOXEzeR1xzLVF1nAVYDxhDPq+tmlkMv182WSIy8/oMZp2
c6yFt1A213uTe/6Q+sDmjmtcBV0EEBrQRtAmW6ur5A4ncBGpzAyiyXTj59G2D7WY0RTx4XhWcZez
Kv9GS+rfpVidD8/wSol4ZoviWuq6/EahWH/pdrZuRhJgH8pyRnkzV/ivH5uVw9auxuzt3ixNxzW3
Dp79q82gpbRNYG4lzihWNvGImZNyWHNfefP6LVKOS4vrwrJd1qp3iMOqwNsurI8A55BO3OHj9vZV
MrUHj3fJsr3SGHkVTqwbnkYztr/9RahjbxUcfyhUl2Ge9WuMRIERswm1i8x29lq9jLcJ2SuwqCwl
vPXBy9omiaBH5rZ9ly5zZv+Y6EsojM1iEXD4hemTblOs2Xk/qYtRQCZ7qCBbJZjinFVO3WOrjRWM
YV66JU6u0u8meQ87TBY31NQWwS5pQermO98fpyfXJvGfYy80vXLd4BNJkPxTqn0qvpg0a/ZrQiWb
7G1Kd8d2WoZIyni+R9Ke4fnKumrXp9Tpx42Ik3cWCepn3WjKUAE34SxwAlSkNbJkzKJ526xulbzx
cCyLt2Hg8EXLxUCWH7hUFY0cG5sDHVAWukJtSEq1TBAuvDMNx0lGUD9Nrx4ozeqLCx4ih+Iw2JPK
ePyPa9HN/5qy/8MK8FH/950/j82flT9//Q3/smTbLu5qqC3UaLiSEeoKafiXJdvir9Dg4QbXgAON
F9e4aN30f9X6uP/p8/+0JExyQpfymg0GAXb9SxSHX5nzZA74FfvXUPn/jyf7jyw59A7pYV+1fJLP
6DcY/f+rx59didWbiTI3hm613jpwusddbgG7w6BnSBrqQCHRMlaI4FF3qdg6uP2WvT0ReP+Xqf+/
bR/6wxx+/VHAPxEmJOmHO/bPlh3ldnM3kAehErNft+BOuc/YYHEo+yeYzj/9SX/Y0GXT2SuYTHNT
4dSk7SvIrk7X/EFktrn925XAL35Nmvrv5eP/7gumlpcABREkn8zG9Wf5W/zH5jk6GDCLNrUeiUY0
tOXGCrd0ALx6W6eKqjC3g21vAwBks7TsOqe08f//38vx3/wQ/+7z/v1n+CM/qV1Ac3QMmBtIwdmD
Q3dRFNeZ8bRYaf0P6aD/Gp/863rCicZmwXKICFl/Rbb/9nG99UqJbLmefL1Od410mJ+FD441SnCS
EtLurH7d/88f7/rr+n8Rr3/9mYzytBf5lk9a4Y+P5wH2dL2Uj4dW2qeh0eFZtg12BUMzGPf4LNmw
pJn+h6jtX/n8P/9YmAHMrSRxuHr/iM2trDfqYsqsTUV1wZtvTdMdZGadbwc1C0w2+I043cjatiLP
74GZBnjujv3a+yzUNFyIgwfS39pWJpstzCnMtIgFDOpRpdLUPLV9gbRrwH9Wj5L2qX8C6fy7qyKw
IHc4Linovx5Zf78yy6JuFC5VayPdgnhPnxDdIf+WmSHdsc3P//l35P/1dfzxdbkQWa6hpYBHl/PH
b2nVbrBgigIib2hNLFkQPeLpkmXnxq9TuPMU/5KqdEuDrQQ2ojtcL7Zi8+JxtAAqi0MkoX9o3rTL
kOKHSMf2zmJ8lbgeCRaEE8R+cpuOdOqo60eXVZEelwvjlGWFfOfNi1rkUr3AlczSTZBM1F0jCdR+
KBNXqUMct903KzcBJ9PyUcgo2kBMsWpVe5HMkIVXdOCWFmkyeAc6e/oGsn6nWkhjmJAf+wY7+aHt
/JkwWM/YsTFqQH51Q54dzDAR+xM+d5JickyM595T7udUUeW0w6eivWjg7IPS3M1zRIV6luNNMUAp
s5livclNA/PF7/wn6LjXPTuDZDjSENCF/Ju6QWGkZK5sJMaCtgSr+DGaXfA4OTSVYvBw2xePhJ08
zQoZwys6r+I8P8FYrkotXwhBJlSxZKX9IPuh+8nXBGXdn+3pl8/idd2xXsugempcF+EgE+/37KZ4
J1h/4ZJRZTkQ+FjlW1ZN4odjicUKMcGKm9Yb9ddg59BgS9IiPwje6Ps+n5Pf1mojuDa9pAaaUu33
wvEbP+prrTGlJ+t4HovFTiOGUO+VngqQBqqBkJ33dYNvQzfmszaMJNn6caOeIUv4kDoUX1Sp7HUO
FzJpLK7tUh8QffEC22RgphD/tSZQ7OPCZ5km8VUbAcxnVB4lv0S9xPleFwYn9dy1sihHE7xz464a
Q1oGoHfq1ZTqwUsG+wamJg3UFQ+pJ96XgKaEndmwEhtwVfp1iRNT7dlLuhjDaryiN5mvbKgwusKe
g3rl5y913NtQSRN3oBQ0BxRJCkFiUgI5RCUo6aT24FJf5R1xzHEQl2oAkUu/Rz9yTMw94j5106UB
mxEXAOY95gadYKIfkphdLN1a254l5jkxTVwwA28ZYII8yJyNFTtiiaqlKb+oeAOKq1E4cGGlZo4b
iuD7OwPu1O0Mw9C4JJT01sM6aKTs3MUDHOajHF8crYYVVX/NoNViVmUix5Uvt4w5w0fZxYl11xHI
COFHYxrD5UWuWwW2cZ9Uaewd7LSjH7sXiZhPhW7p/qzt1p73aHuaUuaqHUXUOTGXAlYDYm5hDhSg
vqVZ2ctfmo5Rio2+mtyoFroL9muxYCCK5TobJ5sKufVtIWuOraLtiKm39bgsv+MhzZcjNk7+FUo5
c2JYSfKUnzY3mbsJcDbfN25dTa+DiFP1YAP4BZPfz+yLmcvwpWAmHqIsTibz3GKuffPMMQadLMj8
7Alnc8KosrpONw0XK322eZ9jKjeDfrznEgjezHZtxdFdjWso1YBWuaGlJdDHIaX2ZcN+L3vSIobf
BdvXfa4tdOnQnjMn3RhtYJ6UPRhkpAoTr8NIc0tOsC0wpoNIWF1tOcHwBOGh2XjWm8cx/xEQ+Pxp
eZNWGAjbTI7sajGgvTdCoIBsmnkqavOUQkCxh9C2eq+6jZ24kwfaZoXCYqZGgYulJVOMtsYZX7oP
VWFAWY8CvHUJJOwkw8twpLvLVFGWZOKC+IdPFOit5A0IQLUN0Rvs+WTjx6z2s9tyEU62R5gkzpMJ
HL+1jJcOzlR6qHJrARJu+mrcTPzDWLsRs3rjXK850awtlVHGiB6AIDUl+yZeCmyMeFrtw0CDcPM8
eWtFmwud0q/UM6uLUHVwB2Q5PQVSoP4tBXDLUHtucsseZNmlBVBMkaCGL+bA96pV+8I6nQxCuoBs
TYgARbO2xBQS5ak/YpB6u2XurJBi9/UJ3+/wwi68ubtGryIx++o1ZvHF7ZzExOXFliPfuJ2N5VSm
HYzivPxo3Jii3C4W/ba+7qqHsYfDPpAWHFIMLa49S+ovE8hdoyGBe/ZVeUHkUWboTQii167rrvDp
bGgh3M/5zyQXSeQ6JVUIUzp6hwYDx87og+BHMQUGVoTk3KvRyw5Z691VQRCfqCqMt5lT7zyVJvg7
THFr9NTSLI1WOx5AxQ3xOPx3q36OyfT4tVyA5FJlj60YdmkeVOwacSsh6mFWkxltADhNQtIdmOhS
Neyyokx3o9keYtm9dTrFF+O2i/+BRu/vZFNWJAvG6Uh0ufxJne5ymAl/XIMG/AyL5++DBGTYRlp6
3bbu8lUHzVtB3uXQN+mWGAuvAAyYG1I3qt1Jb8lP+cJSLEO2vC0wxpsUMcbv7uxae3rbmyAklhd/
WsF8rB0jPpAu/IJ4C+nBqKz3rtDGBh4ib/OBdt8JCi5IspxqnTZu3uJlFm8xZOmLw1Nvw3zpn41V
A9hS1F07cvrO01ZsjSC9HYbua2H5F6muPDe1dwyAq++pCnoDmvV4Te7ty4q3NM4TvP1lOW6TwrXR
IdeJ2jezR0Iqa3WMU0hupB5uhsy62KXjbuoGHmVQdx1wwwFHqRt7wFgpQaizzqGpg60+VS542kzX
NX/EmQN2G4vkuqce2bnP/Zoi7G7VOevUuSALil8hpGHw3a279JmuLTqDfCJGXtTHC2R2mbSPdFCI
3dip+MgUe4E4aN3Pmccbx+7qB19YNzDyD1ULthIA6Gc6U9UXxDc2i0AaBazh6I+NRmGTD5lLsXIw
DXepTSFBLAODNqXrY2VOsRSw5a3uqBBIv6/J80+ptRHh/Y43KW5LCnNcfZuTuRX8E2hLMJWPvUjK
ZOPWxGDWZuZ9zOv0Ll2RGdcS8DaizpGCBv1Mec3DlMvf5sTfM9arffCI6KvG/CYOsGNIGx9ag2ST
qv29sh0ahozqK/YpiXA1S+3ecR/SOVE/Fm8wjq5OzwUn3iLs8gnNiBxDZLZGc2ZJzfayX9j66HLn
DBi+qlpG03WtL0mITWLxQjqUNstMGVVGiw/TYHzMvNnGlO2rbVav58alfD2V1XsyKP/ZuYqoGJ43
BLn2VSrZs8T+KfbwHcn2A93xWpI4PKPDHZExabtJf4xOfMH0tW4UmnvbmHbUpslHlfN+Q4uAQ97F
91VpbEXWdtt66NLbFq3UiJl6ptH6GjpG8G5mMSSxce3TgnHZiUs/avPG5GzqGptgsPk/s7KM90lO
dpnvPrtaeOWIcXL9Nsssi9Ia3OZUaZy2ny31jqEd21js8dg1bQv+Rq7vlFlN21RMW5zZ453jrzxv
V3IXDMRzyMPeZ/VPewEmtUwArzP6fd07aolMQVoByq4giLX0Bp6dKxJlQ36woOGc2fFH4iUO/zCs
iZ82TFV2gOPKYw9hllRx0WeHajL0OUNde16zpX5LZ4EDUXpZx7dWwT6/ehToOFCzbf6WY0qXUy6u
hF2Law7OLotWFiW6ujqHSSkcscdCImc+EfWR5i5q0tBS9fQjoKMm25uZ1wVHlt3jfa7W2N1Zsds8
FmbfxjA5AudQmUN6Y/MGdul4FxR44LtejjR3BAdjkSmbWT3lXDl0IcvQDVLnM7GoLNiQFyESmjtO
/83XWNJ4NtZsOTFk/upJqCm6ByYXM1ZHVizUiTunrHJH+R5MiwvRvV49dcSWbN0P6Dx8jVRNXHKT
bGNUptJ+8tcMN4gDsOzeHNeBFl6QEx/WXFu8CNCh2IAMHsFS10JVD/mUebxtexsrphOY4xwRMmLy
tT1NSWoMY2cgkNyarxx7n9uqTfxNsPr8YOZM5VBo12nOii9p+c/YKgMrbJWRfrfk+3A5DW6yRO1g
tOM+aTqTxqTJyI6Wo5p3fJLrdvZi+xU+/Gjv8skY3uZA9pQK0RYAMMzukazmoJAw16iduMuw+5j4
HFXP/5zWPVc6ry7J2W6qXoVcs9eMlUR2FdrlxfIXXmP+WPgZlXEJNkbq1Pv3oR1yvqsVJkwWGxOc
21XWj+naBRjwJ7bIGy8pqNaScizfsZP5grYkqz1YNjyS42i73W9aNbL3iujD+ZqUe/cbtzuWU0v7
xNzUnbOVZeC9jX08Zpuy7vS+GKxmZNjWctm0M3IZxu9AjJuMXcenSrPgzY0Dnkell+Q8dws2Q5Gz
9uJlaA1Q5D0XJq5Ap5yfXDL5vwpodDyWko7g6LR0692ELmxShNxjP2wm16PQI3NmtTOdyQMnTk3g
O0Ys7+LgASS7aLsuEVvltXFY+EE/RXKiMwyc2EobthfU8y8x4QLELzykBLyFsp7cUo7nJPaq7Gbg
T3kqZ6aDEFXIUHvXGwvel7OgjiwdJnbVjq8/ycCyXIePS+OKl5Sv0NK7L1Wa+oGyEeq/uc1aj4sh
6S5VblPfM+IGnaNupEkm8ghLIi5N+KKZZQRDy6h1QuoQxMK7qGMfQsRiZ1/GYMqr2TImEc4HGnDv
pWP2TXrYOU/OXybWUQ5DxIygf/i66QbeM7LmgD2qtd4Pdlu+LFizJBJ7Vf8ypsnNeRL33ZMqFw6o
pq6bNvR51CbbsqzNX13cQl0m50fGbbAT4W7njIDgdlmp8wi1nkHTaG9d7zJHGXPUegs9fIrYX2hp
o8WIVMbkVBR1NOQoCgNnNB49ny8Z6CZCUdwbFFfM00IbSUkOiKMv74t0puhl49il9+RgZfPxknb2
S7kCd2EN70PW1GObwiIwrynBVJjkJQy7b49kvCgPWMfEmjnkCTwM3ppYuyLNx4UeqhFsfqHsYD15
JTJ1CIIufzUaGntCmQOglcytVmh487WoTs9DS0KJ1gqW9hUuZyImHI2MvtC/fWeYyGo1MT0iqC7G
k5+aix+ag8SuYMe9LHZe288vwuhprJUBH5MJu+7OlsbpCFQff+XB/z/snVdv3Njapf/K4NyzwbCZ
gPnmoqIqqEqpZMs3hCzLzGEzk7/+e1j2nGmVfKTpuR6g0Wi7bRWL3Nzhfdd6FrWMdE3/PrlFde0i
YOkrlTZ4TDQEA0unfNzGNW0OOi3M5x5rOOc1ZFep2/tk0VnOFzymRNrYOUvUyk88TCeo5OJP6q4X
gEoqkwBPaAzZZFZQDaUA/Lb4i1EUAYeRBosk69W70SyizVDpZFCMrBBrxWgGYq7AVrFdIWWxWnCA
zg8F7V6gcoXyoFexvK78MdBWH1fj3lVpuS4XYDTicRfLq3VRugxdk7x1OtIL3Rie2jBq2KDnIRMC
KYtsyNRfnaH/WNn/w8cJE/YWpCKhUWq8qIGjBSqtpodL75ppvNA9ZDNoPMMrVL0/ATkbn9SDp7v6
ptJ4RsxolCB1qIPqJXELTKWvwzQIF/UYeNWzxMLrPKZ+li9FECjDN7tTtPhZtn2+HM3a+qTS+Yey
KpUZtsdThDltx4t7m6lpTpmR5sLAJI6QycNaP6lolCzrPumYvLuvtmmqum4h68chg+Tq7fBqLaKK
mumj+nIYVzI14oURoTsDK9FdySzxlx8Pmz98telLAULDy0Wv/uI52k2VoPenuK/byDNVAteIomTu
korSf/IM332Uw5tDygJ0Bt3W3cuce2w4NnKchI/yHQvtCLsa1NL93Bg1c3f+Vv+/b/kvzfgQJnU/
dRT/ByWPV+a116wO6+HMk5r+1m+elKH+5eosjJpGRjIUSP7P7+YlfU2LPp0DuA8hFr6qfzcvDecv
CzicBX7KJtYecuy/m5eG8ZeuMlpdWn2CjgkTz//6n2+mkeri1296axcvOi1SFVisbdFYZcExLxGC
ZqyhfaMQTBJZNZA9y1asNRETm02nHLxmzK96ggzZ1dQGcr8OzAF7y+QqVQakLpPihJQ94cy8uOyu
i0BHiR7Tdpx5rh1whlcpbH78/lw2A6cLpkElhM3GjZ7vJZ++LALABXXp34QUHm9x2NbzHjv1KiFs
fU4czVfZoywWGVlyJClY+Vr6lvJruL+5i3+/axfdMq4BiCrUepd/eHyXON+awMda2EmCS8ISR2+0
9Wc0EHIjsJRDJwLDtaAhGXz55KtfvNB8LA9oAu3yb/6ZRtLfu01B2LMz0qv8JoA6Yx3rzs6ezNTS
D4Oeh2tho+8ai8J/COMUlb/a5mivCJmDUhPgxQ1XKc2jW8QiHn0HFINLpiDtk7SR98OJiQadMhVk
eGjErb+9RKIbK9rCICY4ZGf7DoXODE1vVdKcbQd5helI23R1bx6IsOmTz8bG9NP/tmpNNwj2KdBZ
WDcT9/+iE1+pZUSCQsX5IiwPkVoEDwIp8KFRNe1aiWS4tSxCyOiX9JRKhFZuwNu4C7gr0TYegt+E
vf84Si7gfzQFDRXVMkhJZnrdUMXFXD8iG6J/k4c3osCuOWsLo3uhkawdkCdW6QpXgPk8OmBhclfq
8zh3DRzSZjHsadJl/jX1NrY9bCrrE/Smz57U+xdpajIb7GJ0C9gllom3j8pEzBv2Te0cZaHmG4si
5oF+VfWkaS2CR7qtMyLF9Cv80fUOwIayzXGfLj4e0uch++aJocJwLahczvTUdAuRyJshHdWdGCs9
uOmL0l9bZlOcNKnkm05RbLKGNcYx5Qrn1o+DWhLRbMawQtqAbEW3zm9Q2WsodPCcV7OYU88gxL1n
AborTAKEZyDDzB1WAnOHh6178TrNvu2FBCcECHRF0+NB9g19FIgTBMe5WnPlRXLXqRrVZSLKVILd
/Cx9hGbMizRMDwqpZH2SFHix546gtWrZ3AXo4p9ojnOpUZcqCD0iNmdjHOrUXcPh6PpZ9/LxbZv2
Pxd3jTkbcqUJhB7u68WjS/F/laKvoxsRdtbezAgBCUTffg0oHszTJG4PQc6Gd4Q5PBNVlV398483
YTszqnW8sJcqE99NRkN0XXgDEEDZqlKLFxoYrR2jtLwqOlSiEzwDTp2wX4rY0D/ZCp8ji95+fbrf
EyB/kgJRipsmob8JJKhaum2OK/JGHUpGRRtE2VK64BJnLgenF5Q6xdN5UPeDqh1KO8h+aqVD2HAm
E9eZcaKwbwvLl7RBHA7BdQL5ZFY0FS54azLSDFjYqMizN6MhWOVyo4S9dqjhgq+Jj+J/aXnTNhT7
eGdmpumW9x469i9jU5GDihUdcyhbcmi/odlzUQp5W6TCBnx0F5IPT+J0TccqLVvt0JSe2s8zyvon
0+XXCtX2l3hozF0g/fRroLbyVFPZ3U6u1h2IUEaZVar2ba5XxVMaFvz8f/5wz2omdPVED1zOoRzr
jawrzfhGYYmnKsUcd1Nohg/CI9SuNG8cvmcqNZ4UZspSGXzxyeC62JAzaTIj6WgmwFhb/PcFFzbV
UzYiplcd0b4X+DnQMsyKaYYKm6Z4gpz/e+/6n6fpaY55O5yMaQpkB6SzpeIrvx1ONaC+JuHcfWR/
w+2doGvbJKNREmqVjtQisxYwByjQ0rzGJutg/9GGlRIF/fzjW/+HBcNgCeOMCwxe5+R7cRjxZO/4
SuH0x0AN/H3tkAhcNJIsEs8PcB2YangNYcVbdnEa72sy3nHbwjda4LpagslsKYlE7Vcn9D9JiXi3
qhtsNa0J6c7Ok8dz8cKlHfQnNj3q0ba6cK31bbkVFH6XIPusJw3dN8XWgTSnfAw/GQ3nc+3Fw0EK
RaYIn+poZA28fThUjX0KfrU4OlVhn4oWIjwm25zmd8Sb0upSO4iqtW8MlCsIaLFljooZYwaoqBnF
gVpgveq6KzAn+RUBtXX/j18XhgwTkWZYFnwq7eKRSbVyg07q4qgaXX1qcGoSD9g030jTKPeBGdZH
e6SmMssY8IthTKzvn4yZd3seYkK4N+SuCS7jHQNctZIYrkvINjR3lS+kaMt56FCE03S/XyGVDNe0
J8Jrv1QC7OXR4D+CxIwQPzDTnMABqp8t6e/fpjfXc7GiNw64ubgLaHan1lc/CLeaG/385Du/2whP
35mZgkOAxnbvclBQsY/ouzqT1maYAKpj3aw8ZuMNtLFw3/iJv49iW1llal48gfc3r/yxlRv0LfGG
8gWuRUos9Y8cS9mSoBX3k0H7/nVxOXizCXYsXmZkfG/HrE9XNhEiyW/83tP3IhY1zsMwpXlEOx4n
PNg4Z0C9LJxt2sfGJ4eT9xMo8Q5kDpCsOC2S5jRg/rY6WmRfjwm73ZuysyBoJIFVnxy63Ae7anSU
UwaHto+fx0WQ0aR+Q2yK9NWedvxs5y7mhyDWkQc5TXSLAKqcN4EvjFkV4WlxiLJdnqdRzkPF3Gu0
GrwF6cKJNOubMmuUpU2L44m83nSpl7a6iivolgIrGmeWMb+uSXC4Ze/X75BEwkAMx8fzqSXOG/Xh
42/hXI4q9DS2zXHOQptms7O5GLkQStClNUNz9Kuw2GPTkztTyHIlKnE/1GgPCh8vQJ4SbTHr0zF+
aWJ5KrWRVcqX4PE0dpobKxTRogqn+HREFsECHePNRKu5zqPsK3w4NgGthqYNMky+7jH64J5y5IMT
GN1r7GrDzXkHkEdWvnGtcLzr2Yf+cBNPrtA4yh5ftdl/S0dd/xI3druJc4/dbRj2sKsmjbEjjSsY
icqVRuN/JbvWWqRQo1Zpa7tHT8OGZ+ZQ4urBdJYt+EVcXxAS1jkEkJXjDuGz7fQCK/GABxN8ZRyu
YQjxCZHa3UCrw8g7Fo8Ks9w+qpVy2ZpNc5/SI3NH86jDZ161HgKxrM+UZzB/bOF9kS6tdDR3Tl1P
3A5UAtYCCe2h0GscHq6SnWxh5Bu/LvT4GqdZTuZwoe4gCLICNtH44gS69hSmnr1x6LWswC7ApJDQ
cD8ZxZfvjSC/ApU4GnLE4pBcLjYecASgNqLkPsrMZCPWNxwWzGnnJsx06QKF+mQTfznc2OhMBG+V
UxjnQ/XypakwTruUH40jS2l9KjtwsVjjWjCbZW8by48H96XSdtpWmZSfGNX84+iXZ1HFrHsMZa04
0stkRxUWVfsI+TDYOWnVv2ADw0NROSEOeDgtVxw626Wwq3bPPvrkhIHTgDDi7vvEjS0Cq8IqD2c7
2QyqX63HNE2gJgS0Rj+56stnwlVTNyNfiCntD2fU0XSRrOmVdpQNzqgZLctyjupN7vO+55IyFzzx
rCiNemdHYfNABOAPd9oSN9Buftad1dEtbmjGpzG060pJHsBc1adPLnKazi+2KFTOGHzTocTlat9O
uKMz4jCh6QirViXToTMi7QBVCfgPCPG1nxTuBuSO95AQ430YtaZ7wHaGMJMEbbMNX2G90Nz75Jr+
dOOYz9g+m6xC2jmi52+LAJ85CkVq+hHhoYnERqtPvWYzg4a5jXtvDHeDl/cbfGQQFpUk/wZ9nb2v
gm2XLopxj1bM2Ed5zbGEYI8Xiv7/T7ftXP6kGs4rrl4sGmZPQZ4Cu0Ydq9MOshiTGxrjX1xyOHZN
RcBmSg77lV2BtFJd9a4oC/Z7o+VsOJ7XR3LMrz++Z++Keow1dnIU18S0C78sXSGldLzY7bSjW3Tm
TmRh8dQSzcFkSADVbKA7fk9k76enj2lauRw9NuJxLBsWAWyXRT230fBqKJl+9DPXR4URw6lsoPyx
2azoK47dbTRm5q50C/vW0Mcc//V0CPz4u/+hGMTyjV8EjgQviXtpsXDjrveVPtLIE6RLCyzJqeaN
YgVLHFR0ypv8+xRt+mzAz5pH0+9nTV2t//FFUNDG7zCZVxyaatOg/tugtZuygRmlj0cqD8GORm9+
rY2OeIlDARHXA8Ja9Mlh7JJw0ZkmtbNKOJ9cw/ko8/ZxcA14OS2SHtjWXLb17E4ranZm6rHn4GEs
e0vlmD29uH42zZteGrLLT+LYWmXDGBwI0dXu+0xCVWjCYFxYwiyePD+mLFF1ZX3CVgoYtBX6rS0L
c2dOx1cfOjfGPKs6weDIITMMaE9oFSfhynboxXHACdkm0KGlDjbVae2x+/SYz219vwBRcKNIahHR
hUPqsoqNaE7GftP9niMSnIoHYRfhOhhN+3awbW1XZoq5yH35HOF5vWNVdyA02uauUdhJ5r4p1qGq
D/sSoQryVTExZSTQrbRfJqY5LvxKdK9l1RmHHFQHkiSqGhOkrKlS+yZUquqRhbGdA3i1579KpH1v
GKDDO+j1rdtFU0SBbNdjILAq6/0Ai5sOA91pQDsI3MaZNlVTe8IOyKDIDXPHDiY+tHq7JGNL2cGt
lNsGzf/MjWtzGatd9lWmPvUMJ8iWg5bnGwCo8S3ge5+BrzG2Yiv9UdPwvWPdyzcKj2pj2aG2JRNR
PgwEhv2ExYS7Hf08KE/dvw5Yd7B86CPQNyV/tIHZIuOq0UIGU/UAXQKjJtenjV6Rmy0uiAy4VmDL
a6RiPQBWhaHCqcy5baFWIgAU9q10qwC+7rAqx5g8Bd/+oobK7VAGYu0TYhXTgmnCl9yawuqnjXM7
1mxTtMLZovGMtiUY+jXGD/TUUQAJEC/qoAf9shx1uYaF0u/GDsJ5NpXBoqZFnerK4TVDP3UII2q/
JOayz0yTbicNCawJJdsXJ+teQXC5h27QowJHjRdsSs/R54GRPqcIZrecyZRVUyPDdyItODpuo+xT
D8IzQr5wuBK5eaMlERjBYtyHseKiDWm0fGNOK0uKp/8ujeqpuOWPj7aWyB06DQhD5RlYdP5DQk2y
PZU68x5T69bLmnRZ2pGFtaML/V3Zu8mvtcoqCDw9V33LemQjl/EGB5EEm8Sm+ib2Q3VtmDGvnDTt
/paKcpOiFeTwGAZ6vjnXjGUjuQ3nh2ZIbqTHTu47zihxTTXGXmdVD2+8dTMd/JgvrwagLAg2dnhA
8m94oa+TVrMRHDv13CQLb84CZ3GKANLhRUm1SKBSrsHd1w8FLIZ5IE1zH5qVM0HX+3ldQOiPdVnB
8RBpvDuvRr60UAsXkjTcTMmMB46XxbU2xM1mFI6yLZI8WdqdEIdQJ9MWSlz7Hd1ffpO51NJ9U0Ff
DpxwgbIKRB3Gi4Xd+vVat0Ewzmq3VZZGWrnXMnPv2tYZ95kr+6uyE/EiBA238hjJM3JVQZkXItCe
XCQ29K4HWYHRKcZiUTeETCGiDU54zKgtDMC0Fmi/vblelOJLBcnnJ4qBjVIID7me6+wCRB0rIS0x
h0T7qFW2zlTqPad+Et/VvW0/d03w1at8Ddy+SNc+aUk3iUyseVFm3dV5Vgx4zU4sQyvaKFxYmDWE
didwfPD+wV4cDxIT6Kyq2m9GGQDW6fFqvZROFUM24sAR1ZDcZ0rQlgZaSOO5M7vqxLa3Pompvvqr
lN/LhEGIPnjcpEMePMclsx8M/WHO96RZ09rOWkPgOh89DlDDUPp7PAJibXEMOskkzZbu4A8wXFtv
XjVqdRMB118NovaPSlr7m9bOikNr4lNXiNeEVJEpQz5zxMiiawtk3ASyRiu/dOQXwIPewSusgKKN
zfSChaVf2vVw5+mu3HaqVTwVARq1GbxrphRk2uhFO4sGnGGyyoBkkE+BNPjO50rJ+e4lg2XdjE25
DaIRGS95yOUMPxWoWlhS6NKD+FrR2uSFZG3zq2FW3Y/U7/PrHkrn0Upz5R7R6LCtOt1clX1lbFS7
6jZA9pHLTcTXMUyLVd7Y1swf0IGmXlTM27qUoIGS+mQ7+IyyZGTLjNL9dw0APEx9Kgo3C2ciTEDF
oHy/1aPM5gTQm1uWHP3RSpnVXSN/QKFyPfassiNeIDCTSo16NkzgK8NGQ445bkksyNexHOJ95QD3
C/2BTxsGrXgUaBEXfTZWiH2dXEeCW5d7q3e/prUoXovaoxdnFzpRlFmrPuHpuMs6fVgrXbryoqDd
OQhnr6w4EYDEQMvUsGs3WPfMKyduu7negutLwGDnYVHfD3oXLdzSMZe6ljrXaZDeWFYX7dqmNm/R
LLNuNTZP7lzhriIf2To7QnutM912aXuvqwbFhNFdsikdX0PXHq9b+GO/So7RtDmKQgUtVADZOORR
rZPWoMBn+AqxEzYGSHwB1gx/m7qnBJYsmtit1q0KVk+Xkc/apgRfHafYQ0WKVp3vdzu184nk6HL1
AR9lDwJEDi8Z+74FlRnfXkQjht/Z6NTVSYmm1nPjynCBBPWHUPvqi8gLrDYlqs+dgSx17iqS0lwV
DVvdFQ1JGCjP2gFk8uDJ+LoMlWU6tv2sdEV80HqMWR78s01Dq2QtW1WBrNe9Ikvsr9GKOQAgDXNp
SM7oiS3Cez1WIe4NDROb3sLF1nXvLlHAGuh2nR+TbKDEhwfN5K3irYfIo56o0STHvhx9mtOD1n5D
I1w9nEul5+0egaXhrTTi9HX0IGRXWXbGm4MQVSwA+6bwZk7MGU/ruBy0pX05E4O0jzb951kmEm1e
u93wmAyKsh2LrIKhq5eHnKl5zbEm39hqBttRlbimJDdy0wCmdZCRVZR8eMG/eA1qO7qm7nV7XiFl
hMmJvuWmMAxgZw2ZvGQxNBFv+di4rGb5CKfZKLpjBP5hG+hs2kBsG3fNVDzLXJVqvZkvqSkhWI4T
7hTJKpTII46AKAhDx70fQPbumqJQ1myDtJOqWJss7syRYQfbvEXih/qjjZxbotWmXfG0K+18y/qm
whfl68eBc9ujXutIf1T1p4JtBYeIsmRBB8/CO4culJlHbUd+B9wsJ8ppH5nhGnpyy+mQ1XtjxBtg
Oc1dVPG7o6eyU7aH6qtf+YxA10Ea6sLJ2lLBCbZhpFkvrt7Xh9KNG25X5YybpFaqHZQwHWb5WMnv
Qkg+DowiGAp17B7wOTUPfuEoRwcdPi7xEZ6fo43ZJj+3eHXFbopFC28dT0lrDeJGxBTJloPsleZA
sBYa4jDu77osPMaeIcc5dJSKqBPTxkLpiOqH2ijt15pO2R52YOosLEkH2lExdG3OVZ4EodaPrPKU
ryq7XhSv0qhujaaQr3mp04nGy5ZsIlFwHtftrpkh+0XVDGkk3GRItkOCW/Yll/PEzIOrpLVMCtoY
P6/l6IDhKQv1G5RmAIpZGnS7ftRPlVOIuzEpbobIPNmJ5Z4GaE0b5lGMZjDpQEirCruujLcspzfq
0VvX2WgsyfhSFox18qPZr+DOs1KtBFmiYzXxmgQPT3Fnemq8oW8zLGVVmrNEscynwC66vRY7YhUY
QI8M24PomQdbEZmE0Oph+NUB8IJ+g51b4NHrGkDRzPVJDe/3iHniepBr3FAYXsOhtZeRAGDQOwWQ
cAFOaiAEQ8EpUUUS1l5Se4cMz0q2qHtD/GDsee6m5/qi6xxOWTm38qG/slPD/5pZhUk8W1D8zNzC
6lbKEAZfZOqK6Avx9dMKQOUzmGm9UX512qBS9sBnW3/ZR3oq98gRlW9B2NqLQqvcyW41rJOKFApP
IbbWt/1j6hjboUubre50/aGzNCiCUSKvI099lWHFcSgCUHibZA6LN+tA/MyMSG4NDlIQtVbIZLa0
GlPfD8SaubMOs+lz1bKXnycWwvBtnGXiMfEhRi9CfAnHtqrc5sZryTIBK90kMkYarquP2pBk/Dyn
p+pvo6SamQbWis6mEJ9IDhftEOOmaD1BtzDhBDCqBvlp5+bzr/1DYsnKmfm4OI9FaDTHc5/6XKOV
ipcu6XznG2lxjtWB6Hes6lOQqZ62vDp6mvPqnP9YpGrhsMhlnQMJizgDGYGGEOm89yimrlSUcko5
/9HKY7+F2p/3nWq5s3BFip2vxAUTWEZ9g4MIX7NKVjWLJt1Hi6JUmobyKYzK7oX5vCPhmKMcyzCf
OMWwbfy0YFPgTKbRvPbUBZRJej6ZkRRPxDwkJRbL0PrZhICjfimhkmw6EGR+E+1gG5s7y2pi+PBT
qk+WhvljPR14/bSjLosGBSlJ6DDXCXJHnJkb2rRZmt7hqzdT7a+OcccDkLXqgpeKzJEle5TYXlBa
v8XDWB0VMTmATQwuluvzGgJe+3UZeVHxA1Hxn2dJwV3rJm3DWAwYC3w3drZjOmorNS7CgxwR5WJu
yqiLgs6bKmh888DvSGtz8LxV7thfDWnws2kh1jWE32xYDm46mYIr18pskwaud8XsYJ/8jiSMgGym
Q85XnOxw/pWCb3CrtG60TwL2VoqT+PcVmVfXvLM21jQAbFgsau0ur5v6xGPn/rHbjJdlD40egxE2
al9PQX5644jk1FC3RaCsusaU1ymuzYPMFP7DT57PlRCtMzmMV2oL7T4mkYCkx5mjxf4PV3HG68GR
eBhcXw2+Z6HKzam8EOvwWfhh45nbqFnV3lALNna9QrZfMoQhTXIWKexG1UnrAZ62dmxd4b+fTieA
mKlBmXeEalydHy0WdJUTDCHOAEUEZ/uuqtPvNhvv+xYU4DLs0i9KEnBcbX2SjrpIS5dCi6wHyFja
hvMf6PZxil+LCS7LkUUeogBA18gO4V4JaxZb5kHGh++FOk4ETg1pRw/kPIIRIDNiIWnNcNREzHJT
O+DXimp4HWnEdN43cqpYgOPqN1TKhy08RTJrw++2IcxjJMca3GMlhgWsG33etXqz7yrsurAKcWYM
ZfniCs/BdStjg6mBGybwPr9WNhXWObxgQ8x8ysO33YTm9AevXsIzC4YZ7GrjxYTocoWFosbrP3Uv
iZzuv2t2E1PXUtkmDrByV9KJwrnnt+OVQHG8cRQc/Z3Tx0fM8dDbVSX8di7Q+AlZQzNiuyy5HKU9
PP4STqGUTmG6JMaJMtYXkQyQo2Jpxt+UKnZw+hqIac4So8R3sh+YRbyb83AHJevd5uwtfLa7vN0x
mAH89JpxC3v6IZ7q1yp0eX+ha3AkcQBSELB8qiWyU5iNjJAinIQBzAA3XOX613QEBmZm2mNBiauo
anvW1eGYY7GrT9ZUN16rkV7O8auoq1qLCyogWXkbgqBMcNl0eE9oFdKmGDl2pwtwbxYuNWzl/A3J
ZgezWriqA2Ua6Z6efuu9ClIZjZjjeXbDq1OACzfvwzJ0Di2mXANrJOe38xGJSoeEVG0n2o1nFOap
nLaT5+Md6xHFQsR0HErRzcCyJHp1xirp7XM1dm47lAin8TwRQwknIMgLdlGdk48Q9KicGtQAW6H0
7U6lWX0g0qhe9H3Mb41yK8GWfTdLy1sawOpuVLUMVnmixE9mOJSbkCSV0gIiTnFMucvQQM3Plb7C
QIpVa1lEopmrpNcdnpSnRJTWXEPqN0/KBhryVNnGZVTvrLTjUNOnq06aYoNzvjpmZ33UVNo6FySR
3+VfEtzlW6DXOQexQZljDPSXSj4xrSt8xXdxFWWHBF3Nbeu2/poea3toUIusHXuaWAsbTq1uJzt1
WviIgGoOgRvhBicH8yetG5WySKvN1LIXKzhLbBuBc3iLpGMH3adqegOVN7+a0H70IAz3xR4HajZo
S9vMbr4PqdpszCE/aAjsMXnVYF9d1WNXpDkrpULPaEcmg86U7MpbZ8AbRls9OJghHWTRVwyR2s9h
TYiYib+uMbabTFLDggoZJs3YTZofmoh8sW2GiG/T9FH30pi0VuOz7PC8ztt+yxplQwRJZrbEYLqy
7ITnMDWAcjf0gCuY9hIdu39LKkO/pnpkU7xQYTFOYwn1sLbKXXIqjZw4OKNx8ZJSg900WQHyVprF
RnpptHFltywyT91rahs8kKr6PIRNsGdDw6bMjOK9Wo9XUAz171Uh6lMy6TCcwhbkLbj6yi3T4Frj
dIBzux8eYt3tHzyhxgfXZWNgZYazNqNabFPCsVa5cA42h+q9myv6D8ZT+IQ70tydR/wnDYg/VMSR
szkOViPDRA5/0QKWdeTkQ17TbsSN+EDx/IczEiJQdWBbW83MtmWuOusuLdO7MGi/tC04P01XHNzk
bua9/lLwSnRa68TqvJuPr+69qoTmEHGhwL2QlNiXLRpcag37+Hg8qozXeYy6Bo4iMgMhAj2dQ/iO
dk2TBdkCwIHn7j/+8LOs/m1fBKWlKtjQ0CdyTONCVUL+EEREW4pj64cTtdbti6fzjEyVSl2SxCGv
1UB97Ihr5hRB1sMNhsDgNYaih+IjDVcfX8/7/iauBYe6k+1CAXinUgzhM7eNpzjHwmY/BkeGvoU6
HRlxtdF1EUzeH3/gH26A7TqahbzdcF1Vty+EXmy326ggi+o4KKxdCTXFeEaAq/tD0wf1OBS5uJvY
imtWKPc6CDWyUcmcYH8p63ILEsR9/PiCzoPx7RPhgugaTu1dvCKXFi09hGWT1aNyhOXo3Npe4L4Q
HDSu1NLrVnVV/Uza1l372MU39tiPbIX826F2ip+u6PJJaK5CcLEKucgUNVrCbPV2YL3Z8YahcyLt
sLhqwGZ/0l/7gw7BYRSptkaqGQ/vUmWhArEhZFQ3jnXWxMuxKuorRQbUjaCpLGTnfUP3XN/4WeQN
M2jx7dLLMmVvR5P5Nqfnm7nkqAC9byAzh0SMl2pdXnW+He/O64WTJs7txzdaE+86tFwymkwVC6Jw
3Ut9aC7iLAjY9h/t2E72U/jwqg1EvA6xNKwoKJs7+JvDxvEH86nvy2oV+90TXkZOxdNBh5qSs4rJ
iPnslZxG3NsBwHWxYmg2Thiu7uKVxKSCjV4pxbEjVeYR+JG3hgrfnCo7ThZh4utTitgiKvueYz2R
UTZtHjlLEO5ca81obZ1pIwStsF1ANKpeGrwbi9ZLss+kJ5P+4fI6OXlaXCNicftSizCJaztfCfUj
oOJppZ4WmnCIi6eQbf6MK2spRHKAM0oYkWEULzp9pNI69fM+fpLvJw2HGzW9KwxBw76UFrPnYtFR
aXieG7pq0I4/XBMqCqXc9OBNPoGPP+8PMn1kPQjAESliFQIz+aaf3ekSi1ILEszIvYh0jOyFdgyh
i+RtI85zzF2XuOWmKwsQbVOp7uNP/4N01sE5O40OKEk4Gi5WMxgN7ZiAMjn2nlYfOgyNnDAs59BA
qFuR6LWlwxDvnRTucN+jzouJf7g1AxdOeJYqL31ePDhd6t+iRvrszvzhSWhIU3gIxgQ6vDQwwKPJ
TbWrrGOYoJo9CwTPOjMaxsVTRULYJxqdPzwJ5hxMkOf1AnnH2ycxsPEVSC3No8vaeWUanPBaLczv
YUbTxkkNWLxlI5YJZpWtKUz7M3nFe4nQBHJEszrNIgac0Lefr5QaXODCMY+xYjYbHCr+VeYk2Ysk
EHumReZCGyYJMS3ex3Z0pqAn56FyJekacWdd+WXbfuLT+tPg4IIosloaIlHNmia9v2ktDNyKhVFY
1pGanXWCYOYj4jPIMCoQFFHIsOyfQtBPCEpeEG9QrhoSSdZaEMDL6XWrWGp1EH7vVL97Ic6bUvTH
g/cPD4y7xK1GVM2kcbm4FcJIFd+wnaPQiKgmBVrQwmrS7iWamrQxKOKX82b5PF/1/Uhr4uML+IMi
hsUVNwBRX7xC1NTf3qC6z4UbBo15dIh5uYOoB02MhFvS2uNdbtb1DvzJuNIgVF6FfZ+sY4uy7Sfj
5g9rvIPOghlE6MKd7LxvLwLHQw5YXIQ3LmmfSMoz+nF9vW5Hj3YoDMivTt85E3V/ytZsRb/Sw9vY
IlwWRLwfLaAVy2WlV8+NTxpA32Thjwi90dFSKKdIUKlk4NqUCD++dX9Yl9iRTdoSXhc0NBdDKzE7
TpIF7qRqmuOoWNm3Dc7GnQB4z6lkavs15v9epv+RBfkhT/nnjFt+yYuhDP2gPpth/8+vrsOXMico
pP7wT61f88Nz+lpd/qHpav79s/DZ/r66xXP9/OYX0wmqHm6b13K4e62a5NdV+K/59Cf/b//nbz/x
w1C8/te/XnI8QNNPg06f/d1qrE871X+TbKef//vvTV/gv/51n+TtaxY+v/srv93J1l8mKxRHYuzH
2N6mzc9vd7Lxl8G4h7drIOpGDcUc/hutLKy/EGNaqNb4lzvJvv/tThbmX3jMTFNl1cFPg5DqH7mT
2WIxwv+2eeDtx9zA9svQXK7v3amnJ+fI6hvgiTlBMI+we7yXRs2ht0ejCckPzhcJ95U0CWrUokDe
qaDfuzW+K4DALk4V6EZKxzacyN4ABLxZa0u/CsojwpKUSOUms75XPvu7uWKPygHAU0sMcDJh5Jqi
kvoaz2laUWAOqVmImiMrvQQYYxEsykY31qKA8bTOEEqfkHtoOdy1vCYxOpUUGlF3One2Raq9XkQu
mP2SGBxKsWrPj4HlYM3SLHKuxwzZ0yK0bCuaexKzy4ycLZA7cZ92FcEEXnxsfMSrs8o0KkLeLS+D
VeSG2oE+q20t9MYq5x4osnSrB6a/68TEXOHx6c9aRKFhxm46+W/qzmM5cmTN0k+EawAcchsAQpMR
1GIDI5NMaOEAHOrp+4tqu4u5ZtPWs5xtZVUlgwG4/+Kc79SgVIlRPxAAl9VM6lgYAaZieYdaJPXP
FuGwZ+F41bnAssZWgk+5BJlZgx6JzUkHDLOCAt4yUREmBE+ykgKcWRoLEOkWw3bu6uE9TxKDcHOT
PeNeolccQ7nm87u5WvIR5WAPvU/p+rzhCAWqqATS8B4iznvFWv/DNRL71U3m6bOQvrzEZF0NoTE7
UxXYnWB03DZNWgdyzu9F6wPUUWAXmxGnOYhS6xYvyIowGBrv1U/6U5OCf9cgbmEh3foE0slWu7jx
ezVfO6s8xfSH8ZKEqW/t+Slq6QTSIgCecNjIt8KFKW1Wzl80WA+6cW4QUSCLeVuBHu7NZh3uGYyG
Putj04aBZ1ZuBAvme9XMF48Bb2BXEFYNeQGpGMhF3Rn2sEMDj6RQPTMAOaaa8Vr2v3k7XWXyWjrZ
L+6IIE/0dyKGz9VIYNHqXdRw+xXPAFvigzFqejBZYhen/bssyP6qc2aYy66z5AOqgw3iVbB6JHrL
aoHH1ESTe2zmQm4SNW9mx9xWHeA7YoF2Q9GeV3YVOxPUhTH4MiLPHHFRMpjPPuiKJ6dcmz+53h/E
zDPHMmsmeRxDCSAa4zke3TKsLSMaJ919KkgLGIOW5OGVDYFtgdFctHfHcplKSPXXLDpSB/MrPUx7
qv8ByU399NwvhLcDqQHzT+r32N0zdWO3B5sYj87gnzuk/YgnH3GjQVtcQ6jHb77xpS/3i+UFBSEj
FrmR+ptjMHiIl7eysCL2D3tyuJmpXhfUgWsJgdnz1ygzhyen6gPtJvLS202uN5th/XSs8QFt2pNw
WQTmqIrIZ5OtCLXqFod3Xzo2bggZ6Oz1etB7nJOgp+ctdc4285wTwB1glgNxLTlqTkhEtbaVuX32
enQefRqUek2RiQDH4mex2m7fDBA2tZe0/GOq+IR2KEiWdzIUVqR3f1w4p3p2yhijj00Z+PM+M5I/
YA74sdLIXQbIbVk/fqRWxaI2Dtz0afINvMsMNlPL/9Y0/4tH7TQSkmU2eM3Q/lWhVjxMN7VF1sln
lwD6QJ9m5FCVCFyPJLaZ1AunZj3vTBxU9TtbtfNosUhfCPQt5nxLDqHJIJZ9eL3uLG2YwzkjjKO3
L1hgd048/eKVSRsOVtN8yDp8tIBwJKrQ4spkIoqn8lyO6R3rxXgX23SkPI7V1sjs4kSw6vw487+e
5Pjhao2BZHC8W3KHbrR4g/++a0ah4JFpux6Jm716T9UKcI5cYyp8LCgXPcuOuJBvY+igsXh6RzZK
TDu//dQjqw84FFljhOMJWYI05kz3t9J1jsXYkX8U87r272KEYVmxHK6r/Kme2Dkv8MUr8dC62QW8
op3pZ7Yyu3Ysn+fGvXfrzrJJ3XTHNmhl9+Tm46OpTQfLGyKjvxLWhkM0eWQHdu4k4YvD10gWEXly
qnsiahBrCyDyJHldRPdoTkefEES2uy9DW4RtNbNGDWpz2M1TgdKineZTsp7dG1ZYY7dh5NllzeWZ
NdUZWu2eynzTTP12kQ9pS3fvaGe7WiO/vEcyVYnuPKUe7scGPHdPvW6NaHbcHA1fPrgR6jGicZfJ
R4Lpjx0gONlComsXDpWyAqiVi60y47/9bB9yr9hnkxuf6trvcPQQeKKP3t5t5cW9hZCucOODYhxf
rAkWYEpwM3QFgG5Rg5AWBfRuzrvdCmWcvMydDZGbexXxfjbY5z7+05UMkKcu8OpmO4xVVBSc9TlC
VVUFiDFBSatvmdlnfXGuBtI0U6xbC7y/jULdtL9X8+Cv9cWdLx5yo7W/6pUZTvrJ8saNwyzDaNO9
31SIaUg/T7/EOpDaxIaGxLSiR8Axb1DeB+5CshF2mLPlWu9rj5hlVe9VZpzUghRfWGu4gBtchmwr
h4Gzde62bnUAvxypxHmerNJ88yYjgedz1gj/zor2UqnbYQu360V19gdhTyav2R/paiHJEN9kP20n
Ata+OxZ2vfs66hMFi2VtcGWz2PS8qF+srShRGcBHf0+1bsJQpl+XNXFwkF59wGIkcfUM7ZDEh4Si
BYPeRx4hkvDKOAWzr8zpvkxIghu9v6yeeWcO815ymBtkA4aDY8nATc6Jr4Uqmfx9Qgw3m94Ab+J7
p7l8X8U5maTxgC8k1JZXXR9IBZ4hdN3ftnmIVuw80oat3fkBF+hMK2vzptrMyNdyv4j3Pk68U7fO
B2ey72a3+2tzrRUGCb6zNDekxwb2Mu2b211aXOF5XozuzaroK5V69d1bJGKFuGzxH4b4imf3bc6L
g/T9bUX7MM/fnpGxOmnmk9TbKLcVmJd0J0V2zP3kOVdMME10PaDbtspCPUPhJzeYgCMEaW++L+gP
2jDL233X9WyHDPiivEnNcCgW7xZUaW+Fr34SXI6od7M7iG9HKNxXBxSzBB07hNNiPNuO5N2Mp+Ug
BguIfW+fExEfhMt9gPpi7faUW2yB+WyOHg6Fv1PGqF8TompyoRDdEI/508QIWvFrhWBqAiuvOHPn
r8pxYLDzAZenknZcFnYgi0/BZgKg8EdLmw4y+dFzZCCWTzGwDlznjbOOD1mfI5ZpgprFXD1Sr6FO
ntEJeDWEhHM5cBU4aHm8PSOyH+Uke4jhh2I0ziXqHDao/E5ybjqb3DNAjww5beIt7cqIGDNucm0m
79OOSG0MBBDLwXO4l5tXByc2G5m1fUvznulil1WXTCMPIUXS4FjbZFnIBWF7WjLoWLXmHoWM6wWj
NZh8Zcwg2cJtrKpP9pkpD7mph8vIB11Omee+d9J+Aiwav9kt93Ga76lK9h0U4NgkUQ5hVopCNqEh
sMjRqupx2yY/o2mFxGZA64WxisPqdrnOYtlO/CDz2kR1DDzTcXg8B+46fX0xDDdaRWJtve5hou5+
IKYAR30G23UFmQjLkAg+Ke5AZb+O8lezErj/l1FHoD9EflyDj0HKnlvbsv325jlyUkSWX3DRyHUK
Y9Ka+HXsKkJf6l9i4A9Fdenb9AgW5tTrZfIOxHdHbHZYLmAkrZRgWZKNO82MBst6Kn2KLWTCDl4b
o5zUL+Ngzh10JRIMcmMjkpjX0sZ4n0QiocMo6Gc29Zi5tBDvQhrUwPU1Y8RVS3N4zSYpDwypAmh5
YcePgPxRhwFvwDTEF/xUVw6VU4j4cj+5A8kuGuJ0fr4mt79AVtuaj+o4qIkP9Cf3p3eIhdP0Z1tx
y6FzlITFDtziUC2RXraBqmmcVrf/zgw/mE3xM+A1eKgrLIaS+wf1y5LgbnB/LW/5lN1RLNTkRH1X
4yn30rvFsPcZoqCHelaBvp4yzfytCDvoGy2cO2AeMaXQzf3QIyoLFG8QrMc9HlRIZ5LJex7d6h0T
5n/voHhMTVbL+TPb6m1pV4d0/p7KeV/m4i5Pu53b+ru+tHdj95vodWRnInTiP3E6XQYxbRNS6Imz
CnJVElRcI0sstw58nDytt8b4CFu6YiG4cChTJt8gNa8Olw696oPpV7RnRtCY9V1emTeg9t5Kiu06
/mWXDo57ee56547w9LPHYXlvVWrH7i1UU3c18ibIK9bTHglZZSpE2Bu4QBzEcwRdS30SxJQahbkR
I7GznQCt7msdYFztSaz2bdmNas3+nJex2ie5u59lGx8K1A+hYGnku4rSB46Okb+X7iNQZVi2emAU
BHXcXDwEcnXYvcgmdL0rqeBBVRyNvLvGiLUwnLhC35TwAI912YVeUt+Jtts0qUoC5Cl04t3fNQFm
uVRc2iEczPxG3r+PKX9q+KAZdT0O717md8DHAjFXkZQWmuSURjMzXfIK1PSZepznZt3tV0rFirY4
0b/AOXEMiFKPOhO2vKYof0QN77sPKvqPpTP8cEJciK15PJYmXSDdzdnseAeHDJS7rfq9b/cQf+3y
qVryWEaOxgvs0aQG1gy3p+rKrXG7N3R/+XELjK4NAaJHY1pvkmIlgjJptF/N9zqM7YgEC/lH9vFO
oLrl6593/gQYAyL/EkqZnHLSsdnQaiBUW+IdYGQTQOnJyO3KejcqGJUTTJFZnOxVPyCjDoveu1NW
91Yvy/7mWl2QqgKsIo5SQ4Np+j0eiRGkAzLMxZA+pp6SYFJc3XUXDUleXKXInY1pUq0z7nf3ZVuF
defsFu883DR/LrkNJnWqVesOSakPbb8jNMaJRvirPhioBYdTdrh9d2q7ei3/E8aPFDBml/8The7M
rylmVhCxGHQ+MilHhoikSv6NTSs2scJMObBxNMfxFoefVxFmuCrUzXGrk208K43qC98zmr2J0MFN
YSzWRTUIwTalOVR8/tqowiotG/9eV4PfcVgY850yPeLlK2rW9zg2mJ4nNqmzO6dxDGilUraXsZpb
LWzW0jjH8NkpM3hbATgZRqtFs7G4VzZ79AXg1PmFmgg/36eVzmLXDbY2Bl3jDTEfdQVnnLZ6d6v8
VGNGROw0SLBSz8RLQ8gQB6pb6HzMQv38M5b7f5pf/u+Gk5f2t34aut/f4e6r/f9hQsno/P8+oNz8
IvFT/f8xn+Q/+O/xpDD/BWTqxvpgDClu9MR/jydN8S/2/gLDAO55tkiC0fi/k98c/oghJGAQ0rEZ
GTK5RNn9Tyic8S/TAfYD7kyA0bvZO/8Dlvg/wROJxfqPPQX7V6YM/C1YMGw06PZ/DOjHWSRFFpss
cGKTMUTWlf7WmMn6RWbv7pOe6N7VcXe2p4ywUxrC6zK5jJMknyMlHvMkyww/mVV/Sn11Noa/psHK
dgFHoEZzA4yRIq0LTT7IRvU68nvFseA15ZOrUbeUwNPobrujLCoMDrmmaAs6Fx9mTv57rxBwE3tx
9OruNn+aX2IPRlC6MhuJnT7k3yIhYMrAQcQkZ/pljoeCtGEYVkO7kitlIEB37ephhi6/H8F0tBaZ
vNhfQoZvBTQORFrl+gpuxyIDAXeJYa4SkulSwCr30kh3h60n23bniBZ+0YJFjs0r3iTfT7b4CCAG
ScwmVbb8gBf36Ezr56ScfRBmZJ6g6bzmo0ZjniTutja65lgntTiIVIlt3Yti7/h4w3lGEuTBUJIq
WWr7Iu4z+opMC2qo+ae5UKLcFCh0oZHVCtBFTGvWcQMGPqawYOxk/mp4MRfeOq3PpWwcKo0bqjtV
TQhtcD6MYq0Cb1zPlp2pv4Py9oMPmKNOxqPlsPhKK3JzO884o8NE5deYzFGN5ZjTePaMfGUaJVRT
0JS9X4mhqNzUtxGCari5/LSeX2QBtKDIuhMeiQZtVOfgGonJAFkZ62jrpe6TMRDki23HmuwsOm55
AcZOzzajCsa2tlL+NyIajO46ixHLltsQGeDvZ2umUQJkDn9ANgy7ifxEhej6e0joB1HGCkGkGsmF
ymBnF8WtjqR4kwOzqM749FOpRa2WhY0144dYmbygbw9XmG/PLFSHa87s9tPQy9vcQ5Z7MEjxKUEi
lt8sFxzw3rjTB+crNxiekZWxcFsmpRFapQxpCdDQ8z3aNN5EWgTScM7shI/w9t7o1hH0fPBdwEy0
1n3eGS9zT54narkNkeXaZpH41CCPjVjZLxUJK4HRGeseTLSMKFzqSz1n2Iga2m9eC99hZBhb/Sua
UBu9ttvox5Ja+JQx/n7BhBWUK4RrXq1dMVh1wG//1HVdHhLsiEOHRi9XJqXhxG+wNQJPWoRq11jg
epGIP7mGxVUT5o1krvrI0lW7tXQUwoxDwJPjlxhQyc3i2NsSXZ3fSUYwhpuQWUeK1DDRdhP+u7Hq
3DhaPe9ETz2Ha0A4D+XQo+b2U+eHfPt7vxoilfe7JiObvEZVGLaeOYa6jW7RpJOMSuB1LxaUxk3V
JN07btT8ijCKAtK0l+OEaByJbdoBqFDzjlvZzTdKEY8DwHm+8nCf3d5UT2tCi+k0WtNHfp+/E7rV
B30+7LlPjyX7vtAgdnxnAWnERuBh8xlVaR9VTGJ4wUIRbP60S5MZ342eIAYc8+Eo3C/Xke5pHKW+
d7MiC8ylm++6Tg08U+wSt67V1qEyoJ1j8dEeMrNXm2HMOYlSs8YiSu5OlzkvTrp8rHhkNnABd35R
xQfkjlFRo512PP/RaYwxyGNXCyrfZt9pE+27oKjb1fmcnLNeyyOyb/yjJKfuNko1bDYosfZophwX
aW7H16ZN711EG3wpBNaTXoGO2//bYkYhhyELxqz4RAgr7m52tYXz4053J3vfu+nt7x1tSjtiZIjH
4cnVZ0ij5HEpShOnOeN+GchTZvdCaPF9PpCkzQBO3rOSKl8Md/QCZKIoyuLB3cxaOx07321pY0S7
E2x9zqtpuzud+6bdENVYRGM1KHejLJcFV2lFVi4guIwL1m9izRoQSt2IDh50d89gxZwYrqXGpfKr
j2VRh3RdnwvuiaRzj3OrR6Q+oUGG+KJcrrAlIC4hyBl2VXNKr+6w6nL6b8dlDBa7/NjZOWZerizz
vpy9K9GfRwYlG4n5jCfvIc41PPomrYht5Al+GXbTarQ3YlAAC7XLML5NVvpkl35Q5suDpbrhT3Mb
2pceJTS65g1W7mviNhtjmgNLqwPGL0WwKOtHz9tDToYDS7PFpIG304HhR4rLC3q+0C9+04gzIJE+
QHa4EMlhqiFcWKMxVG+A1TiT/0yexk9DaGk46PZL3M7M3iRj0I09VQxAJ3PeLbYcT6PB6jAfJ7wM
evqXJ8yjb8gLM7Ql5gtN0+FVzRPypcFa5g1vkPZmkQgcgniKL0Y5oqjHOTUxRGVjKI3TUg93Zho7
AkzUlOzLocjuTEkW8cb0iBJMCYkK3Yl0wrbxki/it41Xx8u4q2TuDjuru2VKxkQ93s0C9ztqU3mH
p8J4H3KxJ7RFfKfukgQJIaXfXSFoeqnqd8KfqBnY47hRjyuNlPLbdKzQJ1JWOm258c3l88Rs935x
9fbS9zmnRcrcmNfQqXfYIyTP3O2fOSbL7W6qNuAGD53yGUoPXupci9x+NwE2HiqsaBvOg2Pq2OZH
QxAJ4Ig524No5eVE7f3Qde0a9XoWFoO2/lnX2WW7ZHZVMKeqOkNLyD4njn5CP70n/HgpK83hO66T
gfVKSvpFWbDeGFfjkHitBLbvd7gUnOp7HFP/jgfrE0kRJXxhspcD88SqMytvETG295gydLovkcEE
TOmd/ahn97GXflSxORzmdv2o7WpfzkPHC6H0TdctJMEthf485bN+YHhX7tVS19DT5+atqhBqlzfK
lT2k8k6bRjS4JeGah1VN3nlOdT/SWq601u20LeFfw4YnKEEuPaxnJpvdblqJjFVOe8l9hvNDkQB4
VGpyaJsS3r3M3uQ2O6MBQtAbhPBNYfs8Q+AA3OWLbPrmo/YzqGStNx9jFjQl08elCPrUT8JcMElT
vl1GxM48FIObbru+Ip3LJgCbsms9mGWdMYvEdF8Z5kjwOLfXOFVelJHyEvayrXZ+h3xQB5zB+q5P
mAVICstwsuw7baCRx2zy4uoidE37STbVp0zHp5K5DXjM7TCM17LHNMeS+poYcXbgS7TBdFjwACCZ
Ram+PK9rYb/h5g6qJVtgZzT5Hw9IN2MCVR9vSYvXpsdfvjQa36btQUrNhu98veV+MwEh0Ug3yshu
mWuWaXIdurF4czXLfhFVY1ycFusI8u6ZylmHW54lzTOuR/vsJ+YAkFWXmwYrUAjhqmNQPJlFgPeN
8jLVwADE80/BJv0kPW0L+BgvR1rSAcfVn0TMm8EcbzhistOKCd+pGfpzvMG2QUPt7BuPh9Ru20d3
Xg9Wsbw3CYM7JVKqAYs+0guy2jqaufeOXOgNN8QOnfj95NoUd3Oy051R8GaykSM/Bm2rIpWR1Np9
FaevuWNHyyqTzSjVw6ToYuOqP9oZ0I1FD714isOJgeVuXdWjRy9f2OW2n7RI1n905ZJzpJ+KeoGZ
ItLus9K8T9UQUFa2fPMeka5e9ddbTGztzMpq3tZ68lix51Ow9tpdjUlAeMMREVmUMmYkouUp18j8
wYdEjKiBtNR8BNVa/Y5TiTsai9JRKmWf20Lp0Zo6+QlKcHPfTwvxhJ4V5lncbkYECWzDGPQQp9zf
wWknNEh3Lm6if2g99y/pDyZECZNvi7OOHykr901ivdWsM1nwcYqtAMa5kJtjYTS7apX6praXaznL
TTaXBzg2Ua3XPnV8j+k5X8o7d/DEfmwz49qiMt3XLkP9eU237EDutck+M0A1PoyJpKTBtu6TmX1d
zghxF1covbusnnalIZLHqpr0r2lhSrQWuR/luvpFnSCjmgw7/LuJCo1OkUYSu9NlKfwlwmFSB/Dx
BERM61546mEuBzSWbW58uVnZbimg0t88Y2jLcZN/wyS4n4EOHDAh2JtxfNNJZXzxjXY7gRZkZ0s+
HStmMDBcCskGgv8UuEU731eu/HHIToqEIDOzXrlJhQ7RrSbBKCLR9Dc1GuqtsfEDnYH6JIV7t7B+
aVlRS9hEZiyOWd38xqp3maEv5p0vkpfe7FhN3yKMVP+d58twRNArWAos3S4zCnZLefLl517LUmDq
wYmRyxYHsQHtALxE9eXpen+yxy7bIqGICpFNEaWnGYxkHV7m3t1ObuVowHG8ar+wxe/t5s6BePQE
TePB8Vj1oWZ5aOz0iVXBu1sOd04HxRUU5Led3gQO5K1Mmr8HRHDkeoNhRpbwseMGvkO51x44jrJT
KpIahxypqDoYRdJty3PcU7n58rbcHg2Ov9wTb3E360waG+eLXKnho7OMUAxFuAo2d6Pv0sEzdSf6
LG3t16oasIRSGFuT2Jc2gcWq8/cd988O+NEYsHxnsueRezolL6OU2pGM1QeTHbVjxXWkV14BJqT9
gtK/iZX969nF1zBNJOrNwgXhb+pb26aMJpRqKwg/Y9HecLFl1XzGO+5sUIFcNc7J20B2Yw5ib2hf
Y6VtKm3cosBzWKi0uJa0K8aN8muYR3xoGJKBKE5UsxrvX5LYsMbW8bbitcWz7fIAG3bnbXHdnjqM
5zBI0KXI1tADnG9/VNax4JLVycQseW+t5Rz5boFGtVbeaQKPRnJYEoFu9knxbT+9Kfb33ug5+8IH
OlENxB3L3OBs9der0KoXcqEZJQOyyViqh3yeIzPxV2U1GfiLsdsz3WiAMNPUnVh90lpR49fhiJoo
MHg9kat2eE08vaJYrqwXlJzli9sbPeWXqR3wmPY4Cd36rLm2DDsgwbhlq+FhUItsiStciT0cU6Cs
EEOssDRssjorM71mbZJsJOrgcEopOQaWaeeGa/7XX6p8vwyMqB09W85sw18k/JY9UVHVd9wY3XOh
OWYk16z+7SqWW6O11Ft3BqOzmHEVVAKcvx8rXIGmiDlzRLFtnLp4l2Xuf7SiUl+my+46y+zf3FT6
ofBK1vGNS5Zw3jJTYR6+TStPw/iqN/v+tixwZ26dZkrbo+4tzTYuBaaKal2/ixSYg9Qc4v6Wdoo3
cam1j3w1Y9iXfgspmQBv9uosSpWS2kavR/fJUmwbcocsqgl46yOUTyKrO23GJEvu93ZRc803s3QB
ul11FaNsr3Tj3rmp8WDr/uDivkU1Vi5FSciowl6Sz8ZGkr61U9DcQi1tk6gmuHNbuk528DK2RyPb
XFBYZhxWTFbvcrQ/S2UMgRfn/TFnkZzyV1bjuxz5GobZXw6Wjoxt0bFIlnKXKZ4WAkrGLYF1CDNQ
5aD5wpd+UiD1IMpyYY8TFsXBzaGX6stA2wxg7NtyZbujhAFPZejp3u2M/FGl67vQq7tkUhI1SetF
oil4MhN33k3YwsgjY+WLGoPr37Et/LxEAtf0+EjbnuZy/m4LbQ38SiZPZS/KMFlc30AnFn8YGmNk
oiOZIZj01reeXu7wQ1dRVTcLM8KeEcwcTy4Sp0aEZpF8mJkXU267I4G2MrvzNZcFCMnErFma3PwA
wdDvE2cYOaFafm9W9mGxkUQspn/HuBBvIBx5ot4EOmyt2dfQlk9pvHygfzj7zNAZHI1VKEez3yQY
ioFKrSEJYoJSdDSwkMtkPS4V66rRzfU3r9CEv2E/4pUsJ60Z/UMJAQY0JJb+PMlCozcSYgSZXAzj
bcXcqPJNKCPd11lFbFpurKeOh/sUoxq/FIk1P+IiE29eqV862VqwVdqYg1mu8+2c1hlJJnUWEVqH
zrIFojzp68hTuC73tsuKapnr9KFpZHXUV0FIbqKJbeojJ6A8yy1eiOGXKU0crsa8YmJNzX0MOjTM
tekEcVXb6dI0Lkvl3nuUobL2tkIU6GjmOX5u6+ZvQ5kWxoo6IcinYoVMk9o78Gl5pJZEIwtZIcDU
STjtDBrff6bT4EWFDEwtqYO5j1u2vwaN5NwzCQWQU9Q2MtVs8KYz7rJtjJk2YDKIFoDPTPp5SPIv
NBgfuEOltfNTacTJuYcevVVEGh9Ws5y2LX3Ih5P3UTmIdU8aXHcCzE4ZZdlXh5yDApXec2vj015b
NGlDO3kHxy4pPDFw3MWOFCdWNFyfc68fkbLMdxmEjQtbmIwYT8/cme1QhbmJcb+wuj3Bn8OymRp3
a8cuX3A1fuGK+8G6/VGmGRUuy8NKlx9GKbR9i7uBs6hCZ5kazCX6uHd20GiIAC1ADwkr/ZxNOzDj
Z41c+Hg9wsgOR9uweu7i1XiwsATNskfQRRI5y2rf3wnDg71jyAc/GxhLDxfp1Hf62l4mn0oY7myE
aJKSiFGLLzW0Dk6rIA2rVx5pesfUfqhGjah3X3+nMTv6E0W4Sya1XPStbjRE5THECFH3sfZ2EwpX
mfzEDt+EV8J2RFeHzoy918QZ/oZ74ziM1iPJXXCVLLjFKaUfQ/f6tUpbokb1WhJlS5CoFHjjMa9t
46l4rDHER2QQTm9OZxb3g4khl0Vy727ITg0dI/1omadMAFo0jxSS6tigJ9Q1fpN+6f+VZrNlOBJo
BXgfXWFfX9P+5Dqio69vx3tnMAgmwO94FB12cw/5YQo6zs+VFki1PC2rMUQLOkOrs9OQ1uKvgTet
gT63y1qMbOVi3rTR+FmZR++zvJanua21aESesLjIVpe+mvZCpRwqKqlPhe9+uNhaf0zGnBN8M4Ph
9nNCDOvtChXGaar6b3pzA4sZg4K+cLlMlszYSnvBdrzadWCNGc6n2OePO/JS2lBodr2ce6UXHdPb
vP1DH6w1wBIGNHjZypnTLYbo7wYILVtoKAg7Slx4TOIKZchoace0+na8uuiDpiJiA/KXEmawiIQc
URaWKNcSicwZuXC27sD4abQFU2zHwSrL9scZfOu+yRMNnqCX5yqKvcz7MEbRE23JRPPP7APsDqXZ
Zd9DXs9Hs0+mYNQwvjK9Nmnqi3p4XW46X2udP9m/ApDRoY64jTLQCuXp0dPEo01MCIVSeubMYNiG
2v2s05s81a5EVD4LfVdohc7LOvj3SdJXT/iNU4wTGSh0zbeJ2UiBmIzxLXOEbGc6HfBTW5KLWWoa
9HmenqQnHcfFrnVy5+ALIwTiRjC5llkPChCm7VqfbWqXjFTW46r7/qYV7m5xfwaLd2k2GoZhy6/K
8upNMVOGZAXjStOoxoWq3W07QABxllru/MVk70MMcbB2HGh+2nrBgkp1p/fT5+TbDwMYyMPaVk2U
LFPy6GusoFhxQUbgHNIgSL7EcU41AmR1i3J8Z1KCcbxO+W61+6hwsVgXVnkcC1o9gy20ktgTfYPk
WiMu891ssugoK0bc+RB7oZ3LR8AODN3SB2PW/T/j2M9f/aLl99nKBXgzCYwbIrybyKl55cxpuMne
61g9VGq5VjaayFzcqpXCuV+GboqI3eYtnppyopgzdyJb00Of5C80OC88pGbQGeA8hf6RmnHkesmz
gjvV1f5DnU7iL1MvbAeabeihfhN+p3VRRkoDw7mJ7e7ZW2b3IHT9J5kWZkbjLd0TWvQeBSufKsaI
M7vtfT7bvxYmVxZpSlw6djwWVgGGoDoT6HglfXWz8EQrz14/GbvXkTHXC892ocKGcmTTmxq52ipl
Z1OgoVFdEzYOOOWU5Xagsuax04ZD3Mcsi3y6Zs77G9vrv5g7kyXJjXQ7v4pMa+GaO0bHQloEEHPk
PFXWBpaVlYV5cMzA0+sLUiax2HbZdnfasGlssmICHP9wzndw2jZzgpB69Qhfn0D3Qe5S7n1fTkNQ
RuWwQ9UfvzMGzwM1t/nOnj33G35GlzNGRL+GvECE2ZWQrdol4oHC83zZSHCnj7keim/s3SpCkagf
OlxM3Zz+Wps2YGP3KeGibi1Vpe+iyL4zmx/2TV39VFzdPNcxXRnoH9xjgeEZvkpV60NU00j3q/b3
9P7PvmT8b7fUPnWqfvL8K7YpgdGlxPKsInQ3lrOcGb+jKxVd+2S7uXlz/QV7L06u1gIbeVfxKARx
T0Rg25vpD9U7eaabGAFkYODHQTi/3oGjrvZNR7QG0td0u8bjsXMzMP9l/jlC0XHn6jShS4KMcYgt
gmQLSM3AQBR0lLJ9VayHtjlfNjVzptEYRixntXHv2VB1uCHs8s6c0T6lUXpwyg7Xhm1BYGnV9L27
au2l1WOvzxB3xL32QpMO4RExlU81ktvX2XmG2jxJLuwak0e9ZG0g2VE9YLAZLl1fe2E9+gdd1/6u
mmPkc6kwGPesTfHcUSmGGFb8cC59AwStnz31Kut2XHdou6xsmdEE2suu9MoGFxmKHjG5+Tl2NQ4N
w/zkaYmaL5t4wCN9RsjaMP8gn3bf6/TJUoZ7tkpnZ7htDr8VL8XUJBS0Rfcar9fxm9mEnau/TNkf
JZSVHfCX5qVNgCpitQ4VAeuz04fmVd4RIcBwzI/BdS1AQyosgSXemrGoPytncDbgo1FoDQUaNhiy
L/2ViMTFWN0qN3XOGD7aEG0HesP4MeKNn+LOD5b8usTqOhKQIQ/hgF4r++wXLXadMoMAk731Ghpl
ITyeX1Z/U8+GfdKung5NvYSABqtn+sIusCfz2eiNdNM4cFdlV29Vyn4g9jsHEWINgmlhXZWsGAJa
gogtK2K4Ww5beqQq4RET0SQZ86c7mGkPdLKPHgDXkGQGv3bfMvTNXeOnMcSoefjTWG1m/SbLtH+D
QEqvDNJNmIK2nm9sFKMc1tNrPwxf/dSjX6po0ruCnqCuv6l4XnjsM4o1C6u7T9aZ5NPk5EfTtidZ
aOxkEpbMjINam886KYOqz85auz6wjmxaH+IVmT4PfXJfzdYKCNkLk3y66E6iRJWcp1HbEcVbkhel
hij0oE5ucvg9tA2MuQ2rO/ZjQXM2PPgIyE/g8y7pqG+vgNubFFMZa9Gr7KnBr7MDfskm2LNfRrYl
h3gysjswq0booUKmm8pbxqLAQk49EJHVpz+a0+W9ZGcRc4ce+Ybu1GSjRVXg4UYBpMNEpA5iEUU8
W5oDiCQbR2s2/FxA4Rw6uKmPOUpGitbRWbZZTUAhQvh+61S1tyIlyohbWr3vDhPBs+yu0Rq9u+tI
kp65ZJhsW0C0qD5U3dpPCgcS6+u5Odh97V6D5CpsIwOunVT2VEgdzFi4C8zAK4mimuFvL9f40JTy
Hgxvi/qc59U1jjP00wK9PmwsFXqV3f9wZG4f/Mx9h1FVbMF0xXi9BjYWLgvHkszAo10X7dYjAOgc
eSjXcKfgUGNCmat3eAsEYs8JT9ZsBNMVDVudcsrmi2HdTGvB+Z8c4qT92Zke38gS9LPeZ32BjW3Y
5OOZCVuQoFq0NLd4yr5Xos2Lmm+SHyhdIY1mxY2jChP/07cCWO1G6SfymJZNunB9QnMidbvZ9KC7
YaLuJpPxqjb3fV1sXNLP+llNu3qEM2z60xu3K1zb/mlVAwLuq1i5c5mojVuxjGE5VtuM+6jS+ZYo
EYwT4nr7sw0ugNP3+bLLS4tRAs+xruGUXtG46tI8gpYNUOT+8DIZmNwpmWI7CFhs0wJyJKNpS5od
xyLvPOn1fp1S+soxqKC70g4wXzBOCW5/FtAlw302hFGxlxSax7W25Z1ZDj3XTFmnL7WHc2sw+pQk
81oQJZbfj3TL+xzG823SR1tzaoZD5rAeYq7EdyjEyzoZ+6Seq3toCX0gB8VxBeTjzhx0HWI0tOCH
ZUto9oM4uBHDqJy54o2czO+el6IMqWV+5N6w80sal/reQs0Q9GkWHXs9UPnXPM1E1/2YXeT6HI13
a5WaCPzdiee2/dIrNieQ54pvPC1QCVT1GtDJ+Pukzd+x1F7500mxLQTpiF4nvlRlL3cpjNyAXNKB
7hH6ni2HmJm1576t5cANXLDYY5hOz4VWrwEJCzvWsN4tWhSSgfa+iamD/qJSTCAssNSD9q72QMIw
ORa3Ti0PkUekrOvydaj0J33LFj/63rMWbAtpd5KNp7cqn2HNp8O40ndmJrNK1LcWg7FvhJIdrRT3
xTiFWT3QQanGDwuojnaL8yC9novZ16L9XWLncNPchKOWpDdMSzfeVDGEoiDquuQJGYqzB+dQ4XNL
xxsXZbsjGO3X5qMnDfnQ0dXR3ahH4uW/GXY+BcXMWDYaqDCubqTMoWRtU/+eX8K4a2gU3i3Z0Wlj
u1T7wa6Q3Nhdat5ODHyuaxi28gMMqU40vyzaOnaI5awO4yiwsi2LfcwzEQxOwuh/9lMyevvlhVX4
uYvZ4puSx1pmLcM2KVR88Y3iyZ+i8jxEjg4cl2QHpjP0ZhHg3RX5PQ9NJM3ofLIoEJl7787pnZfq
x9VIXxtj3M9dvFeti63LezTT0tqsTP0CMXZpGEv/KTY1+6p+dLcyQ+6cOsl6rmyN0Enwe21mJxG/
PInDC0yh177JOim3QiYWhhNLZS+V5FmG8he/+o5N9ODfloqx96qtW8Gmjym191B3MXbNblfCvQ8y
ZK83vuBHnDIHRT8lqI+8GJyNOnsk89ogmfxkr0buyHA19eo+++1ShXXSwawfY/Eyw5rIQvp8xw95
cW5nhyTIR4fgTFRjbrNz+rV+yFUZn6gk0Z751nWIJTiXRinjL9J00esBIFzaNaz7wjzSlBbhqLGS
etfJpkRkACmAgsiwx1un84qgE/LOq1sO0YZbFeROWPvRU9641yMWalZnm/HRS+L2JkHuuPVSH79C
l70hjkvCwu3f0I/REljDeqxboBwLpHN8N4yQPMIv6/5LdDqE64/zErHx1uo0U/4VDDR4lWar3Azx
cNeIfSmdZ0jm94B7b+d+esi44IIEgTMM+VsxE6mW1wAhBwCSnoQTqBDvW5ModgKCIcRYVLIdbNuX
BdJN6M3GbZubHAouI4aBVR4b9PYRnRn7zHU7M2/f1EW8s+P1TpHcuoJu287jaoW1tB6lsZDqUHuI
bWD1gR7aC6d+qo1oZU3s+VvPcCLk45oZFy17yzOciVmpO2zaXU+6dOIPBI1ysYRJvfwoDWA3jbf4
gSYzMLASRmsgki+jR71a6TW/+r6tzeQt9SP1pHv2BjHw9IEuJMmn2hOFc72lRggYtgY7VmVxMPjz
E6FQbLYEo+aru8OLhMZRhD9nNBnVw7lmCT7aPrfUhORJDiLwrLQJSUg1Ie3PJ+oSfW6a2ti34Agv
fCPeBvF7+R5jSQigDKoL8V39RjfTt8a1pkNmiyYwoq4OYWugE1zbdc+6Tt2mnf4a2SZsqiaetuOc
pvfGCJjf4XzesoDfdn70WVYDNV0ShxW6rQOurmlH9BeVq01VxoAmuvhi+s7mtTsg6uTx6Rm4Xq3R
D6tKxIdpRb1frFN8D8cPMQsS7jAfWLhEtS1uUdNB1DWbGQtvJU+81ktqpU64Jotxh3uq5nFa6eh+
Nex262ScD63Zip3rjfkzlf4cLMyONyZjnfuWhOYHXROqBgePDb+O7B9xK6YzMJv1xm/meA1cBNxb
X0XO0XYbSiN/KPaZHAZ2/2X2YBWOeQaKROw4Mk2MMAhcXJbnXh9ijsLWjvXooezy/udUOg39cxap
Z2c07ykjV4WtZsSWNKc9W1IBlbL5tiTt3OPBwSiHG6cQocFWmH0FS9DQ4N2HY+tkG+yb1a+6MRP9
vYnUYgQkyjq/zFE7HGpouTaJvyDiaxwbKW+SzPLcAfamPmq6m7ZPxnTXL1fZR8FFqjZpbcX3OZby
h8YksRxGuUsxBh6G8PJYJyACibhCTmvBTWYZsJaYdziiEa+2ettYjbfjfm7DwV8/G2fp986aYG0o
PUQbdkrVZuPKOjhuHA6rujerYpd49CspCvyHwZVYJFUkzjahBnoLFmC0jmBwJTYWhSAE8n8b+vl8
jizzuan94i6ZKIeWMSfX228eJJjRXVYMHzVUOBtcE/J51sSlMvWpzEvjMEfsqcvapNaDKX8N3PY5
jbz3vl7ljexxGRggsCMl761sXg5jXWOS8u4qxezdI8yYmjbyh62F8brrIVPy66SZ/qj9+C3DeiiS
pAuZBFwi1z/OQ7EVJnM9asNtk81uD8HbwGPO07GDMWXFJx0PY4AjJqXJWYzz2sU6zHoyVaiC1NYt
JuscZ9jfiALhphqn8bvZLVAHRLQCcvV2MgGU6RJsvPVZAp7GOXYedcIGFN9LJD86D+vhZmyi8XXN
DO9mqqLso88z+qOl992wtWDLthbQtZ7iNkEz0kYXWTT9NwqwB0vpgRHwHKuDEXfjPqdz2WRljZmC
puHLLdOcKKbmsbZsDC/OcpeY4qt2yF9pjKPIxovI6h0XKRTgEd8t3pTWvhg1ycSV80Ox7KKmsOkb
W4Atu0RFxm7OjObFNVkOX0MYbvMs7QJT5y1a3TKDzuxsm3HmoY3K3sWQpOZCfRStx2bA6i1S2NbK
+miNtnyfeyq7JE5tEmph0NDkFUdrqgg7MKv5vq7kHW6mYQp9JpAXd2L0vKG5j9+T9XqVFrX7mk+Q
5vO5Kq7ZVjU1qEU9zDPRm/q7MhHmS5kXFPZJitpHD8nZw3XKdkFGO8swTDjQyaNgGXTyCm4PGgTj
Zzk4BtLntPZfyobLJK8X4BiNyg5E+vlBVFrrtwTHIZojWXwhoahvbNxAzyl6WfYShnGsTM330ciP
0TE/G2zEG5VW2Z0ZVe9DMdg3tCvLmzDN6ICGun1YUP/sO2QsP4ifMY5Do/WdEI19j7zePOP0zy4d
X+4dpzLLi7YomGDzS+ZtNR2JVcx/9K2PJBhphj/LjN+AKZ+1tMOlMkmZKjFSbeMSv50bZ9u2lT5E
AV+8ZbP3gzCK/jxOzJsBNwzHmS/8NnPwsjuz/YCvJp8OuS6s7zGpNaQP1ckT92vAmhTnYuqC6vXd
S15Ov8CoH9c+7s+LIG6YGyBbDsXQtOOWeKSvqUIClhZLxZBp2dXR0IbY/38a3thvScusH/yhQdOf
X/22qywevHFhtiiU3EV14TOx1otL7hx/8ITqAEBC3YWml7+h1XS+93aeLyGwWki/avhJqA9XBmbR
jlaa24shP0OqbpXNPvVM87aZKFyllf2oY4NFwkSMqpt0X12RRv2BAVS5q43Be6IDM7fSjcddDfSI
rXrzPRvZMU6g6IJEKYHvfnmpDXCCJG06ge84R1ie9S3zIPts0fmgLeDeX7L13UtQZLI9xjKvzOrJ
wyaXYbF0l0M3ud+Twfcv5XXNoeaqeikLDONrjGtgHflRKzjUOLFizu90JMfCgmRglq+MThkCr5Uw
d0z20GLhN2fgHPVpWFnGikVcILvHCeUd+hq8zWa2OqLA2NoerHF02KhLtlPe6r3Te7Ay7t2jtIZz
r02EVk1kDwdXONFZ5sTReL2RE2/kwxqPZHRcSjsL4ECNO+1nZ/BX6tase8V8oimDfPL2XQU+oBGM
dZw8xz6fJeoeXIZEZ+IZe+6IlRXUGmG7o+SolN+fSFd3D5QLxWFdFRmIHqproiGTD0SASCFNZr0e
U3XqPrlcNIKprdMmPAVj+TZGbox9zkfOOzFl5NwW8XdmJhRGbiueSrb3QWzEftC5bvdYdP4Jwho2
53S+qb3kM12bIWAbmV3YhvoYGCdrmyGXaDbMQzBJe617UOm4ktlVEtgw559OMb02KX3wgBOzm/Rw
7BygG71hD9t5dQDgdsszIZrL65wYd0iwGUh7/ssADWeT1QL8LDjoiNqARPCrelj7R7eqbqvCfiIe
skPQREYmT8AuGHEBMVt3Xsjdi/cVwNztqOtHk8f0w9Tl3b407GgrcT0eLMMFSoeJ3/0jeusagvqA
3MABC+N3yGavK9iFaazIFh9gYU4QF7onXdjP+o+Lo6qcRwvZBqSQZd3WCZWaaTKB8jMmjZteKSNY
l24KRSsCQ9C+pq0b+oMFJFyK/oiIMz1Qa3PsuKt6xYpl8yzDrR/Vhj7oKcU07OYVYkMM8IlhOAen
BXiS9FyTKsZfgOS2h8nptVb1iYDGO6S5/R6XHS1Tnd/A/xa3w4AxPNF2xPdClE7Js2fnCzwWtUNF
gy6EthyP8NZBgzvjEQ7jFV/VQJzO7HZik2SyuZ9Mbd11Cqm9FS/s7o1+Hl7RjU+HdmzmC6VXy0bN
+FxH0CSVlhYhts1d02lqnSUrmStda624xKe5WtMFNtPyJ1nvv+Tj+0eH3l8RYv/rP3X8XV/v/zPS
mHQx0v3nRr6br5nQub/6+P74D/408hnK/Q88eZbrKuCucMGuYNg/QWOGlOpP1NgVzgmMzAYo93+s
fFf/n3Rt0I2eQ1oFDsv/a+WT9n+QOY3xDbWZtGzT8/4rVr7f4cpsyZFcWS4Brq60TROyMBiyz4/H
tIq7//nf5f+AWC7TiiHpTTKR5xDq2lzIwmSWbn4abWSCZDAszz73KIYMVFZttr7+5bsCYrFgDP9v
ZNIxVar665/5OyWVd8DntmzGA3j4fcu1+KR/fQcpCtck7xu0Zp3WZmiCqvGf7NiSw3FxWLSeZsIP
nfuoJWkLYTQlrn0qSquvyyCWbcwo1u3KiEH7v3lfv6MreV/K4kPBYvRIt/3X93U1PvZywlbL8pTw
OkUUVhy0qZrGIM9y4ivIDmvd2478Fci35ewnobJQduM/HNPsnuwtpmHovw3v5NTdIP8dXfZ3QBw4
TZ7LjmlK0DKu/FeQZW4VttlYTnNJicseQsRhFrFTjaHuia4rm1/Ev+PclrnldLuRRf60meGjqR8L
Dr82jH2nffRzevkz+nCAjoUz+un9BEPB+Tf87r8RJVn60ocK0NmEGUuXv/7tF8Y3JQEjmvK8CsRi
R+hAGPJ1obCwxJr2dZu4ZfUF5Wx4yPOWiiibdOcctD3jyPvnX/X6Uv+PqsdbAUbrgN3CIMuFx9/8
frFVaRLNhSunM5nnIxJPWXbFzUQQBPiefMhA87Lbw7Twz6/6u1n2j1f1+Niu8ITjoij6GwW1WmvD
rVAQn2shnZGetNW4KNxc4N3swfk9rzxUxMao7JRkTLPkn7PKV+PjP7+N6738+4fndwDr6Uq4hgDN
r2/zL/e6tTRFkugGHWtbU3gGQDZtjcvBr4g6++eX+tvFyffsO4A7+bW5c/AK/+1YKXH2jh1wKZrX
zDRO2hrd4WiX2bwy8KnT+t8goX8nb/KROA+5B2A28sNej8bfP5mOYlfFtjmf8sxYhrD58yuUxOic
S69DcttWJVGGCwWlffjnT/ovL21fYakmiQX4tS3+5/eXNkjYsfyl0yfYohl5XQQ6IGNsTPeuRkMx
7w3SxtotPTip8f/8yn//jkEjueDEbdDs3P6m+7eryhBYnKk6mhMNPUpl3Zfc6X8eR4k7cSX988tJ
x/zbkSh5hkkS4vl/QFIKADG/f1b6HdI/jGbcwyJZULrgf/qFJm8ZD3gIbCA5TVRXmOioN1sWddsM
Mfq5BF3pbKNGL3fIm1gN5ja+3GYpQqj6kCDTGnVkm5rbyaymAIm7u2laIM0FTLI37bvTQRPL9jjR
q7CxreTWGvrb2YlYTmA1aJAA+BFBGzuyNim9TsJY5974GgsWE10LjM9n1fCjGbpxFxuSThtGyC2X
w49yQCjsiLy/kTNqnsYRLXyYSB7IU8JUztIDllMu+71affWM51jd0VZXQRnXLD4b9IGCtuHCTluT
FirWhBlgwbDVwLjJQ/UFM3T7mHgmyJexRPA8ONnJrWrK4ah8mcgzeBgx3W2xMLfhKAdEA34H8rgj
bbMZ+l9ev7rE8di5xqqOFDOajDUs3T7f+z6NgXZaIPd8DejyEru5hW/P/N8ggXbTNPLQWyiaJ0c0
rxGWp63pzrnatE3VfrQ5nt5ocZjuO1H9HJN5tUVbU4U8nuUPRdYjwlndLtuljpcb28nvO4vQEEf1
SCuR3j0ooJ+PYy3GXyNJnIHKHL86XSng7FKdqXqwLGS0Hu+EvUe8sLdBh8+acVDKYoMs4zpwha8v
JvpLPJj9GjhJxAAP/N4eb9hTVlbWqU7cecvhBMmj1hHjRP41Elb6K7TEt4yzGXfrJcvK4TlSefKe
Ee4YMdPzs7u8p99mumddg9LH19KWZPklI6LFITfO2rVRsaYgtoIFJizsw1LJPctEpGYg4BgT5cKm
PRiX7DOfnTMbpaJzQ+UR5YVZ14B1WD5p5DFFd4vLHDYxhr1PRzb4393uKgBcuqNRxfN59G3v20jL
jU2zZWNJ68DWtE+9/lCL9hXpRvHTWhx5bBS0uOxKBkrcYrwFlsYykhWxIL8yGIS+GZYZSEjTONXL
VdAc4v9BomGv3g5lkBkw4813xFTjpzRJ1GmnZb2xEQrBTpDjVjKoYX+JiQSh9yUzkcIRO/fTvUZo
TU3MwmYpn6STvC0S036usn5HJ4OHHVXZu0wVPS/gxD4emssSM+MHs38X1eO0Z3Q7b60iZ7AUzyO4
SZyq0oggYTGWmHajNDr2itkKft3z93RkpPuUDQIRa+me3DUqb0n0ie/TKF4uWWzpbavn4Ww0rsFq
0hsdi2DhlvV370vuy8YcWXs5XokOxlsKRn0RI+Yvq0kR19bEeiLBmIsbmfRZTjc/FcW3BIGA8Z6O
V6xU76uJCfXiA8W6afymyn7KKJO/NL+c+cpAr32slspxw6mCdXerMtN133yvTaPXFq+5uE6g0yw9
jUC781+KRT3sNXPp3CeXOuNnqwok8egp2vV+tBGa7M1UdSK04k6yP/qjMKsMd6hY9ivktEf0Zryr
bslIlJxEThiRMU/Q4RRKTwbNxsj6NM8SqrpuGOZi52e1mRynroiu27WSP2G0DHRuBqnfN4mMbY/+
vhnUJa4EOJ9urtL85Cx8BVWAsLhuL7MsWMhhdOGhwtZMserYyJZz5XVIchb2OEI9hlWCgXrAkibG
dMI56ga1V0/2Be6gk99ov9brvX0V+IUmSrnoa124P27KJrc/zJbC8dRgM32pfC6xmHUlRAei62Ke
Sp5OI+fbrLGv7DvF2RGA9e1Pq1k3LBmAcghO3Ga1xuu2fV7WYmXEKXuPcGxMBflpIDZ5ve+rWbnP
pQsGhDGYP/kDxFnC1Td6UvBG+GEjEyg4T/qKzO4iQeZvEgB6Nru0TY6CfWCM7sRAngQMU/ALARmt
UsATu9RDY+32k3kFbGiLgYLP733RolpsNzAKrbPyRpJ7mMdnZygt3wv0xD6PTS6YlEARIyr4cYeK
MGToreBoU1GPHff+qCyxJfowY42ic9aeiJnXDkmgzIX30y8zxTSoBtOToUcd+8XYehmOnb0T62JX
p0nsMRSFTwoeiyUZGXlWouqLUxARd/Jnz7ZffbQj7RdZWfwshhLNSNA2Mm2elhN/uSYdiQzwUlyj
iLjANc6H79it8BOicySq9/p4Ysn1ZZeiR+RtrZHTW2FGVxSzvbba5gH2oViPHJJ29xhHHJhBVVG2
H2pcLelL05udS2DXsvJNJVJb0XvF1pkjKxrKNHrEcCBAyCN0K2wixWiqbOjVS6KzXyllCwLbpKhG
DbogslnnhsygTIrSBfpZ9mxoP3nz4kxujRRNGBgGfV3L5/oYIy/vgoH12W1vOfN3h3DRF7mM/qmp
EpZeqWxYdEv3lbL8TWOFO/Lxqt1U0QNhoMJ0XBf5GUfahEpxEEu0Qbvbg/qbP/TYs9Fs7XSPNlrh
/QVRihqe68xsuqM7wxkTdVTtVxNYTD3brAZtr+YlZ/HQcK5AwvU9BCKjFfi4xpnkJA5WFqB0radc
nP4gyDBLjfWOUASfiHpjwKIcryTUzRwsCl5suI6CLZajYkzOxoqAw6AVnUPGlsWJEW6Bqs7R9Y3n
kBsOL8cWR3MdAfKXuTxYcky2WTlFuzSZXiVSII/1U9wFfgXIUZS2cx7ndjkRTKrPZjlNGLpBQ48V
V7XT810nwPcxI1SN88OMm2LPSBjE18xIryuH6thXCl8iDpONsurl2K4pSb/ISWwQYo86xlnUSQ9N
7hoNUEPr5JEA3iucNvZenGKQKqhsMpdbUVWgcXAR3GUTWy2nshgsDtexmN+ipg4cEC0og5q23KZ9
jTJiHEnDY66ZjkDQ+kn+8slBumSLbb2CAbHNTVFBEcY2yADeF1m6G1LWZ1A+WnaGSRI5r7k0F2fn
+XGp3m32DtntOC0Qg9g5oeHJADVTAoLZCCtwg+amqRRqyMUcoJ+vlAdIR1gMPKU8rE+4L80fVlxH
59yazKM5g6MPmHqPe6tBOrBRjrkc8j5ejLCtsSaAVGiHE0q76a3u2/q+d1oKKj69eiTmEA1h43r5
M0jeeg6XeDTfUozsL6mXzacEhdZjn0bWMbk29iHche4o9MyoAZIngtyc4S4BvY69E26DDXoZpz4K
BjuPfuL5818dmWrFVrnpkYqhoiFi0KbpQ5k4Q5LXiolhgWjwwB+Mdl5DCShYSIBQnmevR2/fDvGp
9PEkEMrHc4sFCVta1ngp8+ehGS5L2rbfR5XmT8SaRYgl9LC+WVYMkVE0RQayYPatW9UbgswPUWpE
Qm2d3TiouIyTUkv30tPwP3CgY06Bq5PdtXNUHPoBYdQ8i2JhWD3CzoszbSF/LMYisBfhDju/xMwT
W27cMYJnScv3u7AZ8Qk8McjuyIqzucSsTBB7fqAGgA/VpvJpHJAJATeCr5I78a5rZzxOUYzPIipT
9BjFh6xRGvIBcbPWtFhvfLUa79XasLupU+mFYvXdnWEmyz5OugpnJ1WkhSwOnYpn6c3cFsl461Mf
3mtG5eRuX0VVLOKnl9mqWBpkOr+Q3lzeNFV5Y4DL+Zx0H924hVZ3eO37nZgX52CTXsQ2bPLa/ZLG
JzBcEKhUbhMsnmfthUQXLjFSLuipRI8XyS3bOywXxoeiUZmDa07GJzcrTGxhudU7pqfmw7Hxc9uD
+mlWFJh8nEENW2O17IFyZaK5Sv3sYKe0Y2Wr4JnINP4i49I9GRP3RVulcp91xbpfRgbOXVt1+KAR
XUqn+TEQ96l2M37e0HBG+eTSBYdjWSYHevJmWy3Ol4NPEstciexqAPGKUfZBRKZ47ukBToIqFiG1
P932U2xj7GEdHbkry+8x8745WKtujQz+jDIQwRBOZW48u/GODqCOfWl3zlbCCgkLBZrKsPWFICqC
LPNOg87HXdzXJv9p7hYnUFjcI7qS7/aUCVQvsTgWlS2QDBYYbFR3iNibU42NjW/tLIeKCmEInNS0
xFgn8s/W8pAfFYa/HUejpNDpl0NFxAdbyoF21MhZaPoxKspZWtPnMtkvDbK7EyrO+OQQOLOhynp0
C8v7RY9VP430kbcZnUdH9vSSEzCujOkxsimQIVwMzZ3ZiQrHesndtTFMEMNJOQMCZ+egHFCQTu9Y
aCAXhGqVYzyTLOMrVGARXv8MzTRiHRB/36l9ZIjEfWUN65aPwhLmt6XVV6xSg2hAxTlNmZT5Kwtv
K+yhYIaYPJ1HkTsTszG/OKa1+T5MY/M4JTN1lI7G+6rR02lZ/Zgz25PnyAX8FFEnPEVCQQaq2bWm
s6SkQ/H2pt1WBdhDjbs0M1+zXpoHuEYMAUWRuGHlFzeD4AxTLX5andi8ibEpPznKcGomxvxWD82Y
Izf3iiMCziVceqqgoHLh4ULxRNXVesuFe5vIZYRJl1knLkZaNsyqya5IEGCshjYfkBJzrfOEOsyV
6e5iEVOUcZ0kDCB0fizrOdtC5UmfsqvZzKb8bwCnIM0ULKm+o5JpvrHk1rcE1FmBhBRzKFJtfDA4
5RAnd2rHFe3lB2Wyy2RkDb8dQLL81U42nmaPeNiGmOFtwRxr2/nAnXCrtMBx6tzD8dlwMuLFqUYu
RjToXV6/JT2STZPY80fE/zmpq2QvJsYiMPAa+Y2fUpuJauoOTTP+TNF3Q0PSnVuzy0wtYKh58x1n
i70RTkqDirZVcv3Ng8buFn+Ap4dDk2JW22RC3iPer0/R9VmLT7Q7I6tXNzNg4VtmfdZDN5pZhQbS
Mw9jEp3LKkYfBXjSC+hqUJjNmbSAjRoTAlYKwCecWNXdYMn0wwfoxQdaxa+EgQaVfUS7Os0NxqRS
RE+26MVt7Y6mGczUhJfKNvtdmzYjWFZZuSccNXB8Vn/ax7ZxHAVOO4RLYhc3nYPKGf041gtP9F8D
s/JrNzmG1TzW+6KGErjamfu9y4X5sTKL6f43c2eyWzmSZulXafS6GTCSRiO5qAb6zlez5JJL8g3h
cndxNM400vj0/d2I7EJEVlYlEr2pTQQQ4XLdgTT+wznf2YRgsXfU+3xgERCGnpJ1zwfwq5LxKx4f
h4BJGT/JFZyEO5PnYBNdnVyo4Fu3Y3E5A9g9p7LvtilWfIt6mr2uU3kuFFoTBCgjuvFxMaFhJBIg
rmvCa1ra4MXp7fJdDQPgXDbZck/a+koXFbbvGlPUQ9RZDFuOowPs/cPK/o9xIxHDY1l9q9ZqHsBX
cZdTHcFscQntXjd138gf8IiWXzwszTbni70ZjFPs/IYESXbKVn6ZMFihZIlEc1M54cyJ6U0w+Pwo
nXd5Y8r8mpERjttE4RkeSiZHH4IU3fDkc9hNO9qu4BVK5fxSlX4/I55fsxi+96ZwFQrDiQt7Gl8X
5Zq5U5uc2FO/A0vqRmOLBh0IHxm7lIbLDNQ4c18LQ8Aw2pDXniftrehL/YtZCSVHmzpGPpSj2y1N
svPI8G3arfJ5bVfm9x6mz5gM3MFnppdE9gFTnwkMAcNqXWIeDSFl0nXn5fxfr23b+rYrI3Apq034
L3bIkhrWbhisHXeYCAGEbfpGxHfgOPIViaSR5jmNR3lbkTihbtu5F+rbVPteebvOs0322GMjggRy
MdbHGscRdyDZ7PyUxUyJdD3vyvgm7vjCn6znL2ymaqELvhNeGD1C3vqordDS0D5zcCfLDySc5YhH
F2Fy8tKXWKgPLouA4RDNaaR/5fEwrk/hihVfcqZEtJilunBH1kn32XWExoL8DbmaEJ7E6PUQFrKc
gT40McgNW+mSd0iln0YdhyHm5DA9R+TUFiciYOFBBT4vZAX7ln9bGwBLtF6Qw3eT9QG6bRpvAEU/
Fo633Hs+dPvbEuqRd9217lJytlaYaKCpDA3jibZLPdrfGADhw7w6rTg0oRyYgpTU0mfsb6RzkFHA
6FvEcyhPEycNuw10NstrkBZ1JLeuqbEMsZXAkxK5I44GSlOGBWm5CBLG84iGga3QSCqAxG96hX+U
1yrDWJZIzZam+HTyvqUJMlTo59Zl931YJ6HIbWHGPNrP1Y16dAthukbqMwz8Aq7tgspT3bmIsVmZ
NQ0fvO/0/DPBm2OekOV69KWYNdjsqQR9OlnwoiuuNX7MCR8Spe0bh3HhPVALFT0VMnZtr6nc7yXq
26DbaLq1nh7e75d9ntIac+cQ0xMnl1pGKIv3BFEvg90+mJKNHzvqE3mva57nMvb56rBICv4VBupy
sQRWovAckdJTPOkwoRsh/1kDUqXEfB4QmjAeXiw8G/AxBV7dLJSHPik4pNx+XP3HKV2b5tAR/lMf
KJMtjrnFwzQDfmitH4qi4H1mQ1MyWMTrn9VQIlP3LQHABuIN5y8aZ0OfiDKVS+PEI3COb1ZKXWdP
2KkvbyH3YFHkwb96j5kEe7SZ854FaaIVzaCFc1iWkx4PsF551ww74mtYQRjeZWUukzO4CCWBOR6e
zmSkIjjkvpo1y7GihvA0uGW2nbuW2oqDb+muaiP5KRmaMKLmY+dGUHG0RldBQgwwqjLiiQnA+X0r
Kn//Wnt/6d0vXgW+bdth0ujOCEzQM9vSAW/qoGcyuBlbYBp2Qsa5j1cz13cz4olqV4BuvubicuK7
6RLGt/IbiegpELZ+jwcXn68NVXlkkF20V7Sanr1mMTaFh6KPVH2qvEmLJ9ByCPE5CIN1FxPHiRtq
RYTPWMEd6ttF1qjWBt0mB/SWPTUs4tf4hsaI0PNIEIe1B5nBYRiMXs5wV8b9q4k1eCgBBJjpGhbJ
S3bN2gw/ZIGNeOdK033AkDcPqeYrOlkPC/xPMiBIb8X1zNc9pb22Ox9T4WtYae63pm1pprw1bX/6
fNXfmRGV/mmEH2gPaiFiauflTYKziIMhgWREq8lzn6b+VNWXS2MsKvvxx8059gDQeOF93J3EuIYX
jJQ3zOupNm5FrLfyGAzqqVkHsGA6mA8VhaI6jD2TRJZCbe3ty2Iorl2T1kRG+P5Y7zKBf+9KWa9P
732RNN11QeoI4pil+F2anzUFfeWYu5Fxd/W8Mn9U5KPvCy7c8BCOMZYX+OXFNZE4XXoOhdt+hoOY
s0+/wanC5NlLVMEHB6MIfIznh1csRbR+k/3EPY9kki1e2esL6hNaLKu57erz5h48z/AVtKGsyqO3
6vQ4ez1gXuLbxgiWcIoG8RiMYWOv6NhZD288Ttzik0R05po8BlR5G5iowFJJiiwZK6x/maw7KLfr
A+Fp9is2AHvj2ZKlOIuInvMz9kmmuFvKmrq76Ge89CAKlL4KiMnpDsSMOCQNjm3jJV9zUqJxrztB
hASpmai0Oad1Mt9XkpnYfbzkWXOIipgrwhvH3D8ulWGfhf9umoZtNcB12ehWOxh6yxzVOnkZkQO6
QaAoXb04D05uVo3FmXYjfkEFDcGNO7i1uzQSI/dr0fTYKteh+xAmp+0eh9wNDi4jsbe+A+C2k2WB
ae6PZ8Qfq9IF6V+xb/LC/RLkqklv+ZCC5rGRFo83Fut+/NrabFR3f5yYEOFL98X0oikOiyvQM4K6
ITAHPIhvMEsME18c4SosfiVK7MsJDGzu5JEMXZw9vsozMktkgXbyx+EnvIpk3BmeeJw+0Bvhx1OH
kavdQ3ATdTW8t24ozN7YaK1Jamra2QP2ukyKSpkvWVCzpWADoayNXBauTaiJHXImUHBJ1hdMPiFm
HgUivvjeYfKZIIVPp+gbgN6gupVLqX4wZuhgQzijBBrHY9E8UxEF5iml8l0fEs/45jlMp47bd2nM
WRYO0UtVnYr1qfcj/qdCWjQxBuFKgkPo9Jn8AejUCveQCx6S1/662u4Xz5Oq5IEicg0wgPk1MYAD
8oH2OBeVEKdADpeBsDN5ErsQLXSyoGU3KYk+ie5TErNkmjU3UR9o+BMcUy6gIxE1awZTxHMAN7gx
C4X5uu4aS9JvEDUAuDpgUGavDE/6b702pGcls7qIeFgOxKwI8hgdClJIKnkE/WFWmy9DX5n2kWbC
5vjexyC6CatpJpWi8LQ+tfgB30toGQWXKM7Bywx7YctxqnUXuXfMn2Aj0+mN/lXK0pRhO6iy9evf
aiTMUz5Vl00VALa8rC+mXSEAj8783etdKkrz081Bx+4csCUOeCaKyvZbH3gjcStiNtUtEbuAayKC
2EmSSSeusxqHoHkWRRw0Z0YXbXtyHCftt1UAQOfLKqhpTqKi6zmRJ+GQ/NMPp3kWtt1KYBvFDUBd
A8Q1VcYuSHec9FcYsvv8Ts/q1G9p6ImP0PGK7oewbkwfOEOdxAQ8d9lCDcDOMhMlvjkv/YjNMGdv
c7x0yffAJlwbCePN+JMFy9KB9MoSc+4tmX7+Cm2FGXbGKuLar0u/hIBJIb9PoOCKL5Z5Vov6kg/2
5A85ZOdaM0G5S9BitIcVIlz5GrDn56Anow9yA3m5aqgOfiSxZ48pRdfPLMuVicAmQlfY1rZjpYgb
mI4K53XK56of/A7JE/tJYhKOlpc8AybwywLdYsJa+rrJR2i8mG96i7AqneGFgi5PpusemW1zIh8n
ci9Llny9WfvxopdmUg4mKKyMtaCRaM+Si7p6BFEZVF3OdATt963uxlo+GZeH40n3MGw+4TJRjxTx
rNYrY6r6AjEVYxQuIGnskJ/zIWniB3jLEo7SOibEsMxULKRY6haaGqW879hregYsO4JYkPE1hL8S
7xkDaxAyFVrawdtOMwwGSr1UJ91uGhm9XIA+jUrxIqOpcNp73zGjG9/iMMnJ88grCt1pT4objpV/
Inb7OxXgpX0PPGp/GUhPxSha/irswBpge2X65WgarfwvI5Fww2tdyLb8vpCsiWjUZeP+sFZ8Q28w
enj8/C4u+ZfEo/+pJPTPitD//Z8l1P7lDz3/wzzc/4bSUnaBf1Lh/McQ22Yas//xfz77/Mdfg2wv
P/a3pIjoNyGQWbE6Eq4IEXH+P32pq36ThFyrGHlQFKIe+pu21PG831wPwwBiM7KmI0KW/11c6hBx
G0ckmvGAu2hDL3/dvxAU4eJS49L5k+gMoRBqO1eAWseTBuPl70RnMh94sjHa2eTKJaYuFXO3CYit
CaFvhuP07i1S2Y1x6iG8AWUN5H/rdwt9aMLiuL3z3VXJG/BWnd71LWIbYA8ScRxb6my9Iw9wih7n
zo+BsgW4OJKnUsre3NSFqLq9L9qYFB2timMZkKZwhffcxaju1lMWEzwrZ4MWQVwkEmCOfUKzHI+u
ltGtHb5X6J+YmFSco24Eo85JH5GgrMsuwFWrvgkcdsSxxrzr9FgWjL05jog1X+792EcehMNBJmY/
UzKOL3PIemfLNpqx/BKx377XjaZDLGtm61+EBykAh/Ha6o/BGRDbpEhmHoNJXRweTYd/hSd9WO88
F1AKvsa2a06V6U30PLFqD4ZdbpiZIFuZ6+pDp2NbnMYonleJOwIpyJkZiolvDYsnb+fzzAntLV1B
UJCJp0NfBJvlYn28c/FiRTmjXNvYd5hMzno1L93Y/sKJHXckzZpmyL9XWVN2u3jVcwehh4EUXAPm
fYN3KrPOLVmBAoD4lgVhPtwBkofa6Kt2ds66JcvtM0LFM50oiNbhly1x2rL29stcis1gZt/xdliZ
3Cq9OH9ruHJZT4W67GjFG/IQUr6STxZCKtjl9eoiSAb6z9fGyl9eMMUua9T7eiYzRYHCKpTiDZrE
YZ4Z8WJzPoic8IfLn++r4b6aTOPfmbiO1zdniql+WXjl05KcDRLR4RvUvyF5W71s6b5249w0D2HH
cL6KwSMM+fNFAXldwrL8mrbleE7nmKK7DN+kVe1PxrkJjwtj3kSUYupKZfb7hfuYkQCxlWqBcdHQ
Nm2QNziXTIcUj91CnPpDkTah/0ouWzK9U9pWOEO9HouIACArduQhMtiIppYVDjZ5A5kbwkmsnyv8
T+Q1YHU7FGZdHxNn5ME8M1jbOJlYyLuCzkTaZZxd4pQJXNsubo4zGZ2Deiez2S3OMdaIi76NZBRx
hyikFw/wZS9pY0DFgAgKleeYgdxW2umGkWkujmSTLStcVzcB7EB1E3j46XAa3FcesXGvYRJN7yW8
tX0nHbaFPHq1f8RRiQHHDsk7f9Q7Fu2EFXUEeVxuO3JROgg5Wa+uBCRSzI6iN+OT067l72SKzKuK
jWhKbtyxbKTzhsBnMB9Wx/H8M5JDHJ2F0rg0nLaa89vO0gV99kKUzcF1pjy5UnNXFNis7TRt1sUn
wfy+H9pmPK3OoJ+kT/+8HW2XYNjAUYUKyQ4FW86B2BFhQgmXP0TNt52s07w7JusyGFwwozErcnTc
EaqwXrk44fFBMRQDNhk50YKZtCQ7tF4R3SELcxjwa4KX43Bs4n1KbY87AzDBtp+c4qa0OBrZCQyl
f431iGDLkYYd0ADSSubyGOy9vTc3+s3oaSagu4/La+CYsMMtcNudDyhpAsctyfaqfPJtJ7qAXwg8
1LXLRATKZT7/bJB9IwiZ1ZPOojcUHxZCaiB9rFI9MoUywyY5e9BLNWDXfcLUhsl8x/nJC3GAdobg
hZD0uMcVKdhl0sIr084wvC8xjI1Nrp38R4pg8ZU6OL0f+Tt3zDghgljfPgV1VEHhUP6xSyaLz6/S
zylyhceBstO7SsLhUwmFUDSBG37onJX4nTVuXopwJkxM0Nx9Gg//6KZHEYMEKgo3SBDCea+j0X1O
aW4Yftcm/RSjH8JN9lTFvI/lS24Xte9HjYRiUn24TfIo+CrVvKzHNXFh/etqgYzeeOXNaHTIzMtL
SJwBQLqH/heVe9QqBHGSwLP8mnrzMlIyYfyZTf1GqBhEwDkG64HUnYZT0zKfkTzKn1FlYizsMt1F
QY3WqfbsbcUA/Bv71PWSQTniaSeP1WCwm4v7kNgDet1sOSsdl9+GdkLR6TbRBEWaN7WhzZOo9wnh
QQ3LWHbLvNNtT+iN+9eZhz25E4unumNIRMwTMeXMDd0we6tFaG5TE9F6Jq58xjbYv+M6J4ctUuow
L2H+1Ep/2HfgOyCfOlf4OiGT++0z46fuDt/znNzbAcJXX1h367caGwTTS3s9Kg5bvx3BLo8eNNyk
7xjz1uIKSVTw0rv5h2Sic0V22U2ZxQEayTkYv7ptK7nqhbwN5XSx0EPwXFciZ/Feb9HRZbuFMA8w
58kNi1u1Daaxf8R/2lzH66UU8JF4v+fJEF55nnKeZoIAdiP5H/cioaf1Sid9jwH7Hzsdmn0nAuez
Wj1B1lNXTBX0gkY+LqJh3dfaBvCK5FNANgcDATQR0951+kzzgqzA/Fx3XfKeuN5DOJfDF9mRDVTg
MX7tnLze+nl7F0LmZv47nYuszR0WsVp8JqXBoMmoXvYDS6xOZl9JziCbLSV9Cin6GaEI5cIwXKFc
vuBEDQeLD+CXXXVP9kW8zsnzEjfBgSffT6DJudkqxguIlKYjy//mup2JZaj7otuRAB2059aj89p0
rYC9nY9kJ8nlmiInOnGg4tHEmX3UxM1/pQxy1LeugQfyc1H0j2xf6+6prAQOmrbqmE/mDtHRwArH
16qqRbLrVR53O9r3Qe+Mk0w4hcO0x7YIiI/ETJ1SlTy5NMPhexW75iOLNGykwWYWuOZU7+aRJFin
dT/bdMrtgVNO/6LBzO+iSb1WzOTeWWpwPrMeYWMi9HZKULRjZcGZl6D/3CFIAQQFT4UDZoK0VYfI
YqvFAaGmckIJYlYpi13KG93a6I1bA74GtB3StH0f6VSTQeJoqDW/MtzKnXPVXo7tidElWEAX0huS
V2t/4Hm8DE0g64/3TAGBafVt9yNgdMAwimyYlZn+N5MUuiJ2WJldopjBoqHx4kMxhMMeIVKLzJ11
fQGCci+jMNlKkgN2TlfRf/au1DeYXHk9wNO3zbzeBAmzu4Nu6/qGTRWLP0So2D/MZfnlhO4BzZfZ
JyVW7w2lM+QaCXOLiOc5nQ/L6k37wWDl85MIgWy+sCpiKjP/jIuy/lKXef0elUH5hppUvi1JNj4t
zCPYnIZrd2CfHb1GoM5PxpT1YZman+x1xakriMBICxHdskjRt40iazuM1uqnRhp5nEopTkDPQPfG
RN6ApNT3PeoFdpUFUtV0yJ/MTI7UkDnYn2etX/BXrVeBF7ivWdi+gN4job6LBMGqq/nlBV27Xarw
V8PVcDRw8bAixxDxM7J9TGmeqBMgHYW5ZGpP48n2oYuAOSTZuVjD9JagIK7ZaEl52IrktmyGX3kV
wHvhBmCeLmX3hCi1IYBqUPqipNWv0tfA9GpR0ehW2QdDL3XKbMQdN3hu+TIEdXWUg67vmnmS3+am
rp6HQuNXpxUBiuYspESPS0t9GtY2u5dIlGGfFAA1EuZ9iBHGMtiWFwEoxdmCgTMovM86D6ZztVJg
bAbgSPs51KzsyjxkEx+UI0//cq6mvdfO6owtgKqh7muKBseT597XBLrWiC6HTZf2yUUvxaIBVkM0
HQdGDy8wNkuopG6LdDJK2SYBT5ZvjtcHn4Gy1YfXTfMtQFXKxVX236xXk0QOD6XZ9myiINYNdfud
WCl95dZkKCHNnuCVoCjcs90lb9fpO/OIh4OtOfOQlJpueKi8Wd4ZvfRHV5TxXjNUBAflBXejcLm2
B6Q+bOgbU29kgu9sguMFHnKq8yvlrXAIK9FzJfp9WIe7ZSwmtMVQHbdTi3XYXeawBH1uHDKwdBns
pAfWMAmzSw5dGIpbqH7o02o2Abwly6gXsYJPK8gVO9/FCOGfl3Xm2HJslrTXS1CEp0s++1OHYQYO
ZClZKvd5mKBxkcPL3Ap6jxleOxE50gbbKXQJ0Ryy0l1ep8He9l6NVt51wKtRaUNMt1nto+itggc/
MaDmU6l+BN4s/E1VNtNDxDl8lozrbxa9ph8hA/PhjMjEA+TQNP1+ZovJkNEqDi1G6kDE4gIBdlNU
/XodNAHpuEzYzAGRaPmOCYwqsFL9c7oM3IoNhSPJIYH4lNGo9wqm7JnxkP/K3DH/MIWb75uxMG99
MyC9kJxPrmIR7vlKc1SNuLoJUUnv59GIBFF9U30FPox8jCeMhcttsztZQh7JijAgYDxrIqoHX9zl
fhnexY2cvwO9hj2IjeIH1JIcM3pxyR6qiqS/rzgUzz1LwBtgLvUz7vj6HVAs9XQrifTBMjO2T20b
iwPpSxW0hVF8UyVKc1hrCnVuT8Yfz5/kp2xHdGcsKb5EiA4embPHyDDsMHdH2ILRTuDLPJYq/xGL
Jf1aGva5QPyy25FRBA4OjQLXdv7w5Mp6PRlmZsBr0EHddHnEXnto5mProEieRR1cdYqBLpsX+Zq5
AALwHdkvNnEAj7DPwiMCWKBruBQnMSY/gpREMMb62Z3SS/nkcihe0Isw0aHFlI+ZR15SBxMfUksb
PwKkTw7egokdS/0ZVdZ0UynIWnUMdoN5+SjQUVfdlwgvwLdx7PSt1/Z03POU32Qo2S6NG+l3KONa
hwirKoFstBlykDHbXAcXLw1oM+UM7U3hp+6+85svw0rVsllIuz/EfpGrA+c3kP0OGvVxrpL8yoUR
unWnPOgpafvqq1yH2d+mOI040Ai9DzVNIee3dh+JDWIE2IWD2iqIXlTwUANY17Ns5idmFT+mpLeT
Q09vBhawzuiuGZ9QVac5X3Yk1GmkbGKN7jF+BF25mO8dkpW3aRnml9ZddbDFQRN4e9xr0Ve3XiUQ
smKJz+MUtPE1uT958bE2YRyfio4if4516Z+ZzHbLQdDkDYQBFz8x24YwBIf5wdQSpZrpok+WU+Yd
uCv5KwsMxeK+cQMGShGVvoBLa8Ej9+XHEPTL8lyYkht38Riplt2cvsaJVfAf5fCFyUdyxFSGRX/G
rhOc/aArw63oU3ualz5AUqUD8vM0XkjcNqlV+6iwfX3lBAi4mMbH80091aLYgyiPSzD6vn8gQDhC
edMFP1UKWispm2Im45pyfIs+BRRfmDi70qnEL7VapiCN8PZIXEA1Dq4pkU7JYp33XOOuPLdqJut9
iTx7w2RnhIOYdvq54XFZbevAQCVm5QPNQLTdy4KcHUn3yKI5j1PUEPAhfzB0ZnWOngaApPqSJ5PZ
9WDIf4hBk8ZqL8KQ1V/QceVwu0ng2zGgIkhTewIhZl48Aq2tj94May3qEShOjly+gFkq73indGKO
Lt8VR/2wa1OyM2CrEoEuXRAONnKyve7Xds9zFeNDRMDHfg2sve0QQ4cbHIicTw3RQIeAdQ35hkm2
zYe6iveZxV+Bs6iuHpSTgz/HkRiIWzeEXrQtXW2h9BE6GV5N+CzEE7G0hsFbN9rqmnFHGu1KsuUK
yI0T0kkKCMf/0rdDkz44SXvZFHJlzeAgvTKTCk/EOtUfsGeL4FAGfTdWu5ENE7pr1a3N1zzi+DhN
ZYn1B1JyuSRvY8AKSnAVqsQ5etpASNkBdc7SY1WQ3/Aw0I3LcwL5hqhbM9PJjMiek+vMM9ArIpHz
W7MxCG+CpY0+52Is4m9LNCS4l8TI4bRvBl/1N4ZEvAdaB1m8lKwpSD1kiTPAP8WwcMhIuYrIPSA8
8hF/YNIcyMKegNwQ8VQc1rHkt+apDn7WNMuw8wDA40DhycyqHQG62brYNBUE3kKm8c4GeCL3SUg6
5Mb4jKEeM4DQ1Ql/H74FfvcI52yN3X06weORczbmh1nzmHnq5tCsh7z0dHIU3E3BrRmiccVUWVp5
Cko8+ycGRDq8RqjnTkcfBkmBYA+OTkIwQMAvHxzhRLuIN5oeGRVacwYKoscHiynDbny8f/ZYIP1z
DmUmauJaBs9xHoq8jfVxpX6BAmgHrznFclHJTUU0JUXyZU37wjBdcezWxYSBsi8kuRYISZyHeIVB
tlvHlUnt/xpCG3Xikm+VjxaZ37zWVMfye5y5uG5FglnKZjg3oIOA8w3dZFm3OmM3fFAezdXWmV0B
tjrQ6mFY9HyTECe5DRPkAUTMphu6E7AxMjmq2ekpkEaQVOWw6qMvY29L/B51h9bqAxtDumfDnbww
xyDUUvTheWJ8eNYlpnpl1/6cTAl8eo82voTitM+8/oca2UuxgnpLm3iCwel1twxgw+dAR/29qSgv
NhhozbypaN3uwTmT8rK8LBFpq6aP3nqrFzDyMSRIZBoj+EOwxYzuY9PsqbqIP80QAnYCGfZaEgKb
jYy0sip77XG34xGAgFl0FxPg6PRoElaS7smxOmZAHE6hIWBilJRg9UhSWTkfBz9U+zHqND7cdT4k
+sJQj0ek6TwsH4IBE6jxUh8rCCkNyTkYDPz+3BMlUxUOcCtlvI9qpKYD/qgD8SPc6CXSzHgbZsYX
t8AE8WBW4TXkwPRU+I3G4JbZQ+dVT0MUfM8VgUkbzRH/mEYJllCRlmc1y+Gc2dZ7HpHffdpIZXeo
tOYe/ZWuHvAJ8+zqAs6vtpluAfR171IQ4cN2rzpT4xOYhBsr/TZL1ukZBped5p66TvNu+YzqGE5L
MHBjq7w0x6R11UcGz8wQfv0V8Uj6alqHOJilDX/4SLE+hM6ZWfLBvhFXO27MkOVEhaX5xl1cg5at
snsUR0Bu1rZmg2iYNRkTX6QVPR7ECHNIm72qJrbFEaEl0Pe+m6mcvDh9cjDengaV/wInpM55h1Ob
ieKmNOELkWstXjWHoxorA5NQA0tpST6lmYuzSyjTRxPAPdJMxztP/7Strxgyy3aHhvV1QiO3cUNw
pNlMte6MBCWbsG8fQr18p6QHfoPcZHuZz2yaoMQOGtlopwDjj7swnB6pwT5IC4aKTQ7Ybl2Kh4r9
Deq6fD64hEm+rQ0gsX0lCfyALtp9AcM115u8WKqntbGP7rQS57Bc8vicuT3rKXVIYa4JvEmEu7NV
jpXNL78UmcYu0sV9v0u4ZY9E5xFPVoqndfSf7GhfQHmcFLzWDUjrN1iuzXWhyRlzAUd2OGCzwp/f
axJ3bvPJXiX4AvfKJ0hCZq08ElQwXvxWza2uCa50A+Y9M3XtufOQb3dttpBtFrhgeer0Lp/HQ4ps
4VcXj5RzcAcuM+Co36gOfkLo9z/ynv0VDNbyKuzCDu5Wc2qqSwAPKWMHVNuQmmR8pG2U6HlTuzMK
AqE3XBILpHmf2vkKzV1yzsue+MWpUGY/dRLrJ65DxF7NlSVCbBdkLU6IBaESU1g3QFeF6OQ+CsNS
7jJ/DDQdlKzRiKK322G2dokITFR+7WOcuPMVl2275ssJeqzdraZ6bUXBM7VP3BdR4QZgPqN37Jfq
qzAjT9XqHgsn9uYeWWXac2WW+bjsKh9/GFKWV+3hwODLunRsBcFC0NgYh+VDhLpLqFe3cn80KiNb
WytaNKn0kVpA7w1uiBuiz52fcbI4GxfnzradMeqtWfNCsG55QgU/RVuXQd6mqwbvSpGvy4ylS1/X
sqL2QyWKM9RnlVcW3TaHUvJuWCDue8cuu9RooAEF2zYaxyJ49Ad83KjfOcj9tL08CGz6k0aUWsOr
XMIKOBs5B1uu4yZtL4EJxN9F9c1UJt1Xtydf+6JQBU6Mt4KnTn0Ksd7wjAidZS/SQJ2mdDrSzSCs
y0bEJ2wI7UymS34zaTVdMR3kDM/wbCFSerRFEVzzHdaY8oAbe2VNkyLy7EUi67pB31M+Zw3FBmaq
peatFZoFA9PhT2eknIZW07x4lsRaPGQRQxN2RztdZQRjCp/UcOs6s7ztWy7ZM5KCbwtD5LMTQxPZ
Mukcxv2C7pmoL6DREZGQXxTbw512l4/Mc+J1BwkjKRCWoJnYYcoXSFZqiWFhDj3/ain68TVhlHqN
oWXY5lCsHllv19vSwcaImM6yA8jneIPi2fnOAIMi2imPtDzureeP1csKKfyAuYuLtssJ0wjSHUOp
R5eoEmBwEcdRsihSa8p1R259iuIPN/JcEnskiwy7IKZoTA4TJCLRRj/yYiRZkH1EAu1PdSnVUg9h
rZNV4W/RmhO0enGYFWCAtwGrNKpa7d0blq8MgBDVmXxiKrQgwgfshpnL9u18sCuASLyEnjm01tpD
JipxwhTJKg+Q3K9pra+KcKkYvQt7jWvDuee8RolmeTRTrOIohF76rKQ/Yoafze2fFAb/AMj0d1gR
FXghchDQIlIK6crwAgH5EyWmw4/g+LVVm9IzJzq0Q2mhCFKch/9EdPJXHA26bV8gCwAoIiSaEy/8
OywQILm5DFFvbYGYSNCpKveWaxushMj81+/or+qWiLehXD90ZeC70Jwgcf31HUGrnYtWE6tG4s1M
CL0JR6IMdZy8m4bacRfzoa6UaXH27KYqMP8MnPJXbMrvv99DW+v5Xhio0P97GM7cIfyG1Z3v89qR
FYk4DW1ZkKNckFno1wcUlXH7hoCiMLdiqtwHsbZMGvAcJjs26k52k8atiEHHTmRq/OvCm3+slvmL
oOb/T5vz31B4w239p4voPwhvbr6PJv+L5Ob3H/hDcuNFv3kXnFPM7CHi4rpQpP5Aunnitzh0A5ct
rvBcGV2EVH9T3QTodCJXgV4C1RNzKXKVDBd5z7/9zyD4jbsNMYcXyRiMkYj/Fc0NkLi/SG5CgdiB
6XbMb49xtfi/E9f+dAeXS8i8KyJywA+C+lPHY/zOzgmrC0rTI6l16a8Sxz3gzXSJ3pO1Kqd9ZKfl
VnRDJw9uXMmvql855hzX6YH5Fxf4qvXb9VisSG+3PUKy5f8yd17bcSNNtn4izII3twDKUiRFI4ni
DZbUasF7j6efL9X/OsMC61QN+9ycmdV/q0UTlS4yMmLH3rg7XkwbpQRv6JY6pSI/AL5Gqcw0+k1i
G6YJQQHZVK/pB7Xe5H/ky1IjQMqsF6pm5GQC9UYjtB7h3ozSZ2YN0ZYGaOJfE+p2FKwMnSTpQp+W
DOZakUceVOOcebY2cWVHpErBCVOG5vGnI8RpTAFMGrRrJS9aBjgV+agB5s92rhshDRzB8aUhxPIj
i6d6cgt45LjZEe2V9+qYSkeQujN5/pHuFScofrdLJB1J0OZ+MNTTo5UtzUNgIPRK86/aTtsc9dMf
eUplFu6UvoCquueIdmpOyk6doa4eE33+Os+UrTYT8rwHx0njfBs3tvIdrhHKnGalDw7J0GB5aaKw
QqrOIRU/pW1D0Tal0dNNNdnufCjzsgAmCalRyDB11q8GWhk45aFwbuBEj41bqycz79YwLABBLZr+
N5i9+GuoY2aTAYbhCmotyULTERZnsu+jBFWKYy1H8lXhl5nuVM118nH5NsQZnMago6hG9TZPURIF
Cjc+/XvhVwRgJxjw4Oqtd2CPEBS3ErNp3Mosx+4Yt1C4cq8aVA6KPwpQc6rIVCqWwjog19iBvydB
/avvHe2oVVJuIyxDwcqjAtXftRTl1B3ha8Wbla4EQu0x4O6plqFHjlNFfaXhjcuUUFAgC0lqhXCw
hf/AL0h9NZBo98oLVQ6I1SYYbGIaZSFag6bK2igVLRg8EevS8WW17T/1gwajJ/JWfIbBqsNx35vW
/FNo8gH3T0r2DCQMP/VKzuAw0nnAbnqI/GK/6/Up8LoePT3ufWT6PLWneNfIUgAXf9zWDzpart8Q
/ZQhXoEz5ddI6xn48Ngyv+R5YkYbKHYIeOqavPgGuBaoXdgCXuBkR69aD2lEAf8qlh4NnhwZa+ps
oJfLXvqmz3Vq7iFWBdhgp+O8K0YCP3+kWJDeT4JExi0dFTlGJDTmXVSPOZywgYouFO0W0ddgIXPi
gQ8KGlHYdIg0Ye76WjUJGjHxrIq+vblVYOBvaPTzoly1oq2U6uSL4VAi0uiTsfuE3AdvxjQcG4kn
idO9EkKjHm03TeCD1ANVVFVN0IIuSwdefpQN8l1K9IzCY24V+iEMy745aLSkJ1s6p3Tby9XJ6EiO
QU5yP49SL+9HS4EDAtpj1lxBwRR9EaoKtkcqbwEdHFv0LjY1FfudZGcBdL3wYRVg64DmHSclCp4R
OuAkywvqwH5cxcOD3dilcoy5e4391KCR+zRVwNVf40ITwhWInYHKy5SJaleztC8NGwEhWADDk5s3
2gB5Kqpiteh2mRNifjNJUWGqWhboPk4jI3gIRzIvtDtJ7QDijg72TzS6acoOrR49uks1J/7dmRMM
9ZTqQLcXUxaytnGqtbsB/OFXCDode+OkFaxT7WSh7kkQo/o8PbTwp04B97Upl/DX0HfaL9iD5WwT
Fb0+foqRfoHKwJTlr0Wn6n5Z4Uc2jalIxg7KuvQb6DiSg0Y0JI5LcoDqXa62NG4C+rc28Ht034o8
oCWn1xsIiONpSmF1mwqlcA0jsWm2LtUu3WiBaoYPKlTctqmJ5EJbL0DLFWkiWtag+5/MsacZEDyA
SiUg1p7BbMI30svg/AD0wZtFfWtoaJBBhPPYlQovO8y234ij25/amIIea8A5IlQt+OV4c5JB99qO
pnZQPsBo/GAKYNC0IrOMt/1CybkhTqL2JUvWb9oliOiR+6FyCjm6Nh8CXhzaxhgBnXhxEKG00bbp
AMuwXlsb2xlEc38FhIW+clRkmB9zhECbCPwl5gJQdpKmKj8buSIfrFQJxZFGJW90jJagW/Z0WjbO
gSJ995fgl+Np19UL8q5B8MyDHfaA3La/SxZFQx266WWXRaF5XFBA/mn0ZXjTw16IYgBtKbREqKhQ
l1P53FDOux3bNv9NWwfd+3JUzPtOijr8Jyb+qhIDQk94PQF1KbLFZTJmYLIUc+EmG2lxmHjBhtMr
7tsyXcCmyYvR6cr4DA2b/UjjY/fNrunuBlAz9Z+J/FF8TBf0WdNYonwGabaMI25SY2flrIsbxTNN
9nMALc8sR+hrNzVgSoAXdMO5QTqrqq/wKCpcpRt2epMZTyjrgGnM0ZYINghuyohOQXmVkayUne/0
8UfWRneC6EfaosjglhX4XMEqUNJ8gRAC5Pmov9PrCr/sb8YzNDdwuyCGOyeDjdABVZTan5GaROOi
aKb7qIlm+MCo0Yo+bKciO94UQ+SVSkBbH5WCVIE/ho4DLxop6PyLmPl/FxBf5EP+/zAq1kBv/9+J
jt3mxxJnb4mOxff/h+eYoNjWIfG1TVU24WkwAXr/h+fY0sCUwydBnxCdRxa9i/8TFf+XCIYtMOKW
5kBnbBLL/icqljTtvyxDPA/pYgQJpjofIjpeP2vp32DD8Aoki6CIOPv0EUjUWyDx3NCBZHQZuE6S
KM2u7wu9PEK3De/dm5n5X7yieQIAM1YwpWq6Atz+1FwlWUGfdiBHQHLOxq8poz0K7CDSU/pTSAPn
8tdle6ePaYN3hU6VGqZonh+2zjPz1J4cF/RAZXgDYA7FY8cr9LmOwb1fsSKv7Fi8XmSL54WmsMwU
rldwfv4K2a9Iebg53G/v9/5267rbm9vt1ve3tx7/fevzv77vuXv+5N/ebA/uge+5veU/j77P1/b+
ka9tjvyR794eDvf+nq/e8sMHvtXzDvy27c7lV/LrxbdsS37+8Ly9Pxz4bS6/zt2IL28PW++Vb+Ej
uJ74G/7Mf2xc19t7e+zyvfzGz7t7fv2N7/OrXvmbw8bdbPiNL/6tezg8u4eNx89sNhtv43me+LYN
P8/vE7/M+8QfbhkJn+hRmN/tvePXzVF86+Z4cDfenefzZ0a935UM3uPTbTf7T563PdxuxQfls+34
yUfvB791z7ce7572+ycxTUyU+Gn/9jZ3hdknj7++vGTqlRVzVjSxedK0upwoD7fb+9fD9plBbbwf
3v7oPV2xpKzIldd7Y33EOhr11I69sfUfXn7eh+69u/l+58nuFTua+MRvWkre2REtJ2/et7RlAxET
dliil8PjI+vsMd8syf7m1r/xvCuk0WuK8ncGebq/NRgoXZ0sGLz1X5/ZLazT5TXCz10ZkljEt0NS
KysYYiw83GxvxIbe3v75f/59/7rlbNyzV29fb7evt/e1y8G5fX1lLd1POzbW4XF32O12m93uk3vH
Djt6N3u28/dPn/5sx0+ud7dnvTl5HAvfe7jxXM7n5vjg3dyw+477/ZXhXBuN8MVvRkNGFZwk8+W/
+M+cG2bs2q42Vu783ZKIj/DGxIInL5ABZLpe78MNx5Ljfi8OPNP2yP8d3B1/Eqc6dBnh8fe+8kb3
t7/f73+P7sPTtS1iCAd7aVOuHHDe2RpZdDbl/eH5fuv93h9id7vbikm/3eLj/Kdb4SZZGBZi4+ID
PfGf/v322X8+PN76LyW+bee+3Pzc8gsYyv3O3T1/Hpg+Hy/yeNix7zZH9nnlbu5+JO7xiaX2fdX1
H9gQr477ZXOHJ9n67t7fPOCHjrfCwVxeW0Ps9UvjXCVT01KaoPRhbW/3t+4LPndw+dzfd1v38R/P
zPBwojeef7PlQ2zwu5c/gSYUEy5+hNUdtJD0niGjedi+4N5vmYVb4ddun/x737s5HPDW+1dOC84a
j88tsdtsatzrdsucc/XsxS3gv7A421f/cH+Pw2bf3D+GrvuNXbRlTbglNkdO4Qte++j+8WWH3eH+
8Pj3IXT/fhS/9Ofz/WvsPi/uz9A94OzwQ/eP/Offf7Mb8fl77+4JH8u/H/ZPm6f9bw+Xv39yn7lF
JtcN3R1H9dunu7tvd8f95svhuP/19MBN4T1wHXibzZPv/vjERbR/uPGfOKLu5nj8hM8+7pl6n1n9
M82M/DfTzeWKRe6W/S338u2Nt9/ccdT/fOPXJ/5aOIUn/+bh5YWN6P26siKXzzsh/elhtOlNkSyu
GG7JG/5h7+5ufa48jr7r+cd/Ljnvyj5QnMv7gHbGU7OUpy0QLfgAxslY7zn/HDVhVdzetcspcn+K
ux53ybk4uHwj3mH7KG5lFpqF50+P/MDBvSMg2PIn8bOHw+6Of++fmDT/6D38CWyY1q24NTlRd5zc
w59wYX88ciDFVt+KPXi/Fe40cvdsIaYfb7318cc3Yhn9/cstkY6/v/f5mcsLIG6H/zmTpkYfiWOr
9BWRWgYCa4mvv3GG9Hs5odwXQqNJGuBFgx8ZWpZuc9nK6Sr/x4pG+KcT9qmqujr5ZYAyIgoXqMoV
ibMJeokkGKmM13ACRRSnjvRPTzB1hfDv8vM/n/+tMsj7URl0tFIjAqVmA5cXnujNqDJlsZAnovjd
N46+RXhj2kbZoHyoCiVGBWYJ4LBFQQoGf3k1KoWOxwRoTUPdPFK/yXGdHzrKt1c26/u5wwrd6xaP
EMLzddjc1CCHO8tpqANT8/EiaFVQRG0MQGggMlDqU+oxer68XqdX5J+RUe+irxtiOoNwfRUmOfRP
VvkwN25ZFyq8+FBYDm2aUGKyzSvDO2OKlx/vHAob4mpeTaJa5XKZ9zSwl1A1uLRULtsqJn8HeD47
Xh7VmZmkp1inXsg0ohqzcv6CF8WWCvh/4BNJDj01173J8+2TXmrO/diU1v6yvTO78K09a+XbkIxY
SnPAHtIDS7XPFeC4sMqY8RU756bQQB0IcQWGZzqrKYRXeZnjEu4oJ0OTCnKLBcXrDsXKVy0c6ivG
zk0ilVB0hXiX24Ytvv7maDl1gxpyAll7OKup3wPHuotMM/AM3Z59c4KW6/Iknh2cDYZL5ZxR+Vkd
5QFZP5vWl9pVkBAEQ5aom7hTLTeMqVt83JQpg0ngNFNCUleXAqlPIyVRBoN0IwPXVDMkehLykjDl
NVcO2GnI9+eAmW9NrQ4YjdQV9H+MCjXm+4iulZ2dzvVX6Jh0lELT+mtj9y+XR3duN741+W4iY5ji
U4WJjGiUIjFubAU68MpxPmtFobBp8tCXjfVebFGsbBZBMF/FTv85JVvnSXah3f+LsbDZOcwmrRv2
6mQFBoTfVKFql8ayGNKW0tzGQ2leSVmc2+qmTe8ciE5RsF1ZoUkIzEwN8bWEBKgJV12WHsHhB7/z
qo2eaTGidfHyuM5tdqYOd0jR3wRFcXq4Emh9mtiE2qMjX7bLhv471Vr6cOgAuWzo3DJR7aXSzF63
ARecGjINOQpHA5dB5cHyEDm2QbeBj7tsZfX6FducpI6j26LkLS6Slcel4zfuMwMoWK1RJ2wLjbam
JUo2VVUhZjKWsIyaxi4I0nQHu/soufUAbdciUw26/Enejxcch47GAg1j4mOJr7/1WjF9klQL6bEt
usx8oMcxatFz6fP2ygqKWvwqoMKSSayjavA2KOvQY2pDO1KmEmq6OEqP0AHSsF5X2nM5NLehKU1H
0TO+QdiaLibse9MMRR1r0Cmdc6A3vL4SCr33NKiRKJxIhyyqbGirYz/OxEfSMNXQV9ojWt6hk0Mk
Bk2yBhVXqFYudHvmY9t3FAI+OudYVm1udxsEy7vwSNBZ5r3CTTFpJTW4knaeReuLKyt7dnxvrKy2
2AzT8hLWOG2edZRtQyjBxhoEfU4Vf3a+0yRR+/9iXCwwEweGEJKO071kQ8itEVHSbDXTPikJSZ1B
767x6rx3PsyeKXBOsJWSFV/dswUUbGlrQRyfho75WNoznCRpm+xA+SQ/u7hZtpdHdW4e2bIU/LAl
v/MItJOQwDe4kcxkBINLMwxaOYEMvZKdw9QN9x0NIyFR4JVdcs3uapwwn091XcIBmeVFc5PAlXGo
on65TcD63fS2oXtyirDA5cGem1wRbcqaCODBvJwuIQ0SeZ01BZMbK8ZLJ/UTTZTOkOzGwqHGHlF5
/3bZoviNp+8sGtQVBbIdncjaWceCPQzpQLZD4O0BSqdmXTe+RsMEwm3Tx8NOQmkiGJOWCtk0jNWJ
gOB3odFWr9x5FArf6dJvJ0i5PxxMQ1KiEJAQCKqiaHM6hQUsriW6xiB9rGrcaSndBSn8A3KdIviA
gv3l6Xvvv0+tiV30xn+PoWq2k4m3QmAAgg0ttlLTC9Rmma/sDPv9OqGbCSstu0MIlYmvvzHEOUZT
MlroJxxkyra2lO8Ae8iAEAx7U1nm8DyNkoTqDWmk8eNHwZFFtYr4mge5thqklU72knbc/ovUOU9Z
baj3ikxza0W786FszAXoAFoUV0Z8Zmc65F24IcBRsm9WFwRvErPTlJFQVAl6t9Lg/a2UJHJjeZA+
7qudP29lhUDe4Xo8nVy7ammUDSsCqqgcbswe5gPUOI1jTNMKLX+WEE+p2/7KtJ5ZUlIc5B0IRNDO
+FPleLOkTVSrS9dhVetNNUThPLb9MS5btDW1/g68WOLScQq1TzzEV0y/27bi0gVNC6BPVbgDVytK
lz409zUeJUwEvZ5caFtyMR+D3RLOYIXrFRJgYIJEqquosQlgBB8X9uwSQ/jitj3sTDxxs71WWcUV
ucRzI8K7EH7aFrmcP4KdbyYz1WM9NmjHdUGcTaCReml5HSQVJvfLB/7drhRj0jWNJSMzAKHt6VaJ
6VS3R7mHH0pB1bOtZv1Gzvr88AdZ/3FTFvtf1qA8A+W7MtUBtKI5GsiUUYetS9pDogdh/g7Kfb4S
HJ6bPGIhjgBdiA4a4aeDQjEuiieg326jyzG9AMS60RjVVw70GSvimuFqZPJky1o9Y9vQAjSPdLub
GUIhwWwj5JroOPjwrBFQi3weNmx1XbGblbBSE7gAkAocCC5xVJtyspOHoA6X7//CFO5C5w6ghvyn
rvBmz1lqXkdSCKhUr/tg26UoAqTakHikRK7UYs5NHfnQ/2NJfP2NpaKEvmmZkwp1++GrbYlufTWo
rtxl74IPh6CDFyX+D79Lif/UiNJNdV4qEkxNZil/qpOpfsq1sYTYxdBRhRqnq/KbKr/xJPgQFtHr
A5uvo2G7foYtdQb4rsYiXZlMYK3AkYOalwdnOd14wNCiPaoH4WaODWcHH5H6W5qlI5QW1TYCYvV4
eTnPTTILaQIvJj8LpOJ0/GGR5b0dsHMsZ4D3tZKSDSmCvz9uBMi8qlsGr088yakRsx7RlqoAg05x
QzMjMH6z81sZ+skr5+DcasIYT9pIdfAfzupOC+h7k7WZzVkkxeQlkLi7gGSFVMO+6KT5irVzcweh
EJsH1LfFMT8dFg3wJjx+AG3hDEE/apjrQ4UX9T8+eTA50llhcm+Z68S2lQGDnUM8YtLmzaeyj/IN
MizxlQjyzFiYNh5ReEQWaj1zaVFKqRNHIk61ortsdADnxkb00VQR+B+ZDARug7eN/ad8/uZI28sg
dZLY+2ms5bf5PKl+FRT2FZ/7PtMhzIAPMixqKbzcxGDfmMlhGTTk3CrdpA/iT1CLIctQC8Egw3FN
ebizR+OxkuSAVlYruCHffYT+trpyv4jVX51zzrcCNa5BtoXm5dMPsdQyXIQh/GaLOajKpptQmPpM
H448fDL6EbqGCZ2s+ID8K9S6l7fMmWPAawAsFoQgBmHW6hhIZWTIfU5j6pwnQmoGpQJ/rOJPmh7q
Xt/CYnjF4LndIxBSLKkGcml9a/eqBUkKbO60SkaxO7Zas7XgHLhyEsTHPp1RhSUlQ8YOMkxn/Rwg
5xyiDcSymhG4eaQ8ysNcLNZBD5zoyhZ6P4OYsmnu4O0ND/P6QYWvNOXGYAbLFG4Ify5R9AKKHClf
nFYzfkUjsnxXRicim/XoOHki04j70kHJnWzaKK2NKYT9A7k6yI10pza+Qvmz/Kx7CyEApUCmDuaz
myrSSviN1fb18p55v11Fb5Ws8tIhksSrnZrPi1oOh7Ev4RFrBG2n9StrLOQYSVAh5JG7PeKkly2+
3zTCIo9WqmlkWTXx9TentB2R5lQVyEcLSeXRWvf9nqNSXFnJdw8OB65/8rccBJp9KHycWlGBx8Pj
ISSBE3o6PbuI45d6memrbapA/1ynw0KjKr2YhWshRnPtjjizZw3ZJJwlBiR7tMYPwo1hpQXlbTo0
g3prhCnKWk6gRM9CkC65MqNnHB+lEp7KlqmQR+FNcDpYjVZkfewA7dJz+Rm/mD4rgZP6A9Bexdfb
yHhKtZyn8hSMbbdVgyCwXPge6y8RfcDVlffWmZmnHgtG0ya8FqDR0w8DN3DXLPWIs4cxwCN/3v0c
TeL5Qp4c+PMDqMnhi6nD6MNXGZNAGZ3MGXhNY92mJ+dOBiMZOxm9layEtTzQlh0w97i9Mt3n1paH
FxhUjeckfYmnA8wLGI9AnpZuCAr8C1rTmgWlAiwgXaz31u7yaTlnzCFtRQbSgVTzD4jizWmBV1WF
tx6GsoXM+rFSyv5uLCyJxvByfL5s6ozzA/SNGQqKFsU+7XRcSgC1lVUwLiuxgl9Jp8xf7M4aYDnO
4AsBQfftsr0zQyNHD+oYBmnVBipwai+DUzbv5xK/XlqwC0QUMJsmpKLOz3x8yWxKzlyJDI1s8crn
xGZehW0HMasz6w2dZVMP05qBcvQBiiNygZcHdsan0rzHwPByskg4ng4smQozC+H6F/QfoPPLqEX2
sqbw5wV2q/7q5maQd/DomVdeTufskm7EJPp3gElWJ6/vRiVD+QS7Y0EGZ+pj/Y4+8NxD9zH6MpY6
cg8DJGKXR3tmGQEoEAJYBF/8YXUc0ErT806ClIhtOvtBwSmv0rr0ED0wr7iWMzvUxs8ZALPJGgNK
P53YRRt7GE8gIwvaZfGyflHR9xjg8KEjHfHvULqSaDk3NJ7VonxCvpjH4qk9GHDCeoIIjRKnbh5Q
BFR9SDhLOjLi7MoOFTtwFQbYRFHUGizg9FyQp6Z0s1ZRm0UiRQ7j7I42NvrbdSPaXl6rs1a4d+Fs
FA2wfy6SN94E+VlYFgy8SZ3Ar14j83gTSdH4oRZ0kQtTKDqSkbBJ4tKPLp7Cb6wgG0eiFOpmmlqM
CU1Q2czmvZ5QV/Nnw4Y36/Kgzu0KMlTiHUNQodurqZPlxWz6GL8ldd3T0C0PeVmPrkk85UIxVl9Z
qHPWyPEJCBVpYt51p4OrkEqmi4rD3cw1bHBxo21h6rAO8jRVNwha9FdGd2bJ8Mhkoh3Zwqax8pKp
BbHkRFOAOw5VRV02kumMpJ02uBZFnNnsmBCJMXK0uixUBd6uGgSkCuRPnONpGKzcz8EO+BYNsvQX
xkHz9OE1YxIpTVJpdxzK06fGgkmZ0BhH3sN0YNbx+Tj1X0Wjo/ARSCRyyfzr0ce9Izc22VJiEqrD
62t7Ke18itBNo8ksDuCjCKGmROeq7SFc0oNmgr9dGf3Lwzw3pwTVhkhBizyT2ExvTkKEDB/qSyim
W20G1XGQbrJcowtWRxzy/82SuBveWDIrYGGgguDa6bsYVSFEcDI0e1PkIuO0Yikvmztz1ThIC5Dw
JjbhTlkNLO8aO4taGg27ael2ywz11mIGjl/D9bSRJmeG3yYOvv0Lo6ZwKxwHXksrow3U9kpsa2jS
jUxiDBTkSz6bXyKzgCLJrLXt2Eb6FZtnnmc4fqJqIbehkHM/ndfWRpUt0ZAT5KUE+y7ieg5Ust/m
IEr+QnwxfzVyufFhBWoO6jjlV5zN+1haVIVwoUTU9F2tD7+sl9akwQMDw9+kPPRqMbuQ64c/JNoK
bxdbgtYkqNtbqWqv3Hzi/J1eR2K7clKIo0korK+jotMdSHwEkbQKcIiSRrhJtER9uLyg730pr06U
ckG9cvcRnp1O7mAVPVLV6JcTUEev4RINkd+VbVlsdTiAXmGSDH9ctvh+QsU7l5QaynoqZdmV34m6
HDkFeuDdvItpIK0hGfrs9EsaonykQ1eoIatoQdI+uEEV0LT4cet/onjF0C0RZ6/GK0Hao6Dx4MpV
FWW+JXEwyd2XUPPQEYqKbwybwOhXk1yle5LFyt+X7b93Rxp3CH16lCU0lUzpqX2TigRhMk5CneDi
5J8faaWPOxWhpe2HLZEiJTNEKedPgv3UEm8H1VkybskicFA+KRYb8TAHgS7oBgcYdK9M7PtTKgRP
bPw6cRqOYTWxbSIh4QIVsmvCs/2LC8RPxySF+Azuww5i+V2I3tV36KOqXTJr+tfLg31/WLBOKh0o
smwpJMRWg+1NM+3RBnZBjiF7WJmyaySF+uEjKazYFPqp9gAxXQUCnBAblDb8aKS2HagfoHC2J+nw
L4aC2A+nHrQn0kOnQ2nB+kmg0pjIcak+A0oP6CuXZXpzL9s5c/JJbqukKi3E+96Vk6ifGvkIvaqL
HoLhOzWtjo6ShwfwfhMc2Z304ZAUwJksih0WnaTvEGFtqM40qLNE6HBqG/RZszuDvNcG/WX98+Wh
nduLIC/lfxKW4NJPpzBPYpqZ45k73xrbA53PukcyAYrZeUSssG3kY029/cFokuo7fXDVlaNwxsMR
xjGlZJ0AxK+xwUaWDkA/CL6DKYR5viaj+Fm3M4s8JswazypiRXSuo07/rCNt21wZ/Pu4gAiLFlZR
NoYneo2YKmEvpKScUVdbSvk7i4FAegFBeuL1UYimSQTM8DGUJuNfOBwMgy9gkXE769x/F0PfEQ48
Amalbj0EM43DYC/RC6J76ZXYdXXcOXkOiB5FKHDhw4nsThc4gDkzd/Q59uWxNXzFzlrITYfkigdd
J/X+Y0bIe8kwavCoPzVTcEHJiKfGfkKNAnrA3h/CRdqUMhT5Nap+d9QTi2OqSZ9hV5i2NdXOB/S8
P7id332MlUfQK3mEm0KN/bhBfXEyrGZHYDjuSguN8NRZNqUJvQinmcQbYMbN5cO0urH+WAfgB2IF
nkkwsivH3kBSHidWH/t2GPZHo0Z7WQ77YVvGw7Uyw7llfWtKnOu3EfSiWbORD7DmOXB9dXAQ+erU
lleWdeX4/gzIEYlhm2iOh4/4+hsr0hClRhQnkR/EjTUih93qgdfOVQqvypw48pNVdcEHozlhFCQ9
p5Eec5lwdhXEapDnNEbphP4YROGtAbzJF5mrj/n0P1bI56m0QdCPg3ri6dB6mkVgfSCEcxCzzm96
yObTfafllrqnXb+lB8iq8PiXN8jK4fxjlFCD+gW2eYycGi0DK4DtQo/9fJKTgAJw1SOTZEGMrjQu
VFoTorV2NIy7sK+ptl82/m7LUM9n7wuuLghdSF2cGm+GzkIuqNA9o+7CPfJCs4dAVXDFysqjw34H
aFgljKJMq1ELXlnps5gGFni6vDCeQwiGtKy8T+rJ2UjmJG3amds6L6piq6H+fMWdvzt+mIb1TODh
VMopgg/t7W51kLoMoP/RPEUuI+WzalRD/TXuOlXSERa32u5KNeqcPc4Fdz6xHHD11RmMFj1TA7Sc
kfZGKSUbF9uH9iHzjH5p/Mtrd8YUuXuHFD4AJ87hamgVHV1NCqTGC3h1bIK6WPyJexmXVjdXFnAV
EYgFBAVBiZ1/IHRbNzomqVkrUz8yqlYub6KgqHZSsMBLJFnhI1pVMOaMfeJBA6N9GjVjvLKI71yO
ME9phKAO5A479XQRIe1EYaeIVI9Nau+kpVOhVmtITMuSRnxQyg+XZ/b9qYAfnho0FzE1TXASp/aq
cEqRH8KtqVmq79OsQMIpjrork/p+VCdW1NWpSB3NkVB4QwdDki0hcVd6GdrodNY4DwNM51f8zDlz
ZGcFOJtGCsZ3OiijIHcaQ8Hk48TkItlCujbHEG0ZmZbBHl/oKLNs5i6L9e3HZxPgEGkAQn8S36vZ
jEg1guFXJU+zS/N7lFLGLNsPwoFYJNhOAEWT0aECxIk/HV1WohBswpUIT6+WfXfksvCpYlRXMnDv
NwYNELJJBo6XDLH4ag4TaAXCMXESX1Wp+hh2XG6kOFYOH50wrIgcESVRElPr1FRbamNU2VLiV7pK
ZEbLK7rZ7bX98N59QPQEgAooHG2h3K2nM0aqPpg11D99Ca1nN4pkrrdRSfaQGE5Xpu3dFScQTcRU
iL0KWsr1FYfWDqsWx6lf0yr215L2+bNhhPW2TozJh+pOOoYkUa/s93PjAwmhUb8FFkDr6+n4GkQv
zLBmFpM4qikZA2Vv1cJyJwjUr5zkc6Y4UdwvvFfIi6y2hYE4dUzrFxWcRevuq6jMvXKAZlEHYPjh
wyS698AgkVEXab3VPpcRJZmr3k79alzKndNmvxvNvAY9eL9e7AfKEeD+xbW59retpsAcRGcrG9Ca
vyCVuviLpEef6Httb2W4uW+LRYIk8qPb/tTqyk8E5lzSshWgBa4M6OZUcbcr20HdX7byPhahqEkG
jWuTFnTqm6fbwpjmOK0lHiWS3cef87Rf3NmCvy/XK/UG5VikeOMx0PZ61AU/Lpt+7z0wTbMrFSXB
sbruwZ6WtpIkFF59hGEn3+zReUw7qOT+hRWS2lT3yfbSRrYaYNIDtw2M2LfUYdhqVZmCIVOu5XXf
b3neNDhCTTBnUYtTT61AW5wXShclvgzFfb8rx6pVtwuyNvm+zlFruOISxbZ+k81lGJijIQUCLV5R
vCZPzQ0hBM31oid+sNT6Lkzr5aEwUOFKGpGrcvrBubJNzhwBsn5AcETenPB4tRmjTof20BoT37aI
NrpOoWZlSaW956HSbRFBsD8NFnx5m8uLd2Za8ceAbrBqcmeuFq+TRPBVD4kfcvlsjSJZDkHck9It
ecxfa5o/M6kE/yYlOQ4er6rVpDqFPFtOWCd+23Uh1HzgHDRUHkEDebHptNE+1dEsvnLKz4yQZxxp
LC44aMIEdfHbgFy3xrEVUnh+QTHUI7cUPEN+qO0XrRz+ujyZZ84bhSuOOYliyrlrBFXXW1QBoiH3
wdFb3qAMhpctzq9/Y4RMNHkOWsHWz2FZQRDXKrvcBwA9Qospy34xOsuVG/TdrJE+4Rqj7kfORgBd
T2dt4vFGcTEpfXrL64eMtLsvt824i2bF/HZ5QO8cJPvdEAUxokTaedboNqT/GgGurv2kNLTnAGQW
ag3LTJOrXwaNjLBhWI925OljVaevyQid7pUtQgn13dLxfgIqSYAskCA005+Ol+dcStNnWm9mQ07p
A5cWLVOzz0O2tDD2mjkaiQu6JfmSOS79k9DCurKdyxANK5TugnrjxLKSK09Lrs3RD4hOyUcfxsyu
pK8Ron8VFP8o5BXJ3oJXU/qF6pAU2J4Uy0ivucihFGmykcdQDjQvmuGqlv1uoNyLcomTNNrzMFWO
VHpmFI3i+6Ol1r7XaEl0v5VOrsZvi7qY2l2TW03+q051qIdVCFkVtMpKOKPdROlgpO2rJD7KUBgn
FMeSYX6ZoqKjQF70YZNYW1WPix6pg3RAbIAKm93cyihZp36iRZn9lfSOqt+Y4dDKv5yW3qcvSKhG
yJ2UtEUphcfM5JY/ZBIaGXz4cgqOkFvmMCRDGTw+KbNk0i6JWF8Q+IJFOvWSuXOaL5OuNcl9UxqS
ts8c5MIMn7GUxneUD3pt8bUasV5j3yBdsGibbkgm+IUzOYORfN9ErYQGRQ7Uym2J+adoo8yxTTNt
7tRoAc5zFch+GQWoMJeoLBW/sqow1RjZCjP5Vrc8Zwc/a8pKugMvWwZ3XewsgJ17pYVI0xhaPqoJ
suRF6UOZplZUForlqTIrMK1OCHXEZmrluvN6y8iSh1bw0OS+pKGt/g3ab6t9rfomQ6KCJFPRP7Ul
pL+xOxQoH0Y8ZQNH2Uea2k2PZjx1Ka+IEBkG6pWJjM6Vm6lNv3wzJysLv8SGPdSov3Pkh+yQ9UMf
PVhRX6FNQ9uMrT+M6HxkyLFn4Tgn0KQSR5WwHJtT+a0Ruge8u4rK6b4uswbNtBsPxiI92K0WZn/p
3Nhq6OWSZCPWu4xNotpU/GWjf0JlRDb+VpdFD1OS0m0dyV4UDlaCOJk9NErrzT3Kup0fOiUaraj9
olj2nARzDma9r5Aa3M2hUSDMaqRyIrTQogilzDLrrfEVXzmoyNMhubF8RpcEGOROap251Vw1KRoj
hHa50/rGje1FDf5um0I12MqB2Qqi9nlW5Bdbn5eWnnV9WlB3CROpnr9XkbMox1Gt9OWLDjV4+KQ5
QVc80906Zb7hIHjj0RaBhB+KhEHhD2U8y7c5lE40/JOMX75mqJ7KiIv2JsabsbY+zXNi6l+7xO4X
2FtLPJAH7K6NkKcPSiWU9vWcUXl1i1qf5++Fji5LtEXRCZoG10rlBYhIkUhFI/83R2eyHKmybNEv
CjOaoJtCNuq7UqmkmmCSjoqAgKCHgK+/K+/k2RvcOlWZCRHuvrfvdesPXtMl2UUCT5yDIvF2XI6O
ihkDprun0QJuZ2JcCTl2wZ3v/wUwehVpwGrEBQQWmxx5Ce0pMoAf4WTsGwnADuyPDxyWArAcW+W5
ufO8QuBSJecHW3K6gUnVn0E/WLLGo8KBEhcqyKOk0q5bnlQpweosbBJA3gXzd1NtlVKkiRfJMGcX
PwTQ5sitezk96NYJ6gFoZK26+TxYVoPHbKEpiADg+GEe3Bm/CpuZ7KJSGXU9cVpXeKQBWxH/TIYN
6FcpRKczGJJx513vfsPx9TuvA/D0L+DQe+iqo0mi1f09wLnjHWf9LPCriyYpons77dbexpiGRu/Y
FTsUszWB1nEcx41YIBCyazU8NVW/9Vc9eR7AId1majVwFoilyX9x46F5nKZqC/9NXblGt/BcR+dv
VHpj+9pEbOTj+sOshPGQRdIWEjVncuotVAvZastluXVCkgtfNxrk+c2Z2qE+13URerdjTB5VxvHl
fEXQP6H2zFsHHnSvz2uQu4REwD52U+hExX2Ye+oxYfPg5NWJfkRX69B7migZg9e4DBp9ZNw0WC9F
9G7VY9gtK8u7nd9L8e75zL6/+Uyl/z6F1chYYBYiOfPPQnJwlZ63DB9C7Z+xWzv17biZPDiEK2V6
pqvE69/92YthMomm6bs7cGNJ/eJBmO3vXG7g/KmXpd3uOO+69126m3orTNLn39Fexs1zpUUcPU+9
syfveIH69jS2cGoOyu2W7UytugHqsgbT6LEXTf7TJqM7PGFbhQRgi9ImXzyyLc9c7mJ3eR5Czxhw
RRKQzCAGvodjuy+D/1PKhek0bPHB46nmGXHsc+A3yFPCbFP4y0DL3G+UqCSr/WTU1/otL+LJMVdy
HcMxOjnBUFj3ytIo5Dbb17ga/i1wUZyfRcverKmaXDmLS+a29L68wVq4eMoASdgPbGgsIzDUqS0K
INWJKgN2NVp1caUOyu/tmIWb6c1PRM4+sc5t3I9sy6oCJtVnL8m7f7swnEsqhpYHXaU4w/bQy3S7
+QHOFHduJsNBGtvhHMdLzQ46ukd/X4pgBe2WKyKDyOPnPMd6MM4fDb7QIWWHqpw5Gl2injU+EDyW
bisQkmxbYitydCnjN1sgnL7lq2j+K0wH3YnA8QVs+Ny5b65gYpb5PIt+BgRgaL4v0dQvGLy4sZPG
UfY5NKu9Kni/ctj1vjIZp0//HrsIv1ywi/4AFd2/1Ftb/ReWwdRcda31n7t1DZ9ZPIUMdbkWPorY
HSx7jmN4Y9Zezb+oFGJG0iqAUghHslrPBJrk09GJcrgafpsMwdU+OthasPs2b60b8WNtu7gehg1u
GbNR5aSqI/Egw4hHHEHQ13V1AkKU39HdbE0Knm7/LAX393U3eb08dmpcsWBPQIMHkDKnMN5ceZKO
Kc40H6SGdJvuHExtOWh0WDmtky2Yxgk+p145r3yODx8vZp31OXdMFuiFH4WQcJKBFlytMKGGddbX
gIujLZVLjHeMtLikIEHIrsuh3MRobwpiL7a0qkx0pZthskTWQD84OIJrKHUvfxVp6LCqUuPOucwG
tw3FwbeedTHZFeqF4877M/qtWVJvS8bfsoqK30EBjU6h7Dy7A/EnfCNCOCdVtuhITjQ4vA9tlYDo
jUeKVYJjuvCuy+H3PrftbsazJ8equ7YtOzqn2Z88+1uzad4fiIoXZVoFI7g/3fJohmPSyGO+xU6b
VfyZx8vvwCR80+2STXnueRk1Shsd5E4tgi9xa7hEqqiB2G5m7zNZg+a28Nvdwrbji0rZypn8cyn2
nq3yvaz+tvw0ZVautTj5bH4HF14rlqIgIHO/Bp7qZTQ7zamSNf8vY1hq8ELHRqV+5RZvg66q/EoW
+eqlEZUKFowqTtoMpFT3qOswVqfIq8i0ScY5nE5+OzpI+gkh7Gm7j+2WqQVnbyoCV0E/IC4hOO5z
072s0dgEvxpdVG62hqKCv2ejbky16q29D6KiY9W68JMiM8UauYeW37N76HfHu4J03wTXrV/bnD8E
gO4AdtIFkMZmEEQsMExFOu6lrE+mWcSjh7Wq/XJbvaWEv28y7UM7w8osev6zsCQSkBnJQsUXRiXg
j9yY6DaBqyrP1LixAMWeGP0DQd2uPyHBK+9N3XGfVKqENGbGJAFEuRcOn8UdTUa1BIzJrNg9YPYN
wZsXbGN8Y3L2ADIFP/EFyLxx0g7n/a1dcorLZV0p8pa9S7xD2MrCwiqRCbGLypZPW+95f0eZqDtS
+BuZTo5fTByGSVVmJl84GNfdlb8Hz9n+ilbnSQrYoXRfvBkUESD4tWre9dADJzjocZrNA6/lthO2
aLn5wrx0xJOirn3d4ex2B6f1ylu4xnOSwUDkfzfqVheHolCxf8VPFSynfVYryA/qh5eFdROQa7YE
4wmOdFFX5Sr6EHBOsYIBZY0pOuVTzjh4FzksONVa912u4mKIYpuzOjGEHI+Jv+AGza3Kz7u3ADxf
g6JozoJ6uvtzgSCmXRzpMhsL6KRsJNeRbtKVFcnmamDf9YnZm1cf0I8W97qPJpcNMUHPwvsVlgKO
QODY6sJBG7pbahW6Ns3PUhHvl/Dfcao5GA+jlazDs8Ci/iDrNz+eCxdDde36H/Ev6nMtdH1nArx5
J58u/WmHLf9qcih3B4cH6n32jTOeHe2b10ELhzOzcXf/FNmwpigA6Ar7kILCP4eudfW1XzfjKzp7
UOxAPQe6t30y/svAjt12ZAOpOyjgSNwFglsrw8ZLPlZey7ikGDQ0qEvth0+o8oRT7CwzAfvxJmc4
QZCM7O/KJLG+nqSmHJ4WJzru9QVGA+Lb+OAsyasr01AI9VEVbM6nmNac5rWat3U8LE2f+2eO4vYe
E0XOiq+/h6zdzEmYAvwjKwAjRfLPGTz7z5lE8m+UAZ3tUuX9BpVjDhAt45H7DINdXdKHNN4RxHAM
/SW4BEZat+k/13Vl06VQPtTmMdn9b8QSeqApcTUlshh+x3nUfjUG9voNHOH67DphXGaMs4eeLA6m
wCc2V3SXVUGO90Sp3n1b2nzhdQFm8jc03foQQr/9TKZNPM++Nz8nIln1uaPiwT45QaGEU43odCyr
qj+tshnLY+LaGBjSXG73a19b51TL1X5FRJLqNBDb9F355CSQ9GIAkebWi84QqBeHwU2xf46OXFiV
72JjrxY9+l/rKmdw09vWfnYcHvsxmuPq3qs85583N+vDIpiDn/x+DD+Xoq5eVUBKBiuN9XgzhwUl
UoCYsqQbHp/lqsaEux36tWz+2d4RX2a0lcf5tm2/ynYilmVs91o9VmUvkU1hw/y49Ths2bolWh83
8DQ1zs16vhWN7QYahK3/V4Qy/7v5XfEMQmp8Cms1fcCHjoFo8q19R/003NqmB5mXGH7zlAwW62a1
FtSBNeQR1nYlNAxavK2GRaDU/ADtjkausnqiq9rUpU2Ig/LJ9RprTp1TBkzkXRKNTsu4LTMQ3zKI
ziiX7kc46SAkn2QUj3IIeN091i4jBlX08AfLWvuQysiCfqxwEsSoTWJLjqtvWeHQ1rY3O5qvPK0Q
Z/ejB0x7TicAX+eo4rtOk6mZwqydvblI5zHiIcsXKR8h/6g3nBf16+rNzIFo/OYx9bukd9KcBIYQ
OmNsX3RdBD9Lm9RQVMqxuLFK+PKYxBQxp8E28ZTp+aKoOLlbXLt9VE8na5PklTu9LQ9LUJpbOC/L
dD20dfi3XXxxbyuxByc3VupPQcE630TFkLwoAPGW3UfNjgEzliCHAN33x9i1kb7qXWmqrJCd/C/u
gZQdJ5PXtxL48Jtc527KhmAMDZFHm1jTjV/m3CBFrqdlUft7XtjN3nFaBM0p8bR3bIDCrFmPZYJy
tito7nI+PN/OlmzvNN3+K+jj4pceWPQFUN0HXloIaoCDpzfnXw3U85Z1v8sRzvQqPA1L2UUZWzTT
UzRtC+G9ZDvwBexrmO2sZT2S6+bbTHU7XBdYoGF/LCjbg0zU0rkOlpWPmbAEQRZks0ZRyvssv1H4
8t9OJ8c/Ejv9X2SC7bao58pmk6qTPzHI8f+YBNZPw9w1X1Ww+9ctHxP4mePT/lpUItIy8Pzjg4OD
fu2bsYaqTLPIEyXyaT3mjr94qSvznm+WM4M5iBeMLzXhHjT7Hq4ITs+of4KWrGGc5kPl3nabCP4u
2wgZLawGgG9a/gFiKlU6ynr60iPJU6mtmX9mY9OGDcceNM50mMf4E4WZInkG6323B70d0o0v8R6Y
B4Atp7DzXTcXFCmOO0MQzqO6Za2rF2G60Xd8CKxZH3EZSv7dXsdKCMaN9iy7KtfptgyWFoi1Upr/
vWwBlzZivYd+AxgkRIqd0l55UZGNCqjckappM5kc9+odm37+5M3huqQN/RFo2eJStfVyaa9MSCZh
unTwX7PCZ2H/Jh624dNbNvka7onk7Ba7eW7NFP8JCt/drhNd6NduqtrvCYv1PfER7XYqwzIBi0wK
xrtjGaSmHjcwy/9l777Ui+EKyBXRmRyxYfRsjRP9mf2OVg4XsXxTy8LVsbYbWz/hoG19AyrOv61H
mmRqX7+dD75xxXsZt0TT0TPkNKSxJMwJLFN71+xmGtNO1v2S8oqHX0KsdXEEYUb4UUVHnNWF1o/G
p59gDoSmfK77vLobdoISoL8m7nU86uinaGAS41+niqkXSgx3iu0rk+WoP2BDztfMxiJWAMM7DPQ1
AzHiMtmbvy8Rm77XekrC0zS13ikIFyp6M1V7mXnDMH44/Zo8hZj78NobIklSHTT1kCXkP94iZbZB
ivBW/ioaDa+pm4xXE8q6UHvFBEf56eQXza85EdGaNWvn79kkXXsn42JLuAqn8iUmiTdKm24qo5Mf
z+6J37jbqdxYdYbXJT4wF7HuztK7Nx6COhjvarbj1iuNSvQaiXVQNyRHcjkqymqVchaJq0Q5djk7
RRdFhyGI2VIPCg4ZybAM0mG9P45T3SfH3Sp9u5kNArM7BBsYQLGNj+UacquZqEDGrOfBXJURQtFx
x3n4HuTd/tkn1ukP/Ib6braT5x6SdeThrnXe/IGy230lDSzCLKRC+UZk2O6raJ3UgZ7ZPEx2E/WT
QxTDVLwkHUPgg239CTJPPpfDh+tvMKE5AeT8IHOvCCE+xf32pXfhjKnRE2+BiCd+BYdSnc5w9LUP
GDmJWHEuh+Q7DEqY4P0w7uvHCjXsV4xweLUtjuLF2Zf5vW3W5LuZW3jMsWvMG+Hp8g+owGrIVl80
H07JrZs6dNy/d1ElBC+FCbjKIeQpTcJ5rY9inOG12TnvyquBWfd4IRi7+11RJ9QsO23xr1COjBdd
65EM4DPArkHR6dimxJW29hjHVasZc/jNL20JTiA+fTcitYOyH5OsKEO9yDXRsan5xxzapeevtnEf
jcAnN3tP8Qzn0Gz11mcNEz3Ito1qGmZqXf8ptiWMi+96v4wUNqfvn+NKxPHRI66HYmPtNzjOZQB6
cInmCV78ZveWS6UbOvhZbvjP2yKH6F9+h9K7CpK1+9vnM0mneTT3fsaMmbZmi/yZSY8I2+5mlJ6o
ien0faZDhOsxJR461WQGBPwT2EB9tzhiNQc7rbRCxY5tL1N2IEheDRM4ZM+jxsABU2ADbrpm0Ag0
1rxUoKMd/udL++D6FXXbVu1Oc9qZ+sosNGX43NS4BlK7zR0TN91ED8TS+TDkunD+j4V4UGUMQ5zu
ALjPdIdmEIqBVZcUT8tGME7KoEQ75wXX7noILAmdzKGTeODR8eR9nefjC6JKQ2+/tca9HN/1Z2nl
zDFNhht/vKSaTkXuLq/eLpPHrrGTPWPXr55GU7jeISAj4nlKCHAk03si9d2Eq4dc5aqZSsAZPVec
ZqjZ9q1RVYHHoyoWN2tbU+73WsLEY5S5VU0aT3Ngj90uCO8U9b7WtxeI6NXQdeCqO/T/V8VTNeGs
qWPFrEK2BYdxyQtV4pUpUovdi0Y0DIrzXPjxfiCcuEPKzKupSGOCx/MsnHP7KU09OWdFl3rNTNV/
bKM1/Kf8RM6cW8W0ZSMPUJQGdb07J70XELSH3Fte10A08NXdchvJxpB1hAhTRk3WNR2G741sLBtj
uvD3lTEvflj9sJKhFmTotGtPtb/G94hEw28ob42D4M8ohDzbdWfq504IAeXa73Do8hH/qFtyN9Wu
rL+EKneGkjLRrzkKfQdgViRbJugPnhJbUTmxXTSo1HFGSOvhVuvr3PfY650sskwakMxgDhGV65DN
aHwNv+Te0gBYGQxZUHXyVzK49NUuS5cvSD4uI4zenSmE5lnDZ43RpLZo6p7mkpL3QCa3vm4A0ap0
KcTSH5ZVLV9evjk19d7a3VW6qd1rb8rF67BL/xnv796kwZRDRG8cMwxHgNTj/d4GDMBUEUy//y8y
pAAjux9vBnonTD69ibzt62My9NVP4Guu026x+9e6ieHRB5D301+w6TQHfv7YbSbkCMpb722pJZm9
C9Onq8hrve985sjjo/KMoYvu82G2ZvgbGYC/6b4vJG7NsapZSSbKhby2Kjhyz8lHFLTxhVZ17zK/
CLZ3TNLir0GZ4CJLlAVOOLuiuiexFD2pmPrlV7fFasPvv4M+6Lxo+BkcMluo1sMfQZCjk9GMxg+e
t1ZMegc7/ha2obJW0+zc19XlpLFK5c+G63PK1sldbhFH2L7FyByJNC9HN7y3wS5DpJmmfrbuRr3L
X2kePStCog0X7rs4Wjishih0XvrYVP3tmEeeRWBqluBQRDVjSmK0Y+9q7iVRWQEJK8Fhcs32j2/o
clhRauqsY5z65q6KYame6bbSQDL2KIgmCa64BF3m2k2OEO7tTfusL0kDp8R42x3Hng++ngyiLQ1j
0f7LRSNlZqzqaYUXv32pbDKuGXp5OZ4SaQh98WzpPg+UIE4W4vJ5Gin/B46DWCE+sT4ysxlvnYEi
uwCSW+ZNt6Sas471pKWMtmvJRuBPHFSVTBt3lk3GQ7K9L3MlXgu3Gkqk4GH4NDpnWrsAk9PpbJfu
KSSe9Hvg5nlk0uw+kdnbek89XvickV2jwW9cFGJbGXf4kzP5c86Vv81PjeOOzW0eTvue9rxe4Yll
RPS/SlxCjy95w8dmHKnl/bgEtzlNoygzLLbqy2hmsyxRDjS0YtAamajT6sljG3Y+DtMyHIt8ROK3
WPn4fjePomKonfBZu1r3fNUFtUKLG/TL0QjTRzNyFGdbZXli49aJ/k2+s73IbV7G2y4OuXI2dm7c
LFoC+8kcPJLZiAn5HBJ9q65LiT3+cs2Ridl1LZRQry2Y2xFD4+WgjaP9vbIL+GZdx266eFrcsvTe
/oTRyuCZoGcCVysk4D9zHS0RnOUGDT8oov66GQX/5WZYekpaGdVB1us4+IfuEaB24CK4iMUNO1dG
jrRZBMc738xOGIsbDrUl08iH3t02NM7vWsjeOwqYhWW2lnV8mSPniPGRYv57IEuufdGrv31ZnFwf
fCAoLTQbtTlGbIeEmeyXcTqv5KffMPBx1rTlEfpFtWTqQ+HnwsnaeBf+eXMn/8MJTPmGS1X9nZnN
fhDn6aozOnXz1ldl8DPsrbIpRY/DzB9t7qtre3lvk7hfh2OwJO43xvFuT728IgQAGoXU146u1z8G
fFdw4ymTD4cJNwgPMoud/3gf4XmSr4xOXC71RomH86Y/hlqo7jgOpbwdSZtAbrJG/uR+wyTAbeP8
oIY1XE9RueMmLOfAEXQMrRiL+yKoGj4zyoDILM/rdmrnGSRyw293Y9zWQUtmIfNHd+v03Jmdolbk
Yw5mmHE1BFkT2CoDA+07t3teD3lKMFHwITyLImSK2JtOFQ3sS6QF5OQkEGK7LgflvWKHJRnAcRW1
QdSS4dJOLtOZ4lIHpEWed4+18buaw301v2Csl5JbGuJHurtd9OyM4VKcVjE1f6OO6igrDcPqtBZF
wH3m1d3r1NvgP3YumM8YPbdROkyG5Yt3SZKhe+9vm7ff6UGWIvV1zrRpKYLoEa9upw8x9/CO1B73
HEoimFmvW0iHOBUAXOpzXvdRdetxfDB5Vv3kHmFVlq+VLjbGPQHg8WOLL0kyzvMYK3dTuENHhhee
unCe39jrCpu0Ic+i4I8P+yE03g47GuJ6x/9195+REF15QPFxb8K1yTUZlkl4E+pYWAb6q/2l+Crf
un1nydhWSdlmQnP2ZYvyFJHDpu27EyOh4mlUl3yOeg3dN+Go+Q/7Hrx+Zs4xoGxNZ8eDkvEos0J0
WDFkHnvXY8X794lPgANSRgahy/M5bDVlFi+n8YYudUtGDISbYI4kN3GkiS3DfoIN1Lj+uZ7IfeM2
iPKjtDQRqdRbcjLLJKq7YFvzMI2tY8u0WEgmymrDQPUq3sLgpwt69cdwpCi+hGi+bl1KokOMB0q+
7Lqe7zbptOUd1Vl4t3ZOZM7BYpYyC4IGUw2VA9Ma113cAcCuJxjA7AUPjwqC9mPZZj5I75fFc0PT
9cfSE7DiIyBHp3vc5b91XHQb25R7FGUM/pEBkHqH266jTDk1zNR1VnfbMLM+6w8P7ry236IWQXlr
vTC4Yvt6/g6XOjg6npr7B0b3aF4TS5Ebh1If/kuWpvxvQ1v9qZm+vskuxDqRdyT6ZL4uqN6mntL8
UC6dfJywe+AQQ4MlR2nZLJLDInW2ecSQE7q5Dp9R1XIIzoppOTfJFA1ZpcuRn2KNePSnuDMyNWqU
bwnWo08Fs/vN6aN4ThvP2E9DSLR7qNQinqkndhwqPf/4KG5+SzkPb9q2TpJyVrsVO1D4TnCOyYGi
ZSu6ksij0Oz0bvs4pSUBMIwaSJBnzNVFQ5y6s5WfgTvJ374Tzc9S0KCmY7yM355TGOoRmqDukCNr
Xjd8QEq6fPZvS0rSMKvLZWzxrJBbTdinTzDt0mGy4NVvujN3ofqK5BpMxEtvu0/OU1+GBymCqDzk
fIGAjIlO5F3NeQ6y0gMbfkdkaIV+3mHYSi9nMksr/MAyHcBK3ZmYcSeKnO7eCJiq/9N2GVpc+Hv9
aGoqz+O2FB2yFvJuc0iqRdqTrZC1exs2PfR5mO8pPh6nOgKIJqYo6mP7t9OO/qQhYI+7bMT+6rmb
w9aK6NdXWWzVi7ctLkMjF4I7wed+22X4NVCm63hqH5cp7x8a6fm/B0On/8zYyZdZj/Pq78Zm3UfR
bs2vMdSU2DjAKzxhZe6/qWBr2cAHpP4gkLnVVWuK/lMt7cWBSA+i05UYt+k8O0aLdJkT7guxzRVy
EmLiaxhiaqkUMZfp2pvpZ2Hh4m9IC1pQb/i8nz5FAtUEGldybMO1nLJ+3Ivf7uRiJupQdC5UDYVc
EbQr33PZED+dzrPnPlt/tc8NcLKO0aWsPnHU0YRs0/KfxVncpGq8PMXjKMv2au+0eW8RhHmgk9qW
mWAw4KRoByqB3M0YjpxPre5BfZsoG6Q3cA+v/KFTr+SswHsohuO1I7b6SjY5xqGxsNNzMeZYLKqL
0T6VclUbfrRZvNOb149+wKibb74Sj90wFU+s0xCem7tGXnvuxAx4uFiUeOGCgIBI3c7xIWKo9sZQ
sftwYNkHx8ipmcsuQ+k+4Jk0YcZeCYMr+rUQVbpyow0u+YR5g9LLPG8ziJiD6H1+cDUhJR94Bdjy
KHDsvQvld/bgq825WgXyO2d4YT/jLshfA6oYvqdQzF+uv6Pyk+BZgplxg41GXazqzc3LIL8hknV9
ND2JMSdeBQ42rHnclW0ACxkFdukLKnd/YN7UdCFXxdYOd0JytqTRVEz6MNWy31MRbvkj+xbLy+LF
09ciJzlcuWSG3JoaKZ7Krc2RJWXwyRxv5fiLhuKq9dmwZxZbtmdn7XH2WCm6Wz7qiLUh8pTKNlau
fkqeH/4GMtxPo9OE/zqp6vAohsV8Xo4HujQ0D7K8qSSuo9w2xBqil3708eqy76D8wnBDiZjxDDOK
h3pguQB7TJg/7FEN0W9nEIcXQe3tckjytugoiWR5sweGCXaX41NngIH749SLTT9AVefybPpm9Xh8
Bv9GB2hOZN44bU0PFeoXZ7LV99ru0V+FHxxDpvKdP+Pe0xQFNak70ircNoXnsGNYzE5OWR4u/h+e
wuoOK/63zce6z3zTUe1FJfV5tMceiZCmdq4qr8PPZHdETg7sqlfHKqZkTxdBJ5pWyHWYjZLVu8aU
o+IjSXewmUIj/E+DGY7TyucarsziXKmx55Vg8J88jV7nP3VMoM0hX/31o/e4NXn45PrlGXBDaaWr
8HYZ8X6lJmnLt3VDLmMmtQb37GCvPOGYK9Vxxtg3kA3VSbr5SKNihIPr3PDDDXg1tBWvOrEFRraL
AbENkrI5L/1ScuDm5mNgifR99cf2wTil9a+qunNORthJnjlce51FUzspiWuCkSA4IOYJ9XKjDfqn
e1ES8dTFacRG6XJlk6BBb2jKcOQE8hj2Akph0YGsfOTtxde8T/wI+YCPaQpChI8lvtdrCdFs9BmP
37NUxvTAWB1GsGUG/LmMJZhWcG+o6bh0Ue2fIAUx0q5mf3hvK2/9WQ13EIlcKM6Hatr6X1HiivoO
o295W3FaNFm0XroqNGb+EdhlyiKNqL3eySEVt2wtImNH+1p9SiXXHzQ+/tZBjzo5MLeq48dBNgyE
IRzu9APk36K6mjgY/rAH1wW3KmjL35gOpomCa+lmLDOlwDNiWWXR2dDhwLoqGKmNd6zTjvcLRvM5
ixl37VcQErtSPaK1Wu8Vh8X+ReG14Ie3kczHt6nQrIIcByK4omuBlP9Jyvf6bgvfzmc0+bg9JHTF
eCxmQTok/TXD7SLaxUdCJBqxXXGYPKhZJwo3mIoprtv214iMj7HKKZ0vgT3CHPZSB/kRc0iCNYrW
tDnIEY8QSvflBZDzRlihZ+Klz2LulJAKO8JphtKXvE5tHz/vs786iJU7H5MN5f6M03a935dxZ/y2
czIcEEbmlwLT9Iw+5OqemWas30riEfzD3LYDqT+4ACkydbMxKx4DjpzB1TT9McYQF8vYNE34UoTS
SAyCxwb9lhhH3e1RftUzWy4JKaLAzVrHQzJEgjPhidixjmwmotTiE5N7zd3ke0hzEhs5mXHDTrts
hsVDtPJF8YvicV2OigTVG8JkXCYsjhGC5njk8V2tQ6pCXzVbnuqN4x0dkYHPNangNNMYTiK8XXvl
fgba0+wPG2I0SVtdtD00/iL/U7vhDBQlNJpU+A0z2qTCA5zOHNYvQ93XvzEm+t2Rrt6+LYVq1LWg
8EbbKDv/OSo8Eras2/FETqGZXFRD171fKW4++2qJfxEXnGA+glaUH+tkZ6Vz973pYYhL769qvSg4
VJV1rvegaLvHIWmH53UzgYN3I8bB3l5K+yb39ZBJZ8YVRkUu2Lw24fjHqJo+tyIWlEMeE2d+YDIu
nzkO0JDYMcOS65taCMxvYn7imNqXzK80HseuItFo7f9/D8gpWdLWaad7jkZ0YnxE+TubGP+j7sx2
41aydP0qG/ueuzkPja66IJmDZM2W5eGGkG2Z8zzz6c9HeVcfJTORbBXQF41qNFBw2ZERjFixYq1/
SPYjyqqDC+CB9iAwn/LrCD+udksAb+UlviniL3/ITGUnCtT4HMoEEleJqOMgSXARzI3UKzw/UT9v
fqa+XPck1LH/hMZudz8GVccNU+j+c9mM4y/fAGa3jSsr/m5xSVcbnYNFJ6KMzBIJmsgAFzqScjrs
eJrdaiBwbmAxkPjx9I5/UKPPnvPCCHtbQhr+iS4uNZq+bsbrPO+tZ7RfQPPQMdZKugBTBGRZEcyf
SZRO30PeVsxKSsC0tanRqU4URlozt/O0zhFDI/kWou2KcY80QbdXqdTR9QxnTkfdWYBFs3xKAZ+I
Ih/fp213Wfej3NiiIfca50AVAlBGkV9tzMICds3dgqWS6auT79CQLW9wHhNH1xB18UrzM8wGQqlP
8h35Y/y5zInKJHFAj1q5IPQDeEx/ADeN7uC1NuAMQzkVNiDCvbuG+BQ4pPkSz7Qwbz/KYMU/FfRu
HjWdPoLK7XiV5onyECWKmt2XUd8itWOF3biXzW74WAd1jQzqVCnIABVJ4+3GXIke2kKpqTz1I6SV
UZyoNpK7IJo6yWZsbnglCfomVHOei0Nd6pUrN5yajd+EA/HR6qvsIlMHuYWO26umRW1VIz5oSsMf
B9B5fhThVAgOWms5igaRNEbfzRzgxA6JjM677njjAOjCqf5hADf3ovI04FNLs5hL5lNr99QAONkI
AgZ4QyMm3/tq8B49Mv2fiELNZdZx6FUCATngBiqO8hU+CEiPFHrQ1zIcuMirRrJ2ZdLHdFlhCKX7
AXznA2+VAmPjSK6Bz2uQg3ppKiWnTmAi2rEsJwkIE4okrudBkyGPNIw7atNkmxqsgA9RBfzODbGY
NGketFxPgGuUJ3ksw++DCbLXSRKDLBf2X1U6pWh6d1mkgjMi8yfJpe0axNtcSfWPQioD5GkRDbmr
BamZnNL02t6G/gaaqTDE/DE2wvGb2erSR52GlriRvEkU3MCyaE7gDeWHTlylpKaJoGT3ktmYD7g3
5l9FodYALOW5LzvEQ8qHuMNlV1DShAxec6U8oycP4BM4bnpRQbzqNhK6743D7xEfPTjPl9PU52BE
KKD+rOPQ/ypTTQNRWw5pSCeWLWbLSiqMIAW7GXcJwA1wABD4z142BqoLImmiDW+YxQ6EPX9TAVuX
c+/RfSM5BpJvtwo6aRu/aoybJtKEgVCdSBq1vyj6UhVx+Gh5sXVH25CKS+95kzAXuIbcNnUBassQ
qqT7I5HtmaSBp4YMytJucsgONsQq77seUKrY1lYZqe4IFsIC59WMl+qkp2hdiPMNE4llEm7ULqAs
m4DoUDZSahq387tTI6i000Wd137leG1HbQ/9Jvmq7ib1kx8TxWwELkMciHiWbM2qIJ1BvLn61UP4
uwrLtJHdrhLpl4cmrAJWmg3paE3pJ3Y3jcIXCIh842FEEt0MJ+lRGQykWkpwlzKlMVI0u49zGeJN
nFn3TexNms1jPSBp8CSJAyHKwqc+VKZPXti1EoDwuc6MGFz7rEa1UjpTTx3GmXCg8GZdwZGGGzWj
u3QsfAH4LM9qe1QM6Rq6WHVjWj6AY0NKyex91Wgwi7KKfiDS056X65FW7zTEvbcFKKr6+0SqrXsh
C1DRsCw69h+UrqebQTu8dj3Cfg3Fgrv+Qo5US7DrBi/lJqsE3qINbfcNj9UsgoYY5fm9PErAAsCM
1ZBoPJF+Fxy5dlMOwVi4lThIqmNOUKCdQWzb507phX7Tt5UUba3AijlTgaWTaQFAnYDP+X7kSpQE
w5+DT2Fm006C1DlpDgGexGyMgVxYpRxeoj9mpdd9F5p3Whgnpat0UwJNKwdjdwvlh6Z2C0+BxSiV
9KcUZ1K9HYPJG9xxoGS19QMSY1diFSt3IoiTW0R0qVjYpBAkqkKy9xCWBrlEifWFANCzIwkZOasv
STZgqB7C+3jImxGFlxIbgGsMEZovYGZVmpB5rV+XGn1nR5nGAmixWURoMaqeBPKWyGULNFJuJE8C
8jJQSQWJ1wPLdhP4Qz9zrxg/5YkU3aqg0sUZMEjtmGqswUM0L36ZXsfjj7outUKqh2RckUbDpjES
8RsZX984PFEyUtCuMm+lQimlnaea0zdf6MVrKKad+AEymfKz1yRlLs4kwDPxEvIvKAwHE/1RMbuF
XKBIYPiVNqDNjsGBAwiIE2UMkXgfYHoQO7kq8sE6UdQe27qirVy2Ou3dWKyti1Hwm37X870/Ttzg
w16lmnERUT25b5SOGhIaZ+0VgAhuyRz0yQ3ZAddFItZ5Z081RYydGZYVBSwZNsFHapIJKUjeyeCl
sti819McMCzXjX9bJiCJ7Y5V/gxCvbudH3pAccQEPpgg5PUdPEnvR1xQQXY6ZeCFoQ5mAkwES5Wv
VjBymP0iGA3wWQnlijRCWHeDGp76I6HYhjKsXASPgZo1vHxFq/yKzpCeUGTLkh++VFagILyYkhJs
7qQAk54Vj1IOAoAgC/5C1dA8tsMaU3KXUzx+s0Z96sjjFbAgPaVaDRQOaSM4aTV5UEO4DA5dKP27
ZlbGPXdQrWxzz6fPzdatNmLjV6T4VaEUzhydx60cUdzZRENDGVszJ4CRgZnezhjU0Q2Gcrgmc8lq
fe/T0R43gSqZJdJypXBdd9ya+zjPlQuTmohsmwjM84TPh0K6rSED/qw8cbrVYYs2dg+wot03E/W3
O7hnHtqmgpGzNoGq5RtcvBrjamr0pHjiXSA8CRaFUdpAhQg+X4/Icpu+kL4m2aSK5IA8j35YftQJ
Ns8vMIqeBGlqV5Sgxj8buIZatFysTCNIKJTGwNn6FOEBAIXjJ9ClHX4bFtSlrVLA5bHzdsSL9jzj
etYSeCtugHkA0p/INYiInFGFXJC7E2nUrBLgDw1hVf4mtLlnt3HZ7oy4H+4EIUHsVfB8Pl3Tuknc
Srvzwy8J3/PweLVCxzeRsaULdsi1hsNaNcBWUhvqFc+hBChzuxdBCSqwO4tbehSWPWmq/6EaEmDB
5weX5sktJ0+fXaTrqOizfsrh6PiE6Rqtu8yOPa7cTSV5HKQUW8BNzKsiBNZEFc2HmU3/PORFBUd0
E2egTUhiKHiXevNl5Rctueev6/HmFy0kVgA8e2WV8jn8XCUO08J0I9+SHVKlp5JUmMBDL7yCjbZJ
ml5D38scd1lGBUDufaDhIyUH8CTWykotJQBefxYmhrPqraQcKYuVAxG6VXkSZ6lPuRXunA+wI6Ea
Gde5nrvnV2GpDTGPNit8GLO6KZiYhUxK0asZNu8gQYADm9/V0FCAx0GXIi0ctOE7Rr/yiojOqW2I
5J6ka/MelLSF9AUAyTqPa/rw0AHlOx2YCWmuBBa3EYcL0HPWrsjgbueK/j77h9niUAdprM87kPGl
xQ40cxiI4F9o9yGEB+WK8m9YfEpV7oILKkG0ts8v7fFED8db7K9RFyCmFAXEw0zsedH24/XIuB/A
YyhgxcvGLc2yfLC0xN+eH/l4ZzMy4jMaosYGflTzL3sj3ViPWi6FKjsbhyTx0gfbysVb5O/Uanld
T0wC2TYwMijiHI7C0KFilZxopZeaS22GvpmpdElTvv9ogLde2TfH5wL1bcIH3WMagnzNw+FM1fKs
VGCnVg23WUNp2KHi+BlyjbQ/v3zHZ0JFZ8PAjZx2D/q+8/K+WT6oXFU1hNwNXimXF2QwcLGgD4cO
AE9YyRXl3BXb9ZMjKggxwYCHmrBUL5R4YZdpy5kvAqH/4Y0UuqwmmiuJVRDfodZoruiMnNohWCeY
ECFM5J+W6uI9jhAqnVu6Aehc9E7Uj43pFEbdZf/GVsSCCE14SVX5aou1DAGTk1GwllNplGCdGwvM
0VCujHJq/ZArlwBP4YICJv7wi/UGON04YJQGhIAOtdCa9lEgV5uBGisdfGph57fIqc1oiRboAdIy
otnihOl5pfmjOW8RqbPu+wxhEGfwfUPYtAlJzUokWYoUzSfNUgyRVVRRjVjalORWm5ADwzyuJD99
DmnogQ+Nga5MxZVZZ7MlsdB0T+eneCJ8cTEgQiYRK3F6ni/0N6dg8sxJ0QCJ2mgKwOiUDG9Xj9Rb
lTTalolnUoVQ1J2qAHhcme6Jr4kILN1mNJkILuoiUenkMA/MkpNee635VYZ4HXEXS90es7J268OP
3pyf6onTMCdkWLMoElfSMrTUvdWAsUvoZQEPdTWULbetoKy5kp/4ioaMopsuoVKE9PNiWsjV+FE2
nzlPjqUB1HtcRzulriVxK2UiaOQwEsdbCfxvsBLQTo7MRQCFDbNA9NIPP6UH7n9ocAOzI7PlHQ0Z
xnO9mrNBkaSWvhPbAbv2UDm9lYFPHBPGE8kuELsG3zb/sDd7qILybsAwZWHjYrisM7HboAQr3FtU
UFYi2ok5Iv+nYGDCUZntwg+HKhNRnnothZ0P988VKqBlg1ZBvA1pIN0XwJS/xJK1pld8YoLWrA2P
f5BGBUVcfFMI02gwdxySUEJAR6yAI0Ft8Xa+CEvh3ZvUAvNh4bKB7Q0imIcTjCCdU09igh6CQK7V
gGPqS21N7+34KMyOCyImqxqKb/pSElDsTFw8SnxgBAQEbuM+Bs8XRN1KKnZilFkbj/8QPZHQX4TP
Fr5KmmkW148BRrSQMg20TqC/+1iTRXPkZDQUZRH1s8MVG8SgG0jfAVkAGklvK8R1cjevhGbtfJ2Y
DoFZQs1e5JJjJxwOREdJ9TPqp/bUo0wapnLlAFhcURw+joqvlqLoZWERT/qzmI1MwtIPGUVOphtf
EjzDcRPW4D+KAdb/BoZ1MX5975ZDjBezRiDq2mytsogbIbBu6gdkzIpS8GQLzGJbjMPgnh/lxMQM
k7ioilxuOu+8w9Xr0W/1q7jkKW6VtAyTwLjCTKbemkYbOMXgr5nznB6PJwBGpuR3S1X8ThZbw6Cu
AwRBqOn/YSdKd9XzYdpEYpTft0Ol/Dg/xRMbhCliY8Ytg+b/0dMbfXxYKyzkGGQhzN2c7kLeTO/f
72jyUBjTlDnqWguhYavW4bhDOrDbRPTuzAHCUx3F44p75XFeQClK4yoxuCuhxC/OrqcHyE3N8pkK
1nYgtVFlgTXTfwSyb+2s3oSDG/sDLby6SXfnl/HElyPdQi9Qw6tQopZyuFO6UAzLEsMSO9dV/wsU
IO3L1FpqvU1yZDtsPQZStD0/5PG1gjEFSzl3crg9l5d20MuZ1eOibXtKNu00UFnfEoGO5JUg8zy/
82DwSnZeBtRzzw98YsuYyHqaHECT87fUmsX3kgQWvUG7Q63qJtLU1K6Lon93Hsv0LHQvZQhXSH4v
7q+8GODymwC/rMTMdvAaPUTehMzgKCRJqq1s0FNbh6uZauC8ooDmDr9fq2CJBU6Vd6k5hDu0vcDW
JaGAKr1nRNfoEY7XGkW7nUJy/fj+5TRYRtxGTLaPNm+tN5mIEVK79nUN9D9gpjsJzadNjqbiyhv1
1AY1ZN7E5JAaT9VFzozmU6GgOA8yWY8Nuwaw8E0ZUPUEf1vu4YnU+39jVjylEbrl2UOoPpzVhJxK
DkWQ3anmRejCci90YF6IZK3sxpMT45U/Jx/8f3Px1keZClgoCg0ouHhwCHAGpmFS59aQ7ONUE+uH
CebPWiXsxKCzSQrvHhaTK3xxMUwyMOVigmcz4thGjwoK1wgOPkfXxk9T9/xSHmdybA5eqBrvVG4F
ZRFb0j6GZYusDpSoBnKRE05DmXyB+2WUAwzxsZfXXnWvviiHJdHZMoWXlcm6kj0svt6QWoGv05qw
LY5dugm7RrzuBxTErLDJ9p5J60gKy3oXgIzEA1CgPWX7o0FDMEUjb2Xrnog3FsInhHRFJ7Yv08ug
B5mJO1QOtqbyNxjpAuHzUYo/v8qn5/xmmPkzvDmHkd4knejhfuNN06DbVTuLa2EVqWpOqljNrZYG
woXY018zExRri4RWNMLlJq48kbjiU3Vqf/HFfxsrEBkWpzVHTM4zVKbsgx13VNCqL0pVxkDCRP+y
q3mjnZ/8qSWm+M1dws05m7odzl3VJ7wpkGW0DU0p0V2DQWSMab8yq1Mb2cBIXEIcX+FbzrN+s8Ig
g9VkaHknIKFXfvUinz5iKfvPGG+vpQInJ8Sba1YoB9srLhYQdWQAAhIJR4WJuOtVIAJp1AQrCcfJ
USCVEHiofRC/DycEr8krZGxTsQn2Q3OLTJHaury0YECf/z6nVg77Hq5WCu8UHxZpfEVyb0JqZSCh
EbcCyHTXyDvjvoAx/PHfGQrhZ2tOrPEAP5xTWg91Ywl8pGJoilvTawI6nCYwXtBEffTp3xgMtytK
cKTY0vIVjpxNgDo0CW9HA2bbtg3GlyDE3a5J0u35oU59K1I0LkDkmLnhF/MCw6TqdUrpRlG09B4p
C/NGNztzJVbN/8oycCKSbMzlIW6IpRZzlnT6GE7su6wGN2m3YEUvCI79U0CFalu0sH3OT+vUzqDY
B0QRtBI9rMX1pzSQxlOd1hl6WpkTTdDjqgiTMPL6YOVjHc+NaonKpuDio5KxnFuvSlZSg6me2dTV
LvDK+9ysLoHK6XuxCruViZ0YzUR3GfsEPF9muNnhPuxbRcBtnPa61gv6pZ9awiPWTlB3pHa6Q6LP
W8k3j/cHlXUJ4xzyCBmm6+Ish6IOYF/IIbXTY/9aSNNIzU3uH85/rpOj4HLIMaaUQc/zcFaC0OnD
hDoTiDYUWNXOr26AcK55Kp1YuzkXotHC44Ci8/znbwIt5XrYUSa4+qwbuztJ8mbIBKzfSzXt9c9y
6SW/3j0ttiBFJhm1ejo8i2kpelKFfsCTAIUxkvVU/hlmxjs9qiks8B5QCUsEdC6PZUopC4hNZFPH
8y5XUNGt0Y6huqxmDlAMCGoi32zlNB9/LeK6hv0mb0pSzGVDsOwKGDidBZ4vKdsrY4q8a7Htlf7d
0R1KhWjgXG4Q3WVzEd3NFLwPAJAYZYwm36Rx+jLNULNKj9ZssI4mpCsSL3BD5Iks416+OFQo/VZC
K0JElMox/JrmQrGJm+Dd9XlG4WlKOjGbJTChw+0HEBS0t4HccAUNt7TjzEQKpx/7WLnu2gLYXlRb
gOjgyXP4UbosV/tkp+Y5hw1e5EQQOo6HvyDhpTMTfkEvVQlYmbBSgis11NL33v9cJ7PHFhczNzOh
8XAYEXn4Vp3LeNDCTNdS+pcMkPH+/Nmac+2DK4WK52wXMvfCrfn/Dgepwqyumlr/1sIRLnLhXg/3
qWhsc0m2cbwhwYH0hV/Dyp48qi7Mo0I2oqyrzoJBi28IlhC13kH/NrSXVmBepd1Gzj0n0SN3mr6c
n+ByKGrHIt0HTHKouMKAXgSPEF2JCWgorGB98G9QO/Gctk+7DwJ66xsz9QCTcZu65wdd7pDXQenx
09OUSTGWpb0I1SGtz4fARr8jvocfkGwmczRXRlnezr9HMcl5FWU21lucN5rQPnLATC2A5tQDKhHm
UiwqSg688jXAxInBZrMQeGh0vLHIWET9Ks+xKdNmNGLgMVZfmA9caNyYQ+O9c+Mzr4OhFhtf0z3P
mEqGgpvYQ2JIvR3iKu9N2eZRqPzgjUFdjUiyiIttKwUg71FnJMhou56uMc22ydi+dyfQnYUFQZyi
2kR95PB8wTiYIk2HnOiFRcErtg5QWEzeG3np/ByMsjjFPEjQBBh4PCII6tnoZn0VY+nr+ZkcbwDK
EUizYs4xd5uMxVcZEqGR/QkpNUyL9J/SgJ5DAkF31pUw1qySXrfu27BEgsFglAjoltBfWjrU9Wgk
qGNHF4suOioy5IwCZG2jvqqEtLwBfJtvG71t94i/ys4QRvIFKrnJSmw8OsW8kfE8kcBKmTOHczHj
tERhPQ2ML1YIA6BEZtEZ9Hgtmzo5CAgP1pSOjS4uB0H2BRlh/2s8lqm1UUpFu8zwqrN27/p6MyJG
5SFEC4WB8D9ZxIo2SQYr0IfexgwvALlcmJ/QTYFCqkbByhtvMaPfQ5HlYtVKDxs7w8Mtr3hGGGck
t7aeQv6umaDbJoL0viDxOgqtn9fJYIG5RCJMeY6MVBbAtAlkFNhgRF8p4rTWsFvC934PQ3dhNt/j
uaot1g3dnI7+mQCMvtOqfTSU4xUqcu2N1vraLuDBDLNr0CBiwt/qY0xUIEq3/oWGbovDJ1076ItD
+PpzdFoB8xEkIT6qR5qZjIQeUhH5OCR2rcbJhwE5g20It23FkPsVF/bmDL6OBUxOZuPQvCc3PvyO
qpoi/TzyHYOoemwh9yCdpewmL94jWbzX8upbG/bfWgn7HNX7mGntl4EO9EjWVzbxBbr0a3WKOVYu
fhAXucmFbs1euUu0EBQLWLkmEvmiVFnKS4r+a3yZ1XQ579DOzOJtHE6p/IAmXPhjClGjXkErnVj8
2cZWBKoEYALxvcMF8apJbpH/7GygYWj46nnugh8u3DKIEvf8cT1xhg6Gmn/KmzdWKY1yMM7bLmh0
4SJmQ1yRjLbvP6mMYnFGQbLNd+HhKBW0Vi9LOEPt5Adb2RqEbSGjNfVvzIVnlUQLkCaEvthHFi4L
CdJr7KM8ir7Biq5vhE7QH86PcmpzAPXgSFAfoXe7iDoALvyiS2FVx6EU7bBsDQwYIZK/8VW/uRIL
VB3ktigulS7qPr1/aO4oUGVgPY4PCtTqTOpTqIUKxbnrQdL6Z3wRhAuo3tpdiqoc0mm6fkfsX8MG
Hm8TgPO8t4ArkUwTEg4/oNDT2hGqCP0OUy2vozjL94FVr3VbjpfWpAPIpxNNkQfesl4fiGWni0U6
2tDyHkRde+5U89Gb9MsOBRc0W5u9oVbvg7UQfKhIyqgFUGaVgegurkX4Rz3P7myEeYpYwRerQBh8
X0hKqDtIzBYBmo21TxMGic7o6fznnHfKYZgxJe4t8Ay0X4DULIYGPAOZLGZoUweQrQxetMmLoNzg
dQTZoanWKg/zv3c8nkorBEwy4NXFzh2lyVN9GT2cukfuQB7S6HPi+94WnHUEudEo9mgRr/n/Hcey
uR0IRAlYKTtnWS0P8BqEGI2+IoJGghOLueDGam1tC/S1VmLZyaF4s0MCRcuQG/twkyLUNuHXiMgM
yoG9zAUixuLGs8Is3UrRJOnvy9pwmTG5qwFUsGXnXv3ixhYGuNOmBgNDG9DuECr0rYoY47R3bpIZ
qc4QRE9QirwsDydleQDOJjSoHC6hqd9EDYoEbqIH2k+4YSZaaEW05jN8tI6LIZfrmEAANHE0cKB6
Fq6kxi+RITVuWibdyuSOwsorDB+IA9kVfWt9cS8E0xiISCKhJTqW7QVaJakDNyhb2RfHo1DXoAtP
o5MrFe32wyVEVbSLjBKWshXX2qYMugnFJn3anf9Qy9NF7sKp4lyxy2UTJdLDUWBmSXg+gXRpPU98
GKwO0yS/vRgVo7MxIBoeunytPXQ0JCvGw2WGbc+o7eWbL5EMZVBqiBRhXUnugH655lh5I9xJKCvd
WmYz69WNzeb8ROfP/zaMUBSTSdNm2CGDArY8nGgy9G0nxhhBNdvQbp1+k++Ua9kNVoZZdjIJGofj
LO4cssVWLxPGKdxvT5nLCbB/Xt49n5/M63vk3GyUw9kMeh3A/GMUeQegwMbLYyPdIPPi4n/iaBta
b/aHyr5EPt8eP58fe/n4PJrhvHHfJF88nxO1mi21hL3q9A4gePuHcW1cvvdeXa7kfODfjDMkGXoQ
GeOo996uhFb/BKD50lv5YMvbeznK4nqBjh8lwjybaYs3iINwoJM5xcpZPnonLUeZz8SbuShhJanR
/L2uy8332Hl80XbPTx/XnDNfzX3PbYtF2AXInIxSyDDlBtipg/6A/YTY5u3kGJ/Q77xY2QnzXj43
3CLkWjhWEj4Yrne+I/pq/8jsy1/Ox5WEQzoRMN4e3eXjPK2z2kAKdJ4VClgOxSIHzyDHdHX3efe1
dj+hFbT2wVbCxZIA1ZhKYQXzmJ3Lw44DFm4+T/aPTzeBfVe7z7wJbMQ2Vy6Wte+3BNcriHTIyfz9
Ruf7tBV3OGJt6m1wE154drJr7ZXvN9/1Z76fvIgisQqHEnrhPMnASfmPaqP46SDOtrKc81E9N9Ai
ZKgCVkQBnUt7RrTbnQcVIq/ayy421ua0tlcWQcM0otrM5oNmal9abx+ilVzImJ1lMVIkaw3n1zrb
uXktgkdkCrKG4NjvBUxu8WlwjS0ecM6n0A3dX5DuCcSi/Wttlq/557mBF/Gk91O8BEoGVj7Kl/VT
flNeKt+9O8qNyG4Xz+NjdhneKnfa48qOWVveRYDxmyHU83nHKOwZlBfYn90ezzDHsw2n2GQb3zUd
01mDbB8VWxbxU15EmlHO4qSeDwYNyG24l9zH1JnsF88uWN58K9ur9/ipAEBDEBD/zJYDx30YsevY
TDNx3rKYEG8kzofiWmQOqmN9SB0s/O7rOxStd9VOvbIuVlb5VFx9O/ZildGTGRMaJOQqbr/Rn5Jt
sO23oxtv6wt5v1YzO/VJ6SfQtABUR1N88SCIEKqOxqqo7Qr1d1GCfYs8lTq+tFnlRtP9+aktAwFp
P3VPih2KAsgf0MLhqupNKHtBok6OoDTKFn0kVJWlKsRjbZxWYs4cU94eEYYC2UmjHw6SaaCLdThU
Ysr6IHc4Z3mw1D/kVpaBB1aSlRi6XL15FJUOFq+BmS27rKuouFTjB4ncUQMr9xbRSeOy6pLaEUc5
vY2KNP0ElUm6e/cqUsHhWUXSThNUn/fPm2wiRyihqgu8GjGcLDboshJT1Sa9R64+WduLcwhbLCNv
OAo3APE16FeLc4AbTzVZhjA6RtZlloP2Rf0J8Tc0lCotV+LHROoaBF9TA91aKtu1YKONmN4l0eg9
aU3W5AgIdF13Uaa6fA+apMRjqAoL0y5EfJPOr8tR8k3Pld6YLlFqAhdG7+pwYVRMNLLGMDCxlLoO
zxEh8UeiIZq1gTvU+LwiA611Q7TF4bR7rug8/vBryzddie7gtI0KRV9juC/zy/knKewP2ltIveJj
dPiTBESaQlziBweLhRihYUW2MaNIv1L4R4ygLzrzcixkrt2wG1ZS2+PDpvDRgKdRD6ZCryxuJ5Rc
hX6EHeJUjfmtBLzxqUF86BbFzTWU6ImRZiaNThueqgJYnsNJ+vVseWfJE3J6kQ6UAq6Tm48RaqH0
qV7Of+Tjc00Jk5qXQYEBCtqyJe8b4pDmSFk5BlI4m6YaMHgq/ZX2ydEjh88Gq1IBkkkDmStgnvGb
I+bTnFCiqe0cTwg8e8BR1I5SX7HZUOll2E75xki8ZCOLkXpNNz950dJRWolgx0eP3wDuZmYrATNb
VtrGqev9vOR0mWg56xs/94SPaiyCCbQatHAukC9GyuXdqzvHMQg+QH0kKvWH8061IFXyxINoX+co
4IxqvE1TQ9m/fxTAzXOzAMwBTNnDUfy+ozc1Rh0yL/h5ooSEyjBm2u9eP1VUmIhEZY1e5es3fvMN
41GJjQZgiBP2RXadqLXkhgLqMz3qoW7aDt72vbOaMRsgKumAsHPUxZ6RR7FO8KJFH34K/csoF6YL
D0+WlUfCcUAxZQ3OJpOi5XYEOoT1S0tvNGsHf9jMFUX0bxJE2veiqQkgNrQeZdih7i48of4bkvUf
P4b/9F/yu99hv/7nf/Hff+SIPc2wscV//ed1+KPi2/9q/mv+a//9Pzv8S/+87V6qpq1e/rh+Luo/
tm3287kJ82z5dw7+CUb6+5e4z83zwX/ZZE3YjPftSzU+vNRt0rwOx2+e/5f/0z/84+X1X3kci5d/
/Pkjb7Nm/td8ftaff//Rxc9//AmB6M1Xn//9v//w5jnl713U1fNLcvQXXp7r5h9/KtpfukmmwZYG
fUWVlSJT//L6J+pfJD7cAfOmp9c8v+yyvGoC/pLyF2hVMKRYvoCtAyX75x+crfmPZOsvrjGVEMSv
0udD+ee/Jn7wsf7/x/sja9O7PMSwjJlYh2Ga1Avfao3jzT/FT9GWCDQ1wMHSMIAy5cOAWcOkJdOX
ykure3OQMQDMW0/ZKl5Xv4yGUjxlMqLPW7+Xe+PeCAKU6ZRcl4INGc+guFOqh2hE40SIuFuq3UiN
FbpibKWPXRSKYDlqbSo2QxJlT2Jc7Yxe9zO36RTNdDXVQz6tUxpc471cwLU85TGDdagxtr2LjMMg
XvnYuU6uD8QLI744FKRtaJp4GWIoeJHg2Hg9ZTDf91oqRoKLNSeCtx0KMh74+bx8UWul5hmGj2X2
oVGRXUSgvVKtnTAbrCHwmKr5R1nB3esCH/Ei2Yy11YAuDLz8wqutTNpLMrt7q2BrNCLwaOHr4GeI
5eETYaAqqvuigJBYrEvtXhFyjKeHNjJNN+2j8vugt1hdhvB7AqS7kYh3cE3OREwe8byI9a4JL6yx
jksnVEVPtM0iRH0eF6Q2RUsOR0UbY4buvqxKL3D8IewhRCVIWk+zFL6DYCmqt1EkJjiE9Zl0XXp1
9lSj3Z3uCnwZv4mYElOTQ3rW6cJJxPyCkHCFwmKfbS2xx27OU9rnKDCafi/C3eFuSzUE5pE4NwJX
j0KrcGoxsyInqpQ4snsD4u/97Cn3Ewe56SFVaFbikoLVs++XMtZzSmhe5VKRRBs1x17VwYsG9qky
euYHdGoz3W6Q/Izswgutau4F1zA3Qn2UbYwc0DIc4i6dXLln3zlIXjMvSazQnsN+q6WImmGM5kxV
aL1g/Yis+1j5pBlp5Oc/uy7XzE0zxsI3oBawQhIjx+uHQxehzWfiXYfUMe82rP9+WA0cyE1Qt2K1
t/DRVnf1pJlfik4tLsEwRHSSEdRB8ciIsuyu9Yvopo7Enp3Z4lnsKOSVJeaOkvBrHNX8qm1w+tmp
ZYAXZwM2sBORxrO6aq8aftLtU1PLg9skB61yLU251X9IRwDJPXTSasy+xGKJ5jnWO6V3WVoxqoe6
llnibtbJ1XdZ3LeDGyFGGNvYC6NUjN3icEm/QYweIjQk2wikb4Z5Aozl8RL5+STYo4NujDXSYhiA
7tE9VSKn6sECcHaAb2GBG1oPaamgZ9njCTShnjqB/L9C6Nmvf9biFLrETm0flnL2rPUlRFSxGU1c
posSYG8cSeVjzia4ycIhvCoJ1qDqjL7axW1hbacSWwp8otIVOvhxuOKJqINCo90IykhdpM5pToov
IKLm5DRtN0MfhBgBIzLN4ZN+91P/N2624iX72FQvLw1X2/+B+8xg1f7jX7fG0XW2qRv83Og+/L4b
5wtw/gu/rzPZ/Iu2PRUBmtZIDOjzzfj7OpOlv2AjgIflj6EskSf+93WmWdyBQHConIBM4+9w0/19
nWnGXxoSAvwRnWuuQmoq//ph/5Pr7PAhMMOoX1Vq8LKhC85jeLE92MByU4WR5GbIqn/AJepL4ev1
TpAm7aqZRusylNLsA71ha2dKibFTKgz3gDMmQLCDybBcLfda0GT+GrHmMG9//WGmShqgoQODuPiy
xWp4kRD1mNa65VCUH7KmRYAY0WN+KCqgjiaYa0WI45UA9AMPH0YkWjfg2Q/TaVXsq7AeEtk1CjJ3
sYIZUilC8/RmZ/z9Ad7mD4eJJ1IdvP+ZHDRvimLUHhZPA7VFSNksKhMh21a8GrxJwQqvhHyNVrb8
KZNl/xOafvJdMfbBSs67KIzPY/MIomdNjgQqGnTT4Qw9Uyk72P/+BqPx+JuPdPFlPeK46Xe0wuwq
USA+NHgwWTqGhQIl4Ab2YCtDXRb1G3QN9dsGjvHX8wuyqEr+/lWgi7W5ew92cFk/NwrVtxTPRzVl
UIQteAkDC+aczCMTwEcU1hTgrdbfhmWL/RfOJq/K1Xtd78TPcYZKuCYhitqmXgBAz0jXKg+LptPf
P0/n4Y+uIOW21z9/8/4xJ8PE6Aox8AERg22D3afLc7V65goZ9sYYS5/VVMgpiYS5uJOkCG3WSgt2
HtCtD0XtNyuYleWx4BvOvcOZoQWknZLE4TfUJ51eb10FGy0yOYgRCp+bAvWIDdL+wpdAs8aV++PU
rtG4+ud6EEgZ2CSHI8oGOqNhUOLaXubJdhpaQ8af8v+xdyZLdiJb1n6Xf841WgemwGnjRCtFI00w
hVICp8fB6Z7+/07ea1UlKU2ymtck0zItIk4DuG/fe631KfODUuS1krlAhdXM8/eeS4CMbxjv1s4r
d61tdTAZcuPZnP+Y1/Jjw/Dvi/J3+sj1EEfH9efAw2UgeNyuhNyllOmPakyXnTKh2rlZuhxpAnGu
U3X4h6/+5wWCsy+OAnZTDh608X62CKHscnSYSpQ6fpodAmeYDhT/7R++7394FVR2OM4xY9J2/Vmp
0whDoQVOy91SDnyhYiyAD2mnfvr9Y/fLN0jnmCAL1BE+qdXkBf54VRvJMgFrTiQlVM3b1s7dUyNS
eBylJqecjFpxACYhHn7/qn/r8P67EcqF42XZ7/hoLt00JAQ/vuzoNqHXm6h123oz0iMGCeM7IOW8
2bckV+7r2RoyuE6VZyazoVa1w85cg9fYOECRyGsAQTLYG5FVhGr8UBKkkx9aZ/bjYG0LLx48G561
ctfuSfn4tyLf3ZanAkbQhVvJuS/mwnrsPQctSDdixY96iKSXbHM4YBTaW6uoq830Ng/SdjloPsxh
MDHF3/E1el4E4X2BBu8ALzPI5Y5oVBMPloUDGQ8it8aXvFvEnQlZvdmDOmvP3CeEdC8+YOUYNiHx
0KUsife2gb1/GAIJUSWg7WYnDWD5iQ7EJJpHAtSzYyfaKjg4pJoSNY7///NIuzjdhSSCvSyhDTwz
KLHikbqcWyCmzNGpqa9n/92wC6USgxNdhCPgNHRh+mGGyPFSuYVPfI5qhuT31/Sf7iSWo2v4I9UK
i9OPl7Qais1OySRNfJLzk1ZW6QGPutiJXteJQ8b5XU7+xe73L3pddH65j662F/KUENz8bBollzzT
TtZ5ICeU2AEBDXc9OduJbXBW+v1L/cPnoya4+gIR5NKR+umWHWCYXJWtvBRPxY21KnOf5hgeCfR1
z9zn614Io/rDXv1PL3pNhiNSltZl8HOIE9q8KV22UiRWy6G6XJf7NPerBKORSkyf+kSMyvzff6d/
Bwna6I8ZKjk/LfQtSdJGtrp8UCndPccGEXcyaPZOn/nH33+nv+xiWJhtvIK8EpEQFEI/3jND4dat
pVsvGYh/Sdi11MlspCQjCJi9VdfLH17vWmT/fL/gxb3aSugoXmV7P75g5Xs9HYbcT2oxUuDUQfg9
AMIMrGKT6M5r+80NGj0fzFZZcN9Uvz2RX7B0B7MkECjeuqA9iLmc2oTny3zoMwt5qNsM64kgEkht
v/96/uHuRmJ8DVoLMG3icPjx3dI96eAetH7S9E14AQRWx32XgpHthj8FRP3TS1GPXpOT0TSaP483
GCoR1d9kfmLlOObnwJAnwp+DuGJV/sNF+KdrgK2cJ5axA2v/T0eNNbeHgC6Bn9A1SC8gr5ELUbN2
UIqkiKCZFjfEvkx/eNV/+IBYxjj8Xl0i1xiSH7/LNgzlkhubn2ifvDXYzvCOkE9GoHztw+8v2693
NScIghRwYdG+Dn5OogKE4lcrxqWkwemRFC7o9n7TDLeLyoTRNlZ/cE9c3/qPi+B1UOe7/zZmMQb4
8aOluVPWoahF0ore2w+gGy8hO+wfbsZ/+lRIlGnEXld38bMXtpej0ZED5UEcX0PQ3FIfANXrO2Sr
bSzK/k+OQ/7kr5+LleEa0Mz1Ynj004pbldANKptu3ygmw4F6uDRj3FjuFO6tcSHZDgBhnibDmsOt
X/oti/QMwzRKGSFPYDy64slPg1DtBjy+VbIIUX9s5VQ0GEectIzhGveMZtBpRma9pceSYPMXqnZi
0tK1q77KlBZYLp35+1DL9j7TY2Xve1+zc1dOPut9O1/ddkPgZdnOL3t5t2y1+kzMPmWL4bs0lzvy
zqPGG6pPV3I6XVkz07CUTaW/5S15icRFZNgCZyxM7/BC7DwGCeePHKkhW3NIM7+6qsMMxqWvnwet
++eSq/29zIf0LrWXELzihEsGGMZI1LeExYKeovfrnIcJkRzMq6V991rY4OcQUvH1S0zXB8+QQCgR
LFXpHrrIii28ztWda5BKDuhZ+xZM9A1dEZRs/8bRUDEiUGrLN3vsMeCTqFN/Ed3Y1zsYSfZHDgvT
a1WuaxYDBLayi66cBULRuhJuPSki9wcy8tuoF1vpRqAyx9d8wlW9HzeHc9zS2nWFnwZiI5jOdSsP
QNg9SqcFWQMQNMWCtKiq/rqtg/EEEIpue9tfkwBmr+Qr1GoV7j6tMv4PJaH3tVZp/l3Y08zngp2i
90rO2VO1VmkXA40HByWM7oXSDXyZAZQQzvAErCoiEsIGel0DG8Zfhcwqkq1dLPjWrInvZRtG0JTj
AsVHOI3pX6ptSfVJi2B8rtoaDkauBeAQp1+b82g3kFbKLQifQqfpweAsYr4xoSER1Gm5+Rp3YTjw
tcphkORnNukNV3CxYqrPGbDKdg34APjsw6NRIz/od5bcYDM5+k5j+dVxiBfyYwGwq0skNKPgdg7q
FoRWk/8FFT4sD0XrpKdtnMW6K4u+OUmnafp4wtf9OInN/sgLwbNfwC69EHq4PXFfSzKD8m4CPK9C
fSjbhXdLBpvVRV6Q9vdCQW3a/X6xvCpHflq86Osgk8f0yrzn58WSBHSrIoiOQUJuesCZSF9nC7Zv
tQA1QtmBRsmc58QnWZ/WhPsnRcZ1bfz55bF8XD2XOFsoXH9cOxvb6nu7Zo7RNQYx21a99YmqbOTh
KxToevS6vXa7jAIFdE83qPA+dFv/3uaCJ4Gn50tnQeH5/Vfy61bF4yyYMFGlUIn9nI09GnUAT9ES
ZJdzuiCqr3xgpANaPQ+rP0iI/naH//T5KbuuHx5t/DW+9sfPH5ato11/dBLaj/NpaWFPrEXbXK4p
kjerWIYvuec3CU19ZglKGjsOIC2cTB+sjWCoAjuYhSpw/5Rp/WuRgAoINw7HX/LIf0lGlpWYB6to
/MRULZYqPYfYSUVn7NugG6O0FM0LcczzH27GX7s8V8ELWhdiAVG3/xL4ABTdlF4+C5C/U3bXSRZ8
2oDdCUgCrZ1U6P3msLcIo/QffDn6p2rTA9Fwphw+G91Wv/3+Tvh3HtIP14eGMcSS62yajOhfEkkt
GHmGMzkZFcSkzwQob96+FBwLo95JAZGYyyrtg/K1voO+w3EERFwdkPxlOueMe/ivaaVnGoNY9k9L
aZnc01WO3siBQmHuekV9GadeqboTR2bWuiZMlzORKyHxT1ZfdczbHO+l1KZ5tK/Zj+y//RRCBbfU
0S4wh0TskiCgdWGxjaY2i2Q8r554za/MNZRbqzUkEAKdlIdJyzum67A8J9tqs6gOAM7EtM3E164B
9cdwq5+X0zWDRZDfpebnIFAtoCR3XJGRu3N2srgOb07nVBCp0XMMieqhavPDcqi/9kAmql29ajM4
V3hW2dckzOVhQd1ikZq0d6Rv33tONzwLUJTj3tqc/l6z7jpxOgorQ8kEiC2Ri1AfB59Wwk5jkbKO
c2AbWzJ65m3dKtE8TI4VjtGy4BUnhNasXnpo3wDwgIIcxqWh4ZV3w9AkvRG4TtRKsFPxsq61Fzu6
Hx8WEhv+KuC6GocrO6b+BvHFHD8Sg2c6z1uYe/axX1uUKdmqChPYYOfrMxv3cNpm4MvL0InpAto9
RDHqpFuZrNXSuqdiHnt1WPOxlHvfm5T1aJeB3hu56/SJVgGx+osMFCRy3f0dAjvk90Q2hgJ8dDF/
NPEWB/QvGDhwNTPRJ6smx5e331kkjTJetffKMYeveZrOj2zU2Vefm0hCVJTeO0WvcCDpNNdZJFjd
N4QkbJRNbg6fOE9qmleFSos4hxSXngBuyDESwwyt0K1LOgWIcJiEonhzd3Ofjx+HQVyXflRJh3Ft
g2GHzMv/2Paz3yWDqpZ9J2VbxK3vaB2ZQ1qWO9KatbnfGm5T3DAlyJXcnfz7YpUBfG0PkCURGSMO
VHzNwwtVw2DCckKwhnxa1gyFefqsvaok0i6nNepdOs8e5Z0xdd/mNWzzY+d2eo7rxrJ1LEVZgS3T
qlIg7nLvUmwqrCJTZoF9CZvr6/irMRwbwgvA8rWrvbKUD+LQpaMEf77Nk4YFNy7dZYH//JxbDTcg
cxDjXcyFT1puWA+YzSFblsfWLfO3zFvmo1GHQbaTabiYCUBw5w1alvikR71C6tGpcGPga5uTrIOi
LERhLM3rqdUABr6a0HaytVk+A1hz6Mks1fK2GZvdx1nInRahWgSPqJZrZZMFb0ZrLLh7wLuhjAnd
XlOsDuazhr40MG93+vOCs++b5w8GCGtzokkPHf3dErnCLQHR6lPZk3U1LVdcK1Wl8ViPzuxEkjbN
Bx71FEGumKpPZRGIt8kO9UfPKsrv8ySmW8XQGG0ffuslqt1he7bDLnuvkCNCHjK1rmHJj2g2YTfY
0KuM68B/bea22lU90gJA77jnYw7WI6A4sSyIAtLV95jAL1UYXQdNO0hqZZnYaWWBD9eVdV9RVFdx
Lwm1OjSU/Z8n8qz8GCzheg6mueOx8DLSHwwDRNdOj03JJCqQwddh8TKIR+VYLjd+5bvTfuNk+ZAu
PeDauhFuZIsmeC6x8Z+HvrecxK7QTbKfb9mtNaWFE1mlj+wVVGJQJd082G5sIYXtiXNfHe/IxqLy
GCCg3ZyyajHlqdN+b+yY9su7ulH9jCqRE2CMdi6wdkpkW500lkgfu65tX6w8hzQrQ1duO9uehr+g
DrOeBRlQ8YlVMqOl36DOG/licYSoK7XdgF72Mo9GGEQOT6U6hBsNzljabv5iprZTsaUoJKwwp9ZD
K822B09NFl2UAZks730XsUIShOOyHojEyb47a1+K49xq45UrrXrmAk5Nllc+U2Z7WSWmOJ8sWUZT
YIVvmjNCBEW4KHfAjGkNVDUz/F1YavEMvZk9K9Nt9Ze0NrOh3+mXr6OZ9Y89w+w8sQjDv5AKtV1x
2pvrRYN2lzRGupIjqnFHQ+1mhvdTpIJ2ec+EDbfMpm5+S61+e1e5kU7HvG3YRVHYlMCC7UFfFvcK
t8LHS692bI2/mWNTMvvKkREwI6oz3WrrrVZjp4554wiG/nY9pUmRyisls4I6hTqE4cG/O4T/N2z/
f5Ri/6Na+mXafvk2gNxt/+e0/e/f+M+4HbWXhygLoS65cRDcaC78Z9zu/wv7M9WlczV+86/gv8bt
mFb+dZ1x0SUihQWB8VUT/Z95OyyKf6E5RpHokXCGhtv7X83b/221/u/KLqCWY151DWWjqSLwpP7U
Bhv8NejNhTp61OyCfVF6MS4BHiACuEqGwnddrZ4sV+0Ip6kuoBfG3djqs+n0n6G9nFIxHXua0hzx
c33wymlvK2KMWjvjEfYXKKgyTAAnPEpOuWX4mvZfgBMigqojnitk0tfNS7xOI4npnTveTab8uFLS
3htDv+dAUMRw5ILe+TrVNrywudqn9figZHWaxuJzBrg7KVN7iCpXLy/N2IRR4Hgqdhz1klI/5z5M
wOs2RXLffO80+U0/Om6So/dpKnkQxvBAfPMcMy+Z4qbfTo3Pm5+gLnTsdbBT4ZHkevjmOdvnFTE3
m0QeDXJm5DJ9v56l9xXFKWKe96Ks7kXJxzK6qjq7IJ88v/hMFIVOhKP2ft58N2BdEiii35SqH/Ra
NzAGhyj1wq+evLhedpI5aON++kznpo99HmeWepRZHem8cbXyNqdxLao4I/jnY3MF9XIuA+0BGNXy
n4JSyLgbij7uNnjcXr+9iWpMxmpxD+SlJJXz92ab3ziDhddHD/eNnB/dyb5HrRijcY0Hq70tQ7+I
6rb5tCk4wyEoj7DMfNbk5hZpRRPjS5C7xWi7XQDMbW/MaXHY/PoxL7pdVVaHKVALboFHN61uHVXf
GaFzZj6sI9/oPihdPFFMwrHPjHYvRnpfUIu/Gkv6YPjivPjBcIW0AtutHBU58OQPRuXWyYTgg5iv
egAZb2EXZHQfbaI9DnV1V3FasJxOPzTK+WAE0vgAZ5pmV5oBCpzD5mDr7cUAdUf674debX0Z9f27
ZPuKvcWxvhskzkZ6FfNxAl+Byg6PgwysjK5pnu1bKZ0TPK8zKSjbrlpyzg/oI5CsDVcFFtn3ZeYe
hBgelEq/s6feCt29NiU+G9W6c7R45T0safviuKSNTL6/Rye47o3UY8LXh7dSrcdVhnXijf45rxWx
Oqu+s7xB7Q2gssm4We5DGMxfXAlBG1a3EVltwfvq8zem3pFjB9lK/oe7RAwvL6VWb6oKn02juvWr
fN3nval4BO3lzm1qTomeppwuPs3auob49tPOdDqOVZzEeuaKc8fo0nDTekc38N0p9K3VQuUsfFHs
pGMewwLFNZFbqXTn01hkRlzrHoC5O1t25C7tjVH0dUzNjI4OejCka/LKKXVQ4gXV19mSBGhKcrer
0fCSsdA3HOWfBWkpyTjXR1z9POB5TuS34NeK5WvYlJdp1EOUp5657wYjtlV99pcrlnPpY0va781k
H+xBlnGvq4ZREbnleeAd6bKrpNRrBKJzl1f30oZZ3fGA5ONjkxr7MPyM/m3hVii+ZvNl0k6YYOh9
yF1OqVVh45ZyVXPRE5xSjiF+9sGxp+7olFZ/EYYYYi/s6h1z4GFvm1l+svLqpNJp+lwBbd6vYFnf
5lB98PR6WbM1BRhKh9ZtMu+uG9HurYvXoGYGQKobLZK5doqTayxbvDY0IsP5GtNHudv47b2zLbfl
lp2pJ2GgDn15nqxmx43QPcyhcbN2081QhX9t/vSxKOYXkvxjVedtUi/GNymmcCcZIe9gP95noovd
zT6703oztNQ4AkpyLATHlzVweKHWOA4jtNjVm+fDAJv61l4dJOkBxwyQaHU7H1tjesgDfVdcw3Et
kzgSPXOMyLL5RnvBeSgNWlhhI45baF50bbz1glgKu5/MbwU2E7rhrF+dHRTvZWPXZ7Oh6LHAjASb
Wi4mXckDwqoxGvxmTgoKWqZ9/n6dmg+eT4WuntrVOTazYUdZobmPOGePEzE7W1mtH9PqtLWK9Rt+
1PiyCnu4NTL73MzbbtPNGTEoJy3iGTC5e0hAZs+d91oid5Vp7cfQv7uvJh3KeCU647YU+b0BkSSe
qpHAF53nOziRy970s/u5/mKXzAM8ZJuxX6531eqKL5Pu/pLZOByUlTuEpnhHFVpUcMZ+Hs2kTdst
6oY5GnNxnnGw+Za8M6R82TwpdvlUn0ujPEmPxddTXTKhwabRQ/98HVFuB0sCMvpGpEF6ooi/En+3
Im6mLi45AzQme0yvb+UYPCsUqbNObzh9Xj00MeUyh84xVmmQ33aZ+U0N1TOAr23Xusrb54qbqfUI
hxb5Al44b3QClr3cr2O6D5sOdeYA9aJfen3M81DuHXWt0PX85E7mp0Vu+9ZvmBa06ktpUg/Tlqnj
2SkF85+qvA1DdqBpmz9Jgr27yB8s69Bfx2vmGHCjB6nar4pWEseydQdklu5OY2xvy7a9BkiuwQ2O
VBZdzX5l2AumAa87Ll5LkY4p6Vy1efEui2zauxv0d9I7c8b+CxVuD8wyhj6v301IBqeNqFTEHa5+
la69vnjr2n5aw6Z+ZJy6C9eJ861372XEz3DQ9kLU3ZP5wTHc17opB5rb0xxv/mvTeeOpTXt3n4/u
RIFUNezmLLJ04cadV0GGH+b0c0jLhjZ5517zvesEQfF+CNvzYppt1PTf5kE4FyCYc7IZXp9Mq/el
KMIDWFrvVFuG+aHPxld7Fexl/lPq68M4T86rm7U0TJRx6xDUH2V235xna+TQ0VsT/WB2y6rsxhNG
rv1qENRV5nHaZvdjU5zz0DzphXZITZcIwlrkNf1xZI23TQQbyKVKv73UBalyMovcynvxZX9JU0F/
ooprThTpTEjOmgK/ribpxEPQHdGZfazpQEe6RuByHXl1KaK40bEPIGN4Hjl3dLUf4biKzV7sCgCH
IK1poBq7JcvjhvEYUpD7INcfMtv5vLYWc5qFvVWdZmnupes+D9XV8rfpeMMNEK70BYoV0z4Uex1y
vs6tOwswRZPOMXAftNUqrl37mz1Uh9a+NJDaZbhGq56uQPCj6z1kjfxa2d3NNoikExzd6QjQVuRB
8OsEB8ChTvWRyMpz29uHCi8OZddeC3HGYBAcEPhwyUmv2MuV8XTqbk9lI+4cEGRRWc/9IVu25xY5
J+9kpsGWk9TY6/mFcDA7cVc2tHEV97rhc3vme+aLG8tkPxvW7fs0zbec9ou9NzM0bAbA6tnJkfY9
NzUln2zjbTMi0Yf7uRW7qnaP05DeSq3e1fBkmPOHzkU3NaRJ53xo2+oTs7zXprUO3RjsJ6QM4Lkv
dWac/N68gyIG4aJQSVsgLV3mJcSzKffL0DtRrdbvTHDevIqtirWhFP2n1lffsDTceLMmTaa9DLI6
zLY+GNI95DDqwaoeSm/+a5qBWoj5PLnTp60/hmZ2aPuMah7DRR2iSb8Lt/nztNqXIbuY7lMmtsd2
CW905cW0o/YB+n6Vq4tgfNinE6pKi4WsXdSNcqlt1kzf6lJ+EdS65VLWsQoDaqauebd7+ygGI+nK
23GDMc7520vCoORzNfyZ1RTfG4ZvEdW0e1mFT0UV3kKIvm8d9TgZ3p7141YIfqCEAr/Uu009OYNB
4F69YF6o7iu5Mp7r7VtTrsmobAclGJtJb7YxfLAc38enZUKDI6pXKatbl0LVG6wbph0v0s2fu+ba
msxktlsteDsWm5bUD61lfpKZVyUTcw+2BH1ctXPvr18nJ0+Cooi2ZViTJjAQdYUn3YQvo6B46Ud9
vgp+FttRB+0Yj3SAn/vuzV/EZRHhV+4kmdRj+WRnoA0mgROEw0i2m/P5vcm3cBd05d6uXPe2WTvn
AJntuC32HdaTh1lsOxJ6UKthqY1SzdCy9r+ReigjpdcXaYTXE0UeB2xj6CvjaQo/LdRKOGBjhn+X
qkGWsjwDjz10RolLholiLNzpCfljgonu/jpUzGx9U7IH5sYSwJZnC9CLd0q3lFaY+DRN92HV3a2Z
unWM4EOo06RUzhu6hchi2WPPUComj+1Zb++l+FJ4xrfNuZGG92Be5V1Ze132HtfVOw6bvm177Tyq
tvhraeVta3ovNTLr2HOZQrrMBnh3eWrcebPclcF4tt1pt8rue2i1j0s2kX72Zhf+t9wZjnXR3GTS
XO4yy4vyOb3veqbFw+Sc2bQ5rWHHoZOalNiRS+yH0tInS8JU3sRfTd+WcT4wDm1xU8yVb8fGPNxW
nXGQ9rbL+vyolPpcBsar6gThmcWy98yx3AXKJvOKraGq5xORd3eeoiTdDBYbh2M6feXZihmzBEQF
zzsDGGFczlMQeXn33bi6L+1UcZnMJ7DoaHEtVnPpT2OCQ8g5WXOg+M82dioy7br8U1eXFFuTvmSW
fdf1/cvE0D1mwDyfuxocT7p6L26NO1eXBFY5TvE+du6H1nDaQzOWX3KbWtIJ2v5AZfo8Tasf2Wl/
MmrMK9pQb1Paf2KMjJhxMLJ4yJc69ufiK+JKHyXlYp5RHPj7TQdg7gPxns3tkzk0Hg204IEmYM9f
Kwkeb4d7cG63WyburnDnqCgsEW2q54lCwbNLU0dExRAOUQluAE+6lxiDWx/9IMduhQorQWKxHcwA
/5ucyGGYu7qP8nCZYwTmzblCWslXLtNXy8o+5r3P1EBixeWvAUdkJUYISoFsq3zPxaFrZ3hpZNop
eiFNB9aBclmhkYsNlT1WyK6X2X5qAlQKItylcqB3CI4+xMeGwuqhUhtKgdaKVz+9tu+zsturOW1u
fWlzmOgLJ/GD3kiWaR33uWjDWLTS/yAnN9/xlS6sDyfCCK4GdKqVpV0exrSkZyOm9CJRqDKy6Az7
xqUFue/qro+KcG5icvWsk12iAfX6vvqcBkt9EoYcOKJ9zQyebbPYr3DQZem/tUZwmQ0OSoN9Joj6
e8Be66z15zw1g2O7tiXrdDH7EXEMn2twHGnRnAxXcHTPnPM2sLVtoRtVpnOxJ27zpbFvKE2rSLBW
JapGRtpNUWe4F0Fm3cm32o/a6sxwR0gG9/hs5Ce2ltpAI5pZKZsfvnoGYcHebyz5xaoWC0HyVIFP
YrPORnowS85MJAcwQDZrUfn1zkSnGqtgA2TA08fqkd4UWXq7DrAOENSJOKsMRV1nv+g0f9dhmViL
dYMg5M7lTgyG/EvGrYY38KMMmIBYXblLiy6GkbjP4ZdF82btvBxofQopF+aqeyzq1oV5XyogZ3rX
uBplbXYU1nyTKeQ2Klz3jOmXRKO4iVuvubEs566gVKvt5qxm+c0Ny510p3MonSNd/xu3f69E+rwM
wcM0T7EL8k4H9tlXzEB0FdNQZlg1DZ9JFoyHqn5X5XzHEOimWj9lPnbvZn103Oweoteb0XSXruyP
HkWbaCEwhfLMzPsxYHoFXjIalJEnjTFf3LZ4cGr0pIN+yKbXfsGghtwwcrdt5wXdG10Fl3y8aaZg
JBa7xGVIi0A42b7KRmtPRoS8IGE4X0eEOrWjeqvW23SZ7isbYwTjvFwMHxHGVyxn31zqvs3Rr3PO
WKca2hvZyKdyscM7BhOCeSaqUt1uSPSY08rKSYD2fqpIHDZTg3W3tS5GYfpRyj4VzSK8KYbimZBM
2llMcM9DLh/TK87SM/sMakJ/NwIcjuCdfNgqP4xnXcblYryOjXWfLakfI1ihutwgYDDMeCMvYGW0
Yj0Z4aCoiKoXG4D9uPW0IKqO8l2H+3LCfZBZDIez/PtQKrym5hzeNmG30sopHL0vyuCoZPmAdpht
MeCwq/dDG7y42XWadJ00lPV6k27+ySFJlcYQorY6F2wMKGQ4JRbyYJsUOXYHh22HxOuUbzkHRNf/
kDXLh0JWb1NPSf13D/v/2vn4uX/XzYeXmX1RP5rnrr/xX+Y5SAAkpDuYL7AxXvlU/+nm2//CAk5A
CV17mvreVSH9Hy+4i02cIp/IR0KloRFe3SH/aea71r9skFr8lhlA4AVI8b9p5uM1+VFFhJaVLj5v
jukAUhr+3o8qGhdlPWd/TqszIox7pkZ24hkeyTzoF8yD3+eUtF2Z+riafVd8K6sABAVN/poQBXMo
XgWObWs34Ze5Uy6D/nh1Qd8kcqutNC7scXuzXIMjoEeaAM8RN/8QB/xvOKCLZ7fxaC8qPHVV2j9t
ThOGSSgzd0zSoMMsnOdW8KgN79rCXGwq7lS1Kwc4m/iN2Akz66/e4uIUtbe8FPmaXsZ042WnbClT
oBydb54Ye/l0O9NvHGNpnZVZd63bOWCruXmd6prujHfPQO8+98Y3g7JymYNbw8svZbFEzLGTeSr3
6aQpZY2dnS271K53zGiPKW03e7CO/JykknMmWr2eeeoDqlsDjA1iCeBU7579osLWQ6eZ27dFoJKG
hbdL1Q4O93Ewuy/96N+lxkzlXtx0PX3YcnlcA1QyFGW7Dep2pP05MrJuN1APEQ6LcGamx9KSSss/
dkjbyf3JA3NGv0dc5uZuCZ6lGP1m5GvnLfPb/UojV4FtXvY1kB5nMpIx2I6LdNeI+f9nu1/CT5WU
016OhduDLlgWL2lbt4+FEWSvBoKVN6tvmannTmV8m+3Vpf6Wq3s7qRrnv7sURrQghKW77Ci2TyuX
yCg76gif47dZPkuK1jty0rCZyczhWJXjxByRh9xUJWFMVBj6jDidA7Mtcvk0ijF/lpDVSLta5xmd
x9AXWImKiaLHmhkHNHWeEa5GfM5TxsrZRYwoJOXUrA8pvfUd/RV6NUKve3OF1T4jaIhMtXyYp74K
Et9M5+9Qd0sKObDmpdVklFRG6u9Qfzff13yub7jzl+OYmdQdXhoimWum0+i3A7MromQJI8y/rmPj
WrQGWeMnuy7vs4LGYZZ2XzNXk3aLxvJ7o5CVhL3r72EloRcPrXoN6Ee3DPaDpV3LWM79/2fvTJYj
N9Ys/USQYR6WHRGIiTOZJJPcwEhmpmOe3OGA4+nrC92qLklVLVn1uha6dk2yzJgA+D+c8x3S6yiz
dcIAJut+qCVU3/NZ9a8u6qj2OI+ZWFlMeMmDV5czCtdO8gMnoTP+gPA+vixrUr/aPSXNJtNBcE/E
hY8yHbPLO1oc+YrhNfg0LS9N1vVoMHmXsr0OvJKt21CRV0FS2RDcZVlpgi1x28mX18wk2sjcTZ5N
0gAEA/5SM2lAaPApBXX3FhENfVCZjW6X5oNgzEcuTa63RZ9QEFTIctJlsauf0o+wDrn9Ml7LGeDD
tpYTH10jryLotXd1ft2xr/kZOe78FXksAm8dJMvjZ1VWyBjzmWDPgdC7lV/U6qdDjuyILd/YZfGR
kDDH37UGPcWOf7LxihbY+87Fw2fk6eRu1iFjPGcWYOgbZC8t2aCzbrrrupnK4lTZbShPnaKPv3Fa
puAtQCvnAWXMxBOougAZXG4AH4+7pKw3qjLW0bOEcK7XMsZfNlPDATMk2tCwJUjs7BYRWYcEb7RR
Ay2o2vCEigK5iFvis99wgLu/z5qdZNvWc8jXyBzO3RATz5OmyQkw2bTLLHIaR27rHV/VEMGpkd6x
9Ljszj4F75v2O7tOSeIo7LT3k4k4vTBGpE8NHiPV96yFITWcDY1EePLCfSORwaa5b/d9OvtBtrzm
ucSOSvKbk9amMcuOJ2zYpYk/2t4xXoup2zmzWoarpY2TL2dVo+a99GizfZPRli6qlUhgamelnbho
b7Y+l9dwPSQyVig8MuVsk7ot8z0DG5JBsDCsx1wbr9iNc5zJPb2Epq+w29WmVctZsFlJG1y0uoHV
nD2zesnZIgh0Zgo1tXWaBVN7EJOMp/ullt6t6ZBAbU0/KoFsphDdMZxnm92ZEznWfhxUuaSxw5ou
dbWXOQeP+5ZRdWHXbrrmAg92gHQf/ZJSxc91CEcG/BWSnbsIrGF4HaHyy8ki6suTrbmMt45uIubE
AtFb6mnMiPugXWhWSspndZpZzXwkpFxdZ8N8ae6Tejo3KEOQldle6W/4g9phJyFrVpKL0leIW/xy
S1IDt6S0VbFs1dgMwclKbIp0q1ojf9PgkxUbZVX++9iWviBCQ+MFsG0zJru6xXVEsHZ4NS29RSyr
VYXXswzqcmdnOTwNDnUGzpYzoRRa9cJATLgjsTTeZA1qS6OUSwT7Fu2V1yDTw6MesarwQI+z18jH
uN/5q8fsQCaefDdTpFHF98jK9k5RRmobl1mFuccvHT/NfLM6jI6KPNktHku8i9wUOX7UDdHIWnDt
fjRy0J+Tt+AFHCak5jyts+AaoEr/Uw4CtZ2GIG62RauzCQvssJOO+zTg2UsdClsEKWVuP+FjYjuX
kzx9nGr82LsRzO31Kub5lRQOxHCuWnarI8uOYPPZ/Qz6zkaJmM3FjDLJKeCMCnlVaynrNGyJdDg0
HUaxQ+wH1gOt8VrstejEWxC9iIAWK2/86UezjKa+BSi+PHM8eQigRA2AIg5F8uWT4eJvwlWZO2Ms
1aCin92XkudytqnLKGCxX08i2/AFh0+4xL0vr1MM5d05UNOutef+K25jgCTZgFiUYXJQV5vZzjxr
g6DWPuXDgrGgWRr13dhWT2Nr6FigfjkhQKbY+xVks/eDXipSO2tYvHd39oIyVX4UT3DXQoTPNBAz
jz5MOA3c9dj5JVjY+rT62jV79CJVzSi+CxdG6wrzRoyDpGE11kWPnfTZ7iRrJb8WycZxE80TP58a
Qg0DrWNouvNCl9PITihUPNewFoiZVaqorh8JymWpM+LSGDfdwAhjm0drxtUUJaj1BkNfsnUbRG87
2S4Dzn121mfde4Z5VNuJcDvEFTvRPoqLLQc0DTDImuEhzwpknQLy1Tv3LBtMuSI5Cch/zjaBiceZ
4UauKULCWZeEdOTLY2377YMqPOcDNzqKXOTEnFvrOiqHiiXOTLpyXJ67eqT2WNqcbOeuwbeyybpy
5BpG4DqSziNXPyWfd/A3iVzdT7Rz1afif5FzZREjh7oZ2WkmSVD4/9tWwfC6EEb+tqv6P+vP8fOj
KD/+ROX6v21VYP+G18+mn/JJF3R/B2n9q62id8KbF4C/wJ8Xu7ZHR/MfbZXz2wUzR5ILsYsRplSa
oX9vq7z4t0sXFOLru2RAkkH2P2mr/mJrI4sDDoTjOcRI0t3RV/25qSKwOicgIrfTaO2KozVk1ps1
+c0/BO381RJ6eRmiyBMU/x5ZqV50cYj8AezQJtpxVlggaZWhkTeR3/NcY/sZoj55NZ7/A8t5f9Qj
HUuPHPM+LAW70MqpPng8q5tw1aLcqbYIjzogkH6tFTr4MRv+AaL4lxbz8jZJ3eN9eKQSkdxxMUz8
4W3Ctwoky283BWIqD0uXt/B710RcgU/6KfKaxVSMjkxx+P+DHeWv5Id/vTQma2gzZLfjc/3zS7el
MxcG1RGHflU/zrVUr6qZbZQpYL1WlKjbtVPZR4PLnU7IVq9dmctXOlh504Rj6tTa/INt57+5NAiL
grOLjIvL7a/kW8zuGHqm1knN6E4BWdJ2tWf02Hz9YQRx/y8x3h8hLf/dyyQB0KTL9Xe55v/8wQfp
MF2UaklpAMZTqeaBYLh53P9/vAr3C8mYFzTTZerxx1+2C/t28ONhSYt6TbZ1jskFrf7n37/IX/w0
l9/wwh2yGU5g3sTk8ucXyYZqjhOsfmldZN6NH9r4fHTbPbqSwsBbM1ZkCaKOv3/Rv3i7GIoEjDKJ
Lw15cW7jv5iLXOqTVunMTed6fu+rrrhfY0r3MmnFu9u1YK7B3+1l4/UQr7rg5e9f/b/8epdX5wly
4QS6if9XxgS725z1KkpvROb3QdJF9yEjiMe/fxHvIhf9o4PMu3BAAPgwnIKNjJPtL88P0Tszd6Ms
0wFZ8G7GPXRThigsqxW6G+NJUb5lialS323HmxG58wH9u88zZq13NQrHxF3Ue08CK1Iqm8ki+zlv
fheTExzrLJiv8mquz1NclFgkL1PPjE+EjAQtVhWb8qF1Vmas2TqFb9nAGpIS3JaHuJEBmSClLlId
hG2+qVi0hRst7OkZ50ORjkgGruQY1A+Lh3y8zMfwraq69YAmItoSh1H+igafpGqcC3s9zewS+ZkN
6T15mZaUL2e/juCAjmW49Yzx9kFPTeIN9U8jZP9zCsobr14y5HuxZ1LKsS51Aye7baCAs7RayujK
nuvk7A1hTS+uvfXH6v9e8EvcMxn57IjgPfwKVmFQBIiQJQvfVAPir3feppDOGNHpq/4dwFgMQKJ7
+tPrkq4X/YliaR4hT7EyAyGvF262F1L2qJ1atU9qo19DLzK7omySnbXW/q0tqCB3tdTrh3CwUvij
lOxaGx+he3/RzY/z1D2axtXfJdu7S7vUb1hUBhc79HJEM0P731F41qYfTq4svWOEBuQU+VZ1GLvA
AinPT7gNi+V73o06RZrqHwJ0Toj7E7HhlHZO0BbDEywWZ0dBpk+TP/UHTunosTf2e86Pcx9H3n6l
rcPpban7spwS1DAqTJXd6YtJxN65rAcynT2ZyXrEsGxOg23vq5Hp3TB1+7VgZDEFzoevYTxmdmPT
ZfT+cbS0S1RNNV2rBWN8HiBQrOrgCA9wOZellaWAJeV7NKmjF2bOtp+4gnpq8na6zrH4bxGjvdYO
vXZlXyHt+mSySYmJ+ANLz2MZMnhgFd+fkk4k9+EYN6fO8t1T29VXeVfdOm0ZpLBV9NG33fe4PHZl
96W8+lpa00srFCtVo86Z3X4Pek+fYsE3VpNGRl8TaHoJvIFznpktM2DWDNXFrSvGYEoRea6pXuSS
gjTcgNDcdArfRee7Tx1QzyNxZmgrp0SQR7VOKLEsjN/qITZsGP3WlzvM1nd2XN4WcGd2o+03aRm1
5aavKsxU7ljKWz9DgSmd5ATGxdtNrbs+ImJw6Tp0dp+N1ecSg1ErkMPcuHmuU0wjy3n1J2ws1ogM
oY3QCTbmRvdAZy696TbopT4iArwyw3wc/OVNImA6xkX7vdW2QJoR3JVr+2ABF3hOuk7fu7WdvOkJ
DTUky7uhVck9Yxj6wJkYJccaMX2M+geT1w1BRLztoL8PxQIasfiRQV/A4AQpJs96ifgNBbdaxXPn
+tddsNRXWcWXljjvumBrGLnmoyasbGe18Sd9/dGRDjtxqhVcIm7hqifImPbG79Yx1fHMrUVH+SUC
c6i96EoMPQkcSffd6db+1SqWH6zIRdrN+bqra+Jv5mi9lYv1ZeWYBes2yemqS4+ukKIPKTaKSK4q
InhsLi2l0JIuofzMjMOdF+aHOcnfLS+/67rxNYZTdRNGtdpbTIQK+FA6MMHJDQSjymopD6YIaNmi
5FBdNvR9aKX+Yh6ctWYFjCqus1BgafP77VTfL3YXb93SC3ge9Ns4T3iAy+ggR3Weh/KzLOFGMiM+
B4IN1qYxHxob/gbjCRcKP3HXT69jLsZNJc3blES3uJfadJgvhNcxyFLfa/3PsEGQ3oP7OhV2/tzK
8ruZrX8i21Er/pezClSgS7mLpdZxOJn/XAXUsrbBFER9Snzzavb1BMt5by/az/ZM+K2f8YoVhw09
jvrpxFAXyXlfNcOKXMYdsj2DnvyxKBquBSBtSLXJO+k+ZzklH1lNDb13oJ2ms1bzt2nu5C+BaQYn
E24j+yjrAWzEICfzju46/7QAqiJKqIyiqGpF1uzFFPQ3tMHNB1gaa0qXNgy+WkPJXfQ11L+ZdHlG
E1Hc/Ipqq/qY/J5lBiRTxQuXaz8w1bmEzCATk9ZeF0vzySXn3ilkGvd2INBBMigVwd7kVnGPHaBj
LCCGkggVGwyo07gSGrnUqMgMmz5ST+JFNjtryqpb4S/xI8PhtTzEEkHyifni8pFbM4uAaArXjxlO
LfwJjKjrQw6xfUrtYeyRn8b0V7vEnxlBYiQYaXUpxYiqbVo06Yzxui9EsEO/T7TlAt/FUzVvUN40
d7FfLuUWn3nwHKC3HzeWq6r72M88TpQAXMsW2xtyHsF+9xrlj4xoWZZlxM3hO4jBMzuYd4Oa45BR
mq0fvfCityvqkd0E86keaAQqcZoIO8+aXVWNzU3hlgyrrJCQ+Y1yvUWdYbjMSTp6c4hG0C5K5gF9
y6RpbsvqdYksN98Vk2aFD6YmNqCfyjXfZKJxy308texXk2hJmv0YqOwYhSJwtq5dRaiBJ39Bd4MS
3xzrid3gJnGB8+wYpvRmGwLM+oHtXBNzl6Er287aXNxXVsCqnr1BvWk0onPm4Qzr47puKQ6YM0UH
d2jsCwIOiQnHtmYzg1i+CY/8o98nA8DpqmiWYUgnl6PiNlytprqOgjHOLjbDVjrnOtZtS86YvYzZ
icuiq3ZaLkbvUDSDxNGuXl+SWLNqSuhIXy303JiHc8CeKTZH/1yGgz/ultqBtDqVIC3ZsFHIpKpZ
puextXkkg437fYPCTDHnNMAEF8yu2kRcBw+Di514JyrReBdRlVJbdoKVtwV94cD3W13BFyjsZesS
rsADfRDGAd4R48MGiTg+oVZh6+E41kPIWPk7fyV2oCovq6+JZu1jwCn84ZohuOeSh0GtrSJAAuey
SdnZ0E/ujDe0uDLWZm62zjQmpKCFfvR2gRPHG10SVwa/4zLG5MGJs7RUKzaZRofqqpjmhZ8LldmX
LBCh7Ribo0CXgFLytAmc0eF61cFjwUg+ZEuErRgJhR0nex7hUYimUJSvEIfIKw+KcSroKVd9HYu5
/LAkukvwLS5HGDiiAor0IK0XJ4v5IkzvLGwNnQEVVtfkDKQs0aG1dwKFDdGZmLMLi0iIS2l93VYR
tuDEmbNuO8wqX/GgJyAmYX1kN2Nim2Dfzwr9SC1k/I5LEBQM94pEfRBV+q4TFRSKiI1XcJCqYfHl
Z1OBeaLyku+rHZX1lQNZA7N2Pvmc8GuYM85C6YFWYbKXE4VJ/BH44/Jsxs4N945TY4Av5tZTex4T
SOUMmue9ZnZWHYxVrjzAJtUwkoX3uIEyFf2oTQgSECQeawV8A7ezsbNXNldueE64OorU4QeDLIcr
rD4vfpmszMrFRLNQMKjbGa7D+diSaRww8RtnlaKTNHdopiS6PFNlD0OkcMEqW8MK1y33DGanaG0w
3tQIIK3KWle4OwWS+wXZL9tJ2sadcgYgejIp/Ccv0AKseeTJ+xVpf3FHFKkzoFUNs1sdYJFH/VYV
9ka6pW1v2B0h5PKqoq3SnsnGt8vs71s9e1ax1d0QE2YTL4jQgmiY78LBjJ/JLIqLLpVcwI1t1PpA
l1F+zwTkcfxjgXfn+5k77pzVEZ8hl8ipWUuahyEuh3ibzDNjEx9ZSbuVl4fVBrI2Yn3HHceXqIsQ
1AyBv7RbKOnVeMXKDH6eXaPizDu4Cpt8tOCiRb0rd0nYCkAw1pI8tt3q4TUNB3aAaxK613PdDw9x
YuVfPVb4J9S3SO+yuJUfmW/Zp6aK/YrHaSvjLWRzjUmAT/ZGmujqbiNVDsPOkXX/bFzQ0CTS1BCC
Wlgt+cngE0qoiqYgODhSZV8snf2fthuCJPI8LCIq7qyfeMiR8Fcu3sfdQhjyIe4EJ2fbe8G73YgO
HJU3ideGJ/8lXmTQXTqOMRiTNs5WJOnOGL6vYLsfwSnB10EYJugTsCsypvdFC44+QlS8iYzD0RS1
SID4pakca5PxHJsZ8+qDv4jquaZpmHdssXuBhKCK7phplg9sJwfOgaBDOd62NpvvvprILtIYd9Hu
U76sp8rX9Ycn5AIy38a95GIrZrsVoU1uoiJ/VgH+IrqgqlYpz5CO5bfynOaU49ZHkz2RiQovMVY1
5nfGRxsmK2s6sJH+5haWiFjOr93jzHOMC+vSy0AC+eaymGFnzoJlV8ZNcz+rZKbe4GCNNn5k4UaZ
Q9qmHWrj+jPXSVEw5LZLQBlylC+VDOM7ryx9bztGHRupuM01e/pkzsV21Xn94I5VhEhyWRTz76BD
WFWLDD1bteTms0fS0fHZVqzMWtHLsEniRIft6IuNpXU9HNpEDvm3sKl9qv0yf7sgYlhIlZa+aiL0
3FezHQ+3FcOKxxHZX4nXO0NQ1/E8ww06+cCeGh0F/VYt0NTx/GfxE8eFP24v4HIPvQVDsD1icoWn
zcL8FUEYRKGAAOpjWcj5YMNay/iVxqiQaEswizxLFpntCfqGOEezk71pSJjV1uNAWrY5B6RJmVaq
px7HHhLiqVThaxxPfjzz67Rk2QKCQ4Cx2jMjiCUa5V45bvY9UISIX0HHn1kjBxVCWgqIaYMBVQHe
G+C+HGKKuANLRPQkBcjQNy/SBWaJ0pjkBgM9uv3YQkq0aSyo3DS5kXsj8XQGO7HmKDCaWNr13uNf
HNaG2c6+dZfhaUSnSF9QzPlP9KAchCRtc/F0eb4GSCFH8PGZhaIwTciF/plXAw8QF51qeKleMHyI
RvV3vqok+FT8dtnu72dNvyM0/9MyDFsUoBxcudC9qJbc5PdR9h9mwERSLJErhEqlH7TfABjg8iuC
ogKA0vU13kTf+dYHjXNdQj7dOr0a06npp2HrtprbpWaxfBoSvZzG3uqtTUAQHHgpaTteWlqL86Ms
8Dv9/p7/V8+GPZ3u6f8Ng3+qO/2BM+LP/nT+yL8r2tzfAmi7js1ANsJv7vJf/rV6ccLfYs8D+8Ow
HVMt69n/XL2AgwcoeFmHgIbCO84f+g9FW/QbtBk866wwLlRoO/yfrF74g3+ZnvKG4E5e5v20ioBP
fv/vf7jWpDQVm8eezKaxcfO3LMeRApPE1nZqaWfloe2O2JlFEvIcHL2g/sE2m/NvcnaRnrrjzGU5
bk2CfQn6gRuTxe2VWLmL9pTNLgaXmTu6aIA9iCZbXpqSJ9Bor9+CHh0y44tpJ5e++bZaY3BA1EOh
ByvuZ6368kqzj/1OFbo+lmOJ5EuL6yZeraM9VAuPCt1+uT7albld9EuvZbCJB3bTWa+s676MLtM2
Krp9EGF9dW2Tbw1r0DPAis/RftF8hkq813mEQcX/msv2Pqlwp770WdY8UJISButhv19hoITT7P+A
j9Q88URc7mZ7KjgMOlfdovcOPoXR7uMUdetDVObh99bYwCSI+2oOTKwM9oY5fChrEZ4S6uczTMB6
w0BbnXsv3kYBbWC7sBOlB4mPGbO9zdDX4X4UeC6SqRuOwGmy7wmO+dvM5zzVcHGo7Q7ax4p2qSPR
yMfrbbuWz1PUW8yFMTIyd7RzMuOGnhQNd8ZEqCu1m3yRMxWUGaKvehvK4Mup8Cur2VnuccctN9pr
2uusch0Gw0wlOr+4J9LV2SnPxpjZZ+XDXCUv0Ijz7TLa8dXUUNlENUVIyNj13GXjsusdeQ6bpmfo
4TP54WMXdLFIANpvFo3dTZL3IwwNtRwiBtbXi9tjpfdK8TqvKPbmkPpiCGX4XBbBG3Py4N5SWba1
hsi77ij+DllBWTjHJqEjbKV/MO3whWyc+t003rEKVuvs5k2WeqPXfUzNS4hQRWyDcnwIrcm9mT3F
vDdRv/rEZf5b95Nz15is2gGkUzcQmxZGoJPcMba3r9YlQKDS+ap+jEVLkIzW+B0q0R40nM8N6mV+
D7WoF2eO5pcFHcxWV8Z+pTJ6DuxaX9lRI650K4czmSyQGwL6SVF3274HvdIMrr2NZ6qtPhiJzHEX
dz5nc+fuQy/333sP05vMTbLLGTDcrOgbUk8V64F62U1xvGV3sKWGmz6JMaSooWzanVUub5xw5ghs
b7rr2sgnMsgszk4r82rzR7AQFSicG49uQxKEd2QOGh3rwhFbPQTR3ZjAsd9Cve9eWh9DSjXOl3Kx
MamLGGsHQzU6T4kVboGg9elYFNlz0wuu6FKaK1e7w76ykvELKinahh607jAK59kX3njKaCQdCF4x
Uvwan4Rjj94e8svbHCl7w5C/vDj/7bQW5eOSBA4i0H5OfnD1fCSlhSEIFP05n7tu58lYb0rTEhg5
o6aS4BgOOe54Mng6sQdQ9b5id2MyYyz8DrPlcIugrmr0MFBBieQET9K+VIQNgQdEI+xWP+IJVFlo
3PMVbMPcj09oXfTZjjp0Kl1FjVVofRU4fnOVuT6WmdlJvrGcGK48QX/OXh2QE6W1SwniWieULRbq
+d7FSz35H3mLsavz8CZC16R+dmS/D/J6uIrd3n2yCtdF+ONfu2t3A7GueHPD+FF21RvWEWj/XeXe
sl/or/McI7xViafVrAazfXiXtxg94gi0R80tvXHnhXHCBThVS4gDwQCpeLxEKFhYnHg/Hb9gN1fX
GYUHRj4/+vSR4GN/WGjUmKs8tVJW62a0xVWWZUFaTmwZBg6ia+j6PveEEg33GU/fDgPvyYT2vXBw
CLtH4qIkzaC7Z3P/LqwjCFaCkeh96fmiPYken2zXfJKB8hk161Qd86EhKKm1CuuRcdd658UGzmfv
nSpwkEGUMLrUuDBsJdSuKjSKvNHJ9rqfxxPYRomwZH61gH2ltt1scXUzyclAttdrvB1FeQ/xegOZ
zNp5bqWvhEPxOoVkS0Fzco/JKp/8uLgzDpY/1MZuKiHr3k4VjdU8FeLVzkgInVzrXQ7IcxcRxPdT
U3p7mHAp5u3vbRCdBndWR+SqyXlmwxD68ZkkEPUUreXeySsMnHN0itSwV8Kyr6KE/5cBKugBBYTF
Thjyu8RsnRcv+UUzcR+4gM3GgYAss4gPO0HAbDmzc1sWQ3/2w2LYRU0wbWjf1i+liW2KJfdpGcJI
dHO2Z2FQMRu0SRiCzU417El+fdP/Gt3qDdCnSH2rcb9Z2Gr2du1tKwb4PwtfINqOnPzIXLg+rrCR
3pihx9eyz6PUCtkl+YN/hds1Tsmoog+feFYthQ7OHUf5qYyjYU8+53Ad99PNglb2HDUJNYLzwE22
hw82gyksMGUw8HfiqrybWJwl4aAcqFDaO5l1RhaeCYzPsY7rw6J9wG5hnyM+xHr+K9GZfmb43R9r
f54P0erZt91cv3fS9Q7CFtEJspx3gkP2i76rxuOajP1mSbr4qeozf9vGgb2VCB6vrFhaTHIiSQBY
JCBzYAN5ZAPg3wpUdQxbw2gjVGsOJs6bRyZK9oGWIDxPq8puGpwF+2GYemzudXeVO5k5WZBmcaBJ
tWnGksgL8P+EMSL4M6bktFOoQrFFFf76nIii7C6QYvnTj81aYMMe2DENM1mcnBOfVRZEsFuUf05a
bGg10KsXMjSne3a6tJXKzD9o6AHzrhfGCpsfcdNgeUlZDG7FrK8jt/b2PrPPAHYjsBx7ONnK9PvI
RRtY5k/o+vwf1ezzxXJknzCMNdfaUzqdkKyl7NqczciXH23qOgxT27OyuwVl83GgyNrlkJSODLPE
u7RWSr34BEzzanHNFTazTeVb+3Cw9zbEdK+HqMO27FwV02koW9gM5RVeKnc7rDy8Z1Y2+7ysb4Ke
ZElhvHOnMfBb4SJ3Hrajoprq6y5u/P2AhLma2J0lWf9gdBg9QLtr9gv6t30ozJdlW6esx6AnMSkt
5t4wkkTF43TFwevLXVSKt6WSXhosHY7i9pYOdd1Ky1ypwALEwYV8mILx1anWG6xoLLEaWj4bSauZ
Masxt6f7/Egqg5O00hbok4a/G1iQXR8byz/VZm13cURMUZJ85cRw7fKSi5h7ZF/gwdzRNibIrkU6
VfPnYL2rHsQc96iz3MQcZUgwRkKAE/OIjfbxgmcIF77JRToezi7/upyqZy3GdUt83bc4j+G1RlRd
oruKTd0fivYuMTneNvpZKbDsm64Zt6UEWqqMDQtO6B8j2vCdN6t+a+NJ23iYzY0X70REDb6Bh3Zi
SvrV6eQlCM/GnW4I5qDg95wSm2vzOGYhn0FfeZd9ieJ7zmrgzHbEgya/cPWwzm96L2cgmGTQVPzi
4AvnW2VFR6cM8GzRTxBdoH7k83K15ErjSGjCdI7yF8V0vLKnd6/tnjpV/9Cj+JVVA5qBEpAadsde
j4exoGIxhJDuvABvGQYFBjtNc23ZYb/3NMXvhI3WGJXsHLs5+8Ld5xPgPZhGRSpn6msm094mrAL8
zfzedAQ4ckKv2gv9muPZ3PSOM7ysRpDYUdyKQHBgYgWOujjkhK6f225oNuz2X0TknstlpxeeqSZo
FK7lcpcBDlCT351xkC53FmraV8CCR3zD26T/tJT3DcD0ZX7o4NHjbo4pdnrJz7RM+M0GmvbCTR0V
w4Yugu1S1uVtG7Tj2XLa4GhygcyZKy/53g8tOkpmGr8IDgzeGX1Cz7YY3DZnKn5+1MtsTzBIQlS6
rZf+tuJSpL9gMh/U+OHbXIRYxFEU/9ResrJyG+ptN3Cluz541CFaU2OXmgKuZbRMsjTodeeTT3eu
Leum0SrcRaHUd7au4mcVh5o3s9i3jGcyCqM1TgeWR9uKv3Y3xjCVqmaSr06JlCJK9F3jTM4+X+vu
oNVgXbFstrfRmjQ3QyLCZ2CwrHnDsD8Qv9elqn80TOICcI3gVUh3GreSOfol8nxTqg8N9KNOYhSt
1X61Q3Mdz/1GGoX13b3tsuLcQ3ZgOdYWZzbzB6PLNzOq7q5UGFq7Sp+r9vJ0MviSqlmkrMlugSbZ
V9LXA3CWwbmhLgk3AHkcboJlz313Y6LpvbJ1uPeX9UYmGYee7XsnXdYK5/tcnqYhvucYAFy5gvOe
VZcyaFte0QjQWwzzz3bCDoXomR05QHZA6BT7o4V4QbBGbyBvHrrcu8kL+agIW9rTSYbczj1I1Kj4
XgPgUKC4LuvuMbvTtgq/S0NMTsYjdRdZvkxzS33iQAq3sSf4XGzd90ko9nLpvoGZfWlZvfGlhb+0
kzy5XfXIibgjbgPvrBWd4nAlXtwN7eeLhmUzNdjXTE14ZDY3HLx+kjHm5X32yeiR0rA+NDOsgqit
P1xc1DzKjIWDK6SIiFWR2lA+v9CEHVo6ediu9XZug4PdZue2QrBs4QVICUATqYAy8+rg1Y7Y+p4l
gpqA8S0ncczDtYxeXAcCEkL1c8UWfqiT6/wS7TMl3nLqHbIxo5UH65pbj9pAiFyD4KaOo5QHGMEA
Vh5u/o24M1muW9ey7RcxgwAJguzuWnVtSe4wbNlmCdb11+fgefe9sGWnHCc7r3FbN44pcpPAwlpz
jomvOdl3oX4NefvYb7z8qilBog+JfOtk/4ni6KaH1HSrl+VOquRCFe6rTGsXdwAVkFFy5/thSGWS
imMs7GcXgwgAJJSYkS/DFaFccBwqP5XBQgAnqM0rx0sixnEyP1J2Vt994LLnLSorHiLS+wroD+d7
1X+DmezzFk+ogJid5P4ZQZTpS+n73ZXSbX/UNfkvm2HBs5WSePalMIs8NrAdCk5EWX4uUxPitoNS
w3hw3igvsS4Y0Y7bKGb0m4LI3JROtIAENsFZ0yzVk+z5xkLTwr6Aiop7nplVejsPIma7mpMts1r1
bKx8dA99kLyQJ01jYGGVphcsVzYYhqNrr3bmA+YZ77Ey/VvPjPwsSktzXpdS4S4n6HKYKY8La2i2
frROLGNAN4BLiJbqO73TXanv4AmXGzsr7TNWveSxUF564JRngSvBZ4WRi9AmFbrtNTo1FDe+bX0Z
w6y767ug2HZAnn5YTFQR2c0CzUAwPdZtVJzgYilmX2opNihnls2g0vo5GSb71NlLdsbHONzwQYFX
lQxNN14lzLgBVhA+CBVaDuHZbblf9Zj3IwSLzz1gJE5fjTqpWILbY7pwXwb1cuFzHNjKlnN9UxVq
7xicIV4W+ocITPLRT+GiYFHIDygGU1Ag1RLf0SGmeGw8FCiTKC9yCyw1injva1MhjhF9G5zzFJGI
xXrNZmgHLrq0fIiD4+R71D1s41PhGhQZPvahjeVXzCkiOR3GAMwhyBv/Issm396aAa9Ya+lk2cQT
bvROZQLgT1XvB+1bFuSedrjIE+W9erOxQe0yZZ4J1N3pOqvPsyiw4ASI9kwWk2Y/ysIDMc3pE6Mf
5sdDcjfp+Yuy6ACWTEWOdRA3ZyqMHNrLToTrheUqqxnk8BO6e4I9qP7KnRf1uxqumaFCwVRGmy5c
zsqyoE2y4GHgiO8th8xAuFLxIyEBmCigQFZTL76pXoPzdlc5kVbLKbFq/6SqqjqCzLLPMAs4r0UN
D6VgbGkXCBqsyKGypJ9m3WIv7IKtO5kYI1SbnBjfBW+lXVaovhrra9XPyaErwep4TYxdvQtc+QT4
Sz0UevmeWgGrlQb1SKylc7/YNJMGOjTbcWqiWyukxcBub+2E8ZsTyM3hdhJjfefKSj+zuuTPATGz
j1Ec6mvbnsgnk61zH/YRa0AuLJqXiFbPlkTkn4rau6abb/EXTFDTdmYMx4csd6noENVaAeWVZCip
0Ctei6lynh0Vi6vJr/GSYfTlBFaGqX3mFrW4mRyEVHs3mrPLrOwbvU1dKz1qPZe36AbKe5euDW0B
lfevI6BunJOJil5Gti0gVCwJD7GXqmyrfMsWtJngv+yB2XYXuZP+J1HrX80Gbj5KgP0lE/1/zEpf
r4dT5/8lrP/n+isw9v9X7rlck6z+59nAY/wlyb8U336eDfzzn/yf2QBzqf/ykLaD/5Se5+GC+L+z
gUD/Fy54H+kWSQGoGZGK/8eVIe3/Yi6EK8NHQ/4fSfx/RgP8Y3goXE7sEsQJ/6T8N6OBVY3+0wyK
6KyAMAL6z+gRGCAr/raf1epE2dBRZIVja7S6q1QimyLmhN5C6sTmb1Gl6z/27mKkuvHnB/hUlFzn
HT9fjCqUHphw6pOJY9xZoaxPCAej3YJI8QTCtE/+4nX40wWZdjDuVdph0vzO6pASRuaAyCfbILCw
YYHMtq5tCduGAKHidvJG5y8XfKceXx9n4K60YURAPmL5dQzz05ilFBg50innDnvwopjGPITRsV/c
tgPu/DIEhdoDjf6Gl27Y/vTO/d3dQKQYL8N6+cDG+6K8d/6aANB1IeyaR5pC+0WzLg+5hfn446v8
9r5wFW6Mp0nmLBi8d0/UOAsbMdibE3tvd57oGpULghzspQmavo+v9c7k8M8dkZNnuzYHbB/r9q8P
M6xguxB4s85GiG7Ip3bTDe1D74RAELLwfizCv4R0/unmAi2Z0rm8o/+gpH/+9ZyxQQ4TmfqkA4v5
dBzHJ7gC1nHW6u3jWxPqn1y0Xz4GX3uKeEqPX4wRYPDuVUmSpYvI2hqOmT+iJs5y6xVAakGieEw1
XpsU3OsQagfA5OSnW3z/oF59jXGeLeCbFQTW52IecLunC7icIAduuiVkVFugswLAOCZe+vGgDDCt
jWU72NqHdh4eYiiv1pYAjXjZu6IWD4ivpmva/mAV+zqZX8YhhNIP6yenbV7S5cvqNgWulljOA65c
AOxIcWk8zqjIUF4UAu67SfKC3mXRGzoBgVuEl5xU2+iUpw4anKFrUdKCAZDkTESMbTaN9hoEEyV6
D/4uNBwuir1kMH58vhSSOCsav/hZyLIX/gtSVYipls2efHA0beRnGcuMPjJCN80p0VniId+R3EAK
O02SpYlvam0FMy197NPjM7bvmp7x4mTheDGkSQBspwPjCQ/Z9Uy6swgmS3Yo5epXXyfJCpiQw5pW
UVMM7fKRntUrlGiUGRs1VHULOaLpkeylRuvL0XZb68ZOZ3u4LJ0gbg8OkY7JeS+l9VjnIYEhHnU1
tWvJ0PZQxGV/C+fMYp65rKN/Tgc+YJ20quJzVaXN5xqhZx9vImehnuKZEF4EgSJH++gFbWEuLErd
8eDY6UI7I6nS+jArhnEX4Qg+kZgBjV+N3K/URT5beNVeKFl729AxdrBN7KixH2yOyvCO/NlfNioA
G7lJoVH0L3ISyVMJdrP/FBUkiMPadrClRNW8mlFtUwwXtPOVf9UbJ3CPWVwXUBPIFLFggowFowUP
XfRBR5E9f3WRU5A4xhHIS875h93bwYoA9hvbyJmYWNBh2yYjZuQOQV2onqDVVcOOJhpDzYwTqLkQ
agHL7xPlkFPUByilPouYgUu3qRuUIpfxaGOd9xkWMu5Sbt0fh1rHwbkdBrRm4ykIo2u8SEhmqtBR
zPHiKUZfi7WuKXZYzvDMb2JUIcwUnIoT7Y7oENls7NqQwyOtYeGJe0kb3GVx6feXTTSM9qdCCbT+
dg1Zifg4MH/SmiEd5njO2luHmTbRJJEqnprqH9JvjRcKNu44ohhlBvnsZAjKdqJAuLx1STyPn/3Y
za6qCZIHiMFQFye3JrnqftARyTUYEhl7ODaD6TPXOPQScoaEnE8aBt4JZ7h8509eXj/ytgdPUWdh
rq84AT+VSWSLvYUAbdyUAUEjNPiKCG8YZi1I+cc8sONvtV/gOKaJIMV125D9fhG6GrK6y5qLkjKv
VXFH/8YZN2j9W8bDE/AARHrSRRRMu54kSWcw9DK2RhOvRvcra3cSk01+IA994NwYufN112ZptUtl
NqbbpitG5lWZsNITTRSwOumiMmubGsMot1DonhAbtSMphPlsM9pJR/N97uLpOBhIvkDT/fQrolto
Mi66U6SljQnrI197f1uRMVIekjbp3ohrCL/asHD93eSXM+cIQs+cDQexJN1BlYWgv6QT5O5Mtv1d
ZaUwyCFNW98hs4/VsXfi5bmKU9OfY0qhC7BWzcUOI1FyPqMYxXbCggTebSFDjuhwy7/zzcRkIGRR
yojYLPrb1oJdsMmyyNZ7x6bRgpMSUAJBcCobwX2EzlngO0mIvM6CAD1ZhjciIcUQvxh7k3OlC2Jz
tl0Rh092300PVROH8hiWcZMf+iGmn1ckmQXSFDLpTRx00Ji9JAig0vZwr7dVoZNnp19d46VMxBuG
pubLsDSgWO1y1s0hbN36oadkIsFPr6ErC949SNlsSdVV1CJUnIC3hBsH+waxYMPMTKX23eoMq4UN
cWRpUYlDXfUQKxEVdKbzkPsohw5tqs9R8QsK0pg8lqEgBNFpgZXQ9EiqfrNwPmZmI4V71cixGLaD
zJfLYvEKzezDmp4SKzXfIfznXxmspofC7abXwCOzlb3PvCikfi+C9gqQ4GDiNK7zxF9/s5FNy7QI
086c0svdbef0IwBFS/Bri3aJDwNhe2QsdKP1Y7Jb/4baew2+0VPyqkrjv4LKbx47MZA/lZV1Svfd
SkKErWHmOEcJvfQNxwKSCMTnUbUlQjK9S6w8THmUJc42I+sUnlLR0SDwo54nV7bVpySMlL2hw68e
lnasPs92tHcSZG89VNn9gjxl3ojUaejzOdmlL6DFEum6zUKUlsjVKh/waZ09WjmUOzNC6M+L1woZ
pexy8qENDfoUZf+rISry2W4C77lb1KWHSOzKqlIEh+6YtZddC3Vh8Glz9zJrm21TLAW9LUK2Lzur
GveN1Zv7GinwBU3CKynLfmdaWV4JLLRqEzRyuU1qrzupHFaGDkGYohGhF6ks51kaQfxKfI9CU9+S
3RX4e4yC6kc9y/SmCwVs8lJMKycvh9qmF+QptIh3jnZKJLPZEy8FowYPieGjkwvy4WZ1Z4KRbDQx
uC59j+IiLb0LbiE6d5pkXXEX/WotlboqXbLPNp0p3HNLd3EFgCHuK1IF++Z7PfnyzQIT8l32komy
ngeYh/H0nIz6R1oO+B2DxbmFHmWfjB6KHdKp+ruaY3vcjW2KtcWjK2C2Ujc+k5Ce9AtVrFTGbma8
MlideCZHzr5Oq5xePHLGc8tHY7tJxmUdCnXCOuWBbveLQ28DUZ89PzKMW+JjzJf4Pcn7MjsC1/Xu
NM/lulTSu6en8GZIrGBhcTmgGwwoV5XU0XLbVE0AT5CEM5n7C4VSTRwlg7zZuabJjJaRFTE5D2yS
f8JEhMCR/HGFjfdm8Q+zkCXcr5qx/Dbt17AA18Yss+ld3DRAsdOc8qNSFV+wD95jjHv8vYg576oh
4UPNE9rFzBu9BBtjNyOvAmPLoABhJxKHrOwysYEYChY0QBCsIPSR5ZQE6qVihMiwDTD9JYyt/qXK
0tZ/pQjCz1WWY/GQmUx8RWFZNqc2m5ipEsfKiCMWERColXp1hyicyGKzLHl6o2vdLMfFzYLkzHKH
fngVTKDdb4wuW0bMlTO9oMc15Us5B/35VAt0agiuRALYzI5LhNwdXB5G5LQ9QirsA4FU3YMbMJWN
rBRZ9ICEQB/pnFN1jbZJXnxRDdM2kwolm3KsYNohF5BYx6bEvIYVSC94MrnYoTdB8k23tP5humi4
SmPHOafWqe6dHjXDvaUCNvfEcfMfUyRs+JtO7BR70CKu3hZlam7tdg5eZBZEWLeronpGmlbu29oD
f99nLj4TxVl8K92ag09rB8aCVj9BBUdzhyTHCwlk2vi8XPQZidrjUw/T5M0Vor9jyjqcAhpxqOLK
LjmEtUHZ0kqseJzxtkUYZnz+ph4+ZWTlvbWjr4dNmev80sYndbNUEgVN6wb81MIHTX5hsNbUG9En
YfqF1K2q2yWKJijTbpHeAFy2Hr1mRixMUcuaCDCzLm7y0GTd0SL18IUvlmq3ITrweeosfxfnMvsC
CYJDQk/C2W0ZCtYVe3lQ9JipY5PegZ80IExMrTq4L3FwBZsMBv7T7Pc1RuNiKA5ZCDO2A32yFW5X
kUCYjeMJEvp4TJx4OjMkr90BUSVne/KiczJAp906MqVT5q18//Q5cxgtBjKdP9UJoBRWz+yyX6Eq
GAcBOUfrSWyMjXyyUuRys0d1oYFYUAT1FNhTjJR6kKP3CfXMnWE7OwT4L/aVbuofU9F4PAfOP6de
UPIW0zqLEXH3bOhQPjlLjg68qM+Wpny1RUimjFvc+EaekTN1UJM2rOPMna2gW7WO6A297CIKhfsj
z2zwyB71rF8cQ9yT0AZAG/npUUXiBjM6y07AlqqL6BlmcLQtOyk2GRriA+hZ0lPox6MBvUYHfwgn
7ULFmdNd5CFup8l89KT5RKXu4iEVaDCY6kc+xu3IDw92at8uPQuQimCgJgzKvtQBOHyhzYXK3EfR
6/gpHhYYYFVE+9YV+THCDkeJkdZnifRv4faA1clLBnqLj7dSuIC5+wHSZxFRXYdLdRM32QX7RIt6
u51ONVkNm4jy/qqgibaXhZrJhnaAHPBwttEwjfdZBxY8XUHQIQEAqEzHo9VnD1BcGbAV8bnfxPwu
fdpvh3FEyNSOTKKd+pNTyIOf8t+GeYgjAI3VoatyHCmZ89DGfNhpT5W3qY1YXgNdXwu35uiWj9Eb
//wMDKMtdzMAwA3Bzt+FnUJbC/tb5uNBtxU6u2x0cECGh1tKlhPFIXMBAvjkAfLkOuyNvwIckbgp
GNomNu1rCGgMHGM/2TtzqXZ21d7ZxfgQJVZzmLS+mn3RXXV57Dx0+TShxQ1K68ytmFz1TWY/5nQ1
SIXOFURbU5WjuycbEONbRDrKDJqW7CiOI3zjtkvHPenG54SI3JgLtvEz4PqcFWadUoWBcw3FK390
6JjvRsoiZpvV8tUX2XfbNegIrbaNzgr62ZuAsh/Sk7dhrnZoB5fDYuvXn/tAZVcTx+rdAlv30DuE
v0GeO+RdkDH/Bq7gBp+yZXxhjeo3bjIFezeR1b7TM4c4FXhb09Q3S2FwXhEMdoVJ1BD4IFHV0GFg
ND1a3x02B8SkY3VNdtIPPrXL0sz3KXNzZDoGfh1lrKjPOk+f0Rx84PT9WNu5vgxKQ35fCkYS6NMh
6xKM9z3MGKb0t6DDnrs23udp338yvV2me7B31VlujRyj6danOEi3rGY/IoBjuxLLG2cMXHaTH9yE
GOsfxCjzczLcET7Pa8oE+dmbGIr+wcNBjlKuufdqMOSsUCGpLShevmmkSbe6H6jkIusZOnUIkqur
H3VGXk8fRSd89yyMdQOKOYyAN02yc7ceB1b0jdFD1hLJFGfOJyuIn1BwMwYehHOu6+lC9WzWnmTG
OeFPutOxW7zSMSreiiw+w69SXed1xwKzjrnL0L6IrOge/+bnkiiYHZh9hFtdyJare/FZhCZ4YXCq
MeWRNvmZa5w1OOB3Q9vbby36eJIV2mrcNKKamew07TFLlokjksgO7MguLSgYk09ZguK6wB70NbOV
ca68rp+aPa8rRElGt77e5XFH9oO3iENGA0tuclkD9EGQTSmVjTcCTwbJWMGY7SqvqfBi+eYziaDO
FfFA6pRFTXbXD6m5ou73t12XP/Sds/AjiLL7KhLbuybw1eOhpsVjXgakmSIFzY9htDaJUQk7N3hO
iCxs6I3HnCok90S027ynJy8O8AnaU+c505se54GiOuKXLsjdKrCdnWJUXMcktxdwmGnXns/5AJwl
B772PNSNRIpHWMptrboCR2kfm1tmng8RTTgUl565JJydAE+PMflyGHPm6pvWMgge+oiZ7rxyUvk8
E/x7cyD13m7KZgedLD44S2LfdeVEcw1aiXmiz6ZeoTb015FZbNJDCFj5IWamUe0y9w+0WPBFe0Tg
sLMHCryyldfFnt2JkCLt2cTURB3BJhduVXdfak4Dr8ZeY3tRailg2BPGzFKQao6ImPd7U8qQdJEl
aONLXUZ9syW8AEPAMNf2/bAEGclNdHOXc7W2Xbc9mgk0BanJH9oiwt/Yo5HTbG6I+rbW4kF1Y1jq
ShZsH2AfQGB8jwPFa7UhnybfJ0vGRLJbQqkBldDVX7PlIINwEEsFAAM3vVzCwsvhvjIw3MHCLIIL
rdx8/SaMORtbdCEHxVQeeGOVND+mLkj5QpKRQFccfBwr2miUnGEnoJRQIMVNhbMPhVWJygMlTtC+
SNLYPsPapJ4UiJRR5YaGdBhiO4kXp0li7hMyTXA1DyOuHJYLMW0AzCoaob2PxKq2ayvdWAgYcR4U
tNt3ym6D19KkCG1yJL7PFvnU+clFC36HVBOjq4oCoplbHIZ60yMyb86GQqUBMRAYEg6ZnxO9049U
/SQj95m380Ajmu3SkKW1b/u4vHVIH3jDUYoNZK6IEjtLxgrFoK3i7JjraUYkhX7zCt9oKPZdDQVX
xelobaNGw1KgjYs/Pokb4BtF3dr9hveJyHnlp5qgLZvJNv+vrr7OLc5/t52acotfgCp3qUgxhq9H
mhB08qr7miUhvSg/U8nTMsNJ2LleT3Uz2YjoeRoKewSptwRo5CFrxWaqhIs2iGmz5OAREobT1fVw
pwzJ6lTeNT0a/oiUMCiyIW5KQZ90XyCcoqqk30oN4tA3fKKV2NyNTi8s3gg61ry6STUfkPImx5Am
ekUPmAbExhOQ1Ouh8XALBvbUreVHibeia4ixSkxdDIe+sBg/+8wGnry5SAoOPxnmsbI1y0tZ865g
ShbOeGazgL8t/hQTtNN08qaiH/Cdjw43MTHESPaWUsbnWd80mO2RhUGYNi7yqG5sukdG0u45Clpx
aTQIUVQ9DgyNZan857pp9AW2CLAXQVuOZ5Vnys8B/b8t3I9nMLVYnLNah812pC+iCfKu5lfydKpT
BESYnovnxmLXEPWNooZfrtpRcNNvQozaXy+u7KxrKEywQiZUGgzMe5THe6o2WrQqL1EY2UNCHo/w
/OUr5qf4in5Y+K1qK5TgRVROEPvB3woG4x0nl3maae9LsmlfgaENX52+Jl9FwFFlG2+Xmh91WecK
Ga4Fe0tovd+Q5ZIumNNtyw/58tFBHIZxEpjmg1y/USF66G47bfDF64zQgrZGO5QBW7j37FLhKnVr
+EhMyrBfO3ooMcUHLS/lWCFdAjiTUp1Gru3deuuadQyzNM+3cZJxVK5jk4ZbB5400shgMjQhRAkV
Rk0eetzWttLnvkkJXUPBnL7gqerva89Fk+rWSt4oeszgNKJq4LOxg6SirbvKTfMwiHFjxj2Zulmv
cZlPc9e+oXuyycJK1+vmPN8NlEo+Q8KNUX1KfD7lqSRVQ+wDZ1hwPkDov2RLp4rs+zpzOWCzv8CI
Msv3VmkAmo0UOefDxEMUAe9RnMH+lD/QdbrFRoqx779rhLbqrIknNZ0TeKBPVjaS/slbrzjKp1P/
o8nbuj8MRUXs6DQvLF+5Y9e3KBvtFzrB/Ve+bBiW/pypb10aMirriVJA/ujNSURMo5dcpagZom3A
BsSyBUn6kXT08iVmHVmJs/BDGSvY5hvt7JXzk1V0Ebir7CJDQFeQBpxRKNF7MR6SP80LMvSGqKHc
d/KdtCqaG2Gv53ZT2NX0FY2yWiMLK0w8HZN2UlFdsdwX1BYp0cwTHpV6ccDaidAmZVFwKP2ROWn3
KQ6j5gnztsFPbseK/qGMvccygTy6TfjMn5s0ESSNjnjiMDJbrtx2A628ja6q6DWXmn3OsVJaCPVU
ufLYyYj4M6g/MGiACbGSmbwnPbNZ/FesoO6bVTtFugtwiIyEStCO2rCLpxrSJ2YJBDdD6xw1sXnm
oNxw5JCGRocgCNUcsCmJS4+pWXjUaYXtE4s6V1HO8N0Z8/oBkgEv3Mh8+zs1HdghORN8viGQ0P9C
bz+49GjFkAyL9lzv1DDNNiADZRcnCpGIpn4VmRxfXVAfcn8URz36lD+jsAj8EKasmbmUtvUMpSwS
OwYfij7zOv85StJYhk0hSo9JwtCv9IrSz5Id1jDjQBHp+XCTompxHyM+XBOtrQQXk1MW+dMyuoTa
uJF64+0q5u0sugY3ciXvC5DBXD4pFz4+vxovJjshhzLWzBT3Jsom71zVDqUYjEJz03Q+C06mOrHQ
k/RpOE1RxxsWjMbOb/HArn2VoYveqi6uXwZ84BTmmLCWgwceiC7DCgOgxTN1z26qbfoWgkPfbcQ0
ePySVXX0ibYgD8Lr43neT0gz3qKcY8FD67Z+ys4KKmUzNtIe90MgfIZLrWjkoSwwKx6jVJNYqltS
Yw8wpIg8XUgNlJvGHdhYy8KJnIPftGgUywnxUZGhhb+K60QUw4bwzaQlHDMG8G4ySN/bQuRwpaRH
h5KiO+Umm7we8wvsCAOp4wOno5ugFu1XJIC5OgS6KF8YJ+BCabp+DvcRk7Oa1hN72RmbxAw9t15Z
E5yLCQqKMYjBQCCLp2Xa4Sxm3/F2fK5jWS27zjjrmaWNGFHWsqV8SvDGXOlYLdGOkjgigSSm2Uq5
rGR5O3s9d5BgIu/2kZnyx7EW+sV0evQOowHct86DmU7wNOvihIW8ew5MNpaXmRx7f1/IUlBuVeR2
7yKFB3RDS3NQuyVlIT3jJCpD7FzwAnfp3AheihFu/E3oj8W3Dv34eG88awkOrR7a5FCipHz1JOiJ
AypgSjV6rimxiXE742zg1foa56X7LNgILWrIxovuGQDwnUNN1sGjRihAlT9J6gRwTsuNseeBZrYf
IqSseTP6jelCBb9d0ZLeoQXGoo3XwD3zXSbBadmIeSN5u8/DOFi+RhK2wY7hiHpq/DqtDsSHgdPt
04bWEIdDGwMOqkiIwGrMMQ1SQrMdRSq+aOBTpzc8Xrg7TkdjmAh5+BGjL8RnU8d+tl2KiX4EcW/O
F4pPm/Go6dZHTUwwLrppSG/rUdEhDKOAg/PUzxEzbX91lxNjt6KzmLOeUQNAWA4EBSLiXZiPGyfy
crmlIpIXaW4DHuaOKoKf0e7xMqbZQ8QeojepGWnMMC0W/qamUS4OTSDCI0eDwNvEc+LdO8HqMjJh
3jwNVuqGu3pp5RuaOjAxplmKw8cqi9/kP8gqOAY5//AcVxjsrwISJSzl9YhAT10/qlfP7ufnrO6m
58bnPGESO43+oo55R8hErCI9h8fPgVpqlyn4rxc0DKwabVndCY14/wV2ahczu/Yiq2Loy0DxWtIq
4MMWHH1weTh0aYAwGOsv9/2bjoU/w7U1AjKb45Ry3923U/ZY+OKkP9mVGB55y8n16/0a209cXH38
iNc7+kXFEjjCdqGgcO6Tvhbrn/KT4Mk0jjdTXXQn7ZIbgLsK9zC9v/z08WV+vyPc8GssjI3cV2v7
nRTIq0tjjcLuToNkj0I+HG+F15oj5qn4LwThP14qsBU6PWpc9Gq/3hErbMcMNelOdlcUgPSkfGoT
fBpeHbqfPr4rsf7Z75+epK5aWby2kO9vK8O6AZli7k5ZAIMoWWY0xVNLFABaLq44BuGe5llxoWcA
gETQLzsphva8QZP68PGf8vun4giJElc4/D0Uvu9+x7xCJcAAuD8ZA99fld/jcnwN8yQ6VPb/4pVZ
oQZaOui6pC9/fcCMTJdIR353klGYnqawUicLotTlxzf0pxcTFIznCg/QsvoHvvHTi9m4FGNd2nT0
oVBO8ZH1FxpQ0l/u5U+PTf8julNaojF899himJ2z6OPuNE+hEx6bLLAAJWFYJZynoszBFTMy6P34
1t6/oQg2BRvVeneOUthYfn2AXkVQZFtN9pHjTPdDK8+LUQpMMcyl2QpfP77Ye8ggvYhVfodENXCx
MajgHTXZ76Os8f12AnPQmC9YhwntQ3sCUt+3EWzbIzWRY8sn2UIaqCIMj1jBnDUKKN1jtakuJaXj
/V/+qPcfzj9/FBUq66xHyz9495H6+BltWjHTMSIWiMy2pnlwhowOv1zd7AaRTBW7w41bogHROWP1
rgB4iD78b5/wH34L/PPrKstiy8Dx3VKrAKYBCWyXo5ra6CiSsPxh8GzcYefxbj++6fdvNPfs2Aqw
NPoPV3Drv/7s06yLEXnbcsSKxfmh7eVZ7tvyL2DyP90QP3QQrEJlW/vvXq4Rg6HlLsF0TDybTuQw
JD5llwnmCNfsCNfp45v60+XWi7Gyaxfl5bvLZXJBiiiGGZ7ICp6aIzRsznLlR7o+fnylPzw+z9PA
1h2Usoie10/5pwVhCqzC0ovdHaU/oGVxIHQKYabDx1f5w/14AFbomSI7RvP9bnEzgrKfk2h3hCYx
/mg8aB8BQv1vXvlX/uefbijQLDsOq4DW/rv3wRlHBmSkCh1t1wZ9WS4vDvzO/cf384eLaBtlDfga
9hf1XoPblUtB9RK0x3qpvqdJAWnB7fp//9No0t689YWDm26/W2JUJ2ekgLo9ErFMK9114/MiD5q/
1BB/uhUptKZIQZ3N9/rrC+DTHSIH3B2O6OLS3eJnxTlrtPvvXwCgPQHBGY4HU0i9W5ly9u/KauL5
2M6lvEsEGRjbVnrWZYpuYPjL17P+yT/XDywJvuN7Nm4tiT1dvXtwTtHZvZNgNKSQH2ghoT+EGV0A
qDuP+nl4yOqmGP+y5f3hMXJuYdfhI3I1r/qvj5G3O2uQnUygxb35WsRmPKaz65u/3NqfLqMCKTw2
b6oj+e7WloScdddnjDsgeK/vKoZP3mEASGv/S9H3+gz5nxREKfCCv9fNlyagcRGEgAe8afg82qr7
JjgZviVwEi8+/ph+XxyEUq6DoUM40HrfBxDQ3KYJSDP0aHzlHB1ntrdD0VXHsqI79fGlfn98HEJ8
nzUV5JOy1bvFoQ6ICmUYFhyD0UtBK6KezYO4/P7xVX6/IcBWilY2TgBARKuz5ec1NQkQmNSAA49h
b6ckBxXThaw9SLAuCWv/m0uxSLDkEe5hv1tYu6lfoD0ocXStqicQ0TAfJhxvp51M/eXZrZ/or18V
d6XX9Y45m0fH59e7onHRxzYpTscyoO/bD6KfdoHO5ZcmRoO+H8rusSBTfhMyp/jL6vH7z8YhgK95
dcdSiDvvLo123ktDSThX46T5Q7CEM60rW/7rlRB5JRthsB7Z6JO9+7aYeNpqIkztaGgCnYpFh5eS
QOa/PMY/3Mu6oK+WmH+Ohu+uAhEY1QTkraNRIVj3LIPtiIngX1dFbH/ItFwKQSpU+10BgbSUn2uy
NU8sWS2Doyfm7YD99d86X4inJNEDKRulA1siRLZf3nX0vHnLRNY+xi0G7WZ2s507ORorSlb869+H
jYMMCknGx7otvl9ixxJmhTurdewb7YgQherd2/O/XmFdpLbYa1ggtJTvvygm75UKBDw2d51KguRH
1BETZPfxd/v7W4ATKvDwYMn1TdPvfh/wDSjtgk4de0HIA+eWb2Gc2ruPL/L7OkSzxcZj5wq9esve
bbpWxlA8CnCkI1jtbshO8y+d/2buzHbsNrI1/SpG3dPgPACnzsUekpmp1DzrhpBtifMUZHBq9Lv3
R9kl5Y4cdifRDRzAVaiybMZmMGLFirX+IaglN5FiaJ4+bTYdZy5EhD22qPJxqgk3R2vw7BClNCTw
XTIXHPwsa3jywrYddKZZ0walAU750/WGANEIOHO0Q7Oc5x1y7GC4wJie+TzrU05jHYkd8BKKOB6d
Olc5J6y4lFReGt5m9p1nna3FlKkTfU8vr7qsdWz+Hv9S9ywHh6CKfc2aTnJzO30rSwgbjopuhxqn
JAQdLFdp4EdnvtHdt3Iow8FPozJFzqNeYghrnH9BBp5TIG58NdYR1CDAN1htgrSfB9S2RJ+fuTmt
P/10Kqm0YR/DGiNGkFOcvlppysGn+e6EJjxn8SbvFkmpT0qvvLQzoCY7PxZdHRaRBZ3Np55uvyqX
eujOvPv6xdSfQYJmrgrTKxNR+aISRzvQOo0ToivRXQPVMl46Wh1doOc1vbaNYXrZWu3Tzy0KERBO
2OQBObyaFLa5T0sVi5Ewg4G4d4Ci7w000Y6PLx7TuvNuvovZAfmMToXOstfVdesOt1SdlrWYmIap
GMFsCs9ppgvQwyu7B7XjFz5yav4ebYLIRteX/lEIviH/c0YO2bhKcBuvdlSdtRnDeWcQB6jj7Xxo
em+yr+YSgT+cL6dpv+S2Gx8da+XLBPFYmXvhZXA1Bkz1hiuD2qt88jeDDMjhxV+UUrkJn75X3net
kw12DxcQ3xpoBc/ikowaaj7y0sHs72U8p2eS0bt7hDEdixK5vnJVbfN0zDmdWreBxBkGZQZ73Z01
xNXm4Cv89+EvX0jrzL3hnvFIEvls1EmoyN0Zr0b4Ai3GLpTc+Q8SZhjK6JGGQo3jXPvAJ98+vlju
RhoOAt6Ql6MyR2/09P0CBPglkboLO67GH2lei6vGa8rw8VHuvhXkYo4esnrUXX1TOQ3I5iGHagUr
shX996JCDAYaYvwiIjU6pLFrPzk1oOBOQsUZZ7g2pYzTt5LeQOs30jG2rXX3GqaLG7qY2Z8ry9yd
vADNWouM3kPM1rOV1yqo4C9pOorQ6afi4wSVZlWVzs5EzDujuCY3B8MgC+HUZuWfvkzRJBNGVvkY
6l0dPyNboVgiDPfq8U90JzlgFLJdKgz4ltn0RU5HgYeztny7IaR3WlxCjUsuAz8FP1MM7pnVcN8L
0aQgBHBvdWE9nA5VLLFwjcQcwilyzPd56elXWlvWh8df6L5RXJuU10bSlzReXQMd4Fi4nUMY6SC7
fDnYH6a2FP2ZoHTfMDR1qGsaXBIIS6cvA45lVZr1ZQj4ZzVuxsUTharqiXV67geWx62bItUqDWAo
a2CoUYGrhmII3bimTIvp2cHvwTY8fco87gc245i2rQYDt650BNg1GRpUTF7mbtde+mQ++6ePwjJ2
yNj4OASf0xmb7RmMJKhx6sAJKh6L6MyX2BsUF48Pc8+CXg93Z01uUHQ21w936xSMFo2EDoHGEL+Q
qb4GT2PCjxYzmIXUK5szo92zDBCIIBBwI6XCpDZRsYJcDECJMlwsP36OTI+4QNt9OpPtrhn6SdZC
FR/ePdU50KWEA3WT6nCE/LJGUJOMO7uIrQSluqSsmur5FNfmqyLWB+/52A26uzdz3EWevnPX2z51
Jpggju0qc1ohgofmZN2HUjT1CxNfeyrs07lq6o9ytvqaoM5cgxPpx7l7+umgT0+TO/OaNQIs12Zs
px/yCkPqiyURyevEnLA6c/zkU41wxFGIKDg6eRqcmet1LpUfQe3epThEmYnsXtnYw5BTn3HTMXTw
h3iRdF19AWYuujInOEjgGtrxlQffZTyzO+5ZtmtJipyU+g0npbI7eO+I7RkMYYV8/U0Ov+qgO4P2
vIe1tGEoJE243vJRgYEotwynDHz4RPoQJg79K0AuY/fnDIX1psOB/Fzue990UqXE7XNdORhAnX7T
as4bWkzGELZINF9iuRXfVGJGn8DsjeYC4To+NPYEfz0eBO7ZliwjSmFrmcjgED0d1QfSCRxhGChb
lsbrLJI4KAbd9PTovF6qUaAnu6cypUwkItiT5Qg8R/p8BHLU6N2zBH70mc+1fnl1QbIdOGfIENfY
efou7AWZ5kJwBkztfEm64OPYrgmz3tl49MaHSqvS70+fPoA7OgUJBE3Y9adDThbyrJWDs4neRvl7
OpbmAZKB+2nLKGTZDMDdWtWf6Wk3IHXAST1DM74KFrtFF7yIz1yL7lsKNJt+jqJUP9JSVBacsCFE
1N6C7w/WR45mcHj8Xe5uX0tHw8hZQxdNB3UpwC6feoQtkVmI5mVlpNXHOcNk3bBg6j15KLAe1GC5
xMMEVptOBUeEKVprCEUQX4DbxeioQskgX4UJHx/p7tTRs6V5q1Oeoumpwh5ww+tbPZ/4QD3mOUUh
+yssHpwzSfvdw83CFYnzk4NUZ8MqEaIQs9N5UY7UC6rlNhBPrEcOEGJb2MqprD75kf4qKocIgkaB
9c/TX5F+w/rRuKBw8pyudKxvbCNKyBa8DvZ0rKHUIOexObMG70BZUAMi5/01jBLds9mkQ+jEQ7i6
UNCNzGZIZZR4JBaxB1xznWOZBwKcJJL0ybIkMGgAFiNxLj4//X1X/BNRC2gSedLp+6Yo0TteGskw
jxpIcEFhvw5wYn3/+Ch3gz7XMGhn3JBIK+mAnI6CWl8g9HyWIUWdMQfXpaFwMLf++JkjZnqWzdrg
H4UDePnM4X3PigUCgOzpeu1c19TpwJ2oyt63ZB8OY9y+dDHOPFiIr59ZsesknUZk8MM0+Xg7gEkE
5dNREGyu/ECIPhRN3EBphpfTlhiVg/4/d9W8byjaGmD0KJ/RRVKG6ovFHoec4I+CFXwFrS+pEoP9
F4PhP7XkQfGIpiWQI6YQfJ6yD6NADJLC2xD2SfwcQxNkFyfjW02+ifSYeXx8hdzzoajgAzgg37GB
Oq1/fitLH4FMUr9BjHDK6+aiwK9EQslPug+PD3NPbKFpSTq13jioFSv7DjJXhqkAt7R5MVECwKr9
CILWPdiDZn9MZhTmUWYYrjVZpWcap/e8oOPiXETZmAoLvdrTF6Tc7lYBlIIQsY7mOJTV/BmNe2Sd
Hn/Be9YHt0PAm0wj/Tb1UlUUC2A4lNxCOP5zemVqIKqPJszr9lDD6/ny+GjrdCkLn4Yf4DRCx4+9
ffpSTimCoYAig1CvheumWLBV9LwW37zxB1J+GtLIO/OGd8ekEr4244hZq02PMpEV/tJaQFczHARw
Uco+IkQv96966sZrNByNM9nW3e9GUgwKAh03IH/gR05fMSkaX7QtxcbEaahbLV59XVPFOjw+kfdc
dRyXo5XaAOk+/W5lmBQLKoGxhgwDPw9RO/uKB2e2R+TgWxy7R3tM/7CDAToi976Viv7k+9w6OuXU
deUAxFFGdzQtxuKMWyt8aRgtgdndoMI0f3z8Je+bSjrSSEdzsaE/uJ4St/Y4Yk5QLga2QEbXdu/2
2XTscHs9Pn0Ud21kkA9R+Vb70VXX151Aqij0MbZ8hqhEcFmMxpnYuE7I6cJnM5MHIbNHLZPeyemr
jCJIs74qRQhsIEEJtXb+6rJiuogyO3v9+Pvcs95XDyqgtT8+j1pYSnu9cLxMirBaRIrTez6V7zy/
0a1Lxxy8NyhnN18fH/HelwuIk+StFuVnZTWkHVKp9IVFGDde9jZAS9yEXCDn5gAJouvPLP17RiN8
0NzyKeVTp1VGM6DwLqXedaGwHXGc9Fkc3Kyed1FnZU8+p2ndktXRw+UvEp7Tr9YgWOEjPifCrJc2
kD0jew8wdLrq8dk981Z3Mx4QbZzQiByv+0pt5MpWRJU2Ub8fvCFo9qKsevHKyE2ZXsA4arOX1WTq
f4061tFnENn3hBIKhHRCdfJ+1o2tTGjbGlkb2yRbhteIV7reypsxOzjah3TIMX2y8IhEq6nZt91w
gIccP/kSzPA+E8zQa2K5HsG3drmZGKYoFlSvkBPFCxUr5jBNsjMHz91Fsw7i+pBJiPBk66eD9DTo
k86VSG/gNLHDqxIZoQzt5qU91xy9G7QYieIIyq/8N1qypyMZSOsjkbUg4oVc1kXcUXVvkeM9c6jd
9z4kjtzh2OvUDe+Exs4q84b0ZzaNlUi50hQzXK6DbMjOhK57XggYMF0RCsj+6r93+kLC0jqz9Tg/
QVflX9JUOlfDWJTHHzHkSfLGD4oW39Ys/u9HRZD/B8obkwXcCqer0PJv36oez5kXX8tv//7X9dfy
a/onEffvv3n117//9ePf+FvdWPPc3w32hUniQm7NyuJhf1sfUob+nVsEnWi6fh7FqhVo9I/AseH/
Tr6DrCvHGg1zsBQ/vQ8N7/cVbE590l1jKMqvTxE4BpTB5/91soHpo+YI4oBi4A/QolopQzC0l0FD
kr8gj4sYxmimX/3UtlBcsG20AyCZYTZMU8V4UxsIYe7gj9OFwCgMM9NCn9t+b+vDZO3LEtT9TtcM
5OFlskTPK9BNNz2N6vKAjVC2AIT3e9QNCu0Shq9ESApVm/dVAI5rFzWtNPdzN+QfaTjH1ZF++nUS
4UOE6IpF7Oo9tPSQ9ChQJHeKyd6Vi20XEIenGepu66XxcQEEHCER7lgfyFN16wCDyLopIrP+1MLg
2HVNhIWsblrRS7+o4d9V+WA7oebKIAtbpzNedUhbBZeJVU4fgAlgUYd04NLuWrQ1yn3ZjhDTV1rg
sLM1/wU2w5gDDaYxfYuNAGfztC2n90bm65eoJyItoC9Gjj+UXsoLQKfGxzhvzT+8OK37HZWQ9Ks0
XYGzmJljoOfEjolzgzSn7GgsUv8wSy4oeZeW6eW45MEfXopvGwZQjof1egXZUYcgj8oDQLgM0Thf
e4eov9T2KTbBn7AOtserKpsNbCxkwsfpLD/71HgYGO3mhLvmDkXbzty1RhQhUdgbdbwHhK59QTRw
gD6cAt7D1Wq9pFvC+4rS0+rWAjn1k1layZ9RxPrc1W4TvTTHGhWxaDaFdUiQEftitOCCdgspIWuH
W9lyg8RD9kmjHLvv3MEfDqmRIzSU1D1SUymm7F8EoEVEVkqns3ExC6xvQwvFaE+laKp3QyqyC8gT
6afBjDAHgC6GK5E90wSbIiQSL7CgRZVbaOCX90NEo+Aiouf32u2sqQwTKGbX9myPuCNp5TI1Z24L
p3F83T00GfkPjnScgHQcT4NrVmOawHNRozITbNH4iDs2tnnRB7ix3Qorr/7ekr+hAfyqTqu++/e/
1prryUaloKFzMQFBs1YfVNROgfd6LLBYuGic9hVY/exQeJBkfUdoxy4J5kNPunPT8D9fGZn+D675
/0d8H75BlxXffnv+tel+Q+zhr699Wlf/dRLa/9aq/x8mZM9lb4X7rQLya7wmvPENHha2/19vjm+P
bz4cD//7t4/fuv6bqH57iy7/yVFw7yP/Phos5/e1BMf9S4d8CZyA7PTvk4E/obOMre1KKyAbWasW
/xwMlvW7jTE1UEv+LcLXCqP6R/neMn9nO63wByp4LBPffsrBQAnmZL3d+8Nv53V8Y0sUpTCQ9Iyc
nXCcyxg3OwyoG3wpULqGvjzg8+AMz51Ce53Zw4eIwoqMjasOfa1r2JRUqWQVFsJ5IRGVBop8kEH3
AsHs4ovvT+xWbdXhwpBzZ5qxydXK/WgJRGfSIquvZyM1dj5A0pc6qobHLF2+o+Dy2daS6mJe/PEG
ddHVNXbeI+PyZgS8sivzJHot+znfo2lh45hTNPugR3wNdv9hDIIEpccgRT56qEX7RiBngOqxAV9L
pnAERtxRCs9ARbTCjWiiwVjJ513p2xfBUH3Ms6R5ZacWegw4/uyWVLyrbetrItIXVYk8ZcKpALBr
b7XoRPIPv6gt78VSpx/6IH2dacaNpeuYHWFp48wLxd5O3jgoecCKtsaDnzXL3jFXd3UvCG0dkcmq
w1qnKb/rEXIbiOwZe3syb5DKvpkXfTpYdjvjfYJ886jr37qk+Ir4xYs4QQU+xvaEP8fswp+EczH1
GKQgLnlVNI48Gt5M/61xpiOson2CpoTVxPk+qoK3eVRc1YH/Upq46JSIJX0TXfsdZEq3TziedkU+
X/VGcei4VIyV/xXBwytUbVFPOdQm4nIZmuB2cIRF8rJKi+9yRgIyayQmVVVZr3IVzUtMl3DhKtAu
zrLCO1joiVJFinvsV2YAvAWOJS8qgUbmoGcitJnCnexsgUHfdFl3hvd2NP7wqjnbUyhEbThN3iLk
hJGTX6Gy7vRiOEx8YwmW6iMllfcl6OoujZll6eJdVE0Q7xO7vunFOL5CathFqhT7SXBznzvCZlg2
rDiv+HOoLCwrywiZFZTjbGfwriGXgmpup+pZZ8w3nqZXSDZO77u+gXma9z4eO027nyC715gRN2Zx
GXjlS0Q930XGciSbPGQoAmXie8WFMO35IlZPR5QX7MBZSJTYhgadpri5qnGAEvOXFrGIHGexGtWa
bq5e9xWo96DZDWXzrI1NwGifhxoHUGoqjqAmHOHEaPExEJpvM4fNEbyacJP0uBAiED1iuRykF8GL
nHISgkdIyn6wU+c5cN1j5OucjZrxksYiWjPcrHRP7Ct6p+L9/8M7wsnx0J14mZz8n+OP3Pu1/Cbm
N986WfT//V9cL+Jv9ZqZ/9/+4T/J+ru5IYP/cyV8r08j9apO8vg17X44/l9Vf50G+x99jr+DO94l
tD2AelJ5gFcHg+8/wd31f4f+ZgQ+V3adEsgad/8T3J3fVzYprABgeSRh6x/9E9zd31fghxXANSNR
x/nkSbYmp1dCjaMFbhKsgzXFuHVV76IpqgFMuJfIGwXOy254EmLt13OVLCjAF9jtCkJmj6FvggjT
PH9MTHc6U+l46Gcrl+XM0/J5nCoP+1uknd6M7qLH73C0rL/f+nz3ZFinlbdfP3/9+7emJSiX3Jd5
5B4D5GyR9jUgPSFrnqH4wxWe5NK22j66eHywh15mzShvDUa+iGNyXLnHiZzc2lGRiwVKNK5/pmJy
WpD69TLruLee7wWt3mTB7B4luPXnhjHa5VvcJXX3ZvahQYdkji4qrnPbvNn2QusF89aAja83g7cO
OKDpPF2jMh1JLL1kkh4fH+A0Af71RkoDwEdEVScZcY6odXvjtTtbVJObvDOTG2R2MvO5IXOZU95C
Jsfb6YVttBd6lQznGJJKoe3XD1gzpdtv6JVd7nSzc4RvMrR7CI6hZxnfm9xqMQVs43EoaRp72k2N
zkt+lHhMc13S0J8sn1Rr+/ULlNZcEc/lgJYQU0CvaW+JGl77mF4+Pr8PrEhPiQo1OxUr+d45ggHy
Pun1XO9QoMme1A/7+dM9JTYUfpZyFRPOMbfS9JuO59wNRkdYK2z78UpsoLHsNEjxOcei94YPxsid
eIoWb1vkUbtrohizpjFb59jXeN8c9Qmbv4Pb1LW38ecr0cBE8xpP24xoUNsy26OeTGkD9b7iHD7l
gdimgojLYBidTK5kNmTLojdeWbbyg9Ui3Xfda0ngvZ7j2jqHKX5oJSmxB41orULiVAsrXBTcV12K
I92Hsu+179s+thJqOl+X+jg5frjURnmcY1sTyFLmiPY//vx11n9dtX+tVSXSBHVuF9KEgVqjV19e
jMJohmMxchU5tGliBxuHUeKJZddIMTWaF/YUfPrLasXfHhfUq6Zjg+jwtHFfK0GjrYc2ogbih+iU
L+9yMScv0WEN3m2aK5WtO+aTb0AHDkJTI4kskFGzbuhC1O1HbIfz6cxUPbCi1Lo/HtJN7nuNHwo8
fq6otOgvg9hA1/3xl3jo8Wr0iNJZZ3LcUCKjR20wm+zPXFLOwX8eerySWMjBq6njuG444D/1ri/i
8mjLVcdw269XgodMrQrZuMwPbeqmfIPZn1Do0me8MLcNsL7XrYMPuRanpbLph4GBsCcXaqdCED/z
lvFJsJ2fG05tq3rmbHWGNrlh0CXpB8/vuldTGrdP43L+eryy0UCSwcei+A44AqHYy36xJvRgcYLS
t20xlR0/pTPOH6aASbc6F191pTn4KNja4tzZvJ6S90QklRA4x1mslyOfuI3mRmCBShv8VYkNrnuN
mFSZQzww5+pTUfrWF1nBxrp6/Ms/lPPcEWqY4sirl5FQWPhFc51o3arnRiWatM7HF8PG87bPkHFO
E7cpL4DuxUgU26NVvx1Qd5HbJlgl6s+RSxsl19AEwMXoYOFPEnJDP+dLqMDzfi4QlZHiDP2ETh86
ALgQiRprs2joj+C+lwLepeXNL2PoUd8bzR5hKS5+5byYwPtUzwE2UU/3sb9wtm01tQfvV5kDxD61
w8ajEb5HePVbM03j04QPfr2ospMLhMiMeYLyKbC0CePewGE+hrHw1+PL5YFA5ygHM4ROF4Xh2AZB
MPmfHU63F0jB/tNj/Pv6fs/97KGnm6dhqLXiKtM0KmNOwU1mLw2/XHYyFXN3ZpU9tMuUONGl7eyY
k/DDfsZfAGFCIfQ/psZgxyVmgvVflcqmxFvHbdDJLFHl23a8OcoRbY1VwSISbuj68PF2TWt2uMJJ
mzbNpg+zFrRvR/DFXvJWusI7yhYBf3cesBNFbOew7enrfN46H/BW0ausnZawk3EfLpWX7VzRZGdi
0AOfXRWPglSQaBOpapiZSLpDF8gOEaoxZ26VDz1dOZu59dS+sXJgTe6NOz0xPqK1fi6RfOjhysls
4KptTwV11Nib++ewORF0L1pIO9vWjcr0TTLZN5aYl1DDdODKHKb8EEH3Drd9VmU3W83gNH3O0/sI
8/DR8rpdVxrpxt+u7Ga/Mhd/8PisWo/5WW5BA3dzjNa2/XZlK2cQI/QxQnGsNbAk74IqpsRuLxeP
P/2BC8IdMkvkAM42tDEcNecb1858WNuPTYVTlPc0Ut7PUG0pWxbxhKHKMOMMLTbuG4gEdITtOt92
HbeULdtXpELj4o5hDTnoysfcAI3YamO4UdlwRl8Wkb9kkCK7wn6WFqWHe2Ox8acrO5aDOspzY62b
11mEGb1jdntUorFOf/zjPrBpLWXTYuve4fJGmaep0uk67+P+RkZRsW1TWeuot2NlV2hI5WT9hZBg
L99ao+4XOIL57jnE+EM/X9m1uZEObTyYEymhxCa3cT7PwXxOM/ahhyubFsXG3EbSdzhiGWTsLNT1
dm0QnCP6P/R0ZdNaTWYjg+sjPFFpn4VJflcFU3TY9lmVMzZvFqFpIA/+/um22SJWP7gbf7oqxIXC
WST9xBiOwUjR2Fyf3m2eGBWMluM9EBUdT5+yINlLH/gNgo/ZtlipSiYmUANr3dR5um1+a1OcSeM0
3ljZUvXkQK0WPj6rTMwiS/wzYLckuTttyw1UlPbUW15UzPlwdHq6wDRxUWJvon7bEaVSiDEfM6va
0uWxGhZgSkn6DZsrY+OsK/sUB2bItAnqH7Sr7R3Y1c/a0JkbH67sUz1yhDUnWn/0Wr0CPZ5+7eRy
TkPlgW2qqjm0q6UombA8Zm6Q7NwMmwYpzHN4/4eeruxTzwKamkKcO3qBNJ53tEdeRV5cbGtRqaJe
k7TNyubJ4WII+qZLhV4gCvwa3e1NYUZV1DXbKUBRA4bXbJeoE2vIR4XNaPZ/bnu8UqlCOtUU9VRy
skZdcY2cjEEjPpu3JcMqTUYKHBvj2ZFhH1hfjMx83dnW620/XDlVp27OUGjSekDB2gvC4+fZ9DaW
71QSUQC33zMqrw+zMfEPMnHe1XjDbvygyj6t8g6/eB/IMbA3fKUy78YzW33bPlV5arSFR4xqfe1Y
FdNfKeBA0ymfhPv9mT+qgE4/HWON83oOeWyHl7PZgXOZOyveFnp/VIxuJTJDjAF7bkN+WzFKn+ye
OLDrUszINq0XlUgrcVzQiwhiTFmLBbF+748kbZ4G8v45N6oSWuSnrQegUIbOLMDP4GW+6/JzndcH
ApiqpBJUrp02WtmHqGcFz/0uNp4XWtR83DYvSvZr9mYveviw6LNGyc4qx0+en277pCoZabHrIIuS
XAJOWo0y/Olz0frbSrz6Olu3los92ngFWTwbfPs7W87PHbs7o5300IQrO7QeoyjurRjhxEjT9loW
3aSLvrE+oOr/ofrWeItmakcw3S/L2fsMFq3YFlpUYXsk1weiOXNSJNXrOq4v8KreFslVwUe7GWdr
oqZ+rJfhUozmM9vZdIICMzz9kM3s9Ngmcbdzy/jGr6ewEtGmNivYmNNHp0U/JVLyo5vy/TLIfeZ9
2LJpEFA5fXARYBuy5HxEO8n/EFPw2l/cTXEK1M7po2U75NM8un04d5nxbpl7M8yk1R22/XDl1LSq
aKowiu7DTgNKYFb5ZRAFn7Y9W9mReZFihmXo2tFJyW413f0KUXHbwQbJ/HRaWNhtW6AmhH0qYHsQ
3doBOZtzaqP373hDJdX63eD14PG0Y+u+FfXBp4q9bU6UG2gSJ63dJjMCNz5gjtHqmp3Ruu+2PVzJ
bEf67/NcRd3RSLAdK+jttxhsbVspKqZLSKnnQGG7IwaHryzZ/JnaZ9lKD0y3r+xLIGqz3voBLkul
9crh2ZPEAXrTpKjkUGNMUdycDMrG4Pxv5Cqf1iKKu3FWlN2Z4GBZkM+yUFAl3C169r5wk00JFkKd
p0t8CqQ9Yk7fh8ik9NletyO3PphkQOm20AKQ++TIbMbSjujV9GFsN1+1cfhI8+H9tllXticmlLpw
LeZFytg5tDJPdwgEepvyCPT+Tn+4SAZkBRFCCeNpeiVr/XoaEPra9suVHZqhFmd7CYKFfm49LwAc
Hn3U/zfOuLJDJcQKN5CoPcKqeW1rxT4TyaYkBXaoMieOVs2Q5bvQNB1zP5YGlrJ29n3TpKjgqpmO
QoeJFazTwv0cd9N16jlvtz1aOTon0Ue5b2oinI0CYHzttRdVmW1DRhgqsApBrSoYgO+EtJCWQ4XQ
lmd129r+xsqRuJ1yysbs8sRAnrEG/gJ3TQrtmYbP8JttM6Nsz1FDmb61JV90mP/qyOCmzv9j26OV
7dlz8CSNW+MMjcva1DRXelluXIfK3hwiP0fqHvGEZWhBm4+xedCK6s9tv1vZnOliR52Y8g6OaYO8
/fwCCf8zaef60e4iIAyVWD0idIVKtSfCpBwciaitmz1fpVl3Y2bKeb/p96tgJievpiqvHREWqfWl
SOyPENLebXu0coZOIB4LF69Z9v/QXQ6dMHbGYG9r1SFDeLrUYzNxUmGZ/HDb+FgOyO7Dpfuw7Ze7
p89OphYvC2jXIaw2ezwulpztXeUXSb7tkFZVKOwkjn3pFyzJSXuNTOO7tN12F4cyfvrbi9RpuTDz
6GgOXvd6+jKy3E1tKEPFLBX+HJXtgKiAFZVmqPlm/9qIx3QT0hdi7ukPN70B1b+UlRjpC26Bog0t
eyNgDEGq04eXU6T1U5cgLYFW3Q7JyIt2jLdVhw0VC9ULW0o7YMoJj8+G2XxWONO2PaSioGD7FxKN
AxF6UVztvGV+Foh0W98Mn5PTSQlYJfpk5iI06uGVZbQ3Qu83/m5ld4qU7oQ7am3Yuf7H1BCvi7zd
dolTkUvRZJd53MCScpmZXQAIfdfOpb8tHqpoJFjF2K/XQUvfJmn3wsxfSy3YloI6ytZEnyKZK0dv
wzi1ymw3Uqg4Sl17mrjgf0p8hgpFyrIAVFo2s28CHHV96bpvilRfNn5RZXsOmeNGYO3acAmEuTc6
+wUn6bbuOZp4pytRapVfO1PNcqlR+8iJtXMOHdIPhnNi/Osc33OYqt3/ljqWr8myCS2R+V8QQZou
ZV4Ol5sODBXNBPhXD+Kp4svGCZLYuPf2IVTxdluXAmXC0/mZcyl9UUYNSj9djvnaCD9SBt648Uqq
KpkYJT5fI1JTIQZV3aGM3WzH/Dvb7hgqnMnzpgkLXb0JZeGae90FtY41yMboayuHdV+A7+usqgk7
24v7nbGY+dd8nqpzemMPrBxVZGZKBWIFE3NTJ1m9S/vy/VQY205UFc1UmPVYrqYMoaj85nLu9O4C
seFk26q0lZx6sAZrboqxCbPIWT7qdRRf2ugp5btNi14V7reIwg7s1SYM8OXuLjyJVM7OiWq33TiA
EhVW54jVLJuZt7rxSgj/PerZ2yr/UM5Pt5SHdAIIZtGEnt2/TePu9Zj3bzdNjIpjiqN5tFBzbUOv
Cr5U9WjsEujr2yZFBRr12CzPi+XgF4LB0s4F+rLTZs07bvvpymYSs0aPvuDpzjDLnWM013l1DsX0
4+JyXwxWbqdtOgGv8806HNw8jnZ0izPCgZdOOUz7IM4vy2Ye38qyK66sztJc5BiT1nkHxQ21TDtw
OvEWbrF7mdOXrC+zvLLdnVekFOPjqfV1VEPtrBXvx9bUcJ2f2yr/WieJhuk2iaV5MBxq7Uf0gCZ5
wFqymPdIvvTTlWw1PwtNb0rsq6jOMCo1dKoJnzSQvfOFYWUdhG1v4pljkfbLRdwGSQfbzlzkRWma
E1p1Q2lVXyZECqJXve1q2R+d4bRt6C9mAJl44n1xE1mcY6YPjr+vkO7K9/gjxxJlgToObly/ghem
t4v5Fu7quBsQSLlqUmQGQx1m+ow1ejHYh0HYsXMcPORYjk6RDPY+Lhoo5voQBPPeFyms6rJOhfFs
rDDXvioso7fDhdkeUcPKh6tl0coXohp0+4B0zQBNPRLR8rYwMDTflp6p0BpRxsMwNEONZUksP+Bk
vlBDrfynmRD8THJUcE1bpT3o/KAOA2p5O5QDbpIl3sa5QZb3NCbozByqhU0dznUTldjAjFk4tXq6
MblU0TVGlRqLZmUNngYIvh/NrpLLztOc/Jwm2wNn1Q+fnFstxx6lnkhL+hqx3eL72NjXjtZtA9Ib
ppIANnIUQzt7dZjoAfCdvvOmYm8Fmfl9U+hRMTaDg4HJIM0mLNpg8Xde3Vq0Nn3T3NYCR3/k9OuO
HiR4hAwrTIIm7Y8yG60/Beq8GyPn+kluTX052dLNpVVju5LUVDu1nRlbwcagr/x0y45mLlBFEyZu
+S2y87eRl27br6oxLaKm01SY/G5HRmEXFNd4KW4riv/QWbk1JTgpWTMWEU2ICvq0i7Qg3wWFUW+c
E+UAF3psuTnN6jA2s2w35e13NxPvtq1FJd/OoHUPlafXoZxl8wJiYnpZW325LS9TsY2Jm+qyMt0u
jEVu39jc22C8yP7ztt+uzMvYVIWhTzE3HWSid9JjhWN5tfGmo6LJGm9cbdpJEOgAiT14NXffaKMe
bvrtKpRs1CFiO2lVQ6MtimvXGpx+57a4Je+3PV8pS3RZFQOTqlnslURlrbL0L9yY522FZhVL5k1l
u5Qd+SqFMhRibLTGPb0/J6D7QGxX1UNNq5AIlBIDsrSM993YxjvZl0+z1/15rqqAMkMYE347fh1q
c2V9S8Cyf1tKWW7Dld6RRUfmuMqSLG9Cx/UG7SoPKmOvY2TonOlMPsDau2MXBJk1itzCr8KlMCzx
rsnTod5HXmU2h7GrtXfQ2V5oWoBkHDliHuzjgMvoRaI5Tr3t66uwmS6zq9qujDIkBXrhDcuzoo3P
KFs88OlV1Ew80XVxRV2F3WQm10Yh/B2KLuPGTadcs6Avu7rMSMvHuU1wySszdDnKBPHDbfd/FTeH
79vCZWvNHKLeiJ6VaQwdb27n/mkmkj8Xr4qcQ4JVQAQ2K6yTjTTfTWM2IrSU28PG81dFz7ndQt5g
MsAsTdDci/wIqeHPTTFJBc8VfTn3gVyqsBFVt59i6/vSO1t/uHKfi9vF6LrcK0NS/ovCzK9Ns9tW
u1Chc6Wm6fGIsErY20O3zzWbDsy4vNk2KUo21ScFdg3jUGEgLfzj/+Hs3Jbk1LFu/UREiJNAt0Bm
VdbZdvl4Q9heXggkgUACIT39P3JF7Iiu7OV27Iy+c3dTpNBhas4xx7fypKtU3l8Zyl5KxZygfbmJ
VN2kooQv/QC00R0v4EV11TED7+y3sWDG9imlI1E3RT4ONfA/tyKL/VVxDxzx3j580WPXtawfb1jG
3YNZVFYXdtje/e+BP191/vuODjvnt09nTvjNxTiBgV+YEfoQ07GDJPE0HSii2/GqYB9wy7d/poT1
HXwlu+kGnHqrK57b4TyHCPv/Y+L9vy0BvNy3fwCOnWbeQAOHsDP5sFryvovbqyL9f3xt/zPSh7mE
LcmCd0f+K2/6Ban8sMbjlZ/3ItQfMRkjAVUgDOuW9v3mI/1h5Pl13Uyg27wdFtmP8UoSI8+bTflO
qzS/sX1eNv978vz7OUXYxUmikV0grRoliuHISkxz+S7Kuv7KgbmIa1dvR7/6XkIhAAunGs2H89cg
2R8hQ795+Us5GQxpWrA4FnkTluIHckePquCfrxqXSzVZthFUq9EhiKbVqR2q2azbL5eC8nPd4y/W
bI88wsjb87DrskVtA5aHisLy8LqnXyzVKRnWPQByftN2HGmnONEVXE6u24rJpaSM0VAAgoT8W+xs
7Juxhx6hHsZx2K66hJJLSVm5uVYj9pQ3Mae+KTtCXib0872/bnAuVqsHLU9Fbo6aLj4jFwcY2T4l
Cfwm//D2/7Rg/st+fCksA+o12SldMXXomqvnOY7H9bYX27wccVVakyPs8alpZjhDTw+RR9z+AJTB
rL4mcZodV5qEU5FFPq/gNQ2/RdB8hXhWY74nsHWefV+Hjrfhx9T6fj2OGlFmvebD/jNVWXa/6cGe
zSa3YwqOHB4BDwxeEdVn4ZXH6G95J84+Fa9jX2rT4EqVBfy3i6s5gfLzadA8Cg3+16Z/TJN22v4Q
Mf3mjLr0dSctKzqYToqD2VNBG27nZe6rDVjEcOod+oX+cKn43Y5wsZ1BPwkWHBqfD10bD08bE+wh
6ZPuyoP80tZ4ikQ+IQsrwAUnv2gyv2Nx93LVtLyU3uHW6VVEnbhJA/S8MslOyWT+ZNhxXvj/MiUv
pXfrGqkumF3czBqeIKfFBOkaBr7p0jiE3N0JzBLJr8pmwAX67YEVz6B3ZFsubiIdgQ4jnDwGLbuP
143Txd7GfbvitpiKG7jm8iZqw2c7gJb0vx/+u2l6/vf/SH/FpOtXsazihsLB+gPU29lzybv9+z7E
0R8ySb/7FBfbD+QJ3bpRgAO73gpxXPM9hjoskodehTKpoei+Lu9DiuTtj+k4shvtIvFjxiSC0I1+
xkZ05QFWXCy0CIYjuKqP4iZGwcym7mjT+A8b9O8+wkXUUKTQcgb04Daimwt7YtLkx6lkqMzTbpPk
D1K93+wU/6Wiw7Np3xcRbDpgJIhe9+4Lm4vrWluBQ3479sazue/9MtwURW6P0FyXVcvjKy8rl0K6
rUeyMF1jftNncHzWm1dNyfqrMhcw/Hr76oTCiloWsm3irb8joFBmE71yzC+Wl0+JNJPFo0PIDi2b
jwoe0/975f7uc57//T9WrocRWm+YaBvRJ/fAuN/P9Lo8G8CZbx8NWSH2ONq3jR7cfDcYY89k4w/X
vffFIm3zgm8+jTDZ484ctF6yyoNzeLzu6RerlDCxtDmJ+puiN/oeqtfPc+evM4cF0OftuHS06KIN
zKAb6RN5XJkdb8ksr5Oiwpvv7dMjv6Owp5b+ph+GudG8fIiKxRyuGpdLGd0+gDtk0ok1VmX9fkwS
91EvQlyXPYNn29t35xOzs8xG1ozb/CTkdDMs03WH66WUzvN971SHAEfata/GdSR1kPkfdt7fLKJL
Jd0GdX5Ahx8WkdmmCqqxWlM4Cl835hcrNMCkxwDN3aNrSfl67PQ0V+0ysusEaSC1vB10pjx6LkTO
0Gg1haQqZbvcT7vor+uDBBPs7fNXOrZAgKasUS6gdvUOKoA/jMw/Gft/Cc8utXQZDcDdjB2/iX2U
bvekVzkajDp4eb7CKWm6AWckpFUxbyo/UOSTHRAzIt/gkKmpP84rI/Mh6LhLvqsC3LWbtkz74qoc
OSyk3/7skHM323Uzh3GksoYXLjwmsj9yE38z4y51N5LZFCz63IATAxh93lo4FkfiuvIxuVQQAimZ
BimsOaROcWg47CsaNvc/fLXfvfrFIl/dDBOewpuDL+JQCSKWuhBX7n7pxSGci5VG6YxRDwoGEM76
v8nCr+tOAkPv7SeNglZzC1D3oYMev2GO85okaA67ap1fegcFCKvbfsNWXejkh1HpB8WT6xo2AVB8
++Z7NMcwgbHnu/tiu1MPYOt6ABjCjM1VL3+p2hz73tIy5kWzL5zitPTDOoIoAVryz+v+wEVguFix
hq3V6wH8OX0AsMM1mmVX5fex3b0dHtwf8lSnCuSMswmdy8/Yjay4SuxPLkWbIM9mprV4+LbCSFya
bK4mmVwnCQVL5u2rZ3yFNcM6rodkiHWdCoDmkB77cd2gXxw9kwBWjKSAeW4JVxWQI+gm3DNyXZB1
qdnsIHwmWZTawwSZVzWJpXuSRWo/XffuF8dO5rQGrXu2h4ih1pSJ0B16n185MBfxYb+4eELd3h5g
mJq8jGoXPygJxXUx+T80t/+IyblCSnnS2XroyUKqXYNP0raQ0f3vgTnPjH85NC9VMDIGoUxMaXmk
rcy3F76qXh09TeRyzBaNU/B//5nfbfMXQ9RuaZvFA34EEBURCGp5V4/7ep0iBkDTt9Ne87awluLp
XTf2TQk5TM0m/9dVr35p9yUGHN7QMy4HvYP80qt5aIxqr9trLhUxTGfEqhxQ1E2s21Fx4FhgYByu
22wuJYlepZSGxS0Hy4M8xkZ8DPGQX/dJLwWJgassTMhGHnTJi1rJfaghSb1OmA/K6dtPOha+sEXZ
6kOkAEEfgh6rVPvrnJvIpR6xBUdwiQeqD72deR1yJesSzvXXHX+XYsQ19kg5L115HIYxvAai908D
Gf9kJf+bpXQpR2xT5+IVYmVAgGL0o5z3eJ3Ef8rd/e7pFwsVhBukqz1jxyxC6nyLfk5yfL1uIV2s
UhEncQt+RnGEz1crqy1AJmuBr/py1eMvBVqxnNIpkIUdc61GCBGHnfIHGsuxvG6tXmq0tClXBE6a
HZmJq4Eld5JcefjFFyEHjLhm6xM8WmUIVs+Ff0CdrhuWixgYfIa+5cXMjuFsfSRcnNUZL9114ful
Nmsgktvgp6yBC9ftuOgXQq9zE4Rk7+0OgLAVlxqlsoZC8DOM0UM29u+uG5OLS24OGyG+pGPWJHRV
8U2mJfquuVPrx+uefxFtjDqeB7lOxTGb4h0W6pnJ7s6ten/yEzxPi385tC/9vvpI6Kx0LT0qHZlb
226bejIF6boD+lSL9tSp4PijDe0fL9e/2RYuhUbUZyC6jUYeCPsyZK90uy7qu9QX5TLddmPw3LR/
X0L80+dXJhou1UUTtL2s7YviSMedbEfNNvJoFib+ZCD+G+EdIRcLC4L8xGLdFkc0pnTVzKfe3isX
TVDMmkXPNy7ZBjRPg86UvOwmsWMN09OI1FO0T3+yIv1nnf3XTMjYpdqjGABF3UBFOaqScZDl2Ohd
5WL855ePLf2UTSPDv4xZPNKbXg+vQ+hf41Wm+W1rwEX8wZaOH2Bz9de+pfDArGwR7J9uIzHAhr+Z
qRd7fuGTdtyGWeJ6ubsRoEXZy0QfhMBWLY+83YWs5kmBcVSBwIeAcAe7fSxOk9SUqyOyMYNQlQxi
8yfe+qj9nqYOasqRQJAvqnTwwbkKkbGeHwSNS/24mdbF9LRHWTGDRhlkF/UV8Mp92lWLLTSi54li
vVc5m6fuu164WuMqE0WvTmkQ8AhvPLJARdf4eXNLLXw67B/gO+g2gF4FuFDwhvf9bsYqZmtEs4p5
8ATEbawFBS9BIdFtVYVmFLniBU0xjR91onDhGIqh/FtphX9e1jnbGopmhbRaMUKi3jZQmG+CX3eg
ugRJzfh9Qqa/WKt9iUnsKuBoO/517DPBfqpuBR0K3b9hWlQFi7jBfzlLGG91UH6vRjiNmdq53sSi
KdBt2x4C6m/JIUra3dRtie2J1Rt1PldNsoWc3MflRtmxz9eg0O43T/4WaImxLqje6CM4hn3ZkD51
ac0LOiN0L1XZlAquydU+d3QeIcsdJt41luFeXtRIq+3dhDebx6WoyoQWaDba+ps2K3DXwAFE1XqH
rzXxvlpKXAcqkIilalY1Jt9mq2jjfNiLn2sffHrUy5SLp7AkJf3E56QonlLbpulDaHm5do0MaGwC
stOtMWw0Ai1W+Yi2nhLfS/e9xst1JLBuPRJYYSOEV2QK4tbTdHc/5lL1ACFPGyoIpwIdsuw13gs4
WNZyzICf68ro7B0qVzm6CK1PAdpW2C4V67YePL7lNJ2SHNnX5ETFWPJKUMGOVPCxnuju1IKsh4/M
dr6ObOaerEYc3IKD7YlO3Tq87nvSjSWmw5SsxyHNzV5PHc8SWAtzLxukrnj5tbTpON2zPSC3x3Oy
7kvltEUFqAKkuEgQdlsLAHMNqHg6vItFudAjXHnEfj8mLkYphFgY8gVoE+zWoSWPeEMtdK4UznxE
rj8SGaHRatmKTH8ochWXDW9NPvxAequUWDQqm7bGDPkEkOtKOvoKTd+sjoMv0FvGJjLldyGPEvEQ
cyfCX/0opxVtVks0ZU8zFi0/jJr75KRVPMyfeaRKkuBMFB3Nq0JlTD8Ra0X8IxvatvRV2zHV3Ti3
bfkdWfps+jI46vMaoAQCC4POgYcLP/Ccyp8t0JWiq8Qsyh+A/M76MywJAq9RkkTAgyaJyT+i+8WU
+D9PUfZzGpYtnFSivX8VgcRxrTlW0s8hwzS/7UQSniwj3ZEkczk8l8ta0AMpe83fz4Lv4cWhOyKJ
ICuA2UTZnO2r6ck4O45/C5T7+P1A59TfTNMg25s5YfFyv86sACk1S7Pka0nBf/8rdqJ9gu9AdIfa
Y/iJvhBVDS7vmg6uUlGz9wDd3gE8soVbOE6lXyTrM9ZoiQbWd4XncnyKu7aPT27qV3+IZj7st8wv
hN4UdBfkM6GtaN/zmXW61t5GMNIcCDPoQFEU9MctmHx5NCRYcko11fIjaC/t9LzmrOBHwsVUNBZE
cOydLi9B1oYsPl4eZ7bRnxJGEmPdIrXnnvlOFmwlfNrdgeaTXbqGoMS53YsBrtjHtls1elOiYute
eWlYdlJaa1rZNlroD87ZoOtuNMIOILnGLQGwKkv3k5HK2Ma6hESNNWMSV6MMTn9NLcMbNDnpYnhg
7niLPurMUg17ZMbDePZxquCCGMTT7NDNeMj14r4lxDsKJl8HvGgNfgh9RIzd/WqxhIt6kDxRNVUu
nz77GVBPuGIpBZ+8KhUh9Cdn0fz86gE1XNqKz7bYsd8H7aapGixiO1ehTLKZnwDap/kncFsWHAgC
FkfsvcRTzh9SA5l9yBlFefwwukTlFVp6x/xGspiJw7Z1qfRVF9sy3LvddEhM78CRsVvSelws0P7I
+ckAzRdVYen76APNxZI0PKNr1BiyxawpfAjDp4WEdLjdbHDsZlVT1DazS1r/kIL49kJiM/QfUBxI
vABlWVp2BGqgs3dM4Nr75JG6Ko+Z6HHe2bbNZ6jgM74/qI4Mop7CEts600sRoR1lMW3v0HIZTPze
EqHQYzNm1r70O1QTtxN0BsPTBHvEfq42n4G6BDP6anYLi09xyox9zs0cjd+THpTaBypTgzk2ciX5
X6ksA2aCgs+fOUxd2W/gPYd9OORKZOYjFRtv70zXD+kJvdFUPq5LAlDbAduRpA34Wmn7K8BfG0b4
hg/5rZn6roPyG+1LmCMlzLfu+GC9vtWDSqGoTqCwJgejgcqsNuvH5AP+Zvlpi7ndv0mQBmA1wBI+
ZfUMz86ujrA/tfXe6v3DkFCb3pZMo1MvH0conNW2lFHtgT0Gh3CZ3I6+oK2Ia1ShSv6C183z5935
rr+NxiRDubFvRbS+KhWm8Q4dDjwgKhrD/hOnhhkFjHUJid+dy3spqVM+F+ExQIurDHbi4NtTOeDT
w52YglL34LAhz89AppjlRCxn9na3lOXnk3vnMJLoMIzGVJZhlROYHHZh7eq5d96/S9kuWQX6XUmP
Raawv1UidcPyTGxczt/DYjRY3dJue37yWUr2pwyzn38ZzA5uEX5kOrXPAhUP974UGMS7kAzL3ozp
mttbnP+R7jC4idoOLhSF6xA82SngYy7ddtyciNTHIvZWvWwYs+1uHqAlfh62nvd1NvDJfNk1iOVf
VVL4UlX7BndzjZFKZffXCKNd8gLUQca+Txll4tssZ5HgUg4XzbRWQzIUt6qwxiN+46SkUzVHoFNn
ldxxfCDag88wjUB5bgycPSYPYWcR/QCKwGc1waE+nMI6i9dixfw+COIkrfs9oKymijH7nCcQ09Sp
L9uhRgIjK4DRnIr1JpFFTrcq3YmanzSfOfrUY3i+4vIxyOkxVdpFsqLoH/0+TLPdj3ncZ9tzPJIF
ps0ozrPXrBwdP24SeKWXOeHpl9IADdSYrEX+qOwjS5/8qFtcOpbBJc8oWqbjeykKE+7jYZwnbJgZ
1gaaBqBuLG8EnHeXx1ZJpve6zLLuxUMuFdU77dX23gQ3o4sezdKJq+F92YKizuJePwuDxGTFVSfn
Q+rRjC2PaLCND2WbjmOzkDbBl+i5jB+zVZ/xv9Scg58Selze1azc8qRR60zitRJh95+HUsJqqwoK
LX+vGq256afO0OkBuHVEXDXvhqiOB1gJ+hq7+1YVjqb2c7LCzeK2o07jvC92gjA9Rde3tpUH69ye
erwCebdOoy3qJKdzIzwHfF7sWOpfAWZ32zEphIyBs1ngkxcD5V42qYSmvDJpHI4Mh5GzwNy3g3la
oYNjY62oKuSDMK1/Lv2ZmhuWkN6bshTkUAJ7tOMYRcjRLCHDtu/kFnUnQcfcvq6yjbf347LGNWoZ
c/LNA1a/1a3j2S3CNaBWBXqMJhRTq2Uf+C23Gn4pGZrxcdimdQgWqO8JBC3a2IUktx3igc9OFel9
B/8tVVE2zMCyxwntYPSLm9o0ZQO9K13n/8rQ1DU8Jlg66iYMJrDHOUqAAXfwBcYVKLUPHS2TgNgp
zpaXLdLQetu9qCm8Bx5Rd0GHvy5UCgt79PA++qVMPk4u6g4iGaiolNrt/SYke+4csAuNwDSu8311
dcLb/jbLMvaw0s7fdfEuv/luGz6wVC51T+g7CVL5x3xgI6s6og20SqsUYq520jMHcD2iXX/0QA76
W7ol3Sca7/rODr5kDaYzrVVYw34clyG/89CiZh9dVBYfOulSePnjTl1Et60qNierFjO3hLeC5+Sv
3rbefsxzSn219Wovof+NN+eb/mwicZJ+D/DaKZfYa+CY59kkuMf06TQ0Hd3i6G6LM7QyoynekbuF
xy17MtFu7HGDOQT5FKhMaM18ttn7NdN59w2Rq5oPuU2i5Fb3us8ehn2TIAR34yZxHddL+SldpSbP
c7qm+gD3DT/Cx8JQfpqijcmvEQeAeqhz3+d9Q8zAbbXmPUJRZtcCdHiJGMVVbRqlqax87tf+517m
6fyw7dMWfoBk5hAOcVvmmN0SayvX1YB2quEA66U2uVlK2Q/v9hgJo8M0Zqk62gL7ToMbTVecQJdH
Hn8uVJI+o+VoyO8huk7jJmZ7zk4xmsr2v3so+NXzamypSe1Zt/E7M5uU0Ao+MSXKmGFIpH+Hq3GR
4BYM/W24R2LHYF/gY+HiR62wJD8IXFbdV5ELdsoAaccFWbnia2xSEX1TKITimrxPOciZqFzwGrMD
wVLVrht2d7Ose7Opbik/UxhB2E+lw97+xZiZJUOTF3OE86od82j7QF0YkJSJkqRIK2vbRdWsTWXy
ZEK5+78zeETIv5YevX6HcgB+8r2XfGdwqcin5QVg8Fzsh3GDJfAN66NkeqFYZdgRSbrMJbYnvhfI
MPMROaDbISXc3aaCC6KaLCwIASpJKe3ADphw/0DEN8y13/Q5FgH7x7p3g12Wzt0w0YnlkzTRtB2n
IbLsZAxbc3yxwNzSzInct2+C5ejZp1ww8806MSOT1REV1Uys8X0/dy2tZxSs7YMfhqzDJyl69Hga
lGbqRW8zgtKZwiXo0xoyVsLeYW4fpi5Bdqrdy/dzmnhke2wegn72UspqAeO1Qstct6aA0pXDdPSu
zH3dAYu7nkJqcEHjbEWmybop0pVdrTPvitgV/O8NPJzyEAQhvKHufK5WnQGY5DZQlf/woCv2Q5VO
EWvvwPDOaFYbGYYI8agn0c0eMINvcOLHxZ3FZj98Z6HnDc74rH2eErMc+mgOK2QzURudEN+mtiZI
PpsqKu3c1vDkSj+mm4VocXO80yfGzycGRsvGsASepr7GiaTVpxx1H3IcOB9to6O8d4dtR/cLLn0R
EpCh4HH/VA6O4MLce/GE5oH1JNuejliR7Xo3ESQ6HlnS2eS0tlZ+KxGsuKdROHNn52KUvCm93+s8
x8aBVEzXfoNXytA3ncLe2Q+LeLSWIIALMK9xJ1mUvNbBA2aDliFy2xdLKh9nmxr5uLSruV+1nobv
ybKX4jCVYnnFpTM9qChFoxHeh5YnHwpQ7OSeuU85HGx+LQklgNnDs6XHJEacUUlXqGMKVPlazwjv
p7qEdmUDT7HcURLAvmnqeV72Wq64MSKw0Wyv0SbluyrmmLyzF4msNdRV6DyAKU3yOLHRIr1io8DU
XeG2nH/Z3TaHh5DtfvgIb5gpeVC0X3tT23TT/f1UQnsF3719bwgdkABtt+w5Afey2aZiH+B60QK5
POKcL97FPMXltTW4GlUUvMS7MLTRDk3qLEMjUKfOu6q16Dz72Y7guZwSgdC5auEsUv6aLJIQOLMQ
84PnuBOIioLF9vYYlWyyH1DRSpYHh25++bw4cEafshUmS3VZLto9KxQcf2RhjOBe1OWWf+ZTh4Y0
YbWW0Nqp7FUlzPYVqLu8cgIcEtyYwVvE3rfpz7zHHREZOXMUZvVxhT1ib/sqIHOXN6KgnMt77wpc
Myv0cMXfEGCPaT3hIro9e90F947oOSq+uHYe1+d161l/V3LWqf6g1lb0p63je8yx3yb538Ihmvwm
fOcQYAem4UQtpjl8RJ5VQdOz4UKu9mrHWb7c7oNxWNnJ/ClJeXpEHSW+h8UADpIyh414NTq6Fh+x
Hpw8MG453HXKeNwfXLmO4qtTuMBWy4Ic22McJXT8pQfGRCOmdkleoySo7ckT3Eqe2gkUtXclElDJ
P9fu9UmbNB3/zkfDits97iSpswxm1A84yDoc1t2eJ65pabGXugaHCtLaOsSQg33Y4BxE7ihckMg9
JlYh7laaZhpYPLKPj0wjHVVRnTp4iWu+/IKOsedPSWhHKOxaIsZbmLpHyQt6Cgs61SAkBYfayOj1
0aVwjztCeKNVjeRxvv4YnTIR4IHBlqdI4tb4hUg1I3SniO+aeGF6QKMm4kz1tCJNImr0HlizVjDM
iZN7QpMcMXRuo/G2hwZh++ESzwx+FW3tjev60jVLrrU4yDQt5yYBrcWKal6U50cEvZLdtxnMwyBM
lGd0FkhiUzPwnu13rSVFWaPLp2N5Ax8BYuA53irUelEmnLo7uu1pwNZsdXaLfXJCJXvGEVYh3RSL
Cs2UYWhmNa7ymO1rPP8q+lzICCFSnNkULFg4zfythZLodRKoHllTbwrHYVZHcmE3NNGJ308iLtPy
E/yUlX04z7ld44f32ZDVQ7yn03Ne9HL/HOHXsKjisU2n9Xh2ekbcvZVhy57W80Xhvo0mseOMgZYU
5ku+7bpnr2KDmGxZU0o23MlwNS9qpJRzBOXEKDb+7D22bEiNfKHIr8Vu0Xxc4f2MuBDLHGlzkFym
5c6waS2fcz5sHU7Ecgh/CY6k67dhcJM4Zl02Rg6jq9MRnGK69O8yRDU4GhJWZPlRY2uff3Gd5a6s
bMzgZOyKbC1fY6QheqBRkOa0KJNkq/iko3WKXqYOee132zkeR9u6L2VSF9sMz1+0lOlFnrhCeh+T
JNPpcSkQ39EDGIPrfI/uuC53dUCqfEJA3y9FXzQkp7a8dxoJ8wcEESV9EGuWmQ+jHMRyV3Spm07R
Co74N1RdWlKjnEXR8DKpaK1kkbjoYSJwsHkXrWbtv0QBzL6aIQAYD35V5fLUG4smEJWTYnsNEgqr
uiQGuew+lSMMUpYusj9LanT7mjrD62SE9/+whbsoAG294L40cXlyukt9hTBjQLKi2O1661FYSm8X
JBPdjRQ0kE9InuT5XS9Q8Kg1USiOH9BrS5byfIYHXOHPiYPoOC9JstYpVUNUYc09Um18hpJKDo+E
I4khO56PfRQjrU1HZLJ9JYEfKys/7zpvFl7k2a3dVxZudbZHZITdWeJWhtRFB47YtLJ4eMjjxZhP
uYHj+K+iy1b1QJACLI4y5yv74Bwy0I3syqFD5x6klS/9OEp633ZyFB9ciYG590kpzB1ZgZt53PCu
CWjfPuQvw1qo7m4fUEf8iHi2b7earNT3czNMpUJ2LoN/WU/qFYtZRzUMIKjXDcodRcmOAsLWs71v
8RX+e8TENWOwb1QHhYy3WU+FcgsG1haDXl72BYOG0hBmAoDfScH8hxTDjsYjlnMRPiJJ3O7HDSv5
yEIoHnBXoNF9ErUMlS1K4OyWnKsVZXJDBkr1jRiKOX8IckJXcpz4yX51/crgXCBW+EccLSDOnlex
o3mBUk4CQRKZTbnVFPc3801tWZm8TDDhMMnxbIMa4+q25wCfl0tg21Az5ZxovFrOtDVr6FO+tNl4
ytDl6m7nUa9p021ejw+JgcsKMkEEZaXJL8V67JGrjKvIxHF0RCnG9o0sO4boWs9GFxVNVZ9+3wsQ
1u/b0A37e9gVZBYpRt4u4a90zNPuhxYTkSeSoj3vRJDcmh/RUb/YVwm7Zv5xGvNsf4izyPi//ZwP
+sH7LjLIY+xJWSOCQXIcabQVKeTeGAjhZps9rkQZV1sPqOZpwSsMzRqSRNTQjVOUBrPsrPbbyiOD
0PJJbqDmfiROdOZxsSEe7wog4RAX4Be26ANg1oOabops+IFsRpQ2Q15G2sBqFIFY/X+cndeS5Mq1
nl+Fse/Bk/CA4pAXMGW7TPueuUH0tAGQ8N48vb6iKOlwJIoKRuyL3VPdZVDIzLV+t7qSu70Iwd4z
wAE20ls3M93qEVdpR91fFEVtWSxO02IlqM3bFXRruvLYE63pXjp7zBWs+Kmdfg638/HTHogWwGdt
xvumcilFBPtd/qi3rdaz9mKzaHqvdjocx3TSDFGyE5GKQNdMBemJHjfRWUvsftqwjZITOOZlOn71
cq7nu2q1C/OVYsAyZk82cjgsi73Or45d1OOFUzvWdx3lileQeNJ4DMqJb5hgPY+cufA0V4pj1z50
CSr8M3hwgRmc0QArHXyT0ZybDHU0zP4ds2XjeJhutCmcrToDnGib5AE2WI2DcWRg8YNE9ce5yPwJ
cg3d0YncF7vGm1/7pQC2H7dl1DZV76V44QyvcqBLdR+Krx2+6JdjMCr6UtG/05StqeJZPYSx9Ex2
2R6oJK9wQngEuNdTvJmxNDI4p5wNK/mB+3gZWm+YGPDSbAtajlT6U0O29nSgH55NNWj1BMb6Xyh4
boKC/4Pj5+V/k8LFAI9zqrT2pmKwYx6kSKpP6Kgan+MZUB2E2fkXput/oiv5fXBX23RLZ+i6tcEb
3diP/VJFQ1DHlDUYXKn8fYETPqcImZfyXxg5/5mw5DcpjkQqw+ahmRvLYTxBTwJH2ICg/IsP9M+e
/TchTs1ws85OXBM+tPiVterL5NTRv1DO/rPn/k0pR1XWFHUcmZuFCQhe0i77FF3Fv/nkv+kmelXt
y2qwzA3ISgg9kHqRSj/9b8iTEI38ZgqL5jHtTTe1NrFQOrbwMaLPY7P/9579N22+ltU6nDfXhc6A
mNLeZeDeWj3+v5/8/3qH8tZ/E8pZrVpM9Sy5XRLb1T67Mi0mX1iLxogVRytqrx4Qpu6Q2Jv1vzOp
jJf8TeeTOPFkE19hbpgMab4aTdudpQoa8LcP9B8f83+Lv6rr/1jH3V//k58/qnpp0zjpf/vxr09V
wX//efub//U7//gXf91+Vef34qv7/Zf+4W943r+/bvDev//DDyGFTr/cD1/t8vDVDXn/t+fnHd5+
8//3wT99/e1Znpb66y9/fIDS9bdnI3ir/OPvD+0///LHbQbLf/zXp//7Y7f3/5c//PXrI0nff/+D
r/eu/8sfqvNnxF6w4SqJ367Qbu6X6etvj2h/Fq6wKBzwZbgEdOl//KlkuGLylz9M9c/CNE1GAFmg
nIZ1CxvpquH2kOH82TRVR9gGNh3LMHC1/c839g/fzP/+pv5UDsW1Ssu++8sfGqDTP2zFNu/Ich18
66bO65g8LY//F03+EmeOYlnwBWlbOY9VKS/dvLo7y9WfUSp2+wbnsrdIIb0W3NRHSPAO++Nc00LY
Ya64MmidX8LI7tMmDeO5YHa30d2NdaV7CsXHWpnl2TTco13I0s/mSXpWaZ/tIRGe2VV7Qgh8gzMQ
fG0+5m23qxOawhUA05SoQqoTIT0npZQe0NTJNYufViE+ED3ujL797hT3ZHf6QdT2A9DDZjDCJH9J
3K9qPo7uS7+KnRkd4unANLo71XnOGv3cSQGVa+S+KBFoLOStgCvq5odb/+Ld+WN8Euhf2KPWEP/A
tXdBebQMbBW2s3nJx3K/gKg6A3Ea8bEzGeJuwHusj2sOa9EChzDR2VQ+ZCaeV2vdT+56hmJFW1Ts
FPcJ25lHl32R7Y+1NP06F169ADgjgYoTKNTqBG3XWvhzrV+kGSzDS0zePddyGhLPTU+zftb6QwOi
1ztl5XXmlxKT3cFEc79woTiNK/tVoCrdUxu/O6bhqRH5wo8RDXWuyZ3azJtFpVqwouuUrKGZaIHT
ilNi1LtVxIZXMDXtZK9ENZjtRzSDwupj4sGbBss83dkCtcTSgsUkuzFNOYY2M/nMlDTovMAgQF1L
JQ00bZvG9T1qix0gla8rF6O/iSSmot9rhpD3MS+bxLqf6Qd9vLbai2RnHcBm6+ma9wcJSFGOEOeD
gAFI3GQPZHE3ZmjEMyX2zah9iPPUt9UrEHmY2HqQt+0VvuOxvc0Yb8xlSzeCRkHyk7IUP2Y8rJ5t
Lfdx5Rz1UeSenTpe6azoqFbXn8lVqyfxQDWEwjXL3vQZ7FAzK99Y1W9VfBkqCZBaNZ4W+UI7vyV1
wO/swm/H11q31H1fZ740swChwW2QhfbcRbM3RpY3QYQwtcBb1r3bj57Zl8fUaKQ/dtXFWk66NXxL
ez4T2RqUrRk4pP5G0Opm9qOo2wBfFaRucUyHzjPK45I8ts0EmN4Hg/m+DPlzG7u7WEZougoEJeO1
k7RMlXPXURo7uhpaXeqXyWcCQ2io+WuvDY9RWu4ZSYRknWZ26c/u8lQxqsVIzfvOhgqt8z2d9W7S
p9NSCTQ95o9kUT9k+0af2il1cKso3aKF8nixW/swlojnyktr2o+DDk80uzAmgtvQGndOFt1HY/Gd
xIw+QhUOGz6pKnf5EKyaecb31r/bWvvhttUBXwpfRr8pE9F65D56qB4BFpLm4CzyR6JEr67DIsFn
/9254kvVwFkIgCPXTGWbiNIwWSVNYx7iVghkXFzdNQnF7NzPVN+bwlxrHzi/3KjT/GjL+IdrZmsQ
N5l9URYdjG919ogkVn9h2GGwOAqFcpJfZpswM3VsnxfWUTuzN4h8JyZ6/PLHiuXCNN+yqNw1EdBj
oz+m/YcaLavXF3DyJabgOvmFAOGc2CAOE6NBk2EFpc5tGDmFOW0iMtZLTuLHA/voFKj2cqeWLGtN
tT4n4YROlZMtrR1h45vHKlHuUkMYezZ0Y9sszyCa/mpo4xUR0FukFjSSlfGYEVlhr+DlRt+NmJ7b
xhNR94jcyisoLu6LrrwwGmm7isEvrdk5OPk0bKy4XndRaxdhpSoUzQlL0x6InZ2y9GemdYDeLg7F
6OKMiHiUjBGqxvJkFuIVPu+aSXmUtnlWMaRFxnFQ4jWox/SrT5SHdaJjSV3rq40AQuZMOgGhQwlC
L80Ip9yRh9YoZlCd+ToOpvIDfRRwrpU4mb+Y2uB1C93s2MpmYzUWMiFWE7TJXTStAEJNM3vFGHde
beR3thk1u6iH5WFPLftz3xjpKS0izcvcIQQMsWC9lHGvOSifRK0/23Vc7GUkrL3Tu9aj0ppDYLfg
4aYiTtESRW/9UNJFW3P6gktl2phLUt9zg8iw6+P0zi7S+RgTah8AUlU7iywLnxkQTYhQt/EKNtig
ISSPUxEB0g0gsrF0NGvLl6c4gTIk25h4bLa1D1NMg6fKdoHIEBkSnqgJ21tqYpzU1R6xVu5p1Wfd
x4+qouz0RoHM0h66tAJ/Nvo40FoMpGDp1RUgjmUzulZ5bnWj3+hJP/5KGEzvgZgt6n6xEQ9Tj5js
t1p5tidnDaZ1bC6dvqIDtZ4Uc673zG9kf6Q1JMvyW78df7H20yiFCLB1YRDWi0NW9/M2dwIucg2I
20TeMmfZvkdVElpob4NkyX6QgSc2JpoBz3aT1zwGpxf6XTzXw95Y7Mc0W8qTYcvsoxel4hFCLA9R
hhypKojYb+jSA8Kn2Z2IX+TK5Op2aiokPkVKWWBp5H8zPciIVW5Yq8k3StVdTUMZQ7PMI9+olR71
XNEj+Lg9mz4ImJq2uJSl9q6r+bw1awRUXZLsisZ5mnTtYgpn8vXKbO4GQaFgv4BWuds1Xm7N9rz6
SrX80mQ9sEvM6dExp8gX0Ig7hD3atuOr9pXmtMxbsVIsrd8gQGoA8CFQOLWva1l+jlZ8n5mNCBOn
YDfQ8pMKx6Sn3b6Ll1NSqPerYm8gGna9OTxpbRGoBidKtH7MdvazQv+b3ga8cNlTQvRM3dlazuAR
WBEZdzPjR9XqVjMBXXYmnCySXZJUpToFVQGr2CWHtXBSr2KCeB45HFTNCTXywZ2LC6oL8JNL05m7
slTOVV1vIx2wd2TEZkTh1hlqqGQsDQOMiGtPBfEIR+0e6ry0f1RRNx5XXFAoZgC7wgRJ3yVX0GJA
icvVY/olyZBAamRTIA3d24Cj2yzW5g1zDOagTyoFRm2CzQn7ZoV8Rv+Xhwa5Vw2s+mjuYtsufSWt
QCewirkHEHD7SJFs/coUCshERNVxbK0M/U0vtlW9JveWanMyooHPN91YKIGyIs204tzdaAV4zwjW
EeqdpvrdysFUus16HBNDeVARdG6HaTV3DIpX78a2kj+XdG0eqqqrQsLQqJIYGB89NnBEk6fjhfEc
IXXDL5t5vJjodPZNbYqdzOfmtTXQohlIPDLUhukIAFaWu1rUC+6FRT21rjkcOqM3vwsVLrPqp/7e
Fco7cG9FNdfI/uyA5Xgo0KlnikYoZ1kkYOZOmT6B6SJ85aMDIAr7nv7BDiAOzH2u2vVudpsmBLFv
/TXSYCGgy6CyZ9PHUFEc2pSpzD7pFcuG/UPXd3qt7+bcig+jm75pXTcbG7UX5quaa/C7yAmDzh7k
1UWYG3P+d/rAHo1HQBJX+GyNAxoIpVz5UjE+xG1EmbKUKLGgo47wyQu0oqu/6rKI3gr44APWhwmJ
UrFSKtaL/b6OFMaY+ePb5tQNW1je4TSXinxr3dzZE/0CRKhNhUuFmdfj55pDFM2jAsGT9D/hHQQb
oq4EtgK1p1XOQ+qaW6ZR9V4cpwGqjhtYHwxCIUVjLH0znYstV1Lx9Fg5RWV1dtr5xchmxPrTGcrX
4FYa5/lI+U4w31iuPu6z1Ruy6KduTJtctQTq2vIuFeqdm3ACwp3sxVA9OVPxrOfrRgJbAuuzPVVP
nKsH5AahKMeeHIE5D81Y/lAGVfUsRd3MqV2HDUr+cJLdVYMg8RtCBuybkNdlv/SkjE6MGTrVarJ3
u3fuwcrPs6kOXSt+gYvyaky8AJAaBaDo9igbk4N0MpgEjXHQvSJjv4iN13VivPwwalx8GzGh5vxy
ZzR+gwnjDPCfHuRi1E+a1ghPnVcDiiUdfLK+mVAz0fkZUtUQd6gtsUft85qv7kOWZb1XxqvjM8Hp
UEDODKhvN1GUV5emHRYPHwniJPLaPWFjgJ1r5RDbxgZ74MOi/qxSpId17zNkgIGBUC39HNoFnvay
5MrIWXguQZWDMm/nJfOnjKs3Yi4wqxWTUsdXWypbxKTx2VXHzwGdv+dQYQdJLmBFU251laijiVWV
tnxCPjA9wJQdxTqMwTxWyLztbAgG6lDOCaU4ln18cFTtDKI+HEoxXOuEuT+MkXEQOuugr12yrZU2
MNEw4iKwkhWNTjeH+VgUNCqtXW44HexTdsu6WzVksmaq66+iZUvoEsvKPTXrrI1RCPOc96UVMiWn
uSR6OoYqbqIA9sQ50sqxCNRIKzZanMsNdICxQx+VHJQ0L59nAtBDg0SKK9L9m2ZTt19JlV+2lmjb
bR/VwL9o+9zXxonXqzVa47O0lvzRNgdtx3DGfjO00U1EnrvmKyxYfkrGRp5yhALwdEriN1VuIFBy
VIt2Zmr2zNEpXidgoCdIpQL6Iu9/jdQXh34dlIOwErXbYCbtn93RhurPSnlQEif/acUZs0XGbBy3
RtmOCyalwj27iKrfelOLUE/J+EEdUg4ifE7UuVqUFk+Dvug/V4uB93jfkXV5s9ZEge7WjHqTCJfJ
77afzLbRNkzbmc+ZWYsjo6tpwWxuTMsu1MdII8oTz5JyKo142Ret3ZyRHDC+2LBqtnqZ670I+rWx
7tj01+NqkEjIndOWr33GOamay+KPojUe8aghBnHtFu6QmWqvg4submOss/YCgDDv21gaoVNkVaiY
yGx7Jd3Pcdr2ntu32sOsKtAmJUVtoJVLxqXBBYI+xfXhzZOXXBpG2FhlfHW1MfkeSF1UvS42INai
CqmgF9lJtF3NZvS1SFM362DTGdpKvRwzN+ZMcDPn0M0AnnOFbwD9Wiin8i7hroVw36t42PVu9Rgg
0QXZDChh9NYTBvQr5ywBMiPVQWRiqBiMR1EktDBEpSHzTHfqrBQ+JWbi6eWqfrrFaHl6ixI/01N/
nGXxhWSvP4+53MPgj2FJgx4OpurFEZRL5mZvVaTlzGJKNpNrhFJnz7az9F6aHUJ6Z6Lsyn6gJzFp
zbW3tijOtdmgSCKK/Mkx2twTZgTkgPyUugE1b12u4zGfaCuT7xWsxLBNbxzE65BEewYAhJOBNlfr
xtFrtfXgCFiqPtcPc4kmP51W/i6f7ioCycbMbsk/xR1RFwHd6K1/vHfszOIfp3FnRYMbLOO9tT5L
c/UWuPAMPMkxsqAakieR9oADelUFVKh7YVc7s21VqBOVCYq9Wp+0+qvXLmtFpWXOzJyWxRnUw8bW
bpk+HpPKVyaQDNh7z3IC14Xg3+hak7OG0t7rRPwl1XLDpPAv9HX5c1koJ4yGbWg3HWVVERk7Veuo
sjX6qUyibJbOnkv5qTAC3dOHSAljdJ0Z4ZSWZl3Z5Njj+7Xg034uYxmK+i2Cu/ct4BIZjZNfVnQC
fXNryuTosCFk5hbym7evIma0FOWlJ4CuKxp6Urc+Du06HAXGxE2TJNsustywdSDEViYwBlkBSGji
hCdTe2M4d3q+iaWEHFYvcVZ/KIk7BenAmRkrGX40JXICjO3GllMHyxhkddhWxbBJEkCUBiVrWFRF
s2tYQn6hVd19TNgDW77D1lJ4tdo9ZdV8Fw2IvbBfvrRxExCb/I56d/SxMKVbVWSnMduh7iM3XJk9
LVtPaouSrCj8RLqnOBK6PxR9tmtkE/s1JrGw02vgFnf5FeXibnAj68yePYVYe45Gypgtta1c/Dma
9EB6fQj4OwEORASlId/jVXITWk31ulbzNzHIJh51Gk/R5hLjnXbOeuPgxkSRLfIdMZu4M2LrbuiY
eJzh3boMpeWe0PPP6NVbeztVdaAly5EJVuGQDhqnkvktrJJDxnZPFveBZ9uPbltXLzqOhNDIwW8n
pSfClVmBGAxk64mkRgSSz+adAuL0qOtcm7iZEr/v+nObrVsrje+LkpJeH7WXhV47bFb3jKeE61UW
qwCS6TIK/3JTYOosq/g5q3TyqcvBOlpaRMFeYupZq40TcZe2yXxV88J8KoAXU0dXNji3V9/IExsX
GdZirVok3nc796jjCRVPsg/G91611TjwTl44E09Kh9jfdt7dvATXWtDCeZKzMYrTvZkavqYaqT/X
pQhNpbo2qKR3runGGB7SrRblAyqLvgkXwzm6VDxNOS8/OaxUavs0HIGC7oYMyZmrCRkwpAbxeKrW
F0qDk9p3R+u2LsbJ0ANnIhLZVSB2o/hLHRP8Tdb6YZmp5llq7DzO+cqyz6p7RW/ZJOGPN3HeVvcW
3j1qj2rIvUqFTu+yVTvUZm3eLbkbXypFS3cddhdkAgOYzILstjF0n4PrmlsRorHaQlmdbafF6QPN
rusrB8+2bIS7U1fHvMDNJjiLwT1NeVGt4tExG/Yr/XOs17+dSnwj0dIE3KKZn1PaBKVsnk17znax
wY66oEkxaCIk3OTQvOjWz9QAica2o1+SYR9HVWBr92OSMyrgXQGHe2Se64R0jMEKaru2Hp2X8bhg
vto6/To+lVFHJKAzDxdZ6kqIO2RPeLM4oUxZwlQ6PwanoTBM2xfYalh+iD99KG8t04QVExuHXzdL
wied6zsp5ixwIx4ctCQ7JnUUlOIyauZ8kAqxgG2G9dYeQ21UAEqbUFiVEaKULD1pMaCrV5acQgVQ
dmj2mRvthaqc0Kt5o14hDph9LX2m6NX8sdV2TavI0DT7UK40xMCur7hquhMWI9MziMvzuwZFFYGH
W4QfuwxRhBcZDhQ13b5e7FpGJs3Y/+LuLWv60jPxbx5L+OwgSgdjh48nATGg7Kr6rjtxXJqeg4cs
BNT+Zo5hMFdZE6aOSCBKVrmxtKGj02OIzUFkMBPkf4pN1xcfWmwfs6a8m61Y36NUfWuXmMnUg9Ue
smzaF0Vc76QobJQ164hKtM4DOIvVm4ZO/XJEjmBPG+7y22VXGMxIH90cxpRkJ3VZwlHTuZbtL1eN
mIeqRHPkl+aESpKbPI3sAzRNiw8fY7feavEBddvHkNvdk4ysr6Q0gzE2DgMI8pSUymYcGCWXxe7k
DxIOyyt7oQZzVnS/Gsd8J+Lf9TN31J9qZ3riNrgOqGmDWo+/qH60u9rtDzpinSOKqiOGiwJmHggY
qz+SX72OKTmiUOSZCPBMoF1Upn2M/s3XVhrIqtBPmZyvmq1erDh+xRkF5GAUWxN9zbaR2qGI0xK5
BbVAXiR3msSQWliTr2huSdsOVgbSiTFd6mxVZlgU8pB1k+vp8pQMB7vY2dkTYwT6ur3QpgaOZm+i
xbY4+618Yzc9+2JBjqBio4Ksbk4hnOJDuXHq9mSI5DIa2N8U8MykzcK+XfFdo3LRcbR56zTPGzf/
UjDfFdz4mI8Vv5oLrIppt9NFf517+cjEgXhvDtNFbZtDO1WLb2jLecigjRrxGVmIsL00NbdN2se+
5Bcu9hBPeLf7giwgg3WmL0Fu/yRvC9uDs7MVpwwWZcAL6zy6jbzD5HDpo+GzxFJ053R4HdOqqEMN
dd9lUeJju9DB1fb62sem8LC5c3CfCyW/d+PeAyr009U9KPqyK3tDBqvbba3ZPUxu5wZc/tRXJyxK
zXI/OuJSc+ZN4hldP+Vd4sti2hbohgKT8Oui7R75Wj0KpcKPRoqkLnKvS3ZbwC47s8qKK9rsQpTn
cVi0wObbjGMAsXLl1LCj5FNL4pNa0vVqeLJr5Jn72HRfbY5Nr4eDtFvB5ICrdcPnVeUVSwqG6EVe
xkqugaOz+AdZrZdUZUlN+AGDbLDNPZgKKdDVfTXyWebZ3ZcDZFS8bVYcA8msbAvT/aHzlAP39KQj
Ve2Hz5HRonYj0MpucuvsusUmtpIN7ulTEzHItEnQD81hPbDu1R+5ps54tX5NSfQz5myz6ilcy1DT
1KelPVmlckLxeoAPRuyo7IbRvqRpdKwip+EolpISMCUGQKhhC9b2aJHdtjUqDeN70wC/WbTKuVgf
XYjdpwbV4mNtL9JX9Fh9QkUvEyjEOBo9AKvqSLN8MEono1WLCj9Gt3RY0JIGOncxlkYbhNpAt9v0
Cv5hZR9XSrxrVOfLLdkamWiF/FpD1YPMkoN7JKuDSa6+hczJ1wzcS7VkbOqtCaqHMt83hUTpNFyy
tKWiEotLHZh39D7KfTa0ByWP71tJRqdjXBDqZJiXiq2Sid4z3P6oaU5ycA1l2sxO/JrVyWVps70a
tzn28tnGpmnaHiLswZddPnJ95mMBhviMV/FbCCDVxabvlCsvoEzuI6KIOUgR4gZdmRtbRTfqo6L1
O2nkAZ6kB1wPaEuK4n7sDHmPrBwCzVX4TIx37c+aq9zVSbcpsv6yNhpmYUmNs2775aOPmoswH8oq
2g3F6BPORR/Xwgjn1QYB4tZYygfk+p7Wu/Rzn12fbCjrdz0uVL9k69qTdbwph3HLCKFNCtyGUgeW
20Krp1NltF5Zi2Ay76Q6+nZ1JBQCU/WTlXUXne0c5dM51fBvk69g61N9+9aMH9gsu3DoMsPv8T+8
4MOM0bDG9DITGlHbXwc+HVNnNqn1lMSLj7EHa98mIrciMeJN3O7lGOTzHTETWyP+cGnDh1umAdWA
snRQNZpn5t8orjlt8Rhmbmhm6ZuFR1TvPxJjI/T6LZftOxEo2Ppu2oKbohLBN1Z4JNxh29/lGTOF
0/cywapBuynZhpt+I60u7CVHHaBMbv3A4s52MaYBBb1PDXiwTb59W5A1YabRU93cnBkqyB0ZD/gD
h1zsEZHCZke1JR5kbsePbdw1hBwCCNZrM+67VnG3SDk0X9Pb9JdwI2PLdNccqoZ9yG87fKMw9YS1
NEAL8I+pcI6ZE2G0LckqcZcEj1Q9dAe8pdO2H806rIrSeCFeh+Zt7tjqpQaeiAIbJWxSXwxZqj9M
mxVs4lYBuM3j744J6HuBrXojDVG9DmqP+m4SyRy20qkf5hyb1JrLSx6rjpelsmCtGc5yQFeKLlnr
rhnlwNNMUU8qQR7oageRZ741brSzi+pRtsqz3UcU2lj1oqUO60rAeuVsogR33HfCcDisXiDMq211
UzNHjCH2CtqEMkUF7FixBzYdHTQXAwAGlg98lVfIuhdtNPZaknxPZkaLUSceRiRgQTr5wXroHefg
RuC69WxeXPsm94z0i0hZLZ3rxqirWUvRG7t8ihljABPWA0QmHpOWQamjafYawWqZkl0Ni2Fo1eSR
r3m/TLPlOVVxbSesWa5+jnPj0pj2T0UzH/RJOUj8omvebiUiVDAChL3KsCrEY8hrXhHvpaXx4yzk
odD7NyzhCyrXlRPcSMxdnSsb8FEmphjJYzPr1wIvmKOASlcElEwzfOMATaNmpyiqBCjh8MvMvlt1
UHxBcY/HqENJAsSrZzhX6US/+wQ8K5o42ohLQL1Qk9HP/ywzxWk+ml6iJGdDH+6dHl9OtEZbfc5+
Di5Czjquv4Yo+aWLivLaSg/tfBuUV+IYxdvjTcm8KxV1qxvNxl7jAzkNgEhmBaMdHyVaUgrDs64q
kgohvc7Cpd5czoZAih6Zs5cWxZ3UOU7Js2H1tTEYwW1PVovAipIgwmHvlR0ISdXwQbMoe6tJBHWS
8aAa841QjLyaaHNR4cWtTVqWqP+51MVFRlj2ME0+isRScGXhgBqjhwGfB3O3f5bGsjf64dKXchOD
VURJ/a0ZitjEmvuUVmgnsNj2DEXHQSwIRmASd+noO3spl01fzHqISRO/tWFwXOfGeaZS7Av9Ohbd
3pKk1dBMvqsJ5Axq8p/qsBjAjOq3VBfXZz7XjfUGRHaGKz6kS+TOZ03EF2WKAqvr3zSlu5Rju1Hs
5cF2f7lIu3Nxhi6sGdOWhaalpzQwbpBPJp4wBVv9uMtl+kWSCrF6eAFYk2KMfW2k1FBPOQS1QXKL
U2h7Cbg2q/nDMjw69n5JtZ1TFvdz8ahl5IT01k0KQKLoKswWP0BL2xZl+9idj4xtzsIEeak3Jya8
S5ke7ZW0sUaNLhI9GzwfqNW6VtBIdLYgyhS3ou/mTd3YW2mT3d5kdO5uTrizzJHjFNanshZ3SD8e
zSHF2EF8SzWMuidA6/pOh5BhdnqCshyCiaJBjfu3vF4OuW18xm1/sFz1AWotsKVzAuM40K4u8GHw
mvSXXnUbQxSPhb3VmyXAQLZdanM7uJ0DF9SqgewHbYtcHIBdGWtuORhIyrBbhtZ4Nzji05CD5xj6
c1MXvyK7OC7u+DXkzaeiRFsxRHFgISPwtaH96B15ryCMDzhbH/CBcSpY+7SeUFrFd6RsQEPl/jxI
GL1vofRjaNhfXeY8t3N27tTlhngV2rnNm7u+7y/JtAq/aEcUDC5e24p9dFirY5UAQRLFBv4k8zeK
3L1o2vd8SN6mLtLhIezjPKkvy9h8kwSCJQcAD/hbeWJcPD4FAJd1+VrNjhyBil0yRq9PXMU78HGD
GumWiZs0V87ig+YsVwcnJQUG0+nWnZ2rm//O3Zktx41k2fZX7g8gDXDA3YHXmMngPInUC4ySKMzz
jK/vBUrdRbKyRMv71PeaVWVWFlOMCATccfycvddmqD9sAFtMfERMRy7fqJzEWZxnl7Ts9DpMwmLl
DeUZ5qWWfzIwHVjTz6hjblVTqbb43zapyWQ2bcpNYARnNY6EDYZUbwXPbWK0AR9ad3Twisk4cave
XMFombmVx9MoyIo1tolhjzbF2pXKu7SkZ575CZxwrlF2D8dkXQjj29y2CKLCu87Qeyvq+Y19HG4J
aAyPUYgpoyiZigWCoOpYW0cMnfG6roJi3dYl/W7WKo8HA36Oydlb9c7aF9FPHPe3k9PRnI4Ffbts
j1/7a6s6qP5nwJho1NZc6BBXqu7rr3k9nhESkYS70pmw0JdIMpR8wOm4YUgq6XI0/Xbq4ahNefhs
1PG9HJ3wmI+e2OAMld9sw/ypcrBUofWMEcTkYF0+iSg+i6YRqo0IloHUt7YRT4VZrSWT07iVa4O1
gJqoYod7BFVDTZZSRNkiO/NJWavi6GRxnfB1HQ0PKRojpas4dTZ4i1alYCaBvWWV+uVqCrGln3vh
xdg+RDp2NnjHT2JRngZzfaiq/sZN0/LEhCK2lpZ/J1uFOKJDBDMRTVl5wykksEcZV+oCQ4jeMMG9
nUvIPF52tMb+AufQXSW4hLbY6bDeYQSj6suUsW/RwhuB/eQX17WB1q305h0oGpNJJPOsLLyp6E3T
kluBlri20DW2wfglUOnXag7tfTvEt42RfO8RHPr6xaZswC9/Okib+Yc8FeSjDPsyOZlkiVqBqWuS
ni/LAk92CjMmiO875npedxPRDxi2ibOZas61JkMO0EszHRF7Qmo40TNqSYg5zWVngotIzkKNJMw1
t/eht7Yu5TJhR4wWJNdVqMK7CGTXTW3yQZGkmqcYxKMXneTzIets4yXRKUbGsM9vZ+SPP+3Q5Qkj
2p2V8CTKBkyYpC5g6hPSwq3pTe2XBJHWBSrabJ+75oSioIuPk4HVcpore+fCvDmbKIHOMpmE3/w8
hGJgcG61/VpxdBrNXeab9cHQrlwB+/IfBxU8kwJ6Xsv4WVfMkkQLoM3GOkXPRostcsDyrA/n+jyN
w+RC25l5YjX9Q4MLiQKKLujWNnKcIgkuYqxoNrHCbsBAM/lRB4QP5OgVAmM3W84Gk8smzK3Logm/
TG6PiE09NBEKUyvKq+UQdUXMstgYOfsbEQnlXRUr4xpv2ndlPxcUFusy0jiszPO4TK6qRK6Czj8Y
NCAO9JGMPRPlbFs5s32I+vaqivRNHbrRzaDKDcYQ9FIiH09x+IjNmMLy0Wl3USjrEbr+sRDf485c
kxBArYRch2lzyzw+TvZYglcjMyrfjB5d83zwvVU/nFkq2GlmLoG6KnR/YCgOmQk4oPUCAuURydkh
hio12dVXO/42ex495AfWLaQ/zphOMH81on7adQbdvqDB5ymA4eLLnJ+x3xxbE8mpVIVa+wzYqRY1
ftJgS6fkIojLEykY4k4BgkERfak9H35LbFfsKsEGWMnWwf0NuwY5FtZKlxMDG5+IcNKdFFl2VWmn
37lRt7VT038kbHcxslNYG4gdB7z241x8CfP9q8U8mq7jpZk0xrm/BRTSnEyEGTHVM+k497fEiJ9h
2YJE0nr5Znaj8UTMMRFi8YAeO0zoSaGbvfJNw32gMxju7Nmj7i/DZO0N5q6HzLNu0a0lZYIU1LH1
xtPu1kqWmqWOFg4Dj9Z0VHqVpsO6hqQSJPOuH60vc1sfmxZtLvSvCFonwijvhyfYImmvGE/aGq31
FMrgPFaEm7vGfDRg3vbptE8MNXMuTtxVBFKEOksA85xHH2mY/yMUTABbdK6G159XXXim25eoMRHm
OJRIjpzmdTemzzxyWToD6rdifMznYgvIlVk2j3RG5WDevKJc9RWFWWZ91/H3GtM25AwPch71PwE/
oCfJk5YU2WlZt3g7GzquaRqzkQzuNrLL8AIl3Yq92WMSoemMdsU28IK7qQ2Kreva+iUjvHdj0m8j
cqI8Zfx/jkvygQl3uO6cdEBxLbNpm6RNxrtgTPvPvRWX5Ut+29YvL+35c/nRPfHOcHEefa9RJf1s
P/5b/ws9FsAwTK0915aeZ2GLkBpDzB9MF2lUlhili/z/gNJ7zn+8tV/87e/65ccwLNP7y8L6Ykkw
g9KiVv9vQ8brjzBo4L63Pc/Bf48/5rcjwzL/si1Pk6WstWsL08Yi9duRwY+Eq9GtmwL7uGU77j9x
ZFivQXn/8sb921t3P/iCMDzDmuic+KTLjiEYGDa2DBmPg13BQKljTRcJD+gBpium//sKxGO+9Wp8
mFuKRuwOabGiGHT0unW2RXLQ3xlwO+aJp26qivbnxeztASk66YGmrtudxfoHcut1jrUyar9XzrXl
nPnBXe+fwECFLkg8gyWfo/AWwITRXejytBLHhr3XPXPiK0ignKX7o+Ef5wjnyN51MWL6R8uqOVxf
AM5cQfZbz+2FppplXGYm33R+8P2bwXuQEVOxlwRxTudc1KjQG4+OFliY9DyLr5z+hGFz7x8lsdX5
3SgxRq9FtTHig6hBXD8LgF91gdXXb9Zxd5NNt6ENov7ESL5Y89c+OdHhud8cMB2o6Qikpub3DDvF
2ATppAdP3UcT+8AuyLwMskiRXI7IaKKdIy9D78watnF6bBDShcwnzqf+ajLpSW/QVs39EwLclNMt
NGY7voIp4XMy7Q/1/LiRwcEYT5f/FLvZ+RKO111yh7uAw9Qxy85zeYGypGpufciu4cGQ65hjHXsP
lswKxNimjfeTOq2Ng6YtmKD52olyX4W/wO+/vVLvnEDf/5lH63/h1mAtaUf/eSs4dsNz1L5d/69/
4Nd6xy8F0M+WrrvohdzFyfXLfuWov1j7lsWWQ7K4fl3Rvxe7bf5l8UeUR/yGRie68Pd/L3aB/UrA
Q3O149mup/7hYrfZbKh3JuSar76yRaov2em06S4WMNdbHJlv3VcJXD7M9uXGGrAwr4K+4BgM2kGC
wYGsYxd4hYETzWh1ctxJdYeEc2WUJkeNzq9NwBQojnjaBwmjIepFtCEqgjDJtL3j4dn7FWRQbwT8
mUUh4DwcLowbaqzM/nmHOA+IRwOq8cArjd/RM6F0NqgawHQBZcJX0/YjmKBwxknQu9a1ElZwA18S
pcQM4YpqwimRRrhgDQTDjFQheoQksjLMIknWtu6Bklm6yk9aFY1MDUq8Rog/lHsAwB6ega3Ct+87
jG42zuhEVwip5/xkEKCL1qDsOITTbHSJfKanxDOVWRW01wuS49yLsTCNc+EFiGsUDdX4Oib++CkY
DRlsnXqiXWVocpdXkl8LEMt/sF2NxlDO/M+8hVOy7gEITTezPyrmTJVh3/oK1usP+HOGRMKfp/o0
BJUsUV/AG2KUU9OAnoBCI1EpommVaJ8Bm4shqkQyOEEFBCMgBGrkQlgXHYW7u1avZ2dleYd8Hiz0
sV1oh9dIprpxZQZ2C/oBwtsVFA7St5DVMwsNtJuD4irK41jRZ/4Gjo6prGO14mcecHRAAkL30haq
XGdc5U2kInXrIyA8a+oYrVY9zhP/b1+TSle6dr4L57H8HqIFWpm50M6jDMRwIAyvUisxlRfSnp4d
PHmbOeMyruwW35N0Tv20Tr/AHIQLAYmJPgJNS8B3nSm3XUzp5kdOClDVtCImyuNlm3qqQQ01q37j
m1WOZAlcd08uXhN5+7gY608CnV+DJN4vHXCjAmSLQrJhCuuDIRpGjMctMr+6uqMdaHS1F6bPJorh
MmME6qoenHrBV1TZTm+txobGZ05o3UEOdnnM4Wpfl7pw0DCUPChyK7+flisnpnDcvNmPfm+2b22W
r2FV//ZeNRIDJYVrYk56v8yddoLkkyI2DcyK3kMcE2l75UfAGPmmYxS8sadwgICfTetDKZqv4zwz
s7JLwfgEIioKK1RS8NmhoWG/G8Lhp6JX9BOonQ2+1MvxFibOLdoJzm90P3n66jgujpTVSPXD/Kei
R2cPuuDUhVuABlVZ0GDtkg19KO/Fm2R8XZZz+zVD2VmBCsgneoG+ZYPQgP31kEnDeJmQiFxXjpte
ZMor9Mqv7OUc2iytrLQOA96Y7wf7LkvoHjGzYwT958v4Gkvy8TIqqkQbBZv07I8hulB6NEA00W1i
9Jw3BU26x65S90nIGWEK0vZEmgFSpTqcUFbW8Q5ukH5Oza7hET1YJwqz+L1vhcYmSfvp6NJwX2b4
CWwI0X/ylS/W8A9vFVSgJbCM8L3Lj5F6HgPuUhk5TrdadF9Cvg3U3eW8KzoGGV6uKgAx4GeY2AzF
Z5fpvaOcq+MpBjGWi2bJwiLsfbCtex5n72xCkQLYRJ3kSe0e8BaRbTpP5Z1r9NaFndHo6KOGfKy5
aTF2FT30kGKXFfO8NRPvxc8CUkomAcvDpbU7Jk7ySXykWKAC76+QyxOWi+Oarmn/yll48+hz43zM
ChXSlwRRx2VKm00XNP5tSf8CY9vUxOvGxWm6AjgkNkikui3ZW/MagtYjRfKAA1U5j8Jh2yH4y7io
faPZAv/PDirCk4NQudsHcLdhsPnh72TOf1Q//f95DrM8apT/XGxd4VDvguf0Xbm1/JHfxyv1F3AC
RWXEzee4hAJSO/0quAzb+gsdDucjT9rC4bT3P6crR/xlOVRjWlpCmL9qsd8FF7UYVZgniIiXjvAW
K/w/8LsvOIh/3XOv9Z4rTB7CnmdzBDQ/7MNDAYMdA7IGK5noi5AEEUb6frVz+yA6zfII+1QJpJH5
bhKdg0MKb99cq795ELxu9O/egGO5RAt6CkgVb8Piwr2t94BPRXloW2pNZWrcg6QxVsxBHF41B05T
4+Esi8kCIdY20YXMDA4Bo1F7WyD6i3PLoJ/Cmi4fskk9+VHZlCtGk8OdCOBc7Y2S3DssVXoLWKvZ
//mtfwiH4drhKoC2xlcLl4zwrA/wiEpNhZbUlWtQtGN2mMwI310TlYuaYhKa1A6sK4xMDYvP5M8i
Oins0UqO0yiaz0Al73dX3osSFG+gpthgOZKrD+/FACGaVmIc16OURoYRpLPUAe2LctdlkdB+TvIA
YbMVgObdgM0G8v3J1Xi/x75eDeGZPIOQA0hhy+Xnb3avapoauNQ27hKoAfMWJYvLkG9CmbUDbBh/
i100wBp0I+EKCXz0XY5C3T/UXoZBbSypxk8LSTzZDlSnv0iimcltmUlW3t5hGNMchTkMnwVnfcgT
Xq6bLTyWpe2w3Lh6H26/fo4RcIM5X1cwytC+9TOFWjZ6I2frBQDN8M2Lw1N8yb1xRXXsOYSbdcWI
1qsrlH/DiGRAhOGkhtpioUQqZMS0wh4+ubjLqefdKlneqMNhQkjeo1YfTkVE16vI9GcgPQSWo0am
Q3trgq/flZ1pBmTTVsh6ea4W4hDPhggvynkM4/0YlHQ2hDlX47aB94/hLa/cxbdjD+KT8vM1iPH9
e9QUIXh/mJNztFwQHW9vAG5zMSH5K5gQyqC+TCmGCPcL28JbddOg5g2SDh6ovedEW41JEOGXm/Zk
0aEhPOQdDFoY1gyiMQx035pwqHZOOSbDsZLpN2BUNE6w2tU3hWxR0SpbLsrXyjCcTc2U2txOtRc4
245Rdw/9U/pyXwuh/Puxa4Z77UNPXZmdbpqN6jJmAp98QUtt/e7Da4teHUtPYC7Q4iNdSXP4wx2s
8ffQFY/XDLcC3BrgpujBmlkQUztW+CeGwaHsmYT5BSaPfbZoC3wgqQRnk2ISM6D689vS9sdVSYNO
UUpw83A08Nix3n8pldcOnesQD+HURapPOLdVJ2Qlj0jNBtyz32KRcRTWQBC6Y0pjKI+6IsY3g4Rh
at0rLzehnFr9OJxodGTrvjd2TVzXDx1ey7vJ9h69XNoLQncA0kDYEl30rNTbpmbsSNw95418RKgs
cnSEDt1scrXy09rN2r0N5R4/v2veFX3+Iyc6nONxep8Gs7pg2IW021x85dB50jVucDSQ1bCdGO0W
EC4R7dnDDqf9z76iPO/K/Oto1stZJeOYOBh1428z8jdpjIUwrZjFHGsMjbTfSd/Iq3ZO1twu4Y+k
NlAIg1KGvhaHdPwbcwwZQESVPPemtKEanJgA6A4U2jjezDROsKibzmEmMPSWwcttM5cYfbgjDoRk
zkgTUzoRrp8nuyyoSuQ9yn02KoCZHBc5VGUYoEXtq69spaBEamejPeVBXDSDg8xFfjoCm1z1gcZU
OrZ0YjhrohkAaSjkl0oF45owg9s5BmHaxG2Os3UK9kw1sx0kV7jSE6p/3Q7DTVmIe8+vkktR0nO3
4J2vJoO04zqr90aUn0HJ03iNRuNr3TvBgqiI8RyZMYiYUzmoQSKaSbqXsauqHxkHFzk2W9dukn2T
jukVWOZxW7l+dlviNo2EN+7MLn+xMac1zIbGwEXv3NgSd7uar0Hcxd/M2qJrA++sh/Iy+PHPpm30
DwT/8spzOvWlHn33paznHPSzGnqQbaFxAQU/2pfNOXWHcLLuRNENOYQFaidp5kcTA9UJ3ZUcrR/f
w9ZxhL1h+k8CfTySmJapILoe2haB9Fz7JzYzp2IPoLO+6PvYpQ+jag67Xr/nYFyc2I2rNsZU5nvR
q/DBnnyqZQIC4sAfQLcOzmmQhCjWhgxFJM0Mejh9kB44QqA2J2+iuC+r/nufBDXOcZnXz3hU6m9i
wNJEG8CZmXSJHP0ygKCWwTp6Hiob6nrcqc9eHkz7juMXLWdA2m5Ttl8MjT6fh3lksoNbPHdcQReJ
aK94uHK9zmzXlmVjWoc9D+AgcYicKvoEPEPCmIp+cDNG+w5P3arLoscATsit29Y+Dvap+sbGmhwG
R1Rfw6FIr6p+GFDT+jXNdLSMXPQqoj+m1nSBDCafgYBwo9XSl2VCai5hIEyREnEvI1oKIXYjaqCR
Jeslln+SVV1yRgNpPkdDGWKnNRPSBKLzVII19UKH1o9U5tHusbBzwAfdMXTfSvxZ95bgjsVIIMbT
IVL1rnc58xATmZ5ixLvKhv6pxRYIsc+tT7zJDSXWDyW3M5kvT+R+Rdde7/sM9BLr2h2c8CZoegjS
/YDCWwHlrzHkHpohrO/GSgLczXTiHChqrvinaIlxjQ+JJgeAlruhTwJS5e5SrcdvvaHix5bMB7HO
m4wsG10WF1NvzQeLJhJCxhCTXu1P9Q88Hw2eRLJhn9pk6g+co9MVF2kCJTLWCfYjn1A5O6/Te8Iz
rm08cZejoaZv3hy0sLjbb+TkvGBUJz+8tI3waNdmepvVVXLRibj/OUa4X7azHReYmAJv78dGeGjc
WR3EzFQdad0Aktgnjo8opy67z5oZFH7UPYLUL24yizaQk9ruKchBIAGEwzUbILfh9yweZiClGR4M
9I4e6iQr2xLX164D6YPQdGpn2gdWGABpBg1rCSNCsN9HQ7Vt8Hw8iMS1LxOJ+ETqbDyzi0YdLKCX
p8Ivny1CLK9zgqdOZVOO+6ZMCG6URnJRjwqO7FBP6y6vmwef8JOzdKjFyeTG08PoL4PztEkum5ZX
G/i3g22P0Ax/3TLzHaetZlS5DxoLXSWTxi9RAuQkqbMe315QIDb3SUuYdxNw8Ut35ChDmndbrzIZ
BC9mVMIfKk32/SSLLlTDQQIrrrc1qKH4u7cb5/TFE6o/z9w830aZqq+6GAlP2EPhbVQcr4Jqeihz
DNZkZPkrEKrqcRmk7Ryf9cwZHAZO5/u0MxpwCGg8JmlxsOqvg5o5huzD8MYamNzEhU/uIJIsaNYY
9qITPUrzAR46c6fCUGdFtQia/JAgC15a7NOIiPlaRvpgFaPxvdb9S4Qq68SPhHtKxT+NqG74i/bZ
0VD8kjfg5VF8eGXx1lVZbJOmRT1Su+KuXEy5q7xzfhDc4p25YQbxCRVif4nLbjdFJE0YZXffZLm1
l7Th78pCgpRdeCVzUoivGi1/42pIp+D6rRdZwq3Sk8iv6ATXe4rQ8Wnsyvmi9K3uIpIByN8AuAea
fgROUHdM5vIlfT2yAC8h0VWHvq0cWBq0zNkB7CNRNsF9P5ZfeoQL2CoCtFuDnoqz0nfMbhUSj7Ny
o+QYpZy6Zu6TfY3pF9G+3R8ycAjJGus9yhkhXkrlDLcGcSI7Z9lb6IvEa7ca3TvJ9CQAXZWq/TBi
LMbmU9yystPjXNWAs+uamCiXCnzl+JCSKzjMW5rb2EHlZF5ERaKfRjvTB9Cq9H5t3/fWkz861qpP
OAhVVu/ewaTA9RWY9qMxjOzy2o6HF4uD6RVUJDdeQVWlST+2xBWymhnkObeASRpC3vz9CGbxlsS/
+mvXp8FtL4Tzc5iL5CXwyvAa70OyU62hDi6mcXflN6hskpLcxbU1o4JQCoUZKXc/WjI3TpIE+i8q
phiptlduCpQRWHn4zoRDwx4TCs+qBETnIVYM+5OYJWJPZnVbREXDyYJAqfXouPYe9ou1tpE/lJgl
sU0KUimJHUTX/oNxM3wmhiic3HNDfi/NaL717Z7hazv408PQl8Z1iGp5QC+0KNdLmq2P8xBLwGBZ
ckvkWvWlYpwguSouOggaithRIJSwoyMWHHNzupJF2XDUzkr7dCJg7BIVBZ8d/+UIDQ3HHm5iVv2u
o1t2hlmzuOlwSoCeMacfHfw9EmGyqRY7GVX6SQQDSh7TKvgr5Z9771i+Rr9se7G/4WbtVras43bn
Gdk4noZDHLsPssghZyE64YkJloLVPjie47Fp1xk0DI7jXkXBOvGDeiwq77oH6jHZ3KGqxFoe9DzO
/UqU6uArcFHcHQnCTOQjww6tmvIWP2YPZTNSbDi0k4tD17TevRV22Q9ht+UBU0H3M6jIHaC2yNrz
sZuDq2xGZ+v2HWLTGpoKbhfYwP4S6wk7Bafheag7AN6h5f3IzZawk9juKXnwzj/x5A3PSm2ZBzOK
PZxTY+T0+w42zbQxm5bnhnActfeNqOQphizkLPasymBw1jm4qqlvNjx5iqcM9Na4tXQOA6V2G3I5
3RnSWC7SYtj0s4VjQxsKWkEA1OpHO9jufVo1xgW+bn5xV1Sq53cWxrPPYytFduNjLohdHdwlo+M/
m7NLi3iyjQwvYjpC/cBSeT9EhPPtuybVT/R2E8DtaOHbveVNyAAiynJGh1Gon724rTdZekdFqL6q
RWXLo7zFeGgWzTLLD/F/T4YELJODgnZ3aqiLm5Fim5qEqQvqYSM0881QMTjD6SLCs7TojYu+kIsv
g8c12vUhGoZTEGjuvVXZo9zPiSeto9F1IMMxLXrxV0LUwjOWcg4swjS6dk950M37eJKF2NIHgIPU
hnWdHsFltfG6GgZkDDAqzAfsx8RMd+iPmS0y39FoahFnULuTgbK2TGnUqCJKhYOZuiU62rghH6Sm
v7ExRr7RrVt2cqDD71Ick4wQIjIvSHVdM2XR1w45E2QGkhNBHBXfVpqasQewREKqEFV+bnSj+xTW
I2kdGM3tba5ydVPM42mgQnVVERx2WorYeBYhkBssAzMXLE7jxlgPNP5Xi1x438PAuAVXyKMhwzu8
smrH+4LvC0tooSpYa+NErmYXQAVn874gKbj/SeQYhCFetziI0GnZ8sIaYEOcIUlcdbUYIKCrtmtR
WZE4w/AK882Otw7qeHQIZUT4buTGpgxl1mz/fL5eRC7vjv1a2ppDhabrweTNdj7QdkkO7Zveh5gO
xMAzcOxw+omQgrN1euQLZTGJO+lseMg+u1g99/FM7h9RHOjCVU/cyBo/dtBeFj4+JFr1MkBsaM1Y
cQcpQh5oUds9dQIM0dpIhuxoTgH8hDbsh2ZVcPsz28aVha/IhJqAwtYxIDE63sRJDWgOjvcZzFnV
EqGz1AuJXEdZirn2zxfh33poMFlpbdN05L6TDKKWi/S285dHujA5Q5OPEgffHdPL8nWPF/qFQJTg
mrcCxdcuLSCXQHyWB3qCHXMmfLKVCV4AVOuXwF4c7trIGT8B+/5bk5Y353ourFkaZx7k2A9vzqzc
oS0rqj64DfF9QM4YfAVzBmk1Z1XWnw1kBexTh8yyLZEastjrtOqbNYgAzmZ/vlBLD/Ztj0i7phCE
ATiat0Pb+EOvMSiFIMcC5RKG43JT9fUxY+q9DZTd7uYEudKfX+49x3bpZoKydfnIArkHsd0fPrlD
2MOAISuD6eo8w3woH1rVzMB/lPf8f/FKHkNnxvYuN8KHwXMWFEZcBAxIjcgL19HkmadVFkLY97BA
vb7UPxoz3X2OUv5/SedHP/fN5V5Yze9gysfn+TkJm/b5HYD59Q/9mjC5GiUe6841kcrJXz3s/1H0
cBoTlkaCzbJ8le38N1BZ/kU3BIEehIPXORLv4feAyTHRAaE40c4vPY/j/JMB0/sGpMb3wKaActDl
xrcdUyw/f7M55CFtm7btmfMGdYg3bfSTF6uUGJtLxxDHVhIV4NA9jD7Zld7f/b9f13FxO6FpQk70
YSAS0T/2aQvPu0bh5jVLx98RH10eBHmfp2++j6tfK/itmOH9uv71UrTrqLtdl1GC9WGhZXOIF7g1
p11fDvo0tTvcFXMLIh2RUC6Mqz+/2vtJz+9XsxR9XWSXyyDw/QUdKqDacTtOeLFgaiR6iUxYknJp
9Ua7cqCRE0SVhYH6Myz733xMpSQjQtNm+mjJ5Yq/+SajwSJEsTD4Jl2NorJR5s9OoeyN4tnaEgZY
HP78Qf/u9VCmsIeZ9NTFojl7+3o0d1XoJ928y8I0G1fkiMZ6E9Rzf01l2XPKzhBUfHLXvJ+zLBfX
4351ULSZXF1LfHjNBg1J7A6SzhPp1ftYcVJwC9CMf/5kH19FmaYEcc6UgIVrOc6HG8aonVE5tQaf
6qaKoqzlSBDH6pPHzccVwKtohoEeMzUFUf3jaCt0KHty1HEoRjNMv3Y6Rl/AIcMaoBlp/tqX3xHu
366Bv3sxm0wlixfy5L/dlTg5S9unPb0zAa7tVTjeB2jWdnYknv7xtQPJ7lBq2It80fpwF5Z2DM6I
HtPO8PQlAS6wY0Nv/OTW+5svSDMQXPYtJvNsW+9vPe5oxlsNBm3fdr7bTgLUdvbdT7aNv7tkzjL7
R6vF/vQ6T3uznuzQhy7p8knQrfT7cp4x+3jFGf0RtfvzNVvu2n8VHtxnLFh2DA5oSvNX58MerAQE
YEOm6dHc0uL/ZMl8+OW25KnPuZDyCvk43/2HXz4wMgVJmyW7EPcl7XTmlPWNrWKrvS6oNiNCqxlB
QKXwqfKh4PflQwHvarz582dcXubNZ1zehhCSGSn/ZUV9rHYM2lfuzHR915pDMj+6zNvwbUcCu1s0
Jm550MgMvo59Gap/duu/vjLbvlj0E0xm7Q8bspzpQIACS3d+5KYAvHJSQ2KXSQs3190//5B8nTzl
tcsw+ONxw8GbZeeemUAcM/S9ETT1d/a07qQHmw1fMetuEhy8n5TQf3dllyWtFlGS4An3fjH4sTAj
nITprohgcW87jaex95LyJFftWG/GQJBcVfWF/fIPPyz776KHQhfC90kR8eF1hVnkCaGetAqC9tZQ
ujrpABw9NelAxGnTFVd0FZwvf37RDyvfXk5xpjClsmybTtUSTvH2oeMM6HRyz8p21WS5zI7cAWLA
ENn9J6vmw+L/9TpUWaglWPmUWu9fJ4x8IpIbI2NshvBYJr1zVQotr+FLFJ+s/o/fH+IiRJYAhB2u
JXfo8px9s884YcrcPOisk5AT19fol27+P278Aq8Hv+Dt0uNYJdhZONMIBTnC+7Al251j0aoVzr5v
Q6m35jTnp1DCTPgvqbHIL5O+BAFZg8Tb6CIWySbNXcSdbLD4/8EF0rAgKZeSkCn2YsqaIg+fV+A9
wgF28AyHDYzCWjcpXibOyAFs9JqWwAxF7amgJ3lKAjljWtsdxxeLHFtr09GVpDVvkx5eGnl2oCes
aa0mtQ2lqW4k9NjZcK8DkeHjW7LD95mhhi860CBmo1KEN3Bz1GPSwF/3x8m5sDC1fteT1D/M3syv
yeQi9kwTv/fEsRoxSGraC9UpmCX69HnJWA2bYHYgevFONqotpgNQ50Zu/MAx022GTvGWRexfdCSw
N5tGYtnaRXmSX9dqtrN1n3OOXzd2D+yobSRkZquNmg2tyWREzlfGxKolnr5Le/Co25E+tsIAG3D5
OSOMULdYoEQXesb0DVKneAxTO/Ww+DJlAFacRGCTSAo+jdnap61vtbIFCNIV5c7IgXSv9BDkj0Hk
N9nWN8z0utIKLC11JYnlEkodMEc5+7DlYXEBDRjmFt9yw7AvgO3UHSB60/mkzinIbBh0c+cnKcs1
QtuyAQoCATqtTcwrMgFqe/D5AU4Sr/X2qT1XGfVJlp5ozDFiU9HaTnZQ8csfZMDOlzKaTbHD/Gq3
2FrwxYB39e2rhMzlqynNCWXHSFq0Zx2RXiM7/9BhLZ1qGNOO21k/5kgVzZag+/RpBI/8VVjR0KJY
B1JMKkiD0bdFp9qsg9aoOaL7gYXuYEzT7DyRWQQdErlttTQD+4KUota+6RNCrxcCav6TrDwAHXDE
c1qs1I9Pvo6YyugiKOOrOka9DCPVwxkqNLUeJLfsiaLPsveFFcXActCyNYc0cKqBLmIIPxchJ+8Q
NVu97ZvZNg4tZTl43gZdBISIClZzO4cST5NKq01dVIa5NSIpRkBSVffdNnzLJLsM1uV6tHtxLJUI
9a608Div864zr3k7MfJ4s+lI5CULmU5dU4GG0QrLNoywEoREMJQoo0c4wZdzbiVgxpQ9ffVI3SVA
jV4vHk+fpJ2zhFT2EmVBRR/DILxxb4pJM2K1yLTBhVlmeDvToAV1HqZtuxIWlKprgwAFrM2eI065
Eqg9EF2NR3+syQj0i86q1sx403tC2iVcorwx81MfwQN99M4zJaPzuDW2jPtxu6Z2qKe9X0UAPgEW
YDY36M5bxKYTIb4gWgKfMwRqg2zrNDoAPO4AEQEr0Qbf6rof5CarUunsIjniWKhSm25lNqo2v/P+
i7LzWI6cydLsu8weZQ4NLGYWIclgMKlVbmCZFA7lgDu04+n7RHWXWc2Y9Zj1quyvVCQD4vq93z0n
aMdkN+lqSCCwTxli9SEBIU+PVhHrruP5fW7w5LH7no9vLjqD8GUOdfxaFBLJe+VX9gvdQOhtSFoO
AYRIIsYbIHwEPVZI90Q+GCHAZWpJMKolG64loXe5bYknvNU836rd5PTzV8HGi7+zYU0ztSqqaOTJ
hT4QZvkYIMUYdTYfknpd3/BKOmcwiZ2F+08fe68ZR7IAd/HZHEgjtaCUsAMcO2udfE9wgVELfyko
IwZK4888EeXaukWBH9sLlT6EqLy/tWn4bYE3hq/aVS5oirbhEmCf1Bl2cTzkf6Y0bx+nuJD84Tpj
MlK3VeHdVFEDi6NVMQsiTRB182bQ7bIcaVNPF/xAip5gqWgLsvu68oxiCw3Q7aqZKZ76momgShaX
2AKnaWYmNKFqSN0R4Yv5n5cabb0DmpIBuFkFynvnlWzPbF0QwOSoc5Cje5rG2X0U9DXZjCW/HWzM
bzOinECwrKylYhC4KHPLagi/R9go8VmGIVc+lq+UcbBhLQqN0KqnPZ9Fzv9vmyLfJt3kRxgCwJzt
ZYEPiDVXOTD1NinYWEv9CymhnUPMKDziaUtbnkdqwK8w946FDwuLH9Ijy9xN3TTvumMwRxqA6zwE
0LorwpSO+zQUBAL8L84K87aIM3GnZlBBTUHPm6X0CoAEFQbEVfPotzx+dm0tyI9TuuiPfzZZmK5m
DvkuDrX8ZKs+ve0pFfia7GJu2B6aLk1qzIPMwyYgTaWL5yFOeDC0AIzTP43j3fWhgvKq1FfjIOXF
FAI50Rm+wrFfn2av+mEV9JAL78ovkqfajO2hsuLd4pzJRfU+qPIq0N5jCD1pK3DqoqUuy1s/Xs2G
+MELuxMItnEdbpRjzibv7I2teNK1yLQ2lrccAQ+QsIztTwGDGr6F+JhGZAwhjHfnboq7VyY9+Q7B
8D1gT3mxUmWgKsFBoFtBS8FMZYvEBf4Y2Fp47nxOYyMPLJDZa7dT+V2uYprAVq+QfRmUrVvibU23
Q7ub7JqkNd++cfVXxIB22aOXbJ87Wt0nFduEjjKnO+K1rHL3keuAHUvDT/iv3sr3zrV2YZN5T2uR
DY+B8qljC9xChdtdvOGahlfJN0KQaBZMqrCMBUaur0Hv/k6rLCZCkU13oDELZnHwvN+lljO8uSap
7xiKSYd6Cnn3lnRT8GUihKEECMZMPHdpz44sP5AofZkn+ycjnpfZ8DEaWXcCGP+yOmG/yXPvaUhI
E1X94j02DHmgHsFKZSPEjx/jYvZ/xqmPdtKXdi96kCUu6+zrwluJIHiLZxSaDoS9TnR/mXfPbCaQ
aWbhrlrIJa1TB5K28kk1NvyPs/Oz2fvt974AO+0ArWSBSV2ZuOduaOf+ntUN+IV2ML/YiPf/IoRf
59dB2dkndpF1cs/SOWh3lvwAxnj9QhZv/W7DeNy3MH5vMzoAhChV+DZJUXzVjI6/+wlmrGkrCosx
b18X1kIeloR2yOUW4XIrRTSfJklwEE6l731oMY3XZLzETyKL30va+A8kaponOxDdcYd6D7bI+XEq
NZ5bYnVbW7nveWK6twDN1BbTxMk14sKZnCW424y82a+5aq7J6SXb2PbmwQxzcdkLDOASQx+5YnP6
Z2Jlb2MsueNsKT1U9PG67+Oy3+nRWcGqzJ59rtJA76rGl3uWtOdjYRgJCje33yUTj/tEQ9B0BdSw
anabx6iYr1Kx3kEZqEsWvtz4xGQQS7PMoui7z0G8oGxxoLlopx7/zMRnpq3ftUCd2ebeRB1uGBvh
kJpnqHGF5x9m8Ks89QuPTKiq9zZjjrRL8KFdC4q5nLj5ok/ZqrhlXb0cDILZ3TQywK7GDGCT7oX3
l/2BCA3K8pqNUfWk2541ZcnU/2TEzAZXJuR+mbPmw2fD8nlgmHMm/kOxSo4NKXPjPzfkUx9F6U09
b4oEcm8xuBCYqW7virVHp9IOXFTqwj8JeKdtYpAFJ917+bHzg3kXrSOxAQssBN8Yt5wFDHUFNOmm
cka1J5BDgp+X1yXwg5ip7nvqlYFNzh6hGRkNy5RRjc1JyL6/owjsoBbiZMh0yIAzgxVzQ3Ht9Fv8
Y0BsAjW9AtlZfLJY2JiIYdX5MdNm+SjWFjGKnUDMqZoX+mHFiHBHNxfh2oQ1Jd6k5dSFeI0sT40h
WU8zn9IhT9nP2lIEau4jGx8G5obupmtqn0J59Zg5h5GTrXgi5pxzCBylB+BuK6zGYgw/lQv7ijXr
LPGvfaIG5jZreWJKMq+QQ3yFHpes5NhSsbiNv6f9S4AzMS31R1Lxyitax30Ocqc5KhbZuVniHKdN
FRQrgUFXrOqwFgZhCtkPVid5sJk253tg2FkOdyNP/W5vVdQItH9mvDZRX3EpJF3+HA3gCB+MCPRd
0jvfWguMeta4ex+bGdhibOI+gU2+DDm8pNQ43yTxR3UkRR0/Xvybe6iw4o489cfow3MBXXVXOLjZ
2fZ1eUlTlm1jmXTxlhwRh80uIXrGc6hkV67MJaCQkYILdEm6fKzVGAzEHPzmuMy2Oiy8ZBnld+zh
T4nmPW44v0L7c3ZTc3nQRjQ8cunG103u3jZr+QY/KjjlkhB345f7iOLnVOd4L2Jh5Hli6e0pQgHR
HIOVCL+Cu3slM9+nydyRkikicIcDDPT+XtdWn0EdVHtuHu+erG4S7SMdmeDQoeel/In49eDi4CZ6
s3PC7oodBaDTpUSAOBZS3nOigijVXtCj/IjZvOdj2YgZPmKpnLdO9y1oGvx1Bo3Ua+hXOacSj9NR
6MDcV0rbG5/nE2DfINEHfgKvzBqE2YFHTcgMMOFgiT+tVLCZAVf4qJQv42buBSR6YwjarDOszLLI
IY9RyT5zmXx6q0yvObrcAmxQBEnrywC4aYvpKi6ct8bq4aVwnelXkiXiPsfGtu9b/In1uvyNFqPu
NPyQO2TPyxdX1iudto5nJnKgTazj/DzNmDeU8Y8ApKdHpiPX8Vywrm1byc8W9C+EIMK126JpP3I5
X96bYjmyqQFHN3fd9SGLL+Bez18FSd8kvfLlGG0DHorbplHeG8VD8TzUY+NsuohuOnucCNX3JfGT
+Zj2i3xOWP688HIm+auW2SUqRmX/mzcjo9BmgGnIs5RKivBBH5M4qV15t4gmu066yLzP2pA/KZeh
eXHqVvBjvczzsbJmT5KdkzMJPpRaaaziaE8+YznnfjjuIzBqL25jBWsqIkuwUCjV7eZRvAf89xMk
R+Kdcz39sb37QocpOEBXAgyWkQNiM3PaFU1HVIisij4kcX0uWIunRJ+gYDZtjKNHcODeMN0Rz85g
5u8Ct+UV3s23PhxnZ5s4GU5yoS8hwyomNNNQc3zrtOPBjhzb9rcEy/XyIkixfOWhzkBDFM2HjLsA
anLqFzt/8Iu9YSvzb7zYbN90Ucdfsw7CxV3ehfYgiTTwCTdK3GU+z+RdUrTfUSmLjXYRFEWxk6hT
NEnnwRCHBNnjjfaDjIaiGqeI+JWpNJuO9NUatVezDV+AbJHk4m3R/RaJDHalsvW3h7UcBHFCKo1w
45PvaujhNIzmPVsmWDqitqgljOsW3qzDMj83WpPcdbZs8o0e/JssRzOBpGHtUr5WL4bbkZCf1Ozg
7Ai/kb1CuhhTfPLj8IjmDahCnaX30j3Zm8hsyXYnN6U/4P0KwtWHuDZNpI/sGA2vIy4JdgBaHZ36
Po7eMMDEBb5EElI8sZOx2/esnvN5yqVpiFbF5jZeukEeuEBqvAc1bA0vqgQWOXYu2Hdox+LP6FNR
Atbv2vvMJtHCVMhzBcWT65Y7tVoLX8BdxWfR81DfpYsm9OjOtFE2qI/Uc5kSFNq4WrBxTA5vRuo4
w8Te8/SQ7p5cUf84L2UN6YTIGMImPXlqmySx+wOTDJAVq7WEfsI+ZtPeLJcl1KQiZUTcagJKqCkH
xM6YAOdnM1SaV0FJQJgok/7JmBMTbJ7UhdNIv+m2ZRh7Lq3lGFyWMU91mPLTfeqvlbvLuOzvnSkt
gR2kYz5tZgPgYUsttwzndJFLRwIdl8uWXi+nQq/kcJJnU/A81RVHlCUzF5n8VPLcs8G4vtOwwbTU
zz0gXj7xZtdCCZ0OcYWdg98XyjvDC3w9tguASk4yS07l3qUxa+3oVhh9jI1LeymumSYC4Ru3AQ5H
tkwGQyqYZLWE8MDuTA/BkzYM1aMbnttZdSl9qHh8kLyqHBoxCwe8gEct+18xqDZq0Dp2bkxt43If
dwOm0y5vu2eg0dDUo8WhUxUvdfp3usRRIMoUHDxo/U10tP26CHdpG+k7UQpemq0Gq3Ud+WmrNqag
W7GrQqL+lFiT+l34I4sjxTIBbF6mMfwBQn/h5wbYC3udlqgOWLOMySK1I/4qX9jbABWHC+LTN3fx
Gq84kN1R/uVvjH7aHHgB3sFefoTekPz0/rLioUS8cSDWZ4JtCSLEHm2KzWDT2Z68fMPU0dsAfTDw
g6OZnq0UNN+2fVZhj4Ak67/bokKfS85MhFeRYeF9U1hS+yQ+gwuYQoz2zN6YO1yaYHQ3Mr3KaU9n
a7rDXrkkWydB+rcrUgcPJeB6XFqolZdk11EVcds3juGo1rupgXduZEjHrw4e8ioqfJg8EbImgM3N
MczQQm/XxYABcFuniu/jsPRBr9Lcqvfl0DKTSk3BnUArLhKw6COUHHERvvA9p09saSNaNp4vo+1S
pF13gnTNt5XwNfLiBGsX3JhZVct1jT7lXZicU/3AMfZ9Gqgy9mtGOmvngbZ7SkrP8ldJohXA493B
3smmnMy2Tr3xtRCdA8qW/azgr00IUPxKnHS2t1S9viFYV+jvxR3dAgj0dAliw9oOzoOmRQ5uKGyT
ZePT+gp2ps9Ff8xa+Ees6Pr8E63rXatyXQL/hyrVAfFKnDQkdRRlS+yae1khHCxu0t4dFO9MVurm
di/YOC5YqwwZIw5XRcWPFaJzGF9o6m0b1g0PKF2zZzsDCm3vE17GxFFpu3Oaxqe2bj3RGCjrDHWi
vU2x2l4nY0LqgxA4qOiG8Bn21U74LBu2vVJvggWMAVo45/OjrMwUb8cUjPSOkWHvbiP6eoTMa5EA
majMSMXNw5rvfHABBHdlXWBCmTj+AjNtMJPVTIvL7EZVlK97tvzk8j5p5KbXHlSWks4jR81dvsR0
qD18nvleOes0KhZGNAiCIJiiI2uzfvuGL2Cm/ig4WnP5l413ncM3zj+6kCTojQhc3E5Gu7r9w3tk
9G+8qm2/Jleakq5KwTnNzg5DF1rCBBj8XnK8XzRVLfHIPmGDoat8+UbvoMt+VSOO4uPS2nTZNz4I
DpQDjKOAkzDHp00wSfNdBb12jnGXoJTWi/LTj7LuGaRWxgUxZ8OgySGEonA6RU05vpXkornSgzjQ
lE9jVuwcpxzge1q7+qcJXVNKTPJy2rpbc8X9nMgsGehdhcGzH+r68sOul2/Ww8SjDroIiWNhR+ec
1dnyxmbpENwgDBbFMXOXJgW1ReOGh1oen1htgnBfTFM8bXtwHdE9Mhr5SN+34HGcL73jHITOvJZ3
ZSJTrqlxbhDJtqm3mVwiM+9Zg2vrHIRTMN4H9BSqYxRnjt36ThCS6W4i+8cPe/bNuZRERMuMhMA+
kGX8U86jS8eZ3kYqDhQSASfNcYqC3cR1Ik7Edk38YKIYpi17NJTYsxsxDRcDy3ub1m8SZ08/u7gg
wiQ75Jpbcjhki9LN1Ryb5YeyG9FPN2Vj+lDMi7/8LhqJBElqV+AIblaQlpWzDLCJDfBxDMoq9usv
T2a1pdBhQ3NPL9PpecDmE7y0iUnYlvk59LKV8mmXuGw4cpCYWYDMfaPzb/JF7Ng4rd8/pVkOJRov
rfu0BhWAk7htWT6U1gWF3kTTQoITp8DRW4lRg6HAz7Fz2WSEUBpeEK9wK6td1nipuekxsaAJFSvY
8EAHT3UUxHDUhAIvJAkx3axMzmDQlsa51/408/5VKnoCbG7/EIVty1vSvZh3MUY62MCldh4ztpAf
naZy+WMD0PQP6/vZck87dX6yqWeik04iJKbkMbW8mixnyPPo5EF1qAfRpkfgNOxLozVj92CPlioJ
70xV1E+LjCf30LP3gGaZ/dHX9NIS4jA9hJzQMYPQI+MEvnbgjI6ApEIMKDwtm18ZHgyO8lxpiA3Y
3lGHvEE5su25uu/WPut+UYcpjsp90jVHoxFLHAtho/k86ktMmqxQ+FH4CG05uXKU3buZ4fSZcJTl
njRl9knpMt6olpcrMeda2lPSdTn7cBIiO4vyvJlZ2KV+dAb4zuzuBe2uX6lOseHJ6sX0ZZEfF28F
JatGwd7PglCAbo6rln1Ftu1Ly6W3W4k9FgA/EbCi3QVR5jQ3PFMr7xenYqYiglbtwI3u+odwWNSP
kOkFBA89s+ayXBv/0HmCldWe2a97Xdmyrg/hqBVIa7dipLThtyswpWvNlxppGa/h2W9Kin7WTWKE
X44AHcnWRAmMpihM+wTMoJ73uJQG5h8288dtm84d4BOvke+qQXzITJMhNcKB2J1uWmRdbMHSgcDC
44UVawT04OttgRDzd7qwsLvrTJP+VgqwFXAXmPyoaJiXUJ7lvqq56dhn/iXdyFIDp34uboZqoMcW
kmn/DiGRa1K07GvDderG4bYaxiUGEuujMRZ5rE6DZWa684W//A0UFnYGeSx4LX0lblQZaG75eTEf
KJtiDtATfWvKwjl/cdFLNr/wBTPmqXidHPlImN5kXLTR3qVzCJTU6derArcoo/ysDe02R1Hm7Eel
YgjWfCNU135AxJtiuMO4HeY6PxmYSOrIWn1TbkrrRsNxmWTuYftw6frPQnOC7nkn4ppyWvnbY5+k
2DD7oM1Ot4c+CiNOR4A9qNeXNq+NOKUIFjCjZBxAUUjEVIeyxQi0l2x4skOd5Lo8XebfhD7Bvm+D
qKXbt4h4Wq9Er+p1nw9CM3oK5p4tqaYQV3M9N9+ih6a2y4lzoscyZKWhHWtMTJ4p26s5lFTInbZ4
7jg/Swq8kU+MjTiLebBYAlqpIUX2oWV2i1+A1itEJqD6MI1B0ztbHnLiPUNSzJIizGMJ3kQOf20q
l2rfpmFLQ6sfLvUXXRi1L7QbubcFL0d9IMG6XpxJ2n30orlJEG5QubErbJroCO0oxxGU8jDn7a/9
+b5m6eBiNy6N+8Gs1nvuRl5HeImd9CpaLwKHXua1wxtrDVvwhpUaHjsqHOZmmXK+Vxs1aLb4kq7r
xnivFCVVuKt5ravdUobZCzYbNt35WV8OpGvFw8G6RcDWiJ8FRP8rzyJXWaYAz1GxuOqaLn1LszBx
i7y/qrje3mKm73ZT9jSR9oQ6pmUz4MeKEEO6efVUkPBmxI+Lai6AqYVrd1jxUdV/5iHKhofQiOIM
7CzT5xH8J2h+nzzNBtsu8ncaSOFvRKTusLsUk9m10ThH94Yacjp4QRtGTyHkpbvRC6d5X3tB/5hU
pR1p5tQad0CtIXUxb9QYJUw0P1eusPMxF0MYnjonSEAskw5Mr0bWYjgdawEOieppnQ4jB2h7Hbvr
jAnSoIE6rJKTPFpOZZddWs0OZV4m/HJbZCNCp9FZXFquNgRLvMomPpcQ4OIjyPfe/NamEl4EOpuO
xL4MaOi8EwmAQpbjdN3yc2RgX8asrOzX0cADz8rgUxpZPq98emDRK+s5wTmMuGf3bh/HvyxcA4D0
IGPo6CZjSVgmzBRej4lO4DVbwzEA9zGkA7T32cGBlKxE/NckAbKLQdcy3iyL8tg0rcv2j3QC0rYN
iR82DWvWZ44Tb1Jz8mr05NvVEIs8rTIPxG/YXr17dvJwZItnTjLwZYG2pn+NV48m8ZmA8bLsAg3d
6jXOFZUI0Hx50eOUCWqf7Rwrzl+uB23/Jl+tSjcTwP/xMMaR6a/10noTKCyOeft4XPP5KuKdxsYa
Lh3vOwt5UO7m3K80HMDaLa/7gXbc1kuS8tOvZwakupMhUeUFkODNTLH2VYXsxuwKUzNqrE0Xxg/j
WqzhU9yzl7Sx0QULwVig+kamlPuMIziHYX/jXxs6x/9iwEkPppvNjCuTSYw+0sxiHT+iRI+2RRjO
J9awvfFx9qblg9Efbr8k8BGG99NkaOGLPPjpq8pxfnFL1S/YZMVLHkbz73goQkSxHJ93zjTqv4SZ
ynoz+3E3b+cwVA+TTz2wiwIzMx+IV53vYk17YpNljM7YP3WXHwBs0OD4jOP+upShN0MlYi5+W3Je
5ze2dcY7anCD35Rh9BvYU8RDQquTwom4DRv53Mzq3QPjQH3GqY/odZf4zKKKYsECCr8QanhVeyUA
Qn7g0dnGTpkcWlJh3S3xSBZDyYphI4LrS2/UX4rJOxCIxqZq1Njz/DPVatCNYK07Om0Y1HtN1/8d
oJJHRMlVjPaS2Zfllq0jMIpCxzyGbc474kpIWXGeDSNedHgblvRMajtCAVA1tXtF0Zy902gAAd1X
jrvuIwKFXxE4J+alc9RyNGa/DS+C6otDRKzrT69cY+9zC0Zg4ziN6LxtNofGXtXp6K03fd5Wwz5O
BsoJB68GQ1I7KQlt3lOEyYIYvM1aZwEdeygLN5IWu9qJYAoeU0cwtFVB2tzw6SNKcnLJe7vK5uGr
qPqmgy9CTbtZTMPeYs2WLK4lutXOtsGOGUNlpwrHN2QUXzXVHC2slc/ppgxc6t7GKzKi+CN/+hpG
aBkenYZh5rb2Rn0XDWKNtjH5w4S/vqpdBH7zVG6CuTLx1ukS5vmpSMx5zlO8iCKp888k7hdFOT1W
b3FvqfKhwmUDQ2qmmpgsLgaI3Difkh/aC9kIhCdZUNU/Lu75/gAoh0bdvCBXpwi19lee48K8I4JL
H5ovqzgWQxVXGxIBUAu80Inul4kKcIfWYv490o7wtgmV0+OgZ/A5bZyghrWtj/UlZNxab3wOPPeT
bKJfA7PLVy5jcjFzObccBOUC7twwmqWBoDr/OQi61mVMzCXJo31AvsUH39z7KcvkfFfJpaRBalhs
TCSm94zTP/qsVMv+Mi/t7/JpHBbyYehtN95QG2Rcgf0UoRc+xH7lf0AJYlxTOhnFT0qP9Q6+gg72
UjZ/6GjG19XMMvDblCNgnKNAfsf0QAHbtwNL9qMYBZq02nsUQPLyu0Ybh9bhyM2FGViHn5DpK3/X
JWvBkVOq6BOieevcd6k/IMZ0SUNdBZggfxJVRgqXnOoPAFs0Iah1QtaprFfcwsegUd/zaEg5QDpu
dgJqXZnfERQYmukZLgymotVFEtf2TM5VlfXzxjWDZXi8OiK+W6qM17js+RqRGWWpImBChuDM4CRe
d5jUHRQtFSSFXR9MpqKO1+FtUoWBIKESU96RKqbI6FiT//G4hacNT0C/35GSGfSBXFfiXHetxy68
7QvaM0oGU7JDdSauSo7f01YrOlu34cIMaCK0h7e7jL1zXpbpfLBp7t23yhU/Kavz0Gkmi0jTkz2C
piBYeRKsy/oTqqp6cQgxs3tMV/+L19lImsJhhWEzBDPr8kO4ug1xg6HsnkcWDsBZI+Tzv7qgLs15
vXSgf4qiFMWnSUxRIajMEXcPQbvgeFVp8ZfxqFLMzoF0XbeSChi3wkT4Kk8Xe3vp0Qw7Nc7lrSH8
VBIzFW3x4gG2ozro83A94gSQ3ifpggkDDf259Y2/0UaHRqAa2GVtTNeTwchUb1dEYODO2kSRVxkH
dWgKtLQ7p64Hq7aDgrdwxfdBL3AKddJeqzRe6Pz3GS19GBQcNZAmwLnFp4MJWW76IMNY4HQ5NwT9
PeZvTG3ycRtC+hqJKWTRm44yFX6kEA/WMzrdlWbjFIf7uCTns2EPfV6w5LHPf+2FpK+eeq8Zbvps
Qn1bJU1Ay1iPJKrE6JTyirEfcml4z7a6WrnOql8pSOJ6xyIXwdUgQqKwCYWPT92GUtQU/U3uHIxP
HcpJrfRkvp0t/WlNy5dWWsZKMgXfb1PH63o1pVJ0r5MAQ3RHhcMeVsmbTH3CEAjbEzzWsLt1arit
xa2ti5YJqIvBGsstg74EVJicJPPNqtZIPzizJ2dlWC69IqjXNmdHJgOtlLC3WCmnDLTJrTsOxAYp
lRKWaXQkHIwzcK5lssF6Fo9EYfNG8pKswonn3oE5XRlsp2G2RUgV4TT4pS+K0P4zxw09nLS/9j3G
zWWu5o3sluaTWgT/VbeESLyXkj0DqBbMERYukGc1ERUB6jOi0kIW3f0RUOTqe5dkDOZFwjrqJnXy
QpGIm2e6/1GwyAfbzt2M78MV461tvHa8Iu9Xo3id14yk6VK0cFFtJcL3Ukr/p+cqVlvjh4gZJfL2
y1ByGuD6JcQisajyPgR5n4GaetTciuXWI1U7o9Dww/AseGm/cfku3TFjyPJdRwplptsPE9lM2ze0
frFjpNdZGXXkIMISbCA3fKu25RwE1cYGnDL/KLBOwW71WY7Z5gSgcxDuq2Do7yjN+4M19lDia4sz
yChTNrwRZCP4Bs2XcXhA0lZeZZ6COtA4fLq8O/B5/A1HhXLTVSsC4UzlqElpdDTTqWHqnaC6Zd7U
X62eDh0q4Klo4gdSKYq2xBr4nxl933IvYBwJ+jsNP2BaGbLYZ3kDQggHYRUSIa1JdeldKch4HYJ4
it/zwieiUCrCAAdTdUtAIzrS0ylEGm4PkGPi9jDQKlEn6TIXuQJlAuJaq4qV6sSpYLO6C/IRGnRj
iVdOolFh7TtEInuMBxYGbogVagFe5wKOVpEFT4VJkNHlILs5PSK4mf0Px12oYDj/2O7Ks6j0bghn
N94utwbEZdAXq8TnHCbrnrSjojaydDw3KuegfjeKIfK3Nc0hPHB87v1t4IXkIvmoRXmzePMQEG0c
L4Nx9jznJ+6Gyn0W3nIZUNZOJyg2Vuch87SOzi548+Bu6lbDHmrCy+zaON3obiLe6JBKVjjyfXhD
ZmPivskb5TfvWQTx6abldEoDxyinetAerHFOcj49oNbTjnrr+5U+Pfl32f9xSqaE95XO2v61awmI
npHGW5YXUyhq9dZtgyL5KrqVGdGmzGmIu9RjcOl+eXOAUFfOQKof+rl1xzfQAMDkWP8IHHI5axYP
694Nqqr/iGgrUuQxtE/8LVuxddlsVoocrv4ZsPD7TOokogjUbYayFS7R+Mz1L6Zim4k6BXRSpYun
fgVsL9THCUN5fnDy0UpCQ7Qfp10KMwlWT6WVPNkaJDn6Nt3Ro2COn3y1RdIWb7FbC+d6jDiHPazg
bIivGKRg7t06u+NMQqRfx492qFzvFixKAglzLWKzXuLipOSpYSUz4Loq1wHVvYxkVd0Erewb725K
6wkl1hw4WbdrVmYkRx1gHf5Fl61rz4wsw+ItionR3BRt3tu7uW9J7DUqBb/Iq887qxWLHRYqkGlF
1DDniWiSEkJMYW9vAdjHWCAyBocFVRxJkI6wIlsNpAU3glPRZz1ocoNTxcl4A615ukkxclBiTvzC
zSg4YDnxFaWhjEkwhUQDsuOw5DJYjtlMtaqf0hI86nBdjmUTQueeL+TBPwinW+7Iqia1CH9au6wG
rOHUjQ+TEKNHLwlDbDy8TvRaoK1Pqiq1/VR9y+nvwKMtEsMpWKbcJId5GWiT8QJD8rwDogCN/TDV
wCiIPRQWL+AEIpYgKETMlDI2NyF5gL5PpOHp6TEP5G0su8ghhZvDit61CxYse8yBvKXFfhZ+Hz1m
WZaDPmPEmfj9NQGxcLmA5wWvCvb6q/TJj4psvgL5YldUIUbSF60bhaJn7pPj0Prlq6lGxsAFSu+H
2V/VT8FWzLgJyzn85rU2BZSkJnkDc5f9TgnpjhtNrPi5HJP0uAgX6ZnynOq325nwDbpO+p73TT6x
EKN63GFdTmmwmYZwqRFdWZctlqI127Vhuv2f26X/o0X8/3bL/v9y7vx/qdCXf+/z33wc//XvX7bg
/88/HT3yu738x77hjW4fxu/OPn73Yz38i3n8P/nF/9qrf7b6+3//r8+WFM3lb5O4IP8d3hyzi/Xf
4573Q34pRyAkfP/zS/pPa8W/aM9B/A/2h/0YY4/PVUBW+l+wZ9/7B6vFeHbgMSSpiDy2pP6l0gn+
wW58woiX3WqP4QtLZ/+CPf/jslQbsMTLL7DH5fr/k118pBz/z6oWbKYUclPKmlvA8vE/7Rv/tgtW
1pZ8boRiS1ZuGzOV68J7Xq5MCtB+ye4E50gyl62blmxjJWh9x7upWp0PAJk0Vbsy8Lp3YtrIOJo0
kh4JgWn0upsirssPf06n/JQvfo56cOmKaMceQ1Lt3Zx3+fVgmIidaIUSMspV6QZHnhnZR0w86L4H
3qe2XsX0kVmUNROZcFd9DfRRf9MJZyWlJ9Mtj2Xtrk+F8fBnFp0QLFw1hBR3EU+vYUs1WTz4xh/u
M1nnTIkYLS5HwaoYMWcFnI5w4qwrPJu6u4G9IkPy4CtnqZpSFWF8E2r3pS/KWV9DmyU1UNuUvZp/
Dnk5Fw0ptWbQSXlYFFD9E1PTVNzRX3Y6nOfc6weoPzlUvP9g70y6I0XSrP1X+vSePGAGBmzdcUcu
haaQYtxwYkrmeebXfw+RVV9LSC0/UevuRWd1R2XggGHD+977XHBN7R4CY+GSfaZBo+MAPEnp3iZl
h7WLMpwOWRHI9swZWCGUHHeouJv2UJFcGVUe4o4oOSDbrRRHtsIgxpMdp4UeC5hyuDzYsDbaxwGe
lbWcYthDrfMdi+ZEa6iYtE5n7rTbKEOMOHDCcW/6UVft+F5odAuRHFE66fMT53za8ssOsWFeL+8X
hS2PnBVuqqJ6SRlk2A+w9kY8aBSvDYIy0LMc0xKzwEFBOVzhmgB+ryoryburuM+Yk9BIJLQ/bWbj
u3GOjGwH/43Sru42xfAQZnwvBzOh6bbDY4NauaxrmV7LtoMqyu4WcgE8xEaDUews5PDVvcCaRaYc
WYEUTy0PM7ktTihjQZj8TqODBTvS5L2YLdGf2qKfAOZ3gbuQBYu80GuStcYGh26yj4pkNkYVsjJ5
SZ4FscElqCbWizguHt0ipw+Bebi7CwciEz1DMuZ2S2qbaxeLDmcXLs5d1FIwRwaEBXhHjPzwjjeU
3MY0E6oLt3fWUoCMp8+2nYx6uiudcR230Ccoaengl05DW0KQjFVvQPh0WnC2I6Hwwp/oLKKhSmLK
O1PmWBCmrGYSXwUCoRThG7RnWsVDX1+xjlMvmp2cQzopT2HV3BtuY7936WJjtB701trVC6sUKDcE
iMYH8jz13Ae+OVrHmLFeHdMMlc4pzMAJngI2FRnhbu1iJdcWdq1x5cIFpvqsG2EJCFuqCF06fTQn
+jykg93dzrSeMp/udWZ+7ZZw3f1DVqbBHneuhj6tm9IyuF0mOrjXFh//cBPVOcLYsmAz/IMowGXa
syyqO70eCncvoyU49EOK1IhdbnNjpDUmgNoYzb0xYMCtF/CmkHUrur5oN5Bau/aCx6+UcADjtK/Y
6E6xQT6Ller3IrQy4wCka7Y8B9IUSnCdEt3Bxrz/0DuzdeFOLuYipC1UGubMiu7DSaY+V0XW27rL
SitdTdY7s86RAClgo9GRHjVIRrOGtpSSoVJ49PxJ5FZKVd+prM3ugTV/3bfobpLutURzL7EaooOn
xzTcqzmw3xPGyt6E2TRWKA4g9O3NkkYM3GArNQ85VSiOLqUTfkhKLBts8fX04OQ5mY5j3BrI6s2A
b6GhO81q5rKfSLXZ+Q6DD1Ziqdf6V1yS4O1IPnZOZmThPh2lkV4GgU7JqTY0GGEczjDYooCr+z2M
QEfQ86JRvcvSgVgcoSKdlgHdtR1fSP63Te7lVdM15oehyOrohNA7iMpPqVuPD8pa55HZIH0Y37Ft
XcY4bjkGUSl7JNTWvEGaAG9cQYuU6NaNfvEmI5lv1OSwGIgeAxrDH0mKHzHRgYQeVHO/0O4PaL92
Cv+sbCgDs5JFy7uUOe+uoEiJAxb/ITkFAokkRSnX+KI0dpgeWOn5vllFDoeZQBYz2QNa6p3bWeNL
rolrDELyW6CkO7tFYTLFGeTq2BY8O5W8giZvVXXQs9xkpXPUCI4sCSnABB2T184WGiFURucgN04w
NU3Dvh5dPLRm1KC2R2Km7uHlxZ08mmr1Y3FeZ5sOZEv/1GiZ1l1Ct4ohl6PqpezpOrm9dwvT+CmQ
YBUHy2b7dglYmzOwLiSrX1Y0dXYwO9vN9pGSxk9O90vjiwaVG52PqkP9DNkw6I5yylAl5VoRXFXp
Qj1/zJ0+9oo0ldc0xpHh7trKLAccbCrApBs3sv8wumb/EKCtUrs2y+o7PgHuFQoLW3630YYTdQFu
25VG+WkRjA1OtxGOLwP/U3qg5uP2V6pfUsIpYScS715Ese2cGBvgPPF6StQyCLzXHzk3KXoJF8f+
HlN69tFO25kDRI9I4pGGlFbd6HFn1t8T4Kg8XVGWHOvTwEpogXVLkzp7Nr1wID36xYl+hDMdClrL
KJGoflfUd9qEaXoP8xAPazbaCdv4Kmi6Qxl1xrxfdLiKKQ8vpUqqUVDRgs4I9hZGjxTFTJp94783
f7SHzn0/Jxp+NJFN8+OoD/bN2Gb4htyxrj9bEFrho06TLS+XUTho7TnD/63hOgkRLPX06/UxfnBn
s7sTboABuAjd5ZNLntZXfurwJeGofY04keQnu4mr+0xFzaMcOG8Qej+l/TFHK8mxHLlftw4xcIc0
ESBK5+iT1G5yKBZwgGtdzm5w3tnKyJIqn0VqcrvLptyMDmM+Le8oFk8QoYs8vGBF7cY98h7AoHEd
5n6kzI6IYGNs9zZ+5fcaJVy6mIjL3rkp5E6wzlb5sXVGwNhhIKDWLlXy3kmq9ufYttb7lNO46Rk6
0usD/j204gp4Jah3DOyw0yw4dgSoFhDVxtE+WZQhet5IZahdPFk5jSKZlR8siLuXGjG8DQlrY/Vz
tS7LHaSY5jM7NCp0hRvJH0ywE0uxaUUpCuGUIG7dCZrbyK6wLrnLUE97xglQAcMN0MkwmsaLrghI
fBuNFuq0JCDqYDiV/kPVpH6jIRvRZjeWS5SDM89ojfOa7ESssLK4mgDzI9LNHfY8tDwwgfZ0Ilvf
jRxcRFEzqC86ZfUS4CSIfqT3BhpbmJI4jhatR2Oa062rDhysjQKhiAv1vLW7HHe72Q5w+8zkc0Jp
lL+WoHImvUWR46OzgWl3fEh5j6+XCPl9T6HlZ9M7gL6xD1FRsoBaAZSO54BaddGCOlDd7HxYrz8e
WnTTnCAzWXc6tS1y4OxdFViOy4pR95I0WI3s58qVtXFRIhrOj2m1qNspkNjpUZpLvCvJlCKMK3Pt
urfLxvA1doNQe9yFvXkFRqb1YPXpF1MRwCZAMukcyqwJnGOea+P7MTDb0J8tNosaM7bJE9t1mOWy
PTJA6xfts05/GCfSlqqsnoqPpWmsvt7ANMk9A7rLOcJ2xaK/JxXMsB+b1nQhJNACh3ZM5AYm2a66
1zrDzbm9sfnk0g3OpB8jw1p5/JCrC/LCSw6/OzVW8XRdjwJ5KELLgA0gFdMlpX4BAMA6pg7o1WZx
nduwoTxI476f3geqxdFeSooNKIuVoVM8HWvD00SZU2NAXkAiQtDl7BZq3FyembdujyGhmj86iFcJ
SqOFiYozGou1E6BIzE3KKvyG2QOrzTxnJVsTJ8h8QfVY4d0z+oTqYYPL5PfB8/+O4P8NcumtM/hj
X5D48uwI/vvf+IeHZxh/rRgvCbyFBVKaNofgf3h4NlGV9Lap+xM5ZMv1oP/vgEv+CHyJwYAzKRrx
gf3PEVz/i3Qk3QKh5EqlS0v8yRF8Q0uCLiMRBHHO50AvKBNsyFLJBCpCn7HR4rTLv2YJ6tmF78KL
gn54GGkdEfS+THc25oorDo/nMos22BkuDzhOBxIID4pisLVh+Ziz7GpQ2Zwla2XclDgTvsdtMD10
NpnwT17JHaZmTgBvEMHWAoOF1ta21sgrKbdAplwLzKkdqTij7csekYaqfZn1REUameu/fakXDxW+
IXeF59jRocVtyXSyKaammfDr6BZ9iM7QYggJOBes1WOOX41LPqrByY3jjKf/F0aOWZ6BQFGI+a+n
EBxud01HZWNkQtyFQrWhFRFRjLalSenVB8OqVnNHMCJWkfWWVzsT9RU7NIaH1p6zL1ZoCuR06GI+
yszsSOWr7eWnGutW0P1pSHN4+/FsmEb8NHsdvpBqoXMpW18f35OiTzzT9V0UeOXCXtrrSkuGS4wW
+Rmc2VrA2jwB2+JCeDGQRrnWdmzVfVK5NfoxDicFJnxFVJ21k8NS8hwaoX/Bnh/f5r1GSKpZ5OPi
60O1kjns3Pw5YvMG7NuI6J6IT0RMNUAp7YDwtsk8WkT6A3gMlIg9fzWmd6JscM+G7Q0tVVZte0Ty
5zeIruRxjiRH5DqpzB9vP8UVk/TPKP9d4hPQTXE04iGw1hwdoL/PnyLUQNr4xtqzJY3viLHKOdZ8
adBlchblLhrPcB6NVy6IHMe2XJ0LUkTeXDB0k350SsTlRqT7pgUoASQe7c7eE0H6lV3RQ+lYfgJ3
1y3NLxR5LtkqwSzofMjM1+H6EFEEnBnnmwLi+hRcnoGiX8dkCdTz+VOwLQw2JIjAWMEI/sBJD3td
gCu/TZ0raMuCrhRK27ef/Hb8CrWmhHLJ9ePmQ998WgvOGhTOVNPclC469qH0WGTtcCZ+8bWr2DoW
QUWNVlAcfX5nfWwRNiLoXdYZzGg54i9ip6DOPL/XrsICQC3Xlpxgrc38P0/oqYdivQos/5Nhdcor
XTs7g2x75Sosb7B/oQwLk6Xu+b3UFLRoQ3OUwIL+DYDI+NWoG/PnmdeyDaxkAeMID/SPPRLTPBk0
zy8DVKEtjcH6sR5OAQtGo5XCplrc6pfCEYYSXg8/teGU6RehCeyVztaCWIF5MNQ8SrHZeNN3shQ3
VhxjGu71lDhWmcO7uiBeA6AXYUFlfeqwl3MYxNsY78XUxg7xZXZm3efDVGdXQmHlfRfSdypvTHxq
1WUUWFAdkO8byx5nUdJftEAjUw9TGFEI6ADM2wUCP3bTrNJzWOZRchGmjetSAib9ajfwQurdnFtD
6jVhMn3vLCNNvKajDblb8iahqddWY3hb4c26AFg+ZZ+woMyAuUtba7EI5v3yvpf1on8ISsQkPudh
2pSjazQ/SAPUwmPT5EQhU4lPEJfFiJq8NEbI7+HohYhQ2yKvvW7to3rN0M7A6CrLYcttLs0nvdLQ
1vd6EHbHHG3SbVE36Zp+5jg9IAbCp9lxWqXhdQjFMOJVbR15o6Aj5VmxCZHJRBP6iO2/13edBVzg
qM2g/3YGxkRS8BLh1L7oerTmhBLgZoFrhu2rNFrLOIwkHkBRGwx5oRut3hzDJSvlCTIkzwdW2nJy
UpuMHxJw9a/lTBjzoYrNPlgh8lp9NOjQ5R5FS56glUFvPczKCu+7ifQ/qkCAgNFJEdIV8khpBFfr
OQk4kQYhJlkGgF1V+qsZJRQIO0RUwEHfNT40kAmvRGaa7zG5GdotfxnG6zQwVH5o0KJOvqDJjFQS
A/SnVMSzfj2VpNIdcBHp7pEeW3GczRz3o2iZhC+FM3cjZWeZZlhI27o5GqlA9WklEVLEzui1zwZ4
qvmgVfUaTpk1+RdHDvn3II4AFLEdjZG0kICFezlRU3JjlAta/2nIHG+N9Igvmhhzntci2P05SKKS
drRhh4vYIM3bC2u1lHvqD+2pXKIi4cETc75nLM3GATkj+WqDgxl8P9SUb9hD5E3HjtGSEnniJL9b
qJE01PUd/K4pp399jOzJyK4qgzIfP2hMLketT7+T1pgjXVrC1W+tzLagbI8CCBk/xp99ULQs0jFS
p2+4ZlwTR2VmNoecNKPvzpRO7b7Vy3KidsbGhgTnvLvJOenZp0qGRXNJgQArLmoKiy9FHwtBZ0dQ
+Q7rxkGVQRMHdN7g2sFxmKMVn1RUYlwruFSVxFJp3Y0lHRrHBOot9h0cGkGpr66qu6ClwPfBgIcX
XxLUFZzCXBjpvgf1szY2ILft23RCtx2PkYKC0GrTlwTcUrtPh2koyUXCHnJs3bb4OiPCuJdRRtdr
JwKEpAdnrK1u164VqKPZdgq//UAJY18T0rX4UVrR80J2RfWbUGl0+8gYWnI2qBfJC6foFwpos1Od
YoJUi3dU2Ca2QMyZLv7nCC5qiXKBcs7iQq3Bfuhc1VVLZ0igWSv2Sz8UNxkB8KUHMy/KCLTOzeVO
YGMk0EPU5k8ChALDN6c5jo4w86JPRlaW+r4K0upnLDv7WpQyLg/Y01iH+8lNDgb8d0SriVNdKaNW
j/yk4Jp8cEpYALlEQDk5a6W35tVdxFlD+qIO+Wi1YRbqAYWMedJovkBP0TPzOkXqO+7qAMgIvoAq
Db04I2AVd2flXsIgKZtrxcaBYkokG3kSVOIeTHvhjodchli8euNGM/Gon3KHxsse7lOre8J0Cb6g
+Y8+BwvgWN8hG1rUyVKYBkAHgXZYs1WRtnHKrr81ljNf6YRYxWv5nGi8gaSXj8aExuGAtoRMiZhu
2S4D9Io81CV9ZE93CrAfZOIdahZkGLR7wkMFAWlEnsO6tiNWL/ciCJaXfJu5fKdwAF8VVBRIBbRc
ynV5LUjZBFAAs4byFqo/W2TYTxOiVL3ESXBN0KvR/uZbaD/PpqG+lVVJDse4oNXa2Uia+GSnrtPZ
xlVUUm0noL05TiHxAhSoOAlWCgMVjAck2BgabOurayIQ2UfR4LSIt4cOj38bdeRYhLl2Nw9aSRFp
1DR9v3DNH2YxtgEdAuisyLHwFuwRb8JfGpNqFIdOypAi1GyTiRQihthbWolqpymVhi4vd13EkHP5
ECjSTHYJDhEGTtbHj2lHEA7+/+DvvHfx5mt1LfR3HKQItABoF1Psi6rw79YZIvME4yn/OLODc1fB
p9Xjdi3mZIcWQtr4QkKHWCIyP657vBXvND5qoCepXd2h8RrZMQaD+EA/qnOwdefOl6Wrq3vMLcUH
akKmAe0tEtZeoNGokR0X+uBZgZrnA4Ua6dzbVZJNF0Y/mak/Q3rU/PWB3MjCLhHc4AEdvMhp+pT5
pR5/5INZ8CaUXpPPSAGR2CocvqScgLMkRwVZaqA6RGg5XneHa8JbAVWIV+5CsutnmeoZvnIXaDbd
0k6sn5Ubr291KGq0Q0hXKWWR0FoIKrpgvnckfWjGEZ+KHd7JkEzjB7SuKyHBUHZnX5b8/3r8i0YI
Tywp7Hl1NoOFnjNvsqfeOdUtBujMK4UMmGXnFi5XZBoYgerQAW2BpVQhavq9sfu/utJ/C9jM/7u0
4zH69V+7b9G3/Fv7VN2x/kv/yvK2xV825HHTobJhuIapc2b7p7QEvwKphqBkuYo0xBrD/P+LS8L+
i5MZmygOFuu/s/7Rv/QdQv+LvwbsvE2ACgxpdur/Frb8q8TSbv7vpyWX59t+6jliLYCg8RAczxSF
ruf7catZCxuGBdMvGmiJypEgo0ZVZwo7z4+A/76KIzgOc8oX7vrnT8oJodX3pqSM7IdkLQ7023cB
k9c+1UhgY5uJELagnfvkRfzrTs/emWnYfNIUk6jePb/mUkYYq0xV+RjHSza7LQYDvWr/Gfj/O8v4
eQnjn1vjbE9xTlc2mRqb0y28qq5ljqr80iDIyjNjgJWeHrklXVa3Y++KuxlxZhfjNMk6AtOwmGWX
4GRj69gYtXWq6Xzy6Wf591hAvKImXfbyIVGd7NmH2ia+yhk45xxBVrzrIUaKYx+Dc8UiajjXPXkW
4I7y7KJtO+3M+dZg2D4pYKw3x6nWsV1Y5dSnAJU/f4Zjubh97w6l3y6aeacJQRgfHn6xz51IfOgV
+3QUKYQVonQ5JmxsLkyzSo6zUfTFjhLVeOZpb6N5fv8gYtPXyAVFnL29vo0nA0m5ZRRjHi19UMzq
kvIsjDSEAzTSy/njrLlswBe68yCF1z4YplhNn8wzqdUvPxlBABbVHIkwi3LsWoR58hus0gzoJ9uF
T5QkAZJwHq9BmM5nKnAvxpU0lKIEqvMPmN9qc6darBfAAcPMjxFG4qEqs0tAo/SJ0ZSeeaovvk4m
H2WvqfQUX1lx11Hw5IZMCHcczYrI50xTX+VTN33qJGobyJ3FB8x+2k8jBG3zp98nV6VyTl2Dj1Tg
Gnx+1bmS9cy4Cf3QinSCp5Ipu+zTNr94exp48Ryp3SuDGrrBJIoPYfMcQ2EPMFyMmmaQ7VxGuJcO
mcPXgx/I+dM7+n0pGm0U4FzkeZtZLqjcdK1f177WtcljFJhX0KGbM/D05yU+Pkkuwntiv7EWTPlf
zx8biI9slElV+eDgafghnrkQ3TTcgv5prikd2386ddNxYBLgUg6SZ2tbF4pZvLCgTrWPOOlOyPjd
gobX6yHwcpL7YU1FdWbgv/i8uCC1O6ppynUkh9/nN0gi6bgUyPOgB2IrymcSFQsMJH/+rriKK/n5
Jh0auXmMdl+InEJV5SOgd5EO9u3BwEr9n1xlVXYyg9Jt+F0Ne/Jl2XHHE6V34o8NeWpzMn7HQNye
ucjvsKD/KTP/HhLsFJTNtkCutXq5eWJdPdSMSu7FlAtNbXAdsLIR/yzGx9yYFW6vJL2oBVwpwUb9
uDIQDiXV3zPzyGtvzqbIa60DRbfF+udP7lYUQ2aJgDc3Vm2FI9tFb11YwZkB+TuuZXu7ayVU0jbA
pLC93bhOldMa3K4bkEfqdMickmg4iByGRz48RjUCs1gC09RLn1yjU1AZX6Fg4DBprIzqSADQLzzX
unr13pnIeP4GEMvfnY4n925a+K4sQ1T+LPtHLRDa0aSweObWX7uII2wmaUYta/M6Nzy5iKRVpfSG
i1RAX3xNg9KOEjg8M55emTGBM7FvIAWOad7d7GjQt6dlUk+VHzSFftGnFUc7ZrXLCc7smcl5/au2
r5KFnOYPjwzj/2blmXkZFDrxXA8QGCAvOLBVdcSMhEIi1JgQY1h5PR8ajDhnbvLlR+NQSWH+NG14
Xqx+m0sTPBQkZlVWvhoRXqBCKC6RTWh+1bdUFtidXfX2WP5qGcHXeLiJE8f0DZPKis+81PWlPXsG
jm6QBrn2i9Uq5N78EI16edmVbumLsP5b17XkUM1Ddgg6FFjgyVPv7fXwxWK/Hhksg2QWnXlJbBf7
NkASAUu28NGNoD2EJhqCNGL43iRBN16keRnMB86884e3r/ti7HJdl70MLTGTT3c9IT0dux2OeGKW
e3w4nJaulc1Xm7mhdWZ1NNeWy+ZpcrwwLE5cghbvNruRdHDKaP2c+1mvdR9qSB8ndyZeImhy7Wqu
6mHvdPN4ivIo8juNLordkkua52wGCD9fvvDg5pPp5PBaMmtU0PPGhLzFuXQf7d78TK78fJ9qLIOc
XQZfUQBG4VnXJzcZO29qwupSks+6w/nZA7Oy+ntarMMhDQlyL7JBv6LqF13BgOmgpWrxQUJh2oN5
jX0Au82RzJXAz7MpvanyRXnzwrz2x68ByZfuAkQx+Z/t5lVzicIR1Ax8fPLkF+hs0etk+PL2RTZ9
yHWvgN4U04DjguVGI7GZQkahaRks5mJN3P0RVvHtpBQ5njGWeNcg3ATG5l0ktYdCXw4JsoPdGEA0
68OjkNBUjKJ6V9Kep7TlnttdvJhx1l/Gsdm1OXMziW52FzDGhtKpF4a/mMgjN5CWLZWkCEV1bg8Y
jS9AMAuYseGc+fBeTKubK2+eiVW7iYOuHirySB29H6wRLvpsezkNpP/kJUPy+N13Fe6LPe+wiFEH
WOY7mE8J3a2jPbHP1u7tt/zKF02WIMQQplHyUreH+lQS35Zo6xfd9oYvc96rXIKPf34RYbPckwG7
bno304auAbHQpzW72XBqb+mFDf59NM68m9dGBXUJwVJE7qkhN+9GySa0A3ybfs7mAiabmX4mPgG6
NA7Ca4ic6nIMV7sfOJniP3iKhIBZJl8NG1F7s6YPaYwTophQXBZm/NHMCIvWmtG6ePsxvrLIcFol
1mQtKEks2M9nX0hiM8qeGF0/WsarlXcGXqaPvDJcUXGwwL69fb1XHigvjOILF7TW6sHz6yFjm2pB
qxKZYKv5lqRg2dD69JPS6Xe0ChEkDDbrTAFt7+0rrxv3zQJgst1m6kFtwDlsc2U3c7CFlEPmg55p
PKulzbX0S+PJtEkeFC/1ENqENYRtXO/KqjLevX35Vz6KZ5dfZ4EnWzSobEWlwb/wtdokvKOEqQCq
Zjqze3nldSJtYDVdQ/QEsqznV0knfLhBa3EV17QuJnaeFwmFJvoFoj/Ca+nOTCgvHyqTJRPKmlZq
I5PbnNUX8LR1RZPJL/kzr0jKzyOzwheoPKDZe8UaWEbmrRbZmJenwTm9/UxfDiZj1VgISTAsJR1n
M3jBx+hDqfQK4Up6yxwNAbO3tdu6B0CI8AJ6xtDqNzbY5bevK18+ZnIUKemxc2Elc7YhxYYECBSH
QenXddy11yn+4nJfJiYIXXpg8pfg9XICabS6vZ/6CE+1FVrAR+ZALw95OLmfpoymfW9PTBtqbtSX
pjUGmyaWqX0bk8zG7TXPK4MgcbCX63238nOXuXuvp6szpup7ji2AGSFmTePQGUfhJO3Hwur6k0Qf
/rUPyd3YV06FyDjEL3rLOccTdN+dL5IWCrxgXK9fUydvfr39aF4Oc4OMbM5fLO8G2pR1wDwZ5mOX
TwmiNWBJwHG+tKzYuy5uyi9vX+XlXhX9JGwberfM/Uwnz69SwEhYwYGlr1HgAHb5zhhd+kKyeHRm
eIaiddwzs8fLAiMyx7W2yPXQUTFfPr8knDKMLg29KgSf/UnlY3A56+WEvUuFl+6q9QlSSKDQNgOq
L41Iblt7PLdJe3nf649g+WaTsp5RNgOeFl2Zko2S+wO2Y8E+mfiYvl6ckzGFy7wD3GdcwXBffr79
uF+7eRZABrrNlI1ka6NnUgq8NvTJ3O9iOz0mVanfsPRrnmk3iTeNXXdDs8/5inwcPTbEGQAdyeK/
/SNeTjUIxjiTSRRs3Px2VwH0ooFssLByFLJ6zKQdn8K4A9xEdtO+DyPgZtTykyv0GOMRF7995vqv
P4QnP2AzAsqWnUwdiNzv5VTe1yS83+MtSEHvjZqXWFYFGkq3jxq5Y/vBLLVd7Ap1Zhi+/LyeP4TN
5xV0s24HMwTGOu6/hV3hvIcj2Z5Zo1+7iGFxyl+re/xzM6nDPzXVIPD6DfAq79rBpMspcnnx9vt8
/SrOurfhjTKwnn9QUZiOfdWwv7EDSO2dkZNRAUf+zAL1sihE3DOyNQvJKqKyF1OFHNy2MZ2abVQC
iTmHjfkAlarz6CJo150FLbeGb3hXBBznifJb2NpN6S/HzORhmTR1U1QI0UKcYysdI/njTcHzH7d5
BpCCysTFD+XXiDN9kRXzvRbYvff2k14X/ec7H65CzCt6c0R2nO02TzoakQYZPILCrLIPUtZoSqDT
HhIzOnPKfrkuciVl0n6xDOpw29I9EGqC08ws9+cFpDVkWuxGthuh3Gq+dthLPr59Y+cut5mWNMGq
xuLC5XQsyrJE0gpNZGXPO8kJT4925kG+ej06PHCnKRG7ah3STxa3FTlYoy3LURsH4Ydclrhd2kh5
UW13VKXL4I93czxOJOBsW1lG6Ik8v95IIJATzlwvKIBXE8djH9IZJDZylNkXAQGVf/w8wWvSQ8aY
sCpsNrNLgT8wGmdaS1FMoIFSfXTAzPVtMZb2CvD+uTDZjeZzrQbQ3UFVSsQ3lGP00M/vj7QZkQag
7X3WugH7evo3zCVyCjpYr8WtpuO0Q/K9M+L0XaLVl3HgeDbGvgZiEnDZdyW9PrKhEvBthYdThlDI
0mcr5kUk15159a+svJSVGTguYHaaD5tXMQT0HoaKDqKZ2WCUKT9IeUunvtqj8UP40iDOevtlrN/+
5qul08F6q1PVpa+4/qIng80OQyPqXJX6Um9GX9raWqGKkeu0yXWoCnUJ7FindKLaM1PmOopfXHjV
+yp2GNaLI9oQlkQUgEBDAoPhQKuS2mtLDKpv397G5PD75eOpYSe1fkw2/+H5/Wm2voxlAHsGTq6z
z2hoHYnVbm+nzrUvIDLHl2jplm9ZF5PzimzmRh8m9wSZL/UqWHI36MysM3e+vsTNnWNvYPJaC5JU
GzfjscU8GcBYhiBQWvpJFh07HD02PJk555qcr16KmQT9hwKjsR36dTY4FHe5e+BssV/ohI6IsMtP
Xep+evtBv/I6ma9op7J5XUs/m3GUi1o3ndZJOKsEuVdKVKhrlsCZR/fK1GgZOEIUh3qHU/b20emz
OedVmfgoqVPfGQz3oU8G3euDYPGLeoge376rV56fiynIVnyNDKCtD4W++sB5UCa+GxrmJQ2QCb53
A8S8L8ozn/6rl+LO6Htg6aL3+HygwrHOp1h0iQ9pfGGVAX1KTLs4qT4xz6yfv0fYZgS6q9EM5Q3h
4NaLl9UaZd8PbkwR3hgf4Vabe3dIS9+qhsbDEdReNHqjXyzFjHSzVub1ohFfKmkgXsFkDe6j2DQP
RHbWP6UdWuBOJwsKTogaHIaKp8MV2ivIjztJ6PSVSjO1nwuyIdNFBCjhJggdMxLot1/VKwPQXR0E
HJnptitnfb5PJrJeV2ndIm3zJ5odnhqgs80wSM9Mly8naGqO2AcQgZirG24zzI08aGNg2bFf1gCc
S6tSh8Fyen8yk9JXpNoda+ak49u39nJosCiwOq93RWPM3mxA5AzRKc+i2Kfakh5jWDmHukSvY9vD
mfH+yumDUw/buH/6+852Uz5pSQQPXkZ+35SaP/aOeTRkJy77spaHMRKwGcq6uyV8ofPG0RV7hU31
zJfw8k3Sn0EQRhNGsrZtpScDRzsQGnnsN0iOjlaJ6t6a4NK9/VB/Wz2efwRcxqS4y4yCC87e7Ff7
XkMvgdvfz9DGsQUINdJBEz3wtGXNXW4CeZGhEHlX5SVkXDI9b2e3+BpiYHi3jAMEcwbxFRlKtX/m
h4kX6wOWPBr2UlqUndmXPR/JBr0XqQRRkH2jBSeNDA2IIWF7YeUL2Q9FMd0UYugOeYKrglB4+2Kp
SguTf7wcghaF1Ns/57XBR9HNYfFkbuds8/zXWGoaAYmoyA9bZX0JMKQfBw5DCGZT64wH6OVehLfO
/VKPZr/24hO2WpZn2VmpT5BaTsW0rXZJT+cKXyf+/cKU4AhxUlMAOVdqe23cc3ZBvY3JlULb1rAl
+g4WpKxTXySEE0yTQAvMW6LuMuDWXypSOrVrCLY5Eb/wbwhdaB7++Dlzpll9vqyibI0385c99n2P
tD9lF16jiqdHdyHLud83jmGd+cBemcQECw3SREFTg+bG81cq4yRS8+9VTYj2UouUc5kPRQe3ANpJ
a4Eg6TtAmm/f3ytfNa44nJ30fzETb4VDNhr8OUlZSrE8avsGGrhHk/Lsfu+V4Srstb1MnZh8oa3b
Txa1A+vFTHwWvptlSqCq5I5+go8Q7rGUgB/FpTN6emCwkdc1El+ITfF6Eip3BdgVGp+O9o7WwZVR
GdXHtx/Bq78NgRt1JVp/zGzPn3skwwyL6ZL4SzbfpI5ZvwNZD9sAM+QZZ+trD5u1Ym1BY+3V7fXP
nyyGqPG7SmV54ssakDyW/9zZ2Sa04DOTw/qLN3MoaDi85471W+S6GbRsxrTFAHnmO3ImosxU4c6M
21+J0G+Zt7IzV3tt3K6dPgPNHivDtrfSNUKPyCtLfU6QwXFBaQ9gqy5gvZKoHkE5Jsc3M8+M29de
GkIFjihIUS1ne0BKCOKoR9wpfg6h6wh+NDwql92tHOS5vunvvvT2cXIm0NlzsjRhHX3+2nQ3NqIR
rjbyUuMBsNAubrobNqDvAkschgjepVWfgP0fk8DYycF+r9c1Aub2BieIV4RU3eGhmMH0wa6Gi7fH
7kstLhptcH+YxmELoH3dTBq2DcCJzV7iA5vs9mls2ns1kZhnQ6byFLC645g01c1iifLELYaHPlgG
H2+dQk4TnqshvHKuW3/Ob7UTm2UaAc8fFTluHVm0fEvJmk4c68qAjdJ8y/oqvQvb8f2YWLqHGpzG
ALLVPaTk6RKodnMAQtIesVCc2xmuF3zx7iAHcKJdRZLm5uMu0H3ogmxfP6ls84Tcw90VxH/jTNPF
qcrhsi+Rqz6VIhou5qX6DzZNvBQKBzojZ1UVPX8eg22XkT7welyAgb4Es7UvEXKd2Zu8epM2FYqV
VgHyRD6/SlAW7H61mavQNtkDua4/ktgFiASMLokPQt/PzgATZjTzm7Y05Zlv8fddvHjIHDPprOKw
Zrf//PpTkoeaWw6cMjODw0t03w/LCoY4jZjqMJIdaomLgBeseveWeKCMUJ7klprgYzNW/mIER2wt
Xgc6LzeQWsQp5snssjPTqxZNilkkPwjxfGcDykO4iBMwvder8W+LiGOSZfaViA+WFT6G5XQ36+HN
/yPtTJbc1oFt+0OXEeybqUhRUjUuV7n3hOFTPmbf9/z6t+A3sVgM8frciUe2IYIgkMjcuTZGiy4a
GRfVDGCXLDlNDl4mjvp+mtIv0L9fRdRqNbXP5fgOya7PVe5RoyFcmbtLCohIxpy3RpAzFuKGZF/S
uvJHzTgnJuR6cNdT6NyZyJXGDv+SXL1AnX9fmflFnsNXKcXfZNSPUh89qXAEDgzGJgh7AF4YPgVf
O0k7D7TbB1Nxwe2Lrryxvkht/eH2xrC5P1oseJE+NBRnte4trQ9rKPjcWwvqobE2yX4OkJSf4Tgf
bw+1dapx+UKtRhpPo2Swevuxs/ROKs5PSQHF5oBTxrp+T+S/PYrOOKQYiCRW4XedwsTLSzk5gcWq
70ZW0gHngfI/nNCOjUzsdycBUrjrZ6knLaNrakxOOm58mN3LiYflbna5PWMbL4cPUeVEIalA8ms1
Y9WElRiQyQRQkgoHvQKWZ6dFAF9pryIr/qfVl8lIVOgp6YB/WOvrACDrUaKzM8ymvTwMUqq7clra
F9x7Ew8EdblzV9h4S8R3GldVZGQaGb7r+cMFgiq0ypNlZOHv8U5I3s1msKdt3h6FfZJstajMrvY7
kgh9LhNFnvK+gYWfG+YxHDhzb7+lzVFMICT/P/BfrwWLKHXMxNzh2ljfmzENgNz38p2sz+ZaIO9I
rxcKHJrBrmeME3tRtahPTn2ihL7e5bM30scM0a8Kj7cf6Hey6s1q4GZtU6BRUfqt522Q41HqaOnA
JwuWIfUMHHBtK24hTStV9NRLebkcgaOmjY80rDOA35nC6kjP8R9tomC5tyRZrw98J/D0OFnTL02k
1h/TxflpBMtyxEDS+DzFtHkfaeBHrFeAvn1UZgQOh7qyBv2uNyrVgA1edx9CeeyhoynjMJ6m2YTg
WFgKtAadm92rhRrVT2OH1jMZZkdxxxdfK6DmG0c/DnRVfsXDKeld2ubH7lQbA1jDmGar0S0UjFCz
En2xG+BC8g2rSBMoRKnnl1yhU5osh/GKIAX7Yy2nokCDZ/7U1LOvFqoArU4Qvw4l9bT3o40cA+Gh
mn2vOgecHX2V09kMF34qLoWAUVo8279Cf5BfOhP4/MGGv/slqpX2H6gydNpGfVQ5Hmd2+pVP5sK/
LGB0QxY/anJm9NjSGUnnOupgftPSRHtpuAYZqKBG+G7FYI7CjNNKp8NsmeUzrAfz3OdYCWDG2CsP
zFm/3DVgJj/VAMouM+ne9zlYwGM/A0K0ykUFaab0vmzM+dmJrVh2w1idwNhVCtlMrLeWL1o72RQX
Agmiwu3ltnEvEMUrciWUeEnprFa21OA6Wcrg4MCSJqfKsf/t8ZKFiJC8l5uqvytbW98JhLY+WQJv
i60HETNluuuPqYm0gnslOXXgeZI3tRIGgbEZ7eQ0tzZVviIZaI2FrH+9yfVhx3xSPT6N3PWIZXCg
Oy2VMfmqAihjGZXavz2TW3sEKVQHpRNNbsa6sirLozy2Bo+ldWTDsLlrYdiSkBlz+9PtkbbemW2j
BERqwZtzVhNYDPlCsmrCzwnTS18KNRtj1Jn0eo55Xs1N75/MBLR7e9Ct+aQZBlkNOWDCV/Gj/rgW
Z706BHGF2hnXGfWO9TlctHzCGTaZXqmvyTuLZGM2SRIbaFo4o1Ahr6LVJugtpTBbbuFVlLuOQDBU
Vfxzof1o58G2bmcMRZGHzDRih3XN2FaXBsNOLvym3eQfg4zDRLYb+LpIadxYr62DggzgiD09aJUg
NO8btWqP4ULwCWB6rxtl4+Ve/RoxMX/Ms50ntSUH1DKmaXSHsuxcI9dzbwhTlMAQBC4ODeU7h+jm
ZIM7IWmMKJgA8XrMrmOftBq+f1D8zhEaZ+X11Wz4i1VqO/vNxjLSqVxjREILEIVa9Xootv3Q5nQj
5F3S7IwMXfbDJCncrtbbo9ySo7+9bDeaRSjU/DHg6jgd7aSfsP9ITtaCTg/AD9KjUCdLiFezZxSt
wEsH0qVMisJXK5yIu8xyjrTN7QRd4qNcHeskzBFckFIiv2avPtoR8JeZKlx0RHOHNzRdRVK6+A6G
Vj4mjpUfu1avTzDlpLNa9XufkyrSH+vhydQbZF5JQtDFcT3vyJ6mAvsu9gx8cig6lQChQRSn9UNn
9v/il3jUZ8jlafMZn5wLepQHAjiX5eBJXfVtUsqvlhpccBJ6srB4nbL+o9o7885Hv3Ey6LQPUlwT
WUj0QNc/cqA1KqxFhWg0wYo1SeEc074cd1b7xiiOoYjKvYJWjNbI61FSJO8ypkTUSGYbE9xeLU/C
CWfnWTYWnugzZnvG6sERYvvrYeRMo2c95trcSEiox9rJj2baped8mYIL9WDrwZGS6qXEy+soN5Fx
VM1GPmGJ+Ov2F/D2ixOFSi59FnsjlZHVxz0GfTtbGOH6S6SWD6mBl2gtaXDoMbH9Udeadf6/jSd+
zx8bGD4uYSOj8fCtOZk9PUHJNS1peKzhtJMGaOqdTvffjePXS1un7iCjGSchT2pjtaWoDouGgoru
0xUVvVRA5g0YBUB6D4HdgSRZENr271r4Ph/RacTksluj/BgHrdYdtDLoNb9WLMySLWduwDaXhXbf
4bIwewuaytarQnO0j9GQoCRZ5tYCSK0ZOURHqFMvQcXnAgA8nhLXycoEe75mrmsSrH2C8UXfyNjz
9ZP2o8dyGN5QDpbsIKNF/ukU6fiDBuf8K3TbjoAXPUV5aPSkGbxuaZdLE+lq7UPrJ+UOH9TOXD3l
2ovJhLT4M5i1F+EjAvgpqzv7zi6CND8H2Mk4bsxUPQz4RvdeaEo5txTJWA4K6ObKMyewyq5RhyVW
4IZW0bKGIWvqTWSnnqfU6mO46vEXCF4tnPQgmDLXCiT56xwM+jN46ro6VPCxwcXHy2R7lPJHa2gV
H4dk6GowhU3UQHC4Hvn1ycPQ5I3upnORBm7ay9qe2nZDO0jIKjSnJilNtEqr3V2VMHIvF8uBYKBe
Uq3XpIOkN8ADhfuOq4MlP6blPIMG1oMDyGjrwO+Ch9rH8ZNdB8Nd7EigvYu2r4E+7KnRfie4V0sT
sQV1MYtmV5F9uf4WoNipXVzbjt9acIPrUHZRN5YwUg2vjEAaEQe/0N8I8RnfOtR4wKCrnifQ0S+8
wJIHpNPeA2P6wMo8/vVnSlMz1STwGpxIhtgl//hMrQqDvoCzyLe66GFcNGs+NJL8XMSl/gUU7V7r
75vjj1iVJJciEx+rJIdWx1+IH0yEe3l80sNidFlRtrtg+f1o6yQCpyREOxG0YNuUb1O1dDtBh5jm
q9cgBucRBZkWVMs6wbtMudYPURuf6OkH462F7/H1/qyk8Furvvpl6MP725O7OSBlX0JlPBGoyF5P
biwtdj3CKTuNQwUzPS26DxjDNZ4zk2fVa/yzMRD564QLon6Kg5zyTDIR+mofLCR646KBp5R7kwhm
zBy3COa9Nf3mOBGjEMNwlmgI0NaJRGhH9A2EPFqNXd4lNGTStlIWHaN27nE/TNOd01pM1erdkdyh
SEEBlGN73fRaTJQss6gW9zjrXV3S9UtSyX4MzGI+UPiFjYejkShb7FVt3oQJ4kH/GHi1tdRD2EyA
LhH65LF8yHH38IMBzPntlbIxnQIOimaRZLQoX1+vlMnU2wFMIYKFssCGGRMaHyuK+IhHw/SIi9Fe
59/bsIRmZZ3x+BiFLmEtA5PCUFJB9kWnoFLVs9ln2kuFLcpdFbJSWzuuLt3cZ6cZw/J7rJHB6Amj
GnzjpI+3n3xjfg3KnwJ4Sx6A8/v6yaspqSXh0klAPL8Whha+i6ENX24Pom4sn6tRVh8F0CKjkWw6
hoOoieE1OlhlSu2/ZGnozuH4OFCHuTj15CchBQlSfN5czolrUdE8OEHiwilrjtTSdG+EuxmYooVq
jo5zTMUh5kSfZJzd2uR9l1M0QfB4iGsLyzhFvyepYh7brmt3PoitFYP0QNQSUXrwDV7PW91XQ2Cp
aXRqWzjTI1eYY2rKn5ClDR6uYntNeW+vxywY+CoCyEt6A2L69XiTlUs4FFrhKRrqn+BLVS+Zde19
Ssu5lwfGi6HN6RHNWPTABiwsnILMn036rAbN+GuNr/gtNtJ1lBBscWuebqHZXUmnf3hyKi05StoY
QglqFzdQR9Ifman7drbsJQg2lpCoAMAcEOI1umuuJ4AbY5grHQs1brvnIkzUjwAO8w8KGoGPSqTX
btGTHD5klRXsrd6Nc4ShSbnwnVIhAkZ/dUiT/FkU/N6j02hha64sOM4E+HGkY0Yd2yKF2GHyWGTT
18nq2aeC58yyLppZv5LP+FkbBF1jjelPPvwyQVoeuoxwTxp+UPU4h3DzvbbpH2mhSAA+1T8so2yP
fV50x7CS3Nvf4cbHTgMwt1+hMxT1z+sH6fvSNGaHOYSV1/mO1Vm+owBq+A+jcHnkPSGqsNZpepKc
cUx3QXgauUZ6rGiV/kJQe7dH2XwpaN4oCdFAwWexepY0xVBmhH6EGAYzzzySvQh790uO7Q+bt7hJ
kEHbWQqbE0jfhqBMoH9ZV9ZwSs8d2KPhCf+M17pTlKMRxvlOTPg2S0AgzVeuEvmT6iNPcf1oZYOh
ko3kANJDUj3pNcjMVlkwFC9gyxahlnlkU9Ij8j/pE0Tczq2bTD6i3Yw/IE4b3XGYdDLeuvE0LJ3u
UQ3E/CxorOU+qYCNYoDDn1K2C6nbnB30JQALyGKTfr3+3UmCj1knybyS3gFZqoI4Mofo1+33vj0I
MEACcrHzrj7GCquzxq4ZRDbb7qQluXE0m6Ly/n4UomQ6LpAvkopbjaJZXTpS0+JFLwAqitlqXByY
9tBQby9OvGkhlRGwH1om1xEq/k6OHlgdO2koJ5/rcdEvmUx1yVxiEDzkaDz0YbROjKial2p6huNi
oRBASpmihD+P0zwcyrRBzVIU9fn2FGzFKCTt8cAkLrCBVK3mQA0p1Id0n/ucJf0P1GTaIaTxy5Xz
pb7D9SHhIs3ZQpOBfpjNjFbD3vQTDIz8nR8iBloFn9QPaAIE0UQhc52FXpYyLvq0k3zo1s5TGE8P
dSjZ50XOdd9ItPypqEagok7wi6JU/gvraAKAZZieK5jcz7d/zMbyA+dHZE/FRAAnRVzwx4UtdNqx
Aecr+VU21x6ALeWAjUiy88hvRxH6SaJtJFQC+rg67NpSocNigfxkZup0kLukuURZugfUeLuFMgrz
KXZQvqd1Z6EuzyZGOUvgI/hTvaaa53MMmc9V1Xg6q+hLXLlQp50vixTfm9fJsJQuOFOpK8CzuZ7C
Np61xpi6wM96YFKx8lBpefVKLciWj7KejqcKXTJ4WKdsNLfP2+zFCKxpgHxtYFM1yguHcGXJLwjt
5md0YhKHsPxkJo7zIRz09PtUooQ7OohsqQItav4xijT1tdZwjXcrq59Ndxli+XufKTkun7qwnRrS
LtcvUzNJ8cGhYJu5QZCqvZdpS/IxaaAh09UozJnjPAogz2poBr1WSZzJi40yDLxgMCSo05LaJGhf
svBxmLv4ocn74Ns0SpFI+FQ/4rCfMfpMaGTE0KKPnoe+0j8p2EX9Kjq1+Cepwhp/7VA2RsqSxsBy
dmLuBVL8T6p3zrsYwJHptYXMUAFpbnyjF2jnR8kaKyQrJg3vy5BGr4ld8wUA8o1/SADwsUeRpvhL
qJb9Z3OZ6Xyn+eMziHTs4xqNNXBKIuy9B7XrUQiha32ddKV/MuMCV086cprzjNvJc65Q50V1pEoP
SqPHAdaKo36Oeo0atSrJ2fdIsscvRaW3zxnuU4Cr5fbZpnrkRkb+kPa5BFDN7uUCwVBFwqUYAwxi
auOe3cX6mJEbfa6TJIB4Tnuyh5OrsOOWR+fcSUmMDSQ4NND8dlvJ/1RW2tkHfXTwJeFOZDTgNFOu
CvDapPaAC44zgsmfw+9KsQy11ytK/y4ZcOc7NUYl6e7/ZF0CXKdW0ZHE2AEerEp3nqXULN4NcmF8
yqCU5FgCjMH7qXa6lxD9VXgobCzZDkouwQfnwh1+sjNTeh7jPP98e48RX/f1fkeOiuZxymHAYd60
D4S4vk5BmgR+iGmWG+D/7valop6s1vz09yOh3BEdqDAwuNlff4pEFrXahDnZcWAj91Ub/er6tH4n
O228E3puPRMCMVU2COJRp69igzIJw2iYIkbiauBjkNfcLziouS1s/9vP9FYJj7wWMhnEG/ZOqrOr
oVK7sm2JBepXYQumCcPvjxJWS0f2Bu3MQTJ7kd5S6Udg7EUhiHr6hfa21t/Ps3qH/Ah+AO4motSz
2uTGSkNKNwaOn4fm4mcT1s7G5Ex+qRef1Lm/p1G6wdHPhsEftD8gxpPc6J3yvpG6f0PneyKN910X
fItt896MNPNXj3nhuU20aueU33gvJJKE3zXoHrbk1WRNuCDpcsla66R2ODWR/TPDdvJIf3RwuP1e
Nk4bnbouMi06Qyi9rW7Mdhgg3NKywA8Ms/RwnqDc11uWRyJbhgSRadNBRwny9+uO4o+gVQmeFnq1
6xUeBvGYMAypaSuUvw64VIKfT8Yzf9f8D1NJlxP5Iz5ckM+rj8lSOh3nTYZy0kgGRY4zKYKhGp5k
t+w81eYaJyplfeOPhKh7dftxjLQfYXk4/tCMyGTKILeODoj9Y7uozjFDZnEZOXyPkqEMeGFVxaUm
ktg5ysXcrdc4CB3ueLBvhVXT9dyaYYzdPQZY/pIomU/SkAJ5NNmYHlOwhonbfKwnbieZgavx7bW0
OTJlFXBPbCis3euRDTmPEikjbd7R3H0s8G/FHLa276QBtGoaj+GnuUyao5oa6s5L3ojMBKTSpueQ
nLKyjv/sEJxKE9KDixtMcpyrSqG+4ezRpra+SoyeCM0Mi9W0VgmPNWWauJgcv5CCGNNVM/hBt9cD
6jprpyC++TzcQlDMkFR5A6jWCYLqLFUdX4/N+h1Vw5KVG++JjcT7eLNS0N4bHDIKqUbxK/6Img0U
Ew4BB6MUoJyGRmt9TZmyR7lKmkesV/davsSutR5PFdxylDnk5t50oTdJNKEycnypiOonZwZ6E1Zd
dSzLIWeXGVRv6HAV01oteiqaca/Ov7XVsZtyT2CtqMZaZRAbSxbJOcPjxTBerGhy3quJJR16FSwL
9S6awfCO//L338Qfg64RU1i/BijdGLSlKvmKB3pyr1l57NOHlz/Pjt7Q09zonmSZH28PvPm0ZELR
ZdIaxK38+uV25rQ06JJ4udTPgIY0pWdrWXaWu7px5y4qP4Dger095kZGmRSMilRX1JK4Sax2gN40
kgCUE1+IEv0oM+4vXM+jn4NuSm6vzYMPKGVpDkOhq76VhMVdA7P3EEpt7gedITyI8hZNozRTPLG+
GFJTv2+NznynLgAK8IEZfCiZ5rnWHfQ/1Id9yvfqJSO5hiwTtio4uIJ/qvWvDfa/L7efbnP5ghOH
d8vqRfp8PaN6MpVROTKjRiGl7UFGb3Xftw6BPE4Jr3hXkVJUwugegwvtgClvs4db2dh/yO5yuOgk
XElDrXb2qFksblscL13ZdI+yHGeP8WT3j42l5+6iFeWjbAz5g91ZzqEFXX+oo3p8L3GP8wollT0z
tbJL3k/2eQQtdpj7IThiPmVShK7xKJNRVHaLPd6r0iJjnjt5AfDOM5QtOJJLbj7GGa7H8C3kT4Y9
4BJftZbnAPk7ymEbebKKGmXit7jmoir3IAahpikapeUpXqhwH3uNIooO4YsCqh519cnOl+IR04/5
q6KE6eX229rYQiEfgvtF9kDiax1Ey31WS3LDmjK6fHis7ME5ynGk7YRPG0eeQL1ToYJ4TT1ztSai
3IgDfMIIKA3JOob5BOy0UhIvxLf9EM9p5ql5l/slh4l/+/m2YlmhW4H7ye7NxWS1e2NyM4yDwWmL
Jje/VJFWD/c0qqu9a5uTHEDhrObvmZEolyrkg8CqCS5bNllHOsGmGWOoXv9WxE3/oatwQcBHSJIf
bDkqsRTW2hYEc6zEl2ixxr/uaBJdFqKTiX2JKHxdqEjn1MYPXsxZgX2aFGada6l4rzdRXXqLqvee
aWjg5rhQ+JLT74kIt74iDUUv553I8q21qCFaD5zqSoI0PJy9WQ30Q1e12dlQgp0teGsJItgiVcQG
hJhXu94w4ta2wODxoEo8hH5sw9AL5VDeWYJvW9aYT4J3EQAZSIfXtOkpzuO8XRoivGYcY1/BF7A5
oLcFwDcRqmVuPCTDh7ZpwufWMZa7Mcji7BxLWUz5A20nd6By7tJDNznxh9uL9LfydXXki4QZ2ioy
SiSWxCn1R4iBf6CUBFbm+CP2jrXkfJ8SlIZynx+L0DhXZXo/lNk7JyBHEuov+Sj/kw7LYzXnd2FT
Pff1eByr2DXk4sNAYrzCiTK1prOklEcVlLHk0FYfsmB6bfDo4WkOKmiZnfndOEhJ+gnZAM2a5ONW
F4g4M/uUFgfb54KE0rVHn5JXve62uvGgOF3nWUIYujNvYmms5436OnoF7soE8qt9JZvltF8W0/Zn
q28/BnFiPDnIJgqS3lPK49adc+D23vxD47r6FcX12Bza3vkhNaSkDvUQz08zzeavAdrGxtOn6TEh
O49XqREn31RJAXCJPXf/JUuNLsIDC4aqOweB+jUNEmWvm3fj4GQGKZ1AVUTqtL4XTD0M+6iYbb9z
fmRZvtyDvs0vRYWizB4gNTdyah4izBuPWkjnw+2p3KjRCjYTppwUDdhm1w2mWaAEVkU/iZ9QD8b4
r75XgvYkJc1HObQpfSuFL/XZh8JRXiJT+qXTKqPG7R6Kd3MVWZSOuB/9Pr6vPwSc2vowRYzmL6Hz
Thkjkb9fOC8LXNicoO4OVvDv7Qff2n1Q23MdElEgcqbrEcc+g/XEvdivlBEGUW5bbhmxBd0e5bdy
Zr1S2eHwYKC9mE7m9Rcey5Bceo63Lpy/07Rr+0WOc6WGQNxT0zzG8ZJieEVB5TKlRXNGcdy7jhIZ
n+xgonk1tvSTqYT1aVlE4TYuxjOl7Ohhhth4D4xQ8zNsMs+TGWXvoLr/fcFSQNWFJkiITPAWup6l
dtGkoq00HIwHNb2nxKf6sjq2B8xKm5OzJNJjKEnTzpay+WqIkel4psMMhcv1oOTDF8gsi+2TmUnI
YNYmYsva2IkQtj47EpV0S1Gu5JanXo9iLk3VaMFo+5lilz5dSyZp0dHx66VMPhlG3D7ES+zcY/Vm
f2iyOtsZfisbQhJEAGYgE4jm4evxg2aonUxi/HROQK0QjhFLpvGlRBnhdkHkfLCyeCQKGJeDbKVk
z81e3fkRmzMtZF8o+Tgd18VPqYqRXg1kP+xIVw5zYOnnDuSGd/sjuD2KI68+NQO94kTm3PYlrWkf
+raAGOBI3X95FvRywmIY2b69mk+yNjMJlpalqvRYDfSK5YU2EJf/8CxoWeAdEdIiZbt+a5lwMNT7
gbUZRyEbsvmhgIa4sylvLU1EePQL0uckGOjXg6h20YEMZjecokJ9yuwlfrc4BGLSbCdnLbNghkwt
4Ie6VI8OarOdZ9y6p1Lr4hdA8KO3dN3lH1haWurQlvk0IgvOVNIs9HmnPeYGtW1/70wn+apr6VQe
MFWSl0OM1XdKOTes9TtunKlzwLqnCnHZKYJf/UDO7eBI5WB7CI0sah2FAXlUmXmOsC4VaHuNQ6ev
mejZ4Ka1VT0t+MSFrtbz50FKa1FJsZz8he0zfNGcrP1++6VuXVOItakbE4Oh7F/dHFFlRBU+ucQw
Je3hSNwNogdOBVo0x3PCnRp3zN5wJ9maP9weeevcE03CVBTZg+iwuH7TqarWJgV1TqEljN432EF4
tZl+VZrmg93bL5G17IkiTf7H9YH054irBaxnNgIXmXMIljKu1flrZqnLmc4vdxkXaeeb3Aq+8d5A
AwbWl762dcNe3fRxn/acstkoFV/zppxwQobrfaxbWBURkcfDgpvquZilz5HZOXcjdEpv0mzMeu3+
J+r6vzYIpLmcY11096GUQE98PeONI9m9RBHED6G+nYtCH+7+F7eOjfd6NcrqC16GqAlDsbHOQAlO
0MR1HyqgSVWxbd+n4Rw/SfJ/uE/BYLNRMJHU4tqtXT8Za3eUHLHNauUychFYZtcUyY3bK/YtwIsJ
hKMjGDe/dT6rBWTiS6iUSBVJLqnDs9E7EfEKNuRTpETHNlTsz03Szf7cBo3X6rOGdWmh/6D+ODwp
RpDdRakkuUuP7OL2D9vYNLkICFUot2eZpOL140OL1buhhFATLWZzYJNsheckN6VeNtw8zSmeaTis
Dob2xZab4dPt0d9CZByQTmJOQCTQkb+2rMi5iCwUMwKfK+PQuE4Sjo8YzA+VG9O/AaIPf0Mvtdvw
RakFO0U09UeHWJKs+6WrDZwe0Qwf7IILiidRNT5ixpRFflLGmfgW+LoOqZ3pOz97Y+ejmZa7sWgK
RRi52n+sSTWkZBQZJ0cdH+e+z+9qqe4/O1kEXmSAl2KR+PLlNjB3em82ggLKEdSKaVVHMrKuraay
QuKsB4pA7qj/qSRT7+ITbe9032+M8lsCyZduCfKtcb0onATzaXOxLV+Z8Wo9OHaltQdDx5/39ut/
+73TborQUvTpscut08lyZjVa2Q6WH7RO5slSGr1ESZO4hj5Zp4lrzyF3gvTlrwcVxRbURUhhhCjm
+uFYjlWVKliX6IHa1ofFdub3paN8CUy1eSirpXhtrMncCQ42tnTShjRhioQFXLF1mQdPo5j8U2T5
wLPDOxKu7ctskFuwQ0WDrUq+tFaq4F3joDmZJtN5Bz6k8kuTImZrU73WrervLwykyfj0yWUKqeta
ExT1dhDarWb6mRNkZw2j5hMOt/Xx9nS/PTkZhT5XeHzoumizu57uKtOjGO8y08fxLjs3xBMeJBEP
ot7EJaXcg8juDbdauq3mtB2ryvTpAjLdVq6aozOg4JWtPvDUePj7KJ3Pn8seFTUNEOXv9/5HLirO
pEZapNn0J61qTlNHDTarpHFn+bzdcBhFBOjs0Zg9rqtMTWtqWDq0pm8GauppQTs9D1qoIcGTGA9L
5AcLxYG7xNNec6GYr+vAh0QjWmxOfZLCFLyvX18WVk6ezZXpo4CW3DnD877Rs/qCwfiwV4p4OxSP
h5yDCaVxaJ3ZrDLwOASQhh+Xo3qhIy+4yFNaJzubzsYTCQAQNhlU74npVqEMOYM8pOnK8LNICu/T
OFHPAzIiv6ytcme33hiKrloKNULJSBfW6nDV+wjYRBHR1x1LJei8pXZxHnG8qlz2UkGbQwmwnfAq
Q561ek9RG8VtMzq6Xxhx6UsjCNxwVMeTQh/hzmLc2LXxBDNlXC+EIGAtx6aQ1nTRous+Ltj02aYB
8McoNN7JS5x+URpFPpGyW3be2kZlgmnkK9DpqKYJat0yLytcmnCn1uDYcgmuR9B2U2V7QWbpd0OW
NnAwB/1lDNXXxNHiD6mGjBAvmNifFsc5Ramh3C2wRDwz0zs/tNPMr9pGPnTAjB6sYPx8e9fbmKPf
STLiZdzjAJ1dfzbcSAIugQu1hly32ezYG3xXR4l2bvIgOt8ebGPP495J+Zm5ETppsTb+2IOo0Tk2
+CfdxxVduyf0ME7SLA1wDjFAmaV8/GvVP2EW8h5uu6A5UVhejzdm1cgnjCI3WJBtNgpdzrmdxztP
tbGif3crYegssBTrj8dKhqSusphRzFl/MZ1sPobZ0oH7Zzu/PYHiB682OS6yNKhTPEICvpap4kie
FVpikRWcG+UpcNoQKEG8F2pviP3xl2MXB8JNMZuS9vW81bk1GSBbVR+zYulOcuzgpU3DiqoUHJP0
EOtSebTrarrgPjb9m5fN7BeTPl0a+BBPlGiMe8ekHGrEdbkA3cky+BRKivdKHB16K1paF1Gk+d7I
otn/2wmiOEw6U+R8+fis1UbWaXXZmZWt+qlBkj2rglfbbsL/MohAuQAD1UREeD09Sr3kPRBl1cfP
e0AiV7bfzbAuPt5+lLcfCzbJXPNgS5Ekou5+PYqeh2kCjIDUMoS9A3WYyF26jmsCMgoo0fFu/9/b
s/t6QPV6QGmkyTuZTAvYhdTdzVlTkruM8n/HMo3vooeIXj+lH1yuZxaol56bWDxFPlio8VuO0xXd
4Jbz0rZlfbRicpzcIYtTWwHYuz0vbz83fiZlNZE+pqCyLvhp8VIj2rMsf47T2q17AsFqlPsDWgBt
50VvtBswFuwAkrjsVxwl11OCb5GDhgv77TgEhUjrWeMpZam4Up1MflBUZMrBd1/kqmw9SE2zN6S6
5JpFXezsMW8/fH4I5gYik8uFbt3apzvc0Oj4sHwcyYbzGMCW12ZnL3m0kbRmGDoJKAfQMPNGoxQW
S9YGlK+pOoS0+9OsdA6DqD/Uds3tyqigv8wgGzNcyO4r1NAQIhVl5/1uPapw1RT1RnR0a11WmURc
e6j5+1Fo6XiuRqWryb3+1zspgb4QGSNf4GqxLjHKla2UwpDJj7vR8oJ5nM9JYRXH22t165OiKE0I
J0aig+p6/ch9M9FFo4qWNgsRoK1MZ2Wx/h0ji0u3qtDxNKb5nUoMsBP6bH0kAnMuUryC3SN+2B8n
LUjZLshqnUlcKuu+a43g2AYZVuFKsTfU1j7F7kTojcQUOIl2PRSeCppUzbyvsZ8Kb0ioaClKnOCq
3HGoG/rfX2R+X9EoEaGgFQ041+MpkK5baRot31Tn8qL2cXbIhsjeCR02n4r9XXz1YgNePdWgzEK4
P5FZKCzbpWpScQ2Pi3Ocj5+0qc7e314ov1vErk92nkoU4kjVED6uP/CYvF+EPpAvD1HTsSzqyQ2c
XkWDPAe+GmrhZdEGSkhkIhCvxtOdijckTR9Vds4neLwEip2nyJ1+kRMNakQ+ZF4nxT/pRFQfqeQp
SH6N8qx0SnXXpcO3JaO9wlHQJgxB3j8VhaUdaXoID7BAQk8Bxe51CjqUMAkKlP5LdLr9wFvzSxaN
4Ey0+sjrurRW91o1L2RUpCZT/SxLA5+0A+PRE0D5UVP2NKXiha0nmG1NeGtSBwD1f71sUgqAchDZ
pj93ZQFnv3dci3n0Ijw13DDUqkNLe8wZ5q55Hom/fDpPMAYYm+gp1kf7XPeDdpDCZfaNBUOdrNdH
d5bpJBnaXDnA0h8ee0x/HkLOR+omdnvnBPZ0ts1h9PpFiD3HcL5Yi9O4SMDk8uBAEz5XTYA/Ms4e
Wgu11iztA6PYZjlhu5UYJ3XWkvtygi3wP5XSdGHcNJaf5jRQVtLS3mUJ595CkfHL7ZeztW39OVer
xV8pdcQao0DUOmp9aLpc+2x0hvJUB4nm1ppqnsDLGa6DaMq9PfLG5o+eC5Ccw5WXJIJYNn/sW1NY
OnprxWzLg1E/9BNsdSVr2/PtUTZ2R9RxHOnwTMUeuQqtUMlOqUl3sz9kHbaPmVGdY618mIyp3dlG
3l6vsOP6Y6TVqstzDdR5FrKNhKHhamoxYomBSFtakBxZEpa5jSw1/2US6Z0gBhZB6trZRKKfo6vb
hFPHKKZT4VQSNYNkT8+8NYlk4ymPiQKQsU4URnUUVnpFojBtegg1slTASxvVu04y9jRzm0OxWwgB
DVretdFxJDVxaCiZRbCZ1l7tqB/o9k3ObYlK4f+Rdl5dchtpmv4rffp6MQtv9kz3BTITWY5FT4q8
waFICh4IePPr94mSZodA5ha2tH2h01SJFYhAIOIzr3l+Z1xpf5Dy/DKU3KC/bMCqyHswu7YdKLbl
vPKcWARtWGUPJhysYPJC8VWp8j9Sd+p8e6jju8Ql1uvLxvHrXG3u+9L+ngP434mJ/i+PRf8Dnbgr
1J1uKL2kKwq+C6NU1bOjYZp5nN1K109Jpdq+C/cLWYpknF+LYjEbP7Tq9t4dTdEeaxwwbuy5AnqG
zlH9W9ap017x9ErKSPVdNjmBB+MltRUNQuCKlz/wiszYRnoiDkQ13S+e81XzltexAqpK1UhgTJhv
cfrG6KebQY9fjRLx3GfJm1kot7ZWfqqs7jAb6mPrKIdxQYD2+dd7ebwQ7VG44+KBDYM42PrttrQf
O72ylgBB/fAWlbf+oKIDuLOJLu82OQoZuvQZJkmUraxf9pAbqlaPGNkSWG1ckw3kr8IsfNSG1j44
KlTPl86J24iSNSAkeC0XFRzRh4kFUUkPet2oA8iEOSTWVvn4/ChPYffm/pTpBwx3IiIqD5tJUSRy
ljanPO4qSggyoB/ne8+KhlOXdCh/4UcVFHorbiKcT3yxVOMN9nb1kbg4P82TMZ4ULANOWTGnN0qe
m49eny4P9miDfed6PaX2on3+H9AxNFDwFnbtAtNrtXTGE7gW04cxtYdsvAKNY8tS7UcfTCKItzJ8
81LPkZOZdiA19r7Poq189HWGY6qaaLuHU3dQjEE/K3qxvIm9EtCll1D8KArrhsb+Lu/+cm/yOBSp
JLMdptfWhwP/3WlOU88OYoltaZsCFSM9Ms9WaBZ+mi8I/rpKciikPqGa2z+boRwgnueZT2Q/+GOj
9kEDjXVne8n3evHeKaYAJSfv5MJcb2ZPAdWTEywEbRw+EBKV7+0sqt93A2LGQlV/2okjbgoov4Gx
oFD5/K67tiZkabT30OmCqbO5qPVxyFI7De2AVHE+asm0YFaU7PlDX36v8NVQAqVeRDSKKuN6ir0W
ji3FbxptFe68VtiPD+WcfzThaZzSzns5konhcIkDj+mQn20hCpKq0SeNYwd9HDqncDKSY62jpP38
0l1p5DEMnhUmtWgyz63oV9HGhqaMNJjKLOt9ZJTyAyX3z4tee8eZ//91nJHcaBrrzogqdKfdV65i
HeN++vT8g1yuLhbzyEwihQRDDWHX9eo2eqvZUT7qwTTnX0hW9YOlQICOvNwFklZ2O/v1MlZgODhj
vE/K/iisrYerrQFnZLvUA3NRlN6ngNT7Q17E97pdmS9uBK3H2m5P7lRUHzMKgaE6Pdj28MPRkdP8
G+uH4RBq1Xx9mLetJ5RXYWY1NsjMeYaj6vaeejJmUZ2cpiMndea9ysi1BbQgX8tFBLhvypD2l9sL
S95ZAoa1YHJE51fo1b0mjCxPraVNp+endm0oCngqBRJq2nQf1kOVaoGiBNpewBNK9dQnQMjUzsV6
zQmznaGu7UJbTotDBKrktv2Jri8EclwhSDVN87VRCXGHzK84RcAA70NR1jvbUO7q9bHJXUxRBIYK
LgfOFuPHcT1ncVIxtUWlJDhS1jslWL+S8XXFKVTr4qjASjxOubf3BVwemgyt0yOAiUv8sfWhBHCe
6G2UawFG9825wsHELzG42VnQ66PwPSNzhPretuyzdMpca26i4earmYeup8KE9sGev9m1HUIPlFQQ
2SHIbZsdIvpGIF/Ka5OuALC85gXrToGJjFk3OxO6tkMA5XDzkjiBWNl8zEhpazDLai1Q0zb302iy
j03c68eIzN/vIBHvpIZX4g/gwRq2ash4WUhOybn/8qFJlN4yKshc51qXvFFcBINMNbL8DE+GU8EG
in0DPfGj7YX6jVqry62p1/WhKZ32EI6i3Nmxl/Pncch9kJGRom7b1knYkqbS1FYDKkn2aa7cHhRf
hqkbtNETdKtvL/3218NtroVSrbSBIwjfw9aFAqXWSTByXwawjD88P9LlTiXe58OXijHEZdsDrUVJ
oShKRpJ6H2evDsdTrpX1jvXM5U6llcjNQ72VDBJm2vptum2JxG7lLYjNteUtIXkUlMA/bym97bWY
nxDy68MFJBryQ+jHAguiBbUeyyvrIiLbVIO+b0PjMKpT+HUpdcs41iPKP/6gtGF2HPNwISrDVf0+
BWgqgqip4v6O/2SMTlWrx8pZCTMxIEyoNG/nyTW+DGZq1IelcpZjjGffYx2PfYmBygIWuLO7BpXa
MnHbd7rSf7fSQXzEKyzV/FD0y+d0CZvR75oeSmQ8KDodinTM89exO5IHFFpaa+j/KixL1gB9nZzq
o5qPGnw3YzS/Wm3PGTzJfsvxpa/fJp8HikLdQDLXN0cIrk70TO1BDaa26M7NlKjkqHH85flRrshm
cebKeiYdC4oiW/WDmOAUKhoa8uGk0PdNxvixLJcGAT1UEdIHS8xKCs+htNIjVmY1FFN36N54aW9Q
cw2N+SFRrPE+68PudbdkIcxAcFZ7iak8w9Ybh31DyUs2VrB72oIvFkhPeSO0joryhLa8LeID/Q8X
zeHRXabjVJnK4luK7qrnesix6wxDD0hvm9vWSB1kNLujBy70npJI+M1qm6SQ5lhdfivs0ChuHK8j
Rki72gDbkLQnq3WQCTVqkXyjUTx45yixGCBGRHbxWwPnSChZLsTMCuxV6ZPMlJoPBEHUB7Otwhuj
owoI81nXH6H5LA+J0zrvVHPCgUytu7I9hg6OYT5qZXF5QG2yP2k6YiUHLbS8yU8rdYDdNejtw5yK
/JDCV4UpXGTlt9YqMXdtVUX7khCgvEoqHFdu5mKmeoPCvH5y0X6vgIyAVD+EKXrEfhs35nTMXasf
HgyvaMm4jBi9lJh2JJVgyvLPb6jLAAIkDgEYqAUQTeYW2jiqWaJPZTYHxmSX95LTejTGuHhsOgVA
S+HFkMHb8rWdTXvCs5fnJSODz6CCSOJwwbTALZU2sEdrvrHU4UYHlno03HLY2YtXRiFrNHBX4eZz
UK1Yn2EEmaYyphRJuj4dkZJdsD4wJ/vFAFFMK+S3L9mXBH6bU1mzagdhvm4JoqpL7m0wYofELty/
MZdfR9mEDlkNVdxomgVyUd0fi3quAs+Az/X8jri8YZgLoA9iBRYMBYn1io1uNiooX7FiWVn7VZMY
vpmVyyHihNtJHp8sBzcHBUA6sIKcmQZ52ybpqPPGGOpZB9dh9hQX4qnIPzdkVc1drugLJ4KS1w/t
pEblvZI1sKZjY8RnJlLnSvFTQ3HtU7eY3Tch4uHBc804PJvhXH/0qHvHh0YocN8EpEC0vGpP8b1m
6THtq0r9sQvhzB6HWkv3qshXvih2m6wkSOMF8G7r9csyDKJmqqPB7Gbu3Tx2EW2cVhJrVb08lG6r
nJRipiIfx86L7yCJqmNgMFYEMVsiVl6OKY44Ka8uMtVjnkKPp4Ss/p1RJGJQgt1cUsX1BCNwvU4y
u3NAIkSd1SrGo2KEe+nFZZwoiQHka/+FTFmP0qhNAYnRhAIwG/GnxRq6MzjF/FwhAHQoPITnnt/2
VziWVPho1MgqBnjBbWA6Lnbe9PRigwLk833e6UN10JLlc2SECG/zcfuTIBr2Zs36BFvKe4OLvDg7
YCV9wx3Kd025tLdqFQ1YgeHdoAwq8m9JBaZp1Osbs6mJwEX6w+zU+CP0oXLnCLpcL3n6cJpSAQG2
sO0k261werU2p6AxtTEYmzJ7iOfEfh9ak46xb2/vBNZXQCuyswXnEGFKlB/MzTlBcDOEKLtMaD55
ILjTJLpL4ja8m3T1oz0ZaYBICQQSNA9vyDmKg1aZ/atEGB+ff2/XnoOGjQy6ZaeequZ6o9RzmNrq
1I0AVkvxG7CtHHIQ3b83lYiaPxSFogwggbEoT0Y9zm9LzWkc/OCcb6U5FntSFZeHJ7md1HojDJRc
yE3IPOWJxdZ4UvOmp2g0Tv9gITR3LOZcf/FtAFyIkga3tkSUW5s7x0ljTKNyhhqGMfo6zEp/bIHv
7OQb15aX6jX1IGIDyS3fLC8+WJ492PkYUOD+gKhOeMgHurXzgmDMlD8snXU3OaN5UPTh1urS3yk3
7AHhrqSwpIokVaRVxNaAotevWJ8tZ8jnmG2doaFksZPwWNSj17lp1D61vYomgGcEU9kXh26c27sw
xcuhSqLuUCSDuXNSyI29vrR4GipWdHfovpBWr58mE5Q+BsUagiKxjXeiFctx7Ktoh014ZSeh8Y6a
mux5Uq3fXCNa7UKPaBlFqfUaIf6ofd8tdp/6qmK0OzO66LpIyqIstklJUlLXbS1nHKGEE0/X0NmK
Gq9Rr0g+58KY/7D1JCZijpql8m0klHtCVtGjlo//jF4UvXmC+5ySy9VVZgLci5bC7yNj/NSUg6bc
4SaYNigl5CURLEyWt5WrVu8cFH5+5EOFvVOJIW46qGwZnL/svWRpexXLaVGD43iS7Q7Aues3pYpS
MdENw8QGsNmJrNP9MiHN/L0vDWz4uth9m4dW/tVVsujWrEbnlSkU4SPjTPMoQeZamENz3xSOPvtp
pnpMSnNugN+CkI7hlD9/kG23lXxYyqBUaIAbScDA+mEbIRQ7nPo6GM3SOcTL4hC1jMtOdLe9JhiF
vYSICUVr5KO2TfvQaaRAQFoHgMZgifbkOHksKj9M5q8lQJLn53TBZ5PDUd+FWAYGX6Lg1pMiGHO7
WKKakC/+bkV2Fyw1oYmmKeLOaKb8xl2sFkxlbbw1p9i8UVVMTb0iVW5aq/49bUZuUz1qT14Fz6Od
Cue+mNRbr1fmvXPuyvLrdJUlphcdb/r/6yfNQSnHA9FoUMV2/OjMdfJg5LH3Vu/s5lZTKppDnRE2
GFE01TvomPO71Klk0X8GopKaqdAPS1sZbxfP3FNFv/ZoHMDUy8guKMNsDpxyxg7dEkUdTLi0w+Iz
4iCroj1bhysfC+EPo8AroL60LWA4tYojTCjwoZ6b/BF19vYVNlPDoU9K65UIS/sVMrTZKUZXdycH
vcCDsktwEsBFCbw5YPAt8yosdMT3sDoJcqv4VNiV50eGig5Lk6n9+wmHsMewhf9qtuEXkdmIM2fT
uPP+t8ctOpLU7FWXQjqUIios69ePh7Olj44xBMOCC3nS2O1d3VC6QkljT1386lCyUSUViyTwej0U
EqhK0rnIrC2Z+7PNZuN2rpLPdiH2eBAX6yonZZMMkFyRESANux4JqfCqEE4xBHWID6ka48rjZJnx
3p6b6FRnKLVMqOYdwzFvPmRquZxM48VcAp6BpFhGZh6hvLG9WuyI1dYGrw8WF9CFkRQdl0W3d3he
WVOZersm1VcVn+TNmqbW4sGbDHuYrmUGjrIND2RI/X1B8n98/ky7NhScLIt1pZ5Oh3W9qHELGs+p
7B7oSc5JZkb5XVXN9d007mnhbb9IuXRAQvkuKJZjhrDZk4tlTGMc0W+PHbU8RAptlt61spsG12zf
WIz2Hea9XQBIaM8k88I3TA6NnhSVZq4K2mabSeLXZjSjaPogSuYezzBD8y3Rw6n3osbX4qWkUBuX
9fs2lsm3upztHuBZrzXifo49cRPqJLd8blZgGEWGvaG5fKjDMt1Jeq69C9JcCq8I5NPckz//tbdB
CyOMwZMG6ggiwUah/txEYjiBFbZ2Xvv2EAYxwRXAe6BmJdXGNlkvofzc4y1fB14n1MNsEhD1Y7h3
YT4pf/waXDKMRV2MuqmEu8HLXc+Igif4iKgSgWH2iH6DVZ2/hgDLF3jbqXZHf70uD1lmedGXctYb
zaeWnSZoahpjiAyubRzjOpsLVPKM7KTmsX4ex0jrfKvuYZKIAQq7X1T5AFGNGvsEPBTXFV8pnFKB
e9smnzsrJCtKEfp/U6UUmimvdxZYq7RJ2kNul+4Pfof60zL77qMwjSg6pkM7lLRV4cD57CYOmlZR
P/VW1xFWpFYM2NSclPSkF41VBF5oId7hllr/1ho0rHV1dRo0X9GS6r5WliZoy8I61LyFh6JvMQyk
VxClhwRanfALPofXnTlg6vH8R70Ni1h2BFPl3S+ZnZfHv5eao5laIsirYTqqRibOo+fjwyS0xNkZ
S55Fm1dM+EX5nmQdIJW9ecVohMxAswsRAHFtjoWnh0dkfDOgNbSohaOERzQ/9273J/2v9ahQ1Gy8
V2WFiLhvE0T0Aoon0O6EGbYK8NDEzLNjYTfSeHxYvNdWnXs9TcExBesb8mMUDhv1u+XEeEkvM7yU
xJ7Dr4jwLONptpP5se6zyjqbVdfGgamjcBs2oZ3RmMoXcZrQzJ9vba9J3s0QdQdfiWFxn5K6C3W/
xNvhFHoxWmkG+fl0UFJjwkeI5E8/0qaFY+8UXQQrmoixD5wxSjKEIjQV9Xn2f+ZjDjYtp9FNjPm2
yab5u2oWA70lu7o1pa3lrGKFxTBm/0Hho8ZJfhm8invBgmXy/M556p+uFtYjMOMrQYCPK5YIcv3F
lnWnFopoM+odvM5USembFn2/vEkWkRWQSqrM19XGKPmGsri76TphdFTMOuXrkiNLdasuQ/XT6JcE
fBulUr8vCnSa5jh1HD+sh/5dD3T4taoN9clrl7Y7mVpoa2cUr1inYjCyETa3tG8Yy7kq3jw/vYvc
m2OIzSKtYAwAgLyA9fTiuDe6rG+SoMMPG3LSYPbL0TSU+k04e4qDV2TiiUOmxNwTOay55jhMwssP
YoI8dqpcU6NSHVZ/hoz/8/v0v6KfnCz5HFVl++//5M/fKzEDvI27zR///Xr42XR98/Mfr76J9h9B
X/741iVV+Z/yl/yfv7T+Ff9+lXxvqrb6o9v+V6u/xEh/PcnxW/dt9YdTCdBwftv/bOZ3P8lJu6cB
eGb5X/6//vAfP59+y4dZ/PzXP79XPUJM/LaIh//nXz+6/fGvf8Jp+uVdyd//1w8fvxX8vdvyR1X+
xMji4u/8/NZ2/HVT+w90wRBAoxdHQ1J+8eNP+RPP4gfE3PRcLAfgiNzSJWq28b/+af2HJ7FR3KiE
agRuUp4Alqz8kaLx+2T+AWZQhiSUuf75X5NfvbD/foH/oODyBoearmXQ1SkIygirQcA/EFkJ/rlR
N80Mq8EQ1eo9KyiKrnOPqNP1MQq43pjfj0ITqA4rsTo9IvWeFDc14ADA310evVBO/s/nMKXWi4T+
0bnZPAehVTqJsDeDAUksHWJ0NZaPqj1k3I1Jrf4xl0VS4+jR5d8Xw+OBrDmpjmpex+9/eXt/LdCv
C7K+giTsCvUNymySjsDKbI3JqdJ6bT21ZqDX1XcFaZrvyISNX5Sy0069l+7xqS7Wn+FkPkl3DAAR
kLn1d42grtJ12USTr3P0xww+1X2s44/qj2psPCpcyh5xhrL87pSadWObofv2+fmuA6o/50sJgjPT
pLR4Ed0CDMjtmls3MMkrA4+W8Tszaovz3xgF1zKgkCigXZgHOkbZu/OIyK0O0fRzZeN1jRZu+iJh
g6e5SI1dqnUEopTSNndAxeaNorGGjD+27d2otvOhBzx7mKZu7765XDYq/DZuFeQgkgm3OY9bL50X
2Cs6Yq95dm81rX2fpGry4fllk2//vy81OaGn9IbqPhAQquub+L8cNeENjTIAlkFW0K5UB8KFiYJA
n+Vfnh/qYkKIegGXoJRNoY47ZjNUHUWZklt4bRG2Ogduy+KgwlDbuaYvJoTIK/EPlTVQolQ5N9U1
Y/Fmy6qckDAC7YkTMsgYFy5EufEBK03tx0vnhDADRXPQcU8cYjnnX/KSKE1cb7CxXk/70owPA27X
BNJj1318+TjI5tKGA3kkBZ/X4wxTQyLaI7wkPJTuXTXXfcfM1M//f6Ns1q5xcOuG4REGPaJOt1Vm
zcFQo2j8/CjbN8Q9AG4XoDyHkXSI3YxSx6mhD1k5Bk4h5lfRkFF6WszyUxQ34vbFQ1HjQx3CBW4u
bWrWy5aWUZGlDS2jltKTP0V0mX1w7epv1P2xFHl+sA2MiiQOHTgEhWiW8Yqkj+l6NOg0XRyr3RSU
i5EYANzxnPFjB3vbzBiwozKJs9Oj/Id5l2Kypd+brbCGR2qzDfEjOH3j6LbLqPpJqNK/xpFdfDbN
AZL8U0n+U9JWFam4m3mxj3uf02NVldWzb1qjWE6IU4u3VaEk7rExPdHddrWTfNH0kmTZ7CD3HvoG
AnEwFotW3idCeOFtobb2eYktrz/Du9eK29FWun70s0Ft6ptZz8pPujo0DzZmbXS3O0PZgy1ub0OA
qghDAQsASUROtmUWa0rOpKg1os2cJ/60TI/pLH6ExfKHE6svarXIF8RA5Bbcux5FwC1yr+9DWK6F
ikoqxEO/ngzjaNZoG05p3u1sBvlB/nquPg0FWpwcjFSYAdd7YcYJuIx0cwyyWsOgtmOZw6FeAhJA
5Q1s8epeQa/63fM78PLLAmFDTsvthFTMU0z362mEjUSNq0JLwz5TVODBfTX4qhlqN04vij0d6muD
yYakrPnJ6pi+nmGL8VTMEk84FiLGNoUj8h2sg2/06Z7T1JWhpASj1BjlxXFhbYaCvo8gRgREQPHi
cyqK7IuNo9zNmLfGzhZZl+KetgjNCwbhfqK7u72k1DCiNyCmKVAsYETenHt3YnSWm6Qs9IdKVabP
HkqTla/PqfLiw+pJLAyAFgmd1INazxL4Y+64RUljv0hVxK4qCTJz2xpLv8Er8AB66WbhU5CXP/PF
0mE7XO16DW554BjLTugY3dlvmwWWNnC2l7U15JrSGOIuJvp7ssvdHPg2XrmZHQJl1XvrR0vdCSOu
OduBP1/uEQZhIhz3ZK8X25GAHz3QuVKDKhGxXzd2d+P1cY9HQO+8MKB9ms8vQ22+7QqMD9XSQqXK
ppn0tGJxnlDBfPF2YEJEMgByseEEe7HeDsQAhQt7AW7hXNS+YXX9mQae8MPYrnbWbhuZMSG6MpzD
5IiyK7MZqhX4bms1QFYclIxT2dszBYp6r7B6edKjHCmxs9z6BADbUrMHklJtOS8DPU0pKw/2aFAh
Emrye6PNLSSURUmOL97jVJEQIJGsbJj6mxuZm8tWi9oGg97qH/GY7O6dPP6qO23z8pdFiit5SXKP
k4ZsXlYxt1FW9mpgl8n8YZij/g5f4vg8O/H88u+WYIYGFskj+dxW6cA0qC4tC1A6Ey0F7yaKHaGf
J6uDMlwZxm6h+sreIGdEkh7lMZoFW/RJ0bv0liTFFSvm6VA39ZdupKH//Hu6sjVWg2yPPm7TxHAX
TggtHjPfq2rtWMeUC/t5+WA0WbmzLzb856cjiQGB8JDEAQHbLiIi9UvdoGQcNEbb5EBL8nE8Ib+6
gBrUYrs/GKhOu8j+9UBgDAFA7pCYschoNtX5+5AC5b2Z9NV4wlrIDr/OZiO+PL8kl+tOREbjUJXZ
LLU5ed79klnMRpS4gsAuaNNRGsKL32xjMnbW/dog0G+ph4BmpUm5OZkbJRJVamVTQDmy/lqETviB
f7Xni/kkfrMOhjhbiAVQQZcqWltxHMRU60yNozFoSheGb5VATzxkRVotjxL6t/hDXFR44oq2qG4q
RBfRTiiG+lWjNor+JqoykT8WTuPZ3aGHPjrcR1lVN75Solh2mPpoLny7sWjHo93L3sSdQUy3KW9w
vjHKZbKOna0m+rkxLPG+x9Qj8guAfUl8UETsfbDruus0v0fMO7nzah0A9AJaevihN7ZQXL/I6uY7
GYYw/ITjbfCJRNJ3Fg4U+os/bVqkeM78pQV20ZtGXb9C1o84xzVz1OLDlKa86R3QMNgb6vLNE4yR
9XPeU/RFQm+9vUTtKJz49Rh4FZoO84xdXG3ta4DJnH795sFYghzkqAJwwe2yHkavzDQSPd321kl/
L8Zl+oEdRBHYkaccknkRD1E/Vw9tVy3gyib9damWuw9xGRmguEXtEfUd6FFUuNfPQLO/R2yuHnAo
pVcQpV7/OcbgHgJKmOypwlxOF3AicQhVVzndTYkjs726KNpyCGhI9D6eo+4Rh5J55/S6MiEuM+lm
iBgzgJvNuzONRinTmgmRzpQ+LXH93bKQ0Ohprb8ILSHPSQq38PQpFnN1I8+3XjuUidsuEi1DpUP+
LpImRzKV/aK+tN3+11BoUXBEwDLmfa2HAoE6YjAhwDC0SXuu7Ln4TeiW9Yj9eLEnTHaZnTGtJzEF
m8gUG6L1WOqUuqEH8yKoPVpVWhKgqf/e68LXVqxXvpObe8aw116ZPPlAN8oQaOuftgBRmD1bDlip
0ZGUNz+VEE9uoITvhVmXQ1Fgo1xIhZlzHYjwem64H9Rzqem4A8Zh6rs5OrJY2DunQkx7GLMN7kS+
MxrkqhSmoLhCb8xbj+UBe41FjVYEaYvEoKdZtPi0BR20nIlYa7yp6lrxuXsqWs36nDzO2uLqB+R2
l/mFpdmnZ0HXmYxGghm2DNmlM02IRjyLUS8aJB5lWXx37rrb2BmHF3+BkO0tQ/YDKVkQ8K3n3dfg
esJmocajJLIUw5SGKjN8MUJXeD4OuHydLvgM2Y/DXYxzevMFlm2O9HAi0M6cmw8edKubuKRQQnAT
nZ8fST70+qxGWh2+JotHWMk3uJ7UjHeVaKYOYr2W929yu7UOUe4mwYtHcVEQ4MtFOtq5sLXVsCNS
rKRR6CQbYF0AcJ9l2fjFKRpqsIT8wMWBJZK1rOeSOJWBjlUbnen6FD0nY1HqOGNWY7WzaJevh3Yp
4TH7DjgBFe71QFYhvCy2ovjcllVyZzdmeur5x729hHsCI5eHluzMkuHipsCFtkWMmFlthLOyRGc6
47AhxSxJE0qbU8iklal96ketT86zWexO8nJnyE7gk2wlBegLkJAyZSGIiiQ5pwRwqQ8eCEBJKaAl
vXBvUAmkBsgG5JVRxtrs9SzmusuWQg9ALkyneVGBB4TunozzxWy4nCnPwiWQcRPVufUrG/QhhPhH
OaKcbCnFh+nPSAK+k1PLo2/1NdHVJYB3oLbIvtu2U5R3mhenpToFbZt1w0FBKc/1bbUD4DVi+ZDd
Un30lJ+dbpbI+AwINflDPRh6snN+XOwankMSiAHnAqqnQ7yZreiacMhynsMsHuj5WsfRsl/lnvZm
LHPIsh4yNS99i1IJiXajBL7IuGszIul/B25EDQzgvudhdsegm4zoRVoZXD34U6NljnsCYi5gLDej
2MDOS1st7XNf1OqxdGq+iHEsd3bkxefNKBL/D8sL9VLOx/VckmoQXeEt1ln00OebBNu3UW9+lHm1
J0N5bSQpDEnBh3IPsfl6pLGotQJFVv3sFPoPm/jkc+W01SFdIndnZ8qVWe1M5sT5DlCUf5BeymT8
l8yyVuIGqmdunOPKVP18qpLjZDk044p0fl9ACbw31Ll+mET14tLF08jMjf43h/82XBB9mw5TVRln
vbVzkpzIvRnmojz2abfH8pKTuJgkBg/EdnKKWw/zydUXo1cZKh617NXsjeqhosH0MVbq/M5ehuz7
Czc9CSAFTgT8JT/J3ioLdctYAiurjbNrKN3RRsTxZKCUsZOvb+CaT7ueA5hyA41UWvpb+GsbTUOo
GxR8oDXiF2KLzFFPs1v30ga6mA0EJstY8VEq9/JAjWrrcbHm+vOSmFVx6xSF7vqcsEsCpRmX5WqE
+A/EUYWbPGEk37+28nbYAyBc2dkyhOE4JPnnbN+kKxa0OpOeLMpXxdSdBbKxpzhUo3urNff8By+O
dt6CQcrC1yo7zNsEevZStv4y6ucQE0qgBnN3YyuZevv8u742IWqJFLQ5FMCzb4ILHMta6FO1SVVG
K2HBFB5ySFSRkiFJb/7GUPJ4k6gzIGebU64lOy4STZhnb9DLYw5c0S8TQwGzOL40dWXp+ExkUQx7
T4pB61MhHppmCvXCPOeVvdzVJrjALNeKnbjs2tJJ+wm6sUBBqL2tRwFXC0FfV4yzOcP4yEbH9S01
Do9enCs7x9xGsOrPb4UInfhcklJwCFiPNbd9O3ptap7TCjrKOIJK7MA3nsxIa0+6NkmqMSqddruk
H1I051+LeKyOjsKxh6UbggJVvscou3IqUcnnImaNJZVy8ym4ijdHqJqbZzBxyWvTmuwveDdPN1wz
0aFclG7nkrw+HoLDku1F6WOzBKWea3WGSMJZyzz10CzlY+8oxz7RqmOaJD+e36vXPj4HCgLhPVgI
+hbr9fZ62DrocVjnmAYZHffYeNelXrgzpWs7SDrfkqogOnFx7yfZWC4RFcVzYjXF4wCr6Cgo4d4o
Q6TtDHVlQqjCE2XApEIyaHv5R145iHlgKCQp7HOh5OwdpD92MoiLAA2tRRp/lI2gcKA7J5/il+vY
FGluKROnSZk5zbFyxumEekXxYTGK6raKTXGf2tVe8+9KDCCbItxZiCCxFTfvykod+HlNZp+nbEnF
Me178XvPo7S+Ok5Nc5vmGLD5E37e31QnXb48v1OuvENSMijzhKVAD7cQ5cqa3HQqTGI3vaPsLmLx
vrAV8xw78Z6Q6EUYzuqCfZT8dY4AoEHr1eUKBucvJ5oBMjBOLV4L9iHr6M3f4zEFRNnLQnPym1Tv
37jm2E7nPo6L8PT8hK8uN5wVnEroltN1WD8FNvBVV80aOsezyDLUF8M+P2b5Er9SEQus/Map+3cE
6eLoTOWe68C11eZ1Sn9c2tpUu9aDg2isU8URznno9PbcNmK8URWpSGss6c48r30xvw612cvtMHTU
7VrnjIKtfVCXSfc1pNKOz6/mtVGgy0r9SJswcpsIJ+MyGCVdmrMTpvONiej4rY7t5uFvjEIMwf/Q
0SRXXC9b4o1l6yJQevYKc75tjfQ3Wbva+fivTuWXQeS7++XjH43FaWYx2WcrNsxAtab3GBlHO2/l
2gkjNRbo79KktLcShsYM4NSUQJ9s7B44v0N/zuoHSmMxIuLJNxPLzeDlawc/C34LvSvgBZuvTk9d
lMVLkjNAwcln6vzZw0g7q9zJNK/tbA/gM2haunkX5fZSiRMjxVL+rCbOdGcLUHH1EipBrFZ71seX
Q0miPzElZR5pRbZ5UVFpFGgDsefKhGBCwnuPBXUrf1mKH8+v3dWRiFdozEjdjS0uY4q7aSoyxTon
+lif7FJRjrNWO8euLvcaCZfhAZOC7ARwnGOShHC9+3JDW9KJm/w8I1L0ceJbg46shce+13Tch7rk
xYEz4zESByH2lRdQ8Lxq3IWr1D5Hmdq9k+3CI1WL8XEAHnx6fhUvP6ynrhZCbWj9US/bRFoOaWWR
FxVbI83jG7UWysHLq5cppMgQk1HQ9zPIxJjZ9styFqE27cKE0iibb3q1GF7V45jvNGEu7zBqHDDF
bZk2SxOT9WtKU9VoZcX2rC0Gav6xoyJ+EA3nMsXwOx8HFNumtjm0zajfjBrFpueX8touoS3zJ4yC
CtzmIHQ6hUqtM3JGIa92KMEW+mrb16/CJKzP7pyFO4H75WWJxgeFQDSvuUsw/FxPt2qKqiIZss6W
24DnmSq1yoHoR9mPZqBudQT74L4Fshc+tjQg9s6Uy8NSjg6iDcyBZGNuRtegT7heN/L5IRE83GZE
D+PtNNZmcQ7RdcYFo/fsH87ckoo9v85XtqzswUs6j0nFydjc0xnaQYZJ5nHW9fLJOg1+2JTtNeOv
HC8QPqmdkX1I0M/mm8eKDRZGHltnbHkbNg6gDr00tf/N2ZntuI0s3fqJCHAebkWpqKqyy25P7fYN
4XZ3c0rOM5/+/7KAc3aJIkTIgO8MO5SZkcHIiBVr+XrX7TFAbplCQJFAJj86UCVdHuQQl40qLJ0F
paNTHRD7LB69xVs+x3Mlgtubt2lLpnhUMCWcYWUryXIegk1uB3FoLL5QMvEuGfnkVXA879yHTVOg
AyX/MDXBdT+5UCoJlK7soG7U6VhaOg/ZmvTKob6x4xJbV4FJaqo9khUFFpjLHWyc1Gt1oyHT6Zz5
vY6w4VEPI8MfRtf8appFda5zJkaTajfmbDkj1WKyAeqRvIFW+zmrYagPM3nzYibWqSnrPIB95z79
udf4SX2Y4XUwCDxD1nmxYGY9YYSP9+nAsGE9tu5xRFdxZxe31kItGlekDgWCafXY4VXRx7WwrEA0
afKhMc38vaINxufbHrhlhSo9HwQ8Hb9YBY7RjU2TUG0GkRIxr6GOydHOkHC4bWXD+aCWl+7Ap0cS
+l16RNFXhleqVhroyEr4vGAS3wGGiwssd28bnzTSD+QByX9Bm61cgF5qQqe5TQOvFOHBG2PIP4tp
r1B7tW1YYZgfRk2SHUnudLkgUnwmyFUnDghK9Xl0ZoZBFzfbqW5dbRtWZCIqW6kAvtYzV1Grq2hq
zHFA4jWIwyTC7tdYR+5RJGq71x3eWhJYOZgQuD8c0+p7PYxZy8wVqK06TMpfcOdQZYfvd2+U+brA
BUqCXaMf+Eqt9zoJ/ObxUIb24GVdlgQogIb619pNHa06zEk9p98UgwH+Y650af1fVcFKfdDmcoLV
DHKT+lSX9jSdrSVUlYd0Guzkw2x5Vf39tq+uKKW43lT5SC+JH3xn6AWtnFUd804oLc5aT7ByoV0z
Fv8aUFsaR89hFrzx49oa1K8LV6p5gBZnTj/PBRPun7piGkZ/0Oyii3ei9zX0D/EBIgEuLeVUySMu
Ha5GEyH33DQJwNGi19R3NYSEZhmG8ycKhq79CULa4VcT5pb2p1DSof5eWU5l+pGeOMk78J1pdFJi
JnOfloS88FlzymoPhX6V8fEb+WWGRDJQplnjiJTaRUHXUpMgarqsPCVhpA2+izr85BfAOIqPGrPz
1mGgtjeA82e3jk48qt5x5wClp150UXhcU64lzIB1ACS+imk68x91kw9ZUGZl1xwLyF3jg2uEofgr
jPrJ+aJNejmiY6UnaSwOOoPd4mdZqvXfdQFsc48j/CoT5edQzSUcQJ5EkF1drCyBEitzyyzQrTmn
D+1phb8sofZBS6L5fdeFe2IV1zeZ5q388pJRME6/LlSB/OjdyuXb5ylW9CHvNPELT7+7niFbxIyr
gbTiltAdu/RIoJH0n2ORB0YCJwFTusuhStU9mYgVRZO8jbBakFvKKVyKfmviQOgiTacr1DQgB6Sq
KFDamA91P+TzcjCTRo/O1uyMrm+JULOeKYVV4tHkosCihTj8hynXjeVcugNT4JEDHyCAnrjPj3oH
mdIpVTSTox9TNTfRHOucZi9XuL4TdHvZIwAdlH95YV/u0oyOuW1VTR4kNqpevqdFc3KI8tBS/RCh
eJxwqp3hpOgiqk9MFem2rxkTXPm378T1l4R3K/AiOj+U8mjwX/4Mj9KzOZPXBr01N+exaX/VXpQ+
MbW19xLZ8HbQVa+9Wmrd9A0uLXXqsLxqVwZisPOvjH7Gx0rNs6+ZPtvHBcXYh9sr23B2iWpCE4rb
RQYj//7N52SB86RqligLUjWOP3ZzaC0nG7ZxcbptZ2Nd1IZk1545UIaUVuui/5xGY2qhjAKO5DRD
GYwSbJrN76a0W34gab1Xlbw+Mo4KJWV6syCp6RpcLkzpjEIP4XEJ6l4TL5MxKydL0DIovHaPzHTL
FAhegJLcY+jdVk466h5OuqRl0NtJfLJn12L4tISj2x7S4t5UUKpjkcowTCu5tNaTrnXUDBHq02Ww
uEV7mO0+OXUWY44dD8nj7SPbXNYbU/JuvnGNXFGW2WoydnCBsq7Q0RZ0Rh0GvUm1du7XtXewKoYo
uOEk7HC0XJqaJp4Lpd2UQQa/p99b4inThgaMnaIdssyZd8xdO700B28C8yiA3NcCgWabU8OpqzJI
u3R5Tlvg/rxQ25308xooKc/qjZlV1OgXcooJXggGhZr42I5p+NOd5uG4mFGN9hXqZAYZ23iI7HR+
8oai+zHmwt1Z69Yp0gfhcUyVgTfE6uLNmdYr9BxxmCXpP4gZSPysQMkNkWx1ut9hAPBJmhRSe7BH
l6cI+znI0TCTj8b0I9OvTaA1EuE0ud7DbUtb/gJoEdIxtliS+1xaavpYuFCRimDpoUfqNGSusrR8
IQvuD7OZ7IwHbm0hyGteELSvsbjaQq8rSCyrPA+UwdKPajJrZxVujHOH+tzOFm555ltTK5fJusgJ
7TKW3zsol44zWNT8CAOTsHfiyNYOgmW1AN3yuUHZ6XIHHa3x9NyN8oDB3+gLhYbmP6QB4fRX2ulZ
S4c9OfirogYHBQMfPJ20pGQr/NLeoqQR8x/sYSXU8qgAmX90irD52Hpq9C8p3vLB6IfhqUpgnL3t
K5tbSkcC4AbuB8zq0jLKWOnUK3hl4/XOO5iIYB+ZRgz9xtFJyhVmSCVF85pUYSkUK7agGQnmuDV8
0wnBoXbpnja9dIDL5ByHRxtCvv6Yslhf56YqKcDmDlZImiEQs+wvMzf/k6Y1GqWHVnvOK7ffwxNu
7SHQI7JUciD61qv7ZlizxVixLQJNAUIJa7A4NTyhv9w+qa17RkOCRj9vdpLVlY+IDDIwKhyCGvfQ
/rRGMYmfcQRQ6SPV9iQ73ra2dQOA7lLpMiU37lpgkRuAXEzsimC0dfEVigpxzjyreQjDsv1Tz9M9
RueNG8CcNu1+WeSm9b+6cVqOcEwTpSIAz63mn+t8Lqs/ldRLedOIBmbdfFAW87EdliL+2VVptfeR
3ThEsDeU1hlw5m2+TmJJiCiVzT0k6+5sPyFQVL2YRbm3zC0roL54O/KwwVtWdTfoPjIzSZc8AFnw
02SMFeod5W48ORACOTQl8fFAvdeYQiODZscqdSJylRmVb0DO9cQzKyx37vSGR2IHK1QrKWiskVil
QYklBlwdZGor/ElHtQRFDe/QJnX2eNsdN/dNqsnzzgAksU7seOQqTtyOeRA5aCWiO1IyYA99Shmd
f8MQeqIEYWbdmcldxcO5qFwz5Za1ZR2elKiI3oOSGP643wpzjGTepAOQL62iLgmsmAGcEnWB0/hd
nFYPheHs9TK3Nk3OFTCQQVAkc7xcC2WDtjBUvirJkMcvFmT+M9C8cdzj19uIFbL8itYN6qgQGq3u
bs08i5YqahFQeW+PuWrWwzExES72o6niJTOb9Mt2ErettUHpQPeZxjOLW+2g2SIJk8HrF7SKrjLw
mIynLMnMh/vPif9eJmy0uiEEutzByUogueEZG6gDtR5kSnWI5rS9/tNGUZChQzqn6L4ye8W09KWZ
xYB4q4+6ImB46N3s5LOvmB6AuPGzHnVflK597gfzqTSs8zLPmd8Y6Z4+5+Z28t3E86k36+uGZtpO
rZGnSxEYRt6dhoV3Rhcr1c7l2goYpL/UaJkJpw0t//7tm2lxe9UToggEC36o+qp9qWo6+qWd7qFE
txbE1aL7QG7Ps3p1jy19SikgNEWQjpV96BvbgS00urudJzViQBHCsiA5UtdFyUbv53Qeajy/zVzL
j40w6V7KaO7DZ2W2in/v90bTJc8m5GJureU4Z2pGrbXgYUZ+dqiGpHlXFcYc3LayeUj/s7LO1ECu
VK1m8vyrzRKeZk2fTsKaEt/up71v7ka6pkFaLJsc8L+Z6yFoBsop/pmiDPTB0V7gmuumAzxV4aGt
QhfFKtf4zLXYa1ZuWQWVTiMdUnHESaXrvPFCMRvZkmRKEVQGY5SnburS9ks5iOWbveTej5liW3OY
elWrfyPq8yqTU15UlEgyLg1jJlM4NM4vFT082+0yHHrL6famorZ8H5yMIYunTP6tT9CLs6WbHEae
mjqZjyKDQ17ofb8TgTejFuHC4NHCd4xG8+VyQBhnCqzhZaCkufaxRyjpBH1uDX9ta39R8mj2p2RU
H0WljH+Z6JMjdDrMQed2zs4v2TzQNz9kFT6NGKnP2KKYlc/Dd7jo8oPiKZ8ypfmzy8bqMCV7ertb
G0zhzHOhHpNqQ6uVEwyGFAcqA7Oq4+PYMgBvtWhH3L6Im1aogZMn8g4l97nc3zCJa7vS8FPq65Nf
iewvVXjJb9x2sDr/34j8EW8ugw240oYTrAwsPUFe1JxbHyLr8tw42p584+Z6aNjLur7krV4dE7h9
5Mo1AothK95Xyj/ZwdDDdCdIbrQAoVR5Y0Z6y5sVRWYdVhqEh8HQjz+1xUZ2Sv/sqckPR21PtRK9
69r+Qzx1h1DvXoQxHgvlv9Lee1dvRVGECuXHXHbW1p86W5l1W9FK8pN5DJ9TbygftSGrnnrgoDtP
eLlvq0cvNPdkc6CuPMZHV586tS8thQZRHgij+081BtTB1OFRK6ZvKcRyO3dt0xh1EVrgzERQHL/c
Xc2e3CJu4iJYnLpND95UKvXjqDhL4Q9pog/nNCMv+428gfxSKojzGrX1VbLnNIPbNdUs6z6vGu2T
7rf5HJ2iUR137sOWk8qvOaN6SOdB5XW5vrgTulQ+yYN8qlqmhpayb3zLKcb44fbt3nIQ2k8y26KZ
SF/80hBC06UhrLQIJnKGP1po5k+iK0t/NuY9ncPNNQFnBKkp8dbrQB3Wjh4z91AEXccUulFEyoO1
CGunZra1IL5tfNCZk6bSv3oFNLHXDZPeFgFEeUUwTBPCl0PfnNocPcr7945+AsVjWsJQaK0OKS3n
TpRLVQC/qwvzENXg1f1oQHb1oE8mnbDb5jb2j02TpRdJyMdGXh6VmtVxbLiotJpZSMyf9dl3R3PZ
eeJu7J+UzpZqEVSwmHy4tKKNC6M/wHHoNdlecrD6sawe2740dF9FuGbvIssfvYoaNBMAf1Ampkiw
Hk2ZhtjKYQZPgyWLhPKeYrwbHeIoa9ASqENDvJSVZ4tznTl2czbC2G13btrWeuUcLpBo0C50Gy7X
G1mMj6a6kQYqioAfu2aeHhPFcc86mde3uw+Qh8BrpUJS1K6pQgttUnSFoZKgtrQ8fqwLq/yT2BHv
oco3lgTGxdCBoPCOQ/Hjckmj1eaGk2ki6GYGY5zKDQO3sQ0/hed15wps+CSmJC2InK6kJXppSmiz
LRJhimDSLVY0QP1XetPdWHzQfPgjCZ7EeV/NKea6XZpTg5VUoGI3ZIblAy/tjvcfD2xODNpRAbxm
QTP7qZG9V6wAu/zFzFfuW1no/HfbytbhMEXMBwSiS97aK39Le7tXO4UqbZh76Wc6465xEHrTPwpl
jnYyfbn7q8tF0kZuiB0ax+s+9Uw+10MBL4LBaqt3cdHwxi05SchVhvDUaTwNGXXfpVvdWCICHcAG
qSzJ6axVXBxfYT5JRuNHID/YplXqF8ZY+BViKjtnttW+g+FBnhhNSRoXq3BVG0XRDmkoeGRoCN+h
DrxU9s+haL67Y+4cEDBFSMk3dz4yG24vIdAM0zGCwiDK6hA9aEbSfp4ozxWD87DYin6yjca5P6OS
VJeSBQrCdxzz8nJ50M6qdFhFkCDqfVAXxFdHb3lMRgpoRh7+xl0GeAUKk+YFXrMuCju9M4Dh1TNU
ilAecXLbTPycUtt0un0DtjYPn3wF1kDFtK46oiQxuIg+0x1Rov4AyLB8BBjS7cT1PSurqqMCh0/k
MXgSqFVpnN0wzJ4NOxvvHUSkSSZrZa+gQtDpqyPK47bKkZgm1Fa8pbN2rg6J1e+JA25dqLdWVl/+
wZ746ZogZvQhjMMJTGrpNOYnPULv5d7DIVRQA6FFTNedyv2lzw1zkaiOsA1Gcycq91HtfEOpz/11
vxUUeiW5HSkNrFyXVqqhi6N5bPUgynGBFB2lU5Ime7TPG8GBPp+U3ZJtRVmKuDRTNP2IknKiBZFq
Hgpl/miL4mHumu6QqFWQ6el7qLrPrZ0HwDT920uUgecy9iKoTdn7FQ/Ho2Htf1FcAp1mnloortM/
ZJ2RfTOggDZhczCLpzDPoj1+qWuXh10dPQFAwTQ4Ke9cLlc3e55fESbd3uvOSJhMp3yJu50E8ZUN
9HJl1Kz4IgP0A7J75fOul0a9pyd14NUp6FBPZmW+iHr04ZCTKeIjQCbRBBOQjjToGGBtjgZq983B
Gg2RHsYqUuaDGk+ieyqFZijnGIYm9WB2etaczXEmH2JAoPUOiZMh/pgmav0T2fbyv0FD1PkYKRP/
PkeBBQ2j0WxmP26KOD7klC6QJQ510T54RdpkJ7QAs1+VBeR3R/PqmuyBYiuIJc6WdATQ3uqr05O6
9ZTvKPXQrUv9uLTL6FGprY6BlK5DkCkDGDr69TImHzqjKjt/HJflS5jB5nkkLYhAhWqjSI+pUWTd
sa37HolvU0TacziUTuLrudGZOx55HUXkj6ZDTDbAzOkaRWYqpZFEoUdFdVad5zYekfsZhvhB1fo9
Ae5rT8QU7kEGIGcI1qU/qwPAXHRGGThGXR1Fv/R+M+TNzvdx2wq9CrrQdIfXjT9RQks3NUoZ2KKr
Anob3UscVurdEZG1GGhLSJ5rquyrs/aGgcdc4paBgE7i3exZNoSrWXgvR5r0KAaeqdUAGeOMLu+u
kVYq0uispcioWJZlgWTBUiwQxA176nnXWSGmmBYjwPPcof1waUq4dVH3S1kFSSea98Okap/bJu1P
kTXOQaOFhp8kbbGTisr/dBU0JLxDdq/4rgCfvjSKdOasg4iogmGc9M82H+dz25YR5KERUpOq0j70
iBD5HrJ359uBeKNALOF+hGC4dVBqWBfaa89plZCBtUAPhajOWVtmkU/7m1rK2NXtd9MKrb/ymBtz
Hge1S+CWRc/6NC1q7fgtLQh7JwG6/jTwg5iFAmJAYkd9/HIvOtOJJxpxJciricHY3AvBuWtF95VC
mXgYKzH9uL0FewZX6aqqoWiQFjiX6mR/9ENhfYjCcfikWtn8EoV7cyOb1iT0EcYE/GzNi1fpodU0
PcuLs6L7BIy+/8OEDurLoPanUIz9zvluRQEoJ/Bn2cm+mi/TFjMuipiw5g5l+GcLVMof4YjdyVi2
gidJkaTJ5pbS/b88MzWdDRcF+irQ6BKekilTPmcT+qzzpETf7z8tZuhV0kp4PXmQXpoKk8oEU+li
CkKAf7zGLc7oMHlI3Htu4E5RvgOB3FoavTypnQZomut5ac+DbHauo7oMqtwWyMw6ug+LlnHS1NTa
yR22XENiayiekpQxQXxpSklCVLtdau8xXQ3IfM3Fg9aBAcHpgNiNEz2ppeLtKVRuOQj1aNIVidiG
buHSaBwqetbltPdyY2jbA2LSSGSOqjoXX+4/OJIMQqoBMevVfLiSz+PcZ3kVuEqY+5kdRV+sWBVH
BQ6Yk6KJZScN2dpNaLL5nDMoTpNtdXDpstThoHPRGmqpfk6XqPYLzS6POVDEJ5iD573BpmuLfM3x
S8aHYBCw15jceF6m2SukayI4hjKeNx+YQvwFLf3XnvmgnYRlyxqKkARuyY8HI9rlwTVTHXfG2MJU
t+hF6jsNfNGDNzv/WErmfp1Sxf54+wCvbwLeIRuWoFQgP1nfvCosK3YybQKjVcyT2artp7Yam2PM
TPfX26a21sbsitS/oe3MvODl2myjNQnJVhUgd559DsXUZYcwVE30K/giPjqI4+yp+1zfA0YswbYB
pqY7cyV6WTeLoyY1hwfxVnKyJjM7LtNi7KRLW3tIXYtaHbh3ioLy79/0vcjkGRlEzy2ImJofAmWc
5p95rbjLMTSMdOfAtpYkZXkBcspa//pqF1YuhoHuZxAXoeOHcTkdG1g/784zgXq9sbK6Z44NBVeq
lHVgQMxxLMzEOKZTJnY27jotwwpDlRyRjrrt+m5N5pI09TTh7UadPmazrv3Za4l5Gq2m/GNWtGYE
9BNOOzFkcweZOKIXqgGBWAPN4pH5cEUUdRAhYFQftMGCYt+KGHM73nb4Lb+Qo03/z9Aq9JdGZGRm
l9dB3oXINbeWgl5tOXzzul2uuetck53kRUCGhXoKhG+XLuj0mW1Zg10F1oy67QmSes2ftNY8FppC
b8Z0e/ehF2YWOEO+7GQjm6coaWdln0tigC9t2wNoYsRya9hIrMfcUP+NkPCArqkL6iZ9SKLx5+1t
3Ty/N/ZWH7e+d7wlqbFnh1V/NN0EkD2CzDuReNMKdQWHYVGXGuEqgRwKaJIKh8MbhqaAaAIEfx8Z
2sPttWy5CCgGDgysFJ1d+SvehA4nWXRDVGYVFEUfnekWEqoYr/zcUH37fNvU1oLemlpFKbQKyjm3
cZE+j1LLN0Bu9H5em+GX37CDUOcr7zfHtKoPalbjgGPq60DwMP8LgGVm+8oYxnuiAVufE1IPyBWB
gtEaXH0qlX4a0twkRKllPf9CnENQuxMudRa7dgKlmY29cLV1WGQUdJkY14XoR/6iN4cVafYoBh2X
AMgeI+bQWGezjKZnvdWtT7c3cWNxkp+SnBh9MCLIanFOEhpqyEs/KM2qY1xaHdp3VQ9DzpE+c/er
LsPu/l6r1HqCyg5BF8kgswohvZoIekTg9vJ8sn8WM1IWB9dUij2pro0SJekUiD2ZM/IUWj/GHbUn
EplTEShZ733SKjs5NW5SP5tqHb4Da+B+y9o6fTAn2w2A3XnfrFnZlcPeOEtKAbyNqXDwjlo/biLD
mMG3Aru0BZDOuFfKh3mI4uSghM5092uDBf/P1pqYpwjt1CkTjZ0dDcWfvcwmj+xKf2kYarztN5vL
eu2cSNQxYPNLFzUK+M6yuC0DtMK6c2N17aMeJeHXMK7SnVVtxBMmPWQbm/hISr4KkEa59GJJZ6YL
E+bUdCcsPyHBHN/dbZDcpv+zsvq4JAy2Okney3HJ1D5PTjl9L5TB3blum2vBF2kFgdpnOO5y26bF
yQwzYy2WM4yH2g2NU+9U484nZcvzLQhEqJHL5wTOf2nGzDmaSsfpkFH8MltK84dOc5feQ3zo7fGp
bsaHUWOWWbMVfzGabudDvbFKzINVIs0Hmb7+2DRt3swdLLGBIoaklUQt3tEUfVXvrHMjeJHRMWwh
3xQa0KHLZY4dojluC7IN/FcceO5Sn0SrugeQ48Zj2Ij7J5zQOOEJA3UYe0q6v7I3UGSGx6gAt61l
P6fUUz+p8+Icb1+trd17a2V1eGrIGHljh0UQD2F16sdq8Lu8+e9+I0xQaZI5GCzUGhvSi0mxysgp
Ar0O9XeFOtgnnGGPw2trKXIUjJE3iMIwd7lhNfp9qSgI9RpIlOdBdPE7q5/snYRDfjAu65/AuWh0
yccXxeQ1Y2m4LHZCQRFsPYMSf2dpOnzXdOH9GLqobj4hiqA0MIpn7jOZ7egFtzdyywfh7AfiRceC
V+fKJ0JzcKwxzSlhe8ZzsYSRXxXTi67338uWTOG2sa39RJKG+WcsMYa2ClKOVaRA80ClJnlWPeeR
bT4VrZbucdlvBHeq16RW5AVUUtfNLianhioemOfWinj+MTaK6deqyI6xmnj3v5EoG0m+FKpkFD1W
yYDnDX3Wqjh7uUT5D8Z/tMecWdPT7X3bWpAkDwLux6p4uVz6oZJbIk+FgR92uvIuHBv0APLBeEHn
LdqJSVtHRMmIuVTgZJLK5NJUXWmUEQ1MmXWZH3NkZ49LtpshyhLG2uU5Haa8SKWg9lmVOOIQGfc4
9AqGzNzxOHmJPxjOARHjD7bT/MurGvmbiL4XUp73Qxko9OECUKlpsna02kuPCV0trjixqoV+r9EG
/YcCG/jOnd7cxjdWVtsYLUq8iIYFislKUbZMzOTZTPNop3q/uY+kh8A0ZXhaKz0VNRTtVsWIf1xU
I/ACdW4kjXz0kMT99NFU4vgFBZD2SXgDeaNp9+6OZ27ELlnOp7rOjhrUpC/dpbN7bYZ6ly55lnjv
y0hLT4OqqH/MzWi/LxJY412ndAL+sRcd7r4UYFIobDPOapGbrlL/OEEVslWAp3ae07zoDI19z7XJ
+lEyen1/3CI6gmAGFU5vdw1laxQLtTklATPq2Uj09nr5oqa6/fX2gjZ85sLKKpagRRmjpAIIdqma
7DlS68g6217VRA+/YYfgS7ySZHGvithvnmdenwxtVrOafLS6g8HQR3PI5nje4/XfiFo8zdDXVjki
wF6rm1ZVaulONHqCvitPYq7Mkzumf1Z1eT9qiDbvK7k4FAkILKw2TtMXDWfAUBIX3nPc1h9CzXN2
Euyt1SDfCmUHk0ASDn3p6S5pQNIvjKwaKlepq/oP9mLHx7xP539un49MkFbBkZlm5qdlEZjH3yo4
lgO6fmWrYake/LBn2sg3StU4ZX3X9b7Q3AL5WhilHm+b3XI/arMSx4igN0CMywUiFtYTSxLJ/jDZ
B1ersqMJxcD93xebkSnilRyyo5V1aUUsXpYrDuh1K81Tvzb08SFxdjOArbVQjgJPq8P4QyliZaUH
m2LUXR648DEcnLovP45GlO0U2DaiL+UUaqPM1aPytF5LZ4uqAtOBFU8M75S5U62TxXDw9yjrSz+K
a/crDFSZb8WRkh/cOtV2NnPDJylsIzEB0Ayc7Tr6Ks2i8SIH0L4szBrkPTNw0HZMz3ONGvzd3nFh
apUnlpaXGmnMACizf87RbZyfBl/w3zICRknncybj7eWx9blZiY5uESzKogbL3v4c1Mg+/8ZKHMpS
IJWQtFgnAJXW6vmIFmlQqDFApZGvhUaWf7ptZetoEAaSdLRS133dxDFyA3aOlP1qRYRuspd0ij9Y
onuHitr49batDW+Xegd0nqVgxNUzJTFqsx01nstdV9NX9OR4mRpVn3/DCk10KLsB8ILWuDycWpmb
CjAGzjYi2HLQzFoE2awuf982s3GpAP7x+gYCyPDOeixW7cypSpOBXDft5o/LHNt9fWiykYFVE4qh
9pCrcT8fvb6t61MWx/3z0IdjMu1cra09JRLS9UD9HGT5KoJUaA3H5RjmwTJFf89por24WpLvdI+2
1krHlDDIxCZoudWW5q0KvtHgw+X1RnyAENCFpG34ZlndH7FuvDPS4f3Q6d0h05YdlPKWe/Il46Kx
PlA3q0/myBD1oOU517mynCPPMfUUdSUY8DrbYw7bXOQr4JueC7jo1SIZ8F8qzWYeK7S6f2oB+W7r
NA+OF35fnOVBSSaYY4y/clPs3Aq5hNVn9LUnQcOA9y2l6Et/7fowqrOMobOwaOvcr61o+cuo9faz
2yiN8znu1NR+SBjSaU4UE+Zl5+OwucN8RkFBU2+5IhWDDASVyczLYdN3bVQMDWXwVU0MJwsEin64
fWnkWtZrpbHExCK9LZKTVeBEKCqrHYNcWEtU64jCmtEwczQYh8jkae9klrVXnd66H/J6yMKBFJhf
neocmvoiRlx3KiVdw6xYwzEPVaPbWdmmHR5rsCnLD/qam40RtF6ZFTcPBs0rEBwZFt8Fq3h/jdYB
A8YLiFc2jPmr1Zh9ZbAcwL5lwvieYlXVuyid9pgwt9Yi7xzJMN9rnr6XHmkubVzqHS5RKmoGiW0V
Ba6ZOZ9u+8KW4721In/Fm/Q+s1va7IMB/WXrpf+UFeQTnhdFP0Q4qve/iyBbp3zEGImG1OTKlJUr
fUUdl8PpW+841lV0XADs3v9egdyQa2zQBGH8TC74zYLU0BVlYbFtdHSzfyDyCg926Rr/3t62rStE
J4NJf/5QjVsdDlWPGMFfwgXAmR8MWH7ShtbzRaMMh3TaQ0JspPgsiVKYJZOqK9YOJgJUV8BnEcxD
+xK7Vfheye35Dz6I9mcmBQB5GHuCAFtuQd0D7hNUB6jgr1w8HytHgbS8COho1T40QtahirXFl4jj
nTu7tToqEqDh0Ckiw1qVTWMtG+pI0fm4JH3/OdGaQhw63YpObbiEf3Yozp1gE7n7duGCjPt4PC2w
zLzPpZss6TDFo9MWZ8dtqw9Gljs+uuzN6babXN1hrPBqZraT+qXEyF5aoaTUqGi45ufeNSbxoldj
t3x07FDsqQZenReGJOM/JkzaA2v0hTKAAW8TIc4M0TXMqZoxgrFeeUizdu/rsbEmCb1gGAIsLNnO
yvXbRNHH1HbFOQ17z0UnQk0fmsnQ771hFElfp81hcIaGbz0QQzcJvHsdZ2dcJ34qRiv8C/LQ1o8s
hPj8TLOr4+2zut5CKlOSbFu+9ohDaz/s28ma+jo9W3HcfPIUdfwV1mP/yPSDt4PRvkYS03wG1iTJ
1chZebZf+kVhzd0Qp0161iYmfVGRHJ8HtLM/DLPa/9WUhntSld579oaxfS6qLjuXbZF8jIAp7Sz6
+jAJlZLGHKYcznLdsxhyqw2tPGfREHk/qTBRPyRpqu1YubrikhicKV8+JRBz6+tiAcTo1tBVbnJu
VF2BImRyP43eMPtRsvR/N5M6fyzHRb27diut0kcFK07B8Ep5wIWKhNrBnJzVfm4+94Y6fWqoMn+8
7TZbO4gdNM5AYF/XXxR4Pl1hmcm5hgzNz+quP9QULXZ28Op7w1pk/gSVHBecKftLh3HtvNKi0UrO
6CnmHxsjRuGp8GJTAHmvx38tE4jo7XW9il9dZImYlBSOEG7BhYmjXppM8qGHAbdKz0xce+FXJMnT
4WBrjWF8UKgcL2d3qYzcN6D5XfzeGdyfk2k34ZF+ihqe1Cprumedvr8SGByx6Td512eHJRwmceiJ
inpPwT4t8w9q76bIToz6XCifQ9PrwhcN8cvxWUDOZz9pXaYkpzRMhubx9hKvbzwZHC0SuZ+UAteR
jOd4s6hGrASKjSykD7tM9tOriwjIrZO2f902dvXAkHkPF0y+hVHoWj/x49GoIp42KUwkVfXgLF31
vBRu88Et2+GdKUL1nxkgGDVjbwhuW772UAvoCQLVGAeXvcYD2qOG6J+tJmdNEe7JbgsAIKh83/sZ
p1HCJxUqDXZSjrNeuouVubWttTZ3PPKW7plHop49MN3U1gfA/ShOgavos3NtC5B0dy6QNxNtDe4g
90/e+UvTuRHxf4dKdPYUO1QP2aDoRwF38R7S4MpfIMkHYyszMMa7mVy7tJNMSmJbzZKcjSFzP1Iu
Qu2sS1z9oRs6MES3F3V1418Z+Rnv5ytB0XDtnLVk86uMPjkrk/YL2VDGumbtZfSUD4vS7Pjm1sKQ
DectQwJhYO1yYY239KVS2vG51MPm1InQPhOa6+cQ9ONOen71KaD0KYegJGkk/es1rDEsoQ1HMoJA
Nqda+r4dE8v6NGa6+xNhj4QAM8dGeig6J9/pvW6skfoFs1c8DQEMrw2DWNbzCdXN89AOmm83xOmh
czN/cqc9KoqrC8capQoN5wZ+n0GP1XZOY0zrgavgplDfoSLVHEJt3BOc3FoQfs8LnjavrIBdWoFt
znShck/PzKbGJxEprMVQ09OSlXto/esFsWnMqfN2I/GjEXtpalSWpfRmMzpX+TScltnVPgmv2YM4
Xi+I7N8BOkGYoi657gDldh0tjRvrgeiy7G/h8m73jCr9GjV0fG9frmsvxBTUCZKug5by61jmm0di
QZ5XqRCp82myvuRN9FT1yaei0H7Uc/HSNtXd98uUgC4Z/QmPV5N/akJ1l6kGLajizj2HPXpVqaVX
TwLy2Z2wsbGJOATAHBIF3NyWR/lmZQ3Avxj4vxaohfMFkZ3lEax5dtCULt75rGxYYt6Atox8BRAW
V07RM5nFXLKmBWLODRTGq963K1v9P87OtNdxYuvCv8iS5+GrkzgnPqcHoLuh+WLBBTzPY/nXv08d
rvR2nChWrkAICdE7Vd5VtYe11zqjcrAnyHB7F5Jw4IFw6fLJGAW7XlTViWK2Xchr63gaDiNDMFqR
/8fNlGNHF2DHN+44O9etHG8gJtaYyr82ZhuxrvYAys696hif1HTK3gYVwejHHnjXCgk6I79SvXAL
hNbA0TbM9GjnobfFxxSOnJOaZHtZ7t1vBAKa0FGy0mwBJ3BDIyrOfNHZq5gf8pnZpdTXelH6n7a1
+73O6n1rkhANiBXvyWbnEjdm+KtxNJgWZ+egzVoXrGgOBUXzPJccKSgxG4ENxLZUijdu3htmpaTA
Us5u0lmvaVtlL5XonmY3llZkYgRhqtS83dS9+9Rzcy+z2L5Jmy99ZY5BtLbdTgZxexnhZuCDGWoF
LED2ee1wSdQubpzkOtNJkuRQLdWyD1bHKt/0aKk0fyqZOvMjRJrFjqvffjBLKqtSZqcYBn/zZn1w
IClp1pmQGGax91pC0uAPi+eGydo8Tf7HGwXkROK4QH/wQF4vUlmWyBnNhbngjv6+5g7WQXPFnub1
7amS8BYcghkeiklblAeQT5U6tifOZVzMvpMOjV+UYo+V/Z4V2iDyU+kogm6tNEm5wpCerIzxJPOB
BF8/NoO7Vzu6SRgYAAduAeGrJiWitnhPpVFcry+WhVEJ03h1o8r+xxxRcajcOv3erat77BOv+q2o
h70ZgFu34MZgTh2oKfES+dH1t1IR9UoM5l7Ofbx0L+UUr4dudNpT2WRPI4Lk5cRbxQ0FTwgZ0rWp
IuqcOWEU/ty7jMQym2u5Pv3x4iL6vj2gYeEE8seUh2HJtN+evYJByBGlE4zyF39f2zb1eoX7LbV5
wLTor5S5KQTAhvavp61QmCN6wpQEbm5uKkfNnCmqRgvKqcSGkcwtp69D1ph7rY87Hw1wE8AqWVoC
rbaJ4QuvzJK2jI1z1SfqienX6dgJUR5TsD2np5bE6yjReCCt5e0hX5brjVPGWsSqmcCT6CTR6gtj
iuNDpYq9IvTmnP1rB8lABEbkWdjWaPOOq7cGTHUxhKsctCQxTwlTFDuX4Ob6/deKx8wLZUakEG8o
ZOp1XZIMK12Vjf9hrstBHimKp+6olrr4Zyrd3LikwrXKHcN3l/eD4c2VGPO8gAmym0sDm9svBaWQ
LwNN5J28/J4VxBdZnFQZZbr3+mPVA9PXCzJMl8ohmauG0ntJOkX88bxL/GhlsxbFQV+nL8v2Ypnj
+iGpXe9zBoXGnkDYJhB8/1ZgxKihAODigtqY0eeoXgeUzS9ZMr3Zw/xLxcoO1oic2tLA9/f8ongZ
aUMT4QKZ2Vhz4yJas6EcLkw8mssRPFqDAJ5Y1b2B2nsuSHTLTYgtqhibswt+azCcOh8gOe0BUlUK
vBG0/epF/JSM7VR9UKMkbk5oXJni5fEa7+yoBYQLUAHtF+BPmwu4NqfcpAo3XvoBeNJhUoGGBM5S
Qq/cDZFh/ZmXxQzC67HVOwvGGZmZgF2INvSWyb+2tXa1eFIuRRZnfm7Z0dkhQkh9IkW03rQ2e3UV
s39Sflm6DxAsxIrp3UpJhE1ivi5dnM/FilldmVHRqr30tUxW/efHq7tz5Ci04Z20l/ik6saMh5he
7qVJd7GiPhr9tScm+ZqkIt7jQrlrCBApBXwoqyk3XJ9tiJ8qc0ptzvbkpP4SQ42nTMuTsgty12iV
0V7i1ueWNOSv+DGlFA1aPhBpXgy9flsUZ3yxtDU6P96zTbSDEcbz5Q3CKaBcvz3Z+ejoUSv69rJY
Q/7qNP2fY9tSDkL+7NUt9LX5HMWRlRyLSq/3uPVvzwCgPBJ0KhvMiPBOXy+w9vR+UCjOXrJm7n9u
mgKtNUWbBZR/joM+gRX39ZNdz/f1SrymhHwQ3W3zdMsuVWc2WK9ZE4gcWor5Pzcloy+nppjFxXSm
4Ujvc/jz8TbfWyoal4TIgNkYXt6Edp0ypIyU6N1Fo3HdndVFgBwtTcIwCB+KVPfHqjbFznm4Pe0A
WkhxeH5kyWW7VgZHNTeG+/sisqX72HjjqP1UQUxQfFA8+K18psSU9KWpV6/79fFybw+ILNmCdZTu
S+Vqc0DAo9hLP5X1JR6i8jVCkYoORvPkpJT8lgyughmijU32sZXwZjyws8U815exXfKzorft53lo
91p1dz6dHI/leUColPtl8+nAGbtVVhT1RYUv7NUuK+8flAGnI2llVQIWKp9URv13WcAbVGpxpPPb
iqlrFuDydb2+dPGcw402oqebojj8+BNt4tb/WiHToSbL0dvmoAymWOaQQyde26I+1LE9+noEZM+o
o70y0l1vYFxFIsy5Zbb3cqdGmsFgDDs4W2PgjnN1MYplL2q4uyBaNcwZgyi+8XYe1EQDPFFfoox4
KE679TiZ0/zz3KV98Hjv7roE30eOuVOK25aq2sxyekZi6ouezOvsl1GnBwgIQ7ygCct506JGf66K
/u/XoqpNIRNOerD611elHtfEqYgxXRYjd363IOH2a9VJfy49Z0+x697X4n7ELxip44HbBEWoPCBc
pQocQ9emE0xX9jEB0OU/3sJ7X4tpAEb4ib6kAsL1gno5LLKYcXOBN3X8mhWd/fMUe30Yt+re9Pk9
U+DiOVAcVSCcm/LYpAx22xWYSki5D3GfjycxVNZRjFWyE9Xd27sfTcn//sOTTW62trT86otnZG19
pNJtZ8eGQHDnOblnBwQIR4oXlGLI5htplbZqixbXF7s0liBPLPvcmbC9Pv+NQEsANaKnIouZ16up
W4DMbZuhOFA1TfTGTHFlHjQGHKLXuULV8H9wCQgHJZIGJ3feaSt/2LxMnQe3clYcT4zN0Yy95CXT
29IXel7sHOB7+0eM+O/0oewtXq+MyQ3IPHrudHZtPdZGufpdM7THp/dPdkV5BmVZB67maytDPXjY
aTm0gzJbqJiMwzfIe/XpAxUdLd6xdue1B4JEgE3tFC6drWZhlllxpVced2vkqC9ZCf1mrAtfxK6f
IxV/yM0433H3m3uQhizT1xJEJqcet5WcVGFiAmK46uKUivrZzj42zaFR1+E4Q5R+eryZd23RnuId
oVFFKfN6MydTb5TOxeXdNSFqUoqxa4K66vhqfZwZnzvFmXcu3RsvIYkgMSQ8pV0g8QrXJpvCSsyI
Bs5FFan4UFAZPhSIfvz0eGE31xOBgmzn0E6kEIKdaytKtJiFOxRYqa34oHeD+bGuRfWSea3YuTbu
mZKj7MxVgTFhuuLaVDrXauVWMNcvS1z7FL+7oJFX+5Cl8XPQ9XeqSAkKQKSI88wbeW1KrSa9KtY+
vrRlYb1Eiup91EeneOsGW3022JQFfF592dOh7bvdQKNRk9oRVnyJMwcxV6X9VuViTwvxxv2kkgeh
LFB80K3U7q7XU1RF5KT95Lzo1vqx1LQwjWbXR7rky6RET/YHuNNpDtGgIldG9YVOyLWxCLxHZaDi
cckI70/2ECWF70ZZdGz5356cGXo3RklAxtD/4o6ujZnaEEttmeqSWZl+rJLV81ej2gNKvhfnf4A1
STO8VySzAAFk+XfzmDDHPNce+NaLqw/R5BfV2DeHZExL86Ww3L4OB/hLllcAvsWxa3jd/GpOk49t
og3WDo785lvKZJcLC/FksMJcXtcrtlapR+O6bK+oPISwI099AfdnfXezbvnQQxwjdp62W4tcylRt
ZcQomUw3L0GjOtFQtUNxSQe7+613tOiN+d8yD90xd8oj8JlU2zF5c3lBVsRcpyw/etDFbadhvWFw
ra4xi0vHBLVfpqV2cBdzb1Dw5kaBPpkZdNBc4G1BOm08Nelx4iWypsss6MYQqaAMPTCxXa/WHiXx
+2ty7UHk7PBKkYXJtGi7IrfgNMR9O1ySMV4+mJpAx6dN+hiLavbmFQgAupo1+gZqoudGr6o38jbn
jzm2HD+NzPTJ4Qo8mloaDNoQXYGvvJnQZZgDAGlbdpeqGrrv4Ah1v/OGfMdZb78jOTTgjPcwQgcA
de2saq9F6+LF/WWczDE5LbahIP4EncGzwZ5Mo8nNJKEt/fdtSLlGKcKoST9ckPwePpW1VQTC6PPv
iObqx8cv3u2SaOGBr6IayMLoJl8vibGAuZiVqbrUGWTJvr0q1s+9ri5fHpu59U0iV/AEtJAdRFS2
wGJRtAaB3oqZwTYPRDBw1I9kuOkKOfBjUzfnm9IAK5GEzOCLSdyvVyRWt2UOsl4vbTy3ftJMMUrp
Rn6kWdmhOV9/f2zuZmWgxUDz8u7ROQGptomFerMFxOUZ4yVf0TUumkGD4RLaHR73PQjxHVMEeIx0
yFsbQvCN+7VjrLrCEtOlHmNxdFjpx7HU2te6iZ4uGkk0NP1jKvGkASS715uY9JUNGV6mX8YSRgLo
3RqmsOxyJzCRP/jqFqGvxSAUPTQb5OINNGO1G69ptUInGxziIJkjBzHUPP1jMpEes6pGfytbbtSd
0yW/yI1VCnE0lSUt0za3MRbDU4S36Bd1MqJTl3TdaR3cNPDaYv6orcP06lRm+bGzi+gveD32ChY3
J44CD8g4yU5OR0/dtnvNuskYuvDERels9Qih/wLJYP90AocV8g94ZcFB4TObnB5EplvkGqegr5bq
KCb7H6tv9eNsa3s1ue16CI9IFCUNPpTkEmR77SoRg/1FvvRqyGSO8mnmnIeNYe618Lau8m6FyiK0
QpJZaPvgLIS1pZe6axipbiPhrV86c/5JB97gD4n1Oyjm4PG53l4j0iDROcVagmbe081hQ5IhEw7U
+2FR2osfO4l9FEvi+KZRfOur5JfH1u5sohy60MnfUPC6oRzsWquxnbxdwpHR/qPZKdFhSId252qU
n+JHzyfcgd6HRjwFWi7jbX9ckRE18Ls5jPOq/suqNfNYL+t0XtqoeIna3vityLIqGOrdkP2eZQS0
qCTJFgfef+0kgxG1peVkc2hqWXtc+rU/6m3fH/k5InBLp/7cL/DZRG3nfX28s9tLU66ZuIjGDVxR
crD82nJXLM1qzPMU5kOlnoDiKweEG1S/itZn72c0tWirIXnF+0W6uo0slxQYij5WQzg2q/0FqgMm
v1st+dI4y96E3/ufdf0pKTlRAJcU/DKB3FzQ3lCoSTppY7gYdqaih7qWSZgpvT195XEs0mNizmX2
xZ27OH4Rk5Gsfr+UmftRm7xEO3gqKKGQoCpWTqJQl/homWgU7dy0t3tvUGWWCDUerdsRn9k051lf
ljFkjgrcB9KBzacpc+vAG4s9qNA9W+SFwCRwYvq4mw2xpjrNehRxw7S068NIKe1tLueEs9QsXx+7
1O1hxZGBpCMnz9t/Q6GZx4lWMXGOS+VN/4vnDvpXUWRP6rTRLgK+irwI7CxyAGULWlCjsu7d2O7D
afSiQ1rYxSG2zWHnE72f+Y0jkZGQR/Pak7BvzbTeCv14gXxMA3FloM9q86IiavrPEsOjOQzZcMob
W7wmyIIENKXVU16rReBZ67xzBd75gMy6vdMF0R9jxP/6oJaRtS6Zq/ZhnqnVRytqsg+dPizUs8pl
h0XgjimiGmI2hhK537fFpILnfoGz1gvbbChCPQNP01rKeF5j80l2ML4inU0K91QBqYYQul2vSl/L
oZ+i0g3VotH8uOuzII6baOex2oY00gpvPNec7FJz022sOCboIGL5MHHGOECs2QWXlNUvMGtHQd9P
+VeTqCf0yjINGmHn58cH4vZ2p67KdJtMCEnWt83Ntawm9O8iJ2wBBX4Qo/3WEnZfSHDWgJChDdZJ
0z4ZDDscHxu+faT5eHLGV3JNMaG78Rk9GnrLWjM3NJ3it6SFKB0i2xyGy0L4fazuBSG3B58TD8c8
V5nEAGzfT1h+upwU1AmVNIfHMx7nsOfVOT1e1PuY0PWRpESA10h6POoG29Jg0kYqUbCqh+2iid8Z
RemTg26gVgf6MLGmkLhVHY8OqGYucm9J/u5to9agQm7d+lPlDkZ3KcuuTkFN8hLRQh907VNedk56
AbEe/Tqnra37wl1G5aXv6ujDWtRwQ/tMTVgxNHLpHnfGrX8AHyaogY+dN4vk9to9KU0K0iFLC2n9
MG4iokE1UO5aivmTRullDiqlt0AatAq1J9cWjbYzbHrrJyTrdDHwUeR6SHavf8AcrQO817EeFhp6
1T5arIP7Na5c8au7OM56SNiQceeSuXEWbEmBKEbCbAnrlJfQDy0UhQiB8dYhC7u1WM65l6RBDxri
5bGz3LNCmivBleS6N8yNwoxqi1ZQHpqNkkQXM2rH5gBngih2Hoo7hhgNZsiGA8BytlBcJsEGLV/n
PCzchjE6tRpObdwlX55ejmQAAg2Ft8hx/+tN6+qKcUcjKcIsXmbfyIzhQNC9N759c/9T/GMqidox
OA8AKHKtP3yapkstc5mjNKxnqJnsrNE/1Do8GYZePKlpSDAiTVEhk0AvJpQ23a2+yJEjt7MsBFa0
HpV2iQ6o0ThPFhjfrUiAB8ALKoxbPre+6pKadk0aYqwlR9GKuj3kS1Lv3YA3aRjL4ZWWUF7KHXyn
652r3KmovLJKw2nu3J+GfDVPRdZa58VU4w+zo7RneqTak2UCuTr602C8JOsvmcu1UUrh7ZKh/hYm
iL3+wTyH+KNwp+Qtcabsl9aw58+ZDevm0574Xkbio0nsx7aaqlqTMLXczMJSV8ogalMVeC/X5vNW
mANkEhAoIGAk43pp3upSnTXTPHSy1DiZMaSXkWbuoWzv+Dt+TjwJ0JuG7vaZTJIkH0Xp5GGrz3N2
RivMXAMj75P4UHrlLo7tnjnKfBTZUbbh/docLwdeENdQ5iZsuzgK54Vn3+21JAB1VO1csjcvC/Ve
LlleY7CwZOmbS7YWU9MPbdOGkWfMzdEDkVF8YjLCLg+AmHU0a1Ov0Qm51nE6x0YDE+DjD3i7VhRG
QLBRvJKR3rbTOzW6NboMxITGZK1HdvovtWnaQzKte2f89uhhiQ19Z6GkhbG5GuO4qyAyHNoQlpXo
Q6MoJqrsjvNTO7jGMV8s78Vy1vQ5DkeZS0GqwbvNjCW0ENtaWTIBabbSoSaDW5czk4/9oV0ABU5t
Xu0cuDs7CYQYqmNGOWmdmZtTHuVq5GmRXYethoo4xRZ9zQ6zPvf9SRvUSNmJWe9sJ61XwmUmpDh3
WycFKoCMnUe8wXMzB1o0iDeQNuKzw/jjZ3sttM+IP03/eewtN3E6qSm3mZQoIFgn77o+7mjoTnkV
9VnokBZ8hLbNOKkVV/WSVxALVE0yomKdr03xE8JQ6nQaytLZ2WZ5+K6CS0ZXefmIL+lmSiKz658g
mH035slVLpCnpaiYO67P47HXYrxjhSePq9qTwvdU7a6ttEKn+5J20WVt4+QzY3bfGGjNdjLGe0Zk
C0oWxXlk1Y2RXF8Hq7WK6FKlZRFUohgORg5L6+NvduuXBiMRYEUl9IDkZrNhOVdKoptVHAoNcosV
+sqwLhnvTCxlj+To1hSXJvUjmfeTNG4x8B7jMZVlzHVYMhu2HGwEjGB0thQrhZhnho/78cpuvZE0
BtdHVwrKdoAx1x9JKdpJ2J1bhE1e6MeyMIywwPlORrwsH1IU5ALNSZxj08fzaY7nJzm6OQhkrDwR
jIFzIVNSuTZfFvLdVcY1RDirUI61aYAfMSl7TD4KFGKPVe/WWzBH1YZBSalduc2RCwbd08Gp17As
hPmSNJ57RIMkPT3e09tPyCwQ/SAwoxSHCGKvFzUQM8yFSNYwjmwaJ53h9L43lDSEIsi+9sqAd62h
mi13kOLXTZV/WJD+VhwRamrbny17Qu6nxUt7xJq+PV7Y7fbxxiF0hhIyABla9tcL89JqhlF/maiH
G21MQTzLGBQygYY/tnO7JPmWmh5hM88NhFEbOxVgPTK1KTSiSfVRU6xfCogKgmFU9+Sl7i2JFI3M
9L3Qv6Xk8XrEnlaAJKGjjOWL6lVjECuw3z5ekNyY6wtX/vkkgKaUM7l515pFWQzGWLTQUUHVQyFm
VKh1JUh0Q3I+L1NAsK4+OYbM2ZLoaGJlIB4kU9tWoVMl2hK5jRbmQDaOGarZh7hLncPo5U+KnL+b
orlLmYISDCjVjcd3Zbmqa5lqobHQ0BVTUQYoDeY75+r2W8n7kND1fU1gza/dwtIbASmwoYYTJdNT
F2uQezViT1ftrhWwiEigymBuW+BJUg3OnthVQyePxkC01uobQ7dHyvSe9F27BFslyXYkYIMG5GYx
Yl0hg5kWNVydLl4C/NtM/1mKUq9eq0UfjLNDKcb8PChiag9dZ0GWMylw/5y4epL5U6GObfLSVM3o
vsS5BUAzsaJEUXy1bHuLAc6ycL9posrLkwr/Ov/DVCFakvUJkanVN96efNW9bZPz0xqaXBArb9l1
skXvOkJDQe09W77pDNy/SqD+3km6vRoYJaICByKLR4MK7rUPxASpxSBGETqRUgVq5cn+Ue4ejLjd
q1jdNSUDF9DQTGtvsz8+S5SiysnFataAypuZKTTop3yj7frPj++HO5tHLRpfk/0cgL2bi9Vs9NQp
+0yEao+0nhCt7juTu4dIvbMgYAPUFBFuZZBve37SQsSQvoglHOqufREdzCVpUyaHWgx7Sg63pqAL
gLiONiOR0w3HtmUq3lhnURtyNegfi0LVfs+8xXhl6EbZAeTcM0W5mfgFKp07AZNIF89ZjC7sCdtf
kGWpD8NkQU/duDvI0Nt0Ad4XxiCxRd+HEOLa99DASPRs7NpQ18FY+XlcKravdJPS+sAR6zKYFi2p
A7DHmff0iyilP8mN6CgCMt+SQ9ZD7VojRz5sa6FdACoOp17RnKBM6Qs99sXbtwqxUYBHshLBzN52
ODBGlc1MGrsLu0opX3qn8F4GraoO5VhOh2lU7Z30/db3aTjx3hP9UZWlfXq9q1R6rXmszTJMZq+8
AAI3T7EyfXm8qFsnwQjfjCYjPVNe4Wsjc16WZlutZVgJNfnuxbNzFIysXKgnzKfnTZGQyB4+PJQ3
SFuA0KlKblWGNK7GQ1K0ll90UXys6iT5H0wB9mbskSyWit9mVbkklJujuQxH2/rbWDv9hfGy+Bg3
g7mTAN06BcEYaG962jTRb1i4PKHXBcLEbTjTEv2zdMyqDtHyGEWgan2WhCS8mnV8vJH3bOLw5I4S
egHU9/qbgYAzmwxxhTBek/ELlGv9MSuNNIizJv0dWWZvx94dH5GZAW5PfwA2mk2ZNrZqVV2VqgkX
zywUv9QbZ/XNVm1zMi+1+efp1UHWTtmIv2mOb2PcaZlpm9McCJtCge7a1Au/dbVv0aJclnVpgsfW
7qwNmL68vVjYLSDOTmezMWA3o1eFZlbQjJXWndAN6OIX8JjDnvDonTMNlpCWHNkylYZtc9Ud+9Vr
ihSQiVssX9SYFHZuuuqXx4u64yB0xmE5eReyvElHZmHC1zJEIx3P2gs0O00IghrrPABmvuQIkT79
SoPKkexVgDKRDdh2c8wqpTo0xlMIysD1Y8MSodXE/c57dmfvJFcuOComOMAxbtzemava0JnWDJds
AhBXev0lo1n18njvbt8yZg7407mgZBy1BeNkNAr0VMmnUAHO+k1dxXQ019w+D5FTH1F17z8owtCe
verxCTnbzDZyhUAudX2iKzXN7BSex3DuNOOXVDeSz13rfH+8spv9wwgz4FKdjTiU73VtJBZuOlSJ
MoWxmN0XkWXlocqTPZbce1bIg4l3qSSAN9k0QUrdEJ5CbB66eV0ch9KcfNNb90poN8dWHiII0+jn
QyhJy+16LdDqOGMNvRhde+F8QkAUPQCnzT7NVRk//22ohwA1phwqX/+NqSxRxrbMuzlUZqXXQ9Ur
h+WYIHD07HwD1w/5DuVdvj/FmG1ZcDCVmS9fzSHHzPzFUabWN5Db/fq0F7zP8BAtkStQirneOUYb
0LrvcDVricVAwXocL4NtW+lOZn/jB1Jsk7YrgGZaYXCgX9sZx2gaeEqWMMW3jySPy1uZNN2z1zdW
uOXe4cy0Xd3Nahhq9iZa+mqoiSI9rHOf+PXkFadm2OU4vHE5aYpDStAOuJ8DdL2gLDZGIbRCDW14
xEq/dKOJIJcPRMCbUIQ5Pf5ON/VHi6Ea2lH8k/CWuue1uWVFBttKWRlwxyxQ+1H5fZpH88tQpkmQ
EJSA79SWo2FEf3dw4l4eW7+zWOIL6uBSuo9kUn7dH5vAi1ItYFPUME0089WuHQ8FsSo9pEba7jwe
NxcuC7XoXkqWCkBd2xH8zLay0WFMIFSpDB5ENX6aXfOk6Pl8cpzybS3rPa7kW9eUU4ccaDnQC0Zt
kyqnRl0aAjRE2HXj0vq2ov2HeT3vWZSx1BH1wKYZkvyQicetbwojyzgGaqgYDZDDyeFk1/QttMbp
dx6t288FR5Wc2AGwJVuYmwQsgzIhR95ZC9Wqiv6eh2U+VY1TH4xmVHf6zXdMkSRLanJ2T2IErj3D
q6ZVKd0uCqOlTls/VRfrpDK57kexJ57lY2ELZUZOI0aiY6jZXRtD1ZHr38siEnMl/ceujDI09PZJ
PT66v7z3nGngS2DFqKteW+kKJhvLKHfCPJ2r09jokoW6q3cyhVs/Z14AQIXE8eHlWxlzF/hpEqm5
HSptWgd5GueDb8+5e2K0JL1E47wcKBg8XcZFVIAGPUMRhJv8+8bXqzgecp4dJzQaY/bxnvqsmI3Y
WdtNwMk7QhdIGqCmyoZe7+BkagCnI90IjdbQT7bRJj9lCb2T2FCcNzc26mffZFlpB60tAZEkC1te
m0T2IYkK+lejRcGcIcoadpKo+PXJS5D3UUKWgc/zxjDJdb2qKKpmBblNrORx9PsgzMr3ym5+W8Z1
3tnA6yuJ88TVB0KJHEvSzt6A52g3RhAraWPQuEuJGdB0hr9os7I3Hnp9fP81RAj9LnAoh3M2X2qu
IrKDdZ6CztOqIF4msABTm76hXLTXTL1viiyEVoWE7W8OrxFnCb0MMQXzYJwWw+g/1dow/Tyue0jq
e5vHCwnUW+KpaY1cf6e4Z9gj713WNFDFn71s8Eth7LGdyPf9/+vS/+4cqQEDmcSCPMub5SRo+qC/
hJV+MOPXeDGtQEmN/gAozD4UwA5+smtleR3UcSebu44E3g2TD/NQ4R7AA7du2CIilOmIkQSxZihn
oNUJgeHQqGfVXrpjlrXqC5hBLUCJ1jvahbmnZnTnO8oAWHbQeNBuugstCp/ZumJ/qJTKV+c8P/Rp
JcKyarKdsGOD3P/vWum60vqUTestoWqjmJ2RFs0ciAqqkijSvbNSddPZMOP+aEMc74/aKl6l2LhU
rXROqYaUgnAHx7e0pX4ZSzhUqjV3vjy+Cu64GMOjFBhln1vmhdculuQdcxJTxh4MlXZaY7f2p6mK
jo+tbPDm/y6fC4037Z3lavuptSS3c7ca58DsQANVwD4+mgyNo9fdR8d8NnI/Lnr7vFj9cFB6pMZi
T89OmdMNPz/+JdcX+n9/CMNnzOBTYgINcb3eJVeGPi6rOXCixPYLz1VeW0amwOhFQzA1ynOD5P/a
s2F2J1eA5tbeYvRiCAfzmYJ1YKcZSKWYRtyo1Q0tuWqPn+HWneWMGcEfJXgXEMbmHPfrqsGYb7A0
a14/GUXufS3rIj9lsHyNO0nQfVs0Ghl6oTK+baLCTimyZHHnIDNbcq0e6gcfFAZyYM4wfX38yTZj
x3IPWZgUFYYDlUr8tlcy0wTW4oKRIbtfo+a1mLp4/CiYy52DJHEG41eRu/ZndY281LdmoMZWpVnt
IVa8tTkYSQxvmq/nNXHKzi7cHh7AZAQGMNG7vNZb5IYJIqQxhDMHkVXkP7kFqnWJ5z1HgvHv8kGA
gS8Ak0gTfvNdC7NUusHDylqVY2jYle43qjfsHNG7a6EIIF8BYL1bYsLciScbUP0SrML7B77n4uCZ
S7YTDbwjea/fGt5MuA7kgKIcmNocv443pVG0VgTenI0N1JVR0h5MCNAGfzF6TznAf8fgXd3PbnMy
1Sgvz0VjxN05glysf9WE0MvjqCa5+ZlYtBWHHL3p7tLblOB9oU39Xm3pjqPD8SMnDd6n9LZh5rSu
etI1UPyUi/urWCFgN5P5O7DNPYmNO/tP0AJfG1OOhIDbfoXBCE5hutFC6FIrflP2+aGMlj0rt9ef
lJai5A1DDUNTW+TkrLWL3eedCGZ5TroViJ9avhoxZLbWYOzg72V4svnYhH/AMwloJdR1U1iIUZ1o
BGNEQakU5cEZXb3ye9dYT5YlstccpbMg76f0++Pr4j2vvjZLXkU+AocErQvGjK+v+Cnz8mGkix+0
Qx39EzFl3J9NM5syv/ZazfvO4zN/gzmncF7rdB5jH57iXAu8Xku9U2rH5l+KpwvzMBaikiIWhRF9
zDrHzZCmMvvhpPUrY22alBT+2x319Y0GU/FtWNt8CM06iyGOtipEL1q1dF/1Eul1v+kUoz6nkW5/
W7NI6f1lnhP9U9k0a097f2VKQOoRNS/6KGzkG6NmtsNxaUSsnYwlL/9W4VGLzlFpNA2nw0pFt3My
b93PBRFGqeK9oUpAdb1pmb5ONrORBpM7a/WSrGV7IBl+Dl4trzISAaaF0L0h6bW3vfzEzLPF0YUT
aKWaf6yZHwprtdmbjrgNaAmaGbzS6foBKTLlWn+o8QxtpxXO4DhBrTTlZ7NclGBWYvExQb392HVT
8j1ikudoMiizU7W7Y5nhdsqQZNsyr9pURmrYLmp3st3A1KYXezFTXzTGnyiNXWDu+rhEduNH0ZMV
SfhWmXCRQHIpz0NtfysSoVWuvlR2ZwVz0enHdV5EkLaauvPYbW9CrMjJRzlCR/2Oyf3rXY25umL6
nFagdZRDlDh1/xzG0qMhbSVPZcHvC0I2xDaxJv9hb/Ie0XR1NlF/CdQcbQ2YCqffROauvz++KLZ3
IQui2EOJnRAGCpptvBSPqL/KGYQg6zvLPozr2n2J6jmf/bZfvD9cq1H3eL3v7KHUAIJNhFoJRa3N
1TQXjH0Ku7AJGGAtHNMuC2aumRMAlz3o1D1TjKwxRUphFzTYpj4y2VWnOQJTk2OMfrbq0yFTIYpO
snUPUXpvI6XrwY0oJ/W3MTWCwaB31sEOkmUpDm6c67/HTY+igr1En+e1dg5Pfzh64NwgUhuWqoz8
PT+c77UqrEaTWIjcnOND3MIob2u5OMPr2h8NssX/wR6BF01pwmqKkBt7OrMMRQR0LGiz1HnDShWI
cm3OtjOKU6kp1ZfH67vz6UjH4WeRDCMSvHq9PjOzCdmlPfLW6te6LeCo1irxvXPRpHts6iYv5RBI
ug9JiQsqGFn0a1sa3JzT0BZR4CxT9xvSSlFdQf47lsNvo9sU7s+D6XYW3FdRrb8kWg8rVMMM7Xyx
tFi81jwZE4RzRaIe9SozO1k37eqdH7l9m6iDkaHiQzTGPKrAm/vcpHDUtKbiBKm1FkdzFMOxnPu/
H+/EPSO0pxh8IEAijdo8gJDr0SKDeTMwMwQEGI1UfGEPe7UW+af8GJvIpchaCw0XWTDdWhFxU2Tl
ZHhBIeb+Mhc9wonJqJ4Wa5w+izqKL+bqqCdn1ONfnEnrT88ukjeR2tS7RJLEt19/7TxrmqkYs/ic
zeSgeWxogd3kfz42csen8E758tL84P7Zvr/NWrj/x9l57bqNbN36iQgwh1tSWtQKzqHdfUPYbjeL
qVjM4enPR//nwqIECWsDGwa6G9tTVayaNcMYY9Z1MKdxxkhqYh1ISGlY0u3MDu2wBt+NpNXteJz6
wPiY2Kue5KTDTr8cIIIjQJ3WvkY9YsqD/mVuzOGXN1jT6yaVbU8MkxU2DDU4TKgge5/FzPEkH+xU
xN08ubGVV048tJV6lX7h/7fCTkBh465Sljzf7yaxaytbSxGLPmsivSsFpXBRv/qrshboM0QckDUp
D59boYG/eEtdi9jyayt051xGE3XDO17w8oKAKCac31SjEDbbg4srAO4KTRgRVxTE+aPxo9nq5Z0u
zIUVaiUwc1yohnyXCx2ncQ6S1K5brBhBduzA/0Y5Q4Beuxb+ZvCkTHkGI7a1sc53zLcSofJcE7FW
ugkScIH2T9Mv9ffbF2E3SJTP/9sMrTIq7WRd+u7hWDXLnYeOiQb6WLn/rcHsrF9MTygnJOBI3zdJ
ULZP2qit+kuubP8XBPDOnYhEmD8dln02ZYd+Bkn5Y6yZiviQBkbxSeU2NLex8sY3aTqv/ZMl5JSH
q7M6Ih7BYGfRovK0C3VLImmn6+nwofMHWNC3F3fxSLE2ZNE2zi707gsF5q0y6SakTKytQSnQtutn
6Ezrk1YX9+iS10zRct8mEzO0Gpjd+dfSi5zZbtBhYqd0GZRQMdsoo40S5kF2j4ewT1k32TXmFmxP
7yYAtH9qZO6509QFkOib6tRvY2uc0fmBO/64SPf9wFSIV+/i79rrpr7PnKh9QqQhrqh8u8tjJ3eb
cGVINuqHCZOAaNs+3DZ15WYRcG7AH2JPotDdLuYBYqN50eSxKswyDvR2OjiF9brBDL+P/BZ10kdg
EuSmoHT+rVrbJiM2+zzWoNFGCMTLg2d0yZ3Dd3Ut5DuUMeC0UXs7t2LN/TJqOeWpjOzvOE3GFOUu
gqq3d2yfzXEYttYEkRgZK2WxXWzkoC3YZJmRx6OHG2psaT+3ZWVA7bG1rg9Npxt/LYZTPtro4P99
2/a1FWKXyhO1GpQWd66jrqa08Fpsk/00h2Ayl4OGHPSrkGf/97XIgEhIyOwwtu3AH5F03Ux1o2se
I1dQsD7UAm7gujJ+6n9YyyZRCdqGJsM+nStLK13HSs/jonL0yFs9OAurHrz2FSSKpY0EEYRiMUHW
zqcX7dCPhiiL2Fw1cQqqgQy8K7/cXsq27WfxG5Qemun8D9w+DYSdkSmzrWVcmzLumwEx2JVqTG85
1RKCCsoePNUa/942eOn7qMqg8czgOHondKvOv5BXjQmEEIpHjujHd+uwWAel5c2/blHecUUXSyMI
omACiI5WI4it7UT+cRYmZIYmvTWL2Ji1Tn+2p8FgHG2K+vzJNukXv8xyhGdye3nXjNJAID6iJYOG
9W556aDDyBM4Jb9J58OiT1PsMxcSejNUyLDnK/y8bfBiP1klaMRtWDN6BqSs56u06tJLEgi3cTmb
KjgmwgN5VAvPj3tbMn/3trVryyP+5TzyduFAdssjkE0zT1+whuJZiJp//0V1if8DF229STT3laMy
uNAs73enGOdLbLvvFfQu7JUUtbW4aufmjZYYxgcNGPp31ZKUG2l1b7bwtQVCiyALp2mwSX6db2dP
BblYwQPFclnyBu6qNlqHvk/zUzV5yYe5mcrH21t6+QEpDZFbEIlyIUATnltMk7LUDLSV4kSudIVR
9X0q/Cx7py1L/XDb1OXiMBVAVEVghVL5vjHepdC4ytmSsceHgoKhq6+Ol9G2KMY0kSdjUeq1ZVho
ERszkW4XpS9YH/vVUXnK7KoH9DksKbWT4Atwue5OVnJlCzeygu1vzyfr2v77Hze98FtzzugjxbNB
Qh1qKsnejzx2n1c7Xf+7vYcX7xgLAqMD/wineTntB1JQUy5ZVcc0duyoLXDeh7YJtHs6Ar/Vq888
82Zog2mD0+Y07nfO1sRocvpUnAZl/mlys66LktXP5hPhMKpwyxQUYe1nTfck/axL3+Lq0i/Ky/wF
8EvTvBvcwhp+jG5OfTYpU4ex4zpUprAuHSd5p3IJT6sU7fwVVI5TR5A40/UJSt5qPS0gu13E/sfW
OQ6NYfxT+8MgZEgBYA5U6NlT/dpK+nZQSPoYoEtMt00JPP+GgVzXpez8KtZmumZjkRhvVJ6tX25/
vYsIaGdluyF/nBSgTqYpC6vi6wU52rOOH9XVwKiVqiqOPjJq7KtQn2Wjyvi25c1x7D8njhrUECy5
rYxwblkBpejSckM/M+72BEd8Pibm0ETGrNyP6Iosp8ZIs88+nOE36WhwjP8H+xDmCAAZKXkhfKTs
dNIQqZXbUMkKka0q/0doxRxVSivfqs4UkcP4uDe9NgZfM57916bBFCjg1fBwQFqnNL17OAYQJO4q
C65oUviPrjWu74aCMOP2IneU1O25AICz0fABF23I9t337YKSBhxzgWKG5Kn+UV/L3gmzbOmsRxqt
agndwtTGn2KwtDTUa2+tHslKG+NJmZ2rh7Ux+TBMNVeoSALz509hd3WkJETYsPO8GYH5stGzaCpt
mM9dIBf3Ec09mT8PVtG6d47rdujPD832yvKu493I6/c9VHaI2QqgbKgEj3W4lKUXldrwGVma9Xh7
5y6fhq3YvfkzHI6J5Nf58WyLqUVeESglosWOEQbZor3U0pZxoxIVWoNRvm5cz+9PRRkBJCd3gRro
PjxDYMBfZ2QS4qVOy+OaZ5+DVguiwBT38BaXLpsQlxeW2jN0aMvbJYozlKmB5K2OU0j5x3Gy9Qdd
jfewypeuhSISsREAMJ/Tt28nmavy10FYKu6D5G9e+jGyR+OIH9UjhK3MyKy190tj34kerny37agj
BQGJjkry7rsVXarUhDhsvNpLFtu5uURtM9aRvVbpcVwt9fX2Obmyl2f2dm6McckC8PCk4sLr9MfV
GhlqTV4b3bZy5dyjC05MBB2BIHp/GgefACiflk0GogmyQ9eW3sKMR906oNfg3fHMV7aQDi5OCenF
TaZ0+zF/vAm1kHVvVbWK69oCtTZP/81W+jWT8tfaJz9uL+zK9uH8aV7hCqH77eNnlEG1pJBEWVLp
bZQyGPRQ2cG92OHSCkQ5aiMbDM7ndO/yfCbY2D6DKIa4DLxuE8zttTBxx/q1cCH2axtdAmAU2BTR
yi7bHvOq8D2FndHsjLBxV+PkpqV1uL1nl4eBishvYO8m2nahQNiJxGWK09rHmbmYaZTMPJvH0TFz
O3bXyr9HBrg8DjR+t+oVZ4921R5R0g9tPnT2PMSegKMU+q3fyRMxQ5m9ZQpuUb9XndG+jnG7OcOt
uU8LjHUis7jvY2i6V7qdoTPt3HDlwW8zLSpXy6D2Pdx7Iy+3c8N2bfqfdKIpQO4yHPpnSm8MTY+T
fpwikWTZQVV+99hDyLoju3VxDgnmqHiTwdnoAV2wzQsOu5ypisdp28yHPm2ahw0zeefR/w1ZOnsl
+etJZ0BI/BaQ3Gu6tEYyFIxLYIj7JNu/DBcHHxsyzbpIFFNqHwdpt9+WxDZ7aDGBtS4vVV5K62QV
4FfTO7/mcs00RohvSHpoXFzMqbSrZtKsIbXjYED9P+k9PZ585jbcvhO/yV/nawZ0xuHkjNq4/b32
hreI2tWBb8Vj5RTrseu9tH2b22smD/SoND/MXFH24TDls/YMHjSwCeeVUbx0FN1WMr7ZGIwvetZK
V4/XxWtGuCH9ov3VDzp0eZ+irf1JuoAUjojLTMGzUDUEmbIBX6+auptJBuq0Xw+FZzbmP0G2el9b
0KJlFrZDqbxIrEa1PFNARwS5YpzJ18rPIQiP7qRUqKTbeUelVGOcGh0k4/Og50ZxHEflDm+rQIGs
b+oxTxE0tovxsDbCVP/WVdd/tcrO7sIxdUQbN3lnjKHfaDDGlTLABEQBjcAnZmv13SGlfCdhJtnK
P/nekpQf1lT0LmF+srjHxGiT/suAMo93IJPKpjcdyIPgAUINoyJWx+vbo5RlHhxmb9JWSjnzMp1G
20RjJymF+cUK1lXn1my6/Q1jIv9TNZDub5WOFOz3xEpK/aX027w8tskgk39vf//LU7Zx24jmCTR+
s4fP36xZGXOX0waMu6BTB7c30ohpNep028r2TuwPGdJFnGQotrSWdkF7OzSJwFO48TIJ9QtFcvmS
t65C9keVL6uwjGMhm/x42+iFfwL5Qxy1KYbbBPJ7zZI8EIumapseJoqEp8mtjbiCoBqNi7ynenh1
FwmvCZ1gtF1Ui4VtjzAEuETo8IwvEmgb+oe6/j8saGvLAVsBn4OkyPm3WlQpmqxI3DgY001gwy2P
FUj9B9kt48fbe3dtQRt1CDbgNj1mX/6ei74zlPTd2GMU4dsGLcmnxAnUa926T/hCPZUWFsVVa4+s
bfS2HLR60uKxLE2oFVpyAOpnvHbbQO5BsYZjs6E7L+piwl9hcUyGF/d+7f1FSzM5ZI0TPMx2c29i
9cWRwxTHACkjIjP6E1tI8EcEqI8dD2VQ+7xTU/LDTKolRyHPyBi2gITDnQfi0hicMpZGo56SH9jk
c2O+WisGe2tBLKGLxKOr+T/RZq0j0TM08o6ti/MAMoIy3lZtp+BHzntuq3VTze0yN4g5/QpEckcl
qW6Ceyjo62aALvEawSbf600p5eeAT60grqoJvq2b18iWJ/6rDwSLwf2C6dxIhnuecqYF+GMjCeLJ
7nUQAZtOVz72w0EVTXtvqPeVJeFXqZNyvIE77G8SzKRMp7DNkkSjQlDGA3LUxb1n/KoVgA40DFB/
vWgEC6tAEahOk3is7aQ4pLVMf1KbXe+NR7g8c3yaLZ2i8sOJ24eX5ew2KOfmbpzkmR3mJhwVaff9
adYL+w5G+ooponXgV9RfOHd7/VPmA0yIH9pB3LX5dCTOXiIjS1xGdQztq0+3y6YxSAcIEAT1vSlo
ukhBpV0Qq64PQn20gyg17oLzLgp3hHOwngGxb/oxYObO71Dj+QMKDzKJoT5b6qUsCq2J8q729XfK
tlJQ+jYjug7KXrrvq+0W+XH1TO1e4+VyW4EXw07GIW7Izr08nbPUmmXkc8Ccd9ytygY7YgR2EA35
Xab+5aEkHaZYt9EbSev26hPSkXmhkZ3HRtXp/VFMhV4xJLq27j2/V9aENBmGyL1hiO4zraR10tbT
6yR2hqqLSp9qU6Uq+oHuMh9uP4xXTOHbyRNoplJj3uOYOxy7Pdi6FjO9Dd2wxvx70gF0VmCyXm9p
Kz2S3m/NTdgt58elKIuWkV9NeuoGRo0YgfKOiAx7D1OuvTppxC3BF+ZGY89nLMe5qTEZGzkYZnoq
7O7vwgfnO3eLdtz+X3dKJFeOxFbTImHEHOyR3ZslNAnsO1vSU2q3XdQ66xDZwZQeb3+ki8ybX0bw
Ao6QoBNw5O4ZzueMdGwy0pOq6wcNIF4YCPffuh9JWuTr1E/IuGkWAanftg8uKgfjfPMcS/ZQOQZx
Esngh+BuqcIPc3Cn7P37DJ+F0MTO+Cb6GTQVSdd230gzRedodavFtmbZ1RSOwZwV7xYdUeb3q8ks
4HDI29GlIL/mTVgzBOlj3gaDDIsO8dwNQCPLuBYuY5D1niFl34dSegbwWeEnd4LHizvCA0FEQti9
oeHQtjnfEWNKUY5K0+qEoNhfSuZkULL6WzI37E517+I0sfH4VOoPMEep7ey+c1KP8L8KJU9zUIiD
V3fuMeit+s5FvDhNmxUY9bSTOLm0PM+X0y7GKmsH7oc1me0cIe1Q9+E6Ir4fIhg0lk8rP/Keiujl
HhIC8dICiOdtQhDu3OjgqpL2ROaTMaETFLnBRM0SOfB5fcjsPr0nqnJBQ6VhhlfTN3lzhM0oA5/b
C2YjENJdPfhA1fomq+b0qU2M6j99QWD0CNEuG9DtHQNmP9dSeKcgyOopsjRNdA9WA7nnTsZ48Vjy
OJGy4fkIAxHu2AWcVZIxWgGgSbxkyfd+WWNTak9Omv6dzsVL1rp/WY33Uln3usyXJSDs4jMI4mHi
bK3t833wO0sGdZoG7IMyjNBIpRX6WeJHQ6cbp2oQwbMRdNlzWZvzB2PQzG+JXTmfb/uvi3R5+xG0
t8CiAbQCjnn+I0Q92jbzpoLY71SmP1AX8dsjw4os51SV6CaHvqi794Wo4ELdtnx5oyg1UQhCl33r
3+wVK1a4hLCQliAujEZVoaO8hZ7v6oz/ix2cJQkzYhXosuxX6NbIR/YB3PbW+5EW6/BBt7rqTgh5
bTXEBJQMievoi+58Jv3RzOg4W3GtPO+FRjwT2stsObx+zygycHWIUvF6OysEqqVvpuRGK8gn6zjJ
wpgOtTFP9zqvlz6BTA+2NNVJEgkGP55v2uykNBdmgnyy5iwCI6eeA29oDnnZ3NMiv7Zz22QblNco
2BBVnZuyg0IbsrJI6M602TcXzmXsFLX58Pqdg+yzDSRECJSy67kV2bUJg+NEEltjsRwzK9dPg5a7
d16JS//Ntv1hZbdtCrxPR0KUxJOXyXdydeonJWzzoc808w19du94e1XXbu+m+0zcsVHb9+PYGfgU
zFSDiLANd3h0V/970YxzBFoFLv3ylNfgZG5bvPK1NsWXjbvwu4yyc1pwANChMKokTsXSxb7e5gcx
B+uH21auHD/YJhhy6S5Qx9udiZIxXKaTqyTWki6N8X/BaaqEfuR03JuCftUUDSGKNZuS9l54a+on
wgZr2FIl58siZyrLXt4S88jyzjtzdesccM0bchGSz+4I2lpBZwNt8JiJrW04mBoTKOzBef1BR+Jh
Cw8h0uBfd6952brukuZSi4NyaNwocdPkxbY2htCrP9GmakmQiGfdxrWeXyie+EkGUqQnIBjVOy2v
pudcU0G0DJ3857apK7eKJgnkL4J5AAV7mohVqpUN7cVpkKb+3CeL/yg1rfvol27/j+O17b1a4XZN
zwJgpi4TA/9e31ZA3x3ylncSSdJCnBiQPKtwaixfHMxW2JDlXa39STSb+A/15Aj5xSp6rw0RQuja
fwdvaOWRzrbe5KFKuuodXBBrej8g+oESGMwBJ5RtPclIel6fhquvRhu005B8T7RZ9Ece25n6GtJ5
6tDlZpqHerG6/g+38ZKNBW3o4m0ymTgYQ3VDH6d9qf0MkCbwedhaWT8YXS+CY150Ooz+FHINvNfR
1sNimrQisvqZXzBZUzdE6ZTm3yTi4YwoDvSsjH2tBMZ9+8tdOfJgjcHQQLTciEjbf/+jSNkCzbVn
prycgknUH5FAzR+g6fwPr+IWmgMSIkskaN4dxWH0apB6C7rstXCOVFeqqFkpcvwPa/nDys63Q59y
LVJXcUqM/Ls9DPNBUcc43DZyxRtRyEDOCHgEFQZ7uwp/bBhyk62guM9RL8ZpI6Ur2qmVcRT1+lr1
EIqRGwyX1i3OnDrRzhQjjRa7KksGyjGD5JQ75Bijyo14a9zd2brLVdEDJ9Lb/qB6tk8oJSiXMnPN
7JSLNDt6yL8ckzmYH6wVXPNrN5C2LcjDrW3xW+PifANLyN+uX6LbilisFc2N5xyD1HM+9Lad3fGA
l4cbUzRxNxwL+P0Ltn5SdlbjgLIVdA9DXugmNIbgHqL+2t5tHFt4+xRN6H6fL6jp81FaGZzTRGZ0
DPNgiMwl+wuhpHu8+UtLWy0DqdhNUotW++7RhZlaICWo16fGm4w8Ag2CgqeQxjQe9CrQ72XUe3N8
n+19h25DV58AcHefaHIX0i2DJK78BeUR3yzN4pSlZcp8TH0Q651y0D5U2szB/yPFpW0CE2zn0x1l
NrrXUk1DEQJ0U5WpZ2O0ykNXZ0Pc+tBNO73U78Qx+5frt1Eu8+99Bay2u2MatTqUUtHV6hZDfNK8
sTsuTms/KggMb4hy7+nHbIv48+HC3m8iyVYkslnqzhMmiCusEME1moMZGlKq+yVN42vZte8nv0TR
wlAPVT492lVxJ8m68jHJfbYi5Qb8u5D7SBqgCmm9pidhWmXA1Ia0+rgA2O6O0+qqe674yrZuuCei
eUbvEIzuYpxmsJPW6K30ZKTM1Jt8SUSfdQyHSov5YRqDZb7jwPZXfdtXgE+cG3Ahl6rhrieE1koM
po0/h4HfMuizrO6N1L1u5bcUJaVEMonzq+77jawQQU9P9sJ4QCaZtQdmO76W7cFafsNaWQ6MAYow
51YMi7zOkSI7ucx9hr9ny/aZMWTpi3Cdyg2ZauK8fvdQ3SIehYa8YT92n0tfGJPa2B0W+756xyzT
AS1M456I2pUjuLU8qP7D6KZEv9u9Mgtmf0Gj/qSVRX3UReq8XTTTjM2huFf0veJLaFCSSuIr6W7s
CYpaC+S2KHTes0Y1H4UArKFwkEdLtEkZLgxGjgence4wBi4vN18OpQXaolsgvL/czrIGZq2v+Wnx
9XqMs340x2c7dYzsYUI5vHua3KH82ScZc8QKox28w9zDrH3lq8cwbfBXW80GJA/V0N3xmTLNNXpR
FafeyepPk/CXT8PQq4+3n/H/67+euzKKNQFQEe6BvtW9z4/pYM6W3VgkmsUsZft2dcoxeQi0TI2f
FSNwf2mUFLTnvqnzxzlpzeDUOEquj/kKnZNMpE+to9YDxn+ZOttrPlTDYpZtyHMO5z5z3dY9CqbJ
B/FmRh2XPJtKgpIx+DnWyOhGplRTE0Kc8JvY7NrWjvRxRem+LtJGftOT3rQPKWI97qfEmfAJQOAb
79CvgD4fU8sc2xdjFcj/JsMqxEeUj9ziRyqZrB6mg21oVThWmtk9m9bqCXSQEuACaBL4S5x3vtZ/
gu1gWAen0RWyIUnT6/8kZrosx9aclu4oqswrQeqgqhMVcCI+jIGRwb40tQFhSjA/JC15UtueoBg/
DyYsSZUaSyjKdspOsvYa/1eeKms8zMJojRdkAlYn6pQ7ysNUWaLbBokvelyUdaV/ED4TLw4ymPXp
WUg9KOOC8+cdRlkj9RFoTmV9LtygDkJX5LYdUSVPRTj1jLwZwi5nIMDbTYpIf3GAtiNUEZhMLkPh
Rf5A7Lwa3hWj8s1wmvXaiXrZql+zRxH8yVi1pfrQ+j76HjRYmOyhKcZuHIJ8hpVWubABDnMxr96x
9/OM82gnnXzTaJU3PGiaq5knYsyp+rSk1NQfkzZxy8d2LZzpMG3CIZ9mmOPmCyCtkjFQXVEYfyOA
5k1wmwG+LG+xgkKXDry7/anRj3G/I+yc4JbHVMoj8iqZDBmPW5fHBfVsIcJgJrZKQRYbw/TWd2h/
HBUqF4xgLIOUUTUtjkjQlXfc/L3RL5aOWJ/bI/TRLQtE1hLsZH+YOqPz3uQL4GFILKkyD6SixfS+
dOo0+AWpMg0+NI0y1IfAGscy1L3RKtxwrbSuOhWuZns/O+H2zXH2rb79t9Wc2lrCpBJzbkTKMrT6
U+/1AR/AV/00P9X9YHVPZd4vxksL1aGOSy3I0mOihjwRjwWvuvkVDqZp/jvNVu69dZntbjEAyzCH
L7NJ7e6h1XKUS0Q5G9O3BfBY/1jS18u4a/ow58dNCkM9om8+i2hFRiU3wz4VXKZwFHlNo8Fs6/k/
SgyTeWh4Q7pPtZb41gN1VCk+aFvV8KHqAMEdBZ3XPEqDySIEnhYjf6jnfvzaKqOtj30wCDfizIxt
yDTTnKF/q+KrjF3dFQ9FM1jyH1C4TBFW9uxpj6ZW9h9WVyIOHtrl6idTaPrdGLxb6076H+WAMNp7
vZlM+JeBnPRsDdvVdykMQTsgoMlG6bzVR1pjp9oVk/m1csppOZjowwchwn3b39QjFXEwslz0TzND
GLIHZfeOHvbe0vnxaGVecKR4kshPiqfYDLvOyv5R9dBbjAobut56QIhR/CCrYlTianRFclqNdVDH
UTGh+5vm9CI/+nppOyB/2sHuo0qMU3U0BrPz4JZPhXoQ4E7yd7bZaJYIacWkzQGBVzcPrdLvpx8T
Y4/mR7NCXi2yPdmSI8nRbI1DlmW1cZwSKHYIvjDA/us4BEb53V/0bI7GVQSI1dHJ9X4ZVcuEonCu
/CmLZdYb0Wh1j445gdnwm8U/Wk7XvLdyUB6R7N0mPdSuOwaHvBBpF6HL2TUfcsZaP1MjmYqjiRLL
yJxIN89ekqVds3DVvCIHNBMM/Qd/hQMbTpUcNVg/SfrPVuQSWei2U7tGlMSS7r9cy5PPg9Fm89Mq
h6QcgHH4oywPXlYJO6LwM/ptmNJN7NF9WWbin3AYs74qQnxZrr8xstJeHg27ZMaIu5iZ/qVN1MwB
SKpyXA+uLDSUagMIwKMMDbvQ3ffsrLk+1gEc4U+oBjjTj7kZ3P4gRx/Yadh3ohlCNMmkG7dB5VqR
HPpJwsVxV8srYT8gFHqw6qzLX/I1mRXcbNVu7tuUrpZHQBeL91nZZiL0Gln+QB9rTAt4wW3fHjKv
Ryl3dRS/rRsrhcReNzeu8dwkmhgeV7t02UXVtVLPObZJ74ce2nr+k76atfEUFFX9OQD4Mj4JY+lk
mAWreKqaWddOObvqPKh5aNxwyjFzKKRlfOsCuxiimTE2NOpsMWSHFaV7903Bo6u9zVJOxBw2Opy4
N77dOuZT0/RjGksv970feZHk61tGDI8dL1Zjtt1pzhdfIUg9Apv5kLhB0r6Dj2J+DOqCxFqudv+X
P9rGzwTJ2jSUvExJxICb6aVLh+obMYR4r8bBrsJW0Z84aZnufoNyNX5tpJzniArmar8w0cVznuis
jFmYzfP4X96szq9kmsf8ZOdDU5wkE61xS0p0OslT4CCs8rbw7Hn52hojDA6AR6n/4Fdryi2yxOp6
bJObDB9LZ7GyZ783MsYzN7zHFZNC1Oy+AY01Fv+WMLZtCzlNq62+GmDLK4DO7eLVjDKTrjmG3Li1
ihXAt+qj0IXfh0WfrHY8oLFlru+b7R++lnVeoE6hlcoeBOcWJMdDINthjHSERX5KN3EYFjYCMQ7z
Lu+1N1pj9e+Njgrmk+ZlTbqFQ04R5k1qDkQWUuoHax2cH9rcZwj+5Fnu/LQZp1ZEjLgQ6qOWOKoM
HRcs2ZshEVlnHhyGbfxnTLnxmfukJV/l2FbZcTHMLP+vIDidIwkU9rW9KCLOLcYGgOjTDQDJcR4J
NqgCO5lhZye96YZndFbWCH0s822WSO9O9egyA8MUngiB6E21bV+v7FCB6mvTy06znP8lDmwONa3C
+E5sy+/dRbbgn7cJERsblxLI+Xp0p8+1lnHzJ6Qd5XvN03iTXLl+v23lMkcGXEZKvmXlmzTMLh3i
2WxsOupwwJWTvdfL1PuqOcpAaLNzijeZ3dh3YCPXDNJIB+zI/Dpi9135yG7dYrampaB85OQvZpka
Tw3x4BNT2PoH6S3N4+0FXvlWpMpIOm9KXsid7I5FusBNSbW+PBH3tw/mNIhHMzOmO9t41QpAmE0Y
ARDWHnKT67NhVYzaPSl/JHHIKyILfWqLb7cXc5m8GgHd8A0QSCkbKuj5mSBK1gn6FnkyifwOytHc
iE4SoLnScg+3TV1Z0Zmp3b4ZVmYsFADlqcJBvJlFKf/R/ele5f8yRSYDR5gZ6B/3ljrp+YKYupur
eRmrUwbZ5rFyBhoixup8XHzZfM3cXj/kc2F/eO3S6L1uhH0u1kaG2p15Nejt6OVSnlpjzsWhM4dk
S2v0e1y1i6+1YTfB9LrUMqDV7+GVclXkP4aqT7PHm5hqfvkD92yhJVmtn24v6eJWsYUUuCDfIT6y
QYjP97FQ6DJTnOlPQ0K4ZGt6AR1o+oqOPXq61quJDIj7QaSFb+pSZGCc7K5U46qsnafAxBwjyiMx
r92mO4JGuzMYd6pCF5uIT8dRUIOioIbI4i7B15cuZ+SAQx++WLwjaar7OZjK7KlmmPyv25t4YYoX
hI8FMAPiLjZ356IZM92salucnNTw54PDhI+PSp99/bCsunandHHNGARoBMnRLwRSubtfJjR56FqJ
OPnIxmg89Vb6uSbPXyIFXO4eWv7CGqoOMLaASFO2R9V0t7QAxpE3rOxiH2ChGPwsHMoii+tc3ZOt
vmJqqxkCMUehhrb87oNpcz0OoumNk2EnzEcwCFmzjfQ0Otk9mSyfU332RFp0F5ibAzRpU/zcs58N
Y/ZSSUPgNCy20T6CIza/S73zVGimaf7VEmbyQaQs9FiudVYdbx+XCw+5WadJACYAOArCDud3rjLS
PrME1lMqPA+UmTzCLvce7OyaFeDKlCyxwQydbQ/+aPWRZyuHsoh50kuaAQh2DgcdVZA7LnHvP6iH
8jqiww1qlDdyDyLGJaqN4+qfRmn4j7XVrI+lPfwaoOU/2IO8t3X7MwIpZWuzcBgxhnzbblE9Cmre
LKvkBAymfqhXfznoVtvGIhD3VOL2+4cpIKq/W8sW1dC9wng2D+CFFkqvxL9OVIJIfRzaVtwpd17u
3yZhgNvYFIPJFLYF//GVAkSQA212/dMs3L97Ybx0lVuHlEc+TO6a3jF2sSTGn2+PCj4Yh88/nBvL
JHrLiblaJ5AFajr0S0ueVWdl/v32Af+/6umfF2xTH4XviVfcYPOI+JxbMvuSZCLw08fSlLxaD+Rv
k54/6k6VbeWkpfHHvxxbDevnrlln+9usTGlkIf8ms97SzS2cg+tAGHyblbT/38AWFHPkJHMqHxkp
shrvK5GXxWmg1EMtKmCC2LHOmXAcTiDb5M+xBLgQAXDWu3fQOcX8WAsaU0fDy5ssGs1GJAeKREL7
3JvKZ5KkWuriuCSWNh5ropvcDYNSn/4byAbsQ12aFaly0fjOaZwY8RrVqWVMyAsMXf5mnUuZvdSq
QSCpdgKeNb9YLRGpBcQPZMBCpW+9FAHAozMk/4+yM9uNG8fC8BMJ0L7cSqqy5d2O7SR9I2TVvlEb
xaefTz03bVeQggeTwQCNDksURR7+519WERa1bm3XTo20AR/lgk7kvTd6fnOfj43lPpgkQZIbl4m0
iYx1y+A7+9zer/OmHbSnzQkK+4o143XXdllmTagsa/vGDbzXD/nitfLOwKneT+hzQi4JDYFG9dJB
YC9+V0oCRQBr2jjgt14qorSqquaYowUuY8XVyjhk7R7Tkte+9xtCHU+9YuM6J3rZDPNRNVsdRATH
pN/zusb0z8oJPAk3X3PqcN1cwpKK2Vz9izE1jW8s+bYhHrloxaWuHKLsEdCRqT2M9aQ/rd3mPmvr
stUPU5062qFIq+4bqin9dzGZ2dNW6gLDNaxIQZe1PcvPqeQ64roxFS8FeGgQe647PJWekg+i02aE
ao7UbqZtctZjS0pkjscJx1doLtvQR17TopytHcK+o8Zc6uCmqj3nh96AUh8oumvjM0iLvd1kfZB+
xzyxTGOjs4spCqogVzkmKZ7yo2pxxufW7RFsY+4vRKSLJhhiw1hXsFkkZ8VyQd5FgG+0nuv9c64H
W3uNieZKfnO2NcvFOqDgu85T2/pnFbaqv7tZ7jeXQGu9dunYm1U/LQEbG7EZuqmF4+AFD8JVi6Wi
xdBy4wXxp/ncNJtdHmuMctos7NgW03/8fvDLXyCqzUtZ5OV8oXfV6txvGa2iWLd7utKtKnklm8Kt
+6kV5ZhFjeYQ0LMU0lBUEnqH14PWa7SXzHryb9u8rea7rtT0fxoFc+TSzDu/XCK8/rz5IZDC63+s
QVu+2iT/ZPeLbIdPq78ZxqcW1bmgkVltQE2lVG7ii6FHwKx7a/3qBNXmxNsYGATxgcP+lrTclnAz
Z2LkSAm39DDQNV3edPbYDDeVtxTP2LvoBY1tVn5olVvqPsu1CabfhZnCG5VbreehWNL2dbWLfrrL
psVwj64+6/qFP1Suc9UN8E1voBa29mPZpeLWsnsH60UXPfJtl+ZjERsj6jMAoQH8zaKLoB56dI/V
MwA/X2MNumyELK/c4ySgmr51Mr+/xxmd5oaDc4CIcis1gtDAA7g51FqFkpvAMmyhgKO7ZM2IYj2Y
KWjswdNR7UWF3TZWOFl6OcRg6KD0uVf4P3TNUdU1wFzuHDcO1zyamsB8xIWpdmKVN1ONEYI54b3u
+xOA0pqNIrLWnScG7OLfS7umg+F6m7sQLLf1cL9nq1uiwhzpD9mzNi6hMzXgRH3mCiv2If0SyuL5
VZms5tD4u8QCm7zBdadLz0+LOipyjVyPuSocvFw8s8wjQdvjp7mSwhAKBOO0BEHcysgpM/Wp4OzK
D5Yl9PvM4HJ7sIxiuEO6zOwu1SQSEpqGH+4Il/BgW4X9gD68q3AVV00dbVJXPwaV04h08I9JTAsj
uEM+BT7wkaGaUNvIzDh4Zd8fsCZXn7M5q81razNT68IDs/5VaaLBSGTpFoe92ErdWMul91nCYx6i
jWPJCOuumm4p85qvc2+SupOb5QIMaw6PBu2wn/ilq+9Tu+RfzAl8PxJBPljR6E0uM2dUdROvJscD
l1APgLTQnR+VKLKvZeWvQTRNSJHJrDGXNdQUOswYOMbPr9e03n6xeVp9CGtlNcLOlgYdNHRrc1ws
ev/ZmZUfEJeiFHqANv/se1raxIXEc+NQzn4Ju28hfhuLpQbIJbeHR3togm+rJTozkk7fXI90DBUs
/3y4KgJzNmJZY/xOuoKpxtAI0rU4BKUwv2NdhIs/9zvmMw+0zAirMgi20BEAnxASaaRfrCD8KQWx
Z60HUxR+ENEZUXTwTXfp4xqK+HVKYsOPZlUL1/CiXEJmFfXKRn7tz7rQGzupXGOuosntYCN2lFD3
TgWB+mDVSM2iovD8n57Zmy+evelamLGEaaSZ3OVn1YwCzs6ysAEPhQafMEgdJy7SdRnDiQRlcmvZ
vP9JZ8+zgI316lcwrebXdCV25lCP0/x5WQRN1KX3gpc627xPXjvXhM8uqr5J1QzZyR/mWUTIqUt5
lY8dnR0NlsZXcq5M/u+KQXWsRqKl4iEz5C2C0amOZ+jdl1oXMDMo2Dh/fU/wG3HTaIt4zhwODK58
o8F51kk/ZIXoj4Pt9j/HjLMb9kNpNlHacvgcBl/bHnlz6+dpbB0tNErRfzJJmBlC4YHDhkJk1m2Z
SU8egmEs21iHlDKHHdxY4nbQmn3uSJZbwnLN93NVx4mLl5kObAxL2dcHmHL5nVgnTDdVLvIn3S6n
/AJBmZNw6WssRKje4ITjmrr50W3m9lPdCw/f6a0G/V9MfL7w15rYaGTJ/fJJNE1zgBCQ1nHtt86n
waMrGE5itOpIrpvzVIzaihUw5sr+UWl25+GYWltfNMUXwqPPfRH5o9691ps7YS2Hc+XPbut8ESE6
XmhgpArRgTHThb0W49Z807Ahc/hYjIDvNvUL/bB5o8UMa3L7ZjW6kYa523XpAQ5opV/QisQOQUqT
vlxV5KIKyRPjWB56u5mx5nBVFRlD21/RKdiqUKx1jhvJAkIVYUI3PmEOvtGgho57i2XzXAFOO4Mf
kkOjV/GoBr+I+tlzxgs1M2eHStmliAKbEL9IatP2G3ts50XgKfeloQX80NrBMtLvWsQUisBVXdh2
y8Zpu1TDL2Cr+ZcO9BGwZ4/Waz9AELjS9VY3L/Jl6W+sUUHPRR/FqamETSvITd2CPm7fNp8ovPqX
pmrHr05qIuuxjHp5JPFzaI/c1r1P9bAan33M1b1wWUF4QoQDlLlls2mfPCgDTwsByVgciwqLAkPq
OdlpuSW1A3iDdaMK2xvjxlFYjneLaid6UopJEmKgAZE6bir3nuZwVVEfz/eF0QYZgRF19VTqk4/j
tGxM41J19drEy6rJgc+Dsy+yFtf8aW5sgXEv1PrVDUT6jH1r0LGnU1OFkzLJQrVxW1tCYzQG80KN
warlkSudrbksLX8qLmat5WuEe1rMl/3iVOuPGTeT7ZYC3Nbi0soX4zndJGavPK1IL4ehmtWRWaqb
C9lkLi+U7Dzoy7Mt0q9QNPLtnsKh7D7bjia0Q+tLW0RzIEp508MHGh/RdrpD7OqLkSaDadd2FxLo
yOYdzl05+YdON4smysWYZ59lXw40xDlPfrhpoNJXtMQrbZc21drDpOsreoalEhMiMI6RW2hL9hBn
pvD813Q33TpavTm1h8afhupqztzcPKzYBqijm1amf2PTpJu+OZM/agfdr8zgSIra6P5AMDQzBYa2
ZWHW9nNNLq+YkrSEDv7VaYkcuwuyTFOJ2rbVTAhN3D4L1o94sT1l9FlYIeXobxvEge4dzA77mWu2
qR2YpNLNw0ym7RxpgtitBBPkYLx2x4GbDo7V7ZyI1Wir61Uzah8/wLX1b4RD8mHkLaXjHouKNi3H
dUe5Cbs9KyO9nHt5SRHhrQAwfd/GBler9TvNBs16xZJogwBhpqV/41GAvgwdPPy9U9lyWHYGt4/S
7loubRo42xdyWuvsedb2XJhI4/rSRU3Xjd2rg0rUiACQB864jBTSBa/PaV4PvVy07tvWzEjuSJTp
g2ub26p1R7KfVl/0m5lLOmt2q91hzkNqHUvRNlnyua9nwUEWnayTlu1yuTNkQ+lnacPqX5OIvAYq
9htIri8reV5bPJA1Vodm6nTONZyYQhzLJnDUJXIJB89J7uDtz8YsiBsm/HpWYeYsqRFB5bebYwsp
t4z9lSvsp9ruxw3fjc1z76qq9+ZYyYlsOtgIavvVD5LuVSjbDdsvObZ2foDh5ftX7SLL4dBlungS
o9ZZF3QUe24yfjWSA9/nUK3ugNYMfqhqRXDUrK3M15AYg6C/ctsu6M7ADydYxy5hZsKRE8HWh9f8
FhRY8EAy9FlVicoH89nk3v9K16//7mtz+YkIzXNpwadwBz0MfTdwBPIIUK28Ha9PB2GldHCSddSs
yO09/1Pftu0ZsOMEksJoS+cMglEJkMjZ+3YUt007RTO7TgpYW5wTGwl/oTX1OSQiLHDPmR6cPhRA
8+4NCYPaQ1z5bhLlIAMILHWRWKkiyi4PZvGPj+PbR1W79AIwdoCJt+sadznt28eyezAaGsolbk54
z2b5yGo0AUQbUZ0jup+uC1QCxNLhcMSigFj/dqg+TafJIAom0ZpuiCs7mJ8NYxjjxS2s1zTwz1EM
T9/Yv+bL+7PRAIA+/Xa8yd3sSWVzmbiC7aBW69piBdjqN1PTal//DoX9cSz840AS4XCdNN5yYL0g
dY0yEZvI6IKXXRPt8p/nfMmdTx8di04sMD3oMopXELi3z+X4c+M2vV0n+FFaVyM9gTsKKO16peQ7
8ynv+N1bfG9v+uIFiBoGtF5/t+grc1sr1kWdDFNTGIelKkz3ezGkENgUCNaD6HHIuDeXtCpvlryr
n/SpX5bLDz/v7mWPyARAnf3k3XtUu9Qy40aYWGOfE+qYz6/GhFAsLB2Ozb+PdfrZkUCPBTomCdDs
IVa9nVsYOXgu5MCPvVqyoxxdJ/Zk4R7/PsqJwTUMBIpK5PBkpO56y3fDpPwE12zMJulWeEmgZzQp
4q3RlzKCV+c/TwFJ8Qn3sGIIu1XI7cbH9k3dc7UsbYqyTOmXavPdF2PNJ8xOK5Jr4wmfoyJOOVHl
FdW6P7ymWrnquBJlVVDFQe7V8rn1em84OIPcuste6pPEKHwe1meiS5zlJqAQSw+26D4avfr/B0Z+
wswaUGn27+e/+LeFkBXvpyYp5nY+tFmaRhRzL4D/Y/L3uT39ErGuZ3/hy0AGyWfydiSr8PUZDL5J
VqPLbw1PfVVewZOJ7fPHB8Kei42FDg/Wt++ICoXtd4ZO2Z5Ai1mjNNX9Q8tZF+VICc+sl/03v/0M
2S49k+eiecAW+m7nlLICOWnrLgnawLlFYhVEVT2+YvMsE6pM6wB57/ffn+70Q0CDsW/TeJJwiJ+w
S7hkd4CXTZKmqxfPVjZTTS7Wh18W+Bm9doAQemT0Od++rErXsL8pvTYhhqMg7Gid6qucT2KLLew4
zmxmp7O4N69QtNpUU9Qo79Zg5qCvyloQun3T8mPN7XA/EcY8XmZqzIAChWPUmF4F20cjqvbUMKx8
+QPfnTX5riFjCx6sknOXeNS4ZdgImjHhNPimPLN9nSz+vVvMN4aP2/6lndgwGLardJiPyZZuW2in
0PP8NGgjjR36zFAnpzkbJCrJPXYDmtNJk8nZIOp4rr4lm+zM31I2btTMnUvSoDFQJffL4wcXJOMg
/USpg9sH1753SyWzBNYX2qyS2S7Wgx60WuzZjX1mjZws+107jd6dzxr3BeO9IXIORlIYOheoBUfE
H31abV9wqpm9M6SFk6WICS0KDDgSmPFguftu73BkW5hr5+hJuqKVKadgSOYajWvYtJUKS5peWbgW
mfr10Tnc7Sv45DjOYZ4479ZhUIFzEKYgkm0KxHFPv436vi4+/Kb2LYMZhL0Ffeb9HPIOrbmG80n9
j337KAGGR606x/s4fVP7UcIEssrhBr3/mtsCXKby2zGxbW2Ot3nyIggFY/z3GTt9UftnxDCw+Wjr
vL/LNPVQAX0PY6IL6UWlwNJ0ra6zrLr2IZBHtbDP7VKn3xVTtteRxp5qyDJ5uyW6hU13THIsauW8
PTVimC6CTIpj56VWMlXdemYLPp1HjzIHAty+7LnhvDtbELlNhtKNJSnHIIs8sq1D6LLzh+eRMpzb
IEQF9gwqgLdPxeRZeC54U4J7RfbbKyzKN5xbsiGaF4KfL2klBo9G29nnHJL3v/jN0bnv9ft2wSGD
5Oi91f4ypnO3yBqxouq237q19Icpb9W1vhnN5UYViM9uVTqvBtfki7+vndOZ3YfGg5IVj8zp3yLw
PzXP1DVlqcZiTfSAI7Ru5y0xS7oCfx/ldMtnlODf1Fdui3ST385sXuXCnJplTQph0HLHn+3GGugS
B6M6dyf901B408Bphd5FeOS7pWn4pEhw0VgTs7fsUJdSHDa/8CKR+ucq5JOLB6+N+zYLEmE5C3T/
Sv4zdxh3dNQ8JaICoy6/oiXMetq3riYjfKZIu0kHld4b3ux8W3K51JGeTd0HiagcoP8yoiAQMb3Q
RN7+hEmQVbhip5ysObqXo7lgqP2t1sGrvcaZtvuVzuVwRv/6pyXj/3+rQaUNs/ftmNZUmNNMJyzx
bXBBfUbsSMCG9+FPHiIK/u7IiTFdP4EyNiC/dK4ZRUMBcug6Qc++nj79fV2e2L/t88dZAw2Vk8BG
4vf2WTz63y2+FUuSeznC7FYb2cVSZ1vVHSitPYeNNRkP2LNsBhurXqfh5rp43dVepo1HgwaQuEhr
AVE27/p1Cicp8uqAHsAozxl18Eve7xGE2QMSEDiEx9+7da20YrCRriwJC3l9yg13/FV3S3Fm1v+1
Mnk3DJ8puwFMTMjN76tAsvgqNyemL4Gma2T8bw8zpNWR/YR5Ps5dVOmyKWLss93icrDV9mM1MYk4
kk0y6lHn+Om5u9IflhvUMIdN2QZMYPd4+4qMcpDeRN+RIr/1j5WrD9d4mIozleLpGbrHPeMsxB3G
5gLz7oTxKkUbrWDbULOdZ7xlvTAiKWozCPMBa49byCRquHYKWhZnNsc/PSBkw52lxKtlR3n7gFUK
DWpLK5l4gZiugeIfg7IRH/9oKXXAtez9vgkI+XaQ1jKzdS0LmdTjhst/bjSHQWMb/vv3dLr5YinL
Sc1+uAOdJ5CBhDKSdRvS1InKMEZp5pWhRwCAc/DIof+obS5uXZCgAUJ2LvlOUn77UDbB1rIikyIx
2qXFvq3mAlFspn2VooY9Y3r27zp782UwGIx/7mQsEdxE3s1g1aZk4GaWl5SD3/8uaL60F/M0+tql
vrDzx2jwNO9p6ozq1cJBz4pyLPPrqCFWoadr61Rfc0QJYIpbljf3nA1e/7AtVf+imbaYoqGp8ieC
nQI098Uwuy9uZpWf9VEZabxMSz9dm1NVtVHBNffrotbCj2lRND9pj9dNUgd1/dnKHTq1K8EKWoxX
FqIXx9rWLhE4sDiQPfSqeKavZBOUQW+0PQpXBtkXhebtl62m2vxBQGBTJ3O7Zcuj2fqUAQP675kg
UK2wnxRhmsP1zOUDhpVJVXuYVTpOkW3QYggX6S3nYmZOPkqm3KZM37O9d0Dm3UfZzPOal4XlJNqk
v2DPabPLLhda1aN4rEl79XpxZv87WcCMyAYLIsOL3sX1b1eUUzi+WqbBTWi4b8Zx9NgUwgzBWBFZ
Kls+XH3Bq6dyxFsawqrFB/p2uMJeRb3Bd0pqx8fXoYfdMjXpj79/lCfFOoNQXJL/woa+H6ZvB+G8
mPKFKO1EI3YymltjLGhDm9ONXeXDg95U7pld4GRDY0B7n0aucHyV7y2lsHUIej9fuDgGpEvYKTwU
rLrNM6/qj6Mg9kH1s3dy7Hevas2rAB1moCf+Ui0PEqrky7Zm5wRZfxoFCwJcrIF1HZCZt5NH4zvv
LATTSW6Zw2WptyqE13Ku63C67FBHcfQQA73X4O9tSc0gW1lvuZMgMzcPGt3XqDZaeAK2de6gO30g
1Df/YkxgPbCX3y05D6YCH7/pJELu/UKJCrDEz/cMRHH6QABmIKjcD7mRnrQ1dg/QzJyUn9ipLOpn
PahIY3OMsq9+4rdjP/19hZ8+E8eAwzfrcBRw7rxbCgu9jlWKwU92D/XPcHyL17razjmx/HEULtqW
ZXn8eW9I2c7D2Pfp6iez4c+vw5LP14ZWyNe/P8u/3/zbc4alRu1FK4//YtLwdsWRfKvbiPKDBDQY
lSES/Kk4bojRhgiVomVdedbm/5qkUf2TasNSXuSZPn1vC6R2R0hAyoCtXKfG8e8/6w8vFH3A7pO5
Ow/z5+2vWps684e0IRqwMnL3Qa5qGS8bp6nUywah6tffR/vDVEPYxnKKbRHk5EQJNGZLP6yS0dzC
ifhenKOL/U3891H+9Ezofki4A4dH97b/8//c3+Z87vQqHYNkJaAXpmSpJxKzA/iv83Smxjs9ycjh
AKpClUDAN7fTt0PtlQMsFV6qY5fNhU8pFipsVK4Kobehljn6L6s4+xH+YRZtsCdgJ7xodt3A20G7
vu50JGhpMsNAjXq9biJ9Xs95mp4eLyRj7VlwcHjwLnlPr8+hJk6GlaZJjrL5riuK6geu7fhmL9gk
DsBCZ46zP0wlheVuC27QbUD99vap+lWmtoOLSDJlcxBqOq4UeuaWzzpQZBwYwrzu1kWcS0P801xi
x0gmNuEWSAbfvUDdGZc8Xcs0aWtOat9f9YvAVOe0QH8cBQE9xlIeHbf3VrQbdiE2OQVpYqn6B1Yz
6yEf/A/frIlqJi6Fwwa4nz7N/iP+s+wbXXgVVbqWLNI3Y2Wb2rGu3epcvczf8m4bo4LCLn6XGCNG
ezdh+YAIjUNNS6RtFpEwnebYuAoFq2q///0z/tOC+O9I70403cE7JEsZKejxOPMwurjOdIdPeO78
Bg7aSIxpnWrj4e/D/mH3YH8GYEJA6ND4fXfomC0htLnBNNZLkX4HQzDGaJ3FoCJ3HcS3Dw+GEo3w
lr0zSX/5XRlCFUziHSh9YlOCPFhGB4O23Zp4HnXnDKT0hzVI+4fKAgiN3f69VlEVloJQ5KVJIUWK
W8yA1YJ0P2rvzzkKHg74wmGKNvI9zlAEpGON0tYSPO2h0uolxHR3lpcfnraAJ8HonfJqRznfLvVJ
qzo324rsKrXGeg/QDQ5NJ6ybjj7Gw9+HOt0GISGwx3KBQMTPun871DwXC9xatSWzzP+xZforKK0n
pXdkntTVxd/HOl16jEXUw24Tq+8Mi7djmQOhX9mybgnCPoseNVbyWMb7uCEFa/z3oU5XA0Ptxthc
sFGGv29+boVb+JVjAjDW7hoJKIJxoaaPmmb+28zSwZwwPQC3fd95z/qOympb7aTRjCnuvPzHpAIX
WqTszhzEp88DvgNS6vEfQLQTO7O1Q8ticDfBpUY9kMdXXVXBKM+gLacviHOexhxXE7Ak/BzevqDK
S4ucmDQzSafcPvYjsbKB8tuwNtS5gNk/PBBxbAiYeUG0wr39n/9nN6ff3XqNkFaCLnh3tPHhFcvK
O1PPn46CNHDXLjN1VBPevgf/Z5RCQnbH5cNNKkAOvMO8B88jnvyja426lysQym+EdLSH3w6Cy5Oy
Oq/0kjE3fk9OVlzalbTPFLKnpwWD7I+A8JAy/n3rKs1WDGb60Usw3GmX0Oo1NFGVqz5zRdbgfeOO
gqsItM+POgPubuyksdJdR43Ijehd3bJOmlEJATtBinG4zL35SZ/79MzTnb4nSFdU50B94Anwot5O
YerXGDj0E2VKz31BSJmG2qDPZ/afP4zCZXX37YXu7gGwvR2FXSlvgJbSxN6cNl6cro2yEVXF35cD
EAV/z9saYtd5s33DuwZPNN99RjoaoSHvizSpJ+kFsVYunnE5Lkb+HcOF6TUbpP2ztTtdO1r5tMvB
MfIf/D3cLNhgnzgQ1iOvWsz61iwAjZ5E3WvL896/145pmc7WrUkTuD1UXt2mj1xUffew6qkxHTP8
oTTESLo130LQ652jT1ssR1TZAKgZZofmImurcb1GxrZuF7jezMgRgyaoDqrPPDvWJ+FAWS+6ebzC
vrM2bpzNmdw6LLt+rA4oCuftYsaxRl26i1GnB0IrbfvF1rT1tVhF46Dgw1XuscdDzr5sLS1fY0+k
kMX1zWpqGc9ycdVlrYzaSSwJ4BI5YyPodm35MD5t5EtbCLmG8bdo5Chuu66kjWiKKXtZNYyz40VP
VXY/rRahBw1aVBErdmGFigFCcewNwnleXNlnl66lmffkCZSA/9ST9qH1EBfcS89sH0eTJ77NVtOq
ji6u0cPl7NlqPQRFLXEZMms7SBYb77Myxkq/3sKu1fCKMsoN2yGvmeaXpVi2f8p+wjpKU3PtREtp
OPWTtOj7kDFqrUjp2HjgK9bQcAi6wu1VkvNpcQhxasHU9ApFXiMKsWVAo4Z9W/OIdjEPbnMUsA09
CUOTd8CWufdzGzS9/jb2UubXxoQ56IVNmJX+xfQUcrCJBDvtajNdbwgREiM2Q3LqlPlxXYtVXtIE
Hq4GsNHPztiN5VU7OPgMoj/UGoiitvRjNa3GfCxb4kww3hO1vDDsGflKM9ROe1U6hM9eeR3M5thh
Mx2ibpaTdmkXeFTEObTd9qKsKfSuNNOQnH42r+WGa/f2a96c2bzzpIFOToNK+k3ojvDBBhxXXKpe
tNPBa8cM5yqz7BfsVCz1WKSp60dw4/Pizl4AG24cNRrzFfX4XF64JcZZcQ79FIuslexUB8WixOFg
6+0Wv8NNkz2WeEM1XstGVmm0NfaES0ZnqiYSc6pl4TxapYylWzqooBxtWkI1jDg19S7Rtrtl1lxf
jam2yLDoK0tcWgLKclzhtDweXAz9NtZKrw8RBfuEpEQjTnZ58gLJ682gJ8loK3xfXgfC3azjrKvM
xixwXqfDmi/ZctFlDpKjsA1Gc3kIaAuRV7SmunbAC7z3vqTkn443wVL5X/Kp1D/hPhgEUZH2eXuT
LVguhHqNhWk4WQgHo0oJ1tNupdhEvrtoaagytDvR0uXGEGnc2FIAYFeWUQESskVujXKGQsUuZAiX
NiC7EUDmvt208pNp9NonExeY8iEjX8x4Eatq5IPBesFvmlz27codKumFbTWMzVfk6eMcL/DDtdhe
a5jug5v584zg2Kk3EUkSoLuwaEwir3Nr9b84Xrp2F4W0BwudFk3w71NO4idSA1SMAsxwtZ/qKa//
mZ3e6C8WYW014gJ9eYWpX1ZPmwfx/N5DRrNejgAe4hnfL95/MQbd66AtmREjpQtQWhgrEcUDwQf3
5USY7jHASfDb6Gx1emsQKJkfSr5j+X1bjJWstpbP/XrBRhapN1rZ8WaethnVAxS+LkIKUy8Xe3Cp
e5hGx1hDvhKmEPlaHnxlG06rC0SaswinPUPycvNSe7pMcy8Yj0FN3Hw0eGSX/6ar0fvRtM6ZiWWn
widVWwMDZ0ZAQHXjTWT8PhaDiyqy21ZhPrramqmLOVv09WhV5vhZpd603mfoz4ZDofd1Hy+8SlLY
h80Qh2bplbwrqixFjSs0AqsxLptGnYiRWbPjedVazCod0dk3HLUpCq+G5uQxd9ZKXpGuYPfXtRyn
NWnwndPug7mv7FDkq2feVPOK8mu0AjkmvkrN7YaC27F+pKYjX2tpLdaTMwyB91L1vtZ+TsEz9U9G
nc9VUs96MYa5ko66aMx2vCsV7gVHt0Q7/kL22+gM0TRsjha76bKtnPkyRb7PMsHqEtNUH10evjp9
rKOjaxDx+ELbndzm7Nj2mBUfmyGt1kiO2mTekXWi1NFf+76Lpj7bWFgKWe+F388uEZj1Nrpf2LGm
7rvCpEzzok6vWwR5fdouR3pj07OnbfYWzb2felejRquA7SFTecIHbjy6yu30wyzFZF4Gglzmb8jr
anHMS/DHIx2F2rDCtdKy/KHYsN1FA9I7NU0mW1NH6XDLxmWRCz/ee5n6mjs4CIyhuaVaFTuCfRN5
TdsN9wHxKeOVy054jxSrb7/rUmRpjECPS21BHfGL1hVXpqnyVXcJR2wggmwqIFuiRm2dn3aRDSrE
kqMTcc3eTOMUswdnZJ6VVf/i9BmW20DztSDcREPGhNaURhHhQztp12NZuvzLG72Vg9Ph+BjixDul
IV1AB0Bk9DNKTEdTXhR0m/ncO43A8nDs0D8q5Xt3mT66ZbJ5qiSssrY1/NobfewPOmenfuEGG3VN
2enkbGe8pTVB2Ws5Ef+SXz9oZqa2oy+BM2N3yAOy7FTe8yVJY76wy1V7FUU52w/eVhlkYxbK+jJl
2VQ8lpo/8FkqvFrYzbTBGr8NGnZ3ecgaaZdPatG84FMAyR2BHZ1D6+DXgkYFzvLYDOL06nYXCiH0
Z/KhbBSH/MiU4z73LGIcM41s8W3T9tivtpYv2D/CyWH/VTcQDWw92fqy0OIJYeX4s1iLjrxssbTf
kA2mmJDBzPou0QR+X5F0qYMqd97Q6s0m+3GGYA6FrCmqY4GD+E8iRwt5MNGdlU9OHhTtTZM1g0lx
uPRmF9Yr4qV4v/gRN9FuXfFayrISry2usSjJzQV6usSqBseA1Vof6DMSEd5uUmmfNtdEiBTmnGMv
Dhzd4Uly2R/ihv5siZpUbHeVl0/1Ya62sbtdlyWbbz1NX+QlSl/9BsI3gW65N5U106yJp1GfbfrE
JUq5i24cUy/y4VbqEXJ29FNUl/wifBXax8yBifmok6zsXvi2dH7gas5qm8e8ze/TvJOEuGk4k90A
gy3qmur4f5ydV2/cxtrHPxEB9nLLLRIpWe6WkxsiiRP2Muzkp39/o/fGy10soYPgBAcx4NkZTnnK
v6ztYxPp6fxSuFlbHZDSXpyHSB204W8H0cZP5SrlWXFQsqeHetXS8ZMx9uV/bud2WtCavfZDGT1z
+MeLIqGfKhxflq8u/0n4U5vFy+tSKqhhYGmePgiC00BD+MQ6wM6wJmK3jLuyGZphPvflCli/02sK
JL7omxY7oMZFHDY00LIFYiFggh2gKEU8tkZUp6dOVYxvsUvF7zxj3g6AYBUmvjdokbqOXyompOfB
dDOubE+p+4Phxn3yh5FMrvHVTay++dH1bAZILtLgyOK/K8e4kzIoPqiXsXy226Js0NPMSuqSbFbr
c2wOjvZSs+HENzdu9OEkokoxHypue8AY9mKdyQoNVDhyWAFPVQmPG1sbMx2fcrPN3WfYdWP9KCl4
zb+FLaLi1PWuYrOfC8jFo1Mi312gJts/wFcFjYkZxFz43aDr1Rmwr6N/1BWhRKcqTSJEMlEVVYfn
BtU3NfdnNS7Rd5njVPmvcKO8P5f9vNIYUmAVnzPw4SYK0+nK6YlVKepJewlRLMGVVh/mbI5ehkaY
X2PRQRK12nTuPigpdhRBrGAEfIhVpXxFhI8NV7RerZ6jCBaxPwKFrx+mJhrmj0USOyWSsFTz4LOM
Zld8tpwZKqnf27MUga9Acz97Zd6unxfL7tluyqyPr6VaIaaaQQVODlGcrZ4PNzVX/bp28OpKeApt
aSUa/9VMU1QdiNtAFEerlxwng2vIX7SesIvHzd5z0bku1qEsD7yMnquDh9mWUIb4s+CeLeKQBV/F
uW9XB64qL9zriroq/JYSEsNeOrtNZoluZb0YyBnN6ivUtqpMs8kxjALY9yQATiTOq9ubL+aCHEav
astOki5T/YvkmfEosoJUwdNOpQ3Pn/9WstHIBvn4LaWAlCK1ZjXmP33B+crmuTtibBZ9IF4b/8js
fo+fdFX9kiO7Gk1eqa9HMfRy5AyTpo78mbQ9q/NDnijLR+j/yFkj/vXH/RqBnMTFJFEKpIxHIQdo
Dq28Te0/qsrMKiPPo4xsxA+phwz03NvGh8VAdgjdl8+1SBDqUcqlQyrbfK+FEf0umI8UxqiISSbP
pmIV9/1YNwZrDAKo9GtXSV9gUWCHmIo977a3AvJmqmhX0fUCJoAa2FbYT3GzyRGKFwUtStyZP7tz
/3cMifVrjRiB4/d6k/9V58k6+SXBwhcvj1XvsOZK+s+7l5zCpkYh0LZk13QzZzR51RrQpxIglV37
s5OLM6e3P0PWas9IRQyBl5T4eqRdcoTt/uX+6FflO7m36E/QQqUJSDPucm919IunaqL7B0hz+Yl0
RXkeW1ucS7SFHpKe9A2YGJI590e9dZY4sjRRKbnTSNjMuSVU6t2ZFlOs5a+FR28pS+YnbRj+MWqS
Wfjkfm6jGnN/1BvnCK4r1XAsnpDe3JbZukEtFDIrJRBOr536qCEOLJzZjxCD/V+Gon9EXVTKK25b
xVMG0b2xJiVwmsg9IdzU+ws6BNQT4j1B0auingO+lFKyp4LW4NRuioe24piFogzI0osR0fYRywNj
Vaud2+/WKBSTqYrD+qEOtNknSq2WFfciX4ySyLGCeX0Ah7TXTbixG6U3JMg0rJKlZc7lbkQELJt1
F1PftFKy7z3c1i8zK2mErYmdrDJNLiUZhKv1x/s748Z+lMwVGiYuGB5esctxtbVZAfDFWajiBwfN
ThRhNswID1kmmphVn53iWZu+5Ekvdi7c6z1JbVlievC2ocS87Q6CWbDbhTpIiJb7fGjzZP4+kHsf
KBjtAbyukTCccbpBtgX4ypBv2eUsI2WB0DvnVWgID6dUXE3z+a947uL0JVfbnqpr32tWmAB9tx41
asXfFhKe7izcqEfYxjYQVmEjqv2P+6t/Yw10h4PJruJkAoa5/F22IbtUaKmHrYrmMx2tMfY72pDk
uYSN5/uDXW8xLjqQDnSrJObh6rh0k6HSS8/DdTLQSurG1vMH5H+eZlQA0Cky1KR8abIyWnb22PUJ
0ql0wp+jOwtib7u3E9LltsVJMawaoUiZG/ICHrt3XzyM4lGy1GkGQ9GT0/8tSjHyDNUhNytC1ESU
73mVRidjWQeMRqK9i+f60EgMH4felKx0zs/lUB1+wvA1KUpadaOGWZWZDw3iTNwQq0AiK4WWXEBa
pYTx7ruIgSkR4lFG14mdvBm40DuIt2UR6pkynBB2m/ymWKL39hwdRoGBDpSUOBPL8ctRnNFC3QZN
rhBVFfuXUULud41V/IzcoX8vwPNtKFQZJAeMwEe/HEolb+HgMlTktTpRLJ0G181/3d/4clUu4h0G
4e9XXUQ6ECPfwu1cRNfa1l35XHnhfkIzWV+PgBYoC+c5cNzGra09nYlbW54YEmAMmBUuVvnnv23G
rtPsbpmKIizntfxjGor1yclQkXr/xMBwyB4k7XtvGx7T0NJEXaVF2Iyqc8aBh9RnWfhXR8Bmjrn6
/vHYEyAxqWIBLNoe5KV1G7dMkzJMU4wN17X40dHr9Pt8DDwt++/+5G4cMsBmKnudR1HaT18uoTXY
Q4/OJFvDPZbOXD/UZvFVT4iOG0OPTqPbLFTVxM4tcuPDAdiGOE37CVKAsXkpFi/uqxyZsTBXSvdn
M3IZsivnvTDw+uKXoT50IfgxoDy2KZXQuiyXwoChkUOLHanln5PKyJ86Z93l+MpHZLP9SYqIKVyJ
X3G3VIp1payjLlETCnSlVr9EvKP3VQsleSr8DuY8E22Gb2pbdJ/AX7Z/TaIZ50CNYoxKuLmz7ggR
ZPla5ejs+ekUe8bjMnhG8dTmnaE/utaqYKlE1Kkc8V0ph5OT9vl0HFbaCiHvaCMl0Tli55y8y3F9
FWnl9YHXSLp7j0Pf/524Xp8husEHOeTgRJYTdQV0XnND1HFYV33sHGgPlrgWplqynGDqk54hboxq
JtX0KH9UQJ1oBwuyrwu+cyWgQF2trZ/gBtcv9/fljR3icTuo5GmokaBqcbkvI7cz2SNZFVr0aX4i
ljl/xqVpz8D0LQnbfDX6+/TdJdoICr88Hr/dIBo7zy2GvgoRbjOaJyjtrveKSw/d2Xyl1O6rOjq9
IQ1B2nR9Iqb+WU+NuDwiMrOkx9oejX+RcW2nBzdqG0F9dpmT0xo35d8K5ForEBlw/j/6UU36w0AB
Ng7ur9ONLY7GDhwe+YoAbtuc3xLZ3ojaWxUqSq78LNiDI3g2VTsttmK9WwkAXh9pFcgU/odh4ubJ
wsPNXjTKEyGejMNjP2fxKXWM5kxHTNmZ1/X35zpCM4XcjbQRBN3lh3E65K8MCnHcEKttnNAyGQwU
vMopOd9fwOtni4IERQEGI0G9gnk4mZdpbspVtBIX94emKFDeTw3DzyMcyqh90sC4P+L1J+N6Jx4n
sHl7KjfhaI2qZpsvdhHWnLMDomY1x45GGg7iewid69tdwrKBngH8ALe3XUX0lMs2Mpcy1ETZHvXl
Q9VUBzymKA7KcjLupKVUzo12rvdba+pJdpwKwImYVK7Ab6eqwKQoxhykDOM0z/xkdI+pXZgHTZiv
I/f8znt5Y6voQO9RJ3dIIK9kkiqJJq5StwwJFZJj2RnJk5kU76Z8ULOybTkEUTbknM1BW9Gv05Ds
a0K0RbBd06m2Am9BbJjPebi/QW5MSMoFSfg57Dyy78vlG8YY1XBlaMKxnOdPWLHFj1GO68r9UW58
JLCP/O1A0bC93gKrXOSPoJaVTdg1514bWbQqm3xzpq1jKDsb4saMeOVVR+KcJMRukzXMCaFajTJl
GFMNOgvwFudkKZav92d0nXpJ2hQpF8tGALVlYkwG72qU2azbQoZLaJ/TytIKeG9WjcHfrE7NIcem
a91ZyRsHGi0A3kGgg7BZtji4zhFDhdRyE7ZFq55nIMG+VSreEZ+BdwPOeaqgHIFmkdkl6PbLrWFk
ajy4XVSHSTatx8YS/TET414wc2NCnFsCXpJJyobbcvuaALdYW70J1x4MUhkL92sJeP7BGDL73VkQ
D68Guo/EHC7Q1n59RLMap5VGhOjAdyciGu9Qisw8LBqOove3x41NiNoXRQCU6RAT2dbMJH56yMZa
hAYqoCbodk/xToshhr0q062BeByl+hBGHciiXH6keU7HDI1/EWJ8mqF+MUERU5S9TPzWKB4IZt4t
SPHAcC9HKYrFHL0euUXEk9WPibLqLlKoQNp2lu36noAbCMESfKK8k7bcnror0Tqe9SH0oix2Ho15
QRw9Vft4Oi2KhxhlujhiL6y5nhxBHy8I6nfIYJF2XU4O11q6q0s9hF3nFeFIrEB/oK7TfCfMuN7p
0qCLpgQZOLD27dFt3b7tylkdQjTkxZmuzODDJ+sOUMj3qsO3pkR8bDse/4CLkD/lt0ex0+2BSrg9
AHJIsvNo6DPyK8oe7+XmhGz53kMU4aHaLBxMNAf4YzyGhTaVHxQHpAEizZaBIpsCw/v+ibq+cMnh
LGk0hYoe4jyb22g0rKxrAROFo91V+XGKJ885G51C8mA5xZCGlN9172EpyvjT+0cmM4B/TxOJR1Ju
2t8WczVtnGnEqjzmwqjsQ4Vkc/Vg1h44lmUB6/Tc9tgfHnV7Hqvz/aGvYypZRmHD0VxA/GUr7KCZ
feK6ad4GaFG0vlMZ63ctsdCeXtX4caVB/6m1jfYA3i/aWe7rHcTLadKSBzwDBW7LYGkN0Ym5zLtg
UIT5kDUdL5ue7uGer887a8rNJZ80maNv7pV51poeZGcX5Gr6dcxK7JrL5qeb1P/aVhc93l/M6+0K
m0SCUKV1PbWjzWBaagJnUm2EgtoUtfo1Xs45eQXCHtoexv+NaHaZ68mxJCaeeiJsrc2eiVO9ikwz
QbVHxJ1zFAmYkCNC6oN6nJvUzCXUE8yAhPSsR/xH1WcaEOPwVdpe4noLhFDrfTOZjQjL2Lnv0ZwH
WndGhIK+2hgb0jJ2EiO4rMyJ/7q/Tm8X3vbHgx+goEyKQi17c66nWM8mTTRN0BXZmoA1bUvjk2kg
o3AqisptUp9ye5EcprkunDCC9Zkdis4Yu2Mq5hxYdTYSeK/N0o1n7Ajj+JT3VE0Kf45LzX1q1NYw
m8/lnBn6q4lwiP6gtG72t8XXWf084fZE8ZEM/JgViab5IJ0y6wUgBO6lE9Xs4rOON8t4jOH1ojIG
3i3DKycump/31+HWfiHIt/iQKj22rbFSN1Yq4BIzh6UGzEVdileiBct3mub9MZAj62+4OBL1U6Ta
POLITKfGBMA5GGXxpp/M8QFf7Qkn2Hg93Z/U9bl2UC5AQQ2tQua2ramLzvN426IqqHmIP4AOKo+F
7hQ7t8f1ZU1IJzvBaN2RL21J1yQrXeO42I3r7uQeu8VOn9pk+KKnX/oZgUJ8Mu7P6sangsgKYINC
JonMVrGtVIBZWckgAmElxc9W09fsiOhq/mDpdV3shOA3lpDepOy3yNYE0mOX78G4apWxaIlA89H9
KcGUwch7vzOj65sR3pN8bUgu6PJuK/bgyWsL2ELLClrTIwqg64rGfdengRrn5q/IVgaxQ+67XkR0
oXlmiI+Jka9od/AkUVFveGySIku+za05oQ+teANO9sSY08P9T3ZjgvJ9QbkDHUFyw82eNyYhiCKl
TBywhNHPLVu0IAixHzhjaZqYoNAXmtr3B701RZdmOfgewqMrqrWuLJ7o8XUKmqppPkHhGL8UtSue
M8xvdqKG610CtY7XBgYMtW4ukMtdUphlgzHO2gcmTvGa35a5C1GubZf8fH9O1wPh5Ai9GkwNUlVX
OBNFwwGuxLwY9kOv+bORg0ONjXczuWFxE+ZRRiIeoQKyeRPcMqbUbJl9gNfSX7ElHrRyfpmaHubN
oL6/ZC8jZMJxah8EsdvrQ+AXrVqJ0ge90Rc/B1DWJ1DC004Kf70ZGIV2Na15NB6pNl5+IfSeAKeq
Ygimaq6eEEtzfDe2ZwlO3Mvab3wjSqbMiYic07ztVzkqrllUDKZganLlAFADl3sJy3/3TqAfztUO
hILKxBZ9MysVXRCTSj9iaHgO4ZH6UdHWdSeMupqLbOzJywnBE/mJNsuWQWpyxgQYe42hxkuv5omv
dbW7cxldXQ/QUzk0YIloWEia6eXHMYvUS/VhmoLccKikDJp6wqAP+x+lSB8mM9b9+2t3czzUF0gu
6IUZ20hbVTMPTUcXJbE59r5Qa59O9TQ3v0Y9yR8ULYI/c3/Aq9CeCeI7KKlrMlR0NvdfqxTYe3jG
FFhiMU9pnDzOa/pznrQHktGPWqQ/r6W5F2jcHpSTpbMV5eCXq4pZg1Cb1ebbqepPz1kPtBpbv2tw
VEqStPKdvvs4lXve0dfCcXKulA/II8ARERNcDovjYNbpbT0HbQyMf9TU4zqC8uxKPX+KekX5gqPQ
+G2uqhSMZ9maX2xhmr/myPp+f82vwhJ+B/nj/9f6pdPC5e8oskWA0rbnIK5MG/XdQZSfFRrN8aGP
tEqSnSrlM+Rc8pD7A9/aXUh8vNHzKRc6mzOjzQOFIt2bg2EYF2zs7L8FMNwWvX2/r+M/7w92da8x
S48okuoT9ycp3OUsqb7b05Ci+5hQkP84YMsCwl+xf0aR9evdI5GVAqWCu8q9sxWXnaIeFfgVWdAZ
05MQIypIbYNWBPOo26f7Q13fOoyETgpvDyrKVKIuJ7WiJVs0ORR6D4j7qzM4+V95K6ydG/TG0tFP
pTjHFS3lhTdLl2h6JpYqUwO8VLNPVVM4T2WpRJ/0sSt34oProXRyUMCakGXpqG3rnqSghVF16hy4
mTOdsqidjrMO1yhJ6/Hda8dQYDG4teUDvs3nKFRrzgyTKKhHMX51imh8JdRLdwK668PFY8o3okqD
TiGl98sv1Exqmoo8XgJtFctBF272PU6l+NtoKGdtSMFzA4baeYxurSKoTy5SYMyUdDdhCcw+d5nN
cgnSGBikByfpx8iq+0odr9/fuwPpDSLEKHv7IJ+2ZaA4X9pOgw0XpDTDH4seuDT+HPPx/ig3J+QS
LBAzolC71dzVhjfJHm0J0Ib+tiAHeALfBv0Vm52dka5PFNhHJFQBqhFnczNffq9ULxwnWYwlyOd2
xbbOi3yjhx92fz7XNx+fBpwefhHE+Fd47xVPjdn2qjWg+f217pugpwfqV4v4r0Hb8H8ZjKMr8b9M
a8twbwutdiMoaoE3uAuSF87qfDMBA8N8gjUaegR7+k5P4eb8eEplrPJmdX65ipJXaVfjtAazC9nv
0NjtfBAqpBfh6R2grmrZmeP1BjE12lqwBfho7JPNZ8ODxl0WcB+BG1VtoCEifh48D8e+1lt2oFw3
hwItBsQKdUvK/pdzmzrMi911sQJJ6H8gc/kPF875xA3V7kzqei8yKTRfHAmal+2My5G6eokiVyDm
qDtKek6rwUTBiVrr/b14Yz4SSCDrBDTtUDi6HCVdqlEbzNolwcUybCxb5S+zhIGES6z1en+o623B
opH9gTxy6Z9tFY7yYuisskLjrjEtUGlDCYW8MIz4pGG5hq2rp3y/P+CNFUQ+Qjq+IItG83kTYbTG
irEPTbZgVTLnQ7yCZuhXc9rZ7bdGcbk0uN2dt+91uYJWC8kQBzYnMHq34pb1qupPNc+LnVv9xjCU
TeWmk2tHh/VymLR1c6JR0w2WIo1PylBgAUNX+v2bTl60UnqNihE4ictRssrrsX/No0BLcbbPS+Gd
BkK4nU13Yy7cr9KEhFI642w+TF1pSU59zyX1W5JfVrm6H9U8zneO6u1R2Nw69x7PxuYAiSxptd7K
XfzDl/6DU9TeMUYke+fz3zhAMoQASULiTJlt89rGc9Y7sDPdQEVGDVE8oX1AlhRn4Dnfk3d9e+gu
itBS15VnkLKDSnC5FReyq6xR4hKJCI1MKO6ekcD0e+EAJgG5Pbjaj8KBHl36KsbSY1YfWZcDyg84
ZGXIcC5fE6whleXH4n5Tl+5QJh96BSaIXX5LlNdIZI+Oh+ujMOY/W+XX/aN4ffYJHOWlSQWB9HX7
Cg1OnA3YLkR8CzCVRtGk4dTo8cFoTITCo3HPcOH62zMee+utmsbx3wRepKnKuGSQx2rDnfGGqeoj
Pao9eI/cp5ffA7g9hUHqClTQKB5fnhZc1nqYWyuCgV0zBkRk9B5SGO4+nGfvEyi0PDT6VjzjJlm9
kmVNO5pxN1aVkTmslF4lMW+zwwHA1jY+AXFInyEJUNrA5Rvf0iPxWsqTlO2p/V5zqqhfW+w/uBuy
hbMVkFa7VHdQhovha2CQBLrDqQAkxhUA2YOFTenwkEvwwuPKU6McF0ibvyyrlBiXxCzc07v3FAhx
WQgmfeTx38w+HTLo1nWRhHgJq8fRnPRQyxQIJAjO4iLqHe8Pdx3LE0PJpiOteHrQW1RBi1AeTZyk
DaDfp6dea81gnif9yROZeAQjmj269jr9uD/o9RdG4BzaJaATeiHUhS93GBadTtbbXh/g39ty7lM0
iaGyOakTYECEoF1er91eD5ur+Gpjk4QZki4jwWtXRoVRIiWSaagGcTe4yiFFM3s8tG03dac3XsLz
ONbrd1czhHMoJ1VkP1evH+yTDUf0Yz9SuEYYSsV5t0qwYci5kJIoL7mCQLxQvWqgIecpYtUHaJal
9T1dm6j2h5iI50XTR6P17QEKUSC6wcw/t0tRKz8rhd4Fbe3ZGqR7fY1/VVll7XGy0qH+p5iH2KEb
kHQxKV0zlPWRjkrefl10xUrwGFYoyDpFN5YndXKTAVNmBLnPFkSq78rUu+1PK03y/IRPgeOdbDGo
7oM9S1EPlAXaXy1M3vQsYsiqT3k0jhk/04FUpo6eA/MrmnW8TA3tFWYIZqOI3wxf0nwaBmw+6w7P
6TErtPwA1GetH/S0V9U/FFOblEetWdcOZVOlGX/oJqli7kdx4amnpoty7TWbPHd+SQSJxC8M0XOU
BMp4mfP/JiNqk2e9QzTmKV4H1FELrWing57aKHakYxH/yPIs0R7yci2Tg1sIkEqUcuxcfUrU2qV5
OmdLNjN2jpiTc5rdIjXOTu44TTCMzpx8zdU6jhNsht3cPuSYCrfwyomefGB42vTR8wqdo+DNuTjM
YwqZsKWcqz94WeM4j0w7Hw5Gr6bNp2jtc12qjVbd6yAKxUOVQl+bR9yEon+F0q/lK+z9+F8beRKc
AJF0jz80jeZGzcGoImjfU1fA8S+GGlmLjkoVKlFD3Ql/TAdLPUX0hbF0r3vDRBylU9XvHVFu/83t
21j7ulBcpsGWiH4MDGvp0FhC8zpCFb5GDSbJSmc4pcBExaexyMc/VwMp6Q88YqN3SBAIio+ZWngr
vd0J2SvMpqP2OBTocpw6q8rSB2xqh/lpQabAQgKiWpozn5o9ZujcfY/GWrf2sc1nOwlzJ8uns8ra
O34Khdz5k662F/8rZm3IjtpkeQKmS9HC/63Usv4oujSpj6s7ifJRNE6XP6uJqv+xpkuRvaSOJZKg
7mcBkaRL8LEfEjSSX0QioPCjHFP0hzpStC+jubjtc5ohQnIoJn20XnQ+O33AHmGGZ0fP7A9IReHZ
LrDA7Z5j2qDaGSXB0fmywMhLvqd1VBYfUw+8yxGYkOh/ingpXxBiR7ekZKH6h9rRYiVMxgy2MAIr
tvajclv3zxzlEaSVS9TOXhQVxMQ5oTOyPOStvSCvoruRrvpVZpTTyTB5PrVgwJbX+N4ObZJ+myxl
0T5aUYMWaQ4hEAfjBr2+VPFxTFp0nHwxqjnP3kx3nLqUiMLZQT/qsKZIZn+olUm8phSpIsOPjDL7
0ORa9zxP9YhOeInD9YPT9oal+C6sv5909aO5hk5SeGPho17GlXdEaimJv5CBxSkO2mneeEczVpzu
3OFN3NXS71dh1kqcR2cDwJn6shTczn4UlUMULBTHXwHOuykKVZ71g0gbsX+wjxMSRMmo2wc45gqF
zkS43nGmYCmOs4KqFrIoZbtwHPNhxjTFqxFncxY8xDRco7FTdy2s6nsxOYGLybX3NKlJ86+RsM2f
coTI6r8ENTw3UAy8jH9aS5790hMzzX5CAYrap06bx38gx7m4jqMh5fmT2qjuQXHj0TyuVry4DyOv
vhKmMyZHL6o3x0aQCL7tF2vE9uBByQyn9CstFslrPFuU5nBHbOdjizyGQDPH6M1Azd3IAHXnVOUH
lQdzwRxkslb4LH2KNGpS99NhauJmPTrD7JofkzWd/gFOOb6OU9+pL2Pp5i6qbCg1+lVaLeN/95/U
q3ecDjURtKyXAkQhfLp8UqcRdzbTqU3eNt3iUoQhgPe0XjxbmdKFvONe4A7mnlHMVUD6NqqESyGu
TiNqkyaMHrkaSkZmIJDJqv1aS9PRLzor20mtbs0O/helP9o2VIU3gW9ukEbjVmEFNMeH8cQVM6Rf
RmwzjYPe1EsdDEbRj0+jMJR+J0C6ER3iLiCL9twGALO2AE+RcX8k9WpAaM/UE5y3+aisZvUBS6Yk
MFCvfUCny8TWaWw/jKZAXsdFBu/+132TPr2MyaGsWPAWuLWpsm1zJJCKragT0wjyPsa+cF7jvDwR
KMJPm0ZszxfOif0khg6K1VSSm34zNOE0P7RSWT5xy1fiWKXrgIyKsbaT5SuRlmvlQehOlSUnXOwL
w/G58aohdN1uQKoDtFH3S8+5BKe5codz1HWjcgKtNHu+gCBnnjla3o9FGC3RkpMBmPPnoevrQzMg
j3duYY7oFephdChbX5/NaSl9Ox6df8pJi9aPJqCH6b2xM5IA6CCyHckbmORmO1oCvS1iKURN1vSf
oZye23b828ud/5Ik2jP1u4ph38aSZQW4SmggyD//DSsoqsVqBpqnQQsDCzkgvUSMDouzQ9YYcNmp
tP68vwdunDXMO0AOMUVal1voEPJmi6UrTK7S6/IUWyhNxq1h7Oy0N1jQxU6j5E03CRskdpykSl3O
a2rxNqor3QtqG47qCeqSqfuVDkTqYFnIrh0WFAbbJwvdyOLo1t3Kk1QskMswjFKeRJrqyWOXWrF5
TIrESiGCedjRn6xVzOMxctpqeTJtkSLWlDmjG1jS4Ms+6FGJNJhSdG76o0czwD7riC5+R8ZsgsCq
xt164LE1uu8aAlH99waMOhR3d0j+SLSVMMBKZ/W/hpbnEETZGHeBVedpj3Cf7eTHEtQkASB5DMIc
+Log+tfGrnoAQlT2/L5CWcJGW6GTFrNQmkcrSrP1hCpc9NrYSjH63uDN6XtrUuCXJPCB5jeADpA4
l+ucJYmZJYWKMCZyPunBRvkMnjpikjvt9ettwzjk0rL8Bexyi06JZ00fhI5muGZ3WeD1VvGElli9
t234tZe7Ro5CA18DTgSDe3MaDCJaoPUosCA+Oj8WiZseTGPYu4tl7ns1CuK5si5JwWjrNC/aNiGF
ZW+CsKleBfKzJzON+s+14SXBe0+bvO0l65LqpIRIXn6emTXr0SVLwsaoiu+6Por57KToy777ymIc
qO/wgKTi7LbyrqClmq5jlYYVLhTGQV5frU8sl7gPS98giDnYc6H+D5OTvG2YOsyNXv3l5GJQ1yvi
fGnYxdp4WhWxYK1HFPv+JXQBU0Pd5sTSMrwcRTRLta6OkYZOkUzPbktfK7c6a2cu8pxc7gnYqTp6
OEikqMC95P7/7R5ezGnQ60nJwpW2De6KGjyMI2EkDOOuNdfFb6HBrf7oKIPtF3nZ71BK5c6+HP+N
zS8RiZwu+oaX4xsWPslVSw0QD8H5gKguUshO+ugaw3e3GPfW9PoEYK9NxUQlGKBysq2XwxftqqFC
aigS4i9NLaZzBYHIXy2A6u/9etJTkm1JH17KG22+nh1jKExrl6i/SKm9leW/VjW9G8fE3wwZl+o/
DQuQbZsH27HrVG9TRaHKl5LmjDMBtRjfzXxjlLfyMuYrNoW1zVU7ZI4rnGKJw7iai7/BF9ThbBV7
elfXFy3Vf4pDjodENSWRzSgZwAsSeCcO1bygcF3VkRcknb3nu3ljB0jpcu5z+k1Egpth4qUdunwp
k1CpEvOztRpGgAfXHLpjqh/vb4FbQ6HtRCmW6qBESlxu7awvhrXq3CREeXQ6qPTcz2jcZi+o0TQ7
u+1t414eI1eS6k15kOFMvQGLfjvGrdEh8ahBmJ2y2hyPg2c2o99WDW9WYQ1Uu0Eyt8VfbaVlmu2P
OmqgvufCyjxYyYLQ72q5SfHcA0MonsQap9rZXito6BXWMHpgTPmY7JSpb3xvfi6nUdqlE5ZvAiWQ
x3XfN1oWDiY1xUeNQrXxOKwtaej9z3A9kAz7QDzo4G54yjdf3DbLtW3zuAhbt6t5J8r8k+Wle75W
1/eYXH5acDxFdGK2b0Kem5hxINMQDoUav6AlKd2VuxHNWw3SLfKmkdh5+m7NC6AKKhsAZ+mebA6/
ieVqhuEqfN5hRbELdd70lEaZ+f5LxgOMKYHHbGKA8Jv1azOcao3UgfRPvT6kGhjAOBA7z8D1WaFR
ArOFBIQ8lRjl8qy0nnC02hzqUJ/JCQ+tO2eogQ368FkFULtn3yZP3uVpkYIr3DHkAg79Lv1ytNxZ
lyHtoQ279WK+NBAVVirng1IiJNKixagBry7+TqaymoH7zZSmuM+RPXj3xpTVBhIhzKclxunyVzhK
1JGEUcB3Ojv2rbVQnpHfVL69exReIuACAKhkWiJX/rebYa5TUUa2FQUizrUP8FF6H9OBcuf7ydP6
+4rK5iNqNXDaeZDAJ2xWNHIbtYwmyOVoXgziwYNytTzGpTrmPmK06/SYuCim+rUV4ex7f4JymTZD
y51DfYF0C27DZuuoduzgpubAvnUyFwXZWaMGr+lTj1C/k7R+wmOl+VM6qGQpNGB3ht8eQ2ZuwdOG
PUg4CLdvc4/N7jQuZVnWYV/WyqHXp/mgq0u807a+sb7cYKq8WN6AffJX/PYVYW3EOKysdVgsWvMH
4slVdaj6bjzNFnkh0s/aYclS+4/3Li0waAkmJDbjqtnqWMwLGtSaVrUhLPR/s3ZpvmhlOZ9U2RaO
Vid7AC00HfrOdr/eH/h6UdETBVbIlkL+g17X5XQnFa8HhDXaMDU8zIDgFL6IvtZ3Nu32zpbTommH
56FHDY4ixOUojTKvTmU2XYjBWx8kLo26odemc6YX02ExjezhvbMyaJ95JERAQtD22cxqKFA2Aype
hZ1Kud3qRyD0lGd3ZnV9HuDmQpOS4Scz26I1kK923UR1RRh3fdT7ukVR9yBse66PTqEdRvUxXZe2
DdpB3TPYenvlLs+ipKbTHCQnB0u11duhrpANaIO0YTSsevzM//vbiYv4bEqt+aMGUBt9sE7IYm9b
6Z1v597SPGZ9PNthtjZ9fqCyoOk+2AwsK5ghGWTmwf07KYu7ZmfPXobiwyqr0rEPtXNMzuWAAM6L
ljbLf2u/mP8Q/Y81BX03QwI4juYsaI3Ccg6qpVB/RFK07U4tbqQFLHMtjR6iWQy4OsS9+r2nZk6x
vSmRXQK82c8+etb1dFBUN4r9Ge9i5zBFpWE/LVHhRR/WqberMzfqYh06a1oKn0sq6x6HrLc0BOIr
HdFnKOHtt/n/ODvP3biRrV1fEQHm8JcdRQVbcvYfwmPPMMdiMV3991AHOHCzGyK0MRvbAwzg6iKL
q1Z4A0Ld3pMX4svjJ1Jn0te1yX+GMTrxv5Uxd/NXQzHj9AyQrG4Y3mFRiZha3H+qC6Mtg1FBL35f
RLVn3g/VqIZ7o4nG8E41e7wFXMyo+wdGE8aXMfR4blVBy2ePKoPBZEPJ0RZVatv6DvS1FMEoyv67
KYz6j96oibVH2LwtdgpCENp9nLuAu1OLPkFQgq17r+IiNxA2TqSnmPeA+VrfRXYlvEgLG5qkuTcF
WYZTry067Uszd+odNgTVx6YFU+HTqd3y9FknGJTQixMmay4fBiDfy289cyrCt5zagLQ2dXlm7fRL
r+264Wrwpn7eYuZcxxYyJfTjqN4Z1JMXXq7XuUx67bARQYNMmX2qB8VqH4y5sLNd0jT2p7jMZLfR
5r+xRzQH0BnkElxcP1d7jABPYXA3w5vXuIpQdGx9xaBay4z5vfJrPE52BwRRI6TBDFpdunpYTVzo
8OZzi/thmY815waVpW9V7dUYNHiZPL4dPG88UHR7LfA7aEYuUPrLB1rAfJ1n+i1BrIJMBDoKB4/i
pS2NQxiZwuPqrawteYAbT/RVxIbniW4ODLXLRac4tfVYOH2Quvi8+4mmhge161BXymDdbVRE1zu0
Xy8jjstiYLzWfrHK2KWMG4eAvDd/pgzGpxwqxAly3PBRZulW5nJjvUXGCSYo+q4821X+GWYj+mi6
Pge9qTeRnxR4/PhShc7uz3HRM+sQRbgFYL1+othlQvTjH3JSaF6XT5SpooIpUK8Gg2VXT/lY5qfS
juJfLVF6o/C7tRRFGbJOgHOgYa2ud13onYlvgx4gNZ/8rBQxorXOQD9orVJuJCzXazkLnXYRMGHI
Bfj9cltxo/WSHo0RzMYg70hrCKY9Lk+DgwrZez8E0hWSHxo+ZEeIwVwuZTYT4iNJbKOYkoeUDXJ6
KFs9e5n1Lj6gcNe9ez2gpUSyRdtgkXNc1ZnVFKOMbSp2gONJ6isxGhxFph9rXX8B1yI2Ytir7OVl
CrHkDtRENOkWVtuqkpDWEGsKkJUg7ZHl2yE50Oe7PKxz5SXs83AEIxQKlYZ/xmRh1CIkpEfTrKKT
otqj/BqPajUeaZ47/7z92JfHuvpdOqI78Bno9jOrXR1cWnCZJksECcYOx4IC85qjrjjRxriB+df1
Osw1mAjTn4SatNZ+RHxBcFd1Mac2Bu1ULTqFZxuHBOOTbFJBe7vtbEw9SozBu9MUAsLaC7h3E2Mj
u6l/DY6Rz4esrqWzR1fBUJ+7zsU/MS7d4XM1567+JXOz3NhzthqMYVRttI6DnbtMJxnxKDsGcnZ9
X8syhOMwJmXzsxuEWj/mRhxGR2JUVu0jvXM/YhWceodw8VD6YjNAfWCYSezQUa5XsXRAqP6BgVWF
ixvafcN95plNfk+CUgUV0C7GoCT+yg6rKvdL4QzjPxRnYGummvH+PoMPb/o0xhN7B1YjMnx8SjD4
aEfD+iPysHHPQGkLsFTlPGAaEbXwUVs3V+Z9jItn/ic38Z74k0X9LO/62MjCPfNcwwyKEHDgcZYx
MVyVaTH/W9VYHX2A0gjWOEbJsTgaYCuaf0QeF8lJqkXBPRMSnPE5CPHt6phoJFx5sHX6uxzyd4T5
u16nQ+SjVZZ3Z4p6s96nWmF+cKpUdh+GxLO/GU7ZTkcsyJk/Z+gVKEdr9NBkicF2uKgY1CEDeNsJ
w31rFPEzDnmldw+aB8OepkUeG9OjaKT+mp2vdKDyepeT6ogDxadT3DlhJkxMCoeqOYRy0NSHLldD
6wDhGShajDgFVA+nKXDPdIThICPZxF14LD1VPOHwhzIhUDZFO/bQt34jf6oMu4aMVn1g6mJFcEk9
jL1KMWGio7rKPB+UmMHjfjEN+ccaGq05qXrefJ1w4vGCgj7kdy/OzIbaP9Xjk1F4uXawcadqv8wj
PKSNj+bGp+m8qiCRGyxdndWn2aQtV43tNUHrDeYjShXaUQyVc35vAKAzjTQbamkQM4mxl3GXI9xj
EZc3gemE5cPoVsUpIU3ZuLRu7IWRElkjmmn03NZ9RGfq5siyqiowkqIAv1S2H2wsqjZqxBtBhgG1
tVAHaFuAH7/ciybCPrPbqA46E2SwPbfxIayb9mSUm1Sj13pzFTghWywtcBvsBTHtcq1IGytdm6lH
08RACajQk+pXoi2O8Ray1X9GF2XsQ4Rjy289Tvt7I+Hba3DXsfdTxCxzZ1hZ5R57qXovZmZEKZCV
Nm13Zm5qXx2pMCuoQ3Rs7txyIJIhMdSFJ09o05ZUx61nxptZGhJLn2fdLcgLJ4aHPNWBNQ0lDlzO
+HHONO2Pp9juRrfneqnlqPFuyHeXntry3//u9iimJSYjbYJ6TKYPUdQqwCxzMIXIyO7ff6oNOktL
D4u4ZKy+nSLqFEuP4zaopVYc3MIWe1LCrVTs+lQzAqbkM0BL0+tcW/l6CiJCmTY2wTxWDrc2s5Y+
NOON3OE6oWUVl5kp4x1e0Zr6qtCANFuR0DVicPmAmPF0mjSYlFOr9/cxPd2NzOjWrvhI6fkzVeDP
1bMLLWAqQOraILWx5MqryDjUat9u7OrmKmgYG5a6sFLX0a2b8lICu1jeUJIeGlmA+qydrTnwrSNH
VGMbdHApBpZf8deR4yoByl6kLXeztPeqI71z6Wn9Ts5VuLGh6wYVtgd0TPmUaJ4SgC6XMjqD7CcZ
eE3M7HdFH39z+/Q0D5rhq7M6kpKUBs5s2svbJ/3WDlFnpD+1cPqRl7tctsvtrAxtvaUvlqY79E9V
zCuxbSWt3TqIt5ZisEW5ynIL0/dyKUXOPRYDGJ1aioVZGvrOjIf2TjEO+7f3dOvEL7FoqaigxVur
QGF7sWKOQ9EGWGI/OshcgSFLJPqaRUHECLfK4asxI8Ui9wbyvxDZF8Hh1R1YdKmSCJX1hihLH7Sk
yz9EriPPiod9sDmV3j6XpJkKVfO3AZj+0xBXWHFiXvs9jLriKAGG7CIDRpzXZNK3wkjZuKVf7Ywv
rxvGVehWLnk6EKw1knMUo54rKbaFYdFV89GzMnJSL1O9ZEeZWAJeV9s0PFoN6HbfbdpY2bet5X2J
xTD9cufMHvxYcVrLTwezGg60v+3RdyKPwBhinBf5HiQipCC0eRj9EY5859tYSj4nHRXs3hlS0JsZ
UOp441UvZ2a9L29p/wMFoXm8tnEmPQw7FXBt0CDwtHPjQR66Ar/Gdx+oBb2GrBHKn5ypVU8giV3F
qaxKBFOod3ujjJOXBm0e/Bza6gcKqJTQ71+QgOOyJmYSNHYuPxXAvbMlRlcEEeYOwI3xpEzr0XzW
Mfr+V0vDcCNXvPo0NeY1uI1Q17BPeoGX6zVUlWC6pj6wXJjwvqHXhO65xalyZ/eO8ent3b3qfV68
NVZZ+n/I9r1SslYfaFWJ0G4w0UWcW2vVp4bx8wC3oCk8AHJmWWt+PEy6u0sgmDuHzm6s4h9cISvk
28PJ1u64VEfnfurcVDs0cZrZ3/sKfTd/qpoCmWNhtxgmNZoTzvuqC3svmOMQzzpKATvRQVGA7G/u
e5GPkHc7JLUftVYZqGeiQcNPUcbSO9VFock7Uq8uRoAs8uisT6Bb1Y/jWIfid6xQMv4p8Zv0vpRG
RTFkqkgUP+ixncnnoe2cP5YWlT9pyS/zL2DzCNEleSZ/pNybAk9eI/P8HBfe8JDaufM0glDJPxmJ
mf4DJcD9bC4koY/eNFvWg5y7fHyoR9qO743+cG/ArjBw5e3zHS2f11/32wifBdxPrwUNWIGD53UA
rRPAkUj1b3HCro8YSyEHjILKqwTn6khDonLxHra1oEjz9HNTKmJPCw/WgTTSfCNTvLoAllY6GSLy
TxAaSbAvtxWNE77VZacFymha/3lDF8P57FzzE/KH8anUanPrRPMXXh5oLhtw1KjiLbK9azUOxewU
4ImzESSEj+YwTrNIDvMs0o8iLrT3atsT7UhF4BVSNzCpX/eeyoSj0VTCCrIkUvcIibp+q/axb6jj
P29/qYATr3fGg8TaxuWGQyB4FfrcePQ8tKLngAxSiX/p3ej1z7Y6DfOBphgcjXDqwcsIrWvEpxb6
zbcZ7c8+KBL4QruBAw4fgq4WHqYy8R5EafZ0C0pX1O2TDlLLc32hlP38UYPfMvsRGiHlM76XSbUr
x8Z+aOjfZ4DIkSXcz9qQ2r7iaBMMzjmDOpENHd5BUYKOgl+bUT1CU8mj9AjwZcr2godSHgkxk/4y
T1Xs7F1tct1naTY1cg5ZZxnA7AsXdHmf4xnb8YWJB/6tzI+jYo/jMzE/nHe9tOAKqU0rwh+x4cY/
ES1kfBXFs5UeQ68f1JOOtrr9s1ATzwAM4lXKC056rnVQ8IGNjpY1g/3FpTLzdg0Te2yFZ6zmH6rc
tX8VvSzC3TCMXuan8wia3qKW+0/tGOsRJ8rOPmEgVA57L7ES7U4zor4DSjCl5BAFMFBtnzpFnmKq
1i1o36TWlfBfsPma6SeVNdp7USJ6dSyMNElwxp7iz3im47MM3837rxlmZX7Mqzp/qhEcfSGLwSq4
mKc8PuRScX72dP+gA4bol/iD1VOdyG6ZUCVx4v7OZnWidyLTOfHnSa31o+Do4+obKvFvhLLCwm/A
HmF0XSWJ9iNShr466HEu7VPaytndeV2ixrvKzXPY2TiSQL8ebfUb6Ufnfch19EAfh0lm1dHNU5ne
uQgG5Uc1RgIeN3kKxcHXe03YH6xYj7uDqZQeds4JJRXMzymFzfD253D1MSyha1GlXKbV3MqrcNmO
EfAsz02CKeH8DzOEIIwysPnOPbI4NdXOIcH7a5rG6ZaL3lWiw9LWIh+DGCwYgCuEXqk0Qstg8AJ1
GM7geWtgvVX04e0NriFAS2Rhgsk/IOYYCK47IFDqaziXNlVV7c3clG6HubIRuyogh7y0mWRR3E04
dnR6choNHCh2fTO1W+DK1wJ7FVCR8rBwGCWEc2msfghUP8ZmcEgDzZKG+4yhfOyds5lkaWdKQ61P
CgAX7d6t+6Qiu25xraQ/ZPWIi0dReujScuw/4DrvFqfcKsPi1CgqhtKLCE+7Z8poxQvcr0ZEzCuV
H0VYTwZd3T7zjjWGt/0ud7viWyL7/hvZB45vjhSFue9LLxt3aq+o+nNT1Y3+3BWZ8cuOUHY+KlNc
Wrsqr4fuTFgykkez5n4d/XYSk+p3ZSnB5Vdak743eaMpgkqIjtABc0BA+Ze3XYOkRpcmYAbBxGon
1Rp/G/T8D3WbuBtp6Y1DyJQFuR+wTBySdYOsiTU5yMlJg9GTzVNWl+pPWsnp+b2HkCm4itzZ4gDG
n6tMwS16dKbaHN/pKnMyf7LKzPnkMSUGrYWTkHI2C/zJj0mhKpnfxi2SQL6UhdV9f/t3XO2WfAje
/rJhBvRgsS+faw3RMkrMzgtG3Cd2HV1JRvDmliDP8rdcnnTKsVeyPIqI4OdXucro4TBYCcUL+qzX
pyN4X1w/ZxW7YldY2YNhlgbEnD4UzsbLvP7WqfmpMMjDF6L+moJWgtYY21LN7tum74FRJMdOcwTs
6O6ORWd/yES5r9TkZNXdt7ef7OvM/XLTy9o0Bimp3AXtd/lovXh0JWjQ7F6VYU+LXu+b34qrZi92
GiHSESWq+JJWSvINAEjdn0c3jol3Cmoh2FBV1sPEmPsHhBqvBN9dDvreBX8tDkiljsNjLNUuOb79
i6/PAlOnRcVowbKBkl6dSdDqOWbTcX6P4rE8qEoznjIGKhv3y/VZoMD0wEYgEAwqcY1XpslkzpHS
FPeR5VoVpmrV/FmjSZgc7UTFOLw6eOM4fXx7a9fJMn1oejIglNBOYC58+S7sulPrQS+ze3wfnEM1
2vp3xygV4nqTfjXtunqvmim2TAAlDIiHC/3RuIImZpaRDPDL7zXEhmrf5MbBbVfZ4u3deGWvCjCL
AP5CYl3++1+1DZ2LuJzcIbuvLWTyJgkAs4rGLXTJ9StjJkHLh8YP8hoE4ctVvHxyoxlQydKhn85a
HU0feuHUHychxXOWJ/0/ltqNX977yniATO9pFILuRGD/clGGA6bUw6i4d/OsPSV1pH1zUS777SmN
tq/6Wtuop64fJTKDiItrC4ibxGep7f56lB3prpCgH+6B6NV+MtOtpi4odm/vavlbLoPC5SrLQf1r
lUwzGeaBGr1XEzP+YENKQOYej3sBSG8jz7mivoIXJX3j/5D+oym+btnFQ9plsz3l90Mh2v/sVHqk
CHFXWwxEZ5mdW8ONwqNdM1I8zKkZNwfbFonyiU5g5u7CUucglYk34r2VF3AHisjpv1h2Xf9MOi//
l5BuoP8xMb81hCnaQ6nKZgJ1iObDEw3PAexTryntbsobGfmdMIt8V5Rh5IBGZBi4rzRFGAdstqtf
5cjST3TZRIWRfCz7ELtxOX/FoNusnpi1bVoeXr0IWsHWosLI5APp8Cu1GG0wAf3FcdCSY+2tGOUS
IVv9UNf2Fgf79lKvdpXwjxiEXb5zpvUF5nlRHAg7cRDKNakYwvhXQcVzevt03cjd6aVh+kkZSyhf
Y7GzxEpNr4LiIrCr8kFfx99sJ7LOZqpr+7GZJPSdYbh3J6/dCLBXX8/yOJfBC/010gh7tccCAwJ3
qHmco9W5Zz4x9dSBzN64zm+twogHHTJsRpaZ4uWTxP8wm7AWVe7cqOmeanfsH8Mqdd57D7IXxiFo
OC/XIf+7XGUGsaqAF1fukAxPnppqrO/zztrC0d3Yi8VMh0CzXINAFC9XgfRGvp9JxJrwgHBOSdXU
H3UQWPb57TNxFbyBUkO+J3/WmITDSrtcB/WTAU2VNAoUW+1/4qPg/sCmosOgQo6T82moCtGfZisL
ty76G8ceXBRrQjrmjzUimB7CQsMKFTin7QIMTOKab7toaeK0npdsRLtbj1OnjUxyycdMe2G1zYzO
wwguOBCd4/VHhpt6tbcqm5jz9vO8tRDtKBT3qFDVK95pHWZxkYchC3k4oyNdI87Mn9Mv71+Fdv8r
q2hpgK22A8MZ0ediiALpKP96jZ4eMj3c4o7dCBdMmf//Iu7qcyLAw5kET024sKcfhSdojVqh7M8w
/+NfTdIZu0azM0KkSe/l/RtcYHFkFPB4r2bqKrOkXroVIO9aeEeHK9FvsHrfKBtvHX4CBgQYykd4
TPrlqYgQZ+mbuI0DzZnEseoruW/qF6t5wnrAPOZkwhvbunHobUQkF5Y1rj1wjC4XZCCIe6mlJoEe
muYvz2gx0R1He9YPjKQmbSPev5a9F+kEHs8L72+ZfoPaWofdsePTm6o0hc7kKDhEQDgb4oOwltHG
6DpIJxESmHzNkaFY0a7vlGnkJgb3zvBzVEb8z5tB7KVu03ub4wEhTiN16SzpCI2p+9asPe2+quOu
24eyYwSkAvz5Wrle+Z8smh7OjZeYX2bQUeZj2iqJ6c9YFM/tLupTy/6EGgBZRZH1ln60PavtznZh
5M3HMpuNb3Gkgut/+1Rd5fnEa0gIYKCZMGAisEqvwPUT2KMB+1W8ShHPEdNe4EHoT4r6lMhii2B4
/ba5yTBm4i6ivoVdf/m265iRSYocSCBKyAJqilANhoe5j+rBu9FBCxcH+TXGirgzUcNcLgWTMWza
GppVj3rrsbXy6FRX5Z+3H9/158L0wkMjA6AjHZC1JGtrVnaYK+iiToWbHExvED8G3c0fqqLS9ijD
Dk9Z3G9pQb4aPV0eYs4v7a8FGkBcXbOMOzObGupkyA4iy23bzwYlEk/6gk+5U5JSpLGfmYPnPWmj
HhcfkcyqTbCGlkCDolTVMP6Mi2mvflVSPZt/lFWvPLbZXOr+yOlNdvS728+m2U8P1Qi5ELaUi4RX
JMpS+EMd6kgdmSV0P7US2fesQvjWF2gU96c4UoqtUuo65CKMsAgx0G0BT7YuROt2IOew2zboI1sM
fu4U82nSY/VZRt30Ve1reeq6dB7ui3gSxkYqcI2wJbHh08CMjhpYI3ZcHiJNz6bcSHsR0JdGaAKn
LASg0DoK7ac69WT2RSZ5LR6arHGrFx79FN1pMiv/BdEdG9/sRkz6Tk1oUb68fe6u79TFBQyOOdcp
3bD1beeRAHmdK4pAGtT/+iTmDxrKGP+9vcr11wqtzAM6zcSZ0dnazCRx+gQUH2ROZwLD79dgRpPd
GFEkneGfzlvuFdexaAFnoD4NSXeh7q0eNgo6ujGHfEzYCtflwXQV5j0W+Nl6N8f2+M3KDOv32zu8
uSSv1eZwEZXWQDW3ztvRQxU6aHH82nWDah8a4fbHqqzdQ5NmW3ZIN9dbdCoAD9GaXbMEbcwTCvTB
CErjENbHdIjDr3pWFs9MfrlikpY5ysYFe2NJegH4ukOt5wNa5yxVq2qkzUkdAJEWZyVu251utPEZ
q/V2nyFjtJHu3Tg0UNRRKaJ/Cfx1rTaDslktGjeuA3PK2qOm5dPjkLXOvUDZbuvzXAqLy0C4sFkJ
7nwK5CprT2NGc+ao2hKcqR4BMUmlNTnQClz7y4SaqgxSUbsfO3OoPoLLZyaQFRzbndV1ZnFMDAPR
RcsR3YQpnhjKw9tH6/pq4BkwOQFyRHUJz+8ydBRCZBmtuzJwm0Ii1GscRJE2/9IwKXZjS3G/l4Oo
N9K3Ww//70WXuPFXtwSpWDF3ITQ4Fbero8gLb6+VEVKcqlb9D++ZuZP7Kq1Ky2n5KX8tNSG1b0CW
getultqx5L4IdLWQe6zVt4RPXluc6/dMikhzkDIdvsN6WwyDgLdoZRCit574jqqgIxkZ4fDE98vD
bTHhqXxdeuF/U1+544M+T9EP+mFm64d5nr5XHRmlYJrjOOu5xCpa/KsSUYkHr9FCeP414pG+0tGV
mbvkvV7JrAJMaBFigyoOWHOVwXSKMcQIiJfBLDJMSC1TgNZ0mo2U+MaRIYVQl8dLAkMUvHyP9mDO
yqA0oKgjoZxRvp4JfOUcyJC4+/YncePWWgpcUkpyFpW083IpxsJzH5s2/G/m+uAUauy669x6p1bA
8tig89ImQOxogTBergI7SghkLFAsGBpk+ZXaeJJzJvZv7wUaHX/P6lDSbGVEwhCWefe631p4vROC
CR4C7Kry+UcCjHr+acB3EA9GEZV5tZsVru/vuciUgoloUjfi4Paz3u/KCbvQT+qsYamGzc3YH+wk
bhUmkZhQ3rWDMun/FVltfAUFUKUnmje4z+tphla0Ia0m2s1pbHxWzZyqRQAlcR+pDVPkXe2x0dxD
azWgiTpcFuxzXI5ae99alIo+9XcpdmhlZs0HW2nnKvGtVEucyBcNeM/UF2WqxKfJ0SNtn0+Ire4r
tzcrmCxlPvtOb7U5QEDRdf1Pteon5yytriiDRMnVZKejoV2fTGvoCbFh30nYeHFT7CYyt59FmINZ
rXtdi1/6snCqQ0ci6fmGJqzoSeNukrsyTaf8JYrAaJV+PyZ64qeqPvZHxGbtHjeR0CzPZZM79u+y
1icJbcyd6jskNUvzpUC+Dbg0g0Pnd2qpkR04aaUWB4gYSfiH3bbWzhBuaAMYCQ2Vjm7Z2w9RIj1E
12a0c481b+vRnCIRfXcbu/4RDrOgx5k1qJK2tGGbE5aqw8+JTmG9tzxpm/44tHiXO4mpNOfYVGTy
7ExIuyJFiENk6xuY9OUnZAz1b1E/QrP27aROJ7lHSbfT/4hpImqhdIdGq+hz57OUs2chwtsCYilb
BFKypMShzi2kgztGbAvc2TGEy4vHuWPocArVsNB9rZrH5miEaqPsMxkmztdx4G73B9sQ8zPgz8bh
SaHgtAPOOWk/GoOmoN+bVvJzNpJShx3Um/UBDR7X+TbppXzJ1RyBmS5rxfzoqbHITx3iH+MBZ1Zu
St+RLeRpf2y6tLtLo0rpzqNW92g9Ox6RCr4nh86vGbcXvkEuNxwxv9P/DIY9R1/f/gpvRJRFjYAu
3TLyuJoKmxzbosyUmoshRbNfzD3Sz1HVeBtJ1I0gyTqASRe4N23iVUzxkNYtMaxsgnzMoESj541m
8iRhC/lM2ustaOmNbTEFo0KG1gfoYl30QDcZdJwRmwCuWrNX4yb8osP62CDRXnnyEilp8gAOIEHE
c28Nlzfr0B5jG9FW4Axe+AxApvsBvlx7yUHWdr8iJjzzBzLZYj5PdYkHZJV6DUe2L6Vr3dVGamWP
0+Smzc6rGVAGLbdht1M6R/+GEKIunrppmFK0I/HR3duJWTQUQ2H4bxL1OXLljWKkn61uVuMPnHij
e0zn2ZZ3bQJi0x+tHiaqqnRoeaIU4Cb7CpJCcff2+bkRw8kc0TlAmMSgfF91DUeYe5qWWnUg4/AR
PHf5XZruvwYSSHfmmG3ZjV+/VrD0lBo6AyYS8nWB46Z1imCXI8j+2/wuB9r2OOpi2rhlr/e0wJGA
ZDBDp7u7Bro3kQnMBZGGoByz8J9F5ZgBrp3XT1pohurOCD358+2nuDyly5vQBi3KNAOeFIXyugvS
a4gMD9koA7UvmvEgzUYO57LtC/PQZ3kU+QoMy+ZcOU6m+pZwDbnLFBmGn9/7Mxjl8AsIB4h5XGmy
ap3mtbY5QSUwa33RgUfQK41c5oUWtAKFtRdRAdBkamxASrQU+8/bP+D1uFw+CESDqZiRgiHR4cu4
TD0saC7TYioRINJhW/tx9uoPoVDSws/bEHttGWeeupuQFHtwbSWd72U51+3e6Cdd86usYHLouEpr
0EmJynRnK10oD4WZCnuH5mATn2TYJj9lM84fCsgDW1pP1yeHn4/4LykaOqGgbS5/fq5ifDb0lG4j
ACu/qfp9hUDcLhLtA6WLtZF43iiQGOQQg5iCacsBulwtQyJYQ0obnTFnbn2LELWvcSiYGeuY83xP
VNwYuS39g/XbIV0HyQ6ejQ7ksv2/KhZKvbhKZMZlkU3qo27IEuap6DAxyJszZnJqMGWzC86xszfC
zPWHzyaRREU4cpktr0dKSm9HSA/mNVuleZwjLrpvwm6L/XTzkoL6xBiOMe01PK40RnTiwzowqrLf
KQIL0Llslb2rpuPGfXhrQ1iZ0LTHi4qm/epRCmlGzAZYKnLDofGNNNROZWb2G2/s+ojQpieKUZYA
s7HWnr2tqk9qpLZd0Jcp/qK5aj4BL9Z3OCW8ytMlP+LQnjZe1vVXYAO24YYDcIYkwhpIHXl6H0ZS
62CPDOkUNKkqwT15qRL5OLgO0RkIab1lhfyaQVwezoUuv3DmccECMr5qFzTAYmQGiybgJo2VFy+R
rfIFRQopP8Ik6qPPlTfHE5Cmkh4VlGSc72dNKmoHvwXM4i7XTDnTZSjqnyCfvfR7orcgllv8XqOP
g+xs90Q5af5Uwy5KoO3QFP6SmL3i7a2hzscnJZySdqM/c31KuBAgsKFTiekg3ZDLDy5sFG/uMbII
XAuvC3vI548l3Yv921H3+rNeWk3A6wHbcFJeu+V/fdYdHG08hKQMGkqvfUnG0OxCEp/eV4WRfLOK
MT9GKD3dy9jJ3j+VY3GKQPzf6K6hxXC5xd4eOjkqQgYzSPhTSdPHtx1EpN7e4o0HyTCOCTtoCGrO
deSaE4VRUcwqdq6YgTFqxTe1luZGPngdP5ZW+iJti8wXANtVMuSOXlSVscWDLNPpq2H34yPVoX42
Kgwj/ocN2Xxer+gLCvbLxxZz+w+6MGUAP0xH1wDGWWPk+vF/WIUW5NL6hEi7bkUKJO3iwoj7gDS0
30e1MSBfW211Am6+HLB54ELBRtOvudyLzuHT07juAwTNvWOqTeKERv784+293Ho5y5DO5QoBr7JW
b65brU3jzu2DuWjFc9frCWHeqUAjWcpGA+V6KdpNUNqYB4Ing5Z5uaFQVo6Y04F0TmrlXWG62e9Q
6HAmGN9tBPibS4E2xXxqmTSupX+hl0a9J4DZUBb8cQAS+7HV0BvolS3P0Ou3BOmTVtrriQOyuXpL
4HCmrjKTRTEIaY5JqRB1RaTk8PZbur47/h+QCIAyOdSVJEGkj2GKqcoQSKnLeV8wWDlBtKjU5yTi
1VInNWa6f3vN60uSJAxK9TLBXaCzK1ACeHRA+TlrukLYHye7n3xZNouTip4FtmEnR8Wttj6tGxsF
hINkEDrsJAHrOTruE8h5oPMQqEYHPC5GtTfHjeI5du3mIaz0LcfDGweFchhh2kU1Ey3i1SZtZ4LR
0btDoEgoLNLGbMkLq+iYtr337luLypvKmIKf9j0R8fL4Z8iOwLQqxkC4enUG4z/eQSHdgpLceoBQ
GWym7ogFqesupWX28AOyeAyaqrMrfC4y7HQqqSdTkOiO/FLMuf5+pP5CfqOTCd+O8nA9fS97xr12
2qDgnIHYDKFTolqT5Wa2cV3dellgOfisEXpic6uXNZpVigNANwahUbVBFtn6qTRwA0AyqNk4/Dce
I1kTbRJzUa1i4HT5suyJgUdYe2ogas06x1Of7WPh1ruE4HjsjVJurHdja/SBCI3glUEQrwd40qpU
u0XpM1BxrvhvwhYLDcHQKu8p6a2N+/jW3tDIssyFd0NrfvktfyU2ohJRw6nQgrGplINb4uZdmHnx
oZrxIGjCTZXk60DCAIAOFwAjaH36mjKSx3nXKAVjMz1zrSeVnudeI9/4XmZFdReCYXzJJwSE3o5e
13F5GYbiT0F5ZC767JebrEagVPhDDQFJt3rQUlXxI1xBju9ehZpvQVGSR5MrrjJR6BTpnBVY15rN
3E5npkNoT6AY0vTvLoxAgyABxhoAQmjGXm6ns/EqKVo+69aQcKQ0O/w4K0r7Xk0auDY8NQb/DBZV
hq2Xq2DUZaYFzmlB7ZLTUPSZ+xClZr+qzPcqs3OnAImmTQhMFQbjOoeijaHFEI3HoAMO7UOLLP02
0/KdY8f1//DswHi4hN9Fqns9zc0rOtBjp47BDL3cl6GSIQbhbF2X11/w0sNlERJ3Euo14KwUqjaL
CRl7jruC4eWg+UrSjycbD47D26fu1lLQ9eGzk3vQoF6dusG1ctOpmzmoHZepL5lHLH3IAEN26oHT
/Xn3aiZQDcSAFz1LqAeXh8LT8RPjcam0Nzy0xia72IthcI/4N75XT51DAawKiXjCBfiQNUNc1Fkj
hmxQg7aNvL2Oj+QOeavq/Y8PHCzfEPckldUafNOhFj3WyazCbizrHXN2xHGLcD4ZmbKl73gVhZjl
Uh8svVmqBX1N1dYNSAZ4bjmBS5v6n3FMun09JNnL22/oehVYBYRWQKpc+Fz7l28oGswsrlskMttR
tCf6/vOj29Ww2d5e5urYGVjUEUrhMy9Y4nVSPcjczQclo5Ww4FmKxMMs1GiwGbKm/+PszHrktrG/
/YkEaF9uVVu3ym27vcT2/0aInUT7LlHLp38f+uKFSyWU0JMMMgFmYBYp8vDwnN+ytxHuriiOksPL
m0Y4/wZK6nZGg1FMrbA8EQxpF36xRTYc+3zRLrOa9+euq/aw2fdT4+iiL0rzHdwTojG340HuR38i
18aABrPyZMx66o9DHZ8nrds5TVsz4z3Cs0QKa3OubkeaG2hlmaWOQYo99YmWFm3CZKrOtVbV38y4
2nsR/64U3BSAZFQiWZLa87Tj11NzBnWJHOqDQdjH0SGGDn51CpTqhiqs3rlgvX5kw2xdEbXzoFXr
3oVO6HhZgMwFqY6p4GyU5jtDnfdO4V1WwCpjlYGkpca3tpxVYSpOnKEaDGUKcqea/cU0luNU9dX7
uC7GQ4ve2mcn6/fYq/dUHCph3KAG+CFsQSjn3y7/VFtNA7lIDwbKud6nMB3m4ktuTH3+uaqg1PyI
3MXMz5CqTf2FusWMxEvfuN11jBGAPnVhb4V48LQk1V5rah+8cbLMA3grc6GbXWAyO+p1FP7qaaC4
Pn2LXPnXViIrz86qOqlw6Yu0aA/x2CXeU59kbnMaMA0u3w04s3jf5rCq0yM5cNX5PPdy5WeNdnXs
Jw2n7YjETxz5WE7Mhjg2VKfCQ0Xbo31rSYDVAa8BPk+ehDtGDmXZQpDOGIGLBqgKeEDnPZTgJTwZ
ZdrtBJX7bcBg8Inh//Ba59ly+0HC3OmMbHGk2LVn/230bhN9atrRLI96ZBnlpTWtMA/oWs57vI+7
+h7T5J0EkoMMhPLXKsVvrNKL0hk/jbR1Td/wsu4J61ygbMPQvnQDIpgHq6m7U5XZ4afHkfQ+YDNR
cLY8raEIMfXbSaMEXEyuWRtBhWbIARameC7sat4h0t2HGkZBLgo7FHD9jHY7il4vU66HiRnEkT6n
vlfZWfuFimftMRq8Z7RrinHaSSE3vicmSIB+cfegWLEuKVoKgqTzyKA8BefhsNiIftGfUkrzUOuT
0h9y1GwiUHvEn+fHq3o/X6I39ueUln6beaw+aA2YZbFG0wzAa9nGsa3SaqYphrHAKS7jIvTNNmra
4+NB728OIEGSwEaRWNr/rD6l5w4AM6AVg2vy3OcuMhkGjvhzWrh76of3G1Z21XnP8NI2QemvLinD
mpK2oZuBiiM2yIYefmjy+uu4IOJvivhrp2DtXAlzZxfd71XK7FIdgQSQZ9zaXl1qeIypAe5ltoF6
pJgcHcWQdG8FGFIQAS8gFTGlStCaH46pmQoJCgmG0XG7w1Qb0aU3I8uv0Srd+WL3fHBeUaQx+EL9
TmrXMPfO1EG/1a0bFGpUNP/1M++DQwbkCsgK7VHnAvg5DM9FVCTOMWwjQ0PknHYEoixWYV2mNBrq
F9sIdczJB6osT6URkqkSxbsqR1ulxgOst9oy26MeyL10e5XLyg7xkgoSMOZ1P3xKvTgvmtILwHl1
U5CpowW3ArJhdsxHW0uupVtr7QGnV8xsXAXnqVM3lNHXxzv+fkMQMZFFRYJI0v/Wn2pE4ciBIRQG
qVoNf0VZjYgfjJQvj0e5h8hLZCIgSNqObHku69vopbljKCHaYYB0KYcK6Bge3JaVY01UCMqhTxhI
oIibWRL+MZY4gX50BwP5nhmEl3hWhlY8622m7FWGNqbvUu7Fj8kCnAdX4vZ3VQXGHwtyAUExRzSx
eTN7tT82xfhmsI7kYEiqPEhkWS5fHfd+rpKoxlvxiiBsdtCmbrgoDUIoj9f5LmhyBuAtyeY8pRkq
DLfTica8wqukprAAuOOD18TdUw0f9r3mFP1VqUW/58pwF8UYEK0LkFV0gnhPrKZFnqsspUI50hwH
7yXuMfW5IFtVV/6c9MhdV06Z/We2y4wQEJtrJ87cfT1AMkDWufH5fpIgdjtdVGuzUKloyeP+Tvpd
0pVF88PLyp20ZmNZuYnIa6W0CHLFq7u3KouM7mpOPa+PF+Wc62bY+XoqqhcE52LjbBnxtHc/3MOZ
TUqWPJoIn7Kbt67DIhiKh/eMsP80ppM4tGXaZKdSxN6rq02O5rvuEP2XY7oHTA/M3RFYZO36WCen
32IQNuHx8dbaWGvJ/AL7gS+ohs/c7VpnXR07BZlmYNgdHARLxM9hbNVPj0eR++UmKDJpRFkl0pgY
jL/c7SiTIqD1daUWdGGXPfU1YhJtEnqBxvbb2TwbW5eiumStgMrlDlkd/bBcuoJOvRaMkyqOiZ06
iHNYyB4rU3EwS8c4hpo6f2jtaI9vvTVJUIKIgcDuYOhVlpHaoxF5bYvGHLJDL8B+5w+ShfartEfx
1vseQhSPRdIZ4GtSgeR2PYt+7kD4alrQgmF9Aj/gPOl5mb+VJSxHoXLKZSYtptZFJQUJjoZnDOcj
retL0uo/rS40djbgxvdi1xFnZP2FBt3qeyVd5FSJwmMvsoV+ijq9voJsBS5l9Hbnz5nufM6xDDqV
UTfthNXNoUmBJaVcOhWs9j6+M4USGpEuMUH5x7pA093OCu3rMtjim4o9Eu5GXghy2N6TPtyIPBhA
SQ0SwDpUwFfnIWytPhnDRQvK0BQvUdLFZ9H3yQ8UqDF3XZq32gZyO/OMB2lBFRyq4tpQCNyQpknh
eqT5He21UJoBP6MmxXpRAC97fNY3IoospCHqKMV8UB+43ZtNH6mUXrETiXAtOaZFFp+rmOzn8Si/
FUZWIYVhDOqr8AO55VdXVDeHNlBmUw/ssLpOiHLktfJsxMo7VY2+Fop1UoXzb2OYH4fY+1trXR+H
jNNgGdBbS905xPYepG1r3iA7qSPSqeRVtf5B2oQ9WpnqdGz68mD3YXYtoPI+PZ73RpDhWpSFEV7i
lPlWqYBSp/Gw1A26kmlRfB6yKAuiNLFOS7vswVu2Nqmk4oGaZ6HvbNhUtRma1GEoFVL4TypUIjDi
xf4axmH6nIVe/9anIZ08YDwkk8RPQs7qOOahopqLm5lBVwzFBwr02dFDgvBQKWp4Vu3GeXsQlcUt
yloIjaLptYrXWtpqEd52eoB184L9q6EfE9V8s54JswIgAkqJhiFv39UHa+1hSeA8UKhxlA5pUy09
Lnph+2gE7alcb+xA1OnBqav8R57325NX60YIzQxznbgrm0+jE0VPtTtWO1FTk5fL6uTR1ADRRczk
fXbX2RDNaOaRagTR0nsX+hEh5Mky/DAXszQSN5u+RU3FiH2lgr+RiSE8jTpGHI8Pwsbu5ACQT3Dj
Er3WKmlLS80UN3EDVD5PISqlXRgosDiA+Ywe1qRmuqfHvrW8SOKaxBxEy++6YdNstFqFxiiowHA+
WqmrH8q6X86P5yWT2/XqglWRRW7ebnfy68Jp69TQIzOwrPEfu1a+NLP1Qk/ilev+s5vMrzvD3b1X
Ac1JFAcPGfCxPOZuN41TFLoxR7UFFgE5xwsCRiJ55v20jMeeYkZ8zJcUsXlnympyqL7vL06S59gL
LW1d/rLitLCfFXdoX+tIWOZnAHeJewwnkSgHrVYM9+Ioo/Ohh/Mks9hkwnOktHM96BU11/9P5Cm6
NyTLQ/LSzUnmYbpoeF8se5nrQx3nZE4d1q/9c7joanaZ486CHqAIt3iC9y96H+p6Ir4bzWxigNMJ
RSHOh0t1jKfO/F6Pee6eJl3t3aPRKiawSRhNsGFRH3ePesvTwE8VZGJ904l1NJsmJ/yLL9//0op8
io5ZU6TxyQhT1P5IbFFnGmvqVmfmP+b+HGbFZ9cJ9X9matDjQejmXBwnHGp4Oqih8t2uoad+sNQ6
0l+quOgCPXLq8jA0ZvtXPIdhfTBidXB9RHuN/KnhnfKjVlQqEnZfmLE/EyfhP2lK9k+uCpFdxmTS
f4kQzhheP10q3tlZl5TnRi8K9Yjx2uDsnLGNHW+DBSdDARELTGt1pdGoxdCmQMTYpbV9NNLBOEC5
fTOhkh0oiSgsLIXQuwywKinpeyM7PlJ0y1dnuNCKOe9pjWzNheuZdIuHOq+RVRwWYCacBfxQ0HZD
fDTE5JymUOw5GmyNAtiQlxQppdTfvD1NI9eJ5yohc7FU8WVRs/F7IbLo9PjQ3veLWDLJMsBckM9y
FyQmaootzkIUNEsTUeVZdsReKp4mVKtRL9GPOJ2BhunsmPx1GZBCPKY4HP6DbWZnHOOh1LNrhfzx
e9HpNNlVyjPp3m/cuCagRhIwZQtXBZ9zuxTxXIGmCoGs2si2fiutVvs0p4rjIDRiGXiZpp3qS8mb
n3M7ZmfacXNAl2Hvjb/1QRATgxQjFaru2MN9BP9DwW81MKdu+ZghvvxeKQxzp5IgP+sqaNOWRBsN
mQhqFmsA9+KaCtUScj8izq85DaOL4Ngf8kEMO8u6MR+0Uyg2wSSQgLhV0gKDCGxJE+pBPI1w0azS
PRSK0+1cQlujuJxHTgtUEI7M7bcTlpWVxFo9SAYNCGEB7W2siFSPt/HGVQei9f+Pco/rGxHFbUc9
KKpRvNRZYX+GXKb7xZgsV63p6i+5qPbem5tTMyHqkCp5JA+r58kQZUsRdwVTq9zBVzpvempKx9pZ
wI0NAQYUlJhMFqh3rKJNpMS9qVeTEaShpR/HyPuuqrNxTKos3llEeYxWWw/hQmoBjs0jnd13+6lw
aEvtFswaRHFwmEqT2/Opn92sO4uuzD7YjfK5jJf2mrah+e3x99tYSoZmdux49sh6lxgu79icBmDQ
8nY+5QTyE1YJe7XIe2KVrAswOTQ6SL4oR97OsFHmdKq83AzyqP0YWtp/onAVSFXD2VWsn16SHFPl
m9Mo7wmJnxc6oYjY6K8uQBGf/OpI77Xyo2H8lHTza9/ay0FbrJ2PsLUSXJMAIRApkByw259o0AVx
9JmVoJOFL/G8uOcoxa7r8Xpv1Q4p5fNHWVJxmVncDkO6SOfJG8wghEkPTsCsGqRwxWJ+SEZMoc8o
REbDu8Iey/xFXzLKppqOhs3ZpM2okQdlzt6bbWvivJzgQBDpQafLLP0PmCKwehR3IXAGxYDpMw4e
xUlN3T0doM1RpJAhBUS8AddIk4kiVM/8zKCxpv5c6cI8J6Jp/4ftTA0fHCRyiTx5Zbj6Yy7JMs4x
ghEmldlcnBrVLi82xu47W+U+MsDjkOB6UDrMZ/3KHUVD+6iqzcAc1OgsUPUFW6L157rq375scihQ
JVRB6VKsyUwzEvm50VXcwGpkwadvk/G7E+/SYLZmBDAHmBaFbUnpu103IfIhUQxinWGZKQIdKcWY
KLM8Utew2nmubI3FW4XuAHAZjbLP7VhQEoGe2+w3RKGjd1NjdAdzdJVgbitv57Td305ki2RxLk1I
kwr56rANA4L2k2JZQTXivW5FZvWhNPvyAjbJ/ZkAoPYb0as7e/B30eE2nDMqDAyEkCgX0ES+nWBS
9KXmdKpFAsmj7MNCdf7fNPHK2j5WcV0WUGViNeZpptevOvoMyynM2+77CEJYHOZOF62v4przGiIM
kQLwHkfEADB2gHIsJP+V99NQn626Gj6GXlz9nbaoRhwG08yXQwZBaPGNwote26pKXq3Y0r5SP21b
X+/S8Es94Ovp64pIlctOZJOLuZ42FgN8V6ggsou9mjaqFInVeXYA5Tv0aeEaTy1x/5CFRBSz13iL
pfanTqTGUx5i5YNfBbYYU5IU7zDNq46Pf859vOFXkCHIyw3E8DqdU7BWtAdUdnGmaaMj3qQOpLLZ
3XldbW0wckbYBvTMNW9dwdQH3EKyVrcDM1GmH9OodwdcMYqnsEuSYIGI6gtRezt07Y2p0VijJwwb
AOTHukkhNH0wrCFBKamLfmhYgLy2orS/P16/jSubYA0NFaijTFLXKESrE6a7dCIMyiiy2h+qo+iQ
sj2UzFNU3FCYXyaBdl0UJa5+4co2o6DNMbv1kVfNu+7QFHqW+F5Ee/kLFurVR7dq9OzZScN8hMJt
WylS6EsZBelQ5o6P8mJh7GzJjUjDFUBBBAoqV84agDBNY8lfkYNa4VgdUZ3Dj6SHnlQhofH2K4Hl
kjZbshN31w1YlnLJOIUO2XZun5vQ645KUSmXrB76naE2Pj8QdSYF5p44tXZSaEQuUNWfmRWAL4Rn
Wvq6lbOXsm2NQjFJluaYD2nB7WnuVeHp0VS6gbJYgGAM/F6EvoQ7AXpjFIpW3JY8iGhT/a5T/nFf
60WX130soVP0qM69nUwXIFt7hLitUWiYUKJAepiLZ3XjzLVnJmkCYKl0B2xT8bl4qqtpz03gPouX
SEtuaj4L1+ja63E2M+q6HFwq7AU1VDX7asbzk2Ms8Mji5JiE9okW9X+Pj6kMqqugCyiKFg0QQmjx
azR87dgok3uZFThEdo6nEr9mnOXvbltqqBDEfLbHA26sJfkBsB7qjTAk1mxJIQqgSalQAnS3k0Nt
Gukx6exi5+Tej4LniQQOoIMBXGItagWXBDD3sDiBgTrJ2YuGAtYsNbO3zgVmhEV1gyyEvsX6i7VW
5/Qk114QUTd9DatJPyfwJd4+CkxMEidJtoOZtroXRSsmfQ5bL3BkaXIA+vi3ndEXffNcoMjyZcBa
gPNd4wGTFDmzDvBJABIgep0GZzrnS5Z9/R9GwRJe4inljFZRYWytGamnNAz6bqifFhfHnZiH6pu7
OjRciGzUjHmQkcrfxh4ygqhGkDkMFljV/rQAWR6jcs+x4v7oAC+AMQ1+BAIalJXbUey5771mcDw4
lomZBOrYGh/rKDJeZoA12tmcPe/zm1cPQIN84FNl4h28egUjsICNGvXYAMia+xyqmTjajbG3q+9v
PbApdMUgEQAQVdfAKdyTBpHkRRjES6WQMs7pWcx1Fox6uucwuXFMybJ4AkGeloTBdePBM5rKNbMw
CLF2+4dOY/K+rhp3B+q6OQr9YRhq7Gwed7cfygu9ahmdJkSfsOkxUYibJxWloi+PP87mslErk9Vr
utvrJl/qxjiC1oyCi114UvUoPlvJkr+Msgr79qHADgC8k0eJsHA7oVj3isro+5BP0nQHTRfuoQwd
bJX7fA+lsLV2hAUejr+LgOvSktV3Y1+r9NVK/Orfu8uYnBc92RNG2lo72l0UzDlJ/HO1D7JG6+NR
IVeMQ6d+iiqPuye28fAay+H58dptTYjYADaBVAtJ29VmEJauwI+dwyBDlw/semKdnVwMb4/Z+L5w
XUumOVr+qwikRtgxuolBOzJesr+ycvoKsFnfSbG3AhBiR/L2Ydl4rdxuA6GYRZI3SRg0taFcaNFl
77UqTvxEqMVnR13Kp7cvHYUXbjD2N61CubR/JFsxeoN1By4v6O20+iyc2HghTOwZvmx9IKg9gEqh
l0tM6e0oNjBekeKAGlDOmE4L5i+BaS7ep8dz2dpxDh0a+uQIRYLVuh0F/25akt0YBobQkmOEu/VL
ZKJ/2WA6e3481OaEUECR/eLfverbocy2QgTXYygw4frfVdXO1wRI0966bc7oj2FWQaHF8Sgt+oWg
UPX6i5pYH5TKiy+1go304wlt7TsOkGwHkpewx28nFGkhGmadHgZD138VhpNeImUa/bYS/Qkd1tx/
PNzWxFAL5RDRGkQAY7Uh5hk3Dqswuc0z0/nSDVnzrYLekx9DzJV2pnafg0sLVcRdeU0gKLgmYfXI
c8EwE9F1caz2NFPR/NVZQ/izSKfS9O1mtKzD3CvNe6dSEFF8PNGNjYKWEoRK4jpwlDWiT4wL9CMh
UK5EbfBUEsE+9pNj/HrzKJTSuThA1kK5XiNeLaUvcg1EdBDHCz5bVCVOSV/pOwu5MRdZMYNqK/WB
KUDe7pGxaUPKM8xFQ3lORqTxJWrUZAfouTUKj2VQgzjDUN9c7URnimq3wwEmCJdU4Hs6qSe7dfq3
H2DcWEAoEijQT1iLP1pz3WQVBYIAJcTp6saYKoYom+6ormzNhVYRMEuoFfy9WrFkSaOk1xonKBZT
+NXohqfe2kV13x8m9MF4THBqWTB1/TDykHu0NbyxQesv+PuVlfdCk9Y95XGvvvmm5c+HYw06iHQV
kNDtFsAwJM8VtcY21JmMo9oh2UEKUO0s29aEYMoSXlG04Cpc5cRdrVu5ZzAKNruuH6OGcvAEzpoV
btU7e1pG0Nu3MlORmR0H57dG3u2ElEkZdT1mT8+D+23IlEDEzT+RM7wUMyepmLudOt3m1KT4GW1K
ijXr3a30GJEsE1OLS1U/TO4oPruNbr3Ljd45Pg4Ke0PJzfnH1V5r6IplmTxIijp/mfQR5/XCLS9d
Hic7s7q/Pdjc2K9AmQBwd4fs15pmKYrMsVH5t14tp/0H3envUed2PmCifx5P6/5MybEAe0gWNDf9
Kj4UeKh7rSzgJYrX+CCK2tPQLXvglY3Fo1kkUwnQOGSwqy04DJOneObkBBUk+OWAXrB1EONU6UdK
me7OqdoajJhMqkBaiX3TKnFBUNhNu8h2giiacl8B3OTn+fILq2rjzWGPZjIbnu/EfqfAcbsn0FP2
2jHW3WCmLn1Qc0ecWxrYO4dq4xOBEpYrRxWKp/oqSrQNrsVNvLgBqH3vMKPldlTa6t837wO6UlxG
UvCBl+1qH3Djj0muUxDQ2l7x+6ovnvJK33M++M0JXwUIMlb6oLRuKOWus/4R63IcQnKSSqp2bVCO
Iv3UAmH/MuK5ZvuNPqOE4+GM/V7JOFnHbMmn+FAjoA9N2GhsnUNX8H/Rcpy9v5vjUuuH1gmXzrfH
XncCdmD9qnnDsvwdEXfDXzlid0rvq4mhVKE/plGcfI+rVusOIMuRm3q8inJrPZreKhFDEkkKebm8
o0nIi2ASXXVKjEk8j7O9vGZF+BWC3URtPsk+dF2S/3w8/MbOh5JENVmWR8Ekr2KUWbrhYFodDsAe
9L22qdNzjCD3NcrtX28fSXbfgLxB3uPhe7vzhRsacyxfb6qJ66IrVOVE6dqhPAqt+/FQG9ufRIzu
IlIDYFHWeVLopr2pJqUSKFERnUJ8wy+swZuVQalJgJBHx0CuHzC72wmFrb4odZkogVG389kdanhq
TfTD7NU9Mcat+XBXUXK1aW+Tyd6OJIyiyIvZVgJKru5RoKFhARuCfL+zblubgQ/jAgqBeEiV93Yc
2jJx3VdxdHWcqjouRVf+5bhR9bQszrhTS96AXLDlaEzy4iVhpv5/O5bRKAuF2RaxGBQRib2fWqP6
Otc65pw5fG3biVXfLstPStlfUNT8Gk/zXoFk+zcwT7pRHADekre/gYyjaTUALoGR291/Vtg3P4ZZ
XY4uWs9n7Ig8Xwu78JIVrXMcXb19dYdeO6RE8KfHG/Z343MVBehYSs4KFQd5rd7+Eqe3UhUp++a6
IPyRH0w0Abyv0DfT+DxPamr+reZT+LM2Z2V57rsIbZCaDAcnQy0tlfBIUohwFRa1Oiqds8iVL10y
KyjVukrrnUWs1vMFnKbyFVqM13/ACbVJPo/2oAxHuzehiGeNWjWHvC+czvKd2WkGAMCtGtRgDvT3
UOyJpWqYtCfLS7z8+2jW09e0Ndr00LsYKfhaP4XN0QgTvIZt3rLGWZnU390p21me1aGdlC+wXSkG
+I3StMs7/Dnj4ktS1KX4WI9L9FqKPrICrQjt+DAXpfclTvNJO4R6lHlXA9+t+q98ntXyAJ5JwbLK
iL268DtentlXCzZTeRHkDNWRh0uMX0qY1f0hrGIPSKo2jcO5cvtSeTFGJ88vbt3hJzg7Vj/5k1Vo
mm8pOq8C0x0wYEVswZj9kQaK8wSZoo9cn0Jg+0+qaoV3pn/Ye6RV2hTy6yZtSstD5Ra0THO17OaP
zpxnzaveVmX5lzK1k4GgQ+/MvzIzjfJTrumt9mGC+OT4KUj6WjvOqROWJ3AeceW7UeJMl84qsDo8
2nVkmVf0t4r8xU28pD5G+mLxkF3sXNvT4t8IMdhuU90nMaHCv86AohJT9yLUwkDa5F4xnonAK0TD
TvZzz2sm7ZZJHfBEanhAm273OcRWJY+7WgEkqGtXPTf7r2msjYcklBBvIBPi2Qn77hq12ehP5dSe
knnxPiy1OnyJlir7+Pjcbc0aL2kQhfL6Q6X19ufUk9FgH+iFgYM420GjSn5K9WbcCatbo/BuB6CM
krpUkL8dxdQaW1s87lg7jd3PURHGdG2baqc/sxG8JSKJygBoDyrm+u0ohl4ip6xn0bUIQygGXqV/
ls3ul1iL1D0G08aMAHHQMqEF7YAeWwXOsm+LZQkVJQhVgvVBD8UXHBvaPWPD39nwKiyCwkbAg5c1
iJG1WFXq9NnsGoyTiOUFhZqDYkepn5bxO+Lkczd5T6nqHnn7vJvG5P1sRM+di7VkN0Qfcjs/tqBa
em2+IO17Lovi//q8OWM/dsoK6BCRUh1mdTpa3Vz5iWHuXHD3n4PMm9SY1hLvaKRWbj8HYVLrRWKX
aAuN3mlchE0G6k2XSq3f/qaANARdT7pNUMlbX2NlmhnaXDMUfhNh9TxrSThdxj4rjo9Py8ZTHUCq
pHQB2+Cjr9IQNHizCbXw6Aog9fvAfeZTJ1eORte+FAb/XdlvpzwSjSQUgTolS7lGqBbQ1uxoaaOr
YcW9bxba/EwaKXaqHVt5AAPILMSSVYF1a9NrEnsKpzK6qi5WPGGRXuI8hxkHGtKy39uhGPHMcX+2
XYlto/1xHJyd+3/rPLGm3P7sFfDnq5XN68gokniOrhBotH8SLRs0v2kBqz3+gJvD0H8EpE39EPrh
7Z6kA4CP3MIHjBHgOaZZq+GPEO0JlW6OQmTg1Ybo1l0zaBbKqC1VGF3z0YwoulW48Pj6nOyx8u63
I+Up/kIxV/Ia12CyCv8LW6hmclUbYecnikslLq9LhsxhpA9O+jEfvfiTUaLcsrOO92cbqRaUDbAE
oexH8ep2HYHM5rD+q+zKWXwm/8ku6Jc6JOZ72nb3ZR1JEZcgKQDI98UqjE161QW6dk1IbcShVrW2
8M3GST462jTjOyrgUO0Erq0xwYJz0EEd8xZYbZIlVDtraaLyWvMZX+dca5PDYPZocjX5YH2Qz+jX
t25LvuBvZTJUFqlsrm4TJ3UNANQlWh+mNvwI7UZ9zrQy3xOrvv9q6FFzyBC6Q/b9jtuTlm0GhkHn
0opmxTesOjlVWj4AQdP3UAz3R4CuFJAmIPwUGVG0vd0gkC0UbUFc/Cpgy/2k/uJdXAAae8IId7UD
CkiAvDhmIFrpWa/2YY1SLtDVebxqyoJJoIOAmPHSxPqY+aUVVT+g8MXpy9IUhbgMYxtiCVSX7Z7L
wt1kJZyT3IkikDQdWRvQpRZGcAtEhWueJpp2KIpeQ/wNjv6b4XwSa80QHAcMYYjWt6vq4KtQR9xC
VzWrx+MwpfPnbliaa7zoyrfHW/LuEABQlqZ6NIyQKQS0cTuU6S2NPuSGuJqFHX1rc09EPrAkzKgB
yOqVj1/r8u/jITeWESQFBiNSlFher7dDYq5Q9WWji2urp/V77G1LP1Pr6a3SE5gY2UQudDJpo/MR
VqO42JrZrSmugqZi/aTmS/EpQTdsT4F4YwEdIL4cZtrokoN4O06D2ZOmLsZ4NY2ObogievMSt/kQ
+Wnv9jNCaHs8RPlJbnJFZsbHotqDLQHSD6u4NdZFrbSDHLHxhn9zrSufhNCmS25FiHYZWvyj5EV3
SPRZJKfHn+4ussiheQQ7NFS58Nbwu8ap8AnmgrtauHM8mXqb/NXiunOx2maPobg9FGGSlJI4tn5A
qYvT23MsxusQ2i1MXrUyitOS5+o7LVn2SnYbWxLle5BY3OOg5daQmCiJONpNN16zyjb+1svevA4k
/Me3rx7cEBxIJegLDMTtVqHYYlPQUDCbLvQUR75YL3lZm6NTv6sUZIS+v3049Acp+0Ag89AOuB0u
16c6nsyQEmckWcVO35zrcPw+Lv2exuLWGUD4m+K1ZK5aa8UyuMeIqKXZdFWXafkJOKz+W0SzNj6h
6psnZ71OS21nJ24OCaZRCo4DlVkrt9NpF2Np5dM1omD/lBtqa/ull1r/19dzkeM+FZHL/g/r+dsz
XeodOevmZ64lamo76XS1S1H8tLV5PlOVQRVsjLq9G+D+wqMoCf6Ux7QUHbRWZ5xRnIb8Y7r2+pAe
UoUY7SttGT8NvHdfp9IR7/O+bA9ualSXqq73mtZbMYbGF7mmhAfd1Qs0aylET+H1Go2NwAcqLC59
UWXP7fzTHGhj+p1L2xesob7srPLvCuAqvHE0KFbQpOLuW0+9Hgu0wWa27dQ0Ux9gIR83h8pAi+JQ
iij8L1Ijkfhm1JYfo64Tr5pi+jUFh/Lw5s/NQ4zfQGYD4tJb3YxzIx08cejhEk7rcyMWjDeV5Jew
wuHp8Uj3z7Lf3GJSG+BR9LzXZs9JrEOLcRLOD7fhB7VSorNdjPXZw1Xz6EzefHJGDSu3dtLel6EY
oPYo+oncbw9EvhEHkWqXlvBkBTyBV9uu8lLVoD47kYbX4jQZfXoesrDdcSbYCO1kpeimEJVkh2R1
ZeLUXtQkAdO1qfv6VGpV+aF3hvFEjpfsZAEbu0kqsLrgO2TBCCWa2yCopBgaKmUE8KK1p+mTnneV
4wOHS1+mIlPGQxfGbekb8Qy90aAOlx0UAwbVOY/o+e7sqPtDRTSWjHuKPOD017+lxkRAc+OIna22
P0tv+Gtw7edunL61EAR8ys5+aA5fH++t+y96O6b83/9ozc9Lk9Vto4ir2jnLqQa2+GQozZtrQFKw
jDIBHV/g33fkK7eLEryG5WXtFM5fddMZ/2dmaZP4oRtO/z6e0f3ukUwXNg/kaJ39s9qjWtSS56Ag
c8XwbDyo5jidqGkrhzH23h7x5VD0vAyaRdzaqxzSSJy8jHSmlYe98jQnaf5kq0V5nlx3b29sfCd6
rvJ1j2QpVYvVPiXPn6ciHnnhJHF27qg7BnleRTuIJ7k2t7GVCaHSQueFOHNHXXfnuTNydRqvvQOx
IS9hjsYfalXN/KmKK8TtdlW2tufFXcYhxOls7QpiK02vqz1L2I/cVAkqE+8q0aQ7GO3NPQFAg4Id
hS0O2e0uZyPgIoDgzLUdULISSjQhAVCDazbKNzNQ2OpSnJeuK8VnHvO3Q0Wh6sYmpc5rP7QDopKA
xhp6yKfHm/w+vaGYiqA7FDuWjZfF7SgFz7W6rLTx2pgCVI3V+9iRZ4cON2y/GHgx/Q/DUX92AbxI
IIX8OX9ECa0cjcGG9X1NxtR9ofc3fuwm3flPqJryRG3mzVhFFhHlNU+nYqDzz1Vq6lQ24mOZmK5h
Q+Pfr1GIyfzEHbq3LyN/PgwbGsoE/3UuYcwt4K5ama8GEqvOO7eDz3jM3WbsGG1cEnSutKx6fryY
G1tePpMASaL+D7NdbtY/FpPWNcWWTKhXqshAkMPme4LGw/nxIBs7nqTBRemMwgg3yqpE0ITdTOmv
Va9mrWFUa8f2q85z7Nls3HrPEeI+GYVtJUnMslTG828Vm5ZkoTcZtQLgsZ2fJztlhMxNlhN+Mbb0
I01GlJDH4ZAmSvJjbq09W5ytyf75A1anIS8HLSzjQVy7BuK+kyqpbwhl+qho1fQ/fLw/h1p9vEoU
oKOyXlzJQumFe7HhGxnev4+/3kYmIFHCZNcoqNMfXK/o7JLQtbO4Zq47HWp2jD9GOB0X3Zwfylj7
Ox1Sz+96e2fXbG3NP8ddLSSN/yVsx1Fctf9H2nktOW5ra/iJWMUcbklJHajunhmPJ/iGNU4MYM7k
058Pcy7OiFKJ1T7evthVYxsCCCwsrPUHKxufeqMRL/gI7yH9b9wyEioC7IH9iZr4Zg0NhVvfTCjw
mFh0H8h5k0NkaxH0pir+R1HHyB/axj28f0m5P3/uUIpn295QgujXMroUsryiz78t+VCGZjb2HzL6
7Ccu+S5I7S7+QDPv3RhSiYyBo4yPLQoe5CSX5111sbJtc6ar0Px6iuPxmzvW7WNKf3QngfwphrG5
v9G9l6BEVLX4kJt9M9lFVpop9ZfMLOYHPe1ngBFtjvZu4bmHIl61YCwNbCxys3tIq9I7mW7iPWQx
5QZj7vqjFnvuEdiXStrdO6dobfeYu9fKUnI5YG6DxiXHoNFzuRz1ksG9MZMJWem+9l2tKF5qk9KD
K5qD1xsxJrSpdUBkqj7lFQ94bOT0Z+w4UO3hPxtMbqYHuevUe8TlW0EEfiK1Aip1wKQ3OYLWFZbW
DuoYZrUVPyhulvyO61X8kFW7bgE3DwCtBcaCGYvT8eUSLIXqFug/T6GzUtg8pXNRVKAg4rz1Xas3
XlRbiaYgm5M9ldZb55uLjhccnX5JU7ocGGJ5ZjqL4M062V1ztFpsiXxrtlZzpzF0cyDKL7JsDKRp
W8qylU5ddbeYQtdFNSLDyc9vqZ/tBOMbWRBVAClSxgucVGGzlTxod/1omIxSNlnu58kwBEXXV6lP
9MSWCo8XjNjux5Fb20T6hfDZWMUrIS6rBYLjylJgApA+9gerXp8zM13OGvnRTji+OT+XrSiJFICi
NvskFpmlQO0hZinOSOPEBGBU6HbhqyCZXso17o/3J3fzs4H8ldxZ6eEob/pfUpN6tBUtrzJZ01jT
6GFc1lz44yCqPZHZWzMDyEqjF8ophlKbLwezDI3sqeepC6BF9y2hkZIPxjJ/Q5vSrE+V0tU7VYWb
Q5KekP/zZLtifuUrdl9KygvKS7TkoZ2G8nPaqG6IMLrxqaNNtHMEbo4nmRaASakb/5QX/mUt27EV
VTLzECha86A22XKqcZp4UuzSDkx3+u3+l7s9GjRXmvYSvrS5ZOh+IlaQgldtFyXDKSizkzezbyOe
OPbyaCdt/cf9AW9tFRoo8jEFVIoy2OVWiddSs1PX4wtiDqD59VRSq1gyc2det4fh+qTiB51/a/ZZ
DmW2eimdvbbrxSehdfMbGpzzf/lW4HcIIkCTANlfTmZJ7HGtJ1ommtLHfyiJnR1t10m/59NUfZuE
2OvA3pyVBLDy4gWtvYUAa1FrTiORJOymRWQnBaTXHHST2n25/5FuBSsZPeR7HhXibT9G6JU3JXky
h9yh7tEuRX1CurZ/xvrK2omLNzfg/w21ffcmuW6tVklZFvnANKALVPuxNpzVyHxq+l3N41s3KOvH
64kHPZtjEz9WD9uVumH3oUBnP05lPRy9Dt/SETGN4wIPKvY7Suc74fHWHHlL0cdmTA61cblN9HKA
W5JxyFysvI5T18eHbmr185oATvDRm9wzFr31suKESd0rgCponVwOWFtVpIwr3w8cjI7JS8np96tR
y7/2UZP/NsEMOuZiUT5KCmPr10rp/nN/B91aaFcKRdH34g7a0qz6GV/TFX5iGM397Plj4anI7haL
9z0a+uW8xNlriStzsrPStzYuwAECjHQhRSjpcuJKaSkDTJQ5HKZYX4JICPsjWVL2WuVclTtb99Zp
hBAMqsrDToc76XIwERXeHKk0M/Kmbz93ozFEgao40x6H9uY40pGZ2EGKub0R6FhSm7db6tq5Buq1
xNJySMZ2J5bdejvC8KT1S3YNLGJzE2RtYjT1yChOvIwf3HWpTkODGw7uNNl60HqjeprWkiSzsKOd
avqNrwaHEbUXDDzplG5NAGqhOiv5/By2YCQ4H54V4MsT+6vSFe/fIFCrWUQQtFywW1Sh0sa54dAA
ClmG+KtjFEvh50rhHLNS7x/un4Fb06IehfYCQEY4AZtgYy095jxauoRZtMbIz8WTqE5Krq7Js66N
7V596MaRA1UIbxwzOukxtEnC4sldABjB447MVnODiCzqTxIGTfcH1Rz+liZU64Pt5o65UyW9sT85
4YBZuZFwi9z2H1R1rF0t5qyjMSweGxT5XuKyyneS9pujUCfitsWWDh2Qy9NGf6lV1p5NAuyieBK9
HgdLme6JnN/4ZpK4CxoIko2O/PjlKKVTrGXZDnNYtZb9ddHL7qUDnvBV6UoGvL8/blwLvBspi9KP
JFpvOQvC7OJWsT22/eBghpr2phV4kYUY+JRmrX5wG0t7/yFnPCkeRhGYVuhmj7jenOKVOS4hLfwu
whgyt9ezbuRNEQwgSr6PPIBSvyzqpAgojfX/4bEM1FaGS0zIeCzIj/xLcqvBwWmUdkFrIK+LT1OF
kughafBKDeyun5uduHLjRFBO/wm3pTCM9MVmNLoR7gIxIBStNyL9mHTKEDjVslZHTehL81RXWf3m
pLUWn+5/2hubVb6GiNiU9BF33hz9Qhoc2u6iQgQyikOvOtmb09nWexHrKLpy1rmCflYDtpdshnEo
fXtLBffX1mGhmv3JSqQ2oTq6O0Pd6CXL7hE6mvLLUSnarOVodi1Om70Wpha1Pn9NKJYCMYkxWwWm
dEbPYZmPxZQVZkAtCL34MioVySXsEz8btW5Pf+HWChNYZWqPdwwczctvmy2LnVCcUsMW0UB/yNTx
qCu0td/7HVHpkjRngF54W24R221rzUWeDWo4obr3Oii9+6g5SPnfH+U6EICBJUuTdT6eEdvv6CUN
+G2KteHiATqYPa34q6mW+Y/aVnoc78307/vjXa8dKg3Is1MnpthHY/By7aoGS0/a0Wa4LNXyLyq9
y3JYPCPZy+2vUwquPUosVKKh2l+hPdJOx3lDL8swrVLjZbSH+GyXSvKUZ3HzMcsj65gllv5gtFb9
7vMHplKXIlt8NdKZTRgfB0drSrNswyKLsqNjrTTjkWvxPr93ISV0E8Vzkk3saLbQHWFYCzRZ7CwH
u8lOoEmnl9Vw9l5jcitfVmdhfWJcJLkvIJK2xBTNbltPnYYmtBS7PxS5k/vtYv0GRsukAlIeHbTY
/K4pP/IZ/ro/wRs4B8aWgv6kFPTG1c1z3Wozc6gXtQldZQIvnUgOSeE67QEq6uCXVT+cjLxyDpTk
vYOVa9VnA5Wu939NIKvkh7Q2uJS3YFJjohi01krHpbyms9+m6iACe+2yPTe464MosyeZsvG8phC+
ORipA7CsK5SeFpvufIWH1i8HO15cD09RcxkOWaw364f7S3ydcfDIJn+i/E4Z4crythbmrJhNDWeM
vskHYFiV86NdMlEf5oIu8E4cvx6N9BeiMk8kkjWIW5dHnwZRWRAVfjYxqgejX/UPA6EayZVyt2R/
YyxZGkGmFi92KY99OZbVxJ4Zp6IK3SlLHm07g5paFvmjsurazk1/HdEAtUFzQUmNRycixZdDpYSz
iRWuwkptuoNVz/3ndci7T/c/1fX2kNKNEkxFcmiQxlyOoupNGcUQPUPhaO2hrGzlHFvuGLprqnwq
2k7bgVXcGI+XM4GFmwcfxK0DnUjWaBn0tA6NtjexBEiNfPGVMcYCHLyAyILYgv55evckGYz3A0gi
mShuTjwM86YwhF1zOThI4/br8NyDtDhG9dCdRW1HO/v/+tP91JdhjtJSFxrW5aLmIhkoF9Ngw53t
W2b0yilemvl4f1LXNxFdMSlHBqDaRppusz/sEvGQ3gCgomadFiTIEHyqEWR5KOPlu6MleezXTuke
aT5/uT/w9Rkgc+BFy0uPWi6E98vZlbGpRyi0UAcpynF99XgY/Z412jK+AaM13n0KCNDcenBrJLxz
e+BmZ0oreOmU7ZpYhMaSJkFDuXznWXv9wf5XZouzwCEwthLKeSMAbLnJGpbTHM8HqC1uFiB9Pnvv
3okwagE7ALYHg8PD8nLt0mgSGCYNepjNc3Eu3GQMOidpPgh8Sg8jd+XOe+z6WwF8AGpPfxkNEwqE
l+MpVpzZWBYZYWEruoffqlHWwRy1jfdoVqb98b07A1cGjhnoGIoR6KZcjma14LMzznXotJ0erOgG
nGJrTl77XFV2FvLGLU4qRKoMCpRDfaWt3U69nntL0oflGOWPdEIhI4mk/6vXIbWjZ5iOh6p3lIPE
pb2JoU5LWCjGYhzvT/nGzgF8jF6xJCRShdkcBsXLEoU/GQBBiOrQ97lQXmzEstqdkHL9IdHDAmhK
Qib1aLavzFSPsrKxxBgiSWTSiNLpJQKQV56SftJ27oTrOQGlolhALQlmDe+xy88IukIrBjSlQ2ON
vYOu1tNRkJ7491fu+iWLxpzkVtLOkASvzWbBqCnTR7xqw2aulD+mxJ2Xt55y4IPopvh30G+Zghyz
tewZe8hff5l6Qg2kHgJFj5cCHLPL2Rl2ozltVc/hOjXaQ1cP0wPEYXHsKiHeFFQX330EUX8jcEFx
B/LJ3Xc5Xu+ItiPFI4IlS4FmQ9afyq4zDykUm53U9urDoe4D4B5uAaeCh+3mnhvL2Zog+BgsKYLj
ozY5p25MxXu3vByF9wcUM9IuLvHLCSVWYbfAl4yQd9K/mtu4vj7W777dGETCByWglNC1Ld1ST2nQ
9UxtCKNV0vxeF05bxEHmJEX6oC2V/U8xVN78GotelI+iNnJ3J1G5sZa8KEEEUxqQT9hN5GyqrBVj
LtTQo2146lXFDQw90XbqjFebUYqpSytAKh4Gb67NF4s5GjAQPTUc6RC9pOYMTU5Tuu7FbJv0uNhT
PL13OzIVgK1krxTe6ZFuDncajTVeG6YW4vOQfMftx/1YqMJ9LSpdvLcvKociiMAVomNypUvXWzwE
6sjVwqHFwzFaekCgcHh27u4bS4gLGH0saHJYjm2FcFKziMgRHCsUnT1/TlJVC+aqUg7YBhaQAYz8
dD9uXUViGjG8+0kTbJJyHuOX2z/qk8Wbls4Kke+2vaMwao2qm1tDANBWZ8ye7g93vQ+5vkF1UBTi
qUhx43I4T20QIM40K/TIGLBabHUcyiEyNd//wzjEQ9q+ADIRv7gcR01n9DchY4WDlo1vRdqSRdZV
t3ONXX8sCm3ADuhV8tYgfFyOEjWQYOs6t0MO3lOrFv1Bseqw0VzlkGXNt/tTuvGluGFskmPuZcmQ
uRxMjdwmdavRkh7X6cHwlBzzS71E4L/ZIyHdGAq/FsqyxF+uli2wLY561xvtxQlzBVTRX4XhlDhl
1Cra1OlAWWon0bqxjDQCwftQOaEtuEXwDWPiCAsh+dCmnv1M88tpfc3r8wc7VkGq962y16q4MUEW
kayOiMHf2ydN7ZFB2XbthnY1TKdeyYZTlON7No3tnqTzzaEkWwGtLthjW8Rnb+dWrS4TQ6U9biDI
uBnjEeEbvDqrKld34vyt0UDgSWgK5Wsum8tNgsRCOS6D7YV6hMzOoDS/pXiuPna6vnOQbwxEnQKt
Mz4ctdGtGUyqtbGdjWMUFrAVwjl1R+vYt137xexjZc947+ZggB75C6wlAMjLWUE7y4sEZ0NUHeza
9NPIHf5QuhxAB1DuP999zADSySoFlxiPwk2CMyWxmpCOR2GmW/NhrurqsXVAyyqtfbg/0lXKyBOG
kpkhWXbSl20TPcD1N7XTaFFot1X2DRkY7RmuZv5QNvNy6LJ+fahjL3m8P6hcqot8UQ4qBQ2R6KdM
sm3SrWVu48nLoIVi6Cfh0L9NM3dPaf76RBM/pOuIKvFRQGQ3HywlOo1YQYY4Jv5RTetXkNWorFat
4y9p89f9KV3vDgZzZX2eSjacgs2ez2K3UYaUKBxrTXTUGqt8oiBcPxprluxAza5XTw4lASLAH6kr
y3n/0h2zRq8flkmxYGCnq3qM+Icz2GMy4b4/p1sDAbxHDJLFky2Hy4Hq2EzaaMgdyOXm8pgnlvVI
gNmzO7negfRRKZTJyhyvlm2cb2lOzbNbOLISkfsYZiLXX/856+qT1XsfCs/7en9W1+JY3MgMRi+V
PhV5/SZBLJTGTtNmcsJUG1+HrD1k9YLWPRy48eypwyk1O6SLKE9Xq/fqlFMcNI6xx3mR++HyCPAj
yFN/Wq8Q/DcnHLYYIQsGa2gjjIfPR97kgU518rFoEzQzK9SaDyKpFz9yxuHT/RW4sVeBi8t8QdqD
8YK6/K6ZUEyrjypH7tXWBwOjPMK4R/KtFXvGaLeG4qNKQQkJ77k6g1Wb4Jm7OmEGMP7Z1YVNCY0W
YDlF2k4ku7FbOVE/CY6A3q5iZlaXDvYyrGjVivbvAurPv63TvFsjks1DNOHGATHF4m3WjsdRb1fY
foViTsSHypmS1zYblJ1k5HoujIH5IYkBJw9xzcsvlEf1mltiyc7o/xoQr5iRGphJNcXvXrSfpr/E
STYiuOPNES+0shmn1szOQGpU1CKU/IBKoO7f33A3piPV36ScgvSsvcqt5hqZ7sXNzoNY5sCrrLe0
avfYw9dbjalAcGUm4PZwZblcs1RZSPVjKzv3czcfsS+Jj7NZaX6vqem78w7gR/wPOD8A1SvOhZFU
C5p6lTgnuaOJ59l2ojGgc7Eaj2UTFXuk9OuLjDiFNy5ph+THbfVChwIZXa5+cUZZo7L9tTPqQGkt
4zXucpCBBbnWuyO/HFEqIpHQECnVy7XEOCERopnEmWVuMbyHA57xSttJA259sV9H2VRuI6FDx9F6
cQZm4aEwbKcH2Jm9XzdpvjOhvaE2Mb9SGjYcdiZn1ar7s7u2+pvRDN2HxVmG95bX6Yo47EREcSV+
bGsnWjo1Lz2DoeYYebE4mxy/A/e7c3Bv7gnuLpnRs+G3YFGFSm5W9ao4j5mq+DhsPsy9gziJ/TK0
ff3uAgdT4m1Ec0T2r7fhCMc9K+tqQ5wnEvnAK8blGEVD+uxm096HujkvW6I1yG6ukXfVXM0FcVGc
U2N9zfPsAC3+eUg0K2jHaI/2fH0JU1mXFQ4dlqvEOVxu82FcCqekRnmuViv56nTdavg6xiqan2nd
ZPhjKdU8vHkc5sOaO7vCi7d2JUI6cq5cKUCoL8evVZgJRpGLMxx5g31v920gAOP1wUgpaecI3AjC
sldH6oNZHgRs+ee/pI09Fid5m3Gme7RcX8nqqwcq+NHDu0M9Csq0jCnkSPD55qDZiWvPA+Zr53Sa
PfzCzfRx7se9UuaNhWMUng+wOxzKzpv70VhUnQKORgCuUBZLI2dF7jpykaVzdllvt8aSsBQJlKB8
qm42SVKZRR7nS34em8XTj1pRx386UdSt/jJ61RwMdcXlXDo2fLcmicS/JbwnDRSzowIFQJL0pVKs
9d+hLb3XKnM9xSeBUM13PwqAjCO2Rigg6tAMu/y666Bqg5JH4iyoo/1A9rc5TpMy/Hn/6944nYCp
KHJSXgWgua3gZrPSpEg0ivOi2L8LI310AY0eViwYY6HvfeRbG1bmC2xXmTtsQQhNkhRr1Zb5OdHd
6tQMlZSpWECUvD87kQVVWYLhfsWh+3LpbDaqJtwmPzdKlB8ShJ39xEnNnYB9axuRAMllA1gBqvhy
lCaZ6rQf6vyc1sbrbCoKxkPt6o9L/P5nG5UDgBSyPw+0bctbqyyvVabRzM/KKqZD4TnLaSmS+XR/
K9z6OtI2XcrGyCxhM5+8rJOeImt+Lr2uOBRLPiIOa5g//sMoXC8ER9mC2R50blAjQackP4PGrE6T
K9qjOQAu+n+NslVro8Ks1nqs5GcY5WkwjR2pcL/s6XncWjHZOZbuNdyh2wKSEzPFpGaUHj3XoBqF
TiRAAfz+XG7sM97QIBj4m/7YttM4WaViDpVYnpcibnGhw4NhfFGFUXxe5tjYU5q+OZoMOrIHpgJ7
udzVTpKmpo2k6nM3wa/23dK0g0gTxqFLTfX7+2dmS7QJVVPek1s9lMTKo4xWy/KsN27/ADRZ5L7O
en7X8mTcucbk7758nstmLY8eIN6yyrIJ+rU6LeVYW+tzkoEnB7fQi/48upNaH4UdpeZRKHmjBi72
s3tJyfU2kY4vtidhLrRftmFvzdfKBCqvP5sYt3+1JjQYMwtaxf3FvB4FNhWap+wVD+TxtiIs2rll
PbH70GN7PenRUj2p2li/F0cGslnmAri9SCmRbS6saGW7xuaAryQaGx8qHOCfBqXWTui1793T119M
PsilgN7PZ+CWIRZj77jMjjQUzAsnMGq7+FNHauhtMGP3oC2K9pc9Gu9GAjI/XAVpZ9JFooi1yXZ0
aN3LLJgfzdJ09e3BGw76wucLxhSYvjOOY7Jzvm/OE5op9VomShH18sS5dbRMmrQmN9JJ9ePZSWB+
YiPR4t95onC8+Jltf373ZiG3QKwW9R7DvOocF0Nk6e2EMUY629NZmfrhjYv43YZo9Aqg3IGolLV8
4DyXM/No/jlFoTJKogASt1P90YjU5uH+XH6Gicujjbob7gVckJLDsQVJeG5aqrGCgHvemd30m0iM
vERhu2q7zwU4vfRJ9gwnv0irfvQjaJTDFKyZieqc1ajIopOZF1HQaYv81zra2a9eCsA3VJPGmXzD
K9v8aBp53/qQBzwL1cO0GALYA2Lv2roOvsyEjSD76dC3t1fwivBVZTrMpGsMLOSwUDD/xdYZW9VO
rNWuSvyNkCFfSiDdpYIT+qmb7xMNpZdYZRKu1myrxwERtebRU+PGfbCjTtPO44TMdThq5uB9Qbmv
jJ/4hYX2oKwpLQSUecsS4LOlNIGx4Adc+Fa0rDECjcr0WR+cQQncxYjKl3Ro9f61F9GUBW2nzuof
qV0U0ZNtNtWEiAEmA1+mvvLGd/etpOAg7yOqoxp9/E3Qt5Z2bdROFaGoC97R/ZKeSi/OXztqdcf7
u/A6kebShA1FVR24NonN5VriuIKETNbmYY/5FtSyNT+2rasCVGD3RNX6bl0BqAGwP4AYUs+BHbg5
W27tCTXS1zwco7YtDqsV5e6hx0Tjk65nlrqTT/00dLg8Y7BKUXgHhY1FMprvl9OL6GrSBmG4AjuO
vvTXoTGGby5IQOcwCKrppY8QtefA6jGRHPO7rLPiYLJUt/6AgzxQikwb0h9GayOeCxygs08iizXj
nMwNajUYd3jlFy/N9PlQx47+D7a4UQF12yoh98eGkhztnoLw77nOY+ykGCvkjznhaf9qlaP3D/Wm
JvN1fo8XrsOidg85CtLjzje+Oi8oONBYk/hHLlr4tZeLAJm1zJaqzMJx7k1/cZTsILx8D454jdoD
TsZ+pSwjWcM0eS+H6ep+FYYJr67FqeW4tBrCzVZpnbI2KvwxTnQf2x2cmUoLwR9amA/dsqY7mJvr
qUIhxp76J96GEsPmNyRdVZLegv9H9UF/0qao+01Lku63+4fmKt5RVkPSSsIged9AW76c6eChHzFp
XossaVQfFnepg6yI9AdLTfbaMzcmBP2Tmx04pCxYb143VWV0WG/YbVjn+o/eEiaSMbjV3J+P/I9c
nBLmw6sTeWEY37LAdjkfUSS1G69rG3IUhHmsV47oITJTyzgoTTdZT2hxWvZxotTxN31EPFu7zlD2
bhH5bba/AhUVhocEx0w3UQ8Br65xbOS+i6aqXq10zB7mrJgeMIi0QAYPiNSUs5v/IyZb3UEzXUVB
XqlSBxA+A8gpuh2XC7BQQzVbLOLCKBm+jsIc3qKh+2I1rvGsZkm+E5XkedtMVFqOc2PyCkOSbbNJ
0VONTCVN+1CpWvsxUg3o7XVWIYCfVkXUBctUjryXW3fdi4fX84QrKpv5aPcBVN5KUqHVZ2GmhNJK
0aII+jQ5guk2upacxmas8+c2qppmJ/pcf1bGlO0QMmIJttselgKPuT6L5rBbR7KWvJwURF1a3LbS
Q6c2bvcyRv1SvdV1Ir5UVbcup/u7+/q0kifwYidvQ4SL4tnlx5XKINo021LxSLO+itxTn0x1hduF
z97OxX19WpFyJ9Si/UyWSi/5cigio17HEcJDuZ5On80hW94W8Ek7j5kbKyqLHSBP4RXDi9tMiEaZ
0qo5UdRehKUEiIqpva84UGWOZTUubYiJlRN9bHkkjr5KpbXYibLX24jEC7gyOxi2IQo6l9McBs3s
8gpaLIRVRRZChN0FVWwX6QssJURBW5hJe0SP688oHxk8bRCxRRNjm2R6KBUC6u3WMBZjdYiHyfM9
FewhpJIv790wRB+K4FCrsCKCDng5vXidB9ReNHiqqWU/Ij7RHY1Gix+0ejZ3Xr/XoQDXTlp3bFBO
JK/ty6EA05mlWBotdHIrQhds0DsYM4v+idQw/WRoY/k6KVqycyRvLCXnEClXeP4AN7ZtUGvIyXd7
kKne1LmPiIxEiz+nTfsxqdBrvL+Y15sVSBTLKY1jCXXbkONI0bW8sfRwLSik41OhJTzzEzSPT400
Ow/iRAzDm60V0/d4qrS9DuKNufIykUT8/8U/bo6kE+kChrAah6Y0GzMX2v0Y/sxPJdaUO+eS1zaf
6zKy/6wzSNtLXsbkGJefUxv7BbmquQizsqrs176xzbriPYTW23Pcjmt2iDWt654IlKoT6F1iKr/n
ZZrFn5sBhmtoAk74PHZIH9bBZK8qemmTWWbdoXejNT06nlTFTb1szL/YkU3Hdcz9ruRpmrB/vvCg
bAOZ5gbrHJuOP5iKOCG/UTwLrnX3JOam+w2QhRIIG1HiYoz/cM1k9EWKrgT24k6uIR6P4IRvjs0Q
VLmV934n2qIKisl2Dp29/N0Iq3qhiemID5qZagbeUCPaKL0zP3pWbj51vRVlh6hWT47ird0Rq74M
Evvadx4IP4R3fbuNqNOqtaFlDT++dT+0eY1+WeE18ZT4BgBfN+gUz3m2MBCFEYT+SmHo0xIMw6L8
2/YjGXoM9/mH9EePgjnVvNfS7U/pBOgJEfrGdwct/63tDV527jquRuBwlfrx2iQPBoKWQ8BL1rV9
JNR+lJFm+L2O9G9kT9bRJVmc/bUu1QW0mzsDajZWAFRWfUidmAPiopXkR5E9BxN+JEPQV/bJWHJU
Ks1SPbhcoEoAxw4ke5nhlfvXwL/ww1wazEK7dhGmP3i6KAMjS5LsKNqhG55dpLKmAKnGuvZHsXrO
Y673cNbtIrL6hzRei/ZgCNROjviFxNoj9aXom6nOSXvg4wyc3XIYZn5qsq6Fn3QITgSdqSr906DF
5XJSl2LtduLW1akCwQnliOIn+obwbDdX0DpYc70oJsSHzk1oOoE4+E3Pusz0J0ftPt8PIVe3Kjcp
HC4guCZiOUSRy1PlJbWmT+Zghgr1yqOVDV/zsthDbVwdXZg38AepHtOAQf1ok33G9pKpfBOXSJyi
EGlQlImD1Vw7prTm7kd1casocM2x5VvXiig/KGWtJjup4dXNKn8Fhq/8ABBoVzIBlVsZCm1LN5xN
l952rNLt89ruxaozHNM9nC7vL+31dyS1RZ9Sw0aOmtqVico09IjVDsjDaR1apE48p38lZeTVB0rs
zcf7g11/RzDU8v1Pp1nq2WxCsdr0jZpQuwlHvRSBA3vtMJfVHlz7ahTQ9FJLVnrDAJ/eciepIltx
TMAIuyrDddNs4i6BKxCV3s63ulo7NBZ4A0IVdhiRF8LltjSqfIyiorJCBc8sO8hNEX8ZR6P9p7fm
dAdbf2Ms4NJcYRLphbCF/PNfeuaLVY3JmLoGZkFdswZIrnX205LlunbATXRX6uXnp7i4yEBgUeRA
PpA8lkRhcxqUSVaMioFiYlyPA8XE0Yt8VRTD9OZFCbarS1Z4nwCXpOmj3uhUu63VLcZnq7DG/tDi
lmG/VDHZ2vOKKWW6s/JXWRO/jk4flgbyvcrCXK6G28ai5cqHpkEZ+IhHVPLStuoMcFCpKPXMTv1S
tJDBdp7JV4dTvvjZwBKJBLZmq8Y20zWL8Q6zw2VOnIei9fLpWzw3ufMw1NFYHXnFr+/tpqPaTaZG
mZjmJmZbm1TUyISAJVsr4dibdtj1U/YMbPTdRTlKGJBWwfIi6wN0bZO2DFbqtlqUgZPHiIXPbPVf
nKGJXldv1yPn+tNhQ4irNZB8yX3Z4jC9Yuj60mk8Xkgi/zQMjvuQlL17atypOzi9Gv1jiz1ViOvv
9tNmAlVkmkxSsetyuwx9n9YLyRzw4cR45RmR41o2aU5+cLtFWR4SpS28ncB6FYWg2vDUpoYLUu46
CjUijbpsiCsuyFFEJ2E6+NB1qzvtjHOVXgOFovlNSECzBELb5igMJrJ0Y5QtYVFq0TFFk8HPpvFv
rxbeZ8dYELmoIvNjXE577d2rgamr0g4H5SGf9fyAy0UtaVOUpjV5oaVp9dd+nZ1HI22LAOAN8q12
nOePjcjFn3XZazvJx9Xa/hyaBpBUtEemcDPnopkowY6mF0Yi0o/4UxtHT8zGfxmFXhp1PrYMvO7L
CcL3Sju1s7ywoGTtT0pk+h2yNzvf7zqwY+THbUWXSdbD3c0Bn9WxF0qveOGsR1WAnpV7aOupPdsV
1fF3Xr8sGwPwMKEuyv/dHAOnnr1xtUEMd0Wm/UlVsX4pyyL59/4ot/YFYrCEZvCogJ9lnvXLTeUk
VdWvnjzgVL/XHw6eIW/G2pXTj3xJ3C5QHPLfk4lsieNXilb8uD/8rb1BnOWcy0yK2Hk5/FJXg1oN
scdFGaVBV2CLoq7DvHMBXSWLLCUxE+oIY8Bylr/il0nmS71OyKC4YY78hnmwE6cDNSfWZPCHXPUy
P8WP60+j7puVLiVESvABYtrD19z4FeBRTFI36u0IfWyOIDk4XEieWWE3jK511Ie5fBvUdVH9xJy8
s9ENiefnmb6uB7TIE/2rWSSYIL97waX6L21SikGYEm86LJpSER2Gzgu9JS2PZhQhXOaV/c4oN0I4
sZssi3IXjLdthVqJnKnWW5fD6I6lj4/69yrSUl8zqu/a4rz/oqf7BrqeO0E2GLeJ6pJGeragVwoF
b1RfYYvEj8Bz+1ejxcbNMaM9HuiNICCL/OSqsu0Md/JyO9UiTii4ZVE4YrmH0oFrnbMp9Xyntded
0t3PlbrM7IADkxhDPMHtEmDr5VjxrCJagk/ouZvdtTsIkgKppoORtB+L0vg4OyLKTzbSuf+OFWoH
b7aXuKmvdKix5ok+jkFi4CBwGLWpHr9WpeiaL+oqyLQTNHgLv6zdxTmosRdbbzXLO79pVVHGD6vp
zD9I66zioRjLITuMaIuo56Ho3eoglojm3Iyb+XAYbOwtHouxQSrbmDrsJ/SRs+yPTdu/Tr0Sm4Hm
rJnmC2+Isw/mUDogYqzWTh9qGhlzoEH06A8jaEn3kBeRYR6nbi7/yh3cAh7WuDVGDqk5VoGnaNa3
ETPo0p+83mwOKkQXMHdKlTWPi2Gvld94djygVi+DsybWeXmeSgfhX6fmgt/Z49e7gD1H2i2rRzTq
tr3KlZLp2MDsCtPUsV+KRaUaAnNs+gaCNfr63lPLWFIwkucYjKqffdNfAlgz57o6jLZDKruUx7gs
u+facPcq79fBmFFIlgH5wlEAhPs/nJ1Xb9xIuoZ/EQHmcMtOkpqy5Ti2bwh77GEOxVjkrz8PtTdu
dqMJnd3FzmI9mOoqVvjCGy73mkhlKUoZu+e6pwhU09fYpbW5tW7XdwPU5UVxDGubRXlo9YS2Bu3k
tnPh2yTjD0XMH2S9CERxKfmGQATs/srdCGAXRVYiO2gQHgCRyzmRGAClrbmJYL9PB2RQxpIGrpo9
933SHzLXmF+0MHOjjWGvlxJWDLUP0swFELbOarNRAMeOO+WsNl7SfFXxmeHAjrpSbGQcN95vwknY
x4sKBG3zZf5/7wxRj7HWDFEQu6H4WIghTPbW2E35AzLrbhb7Op3dzrdKVzgfBhfe5kbB+MZMKRHA
CEPlnSbgmhWHN6gzOCKCCNr36ddqUs2DUQ32Rq321iiQZxcl+eXiXVPPZGbjisu1dx4nMzoksUx2
ptluHYDrI42+BF+NSMEmWl1vTc8T5Agt/NJ2aMrR1518fkDySEY7RZRbJn/XO5Nwh/mgNwubD2Ti
5ZfDJ9McRVVEQRvJPhgwz9oPkj2ZF0b8SLGu+obn2Zbv7/U6QttDHhRwATHllUJDM0svrwY3CjRy
753XNRFBrHgzZnmhwqNoSRVwkVdaXyQZfZhmiO0oSJpIezQLt/3i0QHyY32kRP3WA75g62m5w/Wn
sLPW0KRIH4HHMqLAzOZdZXf/IlODa07VPdpU/PausnHgrvcI49HaAiK7qMis5RITN9fiMMziwBtd
NfKjPMl39FLNr54g5bg/txtX5SK4TBawVOC89a6PskqZBSbFgdU5NJpm+Q1xr9+hrQ4+XLUtv6pX
0O1lrEGVEMM7wOakwjSALnekdFCoqptQOY+u0NJdv2SqZ9saIpWHNVHU72E2cHPGYxhnuwhQF+rd
QO+q04A6l+q3ca6ZJy2zrO7Q0Zn6jlI07Ztu1CsEtarOVXa2OVX17/uLdOODLHpa/F56cxRDlj//
6wa00b53jFbYSPyj8w8O4XcKxOwp0fONXOX6qqW6BqOD2xy5MApZlwNNHqHE4GX2uQPYAR+V7ttH
Aio57mLFNd7jrNGfZSHsF2HG7b/3J3lrbMrdi9YplNorkuLQ8PxrHTRxN1KD0Rn0nd3mBh0lrcXA
DO28lwX/+wxWrnrzzauj6QyWBd3v1/Li5axds8hsOaI2QQkmOaadrfrUZr2NnX7jXuJ6R45hecTI
01bPWJzWqTVHg3vGMth96KvUONSKtYVtuLFVkMF9VXCkDnx1nupBL5DeFDQNLEd+megSuSS8/ojq
xH/3v9c1ugpsFUJT4Jdf2RRrv0+vGCO7UnT3bOKiUftoC5X53nP77rG0nD7aG002fqsG8kyfwD+t
gJ91bbJTbdS3Dvd/y821JUSAAkr+Cxr38guOlVt2eT+751hRNLK9aNqZduU+3B/l1tryltGNoYjm
oc5wOUrbxA5MG5sJD+ngK/bYnfKw7H1nHrfyrxvXItUKsEdUdXmr11XWNDRkXRs0JkBDNl8KV+3O
+mD2/6CbqftupXsf7k/txku9+LaSNpi82ITGl1Pr9Wm08rz28Cvp5nEhX4iHatbAUMRV94nmbLGL
+/rN+v6LGgS58yJyQIdkjY1LWq3SpFy0V9wU9aSwV57HqqgOri2if+5P8NYOWdrftCq4Y5A2vpzg
CCczjENO3zzQLo20ztm1c73ldXdrFHowQGVxKllqu5ejiCSKR6thH2qyHZ+UMosPsPy3Ipxbm2PR
zFvOHYypdSskQlY3qgtJEjOw28cyGV6SuCqfpaOWD1FU1n/ur92tfU9evGhqeNTp1ppytS48cl8O
ekrA8DBFmvV5UtFdtGPTON4f6vU7rB5oqkdgGV97gEzxcgVjF4WmcFa9s2FJLOn4OflL73WG5s/z
aHa7wnH64l3TVFrsu4qBDKMuxKz4UaWkL4gHGl+7wS61pynL8s+eleZfI9OavtUovHwrw2p6ga8S
fU/NLlV3Vav8QylUPxZhCuig9cb6NIbCkg9mV+fFocZ1Gln/LJ+dA2dB+2bmbqfuWzft8PRJCmpr
WlaYG8i/a8gGi7ygfCido/TI/Xq5BE4EZ7MPCdH1PHY94ee5VHs/bQygvmhxWFSZaFnK6Ker57bx
I8aA3d0blWVCn0wAO5xVJGdLUk2AGh/HfLTFToVL9wAjo8ZeqSnn+hi2bRo+lmrXxi9mruT/3f+M
N95y1CYgWi2siEUL4HIKeuyUgJK5KaVezCAM9EhDRHKUD001VZlfJ6P72MtpOGh6Fb49MTWo9nJr
AjGmDrgmQ6loYs01peWzW0E88VJ0AIjk3p7jk9vTNAKrRLwE8O1yillmwROSEL9lJmcKYxSAAUjo
fVfs0zKpiZD6/O39XR52RLGQdQIeetWqcpyimUsZQSxsqfjYbZksJomKL2usze5/wes7BsA0dwvo
A0DU2HpfTk/Fmr1QMW8OUlpUYO+n9gBksn90K2nsqyyXG7v++uYEfwpOWmVUXAvXOKUoCk2vnZbl
zOVwiKl17rFx24oTbsyKBgCic7RqKSisP1qlTWo2VXEeWFkyYdBpnqacqpkswqPiSmcj4rs1Gqi2
RXSUs4wc0eUajtSYKk+vAExoWb8XapMe9VJD9F0TP+zCao73P9kre/Xy7kQBGoYHDNolLV2rWGaS
qF4kYxEYRqenJ3Jg4E4KfLr2ITTdIg3ytqrqJ2lCI/DlDBtgP06WZ+5iNTV/YsHsuodRrdr8YM8N
cB+nmZp3I7QIwMBZOv6qVKNqKGYWiUN5spDFr4nXu9m7Y9/+NGtKuIgD9M5nS+O52Bey8pIvMUiV
+YXIYmr2UFQy9aBnSHgdKiXqP/aNrQlfjJPe+IXMYOcYQs6/Izb64M9D577YgEixDNfF8Lk3TejH
FpF6erIraLv7jeXja6xWjwonFTvC58XHdfXySCXWZxOz7YC2QrzTjHnYF1UxH+6Pcv2WAv0FJ7v0
tElA1/JlGniTurdEGUSKZX3WFel+Dcew+taZyZtJ4pTt6YTyHwpKBArLkfsra9Q9yaUk+jJQI93y
kRtID1anbimw3JwQ7zRNTxoFV1J9idN7OajJMpiQxj/CJk8OJTC/Y9FvRvm3hoJvunACULIh1L+c
kKLYCYpPTRnESTifFHxEEIUV2amGE7HxmW5cRxRwlybSAhUH43I5VFx6hRIrRhkgzNofG9sNj4up
48aWuzmhv0ZZdSYpbFZpVcgyUNA4/9WP4FrawdFOUp/Sjfv11lAUkBa8K2WEK4eUNilbFcVvNkPb
fcQuEtu+Lop3Ug5bpky3lo63CSM0mjok9KtIO5PZCO4vqoIo0rMz6Idkl3uK9/T2c/T3KKsIo0EH
RbSgGYLasJPPY2KGvpvNc4BnZLeR9t2cEEcI5iWp3xVFITJiVSi40QcGltw+uaa6s5XEPd2f0K1R
GADwG20wJI1WExLDkNqDblRBntvhQcH+6NB05Zb/5Y1tAJeFaRAWUdBedy0pGcSJKLUyKGg1+TTE
x4fCbT6KUMnfXDRHPAbQKrhFOvykRKsTpNHG6XqXe6GUQ0KDVIseo6x3374PLoZZ7bYwdjvXatUy
GOz8t5Y6+gNJwOgjDbblQXlr6cBD0JyC32mgXXs5IaQUq2bqlTJI+8Q9Qk6qu11qRNYLEMPU3Qgd
bgwG9ZEkj0uVbb52UQP2laR5Y9eB7ubDKUkQUKlqkX+vhbOlQLZEIat3j8YbclbLu8fuWzbmX8+E
00Ze6olYBIsIB2LGUnvfdZN9FlOm7fQisYLcbcytWOXGoIt0OG0ryowUYy8HrSrhRO7QiQDnYWU4
dnYU9vu49YZP90/VNSABmzYqNQt8+pUEczlOTlakN5Ndci/IF9kKtDzVn1ldQaJMn9LKSPxomj5h
C/71/rg3TvNSHVvQSKgkQPO5HNdtlUmmYVsFFM+Kf8TUJy/Y+pSHjVGWS+Hy2xGygJ9B9XKBWq2h
Dok9j3nMiQ6SKen0j3o529GuNnlTqC2WdXNy1TDtP4y1EZvPvQU80O8wz+52Hs+aDLBJTuN3+kxh
/qkrdOk9l0M0NB8ivU+q5zlEhMyf5Ry3iP/3w1dQZeJfz0vT6Kky56g42/RSnROunXODQalVEzFF
fPKDJwBggvqC/HRWQWJrO3VsycDGXg1/xKNZ2L7qTtEfZ5BYMWn1UIlPo1PPH3SryIfjnJvKx5xS
FXa2bZr854k6HvZ2mOrftLob433jjHa/cctfnziWEgwS/kgLlnLdGVBQ/6XbmVfBlEMYd3q72/UW
3IYsM6uNw329OS6HWp24OJ+bLjGTKogNJzt0kM0OAmLvm48Yo9B7XtBcPPjrSoqQEj1GT/BChpFy
0lLD2NWYz/w/RqGqzcsFmxnLTPtyo/dmHyf4yAkuiWl2HgYjljWaEpOdbiza8g9ab3WuveVRIfcl
8b4cSLLVQqthq4eZ0HaNK9u9kCOO86bS9I/4H8/axum6tSO4gRfOLqVlevmXI7Zungwd+XVgxp37
23JS8dWoukr1LRADG8v42sO7mh5wWkx8iDqv+J6OF2eG0jUCpQBh4Q5oZW39Qbp1PB3J1JpvvRb2
9Wd3QmOKipStlfu2Myd5skI3+UckRa36MJDVcu+WIvUgCNgz6shzE3/PoV94O1fw9u4gZ+gGDUPP
GnZZN+fjZ9sccsfvhs5yj/EMr8Dvu3LyPnJxZ9PJRA1W30V91EElpiY2+aabWOapi+ym9ysu0X6P
B/Ss7KJacyYfJ0G92pf4m0Wu71IM6R9VR87ZXi/jNHvz008asHRhaVcR0qxbh5oRJmXHRRY0HvyS
sO4UPxRauRsnsZUbXr+Ry1A0sAFaA4xcm1AoyaQ0oSyaoK8NiuKuOk6BF2bJY1FP2dOU6t2hUMO3
93LghkKoREMKUB99lssNyFdeHJ9mNmCS1AeqsMoh89LM5yXf0ne4cbpo1S/NNwoHdM9X+U4Fycju
alMEzYRHSt4OqGq3xgBCZlZPcx69nT2AmATS/IiKLZbJa7U0J9Jj2m5SBFZaZr9mNNN6v47qhm6z
kihbaPIbFy5TW5S10ZhakEyXC5kgimTXCaOp6tzu4MSlOycOtd391/jGJlmay9SwkN4D8LAqmXkU
rZqMXCGQdKM+cgqrr1kvxj3XcOaPRjQ/N7GX/7k/6I1LaqlZOKArXgtNq0DDGOdMSxIGtXKp+4Oa
9xxy97dZjPP+/zES25CAjU2CEs3lIpaekGHVuyKIugm8IRIdArHaAoOpg5nwdm6c7lvfjAiK74We
PKd8FSFS+0tTFZmiYFbH8GBgIvVe8+Ytg81b34wO2+J0vhDs1q0ULzXT0CrqJvCEOlv/WnDvRj9v
E9xW09qtvACrdNM9KISYW8iH69AUBCUBIrsfthP3y+V6ZtqMY+/oNMGgD+WPjABERr4CkVLxlajS
Mj8u2w7NpjTNZt+IHKXxk8yI7Y139dYGghBAyEP/bdFbuPwZja5V8dDmTWBplXmsG7P6EI6meG/N
SfN4fwfd+qR0kMhtqRUtbkyXQ3UJYv3Y6DSByLwhPEVWrNtHGSKucLg/0K3bDKPLpam/MKbXjdqm
1xBntyy+KuzUpyhXOsAcYhBPnj7NX23wpBuImRsDIvFG/3k5/Quw8HJmtjLPsH9aEaTOADLHSH55
cZn5bpQlgLC3kGI3PhmXNFV5UATMb12bt8JoBK3Au1AphvgQZ6I/JG3rfuhNuRUV3/hky3tAN3PR
EwWVcTmxOsXETB+5XoD7gdzO1NyX5WC+/Xuh+8jzA/qTKHLdYCzyRBtpnPL6EKZ8om400+JKKv2d
NUr7C4pzW8z95TlbRVt/D7hur89gMxGjskXQVVpOsBV/qPL80wxaHcj4M4Cr/4RnbbTYby0luRqp
Gh0csozVa94nJUvoOExyVrRmN02zV+xQjdK2ajw37jSaQ4vJGShXqGGrb+aElhOmMm6DcnKihz5r
tWNkjt2x180+MIdWPNhjsfWg3x6UZhH4FrQ81+Wescgiz8zDJihppjw2Yh58vQ/NRdOu2Sclz1Je
bTaprj21CcdQNAdQw6VClWR1h2qTkQKbqtpgmIVojqGS1Y/0VtsPKI2DRrWrtkR6Ii/3jWpkYKpd
OwtgXGH1lljwze/fOjeOJeAJDZYH/MQFenh5VtII7ggvGj+mtAFqCLnvAM7uIhxpNwBLNxYbNT9k
LqDhwXVePx3hMOfNiNRdMLZj/jMx1OgHTo/1Eyz99MUzlIY3uopO96d3Y//SoqOZiywzIfdaDMcU
Aw+xWXWBYs7Zu7ksnSf45OXGKK959uXRpIyA2OxSsUGvdz033Rvx+TRZRVvUzaGQWo72fmMj04Cx
KVavKaz1fN7nWdI90Qud9kWXT3s9L/tjV/TohCG/Wrzty0Isx55h6WVTNuUDrxHW7WyPdto5/Vl1
qawYYV0+prMXn61x3iKxrVZ5GQowNdn6YmTMX1aBeFIngC6bRJ4RhFR83dMin7/bPr7pW76OsrDl
eSFZZwTdLrdqjku24Ughz6qRq7vYUpsjkcG0ERCvkQwMs0jiwVrhIqIPui4tQlHIuiZJ5rPRUgUO
cq+Om9PYTA4pFB0JkNta21YPtVkaxcHGDfVnorT28M1wh74HS56pv+08ncsPpRHPceF3SWd/z+Dz
GgfDLJ1gFlUNAEbJDOPQRqrzRuea5fczAwiTtNxxRFmXUGjdulo9WdO5lDaVf7gYEb+hB5VVGPnG
xn919vlr4y+DcaaB7pHNsvPXGrgelVBT7VLjXNsafDEqZA3CwRMKJOwDIAU2inFtnj6kFM10P9eo
Dx9xHFPFTtPTqt9jUmT9bslhuy9jUdvJ+0jNhmxvijJGMFWJ5pM3TYPjZ5rSf+30UWRkJbnd6H7R
1S4LmHRN9nXQZkXsTavvtKMRI1TC2FNabUzWuXx/l7lCHF+yVwpUEPNW97YNvzet88w8Gx4aKJBf
0m4/K2q0y/XQ+jAYSfFvZTVvdFx5HZVdSDZtkMOQVVzu+rFHUESpdeNMNK/ZvgmU8DRDkSt8s30r
qPR1MMrpsNKB8lNRXJbgr7K6ZbStl6WzeUZZy+AKi+c9tOpmo8uyCjwZZbGi4LpkkxJVr6cEuV0X
TuKY5wkFyUdziKNPRm66z1aizQ9Y8Y4bZK1b44F+XJhvnAc4BJezSnJPIomBwkCShLZPB6560uwk
fTT6CBxA2Wzp2q0Ctdf5uXQnMNqg/vE/eZu/VjHsvLZCTsk684vi7wiijcea3s5jBavPr+JZe0ff
fD62CLxv3Pnr2OJ/Q+Ni8so7Aae4+oBtpbswQvHzE0rS+KDw4lMXyj8tglaPYxIXQaNZyb4mvD9l
oVfiOOlhizCx7vfv6lVY8fo7oKZzL5DI4AS/2rVdCWe5oeAGtzi3jySxchdCPNgrdbXVul2lpP8b
CkE0tJEWTat1gja0nlrNIrLODeGNX+SVuk+KqtwXY6U+6E1/7nsGnroCJ764ijYy/hvfml4hpA0w
LACx11aXBcSH3Op0PCGr2d6JRB9OHCEW1ko7VHPq+ADpG42irJ828o81lHmZ+MXQ69i8blpbEbF9
boQYD502oc+RqdZ7U6+d4wxrbBfy2Z+Gsex3reijkxm9EQD1+hOwfFukqSAJX7FWTaixWe2m9jlJ
C/soNK3fxa3YlMRc2q6XrwydIpjdBDJIJ9AauzzAIdFvhRSoehaaLZ3j0IQkrJ3AkvAwJLFa+Q46
mLWvt4n23mzFIPdDR5tp13hO0e1mG9Oxjbzo+rPDoKGBgNA2mZG+pn/mOgqZXW6o5zauzzPvkHwy
WueZYBMPbcd6l6JRsBGYXAdZJLXs82WdAUSsnx8AyRMaliaLUFj5QVFjzcdUUG7cINeniSuSaG6B
QVLQX9c45ywX9MFC4zz11ogXRj88tmCD9mUeRscK9DBy8HP9E1EnirvxsCXkdmOSy/u64IwMYrB1
zVpMM2WQpDDPlVZZCAR5SeDQ/d84OjdHoWvMvUO+6a5xe6VmFU2ujOaZIFV9YtWzz2mUORvGQa/A
6dW2pZtFO4t3jnLnukpV4+yL8lztnNXKy4ezSDItQi9MADfDH7Fuy3e6UrfWM/qGXfQ8pbYnfTMu
oz/u7KThS1vXvcrNlZoZ7CynRRAg3iFYVf0pJ9y9HhR4ZKrlF03ofNZTTZic92hK/ER10YYTliUA
dypZoTovQsvb0U8mqhj47vT2LxxDyxZESIw+4f7+1X9jcbmMATwhhbyE0atryYpBvMkoNc9SuOU7
gQI4nGMn+35/lOtgjMeLwj/1eJQxOIOXVwIVObOGnm+eyyiUn4ps7j5FbgetfBDGgQbtcGyUYtiY
2o1TjyvCAvkkA+FmXw1q6pHT6jMWtrXW1Q+6XSh4ChrGAyGFiZ2blxwaz013cSeyLamEG6tKB5G3
lMYKpa31w67nVYJtDcZ7mHcNexS2rH3WF1uSqrdH4SlD4pga8fqOUTu2KJht5yyHKT/Q4DCfcCjb
qnS+UrBXB4Oiy2IgSGK+YFMuP16iNZgGxBCaU6T48E1RgEiOGv5FsmmPwk6z73OmGi9yVJNPHp/2
J89cvB+adviJyPT08uattKSUlHip8VKeXOeVIsccrVXwjwRF+kRx/bnNcNtxIRDGfSjfeYqRHu8P
eR0eUfdZGH2wE6D+rGOWKIpqC3ouemGlEj53vWcektFsH0pTqhsX+vUn5WvSCOZr0nBE4Ga11r0V
CcJA5ZyDDLD9qXdqfV84dqpvRPXXc+Jz2uBGoABx6q/KWm4o6bG0yllppPxekBNnviMa/Us4elvK
m9cHcdk6vBFLA4SCy+og0upRS292GStMS2en5oNZ+kXmVmIPYChufdVsknY3mN5kIDmf6m+0ZyLw
scCIkQPyVwD16/ffq+a5jbQyCnB9dv2awuxeSvHtrbuEQVAzRUuPpgsFw8tPFydF15lIMQZOW9t+
YTrdZ9QN5l3Zx/ZGL+DWxwOk8Ari4/Je0zc0jW9Woe4fVFWhPzSYIRxFV1hPVRxpG8ft5lCY6hI4
YXVABng5KwOiH9lQB9W5Lz80iVk/UHL9Mju52Cg4Xu98ZF0AKy++GgB41k9E7XVpHLVeFHStqjx3
6lD81GKz3N//SNcPEW8dMC00gV7FbFYfqQ8TmaG7WQRO4S5ur335rela8av2rPadbKPuRaCkt/G5
rqe2SI1xXS3STUiNrbq2xYSPVmYnwPpcMD8wa/ifsNGcX/fndmMYqIkcL4J7JrlupEioB7zcXY0t
WwtsIDeTdz1P8unto4Cq4z3gHBHir3LWmOgmDQUokjDvu10NZHGXF9oWr+Fq2wEVoFvIP5+aAzWA
1ZtThzYAQbzLg2FwEQLt+87vHPm9nfX+cH8+N0ZaMLHYJHDtAlhd/vyv9L/oEE50C70NAP4IYBfq
D1M0YIojZWPr3RyIGiXUK25BEJuXAyEfu9CGlDbQsyHc5TbhQKTlGToTb8VHvzo/gMFeVm6hoq/v
OyBwTZ2BxTt3Q9d9Mmar/jHUxhshD6+jkHyYZB5s6iuhEzL5YaJ+gcJclIyfyhlR2Dmxu424/GpX
A6sAlIV5BuJWRDqr79MSo3G1Ij3SSa3aD3Uc7b15U/zo+uNQFqCKxr9oawFVvfw4Jfoe3iQgdKEY
ZWiHZLazk1d4xrjXayxC3rrl6OBQV4cPzli8TJeD2SZGCq0ReudknGP7sXR1SRG1LKbQ1yHlbrxL
V/W0xV5zefgocfEErkOKWpnraqLNf7ZMYft23mZ+ZcUHRRbf4qnckua7NRoue+SDXEP0IVfXgxwU
dLajOTyD8dB/yFri4JnVymNHnhr5VmS9sbHLLlzUbyhrU82hm7FO29S+Vz0F9GZggPXZi7zpDr1V
Ti1SzF1dngiR36jEt4y4mHYBYYLrQCF9Vd9I8sjqRhy8MdkcrD9D7rU/kyIpNkpV1/t+OVNQlnk6
oFy91g7/updyiLYaXSgRIOakf/bqUPwDiUk83N+Kt0ch2uSmWEgbq7mUUJ2Qu6L57kG0P+B3TblR
jFtyaVevLtVuPs5SDVokG9f1RTzBMECwuz7wytl5n6mJOAyYFzwZKe5OmT1Oh7zW3oit5DOR2AKn
IyBD8wnSw+Up620jjeoKURjVSOQu781mrzZ94UO02WIyLgHsRYa0Gmp1tfcW3a6GdnCgF+78qW1C
Y+8pFsBvzUj2SS6zF2+K88dMycbD/e93nZxxyJZ2Dlku6SYV1ctZ2nWV5lXs9sFsTl0gWmVAzhxi
UQubF0Skn7ttcZBDGz9mMZg0086rfe9m0U5zR3fXNOAt7/+i65uUIJhOFp0mDSrDWiKTVajnRvZj
wADWI7hN5b2TuOVBIl+9kcPcWHYgcMCPl17u0hW/nDsKscLozFgGQ5vmJyiZtp93w+hrslluHS89
uEL+R1Iz7e/P8cZ+RsQDNAA5If7wa2oB7ZIxVxCSCbDFLJ8iUFTHrDaHwIUMfjYwr/mcuulWa+mq
1qcDe0AOmYeDUuYVToYELSqaKhuCQq2mh8pT4uKpqDJnV6jorM+Inu9yBL39HkCNdhosZ1PG9san
JWpeTBvQjlp6BZfrbVXJ0NZdNCI8F/ZH6UzJXgwR6Vsfycf7K3zdGuH8Y15IyuYs9Oc1i2jwKJrI
yRjxnIra0i+jxrH8qE/yD1q2CKcYqQx/lsxy9ntNj5V93pno+c+DoGgWNmlkbXzzW5OHbkaATfQG
NHG12eqeLjeaIxjwFTj/Odbg7bpROXlq0Zw25r7kA6vrhBSFJiKlMv5tr8/04mFi94kMQmF44z6U
6NsadrafJqm2aA2m8ltvjoOKl8Kolv5AVdC38PLaaMRpt6ZsIIVImIL3CLrYl99bhdFbFQPnSx9a
UGaZ5/WH2o69Z0svrCCJtB+1oSOglFQy+ZZm4jFW3c92ZMaZn7nt0dMLc1dHCB2cEoG04cZFc+P0
Q3rhQ6BZxXFY59v9BPvfylTJA9nr1pNF8RvPRyVCbCHrzPGD3reRvTPREkx8Gg7RtPFA3ziPhDn4
GBL/QkFcA/ISDPi8QelkwEPUyL3tIuZY2CJ81FJ6S66X9TsRqf81TpP/GN0OxdT72+Q60iIgNunM
culzD60TMfSjG6HmXEJJX9OWzeU7HQPOXUHA+iBqsTHbW6sN3JG4VeNup61+uReKGqsHJ02noCni
9lEVYU36IiBm+OYUvXPVovaRhW+DmvBvKxlcA3aWpxyeJ4xFzA8p5a6xdGGSxmETl1NAtbc4tggj
0CZysW9JlfpFCZG/NDoLAw0hTOGixNBUnzy1xQck9fpW3+PfOke+1lnqz/ufYDkAq4P6P9wOoc0r
Af9yUVxlbHXcPQDq8yWOPfIZfpea5v/jPkB6d7l7OIkAC1aRjFEPWl3FCcNYanqMI6BKiq4DzSgj
DTOB2Tz0YzahFmaJj0OfNb9yJ+n/uT/VVwvzq7kiEGfhngOJaR31Fouuds0jA1ykl6d5dKODrsYK
qhSo8Ha5S7+JcuiJMnx9jrhId64FIs+NlNqP88Q8JlJx9lpRmI9p1sqDS3n47QcCJjpoCB3NQTQB
V1u0TRDIx+JnCvD6nM/lOM2fpIcqjx8bTROddDvr/mwsypIWrheF62dRUQJQQzH1cgM0oiu7YZim
YFS8emf1TeYP8Sjf8xs/slcxeayr8uBUobc3ncXXulaHz6K25NNAtRT4tfP/CEVhBWLbDnpOBb+3
CkXbMVOmMInngJYLPW1VnTTd7+zZNtmaMjuJxmmPRk6bZ3SV7Mv99bgRFyHqDdid/OgGwY1Cb9/o
cKQDLLC7yEcGw9k5BjF+CyzVr3Mvfs7zzNuoENy8HijpwQZHnxqA/ep8oH6aGxh+TYHr9Gowudpc
7fpWqOopK3UVwWSLl8LX40TF8i2X8RcFymb5mCHFZiEVnzWtT6Llfq1wif92f0VuXNLESchz8OMA
wa2Z6ijZhg7SF1MAdBU5kDSFDO9rsUO7Zm6iZ2nIrt14F29dSjRICNAA7hi04S/3JBauaqlY+AfN
LdYZisztj3M/Fxvl2ms8A3cy4PflNl66bOs4v0uYWxkKbIogV2pHbYqIvJWxatNHzxH6h1LU+OHm
kgIAJr+4/zSQbkCv9Lq2ZX5yKwnywMXaPEtwcNHKuZyytEykkJVmDupyivVDC0lN9+sRSdBdi8DS
UQX29ivSsR32PbNIuyONBj30U7q0RDRYmPwaE6eZtpbo1pfAKF0jjFv+e11U6rzRUMK4m4NwNMyv
FZIVKogwaz4MpUnEYGlTEXi9h/QJOk+/MrM+zahtPSZeRH2rh6P4z4xkgK93Un69vy315UhcXlxQ
iFCowccFIXaCmMsVa1SZe1pZqAG2b7m7S1trqv1iVkpsjeJRQw96EuXHNDT1R1OYfEPMMvXhcQhH
50+ieMknS5bl70LK5tnEsOlD003jZ1yXPXlYaMkA3tsOsnyjmWdHQSkTpE8f9hsxyfX6Xk5i+fO/
SiQo+9t2U8VqoE8IyrS5Z+wQPvQe76/VdRTMKA5BFj3kG73cqY0W7GioBgZwkTTIeCDHg1vWRv5e
nWsj3d0f7noz88ZD/l/QuRTBkZi6nBWkNS+NHDazMjvgJ42uMWp/ihJ8ZmY3O3Zd8zx07fiiOFNF
CEQpccGeK+OnHNmaCtcwiW74xm+6ykjIAMhDqK5BbeNuWW0XaeZzGurGHABqGSt/KMv8MILowcuM
WsNZcarB2TVGmal7a7JzK4hVq/+jmXG9EXFd3/XLL6GhTn1hwc2ta6eNtLm8UWMIalBq/+Vu6sSH
ylSGQLH0nIzMlbsMmaxHJLPcgxNT9kw7hbqHMuVf5JTU+1giiH5/ea72Ib8Jixx4tcgaujQbV18s
Vfs2HDo1yDm+hW/EaW75yMgYcn9/oKsgfBnoVe4MMh5V6tXWcFUlmxM0YYNqzHMijeLfSMp/lEb5
I6xqD475aKvl8f6Y15k4vTiGpZYGAJIAfBVR1Fk9zGgwaYFjj8nJrmtt9gvA/19xGIQzPw2hwI5T
9s17Yl+lALuXGqk/F4aNxXilAa7f+EE3lhu85gJWIZgEVbJEIX8d+8mISxpOkxo0ZueJ90pMGPWk
8ZS+E2kZeceCbC+lAGd2jzk69/8oODW5vjOquMjhJC8Q/ge1RGzYg6ZE7tbcCJVv/T64TChEw9Eg
EF0FhVHV6yyZ0ILW6MQ59NT+Q2pN3lZ2vpy5iyuc77J40YHlp6xPbnS5DFrf9rIiOA2mcbR/210J
wj4ulaHel1lkFTuFKzx5UrE30PaCrDzczZhj/Ig7b/J82fNQGn5a6jW+HS0k5y1Cwysd5+L3UX6l
ggP9kOSIjbP6fc5cKHo3DdlzWmi5dahHbVJedJS9QhNnxxETck0f5PRS8v+hK+ileLIdQ4f49FyB
mM4OqqNM4pCD7oeHn/0fc2e2HLeRretXcfj6wBvzsGN3RxwANXAoiqRkidINgpIoAIk5MePpzwdJ
7VYV2azjux12d4RMsVBIIDNXrn/KVLlvEmIfP/RNPE9hURf5+D41hDludWtUlLd55A7NkztXS3vw
otSxOl/oaVN9aQwBZOTjTGNZbRiTt1QsCM1GowzjsiXm3p6XbPpsQx2JbxriLvrrsssK5dwqus6U
4xFZAUYAbhYuipXnwgt70pspTg9uNusQI3H9+WpmtvFxWsQI63TQG803Sd+Bx20qwniYxYzIXRqx
KEK905LiLeqYxti9PqHWB3HytVhR4YSu4Bev08nyheYwEjLNiRNzkvFNa3XdJ9CGKA41Wxm9N4kz
qQYJNiQS7l+/8LPljA4X/iwc71cvymeMO3WmtxSXenLoE5S++2asY3eXY/pGqpjZ5PAzve6Aiipu
iI/HTvXM83g2T+mlgjLzP7AJZI4nm1o+Vpgx2XZyaHJvbHyyRod3ukNF+PpdPh9e3n5KZPb01Rb8
lD/fR0xJazHKgx2TIeIbvTfKOzXDvfWLIxTj/Vxn7r0lUJicWSifFS5s2EACCHxYHeBGrvf/yzq5
evvoVYrLSj2l7oVUPGVXkTW8M61KOVMjPR/KtTZYJdSUuozZyR7hDWPhKn1fHebGnvc6Iai7hCSP
8PWRfH4VlBxwArgMXS8Q4eMbUpJcr5q+rQ6qzC0kRZMTVoasz6AKz45sCBvXe8Apg2nxrNnUDUvk
ZXpXHXrTq3Z4Nva70S3Nd84weBtdU6jIX7+tddc+nn9AzrR3NDjp8JRP6VFpMiLEjZrmIItsNcro
KzXduQZM0e1spXb0hro0re5jlIfTBhsjZ/xkjimSv7/9vsDAQTTK+QmxNozi4+EdFs9oMPSrD3R2
q73a6HO0XQy31vze0c6KH14Y5hU8WY0nUBjSNji+mqWXY27NSXNQeKU2pSzkvnRnbz/Ehi58Df7s
Oarr8/kA042redSwiOFP+TEiq8wZAm9ziCdhE5sjoPt7nAEfLEeZvr3+TF94VSlPVmYbhB84oCev
au9OajqranPQUqPpAtOIyf1U9Z5O/esXemkYQYgh269oO1Xx8TAKjag9aFUNYampGhgkkV3Tr2pu
9L5rCNYdp7+N78EioMXDhv59up8aXajt4LrpPDaHauQgD2NavcQpc7m0XcrP1+/txQcGqc4klIDV
8xTadwit7xeLiTFGnl0EZHwZdSgtL/Yuks4ZH16/Gp3z04kI9ZKq0l3ZiqsHy8kEQEuYjyUV4wFP
ZIKPvaAxtOoNrrvFNan2VWgA731wbeVaUcdHgcx8UyxeuZ0bevszRWfgLtlwM/UQHnwCSofP5tLY
T+NcBvMETpfEuXaRIETzS6MZ24CcBw4Lepr5el1pbAx5smuKHAfSrvTSD4k2Xzed4dx4va35rako
flWuUb2Zlx/oa09XU2u6b2SayA3F70B2wXA91B3QrxLl82HO+majJraLxZWD6d8yJx/SWWsqsLO2
38RxQvpL34d81LDVe+Vj0YobOyqnfa3i0jamUZ/7aeMUie/ErTxAj9fiUBhucV8alrzCFiS7yqZI
3ZWWnFkp1MjHoPNNGbn5hm81HVxyqbd1n811n1yAX07xB0Er/y1OgNNnrSmiLKxnL7tuVzOfoE7G
1r5xEK6n904EA+eythcGy8M42/vTIgpFhFAdeTwrPvduLAfaFHmV6/Xem53qs5zGJPGlWhOhVRHk
mW3nwqZn7SeFnvNElpLKjvE2y+aA0ltbvMs0VpyStJ3G+eKao0j37jSs/gNdMYwyOXTRks/vbBW1
+54METP6AFMsbe2gF3gvWIHaa924t5ys/jZMFixkN5kSc4uR2VTtOm01NVPTLEm3C5oFajcUVmpY
MLXkJlIIDwiNuR3TLXZjzbJBLDtdKQifHvVe1gSSVpR7wyLteJtooz4FndPhyDx286SHqlDdKrAk
DGTfwyGaqBB1bFVcmoe82Xd5m5RXkye1bm91qT6FnBCK8t2IBrLbASEP2BdGOa1x/BxsCgTyqdRr
mFyWtstLUdSDX4taRzziKnH7ocuFVN4ZUTZ+60xpWH+WLEdtEZggblmgVWrrbRMvc4YdagIq60HP
0ZbOhts2NOHYY7eEFwzlRhuzCi+ysXc/6maBSwGMpT7zZQ2JIfBojmWbwWq8+7ps1CxI5RwVJLBF
aeWbXjzmu3rM6v5PEy328jFN2jm9b/K++jSQkTPvmyadRVjWbWv7TmXVxV3UOiDlfiocZDd2Iumz
mbPgAGDhdhJLX2S90APSwvWEE2Gb55+MOilBWqUcjN4fRiAGXM1F/xaLIde87LM4fz9OeQxTGdla
e1vD3jNy2Baa3nGZ1TwL6H9GFYvxXHQZt2RlHay2dux1BkVud9lZJMEeFrOiVdp2DlE7aWqP4xaH
4zm/iUSU9H8qbqV+o0yXSZhYnNqYQETUbVytmTPyLtRB3k3GLLu3rdfV3WqwmavjgWSZxvCJ1DEH
v+A0s1w6lVDrYKksmuF2465mWiSmey1tT1UfsguXQ70eunjB2DXNxsWgJd0VtnKVYQDm3lXjZCQz
2ow4B7ZRnaH6akJf8f5MRFcnYbPYtR0onTqrtNf7Hlu+yRkRMZNCvZszyx2/RlpR5TeK4KKEhOhx
sx1HEup1M3LZ4CFbCiBikQjxPobzXWxNYQ6D32gdoTkRrgofkjlupG85adK/IYF4Ln11zsb+Co+4
Mtsp1NpKyAnBmpFN96ZzZ89G1QUYPJqOrzqd2Wxmnlvne4uU4tLMnKIPc72oq3XXyspvkZVX8Sa3
zWHZzU2XF9cRJmSeHwlDby56aenjYU51TBx6q1Bp2+PvhICnFDJCF5p4KBeXWtVvLZuXIkijIib4
2SRIbAfqUhcXdOEJ2OqXHuzFRkr9HltAOg7IeFB2K7lq9rdk+hg0eJnfXuC1Xltc43lgKPeVqqfy
ji/SKg/jgID94GjRlGxKXnB779S5sYQ4PXV6yKN2DX+R2fLBivHeq3i8iZmwWtASD5zWnAHFMVkf
mQNRpFsBobitFRaFhls2L/3Yb5xRzO6unqcuDxW1qdPbyNaUkkVU9LPvQtQfd42JiM6XHEI7v+za
pbmdNRPNlzbh/OeXTcta1/Jh1X5efQcvSk1YxRXPbsr3iyxoCI9eXbyPJ0pZJlXDy5rVUr7vhfCK
sFLLxvIRCbSfGux0HmLXidSN0+EXhDkiAYlXNSANTelYZ81PJwh/OMzVSbFLZhQmPmegFtV5VaK8
UvLBni9wkEsGJndVkdNQVanqd7AxP6qNNNugsRCB7tV2msxwZJlU76uonqMwm6o58dN8zYN2Sxwx
/alI82Uzzba07jK3m8VFm/XdVPr9oBgTYOusYF5nJqJPArsbvOyzMHuzPdSKR9QUi1bU+Bjsud0W
DNq4riSqj8UXc0m33Z3KHt/VKVqUbVsX5vJZE25Wb+0pcj4OlVW1IdFY9H51teknv+nMqMS8iSjZ
HVYRie5j9F2iwpmJt/VbfTLvl3Ipi63FN3y7IPBvP9aLhp9BoFTocwKWjrzaqkiTPqTqUlSsQMtS
3sYdQR807dAnhUCXbbyDQpZB3BjTud4IRmGdQVk8+8pUSy8g3hCsfx666aOEKzNtKwefk2CotIWU
zHL09LdoMPribsD3qpZwTYs0C8oq7ZUwRvPtXiO7Nx6W0TLxyG+c+abA7ROiZm4Yw3viTab2sluG
rH/o7Dkx/SXulfYCVpRT+qk2qY4vXStpN7B5s3yHcZBIw6VukK+ASfbLRZS3S/owl6ojty14axrg
09Qvh9Ec+nGruq10w9GMvfnGMmrvT8cUpdxHtaa3b6dKQg3UayuSe+msuc51FeHkAqXVHe7IXRH5
NlPcRbliM2ke8J4mid6rspToUJokX2gjiSRsGWzwbQs7xX0W4x9xowundD5y/KNEMDrHGDf2UCv9
gRw3vdzFLjFrwdKSsrCZrCrPWJKMKj5AZShIr2B2OnvUnWoeVFNs6ls8yygFAT+GZbNQqayQM1hX
4Ba1lfjtZJjLzqz1OH+jGx3mlUMZD+2F18pZu/SWxCGpqdRgoM+8+oAMc5O1W9r1pR2qGr3eXd4t
lC+N0OP3k8trccnbD7NOTeisbQgJy+crwuIGuZ00BK5+n1VJdh8ZRnroCkerAzsaBMtGZMw5OVta
XzE4YxMh7l7xOHY9Iwn1ooq4W9cpb8cUm9dtai56sTM1irBt3HtVf1k3VLebPE4a5S2hWYYbmm2b
KJmPH8VAoUc6ixctwagn+fwYe63wUr/LFWKZlCGrmkDkDVYaKNurZqvIGphVugSoBk7XxGM4aZGi
vDeXKP4ci07X3ypJIz9okUZyQKha89TubRQpBH0naTVfpmOqPUjFhPkV9XTrfK+1o2lLEV7Pb7zC
JCNGlqW87/TK8y5iMt1KnwKvrTfQ9O1yiz9qgreaYeUeG1fdv7fo+11qIrLFBYYDHVJERiTbTTlv
PhZ7oxzDvLSKLxoELyucRDeZ+6pflD9VCjDH59W1prBfNLcMJlsYykGZ1CLdGk3VXVaGyKNtrirG
TOxEYpU4CChlR8iLZBnQJ8fkLBUj4dskLMfeJQ4pNat9VPTlhc173/mLJidcb4ysuFX02XYpwCh/
D6OhNUaYc9qbfTsbY4v/ryY7GAginYK5TTznMqZxb/qKkutvSR4wxN6ss9LxlZnV56peZtvzzRoP
Q6YJhfCOJ9VHIW2dQbuqisicr7qlJR1qcg08MyKrmXjPnCXllcEdkJWonZri0tadurqg4OiqQJC+
TM5G1I1P2aI7405bzCTeRgDti29PnS23WVOkxmbEAji5Yy6IYdf0CaBQRsiRy2GsWKrrUounfFes
RjY+yYuYTQVYkg53Rqpl4nOE2VQfaq0ikiko6qa5reKs+TQnwsRFz06jumEhMDr3qoIdG/s0URXS
fjlLimiLVHA9HFbtoibs4/OQ3mSq1wNLj0Cll7POoWtHL8SL3ngUVMbWm1QvDrMyWdrJhz8WycOU
GhW1F+QSsVFn5OT7riIkz/Y9bPuM0NLTJTkMVds0oSg6ZwlsAW8y4D8X7c2ammbsKOGQNVMzuukl
YgNSRm29A8gVzmK+NbNmpEMpxmba6IIS5QEJf2POYAOK7T0J0LXuYKTY+MTh2OcprCq1iFG2w7RU
JunDqqh7wMjCa10fu44h+wIzcGnuvp/R/+vL9N/xU3X7oyvW/vN/+POXqp4lYVbdyR//+aZ+Kt92
8umpOzzW/7P+6l9/9fgX/3lIv8iqrb51p3/r6Jf4/J/XDx+7x6M/bEq2x/muf5Lz/VPb5933C/BN
17/5//vD356+f8q7uX76x+9fqr7s1k+L06r8/eePLr7+43e4nr+0K9bP//nDm8eC33v7iNHsb/un
/Kl8/D+//d/2y1PZ8gm/PZZff3uHOLJ7LH/7+vhb0JcJiOqPK/71sU+PbfeP3xXzD7SetNrob5jg
lPi9/v7b+PT9R5r5B1RbXM7W2AYYdisfoKxkl/Brzh/4NtJKRu9grbLbtW0CL+L7z0z1D2DI1SBs
NSbUrd//NUBHj/Lfj/a3si9uK26l/cfvJ4wS5AFrNBxWURC5EVU8s+hbpmLCCiQBskqGfNs6FMF5
WC5RU+4lO1bxJ2BTXX2OM5OsYwKrDTl8NrReZ1fCuSUxznTWToB4eETf0bX1pk0dyttpWgvJKnPm
euvCCQTiE/3byygYRF1II7CNuUq/KEPrdsmWEgew128XixicqV0MJQ9TSF8lW5y9UEZGWFucI5es
/dF/d41psVOFri5pcGDJ8SL/57jxF3tF7jnrQbXqhD4tQV30jX6ZdU6S72ZwN4XzXiIpTYOIVp65
BJ2Vu82tKPPJ2+LapTh3Gso39dz3OgZ16OXyciFNhQ5H75yyjJfsV9RBNxqjJEXlUpYcr+bNomIZ
ea0QW263mwbavEsBZ+MHT+UANtm8n+DGDBeZRsfNDbSBLdENjFHB6dtPvLLRQtOeW/EODNH5oA2k
Qg1hJkWamIEcLNKuaUvN1EZ/f535j6vH0Yrzrir493SBOfor//GD/hcuQxhBvLYMXWFWcbS+fP/7
P9YXU/uDhYMAaygKtM+gyvxreTEMfrIqf5jUNOBxDPlrdbH+AGtZk4rgTiC/+27q+Nfi8seaDL/+
dxQepgOl8W8tL2sn/N8TxgHgQ3kLuolcZrUAOu0mRwkW20WpfYa5FGn6w6SJiYOTkXTd+OBNeW3d
exQRyoUy9OIJHzPD8UuvnJTrqFKiMexNCn9vhxFXP8dBFmnd/PGXofy5IP66AB63u398wVXCxsq8
6r6+Z2/9gtdhV1HVUdZ/nRIObxuoY9RphBWUQ6BNfe2cQX1PEAqwLdYQnIDwqrRBRE6pq3A6pDT7
jE5MTFvXbJf8fY02+u71e3rpKgYrAfJDBCNkVh6vBkkyU+7rpSADo2HUCtFe5KUznOFCHK85WBtz
L/BOoVeiS4alfrLmuDi2xI7eCL/WCrGlu6neeFPS70vbiq+yRPHog9dPZhvPZ27v+JH9vDChvuym
OFYTHXB8ew2ple1oVsKfx5hlV5vHC7nyzmmuND+WJFaKl7fHE3Dixz3CGUCAAnqFt9zxpQjlq61m
kcK3NFEGfbd0frI0j6OyfFON4hys9OzGViQEKBBBObsxp6vjq3n0PTShEoCZzfEHWmnqxjXbp9nW
ljO3tX7tf89KRtBFtomOAbNmsGPyU44vJNQskyY6Ah90QQmXQlcppz3tosGrMbDUsbzyIHWfYQw/
eysxACMB0KIeIvyWF/P4ojRJUzHlKZKWUTrFZhnr/pvWC3Qrf/PtX6+DK5OF5wT/O80CHOBferbg
OhxJqgcrImo6Tmvx+fWrnFLz1zGkcIPEyT+r0fcJbmUhy9A73aWNLTrY7rWOszhd0B2E+He4bR/y
uApzYe4QJiKRkHtel31mDxeLCmDvIYnUZHVj2Mvt69/rpVEmbILaaaVYUCMej/KQWmWVIFPzxWKV
F5pFVwDl+7kX6IU3dWX9o4DkztHxnzxLdRGFO5Be4Bccml1f1arJ9K22BVPIDTCwM4/02TRkrKkH
WW9IqiXB/uRyJpEMikujnk5crHC0cz9pJP62rnUZW2f9cF++GDwquL5475wyA6wKKqTZcDHybMp9
sajdnZZWpu1nCph5pDfNuVfp+XRE34NpAEb/GElw0eNnFlmTkKPGdBygxNyIxH1oNffSq0Z0ugZN
IDLxuofUg3fKCXCJ6iU0sjlwaOgGeae0vhnzbedSvE+USp4Z+ufvkw65hIYjjp7wP0/laNiDQdmg
L+D3ca/7fCUEcEYxn6GyPH+fuArYNpgouxac3+MR0BBPgEs5Cc6Tqj1fTRgOYFBHR2XcxQiRvDM3
dUqvZPJyPQ4bPN6VDXW6AEIqVpvSwmmsVmVbXA5wmun0wX/7ZsrKHGn1xPGDsGIhAoUOmrtpDFf5
oNJ5cEMZjdXf8yr5/nVWl3QKLsjHQO/Ht9/1JRgnRDD8eQCG9+Ow9NMeIWZ8LhPspaf564VO9rOK
lrk1JlyIMJl8X1EmbDRNnlsdTg6V6/6iU+OgDFjNPYB116/xS1EFJ7qpGsHwxooa3XdpzpFB8aLk
mywNdfK7yLAB9chb23d6Os4XpDYDF9KdAfB5fTl86cUCMlylAIjYtNMHjQs8gtmO5TBzlCVEGwNT
NXa60CNie//6pRB7cFtH2+q6IfD4tFUgubqbHN+22hpKKSAiI5wdcWPPafj2vilBmFgny1gNCZjz
3unmRE4WYJsz0BecMYJeTOQCX+mDun+Su1Eqrm8AtAMzJnW1zADryuBWnyn1m/KLTOIedoKscdVB
f5oYk0/pFdcBnrRN9LGr5167dMDLNAz9U10JWmDs7E4BBSTyGuW5ep9MKXsQrvWtLPy4W2iEqbJG
nePHLkqmUJutpQujSl1ukpruN8g73ylQlkEi4tD7ptsME8BLOMrJ2OESoigBkbjp11iJvS4sWwVT
UzpnSxy6WtElfIUuy3atVxsYyhRlhfewMRNCo6ZVJMNOnbpih+OIbC6Z8tYnaiOjuM5kLnV6g6jq
fAM/RxAn0xgwNvan3Ekw0RwKThcx8FSqj9FBAvnG+V2iDJiK4CYYm1J8FDUdRjJtcS8bvJW6PXjm
fvY0MmGDREp3dkG0Ytlf0DfoHk2E7bcQXNM7x60dQM22qIZQSBVxc4MJ0xxmuba8zTw6mDtV1KqD
+WOZfRq6ovgq8WsbfCPLtDpsZ0cUwQCB5jZbnOhjWgiNQqBfI7F7Jl56qSe17V5ouXSzjTvJ1A5T
kN80NEdvSC7tyEg/DnDe5NVSUk8lAb0FnGQGSkL5oJLigdFAnCsfW4MQXgc8WeBsw+5hKQxwYjaX
0RiXigkfRjFvYy+Fqt0UMqapQkyxCPsaLlYo3CjfLXNe1TCSO7AxZNHxY5MV7exHZlTkfpUpGmyt
OE/rq2So5/emVbj9NmpMbAP7KTL3cZOCy8ZGhW+2r1UjnQOZFZrq10atTX7v2hXYaNJP94ksU+jR
GlwV4TbeXeE5k7XFw27JOnZaAKhQjnqdY1Q6AvkehFMplkc4PFZpJZWVC6slavK1p1o4o/wQ9xox
C2XX1XcKLVYlmA1bXret6aUhpZHmvCuNZVLvx0KgNCuMPvF2NfyT3PMJSB3K99PU9mGtQUx+m7mT
LQENSkXbcSi1nfjSNCuldK/KwW6V9EKwa6UXHG5Ke18oUuTBCKWo2E3CVW+R2ojPoya65IAk25Nh
OeQp+isld28SDXyWO1KQwsYVWt6AXaDJgzZeytq35jFSsJxskydrziFeZEk7eZscqofrT5PVqqHA
tTL3aTAuno/y2Yh81gcb1HSo4cJ4eqf2W4gsCPLtspxS347d9SMhxI6+qIANeeG07rvFjTmF9Uga
8x7RNNwpvXWXa6FMbeU3nmfhHUiDSYb14rVvONZV3qZ2miUORCUzzW8cjReiVckoh9SyRLClYrMO
ESTXWdiWxogCpEi1GQvjctYDG/Kr4hdptzyu4T4fcoDrcTPRYrxIoRrqIZ6fIoPioNQfk3EcvY/Z
0iztBzMSeRJ2epR9afBoZxbAxdF3EOlLXIJkZRmXrnRqB4SOzPSttFvO0jIvjE+E7eXatqkXdp3V
fFwJI1sVXyCVkbNZzAk+xxxAyk0tZCy4nQxxIqM0eX4rRdNsKQiQhSb0WKCyMKHngPMJwLQr2oKA
PTttblqCdB5yrxffqs6O3GBsoRmgx24cSCCFVjxkHhCvPyIGT4LCKFkljMRok00/EgLrZ1E0ZbA3
qgI6UJJZ93Ff5jaeVESaBvZSC2hFaImMYJjjJL8CVm/mt52tgXcCM3aNudOJZahrPiKRGoJsqcpN
P+Si8sdxSt+gXNLiIGaeLdn70fZiN9tT/1PPbpoUdhNPUaIL7bonnFMt+RE7YAu6ojZILSHhbZbM
sJ6yvr8FxdEvlHapPo2xIBaNgL5ShCDOWXaZkLxJGB2KznlTppBm60CS46ZMKJGK0bZCziRjbO48
nUj25keZ+BMJ+NmtOYEeTv74n/GFo/bfq3jF/8YW4HpM/a9/NfKfIRE7UmSejnuA6y/8xBgACzjq
of/lwGvrGANTPv8LY6DXh0Ux5QgvMz09SpafEIOm/7E6a9JBWSUzqrVKWX42AZ0/NA4/HNbZ2QAv
dMf4Wz3A47KIU8P6SSt1nN4G/PFTv2Rg1Lg3iuSgyFE+TjnQeCC7xhEsVhlWWCpexreW1hIwyCsd
9Zu2ADW7SkshPltuz1kjQ3l3zpNwPVP9u1b78aVWkye6V/z7g5b6S4laFPDd9Ck/LPNcvy1yxfpY
j3PuhbYZZZ88qG9/emPuPVgwCs7lyR0fMH9emlqUwaDfiO/icZmYj7oSDY44sAQq29grreuxoJhD
MaXedrOWfP7lTfk5Z37tcL50uXXDoxJHDk0CyPHlcOhCI5GLg2vmgvZ+IosvoknLT9FqBTo4hfP1
9esdl9w/bu/X662vwy8jawgF2hvX0/QFZ/dMrS9sTnU7V/DH1690fJr5eSWdAUTeQ/v7tAWTpLKu
oN0d0ER3B7QcxYVI5uFM2+qlF4WjIk4s2Lit/aTj21HgOICipIfK7avdPAjtm6TouZ5Fm1/oUdd8
7ht7DGVu62fuDgzg2RtKyMSPThZu4yfj2GaLWpZxcoh12slBXZrG1gD/v3cXy70vp364Qk48BEVm
K/cRcaZ/T6nzc3RXpw0gOYr/U0d5D212ZgGex1mlbmqZchQfm3N2hi+8nPiasMaQWU6f1T5pfcBZ
7ERXJYeU+NEvPSD7TqO5dDdlWXLQa9md6Y6dHPy/35Rm0mQAWERUSRv0+Gnqk5tB84wPYpLVlZxq
5aFK9fS2Uo3ozoU78dGbi3Y3Y2OGwVKmYmjHtME9dyzn7esv7wvThOm4/sO0BAk4ebxDObBsRjHO
xrkWEMFqhlGP5xI0nCH421dagWeXtgqcPNac43vupZKVReSQR9jFD8ZEqof0Fns7kkC4f/1KJwf/
78OL3zBUfo1CCWjgZHg51dXxkBnXg9lVf3YM5ScHoRVGr9nSX45ObL93okTUQZ8U2aOlVGQK91Xh
ngEI1qucrO1gWNztKlhl6zsZ2smiCUrYzjWzx6n8Ja/NT/WS1ZtCXZYDB+7iPceeYjVrbf+WjOn7
/ZPxi7kkWwqdylN8uFgSATwM5zDO3L0+e902A8cORTYTYoYX8pm22UvjDeiHEgUwmk73qc0kptgJ
m65+TdWKB08hMySoveNVpp81Tg+L1ZiuJUZ1H1LF1fZKVBof5Nqufv2xvzTev36LkxeMNT5y+lon
qrRmV4/QF32DKN7sequ1/FLMw26uvHrXGV5y5oV7YQfA0EW1cEleDV71k8XZLiH6j4t23U2IYbJO
t/Yates5Jf4LU3XF+7/nJbKPnmKE3Sgjta61ayVSu01kDfquSwo1aLWyO2OucOL+9eMFotu6CrQw
2aMMO56rTrwMijVoq2ejgOOVzOQTQLPotmaX4l3DNkMKgtqOF6k+kzhhthlJu0qjQoi3mnfOWFU3
Fn2MG9XtFTQnasvJ8O8/bATQNANW+Spiq+Nv6JbwAU1rutZqvDtG2ZobrfTyW/p49o6Dy3SP9CZ/
lHEszjRJX1i7NZBp8BbVoWoCdzi+spd0ytAoNnqNNHsT5akI49TsN5bbtHc2m/KVytnyXs05qjtN
O+8cW5YRHV53PFMSvDDtUNGhnQWpQ8GrP1vmcFqsiAe5GmSVbyPwjkNcpN5b0rr1kC52fA/luN97
sM7CRRu1bdpbw/vXH8NLo7FiBchcgUVwhD4ZDYCX1qDcu7Kk6REIjtRDTOhdYQQ713ocRTdWKxWE
W05576VTui8zWIepXcZnFtsXXtnvI4EJDIMBtHcyB0U/GYPWk4eFlOlrZFt1GFvTBcTY0CgGOYSN
47UXcYfW2GjU9JunyeHBrZsy1BJjwb0OPh3BgPLGHWfz3HRaB+F4J9BW6ep6LFr5RKfTSUv1gvEz
SJlCdRR4dL/Dfp7NC72f+kNTPEbqkm8oqMrQnIZoU/QR6gxD7a+iqksavzKGlZnx17nthWr8hOC0
znC+EmAPbWLgSds5GS6c+SYlm9Uro0/7yDecor5d0pbGS0edEdd1fj9DGw76vn1M9KnyXdKKL6Kh
mu8SGSfGmSrkeZG5fpvvceSgoqTTHc+pemxh9TjGVTxn8U46aBB8OZER1U9Y+i5VV7/D2MoT0EfL
G8VgX3l9NF68/HdIGI9N2FUn9ULfwXKjQX0VD7G5nRNP4hcAQwmFCf1AfJL7O9nH6m7U2o8ZSSpn
do/vK8az14MLkwqLbxfnseO7T0uzV3NHuxIl7XpT6dLdEFfO1rFy9S6XnvZJm1z55BUJqzAGutHF
5OUXjnBNX2d80HN454y3n2+lULmQja+0P0rU05UlL5UpkosgZ6NaHlWp8aouc0ziaRajoTBWdr7v
UM7t7Uj24esP4/lmivwYBANojGqC7e54NJRkNDPDE1daO8tLctjayzLXs8+vX+R7NuTxmHOVNQmA
JZRxPy2RrLSr9WZJrhacdG5mux0uZKFkASsFksnOMbc578QO6C8NowxUubBqI5gdgI4w743lY9WZ
JgiL28RnzlsvDD37C7AvRTI8qlN+Qk4v05Z8MUZH3+PrX9wUNJPhNOtx4JaQEWfIhQGT9sxKvg7r
8YAQW0GtClSmEr96aimZdYaLt4pySYatm4dETEgc/kfcfjZJX9VpiGQw5oUb4+ncCe8kmnJdizjX
rmXNij/TBzp5/1HnuOYyJVfYvFbXRoNTVoHGPbCE9r5FsRjQfWyQ204QuBv7ahyltbUUXL4Vjg5+
rcjsVsLyDnIr6t6Cmb/B3Wq5WzRLHopmGAJ8ar9ItX/Xj8K4nEUkNmXdkK4EW2cDR1ucqYbtZwOJ
ZxTcmZWSoVKlnZShDnYarKnOpd6s8yMH3wmXJDJ2En0j1C59Obf1PZ8w6wWJFWDl5IRln0wYXpfi
/7F3HsuRY1m2/Zc3Rxu0mEK5ptYTWAQjCK01vv4tZ7dVMb3odHs9flZmNci0JBzq4txz9l5bXlR9
OxlW6IW9WeObqgvn5xfmm7PirSRA7sgrYDdzchAxTsA5J9o2F6TgZsBGENggKBNnBvKDCW+JhPuf
D/if1a5BdQeejBf0uCgf//2X/k2BPIeio9l2kGxcpP+Dl0WS7gtaIV84NfZEJ7eMAoU6l94g940T
PBV21ORHwy3TPXlJ1c4noVAumY2IxbNY6Di4zXjQKix0+fIsV6xc9sJDJ+OdUwZcE22g4+aRksjW
hFZZiyNWhHU7y03kLFMd9V6vz8k1qK44d5PC1FeZYU3BhvlW+Ycowvwv9o22vp9VGU+o2ldB5bR1
pjyNTZbuB6Wz3lvKyMg1JIha0qQaDNcwZo2eajJF90Ys1+/MYY0cOWzUj3hPpOQKDy9DgR6FveXL
vYyjoZlyzbPURQhxI2TZe0cMOvw+zOhuYSrNAsm3xcXdTwiX7JH01BtDhDlm65XSv/PyNx81wNld
WhrDkfo7pg25qn32gX9k6txImfW/JZDYO7ak4gfkPRn7xJgxGK0aY3Qw70m/i07KCJZMlwWPPHuI
Xwk2hMEemM6/qZgSGTEXWaa4AcauXZGq6W2fZXgK4BHgQQaZFq2CLKsYFMYFFniATuXoNOg5Pj1w
+WiHgYURgaQhLl6J4bur+nKT9FbhyEkt/G3Y8Tx2pRqhIJ90iye4mqXBM5hxSCssCYnukwX9LPd9
MbgW/u7aJ5emrr1aDaKFaTHKKhvEFTZGWcflblOoaR+QfJotDhf9haSXbsTYHZbmccDMf4Lvw1IZ
MM8zYx7MdqS8mcq4K8m4jt2ezi7hiGI2LE4GScs1jvYgW9ag8IEHnS0cXQWfQrdVzHHNGFghoph4
LQHyCWJ5R6u14DrHsBzZ6GPi2k2FWL5hZCpEqyYZxi1yhmGxpfkov9TlGC8Pvkt+Ty22WegFOqol
x7JiKdjhXsxKr8c6vsJmZb5rwJNUpyg6nqoWhP5gW2hRn3gN2M5NeKRwQWlN23lKo84bpVVybN2m
XNmsPMFv4quOt6QI0aHn8ZxuetlonlgUp8kB36Q8IMWNXoifnBovxbT2Ryez8CgjqNW7JiPuwQ0w
r/UuXiMQFjyWy7ErVWgpT+es3Y8Akl5NRlqkPaRRnTAWy8YdAvdMWw0MgkW76YY6XYdDY8XbOLIw
wkVpQk9AYFS22EFnCEeXcDq/M1DDqA54AWakFJbSKh7TTLArAFahnTVhbLlhidHXkQRM/7gmS7Xf
qUlckoUGfa62LexLxWosJ+R9c6ONGfzxnEIpHy1m7xVYevLF8xzUQj13eDjTioBBhBnp8FtPBkO0
SQaP3oxFQ5Mgzdi5fasZwr06orayJl085nV0wWtg4cQFboyxj4G2GTlxmTMhDM1I3StHgpE7oiOq
N0QxKuupmfUS/5QYm94yC3lui1PR7MqK4aZTcpMHDx9d8FvVw6TylFQ0Uzds2lJzxzoXurVcVt1r
YJpJd21AfL/TJhm8Xh3EQ4dkOk1CX1DM4Kmo0nh0alxc4GWhlpsuqUMsNMHY16nb1AqlU7aYk2nH
lSnmbhfDJ6bKEktIoK2O9pJPpfVezaKketkSmIZnVUZu7mFGCIo91+UINDWTqPiXhDVHDSrzd1jD
/Ac1MSTvEBLlbS7W5gMcsNSyCTprRMQCqZCvpGCRG6+pddJH0xTrqSP1VXuv67HRuFlTGpXdSWai
0BcrWKGzGm+NbVTHAjuO5f4x7lMNvMEIdIPOdkJF0kvFfAXWbHmEbcCyEw5yvg6TcjHZz43ChxGr
GsNakAqSrWuTcJuAxQtsIBSa5iQzC6+dyu1wwDUsFyw8ZXmrK20T2wac4mdRGsZXTW5k+Ba5JoMs
MJNHbsBwFwaGeC/HGSHPJsn1s5OHhVh6ZV6qRBzoiQW8SplaqG6WFBW+HMbGvcVu1rCXkomB0yqJ
vMeXtrxaPaWX3VkZaiBlsIAVppq0iLbZVBi7ynisdXsYzAVDMDZ9tAVjoPzBzB8flKRINGfmDKu1
JizRPcKj6rmNF/n3IJbT+4S7Xvf0SMgfDbauN2rSWE8kEo5XoRLgUA9zxAJegaautxM1XAi+zIeO
HKS51iq/i0fxVoy0CvYGtpbKPkoydKepVPZhcdiCHKQgF25KU+749HXZuI4tJXlmkC79pe0a3GSM
zHAlipOOmVsLEqdeFoMZGjX2Pku4c67aLLGxoqyvTOAOC19JwqCgnC1gej5Gkepwzao7MMKWUaZ4
lZnpvRt3bXqUs1RG6Vbgncttq2n4BUCVaKTZDka2EWn/vNSJlSJEaaO+28yapDe72YyEh1kwNE+o
eyVaZSPQRDjDFhJCGX7mYyoNVmlHdaBfi0KdZU6fV2FuJ5PYSY6eG2bv5Gae8ND3s7SnaKE5j0ii
apxxFli1NS1qNLsTAqDT6jSWfyfGM4WjwYYMnXlRm94xGs0aNsj6i+2SUEjAcUiv45EByl9NH/q1
xLcGmxC43H47dYqcOhE+w9pRpRKwjFqiHRFR/qHHSSvlDbhjSmLfTNKTUxdoa9000YfXtNHjzSi3
BfAGRSkKZxok4a7I8hoIiCynf0xmYjhRI4CLvpmhE7YbVUKKjPGyv2PLvSQuB8+Oyi0cr60+TKOv
Gs3QHsZZm5VNmFn6uqizFkYOQj+FBS3T3iO8u1cdGIr3MW5SWEdFn96CFRF+l4oVDrRSCjV3WwHK
AEgtK6scSc3UzqElXLPgWMm9onfTVc4qz+SKep2PQt81EGSCsBXspc7ErchuZGH/iWrmOS818Nli
EFn9JhhhlNgYfoPWHjWUTQeJ9YeacGZDcQO5kmwGTGAlvGERreHRbtwng9NivlK8tOpE2ZZLHk30
Ywnkn6inUe5F1tI/6SX6U3uo44rOGaMnvOBa89LWWIXd0DDCxG/AiWDgb0A+BmNcOMUgTzkSnVj+
o/bGeIsZvzHtSM5Q86lao98OgYFwIs3DtLKbOReR9BVcwSPcRStsbRn5nJvLXBH8aoQSBZGpaC+Y
ZSJI77p5vyzhfD/TZ31QyOPTNkJR0YRh2wXROxeDKvbMbiJ5IUSWtetESIKuodDcV+d0/qs1Y1e5
3aBoD1MbTQ9op5TYpovJ+rfIgTHYhlgF15EYS6Nv5X0X3NVaE44sS4BrqLC0oHZGZWnRb7ZmNTjo
lizJPxbWB4FaoXKmBJuq3ZXNcGuMc/SWC3XndhZuZWgbrQejpYtW1PKsKePYmrSPEFNeCRbCVkRc
Vio6Kf/kTS5LiMzRJJqTl7D8HrR+GB4WTczrTSKqbQWdcM5vMyQsKxaZuFglc6UuXhjotAACmaRC
Wy3V4G8QifldhSwQrnRR93aH9gVhwbjwnVRYPmGhx0JOLkUy15AgBKOy/CVHFuqr2UgGkowhYqHE
7a0Pqa0rE8VLm6cu8j9u32zlnXSwUqJt/cpSibcozE7FuN8vRWrPS6DdF9mQPVYR/5VPNkahOoPQ
dq+wk4TGVlujzndmEM6EbXewoJx+mLU/yVwmv7oY1gUdY+6Ji1i5/U2ha4lASZDv+d3c0fIhQo57
ks1mCTSqU42XUohpBwj6kj+IyCIp0wZqdU8b6EN7oh6Ez1U8SgeGxMvbZE7pk9oVqKayPmqcSh7n
OytvzMEph7Zf6RCySO6plpryZx7mlU7DNFgrQ/swlIm1UoQml5w4pdhaKY0seAWll3KYuDi3vQFW
al3Fmrnnewv4w45FPONu1HY9tVAy5BN6fW0o74gmGh4KNRQxTuviAmFjTLvf+PeH1zkr5ruchwrP
Kc5/UBtTTy49QtdOX7O8BpR+swSYaIEssGPqgrjNos98nDJVjcS6rU5/GlJoEjtS2+mwhJyMV7Xt
8KrQUxTsBNLQn2nGN+7A1qn8qp4DLrDSBffCDPfBCds5vWLunH0YSyKOroUx+6WUtYGwtliCVQSW
r9C2WFem0RXgtYzrxkhNiY0V/BW7rBurcWhnpwMQlKmmjWhhf3cVcnpVR+g1dJlRJM57FfIMT9QQ
aKkfFAF6wAXFn6shk/5LMwstMN9evSNRR5he9Cbp1RXw3OADEbG80ZQ5oOfFevR6nEZcRd08xxvu
Apo6C/G4F8ny9GQ1vNpt1ubXZggMymkwwIx7hOvZfQBQyFobtTlFrgLB+4Dw0jIdar92dIZ6Vp0o
7cPfUYPCD8RUKeuuFSHbgIAWaq1jScdUibFIeluXc+Gmx9ra2SBCxdZlezN+LGkj9D6wCyFzkH3A
vakLy3gt+CeHGaHxXTtk0k1G/C3NfjnNVbvWA+ul7Vkk/KrtDMkephKFYaVHuQAooRdekCXNNZ9q
xtr+qIj5R2oUwkNNyBPXrjfijHKJSAYbsEx8LEIlM3UsJPvkkijZkjlGQq3m5ePYD76Qa8VWaxjG
+o3WUzHnJbJL9khGc6z5VMrstoi04YAOOoEUUk4LSUNoRt9UuSlaj65LlfJZEcrrsAmBQDa1GaOw
RDd9tbDGgwbpY3aT5STMr7DDawVnxmSW/lgm5gOW76bxpUgOHz9bNf9fD/d/GGh96Vr9hx7u4Vc8
/vqnlf/4H/y3Hg4D9H+hamOYcTS10wdE8fTfcjhJ0v7Lwgtr4T87Wk2OeOT/kcPJ+n8hoyHq5ehY
QEJ37Lz/jxxOPvrtjzH3qDQYuYGy/H+Sw3H0L/1egWkUWGZVN05Gu0MomYI4idK+2kvX0968ydfy
Tcrjt+sehQtjnWNT8N895X8f49jj/tK7U8NGnKI0lPb6bX8VPdmjL7x+uc7fza+O86nv/vTxkF/+
tGGlMelr/Gllb9wF++G53AM2+h1+XEzA+hwhf3eIYyv0yyHGUTO6RQYz30RDetMZc+BRfDVe0jeN
14GWLt3caqZtNgrrWW7bTT/HwRoE3+Rncg+cKUEkm/f0yYUR6EyaVbQYgFS5cAlRhdPNca0819Zz
3egOhYyEjrXK/C4xTW9U5dZdZPbl/Sg1Tmgl4soSqSIZ5BmeXgEz75u2dvsoilZSo5vPJoBtX+7M
8F0Su/JjtFLdMSpNpWqG6iTEU+gMYp671gwmaaZiQkycVc2KDfihgKntSOFd1xbrzhoqD/OKDj2n
j+Cx0nBIB6HeMK6zvHDKsxsxE987U2P/jpY+YVdaa77ZW+Z92CjqauhVSp567P6INBm8IIG1f8Q7
OUDCSzZJBJK0TVOt5LIrPC0106ugzehlGXm5alP5VzoRqdZBKHGHrpUOkP2Kh7mZVU8gYnaX4TXZ
pwOtHCEIFdpIrcUhOlw8eW6+G2lfukClRIessRFZvBBuUtGALKVo9U6OgtGRA9oJ7BZDJ09CiZlq
U3lZICmo6uvXXIqHQyILpldIeb268KzKZ57Vk7lGIvRD0EzA4A1EG+ohNnbNsmYLgoHOdEmx1/Xb
Md6YQIP6S1qRf06R/v3mHX/Kl2fXCgotKoVMIQoC2x51uex0c5o4TQ8QCVSsvIJhNHgCjgDv57M8
d8STPn2vlkaPK17ac4JrytHRVlaym14CJX9qaL57G0/HKbMR1vPxhWdPO5PgeUh6b7phu2wL/dbC
GHMH71K1MRHTVhlsyOWNHcXbgm3ccPfzKX7Gun33G45r6derqpu1ZgG23pt1jBGlfRiPzuHWcuk+
HlQ19orcuipKcH4idoLUMF7xcSde1CzllvLHWfJVDLlplAC7sslqQieDJuQsRvk6CtWOFcX++Zf+
c6D979t/MtU3uk7P4Fku+6xuqfJuR4JIVfeIcY3bnfanl9c/H0c+8xU5TaPQ2cvpFBJYN4ZV0zzA
tAwyW156+4VKvtV9QGTkAHpltDO2NEVjwZFLu36kjdP16ya/r9Kbn3/JmcfvVLnZdi101lmgsl2V
Ji11t1D2evXbgqJgjRcme58Kq2/u/+mEDcekxZiLkCnF7tx0d00lt5+dxNWu0sOw0fzWjp1807ul
M3qix97bFv3JuYILtbJua/8+t4vN7N1ToV9tM0+2+92lL+2J/OVfd1w/+ViZYl/0SctPk8yVKHr0
FST9AM0LW4hbftCVJo+wGLeJDc8X/8zvn6/6ifzn34c9eeunuSyGRUuWfQjlMrePJTqWIfxXttZe
lY8FG9KdbiaXFE/H5eu7G3CyCLS9kHct4bJ7cxWuIwdToU2VzTqjbOlGX6hazi01p8FIA0wrjDoc
RV8Fq/6p2DT71imdah3cW4/FetiafuUEXnQIPGFzMfvneKe+O7fjOX9dXI6KclEnKQqUhr1ov+Lk
OlG8xvRHaoLoaiSjwtAeIstRYkZuqFJ6zTbpDMoXnm7reM+++wEnqxvWxrJA2bPs2Vaz28ieTFG/
InPNJ9LWNsXESYzNYO2a8q0NLbesmV+kR32EsaojHQNfmDFPWAGV24hJ9ytrFKZfmuHlEKKLV0tp
XNOaieEioWt+WyBSU/q6IB39qBl8Zei8ut2Y/UZI9m15ZxYPMtvHOtvVi+L05VaonlrxjlxbWG23
sfaczL0dLk/0bG3RvJX5haU0emksYokP76T5WhnpUB0DU+N3g05XGwDZe+nJlkjlnZSVN0kZbpnh
7SIBOpvBBKtedQsGTKZoSnSDLmoztaOLV9GX4k3YHjrMdpM22NNIe8ofp8Oo904ViBsicblR6uxo
+r0+Sc+d1b9NA1/ydoTo3GlXyhi9RxICL5zyP79255Zd7eS1s8w46/qFZddcxajJbPGQ7eA57IBD
FzfSGq3UL/Nd3E+P+nN3GO/lfXthwT+3zmgnb2Dcz0NPkCovPEEuAKVGu1BjuwG56elPJdqUNvSW
fHu8UnN9EJU3BsA/n/RnRMo3z+eRIPT1BZGMzjK7nFCsKesPi2I5i6h6Flg9u4/GFV2kmyXRNhbZ
VOrAVIrmibDYlik7GnkX/UPY1i+tdcfsumjatyhlqBTDdTUeNK0kMDnwRYk5L+3aRZxtulHwTjKm
f1XDAzkE7qQOK/oqTs9wqRvpLYdAv8bkwJq7TWoQ1gLd5Sz2jJQt+F6C/UzTOUhfm2kv6tf4iCrl
PhozOwePC5ZYj/p9L1OwElJHwtfPl+jccnwqNY/hRAyIUhHsSnb3MN0b6+FZ+AtvUTqkAl+dC4c5
s1SdengYDRcjMhBpHz6Vv8a7ZTN+THtjrd+L7+WDsGr95am/z/7+fDTl+Gh9c9+Vk2Im6uHASxVH
k1cCN++wtLb2nvX037wlXPegoscb4WrYTAyjQSJr9rIe7gYHclIMV/lJ2qTZq0I0VuqKNwyFW5/Y
oZG82vGm7yCnXbr2ZyqQI0Tr6+OJBkAUFDWQ9uN2BkNUyn676C7gBvDKisQ/UN774QYvwKbUd1lv
Mim56TfV0aHplxeE/yeytn99j08Fe0wqpxabvbSPhpVI4Oh0Kxdr7V7DD91rVGPX8X6qd4bokZTq
XBTTnftynNwh0RQmc+j4dBHM4tTSsJokN5LQTRZc7vwg5a9duuYFpeGKYRbRhzayXGe2cCmR8swP
0E6ufTDmcdNmfFoYyTn55BY0GqVL2U0n+rR/XdTTzKaUsq9qrVrex00tvk1JtKybMg69bkDQzYxz
8A0aqX4pARpukkneIg+UtpmUWpztCEtUXVJHzlgrCYeIfSnQjXUb9BD2GW2Sjj32DIKF3GmHMvUX
S++9sZPaO4xWEyvXkHXv6TCiBfn5fTrz8p5qbJld47gOuVbUyfOwNqnVIkB76fT+898/QRL9+3Id
D/ylkJlo7pNtyTo9b8cry2dK6QmO4DR8liTvQ/gT+9H2kizt3AN/mkxHmh9W7jab91G4grb8BjvL
E/NbtvxBw9fprrA0e+hceAsq0ofkurmEiDx3GU+qpZiEzCpjvrVH94F5PkPjUgrXDRLpny/j55r9
zbKnnbxUTKfKLCQOZ5979Rvsrdf3djO6G2QFT36+NXaJT3/ahjK9LuwbtC6O7L5j3VoZLjmivykW
//z8Qz4XsG9+yGnsN5zqzsJSM+9T6aCO73PpEw1U20b8lj+1t0Ps6ytjh/rKZqi7Erb54McPyUEQ
Vw3tL5EphS195K9DuG5lO9r2F5Y6+cxn4VSsPdD5FuCLz3uGKgSEvKXmU5f4+TKslg+AYg4KVceq
35Wrelxp1XZhkB+tiOq2A4ve0aYlfLXdYgKdjUMso+u9tEc53p/vLtdJZ5K8dyXpE+7b4rMeCL96
f/CIbnvW2SxcuCPnTv3kDZMtfVnyQeeh37detx/v2kO9ot4tdsRfrK2D/gLkcw1dwEFGtsqfNBfx
hS/dXDj8mbauelJ90rcWi2xmBZmzZytadTKCPWSAmurEJAzIq6UQKIVcJYJdYLpR9Z6tk+BpmVwy
ZNWNGdhtfavGr8TCuY1ut7/NmvS9fX+hRD1XL5zifjR9ifLJ1OZ9QICAJhy6607rrpZ51zC/HB4z
k08xgjXCeAa/G7bhCtoGg8uoWonxldKQM+eTsToVT0W5hvDQ6q5QKLBKxE02HFpte+RCx91NW1zB
VmXim17QoZ5749WTArcwCtIHjz8c3rVreonD0uWSIuoi4nFZw9zWJm/DDtzOzp1wk9n6RndX6SZ2
QL9u2ZLanZNdaFp+Rkh+9xjL/1zFB4k4YERXVNsximx9Whnma75sQMbG4nqGu9UrV01p2QU06irX
UL3ta0b0SSfDymWeOHV+mLwtMHGjmRKkID44gDGis5HFhqTcjgI+1oGJ9M8P5act4Lvfe7Iep+TP
GiMMnf1C7eGw05TozqDs+Q3CDFcnIhaXTnZxJRqPIcQNy5WmS/aec2/8yUqN/AYTfU/RpVwHj1hI
f0nr+bWUOVji/Xx2n4Cob87uNBA4QDsrW/BveOXs8Cp+Uvz6DrLPtljNa/KwNouf/8pupJ1ud0/C
Qb8pV/Hj5AxP1haN6xWlnjv64YGd+qa8Ny89r2fWgVNA5DHRW5h0flQ5rfV6VdTbMnAky2dUUWEg
skt2V94sfMg3IokUMPndOHR729SA/HvNIRmISfoQ5ZsxhXPgxdatyaA231aVj8IVTcwYgg9ao5gy
c3t5/flKSseS8LsrebI8k+JcaIPGj+4dzc+u65Xk0zfw+sfQe+YruppWqi/60rbdXdrAnOsnnWYW
Go0whc3AIZONmtnTvtxlq8kfNorbHmLVpr0D5tiBm7+ZbyQvgy7/++eTPXeuJwv1IFTZUhwPrG+1
PY04F2HLejlc5FCfefA/V+AvlR4wj1IksoKUW2r5xtUdgpuelNyVvOQQuz+fw7kK71SU3xVk1S4Z
B7HuUSnhoO6vdIeuX2PrL6JbbsKb9PrSt0M7U9V9roZfzqjKIP+B5JH3onVFLlUPOdt0kRYzM5rI
uIlZ6g6EB3W9L/PQXlvNQShvRt2uKSue5PE+tDzmDgahE0995cu3k+RQcVS1ZxB9JAhum/rxMebo
lQi2sCXDy1a0m4VGngU0HIkJQgQ7PI4P/iKgdAyey/FJU9y8J6OF2dl1eFcSMUaQyyUf7efO8Jv3
4XPT8+WMYcAKej5xeWFqe/kWm4BXrjK/8sHqrBZXd3U7ups33U51633nkIi2Enfazbx6y7zq8ed7
/Hkvv/sRJw+qjn4NHBqXXatddP3jyyygEPbnVf8hV44iefTdCEax63u0QtbrL1oriBMf+dSgy5Xt
4Ymw6SuEoyLbqZg3TDWc1nRAn/78+851vT5r0C8XCVURMUYKF4k2NxKa3AA29wRE8DCt+8WTN4bh
djt2hTopTxeW/LM35qQayJc+MjSJYxI+GvnzjBTUG1o/MVztWPxX6PcFW79fzMd0xXG16Zl2eOWM
f8PekdfjhqwhnMilfi30jn5VXGoTn6tS5JPC4DgyNFKR34WZfoN4dfUk+bRhvMGVnYgXM/KZidl/
YZfdti7hJ3a1qr3OfZy8aiU57Say73++K5/fme+empNPfl5lNao3fkmZuz3ZMlRHy1YmSqqwrcg1
NyVzX9tygqf2Ob1S18mKXSBS15z36zr0lBmaqp+8SLuw86b72dPv89v8I7jShZsqeVZaybv0pfzk
eXz3S08qhDCbxNQ6LpRR8LsiC6890DmIHeRK2NuULWk42bYT7lEI8znApXAQkP3/LxfQzy/hl4dX
VKqAaMLjZbJHL79Kt6Wz0W492c28e+PSluR49785w1OSyZKlTaoen9aGh2HY43ZaLevKQy3LJCxw
rUNzFd+oL42THaKVvjKd2P/5KTj3bn4WhF9OL8fubaJjleiFK+7ihmvDB+rsKFueh+vULbaRp124
lOcGwKdITRWRQ1IcK734qtuoW83NHqq9uYUkyP/yB9KpVmAOt3ySNuEDaLSd5RoXjn3mW/55+l9O
Ux7FHqXQ8TRvJfdhstXrwMYsfqGWO2EJ/Ktpc+pWlMNGH5qRP48XYi16f43V4JFTtLl06c7V56e4
hFEWe9TbHABjnX38srQr3TUfYqeyRVdysF24gv/nEpPpXM/u0/f+5XKFQTubjcrhZMdc6duHu8Up
mBbeqfzf4kr+dero1zhpbdlFIe49hW7gmBeW7jN18Wd3/suxE+Agi9VwbET5Xu5Qk3uXWu+fNeN3
79nJStKRg2Hqx/vU+Q2DjtXimzR+RLv2mk3u5XeZ2zqh33ooitaKj33eS/iS3+h280t2Sz9g6dMO
0465NJt2V7zwcH7uQ775WeLxqf1yyqoSL13y31WE6BX+tO+fMPRtJZtp3yZeY2nw1BVZsqnXPiGu
tKePch9c936+n7xutab/spFdYyX7Mw/1uI42oX9paTq3+IrHhv2X31bVcVLOx4+3dL3sUVOuCLa7
rh3JnWx507qhM26M2/qmOlxEhJypIk85/akwCTmhcWjryJ8SjetE2C72jRKsohY5khu2YCivepis
DrxVFcXShdtw9lRPGkPGABwVX5i0X96Fl+WBwRbb8eYP1cKvATnCNSl/uBFx6t2PG/V3/XxhCT4z
+hBPyjcA+BUqU863cfO7+WNxK5b+6PjUSQ4aNd6whE5U6DaXGCzHP/zd46b+85YSb0XrBRL4fmHq
9DdQ7vv6NmUOmNm3Wu9SdtD3tbvGVSPXerhwkueOeVKPyUPWJhkggf18a11Tp+ZE5v0ZOgeurEy3
w1beGkr91Lib9UMcX+gmnjvoSbE1EnAUTK2Gqmp6k7QnEl4peWf7wikdC6XvLuNJAdUJSYrHhsuo
STYQaPkQ3lV+elDvxReyK6Snnw9z7uk4WbJQqjelngHAKmdyZFV4I3YdiS9YYJBymyGOW8LbYABf
ONyZpf8/KCuBoVHiJRyvfjJ6O77qr4Kn+pBcYxBCGfTQrNv9so03mMo+2rW8rrayz+zA7R4jdjY/
n/KZGQh5Lv98QJU4ARXc87CMH5obHNj2Ky8JwUv2siIprfpQttVdcxXd6nf/ywOetDWsScvIzOCA
4ZX1bgVADmwOhEd9tGztr/ws32OkJQhK/xMGlSu9/nzYMwURquR/nmdUGNkSmzxB18N9edcdr3H7
mF2Pbr5ZPqxteF+sBh6sXemlMIFpV9XX1WO5/vno378c2qeQ5cvC3gWS2geZiq5SjJxxuIvqp77V
LrwcZ7o2R5n1Pz4b9UjW4FTyGOkredttYg8WgH3swC50X6Nfv36Ja8I3vePnqrqwfqvfN1RIAv7n
MUEth/MwcUZcy32U7FV0ooGd0/ALd/JN/obNicrSGa/F5+DZ2HamU1RP8Ua7G8f1UNgobhaminCX
nfgwfShPGdlYW4B3WHqf9Y77EN3mFx7xcxf/ZGUqkyWcZiIa9ghQvPQhvvAt+b7M1ayTJUkgKZrM
Af6srr0ElZ8Zb1N3F76KgYufQppXPz85Z2ZasPH+eaFDA8TJ+Lnyvcd38pW0UXxZs5NNgn7UKx4U
2dYftIN5rdrho+6Cmj72M6MrhKXUK4fSFxh0JZf6x8d39D+XYc08KZ4W8lHUuuVJmz2kszxfkSM6
ma+t8A27fxWnvY682K8vvDVnxEOgPP957vDKWnOqOJxhx17M9mzxI19HnK+7N9g8ncFDSOHq28Hl
UhzCC8/2mbGMZp6sUNncqoIxc2fJdf2sS2RxHcdOenX0au2su2HXr6Sd/Co/CIf4RnDV2+a93UVv
1S21IXti3dc0X3zptvmhuZ68YKdeSmc4d/1PFjG1HfSuiDs+g91LRsxth+xHRm6XiCIjiujCgqKf
O8zxTfqyXPVWgx0Irt8+05HIkQHgLKZwAOjupcZ7oC+2kZgHcdpoKNc7ofYSlMxmR7egfG2G+w6/
m4zE0jwqWfo1IJYNjUqnS3/D7LJBmSPn7xypu4rxPiaPFe2Q2GxvBcRMSoq3Kvqtin6uhQ4eWTsg
dxoSgeZL2rhOTN9SX4fUGwtzE4jyL3JI7WzABLBOwicsnjoiXqSH0/zWJA+NtAVl/lSM0ipKdaxP
A05tQgelAErSc1pfk57rKCJbDb1xBXWg7a/Fl3apx3Xw/3L2HcuRMl2UT0QE3mzxUJQvlVTaEJJa
jfc2efo5aGIi1PxCTHz77kIkmTevOeank7KIyaBj0Uw3NEjlP3heLUudegddur62LttZ2Qfta9Ng
FM+/B4mVklVY6nFlkEKFxAT0HGvqfYReADUawBuoBEMrUBzH/CSOdrOHBQSFgQ/c4qlURWMyxcA7
Zs3f/4Z5C/70wosoS7dgHxc+/oSuZrUxwZ1gwsPTbqt84wEr8xDYN/y7K8FqzNKGYElrs9eJkdgx
MsDW7t8pg3c+4svcsEstdkfdgF/5/aVWWjbQS/73mXw2wH8BlgkAaxOjOYw7aJ5dAzfUGVc0Wwtc
EbLLrd8fthbulkSnNEyHqZTAvhhYchOI73DBeCNTZIJZrivx3FmPD1XIW4xcahPhjBEaJAz3h8iz
4ABnl0OnRQCPtfUrD3BoJGKGBvrKxl+3co0uDbKynK/A7efQK0Byseceks1d+yOkCyjoFb6KhSeh
6QsbA68AtF4wuisguYw5kxKfQDyPAKka1Gxjw8+n6IfNJkn/fhawXOOk8/FZZPJWy7dO2Tq3K5e6
tAiwkVzA+wH+6l4FRwbGBTlTY3KoyDiN8iREYEXWxu/LOV9hP73BIsRmMdqQ7Yg3aICRBtFVHTgK
fuW7lqRWGu6b8e/vz/nqWv30oEUgmloKimEFNhWGUsfirXKHp+AsGemb/DLd+9dk44t8NdV/es4i
IQQCuwGrGisHw5ZD7aVOqKU6hMQ0Bde0CEAASopehSnXrnxKbSAcn7fu67VDujRU7DHazSA1hcBw
4kAhB8gYjZ3gVbrk9uiyH9yb3MKYZRv/vvbtFoGIqaMxhrkvzqlGHVEiGpM+2qEJDTqVmKUV6Q8I
UmqjsTVYXHveIggpXQS/E4LncZhjKOoNDGJvi6200k4VlrwYXgbXOqXx4y1a0uQAESE1tmGrjcTq
9x04n8kfNsaS7xIWEDktA2zANH3lhj/CuXIGWg+35ObXouZXEvMtWYn4oh2COUT3ZuGOdn3M3MqN
9dgE0nbX71qj0IejbIPc5PKAsO7iauNy+IL1/vRmi2AhwE2zjeFP5+GrvKRmT6sAuE++lUA6S7Cn
0qagAYAxiU1RqoBGT2o0pRo8Ash+dQbZcQZokVULXARJdXgiSXp05E6/L/paWf8lIPdtVaQhrkp/
wKpDdYIxRQ350p8oUakLaF875QwjmT3sXXSIcW48cO0zL+JMVZe1XEGQzyvuk5e8clBPAl5A2kMe
4op5p+JgWiQeWit6ZFsJwbz/f1r/RciBhE6TQC0T72j458SevzakMF0QHv5jUBMXSU2VwALMh8I1
whk6dsO5dTKXe8YoVU88MGvt0iZ6rQlu+pajuKYt6bbZC157uUWQkSJpGKo5nxI4QyluhQV/Hgh6
lbsxdsNduFHRzV/npyVchBY6IT6lwKPIS0ZWIxAMhVbR7xtirUOwRDrHE8W2cYQqqkj1+BFMWnLh
GK0++twjI1YNYaVC73oDFpsCRJLqa8BfFOaMFF966ocba/tw8jl0R9ATO06Lz0xrTbwR/G0+Yfel
xHrkm5ghuzF6HbYwYp5+/f3vXguISww1PCEDAm+TeVehRaQGVmyyDhCLlnz5j0+Yj9C3s5nFXAk5
z3zuBn1AygLSVFBfg0JPofdEBWsMGJv7Nqd35WB+AUi+PS2FjXkiFwO+AwigRv8iHVEDXVonNxNn
Ood3/9oeAIcr34qNc7lyXS0pP0ToEwILqblJULkMRHsMAViiz80G4nwCftizS2IPT/UTQ3CrgKuP
LfUcYlRU7mkdQU39s/GF1tZsEVliP+JznkJk7xm9xFGPjabP1FS0chScJVpsisde5Qq1t4vb2eRP
sPwAcMauN47l2vMXcYfuE56umAAzQUEd/qbX3vVTrd+aScz3008LuAgtTECTsIRorTcdx6P/1jsD
3GdP4tNwCdwBsjbWmEDxCUa4mvj++4KupNVLhDiEG6FVlOCJfadBRqxFKugWDvR5itMWynqlPFli
v2OoCoRUiSVDvfue7sItxe2VxVqCt2Ui1Jlf43f9YVLbvlF76jDLKCZbF+faAxbRoKSVUilHGeIN
cAU+5Df5HKDt4SnnXvM9xqWs3MiO1M3fokSthPylZ2rTweeBwHHNgzyU3oznioMWo2i04iEKoTmg
TwB4MSBLHopbKNzy7vz7FljZ0ksoNkyNYLE8ryPG9k84MPtqs3BeIZNB7fffgErJApuNPpYwOJB7
fCruHOZ6HNGmt+S4Vf+u9ViWmOdZ1jwGOBjIGIc3QAzfSS+jk7gsdHYr9F1nJaVddcT9KQdwFlV/
X7WVWMovAgFUPKaOprFqrYOBRfHEWKndvUMe7PefX/soi0hA/B4CfgPyGwkWGVda0MA44N87aePn
14rPr9zg293TUH0zigkEAcmZ1CrTaf2gQUwRaBMYVF58s0rNjtG7dqPTv4LAhPbHvxuhEKaqSiBh
4knUnnkX9gOY67EaOOEZJpGNifahBwjmxtNWIs4SVEzaXOrpBvfQXP6BS7iROK18k6WsuUyPTc3A
McWbxEZtyZ0qY1W4Q5NTUbzfv/oX+/GHC2AJ8y1gL6EMiYTrxS2BgRPA0onc9pafpB1Qxq5wzvXy
2AAPUqilRgOvL5rQJwNIBJjcO/zDjU6VnC0MytoU9AtJ/m2TYDwjQ3t2brcDC5KbtMtaCTp6/q3c
dR5mGRoxQrN1w4NoD3ZnUzryP50HMEt4/L4eKxF4CQ6OfJhpMQMqyJqcRNAFIozoiEHhTPz++yuH
eIkLLoe4iSqqQAtG5TzqAAEVlTr5l99/fOGP8f/wUMKSSdsVfYsLBL8+pa+RF7a70bek1766w5ID
/pQpcB0dXM6tjcet7fplyKBEqlaoESURmAqTIZ/jGEqNjDOFGoZ3EdLLRNZpsEC09B5ujTjXAsmS
WUu1EBZu5nFjNby/cbU5sGYvmlA7LHUWygJ2Vz/PitwbH+zrrP1wQJYMWZFtYcmU43Gx7EyKI7B/
WTgY5AafGIWg0cUEkg0ysyKAXRREXHiXnWw6cUro2g3wGnIpoJgyuDJ6sLVVhYRD390thlDjINsZ
S1rC6hVYeF2FnU15IBjF7YPn3jK0mMHHrcqX37/VCvEMtm3/hsOWknyukPCtYm8CDAuercVFMiFD
pNe7wRzV8oahKBp04mn8GzzGt+jYQHjn3mw1IVbSviVGfYTzQhxAFsobTfre3btD4HIHjCp1wSi8
2EXj+EME1ja/0Hr6H5PbryjzLZqIDUwHpLkdNGN9hV3hSmZyLncRRpStRj3oXXtuLd/YWOG5IPhp
o8yn5NvTWKlSIPSJO4Ax772JkmTf3iorvkR74X30fKfwQrtwgKPH7MeCJ/Dh/wOqu9IhWEK9IXbJ
TXyEhASwUth3YT85U+5IKXSUtZAYGYSFKvLfCpIvVMW392T8nIWWIZLGkNPGyOivfvoYlTv7/Ps6
rtx5S6R2WXW+1DTYKP6gY0xGZg3BC8hPZGtwunbJfHUPv70A1JegkFYL+FA6/zQ57BOEyjPLP3HP
c5KNRhgQpAToToCvcS7ceP5Y1muOCmjL9G0l7/5Cb3z7CyhBrHpYNvIey0Mmmc2DfdH0Gzf6WrPl
a2b27cczX4jhE4HXk4tQjUsnv9GsidKOd6DG3ypmLz/51Ums7vCDnQABLo3qIhMtr56L6g4FbWDN
X+TYGSW3g4btNAgaBjb55EKaMUFRKHi9oEa8M1qDogaUzWKGKGW7sjZDINirfmOXrVyUS2h2IeYR
yjiki9OxDZ649kKgTRKZ8JSk4o3QvlYrfKX331ZKLKmBY6KI8eh7eOPsFr28EdW9mu6R3mi/b+e1
WuGrK/vtIUUjdlLTtagVOunccfwHEz6xGNcLdqZoI/nLK4mWDKGBucyjibJLJ0B8ijo1LPilQnEs
la3s4Isr/0OAWoKxu1wWwnbuYNLJTiCgttFmX9yq7lKRo+izKhWOmvTMH1nIO0QxRMismkxmcRBL
iwOAIYQMFoRn83QWqmlxMsGfoO34mPGfZZyakOqLY/wmmECjqchGVtBqCNAa9dwpEE63IgZQxxay
tBpcBQLeENlPGqQGJoKycQqrerT/BtiO824e7etq1LsAPupAD4D1ILcezb/+/j1W7qElZDyFp4VQ
lpgc01p9Fd3P3s3d3oo3UqKVg/2Vs3z72IQnENvya8Rh4YOGD0GwcahX0tIlMBxKgkGVBfh0U3bE
PKEIbaUgarApUbVyfyzB35MYw7iDR9U8xI7g69lT73IuY6DwGJGf/r7ya4nbV5f12+J00AynpB69
zt6E+ISaqKXD2PAbNn0TTUfllG4cuZW0dAnrFmFzwdR8gsXigJdPHxK00fvO+f0t1oabS2C2UgQN
jV2EDYQq9shANRIqdUijMrt2gEraYQpgYMfXdn4Hbtlt77WV3DZRVythcQnSZmFsFfJFiA6ummYa
sjj+nu9kLwKhep6vKFpkTUZoAFasPKSNmmhtgETPu/LbhyuSOETswK5Ond70rcbqvfgW7TJD1gVL
NqGJIn8QT/qP+2QJzCaERnMoxxEd3PEou8kekCL+RF1SldHoZ+VENsqllcO69PQN66KPMxmbnofT
DwfIVCzcft8ka0GfXjSNx7aBI1mAoM903T7hGjSEQ+Bf/CP0mE1aGA2ukbTCfxpp0agmTMJ9Thco
UCazBpV265UwC+D7vxt/zUpmOhvYf/9+PjRXhQl6/ZjrDkZz6fbZ/hOOLaBgyHa/DzfS7bWtuagG
YWZTFg2Lz1YziUezcA0YC6Ovpl02wlGFzxzYHm0cwrVCl57j2LcdOfA0O6MMZvoU74K/5wL3o3qU
VYAtImw85Mus63/vS+hg//sQtmAZRZoRdrnDGo01PyQwkj374HUgDi3QYOsdWJRWcE2t+Ek6UU6o
qAQlhbLxF6zMn/glIBsIIOA15tcE9AQUmUqLgJsAeVjbisnzq/z0inMS/m0diRz3MEhEkyypzSrD
1W03id6YDBiQrduFG7fiSi8Ojnn/PqaeoJgrjVhJym5U/+uTgUfiglkDEQiiJ8ct3NTa+yxqsIma
UlhZIzi3jQH4SQmCbeREp/q8hTb6uTrhl/hqwfdhRyHhAaLbqMiOz+N+Cxi+9tOLmNH2SSfAkgdd
cemJ4++9b3IJ5BiOZbjRdv/5gMJZ/N+vUHFSJ1EjHkAYq7v4ELdQ0KWAQ5isif7G3buCzINR678P
Gac8plBfYfEzA8J6XfEWppC9B8eVg4EUOTAoMBrovgQwhALtuPrLwiJMgY4C9HnM3+PdSq+DX+Kk
YRXPTQODvwGedNB3abOjlHqAPUrQu0vUgb7LekHdYRqkx6PVtS8ysWHuI2d72ZwNNFH7lHvKgwrQ
n9//oJVwxS+x0rB/DbJywB80XXud2hUH1ojOFmMJggo+xUYDYm3plxDpOhSpiB5QMrXkWSicmuzg
bwSfnQkyqq+VTODHY0dhgfpOjzGGDVm3kG1C7aTxRr/lgxolW1jJFRoCv4RNUzkcX9jZwUgY2FMX
1Gb0iHKiKZJo94IZccM+5vYRdyaxKiKpiO+QWcsYh25RSuwzGtICOz8PN/bkysGSF9GnK4tQgWMK
7VGwQ+xa0J1YyJzP9mWQ4gw3OE/zj/0QSeVF5EG1mvVSiBBXSvY0YWonXCpYo2QbV8HPOS0vzznM
t0DdTQnkvku8Q96BjcRUKoyE1VDYGgT+nCHwS9BwXvVUq8wXDTiYVulNar/jDr0GwqUBtA7aH78f
hJXwLC8iEAUD4zaT8Zje7N6gLK3O9ATa25rLreTm/BIWjH5qzzNzccdCGekUXImWHhNX1KWX7K1/
Zl8kKDBAZyfYM1qqaNC8gHccNAa3Zlxre2CRlURMmeZdP78e0C3J6ECWXQkzvYw3pkwrAfx/QMEx
Rw1hNL8eyMHVAemAJmOCvnFMVpJW2Fn9u8eaKaDElkKaD+PMkFWHe27KV4iiG/Kgdvrktpp0I2hh
CufU/n0/rFA/QX7895HdFE5FMdfL7KDLCAw2YxeUmkIBM1ZHjJpYu451MUDDNDlRc7AkG09egQry
S3Qvm7d0VLB48vgBvl1a6zB9FDH0NgKLP6YmpcV36IbgTZV9ckvAzUfqZWylKStMHl5aRAslChSS
gFmOqVvwWuBrTiav+QiQ18D2dfJILLLv9sDI6iDv5BfqPNUqVLD38U40C7vTAFwMPze+wXwz/xC5
pEVoCUKFD1kOkWvQcj03+910bkxOK63G3ZL0Wf3Oc9z5Fr5qhk/g9woIYnZQXuC3lkRa7+Eo3n29
0iCX7PmmYPCmD9gkQFwbx2UlZi6xwGw+NXQ8TpwnR+xfCm5FpUwgNVzmH7+v3MpxlxapDkHHPyxE
LJxyDEHGbLwtxOZaArP0t08GCHLCHxaVh8e+oQmOk/HcfnAm+mWl15+qffSELWpEVnEqPLa2U7hb
ucKD9cjG0q1lLEsosAT/yv+La64h3vMGtWDYVoB9AH85uMpo4yeM2oKthvxKf4FfwoJJM1VwBMTk
pAcWWIXfXAnywB/6JDXq5E7oc8HSVW2eB3dwxc2+7Ly9f9j2S6zwKMG4l8xbsn3J7hVoHEhHP2A6
pftOa9C7xNyk1c7h/6cnLfIPuI8xUzUCuNFdKOg1qJI14mbN9xXC3EbtvfYyi3jSyaRnpqjFSFnO
Oltmh0lrkqreuLbX6lBxESLkChboMYP9GLxBAYwyZqMtNdCemC3wyVo4XqrXw+2FwEywoj3pGlww
RY5vw1/+DkQSbAqiCNRrcAmZE3Hz/aCnqUr0fL/pmTNnHz99n0VWksDx8//CuiYUAW5tTtIxsxQj
hxBBYkqxUevVxrFaiRjiImI0DIy6J74D3grN8IluVCIe5I5RqXxL0HklwxIXKYgUS3VA2BkB4JsQ
7a4pnYQQGs2ASKJyrYZOUHz+PfqtbYolqJfATGhqJYQ/abiOke7Xb53EaxIE8LvgQb3Agi3aEplc
SXz+B4frK0LKB8Dh5pHOgWlaOm32p1PMUTLHJtV/f6GVj7OUGOYzRhZov+I8nwmZNzEuMy0d4Rfc
1EPYqWWm9OrvD1qLd0sYbh+yfsCU3eSFWjwAVpzEcDh5SX29AyQy06HBDB9uGKhVsBR3+Enve7jA
wXRu67StXcdLWK4ky00qxf3k9b47FLuO0GoOyavcoEEUhPqqX4MiaVVuNDqZ75APhP0u+MxSr8zo
je2zYkvCL6G78LHOFOjyQze0voEnCAfFWB+mBy0ZIefFozH5EMyTp0NXHpL2lVQ+kgZeY4qXLIL/
ZaH1afU0jLnGw22Pq3KtJNIlTm0OErnKGBh1VxkZV2mwYkSnAyqaKUoyS4TqK5Pt2LI0svhtwCQq
ZyHZSBtsdGukP6Qz/+MnXiQ8Ec1F1Zhghamd77J/8xvQFa6kETM91DZzLm6wvbzGTxtPWzn1wiKC
RcqQM3kP749OC2waCk6DgbmvGcw6PhAbDN/Q64XWMuSF1Y3DsiKoxguLUFYwvszAgAp6tWB/s7cG
Po5Vnh/ZAAJP6VMjgmoSnHgBGj/TDQbMViiCnZ7DFjbKPVGajlV1gywJjApwBKAMK4pGABtaTKwz
mA9C/60jeskXag//Y0CMVNiS8t2BtOLGGfyKUj8E/SUMWZaSdpK4AR5Afgu5CYxTJt6cBBtW6+hE
3GQweJoG5xItmo4lFhv+SahDWdR/oNKsBunHlLx1BWOR4FNOn3MGDS1n4CkYBNtt/EzFxw4yzRDv
Va5+YiXo6kdQsoAt4i7DKRchsgzTa85P9Yp5FjHIoYX8yBdWCRNEij5z4SdUTrQyhNRaSKlZ/jLW
6b6nrFQxGhhlEPwcFHEULt9LcKCUakMEhXcoNkakK4M6fomfpiKpSloBqrQ0egGMTl0YO9fRsL1X
TgjcHbUx1FyJ6ks4dSwSsasEnngyAPU8FIHVADYYQQFqNrkp/eP3w7EC4OL5RY0ZYUOlgwCB4l4f
9vBNUczkb20BgyrYrIW7t1ExH5wYWeus2JNeesaAo5UgqaxWDKXKegmal+aFmq2PGrsPta5BMxM6
Gv2hhWKIvLEh1y6FJRa7YxgeIv04UAjISf4OTewdf5wMepYiSl4krW1BhAdXRmNifavQWKGt8Usk
tuCLLR2MMY2WcAm8f3PmJwwXQFkUj9EzLD6D8jgxt6H86BqTPle+RmR1lF94ZlSbtoCLOVC8SM87
f9I5TK3oyOyHPSEavGgzNP2EfRyKGxX7WkmyRHbHLPjQFIcUkWncKphMJcaaQCgNMguM0QQPBax9
AL7rB11ttUTWdugiik9lCwtyGo+ENNglNQNHtJvTVnm6VuUtAd0xyZskn2kKsG6PLVTf7EEoscJO
/87f0CaHGjk0FXdkJ9yUc/63v9SpNp0YaEBbxW5ryrXWNf66n7+V5kTklCJt5sN+Ft34Aa8hK94z
DqMnbr9Lj9kenQ8KspjZHx5/yu9nUmC/tvUP8fd/4OAyD1hHy0INPotvPK2cafJSUsl73nfnAgbn
ElAhIaMyCVBFEzQKmO6FYy6RELh11Oh1k++LKtBZRMH8TPyTHJlFfe6LayzAKjBPtApjB1gnqhxc
n4JxPPmQHo0y8if0O7cNyKEWMlsuMJ2PS7j/xLAeYWE4kzRIgGoUm4qvZRVsKKN6N/ktujCDEaSB
MUDzMg0NzgfVl24vFKMQtVZEyI8UpsIyejXyOoTcVZl18sxLu2o/KNcKZE+OdoBpM9pcDkHdOzK+
AWtbjWLfcOXprT+YnVy8dZFDC70GA2BVkB9xDIvqWfyfhr/7e1bAjiNNH0Qp4SX+N2gUWx7hjj6x
lY7rJmnNcnymM5Nq0VMv5DrW0gCyCEkP13JyCvk0UzmmPARZCF0/MgDnFA2lObWJ0Xaji2RJrh3Y
Zbm8IL7C6XgH387nPk51JcmfhHC0Sp5/hEqqwbf6PRyHYzuGDqNYXQkl0Dan7bZVVBAe2Cb2yqiG
kBKPU0jYOIeCEh/lndoUAgIXJxr5BGF9SFyxjySxMtaNgz9F0+k8FIBomVfDWEb0zVWpB1WX78FI
6Uq6PVeD+NrI3EGpldiqpU7MDCkT448+Y6v3rqgyyLJUkOrPlRErCDUtmDpRY64HMJB0qADWClnV
SCpWkah9LeFf9qxoEL5XBQ7BC0R/I1fgb0PVL6FYBy9CkT/H2Wubtr0nJILFjIIOK3PZTnnyyjQk
tQtOaF7CEBrhCp//nYrKmoYGwslG3F798Dh0T7V4DMNGo+BpUJoEShRVb0PUHRm9lIcneIknvmJw
gZUwWuy7JM+g1Z/NPvZKhwmNU4cwbD0nFQHV7I/Pq2x04kAnDndx4GSx3ZbuWB8bpMJh4mtcV+o+
5J5GFZp54aDSrQ61VmzdEHFY1DPKGiHy3kYe33k00Tr+DGudlLdRiEIATqYu/eiFDSAtoiXUGhrY
kgEnX07zkzs97WF2kA1ASda0XjOqT5FdSld7H6IhGeYokEI7yVN4UWDYSEBIKcrDkFxL7FvphdCw
GKvgb3kV5M4r6s+s+hxx5vga7g7sWzlik3D9pYHZvZzwzxjXgSEmoSShRj3iYVJO0SH0qzv4ztda
iDPOlLecP03+rRjYwpFy+gixkWNaM/uarY0KLl8OaYPnjpHNQEQ/cbokzCEDsW0cXqek2OE1yIDZ
JAXhnubuV5PWK+2O0DAApxR34HzFaXP2yhH+Ak9b7ib7Q2NnsMKlQp3ixnQnxGhK4PCWWQ7nnBxC
VtgaPAZYNbSeYrUsaI1Pn7kq1EcS36C+PRB88xDWtJVkFtWhn6ZKkyXakTgj6zNjTOB4UZvZOD33
FQjqsHrrFQq5qDoGh+6REhGLmh37AR66FPSkwh6t8gjwcnh0UAEGWa1BYavAwdtEeQbSKBxNhtvI
xGYtTXohcFohNfhIdOUwlZ6zBj1zvaD6Ung5Bd9zmdtTkt6jq0JDVNuAfY8+/w4PV8jRywWIRLOK
FUeCYsKqvLC5EIh2RSwfVcmfSpb4XhZch+HYVZ9tXKtwHm6JlVQ3GV9djNAtgh/7pOJ0ZGKhSR2t
NdxOpOxIzn097w4TtMnlqPKoMHUyNPsDOsm0OlJuPsyF9R63IUeJV7ZtIKFNJS4WeLCqdI/OkxIY
XavWnoTIdqTRupZOfQt5ZzCXwvRMz17yr0Dmy8oV1hd0/y4qvqBSgGu8popFExsWEGAbx6LWphrz
jv9ZTU7caiWcIWSVGTQGUEYMBDi1hyeVGB0GGMkUHj2pQXYpmFMEzavcaFHABJUpM7vWP1PT3zAD
RS//YDLId8C8QYIKO0zhn/o6tKk4dcQwfWrjCkrrScFaTeaGGHRUTWbJfSiZHFh4ggIH4FG0GtxX
HcfCfCDRmq4etQQytJDlFHClCYiCs5TjLuBuiOQRLN4lAsmiVwGjhEDYKaiv+HyABIVUaoJgh/TU
anlR4glB2+6rXIremWsdmaNg+Cm4fqLGzuNZ4C0zi5MkC2QwCNyOksaIkYrNYwQNr1EFECgReEjB
aRBYfZJalZJhpSjtGzjFyAGC6ORkf9MJ2i6gfVxKeLclEPd2WjHR2gIedXE+PPimO44t1NIhSI7W
BzHy1IOVXMJCrgxOdr3RMW7JGVRoVBxmxlC1afFcWdHCIWpBscCqvUXJoYFSd4KyaAAHc59PDpeg
luQ/ORpKA7xOikNMP2UTpRboBLSuJBpMgxFL/QTpKEtovIDXgxC8wKo7C8Wh7I0Gkl08GgEwRs3g
T9Rep3MPgE/cXkDFzP0aznm5AZVuWTK6CG4P/BMhiEf5aIqgnjdsp7VkhGG13tGvcvxHgpNdizLG
jD47GUECTNoCcQqAF4BmIRDPOIXCaSxrMoyh1Lc6eBIKl5tDhSr2+yLfYRoVZAeRGDV0f9Gh5tVC
0soSce5BjddsuhUoWvhO732HBaets/LWVuD8iR7fyxTsMH/kcTim8A02SKbMKp4iVntkefDtHdDJ
l5jW6KoMcSgml5IIToAvWgb0kUcVmpZR68XwncnrGuMojOc0vpoMZRrdGOIjRkA3uGJIchRl9I2Y
0IhF8U1+DWsjyids2ljjRNYOmnQHKSq3nxcfHV15SMwODqHVBKX3wuwR6Et8C3Ru2nF0oduhMVWn
5+SQYkrfV9KpbjWlddOw1dmxskjX51pVV56APoAIJ22eq45V67HU1efSXcO+wVo5Jz7Y+W1/4iLq
BMqJVkEgFCqTt05CT4lyRQr2pxUkJseBUflRi+V4P4wVh/CUi/DoLOpdx0qFpkwEmRVjs8FLJ6Fl
1PESkiq6QbKHpCxkJZNkY/Y+9bjwY4nT48wEeBk68Uph8YFoEpiJc22jdxOnduj+o2lJ76US5zdx
cAlIPEjkxeTyRDbZHGUlK1phNRzH4QXzYrXiG42GdmCdDToLD0ZS8FooeEoqAJedk50yVbAnhqQI
LrZIvJZDY4JYCf9IuMmiF6BQGeyT6fAl9yWL8t9otAzQbVMnxVWkM1xOLSVgYXw6b2YQgfycV+Vz
XVtC5rulIv8lXMDpfUydstzxS/qNiWEkFOFTC31lseWAFUNn/qnF2Gmy5CuA5IIgq4q0A+C7QhYy
1a+EjJZSQ+apv2fKK0vf2+nOE6R1RpmeJ9gBMK1JYKQCqWnfCaFZiVRAY8X4MrDcZw9+l0bDChC6
bx1Qadmxisp90SusyuWUI5bYsVRtS73JFhadxR+8VBmh0kJCdx4rFhPM42HOWueiMaRirII9P8Lw
J9hVeTZ4g9jA1S1vQycko9vDWUUFmffSF8xebEloc3T/KHCH2+BeKlZRvzFTbOSx8jmO8FgtYq0X
77GI9B2QffTZoxOs3WHKyWTvSYzCpM/g3jZA8aWv9CYFfIt0LrJZp/KpXc7Edlj6FmxG75Dv2/E8
ZZEBKU6fR385BdYzAczSBJjaS/IrTSQkadh2IvzJES2BkijyAy7nHQd0cVN7U/waKQ9aQKg4SIkS
qgkOfN7D1BOi/YlRosnUCI1BVQgl/QiZHYy7d800wt4ZVCw1UrrQG1vZrn3uWEq1J2DoFpTZbhoV
UNhQDNS+mQaxXjA5lq+kbb4tMCifiDcGmRlNkSaQZ5oXX8sRZRqT7zIGBwod11j4jJtHiAypzUo4
xoMJYFSCYExdc2SjVqM5M2TfG8x6ZS6/UsylhHhKPTzBE9XL+PQ0tgGYBjJ+Ccaghw5PYBsCG5OU
IGnjnpu6eBBOsYsmuefhcGfRnxnZU9V5Yx5+whkE5o2w7oLJU0983IuY32QUyHSqX94CWDsy2IHX
FgZDOAuJkZQHRNiiMNhml2AIzZhEsbL0qqAcQK4xn12+dFuFtZkc5lu4/asBuwQO4jepq5wqQtit
BJ1QQIYybwN9E4nexWAO8cwnm3YvwvAHm1BHPYb4oflZZtRhrPvJqPvVhyjBbpz7LHpjkiqPIJFr
hshjOFql2k9RplQGrtT5Eyefs0jPJKhwo9VdQIZiRC+Vyx+cEJ8Un4GlB5U4BHSSSiSIcRihDoX+
f0g6qyXHkSwMP5EiBCm6tchQhrIL+0bhIjGznn4/z17Nxmz3dJctZZ7zo2p8rHG+X6zqtUlQD3TF
VpWdQibQGhNNrrumvTeZE7XvNHI5W/vsnzD5kJwEG0bKJzds68QTyUuIu7b8iDXXIsBDlp4seVt8
QTC2uhNRW1p+TtqHbu2YEtY5yDqQDGWfTHR7dPHetH294aZmTTno83BZJ+sYEZiB30juSleC7u17
RloCU0fDGUmz6jMyU5mJ+p95/TVs6i60j3AJUnLjW+ziSRF5anoSzd3AvmSNKc1+rHajLxvHDOSW
EEwKs/rMb8y9UZ04PVtumDF90vBqys8qwZIz70/du5ZMEQlle8JybetfRKROSzO2utPhIMP78hoj
TGge+cOF6pvr24ylr8udHtCJFgBlV/NCNadQ8/XwaNkURjlsOjUTXy+5g3nqtYKz6JD3pN2u9sli
ChZZ4ynkQQEID23mKtlAkxRHNlN2V0S7iI1LszMvYltQM15rGU7tupSAvr1bL9GRoLug69ko5n4v
9bFvK2RmJg8gIaEmtfGi/jekFjPJF78ZK864apO0wRgFrZ6TBPnaCjJ2gkLxzDzkh2gPaR65Vaox
GyeuIc/nqTJ3egTfLrQfOSKMqmi3XO0XaRK+lPshCYvzR4h/oy3z3SJ7mrGvij+To2cuWTs8Bbg0
THcqysqNhW0bJmc3NP9MsRsR11fLvasvAtdHuYFf6qn/4gTIN0zf2ejly6b8pcJo01TGW9Ht1PjU
Sx+0ewfSREmFRUgAYXJ8+lbvUkRq2UclZzIKDzZX7VhhUkvrCpys0pOfRzQk27JpDs9xNU2feiPP
nyJsOqBKaxB7Sap8bZqDtOw98InGiePMN2iHDns2XxXLd1r9WbxrUdkSyD6Jfd7O+ylKAtWmE8lY
L6ui4pjK/H4Zd6XS/qyGkRwZgV9sOSq3SE0cEpteeq2+NsX0F0UsboI4hTCMzaCPy2tt4Z8KLfsq
L7axmY2Y7WUJqWGVnit1cTrqqPm5XHkZvqx8jIMoVP4kS/GqIfxZpmvWnNbOqf9pzTcc4YD1g51n
cLXcyb8NAsbSsfWW4THAmf2hepdUeipIoyOizgoeZIvFRiaOdYLBzzMl2stcZdospafMfl/dq4S/
/UYoL6Lb5LUTi4c9YccbKyovyfeW4utd5IStT6cQEMNSfJBPySBYIvl1e/mggNjVDWXwOzqPbftS
VNil/4wv5SzetE9p8Sn3VgJlcBXDrTs/T25Dehz0zoE51i89l7UeuYAVOFnJxY7jIKtOLf8258eb
Qds2XX4c0l1J9ObolGnQkHhpn7U0MCjPRlRcml5DzRBbcLSXGHSqV4NQqfA6Nqo3FJsx+04MP0R1
ruzEUUOJWK2kLX6ZabbJQyjPtwbXWrdNtUNR1LvUCCiBx+o69V/x4KrJLkx/pfgeri9R/z1m665W
/JY0qtpl9SuBCaN2o8obKlW7xrPrc2WuHKfI2SIwsGzPILfWlZ9ad3tMT7lO14HBL+P10Ck6qCl8
FaUzpzwa2S67aXXEBnptUo+7ZEldtSQCK42PqImDpoufhPVknPX6CRe5RZAOspnatb+lsWHL9iLz
rQCZKM/duFNWGuEzqHpiwxqDPfzQpnvGBAnbvkzPAaZK+7Wwd7X+ESsYEPPpaohvk4DeFICJkvqJ
w6z8EC3lhJLhieapKN1Y/ulU4n7LLxv9XPFXjxcd9l/DW155BH0qOgDHUS0+wZn6+BzWu0a/ldmx
1Z8q3PNIwAvc84ibZMnj0lvanaLuGAjW6qcMvZze8rxwTUC73iMOdaOCVaVz/7Ahkggfj4Yb/3El
hXTEzeK17ATHrD9IAC2U6A5HxpEal9k3M57b1FuFSLb3otpYX1wq3Vv1qzd+1Lzkxk7gyafnnoaP
HmcHkca9Zo/nsKieqeDcaDUfJkX18tUOAxoYY+uVn8WsnsubiN+i+UzWsLS+thqTTZw4aVKe6p49
nqXaiAukTENgyPxw6zF8L6UVyzTlLfpOkBWX1SA3h9zOA7NMeeOJCLRdJb5Ie0GGdEly+FPRVG8G
t2TOEKbGLLP5m15domVTFc9hzyN/NFhnSsE3gCRQFsQ/Uxy5OJF1WbKbva6MfUeY9bE9I1fbmObT
Ul1K7bUJTzoDbQULlvta6I7qtsgPCT7rQQM8zHxwq7TcddeKc5Bw5k7lkWWvudWlbxr/hnVfSGC8
QfOvy7YTxl/zrtH9JnNpYhuc//FzmXEwydScKd+l2AJubvJqryc+ISzUoNumP/zylkm214stDOjE
BLJeEvO1Ln+H/G403TN4OyoErXuqe0dkfHcf/F3L9HPW2k3TQhmaV8SiNl9fZ8vbGCyirp7n4nNJ
TisJIdFHV0abQntOw6BkH482pv0qZhfYzT6lLTiYFmjlDnWWY3JSjSxigEA5Hezmu9IcDGRHWXwY
GWU5Rwyn7Xjen1Lu/cFgnVc4U1bJBRpipGjLHRMQy3LC+0irHs9COOOo3pDMDuplY2Sz/ZC7LrqL
6nvKP7rWEXiKCKGxz2VVOkT0GmAlyqGrwFGMMyKGsaStLzDTC7tTqXJtGvnG1N4sxorQqVZHRhHb
PTdkSRZcHn+ZftGqS5E7RhRE2o9u565uvGSRk6e7uA0GsYXk4BoeTWeizqF+JTc4zYktk45Leeso
g65PQ3qJu3e9BMA9dNLkjXgG0vzfbO80+Y+JrpEix2BKUZlj4kO2YmHLXGlGg+M0Da0Ym5JnnulF
Zh7ZxK21m0Jx66sI/oSfj6AW+s30TfczVVvelDp20zaw0m3bMry8dBTDddFvaByMcL8igo1dMw/G
nyZlVCPBCZu+7sVvM0Wys6t2Z3zDzIIdC576YoO4P2n0+FqsKIBLMu9ywhUYGKAkUrprotzN27fM
oM67gPA4pANDo7mTuvtqmY6R7AvyDqmBl81ticSZpg2V6zQwT9nsCfVt/dWSd5VOcInl9z3EJs+5
bJSOXPDtU4zoRqVrcmIVR6Qkkv7TAbe+LMIC294UjzIbztGcZtfelzBMUtcJIzD/zMLrD6SRLwoS
IODFF24gMyTBTt2qxnc2f7SXiosl3ibktjCmhb9G/j6hBAbKyjlqhaP1oYtGZzQYz4EdwT82U7db
UEvq5mekHTtBYk7mTzEf0vyqTgeehLwBI3Q07HiNa3cnuUfaCdjrquI9AXwwL+Pskv6ksUcqbxJ8
twBJlhrDHWcgMcQY5sZsfqvwNBErbe/EpwGeEzM2bxfrXFEYOWwMi9yBt0mqXHSPm3X5eeCBn8h+
TflJnp9nJEWs/nUVLJ1Xp748OZXkhp3X9Ttiq+XknzXusrR05wkmTB6etTHcrKYVRBE5891zOfOG
sX7qNBug0jun9TUavbbeNtO+fW0oZSVh/o/dM0QKKd4j1IqWF94GBOWf5t+QubHiVDIJ9VvV3uDy
sabtuO/hDwZP5Y7+1dK98lsIkvsJE4xC4Q3RP6v/mJVn8aIRQ6COz92HtgQVfyPNW5cVqPJaRsqW
GYQqToctPkz+rZrsaEi2CE/QS3PHlQwuw7bA5xBkD8iOo/cc6Xcl4aT0+uIAWG+rv3Hk5t1Xkgcg
rVQ8W/OrIh261s3mbSgHLHzGn8hMp/1MxU893AF56TzepP9Izu9vWWnxkNUPTYNWBQXIe34K52bX
Gkd47A2F84JbVxpAYf1aAx+cb7p2H0gAsJ7lv6q6skrkxlZE1aaZD3rFNT2zt+7M7LtRfjT9+sD/
CYLiZFOLy3/A0uORE5v0KYm3RMfYjl5t4QdQcckAQ/H6ZaQ7mUpD+TXnK5/4zSsG6ewG3ryBazXD
m3yDN+koOTTmoJlf9fyW8kzFNWHiRNVOV7Hr61OtBebihrMPWoIgjDIAQrgL1I3sMrxd5BsFrbxr
FJ/nzZz/DVwL0VOve2boDFEQ1qVLRW813daYyIOD3dyAiqfvIWqc6kOIG1+73Lk5SeVGMLY+UPWE
5eFrNQ5pSK2BAZYwOA1DjdTwrS1vOvRM8tZJvysF9jw45gLvcXgUEYiHjs2xo8LRas9WKncofkh7
MCMvvaztuybAVxRuQqL3P8iKk7ItU3S9eCN6KYnrn/p5JAAU9bVf1Anb+iHXgzTb5opjM7tSkWOR
LtYHlsUZ7eesvpxC9H5LxTYbAl5No/BBuCVaDIGTcl+23+L70rOpF3BTqjPGW908Kcj81GPfbG31
e+JfrrvR3NXZppTew/q1vpdquA/TV5iTx9JjD4j0W2K+uo/uKID021lztPy5NQ7KyGWuYFt+tcP3
OUYUUjl8CcxqCoP2qrsplBgnccfkbMCQjxt5fAQgJW5Woe3mn/bKRFW/iLk4zAZLm/Annq0MG+pG
ejEwOxS/QlM+KwXvbQ6WN0Nk4K5qVY2b47CUbm/UR/P/1zuNDRUNUMs0OTEtTVV1F/Qf4Fwxns1G
/ZAAIDaSPjw47KpwuhbWnmvIAnnWiwyUiLaaqHtptWbfLfFOLSvHGOptW4d/clr/s0frS1KToIFa
3mRG4ohua2SZX0zCMy1PNUYulk0Z+YJt9oKQCQHpxlLcKv5R4y8VNYJ6CK2AFZwW3VbbKfXhAcPF
rmz8QdkXP9SobxON0G08e9W5uQ1N5A3L3zBqLgqUjosLzHkr+C/Lmqes2hDMfRM7xLf5o+61ir9a
fgnVog/J32zsVaiT2Ro+S+GxjDedI6zpmDVkMPfjYel5iQswMRV7DSC1mpyqq919RrrspxOxbk3m
R2b2DATgZ8Ojvku9juNjsQeonWk0rtvHnCwT788VNLezFzUcr/V6BFML1/FTsW6Jlj5X4S7lV+u6
dBXSjWzRNuOaIOj+EsdH7s1p8VebGetJ/4um3wmldQQCsGHAJ4LCdBVxmJAuaqRlRSRqORy1j6EX
Zrh/oA8LwHd/maJtOe4XkFjIKqgELXq2S/gLeJ6drhxWA8hd9eqMU3DdVwsw0W5dYeOO3MLJ4FiG
L+ZbSd52uwkNr8KgGdJiEoxyt6uWU/VjornKzPECuAxKMY4XadhL17V/os4CD+VofupWxKfr5mpQ
mFu7jtA2/BpEpVRn9TZruyIju29Hyd0mo5+bU28cfBZu0b4I+4rahThp5ASSelN59JmT+Y4m4c7R
IWXKkBkQyGuxiFKDMIoIkio308gvBLzuvnLzc5i2prpbSCqirmv+GdEEFhB455GzXAxMa4WXQROH
M3njWrztxnORvtnGcZlOGSwrQK++Fz16O8Ddxm1hnRs/HxLQ/g+icWBPbgx5jCgK+Yyv43JulFv/
Z//kibEZEs8Iv+sZACtJbrMxfCrcDAu/eYjfq/qeowSzp8P4X+/vlPiQolrvSti7+tGxnppRYZT4
zJgeGSNzH/xOmzf21qapKjznWZCXN3t8akdPys8y3PKQHSgutjTrffloQD1/ZXZtcM+g/qnCX91y
MpulH61yJjt87rJ+WmdX5/OeHZJzDWcRDK5O+ZZMtCUphRcnn3VzlL8sfs2QeXPxE1ZvA4muIruw
AkJCwh4JcVyr1O0F9yeOwU7ZR1V3EC0cIIlEUIyFvFtHNgmQY6A+n3e5Z3Y6GvlbtkKnI2cZEAfk
nS/4ePN3om9msRwa5jjVcO3+aVXOeePME6HPAUEbvjiE5qO7W3hL8znL8PyO0H6Xh5wCRY3tsX1o
yFYaho3HfpOpDBaoSHKnAvFjZEDpY2P0TT+7F4XVpHZ6bTuvnna1L2P71ryntsPzAAgKWKFEkFvS
X17+I5WsLnz7s2TQVD5aYJYo3cql7S7lJkIhW7iaualj2VUvSQkd7j5mt89l8cNwixNItr4aisTP
oOdYrGGKzjbXQaXwoU+B6Pf1wEZj0/2hHprhC0vuk0nmt1h9CRpz/QpH1BLly/QpPZJg+icJlUZb
U6jZ+wmHhrybWZWqlaC/Y6Shin3cM7AKau2Fw3GNTtny2SQfUezZ8j8Zii4R70ZmB/rTLHuzAfd4
yEHgbegfijvkxHi1FflrKKRD1HDThAQ9vllg+1L9YaQcs2483BVC0Mc7kflx5rJrlKgMradFJ+LK
4MtBqC9+53BfpFIgw1/H4U6e+IDS2zA2vl1kQWPC4UDcrecaLV0EAYoQe3yqQ86JyDV4tevqO41P
Cch0FDktIpKo3Vpt4Sy0s7EwxO2XLr1oxYQ4aEKTj92TNyQyGd6RPpaxn64lMwS4tsEt1RiemU3e
oqPHySOABy079/m0qRXzOMDok+8sOZr6PEQ3KibhuiMbgdSGeXs0W9b77BrXJAKMud6igQIxUett
ZlBuY7GFF7kfsyvCPIOY9O9WfbeUgOeSZRxIUZqObXXPbZ6JBMCF6dSKq5NiqU5pPUud+/iox2fR
nwv+wCi/818zU2SM1nMufsKatOz3VEaer7CAqy8S/fGx7s9rT8wRyy5zcogqnKOi2Cp/KqC9Hfsg
I82yIocMVeGWxrtE37p9qDkK13tlf3VR9PgtB57/FFWMEbEmHIXJ3J04qrhOc4zyq/jkyrYU4ETT
2IxItAsz+9cZQKj5TKbNOzgINh0EZBADH3L3VMZ/HTz8wrY7/q2ic/8TqpxX/TRArUfsaA1nomxZ
HxUjUdJ+jHm21yw0WXG6V/mLR5Z5oBbzUMzKbSCTYNqX4iXMLgItYxS+yd3UuautnId+DL1WfUyb
1Wecp0FxkOZPWwG/RujmDPwow1tiX1V19Od8363wVOFzGYEoac99tK9UmMOrIm11y1vt0DXG37by
YtgVw9yJwmHa1ctdIr0m6sik/W1UXwKIKel3uoBu2aQtjZMlyHtGImxx7af+lBbqNSfXY0N9WVzs
dWIUi2/RIpfoFxnWmTr7cr1PHRdpbN+Iseadm9svY05eJRuuvV51v1RG+CeUj1pb7ZqBN7wfdM41
83voQUq4gZVJsrZDZt3DeNnT0/cSDftZfTWRFVdYCJLmXZei5w5Qu2XBSExpPCaw+8BpluyUCcRu
xtDi65oc+7WqX00jSm6aQCDURMz05VrthB3dKpPyHoFwtPpWo8xTdW0nNagZi/V9lR8QEEdOJNO6
rp7yGCYXIZQIH8pA9kZht++FTZWeZI17MY14AchV24hS3Q52HDpNambOIDdjEPfiK2rNyIcJRbWw
xEcrREAitJHuUIXpvjyHkt/nW6HY+NtcfAeTNr1J3O+hflnGF9bPNj3YFt6JJnFLFEnll24I16QI
Yd3oLetURpi+hRPGaaO/RLpqlBSxhGKVsbXpmYomSDgFYUOm4DGbe42awKa65pZ0aBRpcixJ83Ry
OVReVNu1+tugJ65SbhftrlvwX2qQ9zwN6r2dWfEL1BR1CVcCZ2k9CDpSiCvNMQkyWuvm1Mb1u2Eo
t4h7M+pVDzG72KeKfh4J3gQmWJhiLSAsOt0Zg7eJAVegfYqYjMo4HndtVzyN0yBgtULYLgKGYyto
GpkvE8OcY1pF6IRSJzZtIxQvjvi8TRuaZFDTxYXgOXZleylU27E4RaS5PmndPzul5JygkWYcKhqc
dHe20aHqWv2jS09mVeySaMAbNyTg+0Ugh2d99FNaUGxsWRqV1It01iwCbUkKKE+pxuDsMEWaypYS
Co3bYo6O+JQSps6leF2MvdT6qr2v9CCab6N1ELSZYg/gbevr/pnHOvJ7Cjugs8QKVp9K4JEaGjAF
aZbipbMG7q+Yr5jkueZLQpqS9V83t3vwFbbRqneK9qWmNSNiuzlDb0vmQcRXQ/c6oiY6107AmSB6
E26Wgc0iX7dsADYGKSytluUNOBo0D/mDXxFgOyymq0X8uPUuaqzdsMT+gAJhUFksm7d48pph2Da5
tmtEL+DeGJlSNIeInjl/35prBZw6WN8m5zbDbz/e894msEb7rNsfgLOwLU99lJyUapur09Nq/woL
sLtgQ2nV/aJ3/mLwOdTSzoq/NEFpi+RiPyMtap8rXe3YpXyX7YDKR7etkb/YbXhvy4YCnTRERIIa
b1aEK1XGPTGVlcmHYsBueO8Veaum8W0JMydsLNruhKOHCUqISkKHO3ZL0LUmcZ9zNdg/Y1vL3iAv
lispUeIpevirVOhReam1oaNQsu6RDacyfQuFrlX8H9AHcc1NvhYyks6ORjAzsg9IsDUXBpC3oxsK
P0vT7dDYh3ieYfIov0HFNEHIV3MENlbrsxN3lQ/UVlUCydkIfGONZXpI5wZcKr40mNoa4JEhK48S
ZJw2KtsVJeI8VJ+TYvuJlZ2R556yJH0OHwZFDdxpYLxf8a0UqG4Mw5A9eSgH36gfCrHTrB9kkVrX
FWlnNRm2Xz5Eu+jcnSkmJj+Md8a4Wa1iayP11xmoBNtJijepQqWg3Xpe+QZ6KSxaRrZe9ozxPq7/
RLNV2Ts15GQtSpuY8QSPnuRGxrVTT7NpM+vULs3Woapv1J6/4l9XE/0XGk8ZCoSWQbk0mdKNeyY1
bDCS4c7Fe1lnr4q1GOcFmhssIWc1f6i3lUxz8/Fs1hcjfpNaUOq9XFaPF65MyJ0sjK/a4EHTPtC0
+EOGHU1GQRxrzV+NlD9zRusjiaJASyArGlC4TBa2s/TWjtogmpf+OjJhupkZx74h4WjH81j+ZOFX
PAJ38gpbyy8ig4kJu0jx4/egFIuseK3hr4Pf4Y6QL6MIzPA5VE5a2MeXDOemhgrxps/rT1KP0z7t
3qw86HPjVy8SalbGQEcuRpefj1K+0s7GRG/AmEOsuH3tZP1LYqiOQT6sOTk5atxM67f9Q3lH3jXa
kNlG82t5SZ8DMVyq5rjECJ5Qr1pqActfuEbcbo0YJbZHvJ250OTA07WZCJd6DLUl/IQMsydt7VzC
PPnB5YvsBAlXiwpEZuuu/yUk+xUKx6vw2nI6rdMuCQ+qde701Ik4YrLxbWyvkE5Qy1MBkerbJcgb
olMbW64jKbo/ylxrMDTxmP0bpficMY2L9jBL/4bJ9jm0nxPR+NL0KjRB9OqEN0Fzy0zSn3VmvSJH
zjB2nLT5c2RY+rZvVzJAGP+9KhzgTZVn/vujGjuImBiQeWmrrH9K2MSKYj1GCknd4BQaIFA/ptCq
y9nKjYeKSQkKeZtX93Uh8WMWTruqjqJ89mG1t+ecnwMXbHY3TbRT/MbuAQfCQyp/xYAAVu02Jph8
j1ej0vLEBQxfFwPLKUhHvu5t+qvV1S3qGIKEIO/CiiZ0Bay9qfRbWAYKUtSNCO2TNIgjvyYfpgLA
zpLtWC8W+92uscbLLC+4W8YuqQlVhdAuc4hr0bN+NgSiGN0C5qD54/gXN6Z1RRnQbMa4HC5DDKLP
sT/Da0WxsriyjM/DBqhKn+QhbZyxFm8mMhQMHpWhX+pSCxJ8LvsWVzLGFancWgV1jhKD97BYvLAr
IspZDWP3kej0Udfk/i7re7aOEuKNrdLLJRcg6Eib9IEaHWeanGpTWJtGTc+l5OUIRIaKgDlNY100
JZgF2cL1mLdbdZSQtM5ggAxiz4MU3aIxd5dZs576ebnPErihpsuta6mohyvTvjYK1Wn2fAVxzdr3
9rEpd2r0V9mkzCfKRWMQFfWUOZVtXtQOVjk/q+ELKvXcy9J/DYUj8/vQcmnWzS20njUCrNETDjJN
AtbbnH2HLF9t8x5PnwqHW2y99Mb7rIPqKq8yoGH6UAS9pwKyWOPPcXlsTvaEdyCMm+bJXCCZQj1X
tmYSq/cQt2oBcRqtcHJVGLo2w5U8+tpjuRsgzsO1sUFSzd3UZuLer403qQ2G5vBlTsatFppukc3K
i2z9hIPkcC3oTZK8IZGil8FAkNFqtYkieJK+WjnCgZLeu674jdYYlOy9Xrtdk4ZvEvCCPLwkM5Bs
bCC46fQ828bmrPL6oOqtZLfg8dtwDlm6qWAEiJ6Esc3l7yWmZNDS0BVr30ViHQEvhtWSoZOZTbDl
IH3jHNcrDkwzKMs/rTQgGHsiiWZlOMhzrBAW/F1N78aATwhMHqcp910WdEuxNUDxouFekZI+xC84
sZC7o0Ic+bg5HqbXYUIaKuSSbSV1dRAVdYUdMkWy7RmjQdDBpqbHT5O2ftk8Q8vmbPK29dmZ8jUq
7X9FXTBAg18aSyGhLXiEOyB6DIqifesNxjsAt9QYjwQSp5KPbjzq58DEEIWCWUCIWG7bsu206UOm
TkXGJpagNyC0Cw3Vi24g/65TPfwA+OUAa34Ntf4a+WbRcSgx0lHC9rILQcbAJNJVGk4WtTROx37h
Ls07uY6oWbTIKSZQTtKSB2xdysA5yTJXVPpzwT+VbPX6sd8NMiKQ1TrQcrrBVjwriFpay8n7JEjC
hR5j4BnpfYn4xhrlWJtPQJDHdgT4toyLElVb5NNFNLUfMz2y5VDhH0KtRsKz2fO/S9gPluVlDUiE
2nUtL5ZOtGH9N4UAedVsfwxZC/Ucs3VLOJwLQ4DLiNrHnDCTcXpC1t7suty2tqvdAL/G4qlMQfuY
hWQ3quzmqA0ozSylRWws70OVYTjt3DTV2eoinsJOHplLcaJ0Otr02IYtFOGzMRkASKZ+kkzrZmaN
o4SnammfDCZ6zYr9zgIsthyOsUNmM69AgEXde5MhTpnmbSW0M6WAUHev8JALHotgmn7VxjwUqe2R
r3Zt4L/4815Ad9ti2kZjs0v4aykdGv7xtVImX0//cfBvl6o4JLa5DbuA5TgejvpriGanrun2RrXS
VYoTgu2u5uggw97H4WfYcjryoCCuiZP1qY50v4fdFvMMFGu91kTEVROtNMbFQOqN3RrqWXaa9Veg
1OrDYdeU/2y6mIh/eExOE9q48sce3iVxG8wfdGBxco9kiBR0bIObSPeJnG5h2PyoIBot1RHZ4k71
iIksRT0O5wbEn4mLln6G04XxtOrBsGreYkQXkunLvXRTq3Zrx5rfEh/vLA8uRpujHVt6oFko4Jdq
O0rvU5MFBkm2dnJQ57caM5I60usmZMdKugfNYSh56+SjBBj5eOknDvaUwJbh29aneCvUcJfp5r+Y
ftuxyYPZFNSKY3grMd4UCPLUzEBlhjDBUA4Jc5DAvBl20bEbb9OUBPWC9c+o9xoWAkyBHoGKDx/8
IPikpBGyE9mVKTbsyCP2+Qq0jDUp0ud9htpDB6Ur4ltrfEnJTTZc/EXI1z4X9Uutv014eaUh1XX4
rMoVD2g6fS9zhbe+Lj+VKr3UCSG2ndZflNl8jVeZ/IJidWp7OUj5obaJmOtot7N2CqhYylb5+Byi
mL+miQWx5XvC0CJH8Q+iJO7jA9gx7xanZ2VmQVQhP8+gMo9DfYnDG8tMXEEKH4roYZv0myH1ej39
1gFOp9sivTLvJ014GXWoq5kAADmaEFuHPfsGkDz7/77P0IHr0/QsI0ldUdray7jtWU4sK8k3qlWe
1GZxV73YL7GuXunLQhOr9Xgmk372rAEFrqJEnN25EtT68q1a5lep3s38slqDk7cSAhe1Q5JV2NHJ
0uc7CvYqs70xREQezjKocvWYjqqweFVa0HxWYDdK+4Hnonww4Y90ByabuV7YdYnd0EqorIWduI7M
rWz5SkvJYoK6tDzRl+P3auuYvM1k4xNeeMgKyOXeCvdzpt1EGvuZrrmRPWPECOo0UCSUpUjbB+Gq
bVCmJ8kKr5gh+uR7mv7H2XktN5Jk2fZXxvrde0KLa9P9AAQ0oSiT+RJGMsnQWsfX34XsnhkWiiDG
yqxeikwiEMI93M/Ze23z6A0/dO8XVl9a+exCDV04in8r68dQqIeKOntp5jvRS1NDs+aZIRm3Zh+h
hPJNdc4mDoBT0s2xIv4MOlxXHYS2xAq1F9ONoM22BWGgcfev5bqIEZXKEdsTqxA0zgqswE3DfdL7
+eijOcIw2adPlvWC8m9U33KaBSqSh9bpBWsYJpT80TLGe/ZMK4O3TirTG7E9addighL1az9GOzPe
DAWdDi9zgjTGWmEiGhqWUT8sfMvbCbQGRR9u9TBfK56OR6bX502uKA7+n1msF1SdpHXhUjUIcv+x
jKSZhqINhy2x8SiGs2peJ93Oq9ypR3slGwd0+WPoqJbpxFmHhq4q5Jd8tA2f0gqIV/FUmeW0sZlR
lyQ4ULheKYjbOtIADNxqTuxRpN2r3TMTbyM/WcNKc7lpU2yWLPZvRx98C6r1WxbYuXfH86HZR/Tc
VrWy2TK71n2eGnRj7kZj3mc3NSsJuaBooNWLznLvGF+pBE5PvGeI5NU+mpZawyiJc4SJdo5UKsyF
I6tWPQ28igssp8k6rjpYdBR5w9Ap2bl7gVPQrym6bm3mxi3hW7lT6dmxqu4Gf6Gqjhaom5wKsaw+
1EXGEtpjIzDLYledFAWWtGwu0XVVrX4an+hL7FbUdB/2DcbxJyxtK1tKF54cKYtRHt9647ZjbZaP
B1v8Svon2uFs0U+OUEJxAPPq1jh1s3BOuzYedHSb1rpA+WBVS8mXX9sqR2ScrHsKMUq6ttpfnjoi
Pw/eTCWmFi5499lwwR7rLNj2QMAJpLNe/ZHNmquOG40O/shaoun3+F2oogyzgRf5sBcM7FbSsSLI
k6Dpf2AZqu1fgfohG8uxqg6JvqeTSZt4wG8sip1fpo6KIz/Uy208HkotXpD5OivpHanJsUyfzfBx
KHkP4jW3NnGHlr1ELq7uSthUUWlRpDz1K+aZiXUqcOKTCpH+rM6iFRVaNZrbUnyoIHNjfMNGiQ3m
JFJqghxvvjXDQeTDpavqJTlD0yTwZ7R4BxITFRy3c8TPimFNvbZ1snGnGSn/mI6cS0Mk4N0qCkqL
CFGxJKbxcshvEuVGYX0jLepxDTOWwv5khINk9hhax8dT48ubZfkKh25AVVJfUTDStEXd7otmmlDm
8u40b1akLLJRZ2vvxSkbi8KIFT0I1B3oJFAq+TeIySeR+mqxf6abgL5KtDReSxy6Ytf4SFGIv40Q
49lsyhWVe0R3INjT0RQ6r1eUFYWbTIMqnXdDd5NXNDe2QbOphudBc0JDnyrRpg6PVb81EIwqwT6X
BI+mHz3nibYyLYur92bnh1Kka8Oky1vaqDKxRopXlh0rtuWU+zBqU0eaVbHvjLW1zmybWECMW2xx
s5q+dq8/StqHnqTouox14I0PYfFiy02CbwWrQ9HJDu5UZ1Bq5A/RQoQIZK2Ndzqj5pVtOncevRTV
aax/jebO0jp/kNrmJqAd05iAo8uNaD1sYmLml969F56eiuCo28G64Eorrjyn6zJVy2ZVq1tLGnSI
qCxhQ68i7S9aSnW1w2zM4u7e8rIfGDUQANAQmBPDNguVlRsBSm51RCXDmDpD+6rrKuWihvKAly/g
YlFPLdn5dw2kcnOq2MNKlobBKToNJGd6k4UxZBafVVja1lRXjNbr565Vk7VWsO0t+mYxkhCmRiXu
TipPTV89BGXGaK88iYQ7HcaKVivKwROy8XDi9kmOwf7e8Vq9WdkyhQPPppag2eg2rR6ZKBYoLCli
eCrGPdLOSP4Rldl0rCAVoIcv6D0/m7zae++uoAmkY5ywy7kbli9afSgNzBIDfrCuT97TCrPzULms
URuU/XLxaBI5XCYNy6+ufvNV5aYs5LV1YkHkySGHXWRkVrDM2mNJ4Zie2ihHE48imEXj2JR5LWKZ
6XV9Xhi/CDeCcxT2K7d797Ao2z4bON892i3LpNQa8n1aIlLDX9+y8yR/Vsfb18l797R7zGmFqNJz
LOs/QB+JrFklcfisevhx02S4NckSuKNqumTpWWvUvNpDFyN8knE1zCrGWtncWuB6kO0H/ttQr5RA
zCRlZpnNiu7KIgf0lMfJnQ8vi3XTiFQNtiBLdJIZUPcN2k8v2ieJ4yHPRhUaDKgbhkMA1XzCOht+
ANJfX5iHZBynaudOw2rmV9WbUucLxpLTVv6mYeekRmKq0300Y1rXhbtQqAz5/Z02sDAz7iyqrk7l
DuPUTGKW2NCxRNJ+JKcHLpgTW7ZQjRsEO4V712mEMlrFIj8tL6i6FflPLL9NN7cC3GzkUxnUyDlX
rAeFMkdEZGV0qeEZZeZeQsMXsr+QI2DOBv5jt+x7lhJY3vAv+kHsjGnKe3ysdmYnTp7II9WdLLwv
ijnGW7z4h4Bm6MDu7QG9KPwAibPuPQXfGEWGuZfcW83MHW5lmCxixbDE0prb81L87GqENeG80ad9
+RPdt0e+r3RbuWu/ux/kVesuI084fXBww5sY7ant9MpdXMyH7leazOz0JaArb/wMdJpTjzVd1ODZ
Z67oHqV4ZhJC1W0VCpwiBU+Tsp8dK/b3yaFPqJhb8knkGdx4JgubfcSkYbdHQ3fSfqe0j6l2Z7XG
Xnj6z5x3Z2ztWAM7UrujNVlJzUPhrxv7SWWxnFMHj1s3m1W24e6tppsqFTctwOPRKJjA2KwQ+ad1
jbm3C2CHFSr7LDa1jXoy1RaFBfKTtvi0hHGeyBUr0Wpn60h7xpApakyoMSbqvi5RY6nZsGyERScq
q9aumTEtNIOyaBFgTQtsV3LyVEhvcTgsCrwkQ05KbzmOAHDagH+kbwbVXclhuSrzYhkL3FKxWMiY
ACyIMMmNf8qD6Wf++Mu3ppYb7qWstikxG+tclth5yKinqWqubJr+FWW9vHv2I4LsU4UFjEFvQ16o
tnnXZqzikQNvSp0F0YAdr0h+wp278SU20Rme4NA/tmbK9DssLBg5fbKojb2q7BV1ZVESogMpmTcx
W/Vq2Fq6PNGLolxrpu86oa//oDcBcIQ2d+mDkKKx6HPHW1l78xRrGeLxikY62hEKfLocfqsyxNWJ
oeDJApAlha+JherVpzUzKNqC8m2usai1xnWpRttEre4CDcmviB+EF2xctBm68HZ6FagTK8eEVodL
2/KXyoghAsJanw0OqI2WBmB6hP0zUcvHPMTP0M0yceM2IKOHRJ/mJ/tRRJf42PCotkyu6smpbERM
dEVhoO42VJXzrG+pbtOazyYuu0Vf6TELBFUyaQrphyjcZxHSFqYzZRjQDnz9l8HLuoxnMsJ8u1r1
wdwIWK74w4cXhpvURsGOUYEVlJ5RpBtOys500djNzETG5svpzDWOvhdsa7Q5ukSV4rQ+j3Hgpoa9
lkugTveKCUbORAsUUdils1YXTognngxzHXdhJR49pXRsOgN17CPYOHp8I2TdoV4440hvNx1+FTYy
EEFLBuhLO2CIspIbk6phicC0CZAUoQqcqPQDkzidVVpx62bp3oj9A/HPqz6xDnmzDTugSk3zjpAm
FEtL7L1Id0Bu/JBdf+MmhjSNfMwJrPJpQ9oTaljbyEXjFPYIir/HUcknntcXMKrzrODIS8fEtDvs
NhNp+jo+YXienJCJx26CZ/AKMvECjvo8IziPwlaXFB0Fnzb3xX1e39bu45UTOFEXvzqBM8ZdofnS
EKuKvJGkLj8JRJVyOyh+iBRRpzskD3nx3EQd1li91FnR+/Rc3xvPoq2kjT7qgyvf4wJDVT39/BNM
LKqVtGxt1Dljvzvhc2P87LQA56ODvgufkjIr4il56fQ8XbENqTdIVw5tXroEZwjkslaN0TB5M/Qa
YF3YXYbnShjy+hm1PNTSdxHxnPRusNcmTbxp1VUnr4zmpa8BHVQ8YKJY1DZeRdwgQf2jiJVZKOxf
vMUqf8n4pTCXcjWNSUHtQauOij5MlYGVms1JFbf+8JQyDVcvaiEvA/Qfko3JPPSMF7974B2K+QlL
5tTCYebmPdETzTLUxTrWKuT1kN/HhhUtxnkebBUvfjIxvHsSScwSwlnByH6RWmyV6bJoyqUc1evU
F2iRNEJaWRX+itkfKMVa4Wd9jPNOpYv7/S1VT4/QV4+W9sdb2uZRnCWpNBLE6N/snWTtHrJFMHl1
HqtlVE+kBdISafIkpljr0MpO1t3krnGsCcXpqbf48KZveJC2Elro2fffSP76TkMJ/eM3So3O1RtN
TrbDkfkYC6HxnuRzhdnp1C6cUtJhRfz9sb4es6p1jlN2/bxJBYfKQl9eWWmJ1RM6Rn8qkX9/hK/R
rap++vmnEVOLMvXMIOAKfWgzsTNQQudbVJdX0N2nu/Tnu6f+iZyMvMSTqQttB+Qh8fgaV9emnK/n
TFU/m3Jcu8qMuMrira5Msh1vdhZYWH0b3pcfw73GG1133CfvSrzKpct0NrGIDHxXMHAeEWuHx/Je
3FKCPYEJsysHUIxLc9cZ7NG3hFIJ01NvPKVdQj6TUA6J4gfBBT9KU5nktkrR25tRED61VtFKo0UO
wg7fm8puDygoPbG4Zs2/bmiCtmxolgUxCq9h9RSw40vg5OqHwj/Ycrw08Q80Hiz/gd5lBxZX0pUd
4ulD9yblD7G+6T/04XQAEwzcuEzS21B9FLA38xkaKW8v+bDQTqKTndJZ2OaeWlSfqbHGRa01M0S0
R3LMZ+YdvY7Rfxj0uQR0JQJCuxUskxvHZGOBroGJau091zI+A0RmWF5no4aTf552NFIWYC9vTyZd
qv8fnYmCCkPrlLwgaau+ATbMD13zovK2Z0XElJNEm5g24pjv6eT3OfQIsUbmW1r9pAON105cCGMp
VTVqld2j+YQoQFdvVBZH7EKadklDDBtl1a0MaFRNtDux3xL1vgfRjDhR+VXlTK1UVlxEKqTZjahw
ulddQ+XuN/MgGXcYX1m3+L4ykSSD6dM7xKWH00x7jBXtEIRbL0NpZe8TRK1gLkIKj9WsHlaVoqEO
vrOUXeO+E5FU93u1L2Z68TqmG4xq6B8eS5x9BnExOdM+eC68VjL1UeUuYqKWi7tSCxp47tadkreH
sklflch0bHbSMgvJJKVyAP0Q4siwiXR7yv40KGc9/AlKGOwLJlb4qrgpWI987tO5J0E995aJ+1JJ
u5TtGcWgXLMgIgNUU2DkIJZbRjHvMnXHymik56Mi6E75VlG3QLOM2HMMoePkbD1UovfUpwGLCT7A
sHooh3WTbhR0KyUKepSZRQhMIAh5K+vNhwUK0JUw0WrdlKBzY6TGRPwizhizPzTaNkmOsIVkb2Ub
gJeCGRuQztwUFe7GCL+l91wpwQ/L9x+jdJlKUzt/iOpjniqO3Hq3gt1E0rYY6QmYS62p3+BXqlR/
0WfRBEl9jrC2SbK77+fV31Eqf575NPVs6uYRaS17yBEKw/jB/AQPVLQvQcXuCQ1sizzaoI/ssw0Y
Y/kotH0iwxKAR4q6ovPLCdKpXsXPGlFJi91tV5gfQkM1n9Qni89LTuFUoljB7rAF4u8fkbOD3dj4
yORx7EQNslijnKIOLkzWyAyPaCVXFU3AbSfWdbwV1rpN1rYhI9q5j+njxkiu4uqYD8shrA4tZcbY
pgGUN/Uiph0w0X3/qAf2W+bq08z6VbkbFxGZhGkkqe/oNMzyuj9Gffequu1S64epCpWhj4FQK95O
G3/26Uqtt+Y4/sU319mCq7fKLtVAgWwRRY1ICHfGs3KPVH980a+gmy+sy1X9bO0RFUK21JBDeC/9
W/oWfWgf1VHcstGq5YX1Vm/la0dSLrwnzyZ/7r2pqAjgt90HoXHM/nQ4kVXfKhrE8mm59t+bKxzj
S2/k0zf49MIPhWRIlitFW5EyWZszWxVXboh86aPPFkZ+5ypDbI7R1hdI8TIPZFylN/gIqxgqYiXR
RA6AZKTJqM86iviOqE2SHo2q2dVVpi2yuM7Wcjq6V1ZqX6+etN/s+E+n2sDVjcnkUm7ciNESCN6i
TNxoszJwjd8Pc+vrc8YL+MfLmUo2+v1Y9Dc06vCLgWIsQfQhTgYYrHvhxEIznHjxHL3RNkVFk0c3
Inhz4dMLd0TQ1ztJuxvRiov3qKATEUQrr6L9V4q5la79iGlWpj+Q40KoqPsmraMntqMinw5Ofo8i
Xbg0gdmJQ1qMKuvWj99k+c4PW4fK6ZSXailvK4BxakW5PAqem3SXIeKHqGLHvDPknyVJqU0/t8Vj
7r/JkXQsR5q/YeK0PipNGR63HdK0EQ1pho+FdmzJXK+THZKbPicKo/+ZB8DrScVoaKAN9lrYqL3Y
89x06Vs/PigljTs/2ZU9NiZqAfTKQ9qWQZyb0+9vwYX1uKacLWGlmpKMblQ0meqFL0Ac4sr+ITTv
QfOwMq3dBOIwOIT2yo7k66Wgppxg3Z+eKt6I3YC4RtrUXm7cmWVU7elUYihJssyGw5+mQGRi00F+
FwHQs0z9cOVEL6wQlbMlryRGiTliUDeiKunyjm46jwbjTjSsW1JUg6nZe1gp97pUUyN9Twpp1ooK
vW9HWaWhCp5RXLWlwLry8CuXvtDZqrjzk6r1/ELd+F0lcOnGtauSNpCK5yCToH0FdIV/dQpKfq01
aQEaioQORmcy0OoY+Iup9W9lFJ+EVXG+MiDyw09Nq3RTd1gmi0gpj73JykXJ3Oq+s40QdXQno684
DTowEQFizXiE/dNYlXtlFvv9gv7ixf07jvfT/W1kJQwlyLRbozGgNZpU5LJ5BnQTG920cU3aszTx
pPynQPusWxlbGxhPw95Tg1O3DlVPFbynTXKXx8NCQ7CeII30ySK1SJT0UB2XZbPsSpp5+JS7Mqd1
A9rTDGaJZ6y/f1J+7w+/OofTbPXpHHrNdiUlsjPQYB1NTBRXU+nFfYFHHtIkApJjqXhDraWuUlZ0
EM3mKPnf9bv8GLQv3YNgD0G397XbMazAOS3GjUDMxunjPOCECKUBo/RqlEBZlmb4QjUb/LAysZ/q
jyi+wX7Ac/geZzuDshu7pKeSkBe2l2+sOQV6nIEtM4IzUc2idQViAu87aYULPAZ1CkJvUvzE8l5K
k+QAxdTSZlF1BGMz+h4K0g3NlvRK0sTvOLGvrtPZa1cZ5CIbwX7dgPOfq8toTQPrBs3txCdnXEzu
LULitKmxJm136s9t5LITQUpdPjcI7DKoMkSOO2FFuqQCe/orJ5lij3UA6Uw1angv6gz74yKe4kPd
Y3jZxQsWyTdwsZFRL2gbr+JFs2w2/syaY7r7q0/w2SvesDy3NDLOirztKXCGhbKQjpiWIYOTC985
ALZmxorLPOknmgPVdvr+/OA50Zy97QYeQHFlqSFfqN0oZy/HYGyinllfIdqP/rSDz2h6ukTGhELJ
FATEJJj7D98/8vLp5L66lWfr7ZLpIYpOx3K34i5dEWBxGN5AsU/T2V+soP6OMPg0quwayVCpDOaN
a2MnKKKdpaDbTPtIuXLnLsynv/OSPh2gltrC6qPOvJHFySTbkIlUhBkkfTG34+JqONDpknxxqX7f
rk+HSVW7BMw/UlKjL553jaMND+wPEKiY884g36LaWJRq7GuLpAtvzN+RI5+O12RdW7gx9oi2IWwA
hqko1gklevCDYHY6J1fIpkmvPAgXFn3y6eefDqbSg9fimN4qL47FKL2oEAGMa5fuwmrv98r304d7
mpEPkaYSq+SZx7bAvAlG8/sH+FKh8/cm5NNnm2ZiZYbfULsuM9hWUYn2IvJto57itAGI3hssmyUT
Y3WODmsv92gCAh0cGTEP/izRfdacJP+CQ1ehSzRFTcUjs71JP0oNSnIFfMyAbJZUIyD6kgg2RqVI
q9jypU0DW8Tpa4xOLZ5/sGSp9awp0DzJZHaRIwajbd5YiQwJ1nWBpcWS/asBRzyN8x6TR6xlEC6A
Fn5/JS6NgrPpiz55OaJEJRGkApYEhZ05ZApvYqLoV+b9Cxs77fdS8tO1DkrdwILFIXw1ChYlWkq4
7b4+a02kibpsSrOuN6ut0ubuPvDLZh0neBBB8IaY3/LRCZnYrryrLz2vZ/OWPyQIE0yj574V7LyD
tYXkbQiKK6vjCxdTOlscC0M1Qqn3hhtRbMm7UPq5ZcP2uRak8vVMIp2thavW1bJeJbohiEt6CtB6
q22rSLO/9CBI5+vdOkjiAtXyjWHB+NEk+2cFwFapute4Da88bJdiBKXThfv0KGAG9kdllDjIQCmj
CdH0J1m7DhONFZ2/sexxP6qDOYFJ7ygacqHvz+3CTCKdTVMF7J+icJUeb+JDkzxn4ZU68unKfzG3
S2crP8ukN14WfK4nr6P0BDlEMy/jgfVnxuj8te9+tmoygrop0uz03QXKAWseROmVF+Clq3I29EtI
IWaZ8Mknil0d3XXSlayvS8PgbCXSkO6auELmg2MHAPQgO+i+YRp+f0EujGHpbAyXVed5QuHTddOf
EEbiKmD7F99/9tc3VLXPBjCSqd4LT9/cxoEr4eM6MQPSW0ubImn9/hBfXxzVPhvFfuJ6YxsjNNIU
bPgqTX0DEMYbtcPvP//r9z9KjT8OsSDtRg8gcbY1EO570uhOZNNUVloL7JCkQosHlbnXjtE6ZApU
1u+P+vXiU7XPBrYfI4MbtTTbNkHzmkWqTkVcTRZRDOwiixocKBCOvz/UhUlEtc9Gs9E0GT6oMdzi
iop20sOYYBSfimP/oE6utdIu3aXTmPk0UeVBYOVkwobbWs1YpKdFANG3sF5DE2VuDsvgWh7ypSfu
bHjHfWDLqlsBxcVigOspDh7NfiMGLILVj9bPr9RRvh7rqn021otExJqG+nbbSlbwUHDjN66ducvv
b8nXQ1K1zwa874We7eVluNW8eRvch+1eyq+MyEsffTba6evXwtXicCsgpiZmD714VpRX3qgXxop1
Ntw7kxWd3HJVkkeY9Sn+NrhzMoDH6Qg299o8e+koZyNeV8MWsezp2tPeahflL3ofIdkZ7qQHefL+
/S24NCqss3E/WHLdDjFHCSGOlU7YElABy2KCL7ERaxcjR3FlBrt0PmdjPQrqiJBojoTMGp8CBUu8
zFY1g8BfEphx5YQu3Hjr9PNPI9AmA9iNMiibg/3Uxs9xXAEjefv+Yl367LPRXSe67fZBkgCSOLR4
j6GU+3Vw5fJcGNHW2YjGDlepCiL/rbYFmd9g96PSfJCKmZZdmQEvDGbrbDBrddO2bcoRmvoRKhxu
yStf/cJ1Mc/Gw5DmVu53AgPJ2MM5fqvwz9ZXZqALT415NgpSUXYh6qNoGyoOPBAJQgdovZNtwyng
DV6LO75wbcyzYaDF+ZBap7ZIBr9OKHs1Xn3/zFx4I5hnTz0yO600gibCc5nwuFCqMzWq74hp9VR5
/P4YF7ZK6u/+5qeHXpWpeVhhEG07LwSrbqTtsJdF2qCDZjqSfep5o3dCWttZOEOV2M3sMVWXrFhe
o9oSS9lruytz46ULefr5p69i667fpEYeb6t+L7Qb8p6uPGQXWgiqeTZAKn+IrSJO4m0OUsOmFYpL
ApDApHlzf1T4iQlpuyYfunQSZyMlH+XGt5Ii3oYI8Avzsa6uzCCXnoazN15D42z0DTvaWqNYaOBy
Ssr+AYEH5rV36oUVlXn24mtirRR5yhEaQXpCDYfm4IqPuoQ8q4bO98/bhbP4Xan9dI8HL6DCr6NH
CrGiN9pd5CIVQOWQjdci6i/cAONs1EdGNhhy79MBV5LHuKpRU4vn77/8hQtknI10P1SFXY5RvB3f
2nv5Nf9wf2AN/v6zL33ts8Feq3Ub43ePt/Vg6PDwlKdSE1dqEJe+99mLrQaX8y8RWIMIjHjMR2Pu
H7//2pc++nQ6n+5nLyHJLEKPkUW8B/1BxJ+KBrVnDA3i7yBBu7H9F6/Q2SA288RovJorhBOJ8LIG
eMb353Dh9WmcDdm0IJcOIiBPTI2QZpPOpYOdbvKXa++hS59/NnLtptJTy+OZJ99UvqfvfwocL3Ff
T1BwfH8Kl3rzxtnYbfMs8KWTzq/RJ8mueskP4pYXhvpTnXrP1nLqzpBLf3+sC6ejnx1KM6qsVnM5
2hbkyCKP+uE96Cft0gSfwfdHuLSyPE8Ir6QO5zphhtv0Da83YrfYmsRPypt5dH+wTv7+KBdG3Hk+
uF1kpkSkQrw1fWqPFEOzsrxyApc++nyiyKUOzTvfX6JWm5hEmobulW99YcGknc0TUqIOJf4fHqYR
dUcqcParbd5DiuwK5/sLc+kQZ9NFJpngIcY22rbQvPDJg/QwKAxf25xc+vizKSNp0oE8XV7GSUKX
ZTMEi86/Uom4MBtpZ1NEIqk1kZJ8dHcE2U2gTun0L8nd95fl0ipCO5sn+iLQhdUh9CCzsb9vDygu
TmnQ+/pntW9/Vq9XDnMaR38u8ana2XQRFwH4i4iTIN+N7JjhlB0xAWMmLwJ6KoQ2q1ee0gsDWTsb
yH3g2m6AbHKLtgAGl14DG1x07iR4y6+91S6N5HPrwym8WoN2xyvTJ96WwBUcP8x/M7Oc09KH8W9d
60JdGHPn/oeiSSpil7lsBWGErlg2zITf35ELD+zvjs6nd1woyf3oFlTBWwHKjVhl8ZwByvr+wy99
7bPxrHaiGW0c0Dc15DeJ14Ir3/7+5P986/+f954d/vXIVP/8L/7/LQOrFnh+ffa//7zPEv77r9Pf
/M+/+eNf/HMbvJVZlX3U5//qD3/EB//7wM5L/fKH/8E9G9TDsXkvh9v3qonr3wfgK57+5f/1l//x
/vtT7of8/R9/e8uaFHva7bsXZOnf/v2r1a9//E052TL+8/Pn//uXu5eEv7t7L1+Dlz/9wftLVfO3
6t8R6CqmZduyYZOaznaxez/9Rrb+Tn6fbdkSvzP00yY3zcra/8ffNOPvsi0ppinxC8n+vUuqsub3
r5S/K6oMWkjmS9nmSe/939/rD7fmf2/VfyAOOWRBWlcc0jhTmpmKbCqmiiNTM21Ds6U/9a6CChqM
R3nRKMN2HfgRMJM409dox7MX4vmaJ6VEIzGEOK7qof+p2pmY+kpd7hHJuDfE62mvbpGP6LoCaxX7
g//kh+M415tRu6nDMECVCgTyhxxm1SKP3dTf6KadHuD8xDddVgUfnadJRxEH+soea7HT3ai8FVVX
7OQQr2MUdM1BAoiwhcidP4Ko9qYpESCzTm90slRNMYvqoJqVtiIewrrAkVJL3qqWByAUXVAC5pf6
4mjppP2gaxsXqojC18y02JJjsl+p6pgu+zypjxjPx01fG/qyr300HCRHzbJqJILA8KObrMKiqUt4
z2UQa+ZtLLvBdFTkO5eSM4m+BqXZmq6eHaruC847vIFwMHuXIpgWnIJqc+WX2yHoIISA4LFmmsfm
ukzMYqGTdh/KI7xzw18rarw3oPwM2S3G+HLpe3p3aAY3mSd259kT4CjdE66k4SZlkce3b+p3q8u1
RRDHEIVHAp7jJEc0PnTDKzJh6U5rkmIlBu0+G9PumYx2dZp4ZHV2MnJnH6ifotHZhlByJCNKQVZn
5Q9dKg1EwzXG0gRFc++drH2gatDvKlLcrX3i60lYrJrHWu3JKej8GGS+Vth7YjjfGkgccghcMrFk
Ey5BopLUBhyG+Db3rfEJgEugFR1JE7EhFHhikbtN6+S5ttcphDpKVh/Mqv4hWhx6qMHAU6NSl3pt
lSYkqYEd73S/2RVN/4hiDngbaBMval5NNbjVI1KH+yjaSq6Sr60hlEjtJCWDlwLUCn3c1G2/KYQP
skWn21y++koJELyBm5sm7UOrWEilK6/x6W9WArFkkfMlKrkkKi01MseMrJVVmM0jSNKIaDhI3C5L
bZBaiK8qgwTiYEjUudSC5vBCapRBOuuKX0phYY20R1DnMO9XZrF2NShDXqVWs6LPBBigDmItTC+a
t+6aVjKsTxZEhCE0pGhYpBpUFgkRqgZERFhvcic0SBCaq0wq37ScVpabw3BqaoJmM6wUFKQ5LAKJ
nFF9oCsSIsySS2zjGkwGEEO4Yyfs7zXsmhn0BgXfhNLa7yVSfUHIwtQM642sh/2kV0Hle7XZb/0W
s0apU/1W8Mq3XbhpsTU4Y4MBOFd9kFdatFHzQF63MQW7XsC6LeUKWnuqroJcVXdVlu+q1tKOvYgR
CZnFWyXKB7Ptsr1s6ccU8QsQsJw8+xbUWSVr2EVM8dLnZXRTGUF4W0phMwkHVXJMLQN8TW25j42Y
OBJjgBqkkf7FQChfRmz0m5IArUU0nHiKOiDl2vX2dc0Z5aH/rMSJtGhjuXtsWC4Aeiyau0bRt9SX
uFa+cNI8XZsVnMpU/QiTYFVqfrA1ACviBBhJlo73dWUXjgV1bFJa5ECpXfdG5CHUtUJSH/U+wU5T
WgHRLGKuBqQZ1Jr4galaAhgbjY5U+vfuWDpGHWSLFHycKTOaHCsLzJsgCHLShcHnhln5FvvhEYFj
cwgqCs+2thWqvAqG+jEzkfsTcMYzWed3rh/8SgfzxWyKnd7G+Q5iH8q8GI9KQg/Ej8Gj6TnoW68x
ypWIQV0WguowubQCI4dIqbCS5Oz2UBkx/JY3gYdEpOvj8aMMgTmlaoxPODa8TRSY1aKJDKa7SiIr
LEzZauQytYM6J1OhCvseUSBqzLQAo6kp6bgoBwtaTgcgrfdtZkMbVsBgkB2ZDEOHCdozZmwzXsdO
Q8mF6Huaa2m/8JDK4gMvx40NafN2oMX3M8g0HX+3X8u71kjKPeb1tQZq0VVgOc9izOlzTxu3/5+6
M+uNHFnS7B8aXtBJdy6PE3toX1JKSS+EpFRydS7u3H/9nEB3z/RtoAe4bzMvhazKypQUESTNzT47
pyoXuB4RnudaBBm7x2VwEmNcvKUqX+5CY81PXGr1M/O2XZVr/Ij4RW6jaJq/VOFEn0tbdhujkmt+
kBUuELCYtEvPEY8iQF9KnA1h6Gcd5n/6XoQ72QDMdXpRvzb9Oj61nq5eYQKCkwpWZGVsQaepVz86
DevUQKFieJvFGrw5iJM3dUwmpZ0/lrB+STT9c1rI1K3cBu5wH39PGZQIIFZ62zkho+YMFj7Xdud9
tlkOWHhgyes1jy5LHjULxi7j1tQ/zGVFs4JGSfdU4/J0AH5WgO0hQMtz5MzOOye4+obyo4x2ZVuH
v6TrYDLL63Z4Dx3HO8WrInXsDOM5jsvmxmsQWllZsJbj5RrSo5+O5sYvLDwPkRgPyR0PqTH3uA3k
ehi/BjdijyupoSKIsmtfPTdSv6RoLiDYNlvTS4I/iE9QNZzPjnnq0+h55tnxo/rJazP7TCkCaXrC
vwbe1G6sTsk4CghyhctNq4nVfB+ocL0dOzsQaq/ao0rW8qWR4rXpcj5iLN6A+Zj9q3w18yevB5v3
a9A1Pwu2SlZes+Fvyv+07Krc+i/hMl+IkanHHXJMkdwJ40O8PTagDLHr1OOTN6h9FykDlp8pb5rE
z0UxAmt07zqTPDllyJO4Qc7UTyAi4uolWKrkb24m3Om+c7KAmiv1J+Ls4bhwu+S4K/P1y4V8m4Sg
HTLy3miuk+U+r5rkJkJ9TXJqOksxfkajM7Ntx41iC/ij/bqUi9c+vOcHnVpA8xwVLhv24bBJhuaz
GyFPL+nA1iIiX9UNxxi0KPhCnl9xP2JSStWLFMO0o4zwb92K27FbzilZb45Gnr/uhRvax7EA32K4
nFh57+fuGSk8OYFCxg+gymF1GTAY+cBjJqnAFQwrUhddFNE5U/jycp/qL+1b6EjxFPwEof26rHG8
kDiceHG0ObbuIP+oRWV7ai/LExRLxGAo0mwn0HSt1TN0u/CQJ53ZmTk4Tg3ixDATSE3d19hHjW5o
cd01sbloADvu6k0yv1dJfnIXnO5cl8qpb9KoOXoJtPw8Jpmx0iZ8zXmPWdtevBRkb1X/jMVlfXqd
DL/dpjDT84l8clWkfzoLLheAxb2HYbhoZ8VqX1k/qTaE3kOa7EH4rvfemXG8rp2xeUmDyr+fht4S
X0PjZAPwxC1m+SMh9uJ7rONkP1rIlmvp+y9TCmqMhcou+uvril1TT3UBLnrK2QZhopIYY0CNlcF4
v6RXbjk0LLkc1QQ52YNlqpOA7K2TVQ9pY7KrtfHMabY90npbsEsZjfCK8pVlPEjPwMFSrNGKJ+y5
9vLHYV3C38rP4rtpBfXQqWbBezeK5iVkcaYB8GsHl92sBYdrkeWQDWVTcNmxapF5O6f4mJby5Dss
Y4rkOa5u4FF0EKxmDCopxNcjgSd2YwI/wpRUjeJvKa09tTq7DnO/vzIppLGqTTuwzDlQN9JqZ2Pa
4bwOofcbwAibbBTCl7FWQ/NS5QGaN93ZiO3IPIf5bioAahLxCmKP5CYdLGS/1WU2v/fyRFwZOSNu
lqv0WQcdw5KrVMLlSVlst2iH+JznzdJ+mBmETqv6Y5rXzdvUV/Ki9cuRwvDBTyEMMymlihKA8x2o
r56tEywX7EcAMTeSMJ/CT2jm2k57b5rguHVh7PyKjbOsZycMU5B3jOg2Raz8U2u7HuyKnXHhtuvw
e7oIvLvIz/VWBoYFhTAf3F91WoKw86BoT7SyKx/4z+QmvHBu9Cp6i0Ika6DKt374awlSd972cVo+
zQUBFGCA4QHiQ7PDz9LB8Q7wIFAcwNBocSy1ZP9asIvl8quaQGQEfqHvuf/DPEop5GxvAE9WOsfe
0OUHP1Xm0ytmLminKBuY1Xb9LBvaTn0aTIe56X6NtjGsFMZm2q41hQarF/3GK/DL4HTx7xzoAtCj
b7TimQQoSt9JMxjwGm31y+MYwI2JQx0PELnVPt/AVKUSLwCfgS4rIYmMiI0a60xwpIEfJHZ4b30m
qaRvQAgiN1AnJTC8DTrhlgcbr75fhtw7zdlAdqzFAtObglLFd8YrwcP5quuD9Vg5Fy8iOdjryYHv
70zBehhs5F4nPPn2OjH+uS6yDoTBhcxVdDWLVeGg3+zSqnPRRuuOjRB0SAHoIIajy4n/xAPVZU0K
jTcIpd/BNK5I0Iviye3iL83nd+OBWotHaKd9j9nT6UFFBB7nZIKZHIuyGbCL7uVyD9YQTCwEVSgr
jnONB7i1mP38p8nIq8gWat8H4oEDwweQ/wvF1CvscQRGes51To0LoyV3J8y2Czw0f4qv4J6GmzmR
+ZnPB2DJfurBXMv3ZGRTBpTVb2ci68N6WP8ZlPJnKtDC1nnA4igiWM3qQuTfzt2MeDthUmbD7K+v
uCIct4UQNHgcGGIMbex0/Z4j8Lwz+pYY/PC+HHCFxTqBrBxi2OixNRpf1tyBqguDb45ARsOCuXWz
gFUz/g2mGpAdurPIw2F7NC6KTXcOkaVSXc41rJiLIgMhjH8jhxqst6ivO9RzvikR6tTq2azaOThJ
sx47od7HJIveuBFi8M3LD7h4AIkbp434oXPhvLpA0fatR4ybtx4VgAdzq0/KX9PICZFbW055EZN/
LjnQb4jq1k9ArhmdiDUBl6y8sDqmMUzFfedCL0tdkGAiCYojf7BDTDM/58X6vYAQ3mVOL6GxFgMZ
lTZ56Ajh8HKHr35ex80mVFjlZVwMX8Uo3K0S/QVk1YH/aedDGhewZ7zZuQvDESdOPHIqMkmE0Llk
072/zenU3itYO9c+fp5DtwzBIejlXimgg1PYtaz5cjryIRIlS1jhXKTA7Pq7uIu/iyG68D4wl+KU
38+Od+3nnbcrAzzQS9S9DMp5Ng4WRq9TrFYI+973wXTiUMnnVfF2dHFc4R8JxlMnAYcSBNl6U3qX
CCGvRoWUSczVxyrdcRv6Y3giruMQhB4gX2lL5ZzfeQ477DPn5bDl7/Ci/Kio0DdiwetFcwVGSaqP
eSB2UFopeFwwbGnPVx+t+Mx7g9dy8T5A9kSQUGDvrWwbteOQbGP6SnvePZ+KuJIIKC5LehHQ2KZa
H8VQP3eiO3eYkxBCLOw7FoqbsBTtQaTyhuctDdzkufS+HG8aWbJSywFVSf4FHRW+AJCvagw/Qjte
95TrnRDVcTI8jJtSPPOssPdDNbRXmg2BrYt2OR0mpGeJt0JCqXHfJhgZZXIYTf/Q1fF+6c1GT0Qc
hhLMQTIFGyOQZbZs+p0z+n0AstR4FG6lHiHc5ccqSZZDPLXLLoC9MLHYfm/Lmi21PHqLJXeVuimO
ZTKs26K8wISMd2oTeL3LmpI90fZl0sXBN8VNo82fNooAxDXM0VJ+ruMy5+tVbbs3X+AuoKP9q09g
VKoKQCd3mP5Yy2i8q+gXsPpNj1t2Fn9piawnhCeV4E/H5ZDitSwC2ClFv+wH7T3GJg+5lzpogQzK
1BDJpseE+dxWvt3A2d2VHV7glBYMVIRxr0uWN1Fc4Y0eQe3mnVLbbAZk7vB43oypexYBv2gYOF57
Or0vW3D1ccr2gNE0//IcTKcMALlXOtmRRXuZ4XC6EAnRjw2SK48WTzwajvTBMu/WUWffuVuiRDBF
rz5TP4cdltXPrTd/9n7A/rmOmS/WmtcoRc6Zt3g0REEXw/Tm3F0E5W2dxHQonCcvgDjRxRw3Awnh
1k9PaUVHzy29fFdAsTPL3J2CBmJ3qtx3LEXBvdTRrUthHY/Lrrgs45b4EKe6/j0YUSCbhd4XKJPf
iEjzsRn20wVK7iUB7FI+J/XJx3y0JWMbH9F9PFJ4IDAZYkyOPrROQXyQKx3bFLHbseGAOXCBbigB
/2YUZT/Rkn37eYMgrFz0Zkojwzoee7eNGy0woP1TF3FxUk8hBoUUs8vi/kmNaFnXwW6XRPVPusdp
mFdvvld059XTzBuzKONbu3Gd9jGog6PxneDvBZcm8+RYtuu7mSgn8pEDxqolehUaFkiScnN0AvnW
Ky/9iFndwVqebH2vumnH7DvkobgZoMhRxhXiTWhe+NEiqa7UdhXj+NjMxbUHeUG2bAqYUg3bfvbp
GVw83HO1S8O6/iVLDY1Bztc2tREPjmU6rMigYKpf6aS/EclHOPK5QprwU104e87lEyhHmpV9uxeI
ephRqbq/VkMQ7kzkl9cEYh7nkbcrngyQkIzSiaFi0q9QJ8OWR21ZpBw52b9MDiihUJ7EZ1Fe5moV
576qKpi5zCjG8FfHi/8SZP5fFQhxky0CwF6m/AOORnND/Ne5iewH3i0Wj1l0Swt/p0z3J+zq8dDa
vgJr5sALXdmrzqYWNKec6i+es+AUVbmdfN+cynp+n9ew3WX9XMMB/jES0Xkw39GE3oRl9T3Y+c0r
GLX2AWs9gc78U2HS4jafsvVGdJ76tabc3B2sPmMpfztD8dl4I/6E8ZLkRafUpt9lo5kYdqw7TAuS
dxCZIJv9hLLFkncab0TuXk8DD5OZ7Z6lNEDP2uBO6+CWzaQLRvPib8WEGmMYOXgqcN9zZg3RjKxi
aBN78heNn/UHQYrl89/ND9IL95Mw4PD+Luvr4L6PjbfLeTYSk6l32i9/FlUfAOBRQPY1eunVgmMp
QWgFvUanUmW/bVE559RBpBKx1cXd/JfrSBZ2fKf6g8ci2OkahHTomfWRdqa/KxxERJlr0PO1wGUp
R5ObiSsrd+pnxAd3vRNMx9Hr8tsqTNtta+eXif3wXmXXWYoKUQ0OsNzZMRtGBm+e1KdhBbLZrE52
LUvyJbz888EZFILvC+uryepfJp65U7XB8DY4bwpErbfMe8oqhHy+BvOsk2K3SGGepaaZNkXeVSrW
M5Kx7EhJ8h0AM0nK9No1uPOG8U+dNHdS8KHkePQnZg7jNWC+AcxfO016hMvBK7ZiivQu3sEAP6lX
bgp0SdLN1iv2xPAS5JV/WEP3OMyJwAUFebsRrfy9UChtumga+QSidrSZJWiyushqkiY6zYltDxyn
KgrtFsYYlrBzzsQAJWlV070Neh7dkfzB4bFd6K6Ief72Q76dsJXze8nFzgGk2K5g4lN1CnI+hA2S
luMA1kAU+b7niatwI+bhewu8i8fRIRyC4SqdsuV2ZVJ0aEexHxmc96ABXRA5gra4R/3L5x23DAT0
JS6ezVCsOzJL+sP2OY5sh97X9AR1odv5ycRT2diXmqopX6ibjelGBFpheDWPjC3qyNDuz8PvuZLg
VSglFtfC/gs72NYBTyqaYOZaLqyNTgOLyhDyOS5yIcSdvO5ozLICPeZIDdxwBflQsgmDvkfVk9oE
q7egyBhDlAy0/9rbeTXmunRH7KfrxE1lpDvH7i87Uk72t2lrAwQCws1GUPntVyvsfT+6wb7KHIwh
ksekz4kLYTHGTIq1X+Hg+Kfe0d3JcUSeblpB3SNFNO3mbEKMZpr41mKbw3dTxFzXrLRxZ72oPjr4
Ii/hzHN6GmAoYzOscW4Xgd6uXZCxkxsO9W0iGm5MPIPSvdv10bFYODqLDpcDXy5+KOi9f6ECIsY1
RrgO8dG0h7Cb6PGvjfspm+HG0XgNohrAOFyd357qPaSr3ObHmeXVUXbF2ZtjkNUzX2IR43PPc/mH
N7fbj3U0FZswGi9G2cL97VTW/ZNR28DoTqrsp+lwccYDHbFogGu08kJ+Kyvdm6wK3U+Tr8ExqPvp
rQnn+bWk97ytGr859GULlhjR+QClGdwmva53T0pxS0tIHQtQSc8DN8J7oE4veu2Tm7mM68fMesHX
6Fpk6/jBUfjGTrtbBj977YtGgdEoxvWu7nR5W/Wg4cVscbgQWsRpPLRvQ7jGWPZ0cqA7Zalqq37n
28S7hZBkdnqtP9POPMic+UF2IZJa1TnnzBbhHR8IzMwx8wTeMLd5puxrr4dcq3evWTTr5Qr87BwX
bOdrKegzJfJ+aQd2vDCQuFcIauW1KsX6PBfUI0EFjD7TdY8kc/bS+7CiHq6aNMABFqGTDE30e5Kz
+TMqC9I5iaAcJMGyn4yL6HbFYiv8gcfihEoq1eJJlhhkPa+1bzXswZtYuc11k6/JH+PROqEHVKci
oI9oJJ9qXf+ZQhrZMg/9XbvaF7YaXG43Trr+GS44MicXOK6d2b9u5tfCls5nOPcJJ6OgP3naHR5t
KpG2rDMzuTrH1YHWbhvY2FzbxM48wiguSjtdLp4LEJH9TPC31EXUeJ2XPOTJOJ1cD4G3SIcQoYiq
qRDC6rvlBbhaa0avtBgwIYRjw5Y87csnwwl//z8kF7LREd3btcC9pkeSfslqFX3NNUVznOLZdlJI
xUaah389h3Hf/tTPvfn56W8/2/8atPincMb/T3GMiETRf5/GOP7QgPrnOMblD/xbGoNkRUgU7hJ5
CAOJ8YJczL+lMaT7D1e4bKtdohAcF2J+5z/iGP4/VKRU7PqBp2QUXRgt/xHHEP9wVaw8N+TN95WS
4b8Sx+Bb+acQVshf7/MPBK9B5AVe8F/3dXRXUDb5g9mvUQ+zrmKCjacPbcNrzv2pP2RD4iIYT0ef
Y78084s3VtEn3zFs8qgp4Pmu3IBZ9B7Y02T+5A1XrhsW1bUt/fhN4UCqLv2ouERxE5fqSOOR7rda
x/F+hqDbXUZV7IowW4hAsAdsSduYFXgYPF1yW0exBfkw9YyQM4IBDSbCsMXF407kiXq2vDawqj1k
emIs76cxKU756MY3+KmWu9Trmk+piu7ypJqoqjL3c6Ue5xSHAvK9iWtUCCjHpnoTVpl7l+fl/N53
Y/gS1xpbTpZk7P2MBUKlTUCuG/vrJEOgb5VmJjSn2tLN6sSfrNYU086a699ez1tNyyD1J2TjK0sN
swAdsIsyq2k69KZ8U1mwXtc588wzG5fdEUfgPWu5EWFxWpxXXiZxX2tbO3emUlOD/KIo/mRFiYci
kHK54hEfuxt37MNgn3Hrv+BglRDg5vqp2hJwR9Kg/BhqCbxV7s7Sibx4T4fXT/ZJPbT1gTZVe9u0
OROo1hm8D2lrgUgnqMxj6Iaps/et27wV/WrpTJeyQkPg9dG9KX3uh1UaZVDtNN2KzSw1DRTHkea3
36j4q+KkQs3slym8ZD2Jz9ERpMmgJ9F6K3nCX42ZiYJTQuPQpXda6GwrvLrHJ9jJ7qKFGdYHlvoF
EB2iMe2JAVBBMz0sa4niEGXtODcTqy7uVEFnF2v0ounKaG7XBVbvmNqWlhU5HGy/YZ07lI5xiARJ
OuQfOttS21TKhXdOydNp9OGxxd6dDK13olfaHaDONJBlSdeM+yzOcKaZnMHrJi4MrJmpD59qcjrn
mi/8NCdzBqPVq/3l0uHu/qYE/y02Xzu+zKVZaUhhkeE9jwfN/TqjN4cJNZSfVbrQYEvCAO5fNCRm
vwQRYjwvSqAAKoaMeq906+eIz50I2lwTQMudQhweXkvbCyaCE4BtCS2CjqJbEvajoQGoUxMZwuhL
7TMHyHSZgROUYv6o+zl+bx0PR4fso4rXxxI8hqG9jPy6mi7MfhN/GWoHcJ0DfL5sac3t6teCiZso
XFhZeLj3U9Fw2frBTBkICjvM9rEzL3/R6+Xv4bCCEg3HvmeWVRi1nFnjgDEXu9whmJZ05i8o9con
X+BIetY84tMdxyh+msp3msvZMlG/Q43yguPwDLeyp83Ei8l65avl4fm3GifnQzN9xAxp2uSnRx7W
0M+xE+EDDqW7qg0UrTjbYAMuTdFpKgoDHyzJRfY7KmMPwabfBWIbzhk2uL7PhgEshcA6HlcFdjW7
yoKAjohWd7uIGudEefnwYJgobIhnvO8QI/aZzCBCjrhiQNtznVJYrQ/RvNAa7FSG88CNemIMXKOD
oRh0alrOcNjdM2kajC19bi7ZBWag4aFhijYdFifl1hQwnfdPS1xSEzcLRSXjCgm8HFknAt5ctpqK
sZ3wI6O3C8dD0s1VzCGglG8Np/RLkmDOX6O+if80iTu8kUCUzm5yczseA1elSFyGvv8VzwvYVKZk
pBOGtvfqvb8MVhwSpwinQ70IlB3aun7xzbczD2caCoCX3cDKjzmWA83+uRqeoIKl4DpahwLFNMNK
EwQdaP8kTcYnxHEWFTwMMzP2My+j81mTpCsP02SndheXVffHzad+y5dPDoVmaa1r80d6ijM3YTxd
grlEyOkp0lRRKX4TlaCpMWvO28r8k7dPUeKnqkigQNG4nRt5szY1EHSPfgaOGcVbH+X1ddQsBP78
PV27TZcDsBZ6uCtBDwdcxrod7yU6AAxWj64qQc0WwAbMcPSHLN8lCSmwgG9gBH9GQuA6QHQVF2h2
fFgKtqUXnKfttTXqTbryz2Lr57n0uUjbwyi8T5E+jH13q8sFSNBy8m12tn0BkZRG7Ki5HOotfZP7
OUds2oHGxUW74+DXnUIz/RrqhOlKkc8nPyCxV9dPoyZ+GHdY1enJ11hFWDoFo8KRMBy+o4uBbhwJ
ccR8tcpNORIgzZ6SCIlq8VstfoYh3SVqUFQ7j0ifswZYz325o3uxs/5C76gtr6T1natID7/SkuOk
knZHK6o5TeXJaxhRYg08l5fuZ1ZHJ5PqQxWNT1YM5xEWfixa7j3wueT8tY6A2+opXM78+d+JSWl9
SEssQz7DN70aUbJFpX9TjssI+3MlW+gux7GbkSS5/LVtKh/J9X0rp6j3eswYgE3M3sKNMva1ZiJ8
ieNZ0+8d6R2ykUbrvF4XrXtV1eJ6Eg7LzLXYtEreDxmyA8Mdh67rOU1sgHM66t4YNex0Uf40QcxM
pToNhccAP3ptCVZz+M1oYeuofF0xCrlBe289pNa570PnZPNUGlwJs873GRYoVBBIUrNavIZNX4M4
vBQyVf+dN5ATOh0RzGji7YCNJnSqQ3eZYnoFiVSmL0GcnUG5Po4TrpK+b7gH5HTHZSdpDlD6PHdh
c43o7NOjdTQjdCHVTMso9EjVSG+4jLqBqGZi2DjRfGsnl6EPxvVBNfPjSNdow7yw3DdDR8+BaI28
1oP5juRF6BeO4nYSggHh/EYfkyZ1Efzw5XZFVN7RH61DNL8q3mmVUKJpcVsIufezpDtGlBs7r3X+
rA4akHZigrsmV15r2mcrCXwEHhuGs3PllA+yIPRe+08FgCSslphcGnZPaDeM8h3vBNCmElRXB02M
fAZd7+XRk9NBF1CF60tWgjE4GS8JVB4fjLkz6ZieA+nf1Wu5bZ3+bCpiIFmdf615drtqEg7IyplS
3jmBOrNb9hD2CBi5+SHHc4kx+M+eqtFhTLAMGf8SDYYm1K5tQfWTbpaSXjLdAo9QFeHGvtRo/rAr
OeXtYgiflcGDJ/RTHYJJC8u94o6auvEDIY2tujTtBYnDISlP6Ca3LqD5FOkF0we/+shKZDL0cSgy
3vKaKiL7Zhf4RlaPRMKcgZF23TwPi38VJLz9avykCHTIXgKfr/KTn66kcNPXCnpqiPkzMf2BaazT
9DdLwJ5qnyS3lVHXbl8cnIqmOEIcWu8/E+jVqpZiz3C7I6tJCoBnTHu0MGI2HM9ZZ7X7oh7d3Xj5
UjavP4AWPMg2dcURoRkjdNyOaYlBbZzKe7AjmyoODhX6uqzx1u+yW+h4l2rdCU8iQzIUI+7a/6lt
dmimizKTxv0GsC3WW303KXtN16DewcA/TTZ/05CBd/xoDFcmbHil6j4prcdT3HzOntOSCXcX+NS0
TrMPuvZOek5XN/zjV/29mJIu41jQ99E+c1wybTMD9foACsMsJxPo8iN2cRQgv6yi4kAvad7ntncz
lDDBNOF3HJwDvRmeBbYd8js5Tpb0R55LRCOBlt/kBPSnkBpOhIevpt0HYQKzmpE0Z/NEKRQmskb0
vBsHDMUqoNOFpzvgidiTeCdskcBgjrRoWP+w/hUHmOGH17Ycz0zkwnwX5MmEbaCNgkeGjvpvpUS8
gos27ZNxzErlGXWMTuY5rXH0hNl448yUV/dBkpNPjscs29tqlIyNUqaUTRvLapfNWnpEVOf2D5eW
u25mUxn3oMdwJeFUD8iS4AyrghBBTxtN8Gh4nCbP2q3o++W+ctqx32thYlbHez1PJx49brQjngY/
EZ8636CuKZCuGMVLHouRdyks48oLrpoyR2i6Ns4dhcnSXUPyLPfaLuEfQQIi2LSAlzWx3GL9+tfb
DP9t8+CfWgz/12bE/4NbH2x5/fddhv9pcIr9c5eB//9/NxkCSO9uJIXLKVBdKL7/3mTw/yFlSCvB
VwGHe37r/zQZxD98ti88PIqh5IgYsg7y700Gn0URapfIRZ4npX+xKvwrOx+uy1/1n1a9QpDMgZCu
h/kSXGz8bzsh/2nDyAS2X5wQD2tkaiKzts12MhB4zlcc75J5P2pu9Kn01fsXf9LR0dPBh6ROuSzu
Q2MOtnP4ytLeOV3a3/4CzjKDqc5EuGR5uzf+qcHbhOIWpYc/S05ycDPSWr+WDjaxsmjPJftMVtO7
9Y0JdvQoqw9fx/2dm1oMY+sjQONkx2nOQ4kqbgGOfYoyR3pruJoh1V3SCAVy3PmLMQPBKgcWvtMh
Vfcz/dxF4ykvcONx63t1lpxaqJ2Q0KvCe8iIpOONWJ/6Xh15lDHtknX0FBR6eCR5W2x59lT7mbjB
aTZdv4F5vreJ09wPzbNNmheXu5MvHffRK/GnsYl8iV2yLzonLGbbXJ+ZADaHIsEcWpsgfrFue58m
rTrEurxrB78/4ZfEXz/71Zcd3QMqqoLO+UA/RTNhFTUPT+3k56lY3juPtQfhV6gYNLtgnqAPL/Ae
iDI+VFTtRwI1xWZY0+HacPNuk+jFEl+aQh7CpWUKvpAL1P4oHj07BIC52R6husPywqpu8t5cyj6S
cJqeCrd4Nw53LvqAfg1/t4798T2MTLUTe5D0ifiTr96RP2RQ3BNE9N/YlsAKnK0fSYhqVVds2c1t
S72ghmcPQtMmrG0K6aAh4e9CHlQOe9lR2GOHCvx+I6z7EkdkFbO7pR936KXe6jZ+MkFABZtwkgnS
m6An4CytRIQNgPQSNN8yOjVU9iR1VmfqX2l9xXcWEPjBXdsPLfrpSzaePdVIsUYTPjl9THdEFeuD
5p68byKm+frSHhMzmVFCWjeenZcdHTlex1BtQCCj89JM6hJvbPZp7TyIpPip44pNAtyrbIRf+SQk
MRz0ZCdNeZe4FQkYqNsFCyiEUxtTvJoIfpmH0OorqxmjJDmTqZkoMDXllNx7KTd+7ZJbKp3JnjgA
j6/jQt3Bbtay7/hIHgzd43ai+uiiKn3wawwP9I7VtnOB9w/oYn5YH1qRdc4vUeD6WDuMf4eWiu5z
QGoCVxooWfYUTulkLq4FfHaR8qiIXU3AqCprDN9BKvEm5wUbCnP3XXoh27fCIzqJPmwYC/owbKks
8W3F5gUXafWy+vjhuH+xoiGPWZj2j+vMdKKeL1ZYNvBZ5MDKlhGZPlTE4LYQMPigKPad/FTvlDM8
jXTVblWaIqYMO/2ovOWLHtF0G8lGX43ErHfuZabntCzdbFVFrPBggpX1jmWYiL7XYXebKzhuOvHs
CzqubDulXnYVhqr+XSovfrBu1ontkmGDmFhc3BRWDd+O4+jTQuGFiKJQ7J424/rIHbPY5aLPB5D1
a/EinETcl3UXjju9YHQnE0zOjQ9MMD+VWTHf91h6sLyG9VMoU4JQIXEpDjxxZxg+stBF0RlktOCK
YT2OK9PrqQsnGpcZ9yobJvLDmbP8amg7FGflWHMhDekaQyk1GmM83rfPPI3S3yYkIoOfEIGlZR1o
L5ZCszFQonFzSj71Mpr1mWxxzOJA48Z7RkXZqx74YdaIre/RdR3mNMsSbHxiPNu8yNVtQRnzMHsj
rBs/hOBR0UpYVd5/FR38mLLuE/oeZLlxfXMRD05XfskhFNseV9OdmB3Gf0Fa5hxk1oBon6+p+tQl
cOJ4AfZBwZVqyasM25TKn82cNSR0hJNStI3g25zWlbGjEddmsBxe+XnPbpfNj/46B09z5zIbzdT0
08UBB7o4RONIFowxd1wvL2HeOme2v2a9DfuGqyoqGL50Ts0pn7SmGw79jWEcf9Bi8ra0VmPyE0V3
XQsn3P0v9s6sN24da9e/SA2JkijqtmZXObGdObkRkp1Y8zzr159H6e87xyUXquB9fYBGA93ZOyxS
5OLiWu+QEorfCxjU33wvSLYa7bw9nqUYyBW97WfgW7H3gQnk/SxLf8R4yUq6H1Ev1YMQfnMoY6N+
8hOKQgGEmr1HiAMWRzsfe1d8TRAL+KzztwN+5+Ut7X448nT3EFDXnH2Fj0u2HmhJ4r+ZNvafFM37
+zaIsx/kpni9pEYYblLcqj9rmVuv446Wl6g9GGFzxS/IxpWOLfR9o4b6nVeD9F6l7sizRGZC3Y0p
RiY05zDGE229t4Nm2oMby9fxXOUbrJCSV5lDSmo1X2zzfKrv85iKPbgaedJzp/0KOXF6ApAUP4We
/7PxAmPnj/TxjURV62zIs93QRtamLjQIjE3ufCvjABC/FkaffFONR7MV4uTqkr/d6gHZjQPFllba
xR3vYJ+zH8b5odTtYlcXRfI4Kw9TYOuoDpb9Z1uGzcGlBwLE1rOBK1vpEykRb12s8/YY3jebPCXa
YXFd3scthRQvhmQT9BNO6tkE9j9FBgjGg9j5cW7+GKecvedP5U4zG4UzvQeQ3B+frdRI71sBDN6s
3CdIFN1nG3TVqq7rHcSfLWyU757GtV2MLh3rZAc8dsDHU7+rzO4jQPXtaPLC8SLqNVL9qrIGkGey
iT1nExvZr3wAAED1YhWS91tNTT0SXTVAy/naTaN6Y4EtB7oukpVGQ3MnfXsfdPIbjRvYCrLz3vHj
18puwRiDRbWGFjlBORxUIZI/XT3FHzLhRV+agad6W4f1N086LJiWPaQAvPdNZJjvYp7VO/w5w69q
ACs6gmajhOPaWx5YLq3SmWOfR/qRHOKDRccnxt3VDG1zLwe6l46GLXvkPKRWsEsrjGM5jJu4x1cr
D3hhSu0DDCsE3ErrQ6BZ30dda2YHiu+pNhj3NqoBh5BEC2Mk0xMbZQPFavwW/V8POiAW39nYJ7sm
HQHZBMVdV/rPWglYKZjbFRkYCL31oWcFXrOhuwJuIjpYTZfuakkvIgfHvpalHW5RNvqk63pxcDTU
oezY28Zjtu7TQoFjLYGzUSPoyw9D+rF1+oOy5HcXxmUA21CH37caqDA404jXOKBf9zcemB+qKgbC
ibr3yiXo48wIHKPq3weqeN+SdLWhSre93j3C71vTmE+A1s8lgGHflBIPdHMAbSecTWgp5xQm6S7W
6WOI2v2sTRMei874rKNXgokO1Luys4aNSHxk0YEXw+twvitwAti1bvG7i49AIzZGmD6XEMxsq/9Y
dAldB0cU5XvLFLvCHp4HOX5udd73ljCmubq3Igbtbc2u76m4epuww6kj6+r2AHK0WslSuHsbIhYw
AJBDemOEewuqD3vI30+A8/LR3kxgz1bQ5qaDpmMVokLnVNS4wdaW95SLhCZBY+q4hff2uGqt7omq
ff7g2/iH2DXLlc0OHeEIeqVq0BANCOgKQq1DQQeJvtl6Ofk0abhHN14+fsQru2PDtyRv6O0nMBBQ
X5v20KieG3znNriTyTuQWiBUklytHWoVkjYdgKJMTl99d1Br+PHtuwLyJ8gQ3iGmVCdXi9ShcX3n
ZHdphrC10nKoFejH+kPa34GFTo789OnQO615h9BKRfEKVD971/usg0xZo37kUJgMmjXVtvyIDnuw
ccFdU67u8C8oTeyOC0xkKCNCGMuDB0fPdcg9jXg0XK17B0yp+4MyCiag4GK+QXKod6LRp1OS+pRt
lMQ7NNdAkkM+Gj95VNfA63U+fS7wmWuHntS6kE6H3aEHMiIYqID0nTrW6IHTNiQZrY2R/pB0ou5P
n6l2H7WwmLxyeiynEs9YU2QGDCiqL05RRMdeAcvKTY9+RpkBhux18bUVyHeLREaPGTkW9bymeV8U
drFttEinMDtGT06OOTWUc+0bIUD9aOMYr7aRjN51rPakGpanFwBLsdv66ZmkwDLVsoPllJiQlzMq
vvmd+tlBSa+liWB8QVJ0D21o64g9frpf81Ae1fTs9eXaVOIZhm+/aorSoDQGO6lN76vGO4jIf+cJ
AjFmT/SkvL2CCh9r6hOtrj9k2/VdbgTGyrH675XlhTtQuw9B/Dga08GQ5FMUxCGUB/MxHeNoU3kY
TFR9l609Nak7zwUgWlfcqxTQugfZzp1f+oGiKR+TpmvMre9OyVZWfn+wi8H/lidhc+xT0BldlKtt
MtiPVRgGjB9zLeugm6Ig1z51XjJ3PZT0aaFgrd3WDbhm2eU5WXhczBUwZ2uGE/XFNpAPISx6O8tp
cVcweC3cLUwsTIUFxhREbQGRrix/tWZbYxWtp+s8BJNday5waHiFmHzXA0DwGlxAQ9Hoj6ALsaqz
wmMfjH19b2n8triA8qcV0YA1np9/KWInuafn/jkGl/1RxCUqhIYWA8j3h/qeO5HLws/Vsa37mfFI
11RSu3V5mI+UkIeZyeyvIOfomIy1Oji2wGz2pYHDe6r0fCfLXj0PFLJ3qrUETTZNhofYSes9yHh3
a+MPu6+Aod/TXO9Xg120+yAFS+c0Qf5F430LpDp3Pg6F18Dw6LpD3IHGatym2EWh5x3KLHF+aWPj
n/xMrz4IWmYrukrGaaaXV7AN8BmXxA1cyCKcNnCEvUOU4JvZib3SQ5ZNN2tnY/cYy0EzV9vSjfpv
XS7zD41E5QbEkzkTSWpY3r3RYvMD3OfnBCge0HbsYEUX4Ytkm85IZI67rzWRYq4fF6QpHVAsb6xJ
4zrguKGkY641JJNJEar7nPyLF3tfVGsnSL620u3mE2p8p/EPkRO4EH0Ab25OV8IyeZRRhfyccsUd
RyuBzKpS/bfjtamx0pvWPQqu6BMGVzVAv8rX3nc6Dm1e5Vnjtoqkd0wH8KOjU/wRZfLHQqB2NVXA
iGm6yrWJqc27sJTdsa6yaDuYFP55HVbdBhfdcUd5H9IawrPPIaCTNViDaZ95yv6OQeoMrWqSpyxp
xUnoNdQ7X28/oxTRobVqy4yXHpKvWz431BYPeO3eLTs6HO7Uyu+pMZVEwD6LnqRHWrFCFWVL5agj
ye4V9aa4T46xZ/dgtRr7YEJa+lHoPuENDlMMMkUMzY9AFH9ivRWPZW/6ezh/5TvXHePt4JODQPxI
qJ8XFl0sO+iRaUXW1h3Hn8Kfvne29+iH0NCp25yapMbXunVW/7/oSXFnlrrRr0rdPCJQFhZFmP2p
z/Ru5n/rv8VPQ8j/2DOKyjWF6Zg6iKj/1bsx5H9cy6BeRPHT4nmA4NH/IKyE8R8DgAEsVMu2TSFm
L6r/RVj9RxrSEC6VStzxDN2231L8PJc9QoTHFDZlVsRuHOxvITNTGX1R+aROUI9Vl+n3FUI3O+F0
7danc3RDQfX1KAA+DWkbNgo+Ntv7fBTETwqrGNLpHqIc7wgIYiCj037/ouD8P2I+L8V7Lo0CVE0Y
pkMz0l7qzY4dCBK3c1GCUR74wkab1qq2h/X1URaINFbM4q+WFK2deeXE/CterJhyNXxEnGK4NxHr
0TeaFwhzY/p6R2qjav8ndzz5DiQnhTU2IFEKK1pMten6r7gwV5vKuIAyC0RCyoVGXGvVvj0IHDYy
vavRQejL4+iZ+fb6KAuptXl7gAkUrgAwR40c9aXzycoyHbTAL/r7sNFoyU9xSOPFmOo2xax+Koy1
35vCA3mRoaqi1yr9Mk1tKzdmGefBJoc+9l8QJ32RywJN5xpg8w+yIfTrFgIJfAN9KX6YKfQFYJh1
9+GU/3IysBtGlf/uNJ6716c+6379P/W3vwMZOre87nBEpFiKswWF2RShKLv70Q/yf3yf6J5MkqeS
bw7vc5W7N8a7sNQ0OXiR0Y2w51hAJ+TlvvKTto5CnZl1Tles8wD6RhT3w3c7z+uvQHXgsmg0zp7B
ENe/DaMInpOQN7DmjjS0r8/91eayiDCGrgg8QOogHJz/lDofshG3WufEPWiCTp4hzhy8Gwfp9Sic
VGpCMOzABFC8Px/FiDCwxYDHPmm0ZvZ+IZ+NXJeHt06Fj8cMXEu60tWXLgUKoBjbsijuYfZX1PCM
8nMIf+Dr9VHmKHm2WQDQCgbSHWkKZS0jD8+eIi9zL7k3DdzrdqDCI2QgHMAz26mM+u8F/J+QbNJW
1o1PZcyhczk029NRwG4d19IXIoI6Fuak73V+70DQwvPNj+KZ3aTMWdpprnhMTv1hQtpJHGykkdAi
kAiFrSpTmhOIpzF4gt6lNR/evCDAhm0BoFgAHl5qeyZdWgnKutV9pKYW9m1Z8MQuKj17TqKoVDtB
RfQZwnV9S/b51bGlEGDYpsm9aljIac1//iI6B44pyj4Jk3tEddAAoxa+SVtqMGjzNPdljFvB9Ym+
3sTzeFJRAOCKl0vt2lTWlV+KLMFeiJJrPwj0uR2su6+PAp568ZFNltFhPpwWNsniI1tuE2FUXyaI
rkWmeB/DjeEBNlnNsEs8Hi2njrbFJ1qv0Z/aaUBzXB/+wiTJQri5JWwn/rO4BfIsGZIK+837vHK5
U2nUrLpiNG7Eg4V2LiEXwDgNPluYHHiDvXz+7XTppH5eKpR4JrSYVj2yTDSJpkz7kcVKTg8dXFBt
5dd5+blznfSrK0t8RvzRqb+ksgDWImsNhGwJ5RcZJcrZt8yELv1Cxa1AExs0uimWCqSwSRUsNyO7
b0s3/6dvxmAPLS7dUKYP94j4dV8Kv58+F1oSUdqz/5jRFN/B5Ai/6k3mHcwJbytXty20E/9vp/3x
v6f9ZeJjzCtzFgRwL9blDLd3lWHKpXPe2KOO42bReMqQkn8neugVOgUR5EoLIzymLN4JXG9z6PEA
PVhTDzabmvTv67/i1S75+yOQdGSj0F5a+sSWVAwMUbrDyUd95xOs/vSoR8nNXfIq4DGMzSTnDAy7
nmUGAK5ZpxXRDyevD30Esjp4iivoDZm/7q3e/YRGVfK91TPzYxGPFtXXKXRg8OsRNfd4okHdDgNY
metzf5WWOIR9C8ktMn0SMkQoz8IOyPmctsyAjcsA0BdoYH032vRKzFLTbxyTC0O5pP0GH9tAVezv
hfAiwonULNDVKdtThGzNZsBj8xSO03DqVCifr8/qwhellsj9bJF3mWo5lM2eQl4vbU8uONqjaVez
MyzsqeujzGtzvnkRLAF8YVItBtCx3DfYmqF2hlDNqY2b9oCyAAe50Eb49lbxVFawZ//FeMBRpDB0
0CWmef6t9KxLxARr/KQLrdkMQxEDNAaUh9aivWmNKb7xLHmVHDjg4qXDi0TNwXOZTTW9pN7nO+XJ
H3R6f6pAdMhAKFJ9HLT+0cvELUHt1wsqIe4QpWzFlSGWnh5GFdOhJ93hhHTWLkaX7AlRLO97CjNs
Fw7INl1f0CVJR5F4cChJzbmgkKCQ8z56sSX9avQ9z85wsa1IOkD8G5AYrRQ5iE1flfq4zvuRGmbn
0s++g0HYCgrzBpwS8hHsy/N+aj6JsenRUYVZ2SICL0AXEzKzYEcdE4RxbHuGjc5g0mRr4BPSuK8o
kFSQi0ssaUhQpwzi/oAkDnp107gZoWIAFbZH8NZhK+D2E7Z7PIL1wvp+ffavDwmTl1xZLk9yXcjF
rdW701DPlclTJOriQLE72dfIE+/ePgrPHsmZp4ZAteB8iS2UNbPMp9zn5uXwh3a8tYYeb3++Psrr
2EJCbxhzeCWXhRG2GGXMM62wJgP0eNq/SzzImX4LTdxLoPJdH+rSsvGSJvcHvmXwEDgfCpFDpN3S
UT+hQQFrIQzRkgOCeCMuX7gZmRGvuLmIwmt5GcIw6xw83dD0E3JbIEayvAYOLdG+XY0TpmhOPybf
+SktrHUkD5vCQz+yxsT97ZO1DMvmIc0hoRZyPlmjkjGZQG6csCzPd/FElTvOVX9jSV+/BTiH/OXA
4qDK8fXnz/viHIpgmvQkB21uothw16sByFKk6vEBoGhUrYAR62LVe1b2Wbk2AlXWpFHItqIyyWlk
NLV8MpOovXU3XvrSVLEUsrnCUKg7L35VwV3eN7RjUDrMUDag1Yj823jjS18ahbA3wwFBGNJtPB9l
tCuzoBllnJRf1TB0HO+hn0zzTdY4pKi8hg2erLwvWCsKZuejeK3rt9agmhM9jeyrRpXg2BfZrbPx
KoAr4og0SDDJ9nXKWeejSC1ViMOO48kCqPATCR37h01VbR3z+z40fZu/9YZSXBeWIHEUyF9zJM/H
i1BZ66i19CdEpzUyVM+pPtGpyb6FrVnd5+booSIWljcOxevtqkB1UsQy7blmBwb0fFgd0JDT+Y1x
SsOpP6ExS8PdrWr9CVW7dqejJ1OsChGFTwJBiGMFXfqLIehQQT9Ki4M+mend9WP6OlqQPZOA8I5j
n84Z/vkv6kQCRDVJzJPbY0WMVAFckzQtrSenrpBO02X6Tkal/64hm76byip1V72uOTdi/avX3vwr
LBIFUlwWZ5kQ1UhHcpBy86SlKJjmwKWQWiu6YueB3EFuCai8Fpj2L10D2X99BV6donlolwsAkj4H
dukobroZsptgMk5OJuMfHo68v4BffnjzIDNsl8TEcDix9jz/F2FqcFU4ZrIRJxioNCN9T9eRCsrt
X28ehkKaIhRyNyPovog76JMPE2UycYJ3i5tcHmp3XEba9s2jOLbDfuHiJPexF2d1gFIZdGEmsHuO
ki8R7Jqdzgsrf2t4m2sZOukcJXpKbcudCdytyGiZC9Q4YmvTI9K0VnCXN2+fDEjouZxBPU63F+Et
hNxS11kk4H56qKroMIy0JJ9u3FMXNplDyWp+KFrowy7TRZSuc9E4JaNEljryWmw21aT0G4d5Xviz
ZwUrhkE8mPO5DqUbiw8jIcOmadqapxbZvg+R7Y4/UoFyoh5RvhBd6r9LAit8ur6AryM38QOJNlYQ
gDqB5HxrV84wIaeSpEihh+WpRRf6C8FKOzQZkre+owF/uj7ghSBqUteEj0vFVpJ7L4KoGduB3yVB
dnJq1OciNH3foUCGwqbRoVusiljhUhDax2ayrJOryvohhYR9ADVd3qW+Czb6xg96ve78IOqgFAFc
wdNnsQRDkgWjQr3jRKM1RbuoL/IPsgK9l7d690cJJL9UmyYZuCHPT+icSJRaUX6rf1Za4fsbLcTo
BbinGRT72G0LYJukbh/7esB2UoPiEt/6xXMgON8p3EEujT5J9FMkEYuPRvN6qj2ZnpKhrPew3bx7
UXX+R/o29skvwi7e1vXQPytjROE3hTa+aeH838qT5ira4mfwyv5bpMbswlKLhQNzLGUep8XJ7j3w
FXqqnF3jFtmdJzvknyNpJtk6d/XqXe5NgF+DdgraG9Hs1QOAMImqFItBPVNSzDhfitY39LakR3cs
pdPeIbDiblxSg1U76t6N8/k6CszxjNNCsHFcmiznQw3QdLhsCnHUEq++Ex7wtJyU6F+MQvMK/KSL
rh4jnY8S16kWQOcwj+x3Z18GXXnnQW+6EdEuLdt8A5gOxUsWcDEXVMnDPBp15LUr571uuP9oHcQI
AyL07vrpujCQ4OqkaiEduDHLRRMmCaFRpd7Ryvz22GcgHBHpT49h5z9fH+nC5zEpN9M10WmfUE84
XzgXVIlrWYl7VBrKdEYLgDdEhO7Gwl0eBb/jv4Ih3NLno4wkF8L2uQXAglYHu0Z4rUnpnVyfy4VV
I6uxQcPQKCXPXGyCHPpyYtoYYYe1IVZlGRYHlEe1taE8dWNCl4eiNTlHQG7SxbLR16iQPXbVMffM
4p+wrH/BQcBOOrQGZ/P2WZGxc38C6ceqZnFZNzntE+DdIJbo2v8zE3R3JrjRewT2bjlUvY7pf/EJ
2Iabc+V7qcJiTblf99rItkPMY1UPkHdQFMbTQ6sb7S5pKwSOTNs3bsxwhkYsQiLjOjyDuMHdeZbn
20PLzVjZQe4d+zKM/TXxN4/XwyTcn3EDvObOQPD3p9vk6Y+xwEBk1bSx9ifP3eIOwpMerUNywC8l
5ZlvKnWNg0bj2jsZJhgxyBBx+UtWIhzg1AxgEfTUh8JkjFl1Dyi9q5DvFBpaD/TJ+L990f+uIgTo
V+R2XrKqFecCHQDX/YyQymRvxknRlM5bpdbcEME+jlsk5AebXHBTlG6NbJJuFfBIHP89/3wA00IR
JLZlU+gfQLyJcVtAXP3JrzW/RkFdxqfc1wC1j2WBuOb1rXNpXXlWkrZSsuZlt9g6ZQFNfoIgBXvH
/ZwU+Sc3HKsVApcQg7xHLWj218e7cMzBubgAV0BMsIkW3xFFyTjQk0kdobF1625UPYqTVXijsHtp
FB6S1N8xgiLxm//8xbvChq7vJPMx7+MQiw6gW+uoSp3763O5cMJ5KjvIA/Iydym4nI8ikLrym465
eK7t3GmW2T9aGXvPEv/q2BHuKRr9Xbq/7agXEyqQgpd916tj2kzNRkKieE+NQ29BJ9aAC23P3uWI
RPybZSRzdrgxKcg7i82BWELlwU5jgiiS7eMwqBGaGbobo7zOdmZgyXwv8/pnGedlfjE3DA4Dc8IX
46icMkBqzG13I2Jrd0VfdY/+lMMdKM3+KHyF/A1I9Btx+sJTn3YoT3zabbg2Y/V1Pn6FQ0deDZl7
bLqs3nSUloFn+mJtdPPLZxqLY+6i1R316baAcPDgmijv3TiGlzasZVOzonhu8FyZj+mLNWjaXACY
il3IymmOcWtd9T9iuw/enjRY9MIps9GppgmxOH0AtvGTGi2GmUp3peHFhHwM/gP3jma5Nwpklz4r
xPC/TxGFQtjis9qJ8LJwMgFq5pr3PYGC+NTRNP7TDjGiIWbjYQHd/gqKRDygVSf/uX42LywoXVCK
vTw95jbo4qMWUeYnVq9pSFHWs8ps0Qi8ydB0vbF7Lo6jyMIIaDz+lwUz0xelbcaOdqyKanyvt7qz
IYeyP7x9NnTC9bnROaMZ5rV+sT1C0fDXuy5CFujknmSTtJuhtd9e8gF8CHiFJIygRlPsfJQBfTAX
pL13bI1UbcDIV5usG+zt9bnMe+z8ccOTGDgRSBzdxt5vkehZY6yndivRKgpJxicnM/4gXuUiAF4H
n2p8sm51FS+EaZqWVACYG5OzFhsR0LiDi1lDZjnMHRkqW8e+LaKNLxFiuT63C7sB7AIHDMk7ymbG
Ym4dRkMBdtrq2JmNdaCrou54zt4q0l6YkIu4F/UfusyvT1aAaYdIR1sdMxsYf1miG1w2gXtCKzX+
fH1CFz4W2n4AimxKGaR7i2M0dq3ftg5rpyYbTmCQFB91MoX9WNFlh0rZlofrA5oXJ4ekIPVA8jyx
bNMkaG6HVDudozta2XHIhPZuRi8957Uw7mMc5vq7rsG/xGnhaa1twOnuBoOn4aTT0YFDMAj5je4+
MEttBJG0AsY+fYeqF9NLtqUHe7NN9C+m5aD6ooq28TdJ7DXcqZQEmlXR2OjFwbG25Z53gbp3R/zH
Vijph3JlxJn8bg5Z8aiCbPiimTL+JgihFpIxiPPbVg4Htxt8fdxcX5R52yyODNcjbVU677zDjMUO
DoYR/TVzVEeMp9K9UsiDwixI77Kg0tB7dtGEinAhwdAMVuv1oS/saIYmT0MQAYTF38/1IvLkoOjL
MjfUccwmyJP4Yh2HpG/efi+BEmGL2TQ5qG4uthmsAk8h2EIWiqTcWrR5sooG5AkaC9eh6xO6tL/m
8EYDznWpOi6DXJlnRZwVhJ92mA6+Ebdbo0Bq2IZZdCM/vLR28DNdXug8Od2ldzZOW7rKvNY5qsRz
HrpS2HAGneLtGTXTYM1mwAT5rnketS0tz6KYR87Rb4fqUFWRu7VQSH/7qgEyZwPQ6dJ5zp4PQlIW
On3kO8fcCaytZ0Q2AmYi3ceDMJ6uD/Ua/gpAHrA7prC0g6kHifOxCM2kgwMkUrcJxjVWQiZ4gfI+
lEiIBwN0Un9EiLeyskMq2g1CmaehyL/8ix8hoYRSXAEoyFPi/EcUyHxqaGPMtLOKF0SJuQm6y95G
l16ycSC2nCgCiXU5dPqBL6vd2Z4f7z3V1fq/2LCAgOkoUCbnAC6WQ1lgmdDs5HGP4fDe7jrkwDRU
w6Qpp831WV+K9mQAeLeRsAnxatKG504FaOCjyYZF7cT2PwZ96iLvO0FGT2T49pKcO8d52AvkaQx6
vsgZtFYZZmzdCR+YnetEKO8Z4Bmvz+rSMXRmCVoL4CL5xjzrFyHM1iuEtnzbOfLydA5FZxtHPKCq
GyHs0ihzjCTL4LDTtD0fBfJwF+Q0u4611ulrWjMhDwhY8NfncuG5zgzIaGkLz++VRYKhRfh1hYjy
Hx1VGnshPAtuqopQGOBdVNn9hFlrVj9cH/R1yATLw0Oao0gviDvofGqghA3MwQJ5dGoDHVKnCjYo
t+Eb4Bi3ovPfDOn8qmMsQplBww42zCz18/JjaU2Pt5yI7WNQdLmHEIfvit3kVU63EgnFgxViqPGn
Ku4ketQO8nmr1PTqexvxX+iafkJdXuhBit9FD8NUYr9cblEdsdDHrTOkSSZd62wufuz0ri/S67Pj
kChRrp8btQr36sUPN5UWANq3jrh20C9Nx+Jdb6XQbGNpr+JqlkS/PuDrDceAVDJonc2lWWfRq0hC
JHLh9lnHcYYANq2JfRBU5Bvb+sLr2KExKymZ8mAEaLgIhFE/9Soj1h0b5QMc90sbrXaI3hs5IpcW
iTi4G6QGrVGlzjGBwPbshlVy41dcmisVVIofICphQy0W1/UibGXw+D2aMCz3Q2n/M9b9rSzr0iAz
kYqkE0aVu4xGSISUbssTEZteB9VeG2+zxsL/6vpnu7RPSKa4rMk+6XovYp4H5Efr0G/HiQHJDJA2
9o4IWWBQI8WOt+StdvGlw6t02EkUFTm+y7ZHgNVbbVqejcxbgzTgEJdQeDX1AOwhuZG7X1hAmtLU
aKnrgYBbhkCrlO3gFyQJdJbaDofovjw10L2Mt+98xpkf9gQYHnSLLemJqgzGzsOrhh7Mu9oCEhJp
8Yfr3+l1pOUvhz5AH5CilD0Lm78MRNmYZGz8Blmjona2edbSlPB0lEcSz0QGFXmdcaqsG7nc65oJ
G4IHF+eZ8waJ43xQp0B1Q5ezS9EAp2qdd3r7ZapKyiTIWGCNwx8/oI0EIR8RW/dHMgpRPV6f96WP
OBNk6Ckx9b+C7i/nLZUXVm49GyuMnfWxDAz3wW5v3mMXduUcVMiJSY7puM6r/+JORnw5d43WpRDV
Wx+VJswHvRxww8Dy7sZ5uzAfWHocNsPkToGccT4SbRi7Tq3MO5bklbgoYSDpZ45248NdHoVlmxli
3GCLLYl3XoNAfeAdI96j+M8ib0OHKb2RGl8aBVgfiEyU6YmCizJQEloTTwm2h3Rz7705ovdeJ1F+
49ny+rUJyhtwqUMSDr5kCasvtbgr+1Eq/J9HuUuVneyJtvFJuhGFu64c7mWWaCuscvP1m/cewQOc
DjwtqG9/m0AvdkU/qYmCYTzrtSrjfWsWVYimfogC6fVxLpxtArCEqDUzaXj2n++JkG4zokVTcVJh
mJ/QjUWa0o1LrH10wMEowMeYz3ut9N++F9mJeCXwwlEg+hbj2rHMPAtdvhM6wGLWBgWUCU31Rhh2
L02PpyBAkL87RS7zNQsJw27wolMyjZO2R8gQ3+y5vh+sEmUU+ybtTUzyfFM8V5qyPuiDGWGH1vfT
qbChtK7HLktCvBrHHHtZ+rLmWurIX6/IyZoYH7cpiDdjNE4/UElv/DU2qrq5Q2y0H9bo0KpPYCRM
DG1glnjrQbU6Ev+m1xi7RqVFtKbFLIJt3wbiywQJHqO/QOZoqxEOnzVgKghAO8rWVmnohBgIaEHc
P5Z0u/GbSvw8vuOppG/olVG9izRsmzGg0fFNK5FR97/Wg6Uf9Eg3H6wE4TPNbhC8oi+utwddK+L8
rhl7DM1arigQ+DJAVRRMN4IURQP1AHneEvctZ6hxtBUY6/7w7dZINjmWEw2ycj525E2BNkkcW92s
0d7nH73OxtgEq1n9wS5spCISRFUPYTwBRA9lTcBu9M5d+XgXfK0xvk7WEaVpKuKpSLotN7PsHywn
s79FTtpZuEP5iFpBfdVDJHjxplhrWVo8B4Z6csCWYd0Oiy52NcSRUb5IkgN+CCaKMkbhynXDQ83d
Kb0z9oVfufRJffCcaJMnCX7KqXZCAsEbNqBGUmyAp9D7ev1g/U3EFun7jOUC96BmQMeyeqd6P22D
SLanrqtwCS2CAK8dqX2M2lrHMRsr2js5RT2iRVq3k4NW78xWk+/NBklhvBUxM8dtwf1o6Eji/4uf
ZjtcrjQlYEctH7dGm6NqjyDhqU7t+HFExu6kl92E8k0OZRPsc+vVzxUIgfFOj/kfqHDGTf7gJXik
oQmVIGyFEuhvD91c/AXcDmOm67/wdXSfSRPzvc/jDmDH/Ocvop/Zc4flEEhPcYrWLu5kdvzeRmnn
1nv49d3LOBbZDeg+GLHLIrWOF63bR2Z7apGbusPAw3gyCiHQRgnll+tT+ovdP98PjIXoNcg7WEr8
1/mcCvxEck5jfcKjPDY3hgy7TzgaJjVOVkmRbN0RR8xth1DbPY9PWuF93WEozt79LFQejCiuuHWw
rhBL+DNkLfaMddZ6eLvzCkYtUY3lpwQhcGyKahUcJz9CXxPYdvhgGgVaMgrDSmiARoo7wcA3Q+kr
i4cffSsRA6DR5ldHhcSKu06SrrJv7LjXYZgGwIx+c+b+Keyb87lLVCAjiRHBqScgbEQaZ89F2IT7
fhqzXQ9dZe1k/bC9vuKXPq6CeQZgZ+bHLwmapqjCiOShPY1xJo6OnWKXqZsI34S+duPFe2G/AqWi
hgrBAMDcsixgZSHR0gjqE1u6WqPb7d0VnejeXCOiFgWeCvkvBC7g1p2v4gRFD2K7UUF3wXavL4wC
TThMH9+8bJCUuVbmzAfSyyLbby0jDyMjrE6FT1AegXfPbjAGakPBrWfmhS8ERIfkV2c2DjvkfEI4
ISayKbMKg0HpY72u66tBh5eItXZ1I6JcKKXykp0FQkinqLAt28pIVuCEPCc6kAfxjU4itbUHPLUL
rQs+DIXdPNHTqO/ha4bRCkAKvl4FmPOtX2TF7voKv37a0CWFr0nWAzoaCs75tLlutSZCFRRopVYe
7chW7zV4qQH1mwSOmD+W1a5IR/+QEC+2ettoN+6mSz8AAvpcyyXmvSpuIlsLxcA1ylPVG5iI1I4c
NnWMFfkGD7X2p6Y5TN6o3V3GuZpdG+obOIfX52UuDs1tFBJAGkyLN4JWyGHKYYWdVGElWES007bX
zPTGOl8YZW5youNiwhIDE3a+ztEQaXUlAG4LtzXAbNjVIZN68+ZTOSN66T7SbCKwLzETrnI7MfL8
POV6q20lVe+17t6MoBfmAk6NLgDgbdqdy1YxzAskZnE8P0VWk88Y1HbLPaLdyJcvjkIko5VKU5on
3PmK0YSk7B3E1ikow+YOB5f+Q0Rmd+vavTTMLElDh4aj7yxLtwkCXnbleqgxZHH9UHWB/25CwupG
rfbSKPTv2eF8fJNMYjGZvHDi1tfM05hotJvsJHtokfb7eP0w/727zu91d361gyOZO+uvwLRJiY0E
ruXWqdAxjNpaeq89CTtwNyFC1msN+8DHcUjbjerTYVujoPrb0noc3tMyRD06Rh2yRchra0aYnaN3
Mm7COHK2VZZlW9JL3Ay7Pt8mFgKcffV/ODuz3bh1ZQ0/kQDNw63Ug23FsRM7cZIbIdPSSA2k5qc/
n3xu0m3DDW9gYV2svWE2qSJZrPoHDA6ow02Q2TskSTc8kIFO7lH0mKwI8M8XDs2X5zPNbl7wyBSS
Jnrnz9/Rs8jSvRIZV1S14K56QaRyH6sIqkW7t5fxlaFQVUEKidI6yK5zYsLQ5CPHkAHjaQr8H3ic
oFHIMf7FTHPtwlAvkxGmQmWa6j3FwBeEwBWgpsJfeSL6snpPymvctfDVHhG/Q8W49t2/q+jWC6fE
a/MDDEE5geMO7sV2JP+T0SbIQi9N7jNou1RX69g5tw4UNoxgR0O/ULV4BjyfhCTNT7BqG8HnWRPo
LPKt1tREJRGjFlnr/mFG63o9lChis6Z1rWOl1Vlu2NRd0O8Td+IsQRrT2+fdaue7ETHmGHCY9cPs
DbeIFZ57HwK5GiUuf5rlhxa3bIzJHGwb4CTJf32Go96OBLCLg7LUNtHIRnXoo1a8ANvahBVWoBZY
o+c4mEGUMzh6rrJHELuelAwizRkRMh3ltHx+O6henAA8cSgNgRQgsig2nBW8ep1quVdqc2x5SX4P
JGQlu71YkX/xaeElQD+GUOvCMX2RxSSaXqgaHkLsdLZxQNYrve0gLRwaRIsvRNHLLIZ787kmCq6G
c/q8hJd5eh8Emp3Hdq0jA4Kjys6okG/NO9vMI3dop3tdTuM1zlfWXnOGOsxQwIkalBMuXOEvOTb8
FKDjtHY3VbEXvWnUoWVtzojDd7qnPvG8N5HfBPobC88oizDT/LQ+NrVyfkvfQIS+QbAlrMwRwnnR
+fa91qLX9d4Di9/0jJ4ge6VBcv7OwCEOTK3vlbE0lnSPcqd5wKWs2JcUOd6b8m9DbYcjbC26F8+V
p382dD4ug1dXPkONK15dAxY7BVviwln1SgQDZ4BIz0pv7+Htf/9nFPhtHhmZUyKTUHnUGasyUh5u
6m/vk9fCarOg4iIDd6nzGj4dBmALr9ZuQei/d1DXx8B9uO1xQKMUhUtdgfVgtXoRMLb0ezCtThGV
qa/9XhDUfIA3sNjvTdyo2IGHo8MKxN1ynfNZ40NpBZpWxgtOp/t26sVx7rtLHYbX1nb7cBueiFTY
PqsN6kIozU/aEqvdDvsgv8H+Y8JQ+u213Zbu7CzmyWHR3PcBE3BKnC4t5Sl0u82kiwHV5zv8NeQe
8L66RqGlxqkQY/q3x3vlNIKsDNAbSB05/nnheMktXa4uwhp6thjXCdITe1yE64+2ZrbvzRah2G0P
bLoJG5H9vEozrdrgT6sOpc/0mlDim3RToVpx4RB/LTghxW6IT9uBsXJOWTWnmScQEnsxJ0YA5UvZ
4gtmVwvgkyVI/5hBUx2dFHv2KEdi+2MvKUiFQzAjrmpPJdZ8by/wi/SBqh6BSf8XWAi32tlN3jQY
1eJ9KOIeBM5+hJLnR0vZbLK3gcjRwp5KgA+WfekF+9q43DCbWgL4Wvhop4Hk+z2g6ECrYl213rVv
peVOmwY9agfM2aLcWLsPhsZb5EI8PW+DswCG18/JsMmHbT2503GTtVSdOVR1nJoSYW9exqCyK2xN
H4jqTISFr/r7kaqm9jXFqv43ahFtFU6Z7f7GNb6u9k5Z17GBUDeEHwnMEDfOrPqBqYL2iD5v9bUc
1vaYmNnsRT1NZ2AMaFZ6KF3lxnfQ/flPqUy0IWjwVTut0XF7Q4ER9lDfNqvYN4jfLiGodCzDSbLK
30r41NQgDNe3cCsRpDKUfjN2mvNlrOtE5/fCmgn9ZfHvwBol13o7GeOFe+iVo4WnLcbNAFN5rp2X
niojxVZnmmq0Cpwk8qiw7hsk+C9E4rbyp18GiRDuH6DddA9xoz79MtU406Q36yJGNXf4nUMM+gJk
JH9QjbC7Qz/rWHXg1LH+KQVy6ZAzu69vb4WtUHH+AwiNjY7EI1s/T2qRJZBGrfkFKi8pV77pdmkW
Bvhn/KFT1t/gaBvcZKrHhXJ1tUunz8v9wLFDYmdAhQKLd84xN6wGztNaFZu2RRXOGd4AJsaoK6zM
MBshMwlU6N79XYl/xqJOiBgMONizFTc6bl8k0fEY7N17q2igOwk8p5/eXteX0B8eQMhY0dFHUIPz
dYuvf679xnXXdigzGXd9Huz9QgY1Iobj8KelVLPuOhzsxMHR9KSN8AlgY+lqsURUrKOfHrUGh+F9
hZBgGo4Ikv72MUYeDlwWNZ5YA57R/Gdd/hxtUFIXTouXtw/Cf3CuwYyAFECt4/SHJwFPW7Ol6ZET
EgeEwv8EufWZvMi8kCK8OhBpgs8mo3F5XqW0+pnqRyAp7sLFH8Ja99odupZJjOuD/95CApkIHwLB
BGKNJOfsCnfa1s4EGhtxNvp6POE7fm3kOkZ5b3/17c+c7ibo/+T1gAAAAJJdnq7dJPMksFQg4qzQ
cL02oMmhTj0X+1YAtMwLJOEvhPMri7h1f8C3QMQArXd2gMiiGlo5OwK3NRROxsAZ6ULM5n51kJR/
e3IvT0Qm989QZ8nWtI5OuzTQyXWnk7vVbrFyGN4vPAnm8N9RzNMlXLK+NqzME7HgIRrpqz/g5XpR
8fDVD8WZ56KlQPydl0XQ1NH7ZGHZjElZBzyA7F2e1lYEzfU/1VzUVn516ajHI60M9hDqy+mkQNOS
7NkMZ+pWd+1pQu4hTfoXdu7Ls5yl+2eUsw9kL0M1UEEXsTd4+qEIGveAP1+666gxfCrNoNgBLVHX
sIneDeUgndowDuDDHYqb1lnc5wWULzEGTewFytlXRoVr7ZJ9fzv+Xgl1PheKtKTi20P9bHqZkKVF
gYnpjQFu4ZUsrnDRELtGN4v920O98r2QKiJNQ00SOST/LAiFI7W5BbART2aqflVk/DE+bfO735+0
TPjilLaJCXgJp1ExdY1C659RlnrgFgLGsSVZjff4/slwGrFzN5E+AG2nw2ATOOK/g3tgr/tGODkY
uCB2WF2/PcorXwdAN6VtFLVh4J4LuQkHZx0fZ4O4kkP21RiDdY+X1fKApPT7X9RIGZFFb1x0akPn
73arczSF0VwXN4lvHofel/sEwY8Lu+llcsK1xNenPkA1HYrX6bK1pEMZ7Po2npraeRr8oT0I1Ze7
1RQNfdZJ3Hpi6C8wE14JPF6YpCU2bCpAa2eBh3Veqy+B28ZjOtgfXGEukSea4sKD9tVRCLr/b3mg
iXM6tazWir4ylzbWLBOPMwVM09en4X9YQK6l5xB3IIFuEfNPBlThjLPKmQzIVyL/VE4rLe5sWKKi
8vo7xdoeR+2iIt0rT82NdQusjPN0o9afjbo46dy4awAaigC6cc2p6MJEtBgwDc54l7ppem2Aab81
Rh3baPpBt97UqceiSy4hIF65Y8gCSO+djevPWXI6f29J0OdTCZb1iQHDC6e2Iz6i+Q8x2BInu8a/
lH28Us/jW4JWYUxkz6gfn44I621Lfecm1qs29rTe2ZvekmMr7Lb7UsP0LUTjTbvLBkxTRYlBmTW1
xVH3Z3OIZpFeOESfM8V/siEKUShp+KRc/Cpa6+c1INfoNHOWqRN3COji4monKjQbkE9Ks9MP3Vr1
kYfU2EORzvaDO1liV3Yo+2W5Pz8CPHPDbA209yWCz7+JO5hm9RaX1MlOl6gwHRzrx9GJDZ2HTom9
6kGZOFS/6zB8HgWVNQSDQQ+D0jkbpRVm4UrPcOOKIuOm3uAfKnQSd0lvGRfO3WfC59kq0xzlMAQS
SkfkHDkvCt3o1yWxY/jt2d001CZvNVJgGWWdnT/mPX6DITqN/q/RUgDAO1taBao7WLVF87Dmhwn7
pzzStNmfQumJ7ndT6xi/0APBpMzWMu9+GU00SesEm9UddRx1ozmy+ruYmv6YSsOpoqXPALBj2ebg
KGUYi3dQXiPoUnD1TVHXmsG1jwOqTtvJxFzKRLl8DSEG4z9jI0dhhO0gaKDVyjLKiAZM80OsvsSJ
IpnXm6la62lXlsh3OmMmP5n2oNx931s00HIAIpdeiOckga0+z2uE2GCVWNhziRgh/MJeBJpkNh6J
oChFFdzKykyxrrezaT96dXrttkuH8yO7a1OFag4rdu1f3w6iLWk6+bD8DLBG9KRpcm29oNNQpdqZ
IpsaGHEtTeBmmODgSDEZTasdEGVmy6bCpR6PAQtgRsdWxi84/tY7UZ7PiwHGgfIgdzqAg7NQRqYg
a3IgEHG2TPZ9aWXd/YB6w4VWxPZXzufKUxP4DWUIuIxnOQoojb4vcJfHKchvD54JE3TWm+L49oqe
H5DPk+F7EnX8C8OWs8uhBkY6WgJTS21aMNrCKspwjuNkqd/gSuST7yvjy8JnwRh4kdlPGI8SdOUy
5U8cnPUDT+OuCN/+TTRbzufOMUlbfpP2oB1DA/r0O2coE/qgTddYjaP6ofER/sBdLh4mwA8Bta5E
IT0cJBgSIhcpQtzzUoGpsVPXx6QWYgx1N83TfZJ57UrJTVkjlsM0tKkoZCBRq5SqY2SWo9aEerfq
9Pk0O5lD1+5WzgjLm72jIaup2OnODB518dav6yCQrB3NvrrycGv75A4Z0EJZolwdOTA+7lqhdyXF
Wh1+e0mUDpGXz1MZTVmQZ3s5FclHYFZ4p0hLqbtMYiDtyjk1DqNd5GB3FAbID9CZNKj/6zoUu2VI
OxRsm057WFb+bFhWNq2vyer8v4lDxWYvZQqyRinD/90EEwJRIhHmJ8m07b2FkEcTAq5ICjwZgnba
SYrQBkbDsnjCssH5JuaUE0pv3Bpd5rmdFthUdvHN97thQ+x5vcZD3Ve3QgflB5LFpeLVOsHwqNXU
TkNeHv1BgLlooyDTaryYB4lhd54I8WBNXjbthCFZ4K635RBZHIcYWctmbHYNWjxD5Oc9lSxHx0oj
qALjozLn5KfRNH8nZZpfsiynzzo14Et1a1KHddG7g5jpNoQ5PjgPduHVH7tSjo8J/e6nzu1964i4
qXEN7kASHW6SX0lXDf9h3WPh2easvR0GQYUJZxn08i5NB7wb6sJCm7ryfV5OOMkp48afiwaZI8cs
jrhPU2ucpm6Zj5ljjr/9xZYymru1e9LHNbjKPCX/uOk6m6GE1g62ta/lT8dfWqIxGeoHDMf668S0
1J9MFmUfuUHlA1d0Vv13vRrarQSNZkbNLJfbnlbi994ouiMtUs42KvCNs9vQ41mU6V3zi4465QUt
77yYsjIe6CCB9fvK0hA6FE7Qf9ebrviFn+96Vwzt+nNCQODzgpnJGqrCBt28ssChs2Q1OpwiH/d5
7tbXrV0aj12ucHrUYNx88dkHa9grva8IB9OJzWWZ/GiaxupWpG7zEPSWXUaZ6MYi7GyqSFE/r+3d
VBZ6EarB9h4qiE7DXtPyBEdJvUntq75ysq+BUU+PndCTn+i0+Q9igmJzGAOvXHeFb2pPfT/oC8Zm
spkiUxutJiKQzenTQovns3BcL40aDMXbaGVK5dFX1jDfphnAxV3dTMOtKKX9tDYmUF8MtW0yGfAr
f7FBBZXSwrtSV2kpDfFQ2cLobyezMX9hKzBiTdhm+c5YOhQFPCPF+c8QWSbvx97WH1B47jeQixZ8
U3TRnIiunY/X6ThLPB7yac2ixWuC+mMplNFyf08VXq3FvHS3S2b391jp8fuGUXBKzWXvcaLUjXa7
VDpOlToCBGQZUy7csHdauCXcq3jntdq0150iWBFFrFYM36dVfkEnh7KgLJ0HTHDd3wgKlzp3veU9
lmPa/Ck7mzjI5wHbDKNqB7rWE2XWm77J8z/lmEzp51S1xqOOb2G+d1KYVWFpoPlwY6jZJfnuO3GL
QFFHiikLfH+X3i+ziE5jn2Nbmq6/TPDLOC3Ok/kTXOOafsodQ5T7ZGz6IFw0W4HdykX1YTbAFt5v
SsL60RAKd0yplJeHbZGW/9W1CpIwE86c7cum8P9yzU8dUTkuV2rgaRnpbr0mUcpB9p8xTsN88MYB
L2YL0lTze04cRIqdZPpeGput7FA4XRMGTIwXjZm0P3v45kBVYQDuIOcHf0tV0gYRVo5HYdLO0xQm
vaOcMOgyeA09at0i9BYVuDutrbMxbOeGe8DKNZSBLIQENr/PHv9viWhtJAbdurIc2fYg2Wv/W7aq
OTLhe8ho0lPtpvLr8RsEXu+L0qf1K8gUzf+4mIH2XdersjjMs9lnB7AqdR9pRRdg42dK3OzNtOOg
T+cyeVpX4NDhNAhO5j4pwTMvMHO/JBQZfhRdv95W6cqdgm8lF0SGFCBvx7lP2kd3WUR11WWTUd/W
OWiUnVmU88dBzpBChkYrvsF2Sb7mYNNjO3UU/JcUlXzMxl3ju5mL4KaVGteQJtf8M64vWrrPAfFQ
DOx0C6h6P9s7QK/IN0djhw1ujH9sO11psJTlLfsbe5oRK1fnQ6mGJQgh8hZ4MKGzEYTYqPjf12r0
56ix1458eU38qzr30099bUl5t6Lg3+zdEjgL/P82Hfmiws2iXktdM2yh77CDU1n7OwAFNZFdkuUd
/aHYPB2w/G73mqpV/tE3MrAwaVAPxb5nTiYfsi3nyF+K9XPqQJogmVd2EWWFbiKDnvfLhyqzBKBx
ILTFbpP5KUJRGMV/g0kiGxZancMm61aDjN3vXcxr26R9WrGw7Y7LlGj1AbwpN72QuD5EGJOsV0FC
Z/djDbmrChu/MKwHO6m1jmwD3+jroO30K0Fh+tD5Ln6q/NcEAdeejv1RzV6nAz5S45/G6IrbtB8S
bGZTOCzRQDLc80BNidexnEoVGY2Dhh0Gfs4UadI2n6Q9dwGVv3a9tQHc1lxGweriiJw0H4UaZfM5
UxSjEBQ2kcc3Eqll4chnUmGyjiCk6AeUd1kwYZjijZb2uIxj/qPL0uIOTrDlRjpSMbgziMytojGz
5UNtW1Lf0W/JAn6lsWqA9UbDhxNjjldIfNtdRGfb+g/Oam/vB9x85yM21PhXp57dXCmMOBdOhcX9
UBtD/RRQPcfHobZX9lvqubdBaRf85ZYH8U76XfbL0lz7Pxsj8IGzHYDS55FPNbMeubbsLTIxkq0V
O66oXcokDRMOpiBsxm0Vm6QJrAgiz/i3zsX4X+LYUoXt1qEPgQlONHxdf97lulSfZox1Slzn1+pH
a2vpvBd5gSlx2QTzciVw3vu68Eico2lInOxH4qp6uvVwiMdzO6jYbWjmtBRPeAWGqV/aj2uCqetO
nzw9w8SZC25vBzgk7uhiZZ+mMih/LaB/4ERkIxaq+vSzTOFwISsqZdivefE5WZ02i+p8smidJPPQ
hMnYOt8yuwRnkTi9ZoZa1RsfhnxIZagpxNV2qs83A4ByGa4pi+B7WuAUZB3WbFM+7EhZVGjXY9mF
vW6kzs7FNuxrpYKyv17qevlNblQW+xFnv5u6SA0exxswA4+hvsAO2xv6cG4rC/9wnkAGZKZm+bsi
XIC/K03dZpfjXU+iRrOhD2vlpg+4QmbFrihS7Ti4s+XvKSQ6sVMrrlQUqHABnot+vq50iYWI7pa4
ewx43e5HbIwwPU+FbHZ6kkwfy3RzQuWvTV8nCKXdp6AQJHZNjwJUNBUa4Wz3AoFZv5kTkrdqTNFN
1ZwGMLqffM/swMyRNUJkL0zy1P6khmD8kM5trkLYelRjuFKVHWaNUdKLH0XxF2K+kLtCmsZNNoBb
2iWVlbBdlp6EQdNadCLhDY8/gK/0Nu94vb437ZG/TxulRVGnLtlodY5T04MlaGhGGGxMWggyRKJ0
ks6TuGorP8OnLcj9Hy4u9V6IZvqC0sO05D8NV2sUeIAuwAbExg8ptCW69JFnjULFjrDH+3JeeIiX
XCUUVlIZPFTduspDxbNP7pHzq//UM+3unTXlQXON8pF8WnAgbndVhsXQr6VfMfu2VMYlmnZ+1UYy
Q4EsxH9cTGGtuZhLoUhBA7qeeZiHXLkOTsODqv8Kqx4+IYu0JPsqa7NHh/ynPYpq1OaH3iiDnzVG
5X95jpffDUew45Z5Qes+Tb0vWTElv105BscigDm0zzIfPxkx80Fu57Fc8K3K0Ifeqc61l7DKcs45
AE+JHs2lWqEX1SzybrXGydmncLXAIlDm6/YtkhDpbqwWt70bTGqYEe/B8ZZy5yYUOeApb+OH1V4n
aIZPH9ZpHO/GyduQPp3FFna56e4dX3kYNy+akQI1kFny1/ZLZl7o6/wx1coOa3ASTyO0CgRJMC5w
si+c4HSs2Q044YxGZfWhOxvunyExxJGsP5l26bJoX73J8osPaBRitFB1argzk4ljUKNe9dnMlBcc
Fcjy7Kq1G/MLXnD2Rwu7avXXA9Jl7kpNoT9XF3n9pdYU0ZVBEbT2U5YUCSlS0v7V6oaa5iQbCFEN
iGR+EsBdd6+hfiSvET5wm10vUUm+rzzhfofBv4xRSzachDx//KelYtnDlCrmV69R3qNTpBimB7W/
PGWpvxpRVtJWmIK5HAiKlZxf6xIpkOrQu59AafQPra/3+W5dDP2np+rudzuVEoFkc3E+OtKFahqY
y0bUJp9Los5z618+T4ePQH1IEqHwjDiq1l2SXq2QN65Ub/oqasy1/2/evM+wjxFJca31lHX2FsYV
+s5BlKOHOlpjaP52IeKse7jVRgCAQScEo7ghMrZy9j/leg0/g2SQrRWv/P9u6nZst8L5QjkGk/Ry
3uMg3Tlka32QEzj5cklJb6u9nJWA8JjcRCOpYRsAkE/HpwCDkF4DcNnF7D0qkBmORKr3f6a1rd4p
I7HNlRoQsMFnYDHyGKdjpUrUmMU1eqxLx/qMXoKDzorjXrGnLolUnnUBtqGQPGdWYH3xbnwBHtyq
MhUY57hvrXtpzvUHahf5Hgyn8WMI6gvl7VdHgw65tekdKoRnNUMbBLZqU8eIk9a8q+bNimqhQNpS
eznKdnl6O2SMl8OhDQQqUqf8TNvv3P+n73q3m/t8jrHTNcudM4hUO8zdWB5gTuvFTuvTlCa0piqS
Cc8dZKRx5j5llW19M0hjp3BI3Eq/lX6WAsbr1umb4eLTFGZ1mlwiDbwMMDAgNHThbOlolpz79Qh/
mTElG1c+Ojz5hUdbNCcztedRM9/XYOOjI5dOfZ9yHtgCGg1n8eVrVrZ1omK0/Yz9rM3NzvEH6/7t
5T/rUD6PggOESxQzJeBwp6NkiVc0iyaX2IV9erN0vnU32k0TOpopH7FhMna9mi5JLL+s1KLOjoEL
9ATATaANTgeFTmAo0bZLrBbdiBJjHKKAssfu7am9NgqgOIqiDm08eFmno/hJ7a+Umpd49PyGFDKw
r0S2fn97kFcCglMAtZ/t1AOAcTaVYRNts3O1xFwGeoxWQ7YfIVA8YTMxHP6HodAggcsGYYpe2Ol8
ukVXheCVFSMYml05zTo9+i4uO4NFW/BCRfm1aW3yQsQg3X4Ezk7HWofOy5EXWuOeF+cOL0BKXO1a
7xmquDCt50A+PbShDtDfIhbouUIDPR1L+rlniWww4mlMDvpQfJhl873329u00nYyKfdzolFkcced
tmaHwTM/uL24H3koOqP5qbXy+8UpPlGspd+k0GLy5PSgy+DCh365UdiNOvB4vjNIy3MPrXl0CmiZ
+RJTnwju9VVVjylo06/gSO3vma67j60/8t54+5u/OipNDdSskEbisj9dG2OtM+zTvSmu0LZDcH3V
1dcB+Z0fjqzFj8Jr66t1KUDivj3sy60DWhWoOp1eJgwk53RYXLQyR03jwJmMC7HRtzC+hLzUsHl5
8tOZ4mLcYPcbgnxravyTLUz+hPZ00kOFBzi973gB8qbgrfRIwcn+PCXJO0WznluqtFIBsMDUZEHP
rmyzTMg8UrxejFyoY9VTjAxkZ1w4Ul8s3taLgdkL/h4QBtTe02kpe85ASgc0UyuRHQwxdhHpeXkB
tPfaKOhlgffFlgXh4LNR8NCpm3IbZcqwz8mMVoZCFsP/Mortgwfg3gPRucXnP5/IT/3eaxvHjpUx
d/uqanXsXdzm+p3hRiEMNjYeBsAuwP6czcUhSy+t1fDiHOj2zi1LEY1VUF2YyzmsY/v8QIVBFoHe
1EETnN2otvDngJaQF4+1Y362pMA1s10DUm+7OTo+YvHZCiWjnmxzH1S5f+xkkhyXAuz52/N9uatB
S1NYBbUMCx1z7NNVleT/tVcjuEfavuCSNiMkC18g+djqBS06zhYUYObxwgn2ImLYaf+Oehb9ul94
1PsERotI1j3WZvcYqLT79fbUXrs4aPByE26+lS/AR3Tck546Al6c/jJdmU4njonSkh/LvA7/vT3U
q/PZNOMC7Hhe2n4tKrdqyrpGbGrGyFvdcaIkGdcLadjLQ4pVQzxik1+E+3D+reCWlPXiYSQsR13s
195Jrwvab3m0efeMYWcuOF78DxMjn3AM8AM0zc/idBKF7BWyo7Hh4lrf9eNX01PJ7n8YZHsnkfk9
E1hOY7BMRNOlWFzGHaYNEbVwLcy8sr4wyqvhQNyhM8pcWMXTUZa6qeiBGUasdTrlE7pKO54c6d7N
neZCHvHah+KGJCCwmCYXOxuqxE3atFY21ah51YOeWMtNCRHyjkn6WZjmHr6mby/htk3PExcgHlu/
nSnyeDmdnNmw29SEta9fGi5aeHI6UhUPeFrLKhlCZ8qrr7W51mZUGzyNL4z+yiECWpsEN7AQ8yc5
OB0dQ8gsT6D0xkZaqB8pWt/2wZyH9KADm8kjKYVeRa3tdhfGfc4zz6aNOQSHKVvPhJl3Fp6tNLDe
MNQY46laPeYyQ0Uxb5M838+G1enHelDdd4FszcwLPCshnwRD88l2anS0tGVjPBduCiMzC2pxhcSk
A2LDsltEmZxg+YbmDiJuo2/02U7ZtnqoACH/KHLT/YVYBj3UpV6aIpTFmCa3XZMhUZb6tJV39qBX
SDh1y/LV1LrqZigob+1WeMxLZInE/qWnkzPdgoZp0WnHXm8JrVGXT5TutXxX6eP0HfIEhQn6Aqa9
k+lCOXRNM1QGkxI0cqTLpf8gmnmZgZR72Xf0rSgJOn6GVnY9Wqgh2h0l5Iq6xLyjl5l+94yqrw4J
tkcohKrC+pKNzUBng+m64ThNiHZatvqhRju78sXGl0Iir74x2znxdivgh9uKwNHixR/M8rYbteD3
rCXWbYtQkBepRBu/IFYi3UO+8nqCxei0NzyE8IJb0EPOb9uhtb8FXU4N0BxK48kyheivTZqzSTTV
RvtJlL4oQh0TnV+lsjxxNBqb4qWv40gTtq0xfSGH8T/jiNMXt/5StwZtFDHdTUvZGvtBQ+pgDzLC
ssKe1vAlH5JXDniuEYdKBDxe/KLOHgZ5X9EetyDLF4TEIVeTfJwWRQi8vY1f20isZbDZSXB+nAPt
/FRD2G4QS9zOI2VZ+B9HhMKqe9GM8lavPUAsiO5fuFZeK3sQzx4kQhB+YO7Ptq9VGXTVs3GOK+jZ
18sUVIe2kN1vazLbvRpUGUGp0ve+tJZbutz+AR3M9CqwaudTrcSEqFqLUoSvGy3i5muzs91R+/P2
wjwrr57tdE4X0n8oVnSAz3WxPD1tK7vs5hg4Xvtd1xbz47Kk6S/N7GW0jvnvwpq1KKHZFRN66X6e
7OFjIJLgesCBivae79Jb1esoTRvz+PaPe+W4h11EpZEcinT7XNVF5R7pXE7hAtCQcVdOrfk51c1N
DkPvv2VW0H5793gbhA2bJlJhNGvOTr1pBqqotSbZU1thOWvWgQVeZ0o+gJwYGwCHaXoB2v/K3UkR
lVwKwbBNVORsRE4UR1EkMWI76f+UpV+DV6y6nfDq4t0VP5NAhBexEfg2yvzpVaKbQvGZDTs2B8OH
IVYmod3M841Ymz70QEddGO8lqpfnFwW/rapJJQN44umAzpBSzKBtFDsm8JYWzZ+fbatT8deo9vGK
14xDa6S2R/uv8D5gSljd6GhW/Mq6WT6BkmzoSGkXVRW2x/RZuAOAhcaI4jGV/nPO9KQDFXJGzyaD
MFnsrC/3Lm5g/wWFmr8Hg2991kajO6h08q8xPuvxZlAOMKHGqq/9yZIfu2QtyvdnUHx9sKSbaSiQ
lLOlasZOYtGXOXE58kqQNe0Tz8jnEOjAJf7/KwG3KT0jwQUJEKf77Tz+57HHzK2BO86Ou8T6rTuV
ezUEzpOtZnXhvffK3kVpdCtvMjUqDGdzCubUL0o0aOM1X81vRbvUt6ZZ7nPg1Pu1MpILW/eVeT2z
MLaS7fY0P5tXi1a7NcKbjP2Zem0m6LoilbPSwdbfqTyxlVOZEChMzkyd1OwsCU0TW0Arrqd4WMBa
CDU79CrHbK+M5FLdbPvVp9FqkejySkA8yd7IHqdfKx+2dUuxeUHk04klbahd3g3ywjH7cu0sNGGJ
P0pzfK9zBet0NBYOoXmMPVBXx6afgytoJeoQzKK58D59bSg+EMVuHE9eRnqfA/xhvD4WKzKwdolk
p4ONTZSAB70AFX4ZgBvanbHA7z6beZ+u3dwAsZR1ucZrpozPjj0HByRJ8mNh41+7ri3g9rdvj1fm
9iyftHE4qECcqwUsDRyWovGXGF/lTIZUVfSjsMTyvc1AUbw91iuBgcEytXVexds/2zH3zzZGb8rQ
cqRq41ZM6aNRjMvNmLf+hT38CsJ9mxGjQMugQnnOPJsbZ6BpbC00pSYTbEZXfNIH2GdBVhvRTN+I
x5DuHDYr3ZvUhCum9OSd5qVbIXYDlPNSpv+GyfjZQTKiJelW2rzGIxXU68Xz9N0ikLLOALq/f1XJ
NQP88ADUAzI/29lWkBreBJI1TvpG+1yP4wNJjbxwUj0bip1taugum5IYOS/Mo7ObOJjylDTfXeJU
jc1x0dv8oQJwcaN8v7x3JEC/dUZPwPNnDYR04uzmpjVRZKmGq5mO9RhmaH3etKBx0dS1gm9mW05X
k6XLT0lL938pKkRbNt/rqjHTC7yzV251dDmgIJInIbMMK/Y08ESbr2gBlxO8mJmOP/716GEDNC7+
QDyHlw7hCARHUyT6dDdKcGtHOGTGf4ZMU//6/zg7jyY3mS0M/yKqyGELkmbEROewoWx/NtDkHH79
fdorC6mkmruxF65yq6E5fcIb6BRE3UM9CeAmujvZ44frX8WFT96yad6TUZEUIzd3+uNGG/cQsZoL
9FkbdSs7be6MEaBU6iCzKCJHv5G9XUie5ZBGigFyOFlysyCqxLAZjZxxTV/VqF7ZNsA1Af/mHhLG
UATD4OKjtbaZ17wuzEBimEtTdWdE2VQ9dkmk/VTAp/xmbg8Ic5kn72vvTBSSb38s3MVQ6ImGKKRu
ggUALJNGv7eg/Jt6vj7Gqa/Ny8dlyNq9nmi39MwvvAXZgnRxMqJ3gQja6VvAq0i1E/BSD/pqNkjd
I8bdxFH6ZHhCfa+V+hRc396FuAvvEv0EVNSlGJr8939iYTy1A6AqsTxo81wEujMvuzJOK1D04y3r
ngtLMaTl3pe9QlKlzdYcoZhzlyzmA86KNWmM0wCzbsejUk7JjV1diPAAAQjt8KDgyW5ZkZMa6XUb
6eaD22Q/uhWNBea1nv7z+rO7uMpfrjSdc+StNgcYypcdJSZJulbrw71BIfzUt63x8foq54+N/9qV
42eJnDX/fkb/vCGIBIUAPGs84CKUAXKJoWxJhLMR5e6Nmvt8Q7gNgVCBIvNXynCzIbXurQEPNf2h
rFK4D4xuUTRvm+frG5Jt9NMQzgxTfvpSAUNy906PnL2ooznMrvZQiPqLmyRPEHCf8brp6CyhDpYv
Tu33+i1i+4W9kVbQWuK+l0O7zfVklasy5yg8P5R5VO3auVt202iru+t7k799szcbzW1KN8lr4x48
3ZsJhistNQbd0WwKKtE6TG1jQppLz+kHaHvhum9thjM/I3oCR+FSJHRvYTaTIG3Qs8w71qk3PdEz
xE4bQcIbX9T2pclVPKpfoCigLXhxpxuLAbYLTcc7spizFZSmLdofOjzGl1LXOzqTymq/VLoojyag
TVpe/S0K5tnlyS/g+KMMDoNL3lGbX4CHt1mWSh4dncoWA4guAxprvBTmEQl38LJdPN+5sK2e+mEq
P2oYd2Y04DT7MwjhCbrJ4Ly0sIRuvHCS4s0r//u7yO+kDqxNvb7JSCpbSdGs1KJjVA/KBwuWWO+P
DMojX2jrYAQOEixt6BQm6k05pnuwQboMu3V3GBqIZqUGIzTvYlwlAQybya7vzRSRrHmoM+753uqD
WNELe1cifPIj8xLvgyKm2btb0fINtdxiejqAKq99kdBXhtHkKU+JxMwEFiDNxocTosLoGOwfuaXZ
OQLnqWsHCAoP0T0ZhXqEzmJ6BzV2hA6FFbjDfWQ4ytPcxRGgXIcECgzuUn3Ch8DT/UGsEdBhNYEa
MyJptVNnRUuARIo1D7LIdXaaIbpqZyieBZtNXWrtWAgrv08bI3nfNoP2rjbr4VnPbRhFs5m5QVfV
2e9ao99Bz3dthZ/mCAbto1rJzV3uIRVCx6O1oGWkg8cgsE6zD7UZAYhcm77y/EJPiY7wbQbZIeyn
0EHDOMOBREOSH+qIo360C5GOj+6aIsapd+b0KUkbKwuK2tQXP43r9JvSpUPqO7mu/XCtrnwyYvgx
EAN0rNlGt2g1BvyNPcOzX9bfVpwbT2WS1ejN4Kbyp4FuANK8ssanRl+1PKjsunzocqXMAOdivxL0
osfYC5cyN/DKRXwFcFl/Wq0l+l5HQwLhL1bygw5NIzrkNRVJEHVGmeAREbuGn7nQ5Woz1gZEr5kd
7lCDXr45q2H9h9vUQriMxtkM7HwC05w6+nzwxjIafWgZMAxoxefv8gTIZNYb3muXYaa+ny1d+Vmp
kTf6sGMM6CNjkn/qerjhvjH0SxfMVax1vguQLttpUKZe2r4W/83ML7+a3gDDz4im1tpVs4rHd+8p
Q3ToVxP1RXfomzHQBnX9jm4OypugwtufGoRKxHzrdP5UAB9DIE3OT3bR7KzfFzTthO/lXV6QYZE8
47bm0edqklGfDlSbRg6yQ4lfyRZXBmQaDpb7tiryJBiMrHoa3Kz6OJuzBUMyWlaoFZGSjoGSlN2P
eJihDHbZmL82S7vC9Wy15D+rGjRrD6bciAKjndr/ciRXtJ0zmcZv0OnVfKdpSvmQ4J5X7lOva39n
RRH/6eJMegjgOFz5mlC0L8KMqu9W7RUfSm7nJOjKXH+ei3L6Cr+s/9iPjA7gPIpMkvxALhEZMlGT
4lszdLmWb4IvZy5aP62m6UNvuvqjAJjR+tbSwYKtF0dZ9w5vYgzcIhbGQesaZfWNuQKuqcAt+Gym
af5nysx52AMIV58br1jKoHPN6mscNWXj015x2yNe1O5Pt3HcZ9PMow/MkKDq0DQxYIvO89DtDKPJ
YDvX8ySwvm6ymIY54LBHzBaxrYjBLz+r6jQrO7X29BccXghzadI635xIWcZ9oWjZy9Bq0bqvRmPM
8MBK6nnH24SRr3il/RQxYfi2jsavCdx5zSMr/TWzpAQe5+oHQJ1ZBItexp3f4RHwmqpF/IkCfQSY
rla64uONUMUHBdB9+Wg1cfoKTyGGpzBEReMDcabn2aDh+rXNVf33OHqi3bdRFX9YUskQ6o1iiGFE
LfEXKA1UNEuVaPDGTEUx/WHwOC6F5ooXJVFQQkztPv5k1alVQ0pNkV+t8jb+EptJ96plHJpdmXpY
KBbekH8dotQ79gTgfj8WBDVfsyFrVvbsQF9R0rrycytvPl3PM7ZJobx0QGpYHBkSKL6I0+u4iKCK
zKpAlQ/zHFDkjucnI8QvVYhbFck2cdoutUnXmGkURQYQ6WhX67LL5VxaM/JblqVn2BO5DKIakp1N
rcUc4XRHcZ1pRYqJztHOmcn6KkCXpzlb0sHnlUj5OHolaVAtVM5+brac3qWzOhD0Wg/BEuxrXdxI
eS5s3AHCqiO5RPIDWuH0FxF71Mr1Yu+Ywkc9uourvcurUrlRX/4tc/9NGdk4wxKm49IJEoyffNX/
5Pe0M7RacXrn6K09U9oIlfz0kC8pbjdmm6m7smzN921fArO3ChvBaG4348VQQcVQr2XxzwrYShSo
poX1Laa7BnIPDdxqxutg+49abs43EvhtjSpfFc12dKIZidBzlw/un1+cJKhESjWSo91ay92kJMP3
Pi3KXw394uc2ycSf64d9m1TL9aQ6NX9DQmXYc7reVJgDjGsNeQuorj8Lp+/uYEZUTxZMHsNf+hbF
yAmg841tXnj/fGDAMmRXC5UI/XRZT59WhDt772gJwo+hiPl7woF8YxHJpqQ5K5n1367W3/Tyn4cJ
/9RIMLdxj0pTmDttWpzd0kMOu/4Iz/fC1IrcHYkJyhKCxuleUrpeRNjaOq5VOgWYmaVBWuvRjS/m
/GDQuwCx+LeDwTBh8w23UFYLnMehvLvr4+Ll9ufOTqpDYujDsdQS5/76ps7PBQuB2GI/WM+dIfzm
YdKNOIJhr8FeeMHKPnrMWzP6mNE53KFkbfoOdeytlur5o2RVdA08KV0ibVlOH6XQlolOoaGFzqr1
YQNd9TAgWvDmF8bUjyNBwSpri+2oaW6qqlOVXAuVOkIqQZTcUlqW3yj4z68RVgGrIht/KJT/lfL4
5/CJ3HSRoZl5YVA1HhJPXwOyPLDgPQi/6y/rrB3OJUWA4080FDWwhZv6DfWCyHLbTA9zuN7Phqqk
DxCBzU9Z7VAbp3Ecxp4FX4vk+16Px2Y3oph7Y656Yb/MVEEyoE4CKmgL280QBW1lBzQcSog3wlui
/7q0iIPJUoobneoL9SqDcE4l1bKcNmzVDzNVoOW6LGpoZSq3FXa0yzNuy6Y/ORHgm36M7pU6FQdd
c4owQzn8cbb1MkAepXzxmqx6dozK/X39JVz4QBmGeRrPAHbBWa1aYlGC1FCrhnozzEe1ycGoOK23
86KadrQOrfX6eheeN+xMmn5kKQQ6a3OF2kgWDgoEcNRtCxT4vcL0+2UVe1KKW33aC/corQEJAadX
ZnGmN7dEOUyZouHCEtaWWv/0mgbRtUj37vSZkwZENw2WRRR75vvLk42Gz1OEWztqFd30McZrYteu
FkX1FIuP1dCZiIl4BpXldEtN/UKiQ1+SgoaWDTNDOsun8aMXiZLDJelDqk54rrO5H+v8gzJofxS0
RlyMXqx2/lQl8CWVXntSMBm88SleiGAkGwazUaZfUp739BeUCVCzPrGmsM4RBXAc2IJzBCrv+ru/
cNb+diyRhKU1eobhBSo5i9Vo5nA1o+HVNNb6HTmyFrRzlR6yZZ1vxLJLu5L9IWzFTJm0bd4/4KwY
rJwxh5XIlI86rEVYutlbpc1k/OL6BCDNOIQmlDzx/0TMVRN1bc0mPQZ7HY691YyHtu6GD9ef3YW9
IM/KOJkSGPTT9g0NqA/ps7fOoeWV1g5ephNU8Jbffg5YRU7IQcnL9uHpXlQD70cR8YaKyh4CO+vr
Q6dVb8VnIO1Nv455oCM/TCCRp6tUqEgKnIuGsEGZZ4d+j3rnpGYZDHROboSb88cGPEVyjOR0jT82
B7vIKyElJ/QwGuIyXGCu+sVgJTcO2nlQAwQEupNhBt1ycws7QnlmSjNnMMKapPEJwEt8N5vNcNdg
13X31nPAUliL03tlBgBF9vTZYf7aeUibGKE+JvZu1KsyQDz8Fpnl/EtlFV2nHS9hDCjqna5imHPk
jgur5K1mzwgPzelL6mhlgBFc4w9tlT5d39aZRBhngk8V2W40AuW4cXPyTL1ZumjhRTn04l6aqcsf
3H5oXjFtnJ+QhlFw1cjSlwaR8t9jsdAyRCvguzoN2YM15eL99Z9zRrCSP4drnxEYQOzzFq5YCIbL
0ulhVybWa8lo7zFR2x63BNkfc2rX3rdNM++4DvB603qHBkxjHTEAqgOz1EWyyw0DcSm116bnWmnr
r/GY6M9paWQfDGN2fBR7u12r5rfovDJtP60d+eHgwyw5EudxbtJ6R8m8eUbsMcysON4NvdF+495z
XyFo2ne6sOygUyTIWaluYe8unRmACczhoXqRfW9OZmdaU9WjbBpSkjquT94nQpHrrY+kh/mUN2P1
7vpLurygdBdnMMrEeHNkancFvZy6ejjFk3rMFUXxVT0avmQ00Q4GmnOfrq93KZYwK6KuIFPCoGCz
wWbB8X4wRj1c0F58GSNPO5heeutLuBBLCFVkohRlXMjbPk5rlugt2YURioT7qujb5ACXjK7y5L35
SpHxCtyB/Auwxyb9trHFKND51UNEjPIwV+ihF2K8BVy88NQkFYRlYGLDMtgcSKsu6j5SEbawGrs4
JGklQg+pqvvr7+bCWaDcBzjANJkocobs96okKhmnhdR45gNtoxzRktq+L5GvQ3qt6W+goS68pZP1
NlfY1JRrbPXUtVXR93sRm0ugKQghDANWG9e3dukBShoNthh0ndB6Po3FaKQL/O4SLaTXOAeJq48B
qPJbnhCXNkSirCIECVsWW6rTVWb6p+SVhRbORZECSB5HErR+vCtF/da5K7EVTxSY4LTSSDS2ablA
22NJIb+EU9+3OxXlE19USJVdf2x/cQqbSMg3JFngsiNAz+Z0Ry0k+cztVDVU8dm2dypy9j+orrsu
IOQ3B7vH6zto0Ub5VjR1ZlFM2wrSXViI6gF9bvWZMhtqrNJN8eLrWr6gTgm0fA7Q8HOPQ5w3za5P
3eKXuRbKL8mvQa8kqiXWdDL4j3AnVXaUNgwGMOleh7dnNjJ1IpWCnEcFt4lGUz0kcKwtN8zMwd31
ywhhB1fyG6tc+K74YuSxk+UJzdjTh2iatbGqmeGFirIgC8lIivDuNcFSWwgz1pG4kQdcOIaQDSnF
iQhMNbaQMbtSzBoUsRPOBJWD2inj3WQnajB1tnEjZFxaSgLHSN5Bn5JSn24tZdQ/WWbqhkmLF8HE
ZMM3GfgdIqv4c/0oXliJ92RKCQQuDrodpysBPp/HqfeMECEvOCgDcr7cycrjqrnD8e1LofktJ+K0
KamxNkvFYqk9xoChOpX997JTPT+CYfNdVKlz42hc2pVU8gCPLsUQtuj+xtaV1kpyJ2xR79gnXSmO
c8n4ZZmNN5qr0p0AgUxuQeZLUkr1eLorrJDWurEbNYQ42AdDh/KgBYTxRsS4sCEpUeHIfJex/VbE
o+8mezVVLI8yIF6hqSnZPk9r8y6u137/5teEazqDDdkDccFknm7Iy2FXQYdWwz4vsnuPGeN+9Arv
YEbLt+sryYvoNAq6lHLSAIMQwVe1yeR7vdCVyukqegvleAB+kB0nXY33laIyByZIz+h60RO5vur5
o4SBAaIGxBXwGgggp/vLpGeEYNQYlqZd7SPVbD6XYHe/OGid3Vjq/HqUziXUXuySYei2yPcmvWNC
WBdhT+VKwlszF+1Q6r2+obNVSGCQdpB60NyOHMLTDVn6anXDYq9hHa0DvKK8f7C69lZz7HwVUj7a
u4hvsCd3+/XOWVMy6WyiMHJgzEHRLZFRW8wbh0/GgJMjIeVwwI6RXOJ5wKZO92LoAtNb0XphU8FF
S72lTX1X2NYO0m6+bxEJzX1DLYsnOzXsG5Xy2X3C2iDwKJaBk1GlbHL2SEoeWlURhUuK4FsRe61v
a+0XXbc+zr32/vpLOzuFfxeCAeIglsFGNy9tmbtmWIzZDR1kqF5UlMle0WkXByQY2xv31oU3h8Qd
SQbCH/R2df30mWIbi4soJKgwAkbtt6nSBybcqhtv7tKGSATpyjOHlyIjp6ugHE0ojiwvzLJoPrZE
+kc0OdvdZJXjjQT3782+OSXQJExgQfKFnY1SplXY04h8fagtyXzfxCiJDouWP/a6Hf9Bqt2+Rwwi
R7BBtx/RNpM6sZ733kkwE3T1rHiJes86llaGuJ8014Bl2sS/IxSyE7AOZXt486tm6kinR3aVmQtu
zhXwoRLHZ8cJFVdZ7i2tqUOD3/PVbaf1/1iK0YjFCbblgG5zxc5di9xf2/ASoILv4mJy7sHv4Jvo
JrdoCVhpnn2r0j9L9iHoYBvu9lzhSZIAlzCjsFcnp3rNkGpChlKVAITezMRPHHQt48jdCSd1qtvW
QfOv0n/NWTt9secxN/zaXkpxJ6IoKYMex0PPX5XUeh+JrmBaDBl48hWwQ18SBOYeYWYbJcnkEkWh
ligZuPIoifodot3WGlg9VzSytInzaYZU9c6ecfSStLfqhYC2IA0+N8UHvXfpn5dVkvozMPpnJYk1
gExqbQOb0ouWPBVJkT+A8eqvUd2m7Y7WjwXQa471Zy0ZyxdzVfpHs/Cyb/2gaZmvoVOA4HLZWPFO
SePxsz1R+6OI2E9fGCHV72zFKb/XbmsWhLPY+ZPGRSP2E6Md/WPtaVW5g52qVkEulv6eyVr3u/Tc
3gPX7CmYhAFuycldFrMP5SjkZaqsztnlCAHEfoF7Rh10TT2woDmWqg9zIInvZ7AxiMtgyPDHSQ0F
AkEuZgCyVUp/bIH64FfT6I4HW13ae9POOh1h5c4wgjSdlXerDmrf103F2oFtTaeD0QzWF0PNh48J
kyqworHxxUCLLQXl1PbFwRap1uzi1kLj2RV6v0B+9tSnAvALCIzS63Xfwyuh872+Wt1dLCyESu0y
zt4jGht1e3PgS0RGz+gQPFc7DKSHBp+YADuaaH10GiP7ZvcrWEAlW6uPtjDTT4Ks7PdkImIDaqzU
/3MQCGt2iYKnIERa2zk4RtM/VzgJSsxiY7thb9QNQMDR8Jp9XNq1twe5a6jvFCuXUglTov6adYUD
51kRQuUZyYFx15TIaQdOaUILtHIDaoaRaOV4I3JSxJ59SZL7he4LRFRug+1lAEAFZPaCBnHrZpa9
G5jGLbshcu2flWdnVeDOqvKgDDksmCWzlehI09NRH80Y6UEUwzVj9PViLOc9IzLKQqfL0YBQuV7E
wXBT/Uc64wIM075MfrRYrLR3euIOn8FUDj+zfDLg/C5Vluz1tM1/NmMvEDWMu/gVJU6UqNCcz9z3
ZYWAeLeiA80NsmpFOIKs/NJQakUPeRypgtrBan4XptcA2gTmo9ylamWIPcqbarYfJxckTNYW0PQb
Javc0BCZeHXw9ht92mj2XTF2ndjlUez9Uun0xP6wOtXXxtaKAUomIsO7zHKa11Qrm+95sqCbZECh
vlOXdPyh28sEBFDoPAgu3NzbrwYqrf6S513mG6WqRHe2m/GwJuG18z2a/yac0wbNTV9zC/dxsXCo
8vXBAsCDciswr6SKBJqYGal2QF7ViyPqt+XnepgxayYNQSN1SPLU8Euskh1Ar91QBajVI9JM51N5
bbXCjne1O1XzrloqN8EeOzV/jXTQYvTZZ0j97EIp7+OZ+Op3Vt56fhOJpnqiEsPmumgV0Je28Obs
zkON4XWWJlDBrLklZFajUT7NM7aPO69X3C897/M77gBJEsR2una8fNF+jBeHCEaZMIR0DofmKY7b
kTFuHDf4Gxjqz8wbpyX00iju70q3rAfJMurL46gpK4DQjL7sjcL2/M74C/uWkBxbTps31RI+c6ky
U8I8aE7p4hZhrMBDU+qQG/XS35vuNEWge+iRdMtsDrzApgmmZbgdKriSPxhDbfzQxj5e782oGaYg
1qwk3llZKswPk63HX6Opiw3fRdgDzdO1HT5XVj5+ibG/QGJ8mNYnRHRbN0ineDb9EkmF5d7TMAvm
1bv1xz5fIg9pc5qJ/jDa+GYgG+sPaiFhdes8/0JlbEgCLJXdbwiZGl8Fd8MY6Ik5faAvKZ5saAy/
K80hoR5QAviIORpWpBrd49nvM6UHGuXh2+drWT3Vj3HSrf2u7GPxfY1Hu9tZ3FUj52f2iue4ttJp
VzUDau9m6dpxYEcUO8HsxH2+E1U2/qyGYrV3KEPrz63euB+WpOncnboMy8dZzeAyzJxEhI5nLS4C
E54awvVRhvOHAdq33zegrMpdQdPAexqcJk/5bj3tXRUr6ZfJKrRXFfaRfUAzWdyrZpk+ZnVce/ce
yvCO3/eplfqjOuTGvvTKFc9gr2I3g6nlv9QOI1+gsK7VPqQLljY+32E5YfgzxC/ck9XPYakUUJxe
qms+EtHYwy5mbhu+XqZr4ttVOwwSGrG82nMeP1tzbz7zkzpsPWoPqqJqT83vvokRxBgmdMg/J7yI
JbD7Wv1yPeGTZ+vk7FGDyZkrsHkUUs9Utmqjj9XBreOwSHv9bspdXeoHQ+pxCvT9c69/H+fCuXHi
zxalL8+yVC+II2LLsKmc+jRryUWq6qHrYxNUdtx9phQw71tA44TGjJYYf5Rvrj1ZFd9qF3c1BnLb
0e/cd/WYeVaFe046HkpC73ukrusbN+SF+5FVZIeAPNMBFXZaWzDiMqLS6iqY/FLJhC6V+jKnznAA
5jg+DmAqb2zrvJhhyIFaIm0+cEDOdgpsoTeu8g/lAyYU6M7bZKK5n9Uu5rfcMcuN1c5BFiAF6cDx
OpBFoe8i9//PmH4G3a86XtE+rH2tfzSo5/M9sWFAyxtdgm9EY9r3+kpFunNXkiBfkKyKvTVmClV4
VaCwc/0EX9g/xrEULXS1DNUyNz8oL4e5sdWkeUBibHkAcF88xMbqvXTZoN64ES4uJeXiaDjJG0E/
3buhzqh78DkiF2k5NLfx71iFCtCjxwD4/9gVQAjPk+1iy9os1RY1yjv22jzAmMWqzKqCVa2wtl5A
21xf6cI1B6SHIMDEmKmxsbl9VgPmez6n9UNjWeOxsFcHyzJbeWtDlWMjx32yg0Zmu8WHobE9O3BS
+SwEatQtcwFfwyhpl0GIv/HoLm1IjpvRkTBsSDWbwlLT1TYaI7d+WAZNCefUdJ8q1f56/an9fdcn
gZMik2pe3teUhfTmTs+CmuvIQGVd8qCumf6uhONjBUj9rB/sBAMTqDQ0SLmiLfHQZF2EqLbRJh8z
o9dqZuHlpN7PnleinVOZo7rH2xCuko5rFRjkqc7DBt965PhxcKPydFr3CLe8esgje/rewGEpbjCG
LwQtC2C4nPkBHzhTtGmRHun0aUkecI/qfxlqYvjOmhfvDVgDxyUFGn396V14RSjMSVs2pKMZLG1O
97x63WqPVoIKh+j9fhq0r7RtvR9vXwXtXY+OIx0ymgynr8jFQFCyrtKHUijJfplyfO5UdOOvr3Lh
MkNNCQYzYR9vv+1oR+t7dcySnlUw9AlXjXpDtzMT1ftlrA86cI/PTOluqdudP0FmExIhIMUxDISS
Tve2Jqu7ijoWD0gNDwcxNusj0foW2/c84NGNQxhTovXRjNy2a1OLcYRWNXro1V687yLMh/rInCgq
HPvGYzw/ggRxxF/4muB3nguziDhGT6wzwi6JzV+Fs6jPvUW2CPe3wGLdnj5ff21/YQanHzCi5pxA
hCqQHXK282BRYVShoDUdGlzY9zTZaY1Abz2qNV+eVXjVQe+05q7BXuNZSe3lvWeV0a7ABOVFi0xq
tayoPoqhugm3lNnP6Q+TY1Yw5QRkEGTbCy2iepf0QvEwQ9n/vEaRrXF4yVT83DCNPBgmxOP26Spw
uRT2YO4dZ3Qrf9aU4fXGM5JfyOankFYALyOKAmV2NqesoJG/Ok1JZZKnNjtOouUzQ2n3j9XPxa+i
MPUvcCTKJ+wGzRHe1oTfkaNipuE76mD87IyJlNYD5H8fjc76KxdIuO0yT9hGUPW5SYRTtd5F52kd
nV/Xf/v5BwJKQqWxKOFHyIJurjW8Blc6YWsUZqXgFKl2swP1bbz58iSMk8DKGQ1F4janRBy/IDKX
UehGBQJuRfRLje03OvHSNgYZyUgNTAFB2tt+hS6MlRTjFDd0Ewz8aiN6YXSX+mvqfcnL6sZVcI4g
A//BOJJlKAfo+W+uz4yfo4oOutBSVDkNgagVQdUWxYuIB/EHvdrcZ8AY7Sv6JsceYvuuGyz1RfeW
KvZznGuywxvfJAM+ohwPGlI7j3hz08KHjmZvGaxjks+QE83VeWinMroRf87OC/tlZMl1IblCiK2c
BtRBSSLbG8CPR3qu3q2JDu9hVG4JAV9aBdi21K6Uyhfb7Hlq6njteZqhEbkL6mJRHESTNtyYDv09
ESffrazqSE9km45wqm42Mye0By29jcMUrLbez5+S2QvMqX6F4hr2nnlH3/SxEtNdPtf/jQjhOzHO
4Eb3nAzrc2uZwWpkx36wDqh/HVtUx/ZVhp9h7dzIA87uF/k7HRDFyGIzDtzOvrGPl2efc0Ru7x3q
Nc32pkLHta306N31U3R2v7CURxDTmW/o1AmbeNBZ8ODWIYrDMUHR0cElCn6AKECZmunn1MQr78be
zvICuSBZB7cziRVI/dMDFUU6g6WIuc2AahyQF9Pz1UU9QCXOfMxCwqKJ3irT/3eq/8+Sm9duVyjA
TsiehmlafG0LTd8vGVSkzI1v3dbn5xi1SvQZaVyRwIENP93c4g2G2pQzT3PV1mMeRd/Hrh5ucErO
a02U2sAHSrUWgiwX0OkqQ9NOqms1WSgmQo7fmAnDhylxG6KNNvyONC+f9vpM9hy4TuS0UN9H4zhR
g3xWczA3u+tH6MJpRVdaQpPplXAZbh5vr5H0x2IUIa2hmB6N4z3RoGPC09v57+tLXXi+JK3y2gKf
IwG9pztfTEg8ubGKsCwLZMEgf+/7RtxqHVxcxYa1wtifBGh7ezERM+Y5d0RoddmyM6e5xGG+197K
9kNuDwUVSjGT6pJm6uleptrWosIqRUh/Da9bp0NhLZ6sGzfxhe+bMSvkSO4IrmN121MyU8wfMzcL
49TkclTnWLlfzK6hrKra+jhJh+Dr7+jSijIpdgH6s/CW4sXcD4qXmhUhYCukbUfVIkIi6wcOegA3
K8bD9fUuvC06LoxmuZUhr20nLx2ilV5a6UlY9akI0hX1tkVk5tufI5AJyYzgM5GDntO3VVddUyyp
bAhOWnpQOv2YmXqyj6rm3SgYYV7f01/04OamsiR+Aiy+TSjZMiWSURltA6XfMKn1PLmP26l5wbgu
+hwn6xiug+Tqg7PRflmtkjPwaLvpPzzT0XXwyrhKAsXLS/0gW8fFQ7ku6H7gXdpp96zUvZN2aFDT
O1tNA0a+DQbsY9MEUVYPjO8sSR6rcKEB3730892gzmr+MJipagWMT2d7B8em2Rl4N9r7btGcwU9E
VHwfURh9b+l5vty4MS4cKFmDg1uxUeanODl99A3nWkz2LELF9MRdmhi1P5U6ca9corsxv8WPPecN
Qlv9CyiGNKVLitfpeknVVGqHenboCnIqs/baLwD2x19Rg4xFYeT63mirDPu8SFEyn754/AMMVHED
ISHzyc0J4FcAYiVNIV3ZsrS9ArMzqyWqIpSZJkzARut7Pdv5T0KTduCayb/3NN1xgMQm+wbc5PyJ
y6kLGBBQ78ghbwMg8+q0F06khVM2OIHidKBOSxCgFKIIcCPtfeMTPp+e8lZpj5LK0wsCgbKJ62ua
9JhtemuYVkptBv1oF9/TJmqqoI6NafZ1Z6otv1OqUdulhlmbeBBnunEY+sGLAdwmjpyw6s2rXgsj
OmQqxqyOLhh3ZwlDnOsf53nA4cfKCgr4Cs0ue9M/SbOhpiLmx7ZIKj4Ornjqymi+8fovLkKeRJNG
guu2dZqu9z2CMMoaMgUTO9vAEF4bnPlGVDu/uiW0V5LY+Lq4IzafVqRXSNY0lh5mYjB3GKPW90jB
ji8SgPNWiylJouD+YaRCR4NUf5NpplqFtsgymOGEkZGfWnax0xEMevuOCJwogiPYTn94e3SHQRR0
t+oubL3J3mdxlvt0py10bcQts4Fzwi1MW5qCcPLgmoFV3Ty9BAagCU4C1bwieW06gct0mVLpxzNe
FGP02DnI8JjVg7Dzz4ixa4EwinSPXCQ24GghvflUwq6UtwU1oWyPn0YtqpRMWwa9hZtuu19a8s5g
jsWbSSpsmZDARchwBTyafroKAt+L3WZ2G4plVu/tAokpSq3i/9gLJAHPowiyERrbhAOmOUlrKFET
FvA8/VkwZu667pY9xYVAj4Y6/XCwuIDq+JZPN+PpSW8VStmGfWxFR1T0qyfcre27BEDJs1J06Z02
D7bwkduJDyu1+JMyzbfe24VP0KFhCYSCe4yUfnOInLFdGvwOmhCHASuw9aQ4KghTPmr6KG4MGy4U
DhbpOfR+SjCOrbO52RpDr3Q3cZowthZktMpix/zMDIxIPOPiqkAZFyA0FY2BfmPm0KfnGiT01H+6
flQvbBkNAOINbFNYk942gObugGyN2obdDJgb+E9qBW4/RXsuuptqdef3KJ+FlMyXjCdy+v9xdh7N
cePcGv5FrGIOW3ZSd0uWJacZb1i2Z4Y5E2D49feh7sbNZonlb+NZ2DVogMDBwTlvWAw2Ga60TAC1
FzUO5EcAEho+MYjE22WdXyzZGZ+roAb/5TWu/fH9ea7EcODr3N2zhJ19RzoMCgd5oagWvK2lgQVz
mb/khW2d3h9lbTVn1QagvRx+4vjtLu65POMys8XF67zuqRrMaW+6I3QKx6y3XhNvbOPbrMQiETO5
p+mJwOFd7CAqK5lpyVyCTqz0fYbfxFWktOlQr1Wdp1la/EzV0kVoSYLGQaMN2S5A4MqXEDmOf4t0
wOHYSjlTHaWz4mjilPbnF8AboBQbLm5PXqW3ywE9gMVKpbw03UDf00zzk7SBO2M6k72+v/Ir3xfW
FDABQM7kActShlmKctAHVVwQKiwO1eRWvgMi9PD+KPfJ2FuTBkFxgxYrFZ/bCQkcsCY9NJoLQpov
AZbASdEG/tQYxyxHzev9wdamRDmVNJsIQURcDGZWrnBRUGkuOHCZz50SuKcqypv/ZRSE5gHvz/fJ
UhwGF3n0C3WtubjTOL5OdolZlCm6jaxy5WAA2+fUO8gMUvmYI8NvLfnYnKYOyAGj1N6wS53hG0p6
yb5xxk/vL9r9QDaxzAAnAtWCVGoxEIQ3bLOR+LoATM7OyTjJE8K+6hFv7y1WzP1mYEuT1iBiDHca
3c/bOSn0vWYgcHMJh7A4ouE3+LaRghDTpuzgiWgLHLI2td/HW9z3qKU1w4QW4gXj0earidyBL+ok
+Cxte6vZ+pY73MYWe6abUVqfdzqtp9u5JdOojvqQtHBjSrX5noKe+mAbWe2dUXnzCpC1+FaDQG25
ldIom/4poJ6aCNlNQXpKecFG+GonWEcLU1Enig5B1IFG0tLk0SlRMz50aMbNgn1m89ECn3jq+sKL
dlFnjl9DShmz9bXwXjRUrEAx59b4l14X0SWD5Jf5k233fwdxocY4cFfFN1yB9WF2Foq0Pz4cvPtm
bPzcN3FAAt0uA6yCOi9HznvjGuEpa0S9VzRl6wjeX4tv2qYzMIY+PbHydhSnjnO8BSgwWE2ogC6z
sbNBJ/epc6OPohc42Eshz+HUxhun8j7CkJfPbgI0aBl2SUA24l5RQ9mDPo1i1hL1rv0gTWf//pFc
GYXXDA4ds2oS3Mj57387+2Bc6AwpSn4ReRbs3KlCGbQDWfz+KCunQ2dl5nx4FohdViY0fM1yLdOL
Czif4jmeYv2Q2FhoRziabxR91yYEsliHIE5VCNWJ2wnVUZtN9BnzC2HBPRVZ1O8jrrWNZbsvzsO0
o+5E1ZNuzx1DqO71MCuiqrjk2mh8GimCfpxNwUM/kLZ6Eq6a/apAfX99fxlXghrcY0wmoTHSi1jK
rWHD0BpTrBQXWt0YtUvEISeg25J01W9Lb6uTN8fIRZwhyMACfRM05JDdLmWY6ZVXl3bBozfMHnlJ
4nUMoPWj5SnZSWSyhGuCIqiSQJvrukhcUpzfaU6UWbFx1FcnzhsHEWyHR8iSuUn2UHS88wvapDWa
gqkZG68pIMqDyKLSAcCsqBvbaD7Wy7nPty4NvRnZtLzfFYnHhhUYKYUWFjdOi7+zbnhpCguEtPi7
RfzD1z3z2BvTnxdQZ7wJR2XunM90wdtVD1TcRKwpyi62JaNTMWF4hnxSsReI6h0QiA03zuZKgJut
Gue8eIYyLK1sea3RWsJdAcUPrUh2De0mlANH+3tAVb/caUUaoT6M5c3roI3Zxo5eOa1zZYiuGuZF
82V9O9lhSAJokEZ2MRBr+RZCAHjU8uyPJdt4V1jUH3iG8+7nKXw7SqE4U2Q2SX5RpB7vm6asnhqz
Hze6pmtzIe6Y2GxAFroDu1Rumbk9XJ9LC47/0AWa8RhHZv3w5zEA3gTkWN5KYJ8WKxba0h1km6QX
YC7OSTWH/Kw1kXZMqM8+eF3qbUS6ldDNxpjxrpSkdJQPbteuM9opwsGLovKb5Iwts8rPHXDUYxDa
n/98biBCaebOEk6MdjtWXwYkO1CBLnWtAF2uQK0cwzwoBqKbNZ7RckPE9f0hVz7azEvkcqI+SbK5
WE6PgkY3wc69APrz9q7RevsIfdw/H4UHCYUaWtTzVlzUnGQcwTQBiHAxRaF8lEZkXcwq+/H+VFbu
pLf8nVo884D8eLt6oTOpfdLwJFGNNn+ODE05C7Ubnyb8tj/otRo/qkh/nN8fdGV7sDfmpoPJBqNM
cTsorsfcgrKsL6A+5ANPOyqIQ9Xsi8DcutnXhoLYCYyDDYk4weL1ULT0acPUKi+p19BQMYtfdtW3
+ziutkDKqyMxrdnog7tvGZUSWsJouofVBW3y/CDRDThl0M1OedJtEaJWh0K0knSe5ibuB7frh56o
27udUXF31sF3B6UqWEhpmYa+rDp1I0Kt7RCYpBhHsYrcL4vBNC/U4dF15WU+6HulycJd7DQfuz5R
gJOq41HVyj/mhSP4xvXC/BgZHeF5AX5LMMsBZWc1HctLqacvGdrJu0iM7kaQWskPuMEAIVNznf0d
FoHDGjv08lKzuih9k5+beKQP5yrqI85f2b9p3EUbLemViihNttnliGI2wsju4kDD5ybRpS98sfsi
g1RLqH4xYqk+Q3EKs71SjUr8kDYwtQqimH6WbjyUfiq8LcjGSvx6g3RBRab7dQcIghtnDXFvVxdR
G9oj8u/OI7rzf0yIn4VIZxO/WS1hhl/ffkS9TEZF4tHBKW+9h9oQxYPddOXh/Viytj1/H2We629b
ZSwrI/Yqvbo4Y2iPPqyc9mCrCYWxIjPP0QiluYf2vPXCWzuCJFpQ/WH4zmHsdlgJ+iLQAXNewvk9
gdQTZKRCgjKozCHa6omt7VSH4vJsGEOxdZmKqAhmq7FK9yFOIN4P8B94oveVH9V4SNZk8xuZ88r+
4DjQHwMfRdxcPocaeJMYFpb9pRg8k7mN9d5V4q02/MqsKODyNGEV0Z82FreAbjROE8lKXsiOmock
Alka23l2SNoYZfBpE9G48snorMyCYxTnwcItjp/VmUWXVI0EZEB2LrEQeGjNOD+6nW0d39+Udws4
X28YCc5u9zOadrH1XVcmnZEr5jlD8i/jpBvWMVLhVf9pirAYZ7H5M9rj7di47PO6Tq92DjAjSLpg
44jNEf7mWcMoM6+IpzH98juRzMIocOUkczyrTpFbj1Vqqy+dPbQYJ2tF+yjNzgC8HDbNl9Fqk429
uDb4rKg9i/wgEbCsicN/zOUkU/PshmrxlyUGvBnrxs60vUik5z3IRNceBjl44iFvclF9+vMvyY5B
8WrWU+A5cHvOVZTaJRpKxjkSEXKX6qj4lhH+L98RSgeNKh4btBoWW7N2oa8TRo0zj7xoZ8apdUCs
1NjYLXehknMGY2nGBcKhBjy0nIsVOF7lBGerUqPTGCbOs+EOkL7z5s2/JtrJLBGv7y/g3ambB4UQ
MVvDwZZaIi30UDcCugPB2bOi4ZNSKvmOClZ0hqy91au5R9cTjklUqKwAYCdhXkywbYysMYbCOUsb
TivmgvIEVir9ohWWgg5lmH8ImjR6QpW+PGVVo5ySyLZPmZdXx9RTla9SarE49bHdbpyg+3jAD2MH
8fuoXCImdbvygRhjR8aYAlR4luMEn1Qfp9HeEr5cWWoQTTMAYEYUUzW/HaXXzVa4MnbOEWWgv6NJ
6x4FPaF/p1ToG7nMvbbF282Hxhd61jORYbFjDem4MxePsSLsqHlewjbFgr3vdn2FSavfK4Xe+SqI
k+9lqDbPFl7Zww7RrMDa0WHRHf5FEj5hAFPLPYbH0VeGyZ/hUVYwwUcv/oXJSFvvOt1BXW5SGpTY
vEIfULspg0i8TKPjHZSOYtYYUkY6DpaRJj472Qx2BZeHhUCDHnyj0hMafpTnovExCKEWlEB08DvQ
HlvNg/v0jiWZ8ZPgmngaAlpYLL/lsXFSwz5PikDt2aE+8kV0Y5X4wjK6o+ul+QOXnPmkRf3wc9L0
etr3uh7u3z9wa3uNVwEA55kcQOJ1+zMSQ8AhzzEQizAJmnU2EgjkfbQxyj1in9nOdWa0onTEm+5u
07oVVEhM7+z03ngoG5QCKEsZwi/zusF8JS6OUdYOnwP4+ECOKu8Z/eh0pFAs+39HpKq//fm0Z0Uk
1ILnMLqsO2ZZomp9hu2rHgOgB36pH5r+zzs2zNqdFYm5spGPWWLcZZZFsWeN2HcCRN4ZU42uXu12
u0R4W+nz6n7i0kM7hoYwvd1FTW+0Jig/BVahTQZTzs9L6F1jP1qXTqrYfLWhtdPkWEAWcj1fpC7K
EY5w2of313UlqMwS+mSf8DOo9C1+hdIodlUHBW0ipzb/wnVCvjqjh/QDOLF44xveZYQz92iWe2ZE
jC2WY41ZgGEYnUDSpqZD78zVDmgmm6kfdYa1M6dMDhtX4trsZrcECFlIuQG6uT0sht6HrYdI5KVy
UcMJrVo8dGnwFxZGf6xYyNxg6wEiQtQSNMpiJBQ1Qhd7M+XcD12p+UhjKDBrpaFgPjRp/8NHmwvf
9Gh4sHM8b6dFXuSMU6YrZ9TdjOcuKPpDYUjzJUXCZeNqW1vB+a7hiodyoC/hJmZuR0pteuFlwAfy
6ihmfOp5zh6CoGs3Ys7KUKSBhFbqEFzyy0pfNwMi8jwLL8lMMR8UJJt0VEL3TSnqP98Xc6UUpwOw
iFSo5p/y26vS6HuIlN4UXdRRqx5GdzIf3WjynlzAvBsJ7nyAbrPrudA8J0eo+BNQFxsjdq1KT+ww
vgiJsbPbRM4J2ZVa9ytV6T91aln+ACgayV0wCPklirytYst9hs0PgHxk0fmehckXjxUxmylMgR1f
xqkLjs6sjRGZCIYhyrUfFYYj19iR2tgbO2e+D5cTJ6OeuZDsVdQCbteYV0MItQz6qta6k7c3jc6r
HybPy1HQyQz9c+k1k8A2ZEr/fj+kvd3EdyMDSkOIbU5dlk6vUdM5QU+udxnsVN/3YLwPkyYQzitl
sM8S/VcmgheiHNpK4zP06oPjKgeEFgE3aVFxnKy4wLAylMdQR7XYK7x4I71a2xOUELVZJYMP8nY1
/Lb9eG6VptEbhCWv0S5ZGJk/it7IvtlCqqdQerXvopNzRTMjeKliBIDeX6CVOAxujB4OIJ+5W7BI
JHM2i6HWZXBuW7XasXeyV+zq2kf0btJvpZVHX/94PIcmAaeAwhg6q4s7JncxhOJxFJxzFSeyAvHs
A1Iz6XPi9sXp/aHmyLf49L8PtQQEthiqptDDA7gZOHK51Yj2Fip4fx6pGIVnKy8RKs9LcIxXDoSp
hFEcrQtfhlx195OilB/HAdPY9yd0Dxqjhol1BVQlvhnX9HzMftsrRevERacXwTmZlApvTrBfPvm0
d+b3ZTyzCu/f2KLgocZN/VDm7nTCyL3DClQ40TlOdf0aVKnpJ6g/fXXCxnt5//etRBdgJ6gnUnCZ
L4jFXlIju29UZQjOmUiOZgkOpC/LF2foLyqGQPRDg+eyizbw3Ss3BUBobiWSYGR7l4mEYJnC2uCl
O0a4dwqjsF9jwCSPTtKY/8tQlCYABpNs8yVul7+louTBu1HO9CS/2FaKgxlQyGOnB1txei0hJFrN
KDUkMSmPL271qVdlh2NecEb0dTrEfT49aQWQzsLJYS+aYfesumX3EET1cHT7ZHxoewiH73/OtfMz
iyjMlCdMOZZc0sELq6pGKexcO6jAcW8Fe8jyWybIKwEIAhoUrpmEB3phcSWpZQY/I3W9c+aMwIXo
BlcPLU3AQ2lwhPYoZpYbn3F1RFYVx4y3a2FxGVkF1SWhEPKqrE1+JGFjPmoy7L+MU6ScAjdtPr+/
jms7FHoamBNse8CVLWYoNCmUoBMK39L4rsd1jH12F1EaSZT/IeKhMg4KYs4GGex2g4pAJgDLa+iu
oKH3+INhDRUpW+zftfVDFXZ+/qJwBVHsdhTYU8U4gfc+9wFcbPrN6aPqyPQ85HX8KbHllqr02voB
ceLO5YaiarZYP3Qth6QCMnhG2bD/K0wp9ZTFpL/0SJtsLODaULCmZ8koIB2s4+3U4rpsXMV2lHNt
juWjXaXFXw7+IntMJLaGWjtdXIEQPbkOeV0uZtUiXIoaaBqiHxDbFxHF7cXKii0c0uoo5BYktrDt
eMjeTggPosookKK49Bj5QJYwoh9QbNKNHT7fO4ubFo4nQ6gk7citLPJatUCeEK8I+2wWzvTYKp53
cBARRFy/NPsXhBj0HUlOvhU67r4WD1UuXfi789h37Kqg7qLUzAc00gAh7oc6NB4SpXIPBXSKjY1x
t47zm5h9QfiBRkFUvl1HXihJUEZKc3WzwXkyPGTh6qrvN/qvd7ng7IBAy4JXMQBYcH23o9g9esSp
DJtrkGkaRTZU7ardGOl1jJNUng10MirjQ6UlanYklU00iK5Ks1Whvvua/Apy0ZmZxQV0VzvuKM17
OCnzK2yrF3uy+gETKy11npOxiYaTkTgeWMPYRmHx/Ui5Mn+Ev3j38VXJcpYUA6+s9CGY1PYK7g8t
zDhRdQQvnV47uKOuP7RuGxwtNbf/M9NWcY5t7pobmLb770zz0gMrykVELr4s+lSxaILGLIurVlTe
LyCI5qcURsfGm/0+kaOcNpeuqN0iOoEWy+2HjslYqrAeiqtRds1HrwyMQ6P29TdwNoZv51HikbmN
kpyJGv6P0XZ5EnoaRlKjcLqjLUqQkqnSPEIOyM9xnTkby3BPcOEHQmyZ83QiFHodtz/Q6DOtVa2w
vEawUZFvwEV+DxU//VRF/IrUGK2rrExlL+llfhgUx34c9ag/AeH64yze4aKewQ+zGhb5wXwb/Zbz
pi628m5Uldeu7aZnKxXuRTSxtXHyVr47o7y53b2xBJd3GpLq5dh1UMwUp943rZI/NZGxxeheW1ay
DoseOWF/Fhy5nUwsUKLqo768ppY2vrpREu1GGSuXquzdozGV8pTJNny2PAiytWn2n/NQ9A+Sp/Mf
x7NZeImnOFc41DB7EWm6StPzUVrplQq+jWIyqnPfNavqvr1/oFeWFYkFkB0g0YA33RPDeDahrpJd
nayjtG/XHiI5m+a19/cA+eMbEhNUJB3kxfWTkLNVblxk17TAjteHiak9Z8Nowb4usuH7+1NaGwyJ
Pnbl7MFIlLj9hFmqdtY4IYtTjLrzBUSr8kQ25j301SQ3TuHa6hEe6IaQG8NfXxzCABR/X/VeefWQ
4DbGrt4pbrNlcXGXzc3aKLQPYJHMJZIlvFO6ReqUdl5dWwrDv8zQ1o7dUAz/JdMU7lWTLbmxfvdB
HrEn6l9wPTnQjHy7gGPoOjjHRNk1wIhMgeXhaQMUdLKUXToaaeGj/4p6nxkXzmMV6B6e7tmEG1De
9y0SWlHUOhgr5do1NNFC86eRRiCsN0TAd02fWv+MiRTgJbra+6um2H6pm956kE3fxXtNqxsT3Ejg
pL5ZD8GFBkqt+lHbJ8/CFfRHs8ikYjuWk/EjKSU8JHy+AqqCmVoj/kGHEa2M1HN8EPFxuG/Qukv8
VFqJuQ87UZ7rvu5qMN5xBfOvm8S4L/t6+GS3hh6ejF62341ZaNWPgJU1vip6N8WjPFL7MzKswFoz
pCYrZLebXviuVCvNH+oohhQW9HVIAM6Ln3kvA+hvGIcfnFyvDqlJ8+y48Y34BDf5nMOJpXQNq3O2
/F3K55kNEu9RjMJhRcxELR4dA8dJc9pq+Ra+cuU4vUnmAFmHIQmE6HY3KDwzoh5S+lUViXPwKogp
VqfCITW3+BJv74S7WdFlQVmcvPsOH1ijNtZPLUNZPL33LbTYBzlk9iFoBI41RuVeamUKf7ki0l4t
L2gOemmaryFqBd8rt9V2eSn1FlmIJHxA0DJ9Rlks3xVJ7vgCsTHS3Cl6hNYiLhOinQfTSY1/UJ4w
P77/bVaCAv18ardYgtNotue//+0+DMrYNaPAq65ubAe7MNTSPdjXLdb82mcB2c8XobXusA1uR2ky
RYOgrBLldCTXBiOTflm76lEJyi06+32J1gGZhqgbLFZCEETw27EMnq2T1TQtChEkAL4bOmO6b7vC
ew2nSWsPbll15dklEAq/8gb3pHrR2Ps8T9W9XpcR9a4sSJ1d54jg1UP/6FeLynh11ietOQgrqcX+
/U+wEjIRNIV/PyvBcJ8vroAyyB3Al01zTUp3+I+GnWH7ukRDkNClTk9h4WwmDm9RcbF5ic1QG+CK
0hFZPuQQRWyKws7UaxRlWDPUXQzCiAioT49hFhn1vrJxaz2lrMrJKaKAjxa6VoCgq4F5W1533PIT
UGY2cDv0li9BeXlQMaz4HzTh0nNe1OPgm3YUfFDsZEhOamGP3yYdSzQ/GCil1TaGEtQUUBrwRzUv
Xohv02uY5uIVbXUBna2FJG9YcUU/AVM1lqR3FEnYdtvPppWP4LCG+adnei9fbOnJfyojnLRdBo3p
kxVRWPTrqez/yvQs+e4kQTS99raSpITgIP1UAM/+a+zN6APiPO7nutW7n3ZoVsmuSvvkqdDCRDk0
IvB+TmllxztDhiHqyMUg/21Cp+39HB2X1zHNAabYZvAJVnyLO4A1mT9DiEncN6qmXNUkDn5EqiiE
L6MR4KYWhDly/kkvc3/IKEn5tICtL5UXV/m+akL52YgEIvpgFjJfxBGLAzgfHEATQ/zxtZqlQvq8
wfdh0pwWheLcc0PfpaWs7+KmmZ673BH/8upzar9oiu7ZUZUwONhW2YtT2gdRexTF4Ipdk+Ytn61s
vd6XEPu6vRMF2olLBl2OfHCQl0wSg45x3fbTLuEH9Wj49DgNBK3s/1FySVeHSJ43T1aYp8MzhgRl
cwoEvgA7oSYZN1FgutOOl6aqc8EJrzhFEpClb2MJw65C9zbfQS3Mvrs96sG+kWrOhyzt0boBjcX8
tcFuUeyf3PiQWKn2nbs6H/eFmdjdjiutK3eiruJqp7lVqh1y6Sb1fjCkle8gEOaPbWbY5T7ArwGx
d71T/usSyWTbOFBsiHWlHu+iYDB/QaDMc18JdDV4jKZecXeS/wi/aO3258yHifxKJLo4gAXKdD+I
k8L2KVApT86QjvER8TIZHBNFC39aemd3M0FpVHd8PMTqVSPgf45sSpecRnesY8z0TPk1QSas3wlS
PzasJrGUiEvUvv2gGoPkDBKke0UENvueuk76j5x6S/pkGSI7vB95VoI/b2MqA6gnQoFY9u/qGfaj
akK9NhC9drUXJY9BuRltVoI/TASM5kk5KfQtZdGQuwTnIc3pSiWkPPASnPYZIpT7ytH+h0xjZqqB
qyWBp1e+uP5Lw5jGdsrVq0scf8pLBKC8tB0fQg/19vfXbs4rFxGUogYPEZptaHssJeWQEY1a0tnp
qut5fcnoFOwDV5WHoMjkTyd1oTKNVv3j/UFXlhIMCXVLOl32jBW6vduqkjL+RHC7JqpavRQKIFif
gk75LRzp3bw/1kpiDXyRbI1J0jpfkignco92rAv1Gg6NdkAeECeZXo7yX20AGbXPYcs8ZpBMzvHo
9BfNDtp6I29cW2Ia3DyNuMvpMS8uxgDtBpkLLimrc/aG0apHN2o/Jmb6n1Vk6RGw2Fat6g2fvPiq
lItQpaBCwNW4FG1wuBe7vFXHK54/ARrx3JKEdRxIHH+a8mbcgVdTnifNivGdcKdw8mOIWP8ptq6N
vmS9PnWEvf/MrC2UjdW4P6zgIWfoEPDEN6eP228vawxh4UBP1xyU2k8eYcED/jFEhvc/+302Apdn
njynaAZDLmpJo+tkYRi64triCL8zTfrrZZkXyHqn7r6KuLjeH29lWoxH+oy+1Nz1XHxkNYX/21CY
u6oB12odGdEBOZ4tIDKV/bvzyrzQoqNKhtoIO+p2+XDaiEY6xc21ojs+7nS9Vy7U4nHU0pQkKw8j
iQx9/N5L2qdUj8JL5yBwA788sMTeaoI43wEVzqq9Z3XDcLQGTb+a1iCTI/BU53Nh5vqXFqlUZ69m
VTv5VpIEwBHaTm/3IRjRxjekHb1iOtJweKqY5tSQaoO6D9U6qHaxZ5a/7LCuVF/2wk0PdalEP4NA
UqtrDbf6rDtjoO8UtfLGY+04iuZXnRiqnY3ZZ7tLB8UdDh3G2N9FGqoR6VOu082NbeCLQyGReO80
q3l1Mq1/LXjj8s4chWEci2ZoE2aZGh9y0osBbyDg2XsdS6Qfbhi33zM9atODmDBq8GViujgkmV6a
7Ts6NeOuIzMrfGtw7dcah6t01+UgOa/hqFDmC7LYTX3JL4thdOJP+px6U6N/YtGhOyip3f0zRJ6u
nNooqn+NeRf/CKtGlL7dhA1AhSHvyDuDGq0hcBfoSTvzwx0Kedjv09ooyx0E9eKlr0D37OiJiGyX
YmYBr1xUyjXSzPGLAgrmZ69Z/YNZjWHocwOLvwdyRP0YCdwBRdEp2dGLLT5B1EwoqCm9qgpUtT1U
GbWp89RDxIZyTnEvO3SAQkWbrkOazo+HDpXofQ9q8VeQ6XGLiPSU9NRbs/ZBNYRo9mA2y38Kq4ml
n9kdjxERm9kruYRoDqosx89VbBs/2FW1vkfBRdF3UIvTYmcbE29kDRlv/kylhwKPIskC3z95d/31
2cyO2gkUirl+aC4uS2EOWqd5UX9tonjYR9RNzrymktoPZVjuoyyYPvZBE+N9+T9UYQHpgTHV4MHw
YZYKXY2T9Rp+TP21L2rNB+ka7tS62yIArIQy5B5438yh7L7gJdN88lLd7a6FEcSPEBSaF2MugiT5
mO1BO3cbKcFKKKOEB5SCLAe0/LJwKGxlnExy1+vU9wqqFWmnPUil2lIBXBmGQiHuxTxf58rX4jGt
pKGUlZEwDL6418mYERkmUtPv7443Jbvbq5DCBdtCRzGX2uQSp127ToO2VySu6Bdh5JgHnfYVfzE8
ulA3dBofsvFwdRXRfFfLoiHTHnSSHk5AHvqKk9l/t5kT/EV73BS+qdQNHIExMr9qOWn8brLQHPIn
XmHFzlRLJ4ZUPyW/9KCJ2rOJzeL3Qq+T+ICX1ZTt+07hNdwGI2+wXFERSRXFmAy7oAXjTX1MNOKQ
OT2mTF1So9uuyPA5NHP3uVfT7pfIpuA/U9TpkY1Ytz7E4ng8RhLjCj+MYy/buypavb4uJixLuOKE
hzET5YAdabPAlwou2hZD9z61mdE9QDHeGExkcre3UY0BWZtFaneNag/5eVcoLd4acXJuI10/IJyR
/1eYjfvp/W96nz4yKuBu8psZGrYUL2xwVK5lY3AgzDT4HI1O+4invPUEn3LYyFZWJzhzj+mm0hJY
9t5wZEltbxq6K09rOznqZG0vJp5NlBotjxqnV84vua2i3NoEYdWBN2ZdwUgsStxJavRpECjdtaJM
M/iBWgVPk25kX5TQ0k/vL+ZaRkFyTOUP7jNvenN5DsMmo4/LbecalTXsBjcwfUmhfyfsXNnhhjVW
vmKI1k/UsD5yfagfu3FInwSvhp2eqN4xqGX9kIpY/U45S6H+kuXPfVhkPwIvA04cevWHGsPCF8eO
8kfOhnapKzPf+FIra0Z6P0tmIm6DjsAiATNsGbti6uTVxJDtyls8feAZOuDvHUYP7y/ZyqaYEbgz
sJgEm3rg7a5XG0wie13Ia6trNGQtNc5dnzcwJRGVgp2dBso+NzXE3f98XDDG7AfwuBCK5ovityKn
VVMwDzzG1TTicjeWztFqKIK4QZtf7VKVX0qlSDf2xxsCfBFAPc/7/yANxm5Z1+toQsRuZsprWLbq
Tz2xJiKeUtrJTit787EB+f8jNrv2NaumCYnK5CTH1P01l1oo75QIjPkpFYV/ot5oT008xONTY8vq
Az7vWFDXAH+/5lEgqsMQ2PWln7TyuYsV5XPTtcGHTou6r7mRZr9i22l0X2uUr3ZMeYRnvpaXx7GA
Vrl7f5nvLyaC4tw6A6/OS2WpJOo6Q5SZU9pfS8VzsGQtItrM+paVzP2tPkO5wT3NkHGQNYuPGdqi
U43cTa9ZLo+0+CtYDX37News/VzSftiY1P2eRaOMFhOIbkBDCDfc7h1OY2UBtk+uIogG7pfhmKhB
BeA3y/wk0L6AH9gCotwzZBzyCMT/5+IsZKNlwyRM8eMpbSe7Vqh0ZztU5Yt/i2Ga8FQvVCkeeiFj
FY/wkA6WiQD0XzCqkJrXix4WFeafijjQHxF/7FQFNQjsPNxv2vCzFvPtUrgpOEKK5x2OdJIaDrSs
ucT654f1dpRFU1vL8C1UR8IqF7h7ErkyJry/wvSq81YA9CbksfdEvnFaV17+3FI00oEF8L0JE7eT
y6cxr2qRdNdWGt/SWmvwZRRAzG0zKjD4Tfqz0TnaQ+3G4zdVaPZOSrU7taqwrpmXeh/HDO/h98/T
fWSefxIvcTBQbwSQ25/kMcvBcaLumgJNAl6vW2gNq+LgZc2WQcLqUECeAMnw8Mdh6HaoyHDtpMjK
7hpX0CxL8iGK3VUHg7tRNw7Uyu5mWrSG30C987G6HasoDL0NC9Jyk/fmnsJr8K2gw4l/yVAiEJEg
kBt43YFmiE4fTSYHpe2HL01rp2ja2vXGh1+buT4LnvFL5vrA/Pe/3Q1tqCCVUmi8WaNJuUI+kx9x
fmuOA2LVGzftfXykMw6cGawofiqkRrdDNQ2P/nDMOD+t0fn8q3bnlMPWrrkPWNAigMDSlpzTvGXd
TneTJg807vNIqtmpq5tDb0vTnzqe0W0dyWPdTu3GU/I+Jt+OuTizsxBRktZcsEhjdD/h1wiEI/Nn
vE+Tp3SItY37fAX4wvaBZUBJh7uA1v/tSkosldvK8cQVFg6KKbjOlr4T6flD1VbR16BoB6oe0eCc
2t4uHsXgFFdkyZud2gmxxbZb2UAAxamTAvOahRYWG8hpGugokyWuQ4MBupJNj2jsFgd7jMataa9s
oBmTbiGfSYkO7afbaXeNJ8vODbproNTO5xQ6fbxr2wa/dqfpbMqzYug/tfZgJjtFjPlXxXHlV+RJ
kCNNDQpKu6FSyvww8trB15bWxpYZ2H3NmO9CuKLIRskfVsHtDyxyZzDERPHQDi3gFrGpXvo2dp6r
Hi3z3Kglb0etOWma1+wsqU2f3g+Ya+szD0sEo5SInuHt8KQFBZ5IleQBbsl9GOTGaawg+r4/ytoH
n6mV0Dnp1kI2XIwygS+TuSev9oQNQ5VWPY7AmeYLKBsb52plKBDRFOFnkCTUmcUHx0khKwKe+1cr
Q4bVCJO/zbFx9hYdr42ovLJ0jMQrBtUoeHJLYcbACbXepG947SfMFYq+kvsOF++NUe7jhEvlggco
fwBYWwbbGtMbLOO5ZKNiqg5FrgSHZjA1unRdfDEKpdn4VPexkBnNoh3Il8EHWNaZOgr0yf9Rd17N
cSPpmv4rE3296IU3J87MBUxViRQ9JVG6QUiUBO8TJvHr94Gm+wxZ5LJWlxsToRg1xcoC0n3mNW1O
FqoAftoNo0yBmzZtmC1yPjPmyr7tC0U9QQh4OWkwkdC8ABjC0fRCwhOMXZdDz8LhVVnuRItCW6c3
Dzh0ZCcGerHbOP8YBB1Nng5R/aNTsGmllGWlW9hB9NPnWLQGulFAeXy9HJT7rOziYtdWpXOZI5fy
Ph2U7sTrffGk0Hq3MgIIRGALL3oFnUL5FNZ4dz50hev3hbGGvT4YQU40fWLlvFifDKVvIAkDIBFj
Hj1rrCoerPGkOxfeXAbJ4mjBOuNc/5tbmxYl/VA8NvgDOa6jUWZatLOn1Nm5owp7B13u1sFnPhJp
cv/2QC9RKozEnFE72PqvaC0/P0SmCmum2MyTc70AKoRneeq0+IgtSB80i2zqALPukuL5Kotk5/ZZ
cdPLxrovEtO885LZtDf8QO6AO6ucCgeOMfluNZPcyJeNY8JiRyTjd7P3bVnTowVWw/aFl/X8Kxd4
TmZm4ipnEgzGV3SoBgVrcDs7T00xX2Gtl9lBq3bTCdOTl4uM8jRoWvYvQ9Olfj6s7c1IkzRJdl4a
Vo1SUj8GbVZjOt6k5QkwFLcEH/Y0Z99anbCkKOpw7MJFOZqWJU6WdDZXA5HfvPyawbS4WeuFTFxP
LLy3vVIr84NcZXIWQ5iaAuC1a/UwTGt3qw29rtwY6OqY12OWZO+KTKlaX9WlXYeWWVkzKjhKZ1Ao
9RQvyBH6FOipqo7w40IdfiB5GV/NVg7+Qa0gG/q5IiUIxQpRMcARA4a9iuokbpAVVa6Gazu19nvh
NdqG1OjJxRBQboszYSXFTdI7Th0UUxPjv2LnRr8bkFtGr7hZp3BJ5s469+QgP3oE1VqodHb8c5h0
eWsOoJQDTZDyDELibOfF2oLsES6GX+p2UtR3aYUEChsiN/vAyRKr9CdtzMYg1e3SCjCxbg5zrMYY
GCVdyL4xvlVmXm3aHkX/Hq/CRA+SsmrjAEaQtaC5iEfZboKahYvNmoFaqZbJPcMyNPlGI8azdok9
txlJLcS1oBykFR+KVQGdklEnuqydjFYbMUc3hJ212ldW3K3i4OHtvQaWCYYisrMx/+Q2WI8cgGHb
6k5qZYst5TCK+tYc83aIFHR5PirqCCSxR32ZRyrUUQ1Vg04Y77wfMjZban2LvTlmg8G2Qi+hNHPN
d4em6biX9fSxhE2A9xNeKmh6KSv+onEl5s9lVQ1pOHkDDj1ysZRPRlW4O30dtIcOPZF5J0t49mqv
VMquzKryDoO6YSczy90VslLTcEaB9po3bX7RskE/68bOead7sxdNo9bfePNcfyBPNnfekFc3tVgA
1jsO5LO25uuhHPNR2vo0BIjvsXRg1SD5L80fCB5x0Kir+OwgPfaldUAg99gWFTtsnilFNno9fq51
O113CoqBM2XxLP1UpSJ/pGy+eL6ec8CFdev0EK/Htgxs5NWBRaWusQRS71MTI9UKgHaHQEUT6vXg
Vtg3GvbgF7Pe/+i2+hQcYfGzZYOPIXWj5vPqpuknGrANv1zANYqMJo4zX8GE+3rw+ilahrX7TEdV
/2riVfiZF5YUNOZX687IM7eOCr2ZgcOWlVGFoJJyO0g7zTyf1jzxgizW9b0mE61B26RfaiZrlrFv
Dh5NbewaRH7TzrD2/K4wVeG3LnStbpDtwXZatYwqPAu+Vl67TXvTFAsshn50fTtXOua6AYEflK5b
y3cxJDlQTqPaf1XsrvzUr55oQvI+khSpUO3cG3Avrwl5yt7vJJihoOvjgYbumldLkGvL9r4XMebv
aqAWeuDWbvKYFZkmohUn5SQg3pk+aBwmFU6x8XSZKGb92Rq7vt5Bi0rusmyt3SABq+hdtoCDL72k
k+d6ZWizn4LQ0rGt8hbbrz2coH3XwjQmstLKOCejRChjiJPiYiYyWmE4z3TFJ7MBxdSZU/ExXVCm
DCo03Yozktkhy31g0YgqWNIwo5ZNOAZCK8d3hT7YOQSqRb/tXaTpA1Hq4hEnRmtE1SxFxifpiYl2
A4/k7T1FdEtE3lSKUGud9I6NOKqHlUb15WBnFWdigpSB34zVeG3KWM5hxUN5/jDIwQw6Gbv40aTz
tGvJkFLf6nK3i5bcQqm9hXjiN/iUL5EjjLXzBdkqKs6xm+i+C07bjiSnIzraYnBNf7FSbQLslbds
g5HT13e9HugjBOzkfm7zQvfzEUBQsC4csIG6Vm4TJZUB1DjNEVSr0kIzA0+xrW+Jmbt3HbdAfDFN
+fQ4s4RuzFVZUT+26IAGsZH3l0UrtZqmV7Zcqr3TMKfCsO+KdhJdiPRHQZ3aVkq513sws6EjnXi8
aEvkZi5ELsGUK7HGzQsGvr30aq1+mLV2tcM8a9vPQtFBoVMOQA6hBys4+AKTEMg1EL7hT8RDGVLD
lFVgVHkr6Ob3GKsVRpxGgvM5TPQ1SYNR94DEO7jePUyuBn5XWawRNuPWP7Mr+Or7qszUW5tj9dzA
oqwOBaXSS+D1ZoUBAiWXs0bqasF5Y3YPdrw27zJ2O+11DDxKX0kbie9IidJWAEyO/T7qSXxluqmu
+ipVi70qCTuCdJYaG22YjZumbpiWtGxTEWIbW9o+6EJx27WFMe6Is/XBZ/dZP7i+22sKuKt50Dh7
ep9XM38HYJX3uzGmWHpljl5r+raXiyT0ypj93LvO2oS9Ogw/ab3b/FBZ3HZzmwUQkI1rOXPdgnh6
744OvXLLEoUSgsVv3H2eO/i+OXJRfjqx5D/rOf/bURPRurBe+3GkaVpm6XWao6G5m2O8hPay1tZ8
c7kZfyCJp+a7bvQaK0D7UFgH+GNcR8nUqU6E72DdRz2x/ZfeUovbbDTnn5oy0MxYwWXIwMgU8AiO
QC2gS5b266iXzSO8ixzf7RoNAV90erGrdK473l1i2JFmpbKO9KrJszDXWtI9rzMVw1dR4ALr2y7L
lakmmYyoRcTawSC5Jvksu36Pc4fkiKRH0fkT9Q/Tb5sWMW1tLa4U2xjL0DIq53FYc+8hR2DrSzOv
nR1qNKHqnYCVcN9lHpCpqkUaI6WjCxMS1ffIw9Zi1xoTJY1CScDHlrnEgHZcq1gJcI4wREjjtrqG
nZnrwZqBLNaHTprBiDPVEMxgJNPAbg1UtEqrNyxkj1rnwdBr8xKETp7f9KBjirAjCkTd01TWJays
LgYOYOcteGQEDS5hhHC1YfvEUdi2WgfSI6WRG6xxhwZB1nGuW7M71RA9Ou9aRUT0QQhP+WCVg9X5
rTJoC5ggU899RbPbnyM6SJ/UwS0NQMD2/D6zNF7uMgjlshtV9NVLTypftUJXrzSj0ubQWEYZB4YO
0MTu1+JOlzqyHcNogAD2RLvqIQ3J5Gcx9dr9OqrFN0XNXC8yeqz8fOH2zU+byqrhNySEpd87Bd17
AM1YLaT4zf7IgOhgvjZlMvPreOySAL/dFjM0IasIYxnXCGuLzCSYR4MFbjTaFuSVHMXhUGXxgl5A
SRFtknrxUE9ac6fIfkwCp9z0KpNGU75VSQkUp5xi+zDEzvCtym3ns+SSYf0PI11SMxvqLhh7S4vZ
EbJvfdSqbEiKVL8ojLrj/COd+qY6zLTOfsIcKVm8sZj0Q595WIhY0hO9rwHqvVOqWUZYH/AZq5rV
beBUCTgAb64b+K2VgQC71jYmwU7ZZ1cehAN6ZzP2c02UL9N6BvsFSRYE/6r3U2poD64i9YSQYrLe
qbITTmCVQrmv1aXD80DM5WMVz3hLN6pXNfueTOjWEoNqBG1ZcwnGwgEkNOeYWxxKdM5uzFEfjWAc
ivTBEs0sfFwW2t4vkBA8o0+aP9bjmjphhlzJ5zx1p/PeygtqYyulPd+BkGpd19OMwcESt1bhJ4i5
fnEHo7pZgC4r/rLQQAwGPemUYHAIz3MpFdzDMAvUDhRflSC39MUMTXfI9b2Ntdi3xkG5JBphSXwp
xpKwiOs3Pq+mxi5uutjkDEiHVQyBCk3wy0L94V6m1eh+Ke1s+NnUtcgCLUaYEfgu8JpAlmiM+Q6r
M0N2KLM+9pPnfNaFU3aHNJ5JRWEMWGtklsVwOeSudNHY5eYESbUO3yBEIEDhCC+FrQW27NqRrgLQ
a2qtBjPRIr3XkyxXwEXn+W054ifrm1PeTsy1qt1Taze+j4ibtLtOdxIrclIJK5y6uHdKluWFQOSW
GCJpo23aYjQ5j7WsC4VKvcr9cpalc7pX40R8pBKqXZh9X17PFT42/mw6HU5TWbJuVjTLgaJW+9Ux
82lze7ZuelqmtAxrS56AHf3CUhwnrYAdwOmSI1PnOkpam2qa1syejDNKCUmQTNaIrezCDR+Lglje
0hJr18cudumF2e07AS2gbLVkV6zSC9Ql127GcRpvO0fMZ7mZ9ftERUvUVUlz/bXrl11HVSD6VQD5
34/LfyU/mut/f73hX//N3x8pRPVZkoqjv/7rqv1R34n+xw9x8bX97+1X/+efPv/Ff11kj30zND/F
8b969kt8/l/jh1/F12d/iViXQt6MP3p5+2MYS/FrAL7p9i//X3/4jx+/PuVetj/++cdjQ3Fr+7Qk
a+o//vrRu+///INm0pNa0Pb5f/3w8mvF733gMBy/yhe/8ePrIP75B3fvn6qDqNxGndxUgDcq7fzj
3z9y/0TDmfIssHMGoTH4xz/qphcpv2aofyIYZFCa2VrUlJSohA7N+O+fmX/yOyDF/v5Q+4+/n/7Z
PP1n3v5Rj9V1g/jP8M8/npdjwImAbaNVZtGZhMdC4fF5OaaxxWSas6JHsAdVMF4WjJI16e6FuqSn
pLK3z/rPwv5rLIp9FNR5LIB1z8eSqpoZWVcYkVM7Q1igNHY9sTV3RmGO+zFRxrsib0bIIBRonszJ
X0/99Cmflxv/GpkxQdqzs2BKPR/ZXYwOhktm4FTKwb8JV/kt6mJvD/Lqq9xwWFSLN0vjo31bYa1m
EAcbEdn+3bDJgMfTRbGeqGkeNcv+epYnwxzNmAbJR8IwMqK5n7LLEV1IlCd75R7CPWFWGw/jvlkc
NCDTEuytVRafslXepMuYnDC5+VUhfDGfyB1RGqfmaR/jGlABmFN3Zj7nQA2McAiaCyXI9lNg7TX+
1Ppg3mmB7vdBGYjQvZkDN6i+gQ46M3znnftbJeW/38t/vs22Bp50fmsIDraJiE40EWZQp7DeK8ty
yoz2eI7BWdABoA/ABNNVcbcOxZNBTFPOczzWRmTrrbVTsOG+BPtNAG4szeHt5XS8ZvGqp3GGpDwG
AehO/+q7Px3KGJJKF/kacQ1rFDF0ZlTAnHh7FOOXguHTWWQcuJzwODmoYFwfN/nUUVlbJWecosdP
B2ynTNeD3owSvkSaxvXexGMy3beZYX5DJtOjeGrHRvsFN1dPL7ieXTG945JF69eaZ7Dqi5vGLXdq
tRQ3xQQ7zMRDXTWvrBKsa5AZrZYFvZfWk6+a0MopL+nOcN6X2QZdH/DYJJBt7eaGeJXoy5QSX7gm
n4oycNC7ci8qyZt5lxetFRRZIy+xWr2pPOt9Tnqb+yVWJdSYis4JaM8v2m6unckMZ3eUHxxYZnbQ
w71wQ+ItUR6y7c99W9DKP6T90uZ3JBdtUGMEL0zf7brGw46h9j7G3RjHV6MxJt5+3AgJfiqtSfF1
JVPyx6peTeDgc6t9XisRK1syqxZREpMc+BQMlI8boBkUNqyEsMd/K98LkD49ittuMuyoeKV6oFKX
3Q9EJvVW+1ASv9UqLMiXgQJIl8bGw5JqcxYabiZQUyqr8ZCgJXdRIq9TBAV1ku9mswC88EpaVoEn
EmiFyxRDvUtL5Kwja1SVC+qsbren4j9JgASl+91Tc2y297iHuueJInleJENRUlEMt1OjYhHlVwPm
4Bj1yK/LXZ0tehsU5dCtfgsCNapmuDHYWiXatd7rWezbtnSvu3qocQYxnJteK+xvFnukCcpSlLfe
RD3Gn1NPWBhjGRSDY2lTxjYUOfxMyeqhZ1iZN/r9UlGlas10vi9QTIdXas/4HVQp4jBwzbtew+RE
Lx+5P4FszdrUfc4Q9q8CMLcp0hiKW1MOUs1HJU6yS/DDSuyzYZPOx6JHOlHrbBxQIZLys+n9avga
i0KapLjtz8Lu5UUXZ/FjkrTDdVqtJMZztiR9oDvjdDVLvAmh/XPAJm2SXGWGgYirUxfuzUDYuVKQ
GxDncUjh7xYKP9/nAWrjOxnPcJyGTkFnAEht+mlFZiAPK3VoJt/NZvivptaXl6KlHge530W325iy
MpjsYboh9aDCCMt0vjQSA/Nrc8rGu14v0C5IdHX44JaIPfejDXdMLx3IBpTcLe4FlcpfJivq/wom
IzdbAmD5a95Tts+SmjLcuiqgB/Gara90BLZXH80Y5aAqJbQNc8zQcsb12vgO63lSzxuvUi8UuKBf
9NbotD3LDGR2h88NL1OAWBudUv0CEhwZBXXMIHo0dWveeugeZET+ZvOzWRT7qwDunlEoaXKEHkst
vyJZlx9YUuX3NEGsL5wTiSV9KvOWjggH5SWqQ7ym3Iy124EzRPPNlWkIOk+yqddmsC9iq6KaCdZe
PMjJrS5aIYUVZqyY26pe2ilYi776URvpJt2QGwXrVrrg2TOpttxbdafbB7PLq3N6SmsfuGZeWodC
Z3P7VtN2RYgBrVFFZoHedST7eaiopo3ohWai7NJQo7s30vtrmy/GbDmcApo1XS8ayPqQWnL3Q1UV
ikZoI2ZQV+DQv7fGurTeZwDCBh+vQXDsTuasxW7oEs+MZoTE1YhujgVqfdqkG5WWjXDT5m1dULxq
5HBIgbnFIQbzlnsWD23f+6vV9RTW7EU19ybx/voesKjz0VurkRJLkk13MB2R/a8HQwXRmU1GF3RI
/ZRR2uT9etEm+XS9KgDXfY3miuFT7L+yElorkaUNznKo4hhN7bWlPBLoVBzyg0pnaw6MnqLcwSQj
ZcJUUY9hYpvtEKDeDG9o8VLvbqKVXoV00swuQIBOtfd2j+sU562tkIVXdKf2upesNEKFEc9BIpuM
Yj4NGRFBcy4wD+tWbqCBEr7qy96uVV9AcW53buE4c1Rk6ggEW7jzvVlYji+HtJxv7b7NVNjBEPLO
V33zdLRLudBEmdLSPdTmSJBmrIt1vehzTy8J1AvmkmpRzcFaZ10Xag1ffldZjQ6kDNxe71fof6wh
VCblItf69gMBZmJGbjpNl7S7FTtKirx0IwSLzDZsIOyrUSlUIJyFlmGGilK91gW409j6e6to3D5q
6L3VIPVSo4zaJtfFPa08TF24OI1P1tItzsFc5sW7VeyYF6bUNdqOlFT7BX5zG88++8tqAnbOuAbI
MMXTuzHLDCUaG7IN3xqpRvqaJ/ILjtXc892+RZBN6s1BbZP1jjJGtqlQx9ZdmRfUV/pYrwkaZdeH
1th6ti+W1LL4CJ0a/nt8Teaf7VA4ZdhXedcGFfc5jZS1HsTeyXpzOCvhIpnhduzQNOXZOl/Wjv4p
5TmvZKHbFNkwN3qvpJQ8OckUiDxxbhrvOwP6GCUlRxRkuYX5b4Ge30pU/6/p57OU9Qruvxj7H/8g
mx3+AY/++1dBbvj/Qcr6dsYapLhWPc1Xt3/+V7pq239y/8Nj2UhC/5OpAlr9E1I5QT74O0Tftjb6
35mq5pDFUqeglLehCPin/8lULftPdEE3CK4GsNsFVfI7meqWPj2JUyFGbVZZoI022DYspqPQ23BK
A1Y+ythaag3QeN3GRlald8v4g15XjfYhTfLm29vR8XGyBTwaxplmo2IHmQL9kaOcDkIuDoJJ6Z45
/lXi3356f3l3cwpx+Bz3s0Gwn49x9GAbmb5FL9Y9K/yHL/eJ/z72TyCLjtDQL4c4yhml3W7nJkMM
0c3Dxf11Hl6vwWfVP/UoR8q0Lwc6Qnd0Zl9KC9rD2bnna+F9GvIwVXjK0PUXJ+7pWjh6Zceg2FhP
NTXHMPOsiOewbfYOytf1mu7IynxH72nEVaHnHjznTiM2VqvJp8kFv4w8tCA4M8+KCqeE9hTe6MRM
HiO4TPn3a153V1desL/s/VOGmqeG0J8noCiGWFNc8uSV/yUN7oV/qfunXu9xkgv41aUFhGc16ScE
yKNMGtG3dak8R+yBHs2RUsRpaBPhwlBQnBMQnW1tP5lIFj5GCJvgAkqHnCLHCMIWuPhSep3YK1bc
3CcEMfW65IdZSYqz2aPALgokuN7e1EcHCWpwkHhQBYAdRWqAuNDzV1hIEyV526oO3YBiBbaXtm/B
OQwrHYvpSney/dvjGcfvcxsQBvu20Tex5u1kfVo0iJW8IzUCztxVBNt6b9qRScQTNFbhhGM7d2FR
dPFe5KkXoUzmnFtWj8yxNrtBQVd8lxRi/tq2KrGJ0LBWj9vaDcsMChEM5GUNEdXOiQsgXw1W5V04
WKv6Y5U1h6Rv3X1LAhJlw+S8w3q2Okczp4tAsBkhMJtuZ+mDG0hHTSM44xr/D9+1dqp+Ty2aIxsR
p439AkFSxcX0WGi/QccG6x0v2Rltqu68six3TUN7/+03fVwygaiERx3qaBsl0kQX7/mLlpRjwV6t
3U7alR7MFvLbPYzWE6O8mE6k6XDApDZr4o0HGfn5KGuvFLpFXLOjTdh/bN1aOSs7a74bkYU6UQN6
ZSigpdAguJW5Zq2jq0EvEJNKi9jcyQSFlYKRP8CrHyNsKH7PnosZApeM1gr6HEAmDaCMz5+qqaRL
7VI1dyv9hcjp5jXUskwjxky936zUYRbNhiBbpL2Bv8txNTYnoWrjLLV3m05JtLrtHIqS/PntxXB8
tNB/od/E3mMpEJ4cO3dQB83o8OEGR69b/1m32poCmzKzn2Xscayt5BB33jDBF3573G2RPT3SgJsC
AwUHCpZ8q3UfLQ9Vp/8tzClGozUB+YTlcf9QWsVc7KhQZp+E5fSfUWkzOx/tHP3U/XB8uHG6EYrR
ToCTSQPpmOZdVaSfkzmUB61Q6QWvdHCtwwKqYA6cvlBv9clLtN9806jQoziwaaygCLRJpz9fOi4i
y5WoFXuPW0V24NRNHlp7phDTOyRcLjw3mi7ixNY43ut42dDDw5Bog3eyeI8OVauK1wp92uZQ1fS1
UtVqLlB7O0XOP96Av0bB+5KcfCvEbu2bp0c3muOJZAM2BzL06lyrYtQsSkvsimFRfnNXMBRlUBYP
G4Jr8Th4oM+nycXlgezeww/M0RTfoXEdvb06X3kgcNeI4ugwEqnNHs1V3pBJrmndHuZabwiShrXM
dhQbUj3sOs6hEz2Cl8Nxp2+IaKAg5A3uUSgx4tG2FLpYDrNqUsW1jBR6dZUF9TiXJ6xSXi4IoPMW
aQhbD93Q41NlHRXRpJYtDyr1iUsrLvs9sh+npA9fG8WD60ZCA0gEhuHzBaHQTk6cCg0qrZLKTsxZ
f1C6+tvbk/TKIKgCcV14+NqT7Gyb/EnpfxAsNozM50Pb4DmTz40EPpyl48+3h3lxVvC2UOiBb0V4
sulQPR8GRt7SARKdDwpr8soZu/g9BYXugqLYGgxykY9vj3cUu7IKHDQoUB/Y7ulNpvD5eABP2mSU
zXLAyiu5sQuhRJpR9Ah4VB0YnrkIQZ3rkZvH9jthZKecHV5Zi46G2BJCksgYaOr28ydvFc8apGP1
aT4MVqZEcZspyLel6kLLwJ4+vP2or8wgghBc3PQ5US47JmBuwn4gSLT5kNRZUfqy9PTAA+7xuz1H
XulGUgMesdmcQCJ7/kxxOxjo+nnysEiz/sobxfYNyHqm7RsGa969/VTH6bBJFMfbo1y13aoowB2t
mCEbReYYpXLAEcNw8fWzO/caScLmY50oyuW61tXwOUfE8H4GeXSLjojhRl2qIn/TjKWXn+AS/DIZ
eXbX2tTscJxSbQ8iJhotzx8/WezczKlyHxLew+Tr2TJ5e4X2cgkmOzX7sBPSGqJMJ+gNOd5VbVek
kO4DM0c7fV/Ei6h3JaXaZQN552WY5kL5qIGRu9aX+qTC94sNwNd1uKDptnNLv3h9i+3kY4Wm3SGn
Hfe9jhV1Bmk/CrSKdOt8hkOy8yp3uBid2Yl0WNMnTuPjkIgVwu2LXyyUD4oax4mdQ6kU5kInD9Lo
Yuq6nhlo85TtjarqH+LJzN4DLMtOLJoX245BqdwY2iabD9nxaM2siFEseq3IQ4YRw5fCm8oxSIqh
iaEa1MN64hZ9dTSAoHDSaLS8wBi0c7H0k23JQz1l0zsnd0D7w6t3KMvr6onl99rrBJ7D0Qmygxvh
6MnY9vE8CjYfmLLGH0m5OKZlNh68JpujxtGXCMI37c8Tu/DVZ+R24P6mCQ1p8fmqTzUjXZ1hkYcV
fwA4+zT69zr18msD4JkZ5Gp9KCXQaTTePqnJ3F6ZYKKT2igCA1glMtJTdoEZJ+6YSkn35kRg9uJW
Yb4JA9HlwNMN4tXRW1EyurSzmqsHadK+TfGlvi8Bd8y+IkR/bqjlqczltWlA0gEmLSHUVrd4/jpi
B66AOlfqwSptJMMgjV5QRG4+tGaXRGNvmPsGqdgTKK1XB+UgpLhpbhzIo0HV0pgUmrbroStnAMs1
BJrImvTuTs/69DaltQJMt22MU+ayr8w9xQsDTQ5ifIq0R6INS7fJSIpMPWQzUOegoKOMIx26ct9t
JvfT2yvtlYfc+HlgO5AUJVI4urCVxYtL+irykBaqwioSiGRYaNBdzulQR3yPkYbeOPxuILfdY0SM
aIxayM4fAxJAvjWl0dvrQaUuSqNOM7suUOfcSaK3H+/FJf1rIE7j7UWivHU0h7BTDKOkonyAgDWG
JFTFoVzUUx56r42C5ggyYuSiRMBHwRxygA7KbI12EGvfYFkVz7Uaao5Fc/vtxzmu8nI7I1WGkIcN
BIls/njnIQANILZQULXoVXWJ1l6OKD97ZrIGcI15feCXq/tBJMAf5pVmBx18tBsCJe2dNAANC+BY
BZeaHTI3o8n19td77T0QoTvgTYi02DJH29SLaxwKW+1AY6xFhTIvwJohxwHq9O2BXtsiTwc6mlZy
1TJGsF07IBVcA3msO0UFQNmVt1rfGaegZS/SfY448JJIQbikbZS3nj9W16HsPxc1p4+iOPTfDOUT
jGj93bAs1V1lDc5V1ut9iJklkNq3H/SVcAIlfnjXSP5tou9HDwqaoJClw1kgK6++tzbVmACtteWW
e8EEiI7Q2/tEieUZ4j44BU3lSc3BV+aU9I5nt7F/gEN6NKcOMKHOswf1YFeIbsJeGob5LBuH1vst
BxZqh2R2gBM5h2i9w5Pe5vxJ7A5xfi3qQjgHNbHMsCzbJRykqH7/6iJDIULibkV0+Fj7YTDGWXgw
BQ6xpdjU7isaruEEmPyRgygtgmGNzYe35/CVxQqP3aSwxjzSQDt6ML1oUogapXNolNkBGuQMkQHi
6YwUMD7RBXrlYva4JTnqtpiZCubzd0hk5Gql0EzK0EJ8wVysvja8WJlCr6va2u8bpx9PxH7H/aBt
3qDMs0BRh6Qse1z3tZoeNpSWmIdKXzs8meS6wdi6qrjutbRD2KFub5MuGX/S759h2a2ZdtNMJVCp
t18zsDme7ihVIJve/KstZGFYsM+fniK8VSHoaR8mMXo5CqtEIzuhie4GhXnTvtTU3qj3Li43+T4b
PYAUeCRbjyKhd78DY4POl5xAYcBAdYuP+Gp2TUinmhwry3XZw3jC+TyackN8RCgMVnMGQRFgzgSI
JMADLb5rdK38hApodammy9A9GKBRjIOHauxVZWNyEcAEsGzc5NbK3qdJG7c7XLwMA4CcYs7nKSgR
N0CR0pwDb5JOHlhupX3v+0n8JADtmvepbilDUM56gbJjWiksYOGg3FUOza01Tqbj54MC36IdBmeK
Gl2Yj5PnzjLI1FhACEQ2p9/NOP0+jB7SHzBul6IPC2Bu7m5hZ8wB1M0FT3coZVf0h6bmNgdvGIeO
gUWyr1CDs3aQTCCOQBL2IM52rh5Ha20uXyAhK+IqhwF1Mc0wiHw7tfovqDk4fGNqXV+HuFHddxK9
WRn2OKt/FFM73rcC6xffGFbt3oA58EP2OhLvgwD4jrDTfGMj4aszmXlrYGCgezKMCzI7wvDFMm5K
DenZEGpLfNNnqiJ9jI29awF6SPO1OokfUxi2Djq4cXspYF46B54J9bhxtOIre0y4PSw7V7uoRAkY
qK0GmgVUow5pxpgVlHisuvoyq7Qk9gaMoA9YJ2hFFHfz+N1UJ5kcRj6j8CttSHEMjlXr0U20mefp
2ro+Tyuh1oGzYuIC0aagJWKbow5GauQLYV+GTfguq8lKb9R1RqAWEwZNp568DFAIS2Oz/6xyOQVC
V2fgiLCshiCpUv0Ae6ZR94uOc1jQ6NUA869DOhMwYGE8Nha4TWAo2uwEhdNP1RkUjfLrUo3LIyHk
+k6iDJ3DMIKf6Ft61xu73l3ib4mL9K5pCCCJTY+Kd+Ag4lBHDQyPByVRbQDdQ9nj+zCXRBGjytdg
nSURxLcZ/IlizAMrZKHPNpdLZUYJl+TP/zUVgFqGvDO4PoftoyXVTz+RGRTkt0+AV+7pTWwbZR8y
UZz6tp8/uUFyo/X+D2fntSQ3jqzhJ2IEvbkty2onNy0zN4wxGnoS9ObpzwftxeliMYrRip2di9WG
UACBRCLzNxWuDqZvDgY4u1rNqhR44xh9r8Nx6LB8rwu/VoyQnLZvQeXdH34t/FhckCb1Njyblu0V
+KR4r6tC91vC5EtNx+KQZ1hm3B9FhvBlkCPGMT+eh7RxFpMcJyDopZHrvt4oCBIjCp1x87tqhzOP
yg0qLXAz5+8IhGf53/2h124Xrmf6YlLagVv0en3NrgxlqqDjhpRIInNsTWcQZvNnS7jOeWzsH/fH
u52qDRwEQ0kEuChPLm+WQASFgjmQ5c8Q8+HqomYQw3ccRPeopLNl75TGmoFIzQrp7/2hb7cSsp/U
wJA9QWPzpp9L00mLK2VMLmhQJ96xbB3j7zBG2XNfqYOL5kHpFN2xQ59n2KEE4m29PVfKcBRuadXJ
Rwtvs+XDpZ0i25zsJL/Y2CziN2S7EXg6PF/g94Xk2ceWJ522qxVgtz59AKGcerOG7Zg0avtqqkWx
pTd0m8b8IldIuWRSYLbB9ddPlbgyxixOL1WN7+LOa2rvcQLc/dDXsfvX/eW/3WmMxVn2aLPBXlmq
worQqopSxZGkcI3uGBlxenQ1vXuOzME7WW6/pXJ0u9N4swAZYMmpXKMlcj23vo9NF5Mx13fjJD2D
CEIlwJrzZyOZtHMMMhbHG+N9qlQy4WVQlI5gtyG9dfP0NtQRbAYMIZ/Inb1wkTd4mdnzMewQMr6/
nrehyaGILOWbbKnitGyc1GFkO60FAL60hH5SgEM+wETf6pqvfDX0kzg1lGvpZC/zLy2YeSyIDlCO
mihcIYHypYHgj3u1OnBKtWijivDLT/w6FpLJ00+jN8hRoRp//dmScTaGkVcbtWHkcyh9uYQ/6hlG
9TgOFazzqhjsy9CmoHgHLQiCcxJp0YdmqJ2PAFRLZJyHkdZiEkCuCRBXDg8aVM3sOdHNwtoFRjx3
50ZY7SfArn3w4hST+aMNJu91DkmFTvc/0soBAwjAa4/WHXSQZTc7nnRSS6vFJELVRw0cSFBFR3wl
HECuoTVuqXauDichDh5DylLe9eIpjeuJGeSPL6rOnXZugbjXkapx/QeixqWy8ZBd2YEAjghESDTp
Mq5ej1ZNEqEcaYGPWQfpZdjbPxBdrjewRuujAHQAakRfZtmT8WpGyLIp8Eug9yQjKaLrr+poa+7G
QCv3g2tA91UR86IEfdNocsy+sk0R+LNEcx9Il3WyPxfAcdPlFtBaezgKd4ye4mnOt4oCa19OlgN4
vrLt4cZer2VGvVjpGz0Avt/Gf5ARtfr3NDGKV5D9pvjj/buS0iCPPN6wAMYWxY+wccPBG/H0VupW
2YHuhjdbVpV66TVvSwx8JYCw8anvAqwgy7iB3YxzkZrapPhh5uWHrG/bgxrqwwlW598Tx2MjKq5E
fZoVUgJS5lM3UdFS23b0ck3xaY1HH3QVILQ929lTk2bIViGedKm13N7YObcVHXAqlPS53innYOd2
/fHaPmpH7m7F1wXaRrsQxaBgn1ZaYx07uxnB4eWD7e2MuBj+winVRS2hmcx3l7ZR/wRTAWgGTUqq
sNc/Ii1GO7fsTvEpXOaaH+E/rO370BqGE05/E1pVHlLFqG1P9Zf722nthGL4ZP6vmgR25npkjiJq
/U2uQLaf7cc8mRXUpQZ9Y35ro7icTfpfpKuUTK9HaRSBoaBb8mXTKXLgpQcKGgmd12z5JK/tWETh
SNBofdOgWEzH7j1ICEHEdByqSQliD3sv7v81Q2quNXpGG1F07eRzLBBRBbcJ5mkxXOvFSSYMzGZz
NMsOiKw1tJ9aezcl/W8cDnrosvcKLI2tstgi2J1NCFKjitClLfCwzk26T2qUmyAZ8y4HkWoKpode
kbdxDa4sKfFUWnBbUpLxJgiUbP12Zo5d0LY+ZdkM57zZfs0Q/NhTbC2O93fkypqylty3Dj0C/C4X
ewXeAhw5HpN+psFA0wMtOUxoYlF8bLZEd1e2JU0WwqgKwp4i5+Ls08ovDC2rPF8kVvyS6UX00Nl9
cn7/hEjByC+BLrL3FxMKgQYMJd1pH82M8REdifYYVlr40wutLWX3hTL0rxxWyrdCKCCkIVq2mJGe
iVobssTzE68pLyb1ldM46ejX1CqaHmpgZoesDYo9fEVQek3f7wQqi99qYw7PQaa4G/XPlWvZ461I
QJOn/+bZllHYyOtR3v+NgEyKp5s4l13dP4TU0faxgl5NXNtkfFxo75PW/N9SIDjPoZTn5aZVHAMf
c7qcsem1wJ8Z7BE4lFuYoHIRJBq3XL/Wti2AK+R3TAL4zWMcmr2ApIy43qh44hLZMDwPbInh4yCk
8fX9LbV2JqEoyxaXFEldpjuI6Hno5/CZZwcotTaOyo6Mx9gFgC92TaZuWsLKrGKR2cvePlkHfw3O
3nL2b0o5tiIlVKzW85sMYUBEzXVDEvEicz5OAdp7J7sMwuSRMn+TnvOw6ctjVKA8QD10nLKNA/Xr
sX3za8A1u+iN82ZbhohkMBt0wczAxwc0RymMIkyF20ZeRh/qsqbcGmWJGxyDWemRR8/S9LHPk/Gn
Pdnd9wi3uXZXdRlkTWy1Eo17Qcvzs9p2zsNEWR1rHMydt+zT1r6YzC5+leZlZ/J6AYsgDkd1jgLf
S+r6p/CM+IeKB9YP8HIZlpxJb+mH+3vk9uxJPRNJAkLw4hYPhcF7gA5b7gIKmIfqbDa99iNA3RGP
XtPI2iP02Do9AMoxv2AK5ukbW/T2PCBUTIuMq0OV79zFfdVZDVZlQeqSVxm1hy2XaRYnkqDoYzWj
Z3O8P9nbSC5HMzmAYG0k2Pl6eSPgv10buo6PpYN7VqKsuHQtip73R1mdE1cFqDUqLmy861GaLKzt
tGwYJY2ykzZDcs/rIjoBThw39vjqhHgHwYACkwj68XqoaMK9BLCy42e4t+09SAK+0Ptu/xsTIpeg
ekhph9TsehSQturcTLbjR8hKHxoPhmTdq8bFUdB4+o2heE9TkdQkKmnxhXQjtOJRDNT7iRcIMqrT
UXj4gcxTuWU4svqZpE0NVzp34PIShODvcCOpjj9H4zcNxBBo7KE5u+iMb9xvt6dawqww+SJxpiW7
zNtjC6jhbEMUnYyyvcRa4Z7UPB32IxKgEJ7gtN5fxJXxQBKD6AQLCKZsWWAJIimVQLPAL0pbfSjV
ABebbG6OhYEdoGYPW3F/bTxSTg6Vq/PPkgxRpEVE9tASQ5xE/djR7/7E461qnoK8t/5RA1izG8+x
lW8HEQIEJ6g9SVVaHLFwaOu0U4TrR+jv7zDyKXe08Z3DJCaxESDXhuLDkSGQb2o3mC6nLVtAZIbr
z8XsPkRW2xzoA424ahX9xlArp5nSIQdZ5kEyD7w+Z6lXGTbqkq5v9JRq27pJD2OtDBunee1rvRnl
V2f4zSVtaAlg3qlxfY4GCExPn2j8Tf0fE/IV/pjb9m/sRjY9ZXGH+E7mcz2rgRwOs4qab1XOBQJ0
pfdpssdpF45lcTLNRH1/ocWlxgLJw2NjUFNaBEXF7R0KfaXrO30QHp3G6042qDxaXeMWpUR+kesU
g0owBFjZS6cU7C2GwqW+ISsoWMta1fetoDuFZBLtnXxO0U03VF+4tKAr6AoHK6n1f+8f9JVEnvHB
KFAKAWFH0+V6bTEpTiPDZm0HJzGFH2Pp9dOr5s6Eyo/B7D7X7ab8OFVpPZzdWndQHxmN5ktu682D
oE5Gy3mIknxjH6/kFMQCYJ6QXQBWLROvop6Srh4Nh+KThTcboAHtOakD568O/ehhT+8ZgVTX6Lv/
tArHoY3R104RrS7YLtTZoBMu9lsu8dGVR9Zr15j9jajW7OH5Kpf7S78WFqRTBOAx+JH8BdcrH4WO
OcYKvQcnraaXuiuSY9JP7sEdxT/3R/p1IBebDPIJN9Uv2hKPhuuhWo7UTJXH9cE9oHBSgNjYazQ7
cFcvsH80Ea0pdzFi9RdV5cXtaQMt3xaP2Pu/Y2Vd4Um6rmzs8aq4SdWMGLvgcvL8wovSFyQferQp
i3fj820IMFwmwLARWeNZeD3Z2jZTtB40zw+KBM0aWSIBij25CI3en45ctZtVxYWA4jZ19JssLcpD
Ca4IAx+mQRkccHIwqkOd1enXLEMA7WFIsurZ0FpUTO8PvBJ/dZ74zA4y5237Y6ppvxdlxv7MUu0J
jRb9YXSi8NkM63ZfTK69kSOu7h8JOgTfJyloy0eFU+rkiKlGqcQ0+h+pG4hnu4lcGiU0EKIhQJM6
JkeF8+qdmzTJT4OGH/D7J00Pgf2DRoCJ2Nv1Zx3Ndp4bqeWEGGn6Y0zKxjvbjtS7EAUJ+5H/YU43
Lp6VI0oKjmYCXXfu1eXFQ+1jMJBipj3YOt2+nqMYkVU0LBMcHn5jKMaifiPDMFny9fQMa+qKzoq4
40AzvGaxZyI1iIP8LsotdI3ur+VKeAWw+v+DyYP65gJX1WFE3JJXjN1FqrlXyMJ/oJfcXEYwZKjl
zqH2EcSH6+xKYMKjf3/0tTDAc0N29zEKwV3yenSdBqSJkK7rK/pQvsRmOjxBF9A3Uua1b0d1TwYa
jE35htejqCjD26KbCK+TVR9NIw7342Sbx6gSwcZyrk2Icil9ZNCit9QZMwrnGStx1w+6pLqkwRwf
3MLYcrxfGwUcpnxiy27uDTKgTSDaFantI5ofnec0Lw9zXImNfbjCu3GxPCOs6NDg6MgsNiJV7BFR
8tz2yyoTEO605vNkKN6OA05hz0xxDgkw5xH6GB8aEag7Bb7bEwgyOpdmpxxUZdB2jlPVL3mCmnsw
J9bGl12LuxQLaf7y8kKAZPELg16miugvUeLQu71aIiSrHY5qEanHUbPcjY+7GvzeDrc4LBAq81gN
Q9sXfa/9FbQmSrZF1+enrqwHe4+yW+qjSF3+AVvAFA8gaHrz6AVztYUNWdvRUIwIZrJTTFZ0vaNL
U0fsw+5tXxmS9rsXobUHiCv8kFpFtLEL1vYa0k3w+SjFkQIvlpgvH9mFOzlwOxVMghp1PoQRwMf7
gWDtHqPaj04vn9K5SbPBUg/Yrsq8HtG2S9S4+sEAsUWZoyw+VmYfbXSHVjaOwQbAoJGHBL57i5AA
8020wkPr2unn7jHo0WSo51x5YQUwBbbQO6f2/xuBnf43pjg4MkCPXD6W9NQLQldhUJTOg11aCP0w
DIrl650VbyCpV9YTIgLoGdlA4fAud2o092hqRHy1WHh7nAfjQy/K8By5DfpwISY297/fyoa8Gm+x
nmjkzUmPlL4f2jG6j7GuvzhlM/JCQDjsN4aSYpbUjljL5d4Xo5N1gG5tPxdJjhd41qBLpwyvpR1s
TGptEbnsJUUXqDjZ+fUp8wyjqUB3hZehjNFai4fqWDdYYM6Dm+wTMNgbyZU8tYss0gDDAvUSDQjJ
Kb0er49zxaBQGV6M2nGySxv0xWtSaBoy26Ux/Onao5cdqQi54Y5ev/6I81tyub+4K6ed0gYQDRpU
0C2X1bk2GlXuXze8dKLRjpbg8ccdVG2c9pWkg9AFJRmVEAkIWewWS8/wOauMkCSjFU+IhfTPtjs7
z05t209h0CJPyQq14c5pvfDz/RkuVYVogNDKkyx8cCgorjryq7/JeFre87kyFtElckqvIhMAfE1L
CNn2p64ZwBlrVUl9cBS8JpGMaaLgwcp62p09Ep+Y4gSdea5H25xPUvQBFUU3cbozgpJuKj3+auQY
MCvS985gVls8grWFsyDWsHbyv8umdgeU3BCWBzqCMi5SlLrinAJ0Wz9m8dw+eCqIJTdt1KMz5e7x
/rqtnXAuAdpNEt1101IMnDLI3HZEMDJHsM7rZv0c5NZ4SMtx2NiEa+cApJCUYyCLun1jcOhUtFbj
C6qVqXeugH3Me+DOWfsnmrT6n25vaD9GxQSGEkem+5RqvIA2SLRr00WKDH1n/n3b7jIyzArMuIsu
rjbGR8+tg+PkhP80yOZuRJmVqwjoAE8ZXXa60Zq53o84P4eqOcWgazyBjViEFD22R51Sz/soByG5
622vHY4xePNk4xyuBDjqPTygqG7QslkGHH2gLmr0jeJjze10z3nv4h1R9yVv/pI/+9yYUVdt3Ewr
C2sSVCWuVVI0lrWOMYp14SWp4gOUfs3QtX9Vs/w1b91+4wuurSurSQIIoAg9APnnb8555lidoukl
ng5ZPUY7Vcl5zUDofKgGp68x6XO9AuhEmW+9yddmCKWRZwCfk87D4tqYVK3t2mygA521kXtIhYJ+
JYS+BD3ssZ43UuCVkABgkK9ncG0QFha1I6dTMq4Ses7oGuvh2WsdOKkuwqitXyZWXSLv5do/IweH
qUIJm2ljC60OT0Vble9ieImL3ZsqfcRxdQNQGrryqnk5pJ7QaaYMe8OwHJ866Lylb7pJWV+qeeiV
r/fD0kqskDI4VO/pxXGGFtNH66jUpjqJLkneO/2/kCra6KFk//WHWR9gPwjXSXDVc6QRVQf8X6CP
2YjfKOxLzD94Xrz/bvF4oOGqKRVgmpSxCR8zt0t2btbBF3LCfOMA/dK8WaQJSLET/0mY2dnL52yJ
Dxluekj31pWthM+eMEL1hIZJVFBDM8xL6ZQCFmKnNAgkRHgtN9+8PEzGPQY0mXOq+rxOzg6kyQdr
VJTucVCU6WXEgtLe2JprB0E6ZoKJMtF0XGZqVj4I1atDBUj1gBZxJ9LwT6Xva3MfpDWiSfd3wlow
YxPSfyaY8jEWxy5PA4S0UlCKUWHzMLKq0trhRzUblxCHjb9izs90uj/kSrbEjQhiXOftSU1oEWLI
cRA9QO/jYk5afmqEU57mwdaP90dZ+FtKWAkRjGwM50Si2U0fM3WxTCpdi4wFX4n83ypEXvaxsbQp
3tX6nI672NBD72FqvWI8d6ozK5eyG7BsC0BwJZdQN7LkW2WaUYKYrlEPj0HRdy8IEdu4hxnYtuyn
OXHwG4L0PT3oCWY3n2Ne6/ZPhSys3Q25GMlq4EFsibWscBygeXJogOrSDb45voOpjSko1/iieJnh
XTR7dkbKCOBdMNmbvPC5S1SBHHeArMq+mxtWOLfMRj8hxY0ov5fCf7u/2mvflFoRZxl9VJ5pclO/
uTZszLnUwbDji+YE4hJXtsCBCUzf/VFWjgZ5DSBlgOv0spaFi6rS3b623fiS42n1oJIOf0zbWaCq
W2g/7g+1OiFEjPjHJmAsr6M5T+q4nlliPQzH8wj6Yq/BQdxYtpXbVv7dHHM4M2SIizicqVWqUrWM
L20HuFtxUPjeDTVgglJAGhOm3j6HWiTOvzM3FhExLd6fywiTzb1RVC0HUA+1MN95k6kkBwz3so01
XLnlAHhKggHSE/Aa5J+/2RQBSvqlHWbJJQ0jnkTMkSJl7OgGUtVpEYxnL3Bj8ULVv39FeiV5Pyqa
9w4TxH7DQXtqGWjCahajmSLagpM4zzJPxz0xr8RLUauBX7Rt5N9f15VYylQRHJJ+3yBAF7c6wg+h
oJIaXXKrTU4z2GDfnIWB0HM0fcN8aEs9YWU86pnoDgMyoLG7RGoA7XJgIlThJU8bccyixNoNSVyc
kW8afbUqfuNmQlwYTq8LyPS2recYA2q/gQgvU4+09txm4jQRyk9wSLcYKisnnaG4AbEBkgJ2i2tJ
ut0NUZWGFxwxPdBytv5YqUK7CETFLve/2upQlGvZqhKIsnxJIKmqZaXO67AfoJzOSZM9BlXoPih5
N2zwblaOO8Kb1ASl+CBN2cXNN5daPvRdGl1mhICLx74JjBpXmtwyDqKaoRlPUZIE3628naNv92e5
AsWjywb7jKYsOd/N5tSstNItutOXckbw6QyIBDbn6Hrlv03U6o8p/g4l9kZVYBxomk+oAQOAs0+O
jY/j3k66btorhjC/9Y0kYldd5zx1Nv/D0bYSLCRUy4y+3v/Jax8GnL0Gy4u7nArgdfhIISiBauk9
f6gsvL5g7/lUgbIHXj5b+oJrNWoKHIhlyRb+LYVIMYFD0NT1JJZZf4nryiQRLodjr4flPq+i6Djk
zXjE9iI+VHWk7qs23lJIXgmXSKDQNSf140ZYhqumcYc6UWvZdxX9f2WJGzVCGeYhQNF0P5nx8Nm1
8p9BUvUbe2PlriNXoj4BcJQn37KtPEdWiWAuDd+0D1offRD7ozMOW9Ija0gJMhaMxk00z295U+Mk
OmNUoe2RbqcFTHvFDA5T3HbRSc+N+gcwmORbmyv9N6vt+T+YSVTw1ozKsjwpc5TaZ6edvWgjG10J
ohTt4KFriOqw/ougjct5E9G5BzBb1+lz7ITzfzYuC+giTRhhTYH4fn9Xr3xlYGgsNF8YUecbvODg
YEdq0+saavounv2fo8Ufotp+rkL7W60Zf5UFcJX7Y67EHck+dbiHAQbfvHbxkY2LOh1BIYdG+aMJ
8gnTVdQEw9GhTDuLf9XUNjdi3crp5ejysODgSl7eYl1tAwdtUl8YF17yg0oT3o2oT6GqM9eH+7OT
f9PiZUcqKBHdNLdpFSySKLu2bNSiTRrbMa4ve6XV0V7CkVmMu6ritO0wcrP6Q4kvzt9hPTfB3str
5f1wOPJwVpdPSvtsGazKOlP6GG9mXxOKnu9wIrVfGscKYAfZbVW+PxGm+czLhjEhfC0TYasZgbSa
FEuGGPtRzSrDr7UVJRhI9dXvTOzNUDJ4vEniemx6wjHvAz9ukuJcdcoPQyR4uWvp8BsnkYIOjDkU
kCA6Lm7HHIEIPQk6iDNYt1+EHqlPc01wcKey3btjY57v75u1HQqjkljkSZjrMl0TBp70KB0EvqGm
KOGh8qx2R71p85+GNutbCM21M8jbSGq90OO+6Z3FhVqpTWtD+LCtJsQyJM6TF9zUrPSgT5OgwJLo
Gm7eoG+3WtJrEyUNB5xMkJftyOtP6BmjPURIl/izm/RHaSbxUpQ5tnSlWR3fv6ZU8GgrO4C8bjBZ
yhjbkxtBfqrKcD519Fn3jRmqvta5WxXgtVmBD6ZCAi4UtNLi2LdRr4qR1rmflkP2MVe1kLM3Oft+
FtUWjWMtxJA40RaU7dabTHtwvCKdVRqDwuycjxWyCRfMfdVP4PNRDtDaoXnmmdVcYJcOPwZaM1vv
67VbAyylJdWPZRK3yIVCE4f6Ibd4GEZBoF70Kig6rNEG+6eahcF/FcLWzSEcMuMb2UK2hedbW2rv
l3gFhX1+wXID0cOj7eA5vpNP+Yc2t8eTcBusAcCQf3v/BqL8CIwHoiMIXPlT3oQbp6yi2KLh65dd
H5wwosJJqI/TB7XRfwOjDaGS+j0D8U2XIdvAbNqgFOj6jefOT8I2kIsB5LaPqgQ/5bTe2rArm4jF
k2AacGC3zZHQSoounl3Xl+jfBuyXNb9WoBhrKlFl+GOyUm6vukBYiUdE+TDpTfzz/uKuJHqAEriS
ibKS/rQ4MlPY1rNRAhzCoNHZ102LGTgi+sf7o6zsFnqF9CmpXcJ5WrbbDBctRD0Crt2NrnMaKhOD
3UIfz0md2huJza/UdHH3k7YjEAZ9YEV/IsrdrrQ6z/N73MF73xqwzSt2LZXBv1EOG7xvmsgCDCEw
Iqt/hkprPc2jGb9o2KuLr7OJIs/R7IUzvAyIFo2noa2m7Ksy9E59SdvJ0VB1KsP8Odei/AsuZy0i
pnU9v9h90yn7aajT+akXmvqFBnBbHxX0w7sz5m3Tvx7WzdE+DhrdOOnDVB06MKHFfpjaKL6UGT4C
suysoecEzzh6mIZgV3uZ911zhmn8hDqf1+x1IzY1v4ib7Is2NxhXNDDH+4PeeOV/jdllgJxFI9p9
khc6Qnd23P6llJUeIJXWsZXcqok+26k74e1up2Zxydq+6ukzmAIv1MLDMkPtkhYAkkqb7Kjlwpp3
rnDNl8SbkvQbQnmGurE3VrJtCH48tjkFbMDl8Z7qfk46eeaoain7YUjERTES1LAKa770emG/P1Fi
PAl0QtnoVioEo2R8Jgc4qtagOp9KTD4eWgHwqle9jbO1tuuJgfCoKD0jcSD//E3gantkXpCbDS+R
ZablycF8Ntxraeg2Jz1OsPi6f8hW0gluPunhAHeLZuvyKFeAHXg7K34HMOjE9Rj+YeHbtkvQcD4k
pmkeqBwPG4OuzpG/VSrKgm1anuzKrrGFUaHgY9TeXPh4wQtCWvYH2M7t8f781oIlJHRUchGGolG3
uPAaZ8ROtqnpSwBY6ekIYfyOAl0d20j31Il7MLKpNPdxppoP0K1QZEsix6j8+79ibcLgjmTLFd7x
zb0PPz2HKEG1UERD+Apattibc+1+zRW92dipvy7RZShjl1I7BzELNnkx4zyuHaNFYtuvSQSnL51X
lH/SD3XETmSxGZ2ybB6mU6cHRfY4Y6z6FLY00HZJl9rfU0T5X/JMeO3FyCylOKCcZtO9tUA0QUFS
zORTHGI7uce0y8EBNurq1yrDknM/NC1ugVabKvm+oDfyF9iN5CupaqGcYGRrD5gdZdFuQOXksQ6D
+DfYZlJx3pN+FcAyl/t4pCanaLauIH2Tv6ap4Z3FZKPDrGKXeP9brlx+UoiDcdDb5gqWJ+rqgCa6
h2oDJyZtMyTuc2JvicXq/VHWKkmUmmk10pghGiyfZqUQplfnJp8xNsenqjTQxrCkoLenscRJYZp/
Cwj5x9FOvw99FKNapP28/xtWgiw/gSoSoN0VyRito5BZeArHFEkAXzHTbNiVsZiPAIW0k5YWW27X
K8eEsEeBn8velOjr66VtZjsdsgb5kRR4u7T2zvamp8TnTuHuvT+31a9IDkzY+1UnW5ySah6NxOoM
xbdw/fGR+Jr8wautDaDj2ig8rCWgS0qrLotCMW6nkRgCxW9Cc8KrBWC83oLhvT+X1b0iQXKoqVJS
v3kTlq4Su9hIhhc1qJ2LByXWL0bD/NDbVL4tb5z/o2et2juz9+wnI7fm6AACzP50/2esXCWoqrgo
4hHRqWEsrpLRG3IshmLK+ukY+RMs033f1cmR1BT5Z2/szrQNtzT/1gaVWCXgB2DLYWNcb5mKzlRu
hgNd7ihEgF1VggdDa4rnDClPHBSK6rPeVe1GhWHlUkE6hg1KIJDOHosQUDdVbI8j6iZhFIuvGgql
x7CtACnORnwYlTp/HGGr76ORm1MrfoeBIfEmOGPxwLmt2qgIVUmBNs4lTc7nohXFQfPEz8Cl0ihJ
t+8+KtQ1AHeAQ4eJd9P+SrRWE7reBH40O/ofjjFFku46bQCGbl6mkgUhVVwk0Jl/5FF6E1YnvWqr
lq6G74nG/VT3tfjQeXpz6LLOealyw4GEJwAlgl9690ODoSGVSEFHysnk9NdD45kWJJg6dP7YR526
m+2o+rMJ5nnCbdoKtnjyt6dV6ofz+KYlRbuWtsT1cOHkmjMk28FPxi4cdrmVoeXIwpftS+T2pnLQ
BIVQbHFFOsE3FJm+y/ShIKe2rCTZwLOsLDsPZI+eJadHqvVc/5gkaW01TIqeuRfoy6YA9/NjyGp8
S6rO/e6qVWeewsZwBppKFo+J+zFjZXgqyvKCIT3iNl2E4W6OjH6gw++Tthh7/NVljjbbza5I4/6p
KUB1iixzHvQu//b+kSE6y5cld/lNs8LDNokiSz1wAQQ1QiUie1QLsxp3Zl4MZ20O3ce6rroD0Org
cn/oX5YpVykaok9gG0m4aRGRrix2ADJlGIF4FjtgdvqHtG7N9DAVgX7Q+2g+j1qjPImkM354U9fT
NYqbU6Iawa6ym1n2MOsdknjRP11QbEn/3ERTqUbFhc+/QA7ZhswI3hzC0oAYHSV673eDYn91C3Sw
CjE7ZzgI8x+1FxmvnZkNr/eX4ybNoPhmUcyAcc7Dhwv5elABuCa0Gr3zRYbj9BGNy8xvnCj+MHil
Up8gK5pbvnU397Ks95monNGxkXz+5a5H1F1PQtH7XsG719Lj6ahSBj/en9jqKGCHUMTgsriBirVN
bRZB0PR+XXfW34j+iw+UF4zfGIU3GrcQeAHZI7levsrM3KKOKVrUg2uh2DyW+PJ4W52CtbnQsHdU
ULLIRyxhb81kmWLqh943W2Xai3qKsE+LNoVeZKhdnAz62fhXAejSyOUXGaCoqFTYaA345uC4504v
w/pQBLb2MQkrKz4IwPHejgKI9TLHZfkRs8/SPSCBhbfCJDJ36+q72ZqwN8CRIGVOQkNHQYavt+fB
gcPvaNUsxQlSfWcUVF1QIVfLaGd7OJXT+B6nf9+5a+SYlNewj4PmedNka0UZ9Q0AMF8hPf3YmW3z
kmM+vrFrVmcGWRYmDPc6F9L1zPChtCxEV2dSGLR7SxMPx6SLq8+0b/WzFkfeFpX/JtLTD+eo0Vcj
SSNrWpzycESIm68++XNmJkcPONuTU9TJl9GIxG7UQuesa2Xlh20cvreDKEeml8B/uGOoJV9P1Y5p
BoECUX1FqcTJzI34kznRS7A9pd0KLPLvutq/cizuM76eBMUuH4euAVezFcrsA202j3XgTU9tbUdf
htrMt9iOt4kEgyF9B8+I5JcMZhGtRzqEaM/hjzNkSvXNGPTokXzUjU/5UPferjcRItu1jdX+M4Se
+eL23vghSagIbuQQN7GBNo2U/CI2QOeiZXO9wG7Yih7vk9nXK734CFmjPYEEQzD6vQdDQ9uIF76u
82+YK9fD9HlbWonDlmWDBckurFC+2HtaOG69vdfm83agxe2QanquVJkx+1qumI9J3VfHPM3ejbpi
1d6M8gt3+ia2YDJKfphMsw/ZuNlFRT9/EmbyT6DP/QER+nEj07q52uVwmGhJzo9klcpJvxmuntF7
jJCJ8BHFmo8lrimX2DTH85DM1a6QGkBDTlH4Nz7Zm0EXK1kUk2bNZj/7rjVqZ5SH8oewGvSN/Xd7
6DQKJJw7WRBmEy5CS4q/jmnPnAOMrqePkT5Vx9ZJsGaG6rAx1O3WIGFHogMqJjIyN4roipJEbWP2
hl8oaXQwIxA8ZtdsUd9uJyRHkUeaijMc40XEkhVLMIcI9mNXXe31KRv2gzGKL3FH9f3+F7q9BwCs
sDFgEAAdvXnKJqaeBWmsGv4EdXrnYu18nObGPbZ5Hh8G0Ljf7o93uw2lDyaJt+RMwGjSr7dhy+7O
ILtjVuJl/RlHserPskwQ8A1FGB+TDC/uHVBWdaMQs7aisk+ALCBfj/rS9bAlFGEHnQjTB8gZHUDq
9ftMo1leKoa6sefXVpRajIRTsKxAsK6HKsIpqVS8yvwqS6tL1Hbpa1jZ89OMhclPb6JkuxEX5SG6
vnPAmpE0cRtw89xoLlso6MYigv054Iv2FwLxTvUA2RtCgiHyEllkjAqsc1bnGPRR6b8Upl7+c/+r
riyv7OeSJZFOkOkubqJAH5pMxAUCXAGWup3n4P6YBtrRdZN366TRE+F0sGnJDm8bu9MU0aUKocXP
pRGdIcXZh5m1Od6f0MpHhBrDoQCgSi19iRuFAmrlPWGUbKVyaM1ZSGkIqztAHBVnzDWwNb0/4CKw
0InlYkO7hBwT5A8FkOtd44ACKOgwZRcqK+6TFaBZ3ZrR1vtuZRQo0NwsIEgAGC9f+1nd4WPaZBl8
nbR4wYeyPsylu0XyXJxxORcd/zzKODo8z5vmnGNWaSqAfl5Mreh2WZdqR0Qt/nZ6bRY7c0J7ZheC
hNhYwcUx+DUqgBgeddSQ6eMuMtqubTVYFnV2Gay4+ANzmuahD3BuRXw4Kb1dmVaSRtzFoMaR3DE+
pi79tN/5DbCi2ZuSw7CEXiqGOY1cqtkFCWf3s2WQcGF15eyqMEj2djzXz4riVTt7SvLvmVmL1/ub
aG3heevQzuMxzXtT/vmbO15ktH77si4vtJmRuZwG40fg2NWO/Kzd64pePEMOI+q9e1QDSj3yAfTp
UeFZbN15qMfGm6ryMkM2+xS2qn6u7LH52qij+5yI9GcMBuP/ODuv3bittm0fEQH2sktyRhpZtizb
ctshYjtmWYW9Hv130f9ONJpfA79AkABJ4DVc9Sl3+fr6mBc2MvuLjn1Ak+tl9caqtRy2btKnqG6d
h7Y22rgwTHn7+igXthTwAx5gm1oNiPuzOg1KTQDkWkOfkN8Nv4dtVYnD3M6iuSWyQe1K2bmusTbK
Kz8WdYS8SdNnXfn4+q/Y5+8/9/u+scGxUdon0qeNdd7amocwGvF1rk97MeFr5k4/V716sVGO9qfX
R7o0q39Ah0SIXOTnr2RhNRuWhao+tVk2HCOZe8fNWcTN66Nc/B7uuD9PBaXlfdb/s0uLviw6t9v0
qa9IPWlBdnHtZAGZivGXcKc/U4e9ByUFiD67JfbzoXrPqyuNFdopCBb78+xIGKGjwdl9iyLwHgHb
9eSf8qqompRCpKf+/mhQmqGSAT43oFx/diehEwOSthya0zYKI+3HaT1hzDge5tpVKSLeRDzL4FyJ
dS6sIiCkwDGpou9i/mfzO1d1jqHXVJ/m3HSOTjbWcbTM1zwZL6wirBh6IHsfH/zc2ac5qPOT62f6
VFjSjUXZNDeNY6NCZxjT4fUNc85T25eRsSiIuCTV+3I+X0Yhqd2bBqe9b4tuuXG6rO1j3HDUeznj
Q3dsAJ7f5343remEHo64t2HsGYduDdoZq95IXxMLvDTFaPPgHA89zn4h77ioIh83a+Xjp0X/bO15
gAyPaeiVnO3iMLyfIKwovL3QNR2XXrTEO/VJtH33mM8iOOFCa6SvT+9ZZebP7PLHg0jc+yAvtKXb
UtrdErX65E2RcGJNMdNPHTVW1nHIi/nOXQvkpqvJqG5qGwnIK6t74SMjl3SAejgUJDbs88WNMHnL
jX7rTkvrO58Mr57vrGi0r0zlpT2ECDMB+S4+QZn0bBg6DTN5iepOueGaT5HRZQ9NZwY3Rmf1SSNc
I2mwz0umaRuOODhGiS2W9pNnKHElhbxwcOjRQpimZ2mRjpzdSeUydvZQ5N0JFIh+N/me/kKZqEVF
MZ+u3LSXphbMCdkqSAL+2n/Kf27aqim3xar89jTS0zpMGvIce+gvW7A7WIlgfNeBgnRC5Hd2E0B3
zgwyZXEyA416q2Sn8TVzNHFGeT7NXQS6f5/b2fyX5sJ/RibS2bEJkIBfgOWlJhSqWoiB1CvzD84A
7xt66niFSP1iFvk+wEM8IBRjiSvPFiyLukGHlqjgkAVjrKE9xnptr531lxt0H4ZuAexXhwT1fIMq
mZdEqFl5yqeWM74qSAix16moeTcJNWdPdjFs5t08271znMypBMyuPG0c6ABsIqSDWFX26fWr4Vyu
5c8M723RnZBLgnIe22WN7u2g6KuTblZn4d0yCR9XN1f0Rhc23MFU2XpqunoL4iKsop8O0W8Www8z
qzdZUe6NrEGI2Oww5YwX3+m/WSvkpCOOcsWnvmuERhBJlNeYKi8OGZOJCgQYdAijhBhna+aOky4w
cxInVGCWN5Wvy9NSSywqpYquPLcXhyK4AE2NhMiL+8uIaBKraBMn2EjidusLO15qEdyWm3x6fTUu
jbT70ZP8AlR9wbfNVQ2ELR8qDpry48HphpPMFgdhBWkcXh/q3Nnrz8JDdyWN2wtR3JrPr44JxeIc
FzFxIta0f9UufTKoa070ZMDoWvE9lup7yxp8rypTVHc+rNswtvLR/AbJrZNJ242uE7eEPeNbr5m8
x0EOnnEIZBnUyWKH+oeZZa4VT/3ifK5DDFljWyrQpnPurNe+5uLE/anMgy56effbLUh+Gu7VKZhx
KQNDXMWt2bXJRGPlSsR36bIghUesG8I3Z/ksVMHmstDglquTW+ICvI1reQ90Kz++vjyXRuHJBue2
G5VRMnq+OgByh0gGQXXyqyhMqwLZo7pc/fTvR+Hk8zYDdHlpYYCB7UYxfyxPnlq9FM855wjv8C89
Wfadxg0O9mMHu+6sneffUsJXKWoMLU+zsPP3S4gqt+eP6u8vcUYhjgRQDkr/vMm8Gv6snTFnFHPt
DvCQxBGdeOdKlHFho9EHoQK2i7YTsZ5dO50R1VT/BHeBbtfgEOSiR3lxCUMd+w0OPle2wYvIjanb
2SQ7sZUY6vx9F6pAgnHYqhPwkPV2nEINiUTCyovwCv6yWAWi4Gbl/GPK6lpmte+wZ0npPjSJt/fn
2nuhltYXgb8XVKpTHXVO2jl5a8B8sjbndsHE9q1VLPNnDdTtN+rFwa/W9H69vjcvjb9LNnsk5jC8
z0+An3lC6y4Sp0mrej0S9YUd7GE5hic/EiLHQbDtHnvgd+OBGwuzA2cLRX0lwNrX83wWEJ8FtICg
4MvQWSIR6mDBIk6FOakbZ+m5iF2gWx8Gq9IfC1GV9l3r9tdKzBe2mUOplvSDSJJddrbNEESfUb/1
8CadPWdNslC3XlxS/QZ7C43h7x84kkgumr2kRN5+Ht85AWgMT+tT3c6mHVvYY39owzb/tTirfy2k
uzCjzwazn98Gws1az+syMvZRqDdGWOUpOv1m3FdPRmV+rTOvvnKIzkq9+/2DPACtFpRwuVLPD9FY
DnMbNa44eShGT7GQ1fyp16gNY0NdmuGupKSWt6/v3nMO859Bae57e6Of4sA50rXukfOcsLs/qbDd
HtF5z5EeW9ZbtO5wkvb1fJzwTk6Xyrfw1qynBPxDdyB+7H70q75Gf7k06TyM4NKxUgMSdVbnYveU
S2+HBBZexQeb03i3RGFzP+ZFlWbkTcDFBVbHr0/ChUdsvygJqynZonJ79oih4yS0b9TihDH69jjU
AMBa0wh/vD7KpeWlEwOFcBdI8c+jdyR6sFUfCGS2IjSOGnvqI4oE7ccO9MEHgVf6lUfz0tnkjHAs
OS8c9bPnzB8Iz/vIYC4d6s3TttQHLx+xqPHVNXH+y0MRl1MH5dE5b1KYi79gnKHEye9sL/ba5Ufj
WluyRt41g5WLSwXtBZAgHdYXV0DVl4YhAe2firHS92ZgzHcZtbUr5dYLz9muKEoUvbPKXggrR2bX
j8FMooWz/TY96KzPl3iJyq09lKjyd1gx546dRtnSBne6qIvfr2+Vc22v/VSi28FNgCASsdV51rC5
fRD0G6G80CFijiDHzdvcQGvgZGydmL86VhnIL7qt8XYOKarPcWmsqM/HQxTUT2tZ+W5aNVXXJ5tX
ufqgsdP0j1ETWdfMxy4sCL80ghzAG/CS/wTOWDtFx9npe7IaIUv1huLGlaNzaRD2MW1hepkMc7aV
p8yl+gu6+lTSvr8hsRGxt63NlXrIhQO655ZsYvDr1ErPHjMUhPS0y4KevLkLPljZWj703lL+szah
fGqJ1a/ZBVwacNdKol7wp2N59p4FIBqNQk35yajrNh1KtDSHJV/fhsb2zaH5fXh9V/0JLc+CBCJ1
eqMgXfcM/6zy1GTYdcz1VJwG1daPjr8VbgyVr/BSet76ozVnU/02zEwfriAdz9t53CbK++683vnr
ZntHZxRhleq95fZPVSlHgQuoijX1BzU5sbmKPEuGSi9uMi62JePccor84EelI6hqhw51GDg+RqxV
ZRlJ3eUCAd1dgucoTVUfo6Ayurs2C50h7hZZOamqgo6uNfjL4NhZS13+/R1JQZyAgveP/PJ8Rmpb
uyE0VjRkVnc9zCEGSpBtnDQb+vXKUJcWm64qsTjHei9QPY8nJP9pprwKP2CJ1lOmbf1pGGr5He6i
mZTCsP+X3UUtEyEQNKN42M+2cwavwlU5zq6zNQZpXjvvcssl38SO7W7bjGvSh5fOKA1Pav1cXrsr
1fPv25QwR8A7GMmaZp+WjpenDeY8V27mCy8NOGmkqPYO9cvutIkOed5GvnFr2YMJtau13vSq6z8g
CCI+vn5cLn3Qf4faF/Q/NUsIYqgzh8go9XjWJa4h1E1QI0b1P4wC04CiAJAJRJSej+L721JMO2Mm
l10XC+riN3TxrhmBXnjQaBoCOkT6bWcyn12gsiwWiY9DfsoCB0MQYRkH6ODlEVqtfaf8rrjJQ2mm
ueTOe/37Lm376A8qz4WzgTbo8+8bzcGGd8QJG5e1THqO/E09SSuOBJ87T8pLXh/vQgRJ6RLHyF1L
hGD6bNdH0MLIQwMky9zVeHR7KzwKyn/HNcdhDg0VCXF2vQYIvDjobvZAV4h/nNeoBpqtsvLC4jRb
dnYQ8zYlY1d4JyRpgnSqveE2oqZ6JWq9cBSQd8IREz04OKrRvn//sz+D3m8zw+jRuwm19a4R/kCy
G4yfjSlyjq9P6sWh4FGBzuWZ54g/HwrXRn8KJe+vLsvwOPqZjJWh8ndhO/36H0YixwNCzgPsnROa
Kh0pTzUosoVe246JVWKgQIOtVt8U3pjXsMfnwNU9zoLgQ4DH2eMNfqEfsORFM4iiOPXDON67oSGO
AZ73ThyGuf+xn1HzO3hq21TiZr373a2d9r7dlLrWnv3//JC9+cVhobV4tm3zpg3aWqJGXlqtkxZW
K24w/hqPs93gZzpFBjlgOzEVVh0mqGZxK2Vjd3h98i+c1f124I2CPUcSZj9fZlg9evYW9Nh7MSKl
VgW/lGP3SDoJj8KKH/wPG9ih6UdlFyA/lb3nw8l6du2s3v3k9/peWi9jCT1xKH4M4KOvCVNeuM3Z
TfS5qCJTsD5vaiz1hstL3Ri3pZrnBGZed7cK0zy9PoOXDsoOXtzVWcEFnz+Cq2r90ZOQf5em7KfU
A691uwpoXfE0lM631we7uFzkQejv7GJn5+2uYjb9urZhHBbT1HqJHmpWLrPoglS1lc4becGVFbs0
IhQEBLcodLkvjLQaN1h4W+Cww0RAJz901QiMocqzd9Lw1yH1pArMKxf6pYWjMEILfweFvoCgto1B
oibH/FSVFcdQuREkAf/aKJducMIy4goqDy/r2BncIlp7hOKdNkaAGD4OwjcdhLUjKvPDm4EuBObj
TuHdvL6GFzbM3mpGXxPGH2Sns6gwmikuFdpkW3qVdVcUdXkQzhzEGbCBK4t37uOzX3b+DlzYW1Gw
mv19df/zYKD6va1RNZWnqciVeWOrbGhTpWW2JeNsd8bnbPZa/+goW5W32veMNsl0DzLG3jKgMWZl
hh/NsKCPmgunvhWjmp6k6iv/WHmZZ14JHC7NzH9/7dmN2BlrJYdeoS0CcCR11wnxunmwYyw1/9Lg
/v9NDHgxG7V23JrOEz/ZV/Tv6FFT/9mmT+ay1UmtaR07Rt8+1GPjpv0wjFdWfl/Zs2RsJ0kRQYKt
Jts/S/6QXu7auiNmCHRUPQ6ztca+YRXJiJ12EvrSSNHAcL+xPGY6jZF6fH3jXTjKoHJ2YQZqjfsz
+HwzTHXhD3OVFyff1o5O807SOA29Qdk3+YIxR7yawXgtB7oQhpIeAIIi0CUrOc/jFYJkADFxU4gM
u3xjjXV/9OZZxJshLTYRJVYLC0CggsVfUm/+LDHBGVESPReK5Gefu+RNJWwwmCejyfyHOjAbGn6F
ldhVF1xZ2EszC+kGzcMdjEdb5PnMBqsPVk/tvZAq20P61rFulC/sG7+hcpmb7XblpFyaVbgUZEXA
DyClnA1YjapyQAhWpyKf8i9zLxoAV2116DxrDe7KfozqmCszOpK9G+rK4H/+9LN9jFspgTY5H2DX
81KVN1oZXe2WmR2LaoQ4arhtKuFxFHcOoifdIa/qiX7nlBepM5Dy0gUpTDvunFA/GEU/P+WdASxW
5HavH6Ccdl7S5FZ2FzjjIB6zrBweoy7s3qLJix9q04TNduxCr9ZXTsSFhwa6KTQmbkhsFM8359IV
rYsUaXFqm2p5wGTUyuMRC6rj6wfv0jARPRPyExpGL6pM0J4ECoSyOOnJWO/DEVEl7QbXREAv3J5I
xyKZwRZES/k8nvR7bxv92VenxoP1kjowUNDFNhoQci5l4e+vf5N9YQuGaHAB8KF5CoLq7BmbMHlq
xN4syZw+zI9Z3yxTDELL/lgqdx4Tv2h0HrNNB/tmtdemitHnjGBY98sqvyvbq7Yj31HKdK3W8ZeD
5tuWuIvdydugDvgDFmWgQD9GYdbf1Fu+PM5QM+YH1yzy+ePg+7lIXI2fRzK2WW7coWjb8mJNo3zj
5qN+hNm0tVcW8sIUw+RDRAfoHUWW8/2CEIoag9FRRMtabUnWTvONk7tFcxor/n4lDDqnau83GB6p
gH9g/MBHPR9uk3qYcPdjisvJChN0rqSVjMrsVKw9mY9JYQ/q+4B5YnNvQh03b5rcqObYzwMKTOBK
+zA2ps4aqc876DLOm2ra9PV9cGlKYMSB6yemRwjj7JbVpqW2ZQJvr6uQ9Teb8Wgsax97Uv6l1uWf
6YA0CuwTHhmI77OhBrcuChxd5AmhVOuIGNrwM1OZTkZ707///qtQj4brsXdX6Q89v9DzvbvdIAFz
Moc6PK7C8dMBnZPEF/rT6yNdOka8TwDkKM8iqXtWLJkzMYqtV/JENea7VGV4iFCfjE1EUx7daJ4S
rFxEOltNdSWVuHAp/XH/2R1kAcGdByPZ4OWm8pjNuh6ag7OuwdsV8Nff9293VRiqMgh9oRpydkvI
3pW673q2B3Ztt5swmkOx4PdljNY1Zfc9Ojx7lRiKeiQvExCl85CuHMxMWWbFB4V5cVeoWSedT0ZW
jqvFA2QUCRT/+un15buw/SMQEOwQ4Agv8c7ZsBugTFBnyrXrAUP12ZvKwrCtDsorIJILG2XnGWKg
RIzxUmdnKO2o4zYWp3kxpu0U2cj13hVcpk3SOgvsjq2ql+XdBNTU/5jnoZ1du44uRDl7N4ZLmQfm
JexhWDtl5rUJgcd0y5+ZQc0eL+mi+mT5UrZxH/jqE2JdVGqR/qv8D8baQLTpiHj9ePTc8sEe8PC+
mVBkeAPGC2PZZs5zN5YZ9NrD6+tyYTOQ9NCY5EWEGXxeVCoDdxorQTetISS7Ufbix7Upttvac7ZE
KuL7rFymK2Tvi0sESJNskvoSXYbnt0bY1LOZBZM4jYF0vllRLZ/WWs/k5W5xU/WDuFfML8+b6Z1e
/9xLxSQiDE4xzzEZ8/nQVI9WjRmkONnBWmDjraBixzBVtiqRSLG3KS+NlAiK1I1OpklYDjZ3oQNF
e2qND6//mEtnAgrADh0nOKRR+XwaBu2QOweeRH3Sb8OY/N7+WuZuu1u3mMNyZaUv3GOwZCDJUIvd
w5/91/wnxSXLVkXd8AAB/QugOfQIMaIvl/79NxHvUo3Y6WsvdIhy4hUKhyOjSCt4BETrxIW56kPO
u3jlgy4dM4JRCtrQsPeS6PMPwn1QtMbgw2DzMnHTKxWUibMUwZdFzIVDv2DUT3/7cbBwwRGBpyKY
I7J5PiKiwJD2o0qdbIl4exy6uBsivdgMXlxvWMG/PtqFogSRMN1PCss+19k5MUW7lAGNjHsknEJU
xce6QktaK098xlScTMZVfdgmAwTB5jGq5yKPsywCPr52nrHe+DzEK/XhfMoOevar4uC37qwPrbaH
DEEjp3X/ekFQLEaaaY86ILedZ3d2j66JRubzBJ28O5TR4t0hp4ItcmiLhyEativjeUz384cMljDd
STA6UIdemHmAp2uou9TVKUM6OCHs6JIqxNZBO1Nwe2Ut9vf3fCyiDwqkFKOgeZy9zyiH4ZdmDfLE
pbL2aTFOCLL7uyx1jIqE+akmbf+Wyb6tb7agK8dkha6xxHBUqxyudNuIuB1U4b8Blb7cySWPfgFi
6kaEYBcTHkM+z3kK1dWf06maeY2v/H775e+nIfJHXxOYKM3U51s32NDADVoAVGVgde8zym0/5oy4
DqqnvflJl3nuvySOESwoFXEDicCtPioh1Hrva4lGcgGfprwS9Lw8wcjUsL8BxlB4e6FVznyOOM3t
T7VVN5+s0vBjZ46iw6Qm66kZly+vT8KF4fbKPRcuMdZLzfnSMOdZTqWEOUc+UqBa/m6sNgBNkU9R
x92qa6yZl48rR5eoGEBAeAErU7lc8YbwwP6UQ/lhLsBkL6a5Qt53Q6xB1/EWufPqSvzz8p4H04wg
O7ZEBKz01J+vNGyAGg6bmE6NMNvDFvZy15kOrjyk+xF7uaVomZLUEuXAnzvvfPmqzMxJyOjU551T
HH1YLPk7vQbeIbJWo4jVjLl5MhdL8M0a5ro/FN7SBymyCdMaq9CYfmHCou2dluZ/HRYvf2gyWah3
XtvjpdZZamrvYZUMfTLrZa1pM3dFDqTHzvubbM0QO2vzYZne97OWflxu+Iwni8gk7sOjqToU74Po
n86Uxle39dR7xSubU8azs69hnhdb7EvCqhTYofF7Q9lsTfU21e8slQ//rOsi1X20LctPz5qmCmqE
N+nEEfA6Ej6lkDGKe2gGAhjrP+9HuIgXyqLesR28Yk22KFjFe5TK5CdTK/E1qOz6q7VsVXdT2LL/
XITUtQ9WuW1bLLt5xg1ozIT4F4mYoj6N1IaMOIxkMceNh6frxznTAwYicCOFezPPPq2TyBjX5p+8
dKgRrmvrfTDMOvxRzlHrHUri8PnGxplNIKMghu5eGLRK7xV0qTwdvUWKN6MyVvMNoHHH+THJqDRi
xJXm7Sc3mkBtq5U2cHVr01lSRqt8q2zf4MXrusZ6L3XWflSekeUTbJElMn9tSxvpW8NuZ+dt5dT0
ZrECXkybqzkwtOxOeGoDTP1lh8XoJ+Cw9EK863i/6Cxo/w0J/Hoj1q3tk3H3yrldqDhNtzKc5K8i
s8evNIyJVBRwhqfRRIL7dpH8DzEoy1mn1bDaS4zCYoBxEJj7Bi+8Ym4TAET571A3jpvAd6y2eNRK
fq/XfIbcrfKZpkUbhh8QNrYkiDBVfGm9rGmhmHXy24Ciq0zssCcmX3nsIjBuAPcOmI+oNgbNY22x
2iRQHdnpCMwVjPlfWY78WmJZgD2A4+drnoJTi2RKuXf5nK2F9Y4wZvgGiGjQh6LpRXeYZD53cYfX
3Rj7yP3LJIyQ+k06b+t/c8a9FLFB8bj2kS7jch38e0OPIVC7gMajqi1hJWQiIqmyxh+TKSrKR6Pv
kP310FMeY2j+4xtRhbLGbLPuPuetkG8qz9E3hlbNj9XxVXRji9Vq0h7fDJlEiBA/lkPtV7Gh7WlJ
2P6iwiYRRZe427zgX2tysq8bTnl3dbWUywFWDd5g2pSOTAeTd+a+aFsbcolo3LuCenUdm83cvxnL
agW5G+TZo7WZ5deIJ1Qiq17mH2uRVZ9Mr92+F0bVb4lXFtaaVHaW/8QJqTDi0p5kmQhYlnlsYEO2
ppkIdHjbWMPy2bFb533USGeMyzoXnxexeU9R7o5zsrWr/25UIEvTogznn7VrrHY8TjX1yy4M6wIG
1+hA/e+bCgHvQJVmWtTTOsZRvU0G/36MDlU4dhlOE3X1gEBrbvFlZdBW6djXXps6a1+uP6HtcZT7
qPSKtKb/J2+NoXXvFS2zhy0rolTBUEfJBNPJNQZ26G7JMEH/TWuaeypWaPclSvbzB8Pxuz5dh9l+
cHNH8jdPd6lqtlAlyzZ7RaKiUX8tRSd/Y5vrQBvWjcXqrnkwsAu1ft+uuNon3lqOX4pc9nnSLrna
YvxPOCBTtwwoQ3u6/SE8TK/ijMtMpT0OtdlxKHz/s29W8+/eD+VnR49iOQz+NHhJ1PvFe68x/PwG
PDlEoFW3Y54WsvNGIFoUAlMC/sgiysmzPp5zw75xe6Hyo1PTRIqnvO/eLsI2BTedmp8y26b4pV3i
5rgOKudnaZZ5cVg7BKOOQqwhpR26L9+cTVdFGlIqw64VEbin3iiyMVGl732hvtcNh8rIuzqGl7n9
Nujz7jS2JdzizTLWLxhv6y6JckPddi5JdTK3wkJsAl1WkfrsmSi2jEa/h+NWfQVgAQZs6odpiaPI
HL7nedZinqRr8x/8IoYvEqwFEga9Lb5Lb/XbQ46snx9H84DuY1AyVlKV5c6xgG3mxVVWNr/nEghR
2nl+pQ7TtARB0oamfLChAzxasBKWZFiKYsB0rXA+w+SmBmmWY9g8ZYPpDyDSJv3PtgNMOI6W0R22
XGOdaAc4DbqWGswUp7ehS8KgWD43sHQITbGs9XB70lhUC7Q10UPBxcCKt85GOJOiLRq/vt624BAa
cwAGJzCAL4BTRUTVRT/wVJuZl930dbMz/gK3ZFLshYp/4glhG4lubEsdqtmwP1MeqFvEXmcAemNd
O796FUVvYR9BNwxWOC5xq+pR420p10dnmZp7TxR9ELt5B7iJJ1I8rHa3Prm12J5q2bJXEQrzf4cZ
cdyh3ginuTuEfbdUAs1X2eVhe3QXbOviqBmHFVglcqCxUSlX3jvt5J7KfCz+yWuuBdwRi0IkazW1
T73rFOJYTZBcJsr89R1SPFtL+8ftT0vTW/9gPlhhj9HwJ4yovZdc86OZH3QXzL+baXOQ1IbYQzVZ
9VyDZl9HbyE5ZHm6jmtwY9m6bxMn83ydoPk5/OvpTHrx1phFcazWIVCcsjz6DYm7w0KW28SIt5rX
MlHAAAvMXEusQOlBq99j6U8bsUVRU4uupbvGFrCCIbHyLpexNevoocgLRFPM1VuSVWJuFbtOW32d
5Fj8Wzf2PKVZoMKVqrbhP+aOWXP+PcPVdJykR4CBqikAJR5W0bLOsTvq/mEL7bFPVkLmD5kBHe7Y
c/efRn/JonRRGcFxw0tkUytcxxA4dYnyLVQ9Xl3fz7ovtlvbGyCcXHzq1i2SB10DgI1xkwofGvQG
pjRYMvZkbQ9Lfytgq/3raEO/F4bGUMdTrpqTPAwbkcxVNC3pKvZbiy7G+rjkdenfVnZVvkWqCvuK
Hrs+8BxeN70XOEisN2sNyf/ILWG+D3GEXwgKrPVQj6qJ3pHCV4/YW5D7dm4bqFR7K1C31djhErw3
KzfylsvmYJamHOImN3l2cGwrAgRxpFneG0be1PHQ1bJJZsgWvI/T0nBEue3/1dtQvUcujezfcgs8
Y3El2ezbbdDLr8ga85ve117EeRmWT7W/1m+K1Rk+mabiGURyn/6Dbvs2i2ubGzbBT0KhM+yaPP6G
EMikhAG4A7+b/W8yrDhh5tY5d1mlwoEvoPQZZx2XcmLJucE/zyimOs7t2n9LLlcucYCAbZO6lTOa
h03Utp0sRcu92DmL56WAdIARSdQZbI5IFD4AAsKZI8iKTMTGvGaa7VcY9z2iFCpu2n7iP5ZT9FBL
+na8MwGuwtkczfPNNNAzpH8mCbwqXAP+bWxvLGHmE8QCp1QYlcreZq9k6yh+4X+7ZEglF9ZHpZr8
yfDG6GvQmzzyueROHytsnm7mosi6Y4dLJtJEvm11VKgbo8bFZvENNrw2aKH4uv46RebUULkT4y2+
r4W+lUvpfFLdKB3yD6t04qazwTRGY2fpo9kaLoBuD4xGSlcD8UNz1tmDG+6WyoVLpxgskofUJRmW
xKxztYv5WNCqGdAgM9AOX6CXjbHhe+LHaOutu9VuYXxQykSkqAeo/mTtAJHE6xBQiysf+HgMOsK+
1cpY6N+hAIv12DKPH6Oyac1EDOH0vTet/L7AS2ZNROfI9pY82aoSKBW8JAbJjiA8VO67zs00vcGw
sO7m1bDmGwXsro9lOI+fkEnx+NWmJzH6Wn3zu2iq6m72s1kkOkCsNBnaZvnSAtob4sLq/RkjYGdZ
kmLspiFGBiZrcByfRXGwRgLxJNJkNilb1dIJraTuZyHcCbWiqAyqmFfGMN9aBkCQNyQHgYxtZNNI
pSZbfWjLsu5jpH/sn9DOPUKQSCNWHbSNOsyVZpO5GLXMMYIf7fscSGMdozyQ/XBGa/i8Napb0oXg
QzNPeybQqUV16bSKgcJ5uIguzmhagr5p2/JjX23RA4QF3v/NX7v52BMmuXHVRvnPoXWyf2h7Wirx
wtacEj9zG4ZFRvhdTR/pV+d6RNiF6X9QCAZ2sTY68S5vTBqwq/aWfzAUQhk+suBBJ27d9HO6Enn9
cD2r+7IrjBnHmXjkq7FZ429U+5SAQzqG+yWt1iEWRC//KDnxeXa/TlSX4QG8y+jHzEfbkOVPUrTl
t2xk0dMQkGxRVzWdIJuY2jmuCpdLOFs8fvA8W4i2SHIM1VNiypzhLYgGz02EbuRPzKO6n24e8WpI
F4G3uC36rUyHynC/uiO5WeIuwfyVhJaLjAsLnGTI9XwvcuWWyWqVU5ES5jX7/CgkRYZNrt+9xW+b
GPseckvP3pzvEEWJfIxyGpZUeJHs4C9N9dcyK+df3qiAclSK1CkGnGI8ELF7pK9jK7ObqVXWHI/j
sLDM0mvLA0bzPeQFcJYDr+KyflMlInTxEHSmkfDAV3cZZijcNp1YfxhzXr6p7aWvHrUFFKg2lP+5
gCgujs28RpAR6iZy3iCAXjZp2Kv8Jsy6QaTEnQ0AFmudmhs1Ic8QL93q5MTZWa2BndgjmbNybY61
WmRiZv5eMFY5zzjOLN2/mOaGIp7XrSQHpPYnD/uj/X0z3GWIfaBBIuWOzt4t/8fRmSxHqmNh+ImI
YB62QGZ6tstll6u8IWq4BjFJIIGAp+8ve9OL7o5705kgnfOPUyC+4tiEbRlpp39dfVeM5fWhvpd0
qTC4T7E7FfgKfCod2gSgTRvUc5bp8Xu6x8tcaGs3t0AS4nD9Od3yr6sOPGmZc8goZ8ndbsY2m7yc
0Wp+r9M93YqkJYEid+bZ+d1zafyptlh+dkF9kLrcZwtnfyQjNuKYqcsLNy/l+FNOVrS90h97n0SC
Wp1tTs7c+/v31pXiNzKZ6Rv5S8PnHB9ectlWbzJFRhh8net4V9wYw7jIojmGhON/QA6cD2w4LMdd
E/5eltk8BYJ/by5oBPm3qW7o2boPW5Ej0AZcNdzVUeFOm33p+d9ee+FkziUevP1XNQzZa7WaNisr
B+EVb8I0czOHAPj5/y1CeYOs4XZtq6MpnH4JkIOlR+SX1o7ivWP2vWRDmn3aIw45x7OxjTjviKnP
laqy/8j8mbqcYXCeT9lchf2ZXIS0LYK04UDdKzt8MDV6D5b89CUPVeTRxp54Wp+lO6W/t6rdP0Pr
m7vIu2bUUd26/+O45llJTcS/MBuWkVMSxWCde0AA/8wepc9LckxHQXis+MN8lIX5njrjHaYMk4BS
LCgOwAOm6rZRBziSntzDXtrMtkD2bsvtER9zkrHQBsOlZTPfbmY6xhxM8ZHjnRrd60d0K/teCJMK
ycU0AUGNTs2v307L3OfaH3uus2C36b2jrPu+NPPyjOWbYegIh+aBoZl1bW/6ekQloVcKqVcfwE4c
TsBciNKvzxtF/v5piPz6m0tvyM3o+/LVHlrTf5BRO5NXXrrJ0lZNovIjXe1IQESaiqJpdt6OBUsF
cNnq76c0bPo/x+pln65j5pbevcyDkJ2ObMnXdPfrXKWA5MWyqOAtcFf52Zpso+R0Tq0FfNbKvWVv
XCwTq51FQbud6xUNwHKdRymxq3Wo2DfidWqeXCfrp4KJrnHOGBNhO/BBRq9tE3tj2fsLWboBANee
h15M4EmbbPJf3K/U9NVrcnDXZ6n+0bVb9Wq3oKpKSAb/P81f89RlPn7CxOvTb5swG59xaK9uZD/5
rJBkDXnXspTlugLUzsM5q38b4hzrYpCT4oapm3Q6Kbb2//zApk1JjLjkWjFrcOSRCrCFSoTFT1Uw
cKdOADT67F0ddnfmmNZnp2+HBj2gyV5UPC8c0I57AGwkc2BKB7R1PB2RdHgYYLy93B0O/04uMg75
wFX8kywX3Gxpvw7fnNBrHqkH2WIQvU1+JPuiw8KNxfZmW7/m+6r3+M6ZpZPcIT9OPYilpd4Iua2T
+I4e8+1Lkc1G7QP6uS8V7sAydegSZz0gR2FeMf3yT0V2mfPddP4Dk9m+XIar1S/PBBhPsY1qe54Z
Yz/HLF7IqYGMf8+oi2tYyHUryYNc0k966/q3lW4FroqNmFR0kCm7WHfI9SXLZNuwaUvfO4XDMcRY
qhL3O4SgM9+Oht06zyo/fuqjKrgjaDjz83Stl8+tjoY/THD+VzDscAENPcKU06mAIB9VJV3DxHZ4
86UahXuPh1TNCKsruZWprdVvESx7CoWW1ZoQhyzWJ3PU848VrM1neK87dWIWAFpMlkMQGD0001fv
Tq6GA6qGv+tcc3z2YLZpaVPp8OYd2/CiO6/5QqHDju1Py/p2eHp73sPG/uL5CF5jSuj+NKCcXb5p
1KFEY1bT50BexGNdy9q/HN1a/96ZGNNibnd4wCxhGcuPzpcftV3HX0fnuT/X0VPfZ7KCfjqDnuOL
RT/4jF8/+S1EXSliEfeuLScQuLE8HG+7oEtDVciQ6f93oAL/pQkx+tmP27AVRB2xuDKp+v+GHZy/
JEkq5plbeEmWNOgIznO97i0OK+LzOr9CVBJy/7t5RjRzlu9Dn81F5G7bdslmEBbGFml+QFz739ok
k9+XqJH33iSS7sYMrtuUHdkgYWG5TLbcNIFLC4pPT2K+27B+q5xpr+Hh/PbDZo3DsblZKhyknKP/
RifZgVOhfH4eYiFxs+mFCoG2O1ed4HzsnYrtlqB6SMwPr/abiUOtDpLLSIR0mvNcInnmryNqYF/c
Bw4ijjdRyQrmVXnrF1JCThV3b+iPhFySzpnv68r28Zi/7SrZ2BcMW85toDYb5buER8xV1m1pzuix
fk64BsYc20sKFtcyy+Y9rMCYT0qEFJsYTph8QIAtoEwWHqyg9vv/NAADeLbnIsacdTCeQ7SFXhEa
StfLvZmx42IT4WicnJ6V+FCkquQRQOFeStDTGilJ378s3URldWOHWHLnyiwr6naa76xPvBsfsV3b
cqDA/JHqmywuKGtyf1TbHH9p6IvvY70yY5iO53NB6TuDE0Yy5HjSTkZfXz9++Iaw8nwTiXhfl2AN
3ilyCV8npGRqPKcK0vsDzlr/t0y+wxmv04Vm1Ivmrosu9AGox87PFvaZaZgfPIGe44YAvnU47aus
PhfOjlsmw204twoNRdHHRv4LRdWSm1716Ux+awz0TNVdxuos1+V90rYBZeXMbi5rYpbHzBi84LTA
r1/NZK8bGwvit2jv1MsuvGQk6WAOLMN/Ozxa5fkv3bq54jRh0BJ5KvX+1Q5xcC+bZH+LlNd9DDyl
EUnHk33Zt2D+Ldsp/jFCtIOgiZh1cwza5b1Hbi0fEnpzZjai3rJWTj7D8zp4LZDQukbsEhykYnpS
oKuzd9PLNFg7QJhojwKgfXeXxkXNlPhDDFgw6/oEKzAmTDntzuTuIgzuTs3sVexcXiDuFP1//Ncj
NWq5k26eW86cr++t0wUvKcgp4wZSnP8sIUAfS6ednzOfxctHMvx3eCHtYU9kW/+XmCCEXmFFDgoU
B+2dAdNSZaPVFQfklHkiWLaXuLB8O53aio8Dq7HFd1gjxvDsNhiE/vUebuU8hPw2pM5VK5NMxkBJ
IhcbPYcDMjRDhlsVi+op2kJ3K9Z9yL6PdtqmG5+o3v2yDqS8XsEFV934liXuFPnDtp76YKw/Rged
LPDFDKRDjWITFy6xr23Z7M1h7t24bqvTFhxJVo5jnJpcaJXYUiLFSBlLzPiKY2NvIeb3CSl2Yvki
umy23wEipC7arHfTf43bR7CCaTO7d3rxjihPuD2bQquA8cykVd/xMjGmXyCGKEPQC4vDFKtpKKdh
mHbwU6wbp8AbXRZAUbukcWU7Ao8zdbGb90Ibzop0kzvuw9+rFPB/jK6pjioMBvcUD+32Y00Wk5U2
SAwO5hgqKw8RXxzP/HyTX5gYxq00a6ruubSHn+tsg5us7ae/HTdYc7OizO3Oqd2H9hxPU/Y8rHro
Sl4WIITWT6aGNSPuspP0cIvmYokYEAUAuzpfr0fvtrZCJo8ti8Lfqg8pr5vW4Jc0zS7LtvfGMd9I
Z5FF1uNVIXXu8L6iMWSyyYHDTHzxEuWblz0Sy/ET0GPTjwcQeHwKGWOavOpt/R8uvnq/eFB3w/1A
5RErwdIkww9JBql/9iaiMEpAwXC6RVrc1uc1mRv5FO6q2vLaHsl4a4HTZzbRkKZw3guGYNBosd8N
Qai9nxxbbDSZwoUgcmHnJc57wR38tLm9iF6cjOCTIHeyfTMnzKP9G1NVFd+62yDnZ+lfBWJdGu1+
Objy+CcFUODv5WrevBgeNMMr70LcNcL1TgFHXnsSNX6/YjVUpnPqjoN3ntJ6YTfl+YFK9SwhboLo
YMP/U1bhHWlUsbnPrkP3O70h6fa37Z1F8wZz+OQd6yPflxZ6eyJ7deFok247k9XbB8Fjsm2xuGPb
HboCe0QLkG5tQ3JoxY0f/5VxpLILUP5QF32q4UeaqM7WE9xE9qPZMwct4HT4f4M91NtrX8V6OUnb
dRms6mj0ow1XcgsGTwr/YtU+2UcCZh3v4rQCUs+hTUWeOeemry1wZpde6IrYBgMXeu4Pz/5TdQsO
0lX7ZhleMu9r5R++PgDBTd05AMQ070nDGXTZj5Hlke/He5Yu7rNC4VBgwiWGJyg84kXMg++M4mZR
KwV7xPUsDx6tivM/LpbUFjBPo/fiVFMaFE2qMuclZIBThDUcy/qUVTaFouT9t988ucz2Eaw6CX96
BIIkJ73pEKZF7r69a/fUmkfeAc8UbJmKnE7DC1GGEpd8vq46cv968NxzmQqg+dvA9r26BdYlXQD9
PZeIwY+gObe4LG7myKimjGJh9cVfkBPlOFd2/60HHtL50FkXcMcFSi+mXW7j45ho7oKePVaXdh4R
qG9k1wx5TxJ0nyOUcO9db20BnUQw74WvwsywGhGQepcBvP071A7HjDZdmxOLaxWc66kiCbDmvFgf
xmziOYLiPrbSMPrI7+3VPMFdJYjF2ZZtcUpJpXTHx1yqNjuhCYi3opJm/fS7Yw2LDGP0kfPAmfim
7pPWnHV3xGwRGX31J39cR1PMId21paahcD9VJMz5ZWPCaf/o0sF3ISvDJX6LtPKSuwxulSWRXMMi
cEY+OM135n2etgqHCzXVslgxmW6Fptv5KEW/rpTfmt2Y7e6a672X2xGK9oSrxufPig/8NI0zW/mU
2TF65R/OBSn5435oY7VXHmbJiLeA1//HJqWfCEGq9xtIvuYjrK7XEc3iqfvgNptrzyqzTBaRZd6E
sXMY85q4HtRdWxvuxa5xjrhEAXLAfpskUHsBjDoFd3QYhd9D1lvUd60h4C4HrOxG1oZqOX7I3aVb
kOLFtIJeGGF+ZbZU1dld3VC9Q0Rofpi1Hep7gAxUAFoYA8YMvxWf+q1BiIjuTENl1723/gCGb+rz
sVWkjeKUiKdS0f2DzjtKzfY0LonzGCGvSG+BE2KVO8oV3n0E9vG+rFUEWNogCIND1Q4n2JyNQHNh
F9KQlKA8LPo9IBpf+4MCofOGqjmbpI6HvBVsk3fqiMgEphXQewWZZcXw9wyzi44dPJL8FO1nE3ry
KKU9RFUM8aE0VXkyFGU7ot/5pYaByTeAnmrzJOjH/maWQrvPWYeH8jysQ+o+uuTdcYKvQAZwmvAk
TD1YA4LoxAhBqE9f2dhceBgPathnjbWnaXtAXg/lr/MUVMjPv0XXRI6PzjRNAxm8wtaeVFux94Yo
r6PvKhbuWi4rAcP/WlOlE2QB52jPfA5+Azjr8qBPLkvYJZyBLJ8O32tF6SB8DU4mspm5GetQL+cM
fWDzfZm3mXECV9x43hySxFW/7vLG0sb8NpBHfT9TcT2XvjAHrCI6jzJovGh8SIJWqltuuQGl4SaA
SITREIWzCFba6wMx/ATvquJCTGnVUAsTLV/DYWJBQEC/hLeqngllWrGC/FPK088W8usn3vbt/7iJ
CxFgzB6cgYodn5oh4IE3itvSneq2MJlKX7VORZYQI/FGCDKkF+qC4DyORAe+kV2DZD2hi/C/dtHb
cTdyCNqTY0WKCoQjjxx8BW1jed38V/QXUrrF0AF//yd727cXHKfdUMzw2Enpj0m8nqcQmh5b2eYs
k8yTo+2o/3bddVWPNbHiK3HFQDQPaF7Feo5bOX2aGW0UGNUiQBYzdyQ+g2jPihOxpo5d+wcG/X49
5g+2iWF9nqOsecBVPNeXZt7X4CwBiUEJ1g7eVmeHNyKzGYOKAruuo3ncmhR1TzwDCurJDZM8wpU2
5JsT2EcBZ59dhOUwKTwNZVhEw+bvlGvNbHOLo8VyHrtJXQxiq7oIKKpqHnxIs6GsFhzDNykBWahw
97HbS6qWF1VIf/eO0tSRXAo4Bm5srnkRwGuHi1PsUVI/btQNEaQ+2hRkL+uaJ4OEEyVRs0T8YcI7
TrHwTHDZs3H+1Y5z/bTiWkYLI/jcHoHAw/lgj/rRNFP8tPO5xyKr0oXtuxbyw269/5sQhO41jHr1
WVfegPJiPcLj5aq8SR+9YAV0RbukCbEB9FbU+aXyyC0Jsp+ii1STBybtNRCIQzVdrePsuBybM/7n
CV7sc79VZjzTgxhFF15Gk578Jln7M8kRiKSM3Hd18Z242y4xigJdaFEn0RlDkK7e1oVluZzD8Hoh
jMb94B/mzQ+GgdX7TedsFl2kdDy/lI09mrNKY52d95Yyk9elWsV72Ia8ukLO1a8uzTQIxhYGn9A9
6LhaYsO+mx3A8LTVNvqcaywk+cSCB1fM0MIrz8H0Q4O5NUXVzNOXpfZ3KAXc0BOIYIesJjbJC9EA
M+KGNFrbM+z6xpvkN5Wbu4EU6I3k4o6EBdYxyPjgju+N3LL3do/VF6rhsH8Md1cgXh5wPvir7Ici
kQ0YW+QKhadt4pN9N9EkmxukW3QbbivI9duSXEkLJu3lW2yn/Y+HFmcgbDJlZ00dOf2DoGvFA6WI
XPhVHOvwPtiN1j8tesnkXNHLFV7mhvPlzneAeC/1oYOlnHSwopnx7YAFtWKxaYGUtttFJOY70bw8
oo4Tq88BL9sfi/L6m5OR5FyMNSEzvJG0SVOcS1xA2UwrLSPqqNzwqs4KaC1FEzteKrWur4dZB/bp
WREKY2Dos9JPd7ij2ukNcF0j6ApQivUWMYfd9Q1CpsWWzjq5L1iMQMtkM83kirLvNueBdfA/uaYb
5NSeQEbPNY/e327c5joP/O3wQTHXbbpF9MeXwCChck1FyHAOGuM1ZbyZ8Bf7BZIBQLR9+LFIY7nB
l5U7iSJaWO0cb4gkH1n5ujktgLDtYydb8aOxXd+Vk8w899Qlyyx/JlM1xvxoASxKQEuuuXE9E1qS
hQb3j6kswh3E+NGBpMquf7RxDtIUJrGYG5RCVCYkUUSbempp4ykTv4ueXeZh+6+fFjCWJYCeK6yr
cRD3o9NIFF5zLM5N2JItm5G5RzpfoNQP65N0fZ7tTIMuZ1IXnPjPHt6EFW7kWvZ4nvU0GIsfVRw/
vaatxgsJv2SfIdsLzaniQQX2RWn/3va1mzxOcVWjVaiNV5+2xoChu5kT3+3OogCLmmTq4XDm64RK
KGZUUAWHYKTGeA64WrsViiQImPF27KmEKdcxrbcS7VvTIDNRwFirqg3tuSoFHfRk4vzYx4FNiq/r
l+ukFOsuChsZzD70b7mtDTQRWksXEQQnNEWfNb9yeSx9Mt8IyPXfhxbAZwnY8cocV3cMGqKZ3tZV
ZOvt1mzef7Fu4uo0g39/aw+NyIirssFZoZL4Sk8OywlbdoylZGvCEj4xepuQ08QnLA3Vf2QRos25
hui8HLE/tJesGtzkjuNz7UrG7cDnilATG3F0uGiI2Oebc83YmF4ifvgvl+9rYr41ibj0CJX733om
KT9n5ICTzkUy+jfQAvUdznhnucVUmnVXHcyhinjY2O99IMjpVcag6bk/poB8uk297Z5zs7VFlKn0
lF69Y7mBUfBuIoJbhwuLUYPbr+6a/g7lcrchyow0xvQEpO3MEz52jx4C04E3EJTjhGG/uhvnfX5s
DD//+YgX9zvk2fqapUH26Y8+rHejuR1d8GmXhwehovsl5szpcgOx2ZQQQV5w7rINcgMUvkcRtgGE
L5OYXxMburakNWfD0rmMKs0NwjmLcFlb/wTq3kH6ecJHPw5GL+47Ok1m7HKeqSHywbV+JmMgnQcR
MAiU2QQNXIRuR1yd3/jO8Q3NBsibmaosLm3vRo89GrDmdZdkG7X0WA96KVCliMfebN74HBx2huTT
e5NdAkeIa5K+9l5dfJiE8znC375NmawxD7vK/LdJ09r7DQxYPjOS7NdMg7RiHh5d6V6gXhlHwthM
/gvIlDQnh01acbqm7YfUtgvzoPKj+e0A/2Wc6mqwYYbwzfnwpslZH/beg507MJdET8Bf/XqmTSAK
3x3ZH0GJrGsDOo5FkF63FIt3A9FSU2oGW5F3tjUOX5PKXloWNOBriFH3BkFz9itA/d2ezRLy3GRZ
vyFlDIL977JmO3dgN0E91yhpeKgqU385as7WV6TjEK8htOr8EjbpjooUsMi+HMGyfiKo7WYkrSj3
8mk94uESGsRQp9pkjibVede6kFuyvhxL668MspX8ZRiEavwn0vm1K4dhsY98XE1ZMKz2LcUHYv7G
gMJIyUNrMMfIQ23fD4pD3BcDYIRkwl/CcLoRduWCqlHEffOTPQzBQaLsY/R69/eUzcmPAKX+ct3z
pl9D3bfZd79qEY/7x9BmD9ZVdf+yHcEVsUpFOl18ZLdofANuq0L5kL3fDgGy9DDP05Q9eCqBXwjN
2n2P8JnGT45Z/PbCBFT5J7+DSKGpKFsdcC6nmtls41psD20EHnWyS7z+zbhq10I3SnFUa+mOFMFO
rPqV52mwf/Lfnls0iUMeC7UgvxjZhF92ACRZkvU1VjmTxkB3qzr6NUcWO5OOSSUd2P12TTNg71qZ
WtRB7/HMMHZtqDsqUyTzLoHCpL8ERc33TnTVMlnJdBGnqnA5cK8jLL7BUu5w3wD7aCjvKl7BrNgF
GGbRTUMqmV/UNBbEIPMJ00y589extYHfXPXRy36aMz/yCw9Y/JfobG9zPKCBf1qSJgkf9Sz5HUNN
ePMjuRZIqFXmK/3Wg9Ee552OkuvTmAHK4cxo++KI9difQ6QqO1JMtpuWJA80UdzXXIJrHP30FEBT
waTrDZfO0Wq+t2sn3rxZDbpYdbs75bKh0oWRDdAsh+DXzwcNHM6ZsvMhOI2qrtWd9aa2uQ9TtTKp
BisaTb4a5s9R2P1pJDSBiK+pl6Srbq1sWTr1qBm9s/0OP0jb/8TxnNyQGLq8TkGDfGiblPpto6T/
gotM32inARJf/Ar5PQWoj74bdc89zucXO0oznzaYChSey+6/9gzCcN7Q3a/hyiUEp0kEErORnU1R
9T7yZ3fR69mOOsgegCm9pFzSRn/yNkxcpUAAUOOepdVBMoX+GtJ1xSyxz8jh9jpKv+ot8+tTK3S3
FQjjtLrJmin4Ghzkrae4R1TBIknnHtG5U6ti+Ohu+7NgAfjYNHfEldOO9Tk8ps599nbO+QIaw59v
A7FUx6VDsv4LlRQmCH8f0jeP5uP5WSHSM0BWiWfBWdJKPi/pziGt05UYu3VLo9+N6NrkAtQBWyZr
Le6CZM8wNZBg399wqRukp0ntnpIomYcTmlbEcxoP5v3BZLmjtCNg8G7wMu+bNFreVKNE0ORPFX/U
LmzFICPd8C5NBk7ZYJb61zo4vntOmpbznb2dQ5YPyZLUiT6efntcKO9bE+u5aIjHCU5u1ATpzSAY
8E+4oULFlDNGZENVtUzwvSiUZW1sh79bny4f++5My52TuPa2M/UavqbmSPcQYlkc/1xlsfWEow8V
YMkS+zWjzo/uDw6uEoF5O+LKVVN2PpaI/QvsdmuGs+dsnsDCYJeXxnHGfyR+sA/vrjt/StG38oxU
C71yu65A+3JUMmI+H90PqtN084YPx76zoeCp29I9K/eDexPVRODirpm5h3dG9T9UHdqtdOTCQUZB
NvIsN0iRPw+smE8tmst3QgWg28Kpmf4maNVMnnaZuk8CSYt2Wi2AOfroxD3QB88PibebLtLGjz4p
Dm9/7CIVSa4hTJp83pF54L0Wx5qHfSPQYV3Jw4eU7pnt5FWauTIxHkpxTNdIOWzg+CAoeif9y5Ck
8RYeQw1vgU7ib7Lgdr5NVnvgo3aPeD4nPkLxonK3YLoEjGnVldfPRLFCZJwmp2H6IsFe/hW8iM2d
GbGtASb6fl86NuCAXRwZAlfxB7UPwwClgZJ/QluCohAB/eizEJx6nTr6pLJ6eyI5ycZ/Dr5JclaY
GN17lYQDLql28ddzI7IlOMU22LubPtnCie8r4ozoj97g+FmbTZSsNeTX5xuDpKbzBC4EkF7JT7K3
MH3xUwSihBu9Co6Um/1xFcqrHOV4L54OV/fTyYlTtF1MJGHIlxuOnM3jtFbLecYso29SB9AdKvdA
NTsbD4xZo33VJY0iMkNxsyPxFYzfGPdqasROJHr7SFsa89QlVj0midF1mTSmTh7iYPf+BBvZxTCr
qw0vAEvbftEis+p3pxPtF2JFI393VYupkloMMBAgvnQtY6fG5cVokaY32rNt+3hMnvzLcry/cp51
4oKTRjw6Ol7UxW61iO4RiWdvxFOJv6NZdkLOUDmHyILHmfovOYqGlZII73xIVq5mVFWjYCtBdlpg
NsCOBH1bAzJJ1sQziWnU+U0i4GpGiBcdlGqvJnzBWOWJc+Wb9oEY5sOcNKNu96TZMM7jEpC7lTnT
zGlJBeIXJT5he4fwcP2ZhZV4Ctk0thI5ovmvjt3kpwqwXT2lmZ3lzTG75lvSb0H3ywWBON6PerXD
TWr22vCM4iIpx2RaM0aELtG3bZ1wt3D4ee+bR+pt0Yc9pxzDPscuN+BCrihbkyaN1hvDi2OX0Cnx
KoyvANjiSzqr81ch42OvW2ATkQ4uw29nGJkQE4/ughs4o1icoqbvGJ/arTnRrHqlvNJAIFBimn2Y
QRTGcnKR6eJtD7rw1HmJE4HaH8mfcWsg77wVpxDTy9Qd5TbiMj31iUBPuBLDFtzEDgqSS7sc/q9k
QVFVegiz+4sbJ9Wf2PJR56VaSDyCj3vGNYLUatmQxVzTcNDymGHczW0E9n3u4n2bUDzwLA0Y4sb5
o2lXx4fmuSYQzkFkt8sE9jlxKAzpbzzEwTfkFf4fTvU1vmqpuvoM2Dg1373GXRTafu5o863prITB
QWVandph2y3XTyS6G8+vfebseGe5ROY+ytIBHv8ppyZcLsHOqgWnVcvhsfEpUcHbV8nlxW0ipct1
2teHbu1G9KaII1mdApjAR4wX0kUWKw7I/yFQNEuGRizbjeMBb+cgrN6Nr/rYRee14e7BtKHbkkCg
8T5qxyl8pnOimc+xc4Vh9JqJFz7Q+InOmO8nP+DJmNd2rwFSoGlZfQ+qDdJjOVaDzJdIe1wxVu76
rk1kNpwyF4Vah98OLT5h5emFM85db5wGASviiExzOgKWvyFQ35mfo8mvH+t5Gc2TzY5jwQeZHKgX
XOwQUBcGz4tesNpfhrmqklc+1Ah+i3WnKmzlBu+VhNgtlCdYd5OmySrEeCOHcdYgGdzdBdv5inzg
ofKdKDmPmB7uu46H/lvikpx0w56OQJ8dCxFdPHlO9bPvtgU8dJT2K0KIcNyyds3bxYHmDe6QyzNo
xmMXnJG69zxIregeF+lZ1Klo5N9wT6H+4jmV/SvDZ/YXyWOHbzipl6nA0uWzsRIQ2rzFU1P/RmeU
7GdFlGfEJkE3H46tMPHP0/D/tZOkvID3Dsz9r2/VbHP0tO0jGNEs7mh6GNZiGzr9tfkNKDdgELr/
idBAHqBp5NcWDO7H2Y0WddxJXuW67EMhXkQ9tDg0El7lH9zOI14AlAH1Y4NaOr1DWC6CcumwoyKW
hMYtq91M90MftFUBgpd+TIROdRe8g0wyy9C16jaZva6583whadekGAKDDhQT6ZlUn4PNVvDexdyH
Wn1Y2fGW+X5LqCVxadQgRKNrzAm0O+2fEeqSth9vO+6U3Vf1M9Vxklt37bcTJEBYnYbWAnErJ0jf
6VWXKFKm3VaPvGRILK7L3He3Dr3lpj9SJpcqSTki4gijUozZNy21p7n6s0DJ+GHZEmwHCTAAh69n
k0fbxcdPMUfo5TSgfFYMQQXrlnUuO43frvv/SDuzHTmRsE3f0I8EQRDAae7U7nK5vJwgL232fefq
58EjzbioVKY8oz7olqx2JBAR3/YuTxnr8FZgKkQc4JJKJBF2Hm114APW3sR5Y9hnJrzAfW5IOhRF
QF9v09UgrbYqEDI5AsdJnIOInEweR41hKZpceX3UnQh4bdVMZnSSyo/koY9Cc8GPWfFj2w5+AcYt
UeXjnNVR/oHzWyjPN7Rh9CBS0C5OZfcY2jBpt0UZ9gBGeYnk4shXCb00unsUgkbnxi3r/CGYILR7
7oTqCPCXZKaGiCYH9Isf/55hutYe403KJ1pSbqQ/ZZrllBsk1hLJbovndJe1oVXsasaoP5qMUf7e
brSi3lY2PSRSrDn40MALGL9XrcmMLCJjS/Y+4BB1LHumXaeyr20yR+wRfpuESDgeNv5MO12JOD/2
neyHp9YoEgW5L51e7QEdf5ZQmQNhwaxvnWIM9KPegnvddHPAeALJBy72PICvSB+qIvJkCVCYzZgo
gx/qx8w9aM6lwJV1Tf1yQzuot4EYw2jr1FNl7DMkrb3R5frcgrZE5tSahaqJX2PdfGr6YFbMqXBX
KkiaSK3roJs+NYnvfAgY8RikDkD6d7ps8fQ2ACaBdy5CaM858s2wOlKrGTaWb1ffGYUwtndz16SG
lSFQQ15ORM+CvDA5ASY3kr0w7ZlWjepkxBQMUvEe+ZzAPhg1zX9vAkpD0yoHfkoKlugNzUDgdbvK
HiJtGycNsc1H+VF64wyg/GSNmfOLmQNkLNpBcbA3x2o093ORTZ84xYwTIWNOG8eYCuNo5mjRIqjQ
y5cK/GFxV7jD1N4EldW/csAXh76+C/aZWxS/zNacfgPXjWCQVdoEJswheVYdiE+ChgP/qYzpt+tu
0TLxhlTnHrWxmevtGPj+vK9Nk/qJ7f5UgJH6zRDd3YEBXLhIdKbrL/PUzzE/TpELD5QbUEv6oHpk
SFWRHo5gXjwy98EhL69rZ1P4M7ee6SLxsIV6kxd7TDws8C8Vt9FuDJGF35DUTp9712o/mpXRfB0z
ezqlyBRFNxV96lsbpbSFxDpAvkkxUgHHa6P/T0/Lj+8qMHBfRFg7OallYZTAsLm42fJ2Ne7RtPLp
aGK3Yp+cQXOS3WSGUIPcAeWN0AHscCwB+iHpoFUOiAQnyJ8wCqu+IncbPkdTon01upzBTmYTTe7Q
xkrNPY3K3toCfHfu7HiESILjjgQIpWPqZyY2AInMF8NpGYIy2gN0T18dhN19I8fyh4798bDvRokQ
AYIKcMZtpwjUccS/w6UjCOTouZ2US4FH7NlQLLmvDVi8CN6M3ylkhnzrxQLNHDOiEeOLnc3VZyUT
bKdMowi/t9x64z6l//yj0kB8bQAZB+MRVXr9O1sC5VDKFJ26yB7GRwQm5KKYN1sSH5E6SfaN2zXN
Ez4vNaBqczZ+qmrOqUaYw+W7wkZNexfMdvkxQv3H3FdlFzxFSEj9Ipjbaqd16SQopA0TZG2epj9y
JnUjEPTKpq6ZBwnKzkwYadV9AZxoNknm5xLOKthYJ7FOtqA424bg7mkeCTSYN6pGn2IrjJCJhhwD
F42KCDmjlgFNd0yCovcJ84P6ghP7AL/FzKzHwA6ohYzYNb/0vi3EsSvs8UMcpUF6qwCu/FZ2H31p
tJKznHG2/rRI526H4l1mb5FGCl/tooj7UxXN8DXswHZPmmuK4QF+GD5fvTt24ClFZE43jgJ1SvLY
0w0pEjxMN0k7qq/TMAITGDu39Y8JY+lbA9JedChxT9FJjZqlbQwhUh5nbZ7uuqodOk9AwXN3KqFo
hXE4uPYtU9Im4xBW/AqtK2hEw9OME2agaErsLKONy4c88JG4YPfqnxJui/wIZAuvJ81MpuY5UV38
lDTT/NOA7eCNBqzKZU6OIX3bF1WAa/xkzZCTHBrWrq9csZUlWYCXq0rqQFE0NOdkFCbB0UKbgaG8
JYtgN0ryyyMd+dD4Njbj8FLIXmsOkBrV/dwGWX1USEJ8jToqC9qrZfYMoDMfNoPFi2MboFSwJWKi
tjH4an4u0s6aNjQSJtC7tYYOW2Ao0CydNlHyUO1PwSmgR7kX+siEP44yQ5K49NWvVjgUCS3QgnbT
DmqUVDuz/yHrMlM7mBAIfuppaipPDsL8r5tLK6O1ovQnf04yIPeF031ZLKQBi0D8J1WQuWvdzAAt
sXpHNeQxR7sKKDPDpO5mKntrPkA2z58cGuBEDRRIvw8Q6GmaO1bz3VVZqHkd7bWPFfyEeAMlOnpo
QRHHzIBK+WTQCmeXTSazADEVkX8P/zCC55nU7mNjpOl4hJeJCa9YJjIgaKqPmtHSmNJz4YZ7q00r
jo9Wt92jOwRjsJ+GFCuxBuX34sT1RMblZgaGvmzHFOug0UlS9pONlkiUgx0JA6Zj3EStYx5LIS3w
O386RNnCDKW3QZjaTvC7b61i7NlxGSgmEqeQSQwaLh3QQIOZ1Y+kDt3HmPCGOgyB5JuC3lXfRKEf
iL022vQfaEgM5t5GYyTaQb21n4U/G0DezTLMsKuo7ac2rLjlm44kT8sq2LFI4oDbo3HBQG7DPCEw
d3Pil/TXRGkfdOZSYJzy0LS2HbMX+o+6XjyTpJHIDYVuQHVruKaOs2VOj6nBHbrpJ8ZogxVHSwpd
02+eexXTGSuicBuN4IA3vY+Z0q1Z6mmz0FFIJX9Q09g2iiCWeOQ9E0ssS8cxDD799EGix/XZL6oG
8YXQBIc/R9wgB1S72vpGp4J5DgY7gYZvlREQIQhV/aaIgaPf03agERYUjXz1ncR/aoPZv9eZ1Pi3
slCzvUVzQxv2rjsY2WaeDDXdloFEP21s9ew37oPlVy3s/NcJ8OjsJShy/Wb4EWFolgOB2NBV7FEF
r0J6Y4bvZnfIQ3PpmrIPf6BnFNpHROUwS5ymdFKUP8gieJpdVo9+WBl04BWF196qGfXxGcIcHpOl
fPNka4Do4eOrGTRjXdXMIArH2Mk8q7YJZoPWibEYowrQMbG/k7PtAF4D6Yz3RpJ2+TOch+5pirv+
g5kVDdc0gPYGNH44fq7lUp/AH+lv0GIANuYkmT3ccsf5+kd2I0QKNZl5D2TNsox94NMsgQgKfm1D
YboI7+vtcOs7I1hJS7NQy2R4l22VExh6sEmwWPqvYsK+QNZgGm9o2vdfO8MBAU6dUj+HbQlkHzWc
2wKUlLX3J0Zw6DYF8NF8M4h+BVVnjDsg40i/LJoZYjMD+fAPFn2XFsEA0/1s+SJ8Raq9+JiMEQcn
knl7mlSh64xhQnkLQScQm5hNg/Q/+U68txITVYkp0t1j4cbmHVPZNseNmzb3Y96lYHJoVFsvrev0
zabszJqDAPzHp50QEDEl6WPzMPtR5W4CxKqsbWPkC4s7IK/Za4ERf1FNXM2HikFL98RPHZ9rghPC
/Frl0kFVltnuZ+gG4CmJXYrXZTHhzOTcvCL5xPQnTZ3yZ+P2dr0xAuUQKtIO5gYgDjAjsm5BAgaL
OcI2Nv0sOtb6CNIHURysO+gGmc2DmN3ohVa/sh7YiCmaoUJ1/t6oLGIazX9G50EH2pqmpVUFez0Z
UIThf+2rPfLH6BbE9owUHnxGRP55t3CuaB/ReEXawY53dT+08aFB0jakwAr7ByF6fRERcML7eTY1
52Pgy+klWw4j7YmYKrcsXPWigwBB3sAqk9ugdlIThR23+dIz9ByPGRz7h4yAgJ1aji1swNipIDR0
w7cWaej/UEyQd1LLJNJGtuM720ACor6Byaaj4FwWo4c6kXVT11gubiC2gIqYyazYr9T51jeDhuhn
A4QmaROYIxqa0Dftj0qkZrnv616hdENA3jaQjDyEKPrqyJ+FyaYZRsg3qVClvjNhFmUHR3bTt9Qe
6GzPfegGO0EFnH2jKevsofguLR2zJm+mvNPME4DC7qY3e/pImlNZ5CW25X5neiZSSPhGuMQH1KHh
S6SD+YISm/5xbET6U2OffG2ysbgPZTAttBGfG9Typ/wnRH19YSgbtMtcROz+CzMNMzvmL2rcTMSv
W5edPt2mMkuftCROrO0MLjjeWDZQgy8oYwSw3fAhhp2GPDN9+5lKkTjDsHnXjuXwPMbx3D4XjOvg
Tbl1+5rRkwQaihD9FxAWg3MEPmZWoIBybkpMIW1rU1UUnqdBL7TmG4NxPd+KIarKO/oaxU1BfjUf
a2AxYh/qgQalAQgXIj3ZGH4gDxHfjMAn+8xnYCNgtlswcLMeVy1yOjg/bCrmSgVtZbOMj/PsTjDK
8pTkuVS6y54Lc0mazAU4HjJKOG6BojHKRzeXyQNkmjq+G8rUAgqkZ4CuksDMQQvHMthb9JJLUsh+
mYNWqDB+QAUN6rplRE7ugZJR5hZclv8dBa4gfio7q44PWGGIfF8LdwCU6YjqAQPnqtoYkc6vhmgj
xI1wgH+D0nbSY2pkaXhDg7Qgb8OeqAeV1Uz6l9YptV9U4zlvdyjsD5PKJNDLKa7VBtnILvpYAf06
mME4dftUjFT8s+gbALCmXxxA1cVPBkpHSEUVRTk/RFVlYjsL1QYDONC3QfbwPyADldZG7eAppw9v
kOcs7fteRL67me1pNHb/I3yzloBiM2/2e5yyjCwvcyR3ZJ7uB1SBxwModL3gr5oBJRRxOZ3Kesrt
fdoRsaaODwdxIhmuqHueERJVJDjIa6LuSo2y/Plf0rgMPycGPWXnIRitbw2rMMGFgN8V1JnXxKEX
oc2VkCgiIfRYFVKU/LMSEo0XtVAYPZ3XIZOw8xE92kdKOA8T4jBbOkT2N82fqSdc8kBm2mDPCrJx
iICxeUV985xQpG1iHc9YyMaWaSUJqrGlaZfpndfYc3vo0MNEJjvqj5dFN89oYCobcThHmIurg7mS
o9QC2rgTZYjX+fVHPmDw2QRhvswWNY/+AUVUlULIvryocfYtI4BvgGfGPGjtaZJDgRx8mo7e0PfG
EzAG5yiFoW0lA5kDWRfKReBr9lmj5l05JNUGc1N3Ww7FNVPec1sL2a7/80MWTdK/thZqS7VdK15y
n2Wo7wGzchwjuoUu2l+xaD37OYFrYAi1CLu/U3hVo0ptWXeeYn58NB3TelDIxl3RrD67ii1t3pZp
Amxbfc4efEpngBD1BO6sdKekdSqG2tpf/n5nN81fq6yUsc02UKCwxs4rIUV7OFQEe4fp0GeUuPKb
uAZISc7XXzkPZz4Vlj86JqaGbuMrvHo0DORdGo2y82z0EPdWObUPXTL4iLdB+7v8fGfeIlhQUDUK
uBJq9SsB9A6xJfAgcedhVCfgz7bKOQCVZHj+r+sIdoNu4n5jIEW7vmzCnOscEAu7L27Mh2IWQEXn
MbiyJ97r6rIKaaQpbTiS7xRnEWsEF26x83zkFg9OUYlPvjtq480cxcKjD+iLK9bsy/d/e4niR4Wl
JHeXjYD8eq8LrE5s9IgajxShew0tygwtTpP9mKsASeVF6z9RBepvvhBXhG//GHWs1rYxTXAVmuP4
rdrLt/37RDN1gQgWzV7ba8rwEoC+SC9JzaUALnNReL0N7tCrO/KxE1MBVVGmGNZN18FOOCS6W1FX
+XCKmdGj22Kl9pRtoUT41imHTguIIEMHlEmr4wY3mW0xhS+Bd29SKPnZHjsoELIZmicgBdNZvtj1
bJZXrs/32xOVawKDBDEj8a5ZuQ8ablpEUSQmL3QS9YJQFDiGOdQ/XN6c78/bssqyX7ihMUdanbc6
0RLJTGNiVIXMQKgN7VbrQ+EN5dwcLy919oFc5TquREIRWaa330yHqjo7gc1S+GXvE0lndoEOXjnV
5x4Ikwsc5EwlFY32t6sgIOXWtSsxGQRMtJ0aC+mDmaIOzsI1t8EzB4DOpk5vlarHZir3dimwzTm8
RWf0AgqkYpNmA/pQ3bBIGiFgKMI7ZFbD74PbAbsVqTaFVy6W5e9fHQKH5Q1pQ1llLrC6wOimxlkn
q9GjXaLRQsyY1xYDMD06DrdVpcc7ZRbXTMjPvF+HDqCFUxnXDM7Nbx+69Msottt68mItwtJDDene
rrthbyJ78++fkqUWnwSJgwdGkm+XClSMiHzC3ozl+EWKsYPdxaxXmTK7stLZN/nXSqtN01YaEjJd
NnktSegz2C31kLvFBDVG9F6FygkzWUcdLp+Hs4u6TBNNjHR0Mo63jwcfjgLagdDRAN74wYkJfmYl
xYuTC+M+MzrxfWLy+uPyouc+nyTmSV6qdPS1Xji0tYChTjJ4ARyXmyqDY6VJGA+0qOsrL/XcUo4S
EiyeawgUCd8+H9rTlKhDOXqDRBR8kBXko6j/rxsH90okOvMmAU/oFmMPYgEeVG9XqiZZ5L2hBi9u
+vYJFVHzMGEe8onRbnXn+AHwxUj/eflFnl0TqyA4Z8RAkJlv14wmOorGMh7tgQVnTH2b9DZFYn4X
jQgnoRGgI/8zgSaXp8sLvw/0pmEQD/Cj1dVi8PF2YbBweYIuUkXQs0Lo0wzbUzwwfhVZV/xnIlIS
XPmO7+9tFpS6RZzF6EOtTbNqDt4QiqZCy15rqBnRksuSqLnyDc+vQkpL8iy4u1e7xWhy1B3HtvKy
YgQ+4gLb/+DGSlx5mPebkofBi9YhtIr3n82gdSp7v629ekDPDPROMx8V/cRhF6Je/PvypzqzmFqi
N65cSPpazupTMd2a7CoKWw/BHe22xX7wEI5+9jDp5TXDpWWLv40FJhKcZEPKWEwV1s5c7mBZDBT8
xivLpmp/oddMFSW6KX1AoBDUdM/wsb+B5OM/4WCUUukahPrLj3vmEyKCxPEjtmMGty5LUICc/YSW
qmf5YXentx1wF/hGr5dXOfdSyVZcqjn8g6x11HOiucBequi8MBPhwZ+z7zB3s70tQRtfXunMSVvO
NmbfNsWrWD8Pw4UhNEa79lQ868dudIKYHjZi0Myc++6I5Gr775bT1IQY+eqUQIS+dUwoC8wUTKQJ
PL3WxieiAapCanZvBcTcw+Wn+5NArrYMAZy4w5Fe8KvLDfdXDg3TLwQHgyiShPuZ3SyGdTUTc+g5
G1gV8qax6uI/qLHDd8wIxJ57UH8RyHxfuc/OfE82jBBYkJjkbeuIBLJ5FJVYcAtgel/QrmVM6USN
dpoy4PWXn/nMF3VNBIe5znBFIgy+fWTbzlLVRVHnRaC7brWhtD75VZdB+GtoFCEDiUfM7l+XlADI
uTolABWMhFZ3AEidPE+juPGwmEDJwVJ7Zq/NTkf2fJsPMNYvL/f+DLIcJoyYq+iMEe1VJjMPtLvC
1qm90Ag7D8GL4qjxrFdWef/NWIW0dzEs0+nVrd5jCq5Y+oNfe1Hrzg/I7TjHNHABVy9SL5cfaL0U
X0q3Fb06Io/CNWsVF7RKotzfaQzQ6766aQqzAalqF4fAiv41YfmzFIfddNAcdN9ZNjKAAUVWp7qH
k0h+Imn5AnFwWFhZwZX3t/5K65WWffrX0TMQcEiStsCgIiyHw9D5aic15Dsuv7p1TFhWgUKjU6Yb
VF3r+qSPJ4NI0RmeQTaC4qqlXk3TtT1ydnvft0a8RxXSvcczpdmPaBxeOWxnHhKnLpOzbZCnUIq9
fcgEq2S8i5CMFIAubnLN6U7RQja4/JDrI81Dkg7ZAF4gOjo0ct6ugpiXkhE3i5cnFtz0DB5qhIwn
PjIRqG7sYP7R2WdZ73/nKII9CQ3n7XrdrJEN+ZruMRjU+202J/GXurbRo7v8XGf2PW+OPMgBJaO/
iwQ9aJ9Jy5WAvYKHK6zpeEZjqaWRC8cGfYMry535WCBPeYG0w1zoYKtgYBUVuHH4B5TNFiSkKo7v
+Li2d/mhzOXt/B1zeHtc9JQdQrcxwltfHKJVMcUsKDxOfOO+RkUe0uCQRfNSlRoYMAd3t4ieShAe
ctlMuF9UQhBuZ1Qywa/2YqsFkYHgidPZ0SFw9frE3jaabe24IJyrOZxwQeBahZbOPO9DUeettkNQ
Rz3NYHVo3aSaKQ9qSCL3K8LMU/MtLEUP/ho+gWAohtHJzejrSbdFQSYPt7j06GDHQXxOV+LvuQ/s
4NRm6Mw8bBoWbzfSGAh0Z1At9ULdib0ZvuEm1tKCZgJks8uv/cwZoW3Ka8fK/UwrKY4RskBPfkY2
K+w/2zjYeNDRhl0nu/K/ceqvuC0vMWb1kU1GByYHZemPrAsGpx66fNZZDps+dIXmIPuN0aTzKcCp
Yov4rXhE2wPn5wy/kssP+if5e7e0RalCxUIbdB1tszSIm6oCbkVvN7Buy1xGX8BDuM+95liL16qD
pl3YBY9zp1VfRNZVB3D96qXyC/F5QAnhsadluL/8q8586T/9XxDqvJR37fpsNIwgSiQ2qBC0T0Hd
NjfofhSfQNDFV17A+aUYbTF9VUtf7+2mcuWMlIGm+NKtjmZkUYPWsaL8vtAAmPw/PNXSpRc0gbjf
V4E560WFrzrREiETuEuIZLe7VAvDZxjn7dPltc5sYHOpnxQtbonR9OqxqokUJG6c2QMfMCevAbnd
pxEwwX2XIgr0U4hJuxK8zq4Ik3HpPJn8a7ViqGVRYCT57BlDacOxR1IS1BtOL11AHzYNrjlTr9sJ
XIzESdNiSkDW9q5+a3qttKuknbwkDMRuFLAe+xIkFfCMDKRo8FN3TfWPmfefNdmTXMRkPIwfV5sl
BMeZBRYXcG4Xz4BD4HMCAT4WQxr9fy61hJ+/Ep62YH4d9M7kzcKJo32O+cCHLAEbtNFSXUxXtubZ
l2lhLWsrE0/DdU6AVLByQmAgntsMxu2AwP+xk2n6ewHPn4K5LF/RxS2v7NFzR0/A4pLMsBkrrUPb
Asorh45upQXp6GFEYPDYlnWEHBIc7svH4dwFS9veYTHpKHt9yuOmhueduyM0fcGQIiiqEzRFA7pk
gvLXQPaDLRYupQBwr3Rprq28HJu/vyPip7E25TwkyMRtldmgn9wJUdExd09yNLpffdiAKahVkV9Z
2ji39jLD5bBhbeusw0pllT0D+ISv2td1QSRv/R5E4xT1O2SCY2eL1Ug47nLKomGrgBh7E7zWGAl+
371BR8sxNjoEgHDr5DJA4hp2NOpq0+g7m9qqGsyKZjHAix7Q/dlf/mDn9gZdIJIf5hLyXSaehZlv
TMideVXqpIfB1ewd0gEp2aPuXNn75y4uEgpdkMdxb63rJb1H4lkO8+z1dTUdgiJsTtjlFDs9mOa7
MCym4+VHO3fWkApkDEiSb9HqfbsjgAObQYD4q9e7visOsjO7e7AtfvDUm4VwvMxfVCWMpGmfLy/8
Z160jvUgRqAfEOrJlFcrq4A4pyNw4RXaKEq0JSL5vXZxgfFau3LqowQH4Rxw6kqi/VAnIeoGFfQX
cJaj9WVANiF/hHWSCKTlI+hMfiEHZ1dOEVLxDvICyaGB+62fiqqPP2UooS1aOX7ZQeAI6+AGDP78
Ka56HYzSZCkgpKDX5Lc2gI69hZPU/pzbeUYvwgEitIM9U71MQ2yDaHaqEVR+h+LdLao5Jr5Bl1/M
mR1AtxaNMJdoQpa9utbHOEfrb7kdOC+LjFlppNptnITDN+C2cXpoui6qDv++pmHTIqPPT8t/nXeV
eEqEfavRgS/g1u+qMp/YdtwMewCvvgFZtafp8f+yJhNoabkmLd1VAlIHdIfHmjUnaft8BANAc8vd
cLC0cfzY6+6VDbfEqNV+A3BBqNRN2u/MNd7udAQKzd5HhN4LMrwbNn6Ljc3WQrj7GnDmzJGS9KYt
SiSlyAtWH9BFIRbiWTZ6ErWHEIUJ3dDQ9slwK0WrNUHmP5znu7iZ4u+X3+iZa0pKJJbJn/kXQ+G3
TzgPcaN0i9meQGYcewgVTe4eyx6z3/fCElfGl+f2KXvUsKSB3A39uLeryWxEsxYilVe1c4e2UYsQ
qIw0Me7sdkavRCFgfuUePhNCGGFYbFGKV5o8qy3jFGHQmmE1g0hCVfO+TRZ6sAoTBeQx+45C5r2d
2+a4zZ3WvxKzl92x3j2MS5f037DwBF4tjRparjeUpx53SnXi8k/3WQtAr3Zk7OEoK08K26pdXsfa
vCn7qr7yts99W+VSXGNUYNK7W+1eWsAZybnBrdDmHxyshDwMD37MuLAcL28i49xKNhriS+/HJf9a
/vyvHCExUNXKg4rvSpokHsPYoqkK8UDLd6j0MBHZuHNW3pt2BzcYz5f8W9VU+QmQlvOqZ7kJChFm
4w9OQaVuInArrYe0Mn2ky7/zzHEmXOEaIgVZFO2xtz8TjEpru9k4ezKEuym6FiXwBhbylVWWw7r6
7vBlYNfTV6TLvc5aNGHgIIgspGcQ9dOj32ddeQvsOrjp8AeCqNwPtQmvxohvbYw4UXsK8vkrfdwC
d9IxgdoCgD4/6nYE6N+GUPyr0UF2o6QsTExOZmG3WxTFUPNDrweKCSUmVl9+NkH3iF03tn8orUHU
FkloXdxSH6bTyWkqTJeVtJMBIdPMRiW4bCc+UpSUCPC3XNZ3/TTFP0YZlh9kFAS/RamyducPRgB7
18eAbYtZKUY1KOXXNyaqdMEu09SU45AziBtTb7L86+U3+Q5OSLmi6N4bSyXILHJdBKYIxiKWEFiU
0V0kfpIVlMN/HWI/n+FXh82TLhtJzRv1arituhHF0JwPE25ppE2/bUDi2ZUAdGaj09HnKNGfIyld
TxMcA4HLtDKkZxag3jeBZXyiypdPeA+OHy8//Jm7kpqQeZdDPcqjLxfbX2dKd+t8KEoLb02NuwUp
t7aSN3Hbyt8Gek7RJ6YM4b/XM3RRaEGComHF9V0ZzJGIUP43EYPIlDqRNbjRYRBY0HyZpGFfG7Yt
x211ThxAQRb6eUuhv84gwmZitjgbppeZULhNSAvHWuEAgPB69hn09nDI9PLD5bd6JhywnegdK8ko
w1hjhagc7b7NQ8lQ2wZ+is6RwFncyYanunJJnqueLlUwJ7cwoINreOcz9w9+9GAdQe5wI7urTzpk
M5R77BYBpSLQDdMJ9SwU1f/9liOOAwxkUAqPZA2UGyKsU5IpV17SWQPWlDYu26Fxze7+zElwFkDQ
gthkgr9uiset5fqSfMwbUb/fuUh54bTWanuzYHB4+Zu9G1tyDVACWihVua7B21ve619HARg+xF0c
mr26tyGXq8y6k04b7SPNmk/2ZE80irP2i+x6cxdqTrybsT258lbPHMcFcMKXo2/LL1n9BgUFAUmp
2PYsWEef09hq0TQ3/EPhDNZnbMKDa3Phc08NplgubT0BNtZZftFfT+00qSrh+qgl2c3xs7dgy8w5
DE3XKneMkrDtm3DHSYYREdYgGvBmnO0r993Zp3ZI8skQ+THr45JM+jSGqW6jzOnKQwIpd4tZDnJV
IAp2hWnH1yr+M0fE1elZC678Bb69gkDCe09V7He2B+UpdtAHcROEamW+ax2cTexSLq7XTvQM7gHd
KEdvcLWn3T9Zcb3p6fjukJ93jhESNK+XN+G5H0bbU2IjJRCJ0Ve5g1GgQD/omsXZdeSzTYa7sbo+
uPL8Z65E3vT/XWV1Q1joI+GFHuF2kaD0StT7hi29+DwO8nuP/u9NM7TmlSz1z5xndQ0TZxhYM9iF
R+OudjbK9GTsDkG2rLNO25S21tWHIh9L3FAwBN60uLhA00nRDHjMkbOAqlSiL3QvYiSF7xK97b+i
1TqdMLnx+69RqknsHkSO/s6EUAoaIQC1UFiErRts62FInn01YGaUiF5taY8uZHktHV8Z4WgYIAZB
Y2HOZzX2LgKwcgyTFgk2E+dfCIeo+OMYU8eGv8OYxPKfHX8EllSYS1sxAIkf7JoBaQc0di15bYJ7
9kCadPqgo8Jv0KV4eyBttLGQkW4UnbBicg9xTO52rCtbD09GguXrpqmlq22MKbJPhuom9BcE4Ff4
WKGvjpe345nrd5nssBthkIDFXp0TN+qMxfRFeTODhn2sAtzRYoG3l5vpV+6AMyGTpWiML0jzZWD4
9rETK4Fl5AiiVhCFvxIoTsgWl9gTBvV0D+9tPHXIENww0beuZdL8zeuduYAa6J5xKTB7Xa2cofwZ
T7Pymhntt9wS/VaO0bVR2blXyQiUIpEkC9ev1f5HfXFKIse2vGEe8UoMjIybLTY/o1P76d8/Gjcb
jAYHtBQJ5NvnwSwDixgzIzK72D0nSVR8B3Fr3kctaIrLS527SGgV4ye95KrMAd8upeUIDJYl+yMb
bfMmsLTqRWWZuIuoue/EiNq6reorudW5F+lSXNGe4XBwBb5dM4jRXIsxI/VsM+jsvUYSlm0jqy/3
yKvEV2qD84tRFgDGJmkVq8Moa7fKcO+xvAgzc26GYpEvN+ITCk/yygF4vxRVq07CCB+P9NhcbcMp
iqxE9lzKrkjn26qeUKv2rfljOYfXWrnLK3q745cC2cSTgn4uqcZqKeQeEi5VYXkWNHvI0QT5DM3D
w+XNod4faWO5xoDoLrizd707tw/9UHSx6Q2BVbnHkaGF+GB1xRDe4vucp7jyud3tsq9+5bhUIF5M
WEUrrElecDDUX1wJrHBbZ3GFapURC6bmqLXZqL5ipYbVQtMa9S72W+d1tBXUcyMU+e8ZasPHvgSe
f/ALJWlQjr7/U6VQGTeaFQafIIoV2Z2DGJqziTtajxs4FpqxdXpf/Uy7xDKPERqBP20LqQVEsjXr
P4x6zZ81vn2P2Ko6P1rEdYstFWw/QUsXJb6Hld0cQ7fs7BeoZnS4knmu+udmTOP8NsGg4cOcW0Ny
8Pty/oWBYp2d/ALt/t00gAhCTbMSLwPkeCBIFSDfLcCu3DjQksP4Rab5YG4CVAJ+pokf9vtiiluE
QkiY75NSU3joZVWr32DDiCSgoWf6prMXNfVUmZ26EsbPRCfm7oRwe6kXaXCsDkTU6jqmCYnpkQVj
0IjKlRv80KuQaEijLXIgziYxVpahclN00OlqIniOQCTCCk7p1lfSpT/58GonA5qhhjTYyYa9riX7
th9QitQZSmThRwcnZiQ+YsTI0LIe63tnsts93s7IXsSMrQpNurtQhjFyQ6bJfElDOIiO8svlfW8s
72D9o2iSw8qikGD4urqA56xAUjIthCfTqUuQDHG0/C7K0eJgq7nBZ3sGv3Ia8wg1lgbR83ibufqs
3cDLadObrMzG+CCjDH/KKz9suY7XP4yBMlk+AG/alKsfxugLjOlUIFUVFkWPIplfxvt0Gir3fnL1
7vusucm06ZvEKbZIOep4ATDEwmdF4iH2KrJ21E8aOk/mzsQlt0QSom2/M5qfHsvI6H9d/rVnLikB
psdZENWkHutSyMLYEzvU2mRQnukfE9xKx+1kIuJ45a24718KzXdQxcB+WU2tYljfQcJyQt309CF3
v6Z9gHkDAM5HkzwVXRusajLknQfEh8YmRfCowkbBuAIKeB9HCS0g/hEeoXUITpDf+FcRpsH7RiKo
4kLmPz7ySR2UYjOB1Ahq8QGytpN7SoFEXqkDzr1iogATHYDxBtjnt8tGJQpOTTvT+Jp7gf1uFt9Q
NYgrh/RMYBPSBAqAuZbJDHv1gv0UFj98FOkxAcAiHsUU92fnlsEHCTo6PvzzrqHKII/8X5yd127c
yNqur4gAczglO7FlyZacfULYnmXmnOvq90MfbFhsogn9a7AwgxnA1VWs8IU3UIyGd7a+nwjph6lA
ENsvq9zwZ8xAnkWXhDs1742FI3O0qO/SdwXosJpSPdpFgnqu5hNThtdARt4GIlf9dH8uy5+yOq6g
NkDqqQ5lXtKB15+nEJ0VaGM9+kUcBM4fZ1TN9ACnQEf5suUAPhb0q3fG3NiJOjwGSMZEBre98EKY
k22VUL+UWmt/jPKCTEFqxLWQ2DlU6Aa+m0tc/O5PVFtmspopJgUGlQ+4J1TrljP6z/5vNSyr40kb
/CHFzuQxV2twcsjy0zcBytR8YHlwscJmtFvEY0P626h9GcfQaKNqEYiHlzNWEa4hcZ4nyiFETTF8
P8Es/jzGgh7XAtJ4tLK6wLMgjSrlUxQS77gA8Re/5ZQL96eGsUr6vSK1+il1kVJeUi6MFhCXGlun
MUsRic0JrcOXzB5y043KfWLm1tqzp8BkUvuR+fKvV8GKHM3S667zk0SbPwaYuWASgqggUJZOPU3U
rrFFUerx5f7qb2yzpS0HUp/eHJzb5fz+s/hRUSPepoNdVyBQfchClM/RBLI86K72M5dVt3PhLrfK
+mNToKQPSXa7EERfj0f9qyd6BkSOparxPBZK+xvRrshDMQHR0aYTvwHZ1B7KT8XOPts4tiSW3EEG
eQMrvdpmRqW2VdDQ/+z1Fgk0BMbORmhM5/vrqWwsKCNwipbbAb2wVXhdCzsZ68qEnxb3yJV0RiC3
FzNRVN+sRjNkw5apcDEqkqRDhgSReDBa9sTHHgPS1MVNOej+a0LMAU5cdAPCZmqjgvkppfGzihW1
vvN7N7YdtyU9tYW3dEsmwloE3+ImoYGH1AOtYbP6MGcZwvtDp6W9GzdB5pdTlzmH++u0NS5XNFgC
4M6qugaUVImGaAwC/75UWtUl67v4WW9K/ICHVHnPM9kixtrEX+4PuvFt/hbGKfst1Mh1b38YJtTU
F+6gZosKdUQZZyd7sI9TX34J8Jfy7w+3sePw+KMxy/sq05FeHemmSGV9wLbSb9se2Q9rcLBg0Kts
D5qx0cMCC0+hhlAGEw0uiteHShg1rUAMLH0DHLQ4jKEW/ywoLy2yvsWMJXLU6L6Cdu8ATCONP8po
ravnQa8NTM9Vff55f94b39YipNH4TARvAA9f/5wpKCS0ZOXWj7HXxMo7i63nin187nq1fEiRGFOP
ShaVb6+yLJEix0Jbvu1Ns0ekqRzTj4BNOCACHgQ4J2Zp2F4GwoLj/SluxI3ILlP8ILGlyrJOPWZn
JlGNq9YvRaR4Rmgqbt3IjicncXeatCo4K4HcnWLO0inCSO/T/eG3MjE2Fa0k7lIKFGswRyLAtcdq
1fnIZojgoFo9ckQFFgUfYoSqYahbiGCBUmK3H7U40ymxJkr4VY5Q/d250TciPIsYkggWriBIhNW9
OpFiI/MIa2dK+/lggs8xXV2a+ubQDmWz11/fOMLc4LAXOFfA0NbPJMkusK2uhdc1lqD1uqi/kGb1
roN/zgF5/GIn592ancUFSSWDr02k/HovR7iyVZqTdD4izRC260bDR2gq5vA7fhyt+v7+d914HWnI
kp7xULG11qPRzK9QUGw6mGR95/WSgiC/oZR+nyjSyZpQB54Uy3iuUYLauY8NlYm8fpiptSxhM9Nc
GrSrzwi0JQnKDPIQ7L6UozoQqmPy0OfCpYYh0/+CNvIkMnv86CQRJoqlbs9fEf6WxgP4vYASu20H
5jEUwrZRga5k7KLsYEQ8b+xaDB5EPcXujH+CckAJqmqO7ZghXNeGAGXOdlpOi4K6QA001ALlT+7g
O4OeYzhbrhVU1kelaqXMFeiYPQW9YvxJLUWKTsZEy8DXKJh8KsMAFeChKXpAHm3/0RkRnzg5kDSQ
AOwMSePjzRhTDtboDCj+mSlAXozIDgaMRJR1omD8U0aI2/kQ9jrLw/PFKA4NOpOBp5gxLnGukSO4
7IV1ZBo72+z2w3OUwXFSK1PIydboFjOZIfkhw+ajm13pHxcRBucP1lp9dEYbHSRJlDfwTBLu28Al
ZFP3YG/bP4C4iLKFrNzA++owws7NkniPTb1LXkQLrgaF4rZ+DInmzjSMkieAHe37GTbpt/u7/vZM
Ey8t/Q7iDy61v5fdPzFo3NJoE6km0FvmTZAtNEZlTOTcEQGV0zwSFt0f7/ZME3AQBLLUpDsozbw+
01lqRTVOP3AM9LY4xqiXH41G/l839KN3f6Tbl/D1SMuh+2dmk6oWMY4VcP96Yz4IvROYLw31Cbe+
9IQ2bcEGnuvz/UFvww4G5RTbCvE8pahVBNolM1z0iOmpARXUMdbs6zClzU5wQ3/49sYgiv5bsKZ5
e3PxF/k8dtRPlpZ5UoxftAGp2x9OXabaz8qCUPEg65E6nmGaYaTexQ3a4gEa10jEZ+grHvVWdWqf
UCWlJAVwLXErc+7EASNeFbvfMheGqyldVbsZpmCLeF5VJQ+Jk1ERD8206tHeAVd74KLpa7+t9Gz4
QGwhVLT/7eG/Sg9gxUZx3aE7HQVCQvpfwRqzTidrONRRy92qtEqH6ncW4C8c4mQ3wKCZtf6DFFlE
oQC6o+kTcCDpsxkn6GKGWdiHD8ZgYyiHwXz4JzCt1DroFUq1h7qPaTvqZtS6YkR10BMYXydniv7V
E+3sODsu1SWBZEtsvtdplERIjnTF75Ig8aQbgfJsA3z/0PDjH9TRwbU0jEIZp0oMwtqDEJQi0OJO
kvodZGaDqjN671+UTrFTL8J/bGJ6nfo0dopIvrUCazqXsnhHmT0gFuB5zJvqh530dvOry0qKosh9
OdGDgWrg/CRkKfnSzXMUHOq6HcsTcqfOeVALrfuNIU78EdHQPD2bJsrQFxvTrvKDXHJkfhfUBBrm
K1UhloxmC4qrE+pHdPzR8WrHPsmO1VT15YekhpbmyZNhxz/VlvLotbUbnhaJhdE8JW9UFA2NYnAu
iP4Hsc/hRTlEYLUBg7zqEJ5PG2W+Yg9r214RQb97n3VAssBEFxhI2Ph9BN/NKjGvXafi4UVlnNq+
Rrn3m2Q07UA9XEmnT5moVOdgw3zR3gdxoldHGA956lloN9tfxhDw4DtRgyD8YqK/Xf4M01RSXNVq
uovWoL1GrV+2JldPUAh9J3VBOLrT1BNdCfrV+kMjYj25hHnZkE+1oMhdBIElBRfs2Yzx2xZ1e0Is
kVcvsxsaAHJiaNXXoY2t8WtrSK3qZrWq/gxrLWofyrjA9yNsI8SMJu5f+TLjFDrhJLKEc06nle8N
w+SahHhpySfsKGTEHE3EeaccgO+BD1E0h45afIz4rKnoybFr8EgHiSeyq1zie+yJylB/YKsXoKiL
eR5I2aybn7HQwlfPDjGkcpBs1vhHc3os83SukdUsot5LQVf8CoLGpDaU5kn1UNjO9J/TWjFv1Fjx
2SlUTdihR5Yh+VYHTcHN8GeNcRglxjlmeEKYLhkEVnw8zWrmtYPdKZhp29qvxgAEcaTtQ3sf71D0
lvKoa/NDqDZyfCgmKc4vSt4r+RWvH6T648pJvpQYFz+YeLnREbeD7Fk2OtM42gk49SucnmG+Vo4S
tydLWIHPHZyO78kk4kd8RuTynI1m13hYdnOwrGimszhFcx6+k5Vu1C5ZJo8fM1SXfkN8x1FXzxAf
9YRh9tFhHIcQ45xKSlB8NJs+9YIWgdAzXgPicW7s+oFVY9FpX9PHquk/5e5sy4VyFImDwSNIFLP/
MsldY/0H1aPHfrbtsfriXQgwqm5U3t7ZKBbDPPAgULh4sv4rcPZQfk+qPHyZ4q74oGSq8tmAIhOe
4yiL/XFqc+Uwl9iagVmsm+bMH6H5g03m5ZaNQb8GkaC94HWjH0OtcmlfLvm1c1N+tdPKiJMstv2g
i8OaaC6yT3qu6j91xOM+pvqs/agMI3tsKq15jOPQPrWhao6u1RjRj3AopuCIGyj69FgMKDs56UaM
gVwQ4gIQ/tXbPr9kxqo99RI09SCoPbZ9dZocZ3oo5GZ+kIfCePvLj/gfB4/qN/hodfk9/7z8XYiZ
XVexFgl54XODh8bk8opll4C9HLlFbDqf5jLov7z57Qc7qpCQGtQSb3ry+Ashj5vOlu8gSHEgSR3e
BTTtTvdHuc1+WUKKd2DeqXMp69ZBDzC5cwLF8qVMczKXpDDASjoZtacCj/kvTR0VD7pRDe/wExxf
RCPq3/d/wEYEh7iVScFDhReirUvw6PclatewuhjHdIdWA4RYhcBjJ5yxLveH2to4GgBEQuMlv10j
DmToqPLUq8yV4pgbYNZNSsajgMS886RAf9pLxG6jqqUAb1I8RHzgJnpTk7bFskCzfEWNfuqhWV9F
5pgvWSDknZltxIkOR5U+LtAUqlNLSvDPFqU/rqZcJwDvwojkKBuVJ2MY55f763cbAiMVQf8Cn04o
VajCvB4lmE21HpTJ9o1Wkh+SJJTwGI0sFrGrLnQESm9U2T33B73dH1DFF3z8QopYaBmvBzUFpufp
QEFPxTEJMUYMHWggGwDSB+X4fxmKni07hB7e+ixg2FEH8thQ5ppxqkcHUnMj3ZjPeRJEO8fu9oNR
cgKnRE+Us32DusXQK44I7Gy/jgDXL2D0R6LeeqcGcbvhGYVWANI0IPWosrxeO5GBrElG3fK5yQP5
CGIzzFwtNCysoCTM1hGyRKn77YvogL6nWko1mlfk9Zhy0nIasG9DzFRdYipOgeLxEEue2dXjTq59
e3uBWTbRFkUaCMnIdUuybduow0HH8PvFrsBFCiaMLiPm7OBeR7DMh2nSbLzFiexw1gUCeKDjNzU7
5/xvQWVVcPkLj+G9ZJ/Sbns959yySoS8bNMfazuUPGycjCf6tIbu0ZtwPkFGSP5ABzRwZgQ2XrkL
YaPx2mYsTFw+wCm6tBOs6oT+q1SezWAYlcNQhUl6GuwegwfMnBv7EDpm1XwY807tSSjmsPgYStA3
HmchkGaBW7gYb1FRxekARZzRA55g+4NoZlpASar9BsnSqzu39+0+ps6B0hZXjgN7ZY25q8tBzGhg
WX5XF8klwsnzQchFv7PAt58Z1RGoddRVICzerK/jxEPlSFykJdrPL/3cpN+x5CwrV1M7RcNK04qu
RY4fgqs2dXnGI67+en9X/5Xyev2JNfApS21+qYXfQC7kNk6aAEU/XxutQj2AOzGLj2NaNf2DXVAi
9cBVO7mXkSJ9GrAybbGMkrGGhrUfd98j9GTHQydhR3WBzIZXmIx2a/1QJ6OlHWdpxKBIwUtyjxJ9
+3n4JjSeqUMufeD1+ciEJVVsGt3vSkUc40TJcRHDPOP+4mxc0ctuRvCJuhfHfvkV/7w+I26fThM7
hl8sbstdSpPArWJ2uKgzdU+zaDlLqw+hoc/HrUnZeOEUvB4swXulC2VYERI5sdc70/xtEKOVYLQS
zR90gtTa6yNLfhdr3a6kxcZ6asyQxoxMtYQlfT24Jg+hlpqA7GuLsl04m6nXzcbe47BBXAbYiVwa
XFnEHoC2vx4GPZTWaure9lGq7R7h4jG9GbP051aV0KMjL5klCmtyp9Zk6RwKqC8pWUFaSNoIyV8O
FYztTfETAheoNiqvIaekTJTSRVyhy/HQEQXWIdT0s6OdJs216sB1eximxo81vXRQyGnffDcHIg58
pSK7Hw4Wr798hIjn/LaVDqUtfHG1Jycnyyf9U6XSQ7sHF25NFKjcYhjhvPmuWWTwl4Im6HNKYutb
dsgD/mVi+3bfZkeMq7WLBgzn7e8Xwo/0QHhYqJ6qqyCndOTADCeyixhOvjd1VorLQIGnUj3vvV5b
uwk6E4Ji8l9tj1XxclAzXlEcLYkPW/lADdw4RATrO9W9rdP57yirCVHQS2pdT1k2NRagdqr8FE7B
8CnBTGhnqI0AkSgUSY0Fg03ksfpCwRhnVRpGtt/Lyojt8oy5JHc3DpfUht45Nc16aPLWToS4EeVA
X+I4Lvh2W10zmALRYT2mULzUIwxojEyMJ3nEJ5KGwnRscFH6cP+62/pstHUsLMTYXzewwFxupkEf
R8tPWcsngbO2B/jM3gltttZyacFxsxK6sY9f3wFOBmIoHhBjowLpfC8x93aw66Sugt/ZtWpHycc8
atjTFN/YLPDr9IVnR1B682DYlPiyhkjCzyZsPuJKCn0M3vCJcyJ7J9re+Gzc3jTiSHLhnq2zCW53
cHqF7KA0FRXknKmh/pY0aXqiy5M9QqfMd8B5G51WQHLI/wLa5+Wg6ft6SSeMHUI8CAOf6m/4iLaW
9R9ASe0r9Snn0wT+8VCkHReiSJ1Dqubmc52UwbQT+d/GMoB/kONG5cMENLF+vwhmS9TgyvBampTW
8XtPxgeRzBMaJegTfIkIqBz8qqI08hy1CAnSlaKKdy65jbVflG/wkCJ6Q+lytRJWlEOjBoHtd4os
ZteRpXwGBSrNfwoRcKVGZlTu3N4b7zYlGxXNLwAFSH6t9rNuIB4aTY6Ef46I/Qn8xocSnzxviOfm
Ekf15BZOJNyBjOL85vMKp31BZcJ90W4++xjmRuUIipeG1VkfRhMPNadwsp3z+vdyWwUmiLQhlkS2
ukSJq0c7gUUaCqeWcDuYZAWXddSoBgWnTzcdwRi4YLnl/8mSlX5I4ERjaOXM8XsZo9GfqiIM8SmP
0iRwTYLDiKzJENNTGedl7oIvR1a2UmpT8Rxp6HBlCaVYOXWdYgV4NSUy3kF96FDoxFheHAeYrO9a
iJVolfSZMsJuyvAGi8zZxkh9jsf03ZDRZ3AHQOvGpQpD5RM0Bme8KKCr6W2Eg/bSjm3wFY2e+KVr
ikw9pNhyt0daKVF3niHBPgu0r8CIj4v7d0fuDkx9rnUsZ9PFXXiI9emjmcLd91Lk9yYs03vlPW4T
JlZlRp69DEWUmwccU4tPA9Ea7o52RaTRBRJuVUYMrNRrprwBjll3VnvIB6fKvQ4LOtPtQgWnOYP+
0AvPzAC0H7mV3o36qaaXU07Fs1FGuDXhw4BxuF1kk/qhSJAbAjKuYZaapPZ8LUhG/+RGp/7pQwDe
1cwaH8ewz38gSJk67kQ5u/VkGte/IBprn5o8zn/R0gy+903Y/LYzfBeuSZ+IzxCrMMSzmWqD7EZv
v4NHC4srsaTshFUYOV9AfQhLTASlMnhtia1/ziXLjHbe3o2be4m+AWDReF4o4K8vt7m3W03pewmu
efx1nlST7kCj2EddL+KdB3BrKDSkEcggDidKWkUUNebG/AwCFbkopmekV8oPBQ5b1xhv151HYuOt
XSCNKsUfyAE3by0NviTAQM72OzomlxSDz6c5wSzr/g2xcR3aCxXCWFB+ZLKrtTMxlcK03rJ93Eqk
b3zA+iGKHTmGpqLZpEylXQ6H+0NuTQwcCsgfUFUywcvqcyVtmNDgI0GfkdyQrGF4zFSIq/dH2fpS
xH6sG+XBpar1ehQ7GpU6Bi/uj60iDumQTwe9H38DJ0t3tt/mfLhhIawvhFxtefb+yQF1U8pMM2I+
FlbUF7wnMTetgr1++PZ8/v8o+mo+EizQIisAolHszLwU5YszjaPY6yDAXu4v3daEeK8o+y9CN2gc
vJ4Q3vZ2ipEfdSwFh/qWctd/rWQlv948Cu/vYoW3MNNu6id4H9uZ1ESOH7ZDftT6cj4pZVm8/RRB
IJR5lMDUEVKuli1B+yHH4M7BESC2FTK0MXAuOEqP3c6ibXwfMiaKTItc6SJF8XrROlkEed429Cyq
vv+UjglAAVVDOY0ueh3uBDFbg+nsNPBVYLpu+AhqMFB+6UhsIGMEByj2oHDbYXJxFNvzg9sIXhyg
wHij0aKwyHRfzys0CyIXlV5MRvlD8vD2pD8epHaiuXMpVR2AgMH+VUQ44Snk3c/3N8nG9YQ6Mp+O
FIfQaX1XRBrqVbmg7o5xde5Ks4Qb6BhVOhTbav6Epkm48xm3pgsaEQ4uLSH+Wu19kVFrTQBn+KhB
pL/B/WJ2O7SBONDuy56kDAwmjAz5qR0atPHuT3brq0KToEGKyBQV//XYKJPF/ZJdAe8V184cDEId
o7EegX/o6s79uHHIoXdp+JyQEaCntRqs5QIJhFVaoPJC89hoTv5k52q2M8rtlJCkoGtCA2Opka6X
c9B6jBXbNvAd4A4XkA2t27dR+X6ydr0/NjhrqBmjPWbA0nEojK9mBMBUoUsdBX5RU+g5kKXP0WEp
G8WUMTT7MylFM3qYxprjoe3ydvLKHMdzV6/0AktcXSc+PFpTa+7BbG/31PLDKBLDxYCztlYAkVEX
MtsiXuITEYYn6p7pL8RF9RPuw0qFxF7b6Z46h03sZiWWqMf722pz+AVIRWeCy3Z9hia7xGxDVgI/
7nsj9zDLngekjUB/ulLYlg/DKGtfwUVm8bEbUTV7c4Shy4R5FEbQ6+a6Wl0gZYMhJj4bAaLgsH50
yXEOhVwNxyJwtJc8TPdadRu5Lg8KebWNdAz57jrdapq6prNaBr6s4Z0+6B10UqQOzPPc43PaK518
NJQEB5DKHj/gXYy1pD5WL/cXfWvjk3CBIKFgat30n3BZGNrWaSQ/mkbNm50J5mzWFUe1sIydM3Z7
kpcHlJIpd8bCY18tsJW2ZliOpeSrE/YUekI+bam59n/YRfSo0Ujj4Vlkyl+/A5bo+qoo7GVVk/kk
KxkWjl2RHKcUGake25RDlo7aIbYQcLy/lMuf/Dq75P3GIWIR0gQxtS5yRT3EvEDogY/mr+nVpqY/
hn1deLYsFe8lOhB7r+uGUrYO7Xs5q4x52+3F9U3H5KtzfAE8ZMnb8lT9gTpYWL8YgzDzU5H3xVer
67TP7VDomWfhZm95RWDHJd7UZfNngLr3rJUt1Z37i7F1y4GHBFS9iFqA5F5O+z/RppHaIpObCkhG
ZqT5aRjT9KNsJipCrSjzfR1nWalOcMeLH7LkhLqLLH7xrMWW2hzG3kqEV0uVku5swdvKDhBUwhFO
nbHUmVY/qk0XKZTGsvwkll/mPn9XIkF+jp3WuM6hkh0JD/7DX1scwqzOvt1fkdtqIevA/8hhUIu4
8QI0CzXSzJxqYaiYj32RHtKo8QAiZU9ZGQF7Q2nzcn/EjbMNOgjPW55Nm26I9voThOGQSlpdO74T
RADAHXk4Rpki/1cp89vRDVR2CSp5zlA05gV5PVRfzfC96Jz6sZWrniY1/QHKV7fz+TYnBNNk6TQi
urUOPNJYI0ilBOMD08PIlMSPDAOq4UcxaiQbb189A5o7fwydQsLy11NCgErVg4kUOjQBFYI9LQ7o
4Rh4PAd7OeCy7VY3B2BsLizePRqY67aJXMJat6Xe8XPD6ONLN0Ahc4MJWwwXw6mp9GQzBomuDnb4
Ucbuce+wbtxcjE+YRU7A39YAH2ofNiEW94hsS+JgQww4Cq2rD6U1ZB6ktT1t742XACA4E7Zo2EJn
Wd3R8E9VZV6S+b41xkeSIR1F/Xiv57k1K4otkLQIyHngVu/NPEj0AUhM/HB2zPhqhEr5MY81rmG5
soL+iNLQ27Hu3MI2zVwkCTaQFSN2kq0aksVZo/Y/VW6bd1UugkcqcdketXPrLKAtixwMhRfMTFZr
OEt574zsUX+q5BFpV7SOG2qSnoyw8U51dmMouoModtPeXzRBV0PJAgSMNpuaH1lqFB3FSOeDkpkh
/amiNs2P98/d1stBaRaa1XJxIa2xGi6tFTEKZIt8kJ31nzHXUAIDdyynbpKRI59nUZbTi9aMAqX9
sEEdZnBgTx/SVG2owrawWY+TXMnZzvu+sWttgDGUoNhLVGtWdxzqJ3Wah1D4M11qvgo5/DoZhfRy
f/YbgzhLWkf6hjLVTadMjgJNwavZ9JVKDT2FSqEvzaD7749yezSWghZoHHDsvM/r0LMNaqXXF+Bi
b5fVs2T2zoxfV2wCfhHJz3gO9Z3L9PaGY8BFP5VCioH2xeospgn/qVUQ24PHFzx3pp6fptipPpZA
g1wxR8M3uEaF5yRGu1P035zq8uBTwwOavb7GWyXotEQeLEDu03wGNVbRTNJMT4VwSydSe7sqAsrt
Bk1O3g0a4Te3TuqYdPhrYLnBMJ3LKVAuzTBab37a0fpZilEqYsTEgKu92KuobFIjsnzIy/C8ZC18
VzTil6MO5dvXD8VSCkXLrqfjvnoGdasfUnUEkYlitvqk9g6w6K5Fc7aRlJOQY2OnSnkbJtFphEiD
aB4dY9R2Xz+7jTUkkQnzCggBwueJGTfHCaUJb5CC6Sol+uyh2vNWx3Id3NDCyjZ5jXiG1x0/gBmO
KtqKnmrjmIe4xBqEDVUdF/X3z/eP3u0BB7UIfGHpsDnkKasqLGCfnvGn4DKZcfQ8tGPj25Uy7llq
3d7ZyzA8scitsYhrVvCsdQhcwu27lLYuVZ6kKOUBSiL+u7Ka7rUANgej7gWEdjnha31k5JF1rsY8
uMyymZ3bvsKLyayDS6TUe0jvv33PV7ESmpW09YlJKJYbN/Q1BaMzOzeb6CrNNrjMCHkO6yj3KUJI
zax3v+e8GqdDieq66cpNhhZRb3TFz0I4SXEMLaNAvX+a6q+FUeb/GwuKTqde9HNJpSErf0WMG5/U
eqwDTzd6K/MSUYN3njRbst5rId9MdcMQr1o3E4luIXQU95lXFiXyurmKNNpB9GkYHHhM569aHdT/
G+c0AU8IsKtHPgpABzf7jK7xwmj1uOstrBLTmc1W9FY3eNUY1O8NSVDiykUY4VMptPyrKEYUskRT
DH9EEjYXcEWGcogKR8GlfewzCB+ySF8mYUODeeOGXRZ8MdChM0ulcZ0zwUDMiwD3o2swteGBVk/h
FyoAh/uj3GwhQLacQM4gGRdg0dU1I0cSEgXdJPktmLDPulxph0wo/VMU8KbfH+rmBP4d6q9aBCPd
wJXtCBkIwwCdYTVtfNSGRn0QRb4HItgchXeAetJSFljH9CLrexN9D4ppY+ackZCUjgX8tZ253Lxu
yLUgX7KIfEK0uKl6V8JpksE2Ap/monoMrC7zFEmNvwVOn1z1Zor3fA02vhNVbkRzF+AbD/rq4aEV
1poCf+Irpt7o1baydQ7A4rlRNOxlRbeATiaHzTxdCrqYi+7966egVGa1BpYp+SIK6s9kllp3WIpp
75QuEYNLcWMYDnHWZyNURzFyVCKzu2IXGL4kajK9qMUkf5wMrYtwo5uk3i1LNbGPHNziF63nZq/1
tfHJuZXQWVnuWz7Ham0UYSZTB5XNt/IieZabPv4BuVLekQ3Stj4BQ9DtoA0KPGf1QiphKmW16UCs
sqWYJnwUjg5vskaKMTdw5S7pMNnCbYMYfdYZxyvpEtK0xx9c6eyfeexo0bNWhNKA2vtgfMMFCMZU
hFSUdkmLtJld+o+ddRxlLs+HAcWe1DMio4melWBKDcRicjNBQ1btjLMUx1LrwTpIfxaTPsxeOxjg
FZHFLLjhkBfUjobV1/Up0tCno9Qtg7UAZyT+UAWu4b4FgbrnDr31FQg1Vf5PXoTM9OtdIxmJYuBc
QB030SMu23q+akENofT+LbL1FRZYNepBKJ3f3CJDq45G0ReBX+tS8bs3tOixUrJJd03E69+M+eIk
ADBbnlaEOJ11SqQMiHxQng/8LBlSaIdCdQ01y9+BpBuO9+d1E6kvQ0GFoVJFzfCm642Keh9oAd2J
OZ50bzTRfcjTzD7OshjetRS2zlKBjU49meb/7o98U5xj5EWAjsuFAu5NfXiIUKqU7NHxaweIolvN
qXGJc8oCCDfWnmSjx6iaGfC63BBHUPjlTuS5tXFAS5C4IwrFlbPaOKMiZJ7T1vGNIoiuY2QKDzWA
/HR/llvrC4JBpmiL9AAMudfbE7FMMRiB5Pi61SBxh2rjcM6MKPu+cPkukjT+bEar9QDlvbliwPrS
cVqeI7ocxIavR5ZKwFu4bAe+MQrtXDWafJ5AOYEuroq3VgyI3znLnAx6adRelqX+p/jb6gMKf8t+
DewmfVeocvFQ1L11aqphL7Pc+GpsVRAhi5LxbZluXkp0aK6EV+TE2y+1Fi6Mz3zYke/b+GrQqpa8
hPYyucJq7cwSNsekI0CnDXb6J1SH8VwMMGyPVTM6P4SSa9xrRhGd87QKdnbM1gwXos5fuO7SKXq9
mFYq2XZHF+xalb1xhn+vjQdZh3F1uL8zlzm8jqwBOlMLIEGnJ0Wt+vU4TifSgrZBeBWw+47gzC8i
H45O3E0X/Ez2PLU3VnShqkETpdTBbl6t6KzNsa5GYXyNtKo+ZpnlnKp+NjHUMZPPWq3WvmrnzbcO
jtDO5rzJMBceEgwVjh/XHE2/1/Oc0tJBhLKJr5kJxm9SBuPcZVn6Ccas9pCJ5g/8+GCn4PL3hl4t
LmBOBLhwqKAxtb7B59wEZmhl2RVqQhUcqS1LSAjZZdi61mj307Fryzw5dXFSapdgUtrhmoNoA7Y2
ROHXDC/fyZ1RifsNk1813EGPi+pI2V+8ZKrTG27Wlm3nagPb1G11KTwr0mRqbuM0hs01Zsjvp0hT
smszmF11baMm6NzS6jBMj1G//M/OZ7gEkhP7Q9U3qluVTvwEtjb8ZuK5+y0I5fFPHMpYdIU1WC83
6hz1N3iL7HuBU0F4NBEDip4MAy/eLjX0Fxq04sliw0LWF7I5ewgt15/u79fN78i5J78FsXpT362d
QunHDM0CauT0vXKhdIqbq85ouG0eVuZ5nDFu8yY4wdrOkdx4qkiqGRjPVGoUf9kh/9xv6LXE6Jjn
0TWx+qw7Z0MagmNsQ914KdO2eWTDj78k8NLvCYt79R3arvS17k//tk7KPv67p5Z4nMtp9V7Fipb1
oxbH1zlJu/Q5M3i2wTPSsYdIwrXk9iiqCk/COfkXDPXpw4RXkXyA49tGnlJbw0cxaIm0k5HctrX5
WagbgrtH+g+KzOq6MqcxCNuOq7Is2nY4MlBbeUNdwWyZaEIqrpMrsXFWlKHqvHaujcw1WlMvXDvT
lZ2scus7ASlGUEqjk3ODVNF7ABOUA8KrCgvvsLQ5j0k1B09ZBsYqyE28WaWiOMQThMOUpvHv+59o
mer60ANYpO+H3uNtAhPMQzk2Th5eC72pXVuajXcBQfXOOdiIRFEXx8UElBqbct1Xn20yQIhWjBKS
aQJ7QhOFUU5jLfauzu2hluYprV3Q2qvghTS0tQIn5YlIVefY9ZP+rCXKeEDDot6JQ7eHotjOtODg
rvPnKuyJYpIwvCb52OFqJeuHvBDC7Yd+ryu8uWVJZ3Hbwv5yARu9fhGaMYuKEutDPytS8wHdmeIo
BZrxSZOK9mmKSxTC5CLzZBRCT92kwPTSguzL/b2yeZxB/C8UyoURuM52a1zF4kghkOmV2fpOmzMm
Bq6b6n0rZwlKJtjF5ucp1aNF95vr7REzjVIcylAbv5e6Ijmuahbanhn11iXLDl5cKbBZuoGnymku
LG6R8MrbNvxCh30Cyp6F8mcr6NoHJDVh1KojJnD3V+NvfXJ1dBCNIhMhHseHXNdefxL8Jgc6iFJ8
peuCAH2Na8qvElz6z3Ka5e+F2tcvw2xlxYuaDCXKJbXcyy5svwR9nawhKXW6znpBASf5LJDRzdzc
EtJPfAGHwitE//84O48du41tDT8RAeYwJXfoZrda2bY0IRR8mFMx8+nvV7oTNTexCXlwcAxLcG2S
VatW+IP2yWi8JfHTqm1HXzUmxQxQsdGGk2snC10FpRGXsTZ1ON8eF2s7NR1svCFzPmKIUFihAfcP
n6lE4FmbrEn3lfFFVTyVGB7+xO53pPIvnOaMG9wvqDoyNwEKQAmw9aXIPmRL2/5UsrSeghoeAAB5
9E7QRiqTzDjnVR11RMal/ta5Wq35qNe36LJlRvmO0lCp/+lcq34CINoZH+N1zs+l2a3dU9vN2Y82
Kax/0ziZfh58kNtQ9up7bI5IEy/ukhvszsnKv+lj6pwX4bRBZebrwx+vBOkeyDosTgac2xgzLBRO
E3lQuJiA3qwR065qGp1Tlc7Wu/tLyR+92WRyriF9MhkPOdsypepaBJiVPg3H2quf+hVlBLsW9en+
KjuRDPVPaiHmXghYby9EBxAsfgNzFtISH/5Giyx9qbwovVRY5xykmbfapAAlSTJBtgAm4J82AZru
LHq+VpyFk+K137pJXb8uMAv/UtF++Tg0/fR2Ek35TWvHtHlI1WTCZGkyhuY8mW709f5z74QO7l3e
LGU90hrbyVFigTAeW/ITsG/ixe1XNIjwZbkw8XXOVp3p/3hWYR980p0ixnVpxxA1QKjeCHoIr1Cq
ttaSsEVr6wwZAXIHAsgv8SD6AAOT+PN/eEg5iKNNucMVQ5hrWGOeMszSlB6TVCv/GGuVwz8WafSF
6f+8+iZdKOMgQu7tXRf5SmYggEZuEDfEQqSdmNmGCeVu6huVu2JFnbgf7j/fLcaMHUW9InHpFs4z
23t4wZO8d/QlCUUSQVEGIDh+Us0C0e4+MpE9a+LinQIH80dbRfNjNzYFUmsdzqznqZzaoO/VTLu0
69gefOi9UyW5iRAZ2Ow3c8JYhyohhoTsX9fyl0lxpusUud5zvuZHs7SdVy0F9ygWyUNkd+r1XVQk
o13VTZuEejKqXx2hG5d+hQV5/03vHBcPgVl4DAQLDMM2RxcD69ZbPTMOW50LZzbWUzpEwaJmSxDl
UK4GFCz+PDIB5+CapeVHi30baqe5QnWzx8a0soriZNqxerU1BvI2Qi4HUX3nXIKtRXgezwVW3DYX
EBPLFLWY0rBZOuVpzNzhZU0zZQkKsv7+Uim1PhyckJ0OA0WhFCiW6B+Gyq8/WwOiV4s1TohqFOJN
S+b9sXPc5QlZUTVM0mR4suzOVZjwZcpwvv8xd3anPDTMs+TRuZnPj/pqO6Vq00ZsjPJqOumXsVXq
d3rb/nt/ob29iasE3BTQ60ABNntzyUEZjfJ41mgNvwUu9E0FbnBQRu0tQtIPWhlxD7qImzeJqcxk
rDQiQq3DZGdGQTQ5J4Ypjmige0eAy0ACYECh3WwSxdKqNOl5mKEfP7a0oa/Mrp2L2RepgMioNkEq
4FYf7JO9b0WtClKMueMtDtuuUGLBpo9IopjRO9FMZeBq+MLY9XJk4PwrWm4yDsl/p5UHDYvAuqnZ
YWwYXWw3RQiJd44u+tC12Vtk8of/CdNC+RH6CAptcx+bJ4N+o+Mzw+jfNahNAJ5dky9ZNqIm6aRR
860DKvRDjePhY1X0aC6WldW0/uQ1zlEyfvv5LeYyMptArhhYhv76IHGEzG4plyJsDBcfoiHSzmgN
NweNg71V5NxMlR2y27mN6w0ku05Mh2yq0lOGLsp5afPmjw8m29iga8Onhsh9ExSGZE76vkWScbWL
Cxu+uAqhNY+5gG3xp0eTYQ10EjkEZmhzU9AJN9O7acpCRwFL3xRdcxZ1eSQgdXtm4E7RAeK4aDTb
t9PAcumHMu6zLFR79F99vW/XPkAfw3kb9Uxmfb2ZNXEegZwcQTF+1WCvNzMTKdICOSeCJLmdBdsU
UyhLpmUIPsiQiUinu8GoD2I+NdiCJH6mraY3UWTFdXelH2vbvqLO6rem0IfPFfKg42nKBiiV3KY2
w6axK3+0Za9hItXGaBomYALiZ69OE8CvwMT/pQ05v7XQT7UDSBHmW9NL0g+tZqOX0uqeAElRl8Z8
WnutwPOv7137jFapAaQ8ifXlyveqliAtVpTbrWh0CxjMnSlgaGtlH7hCSrMUXWmmQd2o5l+rUUOX
Hj2LkJPVCwWgWQgXMSGLf31/r9zGIF6lRd5O7wwlw+18AVg8eEpD53qs+uxaYPF91usmD2on9w6C
+d6GkVx7+L9gdW4EcppoSSbFmNNwRuDUB7FqfzdzAc7XGcVHOCnYs83dH2NxuQSZxxJj6cKhBL0J
IePQa0abkyaDHNEeugXCi1p7+MHNunICztkenL3bxh9wFQo6m+IOTPNNR6cTPUpHVRZqbm0VpzRP
zB+ZsCNNkgFzlGK5gS7O4lXTGcSL80OPW2TK73/T2/xDmm2Q7mCYtie8lSW50kUj+UeTVVEwRkv8
iV508dQtU/ls92r7aOpiQFaG33+w9t5+otxkzMFrv0WUC4BYiz6xdlUUXiDxj1JD2UQVtzhq+O7F
bel0ZlOH0InfvupcaSlxSvZThIjweXar5qH2yv4gbt/mj8hrk0yhekJHCGWn13dQsRgr59bOQ10p
g7ooy2tE/91XW6RdgF0c5OLazvvDc0gWrTzSrRRGnBW5YtVgaGJ90FEGWGL7IQP99slNqi46y2gw
n6y4g3fsjnRzfNHmyvNYgioSaVoElYJv4YM9IRsWRBDVnzI1PhJL+QWr28RfOstyggUElItz807m
mIiHrhl3WYwzwHUF/gIShokAtkw98uDPGuqC6rkdmuFtHM1mH4DzGutzOjTFJxX/xf/hA1yuT7aa
1o+WrvZS1lqYOBSnmXO2odhlJ3VMXQiIhdrUjwX9LyXEJ6cYA9eVflARQizzuYzsLgebmY3dwTbe
2VsAjVAEcWTpiT7l669u08lIl4HPoKEG8sksTc830JE+0GD8dVFtXyTjVZw6YTqAmNy8yNVIG+5x
gEaeK+YlTPFQ0fzaZj4GNE+pxBOATjS3h7S1tPdWU5tKYOSML/zOklQ2HVheiZrXMkVB5qjVxyhe
TUQ9YKTP/jyoPS3dzhwQNhzd2texPSgv3gA4McjiqhBBPC/uG+oRIIyL3ah4Qs3JaAXzqNtfy2E1
Plj1Mhm+Bjwu9dUuSbNzrs+ufYoHxepOXQGd66wNra2fppHRLh0WZ/6rFkZpBuO0xA91bU29X6aa
+rVt0ujfsonsF81ecHBwAMR+SqfC+A59HnnEvvIa7ymqEG72G5qe0WXJ1/GLWJNS8QngqCwUsZJN
53KATPvsxHQG/XqaFHHy8FD+THal5JcVk7HHJS/Un25UOZOvmKL/XrbjwtkFtxmjg4Iiuk9XI9Xe
ZGY7/6UJLNcvLuR3i5xgMY5K3Z3OGBUM8Cyeggb7zQ272AkuROiAP4puRpaZPukpM0UcxGo5v5U9
whevy2qmZX31plT64dQzPwkcZ9APItmvqnq720A6yWIKDNct+D7WjTKfFvcRwRLDPHvxmDSnNuta
8bJ6c8up0pM0fso9b8quZU9mgLq9kqcPXTYLy+97b/KuQLSi5WIYE/rzpYOsSo4GsuVbtOXdZ0Ym
y/Cvqom0DxBJouVdsl0+q4PVFVi/rgly8bGA2zMro1p/aAZ3bC51n0/fy8LBGgDNc61+47qr98Ze
F9s8icQW7zJLyf5xG5xdIWKYeclfmzt+eV8uS6B0zpT5CkoCX9J6VfNL6ag9UPElpShZE7OcPkAo
57AsiKJX4bgMdTh16YCfMMFlPhXeor1VjRWrOMdjnx0Ekp2kh8JCwno44iQF8nr5bWA7tgjnrHPt
Peoq9ritXrae31NfnSaNPaDkXXtKyHIPVt3bdCyLOAW8coZL29FcVEuwrlDcxwRpAj+zQW5MeVmf
0mZgkjXUReCWXRT0HamoqjfTE4pb4mp0yxG8dicX4WqmFOG3wPK9wZCgr54x9uCHQCs7TW2+vij6
3J+ZQ1kv/aDOKNqXzsWyjprAOxepLnUtEIJUpQLpJoI7YAY8o5GbXfWqS9RlapC1nnmRMo3X+/nW
TquSS4p5IV0QPvVNm2KuGLOaeAA8uvncv0dUB7/fzAV/7XfGyvzXLvP1fZaOyO07rcoUEzLYkH4a
JmX9augIJ7QIM8J08uM0Uqs/RpeB+SeDkexIquibRs2M3cokZURcRRTnPC3X0Jin8mCVvX0up2bE
NwgiNxgv/qAsFwj2+BpmCoMtQLOfltwT8vYYvHAecgcrZitJj7JAbSfjlqwG5uwWyNcb9Byo/Mnp
20R5jKOim8+GiKVgYulZ4Fb4IxN0ft+gCW2Ny/fZSud/iUX9B/YNg9UqXzQMexOj9862FlntA5lm
rp8ipxn/XgCZMchzMuXizoLZfUY9+uFg6+z+elnJkmoDp97OaGglT5oew01vViIVGFLm2VZWdAAE
tNJ8XgwsLCB+xpem1tSnOYp14VMTWwFcMPNlwicl6JRReesZs3JZ3UH9GC/d9AAORfnHMLv5mhTK
kZ7PTkqMWB43GnUzENRt5T94q9N5CXBj4kjxmK1lcp0as/w3m+f8U1oq2sFL2jnKkGOkChOdk9tW
Y5K38El61oM6VfwoYJe0QT0O4l3MpX/EOthdjGa4gwE2agzb1nSPcD+mdbbyuMxDdqL9hEMLGs0P
yLBZl/sffyfJhKdOaJTorFsZxxrtNwRieC6GyHOgrWg314tlHFSke19L4pvZ0TwO3+31DcQTkk4l
FfVBAeykadfibNIeusYkQqek1o/wdXsvkNuODjh0tJ1eKjQUgTVI9DiX9nCyyKzOCgbqPkoaf95A
JbJLATAmMRo23JumphlFzlzE8tHSpX+Glaoiu+xi+FWM6UF8230qQLq07iRH7AYW0E+MWIdceTSb
MX0zKN78SMey+1pqiePf3xZHS20+GEYzWjLHGccLQZaLo7q01eARf46j9I9V7emqcy3Y/I9JKbiG
13vDAf83QfGNHjPseBJ/WAwRYPQyPcwOQeT+Y+3cELREUEGQxTSzMxkJf8uEFNHrGXgSuOb5EJ87
c81eknLMTo61fm2H5F+z06aDi3nnTf6+pLvJAaZqtfLZWr1HzU6hhuFsN3+s0U0dSU67I/jA3vPR
KgCv8gvpvE25WgmvUfH6eGxcu3pRcKd5ytvOfKrsDuXZKZ64BFfnoKe294TSGkN2XOipbcGs/Mu1
74bIxV9VzUM7Gei71qt+ia2pPtiWO3EEH0wpqsVgC43bzbZc8G7Vup6Ush6V/rQiyXiajB7TPDNN
A8p0+3x/v+ytJwVZJX4N04Dt/BdmcDSMFcoO+TBml7Sf1p9TZ30x+14PU3v0DmrxnTdJdUaXhxEo
6eqWa55qaaUUQuJMkgQ9YgvHihLTnSuykkdeI7tL8a1+3Z+3HNq5TuEswjQICb7Ts1FZywsdH/vd
4MIzuv8Sd8BdFhpoiHWhwsE4fTsLsOwCxzM7ksqjnnaZl1IJmrkyTzOYjKuiOQuFyAqpFnLaizCa
/q9yyqtA1xrlKY7pdt//OXtPzsjXBrPAXrqZQhkt69eeDrEKxdPzAvntgZxOOcd0aQ8QKTvHEe0Z
do689rj+9NfhZhRjNDkjvD580JbnpqvjBy1V1ItY4+IsOuvdrNTZAfBEHoFNgQ0igHuIUT29U2cj
2q12ZYGo/aI8Zl0Vn72lyt8zhxAHWsW7L/G3VTZP1qhlbeP9oDyOdpZSj2Np6Wdem/poQgNcuv/F
9ipJsPnwXvla0sl7c0UMUSH9DGkvQvFwvmGIbj1OyFCcxgh2AKmoZ7xrcWt76qPZ+0trc9MJ0tUA
RtZGf8xwp7qAbCEnFZQZN7W0ISjeM4PUrFnUIuxtpwi92DsylNh9vcjbSekaaPvbilVRMyfOyiYO
O8OaQ7cAQONaSf/ieeV/GNTxTqEDkCZJrvTm3U6gCbO2BUDrzgnwS92rHoqx/Hj/C+4eBKn4RvuB
pvz2ikCEwBNuBCw6woHDX5wFJxA7x2UwQwJ3LNIuGPLkwIZr7x3+CtxAd7iethohAJO02UEcNzSX
uKM3qNcYw/I28wjC8P3H211KCkoQ3/i/bTFSEz4LtMvQjoZ9FyxLjtFGp5aPEdJtB/m6/Bzb4w2g
A4FuyCO3oG6mZ6JWW2o1xFmL6zC4KnIrQ35BQDU7lcOUfaEAsz738fwf2tEAE22ST1AsksnxOphN
M+I5CEUTxZPGu9bIbZ2cdFgOhg974YsCi3YJ6bScm71eBXV+bbJcjjqgY3RAhKI+5rqeH9wB2t6G
pHCUKgQ4bcH4e72MM2iMWj3kyhRhrbGPPFULgrYfF823sacSD5GzGv8yHGOIKlZtbk6iW0ZxLYvV
kn2reWx8pgC9d3I8Byit3BuJXxdr+VOtVtGdaW/qR2OgvW0mBZSpa+ikkMK+/tG6viYzZmzKYzWq
S7i6ovjhVbpxtp1Z+w8H1gG2zwQPQcIbJCEaWWJSm4KGRl26Jwmh8lNbHa5NX42XPF8qv6zr7IBn
tvdRfrn6odtGl97d7DBQjV4iVKBmSjSN6D5q2F9iAnHOLeW97S5QFaBj/YejK4nwNuUpTbptZ8rT
4dDo+JWHjhabH/NapAEq3OLH4qxf7geJnZPr/Wp6swpV6XZnl9mqNV0GxE2pUElinGCKJyONtRd8
7zysJa24/Gj3ZrNegZUeFT47x4ralABPJ5JOzzZCORneVri/xqE1A7z1NaGC10T9Vj14nbvr0AOj
EyYxJtvOhVlHdtJ2Fgx5kTeTP1qTc5mwbP/+5+9Suj+C21PJr7bvMilRkVjNkSYmKkkhg2YErRaA
oMx6oxDJ+T7wYiiC2H0clft7D0hrkXzWA+N205rRGXTZXUSbVQzl+IFhVgvVRBxdynsZD/Uw2uWI
zzicwU0YjPBEcZYWumqSSDnWNW079wRRQerrNstKG3OqGudcZl4Z+dBSppnubTIxLFmNwQkMURnN
QTK79+SSRAt+AaTmTTO7dufYymqY96WpLi8d3QfYAPNRdr775BR4FAsSCMrzvw5yVoE4YgNR5RFm
hPYw05kOsUSrT7ENvcMoFB0saBm/gLyZfS8Zxke199rTMLntQbdl95fIuTuWCcALbyh2kzUoI4fW
fSwUVExOZQJ8AU64lbanyl4c+wH5oQEBR7XFbVqnUDk3CLSIiwHMwPVzxZ6yg5+0cwF4IOmBrcha
9EaNxAJWKRYrjx7zJS0uAoTOs5HN2kUCB//D1waPJpUuAO/faAKXax0hLJayzx01OVt9m52VuT0i
H+3U18gmoqVMOoGo4fZGm5cqMroWTwo7Bz2VtE38MKpaDvxHRKdmzX7cDxt77w/UG69Op1t/w87z
KKbropauvDb0flUgC9FUI+4xY178+V0mbRolxEgSi7edA/oTLbpUsYKAWRpdO6PLFN+0RfM8dqtl
kIkmmuHnVrL+df8Rd+5Q0myiIqkJKktbjGWNkHqPOS6lEh4MVzEoInSdJX6KMhfbC+QHwrkzjhIT
QxaVm6zUg0xCYCDkU25tbu6kgdqOiSj5faNU5jltEF4K0gQdFuYfFeUYJM4hHPDzNvzMSMSPQbjY
dDktADlomBEXvZqbygkCirM89NA0cn+AAV0HrRDLcHaTYnq/rJ4C7kTkoES1dJgzHxuO7BvtxZnJ
ermW6aVH+ugfnDfzOIDrK76oPayTd503jjjMAYB6yBrhOsFICIsPUsq9652QheYsQpagjzZxy1GS
Jm2bhpazktQIys9O/twujXdpnYzOc5l09WPi5R7znya93v/oe6EZ+LwLN5/wfKOuWlgQyCutRcBb
19Pz0Br9tUyjIxTB3mH1DHoh4KrkUnLr/dY8rUvm6+rE1ae0WfFgqUIFo4rhc9RY2JvURn7QV/yF
rN7uqt8X3Owq0eCYCOkAxVOntumvd2UgxbnfxjPgQP7J880FU6QCsJuvR2h8OSmTkvuvdvehaQES
peg3Ury+fmhcxdFQgZNGyGjat7PiiUu6xnqgtIblx159NCm9DVFwdxgmkI+6yAX+mjT+9pKVtsvG
BL0YvEtGzKNHE9UfGAlnOyqOiqDbUPFqKX3zaHUGuMjLpGSz61Tf13KdAg8lpYDZnfHSMafmHZdH
MkGyw/76m/JQUraZkZ20r9h805YMm+km33TOdN5n5IGFBIRydtOoGP3C7ur3eUz3z1M6zKcK+489
jyVbGDSpxhGFOL4t/PLOctdZH5LQMMrkbTKv1bM7tM36mAFsjQ528N7H5JwgfYC27K0MVjd2k67g
Yh/mcVy8GFHX46QSze+Kus8O7uu9pagKUev9RbzYthpnM17MTBQAW22vOfWZi8EQMgXnLkf5+v6R
2FuK/hc2ZS5ssxtqmyqqRo17WLHpkipPi6YUPztj7E/OYsyf7i91e/rogdFrIAWTonfbvlExlMrC
tQO8mtpT6bgtLGOKL3k05SeaJOv5/nI7KR/rSes1aYBG7id/z2+nT3TZksYTernIJLqfRlFF/rxG
IJGVUjuPw7CAQLONC24MywmTq/y5wcIqmHPNOGiD3N4mtFpgHdAJAVyOM8rrH2IXUzI2Iz8kmvrs
nVdbXmDY1KZIFjiBOS+Wn7YKuO9qtA7MPHa69a+XlpfNb+8AgaPCGoclD9tVVTuQOl3TW2fVyvM3
q4s+n9+INR19Ws+Qh0tNGOGAoUATDkWkXjou5p631xpHgWPnNsCGBr0LhA85wjdyBvPAEGukPg/1
CsuIqursa6+s6SUbZ8q9smiejLHLTv04unw0kVyzelL/w9aXyou441Hj3tTwnalhVcEeCfPecoKo
EuoXbRj6wMbZ7OA77G19ej3SGZu27A2kZFTjlhYSJKq8Wf9GRqFSAxclmpPSNc7Hik7CQQDZfb8k
MCSrSE7j77q5DozERKfCUpIwyobioicaHa50KQ1/0CL7VBuRebYEcavWteSt1dKzxX5IHPQP9p6a
TEbieclfqbFfbz406t2qi2HKaW3mflVFb78dl7y6IKnRPZlkcEfiYrsL8n4x5wQfdEPjcLQsiwqP
uKm5bC2rVIsPi5KVT86kJO8LdKEPUrW9S5dCB6kF1B2IoJsIUydDbjSY3IblgEqFM004DFYzJnXV
kC2UtmN0EplpfLgf2HafEnSHxH/+avO/fq1JTOafjegNCW+cv8xN0vuVkmQvkxUxrI3Toy713i3P
qOYXLwZa0/aW1VtRqn3lJqHT2jjvTcjEaOX4ZbEjCz3+csU0MMmDhWrZr4rl5/2H3dvJKDghJw+r
hHi+7elZY02b3sPCMmJOhbNgrCFwqWkoDV2V3l4vJZZZoS5054JJwPSGdpnxoRrXxDko12Wk3OQ6
Gv1YmHUIgiH8vPnWdguUuZiHOCyYZ/sF4gofm0lRD5KM3VWoMoFwGxyaLXrL5Q27hcusaElb4yed
uc8tcoR/H7zTnQuJOh3XLMb89BG3+9ag79EO0h5HrZTV8mkT0UZM17R/M6gNHs4LHYJQdRPnH05u
kYN9RTDVr0bQpX4xgPn1lSRahb94bEYfy9AhDlYbv3GcIFqrPw3VKH0l6zxXji51eVduP4Ns1RFE
90y/CvJsLy01SnHbbL1AmZL1OZuTzr2mQ2qqDxk5Tk3qqff/xKU6WifHndUnLcqbb3E/RM92Xbjl
iVyg/mPrAWl9ThaF2DvAsps25gQHo6gsBVCZEk+Xue2NSwKO/qde1Or7uVqPRPD2tgqZCw1FNBIk
p/t1GGCrOMqIwHOow0kPLT1CeGiAP/vu/mbZ4cahy08CBUqJavFmHobWj5LQBYvDssgK14cgl3xL
Itv83K16y04oI5QMoSXF3/TB0eY3ymKUD+gViTFYYb52L8ZS585ZL2VNArVz/pI4NgiBxtUV98Gx
ClcgKDQu/4Dyd76LMevVqzZz4k+2m7WIHqxl+bF2I8xEfWY6bv8woSbmneuhxuvNgoLq+ivGE9Nl
mpFneFh6d1n9xazrJ9B9XuxPo5Z/rJZGt9+oSTY0tGGHWFx1sBJfHf4j+f/6BG460FoRO+euIUU6
w5Vp448Hb3Jn65L/6vgwApu7iWSOvub1uvSwc9XFCEFv2y9T11UP91fZuZOYGxIwiVY0x7ZxavTS
GvI/c5cmq9Un0Uztk12lXVisefkC8/CzV0faP/fX3CkiKIsIJeBCGCduJ9z92HR6WbP10Vhogrk0
y8eWGfAJ9kh6EAB2Lj+gAxCOmaUjF7wNXVz6WdGugIaWtv7ReO7IN82Xjxh9eG+j2KuGgyRxZz04
O/QM5AXI0FuG0t8S6CVyY0AlJRCByFggT0rIwKUtFBpWsWKIOYBqqWaf77/PvUUZSsiUiYLzZjaI
Q2/RLsMYPfapop3XSf/uJGvn20uDLGOzHtlB7Hw++Bu8S1ijBNZtl7510g5yEvOJQdQT+XYsozd/
2zKDOjWygy+4E7cAc9K55Z78lRu+fqOxaTSx2kr8R92iDqFiiAdm0Di4SHdeIXKd4GBRFpFg7m0C
bELAbmzGq0JliHJpdboTH+3JS4BAe2Ktz42oY/t0/7vtvMhfCCFqTdq1YCNePxpmsVaHkqDy2E5m
i97hqlzyJmM8SLF78BZ3lmKuAhRCciEYsGyer+iWLEGwDMBKO9YXh/L1zdgYSRm0xWHg0nc+mUxz
KV6ksNhN/xv6p63oq1GEDprL1XmMNKiY9qpao29Zo7D9lDLyhxic9GtalkPpm9o459C0CvPfPM/a
N0TcZj0ZAtbyucl19J3nOHEv5uJqf8Hlce0g8Rrdg3g1wBFSpr77ro26+tNwYxuzlDqbPro4aR05
k+89F0mWTmefls5Nq9WcBzoEs5KHTeoJhO6X5hRhI3IQkfdW+dVboeuB7er2eJncRNYcU4Nb5lo8
NBPyNp6xHPXC9lYB1QgrjASV9EPeC78HqliLU9cYixAkYP+cwssKuro/MlY8WmUTDoeWZSa9K8LU
AkpgzHZy0e1W/Q+bW4YjyTsgxdneJ8DzYbFDLgmbUlWCyaBfxPytvpiAUw/ihPzBr/NJsAIECYRw
/1/Y6vVrAzUyd92a5aEWxakIqCbEObJL98Oo2WV8MibLuaD6+2A4eXJQpN8eYbJ82qa/OpdYrWyO
sEdeaKuzmYdrZVaYOqWqb5jjEibKsBwUL3tPCWqRAZYjgbZbXFiC8FxF1V2ERgLJ7Zp0WTdchDO7
cVBUkOd/6M6IVoFZGlHYzwvk2/uBcXd95swQnskkIa+9fsupyCcm0bzlvrGqJ3Od4hf6p6rvdlby
UCZz9gKNTb3AKOsOVt59yQhagemnaLjhdPe606fgxFl5VbU1wB/e/W7B+Ix9V2+O9u3t6UARiOOH
uQxL3uRB1dQUQ4eKf5hCxMZffkmeYeYN1/sv8zbDgzEABIm4Bbf/xjckM6qJOW8FWRo5vQrlvtkq
T2gQdLU/Ri2xtU366I1N4+VoaLTTUpVkBbRAUK4judzuI6HG1dAZeRnWyE98jmoxvymKzFbPJUph
P5LeGt/3XeWcUNcfnnJDifMgr4q68G0XR7H/8Glp28GoBkNzS6SPQVRn6GkU9DabT21SOo+Jlegn
NU+TT3/+xgFLSJSozAO3kk+gjPV+sJMyBJleoCvsqe8X6Oq+VzTdJ+EN1cUBBXkwdN7pfCCug+qT
HAQgIbiND93Y0rst4zKsxrq5LHaMvoRmze8mOs2nwdF/Lu3gXXPRI8hYdNWZnsfRLHhvQ/Ol2Wn0
TWTdsjm3yhShVeDkoaBBfh1a1wgycL0H4X73SUElACUFiXI7cVZMN9bUyMrD2RPFe0xOR89X9dnL
/EJrEokyn5bnuo+Ts2unZe1XjT19XnEvPAIn32aNEtAqLewBXLs30SLSp94csLgL8VPJV78xnOl7
k0P7RDZzjs+Vlv+Xw8z0jKCsAYW+oQGJAR3hgbxAUohxznG5XJ+mjqF/kE+R3fpDno55IPRRWAfH
Z+/b/r6y/PPfEgba33gadVkRurWyvphTa4cYF4uDzvfuKlS7tCiY04F+fr3KTIM0LtuIT9t5VhVC
AozQOE3jwTvdP6O7nw7QCQJPgP9uBH0TdaLa8LjiIlNvL5bxExWq75h86UHlIdt8f7GdEEw0IA7S
g5Wlof76qYZenWMnN7Iwn3Q9+8ScJP9bxy1Df5vbTnTFBKF+VNVhfri/7M4zQu1jpEVcgBe8bfn0
5mIypbbQe+8GENDjSnUQRBktsFTPuye9GsaD7s9t7xfhUkQhUa9FN/BG7B1Y59ikgl6zXU101/2p
nfT22VV6BVSsW48fVlUfjUtbpUXyvw41qv5STnFvfvrzBwcsK0ULae/ffFzUlPScpdPQBRD9Bkpr
fWp0MQKTq+PnxBmOBKF25mY8N0B6tKjhu99whUYCIqMRVGdcY8AgK4ma05gu5rNw1/4qHBvbkCRH
bmnRuwCfHBFgg/uUK7H2hbRuPPjse7tN3rugqyR4a3vrItA+mCaNnbBOcjqaxWAq5cXqvOWvVrjp
aRzM7tFrtPjPZQfBO8OXAr8ggVbb3keMgluUl0yt4jgqT+ZaFSfhXrQSuH86Po+9987InOrg2tsJ
GCSpmNHI3sDtQBqgEAiG0WNUpkZItzS98+Kt9REXbCctZBUUAKWEglTMe32AE08vPQolxE4tJQ0g
Z4jLqi3RaSnxq72/d/eWgqgnd5HEJm9b+hWAltpZEXDy1gn+U9sLHJ/y3otQch5xj7y/2l6IgKIE
wYYGv0S0v36wVoFl3CVKFpbqjEtbCrqlB0Dw4K3p9xVc1Z9HXeoz2mOAkegObHOUOFtrMxV6Fupd
2T4y5nZP1WR0j5SI+TmLrO4g9917mTThZDuaiv0GEVchIjLoCuuNU5eEyRSt5x5FnVONtND5/pvc
XUoiM5nY71BOCm1elBSJ9FApSUqatdLP+dxpf/d4MB28xds9D6FMl711FD6Jcpvd2HWx52XNnIco
0pNfUnme9R465P0H2kmzWMbEWoYbZKdnBATfZuPrLIO4cIDFbH6V5cy58WIXWr/hvkM6rL06yJn6
ijabJ9sU4uDmvL1Q5G9wcPuiskdxb5NRzlmPjNBCRmlZAxuGKP4wj8rynPG9g6nxZssnntc+jl9o
6yzZERda/vdf1/usj84gyrTs2Jv2uNrHNuqCLvmI3onMt23xlLudOMfM94IB5I8/Nuvyvnfy9OBk
7n5kDiYtNHzb2Y+vT2avdQMS6yVvv0z684pk+rWrTOOPd+2vxjjTUgk0ge3xehXgpFXa5ohYzYkS
BTV/K5iE5pziTigHgW3vVWrIWzIPJXO9AXdLHr3i9Q1LRX39MDlOf+mtufEddfXgTc3qBRTldLH6
zjriaO0IpPCY1Nk6VRmMn21F1rVmrym0McJ2rJz3c21mP8rRAv0rJxHjldYkxhxFoqRvmLw17YPX
O+mZi2A42XOXfurWBKwJwo5/3NLhZzF2AXBEan2D84iNcawUwyIvjO12AbmVRR9WJCG7kyIEoOH7
B3pvR8EqAD6ODgMEw82OmuPm/zg7j924lW0NPxEB5jBls4Nalq3tbE8I2/uYqZhzPf396Dux2EQT
2hNNDLiaZNWqFf4gHKyi02uIcLbho4/lfqzdrn29/B9PxWEFELuQrNZ7KnEYvMukTKn6+2Y4pcg5
fnIRBh7Q63Cnx7LLqe0hJ4sINUIj3KkgdG3jyKI8hNYskM1bGX3HHETVeXl6lVLW2Xs97yb0yoxI
RoG2qA5+yadqQMqp0BK0xcZ01OfAAMlm+LqG8JufuGYV44mQFqWvJCADg8lq3fYipGy/dpNeQcno
qwEtxzm0T1U+T8lFVQcj9OVsxsZOALy9VlBlWzgXlEPs3XVv00LxNi+LLL02qp5f82yags61xKWT
xt7+2Az4YMc5Jijp0AJbBVs99LS6HYb0GgOmelcOpoFSGSpVxxlttmNSJ9OTa43IOUFw+5/bxSDy
NCyTXr9L0TBCjg6OHnOmVURKu6SPLAvxWHCG3dtJDsrByXNnJ+5tnQVyVHzomMKTN66aqcgRx0Xn
AlvIs3p4sJxGuaAZ5u41CLa+HmsggsnHQ49j9Ubl4A4lcnNMVxvNDmI1sQ9tB2PTE5Gzw8q+zeRo
QICMQ+cLGPqN4hZBe4SYMpLlyKp70hCHx66dluU0aEMgDXcO7n+nzd0CVpKpGX0uujirV9hnE7qL
iwuTkIb6EzWgeTh2TjGYj0JzCi1oaIbXvkBZUPhekZXOc9IX7js166Aw3f8tW68ZPd6lzUlCdFN5
0LONFHdGzj2GJBS4ZhNe49RzTinudDuPvbkUNTwzXs7JjWKiCYoEMiiw3hKs4BBoQm21pxGdrwPG
Lcx97z/Y1kelrqR1yge9BYnE2KKojpJRUnVWcZiAND1GKdgDLwnNX4Aw9+C9mx8VfAhMI+od5KhX
d4ReoaZOyw3Xm3DUhY/GoXg0OtOsLmgcy+wwlnQPUKeKPs5FnNbHKmyiSzZVxl5/ZuM9I6y8NP/R
MzPJv14mJi1vZTTQ66JlIqdDrkncZIBbpZehGOudK2NzLYIr9QGjWBgOL9fSRc+nxofmCrxZv9he
2hw9Bz5dpkFCuf9BN+IOo176TazCCH39fqOxMWNoxGwftALPed5Wp1AN9/goW3cguQ6monRjuAr/
fOa/mnXGPEHbhUBxtVFqNX0EKadfeEpp3wE2uW8NrSix6RhDvXjsy6HiMsR3cPqBznrqHVFqrz51
3qz2RxPp/kvZdJEajFU6ZppvaDOWqJqJYvUhpfJufIxNsgXA4zpHc66E9/qjDQSGYpjaG12UdeaG
3zgTZpSLr4ptYMdbu5ov8ii7ZLawdo72xmFjKUIn1w4Y1HWtkQ+JMehjIq4l2uJPmtJ37qGBjvQt
6ZXpZJjhrO0c762NB6cG0hApMZjvZbf89ZniTqLWkZN941AxP/Wt6Z5rJeoQTey9nXJiI/vGwQPQ
KfkvmMz1w1VzKQdofUyB3Ch5VgovfZBNZpdnXr75BGXOuTLXrLGihGe48w23Nj1FDHkMKCNy/+XF
//WYaEkB3chZO0HH4zgDxjx2VtLtPOHWy1yUsbjSCZfcty9XKY1BC7tlmubVeW37wJos9NmV9Lct
zXSnr7C1VcCRgm2nZrolXaGpmSJx3wk82uz0mOhx9Tgp0ftKH8qgcNxxRxtoazlgFEvqDimAHfPy
0UbEh6oRON21KHMzaLltPkc99GbFHLJzblh7A6ytV0nLmBwMzSgG66u0xUoypzHNXFwlmvRBpo9h
wJYsgsJQXj8ywiOAdhCtQzj+NxgY6hW0VEBpXdVwCB+1aqiPaZTvDZQ3HwixB4YmgKRuVA6BV/e9
6dLm6ubIQV84QfGo8kxfos/76X6Ev+2+8kBQcSBw03O/aRVmQwk6qhLZ1W06eVKIi8zAYvcd0Nn8
3LZt9iDqUH11F5RFkbMgXyZO3iB0CxB8dR1lBJKaVNmKtIG7rPr3/pNt7UJIKfQlybQYey1P/vcx
zrFL16HMXg1QvFDQG7/06vkUzUMdKFqx8x73VlvtQbMuWq4FFLCHMrHeVCL/kdZZ9txx9A5VO2fH
+w+3tUMAs5Gr0+ZBZ321nKfP8CqKKLvOAzyDHsjBQYlhn0YlJ+D+UptPBigZqB4KsTcpJB68EkFj
NqOpKN4pMXRx0duoOyRpoh6beBpO99fbCr/se9jsoIxvaXeGLj2ncGm8eJkmTqTy1TVcVJXvr7L1
AsmdELfgmr6dcVUmNr5eXyIC5w7e0YKGe5zpVF6iXm/+w7diwkCFyriFJHH1rVxaxmK0CYdRqien
MkxiI1AmOR0Rfx7yncW2vpaDpC6DHbpkN83WMpJOExnEQiVWISlq8XhIHIScVcm8zinbPQTKVvwA
dQMyFdIgALrl9/x1ykCdwDwpuMZmLy8+NXnX+gjoJqekatVP6MvIo54oe7DVjUVJErlhqIT5euss
i32YN9nSJ+cFtNdSoJrsi87uDrPdRQdbyTEy7pv26/0ts7kqMXJRhuLiXqs0KY4Ox9SR6bUtsDlM
qKDPghHRSTSx84hMT3GSstRev08XwU5mk5a29OpXFU41eHKo0oZF5zZ72xcyfp9qSRbk+mTugMU2
jgR1P80w+EXUFutPqTux6Q0hnoSTE2vuKbRF/S7KQE4+lDalzU5psbFRiScL9gNW5KKi8XLjTDh5
CCMOqccz4Xyv4zo8D33dnq1kVFqfWeu4c+lsfT6GEJRoi7z2DeyYlyiLYcDeEVqcckgSfER0M44u
RqwPpwJ4/MFUscG+v2eWs71qyC/lwDLW/ZMQrT6fXrv9YGPRfq0LrXp2tOktZax9Shw8OZ24Ts5z
VEznCaOuj/cX3vqYrEl5gPTdbV9KK5o+A3hCIw5hr/SAVw/Sv/kIi2mw7fA/fMsFtE7bn7h9056a
dVIG1OGTq2GXcXdAI79qD5VRxTTDSihVz27BRb9zL23cE1yA3OsotoNWWGd9+M3mS8YLHW6Ztdhe
IZ5c/Ld2PuDWKuiIUWCR8RHDVx8wtWtoUR097zq3qiCbl3ZjNRQ7UXsDesZ5Y+TnQPyhsFo/TBqJ
sUI6GyCfRhJxGKj7vnp1pTw3HMP0kKFaUfhtUReVr8EECqLItOJAJgBNVMfodjoM2z9nAacupOnF
Bu3l4YScUOYgGEkvDLAe0VDmhwLvjDeaLOwvOIRXXwt0yvGNUvKLYO4W9FndPUUTqpH3t/H2L6Gz
uqi5bVDGYm8SnFyNglpkVnOYJzN5Y6VKwpa2hXdtw6h722iNeZpLa36HcrP6FDf4yeOg072e5wpI
Q/XYDsyf0TxavRVsgW1ZlPR6myz+JdCcoWpLWx/RVf08pkr9H7YeWReRn7B/ixOORAsExbJJKbVU
vrecOnsXA1XYObsbgcIg89dwdVjE8tYNbMQ37DlCN/0K+Gw8tob7a27j7kSqXO3cLxuxEMY/QYJj
tPC2l6P2d6owhO7kFCpk/KasfphxmU4PuduKtyrshcpv47wA81JjetG7k62c7++krdVp/CLvilYT
gPVVohJJt2oF7YqrQu+VATBwm7Ruy5PWTPElq0373OA7cNQJZDvfcesN04Zkpk8g5m5dftlfz91H
kTbPIqfVrWbzMXUUN4idMDvTqSp34sjG/BnwAPAIqPiExPUORcmFKNyO0TWTbXdV1a7BRiTPD3kb
TR8dNPz9Aqu0sxPjE+kzZH09S5ACfLkEuHEIzOtRP7YRI8bdfOJ5yI4wVORJdhKeTdcmAV9258Vu
3OhETH4m1APavGs0CH7nJRqMTfhQpB5qTIo1vHGdeD40ajMHGXPbYzyq0cf7+2iDMbgwINF0Bj1A
WbluVrZk3mUkuBFUXEOmo4wcpsK2tPP8KOsSh5cBtBjq1UZWavCGR/t9anUxFHzLDofD5FTaF02L
sC1w3fG3OsaiDvQMK4ZDU+fKm6wKIwHPWkegtsH5yjkPcor+SbSpM3ET6qrHsMyk6iPLEaWnrmnL
r2ZTavOZWioTPkP47gfjojo+MexqPmNPm5h8dBRTg1l4iXspLHtOglyLyucCemAf9EhDil+0xynu
0HKQR9n1ZnSZ6jLSvuh6N3/Ee7bdQ0psHEcUY6GmMN7lZa6nrhmSiRAck/hqibA+5zg1nIYeHTyh
VOn/0oqBzBwWMWScRL3c/4AbuwY6Ag0cFOvIPNdjwzjU6qYYGXLpVVxe8ZSEvTnF/T90PdDHGKIG
QdRsDzu/cTDJ3+HRYysC2nmdW9cCy5zegx2Z91F19KRQgwy57C+1bghUekR1nqJiOLQO+LNhKvtv
9595I4uhW7AYFgJjWsATL0NQ6QxpBi2UBA0h8oc2cZKTKmSzowSytQqdFkB85DE4NawCfJXjj+XN
2TJiG8rIx8N3CEpRTDvtxe1lGEcs7QgYp+uUrJVcDzHoRWuURe7nc5T/KOJyz9lio0BB24iATUD7
k2G+fGfRolPDzsfqMfasp8rFjyhpDd1vEUwIylHuzbM3H4tkFv0YSDtskpfrGSNOUV5BEl10SnVN
3U58mMSwN2vZXsVjDupxF/Pn5SoI+1t9xFVPvw+V/yCaVesQZSLRX59W4HUMrJP7jix8jd5wUmjs
IJEQLxrNLvIHraTeKp0W2vKoAHJ//f5mJbpF0KpUwCkvnyouNT3NazBzosD+rKlAZMfNrtDgVsyC
ZQMLmLQMVMpqFbvr+6oGgXQ1I0N5y3FyghRxtzfSzVqULScnIKIUB02bXi+y/ceaCt6NjhLHTQtJ
Kh5csQzYqCYZYM6liiWdVPp/YA1+vf8mN5IVJuQLKhhOBqPM1S4cY9eYmjxPrpFdDd9Kq6h5sqT9
OAGU3vloWwdsUdqHCsxQ6cbVPPUGw006/Jzx/mQO0XjXThfiYBfycxd3X+4/1+ZifDP6wcu2X+cK
EO5dxchMjL77qHvyrCT28151TxXO3MeJd7EzK9s4Z8tjIS5AC58m92qvJNLUxWiUSNTk6XwikZgf
JFzS4P5TbXwtViGfJXeDbrdOLZNOjNOsTRhx64l8N7W44dhMA9/07biH4tzY/DYYGzJLTthtsmWr
eAdhgBJfGbR45jVVM5EGtuybS+kqnoW3oJ2eGzbpZ6+W9k7I33pOoKOQNpgpUZeu7q/CKPGNwWfo
Oo2iyYJwzLUPYTqmVaDG+ny6/1K3ak7wBCBTmHLS1FyfAUVEYWHXdnEVaBgetdkIg0ydhJ86nXIa
HD28JJr3kUIR/2Or8CAla3Hg9tnOUdzYsosbG/4PXD+MCpd//6tuQGu+Dpt0yK9CL6OHAiWcwwRW
/WTlHknakO7lKBtfeCERLgFuwRitH1tXS8WsE6e4jsakNkiLJPFXdVL0NnC0cCZzSex3bRYnwQwh
8d/773zjuADyAzoCVoXx2vq6qN2Ryzw082ubA/HjA4fWc6Q63Z6G0kbyBziNvA/gP8Ylaw67nsvO
UmBpXsU4RCgTD1BjuY+PRQvIr0bS+9A2bX75Dw9HxxHMD0KnN4VvlFbooTVacTVDtX3MzSZ/aMa0
3imvtx6NmgQWLG048D7L5/1ru4BDNatMmYsrkyHrVztI/RJqTvbNq0oDNk2ElBPaw9keZn3ryy0j
ZRojFuDjtS4uMBXgi2Fc0BXP+mPWOAmim/q4AxfbCABMeqAZMBFCwmHdHwtpfEM9EuVVNapS9ZV2
IBMbHVCyPiIxu65mG0eBjjRHj+a0hvPKKnrXHSnaoIQchdD2+ovrjO0T45bha+tpcRE4BtjJAya7
vQYAc55K63x/x2whgPkBMKGYXVIxrIsUM9Qyto3LGEdOsFNkb2aqD1Cs+dHGXooTX21V8jIQN2Lf
yaL8XwPL+s8ybqefdae7Kc3lLtJ8BbJ1uHNtb3wKrmzOkAbKawNzhXk8IoI2Py1CTFWN3PnkGMK8
UPqoO69hIwKSgzAC/xOWbhhhChh+myaYIJmrq8CS5fAGd8Qeb7TFdx3O9U4U2nzthFqiENiPWzty
xRIR9GKgH70Xdm/b1LaeSf5r94Td6uyekklVJAaCU6YGLZrP9tUQdvMBuVVk3J1eSdUHmWfGBRA+
epb3t8TWa6fcWfqB8NJw1355vJUqHkttYkeUqZX/UpIZcruCxkc4Wubrcd688eUGWHwEb7q/iu6K
iYQDgQIj+W2FpvfGbfrhZNB9+PT6h2K4BQ+FHuTiXfXyoSYoQ2GiW+KazVkZzGqSUF6hMJfrs7NT
kPypcVejGEblC9qUKvw2h8Zm05rjpM6vnQjT72PRyH+6UcjQHzMve9BGzzzbtGBs30xzxHfc0jqO
Hf2bVx8fj8DCjM2lQr4Fq6RaoXhpaeTX2tBG8wC1sM8CwG4Lqm3Wmz2d0Ntt49GtJ4VY6r2F7ffy
DZdZP7hqDLzcWeJmmc3i82zbP1B6NV59y7ESI0oSUpiwN93xgWu9CFGfv+pYaPmWGsqHuhR7AJzb
W45VEGJC1hKL3JvASJ98NAY3YTKBAO8n9ol6IYvLfhkA7hxfje3+OKiIzO98tdtIBB4MWycCH8C+
m6ZRxqWd1umEKqG0xQekgHUozWX71p7NOjoPRqLpp/tH4/ZeZUWqWZryEANu8MpO2VChWWZyHZMI
q+2xywOlcrSdCLv1OtkV0CwWIMRN3mWUBLuWef21rUV0acpSO855775NMFc7UQt0HxY9z9cfReb2
KOX+qfz4s0pV4oRKRZOUs0la6H4WcvSk18cHOoXzhwZp298j49IHrW/ECRXCyK8gjRc7n3TrBRPl
QCIt4xyywpcno3LNkXfCNIdWen4OYy98JHvZ64PcNv6YGkKMpFVlA1Feh20AHrOG90N6rRRl7s9z
YnoXhcv7Y6Qj5nfSu0FVIcDH4j0I3KQ/MEptnl+/k4AY0mrV2UnEnZcPim5f1OV6DHkgHKIHw1C0
YEQtd6f5t3VCOJqANmlgWeRHL1fpecl9h0PNVXcjeZjzqX/OGh1B9Cj6mQrQLvcfaiuuEcxtmlgg
h28gcgUyLljzwB9QNYKb0hgGtjSx+9ChO7azUbbOCDaO2gKRW+qx1UYZct1g+zlgu2NRBb1ngTFH
jBSKiWPHi8xyF11kMfef7z/hBkubtgjs3YWkzLW/Lnr7WalGtaTijqx6Cg8uSJvDNIXqmwjM628r
b5vuAGleO1tRNns+xaIZHmsp3XeYbinMd4rI/XX/N22dmeXjLhRcsuJ1SZojgeg28xBf2zExfmaR
Wzybw39wdF2uadpQYCzBUK+LQcVVoGo0zAZcqwuvzogOi6cP85PdqHua+X8mYi+zAj4sGngEQOZV
N4BOimE0pzwCe5olAjdX5Bze1PmYz7406haQRhbhkxY56HqdUq7Qj9gJ5tHPJipj6CN6+2Wwq/6d
2nV5E3R2PRhn12HL06PrpO3LuDQ1Hw1HgyHMBCz25HaedcQyp2rPSq9Wx6p1TUE/oU6+doY3zgej
HRgEaJMEvuVpSekcJIBdw580ip6d6L/xORfNLhqmSFHdKqWiOk2upwChmErvo9YL+0mgzL5Tl26c
VBZhD2P0QSxcR8DIEHqXdUZyhV3UBRiGMxTQZf1oDaO6c2duxCDQuYBClk95WzXpcVbN9QJ6MUdV
Q1Reju/GTo+fHCn1H4U6DTuRYXO9ZdjJPt1Q8hqcAs18hztaEagkJon9FSFOcRloX75DwtfduTe3
PhfCHNSF1FK3NAml8gbkMWKE6hq1Z0CnTUco6t3OKlvfi+dBjJhW222Xu46k1pZQL6/TLNJHrber
oFR07QA3rNqp6pfIuTp8i2Y4CcCiHc4N9fLOKBFkxIYEhEPcWPOvDLHJQ88A/zL1oj9Uipu+cbCK
eu7SXdeqjYdENpF6ahnL08/XX66sdRrTRQN1Mo8+kHVC2DN7m+Rp802kSvf9ftDc2CWglOgjQPni
la5lhuzGmNFWXvgE6pyc8HEou0NvMjQuslZp/KYw9Z0CbmOj4MxLVcXgBYbdOoBmhiGLKanyq4yV
8mAPhXFeTGeO959r6x3CJ6A9sbSebyyKbMWClCiT/Nq0Ji3uKE6uOPXaB1Bpe1odW0uRQ4HjJr+g
Wb7aKAhf9R5Oo/kVIS75A0vBKDwwkbO/JpD0/r3/WBvXPYowoG4sxqVc+Ku1BoKzmVo4ppb6KJ60
aZybQ5i3+ock1JPCn3StRC61FDuxeHtZumh4xWkMeZZv+lf7rl/oydUMkLZxp6L3e8JK5Q+xsI7x
ZCrWoUG27Dqro7fnt7f1bhnDAPsESE6WunremVPy/zyicertIMFg8GNhYH2aT6r+/v6r3Vpq6brS
WF/oiOtMSsksfcpyh6ugKywkZ1CY953KFMd8NMA73F9sK7hw3wDDBXxzKzsx4pE85zaGHOpo2V9a
MWkI3Bqt82CLxnpIZWVcNOhDT2mRmnus4K0HpccMP4uXajq68fJjmkBnZ7Mjq7BceC9lbcqjWif1
KUncaOesb0WXv5da7RvRjyKqJo2xsZunpyJ129PI7fFbGgmmQ3Ucvn7WCgQaW8E/zb+FXfHy2Qyl
raukwIag18bfiTmEb0Sb7KG1uGf4b1Z3w3LRsV1oDdGLW0VolFAS5gygpsIqtsyPOeWNLH3o8grE
3F5XT0ImreOHoZ51B9R0rP4QI+FPuQyzBO+VosgPjtYr89muXbs6zJGl/oPNjfHFafPI8aHWpA2G
AvlkBaopWvt5llnzO4OjlPqu23gfo8wqiotnozdxNtxai45tXJStr6DQfRWahq27l2eheoiLafxt
q4WLBUvpql81u/D0IAIm+c8wjOH7bLBlexxzvagCW59QcPfSaHijTF7bnWovNb66hTINgZn1UX0o
hCHzQDCn8YLWqofex0VXUXAalfLtpBuV/VCNPWD3UQFzf/Dguf6yWgrL9yGdNmJGaGfaWa+aFv7j
LOnTDmjOHeakzMShCxVn8merYyYvwS1iijjnRfsWxhFWw7VwRUV2UU4/cxQHkbimtwQ0pYimz1M0
ZZ+IUo5813oOgykfsL+w/kVtckILotXib21aJ+NDXpneOR8gjTwo+thGR7J5LT0YmeqKY6iKzD6q
eWRiI2FGukFcSwzlUBpp8lYCGBABZk/t/4gek/2oiynRj5GiNACjxrQYPqUzRU4gXTMvnmVZtx+q
tLaf0NeLcl/a49Q8z3YVV75obPnVtTLv12jL+eRNmFj5fYLSz0XR7MY5F2qdI3E4DsPbPiv07Gls
x2H0IaBGbkBdOZLe51YWBTIfII9m3mjKi4o5XuRHKrfeEZ1+RwTa3JvNoRptrA0relPtJVMHLfcj
UdVm0HRe8ljMY9vj/J15XxEhG91DNxXWp9qz2sJ3QOu4T7oyjler0kaBtDCk34PKRTNdhrica3Qf
3NxM8Ddpc83vPKhTMH2qsQsEAKn6QctiG/MtLovad4eo+7c20fnzQ6HYNX51jJwPLTby6mPVSetz
r4QxCDArLQ6iL1BVtDOG1P4MzC16HigmWz937Vr5XEyNbh8i+NVXpWrlByNF5f65wGdX+uRs6cCm
9ObhYUrq5tMwt1bnm1VnfKlqXWonlFbt8jeelHp+0HHT2GsgbdyV1IX0/xjlkXesK+MqmyIofzAx
rD43nkHihh+92nN/5dTmH+pW+7eZqnnnOrkJ6QsDAw0oLkiSnRup9DZzR6eGQoCfzpwc2gVsVyVK
epwV6+f9i+umZUSHH7lmSlLEMVlrdSFPtPVVa3Tyq93q4ps7efk/kdHZgI68tPtaIdB57rO25OTN
02cAu2l1vP8Dbh6VkRN1FO1H0lVmiasIP6VTK8VYIxxde+U/UzzNWDSGI2Vbk53+y1KIZ4Dt5kpZ
wyTSoSgiT4UJGI4QNvMikvATKuukK+GeT9Xyq9cXCtkcs0MkbG5JCkksQTu6BQPfeqz/Xey6fmk9
k7LXP9AijssNuYgGrbuKUYK4G2h+qidj4Ng2ckq9g+um1o9FP1bubMqtS5KCF+dTMHcLuvjlXWx2
lTF7BQVUBlX/jZcY43lgQjydbWMiba29ZHowh0I7lqo27Z3CrW2C9TVtMcbNoFBWHb+iBn1Hi4hT
2OIdmXdmo/o66z4USte9Xg4XFA3AAIR5wa7d4GkKO1G7WNJH1TVI/5lOiHK76dziRrLzTv9AT19s
lAW7yFXJG8W49qau0W3FLtFkZaKdinQMlobp49x47U9pFu7/7NjkvlJzN9P9vGmKp8xuYvdpNitD
CbpYccUpnETyTQ0LlZHtSGF7f4fdfPPl5+G3BhWB2ejNDsOzczbxK82vcdgUB0zVuUdaORqBqLwf
Q+QYR9edxCEMiz0G1U2qycpUCsDLFwwpOp0vd1upJfEY1X1OGRJOR8Uo8qOoquFsZY58oyfWvNdf
udlhy4JUfAt/l6phHQnRHq7DOmbBAlvjazmrE8eqeg8nRew0qf4EmvVHh0ZLYcIgkpbg8tb/Kr+w
vZmB6DpMInUZDr4+RkC2J320osA0uoZ7Mazd0idjWWiVdVGjaTunzXc9S8t/VFycPupWYs6BnKHE
X4YetWy/SKw2vhhe7XzK29YecYKosu/ABcQ3oYeAl+aJxzsOeqnJ41gb8lcxKah9VkNofGtQXNUE
3nlNo39mz/edn7ZyGv5pYjp1R6eFVcqUDYq9T9pj01QDpvetjiJr8ikHnOSAxWjq+VyFQ+dHJfYv
bwlb2YcGHajQ12Z3/HJ/Y94EWL4WxEF61kjgQZDUX77CoojtKS7QtU941qMtw+6TlSjZa4F1yyp0
wRhnQsG5CQSqk2J/pYr8qopOJ84lylOT13uylrcYMJZhPkX8ogi5nQ4laSpsAaj0Kp0wOQsRjkfy
HTWYkrTn+2vhIRa6+S5OugSbOUt+jxvHeIc41x7N7SbXWX4IY0AyP1iE0KBevlV7DFU6Wcz9k8yc
j7gREeyVltm0akxB5irsSYLjznHYijEsx1EwMSC94dZx0jy5AE/ogUTF/yIrHx5SJXIdn/rSOYVm
aX6HIJY+hahy7zHutg49gj4LtBv8ARnwywdma1Ucsqq42v08PjaqGACchXijDd6e/u/mUqgc01Jl
tRt5m1SpKPcW7BJq1C4NTiWCqoJawJRJdyfR2fiMrsqAFVlWmnL0+18+FVVEZMwI9lzn1ivPs5lV
1ypz7KPGqOFQ1XH5qDphsbPoxvPRUEIeBuAkE6R1MtIYtU1mLvMrWtvddwNLynPS9F3vJ7p09qB1
2sb1QL8MrSDa4RuulzTOqCAGNk1D2eg3g6U92E2T+2UrUCdMZtUHr58em6x3f4+MCoMqAXSX2Wp7
SWHRnJVCWg90wbpFrlL6Ya3uyRltZNaMe+kGodSkAjZcXWCLdJA2TdwnieUAn0LhMSdYolJ3wtuh
/IgbUPtVAiA+TRkiUchtiPlyP0ZuvqNlTMqRXSZOqxhZu8BdGkrtq9Qz+1HtrWccKpDmHHOoUlic
7OQyW8sx16EZzNjyVtuwsutCMnHKr5WrKZ/cskV5wMqRHq0GcZTO3E07C96ibGhDwm/BbRKM0u3Q
sh2qwhN5B2g1tKu34IiiY95VMcJLVpZ+w5xoPIm6q5yDUXjzx7BLhwfITuVOjrS18Wm5w9Gniro1
CNUnRTS5Ccgmt9vkMYf+hHDvUPudkifB678ogy1m/EsuBnjs5cHOhSprNxvzqyvs7uhEiXdGMEVc
vCpyHjvZON/ur7f1aPT2TYBxIFJ4xpfr6fFUjaPdQ4iN4vY7K1nygPSy+ckahsbc+Zxb+4ftw6Fj
4oTg6urA9LhNR3hYZYgtYa+daZk8a7Ven0uUSQ69M8X/4eGosrHEpKXJrl0e/q8sTGhF5oQSq4SK
k3KWYfF+8KbpmOCJ+vn1r/HvlZYn/2slUCVaJEmHrh1D5gBYWEbfi74bBrJ7DdOtL0Y9gTfSwoi0
1mdeb7GB8TRKwrmtSr8Ex/ck2g5bKehvn/7DUy2YUbqhENzWycIM8RU3XtBRqVp018ThsAelS3wb
8WFTdkrdZaetUuYFs20wNfgjeLZ6hRmtMpUuUXrt46g/jK4xP8aVK3dSka23tyhrkppbG4Xf2NqJ
2QGHRahaGp9SGWfHqbPkqZLtXotn64EocCg3qKyW2eDLPTEIj35SzaCujQSyRLSTr4B39hBsG7kV
G4HklWuAafd6CIIDt51ONXZjMDYRRlXb2DfduX2wBjs+xi7t2aQe2jMJ4V6o2nqVZOhwOMAB3hLK
c1uAKuBSQ5crTSBsqPOFLlR2EFNWnu5vxM1XyQ0HSoSB7Q13obUnXKZiW1xJr6E7zx2imoOzB27c
vG3IpqB8URMzH1xdpwhsx1PrLCVH6PXHtE0ljVI1/jAbMj2RXIrURyCpOxqZpFM39i2OxU65Q065
RQ1z5y20FPgLXHw3GWvYI+hJ8SMwE+/06JjqoT3RS0/N05CiRQCoxM2hBSsw7f2y8Jr+XJY5ksZZ
hmUr1Xae+0AJ+gdy7r2m19ZmI+bwy+iZ3IK1myFKi1BnCFAAl34c7Zohhu0oz3lS/hzDSf3hodb2
fWDksHNzbG0AQgPFA3XaLb9XD11bMbxKXCd1sJ+cbky+oFWyp021lVVzywPegbCGk8fq++NGoRdZ
ledXJ3GiX3k/RV89pZt9bYLlDoRo8r0p27N33zpGPNIiyrMAQtdBtjPx0HE79Jys3FKfcm3OKz/0
nM70gWTpP+8fpK0PuEjAYQ3i0u9eI6TtpnWlmrMYPwZOrZGM1RnBiJD8uInNM6JA8dupVseA7nS7
U2ovAXwV4BesMvUlLHc6Pot09V93ZFyJCFVO4iEDJfN9rSn/ZpPwfuPFFVMD90OzM8rc2DMv1lt9
zSYO9cFbRuCd0AbhF3o3//Skngb3X+nmMpChIZKQ0tzk4IR/+I2xkUHgL5UnpYawzBB3J5PZCk0o
MCxUSqAf5o1YOl9TZW6Jj9kQ68NwQWmIVhJ+7XZgJ8LWAsW2E823it7W/bjpmsLHZicRQY7h2KvH
0ShWod8KwJfyk4OyuqlVJ2sIfuSMdZl/N6wMG2G3tw+gTsvX39Z4m+CBQEzGFmQ9OlBDszHSDqXJ
vs/Lz13p0rUqSuiBYrb/Q2awfEQULZdBxQ2Ad2C4b/SCRpyL0MSHysmsd3FahYEzDc5O2bbVDlqa
goQamhKc/FVqgA9IodgtsmpWa/ZwT2a9/51nVfmzUevqzZRq4UkTbQ2LHxO1IxzK4UE3il7zMbMz
dvbvRvxhR2HXC/IMGQrPe3ks57apXEUjSdbtOPrSN7N2sMayuQoRzcf7R+X+UgClXi5V4nM8SA+Y
VDyHyaHs+zpAtSp/qxgUzveX2gjl8AaQMqQP4y34m5dLtQZuwO2SkMeZBmbJgZ8wxWny4E1ddq6R
Rr/M8R524jYSgFwCLsh+pYDjBn+55qQndZcWDa30KcSCLYysj9SN6p4o8G0cZRk2Iw2gJS9fl2xG
HDmW9OglDoM7H5MoMZ7aUSmCUCnsN0nb7ikJbK2no20IJ5hNS0f25WPpWV0aUqPtk8SV5reVFj7p
Y5y91Y3BBr+Ec879T7f1GqF8AtRgKLv0gF+uV9iT17X/x9mZ7siJpG37iJDYl79AZlZmVbns8u4/
yO52sy/BDkf/XviTPrkAFaqZlkajadmRQMQTz3IvAqJqE/TWx05S0netrIiDVbZ7EZconCcYSWpk
NOsyKtap5U1UEW4Dqf8/iOYG57SLxkdNTg+U4rZ3LitRgC70baqbdR2Q6syzpgj4HJSS6p/ZwTbJ
s1rZuNjByFAA4dKrYTB7jW0cIw+Owd67ZM2F+kHFgzHFy3cJjgO6sQaorsRX6dqMo/IQj9URknRv
h/y1irr6YnoQRfmkFuxIo5Xfh+qUnqtoms6m0n2XAD5fXt8ge8thsLi4F5ARbhCQSUdiDk0ereOp
ar1ikKzExcEivI/Nrrk0/JkDAbO9L8hclIxXAW62mWCbjaYEA6zEW62I0TUjC4gNIgpo/Y3BRwns
Nk3JPvmOs7tzFMf+eP69zJroOYGLYv8sRf+mvgPP31FQ5bchmVqwIRYZlNtiB654PfORT5VIFaKo
DBJFC7pbOnbSA6h9nKxwg/xKPmf+RGM1rV17zJMcpaqgP9jfW2YBrFyGqZxYUsrFg+DlJrPV1BgY
NkDwAwvyHKZleh7qPviEiFH/gGn0fAfECxfrDE8Rkduyi2iz5oV9Yz9mpRUdHOw/e3r9xgD08Iso
ionGq59jyKCh4raHbQujv3A7Mw9qL0k1/Tbkg127XWQUsY/7YT6dpaGsSt8ekQB1Y0XLbA9Yk567
dlCbtgeYF+vpUGmj+H2S1I3ltX2CIZmVz2Cv4simwz+2tSofPMJyKtdPwJ1MDkJIADa6HIC/M2Vh
R2XsmPnNofY76TSRzh0SQ3BC7fpRDZD3cTKU4qZqKBBhrY/EbHfOl4HDJgL9C0B2U5HgwutgmK4W
N7uvpadB7tuzYmTGpS4nx6MndKT3uJPccpg15BcpTOikryMkh0sqwhCHF5E48nXCqM8ThvZVH51S
eMY0z/gkVSUIBNja/TshjPwLPKjxrW8dhC6nbFHpQQJjc6+WhYlRPNPMK1ay30St5+/hv5vL2NW4
q6s6f9LmGhSYPGcLHsu4vh7UNgkL86mFIgwldxGJXw9XeDATr5DRvDoSXJAS3NgTs6P+kdHDeM5V
PE5pnh6Rr/9Ejxc7DcXsBUDLBWVBRTRWNdloO7OdyIlzdXR0Bx801YSk0gypnt7rxuh8QW/aRuUp
62LXrG3xvu8q2XSxrU8iP0XX64lenizdBc7E5HAO0vBjweZ9J5sIo856M9+TPahH9cdmf/KjUSVA
bZnOLqpbS7j+63jQqB7HrJTsay+irwkOcxfdCtNzA9ffaxtdHGStO8uRF5sQTgG/bzk9uAI2weKY
ekWucXwOrKbxmBBjAD6F0i9b1J/euhEgowJOoKm2KHeuN4JthXKvYwB7LbVCY6CVBt2D1qvfpCzQ
3+eoVt6BBG0PrtRNNoQlB8azmL7SudXpWb58pWNeiZ7ayLkCNpquti5sT5+QFxwG1A1ff75NSsJS
tOlg2TFMBGi0Cm59V45h0IxsORMhP99GXi6808GA/Pv6OtvPBlUBmtBCBuGFriXheoPTRK/Kuooh
s/1Ez6Sr1QHvCeY4PreVUA62ySZoI1DFZ0NRiZky7dTVrmzVwRa52thXowvrD05atncCQMVdaFTl
TRmd3pWssnxnj4idT1p+1D7fxg90Oih2EKOjr70Btwg9c+S5VaxrrsnBE9IO2XfGlh2rGoXxA2VD
LmXHEqH/+lvebhyWRY+Ly4IEaZOsd3WLbDwci2tkSfMlBV/soS/qnBETTw42zs4HhaBJEkbziNHH
euOEeYjsoNZLHHv5MwBt9TrEsnXGj7vw+2rMvrz+ZDvLLe4f6PUAF+fkr9II5ArzchFGvyZmPeQu
dK/m+2Cn8buxzFHiH6Y346FAR8Cc4yMy1l8mui/P4NRAoKMT4FztobA/SqKS3QTRx2/AzpnuKPV/
rz/fzoZZFCeX0p+wxr55uVyH4R+1quJcg6WiG+DavpvSTnnSJEu4taN011nWuvPri24y6eUZESpg
0rOwtdepIjQU4Clz7VzbXHfCS4jVWeU6+QL7mEEZpVdUHKUfRlYoP8u8bo+sirexh+WBZyyybksY
Wn1TxFi7wTQJ5TUPfZ5sLb0LeMiDrtXeKvzt6LNyj3MYl5311/1kJ5rWBa3tXEUt9K8CEdFbGYdv
7jsabBYGPgagFrj963ZqHjZj6EiQZ624oA0vNeqpq9KjbHrnfL9YZfXG7FrXQ/r8qKpNTnMSTgVu
ONBkl67D0bW+89rACbMnuRP4OuuAHZZsez1EUtdqZ+Er3aRetc4ODgLW7ip8GqDeKv3vNfdrjCpn
kMjomc/m81UZU7Dy4fxm40I+DtMqizkOxAouhJdbQAkVJRc1ao9aUnyZ2yC75LUSe8Iyh4OslQqU
v+tlDkeevmAyEL8jLq4hA2ouBnWM8UxuBtt6skoRfuvRr3hSZjlK3E5LkRiKi1gf3aHMUVkDF6Jm
X4regFIf9J0JEjKKwPXqQ3yHoAeWCzpNyadIypL/UjWEA8KRBu67MMnSx9hEPsyPkk7+Ry4js3Oh
aqjPVmsBEi1o62EtmfT6Y2Tn2eTmOv1nNyWlxcVZwuDDAnUbe04b9+o5U1qhfiIpz2XXQIOnP6E/
bpFoZrmc+KXAJtDD+ZVZ12SV5ntzTguZmkeyspM06NxsTqfY/+p2KlewF0Lum7Qe9ff21FEbNeHs
zG40iHl6R5Jr3BtNjWRkP9ryz3J0kv+iSLM+QPENA3+QEJx3TaxPfut1VjxnGZpzl4Lo/4RGUlD6
g2mBv5Q7KdW8HtuXr4lUlD+avssdbzCM3PazvgoGLDCt6FNqw6zxW+h3Jy2wh+4u6EbzUfTS2N7K
Lq4zX2oC7VvSwsGgVa8tmJ0olU5Dp42hayLEKJ1TJRYP+Tg0sTekUvojRrEqvivQ/Rpdq1Fq54wx
dlR4tiMJ8KMxYg/wX0b0xjrVEE8YnCnCD8ZWrTw9y4V+nRtEndBzSr6WCMMLLBgjKC5SPHfCNZrW
Nl0zjXrJh1FmdV5S8h/XlozqCdViKfVFAFnYN0nbZD6SKdGBaLmA3001GChmRZN2b+XWWD9Kaj41
H5pQk38X5axoXipQXXB7IWbxXg3S9JKYJfYaIT0ryQXrUv9T8Z17b5jTIPFEU8AZ0e2x/DBb42C5
RuKI+k5SVfEfSgRZdK1Zkk+hQqZxjdhOnPdmUqnyU9+btGYoTJoHYi0SCiDhKtBYVmb9xB0lSiFJ
9XnyHMArLQ+0KrYhZZnyLyREIvJWESOwwUTpqChfudiN730YtF+4Vfq3Bi54h4CuMFcidd4idapo
lhiCY5eGNVD6LkFA6ocVG85BFrt5lmUVYheZHCMewP0vA1fep1JgSWZ66wm9IGXq7gaaJ7t7PQ3Y
rEJ4pLXArB0gEFPPVapjxkKRoePFt6kNh3tFa4KTYRb1QUm9d3fZXMRUiaSmG17PxL01YuyCLkw3
xD58qJnJfZf4dTAcuQztLUXHgFbNIvLGgPzla8PVEOnROEMOfpYwUKJWA1YSpxfqxuaA5b6zFEkp
9G96WzuTDVltysFIhHQNklbzElHn50qY4YPW9s4R1mj52qurBZ4SdgHcxpidrq+W1jAxkgMEjimG
3p3MSU5PRmlkP6U8zB4GjBDrgxx/Z2Nw+ZOjoTi/zKRWSWkGVVgt+yK4zlYz+jkWFb4gMB11LHeX
WaZCi4T/VryrBV2d4RdLhkbu6Weiczynxr7dRhzENQdV/8fo6/TOnHLNz82wvO/F9IvDmfnhbBZ3
Q6V2XluX/cGx2EnJ6VujUEe1AQhhnTgyU8LDZg7ta2NWeBeETgSyX8in1rLLH/pkGhcy2CNszc5+
YlEw4Ytv7pYZGxDC5wwg9rWjy+wHaIec+zkEFtBJ1kGg3G4nmtjLIIQkZlEvXz7LX4nxNNvIChqV
elXCMOvcKByD+EstQ50eiqiJf5ZDcKQJsX06thNTeWYFjFvp7b1cMizg4o5Nr1zjcbD9GuHMU6CC
d08KcRSgAbSvjwuLUEzxz/KQG/xIhZ7zZAtmSone2+KEZbR5VuUwML02QrTBncbK+i8tcGM/p1mb
2K6s55Z91sqgSjzk/K3PKuO80Kf5Fwf+OIRwSsEKjdyzpVW6qaY2wo86fMyxoi3Vpxh6/YixckmG
hz6wnp6lZjDeOzWOw5esmNofGZDt30qS5l8MZwrVi0N33rnKIXYCDxohS/dyhtFcqM6o/mu2tdGc
sdAYvlmIA053FapA1imgE/i9wP0nhrecNfO51bLsPCtDzzSwLg3rurDGq7PiJJPtmz1iIPdS15Cq
hIjt6L6hZ7HjydLQIVSBDUxwisoRqLBCdvgjhzRcYpORi8RVIQ8YfmxLrerWulN/bBoIz6QaNnAG
xP0sxSuDjuYCuvCahfx3X0cuaVUZuJJjTqqrZ2GqfB/z0iwBwTcZRJVUS34ZcR0HHllA+k/INEw/
F7HjfJMqGw6LExbZfaM4QX2pyXRKL9PNJjp38O1/pbkSZOfOGNtnJa26BOODuBzdAlJa5pZapz0M
8zzM91rlROGjk0p27wXgub4ZQ2ySx0YW+tO5k873kTwNmW8j59J6vVxjXq53QflviyEtfn4lEoG+
EgepBE9bqx5sJ0t7D4GZSXeTMdR+z1me/0jbVrvHXKUcTmoWjo1rWUko7pK0ke9w3ZRbt3NyMCBD
If2rmkgf2kpt/JgGR7pLezX71dWN+FYX2DPAfXhGO6fsgli/ywLN+Til2pScmpD89LREQ5jLZp4U
bjQn/W8+unhMtG5W3qPyb5onW+277AP2V7iY9rAfa1+o0vSpj0fYRnnW9xcpmWLtpAd5iy5DFTtP
yDxJAv75EDNDMef2lNtqEl2LTgtKj5Sn+pFlkKJdPa6N9tw4s5zeWWag/y7HyhE+VaMEqi0i8/Gz
bobBOqZGcBZyWBWe2upd7BdNF7IFZGmsJ3dQxuY5gMa/mH+XmniQQwoHty0aw/IHOdBSF79BSOfj
LLV3Zp/Nzh2jCYQbRxxgn4QU6ZwGc3iey8B5bEpd/jhFzDbvqrDNYjfvzewzM7hs4mvqYX0SrW2H
l8bSmh/QWiB2VdAZ+5+hOg+KnztCofJIJ0NcohhiQB43derOrSgjL1LsavDtqs/vxlipap8grD63
SmTM7xxpbL7Xpen8sjAkkO6xg5fb+ygKKS+kMC7vh8iM7FPYJgNwn1HLFBcyRPtUp1oGlxEauXSZ
JBS14BcHzmdc18bhI3JSvEo1YYdzPgnyTyUpRPsRMdC4+TCrRRN6XUZte+OrqEDq5/ZrgFKZcdGL
ufpUlbWY/dezwc21R865oIkY1QG/2WSDdo5UNwwzBv4i9kbojoixdvopi2u4+XNjnvryzfyZZUmi
CUjjRaZrTS6zSmaDYBiA2efDcG5jfDKqpo58+hP11Zqt2O/1ZDoo1TdZx7Io6MJFsJPB3jpJLKry
jyo1pMCxCb50aqp/oLg70iDb3Hh/Vln8eYFq0N5b3Xi9osV4G4dQJkaRewxDFQ8Kvnju9PJI8GvJ
al+kh3+WosG6aH6h8LS6zyl36IOjo3zjWuljd+gq3E7qFOgiIguB22IMBLapzM6pFoff/odN82dk
xVyc7sdq7TKmjdd0QKhwz7K8pmot+uv6eMqsFlGFMU4lj4tA/vH6qjsvF+wiE0rGJfRb1sCtPI/Q
2xgWFYwqth8yXLJdYUnJDwRQjxr6e0sxI+ED4kfEx1x13qD+tsW4vNx51lOvn5DaVrS88Ds8Kd7a
sKQNjAoq+gfknNuRk2YHjT5muFyohfIUk/ne1wgvHCTdm+SP5Ag4z3LoHKQ+tzUfmORiEW5Dbw2i
Vign/ck2mMXEotBdh1L+oJbYvkAazPIifcAknW7sqpYY5Air+RaGfpiwI1pJ1u4RXp29EKbzwQvc
ebalVublkdpu1ZStPpBgxGJwl4civxNpkZ7qrG0vopQrD3GSw7ntpue3NM8JXFTQFJvAlV+mtaAr
DLONh/Smt3E2+QJtRwmrai37kEvJXP9WlZTcKNLUgbFsGk3vixHbpz6aFMWdpgTpG4PNdddZi03z
60dkG+UI4ZC1OJuLMPI6KAR6lPeRjpewlNkNTlZK8KEJuu75f1kFhDwfmMHbWs/H0WraIalN07NT
K19CZ/sdGUv/7+urbLcQB2PBbS1SYYyeVkHGaCG6cXsg8tBEAbaJQeii6R19aruxPoD97y2FQSKB
lJY+sl2rpYIUw4IU6sQtaNXkcRoz40OQz8Potuk4xAdHY/uNFp9UejxMmAGgrgEmsGA1JxxQOlXN
VPYGLYrPmlIfUVN2Hon7Z1E94yZCd3jVFJnMdC7p4idY6ko/0qbI/VHK1SsapMPBbtiuhDXpgohk
/IrSwrqp33fC6KoCxTjdKOeHQEz/ZtaEY3usvdkpe9lxMHyX+5vx1Xo6ryfD3CBRmiLVDom4L+jQ
wmWTXDWqjmAxm4HyshQPQzMORPIGj9KC6ZKRg+Z2LdFnDLva+u7AOD1nqGx+LUvT/Mwj99cqDiHf
SsDQDqr1LRFl+QEAFunVMdDGw/dlkOl7yyjLihtoai0xXvIiNh1XE7JTnawqKAJXY05nfaixW/xt
t5WS+q3DtAFvzwCJgiy10bRpI9NyQ0Uy3szr5scxWwGvQwDYumAgduVojUGjUg8T5VbNpn6hIS9d
Shw+DyLaXn5Ke0RlKIsIGxv65XtA2WkireNDYL0LtzdXsndmYabuMAABcaOAKUDZzEeQjL3PD2AU
5MkyL92wi1vcApBbRzYfo3TjhMwCkXwQ5kWjHr+0TOU+o3k9e+kQXZToyLdpe6GR0mExQosMmPEm
iFvagOlfRZ4jJKP8jGma5IZIWbpBrqWpi32OfNDV3HvHoJnhdgE/of+3vI2/WkMYF8qB1MJvGA0j
+NJHoeRhmRO4aTvkj12VzEvfozpIyLdhg6f8/4uS0L1cFHI+ITKJSbGQKr8Y6IPfD2JhkotDZfSd
iAvkAXjkEnjhEK/2EBhg0dkwe2/9qNIMobf7JAfp0SWy/C3rhHzx0ljEOhcdzeWz/vUWtaiDJx3w
QAzI1GecbvNz0xuFh3aWrrjlmJuXJBq+SUpzNDfY2a3oFIGz4ZYEIrspqARISjFN4U2kav8rRPlq
Zr1aYa6vgtd10QxzxIeqsKx/tKmQ63skTJMjYPDOS1ZhptAbX9xnN+IWSq8JqNNFiAm4OYHbjMKz
LpVHvMedVaCiLMAiApCyySvbuRzJdOn1JygU3DvDGBmelVT20e7cXYc2IrpBzuIVsNoyIDLG1kTb
DrZ0rOCnm4VPGYzAgzOws2UAPOJKRI/fXGYyL7eMYqemOuSSdFW7vPCY0Tr4eiszPSOhvrOrRPUi
NOXfhyDH3p7xUB2afxg3QDHWl7ZqRHIfI258i8MAqTpDCk4os9t+F87RQXTZeZW0ZDnsiI9g7bqG
nYRaP6gEbzxzES54Xw+W8hNyXHKwyk4Mo4vBT2SpP+Tsl69yjkXcSV0Q3kobQ8mTIkL1t5GaDmo/
Y1bbZwgr1XgtQ2qdg9pqJ5D9PzYWcy4gUmvsWVb0dWmroDTagW6ZE6W1H09z5Y+FFF3fnBKTB9sE
F3RlwQ+tQsygNHEGjg0Z+SrG75T6oQCjGMZn/I3U/+GxuBCWoRqwr00/Pe1TpM4DK0TNMOxwVski
826Cg8pYOS6GI4fOvZfI0IVyCgwypPdlE/0VPIfacGopbuJbKrjcLfSZ/EEEhm/H0tGgZ28/LkUp
WD2LjHXdo7FVpbUzdaYWLoLwkfbidJG04b/Xv9QWVo0FPEBmMhZANQyPVg9UOrUxmGRtN6qj6pRo
af0BxSi81+tBO41JK3xmvdiQJpJ5CuLBQJlzejMQht+wCCOg54b8DtH55UuNYqtL5IDMfJBzcc00
oVy0ATV1ETbTwW7Ze6mc7kWLT+EC2OxMKXbkpEBMNc2i9s4ek+kypnZ8wCrdfavwkEGPMctCvWX1
RDQUmYDCILjJlaL6Uala53LOZ9eCBu91cpf5A4JiXokIjVtPXf5BBPqbyUvLW4UNAtge2bYNFDKe
pj4L5SqGSluW55gGCIDLcnABvWQHb3XvVFDHEzvhwwO8Xp33CBvsqmtqDN3HELuwbrLcehzrH1Nz
iHDYXQqWN5A5aqtN9iIsLdINOOY3SPfJSUUVzdfGGB50rL0Ztoq6CiBLDgfNA7gpq/7JIi6mOZmS
w7Hv6o8AZ6wvCJMgluCYkXlQnC5vaJWULXAKlmOGjo7G6oaVON2WXiDpImVtf5ZluXPnhYKt1ol0
kYvK/vX6ud95jazHcn8waJtjL0tdEqoymjldNecR4sNq+6BRjr0HrhUc7I6dKw/xmGWpBTi+Iej2
ejXAWVgoj4zJE98g1/NRSHAKhBPSnP9DT5MLArfWx9efcSdrgZ/CjQAeBuLquv8lG6VWIR5L5q6W
86lWq5j4JmdPWt/IaNwmDYOpTn4qsnx4e9ZCIxPxVggrS6dmdR7GPJc4JQYSCO0w+kYYRT7miNlp
zA8NgvdCDXsUH8RFnJHqYRVqGnNCySvDVpwJry5cKzbHU6Uq4zkpTBP2vqaKc2eW1k2VAF755Sg6
8144Wvf1zW97SQ1pOdJQ3V5XlWTEYaZK2BsEXf0YSWnj0Xtj1psGv1MVO18Z5xp/HGGZvb7wTkhn
YRNizKJ7vtnKWNNrU2VSNUW56jxCFdcf2yqJT6+vsnNgaH4T0dF44uqwl03+18VfhJngjqJ7qzKY
+aTI3XBWw2nR0jgUOd19oL+WWsUCzEJ7a2T8eGvHyvQdZc58S+6OOkc7p2OxJtapyBZ94T+cwr8e
CIRrVDVLMZ0OQ/4T2m74WYW+c6nIOa56UsQJDEKjYG5rdsXn11/mTrR7sfbqfKja1Ncype1NT/Pi
hCyXxfiJ5inRQ3Fj3u3BFtly6Re+Pu0ZmjNLar9GrJUiaaZGQlQK4GcYASIIs2vSpvZXmle4AA4d
clZuA+THl6cg5MmdTHswwnJ+RDUwPwKB7O2lRbKA1jwaxAilvNxLiT7z9bHku3H1o9VvMVV9NMEy
VK6uDd2nt79rKO5w3DUD0NCf+PHXd6YROGoOsAZ0haofBTO2c5QgrAzJMfYzZXwzUog3jVLJcq8Q
6jfzSwcFI9CpE93w2Kluka43XmLpkh+FpnHQe9zbwVSkZI0U2NbGX1uNRDBEGna6Wg26ArhoEH0Y
pBLN9KgD8jJYISOMOjaD0QdplL59D5N9LE1XwsI25wGPMI0GcoI3OZ5NoDritzwhdWOoVfchsZLs
YAvv7BkEWbBz4Q4lBq2vFGXQ7CkDeXzr6759j2qU/p8IB/G96qXuKKLurrUwS2kom1uImW0wDepM
hHRayxgfisA0rgpQtGtnQK98fXfuLQXXg4TcYACwuSmLQGb2oBBWo7aP3s3SMJ/NMO8/JZJQL68v
tRNWyXGJ3PBY6Jiv07m0GEy5DJjTZKORvB8BBt8B+PgfvhNpKW9OhTm1850Chs7ClpeZk4i+T00r
vBbAzmPfNdrBA6k7B4ABH9ct5QyUmPXRlpCQSwJUHm6DPVsS4OXKqk+YouvOeQRiE3tanSedB9cM
nJVaWOavoNAR+E1qTf7RzjgzU5qUE3hNQ0k/NfnIH4nawcQcReobdHyzkP/dGpMBnXMgEbby3EbU
qkM7DAP7Kek9J3Kk2MdtiA0flrn2G0PrITnLRoABQdzaIHde/4o7G4bBypL7Q4Jaxm4vYydors4Z
c4gMyKiKE4yu6eQgOPkUNcP711fae7sYRgIHREmDQmr5938FTslOg6ZGzhz9FRVlY/CYF3s00wse
DSUebXnuaV044sWHBd7rK+9cj8CE+ajM9RcO5OoZO6utg1wt8RTrk/yU8D5ckabDJWnD1s0LuT94
0p2TAcKVcbvOjbTFnDDrnjBtAgPdmXp4Kstg/gay3jlIx/e+3B+++NLA34FFqFE0g2GMb8EMPy/p
1eFZGhAmQ3j3KPPfW4rhN/5FIEip89efjj6hEYYyDYXaLH0Rh/UZjkjmppD1D77VkvetCjemigsK
Hp4Vl/nybv/eJROke1kNcGfRE2m4mK0mvqkSIlaeUwbxOR+T/AM00yr8H87BgiVAD4wEbjPbFoNi
zWFis24EMBC+1Pg9D8Z3XWCJ59d34+7L5NYBlkQGsekjMJcFEGsY8c2SwgSluVD3UBvVvUkpj5Ls
vY2/bEF62XQsNpdcO/wZf0wx2j9T7plwZX9mQSZ7hhNOD5aggfL6o/0xRVp/PbT9SYzgU7NdVicN
LzETbCcKQNYQGd8YOqhfBcjZDzKo1q9GlUefxkxgzhNbddSjxB6o/5VgJz7aEGtkT+4safLId/Do
tHpRXNEi6CbXbvDLGzBAbc9dYvU/e6OxK8aeYoTmNBoi92u1NO71udCPjPR2Jiz0DngQ9Iz4r3V7
krui11GMSW5FZ/cMuqX834q691dpJXXv6bNu0/+p1dGfmRB91ga7mQ8upb1YggzQ0nZamKPr89AY
9mjVwoLZPxvlV80EWVam4XiApdk7daCemG3z5RYF6JenDpJQ2xsLskOqpwKgYtxcxjj/7DijuAMs
XHsOdsl3r2+WvXNA03XBiTPB2hTaM5VnE+iAL3pL+gXlSHms0iS6U7O2O2iY7B0De+ETk4LRfFrX
B3NIg4KEC3TMLEs/bElXfmpNloboms3lw9AUR1pje1edAxznD+AQhuDqdUYOfh2msTh2R3X1xJGY
PCfGa6qSbN2Vq6H9ojXSdMoy9u7rL3X7ITWaWRAtgfzvgKIaDaJKWRKpW2fITjgwD4Cm7fFkYy3r
jR1+liI3ooPds31cFqWOhw6JktsGoDcLMpgkwbNTCtriTpX0X4OZ6l42hypGR5nx1ASl4atYXx70
hXbQEqzMyVzEqplZrE+HPRlaHQ9YiuhllX5j4JoZ7hDPMyxEbAVOUJLhOyd1ivhA60gDccdwvgRN
U74TeDqpbkMKq3pNn0VHoXcr0MPcCzrCwoTQdiBZ6J+rKkUh9YyRWF/AchTgmJBRD3xD6YvfGIyV
BuwCKXlqprb4lYczCZHeqtr3FNDo7DI5zLODS24bTPhN6NtA9qWqpKP28pgr5VhKWUcyLedde6f1
yJuaNZzE1/fg9mDTVgC9hTzBnjijVSSMvkvSLSfIjVsvpXbkVVksqW6nO/mRq8ze5qOEA5FHM2JR
3Xr5TJ2Sx3YnEaLTKJbu88yQXUfOxhPFpHzJZW06d2Gp3+vI+xykKrvPSTEFPhnh0o15DrQTmI8d
UCswKdABepDTteAakxQ0l15/pXsPuehpQ3kE3bfptwitSXKYlOR6YZRfIwggsVcEjqT7diYVuMFN
gf1FBE11n8xIth5sm238ZPRCuoKq34LHWefPYRKaic4XvAltarwpi9MPVmhF7lwOyUVX0+jgzrP2
ohhTVbrbiKMsyjwvvymQpykW5eJR3WvJY6y2QwkHuCpaiBY18u/YMuY1HxdmhTeXNuTUjInlTyt1
Gvtk2d1YXqFoTPUz4m4wRmbNhj0bDfHwrtfm1v7ax4PUnuiZJfnjbKklUbEDZeNT3xnSXW2mY3DB
eThO3SaYFMePdOzvzqNwGu2U92BckXINisalVdFpkAp68TiYfdLiFRWYqH6pSnCfpz1Ug9Keza9M
o+3QlSNRLHSZUn8Mqi6SPXCxfQWpvy2fMytGVXQYJa08ob+Ux6d6hh/hWllNzyzkXsTRQs/6BYSk
oTPWM/iTeOi4hHQDiB7LrW7SRnSbzP6XAepW9QdjtJhw1n3GIY/tyfKKZsZKVjXaGp5bIxWDP8tN
Cytj7FPTrWajV/2sCUz7rHZxpLhZJecj5zfSq5uU4AZ/7hDDF3fkcdrnvKjk7jGH7lH5Yuzl9zIT
/tjtArOP/LkdFO359SOwswkpC1DvXNoA7Illz/xVGIwVHilqxZ2aYmnm5sxavEkM+ruE3/2vGVr9
p9fX29mDmCAYS4vTUZFjWIGjcqWcW0nEyS0rO1XydOchR9EycwM51P7tC7l5znu7OrhJ90LKIk26
CLoxqV5v/A4BC65nMAVTEmo+vSusF8mBL2Jo24NMYXepxZuFoImu0/pQt0zkRWxmYAqcOT8TpWsP
UZngvsEg/fU3ufPlEI+hCEGYYbkZllvpry9nwNCf87hneIuSheZ2tZk8U2mZl3a021+GkI9Q/Mtf
+LIKQW2EdjCNTFo5m8yyteYeYJSA6ZxbheFKQSiwrZSIFwdhee/J4J7TCF9InBtRLNnsTGYlmIfP
clJ7AzNnv1NE69J27KlgpiO1tL1vxvwNLgtNbnKLVVwcAx2xdBurIE2eqwueUcIv07557hjgnl7/
aLtLofhF6YgvBq2hlx8t5Dbt5SJKbqbc9fchGug3pdKa0zSZ+v+wE6kCKHI0yLDK2jGimIBSZsnI
WywK/SQ1qe6KMKpPkQ5l4e1PtXS6mL+aS4th9VStaY5aVKEWPeUjWoPSMCZ3aKUFAUUmau6vL7YT
QeDcIrFHD+iP6tbLVxjryoSqxuLsp9mpp82O3bnAljsXGYrq0qKS/Y4+xhH4Y1uyMjOEiaQBnqVq
XcetKiuRVZXJh/JRj38xlhKnVFeE7dbGiH8404uAeYwJ1Qqaq2N+DqXOOUx+t6RcMFn8cVSSmVqg
T/ny0S255t7h/rzBMrNoSRVCeic5A1KrVSSyB8Rm7Pw5hLBcI+4POt/Dxqf6nMtyTn4RI0pz8Cl2
Diqo+MUkamnwMsR++XtGJVd7My5RCR9L1P5QmHTrpFRdI6rTk9kGR3yMnQHZYgsBrZxNRu9FXr0A
h5sJHB4pU6QmqttOzngnutl2kyqy/NQQ6Z1pldVZD+fwlM5zQrO5C26zjSHq65twJxbiXE/zE7D+
QoRb/RClN+Q4t7k2kyzr7qzAiD84uR6cX19l93lpIzM8YmyOmuLqYNWMO1F+xiAlsRe8hZ07Z4yr
dRzekYFperu4Wk4Ff586yKsN9FPCBiCPToP98vov2YlbALBoqzEB4aesnxe9vrK00Gq4jdMY+sgZ
EkyMdPZwET/qdu0+NJAVXi9TkGXm+3JX5U0cxDk0u5seCK135bKxDZiuav0vOWL1BIMy+VzGnXFn
RNPDgDI+pV6hXpuoOZL53wk1y5iQxyZWA1xf72/VJDmZK57aaCS4tVHW3zPd6t6bXdxdKMbrL3Qd
xqPIvbMsAgZwy7iO4HSu22Nh29Kho6N6VYoRQ8JytiPF01AxPdfQlQoPJjvyQU1lI9/4+mfeWRn+
HNPCpTfG37VCaVRW2Jh9mzpX3Wits1oVxdUZrPEi6VB0E7R+MJcpjnS5ds4SkNnFdmVhhmy6gRp6
I1ZUsGiMj8MZjEx2Mnt6HK8/2s4Oxu2LkQzdCXqPa5YVAHWbOSHK0QnQVV/6P87OY7ltZAvDT4Qq
5LAFQFJQsBUs2aMNSk7IuREaT38/eGWRLLF8x8uZcRNAd5/0hy5Pwt409gMU6n+/G3Dpow3NXURz
7DidSNY1BarIhdiCuvAXo9fvRZLrF1Y5g6hBEpin2cCILHRcoWPBaglMVdB4xaxsDmbRKY+55g5k
THOSKf46trZ5p4Kc3xhRbYfwbDo0yW1HYyf/97SGT8cN5SEWwaY92jdoy8ZOrIrkOqZY3DeoFjzP
hWP5qbNekhY889wb6xhUMgFgSwS2ov6vvJestwTzBsrbrjFXrb14lcQ5Tfs+6NXaBbnmdWLXtmv8
lG3aEEGdD9NnT/TGz4831PkfQrZIQIJdcjLXdLspnUZu6Gs0GmLMpJoswPXWyHwaZTEMxkHbD2kr
Az3TZVhli+7rsWn/+vhXnG5r3gZKHX8Ym6gdbYfr77fRNVaL8bUSjWqLvjO/B6Eo10Z02KounKCz
D8xG44YgArPl9PdrtU1lplNiKVGxGZUFRtLlhp81Bq6wJeiJK2QFdHFoUlXJfSeerHRfWUl/jQYy
vMaPH/tMkADsyPPSGIX4hybq+9/Ccl4hLCthdjakwLab1n7K0Xn7VCXt9CNXjAwHp9V8lGUvo7FB
5nqHOahp+PWaotH18a85TQ7f/5jjF6OpFM8rjBG9VuvH1HJQ9Jo16dx2eTsHpdRcBIegkHluct+i
C/bvVwGpEMBWTiD6iYgbvX8Z3dAa44Ty3TWK3igwmGT4f5DR3zFvIPUri9b7JKcm3qPltwncKd41
70KpL9wCpxf5BjUnG4JW6Gxea+9/Rm6yGRN7TK4LyxFXlWVLJVjLbBgvrHOadvJ3U8ZvuEVGK8ff
vhGOlyqzBpvEXCBzOTm4TKsZ96tlpz6iaMrDx5/33Bnb/ERoLXsmUfmoZ5GilLaa3sLtVrVKOCzt
cujXafSRGvEu8C7OLbXx8gDP8HjU9+9fYe1OSe3O3Cm5pWR+wlAvTNwVgb4acY4L2fvZtcBkghTc
/Fv+iDH+dXU4uVVXdV0k1yJPB8jAgCKtQV3AllmXxm1nl9roAS4VKUOUo1uqLgAQLKmN3m2ppg+I
yZjPlT1PnzD78r59/LHObcIND+1seB2bdvz7NzjECu7rdg57y5zmndnGyt4pyupCZu6eW2ZjxwAl
JZmgJ/J+GaNKrCaeZRx52bhkeyczVXEnIaUn98LSxq9ZX5RaUDkr0+ep7cRbBnMnP6CoVxdB2niN
FRAgZAaGz8u/VHIZ8n0y0Sv2OyHVn0tP6PTbeGkGxIH6rMD3RZTmoSezWMNplXQuh9ROfmdm3rc+
sQgXmtTIljxo+tKZQjEocBxXx8rSQKfZ8ruGaE9pYFnLPfZES+zTISqXz13csJ1V9DBFMHt6Tc2Y
945zlbhqZwZTmto1IbU09mhuVB3SdqPdh5NYFm9HzV9MeDGAJbpT9dV9zrViqW6x8RUIVaOIuZNm
js3igEfWVenUFfgQp03zq7WwjVe7xAzAj+sxiXfFMlXrwSlnZdhpokGxs1Xb0r0l3ZdXSYJWp79p
v3wylAZMtJyV8aV3yyqOUqPvf1LeeulOUdviTu9Eh8rSXCGcAx1SjDsBhhzdpzhDHbJH0qDxB3VI
niiY0J9IEzxn/UHH6s2va00iHjX09M0yxWze6P1n+YVAceYcgAbahqaqZtEBPcpd4oxxsI7+TZSb
c3lDXMfNt0yAfKx0m9ML5/t0ukEtvBnDEKqR3fC2H/PX+Y77vjGSus+uPTvJdswTFh+98DWsVlXs
UBgI66pES9BJLy18WkWAnKEDsfXSLAiUR3Fg1JvR6B03vTbVonjJcV74Omtzjg677ooIV2FisWgT
+8LznonCuLFZNGk2PXaoOu+f1zXSeOwKky5v2gyfXV7KFarzn2fTXW9yz/zBWFM59MtEI74ZuwsX
95mZKe082ssQg4AVoAvyfnXPWjWzEmN2jYxo7aGvNbUHfJnoS40CDuLQm1NzjTqkPvgIklSv4IzG
+9HwKCaRay38ReuNQ5aO89XH9+GZLUenYhs0ucSvEwC1UyXVmvUqqKkGF01CJ/VjPi7hwlDswu4+
991xNeTSpQogrBxtuAz5NX3N+xQlosyGUrqOQelVv1Qjafx89LwdM+NLk/lzj8cVbGowUjZ401HA
THNZlbMLURHmvr7nAtGiGFGy21zRLgl+n1sKOVGKSKrzTTPh/RcuBPAzEiy2tca41WL2E069NmGJ
XcvDxx/tTIZDPcwkeZMv3axf3i8Vz54LOMUkiOUyNvym9JLbeWwmwdg9F4cMaph64fScWZJx5DaP
3HwpaRi/XzLBpQXHPTfBZaxNd3gMWF+YPyV7L0UUrbAW5cKBObNZtiEvwwsIWaetrSY3ZjoYSGRn
nk6IHpenui+bV3DZdrByTfrWLOX/cTMBTubNbmQpaKZHN1MJHNyxF4/aMevGoJ90+7Mia4rnZSgD
dJdFsLTtP5s38hU1m141GlYoxdtHi9pIGLqTTU63WA1CiQktSSeIORDO//EJt2yEHJWaFBjc+0+o
JUOD0tuqRAam1D4DjTQw8sYNNx25Q5OVyu7jXXomB6IpDqVnQxLTBz5aLy7iKnfEokR90bevjluP
gVtYlzbK9re8HzttTGQ670zT6IodHzslm9bcKVwlKodaP8xyrINmrd1gaHrr348dE0L4OTabkpL+
6ITLRXpj6bGUqSfN3axA+KgM71ued+4Ob89Lqk7njtxfyx0TSnMwzDbzYWr31Mv8NLW0gzRqEVpp
qe9Ap11q1597k4DRCI4WzX/nWGdMGOkgnXjxImmus48wXXONbqkZjJMiLmB1zy21sY8hO286+MfN
KdlC49AQvowGWWzP0rRXZrvwFkfY5B/vwj+DrKMNwg7ZAGjMd0/7MEPP2SqcFE+4Wq+vbKTGx70d
x8mzmJAHTIsGr+O56L1ih411/rM3x372Z1rPAJVGyYk0DemuV6I2UPMuKZ7tJzXzVvEF3V5T7Ex8
ZNQAafq4C6tmVa17TNP0g1sX1tfcFM0cWGBzbtKytp+cZrW+ooZK7m7ba2l8oinnxHvCfPOzLY0K
Uc3JFXcxtVDy3SXxlD68D5y9sgVgWbDoWpqFDhh21Z+V2PX81gQi7yPzL9zvwzoJdQeLNXnNMCuR
fmnNqhm5fa3OQZyp07dCz+fxgBCO9UI/jiBFhYJKvpEiXmcqWlL4kzNIsAfSyX9XtM6ZHH38Mc7k
nLQh+LPVrwSSbV/8lXOutp3bWYuic6oX9k05F3EoNZTWtwERxQdFswJI5FcJxffC2T2z42i6whyC
YI/UzPE1MWgkUCpOvPhhWM1+5r8Iy3Sg3yOt5fHjhzzXCNtgBKS4KGmy3hbb/npK0SoCnJmhRArm
fVeS2haKmFJI8mt2oFJKxSd4zUGf2uZnszbe0L7pHj7+EafPi5kL+HTGEyZDmePGX4UT4mjVQBIr
0XqBDYw3iHtn/WKIYr0Qqk/v+U28ZxvyIa4MWeroWqwqs3YSm1H1zGDoiuxWuSqLbvz98QOdW8VF
nMlliTNdFmsFw9PWpO+YOmq3jZzNCBVb/RLmSzu9dZFbQpkH8Im9AWSPEh2xdGgRgbMCreeODxoQ
l7diWlY7QEaunAIg1rTQUcYQn6lmxTPuAutBZtBis1Wz3yCvZj/yufcAK6vpF4mNwNXMdn7++GX8
QW+8v9RoszJyQoWP5Pakv0m7ptTdek6vEbAerht6NdJXx7T6PSluckVZgdCgDjXwVtbJRN1brV+q
tZh3ba44oTU56n5yRvvzlNpr9PFPO7PxmNYgzcG4hhmHdbQb0nHNFnxhEFJ3h+mAw2B/ZcXY29S2
Vob/vhSsASC/OvUyQmXvz5mruIzBSmRVhDKqoVqOeC7UXbwrjeKijNyZ7QccHSYGYQQs5/GAvyYt
ABFHPppA+n6baKFWfkObsTjExji/2egvtoECMiXxvX4anoC/TJMP2ke82bQ1xK1IkL5YzGEygYTR
7QmX1dO/t0C8cF92Icv4yLCuyz5NVEFrT2m6wu8mY/iCe2P21e2rOfUNxrxXUl/yMsyTWNtaL83y
6lmAcUPVGsf7dsNih4a9Iqo+KBqqqFW1oFOmJVZrQZ5SjTfBDIb2b9lYvT8RQ34vc5O6vkBY32Yg
IfMu0PEOielGN9lTl67eJfzOmR2yQSqpsOlGMxLa/v1f16PCxKsYUnRVKjebAn1Z650ObPthMZpL
0J1tsx0dk20IjysCEwesQY424+iVlhF7lH9rnb9qo5EeVsUSgVsZfai7g3rvwYYIcaNX/awW8sL+
PK1h4APScGDchxgPA8z3D6qBOHDHksZwbxRqWPWeCKEhd0HieRgLwwsB1thdkuY598gGGf7m3orw
4fGhSGanKhTkwa8XNXd3PfOXSNjDhqUb5/ixjmMJKCWu4kPaNvQVurEHIvzxuTx3h26kpS1PZt5A
D/T9gyOVM0sv1mNUr0XBvvPKKmIMFHu/Jc4N2g+PRtPoTww+IgFqMrvC3ImguDJGV3Z9ber3c5G7
L/paW7/NuZmRU3QmmvfrrFxCLpx7XQwjgO7TGzrTl+lMUFxOH0eVvbodyAnwZIhUZ+SALc0r2xdZ
pjtwd9alv2rtJFWftWww3Quv7Mz1ApaanQpcBly1epQy1JlKZVT0pCeGJ4NZt8t7sxbtP1MyKJDY
jjAGNqbqcUUmisIZ0GtXItlm6hxaipc+LgmKoEEjm17fo6/dfvl4L5wJp2x+B3ISZJrTrkhSkmMW
g4gjo8D1M+yV1j4M1SS9HTgd78lluP/88Ypnrhfgquz/DX0DLepo8w1aDPR8SOKo50LsSKp3wqBf
sJRFdaF39qcfe3S9kMujKIaM6TZsOgpAVtHFRSaFEs2LrdyZqVc6PsXoqgZZuyzf2XArxgFgkUAg
t3UloyLXsu8zvZs6VOq2f0Oj3+h82Hber9hGP9o3FVu7s4rZuscfZJn9QetyLVg1dUH4slLUYd9P
Sm1dS72la+YMdNB/aQN6LoGezAs5QNwmHm4GS/84zhleprpcYmBvhd4+W9lAU5UiKa0wU6GU3E1T
NwFBiEfxnXELUkn6ophfJm1luNS3Xn2vMCmNPPpZFCxCMb1HshL1BvMyTQvNybSbO67vRTwwqQJl
7Y55tYaxVoL7nsxufTBJuZXArb0CGm5VK/1VVtTo2Lt1p6Whovcm9mq4Kh486KjlA6k/gB69kWhF
9K63WAEeAY4IslFXR9yv2/Fzp4q+onvqMDxNS/V5hEvyNCLr1PtKqkx3Wdm1CaIzXMnBuoBubCrP
fTIMCiqA25PzyQAL9uJqQ+MCnEF0OswapzP3KVNTcO5rvqxhva5L51f9xLALc8ukDwTvZfLXBEcm
v6vj1A3d1Ha5j6q4HEPsaPIxhA2hlgiyrB4Ek6Up4Z3oiaL6TtHW/8GUwJcJSdX85ePNfhpi8PyE
4u7CdEM+9bhmn3phucz+rEilmbwTip59K1Fn3qvVhKLkYi177Aku5V1nCpzNaZRdTx0Hp/g4xqSC
YsayejuSqIuhkmR2JjpXZiMtZpIA/H3b6JNfZW/gdUZ30uWT6GkvyxsIS8Vw4RWcnvf3P2a7Wv9K
J5Ah4uMoDuz+okrCGjvCXWN3+m5RLzrqnXnbYJyha9PXYsR8TLR07IqDNetmpHFzBsD71evRatIK
98rV268clDthoC728Tc+84DgSkliuGS2gcl2xf71gDDzRDZWkxFNXJuH2Fa7EGkDuBnzJaX5MytR
mAMV4B+e8lj+NRM2KuU5FjIj2O2wE1b+KNRUvelGK/328UOdxIU/qnoAdawNxkZ8OHqoWcnaSU+8
qNWVx5XXeq3NwxdvyNAQXI3kUlA4t5zOYI2AwBOejH212myAJeVYnOJRs1tTYQYkE1rg5bERmNV6
yX7z5E1uk7WtMiHvBBF5LPKKU0hqxeoKRi92qud4EjH4KgWL07ZelUvyEyc5zLYYDTskEYhGJ41W
DAITq0RWMLKKLIuvanBEVlDWerXrdHsYg1V2+O1NuHMk3JJp+XkY1/qCWNy5F0y+94cFaRF4j77n
qjOOwNbUiVzG1neJNJ3yMIE27cjty/qm5Qq9kFn80fZ5F315bNIZA419Ks6Tkszk9q4A9nhRWrj2
cNVpQ7mGBjM0iMHQFCZAVXiG1FpmwYHzxtoINTHFP4d61iPhjJCXU7dIntssncE3tEMxQK0vxaWe
10lqx8+kAcNYF4Qsvf6j46u4K+FHwQi2A8b4RUe1+ZczGf+sQL6tgvQhVDGgn2Td78+Tp8NWw2cD
v9e6W17bStpgrCQz/gSFpOePz+65J9poYkD6aD+cHKbG8OZ4ZZ4RoXay7MiJx5uszfTw41XOHSGE
Tjz4NpvM0PERIrurKooVdnU+F0GBF86B/mrrxx491Y+XOneAKOrBhUBbIZIe5XH2POC4CIA9GrRa
TXzHmoxvLXH7YRyr+GsJKiHF7ijpSV3jBQSfzdhEXqgAzh0ggHooj200fh76/QfUMLXCKEu6kQQf
uNmB0jaADDZMOY3cWlEjzEgvPfeZD0krjVNLSWBuit/v15SImpOa63ZESeOGdV11Vwai/9HHb/cP
5PLooFJhkadwOXEhHo/VzF5zlVzF7C2BYNUOYbMOc78jv8ifKgQFxC6nkHVDbegGgXWUjYQnnltl
f4+CKRCaNbOaLsABRbFee4yR7scYIxQfiHiSBKq2CvnJQxYn/RQ7afNNNJZQbtYRYaxAek7yczLN
ihxbqdc9crveEKgW9mBmrGCyNeJfgdnVoBll1M5N/CJqJ//pjkXxhAu24YYo+0j3SjfxCQrmvpte
VUeCMVnMef4xC7O5hG4/s+k3AWSgH5ugAz2D919EnSfXKWaMyxy37w+amgz7ejKUfSOKev/xZzlJ
ZuiHMJojyqNqSGA8WqouZdrbCibcklw7AAzi+YOZ5iGkkPVg6RUlEzJiu48XPW1cbqvSsWTWyTz+
BIVBC7doLWQTIyR6lD11eU05wPzmqdE07TojlUyCmpne3TJ11ud1KKo7hYbGZ2EXeWRPHhwSYer2
q4ccb3qhnjtzHCzeOno10Pj5dUfXAIHLWvOWXoCu2M2PWLHWB5ks3f/z3ikn4KjoFMTHyXNuDI7I
OteLlAaNuhyBoCaIy9Tsbx0IDWOUK0Pzo8sLBMU/fvdnbjlSkS1AUBBs5On3e6vXy77t8ymOACYz
6vGEF66LFwfSzuvdnDfqtVhKbye0ZHnEqPefUbB8edoPJJdscPNkv+HLKwuU9T2SS2uMWuFlgZKX
1VXZjy1qVlp523vVuBvGWd+3paVfmFKce3oAecxjPFIyCJHvn15qdl5qXUYG6Lr9yybn8NkyGpVX
76DWpw112Gnl4FNAzsHiqBfR0WfudywhCWebKAy/YDv5f2XxPK9047qMI3Nj7yKXN9T3uVvmWijG
Vb9fVl2pqRD77le+zikbr3D+66zUvAHRMWuIJq/GciUYZL7GsUmSUptZcr/Ajm4vbJNzV5AH53zj
9f8RBXr/Q2VfYHA9kbrWWd+9LnruABbIJXX4bCTzhSB/5siBdYPcztRxq2GPjpyTLIvSJ5QBOqhW
JqXC+m0v6vjfxzv/zLunfgIgAEyXZs3xu69TrVQVpSEAFat9hfKW9pxKIfZqbCpqILp/pn9B7GUe
tiE6UNw9yf4LQ/Tt3KdeNBd1fBgQEs93TjX21YXK8FTugoXAmBo64C1GE39sOv/aVKuOFEeck7jU
msA1o9Sk7dKDGI1XPLWU5smL5fR90E3EcQkE4k0vMxMHF8+k9+zUWXudO202/fsGevej9PcbCF9P
B6fLzsUss5d7tOLjBx3D4F2nxuuFxO20E7G9ANAKRDLQUCQX79fqjNrpm1Z1o8WMx8OcgnvKIOf6
TuO1VxW3TQDRwvA5MhnOpAtNqrEuiwub+MyJ4WIz6fJvXREC2/sf0ebdWijtQIZPuL0zbQU+Wt/E
16j2XnLzO7fUxjZjQokO8UmaX49rL62KndWYIvk9iGncYVUuXhy7+fLxmTlzMtm4YPU3Ajk39lF6
oFl00jKwc9FgDeauipPmcR1S54KWzJmTyRobIBLs8ml7eHUZXFo9WS9SVOuLmor8asav6T7jVSdB
4Y32948f60wY2ChIG8+fUEhL+v23EnklnESt3agZgCn7ztxlr+Xi5Mu3VKuAXJmNl76tfTk+LiUU
3WBCQ/XSATm3azdSLI4+CAGgy3f0IxBtdoaunp0I5c/5ldlcfOgxJx58dzLq3I8pAVIfMl+9MpDo
+xswAuu1dLE6uXB+TvAYFBpba4l4vE2pjq9fucZoX42qFXkp7c9kdA1fs+Zil2uoHFdtKR7kuCqB
hZTQhXD8J94eFQWwJTizm74JCoFHh8bBcseZk86OXKd11p25DObeKwDW+G3SN/onRC7b3jcQg7hq
PCP+kgon/pJ7zvpJDkV86QifSYbxqtkQyVwiG7nx/baIKbHSsoytSK/6AaMjvo8/Q3wIbWRR9lrb
tzu36te3jzfjmTOGRKKDkiDA4FOCNBc6IPmusqNqtF+7tatv4CKkFzozZ64MFKXBPMOJxnLoeAZK
WVlC8ObRRIbFfaUuHbrhcpTf8auzu93HT3R2MUAaTF8AeGO0cvQe82Rz2Jb0o/OqiWqkW643g9jQ
G2bz37N1OtDgNBlpb/Oeo0/Wq5Udl/ZiRXRxQGdUrdhL1SounJCz+5SkFTY5YRGRwqOseVErY45l
bkWruXTFzlXrCuWfqswf407LRdCtWn47Zk1eBDhCpp/GFmiTXy8zjsi1WqHI/O9vGLr35jfK9Pxk
pO05zTCUsmCn6k16M9FYavwZ3l0RqpNrjhdC27kdCnsFeAWAt9PWIr1Kc1ndwY4UxnuBYJYU4ANc
XiiJzu0aSLcAbiEWE0qPPqWJy9BUN6zCGB+ynmHNQWF2cg/6Zvw/Xh8EdeLZhotC6vL9BkXKsLXa
mqXgAxR+6c1L5OWLF8ZJr11Y6ty7Y2tyg/4BTR9nnWnWK2sLQTRSHaW6nlgPpONyybLtTDBBb2Vr
/jEfwKHxuGXg0Spx4YNz5LLK+ymw0o6DeBVi9ldbInWsAU39SY5ko3FUrSVm3U1dhIY509T6eGue
BnN+yQbu22RkybaP3u2QMDF3M82KHEBUd1NRTC2XqJ1MmEQ71a0uhX6pfji35AZ/2k7C1l862jk2
iNUsIUWMdJhqV/CWNkUYKFf7BAuw68UYL3VzT7cq7QFg6XzUP7YMR6GbJvpUGW7mRBAIpjCv+mRP
P8na1T2Iwo9f59mlaEggHLc1j4+ny8aiGiAkLTsqFbuCNa3i2YZk6b4bcvUCRXR7Te+DMU/FzIds
2iGHPRaSIANj0IyhWmS0vbNT42XaSzG9adli7orcoSWaujHSWR0GDTK/DLrb6HAn61P/bfx+2wbN
/f5UqrmhpMB/nGjBmQgMRNI/4Zil3ahTjBdwp82H1eib0S9wXsp8o07nT8jWXMIqnHvh3HV0w4Cs
nJaJE1S53DITJ1IHrdrrkCsC05DllaYzr//4257pg23gQr4usWXjqG6/5e/KrQFhDOfbjgBdI6CK
AJj+o8xTSdHiKl9KEAwHxaq8p75f7GhZauzuR2iat2upzje9a3SHMZvyR2cslt8f/zTT0U+/Btsb
ARnkBBEePj7HZu7y6GA+o7hIvOmN9Ks1H2ar1JTAUAyn25urjYKZg2iZfgurR4CUloqU/qawpu2X
FAPP1q+tDrmurAANaD+0rVIP7a1VmFZxT8Y/ZLuu4q/3p35pMn9yiu43WDa3+SVrWyT7TgPBeivU
OtdvO4/p7hcroyLwR4zd3Wu9mRLgQlJt1v/S0hvqwB5MdOMUy5PY6QDCy98A/XRzOBlyNA6KY1Ta
lXA1YQReG9tmgL73GP92sNmqQBwsiLEFTLKT/G6Y5h6JUujpSzihGU84MpvxrbTTvNiDyAfDlVYI
0wWJgr5IULtjJULyW2YSA/K68nOa6xONe8UbSn/o8+56lNkc+xmchMVHxh8BO+SQ9Hs3a5ig9EOH
+ExRSK0KdCMbyD2BR7sgjZbpe281kx1kejqmodqN/J99Fqf3SOd143WRdVp8lcSdqu9wsQO3PSTe
PLwUo1HpdujQHHfe1rnXkn1tDk68aw2A3bvFzSTWEGBo1/Ir8Ay3vV3yTKtv5tySzb4vKQm+z021
qAHwdnsK6kU3m11WjwhENch+9g9q2SolOqOrfO07qzZDmB7lk0CFXvmOb3fzKWkKQw1h1dfWHA3r
oLXCH+1ENe9KiVdN0JnGcrtxo0BTTML67oy6Fd9r9kC3G4W77qtld1MRIi8MeEwTKSgsmNW66qOU
huovuiPqhOFVrL9A609/acbokXHpy3JbdZA1D3bL9nmEgFu9MeJwOp9ufZH6yMNo32SsK8NnyFqL
5vcaLt23zHmMT9ZkrzNqUWb+c0S+tH1Jk7KUB/rN8y26UU11vxIS0l2WWHru51MhB19Y9nKNSc4U
7+e1mV6QgtG9UOrK/KjFlnWjqoXy4kn+oFksJTE4c6pglGn8X0NZZ/lqHxdTOAu5oojgabXj+WPm
pGsAzaR5q5jlJoFptsZ9T5NjurGR30PQUPKMvlGNhgxao8N6K+V+eXbmWryJwR310KtyJhcqeJ3x
poj7yjgUSmaMV9k01r+gWrVzWGMW/r3yxqLzC8/qDb+lHN2vws7eMmRDXisHH1vfVksktBJl9p6z
IVU15l6FNvrJNC4PSquQC+Z5mw2+ZzGc88fOzrS9CbDT2yNziOeLQhkeLhvVok0nR6PGy6o6EniU
y6vCqNqYH2lmdzmOrz/F7GpdqGnt8jwm0k5DHHrcexv9uHoK7X4xnIdFiyszMLJ4tPZM16Er9Gab
CqqzUVO/GgPCelFZ2klz08OIiJWgt4UjQwPaNMC+1AJpVbcbHrE3HerreUi9GEmM2SLzGw1DeXTM
tnJu6LeJ50ow53tzZQE5RA5jnN5pfa7ZL0suiyuSVeD0WZMOIHW7cpnFzVIkRvzZ0bOsv8ut1mkC
FCa9GyblIt8liifvWk9dvk/5Sg8M4gCmA7nWmQ9tWgj1fkWmyeMqRBuGm7Q0f2iMQIoAvqq3XBvu
YE4HBpHD7UIjwPZLnLQSv0H3BRVJoNziPssXkJTx1OGIuEIS8WNDm0Ce9Xn9dcarEcKDOa4z9HJ6
c/djO5SfFHTd46spbotpN9JRSth0lbSQf8uax7apNXDHkjfWWWv3NHRFM79o6RiXu4Tr5fM6ityB
7qKor3brdp8R1BUm8paDqsHtbgSsVtpS0kfdenV8Vwjn3kEYzYTvgzLZrdaisvEAg098W3uF82Ek
bn/X2+ztfUo8ACzaF26g2kuXB6iBdzKwDdy3whpZQ/kV+6tC7hMDONtNs2oZPjDJkjVfU2UQ2sGE
of6UjrJ29nxb1/tEsJdjgNvZ9LmNm2QJwATO810rHaBoqMI4IjSyfi2QikAB0C8zOVS+2alpGThN
OXX7stDtZN/WpNOEOG0sd4aOID4JidbsrQp3syBLJtBfU6FbP0ZzEZpfj3qJADxVnE8jj80rsQ3z
HVk2jwvIl++aMma/HKc37ssK7RjojHX+Mxv6+adaOHYetlMyOP4Ms0AN51GaT3TKc5Cp2qpCkmH/
fSUgD1XojY38z9O6+Gmyl+GmWWr5e3HthalxKcfnibqbe6JehPBxP+y+zvpaYppbKmu/LyutfnaM
of2vjbXsiV5yiuFNUbY7lC81DDGyyX21CnrGGNzWWRHWSPf8tl3mAtexmk5NpI11k4bzlKqfG1cp
ugh95+zTOrqzHRQgymNfTPjMBQhKpc8Ib7cORQm7OshVp2ojAfwzD5l72/JWNLb1NQUSFGMOMTqq
j4j38nt2mdigpIVxlAuZ8K5HANn0rd5CZbi0reTWLOu28GG1pOi0S9GH8TRwn1mFs9IKFmLgkwEP
fKiYtzDlFMmyBkqdZz/WNl7NHUUFXkKmMIfXKWm09uuyuNULs8VZgYrUIMpTWyk3Lc5KihONsk0j
F6eJhnvD8F7nSbY/TFxszB1XUaX+J6els/ZxH2t4NaRSNXeia+tPulP1/xmo7xHkZ13cjUqvf6Of
INbAMoZx8Y2J+sVvdP6+Q9vIzA67YQH24otybd1rB660ATdsmHq/6MsMWQhk3xA1t5v6YV6TxaL1
XZVjEA9qHJFKOt9sir0ioMUWf3FrhGwDV3ZDf08KqRNfyqyFtevlXhNKRVl/1M6kWn4zYrIS9kAU
qB0dWxrXi9DdPISrL7XdopSLetAnq78aNOFYodLkU3pb6s762E9NZx7wkGSPA3taXvoSPGUwCt0Z
g9T1ipIv0lFwFz3QXKBIFmZ55AvtJ4zcVnlloR5KzZ/E67NIUp6STqB8rJps1gLTntFOXKRRKSmc
3Hi1f9Zi6PqvH6e9p61QsCZbfwyZz02f9ah4nSZOg5kWWlQ5lRkVSj7OoVALwIyGpATyEzVObgYk
oW/z0dG6CwXYmdIDmSgEssgyQagdF/GwxdWSiKZFXultSVqS3cMGrvzWzi9pk5xZCvAivV4U0pmG
Hdd6XMhVqQjuYoSr5zAhjwqcOB6upGj/WfGHB0IQn6aOqdFdPq5gG0NNmnTurKgeDGsXo62+T+Yq
efj4y53pAWyCajRudbpUJ5PdRlSjOjazFYEhVlYfIkz7snAnPRnx3EP1VJMfHy947g0CbKV8gygO
ofqoWp3Mvqnm/7F3Xst1I1uafpWKuoca3kz0ORENYDt6ipShbhCUg0uYTHg8/XzQqe4WSbU4NXcT
MRenTigoEXsDyMy1/vUbEUDIpK7cGWNvXky1h5OXKF/zFf3FW7kZuqPnILqAFKtneOo8IhQkdtBm
62kMuVvxlN4l7ZLUxz7RugNufD45R/1Ucza2RvZaEsfLW7uNJ7Y3EmQA74Zn37Qqu7xOmwZCaJ/a
e0/Pk3NTwK21g1GPMdNbXsF0gb1/0XsSggwaiBMKpLlny7CizF9H3zSxGMy0xxaDw4TsBj5F6K7K
EpFSg15GfT2OY+RWvr6GZdd1FzKxdHhZNSmAuyVFdkuKCeHQfO7CfzQ7MpDCghlHEdqpPspY6Zyp
HBVWQxSR1IPHxVIr/mybRVUsvDIl0NY2+w92Omrzh6mWZhm1du18HPXSZqPS8hJi89q6GDcnFG06
ruIFCewVippV9S1104ipDM1Am2u70gz65Izfkqznrb3t9FT2hoqzlslMiQnu5F8n8E6Wt530/Hyn
jVXrH2YpshvV6ov9SRnWbBFkZeKTTkFppFEL4IcjTMYBl8aiDVAy6wjUkkPTa0QC49ykzoKgazZ/
6S0t66qojGE+QrUwMfjI69kPEQVqbqTrfTLEdm5hqOkXumYcgJHnMh611HH3eTAbdUwRVA8Ytbiy
OcrZo+ROTbNor0bXwMgDNYMs3nn4zGmhj8dqfo5uWbY7r7VbTIeICSeay0L+8c6mhb9eZzj2UeH2
1hC1Q7GuUWrhIB+6HfwGMJ9Fv5krfxSX0Lmdu9UJiibKAlSruzFLjWpnBGlD3DfG75DKGQ7Yx3Zs
1sd5Xo33Cc4+HMVV26YXmuF1dch8i7PHrpoKX5W8ytUBHp+8GYKNuoUjSRVQJ5nz9hdxYtyZROGg
8QTszsIl0VafKWDaart+VHkfeVhGgVUMTtFFdRt0t5rlV5wMnGP9Xusl9yAqm8W6r1tXDGlYBe7U
h305CHlVJblU34tV1R9cPXdpHxx78c9zw08v0AsmTjSudsO9zs3UOQS15mM+qYumu6gms3OOi+bS
s6DSrt4HtZAuCg7TYQkw//8wToN71razGRy6xSjQVVfpctYLRzVhmzvJeJiqwljj3vXFxyFH8IcH
4WhnoZhL625w2uCBDqe4mwNpnqfMILVoyJxKXLQ+BNlQNbUWHBHHD5fCXlBaTuXqFUec8rsk6kpm
BPteFNQMFTzkJiZuc2hDVqmO1ZI0/asyw84IPnKNjVgn07qN3LFqHm2boDxWnwi+2GmVTSyZtbV3
1Fk6o8g0RZmCJYGxRiYaGAfDxGZ8O+i1XV7oAncGJIxL8sGuqrXCgN/PP1IeeiJyhbPeByDi38dV
6utOpmK+L9e5HQ4aSvMeR3Jr+53FnJf7Uo3u23TtN7GG7vVgQLVTX7WjkA0zT8f6SvW/apfLFAx3
U42paziibtZ3ws9liYJn8bxD4g85SE9FKsW+gabxTRNuuyBugSMYjlZlVeQJOMtb3O5kHWXAi2Zo
kWBQnYK2Voe8q4Ig6jHjbiJ9CVI9onqv6vM5h6OG5Zae87CGHs3xGgxWE2aalezysk2CUNdcWe5p
5iwaO4Kkeaias7embGCwYSTz+WCOQxExc5grxMAt02yv6af7MVc+083A7O4L1XhmDKPAdSPDofFi
6CQIbSYv6mPapbZ5cGQ6x0kxtjiPMcDJoj7t9FOprHncVUppQ1QuEJtOs5kSRGCMSXFDu+1+qswh
U6+cDi8HKvj5IasHpIbFxQHxFDMVBgJzPFms07qhJ0yBu9gc0+A1aHb7NU/BaC4DV4vzDtj9hQuM
4dX0I7KwT5BiB7whnK67DuqiVizlqf7GQL2+XrraOZQZvqJh4Batu8lHTVwTreLh97XGywIA3iw+
pjpuf1Slz7+zv5It7QF/nEg3ai6ChNZUM83hDMjPuwXdK7BQDIbQt6vy8PsrvzyJtytvYntoUy+H
cr2Qnel1nXXqlOnfzsNs0F4s1d4e/PpqMhLtlXHZL7/pFv8MQwsD0edVlZ1hbDi10jptVV7YBH0T
+9LK9yJpPiVB5X6kO6qAKdW4//0XfVnO4ZpOLbdxzFHZPK+9tWJEj2i55skV6Yr7lTPEs1n6AFr6
8sqlturl+auFBT5DTrhoW1Lh0zcYVKMsCie1TtJK1lhUXXrZs5ld48td7EuLaefoem70++/3i2Wz
pUxSqALpw9bfbvxPo4bRXbpmWAv91NtSnoIh+eIs+mvJBb94W1CgcPtIYCR46fkItx2zJsdbXz/N
Ru/KyB+m6jMJu/0lNu+B3HV+7rwiZv3FY+NtQbXD/6APPaez5u6A93lqraelZAfVnSzHQanO94Pm
V6+QVV6Ox7bMZkgaASUwOO+zx0bqojk2zmCciAVZd6tyzc+bq9gBOZt9pjBjiGjtFL4DAw0+zqmv
7Ei/uLc4RLkYX2D4ALXi2eXzrBSeYFJzGjGA26kR9m7pFgkV6VpEw2T/XywIKClbBf7Da+M5Nacq
GYJVvb6eRlPpUbuWDQ6Q+XhynFG8wv966YsHb4CXc2PdcIPZ1p++nMpxp9oZXP1UJQ0rW9e87nFz
rpehMWXqSyCIycETy6rbsCgCrYjo9uYekagyroZelqgcPX0kIXkO6r/dV/LRaCjxDNym689vgy37
zh2ovXAlzZ23yrKWz8Y4F2U8+a39pTXATF5Zqb/YHtjpoUTheUa4yfOhoBQI/FyvRI8B0eI06t0c
L6tFFqPTDmdb7mE0oFj9/e7wchkBam76sa3FczDJe/oAmqCeDWddrZOTNP3OmGrGSRMThgA/wL9/
Ka4EqRighRDj5zs8FEo3TwQnilE7CYO1aRAHjGLcZVcOeAS8cjNfbntseajeaNTZmJCkPf1iWKqT
Aaf55mkdodIDG7qXa287r2wNLx8ZBDbop8jP4FjBY3t6lYI8TilkquNopOeXyqHGzc3KvXAWlMSj
rrfRYgnj8ffP7FdfDa0f9EHyurCZfXZRLCQTz851/UQ2YHXe2bI8NcHwml/cr74aqxN6IuDKxul6
+tV8FDSmTWDkCf2Qf23CcGC+1nc3ZZna91IGehIuGSTVV+qAX12WTQ5uDm+IR5rH08v2bD35mg/6
ybBa/VbLC7xqhJPvR+ZfdmSUKBOoDopRvnLdXxBp0KNwQ1kM+JLx0jy9MC+SaY9ImE4g196mflEM
ZYXy1w+Y6UOnkZNykrijBN23+YwjmNFXVVzWnfdaksvLNcknQZfDaH6LoX9+3mg90hOjklSgy1ru
E7Dsk6l3zs6Q3Wv0oV9cCo8SALqtMnh5tNVe3+fVNpmxZXuV5H5/VRo9ZiW1Zu7+7kv740hxIV+R
G8jR8vT2ojTrmo4Mk5PJSEDGWuIwCnOaynhlRb5cHOhtt/TYjc/CZvPstTXnTOQVmS4nZy6aC2j+
dbyMpv7KXvaLapViAA0kejbIq8+/DTBmrTmtrZ/cmYMAIQ3Kmv28FIW59wvZjpHTD8XnBfCMKXJX
l68tzh9MymelJKk6GzBosg+8eEfQZdhD6i4GVR0IZNjhlIxwpazp+Rk6ipaOdpn0EDa6+RbvCibk
SETtL9jDBR8Dt7W+6OU8fUxIRCeVhzHr1SBB66M525zEJwaXn0prMsdH0xi6t4Fich/qAwzak4W3
wbVFQ/RYZr7z0Jp5JmMy1rUu8jpv+KScYj23urLXsK1D3hG3C2DNK4v1FyURfN3twNo8jF8k3ziF
33QlPL+TRaYBMNuML7mWMvKl1Y6QmA3H37+8z5cJajB/mw3oPPSN+bX9/Kcauqsss/ZddHnDmClm
ZgzpbU3g+FRl7emVS5n8rp+f7A9pLaxguIMQ1Nl0nl4LL7HKB4+c2YcKhn1dYnRXQvNm82ot4dBH
gZr7c8wWyCnQ0jx7gDg5DWfIxjDS65l2m1ExNar5WNjJ4l1J2L+Rgob8OCfkwH9Vjggu9Knv9Dn0
Zea6AEWTg3fh6BhljGeFk1132ewwIFft0ETzFqcVpcJNUpTlnv6wLsFKcCGGof1+FjqmqGYr1Rxr
nSu6SNuEViHRYqip9VXJ9DjM+vzB0cwMgmzl8oX6yvfTOCumtr6ZpqnbO3M/Lld2UgFcdLi6Bkd7
CnLrRpppwXGajiX2JhSl7Qk0L08PDXiIe4SSsxDU54Pwvvv9E3h+AvEAOAcMxjAE075URv5IuWna
ZaAkGob3PcOvfEfao5AXHceV3AMwmh/xpsda45XX+sUZxKU3EvqmaqdCghf29NmTk2LamuaOJ8tX
aRn5WUuAUjY16Se9Kb0xyggL0c7cHjPpk9FrxntWJ2bmlVghxv/tu0ChxtLSmeLAYt2W4E+vvDcU
EOAB2k9dl4xxg3tCWBiF+yWwIS+4bdVGttelr2zeP77gs5efSQ6kOOhx0Lqfk2bJCADoa5vhNEGJ
G2nJ3eDaqMDh8Heb8DMr7BngN1uSRr+s5hTNhExl78Za0XbQc4y0eM0R8PnS97AS2s4TRlkUQfz3
6X3I6rzIMapcTnbdBNfpoBUnX5+seJVd+crjf350cSnu9vYC0AGYL6i8AsEoze60Mu0ZiqPdV+Ks
hWl3+P2D/dVVsIqB0Y41F87fz/CAqgzWRDNH/bSKoYqztURorMRr0pJfvMoWuNWPGB5u3gt+voO/
0+SXbNE52eebqbiOJaDf7Tw5GLFZbqn0KGuaXJ4HmnSvjLqeXtm0X65jPgGYGWgh1hgMd58+uWbq
oOjYi34aJpEcIdflR4n2dp97iXcqLbVEjZuurxQGLzra7SGCs7CCMTqlfXxW51gj3nZiwleRBEuo
OGbikUirIWfO9kM966exLaXNeAJ41zCXDhc+W5fnUOuyHoM/xjCZl2oelEgsUl75bC+U+D8+G6YK
6Bk4W14cYyINsOnI+vUkDGGeN8XkbnMjX372VgJq4K+M1YwxHDOauNvmE9B/grU+6aOyswh2dVpH
EEBxg1raqc5DZEyVeVQ91UWk9aRkhi7+XiqyevqSKMkm94Nlde4cqhbXmXgwZXfj0lTPkQ5f44E4
4a7FUluOzEpA8h8nVv/1XGWFCpOtfAlVL6s61FN9+k6CRQ722XtFHjo944FQQKm/sTGwf9CHvn0t
s+p5gbfdKiQCmMXwmF76gNpum+RB360n5RjJle7U3kVVpARo2GsZfK0h4H0nvnhQe69R7v3vV+gv
dkFgZzAYnACAXl/UyojHzI71s57g6ebNzltM53uZYksR2mXlzRuvKrmWxVCIqGNzrOOtaPgg+pnY
BsPuQcd//4G2XvnprmyZmFOAzW4FEL3Z05WkoSGwg77XT23VNPleYuQw4oRFFJth4Rkd9lnJLMiA
3FXFi23lEHV5iV7pen+xEWM9T8HN5gUu//xomG2tTpNFTae2UQXsBX3Z6VqZ3FH4ta9skb/YOTD7
pP4CzKc4fq7otLskobhf59PKTOZa9iVT5Uq20ZS2+lnNzh9XZSH+dZP/7cv8v9Jvzc2/7mf3z3/n
z18oH1TOSnv2x39ej99UP6hvf1w+tt0fbAhfH/u8qf99+yX/9Y+e/op/XuZfYM003/vnf+vJP+JK
f32S+LF/fPKHXd3n/XI7fFPL22/dIPofF+Azb3/z//SHf3z78Vvul/bbP/780gx1v/22lA//518/
On39x5+cRf/282//60dXjxX/6j9E+k3lvBX/+lV//f1vj13/jz8N4w1cFVAW9lSGEaBVf/4xfdt+
ovlvNmwUBePmQOxg28uP6kb12T/+tLw3+N3zJEFLwIF+OPQBdm8/Mvw3AFG4/YO2ARThzPPnf36w
J4/qvx/dH/VQ3TQMcrp//Ekp8GSJQJAAgiY2ICCbCbMT53mAIA8bqi0Zt82kybS8V3pn25dYyDkl
TMx5Mac5x1cSYhg7rpXUsjgQAV3OUbp9XQ0rbzirvXXF7Fx/qJYptSBRVm47dLE3dlZafWzSfg68
XWDniy5DJBNppR6LDO7rrYeklaOm2qjm5ieHOe5YP2RKwIAIZyaRE9EuGV4C7zwUvRhfGyhk7ixG
WFU8YRM94kU7OePOX/FSgxpey3NI18lEvSfGbL80+nq3lF1JVHuQpVcu6Sx5ZLATmWFj2e5KSvyY
fU0tX8hDUxR6drLJWmsvDDfX3Wi0zYYZZkdkVWzMWAseiQKA0SUD+tbLpdYgI0Y2k1dZPNg96VlZ
RA4xOn3PHNzivd2Y6Ah2gvPQuNPaZfYPZBVb6aUcquleQJztjrZGKOWNzBmX7rK+ZtzJU3f1/dQP
bn2s/FaPynzsy71Zz3wWkRnOgBtuC3laUmRVcNUtIkvtbGmPM76HdEaiWonNbZQ0Dmxr9CutZ9Xj
weY446yb+02S4/uzO4z7XpUdFOJOsrKGXQW2m65nkmACbB6KHozgDPhqPvnowkWoTEN9LksjmyJZ
cXzuYCVkgx6EPVGpmdxbEJgXASvPMFR3lpp2IVRkp3Y93y0tCoUbsos0Y5+kmo16OSg3STtgUc3L
NdayuoIF0qRh3ypz2lfwjjkxcLNpq9AyBl07VnggIs1g4uVHFTYnNUbyvo9U3rAork1XZ6JcujOC
3AB2XxnlnQxAN5ZOTmfp6nZX0vE77aAPs10eRn7PfETh5fi3iKfXZSeEMEa0dDCRI1B8E9McWTnY
rJlL/c51F/cWhkDx0JZB70eZ65vv3FWfaVhLr71ZNcFcukqb/kIjnYi4LMv3Qy9PLC8MqOMK1B+t
O8QrIt4gNERZv+/9MbNP5ECl370MG5PDYnhQW1SS2vpFUuAzHJFxPTexnnXCPbr+wr3NEkbucde4
2rWLzbITTsWUG5GmiqA+c1qRfZyLdjJ3AGNK3xH85pMFYjcocJyargRvxbn7Uq5OijHnqDUw5LNK
uzFap6+j1EwZGYtaD7r9XGiGyWi/dT8ZOJvQqbhpoEeQQuoag2dohZHvJxKX6MLhmXkpoGfoVxl8
2aZIbT5X5mkqXEFoHzuu+XGcK+17CS7rhhYkoDyGSyimMKsmwgHSvp9UqDoyUzif6+ItBNBhiEt0
JtZFM8/ZgyAzgnG1XPuJWi7P053VDsGjNnueBMbMLLnXFDtm2DCKOTh6nVB5jIN479B6GhFAZ41l
iybW89rt5CMqITPdHC/B+1ouzIs77fRstUe0KXAvdiXEo1SGy2q7cu/iWj0c1iEgWoxE+t5/zHzE
dIzM12oUYaM3Bv9ns9am3aRE594PY1Po8KKmTtySzeT0I6OepIbyHIx91eyI+BqSR2xLxzmJ0gQP
cHhVVpplX2fJLsHCWuUaZV1bO2kcuFqwOtd+hh7Jjh08Mq1jOqRm+aETmV8fA82UdqiVEC3uZm1R
EOHxK87PvXVoyk8ZbsSMYdq57eVdmVke/qQjdjJsufYoq/TE+mT3Zr/w18XfzYHZYFncGZj8n1Vc
RDSxh+RpyEDI2L93SW1r3lkbuEn7Hm6Fax98GCDBFTqcvopHs3cIC8gxaF4+VpNj1bd+IoIRKUzA
zCQk+QEoZDaN3vvg5WZvHrett0p2gw9ajnhp9Pz0K+SuVVdYmi6IS5Zq1Fy8/yA57TOFBesu921Q
lYL4V7SgU2W7oT4Rw3Hq69p/7IvcfBgnU9PuxtFZZ7bTwb61E3eYbpa5Mh6zVSv9eJ0Idd8N4zwa
O6s0zOyjURlY1C5TMpiYGE8C7ELDlj7OBmcSV36rLdMBj/TBvieWXfk7XBnpDiZ7Su9cczDuhW4s
c1j4S+dHMA4yEXIFr4g8X85Qn00rXeC8ecmFSGaoWKLQsPy0jbbiOGnNiTTo2mkx2M4akhhh85W3
rY3d7QF23/SOEW6m9sFsyxwjXpEF+Emjnw4HX+bJDr7K3MW2WaJFg2XoUckaDoZMp0RQ/PIiKR1T
dXwcjYdEido/FqNGYFgqWT2RwDZIQb5KEQHMPXKoUAx1soZQOmEHTi3Dzf2QaIEZZrXwuSu0iG/B
qeE1OXau9ro9zelhEhwdkawxxDnW2Tas98rGuAcqMezYkJrlXhqdPdjQbFrfOliWWL8TUiDd0EmU
8Yn3GDGO38EgI7stzdLrYQRMCFEdJcUZkfTt5WSI5R087qbcC+5jSewnyMcuYQxD96nnmdHtsszm
Xut6LoKztVL+PpWyqQ9mjk6HHVBktGypRYF0VyN3gB9WZLq6RrVn6zAy7YzHoo/jXeEWPZZB0ja+
Dz4+T2GuCVATRmjdsoMhNtthoVLvRhSjjx4Nx95yj03leE8kKe74dp3Xdygy3U+ZNFRCI+pmc4RB
3lyCLtY8I29ujWSXYm5mbtUN6WUlNeBbSFVlHwqzqtjffDV/Xs2kJtNNS6xbAxqYdTa0td9A2+0s
dzfSZ3Xn1FWzug5ISOjwhWdeaJ/JQM75owhk15W73jcSHPGLwq2md3MxqeJQGk3yZW00B9oWvsr3
vREsxnnqrXl91Y+tHL40szd9txM83MhJxNA7EqLUslgMrjOGA9Nl4gQpZNBCONI55qp3WpyxFVhW
y7hbRVlaGeI2sZdSO5b4snp7f2yo/IivdJtrAx3OuO/ENHtQJ2u5x/WOtoRodDNmDasysibQBgRl
S+6FVSNaEZbVNMio8d300ahGvYnrUil1xG4DbUMf2CVg/rr014ZovfatWSGnuMNVuQMfshr1PRDd
Knc29qLIGeHP6mcl8gyxbyuz9kAm1eTu6AfcBd+9ThRnOa5RwSNc06CCybcYzc1agO7tck1Tzsfa
Kjtxw8ioGO6cguoZVQP0TZR12k7DegRs+pD5qm1motQbvkbH2tWsITdYhXpW5Fg9EH5hdReJyorv
yDH1BaKA7mUHExKk4GxW5hpqsumvWqWvFkqtVDShVng0rIY/L/C5AizYwklwJJ6RFWlaVOhFLo6q
IxqbExaUn8pHJKG2utkHMO3yluoq6TmrrcEIkzTxmUDwZhFdCXCNNwKA/oNf4jAWkeZlJlGpu8hT
5oDqOeqG1n9sk81pxW/wDiSVodEKiiskhCEH3HTpjaO6RufJBCZJjPGRqmWZ9zmWrU60Lrb85NFW
3nvYDeFbNsj0thQTgsgGVSkG3Ua1drEq0MSyI8oeh7dMr3awx5J9Ap2X0grNndhbeeZ9zAklGdiY
bBvlYTch9hssvfhuzfaIAmWsoJk1ha3ez0Rkk3qGEgaysahKplupyr9nAZXCfpAWpxLidd8/wglq
03hFXf7ZgNNB5uiQLDJSab3coRoqazbrwfrqIRehAUonBuOe26o8Ek0qGRV4Oed7SsRbFWWEkhxT
yKQqcmt7hCMALTnnDCnVx6UxMQzUzcbtQk3VtYCpKm166Fn/ViSJ2ABFb1C7QhSUqbY2DkMoGnd0
Qyi12l95cX+rY/8fu+8nHft1+62+69W3bz2N/f8DfTrt0e869Zu8//KYq/qPUyce66/dzy37j3/6
r6ad+tZ+gyctqA0TBGtDg/+rawdVf7OBwx5YFvpoPaCh/qtr10zrDf5zUDaQjTB3+7lt10znDSZb
9O38oy3Vy/w7bfvTMSLDHZBhUsh0lBUeLCRnw4F+mnGg5mZUO9TrlTM32o56GU0u3P8acnCcarCN
frpJf6EGP6MEhvkEJNiu54MnkZaE2R2DS/MZ9K7sas6NIDOvtBrSsJ7ZYmeiI6VXcq9WWnfdEM2+
SfrioCU3VfWRVQvvX5qvBUj+YIj8N6DHB4HjAACMwh+ZBbSy7YP+9MWbtXJ74PHmqrWyUK7sgkmd
w7mq5uxcwsCq8K1jo5jCxs68o1LO97Sb7mrmVrE9D85V7XW3A9yhA+4491jS5OFc2cZb006OfaE3
2G9UMpYKSj2hZFbcp2N+Wh9M8uzCOp+aVyyOANif31gbc3SPOTweNQzOfgwjfvo+rSMzvNmleVlt
6EE0UNUtofXFYRaZd3vbPBv0oy2I4Tql/V71R9HdAlKqm6A9FUNIOL2jRe635gzXU3xXu/ax83cr
yXRZOJcR31eWjCYvm8uluSjyvV9HgpG7Ftaw/2kndukJRgOj2dR+i6IAAwFZIEbZm18dqHrafosu
ucIJqK2P2Qfjk+CE9GB+n+GUbVMoy1NDvCQc4/cuOg6r+VIbZ657HDyMVHZOHSfHZoi8NnJETDMe
6AejOgw+Re2+yuIBf28v9qZ4dvbCDYmMRiSdBVGex+3b4QZ/EiwBxW37znuwHgJkDXSaN8EU6l2U
Fvuq+wDTNSjiJomNItQuxr17+JzuApzCvdD40NxqHwKfji3S3f1c7RNtt3Rf5p7CKW6yy9WK+i+5
CmUCzBNX522cfJL60QlCVBekAZTVgWPWMULzsrj0Tk7s3Uk/soYw+dZRz6B9mcPmPP3MU3PuOr5V
QVxaJKHM31uhe0gO9iE7FDLMLvMPaxony3GVJyZ8wfX0fp9cBhfDeXK1eKFz35z3e3ExfwzQ215y
RPRpPKZx+nmdQj9aztTeOSVvkUwijCUPaW4vkSHO88G6GTWYhmEQMwkpr4MHcdAu1ofqc33pO4eq
jQsQun0SkSz5vSCP+lZcTFFwgX3tTo87Tqyo/bSc/P38Po1UlETuju94wmxAoq7AOoXmPORIa78X
3wMam+/EdEHEBXxxzlSY7pvzCRXLGq43xaXdxNzQh/rgRPlJ9lSB0bCn7f4KuevjUhyCt/7Feggu
x910Cr6NV+IquK3yUFsicbU+smwV2mxEFKhjw/zG2NW39a1dIuuOKbVJCC8QaE+RC6HzL7P7/38M
/snx89MOv8HhTwDry0Z8bcYngPWPf/Gv048DDu6cx8YECVBnlvOfZ5/pvnG32RJjHAMqlL+NEP86
+mz/zebryNwdN3KIsT4nxF+Ate28gV6ISHUjxhk+9sl/5+Rj4vd0yIEbL+fddgzYUJs5pLcD+Ocz
YMbZUEn0/rHujufjpFWkQHZLf1uUkoJ0Guk4D1ab3mhA8uDNGDjk5bAl4Llk39l6VRyb3N0SaYbc
b6LSz0AioGlbH/q0CSBmjF8tBc7a94Xc6x1QNG7cfpx2s/NeN2YVNao9B1dLPhaIug8ERhVv1xE7
Ea+2Lx3wmoMoybbTEWEQHqN9N9tpvjTc5c7t2q8JVD1rnxOLM4V10E9TaHR0u2Ei5WqfZTkWJ5lt
Du9QeKVXtoNShJJ90m8c3EHr2OA4KuNCT0x/70uQmy/NmOsZOiFDZPtpqN1jKYHnHGuu7tdq+gQl
gZ2qN+seJBuyPSCUhFyzN8ZAPxKUSjpPvaCFgT2DVXkORQbziWa5HE35vqe+VwfTXJK3LeJndGwz
vBKEcZ7NWTjnhIkMdoK3htvtEEmn10XXvzOrzPzgp4N9MbudAqUNDH6YsnmnVh0Ivi1iosEaspAe
Do3K+IglgkNqT6Pj5yBr71qMlVChNxN3UZZzAqenaj/7pUJyZQPcz61rH3tHS67T2srGM5UGzjt0
QL551DyUgbuMKNj7gDH1bYdAX4Q9CoovjEGLGBiXeYVNu3mW9LYV0WyaxU7oAb43wzANj07liYus
05yzEeRaC+lvFVZrdrHDbmb8kjmq5NRtgjBXqv5UJhwXPtrnhp0L8UMFTn4OWE88Q6Ew/i7BfE9T
kIzn3lQ5KoYv+Q4LnyPYvrupkRQUqaWUO8Uo9+0S3DRpA0rU1mMQlySYfDJVl0ViKiLRleYlWY6c
S14r84uuCPLjPNIqF6U7ReCUPHGNMY1dV26Y+ql7HFmKoakLh/6u5NQingS4f+4A1Ztl31XD+dz4
H1IXrYpY0iHEkYjob6xUNEzI9o6y41Qul24JDJ9DQN41XhGjckHgpyVJjJuVF/Y+UjaPwYCLgBTy
U0TuK7MBLAuSxLx159QDvW3jrTsNRekVu3IFiW78egw1fU1ip14fMDUwCTLibcjwxzi0DE9jiSxg
dQPiZ6Ec7ZHNV/G6OnY8t3p+atPiYkKTGpS3k6id05Jw5ur9OuDh4ThbiE5/5ks73YHVaWe9OQGt
lsEdjkfqYPuAEP0gzFgEc390ZvHe2KRzPecYsQZi19BV7iaN2imvNEgFfUdnOLtGGraCsb3Hl+Ah
L+fEN153S35NQtVF0iQEMo39BBQG22xUMEPtMNDEu0Cv83dTI/LTZBcxw7R33lK6F6NkdgGOw4JQ
JlwAj1i/zMq/rwV6QOVPn9fWc/diVO9MZZjU0N7t4mUf8bMSl43seUOqFQ8E5VdoFef5FtJDdlPL
ZTmlVRn7YtH3ueu6n8l2Wg9gLVtBpKA8kO16xKBJf+9VFiuwrp13YOaYSKUtJLVC5igiseSC345b
VQUTk6ncOJvHKtWbKcbEvo4w7hiR7QERTwlmGStLHRGdkwBsFTMeQ/4yincLZkJlaA4duY3+WPbX
9f9m7zya5EbSNP1X1vaOMsChHFcAITIiVaQmLzAmmQmH1vLXzwN2926RM1Y1fZvDXLrNiklGBoS7
f6/k6N0b2XVejdG1A8RKw2PBydPKD7NJ1IM5iAt0xHrRVk0GyRR/DFNdnXJlT0fGZ+dACyl1VAtn
8GMdu8utARf4zcSUf26q5gg+pALh1nI3iGqobpJpNckJ5YF/gXShkCvV8uyxJ7OsIX5kzmnOzcx4
nxZu45uAfDugwPTCgyJqf+3FF0sn1Lfi4d7NYICXAvENd70nzKInhv6FBKmIhVLppr23WUXlrqhT
cBHc5b7QJCr62c0NHSqgnQ8TkSV+zbuxryplXOVWMgQ9HkUe90V0QUWXZeUjCfwWAyPt1zq3dkKV
9pEQaKJw5Ao+6FYYDvBnC7XrbJiwIC+qEjTXKw76WGPdgURg48O0i9hQ3NbEql9rcC6Bwnn8gAvc
uh5Iod15OotcTfPSdZWJNoxba6iDytLMB1CVrvJBpS077Ec3+eosq3vXzINHQGCR3cT2FrSALnfg
NbzpwDKmBWcJv7nttEdyL3eqcpKb2nHuq6GB3iBmywfQWM+ZJvI7OdHoqrXwYgE1mVmYZ2sUNI5V
hHJwRIhS0un3Jc9qb9VYPnvttYQjPCm9q+7z2LD3RrpE92vHepbQ/IZ8KRRDz5HQqa6TxuZZLcq7
YpzzHUNqfTfUzT4btdAcJ4R3zB2NpoXIMuLdokZztzTZfB2RkLcvh0FwOOiaQDP6k9Pl8UPksO+4
9mMyx+90ZJlBMo7asXM9SKWZUBtjtcfCb5fUy3e1EveeyaO3qPoWlv8eLV59MnOrvxroontM8+az
y4zP0TCq61obq+/LOpQhARwkaaW3rpzVgcJe50hqsXhoNL60b2vrI6UZm421V9dxWWp7txPiiFGz
uHbNSr8vnSI9SXseyIviwosibu7SsqjvtRzKBFbWeDcwsfpVGWFJgjFu0E3dJK735JVL9QVDsjqS
OMfzOIgXUj5XYqNr9q8kXYjCs2xeCRUdh4z2swF504WSzfgxX9P4ZZm7zyFhoxHTBK5WTdFtgh5s
rzyR+00xYJl2nIdxZk4mdk4dEdwmB6cvzJ1M2/x9NEG4aiLzT00/bUFqXXdDQM21WUzwqXq9BJR5
f1NaWz/q+pg+ZtlUnx2jMnnvy/VKrzkolUY63Zj2UOy4HvZ+8pwvNDEWB25SFCTlYrBkz0Jek79c
+7U+nyrdTa/J+0XPTWMAaTzFeLV19H3vJgFZmC26HxnTc125L2lc7ql9m06j0Rq8aVQIumM075Le
rXa9Kt3nafKmu5JD8R2N6M8G+LHvkpyprBVAj239QVuiZKfHY3WsdI8oL5aVR/TC83mt024H/DpX
gZANws9pdZMvaNo1KhR4O+wDUHd91rwIJK6nSNQmJZewA5yd59pIiiqEqJ/OvEh5HQKh598yW6dP
vWo9Ar+96g17cXIjxSqnqz6nh16DX4FfNBmQUzLAvsJL2A/OvPLy9XP1UhS2db8MTMeOsrsTMNMz
VZD20WQ3PyPpavCkKf3iNcYCM9gp9UT0W/yFoprxM5vjclejLguLtjAaxB9aRmwS/TurnKfP2ijH
h5FAuDMS8OQAcbTsFH/8o3CH5oQeXn2usfORFsQikbQ2kOtQOHv6NfproFXngcLLfuey8iPRhUQM
R9wKgVgsqIi80sRxscbBpG5Vaje9ciotxDXvPqX5dsOpiCdkzgQpX9BkhGPnefuyQyK1623GBT/S
UsRXtpzPc2+bJ7dTtzN983DrrIyap5WsT/26r8fMvEX/Lb5nTm3zG1XFU9mv3SfvSNn71qqrfUJ0
hOJg6Vknp51fZ1os0zbNPnqbtbnKTeelb8b2zPNX30+yf0/dMb6aY44LKZBToAmnChtaVPBl28Nz
7VU5hTLJF1qe5h1RsQOEyRjGSj7H47Kv8GogzTjZDtO3rFwKcEUH1k11crlm1wXiRK6g3j1hpHhs
+ipwwDfY7/w+Te/1DnI51dZgWLtbmcvKJ2vFPcSogvw1Us5hLrv7UuoDAtP1G1FYt0mOspNxwQvg
JVmT2iIKLc6UAR72JGiEsdOsjvO1cHed1cPXtZvuMiEpZ7xpU7M+pN3YXVXKyk48x8VdOZnTsRk1
hDf8/FnreeuAy409gvsyHCgkvxBZWO6WyNP2xZqqG3oJMWjRp7df1tI7JpgwwqSFnrNng0VOzS9k
jpUoXRgq5my81iRHOrUa37MZ3CIaxYXU63JXNMuwgwYIc9R+VJLuGt1e9jqnjVLPhh18S3ZC/Pdp
pPWpUbF3FTFEYAMwi0e1NtHVMhkSAiRukcyN+amHCfH7KfKg4aZ4n6WJBpAUQdesBEPMcEs7QquS
o21oJ23m+TazqD5CQpfXsCWxb2FChVVp30mohwhNNy2k2e1am5hAsU7ZdTOYY9C3ZCdhf4EPrRfp
BEs/fQMJTW8KTTPvWIlfy75pH8vUjg4Q6Jy0SPo7uYt1XNcKK4NmsqHnfcObk5fXNaOeT3tzcSI/
z5c6cRGtO98PuAGO1WQ95UqAOq3esfXcsCLXZJLzVRI1KozadN43mYeJYNx5puZcG+1PhA5Cwl64
8KDNww4/n0no7dyRI6mxgFZDGpJ+sx6RIr2jje65ymiB3bmU1yDu0Z2UyxfpqOKoszy70RSq1tyx
5VPud2MvbYfW2ez3TEtuMBGre4gs2lAdU+1szVj3LXrj48yRP2yF1x7zpX62zHUIikabjl7X7yGD
SWvTsvyrF99gCeNxqR1iV91oHM9lthCM5XQiiFLyhnIvemCPJy/Yaq6NiX+4gyZfRHT0Ym6JgTV3
dLVdM1Tc0vIZkRdbXJyYnFGaY+VyVCOKZz+33n5y+DlG6wP17cu+zcyXPE0NXr8J0LaZhrM29BMT
J5GsTibYFDlhuBBImdGdKHDYC7pxdu6alnt4O47dXv5UxnCJOsd8+q6PLSkrvgW2HnZlidM1rk/J
lHahNsk81AU6iGYR+V7TBlrC02Gl5ItfnjWfpHUVmERmnkjFtf1RT+zjWnYNWGJLwa5R3i953R6z
dXCPquir45J20dGxvZ6VWyNUBgEdSWycldddBx92lc4E1uMqIARGS3/Myryn+6DonPQ+tnUKMJpC
HelMfmvrLXG3ML8SP7Sp9jInnFgarr0CZv9jYlb1NbLSudrkhqV6SCAsu2/9ljnjDBX/NUvr6riK
6jjlEyjOWAd66fyo+uIrATcjf4VJWBTDc1Y1Itji4rLOIgzkZhqQoki027N8j2IvAfLt8jC3nXOf
pTRHpfPNtERz4CkDxfdC7q5IbSbudiU/mrdSQ1VC0snqhUrp8zk15h4LJ0wGhAh+WI86Nm0Yegp1
rZEXugIOH9s6WAchqH8bi7PS9SUc7P7Sk6MTpP14a6z9F1csSeA10+OMfmbH5oVu0bGAlRIq3PRm
8rMq6QJ7lBfuToeMDVn5Am4yqCwmsmW9Wh17l6EVPbpG34MftIjUAMA4TijjqKpqa8lZELeDh73x
RtwmyJugn4/44hCpCKopyJExg5pzKnBN3+wiFHBBWnTnvH8h5I7UJPIW74kBY0X11hZlSnWmVMIJ
GgXErjcLYQVVofmNKKozXIsXQq9znOlaBhUn7UhYjD3rsrBSlzr0QNPI3ZJmbThrzf2ouruinu7i
fGDqY99EtgIOUExBFLnTifUmhgaYf0J155HcUvJdHQJrWX6ROT8lprhR4DW+Y6sh1MD7fHpBF1px
DLkzlso6yoL8IjEWD2Vh+bwnVdBN47VVTxnsbnTneTXpxJ2s32uBQN8c6+R2rlN1hCf77Ku8J5JI
T0+Q04S3Ikn0KyqXoMF1SYIeS2Zp6+T4zuXXUU2MGimXLukt7WRounMqzI6AmU77bpBHFpCEtFLh
g9G3rK2cRh9RHCpjEYQmweMrB5UKNWpMAEk/321VlKE3iWYbOrIbjvHbRGo+8uRepBz2Sxb1Ny7Z
OEAf8Uj+D9xMgcIvwNn55NbRzZQ7u6iyv0dNd8Ax/kCikDo2ffJgTx3Qo54/tKo3CT5brhbC62RV
6hBlxQl5xD624xdUkz/0AnUp5J0ZtmvVBvk4Tj79JeXOtKqJMc6hOjJewqp7dZKFummRPs4OVYir
U9w3cnmnI/nDJpg/iHoQeqVE6ac1VEkqiqemdj9xd+8b9AnlvN4SznwdG+6x08tTY03fZMHmsC7T
eKCtbtypOdVRnGDtyay1JFCZZUIwAPs0BXwxDa08WEK775SEhxIaD38KOkMkVF3fS8uGpGDhClbC
ykJ7WD5HKpagtWLs+sVEnHJ0dnAi+maL9016RJwNDWckMUcr7ZyLG+JgWY4J5pg9rbTfcjPfTwrt
gLCaU9uahxpNJlTRKEDqSHhF2VD4hR5fOnR5+0ZqX0aZf0VofQ8EbYUtHghonGFfGFq4yJjcB7rL
yZq9aP34AgAx+cSOtf5cYg2xKCL1XSeyfLEsbExrFh2ypbzrRzuY3delqj7bCFnE6pq5H6ni3nPQ
M3KEQ4WCPHBvGsiXlQWusiKgAg+GDF66A6nNxZ5oam+P2ZZpgrOcQggVa+1ZT4jyzPGjGFnzMYv+
JW431af4thCch/FHMhhZAkAwgUIFdwlNIC+CaKFGO/TFwbjIuzyZvwL1vyv6Cnwz42xIB9J3RLqI
dua1JtkWcy9h4gCoLkhl1JBPVgqqTip2M0ktSR9rMwXx7YPsSMBTehPvKpNHPE/7xxxQJfBKUe2W
xUE42OPaEHozBLMBBBwhIg2w/mIYzptnbdK/ZhbHpmhOzKfcJAI7L72wHhyqNrP0tqm0x2q1vuKn
/u6WcxgbXkMqLyldxpIgzQR6CWpXYGcy3R+4ouDdemTHhkr37VTcOUufh3PsJCHgdBKgdLxo/EUA
XBGFNTxhxNNc2iNgqLMJafi4oKRJBnHgHO/0hQBSs81sTuVoX8xVQ2tC6BccbMRz02g/rKhyfZHY
BZHsM2ypWfK1KoLaxhLgRJHlR5gBm77JCE6sNpbVT2vrU+pVFQGkNXlQRCCKMRrpAdCUyfEubz3B
mZ0w35WsjqDGmrJXaURYf4oWeVm8BixX+yTL+Uprsg9Zz+wcxn00Z1etO3yL5TIFYjVfEgLbA8tU
d0ta+q2mcMT257zbUtiMBitUPyHKYue/y6oqOtpS57+VpB4UI++wW6hlr3Tp7TzAqsBOK5u4s3JC
/pY9AE/4Q8+agx40XVrnheT9M/PWO4P0dEj0a6SZB+W190lsPc/ZYp3HMd6Q4ug0c5bu8g+srd+N
Oj0pe3wbYm5X8y0R3qsshq8jes+Xom/RrrqrezJ0tp3Kiq76RmGCYvEJ1DJkiHMWYtxtyww7tzwa
cj3MvfOCgee9742XLO3UESop5GrJ46qx81cfkiNVjbYzNqliE+3ytUdw5RepeGNqhPudiQ3XmpUm
u5Rhu48Rw/Hsh5Njnjqn/o71dCIePJtP0hoSlHjCvrKaSfhMFfbRMaa7CUzvW7rhu03RXpZBA4rP
n+RkXpCgvtmkTqAr1aqd0EnnbmpOPra9/lB639yglOI+DF9lVZGZO6LIpka+ClxFiqFKcEWTVw0T
vsrGl5rVnkHSz3PunRHyXZcIE4LEXb9UK8l21PN4fuWyEZIoi/6p0JoPd51IxUawtm8d+474hxR7
d3aZhx4ahqhoY4ifKL66LwbrHp/rPWe+eTd2emDLaSXV0b7rKxMJhY1Wo9Nri43GQSk89cVRcrpA
3IYSw0s4ltmTcRkHzMOFq+B96XUdki60I05IeunBQtdeFqrONf3ZQT2uy857QHk+AmlP1R3ZX+8/
idH/5Yj/r9D/kiO+x1bVV//nIfle/Vkl9fNv/VMl5dh/CAHhazjAKPzfFoo6/cPb5Lh/0ImCBdFE
ObclHfx/qhgDEz+6xevqDmkXzp+oYsP9A7fe5limu4lAPBxR/4a36WfgwJ/EQvgfSaRHR2vCOkuc
Vr+Z0smijzlP4lWpIkfb1SvJyFZXbNs++zOFiioPG6m7p0W4j2Agj4mZgW6ZqTrlOSncGbE/R5fQ
cKTbwM9jqslrJ1fvS9UOJ6VIA0e/ejZoMkEjPGKxRrV0avLl7yrSf+W7yVMhghhVGX5WtGOGaf0m
vkLsaCTknBe7vIpaEAqsVaRy3tsFUhitAZIeUpQgf9ID/BeKr990SXwm8jUMGqxBTOaw/r9y7LGt
aX25lDGhvTpCey//FG751aMXLPzrD/rVfrZ9uV8/6DclG76KNcElEO8sK//apnERyMJ7+vc/g2+D
K397uizrN8FAP5hJqXp8I5Q/YLKZuinUeprx/vpTfjO//vwqpC8igtB5dslW+e2rUP9Nr0tdIOCX
gxfSw3GuCu81SmBNh/ZtbIfntjN2btYb+3Q1LoWc7//6N/hNFbhdS3x88LFIMwCf9a2t6E9iMqca
DQ8dsBZ6WQXfNmUERzFeZGNvAAhN3t+pAn9tP/rnF0bQYRBWYwnh/vaFt6GmW0sIYTUwkFVN8q5w
QQE94BSgnviu9EC7W9u62EP6OTrN419/XRL6flXPbV/YowYeIYppEEAgf4vKMkuoltUCd08gX9DS
ETeC+M1ykFXj471kjn1JiL48FGONHNHN3y0TrXBCQKzoN4kTg0wG0oiLZ1V7slGs+8GSt01iX9j6
rqWGuDHNPvXOui0TmYXVAn24TMwlMF0pp2c7OhVep+4z+j985BU/xhygs9X5nwXZ/mpm0I1r8mgb
DXIB56mT1qVq7YvU+WTLjZ9Tkz3MsdN3zs34rNa2C7dPg+Iu/e3XkB564bh0n6YKLqSejQvhOe8R
qQW+N+hfJFyUP25/ZGNpeKT/qt851GXjFJQg2x0ONUW+RJh3YJTWIsh+XfT1Qg64DJOOfxrF9HWS
ikvayfIf34x4nptlbJaz1WxrXqJlu1Kb5pPuNtlNknVvWUlLjk/x6HpTQllP8yRJ1O/Fjqzz2wZL
TrDazhfi8MrX3puicOk7L6gMrhyZM2mArdTkG3XeQUQV+EdTvDu5ezuP8tZOwaCyrlpv8gz2cbHl
kxNhs2ENX2+IrkPCozBx2Gac7HFZgJvq7i2pvSaDk1diGAXtYEi6cCp/R7nwIhJwGc/tCAtShI0T
Regb8ETP232N3PI67bfWDOjYu8EDvUUoFKB0B4mhsiwca0vbWeCTvtWtHowXF/nnZZytjkAR2chQ
wcY/I88ROyhyGS5mBeNglEiCFLpDutZuPZV7B7tF2tBsBce1St7xh6Rgw329B1SSPtVHYtdpat1P
nbkeq8q+VPRDnCvJozCvs32euAzKKYA/Mz4pXalkQb8/+9hqiL3JQMAACWdksGxxTZN/kkb6JpR7
9fN3z2O3POile1UW6xhU88YLiU/aaZ4geGumAl5X0m5Mn5SHT2eJ130WTyKIO4RACIHHD8q6eii8
pTkCgl8KJ6kOknaJXWLye2desu6Jdn0DvNRDO3WyEJXwTDL11IVGx3XyUDTtzbRcDrRo8dSUFKds
aQCanXxqmM8O1dK+9bObUR3w09NJNJFbcDPLdmZ79ZIaoNa4eEYNhoKxixkaOE6LyuvtpdFH/uFp
4Ici8lfJlrQvYGatvxCw4EN9I3fZjr/zxnUx2n4ypXV+vhbvSevcqsm4wSt81+jeEwJq5JVzl900
Jg/8Fq99SCLR+cNkXdZo9AJqLWQopXNblsa0K/MEAUzp3RqLeckRQPkUrbybHheGuHs+I2rfbFFd
W1r9pmlcKdr+Xt1OG0LMaiKgwgrAylPaU5o4y41y1UI+QpSAAW6vqLt+H8l4CGYpn/SVSSIqtCd9
w/K2/2LGOOq7/L2MeWWJ/HzqlKHttsW3xxgVNl37lhbi0iY1L63g5YDWA8GMFNxPG+GaZ+xGGIPQ
pqK43aTMY7cS1HuqwaROMwHuIUImSLZY731y19Qthm4oeyvmdrodt8bu+CV1wLMbfd3wxRyF2Vjn
7zYtTNSZKtqxkjXeaw3zOv0axfdiVVcZBBcVZrzxXdq+ta6CEh7e2qJ921iDratMBK6DIky5PCdS
8XtXUn3mSbPuf76nWu0+Fbm+IrVlfI7hL4OWsKhjLUfeCkQKQIM8JHLUnuYl4+HSPFRCeb2X1ZI9
jNiRX0Y3QhunR+lyAP3/0CcuLcZCoHaLvxXp4pJnhYlarom+4fpmFtmOfZG3LY3NbFybbqUlwEm2
cTC7qUE54k53W2RZsMbDfC9NFsF0MmjLJKOZ1J3YI4qKRxvwhjYXbop2jImwDvNW+7bMsbo3ZYGF
mPX7OOD1oiWsenOScnO2SMe4tui5oEl0FQ/GSn0aD/TSnkciNSBkMvTWPRbFClHwVvVmDFikNxDM
cIblEOsLv8QystIX5qXFPQkAjAISSVrm+FGSdq9trtRdppX5zm7tb+QLZ4C+RRdOXidDoUz9bSaj
/tzNTb2PGr3+YmhyPuB/X260nBiBUE/Vexdr2UOia9+MJhvARiBBkQLpQGNRvcKJTIbYjahoftR1
Vh0TA4Iri3lZxtzlDY/jfEe+AN4vY5J7txn1tynN3+eZ7XlbnOqKJ9hkw5Zk1LFTITzZtkWOk5dl
asWu7MBCO33bF2kLO2PE6/xC2rcmZRMo03gNMEMDuYx8IfR3Z8votaDrpjt77JOvVckK/nONyBLn
Vsdt+0i9znuc19GpjhX8TSWSPUv8tqfkT/lY5X7quHG4rcczkD+J+cnnUIv72hxuiCP/bqn8C/6+
M0YwZPMrp4Ru3ibpsvD26aiLoE144QTpa/shQcdV6cje7SSjFzIrlvPc6Nn1MsMl1ZFsQ8hjWJ+4
u8LY+QinSq8jzqewn+35XkzsId3UzSeiANgVs/4N+oGvKXSS6mfexzxr1q9D4pF6od6TmOuX4X6q
Y37aaLaXdruSP48LpYE5ycneGyrR2LM6c2dj1/ubk+KvmTTbQZGECzS7ZIEzFVJT8+vB1CwY9UCA
FWwGaxV82dPEJ7Fopp9T0opgTYDWcNMkf/O5zjbh/XkCJCyBCRAVsy5RLaNB/vWD56Xshs6INaCg
8U4lbtj36mRa4yUimthHrgCYU5JAr7d5yHnkxum1F8NtiKBTBzeDZS4s9vPVAoDRszTQ2wYLaLNP
2/UxnmCbYwY3rNrdVdTr323Za74Zaa8Iox/tuj03hqzxhtonpcXP6Hx/pIJSztiFDeaxHvPos25p
YlZFcnIwk4U5aq5bm0yIE41ms19GLNzooK8Im/Noh+Wl2Z45O7VuTbQgQWpiOSwwAe67PrtbJOUN
FC2ybwJqcWrMyc1Ppm6F1V0Aq2syO7R6NXeDJv6mBOg/DaiOLghB5rziWjZuFnCFP88dVe3WTpdI
5BiCQwiFRBzSDOdqdePPlFQOn43186+P/u5/eqL4SJeGly17mUfK/G30EAO8ZhPlWlhuV4qbY11R
UbReTOXFu65bvwzSvWpSdpUitw5jJG+34yQaGQm9NJJugLobQRd77nZm0ieOQNtdbjkMLGb2Piu2
0oI1ZCzlFTBx2GFHvKpE/tnU7ZtZc9IZVuaa1LzQeUTocJfVOFdqTkFs+0Il+W7srQsxtBwEOW7i
w7yl22Rbr3g7E8EmgeIMT/hIswPSb7H7eaaDTfSCVcgnsiqeJo39KctaqlMm7japJ7f1yk8ySBH0
YHRPFclhIMkTJa8eZv1wjdjG/7EzMnPFExvDtOgaIggF1wkU76HeqllYC/biXLAreN6CR3fM4XP4
0oMzIRHiuGUmDVzs2u84PEenOLXXrz9v378Fqj0hnKmK3y2Fv5gP/3sWxcNHtcXwdL//U9tv8/+i
h/5npAix/PxFihCNRPkvngx+/B9IG25EnR5zQCx7iwuiV/lfQJth/OG4ZG1RV+XASP4cgf/lRrT+
MLEHYmEUeCQYkDdPyD89GRognG4CVOiGTpgQf2T+O0ib8ytcJHV4sZ9OSX5HHXOI99vrWAFBmyz8
ezcVvX6gjNUrcpYcmkfygzRz/Z78FvtxQUtr40xa+6tZ83CuicZbfsSaQ9laqWTxrVnwffhDl81v
7aqmu8Ueta9UfokqFJOaXtvUbaygQ1pxa/WOkud86NsioNXJQVNTtNr30dIULWxayhgyFBAxKNIJ
y/TbFK1DsM2Vj5zssNm5OLjnQFrVMu5GSVLtIZp4k191NmnK/siNeKLGVW/3VqaizzjTY3jJuJiX
nZEPLMd6lycvy5KieE20hE9wkzp9ctHQE3Sq2fTJVITK6P5MFGcajq1ONB2ZStJifqUHN5B1o0Mk
l0b/Yk1JzPl7ysqCpculD7iJK9vDrT1PU3yj0Zx3cPVyROAzscqvhT8hXEhQHjNZ/c3C+iscx420
he3w1QmecoB0f/fWsDysYqH6PWFovMtgw16jaPbqv9mXf39ctnBSSdoxOYvkXum/N1d4edkPJFbf
TYjtTNADqymObTVAuYzxmiR/B4tZvwJV0uAAIADmNvvtBpCZvwPBBCTQajW8Q9Cy0Tdmlr+Vnlt8
S7aqqeOaaJU6eVUpmp3bORRNCUd5yGSWtZ2gpRFnot40S/ThavqSttIiGISb1nQfBCdJo3qLYwAI
egGN+H7OBvq++7iX+kH2SyTPJAj0k+90WOI58ZC858ezx34D15/DgbQzp9x2LvEAFbkCESni+sYz
lNbfm71RvUpr2SjrsTencLVc7J3IT4wg1xpkGJSj2oUfEwMkn6LJhHzNW8ssmOhWXJa6hEmCakLO
SwJMWx83ietycpHU1aFWF6axh5cbEAHgrF94tuCTWpnC0yC0VMeOFKzjsLaES4FFafJg27n90Utl
nya7nujPzAbqxFJaxUaPbawDr1hC0RA3Mw5BJaANg5TIqrvWXRic2lVgQKkz5m9Op6vlk38K/d3N
DoIYy6xn9wC+bN/PJejQKXGAGHxz5RIQ1JFl71hxEeniiE8kW6Sb6SHp+WjxbQvLLuWNpvhmqBjq
cuA0bQSO1iaW3yktKvb5kpXiYV0xZwcyV1C8M0mtt51ZdPY1IuURbmmcolNHOa9HXMCQeedW5JKD
qWcNr8r0sNcu7Va7WsGWuie6jWmwsHn7r9cJKcAVhp/hiQznBLcFShixJ3PBfF1J6WCAbAe8jiKV
6OFU0VGxm1kF03iqcDVxNmqm/tRrkkuB9Gp+rONIQKbHNXu7PvS65S8m1PBhNqyEaKUxjbqgkc1E
MEm7xO7JJKP7uurzogyVac7aFcr/VIXxWieIMRtQ6cAtFfx8OjV6uRuMlEDchlSol4y4q48J9e2H
siS6sRGhmuJtXJ2GEagtrlqhDTYGua52QpY+kuN1272WHkgMbXE6GY6rfStSkg1AD9rU2EszzU5r
M2OF6ZbVfjXlOj8T1FWfCn3qd/XcTx8z8WivgBP0N7lWy9BB1kxCL+lExMYGzlBFUoPhk5wmxpZO
pmyRAYE8ZbmbyiUVUI1kZ4W9sOVdb6zWd4dr/Jpr1L6dJVQ3c0RroNBYlmXUDmvcqs3HNfR2ECUx
dyMXiXRD2qlasp9EOT0inS2Gfc0sTk0ZaPBAJ26Jd1kfJvQwcqFuq59caoqdtfnMWWBQuFTlZIQN
uuLnVWozllVTtE+GyuYPe5hMCF3T6a6Qq2rxAaqrtTftWP7BXUQOFy3xRPU0kSr15pipLOR7TgTq
R8vfEe53VD6BLoSSgzbPq4/ygHLYUVTyXYohv6GufjbOw1rLz9m0HSjjuP6ghAsviNaYmK4ZZXKN
d4tcVj9HBboidjCzZ2TY7Y1LuOXnAGSN4UMrore6GMGxeTwS/I20nXNbjUk8elZXPyw19TvME0TW
YefxkiVEpe7exXqGyiSPQTb2ee8i+5RLHX8vY6t+NVW2oO9y154kIswfXrgCiuDkGiOev1UWyRGQ
czT2pGZ5D5Es9QJ0KqEuliwsTGA5Su8GE5fePAPo6ejzMiv6cMCTcaULkzr1ysv1JbDyUV73wqzk
8L2cS4I+AJs2BQiPKz8zdYW8JrmmuujdXKMtaeamPXrEgSMej2NEWgezIgNoPUdi3fLchn4L+tNt
bTw1A3Vifk6qFrYRAuzRaBej6/pW4SFqz2k8Z05o64vYgmQDk2VgRPonkrvVtScK4pD63sxpEru7
Gjz8axbrhTxqtLl/JE6MZwitz/LcNjgGfENqJfi8bJNjj+4PLG5zWYUVBSCyBS8161tvGQc3JCYn
IZ8JGNnYrKU1oHtTOTXJL5wFwkhlFahEBObmDwqD19T1xgeKIfnDLmyuar/E6s60hfY2jyn9gFak
JZ9pvMDHRwhohtOUgZ0EbtdYi9/IruAVkjTqBkWlhs+SAQw3oJYM1V4WFjYTa2GgAOIUc7PLreY/
2DuT3cqRNEu/SqP2DNA4c1Gbyztrupol3xgkl4vzYMaZT18fM6KrMwKoQsaigS6gkavKLLnL7yVt
OP8538FqFqSpqjYDFeGEGyZFVF0UnmNtBulJQhlhyOpPI0T1BO/O+AmuznkPl667A07jv9Zamz8Z
IkmFWtw2nHooHJ55T6FCMbgQxE2ENgd328QYETcBnzvAfi2z18w3DCfywtgl+ohxrY5AwUgTA0Pp
ql3KrfET4dyCM2jNI0e4mVmYMszujnkAjrW46DhjOQlVKFduWbsvKJ7pY8fzTiB+dvN7nVus+01h
yrupCwu8GyihCfXKE8kNuo3Gd3x5LiQXY0noIx7lkmzJIJVnl/aAEpcZpXlbNsH8gl2XhMw0h5hg
0jzpLmLhLAncTRQ/iePhBGOiY34rkB5v+RDLL/jTBdWSWRy8rV4OcrMVbsOVALh6yfza+yIfR3Yp
mFbfqh12tN8U+eQ9LbrwPjoIce9lx0tHEK7D1Gnmrer2eHRNHG3xApAKlpFJtjMIOcsMuEHfAGd4
b6BRF3cPfTP0KaRFRJqKq3wcGyw/YPcgBrrQl75LMa9YPae1bifesh/c/yFW+CMO1IT9lqQklY/x
NittygZLsp8DhYx+odnTx0RfcJ9nIAGXDk5lmmcgHBfghs6oerhhQ1Ll0aS4ku592efFDrfdsESY
TXyCZjLgmi0proGCCWBeXLv2tPgHv6MY+Cpc2qZ5nemzd6LJYCL/MCVVOETxOFaPLvWD1u1I14A6
EnzqeCIrx5o0t416kc4UDa7TiSFqPO2KzwpP6pBh+41nkjghx0sOZp6aaXyi+Cez6JToiVA4Db8G
0MzXHOdAcVZuU86SHZ1QMPlmLuDjvq8GrgubMqem9RMbTuIc57iwpwjLlHSviwZvBdGm0vIB4HHE
keXFICRJIMrgGIF8WbhuAoMIhFM2RiWnVsOmKzLFCUmgjPwHo2YDX9hktkvyZVGSQIoCCdm/5Bq2
GI3T678nAJKSOruCgvjgZAaDiYwvkik3YXCMVWgxjAjAIzfS0s22VnjsESaxgfkrfhTkR0t8J31u
Q3BlBCpVkPUveHCX+hk0YGntCSib8qknlWWLTW4vqbfnKGJB6ArbTPUbFxqbdZ8mJJpI0fmu9h7S
hctHTJBy4uwNyNJnFzWwt2MZzjHiNmumqm6fZ6DD2PXaxDNZH2Nj8XdwyZz2xkjqpLqulB7Gm9aH
jo4P1AhI6G6SiYvvSTpamXe9cqBtlcK1x/umGaT1SHQm8G5KHRcWBUfz8BIaK21Q5EQNNvlccrzB
sVRGQmaO/YoFdP5uAZqWgL/1sEI9FRJeRST/rRVNL3fuFA5XypvTYO11xMslbM1uWK0CjsHZGhUv
MxfszJImUw54nRVfIyO3JgvlvJhRDRnxUAqg2lETjNZbsuDw2+q2d8QRi3ex7IJ6cZtT6JK0O4tR
JaTnQJZBuLT58Hm+pMca1dFgwsY0L+lmKae6v1NdQWyiA9KY72bNkXxLptlpzpldxukuCwGP1mt7
wgb4XpghUrf6wXTLdDnOrVsyQ5cmR/tZFN1lwlwzWvVVNpR0Ka+6NP8QY8CiVY1rkZvCk2pv4eoV
D6Nw+59WFtpfC/fe+M0wVfpGxiC+j4kk0odWkwjeeHarsX4O0/hlUUqUXWRN9HDnMrWE9VWF/cw/
ve53pJDZvYHBtb80j0SyEYTcj4GmAxY5O0Dub8y54OYduHo6DYnfP0+O3b247IL4HBdF7LkYUnyg
+OtH/M81IyxnQlk8JK1dEPbhtgu8Dfbinch8wJBmGMdPpvbK94XjEuwtdgjs11mDHVglRsIrlMTL
Jy2yAaFwMI9qg50VHWGAS+qcLDcLfiqKeu+ll05ym1FBN288DfocjIBtsimRO6b5zV6TBX9fUvvX
9LL/aUgvH5vLf62a7fWv6mfyvw59+lH9STxbf+wPn5qLSAZfyWRFRp2Gs4Dq8YdPzXV+4/sm+BBw
WGYst9bI/aGfuRDAAI2EiAKIaKhuiFp/yGfWb8IykRXwtVH2EcDP/jvqGQrLn8cUTNJ9JDggA/wl
tLPbfxHQVSesXFUjtIZYDpR/42LpIujNqwu6zQeugJbG7GUVQAsYBKjx3daJ0x/GLqdsFODrwmx/
HtNttygyO00N6heXahwf3GAWzh5VLd+nWdeVhCGX8YhdQzm7Vs9BCB/BM8aooZPpg8IYaCedhsCp
W4MNwQ6cWEEIgFEbSayv5oYO4oVCBM7Bp3rU7XfIefFlaErafjPZdASM/H/sprqs1Y5uYWkenLk1
moMmmQRKUCZyeuwn4Z1HcoKkfVBk3qG8k8gS3JDvVT3Z915Mn8OxnOvsKzdm9ZCbYf4eAj8ZN/GQ
0PBrdT7wDI6zxq1fjdNxNG1FUXqi5l+lVZvWFsCC/7OvIbtyZAseXLso522JqdVirCrYQtOlYqhd
t67zTJEzwGgnNzKAUtBkvoQlvfLFjKmdfmkLvM5baThgOgMx2E9DVU5uFPs+2FxzcXsauOEAi6jz
SJNueuquNbWHlpdezDKOoWiF5A9wH8COpXVuoA6d3dNQNzlcE2a4Ol/0oa80JiQQ5epMsaNiVXS5
L5mzDYAG7SQA+JgV6E+MOa2Zi8VS35K4pjBLZG3bn5Fkp47iAi7P51RIUpve0hMr6lYiyQFvcX5X
NUPL12l5kKFopsiSaEmq7ivBsaCv+zw25MkqbSaBphF8VNbofHlJBUvR8735xcmM+LUwRyJUeVCV
DL4bB1f+RItlvIEw0fvQpMaWSowGZ9yNg0b7K65UVd7lqnXEPkkNtpoNzO3suWsJzDDFrDg3G6W9
IIn1fLabykvzG7GisAlr+w4d4gUO/gffb7inm4Znnug8igU5Eh8h1Uu8pqTvXsXJk66zgHhAKuYR
U0zDe8ZZrm/eNLdLNCYdT584mqGgzsOEk1imOE5KxvlbLoUdDR+kPu/rJK0JUgyUUdyLDu1j04fw
8E9O4YzfGtpCei7ajIQ6B+SOWJCQtn9VtibANLSmToJQc9lblqLy5L4qcUzDlaYvJSqXqWLIS814
z50o6XBr+UBKsJMo5Og8i+MMjaJO3wi4Jb9IGMCHrTy/ATyGd5brt/0PQ1Vi18fJjav7btHOBGtd
NTxNOc/7NvWdBeZWDdsffWWFbaTZiECCIdX5NrgtYkzLoL5vwyyw2muPA/aHL4iPEVCw9WM+kkPf
rAxRDGJwzJeo6kNH3fRJ3RFGLgH/b43YhAY21BZXRT3VDcgFL94Ljr5gaIyqPEwZ085tAj73fqkV
skIS67XSrAtu8ahKzb4quqdClwl3HsvOn+KY0NlmsCb/NS7N8KGhTPhizoa+yWzQbJSy9fWWX4fA
F/0JNQeishzXNBraKi8tNd2skOkrNSfTh6REPTgFYR8XESs1PBh7QhmLJJSau5GwXbLzRot3E7Y4
FGhO3PamFD2XhHLOsbebmjbVaDHcUPKIjoHYBlZO00uaVf4RdDw7eDJzbzgXsp+47I89qAZ7CDqI
Eyl2jN+Nt39rNPYv7uP/WuXG/4NjMPHfzsE2ddeOf9nM15/4YxQW/mb7DMKYajE4AIGJl+D3vVyE
NG1wF1t5iniWUfz/cys3MJavfaMOSwemc9NdKaH/exQG1YzCLpNn0HLo7cKr8Hc2c/zYf55uMAB3
afwQlKvaHr0alv0XuzGJ/9jUHXweVy88MdrWbf5pJDndnM7aBR85HoCwrS9dO7jDkFl7LP5uG/SX
EfduunUV2XiKy+Ks2MZ8COYNZ3dy/GE8xnKPNSyE8l5aRX/NPT8PzyZ2sAAi4dB2z/4Uslbai45f
015M7dEDjAxwcIyLDwxP0EeqIaH6FHRv8GHbJQDyJOzJ/gTOh59xZaCcPn9L/RqpCuLDRuVJ/u4M
FcKiK2nGDkeEvAm5kAt9dovWnb7JiQsByVRm3xxyXw2W9h9pS6TfoVjioou0inwhup1jTsgpzqwL
UnhZckH8ZPw+85WmG8hcBlkRL2exZ1gAjstwniwQJHe6RMHfFqqO7/spDrD54KdevGVi5yfp0i4Z
jK+sb7kYAni5RS5qyb+oyfsyVfseWrGImJ11GzlqcWnj0a83/gjVvCZjCHQgQ/lzejUd0CxLHFJK
irPp9h20Eq8O7lpfpp+iMhnOYAJymyo5VckUP4WsqwWM5iA+2t5I2JUL4HPKMH9gQ2kzPDTyWwfN
e0lxejQzpdnw1fbnVlC5Pc7TAGcldE8G+s+BcU/+7NkreguQYu0gDttLjEZKvcg28SoXrmpPsQlx
vgNfmMGovm2f806Ju0SKG7hwz6ntcmzjnBDiZ0tj7uZaXqEUIcHVcii/9AAuxGAqexQ2INeNQXfA
jYePGRnF04SEMjheCb8b11zhNXdtO0znlvDPZirWQU3dhMmpl9rYoEkYjyGbCOfSle3uZPmuqbz6
QPJ+4YoEphu+tnuWBfHBLABfsYKzuYSF/H3trQfwC2AzLAdQDYeYfe7U2oQvg8G+IYWNgSQP5+uQ
VjVXVfaVSZfBJitmA4uNtg5sEvGNtMbmqcr88pba5+xrcRav20A5KU9Flw6HyZ6pKXAS9eJVhflA
HLSJVBgkP1uyctt2sbNDVdWQjiqTaKAneAANi2HPlF6oe2tP9IKBBDcWda7mPN2z71wvedlw5Yd2
wpQkg14xchUlDgrxHmgUX8KKkgosfG2ZC3LC03PFO5W0T44biAfYBNYhy2IFiH5+tlJ4XA4LB9pe
nczbIqjOPYbCq4VxwLayxA/24+wENwccURaO5DUdGNr1ajjBBDLdBdWU7GxGBTgwyYcWQFWXxSzv
ALhUe8R8+4bjbXhHXH+5rQwVR4jO7dWSYnBfWfXOVx1DvmPmMZ5aQPFXCvzTXvjtG9wbApgKZszs
z9UKEe8iKkReYivwpis27AIESJh1IEP56s/kDZlPhWpuTnPsPCGYaRaohKEA9/7prVtIJy7pvCtx
TiILUp/9I5isAvYCP9bpSvPsTF1UYzOlZQj3oTTXlguypOij47bSVhzR2sbAxtBraZaGU0uTZ/E6
er19VqNwrvLJyIGK5Pa5hqdv+vrLGvLPVDT+BfRHsi8xGUdtM8OIaqu6faFjbJkPfqJMuY8dP8zN
DV/t0RhxIoLUyo2x/2xFngzra+ZCxsPUVwcIYVQabMEpiGM4mNVH7szQaDpGiSpzPHJ3Q2Fus8LE
cpykSjzgkfXB0fDZ6XyXD764pnGFVcfi4Isrq+QLvJ/aeAo2IiZdbo8Cnv0A3rzub6Z16lqbzREd
DsRTfmcsPZlfHrsjUiSNPggteTq/oDuflbC4Pen82kxBdEj/01nlHdhOje9gmcVviJ5/NIvkNrZK
MLd18djZHHhJPEMeo5ZSAXIukkMrSGzi0zdVfSxw2wf+/NNJyRKwvlGTqxZBbYK5F3o41IMFZ0iv
uC7mqOXOLlNo68EVgCOMcsXVUNpXcqoPNeYPyb2GXqDTnDWoLdVtoK2Nr7OoGcJdGdt7WibuEOB2
1dhHYQj5eMaVZRCaF9Qto600QB/a9oyTArqzjQ6UG/LBziYWBeuYswGhfF2PFJQYznzpaMOYGJU+
sbAB0jXEIDfsXjQ1cPKjvKTKubP5vTffA5yyN7JvbM62yb0aGSsOQXWnbLpm4uwxL/O9LvRBG9ma
wTSto2sWzm1RuMkXONFlOZMnEfdCs8kmRt5y0ZTeM30yOtzlIn9GfUiYso8sfj5otM1CfDgaWET3
eiSO7YaFsVtduPDlfXfnduG3RQLiQKGMSXRdkMSMf0JSQ/qvKcAYEk6pAzrvKZzGTzll3Y1M0AHw
r9inXCXyzpvqaqt8W0eVXZ+nIKwoQqbMCQkCHT9zziyHEBownW/ShtiTib4r6uQYN+Fd7XNK7jta
TnLi3bgi4oagnK92+GB4g7vhSy71jUinkx/k/edSkdelSJRLm3WUYwhDwKkfXVOirZeEJpRB/YrH
hUjTcO4WHgRfz45YO/fIZPuRq7qYTKIdvj9HWTHeD+yHIeGNaKpYRIopfs0I+W6nwT/3Mw1Ssr03
Y/uafCyL41Acg94mOK7N8nUsa1qj5mE8cgOtblQ1+x8j5cdnWi+qg+wkofMwnLjvroOCsevFe4Kp
uvFYvFs6/vodEQOOQAMzVFRc69ory3LnqjR/o9HKeB/95YYdZI0IIo5uJDUqv6hxOHuVaZEi7isI
W+kYVS5kSCi1P0AOBbvY7CGdjpS9bnq/qA5jErwLel4jw5ePYxFatHCw6uGfgvwxDxgwag3KecS9
cKFChhhG3+0zmw0pbZZXItPgmnVxl8NoawYXF9TSsvbZ3Ey1fT2MS8aNVJ+G0XgXKWDvNRyfBO0+
mUiEZ6197y6ldVtmNoAofBClJYyDkS2sFJbx3TajcxMv48Ni5g+9GzacTgTPb3PVFd7e4O6FcTn/
zky2CqiM3lbaHeJtuhyyISSiMwyAzziebsJhptJJc63tlDk/t6nCkF5wAGtmgsSdsN9BTMKUpFxc
lVlwnBuobj4ex7FUrx5VGBAzuU9i6yIPLku9p3TChpzgoBvvg0Q3N42civNScF0ngvyEZ5HehtL5
kAFRYQw4yylHeqVpDozfIB6SNrjLMtdGk1ZivtagDS+t7+t9Di1kx0kY8480vEMe5PVXbDEsi4TJ
QFaYRJUij/qtD7etQAEEBdPRNC4xKVfGvNZQdfc1nxgZZUeZ9KiZLxa+qA3xZnubgaE/zcbA/92P
asGvmYclhR2xkx9lS3tc19d+Q0atpNe8UAMFJAXDJHDhZQLpJVEe4llV2/fMfIsfjhHzF+JUvZMQ
VG466qM3apzkbQzC7dKh8tjHslILml3hVTctU80f5jQm62RPnHIfk3hWTMOJSQEPmiVdIHcEVw1s
cBgeMAbd+EZuH0oMaHsO3P7KICIx0g0rEmgRh3ZwxBWeaeetnVEJsgKXetq5aj+lZbujiOqyJCvy
dpo+p7EXx5yesupCi5fZAH/SwfAipsDIDk0nfRZtwxvPi9btBK8yq2/13M9XvRAGg3oxzeYQR20N
lP+QTfUiviZ3aY9GyFjoRnSCiWdZBw/SSUsAT2kxl7iZJv2Mvs8LQ22Z+BhClbwUtsTYTj2Qe934
iTEyrh86xip+HOsvAj2etxlzgy9/puup2OFuyuyz2Zepd1PXdVVdsVZr48AyTnbSSDEU4HvAUrOZ
A6dbC1k6JsNANUzZHbTngDiwmJa7jBU8Fb5WE0PzhyLRfCXJpCfjYSLj0hwdjMvgNCbcAT0vu+ep
3RS39GctJJast5waIOfYeEGKVOJK3932SG4/pqkJ2o1flqkGGku/zAmBZ7EuAzIPiyuNdlXPJYp7
GXFBL+t3i4fLnBc2ZjIkc9f9dEwJe8UyNC3UHivNIxFhZp9cMNmmfeXl43U1U8IC1hr88MA2q4eP
qq8rYguyd9L7pAxLWJYJHUEnsmEkCYe0ACYxD+l0zoe86a9GyTHb1iX/LpviNTxiq+4SA6/XlcEF
JqvTX3MF9c4G/fpZMIeF0GZhuzc69xTMlXdJyoDpV7+ke74fI8p8mrPkQFcSoAVa7oLJSC6TNRRP
Keztwk8iHkuaiY1lmyeLt6E13tzmvvFcFcbd2ihk5TjOpd36R4XJxs7a+o5to6E+hVtsmZAGAVWz
83qldnXJ05OD2fNboR76NAWa59ThbT4O5VtdBx+ybYOj40FqmWwVlYavt71Ti4sFGu1Rmh58En5P
3ZTPCzrZrkTQy6U6h2VMKVI/XnCsbnFSCoQ640rktEBlhv3UEhXInBUt0hYvo4cRe04nwmaAFiOz
hp5U2++aZjluBzIiCm7Co6oPVt796mpvN9XzCzGA23HOXmU/O1CHwHGgG2QvfNXvwC0uSY0RwjDU
R0Gpa5ef3Kr7SafFEWbxNbRe9zhk7bsHeiUgI1B2y9ZJfJp/RoHCTzuBalZPmvFiVeaDas19MgiC
kZokTFmdZTj+gnDqbZo4rG8to31kNslc2iwvsTM+5Iu6EcqaonYwdISJ6WaS7RWl8JduBXbUZvcd
WggiCuaenOZrm7BtVA8c4msgmwZJu1it4mHxNofBD27l4xF+HuUU9hz5AGgqXkPPbA7rJlilx1JR
aoA67clLEbCV2fYOJ+aexXeAU+j9KLrlKukL9GB6J3ClOHtDIrRyzYiL4LOb+Tzc+RRY9vsMwKoa
xvR9TphGyDE9zYt8L4Lsp4Mf9EqY1Q90jxMjVDqaym5bkpHcYTB5mWLL3PXOcOhN/8OQoAQYJEPZ
8NJxP5gj8iyarWYXbOLu1ie8ypDQWj46h8cxrTJ+7wEfT9U78GIx5SgKR3tvsSEt8Stbq0+jrd6F
aYOz5MK6CYLii/zQvu7+MYSBlGyJFeBhXge+waBR0IGBJ4zAioAeZtoPo589V7l732bDQbmuvk/x
kEV+wKcceCc/TE+QHo4B+DxAa1HeOD521eKxMdpjt9IHyY1iRHo0ObqbU3yb5dPLpEb5TPX6rkjl
1reWWzvMn21z2NKKeE4G80R53SFd9NGnBFVrRdkg5iB4yDscb8RQrfFq6ODZyfkc9MRe2vyZ4rjI
C2hjduJTFVaPVtC0SDXFWegUBp+TXoemOHeNOJjMV+3WeJY0+DKtSn+Rw3V2GEntg+l0ZzlXu9gK
H+xZtkf4LjVmME9Bi3R2ipz2hhc/KmZ9CRYjuBs8dYd+ckKqeQM88iU5GC5s0duACrzb1Hb6axP2
Cz68+l0ns30VNlZ1JJCy1QkrRjZUYpsl4ASxfYYX7CUNcIiKibDZejvuUbRPCRtyDpTZdIR5bMuu
vGdybCETNFcpQd6D7vD+YvK5w5X2SCslGVuDfFl7E6Tyyc3d/TKG4UMfJ+gVRg6YkCrYSSj0jZA0
ux35qDvnpXHOguGLy5DfyTvjiLBjAiC1dpbjPnYLzy1QZfa2GNyoulpU4OxxOJYH5I57afdnRC1u
3yiTEG7QZChJSbPh6JJUOSjT31sjJM6udj8XJ3lrCVT6ebNDZ+JFSXEAOXl1a2cQEc3wpGKWq7zt
8Cv6Z3+1LdAnk1XgfSAAxUFxdCbTuDH0ra7VdTmqfDPCk8xXc5Ijgm0ehlHlyK+1y8dsmLA0xG3d
pNtmEo+GjhtAzjG5Kpsntj3AQbwCkR35gGxZrwmRa2J52dbvOMeXvm3cAPV+kDLcM5DZzd1D0fgn
rYJn01q2w1I+WHzgTqhPvcVtreKMLjiSWvmeIALwrIVYpV/bzGok3PlqWMY9V/CaM4T6CJJlR5vB
E2goJi1Ef0loGjhcDIxJLXhKpiS/qtI4LmL5xtkX4SVO6Qv0iJeZcv0LVnP4NDyl/nCzEu7AMXKC
LryHhIY0RoPBrq2wDeFSU/Qfqq9BVfjzRpCIyU0xyn0npq1XLK+6Kd5FiCGLoSs7kYcgU9U40cZL
ENu7yu2u5krdjJw5/L6k39N5mRb633KRvmZlfjcIynn79qpSzm2aGf6NW7J2uBIRQ+cEsX0JQn92
32ft3OWuvq1m0kLCCvExmADzdCdOHCRe6A0FM81RvK/f0dFOkwcPqweNnMuYAko5XtMni2HFQ+Kl
tBdnV289xxKicQmzKeCPAYk53WQQKDfY/YCwlLTQOeGWWrQ9AceZwL5ZRrntnju3EsycYhtPc/lR
iBKe2UBAe+r74ASsC0lVOO/OxIFSNfG4LxykbXol1zR4o89N6fCxJBXA7jz97PkKtmk4+ofRa4+c
B9/z1jAjkegdjkhJxy5RraEN78useK4kYK23kGsUR9nUmbEuYu/GWotLmrm39GhMZRIpgmNQxoC4
H0tGuwV2pqCZQDhFEGRw9/Srs22PB9ZqtlaDHWw/GkI+tAkQ0j09JGl95UCNSg4FzqPnpWQwzvdB
xfbOGT3xRAEeBLnUKYwEL5Hrfy+k89k6WWFbrlyj/IIMPA77nOqIb6rA/Yd6GcYHZQYM2mi9m3jP
OT35GziIrBFx4fQom42xtDsv1s37aMcijxo6mmtuUkHFTleO+W3qNcwUwsF65uQcQpxMA0oprDmZ
3ya/AaDFRMIo9n7ZJ9zqAWgk/I5B+mxR30HxlMTEuiG4QDtGPDFwp51E8TWGE7wAKgkcV6tDlSx+
e8rC2hMbvnZ72sEf7xHyq8A4THNd/gBJ0d2P+H7uxASuLaoEZ97fEyn/N8Zuzf+sRry1q+2/ts9s
fkHK+BPfif/33ydt9m8rislhpmaDGXGC/+OaMRmm0SHBlCtkBIeMHfJDf7hmhPUblhl+AvMqg1MM
Av85afN+AxMlqJCD+fR7gdDfGbRhtfmTa8ZntSFSZlquuxJ3SKD9Zc5mAcgcuGkiXiTulB4Gl2QO
vkZbiWq/zJSHtBP3cZCSC2vVRoxOEOwGOda/SFay7+UEqH86pUBkT1hquDQ0ZJAid5Lc2tqAQw4h
m6wqtmOl2GzUoix3p4MgF/g1xWRsrSoQTwSyYUnY4PF2+RgvBbfyQDFRmDQHvbHvEahybHKASUd8
spE58kcel0TOdUS18Oq+dwt65WiCSCcmUTruTz5NuMklUwZbR9NleckhnQBa5BtJwC7jm8mrlcR5
H7Uh5oVzO44oDw0rAVsUdk8iKM2wn0RD1GniNSIcMznzFXdPUFE1mWtUc8aM38pPs4eemYW3449w
2qhXFnGPWExZsle2o56cCp7QRjlaPsukTRFqsDsK+khdR3M+1e0jwcPGiOa4m+nAboAawrWsx49U
aeReZmngnSfTJEdN4Kdgw3Ra8c2xSPeorj1tue5CUcIhMUqn3k3YTHCn9/0U3JXVkDkR9NaAJUa6
Wb9vG199hvlKwajy1prZp2bKUo2mb6Ct22V9mHpBOWfhDDGQ3WWobzH4ZkFEP1ACls+hYgQrMF59
yixmOe8s3bbWwQrWMY9tOMJnWZL+D/yq4w1InP4XYr9VXLk6U90dwhZIxsnSYH19w4WoGqrB7479
UCLb2cvIcZXcArZDfJAzWl+f+POWqIrtHSoaRb9naUzWYeITfUOT6VyO40n5o3Zd3FzIaFkFHcYk
mf88EpYugGRg7zx0UIriNRwPozVPW0kRycCKv+mcoby4E6XidG+E2TsPO5Vufk6ShgjAgI/Mbzv7
Rz03/kdmAWM7TIutLo4QA+74DpDuJgsD1CyEcPZhhRpWbst08K6DwW2ASrdDvFYR55CE6OxekFNV
DuS+Nf4xseh9W965YI4ZqsXFoxlL87HiA4Jj2Q3JswuJ/7EfVhoOibIY92WZcwYppin4yobWec1G
xO3I0sxWAUXMyacpeuMWx7WkZJ7pUY69giaHKKRJ4G1YLPsNzzX6VqHor7kxmsk+dhDRvplpJ1f0
rMZf9N9YDx2dmx/dYOMzRdaXn51R2d8p7tN3qx/UuU01/UuwMt9Ne27V0c6GWPDakBnb166iCUqH
FcgUrzUY8KCfkyqjeGAO1lYUKlscXsiRUUgNqJ+uYGOPALhWZ2iLyV1AzqPe1MOA4dcYyzDf+Gbm
4VVv6esGuEi9OidjBYNDiLQhZhEyFvHjgviaDdZxm7miuNBbag/bkelTsm2El3xiWxre7CDtnjkC
xo8JKZxyqxJt8UoHc/8L7CHfdSdUexuXo3Xh6wVo0IruVCaN/tSZSyu7NTn6E2wO/yiNNYhRfWsP
BGJHwyAN1/ruL6IgHeExXfOGJw3jPYhhqfhB9UF31XFUhreI2R+6bxBLn1849sN9Ltw8jUbOy0+p
2TFf8ozWltfVpBOc0NzDQ2oZMw9cXRKQFnGMrpvvgm6yARnhF9AFQTQnS6iYJvCaXiqQBejTdX7X
mh5eHb9AfITA2+pPE5AgFfBug2/MqJFE90sclzchDgHvmjkaJ1aAxYzVPQpCHlIV1qQaZ0EdMEUI
Rn+y1cLyWNJzYu/gGNH9EvVFDZ7SaatBbdFXg73GhQynJRbecymaGmP6kAlPPQcYJswtuLXkZKSr
KKlayokPTRoEyaGUsxavjWGJ+SeqhfWOB9FsdlbB8naEWVBfwhq2OJ45Qn9R3RkM3nLChXcJvUTJ
JkcqoShnxO6PxmzBL3LDoaMKCGjPbnEVfj85Sgv+NANIkyt03jyneGJ+xDKTL1aB9sGjzssiLTT2
0Z+TW6z1KXIlIxQBg2Bwb/+/xbibT1///m/2f39G6nVffaX/fEpaf+CPU5LJMYkjTbg6iEDgrW6f
3/1IVvibybkE97BrhtT1ev/kR+KQxH/H/yxgsuBhWvGYbU288t//zXCoSySizBNjOvzHtf4WBDMI
+KP+mYGCt5lfDDsSkiF/mxB/OSZl1ByS9WleZtcx75Gtd2WILEVo1zwTVUEsKSge9MBhMIlm0vBu
BxCxu8i2pn3f5TvPfRzsR3wV+DmA2mK45xYwk4xd2/sALhkP3fLYUPdt6vJcl1eqk9d1P/QbKuDE
qx2fbQBGxkfReUerk4jGXrft+8F4qcVXA2AXqU5Zx8q3I7elNEKTbSzzU6WdYusLSPd1ZtJ8C143
wUPkB1lEqGxre8EvSb1gJcA19y1lCoFdg4qVGWL6f7B3HruxY2nWfZVCz1mgOXRTuvCSQl6aELL0
3vPpezGz/uqsQeFHDRtoJJBIXKV0QxEkzznf3nttRnpbG2Gu2dzjVCWh/dkFBOb0Zrbae329T7RE
Qg7kiYrwj6v4SD/JUVhEu3gk6iNiqZJVklP0vdcMSEAyOVNEKhmBf9yFbbOX+mHXqkCOu3wX6/Kp
oRskHN9Hc6Raa0Ou0CeDdyf6rgqL2WV6QW/Dlkzj4EGD5NRyjxMIwFGxMoTpsOa63eCnse4qZeTF
dB3V6eZCkYJpE7o7MLf4fqf+l6yMZxW/Q6z5YkVnb58s+zvGTUJkl1VvtQFdKTcsCAidXGy7jsk0
5WAXdgZP60w1r6ZwKp5lKwoYHDMb1x1dwB8a4p+4m5jEILjoE48sM30mLhw0TAJhKOwtsAOOstAI
L6lmc5EhndAZFR2l4qyKD8T1V8Ng04y2+Ea6G/YCELPLZFfok5nma9g7idion+GwltS5JcMJnmR3
M6yVo5X686CMJBF19GI+ZJ1SXmDYcaTLj81keGYUPoPp8ZREV/1YB0O/7qpuwgDNptgRZndc9PXO
7td4l1inskJAlexDDvJHz4kEz2JWEnas2kUbhY9mHIiJLkFlppeoOVUKttB0+IEkwxVdtcfZKIH5
1QeNi5SFlnIYXC1WsRMgrBlsBArBac6tTE8kBDAn2ooHQ+ti5ClTGpb1msFomInczdCTJLAWhaA0
0JajnTIS6VpYb0prbw6yz6fsplINTWLyEI2ceJC8yUq9NbsObOs5sy/OTBDJspadRLudKpLbkBZF
MxsBbCtXFW1Wth5EQiNyuyH7MH9JjA+FdpBJphKPwTLSMAGVjskoYAV5oCkpRPrqqkfMcrH8HKJh
qGKmQ5HqQxHad4rdlQcOcMxbVvLT0qm2FNiyTOaG9y1Ha5TXgSiSunn1S9lf0DCQXloyvPGyn+Xp
fpj1nbJWt6JWXJ1UlSaoWJbKAd1evp8qUKi0JuDuSHMd7YFGaBTFQJ5v0p7RF9h6nVupS2ffnH6l
9SWRXyGIOQC5mutEt2FdxVjuhylQJfYZh16/zzqmAUUhhqAfrgoWa1kGk9UfZzE9AOg8rN214uZP
xrb3cJaf07nYJ7D2QvNWHSM/QWcZ8BlhcSEuBGGAaE48GaMbzkSek5oWbW731KAchCKZTLqrsjcj
Vn/DiLkeRRbD+DiH+B917gZrLbmqPksTwPnEJaJhH8Jss8yfPXldsk9+QWOtoysWLmZG3OpTgUmk
4TavMUAtDTvL9SeUfsuM3hkcX7V+PxpY3tJrmgImGG9GPbFPq6a8ssRzaZfuqESfykK5Z949VQa8
kcaU6cmhEUqnKwAyOmy5mXZxcsMxwPHprt0w/FwuRU+cU6LTjOl4uh+FgI8wYWzW5DmIQx6Aa8hY
DUPhNkrLsJxTpP1hM+ScJt7huAwq+g257pjrymgLTRXy4oUiCGFvTYHF+Gu263G16KOeH+QYHsFO
HoR1FVr92PWJhzn8bZMb4gj2kILDrypK45DjPYNkEdnr2VLoH1UhD7Z60t8QWAHA3CT5Z6fHtMGQ
vzft5g4Lx/vIXcus6yojH5Celt861poWs887bpvUlUpbOUdZ5zcjOXyNyk1CyVSAVvEtHWhXlYBX
CacaVP+UnOjvumnDYnm3U9mVEQfCortMq+HVxBWDGm/hTVXREKRUU3rM1CFo1l7eN0IZ/ArFGF5i
d0//jeISWeS9k8380BBLQRDsRv2s1fH8YrRJt8NI1z5ppeJqKMyuzLb5Z5xs9UWRu2zfzlh/Rhr6
YJCqGREGrIQkio+hjskhKkOvDykeGrsu3HVTMdAgrASiGvewWr+KWolOUtdGB6YvwMEmO0F3HIZj
PprDE8VnvccIDbgMrky3SnQGoH3PBT9aAC5IXcTI5th5nxm7urrC4m+b0xVHL3dkfCEv8RRK1Ejq
MraPCqqoYynP9sJ714r7jmz7jpHm3bjSQZfT6Yp15IVd60axxcUb0BsQRfUvDmAilJVcfip0gxwj
onOrYxmDQi7IxlPGhbWCOINoAAFSeVLB62bjcFpEvKeW5qVvKURa56+kJ6rHbyACNZndRTfIhtQH
pbcSGpL4gJl4U9aQwAFm4qzBU3ONPk9oVwKf18Qvcjm9Vrr6Uqu1H4HFI/w4Hui2uCvqNpBoOmnN
aRe3bQzObG49VZGtgDjLvoqIgWNFZu3vzHVbXjiyE7o39GaKCU9AYGTyHafkmpNE6vcrRarjOpz6
2bB+C8tuT3ldwvet+vK5DiUrWOgi8hod5B7n3w4bXG4vrKt9ovU7YXT9tZe02ivQuW5xTYWwWZMY
hVfuw+GxFFXsC0AD74ZoYp2nbNtS9RCLBf4yZU+EZxlFMS7fCkh5aNeJOXl6TUm9MdTqXRkKNkSA
IC/llJm7ViziarUZDBJSjcNzWBsiPhhUcl4xqVcLtqmUxX8ZtQRAL/1PG1QZzRd+iQpiNucRatGL
UCYh+R2KOVCKJCZXfBKTnW88p+KY0aVMV0IsmSfu6u42sy3zTSwkZeyu6M/M4eaBR1inv5dyXNEa
ZRGYJpaHJ6iRhteKi8EfB1wmXsxcKQoGu2aY0bK+HmHj5GcxCA5ZadYfeCbqPlOgJcjWWCNjhaOX
qd2yK6RsPfWk4q4028VuryzlRepJgGbiq7UfM3M66Wwvngeqwg69mBDoMyxeVWxoZ20Opwepi+c3
wau/MWIWpCkNNWI1tulbXWdcK4o9LnY3V1deSnhI0vnezMPRK1JC/2XaPmeLYjPoxquv05PAGEdZ
1q8Bh+IuV8xDHZKttgsrvGMxRv2ItQ5UlgZce5JPWa1JN4NSlZ+gIMrn2Kyqsz71BrceSJRhsfj7
ynWJkI9rACr4+LERx0+cradzUjc7ALqQ3TQ/k/ICl5kJp1C3aGQssaRJevYU5e3Lokjhzg4jg1tS
img09Ds9Vd5hhlRH4tKJ35b68giUrvooVFt/ZpgX+lWVTftOZqecKzHpqmEJA3WxjCeztOPN0q7u
bSNUoOxNUsbHxd5qsaQ4sLPoaqeK7qxMxy6EtYdTpY3pvciNr63moy37l2lMUEauKz7+OHpsqnXy
ZeKRF7LAhylNKrZwirkP9ekAPC++JaaFDDqhrVkkdBrmoVsgIT6LWTwyfpjcVW4uUjhxAAoB4DFc
RPlPkp8Gb6JbJvQSapB01GZ+aKvZpS36j73hnlxweKjJgJ+TiA17nnxFCb6SOjVelcF8TkdZd9ut
KCzV70Lc+0djFGeo4TmfpbfkCT7urr8DlwqfJE1KDxU/A1i7vuiS+lIS6GRQQhdHHzd0+mAzikb7
PqdvkcfgCa0Jj4U2XQ1dfinH/q7H+3/su4HTAfbdSCnVnd0Qkx/FW7WdW1QOKZGZHRWVPGSCcd6A
6XcZDdRU5HUOTLaYZy8GY0ro5Mj0B1NwZrEpbunXq6SCdul50APgLc9RMreXIhFYHntawO5Mu6u9
lev2J9XjxqMoNjy0uMr8CXsZdo+lxMqjV82BRXYrdMcxEnDTd5csH4abLEnSHdPStHIKem+5M4pN
5WtKqohNCg2qfMtINxGyHlOtEc/+qPhFn5AJAAynnpe1h+VYyV37PU4zg7ickCuExmTyCEKCou3B
uS5afMR52HXnfsS9ueKmHcDBtPuaAmIYP5msJyejY86+7nXgKeTT18ynsWlHRdJPir+kpRUKgxFl
6Azg3jgUb7aK+QNwH8YS0i6H/5uo/DlRESDW/r3q5MYf338dp2z/9z/iXdoW4rItUtA6yWr1L/Eu
7e/CNBiXQELB/LR9yz8kJ5Wv6PIGOhR81SDP/c9hivl3IbAJ2vwZOW6Nacx/Ijnxrf8ySzHV7WUR
DeCH2vxDApyv/6VhATTWIBrCy4OUNUzvLCUsJu6C2K4PVsjmzwIZQ1l5bvVF9qjZVXxNwo3JsDVT
4nBtMhyC2Wo/EmbWxR6jd20ESaEt2Yl26Fk+VWXa3KuUvuFGjVIabFPR8JzCQC71CxiXIqmDri1V
PJDKQN0ZXB62ajwz0kTzojrSeTLh4V2yhXUeSVlPW4K5B33KkNHJVrbQDAyZDWMS0fDl5k3Ws+TD
soMDUZV3cVJDHoKTBB9KyLsuwae1AzYItjhiyjCIciGig9VPKXg83cytVMo3MCgJHTu8KvkMhD57
RXuxi32W94oBlziPP6K+Xj1p7kcqCptSxe8M3ste6C5ub2pTX702D5+oY1lwfhSh2XbsZ1aKVF80
fsTm8lvwMw3F2t5wRqik17alF0BD2Ynu04KMSOvyQuuZ6Gw/NPlZrsxCj4mPFNptyTw6vpcpTcFk
lYZKWX/PiZ7+NICAWJdpqBezx9hcRA9RbHOm1KVWlIB92mqhfzYGy0F37Dd7QEXDethWn3FjLr+4
d0QDIWcg+OvjxTBuxZLL+y6kVxC+RVgkQdfpw8UqyjW9RZeBfCd1qnrbdEmIO8QAJuFROq0sT1Yl
Tz+pqmT1NQ+NmBhNtPHGfJUd82OT2KyFEuKkzKK6l8WYXMuVYsOJCTcOWGBgaEUdRoAQaPfDMhFK
rh3TFMUcJIkJ25jzM+XXaGkc1O0Lblk7xBeBRAGCBGtqB3YpzucCs2sUm7JgFbYnZArOKlFF/aza
LArIbavl6GOvtc3MgORPT+SYHHPN+xsVOjs8XeSmP4tKtU59NMWKpwltXg6RopmdjyJoSKchMYp8
hy/AwkfZG8NxnVOadoywbkKkwn4AsguJq8VrYw75nuKspjx01aQ/GxM5poTnsFdVc7cbe3srZOQE
MfpybdTnBR/1jVQwS2CYj5ca02JxM2gRhyfCLhKZCRycwZhry8NCe3vrV3TN7hFvxmuE7eYWHovu
qdkySzdW1wzXqSoV0507tQRfhOL1rEhSuVexV/JeldwSfrcU0o4ualLYImzzB7XCHuLErOGHulHF
dVbN+iMqI+ONdjjRunj0AKV0+YTFkgKOleAWFa8LgfFKqw+6VrKbtAg+sS3TbIxkSZdl0jkdsv7F
CPUYoj0+HSvjnUapaMKOTa4aE2h76gc2QvN3rM5puDKD7LF0bj2daF/406DYTE0/fvFUENrgh0vT
0Ps8pxp7y8irWeq5PuGfZHbOPqItZwuyvdzQx+DHCmL2u6qodKWf4k7I/QMsnxHOAVsqmh4BeaXq
6ocztZHFIWNyNFS/dTuxh4Pdk4WMFjy4emw/5blM2dviQbJGeiVLu586vGYEpuzihK+qUXo2nM2M
3DaBRREB4TAZd/KsTSKobfBEOTWIvPngN+XsMYw4RCoXber0aXouws0/w2atNRU4X5Szybuk7CSV
UUINu8I1RjXUnM4k9fpUQfwibVCqYKg+hB115TNEr9J4W3NRZY+Wmk+MvJWhai921iftxQi7NYFA
FbcKharTUA53bYynAENXWgFlyKaCpJrCwTlsdeNjYHC5sbYac09KVew4ahDAhMXxHvPhIu/MEtQf
JnFQlPBX0xXzgBV6Bn2bE6QyihR/GLZnb2HGkTkqP+iCDtQercyw7uOSmlSQ/oZPgyURWqogBoli
Ibncg4nt3gAFwLreipHp1l0HjwLoIkiGkeoLPJzKbi7s/DledAh+PTV8jkxLPUZWXNRaj0YLAVQc
cNlKt4NRTy58fbILRmnsgPuBjKpB1DrNMuvv48Lms5+QKEFQrCT7O9Ct8VidbR7nkjM36/KYtTqI
MTunzJ3Dj+aFY0EshvAGenvZmRtCTrUDQQp4h9NBedKzgigK+LAqKoZjPci/hpAUOk41U0N1YNTG
6VY72HFdPudLahQn/OuQLTTzE3t5077TIE4qcCBA1HwDTe+qS51UEKUy+tZrIBYm6T91pH0GoVtb
3hJsE0SI8NWWOA70QoSXuc1F9I3Inn7ohgErz5jBYpwZJpVWEKapFHrcIKqnTVwyNByp5ujaUTJZ
rki68jqbS71LQGKC9R+M8sbI1ln2BNV4jaNaZrkECTVFTI/kyLrkydqVHklD/MnF0u9StSMM0mKG
myObs0hjF0TadKKtvlYOlMRiCUhtzNBEMfCLL5YWSEVVEHNDMVjtsdnlWm2968NKlfKE6cGRuTuv
RdeYZzIkxn3frqbudpkN2EIT5fyZSxrnQi2rP9hLQ6GijzYLQmlaapTHJUPtsTY/chj3H6Mh89nv
y5hlxkmZH61fXQzH7CakKcYMloKN9y5MkuWEi1E9F7Wum04akTpb8Kv8LquIlh0tUS03Pcm0ofgT
7vt/xq3/stlc/vst9C75bBHNPtq/7qO3b/lzHy3pfwfqgzPLFLKpa4q5KZZ/6pLbl9gLU9qFJPln
O98/t9Ka8Xeq+Rj1UnerybJpscv+hy65fUm2LOgJCkF8W2ED/h908yl817/spcEksAfgJ/IKDR2j
2LZr/+teOlwxN+MW+lUUJz6sh/qxuFde4bixrbVmp/YM/5sihCOomrOyHxqn2k27bG+e7NPyo5/H
7/5Q33U35WN+kG7z7/Rb8fR9/kjJhPk1PTPZbD46X3bLA/eWb+9Vtz5Ee+EzRD+M3/EEANzhxH0k
EXZtjrCP7sRvsq8u+ln9sGOPHQgbLPW5fezPpFAD9qu3zDgCfBJufsie1Wt9nvzwmh60oLoHoOfn
d4vfULbCA8CzHgs/2YvIpRDqtrpOuHpcvtJdGW7v5vPw3B+ae3IrX+pRuHEw7fozobQbPWh2zHj3
mS8fzSB2jd/0rjryKm+0E4OO5+JeghTxZaED0jzhUXoZ7QcDqISDiRiIv3VsjrAAoVq2t3ag7+Wn
aL7FpWrffQ6X5FjwY6Ob+G452rfLM2/hmd/hlyKVIDyQdjsaLgLCqbxFGHDqIH8IH9VDteMFup37
WLimX/j1WT5qZ5CRLvmQG5jTxzLIfOIzHsX1u+mnDAO8XfGrvq+O+DwD0q774RJeWS8d6RS+m/ts
Jx5WjGlX5oU92bRgwxG4NZXy7PRlv+T/Z9zMbvQzV05UODOTOwyu4ZbBfNJ4XfOZfQ2y2Fv/sJRs
M/F9OPrrekbZudanZoeIkB6ave4ZbsrvhY2JtyU9EKMKin21i07qsXzs3qWb4mLd8Te82IESOuhx
Bxm4KG97tkt2yI732r7hgfdNpEd6yU7j7bSzfpdL2zvji33P9uRFO/UP7a1Fji3eQaQT8t7mhXJ0
2cs3KIW+7NW7wVWC4cM6Lse+dOF9+sVJuZUeuD5hv8flbVLsid871YXv9+CuOlFgnOjPkQOTT2SX
e/Vb5+C4u453+MTQvzT0EBh5LqbjfbyVfHsKIlSAKiMVAdCo+jwGILDp+/jUPabLO1DJqRtd7grX
EW51nwacWgJzn38HPRgexyDu40UI1BA9ju+VjzXM8pHF3M5XfckdTV5F815c1lMZ9LdIKPjFAANy
v3EZEUk4zITtlFuDDVtWnjF4R047BBz8BpZ5G8Ua4uNi/1K/rW98axfv1qxdeufuC8CnO89+fhKO
6Tph5/X0Iz+N1+VBf0Kkxo5eFyf+DLQFMk8FbPpr8GJnfsoBcbng4v2V4T8ZeK7F/AzcocRzMPdI
Og5muMk+YnPuCcB/ERRxE65d2Q93+BaXj+a4vlCFntrHyG88QlnpMfyqHgfY7ezvfQMa2HxsDqWf
mR/5MbnVH5vfRDX2i/kQ3oDj9WmxPpZnNniBJv/oTwCxOq+7HR7IKZmuArvqdrzAvUUUuujPIqBb
1809ovV4ODf1LChN8uGU9JHsJCkmEQjGO6fFBwhG0G7pgjfWR1GbHiSCRzTp28YxiC64iNVjdR1H
cg4jRFCS+k56qe7Et6U6BMQ4cbrqkeBsPB/M/JJ/JA/SwdjZalBCKtnNv1SRo2z5L1XlkmqmEugq
+dzUB0YTeuf32gfvr/zaIXmIF3hRoVv81O2L5GfCy3b1gsEAxBW5OF+1Lhoxys9JchJjb9ouXlmn
PQFv6N5md3YKH+e5uyGlPSM+aYATVh+/N1dEz9sHvFF5WTBkZNV7jC+3RE3w8vArTIAgBNrDsO4L
sn/kzsYjHXPPm3f3TZxM9VI+NcWheAEfvnKeiBxrz1YVnXnayZfWMtx309jR7to9Z3FgGM/saWz5
hZB1tZ9iR0ZtS2hd8eTSW18p6NQxEhhudljsD97r5UFDGttPD9OD+cw15ZZc3Tf9PSUNHScaw2mP
/TXzHsyDorsDs0WX7MMyfcfWObKv2A2ml+5Fvsq6MwaySslOkDr9Dvv/Xhu88km6s+67/beNMEVv
vIdLr75IIHcuMmi94bW5HRB+u0APp4sS3ZeBdjtE7qw75Tvi3VBMTtKYO7y7hOYkd/5KXRr1GKU6
5gFIstt7yf3kLz64Zde8pB5mkPiRn/Oau/E1NkmqQqIFs+FJ8bH1h/qiwmP5pEfCSbzUH9Fo4gPP
DSYP0MdetARLyK4xRl8hLAmKOXGsy1QIj+cbpzRz9KRnQsHFmy0c4Ctqcdn4Za/Kbdu/K9HB7N0h
One/G2yiqb/09sm+1bPTcCzsM0Mlr/EHh5uKI8rsPo2+P32RK96y+dyJnB8c8RKt3+NFyRnC1qq3
QWL9+jIinO8yl8t+NnmwZnzhiu6P+rGMlJoliXzHilU6xhfMkNUqn0UiAiMrXhggT5dy8LIH/LPM
7OzRL3cYoNLjcJg86DCf1r11AzgWeuKFAR0gbvWTf/WX/LicMbq6qImfk0P3t7PwoQL59vOzRbqB
k9a+PhisLuIdPs5nzQn2NHxqd9NenHSBPcqZgcreVWer8ZrXSb9T9oY3eGrA7zqRywrMecd/wKmQ
98x9wpgLrQrKeM+1WgMCwAc57XULz8euIUmVHMPVG6p9r79sho/vASwKHZEYkv2yOIaql81BZe6O
8ZGLjKt5vIjCweYz7BPvA6MXCZ4qMKxgMo4hikR1zBHue+9bbl1Z7P7YjP5H2/LH/3/Dz/+i7h6B
r+7fb8fvf+rhE+3nb9Xv3/r4528uR8d/6c3evv3PrTnVO4bQDAX3n8y/Ia//v505ZT5gSk2FwIWm
atvG+H825n83GV7LtkVoHBcfWaZ/bszZz2MTpAYLhimMM/pN/pONuWluM+z/6UyztqY0UKmqhVeQ
mbmhbfv2v8y4yWkpBvl1nqDL7NE2uUQXW10ApHC2b8rz2EqABYjhAeeeIEJTGolM/gqOlIp2449u
G7y59NysNIqkgOm3/pto1VmOqbAxKm9IF9pFM7sqHlgFdAZSS0qLTtYtCbbWrVsn/6Nnp6Lyp/C0
rX6n1DOaeBaFUh7iDxXQ7tgcLhiUabhfZQ0iwvBHhY/5R50PYCE296m5Rlir7Gh+bhLTLg7D2CnL
i2W2zXJUFpAx3ihVkeE1CTl8Vamw4436THdgnUoK85e1Dd8FClTtTWSJI5rnC1iU69rSBEh/RMTd
rUM0ZMugJxdbghROScGAVWhF15WcEY3gs6C76V1mCMVioumo+7TH2M9rkiavDabTJYhmu7+Bqlnj
kbJz5bfCk4EfyGwr+B+iMg7065L7Jx6Wk+9WrAo3HV0QrlZHKLKrkKoFazDwNSepknDGvGPVj0jP
bcuvlCwC4AiueUf02fowJQmTu7LUQ9KlelX5U8sv4ylKLhk+0MTB2sn10DJA0/r3LqHHzbGN0rxj
2E4CcDDUxIO4Adke/oxdc+Cg/8UVMkW5bAPy9KO12/a+MqIEv0DSGxUEyGlcAHeY2hln+zrs5JVw
hjvQwqt6SmxBWdRKEuZBS7swqVR4XBD6LSNN7+d2RN1ei2ZK9nDVxu5AlA6XRzekTYKrTs1iP7KV
YfWWMsePVNjAOxy1JprLet1lLRNsSW/dEchkvUPWF4uvR/2KK0/HsH7Ocnvoz4mRsm2ODQM+tmK0
MptgVSvJCmRMgJrclNJPi86Rzo95HY03SNRrO6piNMqWKgbWFKVak3rFLCLLLRttrcihM9B0C07X
w3lJY9jqqCiN7YDSZ7rS1ASD9lIxoS6YY0qUaKzx2rNi9U0kPVZMyvWAJo4s3wx4XXpss0l6SQpm
smBUTRaVllKABE2fI/99MtC+8KTnKn0vc90v01sBYLp245yGy0eiglN6ycqwO86TORYnQAfqeBPN
uT2xVDOHxaGEAzio15KaiHHItPC1V+1M/PK6JZhuQO0Ur+MC0oOO8onEMyu1qq/6NJbUJ8jLVpDJ
UDChxnNiPQf72ScHML4wDtBk+WwgDzT5jd4WpnWbA3iDBEZlt3YEcFdhV8TWpOwwOuq/9Gb1kycy
nFS+TLE9jtcMig2zziKvggYuBMM8nakjp4deTnFz5XHlWrDO2wvIZLl0oXPWxY06E2YMMPL36neV
ljOsUjkc+jsb+yhjLkglcaA3chqBRl+IFTRyThNETGy6P1RSD+S3BgwX+apWZcleExRTXRgLdymI
4bYDfKDw5Nmkgzw+UCWaU6nUl2BsVK4jhBqUa2tXrvXEVqbTqSozBzp3QXYpcPt0LUYYqToxs/Wv
8kQ8CCb8WwmCmHWvmxfrWVDcTrqd3E3IUaKzjuG8ZRTQ5tI3ok/tb7OE+u+SEe7yym6pXrB68reD
qeEPpHhs8YzKVCFxixWtoN0sxJDaJDJfxU3I4yZm0McnIRrbb0IrzwOBLHer6j3DDuQd8yYeV/m7
Fuj48JczqK5TmMYt+0cz+cFUYN5kUJnxJEAseomNqv3tiUuH+06I9hcBRf9FyYKZlBEHYvOqdIKb
Nc5psVI66pT0qqu+w4rCIDfXCcHyMJJRxoaQHkyohzoFR/W6vNkTbWdOXBl0vXD/znC85g2Gmegr
2RlZGwC+qsMGWcgTvU0OhPJIiNFEPz9Psoibs1Ik2WON0S/bTTpJl8PYJnPlsmBINWl8ob3qsp5p
9PGqFfEbaC+KRLgKDeM8LBnm7L6ch9UFE8MBNJaLkViIpf0kk6B2ygBQfz8CgCEcNcvR5EbhID/G
sa4fjFAFlBNVUmiDf+nCy4hN97sdCAs7i2IsqdOCN2NvGaY0ZYVigD5ZaXl/VnFwlq5iL0UZADGq
boZpUBVH1xftEdmCIPmoqWCWSlUg24qyaJm0hgmJb61Yrq1KeHPXJ/YADL8JaT8ql5lUkTJrWnlq
Qgo9iF/J6mPDX5+hNJR6HKzDop7CaAaqXRo2FnRYouz0ZalYH2sl6a5WPhsvqcSE3tHsFrtemBRw
NLUxpgMeJJvftHP0rvIs5/Nmfs7WeGoMDiB2s3LW13qGcTJ8OkOmMCKQ2hRKiWZF+MInAppaHmY3
zdKUL3VfTC9gXFTsGDPFFAjTxd1gNF1EnY6tsNw0Q2iS3IxGTtpJWzwpfZPSn6ZkGmuMVZidl4VS
fGjTtGrQ5RZJloQrRpqIHezq5DDHWl0in7YcXfEyI1VBCaua+U3pciUHM5bfK1jm7rFO9ZJKD4Lq
mwulplEotSbrlk1A3+7lLibugBGQ5a22SGoThVdIrCnqYN4Mc4VKAVuzve/pkf3MSP4xKsR3w8Ks
aRwrGNNjJqmLilOISM15xv6VKC9iKtuvvNw+StGK5M4QKOi7qK+onBiJhN4zRZU/gf8lT3liA4ct
raRBlKaUbvQtm3DcTrOV6qbKNd5ZsM6dV6tZgcMYv927lcj25zro+aMaVfqJyg/tmQqlgbLnOa++
dVMtZKfIk5j8KOB1tAp+cBMYdo6Uk7e6eKGFKW1oOIq2D9lQlH3Vyq3kDrCkiZZtC4ebKmP3laCx
EAyfKwq45LK2ZycH5y72xIqbxe8NkcNUkPv5QSKRt9WaFBQnSSId7xoVC7LP9RT96PoQLcd8GeM3
2lMYYknEf4GJsZNiI7gsGDz13kBIGOSN6DnCgXPiVhJ3/TTLXPqUTEDowoZM0F6bLWqIRkG/rhwB
7/bxXZA3WFmMjnBKaGKep3q1PEWuMs65dSj2YW4zb617FXpAwy3rytty6lAPUVNXYZTTWwLX7jSk
Ks10LaVGDHXXJbV27dTA2ZDMKp0DKLJzSCggasxAb8lQehqRyosUlVUWKKKa7oVdgkSBPR3eFYip
TJZLGv0cqwIDwi4kwbHOWkt5hhRpv60ME9MjWMpwRZVSXs4cSXCHhDTdgmJnENRl/XKxoUcIxl0a
Dk4ET2R/sGJa4TbjWuZBV4MMcGLYNcRe2qn8SPKBSYoYtKnxqNqxJgKJlvkObE08p1VKFIHCG6KE
Ke/o4G0FIL4dl1W+yeHZRAFnh6zYwu/6SVGgwcwNA2FpI1nuKz3vvrTchri7VPP4alYdy4ewNdzo
i52AQGbTzD41wVvbOHM9pBUpGqO4azsp+bJEob8pVjpPTseegbkTD1j22ZGc1v6MEt7RNdUI9VSx
17xGRcEoEpQcs6wBxUq4udYY16iLzTcV8BWbLtmIv+UYR4/XpOP6pGAtfVqhAAsPxRarhhx3TGzk
sK3R/rAd+GyiWITssSKEO+eRhf64DBp4eQyk75R3/Dd7Z9IcqZJ26b/S1nvKGBwHFr2JSUNKSg2Z
SkkbLCVlMoMDjoPz67+HuFXdVdX13a9r2W1diyyzO4UUQYC/7znnOTVs1xjzLc824gPHEFbKYzbx
WNtlrktRA+NJdbckgaRjz83hpxEDrzE524YDfZpl4kMtIQyQLOzMi+7JTO5s6amPWQ8pi6y+ItQy
aL9bjwMPOKBbzkROYOwJHO7totj8poPljhaHrvOjEzrFAhqO+fuQNObNrnN2T+lktT6EcmzMDqsI
6/EcZo5zQEicOK5DTXuwiYbBAZiZnEbuDrAnQ1ekNzDPWkq5J+lejyHOmIuUOCcsZmxDSBqhnz3g
sQ/pIMQOV+69eS4/CrW4v3LfUlYFcVFSDLdmyw11EdxXxoqKm11qg/lWx9KvTzKoxqeSrpwPak8Z
SgiezM9SDdOPxSv7d98sDgwcns7P3UTGde8SP3sau5rcZELCt98Fval+lGvLQOSUXDr7iYPqg6DA
6M4igL02lVzGfUAOLrzwdWxeI5xV9G51fZ0dVidjhW56Di4ULmMWQl7O35OOmWFHuxnQQEo82ZYY
iqB+NmNRgOwOyvdxTPQLNnFcXDWtutV+isLyBqQOEyF/uX1s6KR6Y7zBIdgCh/8aDmJ8ScoStBGe
S74aL5MpMs1jgPFtl9KFxN5INNX3ClT3d6gtzrubmIDy9bFAyPDjzGEA9rns7RKvJZTNfHocsNlS
hcNx5xaPT/N7nZflB6yT9T1axhpffkRJzpSH/Xziwmquo7ZlFd7XpsRcUaZoT9m4JZHm0TUvNRnZ
N5oawmgfcfJj8+XlU3wC1WjAV4d1zal54XF7XKtWfqdnb5jvkjIizlyqOomvJ3yZ49Z3Fv6GIZ1n
7HYd75MCBkX4NMhE+ZBTqRrt/c6E2w0MOluODQrdopD8hRa+KKOnX3t3FHRZhKVEdz9EOHFaV166
9Xe7QfZB74k3XIgxr75yKPb9u4nwA9mcqXCDY1rpbn0S1BGgMmQa5mUt9cAV4tvRP/jctolA0THF
KVKqFJxVF3k4jMdGHtPNq76jzm7jPfUcFI+ND634FqstUT8McSJ+xPk3bv/QkruvCyF8zlIY9MHK
7jNd1zSqD3FHlJEmVv9HAXviPlMxrg3ePPx0N//+Ju3/sBDg/zIyyQYU+c83aodfTfcx/NTs1P7r
5Rr/pT+Wa4FHshZtOQnwJtHNI1m7/SF7AybxNmIJVc6EcTcF+38u1xDEI/ZDCOJhJL3Ii9HK/5bG
9TZzaYIZScax98e27t+RvRHR/3G95vkyDgj4etv/fAZcfvS/X6/B1jGOs5BRLewCdjmhfxXdZCos
Ujj+ZibxkS9Sy1zQUC9lOSzDZh58/1WRFUIKkTOyHQcHvtmhCySPJ5lke6+TFghz0tRkZJp1LS7w
xEb3gnveTzlNRF0rGv+OQcUX8zinTDesompA7EOK4XbH/ce9CkP8MvsCMxbCp8f4RSQS7sohk3Nx
I7ISJJVJJvByk138H45oKTFmGVZ/Hzl5AQ8PWAXtZZpheAvo93NO1lkHFuOz0dTTkEcDwCFX+ZHT
AfTKm67jL10lK0xDHC0+0yGqcNF3XX47uQRbsFdJ2AnJGg3XXVCu0EeshK8yxCxPjq3lTkb4qE+h
3xftB5Sadbo0YVxweioYG3A9MYDgH0wdbrfstrj3Oe3bJFa7AZs8/8LVPpajxar2hH9/kytDTcYD
LqfdaZ0AdSfN1//oGX4UunRJqNbjtMCfOmi3BQLkmH3Sh9YCvF5ZWfia8wwJamhRc0tDMXWyJbxa
gizAz+H8egcD9ILq8dqI35Z+ta8NDBsWAJXIHpfaWQXovUT9jpzY4VhO9d5y1asV76FDleN6Smyf
tew7p5jaSvgCy47gZOifitGpeUf8cnrCbIf/k1SZyzBThW9gxribk4qJn0OTj+bC70oerwAuPyoR
I964Ea5jOLjlr2DIzLPBtRlzZWxNnjHVhA85xTKf0WR64EwFjOPdkhAs4UZnPGLcKrDlEbsv07sP
hwsp3HiefMh12qOOYH+iV4hKFUZ9igTnQtN6xNBEpA2ExIGGKHcD8sTuSTauCqBgwzlm02XvYGdE
a3rh0bfQXspBZYhQqWYbFmQJWo8BxapveVDSOjVOKyFuUTMiAuXPDPBeApgY5Di8jPFDCpprgT9R
YSq86ZtFn+slmzC945TVEylyBX/GgOyL55ZDZXCqTVjNVyw7K+HuVMp26s36gt8zISRRHLuKi/HL
ijfb3Lhw7VdEmIQpUvnElPiJ+6k60m8OLaWnHqC7VjTQjPvSgEzaw5hnVpVpXYExaW3ovwStwHm8
cmCnnxhvOS6tATALQXacjN8Nhq91b1o/T99qn7Ts89RLf74DWSzVl4nGqvCl7Yqk/kIJVrX6OzX1
ioEvK1X5WG+eR2D93IEe3YbT9j6fidJeuAut8ndKTZH5oujF7mlcnCIkwDRxHO4EE0jjIzyk2X0S
PccadlvlVgnOKeJryYfIy3jRVIJu0UH4Wjvzmh2npvdgoZMDfG/IK+YHdvL4KjMmy417PcM7dXBd
ksweqJ/ItsXsOjQ2vrGS2HkZaZZzzVwDLvEoLP0lTNWgOEYVDl5M3EIQp+4W52viYMOm6lsJfRrS
PJh+2lys6HoFmiP33bI4sNxUBShSPH0I+X0zPtKsxMhSd7F4iOYurk44oM2DXHwfI0GSc1MKmedK
fp0QT1wqZ6pifRBvfmr4NoP4Y6YsAj5S7AwzJ/eU3M4T4k/ZPIVglB6LaoB7WjHDYcp243bYDyYz
Hr27BGmRgr3wAWlj/FiLeHoRZJeYlUsXWGkI073KQFshFM8DdTG6LMiXsZnYMIrL2JQwUCXWAgBd
A1RxWfCTcP5A7iPeWo8PSVsgSJAbqEgcTK1O99oWvFkOkwNbqNTD2y84OH/lGhjFRTEJ3I5VL5rb
3Ge3e3Ak6LU9o33UIu3W3VdNN05VBTvVJ/Y3dW9NdVGya2NayyiI2UPFbhgmuyJWF8a49XWlSpRG
3k+R3lWtpsbEZ8t7XKTPTTcBlHtfVxAPObcuQYGt0QncfZYXBYOPCV7ryPr8PempVyFLGR5n2yLq
d7Ie+0eGJ3UT0u0Bodtr5MIH6LebprTmyaHm6/zs9ezhjp5hAbCb/GJmZVBGT+xwh/HAwd2zt57K
INipJv3dcbSOdm2crWzT9Dhf9B4X3qUMTLMRjnLglaE3NZiLI+bdYgEyvRt45iQoMd4S7YVnFGuy
wNAc3ZO72EWgLXG81GNNVXupC3sSlDxwcbQJl1IY+j5b5VTVhj6doK6PpoktXOXavvZEVMtjXpVb
2k93bBIK4bjZdQwYApNBMyr8XsESjvs8n6LvS5BPau/bCDx3gPEeU9jiB5edMyY8nsGSsy8Lprk5
5qWl3S93OpfNoKtx5ZRJS3TfL0a514hZ8pJ5jG7RQrmmPTTr7EDwNCNwXXZ30cUSuvSi61LF3/yO
dRooc5s81hi/iZ+URfle82TGjkXh9bhvaAa4H30vTfdMr7h21BrEANVqcp2qdIFohSN2NEXp827k
3XjnRBNCs4j08loTPnj3YooSeCL7M28x8sh2GQfON4zm+cta9ckni5N5K+WQlURMyfghwt4SmEbI
c3ls5vEVcCF+nooG6vDGHTb+KNZtSKmRK2lyT2hx5bpf6EEc/QSiTsOKN3yiIIHEmNt6+QqfXZHx
pRB4bG6Y67NmPzSe84tqJtmdlJ5Lccq0o67WjPrTXSe8TO7j2UteTFJ2X0nIg6mIScNydyfI8tVn
NRLvSx7XxRE7Pp1KUdrriwUUQIHMzuGK2TZrMV0XMF/39D+Pj4Pu0v4YUHYaAGTxMDFNBjLiUaiA
f5xK75ihspuAUBS94pxSLUtOeQkUoZuZDJW6HLdF42Fm87LSI7em7R2Tl301Q9CYi9CY9XcwRCy4
xVjECxUHc9rcjEssl+3aW2/kEKhP5hccbpCGvgE2hfAc6zl5V6yrBJbtmkZFGl+nA+XK/Wu6OElz
mlcnuCFQh81KW7aWO/5icWmWcf0ZDFMckgl2BJDQNHC4RulibTnSuup58oBXgKQfo7ua7MS0LxZu
Jvu5RjxijzeUX4Kl1/6xL/qUEibTB6yYjSbwshafc0bAnUqZsXkah7p/S8yCOU8vSXVwDdCB3UI4
+a2fM1btsNPb79DU7a8ORuV9ORdwUOLVTb4NUVJd9/M8/eT4mvL5efPwwVN5eKBiZ0Eu7MBqcv5R
5XMRFt5vn0Lsp6Tr10uKIYEDFr3jvxl25I9Mg7CdEILgB9gcZ4AYNbFBMWbJO3N39sNGdfgzmojU
Qz0d23cFBZ+u8MomNzqQnK+owszJpycDiwuulNsFsQiLXl6ySS+DWYON0PVKsYmLKr6pM/ENlKdm
3dmsXPoDbvuZvqYmUu+SdO0A2JTSmZ0eJvUtc5YZE9WCoa2laeZ+QDWA3+ATbyT7uCZYJ2vKcaJx
tVcet3zE7bhiCU/FusOjp0ZHooWwy2h/oDkU6Xo03bGkiWg4siB2fviVYTzuZVFXdGnAvIaXOICt
HazSv5Q/Dm/CKUdcijPr7uOcowbthK+dH+nSzB8SYedbyR0DpVJvTdwFh/zvFrQXm661pGg+0XK9
XNc04LBQbziuAHB+uk+J0iPjhgDZdpUirLZLU3foLhVe+WTnz5aAbuENFSkTp9LJpS4HHKQrYkG+
WyPO03soD5J7fSdoVk0pWKXWsFbOtxRQDmmZc0HyEKQYBkoH7YBzlsPuuyVT71UbV5dNgxW3S522
hB6SFbNn79R4y2DFyx/SE6NHrtqASolh2aHZ6Eb58L9aHu5b9PXXshiZHNOZ8+7BjwfBkdUmPFkc
GZQ/NVcJYbxg4eGjtHHfiLkyAZpcjbiI6FgJd3Ea6RhiCC96LOYleOFzVvdeVYSvQ+wE2X6a2NVA
MapfUu1PNO6siY6PrDTy57zJ+hhbqZOvhLzIDxyYwAR9j9RW/1pd9m78SJ5LQ8/Y6+zE12W6pPqE
LH2KAkpWiTU4LUaZC6x9YNSjeHYRDJBke2y7B3iLY5O1ucxPYplpWzVUcJC88Rt0HLoXfHUZu82Q
77tQu3RAV23kAHvkXnMaw7pEeiiyhY8mz0jA1KHXqIvRLtDnPcAOp7IUJN1CqfEroREkGFCEQ965
9ulpvnNCPRKCIIpyGy2l8U9lFnvdvl+cFI9cyK2MCg4LObI20IDozCZOuo+MV4/HSqYbuJvdNVT/
gKXdIXAyRtJoXkk9dEHHY4rMmgZD2UlTXjRrBbVw6bpNUg0a2V7pmBIvdCFwlMfSsO3camFrzuJr
mpBA58kC2S1Y2vaCw8z4DXGpq65T6cbU4NWKqglReUoeaqW4y5osDO+StQnIa2czTRINR9uLcWBN
vrNyqpLbyXZ22XtZzK9WwQj/LAdwn/s+2uZhz/VVelJMGxj/WAFbaPteX1zWQht6bisSQ0qqBORK
Qhjx2s8pvP7uJr12j6qoZnymtq45wObkRne2RgVELnNRh9bR4mGLlkGgZGU8hlhJF0l30ddcWqdB
GoBatYnpq4U4wfUrzlr3WGMtOTASglQ2kKrFfpgMGTIDBQ/IGD0I6TVRNFIsY1NXaOl9VOZXfpRn
NG/yYO7uQMEP5eUaZwodviFmcsnzv8j4fm9aPR2RlhTAWcMfz3q+7re/q886f3zW/P3QIX7PMXtG
2ZNJ738SG6J7QUm3be5YyOPkdOFa9iwjSVTsvLpZy4vy7DVQZ98BP2DVnaohA2a6nr0Jegr1gGGJ
uOch2+wLJdWK3gXQbHoudOckwTXGD84+1KCF8deJWb2+c6KCyoVl7XFHkNtEtk5CK6ZDdnZQOOvm
poBegDRuAPqphxHTUHGo6ioNTyouI8ybiZvix3fTNJoOCSYddkjk/OOTCSb63Oali+avVlGqckfQ
bcJqzj2ifoBCOBTfKHaicVYXqZlfTQiNGUoJXc7RI76cNL/BUIG5xM7VuJyM5RZvlRnOUCsgq7NP
qucUAJRJv01/+FWAmtJnv06UL516RtyBMZ3NyZELCrMLBFmML43N1+mm0mdDzB/mmLNRhhle4VFt
pM4vfRoxPJiJGmNNUlMYRgi08MajlNTSv1eKtG8cNQ0hhm7c1Do/7paD5S1uTnHRan0zBKPVPFGB
HVxom9EotkJwBf4YNEyZwEtLtlFnW5DvRZTvFaJw3eM8k2FFv8Q5c0TNwmxJAlGqq6JqpvGKB/zE
lRYOg3zsA5GDyY1arEkB/oPmIqogDJ8At2JfMn9Ymc62JvgVWJyCZAlunHiZ7AHZGBMUnDkUY8MW
/bHcXFLUzYXIcKMCJWvPRqrhbKoiN4bBSqp6vIs31xWtC02DubWe3mLNJnxdRswl/tmsReoS41bL
T9wdu83PleUdt7S5Ffap8NwUnWEtF0GSsO75ZDZPmHS7ZGEF4GEVY/3Y2mPJQhCoRxW18b44W8tE
sdb3rAfQV0LE/ytWb6hWGD5ktrdjCZt9Wej1c8jA3RXkPu2J0qX8pRjwtCWGGi84dJvVLWW5/uYV
onq3ZytcX8bEJdOzRY4uSHNNuAgyWOXzPnO33Ax11dlcB3sGWUUMWKUOPh1db7VDwA9DneS04p0t
eg4lCbQroyt+8uXHxJdEm6HPnM19w9noZzfPH0kzg5VPDvhgOMEvHEUrM0/EAcusmspbvkwbD8Oa
Rc93dE0XU31RUMnFQapzmZzx0LQ57kDpQPUB6qokcxtwew//FlWhqJ5st8rsG2ImR4v7wZNdcDdS
JGCc7DA1olInWqCUPrlyCtnVOmE2qieitmu9C1koySO1WNX8McWrvyVgsdxkdCgPLjSKMC2Akuza
aXHbb17XhNRDBIuEjyMrURxQJVs4AJ0d3BSrnZh6i58895VwTkKmrDpzk8NOwfTiTDwBklpe1jB7
64PpO6moY5JmpTCCAQ5rx8RW/AIucRgPF6WOVjqVapuYxxqkLS04OR0IfNgyix7byrXLL/qhUk6o
Qz0xVX6ZMaV1FywGXEaYps9CnjwMyDm3i0rN8fRBE6aZb10IrfnLEESu8SBAebh02NM1mR8A3/L9
CgGXKGT/npaDTd+0L6vpW5WSSich4aZMCTQMyI1YTJGjLu0Oukwo4ADU1GyG2QoVcvX9OP/0C2eG
hoRRbJFPkUo4fFPiUdDVKnRSUIJXYAv5mnFpdI88kFIS3c1QKnXgMalhKsL0LwmOfx9yKNgXBqgk
FKMYg4dLtpNNWIQpRzjgQxj9e6yjvgMxmw+uuUphQ/RwIcAuHnS+gDqYl7z+5dq0/6W6wntGaGPT
U8y92x6DXnA8LLCmKG6uCyzgTNPwcEi8dnWuNhscnBhHRzeR0oN3TYR/ge2t4nTcz55AoF6CNl4u
4gDrKsw0xTnZYw7nLuYo+zQ6MTYAzCCzxmk3wV5EG885w9LuyakIAn9zgN9e+Yxl3kgwjmqtkfWQ
27/ACco/Hfh8CbukynlSeZfA6/NU4x8tGyaUWCokSAovXX5vfP5LdOY4+pY1UUbHLZAf/ux0cWSh
uYT3rd8BsGX9H6NqZ0FKBCaf68+OFtPncU1mhwqNGOiDcYhVc18Z1cpXOy1+e2xB+RUiOhb5gHDl
7tlgouyhXmSAk4iSf/SBhvrGtgwwVZxqz4PuOw8vSNhYcOPa+I/lvNU8eNp6H4xp2amI6uqxon+T
fHOcO3guN8Rvh6liP60hsQYN7ZjZwd+0Fc/MZXxwFajMedRAO7mamcaXwOsxg6g1euuWOYS1kPnD
LxNNGzDSNdWDxeWSHeM14jIz7qouKRSdH9M2isejZcX+CDyy6qhoK/NfmiPiI+sQ3h2jh/lJJ3Zi
GQisBvO+M4b3TpGplh9uSbnrlnyT6bZoyuKkhniy8BiLzdjldPOPJnQlM4YS620SFQA6hmXlgOko
inh3qymZGuec1R80scKtjkWFxZr6+SH+6VCDsXDLU83vLR//ywRZcUhZEh1sz43iBpMmflZcVykz
OotoHmWFbYGjonu/Ck7D9kA3M9v+2bHzN3xMVAXTcon1GggG2CHf68t5L5xovl0SBzqDLkX5izmq
CHl3u/imqcqZAAP9r4fS4BPYD61yliufHgkqe5K6+B22MKH3cNWQa0IVbmS3oOScXM7w4g6lciPu
KXUlSvjyshdHhy2Jdxy4+5F2mbKOI/JGuuvAHDBguhWGtp57I50/PSnzLKsNpTklruATyKYxRVD2
A7FTDoa3HVoYllQ2NMhBkkIXJOrBYfHB0Cuf0jlwn2O4U+upWYP8IQBcwFVUrji9sMAUnxU3d9Yh
c6wVexzDOM4aQ7jXg1L9h8OQ/5ww5CDqpbq4Mak33kHvwvkQyc55wEpBEIcEu8UuMmqkr6n202+D
8NKJrW3g2T21A0z0fYIScse5MH5QSzeBN8Vduu3nx4TWKpa/1PvIRrqEWvv8JelxEAGSD+TlCq9K
nWLKGkYIs33PPkfaptprujmbKwZA/4nxLSJTyjn5OIoyXA5uqiA1DQvi3M6Hkr3uS9much/0xPlf
x7XTv8veUB3tNrX5pLuuqR6lHjXV1O62BWYXgxoUx930CBUmcb7IqCXUmICz3/VCly9QQtwHWEsV
EDwlhuJm5Oe7wUJI+cw8peuzQHuiBiGHhc3SpwUrqDpqrNzZx3VPjcuw7ILIyx9NM3Y/iTfAL7du
Pz7jesigl6i6+/j/Cv1fKU7Jnyn0+5/Nr4F+xL9PoAv+jb/GXMiLxzFiepSEUSQDGf1NiY//AjBb
AmXC/OrH0gvQ6P/WHhL8BUU5YCNL+FwI6fOf+6sS7/0F1X5r+vCIwBCd8cW/E3P5x/B5RMDd90Pm
OQ9tP3GF908hl64avTSg6sC4EwojnI8vfTAbzsSrPf3de3L/R3Dmv7VwC8B86vF//HcyO38Xp/nb
K/FCvBt+Qr7nH/V+7fEcSQEY123s52DbQjx8PP2rUxO57zJx/Wr35y+IWeF/e8EtYCS3FE9IbOgf
X5Bxbs5FUh7yvCroGVu4fZeIqr9tjIWopgah3nFKF0QG8DA+//lr/6u3VYZbdAlRirf3n97WdPYK
cIm4VN3CrQ8j3197gRGaegFslln9X7y1/+rVYok/IRA+zTLJPxEE2IXrli//QbF7wpAAEJzD8bwd
KGaUUHP/57/bv3pfuRfyq/kSYsFGJvt74wb+pnzuKJweohIgNDebg64iFD0KFVOIU/tYlcF95fPH
n7/udoH8rzzW+QISfJgiBDziQU3YDCV/l8cyMqQwmoJmIz34gz2VEZUm3C6DD9BDI/31MEj//BX/
xW8Kas312Ycgzsjwn95Xv41RoSn39DhlEkNnbr6s+lTdVtE6spurvBsevIzPeHRv//yVpfhHewy/
nQgETyTyb/xJDO6frqAoYDm7VP7JaAejPBvAlWSA8NnqT5uXfo789DY/G+yjs9ne07m8yjcHPqW8
mPHnaDPm96G0jzSSUc3ebs59T6+GYpLNzq+Kwazb6XZjsG+Of5CKGf4EbyLQPEQSwkLni3snkcNy
sfij13wXNU5zEunziDlnpALkCDwTv75cUpqQLTmur2IuzWOOArAcCCMAyuayQJEaarCldabUteN3
INqqsibe5RYRa8JawFo5LsNIcnOtoon686JT4x6vRdd9iTNQK+VpGZD1Tj7yUU78hmIR6+07W1Lq
aJWQWMyDhoTywtYTeQmWEfqXmZtPgOvLC5vBQl4UXlEBvRcQSk2iwtMsBqiLKmeUJBm7bhC4NoHn
GGzIXFwUrHdzW7DQUWxlNr95Wz/HeKqx8NfR+mYoGaV5T3BbJw+uAriTY9kBjnZq9tP4FN8yiV9o
NwguMFr7Wu/7rDzRXiQwUtEIHYkhuYxrxJ3RZxGFn4WCzBBHEfbdMRZXLqIvNHqjsY3HSfmJbRLr
J9CrkuJNAXtPhqVJL8tOGPEcQPBndlyyqr0CaabY8zNF2Ff6Z1naz9aE3ksS5Ey6DA1j1NyFyHt2
RyTEsygay9jmz7jlgdmhdYVpeli0ytQDhxbX+WJ7BiF2JhOrj5ROFFH1L86ZesN8CwHHdL6TEtlt
p75iHQC7qv9agRkadtQZifKU64ZDbl2wSt973SJn7oVnng/ulbh6BEZZ5NeNOyMp5BCUkEqp1YLr
U4QoUvS7umWTEWVRofOChxJq085dHL0p7n/wi2LrhfaV0uLa0gKKofJm7gPEbX3mIEGqJ7S28Qbd
jKlKahMAbWYdIu88WETZhzs5nfck4iUNTrRdkZBD+HdAoZFqXOaX1SWUslMJ2urBx9SavvL9wrta
Ta4PiSrSJJYb3UW/p1r4PVakqkr21ltnvo4J5U57ROgKw6SEyNpEPWd36txZ3VDAzuKyksK+5CaZ
v9llCWGjIdODTlcr9TFF2jpPiK7zC4Nt/zgJntR7bx1zD9e9UTiTWIpSJD/IV3ShlJ08ZTS4hTsW
UNYpmQqBXYk7V40TxohuyRGfVsbpXYPylN+wDOr49pXWe8qlt35vgtp+ON7i/UyGqn4NuIt89H7C
QNrzM+kjBRT1fQbN+n0YqVuobAo2iV7tjTsx0P60xFRBYcCwKQnXRjoPss9hjnVgeT6yKAqhsqat
eCIqoXoM5wnvJwPC/Jwu232HIAVG+xTg2+/Az8OtwCpGN0T5y/YsCrsRkd61zVtfBISBMOwiHbRX
RrTlqweAi/8itL9P4j4ZTV2yBH9TdWlxSHJRZbhS8NNTMNxRXzZV7PGbsEwdfAOoscoNmSCk5v92
+Zin7WHGK/FcUXA0QmKrHaIBvY/LIW8l7VRZtkLpd0S6sj8MFF2SsV/xwSVUyzPZpkF3PeP632xj
XvHNCVu2talgAYwP14QvKq48d5dAnpWHAZI4F3ufRI8a0QenRNynXO9CNG8jHcXJ0WXJ0JxE2cFv
lSwB9DEMVnYaDQpZ9yWlxgd6S7KmrAicnHqBwcvsbYq7l3SYH2WPyOIkAxp+rauYZX/+FVNjMR+b
McnRgvj36oTVeWvtPe5zNvGBR273emkmf92tYonm682uJy82f4I8we/u0kNnFLITZFxmQ7+vi9uA
stj0WzInznoSrqgb7u5YRJ5g5pKjans5wKd2LDNnM49BdhDlPNAB0culPgLyFvo4106M12dkO5P9
gmedJd8zRWn5Te7iWz+t+ZrUF1HUhUDEyxoHJPGcOv9EZzTDzdATKthFRSzQcHt8Xwc6Wub+vlJa
iS/cc6OCL2KnGMEzGiUuIQqO6gPCeHWzLXicY8p5cMb16FDQBmNdNeKW32tdX8YpRonTWZpZHicC
XPdjVaaT/9VELDGPcTGyjuakMhhgur5rr3OXGrdTT2/7NNKxFvTZO9tSAL7cCAT0jHGyQJrNTCcY
BoexKQ4KI9lTF7sktxW3PuB4hmJQEuS/c5XnjwD5iy9YMmkrmDrH+YTKOF56Ma50ojEo5LTFE+rY
e1Zu3zwIbPXODFlkMYHxUqcqDNlDJXE2fOliFBs0xKYTaMtESPfokkAkCUB0w4FVVvRh4h7PDei1
8cIrtBMeFxoUXgl3iudCtmm+d7B7f4yWbhGCgiMsiJxH+RHmYR/sROZlzWXmxoAL56VNnyXlcvSS
dhlowxOE8OUlkAFefI9c15eAPdn2ec9rjWyFsPvVrjVdCVVUKIw8Mo1pd6Ww5yYhUrLezmXreU/B
ksfPFF1hGY5VFK9H8i3xuCfbYXxWliWbpzks5u7JkOKIr1ZBceIBejNei77youbaRMI0t0AtUZDh
5unmRzFkq4S1FU0VT+QOdqWnUjCq85JEn5kXhy/9qpOfhK2cO9LlLZ+klt4dbkWEZTIq9jJ0C0X2
Hn1d0srC7vuks46kyiIXbMIr/r2BQjxKs/YdD6Z1Hzg6hxzkeqG6FNzlATzx9ZkhYNrtbUUwgbMi
ex9WUWeyN5iy9hYRnmW5MRx+kF5y581X0r9FVGQ914e5IEKHGxPURSrXTxYN401X4TK+7dupmPcV
KEznJEO9NHunyeLhx8xyFpJXMQbyfYlt0l5Alk3rS4RqiXg0YYxAiUf9vh5jirWuFyfmxskBowew
VNkxOznwNfE6ANIMv/QDPqFvRUiM/Qbpy+RfXPZdWCFYwavg2ExIwjsqUdmnZHCoxz3CIKMR2yCM
DgdUWfEiuFelZC00HStBJWDTWJccIu7LOoUKhpfkmugSzUga9OF75K3g+7PItxxIE3u7WhMPxyHl
UcRJp6mSE4ZkC5dRV9yGy6XACkFUP8DDoKgMkJ/YhOivoWBBDJQgRkGW/i6DzgxwZdCZD26RF+WP
JmGhin+Kty/+SAjI10dajvUzTbTdu0NAhl/Ht9hsfTfqNvuK7/7syIKv1zg3I3AyOQ0pZqmLOw3O
83XsCUiteZgE82OBL6c7+Gh3CZSVgvlJzzo8kcm2F2sEdP4yKsf8ri2q8k3KoP0RetGAIR12KdiU
wvDUjk1WvKHZ0NqSijpn+e0GilqnOP4taY9/SByy8yfsWAM+SkuFJLkZLC1SaEHdrV/ar/lgOABy
/yULZ22VVYdKLXzdR4HW4HuGtGJBBlhfmKHDUc/RGLxB3Y3+T6gN649axlj7APIWnzGRMoKLbe/z
GbrhfJv3/Vb0VvXxzylP+qdE9E6446N36Svsyu6oiTLdFw3rTB74g3tJ0TTLgCLJoD6Nqee853PY
XxnVotQt9NgHtAxFLtqbreqf0zgl92JGzxZ7Qr+GpCvP8pxS9CoeWbNuYVhaownGoq2REMToBveO
E2N0lAwXiM7sMoHDbena1N2CtmU6Bi/dlr5VWw5XbIlcTmSEczmIZrfpQGLXRlNSntAZqptwS/Si
oLOY98Qc0vd7Dv36KiEbWrCxe+N2RSw4CUgIz6lHWNjfcsPFOUI8+qn8QUfP+DDO6/pNn8PGwEk0
Cs05hGy3PHJ4jiarYYsp52UefMOAzY5bYfJrv5T5IuBHnQPO4zns3J+DzykP8gdqgrYMreDJ2PjY
nfbTH4Hpc3habDlqPW+RagLF6s49B629c+i6PeevZQxOiYZNYtnnifbfAuH8vxnfCRnd//P4zr5r
uv9g70yWG1eybPsrZTVHGTqHA29WJNiLpFoqFBOYFAqhdfT917+FuGlZN+7LzGc5r2neDBEEAXc/
5+y9dl00f+4NLv/gj96gbf8XLhyLoynrg4AySS/lD5eObf2XaaLbQKVpomBEcfT33qAGHoeulkHu
MJAb+gQevYG/NQc13D22CR4HCLzOCWzpPP0bNh379w4I10O/EgSAIW3KPmr+v/Rc6opzTZw6SKHD
rnYwxYuJd9idH7s51h8h5optMHTC2NhG1f/Qc4g4ASPsJ/C2QG+TWp8PRZ6/ZVmOb9cOa4TXnt3B
TdRzuBXR7FCTDPiX71kHVLQmolaec+S0bKm4MlA6NWH3PAgR3DJjgKXa8+59L+tc3RV5DWCS2fMK
k2U9+6G0xzPDUG+ZhNCjwVswf5ug+T51jEQkk4PCj1X0gkC2eNUGqwD2lJUILnV2vZ3OE0/UxOBu
UncI8LIV+Y/Rqx1t/aff/h80Qc3f2zrLDRW0dFx+PzRknmX+pQsaecqYMjUJitvMeJ4xeB4J3sRG
SunsPhRTY3yCU842DtRbhpwthu41NX/1yPuavk6pN3zNHE4ZWbTIQFWA8oqiLn6qTTUOfpHb/TGJ
MmEhcqZw+tcX/3sH99e12yDa6YPJpff815YUxhzkQRNcQQugyGbwRLDLzWncOFrsbioGR38sGT/G
/xP+LP7BzTJ+7/j9vx+4XNCfOn5WoEeRHOinUOcz90PwTP9hCU6zOvthstNtLZk82qN7ZOq+Jcrr
LpuzS5aZxzqYXjEubBYm/kgyy7++EYs17X86kX9cFw5flxA5jHT06X+/LrNuxoEHXnC4YCBJGVUc
sUsF/58e4D/8FMOU0Gm57cwOfv+UUmvYRmXJo4Ku766ujXpTWSDp//V3sf7BTaarujT/6a3q4q9t
VctKZ6z2noOW39XYhQtb6xf/KYTQbAhuURcZ6AXManrVqeRutXBgBuCNhnNkzdVXpNPZi/kEaw0j
C2FRQgQh+T0qhZOS4SS158DYzN2ITq2LKKaXEXy/1z2oWYF17rywuzesUSEapD/4hAs//1bRlSPO
UNUkcBHKF8YmshlOs0OzmmkTcOY3ssOo92bGuH+cD1ZuYQX/dV/+d7/6T1PwHv3zDev1Pcvi5j/e
88//2HZg39//vHX9+rd/7F2aIZlsEUTigEczf7OY8p9chl4GXW1nWSX+NtTS8JCaTH8EkwrhLpMn
Xpy/b1w2m9oiPeN55x8K8e9hlX8fibCVgpOTBBI7usNia/914wLJ3XHu19uXpEvojOIDyC5jHkss
/uPY7SDr1Ly9YbhwxM3+oyL6lrJSbwbgOE76gg69uuDWAcVMTsGukVa9+dNN/QeL2++L6a8LpDls
c3Ge4VK9LF/gT2vbQImkw+psX6qkvS8NsztSUbhEa6jK/iNd55+uo78vJH/7KOlyy1m6XH6v3z+q
xQgYhGJuXyZtgpQz1CGJhVFy/Ndf6Nfy/z+r4vIxy5FDN7H1mvySFiPL377RXDla3aroRoGCAxAF
Ap2n4R75qk5Hu6m2+tCh8UaCkD4b2eRekB2c0zo71WirVgx18oNBu2ozUyY9KZc7joos9aHkpVsZ
PKayKk8psQr7BKEP6uwo2EWU8b7Xe/ruX3+Xv+w8f3wXHhumsiyJLuPR37/LBHyhnlQT3aTUok+J
Ked+oE2xZiSWb5245KDfGeRrKul3Nsj7ntIeAzNJTGCJ87qcd1mjwDp1zwKh1aZPw/iPH/V/16f/
FLwK/3x5Wv/MW4Dv//HfX3X84z3/uyf+z6vU8hf+WKRMSYi0w4HYNliqOHHxbvzNBk+8tAF1x+No
bf0ytP99neJ8vczViTdi5idtxsd/X6ZMTuUM5THP28JkCPrv5Sgxlvl994UuCfLFpHfIQZ6xPkvf
7w8aIxVGAvUiuVQK1EU7EIOo7VsCEjeatnCDav2701glREKv+27PekO0gdNeSyYkr4bsx2sdLoAm
JiX5YnX0bigjP6yqgJw2lz0u257ZFyul4dPEj3MUTLr4Ka1kOgo6u/6vvzhWMUnFXfYxpabhT03L
6KaWLmSzEcTFYbLz8qB35XgLRdneVcJKH+2hFncOuavIAguogVoCOGyu6uRalLPzEkTRdBv7hIiM
rvm0J4O/2AgTWJxI5B5Xh3UeHEKFYoN/i5oy33hBlp8zciGbIGuvUazSayy6zyRp5YWQNPqBmWUe
EDnpeytrPlUYwAPMFSzuVknYS5JT/YhAkYZGvuOg0R/UFAOkasvmi8r7o1dLj4B/qQ38RT21xDNI
mc+Kk+KJjnbGOIRLHgY+fFz4bZUWy30cp3IPfORDhtxA+I3pFUHebK1/fQ2iYx3attynX1fpohq/
Ih+SF/IjPgle/ZApc2IWK8OPmyXbbRTOPtc9ww+1VnzZCZWI19n1vI7Mob3CqtP3MGzSq/AC5P9Q
qnx0qI0/SvHFrwonyCBi66BrKPkZGxjGjvSl9MXSuc2JirCPt+Q6012SF4amct+aXO8U1MEGZWx6
HZiT4t/jibvMjsk30bh8IUv91NGaSdeTk6WgOzBc7zEmjJvc4B8gliQwE0+m+ak6/iY51sx0HIHl
moE4P141IaSuC9C8y81NItKZ5lFhoC4XRF8is48qz/hEa/hEYcroSCMkoBLFYbmtaPfl3rP5yjkG
U9+qFKZtIIY9MjlflqHz5bpT/SXANxywD4Jrp6LbJ1bzSQ6lc7FFOl0mgqq+o6/kLrr9JcW9fJ9P
Ov1tOtf4x5obIMB7IwuKnolyYR6kG2ugG4Yqe6qrVhI3PsirFlfpyWiDeMfYeGkwd4Z7Y/pSQ1Sr
9atoJ3dT0g26Ux6q+dDxCjiB1lBsOSRpvsZre6mQ/m70cgxOVNQWvEmPXHSzq9/idCTFzB4xOgBx
XQth9SQPtsjdNIARnzO6TmLf8zHwhVkEe9m51qelLxy1dirwTTFbK4hqrIVvFXNzbpmir93CbX8m
g8iw73hhglfNA9NXY9aSrttcBx54t5AgIDwQiStEeWIn7dR5qPTBei2xtj8mtiw2dWhGFcGKE9lk
PS/CPDv1ycV1RCd/Gh6nUCYXnvrutY40Y5OPdtWvUxQlPsiC8NJgWT7KedC3hmJC4TQFx/2QjX8D
sta8kPIdPHoYh3i0Wu++o5EAfSolb1WvzDP+v/kSlnhkhsC0QF72OCWxJEB36pNoXdd9AWTG6/eR
josbQ3Ho7mJrJvh7SJwLuVnWVc+D4UkvaBFXbqevka4SY1EqRNm00Z3zAMjzQ/Gx22nMCE8As9JJ
p3k0WCqHRfAujhncXbBj3sWJLQ2n0YKxq5pnyI3WsBlgJWwsPSC4nWwurjCvt1bPK2HpHjlZsWkf
NISg6OPVcOw1+1agrLuPOsO4JE4Rv6TgtI5mrtkfDQIgXNImfi8NGxF1e9US6dGYDl3C0LUORmm8
NIg7X71MiteudNArY0OZ2yF6lnFeUGK3Lg8c5dNsqGkfzyCFV0MetUc7b4KbMLVoHQNA2wdIL+47
J+r2NUeoYhUogeTVSts1IoX0hPhaOztIix/BbnhrRIx9ta6JpV4JZ8DZ0TBq2JY0d7AMuHH2iRnr
J+bcYhVp496KDFQeDt2GjrbjvkNjra+ROsiW7SfB4z/Sbzej2nltktwkiDhXEILGJc45khuG0PWF
+98Rn9dkwI1VckVgkW/dyq1ewoEYOWc0xDFChHAfhqOGcbx1feB749toyfgUzYHgre68TZMuRvWx
QveYQi+IzIr5WI3yQy/MmlaPDN9nVDIrUTNroXRtfX3WvqVzMFursS40XpUR89mMtppkKZhYZm2a
BwACzGRjYAF1nkOYGYweOqgavY3oINzaJa93QIpYb3fnOiGaBUYxY15NnDLQnL7XZP1BdyZvj9h4
xGdbiIIICwW8tZvqMyRQfg54dowUy94yThH9pRPxZctYrjZ5oAxRPUZ6Ge05lBDtoY8TpLiAWEW9
d17rXlcbbXCHH9pE5Ek1lM9Nn8eHuijVS1N68w10j3uaQMQtr4R1wTyGqaAkYerY0pvngB06pKo6
gyYe4rhhcjVr4oANML8LpmLeWwi/N6aJOcLBdgPiF9SkORvZBY8nCQMRxkIUNs5Gw1G+7vWCFwLV
0qHu5bGZK+vo9IF3NbFSbkYIvos6ODqw3yUHMwKEpYXhI/Gn0yUUg3fCAJZ+doMB9BPTJFOF/JlR
NOuzYQ7kDJrqZ7hkEjsKfCIQIJ7ixC62dYfZXmXNk4IC6cFHCIgyWUybEFuUt3LBZ2NBR8W09wJl
nlwyGB905SSkuGukbDt8IF3Avrp6BKB+QmWUp2YxhDL1edOmxj7pyGToX9pdvvVErB4yBlt3U8ii
5hTVIr0BSFILHBMUQWTa1AakaxOk4LUtqocRNdcOVsRZd+zqIZbM46oAWNYKvspe8Pe3QgPnqY25
H/d5/4SIahmUa8MuiNS1jASxyHK810j29WtiWwFXhv06QuyL7IMmiqXOvKvTOqx4iNEHHQdJe0SV
pbpi/LlvLDaAWJnP8Ap9R80fnGAhq45xtC088d0LDB7T1rU2Jc4aXlq8E9Rg3rok+daKJejpGuBY
IUb9qCamNRzTtLXutc0NFaU8sdLkG2MA1Y+umqF+mfYfcz8W3xGtY0ohR7i+klQ5HjQV2Ncm11Bo
2KP3SKXk7RrqQbB40fwFWOZYD3r/ZIgmuFa4VC4id/uNXZnhtse05quKfc4ZXGuXVEC+RYxvyyy0
etNrmbWJBovogcmxtuXQ2T+s2M03WSSnajOBilhlbfPisLmdFcZwTNGTgYnE7JDDQJczB94ak6hL
5VT+NOX6izsq58dkjKQZcfBdC9lggsOT5094+nfd1FbELstxaxXEGru9KxdtjfL7dMTWKEiK7Hil
j5Zoz9E8WOu+y5xNQ9/wmCS52hWFOmeAjFcVmqOd1zc5hmTWCWQDzovF8DmpzWEzAxPetNImoUS1
ALrFSLMtmtTGzRx7nWRWjUSd5FNHGx6opBlBAT+F3mkv3leZ+lrFEgfTdN4XuTZtZ/LD1/3UwjyG
4nOKsT+d4Acg9LeHbu9iISbAJIl3ml3pn1OUOjtkJohFGvyCfKeAeXk3nwST6vuRQ0GeVtWP0FH4
6+P6e+Phr7FBAD3MnFd2OPzsu2KyOQ337qUU0ZUINeC9+EpWmN71p0k3rthTSa0zSSAsSOfesTGg
npmk2W96T2t+eONsv2Xsbj+CaPIOednzdBX6bBxy8HjGFmMX2ZLowMjKAcbBfJ7ULrzJfTecPMx0
B2ln1j1vbHkwZluc3bJGUYjRkiQO2TCrA3R5CfoAJsw0ifEZNWX1HsOS8kuziPYeKNT7rjEMdGl9
clbZMJ9cV80oaUpymMoYHf+q643qUdh1/qAgA70ZFua0tS6cYDdYCw+AXQU2gI2M5r4PK+2x4xWF
hl9YwYeAILLnTNjcRKAvMN0FNKDFjf0CYlJcY89pCdUT1Q6SW0IOVJIx80hK170fvFLfS00nL7DO
2+qhj6ClriwnGJNVQ8LPYV6AB5aj5CcbxXwQcd+bfuuE0T2i5nnXFjx5keF2u6wa5I24xYFMI4S7
Kx22wzn0MnXIAzivsZVjxDX7Rgdv41rJOUrF2dAggjhgEY6RqiJyrwREBZmYC17dyx41mFf4J+Mt
pCZ3FZXqPU3K0FdN059cumwbGbX03R0PTk9PJM4Uim9jE09r5IYvaiFA5bL/rPmfNqHSOTMWE4s0
+/RdF6T2ZtSoTtRcNptKuu84YueFf9HtQ7ji8Nf07K4P2/e0Uwa/NAEzY89pPNQ4rAc8tJ99izkb
a9ujnMudS3rqimu9TWQJrM0hPYadM2z6jtm7G1UaVpcl5LcX5zFp4jNyZmBEWHgvWTTZX4ZXGg9w
5uI7zwSq1OXIEecJZ/Vo6WrP8eeBSMPvk4FL3Ir7ECKCVSNq68igGQLnKA0RHvOqJTqInpkfd9Xd
uOALdIpSvw7tYldCIbigvUoJVeqNG0ylGqHXhKxZw5gszPauT6dP1k7Mn3nk7pW0t0UdAYfH+Jtp
3i2o1XM6Tk/0ndQWJnC6TuLpmUBHWHnNkjQxvIwQZIHvJ/ZbOSzMA5XIe2sKyOIZSZw1pXWbu/4N
WF5+3wls/pNjBGt6//O5LMEFV91nXApyKZTxMSosqmPn9X7nourQa6dbDwrNUwIb9UXXCnWX8N0O
BefdbTUnT7QYDjJCXWOnQ/oti5N1T8P+SgfB8se4/phi/SNfzlKxZj3XI7ukF6BE4GR7TFSKGkmk
37U0T9atIbAZaV+IJPCOF9dCH9+KoehJCh3ulUA0CieemJrA0Y5O65Ls4Fh+ZkEnmIOIr59j2OpI
UsbOxgKjzXdD55L81KeS5aYCatak5tlKgElXs10c05DTZKuXgsGOS8PCLrOdGyaEBmjGKtFtRAPM
fjY6ArUNxmbgOOZCQGq7O7gXxY+xkBOKok6HoSKMGZO6ix/KG8dnLZTuyZ177zsT3MbvXRFu+iw8
VrpJte9ZP3R2ruOQuSuYichRi3MqlLiiH+53CWfhNW2gr6mVZPbAC8IjhwkUy6W5DQIMimOHOsDx
vqMJfpprG7yEZ57j2DthNv6CLvPDCp1tXqVHpk5QEjhTxK3wmKUGp7hg36STcwFjtctoA2ng3ZIK
PqytK7WBIVds43a6ASg/aV7y0sTlcLbLSXssg8SF/l18OWiju9r8FNp8CD038lODSq4V6aWj8esD
cALO0kT9pjWM10r3XmPOtzCZqn2fCxhsbHMu86BV4TZHYgxWTQYREkGF89SzSaY8ECuOlm+pCyC1
RpizC5Hngsj3FUDaVU9ZiMgWbSbGZobCxS6w5bXAb7zCEcvQMlGdn7XIE10Tp1/lxi0l/fzFAw4D
KZmQ1hb6LlDjjfhw9WAxp95pXn5kkFHSAMhedCPcqUxLQCjZGPCrm9Z6d2WXjUdT737Sn2MSW05w
nexGQ0lqPaOKflWWNj+Agnormprlami+GVr1UAjjJ4C418rzPoYp/Eps967HThZaHdW49xVmxsEt
OXebmUkWHv7fNYyRx7lr36OiGk4oR3jaSqvbAgk7hK1TfwPlDY7LMNJrq1sWZ0U9uJOqSDZCg9qa
hUQABOQ7AFJwzJVWV96eHY8UqEahxs6Y2AGu0ivGi0gid32pjmNj7erCPqo8pKrTnH1FHFUOamvN
5TSrtJpPSVC9cTOfWqKakEFccjcaN1HWbzsrY1vtDnFY41hl6gcusM72C9dgCxPQuebdAveVTAsH
44mmekifibywRf036zqe7thD4VU+ppzNQ/Q/9DwpmzJ5j3RoR6r60e2dA5zmlUNVsfLwORPRgnI1
im+LPlSbIGSjPHt3EthJkiAIVw07mk3Bi2wBmjN+QreAFqjvZbnnHP+gzdqZ9wFaaP3oEFUOX79h
EiEudpAc2rHG/u9mr0nYPPZA0OOASHmdg7RXdX6RzC/lDJpxitByhSndDPBdD4p9axWn080co6Oe
BVd0D5CvLX2XYYXFP+wdojAN1m7c7R2nDJ+JgIHR7nRv2LBO1MMgb3IFSLQwon3JUoYJA5Vc2Uie
3iiiJVyUOtPnOZPvdW1SgxOOu26BZjZrLTXLx6aEdWLQJWwANh+JBtbXLQboXZo3VbYJ8qS5Aemq
LZCkBQ0MD1YQB/kEBL5kVURsPJ8LhCmHrsAR2scdtsO8kr5JFxlnIa2hDZoW4+hAGPqZmb17CJDF
+oiNx4+2IPuijZmL217Tk+Qm888ptbPXmejdQ2PM8bGVdIbpEYz4J+tR5U+yjqIfaJeNN1ps9h5L
inkPy7B5qZukA0U1ayuzTXTK8jY4ZjARj2Fh+53X/Lqk4sbJBI4zoRxoCin3SOKYAGS0P2dDy068
tmJLtgE3eAonotWd8d4FZrGsE81jo0VL06h1KOUio96ixyXzTdbzNZ3L4DyhowLN4UX3UUWlbJeG
9y3tOmcd6w5w9T6qbrKP8ucmytJ3pkBkDLpFu40ydiX4VeZRx2fxABqGq48gagCvIPpnZZVJ85Yw
/PJRurhIqmF6cJQGEO7ZlGFQv4ddVsv+jmqdhkMD47DihUOJR9eh7JlXYsQjCSAWwZNEfeZ7Q2Ws
pRqrfSOqbNtHUuyrRNkP7jT/BJYVnPlKwSEpmn4bFBD/HD2k4DVCPT6gkmuP7CjNKc/caociFj+e
rC3jm5MM/ZmiI99ES2rMBPXAh2JJm8QK00dSa6anqCiIuwOs8tl1rXyMRPPNEgJio+y0s6IY9OE0
2CuyAOZjmZsPDtBKZmNT4TP14+Wu6GjUXNB7ELvTUykaMKIt0A9aXeOOY0z3NtM3ODmFOwHyU/Xe
rpbshdbl4CqN5lSHWvaC6JB62GDFLnPcDVGR6Xcd+99d42i2byMfPYbpdEi8hM5NJ5oDYVPdIa1r
dy08W7tGevIdTxCnVSeGRErZosrq2mZ6eFfqJYMMN3+O7dZ8BHtn0mvOi2jVtQpFE6Qcml+6aP3A
HECG2El+yEg+98t0Tu9qB1k3FvxsL6GD+gAuiPJQUd6jfC6LH3PadydE2BMVQ6dtunD5Yes8qY8h
kCDmKtwHnsxNGDjGeQEDoFwcnqCBtpsu0St2c2IWEgLEDrlUOL9h8m2w9mTgoeoQ7bcBWFF1uW9D
ST/GSWa8jwY1YmvWySZcVhWzdcozM3HCLwFWrQ03lBtMHoTG5l27iz2T4HVMB+twFOJKJgXkm2l6
BDRDwm+oj4diyuHsREWyllnw0E7C3YqpTqHepPOxAgbngwVUG5CpVKFYU3bu0lzFozWuIWuSapxE
hDZSsn0SYEWA5xKhmiXMTBjYSD82icWSWfcUdGX/1BZL8DfDm3UWDflr6iUdhJxRHuFCEWIwDYWf
yrrEmhhhabXMakevhbGJo4mLAY0OFl9SPWiYr87BCC6G6zkXWE7oIzrWGdeCujPd9LtdD9EWpF92
6IK+2mGsp4FCzaVEhgaTueGR99e87w0w9z0Ar7VZIvaOxJAijouyrQi7N+Lj0W+RWH+H6SXfxzgx
dpCuP3pgJX4xZTBXYnMOTy12vUvbp/1nmOAshycwG8epH/JdZOsQn7EdnRlFJVsOqFt6XJu+r4Cy
2p3BeTvHfJjlho/G1N1q8GQ3+YAc3QEHtxvpQpxoWuobI7LjbSLSn32sLBwU5KJaYzkgAkiMD0jJ
7qYW1uhHYWOvc2HAvXLoz6LLh4U/V+MRIW4Kwg4jS8vasB3JyUKpXrGug8s/04ORL71lZwRQEVM5
RE2zKZkF4XgC7Fhm6bpCyPOcDkm78dpKI1mz4g1M3Po4TZYHIUB12QEM6DvDxgySlj6ce/7fa0vP
NIzI0oTuqIvneMbPCnU+2CJXvYuUzdF+Jut9HabEfPYhMvjAIZzTllrDl+wdewVlV1+zPzkPiBYc
0qbKhti1EjrsUw+4BFy1wAAlvXgXOVC4VnNR5g8ytZlEWZbzYvRMzYzGm/ca+LgfetuVl0rMw0+t
Y5JpaL2E8JQxFAuYGJ6ncq52zZhRhtFTuZ9jwkcM5AN0fmPeASO3Dk4xW9+MeWmvNpm6uaJX9F3t
7OZQ+fiZTv+Zy/Tup3gJ14I5fFSSaSHR9v1LX/WfcazCi2o4y9DXd4Zb2WvjpUSOvdbn5tOLfk1x
+SOdk2s+cTxwswqnt78B+Cjv9UkGLHdG/Q1bjndvaTZRJNAmsA0FrDIcza1UfwUcafojmadvapiG
al0WqC/XnT2EPBBJAV1wCf4KI/cLPN9AvzXmyl2Vj35jlO0RbNd4AzPR+AkHwu9YzrTXEu7JHuZs
e+wcsiiQXKsHoyU9YhXifL9Ypfs1EGxI+gSz+DflGs1Zer19laWhH420C2Hr4WhemZ7O+iZpc9RM
Ic91SFpCj9/oxnDuy6uZ+NbTFFBuMuC0R+4A/jpMsxPQ8PU8jManLfi4xAHKtRJh8lG53vBQWflw
QDdN+0sjlLWCpXQF4A5smBDK+7QegkOIH4DTZFx3X2HUNsTcTT3Im9HjeCVNTGtZruUEftDRiHh0
TJepuyBDJViXBoV1PfE/rKeeWzRGBEHqquFfJ3kIEaWt7rEEYCjy7OBgSPqpHWvywdJr+1tl1ikp
bCl3drbKkdKH7+v1zLlno6u/5QFD0VUHuh6TTdZo/giUiuBVGsLn2VSUyZOY1eIHyj56IK4+M6Fg
ZctIrcHxfgoylVDpZVx+2heEqrayPBaDpq8Tuwv3oVTWlUXVu8+xPNJLC1S/Nuu6+JhEabWfnaOq
UnvgY9oTpkjW8jDW3RtCPscvGFp3K8uaIfYtdyXnu6LvZe3yS8V/j3uLzm6bTTMyfpeZnPVRESNF
uBqq5m6HiqYR4H1ie0+vD5iShRzQn0fX2GDY4FG3sg9zUTrNfmWNAzFqTJS9PAPAhqHCyN8Ys9fi
MdbLcDzXWS5Ljutw5lXfgY2Z2qgCxdZCvw2yiA8NDGg5F28sk58EqqhxKxKQZFcQn0QZu8RlnJIp
nu3NTCUZPZqZNK8lyXKE62q6YfgIFQpkpmBEG3aTOaNeZl2w5+2M5PFGsMscPNV4ojtfc8PHJHah
+q2YnpL/qQaNHcmc6k/TMEomsrxBIyW8musLgS6psTKbpv6mQ4eqls53dpupethNwaS9qnAe5Gvu
2InapugSBs66fXqCDs1pY1Klw4PotaTvlDLxiNxNzfrMmOalQx7mzwN+3XcVNvl8sXuIV7uxcLuj
GxfYDfDI6MaNmDi4yFD59eoAzSGc/CGDICf4WV6A+VEykzkpNpL0mW+6aMR7L/r2og29Zu1VHJol
41g4O1g+w0yu8KxE9CGq/MENQ+LNhTTwPBHD1Jl7yRN1CpHpkITZMItzXcae/tLT28Kp2TeVdpp1
J1gNGYS0LYovADRYUJJVhENzN2XKvae5zRohpkZRywwt82bOGe7RtrEJvg5NMKY7e0h1tfaaKIHD
yvgj63a0PnIGokVb3cF8qWlWwqUjVDMdAbcyuTPszI/6BLe6i2phWBWEnOLnzrsem3JXkUEfws69
o1fiElYeOc7PAPUq7fuhoJDL6P3i/QUo/5EJeHTrwjSrzwiRvXU104IAA8eMyi8xh8ZVq4gdWkk+
7NEj1KjaWnKemYThuHqEy0EyQaKsKT0xPS0dOj1lfC3h5dubbtC8/phz1ZRbGNII6245uCYBKT22
V0QPdm9KP7J53FcgPAnnVKGlZTjOWZhJJqqJPOrlLJH3hOCHD6ryFNHQeTp3/K1S84CSjow6vsgz
S9Z5zbxaAvzzef/WXgDySMPecrDmCWSQpjtXOiLNTiva/M6A1rzFHh6uaQ7s5qhsnzklW9y0NvlJ
eYKlaGyCjsCeacPRzgEWlmU3zmjnmb5BTT5HsIqd6WDDmfM1gChruGL9uqjG/IG7CQ+3mb4R+ur6
MpgeZNHraxD1TM1KswX8bv1gHsnxt2hfK3biO7KD9tEU2dvE0b53xSyYrRsPLQ2Mz7pjsShZOlvP
VjtjaBAuEMYFt2U4jTRB/H5wgrvSsZ5UXStcWO7BDpeQaUGFJAhuJFQHuC2mywhqILU02CGJT1jn
RFW164lWWp1SZIdAEziqbOey87AT5TicDd1bzzbVNb+f9TwLNlmU7s+koFVoVeioFyEucI1ljPnU
Ro59u9HD3H1FkQ4eszKoCJNRJ2OzA91aTOamqVNom4ViRcyJ2zvXxZxf4riOXzEq/8qFbbK7ssqr
Z9EL8PdT+ILcNN7Kqbx5dGiHAAvGoAF6/4UHKBNE2Bdguy4BJEiDSdSoAnKSmFeXq7SBRzynhdjY
hTHe0zToj3PBKJLjT7xrW7GJoOXDk89OshsehFI+uYL3NigwOsYH3LbFprKxpjW6dk9zDNdlwflC
qfohCLAJu6nUCd5tyavEiEZyQQ0jLGOaS0zbtrVmvPOTvNNd0HZaZFw7nX6ulzvgBm2cDzk0QYZe
6cecNHKbA0J9gkpWrcpyNNdDMJk7xn36mk7wCbpgusuhn4GjofBfOS1HRyxiUM6jmRM5JZDuh1Nk
8huGyX3l0fKM6nYX6mXyoAjCCysDe6Q5HUIj24BJtA8FBkJc3P7QVuGeNiAdLSD42dFLXDp8Rlfc
mJUO72Zc0ERr4bSZbvyqlVF6yq30OxreiBwU823E5LJuGzzK3oACniiKZueg3rW8fltWs3mYXOGs
zILdSQ8ea2MYNzo+kn1j9/MOCkv305PBp5FGdKRyUMSVYjCYWeUtXQATA+FmF1SJNOHwod5leaot
A0eCQZvwkGnWuLi5CZESTBg9w5w/WZmIuEWz9O5UhXEHV1TfZrRfapo8q7CKnY0Tjd/g/N+6MSru
bC2j0xG+U0d9C6AVrjsDGYqwhxfE36RwtCAu8W7CqtKJxbVjBs6tPb27I0UzdloKgMT+aZkKcp5V
5FfXmBlcuxExuCiZNkGDsKQfR+CrbvIuFUxBxrHMvMwOhY6YMN1xvlsTnvfE2Ogz02oOFePo0mRM
Wl9OM+EPuXsoJ/mi2XJkw0dGiAaHUYROhFqRmnJn/1/2zqw5biPt0n/F4XtogEQmlohv5qI2FvdF
FEXxBkGKJPZ9x6+fB5K7m1WiWSNHzF13245uySIKqEQu73vOc0y6GKPaUv3QlvkgH2D+B0dhpXF8
eCUy5KzK3O9Oi1TFEmT6gsdgu+Jn1W3U0lTC/791DW1NRtqm1Ruq3trJmFpXwuVbr4WTHI+5SWJb
4F2nSNCj6HNuRZcxZtt16UooBNkpmRgX0my61RhpV8IvtG3aQEFrzfTJrnDJFv55XefefdHlX0nc
Wo8h0K+yp91e6vaqrjzvOwizDRHW422lBP3I8YaQWMpajn1iVNUFsR/5OmsTQhvjBw7CK6cIXvUm
wh9oU7aBbrTuK8pvTqxtQq8/GRNTsdky3SM8K+zQrfwyAluxQZ1CmHjqk0VMRsa6jpz7QRaQV2Zm
HpZeudAjSYSkHM6GSuczdu7G6lHJ1LbwsWQKda44lKTt0F8KK7y0VPLF8Z3jIILzqRVA2ChIcQzp
OGt1T24E4MRNA3eda9EF1GwK1Hb1JW+CE2gcKxxojyabv7jUYCTW2fdaGUcdUL9FgsOSfk8WXIIF
X5IXfefb5RHICFSEzbWr56e1kV3aYb+dHHdFtWRrhs1FBBP/tNZrggCQmLDz6QjHiIxk5WfhiUwR
6gFbBOZMQKVdUcLI8vxL4DRH2MS96yohlCIftc1Uy5OmjV+iTlzEeXnKEceYmejRKtLA1egZoz4J
qP87OrqYaHgyhphdA+XsNVAJ9WCSAUmtMQhx/AKxR4GULAl6JV8nJceVfp3YVGDQKefZ/Y3b+uZx
1xvUxo0GuSNBMIiGOuKlV6WQZ1bbGBe1ZN0SjAAPwIbX9uPSaH7gdcAzwNqxf4J32h8UHtxlDIlA
ooXRR1fCPkCsH3iXFSKbyz6JOfEgEHFjPljS09cqWGKmTt0ASbpz2O4vA7S6W4cTiEZ6CasSSiRm
TzmV8BvkEkkVnxGDvLY04P4v7cyjhhq0x/Qvu0tZmXJpcpS+altg4XXW09mLi6XdqvIsSx3nDG46
OSFxfx1K72iiFc5ZAnO5HrfyiBIOUX3QC4/6ejhtzOoiNNQdS9spgab2QsyJhmGikyieG9Y2zhsG
QS/T68bszauySwkkwhxOwoV3FvnknUNE5nBCa5LKUOwVR0FJKM1QPFGcptcQNcZSJ5deTg5QT1Ud
N3Z/pjUVVSD/HMzDcd4kd6xE6NWGFfT5LwWp2quh7anakNblEwbpOc8gH8EqwdIU7RqpjHrppRme
E2QSndGddM992qEnAQG4xDSyJ1x5nZLPlsk+Dubla+yyXKI8SVdpFrJzt8l/gpBDOWokJg1drrti
0XEuelpmZ6mTpz8tZf+1JvypkO9/YE14LF7+uHupnl92zAj8mb8cU0J8wvdpE8pnm4bluBKfwk83
giYU9ifsCSzYmGeEzh/6FwrQJq/P4qAglDRQDs95fX+Zpgz5abZRGZgQlcAq/HueKTl7Dd4aeHC6
2JiN+QCzCwvL764XwU8t0StgCyRtIA2MJYkF+PNd6xuBB/KkiyfzgdKvz8RZmWJdzLvb0I1Nc4M2
N33MjegE/hjqX03LiZaL5rMQDMvk0ioa+SidXJy2jk4EhBP2tDu8SSD5RDXj3Hssk5dkwHOyIFY9
/YrqsT3TEEQD8ISG2WE22laGq31ty5y5JMpHnD9SPdGI1x5lOhIeWxj9WqJpXSoLfVySdOMxRMB+
RXBU+OXNl/qOc0vMz2HnOYFRkI4wpStNwizM2W/1xroFdiwp48x8VbYSqO8pjtZJOfRHqq28pfQT
OisAgZGMKkKyCd5sv6vR5XiZSBvJI1LI4bMWRoYO01R0d7oVp5C4uqFC9BGcQ9YrEsqeOjDWpqro
+BltC0eYXe3PQM2/tYW9ex/YVyXoR2pnrrVvr+1qn9Nc/kp9JbhJPe8lMOPxKClY75Fksc6DjK2K
QTId++aR3wXWjZuiSm1GGtyjPUeHNL7x5CVed+Kphnprqp91US+OHT+oTuOsk1dmFkTsi/PwgNts
3z6nOw4MSYeyAK8NLZPZuP7mO6goDpscQF4zLNBnme7IMyoLnLaaTpzNCIjVx9+5sevbhi7B5Swg
mXynfKu2sWdum/oEsYKwX+hswz5TXwgzNtaqiJotvc7k1Ot7KHeQMZfU3xn7Q7r5+AOYv7ycfICZ
RWhhFvxhTNu94TSqBxiW+QtoepIDaWdSBMY9VD7nXiZep8Qr4c3X3TFaOhWuy04fiaCjwrCcQjU+
9kaJ7iJFE36WDOJSZTY0kHYiP6ijaEHA7WgHK06i2A2mVEMziI0wWxMCpN3lobbuLD1WRFo0AYls
lXkDr1Zrt2Rs+l+zLPNvNM9Bc9HCsD79+LbFLoCA5+7OPmsF89E1gDDqe2NU4rHwg6D5bnZVVy5y
YY0nI+aQ+2oo6SdNephvcjPUsSEPokMqO1BIwbxcXyQIKOGaBZRDBuwtbLX6fMQOhNpoQTxP+5Vs
yOYisIgB2gzKuabTrO4GgG8X/FJFg53iFdNQjiYxqM4N6qW34FWubWrUB+yZvwxlDk+MYJuXUOB8
NfanXSiHxDWqp6JEXYbfeVonsRawjzOIxCSO5qex+W9fe5NFZnf64nr8ZTCBGfNw3rOclZFuCxPG
fIsg6V7hDCWDHWtGljRphEvCFY9m7NrbjqMxAZbFuIy9+kYAGOaY2jEfAevpzsjS0NjucuDesmWO
fQ6BUjui62lzsndKc4lFuGmJeeJ4jsO2vg6hw90KWwhtQaxOf2sMxSpXsXOjQ6eUSB3YkFea2RES
g0gYpWn7yotvXCqrA/8SVRjUPx5av44skLw4cHU4GmiyndmZ92YGSWUohyGdvve09laxXwH65mER
2VEFp/DzFjULy4FLvvPkHd5hVnHHsXRkOLuXJPHPblQxfIeX5xy78Zy8kdj+SgE0PzRf/TJd8Low
P/INz5AQNe8n3t4dqzRFoKr+ToLBvVXl9FSLpk6+GZlHNJsLsMjye+j9eBLpDzt28hASCXU+Sg5l
Bz4KPOL98fZjrOlKgN0iTHXvo5D+YDuBcJ/gmerfqE/Bw2nJEL0SUYUPZ+jQkkNn5BweeT1iUE36
cB6zur8XkUUVMunLy8Fs82Rl6O3EAB2yF+V4ylkQ3dWheeo8Am/LoqrRK1TZqfBCs0BFFRDNKdAD
csnUrg58k/LXl9Y0fjpBXRgQDNvd50sMrVMmmvWYkG2KrpeUkGe9pjtR8ZZfIsBuSHR0MjY4gJKM
dcGL8zJUjruoCaakZukD+CorI0ZsE8LMnFCYrw36TM5KZUb22LNtf52hbhTQtYmo0GASn3HN1Bex
P9LPozd4V+aeuGQa7kgWNbaxV4bXNJRyIptoOM0cB2JAUZpiXCTbOM+2ArDQtzhpK2AtI2q2olE4
1RCEQg5uz4zEngUXqDPhvir8Sxi58G0YaQKwssUyh5Yr18oDj1H8OkxNg5ObLnkK0maA7D5GsyOE
svbFY0UE0zcJYgb9eCDhPJCWDs63zsbKXhnukCL+sAZ6e9RawMEmqEMrP1qhBdfpedFqI5Hzqw0e
9qZEuAX3kDL4sijmBNHBt9pTd/A5YWpNnV//mEX+e9b502JI//1ZZxWFT3nbhG9POvOf+HnSgV6E
1RlXtZR4q8mN5Xv9edCRxifbNsx5+8bmDaM9I+JfBx3xySZYHJyRxLHNzvo/dAhD/+SyVpFb7pBO
Ps9sv0U12pmQbJOzF3upGawCxQaT9x7UyM01v6XfKVCP9/4Wu1OziuzUPXrzPN45JuxOe39dxTFZ
WgxWdWd/BoaHQ7AHTgdqZ3I88yn/wzCqxIE3iK3C3t1I7oeZaF7LBa2mfZBE0gWhKXqIn3HbSLHA
uz0aK3x7DgK31qnpp9pyReIJmNpBCsB5BeKIlSu75qpwrRogcNdmt9nYU78F32bk53ROhHlSxrrs
6HFVA/VzWowk7ZGxPIeDkPMwt8EG6hZKtMcyMryQlEKwGoY9SZQ3lCfGFv8NjRA+SlcXqNFbjzYL
3uKSXl9heoAQIwovcxvrmtlJZVu97WwKsyFBuGtsDuZ3UE61s5VDMyeKmdVcGcsIZNRASl96tIJB
y7Janfa2qW4U/M/wUs8H/W7ExEYSihXFX7oOu+4asmp+ATm7SWAzlpi7UDtAviwbD11z384lf4RP
tE0rd14NY4opziqCSWfTDHH0ggSNwJDlIhyYxrYDcZV3Wd90yMYgDuKngUlerMPE9aKjNrWqBCt7
mHWnmiJEi8ome6Ql0Yn+cSX6qTnrVSo5DecKe7CFOiojblsWp1U0yXKLl3K88kKdE6RR9Wa3gG+I
ac8WpIQQHJOVj7Ct3MeaHJwvmVMVr12KBYTfgYrloxx8CPVWfUfsbb5K6arsm2Z7EyKOZABCamSw
O7ZuQCUce9ec7GVMRt9Dl+6LCMq1VtF+tBrkrfh/OtQZpVOXpzp0O2eRsl2LV1CnW/HQVJrMVrkY
yA9pRCP9tTQ4VByRn4eoiJMupfgJ1CqOKp2T0HFleYQwsQPWbRBBUQMjLPaN/t6BAQpyV8VZsS0L
St/0QrufZ9z/Ts9/WpxA/356pgz52ORVCCjjqA2zl8edeZo/+nOeNgzmacNULqAc17FN/d8FKfXJ
MjjjufS2qHNwWvjPPG1++vFv81tUi9hD6/zWvyk+4DaceUfN3K8z9XOe+w383N5Rhc9jcuKjHmba
zPxA+Pngb3ex4eDKgj3AUkMH46xRnnbWEWJEwnlpxWf3ioJotSoGF737qKOfH9oyG47SzGiq86Tw
gQjgNrJJnlH9hFnYBi+39jorvs9quw6XqtcHXHyu1n4Pc117VKXSk1OpBzUJbljw69UEZrJdM+Cd
Wz0bPWvp6j2h6wSUV5eejF2xABPSLmwvm9q1lpAatQH2PBwTXCyys5YeSkn4kKza4zff5juLy+7h
hQczc+XJl2AhhQ5GvXD3wZDWOKiCLbBNqeyEQ3B7b5DbfTygsKcYrhlHyFxVgEos979+fOX95Wa+
ssvq7ID0oopp7B3IA6OVJveFeIMGKSLH5mIEMXAAfebsnpT4ufo86BQjEzyLo6u9+0N5NlYtu/+a
dEVSb216WosQbPG1DrA+No8R6TDFcpoq42ut07tr/FJByGyitW28hqxpVSFV9SIGIz9WBba3evIr
WpIY1xcxctl6oSW+iV4E5XqxSUdJUriR2Rjhg74mtFmq0v5CiF3eUoVrymQxkaYk8Y2rDmlt08Nr
bXBrrOxulJ+JZwQ9XiRlvtLRc5n9TTzZyQ2G4+FbVdrBRTzDYCvQ92iCIStMyOLBxZo/yLHBT4qs
MXoESBGyC421LJ5Y+5KXIiNQfKnDESxPCP8m2EkbBwwoVTLp0flg4fldAeimd1BXXebTTtfLbzhy
Zblm6axeHIuTCPy7yRFr3O9hSV+ptmFE+AlB0OQpWTpS6qQerz1G+5XrY3qjK4YxZC0LYdyLuiPZ
3NNa8vFCv8tfUsDgw7bry+EzYim8BCnQ03I2lwXaSkVG6K7oinvxaexZ4UBIetLlK9upjJGVPvcp
LhEwMHiqfCImPgFT7c5q0Y8H6LxNfFPfYKNFDXvec7HBc21d3y9ralNOrFf9nNMqPlEIxa+7gVP3
InCMARFTt5jAXNNC1fNvfRCTheuYF2lGQEZfxpwbjcDf/vhA/12D/mRnP29r/34ZuqybKu/+OG5a
0rb/+F9/rFmT8qb947hO4Mu9XZP++lF/LUvS+cTpwDYUkkyDegmTzM/jA8iZTxwBYDrhH7DhmzIx
/nV8kOoTZUIbzhkrFhy5eYH8a1mSsJ6EBWRtPly4s3Lzd1YljqY7I4wfo0ybD8Dg4hzD7Lu3LBVj
CnxUS6wvlTKesy4BrKxjxq8Q7Z3nkyvWwopegzJDb+uAvjHSaYPJ/6zRcxNoTnfe4i195i310YCD
tl8OjbiGglJe1zQSLtLR4aRLtffGi0SGCCFRl0RgIL4HjA8JgOT6DjK1nbABn9oRmJvrjqft5H1P
dPOasjzo66y8TwMj3gi7kSvQyc8j5IklOdBQRJzic8p2lB79N6Mzr4tChltBF3HdZ126TO3JWajU
vPaT6Imqy4NHsudidLBu6r1zyw61RtkAAlIlaN6pVpIZp4Mnd8fowY2nO1H6X4BaPOQ+8Aa7cI4p
RD0CDjmWbfLaejkJGbokSNPfCM2soPrgBzdF/ZVZGo1RVRj3aRk/hYZzW49yiwRNW+iCiw+1deFJ
DVuMra3xLJuLKAtOgxasqwbHbeWVVPCMyFEwpabsSG+Y1tuATwcaClUlBwPP52MmKdG9VmItDDJh
FpnJw4JP9OoJgv4aV79j6z0ejR1WEmM0mrXt849eRs+IygHloLhHAhUWl55g9fPsfuaTZFc1QRIL
OEjJQk/z4Nk3dTYbYdZuZVd7D32hvHs/sgNUIF17lXQJkZFJIVcUVFaFgfs6H5J+5bYYBmpcwSdu
M1XH8LbDZc2UtOY0q9BZc3170osnS+XGPSsbU7LtQzKZkgKrbQXpSw+ftUReo9w4MXpu2kacutTy
4DXTgtfQ9F+xbIplZ2a49kkkjAsekW/LeoG02TvGRq5tQxTl+K+9ENS6r2/9vrixY9akujDUdgRz
T98ahxiC2PJkHLh93gWEWF133tAgISIjk5wMqNQjh7rrnEAedbmGN9PoquOIrKETB0TwJqtD82tC
VXjhBwww36uPJr2/IzpnXNp1F6yoll/XEiqg7yk6T7p1QdagusBEVH5HbI2My6k4oBTyOsD6v9Zt
4zrOo+c+QnwO4HfLgox7udeGL2lbkiTZMIp8KCxLc8puLQzy6zbRwq1t8VOKML/CBXcdh+QhLIae
bxHJDQJwCYQDJNCtV0ZP2lR8xrOYsYDyDOKiRko8P/OsIAORCexaMzJiBpwmWkRlcNrH6O2xTXVW
cmaERo5TAb2fRwoCoa+2Io+EwU6U4UyxIXQWFMEiIqEBeS3jUdN6/8xNqRBnOoM7z65K8DfXBBxc
CL7NuXtB3j3sU61DrYQ0ZItm4TPbU22LM/qhrCdULSThjrq48xrGydhnhIqmTrMKUWbiPJGbkIyJ
oyJESeHKiHSbOuaNCJ36FhCYvWbP790WDfNLVCJpomm9Rj+1Duczd6W3576TnOHGUEt7dG9rUVwR
6UhGqGtflBP3pPdcPQhSwgl7fdoaPnpeanOoN1X0qhXteQlHfmUi/CGaXnTLSPc0dllaiPqx9B5+
zH95nVoLCTlsPfqhRVmVUQQ1/k6zRgHe3QMNwpe0JGIG3y7RmosyGVysyrwqVhI+1UKyVVQDIjAk
SlmK6IQoUlBzIcwWMAfaWtf0emGWZIGnZP2QzkDQLbSCGGWj4/FIcoPf91FrHE84vxbpnFdsl+ju
MVBoKdZ6u2XKH93SWQ3j7F5kU2EOsr6J5y8yVdaG069YayHCG+bUu3jG5ma1c+t1rAI6H4bw3uq+
DVgpCu9RWsErbpTqGC1/xLyJ1PPHz85MEUMvUsdda9968eRDE9JxyE9kSndsWuo8BZlHVgRV0LLY
4IriUN6bR2QJ3Hlh9Crq0F5OKLpP3K4/Lw0tXxK9iWctI0k6R/YHGe6sRMPOUcK8cOv+3PS8YT1V
LEuOjB4yWd1XZHGeNA7cKl2b7oqaEFIEZ7MiFD+e2bclZj7kstUmc7Wo3ECO4chGTFV17rYxY00f
cW12IkQy42D3MK87NGWkIBWf3TR7KLXoC8kSZHsGjIWYEE9sg3y10iNWxOiZitRERBe+5QuDjFJM
xFnzGfkPeKImKpZC47sULAd0+e5hXcQnvRE9F0ZiLsqWnlLfanAnOGKeJKoLt76QwxrgunFLhRCc
VI+erZnkNYgs90hBVDi2HXftd0CGMdvx3XrWLU7CFKNPwTPWGC/gEV+nLvuMEudq5hMMfKzl6PMv
Ryp88kf+qM/hLypHHOIW6VhleRSJDpqgw+6T01y8avzqPp0wWYURT6JxtBfX55dxRB9nbvLAOLjP
BgY1zcZbTA3fyTd41kHRAGiamL1Dms3mOHk33pBdJViM/aRAYjl2y4L21bmZkWCqapNF2dJeWGlw
a+fhq6ZrKI3TDHlEmj4YmncyFqRU94H/rPnzo8dXtVQkHeMrpUvXD/X9QGWInT+f0eAxdyiHjjV7
vBvy3juJHdgnOeBm/HQ+S6nhn8I2027J3ojXlaz4CCp+Tgb/FSjVpmn8ZyxwTDU5UmyN8NHtSOz0
0kRTtnB61jrw7u4iI4brSOqTWJeKQ6ZZ8sWyYOHt83tCe/Oeh6RFr27I20a3UC2p4MI9snhnjBbI
o6mdpPQ8SWPSblsO84u2dZ3FpOYHYjE5t3ASFwY9FwAhwEl6ZgMEKDjfrYo+QjU/wYAjS9f4AKWF
TjYOJ0EP+21nyDsj4GlgtkfU3BfByNErfFImq0CjJVdFZsqVjhi7Mrl1F63WwtSGuxjoB/waro/x
leko9m7x9V03oaoX7lQVa0fxYkyljdkeqd8FpdOaTPEguCQ4dziZZ8plWw93YeZ4j1UHB31K6vt5
f1eHaQ3zDaNgNBkAQdhbAf1hU1MIphwRlu7GpqqxymvmWU/38DqzEcTHnJzVqfGYj/EcNJw/EAve
QhVSRxxqxZpj5HMY1ww/pqs4ZvbXiZpel8T4kC+T5Vs1WtU5tVFzM5aVWJOwieLfZIaMOv4hCoYm
5CfIi5K5W6Nrf9GXRbPolH4Np3Jj+sI4CxGbEjAXLYgVGgESF1ddz+cbdWTmwWyXRcLHYlAzR4YB
j1s3w6cqZdpJSK5it6y0BcSYcek0TGcAB2tMfMHnThPtZqwYqDFm16WY1xfL9J/zgiy+3h1JPGKL
HSSpdY57tVgyZcWrIKNB7Q0peArPuXUCk+20RQTGAILIrwBWqO5oevIqAcmDBJknX2cxk0UKKk/j
RU88ORz/mAxDcmIw6YqTNFCvDbrFdZTj+mDTc9chvt/2g6iPXM8kdBp348pVibvpGkYw0Njx1M9Y
3+aJxe/5/kkmHtlQ27dTzX55gJqwQF0tMcMO+aqsWImgj/AYMa2egMhvfnYu/j8cWP820GO+1ve8
GKtwtsT9n//569qrx+Zx5/+scag343X7Uo03L3WbNP+qFs7/5v/rb/4BEpifcjsWL//7z+95C0KK
n+aDUHp7wpx1Dn9/Ul0D9qt2y6TzH/h3O8sQUPcoRnHy/Hm0/HkeNa1P9F/mahgkBEpys37lX+0s
55OOcI+gXmEanDzn4uVf51FCOoBLz2oiBwk9R9zfOY7uF+QokBmIKdAEAfe2TcGBfKdGqrQkDTRH
zsuI2PS8Dut40P4aE3+rGtntd/NjYbzzF9ehFit1sVeQC+o4F1BOJd2spLxv3GTY2iR5w4dqA/YO
TZ+u3jz+dyqc+xVArgZiRUkbkRdvoppv+408Y5jskm0TQNqhpBrrDmhbcTE1JzHOgAOX+uUJzpei
akSlmQfIiX73UuMIdyvT8jkULM4eqDcXSx8zxu3HN/RDx/Mf2eCPRygNiXqLjrcrkG3uXsawRj8w
hhYSTewWV5ntAc4TvVZ9ZguDHSLJ8xevSbtgIVthbgbDbjeJQRpCTaT0RhpT8vDxB3rnCTN2df7L
A5ZC7g2c2pyNai2fJ5KK6U3YJCLmdVM/+i3qhH9wLSWhPthQIVHR7d47EWBpmsGrXdSWa18WZd/e
YhhS2Hlhkxxqib4zVjEmWHNqjqs7OOp2L9aH+IDzvqBJUEcmNgfXu8Xl4qyp2eTnquvyq5gdAWl9
DSXKyvDgEuizTyETIFe0CGKNjqYEsVnU4c5Jxo1kAj8gbHtnzFkosPiM0GIpdM8F/jfDG4F9x6rN
GadMtQyBv8+ZVhBo8/Fjf+8qFk9hFliYgtPP7lX0DGpL4LDrsktr8KkfyNvYJsrswBOfP+zeyGYE
MZtZtLvZ9e9NDqGbVn06bwKxwTQba2r948gxxHeUslR44EkCiTOku55VzJ8/vsP33iqgNY5O2sM8
tvYDzIUsAAv4JKDpVZDjh2ssiNI+zSBwLx7yMTT7E+c69vq4z4Nx4btVvc3godcLQHD5S6eoIH38
md556ow627Bsnj2yvrlA/ea79dH9sInBLeKkyrsmtHpYFZj2bz++yjuj3EGwLW2qnrpgYtm9ihaY
fUa8OfO+oaXbHmyEIFC5IuootRRJnLzP3z++4nv35dAJFGALWHJmlv7b+/JAMxCm61OVqSoCTytS
1Dqp1Or3r+IigkIgjyCSNtDuVXoRoiLwXdTEsaWviynB+EYNafMProI0DsnRvLA5e2/GlCIqH9IS
iHlddFdGnoRrp5zKy4+v8s4Ui2fdMklNYpJ27L23XJsBukXKyvIjn80g1m7pjVoOP0ezf/+GkHHb
gjdBpzW4P+nZmVEg/U3JSrLpJDkDTo/Mg1758Q3Nj2XvTaf5x9aFAQeGaX/a0ocqTRudjAsgBi3z
ZE8sIYcPkidX5Ft+hufMJt10rsBVHpgw33mULn5YmzWEuj+JDrvDwlFVUmoFMgjZw2+AEZRu2qnD
+FRlh0K65sVo/yYFjWfyPXVKhz80yW/eXzuN7WZgKQcpl2+S1kItYxLOq/tU0TJxUtbtIWHoO28W
fDX6nCRBSFaFvQlUueDcmwQFvTmacMTquaZjRsbvL8KonUiZQACF7nV/nyNgNkyin0XGWWducxrV
GwBG1UXftuaBl/i9caJ0JqXZXOCgBNj9tnyZ9p3VaxIrieUfwzgXx6ne9kez0uAsMlONuk2c3FYo
PjZ6IQ8lh703WGi8E61hoit0rb2ZKs8bmWGemh0JoOVsDTgN9anmPDH84sBDfW+wKIUuDSfI7ETY
22xkVDgRrnd8dVV/OXjZzRh6pAZU06vlRZgSMNJ//Ar+OlZsBBasLiZaWh0J9O6jbTNmSEovEm5+
am6i2BOnkBXU+vev4lBmn/cnc6vf3L3KEMu69SAX0a8q0HnXjdjkiWcfsKD8+j1hrJhbeQj+MFc7
e1ch7CKbfMr4eO9K63OkB+73lvTcZyq909HHN/TjwLD7VtuYCczZLkVvWNh7Y0JAGOFWOcGwN7T1
Baixol2ZRAqYK3py6tLtuxawntN3+SJVnVmvFf8T1XHZ6w09pi58mDx+yoLwh5gisg5MzPc5ldFA
qqq7IsQFvh760gaKgxZDQEBJ028x5TVkuFbSdIC4q/B8pM4ar6iG9/QCI60E25MlBKEEelcsbN7b
gTRfoW49IM4IpbI2RkkcyhTxWhiqJyhgzavJynipVBZ9BdqJWb0o+Oh8aGH1p8rI5G2QKfb1DSWk
euPzqb8F2tSma5GF6oz2kM99gtk6wdgfxCvGNpoAXJvahDCLxvyyNdVADm6SSueAbeedwWvMQl9U
8OwWxRzU83YLkQyRHQa+TlGvVuI8bYsHZzS84wNfNT9k75ueJZdsPeghM4fvLRUxJcya3jIdQuC5
pxFKnK1TuES/A48/NKreuRRNZYIxkXXwPu4NqqgM9SpXIVTgIU2OYiu26ImOMwaxG8kt/Pi+3tnr
2tjNgF1wDOfUYO4tE1kiIDUmnKKA2tjf+1ZBEYyTwr2qwHmlEOMTSEO2m3pLo9JdKlaOGJ/NAByD
P8TRdQmd/8Cj/rG93n/WincKYShWLHryu19oW5iyydnnYi8QyQlBuOBSQgXJuZBTTCBo4pwTUc1T
MVUEhhix93BRonKhueNwbgAbpOb2rJlxFqOI512Xg6OPB6bMX+foWUowV29cjI2Ua3Y/JBTLvM4o
G/KEUvFUlwhB4oKMHw7+4qUfDcCxQdS+fPxtvTO3Ydii9oNYgEV9P4EOAl0IfJykzyJX5lkatdSv
9dDYTk2sXXx8qffuz6GooFObcp1f9AhgdiPOWARzqoDDrO5MFvb94Ro+6suoogu7z6cDT/S9m3Ng
j5kYOniR9ydTk1iRNAI7T329BzdZKHGX8ItLoEe4FT6+u/euRckJASAbCheZ6O63l2UtgqQcbDZL
UXtswANGuGcWZ1oJZuofXIqRjKeDAh2v2u6lHFa8iYb1nLxi9PAadUZHwukNLsU/uRJjUdKNoCAi
91a+fkrHaOw4S8lRNzc5a2uDrMKJNugmUGp/fFvvzbrgpClyoVmZZ8bd2wpsyvuZx3zU2wUmnwE8
FYdm6+m3r4IAnTMVyn726PuHHcNPjc6omZ2C0kgv4yrOCfaugTb/g8vMxkA1m6KReO3eDALMCBoT
w2GgtHGcBcI8Q2umb3//KuxM2Jjg7kGCtHdyKyyCh5HG8ko1dXc9uGJc+aUrDry488SzN3uSIick
AhWOodQFd+8F/WkOWVpTC07zrIkyffWM9soI7TM8CocMb++8R8xCaHwpVrN42HvvUYRWCFk9F2N9
AUMIpGjj6kF/VAXi96tbszSY2jenDamcfbfsIDX0972lFnScnDPkMZAkA6izH39H7zw9k2RqDmns
5+Y3ae/p1YYPe5nzjJPoxLRpqGyHdJCfS8CwS9/sxYGC6Z4JeK7g8vesPWPkcX/7ZtQB1vDI06LW
VGT0pe0sFl+VIZsTjaL09VQYE72zyfiMRDW3QFK23bbn8x39/m0DEKCcgEoWx/7e0JxMi9Rhdnj0
hIoJwK8AyhVp4q5pgmg5ek1/4FV47zEzc+iO4HXArrU3bqCLkAo0cdd+pWfHFarxjdsHwZeGPCUo
Y0q7/vj+3hmndEWQGON2nh2xe5Nw1Q0UxH/UionP2UCEh2/a+cCFbOv+H1yJCho+JMuGJSh2BxCR
CLqHjI6dsh6gFFAGjeOoy06Ttut/u3xhU3GzqWsxVOd5ePdSPqYjw5e806Dermozs+80aMjnljMc
6tTMX//enMLCNSvwsUrpan+yV1gtI6h7FjzpLr5iVfjs2Nq4SiQYpEVgWwTYkNuw7TvyRD5+nO8s
M5S5qHPBLGWA7u+7saf36B2ZM0HhOF94BniFk2A6MDzeGY7IPlmyqJhwLt337VLWcB2NmPUFeoiE
+K3pHnU4GThG8FJ7/e9P0NQwmCwpIoCU3K9jlGDG9E4wZ1p+VLAWwMtTAVy/MdJ7XJ1WemCYvPcI
6bbM3UTaXhwed4dJMk3afKJTi7gqhxv0IMlRD9LwwBv93lXs2VvBTE9FbX9xY7OVFCJj3GMX+IJU
u1330cGjwbsXETptGPaITJZ7Oxx4EnmNrEdBJw3Gc6to1UUFMXP98Zh7b7Kg8k+FlbvBTbh31sty
E01T6Si4ObZzJOmSnwwlQnloJNo/GN7UQ5RJC5Su7ux2fHt2haJosTdjQw8TnugQIhfPolZTB0rG
8wfef33ZxVPfoSM3q6J3r1JVJNZMLSNgCHPkShX5IE5t55vOnKbjvszVytaKs0qHFTjm1sEqyTtX
Z/fG9oB1i/lj7x790Bj9Vu94hdNYv5t5yY8hTq5LAhG93z5CIJ3GH/ljqse6uPfN6UALYQcrtosd
MrJaCzs48m1yhLfZP7Bi/jolcila8AaVuHn+3VtR+lIEUDCAPqZah1gNzRdwpbJUj7AVbbQpc8Ec
8crcNjywRXnnyrNxifeMhZBnuvc+V+ghLQIZzAWMC++I0NnoM8RE5wtnUAetC+gKbN92uJpGQSfn
d18NDoRswGjV0EmnT7Q7kkDi4nPhdLFoQiRG88Fs28SRD3XOng5c6td33dXpMTrAiVDG84/dS4Gs
qlQuqWjZWmtfxdgjj0lK/P31hcMFbSe6pZysf2G+UGgtogGNO2cm312qUcHdc41DwoN37mWGIJnz
poB3/UcR5k3138mDkYmZ7Tg0smZrlSkhDk2q//a8hXeL/1j03jm27zdSlJWnplGANyZ3SV+D+MN2
P1b+sq7ldKBGM28tdmcULoWKiJaNPRck9mYUwJV92lMrx9uissekzShCklT0KL1wvESpPCdFCOO3
FzIuSmOSxYxmDZPz3ojwAd/61UCN0/f8BxLKCA3sNP/p/7J3Jrt1Y2m2fpVCTu6IAZKb7aAm5DlH
jdXbspoJIVkWm81ub/Z8rnqD+2L3oxzZWOGyywUUcAcFZAIZGZJ4Dsnd/f9a6/v5K/6DZ8U2A1kK
HIcA/+i76cpaDGIjbQKfHI7Rh25dnB2NoWX337kKUzLHJ85876/SAh0wip6rgGVI9jw2ZAxVuf7i
Kn9dycLNTrf5Xuiu0p/5/o7hZzMy2dskSE7juqdqucYQPVeADGL6xdT7g6odsyEHQZz41O6wa35/
rYnOGTg83nHlN/DRkAnWexIgBzSJbCxPZlaAh3xyvH0HCW43Qcp54agahijTHH1UgkvZe9rdIqtr
Ev/dxfntMvE2W+P032LN2M+9nzY9sILIammqTEN17DS+ySfJfzVr/XUnyVUYDxR8aJlyM7+/Cynx
mOSXMQYBEXl3xFTUp7JbdROXpE+gxSd68rdfJGzXFEq3i7IsvHvES4CpolU8YsjW5vlUivWQucXy
i6bKDwYFZ+K3ggKnNvG+qWIbfQ/A18OmQIj7LR/jfkiGX428H9Sit4kYKxb9bWpY1rsDzcwrs7j9
1sQA9gZwM/BOPEwOHzvdQ4bz87S+qyQhjbqqYZiZaflCxvsgd4QOdudg5qpfzHI/GD5UGja1GLUn
SrzvXplFBy7gBp+HyeHyxqn8/KjxVP/R6YGj/fwx/uBSLD7U7rbpADPYu8eIsDU1tY2+o6j67JJk
rvLMW8ruQNa7/sVA+NGlKEMhR0EpyJHq3aXI7K6/teGwhqrnwKvJcyC0ejeOsPR+sYj/YDi42z6d
YiCbMsoc3w8HssQhtnc0Fk0r0cdqnYuLzPCJQR0949BB6vv90UDflEIrc952LHz3xEKHE0hgVcRs
qcRFLZvnx56JR+f3Hhb3DJ80LVNB8WIL7Pv+W2HUVb2vucoy0AdSfebtzCDNPxXoyH/zCwkT0zs7
Pcr9PCqC9L+/lLfQ9eskYVYzTTsYXCb0xK5vf/GYyDr5fj3fLkMp2GSbhTMSHc73l6n7bgUXw2UC
iKLAAY/kUICfLHfEAsWD9vc4EDH9Iq/GkQtLKrndXLfYn3eV3fz23eWzsMRTlXcZV+8rKDY8oNX0
aeC6ddmQ7kAAST0CmW1C0f/23aUYxItJzqVHUSh4/yC9updVjiojgKx2GnpZR4gydoyfvy5/vblo
jrYsROety+6821GIslRVztCPVOfNjxapqXfKqe9/+yK8kh5RCWzIXN7M75/gooasHTrTwVXk17tM
2rhd3Px3ty2U6izmZSIaSLthPL9b3rx26ut54oZJEai9x772g1sjef/Fd3HezxvbdbY0M05WTL60
d7//NpjEq4meNpRsBM9fGlSNj7AMy8fVa/wqWm2/fe23wBK5RZeIyVJPIm8K+mJTMZBshYRthMKB
pRY8FPEnTHiuOjan0j8tx9n0PxGP2ZJXVre+PsqTyjhJ4fSkx37e9leDNfrg+Dr6QSfsgeuzut4c
Ht48ii8LMXrrniQt47jGcwXRcl3EENcMFSwWtml3+7nS/rAjmEWdQW8CGa28rH8QUKKSfVXOgFDa
acQEwBoSHJdQIJ66IYQBRbAMwfUzSdXuoTZLuUHAAqJRj4MEDELcsClNL2fcTxflgl9mdMAhAMJs
3MuMgdsdSpCm9oGg0LWNLPIA9AkcG2Csc1NVdxios4/BkpO8F0K6OK+0Ep9MslKesG/ilvG3sFHg
mFZVHc1sXRI8JHN/zoZAPk5Br+ZDms0ORO9wtsJzVSTMe1luN8VJIbOSlD12dukRpD+nPYhgxhop
wd7CwLTautr1s1dj6yQ9YjyykVylt5nagrq1126AynAsP1QzffwdmvwKMrsaGjyUhqE3Q4Wanlqz
tT4LAhwwFGVJqODW1uEnx5297iTrmvVLJjxkd104E+jN9KavXbB5V84IKioC1VHds23JZTQVugHa
rAmLinrcXip2c9DhEd5DdY512PlsN3WHUcP15GeT/8173o+kEcI+1OjFAzUcVpKO9G4EB89ajbK5
3PXVKtkYrEixiemeJryvZquMKFe295wUtf15THLdHKdDzU8A25kX9siueqlTQH3nqKtWyGYCWG1q
ShM/VlUkd75axuTYJ/zjxh+H4IoABHFSLEN4kmeOPgUrj/EU6VxEirN4hEfkfaaE3+GZ8nwiggzR
TzpOVlHQAsoV0CVRjAagZt+q5qOOysaLOfuS6IiKAHsgzaSxMQlq43mLv7iXZhK2ICBUOcTBZhqK
wQVPN9od13anWnacUecrVZ1SPcNW4llbeYzTr8SynI7+57FriHtf+f0v4wi+6mhNgvmsDoGeRKoP
i+PSbEvwK7ZT8LhJdMelFaj5pZ9L/3nqUffsgVAk+gDPMLubKTbUu2TymisPsU0A1arRIlqsOcDh
U9atQ3RI0Q7ZnnbFeqaDvJovkVF4TxlMesiCYe2qQy+9vt83vYfAwVF14J0VdlBMl26nhfjkltaa
xV6wpAwGVfbQHsDggPsF2QH+1ZN+fY1MonvIthbVEfaJ3EaO447JQyE6E+jtmk1jPBpa3msnCNoo
neF6xaT1LnekYSggxzV+4uBRrcZ6sEJgOGe1V0FWaFEfYqSil/WgsxWrnMJpy/yA4ceKJea5Lurm
EVunOY83KamhM3BSjxBRUQQ5wr4uyE9blxSNXU9OuwdisHSmyHTYPm9ss5nNFx6TCeJMmgeEI+ve
xytKRuuZm5mVdVzkA/4/pQmIGvuCh7eWzmNVeeZH5v/use0hIO0CodxjNH4AtN2pbR/acenCgzA8
Fe5FBruFY5WWOk7Dqb8slgLA12x2dRohH+Vfupg7Pme5TK9GUIg9xnZ7xZ1Ji7qk7h0sfWRM2n0t
w+aQOn75BBIovSJ/0AV9U5lkMydzyT2BLgcEdOF4UMZtkjnzTq1BA+EkBDu979NcXPaVsoGWlysJ
JuFi1+SDkLI77XoEv+lx5Xcl6QYYxQb7hLpomRbxGtbTp0Un43VqDRLjSaYD57NyxiWAtNxbj4nl
WI/wtPsRRp87iyfPqzkKn4yJoNXZBiE4T8bvFE+1th8Maxxr5v+cXDRUn9Ldd4srr6in8W4qrH35
QbqGx822giqJVFh21zmAMfIJAzkER3bH6QbrcRjKPbbT5UKH67ju3JHtaIyDWM17gDXOhZEnLQA7
n+irLdfCPQXGNX5FwUU4l5mL6aNcZtQadwMon+xE9dq53XAprfZOB1NUrwtWNDjPmbueSjlOwK7D
BMvG1miy9wyNjqRVzvPkxVoG59kwMYM8HoUlTwV5NMCOaziubg+xagfQyXycVmYBuANL8GxkqPf5
fjNxM05ik+/rzvZ86Ch2r8wyDurevBmXJwOc0C1QI7ifkwhKZ58yoKiFl2Wu43VtsUz3VUmGHPJj
/2bN6Zr7gwXHBVl+cioMUwICJJGblmFaLOHe9bz2OSdgdzgK0OLUO89RnD3WashPciLJsoNQVUdx
1slGSrPhSgbNbJA/HU1zIo8w+ubXvZVP654ljHC4PgDUMYYq/BiYskp5kN5MdAT9J3dnpUwZe4cp
77qdseODChhaqAONAHaUhv464hy3jA9ybsGRwPEbymO3yMLrNRkJ/TGlUhdwnsFy9b6TxU62gv5G
C08IQNN5V7zo60zGGwv8FwtwKCHgVPFHgpEQ+Z3DKWmSyzWxpnmN+iHxXx0Qy8ZhmNvAvLSQxhbw
MnrG8Vx6ABB5rf3+0hycnLnD4i09t72sIG999Qjgzp2OuS/3vGE5ZHDNvPvOhv++dwZjUEe2LntG
Ybe6xblR2ot1Q+64ax8ZMsnsE448zXCSEU3UHqwsn2AgF106xUZYTk+67afhcikGcdOuCWynaK4y
Jzhu3rLjkrccOU7EZMoNW7zczzeR74+5bCE5oqEVoInPce1920tI2TGdL3gZQHjuMxvognRSeel7
U3r180ttp6N/rYa+XWqL8sZaQDHvfRqtISx0I2J1Ih+lKeuS5+08LXjXHeKQD2TVDad52tknXbus
+64b6v3Pr//Dr4pogQLfpoN8ryEAQ5bJrOo4xhD9clC9K25VAn0zKLX6RdvjL2cZ7irdeI70Hist
G9rvN+aZrBubLFgnahIawIblLEdYceffLFFwQwOqTeRcviV0v9ewGJ5ZE4TCymV3jdwTaa8RhTk9
oinzV3GxP3h2yDm3egEyJroN76ohqxmUa78i4S2lY0Z2JdDGujm5I0HmCcD1FZjTtc3OhwKY4eQm
wZefP7sf3dC3Zg6SB5sC0Lvrq8Lwa7ZwyMqDRB0BmyQzhwCPXxzwf/SGYH2haoF9CAnSu/N9CwCQ
k9TkRIYmWNKZjW4PtrEjxiP5/YxSivM0M+hAIKX6yxFR984gdR0g7YAbvF/pCpx7nRt8/d3btl1l
A0ps4kt0Qd+/hwTFsoOh4hTZcAAjewzI4ZqL/he37a91EWuzhSCI5z/YYDf77r/2Z/M8QH2Qchmj
K6dLzt/+npT8MUYA3Ro7TZrDxdzNAzuNcb6A92qA5ZHSiFzEJidBN44UmtOc9mpY/6IZ8r4DI/hk
VNkRRdCMQw76rlZaLQrWDhtowps88ykdXeNgsgAfhoQteoBPrY+84e827v/UsvvXt5WrIg/apEJU
ap135/8kXIaGJXWb6aw67qqGTfyciV/MZz+8Cr47WnL0+r33jaxZDlPPzOlEAySeQ1dNd6YJRvrn
b9BfSwz4UynM4KPGecTXefdouzUPUo/1AQ1/GGW9NdzXDRksVif964Zw0m9f6n/AAX/Zfq0/4hz/
2p8/tW8293/Y3r8Z3f/xj/9/uOAD3r3/3AV/9PT8vWl++/G/Z7L9wVSEo33z8LIBtnlG3zzwwR94
HHk8yFbQSjJtMfD+9MDjcycsEmfHZlShKs9z+9MCb4g/EHASyba54mwarfR4/u79v/q2XnPD/svv
Oi4+LAXMmCyptvsXO21HVlMVwoqhxNR8hNIdnI+NrX4hBtresn9uHQgW5KDADSC+n0rk5hf//i3s
W7a2wGaigACR2CfejfB6kkraLNHf3r//4tf580pbiZBvhQP+fX8uyDNVzS4t6EwlO5QBfaTn5VfB
/D/4OpvffYtwZZNAM+P7r5O6gVYahLWb++oYgVp62S26PwAfpKLzL2/Rn4/r3+qhuoJw0nf//je0
dO/vHf0EeunbkZ/uuv9+CkxEmw2puzkF0YRASulVch5SapUckMCG7BK3COFjrp23L9NRkNjuBAkF
iHwVYzQA9q7jlRxHG7JY2qkImrQqyR7SVFUAKTTrx3DITbFPFsGMXzS1baPp7+SlnIStj3pTpF+U
lYTp3nXZeEdGA0c5JNkFoeg019aFoSb+pZ0q7zWvV6qTHT3A8QD5y33N1xwkJn+CQPylUlzYyg1w
0sack30sNuKuMU2coumlh8FpUvheG+Ph19OFSVzB7UB3H2ijuZIviV4BOpnmXP+FYGi/jEd7I2rO
MiQNSEIRfZg7c7zPOsfHYlskmrwvwpj7CM/E3Ee9L6rTMXPVdEh8s/tay6lK9pDDl2eiOue7eaqq
V45h7rlqwClRW8qGG6iHa3GQqZ3C2G6czICDm7v3QdU44GHqxnjuBtJOE6eSt0nvah2BUbMoPwxE
d1GjxrtwHxRFCQbTyqr+vgo4KXCW507XgWwf2efWN7ZO4Tna/VScVYYVyHhyfJr+fRf295oR+Uzo
W/7MqBmesiUE/l2sDYfkpLHJVaLo0T1hyV7LeLV4MqaRElZaplUFBxTy7cQfVtPDJhd1jypOCl28
oql4SEUtLmxAQNdap2PBzRQ9H0KN8m62gwXXiZwv13bKGpwJvSTCTRNXShgBYT7jbBiRNQBCycOw
v5thNX9WcktIhDubf3GF7D52eJjKA0zw6VzLiVrgPHulGRHDNZ8F4eylKFPJpImydja/mtNUfBmp
kxSxjTDTjcxRp9c29OZhNzg1zCTtBqM8SurCOoUJTxBT2OcGAOESQrnM69aK55Bos91UufV1bxLO
EJerFslu0ItNPi3U4DEK1rVar+eVk1FdWeOjnPzsOdVUgm/gGqf3g0eFgsodWXyxVgAz48VgjSYN
y5xAovZ2s+5HJfFFjr1ONMATq/3SqQ6I1pT7BAljWB5Ig5jEF2B49RRTEy/XiEh2RbQY8XVEdxWG
vDBWczta9B5F2HJeq5taBNlZIh2ktCGbzSYSAeURTEhyeQSjTJW/RPVEUJdwZclMXTLKSq5Y7uk3
ti/Qn02E8JqDd0TUHnFPWTc0t7oY11vJjB/utOllL4MDYJBkhwxUvFDeta3ZfYFJ9NHk8WEktREd
6ustb97+QEOTjXMvLWIUy9nk/Tdb9mm7doUcHoVO5T50KM++BJ1XXQEFgvu7kGqjorBLDUqtoHKo
2ISismPhJdDCAXWM9yuJuz1eCrP7MvMC3YjCvm/ChKcl+2G66Kx5+RqMOW/SoBI5xYi18RGGMgn2
Mm1gRwYtxigyuZAP7hTIos+aKfNRJ2g/I3cQk9ox4ejqJPSS+iknrBNGqieIQzTTRReHlEgnmm2J
gKKYkUmF84skHoeWgFjOm0r1fE3HmC75veqWnH1+wCLGvdrmNBiVaZqJ15U80Ps5nCEIho3Xqd2c
J4aI6pJEXsLsl/LaXt2y3NtsXG9SvoA8jNJc46DFDk3IPWllTpIq/9B5zpRQlYdYeRBu7rYxgVoy
OBo7t5jjsbDFFHm0kD/Qsp/gz7jky1tVzmeC+zRRGsQ4xmRWNvLKTSzDObZNjpEEfJnBziE9jDq4
q6tTiqNgMfPG0u0uz7OBWJgZmmwpmJ/9JNmNQp0sQ6DFfrR8sDLdNJthZC3KvdIjEVfg5nT+BQln
t8XpD2G+K7OgrHaFHATBhCk6kygbwuyB2PB8OZ1rN/2KGNKlzuUW45VTVkAT0gLdbByQG/Jx8JyS
w2fgqGW/iR+cY1mHJJ6KuSFQKhdw5mNpjd2XhCiRDPM4zNadKFsm387oreOwTm1yNKc6VzsaW85d
7dQpDRDfH2HKG+bXLSqVprXlkD03+t6xCJaMgA3frkyOEb04NuDnAemrQWMry8vORp1hxxKJ82EZ
3PKTKcvw2VCufrSCmYYX0ddpt5t0n567VdBd9MJsBX5sogP3TQBKEmEzgKJdhYXv1vBb83lq8vnG
sSag13CUDHnUdH1+VeF8aGJnsfWXVk7WXZqNC5ZViPLg4EYFl13RdJGkbfjq2WRu25dDIOrdYCfN
c01Z/rrRJmTZSltXLAv+RdciZo0JtDzYho+rkb+/sLHPRhT5HsHCxzKYgstl8rb3PNUsMqpw65bx
V3efkq7KbsLKnZeDRsX9IilherHVllDufW0TlyiIPiFSx2r1qZGTLRCnHqaUeJm2Eq22+2COeyuD
08nL96y4Gz1dN/IgohEI+7Fv514O05c08Trs3MvZqnMKVDRvKbBbjEiCDtRH2ij+U65U59PGIWax
dTwN6dSxgWCLvqhOWHu7I9Dedk25t1jveDdJYCPi1cA4arGAFMMiAcZaI6+TWVclIZSw5R7WRaZy
tyw5M0Cux26h8OvMl77TOxUhru7KmmIvtCJbFaoHl5dPHvy1Ka/JtAtgoon2YmCh4D1i9KVxOKb5
o91v46Mgxd3bWWaq/dj3RH3H0TV/9IouY2LngHrstKl7yEWVdDtDi4luJ4ZpAm7fItGRE3q36dQR
lG6+haaXi0OnotJErgMTH+yKhLItZH1iNwmafsteX7TYnNUGzV9mIrx+3FOUSr3cj/0aEi6ZTuZ4
XVNiltccjssRFq9SdNJU6jrXNiJ/GiV2x7OjOk9quPuWIM4Mr55HhBClsZIkFLxljc9vueMSMgoB
P6YdgNUexeSdaNqfdBb9xhL7fsrHqyK17eYISoowPsxLmIFImXyjjwOVrlNEDIr+1ObsO0lnpQpG
jh8t536q6mwfVIE+3iL9JE1kr6M64xZ0hvTg8OQpms/PtTHZ3m6hLneKzZswR9LGqxyy+pCJS1Ew
4lhIDPva7uw+PWBxXDS9I7+wr3rbY0/UqYW1iyjE4Ey3pj8e8t4rvF2RUom7yPy2XHbL3LGxG2bL
Ky8qEn6edNEokASsi+VOGgKmX1EE44u2HUoMQdbPAWVOQYk4cyqafra/fWYipAPFizV6UMxXGifO
3HQvm0QwJzQRBDlad8Oq8BQ7LDhpp7sp1qE5trHReV5HHh9zMH0f82QqiYndVZNfBvTI3FZdr/Pc
def9KArSf7pEhPRTzPG4HKts0z8b7Uig40itFPOjJ579yerI9Vy1dPZJGdrAlrVLiNNl3pf2AVCD
vZ5UyygZGJnHCrQSaHsqwmImnVYOJtTiHE2fxZRjj85x4qXw60hHDesh9qnxVruGPYX3ZGVs/6Mk
4RDCumymtffctb7ATpJhbqEzmMrQOVeBY/C5ErI1rWRD/y5mVxAjPTVz+5TnRaiuSElQ/lVrO3QC
zTZlDWZf58mvb6en/61G/G2L3flJNSJ7qp/+NcJv+/E/qxEwccnVIVvPRnaOYI3a9rdqBIUFm52D
hWgUJxBzufPPcgS4E5Qw+Ig34TVlcZff+rMe4fyBRIaxuOUaoVpGA/db5Qj7+8M10nEQFvyXopjL
J8Vc9v3hmpmCmO/wKWvBsHE8MDEQQzCziYYQuXGrlW2ckWVpgizJ5jaJaw59a0TirwsBmi3oSZUJ
l0ao8oslZviLBxsNcnGss4rkbWvVhREX2RZUyQFG9rueRVlcJQQajafkOIQti1bBxIB0PS/qD10x
z/JsSRd4tLWihfghgRaEosAbCIXOGjpZQ9jy10RdFOZJic98PBWpy+Dm/+k/sTBb1xlF9n7X9eZX
5qc2PTOWfrDiRM1ZcRTOvbqThRjYnKBG6j9QRGjl8Vq0nftULutiXqyEz7THQTgaHW6qtmp3swXW
Ly5sa3wNtOmrfVjko3nSkHUujoeEG7PzG0GFonJLT54wt2YIy7JyhDupnaPWH8dhT6wzrD1V1sR6
sXpBwWDb2tp0QgeOkBx5vbM5n0QX0f53vwLXMz7Qd/Vs+B9i8VhLCjVFPgnLt5xWHDrQndWeohwl
5Txox5DAU6lmcz8OmULRlFdPJlm+ZCMHyjtKEyMcIjddqptwnVbOzWyf0Tdkjrwlvqf46qRVukV4
t/k5+9kKemg7tMzpqH0QnriZPpvX1FCHFLbMVw4LyojLzjNujaTPUv5aYHZxOCE25S6VvnuUNSp3
YzNM9JHhWdI61EmYoO3qnf7ZKRyOkW1T+B9Nq5hTwsDsxNgl4K/A1hDKXu1Xv/KT43EhDDESWx44
tGd0M07q6Oe+EjR/V55LH9uhIR+WtakeW9/ANahEDy4WdQSUezAoU1RvqaPbtoh5D3nPeKgNazpJ
5mJadqJ2nWGXy9q4tF29GmwcCDcBrlIU5KKnOcHlZpZnJxLuAJoxkkvSqDDQXUdWZhhA2bD7l5HX
d9KIV1mzZKbBkF2ta1g8izHPu5MUne/XEbz2Gi+u3T97yVLfa+EN3R5cQFbtJjNLWJcRLn1ou7V5
rvymYMVn63Zt5kHhx8bi5l8Hr/UuBEqLci9R2hAlXTnzulvGQI87R6fVi9H7AFHGxbfRCZXVLGMh
Jv/Wh/wDN4SwjSxOZAAwnra4dVcSo3LROILQrd5yZk7fKektNN8G+bHVnTtuYbZNeySG5IM3ut0z
bFvJksue9d4s0snbBb23rBzIW1gNU6/Fq8mKU0eBmfkDRQeIpdFMGRbzmVcM2dFE3NtLHo6STxdq
dindUiY6HmXf+4Tddih/LG9IX7UpjTImA48y0rBWPNDc7NRZkrireZQCkclOplwm0HZgSvJIEHkt
HFdpUR01etQf1wYSINuHzg4OyeiYOVUEj32bA1MG7FyYv5QF8phIOzB2Dxq0fBlL7Ux7rZqZPeCY
ACRwpvo1SfNkRBhb2y+JLwr5Mc/86dX38wlahtn5USaNZtohOsddPdSBdQ87z793B4J4Yi2t4LNm
F+zuJxN5oeMWaIwaPYMBRnvxmtMkzw9QxcOnxeuJjPbZpw0EYTjhuYcJ5avonHa+SVqb++LxSpYx
AdLVaaXMdd0P6WxEicFjObHJqT5BYdOidJnc0HhcDTzOLXVNgraJxLnXS2mOu3XUJEXWDqbrboUM
5SPFmwRSoDDLj8oQtuxxXbWevulRJi8P5ZhIdUpP0z9h1kjYWjU+8WVu07CxbNbGv/MpjZYXwh9M
/2CUSfAqu54vVw+9Cz4H/8m5JXNjPApkHj5b9hTUB1KqlywK9aQvLZReOTqJooY10iIr4/NByHMQ
/CDB42JAG6j9sboY/VWwJqmIfXftJHqPHkiQHEix35kAeedjYELttGMv6n1CwESs9Nir9DIfkymI
xZzomxpQgx+tGtHUvlBGQ+5HCXiiLWrooWOOqSPO+lVtkpyu9nc5Be82Lrf4mjiZ7KqKC4RNn4rA
l2EceB1K+gUv/0XpJtPbc2/OyGpEe6MRCL2wGCCSzS2XOGe3KeTChKtlF9tMNOsBl8Yy7ClKLBwz
Wp96ZYNF39uFRpMwokVuEQ5tdYV/bweGYpb0HaNHAkQuE/nOqplo9Dcrw62pCkH6vM/OuasVmqLE
wFg/FJMtP0zOMkIXhUIbZ6NZBgdpWRksEbMtvniwWhsrSmyG29mYzJ31eZZVgQKbqsOWwYTY4LpF
UbolcbN470qgtXdrAT3jqAobTmcR6bcGNABjStpIUKQ6S6ViWhYizR5Rsw7U16zWvk77aXmdA1mR
SZ6x3U+icVXVI0UJ+9jiNDVc1JZhyfuZjyU+lZaxSt4K5Ba72p2HZd+kgfiqWvrV/uR6R7k3F9fe
SiYo+evu0O0Ya2fVXd0LhyCq2ho+kXbApCJ4JfIzzZzb7kLkSXWU9EESAkhY59ekFHx0p5gQpdgC
4Vc0sM0KaacWqMWgDWd3Dd6P5y6jalhmxqMfLPWV7rUP868o9cckU61xZrQbnmZKgvpeUY9fm5hs
FIKydpC8h+m1sNflAQiW+1KlVVMfTcrxzlLqcmZUkd/NEYZT159pef+76/4bNtifbbvj//sf/dd/
e/k/J2OTa44q39K1T17+/dsvftuAG/YfDi0YnMpspLdAY8Hf/HMHHvyxJfXgKqNXiEmBhLd/NAQB
ufpbevSbjp8ojS0j4B87cIE5EaYSCr0tyYhO8rsG4M8agt9yYP7ZrWMHTh+QWBUcUDQaaQpuHal/
8XEWJVNVqZZ4qJK0/zQnKcX2eKDpwIvd+2aFHLP1DP3gId/KH4e8kvbNFvqyIMZOlVX1aFHTvghe
ZoV8Kjlkbes2L1MlKMufz9urit2noKjy9gbn9awJHtnea/Zk9dWIzOE57cbyGXlMdhdkPuNhfBsb
Qz7BR3HfxkxSajS5BIfMr+HbqOIjM8K6t9HmvI08SZbiTPuHATkOa6GiSlmDu1snok4Ql1ItMQX1
q3Yb3Wtqjss+06SI7bgplrxc3iaD5m1isN8mibQJrWPfdapH99ssworFlJJts0tWW/a1KFemnJVN
16OjjG1/uM1Jwdv05IU9nzeR0mbekpnnjmcT3TK1Q2krzd1MX2mlR/Y283WptGO/Dwbrsz3keXuW
t4I6SsTuXGR78mfQC3hvk6pTptPdQByH/LDIzAHowyT0uXybjBsrlRTqvk3SqdtOJ+vb5I3chIlc
vE3q1dsEL94m+1ZRVYiph7MIuA2qCjT92+JAB5SFQrwtGt7bAmK1gsWkeFtYlsoMaorIlmJnAhvn
MFCrPSO+lwWJE0F6Eb4tU6IUtOkMS3AkelvIxOopGbeQvdYLwymWT7APkmqXwJtyvrBipA6Ei7GB
ukX0ZPohCzM2DW5lr5KeDjUgatEq646KocM0tzp1sZClPhTcc9fiD5t9Nlzy0Kdq30iTXDdJ3wef
hDn0SJSdmqx3sgbrB8SxlBZ9mDxEPXd2C0vAlOHnuk6gx1pWkpxMaUixMIXlgFJjGoIkVkhWApqL
xAwe2RYvBQXgzmA18o3gZSpDXroyLCkP5myjlp12Bj+PyqxP/A+OI+v0QH8vvErAyD+18wQwa0GI
bkUTJRYW4Tz32CG0zvxIKv18Qx6d/9S15NJHgZfmeQRoJ0kP02BC4FiEkKBY0jF5KiygGJsYJvyc
q16oOLApxcdOyt9QkITvC6Oqr0e/TFP6Fp38WihMCjsYiJBX5tz5uEwBdcJp1DNFps4gWbKjPBTR
lxZHoHDS9Zi7077iLqj5ZogZbo2sqD7zk9Rx2E9neyT8/UcJVPmsYjNFpRRJpx3beAN6anIljejZ
cdIBi0Q4PhSCHVi00pWYua0lh7spa+1XS9kN/TAGd6wR8FO4lKvyIhqZ/V26eMUau13vFuS7b3Yx
jvDlhTHrhtN80XdfgEeal2VHoXq3KHAx8Viu3gWSqXQ6aLDM5gkBsRCNBkP3caL95KnCrGfsdUGf
MFJOX3ywAbdTn5u7BA4Uhg+eBda1JLbR3p56fr08mFPXP4sZDGokYHperE4/apT9q9IIXnHDRGNt
VrerVbR0lrB3BaRd6v5MGob5jM1g3Ig7vq9gnjTVNRd1ihi0FL4F+GT+pW3O+Z2dBC4vndWrD9TX
vOdmUVu9UfF7NOUgFOGmyS5ICWk/qlBCuWgWv75NR7O/4YwlPsyNKjmo2xx0Gz/v4ayyG7rPcbPT
5QO0o05b+ifdoeo696EE6V2ccIROZuL7k+p6kBU9PCggC3UNFWCvaZWpzsE7tP+PvfNojhtJ1/V/
OXt0wJvFvYtCGZJFJxpR1AZBURJMwmbC//r7oNQzIxZ1yMvenYgTMTGhbqmVBJD55WdeUwGDzrXL
xvJEtY6DorstrHQc1iY34i2OYjgeJ05b7HnuSjKMS2Y/ZKkgJ8E2tCz0MyD4sFgL8dhJv/zcaIwz
MCzpB30N3h9tmD7Gi2iDn1d6TupewF+i79syfKiw5bEqnd44Q+/4m2bllCo240xvjQC/fBaygBHs
4XLHgFJm+Q9guPhYuWByLwu9IZaCke/DFOG9ayuumU50FT/1ynTRwqKblCTPpjdmeBUJ5ru0niaa
n27XGFjaxp1rrs2g9jwc9KIFvh5J8P1D1tCYh9H606Qh9GhlGpMoqKBQXeIYV+cQYyDrzrawNsBe
PO48LG1780Ixf+3D3K8mc5WRCty3IrJu2CkUN3qUWN+DqBrkxtTL5AvGTdZdMerDGEZ2pT5jFidO
haciJs1ipKLMRBN9K1DqqFemsorHIXcmb2fYSMivOqdmW42p232WfCZ0LWePcrOdvMTmUwv/uaXx
s+sCkVcbP0iNaF9otlMhTa1Agme1DOzl1w4dfN+rEVnIJN22ErDaWTVpQbLLtNS8hnLIMA6PQYsP
0jjRFUyxAmvVJsHcVPK0xUpo+nACv9kKkIQmmK+6AmMiUBZlTR+o5h4cHdnNYUv8xEDKh8W1juDv
72sXZ0xG9z7Zd6lmfh5G4wl4cPQsvBU24O5AQZm7Xzwl5VnO8PqngYUt1Z+RR5hz2xF/2LKZCW58
ox2aLdLbRb+GJjOPO7/M8UhvIUeri44aL6KZX1v3BqXZDwWY5W5wLZGucJrkyVoTsxsSDBNqDX8h
832jBUWxNxAbKmneBWayKwEr3BVFzzEYp8LhVZV5bq0X0yPCnKZHXzWzgH+AOZnzhCkZLLai5S9Y
A6g0v8W19IbQTAdGdbxz81NkN8bPklnDjdGm3g9Zg2RZFyoSP5EzFZLhCp28VZ3P4742OvnTq63u
2ddnn1kNvuDXPfJ7BveSMUerec7kzGtvewU+QM3nYLXFs2/PGmL0lnI2BsMngdVeIYNtEA9Tx+Te
yC5bWhj0rQyfjdNHfv5sexqW9p3ptsPGHG2Piwl/pyfF4DhZD1YbPFMUiXNgRtZnbj0v27PzIzyj
irm9SOK6rXf5YuK+Dzrf7nZSlOMnxmLz98CQ6q6vASOv0zJ3ryw8keIVYxRVhrFUTUbdrewfNS1M
NLqsZLwy7FqNa4e457Op67hYuVkJizExpmFadW6m37ad71RnXUKVv6sg+O9TXY+dtQP56CqXOAKu
UvaQRZSJjcus5HQyt3KJtZBoyBhdY4YW0PsGt0EyNLiN0DV9NGk47GWV9fdpjZVlCLo525XFPECS
ZMeQhvZefS0FqQNGgJI2Iv887FVndo8aMbIhXsbD3iSn8MiyyoCbewj8CngU1+UuRrTjoRiAVay6
oNPOM3Td8Kukvf0kAx7qTKJZfzoK3XryWilv4nKMzHXf2in7Rlf+bePg/bdKKlNJGhla4nKuJA2y
eKztLXM6x9nzrYd7BlPBz2AqZbkKEIBCTmWcRLez7a6HGhZ5/Vcn65hdzi08HIAnrXkG3354jCfc
okim6vKuIc7cOm07p2sfDzIkgnJIFTn2Zye5pm9wtKMDN7mae6qjc/vDquPsrhOQPU+E1WoPo2Na
D1FjBntXHfiiVN+LF4Wi/6fHLrTFheR0FgMD4lG6uNjjNuiRScZYv2W1S25Q08IO1gIhnQhWEwZg
kKtSuWPMNdFCLVUSo7pnOMBRKq+7KeIEZEqpufO5P8h4XPdzpPR1kvUMOIMOaM4qd6OoAJDbwMxL
aNht4fbXsG4zU1xLszPjlYHhq4eBeUq6HzTp2GLkGbtaWCDQ2/1C8H6omv6fhpUFtf1WnXyefvsh
0xcDqsN/8XeB7OHxBBwWqgK6FDhSL8jovwtk5lCgmaFN8OdNqvEFyv43Ytb/C6HiRS9KRzSfGnhR
d/xPgYygDqU1igYOplGgQj9QIHM7v4BkUiAv8qn6Yq0EXh4J3yNUuj/ldme0Mxmqhb6Yp7lcWSL3
2QDRYTO0ps7GMA+bRKM5uQAv2Duoh7GN7MOW4mqT2+Kw0aLDpmvL2CJqHzajgIoxrvFw0s8h07Jd
4YN3N5B7XLGafm3oLmY+ACJA7nrckJKtqlPaWrkmqmDd+zRYQXxwQtC75LDUy7mpEslF2i2nSR+6
ER/ExmsF/2I5cN7h8BWmFuxhPWExu5zNom0SY4EzZHd+lBc/GJp5p/7hQBcc7WI54+PhuAfLyYd4
ShDAmzC7lUtkGNIa5B7DxuGxFbl51ouaIEL/nYBSLbElTu0uDu1DyIkO4YdxBKGoVlXwM1JWfz8e
QlXVDCD+DwGsYpDkhukhsMlDkGuXeOcp3FXw0F3CoFZY8mZaYmOpgvpUHQKms8ROcQijhci18/IQ
XJMlzo55l5a7VJGOhRPuyXJlHcJyl1n9Pm6WYN0ucTszidjiEMw1I/HhoS4xfh7qHG/bQ+ifvS7b
ZYcLoVbG2sqc4SaaW38fL3dGY1h1E2aHqwQya2quIr8FPgBQl+vGqlF1d5Y7qAlSD0jRFHA12cst
5SKl6KyHzGr3Fni8L2BGZb7GRNqrzvrDFWcXC9m6tbj5usMtSI91QaEebsd+UOMVcoWOSy3H9emO
wVM5MWRbxSJrqX1dh1s2Wy7c4XD3Rss1PC4Xcq9P46focEtjxcKNnR5ub1Sx4o3rx9Cta5kaK7tI
c+smctLyR6mm6nuitUN02qPetaujnqkSw5nsSnOruNsAx5QJaaQ9mie5yK2TCLE1Jg4qci+sue7K
06nWcEfs8hgdngmFpIcg7Z0F1ZNOYIBQO3iY/Bg5DrPRzHZrJmZ8j/2flNvYML27AqRGta2dUVoh
RfP0aMwVaaUeI1u+ErqsL0EdpwNfrOJ766VRXTlFVNPMLyFNbhzqla+gFXRumNITw0Y4jttfTNh9
52GZAoxadcKY1KpvOvxrXSnyBNzQUJ6Vw9D1Wz/jL954DZ63YUIGRhUFilyEqQncCfr2HMFTph2Q
rxuhwN7gthTdjZZe/ARniHcZ4qBgKPFL0b4szSUtHBA2yJHUaD0DCqRjVttJG4IvlQkSd5VQobgr
3RgM9mGjbio5GReyDLxH6Kg0oMHV0TvThdS6bRTV408ZMyxa4586t9xehXatGj3t0JCAAd/ay9S6
LstGrbD7Mtx1Oxv0941W056yxLJheQNS5q9DcDwE4uhe+I1PyhdFNDNPaghBZTglDFsppLsTiOKg
RsjUqnqrDXN1F0y4/WwmW9XqzJKMnVwlo6vMBwHIvQltEuwrOf1NYMbJkx+ZRJ8VyoNgZBMyWm/t
AhkA/NqLVN30raDT1FZ+3V23yApfNsC0vE++K6DUojSJLCLtpMnf9LaKtrjUgssXnmz0lUqYuIWN
r+QXINLyzFW4riKfUQL67Br9MpVYUmx8MDglab+ffou6un0kj1acVzDQK74agzbhjg6Hjfzk2e8n
zdsAcQ6aG9jyQq6zRJ8/M+TUvxQQR2uy5i6obhtDNHDCsxJ9mathaK3pqtAWj7R8aAAUxKZXdGuY
6ca8Vflc+KCD8uAKaKuXYfZaxXDSSwyy0k+WVoHtDCaVJutZeVnO5BsM1PkMKB8YlpL1Ra1K1w9j
DtlXVfGu1lqbkQV7ml5/rqekbMK4cWpA+pqF/6uoGlqWodXDrF8hqQFiyXS0QqPS8BhTGsyz9FNG
dJ29rWSOwY43teK0DkT1KINE/xTlSBztyxQ2AJVFKhcfaN+8m7LeLU4y4tYFsPN4vi5nMq5dUIHk
jse4ZMiF9StpXiFkvJWVGG/cEdQTM/Ke/h/hnLHGHnSTCW6vbSP9VPdGhrYhLb/6yplnOWyTvMQC
p/OFutb4kHno9oS0qc6yCDCo6rqdZlT9ySFZ+VBG9t/6d8JU+Tdx6f/+z8vbSJr+e1gRedt0lLXx
539lbabzF5MLeLPG0ooH1gp46FfSFvzFvyRjQvPL5bfAGP07Z7Osv6AJI8iERDZZ24IF+jtlMwIS
PdI5n4Tt1+9+JGU7YsFhGYkEsbt4NqLl4vKrlxMNBbdFJXLmdPT4zwYtZMaNX2rptWfE8taT7vgO
V/oliMmDpYAyHhpdjHL8RdN5+f3fRigMbx3h9gn00DHP1kwVtLUytW99KaPtb1/gDwQh0zl6OMuA
Dw3nFZIVDxe84kiC8sozv6VdPdeTCdgurwHc67d1wOmGpUOrCT5D4i359CYORj2bk7VfcCvkxraQ
Ls2TFHxFK1IgSUYWn4ABsPzQMwb1ncH/GFaFNscnJH+6d567AGM9LTLDSBugfKrKEbddS7Nym/sj
ICetc3PrPBjTvDlNaIVzDRp1F2wqrTAqQP+yHLcONkLxzvVmly9Cu7NqTspUOfEWegdKM4jfRS2q
2z4dCFUgpHAZeV2hrivXTc1Nq9WTuMjqeHzu6lTtZTrX3lORjZV94c+xdx07aXRRT176nI85Zsil
Y9C2cUxo6eOabHi23RAxV7rIBHj6Xld5pkcX1TzSm1rhr6zoYJLJ1tPajaRD62owpso/dwqPlELD
G3yAy6O5yQAAGSugk2V7P8dxb+SPpZa0TFwGrcgaULEd/XVcvEg4wgC+lLH3k2ZEjcIZKx8Kpi2M
2c1XsekqZ1rrWWTP1mY2qKJHGiSFyGr0Z4EsZOumq6vhS5NkQ3PhxFpZ3vlDBa4bIR7HQf80a/Re
/+wNo1BTyIxoVHnopWBGgw0D6gFnSVx4Ko0mA97US98SwkJibbFIRn5qI3QlZ/ssK7Sk9q7atnEL
9SnVisbL1zV1FTm6jmOWz8jYtidATlXiePO11zZGKdZpm1lecTV3oC9uIgAAxUOcBdmsNlNNbgZh
BMuJp8UltkGoFa2J6RMPQFbEGEB1yAmTyCiJRhHeQ2QhjY7sRrCCrTQ1N57VqeK6SDX7CnaVprbK
SPtijQuHfGjiiU3UgOwutrU0K23Nd3RLfKm6AGNW5hGwLchLxXoG/Vuc9IK0IBwNbxmeeIV8XhB2
8waJlAyfar224s+dLCpJnS9Nna7a1LddfKXRYqU/ZkbwcTTedbU2y4y+c+P5SDJ2VeA1eHEPAOls
WhLBLgqc9MQaFLmP3sR9vILba115oseKt7W4/Nelm3bWdxoSA0x7VTjVJSBk3zpHsqvJ93SoE3h7
tU5SEer2nIy3XKBKnUSoLvNH84V3gk15YV5CLAD8RON6cJ0NZjPUPtgoCf0km/DVRj4WMt0Pvcpt
ccI4b4r3yuUSDxXDTGhrMB1WwklHJENqWz+rUZEGRJEjqx3PZxIdj7bbKNAiEmh4FMzkttHYam6x
reDt008SfdHvIBd5MRDKpDZ2SulTSY5Kj3JlJVN9Yk7KBZ/iAqlZRynF2ioxE4eWVq2Bl9SdRolt
0Xd6OEhoCScUiq6+jVFeK1Z1OgQ0o7RWBNdY/gbqBG7/cCcMmHgXUHZGf+c0kOxu49Fm+240QDTZ
56qKRuge7ViPZDM2ckjZ41hqWq6FdWD0LZ4BJVwnfZy19GRSmaPBLjOZHeluivaYlTH/PF9gnMmp
BqCo2ckhSr7jTu/OtP2YPa7cnByOlD6JLxGWobGLmOd8mxp5n2wdt2bwQAOo2QtsO1BbmQen3/RF
5/RrkwuhWAsj7cZbduXAfCpxEvt+YMTHuNBo8xjlLnsMCNaPWHPVhdjJOrCz+XFa2N03UWLM/hqv
83GqviZlP5nmo6GVTGBKBL84zQrnrDpF9AQMPaJeLhpQDKKH73FDT7rxmaAvsvLfetrzqQUTYOo1
e/g+mgl9rvv/zY/a6QDjsN/Ef1w8fX+Kn9Tzk3yB/Vj+o19JkqP/ZXuGSXdroUM7CID8K0myyYSg
FAOiMkzMOjG++neSpNH04s+SDqHgDfzaWvQI/k6TNNIuGJFQKDyczRbNC+sjedJLSQJyJLI0ZIP5
CZEkBGLCQr+nLX5NsW8kCXPTJB9PIaoS1jiR67dTlpftMx+UisnD0DqDAxosz3y0CuAWYwSeGfZO
s0/05r7v+ofOGTdVAH1H2lxiby94/FhLl45k0ibDNByEHZcM6rdsbMRIGRrC2IQtvh9XxKZoF3jD
x1wOeCyTBgPPpOOASqvRJwH+fZVMxLTs4aIsd5ha00Qwd7ay7Hcyy+UT/Aecc1gFyJBu0RnFeQUA
0dEqDO1ysigajqBYwhnKcVvEW2Gn56lP2ybLnrsR49+3X+DLFHNZFKMtk52LEgnZ7LEzyoTVZDso
DbFNMp610bnt1qsnbeNo5nROXli/s0Neps/LeqidYOhKwo6oGuInLx/Sm0BE+G7T0uH0vmD3zoS3
nuDOxQD2336yV1vDtGyawqTOEGjp6y6//9vWiCaJWXmGSmPpJOPZNNsiNOsu/wermI7BWnQU4TYc
nateDJmb+l0bJk3SiLNsAiPJZmwYXr39OK+OFhYN2IiZoMCoplB3f/k4mQ1RbU4C6J05aVs3CLGD
duaEPkF/yyzY/Knatjh5e9E/fC1KHVQdDk12BFNeLqp7kUuTbWkhoSO6cVEn3krb1rZlUwfvbMTj
z0UpyAGDpIKYCcXV8e5frM26obGsMBvibFdVvnUakZu+s8rRW2TzEaHY6wA7sCtBU/7lA0lHJJXf
M8QXU3TjOK29i8Bx1UO6GUv9NBBB/M5nOzpfy4Lg0qiaPYpTvCCOIiJo8rIeR+T+9G7aMx53+GoB
Kq61WZ02SI++88H+tBzKIcjo8tk89/g4N2qwEfk08tB0XUdtAHBBT+sT0s8+7zUjhCnORPvtTXL0
5XjERU9rqYt9EzmfgxbubwfNwudLUcyI0Btc7bS2g1vROOrDD2byAj0aEVTd2A4cfbjEiBtFx5BF
wFWd4mVvn5LIZpskagwcZi35znf700Mt4QnMpcVmOf5utr8E/QJYC4ce5BvUwk0exNo/eCp/WQR1
ZdReHNKJ32MUaKh0qnE4RJoadm0EhnyxDJ9CFAUVQDfxnjPQH56Ke4ytyPdaZmpHu9GztQ5YPtt/
joosJHSKDTDq8WOXMhuCT0SSwf+WbMA/WiWYqrx3JhdtQ0ZXDFMU3s+des9G5ig2LatATzPQ33EY
F3rH6ikto7nUn2kM+hJekMkvN7QiM2qxD9ry+IelHI/wS6qGTJ5+9ECtiS7pDIMzhETrhklnj7fK
CMAiwTN+evsw/empeHMwiw+OCMcHGIZpl9egUkKImnd1F437PjW7VT0N3ebtlV7vBcujq6fTt0On
Gh+Ul3sv0gGedHFScD/GDCJ7t1toSZX3Dx6I2A6mhUx3eayXyyTI9Q+oDBehC6HpYtZwrLk0oXXF
lzqInHd09/70TMFy2XPdL+4+R5ckOrSNL9EPDvWcNgynq7/QgfiffvjN+cit44dKoEXm++jUMiFl
eMURpbyt5SZT8yPTPG/7DxbhIJFFs9OBtr58b2lvZElksIiGAOqG8s++Qt9nuHh7lT9sN/TJ/rPK
0dcx6xiNlQI1gzQaEhyhcwtESNNtcnPwbj+6FLjzRSOQtiU77tjLxRm0cWp6S4TOANQXjXNHrIXp
ZA+532nvfKHXj0WXenE31pkhGKDdX768QCxgbFsXoe9k9l7gYnLe0tR8opawPxzsbKyPuJvQ2SN1
ORaUHCJTq6aKpTAeExtHTgwjTUO9s8rre91ejJcoK02HSu7Yc6/MvCH3GVuGoKzi/sIE3/glj4Xf
7ns/tupQmBoUnLc/2Os1KULQpyKdcDCdOFZ2HCiuzKGKkSPBKAZ8uy7XGkPTda5oe9oM+t7JIw6+
dL8VQIRZiAmoAcKk9eEkm0fiWxVfBxY6UlJxF0SYdlvQt3ZugOHaqg0m/7M2uIHY0Sru5NLDU9MG
1Wz9kf6v+tIaPsyxCAM1k0mniUyWG4ATtztGrTD+xJgjeIUhwI7+pbafbSv++vbber3lHKoNZgKU
vihVHLuSSFRjY8PiOmI4WqPqPdMXpCiYo2/w1nLnnf3wp9Vcamx0/wh3vLKXG1zJvB5lTZ43ZF47
bQvhmPfShmsRSpjhyTur/WEnICCJlyDTCHhpx2mDGaVobGNfwFeHVznaiZttyh6Jf6o4BwnFxBrf
i+TL7XO0F7DP8HWHYLF4kVovHxCA2Jxows1DCOHbtHN/TLNehAjFrtOGmb5tD7dvf78/PSOnl2EJ
CQtidkcLdrqN6lHDdZgOsB672Hpg1HHB/BaCQe58zL97ySjgYizKgR6EfI9o+PLxrLy3PE3aKK1R
qyBJ1qr6ToO1fppBAH7HPfEPe2UxWcW6kKqKUdnRWn7tyGEa8jJ0fDVuoNtq+6KPszNEuubN2y/x
D19tUS7k7aFqR7J+FHdLqOYuEnXo0gU1QvuN8O4R4tY3le0bG0rIbJPjCPHOHfb6y2GYsygdLgdw
OXsv3yVO9lg7pVBXBxddDfrz0cZB1us0SEHCLEPN7UcfEhr1krQvhfFrxV3NxKU28UnRugG+og9j
DDh2KrvzPBnQNYnEeK2ZjbN+e9XXX3EBwOEqw5iQXzhH6ZqyJxuoGKvKYc53c8NF1oimCPOWId/b
S/mvzh7xy0KjkhSH2eHxC0WXxMv7soaSapZdv8JBrrhuAqmDZSrn8nM+i/xWqGZOVunUoVbw9uqv
9xDtBvYrOhaHLtHRg+Yp2VBaC+BLUrYXVY7udWPTuVwhJ5Bdak6e3UUOLKR3ln2VOi4UPOwXOP86
JaZ/dPkIVIamsgJyAVIqOB39OD8Hzu6/82r/tAoxFC0NhoO6dxzWEMI3J71Jqc8LByUHIQG1QOV/
Z4e+2is0vjgIyxvEfIa79OWJaNtR9gZcDeRpJmR5SMhQ/Wr5XCB3/slS9FQOE2odetTLpaDFQUh2
OnAlxeCegBwf17Y+FRvk8Mbd2xvjD++OBMvhFrIxSQXt+XKpwkh9LwWpH461hq4SFApMNWRefbCn
fGgbmiZNIrb/Irx+tBMGU3VZUc4URmqoAXJFSf7V9TX4Xm8/z6uNvnwlWifcBkRlsqyXz4OYnmQ0
7hRh0JgphiR+1GtoyQUSRpuhnY6VZqpta04fs3NitWVd4p4LeQM8g3sUpAXoxcwtwQ9IJ2jOgCFl
T46wsEN9+/H++LnIh5aiD1os4jEvehuxhJXguUMBm92Cm+nVCF2HGu2wd7bFofXzIlXgefD/4jB5
PsOSV88DXwkgIN/LlmjuTRs3ie9yILGLRMpppVsndUrzphzMFai2bofE6Hvmd3961N9+Au9ox+AN
orzOBVw1dJrbh37nlg+dPTs3H3+jvy9zdNEh0zdOjGILSB3jeFEE/r1V/AsC9f8rs3vYHTgxEj5g
Cy/Z/8vPZvY9Y/1oybWmWMitr8dw5got0N/5bH/a/QsNGg10tj99lZfrlDLtRdeY6BdkIP0HezRu
FlYgXSkyPjQ0vSY6N+DefjwAM5xj9IDCOipn7tGnmjqnCvSKZdHJAtCfzCjP5XFnfXr7U/0pAluQ
aMjzGK688oCDXYu1fUN+F4ElWtVYd24nr6XNYg8WwLu3F3u9/RZ8Fgd56aBzuo9SV7gKdg+2m1ZB
jabpXCVIMYMfrz5+olmHJJIi3qKL/qqCt2pIkRUBy4KGlMGEwTILOG76Tj73+t1Rubvw3YmJQK2O
KymvGu3atOOenTB18NrUtO4TFI98A1GNt9/csplfho6DTPfSpbToItpHby6fxl5zKSXDBMngbVZp
za6WU3GVoHaIeGWh3ulPGcv2erGgR/UOUG3RwFpafEexN4MPN5laN4YZtIHsqs6R9nvKKRfQr7AC
2X5KnFp/KL02qDYYfOXmZ8SuOu+UnEGrb99++FfvGcd28nQGmrRKGIYcHQVZmhlSXP0YCq/Rtin0
/51OM+NTYkFqfnsptsnRg/scN5vKkfE396p93EyIwCpECHJ5YV6hi1SEU6n1wZU32bb6Ulq1niHO
5w8NoOfZ1uwIBp6HqO+V7BO/xcK+r2DS0oa9a8Qo0qdsUhL9E4Sk8JaaK+cyp9K6wdzCdc6gToI0
lfWAAv4kPeuLnYnW3Y8NyiKrBkkkkNtybOJ7jfvpMB1JB9gS/Uy6Z23M1u6RS0buD64KJLFS59ME
o4mGbVrR7ruJ0PVvs7DtIGB8LvQ8OEFu0x6BmWcijb7ZQd65xYZbyh8WVSsvRdPPrEDlZ6sUuRDr
W2ROhTeFMJ5hbU+o+2DjViEmiB4pFIWCDlwgPQWrA45Ztelaw81wSctjC9ucNItgfc6uSrpNYwEk
Oi96ESHWFASyGGGMIuMFsNvP5i77PjrQfs+QYcsjxGWsaXy2/LhAX2pGBAogVTn2QPxjyH0Ieepz
kT1Yo5XYDazSKXKxbcPc+BQ15NK5rroh8LYNOG912vKBzbCdYMdv3BqPaR7dLi0IghW6YTsUBdzg
Usz5FISD6sca+eOmwVR7ljkiXjF2oAittbK/86fKwocoNfSzHjVddI7HeS5/NGY0/ciqTjPPrQ5d
ydBP4M2fNR4aDBeuLTJ5aspy6KBeV4jMo5CAHBKKX9DlCYOAo3H/i7/bJFW4i80oSemg6BCS3VvD
GKfxmmZgkj5oUELNFUgz8F29bcvpGeYEM32I31GSfeW0iWiNf1cZ3UYRBKAzw6l9lH2FOZqPxWik
GXThUrpPo0Q1qVz1dVqg54IvWBNvRKl8iLGJHHV0gvE3AkImlXtVChMCdDE3Os8zlMFPiXr3D1nl
CjY89N34BLG4JCchrL1kMwgI3wgb69qVoiAVsGeGdLyzukXXJVc2sCNz6h35o0kj/dGyEsSicpef
DX/JuuUiaNKy2ULCHM71Cae2Fe08fX6QWt+0Kw9tHABT0eC1SA+TvKwMKdIvpjRzlJEBfy4E96hr
1h1Nxi4ck7iKN7kN/X0De8mz1ok+Ws9GX4BScpBRKMH4xxrc3GDMFo2jKrtSbWY8o06KSx9mWbO1
G4Q23gVR6ctTsIeDwtTI08cwsTHYDQU4KncNQ7/BPrLWzR8x6LhsDSHEA8VHIY78PJIgyCIPon30
8LazL+IJzlI4zS4qnQBBkG4oY22qNlJUxl094JK1ruwqGM682qHmkomoxZkfTfq0RXorfh4qypSN
WSCbFKIb0X710O1o71OS4Q6lMm2g4gV4J7c0gJtbBU52uvDQrW3DZkjGhN7r3AJJlH3jicu60iO1
BR2MMlVe+Im+7rW+iC6SGrZzGCMQpM6ypkP9Ik7RIpox4kwe8KQu+RgZyrCrIkXOfpuhk3ZP4E8e
8AeNbojdptiUiIpm91pZl4QbH3Guk4GYiYiZ3T46PRKze5oG2WPQq7TYT5DAxCpSiJ+uycHRu9Oh
/f/QEdW/T/qFsM4EC+KvE5u9tqOJ3iAzhKSV+7Wv+lT/BC/FUA9FPek3utTaK2M2aB4NGtpye+JQ
edXPTpefakW9KAFGUqDc4BnNbd32Il8wxf7PfsJz4nRqR/y3gqwzIfwnhv6oJboT7+oJ7sQOZBDy
Y4MBBx+t2WA4LRB6hCZRZtB5EjJGf2ukSCefx+UQGGf2oDsPbqLjEKkB7fuS6RTsPvl+ojUc9hEP
wSnWIRVMUzGf46VYlmuFbK4GTja2qhDgNPaGgHUTFymMSlnXRaQlxlo0qkAaHCE5f4OG/9B9ixjn
NxD5K69dWV3SWxtiiTesIq+YRoSqs/lTPtNS+yohE3313SgW90CehLHPlYbm9WQvMq4I9FroFEIm
NENc+VCKJpb05haZacTWwOnOqDHHWjo5obLGIv6SG6P4VveN+eDmlR9tbQO6W5hZuUFsSLkD5Gbs
hr6hH2PFzU2k5aq4y4UlgwcYUGm883KOK26plCKrorLMG8ucdRuRjsjO9tg8WJgHJEi4hTqY32zt
IYOdrPFk66J1CeG5vEJIv84f3DK3zB3WC/587sXAxu6Ttl5scuqaW1Lg1QrakTGhz0bM0NpAvWWA
Qd9nmr6TE7v8Ucs7aMlZ23dnIGfH4dSe+XgbKDfgOYHliGgVBLDikYJD1eqnZNo/UTP1xdOA4sOP
JnB9+Tyiow0AqgdKsEm1ShhY0GkNSUJduM5nwkZuQXmMcj34RLQCRVsVVjyifUHBF6ZTmwEH7cZW
H5G7zGX0YDZuk95qfqcbbHbfndapPvpyt8z5+xsB3Ty5LaBB26dGZdRs6cLv7GKDEVFZ3MFSQmMT
hpHfsUvmLK0uZDIM4gyd7iA/iWM7AFg3+/YUrVLqGflQQstpRRggcxH0yBSiYv21DZjqPzltrOKb
tK8L9WwBJuUIpZgYXjZF7P+wqwjBkUEPWucsBbaBMmlmTPPp5PZauokqwvIuclshQAy4Pm84LKsx
bT6TGTVsY+C3vXeCHYNh39li0o0riZuy/uB2QsW3I2+62019M+RX0p4bY8t4EUfbLJ6sJPStLn8Y
XNOebqbeKhcALVj3b0xb8RINxGR3p05qNlB1NH8eQiT7PdCtk2edOSqd1JcaHC1aKgYiA0Dy/Xmf
6fPgnyBxQPN8NAKYSZnqDZQGBEqBJ3LqTaTM/NSoF4uVgRBUD3zzUNktB3OFOHyp4eIptGFnJAig
bTWdFc5tNBS8LXVlblwAusXZdWwRm141PSy77YKpL9HgnM3xOl5cbz/3roWmiewq77xnnNs+16g0
D5d2PFV0WzxhG+o2McGPrAo1wDpskXk3riH9Z/5Ob+3gSWt1XX32omEowcjVAVKdI76CGLwiAApy
XMug4Ycicie0+NsBRttTHU+D9qXBOIurdCqm+0My/b8kpf/CB+y3umL91D79LbR2+VT8+D//dfHE
VL398QKBu/wXvxC4tvMX+DgwBktfi/aWTrH3i6bE7+hLlw0JY/6fytX8DYFr/sXs9oCsY/ADwo3f
+xcC1zD/guSDOALgJspdhlEfQeC+qjUBB9NPZz7B3GdxPHvZ8NAagx0vUBuvrEVdBeQvio6J2NJ7
eyZsvgfde9UUWHzyIJUuA1Wwbu5S/f2GyrIR+CV/A6bXKjg9ArA+8jVwKH/7ANe/KtffTYxeF7TL
Mg7wBGa2xAL7aJkEiflGy1tsJYjb6EQ18ZmISOrwM7H2UxZj7aJUqfAwMVHiHPz+kvLeXL/9UxzZ
rS8f1QfPBhaDfhWPe9yZoJzTu7EeUEWuZfUty/X40yx2M5fAz4qg+V112LJo5NlnhWtC/zSSfptB
mJGbUor6Gstp86uTKpJgFG3MXWn8P/bOYzl67EijTwQFvNnClaUv2g2C5E/CmwuP+/RzqqXQaBQx
MzH7WWnT6iaLhYubmV+eo5W/paN3j2KurUfeQlh22bY854wI6Qi3lXbSEMcCOAUW6mZe4sbqYOkH
bc0VADYG6tuaAEdkzmr2aeJNfgOUsh3ZzLCyCBcNPwPDqrhN9YnIf7N8yH67N70uubW7SkNZnbWx
57IX4SgwzDSlL8J6dmtJVbywZP3/58k/Qv3Xnvp/v/R481l9Lvl/PU74P/z9ODGsv7G/zZTvOowi
T3Ttqv39ODE4Muibk9ujT6o5lsP87B+kCoWNSAL2tHhc4tQUb9dR+T+PE+dvpNWICND9IZd8zTD+
H1gVjFauz9Z/NpOsv77xjIfppnBEMW+9zvH+5RGvE8oGqUuUuKuLGYsrt5DnAdBknJRJ+5I16rIA
T7WWKHPNPsYpZh0ymlr3uYfnonF1YF7YcS82y2jxWir9UWiqDJu0086Dp7GkbbNVhH+MfopJ0Xhk
5bE9cA9kgc4rgmYRp95eKD1q/QcQ8DtwpIDAw+Mom4gfrgvadmaTfrnSrdfuxRxVOIzuCoFcmMeK
/3oHK31cljujXy3wEo044Jlkb44NJV8pOy9etvmk9oB7bU35VXTvdULmkUr2l7i7HzZ2CpFTDP6E
QT1aFbs7dtzg/YwLWiS9HpvT4IZb2ScXIT63zfDLNbf2k46WJzVt/vuCPaO6jD2jvR1pO8VkDC5c
n3Zp14TZKvddIvZc5EIWz/fszWNwASEYwV3AwpZld+gs/D4ZZMiiejDl9o2pYAtTUOTWoBPY8daq
/DUjGyQMpBtVDrDQDFO7++C2ACp8RMJSGPqPOgzZO4kHWMNgjfebpbGgDf8ywD9vHNj2AjmVeHiw
3MhZ0noPqdfwIRCWj02fncw2/+5Voz6VnqtEygSAG1Yv2xaT+m2MZhaO1h+ABcdMBdhcX1BJhVaN
uGi68caWgnvBc2wtExtfZvroav0t/IJjN7425THZvDIs2IsPGL6znLa0h2XU3vhGUXW780n3xsdG
b8hP09M2Zl3f0fy6l8320zteERpDc/DmdWZJbf1Kl21fjqWA6FYelymDsSLrP3k+faemdQcy8tRT
jDDWYw2ryJWEgn75BdHAFNpsDsx7Y4MlDCBI0ohbc4JPUlWh4lgFiD8YGeXMNNTvmr64K5BXEOCY
q2MFC0tvHHMHwiGP6bw/9nYVDwwVqoJyCC1GuVe74Za+yuSblfhOJu27ac1w2raDUU5HrHWgfT0m
7D00YSC/DMWBptxPZfkD1vNB6+WvvgBsA7LMkouW/5i9EXv6SueP/pfVedhphvzZNcfnshhu0059
gqUWe6z5AbXctFDXKWrYr42cJDu0UhwRGHwNUy5ps6T25wyF3pznt9nDBx2gJbvrl6t2p794rREa
dLg0pbKgxEPDT8Y/6Qio3lF46O2nvF+be0GvwQfwCSVBnbQ9bpfvMjP0Y6b07JytXsFsokOgolRH
GmifXISjvkYwMtFE2g6eFKCr72V6slLsjsMQNrnrb9o+Kb0r9e+PvVlHmJW7bjqyRii11Z9XKw3p
3bk8/BDrgfDZdX1o+h15l6CWPfnmJEbs/qFd5yCLqwn+0DDFERgAyzg31asxPLWrE/a1hpCnxo/L
z84jH5TiczF3Q8UCbPc6u/afDKcBKPnZQXuc0zfuBGskKu1TLvvdxzIu14huj8pP80sQ6ADOS9i0
VMGtNREnoOjZHl22Mbfj3EvWkwxjy61vzFaml8cmp05xpUnlrnnwklXNPmDi/jXO3JyyeVDtwWzu
HMRw4h2VQa3tMwSB+dHrweS2OKvqztknm74B2x2NpDzREC1tFFx6qodXErDgSEVU5lNeGV99V7t3
KpD0PtQUZX4AcUpRwcIOLDDEjZ5vyHq2grGgD+e7AHizXSZMYD5lter+sqldvxuEYX+naqrmQd8U
LBwPxTxzOhdSjADsAYRAPukLE5lkU4khsFMDfdfApKqOxkmpilhyw7LYZp9WyFtdCs8a8LXa+6ZR
tfeSkFaUDL27yyozfa9hZCZbxQPvIl/QMtijtjk3N0k/HFilhMI2lm/0SarPgcBvU1R3ROqVm3Zo
jAtA/RQpQ1Kw0WhvT4bWmb4Fbe69hRsZXvvqBn5FgljTH880u/3YrfWdNs48OrQgenRqeAb3jY69
qs68o5DxtgzBuJan0VpuGBaAPEuDGuGkDSBmmof9XBRRWs588O39gvdi9rxdafB3ZyVC6ZI64qTd
9qzHgv8CH8q+uqPUNzO9TBoO4yXPc1iBc/I+GHnkJZ1zXoCV+NPwI81q77Byz3Uu29e5s1/6yReA
EsK1yEnjOWU8FbgBDLMNKmUZo4VM91HJKpILC9aD2YL+nSI1XQ2qZOrTWPIUHex0erERNPZMYwMz
Pw44kRdokFe56vX1mT3arMK7XRqz4//EjFH1O5KCl3TL6jNWVCPQkVPY6fpQsZ5/MKvqVPfliMNy
TQLbSmZ/XhJu5v1uaqeOdPnwk1TVL1M9zSfYme+zeetCjSX6vZFuhPCgY/YVyE2W3KNu5dmTSxW5
SVbfL/UW0wb+7aHZsVFIe2IIy169dbN3w9wG+tf5qR66+xFkLT3qoDSAxuXFjg1swERs0breS6as
566Tj3S+YNHRRwz7vualwyx97Modgfi9o/a/6jbe4/qs7qBH/7Urvhu03o20VTnP1nTr9Mxl+tLb
UL7ZbX7xzPUzWe4AM2eQpRVvt9RanOXkLeS5t+twauZw5rrEqxQfVGuNL2ZR5EHHjtphXLUsUmoa
AtlqxA539AgF4vPorEeZzfI2Ueq9rfbp2Ta2mL7I/Wil1+Y3TRhlZbHdYj1rNouLROczj1GdT/Es
lwNtBI39Qbg8XXdEDfJeSzXYYDIoV6VUIibvoEGqdVtzixw+gc7JH+Gtch4DVeBcXtWatlubBnln
eyelzH4dQ9KWV76qvt27LV+kToNYw3o/sRjW0Ah5wGE9TNtU7sp8e+l0EW9tGqaqtk+d+j1N+puu
zfYi4QGBurkpzU8BIXCp64gMWMU1RmIYLF8Na9zbFs9i0tyVFVVPr6Zu7FprczCsdWeIlr3rNV4y
72ssndDM74fknBFr6YTwFeg1MIh5ZVwGBkJyVbnfPLO3HCWQpMblVRjDnhlF9TJ1uG7knSdVb1eP
rEglyl7XFX9VvADSB41m+1UVn3OtfAPH5dV/pmOm/sAkPemlHsAEgsEAYgIr/IRTqNYIA6aFQ0lX
uvULFeKrtqjVE88kvWOHt1xLmrq1UH5U9q+NEEUdudIIb+H0hTTKq3INmqx/zLNBbDSUcbtY3avC
lkGAmTFyt6XZWa2ZcIduwrTnKHQ3ele0OAflFnsCv/KHjUO3PA35Q53TNZqxGQ05aoA2l+n90rWv
lpvfToVahhbraHzVHD/NdJVE/nSaR14ZavvJRPzUje6tVxIMEnl3NZQiAWRxWAYpqUgUFpxgUdXD
/WUf4Q2PW8Ob9gP3LixfoaWRt8zR5OzoPebBrN6aI4MThxHnPtFF8lwsyd7Lcbet+NfsB+QQK4Ye
893DIwfqYtKz/dxuY7QlzgNBniVUDZWTYbhKNRO6v6z3xIWdOCFdUQjSW2AWfH821upb+5ZezQ5c
5hDmlnqlQdT9cws81WE535Tfndt6gOHQKpyNdS7CSawydvFfhpqulDcDesRQdOal73nFaB2zSNrw
7xIN2i/emzCfaI9Do74p+A5F/XTvjcuz3NCyFt7RkeKAQEP4hU4wWiuDTeRhsaVng3WNubNj5oih
JcbIMis2UmtHeZAwUnyPtiiAU3mprzNEZTsJdmSjJuknCBms5uTaq5LYpx5xkFHPB9QNYeUqlV87
3hlu1rnIsbF6hBUb93Wq1+9uKG6z5sGbrK8kz68vlzexQlSq3QhDalQgEo6WpLcvFiqmvbTpmA4m
E5a038PIPWmFvNGRrXH6L/wetHPyqYlmS30iqnEHIDhekyaU5Br9lcIV8IrAw0dcwh+o74K0aHG2
gPJ2lV1mmqG3jd/oP+091QPAtrELhJ3uh6EIOsSmwQwtntmf3frpXG57TJnPhjpRzNUuhLOxvHi8
ZLMrxUBPDsYyPXMRPE7A0eJkMDFdiu0I5pY7wStpKy+A+qHfNYP5beXKceH8Spr6C8tzBggu2ckt
j0brgdfKxeL/BFAdMJuh4/buTTo2FshmGFvHbp1eS0MJbIQestOKwOq136XPf9JVjae0eAGmep4y
+rGNlr+Zw3qDnYRn29tv/FnsZA+NixvHR+LEeU9NYHK9bQub96saYdHTgoLiLqqq5lW0k/dC5GI8
s6y/N2tnDUQ1MY1R7yRSsAAvOG6CgpowNZZXuzM+msrEq+nlt9WofAqZR31TP2di3YKi9sC+an+m
0QsqmIzHYb4TbPclTr8XvVADVRHh0pn3rpMhSjCbuOgr4DM6t9PO6R4q4caLdIRvIANKJQnjKUHN
6GSszzBnFr7qcWJ50xyJVf9Uk5LBz2b8STIboKqVWUGPb0cp1yZm7zU0kjEG9TP7hkvxYTjzFbg6
cEs0P02n4RzxXCp8a3typYE7ub1Q3msmoDqHiEjixeM0xXUlynAondhs08cFryVokselSKNZdyJr
KaIWAEoz9Ht3gYaRdG8dF/cKwu40UCM1VSDck1eZSGyq56Q9Q5t+gMfJNMvCiDMzFTDH6xXH77Kv
iZRzjgFhSpybHkKKP0q7+CiBwUamlqwtMkXxmKLKolK4nxwv+06zXJ05tqvsJzUmeVOYRXJt1jXa
gW+U0kZjMfEH5kICP3cxDtmceNGWu/pl0PTuXtWkemZvCDlCIsygAp/3WjfsPrOigP7NYWTUbxTP
iZQ3ouaKa4JvD5gxtjH3+YyKmi9wDqYptJ1l2Ek54Vfr1BjeyVdiXp1E4Im1Q1lryGktse4FsMBd
P1/B0VnzTJNPoaBL9S/gRuJ1cDRnx7huBtjs5LsmwV/ATHQ4mOXU3lPCag+JoSz7JLEtCDJzxmdf
CyPOMtd4NkhToI8FwICFPd30R0smiKW5/VLmKDSacMRaGcMyUlWM7k2y1anOMY+PiVs9A2xeGnbZ
nnm1lGLnFLIKl2ubYyjHiXl2pt01drIc68bN61hdyu0PAmkn6DexHjiB2kM6ZBsqlVQ5yrGh9hix
UQ99SsMg1+MNiXeEvmt9LT1ZHywiFW9D58CFk8R8wokf8xFc3PKbcJ8Kc89ydo0xJ3uVzYw7TBLb
n9LyKHrVmgWgtoHpP4DP8wKnoApq+c3aMxSoq02jkzvY7CtJ8tTdKXwfPtNpsHeetZVfHORwS6ss
EnJW967qklzmTbX+QK7t3sZ5trxAL20DUPi4BevUmGfDWNUOwKmJL85t870q6GTXlOqw09G3Wtfl
Ntl01L+CmSHvQ/TJJHbiiQ//pm5Yi1BTPByTNqk0kZzZQktKq7DjKLGNJ5ow6MZKad3a6Gi/Vr0u
LioClpjUjY5NUO2UuNPV5DKjbj+1RWecazKUYa2pp1LJS0EuSG1A65j8axa1HR8cs1M/Uiub3mGE
qZypwK8eHIbque8udfWVEjhAtjhAWNK53e4dMYKhLTZjL0xMTeRnc+sPUoB58zGzLoiqEuiAginC
CXxQebSUtjiDTOrfxnLZDsVkWCclz9PedxLPVoJW1xOAkNcoijsKM65gMHFdb4XxSv3UMq7kJZOo
ziHPm2hM5MHy7AeN6AgDae9xndpPHamf6JPjAkdwl2ng1W2CnSMXDgI26IkhHqDJmugAIC913YBl
ge3U5SXHSDLz9vcJNCGWyBpv5+bLHFLIzxcbTQmDb4O9G4e6vgnt0bGoPZok9kZFhcatdjvzOlsJ
C9tJHtulyXYqn8pmbXPY8QzswJilFdGYiWInXZRkB3WriHu30yArZiS5XGf5RIL3Os+edq+oq8k9
oDlVBh5kiOLw/asxLD2veNCkdG4QbTy2Zk04gETYOsy70ZDjtG+FmFNQRZNzs8LkgrlZDdNT2nQf
JZ5lntQlGw9owwczMIiJXxUEfX4SUEyqaCw5Upnh97tuNb+sZNxw99J8vUktIjr+VtX2mRuyFjW4
z3hvGDqylXweEWl2rcCfMCY7u/euer+u6f5UuqTniWIg5S9KwA4TXf+wqFy1dZ1aisvINL9nXQ0n
SgIi5vSDN4OlYhUJmjJiCFI0/bMyCCBpDv/eI9bqgsG+U52lY857ELyHkSVvchPqdLPgI4kYmesX
w5TXq4d058NiagD3DLiVRyJoRAaKshuQDplDPGmmdda7REdGP2tebCDMpuYjuEJTZRwPNGUiXEYU
aBPWynQiqeDM05cmJjh3C9VwYTMeG0UbefYcK5mxm8Rybid9edTHmup+MtT126la1UfPbSgUzCUG
AJv0SVDwEseyXoofBkhZLLF8QVWf0z6ociu7wVSxngjs0S7R9WwWQTe16dHe2nvLtTouP6BKHyrP
0D9SajDPFxNJSWpIk6etILOmcWIXZT/fQZR/MSfxXLYDjcUxfdBmDbaJgk9Z4AYzWgp62h0mH28B
BFfr+XYbT6O+k32yvHvkBs8VBna/cqrjXwxOQk4fhqZk+6VC+FQX99o6XuZE++UYCRY+Sq6l1OHK
7YzAiYtFS7fGXEKhDm/u5vCPbMkbgvAqgnGG2qAo+C61bqi2dqCYhMK4sllVKvmWJvVZOO96az7R
SdJ2SY/E3auM+2V1Nl9d2l1tOcFQtsqemeULPpksTKU5PtBnumfCj+R5jQr1YkjNOUMl/Fo5/7Sq
p9+rWKY4ExQQDwrcPo5gUhJy4w95pZXFM0+Sq7D+6dCvyzaYotD9P5KtzXxeBjabmrPznPd25A5M
8Cf1stGf91fXvcMRkxJrq78rU79VzbYLuGFP0EhZfLWKLe4stf22+K50nMohyYk7FQ5clIkECTZS
CGd5qmxzhD7XdI+A0FyW39azKPXXRhrfw2h/jsXzkMCBS9oImbaxq5zXtmICQayUntNYswRbAirU
rE+yb3yIufNMLORmWyEeQonlXTsHdBGlLxCb7qZi8LtxCVt6Y1ba3s90+dg/3a9dF/GrxhYnQsL0
pR7VmLr5Zd0c3uu1OYM1L47e0tR+XkBnI0v56IgmoW3aX5Zpuku8KSPZSsOL/F6O4TTIK12N8q36
yQaiKu7oPM6qKPbEiJwz/YZ966Y5yQwuea4L9VhpknsQKYWvef0P2dt6jzmzYUHOfQSLggCY/Cpf
EeuJKfNxA8QSitzxolHVqJKXPTMd8w35KVVB91LZ0NBp04dMy3+WvFh2VdaNIW+mQr0j+KE8Mydu
DouX2PXOsJV3OgenqaFXDan8xdWnQDrrulfn4UEAs+6mCZFVsnBFa+vfIS1ob6m/oG5fQagUYQt4
jW881pgc8OSud5nV01F5XnK65tjQHlKVNCHtZ3mDQgH7yJIOsVnVXeDYzhSKwcBGv37YVXXwUtBb
vFfwftbthW684g+1ekzsfNz1mJOCYRsYHjHMOFisd7TmIBxfT6z2pp1sA+2oDQ6YPIqRqKGqCT65
JGhnPfP5nC16OevbBmA8bGbvXE5Sv1EGFfav4i4P66SBI1KpYjNvi9HXmhGVwUaEZSz5DaXLO5e4
nKgeki53ozXVL9i3WBcjn/4xWdmyVxcVI2yTYp3wPGDfYBwKf2Yp2XeZrJG++eP2g3WQSjk8bRIN
OS/y9dS22ZdUkvzdlKl7mwzJnk1C1nMUm/JEXMcjWOLSThDrPRLdTaI8cXOCcuhRjNLgmXCH7cy2
txJDnwnNqj0nEzYb2UWa632ugoYdbQ+FlhSDMc/YbkYLzda6/Oicy6Iq3zLmMC3joWBeUS7TxeFE
S4iQt2qUZZN1o9s8p92qRYNZ/iEIHzekCTWueb6zJDFwyWfRj/YBOkpgajSqtdKIFkXhj4RMQqGO
S4znXMHziMFooB89/haDeJOll509pwi3FKo3ulRkNmrmG3BJdjpha4RQx4YM1aBZdLU5ojMq3FyT
2DgEunb8tOQMG/dZLsb37OQn9NZHrXD2RQXtqeRexfq13Q571hV8q0zEOWcX9XZRNZaUvZRhjs5R
7amJDBlpbHCWU0joucehVvBLXjVU3VlM8qAPbsWtdbL2mnduSBLvza4qSW4oyM460wpAO162pH5V
jPWXKRa/rrwjOcECl3m9IWRvHg2maarW0Kh7rvqL+sSO+PPaK8DZm+xgCkJra3JKGu3G6tm6Z4jl
M/U75eZy5MU40APWCvU614xHy+hC+FZcL5huFKVBx1H1TpVGTlKX1usgcTaly+L6mIK0I+OQi+Kx
BDV1QyAU8Z4w3Q5nstI3Jb9J3EJrDEgJFkDxubcZL23xPiy/YmDYofDVB7dIRkzm1s+Y2h/9uPq9
Y17jgxoDrIaGr2l4z61l1Eer44HV01tjlhfkbZ+t2r+rK2MFsPLRBMtuSW/FXPFnFfbmyyoz4yJ1
3dCjwkSJ5evGhD+X6xnXBui9ZCx9a9AeZlHUAFeXY5GTZk4n0JyY51T1NKZmve9GTgfp0mooMWL5
Gbo2UtdYs+LFFuD15d4DIOtjaFWDTAWnS9l/W6+1FlaWxqQrX48rG7Q7pOjus1PSX16Iu0BucIY7
NjO+J6YdSOB21xHnrAAEtPUkC9FBkJftJFaY9oHQ7VKuUQ1cIZSVSQFTtRfBp3CWpcYBrtkXreTn
2wpeeRIsRKlBnuWD5ntnzeqvrX4Xc798jcwPY8sp+Y/fqzY7m0ObeLfgDh96Kw0Ikd8Vf+Xcu/oF
853hm1enjj0/EeHW95I4nedNnyRWtwLr3vJi0JAthEuTerQfVD3dy/GqcGt39FQZauC9Wj1e7Svn
uKo9Qv4E58nDihf+WUi46hjPf20Zk6XWCeSLFmBrlpJ4L2LYGkwWdUJDNcPGddWOIpWPCVcQU82Y
OzMiSevfFBoBHe3ct0k27iyWrva8au4Eh7zTNTvDtUIx6X7rrRh2iuSULvXJEDXlp7Qndn0hpjfG
wQOOi65gqL55ocCf9cwOU/iwQw/Z7YcWtZqnC/ozjPFU0LR3PFpXGq18pBYKbJuhXNJKMxx7sw1b
UPS+7iwXOsC0u6ZuT5LU17Q/XPz3dabcNB21feFUf9JhubGr/tUErMGfygMDec9ECCN2h+ibA5lE
dJhu4oz206hfK9YrtIRBCr4W6vcpf6m1KjbklkIF1pJHt+y+0QE9DgtPmWqrB9MeaT7mJ68jMKCl
byUk6aDTut+6JY6wKekOCwrGATW/jso2mv4Y4n19zm/qTPuaSruFadInbB6YJxwJU1gZZBnmLPLw
eXzYat2/5nKcd4tC88+hKRRyZ9yPm/IOJjZqMkGLzlpCciBL0ON8G5zyaNY4uJPbsSH3vWW8HddL
Zqahqy5PrcaSgD7+0utknqkmPFjJ9ry4BdLTubnfKFaXngZ1N0flrFAOueIEiPsEQBDW/XuqyqAj
sad2JMYq54G23Y7Nmd2U5NE1GaPzXUyMfrdqNO9aZ+N0HtwYvvShGjmTjA1Tw5zfjjMbRjPSLrTz
t0PHqxkqJ3GFO8YDh67Q4rU1vhXBuZ+yCd/M6rnnjPcEeIrhYdYH7plEOpp0ujMagajzpZ5SP2Xw
55lPDQqRcVOPWXa9CphLwtKoTQWo4nLijegqbwoLUWy7zKfBWUj/bDvNWLkpDeeiTWLesqE7T8NB
w1utzHvVrblE8t3L3d24Zd/bsPljy4JT2zJsEVxFVR9Z2mWgl1+2SbWbTCs22UNkhvioD+I122B0
lmmUsR0yW5kIeUFmv0bKKXuN56826jsCO31tR1ISaUrH9NDb2w1caJ4sbJGiTF9VZT6WGq0VRIYJ
P3XBlHhlmcCvWWFGL5OaymXE9aHOadSxJKOg4lYNaoteY2ygn6bePHS2HEOpGHRxa+SV/Ji13td4
qNUssOZ830iSACv+50HuMC0f64JklUS6U9WfVmW+zs52R8+tCld6+3ZzmnsY53CtpSWyB2VoErYX
1G2NHHWjT19024+eUDolm/m7Zk1QST4oq3tUvfJJWkevGcOt0p/yZr5dGJpwsPdUVBghVi8fo6Is
iUW0O0aNbO/D9Q0kgvAjUgYvakR5a1RCPg9cTzkgMxqutFPM1DxaWxO5U0UdqsnvgYtT3pdPXiWf
3GHZ55PLnLz2bgrpirNQp+KWSJK8a+f1tOqSq07y519Sdf97SPSvoJquActn39DTAY79W1Ct8zBx
lQ1fDXif1t1GWJo9sWYq/zROX72KdaGRmjebc17nDrA2wYxRj5aKUW/0v/wk163if43MIZ/CX4oB
GfrjNYj7b3HVnKS6jZYPqZ9uDZ9elfCX1ugJIi6vm/JR1Iryh7a9e6mmdnhyR2OJGVwO0O+lXf78
9cP8f46bHDexx/8xd/lvqUv+8X+EuP+m27ZzhXPSYGMpXOcP+PfUpUIam5Xj674q0WgbGd1/xi5B
JWPPht5h26ZlqQAH/pm6RK4N2g5QPzxMcpnu/y3DTZD8v3yBaAPb/GQIL2yD/4XNdk15/0vm0tWU
MWWbImbGpFr7tiiGJqwgyY9vxsJP1vs5yaqGbpOHHjX3Vm3h9pMKcfI8ZfJ2lo2x9xFcku7c1H/J
WVU2w+bfDDnucKL0mCOvdrrpMFR6ORx0eqpNnAobZrPppl3mM6TIEvoPVTO9OCUNtWA15KLthexb
LaSAybw3Bgst/a9ky5vlyRUI8v4wj4Hvy8HmoIBWm7oe/hRZmd/VxtB3IXz+Jf+zDvo1QGH3vXco
NnMx78gj0U/JSq0h+FiYzkOeyZUbViPpxDFB0JKL6izeXymSNcw3Tt/F+2bh7obreB0afYnnUjkj
KAXJaBAxwh9jmaO7q1lr1TMIlyMtPAbA7ouq9h+T12npYTUTQ4VfSrtOqs6zmWevgK28oxTeQArD
wvYcsoTl1rxuJ3RAsjNmWk+pQ8g8g7L5gks1IUxh0ESLK9Ik6WnxSnF0XIb4L6ZSKHLHAu0QyJx5
6ossCX+lNDynvjmUvHHvKBuT8wRpgoA2G4sHIjTcHvEy1odBt6sBqlevXYaBrbMgy+YGytyUuMlB
torX0lAxtUejZu2Q2R86iCLQ2mz9Ktw1X+M2IUm2WzfwY/esMyVGUKXe8KUPWnJrJChcH6D7ZClY
qJ7Tuy43/V0X0/bJ9YF2KyI1v6iymyVhU3KgD+n6uSvsR0+Zn2Uz6gdqKuOnGrRM7goSOgiAyOpg
TWxWsA/f5jpx7TazoSx2lrmt001XrJQiyujNb7nturzOt6HeQaXtq48iX8W2g65KiVGMPbeTDcdq
8pjVBf2xEakV6ztzWjo/ObF27QdBs70+lTTflsPWD15/W60wWnQ2Y1koI8yj0dUad4Z0DGFw3dRk
aewHhzmGRPhdlOqhQ4+sf9Nxd1hIVNhiLCJ1GmsWIUdLOu+8UNWcSytbDT9U3gXRCBfJu/Tnfm6b
eTe4uHVbbLzC5WqsV0Z6Qy+EWWus9jyU0Yaaoohonw7tl5csU3qw8DI4T9069vkzYYZBXeiCoTfJ
fFe2VOKjLsbhHmNYXt2OLo1TwdarWhF/JHakRQ43fsO38knzZi0wHGo/hXu1UTv6wW6X9lQWtrsr
rbnf6cvQ3LqCqpW20A1Fv+SaNBXb04jX5KMrRXpKCk2PU8eaae7bbA56TvlF4HVl9FK6APCuI3iG
BWxeDYsXyzJrGO2W9a5goZZpu+rYXOyZDTZBoXRIXJZVnvTZrVbf2Zry4jKWc5jtTHx9y2l6AdzU
nzjjChIG0j42BeVQ4i2/RWGmt2uXXKpecx/bUqZHtXL43FsAvPzMns1fdOF56G3Pvqu71bjgWXfo
H0Ko3KmchMfFtfCkMvRaMJrNG/a21X5WrV4+eATNjhWq1nO/9XPAEr+NaZpYwoiFd6WLYsyvZm1y
656Fwd5c7nGYMgLv1Z3Ql5xVFsM9qe5ET5Ltz2ZXlO68l/DD3/Wmo5jRc5ONPQoqh5bA7Js5yaHO
SNxQY/xBlIx6mn1k5aBX/8HemWzXibTb9l1uP3JAAAF0d6W9VVmyJVt2hyG5oK4CCIqnPxNlnvNb
sod8s/93smGnjIAgiu9ba65UXA2mu7F7tmTZ0JFOUY01TYqFglGUK7WZNE5ySdX2jgbdsAuzfriY
9BSSf5rTordLa6vMTD1WTE+eoRHrea1+33dTehRWGmwh11psnOV0kG4eUTYR9oWb0mEna5bo5zn3
0XwRFoEASh/8aYhOadl+IMksOiiF8HQMVHy2QNdADc8OLSVN5DITGiWSaNKTSRVye83xf4O/Tdy1
SfMkvVAfCOweHuLAH27bXlOcipGE2e1c8ETGM5m7yYVVZZIiNTF4aNjMSWXFY7yYtGYbxFtlyNtX
8VLyvwQUlz2YM7tpGvCtNtQ7XKK89iJ0wmMi1Xga6PVeTVQoHmQm1YUbmOZkdNqc9xG8aam73UJy
5LpkeftaD9XR7cJu13pmvBpQn55Pxouu4jqJzhzhSYrVtX6cMUDu7c5pT6oh6auT5XAMl/7J5xXu
EdrJ9+1oDmVZJJd5nFVHW83OhbtEwefComhFUxhQgUs/FMJL1BPPwybwpiGJkD6udD/LNJ3Y6wUt
B9LUq06YfJ0bO4FAL+KINj9aTERhczxWH93Cu60pwG21sOR7AQhuJ7qkPSiLujxZz8Wt8a0PRnMO
dcqMShKur21JkeGAzxWpUe4E5yNghE/h7Hs7FEjzJvamr7hjmVpSR2N/FH2UoccMBUezYqYaT8Km
88HKKa5K4kA0/7WG9z1f7j4ZtUbOUweIe23gDxEZjaJuxFUPPgysBbJ4Tol1f02XlFXctbwq2Yos
KvSBloN/28aqvSRWPPsxLrHTXcIZyFKPUGjhDKltNn49sDfWKGkbG2LBGTX1wkGXqwKWnfhhCGJt
042hGWkaQgsJdRT7JBZZi46LYJxcQ+4xGG2LBYEyNl6iTykeEC5orS9ck1oFPEx21nQaBxUNWwPK
cbgmWLUrv7u2r6JHqQayPTdB7PVf+s5G+wcngcFbhThX6p5UhP5L0Zbk/4Vjdsw6L72hb5NQE0mK
u5yIdVr86eJYB8t3EPOEhug5rFVZuR2Csn6PsdPbVXlkX2Wh6vdaew0Bw8RrHry+W445bcvd6KzS
R7+BzuHnaB9NR3heHzj6RLyLOQkxp5fEbZYfq2GCp1A0fv11lBEbK6+mwA89ud5F9NQPTlvcgzMg
dcoV/rmTAq5BgpNdCT/OHpu2dO7F0Ixi3/feAKFh7M+LkdrxFhFswKcfzp+6DnN9WeflYRoX73s2
z+5WyVScxYv/OEZo9i1O0LeBKcLzoFT9e3+omTb4Bxk22eAPpzBLE7EBdkndvJbgHHL1oekoT3pZ
RrKUN4vgq5zSjuim0b9vvfKBpMb+A1KtMN6kSebfdtI4h3adtCyAhuMG6XJxKPrR6y8a5Bzhboq1
/DC6UYm3VxQEZS+kpl8NkAG/TFP4wS6T4KZh93tQyUBpYU6ymzYTsEcm00XNjjJqgbipotmiaCJ/
mYxbXqWZovhHI+vKmeOBXPA2pc3jF8c6MVLCrQiGuyBV0yW+GLg9Al06HgjPnIJswM7itYoFY3ki
wR7JkLGRWFRu9dD7MwaGyIQc7vN6IiBM1hPZ56mN4aYHJI5jny7srVoC62FwWjRInd0AP8RHoj6N
Qet+XUqru2dlNBVS86XgAQ45qr6EOXxy7FOmMvsumQN55ZGf9rFE3v6U65kY6niop3uDKO/oT+W6
lJdjsrbd5dUcF91VoibrahWqnuf8E+HWFY11uZSLuqvsvr1wZyctNmGXo9yzF/YxEISSez+04ysX
INhyWAhT+mDsUVJTo66K2Xyagi17jaj7gj4qbaEs1+74fUKu857fFAAIdQKKPGNOolmT2vIpaNve
Q2XV6fndHFlT/KnNOY+9ywbbBNT1VEBFBl7TONxhbkibKyFq6CmuEzgkzqOpqZjROMFQwy/qPDPn
Ydmyng96Et6VbSwiw+LSwQcF3oPiqhuPfnXwTZhTC5JBHh8Dz1D1QGKEOgmDx9Sl0ZGwylPgtCzI
nAvwjrefuK9mH4+m49fmi8LDYuG3L9rmVDpjeylGlJojGsscBOfVvHjhbdfCPijzLtmUZUidfhwx
XAwe9ECf+DuEaewpbBHvvIYoew+JBCnjaJwRiZ9I1FInzys/IxK6HaRpya1j0UenSgQrO/SGr3o3
kTiMVCQOTwqN7Dc+UOdDzNS9dftRfu7HKbnHF5vTYbWjM6SD6orJVLHlRptwENR4HztFNsMUGefR
arBA0Mupp69TR4Te0dViTjgqTbBMzcxxcGcXSmfX7OLVF2r91nI+GhuBnpsVfYtBYsiKT2U6T99j
22XpSycrKI6lrcwa2Bfxm1WNL4+tGf0vA950tEJuFEKaQJ2OrZ+452Q3h653gnrI8xApsovtUtow
zi2MeACY8kyghYgUsX6WEzTOPvDrdODslTCE/ZKd2WmAa+UiMPDG7h1hre30SEEqkvuEmu3XVGkH
gV9bjxi5HJYesn/9MqCDP/vJo9+Xrriim+OXt8I3PLogjgFM5IPDdO4pUlwWwBH4GmxrQj9N5jRC
86nByeU5Q+zfFhFyBPJDugZ1hFf40ZVrdIOjxUTYzcoFdcFecFPfjfKq+jrg6Ke2ARwW7zCYhR5l
ntEIoDgIIQdrWeJeJqBQqJri7Oaw2klkta0NXGJTIqg/imz4iOajOI9cN9w78xAd0iy03hF3lx7w
QbpHGWX6q7X0CVVlhyhk0gM+AYZY9g2dprNIRM1ZVlUsmD6hZJtWgibcJOVUPM0motJbOU5xdK1C
XgRTFe5bSz0U2jOMfMsvzxPdifN4lNPeyxHp53R4dlnFj5F3XD8ZWZKHWbAt+IpKTGEakUW4L+ey
qCnQFvooPN1/m4ulJjPci54aKijMgV7jhLvcWsDV2eh+NlRW2nlb9Uuy7GOXQ2BmOc0ZEP/5gEcl
FzTCa/sMT1N/W0Z2dDHbsTnzRShvZqta9mO92Ac/7j/69Twf/ELZe2Sq+sLU6GGwicpLmsjyirhq
f21p6eAhTKnfLqjVnpxaDBcFhc/DJAGfl3kgv4mm1xcJNZr3qBpt5MhtQAtt9ums2aw2m8EbCkrC
xIVvpetwfueDP3hrLzBeUEeDlrp1Zs3JenKiixGk7o7jdX7yE6fr91Huhpd9P2e7yIu8DzX8w/s+
jvNThenQ3ZXsaU6IyWcaLRLz6dxmuwK5xkUyEhsMRzc/9jD7afX1zb4xaX9lFUEQodBsm8+YgVZo
hzDVEL6j+VP154QvA1MnBgxsiaAF6r9DeE0+TG5rGmEb1EZh/zcJ+r8Vx/9nryDHtyqOg077dOhe
mL3Xn/m77Kicv+AMUtKhn4Ux2wqhKfxddvTUXwixpLQc52+oBDbw/zV7U1uEbroS/UJ+9KXZW1p/
eRIc9er2JveASLh/Y/bGGv5z3XotXQK3XtMzCC8K5S9BMQv77CrPEaNXuW+fi9af7lWbAfBZd6Lb
pR+HQwfwaZe1qySyr5fscbRG/0fbIsT96cn9ppq/Fuv/U0J//lWowK53RRnWpU7+sgJahXMnAPHO
W1nH3dGTatn5Ih2OROT4uO7cpL+lYBF9bQnz/ANG8DVCA0oujFd/hdeS3QQ09+WlqWCSOOos9S4U
ycegt9FFVdP3bAoOuBudP1zsNUBjRfKGHi8OApZLLfrVxZpZK49ItmaHLGsm1HF4dBowTm8/zN9f
hLM0OAHGWPDqIlQPdVx4otnJMrVP6GnNjgKZ8+Htq7wqWktEKSrgTUHhlS6U0PXvfypaN53pUcEP
SE5NfeuJBath3N6F/sJOYfmcL80pMOVNocM/tFtc4CkvxgoXpvSO6gokhw0Wfv37ny5MooMWcU/3
G8wlDq4BIt18yNlOf4oCRLqHCHoBTqfaenRWWf0k6pAebYS9vTU1FWRAzOtsDDB747RjcD/PVB8Q
d4TTp9QxVA5dKdDXiNIWy6ZspcHdQn9vG3TUpXoqgneJTlKEJwaJpAblFp3aal6u58mjSAc3vpAs
jORZbGotpL8xA0LyU9hpn9MrZhRvG5JR+7HKnI+aRxYfHT0gkWar5dt7L/M47DpNhz93Vh5Ckrff
2i9jgxfN1gLgquVL9nPrnPDzw/OaWuSoVXdIx/MrYUXDXqeh/4er/PJN+YQ1eSBUAKASG/z6m+rT
qSvt3u53o9W3u7DXkrJ7xA52MhaeRfAjb98VrZ1XQwIsLpgeekRMuN7r2CYFNs4bEt3vAHzy5obK
QRDQgkVokAO1eQ0RckaA9vZFf3OTz9BRJT0y2EhxfPko2drA+FBUsv18uKHjwVKddLjOnfCmmiED
vn2137w4+kxEENkr41WuIKKfXxz1oaWO62DYRXBQt1T8DXunyTu8fRV7/Xh+noiB5BI5w/wEm4hF
S72aO3q7gYXFxLVLYcR+VNlSpvsqaJA7tnUa3FGNu9TwwChChFFo72rY29hjfOnfgbz13qUUU4O/
7/y/Gww2GDz+P20wHqv08eUOgx/6e4ch3L9AoTskRtCCxqMAD/d/txjC9v+id2n5AZ8fwZ/I3P9v
jyH9v1DHUlFl2g7xMSr+6h+ejO3+xZLBH4OqJ8NznVz/BU7m5Zilk2nz9btBgMWC7xMs/csxK1Uf
1mZIv6TByLHBn6LNMDE1//RMbv4emz/TotatwX9G7D8XAQIcrMAaeE2vdABuWfox1YUvY5Anx2ru
QzS+Qpxbzaj+8MH/9nZCWhBkE66ZPK/mztgjQi2cw8/2XOTNxh5D874n3iHfvX1Dv16GUwZhERCd
iUlCUfDyqS1hNWWq9R4oGOHlBI463NUzvrI/PLeXW671uXEZeOwk63oeLM3XLycN0iBonYeF5hts
1cj5FAcZsmnOITsC1twrf2yDc8KH/pTW+rsLrwkIpKiuY/C1XAIEloVmxnqgwB3tHLvsccPihNm5
oIXBaZRy18Axvp5F2v4htOblluXvW4bG5iIW4Yvhc3n5ZOuU9ANtLw+tjJHKT8glo+2oOo7qnL6E
deydCvOVmiK/ONQehql9HTRUd95+v78OWIkbTvL8GbQska9+CzWnTbE08mHIEnfP9vOubQTKRTx8
//pCoUKZYlsoGBRL1as3jLI4oQTiPAC4aA/R4LV7vLdwF6c4/sP2nQ3z668Q/lTAH5Ok4Sv2na8W
w0oJMVptcr3MTlxsZxrsiEijie8kqJsSbswIbRNWLgkzkkLEuR/GlDwsVaIi72ZFowGRJuLzrgeC
u6vWQmfkIx/fDFo5j+XYcxqP7V6TAlThJdiphXTLvXkuqpp5kcFG6hRqiLAw3aOQrOAOkH1BaVYv
ZcKqHHX210AGLq4PQ+TtxqUrIpGq5XG/EYDhy03VgpM5EyTbAZN27OUq8JbhMl2WeTrAXgiA/bRD
8xiUbOyvOkGL9DbgzPCJxsACghwHU33EUR0CYXkuhue2Yzh+q6EF/DKS8L6gPWesk2zxQRk4pWsr
cD3Wz1jgtuVzrd4qyvobu5zM2xfgy80pcqW+m9FrhhvVaHzHRV4Kn/SJuDs1UZNY2wXDG37i59aD
t+AgjEGH+mxPIwRjxptmc+eDonUulkohei3z1HxJRJV8I3vHCzaRTiUdEjyDtEtoQVvx04Ai9P1i
PNFfm+e+yjTpABqyrSbBgz2zRJYgsu+lQwcGAsvajyFPzBG3OAs66iJYaauOcgN98nbJb0AEPrdy
SlEUIa0dTMMUSPdz02j6Pm4zVnANKJjRifzcNCQfObdycZ+1kKNXdu8zSyOnAq9UYJD/ABG87qcz
7FcaGoUz5D0sEDjTrXXAEmIk2+fcSxovwJSMxoKWbTn7Sx/clQWb7QRLPltRm+asn/Lyt8ImyZkQ
OsTHhePulIx9DhLGOINLo8UfCGspoG660Qlvf0A5a+CE3t8V07zkE4raUv9YtAMkN2PP1qKBpfPf
RHBB42qYbzxJ68GCT9I4OjtT2eytIvvSElV13yU6q4HasI9yvE3dNijWXYdLpVCbsTGc1sBn6GB9
a5XXSWjl1oUxkbLOAMboH+Ncj/RSHR1chYmKm1Ntl8EnRxuiNXpXFd+zopbxDxLdBve6oyaXbHQL
ZeadjI14h/Igjc7owXLmnYNEtls7qCx55uupXG6i2jO3LAte/G5qYk5BNMyyz1PdZ/6Z0VbgIWNw
F5uHIcep/pRIuhpnyaIC57KHiaywXIUaab63ntYpH9qwgpHTPqichsWmXLoq3duwinGRwHCVZwLT
VvMUJ/mEmzx2pgUdJPVYPiRcgTQJOK/ED/CFjT70IWLI+3nsjXOHxSGK3qU90cSHYIZJ95BhoXPu
4JJbybewREH/tcNkiiK2KGfbxjo9lLLGjm+H+E0mPncEi1arYChFfRb2wHkwSTmwLPoxorLXaZPd
50uqMWynOkETPTs1MO5NXa/wKGCN0rsUBMTyLhMY3JWdqZuZwEuUkkrgVaxGU9x2nqK7b2N0ClGp
Smp9tjAufqesUw2MjUZejtBoEqTNuri1KUnfDBoYAHKBLg53fdGk5B9RPUSp7qX2j6HlgR7A9ifB
tiIvo8BNuRrJaRUj1yhHk1yVzCzddoYRnZ41accKm6Lmz8/kpKLbmKL8xw4hjrWdqvW0CQo5QkBa
KpYhUB6I4SucFXcRwpH7GhRntXPjEpFzWC96PBiyydVBCvRCG1kNabWNgD7TcvfTz908YmTUSTbd
2G7iOVsq63mKUDlCQp1WsaEVW3nlO04YTO02aKyPROjEX6DBY2vxchF9trCUfB2g+d5N3ohw3k9k
9j2B9mxvky7tvihhWVdNi2USAUaaI7IaeivZjzBSPlPcLDWt4cwnJdHphLfx7Tr84oVVii7f1dUF
YvNebdFldJ+6EUDeHHjlUyLHZmT9qNqnvqzFBBECKF0zVXV6lig5XleTjac8F641HALabWaXOUv6
5Pmlh/FiLvDZD85jVopJbU2AMmaL5zX9YMO0+ZJMtns/WGL8ygwFkoOWeBjsWOZskHS+lvm2gTt2
ALe1wCdcEv/HFE/Bslm4zEBbA8DcrrFokWOSCyuBT2Gw3i/E3k1cROP2adgrUu7wlgJq6BjZ4sBN
o9QrlzDvQWnZsPcbf7XqZhUpAbQZJCVqqg+tjYcoH6/ppI24SaWab2bPlT+GNO8vO2GwG/IGRtqo
aQADIx9kccWnE13XACLbHSl20bKtwmUCBkfxsNwFhCYPm4VVMtzUaNO+OvSG8q1rppTi0JLHX+fM
R7zVh4lDV2wWzIUSRyNqiNmrrwu8i7BflrF50qPXIXm2De+lJzvlEXp3y2lTsc04OHOFwUm2fkVR
38LRiLGzwajK/60xUwSdyfd5WQ+XCTIphXqiq7JDK6L8gU+mss/GqEImSJpnCWWfzjPx37Lx3jvP
jc/nrd5/j64cXdkBvnF0rZfH8ilth+8vj6780D+aXIujKywgzqgS07u1JkX/Q0K1/kK0QWFPUeiz
FSe7/zu4CorjLhUe2kbUUZEXOvx7/5xc8ST/FWDUl5TFoajYrvuviuMvN+n8M9TgLRJqHfJQOYy9
Tu602IGJ2GPenixMV7GovctyCLLbVnV8DD89mt+cYNd9+H9OsH9fy6aaSimV1DzLfnUgyCmnmK5g
qAehiXDP6sAQoQJl4CveJnPh0Mz+0xnk5Rnz+ZLkEUI1JjXQ4g2s2/mfyoDsZrEgrPILocZ+Z0h9
AVqcpH84FvzmxgIOsJLTnvQdcoxfXqXwHbeN1g54Eof493w6AFvF9mHANF0FHhuEqvpTKfA3L46i
BjUsCliuz3B4ec2V3+h7/RqtMMwh5o25xKFJIpfZ9P4Qn/3rN8fF1nRSm3jSYB3EPz/GLGISlUQM
wYStGgytofcN2lF7bIVpzodUY+F4+4Lre/l5qJDwGqJlXzs3ts/386rozoC0TI3WZAOv48LqZmzr
UXMxDDjcMy+8LCt1kbTd/u2Lvh4s60U50XFFl2sSp/zyLpMeMo5aHXCgQvHWl4QddUVd/GGw/HoV
7BPUNz2Sr/nwX/cTTNuU7MyRlrZ2Y65TiGBXbec/vX0rr0cHZRUiVjkM00J4TuV9eSvTXAVLo7GI
N56t70MoMze5VDXe2eFPrPTfXIoKOx90KH3v1/vp3DhLspHcFnjlWLs42KFRSp15RNSfDP8yJJcT
AjltzFdwOHyQPa/j48e0bks4mAvnw9Q9K1BMQ84wwydUi+rdMmCx3Kjsj7W31x/481VJrMcHsdok
XlcY2Eu1bRMkXNVW/W26mrSzIKwuHY52W6JPLe8P4/83g4SCJhRspkmLKX79+5/mLWKA2sAqa8y8
URvsQywAx8Cf/2Uo6PPDhPpPoY/5kZrAq8869VwxpSWdIEc2bFfwHu6mELfB22PxNw9vrb5S60PS
zVonX94LqkagWxbypFHL9qzOPXEdwSk4l2h6fiRD1d68fb1f544A70vI/LHemB28enbo51VZN+16
aFyOPGWDIp1iRd0PD01pv8sC+ie9tv+QTvebz2BtdVJ1sy1KfvLVSkMQgix1NS1QHWZ4n4NXH2qK
ksdILMP92zf4y+BY5yjpgTAns1Na/vqr/DQ4WjzaAzgSaCVIyK6QpGZnVdVm/3YIBmRsE8JIoWst
ea1d/Z+vgsMC1wpI/00+pzOqK3b9u4aCxod/eTPrLGVRvHPXFZrR+PIyeJI5J/Q0LWfV1Bs1wumu
tOz+7c0Q9v7c/F8XaDxS6xj96ZGFEtZG7jLIQzSUO4mmadvVlb97+15+GQNrd4zGkrfOhOTfvrrK
7NkSyV/Ji3EDcU620wKdDq1cprrs8PalfhkDz5damw5sqNDHvCqe0whI5zGr3I32Ejz/czlY7mlu
SEfYv32hdaV9sRKDCGPDsvoPQ3qqr1uc2gTgjOTiw4lXkc2cPvf+MXVLqC/Sn8dlS8huPm9V6xdr
gXGCoxeMHIr+9f1yMOPLQj1h8Qr9V4+W79XJ4hTGUTaZKT6fI6JozqRTNvUf7vfXd6gIHV1nDzaq
XOfVdyyiDKiQR6e4mOrqkJBeBZRpGY6x08i7tx/tr+8QRQamO4saObsc+Wr6VYuN7aGcgk1nluad
D/jnWOfBPwkV/7+ZtHSmFAnCHDLWNhVz/XrDPw39uYoVbnMAHVlQxUD0nQ6SEyLat+8ltF8/uIAz
DNof7shiMXm2Ef58HS8lT8GA2N+Cj4M5VLB+YSYek/abH/SR/iyo5GCo91v2p7s+bSIFsEpjuYWr
iiHng9Jwvw9yalumT4FIdqPlJIC8R2VuXabI9L5h8AGohREn198JFiTW0oVgBcUs7Sz9AWW+8RG0
VZbeo/mZ4PLYsZ3rc2uKEBSSQIWyHBx0aPw+AsRuZrSsY52gXKMqO5CHd2plFqa3WTK55jB2QQw/
hvWsNbfeFMHEzPhrd79U1WDf+j6qtI3dZOicffrGcAkzb/bPCKskVwCmUPMR4K115tQmx7nE3TXv
IjcU/mcyv+biyupKdBLgMlbMilERQEsCfMJjnoZ2dbOEXj2fpo7i662I3LQ92J2Ypkv223NJCd8f
kGGjz2/CM1ON5YQn18audS5zD79DP8nUe193U5QcaNUHLqGznnBv89LTKYrmqL3N4HvRHEhp0GxA
dVBizTs2VxsSCxsUnV4nqwdJFqR1Xvde7txLRYIUTGUSa4tHYB0q2TcBGktCIp0EZ6VFyZH8uaDt
j9o1WJpau8YzRcRF/CXPxgDqsp4kwL3JTu+thKSXUxA2AjzNnIHr0pLE3RufgLl7qrTgxFGa4vg3
2nd+LJ2BeYyhYkFbX/i15q2ZWesdeX3JCpcaklvklH69Lf0ElIeqcyL3YAkJeZsIQ01GlGqkeEOk
NTi7QqFdV0NZ9Nd5YqnwvGpkcTO0g6PuZiCR8wl3YuVFTGblGJZ7Ks3YugBPF3E/7MapS8RTkFFt
drYYJqbuGix8qS/GFB3ivhEUb7+lJbFj2pkDjJtNQc5GBSIMSxVzNQGk8Palc6C81usPTQ9G7Wmm
qeE426qyAmREyBl7kM451hYZ77qotki8qco29pFCILTH+ETqoGW+kbxh9Zdu0Bbd9wFBW0OOZA43
JD6ge7evLYh4CSlrCIz3Riu7PfJLdF9zi9LkWRTiS8PJ1P4QnSK7B+xKL6BuhP40YDCsyvqmtYXd
uxz5HMd8XeOAeKuDFqE4hdOizJM1lrI6i4cQHJ8M4XMRO4JcdENeAjStMNNQM7HWxKvrRmEF1SYt
/O2SpG18SwIdObk25snwauqTpjvDuFl/QxoHpyKh22x9LTuoENuATswFRj9rviwmcvtwlFNHPDn4
aq39zMcz7gosgdf96MTxxTQEffE+KGoFJrXMJNJp0bZyD+MYL8GyNiJIpIgCStNRbqB3ZMyd+9bJ
S0gWWQR+ipmUFWwagObCLg4XtiR1pN6tiXofZxh2CHT5J929i3uGLp6fJPmeZpupjz369ZhGjTXA
OeuaNiJJFosnWZJ+/h3aSsoGOClo/TVl7dpHbxir8bOXu213SjjxhEd8lqVz0XRl7N4MYTyqT0Sz
D+l7emJVc1IBXJIzWeO9ZAihezuAPwg/tV6fXllNKOBkF1n93aKDFIMZbQlsWXqXBkQeNXWzH2M3
KD60OiiwCVg1zmqiJcdHl04Agv68Tu7qMSvCbaUJH6GQLatr2LcQkwc7SOejjxcOMy4h42TfKg78
xzFPyDuouoSOYsjX+FD7Ak6tAI5422EHphk0FeI6n/MWuhHHAjqHASgTB1+Ms6mqDi5RUkJKwsDZ
2FsZB5M+i6fI68AABlmDl0JS705ET9ZTl2qSs1NMuwEWjgw0Rl/Rqzu4dtPqbT0R1PkQs6vh6F5D
47l0YFHqa5QL6QkozEoosjHuYEySafUZDzrA12pYws+qYOHcyiAYFWrPOaFsb4MxuvDpWRk84Amw
yxYHlLhUrUW+RFAVhTqnRt95QJUsCM0s4rO1sfqqHfauHPr5YBljE2oT9T6WtM4hQMMOZ9gksVX3
y3nC12IftMgswFdDNfXnYCqpbkNG8khMnDsnO7UW8Bqsi0Um73tq38lu8t04PLdYyqGPEesLzJ6i
0JpYO4ftwSGNSO1z2fhPTGutdaVqP4bsDN9vLbqD0UXtj10t8WvX/2Jot5KHI0oLFsYQQ97nTdbU
OxKIVMAZF+5kxHZT7xqXrIGtZ2pv2YfajR/myKaUNk9jjjLLNphKl4Zk4a0Yxxqv5URpfbvYDZvC
JlT6ey0IQN678O7GLQNKsccPnfGIfwniq5npxm3qMffiA7Jx90tKkOGHzE5desRC8SkWhRbvGhEB
A5NNZsZNgUYWsScGrOy8yKXQOC5ESt+sduEQ+Ylp5c60EzFBlBqzH3Jlk2z70B6BmAzl/BQ0bWdI
xHHGYJ/rdmBuh0IpNiDAiDrCP98Ne4ljoDhaZbO2RTGunNUGjeJ2kGMhocWbEFtlZNSnoK+SCttp
JchTSmxyG+tqjMg0q9P5lqrfXG1V11gFmxjRBHC1suKiR6waYLnr3I/+YmgQlJ3NwbSLaYHvHDPQ
qCrzaEQS3ACgTZYl9/l9Es+mY7QGQba+wjhHWmqIj69AsbbpQE0tGwve+INk6eOTx69InnKrfZJN
vNb5lviamG4xOpS1OoMWckPHsZWbvDStIEWIxQCca4YLOl3y6nGGjATEzCECmGwJ8Fp1IdtzbemM
trjIyK1QVebv/dh0/rWDDx0yTxhMARukot1SJFmDTwaS6eW+Idc3O4BWjdqbOLLa+N2MPyjc4rks
yVTRzwEr9FsJWxHM7zjMrKpOrvLnVJaiHbPpg3wObqkhkmTXbuYu5gzdazaBt3IZO2UyK/sCqm6Y
XzTsJfq7Kgsl6N34OUxGYWtZsa5JB+JiU3tICZdD+RxJQ9RX3ceX8jmzRo9sFVhfZevT+tMspGpj
0H64dKwE/bsvbFtkvdMLGnEQWmMU7VyBsTZlQezODJYk75iSnAwvoCgROMQcDonlrQZcGgpvPWpQ
ToIPrcCRd66LAJFGVWqbqjBwo9tgSFtEiEMI5xuRRZofdISXc7dAgkSqjdW1gbSnHbNJ2kzy+Fse
wZ434533ndN1sIL64tYSNaY7pb3lU53AsGQPDguVTAXtvtd0SokZzR2QXsxQl3HkuNk2RqHdb51Y
CVYo/Ih6P/YRKIMhls7DzNmW4SZJ4D1gk4ZzHAJT7g8G+04MbDhc5NYHE+xgjP1GrR/Ldz3NuONn
y2lvEvTnJEnwmzdMgCyNq1BVXFsamz1Dvor49eqZErmhphDvgRRlD5GVMIMIAaB6MzhsEje0qRBN
lHYGxYxFfUT/LCTwRFkSDauLaPzUZgFtd0w8JE1Dy1J38N2KYg/de4AXW+QwDoq6TCG9LbE2+1kG
2hD/BQh3U9DsvfOEpIk7G+H1B7Z9/o0iRszaOEUBgwxeWvYgZaqzLf66CbNVUFRHVTXRzNVpzmza
YQre22Mmyh1hr+AN6NGhMEuS1nwveqmgSYEVlgyZrNOIsQefP3H8/mM3wICqc03JdAlwWKO69sYf
VTA3nxQqiqMbReylrNxe0eJ2VXfbGD7k5Yx7s9p5WkzretNjbi8zsQKhBr+h6Mlx6HEUvY/8Bf70
XsZZofYTkYk3EzNdcx+mulW4e3xyJxLMwv6uRTGH4Me3xEEnaAMOqGdIjPfBnw9YHCuSuo1sWfVg
1S23Q5WhIApZTC99YeL4PFmZoYQf+NZ9E8iIgBKdm3dL6zo3UzcQJBwkrniPqSsRe2UZdQixsYFM
Mu6wwWiLTNnLm/qJcHmQq4AgJ7bYecFhWKqW3J4hIeKqtAlUXpeDKDqT5JZNOEU5aNxS8xi/x8B+
fxSNwQhUio7VE0u2hABnTxWZH0STsuS6euq2VWTmFfIYez3HYIgOC07PRldM0wyfOlvZMdkUfv4f
9s5kOW5kzdKvUnbXhTTAMZtV9SICEcEIksFZIrWBiaSEeXTH+Eb9HP1i/YHKmykyecXK3rXZ3aVS
IhFAOHz4/3O+o01z0V5luoboYaUgPeC6Sjw9uzPLosQZUospQtLtm9DPLuJSy3kr8ZvKplmzAeJv
XD10PxEoPt8NLq/Xkolg99uuNnNwY8q27yNipW4tjoLt2uMUCgRkBvvLUEontUbt43lQH6CKjTOb
dtB3pAKveFsTBp3eOTFCJ2Gp+BuxNNJa1ZU3Q/OU3TPGlbhfEwUCQdrzwGmvaq1BSWQW0cK8bLKS
nMEQlglwJo+IprJwwiXvhB0wtALYg4mpf+pTZu915eV6sfPdvAO4V+IdbAD0HEvYwwXfQw0nGM5k
8Rx1YeXvEKFn9+B0THLyVJlvs9pKTJzWs38PwVirL2HAI2dZ4Uyx68cu4SB3mxc0yb7wbCdjQz5x
Q6rhyNZ7lY2dcxfXLaF5hAsTxEGrXSVBSEZIT+DgPFunhdvZt5YjunE3shUkYKenmuBfaZQz0lOC
QTyX+ADkCxvRS+RbomieDFr9zG1gnUE6qy60OShnY7+h2MSGvFIWMqK2qTkp9HK0T+wBmyGCmKQF
iGOM8+08ax1OYF+CXcl0A3qz7ZyXE79k3SSKpSIZnP7TkLQ6XvBWJ3CbEcfegfIp+hkP0QskRpca
2oryMLzdhhS1fNdIBAMrh5CgJyKuZ2Y+urTjyrFT5B+dcuUBzm03bqbYR+LBBhTN5ABl56s2xG1y
NtgV0Mh08lwyuE07JDCnhnXQyiKpWKa98VgasvA3omowjrRzM17PChXYbi7JBOf0rGnJjrIf5AR2
ty5hVfPgnLjuYPfUIig8r2w0P80RbifUlcTLHQKgC8iEZetVMMmdulYr1y7ErVY5RckcymZ3JUc0
DriU0/Y0wXg7Bu6spZ/Y8k1sQGPWUNJXbF7+ZnDRo7VWWeADVwaE8MzzO3fdd1b75FYRmZQUtXrq
PC7Kkh0x56oOGJdMh9UIDXijRYUfBXlE7A/k6ST/0sAzRg49WWyzZ33O78gYmi9AgI/f2qIBFxON
SasOQ933z4zLyNwQROom3+cpK5udzt5YO4QGcMZVh1mT/nTfGvmJ13aq3Hmuz8rZGF5nbjn16jq5
2hYZIqWZZs2m1dX8ODYJ804HjPEyDxdJDa7YlgAvh7RZo09aryWCLpu08FybPKIJbuKps3i/gBOl
u6FmS9Id9dqbRJA1M6rkauak+kThIC3IzXPg40StIdVORiSCRKsm5ax+m7GNa1j4BuFo97mlJ/EN
TUUXWHRYzxnvaWzrubzOzZwsBtsZabg02YD93Aud4fswZhqgBmiGzNMi5LTsZpxXEtdJzrLZC7/Z
iLK/s7ntHurej8VnWJdd/j0d2X1vHZct9MpwqsXJKeu0ukEVVjc7kXsqJsyJZjVVgCb9rCJ1XWbT
kvfUKwN3J0MDrQybXfKDORbZBILUwEt4zl8w0pyBub8gQfI7590siGv3uczF+JD6ntzg/fd3jjsc
5LLl1Gpj5xUjXAus+9ZT5FlTfPqf9R+ovLjVQLL2COQvNack28gGBsYiSUZPCm1BqgfKEqj7JpcS
7E7Iwb74T68aw7bl+McBvYyAKFap3tMoSrsLvzONG05mBtkPXUxo4DR48rL2SWNesdHK7n5dS/1L
JRXJNh0RfHr40E28MK8rtqXf24xMR+MAkiKToES5Bp3gB1JHs/XrS70tQXMwpO9CD4n2Plr/txp8
ezRHtYiKVgYhGOcRy2BgqWn8my1vrkJLRKflvcjBIc29viGJm0FVcQp603LbA4eg8gxhi/nBVV5k
Fj+3KriM73NAZ3NOo1EYSyvjp0q3jFRrCYWgyh+0PAQNwqpDlIVVNhuipqdjoizvOLg6xFu4Gtqd
x4L3XXdMtj6/fqrvfYGo0Sm4Lw1Py33zQSDzWIam8QWyUe7Wg3IJj9SlzjtBkM7Lpf6tvPoHHZGf
nvpf8uyPSfStfSW6Wv79D9GVQfw0DRxncX0IzEKLSuCH6AqgIeLlZZjQORW+6eo0zn63JAt8zAa9
TppqixLZXQyZ/7QLGb85SLGQ+Jjw518gnH/DLgQ2k5H450hlXGDM0NEx6D4vBW/48vc/jVS24lMS
kZgRRrnoT4t0rqCJ6HOWrwcE7s9IcKhWyY54lxOtngi+qGSj9IMJGEXbmfTaqWNn/YTkXPN7GArs
r6zn2JuS5nLwTM5aEOwIj0/rcg4swHOf85oaF0WmsXwi4i9+lCgMiDAuDY/Tel4DApKNeej0tooe
B2TO0ZkmjPngCVXtmM2BurOJdk/hEuj5NmTNHikgFjg97Q2C7dSHWmfV7fmkWgJD4TqoO0IQnH4F
1Ihaj0jLZt7MMqYTYkdlPH+fAI+5Zw77cuJcsrQ+IfHHTWkp+G60GcHkUwWB1mfpuwmZSwtbwSap
sKT63ZRbKs69hei4q0BooMMsfesE7bsyCakKxxCVrZgqQLGTaR4dQrWMddh3VC1XhRMjgZ77lgqk
q9nhc8eeClzLBFKjmcKyWU2ow+FZ9GBSBsfrryc3QjcJxoEOgM428zLriJQMYJPXZ1VlcTgaRdO0
0H0S6gJK1wHNcZw2gjatxXWNpHMLBcE6Rc4eUrSc8vvJ0Ex3haE3PUJg9vS1iYz7qeqtDMjaWMY3
vqxNGAuZD+y5FX1QUP34UphYPAn69QldMaqkCFd63bb7EIR7Ab1ecFqIJ528ZSSx1pFkJlkT/oRF
NrDS7sEYBjj7PXsiKWLSICZ8BUlFE6KNhXOd1Fb9ZAkoOauWnRQYdKO8n1ivT6AS+iUtG3f+NJMO
9Iwk3DeIdBycJWRApxpP7LXRrY00pApuxOKmMLteX0I2qjk8QfHMs+IEQFwCwomous17hfgf+7DL
prppx+ysiKrBg6KvvJGiiQ2QjFy7yJHmV7rbC3YGGaScj8jGs2nbgrxk55g4fLGamOGV8F5kRIhJ
q7qdJzs9tRrISnbmnPXVeD4TLNBVNAx9cmNWU9jkqzhP9oRbQ+UgX2HVJnYX6I2vNqPXneVy0NF0
5+VjauNFaamJwFDRgw68R7QaXe9paOsmMEfQ+sgIgL6xVz7JBjYkLSmekSBZMo7znqDokQporH1S
uf4pg8i5qyxFWXvIwF5Ndb7Tm+5srP3AGKj3KO75ZMprtiHup1A3N1WZnEiPIGohbB/1hZFSsW/H
DTj6ZzmW96QsPgI1PU0qcM+jQ7dnsLxvsOafNYr7qRdecpAVNyX1lrU1zHKJIOXdB10fcs4JzIkC
P1lseZAP7jOFN06IFHZXqMMjPGF6kNns5bzO4Cw/pus41CQVduI8ZjUkjz3fN8gd9mJFdObLhkEz
2CSzVNFnRTaP70dfrMa9GZam3sDW3LdVGDRW4QW91h1rOI8PdVxcCeHt0SqaJ6mREvbTtYfZJYtM
1dpFFIcnoNc+L4C0VRHNJVG6+lJA1sM75F3OtazrO7seHrRCXWAmolmhTnVOVSSld0QaVcUds3pD
dV1V34FCaYBMyHyhI8pkMbrjxDnAuU4Hzvh531eA2EZnBQJhqS93PcUdS2woPKL2TkqiFgAwLdpz
ooSJvxLrts6TrecQZlQKkPHAg76YSdtvU9t5piuYnTdo+45kjF9GZU8MZ0+JyQgd/wyPBU/EFflq
sqV31EunXdedzaHNgBivb9PK1Fd+bGVXylcniFYpr1X2HoDmJh3Dh9ixHku/ydc1lBxoSuNnNQIw
LEaYh+BZ7I1jyvgc/f+6yVS4sR09PYl6Kmh0JYMOD9ESyECrIzHPzcRvTyNa3YfOpfqH8aDeOFl/
6mXyxu3Y1xJ6c8zqJA46d37C3XhdsEs+OBDqdoM73Od5VNy0lQkDahjJYNSpfSVKiBNopyfC6Mej
1+YA8d2EKouuB4nZnKnR2ihqsxuZaelDMpg7+gmPxdBZJLJZF3khA/RZHN/o9m/SxvAh8CdeEKu+
5kze3smxey7g3GdZclrW1FqbqQMTZj5Ij5I6k412HNFdrRhy+VppxD8mBC4nYrxTOGu2umVA6pnP
F3ZSM+Q7lyxIull0KzJUCDFvFI1lIFOWtcs6ozpxYrlVVd+v8SntKtsP8kljdDYalSrSjvXiMBEd
YhrNXs66tu9L64r5rTi6M/esPHwoaUIJw7brZ85Yd7ZefhdyOjhWvJnYdAZjVZ1RTPV3LR7b7Vxq
VxhBopXrt7zro7YvGutQ91I9xoT3ELE9rlFVkgAgbCQPtEEoaTZPVTVdFjmpSlGtntwIzoYXJ+Wp
1SYaEpwlxkmKbaZH13Pno2OQDtx8/1kb5wulcuuqSu2DM7jns+GlVCC80CtK4Kz45ppVKHKmO2SN
qvmuKz27VRWDkXwxOqBgdHudb8DH3LI1gaXkq4oaYvU0koHFQTJ2TQissZqNT1ZMvjX2GggJmBwE
Y2orK9WMT65JOR3uuhJGW24Agi4axMg1uzoA/Zws69hAv9O99bosG85U0aR7wCaFZoNT6uzEuRJg
CWl96RorTvVdGJ1bFXsQJ6mYNx08d8xoIcU2Y53EnGqClA8r2Tlx1BOniTFE8xdLb9RIKjuiPc/Y
jXrm52JnlhD20l1oVmIsd5IyK7GvkSxP6H/14o4vT1T9cYo0/aBTnLkcgXRdSZnoj43OexTUrBWC
GgqU/vGmdW2QDCeuhrlmVRQLDxCfYGR/zgbSuym+ZwRl40FiDF2BgY2Ftqk0E5TE3krBw9DhGF2b
4ukMyKMONN2qIziDE2aDwKuqO90ohly7SCD0SmPfeZn+MJb50KsgThXwMRY+W5SzqgLKDVYznqXo
MIq1GSZNbF1jSaCSk9jFuMoygnDSHSE2Sw63SQFmB+0XSu4aeWUOf4Q4hgmvld41CPNITSrguRW1
i3wfYUkJxzfksE6gc0WhlKpuYdprMnIW5G82s9AcYw7WsIBDvWWSbXEtX03FNLlrUzbFblSUqpcA
VZk8lEb7RbEQJHdGJCv3ZjRSogw8YVEoTiwG6oYt1GWrdSnryQ8+cdgq+t1SM+EXYsaj1zck8xAv
jTLCNhe0MR4ldLQC+QZViRcCMjbTKbkcMm9U96rCMbYnB3sMg5hyGQSskYduWcTWB1qVUwOEqmk5
W3JfhvRi9hYt1SZpW8/dAuzuwSCiJtxlQ4FzN3X7dPxML0leh4UdEUYtHaOlaVPDSkl6v7GOcU8C
G+C9KRl25ZiTiang41LwyzXnJPTzhuTSUE91Xm+icZEXECauFT4LKIIdam3krpJQGbOjCXjTiyKo
TR/jMwYH4Udy1dBYb2hDUCGMpwsQigA1Q5o3+R4kmbA+xQNFUJRDwGiDGoeiv4FqXlU8tN7L6E9g
nBoqiDHNNCsFvdVp7w3PpJ9CkXYlvSw/FEoQGmhPS/pWPX8me6Z+ABxGB4sFCwxOshmlLXZDloZk
FmiRpH9VdAGMYrIEU2mvOR1oZ6PvVnvHyayzrO+Gk9kah70m3ea6ypnt4Gt2NsTWIVA87oMzzy7B
5544cWloHHSPaYu71DZ+TOOWUjvhNmSXZidOg4/Em6Ps1Mu7AmZlLrdm4lS3EnDyWoL0W2PTts6R
UeWkyLndIY2pUaajq59pXdR+L6eGXaLLHv9bDl34e1vjv14hsUfz09FcXwne8uPo5OnGKNBCEJc5
B9TXOTUYQEvY95DRGrtFukVnpz9OdrIEbDCNnKQTLbWiUUc/jNtlXXmssfmsJEHOsGgbD7mNkz1y
ZkVY1Wrk6MKCPBnHCg2MZK3ct4k+bkkfe8SiM+zbrJhO7BZM6RopFe7ebiQRMmJi1KLM2VMQ07dT
03s0rst7lp18DbO8vifYmTRzyu7rog7jTzCdx8DL1anfkdJg0oYmHLTmeOJ2jrH18QQjNevhSvtA
4YN2Ssgo5wi19ibHOhkb9U3CAt4uwe5Xw9BcFmVfnEWgRTmTERySeazlGbT7tVG4JJbmhS8CMTTW
3Zh0d+FgxftUt7QNBNatFblkrke9s4lq3TgYkY+foEmSp6JdDrJuUZEBa6C36wwS/lKJlIWa6EoM
1rgarL7+zJ2wRZ38rt9VRT9xkkydvRsa83EoZL3vwtblxvsR/clEpylxVfaj6PPvSsw/DJ+C3b/2
wO3wvn77SjVSyq/dq4rM8nM/KjKaYf4GGwUMHG4zgYx30Xn/M5vC+Y2qCwJCCiz8B22HP0oyxFY4
oBYM8HK+AWRlUdX/sySj//YHvMXw0MD/nYLMq3IMvAwAMsIzF9QXanSWk9flGHJWp94I04tI11Cw
OFKxaaefp+9CfmhTj1p7p4N01z4Qpb8pWP64rodHQVASRdf8Iqn9qQzE+1I1fZ1cxNHGMqrznuNG
XJD53A5nTgLaORcbGS4AWzO7/+kbuvxRavoZJvPepakiIR3Hk4hk/S+qYHICcmpNFz0KAwpQddNv
Ur+ct8woJKNyhIujc29Oqu0cYepdgd4YcDbT+Yw+qJUafLs/1cJeHgJsFJ8PYy+Mn+Xb/7kWhpYq
cijfX2CbjsWKbYnIA0lDI17hbDBQk8vZaIPcKY1HVEYSBXhBxvja8IHTrCPTi09FqkFKR1dTNx98
Q0ul/c863Y/PBj2G8WqiwIPi8vqzlUyVzjj7xxiY77Cycq9sA7Coxd00qnHaDOFcN6eRaKqP2DHL
L357YQtBNd/RYtE03qjQ7cmziriKLnTGwGNld9XjWPlOEMKcPuRGYXzuadxfan5TfdId0iB/PTpe
lyd/3DaeQsqkJiVSnHCvb7vQLUr20j+mURt/SpxRPQpTxNtIiY+Mha/7D79fiVosXEb2J4BiXl/J
8RARknR+bCo7/0yHOr4Sg/+BH+i9u7FB1UMaWvoqb71UyNeiCtHLMQoteIRWNN6Nka5vFLTHu18/
t/fuBsMW5Eqqy/pLAfnnoZz3AjWmmV10htPdNtCJLxBTNvtfX+S92wEJyGxluLRi3zLgugyVg8yT
ixJZYUNhNC72utVY12mlptNfX+q9+/Hp3FAMX7w5b19NALBgaZPswmrnbtOTBt+uC/Ll/l4T6scg
oFQPp8hGtAjZ/fUgUP5A8ZY8HdfP5tu0oPgsCVf/4FV+QwF9uQq+W2GavMxAwd42oTgStT2auQuD
3uuSNJRX5apxm77cWl4R35ZmoW4GMdt6gCoTPYBMvQLpci0MYCA92NkPPtA7D9fGL+aCgWL5sd7e
NTqDyub4fpSqbPcZNZyTXiM48tffIAvu23mEqZV2gyewSwLVe/1oaygfLTE0RyEoBaVk/pDVU36O
c3Kg/fYDB9w7N+QIFk8bBwjdE/3NnOUuuWi+PR6HMIv2VFggdZjRh+C+5be8mRlp7DBOLGRluIHe
zBhpGdNUycXRn3pxKCSlAnQVMboPCiGNhaq2CQUCEEhiKcWk1L63nVnbtFZqns2dFu5Fkoe3INvT
GxhGPbAYSqtrk6iKa7vzy92vH/876wdzOCMa6zn91SWQ6+cJwepE3Qghjo5AyjojJX10IhtU0wTs
vZgi/UQfdPv619d8Z+l4dU3x+poq1scuVdYR9TsAxVppJOn1MYztgUSD2MTFtSrzRZwM5ZuYYOlo
V7/+AO+NA9fEn6svvkFsVK8/QFdLP2FWObohNqBeayUxJ3HywWAz3rsKiWKwdB0MYcgxX19FVkaD
Uls/Em9EYhGH0iUixFFUhmLDoo44I2YEqhQ/1FluPxQmmBH8GiW0pNYhY8wiej4KCjOnS9uhQ8w+
eLvf/Xy8eR5TNK0+bKivP99sCMw5nPcZzF4QtlV8DcYlf6QNLjaw05NPjTlQ2pbSrFYs5uM9jBpj
Eyd9wn/5/mUSjsb3vFDDB2v7y6by7Qvks5vRWQ55i7w346MH7T9IXz92SWocOPuLhU3f9wfZS3Ty
9pjcdK2sHpxyrE7bdkg+g/dGupg0cjLwP2MwdKJW7Me6zA4lkrDbvz96gA7iWmNXvGgTXj83pyZQ
iLPCUWttCnAU0gk19rrzX1/knWkR3xYwDuCDfEdv19AI0jpInf5Y1EafBY2y4rsCpc0qmUNKmCVp
7h8s2u+tPnhC8VizqwNE4S2r+k9b/XruB8My5HHUO3VqqEysSRKzvuCPEpcDJUh/RS2Q5iTJXca5
lRjjCb7B/iac6fZ+MDTfeXN4LwXvDumyBi3w1x8lq2g1xB4RYwSKb+ak+66LMf9g5/Derh5NCUcb
moxwoN+eL1QpzDCL5bFohb0mGxZgTSvbXUilMCB3091bZZgFLbIuDvETzt8iCkl+hmWhtPU8KUI+
2lb/4Ft4Z+3gQ3Hcs00WCfPtatiq1qU43h6HmKNDIYwH9FTfBk9/RMyIk2PeSdf86Hjz3tNmtjNZ
D2n2i7dG3Ywqj7QroBkklKIWbSmup2SEW4avVlT4eA4AUbpJnI35/Flbpk2zu6K6tlFG9QWp/O+U
2f+hHfRlG7SgNZa330Pi99anPpteg+enPGITa/cM9DLw8UF+cNd/vWko4xbL0MuGAC7r6yGmlVFL
hbEhWlvEdwktxlsjrpwPZrJ3LgL0EZkP84SHB+DNwbGidVI09nAsFt2gOTjZYUZR/MGd/HW3DW4Z
eAzvLoBZporXd1KSSqjZznBU+iBuajWrPaztEpNrb+PD/PWs9LJ3eT01c0gxXbAuS8gqvvvXF5to
2lEVa49uDuqb9CEruopHO/lkynEkD2IkGwUnjHmHPagj6jEav04kQR4sPTszBMYdcjcwqKzruiZ4
kS1JvhrUlGUbacp6CD74sMs08fOH5Znbi+N3qZkwYf9lGrHtkGa9gJI1Ej+uhg7Xk+73yaltO8DS
PDKmaDb4PgQBZ6A+v3LUNJ1Q1rf/HjKarSafhMODC8mCOs5fcmkzc8RV0UxHJ3PnNVvTDCl+on/w
5bwdCFwEaZluGyghMOW+BY9Mnhct6aXHoST5m8AuIsFR7FpTmR4/eLDLCvfmwSL75yzMrsbhbPDm
ONThAhwUowB9Y3sF9TK115Rz3QOwQeLRcFGv9Mlxd+0QX4Goji/R62vflN/4h9pt5tsPPs3yFv3i
0/hvVovEjSJHEI2WWFKes6aUl40YuktdH84bzXI2TUSiUk5efN5N86GOqn6LyNU4cZ1IoM8QGnCA
X3+ktxvcl2/iz+fzVrMIkDLB79ce50EDnciM+0yZP6cCDRUwzMhCUYZlb7IMIS/2wL87tS1XBygP
01eA76Ju8fod7UrUuoktj25hDGvszuyu8R58MOs47zz0Zb5BvUaCwl9AEiGx6W2eMQToRl+JTrrY
hfF4gyLcgE3PHn79QP+yOVnuCV0m87W7VBW8N99xruHC8lVzlNLTwTEOQpwVWM9vPB8AJE9YdeVa
6BViSeEl1ykecCNIdE6CcGVhTH7wpr1hs7+8z54NqsAm75qs4rfgYDMtlW3kkhNM5J/OPe0TemeW
g7Iq1e6Z4IwVFFZ375cWZEffIekAMdKWg0J5WRV18/WDp/P2ELc8HbYwpm+zYQIh/WYxU33hVY6p
SJyfNNghVSwfjES6dFjZYKbrriSyt2om2WxGakMgKCt0dYHV9MMN5EfaJYROkm07E/For7QeeKgZ
6lWy1nLd6A9W0fyejf0vl/h3v0+mZiZFpkN2O29mEBYPgrCq4ti7ZTRvzAy3/trTMRsFyeD62EYz
hWqijWTcrH2pq0tSsdxv5gxSc8X3WTgfrBVvV+rlCVLjWADptu4xVb9+Z8CKjoSp1UdDa+YE1Ys+
7Bway/3/y8DxYXgZLEzsPpzltfppk517JvmcyXLf2CdWgvkcK7Nv5uytstJbh9AS9+Q7wUvpnW5u
8KIjKArqxsyPCZmQBc4Y7NUfTFfvLBy+RY6HIXDCLSfV1x8Kl38kZs8/l97kn0WlRfSlEcdfIC8M
N78eqe88Zt/iUG9TSuX49HaqduOQtNRcO68ml8TrosD/lTXa2a8v8s7URPGRQB+L+Y9K2rJe/PSM
XfbmoNO98xoCAvFMYxeUFJGvsqxuYwi2ZX7y6+v9pVOxUMwJCYJdQouAPeubC5Zz2Bft0J/LRMh7
HQ+NBRp7IF5r8DqrhOpBCspWzj4yOT/tSX42jWF6LvtQJR98k8w+3NyrxZCtGV2oBavOx6Jz8vrm
OU7FY9eRrgioNV5nQ99EG7wM6n5sF8+TqYY7x7fpUcRZrsYny0JpsNaoNslLrBkWKaMRuNjztAhD
CLa+i+J0DmO/22Nooc8pjGrWPuv0wefD1OT6AdzqImfvFM+2a21iQbH9RgRROGo8GnOd3QAdaZ7o
EuC8AaWHaxp/RNuuXFyA+BJHLe43duFqj/hRsyu8KFmDEqdunpTUo2M1jNOT7cjI2lRAJPAYQWg4
GSeUs/uoyEZ5rpx+HLZNZxdPE614QMaUSNOgMovuWlpGG679fLHXGp0IO8JDow5NlRDZM/xTkj2J
2NOum5mIaayEsoR6yvZln6XV8FCX5pQFhAwTLlNh+m0CFzDAF8NER7nCk0nbK5pn7yJJzAp/nTIh
yFa6XnaHMfW7buWPZneiSnpYSBfTmKSOqXFIDucczZS282vfgHrg4bxPMHEQAvCkMh2YLOBfgm7i
1mJV4eQ5lVsz8/DCVH5LKnoBddBH4NTDVEUe6rmkm5cco7W1q5mdB9uElJTzEEo4zCV/SSUPO80f
L/2y93ZmKPnnvtWq7oSEPuN7mSb6ImEYxmjVY6+eVyqMiIjQl+mZ+L6hiFah187HwkRDsBZg5kgh
rQzhBS2p9XyBWY7sKjQYpHcK93UXpJaV3YrebolVxt+C8Tasyjygm75EtM0O8HtTRcizesm3E4BM
aa/QSLF4kr4urhxs7MbRkkh6UZL0DqY+Wxo52uyua08w05BolEqQHUrEJKBrcVGGa7SINCXJ3o0l
ErXE+CY1KrzhrI1fyBPI50OpVxPhqlbYPlVOhly3SaayIHHbVTlWC1XdqDyqZDABUbdWCiONAXvY
sC8nJbLraG4YQfqUN3LVNVBlQHSMWCaq1q+igAYpo9oPa4lUWnpDhd4UM/u2mkojovZr9mIV1xRY
IZJPRFJ2gzH5m8gPi3YTF5plngkyoLugrtLoq6ViBRHdLN2bypnGW3MSTrG14OX2W9pgYwz6ccxu
obqQ7tLqWUJyIa7Fyz4c+iujol236tgAYDUdffHsZGMNy6H3xYZ8xP7UhdyyM3Oofaiw5EkFGcfc
hza/hkTR0FkNQ53eOe5kFEA72/g2aUrjDHaodoqNNi6RnRjQywuv7px9pZXqVnV+Qlx8KEsyZZNm
WDVUjz4pPPvmGkGOn2+6ebCYQ6JGRuAaeqAlL7Pvv0UNiBqoDv1rUcP1//nfbOWr8rWegR/5oWew
7d9onnPmpLuy1AWWUtLvmXc2WF96pw5LBVkUL+v97wYTTQADRuHAcgYoFvPHUnf8Xc6AneI3zhRY
QkyLgz2qAPPvKBpe9sh/rlR0YQzLoam0MIIXXtpbSYPwZuWki2qndLNYO7pDRkS7R1yBFkBTckhZ
xmgcrdglEKJt9X6vEH1Cqj41WstC7V46MzNJiAxwp6Glx0c1l77cG6NAPNTTPskPrqFRuqrtGEmo
18D5XmG7yd1A0goBco634BKajFYGXezj1bWIMEY9WLjtc2SlJJEVIJeuFeYPeuotLmJgqz4i1WTo
5AkptyY512Z9Lzuneoq0xMUp3lbPf394X9TfyhvVfvumzr/W/7W8GU8V+XRJFKv/9fqP8sefo2/V
4kZ69YdNqRI1XXXf2un6G5otfvTHdn35l//Tv/yPby+/5Xaqv/33P56qrgT5ff0NzsPrUahz5PzX
A3f3df76H9xPUr8aussP/Ri6pvXb0pMA50cdGpvhkkH4O5HaYujSqliq4vCoHY/h/vvQNY3flgA8
iqcM6NdCHP6KUjrATXZGbIAWhPQ/b/7yx4jkuf3Ls8tLff/PgUvFkOsvp1CHwxaD921bFPmiQx4K
4dXSziFOdJpbHgmZAPJCmJ3pEvcZmtBKotrfyxf/Pv/Ldez2pK26fgyMuIHCJDNhnsteZKd242vT
1hiKHne1iRkCY3J6Ic2pQqlMmZKqWqiBugF9EOC41rQLSQD9nm00kRRTmSAGLiXBpISGGxGMpw4I
gltWdEKmWVbbvz8cz5OntpLVd/V67L08wj8H5v9vg5Zey68G7fXwtXzmXP7jBdg///c/Xn7g9wHL
rEkNhAwn+4cKjBPAjwErPFDoSGSWkAwIpTRX/hiwmvEbSGKL4gknr4XKanEI/mOuhcnOb6Mru1TY
OC3+rSH7w8/555i1WQegONJOYYfNmwAG9vWxoOphVSjfvVFZjIQr8aFY6IBw9k09tJ+EUNZG+g4y
aMerrsp58s4Hwx4fdcoc6x62dgC2LiPp3JTHVvXjgxjD4WaCoXNrV2a97QaYdDY0qE/zZNwya893
CNjxBMcyugrzbj61FAaQeNJGomD6iHThhj+Xaab2Jo7btdur/AygiYd2F6HzSuWQyrap1nZ6UAs7
3DT4LO4zD5cbommk3EFSuvYXuzA43YFeEM46x15yAaPPO00buyVGhFSBg9MNPoCjxgEhNtY1PqgC
4GW+1nM/a1cWRd8ApXxyolt6DcrENqFM2cqqrwqzdOK90rvuE/roBFigNVlXxZC5Oz6KPC9COiRN
FRqXFjbBtbLAlVWTDQRthLK3ykplYAnUx2QFlCRQtXGQyBpQ7SdHSh36KdzaoNDr8XJw732zu1TU
TKdUA7DQNN8b84sda8NVNAyHXnqPbTadmUQshMUpqUKHoVd3pHGv7axbJgeXzXp7o8fhswYe59C0
w31NuOa+q3tx0Vre2mJ9XbWmBMqXOo9CH70zFNgHHtUFAJSb0W/qjdVDgm+GaTOFcfSYpnaOu917
wpTermPbHb/qhXpGvwZxCMvbw2jLB6hA+0Foh6IFIRdHYX7Nvjbd2c1YPZe6c+OU7Xeiae7wUd+w
xTxBwAjTqt1KskExt/FfaPUtKmOmBXgw4VfPYdVu09qrYeCQKd5q1rVTF7dtYTRnqRi+2uY00eYN
yTifeKYdrEO4RbueGChxanZpBlstgbEzwLmn+x8R7T2AeQqHVv8O8nvdCG1FUSal3gXRQ0C3gESF
O29nQ8hJ+m7fmCr9NFjhdBhdZ53FLf6rew7sTvdMBO5NG7lBVD4AtCM5VNGMXslioh41eVJsmpoQ
mFGz/i97Z7ZcNZZF21+5cd+Vob55lXQ624CNDaR5UYABtVt9s7e+/g6ZzEr7QNmR97miIioqiyR0
1OxurTnHhIWGfJrDi+P0CQQZzcKvDx5luqihJQLuszoxXxkgd75ouldfD3Pq7nxIUCeH9B4Mjq2h
OGJJmFh5Ucd5NoiPmB8oI6OPQUqF7poaP3kt/JMXXHtFF4SLGo6LPXwy0ZX0lngPAjcWqXlbrGzI
KzJGRrO9mVJ8YY7E5O0E5XA5WdKKKju/xymz58iIjJFjQ4hG5GKouJ+pna5g52VHjKNXZDsJsNGr
IgDYvyrpqYXDvJCmhao8G6g1i7LXL1bOqVFppk2MipIcpZk4eY5x/Je9eqFdtt4B38G7zgDeFyJp
vap1iXZcVFcabatQ1MDQBk3MO7ZkQZyJCYV1k95uPqtTrSQsDxwLNyg1aSCVPEpEs2ofeEtFWWec
vlV5+knk/UmrftBTMu6gEXY70bkEvLo2G8MuOEId/NSSLLcnYofpyTKOpfDiyfWnwyJ5HnS3HGRV
LYkubr/EyeCvIRjFLYJZx+0y+JOLRMM+2jLx90a9GAdrsL2vBg6i/ZQtePPa1bxXMniflliViOQM
nbY4Elj+lWrFTZMtNpVhF/tLXGTNeDvMKoiUKGe66n5KHFVSgMtKaU0VDwmPLgbBijshcR6yuTyp
rgQlmX1M2+HBVlP5tayHY9FzvOoXM5LdFCXCzqmplBHP/11uT1BWnPeaNrSRrs2cyOzpKH2dGhXD
UQ+aYw5JsjF5B/kiQdIlDfaT6ljXifO2wORyze30kWzW/K1wrGmHFTI5ava0kMZnXaSjSndusoBe
NLyjneUIPVdMcqZ5H+Tmwhun3nc31mt6AToDtE9uoiFwQbjOFBk+VDgoi84+kBlkxZZ7D0lchAuw
9PrYYgJMdky29qeM9fPaslrrQ7tMzOp++tXITcYu7k0sOrjiuqILm9WbD3aeOsBdZvuBqlfM1OOT
ijU62qkNKHpYMtMuLX3Wpy8Ul8WlTWDy10a6C0RG03EealOr7dhL7AXmUY4lPsSu1MXk9HiH3Mhn
UDN96b8xm8b4AMq1i6RdaNpB6M7bClDlW0HWcwbgLLGuZY9AeYTUETNzB3vIa/1p6fH+ekZCFBXb
PyaNYKje9vWS7RfQq5FWLhUDc9DjQkthLc6BE1Kpz49r6aiDpFX+qU3RYAvx1sbD2JOf0YpjI+fq
iIynPlprRUbRzBRIrWw+zc1yRDj0g95wd2lJLI6prDC7D7iI93lna0d/XIp9o5fJ3uNeIA6vl4Bo
jGsYvhE4Zh4B9zBL9+MoF8BEMm/fr4Ojwwr9Mq9Fvk/m1vugTSrZSw9r5KiPI+6IYTkW9pDsEr9z
P6Z62XzRrGq9S0HZ7CRV0jdUkYqPWr5kJ8A22sG28vRiKZrsojQDkueqXt0Am2nvc+WmaMHYirB6
Qqk9lbYwWbBH9/3Ya/UV0LT6I/qD+mtmuOttLslm0l05kC2V6Hs0Cck1ndgqdms9IVJCrQ//2weP
6ue29sWqw+139ZB9r6rvw/O98D91B/cPOjr+phc1Cbtkh/v3XtjmT3QMEuhaKG1A8uPA93fdwcJg
wdKi6yaCSQrXmyTv770wUUPstSGeI0ZFusnf/jfHt+fNDp/jI3tgA1XedobDzbEV0J90B2o19WYS
mATgVra2Vw3oozRhzMOUCV6pxm+b6n823X9dipMdLdhNPf4owHt6KXsBxGT6Cc5VlcVE3LVh65G6
+OQc8tf59KlR4tereJbuwTvc4k2Amp9V/Dsae3PeYeIqfEsQETbYu1pL/cO/vgq5JnBKEOZtAtqz
ht2kcw9J1YMPVnI9igRkxTAO+c/j5X89Wz9qDp8/su34TleQszxMf+vsZqgUbXyzmmagp77BIIC3
RKXHDqmPUuSFZbR6Fy016UZVV86UgLTSY8TzcaP3od7N4dpcm63+xluz25fv/3mLdXuX1NCQDOHD
Rk3iuXy7Tz8b8sQdQS8TWY0A1NeN4rYB1hcGfrbEfEmKvQIY75eveabQ/HlRVBY4AyyQQeYvvoCs
BnlZJATF1oV/ko3WcCQxgVhKuJ6OL9p4cbtl54MvP1Eg06PecN/WmSsPrkXKU+ayNKZO6u9e/l2P
+tjnbylApsXx1MR0wng9e0vsNhDBER0ZVbWmVNwEam/3hqmBmVwV9XRTqNiSg/UuaNv8eigsjkVQ
5laazJ/8glaGblvLFRnH/YHkla3D4FHS8qjqxx2AcYrRXuLeT6ujXfq2ub6fzVnWscaaExZabu+S
QTNF1Fu5+ZrA6dfBxJ2x03jshBL5cXZni+uNyyB19hbeiujayiHhpfZryqRtjvnl+UH3cenVAb45
x0CtJUQVJ7eySHP0dQcLHPJ3Sk+7bawuMsvCe2Ui+nXOQ7WF8oHyBP9BFvL848Up3LWedBhVGc78
pZuxS7F3ipVa/mWc2TZOEIhhlKP9Sk/9UXX5ZM7rK1XqbWdkkedCtYMfNjN2zfq1L3Cbbs6eIHkR
WDJMoF0Es5xNR8bUjlmh8wRXO6jf5osu33n0sXdl7rOjbD19rxu5tZ8mUg8rbPqg9gwTOt6CZ+vN
nOyy2VtONCdRMbVhpkZxnYlAIpTRnCPcic9UZ3L2M9oEwDtZd5gKhkunlvquKkBqzmlHt6ryXRIC
kuqVOZCV85dbc7elCbMhH8hWMXo60+gzoWIg3LJorKwS3p0/RCbcpdjD/R9NuEZiduBgJobXmse/
+fbpCWxOO53zmW2drYxmb7F3xFYHp8fKjkFH4gI29iZ+efL4zUTK0utgOQC2Rt1r+/MnHwj1iqqv
TdJtZuR/rFlERq3b7q2eAzfyF5XtEya1Vy76u2e6AeR0zFVI5M4tGa0z6jNLZBaJzOYwJ4vySgv8
8hY/VHdEK5R/mohX3/te/Vrw3m8eKmsz2wy0kgwHZ/tlT263ZIysi8rzSE2KnNqaEs/gwS9/+aH+
ZoAHLI2I8lgo2EidDXB/tKuNJMaEDKuP+deUR6/TVdxymnjl83zcID0deltFfuOC0fbjG6Gw+PyO
TJWxCRlbOyx743ObUyiaZEwaKKBIHKkApYdbeBrDXvOZ+1Vf32WiImMUU+sBZVp1QMyCNNSE5N/4
dXF6+UGcP+6fP472gAP4AWfH2dcVJHaHjowft05OdrOsq3iTDFDLX77KY7n012fwz2XO3irpp75L
ScAO6yxQO0NNROLOLZnnq1q/lnqSnQYnGa70ZlZ3XbUd99AnwNDOppsc8QLt/uRBUhcO8xzIYB8Y
015T4p4lw995/pLeAJAnB9crBKaYMt+LAsaCMQXfX7mP7V09vw+bvbC5zdUMfazPz98lE7OqAH7Q
8Sa2wA/y7hvggOAjAzeHiuNNX8ekztnzkEvewFBB57lwmNJRg7PXaoesuse9kxpbe84lKNMAjVZS
UQFh08CjrOjl6aFqHKOLpmAkZqrMF+JzDXsGQpMStmHHpCND4p7SOY0IKH8tIexM5M/zQtCERi/Y
dmyPFfXnN9itiVi8QQGGmQwzbHJkHdxWtZN5Flyw6wBgbmG7objf7/AjLO/zTR4X1C7FVi0Sg2O/
MhP95oljt0L0RgPL3Hqzz3/QgOYkKG04QInfyI+VY/0AwwvjG+rKzrUr9crlzoR2jw8AIZCFvgsB
JTlmZ6MVFLk91AxmWvsykrNB8c6dogm4agQtoj+UbCrDdSAXoPe7kvAlssGsQL4yLM1t3/T8Q2NI
MOmzh2X2pd/7/LaVX/bbqcKnLisQvehlinQAvDtb7ulq4pwfE+zsvDGrobnUVjQZS0BsBhnQpGlI
8pNgyxlfWlMwfbSivABPOIaVZgd3c0mtZ3Ts72iiXtGRnU+qHEW3/h6dPsNlXtm68U+nbmy/BPok
o0ZRR8EGr7WHKsVjXdaASV4eh7+9EvllHG51UIvB2W5mJJWgn7tFAy9f/xBCdIfWqRcQRbr2ypW2
5/zsPdBK2o6L9EJhCdhbZ/XpPanWVgZQDrKOOsM5fj4hTnX2jViWWObUqV++rV++dfqkj9YHKH4s
vcHZxZCKTF2wsWHHYTUPdgZeDC3WgawXiB6vHZZ+vTOabJ7h4IDgfWFJf35nQdtJH3pwGiXuitrf
n5t+B2qwC/XK6W9KUmUusS8Vr6wEZ9o/xhczDMUJzsQwM9n3nn0kVLapfGnkjCNciH19upuFfAMr
MSz64LLIlwuKmIciW67Y170yqH75ahhOmIVd9twUNbC0Pr/jSjl4kRZUflY2w4tOWnRQ8G/YeRM3
8PKb/OXhcikakY5jc0nKJ2e2jyJpx45kGvYXaU2CCQj0MJOtt6tbOmgkf4A4abtx//JFz1TW27Ml
gxYRAKd+Njf2xup4+rHOZi+cZCJMIedQduhA+MSFUacX3bKkpHSaqCyDyCus9l2bjvYVUW3jO4O0
pxMdqQ+v/JbtDp8NnO23YBYydWpGm3f0+W/x87lDxTnzngFuxaY3SGjq3aSHtBgJgkm89tDSuXzX
unsSVxBl1TKkffiKK/DX9QxYesB0ZKM55zM/N63pi42BGLJVpLG7vmYqad+4ZotSgONWbAXpt5Ku
0yHDFEmzTxrvXFRph5HGHEA3zXmQwjo8Ppj/ya/+72NI9n9Xsdx+r7+nX6pnVdBtdvibJoNYCn3T
FrlNOC6GIj7ev2ky3h8OAl2mjUdiL8at/9RBDReKL0c+dtU6Et5nNBnzDwJqMZWgm+YYwYL0b6qg
zwf05rGz2cOzKcJyTyTi49B7cixp2NZJmqw3bq4Zf7q9VX2YfKsiqMoeUzeyYZ3SG4E3+PIosp8N
op9Xxc1K+ZcHgPZs+1VPrur5KfzfOriZceaFvhL5bafS/BVj5/NV56+LcA7a7AXUH87dwx3ZgX46
+jdlatt/WiASPg7AquZEvLOXXn17+Y626f2faeHnxVi02R2wchNkfXZHk590qMx9nmOS3tWac4+K
st81hbvc2MwZqDwXLPS19/nlyz6f+v+6rIEQD8c+k9F5+HhZkBi1Tt6NURrdpS6t2xS9xtUwQVB+
+UK/e2McKP++0Hk91q0DEy+Ed7MAF4o5+Lmh3mvlK4vo7z5GTpPssDwbc89GtX76WbjpMIssc29E
4gfv+ZfgTEqObhfV2lKhDwqAmTby01e2Qr/xMtLs93BnMkBdi/rY88tWxZqT9+TfDMLq44XGPaeE
0bZp3zsEKTRBeTv1QbKrKdlTtczZts5WcEjzxSZNCQlYaCWTDElstC8Lc/IvyM4zkrgiieXf7W3+
et0U7ixmfxYf/fwr63s2UoV3AzQWWlxZrqQOFshmhO7nP0xrDa5bRJbHf/3qffoxfF90FnDFnD0e
NWWZTbrcjSxG48LslyBe6yR7ZbD+5vsCeMOEwOmAqejcKddrMGfVpN8EgqV1dHod9rW/HF6+E1xQ
vwxTGPdcgukYbw+Kwuevus3Sou/b/Equs0f+ieMsfwYFIYwXKOr9Js79AH1DZYDbi2dInaDzaiwB
od1ZxkSnnAxK6qpJGpM+RMrb4NmtHwL1LvA4rmTCxgSqJgTwYaKJl0ZqBVFlgfu+JEVVhXTLkusV
x5gWIh2S9AyCvP1AUFr7obeJ/Qxn2fU/snkYp5BavT5vmhGcDilcP/hxWmt9knNP2Ig0x+JubHVe
vsCWzaHXGnepPhH0ouf5YMY05NYd0p6asExzklcpoWo3rfQTM66bvPziGEVO1pe3FkZE8jcBFZ1l
bZi72g+VFljve6uz5H6oWwsditGLm41yvh5K/o8tUYKcv3BYnOWza7To96uu1ulZd63oI+JiAHc2
Kudf6cZk/G5nRAkQfjFqD+lkyh99Udgnvx69InYWhxQXv9eyW55jcDLJwQ1OxioCO3L8Ib10uwZU
KnyU8U63SrPYp/WYnGrdWzTiukyMUwD98LUkZbNkB6SOcxMD5C5/+KlFOleqGWa6y7txba7MJbfQ
uzGPKfKSHFrr6dBr33sJmj5GR+wcA5d6+0Uy2Yu/lxxhP9eJS2If1eAVfmWnWaCXCRHq0IXVwa2V
O2TFCdC65HZ1Y1SUXkWoG+k7YQPn90MnVQp1coYN5rfucu9ry3RFMJdvxWR49tfrPDiXHbTuL1kA
gzEsiqw2Di6c8T/rfKiLfV46sxsNtpyucn+YS4KC2h40AV6s5KDradnGwgsWwkeCpUVEoiOeal3K
b3vP7zsjdty0/pIbM7pnS6OcHRKc034VQ7LF3yineWsQgVNEViklWakBKVXhWngk/ZHjmz44s6SL
heGfsnla9+pBX7oJEMxA/96SpfnJQ/kviCktgE9Td0jWqOkWqwOTYCRvmxKvxRt25x7IG2dpltgv
/eV2zMvxqrMa6weFS1ddl46xXJppuWDMtjoDSr6JRKmskVqgWc3QLInJqOA6rmTFHurKSdD3wHnS
QFivFTI9aOI6mRU9oZSzUI1EnTPp7zuDjTeau36rMM2LmcRz0CCKUKlExZPqmfdjgZ1Pus/su3tt
0Bk3Q+dQNLXd3PdhPuhFsUusST7k0rA/mGU1fF7GLr/1Fk+U6CBd5UYmhqcvZEJVH2xPODelteZf
Awm6Jc7tgBS1ImjKU0MxQ5wCkcm3hDw3+SGv7eY0iQZxBffafkUewwtafUd8JUkzvecXDJ9q8rbc
yK1pcc4mnsvYN5rgc1BZREIp4nHJqgtGgRR9ndR9UpMDtDN5tuCcKSmV9Jd1/U1V6v3n3Cb/M6ql
KL4rXgN5O0Y936ETaR7cUkvufUKQW4ItzfRzOxj2R2nZbR6WQVG/K+oU+aX+COB0mgZfiIkdzIoG
3vi1rzko6LTay+8TsmXfmLD6a8hEmH5Dj4Oou0+atV/2i0DiEjc1SdixlnrOh8ae5zudQ9IcQhf5
KAfK0pECHK6HRt6u3IHsKNKmq718NKSb3HQw6MtDB4eVAE9jKvMD4CagzTX+zzc6vFRsPprv0Hoc
ZpuGY1JjCMLqZkA1dXLjx9JT/sV01WeQNPshDWIWsBzEs2ku1xD6q5ulUSqLckczrjj2bmK6mWDc
3eSYnQqlFqSkNVV1ufCY5uqm5Lv3Q+m3Vb3rR9u5HhahWVE6bkrX1K7ti7lYyhPkGs9/I5nJ289i
6hvO5raZJ9pWPIKFRlUUbo4XbVit/AoTHDRc6gprPYbt4gi8c5PXL9atIwhkwko2mG/Hng05k7OV
iRhjbmBeaGQSDW+Gqiy0uB5rRq7TmoRWevxvNFOMCokFyieeyAvWLezLSXumTRNJoL+seQXvyDMv
DSv3fhDgRVh4JXFQrNZCbgF9wmYIK5vu1oL3Cl59PuuXeK9NGULKcu/7DchktzqMIp2oKVJHLVf7
Npfa8LEC++vsB7zvI/tfPf88CVFe63U1f9cyx/jOnpwsRGSNvHqMmNkC8TRFB6c1QyV3xGHZN62Z
ZfUOsDU1xI9+Puh3neqKKm4Vlrhj58t03K1OTrQr8Z9oWrWsJ083a4Wq4pEgwXTv0Z775siC867m
9aU8kusDkFyi+aRasCS6RBbVlhCr/d57Ww0y9Y6jXxXGTlldM0d60Gn5bgbIZEXISrtPRTF6MjbH
QHxKdF9xjvAK8DhJwOcT00Jioazt7cuy3Y4Uq0600NptK0vcGHGWGVp17X6R/VLWuwRJXBvZ5UBY
CtnJJED27phUkIQRhO6lLYjGk+OA5cVyy1bb6QQUoPiaJpdPUZeuDOneJg+WtCnXoxarQ6DVjB2j
ZyEikTiokp2isVaE7GZ6K8IHV8PJLJwsCT1hoYl1ckizUTmvCM6CqZmNMOdsMeKpxPIHX5mvfueV
yWSCRSP2GdJnlXZRoWUs8wjbhu6Nbspl3A+gz+dDMjSsVG7lq4KkUfKzr/QKnfmFZCkIdg2BsPIk
hsb6hOLDP8GrF2RVbbRmna3CQnFEpQkaZhL64jnNhwRNcNIHd4K2U92+W40Oq5wQvXOzCsP7bHYL
3f8k6BT7kxUCj2+UCf0Cz0LxFzpL2aHRBmhIdw/FWRvSptDeYSg0FGJKCx0EvSw2DtYyCx4nkUuY
7Cai3SJWo6mIOqxWyCg9Gwfk8OiGJAcCTXe/mSTlZE3T0Xz0TkrkIQdTJZq8ztXm8uMYj9NSw4Ck
HRejELfuTxumWjyNAL5Hf+YQNOZ80Tu6nn1ARoN/03bWQBxo/KRrNLGI1Ptq7KeRV4xENG71kVVt
ePSEzj8NotmSEIKwPDpHyWPusJEGHaAWMGJjK8v9ZOhe+U7R2GxkWV/MaaPNJ7na/URzQ4g0WlLT
qvkc0hZzZNKX/ISsR6Q71U4DoVkS+EiFvoKXPinjamrdAj8KO5UpYg9Mf2uEeii20MAtvmBc3XeF
wfoaioQwu3INSLfL5KoxL0MrzQ5SY58t/Uy7kyAP4be68zyeSIYo53itiFOd8tmrfhZE/1eLohZF
OfuFWlT+ve+//J+r7039/XlBir/2d0EKFR30jA3ZQSPapMH/T0HK+sPaSqwBRSdcV0iN/lOQCoip
ouIUAGGDDLVBjP+W5bnAjalDBT4qLQ+Lof2v+MbnBQ2MW1RROIZTK9t+31mpt1djzZfknwhGML4o
TNIqLEcEunxLzStl8/MjJ5ei/sRR2kAAiKNq+ylPilADyIWu6+Spd2wilPDQk049+uGT53/9swL0
30V5AEIeL4JXjPwhjp2PNv0nFzFbk+NHLk8t6tTYMfNlpxVsLF6+yG8emrGdzHlqjG4qes/vhGkJ
hbtYTvwYzBlOpR9JTFpupN0lrxB/zp8ZTSnIp3SK0SuhgDtvhaGiXTJS/k4Fx2DCktOKeMy2xC/9
8g39/jLAmqi9AuM4b1aO7hK0BKif8mS07qYM7z52+vGVusZ5fZDnhR8EISNrP/dyXrIrgnWSihqO
IxZ1mJYRPY81uGMVl/yqk7La7hUQ5K935VK3pUhHlcPADXbW3TOHgPqNZx1dNyHsHfIJuJX+NU3e
7+6KoU3DbdPWOOdAZG/kKEwh6zjnpIKbTkf81mIvoa3peez35Wtv6uXLIR94/ulVQO/nVTOO5D44
e72AoDe2hB1l62TvmUe6m5c/jMfu3dM6Ky+NBhA9KItHuBk8n19vdQd3amR9rNRSf246Pf/aTmtK
1ExJ/gayAkORzyv88lq65J3HJjsJ8nnl1H/QUz9d8fU7M0LfuvLuW2EgffNoDWpHguoXFjUUeB8G
0Ylh0zQMx4kc3flLSUCPdtNL0+Syw9AZu5fv6Xz0Un5nskNphRDAZQAzVT+dh9hSJuy3p2OmBufA
kb4nv8S3jxDL8lca2b++LFgzVNyZipiP2G49v1LCZlevsAjV6ajvNFJsoqlX83fAE7j7xrWV/3Je
2u6My6Dlhnvn0Hh/fr2qU8bQpv2xzjGvgOxRB9+Xy7HSARe8/Ax/HVpcCRUgWlTEFNgcn19JFkPh
plN3hIy4RkPdaJRf8/mV8vRvLrLN4Cx+rBisB2cvaiprVxVJc7Skh2PBQy/BPtrYv3wnv/kaUKYh
gsJWjzTufFYyLRoxkyeO89i0EdQGPyzSdCFhwuleKbn+9kpcABk88lP/HEvrkGNjabI5FghtrwoK
dPumqdtdtWTWu5fv6XcPDkIN3XiO0EAIzr47jvSmNDRxVKaGchuXE2rGbHplOf/d7cBJglyhP3KV
th/xZKUlUb3TB688LjVYjgVUzCEbDZaQerKv/z9uh63JJt+htnV+O6BQFDEM1VELcnVoFiungChe
k+qe90IYO9wJiizO8gz381K/q6+NjQvx2HjBF6et1JvWg+azCNN9X5uz+ma0sn2lmfTbS3KkZgNB
0OcvDbNMTx2qA8WxXLssKsB87CG8iiOql/qo1NiS0KaJ5pVBxVaLF/N8SmcviiSJ/Sgr1i+CDc+b
xtTuqwP+WhTqs7voD0OTEws9MNjw3pUcn4sR/gp0oXa8t/S++BpQSiDM22oGIovYUb5tm3p5p5Zy
VWHiNv2FK7cDpu8X4B2ZgvQw4/cTS4nKbD9XxurvsnIIVFSSAkTVuoVxeTNkpv2Wg2g/XRdzM+d7
g8LP8B5EJOjXsdN1L67WfuTAlZhipBBcztkXByWC/t7MbdTsVA9dO3LpPGJANoofuRN0w0WieNy7
Hu/+HYFpbbuHL6QjAiyXo75i0w9xpOmcqCfd2w0dDyPyDLFcWObqdSFh3iLdDSKZd0ZQyvw0V0Ty
Nfjv7l1LEVgvjNk8EY6d/OhsZ7APshzVnxVe6pFU0hJJm9sV6XdKNzXOhEmHQ+PkXrlP0w0nnGe6
uvIbOD5oDKnzRE0tJzdOhey6I0oa/Iht1wd9lGbewAvxSp+E704xiXfFrBZCs3zHwT3qKcKqSeQ2
0XI6S7ZLvNX+k+I3J2fqHOJHNqjyLXWYtooSa0xuOzJMqfPlSbvHylt2CGKl8c1G/aeF1eDO93pq
tOsOwqWkxDXCo62DWn3TVAtDKRFDUYRTJhLk60XVXY7KIF9dLQ0F0qSrR/eYKlzW+BFGkq7oxpIg
iZlEvZ9sd7qnaD5+JeV0JcjPTsn/7tZ+viuU17zP2gRh+LhIXI7HTmoKIJO5GNkcdrnjX1HzyYuj
GnBwQvJurDcksFNCygyjOfS+5My8Ymk59G1355LHlRx9xZqHIKbV952z0OJp52EiNEvCNIdNqd4j
YSKpwBpr62L0y/Kjcvz1M6GFxhtfyvQTu35Z7mytKIcdO3xHhf1Ui7vUHYGUOjgS/xTKb6YYeB4I
sUmNnGRar9fE3iyQMvJBjsNXhSl1jmVmVDlp5m7+ZcoK5xsVVWUAK0rVGpFZ1orLQpQMceH0CDGN
RVY/sJcyrQ0VgW9xMYrsyyrTxjihb03yD6028LRXx1V0wEYyEWK76otbZxHWGGmcJUcObpbXRBNT
ykDZfal1bAd4IAmC0Nc3KfmSBMQLErzbtO5kPCWGlDFIKu3AfijV4mkml9TyRGrEyeS5MLVkRzZZ
2o9q3fta0n7O5iBnIOmTOmTMacMuo4VdhX6V68bNSqNAjzPf7T+5Bo2koysbMFNKVf7HqhNwYupM
rfY+oIye7dy5DD7SgJRtbHW5WYZNSogdoLK0JKTOqsQHHFuUlsbAADZFf9CWsAgy8VBKld9W+eoM
O7Uw0AkO9QQifQBfPyrV1CWiSjLiw1UQsUun2OmQmvIu0tDFnIj63SqZSnKnTh7cgXZyRBpATlV1
bKpq37oD2vjKrAqBcDojL88m7e8Bg9co923uEfXZK1PlUZ+kfUtb0amWj3JubXIgWwBhFOzJsS2S
K/i33tYByUy6WIZhZKiFhvHnCvy/sgtlFxatF8oujfhS5V+eV1z4Gz8rLo7xByothxIJgk4qK5s0
8KcCyNb/gFPDyRMvI8K9p0ZIw+CPgAhuulMClyyXxfo/Psg/OClgkkT/hYSY2ov3bxRAzzdnHj13
D+MWDoyt3AJO56wl7jYw9tEVmqSrqv4reacD6Ru6yF45Czxf5f+6zCZSZJuOgfNcRWDmIJ6S1d5g
C8VwpdHePfXLaMSznraMW+XdPnkDvym80At4tq9g5qTG5YHDNhBHIss8V2Qm5Uihn+Zy2AHk0UeW
P4VyL9RrQUhgJpRGI97TuyklR1C0rCj+0GbdRY6iA/GkPWKZzqJauONNb9fCv7ANaQd7257xih5K
P2PfFo1BXeKMn0ct0djV5sUyOpuKgOkYd05m6UksPeK6LdhyFdIJ5JHaNPeHMTcKm3xdjskGsABr
8rw89FqW5uWyn0n5fjCMdp4T2mRWsIwIPNBMzNGsWzQT4oquA/xoalZQTO77WpDQGHe5TjRdJHVd
IzbRgVDldrRmPa83IjPIfREcydxM6ddmZW0lfzpqGdePXmdU9AjkgKb1CKqJfy/qN+LiQbc714JQ
PK9eQA+2tBpiqOcF/gJOS0+jBxbpCaeuJGwar5Qb54LWS+ijEipP1cp+L9ZxEtXmLpOVhxIV3Kkj
HWQQObmjPrg7di8gxCdavmUHrReKeKX1N5xG9OxCTLMWQH/lxpNQ5E0vLgWk3U+2qDr3lFI/zndF
uxrEWREvZaSfh1QXwwmQjjJpBvTCbH6oYuzvDFLKzJPGupeHnVzNPladldFspvkcRHUnfPOOtAPO
vmmd1qAN2MUU35q0IPTY1TVPP/DMNQNWo+33+zZpg+xhKfEYfK8bNgG0S8fVoJtbkMpzOaIT0eKV
k7CFer62Z/9rieauZK4mJ2Bv44cEN1OZq5tp0UxgggBWvXjwG2m3JJfSlrN4366a1ly4HmiUMhT6
3CLj6NJOA4wj62m63baz7puqneruvSoIaY9LjXbvW6KZF+uyMdgnQqSiko9KtzTLOlxXtCM7QfvD
BQVpLjN0T0G/uwHRjUzt0h3Tzn0n06ylvD+IukV6XzQB+c+544zjCQ6J3lMhqERj7yT0hbbf2bAp
BbHUhdnSaKq6ymv2aS+H9T6YLbQqYV/a9OJFObBwj71vEzcteG3XIDLN4G2fji0d5MYvxa2WW/n0
1kEFadzZPZ0b6lZ+rZ20ZOXISDxA6Lj0NTOiKNJdPbM3aEKS2ivsfrMv8jekE6cuD32j7nRACNLu
zYxVc8Lw19PH6yNvyfWK0sPaqhObKMu9KFwQJm9Z/TOfVmvrGvEyTPNE8xeQ57ZZ7LqlMA55P+Te
sTVat79nJz9A4pn1hMDoNQBnfst+1gY5omtdU0xhNlXl58YpxHipzWXpfyhSqjDMPith0xiULZ1o
1VC5eGimKJts0a3vlxmAzkqnaWJnNd/awtb69hZPLcHXb5mz2LBEmGzTarpJtIC9+SX+TdX7X9ex
I03mVJu0/u6mtuH0cds10oZHmlsWNqymR3UCHdRLi13nrjpZFmBDu2HnFS6OosErZiyfCxmZbjQb
7WKJsGEqDd4hpcw5cCk+vgCqJuTXAUaZnqKE0aw23a99h1vXI2hFfxd4hVZcrJjZtB3RK34S96ij
tCM5uUBSeyy6iqejT9CQmDiMD1qJxwUhR+5V4eSD2Lgox7a/rFMdJ0Vp8zro5nO04UBhm8qPVUKD
D2sn+cABgS//j70z2bEbybbsrwTenAIbYzcs8jbeynuXXBNC8oY9aTRj/zs1qkF9Rf5YLSqUGZIi
KwIaPKAKyAAyciCF0y8vaWbnnL3XdkhBCiNHbdNaDN4UjcVTaowLAnvwKSPD/LAJ1JRcpmOdZAZM
14o2w9/Uqz9ul+wqgUMM1maiA7Lt4XD9sc3g2fnQoyEkfBgStdrX9cCIovLW/MNf71//9jr4BGkJ
or1jOv3jddj3TaKvCV1uSwmeVlZyvCvgjP7Stvxtk0RtiZqc3dL/UxJWkQd4rLmMQaCwd0qYPKok
ssKVqy5EJkb78Ncfa2vE/VHsb7ePXhOTPxTP7tZE+6lRl7R+Oq+eze1bIYCudGdouyIwAf5oaQrP
1CRqZDE/l4n8uzihHxtEXy/NmWCTHaPaRzL/0zfXmsvoJSXPWO8m1R6ZRnXouxaDMEqh3V9/yn93
KdshoxPrMxv01y72d70ogDBeiDwki8bSBwGf1v7FZJXZhdXiS/nrS/35hm6fxmbutnlLqbZ/fE4G
6hmiYICximnVhOzN1JqEbrgfhejpfbTUy81SZCcjNczv3+V/zvv/xVP63bewgTG/8f7ef64BXr7/
PKjh+9P+17//+2mfB+sdzncrNDnYM0XdJqW/n/a//skmPN3w6jwd24H0n9gT8x0Nt+1Iz3/hsHwQ
1/DHeZ8/pGuK4J8mOkxuEbrerxz4v0a5ffcOBvyk7Zf46j3gRfyZOoBBsgLR2ybXNDcxXmYM+DVt
gk4tJ5LgapSWBu9ISW0ZpMmufFVGd2+YK6oNf0FqVHugsGb/0QJTnzHazFu2WjPx03gYn43V/vL1
1v7nKfsvZu9/9ZTdt2n7/UP29a9/e8jebcFIdNIhOMJiMbfYhG+mEvOdxQyJxhD/gCXdisd/PWYU
lZR57By441ibWIf/9ZB57ywWEY/ZO6Ugqh4K3p9QqH+FRmVY8cM6j62QmRY/nyeIipef99PoR5rr
4vrFm5+T6HBspsq48ItGLJfD0Ho6Vn6o1s/Sb5f3Dppf6yLTM7lbUx5m78EP129+ZhNmDrkqQWQ7
J48FWQKfsqmUD21OrOLetgdAq6bbAe7LUhOuhAcX+HNr2J0TGZPhcfCwMyq70OrYq9HSDlc4lJGp
6jDr/TjD4a+iRIj22qnQxpzYnTLlfjE658matFiem2RR1gckQUl2VHoMs2Na5Nl86QVlfoqgDt4M
R0Sve2hAnuOjxP3sPTiGTYaRtIzgIJZy6nZj1RKUuek5uyJuWmk5e3+SSxj5bWYMp96CQPcIua+1
DjOxwcWtFlKJuE/he4NrF96Fmab1Ja7XEiKi3/YUS+OC+wKipvpiFPPaHQKv5/iZlm151UJOOk6I
dPPr0RJFhrgysVS1D/vZqdfDlKtxuVKDBlboOj4VTg/xHj3/AFkP63HpJhdLLuGok6o83FeWi+4z
tJsgPKwMcWB72ySW6xeokoj3LMOTD66e3fd5Q0w6mr8sp+Sk+kmHm60h8BLS4EVLJ6bmjc0oPR9r
H7dcocS073pJwn0nYD0f5Gi5UAXr9EUkCepIz3d1uQ+RZuXgSSorgM7UoomamkLdBQDC3CPDK9CP
ikXM4cSLACw27HDNTsPEXc3jUhTdRb/W9G1TNHyQEk1KpNilE/o2JDqV0VD2PAVqqRKqPNcY4W0W
IW3Ktlu7Fz0GOjtOeJeKSPdFLmgTZLTPVlPTTtadDh+KStXRiMzdiIKiXla00+lE41x2yUfNUQ25
bFWIz3BYzvNwbuSRNxKBdpMM5V03tnwwXQra3hMatZbH06/eh65hfrADgLvnZTVqOoPU8HOEkMN/
8JxhKmOyZ21yg3oaNbGj0vrF6zw97uyVQK0dldwMiyRQabXvPem9X/Muf13zAIgMhJ72hvI7d/at
XtsvVZBO52mWheU+YZJS75za7elfdlXzcXbt/kuRchqPwUD6r/aIpeB0Qdj1JQ2L7BpcW50zv5sK
VG2lMxCKlxmGHY3SWwhzGKlkokKK3InKzEtPxzLNKSTNpijOp5x5Q2S5ajViehDI8hpXEA4wF2hS
C6efTovVHg8VUc7oycws68m7nGe65ijskHr2pHv3g9668b1XfXJCo3wiTrvt4zkvkS86VARfqsXB
uS7qgPmHCQY/WvzapxOP8K7ehym08DiAP0iVbhX8qmSOendOASyOVD3Zf1HoJ7u9L8bCOqwhlU44
j5kb8xl89xhMprLjBby0jpOEkGF0mr3x0BPybSCUzZPXitlkd0APmKqLldCdKmosp5cRtVt9Q6hr
dikqCWe8WKvidc5E+ZBVIWGnkudeRUgn6tt00eEQabl4x7WwmcmMDO0/D0PWfeKJgTxjUly2Jw0r
CsVQmsgzX0MXY4qUeg82Ic7oydtgxrznNp7NfKgxzsWYuK/T196elY7eRWsNqBxFVUk7yjVw6T2C
ZqVPfGIQNr7DOA4sqEocmzCrxp0zztmxciuvPPXaTWv4nx3+d4YeEpW/2uGvX38+RvLXv8n0vOAd
W/emqtu0EzSI2au/bfEBltINYoFw6V9Y9D8OkrhG/W37RwHEGZN843/t8YYVvGOwC/9pax1zCOTk
9wub/I8V6qbQ27RmiMFQGpkm4/AfK48MH5SRqiLddyblh2zd9eihxf0bp/OP9c23q9BKRW5BtiEf
6cerKDnZbVeCvFyUvDWK4CjD/HM2+5eizUKGqOO14bRv330L/6Z3zF3/rkj9/Zo+Qjf0yLRo4MX/
eM0mkA0MTxztU7K4e5Pe7m0aDMkFvZrP8zg6l3ND7/evr7nVaX8cyn+/Jkf/raXA/IVj2o/XnGhu
LZgYjJ00cuZ+WX9W6XTdUNS/xpX655Wof0EOAk39OeXJaukyp0EP8XrW02PbwJZwUrN6P6WjFS1N
Yp04JuLupW6+6XL/r1S/P31Grod2GPmp53Aq3EDr30s0wrXY5OR2tx+LYDSZvvbWXd2iYduVif2L
nRo+J+/ORg606Oih8/tZeunqDl+FJdSe+YsbS8JRDgjIs5O//t7+9BZsV+F/tE7Qv3KA/vEz9Yu/
wDvH6ztUc3IZNFW2MzIU2r92FZdmCb163rRtksEU88erOBjvtMgTta/QDV6Ho22grvOaX3wGt6t8
lZt4AEFYeH66irQyGDFVqvdDvzpRS2zgXesk3hkct19zgDMHdaHroXYTaH0xof/cByodFyBvDct8
WcB9hSnR0gQf/BoS8+tVAhvOHV8w3xEK2R9vG66QaghyqfdysvwdnUgOkQuAnV/+cqipEU6Tt+VY
SGR/vEpFBnVpS3qrk8HJXNcF7fUhaH/xKluvEeM/yz4L+9Ze+PEqi1uIrlYFY2cswCeQOGbrCJSm
E3/TofP4Od8vRBCrvlJbQdmZG3+Afef7l5QvQY1D2Jl739TzviZg6MQ2zPIpxeWXR0Epmuu/vn0/
oYlQcgIlYvpJZ5BnFtzBzxtJ3TbDOAbmPtdFyyzBMXeDZZQHhqDFmfDk51TU4XHtM9w5mavPbVHl
F/5EesDf/CK0XH768Ej7eF7YHU1GlALt1Y8fHob3Ovoj5HFcEviqOYyjFjUYgTV4FmqJmcqVsNd2
5DABD59QD9WPiazS4IaouXQ5GtWUvi6m0NWZXXWkknVQk9ePrs1ad02GclCfhXDECZF2wOXj85om
P4+LyVa3pHgUwDqUN6Uxg5ZVnVTFJK+1RXbboZmk2ihiKFNnJ5sDfL2yvEcOLuqTzNO+fczTfshj
xAibjab27H5fAFbyd6bMMr3vxjy0dnoibo6knWLdQ95GoZNanUYIkXl1fm7iJSlvJ9fQy7ku0/l8
KFwGlqbf1yMe0GxSu2yRjE2scm1L49xGuBBc+NS57i4FkHgBVGtFvUMPHo60a7YPASAxHeemlvuw
AeCyL0SRnxfNoopdmZbl/QTUEE0WGpQLhN6mfGmCuvYjUkt5Zb0yJ7ISN5ky43WwWn1wq0wjzKh6
CND97Bk2TLTB/6B9JeQO/xJaasObTRG1VuYwNRLavS5F5bUxkhhxDqPegDu1DmWxM13C01tDUyE3
qWNnuzrs0iYCJOpy9hZG6+4ay17nva1n/9asfax5et5+ilnOgdobfO43Y1VhtjMFERRkmCX6uehh
JcZ5nQ3pnoiu9FNm6fA2cKTzycg2M6xVLCPWR7LShqgQzOuOJmJzCeAfwc2NlnJ6ojqd31bRsDMD
gP84dEJ9zklhS3Z1PiVOnLTpwEQmmb2PolgCJDRJCAJdCu1feCoEyGMbgXEF6Us+l6ME4FiYvrke
emR86LuwpXV7uyj0GVUW/ZHe93gYk5bHOiIeAqrA0ubM+uyv8n7ffK86Tz3qBvvE0UFRTQ1Lng9h
pkUSHkeZebgmbJl0u4Sdwo3kTDW+G/usPhrYqT/1aS4/GiBGP0yOnKv6Ohi9gmiR0Ez0ejmEVjsM
+963m2Oe5HhV88wOb/nKbLFz3AkLXsmxaEL8NYePXjnIaV8belwR3s52cR4Y/VgdN+RNcyhVOXhR
3gcd6XSliwM6GTRJmlPq+leETTLzrJSgXhfLYq8XKSQA63JUVtknT2Wwqqs0ZbTJd5N6L6tdyXvZ
z1hH9dqjGQjCaTYw+HXjJ3zcrgHvyPJvlrZY8dQqnw5BwoDrLpvIJsSNl8irtrV7DsW9heKORlRT
xIhuxnt/YBCNj7wI7wn9rdzTmUSF95mqxbgx+53uUFVNV146UyCejHVEvm/1s2WeU6bPRWwoMmb2
idEXXjysTKl2WZNBS6tr69XHQBvsEP4lZxP4ogpqmL8sB9dSmOSmsK084PIKsudlR6gdvrl8xWhq
JZY/HeyW2Z2R23kYeU0zonbMjExDE3Cdc79kvdrrgMJ2T6naZKB3g8WlQG8WcH6N0b9NYg4AW7LI
FHuzcQkfyVx/vBhH1S1ndKNbHsrJwI/a2ip9WcKgm2ByKVNculJmX1q2siVq+iCbowWJwOsgxvrR
UUJjoR9s8bQEIvtUMrF+XK3eearWGRZ/kkrXihdwucUOrsN8V4UjVLauMKpTtH0tVIOl4GzBnBuz
rku8C+5p3xdP1eQsX6ala2+x8xfFDpEGCiwCJnElpxm+UiAGYyU2/2kCd4AIg4vWCJcxllkZggsX
vvncCt11+yGteXkq3oopSlKXJhb2be+NAq1y4waSW3WSiIV+BXEVfndKExJfRuVzzIFz0n1gcENc
k+9P9RwDZGtfVT4Y5yBeAytyltB6cld//VgzZg7hC9iI80rDrsp4AD3Ssn4svI0+kbnZaSBHceRZ
9kU8ht38eTXBM8aV3Tc6cpdh1OeMn1EbNmXwFjadFCzFnAJi5gCrsUvHSn5xWQNeEBri3HOE4d3g
W3IxC4rSyaI0DA1iGtmD9jSp9bDP8Xdeh5atCEAknUIxpGzpRkyjk30Zem1gpQ/yMOfdGMiIMIrQ
goWTWOVdwjMP5rmwjZHperV14px2qM+lJcorhL65e+wdrw1QwVXQGQlQ6d6sLHfGnSvS9uD3fo6/
Y847+9pkGHbjuHJ6XzVm/dwje7smKCgo0dEswRKtC1Y5RIfAAaahMO6neV0+ztnQ93GX2Dz6tS2d
l5Q9aDmtzAUbbZHUEsEraRLuYRHSUnHjmM0QERDBelniSqfBBW74ekQXbMZ1MVg35iozGcHUNLoD
iup+irkT8radsw5Pt5m5gqRetJRht9LZhGooGprPxgKjxxn9g03Rd2P3Y0kbLQkZw2aTt7gnhFrI
D0E+t1NEhkQ9R53R549V25AsGvqtTwN7cZY3oZXj7shLbRnW4puzTwyonQyLV+ZJEOBNhIQe4pzu
XFO53DL24dVelOefWTPN203x1VwhqyAys15qxufMtL24hjfsXXaV4xtE6ZmM4+feGs/rITR6vpcs
uZnZ4gi6BrZwqcDdCrJzEv3AmlPS9UtLpAsTR6/Y9EfvtTPt6VhJpV89+DSIX5aqWI5pmwx341AR
B5NVfVZe+mFGaxi9Q0s6qp6MT0jq149IolcZL2LQtyQmiSvRzaW7X2fFzoIJmrbkyD7VQAE0eMcs
9WnxFnPYebPoE25oLz4QCG8/ryauDeDsZIOTF2M/EshJCvyqcuNKtsvGEIDB/So4wl9xDDC/CEZg
XVTzs5lTo9lxSV4R5hdLC+ta5n33ytlO9CTkuv2DkdA1jYbE1Jc2glm1h6CarLsOPw1G5FU4N1af
GCTWWLV1GoJ7uBgIBaqQxWbjl7UOGBIM9sRLpgmZPU26PiiQjPUc/MoA2XPfh33JmdgaTiEykFZg
2kl5S4GJasSjz3pnVCjd6Uau7bqfyAHl+OQZNKSxvrnNTsqxriIyHukKYqorGOxnJnZvvWWUBBB9
phi1W3BdEUqwxJyyPLmHpF3eFxaIDbAtovpSM5Ahaj3R1nU2dfRuy9Uh0Ai23EqaYoEkmib10pi7
ddKaZmgdXCoApt2xMzoG7aLWVnc/rAm8+qI2k+HE4NyQ7/mq9EKjlmhXNP6bzpUs+SrjICubeQ9I
ts7ZhgI6ximI63rntjpc90IYA2L6wZOMMJqWFmwIGqHj4GEE9IGZIz2mji97QAVe0tUkH9slgXqI
HL2U0UTjPvVBb16BhIHUEkwFBzGCIHgBuPsGDA7ZCexiU/0wqDq8qXqLBNS5s2A6wiwZrzc1crIH
PcAxbmxKeHvLsCrE/XlVHBpg3e3BLNcUTX+HdZ+Ks7TMaArH9hLl5WzvnMBSz53KHNYMu6sLDsoL
CsUCipfN7h4iUgtkWL90NNLXGCGveEEysHpxB6YzAC3DMWqvvcn3mZKQdhmJ2S6tg+gdAtKI+aN7
66SFXA5l1/m3nOcGM0YRnz+MVAcdaT3aORVtnTBXSGc4Aw1Rv8+Mt9QFBPqw3RWuryr0Vm32SiBO
cwU8kyRrR80P3LX6tctlZ8dpkawyItRHfll1pm5JsAUbm8Bs8KO8asJPLUgR2DwAN1zEB074nurH
7OPQa5tsN+V0tWNw39CBbTGTGYMjwLTo1uvmYRyX+t706btFodn5j0kdVC8zdgsvGtq0Ow3HgEW4
dHq3Ok3dxWPZrCY+R87adGkPynSRFJb+nUSbbUWScd5GUcqrNXZAE3yyGD2tOzLeAVsIhY0MPEAV
fqngumGPBwJO7VAM8wPvl1lyzmnmN/rfHH3LcNWfPaeaAiCbsmWJLUdStDaZ2IWj/JqVEiF4hmyq
WD7LASxCNK3F8LR2gfroZ6pEAM6Y5iWdTdnHWRNYl41VgtRw7OXeLeQkGGaWdnvOPKEApzmmwUsA
yuDMEeuq2Y3s4dPgLg3yySRNLgxdVlfp4jr3IpTTVQbK14stIsCus7Rng0OBR0pTTx16kgm3fgtT
Y9axMeoWZahq5w9ZGzI5yxtAK5EiImLYnAnO88CTQDWS24HJzMtOP+dpaVxhZRhfVMYhgPFLw4F2
rAu+MJ0W7r7uc0hLzaSm+6UZ/HvgOLyZNayIt4By9W62hio700s6ZBzFJ/wJGpNyvlv6trZ35Asz
hiU7orkphFknMK/bOY3ndJqKuJ7a8LTpkuZLiY9Csq55QIIKt13KqDQX1PRMXokVKJukWeKM9M1n
kvBK1K6eCjgxeb05x/WQcg5xtVo+J36LyNcI0vAjRCSl2TjXhZw0Qsdrvk9b8CXmMjwD2MAhosjz
9dwLmjFHtJ8Ez1OVEC3SVVA24sIi8NyVqjfJiVraj6jus+WcwDoBETs0BntfksLRRGq0eBA82TdF
JIHCP8i18m6KtlgqPodW5a5VjvEk/Um/AnEYOAyCTrpiR5klmZ9mfZUhynhadVg/+EQS1pFdz/lb
ojol9yRh9M9O36evwziXmtsAP2YXkGIIGcmbOuSvgtH3OHo+oaGJx5apbHE3WZQ1sWra9MSuHfIZ
An8ZP+Fezz4MzKsK/BUpXXbN5MeKzaBnhNQSbpAfvEH76S4hDveibwRdC4/jthUbEKsXNi9kymc9
Usl5M3nAd85ylzNCSKaVjvBMCbmHHNIu+9KrM0ox0rMoCio4NzvS1md/pxY93tHnZJTdMVnO42m2
KOKcTmpywhLt8iLzMJQnkNrS6cAguVofSyNNcZZ6tUnMKjFhPRVG4L/6VDg3pp/Pr4YhCw0Mfya6
qiqtFQQYakPJlQWK5TGvO4bQoyeKmKlk8SnpTP+zKDQiApxCloq0HRTezuTgD+RH1mO1b50MWfhA
BcOvRWg4w9OiSxd5kYfauQTmljyIIpka5763usSzH/y0N9fdNIyhAvUywMII7tfezdUNPQgSz6At
9cUeQcTwwe9W8zQrszRl51Ddl7UUs7UDa67TizHXbIgB8memkVXen5jtJOfN1kNCBJIAWptStWI+
E4X08r2HRaiPGgwfvI3+XDx79oZPLGqi8oDSFU1ITnfDv8PRn5sozGfz0miX7tEwwV9FtlzaRxNs
yF2h6wBTt7e9qOac5B9m4hBD+oLtcjEWan5jlmq/4LNio7OXihpIBLNWGKgp9SEvYULjPOMODVi9
qRgRSgMSi2uvhL/kZNe9YW3gsjpT10xuvTJKB2BkxzqwxMd5MNxybxIUkfLA0C2OU7Yblzp+ycSe
ZYA5KdLhqjlN/crrPlrFEJgX4dq4+b4Fo8MKqJle7Rff4puKbFU1ntr215W1Q9hmbh7omkwsLZVn
FA41YRIUF3XRJKParUE9BqdY2EYFji/Ao30MSOOYF7ZskumjZEmDt6Zi14txgrVoDApSS6F5heoe
qPzQvkcR3gY7t5orupqmker+DLKFO9yrbJoljB9nLkColXQAI4BeYrhp5nBNzuXsZ/1FttSjyndm
5Q/u+7BaeSijVqJgTKJQCmk8qt5f9Q3D5Wb6FGiP0NZUTv2YHCCeOT6UbQCzu8VMbfNM+q4cOphL
ZRoYvAFkFSh8GM2a30hku+bRqno/PAwAEyks+yUMmUP1STazQRpCml19gRtvVOT1eMgMkBx0oUb2
6o34H4rY1jS0qkgOix+kWKboKzzjuA9T88CoSXGzzGzSziEQq6wooJ0ZDL1bGio7hJVPoIBvkjOG
o0Bfjk2qkbtbwwSkOLMLsR5x8nFanNukLdkSHJqRbi58Km4+QEOHBpnD0psxyd+l+8AaWCBEM1ax
9OWxLweI2LGSLKAo+J3SrV8C5vQ+zc4F1iEziLZ+rcd1W0XonTXuudUQr3Ju2h2Gt0inLfOiQnMP
nnMfi0TcmGNu2TzQ+dxdzEHaTfcuNitvoIVG3/96aHDy0iizgdXFSPFTxyJOszCGMpoM0eR3bFa6
fCSh27PJFfXWbCcatysewC7aLbGwXdCdl3Ap89u5mBfuhDc7jPnFkATnc4uBhSJyGHAgouyh979r
GrO1sQXaovWc3cAZrkmirusJYnRaCESnJaMVO3brsLY/1olKbhnxtI69n7UTVvkxdVVRzqeLpUHV
7fvRm0kMywfc4MBX8aM59IpLR6Ga2XdUSUTmOqbuzQ4KpMcKu4XpVupi8pXDTjwabueV+5THX697
z6+ZQv8+ovrvUAOOr6of1OtvZKXr3w4Dqc09+eQ/Z1VvV35uv6Wo/78Rmw7L/bvBxZ/Up3f/+J/t
b/dt/Y//9RtR1L9dq3/87+Y5l68/agX5Eb8rCfx3eLo2KSrfB/kzBCn8U0jg8Sc4y9AKMCW1BROs
P5SC4KcFUybQobApGJ7yR/+0n5nvTObTm14chxoKACaSv4T8+ao3/WPiBFYW8TJcigApYwBdKPxp
Sldh8l2ajgDSXMSYneSp2ax6pvfknJhVri4ZDtNRmvqCqsOvhuTUZ0vCX7Nmzhke0bHa1aVfP9Bw
765ddKgwqnC1fqIfSW8rDNp7oMG9HX13z/+NRkBsc7AffmuBmH2L2OH/0Uyiyf1hTlaCJqqU/zS6
HB0pXS2q4zzFBt2XurhJHZBkWTA2N9icOGTVGDSvyInq3qDdO5dO5YgzR9sz260qrijh/R5fdWCd
zyVsPlwQ4/Q01rK551kxBbvtunCcz70Li5uI5iyvjGeVuNMrLR55OzXzfHBpKH0pSFS5NNLE34/Z
KPB6qqa4WFpybkfgibD6yMyM/bXUawQNRb+5ZRIwGm/dC6cy3HiQ2vg7g/+PYgpQ2PbX3CMcDGiX
Ay/4aTraQ0Cv/O0+4UhHFfCeLIgc2z1WItvvOcNb6ttX89+xRsjX5q5Xr689i8T/DyvDNlv+Cx/q
5+El/+1/qM9ffjKjbv/Z76uB62IeJVgRFyqtWlBeTDh/lxU54h3KcnQM4KVtD1Mof/JNVeTY7zCi
OKQx8nSCpdiWkG+rAaB6BF9IyUNoFZDDfglG723Lyvcv1QYSQx0PjAsVjM9i8NPwOV38tEKzwRix
s1qM4IhfX3MRTsGuUb57NrvWNiJFWRfbhm1OEeK65XFdF3prY2F0IQeUunpTkH3u0jSsnYMN5PZk
COziaGcr00ODfPQI9WJCfniYdidSAA/SBdOAyC4YTrgNXYZAG5wkOPaqwGzOrXo7XzhOoj7kRUd4
OujKl4Ra79bHmneYwExC97SenCkp4rXuiygMhqk6ybrG0adSlelnUq68JzgHirLIr24Da6EiTPqy
ZHsWnKrc8ILfm44UHl2hOLDY7lvaN0TWV2rE2smxgpUNpqFjaBHLxJluGMgVdLeGlErMSdrxqAXj
hQihsjguuqejlc19SX4vfcjiVHY1dPKEYaZzVpYV+tMgw62fUx+MR2eaF7nzNY7Zy4zm+rFlabos
DFkyaGt896NJ231+YDSqmtM1KapzP9f6Ncm8imMmAEpc9tm8+Rq76oEWWK4p7MPMuauLtEsnYqSp
257Lri2ZsMD3Hqr6sdEdlq1dMiW1123ePJHcj2uwpC4TdvQmGR3AcejGtymbkQ1QkZgB3VWOlzWg
AOPVCltjuLY7hi5eyBeW2uG+yRM64cauViqQ5iUQB+yFwGSLPH2fG0NFAA2PtwGxZZfa3lCWIrat
JrQuiyBoEC6Pw3bgHgQ5mzZ84JdpMhZ+YZ6gy2or108nShfscm7RBhfBqqEE+OAMk70Bq/ZD4lJ7
R9oLunFHRAhI1wmDLsJNd7UiKJjhOcIKt7+Q4CxWGLKqUcMhyfraPIwzIx0eeTqkw+CATibGTYy3
nqhHHq2aDIcn182WvUuK1RK1gxrDD0x6g3uSmtr3niyy4WBmfXnje3Mw3lo0rtzTKaHp/rhJUh4T
1Lsvmdk44gq4qfw0I+LNjysm3gjldkXiFhlkE/netXsNrbpgxCSNOt95XV1mDxpD73Ich6CvY4bY
07OnXLBvpYm9b9dWfvCsuyxdGLsw8jxP7HmdYksqd4XjbujwrILK8rFHEXTZMQ9Pz1ea4FVkhGVb
Rf7M0HGvGmMddkaTTldBZo3zySglAxx0keHBwe94I+vBfnBd+EG7JO+WJ/QiXHtsgqzFnDiUh3Gq
w71bBhDqabnQkFoJuI4Td3TuKQ8SHY84dh6KbLWxQwIUP1XtMqHgN+TGHoV6Ou9XDvPrZ6K/1LRX
DkyxiPlpKs+youz0CcV3Nm9JjBTHwDbkVWAlpIJDuizX+yaTGW2ShWcxmuhaiKu6xSYYmYvjvyhc
14xeq5EEa3tS8p74mhQEZpB7OGyGOlt2GUfrel+X3nigujCYm0E5rve9Iic+kpaXfZbEcZ201pRd
MW8ZxRYtUz4lg1MsmuG4MAAYYjMm8wjzwnkqUdvDqMjF6+pJ51ras30WuhOOCXqomDIC4MuHqWqr
FZ6FTRwhMbng4TKjytuzZbbkbklN5e1mkPYntYm/dLe0afPI3Mr+uK742aJ+DdoPCP3cJzp8vRmF
ysvTndUsE714Iu8GHhV/w8egHu+JfkvTDHC4R1BnA5jusHRiSM9LRyYEnqbd1Tp44QeDhRVPasg7
dMh6AfndR+x5CDomKHE90haL6inElUrSO6g2ZvVjUx86WpAe5vKmaraaKHUOvYAD3zCAIVLE0W3q
n1KvtvBriIyt+pjMWPjztO8THp+jM0x0r3e5QcTQoR9VtsZGguuaOnlaLNxznGlgWcdAtRFOy9Yr
2pzlQwQMBspUT59qgtz2ud059KwGWjUGCPC6aCUsPGzbC5ySa39CLEObo3PrbnQpBTvuqeYlYYLi
vWe0VDUWYGVmlfK+U7ZuIS0JA1l4yc0N9rkzFGQLzD6yorgR6cw80HE7VYJhNPCV2GyL1kVD0pCN
hmqw+Ln7LB1NrBUL1R5tSHfIdjZ9zg3WX2KoOQaiWmuGSRR2sGFStA/oMIbMdyZs9hlZJhCBS28u
rw2xJgG6DhHW3b7QlvHsZg7GbzWlVMCi2LJrm8b6BF58Ke8W32BS4gbDEu7SQDV3ece4MvaywUR5
B7+GcXxS9+oGDUg6XCRYKAmKd8N1OXFnrd8qt9FAkrCr7GHHMLHhjtSvWZ1V6SGxPE1O3ApVLm6d
2f4kqyxb741p2hpDng+ie8R+4x7/D3tnsls3smbrVyncORPsgs2kBuRu1cuWZFsTwk2KfRskg+TT
10e76hxry0cqndG9wAUSCQOZVmhzB6P5/7W+VUo7cq/N3Eqb89g2uzzMJp3rc9wkPsfeNCoTvoIC
uCAUAmn2+1byywMNSEvpbCh3jeLzWIqGvgy90qWnWQSGPoDDBFsGFZiSOxcsfWoRoFuhk4wzlmM0
RL1ztJbZKS8SfYiPIBk6daHKQRdbDu0j6mi9IujwKnPaybxZVgxFOBVdku9AwzuUhafYsDYm5uvH
WNLCol62YHu3EIvIK+X4+YFQVO+65xP5D8iRaZJr7BLiqiigGJ8V+sgOhQpGG2laYhGrrvvcUDNN
Ll1ckzyD22QZejp52Xoi+y6NKK4JkBjUl6JFx02lfIqvxIiRXDRRtHMTm2Wzm1PCPyiWYWunGGEO
5qNBtAPsHK509WPtDunnwuhxtTZoC6AL4EhyjriD2vTWb5LqowH7TTxgVHJX3CV9bvOMlWOljbeO
It4vNvzuya75UA+1V1bworNyTDbS61uB9mXwZHTeFa6t72mSFHB/ZC4BCkQSfjMuFFsSZEEztrXO
YlvPvjfFSAfTG7HxB2hV5HwzllMSPyJoLR4zZwKIs2QOv2hW1ut3WlSi2dYceVOAn6MUdzG0qKak
mSz6csfZMBqCchqA7aA+jC4GcAnLB8NbYuOOzBg9g8pU+5RBfL8lMAINs7yhXVyBlp/cx6yw9ZZC
S25a+6FPmSpoytBQCGWjM6CURaJZUy1qomlnlOn4OGS6sFgdZIEAwfOH8ZB02kogz10NSAlFKw/i
glV8phnOAadMoGLvLT/C+NR7DZoczwHLhJGFvFA3gPzDR7RaDV2UgD06bq1YIDFItdnece5KLo1J
mZ8quO/XJni+O6/25jkUEZf/bU+aA6VOZ+QU3htswTpgL+j/uMBCxxs7dGeFTd4DRdjuk+4DVwvt
ZBiGzayAg2yLJXcQdIimz68NQ0QmjqvKPxC0o8mz2S/o7pjTlO6mQh/OIql7X8knq8aQApL32MbR
oDYlk8b5SM+qzDe4S+08mPN52HGcLZ4c0P0H/HExs3mw5VOti+m+GUZjP0Y6JbuCcMkPC6/qjJ5N
MkWp3hXg9j1xjLHUbMco1W+Bpg/XnWbIH26SKoxJejqY4Xp2pH6orZ1E07J7kGg280VTCbPei4lq
3kCn82GH+0o3t45WLdAIxiWKnR1+TPt8SexJp3aIFuZHmZetQLeIPIJeZyLYactS+sd2tJzPNQq5
87ofLehYkQ7kBV0lvDaV69NXgXKKCofbJjTBOS8mgSELAjdmA7nZhUd/9lJDulWjUO2EEUixdkDA
+Ls3nNL9rxD361029UyJHoyohPox8L7gc5pIqe/S8Y50DXc4oKmdb5xxYOGZYzs7mEw6Jj/Uen/r
9t30LdfJsTiihGDpk5qGPg2roks5W6ihPuunwSi3qnHxa7UTC/sbNZZVbftbiYXCAadCaITkktGB
JU34eYml7tjl26qpwmkqWN7zRcQfqc5Xm6JI0NmVToVSkZPqjZX29WFhY39f7NVaurDw0RimLkAW
UOo5cSywWRJGC3AkbFAuXEmttHdghOTTb7f0m1+f6HdI9PMSCaOsM2nFFBENLXC5vCglGRMe/wUG
vY3aA4qt7J8moXjmXH74bnrUnNNGdv0y7l8f+UR7/fMDYo8w1mBqEgOBmz5/xEuxXoOUVoZiWhq5
cVtJpuDgpP4FhP9aC3ytHkZkQNSl1lMcC4oBFmgJEwqDd5h/k+YND8JzP8X6C2Ff4urvCYJiXSTe
z3+hPtPqqLDTOlxmy94ZeFsPWHHj29c/959GsVbX0uqQogxxMkpuJPXoJtweyHIDo0LUAEecqHoX
YXX9LLCyfcqD0Fx95wVcQ0we18bMq6hKcG9nAYf0ya2lne+zOY7rN77Ll58J9SIjusADBArPk68S
wlhEjoSqOJD5TJ1ZgKjTI/r6b7yV62x8/lZ6WIdszFG4a1AJnowzNvrAdsdbGUXVmKGiFpxXcUsP
RIM0Fd2CPo2Or39d6488GdLV8QxRq8b2zn33+aRYSQtsrWUZek4ln7rUsW5EkoznejI4d/qiwPA5
+RTqGvP0jfm4liefDc1HXXkJfFihc7k6eTdrR298ZyYsPs4LxUo9Cbi/pizX2I44M99AsP408pwM
J3Bm8VRt33LN04lpNmlTptgEwnQE6s71jJyNMCvm+V6MJccsxndvI5GIB6/1omovOje6Sps8/fz6
E3/xJeMAYtldjWh4+TGKPX/iZPJguddEGWa9t55JKjziG6PjLBXqbY7qGzfomzPrD+ugwzpvmXQp
XEqBJzMrjTCpExTFYtQL8VDWcL2QhGc+keloPMd478fegmQW20VcvkG2f/E9rwAO8Ck/cwx4fU5W
BCPr1jtwUuI4cKNzXSwJcXBg6p7ixOYK8/rTPRmM+iruNA6tho3tGwLHyaSSqKxUNhO0Y2nqR8Qt
PvTr4UdhOtMbA518jWj8oD3w6hgmEbF8lycDzdIZ9AmKUFhwET4fhtHNg9ZzvhQSE0TnUYJ8Y8CT
RWgdkF1yNZnSPPLE6YCNn/WJOdRpWJPwdsBCMm6Kt5fvFx+LyHSX7XKtO2OKOqUWCfofSYMknmYL
KeKdnxmbxZYJhh1lZgcHz9LT61/YyczkC2PAdTjeCnxrp2urU8YAgaMG0CZukceCm/EnWvhbSjPo
b2MKTsk4syK8PugfZokwXQI1+IeV3T6ZksmcGo2JwTaceS2CoojnsChQg0IQm9/42v4wFCx9XE8W
A/q4NJ+/7kpXs55yCUDm2WQI8piRBcfTjb/+6fVPZaw/67clbp38cJ/Y3AXV1vXc83ysInJEBooO
z4rFJzKarPIoeCJduARyvmSIJNz4FrJzdEXgD2sgSlSYyN5ULtGekC+nuGyMqVDb13+tl0/AhrRp
C2YTNMwXdKiqHz2kQiklYiTPW7ResPc8AiD99U/vH8riteeKzFb94mGnS5FMVRInodGO9+6g7iHp
3ev8+f3DcHhdWT+Q1+GwPH/O6HLtpkoomfdGhg7TKNDiZp69CmaLf+PhYQBZberMVCbR86HSATH+
mCP+ULJEipcu0RUd2gkgJn96/VO9fBNpZ9OCYqHGwM5e8XwoCixF3plGHHLWyQ5Um3ntJsSyx5KA
yAP9jfhSaNX4/fVRT24izFmO/2wOGMKZIO7pzoTUV4syS8ZIrxK/DnXumldKDMO1L3vmKWFNn5a0
G46FRzsHD1L5xnn1D7PTZX56HNAtn/X85Lvksqy8lsQG9v+xMW8QzJiPdbGeDUqn5Bd6/dO+HI2P
ijHXoDMPyOf01lOWwCV9tyVEsZvvtVKj8O309/+LteDlQLT68FwKuv5sTuLkyzQy5cXkvlLoXKaf
bwKNs3/rTXBwNDs/D8XE+54+vb6pp9QRA30OB4pVynf00E7DSNuKP7330TmcjtFSMFdWY/jJEUb1
PdmjBmzLVmZn67td6unZv/NuMxFgOHEeZWfigPb8LSgQCMm+pU+KM6o+p976g7i06jxL+h+vf54X
+zmwHY9zIGdvbkvchp4PJBKUsllPuSOzjexgCzVu3v40fxiEyAbPMThrey8H6V0AtnXmRUFBTN5H
8sjk0xp/tnv3R0E1yNJOsDrd0dNDA3Lilk7QhH9otOJb9pfqvO2Ht26WL6e0uz4vgHycJ/nj+t9/
Q/9xvk1TO1ntJzVevY3NZxv3g51xfPbxMbyF//vjcEh0SMPmHEl+wvPhollWkTtTKjVrNd8XmJyO
kJqiq8Jxp+3rz+9PQ+GI5oDHlVa8eFktdL4GrQEt6Mo8moAQpzVuWK7P9ZpuF7w+2IspQREAWqPN
BR1W3osbX15mPgozFOdZpNs7zTa4yyZMvneOwmGOhBqf2zLzQZymF2lL3o02w6CFZbrB3RnJmPTe
/eAYhYdG9W/djtmznn9HQ5ONmtPlURBzdVaHAZIEgHerdD9wEbDbN4oOL87GjIaIg0WIczhHx5M3
ljAw6TkxxlHYa+mDZdVoF3Sr/QBqjH47wOY3AC0vvinGg0KHnoSdgnPdyXhk5XotLXXcf2tJWcMl
s5l8Lzu8+5tiHIRizAbdenFmirhx1Bm4L+xiWjSf6+XEddCLiIuN3zvz1gQ66k+cz6je4Hp5/m3N
/dKBr1K8UWUL2JDeKaaaDHx298ZA4sVRhpHWk5lPnYj14nReSFwOFTkm67LH2j36+XSZRpH5rUSN
cNFIi7hjpZr6uvFpdmowXIuNgcIMfUenZ16w4F51gJavvgSMitq5PpfDBfoGSS27L9Ot4c7D1dCP
4lEgDsW3lRTyimyR5QEBMLUDCp/zvWP3dXPeRgONKHTzXAiVa6e3tLSp+/WYWi144U4bH3MEo9GB
/uWnNlJWdlZGIv4iRT8lO3O9/NxPqouuqKlLK6B5Q4iq0Ct5r5bGi69kj4A6oA1o3bSx6YErQ9Bw
4U+GytnC4ijb2jW+z4Avxv97GScHHpxhK3MTd850WHBJeld9Ko3HDKMabSt3LVm/d4Z5lB24KVNB
Y2M9fW9k4cEgHIBb4eql85FrFY2nN+fxy7cTTAx7Kd1Fyq0wVp7ProjHgaSQ7cH2aspJFtCYq8of
OEMqLboyACy8UTo7fT3h33DRWpGjHNAh0Z4MWHcKlWIkNGQjuXya/NLeF9iL3hVtR5VcR5j0k+3P
qk02wcmxJ/M0EjCQewTdZHEUTzlmLfBdPr7+FZ3uQIyCSBVNKm4Sm5LcyShRkZrg3/SI3v1Qn2dk
i5HvWkTcAErnzYvGHx4cNzReUI7+HIRPjwt51gwp2EENRgepVXXJthDTuPy1CLxLq4iWl39O5Ye/
65L/8zL93gEbeepf/b/2f9croFae/k//V2qcWVf/tZLx7mu1fK1OVIwrE+uXipHgDDY3znBrcwia
1Cq+/aViNP2VjbaC0ygictRbKxn/ZKOxPa3gM8SPlMopG/ED/0fVDBvV5eVHAkkMxwqM8v59NhoL
Ce83xQ2OZHCuKN+cbIpAMMy413BTkTSdwx30W2D7bTXF+9+eys2vqsnvnaPny8k6DtV+dLXcCW0u
HO5Jh4wozsWbxEAakou4MWur7kGf0u4B12D9KW+9fPf6eM9fil/jUZYmPZAbsYtS9PnylaM9qNnt
0UbNJjbFpm2CJRqKd+UU/hoFeyFnJjrvcJT5Dn8/QyfsNCVo2yygXWzeCtliwvfNNLlGYrB2YSXx
Wa9/rucrCyNSSwCmu276iE7JdXs+IuY/6WGq4xFSRuyDIk2nTUK7NAXNEk9vnGXeGuzkIbb6vKjZ
4vtqDWyw+8KsrXtsGiiwWiTs7/3GYOchqefYDlkJmjxT/tmz7ElOHcQITLdptduscatNrET3xih/
+EjIicEdcouzdFhbz0dBIuv0qB/YzJs5O89Tq993ORElkmpx+PpX9WIK8oEguFPQWm9XXE9PhkoL
ayCALA9IdDOOaPdEyEut3nix/jQKOCawhut2DdLj+ShFOZBwP+M05TBo7PMBWK0RieyNbXM1dvxW
C/0570x08Sb3qtWh4Z58O6YGnFTXoT/kceI1m05O5KjzEJuk35diREPoLv0oL5tRtF/jDnfxRU7u
h7HHwUzuRrmgdb1DcbnUYSX9ttpFE06hIB2r4nKuVvcp2rnBAFXrxRQCp94Re4dWGW7ntu7aIMJ+
xaatjPhJydSKNr211JByx8z/6hRuiwqzstIlrEQpP/iZ3rZHanpwZtiAXZBgwhh+bYj/khG4fuJ/
Vod/PREmKv0DDkpr1/T5g2c1wOSnofbw59zDokUASICGrLituz7/4IxAKYp+MHZy0kE14e323xVW
+fMXINwB0hrXjNW0cPIL9HJ0PEOh0pt0cFEoNlHmWUp7Yxb/4YVZMX6A3ql8Aco+WXDQJ2mjS1J7
MLTDHJrwls5xwa/Fldz5/voL82KPYEnjPsi9kzXVd+x1Dv5Wkcgc0ZPjgmDCzrvqhzuNOcZQYWGm
cTor/QiZyxRvFGn/8PZw3mSHpnFO3MLPm89vQ2rNlNaAyBALGBkf0Z4Qtqbe/MY2cTqKqa+1SY7q
dCDXo9rJN5VaoKgsI1rfUc3INwM1sYkkHTV6m9ef4MuBcCWwK6wbkrlOi+dPsMsdCa47KwOA38mZ
saC4QXk2fXz/KL8ODR7ODHGa4k2qMdACjYw5z5+sYKBssLE8SNLvHoUyMhxVm1GoZZ8sbKUyEAeb
qHwor5Tndb1iMcZCu3l9lPXR//4Wm2vpmO3mZwmUf508scxPhzZOIZ75cmluU6MsN9jiSS0tf3CE
x4mamNvXR0QXdDom+wIXara6ddgXPbpqcmIyFuWa5tVpTih1IK6IhCpt2HqNkVZHD/X+JxvBfkQu
dFsCsmCvr0IqXe2eeL7BRgJG1t4B3lA/bEcoz96mdVbLbNa1Q7lNbbBcW6mynsiuoZy/Sd9QbmiU
Zod0p+7yp6VVhb0ZHZz2G68mn2aHViabAt/qZbdx9CouziCgEsZjURRa7SsLrKcJHNK1WSxVE1aL
i+Rstiz1UfiTjRKUL2g3zInZBkUcAR2ffEsdOrNyAHT2XalCYqJWLiiqwb/nVVEcasp05jBSqu6C
uXEtSGDGqOiSsGkCbosMWDBNVCSfC496+NbwyT6D19Si8sZ10w2wvpJyCrLEwOJLXFScoO62jPxs
GWIiszBRwxIoJmNNZKRppu/KcRItqsMk2Q0wSvVL3BzuN7uBpn/v6wT9EN+q7BjAS125dR12RkX4
2SaunGE5033g7iijYXV/MhPyiPgNJ9Zcd6nSJiSjUjT7pGrxJcf0O+4WNqIST4SjVgDBTAxUIEn8
lRtz8DzcAQ2lkU3tj5N7iKWVVKHfVNZ3i0lQbFBmO99A0yXqQYOB8tWtx6UPeoTWWWAJb/7g4wP/
MeWGO6H2Ldu7cchs7VtDVOidzZEkDXvZeuWhdgCjxp4YY6CQqsbxniXlsu00v9XuW6+aEGJqqfG5
d2TySGSpjnwMXuMXCIPw8AOik2S8ySA/5iSC5U0StpUrkXybpbLD1sCBu3OyBHVzaLYDytZ8nNHZ
2IM2PvbVqDePbl729lYb7SjZZQXXg/2wNNa8g/6EWBd6maXtNCwxYJ3kAkpFy1RmYtVpRzJ0yTR7
1GpDDnCTsgUaYRIzz/3csj4UOgT/sEKh3P+wU80EBFlGlnb0RAtJqtWLeI321PsCvEy+3PDcjewT
5lFD/94VUdHfz1xi5WEgUw5VOpxzgwin2f0MdR2JfTw22ceSTFXrWIE7077hb2rHYzkTyoMed1zt
4rrKrbCdc+IHacY27hNoB/Ki4UvY2XfpFpN2BT0/c9H711Z6Bqu9zy7aYUAnguF9bL5JTeI6AlI4
LK0fjE6yHARvfPOj1Zu0It9L4WuA2TMtBHAaaXM7+yqptlFVYruAvYVof0RdM2xyA71lQHg0FoCk
RWS6aeeyvTfM2G4x9TdldQ4anp4FOAEX3CN4Kg+lfcwZGNhFWl463KPkZZKmeVltSe9Rsb2XVqkc
sZFcammqAczUmeP+WEwzSDVhVxuedJ6f0aAvsw3gQjjzMaiix3mMzWOZudMAdU1BaTTHzkiwuSSN
gF3nZZHovhADNPT9CpHjIkOgrwCV4m4nB9FMjpC4Spf8IfNyWqeTmtLrcVy5BLTf7aWG9mIQM+5v
lyVvFUJ6syNu7RywBrlfU7EUXyMeq4fFpxumbdOY/p0f48gK4nSY3EDNffuA84icKlh2MbGwtVVU
u1oVEKWVTe07hHCodaHNNcEPbM0yqsAWHSdVP+lc8s8MTVehl3NdOGi9L7rNUBQODqxlhVZaYzvI
cyJmYVlUnFL1/Uz1N7q0Y86pW7RPM3hnYj6Igl3KFq7VmOn2YXI0Pd2iis+uSDlnyxaWEgoqaixI
BfekW4Vt7TVlaFK8vinseGk2+Ob57cEjsmY3Mis/9pPw1AfdwfDB/x21094REWS3wbTB7MwNQP7Q
aRr9Viv0JTqDxRARw6o38U3mFOV1mvEScJqO0o/8DGeCRDcBA8m7VObndeGxNhvzCuXxLAe0kMqw
Px0XqU/VDraN95EnZZYBIqHycz3HbhQC6Cr+7lv8QjB3TMFNdYl8gIVeVaVn4Caib5pH1XfTcJOw
AitzHS1sRq35ppmDC00sS/I7y4AMu5vSsdWPvUE0bkB5cLzUVFSZ+54WFUidGG0ZL0vpFzuXVeWh
d3u92ehZZ95NU8UdsjEwGAddi3GEyEBAz9tlXpyvDVsnGcK6mephopn1Y1n3Rg14y4Dd1KZ1G5iS
mxAG54HVmlri8qC5nMZ3WMcSFaZOr855OUQbZHrVXNqYmNDZDfqgbxcTCEyY6G3sAMLwrDycupJa
Myyo+H7IKCiHJRyiNtSn2k7+Tgl86O75NUV97IAaF0wgLROfl2R2mnNcd+5wTg8VtStQ8LbYDiQr
V+AsSdR7tPlrw8aQrdscDWkA5EUVvqiN7ww2iuOkJxEiA2wXfxwmupVbq4wRebqdqRCURmQxXlI+
duUmHZHCkIiNiJ0JCt7pzCuq2kU+QGdhW5tI8/c+FRV9tyRptBzhVfrjBVgxC7YpCw/YC9OeM9CJ
/kwR3yRMR6d7KXJ1LDv25B1Mzjl9gNvTRiSqmPxbEXAYXTXl1Fd5aOVVBxBFui1xMkRQSO9WxG3T
fYuS2umeFO6Gfl+tWIxDzO4An5OFOUVIbayhznljmuCSMoDw1K+S+y6Po5Zv1VFzuEgvqrdFmlEa
FWSIFCHe95QlFRBSD3qRvmrQ2nha8Vx1Qp5lJE1UgYsZXJF9mBIaSjhFxYbK2cm6S8FvWXRaKnhF
VcHd/1DRakL5DnnZwikgBvMIUtDj6WrQkDdtotTeqy3W0LTlNritnJw9jEsyQXJ42OLxTPgEBQXp
xKFsTjS8iEnlKwxZ1ACvulTQcBg5tnTBtLBv7QegjWCdJpfQUJZZDzhqEt+7hobxK2WliM49y+2c
He8+vn5NJ/Fnw07nkzTomMgKKBSR5WLQ49gYJDzeJ7qByXSxpJBBT4hpum3mYX2+WG0eynLhHfGK
Ai9GJgpt2bE3ECJbpJrY213fXlgxFjRgq/NIYIsCEYvn1JofBjlq13BHPWdj4rd78vjS9ECsXrht
7ziRjq/BjABkkr7eT08GOpovkaY7490EuEbb6xHnz1BLcHkEYyy6Dul+ln2y8kh8T4XeVBd5M6yN
Jb3yWNYsa5rPLFVhirCxG+5rR9W4YURayRAjORm5AJmFwisqsVZ2RQLix08g7Mop1T/TStH80GUr
5fw5dWa50+CDUXEAFPzRLkurO8aQ7qEtd0bpbmhScKknORuTIoBfgXFBohkIcPnypgNiFHcF1rtv
4G1VtschslBhYkXVwzpfejiEQnPcLU3Yybt1K+o6O6is0r0S8GC2k5FPxdYa0hz7IS7lsyUFBBqA
7THuHNpfcZDAwfs69m7F8+kn/+dG3NExM7Hj8XlsinVdB4gVG4ZXEYNL8NSPoe2Il1k9XYCdk9Kw
AjnUzedOrWG4Dv46iodVDlYxxQmXQ3IBLcsNI2Er4vqfUz51PXk7WEzyjTkO+KO8KjGyDQZ4vw3g
NdQmJD5pPzSDHhNV62C8xufaeTshGwTevQ0CDFNLOr8hNvrZE3p2e+NiSI0NrMUKDXkh+tAFh1Nj
AYCj9Rx6zmxejiTU+yiaL2xN96LDrCk/2s5QMZeNm6oWrlW+zDfQefEytcAdcHjCYsHZWhULuTlT
accBJPe+viloilUf7FGOXkhAkMDSFWuZeYzHzPzS10i3tsvEanjLVTtOw3KuUpJ9asf54uhe4t4Z
i2sdRV+BNveGJn7AmjY9ZBAp/eu5SA18YjnzYq9FBKZiAbNBSpUd9K0vr183T4sqCAZoEQNBgaSw
dttPiiowwJoorkQVeJVBsCntp0PkI8wMBGy8+8Keh7vXBzwtGP0cEPGZC4UB4cgpbmScM1fPZwds
VKEX3xetKzdcOjgn10tvvFEj+MNYKHF0uiSrFwN3yvN6B/LukezRtIYVCHykbStvVyxLfFycvHrj
2v7y0o50BaoEehJwKvoae/h7ccqvcCeJkj5e5DWf/TSfL2cv7d54di8HweJh/+wVrZ0fd/3vv5Wj
shbzqjNOHEySIXsqMzO56cpGHV//hv40Co1jmlK8M457Wr8pPcySFpecIIEkeTBQX4S4MMv966MY
L7+c9edTUlllF1gS1pn524fBPZD7wAiaYP2S6q2kgDxxRDTA3DuYwQB7D7psbyTOQvfemVC6f8y4
yi1bruwoGcwZmOQFO1PrHOfBmN1jYsS5G0ZuOfmb13/XPz0RzyC/COU5WorT7B7LbxDuuOtzd/sP
VmNoR/Ay7hvdlD8OghAOvwS9PWqCz5+HAWnR7JuZaqbkGsK5tulIDm4aENCvf5oXDx4ZEvsaAzk0
3ZC8PB8or9yx7YjKDjSn73cYApFip62nhUA02/dJMCk3UqBDsI/zghYE/qSTVzBZBgpXArI2BaRu
uxTYOokyeejMWn/jS3pRqmP9QkmITwAXGsq4k/lk2vDraUkNOL7jIbDnWh3ZzbLrNKnjywgnWNAP
vv7e135dNNEJUGVfWzji5FniDR9M6dE8SAEmkqZR1pBamM0/v7F3Ndf/d53z6//XQECrPOVft8/v
Y8hgX58Bwda/8Kt5bom/dPwZ2NFwi629Olow/2ieCxT5FsE8mAFhzfyjd27/xYSEH8YxFxUJTCf2
u390zv+yYQlh92AK/fQpGO/pnPPS8h79fvqgLb/qLoiqRGxNZ+Skp62KOZP0MT9wy12qY5f2FGCZ
n6AwoPxrl3PcfcQ7TrEULm0EaLIR5qWoSQMMZhAvXzTlUj6kQAipozOcNN335gCPP5mNlQzooivE
RM2lLpAlZOUA+5qsN0m2qM96UYv5qLxshqL9s77R+ylcmr4fSQJpPc7GnN/Kr5j8qYvEsb20Fy0e
7yTaW4neUzgBMTpGtz6MDBABoasqaexAA1TYo3PHJFAviaieGGFdcLL6qOY4Kc5jIal5jU5pT4FQ
IDRDRf3ICcmKSD925FF0e2IH5zwc1TgSlyLNOtlOKKbjfQyMnJPZSJGMN8koP6tBcyESjOBrwhg/
B2csM8qedOoVn1snba/yqaxAmZoRsOIxjQHn9nIw4Wcs0MlCvaYpuGOhmKCwdyjiIcmSIA98R2XV
tuTYefDJBRv3EZCY79SjoO10DZwNxH99YYBh0a1HKzNbzNiI5RMvrrudt0Stu61j01yLQU22L3Sb
59F6svHPs9QgvAahlZF+GUCbf+dqRoRWsbSL/JQqpfwvpq41XzIcwPkmw30DNRiMPWVD9GHbqS/F
J06Iy1dIMswTLalmMwTOYEBVstU0hRrJ6flGCVwtyuyzjVtWCxLg0sovOrRwdF4p3BtcDNsFk4mJ
nX8Lql9eK5rK3QqFFMkmh55MIqU9Lxeu15NN0lLmyg9ckOxpM654EipxBhhVR0pLBaSrRRp8bmsC
DGBUWFiYXcawy3FlC9yZmhNtGn+0osAR9gLdEcUufs1JSH1TVmRlwf2olb81Kiui5zTL5G84yRp9
2pgeQWBRsyErF256FnpKo5Dpx5QEqIMr76ozzbSAoaL53Wai0JNcVlaWfzMgVd1w5ynKPTXU9Icn
e0Vmp1+B1hxx+d+lpWt+UD23K2tj5WVHghn1Nt2THCciK2/RXeZt9GXOY794isHmovUylbMMxziN
mR3A7qYc0y4BAmvFAzrRpVbk3ndAFcoNVhOa3BODMvch4tf5urAWy9nGZDSISwp+NtUifMafO+pg
lz7BY81eXxoV7yqjSsUWvvbYh5Vrd/pOpXN6ZqLG+sFF26XKMPTCfICClRl7Mm+S4lAZKDyOC3T5
PV2W/htBnS5+9xSzxCLL4hYlJq0Xqlo9tAkIIPl5TzkKIP2gTQezMYmg7wYfqv0ipisP50C+K/MG
8TvGEwWZNl7uFBHBLs0V03+i1pdf+RHi6EtX81o4ophJPvZmqr7oI/iGQG/9Yd529DYeFHj+aJOY
bmmHrk1+iGzrLjSSDBBGoyfNRV1lbfsBNS2Eccuhc7vFPdwAf4pXnjrUgC8J18BPbYlGNiyLyYKk
l8N3DrxId26UYzLvBNfSDQBpEZMJK/J76Ox2dJU1iIMCikbFWUdrttljr7amXeG5nY3Vi4M3Tqyk
zPdG389PTW1RLboQgzuMzo6MEUraQVSp8gNBuCSHDk2uvqL7qa9JOnFQlLjJ4oY9tbV04/VDeQmV
gbYROH6WPAvD83VMykRJpLGu2p3wMVxTKOtkBKLJy3R+dMqBtrKTTN4CrXa0bZdyhQIBhdueeqxn
yI2Gtyg7cIrh50DO6MbHqaMOT7UAnFEW2OQHfUN3bPc7p0+m7y3r/GcL4dQ3zuDGB6dKvJ0luTtt
qUYs8obEI7vqQml18aHGc85Nukj973QgKrGpQSSqM69fCx5zLAl4SIqsUpDAx2YA1CWWg+GPEcgp
PIGAdSfQcbhSR8fZZvmwPPZuySuBadlcSGsht2NjOotUYEJMd9hOs6XFO1PaCTztYmjpWAogHmFl
aNTcIZgboax19QAUmKQvXUjvzFofQSBgt1Na8KlJ/jrb/v+T0v9Z4aSvnJSCocvT6ut/7L7K52Hr
61/7dV4y/0LL4LPsoofmou/rHFh+nZc08RdndBNhFX7ltQ6wyjj+W21ocMpCr74SVCFX8Jf+eWLy
/0J7iKQImTlCl9UV8J4DE6aI9UT0zxMTAFXM+Gv4JMlzdMBBADy/mRQ51aeBYAZXod0x+rFdrqzS
t/7uNZddvpBjYC/kNjmV7+zh75lfqjjbtWNy0HwHkiIXPzNoZ2ObRP3Wd7NoozTKY76nkX3T+O75
EtFrioucVQx0jDP76aGhvgXxLLaDno7vpie5DzTVfdf18PNJVyhMdhZWl/YwSN85r2X2MdGWvZrk
2GyIMLhO64n4cd/Z6R2AeJK5LxuNZFCPFva1N9pDWPvseAbZDaSrdP2HroY+38zRLaqsT4AHNpnG
itO6O2glaudAM/rEWa0KDbe6wKfiwIRdALwtDtjjSSb7hg4//VQ73SzSmsLIacFa6PIexJ64Vr1p
HWG7lYHrlE9l4frbqFXyRqdD+oTG6NH05oKgbaMA/pJnRzO15LZk0OvMH+zzylP5rcOB+gjbntQg
X473qVuS3jNEk3FGUK5On10I8cGOS2KzY3HbpIpLqvNI88/4MWWFS75cNpWK2Dm6SfOERHvTArK6
8MypIWuBQMDLllTOS5SgVU08Yebs4jLynmDqiW2SECO2Fb3rddDBy/hL7UmTLWQy5U2cm+6noo1I
xBtSinRElJVXFm9FElAEmenyUFCTtLmoGSxTdZl27pPfF2umGY9w3JJpNB9nFtI9lF5nJrm8p8q7
d2I3/i/2zmNHci291u/SczbITQ9caUAXJjMibaWbEJWm6D25aZ7+fuxuXXULkIA7F87kmDwVGRHk
5m/WWt+s+5h3QZENkL98vZ4tn6gyTQYzm6M3kZME/zkMCWixoVPv2konvBJim9CeOzVRr7K3H2pL
Id5205ifW2WJMknJsQGMFPp8dl0BVJD2t8l1Atv6cqnOe5LmnXT5NtIia8OEWKW7uG+vhlCZhXU8
tq6s1XQPHc16JpnnhRpcFOdMGPWh0YyjbFqyL1mKR0ktPipKTRIeVH9ctuw1i0USbA2h+DlT6FY1
Dx0gpSAW9gkCwnZHRZye102ECT+ChaxVjRXSZ32NZ+PWKNTbHPqOZFOej+sbXopLslVh4mQ3jNCd
AFt5CHUunNhnsy1hZlMrR5oSWo/Wax3b38i27/fR8oXkvDvoUIeSsHOniAMgKc82PnBUc+WBOEwI
KHK5LoxHR+s06o+yeerM/tDKlcr+q9A3HjErn6f6xih3eJx2poSMycvrDhxHU9SDG1JjcQMQj84q
viR6HSzYSb2WXHiC68KxBoHpbs4xy/L4SFyov/Ud36ri3oBTrU98VRFb65tyxz1YFPCygMU2EVju
z5Z+Ylw8nKVhbqR08LokKC6eUiV22Nll+8Rtc6vl92siPEf9yAqHdUnt68yJGf353eSeiIHwiPE/
rSPJVGx9WuZTa7/d0LUGafbH4FSxFy09DTqxpHOvW95OKKry7mA0INBs9DBxav+yy5j6aKhMzrnh
I0ZyeJsCYPSXIvvTlOV9mbeDt+3rnknt3tpu/lZixtodd+NJGNPNslTBtJTXuht+owg+aMqyHUdd
+1zrYkkurF51aDbDdFgJJUKgWKgxrUKDaFhFjzm73cFWGQl6jmivSC/9hujA5DTUG5u7vI2VIJdF
isRiN8BWJSUEtZrU2Y26UdIRcpYWgaKu4TqUT0nBRlNRP2s4ZRSMTvFQkbK5ySJsY7mx/8IKmtuT
8mhgcfxmZPSoKmr82FdxJrxEKNc8lQ3kQBh5rBZUV17MeC0CNBr9EYuRbXn2BFEnabUX5NiAuKqh
eVMaErmYDxFwWm/uYw01Mts73N9Fz+rL0LMoicXos9VD/NJSkzikI2LXNy770DGNe1bfmfNWKg5c
xTJfToCQqJ6kettneXZOdWArDg0C6bl5exuLFWpI6YZ56/hDWz1r5XyPQCRA54t+YBvLW1gw+V0M
5QS8zC975c5o1JFquImM4jeCEN9Mkyc7WwUcFfWHgM1jYsXnemiOCPKpbDOeKrq13CSya0Ol6L7w
slycYvqCqjL48WA0yLiKh17TvjqlL4ELgq2YtOxYLQATZ1uELfH2bg+IJUYmBNIHrIljw+SN9xhe
mk/c9TtYAIAaaVuTYNkZ19CAt/Yr1tQigt58XlTCWOVcOgezqb/dvjmDkVUjOwFvYBLuW8kJzEAa
QqO7rlV216FsQIC22r6s07CwkXZ1bQB/iHr5RVtIP8aFxQCBeO+UT7unTN0vusFuXl0535Y9T7XR
yMNxWo6m8p4p9UEvaJwssb0CujnkyrvV76Kd+WIby3OizNjJ+q4OuEq8bWJpadqHSa0f+lJGRrOc
tsTidhCWb9jyfo9CZW54k7U7lTOvP20b2Sfyigs5CqdpD82tjWBFjux2xq+4S99iQzlLOZ0LLuKG
4LBkzG9oelm9a9IHRP4R9+nVqtoT7bZf2ZfNnl7xAZxBGj0rRNZ4wFyvtltjE3vqBjuNNIkElJFJ
4snV+GPFZqjn5iEWv42pCJxc0TwV7XO8mE/Mw94I76rs8iir5GKNHDN9zUms5tem1I5t3DMJcbJ7
2hdPTCAOyTqBZ4Mk21xRneS0zPYwRo6TXlL9ZtZZI1flV6dmJ2CUoRjaIGeyMa0ayT3GHLnLR+ZA
jOJrJ8nL1MNVaBc3loeuUlBVqQN5AURSxzktzuqpOXlfw2u6JDf6+rrO6QHSTbQTRxRB7lauzu1Z
FSzYUGg8ys49ym15QIVR+5tbh1PsfnPTBpgnDjHoeE8FTXRiT6n62ax8I1I5pa4b8YH5XBr+Wqan
hjBhZ3MOdb+GWFQhnD2bSv8b8NBBz5Vg49hI1KzjBuyvsUq8Uz0+CqSOu6SwVroTqjTy7Fw/RhGl
dfSijQp8KS8uu7jG28rqvRh+nNK6LvXwJrQ1mrr1aBQE4rVbsIE/RUvYQDg5EO0PwgXZbrmpiPvg
yzAR0vl6CdtziylAvcxRZQAbFrer6taeqiUP9Ka/6JSJe57ft2oKKqtsjrqs7JtlUHLeqLuex+qb
r/K0BzDC5wgWOtNdY7AMeSAL42wNIGtdWVz7DgpJPdsPlqx6Bm9zzrbYvLR2B7crs8MhFY9JGzNN
EsMjVDlPjvJeSXkswucx0/m0hwchrUOGOA8HCEuBNU/erA9PC4k5QTPOaBGcqg0GOAeBgR4akYXx
htqjfpa1UYe6Obg3LnhXz5Kq6jWLYj6vevamNc/utlzHVn9qmiUwpYgmZXxIoYTgab61x3mfB1Jx
Gm5g9MN5BBmC+ffB6MWjk8njIrIPhBP39OSRQqbbrATpph4EIoGJz740httqdlA3GjLa1PF7P9Cj
CnklJ6g8lKZb+f34q6sFSNWCDBHUnkWLfkflqe2mcdiTJ4KOOLDlGNnrK0JIj21DGTG1mQ70rbS+
ntNlRzmlaQgvBII3Mc6e2gLGyasQ6MlX0n/WzA0OlOopl5Khh5WYXmq9ekeF8iEwSJ5NuwxZhnEE
oCVKBJKFug4z1zphw+J7K3hmcC7IrXZ9LPI8ObLCJDwx/j2a0p9kedURaVKd+DaSE70aQgLUo6Gw
vKW6VHp8NZJrnH3U7Nsd464shoOslRO2o/cBwWRVIv0STJtb9UNPkD4ybICN46HZCAu1Cc3GAbhZ
k/ig9hE2QcA5rIE5Y353ln4A4hI6GV+IqTzbM1FzCP7gMx1oW48IO0gSdrl4ZlRIrTjUtRIfsoan
Rs7alclKWDR2fBgZvnRG/Gh3H3nlrH7t1Ha0GY+6U+mh2eFSmAsnihn8kjfsy8zUTrlKkqRt39Lg
Rfh0vYyQbN8pi5dOjkG22sdsca/m2u0Zsp/ME3xD+z3Yxv2KcFdLvkrVQumWdsxF8/OkvYKQ+W2S
Bj+Btcr6Io0qxj0o82MYedD3GO51aIc6/SONtfjdSViHFbWTkxUwi/UAdIJFj9hlvn3/1C92/JI2
MaCvDPzpBQC5GY3Ai8MeLcYJ5RAPzAHBhDCor4gs3XbJ8Y1uFJ+Kqb/NnM+M3mNEFNj30bDKcEiy
e7HqnxVYnmDJuidtsSMYhNvZnYdX0aWPs2n0r7lafOf7szQubhUFlpo2H3oQSCbx/iHBa1emU99D
p5z7jGheqyY1tbCDPO6/O2P2Vy4hd3EuJEVdS8MIh7JQfChItoczHYWyEcpEuWVYP9znLu0ew/fi
Ussuv7ZIvI4r0kaq0xLEY4jwEvK1l+dVf6XTVSJZu/ppmgvzqRzFELnoQBAP28VHrJD8CacJeZUh
hlsLS5I/tsr2QfIpgiMplRCzinORm+Ie0eMjrtbEnvg3xLMVjeWm3GJ0LOdAVyZV8xQijpsAA7jx
R4KthR7MUOta5Pp0hxxIQWezOQ43VIMu3EuGiV1novVpFmgTTsNwyESr3TbUuXN3IBFnatxj3iyT
E5AjlhDYplagSHdddH9QUH+zPUyyA1da5SX1rjTO9oHtRgl+386ywILAkYscLM6ubqbPNN/KeBp3
ShrqkLr2ijLVzg64B5xLZZJ2Xk8WJ5izxtACPixCFPDQJA2ok4q/NygsXifOUXB/BaNp3ygV67hh
oRgo5OKZnOBtwI0SI4QjTjWBAx6kpWFFMxlip1nj8KZIHY9WnrXG1e5auFULtG70mEimYEGtyXHt
7f7GnUoXPy9PgkEn/pWSrCG6E10iVzQx7TlUzaWxrzEcZASNpJR5Jf/xOFH9euSL15cp2Xjzk1O0
D4yQytUJ50GZcyLlFdOKeuAs27NpIBwO2AkodJCuSxS1q2WnikUt61ISEF464Kd6ZBncS30BLXOt
ieC3crUdbhLwzxDl7NjuEh8Fi6J9AcAoUHtCQGw3j7zjvtCP+VaogO5MAuvbiyL1OtHIxuGDOsW1
W5e3+byoC9UuKy1fZYFBrnRnL3Z/Ldmzz6dys63lKccnp/3QwKX2T1YjdpLzUBvwv2NrecMHPt+O
xNcesVlX5PFjQUC16WRHsSGifyQEvmcEnE/aDaHDLicTWK31AA+vjA/m6OzoZqNkUNFxmnCetSSF
kd7ssOtnp2cGksHrDLETTKOnEgmYYN+0+C6sLR8uFhBvViOFgrROFoX52Zi6kfg1QF0ihxe0OxFU
nfjUm3oa+3q3SKLDk5habx3NXMMvr9p37eKYbcDEVXm0hlL/qVt3+sSHIh5WbRl+mpEKpXQLMxj7
Nj0s9TqcW1U2763G4sKDSCa206ySge0THY1otypXEZI5XaO7FFv3mKIQPss8Th7yOI7TwOk2+PBA
uPrIyhaBUL4cfJMU4DcAs8ONXMr1YRrUPjTUGX4qtE/GWIiP6B+KRPsZrdgFM164T+1oOo/ksjQX
MU7mg8pKhN6tnrVzP7RTH1qV6b6Oc24+dAiJ97Y7L2ZAiUM/elY3oBCs1nw9WxVIbL79GU19m5nu
Pf2T6S9KDklYSwAcp3azK0Ahj0cLG+dX4JLjH7V3uNbnWEX7hgfjqSZA4I4RvxJ1xSpuEIPRL2i3
GcwK+hQ4xx4bn+pkISEuuT5UPSdeMhFPBcflG07v9pxrTfIUjz31iDFDEPUmybTNpBi/Vplw34YJ
yJFXZeApsRwsrMdrUMJIPLcwHwbtq7BLA8Wc1KqXvFhNxoyJopOEnjZXtMn9j5bUd1xHxGWPbf5H
yXEAopLfZHMQI+sx5kydFVlOdlVLaPFhzflC0Z6002PeVVDniQYz3vfMOigoFtl3t2PrWK/a0lLN
JDb5y60uNUY/RHIgF0GvwuWFfRzfy4KuuB7T+RczV9LaxayiHXL3dUJjUCQbd0AROa6ICDm0qh7b
nj5NZTSRln9kDIcUDr39fa85GEs2vSGB/gMi70w0qR87unrL5HO17eXJltglOu7Cs25tepTZY2OS
dNFQPita9qMVGyXOosXrWZR9cp8kjvE06zUNggE0E+TN8LyoMAmxMulDlEzmcimnxKBtJWi7MNar
ZnYxN5fu3JiIrY983uODzglD2dHX4bw86wUTAsGI4VgSlu4RO6L4SYpA1uoZSfJdqAtACOjKIHNl
VOpwxzsddDOrfuh+ZsxEdbxCzb6oJY9TMz9wW5UB6Xxv3Wo+9cCA5uYAO+BmqZLv2igPQwnKmdKG
6O9T5a7HycVVKgh0J5SOYNxtup0JT4E6lmt+a8DI4pRBl2szcNaaXl6MZo7PRr+aND+F/m1Vo/LK
AjqtItCb1ktRcjrpWijFPdTu7M0a8psVE/nngirvUq2L/memcMi91VDlTdeK4q1s1vWH2PTyHROe
cY5XJXCWtId/ErO/ZSJj90eJD9g9jQh+yEhvi3o5cH1W6UmifXor7Tr/RvCOE77Y9C9jszpoGLaS
hXZhlL9YQmjvVuO2V31QCYub80HBNdzZU4Df5JSmxYR+EvcV/iRX3q0i2R5me4wZu6uj9Zn3RnFG
ud9H/NBhMmf1yN7W+m610r5NqZC0cBaF/N3DLQ3zeezu9Lqsjk5nqodsU2x6Lns71IrqKXr9sMe7
J1N8g95sw7KbCoTzS/q2Amc6zCnuO6xhtV81dwmPQIxbOI+wqiRenGTuSY31iJztc6ey3uZBzhrc
3W/JJRujdOsucq6gidcdDhSZ3DDWYhWuJ1ZolCzPZMKMd8Ps9zJvS7jU+rEVSvo92iZrwgYnyZIV
YTxN47GJLSMgVtwIFsW+tV0m9onpYlIa9gDTQR5hWKPZZZUJRDy0TUMAIo1/ERSeH5Ab5reNVqne
0o5WaAFnvLeH5p34hZ9cLkEO+DaBI0mTVdfniVE8Nt+lwViUnOVYvSilEupxp//Gr8FgKc2VyMKW
iR/4gJsgBhCTM4iZrV8acLhrL2FaTHXOpEWp+oiZFvvqkZLOUTqfAW9/Z7Xmk5wTMgxYnbMttuNP
OCc3LCNQP4zQJxrlvWuZYDbL4hmwAyK3lb2vsB0aJ90OHfmdo+auabSObY3Jbh3lA6n2nWfUfC6y
rOxwcuTrsmOsRGJeGdrkL5SfKMNNKUOO9wNiTnzTCYSGGjudo+cBe6EoKcGiS+k2oYGl8Njo0jzt
xnscIRO3ct3L91WUFaV1z7AC8ft9ab6ZTnMYpv6cMNoN17250a31QSvcMZJJfjOtenIcN9JmPKcA
9qD2o+0vVZEEBUE+3mCIO723GBNnYCsg8qFJQGFv1oHFoM6Zv7BzmAw81Ij2GpOHgM6yMjfEk6c9
lukYjqpdhSJB96No3c7j/lidZmXK1lIxTeOrUTA679wuQlXCLo1gvHvFQSteUof5o4I3EmYBd6C2
nIZlPKKmnfw8BfoLrgQPR4mywOVBgpY/jwgbKG+rvmif3Fi9uO6gnSZwDLgwbqG0fy+Lfe7a7sbZ
7FvW+C/u30Z98/hEBa96VYOkoUVl+Y21DYZZ2l/ZiCsfeVbYd2hFS2YU/XTk3J1CsyzLGygbOcUH
b4YI/+3BEsXn+DdhPndaynYx2NVZZGxAE5qG5Fr16S+DIb6aNxXze0FlP51w7KClKB5YER4rxz6m
aV767OF5OpHebOnVsRj6cFCmu9ocw3bJ30a52Q9rN/l6vwL7Hjrzd4N97tF0Mb6yaeKyXQq1vHFH
kG8etpfnhU6AvFs5hFByvB52fITdnIEbW5YD0tcR6qh+FgzxfKnO1wHm0Auyk/QuVobIFGP2qNUb
I7cRL8PULph75YoSx3V+dx1rRexcq7igc2eqM8j4pDYGAzEtGEv1Y906LCha4jmZKxgEzodZT7So
mfTniaMkWJKlP091NX4uu1TMGouWi6J+1In3g115iyb2URm0T6Enh5Ij0WEIyDd61kfpCRcGLFub
JJs9NDgnkEU3SWGcII6dRrf5aFcsJ7W8IZN/pBDvx8BomyIcNsaJsFYZrXOwuyU556ixvnSJFQv5
hp/n3TdO/Me2x1imZ3dl2gdrni0eI37rQLe0Hq1UTSPItC8rw0eZCv3XVLnniUFeXcw73+ZvY0Fu
hCUVw8uCCu91qZSw6Ni6OOnQ+v28ikhLN/PG7rv3PElvcAawLGDDvfnduEyRvXRJyHM581V1frMH
+3Womifa2fIXbwcohjl3fuucdgAYQKSNs6INpjy51c3znLY3OQOk+3lSMyzP5l2efYtyzjOsoMxl
ulVGNhathYbwPZNi+ez7xbyT6Hq+s2SerHDIdYDYsNSYpAMeigE52SyoG4g4wMMJ4n2o6nikDHYW
9yWhBVFu2JArd/rq1O8NUWe/1X3mVvJbWvzQfj9hb8YGQt3WD5hLRBe0lQLyWyBkooSpS1y0+MQP
ppiZOseDvCPpwwmcNlUvGjkbW9DbLKQMzIFfQDIEMzir+qEYTdgjAsMe7XLiACu1JLlJdJaXDIN/
VCLtBuogmBbzQVCY+elo5e/6NK/zJTb0leHmkKMs4uc1v2zGfyQ0/68Y5C9ku/1PYhDCs7L/is7c
/49/6EDMv+5czD2EbBfHkrr6HzqQPTtKZ82JoMPUUM7uERv/EToFIJPMDVUjtxBZLa4AxBtDM43p
v/0Fzhj/Dc4usfM77wLF9/+PEASByj+pQByNPCz+IkmGREF3T3v7VxVIi05FW8XIZgdz8ANPnY9B
M5vQKhwR/dOncv93Zcm/pE79LQ3/7//+9P1vf+G1LHTA5m4SshD/Yq3419cauh4mUIL0SS17GOET
qq5Z5aXzsloUf6zZttDCzYNPi29dVVmmrM6W+cmu4vp3O+r1FYHTLt5Lq5NTmcVRGmSh5IKNRJmK
H1exjGPbLq9Z4+rnYRqU+2wSHIUUwfdFGdNrrYnz1DjNNdXw+ZiL6YaDKX/WXjbAChL9K1OoBJ04
eYvdjRwui7BxD6BikXjgKVaKGoX9oI+IUt4N1XgvRTf+xHpMbaOZ9qdDBu0hc43By3CUe8aSnwH4
6X7cdBKV47716KfewDcOd3p1mJcTi4QkT/YtKJ2VGSRV95oHLT7GNJyoX+hzqjH52RKEu4HO7j7i
lKUa1M1RFYh3KXv6kcrTVQoNwWOCofjJTQHmac6xqTIq1YCVhFF2JCYoYqMKWprVns/24ijzG/VT
jwaTNl16Ls9F8653cTXLQpu+yiWxJ76jysh8YJ3672EhZCBMVDYjqsOJ6xucIZhqh1F5d+PVegAN
13xPOMsetWl1AQTHmSTWQhtQYeYzVtRx66BuYoI3XRzcgs8ccLybnM1Ut99WFBQEyYNrZkU5qwuP
mJ4QC6234uMWy+HX0MwaGzuIgdaZ7rIr2B6p+eqx+CGUZnVHBzUsNKZXgWxoPKPQXFXkR5LLLekq
2z03KC/YUDhugS0PHLoZJlXB2t3lhSH/9SaSurHSzSZquyQ929AsicVY83hnCPX1i0mxPka8h/E5
V80ZR7oL8MLL1AlT5UKdF2ylLHm1ES+frzmpXnuxUc2Dh/vMIrtRHQR0plWFhgHUVH8dcglLhgmd
TRIbUt0fGQ9kdfRZKb6dlhEU0tSBeYtuKzT2wsUqqeepq/iSCkp6DRuv8zZnbBUq26BD1RniY/hQ
9isXWHvzlVdaeWeogPkCHoZLF9mzXTEQnRs8FLocu2+AW/hJYVcUDet6u7MYkZZTHyA672Qke3cd
k4cBLQ/nAofS2g4/RU96dKAyfHinxcKfSwjCcm5FWWyhbqUuwQKDJWosv+VeAytTnZ47k4yHoz2O
1W8r1wvaubQvg1LXljEiYZYPB+EZ1DO8/ImLLJVZMVLbbImDnofxA9Ba54trIjNOLcGlfLilRFys
2rmTcGAs62efKqkRjqIQZZSj0MxCwrc4Tbh82CduqvIkckZGwUx08N2mGQiSskEvHd8APScObsM1
QyBBMj9UMrNsL8ssjJgja/C9E9fHl7yZpl9DXaPqGZtiNEHsOkwhBnuHvS6zmR1rjK746hZ1+Kkt
jV5yzTI8xsR0rsexknREiDzMLtRVKfJ7VS7zt60P/YKGec9WShvaeayHinKfaF32pi7xlLzpuat/
L5o5fWnlWD72cVrpQTMbGztURWYbeiObpUbBYtqIOmaSaM49dumbqECWrtZwHxPuYnlM79IOMRmz
1WMzJf0j0XZO7rV7cqZXuG3yp8COnoV5pRjtGdlOuwRTjNIk7KGXsoSrlma6Q7kEZtzFJo5iiXAO
gtv0bEojhv19E4q5S1Fkx9KGG9ps5CV05L9sDNrJWzq6o9mw8M1z8TaVjgCDKFx5SBZjJ/x19X4j
YS5Mble86Wzr3Xm1wq1Wx8XbhNopzwLJ7ddY0Dh5FEuM1q3FlWTGVWOMS0Cf39iXifKooacFk4tW
q/AzoTAZmGGnOa8DtSzjdqZs6JMbzgG8mCq8SrWUL3WflMT6qNo6XkqwMclHw3hs/HGInKn+dBIs
7GcTi7wKcPZ2Ju2aps09wWaL4TwMjalspi/MmjULQA8HDN5atur85Cpzkl1xomq7/8KO6ZTqahD5
yMwmrWWLBkq3WSd2Q6OA+uvXfL7jc8bvVjlKw/waD3ZLb8SfH5MupBTTTZKuBm9pMehwbA/hWaz/
yZWirRAYUThiix6lwi6GWf3KMqsjAwKk60rMg18pk7Z1AfmSMSeSanfDr9lVwdz5jNsq58VeKd05
nJO8e2yZQOmBswqxHevVbIxDPOhsU2e9kxwlrCo5/DoM6uck01rraJbCsO8VBvCdye6u4RnKg3Z6
q7S0aABYCoNNOqNizU/izOCO6mzVxYOcT4y7iV/ojMcCj59xrIt+sk/Uyi4r22otNOZWs9a5ryBp
WLfVvUtQQtBiN8m/NjmK8bmdLCkua2WzlDXNVgOui+Oix6I/N3ZKHjJf6AH9dRX/UgtBwCwx7zI9
CFJOKn77oWcdq1Tz3Uy2ohWmDnuDC+fvPP+MqAr2hX9SmQ9EIOm3S8r5ejNvHVkCQ5HqhDWt1lI/
Fq6rjOcU/N1XqxnJGiiNm09hhgDcDsZtSKd75g7i08Q9NP3p1y5OfxOAVk0XYyq75Bb5ky1OBYJz
NO0NVMTUnzlGVawC9dpZBy6VJZdh2+9TRT8lcsQ4s4P4XszKQEROD+zmWXW1FMIjPKqUSgT9ClKH
M3Uzj1PZpgwRKuaaQbMiuBTo2REi5VQc7HiPJuqdXFj1+1x0JLHEIExDWCNZmMRpeaVmWP6YDfp3
5jpEa3J1DpFRk0ai5VglKzDFdz25O5FAScyOWpqcuUrLWlPO3YlY/V15qBM5E3dmYI9re5Ky2V7q
gpwoNFKoHEB2klg04IpcSZyrPdIBlQtgW+fQE+3g4SQkQcMxr46jenVr20e91edbTRvmSA72d7sW
8C7HEeMTHaRP2EQbEX+URPm4fG+oHg6WYCU3xcRYM+qdXrt8qe9dwHR+bqfasbeM/K2e0/idxFWY
LbxXVMDSqcGMDyWBCVDsBA85sVJkKqXJqM+2O5KWzKPBsiFEYz2u4F8nwQXNqH13gSRWEBtkoKj2
pnzB/vzkMhnuFwM1mD4SZsDEdLr0dGZ0pUhDOK3KPkz1abtfmxLX0Wq1587qzINmjspXYhi3DlT2
oFOKKqg2XbmLLQEHp+uKc26v/ZO0pgbGCEI+lVOszw/OkP4B/j4B4iF4FQWOQS6Qm5noCelLsUy+
FCQvefOyiwCGWX1EVigDYvPsU9cn5JandfWEcGW9xJrTXcYx7091aVL8VGyuoNCpUaqSyUEEJg/J
Jm7PqA0znmxGr5NhoGa32iieltFNQq3ZY8uY2PuxAvqoG4iPLJY6eePm7QM7mcZ3lSGGnymLuGDN
aP/UDXJtCAW21+pMTpHS36du/Uu0tYomVFGO5Rj/MVbSR2Y3kx6VccCfnNF19810sDN1fSnjZeui
1DU+gH+XhCJYy6mudRbTQJPHOYDEWrF8A3L+e1+w3esLj3XbHcyLxYPz0GrzCya16n2ViCDmYtLP
5WKjlKu65rtzBYKzYWzOmN/KE0OKJ7fDN5bO/OKoONLe26q5DnO09LY/ZIYy+0JYv9yMcb9nsDv6
0RrsOMjNCFMRg8hOcGzJlptM4kEYH6i1NxTufsjrWYAXepwCR6gFqV91Pv5slTMFdT0oYScpT5mH
vuWFadPjlGagsLAk5cBd0JroM/KEcZ3+5F0q/8GP+N9e/y9/w7z89xbZcJh/cwpl/2KS3eEF/zDJ
ir/iV3fJyySelQ5X4Oz4u+lDV/+KEYRunvhZ21UxhPxnsy/Mv9oaEfUECZs214KJVeT/Nfv2X3XN
xvSM/czC3ooh5N//z7/Eog7/5Z//uQXH3kGL/Z8tOHkJu3MEjhy/jCYI+OVX/+ccAJIGdNEuGL4S
NTl0bftsLAoC8Brt0nroTWbijunYoZsgSp2mvL4DsJvdzHnHHooIgY8FT8OXkvZ7DjFZy+jTi06c
kMffyUmxgH0iiS3qEd1rnr46Vka8TvYJGk2PzNw416OaYYdyQlpe6gjzmdcyD/jXTmLto8mKp2Cq
sXeK6W3qu3tEPZa/OmkaGIvASyurZ32KIVMsvfFSKVYXpnSAZALSWKhhTCk+HSjqx/Q5r0T83Wds
29HAEHjwtJApwkhMo1og0bRkCoCKn9H2lnuqYiKAqma1uya1XfmsYsZ7IIakH4t1qQTAiBlxDJv+
LnkReNxYhykDOsQM0FEWjnOqyW+j66bBYy2CUqrPEiIEdZpyxZMkJ5IKy2Y/HYJ1nLVLk2rdLSt3
hfdaWoV8nRjOuSFFgHUgAFxCC28TtQ5FjwwP+AesmZRFwSWl5iipfdEOMS6YOTGYQFZhq8TJ80b2
y3TVl3o6iBilK5pKJ9lXkcuLiCWGRQaIl7nUDrz2AwfNhlAPNX+yqkAaVWU4kkGV3HLphHMR8y1i
+6Nb6d2TouLjJH0LhAMq+xm+RZ0Dsp/So5Fh6knt3SXb2cYNhlcy1UrkbPnN2BfPOGP3eI6eKnhs
o0xu24OtFew3lOx1M9308n+ZO5PluI11W7+K487hQI/E4A5u9VXsG4miJgiSotH3SDT59PeD7L1N
lnhY2yfO4IRGskyiCkhk8/9rfQtnY7JtiETW2JxwXlx1dDzx905RYzwIqIg5Av/cxJrS5TAFWCp8
FlqtsC1E7j8LU/9oNvvUyv+fQfXn672UmB14vB1v5V/XXz11T+/+si66uENw8dpMt6+tzLp/vcDz
//mf/uNvrz9/y/1Uvf7f//NSyqKbf1sIHuft1DQTtf/ryWzTvBYv0W93c13xtSl+w/3/2/8ruqfm
pYtffjvnr+3xL/tzmvO83x3QHPpME8FCZs4Ry39Nc/7vLghXQa4Qi7MHFuDvaY56JzZe7P78nGPj
/Gdy/Nc0Z/vUNKlt8x/Bgf+jgub7GY58D9RPbCx9Bw6AgBNwNMMlMbWKUpGTZ1GNu085Yl11ynCf
et0OEAj0rM9depJMQa32zbzKVQ2AJTMLA3ezRbNzxhO84atw7A6y0aahnKE85l00nPPMe278c5Xc
Iu5a9s1Na97CnVznAFaxQ7OBvq+JrUKv1Q+PtM05tOkA2p4bs970ZCqyrzWDfeaN2MP6vStvipaK
TJAsgaISb3oOTbE2xLpgJtbQ2fictKELLydZbHs21xXllKRiOvDpF5wKoZmZDp9+3fkhvPm6VlOX
AHD5ut6duIgv8fYu8gUbsQ2c1qtqbd1kXxs4zkvIofs3Q/SDKvKpKx8xQIiqwqIycuXAlRSxxgEj
17fQoNpRxH/I0dkT7P75FX9BSxw/26MSeem4I+QxLlnt2/WmXm/Yiy+I1txwstyVe3eRb+4+v+Qv
Y/j9aLKOxjBs28EluiFZRnv8kFdqaW+GE4FPH17CsHmLeR//tKe+fYKG7OFumVqyHL0XJeK161yH
db0sy6958vj5t5l3Pb+OljfXOhotmdN4dZ9wrfASgWb1Q2zrL81uPCu3w7fiMnwND+YVJwkskTfR
NgTcdc8Odnj4/FMchZb/fEV9dlAUYEj1Y3N29Cls2m5NkmS0QJFQGCvxFWmiopA10WRAE7eg7IT7
8fOLzq/939utX695NFrpALo6VUmuaaXrPpaoFBFGhWOZzwS6zecX+2Cgkvuqz5tPk5nPt+Zez5u3
shUIlKm6ApUsNRtTXzbehL4INunEmbYoLWsnJ4woharyC9snuB2bgXiaajr9bW3VZ1XeyiuX/e2V
Fov0dUpd+5+NOqZHD34g87PgGZCZcXQ/DEczmP9iDY4rPogG1g/CgTg4s6iz03fRYly+jXNiypjb
Sm8egkl3yyUzlcxIkz/WTzbWm9uiGwBJDRM2ipyFY6AYkCrpyEk/v/vzLPDmKpCX+E4ID2yfJQg2
0dEKkE1Dn+BgomMuJoMEsNKV3SJxC+e+0fXqau67nKFioimRNrOcRFducPv5RzCOViEY83QMTcOG
I0ZLkf3a+wGA7ZrtPZqnnSkqsXaMzF8Q5VSxWYv1uY9VrlVYfY9cPHa0uhuSH+Nqk8YcX9mmBQcO
yukJpv/RNIPzHX+5g52d+8KTP773qvS7ImzDakOBUoH1VPVZQuVibzfi1Yq9YddFIlmfuA1H8818
UdZhepo6Zyr+HN0GCI1Jp0E53nTs3++qXOqbWPrpFw898y6yLJosZjSplR0GwsVSMlkjHKu2mZZC
9RUHHyMtTtyHo4h2HPtE3TnUtedmLny8nwezN4OwN/WoHOq5LMFxbxlT3DwLkFeiDWqCjR6IH6gp
KJvHaPHDqV91fu3e/NPbQr+YRCrB0dSC0jgTnN5ODw5EHdik9Uj1yifc2x4Kg1GBs7JcIMiNbqlK
mMNGOSKPaKOq4I5iRv3k6XnpbvxibiNEYx08n/hURw1oWFJkuTJIbJIm+HOcnGGHyNj72uw3Gmr+
caNcX90mRUZDxWnzW4+iYL2gZoudneDn8YWIOgfLl2dNOCmbJrkWeZ6DCDKJsFt7tVJfYrQu8erE
pzyayOdlkkgvYdKUBzAF0eH9vSMFqKN5Vrg75oDgfMya/JvBWQkvUOguOUEbG1SoLTpQODDowDXy
NGfvg+h8aPQmZtXAFkvVOde8cel2DFGTn/iER+/+z09IYqSnU0gwEQbM//5mgKVkA3kSxfyuQBHK
QXHOQeniCO1NU5mLoKuqddBAPimNwNqVcdMjMGrydRIKg6IyUG3dm4YTK9LRzPvzMzH0KWzAPaKl
dDTiqtrqOg6z7o62bof+qHWX1WjYJx7O8Qji2cwwTSZ3oBie4c2gizffXO8cSRso9Ha+Cl/1RnWr
wWq8dQ4k78RyfjzB8oUAadjUYwhhJDDzmOZnwNEdayeFZdokLxAtkm1Hk4OjOM4jmBP2vQdc+Ula
gJ/QdzWrNGkalPgJlO4RjKwH8u/EW30sqvj5kagawVmDZigM92jRR2MWCA/nxC6gTvtjRPJ940uk
kmHGyRoGz5ZJvjxDnehvCH0wvxjTbDLkeWzGIc5XlH7lGWJ1Fw9eL7p1M+A2TlWbb7sySW5rluO1
0atm//lw/fWZgQiF78hhj3MTMpf3zyxj+RJmGwc72XvqPI6xZ46y1ncZ8v8Tw2MeZG8W5vkGkTJq
Gq7F/IePcB6kb4aHA3zKHXEh7MrKlveiSWaMSWli6q2CLlmitcrpBxnpDi1uVWyaInHE8vNva/76
IhgcinUSD4lsgvty9BkmV6ZpW5rBrmiH+gGJeHpjj057U0Wjla6QpqA1ix20uUvMh9qPglcpXlQ2
jRQlqM9sOpV0X7yiGUKUjEbtUSIWuo7xoy7nAu9YLSMLR8kGh6l1LvsmecpnkP/Oyx292tIOhFZs
lM6paMVfVrX53gL2wy1G0xVlz9GmpyNjowcVMg++CKiKxG8eAHXbJQiS104Ozj+vvGTdespdd42i
VGd6cvv5zf1gKHHgBktIchBypuMXAAW9p0TLC+CPHolBMGZo+GXuWW6SCvH5pebt6dFQYncHCYQ6
Bi3KY35vopPyhE8KAkcWOCtp9YBAVNiuk2kUqxEG1YIwArRCpVeduPIHg3hWaM0FFJuUqZ+HmzeD
OBPFMCVprdGPLdqdpsdPZYUannhlY22kVbHS8kJf5zXG+rJqyhPz3ge3eN69ASsyTd2mrfP+FQKz
BZVNJSSXIHg8D+SkXxcDCifNQOfz+S0+3jAyot5d6mg6G0la0UUahnveWbGDYuDspe5mm4ld3QpD
h1yVBk2yzy/64fezfGTnZFQjyD8axjlaGNROaYjAVvRrLHgPWCacS90bqhNX+vDrQROmC2D7HIPm
reub54iA1uxEafD1OJWsHBuJNAbnRw8A5MGCBH/n6Or7P/1yzH0Gt5UzEAWq4yw/O4GNSZgHWbyZ
X228zG82rS5DpHe5/8/OQEy186V4B4ENk4xoHj08zRqaweoYJ6NK5RNPK1sHhryraCjPuDKrWAsE
PRzB4BeWWnTii/56b03OGkC3mAnIsJ6xWm/v7YjuCWQz99aKRLFHqZctMhPkTePNm8cYZKyOy+bU
vmv+re/nBN4JB4Xn/ESZB492hgRZIweZRLiv8ybbQTIM7zPTxBCnGoXzqVZDvjfoMeBHLA38NMIM
jEM2+dqshimALo3RqUKA9cFnYqPhumz3kZUa1tExm5l6LBS6BKr2bonoqc2JcmEXijkb0zYTybJF
77YyM83Z+y2OvTTiiOaGJEsEng7rpc+Cmzwl+KkjzwnWSysPNRq+b7mXoNAvdDhWo+We4ZyrCEER
aPuLNN1nxUTCO4evfTeF+bUxBtZFN1nZgXh7A+9PXx/GiUzEWHTeif3Er8+eWXEGW3Oygip1DDMb
4I43CIX83SijVWNeKlwVnfOtqC8RfS8+f6E+uNa8Z2Fby3GA9EXraJwlpdfkTRESauhFF7hRvnlG
qJ+hhIHVV2X3raK19PklP1hoLaKSHUsAJ2DLdFw4QZLSqZCG+j5MAqxV2FhmXiHIK9FfKV1CYvEC
nyQFH3gJgsHzgC76iVv86xGIj8ACwHkNHgJ7qfdfu4zrpFNIqvapKEmIdP0nDaHFyp3ZVu6QJicW
gl/nZIv1hiKWzj6dTf3R21wUZEhWYRjtRTHJA96L+kKNZn+OzKo7Ed746+I6Nw3AC/HNbFBoRweI
iTY54JQi2o/CPYQldsyEhE2IGy1+QO4m2/gguHP1wV3N3rwTh6TjwiSz5lydYuoC3MrR7Rhr7bJv
JM1Bi1ldS7EspljsaxyDdO3AwjHeFYayXHvGmWysRQlSrCi1h9jtIWp8Psp+Hdg2tSPD4cTmWNRI
539/sziJLHHyMfLjfWGCEM/qEde/ph5lNlgXTYRwcYkL/8Q1563D++lzvqY9h+iCY9ePV6egSYYW
7nG8dy0kJIGRRBfsXIcTY/fXwWQbKEXYskG6F0zY77+Z9IXU8P3FcIV0Z02Yh7mzGkVIPfiSEyXO
DwbTfAcps1Br1Jkh3l/Kb6zBHrws2Wdl2x/6gAgS3cVeEwT6zuA0tbT7Ept8paOdLuzp4vNH+OtL
yhdli2hyIqTs+bMU/+YRVgaB7YQiJPuiJbxkDEiQrgOCkcbS2qvea0+8OT83+MePj00pxRGmX0qP
R5MCeVYDubplAjvEilaD641rxg18ZxQFqMlk3B70kERDVqoUTXQXzWItUuFkU2w6msuLRMbxs476
cdGBLdnhog9W7GrJJIr9al9ixlmoqBbbTk9C8jmK8SJQAKoDSrBPTo9b2G27L5/fww8mW24icyyt
yrk2ddwpCFOa9bJoUSUIA2m2cPO1MEm1BcsVbhNgDnXU6odhnKU5I/84xtMpvv7P0sjxjZ3zJ5gO
BID02QDy9l2UeppPg4hT0CaEBYwUuFeVOYJjLFvjq+O4yZWGgxnCMrlVOwcGxrlZOOKbgV9tq/ci
2pll/SgHEgbbCDhA67rDkuAUZyc0yz/XbCxUkBjiQ2Fw9PSIf7sJeoFQTtMIprH74TUZH8cWWZXl
haDwbD88Me19NNmgd2G/z5TD1vtofq/zKk6iaEyAaNjJpquMYq3o/q+1LLRWKA5qoILF9PT5o/1o
HsAzw9Tm45uh8/X+rtpGovUOdZJ97UpnoZdjSckXravfOKeyGD54E6nEO8w5VHyR28z//uZNjCGh
QNJuGETkJqLL1MMzGerZxrTGcZuyKT+xXn4wkZqsy4xazEG8+0dTnF82Nj0XBi2cX1wfNhbkCKrz
ifPL/D4fDUsuwUJlMMcIppn330pTXtVpoUr2oGL6HZWSaNnF7bBsM87enV74SEYHaDFRG5zYaH/4
/ajlY31jtiHj+f2VuzDpgUyKGSEh5IVhaOVX3CPN9ecD5KOnNme5G+wC5gntaG8Huy+i0KExn42+
gbBcDy6mqdd2OP7SGzcgcPO/cz0kAxxb5vP90ZLrwFZoBsn9hIW6dkRLooUrQwzuQDYF1qjPr/bR
02OnQfOTfRWdsKPZmrROK8R2mey91sjPogHUXecUakcuwBJv1oVbj99CDTjO55f98KbSEeMtR5uh
i+Mlkd5PExROso8qM9omCQLa0MjkIoRlcIFi0zlRE/3wei6TIJczqE4dD5W6IAqzj9K9A4RgDiko
zoOERzf4lDV7IPknXr0PlnxCUGZX27zyskl+PzThGZS4DzgAUfNE+WbIZAdpI9t2hBIiobLLtT8Z
JfVWP9oht4pO7Dg+mNTYlOsc8+byr3G8MU8CInGn0U33Fd+NNRcAPWjx76N0u93nD/LjKzF0Zg0j
O/OjtwNKYOqndZTtsTQEa5ALza6JZ7uGl6cnXvePFmGTPiZWN0r6Lq2z9zd1goZgILNl0OA1egZP
CzoQ48CmVglx8q6s9gTEiouhVMGSHVH7zenbk8eu+SLH0x07AJ+tI4VbANzvP0SFdbIIjCnZc4AP
0DuTDsBmPSC70Veo36CzZF5u7Bj7IWAJ3Fwh3juGQVDtfOIHtp/ffmuWSB19Hpf4G8rlnHYpVB3X
kecMVMOslbaLk9owFh324D9I9TWuPNwO0BrsYLJ3kE/tHxkK7xrcRDCcj/XgPLZdNVJzdo07txib
C5Tg+NoNABMPILFJPhx66+tkY3RA/ddl10qMoDH1NJqihdmH/V6kj31X3FLZkFeyUlJsaHbmr0Fc
DCgzq9F5HEOrFUwjyYrTI9l2lbo1pQEIt8tg57GxuM1tu7rWrChJsPjl3bRIHX1CM2izO13V+Iki
KJWzy89S4Fp7oh6Tc3D3YgQtbrWU5mnV4l1os3YrE+AGLHBpnizSpBVc1Omyl5JobKISY1bcfJTD
s6im7ELoWfRgazMpsMojGtAuDE7UrQgS4YjB5CJUunbP9Qai1VjPcR8WUO1vZsts2DTh6G5pPPLZ
pjEkp3eyo3YNOcd/qqey/ZorDfk1zqrewVLWaXcdHzuiPh+CBVDEqzzmBHgT+Ul+wkLrXGDPtd7F
dwTIVIQrepPA4QRSB1NR4sCWqV6HOCGZQvOc9ZgVxjdk48W4Myf6r5cU24fnWhcZDMHAtRYUihNj
FSaetZvvt3c1I2mnxRDBVhUUdyClSPZgy3i0vXZtNfH0INI+ffZwX3Zrl5XmEfbxEK7yzp0efaNz
vQPNb2K2ZR97l5WaIgh+MXioRvOMvdY0eBoTWLOXqitbXJwo3TEs1nETbAunFC9xScTJwspKxD6a
K4MLf3SbOzg1hrNokEAY61ELlFjEkkzvDfIjSNZa7Ks7bKa0T2VQinSddl4Pvg9G6ZfcqsZyazl+
t7OjsgRRlLp7FTmUmRKXyHAsP7fgyyl4B7Km+eD1fX9DhllNX6f1sdVlShr3esBsssPzmZwrvdGv
8UtgnUmh8WIw0TQ405M76NDeYx3imltb0HLzCUKd0boXJe6Nl6KGb7HsyJHEcTDUXb0qTT3LGcC5
/iPCbIZ6SSldIOMPq2/mUPXP8EwSHxkeSG/SKvXq0XLi8tW3s+7OcpR8UjryZAbzaK1sjDF8khCa
G0HDmHxaeJfPTjdANgnGGlmsibZnYBhGyABHp7mTdQrQkPwOG4wnNcentgWztJyYgp5SmFwJABIP
mHrqJUB2hhwOioirfBkSdzNssySTS4VQCCsvXtBnh6ppuoXhJq7pOUHYJkzWTpYpZ5sVdiT7a2x7
4kAgRwLsKwbrt9TCosdCCR/9uz9QZAXiDLsT2NeEidAyMwtOM+HsKCnqyWKAYFhe26zK37wpjyJ4
GhVvkh3TroKiHTWE1RdymtZZFEsUyQC9aIcB1rrOrYLQjSQEF2mNoPyZBpqXsh3zB81K7H1eokFf
6BH6TixGfbv3yT39Sipn/2OgFoymC+ptuITsGbTLNjXQMKtAI7h9iDL52Ay6T9wtyo/vIaz4BoyW
EvUGT2TwMiSy+0qskjstycSq7QW8ITMgFx7v+SpCeGpTUbYn8oll0n1tiyi/zIY6yOGWNiMCz7xz
bhNdWZy8CeTgwFs043VkD9V93FaAO03J0N3IJjdf8S87PyBLccBUVThdN0kTaWgKkq5YtU3vMNTj
Kr5mAg/7JWh5DNK2msKngZqbWjL0SB0u+y497yGmP/dBET17k4FPUifSgejUBiQz6TywuKd28C1S
AWgmnXE6su4zCepmMeFTxBzltjoecvDAUEonwJ+J7WU3uV53L06FqFvFDzrMI7kBLxXORjNAXvvU
ayp9VWlDvcpRoA6rAMUbSVnEJkISQa4cXVeRrW9yepbFrsSAFx4AI3oeSAxTu5GKvJp1nEAebzGS
3vqi958HbuZ9mMOYBTbH0TFJVq6cHaMdkzuy2EKe47NS0IcZwI+V7PHaMmf5BHEB9+SQS9wEoc55
oPATSzNeyzSO7xMyYh9To46+8usb8Cu2z3NS6RQA/O99LL8aL8uCuk75R2kHJiEWnZZ/ydFGfpFt
Vrd8qWyEGT+NWrVC2j+XNwr2ItCXHdgbRBM5t2KSJVFJlXme1ZBKYNvjIyAOvtOatRhmPlvtBAGD
KZo5YDVUwWThl/ligNqerqemqDCHYt/dq7zF4DnWEWZAiYCpxKQ7AJTSgZDsu7Y0Hvs+bLdDOOB2
xW2cEw4Gg/uMwYyu37Mqr18VcqigEJYdgJ3MKrvLTvqIhYljKB/zum6v8E52Ej8gifQLN6LqvDSx
mOlQsYkfWJt1b3zTIkdciEr55Z/nyP85zf3/QjX93Fn+r9X0K3gKRfzyVPx2+1rJ5yx+eSuen3/2
T/G85orf0VWyNBPv4qEK+1s9r3kmIXuoi9jtEgn6pyr3X8kwKOQx0BnIjyhkGpSr/62eN7zf57q8
jdiNHpRhUmD+l6Xg+s/N7GceIfNnsOnfm16OTRwhOGiz+/wpnDguPVVaZiKJy4a1Aw7SO0tko0+b
snNHtUnTLLmfV5VhLex2CLcqgGKwab0OXx/BVNlZa+ilubK0NCwPrYMqEgaz3m8lVv9yyTsePylp
UuEhftr6gS23wlVtS2JhKtQZX4rEdedEmgCUJlASZuqSzUWxt8ephJnpNeJLXBjk1egT/PFl31ns
IuNCwOhrPaCKxH1N9KVTtxVwdLMconnTDz6xNPRHEmTz9hRu2zLhmIYCz7pMzc75arhJVy0NKbD8
G5BIomWjWg+5VOn1r2hpcCI6WjGi4ySeZYeuCmBQRU27v6yjXJLG1LdVvdT8SH+OfD/4wUGAw60d
zZlvvQlyqw2zzMXUSnTdEvizvADq6svD3E6Z2G6jEpudtHnOKqhMgHgD5qlFHlL1RwzYmc2mY+XK
L5lOMS+2vgzv8mTQnJ2hZ3JreGNPsEghm+veUeGwGhCLPNEAZHPjufz0srGJ5VpzeC2NpYXxyFwO
Otv2VUkBM/oedYV+pQWuXoE4FGW7zG2R95csAfawbeOhgcbE0WqEk9EZ/RplMBB5nGPpvYmN1oYc
7efnVhz1bGZiXNioGvWnwRPJlYcx8ZnFwm4XgTPRTIQhMBCGHc7cbVouyVVm+93XqvZTcPeVwBtW
QD53V1GgWc/KG2HTtmOiCLhwBkCNXjDq9J1A/W7qOmKLn2h0TWAst1gyEblVahNatePdJDD5CBTv
FXBWpWGDP9h2FJmwLci/W5au59KXdYz2ViO0o94QmBtcVBSTTahZjQd8vlLZJecv8xY5jS7OE7s3
3V0lLTNdKZs9wtIfA8y4Ih+zcJMFHH/PSpqFwx6FVVMve3MyhxW2/bZbtd1YhcuMbR1EKoPN/NLo
a9/e6NQ6tZXMHcQMVWqBrtVqYV/Ybp50y7Br4c82Giq/7chxMEekO5XE0ZetvG2NyMPpH3jDi5EP
89zNlMOaokdRf86SUj8mGD8B8MsRShn7t6paeGYjCBFMe7WXdgv7XbLh9VaNC2B01RnkKbNWscld
iSYt74KB7CaWJ40A8TwsDfAqGVo4XCoa3j3DJbkEeE6qPXRtgyetdUbtaxP3w7AiEND5KoZBn1Mk
cjCZqVl4PHEyKni1SFgBdgLSQIz1C85kllA70XU5m8qA6+RN/0wfGUb+CLJxMYHOgWHa5vkfTV72
/nJKTbBeIaf1u6HLX6egaeR2hP86LhU7PFjuJLltjRiBIZMokQNZNjrpkt52+9L1uuiWQ6bEeRX6
E/KDpOa18aJ4vI9k6lzaVkDE51Rg5l0hAMxJlc+tZKnCyavXLWnv+zzj265IujOrhYRblq9KIC1s
fBKtKlemAztnoxlQ3ZY5E3W40OzGJ9nDhozK9KPaaV2OmXfR6L0BF95zEEP6o+/2mC/jkUOgmw/W
GYhEfVXnuv6Cg1E+FQ1o4rUDDyBbCBuCOCcVTjTbEWbMFztJCvCQhWPcOQzC6tIdorhY66EjH3R4
rRgNOoRkyOwnEu8zwwJKHPcMXfjIUTJj64cQBAaPgDiCMAyfsfzbF3qXYkbSpWkRHQkUmEPD6KIJ
EOTdhRu7981yI6SVJieKG+/ru/Oqg1CB/ifFVwrL9F3el1pcK+yU4syzDlRlrAOMS9BbcvXnvuOd
I/adA3au2Lxf3ObSCbUTl7LS7EF4fxmz0SPZjg0hoNCwOnbHjUaCKeDGlaQMexElerN0zST4PqSR
c2aoAr+13alq82Zv8Neq+/ZzvK+kzd/WobiMR2oWFZMJf1RYopJWD5D+awigObhymfSP7LLbL3Vc
2Gws/r0N+eBS76uT86Voz8ESQQk/N3aPpctFEfgG9vxqnZXoZJf9LDxcp8bAU/a7ShjnTY1ugFx4
mPcLqfNnCX8z/ssi9492fP9hrHL/2nSyef3t4qlqf2PR+/HUYWz8aaj8t8HyT0vlv//6v8NvaWLP
/vvZzH7Ov3yaMOLwaX5/yo9BcfMP/OUdt34HdS2Qw7L3ArszWyf/NFWa866QIw3/XeegTU/gb1Ol
+J39GxvDn/8DXYtZPPAvU6Uhftex29DFRBfFWMdX/g/2hYbz0xz+5t1BTkQhFXWXx0uqY0s/GrQd
dH6pkY+zaNKgm0dMXsQH38xrdFZtXGD4iwRbkJm6FP7RNsb4UHdBziQ4xEZIiEg8eMOP0UqmbktC
aVgffCY6aIRdH4tXp5B27C6aPMyjy4xQUbhAhJSWX2M/EG22QsZLilCSuMb3eeNBbcDROpw8iO31
paADe0MZxgr3vsYSsggCFRUXYaxZzQpUjZLrXA7f7Koopo3S5ET5MszyWi2mnEYrU2RiNIDHOlRN
q7Dy9eYMtiyYX1gQVBvYjE1afRPMCRMUFYA05Wu9dkOxlmUpAcZGrFtbV+nUPa0afpDCul0SR30R
d310rzSjP4scvb0DY98t7Soev9VtBjbDL/DCy1beNS1TTByUj3Y1h5LxTmQeOwOTg/zZwM1dYI/u
VuQ0z4YMbrGHTnAf+Hm2i+uh2Tq04C9YSTFu0b7NTDktWL/Y1PoUK9NoBK3TD+i827RYxbr1OHVx
vwwqXZyBJPKuzVwPSEMhKczN5CrQa7krRgqQU2Q90C/qzyzH7Q8c5Is/SCTqDmRJWVtIS/qy8ume
1i3o4JK5HaqS131zchEsqm5yFkkZDJgKoXpDMl84Q2l3Vx2md/BgbLlr2J6aQKP+ZXSrftqkXsuD
WjSVXjY3WquU/zgQWtae+WnLjyyKIjFR14IIYt0kkSFvbG9pggVMZkBs2F8lfVzNZtgzOojmsANM
U2fklZTXRa0H4VrQNAhIPUtB+yOTgEBP0q25QDjpKGDlNZQOs2LjAwTxPnVdqN4Ifjly46cfNZtC
uActKMmpBAcNZDNC0TB4hTY/QWmLUA0I5MK/jWPCBjeu5suLlm7zagzM4UZBcyaNrhe1dRdFjQmK
3pH9Y98Ewt5ZFXDBg0oiK7loSUGJDzzw1DsHoP0MfVW395oVyPTgzGm/C7wN36mAy7sSb5m3oTTN
MSwLhVntAiLDdkiFb0wIXosmquCFcIbbp2gcvqY2zsOkmozrwpnL31Ox8y0CnpZ+QS8Q5BTHf73x
2hWp6EW9yohM3shQA7CoAAu0Ly0SDuANaQQWmXidrTF4lJ/I0qDGhMK0mXMnUvh+IiDh+NqNKlbX
2KA0yHugzu0+vIU8cVlLlW1tQCZWW8H2Rpa1QKhgPWj8uvJbK1RdnlVUTr2VRvTZQZumoHgOawDF
C5nZ1bDyJjtzV1Runfos89y2WcVepnH26JwheenJ+/aXuvQutbIkmqQZeocQZCmHYmkXfURepGN/
nxLch9CQPOrVkJc4vp0zQRkIU+EKgmITNcliVVjH7R4nkPNgEyFp8z0LUj+k/txPheXioehnIyP6
xvEHcwGkrkZ5GRhXnPoz0tIWc9bmGBNjwiGQ1CJl9e0hhgOTMCZatYIYEzXPfdYH8SIg1rEGmhQk
JrUlRRARRiSnXLFiBP5Oq/soWbNTQZlZSbb6WEDPu8Iwbnh5xzVks/LCcxHWVyGOlCLM1ONkw6ag
ATlo1MRJCAfs/sNOMgLTLMn6Xtv6PgLuSPrZoL6AxL/SyoainlW1wGMNtZlkRmyFN50BPNA2JER7
ZyLprDNgDPbBrmPtRUgMC0twQYhLHLfW94Ytp3pD8IdtbcCLORvPl69pmPorg9PL97orHlrUFxvO
CNMhq0uUSS0xsQaF10lRMyAQg7huy/kBlyi+gNUsFmooairZg/0w6ChqkcapgxvDvh/ynupdD6eN
wrDdp+eu66kV6vB2lxX6q0/h8Zb5Njj3hQIqQZ4qEVAT8XoNYpst5z937+Rlt+gqV32n5l5uNGhN
3xFyxBnhPUFynmRFtrcdN70RnJ8PNISu2NL9MdY5XQVPBOLgiqA8z7taHYZRdpsycMzbVIE9q10Q
vMy0Yh+n1DtFXwVfLE6K1FMqCsI1ZeC9QS32KmaJadbVYMAILUznKe0dH0Zp4a99ksCv+zpJbiab
fEoRcB4xams3ZnGxI4BFO6+A/SyqaM4UHVxuInkbLZ/Ec8/HvjuL48y79Ib2vghyzUFQ5bf22lbO
H5Ckbh2Hwj8CtH7bJMF5hNtQBj33oiyxyJhPlSGXhttea/SOFg7rZV4X+p1JHgNBijf5WJ+Fwlp6
XotZj7jsMzO2FMmUVYkHBedHI8nqBhu5KDLSK/WYmCaTYHLJY9s09nRrTszxWItXICblMtK9vW2o
ds39t7/69sCvGqjGTIPtb6PYCy/GQOgbVv05CSALDu6Ycz62tfDZNqQ8KAW+keJCuop6r7wwyOPz
ytzhCDbEi8yZXqj/DzeCDK0mju6bdrIXhWZe4YfZTVU53EvkwSQPau5ACiod1MCSf5R9eZNyaA6Q
yQNS+t42DT226MApcJFyql4ks9tDRQ9hPax6qV/FjXHAW8oi7RIXTs/hgmozKVhNcht59bmfDIcI
+8Rab0JjYcnyqzk4u8gtl06rEXOAP+zgeulZQvr4fkwrE7JrW0xbs1RfKP3PCZlTvnE8GleD4LuM
G7+09JUzIUflsz26VkvSwdhjZe0m0kDUBIwldqOUecnWb6M08O9Tv3aWqo+nb5kGxkZAS4BGZreT
2hh0fPxF0Sd2u6pI6rFAhsddtFdxrxGxkeEsWjatmz2ZlrqqiKFZu1EOjdZtYAT2LXnMUvEaFrQt
XswhzPZ1Z5CweWGkllzUEvb5oreybBlRcdvEcImYrFP9jK5Z/iAGMYHkU8FiaojjW6jay2N3yxtU
bYwpt/Zi6sjjSGR+1SoZETFqV/Jggpd8bApT3zjNBEqjiVuPkElfu9EKZpdFawzKWNgdYJkt4uLx
qZ9A5cyxYhobSZXQQkfJWoC7U2lsEWRr9t5DT2iBvza6PiElrm/Da93suivVUvkBu25dSbrPFEXC
yYAJNtWAG6OqR73mz/F1duaVBMsa6tpPJvuyitDO9imefzWm1INC0Iy0o52dmRs+sVYuyLggA1g6
xPpVFf5/6s5kSVIl27K/cn+AK/TNsAys974PnyDuHuFKj4ICCnz9WxY3K5tXUk8qBzXIHOTkSnRu
GKpnn733GkzqcFxnU9VFj1t/Gl9abtP3einvkbWM21KYa7w4PLsrt/39ZMsFXorXXy/e+EBz2o8O
E+F9yBWcUt7ylivgfOWOHU57R0AZmiFJ7qjdfRSq4IEekB/Con8x/blPYJFf2eYKhcjNanQO10zA
a4lbbi0m1r/mRitTw/laANG2kD1yyvOhGv8SvvFRBVZ2wgQhtlmQk4g0jsov9IcHwi3x6DDbanMd
jnPbAeqwOTgpnNPNEx/r9KNmCL9CXvqaXSLRUydJ3ynvVRqqv2EEco6aliIqYJtHGn05wpYAZ2Ap
wQO4LW9XsHqwpjerm4NKztbsKvQ4T+KJEfpQzZNzx0i7PmpvLU8Oee9kscPrylq8PVUe4jg5nCVe
vixPuJ2bVyuV6V77ND+5hSUT1knRjoZ+bxtNBodrNPzUo3MPeVy+1RcyQlCD9EORjZHQ6vuUXrst
qrH4igo7umrD1XzzsmGfiZa7n9+1bzmL4Vg0InwAlP2I8lq/Dfn405jNYxXSoxz1xfLDpNylmHR+
qETtfraEBU8ezISHYbR6ei9T8SmHIPhsHW+87TPXfY7KXoUbKw2oJRGp99hovmKCbc/jaK7VGQkt
h1uCzPztLcay84x62peWqfbGEHCm2crY+3YXvC92Pt5WHT2hAoM71/i8ox7DrZ4Wj792WLXzoznB
7aJJe29K14LyB1TLDm2D+t+5eVf4gbbtElrbch6L20nS7EnPcX1bhYv5I69re0d8i0bhsHmdnBnp
yplAsMHpaHVG+0YuWORVfo8uGY2xDGziISmWnjZY11NlBu1+VVa+79DIICSPNtFmEkzpmV6taS8h
VJJ2HZAtAQLTZl3jW2/N9a6kqxmnxpifDPZ6z2uZXejZvrfni/qQyVKdFpMuCBKg99kCvaLNBiuZ
C2CDmizteeYiz06V7toc0IEZlNtiLORb3pvW/dC3TzDfu/PsiGtRs+0s/THbhMyaB2cIy1vaXL2t
7IFcG7jtPjyV8X0Lxx+hO2d3tSX8s1wt+9FSTnblcnTEJaayxM8FyPJ0eU7b6EQXgAaSlzkPBVek
nTBM6OLWXCV+00uoyH1DeZcX5SBy0+VpmgrKj8uRpm1Yi9RyWS4D38JBwyoCCgRX2/yurSEaMqYz
XaZUHd74gIzZF6MEF44cNxg5xblroX02qWGe8k6R7osgy0TQinnfGZI3iLve5dMynQ1P51es9h9Q
x+2YUjNmH4GJAFy3d1N2lbgOCzrGBEMW5yNVA7Be2w2UBBYHC0iIUPciye1B7YpSeg/N5f6Taxi1
ri2/KDTmG4oKm5cRbMoU39sGs2lw1Joz1ZaduXN69VLAfGNrKZhDBy2ZvWV7WACmcBDBDoy92f3V
ieYNdKP9vGY9GnPnQtpjffvJ5+WdjOH3oJy/KYb+Nx7nY9qCRg/I7uyK2vX3xjThMIqQZY+uLKpt
jVBAaV20iJlxMIXQ00cgKxyTrLeXYbaP0plFQ1ngA3IEcXpAP2IKw33KdsG1TaxTwNgLCtBu8Jg+
t/mUsCqLjjIKr50FfPPcQenUZclPqonuo9SDSzpOKa7o/AOdBPJOW1FnupTuGareAazPuim69ZL0
fp/qCzOqG5S6ncwISlBuxyt7gtuFa+wZPrlcYmuF6Vh9ZXYjDpk3jBfgrn+wEQve0wAueF5Rgz7X
695YorMce/loQDX8nC6n8+DM29GQJaus5aryA8DbkCp3wg1qqt7KJ4Qj9aLGSN+OnAPJMk7OT+aD
j1AaN63VfDUqaz70rHriO2ULMK0AE9UK6ceW2XgbPDiXMpo1PAXUFBjgD18zs8/3AUuVj8LyvbdZ
u+besLurCh5UzEsGMJu9AjXpUgcYOYy2A0P4u3NpNh/d4c135588IilfC6elxNA29nOqzau8aQEC
O2J7KQnZYRlzv6lm0E8+og49uhPIlYjNe7ugjK9jioSel/NhMJyvqSbYsAlrlSd2Z3oJ4On6eaa6
m/d21t/hLx2OjGx+wsFrJHKEwySlTdzDEhBtUVHg1i7UvXvVsPNrwPdmaxokQDuPc2yhizuyuudu
QhoBGO/C79Trve261UmWNhOw+b3OYKsjyxQ7KAg+DorCUI9yWX8WKXGdcGEHRDKvv26MmrMy7ADi
tHaz7Q1vxhHgqH1rYgcPl2k+22tk7kW33lhA5/QSvHI94lLu1upGkisGJNa7V1XotHFLrbXeQPsK
3pucATiS2fe8cJZXYdAlCo/e1VDMckv6LLhq+cfFoVy2pHZfqixlJQzieCNrWhajEY+Flzv1vlTN
/FEN1nyjurY6sJWs2Xisb+ParTtnGYOrfC1q/mjb/WWI1IhNSsnvq7Gb+fY4acJKtKZFUWFyZ/yl
UzK3H/PGbHfKNgckhctc56yQO8eQmbCTRr8HaegyV/OOD5gztm4Y3HdSE97uTajvdlgfFvw3JDgh
+FpDZMV9bn+jQMFk94pHBU5lU2lWWGZnp+yMGgjaZW8lqJvf9lRE52Zy/ENtB8PBtihx7nqANjXe
dBYJAUqLbcbaz8lbhqo+ae5PN1E42GybFFuY2kfugG1j6YTqYyYmDaSV7w8uMPoc74FCtTsKsRvk
uj5CHq1UUs0ht6NUR2myOkuQsJ2Fc+mBcpPA6A1jWbcgawLgplLFkU+9Lo6id048A6emNs+0lLRH
YWtnVxfe7dLUR0kLz9kSs9z3bbagngbcHXk/MNsPeCsxhhLdxXJ2KGaUJSze1t7p1EwhOrsaUHDk
QT313Ir5BdPPBAQst99F1X9WrX9rs/ejt9jTL8MQqcuzpY62RRcWIvjtvPZmQs/UL2LQZTy0WbkF
8VDupBEMKD6s9npfdyfH4x+RKaNMHCB++O6qAulVTHslZg1bHkrzNCxIiG72MU9p6pwY2of0bC+Z
mDdTp7J2X/p1OV3Z+Bgeu6zxvB1043G9SwVS/KYuUrNJgglrwkaRs1hulbMWV7lj8qP1UwcoZVl0
KkU4i6bspQugTZawNwXkCdZwbzNgaEZoc6ZKSPp1+KZX1UItQsV9rayL7WvigWOnKokAj5R0dkkv
ZDtCqJsZCsPMMmnuV46aOC0rgzX+FOoLu6iWvPOUWTGm0ADwKE0FsdMY0OvuA19r41T0rW1w6jlO
DRnJmQf7nmUnE3fRUSmdWFE6ymtH97Z96qhSZ26MBis7y8Vzpq1nse9NeGta68kofHtKtFiq/uRq
vkwEr/x6vqp9E1PeaqT27UDf9PdE+hu72GR2TTKrC9Sa1e94h/QfHQKVU4DViKd6HYvdtPjc07AE
jMFzZaUrKREUOKGr/qER3qlzrc8UKBKfpjVsp7qkl34Ofk6Dtb7wJOhnBFyIeeYMYs1nT/FqKey/
ZYHWAfFk3inQDe7WLmuPpFAor6NCmaKJ23xtLvfysBsSo5qKF1Jw/XBvE+nieQAkjTUbJRnU2tQ8
5ChIxVZMeEUeqdeQZxNFKC5xFGDaFPVrOVLJvKm1xLQhV/YSdIbbhtXFKiunuLJXY8vZ2b7M0/Ra
tfVT3QEQ78PSfRhzw3uQ1tLEdE1dzTZ3RL+jZ31wCy4Xg/cIxYq5gLdkxluJ2ululM1dzbr+WEYG
lY0jmvnLyp7/iDfC23VF3r/Za7Z8O2nT7QM7B37iSL+JvTZ9g0G8wBvFu+dMwjqiAHgEq9LiO+pH
g3ZqXhkhS4NWWdfh3EvF/l5bP2cWpLxDVuktH7VPc/yhzqfK3nIX77yDM2K+3vPQR8VLniuAzMCl
ZnXMM3rtHKppu945z1TpX9oDrbSLXRpxmSBsNj/MyPT7B0lDI0HasJkvtlHOGwGHx0TIhagfxu12
pNj0qXS9fkZUK3OO1WW7lDXQ9WTolnXtDiKrG8W9SARaX4Wd/mAXhMvS5rOhFCXKYrCc63Yd19c5
a+/Qpk+U2gJEBSmzCZa2P1grUm1tFiFV3TWADQmtc9WLeWJJkbubDNgtZXSN3oPu9naOQMf2eN3h
BSUTM4rwOprM4oaFx0Yzr/wQfX9bET+Pu2mmNoYuzl1JrdHBbGfjtgctQeFxO8dTEVIGwuvd8mIf
w8cxlTJUG6lq+0x7vnyH9hm8CfCMV53l5ltrdfQ7McfsNKORgjzPkGWx/yPz1issRAKsEDNncRoz
px53WkIO5vPJFXR1m+NeZqI0kopHJi5716m3QWbadP03prWBs4tHOnpfwZ8/shm4qi3rqJdMjjtv
zvQ3LVrz3uq5l5sp7YjcwZstfpc0rtSgAqBoix1zgMpb2tAhvq2h4W7w7Cy7APsVgjwwFUR8NJ/X
VUWe3AgDHRe7+/TD79Qv1SIyV/3gX0lHljFPE3jHhktMIe2WGMI6fE4yvB00ExdZ0GHHFT0iTTrP
pzDPIL6J2r7PWufGj0BF9sOyD6f8pivVoZd+dLbojO45kIruFvOouHZZD8RaUU7fl0CoN5WQWCMn
xd5nwIFjcEY/GUF6w7qDU5Fp+r4LeCpNVMAHxy1IQOW7afVOOfu83nJ45q2s+dFhIkJ9Dj48iVDt
uqyZsqgQDxbFigdkgOy+CgpSPpNr7/3ZRr7N+EtHsCsXOyo/JYkrFU0fDXl2zgskSgrs9AY5IAWv
U0tz/uJ9W79OfaD5NnbpzjeXW9dQXiKCIaxjA4kg6Z0SGYkckD6MsvceafrAR2WmNRFDbTkHQgs6
WdbSfkKW/aV98Uz5D/svvndXHmTZQyD0mizhOuDbj258yDp3QvIZ4uXlslB5Yw/gryZ8PrNs6qES
J1U3gFmcQB+0g2PcjJbXJ5Yl6/NsdHqbuZf0RQNK6rEK2+5xmsoHAg8dI6w77UKWm5vMKjH4S3jW
ghbQjRXU7bEZg9emgJRgLiFGGNCW17VhMwWm/R6QiPoU/cDQOoqb4PJD7S26vJjgisSsnSXJuc6B
03vr6RQ/TOnI/a1oX7ISsmt5SesWlv7QhUU1vsHVPVmyAoMsr5Bz4zT1tRikT+2f/9UEF9MuAe6n
JuQscMrp2vcyhi0490cqtXb8A9Gj/eK3VnbTmCXicbNswZEZ74HbGBvJS+tEKXgN536tm6Qrs+xp
ghWmzqWepv5mUdyT4BOplC4i5P70vYfH6m2HCtrguUurZTNNlsu56yhak7SY98bsnE3stz09Elx3
KRvwT35a2/kzm48MR37EJHwoqZYbEkbCrPukrsM/96lPa3c32kr+lcL6/2HakL+ax6H/9WvAtfEf
YNXA7fQ/WTXiDNEYHJX646gqmrD/2cv7+5f+ZdqwTLr7/2owDCxQfQGBrb9MG5f/4jlYeCmmw2RF
FPEfpg3L/BObruPTyYPlicwuf5W/mzZMWrIDizYIWhopEeB3/DdMG/Yl6vgPy0aIWxYzMY0dvunR
W0dxx7/anSIHdFyZuRaOTYV0W5W93nRGHWSJlF7S5hEWCHZE+cVI4XQ7sCUbqzfLj3qCslL3Paej
pczPIijkMfPFHSEvykIn+yGqXDI+E2gQXLB0UU8iXb+mDjcHoUvetFQbYNtN1XU76b+Viv5bT+X/
GtXQf1Q5fmumyF8f4x/t9x+PA04hRXu5+g94ArF+/U9P4Htef3586l///OT9/iV/twvh6rqAHC6t
FhBAMBL9zS7k/Wk7hKR5giwClCw0/+nJ8/70KQimIRI3BkUywT/ZhbAZuRdjDy4xj/+MA+nfefJ4
WP/l0eMhpgIqgB7J3YIig/C/h427EJozLlAsu3SFj4elHdOheRSy4TS+nte1MPZ8CQvrukiVv+ss
pz1j7eyf5qaNsLcSm+Kxtnbsy9u4TnPdHqMZX04uR8SXQc5jnJvWwxKEr/g4zoGy572Sud53obeJ
ghTtMgzJgdVGv56bTEzUGKFJjpH3hVLEal2qp6DV4W4c5xfAs0Hcp2Zm3IeFaEmiBR3OWslD/OWY
Y3UETnCBBY0ydrO1ORb89Q+8oqdH6YZi3GqnDc92CzTXTjmUm7QllyUY0n1hEocx6Yhkc/XmWsPn
6GVnx6+R4E0TNE3YI6VQJNoS8ziEbjqd+UPvxsLaRUtzj+H9pnOKgpRSNp6DhagfoMiS+/+a2Wn+
7cwY4XEncf3bqDa19m7LWgEFXA0nvsb+Vc6Z/dFNGusHiMJ4Nt3HhhZY7n+l3g+egHvGzWvb1E21
yyrzgK/UAifujQGb/IXIpcYRon9L9nae7+Z1+qrDQd9Le5G3HXH5jVkXXCY4qRKQ2uPWhNtLC176
DLJgifGXFJLNsudvjDbjSpmpuxXX4RFFbT5aZqZugd0B11BTezYMz8eGzMLMcgZxLAz6NfAIW09T
mDbtRk7N8NVrzAk6V9bbWk/uefEz5x0h1tizOqPkip/fMWQpwAeYAwzzcxsLsRwamQwuR2SUunZi
Bt7ViGa84dKwzhud9tw5s0vLrNbLAe+XzDZDId2e4xZByZPT+kRTZh+HZB5PSxF493WYGYdA9nky
O3AkJRuFc3iBQdJF6u5FNfIz9G3gIx69CF9tOLdvYVFfsgNY+lc52wQanOKpmIJ5x/2eNnkfRhw4
yvaUCbs/A42yjlw+GQT4V9+EOcMb2QWBc1cOEYUjVmnsxsxyrzQi4vnS56sSAgPaByXuWXuKXtuP
Retpv3iGyWS5MpfZK3cHpwup8XEKLnzkkdy4ilI4yv2wHu2s0zzXIVU1xA8jJiOufrDSNo4xOV/Z
ZHxyMd8HzYIGUihtvFCq3SQttCHYbm300TaqezbczH3kwVl5UoIyUV4537sUT+5m1YJvCgb1Bb7M
OFHmMj305WrEXp+/NrUb7L2GACHcEhWbqOkbvU7Zle4sONtp7aAHUXRIZqXfecI0tjOq4UB1nsrQ
gpws+MZN2+2jqHHPQbHci5qLtg327r7x5v10Gc3GLNpjIz8oElk3c++f5FD3V9SpHwYNhyFYbcl+
LLvBOPxYRM0HUyx+mA5t2ScQTDLr8gObWJdFxvXaigd3cj9XT3ibsXD7fdYtFdquUz5aRhS0G/rO
bsLeegtm14cvbhU7pzHHg927hymoP0q2qzu7aa2buaqcmBzDl9Mb06eeqtvLtr5t2z1OLRIGWBDB
0d5m6/pcRwoOX3lfj8uHtsXbMgXPKSsJheC7Cwdk9KClnM0n6hGYbDr7bypQxLk1vTd4mV+BneLJ
6HRKrFigu3S3IXvf95zumU27VtTs2HP2K/XlQ5QFN4xt+Ktm47XNrd2qzDZuqixRfn7G0nT0M+PN
mDTGQddYtnnesT1nH8o8LR2Vxa3M7jA+nBwZGLumMU9AQOXOta0r6i33k4KmMziSwmdxgVQ6vC6C
gMlQuo/kVRTx1IVXY2Ct+RNlu963dLtqZwTi0XFTFnT+QraZn1+mERYkjSNicA12JjO99ytOviUA
q+1aZPUaom1oA+E2rH+6Til3DmGimHfG9SWot0mNqDotfmufate+iQTrSGlgXZxktJIW9q4ClPjN
sFZfiHS/8tXYewaBHd/NkJq6U47uB6XLIF3hZV9iKE5rJ57CqTn4JvJI5s7bPEyvnRbVPdOcKQPZ
kjRFJqwa/z7T+qmuovPMN4PmXRsspsH3acyL25qepsOc4Xghp32vbWcLbO2uovfluxQZA305+Dv6
fEvK3Y2bIuf0LPxSQAS1Gvi09Rz7TgsJLYJ/uw7osy6AXNcDlgbL0kzslUwXehWi8Pps1oHc9AXr
CiJEFIo2g3rMAAJgN1jfR0XgJy3CikiMqh4igw/N6fm1tNtDHVfFMOwp1u++wj6aN3k/uxsUhP7n
SvQmgT087CPb6KifNcIgEZPOirMOuiG6HwOfB3xdB0Rdd4j0zg4QxenfRb9KoSxacceq6nPEGPwo
O/4/6c2GzHKYjRPT78Lqpgv8+zFLwdaOEZrDAGFuRLS6NHo13HMVWV3VTdt6IvXl2iVGrRxBnPRv
UkYgjX2PZQYftndThN2eip52T0HYGmMNKXf+wshpDfP80Zk1DCuMbybmHQidG6G6S1Qbi+N8UkMU
GMmUq2l+qsntRKe8FWW3BTUwpMCjZzZmd3OR438BzoKQKyEoWfWuaBzwkGl+ECCm8rH98MZsC3gv
wdeScLLEUJV+mB2m32wyBbEX93UmjkxFjHdnKi8OOsh+LTZ9+n2oySopVxA3qVsmUcXSKcs5AWI5
Y84lU382q+VTTssVdfBDQoDqXhZsoTLp31lWrgFFcbIOqdCYgzr+jR2+ZaJN36G5WGAk8pJ0aTMn
fIQm8OU1Agu76Dnpquqj8DGkjKkPRJeNHpehLcuBnA20/dQ3l++m7xi8VVo4Kdr4XNq5uPVb1e9B
/b61eLQ2o4pEDDhVsCjXNeww/znvlmtcXsMh6hyUxEAQnTJYe6RmTR6PAD/wLgjBuqS9n0zZRBdh
7iBamlMQm166kCUU+ro0RHa2Ql0esAqUe9w//FfV/CAigQgdaN8wN2mb51jvhvSqxV534/ZVlVyK
f140u6jzNEXD4xR470HWdbuuCY2rZRq+Mf8RPeOvYvJIgg2d6CKw/fdCWSDTCndQm7XXLNqyiNb1
dq9Y+llDCJxvfiVo3O0qXYptLyBe5stwhlf+5rFzI7GzFE+02Ntx35opj0AbbrDscgh6Xf45dml+
WupuKWM/QKWDGDB9dDiFBjz/XG4QSzjY6MrCl2U3uCan3JbQzZF7YmNYa34A7cWkXgo+jy0ERczr
NnXkONmb37Z2UmkSj7vz2/BORcfanwkNY4SnY3/GFU82q2L9gX7GsEij+Bzu9Iyba2eL8U0s+TJu
jczAaF9noVFfh78N+BMBAnEMLr5887dFn5266ne1uebVnSEWx3pXLFeOHa3DmLL6HBPrS1aoArzb
gMf6xpKmSR5gdpfgl2yEZrLEywNrMqoCPexRAPXPltreyUh8m+ZXtnNRM7+al+zBbAkG3w0kN6Ou
+BaR0gbWWeUn8HEqSvrfSgm6DFdC4yKgNL+1FDmEo06IbIMrXn/rLRgi1vxZXmQY6Y9zXBq8z1iy
dFl+SC+yzWoq99RfpJzxt6qjfis8zW+1x78IPzn2M0Sg6rcipH+rQ/1FKFI5+BVWVPlWsVsbz5RM
5TDP84pkZO+E/cHOaAg5ijqq+ReTjODYbxsDYg1/xEcYLGXHFmShgPOyVSghoq7Eh7gj16l94/nL
xGRiG/10dBAIn7DWep9RUQuT088KZSJXvxi3Dja2jIqMRTWXrfmKadOnxsK+K6aC4k18JRc/2nxR
rmn6Vu/NYviIBn6IJYulr4XJZMyl/aaFMljE9j5EPt1gKEqg07isc7Qq0KnF3M/GQ0nPgY6xj4bq
ocnx2r1ageKF7QRLbu7MivXsnu8Y3Sgbf9RjhebcDtWGwEc5bKSNvSZppr4z9k3bNg1XgEH414FV
40ibLTurtrhchiohwu5zC+bN0f90pkFz+mSGDjiYZu+qdNKVcy+NxIuLf/pjCHn9UsOY9s+0BS+0
XeAo04e0Tx/MwQJOsy5BPl9jJFOHfG5X62foTKHas5Iy6ZUYaCFjsunIsp7XqWhvjIFDcM9XzNen
lp05+6zQKPYg6sPpxVCDKZOimOfmzuw09veGij9cdkXOlWCQaO1IvpetsOVtMX68tXXoP+QUAR4x
CnvxcDlzepXXTLMT8JxpLvEDFdG2oH78oJzLeGfb4zFcHfMu6MzyDj8/Oyod8bn2MsUYOZh29yPS
qQUB13V/pFn2zNzE82mNJPyMrElh8fLli0crqt/0RMuglU9jRkDOqLhi9cOUhEjueOSJFH5Ele8u
Cf2t7ExlMODu4S7+ysQ3UADZzYE6SWwCZpKtC4Ln3PgbQanODqPMYMd+Z6VtXKb9EJ0IbjZwnf2p
fMKg9zGUtn+dU+5Gd6WFZT10b1Z7GrcVH0Ajxmu26hpIbXGvhBuzuZbFqQ7GGf+bBnjfi+J76QoF
MrAto93CbiTWYGq2XeeyC57sot2gZowfhuuO8W+J5t9Spv4fQ27/YXqpHSAt/j12+H9E2x4vEME/
HsefH/8CIPz9q/4mWHl/RpdoG3G14KJJXrqr/iZYOX+6bsj/Aqra6BZEePrjf7ce2GhZEAVNC3XV
MWlu/LtSyi+ixA7YINXmBBx9999qPbhUtP1DJ8X+ghx2QXvQm8i6n1Ldf9VJRYYxPuirH7BbzCeQ
Ec62YTQ7tc0yJDbSAamvqXP/elr+r2HU4CLS/bc/9hL/vBQ3YJkI/EtLxD+XRHpR7TpLNb20PRBU
ikpClgDt4qUk1XLJQgzr5eWFUFf3uJL0EOObDZ5sWQyf4JQAtpYYQo8eHtnqYPhoaXs5Dp79MkMT
ZQD21fwTy3d+CmguxDZXuPwWhNALb6tIMIudHEfGXpI9/jVmvemNVJ9L7G5Zeu+axjWI6PQoLLdC
8GOI7cL3sI8G4++3aRl+NXza5bVj08BHpfdcItP1/F3GuDUQl42NP3lG9T3k5DB+BHBES9DXuX2Z
8AN+2rbcksub+3bLnE7/78pHrKoj22muRVlUjpQxiIgs2qafM7zXiQztMSI2DsAe6gJbyns7b81P
rtTFjzbLZbOfM/ZiD2HeOteuDrV44T/NlJ/OYbQaO+62zhxrmihYGFK29YhXbH4xmCUBri9qBaSe
TUw4Ueb2vmKdMgUmnNxajGJfZ/38ICviWpivVMiCLzBVkmWjeeh4qHjXRCvjNbcUL9/T+iKtPVVY
xnVezCWbfHt2JFMfcluCXdC/benJr3fW2kvrMAsji2LS1ZgsrIlo6LYOfrt3vItnOlZqdJHbqEzP
nrKg/rQxKRDc1V5I2j5C16Pi1X+XZQu8vCiEQT8VW2iyagwVQ5xh4RwTax04wktjZr1LRmyhTcax
Opa2si7fMteffgwBe+bNuFBkn5hRSkqQsgeXe64x9hSf2Q5i0DAXUm5q3BXm2Rwqc+dziD0DEvI5
SMIF1q3Pzw2aL7vCjTEOZAfatMqIdFK72B1mfo9jJFxxxu7Gn50Fxa+R5d+veizB8EX4xQQWHy/7
pcxlchP6DBiARcNmDcNVFa9kUw6yheJNi1tL91Zqu2JEP6pFH9tpra8uLoKL69fLgDOG/kzWginr
p1nP2Fw7B07kSHUYVVhKy59AyYh1+GYuTxzD3bMrbW7600r2lcHFQ4sya61xnTa62dcu01M8L066
D9KO52UNC9xt2SJNsa3KtHYTdxTeQ1RI9bOGaPegRWpf7Cx1f5Nj1npxzYnL0cr5fnVZ5g5xWJb9
Q+sRLwUZqodTkHeCckq6+3ZFZtKo2pLFYC0/CP7gel6vorpcgf6uDd1Y1PngbwsDFSA6rfx5KJuO
xieLnR8cpZ0zWJZL35abutSKPKmeFMtYZy7HHSFVrsZYj/qnsM/lfUFTC3d8VPLrbsaaTzrce29F
tL462EbDDQaP8c6jgOSxKMfmZqURXCRLr6PvCbpbS8/eHDgnS1QO7GhUuDc39UK8/rhEb6xqXp4W
rgodL4MheiC6t7xguqo+cKZj9UrTwUIUblGCNuEEYHpDFG25a93ahsUWcWPa4pcqDe6oVuFvwlm5
oAswsFoJN3a01AgnrI1E4ZUmdq6Q7GQCCJ06EfgsheluO9PO5bfLl+Wx9ETQ/8qdhbyiCNbhOvIX
a8Dl1tpD4nh108ayaOTEcClI4PQjj3uMJbU3N7jlGVeNzG3y3bosOYUY0sPssSOFGJrXopee97MO
2LecyG8yuCeeJKaZVOuazrgh8agR1rL7iM1ubM7CzcUuxHWjY3ILFw14GpXxwoeMCL0SInXjkhpJ
fytRj8MN36eLL6vwrDIg3AT/ZdgZKGtzuTO0Cv1PfzQIcPh+nQflLpV5qUloy7DhVUSdBPGvNVu5
iV9DSMgvlWIUxCDgTJY6ZA25k4pMIPLoxsVR3dj81o4z2DelG5Y5j/zko/rKug6xceN28kuJUTfD
oWC3JrbGKCiXQ2oMc9vHUdb67ulyRFmUrWFPCA5dMbY+DKM64h2XkWcz+6tgoJHuelERoaCNWSjl
0/ZlQd1hydFb3BYzygH30qcqsYmXyq6np3QqM/sHJXr1TAySxDA1HF2fvqJgqG9asNMXTfzd2ozG
ZP5qbQq4jlhMdLcJKpMmM3rrkB0pt+Cs8zLzjbdd+r0qneFdNevvgsb0I1oWfjFxqb/eKjQheg5b
IlfUt6UjcmHpFknWO3g7hG7aBz/vuOgKMZwMMxs+RvoT/4u9M2myE+my7V8pqzkyGseBQQ3qcpvo
+06aYBFq6DsHnObXv4Uysz5FSBZ6qtlnVpO0TEspCO4F9+Pn7L12z1Eyb1/ETIOeSOuJG9a4heLv
PAuwJdmYrTSuVV2MC5KpUIvR+Z7FQyXhbOv6ghXLyGnurcqh2Ui6Y+VZcJbYhOw1kYNSmIGW45xC
7LY4tU2gpTapV3nP7bTiklyvEbz7EyYkGi718rmjkwZARwwDrzdcry+On6i7oUKYHjpsdBh7i9y7
IYy0GHZytvsitJ2GX34JCvOzcgQSfuIs4tsANezLtPBMr5xEbnSYm4nJSGtoxaYrmfjsG5RxSJ2q
fGa1SbLp2h19HxJf2/c7s+X4sm3SSns7ioVZHabaKTmHdW2ZQLcjAXBXkG78cXQ8lqw6mxOEt52w
WOjotkScsxLvHm9BrvdB2clmFxi51W+DFP0RJlCvKPaxX2dYJ0fXDZ0gtr8w7LLxn+MZe45pKutN
KQjVCqc4b6YN2KQhI3g0q22QhQt/XaBVuxC4ivOtadPeD20/p5s5GQhDNizBnNBoSJmnQTIFUTio
lBqEBRnyXhWkjTwnz75gF2oyiPa2wfJFibNI6jVjvTYhsI08zrQwHvPRwQjuLthutosC4E+bUFjt
Dotx3R75ccLsE8kQK7pUc9GHyHnwfDuFRBKHILSdD0vKwkQcEvXPNC8eeANc/cVxN9Za7HxEAMNh
XtxhAZcXp+hHK0+epGbaHoF2wI6uAauYK71Psi75rLgKkHcaJphez5gCkimR9wZo2WiOSKeURsKT
ql0vco8wnARQFJcpexzHJmXxtdNSb6bS6r4MveFZ+8laNC3xMZlnAHxFz/iqnMRVZmn/WjOFQYxn
QvkMJpf1I25nMzSl4V5ghAEjWSbjuYCP6odk9KK0zL3pk2u5BBiKSYONEn1h4KXV3qU5Eaq7Qb+T
fm36ZboaF3TT+wkYzyN3Lj18+7G+M+hYgkmaSZAMrS6Je7q2vniuvbpiiwqcr9A0Gt5OQeYE3Qxy
JUOaWjjfqsz45Ge++kzGX0wEcz0ECuGuip8mqoWrKBqT87Gb80e+rQHm8tpY9/wW44FtWs23Cr9X
RhsipQ1KOpcTYpNC7TsVQGcONS3BA3JpRtjAlAKEgrWffaTbAQqhGEqLYdXoM+abDRJBwjjCc8f0
WOfEBbcVUiMT99ZtkdH3oskooyqkxI95QvOpwEtZje6myFliiDOmbYIWqkWNPqXgJzZQH/ApsjZm
URhjN0E31TiMrxyXPMMN7jZ5Ng7xcuMWCZ60yBKajuAS2B22kzS/ItnW+ObasXGyaApGOjuW91Tx
wF91RUbiYN/7x0y28FT5WS5IlExiWfAoGF133AZMZOi6xI6/2jwljWknSi4YYwRfqzJ2PpWsNRpF
rSGNvVkJFgWXEjzfeMYssByAcbAwCTv5Gb2Tdevxe5r3ZT1k+SaAWaZDhGjcRM90I6XBaZUtitqZ
KrTt66hl+iPVjUUPxcRaFuOuHnt3/eMIbtMQpUDbHwZrGKBEGCVSzJisszCFp3/ZSdDCYSNTZ58t
OKk2XuVWl95oBU9l02sBdmpxEMJiJT2u+zET+yzuJL720jK+Vl4Ul4BJ4qE8y6K8Y3rG9ZZNTswK
nMxBJvLWNzH+73zKxGmTZOVyKU1ZMgLBvq2pBNrYZMiiO/cslSrBAZC1/vGosvaqoHGrQpCWfQRq
WOYyzO0cD5+zuMEXKyrSp5KX4J5OJcMRDjfwMhpQwwCQjah8iX1v+ojHlY/bt2rnxYdDt2wQL/bd
lvfb/FQlAXVrY3vRhhVA3CvbiqIwMqL6Si/8QmFe1/w+eZZmL7kw+SVsHQU3Vp1HcNeyxr8rWljo
21EV3kF0+DKphUaDx6IxNSWINbSYR+xFySPPrZRkIB1UQVg0JnPpvjWWs5gaudwFzrCSE1hWEbgb
XSDD1B4cBNgOXMwSLEK6GZ0EUQZvondPvq7swnZalyl8PuyGiTBMNLMD2/EmCGa73AKXYn5ulrHx
NJT+fJ1FVCE73qic3DcvIjs7GhsPqfaAyW1DiZjN+4zhV0qzjjiiTTYmdL8ICIVKbCHp30yeNXlh
TOkCrsDUMDY8I5meOo4i1eb/mkv9fPzlv/6T3st7zaWPX8uvr9tK65//q63kilVmh9DNBwFLXIoF
/uqvtpKwPvjgOcAfQcngHytn85+2En/ob8GdZX9A8mR6DOFJkCXR4k9ET/Z3btePfSTbIxMDrRM/
k86UvTa5fmzosCrQAXAxh+NGT4wDa65qrhZsKekWn3fAWg2UroRrGbedkZ7BsylxJXu8+h70EGIB
6eznkNnWuakNh2VA97H0vD52aeNeAmv7kWLRYVyexDPuhNz76JMkn4ZGlNePvmNgP+RUXXFEyZhe
eCMa9rr3PwEyrBcEHcoXTESVcnG/b4N8nvkhSaT1vSXplu7jok2cJkw7lRnf8mIQyF7QgNAv4yyb
pHgTcwNR+8nM9sZ80owtsDGj09T5mR9lgwPSo6KqNgdjPIcgUyVwPk1Cpb1ixrUDu9jvrlzGOuIY
lnUCTHxelDufNAwi6me/J5WdGS8oOHwCXuonO4vYjWKjIEnazEHrIrEP2ViOUCuGvmfEGJmpmrcu
bvHnqOYsdhcFqTuZiODpXrHpuSk54KeZyuryoXL8FgHHBP0NZ8k6T0LCW/KWjgggMagl4AUpCnHd
lhjOpTNfLAVn/Ws6O8En6JxTcxxNtU7Op7SWbG6jKx3mI45rzJELh6fNERJn/DArDmOwI6U4lMRC
dETaN2W8Vw6pUzRjkJzxZDDYaPAw3BIMkQkWXxiS9WJmiHSWqNHfML2vEIeAxjkQUatq6NQbY1RK
hF8Zo3+9jR2KNU1pxqSuBzdc5/xXXbVR/tmGKTMd4YVnFLMp+16UR5nkrP+tHYRh39KCqagiPc4d
lCD5fWQ2/TNVYha6KMCqbYBxykBXnhWnLY6CjK0NY/W5l4xUixnC6adAwH44okUgaZ6MWJqPusSe
8WwvHM+XIQBdEM0dkqugvabFmJFGndQrFH+U1rXD4n1MVTzuWkyH93YzBk89492XjGmDrRrv0Ywz
A5lF7ojr2lHlZ9uPQW4K7CiImMxBPSHjSNXllIniCe28edvGemI41AQfl9jGlB3bXsURHLV6yHix
VojrQPekxq2Dlgs3WF2czmnBQUbMbv9pdKfmukhG8ckWiBuw6wg2tGpI461VLM4eRgVJC8ZYhuVo
p6d5ZRr7DuaYUzXVcZTAJEX5BIx9QtLO2/xtEfQ0e2277KXmnS76bucPtjxDR8SPELa6if3qRncO
HdpCTN/qJlPM/2p7xyBKhLwc+Q4m44DZtuygGlAuZ2Co7JaTS5TDtOCwlDO09OrCSRjLRll+0rqp
F0B9seB7+xzw/b0O0ApdoDycsp0jmwTogIAa+4VzcgDVEzm6eaFXT+u2dGNDfowzStoNkyQPFGhd
cI7SEDroAy5FaVwsK7GIxrBKvUsGdZ7c2cimqCdx1n/jqE9FCEK2udFSB1egB9SLb+Xs5UkuvST0
mff0/KS0vg8MX8lDZhvwPEvVax4m3Fi4VE1tmXi5IC0CZhKZfdUBxQY6kVk9irDYZMpocdzcMSgg
GcoeUUnylme5t08EtIznEkOWOsnFWGdHRrPEJHNID2xOueARrzdTMCb60ZGtPx3iXCPPdAaYLmdt
49crZB/+Wr9RUSuLrx4jzOxKINdo9r1TK2UeLa2al9vAAQkeBm1rF6eq6ks+HVrnEMmQR9II+2GH
+wW1cd0oftxI8HFg36CPbK+pouxMrzeSxJ5s8LkcJ1XWQySuvMzEW9So/vP/4jpMUdbWgfAZqby+
jjtaKPUcHW0WnBsvTTLOL5ZK9O8mHb+4G5eQPydg+iNRHr++CgZNEplHFW0mHeBUKbN0dbNXN1TY
ExrHvDufI16K92/Nes36ZKjDZygFxQXbu0U43UrG/CGCqxirwOcbojotKzgFuCvoX5txvwPmxbRF
ZDTIiHOh5dAGiF/qxkHHYgrv4f3fYx3ivP0qv+ePUxewNK7Ixx9/jaCoPbQCbgT4JX70kT6esdXG
m8Cff5eq/vNDwxFTcMc2oTmMtN7csM+6mdbWApWMY86du0Srdm+2zv70fvCd22RuMykDLPM2b6jC
ukedW3M2CHgfOs6I2ySuorMZ1PEfvwX4FxwfqrkfuAjc7NcfHSSjLHZlFW1cFdVIbK0vyWj/Lonu
5++HR4SqzWX+5wlyE19fpJAuCUM+YR2tEVH8QPSj5RT5/ZWdFwwU3v/wfvEVSdviWWQ06lEnvikQ
M9L4dBzA86BgeDJMjf0yztPj9y/yqzuiDrXE+gwQLPbmjhq3dQBBjsFmcaCIgE0Z+vyU5ISFuqpG
Frd9/3K/uifHZkgLDt6TZBO9/gDljBONl5DWkeyGvc1EfxcZS7F7/yrrL/3ja2RTULtYCdYVkYuI
N/RRLxiDEeU+ymR3Zc6R73UqB15uhLMDg1rzyx9fjmOBRKkC181lcv36przeJzK6o5tUZEb6OLXC
OTWKwD5VQ1BfOPMsfpPi9dME2sSxYTLjthgHc5Z58yHGy5ih+ZuxrQbMzFC3PNu22TA3sS5mqSpO
2OVvrvjzU8IVLcdhw2eZc7w3H2iccmrVuBo3rQ2Mb/HAW7BFwIs2keC//2H+8ubWRcMBRb7GB77+
MF1Be7fICKKg+p5IERjHPTqA4Y7sHtytVpbee93IAOn9q/7qBnn4eQuwbAk6RK+vqmQRs4IMNAQt
YEFGk3Y7u8nbfdeQIPX+pX5+BYhzYHXnnyYUa/fNZ4ncqIooeiNGuGQvpYa31pmdPnr/Km9fgXVD
wzbm4+GhpuJI+/qGKsa4+eTBVVdgUF5ylRuHwCqrXY+G4BIebrT/X1zPE9IUPu8BC/Dr62VRXMzQ
vCL8NBhQmYvnhyEV85NmWSHhwGNi+f4Ff35OqA2c1THksXGTivz6gumwABSVAWCrsdIo+CWlN5Pi
/E7Y03iigmBkmsPc2fzNk/LL67KqmOt9CnxFr6/bT9pSZN6wBYyluCvQ3qN3D+prUtL7z7Nl6luj
Jgv1/Zv9+ZkhY9kV2KTY4ORPdYFIg9mjqRVsUI3Rbe0K03mxMSNs37/Mz2+BLTGJrclwAKTRhL6+
t4Lay3IFiD9aec4xbfMvrEH1AU179Jsb+uWV+EpouHCx78azHwsdzXRvbhWEu5o2/0eO0wrd+dKR
T6stqNHv39b6a/+4HYCWgszCQ8KLQMXjvLmtScZqsCQhZIgMDnaxyNDovM9jDOiGFsZv0gh//qqE
tEnes3FrOi5NntefYYazgthhYJsD3AtGuFG9RZ75u/zt7wvS63taL0MQuEmZ7Ljem8c/SZqpSCpm
vuBoxmg7yJH2LfyYYd5Ko6ZDqmefzxTfUIL/wlfgbdA1YwonUomZEK+HixQiETi44gqk/fuf+C8/
hLWkQCJF+IX75rdzOWlGncNde40EpBsN5n6W0fSb7/XnV9F1EYlhf7WIAmDtef1R+82ImoTeLLlK
uXFWo1a5is114ut3ze3s9e1TKqTzm9jsn2/NXWtm18Ooy7a6KtB+fHJHkACDXnJ/A33BPyQQdclZ
KZLfrG6vHZGcR9YEcsjcDg5L3o+3KeReAbTVmDoUMUgpP0MgRNmQFjmdqBQXBUSYyHaNC8bkpThz
YSXJ33y0P70ya8QC6b30SdmjvLePl7cgHu1lw/UbvE9Me2hbCGVNR1OFnniz9OAU339kfloRuB6v
KH5mimj8qm9e0gEFSYqRxd20HuqJe/w7EdCyeo0OWxhuB7/ZH3/6Gi2HUh6Ri3C97/G9r79Gu3F6
IpIkFPZ+BCgcoSWuazgd79/UT0/oehVWVIp4Im2t1dn948NSqFH7Dfl2zNryDmNXbR3cXHShVdto
1POy+ULkuv7Nd/fzYdZiPSC4grAIl8sHb65aLX2ktAAslweY2yprekql9VAF3oWfdHduqV8gkYfC
03fIMIbfXX2tPl+tTBZRGQECxYAS1XTeviBljSw4nQu41EMi9sj3yENhlhnmiztdyZY2Gsae7JrJ
5ngwOrs7GkDZufrz+5/8m++X+hG//PprUNHZayH0+pPPLJTfWNrRV3iVj/UBOSO98Cn886uQHsxC
4Aji18WbxaDI43kBAlqGLoqYEKVHs/WX3PrNR/rmKRI8P0zc1wqAEhXk3Jt1Lq3skYVoRDazaMLV
q0gGz32XAm3N00FBWFNJVvl7qTu//fT+Db55K9dLk2m0VjtU4hwT11/th74IY9zGT5YG8ROCwRs2
DW1vagdwyd5QA93ZP70auWUmJSSZ6xa72vql/nA1SXcsribEEH3MBCLnU2e8loP03UhvBC72/tW+
l4g/PKncnGDew4si/cBhnXuzS6FBiBQKLXjYjm/ULAU6qEbUFJ03HkD5TP3JQD6UzRBSyfmuDfiF
drKiKX+QQWG0OIGChQEtSGwtn5UZWd5W6I7ET8+OrTtNXkuiNl6KR+s6J/tWhHNiDd7WZlb0CbWS
MndZbjXBXkbILnESUzTXTxFitOz5+53+n9b8P4kY+eFL/0lrjpPwP+6ex7T4EY3w/e/8rTQX5J4E
HJKkv1YpSM3/GQk6zgfKRVjwAeKodVpo/89I8K+QFc5Xpschly2SteXvEaFtfeDnmCx7lCSo1mzv
T2aEpPG9WkrX2gm+AqUGdQA/0Xvz9gmf0Al/QQJbBLqDgMafQca7gCv6FjVOQtJkxvjdI7Y0y3tY
zW4sJlZ8DCaSWAIKlBx4Ekpr9+bPn6fLfzNXAtp/k2+Tj/Ada8JzFf/4pPzr7/z1uHjBB7IUXGGu
rVlWjn8ZEzz/g8eh1wwwBdAWBCr6P4+LY33gKeGZ4FDA92iRrfPP48L/Mn0OqYFPR8yhyRf80eMi
eSZ/2HoNunhAPGh3vVnIxigWGElTkjbs6UkDctjquG8PvQLzgA8YMb2Yy50r0+oEEQySXnOqmAAi
zBviVB24G3jKJA+eFdgrt4T3tlgWCRsFhAR7pCYuTZjLSes35bOK4SakSEP2lrv0OygRpFn4YM0m
ZM2AZN3J2fQd47csd+9lnX5uiWLcY6lr0GkNGihf0D+jRp/PHbMmhniK0n3T5ugWPfCNL/PYmyfw
ahH+5MCFyZmrQzVocgjxRuCsW4VrbaP2fNM2w28CCBGG1lm1pai0oIb78jqgwEJrUcuHFglIWNZu
g1wUGRi52PUadZrsIgBS5NGUJTLEZTpOaeshm2wejQwvZw0aYpPY7Uyc0AQiP03mr54TDPvvb9pM
Im5YmYUM7c4h7YdJ7i6oKwSNRfPNMEENGLptNuuYAf85+lasqfqgRbEDcp2HA+fpfeJm6d3aL9l4
kT8AtvVSkNQqvikQpO+YdZ+PjEa5idYqjwZIakeGrdZ8viX+gvur/IQQ0rvxATofIJwv565NMAMJ
R9NZlXYj4Tg1ah14+ydzkB5V0n7CccGAnNznkFReZEq4y1bARbGfhahPKoaz9oYWkbcfpsUnrmW6
42Rx8KdZbco6rw6BUOeMXzQS+jhBMK2NI3oFZ0QK+geKKm8Tx+YdOfA7OWbR8ewxlLcG5POzj1gt
blAooV02NpU/xUctkLZSOpD20pGTRV/l11L1JA52XcUtFgFmz95B0z44J1BGI9oCNSgERs8P+Fqa
WyaRmiHC4J0SbC1ZGh1GsNbSFtjXoJplTBQfhqEbDsAWu50wZAnE0S4e/3wF/P9zb92BcqzLfwPI
kLeqUTh1rtUX7YtVlvLeWvnfL/PX9MfF8pd//691c50u/W3g8j4gnAl4O1knwWGtdfk/Shvzrx0X
hxM7MVAsVrG/t9XgA+UZ9j9OFnTe/pR09b0X+UPdx0BAWEh46B24PvOGt93sKXajkViAT4AgGrkT
zBtbFcLwNGkrTzmwopDogAqK1QpxVc6sToCMC4RdHNiUf9PhDyiijaN00ahPdYcjC9pKmitSMgvP
nGNaLYnw/jrQ/FEN9++257rmu9XZf1f9s/oMg4ty9isG5r8UXt//0l/PDW69fx4c4/u///2oGBL0
GU9qwBYsmbqI9Tp/PysknX6gZ7L23yi//kpG/gMsGlu0uZ6v/vW8SE7TdHq/N9LZ2sk7fnP+ali4
ka/6K6RwmIn2tMuTPLeC1LfKk9ihFWNNfgfQZCzLEut/A9q2N68i4VrGtTRalAftpi5VqcYwanN0
HTuGuk5nnDtJ3MAjLnyi4dsTb84WEV2Y6SQmRMtEbMJB7GY8Ugea+IuYbjvhiszAG9QOkz4hWqoi
AA9p9hyPBIspNhQlBpABaoRZf4kz35rOGxT/pIEEJjhaJGaz+mJ2vS53cymC+XMvtA/qKu6pDxjV
qmZH0pOyD3QXl5KtAVMR3pY+6hCNbfD4+ObR7ArUx5sZZXROogQ5HtAqpsTpza2eSyvfw81azopY
t/lF0w9detKlBR4TMjrStv7cTU7ZPy71FN3w5ZGdMBItn2yBMdrJedTVwfiYE5O+s/w43opkBDOn
45mhe+LhFcTc6Db3XKF6DoK2uSCCGSwWPo+EvdyOZH3kRmRGdVBS6XwE0k4gHPX6SxE4bX86l4m8
6pbIpbaZGUtnZ2Ix0gOqFF8/9UHRHmNqtHZLJ8Vz3ivMwCkIGHvNI6BnXMLgP+DBM8OBaJoHrbWC
aANeDWYEKrF4Jv2FRN58glizlggjkhutDOjbWnQnfaLqx7FM4NUOM3TqaCm90ykYJra+hX7bfuzK
iHzfutpHdReZqIuhVBxlbtcvB9wFjKNvFQjg/IG4OyP71oEbhm8PowEpwhSjtjEKei2sPST/hcph
uT7G5zlkfNOES5wqH17Ji4lO7+D3Fu5CAjeIQQD7o20BanmSwS0JRQXxEckMyy/BarmFF2BckkaT
IsEFLsrMkQnZbDBYZbxytcyYEzdmnpSf0MsleyDymSCHOoEHLUD2h6bh4lCZchsymDMp0OgIg6lP
Zud4Kgb1iMW7rsIFiApREyya96XfjVdsAQQkuQ1Qn0VNxB0YaFmmbwgVm37n4mfTsJpAgC92PXaQ
xRy+zh24nbaOdg44kWRXJd181M2x7W97ZyLdF0qYdWap0tglS6nSc9RMJHxJjknmaZXzI05TRf0J
FsOI14S4hJYu7TOj8PtmV+L8r+C86/qBI32ln0urcPak7S1H0Yj27mQwEiiidGki+ytvMEEz1RSd
AEzvjDO4M6I7QreHBrzC3vrdJaceSq+UydWU5ABSVOTsOs/p9l2BpmnXNkJ/Hd3aeQyWtDyy3d54
0sOQR/TrF3YarevivLeX4jYgZiOMUKxZ2ygYkj2ywI6Hc6CUXF2m3SVWKME3n1RiDO0hIsYiHpp+
2hith0t2HGmt74JhHOhYRFW8EGGcYfCjiHR2w7D4RwvujZ2eUgT2ETm+/rlorBhKhzkQmdW7oBM+
M35Xj4WTFc0pYFd/OsJX2uX72UCOuSPD3Unw9CfL0bgyrMIpMuzobBJpca59P72h1KwfWx3X9/1s
j49zPgfbvMTzBLC/j0NH2ejVq7hOMF7M0FfKXVW7amflJimIehKHBZrRlSZy2jrEQydJzfBjEDNG
Q5rdkBn+Gd7I7NzmgEb/LwvUeacDjf8BbBZ8qKbP+62X6HzrOaWz8EDMZKEBT8OIE8lpj9HZO+8S
2mpbUfpVfdC2g852mL0o1JDSiDoelB9WURFfYJApiR6thb3vG6OyPylBt47EvXZN/alZO0LdGaCR
9dKLsKvWlAd8fHKTxyPYCpdtEZuSzrzzsdXuQ+SzfDPWXHS3zebZtjgN2B2JDRaejYm4bvejrers
aiGjmhzOXFoU9/VkYdMoeh2dGdFUkvs4d2eZiqbb2gvyfdGha9qahWvdJETLXZLaHT2gaG2Nb0vZ
+/kWniJSx7ktY1mx3hIOgFiziEjLA0MWYgcmBYOdLJ2Isq90vUQPXemkCC7nwGyvWgYmZNZlCmr3
OKL6u+bInJEbUkGX69LU/bRA2GhCrjEyGYNhR+urzNqjKpkalKsxX5+DZQ24jsZbR9iN4QSb1NaK
YxhvfHoj+8k4XZymyvEREyjLMVSheoxqGruNGdXX0m1m3EYOAajahCdT+2AEwmJwxTUAJlZyIifi
jxgJxnvSQGxCCyrin752neU+JaxLLUT/aY3NKoqDub5MZBL65b7j9STYx09I43R7HpJN1nfZZeNi
Q9hFU5acx4PAO2dIPQY7bXvIsEd3qRzgRAVZWF3t9ePGTxV2Y/5mX7+0slsv0ZfsvnaexUd2vjq8
O22SXVQ7A0lzAf+vsTZG5eJxa0mLYHvvXIzv1iaLCYsM7oJ2ICsdXiXQDuWJAs1rL1UIwphoEH41
FZWHkWP2csKAZ7zE7e5XWyIDIKxNGPT5jQbWeCrdPiHSo8LFzMrnJCSXJ72zp05a9jACgh0zBgt7
mGjLIfTMrLb2Irf0id91k81nZcj4OB7MBDqU3ZfY7GvyONttVbJBk1CQRPOePd66mkpzRYN0sTde
UjPNLH9ZcRiXnk8rLlJqnsx13GddAso84KWawa9bZWAgyawy68ipFKllmi4sTQQ2wgrnxmQU9wGR
F9OuNUxOtv0YZWRzATXau3xlF0hxCyACiMYlN1UhUVdRmlfHVpJhmKF87MYDW+54bODZK0MLzseO
PYmvKShizFVEhcJKwVjXqZNWRkF/3LgkMm1aQoM+V7jy46PYCxSBhphQ9M2Ql2Nxjnonv6oClr2N
Y1fNdFSZDt3lGnzANRa9xg3dIWDltiqRPdq853hgBTvtfZTP5p2JItVcUYHBvYkDyg/xLFY3SZL6
n2D+GR8zspGac1rOrrpMWKrWyNxx3DRlBr66X4ip29m2ra/acSnZjHEReti/cy99pBMUv5RpJGQY
9UMF3i6ncXQ2GDZxB/5CIP1GI/dnn2pNxkJBbDhf+ElIw9wprW782m2nw+TFVCVM28UTaALT1Jvc
7MkpbcyxKnYuAXETuabODLbTdInH6xZgVAm+DLmh6wNW1aBnjrGeXe5TM3jo4BXBHMZ+NI2pvNHQ
PJGAl/403i62Gr8sKTmEs1WxQlZ66vFRW+2aabzCYjaqCeQ1yYNYdrvEaqb7OeujZte5S8DjC0o9
2EcO5jJyIlVwxlfcE8UK9OdI8VJdL8DGn4kTJuiXZEcLJ8BQKyKX/RzegWMMeYFbAJwX/m5STHnw
PZbwVAgtd35Cz5g6N/OaE0XMZLXLSz+oT5XZOrgxHKImJSwH8Dn1oWjsEehDJse7eRD5l87rOrht
U2Fsu67TRlhUJD6GyBcaSnD02LfaxlZ5Uk0iT7e5CXVtr6sMID7CRNO5mJeI0qToEiayQeer87qA
bEWtqyEoQ2KonweVS2oQbh+7sGXHLyTQxP2VWyVJdNITDXzALhrdKJ4e91C7YP2eyVdO8eqXg1/t
yFQy25tJErJzjVZiYZEkmhBHlrb9FmYA0dnufUtzZSWyqeS0wy3vh1oCRTpAUUTkHqkSe3ri+eNL
VBmudTIFGFTCpiWVdTPUOrjvkyAw9tqq7DOXkovMkAx8w0YuRp3trFEn3dbIWqQDYz8yx5RsSThO
Yhe9O4gAEgR1EUwnJM2NxHC6jSfopJV5haNLLzc9yjFg88biH7cVYSkbinoiAJFSQI9qBSs+X4d2
z6Iis1weC3sE1UYe9DcG7GDoxlm6d5DtpIURrIkvsmFw0o8SqigoClHZ0853m8S+ypvFE7iJEbef
eJXtv5R9AZ8Vx2p04pHPKLBt99hG2ZVlCq8pSz45VTUap2y7qIvzWHndlZ+azlfFEZF+LPQEuAqc
E44ZkHrDqbkY8fMEIRNilJLXJbCodI9ZLdG4u8f0nGMngAt+es/oGoscgQGk3KbHxZIG4swe/co6
xUvTONuhq40vjZ3QUvOH2MxfBLlw+osZR2Q54S5x1iyOdKTiHGX5ggd+BlOqi1OtnPRE4temUIvj
F7w1bUt3t3QfncnvxY6IsuQBARua/qypy2vswd4D92ySrdewHmwg05C91pSdJgqozOmGtlHd32uz
t6Pzwu0Db8eqRPczNlTpnFuB4RIWkU5F+zA6skvvyOTSyVbSucpvJnMu1UlpyhR5ex1z5gsrILTF
8RSPpnk+kng77JqpgzRcRoQ8YiVxkif0Z118EOCn7kS1mOausYwRh6/yM31hTzL6BHOlpswFD9Fn
5Kkvc4znxXanrYEae/o6mn3jkjuewxuFAmzBeHT1AdJdfDMsnvnA1N++L7UcjkszXZoHgSlxq6Td
f3TYn/zrTFXLsNG+O/JMAxXaYkZdKKgtH+Q0oGAa8PVI8tdx7Dnt2iRtRAiUu7xEt5QfearyDyl2
bOzHiXcg7yA6t2iak8CRWw+GWZY8lV3kghat2o5FZ9BMhTQl3BavWDAwhR/dK7nAZtwpPKj9Bp2Z
s5BzlUKazOVEQA+APOAkgICCc2rd4SNlaEIMryzqI7Od5zO4gejsqqp0oTC6g+3tqZ5TyJsYNLww
AvfUEk3Z8EZXgVsXjwnPQnXeuBZHiqnjyEsHdqG4YMYMvDAqu3lPQqDNQXiUEIaFyA5R1U3HpeHn
n2tq/m2EIfZ2MiucJ9kEphZCqbwkhqY9h4tdcYCYSo8D+QxOTHpmGT37VsHJBdxHd1nLEffo4DPs
cGsxXYxWPQ0fa2eOT1xoDRA/Zy859f1Onw5Ft3xZnMLzdj0M3YsiFvowBXFDbjlguy70K/o+28XL
l5sK0bHGLo0UL5TB1N/mmOtx4IMUY3hQEUsd9knSfVncRN1HjqflSUdClgib3GzJGMF1cy8jO75d
c1nWFAmgAcsizBi4rIIbNIhqfsYgZt0ao7Ae0tnAG6YWY9kVRE4eat/GwophfqS0bW2KMjtbLsj9
4htdfPjZRI914JZ7Sc4RalaqYOYpGM3bKUPQWiXj5Yzp4BAQRR5svbQ39lyw84/7ZHJwj9E7OBvs
wY3ClDysgafEBu7GIQLFUabw9w/YokOz6TqMxklk5E9uZvDFmT4t0W2eUvtfWy1V7BWHaj/6Skhw
/BSPyHlBI5jlCe6L+iazI7CJPZt/taUO7KvL2oJ7AXAcuTQ+IdM8WUrHVKRblP+PozNZjltHougX
IYLzsK1ijZoly5a8Ydh6MsF5AEAS/Po+1ZuOeA67JZVIIPPmzXOHL+y6QfyhxRxF5L0kUUAMbDPc
WlXvoaZrXV+50cLfQM8dwn9nH4cStqSPLu0Te53cqdx7ZZi+JOxqdXvDfOON7eUxOtR27WEUKFh/
rGUv5i60pHNBhINJcsnjrv/Ygjgcd0C78+diM8w3ykbR8WAm4nKT3PjnLZ2T9zXl5TqoJbDNXS1j
PV+wSIs4u+0s/QnX0H/wI8FQjtT6x6Bc5q8tCIbm1KMpEcCUFoB35+JXMYAsBfy0EJ4DCHMlCtIN
z2SH9tseKE74xi7ZLbq+WOEhAFFUj5TE8ZH7PnVPfVRsDKGw1x7LvIUrNYbBOr040O3HbDOTKGEA
dDw57CMtrClb4oK4m8coNMjbnX6SbHA9GDbo5BsrYcPe5RHz/xRSg8+fy8TbhVUYx1e3s8mbD5no
wNtSnVhGrS9BEecvoUiSZ8eHIJqtvWmjMyyFOtNY169pCCQH4cDrj6vt63fQM+25bQ3Q9K2g6T2C
B/Mt93I8/m7zpHF/6ihevLtBIQNzWLCstSv8RV8MR1VL6ORNjoC8kxKp3U9pfuKuTN9ktQlSeaqm
J17VNNtLrmX1W+Qh5+1NbniAuUnzn0KeBYaj04q/HIn5zLZoxceFm+OTkopgO0bm3X8Dl1nWdIb9
7dmb6NaFmK4SSzFrhhYVksoh7fMrMecxa6atdB/AYczhYQz7gcSjwG266T3WzWCeQJav278e/NJz
wq1kH6vNooZFHfLc0vrwkXLBohmgGxI32aYKMgvAZTxMYVPWVba1bEEdiCNt1CNLQfAqoQU1D4OG
P/TuyzIAlOSvpmOdsBsiS0msbLIfShGh+XrRBAmV9GHsAQnIlQmyFdtvyiX3FSual75sisgvNvEY
jzz3Q6BJibG5PhY1TS4jNxn+tCVYJp9EEn83hfNtv4AN2W4PvL67j1psQXt3MfneR6X8r0JlqTNG
3fNyXMxtO7WviIumyB/OkQcT7liiUj/xKtv3FizGKxxhlICpXGRATx7PWQmkqTm6Qx+cbJcQUkso
eQm5S5AZDQU5+FjjqL7H73Q7BSMFYdW1PCCHhWXc5DwMEClIuyXY6EL4wML/n1yaj7HAi7abBQs6
vmf1u2xYTMVFlQT1JfHtkO7HIC9/tHKemLYSRQrwdXPtmk1TG833pezgic6O87tRdUkGd9dVpFMo
Oy/v1k3M73lIYF/2zNFb6atiF5B4TGXhW1g/a4ieNC7mXVrNmQk107EHmPrJ+ba2CQ4fvKw9cZx2
/UteC8a97DmTtxw0KfIbgdcc3ms6Jn8qidyy6yHLkISLMfTJq4fl1EZD93sj8+CeCafNKinMgbQE
Qr0imaIvzdHi79BAwjOuyhU0NFr4jfUU1/8ZRrBHxDQJPh1IauJrcd8ZvZ7nzoSXaHLDp7lPnd8E
wMz3/FzDk/Q9cWbJM7yr+s6LT510hSFfVoTfXcJy3q6ZtT0bGw0nwGfFd6mS4L0et04+dGu/EpC3
2PxX1TbdS9GJ6pxrzaJWnk7q6io/r/eFJwiUdkgQbne9WmKWj0SJoOA3nlY3ql/y5Tdb8HeshbpA
BIEUEsUU2xAL4eXXltS5MdjY3EuXWVdHN9r63x5iPK9R3LsvUx7KErgDk+Rr6SchgYxES62HtCvd
JGt1pc46md0xY9GudljrTVnm1d7gNacmmOGx58Dm/awBcMHl37N1umMgKNO73PrRry7KRbAnnnxB
+vMqcU9O8hh/IzSSNJVDFGTl3iNC8NhCKnzg/iUjVPZLelpWal5frMNjMTZhsEOOLZbjaCONniB8
lvPo1Vm1sWLklTNR8TID9/ZA73bsREMFi0raCO0htyde89xbYz5y6xU/MCJGJccW7nZG9ksSZaGL
Nfw5kMCMkpmib91vQ9CirjWyLJ9nd4lfQsl98RgA8Ap3k7LS+ce5l38ACIr6axRXyQNwZO8ZhZ1f
gd+K81T0wZh5GFvY7s0D7xqWAF0/Y9kkf0wYNw8564yHsK7Hj3RgcRNaVEKFyt5Gcnb9diErgcKz
PYLsQbYEZLd0Zw4a+Nm1arudC9wbKJWW9VNEHvFLs0rbXQWr4MGujIbkj8/rze5uCOmZ0ZSzZuWQ
10dsjEnGoAl226BEEO/nsoMktOkxWnd1XSfcLYS6JPveLoooFP76+qbjoj617P1dAVirP9tmeXmD
GpdC4UUiyVIp/HOYCrbpk0iUxB3kfQuox6jfEmp3T8QZ6PDiOCuPsNc60NUFkOQtjHKZ7HEAtvBt
fIucMnccpFs5IcrQZhui4lpNdgf1vv2bUOTcl44SaL1iWJ/cuQm+Cs/0LBUL88q5smZL0LT5EQNG
fh96gqzpmOGNPKlqhAG+dQgFhxBC/75u7FC9bktXxQfymZR3HCcHmWBr1mq/Jk7zPsG3zlrlp/+c
SjuvRR/2v1iCItK6mtPhV6ndGc2qFW19cNY2fFGJ8HoOENf5NwWRfUA69/urP4OH43lkoZPTsAn6
85gWMIhodLZhn1qUNyJQUjiaYSWL53iQtbprbKrWO8lenrxQy+gnPxVe8qPzfH98Dt0BQ0fBH0XP
oGDTE3KHn5xsGY+09n243Gm8srArE1LpTgl5nPsqgEm4Ww25INnE2AX6P9an4qQTXhYO4ZxxVwTX
+ujMJvE/ZbqO8QFMhluC/fJm1shd4Qe3bNHKzVA8tfH3SBWkpZVOC1uJEPQGjBo4F0pMO4TBw0KN
/JVvyVg+NtNM3lAwEBAHhJW0+izueBA58mr5Kw1GxQCGtUOAAtVM3E8jooyGkq6rDATJ81wmwR6a
cfUma7kQFAyvjJq3SuYswmFwoCfUJKsA4XC2LMHMhCYt/ArDkjJNHhArA3gGhLtIl1uaboO6u4/I
ZzktvP1vGzwTCMx8/Xln526a9rEWBU9y7f1NSR6psA6P8Qf/1rzK2h8uKzt5J2ZL5s/mae+Xkyr7
I6luY6oAmiXJm3CE8CoN/hZQIcGnvlbRuDU/QUcv4j6JOzm+hEHB1BO2txcxqIv6H6IeIkw+/dxd
6yogAG/bVAwlf8R2Rg3ZDy9sX4v4PADCFKe8HdgxX8ohNp+5yr3+d1Corf3eCHG1HEQx7X/gllV3
HOuhbl78dEnIJJCpW3Lr13r5b+pSTL1bboLksKymivYrEzymmQTPi70l4/wLnQq5jIJl+TNoH/xg
z8e5w1+3POTQpuSjBf0ProQxAx20NNzwvurcQ+LasPmM1Bj98bSlOUsJ2DkDmp3+9pYZyi6ozKBu
OUY1SY4TMnlxoQ/3r6byTLkPI48hR+cRUQiBNH5oom4FT2RNCI0omfsn5g0OgckDqsgPLpp4QuWJ
SFjmmyxvhjDw/O84D/Lt6sx9eyLXYI1INRlSxpSVFxIm5MOAmR88r4zSi4vCqI5JrW7aOrrHe1l7
PKVbMZt/kA8376rmrpdXfqnBHcMG4F9jOwmTwSTaiMFuwtb9sUbElF6XfgSm0Anbf+ZM5tFJ/y+4
377TDROAZ8CqLYtZ3rq+9Q54NuwHyFgaIyI/lbw2nBbzZR3Lxb2weiYv0ShsxLQOncJP2qX+i7gu
DgR0eCuJFYMXnCLT1w9b6JcrzdGwZLXRRIz6il5+QrS9rdi6rzZqBIBUyVudxOFMRv0YHIxDWkBJ
1dnvFHDFt3wYY/Ye4twmB9N0pXiYhLs0FzcSK8792T0sjevcMZEdflldx7y962xTm7n16D64y+S+
1mwtz7cIo4o62NowykA3qcyZAtYMcVM273p1hLMRYpGHGSAPgGM1PqGPta/HO0pxBmcrzBBSiZMh
at69xG5/HCM33h8cCz+590hHTplQtOX92mO3dM8UN87iwNlHi/4omlaWx7bxx+hpo7uis49VD3Gq
n0z5RqcaAyiMKf3OeYGmg2M+beftt1KbH9qMcdFQ3hdmbc2BOqJKwTXnki7uvjVeslSHYBpmoY6b
C2IrPVV9lAJijucFOIqolQ7+Ql8W/o6CBQ1Go3bOL47kntiywqi2uIB0LmWMWqmH7cqiUKA4/Ysg
NHcSrEnSH/qCLZzuInkzl486LAvvue/nuPyIytw2mADAgOLh4M0gphhmsyMePTJzLUFC4wzuvw8L
i2Wwqp3T5jojgjdzmvTTU+xYa/KE6KJK4JjOsNxiXhQOllJBKJxyhOnjEpgBC04Fu+NtZAADqZFX
U1Y/IMUVeLxI4kSzv/ZyEPW678Mw0DYD2dWTgjBvTSlk5k3Ue+RGIUpLdFZovOfQCiq8RwJK4/5v
x1NDlW/XrT+UlAiaojj20JJ4XIJwuW9yqgUGTAzLaBHQsMfndg3l+gyvtGrH/Tg2eUH4D7acOFtx
IM/s6qmmqCq4oshsZ0HvSsIi1FtTnwrSHyiS4XEgwyWt1eYskawJsg/mGvCM14/yiZMDkAu0Ds04
sNV15Q442FTP5h8fowqJ33VHuJbesjQKmHWnl76+kn4w9GJflnqOv/sgnuJ3iL5+cU8jO7aENkSy
yOoqjuHPIGFvxJOahuvRyRNX8/6hL//sRdXqQ6L8pjsw7Odw60KsI5dhLNz6ESHNX4+pnhby2GWi
81Pf5Gn6PWHaaYm6MDTT/RlYQe9nYHdsGu7lGt7sQH0haesPDK+W+BqtoPygTy4CTZAxcZFSSEhS
FCytXFNV/lnGpVR3GMi0dxOkYWGQser35X9TxWzsVqx3ikilLSE3NTw1qyPDBXffULgQXJzJD09Y
aZjFUynpwDlJ1Bgy2y0Wk2lXEDsTdrt4w+2y7+OumvcslGlzy7uV1QFCdS7jC9ML3Z/jlNT5k456
xz9MdTOTbTyRtfnG6A8T8MmZymjKT5wNi0NWscNLlCkxMg5uaiuWb0YwzVQcySEQxZGfL5wuBAs6
6mVZytX5VyW5QNvmrRj+joVgsPIvLEfNBDjouoAhFsXylsKdg4EOWSsGRM1N5ITcoGK/om+I72kd
FXlCAEfrU4O/ZDoKaZ0FSRgpmKEcut5uKGxjHv0m5DuW3iTX65zYiFApBW1rv25unT6nftpxjZJx
JzBdq2Gp+reR0N30n1ARce9yGpz+vilbKtQw10Tqaa+UHvlArcOwK0LNcu+KWgmPUWo4xf9UC+Rs
xznYEUSDuKzqrN48z+zGBkD1w9wH3Q/Ho1neT72bNn+r1dH90WrL5oTaobs3aEk7bDaF21+2FSfC
D7aW2lwfakJTKtDFo/COMyQzeTAx4UAn4p2G9IA3zBQffUMRdAmkWMXv24wgIgAW+eaT45GNqGRp
hvpnLqDUPqoRyjJucOUW8z5phmK7S9tVgVn0Oq8fjqbkrOO2MCRi3ZqJxIPqXJRDf8g99quOqSqc
IGumxgquyk2uf5JIFd6nRgwN7xGiKJ53qcMV8NYEkWhOHc2DIIvbHdSG93xT1dZwYsUMkpkKpilT
VAe/T2PQxBzWOE3UtoRXi84h/u0Yb6Arx4Oh7E2vaDm9vmzUx9vHENDXXoGbGOHgpZrGNBtmO6wX
fDre+DAbKC//+F9Lo+UAUNKPCVDDsb0gjdCcrf0NQwyRmyeS1idPqstStZ04koi25kfMiXXz6vQk
VbWmo0vgTBQRERvcwzNdhd8skBG7nI/mkTWrLv0Vdf1oifWIZquuSwzJ7KqwLuQnz+Wsfl4j/uMc
O3AWiHN2lCXXJhj7hBorlTgIniHL++N+C6ZiQtSx3pRfoqXo22ND/Ef7RsJ7579yfmCqODFn39rX
qm5lkxGxoznOVdO29r4QyexQe89la/cuyH3zM2i06L/nVjrFdzSMpn7lRO6ZRA2ByrOJs8a7n4Qe
gyNCZa1/0oIlxXkrUJj+xEQDxOGRZbK2fuIhX8b3bR1SwMR2CcgOMFLq4L5xF3jIlJjMz2y0le4t
Xiu27QfYHqaoFvRxsV03OKHhMdBe7f4L4nWAqevo5IUgac47ZixPcTF7CotJFfJNPlW2zdk+pWYl
YuXSxrNZj5HWDrAs5MBx/jMPLhxUuvnQ5DxPxh1qBqeWaOw7ZBA5jzi4WPx8slvC74mEoYT394tk
rW2en2bTr82Xl8OI8pChyl5H+2am7vfv3aQOya8kNgpi4DgaAMi1Uy1sCcSRONSAMJhFeSSACwCb
baBfA9lsg3dabuP5N6/uk+EsDTcpXhzCNjy569Kpqz6jGQbecEjKBbcmC4Ny3mCGOMx5gLO1DPIf
itA1wSNdFPwyvDIYN557fH3EX9RYt+oz9hOS41vu8OIj9zy71IdBt7ZgpD+riGIVjHCyHlVg+KIp
hrqXajZQV+LSc5ixRDjrVsjT72HgWnc3bcqHOySnT7LegpdWyGjZ+VLoezMOBDSyxM6WQzc5BKEK
Mqow7BLrkRhcEcRvnfIkTLbDlLQ+rXaLAqgPBAQ6/cj4YpavuedPhL3mum6/9Yzs94SXy1s+PbN4
KffPWMDZ2KmYPm8HijBqT1gmDQ8tK6kuWFLrBPaeTIvgEYR0eYRhZgnHgcfMgKPGMOe4OeudwCaB
Tgo3mJ47lafnPBmZoU96lOcNLNDjii+M1SBXExBC2n2moeATW1Ut22tQFcGTJC5hYxQzVp9TXUWn
cvaja+jfIh/XdPIvbijEZxQF/HNo8JwTxGH8HEwaZ2UknT+Um8EJi7175/Lb2DvzENo9KSXp0fQM
/aIuDMirDZtMbJB29/iL/eeOnZAnKYXwwP8b6EKiziHFUjw8kijVZR6Ix4fUFjcuGhr0pU/m9s25
ZT1Eaxe/eiRo7eYNzNgeqdYbabpBFM6cED87OuNDDBz8I8ZGvCcJrjvF7VBkwwiAcskXdRVQgTR2
tml4o2kiW5PmQjKUTeFcte4o0v3gDfEewbH5IAeSsXLcrf+cuIjsE6OdggptaoKzrHP5n1ILJO+Q
Z/x2Wkrvqwm2iRTtxC1OY2T1dOTvY+4kgJK3IiwfE+NXv8kdwdniTip8xzCLLyOwEdXBbPzLFHUJ
kcgyv4eLgcQoCowpHhm1/IanAHRJPw6YLXuDhSbXZA4Y7HuZHKr2YMLGgwZ58+Yiq5M7YtfG23Ep
OI/+SttJ+kEeP0uvZIzW18v0w9HsNTE7mOSDX6+LB3GZB7GYmvaBBIu2uri4SfZA1jqfoWi8DTti
kD2SDSboFClRMo8R+Y3spYftySPT4+B2GisOl4rHozGyWCbzrtpj9EmCc7eM0am2ScG0LcbOnSr0
RKbCSN1Vw1x+L/26pFNfscOHcg7w3SKanKZIBp9IWfXRV9V68pONVOdJIBaawEUnWKrysuLJeLJx
17E/JanWqzna0Cdxsep7oJstalvdvjWCoT2KQbKFWTyGzR2hd3S7BADupKRl3C8MdxEqZYvHK6oN
WTdbzXCWbLMVIwHRd9sx99CN2Nr01IFJYdg9okj6d4sXMKWo7ZhkwhsSkdHMNxluQv9S+rU6z04N
kHNEnIUyOo4Xo0lOi7daX+SIKtl0LVgh/vAD82z3Vhqa02QL/GzWqML0DIk8l62/PI1LXd7niUwf
nC1fsH2R0fPozgsatBNF8atsUyxlQEuDcz/34prHa/DXQeEhpwYqzxBcrNdXhAVhcHjvc9H8cGrd
v3udTa/eOnmHRrkMRon4Lc5UrUw18lmGMF9N8jNuForMjZDGQrvb/YB0cm+WSvWMb1z3finl8FBi
Z/lIxjH2DlNbE7PUApTZ3xYcknOgU1JsJAEeV9YHeAtd07ZPU6MxFCVcMhLwR0jEgSvvJ+ws5VE3
5B6vc2LMNcDxsqfwK7tdMq36sWai99H5mPnXOCT2F83nCMSxZ4CaAmLdz7r75Hmu78pcFXZfUW0c
JnCoD0OTs9XG+CB61FxOeDuZc3JLMJM6A7fidYsApP5Ait7uDR068NKguTLVng49ZlJokD3qYAE7
ey/zZn5Oh2Qj5MAP9wqZ9hj6t6QBStT7tNl0FmzNRkKpS+H8rBZNVGy+jdVbHyfLc8zvYc+tDfDO
5cz5tnhZh4MHCOI0YpX7Q/2V2nPnkena3xb5OxY7zqRs0dzu2khV+21cy18V9+wn4XYlqW61GKib
CK8E6JQuNNXkCpTZvOiZUX4Ufg1Tnr/JYWJXcqVwQWlRY+qdfaYezd4OaiZOl6FAl8XMtp5pnBb6
gbB9V3iF7/zBT3+YxNPhRaFlnQy7ev3Ths2Fpck0WN+LvHMeC9ZcGFAM6YuLhnRxoOJfegYJA5uc
KnGPNndI0EZv/saAGYbARJV+Q4FU4liUo0kzQ+268I4WyJebrYIiy1UzkzfXdt8hAQQXGYXiyv1f
TT+mqvVTElqdsb9UCqPuYYiBk8f4MCEeNKtLG1FKyVedQzJfGOdFj40XKB/flqv+zqA532+OiITF
mE1e+ly2h7Kou/bkjKm0p8LLne2j1UNcoUmu/PszH3zjZ+hngfmvWOEVd7IpmQMy2cft46wemyFV
7JQXbfFKH0SQNmph3tEHFIMyVVX3BGdnhliAE7F+yR1mD7cO381B0YVE35Li6hSpf8d1twScxnGL
0SC3hkAgYmw9LCPoxWXmBANb5rt2A0Dv7fsU+zsV46rRzHwblvckjUmsCMwJFwbG/O1fGMlbqpXa
jOaOCizNd4OJ/OdwJd77hajkwDkKeG3JpUfiCmggOQuv3ILrfg0NDpA8Zo0gG4skpXoSy4p/mUwk
4sSKcGp+SuHmEmMd9vkjyYgEK9fakPEV0//hRYTZ/hmUMY1i0vvhUVTloP8jFdmQUN6N+srZJf44
lBpjZkPDTy96ih9iyGterpFDZFePc20wcRY2PgZVEMtzvi4b0RdtSR74bWFkqxwdfA56HMdfCTDr
OoNJD+ZDTgIcRC0SBrLcU5TAMSJteWfwZ1a7vApuzsPVy8fxriwWFf+QAR/DKfS2dPzXznMtsA7w
+VOrjhz751SrMf6NVsvWbhtiem1jmH5cJUNT/1S2wXCbLkxpMyidgKPx+I5f7NQMmtvaRu7rQBhq
eaNpmg6VYVWxm7UruRUXqyVLTQfHaDbd9iEpbeEFFXL6QVPqQYs2dXeFWVNLvOkQuJ7l2mk2lod8
6bFUjdz/P2EQx342WDYVvkJ3Qq6s45ZfyMYE3aKgFYEmD9or0zM1iBiooBQnVOYsPVnoOzLEg4Gc
G/TIjv0KEh3UcKhXf8mfmI6KY6in+mvyiwa7uuO0f4ptpmfdSjQUUMAh+9n12r3Gc7fura5Yt17q
TqVn6Zb90RinXu8F4ivrmbJuygPLZmr5SsOQ9C/QU+3dsAZV/JJjv/nGgLxUl0i348rEjgv6th7H
8kVfFF+tChQ/3FYj461OdA7CqPquhFquDNei6KxTx97j/v12VJxwUFVx6XefRNGxQ4f8FbbACfGp
3kigW8z3TJTLwME3koXyiMWql8QY2K74GrcgVCcjYuWbbKmYzOIitK06+1bmEQGmfShu2/AFe3pn
aLOOAprVTs6xbYNcYIPx5pU+mBUqrFl1kjblc7cwbz616abbD6EHyxRuhEdSH2e4zPZ3CWYl3tWU
7cO+bb2ZbS1Sy3ju4l5/b3EKOwLULcHjHCAYctDONww7kmy2dPYNWgzhXopub5q6r8Fx5XqHLzpm
vyMtdCje2fVIvZZiZpnT/waGj9vDUGvsPhPw7PFgsYDVD7KTpEgRf1pXSJabVv3JCVBhDuA4bnm6
hWpS5tA479dzORGGpvdWhd3fkXjZVF8Xksdlni2R16prKNpbIrOCbRw7GAMA5bfhG+EWxtq7KBYk
lBPzPpnNy8Yc5RtzytJ066NUbGv1ewaEwRhj4dFBwAIPOnhHIJyLGxil02myqNzsr0ipQb1Be26q
Q8SKMo8x1UtUDsw9SO251LUOvjY+qYYv5ZDVdQjHREyf3YTtYBdujOgnLP8+pqYpTizGJRn7wAoI
kev0Qc7EQPNKtIHtntw+WPiyxiNF8kGbYRUvTi+rKHhHrKoI3EkmmZ7KAHGdDinQE+5oG/bTCPSe
hbL7ApeyzjOw3kX7T9eAs75cQrXon7sRw68zh8xV8LO/EKhU+FcaXxfeW4yw8+KpAT9q7/nOcreW
fDxvE2L4eghwvppdntfBJayxQMFVuOlT47I6R3dCIMUdT/Yzp9LQXwQ7V3ecScU+mZlNXfHp4yIc
ivmrZqqY1XiR/MyjYGKnaamuscwX5zilXXD0x9i9JxCMPbpp0JxBB+VX+XQMpVnc9LgGgeISZSst
vAkfVi6XYZCh2Ht8fzV7ESL6b6t61nG2cKp+x4Jg+XnZLHxmv41Jdo8QMnhIyTveNZOMbpuqhBQR
ZJMA+a8WcxwaSAmoPfwCDmFg9MPUsPbIodB3L1hg86s3hP2bxRqb001O6yOAr/FDK0YDWe/1wW42
BZu8DGqH5ckXEy5ZO0Uu9iccsOaC32K7q32fpRK8uI1kUYxrEokYhQAIf5v21Wl0pok/qjd9mQjR
eapTRROmV698Rt2P+rugz8H9Ls5SvoDAI9YpZK/8wRvxpNBEMzb1GYnOe8Q/5Tx1hkHqbfSJY53A
aPE6kKLEsmsz+UQhmtbbFU1SdbzYqnYuvuy95NCyGDMeu4j5/D7OwVYNsVf+8t2qIajNgNKUsmaS
1mA2F4/RBgS1MbjYDkGZ904GZ54zY0Rx3ZfkH607lahiOHaBK80DFEe6OFbd1IZdoWYUxSLRyo9L
7ZZ+rlIMP2LZJsWe5Afye2CGqu3S+oAfT1wmyx/bs2vADg4uHcgR8t1LrdPviRXucJWxgzTdzTi4
WATd0mys53LOhmYNLoi9vjzmynZ7GIe3OGjG4D+jhVhtlouN/ZYhG7t3Y5zOrwRIheoSh9v8w12i
GJFFmOoUDrnsj05KP3lsYx2cVVl5K+2z2wZPCiXluavL8ToGyxg+jrGerhUojF0oqap1O60XZ2vS
y6JVdAmJFvwCRkOmBrD5fh8E9fBMd8yvi2Ah006HiM2Orxiw/JlwmvjMqyIPdCsLBZhCdLuWlt7u
4rIWwqJmPW3pwzBhEjyPJB3Ko+MTAoDpTDAnFThbscvkC4N1wvPCUzzK6eCU1KlcmvP4rYuV1pYe
PkL525Ytc8dyuKvQ5XmbCWD+TCVjmze3xeuU5bNC8AhYaWN/QzI25p72aBo6fRp0XC4Z+ZCMenUx
UDXNgDsPXoiFALUgNZfeuGGdpZQDb1Naoer4Y47+ReIy5eXQwkVhQpeSaapyymsWLXcz6MIXgi1Y
41tX25FXUDiWEAZhnnNRVcetFu3Vzvl0WEBrXXyj7UvL8uNegGtgyWOe9KMlGe+qee1GOk4S3zN3
JmyDqL+O3HM/Ho829NqnkWdu7yNwZtAWy/o6NV5OaoMqBD5/gXczQjQneGLV/rvhYCKSU8fBSSYC
e1NZztFt/F4YFGC/wVWE0NM7lynRFaHyYkyxFZh8OG2Mv64Caw61t2EB+IgbBoPzBhT3wSMUheBb
VhJZXao8TIHS0cyTPROF9lxiEGffejEJVYYXpBm52utZO4t7rP0anUy6ufiPRXF5Ikxb/g4nPLm7
LXf8i2cUhpiOiM9456EmorH4+e+AvaKfxF0ZsZ9wTV3ZMLuhZwz4egLuqk8Nkugt9MJywyHAlOLn
KNz1osbA9Y8d0yI6w9JLNWknzB8OYSmb/4Qx0fMI3rQ5t6wAO/uOFJkToOTlqx3ZGwxYenzp7FBn
LW7mjozWFV/DINphPzKhvYwMc58r4kaftfab/LVkKvo0GOYv2BkieqkawxFCfgf3zZtVER462r9+
V7rYZ5XT0wAuhCt9RUtn8z9d1+f3TBN4y7rOj32akCJiGRuJ66wrXGstuNzEeTJtr6HZaKwQwq6M
DDkNKgg3TledTe5EB5eZEMWP8TKGyStyGeboyonztyB0aYA1q1kYwdq1/LdMSjvEe6L1A54pOFRZ
XhFZYlgylKNvnaOHb+DNgneudghqzmlShKZzbPYtTQ6LFl+J2FgHc+ZkP7qjenIqt4wORc+xsR8r
0aGCUHI8sGE8EBjDoOWRULbp5zICI9tFOpR8QPkCc75B4fI66o1JN+F+ier59X8kndlyo0oWRb+I
iAQSEl4lNNqyLc/2C2FX3WIeE5Lh63sp+vV2dZUtMZw8e++1OfSmwUUNA8TFpnfvA6ef83NIliLc
d8At+QtMSzpJ0DrYfSCTQHy/qXT9aXb7ud4THKqw8SKvwtrDtopZgUSAuMRcH90R58H4g4+gvNNq
8W55EDoN0zX0INrFpjGU/GaKPUEuH/B6lMkmlR3btGRu9HEa8vqncamY3bA2X078z+6D29R4ZvkW
LeesWEDbF2DKzsMU2unZcnV1pD2k/eTsWg/3SweL6TS1xmPD3fIWJU2i5ERaS3W0NPjwHc7D7bBK
NyJZr0YLk5/0TFuu54riX6ZrThft7PX/wKnFcoNTpiP0Sgc57yerNM4ZBl/evE5qEAwKMkwoI63a
OCMXUKBsVabDC4F1Mj+WQV88WbKRyaGCdLlzJnsiRmWTrOveYCytmdjQSObjLqsW22v/Eprq7iB8
aGpIFL7tSGvhw0LAslru8HAzjQjHwOsiwdaqDciBgmGwGvUR/S4kUwMsJOKtPT0yvPb9J5kRkucY
1NzmFDA7BcdVmuS8Ltb87WvWxUsrKlxCYfxZLiR+rrcl8vTZKZ+KUQ+Vt9mOsVN85Qv7C/BU2fpm
46jhikbjxb0Ycx57cNKKgtWCOAMmOd/Njn2lnID2y8Hc8StCX+CE0P+jLCR+c1Zbs0/ucPzlZeZI
hB4bJgEmzGKF4+UM6qDQROIStECbkNPAOpMQQ8RfZG7FhOxL1y8ejhkaDqdylwakmPQsgjuK5zGZ
SUwfQpg9aeTWBvNdsApoE7qUrpYR5dtxeFidrP91/LG9DngS1s1SSpaOXAoo/yUm02sR2P5zXWq6
6bDhRkO92LTFmXbH8yWPFifAqzvgJJtfPYMdw1vz4YCXLuzgbIkkvUsVyOWDywsgZ+taLOtp8kB4
7JKFzG+EvOTc6wqVyiIbc2rcVBB4U83C0ndCvQlZ/7rU+OyhS4yPMVa7c8Ji/I8FQuazTwER8NIy
MUHlAJcNFSThXhhxe2ymsBw4cMgGxSez9r72bqy1XJodaSmeOhNosCpalpU4CQgY8jFaZCO+35HP
riEusfD3ct97/NIN8kI0JmNQlZs4mFXFqgLGjkV2nonpgF9j+VGxno59Z4AKMM7Ct6EETG+pEp7+
40asU9L7yfDAsdJxN2Mgy+dbG/dfqmE8ricWrZue1unD2pjhgqMFcZf6oHVHIqB9pEbXOnl0kh26
eS0x5o4NC77EQbzc8blYL8PgkZlOV9yqeYDiz2pnaHZm8PlcS04CO0E64VMk3Jv/FtFq8W0tWCad
YcXobS8ZUzm55CoyynSPhI6Ck4bHHu4LM4ScohLhIXQlVP4V5Tqzs4HkNuDlfuk50xx1lxpOM2md
HzI2wpj5vQVTaNv3FrQzZTNXwK6tgj3tsuEQrR07ceLVPt+spwOP8alYucr4z6Rb9MTHV4bVQ29q
fYn5wu/xDREwK2Pb47qjYH5LKTXhtC4haqKCoTpz3JSUYaTBXzo/SaT2WrpbXDh9vJu0QCUFuEFb
htQTBk6SBoB8Pbd9z9tUIikFatoUbFbKo6dagrhFqkueCwFBecTi2u/zjXIpk25tCUCAYw3NzwoB
oHy1+8ELEFT59pDiURmOgHIprrdVbVP4PLhpeKxYJTe7EjwL1heFqk4W1vhhZ2PnnlLyQQ4kFcRm
r0wOrdUJ+4mc6WguI3mSxyotOPcGE0v+J6E0Dn5MkhJXA7rawbaSjGUf37y1CYivdvA/hnmb5/n6
mMyT5q/wCfIQqP6YEctemTMxM0qZ+tUdtuZsuhfjUmDQm0YnP1TtEAT7JvAsfQ/ZNbTv+1X4ErXS
wXQfDxTneixvPjCr5t9zWBiY6U6AOZZ3UfvWW5yjBO9uujdXfHn6MNVWCvnA9g5kZFk+eiikZF/b
GWOik98VY1x8ZVOp/rqB9K9lEnrOZbWrKbvjPICRkbf7XEUpuwQWr+yeH2pYM38Ct8weNV/nFQv7
QMhblXmAJubQob31R2nHJ9AvjntVeJHdnesMPXwGduK0cdeEGLb+hOcF8aJEFhKcyCh9ZvR21Aa5
AcQiCBRxmvvYYlgP533MX/hfWcGvQTW3wmSnkgzqYNjbRBlvFXHBfsmY+Ei9YDF5VzN29UNAgV27
UyIMT8uYg/mTafvYjF028tEAF4n4aQYiRZjzTrqeln47Lev4MRVr+88PurmJysUnylz7TGgbVYzL
Y9JgKtjOYgWX0OCAuqf2xjMPc7JOfDoulXCRanoU5SBVLLLjGAv7ZQ2S8mqptlQXa3VxsnhctOpg
Tak+O6u17JrF9s+lG8R/qEs3t6ewr9UdvS9ucoF5Va3RIkSnIuy7ZXNOy0E8llndR0iW8RXkt34t
sBTrjUfZcX9HkXcSQExab418BVY/f+3JS23DyqJYdC0q9mYJO+3pexz5gMpbkDPG4u51ojqiwk+P
CfXIFF6UVbNbqJA+etAsL83siCPUpcX5RKwP8FUXTA6UX4+klG914s8WJ3q55dQfBKcl99Yjqhb4
RbhK8mWRYxw+Yo7gRNdS3KcvIfkLiNqV5UaVIY9AaytauEN9hHueLEG7rOVgqtpaceD4X6U9u/lr
X+ua/tG0np2cOFboMB83/L6o5TYtu1u3S+1X0jw8GLA4OM6dPYbBQxFTmKczDYO5Z7fCjwsb7wWL
fzhececrDumUjPODssVDqYB/1l1hrq/dHXnRwkjOOIQD+Fb64p9gtJNvbtVa1CQjItE6NBgR3E0T
vS7bJm1wVBDJp1q284KYI2IGgOGvLY3eq6AU3sXqBlwqZKE0DQObsVqRsTbsiEC1biBJOditQldk
m06Ny4Ubpdt5noZRVM5hVDoh9vdMjONhtdgobqpOQhGq3bCI97g1vHO+MI+Dw/bvK4IdhCoWN7mS
223xF9gMCRQYeJcydvwfWNRdLZkXyKk8ORahkiPAKBIDoA8IAjebEVt/SZiyakpzKVRYOztFDqqP
DHt2kA/2MmX3IyeI9FC5Ayvv3LD+2jQFNTsHt7HIA+dDp+6LvhHTNzEZz33ryF/9dB4/aNpXdb5v
Rx6ChKA1hLVusm8vHMr2cLuPFN0teJFPkn3RZrGHcjiDriXtOMGkux/dBHsloB2JzlHPi/c9zrQt
HpNBceDG64TCkWqf94bI63H5uwRF+9IjcNF/iaaBmZDCk4LF/VIXhfpXDnWTfyBAiOSIs4Hiwpvw
jVek82eJUd/L+33Qupx2C6+VMtKUVwfI66o7SSYKFGmn1dW67zF0cetLki2BmKrwjkPwavhdg/XH
5yh734xZ/xGjSmVPavLUA8uhtYh60wc9PB7Ur3ZLHsP6r5r63r5ht+n4Q5Y4BGiD1n2p1nmHxbMk
MKpwONv5cOx14UfAhKj1KzCw57hIG+m8WWOF98vISv0AKLgd3Kaceu8vHdozouSCt22cZwZqn1uD
4m10HPgyPEIchxzzO55anF9gung07+E+4RLtWN+qXSjAuh7nWyGwKVksf7hFzVqFxWLBgsibYixO
1XpfsPkB69Xhoor45RtyuHHIXmbMEb/7npuPyMVzEVJJp01SwZrl3UeC1J6s5mQg7c8bj5rLEA4O
kdTHsV6c4WrZKsYk6fsZrlHNH/Ez+2Z8GfSVW3m+wmKyz7mpyidvmmgkakTs/WHDH1zwig9ROYOh
JoXCZAm6DXv3DeWl/U+nG28bkeymg6YrkbUze+Hsy21D5W2I1LsPrYdezupkrgrvF4Efk1SMtkaz
gywe3Qo4Lq5tOX9DIQkvSYF/crcSNxGkNMVymCVTw2GurFgCaWk7b0c7rHjX+OlZKEoJsS/BBzwc
udEUcLg2zSq8SZgmqvPqTfq+y0vz2gfYh0mUJFN5gIEzFZGXV1W/gdxUP6+cl7felJYPPcL3vAnt
wNtC2l7BReBNU5gGDwNmnZ3FUf8/bn9SUdQWMH3ZpEEBVo1BfGrncQ6OY9GhshP8Wt/a1Uzzwa+k
JZ/pnkS7SzCvllt662AW4ObyWccHYBS+iJev3LA68cOrztlibTmYtx8BP/gM7ELwhKsYKc6+n8Zk
Y1OLBaictW22JtDrF6b64YdDQrER3UCplInp1ETOYYWYYFfbrxwAX+y0WNkXICyI/UDALN9VyKg3
shF28njv2gJzXG5jKkVYSfGM8+L09gMPqPbaJirDeSb8fF8HdXeZbV5/VyJMxrmEdinPspKV4DSO
VnbC6t67d5btw1u6gdW/qTOn2Y68dt0SSbC8qt2nqgvShxKfdP4Zuo1/6jyMnxCsRq0gMGT29GwG
u3oLGma+MkzGHbpO0dKm2qx5pHw4NgtwKSk+prSZf+OqsY6zbpx0u07L8lxanhoQm3Xzz7vZbrdT
2ffOE8ECt9wzlFp4AksF4Ymi5XTZJbHV3pfMMhfICWgGoSt1x54Qi+QpqMZ4pyhNJZnMGZSRawim
qj30A4dJDPmrZFtrheJa2hSiJNHili0+qmmWR5uo57nCZR/BL2szDh/zejIxWPF9jCMRm1TFtY5H
NxybU1LP4dFtwuyJKhcuj2C069cGS/af0I2DrYP36T5rdf/f7BWujdfWwNhIhLjwIjXIl134IYha
UgzfYUfi6pLTxWBcPzdsLLcgRzQBzoaN8xNaDQlBe0KTO4cp+8nXRdYZ7ibqhtfqe1ktsY9nEpGM
6LHgnxYglXap0yJvcB7C0MnQ3rT3cyLglmYT+Z6OHYezC/xw/QDwXf0tlsk6i1ogcHSd9HCYwcnd
hFYCxh43e/iSIU7ct01bvGVmxEDMhw/lzOOGMH4s+qiCxaRec3pzAXdNvkte0cPKeMtfYBwYBnWq
UaO7a4dbHp+s6su/sBGIS6RyZhnqCnV7UC6oY9Dq2t817Jvrmi3rb2qUfLNCy1L3sBpr68LaJONm
QQ10WXvU7rTzBB6btymTAS8ndis3LJqZ7xDuVUugh5fiqcqUOSVsAP09nPTVikoSGQderGnCEz4f
H3kVdyjZSVjtg7Kyl03R2vlBjeWY7/MuF/eeKXg/WMxBIB25oiwQi2H9y4oY4mhI8AIjhL7twNJB
H9c1ZJUoDPQI8pbliRtzwDfmdqcet6fclOESO7u4xpAEuqrnVQjfjKhMUg6NH2lIGym6jJv/EQLw
OZZ7defiA2COliHe3t5J8MP1gx811ApZWy4G8MdJHBLqDgClnltqY8DZADuqCdwSqmFwQ0tDJrJJ
Su1Ji8zbWgZsL6c5My953aWk2FrSORQlD4zm8bLkezGScvdHMTqPYBhW52D3lU4p9iGcAUfLT19b
ttGgcey+Sy/MGsnFpIRawJEyRPC4X8VGtmFYPyEZr/0jfEWcVxDxdHA/9wp9r16qzj03qOpcu6AX
sXBZSbfs5GCa7m5dlirDj2PVZNvckMB8jNa1bBPfJUk9dIBvyVPhLIzwDkMfB5lx6/kWiVP/69ag
fvB5fX27uQ6eZ0uao7QmnktFipHZFg4wfW9tkOklxv6HvCm7do9ZJngcPLt+X728mHat6aYX9okq
fQ7JslCdXNWZMF/JaoO4p6YkRHvw7Y7NxjASWTeSvcO/IEsq+S05avybyoVYKq3T6ks1TrZNMJAE
RNJ7hbxUju7Vrb3e47ee5vWVOdm9vbHY2JRR4utVHUsOWO2bb+Km/1uaIMl+OWFkxBs0raLnYO0J
nSMM8eZV6H0rRtkykPsySGpwIaoK/rWTF757SQpAA6Wb1z5uC64LVFZtXlkGcmfuBlIQD55l7PgR
yyFGREp0F0TjJQu8Dz8o5XW27KI5mq5cTi5Vj0e4DM2LzAzGKprOiC/qCXpURxvUsLk1tp/z1gu+
2w4A1Z+aJMZv3fMYRcz06cWavCpsH2J8Fu4JlqFX4ywLOAtowqBsOei+zttvjnXd8pcIVVNExJKd
/zpapqondaN8CLQAFz9kHQ/1occtRESc6lh/40LmP+c8eS/etGgfDohyfoxj/KMbuphMVFsHOzf2
ucr12NZbodRk49xw+x2AAQ5gzRwSmgGCsZ5yXFHzZzdKv/uCt+HkzDlLYr61000Tb+XM/8BrMOln
rhS7fwci2MGOmMNhCLYzW0AC3E3xxDMCAEw/pVg/NCv7zu+TnVZheNcxhw8A0GyAWMTdRnmsirlK
T2nuJP+wtNNwzpPaeWJwHc9hs6rb3jscfouuaj/bfCZ0kSdJdyThMTxrQAGHNujbHwP06aHDN6Ff
ApFkuFcsJ7z4gzN3G34KgdiMHxJYFVNP/ssufrLj/ZhjVCFI6wY1f022eDvUUS8G24rlj2/Nrbzp
b7xmLtDiBpvgGIU5eO0vntz8kysDU8zuJ5YPXcrJaWFycs69RFTB/LQKVJdJ2JmIPHjT7wWMj4Ll
Ww66grCJUls+RvuLYU9BYknLLoclRqSYK3q2xjRSIIWnfZ7gU/kkxJBjArSMNFdR9Vz9t4Z1v70f
CQG2Ua0XmDTekOpDmCvDwqzBMxQRP8wyaF2aIJYMTG0/eZkpGcgHNoJN73FsWLMysMjY6t4D3Kpb
pzmBla89vK/t/HeoGcfv8zRgAWx66p1nchDUYaC1J7sE6Q6PmnDQUF1wpjPwiRhwmi7X9Mo5HSeU
7gvUMIpRr7ELPHvakmsSRxaoKCg1UYCfJuiT9SWrZQX3FV/Hwe2QntDwePBAcotFNNFs0R1TXroY
l7miq+G7Lmr/khNFqRENm8z7z9ArJ3ihxgXHNkylXDM3KGQXXwlhNeVblUFx3PVMafl+cYpkVzrw
ifdJ3C75ru7zsAZBUcTVH0F4z/5w/dXGwiAhFL6N5BaKjwAPArIontk4PcOsdF4Q/XK2LRn8xkIo
ugzp7yp3UsboEnabNofa5WHbcqav7tU0E7HOcLpeK1srvVWT5T2x/Y6zXWHDsP0zOOnIBQJJ1B8O
jDbkTSAucug1zilmsHEiZCcce8Hcp1ZEuQcxBdxGBC+9TG0EKc9DXdIAwFRprcfVCSzrtR7AeB+C
MU2ym2ZvJ/era4HYc6tZdnd6Yr9/Gbh6ukOhdcgcKFnPRkmSDfdcv+s7oC1d8g5qMSN3A46Txhc2
koiddb/p3NN62bl1XhDjSHNui0C65iA84FW7ZbSpsmA+IFzhclKHXFQvp2amogpOmVPuQozfLM8I
dZyot4WYroIRLaVyiFBuSjtudr3bJPeIIvlL5bU4QnJXVu9hCcSEE06T/qBmJb9QPQUUkslgzcbD
yXcLi2SLK9IFMmV5SVXhYVu9Un8X7eKbYz5z2i8obJA7BW5nn6BZkIGlA4GBzwPv937DnOXMztzN
u55ZJ9y4Lloo11Tj9DtsoSYi8wWFjJwF3CUWTDcxHmIkkK+mXmnk8oP6kUU8Af+srFlHBzi/8AV5
ImOL4pDOqtkVeAQ/YWtu3GLtyDhow0Yl9hehd6vD3pLrql/sOArydQq+Wh5IYFtbdhkvEAWt7Jle
HJG8ICQyEYQ2ePYjU8eSvq08B5Odk6QEozg0nSr0ROgzsTl4KTXIaSGXM1Z8wG9QRo8Lmd9208kc
UaO0jSI4c7uThYBWf+BlmHlik+A/6Fi89zBZMI7M02/AZ7jcs4RdQbbZNok23PY1tcN3A1fDy8pl
W5wG/Aik4AbSsvhl/eAtKLPpBz6KS2cNgQrCDDU/RsJS51z7St3nbGj+cbKMcSn2ukSPH2r3PY+d
2D2y3c7vU47KnE8Lt0+eMKc4OCWWCXE6mZIL+yL0MtrUVeSRA6NEO5As+IyU16G2QEV6NlUwg2Qv
vuOJ5X3imLGem8LBGSq1hLQLduQyj5BPUnCuaORT2/w0ILrudN3rPccu0kpSVM7R4G94TVPQ+JeA
fHMEOsIS0MlkJrd4XMrHtOudlQw2+eFtYU9I/2hf7g6Vd2l2/ILmZeFw+4oR3hcHn8gjH9NUtKzF
qbw5xJ4qztrrlLVv2lg9+mZQiJpLggcRe4EzvKdh1fyZbDbQZIz7Bnue8OO7TC3gVJAfnDcXIb0+
zdU69TeKj86OEA/iS6J5+ZGGu+3PNkNIiuh2t2n7s1GQDX+YQmX4OGAZ7V/mZCzUXQCvcn0Nwj7T
Xz3I0H3dhkBpQ7spZOSszFWPKxvfKLD75dNxyHbexK9/MA4xJokOMG3tY7GKx779ltXCnNHWo/a2
WZsX91CS/fHqzi4bk4bhBuSVJ/BUCq8/EqxNnFPfM2qMgYdu3jX8wU1pLf13a63zp2URPAdp1ZFG
GswBqIjnczV09clYTs06z+NHRIVbgu5BBQa/DWU7+cUOoNA8Q8JwYpxgvnPknbFWCYZXPCw7Fg7+
lwBpcSWvWQA7aUJWSat2OC9isY4q5gW4OVY2HsAVcK4H91z8l4bWjKRMbdnDNNTV/NPllLwCwvQX
Belm1Adpj6XZmxIk8HbElO9umXerr853YKy2DYnxqfQCd8OuTj7yhlAvJadXjCduSuajDopfALXd
BaD3rElva/cJinEeVRnP6R2TxPoiVVhES6+s+uCS5t/VMiZUGttLQcYEEgsPJnEQDNtv6URcfZP4
Rn4NC/lvDsJ8TTPn+si2OO9xdrSyd0EzwQvJhvaJNMwPntTpF5p9epyhzbC8L8pziVXm6AITZAUv
25zl8eSdlKK8e5/dIsybQAyi38Jbn+5snYXubrAKxaqnSsRVysD/0R0Pa5w/aX8sq1oBvxidD4dl
AkuisXN4PAyxf/QdD2Fb3jA+2BT4KVkVp//WTBavpFSXXzCTFnQLL3bR+AivOAI7NZ7JLHycJ1G/
aH7sL9i1/RMTKqOYBBdEKk1k19JM3k+eOy0BAWXCSyiMv9wlbuqrA0FbYiuzNfsHevoGkgUunCxF
KudB2jWHLyaFnUzx0m9FB34X5irOUbOsFwfLPZMmxGekdCxmJkwrZCuRrJEUrvEjPEXZR5N26XvJ
qZ+HvA4fUgrbX9o2A5vFPFN8jGr4zPrS4+MqMDRo7dYXO47lVwPI5S11ZxKQasizoz+j6a9y+dum
wXTIk9W7Uu+TF8eAG2/n8tYbNr3nqMeu7rHd+ITu7kfBQXw3Df5IcsvvTkvn8qmqdvhk/lh2PcmY
vdMk4fzr9ZXw9xbMlX0DMyDfJF2GPIrtG5eshUlO821RZBKa+GjNNaWT1iBeglBOD+J2yMI3wvWb
TmAoMRiHd06Vx8+CTcKGl1QZSVQvtA0aTM66dbMTW/rdIotpX6WKOYuIeZ8j9bXB2ZhuBGkir2ZO
AcDJpTlbY5a8L8Z/IWpl7R34fBeB6/lY13bwpAiTH9ayWczJpuoo4lnUcl7AKl1Htus654zvB4IR
6oG9ke4kUWJGmzFDlvX7wmP4DO6O7xalKUXj6bPgo0HHXI8Sm8ZV8rI65mksPrA/UF2B6RlRVYH9
8Pt1LKLJlYHk9Dj8YM3Ur2HeYAUq/fwDI6Zzqj0YxOXoGBcXPmhILN7pH5SidJfVQ7/JwGRufM3P
Vc+wrPLRxjfNoSpqXBcKVqEmHwDvxDqYSsfikWDDGJk0CJ9TxCaO9CZLsIVZPop9LkvK00roXRgq
KnHEkzX9NXM7/7i5XTHODt/4DeedQwcZXtUqDt+tIMatlljX9fabYoJsFqowuEduBBhiF5XyERZA
cAPq5QQ74gcYenMsqNjZgqtz7rBTcBAN1DzeNM9cbMq5yc6KoA0/6gott8qwcQiHUQfs6VYbNtoS
MPXGpkHjCYEKWDR7n3xmYOqdwuVxmPQ0Iuj2BPpA0/MyDvopTNYjn3W4a7sVO6CykP+I1P44WAOi
3jbWec6mM5FqtpWtP+T/AjvVG2twePlpPtUVunLxsi5hEESjP9F7AvFAE2Xqthw/S15oALk+E867
t4Ft7PubJMR4iEvqiR6N4MvS3iX1OnMHLiBxzmFi81C1QVg/CHq2CeQihpCOh2CKq+bCsFRevPkW
PvexWvzGrc3n7VHH1YbUwe1pCult6Btc0ZZt/Zd34MGcbAG0SM5gz97FIDliBSs7V9VbAKK8iANV
vRSNKuBcFqVzCtg2fwWqa+5mNRJBZxz+ZXKv/1RV81jeEpbcurHi/0zZ0UbYlv09teVjo7vkM4Bj
vhlQRB/jwK/2kNHtdDMlYF23uRcaQcCm4aWeyd/asssrL6z57DFptZsJLM9m7On2OXYu8zPDLSQ5
V4ELoXbn9goteWO9u4kAoMsul08wHI5sKQQLSH7MtWN30S3ZcsbZg9s6zUkvYArporRUbA+YbTeM
9OFHNydECcZGHbEBAeDISyK2edm96lJz2KQQSGM+8m7I1HXKdo3vZTxk/n9HVKb8izgV1ju5JPZD
Z9bEIdDAzmhIBmjznQuba8rqX4grg0t9ZH4zvHZD+lbEsfNAj0v+LJHNo1LPAeRx5v952+EOUTtX
r2keldWYcmRNWuRZmA0bFP7+Nlmkf+bYGV4463+1sRsfdA72mEQ9EwISKRUEVfeNED9lDH5td2d0
HshtiooNG4AF3fcCZSfd+l5bmzuhOfJ3Y/+X7XAc6cClGlrOY/uc+SKAOhVmN+N5hQNI5Te06Ajy
nXS48+q5EyU7Xt+W311up4cV9/027yWLbdhmzWGBZPaU9KZ95pTCs8Q3rflLo4fZtOOKlcDUFauW
1vPSLc8FRd0OgJ+dXv102N/sCltOldPWWMCCmqWLI6uy8HfMCVFEp+Dsg5e1Rs3wxdmJ2e32hLUi
zMR615isI9BQEVUVuem3/jzSCJE3QTfssrVllG1wV9HI1UYjwEoeJ8s7sDn8j+5kDVs9hURbp482
TTx0/BuoA7cT7Jvk00zkSqHohYR8cSqn82zgmaOz+zzOyFTY1quzINu4rinuhXKdT3Y06ZdRoj2F
Q+ibg10WBwiRN/tRwfdDPNxJn+KaZdheOfAX+47kzpa2MawxcU8Pz0QAO8+6E1g365QhPDYHa2A9
KI3yX0pS2S/K9VIa2xefXq4QBprSzkfZafFpgWuzDmUm8t/RSCw3vLWqP4Wnp0uGGysE7k5N19Zh
33/LizPs08BR8eQYs4d68Ms7OQX9tjMBq364DwQ6gO/Eg89xuSEulOGNlzcfO6TSbGyPWR4QFMiQ
uiqVSJx+83/JjDGKtOQ5FwTLG6ZjHFX5J4sX/rExvFYDymlYVGdCAuGmDSb9kUOjJ6MyL6zW1yLR
b6ZYXpP4NiPk3GmHCS83RmDpRQtMoZ0/BOWJ4Fny1CE5fOWxe2vdqBRr7ZvW4Mwpj08yToxcQNcP
iAxsNQJR0a8j2oc+gPyZL0X3OsGn2BaFcfstxgT75lNMX29ev3ciD0t1jll6ME0laUMhEIjX+xWM
+o4iFP1LADs0iFlJzQMuzHCCecpdOLs5lrtrh3n+03Q52uXIb/HHmzKurKyKt1ZrA/q3yep8t6aY
7iq2M+6BESgAz40SThaNCxzDbVZZbHTxlcDl/gN9Yv5gfyIOQRl6HUVX2r2OQdOnp8JGzt7rVUqC
PAThzMYmpvXPsSWvohkzaTSmYvjL5WvXhwrF/s3Js6n+FsbUj2u/tk8K5sPThO2Es10X2iT7g6m4
YfpB2Jxws0lapUIBrDeHxTlFGho7UR7f6f3qmYOj7Nl2tLzBMbnmzlG59Y2iF1fTnZmnOfweOecp
jFKa9AauJetlxXa7/KWWNn1alYI0y7YJm8i4poANaW2u77Il4M3LF5jn1VVNowHCsbbFOXNUCjOv
yX4XJ7V5q+Kt9vYAabzyiQyAM+0mcGIftNExaxkCcPvUr+sjp0M80vlYq0d7Ar0XDDLnYFuuwUua
FB5AOYPZ70Ww+s14bMCzYZoYXTPusD3Uu3iwrfAeB4zjb4ey8nZZ7ond1HHuxi8Iv7DIqPzbc3BN
WdVhkXHDFsqm51OhJnkd4sJvwvs1rWtxGMws/0M3bc6FO2ScACn2sHFQO9M9d+ENeUwJwR5qif6T
Ydd8ZItDl08VSolfOHbxZkJ0QIAMCBaZyPSGDZCAVcBah5j/dpQs1fdeoNYvPDee2Si5+m9Gl0sd
JaL2u8dpIDxKSV2PG3fYlIMHLtDrs/xGhnM46aURUdeOtsKFDOrFBYxXvyJkWQvunFv691twiG0+
U4m7AItBi5hCroJzP3+8dYiderNVMXLR4KS3jmYr1eHkTfRy4qzAj0k4Kn+BZsI+aovWYfPToYeS
8kpl4cORArW6Je9Tx1c3KdIkjzBXpXPHaMsCOjvyaLASmw2pm7jPIZ4KIsP4I9M3OIp5/B5Xowm/
JkLyw9lM2PnJrzSWwahtoNE1E28jegqdA+6AYTqm3Kt5hcaTGgs4RxOL7OLEsSuAU8N1guYW0AFR
nIokUzONVusqBjqWun6uqMwaspIRjv+U4zr3beLsjBtJTAyMY4jJ/qFGCv+/qYSDMgFayHLZ4uco
/al7Tsu4i/FXcD4uPHB4sF/6PatlMOC8eNZnbCHhLb9CE+ZzmAtLH7sYdBAlKrxONhzCbCJ3rQij
yu9oRUrwOWwIyrIXS+eEBTImaf1VJPNNlyodc+GEG4NUh3zBBEbCRG7+x9F5LUeOY0H0ixhB0IDk
a3knV/J6YUiaFr0BSILm6/fUvm1MxM50S1XARd7Mk732VXEYqnHpdybyqk/KNOzqaBU0FQjyQMPG
ye0iP/CapjtRUhqd38O5y4P9rAI3PE5w1mIsnTUzJ0AZ52TcgTcKlB4WTz6v12fQPJAfV5bX9v25
6mMUHLz5TQ1jK8ymK7kmnMO1kTyhHW724b7op8A/VLqOxl1oZYsiYNeYT8cZ4POuGJgm78LrZTx0
pCOx45c60M/6RutoxK2qEc+r4OF8cwJTvBhnhORxNXRrch5JvxOwvL6abMAc4oG35q6pfOcxSP35
xszqsTd1kuaUI+awcD7q1pXpTjhjWV34T0pFpajCkMtxIKk0tfo3bc3BEwYoM77QUdQ9yMB4/KWo
oQFU4rpqX3eVC9QuQpERjuLB72MvY6At7ZGzPW1eGRbq4XeA+fNLQR1pKIfleEicjAD/HRYF/d6W
aQvaFrH9qbaG/i/yyIccyLxiaS2xlN6jI7r5g6ccBh/3VjxtsvSbdEXQHS3U1ZVsk/wh5zgo92Ys
02JXU333IyU9OZuMDCI1F0iXyaGA65YSA834c8Ifrs4AwyRVVZaTeZulaJ35Dz1+uOpENcM+mnX4
AzHOJlNNgyIyo9szQ0vgGjad1LI5Nl7e/NcBF0FXsi266bpltM82W7Yv8qTTdZ5a642vLe1PuIVo
OAuHfAiOnR+L+5FXi7erhSnOaQ/7l+ms5ajnN597O08VbIg1ggGRDWL/LDBUHt2VkNisTUIsg6ci
J5A4j+XSvJHQkYj+PJRwVQsnI9EyBYJ3myNdHkk0tOl7mhDygAqnFuNIKR31HVPCcfF9GZ8Gnyg5
F/ZYwL0RDXFC2bG33AS1JV+WhFgH/w5SIFSFJg14pUEEF/oUyEpJC3LgLaGTGiS8UlYb3G1+8VbB
RR8P1TBUP1Y5YU4b0Gb5zGaTID4EoOjHy8mokqMXcfACw7x45jdasxPQZXei9iP4ED5vuAMioIMH
qTOYj7M6HHa6bn3qznkDN/vFRWTfkEzh9enanjftNBY4Q87VJuDXkfn+zJYxbs+lDx34hAk2Tf7T
Oq3yrdWPfbK1RqXKYwycMYMUSwkbUYtJPAM6h70t2fXd+jwZ1AZCgE+BHhSCiIhFsS5LRsLVyA8T
VGgLZpxbbuyfcvxbZxviZrYX3IrfVCjyZmZ/K69MJQBNTXn7E/eDjV5RWzV1OH5ekoofh4jtRWgz
ObhlPuEtrgTntllaJ9iTc4HczElJurjj5H0iSVB9iMan85ZPL4GCxMBI2tAUBomNK5F6CMVBdDRJ
liUvekZ63g7gs4Y18oH7mAEOazaKv8NLYqBzbSbXS9agY8Wd1Wc22ZRkKS5NXzN6dYiu1af2La1f
kVPri9UvY0J+a2yzE88+b6tIavR7lDU+e6zD6gkEKJxIDzv+BUXOPomEU0OksfkWVVgSpCkXtE9B
ho5t0Az/8vaZS+qjYl+Ie4Z6M4GFknRvvqlHR78CDJPzf05cUQiyqgQS3nfuGmwKjJ6uPDAQGrnq
tC3wTMNiTq99UfPTKGYx0n7kySmCxhOhJE1TE3XbeSTRvxJQT8d1aVVm3tujFed7k4Whu+8t5DBH
8dlZtaPqf0LBfnsny3a8CEw57XeLnlxgaEh0f0Qdt5JLS6Go3Lsml5IJqgQiMyIuXMvJDXE3aUZu
oqU5VD5JaohiE7ZusE7QZAU/ammS0T6wFuizLza8g7rzJHnzg+N4jX/NEZvtla2HdjmUTUfHmNuM
tX+YbZ2HR26LEUE8u0FN+4T3MCwah32pa4NUX9ttG7zUxCLpmwIKlXz3ZqjbU8Lt/0dRC3saftn6
2dK4NzcdlJDl3ktq+w9n8vQwJCNQ6TaD7ELwQdiPs4JmsJlGqDEn3TjBHz4GtnTSs7NgHWB7DE+0
jSzBl4IeuhlCLFA9FEOmh6rM7gPtGXtruIkt3kWE4QS23vVcpsFpCSO6kBmtUOBynQL1g/m+qaiX
5DCgIlnscpt957MLcO1YgsRhfBjr3ynAFL0yusdDYnx4zluR1EgDvTcASKxL1T9ouCFMlJVhJM5U
5r/wd4qfJ98GC8edHdlg5mLKnPIwbIanDKvgMV/Y8t8gavY98ff00ijxYStWvZsefuPDMk5wV+jC
UysfiMtWNfZCHN9yTyGQwYSDWuJ0r8NYvJNH7fOnebB9AFXo4GuHc5c1iOU8BNCFbJLPlUQIa6xH
gQf9kqOnFusKoW/XWjmFhLfeB11j2tqWyORH7BIppJGpivbYxtjru1FefSyVId9auVRG7UczWcVF
zy5GJSMghvUq4mdh4ngRW2hpqmXPFS9lgTN2IY7U5M6/QpGJSquJG6lp6ts0FX7eWDH3/BnUPYg2
dqkum9YWq1NZOKtsbGCZ1dX8Jd1KA95dSKrYhFNOnuO+JEjd27gKb9QqI044p6A2NFX0AT/mP1hH
HhhWMz7iN+T7nw8LXwJ0W/9h4hF1BRs8ceChqO4wPSZvvdV7+yLkY1iMc0rPRZUJGPopzwC/dcs7
KAZ4neao/9f6fXGqW1uydi2wam6jrKgukRMXh67M5VsTltyBLLLJHWlIwatRkRjHLRim+Yo7Idhm
PrZkwENxtFJ95ABNI0C0TwcaqXGCk5vrF00NeDE2wV0myDiD1MC8ZgjLsEmBUuJ6y9aPPW5SYAb3
WZHKhxTj2yUUVA2hTkMvCpBM8Vq26mdg2hg2zG3zi1lcMEhM4pH33SCvuoy8/MXWk+sgTTVcFghl
7b7kI2DvcK7HDT89xd0xdwoCT90Wk972zpBNR9a5drwxZdUDnmWyIAfDd+OZrzV1i0jLRbszQTrY
m8BTbfFdzIY9gm9NHLk54C2AAhUVhS8Zzij8Nq2BTYY3WqbAOyh8A0GAe+wIpNdHpJ7sxlM7Ifj6
bXh8VPNHZ7dpvRZLF+qHyUr68YLWQrBDktjz+OxHOBtWSUwkdZ9YN84lJwHUqhYhxV2XzogjANEn
wkZpe9Hea015Y9jS8sP1kvj30Clua7Q+/RclJMpgB7TzrQCIE4QWREzzYD+cmDaSHetzim7xS1SA
yiJ60HhzDxzJbm0b2vIQzWiz6yo8MmaWAX95wevzpiNjV1pnaaVmbqNKDMhXEM9wmGOY3tROEjxD
02KTxn8+f1d1w3E2h1H75cas+dZwjyJuEDK87bUjZ8uvd6Kaczvh3SXvRRyZWCp5WdAhYdANO+yW
3jM0sojVHM6NBJ9f3mb7tGDk2XJms6LM+zQKIebGOOsD7iO+5vQxQ/VMzQiLMQUdtPFqx5sPZING
s9b11Lt7MqpOtHdBHB2bCMALxo7UGKQTpfIL6Qil9n3BjmUrupY2ikh2LZiU0OoevOHWjxHSPv9W
WS1Ovp7YyFV5BWxZkILYgnMTZjMnSWvbe2pkUBL5JNE5m9FI7J413YoOUa5ap7+gOsAw1+Ecf9lg
zLCb9CpTmzwqS7ZPbqxfbEoJf5e5A6BNrxP3PYbdhgd+4Inbn82EwduS9GR/mDpLEnUaCu5JzV1G
iyAFfO6umRf6gniKeLyYHCY3vq700e0ATfbLBkcsT0TsyYyBtPuaZQO324HP5+bjdGgBW/w5/GK/
amTf8K6ec2s6c2gSj6YVziNwxwPria83edZg0iE7q4i6FyaCKLMoqpE3PgDOhacIrzP0uZi9Dp8n
uziOChzW2nRz9GnFjuWsg/yWGcLJWvuwTWftsGro2k/spYDamBDs3cCTgiIcBzcC1dY66nceHicM
n244Nzgwhi5Eb+I9s+0bD16TU4KKWg1hCUPDKCctzh3iiI/w3fjZgY2bZR99R+LgM3FbATU0Jgy3
U9vzEYJHIoc1K67GZW9TdVc/xyJ/S4+ONrA8Dj/OFBdTcZ3XPG8FM364YZ3FiVMKQYlOQs5Rwp+m
D3fLz6EpINPErXfEvOImz16Ite6BVXtHwYbf+NOnL9xG7YB9OsO+KEMnWmMekT57WexYlG+F3XfK
RdJtQAUEN8mVor11iu/4ecpKiiHJ8PX+PpHW6G8ZwrX7moHnt18ETy4LQnSQRYQX+HxuMKKUxWXA
BggOiUH4VEhL/05uf0OZV1O9ZxBMnoeAwMi2bQS5csg0U3ixpcjCCia1KeE0+Kaet3Jq4M0G+AFZ
zvc3lyoTqfyDOcwyj8nBD09z5cR/kz/kdFKVbvY7p6K9VJRXI6VAeeH3vnhlTH8odkosQRFeIM1W
lSULnLFPbHhNh4zrwDwi6opdLU0sC1JGkH2jGRiDUtviU4qVPFUJ1iwCFe38zD8LniKMt+12cXHS
7VKEaGdNqL77YRE7WRtGFeVvBivthgdk2yJlk97XQFjF6POa7HAl3TlJWPkfVkyI5zgXOQKPpw0F
79Agh2I9xflwMSMJ/82M7aTeIjG1ap2Q9LviieD1m2sIfVbqe2/l7M9njUe/AyPbBo+QmqmmoXtD
9ceZ2ZSDVrNsAaWFrRDq5JAeaCvo/uyhyX+sLmMWHjtslEeHgLE4+NzWLzPoyj8wRbF6rB2CsqvW
qZb7gSHmQXe5f18nLeuImMMUmM3YWE/J3DbWpepU+Z3SDP/P6xMKwFSLORZhoKWWgf5PbwO/X2LJ
Mx2FkpG2oKoZ2/25mQf5ulpZfi9ZKP4H10j84lGvH8NkxpyWE/bb43aCWmsnLg1iLKwgwWm6Rsj+
ZTewVhTIgTWaWzCveUIwzJICdd8pbunzNaOz91QqAOfbopY41lrLY7WpWxBfz7AznXajMRv+tDbv
cooo7PZNUDoWrCnHyLqdDjuWOblGBbp5zqIrOWzaunyRJ0TFyatCIcnw1hEWNnawCeY0Za1KGqFv
q+g7VplGQ4GrtLgzI53iT6hY1eyyVsp7aXXeK4zMa9HML4AYH8ssnx6taaa8QU/igrcM1o9Okwfy
svO95iOVgbaeimOJEfcoHYPlArdyeuxMJ3fcMsUBM7Z6puFnvrLNX7a88KipnALrCwOjfaakl/PZ
GeS27ejsygFP7UTYze+J7F/G2hvxLeT52k3d4DwRHbqTdYfvuQitUx1O9sbu/M+FD8o29vtnBbBm
UwPew5tAsx1OnprlLMoj+1hFiCYKUvNBUOGdhX34WxJ1erJ6SAXM99khxUlJ73MZfbUSVFIiDIuz
FvF2FTdlyak6dLs58uSXD1Tp3UrrG71qcKrHWgT2nTum8Ro711ccUk4DLjJosay2ECCQQtSFuNPL
wo2/6kkHQNey9IawRk6r4ZT9NjZ0uXkerFNBXcpTlUNosEs9P2IepB1DWzQKhaE+48OuzkUx5D9t
mwD/yKv8oOkEfLDMsLxLvpQbnrEBCSF/+eLJPh+5P4k2pGBH36eM5CK6vv8vaO3+DFPpBrvU8W/O
JL9JwkWfIxWqi0MaicB8Vx8wcQ1vAxYxFrudeohUwOtaQ4u07KB/0VTFgdEgcQJaZ+bvVf/kaRCt
e105rzamyXXoS+cIg9s9eKZ33+I8kf8GMm577dAOhAVBPDqiK159P1cfrh/yvnca0scOS+xWW+Uz
PWFqvyibQAMp6a0FEkW2Kt+Lqv1H+Uq9BSOBiFciSZyNgQseNzijfeN6qL1YuPYx3ATiL15HPQ/1
Rvu5xBzLqII3zMWGtjFFIe5KZbI3mEAlZmkGRzwlw24Qsj/4sh7vQLrC9B0kAgBdRAiJEeoi6T52
F8gmR+gHM8aXfAxZ8UzhinE5euRmkRVc6zm4H73weSBZcleki5Kcyt14dGyr/MaPeyU/0n66Azmc
KB2wyTbTkX6m+K0pop2FiPbp8xw6z13l7BsMEQRMUWvJz3UHPkCPpIU/so7LWZTW8EcMkMwqb8bS
m7pHzrjPoF6y98L3xg1wWqQoBwZUTcUilOYOdR2N623KINenNekfpn9/73iKcwHCIGlVtwvcdUx7
0rUEI2UAaVRb0UTlAXSweqR7jCRoNQbHhWzQrhT9kbCdjWukjfINrd882vrOf53xhHzyqxhpXLCe
W6J5n1bBkwHzRH2hGI6WGg9PDRC/gTBRTdXzoXVS7+CDYqPeG1IhS+Ya2SYZl99KpDPW/97sFqGI
UY3Du7BsXOO0yUq2sQlkhHgc0Cl5CHC9jdn8LKkGpwLXSt6lVvF6prLvpTAphaCLr4IfKCjjQ+Gy
hVzVeiGiQCYORR6fqPOTdJ2/kfCcxMpv+xzaf+K2X0tbPaWtD1agkxcFbBSrTUVDBv+OgsyYstcU
tPbveVqbZ34ncsV9HewFqXcEZt/8Z3t29BGMGCHTCdq9Un7lbZcEM38CRQzuL6aZTb0k4sWdFSEO
3yHk6dTUnlKEfRV5gws7hyG3YOQM8lfeIO0+dKppUy4lbDyM5u1RJgDLyxa3gtegwEpcDAo45kPp
26xDu2b5tCd6QKYYQz7LQufMerbfeiOthMLBcBFAWz+qOPoYfaD+Pa+na5aE2R+iJ/6JNuP9bxdN
vgsyGWxIGJD1YCaM0Vzb/scJEK2ZeOm3QZmnwUcFoP4aF6tRx6BKOEAQFKVfCBNEu8DvVeoUpvhu
Chnx9kP5Xus4UodkrP7/ICWTwZvoPRts80HMj9mdhVVz4jROv8pEOmetzT/b4E6Aj/aVecI9K4dq
7JFigF0MdG4tesdA+KiTe1ZYREFdduYb3Frk+kt73tl9X9+TVQE/UWgWKV1KXrTJZa2ISrOaA6+n
vvs89+7y0MQPwp9yLIJWurYH/w0UbPKGAMMKGsfbg2WV2eeItPA0CU2SsIIRr2BR3lE78EBrgftY
mkDs9Txlj64lzLtTYsbtC9HfsKQ31KvVhmcV5nofRUB7GQRd8l4gJe4JlpD8lYNZo/E0L41n44Yt
RrVtothZw3UyO/Q2+ZjxnWBaTqlBxLJNem4Jur8iBgKGzWd0r2xnYoLkRhwUwuDGKfv4upQhqIaE
djx8ivGdCagX5jlNOxJGL/ebDBixmmnqGBO9gdOKdOYZygrUG1wa0xsotSbZyIgX58q3WbX1ietd
5jlr70gvsssXibNZEN3vraQVFyiT3XmaQnUiS6HeA80DUopAbVGC5y+dpE9AInHSJuEjeNwv2/Nb
fKiIdavKIaIj09q5xmAvdr0/d2fXabl9uAZ3Ug7uUczl9RYO3lJkBaG+cCx2J/24nyN+IGNQDmrd
jgkvs9DvopXBAfaQEac8GfwNz4Hfi9e+1xJqvA3icBuT9uxXteQBfJa5Lw9hV9tHRndxmGat6Mng
eX/kzWQzdjTOp1zc+FiQ9D+phadPxJpho2NptgOGDoFNWeunuan6Q51N0zuJ/foQ9jVQN36wAYRB
FqLPk2qXu0izUrcnKz3rqHFfcifkTxt2eYSsxC/4BtQYHixdWOvCSl+mDNYhtQGAQSW8JG892hRE
GANjdiKwhe01TFjqe0iRoFm99Ft1cbMRYxx/GLu/Bx/mPznZjWNWBXF8djuZPpTNUL2SWsMGWwIz
jQb6Z1nZDs1XnSPSsG20fwuHcpW6b4aNDlQJEbqh58Ia4iuVHmwUoR7/ULvtfUN02Y88XEnxwNu4
CFHN+xpOCQ9FLNI12uPgbrqZGrdT3rGnuiH3N1mcuemG/RHVjVg1MTBazYwNO3a8jC10tWztsk/2
8YQQyicnX9e5cGd8l9wqsWIucBfZ/Kap6ff+1Adv/WSyX+zB+CtAem18guR/cy2wAXBm6FVPXfA+
C9z3fiTcuopmfxw3pM3LKzJJAS/ct61nhyTK51Abg0PCt+KdbPz4Phtlis+bZ8KWcuO3tFc9lRnS
e8TfBHmME7xg4ptqWgI8shg5FRvEctjQfMQUKbzwJMUL5/bJBndiuNOVb+2TSoi/KB/BfNyA6zQB
pMzmsf/iUe9OCMhRz9iXNXTBeAZoQSN3Vk09bcB09LA2LAcm11FfCcssT8DULF73c4CyV5bmmEEe
YqKbA7oc2nBDs2CMgzMZvn23sneN29bXJpNRxg1ip5tECBa/SUjdQRM3jAc6S6EyR/JIzXV0r/Je
f/dcRZexDIJXIljDZk56lgI8vH0anlw+CEovRbRCTG7WMer1d9HSHs8qaroIxORDRr7kmqd0JG5c
164/c9aqv6Qq0x0FmKzZCrt/7FowDE6RZr+t4+KCsoZbeVbsnbHr5fdLNFFaOVveW433ddP01bBL
IhHc7H9t+I6hQ7+ymoyPrlvFb7Ma7ptm6U99DsS/pvTmJ+HhvCXpwbExd84qBZpxA6UIUDshLdCi
sPoT1sjuX9CZYcf/L36xQpvnsPKpnRtg659gLPs7h7c+6a5gvshYTMc64d4eK9Y2SJBOf58xF7WU
x95oXKb6b5zr4b6G4Hfn+6THMHtCVbcnIoZllf+y8ed0z1LrxtE16nuYKJFF0DtNwLJWIJ+TfyhZ
xQPPgPZzngzNNMqI+nUxzhthOtSLju7BddszbEdtMDxE0I6LWzK8Rhzy/Hdj4bMjlB+MVC348qQX
tE0Tc8/WQ5Vcndao+1z1BkD9pKoV/WvjEwhFs+MralO8YIUnlPWo3wcoTZgZ/p9nU87SXacwMace
5Eh3oiVxONAvU91pOKArOfLMWgHG7aGQlbXFuZsln4U/UIhMEE2uymQqd9mY8MJEEn7zO10ToM3Z
00JpvRagO/dUjoWQoWz6RwmFTJhP4R4Z4hZkRlYO6Ln/d0+Q5HANPbhYW8mTMTnwKMc/VKVxfMBl
GE1X+k4GecFCVGxolYifoWwIJn2ISQ0Y/lsvmV6XQKV3WrqaWojwVsgS5vRBC6f7Dwhn9kBPlp99
mTnk4zbxTuD7/9o5GX8k7fYfrEOKTckPq1x7Syi3uc+1mCAzv4eATSkInZJmNVqSUbfH1o2sNHot
moJwD5Os2/0Uie4n5VL//+4k/MIj6FGgDjySI2TYLoRcquNiKZ2h1kYsrdjPUP/IfNMWW82+8Skm
afQba1iohYolTLzK+0v8QSPIIIlfOHUia+XzzSGx0qljQMZe7vQUfIEthTTfzC5lQyBlDi71enyi
UsY2dg2E49rZthbQqpAmJTDkf8BTWnGXt4Qn1gCA9HmhK+d57MFCkDdLz1E2qX+p1t01juqCSK7S
nxmn0ok0rdkkFLU+U/+RHyNCvRdWqP3eksxDWeVjxJw9q96GTp8dSlvraht5rb4KSy5vVpXI81xY
fogxD+cg5oYKdx5SiuRX0tk7OPHppp/87OQ6Ff6yaeqvuELtY4QS/VGo3NkSpitQtuvOvy9zq8fY
yWQmH1vXUh8Zi0oOLSSUNvZm4iRLmx0mrJefXZLMP9Ipl0cV9sXD3C4+ZwK9FqGyxYPoJD3Rpqrf
PepUN33s/QffqqOXAqRpV3XWtzVSfjO5JjsEsMRupv36s5sc9PtbR0VcpRLpyk9/CowfbAJq5ywp
dFyNxs3I4pM4g9eRBCDNwFc8ximOqRXYSHlMjHTB+dT50w3AtTIptVJy5JOdixa8BjGrjlnTKcNH
8tP9C3FlfVfzxqPPs9i1IzbewT2AhXH3C14HRCNvvqOB0nwvXW7BjlhQ+/PIELnAb1rXHaMUImNC
0HwK66PNZUbeP4pT925osUTZiP/YOEv5Zng1RStwau+EIkhTW6RNPuO4NffklcenJU36Y83VVpOG
pTTEk6TKXVgaOHzBOrB0GcMt/QzLbqhkuc+ieHwFotKfKb2uruLWPwKKw8PyynKXTSIgKTS1TkRX
y8fdAbcZa2JOSuDqV6SVqZjh5U3c2uT9jspT/4tBapx29dDTFYgfWZwlfm+xcyzW7fANGKU1i7z9
0EJJ5s72PpBqcwLQmRlBgoYzpROeE17mcQoAaUyZj/reZcMvAA3hYA2TKT93vHhb3WS4eKJJUoBx
y5DsPFxS7/WNdv+E4CzkFjycc8Jvxg4IGbryqf3zfTvaZoxIL+waUZ76KmD7l+WUtf0QWhyfUMAT
sUubUbXrEffJdHbTDk8vlXVJ/ojzxqFBiffNryuF7a6rkkXKHZ7/rgE8nOafKJF4nigjTZcVcR8M
zaKY/GpdtfwwENxk+WgyTeRiziuX0FoxwkNEGMeCz/cYXzIVQ/iUIx6H/TJZd6a84WVwyWIw09xs
9DAFxXMReT1qlsgqdjOFyVM6eVJ8DFWkk6cRN9IVhhIGibSwiELDZ9lCDmToD1y3PrRYO5hQyjrs
8OcJzXovApN0rCxx42cG0fKP4AK5oXDpx5M2i1hOsCzbF0DMAOE0y2rgCc1tEssDEYePQF7Z/JKi
4rb0UlhDQMoKi9+2P5KfjHhdoX3VZBnPDkFXvgxZX1FhFCZ9eTBAwcDfT0DBSIC2YN8gtNv7UXYE
VPK6+BgxqTIWEpqTN08ynXCmaaPzkml+K5ntLED64P6uIfE5SGds73HQ8gQOqoidp/FSSB/Kgm2x
nebQ/ld0FlUoZKXscwYSgLdm0wKn5C9J0qbLZgEfr/L90zgOQXBPUqfle98KipRtK7DOszBVvHWk
qKuNBo3SnisRBQcq2Wx1HIsSCl4wZeL7Rjdl+jW6+XP9MdhVkiqMVc5+4YXVa7dQRQM1YaeoUBvP
mbC9P9sMPF3KNGzvgEB4D3S0BO8JhzlPWHTQly7mkbQVWI+p9QVWtverBphNxO0KudP6BHZqH+HT
GoRWp2rCHaZLEW6DioXqBtkLRwY9R/tRleOzg976a/XFKzXB4FuSCC2VLDuJBg9yipm/QQufMN3i
yY4LZ8ZWq6ZnSCvhmScNg0fC0/wd8zwFDtSjoqqBmY8Ls42Aca5Kx33n5YjAYCprz6QdvWV6+pvd
PNvRncJjTw5o614VHRQ2e0YJYg6o3336hO+C6lUcCOk/d8DXwZcBcLX8mTmu34E6nXxipKuJqu3G
HR9pdFjXPglx4HCPhCSv4S2uGDFEkrt9l52Pd3EaNZ3mcHG3FT6rjRgksT2Yh9QtJs4OBxUhV9nm
B6frSiwh4bB3KEUESynVPZmW4LHtkeDXMa1coAvmcUfO5AOD43iHbm2f86QNjrYfig+v7+MTnDwa
rkIraj6XVkV3hbl5pWLvpRwwtg92lP0387Df22SsydWCGmkw2JQRC2nPrJwivISTM90JiIPrsrEl
5FASbHga0hfFwsxfeT3+UBiIV+Rl8YYgGN6h1zW/SSzMY9jchpT4DuwQAEscHOE5KEX7wAQQ6tso
tRz6m1O/YCqdHBE+pdBfwUTBTahEgHVFtxWx+sWDVlECuwIS/V6F+i9ir74DbBN/zWCU/sV0cfMy
Nt6jD9RwV8TttHJD68A2DNm7CrmwbcI5l0EKImey4+LJ6uY1sfyngRHzKGCr7DQ9kfdAHQrWqRxR
7LkOSUGqpItia1c7abvKEaz1ZgIqf1cbvzrzmEWDC6/sCDO8FUqeoQTHhGFTO2UuHJ/FUs7eKtTw
i8uRItOaE2eLoszOAafeHoMJz0V2V+gdA47E2f/UpCJW/eC+heyWtqx1qhXx9YegjeJ7a3LuckJz
q4HM9Q5QEj+qruw38xKY3TxF7QYluN4uFhzRwe/aHxB+/Q47a7/rPO89nYlDUsq+Zo4HLAm+mAmW
xUJkB+EFb6k8+Qb7sRZUaOkYv53RpJ4dE72UCcw4aoQhwsifhfgjUEdTu+cAI/WxTlP5zkr87C8Y
xYXOMhqSfTTVQXzOs/nPUcVdBwOhU8ZxkVBtdXbjKt+7gTziVvU2MvQbNJ04PWBNLreJTlERG3/e
Nb12HpH8w7OfzWegemjN8fgCUMdjFlq2JvXmMz7Lr1QMAbEbDRwbt/IOz9M3EEgWbAl9ktg4wUVQ
8nWzFyYEQxcnGR8HGy2lpPKdU8I+0caBq2dqg42ePEHGzp09tQrSWn0KPMe7UTXQgdWIa/hMTWcg
1ybgbuCbAZRViNUUYuFlwePvYSI5T+rmbWB8ZZydS2/bGcAT442Tx/GEi1o38l7h/cSPLtKNTR8u
sho95UyrG0EKGje80x8Ii2FNG4VZpab8V7l8fPpwsa6aKfAU2ro7AHMZ1zrMmkvs9q8Ru8fnRLtI
TTkWR0PvaBe7+zZwpx9h+zwnvPASoIDxBgMZBOJC72CuAdUirHeAelTcd1Bj9m1v/RjgxStqtXpM
wmQtQik7mjI4ig5BpoMf6gVxiRTl2FBFT+zVNuyfykiYewxkdwSW6Rn3bbY44Vw3W9eb42MZWLx2
mZyzU1oPyBsAAvZjYAtWGIQYKkoAIEfmiv5amgo8crZUZ+eCukNLfpLq7mkpHUofnkYgBh7j2DFX
sL16AqQiu1cQh3aApdRGRW32mgrrB1j7MJ7CzAKdSTr6D7uxDU4GbvUez3+Dbzqj5NuqJ3+3aMpr
EU7H6chczT3YuMMZmo11yIOhfaSLJf/kQY8/KlMeP0v0tqydm0eqIIKL45pdNP96TeahEWnysTfA
GCCKhexhQ0xRSkceTYRukdtD8RiWrr+KQse6ct1gXBm/FcabfD8hEH56bi//M0OId0Yk87w2edI5
R9a/POuzz6Hz4gfJrXRGV9xhJgjvSDlcfDegazWvvWTYsDN4rw1GfG5Y8FQ9z4SMzp9qKrFhNwMR
Uj77LMn+y7oAR3mkig3/IzrZ6dLOZ7HUyXtm0Vsdxk6wRqAL6QWS37M7/1OjMU8qpcbcA0aCZFD+
2GGM7yNdLiENBg+qxetlJ9VFVUqzFXUKzMuFva2o61kvOD/Kle+H7W4eh/B/FJ3JdqNIAkW/iHOY
goCtJDTLsuWxvOFkOjOZIZgDvr4um+5Fn87KsiWIeMN979jCtDmKgSvlwILJIbNb3kqNDK7+arIP
Keoj60pAOeLYtC5Kt7wAlSjf8FfYnOVrrV2zhtuR5O9cr3gg4bhRZePx79bIAZnAYwI76pXyjod/
j9djI3i44pYvQ3N2qt7eE8qvX5nmjhi6ZpZpZ5uMt3sxBcuS49o3eSrWyof+vTUIxZWV77HtV8NL
UpKzlInL3AQrbQT3+aGt8WwO+tNv4n3QE7GqKNcs2tFw1yuFC22Xf2JnVoptDwPiiuRIiIp969NM
fuQLwy16zu6m8HhlNa04V1O0L9r8d2cUIG6g/AegBL2ZXyYtM4pN8Z/OWIYLjR64SxPPa7gu45Mb
BA4yfdoe5qRf/w5dfPfsZH35eY64Gn7cHWIr7d54lc6hOdWAQNyyL76k53k/prayH/JlEFWStA7Z
qKv/RTJ6TlPKMOEw9F+ds9xHL0Nc0LhY255hgGTxuodnq8PQwy2R7e+YLPIWqyqjMKXN4ySq8Yo5
tg5Ir0CXHLtmSsZQEGXc8gr5zQnuDJJUn+qFB41LLftktzOdEd3H6aZrGWEbRlWGSLDVQQymT49s
WP0O9Y4L9Oq1eUQjJO4uuVnl792CDzPIkQFPVNIR57DO32uH56o0YqqukH+Pgx8cwLH/ReteQFl3
YQFz7JLm5CtT4N4nviburTaSg55pf01OFWW7DhF811Y2ROt0mAxsYHwNod5bsjgbfHOwKhaHXm2W
QDoFuz25u26pF4t4omE3mVyboUJH3X+BGo9gOErclbIGNRM85xl1LBmRwKDMwy6XnNMTy3nZheNX
fNCEJq5j9UWUhxj28GYwVeZBF1G0jogooKIvsE0Osax9Dt5VN7LUBmHUgLh3GCbihtWUH82usfaN
dMuXkb5gWKerVpiVLEB1BYfh0rvHbna0KPBRLdXdL/L7zcFxjXnP2h+Hb1vC6hsGdRuX5OFDp+FI
AtG5hOesVhnctkT9m45y+tPl3StfIIvVzkK/VS6Bd1xW8cM1nYUGh1r1I1dFe7PpIrIyinRs+8N3
KwRll81opY9ksklRe0G8qpsconKAm9C1EWq8VF2DfryTIXxRFqHnmdXCDcyS38FY1RcwNHXYzwmn
xXFdHc8xji+toZpT76XBTsc0EGXFuS2Nf89ly8vR1e6eoMZbYlV3pVpepUijGghHLI8Tx6HHgJtJ
T0iTQsaHKqbUP3SjNF6pO67iLT61TUB3/e5bH86Kp8sCjjlENIujIZKXBXuHJE5e72Ky0y9G1D8X
OZRdDhVmiFZjhspvsj8mOQIeM3xxexHkB42AFfIEaSE2EVEKmbkULNAbw0s6DCMzP7Q2NoR+s5gk
0Tral3rplxJ0VpjwWke9m0s8Y2WCAdiP/D2VcuWeQgk3vRgMLxdg4Nu7NnWrY5slEJwiGDOe/y/q
kqtLlhryKf5M7v/iOuCdFugjB3tyxE3yaD8YGQ1gzeeiing5QjCxQjK7XGkRS/tpryJ/evNFXO9S
4WdvbB+cG9ycmyMb5y+9Gqy6IYu+HKq6K2oPBpwa/BBP7SP2zYGWLZcin+7NrEnr1AuKejDNE/YX
aeCduR46dkbEqZViPlPacRCfQRA/BYY7obLDgskdphLOC73oWwE//ywX0Il8cpX8DkrZPVrDeVLQ
DLC4kOZPJP7JJyZBn14SHyK/zYFjQ6Y9uy85vskwsCqQ8e14j9oy3WpldV8LFh3yBwPcUGnSczrE
sXcqBSnVGj2EszyaGPhoQH2we7hu2kXiHGhWFTu+a/UB0EFLowWun8vUHHhmSViZcyeLSUBI+aFo
bdxh2PGTEYXxxSkUGD7VsS0xyaeVGokTa5dnRSaSdsnMq/FiS12+ujru38dGNE91Hpv7LlmmN4s1
APQ75KJz56FTiHK+FCODOrVdcjZkH/gfEOuA4+S0dqokw047YoEAsMo4HYo9O0vqqVGdsx8661ce
VGfh99PPyB3uQgHQ4tlL+UXjdjndv4QfdHHIS9cjV9g0cAHSbIn6A+sOE+5qFD0T3x4u8Rh72aNA
rHH3k0ANOnlWx2NfcWWm4IkKsUlU11lYM7X8aGhPhC5z0c8yRZA2lp6kN4HHyuUdkHcvUvo/1pAm
aFWtcyjgaYXam8kk53Yg4DJ7OnS5eu0XDhKH2ud7Uw4SgpKmRBSz/UN+vVn9OlMDw6F1S2DdzZc/
Y582v+ZS/pmrzjsUY5uH+N9JTo6w5LuM2nZcQMe8ZKI0vn1VR0xIrf114sNUTH2bPV5oxw0X02LY
AJf9A7uXfqXN22alq21zFjgPXJz6bdMzJsNfHhpGst7rucvX566OFd16iuVuzEYbEere3i5BdhJV
SliuaUcisXNz5ZEJi4C0OFFsc5g/u8GuAQzRouJhycxl8TY4WJVnOU0ZsY224mMK3YqwYp/gCSIw
sA+T8hPZE9jx5AFyQHcqKiJCW48A2YHkWoutmZbtB6swVHthyrjiXEI+qKcnSTwLz9cYxmQ9jxGc
GKm81ilBPHO4LsSXAa94UoRLGf3HaXt5uPSozQ0ldfuIRDWeBvAKb5SWJXARQoEfjRzh9BNFLB/m
OE2HPAmIXPb8302zi//BnxzCgCnMM5X4b5ob1XEhwL6G6ViELddddmOGJrqHoNJUoSNr98Hpvb/k
GvIY4SsEvGC04nvktV6YBnwuiboT0FATWq2dfbET052TEQOfC24LtlRih1GyH84mvFHMdHRIjH/s
BZzyhBgic3ysZWBh/6ZDRlfWSXx7A2qKuSy2G31aLIhrKCYbNIf8gPHgZGFhEdwgzJ9Y73Y+fmRz
hQw5zzBuqP07hPZE869LSjCfQEpR3e1wkvM9Z2d3MyTEjPj+7HQ1+E9kbbxbS1IXiDGQxsbF+J0F
m0q8D/6kzmDto3JOcMCmj9h2QLnCmYMkwx3u1CzLQARE5RGq3CinM9v0yyZdxmKl/VjWZTATees4
CB+phjhs80AmBVfPlE4DAIzw2nTWVkpPCzMoLBhmX5x6QUU4mg0uQBUkybH3G9rWKYRvt+iCXYsO
Q8yUJ+83pyvC7FHvvkeJ/clPdVXAyeZuYiO7LpFcPisXfmHdTUTaWps5zSWtnq3cHEN/nMlTZ82D
HVJM+wis87p4Yf2L0T9gAa52DvqeRTEeEgX/kNVgQDTnTQXUEyaL5OnLp2dud35LhEeZNSeljL0y
Ft8C1vma6sIKycAoZeRjLHV5mK0n0QhaIdMY2kdpIWa/oxm7qZ2MU2QwsRoFKfyuMvlvXvy/PUV+
CjWQSXqDzSsSSgVpy94lBLowzx72QtrcnQTZT/iEsDjTrN7bfrUmZ5aKP3AR73TQmHH3pJf+x4vk
hZIn+woWJXZg5Rz4GfVa8DFYn44eM0wQGgtzr594/zYvmmbmfKJy7lCl4r9mMgYzTw00wJ7JGPc5
s61zT/L1iKhaHrOsZyLEZqQPBy/Y4Q/U2JwWUV07zi6aeMbDD/QugSt8kKaD/V2Yv5fYOIxNy4pl
AWWxmQr0rcQOXuaJXQWpGR0pZnXyFVtUhMCMr5gxX5CPrRnxbfIWyIGN9V11Q6L2rIuCDZkghVae
6A8cQttzuRD1YhpT3f12to9tOq0UB8biAnukRuAEeDxZdsGdCp6zwHhMjl3vXCi45GMNNNxisjUD
QA0x93bqwMf0LGr6K251/lbsroHcZ8D+0pfQVtZKhP9dO6OYQ53NS3kxYZ6/SqTa+kxYAL1ibLvT
WNYTMNPWj57Gnq/tHUO3LkJd55Aekrkcpr3wFmqxO3y/qqN2U9oX3a4P72ZsXnWuH5ltip3djL8p
FWm1nUfSluhDnPzUwg4k0HNKsW0Mc4eMVEyQTYAe2GluhscyDfgFalP80X2gzhE6HbFGpL/WL94N
g+ZhPKOjm8TBEtDpm5bCe0wlV+Noax2jTRaEe3IzJ25hFrCJIurAqDWtVVz8hX1XMRfTNXcLqG+W
jJttofySt202mfaWsAJj3PNkf/BYr/9yClg+FZdLHbaL1K9oreOru0Afz6hhHy0UyXNhmB8rITtk
XqILY9MO3og/91R9kolwuNN3WJSmOntm4584TIC8yLUMiZsj2NmMtDxDVJgLOslNRh86jq6Ct1J+
N5zRmi54wPMZsopHdMtX/ZGYxRRgdRBgyrinHuU4RTfLWqBK9zL/msvC+6UYE3q4S+F8sOyKK9CU
o7+xQUPzLRqZDtpiVsV0RCJ2sEskgQDAAbBJ5bbvGX/wZ1PUaj+MbohawVriQlF3z1/R5lg2CkrQ
PMWj5ezJKH2kwNhukw/EDE0MkhaIyEzv01lTWCknkW9nOXZ//BpXvpMN8hNPqr3vccmu+ewaZTon
IbgJwO8NfbQjCLuGzyBXPHZrSTQzK5ulO+BRRKFTf96Z1ESOaRnIp3rJ/4MuHocLdWKqcbI5J177
VHbLWw2qyh6xjIAyMU9jLO3fPkY9DGRNFtuboH17rsRfLAtj43llAxIiEcP6z3qLqrT4KYmChEEz
NOSw0mChxGrk+6GN3KMJ35nMZlF/Ll52cNPy2UvSf7nHQ4ACPm3sPqOcgA3B+0tNzTqLISQT4amR
beMEZlI2gN2N4YGGVYeARsGvKz/G3svxysBvo8PygG3JMu0Nrv0nc3Ty2zLStu9Qn1FuMIpUFBw7
ImTHnFuCpOE2vw6svT8zm1zzoZlRgYdm3KdBLy7IN1ydZTkcatrM1xjA0N8UpgAwYaBPyMkB14/C
ru9ynoMjrrRNAosS+qIbue+k/1cy+H1hBIgjB4T1A48cCK0i44fA13gvNWcEEq0LLTCv/lI4CT4z
pAvzM/0otqIdrGPt2+9WoIuaTkvR/KeJ59DfhSSV7ItU2i8ky18YcXDO3YpLiGz/yVeGeCIjiJuJ
scxOrZUDrU+ilwSXcsewpS13JOl7lkAGJwhhQc7vzdBbv2OPELDt048astq6q8HifNNAdTaPVdB6
O9HW5b0MMr1zaDY9ABqKYD/zP1ebznFGONmEnC6YnOrDEbJp9+OYTK/5WNhPSxbxcXXS7Egzsjhz
FsQh8WwK4sArV1+dwy3WEfvOk0EmwWuKfnxMUqhffRu7/3GO6c95PBsHNVrZJUj63kPvMNwDkC3r
BxE/+WvOFoF3RPJi7qqb1MVtcsd7jZFElT6gMj4VafFYqiHfs+exbq1QetoGk+fA4jUYr2as6lRy
4+U/3ArsNEvSuAoMc9TN3zQFB2S3PNYRYnnhUZfHJayQczZLVQGJnaxH22j+EL6zrLcXX1bWNfuJ
20q2NU227oUro/2kK2bEWPCAzRGwbIjzeUoaWKCoV/UywzLCkD5W2oojKh29Y5wMnuZ0wOpmenR2
Y2g0GCu6Nk1lD8es53fxugAuAsuZe9yMXYDTDPYwmjnC2tixPUpCJZI47i40mYMAHnmwuojY7iJ4
LjQT/DLBKBmq+EgzlNVgz/pJcC3vABIY+1b8KP4lcilOQzFJA2+Hx11lsg8STjTh7j4psgu0qmDP
J7B4nkvxZ6T1F0YWLOREgDGkVdBuJr5t2UR5evZGFtXBTxR/A0GZjM4INnyPhvQvUzGCeG8V06ET
xtEWZUF9r3pxuFuQhKfSgKDDYEOsEjIvoMKwBCxMEMsz7IOjGn4oNKdeQa3T2WUzCHVUaVBUGJt7
InuANHRFwtsbPX1b6OuiBTUiQsBF8iOUiGLq+AGkrMqrj3GNfUBu2gmWN9F3iRe2rey+R2WWBVsN
5ZzuIk0Idksjji8d4Yhh/ACmRNjGrQfzKlnRPgdZbgSvrLF5obQacKwV+JSQvWj7n0UZ+MVz42jc
aKJLu5FgwVfSwdzb5Inr3Jpo7lleI/S9z4J0iQ4k3KsWDagc181BXPpc9+gn2u769JULoHZCsJjI
2VXjl7vO0NmXSOx873CL8L65j0/DyRjVlO1ds2OKFJ4WCTWPp/bFntPmpW7BU0E/juQ3/HtZPicI
mO5rJ1x8JSAPdfIy8jKowyAKVHUHti249rEjPajzSPlT70eRGWIV0ZJrlzLlqKY0c17xNam2OGbs
dxtIKGwQbrmHxPs0orCMTMOQNMKYzUC0WoorPVGHMevK8DnjazGPE2IGA784VQgYp9KVOYoHqUji
vfUIRStlk9lX7kglu+AOtpFq0e1l9myreNWgW4xDn8rJjDbW2NToIaS02MlafrUl63QXF3jRLyqq
9r6oRLzcyV1mbdhGXTy/c1SjwI/OnlY/vtuJFw59pTwUrh9RbRwQkLpSdE9GYeYWS+/55H3Ra67V
3VGWWA7YAaRbNouFNridE1graoPYNEA+zEF/RkZEGSy1Xd54NStgamtot9B8/Xqkaq5bJmcvArsB
6+a1c6KqKH65bsasOTE2seMVwe5rlFnDU4qRWFxjcLUkaQiGnZasLd0nqwbHe2MroXpw+cvFkQvQ
xGM31/SGIwvM6CZJ+Ltvch9uFeSYAfbjxOtiRk7gbRkEZcG31bWZGRhkrawdT530i+Ohw6Siqcr3
uc2H5hPAncz4DRKPB0swHtoow3hvGJ+NzmyImdapTPpYXzHaZ8HeL9etLXD95LMu21rupmigwjLy
g7+WqXCnM5mzqoMk5/hHImCd/UG9l01Tl+nQg8fZ+CdjoeMDM6QRP6l20+skek6oAg81BN6Sn2HY
9PdisqqjuZZJapM1qo2hkNgRNLw12g8k5wNFLWeIspJx9F1zYp1ePNLHPMNYl3ZKw2XKpe6q9bpb
DnSYvC5Kp3+awnO9q0Qimz0BHN3/LowxiH9nrJxPZ9Oe7Pxa9HI4jR6KKUtCbbF20aeWTLIRR2dF
4sh8EM3WDwqJwADbbmQf2ysXoPYM4STcfp4IL9nE31IeF9pJiX8twh3Sa0UHLnsyS5v9xni2s7ND
ZFxBp0lcXDLuymOBgMiGw7EyM4K+VhPnpGSc+BGPAcsEomjp2w9lwUpkn81XgxB3j+Es0k9jqVDa
3Yp15HvjRAYBWAeIlsfat7xlevE/h4Hs8MbQjMZHSPAfjVJiV+nIfPi1qk4i9fpfsR14Er6JLSzC
lfTCLsECZTZN4dtCvZvHamDRFcUDvTir0wOiGPN80xibycF2KDjwYKduwBOHZZe+jchsk2euvx0v
HhxOCtlI6U/j1Z9UbE4/DEQNX0uOoplQeSsGHUIORw9tY7g3a+zCitQp6hqbSFfRLSTCzcaszxlY
DgCreTwgtjH0UmpsF5jSIIOoyjuLvfy2BtFPH6xPxN0+03W2xjySlA2PRqd+dmgn0721XMWXh2MR
g8shHMlqQ+9G0Ptnl4dpo1E1z8nMFgM5Mkb7NtZgsPxTVYhA4YhXiwaLtt9fOqMfXATNWPpPJlT+
CLBEav9Xc5mBtAjPzjokLGudGzRtTcbUNt6BqsEiYKxj8OG9rjzlZNta2NVc4zobiOzZzwnpN0hI
GYPaRRYTKzCjeh23tio4eA7MYGIKvLp13zZveQNfQawB3w81tE7wb6QcPNzpm9bw5MVI2cXA3CQK
82TNnYmcWZuyEGefLdd9HZGa3LYD9KprOg32yKaCUyUn5XNCOA74/CGJxf7daVPAaCquubyuQZuT
dCE2kNgF8MOQlfzh+N+FbL8RKoqBaz4HNtblRVlE9x69tyYM+7m24ZK2WJtk+1gCehqswqdzndIA
Zy2LqSk2BHRpOzXtuzEgvVxUzWm01mCguSZp9pkKkn8sZFj+E3KlVz4Rt3RJgQaW31AGtlDekSIz
ISlzZROvHpmYvbV38Dzl3QniBGcFu2LnLLBWdxxS8/mqe16wz2bdonoRNGouspzqD/odmqNSZXSf
hWk3YZ6Wyvri3FaeUk4nOM8i9oC+ENbu3hXV8gTjxfF2ZosjebDjCAqXl/inrGyjPxJUPxr6oC5g
sqMzo83TVaZWCSmHv4HLonHntMQ7e2ofGf4epFBBnKDjIobZxX8BxXOSAl6AHInHc3VM9oTpO71z
EwEYkAyVS3zMcTFgaSsmYWxRFL5UZZCsixf9sPgXz7VhcE0D3ZWezwLlt1oMxaGDPoBJVEnz3a9W
cDMQLKRFe0nLMMelLLdBM4PLp3HJPa7gqbLNxkYWrNW1zjbh7PyRDjK486+Jr0dyd1hjpnNyl5hb
9sYenD45cPDuCBEzuiHuLTndk+FjzFI012QOQZ6SdYsbYWJZOPOHY7neh52M1ks+5Njm07pIcPNb
p+1vJlsn1a1Hgol+Shw+nhy25HkKj45hqyNXTBRHtCZWmmKZFka6C6hRxgWvCT6/R2NKHV45hFLe
Yl3Kq5T9ZGQbxmuM4jab3HmgUyWA4TXPfbXpSkN+cTK1jBfTxCb9MiGKHog6FR8Dhbrph1Au5DPe
507yJXuOJwdy7Gp6VNmcMP+iJVkeb1bzrlWMgbB6K106OrJ+cQDVzjSrubvuPBZ0+LXV1CsuS5mN
5L9WZuvnYLRZyKVYPfhMROOVpp79xvYIC+Qml4ZTirsq8bRF/EVtqp93JOQCvlr8yqNLBEeSJqdq
QjAgA8NIkyG3TqcrF5fJFon3JEYuSGcwjKVYNuBUZvJQTZyuAAmH7v87wkZMXNtBj5+jgAKsmZR/
PMvnj7UJQYb4WZND5osj9DGa7eAE+r7H4udrEprz0MQXR3Of3ubk7Mt71niwH5CyOPsWU+OBO+xt
bDzbzOF81NLrDBJeQkg6db5NB1d2ZHKhXwZeyI6Dp78D8KRPhsVvz96hHE8fQ9UbTrVj+ar7gpXN
ZnijOIg4dCq6S9w38oxAkGRbkhCrWOC5fODczG1pJFowJ/2N5bt2ehKuZwWnKktlvrUN3hgbNFji
iIn0ppB613JFAl6+4s4y28MwNx7SSzszBjQsTFnRTZu2hPfcawUwD86fSKpsl7MbulDgjTrjg7Rn
dPJlK3kYgq1yHrVdNfolpe9ZZ9sCOhE9sbyJfbG3eku1L2UyT1gXkFApEQgiqHwImhEMiTOe0GPH
K4Esm8nkGbaIIcRVwn8JdkSVBYSKrO6s7wa0vLcbWk7N2ww2yUxcxUqDAgSVrKazFaweVZ3YQjW7
GrpIwDVaTmIedtnEZxL3i93pghVuvg7cv/aUAuNdrAfxO6N1f/P5lB4Z5pY9w35LrR+uYaIHN1ME
CL2ngQJQuMhc6vUtgrznBLrdiRmuXNE2ZGpJVU+/MYmS5MdX7A3faEkXFE9t1gH3NkJmRAoz6/L+
JXEHzHSn96viAPvHEg80cuj1k3SqQ9JEBppAE5VU45iwUyNl+aNn0i4NszqrLwQIinBsTHmMNbHT
XVmjPw1awJySVSJX5mTMj3lpbwwRc5aOxdR1IcE6Z4+UPpG5wgls4OJkQ/nWaz/Pr7npTzUB98X8
EySN9QehBqJvbTiBxf8d+OB3wxdG7JYWkE2se3Dhm9QrsZb7wn2nyenuqEwM4MQq42JSeOZQhzZY
GztV+FYFE64oIIFEIBfI8dhV9GvR3RSOUDoGFxxZvEDu7CvDPjexa649RfztgTrau1cYyvtldkl7
IxC+AF1S9YF4Ausn2EiZQ+5nHvZQxjRmfz2g20ALdBN+Hpk9hCAGW241quv3oiGijmrpTw9OcFn9
DruN1AFv2VHSHew51Sgx8xZoRt/zt5VLdnOuNblyiP/xtmY9kwyzMub8heHoxT+MA0e1U9e7kTj6
dWypt2JtFiG9g5D5pcdZwwSsIE1la3JaqfMCoow6uDTtgTvBEqcvpMJb9wWA1kQfzB19LuNBYsCq
YdBaTdMZrmLSss5Xcex5gx3HPWpneysIsw4MEQovHfBaF96OHdcalSXPfs8I4WYYyRLmRKzzmt6c
iQXFVAiTlF2o5NT/dYvVB8+QZ86t9OHccCVl9srum/c6jYNDKiyn2ce2lfgEuYT7VuoueO2HvH+z
2iD5q4EqmN8COMOKevetP8QOJ1LmuRifObQnIEkSTSAhF83EizwB79Pyp3RBjXBq9HHyZgyz8R8i
0fwI4syNGJrw4duC7YP8dY3gyb1EXNb/NmaAWMSzwHsDh80aUpFPw3wvAKPfVNDzLw80wWFx1R3L
OHRV49psoTbsPw1eUrdhaVEM3bpWMV+MDHuRFVJrfNNJm/wKSGBZezLuSfnsK5NCSRTQygrRjnmq
mZpzREz6+A08pSHOs+sPmnNPAZgbrpWoK1DfOQMpOB94deYQBDe6Lkox7NowGlR6SGWXkghuwbQq
M5u0ThLXCgd2Oy62woAG4MbGNl4e772QOGCknykFBV80QYp3LOlpDFvc65MsPRj/AIEei431cuZK
6pXnGOfzd2K244dvjv6NRoMxI2H4M1vYNpDQILam/ptVy2ZSl6VBE6oJUfGuekpHnD/Wgg01/sfI
DQEVQjwLlhmYwYjKZWASHgNzuyCQ8ViHcO4TiHFro7lo1nPrLcY8VlAydBO+IENVzPkK32uhDZPP
00+jFYz3senlk53W5asHyzC6Gzpnn9aORs1qspJ9YO0qS3Wc+yIV1KEN9TIBtd+kx3RQ4iNx2ao7
YdLL7q3j9ELpvLATaxewISO5SivouRt6kBOIGQNUv8W04DFq3fS3SKzmXbgtgJtsNH+KrAjOxGCa
f31q9tcs9d2LKuK4ONjByEBSQDkCuW4q0z/l3K3YVmeJRwZ3DO9JRphbT10SJQF3Q47El1mYrX0l
89w1R2fk35jEFmSjIKkoadXaTxtoyLbnfLtjb5wo2XfTB520wER250IKxL2ldfy39nn530u3ROvF
lVjq4I9wOze7FdOQoTDZ4L0YEuCVQtAucjTvF4t3/65iPtjaBIDHjuO4pOONawdpavrxXBF0loEw
ZMhULQwHL5w0T56XkYmdZhWwcz6P8aOlaDaEw2zloMSXxHHuhF2MgUgqR/6zZjKDf8acUZaJHH96
Gnk9vNhyme/MB3vqmb2h4r+qipFUpyD2ID6kKqWAtv7uANSSVKpoMu866i/Gw7UBXlRHK2Y4BLT7
3AbqxXADMMhGJgDnbUaeOXa9zgJn4OdFEoD0kJGoSaXKiVvCBuN0MqB3KKFhe/H3PUeQTplvEGoo
x08DRzBxtqJX1MOQo1IdH9GawUXbzrI6vy4jp1ez4elDhBFBDhlpTj5ioHKKdnm9tDt8dTrgSCla
vrtMokEEJzqSXd2gk30KLxDojNrwygraq8By+vQiDcqjhxFRoJTUMZf8cmYmNYPpADZCuzUdZwDw
3CyFyFkL6aljWp9l2fZgW+Yxic0b18ie6F5BWxMT3andnI4ExRGicr67GKjxNGPxrdCGTpx3NT+8
rvaOpVXR1IhbbTCI54uT48m8Ax/CqQQaLOAT73WtHau/oHLLQzwJdXAartx/pVg/JAMDHScZ2DiT
o0rLH505dsbl3lp2I1PncseON5/GaWgQWpOB+bXfy0SD9VjUXD+eUkOq+m7bxtDsW6Jh8dYaK7c4
GZ02PerXbiVueZwTmGSNj+IJmz1HzecfLKYzeeZfl0h+caDJxmMz42p/8aYYim6aF80dbDWv8ihX
+lbjGJjBpu3jxnsrKFy6r7QXyiLeEH4yQqJtxAgVJCsCf8H0iRMIiyENTGLyKEYxWQ5l2LeCo/e7
xRmkfFmyKn31UGy5u6Eb/zDUwdHOd+P2xerarN6xreBfKr7X/1F3XGAm098NuZAhFuFlWjrfCK4e
GpJ6XXqXtI75H6DcwxZkdcEH1NkZrXrCXkthnyaL03gfniXnI2gCl7ZsxUghYp6zGWQG4bfKm1Pn
qNy4d9yBiHBYjtD3mucpjiiWQrnsdCdjj9RL4LyloABJRKVBVZxTvPNtQDB5ULupzOz2Rpo2Lf+r
EtKz367njQMjhoTet17U9dM2T00jek4MCkI46y4nBPqwte191SA9pLGJ4Y/Zn5SAMMkIdQX5ifCR
utnaBWqD1yB+BSzERVSSWD5m5IenkXcwFsSLklsO4v3NsKI8+hvU6Fawyngog9X9VvxGvSNfq7Zn
uaA0rebmdCwhf4wCAXyfDbayKGGaUobYUTTn4n5aQloIbA9LfChwL727yKs/Qz4AT7HIW8XGisQG
mpE+grBAz8G/AWz5ht6VkF/DB+UQ4lPJpwnlcImqKUHIfDhnPpGhEw+0xXsw593EwFGMqOPMrPAR
C2b7nHuxONVWRRaRRg6MSeW/d6hU3NRVKfUf5HNirNw8Z1ILyI0qR4ZkEkuPf52Af8Ot5aZoFIEe
ure8SCp3W6IGfc08i7FDDS8pOYHN+q3jcP1cLKPBNytpPuHouMdGWcNybcTItTQF97r3wC7E765l
asSMxcq9P9wxXMpr2Fv2a5E0/ufCREQc7217AeKhefqD/ZBWDhfLjbK3qq7j6D7Q0d8zmQEwvcuX
18GCvrduNI/x8O7qwkrCYJxhpzJZ1lT9C6+djMBzWVb1p93EfD1pwST/8Yjxv7p5kgguxcIULTvk
7rNliMCkjNCMI4pasRCYKF33ZeZ+YJ56pjG+a3/w008CRhDMtGhzFqT9yHmMdWTTE2pyrkTJ5H7Z
DNWf6SHTqeW8KuK3Hl6X/8I4KbctvjnBr3nU4yFwLErKWpWX1loj94ikxScH2PmI/EuL0ne8PmSs
GVQiYP8eEhixgflWirn9pCiR6tfcL/7n7DyWHFfONn0rCq0HMQmbwMT8s6AnynR1VbXdIPq0gfce
Vz8PWpsiyCCjJCkkhfocJTOR5jOv6cdqlXcaf+VcIaXoSGj7s6GXPSP3LVyv0KhBOaktINZlaSW3
ExkzhBefXHA9NY4e/vYQnLwfRpwaXTVycnp1cWMVe62dCEBR5Sv2QdhGNGWqEn0XjaAVGi1dL3x8
B8tYZ31tP2IPTcgNA4TObpyn9jdazsXH1tA6FDbMtKu7LcuviPvMkX31TUXfR/nUQxJX1hOMr3XB
JW0cValW6H/lUunwY9C74JckPk2OVYdehIYfhrynmN1VBx2CcrdBZC4FG+XUcfHBduweNhyZlmL+
of5kQuxWUFoonhMw0/lWlRI+IrKYKGRDL+5pr5pK4j/pCupuIhzwetgqU13az35UQSklhvHWtDgR
/kC6C9mqEM6csuX3yeKh6EUO/tjmZsZPAXXC3COt33iTaf+caClh1cwp+OQjuwHOIkZ3GT6FgnEm
UaGWrOsp7Z0NOZGm/+NkEHjXaCfTJUb3R4wEw2Dz6TWhYIC4EExAygW0yF70RsGmoqQLiu6jRZuy
19KtiUxXS09JkgcgxgXmRAtmjVopGqgoVHb9Xa9D0u4QMNXXOt24VzDyIt5FRCdzh1yM9o8MwVlk
rQKtzHY0pT0IrFjBukOfZ5/SpqpoeETt6IOsnGU7yW5B9O0CAlQYvi2iKkjq+cn3lhts+GDHjhbf
qVEbNvVOjIVUvhTIbslvReugy9j4vDsuqlug80qV/04Rj/LpKwoHCYExwfMHbWhFPK0MHRjXbyGs
iHXjYnEQJEaXbToA529shFj4xF8LBLCnL7AFLB8lnSgN2pcc18AXereDj4WC7f9BYLuNP5albSDv
DVJhnyisIVGxBO+EmafpfMfvScWDQA/HH2ODv3GQ+HRZoYXqK3v0wWBL4ZNC0KCYdZN8P3ooWj//
nXi2QwFANfl36AbWzrI7ak1z+3t0gXeb1ZcqHLzftPDs/EfPQ4FpJLhuwiPFq6rXDGkGlOOpAT57
ZklpIEYgiPdDs6cfsRIUkOII7CD24UmOZ03BpWO2wFIfrEH0h2QSxV0V9F7zCthn0J9nkYBq32gN
kgWboi1H3ERaj3vECGDMv2BXlAYvtJg0xhQxnFNdwa1mj1mF9RtnIhLRyG4CWktRuysdW34ojS4+
ajIut6UaiX8ktD649CDzgaPha1PeW5OGTxVlMQBaE0dyB09BCEBU4bRX84wkqOVs2IOuUN4xPEoq
FJwQ1BDm9LFSgFltjNTsv2Z+Ojj7GOPKEe0mz8EzQY+oRqyRZM+wIuTyQJ4BFX9PG6avGU0wgKJq
NkUjNAje9jU9KWsWvyTCWHWaaRevNOjs6ehDAI1JekYbyTXuxfIQmF1F62gsHmhHZhWUHDPTf7aB
VXyylVY1EO4Ze3MCeKPwNzbZ2D1ZWdXeA+KRBxxzFLg7sQbgIuuRIhgd6cwl/wyJVyfrpi96U4SI
WImh/yLgQ5tUmKCHii5lC4esq3EgWPIxJcycFxpMrHGq2JHCReaY0Dvx5TLh5KaRmr/4TpFiuMcV
B1SyzYmvPbRRXBCoVBd9FLKTLeHWBA7DMQp9HYPCzfZ5SxfUB4NsoI8OvvCQWoMZc+67yvwGujKP
GqoNUUldYJoATuoHA7oBI0SjCOyPIGDDh6lOkxxhA7tTnrrJ7jE0Kx1LfBhKtREudxkkQrKw6nuF
981TLJTC+yyLVjFnyQmtOgaepu1KiBguFrvjo2GM9GSV0HoYSa3qr51FD3ZNJU77RZUlDz/hxjB9
KhVJ1EYuKNe5zbJ+xB0x/FTTxVmDgy3MX/QepsLFO9O5S1t8ddZonjr0oSKMiKAS42xwh+R+/MS7
ADWJlEBXtqEsHbrXUQqvcVencoLC0occ0cEtkcxDBNig8ovzHZ6oOEmrFuYOSKE6fbRWE6IHDaBL
B4PyEDfCktHG53wS6qZmK1+insxyU7dTT3avj8pTYY8KPON0LmjfT8DJ/X0fwdTBRskxu+8qsovx
61gPsY8EnagpS5i9A00GohXVZB+tqWGndHhtirWOnUGqrFqjoA9T2niBIGZfaN7YPUMG8KfyjxRV
20Fb7IoRGiW0qGagbpmDW8vGTVcGWSNe0MuN8P/2FFr79WuoI5X3ubHzbngAqKMU/i+HYDvydvTP
OGBgvgfg8nu7BW+Mw1oKpfeRXG/ChsOQwvEThCwQgjjgJwL1wRzJPh+p6dvTps21/HtYqXm3jwyl
pIGklrrR7iMesha63gBBKFvLFAinfqBdFATfgs7gxjqMeIeOxU7NwMeZzZ9//+t//7//+3P4P/7v
/ClPRqyM/oX81RMgkKb+n3+r6r//xbU+/8/HX//zb9IQVCpNiaILUZtjUuHiz3/+eA7xeOOv/l96
7KcN7Kvih2c1Zbkh8+n3iUjUL5ZGPgHbD542xHlMuWvhjGQvlU3nfojpa4XAk67/Gnn6YzRJkRuv
CAdOp+XMHdTTH0P3brR63v1vsQrcY6MahfNVhdPSbLUuHdM9RirQgcs4IKR458iQ8k1TE1K3dFT7
deN0ZM2gB6QESv+FWDHeV+mILYsFOE5Ky7+HHPlT9RC4uj6m6pxOV0dwTrdVg5o5GnASc/fTQYFN
UUqS4L0xAOnrB1tvLYQjG8NMV/RjaT2teo4NV3NRm+qTqcE7RQjfdBJeZ11SFiropm5wfc3FwaJM
G1HEqlqCAgw2Z3yigt11PERF99KrrWe7fkpic399EotPpgtHR1LYNh1DM0BaOfbpHDQWaDL9TjyP
Uu2AJxXDd9Tzum2tCaS6dIKar6Om+cfro87/r292ra5qQsVghSomG8VUjXlXv9m1+VTHgelZ+QtS
j5hYFJmd3ncxzEJoxFOzphws6S/jOHsMbNw5bmxT88LouiENdqvGfwjtdPQWrGxV1yJ/8fK+eY5T
3Xzx6xmmiz7ijaHmHb+cqG6bmg4wz3IMY95CbyZaa7pCQ8DIX+qGzDID+LGGTFTt2tgZdpUU9qfr
C7v8nKpmsCHBG9om+1ITi89pIthTDtAfnnGdhLcQOHObhToGwnJhdqDgT9/IIjy+Pur5gjKqSQHf
UDWCcFOczpIaBxOl+facx4Toq0mx/glqKth0zZTp5/WxzlfUYJtSGbNNFd3T5R3D3iwFJTYP0cgs
eFALlWBVjxAvgZMWziUpKHXXR7ywpoZuqNLWVINuq1xsFwMmuEX9enYHmjn9SNj9GGdKDnpAGiQ2
Mna8JZNQHbfXx1UvLCsD2xafksvU0ecf9mbzmAoIUs1JvGcgWG6h6FWyq3QEeX0KLvhs1+jUh/1U
/Ugt9YsxG/Ws47rBbMBDtqLiyrVgP/QkdVaGhIFuaMHD9R944VNYZJyUoS2qjkIsfl8ZFH5fo17x
PBpYk6yC1KIuB2HauMtqjB/DJC+/XB9xeeOyvaXGRcVGYzm4Q05XJCBdnuxAMZ41DjfIQAgEDVUB
ANIWEs46MlIHw1Jo38M/aXYhDrnr6z/gwifhwlT5HZS3VEtf7PS4U+GJtL58ttpBOyZGTSmpSDzQ
uF17Y6jl084lacyYIC5aEG3oZeink/WjwWvttLCeUbRzNgXE2h34e5JC+vn7LCruCkK/FQRYfaOq
HjIbeQ46oJrSw/U5n1/WpqM6Jj9GMHNhLp65BjcXgPyD+az0jobg7WCrxyJJvkKnJ9TP0WLtEjFu
IMmG/8XI+ACpqm3zprMMpyvgTH3lmIVhPIP5oAWqmIPcDBSgdvYUm/d0pT5U6WD+Dku7uLs+5/Pv
bPI08SyqKuEESIvTkXmdbPgCtfqsRUSxatTnA4JPwbTRw7r75/pY58fIklJgUmdonHbabKdjYTaN
50Zte88CKONO1M6czAXmHnh0s87EEO2vj6fO5/LkUZLgKnXJ3QIbWSAjdTpgCtqis0VKh89X1OIO
Y8NIP6BRnP4JaCvqO6vpxTHF4Qb9qNHH4U5Oln4c8bObnmrUJv/JwdnroLLywEVVPEMMKKygmxdF
ED06gel8uP6DFwtkWUDZOQXSEvy7rjqLDdjVY4tWrJrdaVM2HZAKqw65kqob+nDJsx+IWyfvfDxd
aBZfBMVeh2LtYjwB2ggn9LikMelgTpv1cNbRD/WQ+KdXgbC4vbs+wb/31psvwgyBKglbIuRlc+6d
xU3aAZXIwS6Vd7SQm0+OoaR7XsFsbQViOIb6pH9VeiPGAm4ACVKkTbyfaFpvBKnL1tS04cZ7vrx6
/vN7JMEC+xFJQ2dx8NQEKZVWQ0kJqEyWBth5VvqvPiq84I9X0H07VsEwy/uIJNpnYGXQF0YU9cXA
m8h2dYxOP91YoEWa8/cHgT6ydZ2LkIbK4jzSpVNBSjZ8Ej9NujVa0OATDCya2JxmJD7gHAl+mJos
OkaYNI76zmwV8ScptDDYdKlBk/H6L7qwR1TpOI5pC82et8vpGXKE0hPvDw04ACvZOZE6viArNe4p
Oei/hUqt6Pp4i0t4XgBeAtWxLEDOmtAWezJucb5pqXDclYhFp+uiEgrlbJRkJe1u4PgHu6ys4bGi
qP2KsWZX3dii2nwpLLYoISzvPeuvEn4tQva6TTCLqYP6LhiS8djgTocmqBg+O2H1SJxvoKAVfJgt
a3+lc5uGzFfnRSqplFt4ph5wSUJXnJbOsJLAn9ADVu0/fkdg4lt9tIojQcoGPfG15ilAWkKz7kHL
/ri+iMuPZpMt88HQgTRIeKiqnn602kDGkIQ9ORb8dIxuLBPdGhl+4OGTaxWngufr4y1eEcu2LcMx
YUULjT648/cifhPABVoVSGTAlaNtO52A30ndeaDFWPrQ3FZJOvJs39iXi7udIUlEeax15qkK1Vqc
XAtaAmV+u3GNRhQHSbEbt48RqaLGqNeWWQ5bZBbzG5tjEZYxqC1NUgDV0sxZxHGxOTHKG1OQnlgR
2NKmaZhCTDM/WAmdkkMpimrcofWlKMehVouGXj2QhnXU0vS5MXn9/Ic4ArURjafUtIkXFh84E6B6
KuheLqY+or+nxRY0zylI8pSH22rrr0arWjB6W2p9G91HnydFYq0ZxlfZhWZ939BrFZ8p6prURhAQ
FuG3Xp+NcsDxIrb5GIHvi59LxDi8jaCl5vysDTQ3typofS6eoK3Ec4Fea0DyWoKSQ8sC/XoQ0U1A
bFaMIR7RYV+o4lijCoSnT2oMtEvHKFfm9DMUodu3adth3RgCrF9DkVL8V71Hk/lTBKw+eSKoRolw
6Ieh1VZYR6DIfX3Pnp0R0nLH1HVUasjkNGte4jd7VgOphxMC6CSrzuiLxl5vrWgsIoSjTcUvyin2
jY82b463Fwt7n16a0FT+ZfPl5ovnzYBxDWsbF7LUFf3QfEQmt3jBDtW/McrZk/afYcioNQ4FL+1i
XgXCLRFQ89QFpoGDM/XCY2XoeLQYnY7Rc6EdlRR5Ray/AxhPOJUkRVqvZTDGN0LL5U3ODyGRNEHG
qBReHGPx1g+xjtQlxgCu7xj9J6NMwl2GI7Wb4cHXoS0/qz+GeeGS6JY3FuHC8dAoSFkUCSQZxXKp
VTT58iJUcQuBVLi2siz8kKJgtO3nXThA5ziC9JFYRGI9nFCIebq+tS58aTIZnX1FLG/of5+YN186
SGttGlMwlH6mAnYFCZr+UsI0fP8O1oCzCZ5J0LvCWsQKXZ+3Eg9yvvQEKRFR08F60G1vNHd+1Ptf
APGj+399ZhcODV9UopBIzIRkzGJzRXUwFEEaBG5tYIZjdPUdvEHA9C2YMlPDCeP6cJc2M8rLqgD7
zb/YzqdnphLx2NAIC9zeSnhGh7jifvO4PIYh3iHwgEFKUqCuMUbFve/RGBjtRv0gqvLn9R9yFhWw
mSmMU22S1lz8XYYlnTGAG6j81EU8VcNVfZCD7ULRGeKvBjal06rErUr/PtTg9dbkTlq4sXLqxKvJ
NhX/VywHUXzwWg2hVURaqslSVjQ1TH1TqY6v6aucWDJyo3Dqi8cJMFL3oVQlJH9HIG9Ur1OvdfRD
nhkV2BvAtMhyXp/g2QvOY6pTYCf0JBTWjUW+jz4k1tEa5RcbnPrvWSd233Qdwq5AhrD9uz6Yemkb
SRbUBD1MOWWZeIBnyOyQRwK9vETPdgGKQj9hdyKQHdujdeBSkySjWG9OOw3EQDl7cnWvBUY8yT1/
a/aiAYPx1tKuwwe8stVih32v9jMihlVvbMELP5WcjGq75IRZFP8WO3DMBXTeOnRRwZx0INq41Bq+
rD+Zk2bnDw3VuT/XV+fCvWmxKiwLKaCuLff8YEUaVXYldvvR6TY4CpmAYWXoRlxju0LX6vta93E4
LPzo0/WRzzYBVuA6Cqpc2zxQ9FtO51onKn5MZcg+tDCYhcCj+SmYzza8SwF43yiqXbgkCfBNki/I
fTpF1dPBdBMegFqUGOjp9nBsoFau1TH+Lx4h7imaRtLQLBKrRTTf4+3QhXCd3XqKqWGCbQY2KlQF
+07klNBQaPEaGoHAeUm6vb6al74joZmwBPflXKc+neAEJMdpjDxy8RFKKNxp+b5BbXgT2Ayf1vBV
YUYZa1+b+v31kc9jY7oN8z3NhuV9UBeHGfi63rdOHLuNbeTyQ6BQ/dnihxK8aL5GP3fApBFXi3zw
3r9151hqfu/J8qHsnE65Kgx9rBQvcgucXbZxXyirESD7/TBE1u8B9zlMMPwcOgtV1uLGm3+2eeca
OXV5QY+QUpo+f443jy6ocT+020lzLfhz65y/6uOkeagARiK9kV6drS8ZDo1IlQ4gk+SIng5lAufI
qA9pLk7OGuQ77JwkaPOVb9XDdkR1j26vSN97EbGo86i8QkD7iVtPB60SkPqj0KWbINtxR5qFgBV2
QKtsasJ9Q9vjxnqev708CSQ6lk35TFg8DacDajLFNidOTZ48WAOQIvENj6I/pYUDAcYl4yoLU2Zf
ZOi2B5A8IDlqu3xAruadu3l+mlRJ7YHWANtqsakMK4oNz/cMt25KZ183gDpRpMg2RiX1FSBd8ZpB
Tbsx+7PDOw9KvjefH4Z0FqsdeqhhDsLT3aSOrADcbjuBk+mJ11cOobuLtiFC1NJM5aECtfreyI7R
6VISaWiEP9zFp0tvCLXido9MxJbowX+pJL4BCH/k+SNwrBh5DL+GZvD+ZabrY3FH0r+jPnc65qTg
3pj6HcEchmFwUcpo6ym588HG52TvzypvYGHT6MauvnBqnTmSpMllaCpfdzGqSmuj9xvDHUWqC4So
6hpNJ9+jGKsGQGivz3HeKicp2LyuKEFyhHjMeX5OR0sT2UaKkhmuUXAzNIHM1vTr1V0YjD90dAzd
68Ndmhx5AOEigQcP+mLntpDYQnSfdLQixnTdaCEWeQIoS4YwwY2U49J+nWuruka4TKS8CMxLtewn
g9aKm7QYRAi9dQ4KQt27TGb6sQHt/qkJVXVD+RJNxOuzXLbvKJXNoTm3EzkXCeeye1GheoB0bOC4
OprrqQ2weSryNaI4Q7UqYZR4WycEgbbFZUNgq4ttr4FBhO+MzhYBbN1Cnt+DrL/i742Qx0RhbxS7
KUNu4hPACk+7gQS4tAkkEgrcbtRYucZPN4HXeJ5fhfCAJxv8YQfuE5EMmR6yiJRmDGLlxvqcBTos
zwyaYMORNjlykcNM4O+LcvTRFU+b5hdWjtUeLmr6eP0rXNprtiVU2wKhyE5YbG2jsYdSiMpwm7xs
XvBWSu+aBmGnsJ6MG3fj+VBUL1Rdl3MIT4CzmBCmBKaCIIUkQO3E2gsabduWBjLPYaffuAjnbXt6
YOdCiYBwbKvWOdwl9s26gggoQe3bIK18FJClFjafwYZ3O4qn9hYQvbcZ9QJqjECP5fqinj/0DC/p
iIM4ApD8d+e/iSl0dJaQm8gcdwzs6T4pjIe4QOOWEpuHCT2IQy1APOD6mOcnmTEBFUn2KJGxvQgb
0WHECnCcpSoo1T2LaUDBTPY61owyezRzHJbrvoN7nSs/rw98vk/n2ImdM7chZ4jR6bmo7b4oS4BA
rhWllvFQGDXa6Cgll/Hn6wNd2j9zNj8nVZQRliiKTjG7ctS5LwKkIVxcu4v70Ao+VYKlvT7Spe3D
Mhpz1ZYPuMwz46AR4aj5tlsElQJ4zWowogyr6E7te9Ti4qzsPsaJTL/1rYh+m7yNH6//gEtrOgcR
FGgsjSRg8QKQuxaKko6Wi2jU9MFDGRAPI/L9998x5GuEhzYnhW7NEmfURdJQJHIJrhlEUYeoaVPa
+5jy4rtvGcbh/QSJR9GZm/90j1C+neypkHhagjD9Lo0pu4NFVJHDiV/XV+7CMSDYtS0NzN/8j3kT
vTl60ggMoNOO6Q7FqGw9oaY7atzDuutKfLWBnRFjY7hs0iq98c0ujUzox5VjSZ2PN//5m5Hp88zI
cO4c2OLpN9SSoo2TNRA8eE9Rq41kukfRr90AJ7vVfLpwMqhN0v6iIQnsYnky8rCDShq00g2cDAaW
QndrbJJ40/Z2uL++vuevIOGWA7+Ty0ZQUFm8F0GkdH8ply60YdpY3hj2h9SgqEKdGJkVBZPA6wNe
uEuZlk2DiHeXfy6XVUGPqigirhfVR0a5M4+t6SBrEuqYJ/Z5tZEoflwf8tIcJZeMylZlF5n66Zck
b+hLJNl01+mQ1/bBzt4BDvJQQ80N5GVi58Z1c+nzgXCgTGmRgwKcOR0PMexJjHqpu2CQqh18RXih
04QXSW+//66mK0uyq1OROi9rhM04lIXodHfKTeeL2gXdxjaH/MZpv3QSUPkwKQpxpchlj02rVfT/
EF5xixLh5NJJlc/YAGQbv8vBtZu1Vq8RYfweSu+daE0uFuoQurRtIH4GIL9FjIZyfYw3H4G6CuQ3
W8GAtT7XufNFU4FXGwOUiGpOy969XTTCQZQy5yRBt+bL/O3BzxsZFF1MDZSC1b7xY39jOLn32qJH
simhZYY3IsML+1NDCJHKvcOHBHF0OiDCBHC3e5LMrqkNrK3D7qhlmnfEk4hWu1l/uj6/M/TFvKpo
vJJQogEMxm9xHkRUjWbotLqLnk+zNv0IdRtQhpuw72EkDMQGqy7U0droDEmq0FUP+czv6en9ouoQ
1P2NBb/wPGsUGGgS8XhxPBdfecBjccytXndxs63pmtvYuq/ApMBOtbCEPFS9U+xqKAyHEgzWs21F
ye76klw4seScMxIFyRygdPMXevPJDW+yvbCtNFxwem8f0k13h7Kqt0GZ+zcme+H+01Uwq7QcbYAv
2uLpRDlQR5u01dwotcUd/BLEUNvW+pxHU/h7lNH40OiduHHLX1hh8OIAAMgI5lt3cek2jik7OZiG
mwk0fBETd9oJSwjkW1ZJiZnsqkNN8NFvULxZI8su76TRB+2Nmc/nZhHE856C4zHph3GWF58Z1ckI
vT4SoBGjxW9h3Xsfpy7QpvefJnAzJuXWuU2Pvszpt8yTHvG9XNVd1ZP0XVqkTPOi1iDlQ8bTMzq9
7987DrcvSBW+JlfV6XiYE/f4xtL9qhQ1/TUohuViHa885rAObrydF7bp3OjX5uyeUHIJB0W4z1cq
IzFcQeV2jc7rgGdlg3SyrwXIll+f14VbieADCM6cgoCbnz/nmzPhxNHU6QWvZgpG/dXpyOpWUP8w
WNKxb8Dh1bG9G0NemB+bkxyLQ8ibttymkGEinjNbc6FtifsqNwuKfTXCfRbKptdnd+FEUMo0qU7/
p/Ww2CV1iJ+bF3k4PKkzRsdEdKNf+RiCbyDNwe7Wu+GbovfWrkfOgBRzNJ+v/4AL9wD0OJtmG6cB
8OXiEh7DRGahV8CqDPpJgRmvz9A39G5Q3NAGFWkikDvxGk6WXd44IRdKuty2sJuAWpMUkdGeflro
y2Vd5kFCGGTKEYagh8acsDBemrDNxrdLsZHmC4P4sdfUaN3ZuHjbU2D/Nhppba+vw4VbgVYqKS74
Zjb2X9LJm20WD4ogqxbx3aTE6m92BmCvJDLfH8y/HWVZSe0QIWoRxo/vTBF5G80ZDBw/EIRu7DT/
LE3neQqLym3D7BaC+9Jn5mGRnCQ6XDBATpfayAByOvDV73rYYMbdWKHg8Or4pvpC0zL53gwCBUCp
JnK4EbRdOEtz84dyCYk8MluLdyZqFM1CkzK6Q/2hOthZre2jSMWuwg9vvd9/G0mLm922/0a6toQZ
tAxgmp4/0zG5uJNVYuCjAqoVw54wTbG2aIu2KY4Y97XezschEkvfIQPgfShLuMYTrtGQiW485+dX
F7hJuj9zzV7jmlw8575aIWGGhs+dXqg4xmpqNYZrQcz3ke1VPsp+Gr5e38Xnqz3jtbks4WjMIPbF
dQIhyjeFEuFGGwzpPktEuC3NtN5IzbgVq5zvKN10KM/MFCwQ1M7iw+LO2mAwBKMtssr6R6CGGSKe
HFHEfLIGunmgpRsxOggmvnuKM5CQFxw8D6SZxaXRWUUbYSHruQNadBUvaZU+tGGQ5esijmnZXx9t
/n873VJUamgHs3dVOLXL0XToqjiOgK5F09Z+TFBB23pFi00M/t4I545t26y1YoapU+72fl4f/Hz/
0M6baQjMV1JdWNzNOZwO2WM96ZphSoUvacdVZRYd9HrLWSV+WN4IIc7vwDm7odNPiZHX4IzUqKco
1+HH4zZeSRHVTLR9D4rlxk17vkd5Wi0Kw3McCG9pcSp6qaHei325OxJUP+W1PT0q0MfdpMmcWynN
pbF41gRlG0rdRPan154MZVKAdxpd5IVmYEeKAjXC31CU41vF2QtDkTjNkHkOE1ivRfwVYWLf9EiJ
u2Mrwx/YbCVPWaQkG2Waohub8vJQCOnRCQR3urznMOMoBDpXHdKc+fCEmEh20HIj26Iofgv/fGEL
wpCYIScEsXPT83QB7brDps9Je7dD6GtvVwhnp2EP5iNHG3Dqm/bG1P6SIE4PnEnbfIY3SZr2CD6e
DgiJWAS95XUuVoIpPpu2GR7HYPBecqM0v+E8IfZVbiPTV6WUTiyfd2xTpFp/0BJ8ZrjKC1xo8du9
fhLPLzuTC4fMBTASNbhlJSytsIXTIsyukDlAUEMb/a1svdgNkJFBg2PYIwtqHK+PeWHp6V5RVQHX
xnW+DOjb1OizBE1OV0e796sCovnzUAaIZiIEsVNrfOquj3dhV82hAQACCF4W185i5Z0BVZ00bN0a
iWg3Qwr5SI1/OkhZq/v/YiioMAAXyLXp0p0OFart0AWJ2rhIdCWk27531BXf2AUkZjfaa5dmxTVj
zGWUuba42E+Yb7doXkWNO3Rh/WQrqrMn4FVfKXTYNxbwwiaRFKIpnJATSXPZ9AzR1yhEKRtXlANi
80rlHHqJmaoMov6hKkdkqqb8/Sk1BTe+FjE0KBcyztOl9J26smUqKjfvJ+AmG5ROPKBoCY6NKc7U
ATrLeJ8NwZ7WPTJYuaMn3i80WYr6Rsv3wnYl9uJdVgElUplYxANtm+BwXOVgwNH2HT82OB0Ex6wq
0aEjyVGQP20NL1m/eyPZOhfTDGpi3OXzLOuRQsNk1K7U02E/4ri1C9F/ORgKmknXh7o0v3mJSUMd
oktn/vM3CQKGXEOMZRTR+ay14wnnVzaF3hbc3Yh6gdLtrg93HniYdL14HWlK0UFfomm1tiNtDMzK
dTj5CPFDbh+xyjgUWf4Ra6HwUM8uXSj71DfO5sV5EgaQAFNEOANeoFOYjQq+vO5Qm+Eroh7J194y
/Q3CC7OiYlFtr0/0QhZIhXo+NUS+QAKWT0xEmFGUTdG5JiwsAGhRjEd5gpHYeuwbFGbqCnMSfwxt
VCXTaSBhSv1/4kqJvw9qXN+4dM+vC84S1KK53gpSbXldBCNa5ijRTNTdyt7f4L82PTpdXI57Uav5
rT11/pHnk4t2w8ypnffW6Z7qgioajaQUrlrmuJhFMRLwG0zq9E8j8uGvjoXaNoZTUbyp2ri4gXg8
v65oC/ztZnMv8t4uDixQI3XWhRMuPZJyLeuo+K72Vfg7zxQEZZzZJdhsIvvH9c99YYGBohNQU1qB
T7XEWUbItBpmjyGvr6InZ0SN/SFLtXpj+3V6YydfGoom6xzTMhLNs9PVtWuzDAyT4lSfx/r3TA7j
Eb0UdAcFunvXZzWv1WnUAkF95mgZ1M8FH/N0KJ83cpbTH10fxPSOtqqJanNmHhLQfwfsbgEG1AoY
mKgYEJgoshtn6MJMJfB3PidvAdnC4hGwUeJNZ06pS8iU72tSkVWPJckKQblbAdqFoUAP0Q0BIAUN
b9lUqoWiE3vGpVsAht+qzpi8pDgjYX5ahTeuwAsblKIQfUGKU6QMy35ZRfkHU+iBWSGKCrx/UGoX
zHuKcT0C0V/SgoN8V3Fc8nc/ZfRbEVRQyS9htNvzGry56sHHhmMQ4Puo4wwCfMmXoyS4ltO0aZDJ
+1k4VZ+8k2wL1hm8jKUbhPQzkWoxZoMdocAMO3NTpy/S/VQKJ92VQYygY2q1+J/kVH1vXHaXFhh8
1tx0nVUdlhhO6oJFl9hUoqcYp1SvNH+EKEWv7Faig24VvzLFuQWBOH9dmCYaEsAf5pd02UlTh9l4
yPFStyr1+sGa6mLXDFoKCatM971S3xIOWI4H3Hiu6s2sKop69jIqUVuUdK3BNo6jmuQ+wvQ6BpZY
2wZ++xg1Immz1dyiEjd20PI+mIeltTC3zWeZoGWOK/I8C+BL60csruruUIxo1K5TvbLQwW5RjM18
FSJcatqbgAb+treHfnv9Rjp7Vtn8SDxSgAJrwpWwRAVXJQa8U+prR2yDGoq55ZD1r5UJfmnnTGEp
ngbMOq2dpzietytQDME1Kyli/6EvqLFvA3Tpwxux+FmBjt9EwUaf4bNwoaBLnh6swLd8QKzFeEyK
0lzlvl/dDXRW1ya0GaAUAR43MFzXNm5S1PBif1/grvbelHb+ETy1cwgHUwmMyumPUHnhlRA2ybEH
prOVNgPiIz64UjY/BT7GN0LU5Rs/D0dhndRj5tMTpp4OFxgj1kap1h0Dqx+qpzh1EthJwYgJ+K5m
m0RyhW5tjGczhm/hSMsTQ4Qb23Ge0tvnid8AbIzSBIdcgPxbPE+I1Yf4ZxjdEXc87Y81jcnnpAqS
x6oOuhvTXdaQGIoCJDsPlANd3SUndcLkT9S92aKPl0l8Jsp6a5GA3Xgazo81pRb6h3McwQW2jBmd
1MzoxPfdseuK8aFKoPUiUoEhTTKIlY2w3er6abrwEWfBFR7ZORWn7nn6EZ0IfmamTu1R5+v1r12c
E4+3qT4OKUaHqZW4UNw0D3NEPItXftIY4kbnYHlX05InWiKUgdgMGE4stpFVxBLBcb8+sski7Aki
IxuTHfQ6yCRxKRG9ypSwxX0y1bHvvqWndEY4m4dn6jxRlGcIdBaxVJs5ncSPfTriweVrzqGrSOzj
lY31U7JDSbuy72x6f+JTZqCSRzndbgqnX1eT6OxvLSYr6mM/2ba+TywtVL4paOsVO71D+XyrCOQL
9jUEM79a+wPlgp+BV0XJk9pGEluOfCZCfbcdTJifa1zLkdAMAwQ43/uFQZXwTKj0ZzgmyxDKCJ0Q
vK9P7yssX7OgxQW6wc+mVhLYFF2X3bVSa3a6Gio3otTzA6ODx53heNwQcxZ/urViHb/qwRq9oxAg
SSNyr3Vgjennd0+PUegMGyR17J7F96swDM41o/WO2NVp0cqv21kmyuh6qoatWdh72wIcvpVDrBlg
SVP/5b3jAyiBv0GYAW4W55PTWQYyzwYoVs5xkh7cUG6qatV29JymIPZ+4Azob2I/aR1kuqzmFj/9
/LZAy4Z0htIdVELCydPBEeMr0LSZnOPQqVgDCTO9j0o7fepUtB5Lm1GvT/bCeBRikOKbeT+wF+Y/
fxM/OujbdkE0yGMdl9gZ57re4XNaQS6rC4UEoPbLG9HjhZcVuRwCDtKQGdOwfNQsyyMALzN59Kdm
poJgdD7lpB9ipEcuS09HuLIMchoZgGnCkOB5DGGr9mqQPsS1k2Q3jtOlJQBbToGa0zkLKp0uQZWg
B0CTniXAfcJV/OEVofBy63UifkgLJbwR7VwYjg6JBXEMYOtMOTgdrs8i2WD8ZB79IUr/P2fn1SO3
0YXpX0SAOdySnXtmlCXLN4Rt2cypmPnr96n5Flg1e9DErC9kAwZUzWLx1Alv8OMOYkgVzfZei7TJ
n1WmC4/f8H1+B9CNpgXluy67i6v7YDLZSwxpoktf4WLgL7WOEykKItpfdhWWT81g2dh7zebwDfF3
DIk8nErK0+PfcH8jcBuwPoRFVC7uAkdhM0gOjRZ81qRVp77FqD1L4hx/BpokZYS4YU64e+c4lx4q
41w0H/m3LDdlNPvtaBcMuWgSjNEFIT1vVzAzPXqVUx4g9m+pW9wnLSwlyxNZnzADW71TQ6XvjF1M
dMFHXNEP6E9G1d5S4Wnuh7z13gt25cnoW8oCHsUROce5fTKtzmpsjHRsmR2lPWNzqfhlYWc/cTTe
aky89bUCCqK9RL+LE2utvo46NLAO1Xrc2ixrORgZ3p2ljUsZY2IcB8bRDNIJUVRE5LAyh4mE+a4X
Hx4fnze2lxuHspoCQcJgV88b5kqk1oPnnbu+rw7jaH1y5yV9CkGgvD8WkDGQvBD42d11yyfJPWux
kLE5D+zH0S1KtfaFgS1CUA65CPKoSN4pNUnUQbeHS5XuL0U81ebty0wWE1n+UUEwbdL0ZxAPFsx8
rTnBKOs2dCXeeJmygUebiRm4/BhX51SPxkKLsFA4L3VLn6BpWvXfsG60P+whwxWlgTd9Meduwt55
7tXnxVTSH5gAmhsh6T4EvlLIOMRAsyhvZMj67cusq6UzoC0356lWXBq1HbpZIsue3UqIs0aFf3x8
fl61XW+LCihrpCwUUoyKqbJvF6w6/A1xL6nPHqY1SJbYeaFUF+TIHfvrghMFD2yEBdrkUpvm2Hlm
o3ye8EJpnqxRzZr/wkaZrYudzIr9ecQXFdsa0RbGX07a2xGmPKMRJ4EZ9klxnvS57g+eNpZoMycC
CyM/1XUsPPEcxNPXx5UnWX7iJxSr32LPwbbnqImmjQ+WmQ3A9aFS6D9VvOL+QWILc0UXgXBnn49p
lH10y6ro/SQUpbJ/vEP3ARrtYg4FNwV8C7LL2w0qjUpnH/j5SVuHR29aPjMwnU7MRYpDOwPnVadw
2kg97r9qMnWp20fLUw6hVmsqionFtZ0h4IqF4y4RGDerpWVjbEUP8r2PB1qKrAreBYUes+/V46Vz
UcZKkZ+nZta/m/hWRLsuc9spCB29n471MAFRXgThdGPl+2qMkT58HQaVfNrAV29XLryoEAyB+7ON
ANAEZT1SAZ8oEdYt9EKyg2smOEY2A66tCyFuI3Dev1YKQJgK9HXom9EEvV0d0lcjuLWmszUUBprc
UAlpJEz7gcbOc5m7y6dS8rAfb/Yb79VjIsFgjd4rhNHVjdGDlGbkjgO1o09xcxpKWIMnVa9iZLHb
91+FKKw5BoqbcujNuOv2CZMI34dZa4ez2qjW3m5xCie/8fwlNbbaVHeb+YoJ05EGcKgKmHXdLuUg
1zxPVdyda6CWeGjmzR6Hv/FlilTtUqZ5ho9qtgUpvdtMCT2h9cNwC5AYU/3VopSV5lgl7bkLIwTv
6YZZL04zezXyaXX07fGbk8fhJkwisERCDlgJPCmvb/WEyZxitokly7lvR28/Md56Kcba8yMUyvYz
xMXdnJE8un0p7bkbc+Pyvb+eZN0lgRSyY49lwOp6yhJQURgdNefKgK+OFr53NMsxR2p6EfEHpIzz
YGbsZPILsBLf4ULc6BiKvBvbTm4O/I9mPuMDTvJasibzKryTXU2ci8VAhKLrLTwPsAD3c2Rsvz7e
87u7UK4lxUMMBsO03FZRsLd0xDWrTpyt2QDIWmKXmfplh3rpgYhiHcy4CbWNL/StNYGUk+gwU0Nx
eh0WTAQ2hB0256a16vhUF1o8fbOFgpV1RVfoswNr/r1zH7mnJpNKIpGcFK/lUkMnn5Sstxr6en31
rw2FKrCXyP4290h8PN7S+34ya5FbcJBJrUi8V3tap0loW0UvzgpvOO0ZztZlHgW56Fo6tko4ayfy
Aa/Yu3XtfSNPr619nCV6+1nBujRM/dZoqm4jFr+x6eSVIK4Avcsm6+pHISrSdfhZF+cUR7cfIBKH
PynvY8UHtTccaUtF7ftfMz1s6kwpSyS/69vYUZeL5SiVUZz7vGhahtOTluxibNmWP0MzM78bHX6R
GymmLr/R2xgC2YXuI5wJgyO9rk3UbDQSiy7ZeQHXUTj+woeT1IGFVeGMhonskulxXs/owhqYFH2y
7TIdDw3WbNbL3Oho2XTWPFb/aNjrGEFtaV30arGYYuvT2zRBvCRSvX4/xp6H5BzmX6PlxzVeZV9V
Z5rEqVnsujs+PlFvvDuphEsO4dpgjtYDirgyWqecmhxQbpWcSsXST5kipr1eW99qN043hg+yMl3t
Id1iKlap7U09uYqDdVFUWp2k7VllvHfJpq69ls681UZ8VURdLQO7D+wEVxo39brVLmIPga2lGc/4
rQzOmQK3RIlFxVfk0LgOM+5QAcpv7yYFe4SvDXKp2iUiV0NC2sjL7Ge24DHyEXvoMfxOd8aLP6Qm
xm/zzvJKQ9/jIhhh8peRKEuz1qnGjQ3HTPtsjRMxHTqoixz83OTG3kqysDsCsk+UE4xRGm6lKBuI
gCAO9FNSm4OGA3TtWH625LPzCVVbFYGcMPeWP7sKe1rsL/Hz+rtUNDXeF6Fu1i+xpyXJPkevYwyS
FjugXe42y/Q9N00UXxJdH/7DeKKYX5ZS6/prPseKgUqtES9a4s9xWSoX4TWoDfmajqpG5gPrsLwX
FA9Dl3bkjP/Q40N2f9Uz9yBXlKLL8KXXeA6gLPwGioBzh5budGprfcKeO4qTPIAx0/77eLW7xBSM
MIgDcmEUKDgGq8QCAnk0e8ysz5OdO028Q0fcbD5iUu84x3KekuzfronSXtu5uJU5+2TCVeXz45/w
xgODyobvCVGZxsI6PimjyEEjzw2than8YcCo+CFwm8HvFE+V/4+l5JfEwAcix/rG88rCme2kFOcO
VWjtxwJfYvypZGSo/03IdJmfHi93nyqytVAT6Si+yguuWthj36Q1OAD7jA9c+1wIbOAguJ5zTfTP
uK3mPuBBayPyvrGm7BtT1RN34XKtgoaZAlHFjgo/WDGX/U7vO10EtmIW34aoVQK0afovsYffzeNH
vXuJkjkG9EEycvCLWdfypDU2c2PHBsdWms8OTteXhGE1Tpbd1r1+F4Vfl0JGEF6tpOatjqxI47BF
P8M+tbHS/GW23iL2GGxmH3W0UM6FsQwbX+SbCxL0pcI7vfg1StKo4pY2vWKfbHP5O0Ts+nnEp2un
ucuvQleTb4938j79RUGQgA8hhHcIEkBeC7+1RbCkWTCWdMxTpSrZJ6231J9mTzKxT7PSjlFPLisc
ktOxC8+64nSar4ZoRu0wndX3j3/KXSFgMN2h0wY6FA4OV/ntL1HdsI3c1tFP44DF7r/KHM+tsy9c
d0y7p3qy0kjKkeXqy5KCcQnsBszfIc2MYvzx+Ifcny6PohlRDTnqcqD93P4Qr2+ZXyYYrY5LG/mR
EatH3WrL4wCU5vzupSgfpV0Px1kFHHu7FKa3GNjXeIBidetWdG3i3LC/6CKypx+kaa739fF6dwEY
ESWp/ANAk/ELZ+x2vZSR8TypSn+0U3vct4Ud/z132EjR+hHH2Kxha7tddDXNOtk9Xvl+QsonhJEA
SAuERLS7iUdeLq5A4aY7xk6LYxuaIp8TfH6vihHWe7ao3kFxReBHczpwzpqDYmK1PLWtmpztvsJC
zkQ+FFxCsUOeDi2voq7OOcLOFGZeg8/p0FufrHqMzuqIvWEeCv3F1FJnI+DdfZ3yKfC0gv8N2Z1J
6O0GJqBVIhOnwyP7ZF/jpmnOeaWmQYr1wwEvsy3R2Du8PwkQkBA0VanFQSasQx3JgF2OdQqmyzTj
+oCYe8wE3Qj7HLXJZWn06MuE0Gh/EU6YRR96gPY5mQJonicXaw71qzfFrnLEUZNWm6+gpWRuVXav
mehNTsdvJHygpECZBdJ4FSMVJIKtburFscWd4aK1s+4LEQu/bZIqiEcl+dsudGOvLqPxPFUhRSYy
D7uuSTG1rdP0qPWqu9PMCBuqOE4/4b1tHlrLanbtUmVnxPyzJ4wH8f9EKvmb19X6wROJFeQEx3Md
t7Zv4ah6ADGinHAKnjdO7l1ckk/H9e0CWUJvba1Chs4f+kGVIo5F5JQ72FX506tVeFULfRdmffc8
IRm1U7u+e2IWFr83RMjlaTehvSPn7+sLKBMaqsRT3B6LagZx2iTuMRbNEgy2sVVH3UcHsKUMBQxS
FkqBNd9Ug+I31baRnptC9cSw07LUCQ+jJab0YCxVWL24up0af4ZRXC5/LYL2n7qx2XcJBSQkvi6D
0Q+JDBCt1fdlZaOai5KfkOXTNY6qNsAytH22xqK5tDYfutIty+lxbHpzUR4YTpcM+Gtt8RH9VuHa
UXb2hN4NSSA6hMYRFrcr56TiLrL8k+l6kWZBmZmi3RIav7tu0AHidMnpCKBfcsXbR55HUeuVpoYn
ZUQKrLcc4N2Dk+3pM2Ubu3u/FJ1ERng0cWwCylohJKaYsZNi9k5Va+cnWoj6JwQ0nGDBg3fjNr8L
lFwyNL4p9GR/n1707VNFM9bHqhN6pylLooNaoBHnDrp9hQ7wXWR69t7pDsvRa2aERnIkx6G3y2VT
hcFSDKMkhye/VxFTD3K01E5KjDWWUqNP/PjIGKutZIQOoICM93V8QX2yyrbpY6qhaYzKkwlKpAAc
WjXjU4HfTHaI+8FtaB8WDnq8tNMi4QtHrcs/MPod1WOGNaR9dUdTRVwWexJ0ZiEsqgfy6H75WVOU
/kdJiT9rulhAlhfK13Rv2pk9Hy2QAUu7w2wqe5rGTLUP2lRnse8h/N8EYTdNM05XSzgpLx7k5Y+I
kpj9KZ2hKwbocDPxMEOADScnra1pt9RNGB2TLnQKSvBCW4wtoMcqoECwBd4hHQ8kcEeW+7dvZbDw
m6fzEz2puREehRDfh86yvxrh5ASO2du7dHCA88zDVt9r9UWzMAUm+RusVDIN01wtrFHFvvaVUSqL
0NFQtb+g2Cj7Juv0sxab40lqeRweH4k31kSPkxhtyIOPdsvtw+KSnNTW4jZPU+TapyhBrqDsa/cq
UnNGYzzKdqDvtljGr1nxb3cvCuDorLKkxGuiXbku4KOB690S1nKlgWOq+2FwFx1Xni6vmKFpc/yr
EuH4R5MpBk7KVZubgYsc+ecIX2P0G1Jo9kHT2G3rz8iFvphNU4pDWMSO8xzVkfvdWoQe/ajSQsk7
IjFYPtS989jAm7yI5+Zj1bEVte9FeCq/IJPVpbth7hz3q9pobrlr1KqrPxluvWjfxVgNxZODVVhG
SyWcsyoocyDUBZq4Xs9JlHrxEeqAAtMKfB1GQKef6ewh1xGojV2D0HFqb2p2WtSWYtdjN3RtW6hr
B+6R7MdQo1LnMzYfz6jQL+o+4dr8MMGk+5VhZvevBz/R9Vt8sN8X6XgDzGZeVdwYuRHqVldW5cWj
t6BofS08TSAzpv01z2HyYkLOOc1JamxkoHfHjOVICkkGECKiJF0tJ4DBhROIRvQirfTahoPJcBYz
8JC21WHprV+lF72TaikfETQGnxKQdzADa2E+j3lQO0G1vda9mD9b9VL90em9uNoG81pPavU9/pTu
gisSgNInAZg49i1UY7efkoXuaBKRGr40sTUf0VVLn5Ylro5gnpfjO5fividQYGaIJ44kw9wutWRh
U8INDp8a6u0vqphmP7Pj7mc+TVt8jVfIyO/fKmgW3hpiIq/6PmDtbtfKDSFK0AbttWndvLwwsOiK
i6WPyp+Gkpq1D8ITGPyYGt5n4FVjHyho8XhHUTjjNzfXowzyHjYop86lk50kOS7zxsxHuXG3ra5u
GVKkvhJxWyIhyUtuf+YSVfS0m8G4NpU5/ywh5fxDTmF8nvXyLyUV9UabTD7177tC6wgSCTmuBb2N
tvAqbpZZaxdjaS5XgDjDdZqm/GnpnS2xt/uHkhUKH4y0rYQDJD+r3/ocVV9jSZnV4xVQRYYpw6wm
L1ptdR8LvU/3NoLVG2f4zQXJSZgP0zfiKrpdMJ0HcCGLPlzNcZnRDqk1Lxgy1zoilRsdSlHZW8q+
95GBnYQuRw1GdADkcrviNJdLpZSkzU7cqGpQG2icJ6GRFMFUdPMHNcJuaJi9bOPeu/tYsTWWuTPx
SE6o1wFJ0RCph5ymXVtrGXZKZts+1dR/3eJt6UG/sRKTEPmVMn2HHrf6fjoIl1mZ993VChE98ucB
+o1lUh76mh2LjcDwipJYnUsZ+JhU8hKZhq+2U4VaZXd51F3DVAl3vc7VHigCXNofveF0wtextOx8
d5zjn0NnDpXfeb3pIceqh4YvkwTta8QMbDg1fTc0O7O3Muw6dOUHV6BX7YvO6i+L12FYZmtJhJSa
EJr55GCVzrSKWUC6d4qh/9ssbTULEN+pPiF9qmcH1ZznGg3kXjAscdpp63u832X4+5QjeDEC5Yfb
c3uMYO9NloaOwNXCte1YICHqD044vDC2GN8daYhjNMdR7kGtASmY26VEO2jWTOP/WjnDf2VDnR+O
XF6SVp/6Vq1W/7wz2FPHAw5BvUgqzhDabtcLAfSNdjyiJpnr5n8TrkP7odOb6TA70bwl8rrqG8iz
w90lXUKBXhLkVhHHmY0wEZVnXi00nnd1aaIXwGd/tarIQX1/mNMDfp4ClLGeL0ejjrfkSu4jEN0K
hs2vehvcb/JF/xbyCgbS1Yw/79WM3Oki+t6sAy/Tl1+uLawPZimSrZvj/uhwbzBTASaKZiFMiNsV
vaxIc+zc7WvY9Ms+xgbnHPWju4+mZNmIOvfBDqcqhG11Um5HRbP3dqnIGlwz0iikjDDT9ipqoafe
nNKgqRG8ULHB+dNVcKB9fH7WFqXkeci+SJIAeZ5K5iC3/LctTUUVRq4X1leS5TwFu+iMRTCg8Lzs
haEs9RNab84fY+vqEWz7WtMOdaqU6g6R76LaJbNZZ75YKtd4SePROdQqPHyfTp6jHzq7cDOssKGM
bGzV+hzIHw2pDKNSYBAS+Hn7o/UC7QF7hkuWkBqmn8o+c7VdC3Hs7zqO6/rjGI3WO8cm0saVXiDM
PupxiTxfBZHFnaxhsOfmmmRD/jdmKm6xU0RXP3tp2rcHLxzmPx+/m/un5A6S2Ava6PA41jgiB/Zr
Pk9hexVDUz3r7aKe6H+LH2mk9kg3GlvCGevalicE8UHMQiQXDP9aK5r3OehVgdNmBMI9ovjWkm4X
uUYRniuBBxb21nr4zV5qJRj1fvnx7qcFW4j+APqMdDvWMjCuVdKYGrXmqjjRqMHFUdJh5/W1Fz9P
Y6Xu09zih7x7TcltAvHGlIY2yiqgSY/rInQsTMTmvPo+jZQCiTHYfyaJHqp+4irt58cLrsMJd6Qc
v8juK7nwXUXdmqRlta7MV0mGPeUM3g/CA0XZ5+1WGXB/eqgBQEIRSWgX3EH66tDTW1RCputYa8a+
Mc0qqGZPPUZl9M9CQ3KjiHvryUhhWA18nST83n6SEtoxGrDSryVyl3EgIMP3uzE2uz+tOnmv1CYm
6DLdkBBsOVzDg/N2tcGbE9MFcn3Mp2XcO3rxY4RTthsQ03vKht7cmGCu5wFyPdhMJDiMTCXhZpU5
uaQLI2jT5lhpYwyBmIKmeOl61+t8gFc5BCo9qY9TjZckbs2l8YpAixIgzZ39H9P48Ttuml6M2mNd
Zn5TFy4klVYfP7la5v5oFNHqfojy6Re19ZQyKAtlYuoMtdENClvJ91GKxidgaaXfRyWkcdpMooyD
OUJYL4iduvj2+Jyub/rX55X9cgmhgAK4CnZkdxi3Do04jr0iXqI2jQExq82BMVjJZAjvncmmv6uV
Zn50vHDeyKJul0dSRopDIptNg40xDDH+9vWWWt7pLlOowzzZ2SnUC/0yK2O6N+i4dLtRUWqE2JIS
hIVV/4wydUsqfAV9+98PADoCY4OoDwdydZodq/GiDNTfwWjxVC11GMuptqifY3C/O7yQl+dJd60P
nV4MZ6G10b4B67lLbaXeuJ9vY/L/fggOPHTDJI+OX3O7E0UT94q3uCpW4SFIANpW6EdGqOf2Tdtf
QtjSH5veiQ5QO8zj4zMg/+r/Vy0QNWSLk0xEkm2lkNpqDxYsuIFbxPoxc+zoaxYu4VNLKr/xqm/j
xusqjAO55+je0wJa9xjzpFrU3lyMo2tSn+NWqX3WZl3svDTc6lbcRsT/uxRjePJzpsVUXbd7GQKn
qpzYNI6J0+sfEqXjHhPa9DOMJvewLOFWbnX3aPTtqTmQvGLEhtDWagNdZeg8QRvqmJQDLBgVzgsm
pMphpHsQPH5Xr8KSNy8LqU/uTTIF3hY0+9UXY0Vc6LgE6kdhdd3Hpe/Dnaa4rg/NVDuqXforK+L6
TKk8fcP8cPEjK3afVTfJvtolbkskeu2Rcwg8wqjc3UzmdZltPM91J01ekrhQPi84YO+TESlnAcXw
OERuAQVaGkyiZbAv7b759PiZVoNi3pd8JimPQSCS9fHqmTSrnek09/qxQSz1Cxd1ik6As5yMzBD0
oIFQq2Y5nPRBKEGcL84pL23BJFYRe9eYETRwUVZ9/JvujhA/SUIYmWvJcmC9zWoda8bAkOnoGpn1
AfXlT93czidRIutaVct/j1dbf/xyA0gVuN/oi7IJq4+/speJ+alhHKHkeF8zDxEzzgDtarVVj/Vi
an4Dc+xnWhMa370y0ydyQdTo6ASvK+YsJlWDVWIcaz7NS6yBmEmNOPQdp56/qEaiXON20c+h0m6N
oe6fGcYDPRF4jsQ7Zh63H6lhhYJO6RydcprFO63rh4ORYuNXmTk1piuqfZ4XePb2xpYw8/27Jc3m
caWUtkV9sdrtobZKAbwtOy0e3Ka6cqp9ZRnxc+aSqiHMtUUWWq3HPE16J8gUhoqC6LdaL59MFGei
GnqQUcOdP4yZQnpWUOO5HqLH04LUaeHSbXn8au+XpbcFe417nUMFE/B2g4WToKxsC+1UhIaCAyRu
XRin/zKbcTokS7QF/lpd5Tyl7He7vFQL0iqNw9vlYDr0kYms9AkrMrFrPaffZ9Vg/DDKJP7TUrzu
lE2uvWOnVb/gbW9k+Kvj9Lo8enHu/8zK+Y/b5W0MovoZoYZTzn1+6YEq+l2ijMemTj8kRafu8yT7
CYXRODze5dtinsYP/QIQLiSp3ABEstW6UakmXhuZ2ilvwuSHizVkYGZj9BHdM/24GGR3zH6LjTT1
zUXpkoK8klY/6+ikJ6jhuV6hnyZhGQelsF3kGAiYZhvDwKem2zWdtuUy+sYLRnaGz4VSFSrEnRAW
gF97KUz9FIMtO2JNGPqppjVHI0WTwqbCCrywb09hVVk76Dn6f483+v4402PXDKpkiGHIVK0uiRG9
Vz1ZHOskchhZeW8Vge6M6dGNrdRf1Ph9foHyxfIjIQ9SA9BIvMOwz4luZGOT2afUndzArlz3JQbJ
AdWzQXRy41p/6+FQMOJWxzBQ1uS3pxfti1JZht4+ZZzhE57O4kUfJXRyNMfvBR/ORsq3oh387+ng
98GwIPLS+159rU21TOihJM5pgVrgN6mxPNXjWHzRq1C2hzXjKGK7POq5ibsbiMnjzB3op5Svx6Ho
lqc01IfPbYqzOjVC9dGoy+Jj50AUoXEUBwCCCrAoKinRGEZj8b5UUr4aijSqM/4NQmONcqTPOhhV
mGLfrI3FR6svrMDQEOVtRL+leXMfVgjb0sFERfCALF2/fTHLEGpl6wz2qanc9OTp0GLQ+3Y+jq0N
/gBabFDliXtIGhQbH5/3VVL5+pAw2biiKBilTe3tynbLDRm7wHhwT7H+WDx+gN8YDcI7paZ9fbzW
G8fP/H2t1bdVo9iK5XjnnJxIwy7cgao+O719sSESBMIcnNPj9Vb+MBw/SU8HEAY+jO+LrsXtwyVL
3dsh8/cTV1P/WamHj6XWZzu9jbuvo/DiX42XXvW+ts4DyiE+8mzTgURFslCVZvf4x9xtNKhzkODk
7dyWyBKsvj1nwBVahVh9mhzFDlB3ti6QNZ9jrzW+vHclklwpHwsYG1O6tQwv+DPTUchuSc/ROFDS
RdmPtaOfk0y33xlQmKGxBAQLNpcp0Pqherdbqqb0tLNuN8W17OK/FLf+leRT8Vkr1Hn/vgeTEztS
WElFpHF6J7CAyU/jRLlhwjyyzUC0XvrklTg25kOx5Sa2vvpYiiKBK09CwRgYru7bQcwCnxkORqK2
s1/PnS3PxBIUXajt49n4WxSms1GgrD+P1zWphKSDILQwdXVCrDllOGm21jlGhP+gt5W2w1i0DBJb
JPtuoeH2eDvXQUeuJ/lM9ESAAREsb7+ONkfnv6QqOQMqb3a9VhuBOoEg3M3jZP8zKEjSq1PhLTD0
Bj7Vx4vLv/y3AhPBA7k4a4N45gpYT5vVsHT6YbIskJSN+tOoa3XXhwJrrMfLvPUe6TpQdEDx459V
yKmK2uo9d7TOuLUpB3uevxkK/J3UQZsaYZXouYmcZuPWe+s9MgKh2YMU1D2Bxkb+tu6yxD6nhhtd
UZAfPqW2lxHC5yrQi1H9+/EzriOL3Mrf1lv3Icyy1u2MTtK5mqpvqhiHJ6QK53+HxHG3pOjeWooy
g4eTEYxjc3tk6ClBtxMjbJaGTlXeVcWLw0W1k5SMjSj21i5CWActBmZRyrjcLpWqYxm6oAHObjhk
qR/akRs0SZ6RN6Bw5Q92WW6ku289HHc9lDsaVVIh7XbFImpNI1dj+4wjhDgSaJTnXg+tcwY69d1L
IeokRzAuQVqjKr5dap6N3kpF7Jy1pPiV58b8oqb4Z9VhPW1s4/1DMR6QeQUzOcqlV3bLb/O4fhjd
tnJ658wgIf4AWd7Ar2SU6ozN+9AV1LjQZxnzgCyUnU4q7tuHyvq0msPIcM6G3l/sXFomu2MHTM0F
suZAzjdie/n2+OzfnxJGPBAlIcNISMfadGfuF5wJ3SU8d5HQfRtS60UVmpQAaM0jEM73aa29PqNU
oqEBB8UB17PVvVCEwzS1ZAgX7lJ7N5ci+uiYmbHRFlrhoP7vMjSp0P8kMQNbdruVhhbl1mxOEXaB
XnF08rwN2iUfPifKPPtjWgwvdcP0wEnD+HNjJmlAijrGARLmyT7lD79tB/0EHadnjKkPzkZUfUXs
3UZvD9Qyx5cyDdTQGkxsDhPyXLmmnFN7iPwWrMAvPKCGJ9GP3/MK9SMlt40D1GpjZ3S1E1hF6R0t
q2x3cxjrl2GculM5ZeZJT1tDast8bKYFXGiTRyjsu0bAmFL8YWFZGOCkR+DOUdJTFDva21Zq/8rS
0X5GMSvb16Y5Pivm6JzLqZhOQ916O0sApR5TJ9q4L9/4lJjbA0eWHSU+29VHW9lFS6LeK2fwotMl
j1FMnNPSunRUiRsb/PZSEuvOUIAp2OpqrjLRmlY1K2eLC/oFFjqa08B6LtFQio2l7m5IWwIgmFcy
EQAe7q2OWo7aW4YSSnJxhjbeJamin724VX0nbpWz4ULmM01EpB5/tnfPx6Lgk5iDsaD0G7o937AD
CSPGlF6QH2uPSW+1R8NNhmNpplu38VtL0fKUgsHM92hp3y7lKLBeYjtML0pX4UYz2dPzqE9dMLVF
uUEQvwtGPNXvS61uxz4frNma3BRpM7f3RayV+zk24h37/3cUMct8vImvZo43X6Fcz5XgK64R8sXV
gfRmSLNOgyjg0FdWUCpVtYuyuN7r04LPj1NGT6MF4MMqHecwK0YP9F9ZQA8joqCnWvnBQ3Hn6xwN
NWowFCZVnUfvTWn5hQ7+dyBQOF28hNvND52y1lIDDRbCf/Eh7a0fk65FP3PWPHhmXr1PxJC4yXpM
K0BKMl/lgBm36+HyEo3o4We4rAzlIS0X8ZKWPUolpaP4qBg0ij/qcRMspG6lP5lterWxg9tIAFeU
0defAUUHvBaEFaB/a8Cf7jZqWbZqdvGMBfVGRUUkd6qnxXxZ9CzBeSkX3l92OyQdHZ9i+afVQwYs
Hgz85r0xSyIOX9XA6X6zNasjCagesdfazS69CvRwidTEh8JfHCy+7o2l1o079h7PA9IIiB1Un2vA
heiqIa3w4rvUWa6/REXu+Bbg832sOePzFDZ24GKJ8DG2Y/UaRph9Pf4a3vj4XilZFoi8V5/r21c/
oSpYdeiIXUptmA5uq8aXKlXbfT1X8xeLoebGem++ZBpEXAngzaWU/WrBcQmXuhjyy2BPBgc8G4Gx
LF3jj54d5/wZW8ECEyAKlrzXg2pCPIePcssD8a1thzkiZxykQNY6JQ9r4Q0IEuYXZ3KmLxN4sEOE
ddrFzPvv/J/xh6F4eWDPbRLYHe48G9fHG+FVZpXAGCiYqXfka/ktv+yWJprDeskvZp+HNI1a96W1
6+QCjmLLne/+DXOEqfzplAKopY9yu1Q9QN8fJq+4KE08+9XojLSHPeUvBDu/6rjkbUk237WPJAod
vDUQRWoQmJur6AXlDACt5rWXqXLcQE1RWmxREoa4FFe+UpbIqBRwAdXey/eDYfTH1mjcT4wfrR/O
YG7NZO8OHKkH/UiOnNTKA8O82uqm7Ox8VqbplDl55/kNaJFTzlA94KjVKIQsxUvCPpznejB/MuZv
jkmi/PO+r4xWqOxTogzBdsBa0m/fAbZZVjVW0MZ6w5uAhw+5bzlVfEWQY7pOTrPVHl9nJ7TGuTzo
EHB5UJatEwXcjEm2Sku7eGZp7UyA8DtDF72POZGOIoeeB1lU2hvxW6Y8v92rQFSk7iN4ULIvLpK1
KJLZhF0FBl55cufKuJSTE39UOnVA579nLNsN1mmqcOooynKrQf/mylINQ7KF0ftbhetpimgPzXDm
tMxSL1XkuUdsAtvzUKEfLdBK9DtViylssO97/GJX/RieGVkmGnh08WQEXTe7U1RF4oFpznMLRGqX
DVp4SEfxzhmlXIWPCkgg5Shl4lrb3WqdtvPKpXieJq0/xWpn+FE3xc+iVZcg0xbl/PipVtHpdT36
FQblocTCrpPbArzPGFlz8Zy7TrqzLRGdxNThBb7oW+PeN5ZCk4yeCIw+MHlrjBEs9GQocrd4psrl
PdVV6Dh+MSJa6jWpu1Ugyqz19oh6N6utvkOw0ovSFhhXMggxnCARMGH70c4Z41dfSOSNj9zQzdfa
FN4zsmKGj52ztpF/ruKx3FzZV+ByITCBa1qFxxHXliyPneK5EmYR7QpkqwLYmsYXYZhXUykQxXz8
NtcB+X8rSiAHvVnZzljVKnPHIzsze2xFy3zNrPkZsynvv7JXmkuPiR7wN7LcOvV+dJ4TqkFk0elA
Dbfkx9VbDMoV1JnIJJ+fEp16ENUTrojbWNjHbdvie1w+Z4ulMPkVuR0MTWvCws4AtHUpb6MA5qyP
ThEoYd5FvgbR9Bl0cbu3YhOFaYMuYVS79ve+QmrSQSLA2IXFrO03Nu6t46LRZ+Kr+z+0fVlz3Dia
7V/pqHf2cAOXG9MdMSCTuShTu2xZLwzZlgGCO0AAJH/9PenqmWmlK0q3Hu6LIxSyEmRi+5azYDNg
0t4/6mQ9tM0dtzsZAxfLGnRayP+zKIvL0D1WDiKVCfi4lzFR4ZPqRbBhiUnMB9N3cZb//L7OKSak
2c8lL/ciYGrO0XIiou4E06wViAhLDJrn0bAlo6lpKSaHxn79F/vJv48KLnd8FtRCqnSxSkunjU3S
YpZYHcTXwLA+d7PfA+SyrBsDUGnWh/ytH93kaZVm/WCf/tGhgKvyfwa/uLJtOc7QmFDdaUAj73qC
jF8Ogl50qPzhy59P8R9tRoRfPjYHuGIQLnk/w8nglLwflu60jGX3AmxyvYlrbVEDwkVNW2RCxZ8P
+OtVBSkAIO3Q04LQxy/dChmJQaPw051kNQ43ksPrrKwivbXLdAux8gqSpsn8aDDTH5zpf7SMgHVB
T89FcoUOzfs3dQO7KFek3cmBv8y2cscqJxZUWa+N+ZUbQy5/ZUCF/Pnb/uGgwCLHkGdEL/uSwgoZ
ZPRAFtafeKXXBxHFwzFgMCOMZUuKMmTyrhqijwSSL2GjP9cu8ouzWCLAYbg3379q37glq+cBy4c3
4esCMf4dbq5lo0ah7pVHfsBaNbpOlPN5BJH9BPcOiSJyFHzEof6jt4e6B7gKCIzOPbj3z1HOnoCY
y9id2ib1inCJ9HeXp+hM26Z6mVNSHhet7Qfz/HMiL+64c0kKUE4UiaBHfDHRACUk9bKgzO9LaLjD
VN15GDUBuz8R81OwuO6UsdFdX9uwIQWAR3wbV+mCKen7fVn2Q4FmLz9i4j6q8/zB1wHBapR/cdEj
E7kMxIcIjVUdtfyEXg5klnSy5DGRwSaW0EZcvKTcLktjt39xBZ4vGYSj2G5AivzS/CydgbU1bHhO
ynAGtytAqqmrezg1IBhor43VEJEhMvpgFn55VwyLsBv/AHmEmP9iEgYWOgS0cH5qJs/70cBGeg+4
Sn1oOvtcnQ+1YF4+ikUvxgQMARRgVE+w2NBagWDF++U2zKoObDN2NwP8XaqtLBObNBSo2p70Gdp5
8XTrlpNuitSfluivlaww+Lm2C50R4J5A2r20XBcrb1GwivVNP679FfK4T6hwgcg0K49C4WT+4FK8
OLcBhURyiSYQcB9nWlhwUZ7Ug4lIH5IJfOZpKzWokpbU0HyHy80O2MXg9s9X0WUSifGAxQcS88zJ
QaSfXlyHso/DLg1seO/CNC2bfaQwrYAWQAShNkSKy7yxrmxzFqWmYGVwYGnzkdXhxc3xr0fAukI6
f76rLpYUgASgdQdVeK+CVWxSM5u900oXmMglzcXsPxKbRNmM0nP+5y9//uB/O1B+Gfji3QPFgomz
IbxPRN3nCipYd8L3k8c/H+Vy9f7+DYMjg90CHcfLGiQJZduSSIX3Y9M1NY2JeXSQbhZLErNdPzbp
FbCbfzGx+v3VIIGEMgV0kAC1fb9lZKpq5rI1vF+n3hYwjovyaAKsuYGRDtWWfFTs+6M5/KnwDUUN
7NbLBtAaR8ITloT3rFzJpvOiMYMNGgCBnsMODUQ9HolivJg9s/y11un5TX96MgQII8+GCRerp1bJ
WatfkHsesW5D9FgdfAUe99r3H4mz/Lo3MRQKD2fWE/Dil7pWEWtGQMAsufc9e83B4KZB6gAO0pga
+Kh4Hj9i+/7B0kG7B8VT5KrAuV6iFYBBH7wVQq/3ehFs37U6/SHrAJld4PZZGS5pFvnLRw2gP5jK
APIz4D+e7d1w4r1fOvCrC0Tt6+geznmAkaZi2qezBuOon8LTWoJFUff9fejOy0dWjpdtzvNcokaP
4PFcSjpj7N4PXVq4funOI/fDAg5sE41o3IbQUy+BkyyW0oVnZc2qDYnhNOTKgGW1+5Mz5T60Cxyn
yklEG94N7k4x+RFk/f1cADGCKx5B1xmsjtwOKcn7Z/NEzTmqNNH3M0UivUKZs/GvysqVY5qXQQCo
r+kmYT61umfkr4n1/xwcw4IaDcQTCCaXwDVuA9RVYV72fR7iqqjhwnDAF8nzOoo/4kCneI//PRR/
HwodCjBQYakYAy33/j1DgVglCebk+wKA2raJPVlYv1l2aaShvwDy5HSV1q77lMAAjArYlv6l+xbF
UAwOoNq5zAZUCbhR78cnjTdrFLbFWz+DKrJLoa7o3qqRm+hzPXLPltSBdMD6wVVwUUo4D4uyIpTp
UK/FfQ8R6ffD+tXYLVM4+m+rah1w41Ie1RsIUUXjPm7kYFQO6JCrHwJwDpNbAEBdcb2olisa+iXA
7lCRKDdTidz5g4Dr/aGDJzrbGkOlG4Vu9PagD/X+wRBrAawXVe4b8JEg1oR17RWi7CaTE9WOz0k3
mI94+Oel/O9LAIBgSE6e0SFnxPUvMMnEgXqfiQn/gUKHglH2bJ9gRjhTr235979yOaJYfh7qHIGc
HW8Qxl6c3nyCbkkMI/sfoOlVwVGkGig3EJuS5tHzRXy7GA4HQuy1mHww45ffK1Y64POgR6A0ByWO
S7EBVLVhNZXOgtHaxPqqSrpgu0DVP6BVHDk76A50Hym9//K9AtALLSBUPOD8iNP1YipNCTOoNuVw
jXViNNgdNpFsYA0D97Fn2z//Yt+f4vhioUhzPr5R5UC/D5vq/bJxcIbFzjRKRgWJyl3ftejoN72l
y+BVN3aNwxtIptWUx2u7+/Ohf3lNgGvPBTks2rMcxuXQcjWoEEIXEkbjYbJcs3QpNy2ylRt/RPvv
L451BuanoHCBNwUMzmXLW1WOBpylK/GauhQvkDscIgqcmD62q0rVB8H5L28G3SPUSUGJQqEP/16c
jbUnUC5fa8vRKgbAEPiiuqVKNGlKLS6qD0b7ZQqR96CrA9MpHE1QmLwYzV1DtjK/iThFX7rlud92
ZC8JL0M0PhpSn1G8oCOkZOlPwRImz3/+1V6kBlhC+GJ/V29AmRDN3Iu9aVGybQITlJyi/eG70BIO
xJIPtk2aQz+ncPWSPROw7HZl8p0n0Pin9ZS6z9Okpr/m+IVnObv8nqX90Vs8+yBfPAuXMDyMUxtz
quOg2mq/ma6mfjCY8biDIdH6kRzDL18+2oooYwHUBMYWjoeL/eMbzWZUJMFS6Oyk7tFC1QW0pRwa
Nk2553Wv71gU2JwAqPfB/rmMNCBvfPblwebFa6Mwer6h/62FCleTWCatwdBzINovSzvcw3o5eOo7
F23j2F/2NdTmPzgvfkoB/duhj5QeADbAHANo58KT9bKmY8oKd1AfuFhtCNzVgztaNedybpcuw8/h
YxDxud/Nzex/iaa2ugugA9W9Ro1njgpyjJaSvl6eiNtVHp1jBGTHSnThM9B65ORBdedWag7iesWI
dbYKTMv5BYehPU4uuMbZhNhN3saQ7NK/N+b/49v8f9hbf/v7O6h//id+/oaKpqwYny5+/Oep+iZ7
1f+Y/vP8Z//z397/0T9vzJuctHz72+l1UH8rdPf9dar67vJv3n0ERvrXk+Sv0+u7HzbdVE3LnX6D
rMOb0s30czg88/l//r/+8m9vPz/lcRne/vHbt1530/nTGB7rt3/9av/9H78hWvmPf//0f/3q+rXF
X/3XD8ZfO5gnvF7+zdurmv7xWxz+HZKDiG3RCoCqNmqov/3Nvp1/E7l/R18Z3Ngz/wpQpnPwAb21
iWPE5O+4OVHv/Yn2P4M7VK/Pv/DTv2Oj4kaHlQkQoCh1//bfT/Zurv537v7W6fa2r7pJ/eM3BH/v
A9KzeT2wI9iKUOYBlARk5/fbQQ/MhZ68U268zoojvGLeFs6CHNrIR9izRVlD7GGcBD8gaEFZ0PAv
dSjO2qkkc/3F33hw9jr10Qw9fwXDmQK2y1pTzUDWy/ryfGzrRKa3mkBRcQMMTlxROzHb3NaCKLMZ
eUhGF58yooYuqZhhe/uNKHTSvhMC+Yt11qi3Dqnfs8+DmNpnM8XmNIXx11h7+q7pWtelAA00HU14
C/EbiFNtmI7S/RiluQmnss5dhyV38PV2Io/2s9sNJ4teb6mo7SXQQRNgs8c0qZJ1V4VtpgHMyqEQ
qQ9DgpaJAvDyAEC+zsho52xyqtt4nd2clMpQtxqvW5zj1BmDK17ql0VGPZQgQx/ieXMlD5BiPSrS
VQ1dmRfnzdyLvPNltI26FSphgKxxBd4812Lb1O6oCjNOHaGpW+o+c9IOfD9Tkv6TWhUUtvxcKQ+l
d3Y2uzQhVLfcNWiPXgRk0wjtl41sUyBQWRPdtODhULf1fmhnOYlW2Qc2tteoeCl2PbQWsqwI0+Un
KUNKIJJ5UvhITSPQxL09LniMu7gcdlO1X+HIanj7phYTkgz4t8EW0oexCJ35xP383InVGVfkE8TI
EpVZxlZgY127ZjPEPGFgbpOi1/Cz+bQsHn/QaTBdoYHxaaws1IciHbaFN7ii0G44XBF8bbeuGPZ6
XHPg1m77Tk+bxRv9vEG/LUfKUHhGvYKFCkUuT7lbgssJhaFaFbyB5DcwOJOgjZdSSDx4N+A9aLKp
/d5GdMCSMQc7EX7LEsaRbqHwaaHY3SxP8C71gDCuhmtF4h1SXcAB7MqLmLEQTau1GcoNl7DzgbUn
UmYNHU0qRGJPZdns5VRPivKwt8Nd0/KVH8A0h7gdavtWFqSxscwJ6AkyCx2XQk8aaQ0EcegINBzJ
fBVXW+WwvZ5tiV6SYVnFlcmM1CaCfue8wbYW0FB31wcAgVtJndmCv9HoR69cY+D8DEPhK/Z75K9R
BdBMAposxD1ukGJSXXa4YYboyq5M59MAMYounEcqq+UFLfQfHe77wesPbJigaSnQuk2/RnUwF/UQ
T7SU6TH2qvJTaMEfR/9jKNyBWdxGHdxYsI8qCPMLeOhO297MTvvmYzMVWNPLDLquGOZsXetDRLqu
4HXXPYTrulQU7uf6tM4weaYcR0996M043wLZKKCNLEyy0EB0Zs0q1ms6s9DN51Wog+O77T1Y3vED
M+4x8ge/o+XgLActDTBuVlz1QadG2o+oolKOngH0BiMDMq3tISq9AC/UFChcqW0C3X4wfWKXN9sZ
dm+v7ujA8xK9KNVmq5ph3BNWMzloX9d3LviRQF0rOZxY31c+Ve7S3fp61D0d5oE72wklpq+GeRDE
jKWdW9rEfUyQ5S5ZyMKkEE7Lfqzi7G8slymHvwUKaLaO7pyF8YCOTvMjtaF4blIoP2xNxQ3VXHsd
daSwMU3Ket44Ha/uy9m8pnOdHkZUUnLVQIl2rHmdOSwIHoEOsIfYMWrrKj/YthWTufASCzbjWHX1
xllgsLY2feruxnR4OUMaDincpq6gCsAWilbeZGk4N2I7DSWZaSjH4GxK1aQ4+iY5Ux8iFPjCodfQ
WPs6AROUBQrcKXyxWGZVs+l7I+myzr25cgapwYarva6jNmJyhXiOtx56HbfXIg6HZxErCxpiqra1
5jK3rJI78HEfg0Rpns/kEWnyuQ2hGGLwcpZP4KHfNANowY5JdvDHSzrKQaFFoPmM81UeFJg/R4A6
s9A1tdqxZTjFLYoRI21QDznbY7kzlG/kxMokb0fI9MoZgmBUET+fIqKPfI3llePYG5LyUdJENHD1
WEK/qrIWffZoN1RVdFc70C8IVNV9AU+GP60a/BY6+v6XIB3vILfT0A5GXLSVwxNWOaQKTXwHlADy
YC+8A3F/cenKx1OZkjex1N/BdiYQ40RCmcPZxb2GkR/0KlPWzTgo2n4dQGGSmmR2DDqQlsN7XFHJ
oeqaOJcsnE+jO7SPXesDqB4m7SZw3PE4eMAqAwYJT7m1lAjqBcQiX2EPkBsobvfK0zkkcwWdZIcr
t2rVwfZpR1GkWTbgTrewqzImH6QMIDAJFwRDBxjOwMJiDTdtKiQtlT32fgCf3uEeOmPrVFgFj8II
u60sP48dcnRA26ENSbsoLUqn2zYQJM5G34EwRFXV0P+pPP2yeqZ7nKDTta8mv7uBd0TvZALI6YWC
gyfhTwWo35pFsnss40pgIvmKUzOFQmt/53jrTIULNZGsZKMSB4hViddlguw0aIMB5DdhKro8+KLy
WloJsAmo7+tvJsbGLUI0cLssASnn06qT6hB0EcDj6Lx9HowXjIdpqq7RRsLFsqrS0lg1oKWn7nGu
GGSMLD/OSeyklHAQ9YQgnUMjQK2+1KjqeBnq915SqLRsb6NFB+GmbNzmNNVtNF25nppnCo3MYwqi
yJeY1dI/zsq/9mQtblXTb8XZV1I03bdOuHllTNBkJYctfeZ34/S4VrU7UxSXjigitZBQQYhYb9AU
XGnUCraFQYJAgR56I4GeZ5IlrIX6qd8AnY2rEsWsuTqOPLivSh+YeSwTPm5QaU9vuYvJKSrIqaW0
bGzzlXlTrSlgOcKnYPbKKYPXSDlkyQDkQ16lLd6j9kNZ56ALBcN2miOtgWtxwymD/1jHHtm0xG9N
Z+5K4U7g9Qegku/DAZFVjhmcfLpCN7T/FA7xwOCfrXpZpG0Sv/qVdU8QO41bGiIoLa85UkkJXqao
NB2AxZxhfXm2KbN+WoLJLytnRW8WuhDFLCM1bk3o2B/Ci6HV5UjnUwXL13zBUto5yvULQNRQbHOm
zgSFIn10Y3xsWijCwBVQsOPS98lBCeCXqt58lpzLYvB8CFbhMOU689IR0PGqC+mMlZbXULiC+SZ8
apwwEhpT1Q+fZ/iDsmyJ3NnL0be6VV557Hp/KYaelFdl65vCKROH512i63m7Dtpxc8ZbFxj5lk8Z
LAIWqKHNhDV0lOu6hxVPdbCC+w6s/sbdpH1bIBOU1Kuat6YKIwrbIf8a1fL4VC7GAnG/MJjaOOAq
gurWma+oI8lNsDbq5LYjhA8ilYt4EHd8bonCRkDHHwjgK1JDHAezjKA9aMPTEhC+TbXzIGe3YrmJ
K3WoQFTdCCGffBbBEHyt+beVLzu3bjv4Iyv1KbbdzKkRSfAVfD6700nv/cDEDjvWiGibWucOKcec
0qqrugQxePkZnKV5Ayhb+jKOnmsKPqsK5Bub2Cec3Ik+TLyEhhiRdtO3NnniuKcbalzAfHJRM/vV
ODCiCsqmfbGrNUD5B9O2NA2BW9IQOPu0D5pXHtR1NrmL5NRX3vBt7TsPPgaAdZAAUcymE+OhdnTY
U0hTQg5uncnSHCGti5MSeM1ozVMrmud1NuAQBrFZDmYVEFDrrF7TfeIM8IMpHQ/KqquuJjTIdP3o
RatJwboHZmKbQPeyy6z10NiCD2jETom/EnLiJNRgLdRdFeykQJPNpMFss6Ubw+46lGycM7HguKI8
6ntagmA45fh/JniY43P3CJhDITYOpElQJmOpDXyK3sm4ons2+csW/Mshm9ox/clYMUDGWZH7yRx9
FaY1tw1gNmHBLSI+u2HYY91CGTog60Nq4Iv6IpsY8XU4yj1OAtt2NB0H/brCntDbaSj91Ee1Vj3V
rXAyVzvwQZKkHu8aGHh8r2PuVxQuSme5vDIkj1NIKgSWOibDZhgbXLzLvJzaMQzVI+4RIBgbl8ly
4/TNg1f5aIVPjK+miKBAM2EQyFXMm1JO6vvIYX9ZWDvcpHbYxgFvQcVd1HNEvL7JHMWTz8Q3ONmF
hCwl7gklb4a4r6/KsiJfW3iIxdTAgeiLCZtu2nAYAZKihhDIVLQKAVUr5S2a99jFAU9fqwbpUYaA
+A60OWD5lmiaNorhSMmNJvB3DLp6hpAGKX3EnaljyAZqrPDBGPqhcgoXlxennou537q2hjYnblU4
RE21QIsaymVRBiZDFBejFcLCpCGNMubYOiwmZI3Ry2zUGG5qWInC1WeYwk9A2UUGoOxF1RuIoLcL
PXvF3bUom40Fh7itPlYcZL7ITCyiXILSDlHCtv0h4azeFH0qvCdEMFJmKjTnMInVu86Y7rpsWf91
XuJkpJ5TuZ8jeF8izzK8S49uWPe3dTqQZluhQ4IoLuiB+XEDU5SAqYsTQaaW7gXQjrj41RC5z2na
cCCkvME5NRWLdsBVl9fSdSoGvlvVP3WML1WxsMncNaU3fZUoT2bDGpQ/VDeaovaWiMYpdzuslhnR
LDpFwU3jWtCZZm/sGf6NB04jzsS1OwejvSc2bDLmkTWgw0pck5eA7CSbqSo7cdLQnRwRk8YIIkeu
QLgvdYLsqLSwzSxAfvbHDSmnsCz0uOjP8OqU9+la6ggWJrbaBQaHwHOflm55AE/QKsT1gHHmHORX
mQnin2IHkACYVx4a5tZbb0BUQ6Nx9m9NOoC4uZSLVltOEBVQtAHr+dSlKK3D52Ryc0911WexTnN7
SE3l1HsFy2QEvXxZ87pZGTtCagZJkJVzAFqJhfDxkq+y4g8JiO5LPo/o+d4EYbX0dPRsZPeOcWO4
Ifj9MJ34iiTtVjGRitxJhS/BUArEN9ZBkhGqz25ZIM7FVabsMH1Jw7J26KSd6GoWib8BdhVhjWyE
c7fwRuGWQg8LN+FyH52VijS08fIyDNCvFFV4Dc25aI9KjLqVTX1Wkul62jhR9xzDLe+IECTZp8hX
HiBHw18aBuk1tKMSjwZI0nGXnh0wseDMyCgM6GB+lPizzWuISB7N4LkIc9p+E/mdOkDYeb2pQswD
n6vriaN/nTpwiSpxHORzVy78Og5EOO18D72Yh2Zowh8cLEh02EfTtLtUODVsUcaYo1BlDIAbWOYy
7yIWdbfJVK0QEWj6CLRYOsVzl351AvQla5yrY/1ibDsc5Yh9dxMPDml3tnIAU6Nup3dhmWyAmyxz
VLEe4Br3AKW+zyIl3x1dup9tE2NPeuPj3A8o4DjytiP4KLe5sy7btQkaO0kplhuNeO9hQKiNdhY5
lUO7I0niwFWHfZpq3Hugwo6m/YqgFSYI412qhnvpe2+tJ46+duOsFu2mV/Orz50qD+NpD+zIPdoK
KZ1U8zqefcncmHx2QFqjhvS3MukB6G6/EBk+VK5zY+Eae+xZyVFSA84u4v1NO6sz9PTKplhk0ltf
Sd9/AQfNzZO4IkU7DIqCajBR3pJvY1T73xtYhuOgS9HkkOx19utN39VHJx1QoklRR2niOSOaVXRK
1YiikX9eMBMsL5BSU0+B4wTKz64dqke3lSPqMIg6sdrfLEr31DP+PRf9J6mQERG10iUaNLJzeFez
qlZwvh6Q5+xc4fakwmpqLHlKu2EdN92waDxCHMmQPdVrACDEKo+4oK/LReKOC5aJput8Q8YUwljR
PYo6p97r9raLYNmLukdDcG55yCnQHcrLtd4No6v21jEAlPuiiN35ylHddYAYvqxFRNcIbWRAkaEK
y482ctpTNwgXkUF/45oGcUl0dvgI1qKWlS7qsUr3vpjxJPNwg4BLwffZUE46u2l1Em3caXpKl/hW
emkP2B47grDy6OJ8QmsAjjRP40R+oLUVHD00rg7WIM1F0QbizPW4XnvRfI1Yy6d9HO8S6aGONrmZ
iMo31oUEDg3rK9rXXzyoXGxsU+/7yqmOqme3Zu7B6PWvzbSE90GDnoRLgI8ZwMgCbacf9gqKKjv4
AxgaDahQxToJKPKe4cqH894e2IfnlDvFMOABcftTBK4HeC3ZrFwdm3ljvJ2b5lp6ZN5HXNz34K/k
SCJLLL6xOvYOUcEmOM85JGXBBTNf4fwZUj9EIghfG5f2zTrkUHwvqd/M0x7Quxsokj6sbYMykhmW
m7Q2y1cVJnvoOH8Cleul6vWhBd9wG9TLDaoJI4UI8r2H6N1d4WuyGECeWxgfBINHdgIdpSP3QlgT
tQTiLWrVWGdmvSGzP+xsPGyrvjUU1xCWE07vrPFb9YBhBugBYnucE+pdLL3XsUH0C3S5pfUwxLRz
WncXKQ/+hNI/db7VNwkqalQP9aOM2nsiyi86gexHihsc0QYKA2751qAMU6fuKWoRmZZVNeF7rXAN
6fROJbI79DzsEI008CBrkEirjT2bZ4OqQp7Z4s4FKiA3E09egnK86j3yAscDSDGD1HqOi3TWpMxS
NO2/KIAFM1at10kMmvriqSOL6ukl5aYGVb3aj014cKcxobAOm9IbeBJa5JEi8stNNYbc2Sl4pJId
6vwolHYEKLJvQeePzXeZena78jo9VoBhPai+d+k4cP9O8iR4jFaxHk3HfGhRu59TpFkbThrgUaHa
k8MbQfDMqsXuLMQaPsOL1aWdWeJNXMm40MCp3quSr4dgKFtsz9kp9ILiv+vL+KtuUdBAz2RjBoRF
XAy4acw8PojSawsJFQhA6/hVbG29Z93oFbEQHZ0GFN9Edejr/jFp1ztwJh8Z4nw66jG+MnCthasZ
GN8ISP0QEoFTdILQswSLMSpzXlWGEtgQFBFU9nHFxY9ePY0Z6kwd7SrfuxoRpOySFr6jLr/Cxo1o
jcocBSzps3RXsa9V1e7aia1IXcSamyFuN14FLdV2OsUBqhNtXd1o4T4tY7Rz1TDkIcpnV2Cnj28O
WoE7pucVfebW5okMj1WnCNy9532X6r2N54Nq2/KBDXo5MmhSyzyugz2LkEGWQa2eIa2JkuEqriH6
vBO8rU9BY6eN9E19rOBl/gVCad/CZCUUquWQMkimpxVC249oBbk5H4e6sIk8zGKGzAtXjzJuu4xL
/wAnSTpUsCJJgrb77FfxTGfdf2UO+zqoLrdwXi9aMk952tgfNTZJX6PFRp2mb4sqxEm7ImtEOhmg
voGUFJ9a+wZbSStWNCyU1Fq4sSIr/i5gaRSDKdFIb0twjuyrsPmOBAcXvAMz3bGFhRF/npMyI97y
xNoRGTTTT1E4RF+AEggKrD08fKJYl6WmPp0lBlboHH23ZN3yOX4pq+6zxhcKkSI88zj623kZ9mEd
7ee6PJlyffNdw7N2RHs/t1UA405/1myPhlibKZ2ilYSieQjJubovxhlupKTvepaju1YeNI6pT4Gr
n8VEpk0yJp/iUnxBdvIjWPVNffayGP3pGnHhkpmAoKKjgwxQ/zLvOCo2+MyHJJqQ8MDA/STl+hqG
OIC0GOPbMa4LuCqdTJDAQQbytP5rI+A6CkxgMJcFSybYefUjODUoZFYdbXWs8lAiv61mmNFkoAGn
53pbfGP5hNlMkC1A740cAfBMNnAB2KICE28YT/vnJumjU4pZ/k7cUr16Dnl2V2VVCvGEJcGuboS6
gauy46DhSMoqR28vvUbE1QU7KIGUEKwN0TDfDBZfQVbWpfw0g0d5x4UoYEVqD4Z1A6FrEq9P0HZe
BLVwHp/QkHKiSmdzM0D13Qka098YVBUYvmOytmVCw76fxL1Zx5lstCe1KJBJWX7fOj5pMjKhXbMQ
k8CxpO1+1Cjhn1xtxZsfTUxTkL2q+YnUjXFxIsTdLhkDdajlahuqPTuT+oS3i/kNh3IMOUDmyC1a
1LYY5fUUbFE1gxlTU8PIlcFCtqySl6VtTzXUMFvoNeEibWCnOPhLBnp9QyXpC7+rk8JCKS2g4L8N
105CTm3ZOd8qrLVbD4hZGH6pXPqLKVJbotQMf17odB/QIi4Ljznfcdxcd2uwaeKJ5CphYFbzcc5N
z7OuLEWIAkJabwSsaL4T3/IcWyfM537sn6EYg0tA25uxFGBl9wz6hStos0PQDoi/scIghQuUNgMe
GQ/roL70g0fu6ogjuOueHyHZDHqLmCJgRS3KJq7pYFbgbWingtpgc/tuRuJ6LTTKoqwYQlM+D2td
f4VvSWgo+s6zR3nXRxsdNVkSlr8D1/5/4Bn+L3Vnshy5klzRL0Ib5mELIGdOxeK8gRWLJGYgAoEx
vl4nW5JpMJPJtNSmF93vNclMIMLd77nXxXf3exy+v0eAhv8HFMN1A8n/jDHcbn+69s/wn7GH67/w
rwwDuZz/uDovQ+hbOnrwsn9nGCL7H5ADuH2vaZrEMlwRsX9jGOzwH6C0uLiu9g7WG5lgFP9GMUT/
uEaGeFcqAliNED7//0Qx/FfYEPze98C4MYpBMkCP/3ccv/CmDoNA7x+ZJzo61VZSUm2DdAX/mycW
MOvKQv0HyUOEGBGy7MiAUyMhAHzsv6FLLpEoxE93nPC5lsA5NjH7e8OeaepbPbT3EQK3tZ8ae/PP
+G3GfNcY7INIw0LTOdkl6w6CHBabTGxhP25FMLy6JnhsUmWz99dc3OFt3RbRPOtwY694N1zFHLBr
peJhhjLaB0xynFQKtylTPU+bFQduEUyJjbYwMxIWQ3eYNtujU63RoVPJfOSt6APJj9R8h7Gzzqx2
L1rXYofzvOw3ubmsAaLRFfGa1XZH3HKrqca6PgpS4iX6Lq7rJrthRVP0py3Y4MZgXRAF2S+b8c1v
jMZoYyH63Yzd8l0yovKRz0R4YlwwZgd+qnWzskieTZ6bm/+xxobIkK322/3KjeYclN6KKdVsxAzi
vphL6gBmEgsjh6DFtutO7l/STKN3aXuTGdfuYg9JYzrajydOmvthFdeaiwxLLOB852D1QuTvYCxX
2c82XBsZdkBbVohBfVLJbn4VZSYZipFV9DSYBWpnE5JuS/OTD8+oBOrF3mr5U6zNQISLdgKa02Zl
ktGbHr9S4VqaNmRmtNqVnF+o76vXpb0p1k9jCgjVbZ3MgTYB/23SZWr7+75ciEyzcDD6sTsj98RN
O7AsxPat+uLXooanIARhS9Ap2y/puCvS3BBoqtZQiTe4jO7J6+XkxAQHyzzxw6q61f5W5vdzwJ3F
fZ5BcIS56X2ROUTg71YF06capPnmmUI+bBtoZbx0Yi0S1Sg5kVW6Tj/XdGYrzht2hqaN2spTM7hq
OYcTMM9pI8l1/fakdS1UNenP61xZp6b0e3FUttUYyegFIxvDFnv71svWzPE8yRqmBDkoO7fzwOot
2MI+EUyWrd22RvCw/JlmFYfhxH7Ucl5DQRJfRcNTlL552rCd/1UW2GfsWxkBOm0WFdF+LJQak96d
K8TDHCg7cenXZtYE1869zC2iMIRhTo9+OFVv41DZLYsOjOrVp3MId9lMvRh7rQptFh9SMMSiaIFT
GBPwc1np1TTJxur04mBDG/gPtY+EHHuLqMhy8axJ3Gp2Evek9qJOdK6cr0ON0KOBK8X6uCkp+hi2
qhYJD3WH3ku9FfdRE/wNKtO2dsHMejsAF4N4bcYloD9LP4cDX+VQMfGs4H3jQSGA8jORYncV6Wos
pHfa5dOZm+1drq2BrdgaC4qtbWBaxrLSZYqXkgTtOCKR6Kt37OI2CBn4bE27uqnf9GyssIxAzGk/
5b6HY37DuAMUqxk7ufZo3Bm+mu78gmRgsgPNWaQq65nXLL7LsUHLG81Jq7vsYDvO9p4P/RYwzQ+y
f2IscBZNhORLTlv/kanrnU6IWkOHaAYXuufwlcYf7qkLVDjGy+BZN7nhumf2v41PUeuOYep0Wakx
2kiDoWTnGc/jUi8ipqajCVvxiOfY+vV8Z4Zr0ey20VZf6EaCRRgcb0Sw1KZ+y+q64vXb0JLSaF2M
Z6x8a3aIWCS27nPfvi4zYm+63nNykoI38ESuqV828ys/ls+UvN5epMjvxWHiy9z2vhmVTdLbk22k
IfjOr5zjxniei35S/6yEcwbaqmt3IYO8e9DaSicD5kXgqbYNF9b5ZNMvj5m8TFyhN8QYYbkAB1nJ
bACqI2ANQ+dx3m7mDALv+RO9gLkJaLWo9srnEEQCWECJ8ZPJd9vHpjB8oAci6oLEnYTqyVLzxG1R
BOKTmTzPNUE1IRGTbW/RCEplMl1eIiZp06i4ZvJKWM11oMIhXdiz98GKWVJ1R2eqbttg5R3Evlgd
qkW45l6Wc9ScbOGLOQlCS/8NZ9U/dFsbiJ1ROEbDmdxCJc2caXofOsKn2acZ9/dELNdRjH5QqFNN
BBP49tXMGCtpC9YgM04llhVh+djay/rqandgwMf2kHcMUbadVpWDEDmYPAsx67g5uGFYPZcpo2lh
jZh5MuKiJ04h5TNtH0Mf5D1tOXbtuFBV38Qityr2VLLo7KNeI/VWth1hvmPhe9ehzjrf51vFKAlp
1v6jWebL7DH0RvTIEfc+k+ti/iHuSaEqX1fF7Y1xak+sbm2cc5mXIrp0fHdR2q/IdzuvWfObsXcq
i3cvH9HeBeFu8UqIfbAnkAV1OO/zZhcwpxBg+hagUziFlK+uJvBln2mflEbWDWX4zNAqg1ShHCyx
rtrmd8b6jpIJN77NxEMx1ueFSXSW6Mk2H3ujHnnS+pxLDkSEreuCkzNFLZ/QirMtqxKXY5+1LmPn
/3L6yO7QeJb2PQ/c8U/fSfa/dkuupuMiZDhRJ2H83Yk151gzmP0nvDxmuQv7vnoxsYRBtXXUJsCM
fm7cu06xbOe+9LsgsZusyBJc+cZnvhJFnY5L1oaQQUpAkeDvmHZcDcNuG+zwExlL1jsNw3TvURmZ
Jxrg0ryu3Rr8HUQGE0Mg/OzH90vky8jTy9Gth4jvr5nkb1jJfGYiRchmIo2IgkeFpTeemWhO5UH3
y6wo+3JEkEAvtLGOskFI8nVjnRdRfiFSnR3OF7YnhJ8znSH3ckQ7TxZme846N6Apq8vL5hpomBYS
HIM4qbdvo7O3577mODZ78emP7qUwhttR2d5GHq4ESdj6cHjvWmG8q9FiesZUplQDJEq7JMKrilMN
epRM5bDvNog6t7/Cr916CKMhOoaiOdWhO54nv5QFAIPmfx1by/z2fDuPs+tpC5Wh7NjN2IAc16Rw
u6nt5PWPZqzN1nMp04UsBsTDxkibLsOzMGlNRtTM1cxrZEzejYUM1hyLoedS9ivTNBI96iDhsPcx
9QdHTI8P9cykCgEu2OGUIUJUtveGCEw405E5iu88tKanDH5DSqB46qYNJics6M2ugFBYECTSBiMR
SX5X9KeWVMCYMHvOOdnZ/qOrrfpFBES0UKwMdgLKji1nACejd6DxnA29W6urWML8K7HZkvMJf+ol
lRCrs9NZJI6bNeUZhI3/HrYdh7qxy1qXi8IWxLv1/bbn4ZJIoNLi4+nc/aYl6sESoMU7a1EkeWS/
tgYcnurqkrGzNrO3BTBotwbBCUlmXo8tunMV157pfjP3b++km5dHywDeIuDgn18t920K85LdBks9
JM7EIE+VrjXHGcDSrS6uiFu0oqz4eR59jNt4loEBIzpzoQ6sX5cZG3lD7FZ3HjFbidmOh6btgwQ4
xg1iRmnTcQIKOdRFz/qsxeBDKke9D5Toful6NI59Dto5NA9Gqz+isZK/5ZTXlwkHCQ8/ibVlKR/R
D52BSrCe39UW1DhIgmo/IIGnRdbJowwEP0t4un/tXc2LVks2gXYMd4Rq7Rc16NGmJprGW6Ao49YE
O3pytHMjxaT5B4P2PE0GvYCZ9Ttrki/Z0pwmJli/NN1etB86vz9tZmUchFunhEPqdOqNgUxaY01m
z99tSt+NbscDpalN1pmD19FKHIfS6xnoez/VRO7XMDG+XZT1QQGPNmVa9nakN5lhZDN/v+QdHz3z
2zH19GymlNvT82q2zS8R9VR3tYj2OGmy42hwCEyWFD/eCAPtDkwTejObU7VMvTyaLSXEOmScpjIc
dkjTaj/mbQ5Ch5TCEVwn5GkWVUx7sBz7Vu6qsP0cOsX5khvBFSw5mJq1muVAMWoqKvdKl+NBdhwP
VXHljz1UukLfk/YqkqIO3Aswy2MZDb/I98gZmjlurJzOuvO31jiwk+LAwf3qROW5y4cvBU+pUQTj
ZuvEriS6+GDMFWkgU3Peiu2p5rVa2XR/sYKGd9Pfdihl71Blp95BmHPtT2b1PjhCTXw3A3+eEonE
sIV+kUYioFCR3g/4c5hsKxvAWm/DJcITeLsZ/OTQXZa9nfnZY7Ndm4+gUZCf1nWIHCKy9MGyIooX
QdJwpSMZGFN3Q3Vnn4S/dful6a3YXur97LYvbSOW0+wXULHTZiZSO9tuGMZbS81O3OW6Z3EQsccx
EyH3UJLumBiG/iSW7bWE4gParod7jqSPIpif/Mka1yQvKkW0cdk5U5x5WX4LEbiCUbO/uqUcZYbU
iGTTrk7MYHmSXf17EsHDWFq/umHls6JNUbtJttldGfgPMmSp22hXlFqcBTxvDi5VdC1vB8wWwZd2
H6pVl8BUfNY1r1cEGOEoSJTVznQSrG5zMaxl/GAQ8lUG0XCY3A4IpejMP5QON7w7Wbx4+XtoGMc8
mh96Hx4mV+NNR8+nPCwTDcDsYLPAionltRmb89fAJfjGDfI3NhnSPcnMOYZ2texLy4j+TEzlW8wH
1WTHwTw3pwaE/NofIPhMtR/wd3Xja6uANkyLFtgJ94QKf2suE9a4FINK/d44TcIFYbJlApz1QMGX
p10wILf0E6teRhovKzjwZjJJdNxbEvWhwUv3RNC4cSbS47uEH4vLmv/Ka31zN1Rhvxum/k0DOlbY
2eE00JUz6922iuAZ7fosl/60kjTEnh9jpXagTsLsvo57qM4odeC3doY5Yt+Y8WZ4XZOoIPMPLKpB
I46Kw1L4ZKAsMY7WSyf8C5Pn92xd55s88P+O16mxuXzhudsuUoz3ob2wwQgPagTTa+Em09WtxO9K
gMy6p19A6gmPVt8WSWnXwQ1yeHln52zIkRFEtmY+iw4V3lNvK7p7SlsCs97sjj/KXxpW1JWYHGqz
eWRTt8tVVLtvDsUZxV5zzDbzCUH8l9768zAYfJK9tIFNBkmeoZpTrLc/Of6a2hLElZkjCzhtIQpy
lTba8Xw9luTZxE050Oz57nq0nJZgcbdigZ4tlpvVaZy009brNk7FjnrNon412OYQR22jji3PqVf3
loqjKFo+bGDrRPkTDH1Ov+P1LOkqnEpl+AtycsGYJoVppCXSXWN2N22xtG+VyPOPnI3gyK+qfudp
mt4mFUiMB+UDomAydYpV83kb3ekSzcEVgI4q1zOHOBnAG0KvUZntvN/GvoKYHiirN1J6fzXF/GW1
XtpGpo5RcxCRMop8nxmzdAi3ccZPoX1SrSzjVnTjmAKl9m+i8H5Ni1O/8ADfoCIYTxGQxo3wVyxG
Ua3fSpTfb1s7PBIK/ptpwi+UxzhSZOXMXSB71oyHW7GvVsf8riffPS0NO4rt8R4nfuqEeknB7cN3
bdZsy7HZd1tUkeL8l3tUtvEtwpbn0UX48txH4h3G7EBAU3WR/XwzNyOJdPnvsar48zMIxElgA/aH
A+T6ZzZ0D+vMZqV6enU7q38AdfPefJbHpUQ0v1qNfHJMaL9V6iJt6UHk4pe3HtApegdrQkF347ac
vkHDx7PBvMUy7CTzxXmx3LfaGA+z7XoHz9kYk/Qqadi6CK3ct5gdbLEjP6e+X6bQeI50cWe0rZ+G
jJjiluYL2AyhJsYLviF4onp3uENXHhIwQttoz7NnshXJoc8oSIlDw8zeqbnreCzKXw6ZRLE9Fa+m
RSyQ25shWH19K0npHMLpaFgC7UMokczgTWNRjXfZtHy00vhmSgsjowYjDhfKtS4rytTAjMkHFpbc
cnP3mRdS7v2pvgVNhFUySBPMBNMGYwHUw4k0PKlwWXqYfUDGkk4KXSv8qRf2H0SdymDVy+LsBW3B
q7kQXMt0hhGeFe23SMgb+tA/XJtBPCnjg/uuSzzFj+avce0bk58NXi6CHWG091daMc66ucXo1JRO
rAVDnTCL7rpIbgdv0he2BVh06VEb88ofo67v9+TtX4+DIS8uCys94tIgfHAoUwqspzoomwinQzDn
l6XS+pGlF6eZ4IsZ3TMqE89ZvwNfLntCCaqUnSB32YDaPbrjyfZWzD5jBog8iCC1vDmp2/7Yaj41
TXbLI9O97jB3nk5xoKDOFfJhsScHmxiLlxDYpHEMDDeAcoWp4WAAd67c2t4HPQ2TIASCX7/Tu6J3
dm1uuymJpN6T0BxQuLysxI2gUwuhdBqWuRklatP9rSmAyb35N+vNoJXXQ4+xoHf87TuiSUkURFZL
hAXjt5xRdzy0uOb4o/j1PebLkCq4bDgQ9oaDZ/XYL0y60oXxOuPAbmP8RXhi9bFJHCT42jTX1cpz
Vi2DPBqTT4NkzzjTbDWl0vSw/6EWnn0nP4s8oC0v9I/ZbSfLZmg4uYctGl8VY7pbr86NZ73oo7UM
L7M7/+3NfhcRb1Vc20ZOJdiOhYkgHsaQ72QH//80eOEj6kZY7zNLrgz25jyP3WgZ4kJMH9iVmKoZ
NTOIFebiMOXRJVwiWqWRyHX6OChS0PDswNTI3ZtGliinmNPS9rHyhPrSd8tPXxOf1odN4vbrdpqi
sE+bZvzuLKFYQl0/RX1zgL551VHxuc6WxkIpjhkt45/Nppxqq+u9bdW/pmBQe2MT+oxC/QzicRqq
7VyDVMaL6OxkVla61AwrjYJ9JEig3dPCsoikoR50hctkvn7jcGBel1tvfJPbDssoXsI1aTYazdXJ
u7gXBuPtcHEZAVQHe1SXdWJwIKsK+mt0mE/lWBmTsAfctWSnL5FdOOd6wrYiu+EHNdKDjDHttyb/
56GXzwMUAWp9vZUfdGkkvWz2HJfbdtMu6i1HSEmjucgaWJYQxlUstx23yoC4Dy8SXaKN5oG/vtjr
GQHDXvx7zdjgdz9sl8kLrDuVhQWOCmu6B6L77RA3HIey75PSKuJ84i7vIBlNztRC+g+MCe9LBOy4
LNfucE3pe8kC82eqcN94a7Jt5v1GnAAuJ/Eie7RKDmAbhG16dURU0Wq2rwH7xk/DTA4FR6iJRIGp
Y1DVbonqN3Asmnw6pmgpyt2cQ+X5fB1O1C/PwSwYVSG/xbomLj+P1HHjfvBlY9Nl29j+LKN+xH+g
nmgkZArJZh2tfFN7jFq/5OyGl3BaJDyidZ5k1Ty3ntt/qcG5Wl9a7DNdUe9LVs7RG9YeI1L/D9dz
l3ZVSC1j9lu770WgEsw09+6EjY+YTicdPU7BVvSo+w3ZASNTdE/eGxkF1d6uo6/QbGa6VOPIKob8
jjQzi7FpFO1a9JOkbcpqH1m6PxS2tnbSQqfIjNzakZs1noNqlQeGk+AM7bJbNI5PQhPKlA1SXxsR
CDf+amN9amVeoN6PH62QAk4sCuF02DV6qFU2HxgTiFht2TkImm/Hb146qCA2sX2uNXNu6Sv1Ihcz
wCMX0sXsPGFD4rkqBJDvMsfcFRJw1aDqyBIeSAInirHeXmkhZii2lk9M5tSanrGyjswIjLDFiAKL
xSSSXo8r/XMzTaeJWcbze+3xvC6ww7+XadQ6uUYNXRiwMJqL2Bz/5vr03Jkw5V+NCeW5siGh8VL1
5m5zKP8WWiuoQ72cBppdnqJN4J0iZ5xKv0a2G7NleeT+mxKxDPUBX9PvPuwiUuCLP1vtQHfB++J9
he5YgMWQiq4Z9GrnQxfcot5HOe8LN/NQwK1rE+hS152+cbk1001RbA4smfmxdfjGBlAHJtZB25/0
FxAur9XqJE4BMKNJJ3iy5ytpZ6ryWFSBtcu1Gs8uEZVYRLbxq9WVx6ZJxnzEfYyPudBjqrtuuVtd
A7ZgDSfIkBaxP8jy/eDl3StAWKKs8jPKwyEdTHXILWtHGgES7mr4dyxvso5y4qGdjaw7WW2oYovA
Om+3dZZiwuoX3n6GmfstauW+W0PzXSzln63Lf9WTFYF/g3B0ijRqM1uTFon04jIjI0G9/GH56ZSK
bPmLoerTtHlezTz87WijT0Wwtk+5yvKPzCqekAfv2dr4q6kaH2Z0m9Km1uPOq+QLIiFfpKFP+Aru
WdbDOTDLUCRTZr/2nfPK4E2lzDf/sqacKl2rgy9pG+NShn+KCohE+owwGSQinK0S3n7Fnw3Udh2s
+fWttaD6WYVmiiOnD79b5Q4v/2dbW9O3KYTHSmm38E7dYv0Jy6zm5e0pJsqNfxxzhM/Gz6WIipsc
j9NZtVX52nvId1X1OKACpkPR2fThtkH2eSEpf10zqR1e0NjPcFyAphp33TwCi5jdBRvHHjcWHg4m
oa25d6f6YdpG8q/XiWFiqXHArg6rFqdmt5oLuwOY3yk+oxOF32lW/r1sB3DXgfCcWPbl+rKMUHRe
sESHLoJuajEBJl2Iy6LfXD+pof843PNgTzrjRTq+jzXY+Vmr4tGwbMQA6e6Bzqna8vCRTt6Lw5mC
zVH+NQ2vDS9WbxzWyDmxlOsi67zPMMC44hypcqgS4iCfJmyzsTmWp7yYpjpuQe13LHf+VV4hwEIf
8XZJth9fpRrtrOd1aZ0duk6wq6eaORfsL5YYw3kkehicbV6W7aNBkL5zYaRMBK2YlCuH2M76s6Wk
Rl1YXmr0lL0JAgM+5iByRXgHedNEeDYD6ZxU1D0U3nzyI6M6g+3bb2tjVWnWmV1am6GmCMIu38VD
xEAB8mLY14FfvDu5KG4ZIy6PnRjo/jJqNIa5tu0dOl7vR37X6QubiHUuBuntnSKw2eYaqu4T1t0I
Y1JxKWR8tMJul9slEnu4jRFtiqAskQGrxfxskzNskM6CVGpz+DatumM18XDt4UuD+WRRZyjpAmvu
SMrBgTd0PW9b39wZNmo1tzFjOeW6FEWuSoKyY5iolXJ/PBzIKUOHPza9W1parnmnayzxqaiN4GmU
wiSsOmN/bU1k/y+sguV1RZ1yP52hdDGT4LD6G6l+Ziv2dWLY8gJ2rq/IcgiMRAI4pX3n3gh3NS5j
2f0dNYZa5cxwsb1P6+FRc4ZlK39ru3olswYRvgmKnR15R4RAbk8np2A12/b31EY15esKvg6OBRLa
ieec2f67ASf7Bj36rhdXM8tqiU2IJts7d62miCvclbN/rjYQAr/yiODXeIOou8AOYtDJEWWqMWZz
bzdB9g7wPb+oDRPImkXDm2zXeeRtESWyi5FLJA/XfTR6myGNjTAdpNC4c4GkU4UfQV22CLmN0E98
Khw368w0fSsGylpLlHpJepb5vUvpMjac2bdLn1psie/2w18yFuEI9IrBx7va3Pm/M6/OI41eaBd5
f9RrzuQRY7iX0msYTWo2UflVmGsZcqz5QZJn652nJmM3epYFu6/EGYDbfUVzKjmBt9duUO09bhbu
D7WUnIiOczNXeWMmBi7NvmtGJ7bHxnuDOa29naUUisuqn0S+FnsZmDIdCw/lO+Mme4+g/HGXTvnD
5A8vWdZxlAyIwMYO80F56/aa3EC7XryjScTGoQYzjUeJ48e3Z+u2y6LcipdNrQNDVrM4gan1VPK9
hspbsouz4bZoF3JRbfqwW7nofUMydaIwg59csts/K6tklrHVOBrGQDKArbMnMBL3sai3Qp8qEhZv
LeCUs1+j/ig3OoLLdjGHdXm0awKo4tyanoNGWOjvkkwRbrdd7xuf1WQdh8X8qfJsSh0j/1XM5sBA
jx1ohVmEc7p5hvgY1olSffOvs4k2oNdspvx3qHiDqFDYFOLZ5u/aijAwG8as3mujJ0yzUxdRbjZb
zjr724n8/I1aP6xPZIsrPoGiPZAeYNwo/GCHfAmpRr22xDuc+Uv/7KNEpJ1RFye7M05MqaA22Zwa
B2MYobNjAY1wnt4NGrLIRjDzxvbGMJDFXM7iZRdOuv92MBYlSOgzmxEbYlIappOO9KYL7fmcWE0E
M5ChdftjsVc2mUc1HhJYzgUHbrY2RGTp8ppA4hb3YRAufysbGcsrUIaGKLs27BmJdoaYPiXhL4CN
zvJKDL7zY0i1Jhj0ird8btZXpvLV12SbGP8rGehEFdb6BB3jnStCT6HvdVW8AJmuxzWoat6+NTxM
PCDPYekSk+ENbHSC3yF4g1AuWO7iarFcspIQwYBxwcNUdwaT1RpluqJdZOZgpMjyHzTIw8YRt5mP
q7RquITyp6tdvq8uKPxd5WQ4N53BSpzVZNQN05lgdm5+WO01/Zm3pjjW1HoxnJpzVy1WlWQsQYvd
8cmAwr0l0X8kMWbDfFFW1BShBoEHV1o3BPUtrONSjdVOWx77l/lP426CTniKIHeeDbdEcDW21cYQ
0q3cBdqCW8pcyOJpLVpE5sx+wZtcgWDZpsJ5Mds1MXflxnsPAHGhuCHaeMXCtiSl1lxXbd9ldJyF
sZxNd/HefR1d5aqhcegdivq8ZhqXP/atEM9mA8+F8SvCTL9p9MHaborL2I7i96B6Wq5wjXzN4h3i
I1CORyP1g06nYy5d6xq2w3jU1l2x9+jTfZ8VFbAJpUlChUP16qvPRqzLfdFb6/OW8Up0Yx4Rd9RX
O7+Cm6qdJfxrVfN8IbQMQ8kykTwwLe1KrIv9AYDLIFoSGWLb+au5bOPtkDGNyKfwAYYC3xfhC7hz
B2OziPWZOpe/R0e7nISEm1pRgF9hDKSHqpc4beweemRdToQaqRMmkTdatgE8f2H84JZc3YN/FpOL
fMgsEgsr3pSsfqzKWp7tq3vXZ50aQzv3HoiIBXP11TFm+G5aw/JsPEf9o2kyvWNPbUYj60NJczqH
y9GQPcYtXxENxOzPiTO8N2QQkXkyYDrdeR6Yr8OMA7dR86HYKAquZYO30LK9IEGoQ2bq8CcLIwEC
1APnXd19JikomLD/FHQ+DFHCxr1RYfGE8c6P8Tfye9QZGMN13uNluyZj2r1teFKKWXgXZNb2ODEy
q+A6gjUlB87cU3tSA4KZXB098PGexCO+Riv11bI6LJ5yINCejEyt56odQAfGKykkK4KDIJcOwza1
f2TUl6++L41XC0LCJYtFR+/ovRhFXb/s9uCT/gvxBS1Mj6sfsLmyeTkk4qJIrNFl230UwXWU2eKc
VdhYr8VqF49e17vko5qLSCzmh1+MOIdLbtX+PY6er85Uz2UJ/GAV1nfdQRstUHCpnMnhGM0Bk76F
O77X2GZcO/WhysTeQtEC+3DqzwUZUyI2MfN12J2uL+NU3WxAHy+q74KKrAb4aDrSLfVC9ZW70W/B
2Pyk24gCrCzuloBRUpB/DU42f0yT+nKsMXooR8HtRowEib6we4hk+MsLbO84DA+kob1RnAWPepYG
jh5r4uJr03nosCEG243RaYK+quxJdLXcEcSaHzul6VEcFe7ENFccaIqH1Jkia0tqF5a78qrPOjMb
PGfGO+u6flourlO9mCIGrrqWfE+bE033oq76CwGAZ5bU0RMH1mlRrRWX19TdsCCSePLuym6Tr8Hm
XQyHmnBaSQnCEwNJ0ca+UwDJgR1niY9RC0wIMZI+kEigG5rRzUmGemNiwiiZQcDqzmdvsdA9ObaO
XoQwEYn6Zqt8mJ21fdzW4ndX6DUd++hgNlgPk1yhr8aZWy7Ei5DG8md1F/1Ql9NdaNb33OndV02s
wzsHC/yMMtfqcWFkeqpyIX55ouY3tluLLLCwHrCMhDNnkIXN92eqnTJ4gOio2gMzdfsy1A3XDnM1
Y9HnustMWhDeihhvZvcyeQ6en6ExCJpx84YMtuFH9V6x97OWJCnfbJwq7j2bEa8kufC+DHqV9syv
3oB2unt/xa4Wmwu5XLuJ8acmt8ruuQUNml5ectO7HWU07GwqvbsFE/uTtEtFeeQTvRa3sgUTlquz
7qAuceFIQ15IpkpZoiyN/s0RIVZjj9yDYqUzEfQQlRYPo1juuoK1IHJKlJhAAoWzbrfCbL1zThIW
6WuCHLRURtawJPbaFwwisMQo3CbX+6wwsm1kAFD9C3vntdw4lmbdd5nrQQXOwYG7JQEaUZR3mTeI
lJQJ7z2e/l9QTf+Vpa7J7rqbiZiojoqKTiMSBA8+s/facHcgXdrTnkOV9VWYBcNbrE00XFg5jfi1
Yj4PI4pzhBN+ydg7/qg0IhOOMd0FPd2w6MONGdld46WBUT3Wbj1BoAfL+9Wo8vLeHePusZuquAU0
Fi0Grg/J54CNzHF8RwxN7Y9lVty2g+o1T1SAtN7dLo+y9ci14lM86Co+kjCpD8c4RQex02HhBMei
JSvXd8uZroIebAAClUwzdK2mxGTcJFg0/bmqQPFYaDuLnRZb0tiFYE7Lc9Eq7FctBl95HKYc6gr8
g6I4GxNe+W02dMwsp0ZEzhPCMGDZKK951Neq5COpm/kBySArjahbLKhJEZSV7zlPJp6XGms3xmE6
yeU7e1gEQ05L5kS0l9LxmngwnZOZgxhZ6Ur28HVpeXyfiZbM7jvp9Pdx2rDmdxoeszxrWPJ7iq5b
nKwsDmYfebs0HqJmMmcPcYQD+a3GDLidQzZGhyFMhHvLiALkC8JJ3fKMqEM655Tw3VjWA7wDSCFK
c1fIAtdl7IQ4h2NDM5+QYmY8BItVI5kGAiy7HaDv9BpmgGD/AgJLWOopuhYj1KW5ncLe/WIh7YnP
aUhLwytW+TvAnvpstyLSEbtqatz1YcngvQc4/gPeEkn1itLoptQZjvI1XQzrkI5dzC23zNgJIPpW
2YXbNB8TgxQlxVzNJh1vCgADZxAysd0Mzyg8xLDRuo2F6E8/5FFjzzuHYVKznQRsv+upzsXzCvBk
S4yvvt2XJQanPVKWTNurrJqzLTeRi4FKcMDuM73L7S31G6JSI4aQ5+XjLFvNK+ISuYPb5z2KpBi3
OtDYpYt/IKpiRGR3BrItyNmj9ZCUSc2YVBjxZVb10tqY3AYSm25lmJif6wU9uDFjw05TOPineFFp
5VV0btZ1wQJBu87iZW5BCGCs9XH+dhWHTVk7+3pUqXlA8DplxRaeUJsc4I4QPE5gSclwkYQCpE91
7T53xmDXVyH0y/IU12HNkxn1ocIGjjfghHB0hMC1wpYvEgrel5ldNxM64D2oA9lrSSYCWQqZLY4b
QPmpZYZ7ZUNC3CzmoIl3NzdtQEZG3iTqnLRN2DwbC232l67ShwDlURNeBmk4xUfkjct0TwFQUo0n
gdPnXgf/jsrNRg/uhSq3zH2L0m3aaTwz5X7gkiVXlpHgqO010VnHIbC66rLEzvVajb0Quw6xk8LO
12iVR6pzFD4jec3Ds1Wy4uHxihBtS3WKBaRK5ibzGFOHXyIXJTMCSLbij9xm4y0EQYiTQ1Wly1ZG
6HqvkiRR86VFgzpynKbhVwYnBeyj0o3LrdGV9o/BEZN6dprGriiy6qy8jWoAe8dUb/R1po0k8zrC
hkH3Bo3WOKOZRc3HWjA0BLQQxuzZsUxUre6RKOLSw2ptzNuirlpkmyV8uy0WERglA6af0Gefl0fX
WcTZwJC4NPvnKiuMFttxKKeLJiMo864yUPLxhGX7SHE4od5ltMMa4mW25iF4rJC+jYcElEl2VgVw
PZzzEyb6HhWmyWeA/nU/5ZZ0qMfIYdwKJ2zfAVIPk9fqNRtybcRxvM1ihwTzsKnU6DGuHm8RR0+N
n0SxezWEqp2uGFLDFt5gf0SbB+HH+T4AVy9PQkvaB6TcLM+4lhQwmm7pVAhhHLi347BM2d5eTNSW
lkkpsgXC10R7xknp7Hd61GNCN2paKST43bepd2gRTGsVoWJeHpD8oJ/CIBgGiMpc3ItPFUVSeJh0
rbMYlNu6C+izsZU/4NgYDmaFpY1CXPCQBncVY4HHo84NwiPX2iZdM3+J0LjiQo301ED6iBdvjxh5
6ndm2UTqAi8t2J4h6HC+tpoZzFuJ54ARB8vi7/SnqKCKfuog/7gVLE+DsJI3C+EumQbVxBJadZPz
6Gpufy5J26iISK5FfTX3jiGP3MdpvOva0vqmzNzIfJFkMIdmNBMDaX+W8cZlmgA1kKz3Ws5G/Kbs
sUQuTHYRjFpd8V3mZy3Xbkza+AiRaPThJcTZNRydfPYZfff9GZETDLsJouG4RS0pjTsi7DhV/2P1
sP2fm+8/Vl/af+/mg275mUfM7//dzLda9qA+wRdGYWuSmoMv73cgseP8hoNOpwSCyQ230Mbb9oeZ
j1Ex4miJZIxENvGHmU9av4ERXv+xcAZjjzH+jpkPVcmfDHaaFIpcHWKoVuPdT2DukMmNwg8mD6bF
vKA0DSCChptKROoYtCMHnK6sdfu9AbDobJl/MM5QAFjmddwqukcyydInTTefI4WLeBO7FVKWrCPe
iv1k5CQgeuzotqOxzBjMgDvAYYQyzElRVXkRk8wvk6iir5jLCGfRMN/arNKIWFhVMCLGJVw598vY
MkftsNWElzxzzIt2mEI2XLbAU5PNnYDm0LO2SPSO6UARK8QOdAsX5iDDp9qRwXwwgCAASLZW0Hwi
62YnVPVB0pnjG02CA9hqcErZ9ja2i+limRMk/NaMUxcOKdLjWDnFQwrmZe0zlhu0huOF4SL8CowM
4ICqM0S1xD4yz8q+DlY4X5ikQl1KrIcHa+rHLXpMnCAIWSEJ4+R6Dfq22M3r8K1ulpFyISrPbZRP
J0LFI7+DCIe7Qd2GwA3PNfZdfOKdRB9n4D7fm/UkD+MYowundnCp2RqFOKN2EPixqncOs0kg7Caz
YutLBjvukALUvZyYNJ/oL9pbmq37mjXVIQjCHn+LvuxddOIsJhiqhMo8F5YxvQVs2Zn5zPOVStuB
pIVu9rNUUw+VYwOOhMyMJMKJh71haa6XO0P93GU6gJwM/ckGcaZ9nEstROlS2cWRJNXpAVSHuHbY
e62IOWriZXWslOlyuxB3z9mcZq3PgRZPHg/59g4pDPN7MayjwNaly9KmaNkbyD42k5Yp7h+9PgEV
PeRaGG41NhZHpvGdVw4pvoFQV8+k/RkAqfVnDRPZiTmROo85Ss9g6DEALRzUm3So6Vyret6GHQaR
gUfQilMhTjaNnG2UW88JZ/gG7YA62FbPMl3h0FT0aDZaGI3lU7c1c40+XDNHkKNB7QSE+hS8GeaZ
pXrv2PVhQYCNetRg9/pz7Ii92ygsVJWl5jNTAe1k9Cm7yaXvWZqmc5PT8LFBl+D7Jog0NK79zWhp
wV28mEW1W0zB04dwRqF4WtXGdT+D6sLxnwXlscuk7TCITgwUUEhITkWUizOIkOXJNjXbuSpxE1WH
PgzFZdaY+kPsWtqyhws4+tRaLCZNW1firnHN2mb1hLO822l1gqtfww2i8SfrkOl6Croqj8zyYqym
aVeEDgG5hlDarQxtxvdS2nvd+PjajbWOwtnsqNSS6hzL1sEpPMNN25pihCaLcW9vILDLDzyhC1+A
5T1r/YhsVh+LEyZ/hQkICT5bGz4iCCmqjnb5EgIypKKFCtdF2iORKMU5G9bp/NjpZM2VkkMJvT5u
GpQV4OLc8WiZg3k0EFX/sGc3uA1FkDfeXHXyARENJN4x66TwIgE8wA/QH8AlDILmuib9JNyUgQhN
wGeVTPea3U9vvWZj8nKQn27aTstuEN3BRc4SNJlJvMrIp7bFDS0JIbhepNBuS0vawNoXlHwmYVt7
HVU86m2qYPwDo5Yz1GPju3HcBPwW2mzxtXOSEp2POxbs9BhW6ACtmWzF6/gzGR11w801X8rargNm
mQsjvdRqtHqjN4mLvFMCQ8ti1lQwL6ITnB1502UJ95xVkyuesToXjH0GeTkPqS62nZMmcJqw4O3d
NrePwEAC9PJjml0hKrYv9aHGF50xZGFhOisvD02EXFME81HWfX47hG0HxIni9oiPA857UjjxyTHj
9jJ3tOa57ib0rSjAUAnTw96VrXy0odPfW6BNv1SwYV8dKkcEXKYmD0Mwjd//fmnCKcP/PrMD/pSh
sP9erjkD7eff9D8xJuGXgAF8G8X3+Ge+gPEHX0CYv5FmoAxQYmtFIik8fi9JhFC/MeoiTgcXrk1G
2B8ZCeZvlJJKR9FNcpd0lOCX/osvwJ/RDeJFYAEYmPQoc/5OSbLWNj9b/l2Sdrg9CTRSLiWQoz5V
JgvOYhzfY35coJ4wanjUGC/6FCzsy935aWTEsnGTy3Q4MuVKjzZt/GFZqqvZTb7+VMVRHJNpW/wc
2PDn2gi2wfpKKLWkRfO7vu8/10g9bMochGV+rNLxyLmLKk6q+ItJlf8v4nH+8k1zDaWhkIhTDn7i
HKACI60kxwXZ6QGnV+HLCVRxYBkHo4nErgpY9cNeZbcvwmYLBJTJN4zA3SIpNBiPu/6v37pab4LP
H4PiY6A4lSayZkv++c3HojW72HS1Q1drdN0zfqfgQKhXcT+gJvLTaDmlfZcgIBKg+zj0TeWVjq6f
XKYMe6Hi/DRPmBA2hCDcuZH5LWxn1GXHIWt3LJp3bTz4gbtCpPHPYWyO2vcAgQmi6bwFUzJfqm4v
Hdkd+loyBGJUXmvWc7/klr+sdqQ+v4g1Gyn5Y0+vh/1Nm65g0jYLduKzSo4u1pofQo7Mf5XTv64H
YkfOWR9oDdthTXp9uFzqk85yHg1Anjz00ylyr0LdyMEb8ch2gJkVYEVlyL49yJarcuiPlt0FrwQU
bOYhG+6FmLqTKrX6xslZJnSzsG6iuknOswXWVB/YlERLVXt61Myv0bJkz2Vs++aA3NWcI+wLJXP/
Oj8TTXAuQhtsHlrVec5fRuCm2H6dBIMM1jfbOluRC9rBRcObs06GSkef2N8EdvU4GpHysdAw0Up4
bsKvjVPgRzLC+9y2JWAfYH/NGDXksk/Olt1TcLIbzHycA0jiKjT9WzwT1tYZMn03ZMvXJAhRtg+E
bVNs4o3TxhH7mmwvil6fb8tOPJeyNLd9o180qtLOWrO8sxwLr2x2Tyt+iFFpOFMW5VhTanDNk+Sb
nMxi2ufM06AS077D5lNeHZTs1hq0J1BRKbri3NpWH7aqVV5SGs11m+GUh42xx/b6lrjVlZHzxVjM
x3kRF4WujoaM4bLm+VfD1p+aqHthHa22QC4g88wWW3YLmmiRs1oIdQRYpdaL04LgkIKZzzVqoW3N
+gp1nfIF2ydLzLRx6nPapbBK+/YBlTpGfFOLLgO5wMkzKGI7Ei9exyjUbqDEjZgAumXetNroXNiq
id7aQLbX4B5sRNsIkojW0o2vKw70FKIUveA/LJ71gR0dI43bPlm08FnUKrgjUAEC5Fia8ysqIrkS
DaNrV29ML2DgehdnOjmFuaVx0exUulCDI+QIGcsr5C8CkQWjxlc3n9nXVMTfHjMAoDeo66ajayGw
7cysuuhE6xw7G1kxqKbxrlPtknt0XvVhaeP0W5HMyw+0WwECFxgbs1G8yV5Yz7qumm/YiQvwquF4
7JfIuhuncDznrVrOsY5XMk+14dznILw2o1aVJ9M03csWEPB+XjrHwIdKSMiVMzfdoZr1+bGqY+MG
LfhwNpMZ8UQ4vqWtVecbaefj90waZ4v0j/ulEkhDiMYyYM0ciCNhA4L5s1HaxjCr7q029fe+66tv
hd59M1eEIwTQk1P5EfrFfVKDSa7zgdAW1eOear8WI2cXsnC/cqMeD830lOYqODSin57tSVx0g7Rv
luLZWn9/tQyE1PQ0GdmpypKck6l9NAQFWT87a4CUj9f1vNK1VKilMWhEsCjtupyTwwhrTX2d7Vnf
k8b4ziUxPFx5PnLe3s8gt2sVHRvGgU08plDau2Yn1ziL7mKopx2eM8DP18EAeA5BGqQA+k3uSWQ2
m157CHRAj/neZILNSStKhoevWQBLsBMuvqfYE9NOsHyDxi8vHMykSyqeK4PiEq5YjOVNi0DxDsd+
hFgRGqd4WnYVCtoxsr2l3I3Vcz2c0KSjlUGvBGMYBRsOIdZpZv/WjwWAs7TbL7WG5Q9+sdiN8pDa
qCkyXt7QnyUD7QQ6PtaHMCE+IWq2tfktQnBe9tEh1IvoIK3KOrSID5lpg6SHWq+KQh6jloni0tNZ
11DMjf6wGPcsT9maa5t2+KGlWuTDHkUF0W00TthB708h7voVRhzEwU2vmr3ZsFxcafLgNrxhQZYG
X3PT5bySIob3XABqGyI/AadGeghqPLY1mr3VmpVgdxvieXWNSvjW+qRZln02P9gcaH1ynVTqRK9L
TO5DFsWvBDhZpWZtCNPN9hXSXS+IkqtmOrNWu9em2vbRFWZbW2g3gIu9pVqc84Q0YQrRfZQBlWjO
BrCy8HPTQ141hThxgGx//SzHN/3Pz3JHChM1qQNFiUjDPz/LyaGKBpNIs2OMpmkoY0on1OMwIr2a
o6NqzKeiADRilpofpsTpKOl3ZPDJuWUqO+2pGHftYLm+K8rw2I37rGPznudFehWVuFRhXwJUqz16
09Ibda28I5pL3MDUbTkVFdTc6LpeaJrLRLwE7qpzJySSzcsBNw7qXlUTo9M+AniOtyzP+U5FkIXJ
j+VjwAmlKzXc4gNkkm4720Swd5mkc0X7LP3RCEDSdqpiJjIUX2SrMVdNygtI4g/6TCiKmQzP2qC2
+Dcv0hjoWyPlvVjkvHFJJTojfD+7k2IXwXIiiHBrYY9B4JJeiF7bOXSpkEixF1eMy7dMnGekS6AK
Mx6uHYBHn1gIcc+9graiwP2FiK4xOvJ917duL/UGht7A0wOX7uDeQVBoN7WYZqYaGWcC+NKGo6jX
oi9dpl1icN9EMJFzk1qF5PmrhmWwE1ePOi7BqAf/Ig3Qsvq+bN8sOWqbRYsDEhnS8kiMVuWFOu7u
qXUPbSkPFKovw9xdx6n8niYzeCfTwkjHuGCFHWzHWmENsxj0MB4+VAWPwmQ0HkMe0Y3evmoBjr62
LlfwwVf4FIzXgI6OHWpIlDZe3suIK0U93FhhfglT+AVjpb4HYt9sMKfh425hIihH3TfNOqYjuasN
CZghvB3HScqORm+DG2kueKQVv6G0nmzBDeKiJvH1OHeeut5qfTknX2WpS/x2OM9Q8mIQrih6YXh7
XHmwLoON3L+U8gKIibWtx+LFrIZvVWurx7LJXydd1DtMRpmXGO22GHrfcWlB0Zpzqhh+jIJh1uV+
1FCN1PrkF/Uxses3paFmTefbTOi+FlHEsbXCWhcZnhZ1F+QLiQ0Pr1MkCuSwge4h97kLNHkLDYaI
Eiy72MWudKwvqkR5jfbT08H7eS7LAXaHd0si8IHHIyqR7OBm8kku8d1kWGfag6028MCakmenaE6t
uJducQyn9zCSl5mctuwT9tmAHsT00Ckg/IVKs3jm0BydoDnT8vgVbrBYshiNoqNd3of0EuWo/AI1
FzBOSGE64qAXgzEYmxdf1oCjen3b9u3Wyi9LiJdAXhZx1LLpNq3dJwekBhZLNyxvEPJgoN8r8zux
Aztjwi96dsxkwybEUOkVtcFlhf/Miq5WE0bf7OdhpH1ZwD17OnsqffrK6KNnr1mTadrX12k17Eq0
D0v91XTmbyr6VvXvGtb4HmsHaBo7ee803c/ETSgem672NAaCurxB++NNpF25WnVgyTKG70nBEDP6
MS2gAuJd1b3H40Rr4C05GmQSQJzqAunJxxbNFf4IOIswNAIOPGV1V3nO+SM6DzwUIWVyuz43pGH5
msu37ms2ebD3mYY1F12AeCHduu10NxG1x4qZJ/dVBUg9yLjCDKGbUnqOi/sT1IPUT4rnJqpGllTq
ItZdT6P+Sijo05C7dsjXtc8W6xUl3a1Rv5n5gjdlNUvutYW/h50TcNxrOQy4Thx/xs8sLdT8LA27
wAMF4K1mbdnxVWQ/XyPak+1BwaBxa7ARyY5K+c6sYV2F9xRh/uA44OWqPdNFbzLQ9wL9r+YBPFmI
BvQlFwtAE39x8U5xB2ZAQvppPMwu7o9YemlDZS7nkyW/DWGDDUDb9GT0DItzEZZ86fe13jxZAZDI
Qp1lkl7rYvAn09yY+uWcN8hKmhNMNL5WpYcjFcao8pfENxXQktJltdBcMm29wN/nWdYJi8l6epwL
7FCWuk7kVyEIhsqFB/HgFgnU2W2+jcV1WMDxCd/M0tml4zmeWq+YXM8EkT+MAfKFK7xpe8meedMu
WHlyLt62AWOHkiZz98xQIPGxfaE0ra5wP/ioPfU9eF/YBc4t3qSHOIApNLNe3IU9fYQehhZ/C1td
I5p3BDcxVV6aLWGgKOoogqa8fMqb8Eedd+eRNI2LOBvvJ4VJkcQFA4Vdml9UwyoKeZjx0RpyuMHC
pVxrT0iF48VacypR30+ds+bAcmdTKwxa9j1YOGkSXmQXY96xiKZ6Em2dMarM9//ZWkhz7NROj3XQ
NFcLSqEzmSTuS10jDQ6TZO3FCE5cObwZP7oOd3kH8xylpHFDal38NRWBA6ffTPaof7vTr8sPIddR
wR8QR2Y4aPfZgIH2VjwrCSf/c/lR1WTVzYUMjxVCgdwb7Xq6ozfsmHoKh/+zry6CtT9ZHEykVaMP
N5nAecS7ijm81p4mWLubfO1zgo+Wx1m7n+KjEUo+miJt7Y+CtVMiLzO6xocsr6a1j1IfLVVVp9qd
xmIKgeLUvjtaggVFTIxcUYxkF23Tuqc4T9TX1qZSxReo7LMjou4aY0P0RliFc2Fo1AxmzL56UzaN
dmMCuHoNYbg89p2W3FXw1y6xC/D1Ff1DqtOipVXenB0r1+E80Vsua5e5RKrdBURKIxKdBD3+VDEu
7uZFuwXw1r91RC3eF4b7rHKpAa3keK3UC0wdF3BHeJN2sB1NVDpFNnxbLHQ9qq2S01TCFLKHAK0/
bU6e+JhRGFxg4dL7lnVbQ7sbE2S56WTEKdoVXtfaz1PW8FwyhpcU+Tk3Z1i4yZFNcf8Sze1Qbpsp
s33y5RC0Irt3L5BXCXuDkRgYuaPpkI9WQ7AfydWpPru1297m3E73RMoNZ1LwjJtybfPsteErP3q/
6aMPxFNd8hShORyjpUR0vHaMLJiGc7S2kdnaULLoG8/d2mT2a7up1sZzWVtQsTajyBKLt4H+FLlG
cMjXlnVem1djbWN/ffcy1vzp3v2YAdqMABlwsmxlWbv++k97UhuHwuzqenYMyhGJsem+jE4e+02l
jshpbETXoE873Xr89Y/9i+nbn37sp6+MRiikmOs5O451CXzMpK4SaQto2nFuf/2T/mLI+fNPsj8l
c/cCaVDaAK2LovEVW9E+QJfNAst+R/f7L96V+HMjsp4ErKCQeqzXkjGn/ult/XFSRXXSn7L1xOGr
7pzUegp163lEgrALwAasPXFPBEgmRn7U4vUII2RL7NP1XNNHWSy/T2D/lnbh31gQ/Hvhy/+L1ggm
H8F/r2zYzlXTtz+vEdbf/7uywVC/wZExDZcRsfmxSPjHGsGQv0nLlULHsK2Qk/20RjBM5Auwg3Wc
1fbvLOJ/rBHWv4+Gg3hIAYtM6K76O2sEuQ7n/3jo2JJG18GPxwKBBxLbiU/D+9KF+9quyMt8WBo8
R+7IpEFPSG3aDg6O9cYchluNO//SxazHNC8nq6xEEPo6ESOAA65p5YEsseoxERMhb53mwPQzreql
DWyaxboXduezhEaeb7NkKxBU0sr+Lqlh6fTXmdGfjh/eha3LNb1d6KYj7VU98vPxw1E5lnqjia0p
WMA1EPw2WpsAbKNpBgxFyPNqv0v6Lz99yjf/vPn4qx/L19Oy+Rd7mM851e5UmYWRubQpfPEYFHi8
tY3UMZNNCwUMZU9jtf9iB/LpyPt4qz//zE8LhwkrmYGIhJ+pT0cRAJcPRsJl6lr+i7XOp3pkvTXs
9Wqy3uDBzQLs05GnN2wetSpB6yIM2B55KXMQEbBBavaWg/bQAR045RGTuw276qTfAEraTEs/N/5E
shaIo9I8MGlZ+4hUUqJWEUwB+LB9ehRIvL7p6ALwYCDZYKiQueVNBe4CabYY0sz79SfFy/2nG91G
4GmgFlr1RaZcf/2nJ9Tqf5EwGpZtkugLTo9KuKs3Su890Nhi8pUZFSx7kfVOflQNbg19MGca5i4V
UcjjaGanBTk92crFgtWLMWi+weczfI8UPBD29VYy+pjxg4rp5UqUEVmlMSP5eI9yfbugTdJjlwLY
ZG6H+GzjVDBA8Whzmcb1gvEIXxofqg6jIiMmeO7j2gIMUqd4veB1OocQbj8+h1Ej0QXCOVYmSzmh
vjEqI2OIF+Xq+5ysYtyFs6O8QJFUDtsStxRjVsh3nliW6YeaCEzeAs3uhR+N2Ahgc7rGD2b9i7YZ
ES451ECaxtRQgsLdoqMMwPCYCA8uWyTV/OU5i4Zt3lL8wGZM0DuZCnEhV4RFvm8L7ITMZgwasFRS
Ud3Pbn+xMnQxSBSSvOsC0DFBhIQbFLpEn4juZnouTBuTeCpl3u3csL+Lylw9QBEYvqDo13Vybuy6
vdHJExRexxLrLs+68hixMx925tKOyzvZCXSH45QwqKlsd5quphRUA1NDLa59uLHs1IGAhNvIml1u
7LYLwj0sAuSemWJEtCVUIEdB0Zl4dBGbiIH+sgUoCJBEMcrB2wlpELZ6G0+zhN3YSdZF1ojci1Jw
3hrI19Ity6DxAVkV2jCGNPmeP8UdYtk9yTGG6yJ/mFF13mMIC6ctVn75Iwoml+mBGozvZWya8NGT
dYjVpUOP3hF7NmnYwE3QdiNBRrDsgA1HGr6ZTN0k5lMYrjcNQ92cKIfhGhp5zogjIPM32Ke1jvHe
aSySqmAMvrTrAT3E9USDtB7b1nqAjx9nebEe62gOOOGd9bAP1mO/XR8A2KS6+//MZxMJfQ0wc0Gm
yQilsvwp1GPeGxlKgG/0SaN5bnWsH4aVug/k7SJK+Vff5M9fZMvWwfzalgNblK80C/ufv8gstiXT
dy7lIu3rwsjfnWQe0FchrCv7+BL/KU8lKX9gDfQAuzBObqxLGmeXlLLhbl7mQ41A9dcvai3I/vQU
5TWhUVzX8I7FA/XTUfnHhYlbm3eMyY0376RBtDE/rgmoOK5P1mkRY/z1ss3rBfx4DX+rNPv36q7r
/2UhEYrL+Yvi61v+Wr7H334uv9Y/8Y+UCPs3i/W8NIlHcCmm/lF9CV3+hnqC5xsTfw6kVdr5X7pS
5B2Wi4QLUDYfK3v9/6/hICOC75KN1lRHeKFsaf+d4kust8VPtw1gqVXH4AKetSy0JB9P4J+eSW7d
5pjppv5A5wKyqM54GNnAf+IJGwzaj+aKPrNEgG/CU7ByEG5OFj39dLH+ooYRa8Hw6UUYNtpWZdp4
zUzjU0FRODBdoe53pGDnq/VCJ6sUeBN2CB4/cF1YpzKSr4ZXuokMV0k3YiQZsJZum66IH/MUN9Wv
X5KjPn2fHFtXuol+xkEUzEzE/FSVumY4gdRJIXBVdqYDRHcY61csa5nlRnX+Mo2rv76AXczGEa4l
lHz48zFk3tGblGzAsQNer7eDkPa4SzWtjbfzCOL822jW4Q9T8Ao24DUZzeO5JSWN1D02fSjQlxeS
K/tLwKz920h4GdZVhf4NiJRROIcudBhB8zTPDqIr2/psBOlEfm1nuC8zJ+tlZjffFdT7HwY0YqLy
uJHMW5WPQejHZOlFHoybcfJnUhOtiyItgUqBe6yTQyxq50p3B1SPPN4EqJXUmcKTCEcr35fmNODJ
Klj3bTAxlAOIBa0iGjiT4t12gCwjfogIYZMNDb4vVZC3fpc3Ru25PU/6TRTAadoNk1sARzbZy2/K
tqxzRO7p+J7Vq8MBS8yX0ChRAsoMOuhORPkSEchhUhx0DZPoPMjLF62ysLC4rYspjnRDulH+UjjQ
KAJqgPoycTdaGPF6zLAf3L3oq9zYqFyvjhL1Bv49JTFx20hxv6F7QCydlEW7Oo/xbvAeJpY9BXoV
MhQYHTOx5Ts9+XC7m9cFyxuWOtE18SGFVlpdJoYgnYzNOUMcfBfqyLJmqW9a1Ijx1g0acglkNspr
4Pfz9yA2Otwc86SDe4ix1KFC1ZQXhIF+hPxS5pcjocNfxmYZoH4N8L+UIkc8dgoLx4klxdM6Iet2
+I6T2yUYjLcGqMLVrIHeYVs85o8qwj2+bV2UPlvTImyVIGFbu4pdPVfbKUHswAeDLHhXZCMbsVgk
XP9JWiepUDOxdSjz7ERYEQnpJR80nmjG0ArEZw72pJnE8trXKxoXFoYWs6Xnh65Tph5PnT0+VGT1
8q71AN+MNczNXg5Sd7zRagvu6yUpHjjNoO66pIGTVT5hyt923H5kx2uF6tTDUmWhvIznghgMQlJZ
9YaNNQOGG9BoohMoRoRLYzJT42lVE+Ckmlhm5HkDL5b5Hs7fKRq3bmZFrAYyZ/7Bgnm5hBpW4010
sI35OizCEolpN7A7B1piAJ4rsUq7U2+SHMzo+7KbzdC8nRidzRs1oYLZimp2Gl5vaT47kV1DDY6e
qpz5bDJ+5xCHY0cQg9+jcPiGFeg+6eUq7zki2nnFEDccDTz/57GUb12AL7e56AMlz6ndjHgWSTpx
sJyE8/TDxpyPEVmHXWrlza6hGmM26c3BOMcbk+9UTLwpILV3vZoQnLubkAs0m/HF0rW7orHPFW5j
Ejcyz8qnW7sbLhMbH04gHkrKkZlKugBhxOvYdIlKd6hjNqIkAKzRd1VUxaAsH3S3vetTomUgDk1I
6i5tmsiyGi2+Epi8CGixyF4bCS7vYjW9OGi7peAdOGZ0QGVc9i0fHJyhUGisbnDT0MhMUXKJ0Oyi
sfGEGdA0IXea6sEJWbq5JlZL+sjcBQiUFjbEutLmKus9REblgoeey21KTSkGPfPMJgL4od3pZUOj
V4det7i3JYHDfhHPNHg5WNNkmr42ORTexKluRcnwNprN55aAt1rPrgG/MA4Yu3SPrQhuX1sFW4JX
l1Oh1HUhX8wRhXAsDgvw9CYV+vvCgoDmYTsznCb0FlQftl+sZWB7TmQLtWc4eTReYx4/Cbd6pBW+
IoJ9py0YnVlu916vqhri6tKl4AkQilTRhBY6H4+mAXOJ3Su8yra+xVfwGDTG/2PvTLbjRpIs+it1
ao88mIdFLToQc5DiTErc4FCUhHlyzPj6vmBWZ5JIBuOI664lKwUgAHdzd7Nn910ZVbZHmv3U9vUe
okPxi6NejH96OH7zZOxOTT1UV2jFAe11zbigBSzZaEbqrISvXacN8mgszhZjO9xUPoTxxLNvpV6l
rgqVGx+1/GY6/ao5xiJytxoUOibXVCBdWSt++WDTl5Y+XEOtXTsDp7eCo/2C+jhEqkJrdk4/XFRS
ry0Alywbx7nipPbQReDKJu4vYeVM09R7xUxvPCL2ApUkFUoIiy2Felep4vppHMMvZhFdqHomrYPh
2RY/FDxsykqcO7jYdNjPbirPyc9sT8vBBET0ylZOVX6VOuUQ5ZzREDxsncK7wMmA3n8tHNvvwwAK
wRKh5rLrv5PSYFPh2N3QZ/xI3wo1yULWzrKGU20mt9BwENrozbmC/sZPYDTg8TkuSIGS8IfZvXYy
ijqAkR9av/zmYGdh2Vek9K0FTYNnBY6yCd1ZaAJ0GpDDFQmfPYdLznn6N03uz6pYpy4HOJDW7QzA
wAhb18nYdodNtJVQwJdxctZZ/sXQ+NF+1J2vCvbcm1AVHfgbH7cJOa6KtUSK/koO8VirCzIGKNXr
7Czy8jU9BYlLCNv0uXXngQo5J7d2pmo5vGK5uINfPLo1HICRgv9kTqpvirANNwAZl3YS9delTks9
Ty4Jt/ar26yo8Zfju1JSsL3kVgL9BJXl6yg5OzqOv6FM3LUtWDrfbE36HxXagIWRLgzPwBLCNBv1
qperSxuZKeBaWSq0LYFVo8MT63dx75iRSzFQQV6BZS4H2U2pZulChM6GFQVij7+TI85pnXc/mDJ8
z7LaagiHD61U3TkckjEOc5ZVLzXskDi6wM+9FJaHG2A3HiT+bwNP3gVd5Rz0Q9Z72ezPI0/GzT6l
gWRRqsatYkUJipVw7wtdJ/tmhT8AUx8akQNDo6lHHqfqOsmLJUCR3Ir10C0CK92AjwoAmIGvxwsk
U8/VIWVNwoSodWGudqvS90K0qabyzA+8MAUnbEdTMZz1jbtM8xu2LvavUhJUozVgOq4PIg1LpQ2g
oHADxfIwFPJeiSpYe6Z0wXbMelDj4afaiYMoYaKSajn3fMu+7POm39LGc0b4zS5DoyifHRsnjj7x
LsC6AfkV2doyLNeuxD1a2fUY9LAEfQfGuU9sYB8K2KrZsngJt3UMV7U8FL0DpEAj+1VVyRKJgay3
Z3SwsSmCYu7mGrs0+kRiukCb4jbMup0SmQsdL0YzVYenSMrjS8NPLyEEROpSFB1jzYDlHsk/Bjwh
dP8ZRtGZFWGTnDZ7Mxf3GcuXq+ntlqatH4ORDpta0WmB1Hwm/Qh8T7kohBN8JeXEcsRuxirgMcmF
KrnpUC+qNPCfGnBghH1jJ9cGKHNYZfsqtg+D7K8A+C7HLo3vrMA2bgbIaWxD86q4T/oS1pFa9vCP
YSlGP6UqJ6cRSYkXres0jK46MQSF26fIaNzUj2rW6FjTNnpFyZw0VwlB1mgt0otBIZW3Zp7a3yKr
R1mex35F/rOyL0TdSb+iEjjrVq6Y8Xh10GHRaE1HCU6VYt3NyAP3u5QdI9seWnWLTSxbIfstEDg0
2+XV+NXOivSrbfYcAzSp++arNsBF/Hu+m7Wc/MySsb8rPYQ6RUG326Kj8/xM67QUN6JB6IhXNUuf
ZLJFA+gr6giNLR5uvEs7iJdObelPviOxc4fkgjDRHE1th3cGjgzhWEFuC2PkPJtB6wpQjY5AaoSp
EVyFuos8Gu7qYGXxaovzzMoS5osVTEYsIqLFCpx1eROnNR52+Eq3/rr0+vIJqpv8TK8fimQgLeGD
4ut065u2cGLOGqm8y/CYvxhaR1xEjsDtp1GSRPqSOpi/rBGg2upmbOr+pihk566tgW+7oYd3OyD6
WD2ATI97hKsp1PqWVjNY1SPMkEmqB9AQtmrvxn4Ny9pCqIqmK/ZlC8aWjQikl+360omHgl2ypJLA
qWLJvgobr2cLRd0QkZPnlNAX5IGYwRYpWxqGxLjLA/q79rUWjA967oGPlD1F+qmAFDTcOAuaqyGC
ZrCs2AQi6MHFB3APzYDwKem8StwxkhpEA0Ev3QB5+u4FWnom5w4YwU7f9XYqmavCkprLxCiDH8z0
psFCyBLYvMulj1+DsKPvTUpcdMvU7Db14Kc/R5u2poXV9U3zhTOJSaTCARF76REjOddRulhd6jH9
3dsS+0EEMBDfIreq4qhAUa8PX7SG/sFll3UD59NY6AoK2Vx8Lx0DiVEshki6KCINcqzqhWSRyxYY
dJYC26YHraKTVDObgjQdFjfp1lNM71vaSc6CJCiGuJi5wBOIdbbYbheOyPuAaIbf4yBUw6Wde4hM
kyzWzIXc6Rwacs82vnY0f9LTFTm5sYrVpj1HUZ5ly8DHKXVqGEuldeUpkL1hDzTjVwMQ3o2JaaGM
yY/PeaRsNcRhTmCn9VZCmFsuU7ZLt3JYBDfkh5Pvad8Z38i6o9uUWhodd742OVt0oil/lqEN2UKq
Uu9RaC3KpoH2jV8AoOGLGGHePoLdKcwl5YrkGxEqqlcyxxsHPKGss5bBQSIWG3b53CY5jvHIzhEw
ah1xD881cO8ltpLZUkgC36RWLeG7p52P4twPwvLJH+Lh1qG9XUYEXDqssH5sZJemH3EIHunUXUjN
GF4Ju61JmVsdCBgaBqqWXLFZ3huRKbq1DY7tyRdG7LjohZyDEYxD70IhprGjGU35G/cfI/aNNRvY
j5Mlb2vFYF8UGo4M0jckRJGsvrTMvMohKWHT1hJTaEtVI9xHTs+ZKRyaE+LYd+9iy7ZG4xI5TmeW
dC3HXlbLsoL+LCJlTcfAN9+BwP/bP8Xkfyp94LqNDemsiuezn2oiqKYgGTK2+KRcHuwqivcf32VW
QJteGAdDtsPkjwEuOLNCUF315WBpgt5kk3KGk9bGRZNG9D42Ybz9+Fb/yK1xL2qDtkV+3KDre/6L
Qpx/5KwMKkw9ZNEtyhAmjhx1uIXZZlHfSDrgV3T8uXkXDBo7vJ4z6w8tGiIQYOxLSjemiHGqi2pW
tZxegKWT8tTopmRLp8y+5RjVNbynsNoyNb7bAyL7llqAaT8Ppv9T0djzplJJuvWvlOx7WcZ3b2oz
dkirGoplzW6qNqlSGI0ltgUqkrUOf/lcByG6V1UvwIa9Uq9EZccrNa8dmqbALzlFMh6KIFAvNC2x
9rbOViG0yu4LSnQye2qKBI1Q3K1LEMIn0vnvDBFsgG2VL0bHF4WGtyUGTZVk1LcNXK5E9XY5BH+w
Wwq+O4Pwf3/Mo5tB6qHgO0xP4Oy9gHuygbGbjHn+k6UB7N61VARcH7/+f05fYxr1FoleS0WeM7sL
vbOKSs8XjQJCk9ZsTFFrgmU+cZfpKq8zyRSJSddyIiObTD3enl7rq1AkabFRCBu1KU2VtHc4DehT
EErN5QiY6S7kSH6L5Wh/8du/TZt6MbknEgBNnUWNhA14WiNX3o4mqRK0bT5EySibCgYfjeB3XiHN
8HR2GhQMNEubUtavfhzkLKfpYznbhgHCJkvNJnZwH599fJd3XqH+ovyxddMy8LV+exd0tYFttWq1
beygW2c0Kd2antLuBnq6LoVH+Qizht+PiAbxlkqaiU+0TEx4e1MH5wE2q0CVVAmmleA4SsOXTk9L
p9cnZtY/wwCBkOqbQ38FlI25psCI6KYo5Cm/kEj5TzOOyOnqegWksdId6ao1m4DDYRZUa+hAdn9i
sk0/ZDZA0c7IGmWXlyrdbIAChgoHo+Lujqq3S9Pzs4sUiQam1LVXnDsOGoATU+KfkQQ9p6qqE9kE
LMdLoePVqDHY6aB86NttBtp2k5W5s1YMGftA/us/l+j/r//9W1dfTaLlU/30r5/o2+ph6kH/z79v
RPivs6csflsA5J/8WQC0lT+m9Zcam8zU/dMM/s82bsv5w6Bka7IaYqD7Uhr8bwHQ+YONDqUFIhn/
SiYw/1UBNP6gSDaFUlO2HVZR47fkV7PhQZ8Rgkkqk2x6aAoneL6deQWJXRXWRr9SRGtc0X1YHmpT
IfdfRWm3fvVW3lmCZ4P/z3vZNKaTUKOoOd/3hD3EV1yz+pUFXZ6ShZSdjwVMCa8tUMxGqnJiy/je
b7PAlCss+ggZ50Pf6rFny6yClGteYcLQsVNPU/aME7f9xK1mUeXlp1mWqagG4ulpcr99jXpIn6ZK
r89KdzznUpEq8b3xhubW6lSFgjt81/PJCg59N6Yn1urj9/rezZEUoS6ifkoX+OwbUoxxqqGU+hWn
hmyrWRNlDEhphhw/xI/IUJCsqJG9w+Qoev741rM16eV3028v0yamIN6b5snrNUn1FYCEltqvKEql
56qZxlutaMITUVOZqq2vwuZ0G+qkuMygAaOL7KUH/lUQs5IhMYa87mkxoeMrb+vmzO7yaFNgjHAj
piHlhxmOMSDX4kuzorkHYf9wOUZt056Ip+/8YsrCjKdJHYkKZLY+erVeR31KCxLcz3gpwSV3uyDP
zz9+ry+Xmf/iad8OFEUBa+DMbuMDJKWIwTdV7W4c16kSK2djmYBWjHRpeKQTAZUQ3CXQzmAtURuy
svq3ip3UyomXP9sQvLx7necg6tAfAM/q7SfWfeHQlMuTOE1lbsn2+vd63ekHqen957BrAwwSVef6
49//3lvm4EJQ4pNPgIu3N7Xtks5kiv0r2UOy5TscCwbH3/z+TfiAiGIhWPzzJg6ompgsaruizO4t
4gkFQDz6xIBBS20S/WXiK4H+7U8R1ICCLp4GjOYEB9quI7f2zOTEmfKdF8bek1MeB8pJtjB9xVcz
RAXNb7ZKScEtjr0lqOnChTzvnIjg74wFjb0Ekj22nxbnqLd3EVbSsjn1ulVd2dpKUfx2Mp0N87uB
jevS6GEmmlhqnxiB78RxTWWhU9AtKMSa2W/DPwCzHVHxBjssQnSgODjJEHPkNNZOxPH3Ig0jAWoK
k45vZU6R6NV7TMpCh8MwtqsmJK+8cLJQe7LtXMd5bhRg/xX0vNmmRyAabiQSVAl646gRlBsa2fhu
50ocnBil7/x6unKQAk3sORjms6kwRrAESW1iCmnUyj7tnGyt5I2z73Q1OPF534k6fD7yOIqD+oXg
M/u+dStjbN93w8o2sZ7Qig2rym0otXtF9s8wmEBNFlmrtAgOseSVvxtZOetabHFV4qqGHnz2Q9vG
UwbFxhmwswwfbZ2XrnJbP3Xc/ccmBJKxxjLCPRAcITx/+4ERiwhsXIt6NQLQdnOwYgv0EmT7R7/b
aLa0+jjGqBNv5+3axRkDRiPHXtMkCaPOjm0ApMZRIplPk6yl1W7SJ2C1sG9GcVAFtae5gR2oPwpy
r1Ru4j6BCJBYIS1shUWfo9nJIOn9ijG4VimT+Sg6GwhgfWk2Z3CeVM66dZs/ez514WVjUw9dJwk1
yEUaV0AyI3in+qo2UKC4UCUl7JVCCBcLC1ZWuPYyFA0bPdKtDksz+r/IO6faVUAzaORa0ITvrcim
LJ/YXvA1bRJFddWQJXiJbx1W53VCN7tbKRoi3ggAu3pHw1Xv4Mpk2NHSyjDzWZqtGgWXYPDy4TBm
uWlflr3paegPEUcgWY+CZ5XqHIb3cPm/F1Er3VNGCfelnEZfaRJsbqpeiW5i2+th98NxgR4mWU56
k7VRWNFw2ajaY5WEiY7HpZVEy9JuCRAFR0rf1X2lBsZVmX7mNpT3L2wR4tg74ixIc6pG1thuzPIp
8SCy4fUWZrILtDC6yYOSipBnWNGTV5OHnrzKh59Yl0a5i8NN9RPqskobJiFX3kq+TgsvhYPwLGoc
6MEp39xYSVNFEGsgUrKL2I51pAyIg/QvajP6+aGkVTE/M6wCtfrCtAecJGndxtLiS06xUl42rSG0
BVkFtYXsEBXwDxqWjaVlFAq2hUSAeAc2o5J3qidlj6ZWj1Dowpi21yITznc/h+y8UyChYds5puEa
Aj5mqZzCodJoFBzrGgwCqiXLi1bgKiL7GsV5G+0tZNdXthSTC8q9nJ0UkG2sVWyqdIg0BDsON1Zq
OV70dtW061qU6MRz23eeCpN24o3oa1rApcQm29iadSjt27jEuASgRlO7Wa14kG7bwTvQEo5lZjkm
WBTzkilUdpGOLx7+JPkBbK5MVZbw0yx77LUuASRqYi+p6LAXGm/zFsOlPt/bWQP0UBtjUcP515uL
lBO0vvRxM/OpbUrFQwxlHKfAxA/kVeb36kXYemh0E1LJNIk32S92AMMDQS/INqERVN/8IQMXB9UW
rU+tNpo5+TeV/kakNklRLcjD55psO83B2VA/Qag28KmZttYLb0ypGRAJKFsDL77BY4Jr9AVS6lWA
53m0tYK6XBvoNsybXpMkDRcmtMNLco6euRKTYOaSxg3M1xa6moPmr7VGXztwcfGGKYyqZkTIVdW4
sg3ediljJI7CjPp+g0BBTuxdbtPq5soEB8xz1aSUvtQDwOZnyy+RmFS9g42IYzbFXWHmZv818LPq
qm+BQSGp0qaYgSCf8Vt4yO8kg5HuZn0QoFuG9sj4NQ15pzWNgUEy1KIak7zae8BKBF9GtjWJvaYH
UP0zufb/SYV/s6C/Wkv+kVXY5pn/L3xO/X/d/A+75z8TDrsf//nz3/1XW4xQeDrbIlDVyNzSKPOX
uFjR/mBxQ1XsqNMxZToy/R+0Vv2Dnk2Ow2xvSFaq06GtYiYH//m3CgTXmI6RDiw10pa28jvq4rc7
lz+RtYiL6Q97s4fCLziFYtXKB9+gkjjuHXZJqvRbm8K/L669vTi1uTQr1U4+dCbnvaa6L0J/1zrq
iXV7esa/z19/X55383r/11r1YMVxBR3Nwj1CWnj0OLz6iu9kQd7uB/6+8mxnacs0MjUYuRwo6a5A
ROBnWGENAXSpP1cNCc7Nz49vdOwnzHY4aOwAsY3cSNjnijiz8AH8+MJHvqs928nkjTqqIY2Bh4aW
517F6lYCYWSPv3WU+esFzfd/oWa3tBRNL6hfmsWdVZBv+yh/Pk2G977p/GxEDznxqyiUg6KPax0z
ZCAZ6NKkdWflWyNuLxoEBQY9RVrvb1liLi2BSJluDiLvWe8YF1BIV6xoB7uszyNE1aq8N6HiLnoI
vR8/49sD1t+/fZY/ygsDe9wcKB/+ll8H7E6KCKV2/MvR071itCeOFEdGxrw8oiStwuLKG1ayR43N
ZR+dmDXHRsZ0w1enJj+T0DJWzHhLvsf4bWH269Q+kRI5Mm/s2YSHUs+OQuah0wYUmLayRvZgyrMV
XMhC3Xr5iZ9gHRsl099f/wa0yBbOSvLB0H6afXUg2QJOFxowhA00b+kmkYAL5NiM58k+l421rzT0
HmQrWu5d3+bYMuCNIUHg9zw0cOj4rPGiBHvClnMJgHWd+tIq1DNEah1mwNhTeZ2AhY9TkZqs2kJa
q4B3Rl3aCN9xJ9vvQNz3w0PR1GvocQfqAxnaZwnZtNEGXwbyew3OfFj2rukGYHPZf+mwRfNtfO+M
fZ6r66REPOrXpFvFhsCzDFWosLiFVHH3RWoeW4cKhPgB/2TRgonSSSJ51o8eGzf2hC4Oigtbv46Q
cNaauPp4mB8bJ7MYmHWYPNpjJB+G7KYUj1S/cSI9EZ1eym3vhO55C1QUtYIjCnPIhN6bjulCrxNM
mtkQjThx9MNuwPbX1y9DPXDhIq2LzFhpAwp1wLtFT8MABnJ2It1qwt/adbOPHZC+rGVLiZTN0LQn
BtrbDpO/pvqc8YXhbtnQzC0f2hb7EPUrmLSFGB6RTLi5+DqONroZ68Q7eWlXeeedWNOkejWomZb9
qEi1fNBs72FAOFHZ5EeF65HKoIUOs8KfSmQxtYyL2kSVWcvK0jetgxbWqBnpvqx9du7yg58Anwny
YOEz4IViHAoTORnQ8zgpthhVu7g/4g4xMT0hf0V7B50dqliDsRU00plS4QZe/FK4iJjc1UwoVnFJ
00aDo1m+UXuEq6YN+PGmU+5Jpno0VJi4RsY/cwVbdWQvH4+/IwFwrgHwJLvpcIiRDwiIFxFOgqF3
4srqsUvPI7jCeSSVFD4reucgwLWGUzpZv0DwO5VVL0muIlj3M87+j/awRRWLyEhfqhzM8Z5emOMD
xsv8yWB5Uc4i0DamjzLOXGUTOehzv3+al6+Gg5lHWmlNGltqW1tfZzWTnj++8pEFzJqtAE4YNR5k
cpaW4IwuOESZLk6+ablVUuXE/uBI8LBmC0HR+VHodCwytcSKfd92T5r08+OnP/bxZrEfAEwbVwPj
wnEWJTpV48SCe+ytzOJdgb95VChc1ySMeDSZK1W/KGGA1SDsxc3HD3/svcz2eybmpRAUuEnnXebm
l6h8NqPfUjj8FavmQKDc7Mwx9wf5EIhlhrzbWH78yC9k5nfi0jypiekY2ce2lw8FpoL0+m0yr16Z
Q7LMZAiL1Kqs8JuosIcTqDZ2eMq52BXednWNNtjH+qJaKlAkweoh38NLC5cxpzL2oZ4uDVWsfQ8R
81huJCw3yxhYnzB3YXNJy/RVa31RqbFX6VMFcE0adrXhQjvahfj50AnjP+h+dGJPd2RQzSUvUotR
+uBZbIoEipeSlh7pk1eexRqzwLk6DNPpkHIdDWdafqr/8ch4NWfxoQjoaafjeTykeG93HT6swDcD
86r3bNTh8qmvT7R57+NPL+xVFEK8PUqqFxMqg42k7oR+YiIce/pZgGhQdDPj2ADEIWg8/2yMHsbh
1+DjY4qL4omRe+TZZ5FCBxRohJE3HhL/GUCxh/vp5y48DxVAwzqwA5zagtXUvnBKpXkkOszLTx1m
h5YFEflg0lpiKt0SZ7MLyT8Rk4+M8Qk68/pTku8WlUYfxgFQ2bJu11r+X1HJUbDKkec2ZjsXP5a9
XI4d7Du9mwq6mo6BMR0YJz7jkaEyLylRZPZ1MQg2+xgrW/FtL18GdH9ErNlq9+PjL3rsF8xmaYgl
Z2P10z3EttbvLMgNYW2e+AHHXvxspoZ5IkioMlPpESyZo6fO+MeuO/391dzEVzGt7ZTrNk9J5OIk
+vG7OHbZ2dQsahv8BRbCB1q3A8AQ4/Jz151NR4o5fo/TGr6wOp1Eyk1lnlj5jn282XSUVPKtzXRh
379o5SuFM5j25XPPPFuvSYRTNe94Fxnw+nYZ5Nefuu5c7qI6VYQIg0d2ONeMW8P43LfT5zORNiy/
LqbnDTbWdd6sPve409R8NdLQSVWiLLksnvS077Xj5nPXnU27uGSTKCqum/pXvfZY/teh5GhAOjKE
50opsDmhZ8JOOSTWUx+fB/QGfe6BZ1NOBhOg0zUwHlAbUu4M4k++iNmco+IxekmrjwfdvFHHm/rU
AfZI7JxrfoKwGzLs3cdDVFyZcX3V0Njad/6SNpVdn1mffCuzCejXk6d6zl0COaB9eZ8DRP7c+57N
v6KtynasCvkw4uM17Pr+c2vhXJ+bBtg5hLHGgE62uC5EJ60+3t9yaLP510DAakqd6w4cGuDG+5/b
Rc4xNtqoUG+MiRddus/0tffJQ8NczNvVqUKh0+kPabc0su0gnRgRRxIn2mzJg2aRU9TlPYzOUyd+
gZrcDLQqacB+HXGr++U6rC8/NUQmV8HXsSlWhOK1Au/wEGJm2twq2fePL3xkWdFmczLF082iq3ek
u5EamixvIPVmhbH++OpHQtQcpIIJjpPIPns9oA6uMnUpP37uwrPJiOeNVmQWr74VK9Paes0nH3g2
FeuMBi6vx3XYxBBtpDb7yQeeiy4GDTdHNjLEvuISMGXTnGDlHnnD6mwuCo1GHSvg+2XBIUEOEwzR
idF9ZGTA9Xkz5ITuV9g68oodXSym9tAGfrZ/KprO1Ch/neTnAlXZUjvfnjZgSvRYDcFl4ECga9YD
kHWEyyvHuJv6u8u4cn0pWwxY3PjKdaJsBn2tSYWrDPI2DP0Tv3WmN/r7aWZTOUQyJmmCp6laywVy
t9BpXcXSo6l12m5CEBWh21jXlKY/F/NfsnavNhtYKXAHkGQHLwkuoWRciBNB/9hnm03ovhVGUCT8
EqvZRCgkcu8Ck7kTT33s4urbMVFXlK6aabTVmuKWSby25ZtQUk98hRmB8++vMJvVCd0YohJqf1AF
uZS2XzQQpzM6SYP80cOZRMIqyVelvTo0B6TPgDuiZYFnYaeDYCmsBUbU61wJv+SZtEzoEY8teV8D
Kv9UzFFnsWE0lQrgFFM4kLFAinb9cOrwd2QSK7NDaz9aZcJmhagzuEq+y6wT0ezI53qZe68GmT7m
XtXEXDdU9tCYFzpQQjkYTryPl0jwTtpk3jVHM/qQmVNM6ypUXJAN4gGpBw3IBXIuddz0kfbLiR7k
1llF7ffMutXVjUEXupGZy6z8kaDZbXUsTR/0MV3RCEw/f7wpVHMZjQbYHG1XVPeGdP3x15t22+89
7PT3V++CNn7QHV06HCZsNpz2CjtlqI6ujnrp4zsc+4qzGEK5B2KEJg+HHEf7KPk11J+L8S9s5FeP
nhhGEYRyNhxkanscTD55tJ63Yo4K0IChIGtHR/QEOMMrTXxuq//SBfrqkcOk6JU+4m0PuDnF+Gec
+IrH3vEsQmjQUYRoFAKQhRkPTfw24K7Pfb7Z9C6TlC7RElGgSdFTLJqHT112Dq52WixBTBRdh7Fa
qpdYrn7usrN1X6LmizZVHw4dSIAvn77sbNF3orhGHef1h/Z2DNvvRVI9f/y8R0KRPJt+hVH4tagp
tLZiG0nfetrmMUL+3MFhrhJuogKhXNcPBxyTqBmKz20yJ3XU65DRDmyN84zL9iG0gsUpQPyRMSxr
by/be7XP5+Oy2plxHfWfG76y+vaqmCeFBbJVdu/BJXTHx0QCFnfi201T4J3YKc9mnTC1/846D9sR
pf3msDQbeMzm3tocd3hfowf2r2Q4MJLAtyNHN0zPcmD/rLwMpBruGN6NJBXrPD849hUDF3r4DhRC
LB5M+hyHGuVxBKc9x+N1LHc9HRZZ9NwJaQe8emt7W6O5rru9aW8LZ+fh17wg00jrDew2obtDqcHa
WaU1pKlRXqSyALqguFJwJ+SvH7+BY59sFhtg36bADrrhgG60Ml1PLD++7kuo/eebtZ3Zym85YVgO
voyJN7oa07rxAx81q7xOu6+eBHPpR5L8lNKbsnsw2kef7c/H933/9/yjhSboMV3KoA8ekJfToaUP
J3p2j113Fj7isJPhpElkHJ7aHDDCp1YTesPfjm0a/nFrgHtyiH+BdUPk+/FbmP75ey9/tmCz4ikD
PAr24NGDyWYuGa9N89nrPlfcpzfy7WNr+E0DqOCxc+8etEion0gFT2/zveeeBRBTLzJTFWNPaTtb
tIASW8QTenRtZN/a9NRm/NinnMUTJ6k1duAkAeFk+SC5i+XHL/39hQDb17cvpbTkqhX69C3TDX0K
cNMdVPGnikvHnno2UePBblJk+7xyBBz5DoDQx0/9kg95553PpYa0aKMpqxs2d96Z4mtX6rD3wT96
w60c3AWIsUYdV67WWCd5dBnSYikpXxRHAjMTLKKq3BqB2Br6sM8oXGp+vCqLZinn1pWCbFqSOKUU
izz72RRbAfYQoXWmVPgShu7og80Dfvfxz6BH6f2xM9c06q3S2mB0SUZX5pIOk1VT6Evg3m5X/og8
xc3JL6FspzycuoFsr1KjXIx9sIx7/HftBbyKXc9uvxJf2qJDkpbhVNmsJTPZxizswlyp8oiYx0el
Bl4R6VahZmdmhvcMJlQ5ATtOMAO86/UfGkaGUfzVKqQbXYFWrqYXefxdru+tRl1V+KgHk3W6ZGId
BiuP1oBBf8YpJwgkFC3mus4vg+ABI2NbL8+Vdlz20OdtY5fJzInxqoVkVdXw9LC5FAZwEftOK9Kl
6J+SBB8H+VuSQVuSa0rxWPmAE5UGHXuzygVDu/DTu9G4tHLV9WJrY+BKl9nesktWo3znDTZkLn0V
y8YX0763tbMYF6phcJbO4KysbiN52NFG8qUdmS40tZVQFSBTv2h6RnP/qNXxZaWBUyqrz8XcuePC
qHt+XhpTlUVzqZBhv3NirEwz8p0hP/d3oahswxtir10Ut7l9Zv/Iz4S/ACQbYvipbP0YZ5sT0+vI
qJzLOkLDh1hkcJL0kj1tV/QhbczyZGXySLycaztaRWpyx+aHyBJcdvFksc0YfiXaWZHcJvnOaXae
dlUnvutYz5V/A2B0n1Q3UryeuJFlYLmtCXatLKHRn3No2tpJeSNjfhgopB6swLWLYuHZ18LP7zGA
S5IE9KO5TlXFVVFUQzVPi3iDBq1DXtesVIDDKlBmXd0H0X1oXWX+prY2UnFKd3gkBs5lHrVu9d4g
yQwImmI8iSr41ccj4tiFZ8uwl+AiAjaF2OFgPncp2tuPr3vk68/l0Hg1KWE5JVbs6iwSoG+2Un9C
qzvto94Zw3NsDfLw0hhSlso21pEK/ihBt9Hys8iCaN0SsQez3Hf2qfbwIxuKuZzZ0+J86LyhP8Te
pVHdivhcB39atyd+zLHLT9/l1aHaVkJMhXPWIC/sF0IKV8XwWDmhawLY+/hLHJkpc2kz/VNy3Ew7
Fjk70Ha6cOydV+0ZumZ84jccGUP2bFuhZrXUJDULNEc1rVkn3erjJz923dm2QqHfTsNHhG2Fse4D
bOpORMFj151tKDpo0hAWyHia8a4HnGmcOLIe+Zb/EN0WhVAyvM4PJFSXmKojn07dSr9syKOd+JhH
xv5caiukptXtqdzalfdJ+ahLX0Q8cXAr6jz+Qh4mwfGpjcWR1zTXseZm3EhZRIqqrzNXbewNQrPP
RR1rFnWaocwzPaiGA3bSfniITlUbj4x1a4pGr2aTEifaEExVwbCuzpVu2OU4reDNxNtJ9jIg9I8H
5kut650QNBeimnlYt4lKdLPg/kr0qWhnDhizUb4c89odknxTON9hQ0ho6e1wq8E9lasLg0b2rhwX
kZ0t6mHtCWUhY1+MacsGYK3bF+NtUd6BKd+MYbSws59xei4Bj5dCsS6Fa5v2+uPnP5Llpc/+7Xvq
8VfUbMHMymqMALAhhu4/NZhjEb7Kgu84m7PNUXFohnFRXAFDTswry/4ucLfC4NuNUlTHI7jpuDyM
5NUkKJMttFOQVFVwpcT36bBMrVMR+MhS8tJL8eqj9ritCKem4KjHy65ethst+lQS1p4rEe1AgZk5
LVI+JBWaQCOg3x+/4SNzx5z+/uqZvZq+uKCcBoj9nOWX4FY/vi4GEVzhnaE39wAbazloRocDrqBY
okL/9cV13D2CtxUZebLBf/SpCCTF4xVerxgDW/o+Ke4V/1ErBzoSIrck2WGN8kZXQ9cffnUYFcjR
1wTYHF0DyNS+AV9fJsmqKjcRBgI61rud1eIsa6xaS1+YvgIFlcaSHrcB6SwRB+DrcnqtFOdGeiiy
c3k8T4xDPfysoeDpa0X6ZsY34XgpVRVd4/VtJaM+l6UBS03/2oI6urCF8hDrMee7vTC/Dd2FDx/e
sB9rcSbA0bcPWVKGrhc4q7GoVun4y6qv9VrgkXE+mrg+6BxQ8PRWDLfUrCUcjkWgVedBDemyvv1f
zs5rOXKcidJPxAh6c0tbvkoq+RuGWga0IAEQBMmn31O9sRE99bdasboY0zE9FBuESWSePJ8335X9
yVR3TN2CwAVb0pNOzwvdsXyta4earsCs7tlxZufK3rrWZin9uFhI7BXbilXAVBxrWNEu/L62t731
LtC36xqbcs6zsrq0LL/DwjbRbe/oM/E4o+mpcB8LBZKudoNXt+X7v7/8V9/96pAdiQX4o45ADY0l
1XAotR+ugatD1m5hrdoBu7BVJppR9st3W/HvavXfJurVKcvQDAJb1QkP1vMUZVH4iwZxkd+QVgsL
574xYP/8VD0+54Ba7TTvWXPecnDlFn8d+I9u+eGA0dzz5sbRVs5YrwrvbFQguON22hE02P1MGAU3
rKuVqg8wZjGgwsh7eKJ6W518s1QvWfu//PmvtaVsKa2qQmfMdmkc1NrjgmXjdA+TbpjJwnbnZxvN
tca0ZFYtuRgQvzPUz2PcT3403X5z5v7YwHyXUtvrL0qBGoyHuBnjfz/XuXz+vw3L1RFdNy79vwIb
mKuEvKJJ4L0WY2riSKEaPB+MWzj+WN4bmzdg8sDqV8aq27QUtAS+8ib0y6I13bNQnBxzGKX84vMB
KY3Gn8KB6ehqim160MQBxG5uJCDchnreJKX5aQbVirYfmt+vJaWHC9ujMTb1pEW5v6SkHMOlvxf8
2OTJIPfwz3esg+OgL9754Ze6LOw/RjRwtdkAuX7ZMnYLnyU40fzwwVeHeTXCFdommMEGXJPfZPlN
kPDFhuNcbTiwN7G09pKD0DW4tLtPOTJX/54DXz35asuZfSADpZajWPKmEeMwefwb0esXkcLvOffH
EFOYRekKYOKtgHM/xU25cO9GsAf//dq/a+B/mbrX2teCFgBOODaughoLeeFtbYVmqkY3kZUaUmJ9
+Chg5hQMjYutRgu648VROixZdRh6E0ez9gLX7o9A03+2d1+LZhdI11s0Oczb1h3ercfCst///Uf9
4gtdjAH/nKtE5TVoVUAgOEHogff5XSj31XOv4n7im2VvcTxXIpwt4uLjZ697taeUGspVVQ19jOk+
cn3zQ1EyqHf/HYbOal2mdXjd1oUTSSq/rX18sQnaV0t21CvYmsPiYjvA0cPzAMNy730gpHq6qy9U
qPGTzrhYDHHFtMgubpDIjCrwQ/zplvpvRXWhoc7o9zWPXYUulOapn8ezQhvl0OQxTpm8RUefkU2g
helDtxIXQ5KnxTws3YmwrGlW0siWEbf14ajEk0X09c8+xNWeUZmNbrEeA2a/WP2Gfeft+NW0udow
xDxVCyznkWCoj2TMdPHN+vniunht01SMVmUMhoU6vn1UzgzrGTA7gqJCWce/INjefzQq15pdAtqc
RDMetiV4/Y/ekArv7mdPvsQef2x4oDo4cHC6rKdpJUX8rePkFwN+rdrVupwsoB7hSNF38kl91+/w
xXhfi3Yny5Jk8Uao2/mdi95e2qFGei9J0onzzwbkaiewAPBxdSKRGxzavRRIwX4HQ/7ibLlW6zps
hlOdiXd3rWcG4Lhp7bgffHO0fDXeV/uB5VAbxlZ4+OIkck6F/s1zv3rpq/Vo9jYZWIkY1Kme3eCz
QTmFe0Xys7G+WpVlDl6fMjFJGLqx8whAlJ899+ri4OmIm70OqochtacV7bMfPfZarTsFcwPjfbyu
l78SY2eTn9VqrtW6AB3xAMZ82PMaJOISyX74vpdF9Mfa9pcJmSAd4DDNiE2gdP7/zBz/nyATFoT/
fe7sobHT8ipknLP8NN7/bHAvE/CPly2lw/XFxUPHHU++M/z4YlVc62kVzFEX8Ip/vynSPv9+U/+r
p16ttVxQ3AGMadoqp4+qGpSipXV/KUNGnS02TSsiml/sidOqsUBp1sKyRfUTTCvfP/UwQwqF22Ud
bhjVjQaxGqV7Rh/a/qmxyQroq7h0lrgk6g1iuYTBJMJrYL2Qy8gZxBI1lrkRsDxwynu/PFXoOOFr
ZzxYJlIoR3AKM9k7II09glWwbi2kpysQKGhE9QU0ncKB/NVtjEhHa0w06R4glP06r9v12IlNAZqU
M839XgwHZdKNP2RDfjtNSKhsC7ISjZmZQorQmExIXR0SI3EZ93l5WlS3LbVkdtUKRCPQrmYFluWy
Djq1DgKawd8uu9AMqArugtJ1QEgj7qqzmujfX+SLD3KtnerIUnq56lAqqmNAwwGD/Pdzv9j8rtVT
TMcsnzzcBsphJ8wn16vhPPFDUcK1fArc7rKnFlZn77xL8zy3dz976avNT/S1Xg3Ngu6KOR19I7Hl
E8ek+vfD/z7SMOD67yoVLVezYxIcM+hjrOLS/qbw8feR9q7de3k78340MNLFmCEShwF2eomi/v3S
xmVj+t9rl3cNZeFlwwcYKOGcmbRwsQBFv7Df9AdegDBPQUuTUygMEretCW/KT8196qF7rUWe2WB6
A2/8zYt8NXpXG2flw+excrHR6/6T1j20P4tZQF3+71cpQRYPCNQOW7N/AOvLkj/62v5vp6o/9mRD
ignAF2yfVkru51///hp/HwQ4b/73ZTvYZ1tFUKIolJL9/M38+fsX9q9V+LboAybHYt56gPHZyGkv
AxQymgvt3ze7/uXQ/N855F+r8R1YoDLF0Jph5W5KYYOkO1PcINovxV0zP/1obK6l+SVkpfZUYcCb
Ndv/sEZxLcivDfB76osGFEYP9wx/kZ+Fyr+X2x/TQxMwxbaRh99WwF+01m2P5op/j8PftwPgUv47
R5hUfNLRgbwd+FpONkpIkOVX37UofDEDr5Xz0PeZkyHx3lRAlHMGBuabc+ir174KDExvmQsyYXes
vBemLTd+A89Rs2m/GZWv3tv876i0ORMKzDZwBZejmA+gIP57tC+b99+m9tWK1OZugk8yaqm5n4On
ilonh4smumjavI40XY+5WYItffvvn/aVuvV3t9Uf04bAadgdBarCVpEtfRAP3cuETJujT5lqRGaD
FwgryaTnDElZVGXkCVbh//7ZX4zgtezecjsF2Bn2nvoWJZtvdobfl8+/jJ9+dYfmwPm2QY/Nh/pk
W8hkqAEz850jRUY9h1Eym/mK2k7SI3aa2y7RQW+l2rq3oTqhNAPjHD0nz3gCOJNZ7T+0+nHpNjVB
v/L4UPlyTdCVkkNBCMDNLzW+1uJcXzBmYJGO6eT5EQ/eNe87a8nfy+Bvf5zLDvjH96laa6aWw5et
ZSDXs7ngxbu+TRQs0ODpvIUKx67Xc31E90IrLr7KN6X5zdz4YpO97geoCgctzxVum22xl6SEVe1a
mI9NsFX+D+uq110BMxgjA+YBJCEPy22d/mxeXebbH0PGeQVGpuVP26bGt/SScf5uzcO+/rK8//d7
ANvx34fbCpqbpqOIbuFEDSKw2f1y1Y7oT754U1AXttaKjMe6DyLqvY4FQdF9Aw0JPEF5JGsvHMdV
QXZ+P8Gr7FF5j767UcYTZmwIWGHmG10sNPQywm4t0E+G2HnW2sL/Ik80h6LeiaTFs6WTmQaBX+eu
4O+6EjBDG4pNgL8a93ay800f9FuDv3nBGJbgVrqWEeYTvFbsj84Ra9O707h/6AaoKO0DUuyJ7/jZ
pPeZWcIFoivjsZtvl8mM634z5CdlwLzed+Oc5jE4ThHXVrmHq5Xbo//bB7aU7ruAxeRC1RYkQqt8
zKvbFomJdgEoFe5lI1G3Ra+njvZA+4/eM1DQxq8C8Fxh8uw3iZmfKdnAUXubqzKdrNOy7CBsjiiL
Ydcaetq+6zajbUSFsqJh/Jy1nVmAAWms7IqkYNpjNFUIUHvC8g9dvarJD+EbH85G9QnS8sodwW6W
KtH0A8iTuqoSzrpVbcDUfOZTCLZTOM76elpENuuwNNQ+VDudZuy6jH4yfVMP4Az7L8CAwy+7Qwo3
dVBLq8zHtt8G6qPU16J8MLsq0tseicYinrXD5I8ZKK4PIr+toeHnvL0FCLmYsYABisWVMoUfQqxA
aHfkp+r6mA49ehbNTHdOQSXD0jqwZgk1bEuhmlODBGlDAEzw+MVwPdRyEJmDAe/9Vld7ELgzwHqi
Ht0PxtTHfrnEtndG1gwZo1BMfpbPQyTLJgpQpzPNLed1ONYfHisP9gL7LHRzKusAG+nQF0CwBpBA
B6/NlEF/HAM2lS2AeHmyTXCQQg0i9JgFiZ1U9tkxTyK4I9PdWO3G5jTO6YRfDpd/d7SLnSTYknCW
vO/rA/5O8ffxLshksrAUlVMeJFFdxBXy5q0akDvPhMlDE/fscTyM0KEUqN+5h5Zvmfk0zAyqGmzE
MOA2n0X9ZokX38/G/HnOnw352eC/eUZWw/qu9GB+3mj7pkqqZp8vL7m5qhzohFtgIE5Tc+ybg9ms
EU5HGgbUCHL0LkONGedq37Z7XiZKvw1KHTbr0MxohxxaiqroE30+Io+TEo2tGBDQon0aK4rzBZ1S
iC74S1utqeT7vJlhVDiluknTgUFcgaaXQgtWPp1WrX2EIBgIiIMz7pU7RMMA6jFaqttX37mjcxd7
YCzPXN7Btz4GyiWCS94ecVIyGMeW4IXFhi/AHNePS7d2hikdgacGr9slDFDrDafAlWOSavCQn7Dr
aEYeBpfCLEtNbEQeev0qcO7sGpJsDLmq6lAKUElNCEyWKfJNATv8zMrBo8OaKhq5D8qTYx89/dT6
0GXHEKSjJmbIAt4Jrx6/McxpR2zzdmqgQrHsUKsfKuRVFyidKGq7uKf79FwP5SrgWgz7iAQGqVRD
fRgq3Ebetv07n0Dg8Z1N1XRhblWZZd3mfgsMLw87DSYhKJBMwoLSXIVm6+A+KuNA3QXBHPbCTjz2
7PIana3Qn/ckHsh03yCZIjseV8YZvryhY6uQB/dSQAOFtecTOw6KCbCCQ40RCNpXcO7hpO9F8Mxf
ocYfaXD6AJFIs5ydC6V/x+9tA7o8Ua6mZu2g79wbY/QbQGhVx9wCtvycmw+y5AcT1pMguUKGXESm
1aeQ1ie9eCEj8i5UPHF9+mVA0ecF2n4SOATo0ly8M6PObYFHluApgoxtDWuOG9NYowdB7587SOCB
pQ51iCRk48S9f/FuqgETv5sZDQOZp9MsY76UwCc4aTWvRTNsgUW+0BY0pIjdjE7nZURbapVQuW3E
k7KPkj24Jhr4bzT6iBSq1m8cBDz4HRNgspb2QosbhRnEcvB5IdK/oJArSOpr62hgxpjyTDrU5E2S
umNW8MTvjpVCouqhKs82FktBB5TqN7kZbFEci2hQxW79MnX9Bpt1gJ4zDbToztahvzaSXr8dDTOr
cPKN1r3l3S4CYssmbhQ6z9hjl6PXM6jxk9aK7DvaJTazkVYrElCk7krrhfKNAUqFVfRxqyEbh/Yy
qLTgQKupF9G/O+baEgj6+nXn3PTkzVgEVsQOJjqriq2G5pcxbCq8Ukc2EEut3XFARLgdHTPMqzs1
Z9oo4zl/gILI6Iw4sE0wtVPdg/aqfJvQZBeoG0fERJwD9sT9tJ2OoJ9Is1wPwy2SPThCm1m9LbYB
9HqVmJqWNQtm0bNLXwXuUoXBkaTzNiO22KqHoUK1Nit0Ve8pNeCq0CH44isCDljbpc186MDZZBS7
VxEL42TUXUbhBsvEkuZeFRqEJKVzQjPguiGHBRnsRqyU9uHCwxCiHaDuYYSMxCePkCbEzciBQx+M
/kNK56hvg/Cy3yydiHIx3Ekc8uKmrdOZHG0rBjayQJulV2a6leEwhnYsqss+LJtYN151fTWZW8e+
X+TRsB+M5mQ1EuWxGwbCc4EGZmmHuXkcfT81UIOCD0aF41AVjwOJOQhkksDU4bYc74HGCbkPJ/Wh
h//xwpG8xc9A60dAyZEQaKkrbcuHVzJqWJh2qEa+NmUeVxCWdXoyBgjIxpXXyb0P7jkf2sj2ERcs
7GjyHJCG/NC0qEMgamnrOoa9cESGNbbng9dvJXanrgeylZCoCESmKScyPYVQC7aqdExMtMbL/hxo
JK3HfaVEFlANDnkyDMoUfWSnAsmrQiA9i7JvWXzq8x708bb7gFWkZpyaYjPIc97K0GHPw5InRJxK
hj142vflw1LCEnfhMShJA9LWdvks2sfKTGsFuzmZSvTX+DV2MILjXVapB6+WTgFzXX3yaoVGpaik
JSaRB5ITjFGwA0yPQXDXeKtlODCni1npZI3cdkF7MHp1qAl0WjAGAgpux+ApNkBvr5U4X0CgwM3o
A53L2dSJ256xqM/zuFyarBj7t2Fiq0kmHv7QecDB4Wa7Vik4494gOMRW4KdQ27jNq9l24MaU8Txo
MWB6qWHeQf0TUtBGFn83Or9MY93ml3G1TiI3wxFrSAz1dsAQuLhhlOBCVSP8pDOq9ymt3xacby2i
lwUxveUjB4FJbCHCZlaRqtqJzfmXhgPOhRuw5IeZvHYIpnU4VHjFasEoUyaiwlmO0gHVw7YvCyAo
5IqIYD+g0cly3j0u0trzE6KhKyyn62HWQ4sDOIJ5U/XdqjFeJtrHbgOUN2wg9gbgGrljJnwoU6N0
k1GsOGfx1KCZULt4YWxqua9dea7cT9c+5e5t3Z4QgA5CZLxTyVJvAwJ5icGirlrBJCZyJbAHi8T+
jm6Udt8YTgzaTdi6zt7uAItniA07c9X2cyiWNusaHGysyQRDOxiYIi6IGya2Z/B7MkBu0FZlZ6Pz
rgJ4/c0oPIxe/2h5B2u67+cnxAyrUVcvgEHgx1tbYoDiO+XY3BT0W28ziPXESSqkYhf3MI1eCHBQ
NElMRoTlPRtPZdtEQCBTJWLf6bEwhkhDQCXdCSJthQvBlBneY9Fa6SLpbqROOBcT7J3YDYdbZcGN
k+3gyFEyFKzemhbFXcBLSLUtWZwjFxE0QSRGP2ItTMJcGxnhLgwWRDfcj0TpRZ6+ZhzRYo0HtBgU
LmKnThdvgqt0f5rlkfU07WuxB0AyAnxoBRl5pMH9wsdDPegzqh5G0S6YPMxfWX29G2H4bWGYF23Z
BRT6Mdt5brChctjrGAiKFvNzQKOfmwPy1bVrodbO1EQMHURTgAgfRjSm0yRWO93Wi8ooFqffjTBh
keGISH6qi5NvTPtlgPmG5ejRQN9drzua5ZZ3r8LKE9c3cXip2AXV1gM0xywOokOPk7/tay2ECXUC
Jz3cbdHn1mWwNg7zT4Bp4nx4kG6w0hlNYV++tYIN/hyN8Vg4RVbMaTAllgXaImyHRiubW/+jGmGV
A6p87U1xQeL+0jG9k2pIuzkdvCNIW6GPrj6qIFSX8sB6L3HVrWnO2YAcUKf7IZz40qkE/rpvd2yA
IJJDwurj4tjHplugOHY/4IpI3AdSdBGDOB6RY0XyxCddUi4e2lXVevTZpwdv8FAB1YYdTuz7/gz3
ltA1b2RX/mrt4jRjp0EXJGVZuQARr+/aFr7I044aI4I72IEb2LVLMdF1C2OZweoOgb910CcGg51Q
uRQ9Wx3Uyf4q728F3yviYnd8KoNfMObrwx5GnnVZ4EjDDagcIOHHLg5PYEsaB+Ujz7NwEgGQlxp6
F9fc2it4DHiGFWNtZf1yT9EtSXDwOuoMG8Wk92FVnnd3ypnudPh3y6aOUPRBY2MmjKwBNLhftLCe
5l2gqWRUXgpWBIQCkVR5wgoZutWdQZoYaMRonnGfwEVSVUuksASnnCZyefAEQoLWjlrXXQWVgQM9
0DIKEWSLrbIe4L3Pp1Ng4XQ1jCFmTv6w8DpqneKw2EFs6mu9rk8B+/QZcEFo4BTWFC9oT16gNZ8m
OwJqKZx9cbDnu8U6UpVvl8FMzB7r0dkG+c2CS3lRDFke4BZMWGwOdgTOTAYmGPAT467v7E8brvRw
6WfdabBSjx6IsYEndBgYz2b5MBY3Y1CEwbDDvgU1Oy/3rEJag0kooVMX1voAlt1pRRXluRnVXXNC
mQvxA/BQfp+5c3BjVcUqn4P1UBPA2FXqEPO9RoTqjsVOeQ/zyFCtQsQQtEjBLGHJrTRoy4iiNZbW
2DxcLQNUcaNDiiXGGRdyJBjg2wZzaDO0LDjwtCTscZdAkTd1c22buwcLNw3hoZis7qS3gE+Da7+3
WBmx9qOLBtyLl303hY3LEzPoQsfvoxq7nWkbx1Ir9golY6XHNlrBNEQ6LUGPkhlrJkADs/sy+Z9B
U2yZqEOj/DXQ8h5VmSOyIjBvMDa0wAnXSO/g2/xODHkGuR1uCye/6459cVNNt5eLadQiGC4HK6rU
vqEoMHvm3lVz5NsDwrMF96ItcfmhB39vXl5hixh51ApNqiWL/1Ihp6iwipA3gh63KVAiH5ewQYWY
vnQN2tYvmZziduCvFdI1rm0jMmtiRj5Bv0Bei0QCa03AqH62XicII01Ufd3gLfeKsw/SJwJoR/or
V+KqwqxdUVtx7wJoc2ml4UnROlkbJBxv5qnPznNDTXgrpz8g4xgZ+PSwEs+IvyqoB1LrGAVambpI
vdmjjQs+1gSwAIOPHu3psvGsLSJWcCtyhsfc5dhkPxdsnANaPqucHFptXBEErQ0YBNKooUCugKZr
PqdeRJCmAz5wc0mLGDjHwBA/V+bKZwcU3dAFA2sz+lGy10Dk21IfMoPh3DHmExBZidd8akvmtE5q
5uvGt7IJ9Kti4ZmOWVtZiD8nZ+UgesDd2LCWpJiBXVO6tWaej3ttF1ctWbXNeKLBCzXkoUM2ynGs
UI6I1Yl+WPBqA9pbBVAMpffULhvdexwh0SHaRzefkNaY/bMT14kq37np7wJkhWrvMIsgrRFTUVWj
y/vFdF7bfKOQaecrNdBM2KlAL7JW72tEcqN4qui6QxLDlomj7/NyAN6LIT7/RWGkXBVu2GMx8dJO
l+VzQsCy4HY5wYzbErvaUAlDgriCqZKDdifk1yDbVqCUa48cxpaypocK+zRrAE9om3UBfmITLKFR
QY7W39Bximug7DrcS5cpbnHThvZ7R0Z/5xXWCtxcHNIkDKaXdpBbPT/2ZYlO/GNH/FhjMh6CV1vY
cM0q9xVKFzrel+guRn9cD3Z91ByGyPiz9UcwVMdkZIj+OhHX4xiPpATXJ0e68h70slXgZz5qXC6o
PqXXbFv+ANR1FCyIrTpnK3201OjI5A6Xe6SzZ8W8CUSEvoCIe9Cmu22kNZCWiDaaoVMPanvXT9jE
Ax66hUi6bkKqyUDzg4paRAUTs5GxgxAVwBU2YgIyA30v6FRG5MS7DyHpg0cu1vTVkcxeogNvSdwg
dlget73Cb5VxUbGoMNVO+Zgobb0j8wEAt9uKTSc+UXTaYxOrtNQ2ymzscuQB0NtP1arGVsW9F7AT
Qwb9C4Bs6KdDGAKyYWFi33AfB/RlGZpxw+zgwYGrC7IT9+jSjeD1vmdLcF9TtbaFsR/scT/nUyYg
pdWR2Ta1ddvAdh8JyMtvr2wN0ThNvKkKm1Fb4zg0Z17gjolwjIz7Yf413fqDtR2G4dlUkKKYuIXK
XKUEIM/Q7Rz0A2vnQiLFBr5haCA54hTmSec+ol++4ICHJ4M3lis18zc96LMW+ESmo2WvtTetoSVD
52iZal+W3N46kBvMDtAldWKCeYgOKDT/Axg4d8+TgCiazQczN2I67jqYdEzPljeFdX7nkCfCg43s
6y287Z6LBTt3oDK+zJFTYYG4j/4I3I3xycZHBj6HXXjAhAKiM+RJUfdJa6qj4M0Uem5xi0sJ1AHx
SHFRD56Kwd8AIfg6KUh33W4/M2dt1ByOErpWh5U3oCSFOhQuQgobUV1BB68wv+ZE2VrksZ1mqJ3F
Mcbzmcw7XztOFT7ZShRtEenkHtTVzkWYHwzAFPjwqjA7N7YdDpjLokeM3zjwcJNaRRBEOdGSH25Z
uXz2dtbzHigVDdk3gXtGwIdU4d5fBPc6v/Wq7kZjLAlqc0PFjPw1SwVsfYgFNdR0DhCuChZseG/i
boYZ5o8BDIP60C1flDi3SFzkgbnRBw+ZTRDjB+4gZlq6WLMPVb0mvg1zIhsTgHcr07yxl0MBLb6v
VNwB0pBYDWsgp751CNpYRvrqXzoba5kWgYkimEwvvwYsJrVQq2L454AiweXXl17RvFuSBcGgMvyw
R5vaUNLLvQduSXhwKw2EiA08Je2LHnutw67FYrsBAQPIojceaImaUyCX6nxOeQd3IVjRiNaPXKBC
F/eEdsa4Rlmn3qoWSRiOUHqy+Fl0XjYpHipUnfNJT4lE/ik4EiBOdYhepM6iYZZnoFxe+wD9BxzE
0fYlR8l1+nT4nZe/LRLHpOalAK1mzEY6GF4fY//u9XfM27TBiDNXJFztp4KmQpaJJY+ur6Uefnu/
fOB2nIxOv5FCZiKwY5i9oociCBEAbAcJjtSe8Soj8wud14WzbU3A7ukucB+YLpJeGSFZ9FhD1qDS
E19Hr6ZhRqXroTX/VWDu90jxGqixmQHi8A4J4xm9FAZUX0aRlRp/KkfzoVdOg+WoMqS+blt/o/Wr
2iOJGtazs7zqCDsB/4TRFBogyTpXq5yxldRg7En1tCiRpZIyzQ0n1bEQZgy2LN6nmr6WosUKa2LN
VThq3/15irrJfygt2EwGXn32KyMyaojpNejPlsrcwxAmJbWB2Hozqi2OjTUmeDZwfc0N7AP1+Oli
l+pEv1qMOwJ0iYv3Zxj9uZRIMeZePPv26zCMUMqVNwFxQ2vEGe1QuGl1SCAtC13R0W9jT7fjabkB
KMiIAqT7pmlOqFXu4NpyA2bMTol657vLqijNda7pK536uNXZu6KkNwaEXMMgshx3grG1U1aPK3sE
eQRlC6PZE+u+Bna0eguqt0q9EhwBBrxN6t1gvXYKqfbhSJyDcm9G3NkovIIJMpFImGhak9TLWyUe
g/mxlp8T2q3ofLDHFXL4kAnqfooMqlU4iVujTWF/KV9zg6AF84SCosEpnnAi5o2PrEygr7VhM6mb
mu9Jf7CbvVHsS2Ovz2+TefHzPmMaxmNfp1LTbmAKSrE1LXoVNTkak2s1PxVo7BTeYXSOzeUEvGNF
fTu7uJCyNmnYGGEw3rvujTtpb0HeKHDiglCeB8lURtiJfDi4FGcX8a6DJDwt4PFJYmb10QJpCgwC
N56NCxh6Za0NwLiX6+UcnGrtyCWyR3Sv5dbtYvGdgyON2CgFrmBLjtJbJhy0DSP6X06OWuftJ0xK
IbfYSf3N0MjKAte6V/uqSoT2MJX3fAJXeINUAYVrVK0uPjViazpZbwVx280bXP8b//K9t9KzDlp5
EMPRsWFdgmovimkE2cutqjdU+tZztZgZuou2TfdiTsHOkre2mODFTHW40QSvspNHB6TBOBhfHf1h
KIwUN62UBCWIh8BdDQkdfmHPv1lIsLI1a3+xx2nkjV88thLCdnmvlQ8t6kXD2e/jqvc3drHxEZqv
bO9dU2fnmVZrjYtEzHYm9IPRHtHKj7JGJDJ/hNyUJCSHYY+w7ubWiBrsxypnmLcHqxlvyvrgiSKB
QXrWmPmzW9wU2BF0BwY/iBFRMMDFzy9D6mV8jetM69qR9M9Sa9aahfuPjh/Ug8x0B6VkoktkJbVz
T95b0r4FrEuWMdjpFtm65rIze5SehQD/1oO2FwasDeLwoPQTB9t3yVIXxUeQUEpkAc41rqQ2rVIF
dC4ffJnwArqlworN8R5cQPgEC9Sct/rwZnKVQjcVmkh9NEhkOK0eD4Z2nvp3tF8xgVxGj/9Cq3up
urMvz4b+He777/oXL7gSKNkFEVwqCAUbUIUp6vffeI999dwrZVI1tR3OPzzXFykL9r33I2W8d20L
ppel3jkznluhkClX+k8Fk1caWQqEmdn7UIDNHGbS+ETfKKm+aPDzrg3BSMusaWg1HEqWu67Kl1Eb
E8M1cMaiImva2VT/H87OY7t1Lcuyv5Ij2oVIeFMjIxoE6EkZyquDIelK8P7Afn1N3Iqsise6kmqo
+R6vQBDmmL3Xmqtyg1RdZc47SeE3adgsSuqvgVN7AZb3/NVMkm/O5ZN7cs70wuVvpPH8GyuD1pSX
/OxW22fqoC7pTTspuCVydjHSyqIB/hMNjXUO5bEn0+miLMMxREB8vCSu++vj/lkaatlnWsJIq+3E
V/E3M9nkRrbW7Au27Qs/nb4R/3wCqLZ++wTeXk5RHjTEIP+PSA6E1EVSD8WUcl3ltpNYByVrbJrj
nbK1YnkxSGQQatqWHeM+Moylrj74Y8oy9DJ36K10jMNURhS/uJDr7lJk32C/Pz21sxc+7ZJJDgMU
xxlVb+Ji8apvYA8EZXlI2l/0oLdVu8nFHWof3TyWINRNKBZSZYFxSBYpewh2QqQCHvzsVjV+Zt+1
7LPhgttRUExwwNRmHjVnklK/vtWfPfJnQsbKztqmkVG6Clqzo/re/ozLbp1ndvZFXVj1xIH1tSQW
ZPj86HzPcT9Wnyi65JggG1VX1tiGej877pkg0ar1pOqjmtMdVS9AfWhQBvnZoc9efxLx1HxqcSLm
Yi+nq2j42Uh/zvMJiRPIg24c98rb9FD8+vpktT/rCS3r7N1XIlWyjNFiONZRZyHz6IyZRkv5ZCAc
nsL3ZZRpLAH9a0eae9aAQWr6i316KPUnWhCSdNDjXcRqooyJxVL1LZ2IVUJSbjX9yjuwsv1wMXfn
I9lZd8qj7L901clR5bUp3YZBhyBqp0wm+GFepkw5ff2z5tv4B0HgOTvIUuNQUan479P+ZoRV0tcd
WQxN/6SV1UtU8hNDf/jhI3o2gIyJkZlpxaNkxZdTvbLs+69/wyevqnU2BGi53uaKHjHaB4cinvcK
Xx/3k9H+nHto6m0Ja5Nr00kFAzEpjJJPYckmAfw7QOxvfNWfrv/Z6qGLZU2uDN6BWA3dKb/Oi4Os
3xbds0gdqow+DeRtpx2a4mClz3lzybRe5A+VJCF0SxZUMSldp25RvWXdsyPd+NZDpD4Rr26OFGxJ
1CAJvZm7lhKYnYDSTpGuiupdo09KEraplkznd1Fyb0QeWuaFTcsmdtYK8CWrCl1hHdV2bfVXMnVE
+TWKrw3lzZmeqD67XXipDFeTOWexXWW1cyHV+yG+iApkB0VFk/G5pL5jVvVVkGvoIlHwBCdwhnY9
kbFb3Ay67JXZfefvKvTZzi5ov3F9f6IJJ9v1rxpXE1OYiFuYRDObg80gwidaNbA1x4FCv4n40XGN
QCFxo/BKdsI6xXcnCH+En7POUZDN4BRSj9FrP1THwN/030mpP3nIz5mLahHooYR+YN9+2LflN3P6
Z4OaOT/6/7bcGCOpsLsKuX7ePRjEiyIFpTzmQt3SA5y/DeW4tl4NgeIpo7mQ5YmEaToSgeWVzTZM
tuz2e7E20pGiIRebroZlqMegmB7lqLl09By1gXlt56EHWXCtUFweInMbTJss0Nwwiw4j9eREO2Rk
s0Tad87uz67V2VAt9LTPp0RhTbCDQND/jEJjnWO0uoZudh1y2OiCblz0HTHlz04PEkj+eg/msIEk
y3hifIO23C+MExuz/uFcaJ6NjVHTt3UFe24fTTAYlln8zUL1s5M+Wx4pUobjuuS4YZC5TkelAzFJ
/7PsROs8wVMmriOTW6Dlyhvd0Z/tNs7ZSo2k5k064BWxHv1b8/XrOeKTR+2cq5SYQSN1yHRmNkkT
e80Pd1zG2drI7JvC7+crMD1OF9+RPj6Z0M4xSlkLHl73M9ZyTrWuHfToaJAsGZmELbyfXY+zV0+P
GVD6VBv2xXPr5e8/O+h88f9tlIqhMcuRzcNWP1bWkirOzw579uJldWQ5csE6ERUjbS7n6evDfnaV
z1451QhqqVdVtnBau7EQAGdB6VqNttbS7wC8n33F2duXqLA1bZS4cOVpSrx35nVMUL2TfEMu+mSp
e04uauU41CRFMH6O/WEIuoWT9nubcuaoXmHm+dky/RxgFKd6bw4J5Fw1Q2a+cUTwzdj0yTt5DiJS
K71rx0bBU38f3Eo/e7DPIUSmXtCwlWkRGIq/paiPp/3rx+WTkVSf7/G/PdymH4DenHcrUbJJEDmx
virCfPn1wT+7FGevo+oQKZzhdpyrtX23HbUfXo35+/7tpMsxNqiMc4mbZjXOevHF1+f7yZOnn72S
IAwqFX7YSCQcomABuD5BM3ddjfHS16dvvuSTt0c/f0HNxA5EzJdQFp11HfQXdFRfWvOziUY/ezs1
g7yQoIHpYFZNtDB1xSuQG359gT67oWf7hcCwlaS1uaGGDw0O8sM3q+ZPjntOBbLhiWfjyDmrhte/
SfH669P9vef+w/7mPMlTF73hJE4/7GU8YSNMwBhN2hAcYuis0vBrCjoUj/iKGrwaY+VJg4yFa2ui
uZTVhUk7Ky1Qc12aqo0AGJtHFa7jUqPpma376U7Px7nTvw9t1UUsOdNBtTK8czJ9aY/mupioympr
xew8CmauDkLDz19nd4SUyEgVnic2WaQ5HEyAfcOU7nVZINW8aZB2Ryb9c2iymfVCi36psMsKKPWZ
tFzCNF9P6bBVRb0U8P3s3JMm85AG49aJ+bh9N2imirtJCVYhzqQuu2rg+fv6yVZRJmQqftQ7AHao
C16/vszG7z3pn67z2XoBq7CisDbtIXcLvLb3/nBnoDeSEFAW9k0xcn385z6W1qqjbUdHrERS78bG
pIexs8RIX77fZNYx9yGXo0/VIZcPDq3yctHZv+aqRFLsagszkVqsZwTJoC0TZACBvEMquA50DDt8
Ok6XVfIrVl+wPuBwuM1pHOb6ZqL3PLSrQUfHMgXgDb2+yrwInXfUvxX4vkAYuXrTLFLEwtYw4APa
6Eq8SuhuTIiSUhr1xi9So81+r7VPXeqsM7tfGyFFEhTa42uhvsYklQz9NkaXoVyKdCU56G7o2VaK
W5fbQf2gTO/2ZnuXNPllKYn9mNBU6uhUYlJutMKtkZT5aEwSDQZsfz82KKW7qxHJfJBxJeILi54c
BjU0UlDQIrD7UntqwgoNmL5JQ90dRulUCDSfL4oyLlo2m2VYrJIpuR/I/06j+2IalkW918xVIdOr
h+fYKrVn8WGf3U9EIfdGfy3hIK90/liNOhSykuxpCMbbUV3wGpTmBRysxVBuzFIs6uaaAA03j9ql
pr+l1cEYDS82c1frlYe8qbApoknnrLpIezXBuBM1tYkcqOt9167kiWRrPClZ2JyGqpzVX5rRnMZO
eDZOilaVPHQb6yG6QjdtZfkyBVBuSYrbR922Q4UfWKlLrORUEjsRTlsJg5V+QcCelyJHd4yEoAzb
VTgFg6+uULJ0AVKsucG4VHXf0/16q/jNqutNSKfOTsHq6fgDnqpsGVpi09JrE1G4TBErJPWwrswP
0fmrKHI2OWxNNdTe8gDpNAatgAatnclLM1K9PL0Za21GxLimBNq3Ti9S9VdkXY1YGSiSupRDkKY6
5Odlrm21WxEa7jj7DicfMdFj6pTX9gSTiQ6KsZDwI0jS0YnFsaTxWw3LTH8cid+dooMF/q7dsBG6
ol52aU/9QXFOSvg+BLg1FSQJJcp2o3AH/Vbu+52TrKko0Rf11wZ6C756MQQrunSWY7oOGnRkQU5D
hMOxV2TkYjkizGrZp9Nta2MIqpCNyvoi547p+UM9PMg8iUijBpoEfue7mV8glcoWTSC59QiDhNiX
ybEWWv8A97iJQjcZsJhkKFOnbNVrOxmZgylC5Gx0LUvUvikmgJci0bAVbqtYW4SWRk4imL8MZ2N9
iMZhBQUK9OAyTm6SzEY48N5p9oKEGqXZSTnmdOpEQ8cN70xXgxekyScD1zXGHfDhKvisxnhuimwV
0s2w49tsPDUyAvPAcbkZaKz2Ko5hJ0dv7/AcU4wUyYOU1ZCJNLwY6ibt7evAcG46a498K0P2XEa7
HqJ5OazM2jy2DNBW8yileAITvKJR48klsOaYpRXELdomqGfTMFmm4nEweD9bZDokjnTaO8RGV5Ux
YI26VxovFepWMdyLIV/LkUXv9TqxwWbaG8RBikjcNiQ7cjY/dsmumC4VpjAlemhaVPHxi2Pqm7I0
kRvWG8eSqc51iwIrZ2p0C0nmpcPwc2lm10XCYzwYCxtdv+xsRufoW8S1NRbE6MLtxJ2toN5EY+8V
Sfgux+kuCG8y+uu8S/OE2BsIoKwHvc8ZIvPlJIIHn26XQBacOdnRDJ7tACk8D5xAP9eTD7MYEQ2V
vKKyfR+j9MiJ0CmS6cqs5LsMTfyYYS8ecsbl2HnOJEbEcEjqdTqYnikGtzaoPRt18VR35raTD4hS
Q2gxMB6wDkMgNfOVFu1F96rUxyg9qvKT3Q+ruGBWHmhKNjMyt9+rOtP+r1FU26bU1kl8Qmu4HP38
yA7A1blvpMHUyY1RwmTGBigc9LWC5pGfbRTLOdbqsatfKzryQe8K4PWmgGMYlMvR3hr1sKisO2E/
U1vy4qjzKvPeyD4086aLn8gN83SsJAGLjjZ/tfAxTCTvqI11XcdXZUNcSnAT1/dZtOKNWvc+RzPS
6Bgk41VPJlgk7ZLeQkvHCIwGF7aqS8cFI55RLZK4wRNs75pcdvsM8UDWxMs2PvmF2Hc5Pg20OCYy
7wrtpsnKhM2U6ThP/niSkxwdLgKWILwNphtOw5MRHcl296p1/qGWryX9ro/WgpowVqoh6reptLN8
asLOMaGFVCJin3Ep2Wi9tQUzTvde4M2LxnSVtcNBWFjdHN7f6tF3lO0Q0mVtUHZKPKypLOOX8RcG
Tbo50laKBpbCPQu1k9F+R9D7hGlhnTPeQsITfQwx/d4ZL0SjeBFjc1PjDK8+9D5e5yytBEKXqM4J
gcLOjn+A9N9lYEpuH+J9iz4mNTslPpObf1NnmZcZAes81St4PeOCuqO9FW2H6ArDeyTcOpQ2dVug
Cnfwat44KcrQvFiZAlEVwuCvl1y68dmS+WzjVoiwTcqwo9LboVdMcb0Dr6muQ7XdNFLlRQzGOI03
vbauyulgK0+1/QsN7EJNTc8qukU44b3EiFWi8hhiA0f2JQkjiwlbRD9hIJWWld7ukRVGw3VcpssS
5LyZXLU5ptVY3TezlrBkgUqrT+i44q3STfPbRLkWgA8m0Xt2oS1lf/TYq/7KMKE6ybSKAqhUNA3G
awLTVwVGzmjb4xOLxJWBikkbySCS7zrQjBZmktg/puEbUlqj7Ha9eYqZp+I+XwbsJe3WOsYJijSq
+T4rKwxs9BmKhJjEHut0s4MUpCyyKsJSvqqx3Pd0p2tEQQwHU/08VXuYP6yEsCtbxYMsgb6mlDhj
aFvpYFTBSTBwjTgBhmblVEfHuKhrT0TXajFt5Hg7ct8b3Fx+gKpYKjaaGriI01gX7Pxy7adbtW9c
0wy9ieHMsNBzYrawdcTZSrnU7cucQVmu2oUqCkZxJJ8YibQXvT312SnEf0YVtphL1dF1iVAOYoZT
O6soYQFqryUTn5omH6L0YpKemTJQZPaexsqp7E5jTJ80WMn+cWLyrKsbe7K9QF1Lw6I/Wc2xGqaF
P/da5H0wXav5raVcGUm9JOx4odMkj9pjaz02+DLT7cCwZrJcNhSe5FkXD08g4b5P0bMNbCLB9t/c
+P29LF+HwWtX76P4wcdbHfEsZDx/mnFRBq9OjZeKA8e3RR3NidesNRhwbaz7tLTIV/AD+yrEhTNY
6JYJQlu2GBHrTL4d0uuCvrpF8gBC26WdqVtHVVa26Z8I5V4mzp4gDDupV2WJ/F5VD6IItzm7Hx+J
eJGaKKe4Pc5Iu6C6L5rnzL9pojslc3aYhAACarf+0D5KcrlPeaUL620yh+uO7E+SF4h583KCzxrq
T21xqwtGCBkjQ1jsfNSfWsQFwC0dScENAi+3wSbayUwC43WR+USVDYvOvxhJ7yxRulUvvnLq1GJR
Y8RwLPgF+p0BoDaLcMvKyUEv77p03Q6PcTJ6RbsDVzYHhbJsRYWlMzAq2jHnVdTKa1KHF7xkeODx
MRPdwMv+osSnluWFzN137vB3kTsi+pfa32t0hdUryiUs95cqQmIxHQ39EHXD2rYdDwKIkPcj80em
P8c4HQbnXrffFSL9zKhYBl1xsvTgLsesHYEZgYEiwMB7rY80PmQGSth/BrC91/xPJQXqMIbrTHnz
xbi0B5YBqMLdWt/o4XrsK5zse4UmZmqy920ekrjAEJ2gm2sxtYNh6Jo7W2r2ckFoTBUK9symv5lY
Xhdt8xgCyDadFg9WuNYdQAZ0iUw8iJ1A55mJZYDroNGrW7N1tjD1L3pc/daIqjX1MhN8moLxTnHc
noideN6K9yyFcP+35pWB+T/0L2YXDfAU316JwaE3xzAe4FYGLJBN4QpDU8UeoJ8Xc8TqOdKwCpH7
5sHg2ZgmrGYXyQe1uB8ooGnpiFFkchOfFTleDsW0T+VETsh8P51xnXebptvOk5CaVh+Rnm5iX3Ox
nLt2jSFCvxkpIWRUmyQsWVMaeBg+QFZsoxYZtLkZhl0T25eWnmGsjY6aBiQ3RVRYiWUYrGOgK3aT
nXxFXwucMEHdXvi6toObth5DpFM9YW/1sJl0e2u18r5JeR4ZkWxAzL3xJJnzuoIBqjkFCPzr+rmr
/ZWVoW++JbOnHP3DmFs3adJvFBvlISCcb6YzCnd/qh+cFQpxLnEx8EzvR4yF+KLD+v3rA/+G2v3p
yGelwl7pzF5Xq2Fvt+KOwezCB9MzmKxDNcAQZESNrP/tDNGn/Q6ugTWI6WIu20+ScpkM9lZupvvQ
/oid4MLxP74+qflX/emczsqM9eRU6OdNsGGpvkhYBM0S5b4svK8P/5st96fjn1UY9cTuuiqlpVfK
micm+a4PdrlKVFH/EUk3QavQmN8qPUpjseuZE9sxvkiti+rb+N3flL8/ncFZDRJAeWHyDPILqaNM
OOzVMcMPUi1Rku383sF1QcpkcTmQoxDhdG6YqzKVWSY/iHKP1HWAqgAb8We1fu2sbBliBIsSGuP7
UFor/d0UfVNfZHb98608BylbZo5/g/lqj/l+UZGxSzUOX+IGacQNm2fMIfmeBRBRHqmb0/XPo7cq
BVSvePLU3BTMKFOoexUmNeaCpY5VesC3kOZsf6+78kkL9JVhtit90ndh2S1D6UlHIV5o9qVTPPZl
545BtMyy+2qy3D7BDVdum+bgj/e5qDzoRg6OWEVc1nHsZkBFagrNlX+l2Tub0ZQxzS3NA86/qnpI
5JbyGmwbwoQGDGWM7k2BISiZXKt8AhWS+rjZdqKDyC17qEDazGLxiE1eEg8hA+WA42gosrmS4PpS
s5gpA1Vbsqp4SUIWiwlCXQAaqcAZGtpHYQ5bSUfRP5M6lnZ6cOQlJlZ9wq5YXYTFthl916BEqFKH
GLRsEwPiStgWFAIzvbLVy2QB0A2PajHexaLw6jbcgmOFtPVkaSzbo21S7UpKbEQtRcHLNHzkRbAv
MfpUIfppXIwQWlRtbfQHB1x1Qa4BLbLDNEUXdRQxG7NuZ1btlZh3JfOCAQd4j50xWPurwFCgTVnc
aqyvw1Osq8e8+NCKapPao5e2s7t/V4a3UT09JT2LHxPfoKks2XK6ZcSMg02vyW+75KgmR4SiwJ38
eOWMr1qmLEc5Plni3QnfdDX0yh54XGZR+IjZayWLWpXdId9I5UlYpTdp5Uff5BshTezZnix9j5Ac
u6s4ZJq2hGfCRl53oSotOjO7mjCT9/iN6m5Y9YVPASk9YHj7nTAehOmTjbAgTAsycx8TCsTtbK8E
pGhNMWUka58pF+F0FKwe6zG4M6SHMa73Tv5uhbhqjcwbtGo54itoe+dCD7WdCLTXSKMCgXDDkd+l
TsN7TKxWY4CtLQlaf4jxbUEXa8uVA18jz/Sr2JK/6YN80sxRz+aUKok7Hhm/Z9XRUTW8GYLQk2wk
JCHuuOk7hcMnY/k5lxtaa64CEer3IrnLiBk2moODrfXrkfyTPZ56NlE4U84mhZXUvpA3cUBg3jB+
t3/8ZNw6myKsQIl0Krv9fmiObXfDDPDNgT/pbv2W7/5ba850tKLPLSrlLXiIzp8ggwGRI+w4l7+b
3uZJ5A+Tyzkh17DytEkmgxuLk6NMBBmCJuWyXQyyJIrvQnk95jbjTOQ6uu1+fSc+uc3nzNx8UmRr
nH9WHb5o1rwyxNMHAuDro39y0c5huXYShtnUcp8DQyaJfD+oAgMqELr+19df8LvY8Ydrdk7OjX2B
ktbQmAHNcR6pt1EdXSSl/qoEFOmJ5o0YWYXyZnUD29v0IvMf7ZotyZyEh+EOypLXloDDgnGTlOxo
5eLVMbOtwG9J825Vd8oyjtN9zmr6mzP+7C6fKX9lcwxkvxxoNeIwNEPaCmZx6NObJHzqy8dgEFDW
gqcJJJcO9MNJYPpYEkgzsZB6VF0l1s4GM5JdyLSUXnLpLQYC//W5ffZannW7Gj9WoMvZ1BLRHTKJ
jNQHvz6yMb/Zf7pPZ1Wdin2w0uo8CSKPrzJjXFdZsHREv1XNcV1gS5OUctEUqQe4HsoPNI68uHcw
CCkUtYN8Y8e9G5vPSoySstB2dJsWfogmNXYL6zWIGbmTm2oGlVDWVBSWGWSCyjiEe1hQQQNOC1ya
4yebxhZLLXxK/JfEKJf44zblmNwX47BJkBun0ZVGMz8nZrV1nn1fdxtnnUegH6bhVR/0E6nRVAm0
b67KZ6/H2Ug+Jk4YVCD590paUARJ3QFgMGFvdHL/pV//z7fhfwbvxdX/vsTNP/+L/34ryrGOglCc
/ec/j9FbXTTFh/iv+c/+zz/76x/98+Klw/henP+bv/wJR/7XN3sv4uUv/4GvLBLjdftejyf86Kn4
fXjOcf6X/78f/sf776PcjuX7P/72VrS5mI8GRDP/278+2v7CtzGvVv/z34//rw8vXjL+DmdQME6N
ePl//+j9pRH/+Jst/11VHcMyFUW2Ned39FP/Pn9iOn9XTd3RDcfWbNu05mExL2oR/uNvusZHJoou
/ua/P2qKdv5Ic/6uWKqlWYqqGCziNeVv/31yf7lB//eG/UfeZldFlAtcKBpn8ZeXxXTIbLVJQtH4
PltR7fNwg1HKExoeerhp6jrHKx5N0zLyU2ntt6pKe6YxKNOn5AMPYmo3CaFbW8tiGxgXlYT7PS/3
6M7TX2mpSpdp0ERXip/cmKEy1SBBpWop4krZilTtKTiYrcDImNQfFNIolSa14nsGjYz3rsPTvDC6
TFq1babfJjnpIu7QhF3gZkNVr7NBu6/ssWQFOydNWEOeIwg2onh+43L9MdAd/02pHGkXd3YNg6XB
+8ABJR/88twlNg0crp1MzbUINrLS2Cu6ZhdWEZJRUQhDfSijWH9XoihYNzjj4WdmxRZT5LCtiJUj
tD2U4+XUWOZ1RnMN6Jo6LevMah7CqGuoxILyt83+o3PKmqGlS8uNbKjYphMtkNnBtHJ4O8+9O7nQ
KC2Ivnprssz0aiv16bCEl2PIJsTBqBF5AYUpXYjXqKYZG6Tl5PEAhtgi42hlFVBRGjNetRYYQW2k
xZeys4mybhEH4BOkt6bKLm0b4kBlpO2zlNI4iVuk0nZJ7HXbB5BgEuMimo6Kvglq870XAkt+rJyo
HjyXVvxYCt9iF59Rx8rodIQqy5AWxaw6l7Kg8S6nHK5oji90MVn1K6VhN2zNRUVuMfaIIn2KItpg
U20DFQaMYZRavTTw9iR5tq/NQtxYSTXe66LdJg5WLBWXLaJiClJcxX6py6jfTXq9sh3tQjPQd3ke
/OrnuN6YXnTS+oabVYzRMTSTZN3Q0T9U8VwMHXtG4GKaUV7ASVCBQGFs1abYCNt4acEiKxXuD7Nx
6CxngIw0DcBkmzEn9+Ejvb57UlHIiawkHsNFmAFukjXmTl9x4aFBnTCbBK+IQotADhtpCQGCfUUN
691lhlDfSlsm6kvCzoQshaJ8dy0JuiAJPYSYuBQCUCJP1snf0VvBJjStWzZAoGvmqLMC9A/lP9/I
7NtGTiPcp2wmKcKfJjXMVgq0oHu96uO3NIQRbPRgYuQKFqFTq+1KMnwrAOEZaQTRtKfI1Ob8bs2G
VOd0q1iaEwOTLCSPWTOOTFU3Zq+OjxrGXggBA8W0fGGMUPJ8w6y2BhqUC1udw1wapChtoGUPwjgZ
ISm1Vi2w7KcmTdx0AhllGxbpzKB0rko+WZZJX201PYE1I2U2mAupq+8oCi/irs08XQYOpGQKTUGz
bHd1rCgflt8F25jGcytb7aawm+BSDuXBoz3DBkdEqEpEEl+XclXuVL2YXLt3tBfJihHtlAMLPeVA
AHu+SSja9QFFgspyRjLpK/OIeC5YGX65SXOGEGuoj0aR0u6MhXyX1y1ihqxqXgxAZnFquGkCqlhx
IENorUsH+6KWRwEvxdpI4AcrylfJKAW8JQBAbQjbCzC+aZ59NBLJIVpAEnfFU2V0EHsDub+LR8Lg
y8pjyBm3nOlw7J3iIQIaMER2fJnG1VOg8XOyuts1bK6UlgsZdCoFiI4+0LAL6YfmLbKN9DBZ/vXQ
U2IaqV224AeD8J5YcGNRZT01cgVgTBw+RwOFuD60i0WWlvcRccKame6Emb9LIXXwRRiZydEZpmmT
jgDNUgZnp6Pm4shPplkFlJej+KRFrt71Cq+7JSRXqWNPyNLRz2Ll0LFR20tM/LSryEiF/OlPreZl
1GGoSSc88TOkPsiOYmLBA4BwVPEQwh3J1hIaOjAxFjUbkIGqnQMcMnJXQCiSpyHcyPKtJMDbKq2M
zF2Ndlo9PZYyXbhcJC1LOCAAzWhgSmgfzDyhrZSi7tGB9Cow1OxUZmOqJ9Feys2JhlrzlFTN0yiJ
ym0YWzyaExexrYLQHbvB1SKdrl4fnDQUc5tWr6vLyQr2BbzbMISBETg2Do2oecjipCRZtb4eZCJa
5gHRB2QhShpP9rgbZGtNm2Sp2PZRijMXFArTjGNexh2pS0miknZNLtLIl6xKs40BHrRil1W8Qk7y
rKZ9xDtXLeuyG73EL8XzOBNSdVv5oACuPQ+SgmGDfYZZgUyWm+7RUWiTEEz5bGfh0pZ8thttLj9C
s6r1hqIMAkAe4LA8GQpk83xnio/GGZp73g4GwsgEz2OpVHloANK1b7ZUEYK10fTrQHZ85rbqAnzy
FYk7Xp6V/l3haHcWuwK6/KSbqAbVp7jTrAdf7vdTk4wIJgKiqaU98e9o47QeFngFl7hqO7iTQByb
sqJ0VETGXVYP+pUmdOonNelPekziJCETS53c+n5UgaYk4hHxSYJISgh9HfrWtjPNZainYr55GHGs
BCo4SDE1mnrdDSYaYQXBB1EF0yhKQMKl5HckUQ6yOwIFYpCJ6SoBcocZgmKXJcEBoIryOD1pPXHJ
9ajh6m/gLozFa1JWz63Te1VHbaULKYsNIa3WMKgvcguur6pdjpIWe0GSsu73UTBaDe0QQwHHaENs
hKkeliM4YLOj71jaaF9obAo/UzyfTlNVFbDgFKkDrVvdlUq8UQIBibSprGNRWio0CeCBQFEol9VA
a4saaYbCaAtPUwEYmaunALjiwe/B4ARC4FLwzXwzgcy/r7RqWodhuzRB5YigF2xWrI06g8smdYSL
0Dpu2cQrrdeXQWFHS7ONEMiYk3OJ9cEr6KnmpdPtTD2D0tMAuJSSaVMo2RpOsLlMe2M1Ad+S5nY8
mkCWA5hRFkkHnLUJ/PVQ56skKHrgklPj6UJ+KI2Wjo1ardXCXiSjpqwGk5lJtYF16NGt3076giXc
UXLwGhVBW7mabtiu3M2g7UKUy84EeMpYTUPQF5sc0riwTUg3sriOQtDWosxh5gDv0xMEV3YOZ1on
k7lQLn07SJBssH6wHESHSeQjCWY0Tis2mP7MRmrkm1oaDqZBEoKkKBdqUEAfyivnUAYg4INEfigU
pHswAWhhwnui+T/SLWc9coTc9szYexEBbLTRsGHZD7ZWz2Khb0eQPlZ36+dMWRm8p47V/hZfCazw
Ljylobq0planNhGhXkFnmdHlDuQtPKuaoEP6iNRjlIcgqGp3KOp73pmNAuaxy1LVU+o+fo9lQ6yi
MAJNp8e+Z44QFiG4vLZWUZymsLpuFC6bTnNq2bDCUhxKnVLG4EuhxZZuWJD2LkBBwumgXugJRO4g
/CikVrnGksZM1uVHkVbbaWb96zQn/bL5vexBxiKkcSVnab1SSBRY9Tk15zB7N6dWLNvQ2UCLhYum
2pif/BpOSquuNGcIX3rsVzCDCb7L04J0bJI0u42pFmx4S3l6btRIXxjhQOw9vHEy1eTxQOxuxqKY
x2qyc+XOqcz/RdJ5NreNc234Dz2cIQmC5ausZkm23JP4CyexExCsYAHbr38v7bszO7ObnU2sQuCc
u36J1O8PrRxcVBU6YoKs4Q87d+Yr4qjh1e1SkW1EUi/Xdux+ybaap60pyMkNZBORqZkSXxQU5kl7
8XzMw/XAAHY/eO1rFC0Xul+cXTDm7Wulg5FE4ZjytZzA0K6R9QVYYqU5wsvRtJAa2htFNHbZr0e5
eAToDa3/d8gryLYl6fqTDJvTMnr/+liQ793ADBgFN0gYUdp+St2kT40pzU42lIhWIHzHUv4TE7dG
FoinOF6IoUZsubZIUWVDG9htNwlr5HDgD8OGN3vcl4H/J+urY6JmOOgqPkTM1FFeIFZcCEhIi/Bc
Oy4IuUyqXVtC+fsR6rxRP4ZTzXFTib9ZR5AdO+IR1qi7d2MneHKsBLB+GhORPTimMrshKvPnnCxP
4l/5/svlJdbizfJ2P8jE5W/zGbu/E3Q4QWS/vdSQ0mPJr2+L5WPN+z9dnL/0Sjx6rUKZH+ExTaNb
THxIEUduOlJjopqhA9HbHVA27PdUYIpcPDmdBFPM0xrb9arqcSVgSWVnqRJBNDGzPRgozR7IRB/t
5O3bqf2XJpDhHkHaKzHgMfUIquiY1LjPSTmYqP7K7O3PEDtVZs3DBMb8U6SIf8mYHN/YGwnta9Ck
s8jafzqy6VvaKIRTYz19C23QHybx9Ogbl/QtUprKP6pL/UtG1YLZ1aFNd0urLZPXaH6S4klicuqL
Ly1RceCfQgOYM76Mxnk25eDfr7rYN12ZEMKVbyycQwhk2AcBoUSSj6Dwy4/MdfShGBPNqWF+Bd56
R635upWpx113S9SrckMfc2IlXGu+EjYZQ0mLW5BhNZHKt5AyavL9sJB5GFt/vBRwWXaEuOKps4gr
lNlj2TEErs/bNOf0rFNyxyLdfw3Bmm8If9yiLl+BZlGXtTksn4dCj+yhFiJjch/W0XssG03UGcnj
xqnCk1TKELhJmh1RhHlBIJiKcH3ILiNNN7EPPsEaMfFEiZiWXavWX/Xa9/kGN3N7BSRLTojVdmYS
wY94yl9lkFT3gS0Ee9/k3U/V8qfKbvCg6uvvIu1eJVm4USu4rKmQUPyviULnicckeMTbzGJwnyPo
9ZEtFORrlQ+6NuR8hf7viZDpnczIJO7io8jGR1bU9W4tu79dleypQiC8yr8tlgABINVk0UZbldB5
MXmRokQ7DSGYlL9lBW23tiY0oC56lFA2u8vaVZ6Dij6H3qWsnSzDeC8t9R+LuTZDvS95N19NCIBS
+eHRxgFB/2t1X4fV2ZVMMdMq51OaOfKuc9z0h/RdZzNOJJ8TsQeV1QhJGckwiKd5QWjvjSo+iSFh
uXTX5CG3bJpFI1q0OMtzH4npu6/zcNtGBK7PJvFeE1hyDtXbjhAqu+g9MXzdTlFZuoGTQ1yXGBSP
aRmVO9Cr8TK3vnkj6HK4uGQl3rpeEHUUtOm8+ClG72LNpj3bJPnPSVHfx3jACHRc060dvRizez7Z
rz5bMUgE/sE1xe/SIQV4i32CZ9eLUI2kw/hqujUm7zukrdQdGFJEufczlIIE1JXnZSl+CDk+DQbx
C71vCIW9sXttI3MZRcbQyzOMwsFj4aAqLN450ZSc5dieRoug1Lgolou5MQeqzG5pXkO+d+cYaHfy
9EdKr8nWbxrnYEN3/A5yZpqdgbOLZvGpBLdqW/J+MwSwuXqZ/yMsS8bNNizM1pQJ2S26/pxTdUhS
pNyxQYle2FMUokGWk/ZY2S2y9d5pcAbYFB+Ao07VPCdbFVCY6qxV/LG0y49sZlAry7CB0qSjUAoe
7sQ6n7PhpqmM/9Ysw3nwi/pgO4AZRFDQ/Wnz4K88ma4XksAKolPTDsjKj2eGJdXZLybU7z2HWty1
PtdqXdLc8D2GNEC2FICQ8hbX926OeoyOb0Nynv/uWoN+WPlwyzECMyDM5d71koep5yLIxOzTROLT
M+KF7PPDLVggRaEXL0F9abzmZ0+qxX7JiLTxMutuIq8Vh3UxF5/rxs9pf6qDyuc0SR6b0K1gkas/
lLRUe0hTEuwVg1QeFSenT1CHW3xcq9QPZnK+kIM9w3//JcB67xbqDaFv9tHhSNh6Lf4FGVYTbWDE
f7uzeipdmXzEY8h1P5XTDQWrNouDC6qZM+e78bBCxbF8j6LZg6GG127caK/y+CyqcL9Sw01BRrZs
l6A4VyWhzYnOmXWUevVG/1o1M0LoLNvZ3nthTs02uAjcswnjj7YHp5w1a7FALpdrXKKBxiUfP0VR
+LPtZ5Tgyz03/6Md+t3ch3vZklfg48gPeZB9lA6E4dwFa3GEFXtLy+7mnQnnlqYC9yVq0dNJnO9u
WJM2MnJR8Ihn7LOCEU1hwEpalf1OMZqkjMRzvtelVr9UZrHa9NmyAVpR+170zGQDQZFrSBprub54
2At+p9h0Htal3mb8w6md3AgBl/PhgY/+NQ33zmCrkxxu+a0G2qgVNBykxXdFzDlroIcQfGEDG1Gx
TnLX2fLD5jRe5HX9N8hQ+U2polDAKRW5ZcG+HpwaFl8ROZvH0W341DudWG4RXwyPs5wjekyEd6ii
+c1UYJR1340/eIkNecDBTzBefrpagTNEqKpRO9aHFMfF3u/i7G+9TC9E0NCsPHOBRaOzv70j2xbA
YNP7AArDOr5NBqDK7VgHCgu33th5ApkD2jT6ZvBa6qvg8wahWl58gcYeZG88CC85FHX3DRKT7bwS
lYKQw7hLWG3uZO0BA0/F+NlyHJKo3rzJLrgP+/olj8xzOS743paoffYLPuVkCX5Uy/zkpGA1o7bO
NpsEQdozpJudgurFVtp/0dPt+Kz1IZjSX41RD5bv76YUzotNM/8c/RcDug6nIcKoTs3B/XQrq51S
5y5Zmo6g5nmz9Bqni4vTJ/PGUzcOO8lj/e6oLPpDDiZ6ElWC8wnA1sAmF5xw3XWqmdrXujsS9/TH
ruldTbmb19gI3xb3p5+c0OCsG1PpT/Dj91rM/zjiEewlafvY1CM2mAKddkCiYRRG6FzN/Fz7uPK0
SkkHnqJblZZxiEAGR9l1eTIfZWGHowMWrIl2ZcNcpqe2as5jnw/bWU0VmwTxnEllmntcN1WhTzLD
eBE0zgJXhvHKi1amIg77jUoBm4r0ksUCIbPM76TTr8SEtp9oE9tdJed7RlrcXrADJ17h+JiyPcse
tLrz09sqRNw/L1CxqTQv5bAOWNBqhwm9nd6d1Nhz0qwnNabFuYkr9cig2AMvF+/ZBIyYSX/cJskc
vfUdXxuncAjDHLp9jwBHj8nnOpXqyRfykLYSaViAm69dsa35v7NoePKX5V/ClDvrNdnVZGO3MDSQ
/MAYIfDzP5x8z32HiwlIM7nFj9I6i1JTEQzb/wtslGxTh/eVfb3fit59GQL/2qyTu8ccqPdu6JXY
fJjFRphwvJspJC+6qUg65bZvBYLyGBbDX14GFC5hOC3bhKoN0ioHVAdGZsVWuwEh7ilaAOW3mFM4
noLilhbadpcuIqdXFgMH3ORwQvQN3io6zpRy7yKSbq8FrbggrkLvmwlPTfRriBpzqVsSJvKGFOF5
3iOvA95mDn0lMtY8qYzymzZlgamqzF7LTp/dwNyALjaZvL6hXj5y6cq+ln5Eiu+4mxtAcuYo4hWr
W8p30xxM2p9qqm25z0HuCk4m1z5H4TXzQrXzelft66hFId/k8yZQ4slpu+qc2GTdhxoEpK2jnWYu
9p1+pmzHX0+BxyAGqxHuHX7/7UBDSyDsQ5849+yooCxy+VuL/K/ownhT+sUz92V5Xxl1MPR/6TJq
j/FInrv4iDPf/QeuVrA2xMWO5U//ja3zK2UMQmXuBfddhrC3T6mO70cmhkJTgeo8O1KZg8hbCgdw
JZoVmfNoIqrcr3kUHYVtiHOlokKCsQ8DedqOilggPF0fDKo9wiT1Q4cc7soprmDb3OzoS2wpEvDv
6NVKuweMVT2g088699XJAuLwNZzFu2GDx8iUn8MmJFy5Xfd53MJDDEN7Yb34CkvxqjSEGm/rKz0E
W4Y0j6CYQuXUUmSUT2XeMN5BplEYu1DhEKPQzbKsJ7S5PmTNxEhl8/R3NSzhbjEj/fYJXzTf84ej
l+ANI4an+8CGebN/TEH76i7WvkGhXkxur/6go7+sly9ttXoPdph09SjboWeUk1n+W/vyvmF0mm9s
5tKoS63QvC90Vu6YNAlCSCW1g3rGIbXqpTukN6qgrUq8lqrFD+h+BeVS7ua8qgD7xyNMAR2NbfBq
0u4MPLlyfNqDTAYO1CaSv53AfYxojHC9S4xOJ6hi535uS7aTroYAGgsXpVw6/6EZdt2l8/rTX2vq
TG6ljHXFWWDBcPUIFpa1L54v+r2pqOopsUUUYKWTiO7iIXZ3hRHHpHjXOXWNq/PCmUiLRLuMd71S
b7XPszPnVMIU3khZVDx86zgd2PUEAVFhwMI65vvR4h4bfCwkfkXANXbCzpuheBVsgpM/Fbm0W+OM
r2NB9JSwamfSiqT9Br0c+m83Ga84v7asvj4GgYK2rjyF9VDrV8zYdlLllzd01FMNncTOQsUZOLWh
DKBwDo5TOY/LIPfjqh/aeiYudoJMCJxGNWi1pd3kdozvi84R2zBdH7U7dodmDvj1bEipA0xI1GKI
ImjN3VeyfUxRwbsuwJ234KRz+vjNNvCPSxBSppDr5Vn3YYHbmR7BPunkKaNfsPMIlXdFq3YZFxrR
ReO+iZ6M7U5j4z8PML7I8bW/64H3Nt5KU89iMWB1XvVQpMmjif1rYcG1szHfrrfkq1Ftgx4LzySS
AvHHevQmgQPXIA1B+o0e3QeiWrMVJMERRC8FsXhNXT/czkOCX23hYacsEohRb4vAe2C7v5W4hMeQ
HYbzxlr6AhfvImrxr+p9IAsMhy4G9rYKk31qm5QywXileoLuH0Yg294cuTY7NAyJwUZHk78n9DKg
/XD27uuUQQf6KV3oJoUj3HpVWTwNuXG2cZv77xCwZ1X4+3DGZxvlT1yZCFloFU67ar40yHTpaNJR
U9Jv0vP4L457YBfh5Qb1rqIo65cvrf8qFcWUZp2epDtrPJlB3O+KpsvV3aA8edDJOG3akRR0XP40
vuSozDBo62vm40aqA0z2+Rz4T+lkls8uZH/vTeqeY6f6ALE1uC5AhTMn0mehswzuacq245q9FPSl
b+cw/e0T5+4xnEz1Tz7Zu4RKqknW2S6fxoofAYZW2/ecq23y8x2yNBCZSh6ZNC8UdUEJ2JODvl0l
FD6lPUnpUKRXk5YvSz+bl9a6ABoV69IwH5oCEKKkOpLKktzNf4XcSy5dGuU6X5OlIMDVUlh2R4rx
lxW/bdhCK+uC+imR5LCbXzJ4nBmnRhnt22V9jg3oQJ6LE4Fs6zHxiJ/I2vEhRiuHU1YX0T4T/YPM
EbjhskY7O2w1CNeLbvzv2GunB2fG0vXfj1ws3wntjmPQb8uO/XRtOk4kOz2laZlxlI93BjvL6GRf
Zmp+qPBYL+PBU+kthBY3suf/SpMW8Wwy3a9L0zDyeVOyL3kboB/IT1g8EMBkhKBwneGuCJz7pGja
A1njIxWSBexsmfyqnOmla83OaYPHcqZBIwjAsVHSdKY46aHeTWvzkk8podCpTUi/FifqLfm0llSc
OwHJ0bRXct6bw39Qa2Vi0MpEPgWthG6yebWrXelsIz90t4nbcrQmaKYqHduPpZ6SbTglAf+e1h+T
i7EwlQ69mF5E7OrwMFvEXmH5NUnxbAZ6jvKW2sVaYoh2ipjNvidbPRvnBW+cPg0rYGJ06/sqs5qB
E3lWLmkuw1Z1hGAYdnHXsHC3TfQQ3RIiXLePqaytNWAdvRzfdUGoe9+pbi8QKbytU0bnatg1yX3f
NiQWJPMUIylsxY/An1FSLOGoDsrznYfxPzailGWY0/Sx8KGRH1L9yj30KrMljA9HVfjYBYg8Dtpr
+SJVzkdQ6uh5SaP6Ie+BFPd5yGo908NF0rQ/PNZyyC7Khs5TMvr9rzKP5LVr5uQ7HUno3qzzVFwA
G9x9usZQFktLh8rGFA0/F5Uz95CPKfnnmTj3Oo1x181p8NaPsjl440ztgxMVu4gy1LtKUjUZTUR5
LK4svoNwne4IswfFaf2+PlD7RpxmmWTTwepxerSCyl+Xr93eEzq8lqYWPxVJTBvhTuYxkiiqq6iT
X/OsL7Pwxi9A2+JuSbNbGPdz5ZpjO3uPsmnzC++WuQx1Iz5db3Gf1hHR/OCJZtfokbGGiq5cORXO
e2yHuijWw7IMw0a2i3wRsfW+qbxzd16N1xHPzsKwRxp5SLvywnJ7ScvwRyKHDxQDPjRqug/01O6J
LQr+mKC5j9wHN5kfFqK6Nrh3889c4ucqoic5V6+1M/8YaQvbzDKjnsEw9CeBuRGs4UtaAjnm/EWF
3li6/2o1qWudt7zIcU4vSTcW+EpjKn+SBJB0Rm2zT0vLYO2+99R/TdueOkWsVhoXlenp3CDb7G7J
2xGWBE/6sfUwslUhmwgllGdKfc+uH9N8afvkqUHHKhuuLuFQ5tRMt8eqh/NFu/WN/4diQFmgj/ER
GnARbHO4yk/ts86O8zixx/XDzi9y8RxT8XaHbL+600N+tJqoeSRY5HKMQUjiARsEUgeP0T+OvLes
KUc6sG+VOpzHsAG+7nPYuFj/zVpC64mB8oYjzh5Q7rrLAW7+f6yW257Ijl8j2m5UIQbuQAZfI36K
qJLVMb5BLRmBlacwcuot5Br7sBuXp2mACIs6MN1qyKYT0jTnfiyW+EfbjZZE6BaaOlqwiRdR9eyK
GIdvUDnLYzffWkxiOAsw42Wz9kzMag2XO0IVWCPt0NU0P1q//lKFqXbWacdzNFHNZih4OpS1CG4a
er2L+8X9sa7ym2vpMxLJfasneQF94JpvhRP+XrSKzx0dWlxoS/0AuBfCb5b64sxKojNv59cGOJqP
N3FAGgLvnagyOnkAZ8fLaE3znS+093lRjLdvGMKBW7nDp2o5bWoHs4ARRB2MaWq/8yHDpB9a+xMl
rMy2gbELuTCpAq/3pzUdt8qk0Rs24+mobaePwFX5NlKUypZT9+yRi3RuefDvZ29pSOFI5LmOpu6S
6ACxkZRpsRd9NT8Ubu18Zz1ara6w6g9BcO6RxPUJTs8lhcaNBk11x5SSxpH57a1xrhp3ZT+n1yyo
SUd3sPjXRUzX3ECx74pchEWrvHqaT34wD9QC2h3LdfQxeuo2BUYYogsAmipMDQWBLQqWEL1LELXe
6+JV2b0cqgGKiv1mM4erudYAJ0dbLiu6sHGil0yo36WhY0p7NWq5YjL3Mg/KH+jv2rtgoDPcjeR3
71APIk1rHlySe84ehcLvQWmnaBsrioQjm10RZrm32W9p4DojNd7Xapj+RLY2b7RazJTKL9OdwsAx
GT5vz8VBvYryaU30+EsRM/3PNYOH3E6W1VG0vn0QiHcAGtxs/Kn7mMyd0EmKO8/LgJRr+y/DivlI
lrm7A8Sdd3mHYI7I3vzFD8SINadCJDKP+fNYSlbJoago/bQe+76aivTZnziKepdHGzmzd+H5IiUl
psm6WMG8FkIx7oUdaLrQquQT6+eYV5CoX84QLQ91EiELAyPBINVpos07rOqD6KjFwD3uS4zw8dQ5
DIQk1GZjyusuiVtsnWh+Jl1g/HBaXT3zO1HEOejwjwyx1cET6YDupq7y3lEJ5KCOVSCvWRw+ZVH/
I8iHkprcONiWYYYNrImTY2a9+MUFLesOjusX12xNxgfy09bPobJQvsVa/UpGOphUIZLHsEBHEXnr
sO17ZD5dmLt7UXTVo2maECiMqKvRDcH/oqG5YBMPN41ATa7zJkUpR5+miEuJBMnQ8Jr6ESCCrZ7T
1MHoqkjqzL0aBmFtokev7DUW6SHZTW067HJqJGauhztrl+zSezHfq3mksWqOi5NXwrFtyNRQ11ab
6VPJGVRwafG7d/2Q/BnTOX2tlN9hShxLosna5EuRI/+vKCnEmMWSXns5t9MO5qs8wigk6N2VoaAz
b2/DUByXzx0/MlG+tSm/q3XUHw4EHda4m5ow6YpHJ+s/8sRNqGcro9+5nZu720KzS7uW1vnUa+aL
8EiAqtDhfDOZmOsiMKZRlcivuSbcTw5nfeI5dO7KUbubnOY27GJz6PmocFFasdOa+AGTY3BsfEFZ
qxiHf3XgBfsF//L90IDRcQTyI0SZMseq1vpqR2JMal31BCKUAKQewr0S0e2V5TXTRwcUip5U30Yv
yuP06it/2OdDEgGvLYxyugFRHLOmNqeRyBFA0F54rP/N8D2QoUu/O4WJZ0PT+t0ICn6/OuHNroE8
b1YOQeCes25ELeUpLA3xWzOFQUuy2kswpoR3tFaOkHVDsHMm4/4kLmPZwZpBvfXPolMA+aywDt+e
rSIOoo1fvUWoqyzy9W0JsTz1GTWNd4MMbjq8unpeygDd5lh75xymYTcY1HiBAzavvdLZN2rqz944
ZU94S8Q2SW9ueZf61jCt22NRdmbYeLNU50oCzUMn44AfYH5q20w/tD9Tpzfhn4bcQ/Gk3fpb5GH8
vCxR9TUblOB3UXk7agOAlL5yv3M5+QB2VbwcGHO7vVPX/5bJ1mRT5/VAEkaZNF/+GDpbCT27DUKB
RkWO5c9et/XTIm37h+UfpQxyQmX8e1d/NVN41wg0Uctc5P+8Adtj44wLJWRh22+aMGmfI6SBt+/U
RM1TOYaPefrUazWBxwo6sFWK5BB22H3PIZX5aAYneYPVQ1tr3Gq3TIhowjCVLmWEqf5bCb9ndvfk
+qpRbN4VSzV/G4EowaOT4Q/Yb/YC9QMwvDY1KqvG+aEthy29QRniErKNZp9wWDjY8LGoyE8GRu/+
upPvv6tqsnvVlvFlqSxDRdisZ4m6gIoSipScpkPJ40LqbKaaIwQaXAOo5E3x7PAKT+gySLgmB+aJ
ZPL1RTlxuLdiviUl3Hppk66i09ZRcqtiQfvuQnyYV1FJNKFYCyHeBr644xxwrTgdO1D+PM9i6xBK
/rJohmBkQjkvGWkdkVctYfcBWvHzpOjBm8rIPKWsv7SUlx5NjcKCivINoY499+2rr8FEN83Uy2c6
wMSu7xb77tBb9x7ooTiMq4GfldkAljCbW8sn6WQo2ftTYLr6Cw8O+R3LULEz0v9V+2vBtdAm711l
w28nZQpO24Ws8czblfyGW0XYypn5Dnm/03uk7TjAQmwJGQk70tmpCkAmizRvVkLlUl3F8ifaJYL6
nLR58cq1AvrMbwPnXGH9j0m/U3HhPBOZoXdThDxPlU354g7tZ9wjtV1WxrpIkR3Jw08ifNrMUCmD
vuSrF702wY3a7Nwbkd8b2i8JmPTZpXK5F+WU/1R9ePKognhgT8kv0jjhr9GYfDsWg/6LwGsmUoRR
6X6Zo4VIIs9BSTzcmt4UCOhTXqN5QijgXMoyLQHKRZ8ftR6ax2ZEzLKRyVohNsBsT/8bcBgTc+//
CoYw+8pSWsWEjtQfZ5mB6wbWqKzU6T6OERkFPGrdKfCBNIF6J/VTtCiiZB1XD3ETd/c6bV0euUhk
1EAo0R8TBzR+Zt3bTFVlsbRClzr88eCWul2uCk6L5jrcpRYHx7MAf7xIu1aPfu3bbZyWxa2s1g2o
44xdZG+aGxKryTtFmubTAet7iZKsO4c9guGqkAuKV5/+O5JhDN/TNn7zDFCUoz0oBf4rZoIkKa95
WvbQ6x1ESwy4/VbC9cyQOF40nuxU1T4Y2yC2/TRXu3wJEPW1StUHoQewT0QNEDH55JXvVqlf0cpS
vV8Tice4kEA/VO5FD6uEpL2r/SreFs3ikZxIMPhdE2bywgNB6yQBS09zZTzeIPbRjdNU7Cox0TPI
TnJs2W5q493gd8FpHMP+PeWlk9ANzxi0ZJMBONMKYSxiZIGOc1u3RAz1eFpehSZTJ44R8s4W73jU
RvrQTtUrwZJXXzrp2U5a7OY4Xc9R5FY/zCrTu4z4r7ssAkzscz/aTngcURoMBVK32vzmk7FE4Czx
jef382Pnyn7nzTrfNzUKrgJs6K2UQUY0D4bINMzMdnZSefUGh2gfhMXnRfNbL9ni7+2KYjvryVdZ
o4z9cUXoWgE9OfObYtg+G89xNlUv/PcgMTTgAsk9qbhN6VFNmlcKJKvvZsSxRCrlqB8C6UEH96iM
COypwxtNFaCLWpX7KZAxXasuxbDpcauErpTPuUe8Hmi/+5n303gJCDUhONa611jRPspzUF1FMhC2
1c35D5GrYd8jwKEpvdLXifnjBMUPMu13xDQLtjruF5h3Qn/1DhAh3tWFjK7JROl4vvjqjWrx5Ycx
oNyLCNMLCWTLPm/D+LvUkqwxdMl/pzoeNwqVzl24ipolK6j2SYkvaVOqKnwUSx99hl2JHzQoCCRt
F52QPUmUMy7CKHvXqlod0FywY2dCxbtICm5gJsQ9qHH6y03y8lmJeKbxMtc/17CoCMyJ1j+qFQ3C
h2A4584UHfv6JsgKVvpVTTy6G+sANrqaH9yRTv5VIWl9k3FpL6PxyARthDnpemVSENyYzuzgw4m8
YIvXY0ZOj22cFXH4O2Vzfp4Cm39NY6l2c9EhFAqkTAgwtppzv08I2ltFzlJu0e39qTqCcTeB7+Ed
SEAVDffeb69MaP3VxQtDIvGAkxyIriubL4Tr/bmwJO6kOgp75H88p9zEsdtuhmTMftO+OR6y20GT
9HGzB8YbTjGQ0x1HLix2iumgxxpzV9N5uC/CmVRDnCyfjPvZ3wTl47uPQjY7OFUiT26suMSSFjbi
5ltKEP1V6k3lExz/4DnJkS7VYLuQ2XUQURBDHk4zAbBd8zD7GHLmbiVlJiJ88JDewvpkJe+dpeh8
brR12LGsRK9em8PzYUdTZHP+7v0k+DBeOBxn6wlyZXX25ukGiGCmvj1ICwCctslQpRk18obaYH66
ycF54MelQBIxEoen5dpuar69B0zpEztGStlB6cO1++lVI5D858QtSMrgkf3gOxNmpLbVfLe9eSXw
lULhjNIm0llFM8Z7H7k0nE1SH71cGbph+4mBnD6hU8sDyqRkq+K+u+1hgC/LSXbt+EUVavquMklO
Ji287WWO4va7C9ZoL8kl3ftzx5vhkiVHWC54in/DjLu5u/6vGeFgF6p4D4Oo8usUjYLMuZnApxbE
9S2yebnJgMeP4OvffuZRQh1xkIHBEL0g0jTDU+vqJNutzlgd/dyloslHuoJGsE2JN2ld/1nEGf9N
4rJ/D1tb/mTGie9aN+62/4PXTrqGLqujTZPuWBkx/MtXFDponzkoqyZAbGcc5CjeZHe+S5ekY9N1
Z1tCOUFeqKyn/O6ewhTw7d6nT9WufzskAI9hQhgrV8gE5WPrkIkx9gTUa1CVbzSCuxRZwljgJKxh
kashoLm7hRqih5yJ6eJKWx6JpQ0u3XTbtYuC/gq11Md8EJp1XEHQxNGsf6yRgd/kWwirxej0zLTx
EA/a/vGWyX+RQ1F86AHN8s5EEPGzQO2Yi9ZeqhYtfozGjApfno1+UPq1mp2fYcmgOXSlfyIQPzs1
uuvf5zWbMXRUwbPCSXSqu6ChHHQgzjFfsuf/iWFkZQ8ifexX2mBE6yR7I6N4L0IALW2QAOfeO1cT
ZP1wc0EMqUbj1cmVZcRphy+liO4tvQIzhTAV6TOKGh8uLb/75GCod2w26x4DsdjapfLN5n8atc3c
uFN4yBl3DnmWof7o/4+681iS22jX9K2cmPVAASQyYRZnU7arDbubzaZIbRCUSMF7j/1c2dzYPCAV
53SBmKqgdif+0C8tJGYh7WdeQyb8v5s6sJzATIKbAQzeU+QBONasERNjGfVYuTblETXb4gcX+h+6
8BkP9r8YyP+OqPxYfMtemurbt+bhS/E/gK5sS9OAZuyyNx2lC1PO1oP/f/ry//0/yZfs63+c6vlv
9Vve8+of9IPSLIzfZjIz5CZLuGDeZsHxH5Rmw/2NvFnXXWERwkrXQo/gH0qzpf+mFGg7i2KRwf0s
kCTgjZ4pzcr9zbG5s11XN+lFS2X+CqX5nOdu67pyDDmPT7CJU6QQ8J3faGjIKi6pD4YTWM9ZjKxt
+5u6sW6R6AOAKq3h8Ga+/tlJbxnUa8MpqLymtB3LUEunx8aCVKrcYMJ7yQBPmhMAdU2CWJCeevs5
ZrtC42dui//WNvjxeY6LEohymC21FHuPa1O5MHv1na3xf31vNA9qRDNHTwYSm7qe/Z6BkJ5c+hwH
V0zGzeXvPZdt+DG+y7jS5hfYtruQE4hTqMBQifUdwaR1KvUSLdBIJVfEIc6VQr6PInRpCGnZukRM
dTlKBUpZdAaLWPTZDv4sqNrMgmGjh+P+8getTKhgz7BlFDvGsecFfrNfKihSjlmMuGhLp7lpXG3a
AzBwgbrmyY0RBoBO+X37Ble4nen1+ZUvnVn+ywUVgkPDtnctRZB1Pr50oCzT0uT9nMqp20ZWYrwn
zzBN9JrmIlWg0upYVi2AX3iw0UMqA9SuWeOWEEIrg5fB6mGtxrGMX6c+D6Kt33UgClJ4G0+TkOPX
0Gvtv3RwfNf24kIj7ccyCVMXQs2zZ3238Xozd5FLZzStePujtEDgNEirbdk2aG5gOPoERNvZDDOD
FDzbLgiiimoFBudsboQXAYk+cm7CG+G0mGlTOT1dXtdzV7wfv810DduwdHPOIRZbCKYt8a4HiQIw
d73pwZAf/bZuth0m5xDUK+RmbW9XlWK4YgayciMI01X0YLkIuR8XukO5DDOPNJt8q7DbAwL906ns
ANll3fBV7+qXy5/500nh2+hGCcNVrpSWWMqppHkPDpAYd6KddMhE5T6lHmxcV3S/ZqfJjM5DSWPe
pJYjrOWhNDyrLo16Ip2oI3OXzO3vwtX918sfNP/gswuOUYRpK0bD/00u5Xwmr5BYbANtGRrKpkAN
yn0kq6/unIrZsAe202S3V+6An5ZsHlPqeCHwhbZtLpZMo8YS4RKvdsjh9k99lpQPnfQChHGQlgXs
V3+4/I3GuS7Pj6kUivvNdW3yz/mdfHvppHE7yNJiwDCFTUuzGx5silisIR2EQsf4c935wx2YkeYl
5VRRBIeUp6ksvnKbr/8Qdo9t2qblGNbitaTXAj4ZMhhcdW26aaO6fPATCn59AhUwNYr0Vmu15uDX
SQ5GfyhPVUyA13a8qlemZHUNiA901zZ0S9qL82plZjnGtiupeLaASlBOG5J83OiQuLcWYPU9PNbs
aDshCQSlRqCbFCmqeBTHri/1HaIc78yyRFLNAjDOu9VcWbOf96UhLYvgwhGOMgy1OGgWtfGgpJCF
HC5YACvUvWMuwX5IZCjdEDZ7DLLueHlSVsZ0TSiuVM1ZHTRizrdJW0oQhBK3xbZN3ltWMlEz8NL3
SWF9zhtEqKCsOMGV7/zpPbIMVxJFuUSPgpt9vlff3OnSAr7t6AYqhXFZAs2Gk6QjjIFoYeF90IPh
LyAeJg3xEiE/Cbv58hcvRC/nk8Hw8w3DTJNvfH9y3gwPTRRUfu2woHpt33S9U76qtJCbAfwQjX+z
he2gGfvQiUFBC1oHTSRzICYuUiUWQr1qqKllFbO0Ss8DHucFBGkXIDQ82HR3+ceuThXPHudGWRYw
g/OpGse8CBM6VbvIhEmb9lr1jpYSvN2uKyguhifyb8Tkk2+EiPHd5bF/et7meYLsYGA6SIj0k/82
z3nYI6xGyQL5Rxhy9DVE6t8Blf7sG3588Hn/PmRtPFy5K+dzeH4/M7DLfuSBU46lL+Kluhhb0ZSA
rtq+ivf0RIptm3XRXsvGL5c/cW16edssXgGiTXNpi0yPg5IfQru4zZjp0ZCFfZN52V+TLp+swobs
FOM6NPg4SkzBNVfNtZP3Zuyl03OJIqNRTow9wEzflxWGBgE1kr1Px/2oBDIVnpjklc3/8xXIK24i
weTCN0YPap6QN3u/be06ij2Oe17Q2Su5ze6VrmenOKMhmOmhurKH1pZS0Vi1CFYYeGm2NtY9nr4w
hcEsZ8BnYi8+QiX+0yZSvZK1rLwzfNqcFBq6Ljjei5tM0yQgRB59mjcpwMUYT+Qs6yjZUmQGhT61
EO1Qa4BnnlGiVuA1XcROMj0QV6IzYz6Uy/2rbDJUHZARb/3inVFSTymOC31XOdR4zA7Bji4E5ppl
cbKHqeA8am1XYNXcStgxugeJp6R0O9bBoxnn+gGI6nCbkyCfLu92Y35qlz/M4jwLCSbDISo4X314
xBLrDtPYdcqHahKIU+UUz2KcUIn1IOKEIypEgQgVdBfPgxlYVntqYRSODTr4l3/M2k60ANUREswx
9HfL4zc70QQ2mlp5C99LJEAVQFQDB/QJ4FVHd7mwotfL460dt7fjLb69mSK9lFVv7EQSGZST4CYW
VhHeRKNmPzuOqb/rXeSrLg+6dr9w9VvS0ZFm4yCcT7jVdoFtYyG1SyO6fED4HFSoxgetcXNERGaC
CbTCTVu12t4o6XpeHt1Ym2Obu1ua9pyAWouN6ITQ3ROIPzs/z6yTIAm9BwdkwdNG20YDqbtXCZI1
2ZwK+qCrbmG/Du/412BkpEiWFGZRHLoisWCfyQJHjiK6MkFrv9CxHcMlGlDMzyI4FLZloWNgcmiN
WH3r3ATXETtBYb7LezqkSIFdnpKf3zTB5WAZ0uZkUiyaf8+bXddT0hpjWB67IQg8NEj1YqsDljqB
QKcdXIKQxyALRJ//8fK4P18JjDtHB8oygbYsExvpCauccpJUhfzaex9j0W2HZt+VBf95uzGKa4I6
lgLkyTIvFKVWKOkpAxMPZT85hYXem9nG2yCRzcmLR4AkeZDeFMr76gyOc+Wu/3kt59EJ8wnu5rhq
sZZoAaQ99Fdj52oBQjm2ErsAL8XXJCtMVAGia/amP5/oWZvQZjIp4li0dhdraSTIRQQY4qQ5sXtZ
Bu4GCQ80/ZI02oUKKNUEYfnm1xeSquMcppNTUZI4HxTJkCqN5kH1TPbIthgOrr5Je+VYzAfz/KLm
vBo6+SJng6dzIYjeKtQXaMyJnUtGsjeQG4HXNbanKHGmKxHm+lC2cHgW5qBgERGYUR96ouSDgiLC
LjEtuuMw6c2uzX+9kMnrTIVWGaYkshP2IpjFqqMNID4JACtU7/sk/hOsnr8LrYbi14iI2uWlWv0y
l9iVEi21ZmGeL9UEy6fpVCZ2JciKbV2SfQoXlgg44mtDrQQfgoyS5bJs1C6hsp+PRf+g5PXIBbAB
vd11yDRtfR7Og4n0zNbRsmEHE9JCb88JPzk80ZjbA3szqkpd+ei1K8BSkvt+LqAoufwhUxnTSUXo
DWRkfOhnCTFu8X5n6NWXsU8HQJeuDWiq7A9NoOnplShs7UzaBkVDQYGFC2gxfMebYjsZLG57ACzg
AF0bxOMM39gog75y52fXjsrarcMLS12BdIErfXELaL4Beo0i2a6QABfiyIJdZTrRDlLrC1iNcH95
U619oMv6ug6FeCoJi0vOGePBwK+KK3YMw5OpD94+Tbx2m7bZs4q1jmge5YHLY649WswlnACpE0gv
g+jQMuKMctX8eIz+Xss1tApF0GETJqtnmhE4MBuoalsllpmXR16dXAuouDR1ctBlwFgGZitVgWVR
VGC7lbcVsMPeQGw0yIM9i3ntHM3bY3nvoX9H7m9IqGpL792+GSLZa8yu6WGQZqatOtCEhrBhc7Qu
f5q5spJkCkQBkmkV5rLNYUKTg7aFJ2Rda8NDgeFcg0TOxqxCTCixXJulnA/JmJ3cBNEKdGHd+0o4
r7pTaIcagW0Y8RgOWn4P4YNnbxMYUDEnVRzMaYjoTSfeUU9ya9eZ4Sv8TxO11sB4FdoU3IVFEx9U
40NHQ4sGnb8IwmTi0huoqUdp49ifECuyT6mYqjvVO9MWLpaz8U2jPVyehe/C4osZN3RTWDbgCG6N
paVyHIKo9QNBSlCb2n3qjqhTGvFE1RCpTuieoP6Qhj0UpiYPnmdCr6z9hC5vnJyo5JWbqDTbY9IU
Fb41XXaHxVC7h1RmXfmdKxvj7Gcuno6uy0Q8DRyBoMef0CpE/UwVJmcof7pywlf2PEMhR2MyJ5Sh
F88GIIkKuWKSpJ59euvgsFnFVfwRgqy5DxzsJ379jNHq1HnoycmotC0SExuUYNzPQZvbdh40o765
qT1XHao2NQ9IssZXvm91KmlCKZO6HyMvxtP8zHEbSzPgixn+QzQmBT6Frr3vahzaLu+utaEId+ED
kP3YNGXPX8WJJ8JuS8zd0rAeTo1ly6PZlsZu0uEsXB7qe+S+3MgUGnRbZ0DbUPOyvons69qrWJue
olE6pt02mBC3GFTX+1i3RuHHUIoHMqTghq7/+x6z052KY7xBPc19FyZl8alAsyhAdi1qMQ+FkVNj
+VJLXGYxak3Z+01QY/BbIA4HIhQeel4AyIn1ClNq9N+3YDpwTZzSgf4Pdoa92kIV7cQGfRL0gsuy
sD8CjxAT3lmeuvU0JJ+3BiK200ZMdf80uGF16yL4Ck2kM1v0iCjIbKjJ2u98In6ETqYkeEygpuig
w4T1RaECFm1GZRoQURGeLY9Y2WTqENgCL0newxYXgHGWqFR23Hx2AVP+bXR5S9OjhfJfytD9XQtM
B2mspn+vQOS+sxFzAvSadshh6ALXNtXmguClEb+n5FTJwe0VAkfmLN+3DbWowTG6LF/0URkHjNn5
z2ojke+KzC4+u2NovG9aIkkkqHClw55d32fGMCLLapmYhaZ+UH/1VTsrHCaep+MpLbl77C6vf3eg
VRWz3Vb3enmTrO1HKeaTRlmTp3SxR3zBcUgV+9FMp/6UQezcmMjZ7OsBmYvLQ30HAfy0H0mC6Pag
gE44dL4foQc0ZWF4+g5B/haAYTdgDgPB2+X17A3jU0xiJrepABuDCmcSvQtME+8+yjbhJ5Qeq7+V
laX3cT9ZXx3X85+nocK+0Lbrz4FU7nMxBcjSeTw/f5awkl6HIpRfW3OsrCsB5dozycUEymHOmKkD
n3+HAjPliK6hYthyHWaFXh9laOUQDJ1HJZvZkIf1vzx5q68SaQLAQYAWRB6L614Eeta2RafvahdZ
X3CZ6k5PAwHfxMXY1G4fmzQFbKU7JaY8vrGvzBGBSsqXtyPBNoU+9n3iIdmiRTxZiKA1R0+07vHy
z1ybGkVqMeMkCLjd5fXm1IPQAabhkJjmOzB9yZY6PsyDpqkgHMb9fRfZV5ZjpbgoZuCLTgZPpCSW
Tay+hcFrd/ikZmZMw37ingPhPlbIGHXFX2kSsTaFGcWvyvFRHAPm6r92kTN8HEcE2XoUyDBkQYri
Ue8MbBouz8i8GRabXtBxhG+gqECYOAecXcLK4W7I0oF6l2bbBzsc/6iLFu9zULIHt1bi1xdACLpI
UlLLdAFXng/HLzMAY07MRa3LfWLDhbd9HcUZL7CeYFmGKMpzvC9/48olIig7kOXxrtE5EOeDIi7X
oeTSkHCUoU+tFgmXCXzJqWlleWWolYItFwfVDQBQROH8/Xws2wbHilmbsQMFk+z8EcNPz2Fv231j
bExNeFjF1t7e7ScSu9S5G3o9O2jlGP1h1zAOLn/4Smr5Pakjr5Mkucu+GZhPt/JUQgyWuSUnU8Pt
IA2m2yIEshzpfXbXORG+jwHOdYXCovHy8D9DQSz2Fu87MwH4gTvpfDJ6G0p8E1BMRQ7H/poabfgy
SeQRa6+Pj26qzOe4cShrx2n16jhx+4IEQXVbNAVTFVj9pmigAKgQKdu81scrV9bazndmKAYIGxAM
y604DW7iRTklLy0tjWOhRw8SR0qhOQEgzeiaLZRxbqkx9zABxZAkEViRbbtLWysXuDQq4ZRShtor
dvTKEOAvJrDTekrLOoTzJjIECiPZfKw07yhq2V3pcsxX8OKoA8uhZiuosFCsWtSNhCqQpKNzAHOI
wx32YIvDvhM3lxd9Zc+ZpCdMKJwJG4G08zW37KQz6qQXOwQKjOd8RG698McWN3iwplAB8ITWu+qU
ydA/tWWfXHnF1+o6FDOQBiVUFdy2i/HpEAUIrtXmbuooxHnTgOusnttYTafxQUJ13eVwWg9JUH6C
cEKvsGm/NjAT/8XeN5kGMjST9h2vyPk8BElso05PlS70JmuTlIl11+roOI2YwB+azhlv5jI9pcjB
watvSA7KjpJt65FiRj0cU/SB450ZqvdO0RdXJmnlGSSVEPRIqGyTxyzOJXork8x9U4CBLzqI8cJ4
qnjZT2ZNXyk2Zwr+NF2rFKwNSluDeiVngPLv4mYcYMN7I6wpLsV9W8EqNdsMUrBthjdJO9l3Y3Nl
v39Hmi03PEEoF98cDoFfOF+CSLrIdRSM6PamC2Iviw5CB7nep1V5HyBXMfcXkaY0cSSYRriHuIkM
H2K3+pK4EZ7XqqiuTPzKnWMq/GmBb4AqNJbggCRFJzgvcTo3h7B60WyrPWpdgVZDZR1R+6+upFgr
Dx9pscubR37MFpyX5E2GFeNJ55moDeBdrqBGgefeGjD/txj/XrNxW73fwOlSnnGB2XKhno+lOHiJ
7yYmNLUEAW9FpNIFTbTtBySzxw5byZk5iFq3RqU6nZpTEVjZ4fLds/bgmMCEgE06AEYoE53/iBzR
rCo2POY3Nr1TmcTF3sTI+bZy8+LWKTGsGVSZ7UMKqYiaN5GDlWqAilyTVYioZzD5IxiZvWmXmJjz
uy//vLUTwFuDETTrD0538euirKz7qGWKpgJ5kGaCfjWkSM/rRrqrAw1tg8n9/C+GBJ40w2Y473Kx
AyJYKMMgB27jKUDmxegxLfIqgC++k++YwnFmJGMCf3nUtW3Ok8/Fx/MP+HyxF5pkcmSdBjB/RwM4
iItegV14KFJS3d/LaHCvnPS1fU4d3zZoZoHvXgZ4qoB7nLQYGUyAAmHeZ0ewaeOusSFpXf6ytSUk
mgLFSY7IG7MIJX0XkggqfgAx0NW7t2USU1Sd7GMjh3RXNmjB+mZo/otBwczQEJlBUHL5pEZggENf
NhJPkwwa/+Afp6aKD65hCAAL+QcgOR8uf+bahAIws2kLQiuEl3d+jgajSyLkVWi4+zYUylIa27bG
4Cmuw+nKHbUC7gIZSzhCQEIPwlnGYaEZ+ApTA5Pyjm7+YfldeKN0966N/HbroggI/cYN9+irOUeM
scR2oFp7n2WjfnBU29yh2Qz7jT7qqSCM3KPWnYCqpRg85sGVN30ttCF8A+Lugkjjkjuflciv/Tiu
YZo6GlKVovS/ZC0Mu6CqSoSD4vi2VVO3MWYGMyi0axHF/CgvXzPAqAC8uGaBQi4CigwWU4s/hSR8
G1H/bxBda2u9ez+0dXG0yHYf9DT6YDmoDP/6ZnBBG7IFoZGATz3/7AADqVB5CQMHisQddt2dPWj9
jjC9+TdDOZI3xDSBPywdZmWOk5FXstORFMO+XUcdDbcMxJJmS/rLX/X9Z/80n5jpgbhFqUa35tV+
8zgGDpouSGsheG1G9TujaOHLhvW0dzXjz8DJyochcKPbcij/okEqCBXUuEUkcjgmkwDA1+71HLU7
t0YFQGQmkTsXnJFU+sYieQaJk/R3Pg/Q0bdSDOoCJE7QZ5VXvmLtPnKBwsGV4VKinXn+EWOFlpgf
dXJubg+HoMIJyMxkeVvaeIe0fo0k8FAZ147sSi5DNOWQVFOXI85eXA8olqH/VfdMXdmGdzE3F5pq
ADMGOw93FQ3UHT7sH9vU8o953iR3XZ4bV87iyg3F5QQgzgEMq/Pin394QHvJi212SqH10JuB3z4W
jv0Zsn94xeJ8LbKRgF24COk8AT5fDFVLDEzwcpA7A6UJrEPphBdq+DvOejw54rw52u3QbnXYqTvT
QoBz4IG6ci7Wspo5kSZWt+gDgMA9/9w4aO1eT2HtDl7nHctO+tteNGqXeWaxUV03HUzeeUQg2uKU
mOjsFBhJblvq+b8OGeGHgPMnn5U/34GhMXlao+tyF0dOexe7vjzFk5s9wQlHB8vEi+fyMV1bZ2AV
c6OFFP2nil0eJApTiZS3j1onBvZafIoCl0SJHPdK9Lg6FE2kuZckpLO8EGpIw1kPhX9X6R4nVgXc
c6orNkOpXVvP+cpc3D3fCW//DLV8SbI+GelJsHuj3A02aK7pe1H35ZW4YS0Bkt+LDTOMA1rBYtfY
jmfXTk9cNGZj88WixrEFw4JWE0DvU93Bj8b1CBMA38yOjjkOuD1RdgxbQIR1kwRHp0Vr6/J6ru5k
agNwuOjlEmMscs9gqGpUwnhNLDoU4FkBqAVmQSIs0GUQVlr9hYIl7gJTNj30s0RPUNU4bPWN2P+r
X8ILAKmEWGd5i8F9hjnrcXf25azQje7DrFXtbDrVQw+s3ekJs0XtPm9oCqWhwpUpdb3bFIOiKxtv
JVyGQWNBIaBrT1q4eGAVgj92lXO4g6jo6UiV0YPZIroT8KrzcsTqSri8VqTkjaUeaM8FMLmsBBWm
8hRuq1ye+pNEv2SjsuEPX+vVEdtyh2p4OuF5qTDTCP2oxB8ycA/hUMcfg6oPrpjJr348hBeQOHOR
fHnqijBHEzKvOQrIDGxdD1OmOinLXVnbObxzG+e0y+u+8mTSoaAcPwP0uVPF+VVaRI1KmhJZIlI/
nKwR89zUSIoizJN/LjLcypqgK6+M+R12sTzw3Ck2KcMMq7YWS2yj1tBrBso/PvXPvQ7Dhi4louJc
bxU+G3a5w4mKLmDcuLt8JHZM2hSxA4QX7qYsyB5UUxSnLCvTe0fC8cNnZTzE6JPu6EMnm06K7KYP
kGMQfm9uR5nkR7Q3gm02mM4BZdzyMYEteAhCBPRCZV+rJ63dnBQWLbS4Le7OJfhNG7u8qPPO3Omm
79+mSYZ9eKkqpIHLa7HHShQs6RzAZZ6b1D8lYBPCIVGLLiwQwjTcCaq4OwS8rWNJ2QZLFiR4RYzB
ZtUi4nZ536xtVAJviJ0O9X257HDBO3KdSgYSqKZdH5FWrJ98S8s3rYhQ2wGT/y8OhnRB2iNlRy9+
iXaJsTAJhSy5FWp79jlEpEvkPojJwjM2eWhaN5e/b21m34wnF9mNiQ2bCkANQ+pB96npKnNfacE9
UJfmVMs+ftdWKFfnxli9uzzwHKMuz8ZcoeIveCt0ac4PZIA2RZbqwBtA3MZ/O6gT3UYj4aszjf0r
/cP4IWXjbrF29A995F5DTK1groWcGaFcibPMz5K8EmEb3KKnhyCWBAFndaifDSU5h63qYzmjqAvb
wWBmxJ0NrxBxcDCuJrtM9PtaoNXfj3b00JeF+U73rXrfEbO+XJ6g1TcT6gcQaC5tfuBihoxaKw2b
UREO0qC6DVMi93kqvoaTiWFmhRk0cALn98SPLeSEKV0SRCaPuhdUV97MtaWCm+jS6CWggI91vlQ4
PBjNoGAzSYMMuAHmtkWPU56cyUNbtbWsY9vJzxMB4gElVNpelydi7Z55O/x8RN+kbGmgqtF3AYAN
Qy1fPRJ+2BizhzeR4+vlodZ3xVxP4ispIC8pb1qFvlBM8ribIpSodS8PEcB25S2OwcMpyBx0Y1Fx
f5oVAI69bMRNCXUFAx6FCF7q+gdddXh+97W97fsqweglzq4c2DU83FwM4MfBx8AIdlHcC7tId1WQ
g3uKZy8yMaI02+vwl3E7PLWwQt77jqjvRTFlBFrReMR1PDgVDo/dkHnqPbnL11RELy7J4y1QSDTl
kNe/k31Q3ZP1jV+0xAKAHlnof0sTK7M+bu6DdjI+t6N0wAThZIF6FuGDQpF7cDtQKsLHmJSm4wHZ
AedQomaHE4yv3yIDXx7aRKC/Ylj9lSRhDbrBEtNloWpA82cZTzMNErc6UIi8ie1zEMCadUPDBtvr
e1t4/iZaSK19K3DEfUCavTjgDohrbdhYqCLJ6TG3o25Pwwbj5tK2d23RTh/L3hIYBxYIiVkIoG7C
aPw2xYBVVWdfa1WsbWwoFYj+EQk51hKyQdGpNxAfM/Ce4qePaVAdqVjEOFXZ1ZVnZS38gUBC/wUQ
BEnI4gyhmd05bUdfakzj+EDXJMQ+qEXiFJt2bFLabDdCtn24fJpWv4/7C6sKPtBelqEh/ZO7tvQ9
lJ20B7NT6ce+t1GLSsSVbH1tJNAM85pKkvUl9d1IbZI3jZEq1G5PIMBvsYYRT7FtXosHVkeifUyT
EXAVYIbzywjqSAnzlWejb5LiJFJswKfO8PbC7rUr+3v1MnIh3hLzUHxEL+V8LHZ8jTGY+F7Gd040
rQpMvz4NFg6YnoO3HVWAb7h5D7c2ToE7Q3nPOH+6r15K36vonOwhGxDIB5S0AQnRXylOrE4Ejm+I
zFAw5gCe/7ippGoIrI0dhR07hNsyOdg1wVkYOOWVzGVl8xJm0lOF+aBQNliE0emoKLZ69HeqGjHF
xjcxrDawuwIFC787poE6aldbWyvfBzcR4ieEFQofSwIJ2mY+yriu2FlIju0LrPsALmGPh8L+tQrz
2kIDHaFDRJNQusAEzufSQB/8BygBXk5+E0IG2BRa7d9XSeXfdqjI7kQbZRu7TqIDDqso5eF5eC+T
FNGqIkp3eh81uyrtzYe6y/Bpdq384+WjPE/xIlqbIxAyVUWvj+rb+S8kZTZmPiog7BEgr8SZ+TYK
dO/Xj/HZKIuFdrow6vWcPdXmgXYbYEyH4mYS3cSBdo0AsVbfo7ANV9tBaIWG+BwYv4kqkp7kvqHA
CkQAkz3fjrtjlbdPIjWsIwTmdlOQKN4TpEbv3cwsTgBL0yv7+nv9bjmrnG6a8rR4CEcX31sjIuOi
LIsyrFtlx9EC2tp5LtqOcppuEi3HxynE3neA/H/QtKr/IwpQ2w2cWY/CQRMMTlJ91JKcRoTrgyxF
D2ZHuItbd6k592A2necKWDt4eDP/VojGv5sSXDviLvePYV38cXmPrJwYKk50nFHQ4e1azqjejvSk
MdpFSg+D3zYPo9tJNn9pfVUf/8VIpA6oRNEAZAnP185oTHAkM4gnwDToJTft/li1AZV80+x/BJ+/
pA/2P035C8GvN/O5+9J8+Y9vWRM247sv6bf//F/3X/L6rb7X93/9h54Xpd3fEJigQmI4BAsUZv5L
z0vXf6MJBt1DZ3URGWD1/9HzEuI38lx677PGDdBcl238j56XYf5GP5IGBQgQnghoP7+i53V+CWmC
tsP8vyVhscg1pCat1D0Rs9EJq6+VgEmmznsb//1HL16xOPCzHlZvciqGDM8b0aboZNKtvPGyeNqT
+or3Oc4+74xadx9IGcVdQzXlKzrGoX+ThlOYIMVt282mFHoXo4FnJCUlJhI0286zAxLIJX3KQcnb
MfCSbyBkxyfQ1+O4qUcn+L3xXGcPqLB7nJqmeEI5v381ywmLnN6qPkdlmH8sjSB4QQKy+TalPIF9
YeOoosH9fY6gJ784zTS+r/W0/9Q4uA2NEoM+Z2q9z2XftVi0KGq5A4cS01o7jP+utal8H1qaCbbO
MF+UQpTbTcEK5mHTo7id6gaOjKGOj0WN5/iNKLvsdkojMSLVp6rTzCrCPKQbkj1SjjBzDVXFO+AM
ye+NbqNLhcODBcR29lM2evXU2JP9J88o5gxYgB3ytg3LU6QZ4b62xvRR2LTP6lqNX4cJvkjrDeHd
mDXjnXRz1HDqSUlUoXBMBjtdUpiFPlYblXwgf4nuXLJAf5cMpv/Nr6v+i/Qnil8d2vWIvNrDO1I8
6WN3GnnvIgjT2zjtLOTFM0E3p/QeamjmGwkS6dEqMbTdCmsc/upF738GUzB86jADekJJMt4HeI6+
r9P2B8D5c1iE4sWmHYFQAT34G3fsvMd4Ih3HcxFnqYmKxanV9BFTRy3GHikrUcw0nPTED1Ib/OGM
7cDc3g69Z9+EiZk6m9Jo6r+FNhbBpqpr44MNSPRVN/CT2YgETMWGFfRf2lZ54KNj66aLBfwCHbsl
3e7i7pByQD6ArLLyLaQK86mQBPNh8V311YzyA5ai9Usc2tomH5zwhk+IMFaK9fu2rYNkN+EtIbdt
EfbvmgApfRVpEpXzwomhn2u99zfmY83ByQ39KHH0yjBvcmJcrMHssjH7Z/jfFU7ZAakkUKcNEVOt
Y/OeeK9TPpbbPhvGB2hz2Y3lDfIjktL+U96K8I/ImIIHhSz0o+hbpLlUV8c3Q9KKgzfCptogDe69
WnRW/+zrGmvgBmPMHRXq4gELsuDvDnl1LAsj4s+hmLAUNjFeehrbQTuNDR6EXusjKxEaKCbj1fMV
mkjw3FZZ+FgEaXjMVebOZhXln7UdyLsIW3VoYQqX9yopnzu0HqhyYE6Wy7gJqNZqqPrmGP8dbLc2
box+bPDv4vu+OrKqT6kW9gOmanpTbiog+rsCznqN9VOpwVADcRfu1RRhF2dSz8VoLAEeBQ3mjzGc
/E96W3j3RTeqO1ka+Wuolw1NCZSOI6fR2LJp/XsjMvnqEn29i8Kp/dIpMzZuutGqDxYzc9shp4wx
ulBPpejMLyZuchoyEWF2arBYQ5rIMW9zM3BxV9T1F7/A/cjOBuNRjqlZ3hVA8fhRTlO+n129Dypp
tYfW8fGM6PS0czEk7Vy5GSMFuoIOukAYK7fv2AoOBW3OlzWaw7PQy8DZ1LFrfiYhE1g9O5lghC6t
94ny2hN/IkfKdbXP1qgNr56mtccBufkPbWGzeEXQbeMuoeLZttOw90rIMjIc8d4LdYzra03fl3Fs
ftK1fvzky9g4htVQ42MDO/fU1vZ0GCyCIj69vgOYg34t9J7NFAXJrR1p5d4guvzklmj9GlNhHNqx
NKxNN2n93VjlIVdj1Hbvm8nDeWhoem451KlepkHXPyANbdY7Z8DMlrVX3JP2YJ9mCi3igLo9PEWd
UWDeUPFrfKX534JRi/7GoXxodujeo4iDTQHizcNgHLEEKZ5nu1esbCaneu9gJgEEAcGozo/qx8jQ
6ufYtTtw6mNzk7VT9pXVCB+HtFMPHUbhB0vrut/bBNPacUKu+hnfYvy4p6zBwH4aRK5vMQlo4Bu5
tedhs6gkqVLuVdvEL/Ji46g8+gI8oqu2RoxDRj9o7WNY0cbYpOjXVpvUtMZvWphbRw8Mb3GcwrgI
DlBfqmeAENWpHKR6gXLY3XSSMLPSk/EJzQ7xuyy7McSEOU1ee+C+98BN2eBgFQ5+o+nbDrOLR33Q
h3HTA5/CIqgcnxszqTeDF1YHlnaDTn38nuDjjzAczXejHY83ZTQhRTszxP+2tGjAaXyggBGl7gcv
s+JDKSN3U/BPdzT8KuLilmumQMHtL0S6epJF9HKA/KWfgzFxX0Vv1bd+G+n44gTZ9CFAnPcpKIP6
BKtu+hNFWo1Cf+4+tEMW3vjoUWcbB915OT95/Z2Ru+ooTXPgAg5dDqs/bUp/qA5u5YS/Q5Fx911Z
lS89nJA/A/r5MM28KHhNJcYLuJYjbM1l5t//P8rObDdyJMu2X8QC5+Hioh9IJ32SXPP4QiikEGca
5+nr72JUohCSokO3gEQ2sjpCFN1Js2Pn7L1XB5T+TIZZ+hMwn0WfMQqX86gBodiblsRxLhyexKRJ
8O6K6kmyu9nH5AhsENKqdJTSVN9iHRlLtzEIynYzIsZPpMmPF05arui+sQK23gqi/8xBPmuUUgN5
Usz8wQoiaDtoxGKlygmeWnqUnNh8UnIjdTNngYXp1GTxm/Iseg8JxNj5q/Jq69SFfVXZWKkNM8tu
kqqP96B81L0mNfnNCFTu3NSFfuB0YHkGDbfK1dl4tooTd2CgbHPxrahUQk/g5DsrCzN+bIdmvtZG
a8GhG0aZYJEps6NSgsV2l75yro1OS6/0QSlvWZtrwOcEankTah1PgWwASlZxZpUg+QHrkSGEfCQc
xDnH56UdMGZKZ9YM4SmU9NmnHoKlFXadcx7qfcmEStIG1zJEeKHiPjqQYti9NirYzsRO/HpQyFMr
oRr4k9ObD0SkD69zZWrnYavrZwtV7rPW5t3gFoOiEcGihNNOMed2n6rFz2LORw+neetLWRZvbP7K
tZOlpCZMWShuZMl2rksFLpAU94afVVa9F2BRLmAQW4e5tZmdNYZmrcRc81mP7OqsnzplR2RZBbjX
JOTcq9rmIYPoFAhCuY68uMu2jNKECm2ODx3ps+8Cxh3JNcLBWkOkuOVNVUMyPJNliBrGKD+Vk54+
CV3YQQpoyBdYVs7z3ApBd+gzVslWO58UpwXoNWCw1CMr9Rx9XMPEzTmt3boJ8wMaDYn3jQYfKIpc
O/R6o9xzBrTPtEaZrut01PZZ1eoPRhOrF5NQqytaxMbOgdzZbo1Klh4cDoiUHFK/bM2xc7Yxa8fl
lI3RNfnxWSCnI8w6nun6hiFVtBE6maZsq1rkw9xCDVMaaU64pg6LdjKHl24EzVAXw6mhxNiygoVQ
K8Me8OuCNTMsJGXPEh0+TIo83vdlYt/KrRPdjuGYnJWV3T3n1lL7o1kae9hoRR1klfkztAeKEr19
qO3RX6qQaVgo5xvy3kLDo9C0rpNWNbYDD+rBTrpOuHLTO6cxJTAqnHvpZBu8DsAHQDkOLSAHLerh
ji5OwacZFyPEXt24SrQwezUyNXqR26LWwW1BNJcidbnSKAZ9EiHsEzYK5x12FXbubGlblLV5AaHH
MPGcq5pkCM8a2e0RDxTmoYPwyQMTLVHhmuU4B0Y0DffqYIl7WfRgwWM1SyD5Ui5z4kmr10Yyw/Mc
T1JGBWSWuERDdd7h5DEviaUtzmjEwyaaBrjaoqPP5BdwHTynlMpdmcw0xcJi1nzivevd0vfNpi9T
+wSdCUHc1EHpcTBQb2M1BPXqhEUVhNbQa56G5ecWKslwrIBuHisg3pFr1TD8lJnjTmhM0Q/SzJtL
fT0GAikx39K812/iKWx3UzFOBtaFWEh+G4niaoSXfcrIrveyMOVxso0IP13Eq6qNpXVLXQV+Birr
ObFfiDZzDebS2Fe6Xw6qyqPFvrudULJDo5UFBGyNkhiEcgmKK4Nb8aYrIfHz0lDLrmWWSQCHpzir
jAKsMdDrQ0JKHUARrB++02vLLQDraN9a1XhpEANLNqQqrmjTgaV1bPp5o0wOoYYwe6sM9QLpCrXt
AaGStZPiLjmKxDJAyKlC2kFnFrf5Is0/U45pnjDS6MxBF+ypg6S+W33SboWp1Y9JZQxH0S1wGbJQ
faucjvdQL43TGMVgSFg2AU/jjijAok/jVq6j/iG244mtmk7jWKnWZYOw9KYB33amG10NH0gzJgKR
U/2SdTF6U6F13pMlnTabaVZnhVPIFAe1PVick/IRMY1NFkFZl2a3Mj8cv20M6VxpiVPC8aUORztV
tXPSRZ2tnnedl6cFXuN2YXbWA5hqXQIuUoh2nfaoKIyDS90gStjSBYjkyNKDBsntE7IZce+0PNlO
il7QVXSYpMI0wJZQ1Bk+u54NwKKwfjIbnbZ2JWdeIuLytETKcmwGS+ZbnipfpOoI6dnO8tsFdEbj
c241thgHnXcInhgwp6VpVtW8/qCOYdnTWW1I752N8rYZQOL2Tki7XUBjaZUUGkNtJ5bF8tCi7JcH
LAYk5vTvKrqP3oW0rFzOrWy9koCUwTJUcjzfVLon1eSJcUezKi7z1tpnkYTAg3jd2TV4kii4p6K7
18DZ/oh6KW2O3RypiTeoNUdgOzJfVEIejhFtk0s75iEvuxQYdkjc/ybjtyAEfGJJBwzRnyVqloEv
6igsQATzhXRLdK5Kcbzn6GjA9LEopNnLkfk5yWnpc/MpIy7qRRH5ROPZMK/lkBhcpNkNQ4koMvAO
2fmlqAd5m4VS+YbLSQvoZleDa5fDIw72TaEt/eBmTaf17PCz5RHlEd45IqrPzUW3zntJyKdqkpWg
HRdrxd/wVGSNo0OTw4+N1tXaLEJW7ha7bLYTAW2Acfr2xkwl+cwJ4+mh0wV2RimZnPNRbcqDahGd
pQ+cnAEakU2cB0LlOU33hsBiaJAZ8NMy2+x5zjRwUVDDoqDh0HQboupFFVdkN/aI9LA2HLAtxOEE
xCBk95pULe+VM7XbLrLiEyznyjOtunNH2yieR92I2Xqo/cFWVcXRZIeHjLQkHvUAoZzoVy6KEcel
60AhOvK1LF4WOdYLuAyAGn01O7AYCes8qvwqW32S+8BJHO2eHhM4uySSdhTOt+MsLTeolPVd2PVt
UA4IlkvWv3VT74OmoV5k97Gq/eAssw+cYfHnBZVypKgJSo51K5QZpv+w0+bJMmrD9PVG7Z9iWWFx
qCX5kW4Dx9WyW599e+o3MwEHj30b3ojeGnzgmfN5kQhOfex5UMWWUuxaU2L0JZUWPRSzm+PRjYDk
/bCs7K6VM+FL2qTEQWf20pXSZxK8y7Z6GDSl/ZlKpf4WZ+svXQ9t43F0CQOZvcqf4XZ4CAmZg1RL
F8yEsnM4cQ6TgipwESwZVAXrfevFUB0LTDzsBQ7YjdmUzg2rpGCPSidcoZV0RFRhPjeLEsLimGp3
jDktFUNTbIVE6R5Nkjh1tZlvEYT04GYGxvZO3U8bbZRj0N+yWOin13rrJkxYCFqQ6+pyTZwAh1nY
7Y7KRDlwHqfgMvO4uOm0LHqKmbIfprojvqK3yut8sJw34mOBN6txFZ+ZxAIByQS/+IOunAaQfsht
/n7N8csKB+tCK4S6pcarzo3Mqn25Uh4iGduO0QAJlYZuOGqibIh1Ee0UBRMtKIXtZFYPyqxTMmVi
YCIIorG+1orK2NrhEFEFUfQZXgvnEHqMZBdBHWk1KkddjeeAUw5roaqzHW46PLy7NpWbH3irYTFD
dG1hj1Sx7pqRytaMIOSKGF7bWde5Fn6J0O1LTq7O0Wni8pVo7bIKFGIpTwD5zLNulDWZ0otwytlO
+w1FU657AyBEQCZV0ueBVk5mcVimQnmvkix/0JeOgUYSZRL8BMBUP01rimgu5BXCxCm3L7W+TdZ0
QESLb1a4zJdY+E0RsAAolluHEA/dIRkbRvuWybOUJkZ03aO2ScnxMJJtC+G6pDcodCDZFRkTlVWS
ldD2k2+aXfcQhWlB5SxZR0PJikNVa3HAHmoDgq6d4VTVcbkFcYt7sFsSg0hW9g/VJQq0eEiATiHJ
I2W/9iKj7IKyJjUGwFFp3mk6S8RlaAzLtlBS44yOgwVJRbPHTbFk41U2qBMi57F905d2PLaazfC2
bBuZmqgzysA0h/FuMnrk5nak342SKb3ZCdpws6qac7NQEN9QgHW3lZNYW0svxEVnheMTVHc0ZKYs
qWSYFstVpejDlSGBRpZnzozU73a5L1BZAVgj0OS6jgSwRHIW/WyxMtVVzUUJnGohSjkjhGaPs9B8
QU2Bv1BYCTpG5uBRQMOjYamxlhtUjl3QTEkMpbeUpPeaBS53m9opD8ZkYWIqePOLTJd3JJzDiI5k
ToFqEi9HBqDSKZtSZT8CPAt6q5UZ70bG8mxPMe+dRbPPZgejCC0zMuJow0LKm+0FW7EU3kxMw556
0Hc/aVFaj6Y+RLsuL/GH9ZJ+Lmfp/LxEi45Wqgq3ljw+Gsqimt4AWOesbA39WajtfM1IAAS3RbDP
Icdr8dAuc78NyUsjDi7svCTVFE7dVRvBfEtrU/OIiRcXaac3r7qZseVOCiS3rnXyjRxSk7rLkOgg
A4VgCVXte1vFxkNihn4+SqrhD3ImHeM52WVtdEH+Bf2RDDtTSAgOk4kuDh+h4SZvqbD1wBrt4SY0
JXWrx1aVuWKQaXJVFhmlSWt2nI5y+4HeeaSzchXxipmrEXtMg7AfRaMu78OoTHdzUfYHczKqlv5p
2W0jR/D4GmxqB1UecV/R71te+iZiydELdfQdKzR5MgEgn9MnNV4TXszBFf0YYtrJyj1Ml/CYIh/a
puaEv12ZOaN7Bffh51mXCpi9QJg47Y2yR5od1hFrmfLKL+bOPkoR3HA3cUYRrB6Hp7YXxVNjRcuN
ShsGIKdCke+U0XkSOwIp9qxtx06SthUnn95NFc4EnJw4zNSz6bh9PIHKWkyrv+0tOQ3CSTIPLXUj
7TKJbslQ9vVhDofi1lhY/Yj7GwIOF+U20YfZz+XWvGjrqbuatUX2VDmLXWuoE69sUNF2rDJ+Hmrj
lUm1AMZxkXZjpGtB0SicfcKhPxRZKU4jXdGHVO566uFeIrY5VSuPIjW+LyOaYMALrSbohNIEOIOn
1s1noYPwS+pdN8G/AvpGNA+pPxsjbhtfzsqIQUapQMwC1VZv+MCKnbIMA4V56NwkY5Kf5DwcgQL2
iDgRsp7UqGl2UTsmPhuCfjYlw8qCnOX73ICEN9pR0bhhM5VBw+jkmE9FcZWLTkZPnEWchbXJzxRb
AGrVJPsHVOws9BAvtPVWRE267YkU/ymQdp93eFRSQgy6CBIka9zLiBF/DMoyVR5zZbBvy2bJ00Mp
JjHvo1iYMhH+1grNlm3zfras8azIhmGvxMD+pFaHg6kb7aw/tuVIPkU9TE4ZKKoYyz1tpeFuGST5
PIU/cTvIK2G7orVGEVcRssLsXMUJRXVvAknmHX1J0IXc/wpHG5I5PEuHrHlA12acN4MONNcJ69BH
45fSp18Wm9mMZrcKDMQUAlZnS3m8npjQZktGku/UtqZkZtuRWoDAM0DPHg6GpytdKG3Mthtvk9BR
Tgu0v+dS10jdqDvY5r4JxA15d6IJGBlJ37O+L81DMxXGCFcMa7rfDrOib+WJ5gdkhyq7FTq4QEC/
jvPahTOwv24ys5iDSyuMXWYMM9SBSgtnb2Dex0riCLMgx6pVYzem9XVVOrHIg1k02rBjLQNPkOPZ
WU2T1fgy65Bjn40QWy5+B9IR3TSWFk64PFkO1rFkyeCV57nZNL5ZrKu1PhrFCxHzWnOKCeSOV2Kf
ml93ccecYylNq2WrVFpBQlQ6/ZQaCUI8J7i28g274ZCmOwuQe1EYiYAlLYGzG6t2JGgsgU/v1YL1
hUyjJA7sSGqvC5sy1edHi3pbMQ+my2lHjbIVi5oGPS4ew4tKSdnKMi/JIk0RO3Yxx0DMW04pY5I0
Z3U8aPmOfmFxLVKn8Ui7lO6SRJUulMzB/0LJLR5Ky06X41h01XVT5enb0vRim6dLc1nDzmOUGRXb
NFljETSL8zdwems6GpIK3boU6fJepJKY3CyEXL8jwUd5agk3WsBkCuoy2Ww5KOUEmd8ZUVlYfjMt
gNVLXtw1ZeHOWua8dOu0sjSP6J10Z41NTYuyT/pjrk7DbQJk2ovlxtzL5QJvllDWDng7xdWMxM8D
m9ZtbdH150sZqmesc/0DPMAmSFVCYUlEc9JjG8X1Q9Ely573tjxBoo13orHzKwau0SF2apoyObqr
2yov9fdeLoqnbkQaAtwUFxQ1ATPTPnNaWI1qrZ6j086DOJ8IMyIqvvnZsUrmQGqdnDRBpb1JFDX1
McFBCl2MkRmSAbHEakdPCXsdXqhl9jewg5NrMA0zMlohrtV4Uo68VoNf2XFBSm9dAAbshluYxMPN
3GXmWaup834yFgZ006DCNlryQI4rzRuqyng3EsM4OVE5M+tYoF/TNGVUkS52fT+bQxZoSZ0dBoJL
0DjO9He6DNMumtzxvksKu3OToU736UwEPXNt8wX8tQVMgFzpYII3d5lobW36vCnSQ5eFJUfpuo8R
4ERggTW5HYNB6Cl9j1G/j7qmz1BHmelFyGT/3FY75oPyGGkMEM36JMMJbOlNkiAOR8+hPVHHkeZ2
yM82o2xPUN7T/mzuy9CzyqH37aJlemBniuwPY794SBHiDSSj5CmDe1i4rciH5zSccesw/rEPCj+O
MKuiJ3huMpTZvOi7UBk5/9bKW1Mq6AO1eLm1onyQ/F/qkf9KInMrCv75TMV7nf7Pf6B7/7P9KVb9
Sfv5D63X+c+fAs33z3VX2cqH//B/SViu+p+MBX62fd79z//lb0Y/xfon/3//n/8IYW7nCiHMq+jL
bv1pUSLKD4oYE3XL/47KO3/J35Lh50cRzfpX/i2isbR/mXisVm4RTj8s7v8R0Vjqv0iYQn2iKghi
MSIho/tHRGP9C5GMhlsPnIZKVo/FX/pHRCPJ/8IDivudyCJcW9gwVee/kdGs6qjfVGf4CZDxaYTd
0c5Ec/jZRItEf07Yr4BpDNeOeS2yiLN2R6YdwlzNsxBvHRXnG2XfR+kOop01/ojgerjOznqDn2wm
oTPFpXAiedPVVNHwYntvLtXv3N3WHy+Dlg6NIrYk85c18jdRnxJWhUabBRSKjW8GOI0W7mhoTK1P
Ua0nTyJ7yHKaQ16bH+qFYbiXECyfbSQZhcW+vpMUEkAOZn6qJIDXHp0o8rv4h6wyGxa16tGlrcHR
95tRMFNl9MM/PqN2+0w5kRRpCX+kkz0zk3bNNc6KutdLX7I37cURW2PBDO7LiCiXANXm/Dq/1iNJ
HJuUfLJ4cE1igyA+O2dldLPQSZpGX6/o5PrWsCPqNfR+e2gv//2N/84r/PIc8J2QlEQANSI63VB5
4n5XQI6wvWVlTQys1YW+EHqneKRKSNPhOjOQXhpLNHnzYl79/bJ/+o4Yna8yV6gBX3It8rIyIGNz
WborUyAvvQL/tq2+sRf9Mkp9eMq5O1wj3BjYGB69T5patO4zukmgb+TzDiDerA3MqLg9H0E6iIFz
Gmqv1DWbl6K8b/OTYlzgLXOrNLB5/GdvSb3JbfS9clsLOrCXjfOQWaNXyhcWTRbrmDQXCfxeQjP3
0/g0a3dmUXNQeIr605T9GMpv3p8/3g5eB0IgaOSub9HHL6uZYwtJQwoiwqYQvxBE2VuogePobJxl
T1BZZWm3Jf2TaM5pMwkcY+MlNEaPeXIo74S97auLQg7i+pgvL0byLsX7AZsZYXxe096Z0VnetD6d
kKz2UVJa6Qn+FrnhdG4nnCZXJrQl+qFW/42M/JO2+9fCgLtdNsgFJ3n2M10noi/NzN9cNvlgrD4M
sqFoPG6AftHD7gfelvo7to6yivo+Pxq/IvTJ9FiZBJ8+Sw16bVyq5PBEhM06yUueZOEpNvSzkbA0
V6pxviRZv0P4p9GZhS9tL9bm7y/B+m59+hUoXVc8AbJ+7puN4Pd3jyl4ZTWlOW3oDureop5pnPOK
qXxFViR/o5b907XwfmirtJrX/TNLSJcAJ5UtC4iNx3pD+q0MzTOwScfl+5aH4O93tn54n+8MPTUB
VDyouL3X1/+3JXiuNAp1ThcbtdPOaMw3rqDec0mmBbGeN/f0/rw0a32b6eDfr/yHhYX9E7MtFl82
2S+Yx2mqM8J4uEW0HS7urHQ7D2b072rn36XEH1bNP1yFjR10rUU3D8fJp51M72WUWNzjJu4ouPqy
jvxQ1+Zvno/P8vT1vUCpgHnfWNkZWNU/fowZx8VS6+FpOkPuk2ZPj6An5aNXHFYZ5r15elFKmUEk
bcPIAQ3e3z/LP+wNZAJYBHb+8rl8QS86Y97p5rDmiy98VfJL3TnTRp6HybfbeT5EBtmRVvPNVf+w
GJCTRsIElnBdZuz98aadvCUBJ48wNpZTxqxYWTwOMr6cvJDRrHhmGv6Df/5fv80/XpFV1YJcSri3
vC4Vvz2tmVJn0Yh4kEiGHpGPguDSikPLDReM2JWUoTxKneibL/cPLySh3iR6aOuDRGLox4tWYSHa
bgDSWygXRkPnMzJngJOOeJ9t7ZvH9Y/X+hWjjDh7DeD7eK0QWx86FK4Vggga50TyxYREwUyXyp0l
5ZtX8E9XY4XBeUeNy2rz6eMMuySPch6QTdbfDbM6urC+Ek+l++wuJB38/RldX4FPK83q0qTSI0Vh
XUg/3pomR5M6WworTTKOnko4kWfkjCj+fpWvt4SnAVQGrA5GyYTlfrxKHy1jJDtcJcwGHQ7T8zBk
P+ByeLqqJd9UZF/WTigoxmpgs+FtYT799GAktaP1eEfljaOz/Y2pPe76Poo91HT3c4tOrFGWfUvb
uzXjb7wov0T0Hz5Nrm1ipySamnKJle3jfcbzXPXaCAwtspPXpSnvWtKHvUknq7MVo5fJNPln1e8J
9g8G9NabZmnv6kT/7uX48kbyexAMRrLRmptMhfjx9winyCRkqAFovXRvKm+HX8n6dgZIl6l15iYS
gLi/f8N/vHXKUQoB0t3WqLWPl0xrmzx4LE7kB/Yher+Q8btzZdbd6NaOTv83Ua+SXmClM2rb7R39
nfa43wEp/e43Wa/06UsgS5GYFH4VBTn7p80FcZiCmyDhaJYtvZ8UXedGqnSQ01q6r23jYo5oueQ2
8Q6OnN9O0ygxPLAP0JNPEnO/b4rOL5sAB04OiWQ8rGwy3I4fPxc5pVuD0mMVtuM5yOJ4XY29mm5L
PTamO6vxoaji979/G/qX15pIEBIJkK1xOOC0++lBVCNzUvPEnjeyQsxC8T5wQIiiR1H95J1xybZ3
tTAIS1+K8RAEznJfmCc9O8ntcz7c9/1elZ5j55SsCsTKvUoujEM+7iJasOitrBKrugvBjFwnQqh1
e2/lN7ipZsWv1L2I7tP5aYjf0TqO2fnUfmPCpen55ftdHfQUfmTeUTx/Bn8tkqmkU8UnmjY7XT5I
nD4t4222L4sREUL7RGC1N5h0kG5FfgxtTq23dnYcqwBvMIKEUzPeKwxyo/pqzQNJukeiRDvr0a52
JcdasS1Kd3aCut4ae1wFzUA2hicVbGRe5NfmZTT6TbcXbUB/Lkz3uYYi5ArrtISuJz8f1KNWvYjy
XB+DpynbabJvmShSERgzaN1oj9NTrgZ99zDEN3l+Urud0Z8xUDUNV/ww4scpeRwWpDvvUUzg815L
A51ol94tDHcM/fmapB30svK4K+lQzsZl1xxVJtH1nXB2aNfq8nZ8TVOvSK7LkAiabZZ7IaOFOzSM
pXwZLyfKcVB4tRmseW3VxnICjtmGdqyiK5u5dsnUIXKV8c4Kb+res0lqHLaUL5K9X0vRlZFrHe0G
xfZueGprH6E5wx2nw/++GV6VM6R5Zn8hE8iZ7ckiqgy3kA6pc0rnV6Q7cZgFSbdfhh9F/GMqfZIQ
yuocyaiOIwAMsEAxjpHUtbUX2Tyv9xmaPJvDmB9Ox7rbKcYm1PcTcyT7mx3+64LJM2XxztNaIirs
l0v+txLGZneC2UnRFAvNZgSdHikJUz+SiochJTnRZl3/Zk/80ytqUv+S1Qf8x/6cJJQhLGiaaa3x
f9lwB9wEdi5/CwD+1RX6uBxS+coUZiT32JwlPi0FdUJuK9jHeTMOF3nFucUz1SvkwaXuLq8t2gH5
uWpu5/560t80/SedZHdodzbNe1Xex+1GKd0SbUzF/BVZty9Vuw4bhrMdla2lxp7Sbkz7McVuUvb+
MDzGV1rmhtfSsUBDHbpQa644tOiqy4h5OXZn0cHCeeTGZhAfu3Ny2CBFIKhfcAVsmSmd6hvVcoEL
mDMipw3aBnFFS0E4Hknj0WnIz6p+hz6K7u1eK9wS/cHr0N3ayU3paO78jkwe9kaN13cjEVdcBRWn
+LkuXMZ7nmw8VMtrJ3ZGeCRQF3W/PZ+Sdi+1gRM9Ns2pineq4ju4L+mcyzz9bpf5BOP0y2YYz7WU
QQ2vCOiUQLcPbftkeHN3FS4PIkeejq2Zt2xQnu2CEK5iPHQIgph6uqb0ghlOry60lnaYWW6a+nIo
DqLfWcS4z29/X/u/1FqcGUmRo8fBErn+348bTkdqoIXShu/bZMppJMOr0WDOlQz9uIRzuPnvr4Y5
UXNwLpIzZ396upDd6QMRNwj6SE9Kdbp4Y63mrtWSKFFCJvv71b6e6Gj50ouy16Bk3tjPwWNN1kqa
xtxws9g2urYCvG2kMQZG6Xuu9zx5Jqa1wK4zL2yVG4c4j2+2n/XT+/Q2USZTyxqrZd/81Rb5baFI
rUrEfcb9TqgtvSxP0k2pOu03NcyfrkJSE/1limVK5k9HgEZuFzuz6wlJvv2WjMTLFc7w3SH8Dw8K
P1xTSfKiJW5/3kfV3Bk0DPqcoCwjyJfG8nqkcHRqkctYNmH3f//uvhZC67VoFumGbNDY+FSWpbVw
in6o500jzHqXSgdHpo3GacdFlLMJS4NtHDXMNwv755tk+IstS6XtT9efNIVPHUy7CpfamBjya+X4
VImx8Zi3q8uPmhH0Nzf4+eDBpbgMrm2KElJYP0cGpsNURuYoaGsrDhq4xa8yW0OO5twhz3bV8DAk
zcbSku9oDJ/3rnUqgF8cAAmYBNCWn24RnaCmTlXYriZ8XAVFn7qFkpl40wySdsaNvEhW8Pfv8st7
SGMFXxazF5Mym6P/pwdUQ+zYI1emsW5U5qGXmnN5SDbWOHuI9TOihVoXuYa67XvAavLyXYTp1291
DRU1iQaDjkHO0Pr+/PYWgqyPhJQ55HDjFLbS2XB72CFeM9Nr6Bbn+u93+/nJ5WZ5F9mkaVZRS38u
DmgvmSES2GojTxftKMKNzDwdj0nsVp0VB71tP3fl+9+v+eVLhX3Ai4JYgk41Y6tPd1iZQ7dQyJYb
xprAlElMRtNoCMKzu9hrqv49KwiM/fs1f7WGfl/ciKWl9KHpwCGAWC/j05OUGK2kiD4sNsK+XIDY
ZKS6h2d2c2fV2kXfSK5cUTGOiC7LwHZmj2A9uTjjPwbpchmfCcVBykN+9CI/x8NdClJQEkGC7s7A
gCPO+fcsUn90OPLiHGrQMiMMry575Y6fYZUuP8BYRWltgG+FvyohalXCs0Xc/f1Gvzw+3CdeevJn
1tSIL1QbhAs6areMvJ6quQnHRvLqSu+9aiIzxEAU8s1q/mVhoIfDk7OOUdbA4c9xN9NYzeaEW3ZD
QbCZ+yKigHBcqahUP8/z9wXrhdfKyeVQ6pd/v9E/XpmQZqo+yOy0yz6+J4sCTrMTNblIafYTnQAa
kdEwvHqIpS25EGCKFqS4vro431z46yfMLdMQpGNOcaB/xhXjS85aDakPU0p5O8urrgmFI0qgjlQd
YMV/v80vwwhgJevnunI0ZXVlCX+8zxyweGV0cIFEjguxaYkwMs1d0U57YzRnbHxTUDpDeWJQFm3M
vBUbO/qu5/KrNf7x7WFEyzyUbjO/C8OYj7+EVlnGVDQTmmclcot8X8uSGw132FI2qiq5vZ748nhX
7GQluh0kpqdMWJO9HrfbMt/zwC+iD0I5O3aSP2cvhTiTHOSE0eBKceTxgpQ3MZMpuwtk89Kp9xzs
OYdCZkFB5VXEGXXI9OoXhi/qaple/81LCAbPa2hwVNF+ye/HJOicgZoY9hrmIfks5Ecj/z2I/3o+
xFdirN8+6whDSmYJHz+NIVWQxyHSpQ19SpQpwjJbdMecg4hL+jl2dnKCe2Fsmsi4wgqFRx9R1DcL
2peFex2WIyNYkzWo1T7DWuTQSLp64ShAKL/kLomM60Fyq+Ee53HkJQBel0gK/v4sfn3y2YnXWPNf
c2HW0Y/3ndt5nXZN3W+Wbtn0fS9ofieRF+m0RXTZ/fvFGGLw4z48dFh52B5WiQSXZZf6eLmx7Jtl
lMZuI19pr+KatUW+NzROT34WXYXWJpx9/lN6LQuPqYfRQLY7G2j64BcmrYE8Y92V75ZjtJ/KDSyN
IryojTf+3U8PvXORz15ab20lkNSOBRtZpPYyAU/kEZI81aDFuidtITHcnLgIUj7mp0knaGh2I4cW
OQ+eVwA7pHqVCW9wocWZqO3xcNce7p4UozFhtQbdB5+UeATQdrmx+h1+79bZZNpOQmJOKyMOcmlX
G9sw9bQaIxG2NGwfbnmpXSyX0CgXtFS31oPSuSgQYiIXpJ1S7vR06+hbPXor7WCq0NJulpPDkW4g
7Wltaqk3qxfS3DWVlzunCgRpEzSpt8Ls5H3VBp2yLeXdvJyqxetmepjbNtryP5Ie65TbRd3O3T4r
MQR65hikz216oUUH5alKXDn24jP1ND2O73hYntUtXt2fNX2WzPAj4wIF/jifCa1z+yH4f9SdyXLk
SNad30V7/w2jA1hICwAxMcggg0OSyQ2MZCYxz4MDeHp9Ud2SOjNbTSvttOiy7uqqBBnhcL9+7znf
yc2naPno2qcm/0jLcykC2gD6XRNvYv1KQzSZhog9vR/JzfrFDv3H0XBZOIBmCGSgbGUK9+vCEQUm
hzIC9ar1C8vAI8QbcuV+wpSLscFMAJZgL0gxu4Ya09zDFwv3365bphss3ku3/PcmbWrD0DBGfQhx
OWzAT/gLzUq1TDvRZy7fFn5+ZgQa0kCIEGoqyy+OjD9eU359iRSAno8DsPyPoplfOJNdzFIT/VWJ
EjCU7fhQrLhG12r+4mF/7EPU5TR6bM4mgjjZF3/9rN00cQanB6OX4RDc90t0Q4d+25Al6ptL8RYP
LAa4rdMXu8NfsZu/bQ4894L551yEfvfb5lDmaQvLTw5hmQE90Sc8dlZlEMRcYH5n1y4JGzIvGghg
KsTE3g6FtDdiSvWAGelKMHQ6beoiOa7YfcJqNH6WK4RZ6ja4FKs9YUhKBf3FdIiCAef83929LxkJ
LM5LhW9hjL2s4H8p8lemjZPwVBtOoj129rhnBBekEDbRD5P3NKv6WWVfXO//KLsvzyQPgpKeg4Ow
oV+fKcvG7b0eJ/QytututeedlOPV1BpHBjmCbfXLMI0/F+KFXc64xtAdmFDWb7/lFA0eLRQkUTQ+
hqtCvBcCvITC8qyW9vE/v3V/rsPLLOivqbjkCq79tg7Tup56ZON1KDiLdq1GN86ZmYx4YpM5Y1jF
nndFWfxVttSfHyprj/y+i4II2OHvPSIvHTwJ66SiDAIP3uv9BrmNtiuwRm8KXXvJgWh+sfT/rAgv
JMBLz5NROKPH34OtKxvECBZRFJvzRMTGQJdRTfQ0JRiDQ2Xggh5koa7ypsR9NAJYBUsL90jP//Y2
63E0U/tzV/0rgubXBTU2uSnz1gQviANoHmycYh6pO1ZaBlGrcFmxhCGuhKhzz//5y/5zYf36ZPvX
J2dqHclRvzzZCZ3ZjTYTXshA9razib+KJvjzMPn1Wb+9Ng39Z4ftDMduK17xEelBMprIIBFAD6d1
uIYO3W7B6SdffM2Xuv7XDY7nsq2yFdAlQ/H56+9YppVNzlFCEzDWm2Bc+jHAD/lV/N6/+yQp67li
cFCgivztFY1XnOIiIX7RLnVg2hpsLhB5aNPTwLWTr8QG/2bpejDjUF5yS2U2//vRlC1kTKx1UYXZ
XHyAJv2sRR8s8FFvFCdHHbWbmpo6KRznwOQxZiry1els/Hk6X34Emw3QtDwbZeOvn2vcMazkcKzC
enptwCXiTXES5vYZhOIL7FbrJqz1QhX+YOlv1iKEHzEIKJIVu+igq+uOxgaoT9lt4G1Bg8qoOVGn
N0EiQJ/1SfW3T1h+YMe4SFC4evGx/foDj6aNVQVZLDkQ4raZ2kCPrWYrwaoVctnSroK0nHb6FyfU
HwuD7Am4fA5iXFrutvythnJFVKJCyfJwkOm0rZvsVagZxofzbJa5+//yMPJBCSviJk+P5tdfsY5c
a5h62Eykp8ec3mDFVA5Puml2PXPbv7l5WOgjPfrrkkb3JYn214ehW9KIrmDgMcfde9f24IBcbwfY
L6x01Px//2EXxRm1KABExlS/Pizqx2QQhQtrzG730EZ3dmThPKc+9edUfv7nh/1xGPGbOUwRqMc4
b63f3y6YWYjadEZLIE5oOmUS37TnvpF75gPcmg5louQXu5T+1TMvioV/qWREybAGLGuKmR3twwSd
um5AO+TVqOEL1zd0Lhhjt/o21zEI6gmms8TwrnJKd1yRz+vK5UzOwjo6kVv4lel8oVv5oy7gM0Es
QJ+GgZEEW/nrzzcvY8T+Z0H+blzYTYVZ3BrDe1tjia1HbCF5cucWqjn852/i8rX+snkj7rEufXke
e7nD/vbUcpadGRsw3GpepEOB3R3Q0Vf9/7/GqP/nKeSg6eYlQ/liJrgs5N/VVICn1tgwojTMi6TZ
ammNsBcCng/t8dzzt96rQZ498j73i1iycPT0H30+vizWekySBbG5WkFUJ8kbG29zUISg+g3Qx74z
sy9eg18P0X/8pGAYAVzRrmOZ/7abjBjWVCQSmHaNvDG9EkN9VFHrxtmh4Y4LES5J4+tULtYXX/9f
KTm/fEYGLXQ66syACNH5o52eVLE1Mg7inUiHfTbL2MfesO/a4i//m7HTUEX3NoriSI/xQs7JJl2O
ZX2o7K57jdX67T8vjN+mC3wS1Ike/ZPLsY520v7twJ0zoRyty7MwJUghNFsTkQl+TafbeD0Yn7iu
d+vgvaC80XySBuIv3tdfX9d/Pp6mkYW7gyr5dwVlGo3aNGU8foKHEy7L/AjLCTOBdtf2ZE71k5i/
eOKvL+D/eiK3NFI0LAy+v70KzTzKhaECr0IFiU2zVwfbVLDWbol5dTH37eQczMix/7Hi/pbp6Cb9
6MCYfQ6/W4r+1VH0P/6/o/c6fIT/d/PR6WfzVvxiVrr88/9wHrnuf7HwGBCYpGr+s6WmfvbDf/9v
LvRewL5c1S5/AZPPv/NP55Gp/Rd7OCILqlCGqdw6/rfzyJD/xZ3HhPuLYMnElmT8Hd8RP8qvy/Of
mF1mjb+dIpkogTApRE8OyUdnAFfjbZJE5aHz9BWTqBBnDUs8cBQAqmQuCIYRO6Pr4dTEzohDSaCh
0Op2A+Et2qdY5RE6GONnWaYyzO0lf1fmOO3d3NELP8bA8rNIUgKXBhSMtRqN0IlrtS3JMN5p0koe
2ijrT0kNsNeiQszx8Jp1YIxqvnHLCO9NUa2beNW1n7mqPTofS9f5nZY7e7NO87OnlelVPSntcaWg
1P0sjdz7nByHg/QG92XSbOPAlbt45w6efWdHngtmX227lbUpyQ0ocbwj09H8WMsZ6LYQBeweV5Tb
iepKzdTGiDHSQ1smzn1UxsvJTFT73Bo1lKBBsd8HlqVXTqgPGM/ntq1/plk1n1sjsepgHBPx3VGX
l33qoubUpoRfSI0E3iwt0Vy5TuDWWnzs01w/DaU979tILffgMIoXNPrxU5q3CLqMzFP71tMwTVqJ
ub5O9TAcSwBqF2dwmb5ETt7OG05kF5mWNcAaN5pX0gaoVWGSfprAGE5IKsYf+TpcKOpwc4I0tl1f
zIlGhGk+6QfIju4zxmY97DBvXi1zE6e+MSZx4ROug0KvTazuOYKB19OwdfWPpl3Kj5rMhcOKufhH
bjdgjTPBJXmdUF9VFRGUvS7NbW9a3aab+ge9csudOTySJ2T6NTGqfpvXz3Oh7+VCIS8tqBiYP1p8
XWN2T1DKubG8g24/VrTYQnhUzmZZVLlzQLH4IvZC4IdQUxJrn+jDydQzf1xXEcaUa/d1uuj7COgd
6p3PmJH3LgWLF4xm3PrCHDdVtr4DCdzrXgktLGeebtM7nLjnG1xGptG67ysLjVpZrPsoF5vEizcq
9d5UlgHTde+MRdqfGc7nwKHJSeoope8PZaBWrVyoKc2kvmH16iHyWrwtBcMXi/+4s/5mzirde0Xy
rLxS3fZmlx871w3n/l0aTDGtbgoG4e0c5QgGidQXxiv5CiGwqHUTJeKQ5tnOEV71iqXK3rrlPfSQ
Zov94CmfPABgjyPVdl0mN83oSsZBXKRSB7GRi5i+ms665l4oEuoOsiNsuWG85DTvDazMLQg+HzIy
KLnoWVbzgbsQHegUTmYFtsAfXKgxWntrEYB0lTgpSj37u5vGP0jpZqjbSUpt+2fqyLs8jZRfKma8
RCZlobUg+rJmcLTOGrmhKqBmDvF1uQIk6XOdX1rdOdBwEyxd9PFsX++YslhID9fEOZeR0z21nqAh
PqT5rhuzHbDs6GRPAOj0CmVXQ17cSiST46mwIKtOmZrtDxjK943OSsTFVYVDWj5riOJ6E5BgPU6R
z6DPOpRW8WC01ecIJNWFMMHFgUsm1nHf5P00Cor6dNCtjcb082rO0ZuJxTx4+qD5HW/dozMZ7p1a
NRbI/FOuS3rlOtGTAHJyB/iYX92d8aADMPBESbBMecgZeSQl/sd0NB/AEQd1h17SGZptKmbtvHSx
81mBvfWTJdqMU4lyp8vNk2Otb050CY/EVOlyUW6G0k9qr0sDSOAyhCpWnmXXjW9QhdDSzVV3qyw7
3kEQzk6aAevAj4E3HWHNaOHU6NFVXiMp9sW66k9gS5owYYs9egnfr62aD1h65puoFerzxKt+mqVm
3sVdbx3StkWu6jFwK1z8kLVS3+xBXIh3kb23hf6tqDGvenrDcssEcaH2CN/FU93Vmjd6TkFYt4HM
LfnpzuaxixkYEiSC68rV6k0/Qn10u3BYqia0xDofdbOMr6pGA/QxW0MAmfvkmsC+hnKy4Oo049mw
5mNVOc1dOk9QO2i8VaYLfHHSesTiQEUjR5YfUR05H0UJFdGHzG2dvIxXFSofPdIh6dzqQjHFTSOy
+jwvFRiHGL21H/WPQk1LMMf6uYz1jxUS0jaxU51URGkwfG2msATEzbAMjiHbWT5fF4abHKNkdV6G
uX1oS03pEIqH6I1uAzlmsI8B3KjdHGfXWZ2oCJ9LxZYal2AFoKpdKU8v9iUmEX8uFawoRIR4yi0V
pnNv6yHWQ1sGUSK790ZWzt4uanUcJms9VIWrTg5I9YtZobNYfCsEzg3bWBFa6Vh5fq5Gsw5z1lnX
3ejQMfmDpoNlFNp2nDDWeBlDtKUagym3rs1ykKdxeCmgQL7XHWKGLLf0jUZy6GbWKntzESDqTjkA
rmPozFdRchhXisaZU2ytTOz5Evnq82VTJ8Aeuplf1NfMcYVPkfmta1avkZ6Ti4X76BKHpbznLMlR
zWLw42jwUuVXrgBi1IGC882qqwMaF164Nh3jr+QutmMzcL34prIYG8TFxVAqxnAabAirWRW04LhX
t3vp8iFUs/XparPj8+Prm0T2EZ/O9KRqnMMjjPibC4MWloAt3W0haUKV3VVjChwOFGNHVwLpIqvJ
oOu5LkFnc3Cslz9VlN/zuo1A2v0QzjBtyth7I4A5sC7QUkgDfIejei/z9tqtcdqVpijCuVA/wReD
I+9I+2R7gWmp2P2mSwzUWkzG/gIP9XPUydJZaKOrAMleAC5LhFYrg14a+VYRQxMgYAQPZ2tXa+GF
SVrAzZq+aYt4nSWEiZUACHqMS3ZcJkZfyWp+OgaTzniEZmSqK1NYe1C4N1kOyv1C7m7WufUrqX04
4DpRWKxMaj0mdzb/RVdmu3HM/nPR5Gmeb6XdfZ9K82624mVXm6KF66D7EQTuBFzozwFGexu7IXtR
GgAXfKXIGY7jwMyVRna689wGVompbsbJzs/xeNSWCChFOxvgT5qjszyCMQLYqNOHle1NL83pJZ3G
vTnf6yMz4DH6SFpIG7EuUdW64VAMeUhHMLD64VSJZDtpTgBcYdsP1XNSjVCiqvKbbjNtcrTDAptx
tG6KYTnAF9KuspaJNl8LV6TkLdVK92RZ8pLAGjM8Xs82dtwlrU994dxNw4Rqt7T2qKqivW3QU0E+
tgUtfrDz/sZFJjPtU5iEV9Y0+a0FmHkqU+KLC+TKVYK3WVgP4Mk+jXph1v0A7rMNqiF/aeaVHTqJ
PjzgNxvEULmaMT0X07tc07OpkFK2JYtV5AoBSPlKpHB23bY2ViAN0bO+npPIPjlFrkNaM8NKm1+W
0gWuP1qEAfAx2QboRVna7Y1lCeuUy4e2yL65MyQfoTZtmxb3wN8/Zwm7zoLfjHZbrAflWt0Pkdrg
SzLTB9z8NKXao6KHTt+jv2bN5hRd5YvrpRlbgAIPXxAVoLVwavKafHqse4G01ztXEt9m1+iHB5q/
hBznbgBd9rtD8i3s6SCWVr/VbQW2beFNgy8ooh3xqVYA4bjZ5FV2YvJzXTYUteDA78dY7hsUbJDz
iFpQVBq6TB5GPd9nKsEjTde7T2veaFClI7Qu174bTW2nYhkmdsN6Bq+XtYt3rTfrzrLaUOrjnYwL
4rTtm2SF7gykD05cWk37Jh/cOoxZbwv8euwvwOpiAyc6wDdyGWzu90rgRptzZ+tNHxlv1dZ2mtUH
mJXsbDkeOrdJuNcAjFU7UcbHhVr0MOLcNGIgyNgWykt0CcdKb3hzgC6pebCXWAROrsknkZtXyLLs
a62pj8TUrthN7w3+tFC3in0BugTq5REA52NHyWO05nsLcZ290r6dejbRZjIDY9Vvo0v6yJTV15xJ
14CWvgnYYAFC0KuYTdx16x1gz31SwBV2s+FW029T1zj0cjlXmej5RiQ089HgZTXoIjlrc4wc8WBp
A1jZPnkVfXmTrbY/IetzvMG3Rco+3TWPsle48bXOq06TiuT3aCYuPQPa3E7qnQXLObx0yS6FwAqF
G8me4X7atrrkGibX2ZJeXFfxScyWg8XghWIK6LPr2mGWjhQ+noYWraseAN+d6srQ2Vbhg07SZmGi
w2RPylgOpHX6sjYO1bRs60q0B6/70UkYXYvOVw3q7sHhbAmi6JvQpyuSO619WTyac0PhSvRToGuc
LLLpgygHQRTlRgLdC4JEhSfjo8rT+XWU2JzEVSoGdFv4nFdSFxkq9v4wTJg7DfqhTtxSAA1WwXDB
VVtn6HZeXj+JWe6VNH7kCF7ZC6b1YOZWIFprVzXxU9VfyhCvRWI3DAcX2HBAfAqruwPoo8yEV4xW
sH3xTWRSnuFw4rdIh9u6Tz+cQZwdfd1Pjl3umBKRXOJd6R3pBu2oBUq6FMtCwQNN0ikA0gRTczoZ
sMK6liLNNGos48PP2VnTU+P1ZDAY1TtS+dMQGQWqCtI3ctB3wtNfJkNjKhvr/T2NvRmlbsk/zYg4
TAuZ+WyRrymKZ6Q88XRXujAP3YQlpafwxzqb9AtAT77TVMBrh/sUdV6AxDsjNq+6NhvZHUiO7EJR
ifdyTH6sbfLmWHlPRxWipFZ7MKFk9+LUTfdSKee2dOc05B7RhPHg8Ws0+U7qxbXmKFDGdgaPCVbm
PTzZx1YUyx4bs+230K6V1/zskgsAROvmIxpIJqtmb/gRzcpdXLSIT+crU2n3fPPlhqEX7hUEWUWP
qqceBxcBjGYjPY/Km2Gg9ZFD0qKfEQcEpTihTI1DgSiIhFIjpLHx0FvwsbpG3wkx5EEGRBRQ5l5m
8aPelc0OtD69UqPUALk555VKIJusjz4dkUTdZnAn4tH9iDO2OG/IfkL3xuHUWRsioQizj4mi9oy7
0lPMMi8gdSovkgH5o2pq2fqJrGgdaT5GmCQ9thmQb0ChXNnQ2sEUR1SnmGEbMcnKarEGf8g0XlTD
2TQZOi6AWgvMsRAgNuI0rdP3q0C11UKeo/QPI7nUoJyGbrMIy/QnVCDXjZCf4P+Opb1O6ELiW0ur
tzA116C9MPH4Vv2ufe7YpQ9KR+qXSAnsrom+s9WeLC96KAzST9qM3lHOgWF0auAvyW0dGS+VMd+N
rco3Uqn+Ooncq6bR3lPl/iT0DBjdAsF61ERJpMV81isdgViGeK9kTOtzrm7ht47nymyf9cl8cokX
COQ87NpohLxh7zToOOHQ5MFQlFtvth7LgfjUxkA/0g+8pMlBpOmdZfTvQ5k/ZTk2xqy+o1s2BnHu
9miA0sdiKc6d0X5GUXxZKZDiAGzCMcnSQICX3gq7ApKWf+YwUwMQf/emyO60ZmWll3rQEvPiy5GD
Z+Xsy1k9FuFVXNzEO3o9rNxLtrIbF2SQY1f+6HUokKVtbWMjoR61PaAu1k29YNWLu21kJZ+Znm7V
YPvAZKenuJt2uaAYbWivIH7ndtIs7TczNd5RICJkaHr+SaION5lm3JaYZXdNq2mHYgaN6ZN5lJxl
sYIm9qgfuDiF8bS+XIJpzKm8L8t2M+TWRrRldxslTXVlDmn7PJk2TsMeT0M9pN9Hd71blron30s+
1DEf4mrMBAVRBBiJ/a2ZZy4eixMWjNPEmLcPRMhskih9qWQ278pOPna6c1Ot6iZLJy4H5U1hP0Eu
ALhdVs9pZxxySO2Mwq970d0m+LBGDtGt6YqV+8U4bISwvkNADYUDMi3l85BZHzRs9OTkTCFuwk09
1QfDFnsvw4VZteamtC8wIRJcfMJtr2SDFZpuD+Nb0G/P3WVzkRA/bfs5LWpfn/Jk64jm0FfrdS/X
LfEk95PbVMESJd/yMdmWOmTM0cqPbTud9FHfKr09j/F4wxW2PsFEuK3dlRuHQp9rxfk1fQE+1+rY
WQWGMwI32lVttcK7mwr2Hc7OwDEIOsLbOvu2Vp9G4d56LcHa5pzfRpZFOMUSE6pWbQuLZi3nE5DB
+2Ktnq151raS/JzQduArDpiul5yEabfSzjF3BDPrCEMiomHXCLaeaYq1h7l/HmW1T83tZRoTjHZM
wg29n8WbNV+VHzTENuCLB9zqunOnbKLE1tre6XG0y4zI3bodhQpL/TCZt95KBorlXjtejcewuyoH
+0fUoO/P9cd5KvqNVohvSU0Lq69J5aiW5zFO98yBqAGaB+JacHHUz8wZv6GDRx/QMfNQ84OGMRbG
9EIFm5Kgoy/bTBuxKOv6q9D6I8z1jSmi7oruKTx/TfpzN5oh/+Nu8BBmrsnyWKjldhqGK16pa3PN
n6bJk75y1LcqRQ204GfNl/pIcPqpXl3EXkMFtqLRz0S3GNyvlsCehiMvBZwvFLS6+S3iTuBbQuzN
rLnLVPeSNVRtOm6GnSG9C/Ivao5G1x7zhDafbd0isXvQjOLgju5ty+SoM3LgKsVPZ6TJRTsyD3R6
ZEXL1c643JW716aRgEokbVlD7cp4pxnLyV4qdoEeMHtWrmFrcIXuDEr72O42DiFPoUahb0mKz1Wl
JwdBoV4uxBD1fZC0bZCp/MqtrMWPzOKANvtDS8Q3c6g0nA9DHZKe9zNN0Cp3Hutbmy5UzLxY7sd+
TDeiHppneotE0URhorjJxFTniRmH7WJ/B6TyveCyFBaayq+jOQOfu3bxyfW6vZ2rK9mu2TY1IHV1
NWUWLh2r7E0Yig8Wejc9LT6xTCVPUpPd1rKdbr+ufClT7k3naoXFuaTIU7u+haM5uGrnlZe4qGw8
osRH8Fvk12ak7yvnJef6sVl6AJorqpnswsmleVZCBJtnVKWSSqlrnlw7+l6UJODRf/FT7c0r4kdt
mq/dKdqW631hUDi2dqhN7mdMpW4xmXAd89Uouo9Ka7bJmm5mu9/ktni2O+eAiHCzqmLvkgqy5slh
rbIfC9/tYlOuDMmDMM6Ce95gOUdNFmdDK5BQS/N6JL8oyppN4/T7TJMJpjsB99GQtd9ntFNTOS1H
LY2tm1SmKugSvgWPxtTyLYMiGdCwVpy83l29Zo9rV9wxH6G8dRkKRLSOOq532ynDBzar+FESe0EF
wZ5Cx4j9zs7D1sKZVSVvg5ZTxkZbB0jTFuXek4w6+B+9fpeTZ+ULq0HnlIBoTBWatRqk8Hahpblp
lxsjdT/m5r4bISjTFFW+s1QfnN5cCYc4m7hwqJ2RxKdhEKACnLdB6XDglL11tHyjdJojDqQsFosh
SthQAMiChAyDnpXVy/mBC9ytzT7B/y3lte3WB89oN15K7WpbRnxtT4UTdrN4Hbv8ZkppdYv0ByXl
N5eBFIFArJmc+u0gFkjm3WxEG8L+rpLy0gOFugCVUxKzRxdRZ0CQej8Nl73JSbL9nKRnOQOYNSbc
5rXQ9gbdb9rE3SeIWj4SkYSTlVZHsifoCY1hCmT+XK9puufG3xy9lBKNRjQVLuelL2qv2UyGF3Rc
tYNe1+SOmR1IhknuezfZ1pq4a0aNbksf0V+dtX0SGXKbkV3XpcarOfLirKYIkyY72i3WnVlLibDS
B96+wqipW4D1azeTbff70sro52SrfKxab6hh0LrN3WzW9mGhw/OKJGa56aKqfiMscGUuMMcXBKau
j9tRliTueX1CLmg+u75Z43+34rNalKeFIwKxmWb/LB+LhuD6ENlTcwPgumAwqEUTcHbdag/sOzQP
jHFrpOl7uWgYuu3+zhvrJNRl9qEtxXWtO9v5klQw5+uNLmB5ThFkFFc2p5V2wXvbRNUdGWkxr2fm
nmNronE/LrTSCrdFDTTFRbZrBqRC3C27t0ybKl5xamAj0Lqy30Z6aoS1Xq1XpXAyhwvMTAHSyJZY
OCu5JZBYe0gS09rJdtHAzdcQyGmQeD8aPROMbmhcd0PmHmsTmUPBxWsTOWO7nQ2kO5QZ+mYdxvQ6
x2d6ShAsh42CD+pbdrsEUdV0PxeAU8FidwPYc37Gi74HHv6qgDxwj7hSRZyfLmSSeyebnDxQrr0e
orXi6kdlH5H6NvaGJJ9sHA7TKsf3WLbFQTo5l2avXQMt7jeR3XD5F5SUTUswBikO6ppPlGBJzmNj
KzLU68HMd7sfqHOMIDK6KWPDtsp5uzoyJu6p6EgjsNOSbJDZvY6E4w5B3Ojd5xy3Scl9jlfGI7wA
THRfpoE1glan6hTO85i1atPnTb3vjIXr9UpM4aGE5X/sO2qrbRYJTiI7qdKKSBBLv24Rh2y7qRyo
meJia4xu+gqqXvwQ+kKjJelGuSXnKj5EOmFGNo+rqLS9lkPU9d5iYGQh3Y/1ZDfJumVSi62Jrpvx
nYiD+WytZNVHkwcEnFck97Mo6neLHJpjTCNoT4Ted7dV66Oui3pHClt/zXmFm3Bp55NLPXNHD2M5
ZPVMbKLexRu9wNtR2411kOaY3Cu6WLfJOOegw2lBXbIlbEgItaVuueswlnOHqqN479NuPejjENNR
5+1/7yBfn/plnO/sWnj3rsmFPdAqMjVMejubZk4XLF1kw3wfvKS7sRK3uFV6bR115XXfPS/qlqu8
t7VsX1MVX9NjJxtCI22t/+7kzhCs00xVWRON8BmLxtw1sYjmbUxaULrH1abPzJqyiaZIvDB+rI5F
hboanjhWkjIfLmEtamyYlhuzfccGIunR5K1LgE6bJvsCknMcErYEv3+qpbHF2z7sVktE91oj7rGn
8RUIl20x0iuyJgCafVvF1D+79HI3baGPQeFMUECbfL7p3NrcGe5r6eLekb2eeP406KDWV1TJs2E2
mxWbP4DrIU3OfT4RyeXVA96cuitzGDMFo3uVmHfLkMp6x9sexdfWpLgKKqAWNSp5JRt/hiMEhSVa
j+RLSNqMY9eCOXPpyGzdfrgzZBEFVTYmNy7XyM7XhFg2U9k6UJIzr/jB32vMj0yjlQf9p+52XVkt
NDm8eJj9TBUIHDQ1PMZgQE1mssr+NnK5em6lo2huOIu6Gq1xvqbLNhyG2tau62WOXkfR27RE6J8H
dbUuoZug3+0QQG7qnC4+nWqqCC2L30przCHILs10qb7dY+wV1ks7x7E/XWgKWgVapnUIqzHd1d7m
1Tx/69vkAQxbcs7iKd7qyEF1TGat8x3BQKy2CncvE8HK2VqTBPoiunUUD0unnJOjnO9W0Wo/R3rF
ftorJn22xQQFKQD3tQ4xcKCc0jvkM9kOd3pRyUfsqetTyaEke7hJ6EaemFd6D4QxkO01CbrCzXIZ
8y0aQevkwARzhfY87GfEEJ5tWvfLUIvn1FqsjSpq8mldHKmBmXkjsUZyeebjLq+V5dHQEyIigpKL
b1AstHEqSXbVNOTJ9QLhEqO1ZZnftcT1nlfGDDvbKrdJRnsqnpw4rOiWYVkrnTMSDc05kMgI4V1D
I7FJ50E9lpmyryYUL5tcXmKRRxukPnP77NGEcOyTzTiHqQkSxCFVZptljIf6ciCmTzhE+DhtXoYo
XjjD0UzfFsbUH5e8iM69ofrHJYnphhZDeUNilMYcj1S4KYSIV9M7QhqD00TnTpUzIsj0yT01uQEW
f65qgBVNtWpTsBajRzIl6+Wms7qh2y/MGKFZEBx7ty6S1mnkNNbNskL2JlpoIepEc1Z9UzUNtw1s
+kTLGLN1zT1v2MRtdaa1TThqgRbZ90Z8fsAy6QRiPTLZ+5igOF2r3iPs3vy+83RbL5bty0g2t3Y9
VQQR2XYRsjOTf5XqjfM41QVTeszxKZHJHCxvkpypemNa1EZ12dNvJU4BlEOvt5dINs4jc0rTdGsU
0IIXt/PwPKNXuVm6aXqzc904Z4XO3Ip8BGsrWTAv2V+jNpyVWN/cnBs/o1+yra1R9nvD6+CKscT+
J3dnshw30mXpV2mrPdIwOoBF1SIQiAjGwHnewCiKwjxPDjx9f2CqKyWWJNbf1ovutrTcSCYSEQDc
r997zne2c4VGQCdu89yGBLKmSVzsp25svgkGVKuxtOdL3VLbo0mg9ZlKdepji7a+y/X+Jd3c7f9f
sO7FG/t7vdzlS/Py+pb9j7M2eym+tj8p55Z/+T34XtP/AlrqgsBAN45+k7/5WzmnadpfsOGA8S3i
fITlaNe+K+c0+y+NVR7ht2PgAEG+/5/KOc2C9A3iAQKKqy1A6n8p+P6DCvufePoPWnYlgFxORm+7
Ryp0nqS5pwf5Pu3U87Q01zMZxIOhPLKvnUucCnpDu93F9BgbOCsCgrhHo3otZOCx1+5++A4v/xbY
/siOtvg+flBA/+cVqR/1rVZHFoc9tfukUveOUodgpypGbDCoDk5EPU7CAMEiObFfU3d0rIRwc7NF
6zr3X+mm3pMXToirOe+1AfeFDRtCUxxcPq3O6DgnBlorcMS6nb1hWMqCPCesQSXTJyR86I5ofAS5
us/6+Mk05v08l7ek05/zge6nuQ2ZfzXwxbI23OWNYvkzEQk+5XnIZGZ+s5zgLMzLdTKHl2pZ3qJE
u4U5cm6TX89ZMcKtaSWPBhESXq1or0AI77VeCjzu6s1kEYxAV46f1ImLmYTFP3+hxs+GjH++0OWL
/kFgr3UVURm1HPZuggRpIByj1/jMZE0hckTIUaHGIFds3ccIIwMwFFXyVBY2sLoUYKkMUfoihWGM
iSmt3OWheGtIjcyHZ8b3q0KRl11CTCsRhyEp8GN+Rm4dXUMdYZ+b6IPfTPiux3kglMuUGeH15DRl
prilf89c1x6u6tr+RDyvW795dhZ16A8flSa3OiDlHEjfGS8Z+h2aIkFCRBwk8yjG3OzJ5pB5kRXY
D4HB8zvZ4xNaksQn3pzxXlcztaIjU4U3FDdby9Vfe6cLtnNLrC3JBo9GCVCOh724ioiY70MGl3++
S/oiVP1Hbv7PXVru3g+XnnI+n5h31vsmCHFW09uy9jEkdxKz4OIgKzWDa4fhVEjTnJbE0yDUe5F2
DJWiddqMsHLbzMtSHl+tZmIx8tDiptOOrtHSTiivQzne/PlSF9nuLy91+fZ/uNSoqCIy46Jmj4Mf
jVGxeCP9dAjW08D0kuPVa2Px+DgEihrJzdwQ+QJKQd1RcXlNWR1zXhW6kZ8ZNX530z84ZARVA/Zi
xC2O0QNSWzIvebM+U6G/g2x+dWOWG/bDpy0il/mV2jR7BGpHmolHZmNgOwXucGtpXgx20XmRStRJ
Y2KLfyeYRDFaPD2/CXP6y4kaXQSLVKRtm1WYpVvDipg1Z/GTmqU3mt7uysR++/O9+aUM2rRV/eeL
tVNg6lNZNntZIJAK31xCmFKqUIuOL564T5aUD16Efx7WD24Mi/UvzuO+3mvleLY05shV4fshflh3
VuZSNzXVec+UzbUm78+f7J2O8qv78GGnCoqwLWRW1IjJ5htzQh2QomCCnpqt2lF8S+MiWDeTVO7S
sPfiKdklwqI7ocxrhbqPB6Oj5TfQe8xC9TGpaQC2zfDFRQ5IPutEXJTtfMYX/LUaHYbOhz1MWBNR
x5NT7btxgHpAiLgeL8M+E6GYY846UZjZVoTExest2rtZEv6QPzT6kqYWoqhje/EntXskzGUdhDQK
NWpaF2qsiTgmEodRxq91rF+PS6OAmkNdVxoBxbl6+uTL/vVqRJLHz8/RTJ7PGJlGvZ9jKuMUsSnh
givdELfqrD8gZKDL3m9JnfeGsFlPldiAmefYgL/QbU9TFiPkElc4Q1az3l+PRKfnrf3KQrsL8pgx
QEi+8Z8v1fjdpX5Y84uCgXceuPU+aRUkBr3uHOcOkd7MMePcHUlKDjlzepFEoIporOIgkV6XolIv
LC0UsGjQ9iCspMEUAn/NaXJbAVKvIsgNBlJtu8tIk1XG5J5e+t1UGs+uxixgTLMt3Y0XlZM7lQiG
lFiqGKrt6eDk2MWFZd4a5Pn++UO+U/v/68MPu/fn+xHUi1zH1ComHJFHLvRBiGCfC/dtsLRdWfTn
afPI7TpYs7HhiHSgpbIpCEb85IV/t1n96vd/WPILp2t6nScThW2metk85d6QU/SgZosuK0oK10zH
NV0P4k3U8UtqmK+VQp827u2S7cpotoIzlOpMdGYnJqVu/1XmHHEIEuo5Xyc4DnKNMN6qgbAZyTpf
I+y9qqrU3MnQs3OMTlVzyLPhYGJhXplFNK4Lwrd91wEeAn3h6FRjunWVcIdz/mXWFYfSDLxPnSMW
hwLXrjk6k/CbnRkt0nY2JcYBtXpNYiEhS1FDXBkzotoKLq0pYohORuRQdHdpZj9ERvo0sIijmkGs
FRq7Kgp9OTKSwT7w9Ocb/MFc/L9WVCjRP99gW21HRwx6v1clBW0b1rftgIKrGuj4IPKikxPpnBsb
o6Tp2xmrbCx0X7AoEnUapRucfLXHWPoFkyDlebWc/oOQFi3TvWaURJxKCuE/X6v56wodDOPP14pT
I6wHox/2TN7Pm+FkD+cGOhfTyGh14rAwe2vP5F1fS1vDJBGsnSVX0MUE4FIwtGFGyDJz8mjGbNBc
pPJpDrOTrTjbmj5P5dS7iqCbMRar1jZ3zWxsM5MItiDYM56gxCEitO79tHymDQrtVCdPz26uU2HT
mmbQzShyCjSf6VImjqy9NE6O+fBV6vYmFGgcmLT/+Xv47T37sNmSCZvFhAo2e0uBpkP3O7tNCybX
ndbEZ5oDMzJwsB+Uqpy9kj4nT6a6Vmaswpo1v8QKuBMzmQF/5UXmtyoBMkaNVUHTB4bSJhaQdpLz
Zxe7XNSv3uAPW7YyOfRPEMXtkzwFKFS6xBHFIplOQREF1MrOBXKgkbBOXkAEzTZhkgygQrc8mkIL
cY7EMGsjK4ovHQaIN2PuME2dzeYEOgwEcFF2Hs0a7B1Vmvii/aSeEb9b3T/s+hPKnsWsVe5p+nbr
2QSUm5LaRpApysLBrWbfiKoOnUWC7s1EnTnkhYO0BKlcHtbHZI6v7TpAMjrtLA3BYmVRMxPGF/nY
CkkIBoO1isGneUaedBDnkHkLrGwrXU/I77FzFQE8ATathqjDDS+7MicSNtTNHeYUANYMHFe1Qmwc
ucwhFF7MFMiTJ9iHeBmaKbm2Aoq+pWoM2qxcR2m7G6bsyWmiyxhGcGVmtMXM6KwOGAorhZ8ECNNW
do/VNzTUwgOo356RwZbyHi1VvVpIkoUFYXGLss8uQ39A1+jpWbbQ6xxj88mj/Zun5SNehtAK0XN4
rfaBQkRVVXGYaNuxYt/LA7m0HYF2hTTv7LJ/kyYen47wciwaJDK6BeGKpdFafl1qD1pr7dPZuCL/
FolBVHM6MawLqQ9Hs0AsUkD+/vMl/+ZUIj7yzMqxKkw7qbJ9mjoP0dA9d5J7YBGQty716NJ2xQOO
2odcjy4k+rZthktlHRPdjJ4JfVmtx5dtrr1MSXz9v3lFHyoTgyU3knZBJ6PW4gttQm3kxYPe3QRG
sYsUgctEB/KlAwfxI83U1rjsxl1WK/vGLCN7ywKDrHemZ3QiZz3GJhSEn7xXv+n7QCn9eQ3Xh8nu
2k6t9iTMEs1lwFy0DCBexjvlqNcl/C4idBVx0YUcm2e3U0GUWQDbc21Awy2X8U+pbpSx1+knqCUL
NzLET7655e3+xWL1EYqjoTBzqh7VamGmZ+h8t2O5kLack82wW/CqO/28sSzHy7Xo6pPf+etTrXA+
7MA5skRNz5hYBLG2JYxxq+YW+LbYOaC/A62ublvXXdeWjdkEPUES3LVtsNVxP9JBQYI9GyjCo+7w
yeX8ZpP9yOjhpltjrWlybw/DnZFkwjO6AaldKi+DRHKqa+mjWGnxxjT3ULBKAMq8MTn1A5qeLd/o
0ExMWvhaxiZihSZ5EY7ySRaLvnwlv7o9y6rxw5GY51KtekX2+z5CnkEPJ3wOqJm/kcns7puhpCmN
LHhVU4zG8XBI6YZlbfusWuWxiekGDJoBTM3B4kfHIN5TXY5XXShi4JDZtTUY/iySJ9vmQIfhEnFa
9wnI6nc7tvNhEwRUC5y4c3rCLIc7q3MdRFwS8pDirKomf9LS7pkw7c5jHsMUqkOSS5oqms2InkJ0
njOmbOOwpMCxjU0487zzJehoiOK3sKCq/eTWL6fEX329H/Y8USlzhI2m3+sain5XTU5aDZAwVouv
Rt1zeirDCypI9KUzJhyzPGol2x1ZyVxZzuWxwt7O5Hj2dfBgNxRn/bhWKr3bvl/f/+lG/2899Msv
ei0rZGRh1P3fEcsJce+He7TEfn6P81xyRf/9327iInypyoZF9u09K/Ts67//2/u/+d7jV82/4PaY
mu2YoMTcJffte49fJbIT+ZDBSmtB9vjBHa/9hYfZNBaguYDFxT/9p8f/l7b8GZG2juU48Pj+JXf8
O13zn+eJJE4KF9JOXMAiSEWB3v382sqYOeOEBXxbF0H6GoHcy5sBl2I8M8vVdHGvg3B76TD/J6vE
NSZnJQnFQqyVNqB/27ZDUWu/h9RyjgMe24DKTN258qTdw2FmLOl4Qz2gY0EZwh6Pi2TVhGqyVrME
xmtTKeHgpbpSXDRZM4NprTnNEG4e3qRU7LuWBID1mKTK5QLsrlecCkJiCdz5Qi2J7KVq00C8BsG8
1ejyIgAUsXjIehMwJiDYkNNb7ypeOtIEW3U5QtoVbHB6KWk9nw1DrX6SXfMeTvPz12kgeQXiagGI
gXP94RiUDQQzOyIrt3K2diJQy0NDY5wo5BytKMaS1ZBP+YZWqIs6e2r2umzxcaVfGtloFKfjC+tO
uAOyUJw3pnEQQZcdozl7KxE4+61rXBlzYH0JSyJIzKGaT/OACRoF6xI0muE9XxE0HawCJh0/PNOX
f3+CHycvP+84y2PC52L2vIycwLJ9fEyEJkACq2O5LUbli9u3DHkzAwEy9ZoWKbdJkZ4TVVJf/vm3
/rztfv+ty8MO6UiHrfWhWMKmlgBelOUW06Lj6UnC3pEiKnMxxaI6VbW/V6//bi7b+6e0VQJGQP45
hvmRY9LkgyEVTInbydSnS/T76lG36nqtjWEELH5uTrbU5SdfLavJDyv63x/yx1/6oeoC8o+rQ+JK
crtIXQWCxklL1omPB+tTCv2vvlCbdD2GxOQkks3489teqEMVMluuuI0TxZIBr0A39i0g1tlN8NyG
QJ4n0w03s5udp2RJe1ExJK921abrPFLIJIHfhQZ9yejAWvPJ5varq3uPwgL9zV4lPtzuJgyzPrTz
cts7D6Jp40PXzPOZ7ibjrkHo++dn6+c65e+v3bV0eFZLLIX6Dqf+oV6pwlImVcKb6gRzhNNdDTdj
hvnlz79lueSP6wFUMB1Sjc4TrH64uc0UtGbTt+V2mAjiaRLULbOopm2Wp4NnSXuxNCaf0VN/+dFs
A0cbAfbQ95cn7oePJgTj287go41QHFCXxN0aD3y/+fNHe4cK/fzZTFXVzAWBxX8kKvz8a7qxTE1A
7eWWrNuwZxB1FqA6SGJIxqV2yJrKH/PrsdgpykNfIw2ubA+T/tpVvqnKRmtcaPUtGNQ7EKErlB2b
OfOl9nXk4BiU5irJqG5MbD3JRsX22HD0McSuMfwsbA+1+tVEqjAFDE/aF6i8Z6OydzIbh+NzR5Ss
exZkp8pCqwNBIyu0bRlcGSH+32GCvo/RRx+9PKdvPi/Ohn5lY062yngTQr00G/DMf/6qPsyJloeN
DRKYjQ1Qy2Iy/2GXxdjtKjOMk20S44NhXEq6HvN7DIcCw0llT169hNCWBos/EDlGqM7Y7wBR2P4y
xTpTxyw+x2tUbwNlUrd1AihSCesXFGgOOcZmdLBjNyZJNosPw+h8tg5/qI3/vn7BbkaOC1UHFOCf
b7XIzGGKtabZTnR1C/g1HvOj7NW+M77lR0Y9lS88+WBMK2xkDh3grbi+En+fLP6l0vKPVKUfS8f/
+H+qwlzKiN9rSW5fkjiN2+6l+KnEXP7R9+h36y/NYn+GXLzgFcXywv9dYgr7L8hLoD4dYEIAlZYW
8ncZian9BXlJxVQHOJOydOmNfI9+N8RfS86Wxh8Sv6DxE/8lAJP+0xrInMjkChbhGtBew7HE8vc/
LEflkOn2VNPinARU5F6amKcDO3vMpsG8sxfX7C5waM02dVDvA4thpW8kqgJxvy3znaLGbsQ7gjh9
1QI29Qp9DPZaBDADx330NdQ7iUsdfE8lRvd2yoiPVZGhxZ8sd7r+Pij9Z8HjgxCQSDoDK+pCrySB
7OcPEug1ErJEaludenKnxS32CKKB+4O08U6SDjAXyI1tsoARhnXDJquCwySKwpd0hV9b6BvA5FXj
CicYwAvp2vduNIeYdhy8rzl5UM3STHU2ph6HV0BP9N2oG8OVkyJzYY5mgeOMOnrACLHlcKk5UnwJ
gjFZJ1lMkzyUwbEiU3Jxrws4PS2alaj5IkzZ7SQjis0S/PMiMx19AtG9Gq3SWqEhyXvfcVfyMdm7
8BAUOcl05aSywBlvIYRtzfhm6AIDgbsTf+vKNkO2GeYai8EYgkZudYAYZlcCq0KDcKyw8CNVx7GK
xVcUHBR0crxg5DFk7av6lelbdZOWmCfWvVZHr2VauI91Eha+nU3d2mnRkeLpZq60Ci2zZ6pCBKq2
rrC6MHEb2kczG/Vkk2YzLmVTSRimhwFNtFnaCFhGpN33nC6BaUxYzFe5jWHShhBwckoQAKRsIesg
S3YX9hrhgo5BI7OBf5+WaXJJwkm5DTBabXJVTb4xPVL8oo+Cc2LBG8xCod4frd7WT3qHw4CaTp40
N6huM7TGG+A4zS4N0vRyhCm2TltgmXVJeb4aR/nUWXGmwoQZ8q8yldnjHITaYVKhM2AtGzZTYtT3
Zp9rGyyD4V0XJMq6iuEwriYw5SsJt2sD2s/BpNFU9VdXjBb+tqYDZsPxiTMUhqg5oh+WKQhVURc0
e4XN6LxaSo8pCyTNMUZFcRW3L53jrrEZw/ZvfBzIeLvhLewKQ7ZnwlHrq66CnlHQXVjniN+trAq/
svgo+8wuU6+etXATEaV4KIB0biLYIWdJkWn3HFVRqgLp35YxzcCEYL7n1Ozsq9aepm/5O5TKTKf4
ppqjgoDleOq9NDY7htTTcJzZdfp9UaoTku0OrsLshLhkOhfMg0FOiW8YQb7JixBz4Tydzab+2hlD
cGzCqlzzYnypeY9XIkdfZBjUGeiSOekp06UlFOfNcLpTlDQeUurStwa5YaSn+BYDtYsQ80s185UF
DP8vR0dL4YYW1mGhpzAJbhbzyb4LteuqNSukYvNXUZpnPWiYqqz6YwJecVPkhUcsBkcvMh80qPQP
o64xl9JfG864a0MN3xTtpq6U89l2/DyDqjAN0ZXM4vuym24b0dBeNG4VAizTOL/WI8K+egt8ZY5c
c9yKPj6BxMaezeQ8SsIIo9Q7C9X24aLcFkXzoiTjfWMzOrV59zlCWCvwnCiz7ibXwg8wfMHCcRul
+vMUTd1JKKK8UBqXvHmrMy5bHQtWFDKB76Q8rzrlmE5iD/IH66q2I8mZwehbbpiERpgKsBhNUEZh
ZZvbxiMZ5lZ1C58FCnE43pK5h9JgVs6RTOYA0X5zay42FpfpqSr9aGxXwKF3ao0bC2UZXyrcFLzo
hh/MxmuGGxrVoOhOvRFFZ1mZp7vCKW7NNLD2jbQIUoyS+tUAgLJO8jDdSBxHaTpdAK16VJLIeVNc
Q9nhtN8n43g7WjFAK6srbzRr8PUiCx90ySSrHZjsAPWvs2g/5KDFk4cR0Bzm+d5nJDd7Ketnlqrg
2Z6tgY73ZDDZSDGf6/V1khtAmVxWe6hB00iMxxyHjBTyO9ortxE+lzi6TQyQanlafA1Sfr6sddrB
enDqbJI8MK55ST9e2wSUFiLfxip6qZo90bHiPVScNTOW57lUL3ConuyqIedhOI5dppwGMQ7+FFdX
3Ny1bJxdNJBJo0pA01XUXnezxNFvL47R1tdF5JcKzZmR2lgx41PdWFS4mmfFTu3ZroxW8PrPibyl
u1Je6bNDQ7ikqtQDVjYRP4axeNSr6mS63Ku4MR6SzsH3VVz1UX6RNtqV1rs0cZxk34gOl5ziHoFn
RF4eDDQbq4knUJLskcQXiaFc8FLfKG21ItIIM6QQYPkA3i0Wd0SFGEMkKZGzjtl3wCLrMIaPq+pi
HAYM9f1TNRbnAVGrXRC+dKRfk+6HZSNybXKS4gOyFAWIUruFAn3SmGDwuIrrsO+JyqvOQdB4faLc
W0Zx1EYF6g4ysygfrtJF4amV2Vq1J7+NmGSEpYFMccTnNUMUxSmj2YgSg87HQbDrrDu9g7tDHE+D
qqN3faup6ZCFbrBjtHuUuXWSlUi2ZvXG+wWePkT+MRvSPgRdX3hWmKT47HPtqDFS9ZJJ1bCayNuo
Gs11qrZTtypBS1wyMpX0aYWyL4R5nVlzSLPDVFddwW+bEwO2cJ4x308hKrECEzeGeNtD9MUK1Dm7
BGk8918EnqTQQCtYTNtBoiBq+8kniqZCycgBHyocWAjhue5ke3WMhyB2lJMdTgoPDtL3lqET6St1
eKOg6m1wicv5ZbD766CELrQoUY3cuJd2hh0Kq9ydU7Ze6mSbAWs9zvm9Y/JNZRYNq2STC90FuCBP
jnHs6nsHLBKCS25Tq8SXubq807QVyuncDJllFtq9rdh35gQccQCdg93gSYcwzeqHosHKkTLassgJ
3gAWMBrtsy2ay1nSjC+mypsasQ9ndqRZ29lad+/UATCwMHkh84dVS3c2C8GRHLpiZdvpsIpH4hsb
CzsHXoGvQ2HflRMAFSL6hnVbZV9sSJ5up3R4FhMSeDp5BgECtFNSU26F2U0f6mcgH3ZFzZwwrW6i
JLpDBXcIEB1NmCNXEe4828rOi+amV1ENSfjguUvBIldZVNxOdc/wswRWMRvuNhqjfWoxDhU5wiWC
mlZlYN1xxU8uE+4hwJvfqJt0hAY0D+qjBP+TxuV+SrtvsD1ObodO1My3buM+SQaWFYx5u3J8LbGI
Agq7a6PMwMmPtelFVfyMi6pdlSaNNKHY+xCNktZXqzYfWas6nvxJyQNAOequjgIkmiQUVGq0nqVc
h3iX3ZLTM3PMYysDmJJKMHsVD+rKHM9iGdV+nTBnd3C5DqxgJDpmKyZ0M2Px5lI3iy+N2nG3zCLe
hlVD8GxSM1ifJOIqeRM2aAeo8WHIqQIRS3VIFRXRkNDvQ8sGnNXH18nQDevYGaudGoRcdal7A2KZ
lT4Ou0HVUSvEtbkx85K6eVY7b8DovS215E5aIO9F1mz6XvMZp/haq2ZbB+eElyxMHcWhZ4x+S9/F
OX1indrbz6fosdOqLcSgvZIVVxjQbDTbBj+7s5/dhjl4Q1K1mADLhAAIPYXyYj2IuKbDRhlexuGX
dIGviIyVUtN0ny636pG3d9/2GWm4WDthEa5Lu3Y9NxB893XwJitrDcD2qozHhkGUrWxJVNwUk84X
LFkTkzWSND+aise8jeP9aFCA82wdNKBt9zml2y4MnbMgBj0zkNSkVo4JJGqhwDGTc1GMhUVznyr9
ZWXr9yZxu2FQYIFrWDl0KCDLQynS/FBHC0DKtZmPO15ZRoRUIxxf6ZZ6UhaInJFXz7qktuVo5mIq
xUdMEkNI+wakZIlXywtLOgJl0FzNXXyfdNFOZaHGYeBZovbibtGG2w91oNYsbYOxjXRJBkGp7lqZ
3tkzGjyjkn66dHy1qbsX2XQy9Xet7Q7j3IMI56WTc6n37i6u5d0oEZviTS0BKkziEIZtshlagrWH
cT7MgzzEhvpWt86wBgmz1GYHPeiejJYyx53zw2xgJm8tF8t3PeyM1mpfqj5YoAvSB2gjvL6Znosa
KeGYzC9c64szho9YDUDe0r3FlUiaHIgFmk7DFyfProwpOjatJdcKS+Ya+SmuG2nRBtQag+/G1uO9
MmvrwAnPOvyfMRaxggSxNpfHokXsYdbhbQE2dltZsQRsmOIBberVaE4nzGwVY2YNVQgbexqDkCPA
aBXiSTaunbDZN7bASRzPmz7pI9MXKcuO2ggWejxcaUf0B8ju2TK+kcUI/WA4JoDKhT7dKipxaLXd
bSEP3zdGc828hLqeJbeHP9e3BC+ZSrchAWnY9tCr0HRDsV23mcX8SAi3hMrDe03Qec+BMXceXTtv
zzQMTduMue6mRCMNC30Q6Pz7xG+kTX51UGryDD5ecaZGODIwRRMf1s7GW0UIzINTRiistdGed0UZ
7lCar1hD5miVSKmRv6UGF0lrprjPyrpBGdeqyj6CqPNqZcJ4VK0BvBZlRkGbAOPwJScqDWevrDnF
tvjXvKyY7MrLAb7fohbjOAeEgzmr1Iy3lJMGa0a8oI6StPk2in45T0SjsRzXNfiHSu0DgdXkxqob
5UI2Q/a1HIPyMKBT2ik041HCJ+PZ2M39rp475dxGZwTItUhJlQtkdk3jxGBAJikby7oQj7FO7JqV
CoVcRG0s1yJSHQIZWxucgFN/tVjrj7R0C/zyLkpU0dTDq05Y9d7p0upR6ALicza7GDGzSe6xEw2p
F9kAG+2RpDcdWfRN0pXOJnYVY9ertFF0OXcT6WVNqqwMBSXXDkBgzILmMo+o81J+w1aoXORBpq90
O9hLOaHocYt8OwBOZAN1yVx2homiHAkJ9Vlvyksqix4nfxmZ5+HS/1xxhLHAy8YsXII6GdGWgUBK
dLuO5In7Ef/LS2lwH2Scv82Fa9/Mxdz5eps23QqL53lnGGdZlN47MerHuovVrWxbkvVqp9R9o4zK
E/lXcosW0OGwVQ7bpG2XPoPi7kZLwULYl0K5gbfA/A397OiRuUi+Yli41h78ih5tyXVo7mLXid6w
pwzPiZDGWWPlwwaqCtUzTODT3OfKSQ16dsVg7PaRq5Wb0EWi5XLe38oBuGLG4l5zEJso3WZsuQgb
bOzTrZ2QQmm1B7cP5WYaI+usGVGfw6GRu9EJghWvUPlQh/n4ItruoZW8AmBPQ45V26IxLFyYSCK+
qEbCEluB2045OPXQn0w1cL0pbRYS55DRNDH75NWMwBKY+K/xvhvUjyp5oOuEcLlVYiTBpVD72aMH
Ue2HdqhPtSmggXP257LlbSIKsW20rt7YTIxATFjntcGxrsRVNea6PO+KHq9MSvDArg1BvpRiXFBX
7fwF5EMGsk+LHstBkwSvJNlVPYTBU0JS+ZkIKfb5X78m8Tw/1f0wcXRO7OjOZSXZNVMMw6YTNfhp
+oWMNafW5hhmW+cyHReqbYCOVej00iILKnCpKwPY2ZiotdhKnjhNOF/7sJo2uH2CY1mZBDyH0fSQ
Tnp4G4w2iafQNS7MbnT8yFFjvzK61jeHdPJmfcExg66uKXHCdM9UO75Qbdy0nD3bTdPI5MF0u+IS
MkZ+YYNlZUCRqBdmaY9XaTsOxwim5XOqsemJqLeuIs2ZtnqqTQdzcPsLt5zmZ7YKHKaWU4CQL83e
H6MUgo5O4/5UDZajk7dVFl/7tqKapHw9Vm5dXJLZZHpFa+h3tUZVh+q3OmhTM92qdsuGw6EPao1b
wLIZZqXCPWvqmzkOFsRPOxw4uMRnrl2JC1dE1VonOGQBZ0E/nFX9tiqiDIZGmWxqFVCLkG6y6ycH
vix+iNLrVK16UXivYZwqqt9qGEZCmx/dlYTYMe8OPMdWcyyr+MlzrTR8zVICYDPdRTXmN6K2oaAG
g6Tcob4g5VZbNX1u3sw2mh8STOmVMkbnkIyzDHPK3D1G89yvXLK3Dk2J2rqSqrnXgt7xFWx9HCEd
ajG6lpN2GyiqW1NIS22njU5/qZCXcx/KxjoGut0woyhho89l6wAgAdmEp720T3Fq0UJRXUs+FbJo
680Qhk9GHufU/lquHGctnTKvKMqo2Ma8vzeOjq8QQ7ux7sa8gFobaPawT/uQ5CKVYdJtDojxLg4y
kkEn183IA50KuUIxxrEQv/ZqlDWdAUDRV8T+OnQW+HtoU5PjC3gGB5uA4ethltVzRgfwXtfqMx25
97xApQ1u4o59Eidjlp4sZLWAabQEOyAaO7K8q5ytRNGP9Lu1K7fsqw0g7oUIWk8Xcw8mBU6GwqHU
avuNOzLccpRy9Dq9MaGf1ELxIeZtRB9wanRLBngZKLGTWcuFDUhdY6Fka1bDwkLYDUIh6sdYjggq
RveoCjbpMBdbe3IS3ohOvR2M5i0FHAztrIpfI13ptyVk5xIFJr1TNA6NYvhiHgq6awodjJkn0e8l
55d95YCURLrRqaiLZ9w7DuB3Dg70fqtNncXy3nZzHOLI18sT/ZSGV2bUnBMgAc6rMXC9hQzlKs9O
FpYvLeS0LyCXmUAmQdbsQD5DoQWwCa09GN14F6WZe5vlCogMabfxJRRZkgtMGy04g0Z4Vf4w9ZwK
EdQHZ6abs+aBEmGeCQex9zlfGzwVctyOymRdRonu3Nq0NtmijL4/FqQSbGAC0N+JUuLW2cGbZNcM
oXsv0A37XWZom5levMDxUEtWICj6+9kqwLyUJuwpDuvw/vyBZtBhBOy8k30mUdIUAILIGHgOFqCH
qQw9U2St2JtzYuleNQTEjLF0519DrW9Jp9WCi7FKzHuF4ucCRFGIk5Of7xGD7py1JcEMK62qjLu2
pje9AZcS3y5qmu0YxSBf8zkRXrY8g1kCmw9O1hZvpnlW1Cb7BzDYBq5uNvhMpPDvF9E0XTRzpZz+
J3tn0hw5cm7Z/9J7yBxwAA6YtfUiRgYjOE+Z3MCYyUxMDsAxD7++D6Sn7sqUXpVp14veyEyyKpGM
weHf/e49Ny396XssEwdNbKme0slUwU5PsXPbm3K8j+fC2QGvbMmaFjkGUa0bkrmhBbVbOnkCqjK0
TkLo/sWZO+s0TxxxmwCp9gsMq894WEFBfRWiTM/Z3ow7/2JZztbOhl0wlPfkosyVFYtlH1YLo4pt
2mPdX8WTy07DrqwceT8ix+wbdXYnoUsUnLS51I3tnKO+hZtr2eyf+UxUWwjaLpAw1CWOxM+4N8jd
lS1vpDc1z62pzUsVC2QpbHlEgjukvq2yUmuPYTDYBzR/2ZuOUOPdqCKFgJcMzqEcq+XYOKTLQpe7
W9l4fFfBYO0GhOcXBsboPPhDdWZ4bQ5O2ZmnMbTs60nXDrFYV3oPSHPVtTRyxY3Bg2exzLAEAYRZ
MQH+ZLcFnwqJ7pmYWj3FVRQzT1hp/2xoAXkDp9kerbysXpoQFtxRoiZ/YH+wrJtq9FRx4yWFWqia
zr7oZi7Zo9fNLtEsuTbA9ML1ohIAw2tainmbtHdILbbx9Nr3tX/H1GKXN7OD022HGXTJ94sBs1LA
LgW1T4fmXSBMrzaSOAQ3RatqvrZAXr/XdaBRB8okOaem7V6dzAoeeh0jN7em/L5kpvxZOK05cKXp
X8YC7IaG0vB1aPt02CiyR09t4ldXkyzUqY5txF2SzNZN6cT6rtV9fxu5lXVqIcdudQrUqPJqeal7
oPmNAJeUa2HuEK74QHWh85EGmVMeSYFzWWSX39EKjdcWpa3FQJbCE4ohz26DuXL3jJzFIbZAX6cc
Ruecu9MLH4tPUnFcMBCsKGAOu0erC7vnpR3QcybXMg8FJwyEp0XyCdBFUj4EIZsMgRhKVoo7+FA1
w1rbVH6ymKiPYzkXoJJpH95bgHMpvq/7UOBSGIsLtJEOzkX/0NBcucEcrJ+7xIi9W4bONYvHlurw
QOq9annLk7wHcKLi5kiNU01T1Jy3O6+L42/eGDh676RUottDve99hKiq7prvvK+SKc90P9QICRc0
mbj3w2m57fBrHezEgVM6+/1NOQrmMVe1xCmFpgPWrisuZWNzH9Epcp+J5Zkqzecmi6bHQpli71k+
rBh+VTjZ5APqAxUby4uGkuAzp4xjD4++aLijj27QbJwhsE7Lws7VaqEo21VgHpugQY9oVEM9Q1y+
F2nQvnO2jCRT5uVGZOwrE0alS1q6y0sMOmfTKd+850nj8FgT/nZkrfhN06TzXEbtZxHSWtJVSXQw
qDQXx2UttxG11MOWd2LZQqIczrYLYGPIJvkx9/HVIoPpGkJrzxO96jGiDG19QuSe7v2S5kHymoiK
W6TBXDOzZ8UlYmhb/EnfZ57g4HELc4ZJYkb2DWXHXcAy363SH144fNBPmHqPTGvc0pzlPNuAucXq
YElK+QloUNOKR2qBhUsum2LLzjy9kjyCDjDVshw7jQZ73bj2D1+hTToVy78p0vOBiXm8wVU17LPV
PNMVABKnxjlrlYFFbP036TbqCrudPMzQngik1IYbdOpGx1oC8N0qTxS3ULeQgIjD6bT2v8e++MiD
JHkNK6S0hvCMV4ju6BUog4xuBK7yUN3whXur4HWVGERmd1tZE+ssnzcbOX1GYlq4ygVGil1aB69x
iFIa5wsFB11GxUV/kqJq8HGWN6O2d6wUrMehbeSZIhuyGp0FdS9aJYHevjOtmd9oBbMPFGaT0A/4
s9Vqk8zrkpe6b46qGf2nyYlPRkrkz1AuDLfEsWiSc1TxEkf0sOglOGXuLE7cLa5nOb2Dz11/dw1q
Os6CO52Z2zEr98jAF1mJdyCj56AWmwlw5WSHj3BWHoBd3izZUvBSSJCHYUQDQKNebbmAGyiHaBsH
4C2txj9l3Gf9jRgn8RYWKKa95aIgdY+jX5vN4Fni0FjTM0MLSgG+Ln/kZq7Xuo8FBft6yWa4OI7f
DOMmG5T7LZ3GYOTOFaqtNaXVsXW9Qm+qbCjNAXltvp4s2ewg+5q3kaPvuICKx/IbyLcwxelO/CPC
Y1uu6pUZHzu+0gWoNY/FKrRo9PE2lzFonOy5nYNwxSlH2WWisRi9BNYDTCc2y0FQvLM3ZzbXLalI
CQ4C1YOl/uTeCmbUY6dncxUy//UUNDo/MzPxR+DqVZtq4eo4SsCBJEn1Q86jjiwrAJ1NE87l0faj
5XbgLDxOqrjmgTW8ZX21kAyk7YK6CrYDTPgnZ0qiV1H7XHDHkGVk57oMHzlYybXvia9YGAAntwmQ
HwqAXOYBV201XlEvBiW6bnJepIp93VjYxyzIlv2EXZsM77ry3drx2KFYi655wUhK3/2w5MDu2/nC
1OnuDXH7Lahl8E9WMvb07jXeZ14lSG5zHXfvAq7Ho47kxBoKAJhcivmMulyKnUd1wKlYdAqXhNbF
G9hbNiFOr73wqB5ftNU2F5Cd/Ydv9S2yIZeLEI5+136CJZ2up8xP3tKqbM/TrKCvhXPqnUL218dS
uIMk3e4ztQ4pJSdGC2KZZdVXxHbHgOftkmrdbwWXDYSaebSfkPOGlx4D6MKAXvhy37pheZkn8HB7
WF9OdF1Dca63FpG/4oA1gEaWjP3ukw6G7Dqg3YRszohzNM4twJJ5z6Jqsh9ZR9bIEuVy5CoanSmY
sSDMunFxHYnU6O0QEurREWNbWsxOus9zN3j1EniZG/acFd8YoHKvevFhdlYcxGDQygd7sm1vM3YO
k8ES2jfcE10qtWYrIVhe0bUUVoJ7WSJmjIcFjOU9gnC1d0cXipkOnWYHLVVdC9BN5B7RvLwkzgiy
RhGV75iJID+x2mJKTufO5QFLHbcf5eqn0+TpPVBqEN/MG/JO9nwBtwByej6Pvj6r0iadGHf1XWY4
AdnjDTQgaYtOr9TZ8sTm72NXiaOAPy8d3eFhiEqW00lcW/tAjfNz6fUVnNGVAIJRYwMWqDssvhfd
CjsyV1HykDjVuyzTN6/2UTcCHIEwgoanwl6qK8GV9Yu7VM69dihy4e41vLcYeQkzZdbFlC3kk1xU
PnG+UN8vXZI+0QltHoZg+eakCIGAiGeDiJV7woVpOGsJtCxjgVYABOSKBCmHVqLcv69dUq4qXTFx
MY7u72Pq6VM2VwM7dddmccEhZtXC+knist0KKrdeC3+aD5wH8hRDYCVrX4AS0iQCWbna/k3YVgm2
Bsgtpi8YWUxjfzNWRJZ28CiJYA9BH95Q3s5FHZxYP8aHWJXfksg8aYz39LwwJ6LY8jPqnO6K3q54
AXoYowaQ6NZtiNU2dvizhTL2nDkJkbUg/SFN3Z4xt+s9o/x8ExRpdocSHTyzjhePSdD3DzObohta
HJBUo6VjX8K2bZOIPHySlqrdTa+y8EMvK9K8TmEshwQPHianRLwC1dtsiZEyUKpgJvA35sHemwPv
B59/XCSmc1/buIyveiByaFZWeGAOhcedLle9V9juJqh8dRgIAx0koUpDu5cdbWp6Tr95XZNEm2Au
ktsy7MCrJb3/APCTvSgD3XJURQpJmtqEEXayR67e7h1URG3H3gk1zL4nJFvdw1/vb8dZVzcZJMGR
LyPGAaGoGUxBHW7tkZRnquv2ZyHS5K23vBmGWb7WhYQj+fpKFwTqJ/sNWQ8Nrq7cS8wouSkXQwv3
iOVIx5Ras0BVl1Tq7i4breFgmtxsgw5GS1TTtdWkQDwWJy8vw1JRdBtqtpxOwzEbqu4RDl15K4lk
7uquS7eiKO1hTb75WEwKlh8ON7lxIWoGBeBBJu68S6H1PlYmn28sU5IiN0H9quiCwe8A+rG7px9j
2vQ4IAREfbDwGkRbr1wCvD5Nc9i6ecm4n0TncnHVrp/FBJ9AqvSMLVaf/aGbd71MYarjod9yvvP/
Kt3puqEF+g2REttNTGUA9qlzieBzZyuTHplo85dlkd3d7NHXAAyQqBnT3TGulvpL1CZY4FPL/3SL
Zr1QYIjG9QYSBDgCkANbvzSmehlbsJAMEnfB3NbXoO/UbS8WVJ24dm8ct5sOfdrX57mtrCNrfgcV
aaju2SPwt9pyssH0YR04IVBHryoT0zHPhUl2XMMsHs+1uesXjsfGlki03lj2d22two8kTtSVLeuO
1BnaEYnQPHuSULq5iUnlU7QEDSvs7AJfddCMF6LR8Boqzo5mg0tZfgp8fTsWCMTECxfFxY0VBgvU
GuOsW3krn71rGKr0+bYju5zRA4xOHsB7tm2sCMAe9oPVRN/yYlrPVpFOnxWWoPueAT7Y2ZpkERUW
Wb0vISxiuvzRFVxDkmV+HqhqJGgzXPNz5DlHsqNpECrVBsJh/d5ijcFfHS9oqa6TPOYUH4SMzXua
BszNVKIh7pqi8j49eAEu8gac1YY2xtsBT9neD2iOknVzqjUlBZuY+w/7d9fFRwlEBC+AFQBx5gtD
H8gf3MD/JpvzG3Fn9aUi3AtJZEIK2n+d39zZXSGmlIMpvepBKm1HqymrU5o5HDUdi7YDvpdmT2HU
tK8Y2y5BQNnlpm8w+/1FLvW33AFNyNQhE3JzpEdImf/yqz+WXp94qsRIHXkySZg0SbdPZZv9I6Tz
H/nA/1t39y8e8D91i/+/mDRcE4B/4gMHzV38KNN/cYKv/9o/nOA+zu2AgpnAF0SmkJP/T9jQc/6G
25s8CNEaqiVliHn5n05w52/ECckmwor8Z0vvP53gOMuBEwYh7yiJROX9J0bw9WP4f+3T/L9LRahq
dVBTnB7a62/9Rx84MFpZag9DhWOa9jC6rEkSO4TUMY7ecayT/i/CeL9/HNefF5BW82kGJ7jm//bz
HL8Ny7DwsFzmNe5Fi46uXWBRb/Wfff/+8YcFZKpCwcVGKvFb3sbJWD9aFCTttWCUvWJv0upj7VLU
1MWpsm8ysMZryR3gjI2dUzx2reFArxMX0tRf/DK/pckonbf9gPfdJqvn8VKv+eE/mO2R6QJkKx8A
Oxzkq6C242c/C8pzMS8Ujfzh4/dvDp71BfzlDXVZXYd8pHylBB7/317gqVF9zaooRMSfgAiWtbjH
54w7fAiLN5vryLmE/39vOUP7/c9/sr0eJb//aD6xgr9QekRlf3vJM5Hkns3TeW+UPV60cpOHzvab
G5aQeE3tASbGBml6uh7gWIJGdSucBxED6+RlxU4YPzpnpipe/uLXcv7dr0UqZz0IbeH8vTf+D6++
bcpssCiOx2pZm0OQ86AsycyiFzoF1p5JbCc5hSB7Yvjopp+O3WKVZ+6cPq487v1/8Qb9yzeONygQ
9GwLaKF8Fn47kMvCi1kv8wZVy4zDkNYeH7kla5ZwOxbjCM0x5lH156/Bv3zr1p/Jd53gCF9ABPBf
P4BdUcy+s1j8zKnuLqBvAUlivd39+U/5l48ej1NunRx1PLLIh/4WFSxCtnrAk729Skwjb8FCdMmD
ETlg4iaxiu+TVeThaXDoS72q8qKt/+JRp8SvGApFMNsOyWfz8eOxq4jF/vp3ZsSvnCay2wMLSl+G
XIJttreY7skiNHnbfwxOIN5ZcnnvtT2kL24uWAiGM94ves5M9VHiF/uh4wj1G1CMV+6NSCFYJER5
wl2UtpgvIrKxxIJTK3HuSrDcdyM8+WQPg3N+5h4t6pc56PwHZ5zZKRfkE36i/E7dHRV1hDN9n5vV
S9ZM9OPQ6VGLeh+U/ey9iGFeaZ2qI3F9ZcGfoXisweq2U/VAHYjLNsRwX5PhJTWqoDioz3trQ7vh
qpzgPb/P8jTlJZ5jd09tNzul0hGSTZ/TJtHqI65VccVayffvalebV8l+/qJo2gaLP7Xg778VlY/y
jNpTyjDfEgJX5T0Bn7AhqJiP2FVbmoeJBjgDLH7D3uknIHV3fhqaweuuFnqa2vuktpefxWycamdR
oPi9FvFkHWTiuaypAx0wAIxIXJuBglebHgpOTqzDnfM+upBkYbkly3vqdOx3PHDf04GDJIK9P5ru
a+6GYcepUSQ9L5zIvo4LtXy7iubSFQqj6JKYWTTghAmAip39FKfWZjRc/Rn5OAxp+JRpeBapBLvm
xCHYIG2Fc3Og8gn/8EIXDyatRNa01UWDa10ZzyEWWDj9jEl85O5etFSPGARybmqR8nqsJhD6NR9L
RfAZbZwhtsP1KmXNLB7hOYlOdEuxko4qf/jZVGEiHkFlJT5jgVdNCk+MXqfpvJFfHRmRFfAWdP77
xBOV2EtNHcEj4npGz14yJOLbgo3U0lu2N+XTbNLIPnuKaM5NRel4qo68PRSIZXwyxreeV286xl6n
h6MQI8M1XGnOBgvnYx2W52WMZQtwXXEItftZup7Z67YbaJKsim7cUrTLp65zYbFSVAOChk6Bkb1p
n7vRdwWGP6evCG7ObhmshKoZnvYYoq0w83ZTOwSaKcNhK8TSCUc6Wdws21ctebHjgvcLylmr7ejc
sh8KtxnVqO22cbP02VaEbwoKucZdTygZw58nY7Wt6O876CLAyh3VU2DvSPNTpYVEIjB+h1OOtYXR
6LYip1NSzJT0J45Si78Fp3y5m2t66ckVLfqDq68/H8M6b7LDMmkt7ho7qcTOsTPnTD1WwDdUdFRl
8h8feSRtOoRVbDtf+Lj63YWm+NI+d6W10GTcY+6ghoDB4siB0Q7vqaQCEr+VGuNvUxmP7dbLpsi7
WuzKL48DqtvXUGGwx8/dTtaRnU2S7dk44CSYXdNiwif/LPZU0zL1wW4bp/UcGy9jng3RMY6lJEVX
jHO0mVQ8OVdNrv0DiHNSNICfE5yMPQhhEjrsgzdU4tFN2CbZQDSi9yx7r+mfnrdlnjvIDrqSW38I
UkXiAsvgRgA1rjY6FcGXJU7TW40aSxubSQXKRBLMOHv9Jap29VzbnzpyndOYrpSotZb5Ui1w+ZIs
lxDglqBejh5Um59WNRDC8Jt5Hm/rmK0b7vImHm9pd5i9w5jJ4UIBp9988WJVi6ulZjuHuhh7BE4W
smZ5gD2gCLItb9qgGfnr/Klk5/3RFn5wl5YpBhZsmoPa5FXl9IDowqzbNZWbvgb2gm0mcoL1IMOu
UD2hCmQNL0cU6fO8BHAjO9vO5ovKAN5fh+MIPVp7uFScRRp3E3cW/sJytAFkGvRPsxZiGX1op4X3
JqCsoad/1gumo+UrahFD/IiwIEqt30qilfOO2qrheTYxQr6epfWDYzlk9IwouziYxJGfIQIqO0tP
UBRNG7a9bGIhhy9cvqkLUKUryz3HsN2d01KW0VUzLY11tbgYjk6LKpLq2iSqwWroOBw3VPAlbs6i
nDonqlzLBpd071gsUn3I/EzOlUwos7S6H7GwS/OIxDGyhohz9dD4sNmIBcq0v/ht7d+YYMSVrF3G
Vmrmk/gpMJqtMuW9AkysU2Y/Lc/obhutUS0cTJRXpvD+ghuRumqxDo7P5h4W4qAxRE0NXNIDLtnh
zMqSpjqaObyWtM8svxeoIt6m131AIT2nX8faN6KjB0MR3rzRkNWYw9ZJ4Ycg22/ohcafugjctF1Z
OZeK+wbNyW2Vkm+vkna+Uwqp6DxHeCfeOks3lM1SPqHpRMuT/Bjr0Gp2bB2GhcrSCkitc6etiZIH
13BOIoSmNtkmt5Mj+KiECp2BTCamCWfXFSzgqF+dRnKa2xCnYrDz6q63v/CkwPQONEb556ppDElP
pA5E/2akieyL9Bya0dx8IIKXmskJEHPs4lT4bpPtcfV38/dZtaq8s2n/ZS9MsqZmZVtXI/b1vhTF
9UStWn8HE0EAleVj+9YYnns0V8qyOKUq1Q7bpGx8apolnl+6xCunG0IikXVfOml7D/GJjR58Kple
V4Xl3aDR6JmIQoqrjp6cNH4KLSv+WdCjXF+ayg+7nTM1HbCJwegMRxUem++RM9b4rfWUtF8aw3Jm
O+GVGO/9mpI6UsNF8rW30+gtxWSYwUXD/7mLrLLHh8GyOt/JhK/8G2Yyz3s3OSuOQ7CWRnO38h87
iiBxmvVNpA4it9mmhnkZ3LERCBzyRybm+ALbhb2l7pzszm5m/QWfEyqhZ7ecKVEUpWbr1TFqJV5m
+u6EH4AjIXWDI70aWGYR+zDhdzfNhpcpH0p/31phcM833/mmRJac62UNSenJnz8dMywPocly6h4j
2TxldZItK3invs0iX1HKM2WT/uFCf3/sQp8kUNdTJHEZeyrONgJTGJtxvBvfZifhztfnSnML4S+3
v45l59MTmhZd89R6ibjJ/IBmvo4CqepsNw5u2rTpClqyHO2HOy1zdsHEO4qHVAwrndpTzOZJrN6E
sCYLy1JA9FRJIJHwikMPZ1QgmvrkwSRfvVKKbpmsCAVdfbhCLOpCm8TbemGU2FsVC6APlsotbHgc
deOOGwvZCUcNHevxIEppHspc7OMxSsRAjqDwQs56mbzqvOTd1VM6Plu9bCaiLLSHYtm1YbjORfU5
sqb4kvU+7bcejzyWI11i+3xfYn4hIEMCT41qPqpqxnxhOsf+slTsLrYqWZJvjGqmu4kBn/jDxhSj
ah5CD+vacYCElO38msjyG5+HNvjM3cYzX4WAb3zi7hjixWiozeaimuFsynZF62beCbdaSHyMsL03
X6XaS6oPrkbVLbtots9kGxLKpV0tw6chyf3kLPs8oOPNm0OQ7nZRRjDlqdVb4a7a8RoL+1Wehjwj
y1j88BxDwCouFF1oWaeFs/HUkl+SfhjfLbDGPZVz+GMsvHDFbch19ZuVOk1/qAuZ54dknijYbdjB
vRBVn+QuBHgbbOXskurwuL9Wex8JI9krW/s41uauv8twY2BHjYqeU9VnE80/Xhi1MdZqpmLsin6w
xSG0lU9teGE3pYjN1ZPoSVQp4tICWvLVTBtVfkxd+KIrO0Z+GVhtqt0C3OidYJn1lYeNu0bsIj1u
nYQxZJubdHhXboYpX3ghgYegTUOsTXNL82sBsp4tNKzfbNdp1XQH5WPg35Xg0vtNHcjpk8VZgY2w
yjLvEK5cgZIm6owUNPkAWl1mSti9SPNUJnZng9lx2I/uDKTV74LPCW3L5APMMa27Vm6cEKghcPBF
AbrmaYb0W4UXN1KEZ3FvyRHu2oLFPTMpNcytadWDSpfcXM0Q5dLNqOwOKkas1KEa2QnD5ksV0L6C
TxOM8WHZx31l/+gqkIYkIQVbfag0GHAdyDcz+8ZuEdfd2tuK2ifdq4jv8W3SJeonLff8BTZBy3Sb
4XW4ZzsvnH2Qp3w+Ftf4NCbSKHVY2GImp5k68J8knThqWpnCj4XTGaZHlhTOGzsV7J5BZ0HopIR8
DrcLi6LLUtlBfshUXtjX0MNoCfUpIfRv0i7R6lR0AQYN2MKts6rKrfRxAct82MMnRqyfOlyeW6LD
MweeqDscdA4ogSUV+C0GT1kJOoiLTUjZFpU39UjQPl1DUSuHO3lDCkmw+04eQ6zGZMcb26SDu4uq
Nv6AjsKM2bMeUkc86AMY5lzIbTkOy7dyyoZwx0c1DzfznBFArVuirTuxLIk8zp1AAZRN2cMiJMur
PwvPj8vvQgcTrXFeI7yrpHYT62otSYrYonC7PpRU4Lp3nE8UYnr8D5QZdDkQ6b/rGf9f1P4fjofS
/N+L2q/pj678KH4hm6z/xj/heSGyNWGJkASa80c9G3Xtb2h/IE0Cn94ce2We/Jee7ci/yRCwUxjA
KoMjoRCH/kvPDv7msZ1AzlZSoYSvML7/9T9/wYPBHPzlv/8RiuYA+/xV8APc53veqq3RJuFA/VvV
sD8IfqovEpASgbkyOoknQ5I7d5aXytB1e8PN0xvv+skjaDcaBtDbop5LNkcOURpmnQkZo7E3fhcr
+wixOAnPidc3nyT1luJhWJI8uY4a083vihPJug2DERx0EjWZx83FiTv2oyNCv72ZI119owc47Pf1
DHOeMbQTNHx5wthsOJsJA3sGcuI6CEpzH0RDwW26tcZj2rdARfhKT99gCuVPnj/TnrqkgzX+7FMB
fojJrrBYADvxaqtBbWdy9N1oI4F35F/syqjhxchUpEwq0KDpaGOcC1iw6RCAg+bswiRgzwWcgL6u
zKmB+0VZMxHXV1a9vndVyXQhQVsMtMz4WHjyU4Kdszh2w5g81ZWFA3vgSZ5ihnMCc01EgnvxpLsA
BTfCGYTFpkUDOkbABaZvvR0r7hBFvfAInkLMCAuVt+GeAd+1DlOlpnt3cMYA17AMhqPqGlHtBd93
D+4whmASkDkVtuNMp9rj4PjG3vM46b/2oy0sumL9GshnEjKeiLwjJRjxP1N5XMnBAEhrWL/1SVf3
Jztzm+SKlmQqdfEX4rEpcZ7zUg9IPRsDJjHBtF8opDMrZhdPLeiSb3U1W0u8zZrBqiD5wzGkhUiN
YAlwgoQbw9E9MahG2LFcTSPkNijCBU8AfYs5SS0iGW8WHYg/ck1G4HqVG7hLFPHKBOgdwLTkx+3W
sJ127M+qXcu4bTunQsKBWYN/aqhcUiAaMeC08M9Ee4/qxYLpK8CkOJSx69CPFtegs7iIfeCLnW22
/s7yMSWFS37GkF5+rSZ6WBkSp+QVDK4KGOzQGQ8C01ZxTuj6vNSDm3tf22ycv9ldGOWnQsbrozkp
suTd7RhbthEyEDZDu8VZESwRNbrN5FdPtCX1+qYLzVR+1m5stz+ysiqqk+GuuhywJWEUIMpFYCSo
sb1jJfVqLltrjQ+RB5HxVCe3SG2wDL57mqDN2antSXnbZuQpcms1wh1fsQRFwRmdSLcnEYbLRyRJ
ZxyMUyf2cRIBzlJZTl1ywAhU4IZOg9K+LEu89mY3jYDzTU/d8JIlaCj5wUc2m62dN6RD9cCc6uQv
CVGGcuekLpdbnl32AjKcmy6eXkbqhZjwUpQhiHhimqyHkirx17mybOYLMVXHAr03QH7e6CGxsEy2
uqie1TxWSJNtN6Ne6DUiU2x4Ok/Fddn04XVeI5c/R64Xp9iEQXsW+3yK2/7EOsSxKYqzEoNTdY6H
3Zg2BBfhVwRPedb3DqEyOhIp0gKBundZnjtPPdfGj3LRTbsjn8mFXnai9wCcdKJ8nRNf3jiKTCA2
NsuMpyFdsPmpCNlbL20fHXvQTj4KETc5ugF5+UC62b3XfKYeLd9kPmjCRfmm2xN5z0BQB6DX2X83
9kWXqSniZZ8SVSuuax1wkeDgRYLKpFeorV6th/w5pFEPUeVUNETqIcvWe8ZMF62YKmLPQjfhMVsq
y3/G30y+ZemHrjhk3ST1LiiEfF6GiP4P6RJfvnYkZrFdHAC6O8ANJ6A51FmTfGmCeYUgDjRUXykn
qeC+p6H8URsuH5t5qbpzJIRhNiyIMO/SNOraY0jc2BwUcmFC6L7A08Hdl+BxYbfdchj0HCZnX9vS
hnzUF9XewiT+kfg1b5GL81HvEQN50SonNO+SWy+HULmUH2FDdnVTo9NlD3C2ymGfzxnCt02C90Wb
OiqhJ80InhEJItZALUsVElCU7PZB5tJx4oQvBd0lpE/obOrTWaKZIst1wyPM+VOsx/g6t9Jrf6yD
DRfTFghRtQ+kzA5NXcI/qV9t0VuXwIpOSAUzn0z/047n+M7xSouQrI5uAvrsKelUOVl/MhKuR7lq
knNR9rwG0Z+YcYbHno40v1z2eGnxE2EtyX9mkKF2Mvbf53L5AsfnSnmKvH069Pop6zF64FGary23
0nv0vY3y/Ie0LL8Wuv7QOtNk1MFI7DwL03Tm+j9joW5mlPFY+/3F7bsQaWdGOibsjQ8X7P6awMUy
+yVfkQWyp5sMyTk+lsp7UjWAgRLtGyPlccqDaJOH7VvtD7ex6vc9d+CdYjwi/A8uJKSJAx7T6imL
dzzO82tWlph+JnOF5hlB+5K0f2a4RDGobPx4vHdSoAtC9BcJxGBDGrf82Vcl/4DbHO1M+XtKm8V7
VVnpj6J2x43Fx2K7lNGGJqHvjKJnREfnfuhrbKEtovGGSljgSRT2WgXsgUXQS9dx9adRJaJArCUs
EfHUqDHjYe892ywPSAOwlIm1LLf4tKsTPsriHAfCMruonMi82+1IGeDsnls2NxpvbEtbS+0xGZa8
2QJhdKjdXePE18hYyAOEvaAQFdcSugFizrTjgDoCmrJuJkBqtB7ku3bgp8W5c66QOE90Gy2PdUaa
a2jIGNpztZ8y5k9SrzRvty4e22V6NQXhc7wwywZ/Z7wp46g7BRF1pBn3LmBZQ8zs1OQ/IwKi+4AD
n4QilW6jqi5xNHgvUdhGJ0qbv89DvkopKNo/CH3LfIuRx3yZYLZ9+iWb4i2EvGFvLc5TaC/dcRBw
Pdx0KN94gdNvLRLcjqXYQSDGP3rj6JIpG+19q2ilseoCi6TFA9li9ctipz5NLICmuMuvS4q/WBR4
RAbi/ITjCjdUQTFhRDxI8Tvk/LEMQ/JHmVMvK+jn3hR9rc/YbLGMVk1G+JM4fxWA0fHWTnTf9rZ4
D9MDmA7M/0v7Ixcr+NKufah03NlGhuSbrIxudcCGtA5GLPEkIDfxnN4INkLp/2bvTHocR7It/VcK
b89qzsOiNxI1UHLJ5fOwIXwI5zyZcf71/TErX2VEoKKiXwG9axSQqIzMdMop0uzaved8p6PJxQAA
KxbuxsBsWNHIKNHHm4YJPI9jQsuUYX4w9fVyIKY5TMAhckQCIMK1DOe3FhDeaz5pT8oInmB2dTYi
Z6whPGR20Kreo9ubzJvTd5Vy31dDp/QbMV7LWK0OnfCCMWZI1xG+7g+ZeUms+JrJU+1HDaMsjn/e
A42oZD9EqtyMKm3rzog8Nj/7q89tOnZG3NyMkR0FIqdT3Ix857nsNoY5XfEqb4yMM68rXkqXaCEk
wCYuuJIcZWoDeAnghEZl/KpdYil078DuHGF5qDpfmjZnPuswQ8LpSZLdRxXNc7yyuzAUh8jsz1Zi
i1e6pOZnPClvgzrNu9FLTm5u7D3IC76nmmgJJ3qRiFGYDqtY6WzGPfpoaiszj6at4mCY0HutWVJc
CU2hW8t6EQbz1JHTnfEdUyCDqkGat1FhTq+EYZxK5kXrzO08XAIm3Az1rW2Ue6WKlMDomjdqPvdZ
N5dkpHS+ZLkwrqzIukEjSSFGdep4pb0nsJzSPHXkDm2HBb7Fm0Ce1a48mcVsXXUdzI9QIrDTC2Yr
qo2hGe0p9SdBxuxBtfQdh0wm2XLKLpXqPqpIjFiXqox8z1av6xnzOnG82Z5dgOzHJtxjNySrMITk
pMzTU2G4p4Eu9BoUrrhHNYkwMMxJhGSMcJRkpANs4Nd8CVtrn7TyZcgR5hZKzb1PxgPRh0DDMBZv
ZrLbvhV4hLK1Z8XDXkFLnaxdU4+e4Cg/sJ/eJsKk4018MV2W2B4p8Qigb3GisVpnwvdqmVdrA+m9
zyYZVLJ4Zn1yD1NdwOaax6/KUvda1xlQ4mx5N0WKcZ9rmRbYSc9v7ya6DWMD7WE6yuahahoM9ohu
FuqhB/Yo9t7ogXvXALGSG8W0EQAKRBnqpu8VuOamSqyUEua+56kXVyMaxsJ2fDNF1bOZFu6KX21j
t2m01V3qPV0q4X4K9XIthHukxHtHt2Wsc6lM+j5KjUs3zNeNEt5nABU8kd9FiRc+oR0Yhp03iPGD
5etcqEqztVPaM1CJGekJ1p0TVUwOPCDZVbhzH7Mkor6hdL5HhBF+sRYM18OQq9+mur/rw2Q7TLqz
s8Cr8Bp2+AK2C369SbXPsjf2ttG+OoVjvLgqq2pm4vvTrQ6cV6zyRJWYXK+hWmlUHO60yZKRxAj6
Rq/NjPzfQy3lczfjIBrd6KNFOA5tdlo00cNHGJkwaUK7SNidLfHaaRTXqtneoaAQS/oXVMGyvJ3s
+iZV4j0nKaS6A71zi2EWZ7icYSUjQkfekyBxZUT9dRq3f3TM5EOiWfp1pjmKX0XGHTY9FqTFpN6w
TfPLqbvMS+6hsFJ11Jp7yGM1JSqiZCRQZY5t7zIGUDs1l9u0S18ofl1Kbb3Z2Q3jvahZXvWxfW+z
BMBIpGz61jlZOvUw9P/4m+gXH7Ms6b6JJL6b7AzaiZOE48c4Wc4mBl/AKT+EZoB7NH/PpFY/03fl
VEZCyboohveoS63jQlgw1lED0wjnAvNAexEe0armfjGwv+5aYAMctUG62W11as0QV6NsX0ZKoV3i
GM/DXG5BLfU+Gg51wXHFm0kyENe1V6/Iah+zprNr4KNwwF9R+76EuPoLnlLsxzc0Ny9JidQt9NJn
K+9PmaGuLTyuqSju7XbsjmKYvFU1crh18Io0Zd8QRs3Cn09ZuUP6MR4SbSScjZP03UCeGF4kFQOg
AtEh2trYuK1jNXBeywY4crU3H1VdwWCfjd4a6tB1ZKlBbmuBhcC99UuIlsxGmk1ou+99KYs75Ah8
7MxkztHKo8aMbnayJwGarfHix1hXvyTnW5AsZUCZpB4wyxQsTwyKilQr16Ms8fhq3g7LQrtOh4K1
2kkcaGoV77O54pQ1ndDYBqNqyJcCNJavgK6G00TwL2t7YjLzm5rhlqj7HODbTM1dyjjZKTGCd7dB
m960JKCFyCW2fH0HT2DCzhrGdYk+2evGoKNpM/S7ktZQPJtFu0M/wZIKtGOylX1hg7POZbbTuYnb
ySs5/S8nQfRHMQmBiToSJz7GZ8xN1Hyltge1tQYB9iKTWRyMPFVxpOJFb3Dr+rWHSdrXRpuGcpYW
H0YWHbo4/khUqrceI/HaGUXM0B3Z6DGsYfDQaQbwp4VrRAgUEsi/fOgZAyjUybrO2qb+8JRMwNhO
hrcK9vcRC3y/NvmuwxU5y0a1pskGTtPuY2xIttUhWmQnZqc/T7HEUWq6Oaxp4WU7mlxpUIxyCEoz
lpB2Cb0ixyJdVVhK1zCrsmPT6dWHThBKak8c7S2chTTpj2kUtX5I8+pcRJya8KdLVhdjeg+nJYiY
Z/85oVQlX9AZDnjn+qtGm04iFfkrUN+C0WB5jjTg+Tiz1Y+O53bPGvTYR7n8pptTuGH40K09Bc6k
kPb4nBvTrsrJzAYtJB9BXnHMnwaCKkQCQ8NTuD0xQO9JrXdAfpwbPaFwshHK+PTfiys6iAWYSf6S
63m5Vh1oJ0ZrvfKiP0Nm/arT6iVk60uow4vxvhQZy5RqbjNXvXWSejpwtGVFjN6dKdcvY6llm1Yt
gtjJOJkWkHWUZF2I8CsphkBobY1oI8rxrBcVsTy9E121Yzo1gAyiGbOobhBLa5v39PM8v5fhlZma
8VYqWKsVq2kO2NbnVW7XD8KNoPgjW/E1I4zumBirnFCNbMFOmrq16hfMpDHgAl7hUJKOXyYVg9TC
0qMjHq55nddV9WSIXr8g7W82DNIJtImLKzeeiSUHs7uZ6IhsFmvIFuGLIIq81c+TKZgdY7JA5BKx
xmXyeRTTQrdzvnXYArZdwwlN7xcMlcOTGE43uTvYd6FHmtMgbD8Xizu2jfiKGQEwaPPwP6S0p5kn
pMrM4z1RgkvcgpC3osgMxrYUuIKGHGyrE5oMlw0BfXWqjQXmnm7rqSalZM5Jod7LAiitiVHXrNPW
Yl+nB8neqVdB6SbyNGZxKdeRqJStGbk+FB3Q92kUuq9ZWDX7yCFMaKyRMTDbXehx6dNkDx8ISNX7
0hwgSdHX8T478p2tDSCw9Gzp82ucKbdlNpnPwBbIJK2iB1vHWAZXMrlEYIbxq7o7QtsLn5GNyezt
tY1QdOAOkCs9YxRoMCfqnS4wB+wEHa8GOmpr2OgUn3hEp4ZfIYKtCMniy6CAuCYBrztT05oXXHri
3q2Lb8lsJrTGnNFaCWaCQZOU87kaNKtcKzkuG4RogSv17rZqh3rNhMWl5cPEr/Ys6GH5PpUxh5qx
fLd789ar0vzMBOZciXgMOKRFDL0sFrmxsr5F5jBDI8qz1eCpxwRFBZ1mY5vPikaRWwYu32ZTldEm
Kdv0Hp8WjBGMabHp945zaMuM9LDZG5OLYws2SgO72h5TJ0Z9i5jeT1jlIaag2QRrXdE2sHUeycDp
0uymd0dmtIXEaAIozBvXVQqUdzVPVXFRyAnDg9WV+hfUY+OFzSI3fFMHxDi6RR9YpUTgx1u8BVmV
oz7QktdCb+C1GpjkK11PfERVUCImNyJtoTNgnOxFpbGUNCHvwiqTHEWA6XCEMOo498s61cZ1YXW1
y9Y51DejKapjXNJBzSAOQ/YCgirbvFY2YkzYmLK6oDINUz1aCy3TVyYIgnPfqmSdZcCzrY3WdPZ9
oafoZGIbV5dfJQlm4z6zRqRksmXSmHdpdMEj/cicuoGyp3y4xWiBxDEzsERC4ZGmolIuRj+aC4Fy
NEjCjtRHlJLdN13TgDno5CLyhsSQT2CQWgIArVqSU52j7kAGNi/Vu8ZTyqKX3meVZR8zDhCUH+p8
Y2tugk2V9NVmhTK3u3VCPXy21emsYISCF5TU29ZVOp/pCntS5aXuLdP1MsYxx/Nc0nGryIyWOeRP
Pcb2XVWUksBHMNMVfhmq9TOC3inxQ12lA5bkUUbGuRJhxJ/G9DYLO3pZBB1tmUwfTV2Mrxw3vH3V
YGOywvjssntsvL7WoRrxJKqZeo9t8dQS2AAleceTWKxCpbk1YStteMPDfVma5sM8lRN/Kdq94ozH
rExNH7EFomO6yZHdKZ+pWj2llkRxrtB8pX7+WEqlce6ZLKBQakYBzkSXwAF7sMGrrG83BfI6fU0A
shmDCZHIL8BLN6sSFqs+2spap0sDObRyrxpDT4PM0AlBjpEAbErPC5RBoa5wI9d7SjyP+X10aGrR
7FsbtyDkuRxgiI42DukDM+jJ2CmIizxaXKgGqAy0fluQwYvaNjvPhdwgcTjopdEj3CQUQ7YtaMGW
+jP1ppMdMv/AzilnomHpWpZb263Ffkqbu3hUoS7SI+01inugw8AV8T7cRMVw32BAuzU1PXmJnYQ2
hk2wCMufs/LqLOQul2EEKir3tJXaleI+bGFR0eD2injdpC5y2jqdlVuzt5BD5kMcGGJob0yRwRns
cATyfNUTGhfwfFujjA9OAWnGsdlZhcVcCMkxIVkORI5949YMXSZtSZNGZzp8Yj4H2aAiWgbTtrR8
ViYEXpI0tBLPtVb3hrNh/ZH9CkmN+6qTHvOkpK1EJpxM7sns22WQFNnyShEMOFeDaiVbWn5cxMHW
zLwLapqN0A8jPT2hjVPnum8R5siRXi+PoZkTn4emnt/BosVbbng8HNaxtoRBTwgqPc05KXe167Tn
hrCJ124o4f2NDMkeY8PUn2sS0E56z1YKGafL97JFmYpGTks3mlcnDzIyCnedylF9s+Tw0Slpuuo8
wQZHW03hKFjIon1HC8vOYw+GOe/Y+tx2bVDUXbup68wbMjfnzQQQirwniVZnNFKZQe8U2iXPZBgH
ejunayL3inVC8CN3Tt4IyAlPqeaZcBwtArghhOnbVNTUjOSNTkdb92iUGopVvo8QYS58ymSgEctS
vyod1AOoCTIU9Q4KZM2cjTVtQL/T7QHrJE1OOFCxAYnT8/Y14t3Yj5MZ1qsh0nlv87OyVUem7GZs
4nfOcQeQVFjxcmlV64yTQrcp6H5bLKoOUBZOp76iqxiB4B7vzUhW14NlggXM6SQRSD7M6qqfeuU5
1MLsNGF1/hpTxzl52dhsKQn1bxjMuyOPxxqJlEbiQ+e6qF3TcysIks/Uobt3FATSrgYsDTkF3cFk
mhEUmvKBhjJE49rT1SML8HpWi3ZltXaIhHtOu9XcOmC6lSb8jMDR4LMWOSS/OEcEjllA5ed1szcp
R6XTFBCxauG+qx3f5cE27FApkI/Ubb1RyryX65GJ63zox6G/iFEyrvLQnsMDz8dNkg3VjUk34z3O
RBC5BXeZ3tfKinvrFgqtdQIOGSBGXMIDvGGdD2MKEMfjddGlhhy0qSw+y6iopq9UxKQqNpDJyZo+
S5RZ1rbt8/EqZQaPuwZ0NKiNxH7IyyJ7RwgkPCSUVbv4FqApdItLqLpTIQEeunaG/uhIn1kXe0Eh
NIXhVW/IW9eCbK8ylj7TMYcfrwOFVdInqSbqFpi2SnesFvkJs/sAkJfpJ7hT8t0oDjYcoJ/LevTO
sWP0QRYPjD3UItloeaFf8cJjv0Est5CYS/chq4fbDMLva2uL5JyV6lWagoRIZ7Bp0gpcDSVAP14y
RSZLEp57Aaf55GLcPWV6TKZCaX6qjOhWhZycb0Olv8CCa9mQxJs3DffYRZ41K63AkDNW0GRFx1cB
crwJiTpmQ2vMXYjHfVV3vCsqW9Um5/i7qXMrQcqTKjRDrEUE7LngOT3vLuUp3cwN3u+VIH75ilH4
i2ZypgLZ8lgVtP3ndtbPRl/GPlZoU0AHySiRJ6CShATT+gY5MUFE2oi5WtTNhZvQ6EubazznL6ks
rQCZRw9XwapDesDAo8DgNexBa3q/dP+qUaNR2KYA0GPbNh6UuSTtWx6raFbPyqSgqaLfK285GDL2
xL5sPHQChwQtqK+STdQAF9/RrFYQOfKTjTR9rRrMwBPwN5TBGJfEbFJup2FoH9pmcp5MXrG9pkSk
3jmhRtR9ZRi0jFor+jQGbXZWAhQgqEMOKey6vG1Ul1QYQgx3qaa6jL3a3A/xatzpolhC7TsetLCk
K8X0sn3UXAXURi9Lg9+hrgJFAV6VZ/lJH4DpAodouHm58dyaHofZiaaHaxEdFZrKs9A07zEGsmrA
JOxBk1YJ0dxGqgzraaKBCfcDkhUuZJayiCkSLpz1jDAZJQVW+75OLzQ9MuolfRNJ4NWs8Ws77a0t
xbvDe8/ey5D+2krq0Depjv0kJKpAGGO3dpLk1QWzsNW7yNqGhcs6gEZ7JS0zfGKXsa6LYm7Wph3C
WRx18UzcHScymB/IBC08JLN60vVMvx2iwjuh3lPpRzrlrdStdst90IJZWOFzN6ojvAfNYWYQ3hWh
/qWPzg2k9X3n9DSVQr34Ypgn3dXQyeEq8aroxua8y3DKhMai5fMZCcaVqMMQIICbB4tLm6cAca2a
dRM3ouu2c2vP1yP0EuACSJt5ldSwejD1JXVAyezrvusec93M7tR6oi9VjX3BP+FAOa3i2AzNm6ar
xVU4dpzV3EFjqljCXDO2ROz0jg84ELFCouEQ30wcrnIGhtiF1rQ1oE/kmUB7I6K5vcNC1EDra8bs
bKmYFVblkE4Qd6oKFZzoJRuAtFqruUx1HulXYWm2JvkeSh3RkBod+N3QznBA4kYjxiMqjeK+CSeA
x13etiyANgaw3Zjj8q9aPAXrXnXdlA9cDwNt8pGeQJhqJC6SgjK/GxYBB2t7VplXl4BoF6mvHKy1
puAvOTL3nDGJIDg+1omWFpx19YG5y2w1Ww//jNwkgviwNfE8yrlGipT7JigZdc2bGpEnE2XFA86w
JPeNyjWw0kfGBxFnNBMH12u3oRGLR/yrNIgHRKT+GHZ4ByKBRABFpfFSYzoorjwSgALpjCEeLZJl
UUehqwBB0Upz54bd9C0yBuOaPHUD2gmoMIwWZjc3lz5XzaCeLaK+uWYOLhKddH2laq0Ap4Vsl9Nu
pzTvJTI00ktGZKd4mhQURm6NKgTxS048CAgq9LNC1djgBMX8e+IgXsJ+UKDWMYg4CGqaDwYlcNej
PGAQhliHUZi34uCKr0X2REHxEx3vWRssScNhYPbtMzitnqXIuqvWzWAfIc+e0QqwQYRbRa+6YVX2
TvOSNTrv2pQNn3yKhv4ka8wySfPKZh1BrVEWhD7NkLGtTPhuIMzkBmW7TDatg5BphYKdoGB6otqn
hmCDDAF3rno+IF/1qrZGYoz0aCCoZMrcMTryVHPYVlF4kKOhNe65LuIGvKXm6CwkrqtgOFNREG2a
QqNSitLBizZ1qU/WTZoLimuQ+PEX/tDxPuoM1M1U1yQYVUPTAA+s9HxfQ9y67QyjdPd4pCSnUaEL
uL/z2H6wwrVXKK7RAjhqCMsS7VzNeBws9crUGPOuesTfXw2cBPNN9QiyYDGGTLVtBg5n61zHlks6
BDptP+9iLIII53LyHEY7WYMciy4jZ3No5ZFO6k1fDHCJ8C+BvxnaseYmdcaSziAtMBSqSDklaZ3l
gUthloCyrvL23HvEQ3OTJHLHfIVcDB2PLVksSGnyN3pdAPSrqNTa22kwW2/DQR0OGPqwOL4LtTEp
MUOIwvooM5bdWwlEB90scsFavDWenkDVnEIlZkpgzuUNRjBWaD2mUt+2GtbOjSW6SaxDWB2L6AEb
wlrqrZr8Jir751BLKmIy5nR8jjb2Ytx2P4oeSSArsIxVU2AdkwOLf/gPc+//F8P+l0bUKCbsX8th
r2Urqv5vx658o/Ev/va//vl/k78FMn8rP79Xyv754/7Uypr230kYZRxnqzbZtQYq2n+kAJIegSIW
OgGoGt1BKI5K9b/ZD+bfLc2B2gYBAhGnbmMh/1Mra5JOzQ/h4TGgCpie/j8KmsYY/aNUFrUtEYUq
jmkVXgkBeny876WyTeXauqKl4sHq6ZfgRTk1GgRi20rfq7arN7GZxD46h/q9pe+6zUqn8rGA2idb
r+u3JSNn0zblvE3c3Dqj+yC4TCG+heAy+wRxgq55Mz+aVBgbAeVv24m2w9wsXJ8wjCUFx0hANhr0
PtUQHYk3EJE+jckuR2Sxm/XK9BEh3kxytreDlr0ZTjkFJGtwlZmfVvQp6QA2cJyqZRl1lDTfF46a
bWd6RrSOaxBEPfEqSo03iIQB1JBVfKxg7PsahlJnotjw4FQ2krUVVnxypmspAuCE79pk3LhsYolI
PwtkJThWaAsvu1qoPsIDRplEyJhbzS+Swy0+8+au8/IrRXWXAo+Ro41RcIVilEiXCTdORQtlthi1
D55DgW5CdXfwvqxDN/vS3fBgYrY4OIzg94mVvccT9gUZV3ccfkkwQtDjJG2DwIrwvFKwfnUyfXdM
0UMkmxD5xnz+WqjpfVNreZAUSXzttoiVgGfO0zG0EPjYU6+vVRPQkIGdmNWahKPRcXeFx5ckzFC7
Iinp3GXNRCLkeKmbV7XlajIvX3MIhRw2ONGqA3dh+aPKzl+HSdwxAT6C26o3Ohb3FVPFAq9Ziu6l
Vz60RKt8V1P7NSvrKWYzBNQTOxtwUKCkY4R+ZfKp2NTZkjkOeGtUeEswAvrrhO9+ZO41tUS/VR3C
EXqVE5IW9IpjooqTyteje5F4HtUY5J+ALyuy9Iui+5BNy2fs8lfPozvrRQREFGp1aWa+Dxhp3TYv
Zf1apx4qZ6YXq2Y2tCsUcsRjuJZ5npZHZzTkiSBxEPhV3139Ud449Mo4lcylRsnnFPotkef1u6ap
zU0yd881tBQ96Vx/9hjHNMl7DRFkZY3IY5mxnuuxfJWhuGOwX6zJCbiTfNq0kc9Y/C4IDRcf8cjQ
RijZJtWLd6fLPif4ibTPcjyxpoF11JAjYXw5CTplbay8eJmCxuRpiPoOFzuNWqTpPu3yT70CyuRo
Nxb0up1VVHQbEpmusoz2PTVJcq7UQvrg9/Ilm8R67AiWukoh1sJHz5SKHKz8ogtr347KIvMr78TE
e4YO8suaNOSy7kg1n/PYJeWXVdsK/mBM6aZe8BDaKoB2xZw4clCwypTYGK8YTmkSvxKxrPoc06p9
nnJrR0Tq5To2NUQ5pBbjF5yiK3vmeNGHlr1po/kEzG7wR2uxLTEG3wLEirgXLf0VpE/XiS7L3SzR
63pAo9bYSiOyL5gEpZFhrQGRo9Iiksu3jAZ7G7DI7Uzi56JzeG5HFoRusheLUQiMeoksJVznA0Yz
YadK8hW65s6qkVtpTucXZmKjCmusi8OyaEBVCOyyMP1cQlr3Im5Ah64JxBlXbDykP6oyP3In7Q1H
whMDXHNfuZkK737iRMIAaKXK+LNPhtNYZF/YXPpHwKUpZGNs8GYTuqsk4aMRJFEQndmWOxKtxsDJ
meQanNQyN3oXuvrmqn1OgE2T7Ep0cYcm7LKtxsu9Mom5pCxi3OtOzP1dq2elLXt9A2Mc7auL3b2e
rObQ0S2kzVzW1wsuc++OYfPcVXG+cd26vCr6UrzXld0hpm4Q2fQdU3SeGwuY8fKyEe7l8kp5grY1
E+RpryIMX42sR3vFhfFlJom3s8zu9MfO+/+gDPkljmq51kdVEzgaxS3Wkj+v7b+1bz/8zYa+aTvd
dN/EdPuNFaP9bxfK8m/+3/7Dv33746dg9f72v//ro+rKdvlpJCn9kBtMPqP2bx05d9SSsFf/LDfk
9/XGn//tn/WGZv/ddAxXVW3rDwjQP1lTmqb9nSkjoCnEgUuAMNf7s97gn5Cfq/IfqZpraKqFbefP
esP+OwghzJE4drD7IME3/ifenJ+gaArsHYf/Ubr8WGYIYnn6CcERbfuDtEoMxbZfkJFTatqOVNq1
WVd48K+7yPtH1fpLN9CPsJ2/Lkhx9X1dg5AQF77ktZlVg66Bt9M7TqfunOB/qN+/Kwb/BXFJ+7GI
+usiy59/5zNSI22IAbZOQdbdDrPpm2XrD5btRxE7/vgewtzoUTcIY6aDD/eNDdkM7d/8htqPbqe/
rr78+XdXJ8pLmxLmeIFKHimpnJxNFeDbM4LgguLiojJX5RdeDipYxIurstj/5vdeisO/eE9/Xfmn
otHwFGZ0jSIDhWXSrXYczAOLRnAUTcdO7S84oo5OZmNtbWhxp6vfXPZHyM9fl/3phJORutVYblOR
P7Dxrrtzft0+IaEpHyv0CL+5yI8oo39eQ/+J1KVoxLjIhW+JYA6BPlIJb9hN4pqphE/CAfJ483ff
3y+eniU5/PvvL0Fw4jXDOAaD7e7ApBCigowEEBqGkAuU3xXhLTuWYY4l95ZBB7wQm9/cyV98gfpP
oCYbJ3I8a0MbmLmGgPoCDGJniWgPMgc3LFYoyR01j41r+7Gt/ebWLrfwXzw1+vKqfve8uh7oZqK6
24CkHsxWnk/47E7pzZ3HK2OO4S6c9aWfuvsPf8mf1pzeUie3aV03qJ/ru+QbmnTazLm9ov95YuJI
h/w/vNBPaw02/dQ1MqMJPAVMtnFP/sfKmMhz5vFhnOVHxGkp3VZLjQf1twucZvxiidN/Wn2sgYpp
CEUVwJcH+vGoPZenKj7FCOrcbXwpA/0wIPGEod77/QfdcjC+5/LUyz15e+HqI0SxHsNIOfRXdDS7
tXxML5by1l8pK9AQDJONU/NWnWFiI9n2UePtLOukbDiYbAV/fJOmQXtya+0pb/L1+IR4cvXhAmJC
cEtg+L41DtJcwwtZJS/tbX8r3RPpzevqismis5NBupn2VqAc8UKM29E3iSreTjtxqNBCbU1/Csq9
KLeh/IhP4iz3SXFo9+Rj3zJxRg9HTtt9catsu+vmgrK3TG7M8D19Mq6iHQ5ChDnHas/YFX8RkvjP
/AYflir8/t1cuFhn5cDIh0SyHUk56bHby/9wZeR0/sMzrg1EFuSIfsmnASZMVxdv0t5pQxpUfXpx
loNnaEAd0EEGQ9LGl/abZ3B5qP/Vy/XTkqwYtOoyrAJBt7y+gAhQRPoCV2Oov8YhAXZLQ0u8Jhrd
NZaVvq0vRaLvJmTu7W/fcOdX68rPKzSCKhKD+xBNz1E1KobqHmU2Ki4vPcg5nCH1I0zJn/JBPYZF
w7TIig5w7tcKVTyTCcZ4tQYoDObeSLN2xNsYU1jjeV2RbKdQCPceSiUCnxNfRCTpURn3BzDJhMOb
yQaJpM+e2PmNjuZJYeA+KMwBdU4MBfMHaLnk30jgZaRUpHn05Ez0W9XpIY20AFhrvKXzwpi5m15A
SF3LkbCqNgfGHJmXUbNOSI7I/s6bLaEmCENnHzg4U+DiHJMApUAw5Nx9B4hmH2kSsIJW7FFaNsTI
m9gbEusMtObaK0l6qt8j91Vrf9MA/FUZsuBFv19YU9PwcrOpQ3JFwVw+e1707iqqPybdxam5gzPS
lfoWqYILvmBJgmAd/s0m9os1XftpD4NZq/ZWhhtYC5v32ICC7Bp+YlACQARPIueIRH3VCuN3a/ov
9syfCYOmcMcE+0IYNAgi2ClDDv885Muuuaqq27ifVjK5jRug3il5lMSi/eb9+kXtof20ec10sIox
wktnLy2UjHQEZFw5irG4dn0vrY/mfOytm7K6/c0Ff/Wb/rR7mUbRS8MS6aEMMIEciGt4UIhpXb7U
FF0tWTq9yC8gcC6VrR/n6OAF//7Kv6iAtJ92swlsTyYJzT70rndsIEGrSX+UHlgaezrW/P1SBv37
S/3qWPDHE/1dSQCWOHcRW+lBNamXOFQPrnVvwuXrIvng2iWVUbKq25nWRv670mdZif/FQvlHNf3d
JUeGwKWBPz/ow/aoMC8Jh1vXg9dFaiNEsGPCahhOzvUfHQA+SjYRRfnvf114g7+4+E+rtInXxyA3
bQzGHpWctw9zeKRsDmnVkvs1eshhKtqL2GPp1rRXZZwdCzwqgAW1RhCbPh7nfAjyJnypjQpPIj3C
bIcYFBVvulbavU40s9xmxqEB11fBOWMpwgGxVfj2tC2sXQhJyJj0PY49lKTz2iWjhREuq+w+5psl
N7BheMxgb9m4oXOTaXtrzMehfjfzS02RGO/6foczjDlQpO5HZz+LvTNuVYAjtF5XCo1PCjqstFN4
nLJnQz8PBRKnZ8u87fR7b3yqza/WfCzKO63fZQYq1q8e/6gMenzd1lbVdniT1GJHbCsfWsZbAZCk
3yv9Po4CmPhWvAegRouMeeeqDmnuKbV+1bsTBxFCgACnKfvUMK4z0REfIEiBIWOAZBItyo5e3QQd
7Tm0khs6Kli4+i1q6KCP/LhvzmTeBYS536Ey3XVToKrz2XSfDPuhr5bQwWkPFnQted3b2jymubWN
UeHG7oirlvxzd7rzMD2vpOF+KaV2y8z7wWzPWiUCI7fvPaM8MfH9aHETO8l4q2EWpQsU4OPYxLkg
2xI1X5ytNY+sskl+DIq79ahyCin8Oi3fZhXUlZvENwnpldNM4nxqPhQQdGbyc5KUm6EAn6O5o15B
4b1PGydAeG/l38iNWwGYWklQ6ijKoz34oRy6VE+8jzCGU0yGY2qJnUrW0yYvIWYN9r5BKN6iZBjn
0gfDdxgMPQBctyn0+TKRku3SYOprQpbo4Vs21oT86NbujRaLfQnRvOlgGTXJpiYTPWK7QVMFwvQu
H8vrtEdFiEXR0dQg9CrsNOhbmuXWXHOmvG+zJyNjqD5rnAkc2qm0+G+zYvioUcdEpbr15jpwzC7I
a3nCdLGZUmAEBJicp8T9ZurjXVeTmYodW+WlqWDer53CPvXTXleJ447MW8RfJzp/d+Rbv7uMgv8P
eWeW3DaytumtnA2gAvNw0xcEwUGUKEqkZMs3CMmWMc8zrv5t9PZ6Jf1AdlVJsCx2Vd/8HR1xjqts
q5jMRCLzG94Ba5plJMobP45XAw4WiNDpw6GIBOJG7aYVu0s0WGmx69tObNYa9QolkTYCvu8aKGnX
MDe6f0gG0dE0bWfWxS5sIseXHxAs4v3tb3xP9RaE224IhUCNgkfVqhCroCJQNXgjfOZkXUSGYafB
QcJo4OOT5ne1gZcD99UpJ4H1oP7XNNti2I5Vj+R0u4wRnA98hOumdPM79kB27RJS6eMF1psfj/si
aP3O6SrOQhHDBYdtVICqTAWGk+deeTUvOEa9WSju4Yaxn6kUV/WiyfdA8fAiP+LNs/QI+ET9COEC
xSITdbJimce6LWL8INb4IeDE1YKNydwN+Ebwc2i5IoUZIw0Z0d5X01OVPogi0c63oMPI3UVdUsLe
WUAezRTW7mSmQ4jWN5XTACXqrBuvPeTpbYQ6Fa5rtnFKcIr5eAle0tn3lmAWEo0+rkP4lEVbhb76
hO+ML2L5lIoP3DCTPQFeto1jUgBHmQ+HiUMFm9giZhWpI4tUI7HbTu0e/b8UX6a8DpYIY1wSuaFT
ozs3cD7OXL7Wb/JHcVYEoELog6QC7JcMytbnEjYEuEFeh6cxYKZb0dqXqJ/AV0GL4KaUJZrpyTZK
60u82VcJgl9lkPIcD4F81fq7jk2GY5kI3yRnmf0S6IzdNOqijD8rNdvtiSYitlPuukI+N0IzB1sk
u0IkbsJs62668nnFq9Zfjpq4yAp8wAWnQhCZVuRiOjGK7JTAEbBwlleqhah8jZPvUwqg6SKG9b5T
gWSOIB1LA+w5NVmYpYhICi2J+lHovuANBSToMtc0WxaGm1oZljLUSLm8iWrMqzF3vVYR99WBsyPJ
xb3Y21IaXGaf+hy8k2yuTIveQ1ggvIilc1itUj6+hDSDRprjJbpt1Q9pDWDNOCE0uoABanDoNmN5
Zltp01N5b1vNAlC0mD0FgiF586UZSmuMmsR1LOuHoc7WHjwTJHo0MErhvYcdUdE/FP6NlrS215FK
640zNqYd19VJbbyVGUO4WlZRYJewIUiyLjpjOGpFvwQsC9elvFKg8jTR1HNCO9FCoiYqr1FlvAwD
ZJ2hniW6vE00F6Xldkl/c6kMlA8mheE6Ql/Wc4p23KjgCVHwWYxxcoHV3CaSi2WYcK8iqj0WmRMG
niOl3lJXIf8Qjnz8+hm/iZvFedzsoj1q0mqDbvjgVrAoUDTl8t6JiEyqXr2he7UvAutGbtRvuRCc
GnHtG2DdeHCRF+8VBBRbvbiRyq3KNg8H4XrUMzqk0V3lq5/kpNrqXu00tbxE38LW0ZfV0imJbj1y
kgcdJ7DO63c4aaIfgzdT/AgWGxQL4BCslPtBWJuh6PjsxiEVrgV48Xmnbz08U33480XTbMCTqtmE
d8Xjt0cBsO6vcqg+Q5CDw3TXyST8xD8LUacpqq9FdArC+6ILHX3KmLOjG2JOB4SP34EiQ18lWsOg
wWHFJPM/d3i85D3vbcdZloCIBk0Dmk0XeA0uTaskTq9uGgqY6Fjthvq6F/jj2FyjrLosKqRMcKQh
5gJUXx+KwVqfLyu+9BDe+yrTTnh1140D6oyUAIStiQvcZMi+E4frasgkypn0+6KxeVLiGDuC7kT4
vVXGY731IsSEMonzlx5vUd8ADEVmAf9f/M2HT0N8N2KaCeCZcy55Qht1S1n/QrYWthsTg5r17Zhl
4YUCWlS2Np22hfr08f79XTIvTqnDq9kYOcprdRfrCIGo1Mb8zwoVrRx9O8lWYUSF+i6tvXt6kLus
3+mKsBxrIGH/cvBZfhKNhRSYMAy3CgXhQZKXRWrustx6TNRm5xcyyNl2h3Qi2kD1AQf5XcljFYDj
nhn/N1n2i7z/q8nHKdgTufSMLSJc14BCd0qhwQuNDtgoHzK4ci+1q047oBh6//GY71cwkGp4u95l
JFiiBJ17K5HWpjSLTPMw5fVT5SQmNOl85A61f/d0QWW/HQ1sem1OcJxtqBd3OmczoperXPsmIzOn
mackyJcZSpzQbw+CNuzALO808qCPp/p+Zo8X0NvB2yKVAHvI2lbvKMkl+nps9oOuLUOmiSjDGu7b
ufhzOgZ+fSeR9Hs7FADxwR9r8kQsz6UOYXIzuROZ47SygDfX5fcKN79egomiVgpEU517gNA0VM5t
pfdLkbI1uwcwby1rtL7woOO2TGR1iR2njQv0Smc9C9a4rqW1jNBqR+gR8bU+XuOpe/vuzGcHI+7b
Utmpg7mtLLCJxufp3S3c+0o2CHDGncTS66mw7PPogA/bufX+3aOdnYFWgL0PFgsotgBet6kDVun9
1PxfhNTfBM1Y6BKoC0JO1Jwa7wIrXIRZPndu/aVRwoNHPVopwVoB1f14GX73Vs1OsXjiD2oNuTVc
p0eUDhzMTneBqK0jdyDoF3fAeXaSq52b//sHh2zNDq5CSegit7m17eTwyaT1mABnR41gOq9MxcdG
WUPP6lNAMvzxBH/7nGel7krzPE0w2eFwPZHSxUFAyyFPf3ahVPpydegGisX558JYi4L3784qc3ZW
YXwBs3OyYk+YljeiLEG3rOENno5FMzV2Is1KiG3/clXN2WnVaDJG8Eg0bj1Kf9OBkfGeYm3H7T3s
5FJcuKrC+ythkOr+GPMfwTxOWcL/XuAZf8E1XiAYf//u/yWMh47YkqHwzM4CTY9+AOX3MQVo+te/
/ooz/evz/kaawhEDGSobKsmbyJn7J9IUDKqp8f4bWNKZ6LP+hfwATmoigiGaoEO0X5CmxDwifruq
jp+Ophr/BPkxr3kSDAJXVfk8GRAsOZlivL0S0O5FDyINxjuhkD6pg3wB7vwmLCXyuDhZhpqyQ0N8
xefs5Mg1HMR/nsFLHV0zu8ce9Eqa8GRhRa1PuMJ44tYdW0QrYKan3VqLg/soG9HiyPtwpbshpN+w
B3Q5oSgzj6LfcBzK6Mbq0nt62lujGL6YqJagc34aAL+RzyBYYo2wVS3AnFaWPcPLpbkT5rBRauuE
vPER8TAnQM9jUtkgPy0lwJX6d85z9FuUy142oIIZp8wQTqCBrxHoBh8VbAr4mI0pbFB7fUhIgtOM
dABBLdRUZASRYMA+l7KQwe8CaFV3dIrUtKRwFxjFQqQ326FOifn88CVLKSL5ffQgEMwuyjBBhmsI
nqiFHNHaLRalpCGFzF3aTe48npLdm/i/87nm9XTDVhOdIpLrW6GiQIpBUpcY95WEBaRvFapDiW6l
qu7GyvmoqkRku1O7oxdRH0do7cIa3O9yRyd4kucXWnybcV2mPEgRkZpgU9hgysiQNb4ztgnUrisS
5Vpo122Y3MhGraGclhBsF/f8t1S6TWMz6CipDBmoPhPYmFbzx6Zq7EGyJg5SUrCowqKwE7N4DmO+
OtodeBD7GGYbqi8BM4MLEJc8ibEq7rE3/tQprjOIwjVFwV0ckqOmY3ErdOJXLQNaZ/ZqsZBkzIjT
qryV4M2LFooIdBu64Zma7iHwggd4SZJdVemzVxQAg80VGNFh4ZrJ85iU3lI0Ef4kparp+4Qw+2Nk
kfIKOjliHJ+sULkcwv4LFq6HDI+52BAsWBXC98av1nE2Hj2Vclc1VDmwQSHAXtba4JnpLnIEM4kC
QUCHxW0hCRts0j61cXEfSWQaBpbKYn3jjg08jPRWymDJdFlyj63OERl0bykI4zGYBFiQalmOQR3b
8RBCGIa7a+s+xdYWTZLWLNEFct2NSFlT89VLC2YifldIuRVh+RxJPGHs5gUfyQTLdSim24bib8Bj
XDRF+YySyQZRfMcMkyspmB6Ba6JeMBkDtZM/PfIqZqshnoIYnzFJK0mXfg1/pGlc1LasyuYde4Ax
vebrLXpt+C5L1bqVhQ3E042YI8FThQ9uLn7pAJybVGmaLr4BBo7RUTc5GzfWqejUr1YuUT7Xtnmd
vHy1joA5xbo48tULA/nzXGBx1E66VC3/aRC1E5qdu6FNsCjq1ItYjDZQh26rqD+KhbDBcW4zmOwK
tJCffCG/RVfvS9aZ31vy8q5QLkQZXZph/BJm+jbShi9dmjz3KAV0Glnfq0P+8CMefi1ZPSvT/jwb
0apG/4wbwpi3NcHeBZjC9eNdOuFE3SL/HErg1s0Uh4Lc+9r1lF4MfTW66aVXV5/DBCmoTl+d+RZv
SyY/voUGrNmCfEAh25gFbQlopKIoS5FvkeSOAk9pgXjwpoBR6snxJaouxzBPviSSt8sH9yIrwWB7
wfc6TX405/7R5f/bm/01ePN//PanprH+ChP+e2A8DdEERcmt/Pv7/+oxfhweYZeUQfy//ut/VtH0
u3U5PH57JBbYPD5lyeOflJPqNQb0r8/+OxbgUtdk7m1LgxlEPPxnLKD9Yeoq9Aaa39BBDPKiP1kn
E7VE1GQ0JlWIIGiw/IUCJUxQdJFPxLTLQlndVP9JLPA2KXhReCcMIRpCeMKCczILnQcrKmM5FUv8
08EUFeIuUfVlXunYzDVLcslVlOTrMBvO4SNmNZUfA1sWBhkmzBnFnCPudEuSi7pW6rvcH5wSAe4a
MY/Aihwh5g4SpcQRugo679heATVE3rGFG4EEK4xTEOXEBuuJwlWp1YXa61C8ki/hODg+lblUbm/D
UnTisFl6cAu7Ij902ZOUaOshSW3d026SODpl+ZNPg1Yvkks1G50q0U8Qtq8snSPFov8W9RnQcoo9
Y79WQv0BvW3EclTrJNZINaF8U9KuDp98NV+LVYyjyKSpFDwq6KRs29I8eQnF6DJ/oDx0p6qUcVD7
ioPgm89FE/lQb8v+ttUb+lnkSiiam/suNk4BiOXpI2FBbVvoGwgXdNuoNK87CxW1VHb9lQpeF8Wc
ZY/rmhAh/UrS0TfCRUhiXcs6uqfYnqSi+xUhQoQlunSTCuE332/CFRB8dW10+WfLdZ1cGb/0A/EA
dvc+XWMk68bWkeGJT9QUqJwwXRRMVmoVLkpBCRPtLCBTkGVo2cO9pSkYVxc5OXWqJpdQsxFcRXY9
GBy0g8/lrlOJ4O/ixct2wcgSILVG5IEaxSypLqoiaXr06O4g9SzFXsMIoFpZxQDOSLsZ3CZcKHp3
jf7OqdW9nW/Fjop0GxoN+4CLF5j8Ma+NVTH0k4BH9dmL+/u4Zr2yfO0L2oY2CtLKeMJK6KwE6gZS
yQ1UmjVmWtuBjHaRZOD19OKQuf19UhH9+Tz2UL8EFvIZuw2yTRekRL8rYL4LHYD86emM7GJqkxCS
LVB5UnMratMGR8878Ez0yf3WjmPycB/MpR9/QeYQ1y3tsqi4sFsh+dK10Eoa+I0T86EZ8gdM0S6Q
a94bsrZB9e3G0pNDIhuXiEZce0p/nRfFEarvMo6FXRGpd35A6duS79rSW2HKZw9ucjB4TXpf3Udy
uTJUDKq8r8DEl3qSHDx8iMgE7Bjd/kJih0j1SomTLaaYF2zQS390L14dqe/dtuL8ouMMkSUFvwlo
raoCn+5tKtJGZZmknV7dlaJ1ynXrFIqQHmJzNTTl51KE7dRJ8EswMs3r8Ar9KxhG2a3brjM1hcfZ
X6O+hnVjeBng4ipm3grto4Wcy1c5ZjgdZg4Ib5zUoVkGsXGZj6AOkKEWY3pLgtTvyqLYar22VuF2
JX26HQjc8Zd0qrz+5HISVm5io+uyTnnfQmPYBRFUXCSm3Li8AE29ROHkyfXjy67VaTBguVOk3X1p
hsu8UfhGIDGCBGkKNFvrekWIvUapeyUT6Q+ijC5NS2SeTIBwlj4/0BfdDFpzlVut3WNQk4qRY3AK
ZXUKTq268pT2OlFoMdBJS4yerH8kWUBNU+quEktepzkaF8gZ2kUJ1rAJqbIgq1Hcw2a/drvJ5vUb
TulQ38gbemMhml9LrJkUGZ5WWV40Vb6hDXwIJwIb6dQ2Vzj58S77+InPILI/3mQJ8J7EdUN4NdmS
vC6qEzslOioJ1R1rfdXUHCmetvYGza7UdFNQo7Q6bWO63g0UI2AuliOE+RrznaXQs4xsDuAHD1C3
HEsNcqTTs00OI5Ege1WqGADpql110d5MkIzOmk+VCfZWUe4KN/g6vSUy7y1J46pEWNEdrC0a0fsS
8bqPJ0kg8ctppZDhw/2Ap4H78ts5qrFcGHo01nd+aCCvwJid3CyHssPe1Q3PnI3Se2cjnqAIlxoa
HQll/gohdYSPAFepmtUXcMxWxsJYKuTjhrerC9S8DWR6Wu0S7Q0bK0xEnWCHSS3mqIabOmdmPn+f
KS1MEzYx2NZEyhuzupii0fdVura760iExrDYChbF++lSLVIdcJAO+ZMoI1bXpaFu2jzfdDXaypq2
SnifEJpY6pm+D2tlX8fcqDAx/ca4zCCK9Wl6CFNvV3Ciym26zawGpaXsoMnWIdDKT+ro7SCGgd6Q
7xKhvdVrppkOzaekCfeK0N+XsXJZIvjthd63JCnWLf0wc2iu0B5aKlHwXHFry3p/XYUMQgiUmOkR
BmO7QJq2RHCqqGzTHe4lfgZdufzBS5QblR9YCDHnvCycKlG/7BV/l6NyfuYhTzvm9f1HmUbGgxKG
sjhVh+aYx1xyIf/6LKsuKBuK2msldn88uv/PI33NMHRVE0XE8amuTZvzw6rfXRrUz9/+c6wf6+fq
P1cB8fh/KBrFA5Lm7xG+3v34H4G/YGh/iCJ1DAuKuE78r/JQf0b+uv6HLkoKeR7OucrLIfgz8pfN
P2RM401TtxRZMZSpaf6T/yWIf0xkMiYj4lWJooZK2+hPHtzPy/Yjd6YX+OjfmwpjekuXpoREJ5mg
BaXOkky5qRKvhd74ULTA29rS127hDe7zatwJRfHc5WzrcTwi/DqsI1O1QzVxarMo4e5KnQN289vH
h8dUdvzl+5hM35S5GJBUeXtsdmWNpOfQeg8IKRcrwdNBFE6/RJKPG3xkIPXdiJ8+HnOGd2UJcc4i
0yaqJBEySbXeDlopcooUUqDQkBZ2mlQ6aEWX994AfrAuwbqWRY8LY5Fwrab+vV5J9sdf4G0Ghk+2
TrJiUIvVMAI30Y14O37ipw1L2pu3IwUuC5FHv1CGFeg0HFC25IGUyQJlPyCquP2nA5NWqmwykccP
B3lWBC4rz5cItJVbWRewuDGidtFBlQTA3R6tqluh7X/UpHxDa+zh45G55988aXYwDxj8Ps95cmNV
9NnYYatCT0cc+QZhlQUCMYurqy/bLdostrduF+6ltkevcV9vaNBt9S1A1m25o1a8Fxx/CcbbJiqw
pz+ffi7fgHTc1ItDuYGVsrEceSsf6kW90PnBr6399UCGshEfyh0uV0uDvw6fuofhgF3Eur/pb7Ur
b5s70n7ce5fWXX/THbJwMRzkLboCdr0w7HZhOKXz9cCHfv1a86+93SxZJztY3mjLxjYdYeXart3x
b5TINrpTLsW1uMY3a92uylXyPdwWDnRE29pYG3q86wwN1oWRLsZv4l7aDrf9dX8t7JKd7hiX8hXF
uPVwge2309gZnyZty5fPNx04Oivo5pvxoO6V7fRJzcK1v292wJsWYPWW09ewlsWm2FWb2D6CzLUx
sdz6a9em1bz319ap2pDJndnDU6Xi1Zv783nKIm0QAhGF/fR2EwdWA69GE+Kb1fL6FCykHQDBtXfT
PgVAe+uFbyIt6QCrBTS98Rxkgh3ksBfxCokFJ1vzo05hh6vn9f4CVvaitI8gAzf4s9mIjS18J3Si
5cC3jllyILbL9GrAqn5xgypRCNBpkd5Zh1RdQCwSlvgbLDEltKf/drP5eONOvNz5PLmJyUMJXzmD
lemafgWKyNWkq91WSW762PJsRevMix67o60FLBmTYZj8A6I3nmc+1WJdXP74JfGJYRIfkw/+qBq6
B8QkIbonVK9zI2vQ2h1aW+pz1Ub3k061jnDt1pWQupIRgn/5RQqR9pFzRLcnzTTRUPRFaXA08Bqp
u1rqrt00FC9cHtSF5VU/f0kzUIuY2hkoL/z5Zy8/B67cPLMDtLfH2MsOAFVrWXCaOb91Y7Yy7oi1
5IBCxw39MOyGhEukoG6x4LykZC/U9ZEG89IIIgIx6UrWxmMVoOYLvgtDJdoGtjzi//PN85VLpJpP
6A7jSWvdFEZwgf/arknqT02GDVHVIRrwFKjdQ0XlOev9pYZnTFA2eyvT14E0mY2bDvnmgQh1TQuK
0vror3UFWdqmvyQpX2Ho5GBg5mT+tRY1To1gBp4JTobtaK23m9i1HEsUl6pa70ItuFaIQtEju1XS
9NjV2UVHGerjTTW7gV6WjnCZyozB0nHgzhrmSYhNiSwn/g3y/qpdh6hnyeDVOvG7WBvVLqjXkga2
UMcbx2rPDD5dqX9fudMT44FxAxok3xaXwez2Md1OG/qaXB+9kB7FhI7G3kiSrUKUdjTUZm9zRHCV
KjTObJjZfpmiMu4+qPaEZhI+lbP9onU0jPpOG6/pIz5HiVUuwP0nq9GTr10PyhYZAHhFJFORKquk
9Zklfzs6nhomNSpDptVqqeRo2qzsmauN62GJLZ4K1Jw3aKHfYiQS7aQG0q3oCvEKWgpZsJZdZcgM
BqjeX0Vatmqxe/Lh51/pavqoojC19DBNWXh9/jUP8+qUGJCEPv6q739Tgn8yZww753XS1BSDLCZ+
OGHq/UCCoNmJiIt1oBi7tAoeGmyDs6BIl/GIgurHQ6tvT3WTXJKlAanCqa7IaBhMf//qtINBWZpy
3WQ3cdos8UehItSO29UyMPJk7Zc00RqUj7dJNFZ7+HY5VYn0DgPPZueleKN0RWNdGhknfunXu1aV
PptD2t3UnVyuyzIim5p+q5PbORq9PxuTtmA9cQAbaqd7RROvzUINb4w6dyf6xph0wyWujZbht8cM
fgMa2R4O9eogLv3Ji6rq0vZiTFNxOaZVfWt47l7UW43erHL3sjL/KFX6P0BEXOfP6bEun5/rq8d8
jp34b9gVIRl4tUMmZY2fihn7xwTFjP1z9x/7MX7+Rn/78XXH4+W/+9ntMOQ/6KmrivTSUSC3+Svn
0chs6FwQ9E3qFobJ3/zMeQTJ/IMoVKQUaREUontBEP5n0iPLfxgkUIZFLsSxx2n1T3Ke2ZY2OXPY
1IidTiAMsp7ZsYNNaA0JJHdvk/ypw8Nc/ORnl68W5fDj8HzdQXwb2wLRmIaYQBUWnTve2VlCIZRN
PPhw6G+VQHTC/HNtBYjPPEreqW7VM6/oDPL0Y7ApXyTsAlrwSzXNDazOQkZEuO2Ik+xhbxWoLK/R
7UO0MlE36Vo2zgz53vRkmSBvylsUEJJvDwUxRDtazVThtvmefUH68+h7i7ODvC2g/ZgWPrfmdD0A
h5kL6Gl52JlKqrm3eYhzjoGAuVfaqhZyPwT/fD6mTFmF0ein6dZsPi61Sg85P/cWc05bUO/y+LOO
eYVsVQs9OKe3MG2vv6/bl3lZoq5PQB5I3yjavl08o+y5T4o6OOJn4+jltUJJ7uPdN9/ghBPsblBC
6ATxy7xQBOrfT3t/8I65K16a8l6kyCXgXP7xKG/DBhOB9LejzOJ97O/MdvBG7+i2Dq1pXfnkXusr
sA1kNWcmNF+yaShD5ebTeK3oiM9eJ6nyGhfCh3+saGfZUbQqNORbP57ODDr/Yz7GVJGhYCnjiS2/
fS59h5om/XT/WH4zSTV6e8hXZbrtn7Kt/EQlwM9QHl/In/AiBcjTWauPx59v95c5miLTNOgSy/Pg
Wc6JLmu8Mo5tfDeoiPd3GYJo0deuyM88uFmw+XOmr4aa9s+rOx0zutCQusI/Et/QsjRuxVVyXazk
y/4q2X08q3ef3KuhZk+uKlvNSAKGkvR2W9Kb8Gr5H768LBxpDrVRwklCpDmDWNQbCak/vLAsiEzm
oO20gGzRTGiDSBs/PXf2/fpyTc8H5zkOWmpzL1S714tXaUo+4PZw7H3ZQRURONXSOgdXfm8Q3tsp
l7IkzthZOtD4o2EB3QqQL4i+C/Jm1MK7oOvObPlfHw6lFyD2ABAIg8U5ShfFYEqXvuwfi1oLT6oE
3xV/HsjC/3QPMIyK7SI3FNXG+WUo9igAYhvpH00M1oYRoLlkkMh9PMh7K0ZpdwotSCr0FwmM14/F
AgNG25dTtSudJt77cXBo/fBM0vDOipGpgJpUyFiIQ2YXBY7pKOJpXXCUYltqgaeVVCvPzGTGVJxe
T+PNILOHXxcJWvgmgyyvrk/KhjTQ+tReA4a0vc3T7WG0h6W4xHvsQt3hBJMd5d2wuPl4Nd+dJ5EW
tqc02om93p4QUUlE7qOgf1Q8dHrqKNt7cD7/78aYnbd+FWO6KBY8MTXemGhIld2ZvOncLJS3s6AM
g0RDnQck7Wbp+FqDWUN5rvX2/iAa8apF00s0ZidchyF8R6cxOKZRuQkDe/TTcxUnvubrgOFlP8h/
jzC7aDEXy5IeQ9FjygEHWxOvhjML9dJw/WiIeUxiNFbYBX1wLFfyul9BRVkGi1Nio4nz7ObcEMHd
4aux7pZ7inFPOLO5t/hPnWHhvLuSyNtR9AcQhF/Y28eFLWlbl+IYHPFE23pjtPQA4v6LPff3EC83
46tTwguKTPCDIThaaCwG6yoVztziL7n4LyuJrTJyoiA5aIC+nQS6L0bodgov71O8bNbJJl9V6+wq
utL27slwvj5cbAxYvQv9Nr6KVvImW5Vr7CMX3/7FRF99jdmu9JOw8oJICo6mfkyR2tEhXHw8gjyd
AR/NdLYtY0kagV8ZwRFzhbV7AW4XTSrdHuuF5xi2vhiWqUOnfj251QLpNhfZtbcKzxyW7+4ZqrE6
McAUuc3mCS1QCCghBUdPL9ZdUySPgly4zx9PdfqQX2ZKJ9+gOwP03pq+xKtdU+eNTxyvB8cgw9wk
tEHWYFFmZ733b7bnq4Fmm0dKBRSXW5bUHAJbMSmmnB3i3Q0qy+Q6Kv+fuotvJ9P7aTwq3IzHq6fk
Il5JO+kTFZR2YzjFcrQVGx8vauymQwFnieo7TYWbbuNfiLvNv7hjCOipwlEC5NvMJovaMDHBmIRH
6LV7JUz2vZQ5Hz+4SShz9uRMZYIWIaataBJRztvJ6lkTjKERVUcPG4DnahTaoxT2NVIUilJ1NiWn
/gG8wPg977v484Da7WMVKfFdDmn8Skdk6DYAdH9RwrH0FuUgKHjaha371ewnAD0eAPQzkrAurho3
FL/3njR8bfVEpG+Xx/5VJ2puQ8QjKaNdYkEzWbaC6VqghKme4kLOIqDrQooDhwbjGQ9R2PPlqECS
SPqsAAeWI3VRiIPa25ZV9TAhAindu9hDIHevjOrtWCT+lVkJurQYe7NXnL7WogxVr9KoF3LXAuIP
Srxwl2rkTxD6pockjp/tiAiXJmWfB1PsQUpN3Q70W7BSBJhfmd8/fgjTOfDm7ZFE6tkGvgK8PlSa
Z69okqp5GgRhe5Q1dz/kt3jYf7dwa+38PXfBP71DQEaQDEzkmekunjeh0AzHPqj3RAZD8E2qF0L5
/PF0Xjrib+YjSyTvVEOpSVA1F2engZirspdkanAyY4XnM2AR+KCbnfItG9yagqaaircCoMkWuWkF
WopO6faiDP3wexJE3qGxCkIquQZ7t6DrHJeUOtsqtINeNe7d2iXTFGUz++aaMq6IfZ9/rxtd/CZX
Y/NlSOTOgjbeKsiIan2Ff2Fj5oUjjg12c2moRbd6MdE+pEyRkN6CT7LzNDm5MSOrvzN9qHe2EWIt
iY2UksaO4Kao95WYiV/hcgsbIE6kSFv3AWkwTkZxIJ454GbIemJbTh4k7DU6aNR0qOi9fSENoaj8
umiDk2DmwxVuWUDmpAbTTC/OMtQm4/qLblTChelmInoonnLrpd5XDydjh6J7diacf5EPffssieUn
CtbUf5fEX75ODoCoKLLoFIlRvsKNw1v2rmtuMDrJnawGWU/3GhUg3AGOZY4tajMo2Z0ihgWcFxX9
Emiz7R7nnf7CrVBHGbNYOFq5568sM0opw3XG0YVSLHRDhoqD3ICxLaRVPGjDBSdStqy6ZrxqYwMl
007F1Y+Wx7kzcMpJ3s6R7jrVOtpK5HgkyW+XvKtFr7RqSTxh6zwdAplaf29NFFEWeSbJuyAT1Idk
KuorUon8VAYm9qZThrDdlGKNXTTJ7ik1h/IRaZrhMEYgILhXpFOFfytOG56kDzamXvmhThJuxYGQ
QAEh2WbSaQi74kYLEDFfGEkTXeliKQULvHpc0W4sz3wGHtN/9suqBE2dpsFzm/lebuum34g2lrYF
soF6hCcJfso9lJlq9J5zN7M+CVFoHfwKEznc0lq5XrSJEX2WUcb+OvSC2y0kEGb3BRXMYwfT5UqO
JumTVkc2Da8oQz1XQPylBsuGtgyKNpLJSiPePFvkwdCDwm0769Rgjm0taz3MqqvKculdVXHTnvBA
xhaz8CvIT2NDfc5uigq13rHDuwYUotvcnzmmfnnq9KCoIIDn1w2F8/DtUx8jNXcbtY1OVQMliotC
Q4veMA4fjzKDD03vs2WKMqEEFTp+nWc/SC4HghYk6cmd3K2LrtEv3VBolzlqZBGGPnZiOcng6WtX
DmouzLrHNhk3dKQgUMH0kQ6oeAdXH3+rabHf7njqJgCWmblG6VieZenYrvhaonTpKcUkYVXW2N+N
Y3JO0uTXSIp+harqnGQUNbh2ZklygvyLr0t5doqTstr5uujuTbBKG3NKl/MhOtZYDV1KnqE6XQxI
YQRhhNuCltgNNp/O0GBcWyhjiquWjLCbKyYbSRSgjSXRrVnJmEJ2fbLRdRegd5X6m1Zo812tQcMz
QzpnI/4hDnc8sv6uEp+Jq38JnKa5TRgHCsiUOebaBJ7paYWBnfipKzy0aXRDAJsL3cGIkJz7+GnN
upsmLyF4NkrsBruIbsLsSqhHtqlajNnJ1OtwZ7khCJhctBZ9qFBOjvF7T1q4GpbkWuBGh3L78fC/
bJZpeBxhwMvL1Kjm4HNdjzN30Ov8REgo2L3e0zH0g+ZMQ+ilif5mTzIMjYUpMsFUFKbN2/cxzwOx
yq26OOVj49tdjVgdUig1HJNC99cyQJCVSmXo1kvQ0HRd6aqE5Gq3kipsYH0PF0mDQFzeR9JFXPcy
MmmB8T0QLBS3xgITEuJXCJgJRmum6MmrPk/75cfr9EsYR07LRqe6Jk3ONPLsQBGEBCeZoC0QDWxG
TOhLdUEK79lapR3rHBNkGdepj4f8pcPwMiQN+mlYuE6zVMVXXJ97eyxOEc70CzmQ3A02KooDG4A1
EhBT5nwl0Yzic4C89yZrMOQLWYsC2Oxp1bLVyl4xlicrSiQ0dCbT12rEIhdGSQ4CXW2OmSnnZ166
d7Yia0u5jbYXs31R1HmVZ4plooqVpJSnsMpqG98d11YH/1xL/9dXm0SWxM/izZt6+rNjS2o8tc7Z
XCevD8Ol0ftPdT3dR93/pu7MltvGsiz6RajGPLz0AyaCpEgNFiXZLwgpZWGeZ3x9Lygru2w5y+p6
7KioCKctEQRwh3PP2Wft7J8WVf8W9v/rU1RMKrbsiVS5DITpP495qKFjrceaco+5nsARJqW5pu3W
3SIA6NJ1A9tdQYk+GTQfusrYkhDZbmqSrb9A4oj7YaBi+zGI+lQJ92kCr0kVtH03FvRzhZ2r99Oh
t8yjFA/3rdz4fWhiYDNqd32o1pitxJ/EXr++UM61pKM3wTaCeOVDirNVOjVR9Fm4j3tKSlJqvMGL
rT6ZmNtY/HllQbOqMGY0RFdkvj885VzBBaSP0+jSGo3lYbc+YIceJZtVYOGNaRjtfj8rf43hiXXe
i/Gc69D5fZTt0I4Mzljrjfsu0TEDVXZR2GZoMOLbOfyi0d/Qke8pJ8w4y0zaDFboOWs+mSq/3jRS
FCaoiocvCZmPQS0JIY6caErvlRJeH8556wF5LAw8tVroVTTET3aJvw3w9E2ny46PUPdjoqko2b7Y
Lc37OBEXyY1XWaZB3VRuOnlNRwAAZomH6moNdq7M2upgPjjFfpjk6mvPvv9ZIvPXGh4vgaIKeVJk
Boz1bZb/sFaMHazaeU6te/CYvd81Tec17waKQmMJp4HGimsSYQhK43Q9dQrH/LorrMffD4Vfxzf1
UvZsGrd4EdJHCW/R5PNoaLV1r2N2a4uRIOBsKb39/iLaNkt+HuAUs2mRJP1GBZgI4edbXVqxzZNQ
LS5JWAOUpiOO0W2mfVC3q7Q6Wj72e3GJJXXXqwOsUWCGMAeLrqyopSYwg9vCHF/EGo2+o8bxHLmm
OtGNVycytS4O0NdiXmk+Z/bsaS0Mo7K1oSbHHUtaJNiRHpqggbLysY7babapjWCPPMlz5y7anN2k
HI2u5RX+oEsLwcAxXEjGvTykMZbYWSg8cJCH3ZsmnfU1UQVlslGl1aVTaXpdoGhvcFHHs+dSWWtB
jsmihZ5uzBATzSGsB/SvYkqbY5cmykL7t2VdL3IDWJeVQNBRPwGBEBvx9feP/G9Gu6GxAxkybnQq
D/3DI4+VUe/Gpq8vkaUNfmOJtQOOQ8htdOSYfKdW4UDKqgIjTQ8aTtz009QZDVb9Z2W9X0cY+nBU
QVudEmXbJk76cZjjRFkYtVSnF9HIo+OiR7WNiqP9bEn75Yy8ydA5KaGB3AR2H6MzUetEqc3C9AKG
Ng2aRDSPEU1qZJBSgIJqmAWhmeDSOggxtIrJsBlonfv7h/7rkoZkFkcfHWkSmsSPDWNVmOvqig/5
RbRa60Qxe75MmMqfiwrgyTK37Se5mL+5HjlzJMwm2yUnxQ/RVQ0yBkjLnFyKTBJcIY7GYJW3/VAT
Z1+L4s+qcb8KLIgGINvIhNtUgzmg/fwuSTQIc5fwLueq6IOl60FSdGrkaYoOebTES25ZgWVqyHjt
Wbdyvwqh1wt4KNuqWcXObCTob7E02MdRFLspR5dP6mC/BpzbN2Q34TzH6fHjIylVIwaS1aQXU+IV
aK2FnIrLb+2natBnK4DYcWjoH/o0Lf8345wqK6Li7ciOcm57WT8s52IDxQI6WnohcRYHE6GuT37z
s4L/32zdtHlAtTA5hxD9faxO6bEIJ8TUERMYJNN0sZewQ1gWH3/7dBcNieLXo0EvRqa3V7ShZgct
Sg23jOHwTSg3Phnx2wv/eWHn1GUg3iD9j+bG+LDKNNLctEJZZpeksK7nbHnTzep+c8AOjfSMB+TL
7yfYr4Ev0SiCVgPBs4b/54e1BAwZ4tKqyi4Tzo9HXYi0O8Fcn0ikSp/c2K9H2g3iJBKXESgQmW1v
+4e32UehVhSdXF601fqWRSJwxsnIz+DBFqeVusnDdWTaF73Uufgs659EnX9zn5xbyEiYdHdppv5h
LJmDWSUZlc6LsRriocDo06tFvfGMQvtMe0jz4S/v0BLBWqjISDa9wEdIiV7LVbpaYXupmaJ1II6J
ApmnUSHnp13h1aqAtV9VKtM3epsUcRcKJEbtZkirZ8wT0+EIozovaJwY5cKt17rIbLmutC+S2UQ3
iySskacrq+wrUF8pVSRTez8BaPJGcYgVT1DL/KwnvAlXbnXxWRon9S3NyZiMUt2qB9yk4+c5C/va
TkSDk7VREC7ZpTGUIXOZiMCNWjP5alXDMkBFQPs3cTZ/McHRUgwZEpxGhkV9KaMM576FCeoVutLi
HQa+9EqpSwsL665c7sKYn7NHEg13Vpkq9zmHHWDWedhcughbmZLp6Mabju0g1qXQ2xq31tmNqo1g
x7W61wHE5saXrtKak6ENGpZBaReP9jzIIVrzpiwEG4BwHiw1rwGAAa8YZlUT7g1ckw8R+db7qhHg
Qgl9NlFNGCBUEFyMT6s0UHNatSz3hmoQV/Rzxlw4tD3yNyKSmcmuxU1aIA5rLO4yqZ5qJ6r6eHDE
ZSKgWfslJsytYJBa4Kp03gJFilTKlvW6jTLha2PS1uKUqjQOCIgaxcJZW9tsZqpUpt6jbdRQ6m2x
bBMxguYjEZZ5ehnWjyuOIbK34MTI8s5702+EpqJqA8dJhm5qidgjmFYNkbpTYj10wSTkuGKObfnI
St3jfSvPOeYvoyT09ClSFLL7qcFitYysl4S08ks4qsVpWSKwoWBxK93TsLxscE4tVtXOgGkk7qBq
yZ72JQGZKbY1F/YI/Azw1aQHzDJG5WwRXJa2kVeckBkY5dd8BaTRV+TMxXnuPJYA7RC10ItXS+qd
SEtmV4blHTlzDBnKlaf5zOQT62u9y3DPxJFPLd2kMrLWAWWV3FmU9L7IsAN6t9TxDonXsjghdVqe
UxK5Op0xc2EGqTZg8NgJhgJQbFgkv5NgIJlagU/PTJb/vrVCi9doRvFtz8SjMSA0vkIca26Efsm/
DwPY3VbVE2TCkVodZ7GRLVfQu+il6bvokZLlRgmuS/FmRdQMHqtLLuqkZjAMmyp3WwUpn8Ppr3gw
KgC0jb7EO7OpYyBp8kR/V7eKCS2SXb08VAs5BR5RBgWujdUOM3e51A+LtVBZmolrHtOubu4qvMe+
NV1L68eCJd8duCOjs9uOIJ2upVE7WX3S9k5qrrFfq7pQemmveu3SZ5dFVsdzLSUT9lgl5LnrRFol
yGVIy7iCPiXfSsHUr6O1jF7gmQ7MfQG3j0OeJduLtq7H0tSfQqrhLSEPnsv4Fa/zN6qoZA5Wc67t
SY8UYBh5rlsk1KSqwRM1G7EenavltTEt+hnmVA7MbuIxLKC6sw4a/DQm4lU2ifpr3JpliWx0UB5F
ZcVNMQsZeRGpP82bhbGL7QpK2EPCv+GZKlaW6YAOG+7XmTD/Hjd72r+63lpfZ0Bo14Np5a+RbFX4
u+p1DeMDVAxuqeuLoc0qdT+6kJ0em8XdEhmRF6kK3va8nfVt1HS7K4TzmFp7SyyWIFPD7lWneuKq
RUYtEjXAY6RmOt7v6yBXttKbykmIONmgHw+bQ5GpoNTFKAEr3ZvSUsF7G5XekfEVfZPHJrwhWgNP
hwHaQyE1y8EqidZtYQp1wkmyhCSz4mb5nprWyuNrBjXkkbPq15U8Cw5totDjALcnKti0pgEDb2oQ
0VU4YRlrXCJHNLmN6S00ruRKnNJq8zXSS3xZzV59bCWMdT9JIv0qiOLAQZKWiBxBKQegD7Gqqmap
bA1Se5HlGqpLuui3U68+487cnjWrEb2qrUpHacpklypTj5NyMTsw/HKP/ZD3oBs9FR5AhOo0snzn
Sx7UnWHZ6NjlM70U465GuL0bh1SmEw0sbj9H9R3Ziwjr6WT8JB75NSLYMhaIMDf/8q1D7+d4JGWV
nRdLay/jmtBKvVSWk8TC4AxgOD5JzGyhzc8x3Y+X+iXIsuRKRDNotJcFMypPSSbNtdb1M7jG39yQ
suXTKD1pJCDey1I/BFizqMZLCbn+Egr18zRaw3VkYhyhCIL29vug8W/uB4EKKnoqXQhlPxZCamTZ
Q5To1aXt4aXMJDlxZFTzTw6gf3MVIqgtICeYIvP5IRJOwtRs9DGqL/HMEtvnIXu3Ln0mo//1eGPB
4yA0VLgWB+oPmV8c4wWpyZbmEupdcYg6TXYq08xdFqTQTnPBcocJa5Yh0j47a75nOj8MCwvJLEd4
4lG8bj/E3u2sK1m05MMlI2WUOiHBZBCrJcZZg6xNrlgZZkHZo8+hoywLgVo9pcvkCEpRO3nZdddd
KGYnWU0xhZg00rhiZqzPRHDdfjE6Y/TLSYpUm7pFW+3yQuuvLYIPul41SCfEBG1yyaO+XBxZ5lTV
SQbzgIJSHm+OQTodw2OHP4Y8U6Gx+1CKbgc9Bw/zn40lXaSDDgEMGQpWMJ7Fz9MQHGZIzXyEJclO
4VSDmjh1jwzk91f5wIKh8ZaT6ya2JmFGXYvqxc+XWate6xc5HB8q+5sLPtRe7Yqu+tp+i73S+VTS
8XEufrzch7Gr63USzjqXEx3Nlh1CNSfxBI+1nGul3gGbd//3d7gdYH4cTNsVKSsg3dCZlwyrn2+Q
QAB1jxpND3ptXff4bTlKnb7k2fBd6KpPEr8fZ+bHa23JyR9WmjC18k5WhfFhhBGn/ZGk97+/l3dl
wO9u5kMaRpYmsogzj+9o4fJp2b07eKO7f1Gd3DZtybmLnR1biyv7kMFc0f6kQeNjSoDTm0jBiT64
7XmKvyimaAWp9FJW5kvWlKLkhFmFSYO4gMlw6kzu6L2ukZTVZdqLXlYlco2YbIHVp81irnqcGbTr
XMR53fv9c3m3Kvzhubx/L9Z3YmHKpVCUPpxixTaJQ6FqlktYJPPTIPWDnWFt6BlCvO6HRg2dslLC
O6NKFGpJVr/vKzm0I6Gbrpey1v3BatvrphlvJ6nLr/ql7V2ssjbD+iy7+/13/TBG3r8qTNCtziXR
MfGRorFyviSq0+eLtRoCkDb6XteZo+Xvr/Jh1DOVJRKTm1qSLmB2og8jsVNHRSjGwbgsxNq3SSGI
TlZ3g5ORdoN5NdV/riP/UYPrv+V5/ojz/O//bz2ugG5o4GCi/Xvy531SVK1w9b3rv//Y5fq/v/nP
TlfZ+IeyZU8NlvONeMA7+SfdR1b/wcJEZst6Z39vAeZfna40upJlprbMXoPy4b0L9q9OV2tzft8W
N4W2R6SxZIH/A7oPn/fTUkk7Iz2hFE+QAbEdmEhVfl6+0kmvNXUV6yPZKna/SF4sf4moVcxCjW9f
DTU6qfXOpscy80JDbfdr1caPYrgqUOIQM/llZYpP8xTGr5PadxTE5fBtFJYMzzg9Tj2pLvPSruN8
hDtXxPFNn7bhIdEn0rliK7cgusr1VJJ5iO3C6uKbyjAwIyoN/Q89DYvzIAwypww186jk5r6MFpAE
DFU0VW1vNSWfHXFO/minYZgpy8TCfWkp1bM28S1CEk78dG0JldMoVYFbNfWB1sGAJgThg6fi9bSs
+msCSOn7+3fpQiML7VbRYtPD65LQIhbX20XjT/M8JreV0Qj3TTeL+9HKMz7VHBQVNMRAPqAtogrz
vWQ9Gb1RXa2GMY/c4Ri/ioPEzVVjxY1goPuk1DoLNVQ5XDwEsbLRPDbrxr8+pWPaCZRPssVP58YR
SFhEdonh5t1KWekqAmhx3xdy/TXRqvCrNEtz5ZiDQC8ifUeldiOH9XqieBUerFTCH0eNyFIVWjl4
WNyLiK54iUjHLeTH1XxIkwHTvbEsm0dJrkJMfeXwnii2AEOD80mw4OyCVJQziE8fTnanjVOGzKIY
1YdwLOKbKZMRGq+tQg4ISmT3WBem9i2tRSPoat50PI/dvSSFwuMYZri7rp21z8ao9EJKOXvRKsKD
0c2yI4P3JsG1ftP0SX1NlpS4c0mU7nrWcZiUVeurqIjzGQXLCvFRna6N0jR52aSJ7MYsblSximnJ
XPCEESf5KwtxdjPPQ/h1GjJlsEnoyU4Eh9Ql7FyOUfhuCzj6+BjH5zlJzdNajtXTHPXiUxPHyyWJ
Cv1GHGMgMyY/omZq9jCuCPOGUBQ809hQ2WJLPmmSBOCKBTGNYJo7NUd71KTr6CyIEj1rbscLPLrr
BOqDuwBu9JJqVp7j0cQQOw772B47ZQ26jvlQWnqMDVhGmkwKC/TCFlB5EWfqk1ZL0U2RDdG3FfPP
3dTCgZF75iYeXDigrm12gvKZnZS8TW5zCfrmklSKLa19slNjTNB6TYHUqQ/aMUr6ctcVGHvnVox5
XQoFYcr5vHEyyi/Iy2t/kQeMXQejvYllTfCKJBcht7ZPFt4kTrJay0mRl+Itt8r5rJP2O4UQDl9D
UkY7PZtHp0tTMSDzmJ3yJQMjuCjqA9w0gw1P0HMf+W6UOlHejlAZo3Zo3EJsK6xCO0y+JKapFI64
OGfToNr52EWKXYUZ9nCmHJ66qDPOQ6YCAJTwwUygpR+EWTIPvTlkiGhJWFEcJvdQD3N2L8Zy9RQR
h3yJh1i+7YupO7Y6pqKLUkaHCnjYpWrDFAfOcOoPQ7sO+zoxhFOmiN1JS5LhYYxy6aqZ+2ayu1Zd
b6pRbm6GNR+uamMt75psxKJlyPQgYp3ZF6EokQTC4lUTG/0ZXf9w0OMovChLLZHxUzO3rIsp+GHP
ufkz2vkRI/AhOHxfvtmqtuYSpA5b//PPy3cdauT4Yik7qlKUP1RqZGJOqK3w0Ex0yzugLUdS3OSO
gR0EVSmNTzV11J2x9MOTlibTLhH6cRfi+vKYqc25nijktoIufylSI30SuzQ7KvA0/bSs1/2sNdgj
GjW8U4ui42dH3Hc1wA8RHWdnKHxo84k2DXArH6siKGWATip1fRwwKng0S5VVM9HL+W1e0bbH2zNs
u2YubP396W7PmeMSs2979vH2Fuq204NEkHkzq1Deyfk4XKkz5kzZnIo3M9vSCWk85N2lkcSdRSKW
FPv22uUFyzaB9o6DuoxZblNmqC/rNlS6bdAM2/BJtoEUb0OKntjqqdmGGZ3AjDhIy9Vx2IZhtDAg
WcCGQyf1E7LiNXX7beDW5FNOixgCguxx+0l64yaa5rTewk311WpkFmYySQcDpza3nCXR1WhOcZpi
OekrkXVYZ7GL4eLUhfu0K/0WmwytdgZmdJQme5L511ZDY/2xZN3H/oE8cX6MxW9ZckzXZ0GzSTar
OM016V2qPLWE8H39piVwZb9F7KZ6r8D0AQdxKuK7sn0u50ujoE8v9nJ1nc4vFr1GCrwVHBVQ5JfL
k9TjJWlRHemPyaM1wsHhYM6mWtt5fVWmiYcj4zPQbfL/EOtaHzWQTuNtn1xroq2LBXvnML7g4YyG
DYTSPiv8OHdL+WgY3V30UhtBAn4XQ+LJNQt/XL8K+eNCHlm8yUrNrjErL/zQ+sMEzPNiMGSm5Hqw
fHMB+gUADHvdfKjssEl8hWecK5aHX4IZP/Zi5Y5p5HQ5zT0YTJlltNiamO8TtUZsK8qXshzPxQgy
ZtIOY6McWbu8ze81KjNHLyVcmO+0mEadbj4g7qXO0QIP3OuqQN+6msmC20+TGNRm3D8CjKi9cuCZ
kMq7EkYyNykYwR3BiUQ4UKKE0uQJMIZAcls9F+3q95mFs+iy4Gldzk+WNl4N+Uptw7D7CK1JxUA3
E/Vk4Q6daoWvJRt6+6uuABhNZOVtnaYnsZT/yMHdEPW8yqsFFFG5L+baG9ry0iR1MDfdccILqNhA
VTWFJGyZn6QhmMvqnKstq10iXtPeTK+8rH1p1CEw5DKYiy9r5K/lUVVf1kHy1mU6IIhxcj11pAnY
HRVLnOvJ04dzu1xptP4dpkSmpGPIS+utRQKDCI2ErTVtQC6HzpEwVbxejbuzaIY37dDj3LGcxWre
pVF0Rc3wJesWbyrxERkWIZikfHBSw5C9qDS+5EhMzfAlLQ6z8dxVvBbVWcwXhYx368rg6E3lqpr8
Mf2jUqA44+Fi1Mz6dPLK9ETlaC2B9oX0VWp0zBbRddnZBS4amdG6RYHXmkSZY5cLj2tNYNYsbj+U
zpTe1hXHRl+sk73cfsX5Jsy/AVd71HrUQaEIaO7ciV8j0W4aMJRWQe3yi0ZL2Ax6PJPdojskqHp7
Y4Bo3Izj9RC1VPhEp8b4NsJjLjomytd4uWmhBjzGsulEWPvlUeuLyT4SiT82q1SwgjIzJQWE3D+u
lkfmzKGmZ/fStTmn3kCLpdG+GtFezU/KZZFuMhPZ0HObIFRJX7eWgu/QsR2pcfq5dsrxqpNdWb7J
5fVUN2dmIESvoLK+WdlRTiiCkO6fvrRDid+5FMjpnVlkV4pI7+o8OanS2BQWyMGPTjudsrj2Vs0l
EFGx7SWzhmV36ytTYBgegNC90lckuBd8G/3FkvyW6HNFl2YolJbOqlbsxOGtXyv+UcA+9lsERm3F
yKWaInvCGRpgF9+388z+Fq2dOzJMyCQDGoVr2BzM6EygjnNY/hJH91p7Y0XLMZWe2ja2VYVqQ/FW
56sT58S96V7OS68fB3ddswelRSQ2ekk9u1Ie33I+9xJscV8jnVbV+AjqWuikoLTOtIVU+X0ZcVIB
KBlt4Qr6RbN+FEGqYyDUJyDcCclxP5/01VaMK2P+KnUQFjVhv4hmQE3ekyLkG5OtTm8q6kej92tx
35eNJ8fPTfpN7L2tHeH3YQKHw5+OeVtaWuech3rJNI0NLfMhiYSZUB0pUpUf5ypkIKXtlLubOiF3
E6uRNBum54IyTaafp1WXQmSFFcdvTYIrDWofTh5KcepFYTlgcExwgRbJ0FC98PDCLRIQ3oOCZYsP
si1SMOQ+98VOT4+Uk5h3q2Bi9CNV1/2QQOAsO/UQT+LkKoOBe0GbLrt2TFnerHw81lm7uFmU3rJG
P9RFwhjZouIY99up9xPDOjYD6aV4OSziXZ0fky7Zmyj/KN33tpJ9N6qXit4sxaMv6EJ90a2M0nAH
NolDJM14fGci8yoMaKfo7LkbA6VY/FGOg7yOPaNb+12hA1+05WGdzmLWwpur7w0LYiP8fPEkFMNJ
x+YVRyrlKW1vhcncF3Frq3VkgzN1JfPUF3fRUhw53H6XQZArD7kcYeUDc16rB3JkrmbhQxrfD5hH
NMdsMs54aHpKSXtXN7oD3ac6WrpAyNe9bmHmMJaXnrcDlWr1+oXWt9u1717XhO1YuFkoOsX9vtLC
29K4cOKJHV3yZOpow6jjPtsGhUjevumPq2l8kXCKor3XHhEf6imCgMwe1/BbXNVHBZP75k1fH4yl
czJLdkTwUAndPX+mjf6t6PtjQpHRh10N+EkJCQpnsY8ym1XU2rzVmvGYGhOhw0pauKbu3A7fiIXW
UyZlzQ5SJATGLgIyCAzDlatW9KOaAPB9YvxHKaz/A6Pt/5bl2n2vNgZa9/8A4gZ1DGHVbxNcX76X
2XM2/MWz/i83ea7oOMLO5nYoX5+rH7Ne//txf2W91H/QwUJbr2z85V/3V9ZL+Qf1JQX2FCVT8pX/
ynrJ2j+oONFhSXeugShqI9T/M+nFP5GB3vrIyHfpYG/+o5wX8vqfFkOif1q/UKV/tOolJlGNZEyV
U7pPjs2hO2PoHCh27XK0N0/yYftP9Wyet/4ie/Q7xwiWg/QFQYZ0Hd4m59EPPaiyj0sQerNfeOk1
56eD7LRud0ivsud8v22Wls3eV+8xejymHu2ivu5IoHkzV3Z1Tz+M+8wbA9UZ+DMqkB3dInfhQfaa
3XxETei8c3k91RG88YgiaC8E7Jcu3shBu1+83hd36qHZZbvUXUAKg/491F+ig+JKbnbudslsDyfJ
rfe1X/vg8s/ReaxsyVfcPlBd4bR5jSe2eZWdjKA5ywfjWt815+UUu/pedddDfk72I0iKIsAFzcdn
LhgO5qG6DW+Ec/4lO1jn6lQEzQGIspc4EveJAbknnLSd4YR7c7INwy5O8XWOeTV+1oQ9l/CGlI09
AxPo96qXeSkfq/id/X3vdW7o3wPvdKSd7iae7IVvusNz9etAf/8aqicFfILb7Oh6C1S72ne+J96E
V/MhgQiMT4rTcWfDrnRjf/Kb/eopu/Y4uNKuDXRozvhy+6T/XeWQXRne5Bu7bC/tppsyGPmt6a64
jf11Z90OtGHukVTdTq7hZLviQAIi22HQ55S7xR2dxKEAeogP6cH0lTfpkN1kr/If1jciJb5H57b2
cO9EVGHeWdCeduiuJl+/rvaqH9qjl+1QvvmFGwfDlXEbXi9Xi9u4oi+6RDR24+rX6Z14VbyuDwRT
xBsROR7ZbgiqzqLbQrlGY3Tq9tmX+lJ6zX5+E/0eWLPhFnxIchMfx50cpDttn3q9J3kAbE/qSXPz
Xajs8RvnyJZ8MW6MfcvVSOjuFCfz1+ymPCTuBohOXPFRDeoDZmmPmJW6KJL4sqbX/5HwZ2hCgXpX
HJX9ELBxQVU2z+qddMNI3IVe4udewzwR+bvX4ZhfpJuEExlEVhss537ZccTWD+pO8JPr7Et6Sq/k
Q36ln6qjeZeeDGZAe5Xu40N5UI/dJ7UrxdhKmf9KKfxrqn9Ia08VMhW9aqTT4kzeGDMLe7eGfN0F
g23YNd+hdd/ecLjzDWZlvq/3q0uxyluc3hXuMR23O694JsUJ6oK43u39yWNHdDL7IXETf7Anh7yl
ZyExCSS33TPD/CyQAqO30z8SzwBwAivLbRyg6b7hc7jnfSuM8v6oRodilzlIhQGH047nFrs5qG61
oxTgjuRGu2iX7JLvRWPnxkHrnO77+lJcxqA/Ygx/MZFyBcluua6BmAsOOejxeIdExhEeVHcDm/dB
+DX29X1+VPeZE7rVxfwaneS9dI6SK5OxdNKvGZD7aC/fr3faHc6d/ngwToURRPvxEF2BPD+Hfuer
19pOqW5MfpqymZPa0mneaQ49h7DNmQ/+6Gzlx9R+IxnvPH/N7T9KVoWJuUDs73aeeOhdxX59S/n9
yWVO8rMhqPEU6Hbh8klet9cO01UajLuUhdU8N0Hvz67mj/u8tiV3gm0O98CH2r0EFuNROEaPjDi3
dp51W9zDUgIjs325V9bwK3XHSzkJx/Jq9QmjvMmpvOFo3eQOAHYvO3O69k3PvFMNO99ZDAd5J+8A
TruJm7k5KJqS+nS5F66Xw3bd/LS8RNd6ZGOhGXHJ1Kv82GMK7JuAtrEdIZ03uzTJO7LbnnuI47mz
Ud0nR3WkY+aJjkJhO/Mne7Jbf9kNbDWdJ9gFxJS3iB1hdFn17dktgbRbLocKaw+rPWgC8a4JUse4
N75GbsvwS55aPh2JJGR3vBsZxim39o5yvzP2yENteScENR8SH+jIgDb/yfGBtqF/M48+KBImaNw4
45jiqfH008pWVjndTqAG3QQFDkG8k9Zd/dY1IcpHPMrBMa5i3gQuSTwcYPau4H7J2IAGD8QkM2ey
Hxpb8xevsF83/jq9aDBJw93IkzRcztwH9CXHgWnY+6O/TVmOVe7sfjN3OqB8tmZbsFM/8uhvZoy1
fj7Z27DZNkn+wY08viGb68hv6zvOmHvzELJQtb7JUh56OVNY/DYc8v32gR3kfFSsDmwZfyPpxyya
jQe1wRu8dj6auwFYvwlkf/uL7Hkbzx1w/or/Fp12n93hUwm2vwLZX3kyl0n3kzNzs9uHN0D5gfoH
vfvnjaQECjiHsRhs/gS5uzIqOYju1BOm5o5hNw8DdyczfIAkccvZmYfGJq74rF7cOXPDr57Tez6f
5ypDwA89HfuA3qcs4klu4SX8T3eIKjAGMHjcjCnhJr/gEOo1fKXljdfi1C4T8EUUbcCckR1fumPD
2CEt4NJk4eTuZppQ8J4TW2XtnP2S10mztWv5MXMWyJzsmLvNqGDZBrorIkZYmDiLg86Sb//nM0Pa
zMuMfFxYAyzu2Bg1BvKEiQN5N4ayscd4zd+GcuVZ/J7kVlyk5B6KwtauwP67oRvut9vZQqXeH45L
wErA29toUjwgfkKwt6FXBdvDK/frk3maDguPo+Nbm7x74olduKuv4n13aLaB6uo74Xp704a7gL21
GLCmF/ntDgePzQhB5h4WBlzpvJE0QmuBupBVgV6x92cBcJwvjcvp+0Pu+fIZ/xfZB0QimpqsEgOW
rxPIx36nB3rQsysDlfesANcQdzgKN1PQBQvjeLuWSpS3zZHITb34fWBKbBV4pvCC6l2rO8IezhJX
kz2DmbcNifKKtQnTBkYyq4vIEItZPEKv3fU84tHDJIkNq/PWp/Up3m+nVDfesVxtVhI4ubHVG4xv
+uAwlmPkiezKzQuW6JhHYA3G38S7zRpheB+pydncyYfRxwzZD3CuOFr7LkDJynRAg8LcjbG3WNkO
FsKQmFCXJfp/2Duv3ri1dE3/lY25p4c53JwLxqqSSlmyrRtCVmDOmb9+Hkpyb1u9wzEGfdCNGTQa
8JaqRBZrrW994Q2OsMPD4FElDFunW6zKcZ8AVMWS3j4qlE9Ev8BFsgxaF7gcIVB36PJ57EVPvDRv
p0v1jJjGd1240rFwt+dds23oze1If13+GigXQPVEvdAhR/KR+LbLIN+eh5PwmoXPXxERzGDie5nO
JN69BX6F99T7gZ2AkD0beXFGDgr2BWm0GJhH7VFn+4qXS2ByxDAldusHIagIaxXvGbzqbmI7FqQB
M4GH3hffjcgm3K5s2YYPC4hEgvzVIW3b0YB3a9/ic0ZcW9qbnoUkI8mck/OQe58H64oH5TW2oXXy
urklItZ28my7dXGkLQyJfNXsVGS3QrvmozNmPu00FolA1MQ/2xnt0KX76Ul+H/MYSXe2U49bGU9j
cgv4AbZkZ1fxU3W2PermoHGjOY+B6Mnva88iJTeD9CYkxa7Pi6AhUYldhfhEFX6y6sfyvLhcnmf0
vzq/J7NJSFfaHZGDrR4GEi+zzizg8CdUJV7OPs6O0YGRf+ozhXGrQ+kXh+zAzC3Il1OUjeJzHBCP
iJ88x2TLi28Fup05JEG0pG8ZEQbJjnvx6QY5aP/4LDA7dqegcWY7OVIV2bmNZydZd+0nO1xCeBXZ
iJtSUiR24bRkRVvaJVCfNE68/c/vbfFJcCJqBhQivC1vwc/BLf3lOJzNpzquIqbbe6tnBT2J2kz3
3u7487KnUJWEewW/lLN6pwSr15CyZ464r082uT6axz3/EK+N20a/pc2tn5KIeTE2ZXYRmJQSGrYS
DlWAnfBYMKXx9JuRYLLvT8J9dcvzZaHQ3jgfqELKE/liEmwmLaDq9zIZnHKvPpk36kUS8Hh4bXod
cTv61+TZOsPr5qLAEyX3YcQk9I8Z8TvRJQNpj5ZPwBFJmrnlodJqa14UCK/uKW/uOXRjqZcKAGRM
st3Qfux3DDdsLeAHduN09gW56UNJY93uFy87TU4jBHqcwVeCyWekwfff5Q9qsysZO+yte02zY972
Rb4OmVuxTvhHdcOLyfm2r1fYij7SsJZ8kZkLz7Dab3WY9fq9WfxBDAof1PlEuCc9ZQEK3Wm461zT
jm7o3Mr7BNhJEPsV4MH0Ky1X9xGCqx0+Tu7kz94DHUaCQgsczmQnco+GY4Av1G2d1dW5NWsXpx8E
B7c0FPNGW33NGnFY5BJoDmPrYFNzUV4yNglkX5ICfoo4qN2/dITVvkHACOMjbkd+LPbJHrHQs1Xz
55fFb72Qy23ZLXo1M+VXwxVy/r7MtjW5EndhW/gJ7oRL2df9xt9uoydPTjs7esqv8rMlClS/4nDb
0jqSIMJayJqudxSiR8NjtRPWkUb0ChcTQ64l+hKvoXkfcObwxbF2nYfeUThouXln2zQ1V4eh8Jp0
J/6WbG+Lez2szu0LTD4usj2urQTpbUpoLrJwRNeO+FkgRun2eMi575Yje7spAoqdEoBkHnRKQCI7
pxCQ+RkWOzyynnMRLC3+OxWZ9JbVCSepw6FGMVoS7NyUMzUjk+Jz8NApQwPa79wsDXhupMaRqEZW
sCSv2ex7Us/0m5uK4G/t82AOWm4fG8tgeyXHrzOfa3wAdWcdWEc3zZ7nxaE0ed3d6mek161jcvam
3hiYu5pqg4M02PovPUqahGFve8qUAARl0oLTka7+S0fGKPg1F0q9ibOFxMXmDdwwiZQf78VDcpbu
txzbZOLgyzYViOqiAU4iFnv1M6U2J8xWLgpkFX+df6OO9YfpN9A+fv4DuJQZalIsVS0dSVLJNIvV
KWksca57T+Qpnk7DiDOkZADESW5wYY1DdqQXROeImJYRAVXH4qjT7C3NXd1ol19s+da837yVsiAm
wNGfopdEZmqv5+FteAyP7al13u5lb9xPgUSHwyJj7Rx6TCTV00GjZ9Td5TeLF+36fUiOPDk6ERs3
5a1RsysO3TH3xxMct/g/DsDboXHsT/T9FhEH37wet7KNOxw/z59n+8LgECqC7pZR23l3TK+75+0Y
kG62862geZN52k6yK46A7tI4me3Hkc1dcB5socqymW1z9BPnOe1UljN+PztUy1d+jSU0ITjnxakb
O5D8OBc4V0y3PRGI+kz5DvqLROJL/8ite4J26pc8PBpLNOm2I2WlsJxIUbm+Q+fEWXwm59QZ3Za0
+tuhBADNn1zCBK/ZcrTwcva37Eaj0UDWbMt3q7vlBlv7TvY2tdftqzEcztJACHS/ctfXjxOTfMpO
Q5jiG+k4RlRO52q/HkrlstPZ7nZFK2skovf2RCZNzT87aRkMNIiwqL7moxMGsC72xjvhEiF14sHs
KQdGh3uNU3vccTAHC/GSsWuQUmclqK0yTUPPV6Q+2vJIyy3JELccm2qBz8CwwNmg8hf1UfycXjL1
SvBR8dLjxPbegoiM+Z7jFCRhNYRBsjvDbd1tTU78G9EP8QTAlX+L87Iz7LHvIUwvdn45o0xwaLcA
sttKW4pr9uzE90hiDiR8Ot9SxIH8Z0vxFK8RfTW26wN0RG5oSwxnHtyw52glliA9wK0TEUjL6OSQ
1NXK6VaUGOzH9DVyEcdOw8f8LLqY3JmYtLUcCsIMSqbks3+9WxGm+pPd+gHoDmQEDmVsGsfwWTpX
DxbDTvJk8r1b8Wq9RopOPoI6c7dE1iQ0bqml5JcXwvlEl7n/qu2Ta+2iOqGrdrk+5qf8/AUbZ1/Z
ccZ75sEkJYnPQ/rHW/YQXkSH8ppx2YkUKIf1paK/GZHzrJ5Ml3Pxk71OYtifUkCTxlAa70dSYoo4
v90t5zm5hn7Rnhi36KKQlnZ7Dk0vO1QskeS0OAU2bB2/cjgS+l3xDCFi1pWHq9hevpC/9ofilFOI
hFbmLAv9gSZnQ2tC33V769KM3OkRHY5m3/jqSXNined74jtRnPY5nTflXD7rTow9pbe3FfhpYL3B
ov7HxjrbhR4rpMKSKO5xy3y/8GZ289N/cHYl/XI5PGO4/twNef8diru98r/7y3f7nJulxj7nsRrK
fvtrERPXn0csGzaK+P/nkGQXb+bqt//9281D9tzFSfHwh+9/H9Eo0ifI7kxVgBPjVaCzht9HNNtv
EDiQ4UQrG76YVtA7MFkxPiE9ADsebQCmR3Ce/jGi2X4FnQRRbgDumsIf/BVY8ocRIcIioJI3aDIS
BnDHsQL6+dyDiLBWgpZXlxG+iOrtLLaIkHauYRDzGNxXbeSA7XWMnJBCk6MEVvXDk/sDYJ308x7+
5zv40EAGnpkpVssdNND78nW2u5JCENPu6bjstTZzzeYyGe4LvYfLJ9mW8PR6A7+0hP97Y8f/m/nl
v+FCh633w1f1T/5Su+eH9ul9KPnbQ/n02/HRrcqH/PvPuh8X/evfelvwhvLJgA2EURnZFaoL2xf+
tuAxo0LhBB0bYPDAmvTNUfY7El+TP6G2pshsFQ19aG3bJu9DSRTlPqHcsLEu0LU0XzfK9+3/vsD+
ymd3Oxt+H1SY6IYjfYyzyyv0EbLNBzaLDlsJTHUh7AVtANnW17SSjfFeyEpa6ijpBIO23DLWuP3h
4f3BOn+lQv10XQ3HDQVo5cZPAR7Cw/8xw7T61awrNBUPY9a1F7XYcWqVU1h9xgWpeMjLWLiqkLD0
RiPsodCo+Aw4Fgy+DEgpjcwSVLun1tJJOuggDGE8SCcJCuI0XnOx+gIGACEWyDv1szIMKnjFek6P
y5CML7E+iTfLGjcvQjqAnV5nZE6lYfHQDQBhAer5sWyL21aV6sEpwD6baBrIwpcFkcGL3EqCsgST
lOsKuJtRnnoUE0R0j+wYINa5gazT25P6F2zI/zS2i0TM1gEp/rBy/mnbnTwAzEmynzfX97e97zDz
ExreIDs2BUjEcWSW0vsOMxn6Q2qEzGKyJdXNXfv7kSJzpOjKpjUoQ0mE1fmPDfZ6QukQz7DBgpTK
DvulI+UDBOptFLjt5Q9nCVIxxlShJhtE+XTsANPaotCNTjzm3zLI8JHMXEHdhq2DkyTGHgV1e9CL
Q5VdN4gP2pF0OUUL+dOoU+qL4UMkV8z5cplOppllCApIZbDmnS1PhXwy55A8+AdumOWXTJd9y7rs
RxQLYvPUkNoAwY2bVR1upQx1iSa/WPuGBp2ZIrudnU9CuXjxRGMNGRjFvJK1+AniJGLcBgbCaneb
peVjUyj7yEKNYI7T6pTHeqZL3SmkGogeZtu4aZHS640bP8L9MR2EGYNMWXTTSAc4zzkmWYsJCC73
YLKCvYq6Z6Gtr6DnB4hY0nxCia+qkxNUTj6PEQXhou+a+MkA/i/gBuSJonG9hqvdp1/C+AVzcKA6
5pcp1mTHmJPPiXTeoFbiqcMIBr6nFwExWpWftBSMqKbIl5K4egvYYavq0pusMOVjq2XiATmQc2hH
gteh8+1YJRNrc+nvpWRkzNdXkrfI011Ra2eroUwHXdfqL8YC7WUu0jHoi7a9H7FWGeUZ6BgeLpSc
SdXhkqvppRNGOiyY2ZS9NGyRUjUaleJ37cyLdZKas0FvNjtdjDmzqTuoqeonzdScDGtVPaNBXN8W
gpzc6tWa7qRKPM1RYXErJM28sQ39/9lD/9/wOFfg4DKU//Os9Top+9+ODw9t//xTwvv+xrfYgvDG
JxSAgQ5RbbGFsQX/Hly2X6ECjqs0krOw5uRNzug9umAZSWa7MYBRxH992z+iy/YrdMbIcgl/gJW0
Xwou2yn5+ymqoaGkGTiggivC5QcBrQ+nd19VcbqEKiJYRZTbraSPtqU1dxoztKq+6yPwvWFV3gzl
MgE2ihhm5EBF66EYHEFPP/fJwNRYj5e/aRwpP8MfXu8LuNQm1LdJUkoflZ6mvJnFUhvp7Ge0DPpu
LHdaK55gPvktbmrBE/PwHuNlOqr5elHX8CRQPrLVvLpbVnHZG3lg5BoNwdq8lSQw41MNPDyPjla0
5qdGlIu2MoQMzQv20op+qjEhcKEBvHRa5Il9N0IJwbHMFfBipjKYndl+3WLrZlbYQr0unqqKJ/UK
8v9ftZHOx+e2H9pnlmDd/eZv0Lae0us/AMP3fmyz1P58c108CHkiPMbJg9B1wx+c3rz7/fS2Pm1y
JtiSwh5+TZC/bzDDYushE4Dm4BvhlETh++mtfEJaVN1sV3EQeIPzvafHClk1+3ETK6Ym3MQif2mD
veq1/r7DfgfyfNhZlrxgmlwK6a7CUSMIdWuEbJcwfJbX9t4Cx2vPsgXZXJiKnVglUiAraQzYPKHz
JOdyvQcJtNoZZk4PxtjilC7O0Z2mVugxrfmXdOruZ4T2IT4ZjGjL4kZvRw4qsy3smV4ONhjFYsOq
rB0yULrDcZoHeWYd4jg3rmJlFhhcW7MWVJ15LoTDdJpbfXanZZn6pcXYBLLJkpCfcvPHpszvYYqa
iNwrnd2FdeirsqC6FB7XkvYAlbJFznthnJl0zL4bFdXaqXOlrkuPSEVUxzKMl11Vh7MjtUtjVwX5
sb3w6p3WCdOjlpThdZy2kmCPEtD4adH1+4g87RBlq+HVjdG4lQgueOmW4rTPKwraUsnRAc7C6llJ
1WqX6kq0qxBnOamXsnxc5TD021WPbkIYzndGL+n4NWNeI2dZexAQR9uVUaJcNtWieLQoVz9HY+GA
FpbhSsZC8mSJ/DPDqxuiiy45ulFa13prrpMd9lBeZYDgNgzp6Gza6DWlpI77UAvpwEJMeewUYTbt
lLWVA7IXG1sWcYBreJjw90SEuqxOCVS17KFYzXl6HOuyPkK9LC+ysC13YQKvB4XVXvRjPRsCBUGe
o9rr8q5OxfRMN9vxM4UI4nNCaFzpaWydL3MunJZRNd4uVZ4f2koDEhI3GyekyM/XusrOrLlhFqur
1akayqVLnTLqUGlCbHMisFkTtnjHoSZb6tORibMu9C4GeggiaQiTqOYqkUE1q+BlHBhIJrViZ4+b
8cGskGfASu4sc7lDEij9FsVtDRNxvDSLGtRQS2IJe8Q8N9owtru0B9vQ83UpckITbemekfkCMaKi
1G3E8jvR8F9Q/fxxO+LfMDN5j58U4n8eP08f6j5+yP8gcPK2t8Bpip9gz6PbgmLAa5yjU/Re9lif
LAX55e/cf+mHskf8BBFjE/6mq4dmw5YifQ+c4icUKDdFuG1L0JH4tcxE3xpVHwPnJlG1pSw/jI46
aKOcw40QoEeB8FFXw88zs0OZJfuyJhmo5/hr2VF5L9LXmVacDccRumu910YS5zArGmdQqq8SFje4
TX3Vq+jLwtwMyU9Tvo+XDqzTcCm3EMQxvH8Ji/VGkJcv8Trd9FJaOqO1uqvYlTZa8roTdQlARiU+
q8JoPyMTXOF35Fu9dTYA8kdELwvyGv5DbJSZWy+dPwnLgxqnNg0GAgjU97XGDUkaiMP5i5Vq6IAl
p+G43Oe9tKvVeLVX6UbudMtRpJBZtinu9B6ZrXSEzTheRVL7Je70x7lXvy5i8jxYMcfD0ECakz+n
47obUDwYevNb3lAw4W0TQmMzoCMZ5yn6Rx1I3KqOr+eGu+hM1NLGBnZcOrkVR2+VI5UfTQzRtPa5
U6YrDCMAnlZeSXMZ7tmlPJeDa67wTqqiOi4WCIAkRq4EIps9ybHuL814JkLRsc2CaX2SRE+1KYpQ
H1Y3VqWgqRPFFgSOsXUFMtUwJ8qhuvA3SDWvtLkO0bieoJPr/SWWY8CW9DNLyKS9nimBIBrxbWat
jpVYX9tQm7xQBl5ltGdlIprejGQ0eosLdiPLAppZ73fRklFYif2NsfaTj07UyBgUIbqggcEfJEMy
n8YaJNamywJxLJgcW8N4vkat9jQjymmnymM8N+auixfBi5DL21lhCJJiZDpaixdW1wpOLfcJHM2I
Se3SINpn5MweQrnZqZnJsdtn+kuc0XVKF+vNAOz/6Uj2lwWW/RC3D8lPtZXEG96il0YgkmVMJRAn
wckVQdjv0YvfYFe6ie8SKdCLUn5P+2SdtI9eDyL/KAKZlGP/iF5QNUj16P+j/6jyTsLRLzRFpZ/r
KgwVN6sGZWsNkUdSVnEPPwYxjSYsS2MBIB+bg5+mxUtVpMlDipvEaSHooNjS3AiUcVz90gqLJzUu
QACkMyO02Frv5biNfBGFZltRJnX/w0nwR63TLfX8PbK+3RyqeYxKNhVfDEg+3FxdTghWJ6BV6nWg
eZQO1sGCxzp7eYUsaYQ9x4OgNiOndT8Wzlrnjc1WBrYhhuDgESu5h4KsXqDB+E1PrMUN1Um5DhfI
7gj3TOqdVCyiI0QIdSotLDe7bTUJBwNqKtGerdq4kyN1cBA3E4LF6BMR0QyhtexU12FFojFsQS5X
jOtl1QCshimyZnqGhGK7eRgg6FIdNexvVac1jPE5N+tetbHLoI8k69PyQs0dUdllxQxbzFr0ewSS
LBtRofTvCGEffJLeHiRUIUSe0erb/Ap+fpBYtuSpgFSL2xiDJ9E8kycEQGYLJTc6Rb0QHsfiSapR
Q8xHGmv3lJuBEV81Y2YjS+tXWKgBbjT8pIZqns77JseVcoAlzo+TrkOyKnFNaRPTNXdqJRz/Zh38
wTJgO6DWQw9/q51+vvu1yfoqSjvuPhsT+PAdqNgsKYO/vsr2Vz4uNiSpkQCEbIVC94c6SDLWJC7g
zbnGUkLL0fhKy/ByKE5zo7hfjQk8bJNUzl9fVP45eeCbYSmA7hbpbuCaqCts9B/3X6S0XVrrPUCA
stm0mgvxdCpQbiVnFecHTU6VZ7ZwigyuFFWXakEgwelCjB/rqihOtWSpTnOGDzCARDilqP8Ip2Iq
p5/TRspu4yVX3KadsmDWFw2MkIlA3998AFKsnx8bH4DYZilwWWGbfeS9ElZWbYmy1kV/aEagdoI2
k42xs66AQeRUx113UMDWjiEQW3HI/QQNakcQa8OpJHPea10MYFmIc2jWOG72ct3t4GZmbjFpQCTy
9qDp3WWR96NTNFXqFtDejlIlTOcTKouBXotX/bqU51kale6gcWL/9QckcP/8+bRNEZ4Wm0KXHP7c
9vl/yPK0UcCda5ho+45qu5NbBGgSc0TGSX2RoEibxvp3rmb/FPW4orzZ2HE1LJfED8s9x6uPQRVX
rNv2ZmlQWliGSXYzgaKs+ztvQumfFiBXQ9dJoYtgkhB/1PGsskxsO5W2tibqTo5uIWzpxEBKOhHo
dCvAxJaisqsL0j0zU91kfvnr5/uBK8iFcR4jLPFpRZaR/DE2DaHQIjkUNW6kW1GQ4+d6yIci3OfG
GjphpwFjwm/DG8oW78emsZxKaYg0mlE73dCODqI4xl4cLWBnRu9bSn+zjhl9L8pNR6A2dWVULl0d
00Rbgaxrl2YM7aXUFdfqms6polYO+gy9aKk4qiZGMj2iQxdFmTV2rGuah7ZpdNWlgnkzxgMwaHRC
PCOlMbBaBFJtjhfULXuzumVhgjPmjtqZ9neSK+nJTBPgDqnu4SBVNVApg+9vxsTgjYX1L8i4/uMm
Z1vA/PPqcd8+ND+VjtvL3/Iu1aTdxkTZMi1j8wvaTo23qlFhjEbCxTSWqhAXJVKi7902tORMUUdz
+P2XbPb3olGmR4fPEf07BslIEkPt/YW0CwnLn8MKgZKMj9a5anKHW+/457Bi9IOWh6NYYkgpJCA0
W2R1olKrwPuX/T7GtWgXVmEH54dhClqsczvFO22N0vjWsCbUU8Q51uJLQ2oKpJjoK/ZgJ8q2DiSe
CmJcXVWD2eu6vj4retFKfaPEQDkQp26OfKtJYv0Ql1phHPR103W3mU0rzT3u3SpK+lXNRFgTEN48
pGUmqHfqknddztaJSGF6vZDMIM5j6as40xJxqgxNe79vBRHQoT7l4XGIYKR6rSUTxaI2J8Gph5x6
a8i69MJssbW126QpOdX6XIC9UrfDchsXvIiqcKWDhnRZxWsW1Kyg90/hCymXAkNK0YcqGMWl11Vn
HLO6OWqDoWaXGOXM6q0com/kLU3T92CCK+xORNeQ1QlEZURrD00J3VCdVC41lD4GNO/daTAiNPWR
g7lJlFyASUqBnLi034YzYUW3zQuHDJEkZV5ik3uOl/MuX27zTMMhBVuH9MGs5/FcStMRs3XE0Eqb
6ZgyOaaBOIwaTsJJ3qkplLy11lGzUEYNFCATXpxImexDAdUNGmStlkix3zVbvIlq5MzAUa6VCr8n
VmllTXzQW7WRchp6Y2Udx7yQ4aqmWdZ7tSkM0UteGIN809ei2floh9emswx5OHuIt9E/CMcuGZyx
MdALM0JrPE6Roma+1qvtgpB4xnKKogE+ZGYVXBpRYAVkcdeKoC8j/FL3Wl9Gt200C8CeLUkpvEiR
OffqcDSB4wtdeBUbPWIkDbzz0UMm3XwKMzT8PbSBSqCcldLHp80il1cI7K+5g0NB+DybC2LlS4jO
WzMIPeB7y1qYaxSzVKBwKlSdh2KJHPNbCJaiCJM8b8UiCFEebw+WYNA/0CNkDnEEGC26ruOcAS7N
TC5QKO3kJ/ocr25pYAq+N2ehgQuMet/sDtKas8SaEdWkqczNq2XSjaMy13XjWpVcMBpGCQH3pyXF
ya2cOnTi5SLOz/N4SXVU8Zvm64CjFZD0cqlkG9ksjgPUgpo+mI3eBBmqRuJgd1MoG8cFa7rFRZmn
LfZ1MdYPqMFqKV2UqH8xkwGVdU3L0Ikp1i78jOKbEWIBrqCNFWsDmTXqdIKDv9Z0lqa4C9i1lGfU
O4saHlEkM7XLpMU1zxHiXgPBajIkQ3orMumMyksKxRoxvAdyxyF2Q2XGNgk4CYaNWad316KQt0BB
Q8oVN+9ZZP4ok0uhOUP0OE40jkY7q8KEXKwWtMYhmVNvrdSQO08xQxBiuAY08LI7pVD8tsNWBPXq
ZX4M8VGI3LjVJs7pWe0vymTov2VSYT3VKs5gjiiO07FhKeADMmUUmbUQYXagjSsiaakeAuzPZPwo
OqNevmLra9CNEhKdRR3r+kUuxmPlTnpo0AnB+IRYqNVdh1l7OkHuqZVB2pd8MlyMW6AutlbEqFTl
wiSqFLjcgW2pdQHhLu7XM+aCOHgmWz6ABg3qgMgLRHPpanIMk2bB6KrYFVU0w4wnlj+qedPjr0Cb
DAPdcMxTx2qiCdwa1m48+MgqN6xMlqHzVGHYmisyI+xEQEorinX5W6MVFajpSVW+GBWlvW2ug3yy
TFqrIJjUdFdqaAhMFwg6MHxTMi9XQeWocmrcnGTqEVO6AhcBlT83+6tO7BilRCi8t0E6Z+iDMTAK
af2pEv22MEXsfhFzOmu0GNAS1tYhj91cLcIvmhxVoV3y1GC2ZooUO6pSdRH5n8qaU6ZM2MsMUZwm
WUdPTuPzkpMqkdGFk8I42RpjtzX6kYwvURlc5fRMSQxkjow6AnogXmZaNJ3HBlzRrEbpLY+yq1lX
T/K0adBKKq9ytUvOlwJbI1M4Qez0OuxZBG0Cq2+pL8KJwUXSCbA0zfFCWTSvFJuDnmktIkVRLRaY
ovTVrogVhkaiDou5bprLUKsOaitiTLUmZHZFEtlKd8cZB384D68QtExvswW9G7oGnshN6CIyiO0w
PEXiHFAT3yGbsQ+T2MD7DRJlFOrnUhgGmaV9m+i5Gj1mb+248I2Ecr0b9ZUtK2XHtUlDP+uEIFnT
b5We3Xb4bDvC0B8auVOfa2n2F4LJsTdM4TArXQ8pVSzSL2qEkgQKi/Dhxy7a61N80/AXpCyE87Qu
Zhw5YSqiz4TKfgwHbRiaXdwqZ9lEc7GloipEoL89FC29kl0M+eRzeRnRTkgKPbSlJYs8ddQiN5Rn
89IqGcogxKRzrsRY7GriAxqwmbMYFfiargLLkuQn4VQd6KMUjgJhQ+3AMCfFZd5nCKstvYBAlJY9
Da12zIQiPVmjYr40Sk4UvZkzlz8EtWo+S4dkuCnGCmh0gaaYumDo1iblka8dHxmErk/DrJMdBntT
gDQcolGNSfEmqpdxCeRs1ChUAytrA7kUjJ2gZrdNkUNVNTh5kzyGSI5hkayGmIcW1q5Rs2Nohep1
N44NWOpCupQGVL0mTbmc24ZuijmV95rccu2iMS9CgeNk1cXFKXuO6kKGVo4nDZRlCzVUVyvL/nqc
6vJFMyissTyTAmrZBU1UUT/2wlydUyw9ySlSYo1QutWCLr69CFmRs/U6y6Er+4xW2jnW0TLYd1Vl
ZLpE1bVeT5g+INe9WRWVNu3c5CKN5hEtbBQUz6omNtw6LjJO1x6VIzOZLrLaylwljm/aGTHguhcu
JVJVkIEyuiBJ/TkckATMp+gxz/t7UWlIaQDtqNdCJOLgRVvPD5tMeTKk8DYVi/U2L4BIUAqSv6yy
nS/TaE9qMtINmmjvWY3TxHm2i2rlPieVQFBNfRoE+vwGWmsksl5iRcK1keacemOuu5gLDbaUhqe1
LGb7uYfLGRvkrEl1mjWTdpavZeGgaX7spJbdHCPIFBiZogBwtPZCpkMr4eyqynLdL0INp6lDp2qS
cx9po/xi0CMQTUp+FU7rl0WOX7D9Gy8FYVpuZC1L76O+kcJhH2ubBm+iNWvChy9rOWgqtSv3aSVq
A+2bppMl1PfjMvwWigudcToYIx4G0jCaUMf6bNZemggHPsjC9O0Al4RNz3c0qF131fbUqge5aKcR
v8UYOeIXBgMyXkcMPye4JaQKa+3OFSqv5VnTmrFVwJU3RoPjNUMG/3E0275OvKpfpLlwyQmUMjvT
VmFQQnyhkgIIXL0M+OzkciFpzDvMqcgu01jpm2slmYX5Kx5mkTF5U0EepRz0ZR2TNIiLuJLUm7YQ
JLm+MPVCnDPog4lYlhf0UXOzuxhRl8rSh7Bpo6Zwu3AMX0QrNhgIVAbYM6+r9elejQBzNnGHNps8
61LjmqOqz8Gg1PpVak2ky2Kb5b5emxMHuT6CJT9rhVRQbtPSrL+AIqpFr5RjSfyM9qaKM9BrKff/
q9r/RYb3V1XtNcOE/reTpO+7VwD22fOYdD+Wua/vfytzUYr9BGoLiWYq3M0pdGMTvNW526+oZCVA
SYwZ8D/etNG/47aMT3SYMB6gqU7/X9zwVO+VrmR8Ei0aoHi6bDJOlM6/UunKPxe6G0AKrDKpPlku
vXNd+dB6TutkkRITaexU6FN03dTsSikVEUa7EckXpC2wd/CtO2hAS5Bo0yqwnGkXIhc00Yjt7Eno
2Z7hJD2iX574Ik5Md8myoANlVtpyJvdSWxI41qZAhrug3JrrezMa52+ou+tQHuMGHhdN92cgtYP7
w9dy8dYc/lEc+AOL4vXDMWMGMQf0lsf7EVNuMbO1ymmG9afpyQMNbOlllnThFOs0lAwtAZSdbZXS
XtBV5doyCwseg7ImX9Zm3CMOqPVv7eRf2jJ/2eL5kXbzX//ByKxtmf15W+hQtU8PP8/jtje87RjF
+rT5CBGtMOFhaW6ggffGkPrJolOzGVoroGxfGQzfO0PgsOizMxrAZAAPnY0n9HtniB/AHJU5PTF4
gqz2C52ht6HWD3MIDARAiW3Xpwsg4+q4NaR/aDiPc2L1nTz0jhWP0k6TiwGp1op0Qm1ay9jRZsmR
okCsdI+nG3rtglG4QAiBNSGi3Z9EjCr2naTcgZFu9lNizpdy038dKmBItTCdlWOy3AqFodzIjLIw
QUZlFCesFAWUVVxPZ1kCU9nV/QVWwIgIaIXeHZRJsuDBz6Q1nizoRetbNTXfAe2aXvbNDIsghAR0
hEEdnQTpSLY09ACq9TIJgSKCF3jOtVyrHkKzUzvTxZQdlVYrik0BU8h4oWqYQxlQRJ8WgJdcVLbn
2V4MtYOrLJao+6IrdzI1I2KOtYFzwFovDMmKlNNdCTUZ1hzuXygxRRGZRztNe7MqZSQBLBwapX4t
j/+HvfNYbpxJ0/WtTJw9/gCQsIuzGBKkSIkyJVdmgygneJdwCVz9PGC1kVga6dS/OxE9i46Jrq5K
Akjz5fc6imJZUJ6JpN9A0DBISa67cXaukraKsZ2iWMSeo+eWcks/ukZ1DwKKOAqa277tFI5S45wY
MKRgUnYjVlNuEu2lqMkFbvGsJ/Ga92ShqUzj5sLOCgxNDa343BRKuYe8qSkQGoVcOGrn4Vq1Y7ZO
p2588PTCwEgMSK2/yv2af3fslLsSNpHqXwXmtTxDopr8XnemsqBXd6wdCNmLimjLyU02zoqmdIHm
VQ3hEG+KzEv9QJoqfDBkFNt7UiXCNl2zdTnauZ/5LUxRHeAPcyloX98jJ9OJoCIwzb3QB4/a32QS
EfcnSXncYLhNxJvhGQNuWgxKa8iL0mprt2m/rZHZ6Wui+ebi69wPBuY7eMsPK7vJJ/GzzGGMOHFd
ROt5nAy0pwm783rMFpviOrGJeqKb9L0zU7xIlZpJzitDS/+sRjuJNoWbJfqdKXOE+7TswsfOG6Kv
uTVPM20e7NdXdpL53MnTOLvrI+KoVrY35VjaK7fS19CI+mod66nHs9VVf+E5inpX62Gb2FadL203
Ia7byC3nlaXZ4KDGQEQEEcxFsg9Hz3qCh1wQszmF3kXILQnXwQpUZg3ZOKOw1yz3oGm1ia1r4/q7
XOQzTBryAm8L8mfwk6LYw0xEWf5lpnsp0OGcl/tMiqTZElZvyVVezdO9tJERrJMx6795SQ3Ljg/u
/ojdtvfhjyj9k5y76UGQ0Ye6U0zE3cV9CggTQt8O11ZTYRRslgPMxX6KhX9mVxVx6h3R5eVFhJyv
WzXk9/zsw6kJN4NVIILoYBdqNBVI4tpRVxiX1hC1+5QMsgtDg4+w1WpyV4OKaEek1tk06IfI0zs0
qLJslhdCrgW5DlKaMItDLjTtIGwPL3Rfo9DE0tnIzOJRk/aMUbE7MNtmmor3eodNttN71pWjlyRv
cX1OtklZjiJIE27iCO1jiZTehhD0Ya5dlW+VK+pHVyKf6H0SR7YUzupTIovs1quo922phLEDXHUL
Ah6HJVKef8jdNqSCXNsS8+bB1mPcYieDPigBGGEqz+yQcmg7h6rNtsI8UPbSM8HGXBad422nlrAN
fXAJxP5PJdtN+x//9/8YgoPwfz+IDz+/kSH88iRe/sY/TmIHiAb05R+nr/0XfqZYkx5LxiXL+F/V
qrD+ImyJatUCvbBxWv53tSqQLZBl4FDFWgLoBvndH5y+p8pytA2wBjnkwYeIJ/J/y2mU3eBVUZEZ
a+UkndykQ4aDiC8AtAvXyy51jeuam3bZ58KtJlyZJ5kSN5VpX1xPOmjO06j60aeJgUlEnecPSTeG
37iM4bArKThuQuJvoB2XWjgHRVmUX6Kl5WjmUlUrPdOyA1EUWbmNZDHTnmiNnv2OTFSOI0moCf9m
GubryDHGOtD9cHzKG99+KIk6vk+HMrsPy4FeUTlr7l3lLtGd1WDVh6Lox3tIBcmVNvRTB5KdRIde
Gp2zzWUe4kXk9HgcaYsIeLAn+aljewnXnU99EDh2H13F7Qzc6jqt89AP4LjBEhquzua6JxjAGBS+
BugWSVrtSehdeXZfg45MY/Y5Suof+SizNGig6/EN6V40dGKxwSlIyWUP8yNC/6JR/8LmLi5dR1Uf
RWxc5XZpx4RLp0QwZiFpPR5O1tzo+y7amnGFh6TX4eQZ5mZG/5dYEmNl2dOAr4PS9fM6H0rBCi8g
AOV6NJLwM0w+iR0GfayybYS2ErGXi7URkaoW8N82X0uL4GNSbHwD6wSDMNUh9XCbb+3Fq59rLw83
0e3JKz/N1laHth1g2tDDM7cd7duECOovnhcW/pnBpYuE5HhO2X+5HmyKvBKkq7aOuk57DlbiVl0C
g4VNsnBgW3n/0Qod2AvmOIrPoRp9fN88p9LWlVs0O6KNiBuoBqiANLsxt/GN7KmAL/Ujiemons/A
acY6KzXnJ6+L674O2bBYW3VGOeZOxV6Q8Eo+lN8X3+TU1ho0DNCojaWAWyApRbQtZAIVNEgdHyQh
SjP5IWln6DxdmAg7iEgPuCc+t3mqREWNYw30QtckwbX3Vj0Xd7kLRyzQUpoYK0fUzbmcbe+ToquN
hWPb63L3n930124KRP2/76X/Xf6opPz6vA/A//7XTmogDNW5/xPwCXkJjiEw+K9d1fjL4up9VE5B
J0F2AsHoH3cay/zLQQcNIeyf8pJ/3Wn4I0vgCsA/tGiz4fX8ya56BLOfX2ko/SFIcxTDo1lm/wnJ
0PSJW7fYBIgXrfRvGES7N5aqqPCduVrPel/gUJ9X+5Ae+cPg5his9o32EDb1oRF6dObnGlrKCWOC
ap8W03DtWiO+T9yUHpW0sA7G6mATzY23Rf+Kx5MavtO6+jJH+RAQSPOB8J3hzBUFFCNoyWQjVNme
shW/npY2whBZ8os0ki8U6J/rkTgZUg0vuJA86E4stiUZTGc00i4Mj/q1UeVD7Rj91TymPwkvJURh
pqkWWYGej8XHhhCqTdtM7rlpVt2ZMDH3MgrD3aRaSy66obrvlqbf8lOKyyEj8KIa5cYfVbsqLQUC
Uk8mcdke1nzGhKFTOxMV7yd4Y43OQPQ1XfVs7C46FChEyPXlZvYcgPcRb/u6Ej8qaw6DZEQkkZH0
0HvxcJ/m9S1gJmis9tEaQhCcNrGfCHU691QS34eZtHaZO+7oZeY7LaMNXBc1HlYcNn+Do/K6cuFF
T+L/zZHh/yMjeHC5t1b1HRYoL9b08X//a1WzCuEHIubmJoZDBx2Jf65qgV87/VWSv2gWLCwWaqp/
dirgsLBq4RX/WyT+j04FijH+yKWosbBbwIjhjzp7FGcLSeX5usbVASoMEBtFGWFSy6943qpoe4pw
Eo1pwZOLyUVPZMiWY24nXP8WgKEUhYnTZtKaxVejKFt9bS03R3G8ROa2wR3J5hqOibKTVd4K4kKh
NkWlaH5khQ6AwMJyuPiT4Yf4Oa69757KynCrJFetetWjJ+BS22tJhxWaPST2Xuhh+GBaLpR7NUgC
BleL/YLERM+JXRIC6UzQikeYbTTJZjK6pvzuFCWH6ar+1cA3Or+jnW8UrtXfJS5Xf5zrp051G7Nz
HJr/EVzU4kn8ggX8xs+gJ4hO7Qpgk/ZW/QIQ0theiJfcwwsoLgvMIH5hDmZHptVlT3KdfuNpBvk6
0MPpYtgT9HCc5RXlyGOTF325J5aLnsTUwUtdgBaAjtwfJBHbWu/NIek32gQQEqnpPk+d9ppI95XV
h3jGjSrauaURf28157EKxVWH8d4QKfuAqOFsgoaTKvGzT+IPDXBFsm5LkuLLvsGWojH01dT5xdqD
u6yZxQgLoSVBx2sxLIP4sbErsNHC1w78rI9hZvFOE0g4bWadE/p0EXXdVzVeTXW0Lcv4gqZIkEE5
XlNBTPukJhZMWjFSsM4++FG5hi5/INNvM3fWDgBx27R4Oc5ZjTa2uawBXjCbLqrmfJTt9TzFFpZT
ANord8RFnsJtG3HtJsCu68+Vaq/m0LS3rWuVq9Due+qbKfs0WxUxerFtXdGhOOgdV0kmRuhOuziz
70Z+5Mroo0dun2InYy37UJgDbOxpgILgh7tolPKsUDSo1IKgc7I9dLSH1pxgmAGYcXg2LMlCTRee
59Az+IuteZmp3PF3SSh0BLzlnW4agSmLxzrrMHD1GxhCsicXzOlV3SBVrOOHQZoVknuY5cbUePGq
IRNH93+ie0JAiDAaP8sEUks2ysOoNWtafGtKUhPqxnlFolNUOqlNHouw7ulHaxwG+kLINcYBghUT
AewTWzFb3ibWLFeuG5bbQaqrxM3wTeTrw6KorgahY+TX4XCdQrGUcbUDir0dmmrn1glmxHNXnjm+
9UBlvC0ijBuLsBhvpMRMsyoMGNmxw1wgNXMF9ij3dlYvBlXF1F/m8NH5L6fzmEypixCmxbbt+Q9C
wwk9r2B09FqYanu9Ma5EiRmDP4FMrY2k/maUXWCWTfJNqgxvEz9Of7h1n9VEcs1fKc3FoRvJFKJt
iwsbzb4L16mtSycZkfZkuIyGoslXPvLTtZfNJl5+oUVDoh7lti17KoGCpAobzaWTQoFve8tfw/4h
Xkl6/o1JE2fYkPIJhdlq1dfMyH+Mwii3dVcYV5gr5eXCdZ8O1QBxPs3JU4Gfwt9uSsLTiCiDt6Vp
EQkQkdlFZ7NDvo5WIAMbIfilZkdQVm8a3GZE2oI8ls3ZVAwYeDblErTae2bjBcRBCnJysoiUvVGg
zrguGu3J0PrrNq6fnNAxYWskCPhvpqq7pwfoBXGs7jOieNbL3THuuge9qTA5Zq896HZ4Tofp0+SW
ufatEI0ZrxxYbR5lFbmeq4R2pE4meym+tz5BUvpYeleKLvElJeJVUrEVZgkBQijttRvE9Ocyqa8S
FKYXNAVXfZ1b1/kAVT2DksaORnWkD/AFETTAUnF6TgJhPJVp5QdOjh+oGJqfcizCJxm7X3Jf2wBD
o+oXKNeJy6Udo8KPCNAujUzXQJjBsM3SBMMO/WaP9POq4nZPBEBlQZpsiRP8WoVaeR2V0HEMu8Ac
zyp3MPRuhDZcQYeQ5D5kHp7nrkaXi5sgtLHKW3eZxKw2gXRh+mDotS0XKf+Fkc6XrTWIDeuJP3KU
/tFoGqxwCdAFio8a0gRcC7oif7FH6XHndiEKNCiO8NczGF1rX+sDarBxPbb6mbBw1iAisdvXYdcG
DmqbcVc3bBnOqD0pyFXsOXYwtxwYUdUW62RCcyHiz3Y4fnLtyj1M/iMZVrvKa7ZqwE+jzdvDzC19
Ssni9p3+U5GSj+b6/b6UhMPt1WKOlzfXWTNxmo4tCkWbuV81j5HUgQlC5a0Nx8N40qwv6IcRMJd8
Z6frV2kc2ZfKN61bQeP7h0C6Uucgc4I3iAg+u0nYHKYs/+B3GAoa6qwLif5wzTjQ6+Y6mS0uyYWj
f7Hb5nbyy0Mei1vHQwdK1h6wRaBauZNzSDJ4e6lXfbvjuhquIf8Th2LE1Tc/6q9rl9yCGHvqziDs
Mf+QmXtaL1sFcbQJz6HOrZUoqQOqINbHSy3pD+RC4phtaA/TZF85tXbddHFBpqDcF2b0k813jPZu
iFkJni/XSWLlW+mnB097qo0PfcWh0pKn5aiPyCqxonFSQIfQ3/iI91bAHGcWQa1JMDbZ95p9sqrv
TfHNG1P4osh90h99XSFHqq6pDYAox7UuL7k7r9VC3S2je67XLDPAvx5nS/wc29aAsZegoARRvys0
+bHp94mZ7nqOah9xejT/9BxtLWsQlSXQXDVb2G0kAvRXzszm82VukzV4KD0ZznYHN17viibTJUv2
hnpyjdR9lUhv18zNCiIfxwCbcZIGWQunNBnOW1PtOqOhuf6dpKhrLxE3cVFtssZbQy1lGtXUF59t
7VAIaybJTieSJMVKdvAvi37ZFT9mmLRABA5yf2NaP6Rusk+ZyU2PGAts5FxVNYDAjMdWKKASY4Kp
NQc/JwIyjEZQgqrzqw9ziwN1bJ1Dy9gS+LkqlX9de2SIZMWud26aNj7qUOHwxal5WVYojprRZ67o
Zv0hpVmB4SNVM3QfiUFq6pGSAEy+08NiP4szm4aUGgRMZTT+NbMln1DNRMP52OcQlkJYX559PUID
hMJkhB0fu+YYjub2wwzRY29bJCxikpeg16QuRR43Nm17WaUda7/sPsHBJFGwrojedcirzQhNTeQH
c0xuC3nt4h20GwpYFX0zX5tee2HI4cLsNlJ4ONqCUsCtLNDd6xVxlwBoj0r4w86J+AIZlGB/vbRy
KoCIKbvxfbWP+CswdnwMUIo71CekMdp2vxvKKVnTh8KjWl5IXANxEJkOnh7fNYJkYdAOkpDFPs/P
qi4V3doa6fyMNRqd8pNVjvE53A5mtxVGXD8dyp5UV9baIyovNp2966YfqyimPDzq5uJNnPhngnyj
yW33lp3fm4xcShLkNEc/S03v0Ur6wF/0S7N5ZXUfGoBM5Kp5UPeCfj/mtA2BQVrCzXc6GIk+wezk
xUAzJaHG1UhkRuZTe7skqabtHHWbkOJ4SojcHZmsidrlDvaoOT1TRYk3FrjKhsW21vRPAlZkpgyE
+vVdYVVXKQ2oleaKh1aXH5e/5cj8EabMXZJqX3ybeKahu9UM/anThofRx6lJUhKsfECeriFavaOS
uiZj866ewm2TpziON5d6bpDJWQB8Gpz1egSUZt4Z+EYp+JGi+tbmLC8XeEdLiws9d5gBzhejVZ/9
fvzsSfcy6vUNOeLklih/q5nRWYn9EYmBV1Zv7/oqcrZoHHHRlyVE8E4XD6Nr4z/taNiveja+tXPD
nqurlTboGO/GGSEDibVxMdPWtZ6s1Kh2oFZEcIHTmQRvEkW5FODTrtQZFJIv3ZDIi9hUzS6UhFhR
0TfjtCE/etN3hA6IHMjz3C/FZy9U5ObVm06BxoUIBJxY58ficJ9Lf5tW3nlU4jBT1MiRfbWze65T
afyZhgTE1XJqd2Wtw3QWgTIxf8Z3x2N3TNGJ0uoM4vYp7qxzuEiB1vhf3Va790P3nn7NmVMZmN3k
NgiR+mZnFzD2fJL/SJg0DeJ5sZBwUnRmkGLhM88XqY93/2zb59qYpReOorq2bIJ7BKmo7L/RvIu7
zAQltj/pI3nENQ7BZrF1x9o9j4kvdd3plvzZvdFaV3NcHkC5oFpiaeuHm6atvuSZs6k52Ucd5NvF
fmfA297OD8RCn8fzdaXju2N9wh1pI7qnqNI2/Vx+SHDwS2pyVypJ8dcFindkldc6PnpF2RFOSGUc
jlRVkf5hNp2dbRNXxumWRd4KxVIAPfRLlctLzdEe244sdnXX2DHx3FxWoq8j9WSgJn8bOQ55oEOQ
duNjNQis+HNOjxkU4b6ePM4HUjeNdRtdpe1CJk20J0eAhMFDXw8E4YYt6Z2Ooew8gNeOVcYwNfn3
LPKt/hC6NmWenlXccELZTtyGhJd+xJvAZSO01OIzOFf4/cYJVgOR16v5NiZbUgFt1L5Fsw0JfDCj
rv3ptqn53Ri76FbGpcWDG4nzFSlq8cXX28Jai7wrnmSIuHjdpCnHSyH86Q7BiUvcRDRNzWUMQ3sv
jg13LZpwMQEARgFmHpvyHljN9cAdjlwR22hJGnCwIVlTZcmv+rG5bx4b/W6IyhfmXthiT30EAwz0
MCNnFhhB7lUw2FHBkRdxBBH0vl8sR4/ggpe2Gvk1R+TBXUAIvQrV1nWkDjJxRCmgwF05R+BigTB6
k1BoccQ1+iPGQe6rka+UNhFfQP9wE5PEmULttMgI8YpFSJIcYROF1pk+fSEx8cVjpb4oeblUV0fA
RRO28wB7ABiGbT+6wrbEQ+94BGrGBbOxit6BkXzEc0zRt84WsWx0mL1RkaPSpMkVP2y8j7S+Poym
JrJV2szuXeG6TJpkAY9SnAruswVQAmcYnzR7QZlmXfo5lztIE8DqejGu8iMqNSqd4xVSR1puGyun
gDNpP1K5WxHQVoMVDkjCYONdgIUsBYk1cN3koiyd2zCv7XtA8YGdZRoIiDdqe4Qz1fpFvob+YDvb
1ilHyaKbi2wjSKr0yOpObLLvFtjeOiL4EKLda6/JFW2mBeKnsgTtn4/If3ZkAVhHRkAXjbADosRI
74zOhjOgjvyBOqkQsLQLrSDJCu3ROHIN8iPvYPzFQVjoCHC7YCbAe4GlMMJXqI7MheHIYsD3rNRo
zS7shv8gHL8QDnhvb3VDH8qk+/njv/5bfv32XxuCZ792P9vngMfxr/9qjtpYJIB5YJJgCgNdu/gX
5GEbf9k4GqBK1o8eys8Efvgq6A40PA+5NXYH/qJ2/SeNCzREGA7CbyTLMPtgeP0BkLwgGs86o4ha
XYHti4OkmwbesXP7vDOKs2vR5JDA0ZF4wzYDltgndD5Wz17OK/zDpb96Ogq2spAcaHB4dH1f9l89
MSYC6Rzp0rot11o1ii9wXCrOPD05YElBxjOemsHcxSTkjml18/bwQPWnw1tLrxnmI3nHQDwvh8/n
pKhCZ0JFB51toxU6+64Ri0BI4l3eHopO9ytD4c/NMDj2mCdDiTyPTVNTVgDgvbWwwhkdaoQiRTE+
uxg3DBrCm85MPr897CufkfeL/xofkf/nVJ0vB4lHdoGF2BhjWFOEPgEWYTi84zzwkiK7KKDdxX2V
dwmRHtffk4cj/82ZvRBhoM6d8IBFVvlFY9yVkRTWQUeK+P3tpzrOi5N5w3rRIUHCmyCpdXnbzyiG
ft1URj+6KKA7BESG3RV7jT4YHfzQrGSAJjPs1w7Xk21vms7TOBdfEr2i81Ua9cM7v0X8/mX5LZZl
GoCRi/3ky9/S0uhwjRgArRgGDAMc8glUch3SOY6gra/FjCANIeylzW/ee8JY9UmF61pKl0fT+2b9
9s95ZUq/+DUL4vHszXhFqye+pYnApvsdzHb7VQ8j/VyvWj1+Z0q/MrdsAWaCX/bR1OLkwTtraUmA
X7J6Wn+vmuwur1vznXzOV5+HtwILnC3RWVywnj9P7tIVKUuTL81KPYfyQk/CTeNdNof1O7P4vaFO
JpWFua1yUkQU2CFx9rsxjZO+vuyiNtu8/ZFefXM+xjU+2yuc9xPYCUiYHhM7UlDTStpUrt5cjALb
v7dH+f15cLRgdbCv4a9oO8ufP5sKWUrvsnY9ynU6+fuymKf9kOXFnsKj/RtDQTyzYSS7FjDK8sDP
hsLpcApLy63xvCi6R+yFtd3soUiL2lD+qZcKbs9UOdD6beEBBZ7Our5KoRHrdTCNbn0WV9y9udGp
d77QMq1ebjB8GnyrzOPRwNnw8oEmx1e6qIwaewzT+Om0Ij20M9ZhukMvdISV/S01CYj/0w/2ctBl
p3n2FnvlNoUbUrM6oeE90m8iBCfV3W5l5L7zzmT/fQounwq/XKahDWR78sUq2LyWLR16GVjHU7T6
zXljdeHh7Sf6/WCA7mUfZ5/PsWCcaCeE4VFYD3Yb0Nc0djjMuTs4GxZ06ILXaGj2L+cuAPboZ3Xz
6wM91zO88tkWIw7HM3EZhyR/Mjls2LOxkAZ9vrZZ2nFzNa5DV9Efpn943qROv/FDgsrefsrfFxpr
GJbKUrHBNjmaFz37bm4VR8IvCFHOfGGvHTw3z/NKdoGXGvKdB3zlhTr4GDMxsV3QzdPUC5wmIYqq
gQfUMVSrbNnf6XMC4bymwWrFvqfeebZXjlpOWVwosE4+SmBOdsU2ylplNokMMh2o0mw7GCem06D2
ykfhrsKkMRHuVdL+WuNjQLhe13cffGMk+8Jv8Jl5+1Uvo52sS+repVSDAIDQ4WTnTLoyc7HSITop
F0DI2JMY5cboOtTGcRk12JygyoW37BjzOk0N9ONvj//KBGNfZs926MC4pn2yLwwlgrwxZvze78Kt
KLU6yMe2Q/1nfO1TP943Pf5Bb4/52/SiG0wJYS77HmyJRbnxfFsYvdGYu67tA9Mo0007EKIE2YCL
W1X+fHuk3z82Q2Gm71DQodzwT/kQNW6hntNy5x1L7pMonMzwzAOv2kunEzrowWidTVWYbmbcHd21
GcYuie5Wf+7mY5MEb/+aV55b4NImfPQqPP2psQ/GBnPXmxrRc4Uk9klzm1s7N1AZ21X6zqHy27Jy
IJxz4eHitEzzhWP2/BXjTz+Fml0QAK5X8UYmqbtG0a8ewphOSTT13qe3H+233ZfxFrtxWJB0tCHH
vBzP0cDf8Wgllyv2/e8Zd3ScLqW2f3uU4xt6sVoYBvK6hxkMDkXm6edMhzBMZnvkseosvDDaRU1S
ZVUedFpigktZUm4y1aNXUyLGYjJKN26mkvOx9rob5LYR2dN9ZNGD6ZLN27/ttTdgW5SODqoz+Mon
b9xBNUyLSLCQdaGfD0Ko7Vzl8TvV47I0Tl4AG/NSAjEEzL1lij3bmRO8maLcnttgypKa+LdhJqly
zqIwqJvePBMgu5c4d5IxC/S6sxPf196ZxIvr/O8/gdR5vsOybZ/65ETYmBkIL1qSljMyWF0nDJqw
rMAPTBuX9QYeQh5jcBp5yn1gjvo37YgHjJe1xBHOEutS3U7fOZZffS024kifTA8LkvjL10I8helm
Zc/KCqsEOAVzhoJ6Su+A4eDH7LBSUDs6jUT+lp2/mXDwCN/Z1H7bSAn7gHblcy91qBxP6w+Ze7am
3GVqooG6rnkbKyebsn2P6u1p1jzFHJ2Nd5b5YmJ58jHg52ODxGVCAK6by58/mw9OrystqnLEIK74
aOFvWnWXXqgF6GFg/mprw3L2wonWeGJdpETEl9leuD8GXIxazFNtUNuCwIu3V8IrvwmUmh4LVmku
9+iTlRD7hop1CehhS9EfALqJPquN5ma2KCG0dAaKm9z629uD/r7hMSV91AgL6Ukn1Ofli5iacuxh
aOtBiWz9YnrKsKpRdbHhaCv+9Mh02MHxsRKcm47FZvdyqGK0Svhe2RzYKeiiKFLC5sqyvMvAbXdh
nniHGf+/87ef7/cZvgxKl4yWB+fHMenl2Yc2LCREDVBOkCBhD2KzTDFzb9tdPtU2uoTSI0EY0IPw
Qr+frvDsm/dv/4DfDy/GtdAMc7DQ2T7tUIBi2YgskjnQZR+uY27KF6FbtZ9HmZvvDPX7Vop2k4rE
5FMu+pGTohfz+6Uem1Gh5Xb4oyjD5LHsxec/fR4LUz8dV2SfeA0syV5+xXrsoyjyGGTUe3nXGAS4
aFUsvmcSZOvtoX6fmwzFLWBRo+o6Vd7LocYplgoX/Skwekladkt2FGLEhD27RfAQJ5Pv/fFhtJyQ
i03iclbgun0yIs8FsRILCOxp9J2QjXZpjoP9zpb3+3daRjlet4groqg+GUWPMJKscxa6lmHWl8KZ
mdMi27799l4dhfoYojotKdM4WdkIGZNRJe0U5MjGtkWbOhdYNKl35twr32gJbtDZQ5amzKluHL80
IAQXK43RVOa+qhpnjzd9c2tZcRwYGNe98+5+X06LnyRvb2Hh0xo/KZhU1qfoLhmv8BLtXKSa5sPE
zHHHRqD63vH42sMhx3KXr0S57Z3M9Tbv6Dq3sJ+0sIuDFNw41aMnXU9vmD3lO7P9le/FvYqbxLJT
LWfTy1mBA5Z0mgn3uwa7F+5MnbXu8FvcvT0rXnl/y1rCMQBiBX2ak/eH2TAtSs3ug9SKfhZhYlHs
iM8dW9LZ3xkIBIL7KQ3a00mu9aS6GDhYBUPflLfNWEbrkXbXIZz7P9+RmA0Cv1jOcQTnJ9ue5hVD
4oU6IaO+Ud+IyhYbzdXqO1Xj1vf2Qx0DwF7WkUtv+99jmS8/0mzFZuS5XLub2o0OA6wmuRbwmhWJ
tkb4QRCb42yxMzFasF05k6/Ahbw7a0qXwk9MbeWv3VAUCJKwhyA2fDSRKJfG4A0rVUpV3pPrVf+U
9mASn50VkxsUc5W9FxJ9bLecPgZxAiwf9GQ6jhovH0OTcRoPWkWO8xTpGyjDKN1V132aUEKTlVH4
GzcM4bAU1qwdzDYJd0jY678xFZeXiWswUkUArpc/op+40E4YGsENgr8VmdS5NXL7M9pH9jtDvbKQ
lzqPSgfzbUqrk1k/dXVFrtM4BE3eZJcl/GLohpFWHyTM8FUdi8Z5Z596dUQgBexH0AmhcHj5cHaJ
hfWQdQP2f63aJ8Lpd9KPoFlGMNsvRVbHN29PzVe2D4tCBXyHIgm87nT7IKOMD05mVOxXFeyxCRqf
SY7b26O88lgWJ9bR6JkiwF/+/Fk51eVWOA2jNQZNWmOEMub9eZOlcjfribzW2vldX5Lly5zMVDZ8
D8MVOrC8zZOZWuA+5SBAUkG0yDCiqekhU5nQvtO0wlI4174WYky1wANCxEDQ9795PUXQ31j31HD0
6DkJaDvZy9t/9txRVDm5iCYV6E5nbGSWlXuNnjq52VbcH5SVx9ei9IYLHJ4Q6jswIbpU6WuAdozS
876+wRhJpwM5WasZisY2Hls43EOEXVTIUkSvAE41e2b/zvH8yna/4FG4clNJGfi0vvzdE/cXuC8a
SWIeMUer0tHUzi9G4wbB+vj97bnx2gxkxrOkl3gTvP5fjuWPkabrRcE7iiF+xFWNhb2yo+3fGIXF
7AH24XByekyOGhFhZl0qOsl1uMvbtDqv/SF+Z56/ckGkX4CuiCIQDN31T19cGY/kFjDRjSJyfhCO
Rsp1McdQRDOCpfZ6Efn92qSx+zCFRQkXFyPeq6HV8z2C7Cd9dIudTUWyndwsurGtoRqwvxNypwx9
eHz7jSxVyOkS4Z/njbPAIS+frEmFaBA9Ie+dJgceZHWC0XskyVyHVH025pBge6O2vr096KsTC7df
zJVoXCHFevmxG9+08W+t4K912UcJx3+t6xD6In8uNm+P9Oq0ejbSyeO1dDhTvWKkcihlUMKhvozn
fHynE/L686D8ArYWyDhO9pm+cyJsJqUKKs8jExN2I8Er3czKNFFJv7OdvPpIyGxofYAU4wfw8uWl
2aIKHdnUsjEzttPCvZOtXr/zSK+NsvRNF6sqg+bfSfXauIoDw25VYI0jWQlT3K+yWk3vHHSvvbjn
o5ycO5mht40hkK4U3OPu+soeSNiqpkerDjFee3sqvNKWtkhNpHxl0uFPdIp6jIY16WmEh0eJkTw+
dB66IK1sx/MhKryPo/SNcyU8+UnVev5gZrC+w65PLqxi8pz3dohlRpwuO5Az5r+HYhBvsJcfcYDA
5WtWOwaTaeTs9JhxFnr8URmuPIud8mkQpL72EMiTrsVARiXRdvKSd97+q9+YZhFR0BTamHm//BFp
H8a6mtUY4F9b7+zB6FZV0xbvnCIn7mDwOoC1wLUMXL4RXkNbeTmMW2Mg6Va88lZG7sVcRNkHHEjN
K85aTJDM0OnOEzxoNumUld/wMyiIZ3a9TyYtva+oQfAOe3sivDbpnv+ek9WKIwCeEGocAy/05lUv
eQHgGfWmMrFBeXuo194wUnQX5TVXJkJDXz56llGWAIVwEEyiW42hBSm5xpL07VGWVXI6maB6LT1J
bpvkg70cRfajN9hjPAYpNXu/SqALWqtxwZ4+WHoGORzTRmRPU0unSoRplf2NeQTOQ6wyd11uhyer
GMw2cufIXkKq/OK8GVK5rrNC3r79lK/0wFkp0Kyopfg/TDJePqbZxBlKV5oeUkxkqZl2lATu3Gv3
ixXShVEp9EIqHdr/Ye/MeuPGsi39VxL3pV8uE+ThDHQ3cMlgzFKEZlkvhGRbnOeZv74/2s4sS+my
b9ZbFy6q4My0hpjIc/bZe61vYdHKw496Yo+hE/SIY3Zzq0gPsxxYMv2MmaHxz5/Z8im+f/95Nxct
gUk7/H0wS5VUCOp7eaCNIavbLJAnPGOteZ4tK9saBV5ACKj67c8fdFkh/vqgIPuWXhAODfH23QBU
HokkYzUjQTDyorDBPljEbmfoH+B43P/8wX50HZu85wwgqKfJ3H77YKLocH5N3CiMisVerSyyrckV
+hf2HOhyS4gsKxLVyNtH6ZUEj2fE+6iOBrL/PCO1uq9vfv5SfnSzmAbwf+YFAG7ehylFSKoprpkM
oKxu7v3WVi4za272uVS3T76k2YQ3q2BZ5UH5xcv70ScG+oGemglfj6Lr7ctjNNfHBeqglRrgfQqj
OtxXpaRAKzMS3KmZnCV3P3+tP/zYTFh+NCPRWOnvVrqqgAjPMxpXw0AuCDZBbSWBTl3//FF+tJ7y
itDQgSzSaYC+fV1RWAtriJRx5fs4QtVmtKFUT+1OxvH9i5XmRx+eheIJSSvNIaSlbx8qrTWQvkqC
jSJQh0uAQtqdb4LwGutAgpZmiB2A9OExF776L7yVNFsJmUakZxMt//aRS9lsmI1KVCoqvI2oKFU3
I3f1F1OcH31gdDPoRHEGgrH4biUnnsqI+lRliWvCAnfHkKnOIAr7X1mxl1g1ZneL2tB+dymWbL+5
UXIine1RgbxhTxtjAvv/8wvjR+si40pKSLQ7vGnv3rMq4IqstXHEfuUPF13kp6E3dAo9V9mujVU9
ZYQMAgz5hbrlRw0qNHGqwkNDgaF7/e6zyls8QwpV5dBp+Hn1vDLPfjs1dyyOxtbvx37XIP7czEXc
nwY7zM/pXD39/LX/sNqEH4uWkMPVgqh4+yQ0wEGFMnJXpMQfrFPF7je9IZfPQF2jzTTn2idZzOoH
TggNRJcGE0QQt/o5SMHk/fyp/Oii+v6ZvNue49wwSgiZlPJG2WHZC8U6tuvqF0PyHzwKanH2BroF
NPXfFwEALEC56wWFNblD5HYF6ozbIy2VX3y6P3gcqlXqZjr51APvR75lpogya1plpYdNdhzjot/U
zHV+8Z794NJlvCsYibG7MhR7txXB+a9qHQDXSrOkmkXTmD5mWZJvapQ5jP8CHSMWSofNzz8pm2vi
3Z7O5arRiBM8JJPct9dMLMIqD8IUlH8ViitcRkSXCmV0ExzfLvjCej/HY+XKhLgsfIjyVwF5P1jJ
EcjQb0TOvoiF3r3qOqzDJAwCZWUrnXzOOAJ5Zl5PNybm7J+/0h8+Eu0wikVmP1wwb18pxCWwRPjE
V0NjTYdK6ypvTirpRlZBkv78oX5wwaCRIXZyGeNCtHv3UNEQl4MfWaSmIixzRtMY8OiE/urnj/Kj
j44zG9IKgy4KnZ93L6jW/brWNWUV4PkhecFowgclzSJ1bViF0bpyzgBIZqdeYwmDyhnkOeCjnz+H
Hyh1KJ6+exLLk/yu0WgkTWhAmBSrLiv716TS6lOvYbado8XPSaRYvlG7IfM0yWxwDFijsrGJmL4X
kXSwcP4WEVwVmJ3Nx58/sR9+BLa8SO6ogP8CyBnyfo4LerSrsCBdZxqnlHRBQ/zi5X9Vwby9fyi+
EaJwDGFizkno7euXzW6wpSboUGKA/92a8FMeZzyQBIF8UCd8aqlVJxu9txiPgZUJbwuTqO1Vo4Q2
IuDOzy8DiXmK24KLkTDnK61+20W1FJxYkvKLsZuxyhFthp29J1xG3leZjW16skbL2AWqiImhqGsz
WBkBxL91gYvsyR9LfMG42QqdhMlJPyR+OE6kUHQTZ/q2EcGRuMIJ5SGuzBEqxiRFfDtBuZvMR1DF
OxXgaonqEf2IHHOaXikCVmlnNRA7xtpqbE8Z0mh2lFxLLc+e/OA46eV8NxRzTFMtn3l88nJtCD69
NgSeNdR+u0+GqWzdCIcFZrswwVmrDAXUfzGYtMvkLhnIfen8TKyA+xQf6nruxDbX1ShfNwpdNTcs
oeV6dY/WxmlEU1qblLiNkIFMsZhQwkE1Nv0Qm5vYlEjQsuqumbYJekvylQqmVYdGbdJghXwnCNxe
K40bf8TdstLGdsCcaNnR4GLWHgnWAtaV3Kkkheh3idXMV0IfpprW+DirJAjIUrUOu4iGEbWhOUJf
EdGDoNeAFwi4xkVRSeWjrjfExAuz3pcTqn9ngKtSuIQZqzc5nYsEeftUSXupp2gCPdDNhD37uuLE
wQQekCk4CU96oMb9IRVdYGIVbJrrRo80sIlWQrc6aJknb9LOSGI3g295jA0Tko3mz2LcNBHgDBFk
8eS0eqJeRsFE5rQdsuDv6PvEqmu2gjwQkprS6kiOQyYwWjf14u7tqoOt+sjrkjCdw5XdLWhfEMNm
te0tuexOwsyle7/s+8d6Sjow7wNDgwPMYuNl4op9Nqx8ONUKTkormzOmz/IgHI478uKNjIdbWcuA
ZMQamfdmgWWexJ1IaWFCFm1LdM6YgWSbrMC6lNvGlrYDERjjh86yWt2J4TXNztC2PbkobZrFq7SX
1dcRiGQI8ESNN71US69FRMcFRgZ2FeABOVesDBnrmhUTbMKcz9mDnsFicfKAXolLPzB8IqHI2qlR
lH0umjo6D8rYxyc/MLWHJKogSqbIkoQzhGEoryxN9WuumAyhbma3WICHAC7ILjOnBsSwPkUP0IHr
BKHE4BfnUczkalodAyB3tqP6k26GkI2TFNOu45tl/9RG4VBuKzhcS8ZhoD+EUjr0G4IuffJiq049
JeFo68w5x3AdIqeRvDa158YJtYmbss9BjXpaYhMMYdZmGrhCmu1TEqQSzmafJxLpJsAUMhT7lNzu
SflUc965BO/bv4AlkSToVXoE3JeoyYcIMT9ZKGY5D1wCMTFUIxKU2kMqpVg74rfJdoxsi6out0Hg
uE0zR2fBvRy4VYAixYV3Z8Ct8MdcgqAFgNnWInJ5ozJXmUbVHUkrtSFgFaRjBXlGBHHaXHWErJur
MYw6bVXJSV6uBkvv4wtDSIPuRnNN0pglhXXH8+9JJKqIz6tXnF/yRzHIje10fVbEm8muuTsJwrLI
Fml6P9nWg9FB9xGYfVf05DGRRLlPGhBtrfxqHC39RgqHSsAamHFoQ/wbFGjjSTSssq7B1+4jwZ1Y
cGhTOIj0gdDoRTJsRqOe4DNUvjHvs77JFSJSgWQg+e10oogSRxolX2leUMnlo3QlS1DPobTJYIPS
u2JMrCXjeaGvh+5/5hU2OwIdtBWBcfklrS/7RmcpuiVBh7ibvrIbz4gMUgEBIgBuGCIWFoBUdWWK
uylUYr5M+PgdhKmSKyotpF+F9P6lF2Yh9WCwhFmA/jz6GfXtThegbezBhGjASoMb3i4YBIo/gdSS
01XR+1SnOVmmqp98YldK3C6WyJlFj0vmF4tN2TV3X3b4v5W48N9jFv40l2F5vI+kvdRRELbN//3f
3x5/9dw+v/kPL2+jdrrqPtfT9eemS9s/PKrLd/53v/jb5y+/5XYqP/+f//hYdMgT+G0B3cE3XttF
fPLPcaQPn5v2N+c5T/7yM1/9uSAK8cCiyUSdCREYNd+f8ELtd4aQSHUWST6Sn0VX/Qe8kDAThNaI
K5aJ6JuYBVX5fRnR04fgTI3A3vpboGcELlwo35VMAmE05/+lq4FDl/r4XclvJL1ahkuSr2In+97X
7lvV6M5lhMe0o1O9NSqWnX4wFUcv0vlgzeMZTHOxzjPZBA6tmTVVBbQkxq3HTq61jSwxArMTdT4X
hjZuxyiuQkcbhbZh0rhSW3k60JOV10QRtNCbKt9pWqYfgkEQxKmkIJMWK5FtkCyOkuCwZF+uVFEV
+loNW+lymM17qUO7RyNLWre9Eb/6E1FTolXyh0SalHPRqdKVmI363A2RvKfeJyC6b6n9i3wiw4jl
itI8C5snnGYhTKzZA4neWN2FPxaeyTQitvvP1cLfCjvzOmA5XkXKzI3USY6R9Rm+I7JuoaWK6FF0
0Q1IxWOo1zuRZht9AggT7pJnQIWkno9nvciffaN6yufqpa4B6YjOS037MPjlsTDHdTSUZzMwzhCY
CduFJ6er83bwlVsYVCvJKDeG7w3mmdi2m7Aub3ITZa3IzUuKCQ83v1NNisdc5ZCk43mwHuPIXKmR
77KzbqzRPhrNeOyJhhzyrsRfIz1VrUEio8iu2ia4sSeQkKQwPrUjrog2ezCs+Rgm5mHq/Q9JMT8M
TbrzFWiJRXOHrMgLOnOtlvnVFJCDbvihS3SZ6ZjFhybzBkD0ji75p74vCE1CADTIH9T0GFSfx2le
FVVMJFZxLQogaeQhHEj+W49ZG7lWIA66ovNMIusiVLLXijOWw8pqSPYl0Mpt1VgnUfGIuBBnc4q3
gRXv5lh39T5ZtfGJEA1Omqcu0L2q9p85p3/KzXkltVeSiE9kI3jTDMUlcYMlSOTc5c1Kqtfz/KHP
d1Y43ofKTG2Oi6CfoFDJ4pmkASrVk6YAFUJAvbHtdAP9Igek0z5KqbSupXndBMWd7t8WKtig9JrQ
B1wOxEaJeMP+HYfROZKCnQQFpCYuxGbepbb6ZdsDqMpJky7u5+bBz7sd7gli1ZGlZvqW0ZQH/OZi
6ue9mWlPUR2cQ5/Ycjk9TcRcOVrBI1V42au2IfEwJULsqemVPYXEVi+XhB/wwBNXpwKFsLc2lRAX
tMCDS456+6wEAy6euYIOc92slV7+kIgPsXWthHxO1Tb3/crJ+uGVLfFKToabvAfIZ4WbIKkg/BBz
mD/mUkXtaOgH+iKeVbZHdbD3HEruok5fNW2Jrfaiwb5mJd26Vq7trn9QYnOtDRcWSBD9IAyQWoM5
kTU7HrswOdQGFsV4LwfpWl3k42ziZq5uRNR6TRM82SlhrzoB9BMkcnO5+ULLvlX6bdVda9XnDNe9
Gq9rAFyE2a5H0tF1vPCDtTPqam3JzVEtYqK77IuCNrhD9UF4xEDeVxGFC8TYqQuT0g1mlZqddKl+
TE19Own/jpLaa8rySKYd3C/JvupL/SAZV31Q8TaITWEHO8FZapg3eVZ7U95vG73x9PBp0vRz0zY4
NZp0M4zyvV/1l6otPzAI/qhYcQAIdqDoreHStR4wJZ2EXl5zsGmbErRHuSVlJUzWWr9QbzSnEwJb
RzwCKNTsO9mWz6pdu6lERrBEdeLWTIgdQyEoQnmZrIlCiBgm21zP9abi8qXKx43T3wuZU1Zd+6+h
PxOESaZ4WyQH1Am7To1Npwz8Q5nnn0p8NCzoPuhTSEwwrKGY92sjHG5gFQ6r1FJ6j15v5JJoaT9Y
RGey8pdPth/WR9jp5UXdphWBpfKBY/pJlWbibgNOQYOEP0DqrVPnc7cyZgo3WhR/CrEf+kp6NGwQ
tVbTxQc/C68WyIlTKAoXh7nN+FGHwOLWaRXxIcnnm1ZPn7uiv2ygIRyqsKb4bnN5qydKf2xLgXdy
0rJLQNLxtZ414jxMqnIp5EcMZ3rjpyvVFKshlt0gugsDI0IQHqRcu5WysSJz3dgXgx09p+BaUDxk
M1S2IXGCZov+6qrNAMfFU0Fy0OwlUK5SRnCHfCMlINTIiN61ZO86Jqd/UN6+znB7ONipbG8xAq/t
oiq8KogeWPOJ5p1uhL+aOyPapHJxELH1WIX9XaH5IPZr866OKnhLfFiJybyjq7pjlp+jDB6CiHx4
QTp9iiYb970oPkGS+zh36i1InUMeD5XrB8nWyuWTJpHZi2b9sTRK/7msYdCSs+20EXfHuM/7Fbe5
A1CJ/CPwPMSqlAEkO3QRbc4NMnQ16hyOU3JW05lQDA/18gN0wHYnqXGws5TxIp6fQR4+DhPfRVxi
HW+yzILng1Mjj6VPMm6lrLedSJo3dl4NRP+o5Ei2c+AoenqZlxOFB1yoBWPR9/Oj3Kmv0lTVzqzY
6FxjrGa6GpCeNHLS6EbtSN/nmKT+rTL7T8ngX9lleNnn9iOywufBFmfkWGtVaz+F464S10ExwElb
OL1sSrdDRQMslmWCX/ReBqzIcUwUcrQZCoPQhtLIjgQccOZPOohc46CyfKc3ahqMbPlAL/u0uaz7
udpojV6tyVyY3ZTa3BVLjlCRKt1FG1rc01N7n1cQAHot9Y+kzagOY/vgGIXJRWSwf5O6SEPCp/kh
aVX/WZNac20xs1qNHWMRsEAWCdRRuzfb8FNuDD7l1HzEbQnxb44AFilZv8t9PTmGjZFcZsYkbyJN
ade0WOCCNq3lTHGJVrTeiqyGD63wLhPETbIVxzvDGqF3as1mMPJNqkqqK3eP5fihirRjoJeSm9n+
WTUH4k8hPlBe6KxT1q3U2kRm1ruRZUSVh23dIBYZ29pRka4FyYtNji8Rk0HnCX26tIbqBjk6+bES
TEkSPa7gVRNrVxKBk+T7idOZFfq121d9uC7V/KYaw+OcxwoLW5tC4q3LPYkb1iFvY3IZW0k1L0ur
GS8Yn6Znq15WzyrhsBu3trYulCm/yuiA4Zzel7J+ZQWTtRvC8rGFPEsU7LaRY+l6tlT7zjYF4Umq
XRKcBaGyW/IofW9M+cQHMo03xKw2m7BSH6DXml7fSK//mRW2qki9ikxbNW+kvt1NcjZy+qUBUknd
rpJA7i3q3LGcLkQtXqImW4lefOooNFEyuSL6dv77n+PWf5D29rPj1mXxW/ac/6/mt/Q5//T9kevL
z/155MKjKRgs6IvDHXDxd0cuvAQINegNLfk5y0TyjyOXQujdYjcQ9E0MjOE08L8hkThyoX61ODuh
hmMGrJl/B4lkfhHovT1y4YQ3OAsai3oeCd/bs3vaDzRXyDp3gZLs4uhYEWcclMVLUQpQxWS/4r06
I/q+63xrX6rpHpHLRRk7qZYcEMuRvC7LH8xSIXKe/NhQHT8Hs7qesuCoUQCy/ReWv1ai56YVT/Q8
SFGJisDpNa1wgXk895FwK1q2CcRrzGzHXIf3iy/BFVr1zDFNiG18Y8cneJg1XR/Nmcq1b3lG4RZ7
u2QyvdGtPSHCp5YDnGmC73PD8IjWpttUmpepNN88v3WF4gw0h9o1CQ5OY4JF9Gg9yRJ3iSdrq7I7
28kVlMyouPbjA91yUmd0f5WQm5OYTrURySWERVvbpTfpDaEsq5T232t1p8rX1Eyk3gUuf6qJTqjY
MV2na/1B8lcTFewTVVB5A8GQrs+tpLjwmCpYs9HnULnOb8Ac31bpZSHdi2SJS5sdVjTyl1UiOJxU
lBdVvJFrazPHbiONG4CgS8FGpvK82qXjEanc1uiuCol5wbrqoPIrTpqnLlJiR9mAqGgFvk+3e5w+
Sk/S0/RR/vJP+cs/lz/D5/b165/hs/jYvoqPf/yvf42f9Y2+0T72r9pHHcw4y6cYHGNCG7z2p7W9
qQg6A7mu2RBfYVuqHYKufVpmTyl0w7U82OxnH6jQZ6wfdPIe02dNdXtKxeQWbf/1KO+SFtLxxlHc
YhfOHiEAA8EiNdK0E9QFRV8PIbnGnBRPxJCN84klFhUZv8tUNvxJHGlWnKx6a6qFM0+OAf2dP3J9
HUoe8qAPo2ux29epozKh3Ff89DKpvBldsptIc7OfyI47ObXH91nPhebB4zWfNlm9jcuPwjpxhnHC
yVPlTdC5pkk/fA00dTrzOkPAiExw2hV098HRbqdzSJrx2m7OGbzzfD8ynTj4wHC2YQe5tVmALteB
9DFoTplxFLu0WwcbfrwI78fxelSf9Hx/NuR1LD1yqQZatWKTpukND3vo3YXVbU3FGqMvlmv8YQt9
uN8lCXIrN9IONcdVdTyH3VbtCSRie11VErlMqkujwnTa6oJGoyuxA7plsNH9C9W/KI/AJMc1wM/2
aF096UDobQbMoWuf6nYfhl5QcH+7k7htpHPTL5JxyQESEcvnmJTq1/A2urxYrVcWw5TXdYXamHbI
84VECKBDrWq7uebO85pAg7Kh9nCbS9w5zaqZPVs91qRk30onshH5jWLy9MBrJm8Efb5A+8UxyV79
6IEuspNMzAePg6uRYcBUqFEJUZI5kYHNJiPQIYkTYCpw/i9nDxkFnrS1w0NK9oQSvcDABGy9rznr
t8ecvlBJlhc1iA87kudmt155lp9BiZNLL+45ClTXWfWa0MsNJjcja9EET349MzANSzxZs1NaLDAn
ziFxI2/zTxGVcuhibutdsJALPtmlDua/rU8nchB4anyisTPuIDKrSKpcxXxK/MkNzc/2ID208TrV
t2m5m9TD4lNKS8cKbkPlQbN0Xukml9dJfp/L93LqlRgyLq1nEVPLh7CgacrP+yE9qAt83fI6gzit
dZee5ek2Fq5WrnvSxC7Mh4H1UHGKq+zKlpGRObg2iELkX/JTd9FcfPlr/u7rV2SWV8jZuTMvCxpz
4a//1xu3+Vxc4Axrhh0L43yYHyZwxcGSnu7MHHex+lGCnCvtkrJQmV647JEMSyPs3YzEnEt9SrmS
HiTZgykWddxTFbYSUiMopZxUJlKAY6J0bdaSGwS7oJRoaOUcQ3cNwxUEw85ABWhNe7QrYbmr9bvM
80ngJrtzMmHqdlB3feORKJMmgp5fXvOu5oq7oIMR8uuMSfMXyyGGBwwyNExbcJ7ExVDbmwIseufA
v7bLx3Qgem2VM4YySxDijv1sHOOXbnCrpCET7SIsLo3gvmB79Okp5lsrXpkm04D1fFnSYtJcoMCj
eMyhh7UzlPNecv1x9CKLe0dmIxGzNyXi3MLGzmTE3tVzrdhevte5aaP2QdNHr0TwZ7f6Wpi0AQuf
5PLyNdBTt0S3L7TMiYlFBPC+SsSdryQvbOwf4lSz4ZiOjoYim8nkqu4QS+B98zvDlWG7zvOVXKho
1Ho3sNUlbs3tNGXX5IYnpeVhoTCTG79SJdgoRe0Nw+sQHK2G9uWwIUU6WcJgkeicJRWEQ8hp25nR
ZGhTdBXpueZJ0OrHaLbdGgm5ozTwtO1TNt4onFMA3niJ0JivVTAxzNwRZZA5Q08+brLppPGJY+Nl
EitHeLcnMx3vs9T4JHJKf+0U5s9/fyjw/1u7fzFqUZD984b/pqD0/O2me/kUNW0dfWy/r0K//fSf
dShiBFnB6k65+WcNqv9uLNwIkFYYwvD4fVeDkq6My5+SFcurUBCo/qMGBcuJc5miFu/t30ohwxX8
l5Y/qxkdJ+Ra2OI1JghvVCJRWRFNgoDOrXx7JpvE0IjUQbMNMWTXW+kafvlxNpUHGsLnWmOIwqFu
KswLEpg0r2ibg54Z2wwVOUDEkyQZ+6LXLvFPHqwhuQeQcimH810/GiPboLlPu2HT181WSUD65+Jl
koN9rcnXJKAzIk4IKkMb/SkLKSV6Wu5EYxjW0thusmGTprRYijh+MZPE+MyEu4kdMQvlbsztbqPr
FcM5qdD3vWWSBR0r6m4MM9+BON7dtwlGPlWk45M8+ZCiYcu7kiJZVyFz8aR5DpKyOOF0orIojY+l
HI1EvuiohOom2wf20K9z5sInpo3hVoub1ClLoVFstgHNRTVOQVTVxjXhOjeBrBcfGSEvI3N0aRL5
nZdt3Om0BNQcOA+CIKAxFdDvJLdoquXmQ5WxDE6MMdxYYyvLrBRDn14LjtblGeXCjiBq0t7jKtmY
XX1TCpY9zOSo2lPfqwu+pzGHfZI1wZWdlbu2oumZsaxGde/6RbKx+8xLi2k39AUKy3A/Qe83kwOB
ywcrpumt1m6d0V5sd4WlOr6cryVO1JY+X0ZR5ZQTxVbsh/dT0PMNxWWosd3YdcsZpGxe9MBc56I7
89F/GMvZG8rAVaxHlDTr2a6cSMt3M/1yaiHyN83MdqXchmdGoA2vSaNxHdvGUQklHJljd86rKf9Q
Et1EzUiiYkPwSlB+bNRZX8U6Jaqilc1OEXlyr7YCRFbuX2Kh2NVzWq/HXH4a8VzfLbR7ON7ydvTj
+IRLV5WKve7Hn7X+QHrCmpttbcZEFEliTmDa66RaJiYX8EfigdMztY2+bbpoH4NrSHyeYlb1EvJR
ZgZqP60TBUMFmTefuA4kdzbh6/O0EubafnnI0vSU+mZ2AeaqdZtKP44Yg3eqNmmkdhMbYVaN6Vht
cNJm0kyDJATObg+PfsiZ699/wQUmADl3Yez98zX3tstffts1y5m/+X65/cfPfl1xdf13suxRwKEl
W0T2yyH+a/4jX1EIpcfCwCqK00llaf128geGLCzuSbR7SNQwcPzj5L98ScX0AHCPZ7jQL//OyX+R
AH537kePZix6YPYDzM9ILN/p5BWRcXvo6ClMmSiajnyYoQgfYzV5ybqQIRNy4TXqn+/eqPPXX/89
y1BZBrjvHxXhu4auk24I+XlvV3v+IjKIJNBXSkmWUQsMk5YB0oUpyva9Fl1OdUHBaKibOEvP6FpN
usqcqJI6vItZZVfsI4Qq5LG2/vvX6r+nYuDbVfnTPtZ/vXS/XXQNBdVXEcKXEOmvdwI/9+fVjGmc
IgGFPtaK76QDXM0yPAqQKUgAkEHaaFr/uJr138HqwBZUsbdQXCyFx7c+luBLC195sR7r3HMIDv6Q
TXy7kFBcIMD4MSTzi0T37YWF2Ysu2mJ4Qvdtckd9LzaVSD6guwvnumqDvTpRWE+xTw6JCq2IPZpZ
WJx4gx7e2GD/pdkYtr3M6VrVmW2R2EGQuTJtx8DY5TP3Q6Nbxb+wGv57XmGUjP98sfyvlLDxt2Ga
fP/XS0ooS0w4Sw9pt7isuAj+WCAV+/fFBg6UgcuJfvbiTvp2SZG/aRiLWXtRGy1s3n9cUqr9OxWk
TVUKNGqhaf6t0vTdUgVliF+/dG0xzyOAF0vh+p18ueqqqMpbn5AOqAZMDBglOmYfS15BYNKviDlf
7WTfXcAIbhjOQA/Em8lbgSHs3cPp6AUDFKtuWxfa42y30YtMqQaStOmKC0vSunY9WDnq2SITwwuN
EJQtaSCQjMSTgdEvT/3ZYfAdn0Z/ClIvCJvORqBZxldah5VxFbZGBLgBrOuh0dqscLO8HHZ9J+P5
j2wGls5In/gxASbrO9rk6yNVnqgnN/CVgjmiiLN7Payz0lEoVK8Soy7OeIJ6ngtJFpQSkUnzA65G
zyTJih5rv2QqV0IGdEzuQdtttHiYoauWpe7INV4Tct588WSrYDDdaTLD+wbbDi1S2MDML/KMMbOu
S0uzRmrVbMUui3AMfWt/GRBN/NCMfnYohjK+DlCixNtYnbTehZ5KzEs7VDDKZATnkiN1VXXue1ME
YFUnpf8cm0lleC0I0qegsPVTSC44Peux1h8Z+0qT09epIIYxFYPhSnNe3eO/G6Ot1MBDJ8wlmK7M
BEcg3m2BbtcqpeqD0Gz/IbLBF6w465BJqudyg+BZnqtpmVENT5ocNYpDLon1IKZ+VBGzttlLlk3R
sC40kuCdjigresOyhQJqDGzlapCCTN1qrd7otLaU7ipGx0yAADTF1lW7yKIlZ2o93OHR6EhaG2rr
wFWLFcOqJ/sWlna4JEFSSqO8LnO6kJJpPIUopYSTtUJ7lrKGpNglsTPwsMmFNcFRU3WehrZ/iWsc
S/RJ55bUnKgbdTfTmr5yoKqIO8zkjMKSebTWfVXN4YZIj0l2i2GY7tqSDE9ev8bcD3pef0ICiHCi
6TPauH5Y6NDC0ATkxAqNG5UQ6s8RjNLcwxywtDYGMz1aNQEzrqgJVA9iKVacKZ3k2xyyTrQwOWpa
KSWIiq0i1w1NibTvHrVBJzpTTCHsXhXBnvBSrNVPQTiOleOPBjbKuqhZ3PFE0O/Tuknojq8NdrbL
IL9CZSP1NHS5TKQXC7l0uBKSBAaXq87XkYURsMdD+yTTJ9bUqM6opOTLdaFU3ai1zuKg1mOYrxUV
hApoDU2MQFJyek9NNYzE0tla4lZV0iZOiXIz8fpZJd21kqJGODIy8ITRaNJkDmK74dXu4pJOiZVy
N/M0bnV1HGj1Y6w1PQ7mGgGr0gT9c5AnW3IXfLCyFvbQ3dIlUG3aoVVdeDDvSNTScQc6iTRalxma
W9LCZr36NKt9h5TEVzqEs5VdTF5tRu1ziXeTGDA5QIhCGGL6NEwtdZroSr9e+VFkBp42B+rnQQUs
exGXJI6tx7Juis0cKpG+t6WZBiZdq8ETQKDytR5VLYFESwsVCa6sXmB8Syq3IBST0Jo67AJHbWZ6
z5qRGk+zge0VCU0tGOeY070ZNfJtmfb5dWCHNOHkOu3Puk1IsTdXlqCplKhmtvqfUvBbzgtb3D/f
qZ2iYaP+jVPNb9vP9fw5KKAuvykJl+rt687N/mzAQgNW/4VkxG77585NCDagmS/ZJ5oB146f+WPn
1n8XAGiEzOYGZQ9L5J/FIJs6rBKxTDzx0bH1Wn+nGESCymb5ZjNd0LT8QpvzAJv3e7LO2OWlnvVa
7Go0e9gVx0XH4mepdaHIc0q7G6nQhxYOcOLMNBB0lku0L5yziYt0yJUe4nUMtWNeaU03PEPpUO6a
kM2fILs51/Eu1XXsjTOpX17b4yQgibilJtBFWlm70kiZ5It+xOoMBaCf2Vf9pr7U5TH3V3Yzya/s
cEP6/9g7ky23jW3b/svtwwN10SUJkpnMUlmo6GBIKRkIlIEyEPj6N5H2uU9J28rh2z6n5XEsmSSK
iB17rzUXf9VP5nicUA4BijXKZ8Pr62RDGZ0uWxRkgcv6hIggsAfTiwWl0jM9VvGxA7vL6G+MLFwn
SNSVytgUkGCArWyWmTSEUo4qTrwAwGuT2tbREpOdk4EbmZehxnFzTZx0uBwqu+9O4aQcAxVIicud
9s6JFM7owawi61po9Em0gPnPrkSoGzUm+Y3QqPOQcE+sT6wiVbXxR0QoQ2HaMd+++JSkaXcqq8Zg
n/J527eiUEQKm4sWDUQPdme6/nn7oQMb83uf1VVyKl2u+64tjMikQS8isXNU2YVxO/WRcyRXwkyu
iq4QE20pE2tQa5YR8eRdhjxPRuKLwsPITGoIEHkRIY2YblBetMmmMr028t7/YnQV680Y1NNLU5jB
C8ArEkxA4banwWPP3iWdCI5gc8Jo44RVRvJrmWRPAQFfTCPJegt2E5kvePOr4QZ7EYNjO5zmkvzz
hKcMnY2aUMJY9pVfyOSLDR9VbwTJfM92ZzDmzNeSx9Jld6xQznS02Bbi1Bd4xf7GqlzxNJU5Owjv
hXzKgyr9Vmc+GrQxaYKQnmi1fKzCzkqZysgKF6SGksRHgynalEVNKxMbvHe3TIJRTCM5f+9qUtGh
fLudnZx8f7QZrhN8F8Rh4lunXGuEjbIjGHoj85z5EEHsw8O0uHy1NhgZ5WrS3cpOEwApcZh8K/NK
3QT+UnzDOjTczL6PkKaaUutqgcpkb0bPTx6GqEtXuwk5qphJ8nrCglAKZ2fhm/kEelTXxBHhJNuG
aH3SpFnuNNmv3c4pVPClTwnc2S64jJatW1faAiHWZw9GtFp6RqHDF5FPxseQVYDCyZiMr3wlfV/T
5kJsqruQU50/eQaBubQVZVJI0HRqQl7kGAn5tkT3pcTPp7717LXIqjfF1A+PtsqqCV/W0oVbz5ga
ZoW2P9KLptFa7agf8vYmUvPMHNSK8EiXK64EoPZyV9Ar/ijm0n6Jkqr7QRRna8Xs2Vw2Xdz3IMk+
VZ6lPpWmXXxwMHbpA/VKzQhtzqQ6NFMRmqQnJuGHZKJXhNPH6hmfeDMDktnSfsWoOewIHK3Ngdl5
WKr7SJgRKMUBUUMw+JvOGeVHCpTlhaIAkcIIt67ge5oSwYLDPhyRYIy6DuLPJWLO0t6FLT5vJQv3
szVQfex60VGWgUsIvC2pSmks2obYZpXh+kX5W0T3fe/YEGSlcuSWOMAB4cYcOO0BR269KYWbfDBZ
wrgrCbJQItzhIBttkTDT05gJ424eWn3F2+rxXgdy/rEYqrxfVKLLjWcag78z6H9fgeNhIK/s1mgZ
5hXqhV0CZwvaWaRiSG3kyYiWptvyClCdQALEuW8g9/vYN3ZNjK4nGKcNemwY0MKJba5ysi1JJ50d
alZjXt0mOaf66qZKu/qF1kbOZQQkdZ/gtkeU6jXeBztozR/9XDjmlsYoijAEOOwFy7AQVEkNTANY
9FFXXAYhbqttIAlHh5pBx2FTmwti6JC8ab2NJEascUp949gHMwG4wuuI5MPGbD9DCCiDQ8YUxj3W
hBI8GGWBrLPyZentDcwZNzxYNKh9WtvyvhUJyMOg5ybRyU+t31H12iXakcrLHxa5lOVlpxfDePIj
gz+esV0B5DRamH4AKofwlEZeimJGWoR4j2zZXyIVUAPjDwqgZwUBMj8D6c+N6RfLh6bpDYzWBh6D
LTyI+RsBReVHf3Sb8dg0SXBKXKscNrXox5chE+p24u61J9iQab2ZotvMHOsp7gxep43oi7TYJWOW
vUMxOGtZ0iplCBUit2cghYvFPpMqkYzrsY6LZhsNOUILI80u2LWDHTr4NLbz2sPvF9UnnU/B5r81
4R814Tpv++eacP+1a378Xa97/Wt/lIIGXWmP3jaFG11A0Gz/WwoaAZ0aHGE0UWDyr125/y0Fffs3
B+AT+jVQQSAaVrbAn31BH0sRXUFaPwFOVwCd/64vuD4T/78SpFNpgUilMbjWpOvIcu3y/NTFyYEv
We6IFoVA2f6+zyMLj0P6mKzpD9Okk4uoE31sjwuTGGl4BziI4iZHTXsp8oLTXAeYS/oZY7XCPS4i
Q0waDFesXcU9eLS7ny7un13Nn9vjr+7/82+7hrCszf/Ix37w9tuqkGUFfx55YLgDn5O6RFYnmy58
lE6DwqPBl5xu8ujCtkkX2BBS0n7Ipg755xDk1sUgRN/HlO3VHplveHQIlCFouuQEF3GgxEorFmRP
uTZ+rKn3N2ZLNZO3QcKMbZ1/2m6+3Gd4Kncspd4Dod8ppmWiuE0kWN7w4ntF8KXVTfUpY3LA8NM3
ijvLTsytKANpb+suKb9ERYWD4NfX5RXw/fa6cCdtuk90dr2Vu/X2ugyqpDapWnvLwZS89qjHF9RM
V5OViv4I3pKJphRk0zYhMmmR2hWKQjoIH6QMmjVvnjV04Q/EpakzKwY2Y9/TJkELYngeKRGu077z
jV9PGGffGCwPX9ZzIA1wR99+YzSffdgzgdl28JUeBlxkF2bjIbErw7rbdMLLLtnYkifhpR7a5XHx
N/6y+pjyMW23JI6TE0mCo342W2d4TiopiZZPSFJAIdVnHybZz/dkJo0zee6azp2eNCG0QUSrQjlz
/mXJ6c9RhpX4EVhYaaRxiOk2PBfZdz6smFBfupjtTVWH21EPQBDmVqun1Izk5egjkIcpoOPEkMT5
BVRt8GuC7DGoVfJpdKycKOis+jCIQH4dTX5B7i0Eay6RHI/1TM9lO1eh8TmzkX1rK+y/E8JNr2om
mxhRUUVw60T02DWTLuNOURrcNpUuEY4Nlrj/9bPzKiA4vxOANuBOMefizVp3lZ9WAKPlsJaYKC8p
0cShCxKyhoKci0OBRQj3nHY+kwFif8Av+mFcW2m0D8bR/UCvDR8Ac+WNj7JocrvpTgQcyuKQsdpj
O6UzEs3QaW/TcMXm+M6QcZBUaX4daYlSsl2SDsQQevdrCvmjzOpObTopuF2mCwFj7kdA4thEdNLT
9/XK0eUvGXjQWk0BlpEj/rWujfG5nJpl2ONGDDnDp9l1TdkGTA5v/8Pggzva0PCF3W3mSUGTLaVE
ncloRrOkDH0VtAVZvi6K3RBrYuxkDrHYJseyAt/dif5ifx2AuvT3NnLTm8WYzd0wEUFPJ2/OOTnj
R9pxZG6vsoo/ANFNOHfC9iEkww6rRzRWx7a4t8fWrDYRYihaWem+lknw0deV1+9ZOTJkrjPRSwFg
D7NJx1XaKW9zMg8/+2QFX7mVU36wF4K+/pi5/ONU6G3BsC7+His/o1fwmiBlzwsGLBEFaCs0sGPJ
wyV0Z14VCGFuWhKMDgut1B2x4f23ZsnM91JZ1nb9+VPHJCJEXEMXwjbZFX9+6ohUCZNKIcXr6RDH
noGnIUfSjVTTPhFwXF64w9giGsFDZqoMyQupW7jQs2sjQrccSR4VxXnhHSzS69Di7GvRuGFORt+G
KYN3NmWwZreZw5LTVURKbZy5wXTIZd/RlKcoBEiwYKjkHEYrgQp9MvDwETb0xEBg2DYZTU/fodk8
dihbnSrNL3TrjByzDWffZeTGK7NEVFHWzgtFQbtte0YIv36bX1Okzn8AX5/5DzEvJh3Mt9dVj27V
FVlkbYHj5Vd+nes5xt2q62NSWA91gpGbkLQu+mQSETts86K7LaT8PavyBDGplxFnGqgR1TI+KBrF
ZVXhSyqsFl/eLKkiIZugultyHF86WLZKscNsklq1cWdZKI/E0t84td/uElfL2ONifiy9YPUNKStW
jZXwzkhTnppO6++2OVHgZzSKTn1n3OaJusUJbCgiFwPxaAPq5e4XUXdb8XJ/VpaFzFvkcr4el5Lt
vRrnk5NzyPLKcr6pasHja+qNy4q1abrUwgLICWBjqCg8QcOkEUFdIPY9Md7HrmC5cp1ef7KHMHvg
PG59qoRlAySxs2liomIXh6WfEILm2cLVdNDkBrqMdpbu/V3yun1MOuPf/foO/t1eDuWPtdh0kDLY
r3f4p/V4zN26gKtpbQlKTh7t0XKPgfIlOwhtgX4IenSUPchn3ZonZ14EPf7M3BQpTSZBjvK+rMyv
erDyfdZmiFXpnuy6EgKWlHr4oxX8j+vHKwz27GlDnsE2jYbDY1Zpv33a+nTSzpiZ7B1TVXxsWyc8
GQaysNS19nXuoxdlQnkwGWTEY0bGUte2n9upUJdRqPKDDemI5wzR+2DkuJPJjroYxqk9LVaIKjbN
91aYuU+t5nDZL0MQp1Dw7mTGjBERvPe5mJr8Zqj87FAFY3WEXWG8dzP+sky98sRWgQpqPqb3ztsf
aAiRhJAp+IEW0tRGWuG2aRb10Z6H6KqriiC2mnZmv9o5Jec8rPG+P/HlR9wO6eh/N9nT3nvHrbU2
enPV+VIRUUcsUGsc5HnNLsMqqU2/srYwhPI7l65dbOhuRD2N5j20yqPo6mgzhJ98hNGU95czpKU/
BCH/eOvXc8HZd4BAgMoBZQPLzHkGgRA5LvRVliilegGs4x+naLL2Fa3Zd9bkte39l48iMoKa3+YA
xTHl7T2Ye50bpVla2z7FTjZVQfTMD2vRqwU8Q5DQvwgGI8V2qD1519t1/6UJnPQZQUbKUGYGij4x
JT2hHRJYYKLS+lZwamdsh++zZRqLRUebAzrtcjnkjYO5sJmcAmska+W17VMOdU7vwu3WkVxjGLuv
dRnAXrJM0V4GaTSHsevk77Al1znA+a/mKB/ZK4wYJk149uRxZJtMUbcEC1Dy7OpZI+y3/fpKZeHy
NGrXjR1CQVM2JUiEm165twg7acr1acsf9fLuusNodPDzIf19rJzJx2hrGd9SJfoHy5AnIp2ax6qj
G4lMcAJ3pWmhfm3dJXymXvD2E6FpawotgYA490cMpQQlxbnymQ60CMVdS9J9W1sdTrXI76oz8I/S
nP6cNn6IVrwIT45hB9/U4FJX0/bxAArYfrMxwNOegnF1fvdZccGQmc5uVQfMUu3wc2VPJQZHqy7j
qHniODZZB5kxQHOtnE+iuw1J0Bb/lTdBXFllShFL8j/3Lw4wWer+h6ZZ8UpX+c/f+LN1Yf9mebAo
yYuDyGCv6XH/GWMZq8oEUCj/A/EMA3H9nP/MsaLfeFuBiSDSc4Gw/tS8cKPfmH6bdEIosl511mca
pl9qms4XBsRMARBrxrmcfP1XE+DPNSSHmWFeglVHT6TmyTeS4tlox/wmaIzsNDqVsxtAN2GvlsN1
ZPY0r3mpNo2Hb/yni3b3x7L3c1/iTF2Fx5BvAosRpSJZaWvI59slaiAXIg/teqb3UDRiN4kvie+I
K0eb0++6lMTnojTA6eZlFFNZOmxGdDuHzlPp56E3cImnevDu3aV3j3ifK9Yl3xIfDKn/XfDg6xdd
1eRA3uHYUOSe1beokp1EsXBs2mnM9/innUPHIoaKR61TnSpEIvvOtTlfyLg20JcIknOcgP0KHdub
Sp/zJYQC4jXQSGxHcjWOAXmrD4bFjMj0MW2lvnZI3Ro/icJPd42d4pIbUH/0Ie5pN9RYolWB67vw
uj/Kl//6cv8HSMBPd2nFLP35gt98rcAnXbz8OHfkvv6NP197y/kN/i8zMe6Wg/bV5Jb+Icw1bPc3
orfeym//fO39gNWCYo30kz/kZezT/+lZOr8R0M1BEw2XvZoonH8zvl6Phj+XHiwtqM2oBVZ/BQK0
s5dNd+uQE39STG7pbdc0KVLGdj604dzvIr2U2PwBXfx0ff7mDUeDd/aZ7MB02BjcM1yB5fT2IQZF
nCVJJhnZBL34OqmZ1qey7muUSHeTMt8LITp/Z6hNwOABmqIHzEHgnIk8mIS0Fk7bxzVhfAeKD6oP
eykhSsr3wi3+9qNQBK71LaeN8+NGMpbSXIU1cWoZ5kx9RJMG7U8SbUxMH/GvL+P6rr+9dfwu9NkE
+rBuvwoaf16x+6prrMpq+rhxuuImc7rxIIrS+dLmRfUwGArMNE0URed07K5X6eE7n/93txGqJKsR
u9eKJH97GyfTTPy5NDpOEmF1Aqy24F/uuqthGfMdhdZ74RV/+3mgbE0X1S8w+bPHJkqUtO3K6WLy
edoP4dK21/7sTCdThRxJYSj++vL+/cex65rsfWtk59uf11ZjpDyG2rFECMi0qmx3xKHRY+FRO3IK
Lo///vOoBU16QmwlVKlvP68ngKiG5AlRJ5z9/cDw+M5UZXTNKaC9VbYj3/l9588qMgX8Xmwm6wrE
mePs9pWEQS5uMXdxnS/uHfzcfN/bZQaEoxaff/3T/nLIOv+ss/o7QtqY107bQTir+4vCH+ttWvbd
1iw4EBgEOtwws7xD9j3du00EQadR7rEIGAj/H340D6xJaYENIVy9Fz+/MyrXU1mVfBEdEQ6iA4PJ
RpSJE2GL6tuvf/T6fPz8evKbsR6gs2XRxxvpnv1m4Awy9ZaspcYGoyrEesperPlhILUCeeqgXlAh
eLgc0zbZ//qjz1cGKkg4C/AVViQysuYz44O0iqgF0V3F1bOIjRuXnuQn4zDq3fLw6w/6y29kpWNz
47esISy0fd5eTjcsSrfOoyxGCOkA+xDerbRchj8Bapa4Ihzlggk2vb9ulYn+689mOkNmGhNBGibn
UdSToCg06EzFbjmJk5P55nHxxvkqzFK0j6n1XWXucJEudfDOuveXq2shv0AaTDTc2uc9j/Aa+clW
29M0n8q6O/Ih4NsY81/qVoMjDft6OzXGdGin2ifvImnfWSf++jJRo1Pyc4bA8LNad95edJjEkZUz
l4n7xVv2lHhAXZLW3Tpy8K3YLlfiqaOJXvGHITwmfd1f5TpFvpU16R9F3z82Lv56/3FaQExnE0Ji
9zqO/fl16kvahNnQynjuJeyrMP8uXEQdrZ/VB6vDgddGdbRXCGffecL//oM5MgWkHNKdXRe3n/p6
iRr7PLGk5Of2SHJUFcZo2urDYjqQrPPRfWJI9cFf1Htd/r+smhxM+MDVQcCUh13+7QdjqLQsBELQ
EvMQlt4MIcQMq34LV8p8x7/0N7+RYxDvb7C2BP3XWdNPv1H5Rj5MyKJgK8wprYrI2/e+PV3IKoI/
2dvWBxX24UONJOWdJ/yvn0ztGVIZ0omE0HkOE3eUCubehJbuVB6KnMJoPjOSfmZw6xBtb6SX7sBT
TkJ4dP/rd/p8z3Wx5oQ4MSDVmCjHzt/pVZUDMjZNY6/t0NEomiTm4jmnUDv3jMqMi19/3IrDebtG
rzvtOpFkNyBZfTUT/fwYicawozbvoWLl1gIeRlg7kF4DbXuhzGM4J91VYgS0tuSUZ1cpyOTrwDCc
b8MYdnEroOdNeB0vpJL9o8HM7ijQRb9zM84rdMxrFuZq9hCkWchZzxbzQpOWkydETPkyy7bkMaQ7
PJTNEQV5fmRgPjH6yIbDO1fGft0k3uxftr3OlF4LLkrM6GyZCcIEd1Np0Z4PcEdsTW/qli+W0zjl
724xVO1NEDX1fAUi2zBP6SByh/igfIF87uGyO8hFwYOc0bOVD71oFnDES+rS2zXHxBZfxmRcNUgE
3lgPSTaiRHK7XiKgA3fqXBZznYGdc9va+zLZuqmPZlosEEh63QEKzRuT+N0qwIRyGWZOVR6ZEpsK
6oPsBw7iZVndOMoJv/btUvkfcbVm6bV0J6A+SeOABixSsmY2uTEM38zZ1/alkaXT86J7mx6s0SG1
r3nWBVy3dvmQOjNo8WyGwg7zpSjceHZKPA1J3yR3rZMBua4aKkMg1Ba+gTFU7g8c1jPI+Fp/0ina
dHASHVLecYrSJ44rpkBFP4TgiqUK0bpFRn23ZA4mdCNrkaXKsvInlndpXLWsAunegL73NXInR+7B
raoD7P1IX7RpHmSbepn68bAEmf40kiV4v5quxaZbvOQLurN2ukw7g0HZNHfBzRyuVBfFQaja6DDx
5KGIEknKx5yBochcvMMglMoak8DEn4W1wOCms7WArS3s/mvdVZ0Vu4ExPIdjB7W9yyuN2XnoCEjP
+3z+Oof1dDM2gQ/u3BgS7BjT3CLLHSXQILSZloFqEMEwE+XQuCjpKV1ZSzvAthzxayCICW7qJWt+
dzxzqA94MiLvQvvGMG753UJuF5Ut6TEJhX0RJARFXwVMbIAEZqZsLzOItTFZUpFBO8gb0r21GDCY
aluswIxBg7XuktS/CcqI/wPpG3EVEo8ukNJwIlA5U3ZQb9ssC+298ueguBRunlqAA3W/Z9d3kjin
oksPDnGta7Jd1hSx2Wt1mt10RCfYErJ44fcVctTRaqFXlLPVjBeR1fhib2uZ/EDPqW4Y8WMNob3V
Keb7RhpBOlymR0d2OmGiJ6nCKwUgf1MMRgII35+ajyUmDxG7HbDfHcWWW+/d3ikenToFatV1q3dM
98mwdxYxgJoFe13umEan+b2pHERHULeqk6nh66PEzofwdmiWcLpwOEDeKJU46am1PPdh9h201BkR
pUFsajMJH+RQd1dymVsnjpi78gmdAuEx5NPI0KTSaPLqTDjdodOWOpj1mDeHkdijO7fs+upI4QAf
qpT5xOvU9i1VcCVN8kHZ9yreqnxghynN/Mnqo+SZDS2nDZ+ZYQKpLonuxjlBwuIjPQBqVZaOs0VP
M5prOEHzzU97NinKU2AgAUlOYl+beTvdZUxGzXs7K6s2psNR3rs2IsmDQ2DonnZqDSFAdM3A5TDH
6E5Lv43uOPUwRZa9cOS1CoL5ASaZVVxGlTleic7KutgmpPFlLlCYb1HzT8kO32ZyUYvZWlEsrplv
I2GBs/WKlVs6laaVMwRuR8gsCfLOHRIgYDRVU3qow1tFbkDNYv49H2xziRnh29dGyelnB98kO06a
ds1mWELzdiCTNsl7cZdlHWQBkXjZjtWEk1NWudAfzLL2IrqBudV9JAMM/O0g+3raT4WEbB+2sBRv
R4kwOqa1KzPYCUpCP2gUr3nWBJijUHs2QHXtUqm9p6VFVmAVeTcjvWz9VEyFO1GDpNzXfGCA+cH1
WtJK3dIEfKS1F/6ozCmBwOBzPo6F3yaM7rvZ3Mw5Lqzt4MjlYShWIJRf4/Neit6oN7NC+r1vO2VC
fKS5Wm/6OiKcQgaZNC/sHJZBrWVd7soySp3b0XTH58DsAvOYmiPy5CjN0NVp/1NVVxyvViG4yRAp
TI6FRUzFxp8SchiyuZDRpqceFCiKHLeN/WCGaarnevF3E4Hz+KYmIRf2HQX1x9eifirSxNOxSOr8
zu8wguMjyDSY72oIaAa0YfUwNyGgYa196yGo6/SljyYpYUBpmmZ+B3S90JSRF43fA6IoeM8RqaQR
sSYI8Sco2VER7jHAB+zpvYAnVIQi/UE4aNttSaEQ6QFhbfDEADRbkVxWwdEq1EmyCapkWraVt4zQ
pUqAt/1QX/qEtyz0l5LhQc7NK7LJUCe637YEhpmUPcvAnC4HUCBlta2bwPiETWX5vSbOLY+t3Pat
47gk4bbvRwiyos5IRah0N2M7kKoSex4plqXUXvLrJeoQhdkqMX5YmTfcV7LS8gJkNuoEMl/ZUi2J
NMfNc6vZZIZpX7qLg0VTFK/02TUBZZ9QuAPIBpWMspnip9qMdaOnrULimO3wi3jTJvMdvCluNRnj
BiKK0/B+aPubysr+ysz66JuXeQXRJ8BQQC1NZbvXspvz3UzQj1wJosu31JoMuW2kiZgs9dXS7Ars
iLetzQR8EzXI9+PALMKMf7mmwQyJAgwMGv2SQIzvqUtZETtBE9zQiO8fh7kqvo5pmV32Xlabu0U1
LhkTbPDfvAkIHWWZm16zC/bTrph08K1x295mtmfJcDuPtki3Q1S6y0YDzZ038xIW5pUYWrjJOdSV
a9cSy2MazO3nUg8mKpelD7sHHagkOkjynVDFpVb63RjT0D8YY2hlT1W3FLfN0pRqi6l46VEXluC5
JnTeLxqH50XnMzOPEz9xqsPUpNEjJluY0WVueiC/+7XzshRFt+v8qXhJAK5UG2mNuFz60EdU0Ezz
Wuc6a6qK66PrUpRwJ41Yrbyo3Lkv92qBm28O1vxZSW0fZci4nCyVmWKh5IYDJNMoyuLJCtOndA6m
ve2yuMQqS6wfyWAqvW0M3Js7OmvR3UzvIDsuwWTRgSoJqdz0RgZnX9boRHZUTOFlAyMed25npvfS
LblbfWh1PEPW0lnXvuX3/Z7E+JCfhSsRdQ3FxLh1ceimB8s3MiI9yP9C3m9hTWORneyvjVcw+iZu
nNWr9LvaPbbgUuo44oXGMLEgSdkTeSP1ZZuW0bNq5CZKwm9Uk65z7VgeHiOizXGwQGnlv4gy1Jvl
xwn37nPtCkC/aYezgbZhAL1nGtz5yTDHJnYnET7WS952u6hNtLoEMhN+x1Wr6Qb5mf1YG1P6qFXd
NxT4ZfVxkRiPv5t0gQ+RO+Aejvp5rq5rRPurUALZ0HYp7RkdfJO2w1W/ZPnVOPTo3iaPiVSehJPc
y2C1KoeGdNTFgmIEbWulq+NiVH65Ia8JfmQJ6ZVMJ2/ya+DXTZNt/UDSWTBUi1W4mAXgmSwZjAoW
sAm+NoSxjGzJ76fxKFU7y03bl0V21KTd4FltyX69KGW48skqheaA7pv6XKYeng3cq9iHKXkHcURB
tUyYryFSbhc7HL5GukInjGyxJky8K8uTzXmxPxRpV1HZoBQ+NuPgBLulx7ORqTlzjoZyGrZ11Rf4
DSyr/wZBzHqRQzpRF6UJbh/METDdxxp62JS5K0MTUfijmQsBzBFvg7Eth4xXdDGFtaYypSW6UqQw
+8Br1Y3Rgk8F8hzywAYR8SpENCx8vczOIv6DJiqi3VxQ5W7toQgnSMgJPMBSYojP24E10caMdrR7
NsYjIT9ygscT8ZmYusPvg3ADzeOp5xcjc8mF4a6x8gWuGsQukxpqe5UrAgatTLTiOKQNTjgwPSD0
3DJQw05V8Hg2XZA7X5xa5F+ngmbQodc9Io1yjOprUSYR6EkZCHTLk1N+RFpKITkUHW8o0LigoFWl
7ItOOgNlp0upSzlpue2GzgRigqGrgpX61rbRHjGmqrdkq2TQU6K5rSmE6y6/CBcrOJh9lGNrcwtv
uNXhEuKKlIOA7O72BlWIUlTZnuAMy0xD6lhrw/TAaDTFR/RHK4gK281mdGeYq4YlS4w+US6IbSio
My/nEo99bFPqqY2ket0gLWnvsmoMHtPZ7KFGz52xh43NQc8HcYzT3QMDOPJqd4xBxAh9rjAGomC9
uY6ByZfH2uht4J7GOD4XNEVIdAjkaG9zicHr0DCS54ZyWXkwA93Q15wX6ccSEsL3XNF+vHSJUTdP
uSAE6HsYDvroTlEzxnkpoAC2Zevux2SuXnKeUt4Ud0SPatSBI4mwx+gKVpKdbtc2Vo2a1g1wixbO
sByCaMBS7nOdjEOdpRbpzvWcr+ip0thJNTQXhvbL5TgFlfHCNcX26QV1jtZbcvbd1FhTLnUz6w+c
Ykc28AXkMzEovGWWYc/5rQEO+wJUU1RvrBaRUeuFeiUCOIY6GlOwqJik4OZDMcmBsyv2RuT8I/dj
U4ledTsCGpbbpivcntXXVE9EaTFmH1uMfHylabyzKDyeDcjmcK6ZE5kIHO3knkjSJNjWLTtmLBZs
Y7s6XSh9M9AKVyPNA2fLpD14KipT8JikLssfDd5xwzlG2Bu7LDmdzby23TEqHXhZC3qYNs5Ic6p4
BQk3wtQ4YYUfZsIGUfdNKEWVPe6C0i5X65XIHhD2UzKEQphPZVilJBqlDURL3U/LwU16l39sjf6y
FyTHXISCBZJwLZNoQG8W836QQAvGdEZebs6D7ZFENYc5VgeHnjNjOAW5wlFBu3WzYjnmld+TRAQf
O4TEXlvf/HHO1J6Ay+ABSmt9JdxBV/dmlYUJIOF8psJrNGENthUONrB+wa7n0BZJbxlG+Y/uuGi1
NbrUucYqHLgsbDYxZRQFVRD7Bo2Lk1GVmsxtAv3MjSiJk4obPSC2lNMgb7IoGPUFMDeV7pmycelE
79c88rUdpidCxoPxwKK/ABit58Y9VLmfoSlMI/AVuIqTh9DLi/WAiuoDU27l9nvC9mR3i4QfxnAp
yAsreFBYq3cjv4ohj+1w2BorTXoVY9EiumjzINWbrs1zffQWKIPbIXfNNi5ty1sOaUN5Td9Nho8A
P8YF4XtiCYriUT+HZqHsvWcl6iLBaIOCfqag285KzF8WWxrH2cpYkfx0lZiaQo4/3KJfrlJoPSwj
rifUFdK2DOVbZkOMKIumt3aCsmO+amyrGrdMCsYhNq2eqXcTsgwj/2oS40KGNlZDp5ja+8RER79t
2D36W4IW83bjASIWN4MRZNE+ZCMzMLnaQXqsx5R56OoybuGuOsG085soELvF6CBXoMEHKuq7qbOf
Ru21O8OZq9/d0giuZQTmb++k6y0xOxdEsTu1/s7niEWeQUpjGjo9TcoNj0H/OaAdFsZhge5/y6s5
WTsHZKd9qRNifcMloEKb3czwn+alGiHYVraFgHFJoe8xoL4PtJNmD3PmAl7xxogEHQuafrmpw4aW
c+TP9gv+CTdB1F+CSaRZUAEwtcrU2f4/9s6jO3Lz3Nb/5cyhhRwGZ4JYkSzmMMEi2SRyzvj15yl2
W+6mjiXrju69y7ZsdbdULBTqwxfed+9n85p2PvRaArl+rljMbSizluyzWhWcfnvszTS56ugOsWEp
YLMd2xhEdIc3QMtMkKHLeg5YAQMFYTYpzB4+XCNMeGcKkdzZdQljeJ45Z0iOFq0cbaYsM2GqsPXc
ZgovddN0Go7UElBOM4NMiVsioJpdqS7bnqVKLmRHHBKsVrT5kheki8NFzKaWB/WsS2TXPCoYk4l7
SDlIn82p0rJG91KRcFYPpXk+tHmU6U4tEnK0qpiwnJQoiY+Emfe16HXzrhW6WcXHH6LaTtSRjstq
1u0Nb6ktO4Bn1b1SxcRHKHocfouhjZGsaC2CvIk5SbKidAQhOGXdGJfsENdlo+Opnk+YkpEU0Zis
azdVC3MBy1ciFKcWgKc6T/sO4HUUT04xVO2rIeE1cwp2Zu/CkhuvIkBEaHvdQNViNqH2gF7tcRfn
VF3A1yxmjCsD+WAa0WDe9Dqy4W3T1OJ9y5LzoI4FLv6ln7K7zkjEb40hzfJF3ZAp541x0iuuqPJC
IIews6u6iXSf1MZ0o2qRTM+aWllvKysEb0kLapYb2SEMGalymuKGGZBLhWjJ2djDkJXWkz6l6hag
EEltTSwBcW4E6ZXpA6MZe+hY33ThgpmIAJSkdqkzZIx3jmOxBwOf3QilIfzdnJGbb1EnhDNGfIlg
WSpkoqedM/m8zlj5olUErc8dR0MOzJbJ/xtLq1b7ZM1hwaviOCiuNbGJqimYdC4LOdGaU9cJ6mZB
DO7VQ1KnrqjkM+VEpV3AjBTUGqg9jp1XFzIcoilbx94xEiKSCiUTziZvVmN/lEbxdSCEKLUpYdIN
gyDS3KS6ipwzbOeJCA61r0nzTPOJEWtxkNzruEv8qBlKOhF9BGRJjIx+dFs81qazCO24Y2EqMgIv
DBOzbJ2DEy6V7DJX1pl9TAXQidpYJ4eYC/H2+XFqkd2VqjqnqJFy8TNTXVaex0N0ga08esdzgSd/
Fbu09qhDYyIZceVPQU3D6Yya53EA4bsCqxGaRaho3hc8MCM7jMGjnV55GV+jUw1C0Wyk5oxrIOoi
zL1m7C3JztpByjliN81I+Y5Y0qUZqychSdXV18Nxui6NYlxQ5qx4pLrIlEpQAzMM657YWCYEvSg2
YCoLKC5DxzwEgKC+j0SaX1trZNK/oWDTWl6xqjrbHsqYqj+uAwzpNuox36lWlVUwLOMlCaiEcHJn
ppBwY6kV3r5UJi3d0cOh4eBS1mjlUmEc84BB11+KFQdiglosjoaJ1PiWsa4mZxJIQO6yxh2VW3Ot
LIeoqwJpb6UXF3C7Y0pRsbbeU8uhe2aKkAviNaSuIRrp9NipDZUGWY8fBuKhCPFK9REGF+cQQlQV
IS0hD3UL3zZV45AsomWkIhnVyreUCYuikqEuQQg+qbINzWxQ8bXNHXdHquEOEAhU06qybGNcexLG
2ALZ6Le1gAmBk8w4rfPg1FBJKtesVgEufgPTx8trfNi2UOttSL9FNqoNOwuRrcXaDBLBSjWVd9g6
LScaM8UzFUcrcgIJDrfh0Pgch0OfJculkISh5S+5hAmLiX6sDmLFpB6YGO+szTyeU0PkqDdJ8NSS
todKWjdP1HMzTkCrrsluNJbNZjEYLs5EC28MhEbOb/t0iYuNBjVlE6P9keCCDSbRXRHgXrjq3ZUO
Danap7kYHbn3/eymZihchlqlgPJmUQgd8t/JgeqjFPO92IXqAdBIBLlfI//XIfchyTyqXDGBmOhw
Gxs5KuEDjVyEKn6LSomdJIqyaysqYk4hBEG94MMvNHgbIabJfFLG+xky1uqua7eyytINcuvebB9R
fHPcXqg7hHDIJaN0sUQQv5YuE/m3tY4Db9MzPp7bBdiGaxLcWR77FOCRXVkrwQhjHVd0tErzTUfr
fauulg59nVrvYIfyTJZYGsmZT5qu8m50sIqcpRyaB71VzEBvTEqJVigI9DeMYgEawv4tgY+vYMij
hU2gS6dMj4gbxtd5mqiThElI8E83NXlQNCv8VpY6ZueQEgiYYIYliHYSyXSvKitS5XqBDldQCUWy
y3Qjg3+AZcbcFN2iXVucjOC/dIPenWJOyiTbJNB6KXCv15rVpbFXq3GVBIuKdObI7o8TS05BLtyr
CgGe1yQApx2021icPhowyTlhAbPRGXe0Wyxs9wutyABcQ6TshWVO4yu5MArlYpjncbk0Sc+1riuY
V8ZBzfSkf9aIxsmoCaRUl+lSdidJywrFpvFYYwT687bpH/rJdGiRQkC5hlyJe1j+tZ+sFvWCPecc
9hgm03buFf1SnGVo+8Wo+PLKoPx8v/+Ibv8LdctPt/4Potvde/tFaf/5gt+l9iL+bQVhIopb6yyk
/afmFoAAfNCz44cTBX7Jn5X2lLrR5yNoOssQzrqejjpS/N//hdIePAASSfxZvO4Mk/obUvtPwenP
nXW0/CZvYZ2lBwj4lfMo+knYkYYDU2arkgmAGYjEEqHqZDsXqtpb1InWWF6V2ROl3WEjmzz27Mc4
D9qNRGdMxCj7rcum5om8sbilxp7dIoYpiBVeev0xnMzoPpzblmw6q2ifUGG+qMxAb/8Zdt8dHp/M
hn9t8djBvz++LO+/xOR+vubHyDN+Q0itoZuBOIHoi4Db30ee9dsZsaxbCJYUGPPwPn8feobE+MJ9
hoLO+gIrM8TfTBmNFXuA84j8G8PuU5r087BD9aiiImLkQebn6fgqdlGjumsElqpCX0vdoTcVbdMR
PHjHDL6JAXmbdjQmaMFboR0umkgbkr24ii7igSiN8g3LCbXSKFSIxKV3wekp7qditQU1ZrOG4SV5
GDWqPs459Pw5p1hp+HEf4lyfUzEBsimJnMRTOaJ/Swwdxo1qFe1arpUTBf75Q9o3dEg4Xna2ggTD
GjiDBCt2wsYu1bp8SQHksOsA/HPTo0vqjUWgdwa2727iAEKXI4E2OgniCuaJlr3frXR7MNpTavOK
tot3k66lb/K0bk2NJr2TynO0q2d1Zu3U6+EeXa5UUHdqGlLrp9mHJiLlQWn1t1aZFLk/UM0ZSooY
LG3SCcJmRtqOJsXwCAXpRW4lGpHFQJ9zofnzMtdp/wzJrN4gZqVQ0LOV/c9j+OMxVJl8//VjeEje
3+L+vez69+TXR/H8uu+PItBApleA0Br+ZuCB/6QGYptiGkfDyXYWUyVaid8fRNWAGoiYEUU0gmi+
b5aHf6wBBvxgCDJ4o2CYn1f5v/MwfnEkGiIeWHTILETMEXCEtS86wkGcmCFagmlquWjdAXbdfu2x
HWZpRvRlT2ITPJULxD7QZdVm9jAnE29cLpkrioN+a1AmBrGnDse16tSA8yd9h+gVYN8jVc3WkTUE
LoWuXbJpBHMaslvss8MIyUFIsvaBM9s5qsqUt1mN8MdMsTNDyEwnrz7jbUB6hk1nR0X1EWt57aoV
h565yENOO8N6JxRVmdiZbGzrlL0b+kVysCKz9E0zVy8Z/OAfxoKtrhiTlED2jSlSGM2kabQVJU2C
vixj35LKOAgpB16rDWD4v/9k3FYFf33mqL/9I1f9c/r85+/+PUR28F6dnT7d1x913qX9/rP+70hs
J6vvz56bI4nbb9XP/sTPF3x/YIzfaLbjKjKY/DA9sIX9x9LFPyFcl32R8Ye4dlX5DXUq4kCQ6jLM
o7NI9R8PDP8I9iY7Ykxr3wmcf2P1Ypn8RatJlqDJzk1F6A3jAgvIVx0kBEJt4Tgycji76ijIu8P+
SnPJWPNjJ3XHzXExqDpTRbwxHRJOvdItgiQwLtfFX9POmRZ7fx9RkYJFHShB742tvTzOrb0b/Lhw
U396pCK9G71+N0UbTd+JxHlxhL6477zOLjbFBqAh0cKHpSUmhAVFJ2L0Xlw2pIXWvZ3YRFUhUTqO
2nWd2CMXRh61P7pIWGc/RO/2rLmDczVwFVcctzzLzYN4q3txkLiZXe3jK2VCf3IY9qRKDfY9IoCD
eCFfgfLh45BE6su7+qAHclC72tNecHN+iOCKD+qm3cEAfk380Bs29zQIbjD92ed3oIdqXELrUw4h
UaBeYtji9fgkHwdnsK/on3vSJWdKzb7fXd3fW/Zxf/7N4rSHfNt5z6pDncFuD+2hspddBiHS3hd2
YT/6t7eR/Tq79aF3B6+4rvjD7L6hskt/hsCPvRjAgOTrSMhbpj9xH/t03IFU8+OeE/uWe2Wn297t
+bPZNd4sm3R5h93Ha/ukuNk1SXV2eSjs6IKGkpPcEYFynehOgvyIPUNEA7YEEnrVvK2BuK03/V5N
XVJKKsWnd6jxuoN2lZxImw66Dc2jy56+VwS5ufDky4TP3u34SzcvJ+PUPq7EcJlucoi2jIP72Vts
zdWf8x0dC9SWFK86lzS+cjo1FM1OSUL0tJNd1a/qRB/AHt7rSylz1HfNb66GYAhyF3QVUZGZvS8T
vjZF2z6fYa2CIzXuwnc9zvb6Ph41AoACCk50tW2LxNXGHm3xTuHTcOOORNnIXvscbaGFZvGW0O54
eyrj7VM7b+OPAWssCifVTn2QsHtxCyDl0D4tz2hzZpkqBexptCdYEyjURW4fuQjzGvLqDp0Ih+xh
pfedX1hXxIK5dWA+1Mf4IB+Vm/YwBcOdbpyEVwtOjeiKpHyRaUjHgV+IO0xmrnBZ8ftUOE6TJzpt
dqgoSmg+eZMiNIcMZ51NqUevg+lgbMvZXTVHiqnDuQA5ZSiZ3XbQUYrZwwdLiEztk6RHza9vhxeq
ItqhJ3uTq99Oy24YCCzcKG64i0/pNj1Q9xg+wit+pPu6crdOp8OO628c8Yb+CVNABZkMydejUNn1
LfhxtIIJpoQP/Vk/Fvs4sLahScqII3gIjH2BAdbC6RE87Q2KC2NACtzYM2KnIEfIj64APALD1NGn
0PJ4ZNQRqpQ8SDilHO3Jhdse3ohvqW8DKrTHYNiox5HASVcH7vnGB7OIyIv9wT8tG9mynSjbk0DH
3VFbJofoQrkM72hVu+cnWFTuloc4c6kqo1s4FBStSqd+1Jg3DGd8DK/SU7Sfv8GLat6FV4KOw8ph
Y9spfjNvtKCMHgj5lJdbGfzpZjmiDHV8WuveCJBzu7qXta/tXwW7O/LYJPv0W3ah74jC1l/o3NvZ
e1hyS1BPm0/0NQSb6OSnU3S0XtA/twBbTvI1ECbrTkm3o/y0LlvCnq6Uo/xkHmoaLRHsmMF+E2EP
HM1Lj8yfwHwMbeFYHAD02/WrfNoq1wH5khfxh3JhnkZH8ZYbZXfRbNNN5VNzE6NrI9uSlKjeqy0f
qL3AchpvMpdp2Xt5iRGIONZWtG/iTXXapZ7iPHiole2LxfU0ZJ7em+xSQXS6b/KBX9miqz6WL08K
k3kl8+0sfu8N7uTHL4Nb2gBFbFpW3uzlG80hw+lwIfuScwGZ4r6LXfVy3fERbPi/xbY6DG7vmZfV
VuRfYaNkE9bn6K5BJh//jhXkup1faLvJ5YL46+FAsYvz+4YoKUvZqqR2HvWnbKuGu/4D2RW/zD+e
jODzKi76e9hI3R6tvJ3fGx4Jo+yVYFp2h+Yw+ZBxEcKh7/lI5R3pqjAyyAZ3Fl+3m4G/9V6x5ZcH
K0DKDqEaavxOADJ/SRRkbvcSfi9/cHmNbmvBGfqZuytiNIaneFTfIhGOhOYrXnTSgifhKPEZLNWl
+cOpLmBUukYgeZX7orzcpXa6u3E2H8KWTC95r+9N/w6VNm1vJ4T19kJw1LZl3TSO0gXi2OWUcIuI
iHVpfgfn//WecGWQQfbMGsvlGyiQ7ei2fCF3tbOC7sBFmY+0ZC+mA4ggECKEzh6t5nkJHeHbSGpQ
74IiTNTL0LuyXG1i+aJKn1yO0Uala8F6mHPJQm0rKeo1n16wMm6ACyEXU6sdzNL/g7Lbv7G9/H9p
44iL/E8OXMeXvH/5Zd94/ve/7xslXOy4k+Boss1DHncmb343uPNPqHVQNmNb+BkuzY7yh79d0X9j
PwdbFQu7RWHibMT8sW9UyOoB2KRRt9M4jKkYb//GvvFzB/qTx4efD+cGpg62LQqyOF6/lD3EKQLe
iuqHVj3TvWl48qS6A9GhpT5clfXoJMtLrygnKX9Z45M53A1V0EPr0pf4ShzSQElrZ04PRZ95XXcz
gb2ruk0r3rNX3SgZMotC8iKCStsUsve6MaWrVaarpD2u9VFPUuf81lN9K88B7Uln3Av1WxXjJ/bI
AIru9PlKzAOjZbiRW2xQqC+3fdSw97ArZMxhFbpVtVkpy7Om6oj887jdVfyRkYuunmzNonDpjtti
Awusfc+L1G0RYYjdqYY336vvanXSC+b9pr0ZS/ZJ9cc6MUtYj0tNf6toXqVwuezFZSsoua1mtD6j
Taspx0ws/ERo7bl4NLNXSt0OUdr0OHUSTmifJLorhSRwWF6LAUTM3uS6PlTajRjKQTy+zEp1r9Gu
pwWDohx1qoJjqQjvrRGvfx35RRXvo4blVsGkMUtbToncREJnpNGvIoX+Artio95M1eJK88c8Ud2B
umVcLcmz2mzHGDFa9TRE+xivi0YnRszoLbYXBSv+WfwZwpCbwjfmmWKZbU3e5OK7tL6Z661gvUj6
QPCN4p1FH/Hyqq2yDb7oZIXx7UB/PDM2GrbSNstQs7GJNx7FZN0uAiB6oiYEVYBA3h/DsSP9JQgr
Qi7IyyYXzyILO1qzYIyGS/xLzFcYWrrZzxRCUGMl+Ozm6YPX1tAW5vpC4bDSya4kV56YTyAYu3Po
NXmCSJoasEiRgwHQnhLVEffTGO/I4wjSlXhc7PXjkuxrUXbW6gac6Jx+K1XTwX3ilIjKsb3OJrSy
9lmcE1euEBloi30WcACd5PtVEI4zvrWcvmsEShIPET9KiTqsK4FQie5slYE6GQe9GPcGDakyVNmS
UIszL+tecxTgYeSCl3K+i/T7cXxCBER395h3IR+Ua+BJOL9jpD1LBMVUZUr6zxOaeG4TI1XZpskb
MnwPu4uL4tRteNrMWiErZXVH1qU1poQWyo6mCn7XKD5S2k0Z93aB7G8ishwXtZvQ6wP9V2TJpiwm
ZILlQssImXW8sCuS2LfNrmqQNmMg4ueDi/Bbb+psvizC77WGf+mB/eSy/bOu+mOCgQwuA/URcX1T
gvq5nE8rSLbiHpGinH8kHE664u6MTp3Cwmf3uMqnSFFsC+L12poHtUm3i4FphThqTDW+EMJnz0N/
1klRViSSlHUSuU9FGPsgEHgZEmjptZyvV6j6uG7eSZxxEl4jNWAAiVOkry9W/oQQuM3IQB/3VXy9
Nj4yf6cgL3pBk63ieDCUZxR+skJyskiwQ+XJPM3n7vNo8ozT91wPuvotxj6QlsJe7/bkdLp5t03j
F4Dx3RLbYxYI023ORZRmR90TUql+CR226NEOzcFPy8vp+937BQJ0rn/92U390iMZjKXIKpWbuuZ3
Yp+d1CpFCUuCxpzBt3rGpOKU4iMKytUMpDM0ofkRzfIvv1fla8HhvHDQooEbbagEKolfjJflKAjm
Dz2x4Sk6Io4YDbQbdSf8Wan+ikwE4+8aG57Wepx+NPlaJdJNeGyM7Rx6GToc5iX5XkwOPPXCsp21
fWQGUA/pS4Lr2cAKYTL9C9bZry3Iz9FITZOqJmh3qpXnBsTPoxEAu5FIFoGorfU69DklEbTPxmHJ
1r8Y9+cf9OUbOhdPobgQoqJK1tdvKBpyqpjowXjKZM7QZDREjjkHibmJmr96L+MPH4uOBRxH9hGi
rmrS18SyyRRnAWzuALP2YJb6tRFKWwRvG2qUm1Ef0X6hJkWmKqXK41TnrL9KIGnbDBwqfOZsOuYG
2fQlJZpsSe9MjlpSlvuoApBcFA9iJLgR6zxKOdbOgkDv6iaNCndS7mmZMwf334S29Jj/HStvtslI
TeaszRhqu44upu5NUilrastplVzU0cdZb3fzJWbMxkQ5yGkwWq5aZDaARlxL/1g0xcGj4EQ8mIJB
WjfKXZDKxJZYdO3r57FQtpU4H2Yo+LCdbZp+noFYWY7uc86XQ9xs6zYiz0DYkL2Wrh+FcIoykFxx
YHaGw6iw03AGrXshEedA3m5UyG4iEb3BgniWBvThrZhvE7OmLbExyqtKITbMqH14drZkkF3FbTCe
RhDRU/0gaDgfFtdos0DjnKrqtkLKWFisGytG36ve1CBJk2S2F/E4zRyWl28S8FCzcfHf06G8XVIo
w/m3xSx2YuHpqbZbBhKBrQ9T+mZwC9AkCA1JUOULjVHy6i8N6TotLsd+MxBn0l+PrBw6EudGeIiy
0RWbzxWgqB76wXIbU3NEKXEH3D6dfJhQQKaZg2HTJhUGZDKwvXgJVmVx9bh2dJ5WlU1bb+6yaHa7
amb2XEjzmByVY5eKrgv5R7/C9FqVLcnqt2beB3Fksn4mmquOk5sb6mbGT9bhfksrNCvcugxjCEvb
OlC3p8PU8NznEuRNr5IUXIEbMk6jHFV5KCE+QwzeuCkbHoXnpJKZ71n7htbRogNaW7dSqZewN+Pt
CGYBzqnSpQttq73HJEoLayd3QakEHWihkoJLqN8TG+yNQ7Mx9FOPVh/ZJz4WcskouheYomo2MgKk
ClEoHRQcDkxiLfkWDtRSMi/MyYpJ+4Ch54sZyMlHUyKmQ+NlQ7QhXiyINNMZtf1IAj2ZbTsNIrxW
GPZk6rgbkU6umI1J3Su761XWbnLlbtTGo6IO1B71nVQHYXRnxqXdmFDI0I3CrUhNqloyZurwOuOT
mMIJS5BD4FwzvE2zwu5rckZSNlRxNy5sCcKEWBwf2MEOiyh7mNSVi49h0tmP6J5ZydcllJ68nrYS
pRO5/qjEjd5f18ieUxwfPFuhItmTSq0j48wePSbjxFhNXTjIdlXJ29g6sf2bzPdVLxwzZl9HuMXK
EindN+bloEmutm6wje8LhUW8sFioCUlLHob5ljbrVsCrak3xTZbTy8duIpW908qXYMA9o243Q/cm
VHxf6uM0qE5sxS627F0cRjfnLeWEvhWDhld0I7Lt0Y/rt7J7qLN6I7PXXLJLVRf9fngSk/hOnaFj
QwfXm8hjf6d0GyE8dpYXmfejwUrZnsVKH7RTg0VbkEAbWCgc06xwR2LxPOs6EeJrnC0K3Zlmg6F6
yjOel5mxslyvbEfN4cGQjxHTbDc+hJJuq8DsNUl1enX1VB3qPhzuRX6sxF0neLXGMz8OblxtS+pt
oYA3WD5JmyyGaIlPI75vhHgXdcyxVXZPrrg3IXg1E+Kl2HwgDLw0yLTSm8VXyjUgeYgYv95TFupp
dISKOMcalthzvthi2F024GIjfd6kOAZzfau07FsQ/ek6jzGlUoSZVtFs+bbwlt4P+InLj5K9EvZ5
W9NzwnxRM6GEStL7zhC9tZLc9Cafv2kcexqkFnNR89bXENiDfll3cUHZJKwd8v+uhO66ydZtCGa9
xHCvt6ijkk2yTsT1UcgYelsuF/KpZs8sb1gaOikmLD2/Fad93DJKc7Ll9ygxpIlCMJfSVwT9Cads
OlPK6WSAvsdo6uB1YFvVIVXH0qE5psRjK9LKZrRSyFhmYCe8XaMJPgPJJ5fQiZBLDqxDGSdbsyWF
kxKTbDxoy02hojfrclKfql1qfpN6ipnmbgilPTuIIKLFEFMox1b4aq670drQQHcy7UjbZR/2d5m4
GUiEGtsgG4mufcI1ZWf9oSEPFBfZVlMvCa+YZSebrlrBTUY8uUEdQgU5KPPNktlNuMnZFZjSwcCJ
I/eFQ3tp01GC7oT3bn4MOXux97E0quuZzFywrzPNTvVgap7X8r4+v0+RXxRt+iyEVMa15lk3CeEC
G5XeN1XnmtnK9CL73XzbGhGSPg4SDFpLhB6cUvKLRGeYL5Fhu9M0OAYp7UttXAicv/up8VfUfsBp
ns1kk40y8AOCuabUy1df5QybeZE430oV9t2LMXsajWdJzu+kVndU6aOgwrSsPvE77lkYl8+MUxpQ
cYiCloNJTCrB8zy2ZFX6lFVDDkRxslUGNBIhetHOHoDoqoRAiPRZDCbwjJkIDq51tfKFpSuFM+ns
U2TVZqjOAxYXjq61bqejixbTtmSeUeSTDRVgg9J+LO0Io3LhOBS9shmlu9VSr+RKQ6wZ87BkQdaO
/kzOGCrPh4apfqpGf+F4Fdc3c3cYhgZ0EYKjsD5IYDpYleHGESsQe5bxyOH+QsGZUjZ34fwuCMsF
ObBbgcaHLKs2YWsfIpleTV9zYNuWlkdVgi/mCeOd3VuWV5J7qaE87cXyaBUhqZhMxNngaiHH+dtJ
6Z0CHeVcDF6ncF5hWNc6kqhZc86f31w4H2FGxY5p68ASKqgLQ5neJpBuFxov5prtVjD/uB0omcJl
mAVPFxF7kDxlydilHBLDSGMOvZbBnmJPgu5Niik+w5AW4loeZbn29BgFLEtMPtKPGVnPa6yQFlGr
4gaI+64X8WPVCy2YxFtydnLVfixZfCsHGgObE2qdCUGl4nxB1BT0CHy14Uczww2W801M/p5mnGZr
h7gWXWlmJxmfRSHYFKOLKrgGJZ9M1gKQGrZZgUcp1oPCiV8I0/dR1HBOYY0v6qClK6Tity1E8yI+
71KU7hKrHM0icFPqRloKH/sS0BBGj1gf1QiGR6hyaMfyPNzjraLjlXp6yEilH4RTVU/ni5wIUDMr
jnUPD57tR4E78HxqncsXmRyyoY22aChDG24zjmY2EsO3jilz1PPdMErbSI98U504rrbO3JyI2/O6
ghxDfd1abESxDZkA7g29+IZe3x+Z9vEQUHRBhz/78txBfm5sSAjAZVgdoG9nMrtP7pGpYeUSfCbj
HiK7uLqzMNtQDXxVfyrMm6FXsRSw/JWPjGY1dKRFDNSiQ94QY/DW3SzCPxw+d1jMYwH6xMJRuVrd
qbqH+eiXCt83JOTyjkMBsBgfupCPl5g5zG/rl4jIrHI8FqvwGJG+NagoktLHyHwEmY8Jdgym5ajM
JM5YXX6JV+Viop+19rDi5SmgCKep+W5k6wQ9//rzPPy3hJ7/RsX5/ztBA/XknwoHf5CB3nzq8dqk
/EXU8PmiH8Vpsj4hShH9Di0XyKHEufJHcVpG1UBcE/+BNGUpFmWbfzCXld/OMVIS0pzz2Za//16c
Ru9AvAtSPerTMoRiVf07xWn16xmaajmyCqRAKnoiBINfatN9qpWyztqLeA4qQanPSWCZ54Jl2UEH
WmiOyHAI4CWMl8KoBVKTbNW0BzkmZ7d5KoNTnG4AgTCpzXFzaCvtXimYk5VioeDA+u/FVhO57ai0
Wz1HhJCrhGx2WDD8OMOfZQjhO7HTsMJHJXUg4dT2LBofBgKGZLQw4lnlgxEhADrDgGx9kG5GKHu4
DPBLCJxqCeTcsGN5qqNhWzbPQ0UAsdTrBZHc4W0xyt9LG/95CG5Bgvz3f71VQ9m3y/V7lFS/qNo+
tS7/Wg13M76Qe99++7k/8/mS74+AovAIQBAz6YIw1gmJ+f0REH+jOYM0h1Q0QtVQxf3+CJgiuh7o
G+C/LF2HYYlY9Ud/xlB/A4YqwzgGZ26ghf5b/OEzReyfVSSQ/Ax9Rj4YSZ16FVf4a7lKEHAjZp0o
eYvRTZcSYJXVNgRZwgUxF5Z5kJomMlFeRjTcq0TM+4Mw4j15+GnW+N/KjecH7etlQAM9Z/6pGLI+
a7w/SbJLUjk6qANcBtuFzAnnWbW2lXkm0ozJFBKKcI5mTI06fxwanWCTobWSxUt19pibgdh5ij2i
wQkjgtuN+zdCYJK1dCRFDE/0Tw21jE5/cc3MhL9cM3MT2Pcza5jr1tAb/3rr0nRFQ6dXimfGFEcA
HyIvCY3+omIXsB8j3Mkk3sfXXd+nnjCk+pYNRGanDataBLvcbtOwwfwbh1SA/+LSfi2d6jA5sVoq
Z5ExE+z3luDPRchB5NZJgqR42iQVe2PRZ9sCCuFBahgxZq9XbHWVbUm4LYZYSeIsBY88l4Ym/4sr
+XWC/XEh1PrOlcozpfRLkRKhfLNIRLeQJG4JENAJ+3gHIZefNLymftiYyJLDdUV2jOHU+fO78HVM
fd4EtI+I/ZF6ArL/9ftpw4ToldDg+9EVdM7zOEeqnQyp6GejyZnbrMGPABdC6PLnb/yFEPr5qXWN
TytxBkLI+rVy3ZGZJBLvp3hlRC+tEGYLGTSl4g10LdKIEG23W7EkpLjlJHk9DQuR98NcXBlZaFV/
cRfOsPQvw5QoG5J3TGit9HXPOtyfx4KObZUOG4HN2PV60U8MIW3dVFKayK7EykC40ZdVumtTecGD
DVH6pZZWymY69lJ60r/Pi//OY041H5Qic9dZRMhv5F+vZVL1cg0zSiZmo9LSUMeu8dEIh8doyIhH
mlgkn4hfOVdm6/yCyNnlbhSS5nbURD/XS7FhpVzqp1adhcOcUqFbcM9tmrUPH/78Sv84bj/nRbif
AKHxDHyZFvEpaVGCRpgSUDyAUqHrBFV1RnHXRkeZpL0LdVDVm2Wpo82fv/MfBw/bG1Eh91uUyVTH
9/LrPapIkhvbpkt8cxVRvcg1bY9qIPeV7mQtPmF+lR+kIV8/MiueN6CwYuh3c+JD8er/opfxmQj0
87SMYQGGMTsuWTORqn5e60/T8kAcizhDUPSbJMkpGTezzqNaMa0deiVfr2F/lctOZoZG5onlG1Mo
vjNsXpx53Z5K5lWXN0qyPzuLxwfqpG5VRpw08VhT7cdhw/FYERfpIOBmWFALFTPYFBhZtMINyGNO
tsA3+Ys56Y9PBBEXrDE8nRIWJOmz1/HTp0pzBfehlI2+qvX9ZhymYSORgEsWMib2sUHHqGQKGAfK
V2/zOApoCqgp/MVV/NpQYY4452yAb+e/rEz84tevmSk5SvRqHnxZr3FodGebqE3VVTpavXFXFrka
/PnA+l++TBZXck/Oog6Q/OaXd1SG9n84O69luXEsi34RI+jNa2Yy3fVGV+aFIZUkeoIEQILk189i
zUxE6VZNKXq6XzqqWspMGuDgnL3XnntnScYjoBvz2fYEzlzd+K8upsb4MBAXuu9BgN4Oq+hvkz6w
rwv87Gvg6uipE+135c7NG0mONAAWt3rrRcgJk8504UDU3hctsMEAgwmiqaAVZLCCn+S4bUV//Pvv
+DNj49eHkt8RUhmx9zoUWtu+/Jfb51mev8R1Nh214oRxkL6t0xB78iffyocb4UzBOUtG5v9W3p/7
NV8OqhXRi1H90+LL/pgUOfqlzAWkx7aXBiU8wKH24oes9jjGs4L+Zj/4E5v77hvjgcDowDsd4qbd
tuu/fOMxAb8HBsQcmf2UPz23gdAtzPgQLM3yVGSFe3Z5Yeiduu0zSPQ/kk4kt8yNqi0AKSzTlRTX
2zhjGiLiUD+4wkMWZ3mIBedsXT6uYgZEtHYzMYv6Q5Rb9WWS2Z3lVUCmTMQWa+OrvoeTWP+mBvr7
Q7y9RoiM8EYhGXq/Prg6HuKqQzMCTXa5VbU1ppM3iQcqueWCGbz6zTP8989jDEwdhx7eQyS/uQf/
eiFhE3gBLN6thTF3n8B+fafoKIEGSPPNzksQEf/+rP3D54H+4ojIPsBh1H/3ebKfWh3UozmWKvAZ
owT1D2udo5tgC1uPzRD8ZsHdTte/btZklYSg3MMQYyIhy++elKiuuji38+XYc5jcj16U23TH2xdT
1qRnLRNN1IJ9B6jllKIQcSiExw69USJs53GEWPDqad/ea3gxv9mX3h8UsMwFhJ1wmN+MBrxYv156
o2lhqjKbj6B/6lO2JM5bnjFXSppwvJ91DAQgDJ0fWk9E5pFblv77nfinj48ZPIc2RwTe/XeLFzAA
v3CxzB1XgIIfbKt3vqBgO1kAOnSqFWSM2dLfYxX0VyL1ot/8eGfTkPz6BvMM0G1IwD8wZ3n/4EGW
6pB4BuaosOKg1hiT4FX6/bBvwBmOdI7VK9Kq6FFD3C+LxL9IO5oeoMDHUEtiD0fd2Geo7CummeXY
5R/+w6uDsA7TMx5Zh0KX//x6c8JmLA2UJO8YUgqcpV+5DyIXxW3jDsMnE3h/xKYlPZq36tg1yn75
90//e8lCLhb/ZU8lFZy4g3fVUqkGsXoJeuiqlK71TCia+GDQExhIKbxVh0YKoPg5GhudqhoEDXMy
Ic+OU9T0hSul/+PSny+E/ZP0az9E5Pj+VAu3A/5R3fmsE2YT4YPM22W20HezVZvPkaNvR6vzL/9+
Gf72iPKhvCObc42TeRxsz9BfVnkYGNmcePg56xwyMOlZk/NTB1CVljaMToyu2z8iKFRnTWTnaQF9
/jv3u7MtR788pQG/ld4A/lcEIVyAX78BcKvQLSaSKnXmoSOu9UrGaF2asrssrj1cpbCr9rKU40Cz
lv/LbQEVxTx62sFf1lVDtz28WSt+8+7+aQ16/71C6njORNttCd4/HxC+teOO0TGrgfUgKRqAbwDD
6iD52pjiGM0EYkYrVa3doQPl4Z3KSSla8KUOL3NnT/SuJzdezpCcGZR39cLpwQPAFx36tQheytKg
nLJKOKonZVzcEF1hzeY3JdvfVwGCAOi8cJKlOYkF8d31laKF9eFo+iE18QfnrVvSIB4ZaDkUU7Fg
+ulyP9wX3qZNyIg4RjvaAYyKaj+oYe3pRZ9MCbvK6fiTkI02EJ23LGhH/9NHkR4sbjLCQXDT01r6
9UGIRKibEizf0aL5c6ibJSCL1P4I0iO5c8ulOceDg/AShMQS/m/+4P8p3PrbpkmBQ4FG5HBA14uI
jF8/3JeM4+oS73FiPAuFQT49wjFDkeJweLBlNtz/+4/9s3z69fECJYBmmXYyky8c3L9+IA0GFTqF
h9k56sZvPSyvU8OZ92DBtrjNPMsXaeYH5syeitA9T+y0nmtxcYFi04LV7b1Y4S8GeaFuvHab5S3l
YKVdQzdki3b+BJvd35lFUV8tpf5NibG1/969tC5b/WaEpc4I+BG/fvuisEGBjaV97HjC7z2ZJK9O
56kbAXH2rZ058zazVWCKKRd9mywIpx0C9g49MEm6R141HYewzrvDv1/Ud8m9nE+AM4BpwFlIex75
9naX/7KaATyyRb96zFElUUEMcCa1YP3L+g9l6GfiI1gze/MJOSA3fXcKRdqOMiR8youuOsgCAJuW
BbEftawkI93Ns6NpLVDtZtjgrp4sp+C2d03x//niWzgLPEXaHtH7HCeeBLcLJ+znTjyjFhiS1nRp
PYbJYxeF2edODwgmM6fpaB96oHzTynHMlxEoLZwsOqQjZjEouODcOqdFHgb7BoQkWqbZ3ipu5YzB
UxH5lv27L/731ZvdCroNXs6t9ove7R+m12QIEAt9LAebqWvuOforqLYHp/HyJ8jd+tjmsfWFnAbr
KXcL9RqLptobe+7uK82L/ZsH4B++znY0JYICD4DHpfz1AdDexKmDmv8YRmY5Qh0Ab+XO5VWEgbrL
VNgzZi2ia8yY+gpImJEmVKI7/sclcpf8Pwte/PNxZMUF2oAIkffk/Y6+NKJyWzVT4ZTi1Hgbecxu
e/MM+yDb2hDuDQhIedR6sG/zUI4f5hrv3uirKV2hS+5VJddH4XvNPlFT85uy/R9WIE5AMTCRJGCX
+7P5/9eXBZ5hHkl7WI8ymyz/TtC+3iUQf/pHa5ZghBqvLKKP1mLpU+Baxj7G1uLNX8okpwAiltxi
IDRHwiGh16eXnAUh0XhxFtvL3qrXor2uLlNvWEJM+/HBZQXJ2ORN+0gIXe93l/ofbjyDha2apDnC
AvBuOY17UyPhI/+46xJMDYUrOYYC9Jyr3AJyG6j1znOpIwyQZJIv40dPVuGZtAC8lAzyf7M+uttj
/+vqzkZG3hK97E3K/b7NHnL3ipGTwbEI2/VS2V1332nuxgHuDCoU7TmpXjy17xLXT7N5QQRlK/sx
bok1LIbJPms0J1gtWCu2MG9i+ARZfWhSZYA+p9zE6403Wq9RMOHdbIvqC9QKTBCV/laKufrctFH4
9pt36+9rPkdYl19DJG3MBGe7BX9dXKt6sWqUjkeXF+yhgDB/F0rUnlgY6q/TRqsGYIbeyAbtBbQ1
+VHm5hs3okd/thTP2q5/F8z2D9sQPTGmBqxwW2fsfY+igsTj1sxbjjmNolsZqh5ZD9YZ2srrwZ2c
5RQ2zfgpYVe6Z10Al0wRt7OkE6YrP+UB+Zq/+/fLtK0wv955vlLM0HhLY0dz/G4FmtClzKRXZkex
BOFHuJYgJsNA3FHTT2lhCeuDr6L/gXr8n9XLPzxvtHx51piLMTmgpPj13qCpnMY25uxA0Ih/ovHp
njUZ2adKtfPJKdr2hkhp8amUVXXTKzv8iWziaxFMiDvCLhCnDa5JkkSC2AT66k3gqvDeSpDZ1qvj
Y/VIEnUS7eSkBNY2l7Xrs1cxudUrG82tslYZ/eYqOn82Df56HcFbULiyrzBZY87+vuteN9LdtkQ7
VbiQkj0oi3A9QM+NXqvEXeaDNfUSfRoTCThodtDDoh7d5DK3WsHpWjhyQmvVsGHW1jP9W4d1IT+4
XbWs6awm271fbMDFO5vMGvkFfMycTowjTmsHWn8/Va6fH+oufA3qYkF65qDkj7v6Tcy2QLy35Sf1
QdcdrMHRPVrMhuq98uAB7jJeEzxU1MfgzaVvHmuyPek/E9yA1Kbw5y8BVgjkT3Xp0NWss+bqKZWb
dBIT9oywxd8Iux/iju/MVnLoYNVREBDc1Fwy3zb3kUt85h41ePbEpYObX1Wy/iHH0iNOuJ4RQTaI
XaYbBNB9dnanjb3culopfqA11hcqhPqJRo78WbouRI+FH0dyDLGtB8YDRAsNTrMitlTDPdpSGNBN
r4hnEzPg0v1okhIlVBQMgNln3KFgURfrZsz08CnL/D7cExqLUWEFRVrtRGYniA1HwWZPOETCUSMc
5VkFw3RRzarl0Ysr7BlZHvmpPUnvIVGwva+OYMaW1mtThJB1YiSAxUDw+Mlo3TsnD3rhMxeP5VDW
24XKaqR7vI01CkkRRt/boWur351O/taA54FkOQcnQbnOkTV41+XqB4DgBUt62jqlc63sujtakeR9
QWBx55FdD/BgbnD/s4lffeHVF86Pzm+O63/rtfEB7tZs2wbfHJs3dM1fF2Hbl6Q8cGIkcbfXl6bO
8mtXBXbaxOV9Ppru4uUhnGirpJuay5t2lgFqc7KNGIog+iXOiD5QqX78+6L3/vT039+KGicOQ2YT
G6Xqr98KGq2qhjVHN7e05kdTz7gfx0g+TsRffAryRhz//fP+VruwwnFSY4N18Xbwqe/OH309FV0o
J+gayZzcVhgsr9Iums/xBKyjDAbejdzv7texzS9qbYmtsItpO2Y5WA7CGkTnjnC29S1cZAtf0K1g
fPfK7PsovLPbkTUC8S5hBxOKVt9Wzu9yKFmSt6/4ywJHYYjUl1rDZatgz/z1miX+HBBK1GRp74wr
iEQ/kvFlaAZQWKg1keTjJS2uWcOCdrIhtb4MPH/5LhpXm3TEwMEwksfKnGog8eLgTBxq92FTis+l
qkyEI6O96KJDpucAm/+a1zV199SVuA6GWHbiUNq9fpOdf2NlGwcri0xQXAelZLcva1HMT0Ubo1rD
UBrCKEbC+6kIV8PCB465O9G8wySW93ZZnZXJNYHCoMiJtxwnsV5y4sA03shskfuqjYPrdr5ODq4t
nSDtZC6mC/Sh9htJB2V/rMggWdOMk8S3aBy65ozT0KsPYSIpHBtfomgNS2f1r9AYERA5sVxu15rW
GMI97hdNO/mdBaLRrzRh5DdyQ3Fm4ETA1cfW57RXHDxorWciX7xD3HrBfRN76GNJzUGUUU2r+erb
S+se/bmqWpa0EPTFGG4DJpQuXX5hLJbPeyzhaAJIH9PAPIbNLdW7to3NYF4DHP5NGZuz05dNdyUq
zF/uKtlCCe7MCtfCNhnaUZb2xe7X7Vq7z5lIKIgWRQ7zDq2j/wcLUPwYBMnYgzcvWyT2nZUwb6xc
VJytd6YvNrz4nu6scyZWzhJeFaCARouuHozVbjl4AYm8uxHVOr632oa2UFrJo6ryCJinI2o7ZStK
UNR2aiUvxJAktjZB82gJjfzYqqfpbu6MlvsSUD4+3bBTZ2DaGDYyrIEyzUYrnFNl2Z175N+CaQkK
GsO7ETJv8xLJtrynzo+K6xzn0ylyZN69lJYL1XadGzW8kpk8qscoEh1Jpz4bU0o8gvW9hqCLOjRg
zwTwrfwQ3Sn6YSvXyXRMBvJg9qJ1pTrSLQddXEw+XTJdlvIG3DUw4Wbxw4jzfE0wGD7rpMRfHSZm
ePSmkgARr1y6D0lFdwlmABfhEGW1jUPBrsZTy0EfDo/0Y33qYYNPt9NUO/zLukZ13dGPzo6VVcbV
Uax989yxzU4QtcrlELRT3T0qR+N6quLRavb2DHPmwNNYk780RvldB0ysSrN1Lp+7sS1BrxBDMt+6
wKL7F2vtQ7R1vJvmUkowskTHmMU6zV1ARoVPugbjsbluq9t1iTKN9zNu+dVePzfg7eqmIJ9mmg6G
hn77ow4Q8u5sYxf+te3R2+3pjsbDOZmaZN47ALi2oN3BwW5Kp9NH5tfX497QkF0fePSA8LTGx+rp
F4S15DCbo2MYYzx1lBP35xY9PYs6pxYOeSb5YlxfhfvWwS0GrU/eciMVc/Z6nC9jbW04ibhMXmTH
GPmRBWVaQLg7M7EJ6zaKMUxBXxvjSnavWKkDQc4RFneHffOu3zCrOz+nlD06vswg5KKYr8ks8BEc
ghfDpEcsg0PilL8kL61CbXvt2iV40cD3vgM+EyxvYiIZMvFiTx1d07QFHnKfKZtF91HtBrnKz77b
N8G+J4t3SCfVEyRmOY0ASJTluNe1nTjmYrvVCK3ayPKtNmP8wyBre/PJPhn2gQWYD4INsoCboela
kD6tiYM0J7uIknkEy7v3Sy8Zd17UVt8yYRudrp5QbyHjXnlCvGFW+nnWilEpt3z8nSJqQZQ3Oa7V
gidGg8/uev0UFfzQI2IXKsbZBVuYVtE83xDn2/xRObHVpjoRQYXUIVj9J1v3gKj8jIqP3CjHMG2T
KrwD6VN8sdoaFY8Ll3zei6CgWmGwLnU6YC45S5Vj4MubkVedTrZJQCtrBPRBE+snexj1h1VJ3PFq
qnUFZKNSSK3pF7gfEk/5P7m6QXfTcsByU0WR9GYtPjYltE7rrYGK/sPzpKLdvE5xk3qR1vifrLWh
CC7xujznQWIhew8C455movsGrOYqn8hDmfMPo+xR/MdM7bxLmGfzxaqqZrzU4yBeFH0AZ+fBql/u
5tIiZaFFzVUfG2vDxuXJ2taHIdIUabGNun43YGhNA3ppeK2mAoE9PSQd7VoZz8XBC0RwqGtryM+l
tslKyPIxhgoDjXE5FCr3ryQKtN3VojrdB4BSufbdSmLO4ra+2YU461/rSKjyJbNKtvKxMQnUhWJc
9bmjNqVi0+NrD7D9hvFz/rTUvKPpElbQgTAOfZp0JOZTbdvLeLcINb9EnsJpoFrXWx90vZoQgnaE
Ra8m86Ug/glC/Z7fMlfM80oTHcjlKaj9KiGRRA02yozK0YCQwqg17NGl+7EYxwyOOYm03g3PgcpS
ETT62UxRtu7DKDLxDhVeI1n0yVVLndnr4ydmB7PYoN7Jj6KKuS6xO9CipD8McMcyPg6JqnD4WwIt
+ss8BfPNOk1mPMTb6gXyPmcX1FQEMHYWCTeA2Beab8lI73sxSOpItRmW/FjVMQglzT/yzs1EIg7u
xQqritsNpBmT4va29F5T3Rj63gSVxVFDyIHbGgy3TKavpW6odWAJdsElC1fUH9bYgAAaO1/vIi7r
fY24EPly67kUP5RYNwvBKey9VTQWh7VZA9BUbejciNCCPUEUB2kOfR8zm10bOR77Ml5okM00mK9Z
PbMRbpE8VAUlDS9PreEzsiMN6Cdo7OS1bQpj35PXWhU3Yz6G39CuJXhxhLvhpqTEjzgPuSRbzx30
10L7dbELRo9P45S/fo6sNurBbiVy2kNeV7hIV6P03vNWnG2koy7P1RKuGv+RNX8f58j+GjnNU87b
wveCwg6CwlppMI0eWPSwFyRc2cL2nrJldcf91uVG0scEyrmzyHaD6wTt5M4l2GjB3DMTMznNCZ5m
chxbzEC+sAYwKE10aIeJXL9sieOrjkbLOlddw7WxnTb/UNJ93dHfrEesYVt6rso7JAcuXa127/Qi
gROgUbVc6MnMZEnmrn5e545cnGgd/B8A2mbnSM1n2U8knkRiz/seZsfWK/STnzCISiciAVdEOi7V
EYmvlMNKZRXe+G7Nxb4YdHJlX/X1AZlq2x1mlLDTubM7Qn1YNUKVymYKlz1AQ/JPo4mW3Dkj3iLH
Jeb5T8PgGUxkprbOOjDwkgYWcvyC2MEwJfU+QcBBH/uXqMsI+4JzYjEQjLV1HmW86q80Pu074hst
a0dsB+CuPF6VeMxbwhZPdh9C/KidDf6iAgdgk9eXHcfqwkqORErP6yluSk0DQmHSPWW9H7Ypuc1h
deEHhtmzGCv3ggAtW+8GAw7+wY/JaUPW51j2qV5c5ydNJ89c576xSU6xe0L0Gr91U/KtGFC2Kune
/NLW0bkrnbDlHS29r9ASonGvLDQEBz03K+YUa6GyFL2fD2df1TI+ZIMTiQMvO+GuIiG2OB/33tLi
HiR2rvmaO230oUnizhzccMRN5frN4D4mHeka3Jdc5bvQmqPPdeXn8WPfEzh17LOadSjuq4Lw62EM
8082ozIAiqYrHvTYusMNKzh9mKhw53sTtyTSeMbfEpYZEUILmwdTHes1dwKsuetobiufF/XWW2lz
PJjeL/Gpt3mZpS6TBnjyAxVG0Uss7uMsBXPtMi7MbZGMfnEzlAU+vrhA33QSQHopMFRpEa+1sKaW
ntc+88ijaCmRxKK5IjuNQ1g5+FDIxNLcOC4HzcMULCEm8ag3ty45ssTvGuk4dzlkbixUaFO+aiIi
gzRbbPGdfE0AaFXc9pesI0qLeEVa6GfbroPnwRtcAYQPwVjKgSVzsIQVbQeKx85XzE8ESu99bfgm
cwSldb+01foNqDBoNlMW+RW9aaL3YIS5hNawAW2ACxP3isJpwG3aWSS3MQJOjbOU1DtQg37kpNBM
OGZJw7uviBY7Z+7afvNmw6l0Nn2MUEqLqth3pHX8mCX120WUzShOpFoC6JqHecrxCIqyTy0ry9tj
Yk0Yhzt/GcUxjnAs+mpQWLDqTFnPbafX8Vqvmy4W3qx83d4Gsx/aYCTd2OT9G/PK4cXhiS6xUAOL
JRxpNrAP2ni2903OUQxsIEx+4LA+TrpKefqkBVmQqS5QBhrHyX+aWpb1zTAOtWLc6HlX3URtmNp+
35dXqyK65ThETeAf/BgFSMjK5eLR52h1y/s8Puami+Ojbu3uq1ORennqS6J6b1h79ZPhKEE2RNUG
34fOOERj26tnvyST396UOid1vHZBuI2DIxhAQtT+mgSrfV8SIxMAvCGUJxeViV8TjdbvEK898wpl
c1RI6egr8TOcF9VBjXIyeSqtHlbDCND9FUBQP12YKGW3Ld7AEBC1I2GvIYNVR8cZOM/KvGxiUAlj
NO3KZI2qY5nzPByyuINiF/XD5g+WMjnMLn/Gq11+dBvF5F9lset/L0erfBvJTw2ZIPfzC3274lkO
AmAhhIs6LaiQup3B4LxeKOV1cZ8T8lOCjpqa79iXFca5qPG22Brqg4jghQWajlHzU0ZtYR9cV2hE
0m0BTDVwBsc9YXkYBeF1oY5ui5VAsduoG/g6mJgmQlIg5CQHGTET2YeuyTd1CmXqA070pN+zHVQT
lccCHWOmbffso+mC8zgRpyR4XTJ4CgmRNu0jVVB9C+rIGm+LyArPCXUc5MpljEaq5zYpHy3jEp0m
JgvOJqFx5nmwSxoGnp+r5STYWqIPTHk6mSaoETFm5FaC5TyfB++hrxdczdXYe+gVM6gNvDHJZw8d
aJohJ2cToGjB3+jWAR1010rC/ZAVMv8AMXyz5jZ5T4nZRrgfCZ0GUyFyfy8XZWcp5bVDVmAhSdgi
BipheWKQd46JEwSnI+kCeVu04b2C+i/2FagONNekDpqjr5KCnOrC/mp0FFv7kUrnivLINtdlFo1P
jocsb7e2FF5ZUzpLOsRuEz4nCx3+xoHzfOx6Yl0OQdQrfRPY2SROa08wBTWWtFK/cMxNFoWrTH2B
Jf9YdM3W9UVFCVxnApUQ7VficElKQskJMlfW8bivyNJxIGxUywC4cSGj4yboE5s2edKNNJxJg3mS
KrPiY4Yr9iJNJPWhyrLpS7HSXzgODPwJbWcSMDwQ6tGI12QYLezGDRB5tCxVRK8d/TW7ZGw+y6Rj
s6LGomromPnCxRgBZeR5szHk+yjrHmOLgvlCWnNGLvziNwoCSMeWMjiqGM7zui2Z5MyKjuqD8/Il
rsdAYuUnyelt5ii7pNpQ+aST0/ebvRtY9U71dfa1qmKWQVzK2DrdDuH9AdxD9cIeE4aA3RN3PPNU
wQpuHLpmN1ZQevYDFzn6VgDbykgXyiqIukNP6qIzY/jAhbs6f7QOTfl9Qx779JT1WVmkZAnP3Znc
yOAU1QLY5kqyHWdEpZtr5Xe1s3OYmxBsBP3qU0kCJsZbMRMcMTY5yoGk4GHd906RwFGheXAYY+Qv
hzLy5UdS7+D2syQFIBOIACjfRNBzdh0R1hZHiUaOrSmYR32vycpL9uhqiBR1hVXezdFkwMbERTxc
Islp+KFr7PpthlP+1ZtqGALuUBX52a3CeAK2ZYfA2VSJF7ZQpvjEaIrAIy+c+HiMja8rVDPmChy6
5ysHnZEBnhizlLRBD4atBtFfJv0EUgBeGoCnYejJFcjJ9dvldlXd4dTJbqpIRv2t3UrO7dkw9T5I
EuV9JuFHl7u+MP63hIZfnrZV1uGG9miKHN2+zEmKtTnhA9mpV5p1dCfnmySZ/fWprxNU6VGHTQW4
2pp9Mm1UyRseTMN6TBBo9NlTsv3kLAUDyY5X1H8orQq0baaXEexILsRdjd04fpOQAxF6hED6GqKq
HIrCYcMfTIpWYBjmE3gcNKLNSU091pdZiebHFIUR1ig/rn5yrhfdqe/rNbsP5oURbCeM923qZpus
j8DBAJ7w1xLbDnPx5JSk/+3KvMCn7TaBBUQg8+WJzlGZMqDOKNrmxth3zmrHy4GbQh3uRZb31NHr
caiO8+QHWrjRTXPTVva56itmg9MUNY9FH0DQmWkYNxwMzUi9u44Jx6duupHtCgmjiYqC/WxJMn1M
nGUwhEhF7rIfRY3hPhsYqu+YfCsBOCdqfyC0IXahGQl4WxZkLE0WY0Gz4SVZnLeWXSVU92khkNrl
1LSU2eNa9O7nSs5hAftToVODhmDV+zEjQJsDPt4Oai1L4TW3FTSePlQ/aXWb6Cnxylkeg9hY8tlj
cwpTiTykO8o1wsTqkBGGBVYxh7/a4wq4ilKXXKvEitvizuvMLA+mkfCgCCnjCeNem0uQsX/h1497
9OV6pXqbOay/KBCKwTXWOP6vfTHYd9oT5Yvxeg5kKl4qjjsiWfZ6tdyTdGVcg/uIqTCXoLHoHfbT
nB38vOYUyammeMyJanJ3vYpXclzRDt1hHi6HK+PpUB0LaIHmvk9kJO/taAkCcn2XiSONM9T662jV
MC2W2MiTKFCKN71tfWlDH5hVhcAAQlrZ4eOv+/4ObeoCCRlZKj71yFqCYzJVjTioppEg5QI9+VvP
IoqJHZzW4DQgt44e7A5c0lGvYin4U/MSfqSH2bfp4BGGdajLdhjO/OKKyHkUjColkj6brkNjBdZL
leHjv2rXGYGmNHWYXKJqAmiRxzaRlnGpYuu2VJOsj4ExYNozVrQV0AIlqtcH5LRnOFUHKol2dE/W
ItyMZkXSNu5DPxT2hboSBoReXflAEHbjnA2ZfAjYnYQaPKH1qb4MCuXMvWk801znQPSf/LqKvqEG
BpBXdLqwT2EzOK+ZJ/MnaEMAZm1pK44Msq6WG0yeujvBLgr2kjxvfzfYPeKtZRCFvXfablxgUyvx
cbWhSx3AK1buQQUC7k4ervxCljW/Pvj0zT4nhGR9jLp5k8hndKAOLQdC8FOOWsBO5vM3UbfFN1uM
+ZdsqtRyji2TocEhc+87Lb7x4pvRiY7SzhYezWQg3LJIqvEFu1DuEJvchmC0uDO0fAuXmFumQXLr
hNpq7w+BvLiVE30canv9XpPCJi+qDwRoegJ3qyPvcx+ChqFDfnAm7c3noa5NdCOSrftJY9gUd6RB
TiIl0a6IASVI+wdNVj/7FA2VCL8wu10y4GzGb3dJ5RAfR1pfFz/3aJI8DnrRPP0I3SWZDm6ZJ7Cq
jY9wteJJ9B7XYW2hpnglfXCKOeWDkoiaO1VPzP8YD9dfRVIgNwqWgvDC2Y9OTWnijj6kJ73dZg05
cTH4mIF8WFrjgaSVIPsEg0KVLQqONTenuS+i0Ijjykz6yzTjrHjEKVSSbBhNdXRDKTkeSCrsU+l3
pXUc6LOB9PCGLAvPQTG133tXBSDQyaLR3xehRwQ+hnS13SpzsD/IpTjXL10Lwpw2QJ3cFTSunrKu
DntmZOg99gljkI/+MJTLbWYw1Z1nai3Cwhp2BFKc2btaHtg3lTljn9pe1ZyTyk/cazlqxvteSZ4u
rV1/hJlTSbv5OQcrsDODPBPGd9CFK0nUSUH+Lf1xP0OsJM2ZQJ9mOBhk7985TVfLYXFc6ye7Meep
3hpVA/zCWuyXbuXpuV8x+VW8xEl/LkklD287QHU+M1Qa9vuI0Nxk75Pa5x6KbhmeyazjhQV3QR+1
LPo4ToWu3ORQlRnopbGYe8icYEQQPMZeO56skguwcwh+xBWLWjpK7XbwrlabJ/wFdtiR4Mxw/hAs
leedqtZGd2qjmozgpTH+3mf4WatPRgLa4cSZe9kH5m/iAbWIDnbFKHV9M069Z+9b9NzlqdF18oBt
LATPk4eutTc6l2PKPwAYgmv4jxgrUwLCbPbPtQNezgwsXLCHVkJTWKOzjGOXy6JGb9nGn4ei4zkv
mDnv6AV4F6sxgdhjHPVCECtefl+SWkns56K0OXGV2G7I2uvAZ8Z47XjBYrpzXpj3ily9eRr3jb/Q
6FRhjc7FjOWI9NdfwvBA79CqGBMhiT8I5sDjYQ0lvbnJmYd2L4OSPFRftuIJt6PTHj1rnaKvsxOq
14Gl75N06rFMcRAO0GRL7d0VbiCgmsXz+rYUQ+xc0QMT4ucbsA8oYT1IZV4fFeoSjz1ZGLqvY+cc
lKv4gzYD16ov9PY66XoCLe6WvTm1BEmCoGMyt7cb2SQnjY6Z45Qo84ishWx+U20k/shUYJinMrSM
9v/F3Zk1uY1cWfivOPyODiwJJBAx9gNIkCyydqk2vSAkVSmx7/uvnw/qtq0q2arpmJeJeXCHtZRI
gkDmzXvP+Y4VyvAwoi9uIHeaHFdqVzbJlihfcRrqCrBtqq1QuzUFmEJOtpGz52nvxYlqFZ9dO9jO
CyehGqSQO5c2J45sdI8YsJCQhGXCvE0OBB9QyiikMJPRJ1DVENjSFjWNK4IuidJFvclCGTsRIoP1
AHSho90m43U0FMwur5rJsw0hDU/8lZs8N4ZsI8uMCIaxzMjjkPEQndux17xMqcghUw2Zlh2p3DLa
Ftjxdykrcb8rSPRODvlA/4bOGmPUbbSMY3EVSR2dUsnndPYSCavYuRkzQGYIcXPO+JA+YQH49lui
UnKZfZlNAPUasgR3odMhX7AE0EUj7pmm+5pF/3rTaHMIB5ozq+XHs0sjxnAyizMV1IKgJiGX3XCy
w2M7VboK2trRP4ELqQBBzeM0vONS+jdSjhVksro/YCzh9XzjT1CpzpnN6EFBhfSUWnoq226w+6Ou
xQP+wVI9Kz0E/LsYst3R+CBgtHQ4bfeLdZwdMHrRuJjHflmcQ1o2YIuHLrqreGYp4JV6Ij7MDkQL
oAl0YNbe/VqIsr65VyIOMBQ2ZjvTNi0kKc4bEUeWz5kzMC3Zkf0t/Mw047NISo+xzmCdZW3GEKWQ
E31ThnfvSOTkWz0mXtxVaWkLg+kw///NazOkWlyRlstusM0W4iAStbATBiSzzNOzncOONaEOZ/qd
7NvQHcNt4zizs8/laJHx6+kgHGIzdwCTVwVxHGPu0trnlI1EDoStYNmhyI5PbHTqph3z8WMiyUG7
NOLEJYxUJWNKEV8hYJ4MwJDMM5xcUejRogtEVg3NLhpCl7xihj8MWBjS2EETgsy7VNkcPcS2WD3a
NVnSkzYgD5/rbryLMWdbxLt2zxZypg0N3eIBEWx/zaBjBeYmk0LWMgDsU20nHWDYc9TBYNW51HxJ
TnxDibLUBIOEjrvVO6ZwEN7M5PMyLSbQToptrXik6YwzvBU2pOTILtPnfCnQpxuzpV/3Q4jshfFt
MtxGqhmWvSGQXbFCh+Une3JxHLflqH1CuYK6XFcR1Eq3EmNJkzXTaGhbaWjs8qGunxIHpsV7ivuf
dEPr1+5AG1kBEaut8bVuSNDrpfsusXdmsBNZYwF+YUc6M7n8gdVlxnaUy/Cl8cDQOXX8IsJc7gq1
XDhCMm7OxXAFHrx/5278SYq73o3wiIAACNAiaPBfv62InolJ63DaIUKpLtnM9HsvghEqgLN8KBnd
72vuBp8OQ0PSex9a97ZD0q6FaBc0XDSkvjlCsP314/lWjMub4tHgGpkSKQ5okddvqjOrutcx6ZNj
Ualj45X9elKAph2xKPojh84zG8XNey6E9cl7vSrYWPlW7jBuWFe8dRg7sqNwEgyz2oqmdty0VJ6p
aC7R0iMnwe/MBI3T8wetzuJjLYYH/pniKnOL5aAcqe8azfCu7VRvg6VJqZV+fVH+3bsD78Fa62Cs
19/eQAZi6JQpqLFjhb0a06IliD7N64vKzPrhHSH8Ty5Lqj3hIHPDY8CdgeLj9TcQMWSOrF6xaGud
+NK3tSAFJZvboBv0+NkkqXlTx6UZxKIihKbU6YhnlWQ6HS7Bn/3YEmwRdk9UkzohY2+8QR0IrFHo
Efk48djdphzdaTfFnrdx6yV5/vVr/bwtENDHcFFHpon5+O3STHOyR10RLTv4yBzMJfJQvxgsZoKl
zRGrZdr72Luc+HuKgXde+yctJgp9b73iCCNx7ss360M7uSFTJ+75PhbR7ZgzAHDNgfBi0F5tYJB7
EL1zQ5nm2/sdLz0dbRPLFa4Hkjlef8kVBxfNjc0wwKCHdMUFcBSxKOll0FnkMqPA6oezXjn6gPgv
JfaiK4xyTwOLIz5HIv2scAUVybgURv9F11LSkgxtoUGZUghwvzADAGhGlbgNs4zDXiy6pj3ay1AD
UVhK5iq//vqMt9eQTFWDmQShrGi+uWne6Fm7dOIuqiMO8Eidv3DeAQFe4Fr8yPJfnAg5HZ9qt0Zl
mc+sabmMChRjhGe5zWqQZfu1/d4CwdrWSr/oe836NEmVnP/6Xf67N7kWHvgV+R9a79dXna1+ynPG
3PueXHqDHPW4n+/0EpT7Ru8moz1ifuvXhJZf0nBWmfOPaxuXhlsUvh06bpKE37o0kS/pjYD4s6/K
vj6j81NRmQn7lhotDBYG5heWEw6HZmZ44o9kT/JfAjsODKPfs/t9Nyf/+F6IawZkxfqy2kax/7yp
gJRmxqXO+GkfGjryuhJ14KlsW/PCTtUizyvHzOPTwpkvveSJgKONAy+RZ4DKyWxKJVMM38MVb21x
MnrDOYJXhhhoyBrjNFQGrZs5a1fqftOyjGtpa18yX4H46lhuW5+NJsuZX6pIjw5mW4XnXoyAw3eW
lrZxNZlxc5EjcpDHVLDOHRMjNcNze6HBtm1H+jv+Ikb4CDGdOZM5g6XBgizR8lLQcsY6R3zfPtqg
ZOYntSR6clU2BQ3dqZ2XU0VqrXOyRCOsS7NDyBTbie6cK261bCP6CD9eqfUcjJHjOncSj3e4Hb3c
Hq+RtkXThvYlzogGI+z+ndvj7VLgsN3qq2EDSz8l8dtVds66gn7jRJjfwAwLxoAHF5C+JzYzpUuI
VlaN929T27o7YHyKLMDEaeaCyA/jPjvpkzui+an1ZninFHi767EOm5YEw7SiIJDPv6lPsHnqwNcU
VPcM6mfXqQpjKgBRWiM4Vd+xo7GR/vSYSLwoAEY42lB/yDf7XjknWt46ndqjXJP1KgAzyquwrNNv
uaVVc2BhikDKlaAOu+m9drz3ejcGtkyDUF3NA4aUfdorW/+k3J7z9mQjNrqh/xZdejmyuo3y1CBO
KZok46nUimz6WEdxnQU1ZfIUVFXb6IHtMuPY2qNOud/OsJAuwpJ+O0aW7xe8BAJ2ueihGjY9Vz8J
5DSqbB+mo2YqfsxOjfs+VtN8aFtwp3fSQP7tjzXUTF8ANDEOXrpmvmhY2rbrePTRM0L3pStDuijK
kIDsFF05Cruim7UATlv+ycyVsdcNJ3SOGRRWMmcHI9Q3dYpvCaM9RBNqf1C1SLgbm/E5tdWeiVge
bdto7slN41QA+9zShvCuZWi/d+i7Zxt7zsuvk6XDLEeD1Ljokqv6o9eYGFLqWuu/VSX0+Wrxxuwr
ewcdn9yz+vyRMY1ZE/8SGx/nKU7CDeWQ1UBSt9WZ4viUn4neHm6tsnIoTEKClc4sGU7PFisrS3yJ
RR6Of99/dK3CG89GpofWlil1+7huWZ5fozCNNnYykqgGop+4C8fNrG9GZuq0YuOO0HBUlB+sLG3k
M6B55OhaVDtF7fdhmCY4u4mu8WPAtAwhuFnOZxqS6aZox4lENBdvaYDcJqsRYIX9Tsi8YL7aTPQV
Gf5wikH602sb041BgidpvoKjrbIueRe2TkhixhXHv+Imau9wYF02utEXTy4caNOXoDjpZzlV+IkN
cinXsi3Skn05STswE6Q3BzUls3mPeRbHsbl0w1EYTXwmB21xA3R9Lj5qxnWsZ31SuYcM2lG+tSO3
fZmSgbljbijOkTU0B41McMHcAeFaN55qNqBoNymoW77G+ZesDuSNxSnqK3UaYSfWR3rsEkNWLCNS
Lq0o/tIlRVJhNR5hwBlGnOebtDEgpnMyksuGNZuvISpsgZR4mME9M75U12aM+J2+jp0RqUjwQRto
uT1XG8tp8w86UmdSDoopPrlDKrAP1I79siQmjX6cKW61GUtCsHJ+nBRJllX3ih45Qhi1aNdTKZvP
nP6JhaAzRdRNkrdfRLrY5o4yirOOxHG+qYSYss0s8koyII5I5IMZ4W3MIqd8GqPQVEHSWPHRMVIj
DYqObJmDlhcfPSeZzwpkBM9oSuozJ3UBwuOhSMWusuClnBUW3yAAkwzNJT4Zt9pqnGOXTSLKmTTC
KrXOY9P22KWHAiFwZ7cVSh38sRTfsBWOg1ZH97Rj++ZCddV0S6K5hGmZV8Y5kk6t2c6drItzGpfw
IuUiZXg7mkvknZKhTQgr6ZjYYGJZzKfCIA0NCx8GQp+GGpe7QLaIp8yAl75tKGOnwEknKN8NpLqG
mXeYXmtZFs2HeaK1hZAtMTtEXnQ6sPDgU/AzOyRVjblrjNDIU6xC3irnkSGU66KK5zGAehlbdKI1
MkqWqn4UNMmkXy62fRsPk9OQTKrK07K6532dEsHayhTtiF9P6fgwIgcoj65LgmCBFeAxJ2++2Myz
VpAVUyVqOhuIonikp6VPG7ovAoI7Q5mc9GwngenkEVUxE8LmjpUJW8Yo4qcsxfByIGggfsLEiIUm
9NRYE3e7VPcqQRcItE2CMC+YJpLhicKMGAtusbsxjuGhKydMHsoGzBC8M3vKggXlD/HEU14HMk9r
HHbE5YW7giAmUjhcM5lvOpE3HjkdjrguKsWIoxBReduGjm1uG53Mm5O+oJXerLMcMrKA0sT0703x
ldwPPJdDvsjqzBDd8jg6EWWI1XKnxtC8nIcMQT5yEyRLyZYWPq5EsyM9NRpGBvjlXM2KSFfL3M0h
rdCNMXl2oPEbsOcriSA30u36qxPZ1EhAsQF9IJqXN2M6sfyQ1xV+ynNm9ZseRBHLj+shdOxGG4/J
nCx3C2Sv3J9EY36gbiMizBnoRJxBClv17B5+pc1iN+UWsHGm0b4yNdOfdKEVfmTqMjsxa5ruk4lp
Kev4NEW3tmrT52ZcjJtML+vo4BQQOFmwtJ5E4Ck07AeDuQoZng2UoCP8BQ1fpQMuvGW69mCkBS79
AT1fGTDqdLb6zKhHZcZUPTRVZA7bxi1QpbNMMW0WMAnhe8yeWK7rQlc7zUO4tFkWPY4Pc0ep5CPk
NvSdVlk5h1OmAOY+G7D5jdbkOrtIdJGzS0rDrTdRa5YvON5aBDFZxXWOiKMguXkk6gdJogywMB3n
Bv4C7soeZ9hixgScAe+rv7oMYUkyAqCxZkdPtiQLyQrFx6p1rQm9dT8Y15NJTMpd6HDrkcZMFZGA
cqK35Q1EK0gbAcY2SUJ1ayaYeXCAD9O+oXoggbXDquV7iNq4Ih2tT1n1i7rOmPtdei0CIJJx8/6T
NadamPmp0ga5i1kl+JnR8GDgKS0LGjnhDdUnUycP3qub8GyISfU4Rbkw7oxx9vIz2vb4v2jXd19T
dFoF3os61G9cPReB7D1weIiRIhJ12TuJbq3qh86OUxFEBWK2nSEj3B6zCwgLfWu6Ojw86PGAANVt
yqr8Fe13EnMRLUG+BJD6L8h3i3g3x1N/T6h4+NU2Fm86hHylQQRv/3PKQXHZ1XFevkjlIvJreDLz
TaXQX2FZKPN+S34AecaeldILG8dY6qg92LvwYdjdshkwdhI7NNbTSXLkYRpsLMN40LQGLE/HEZgz
MUCvS5PAOnEHrjdkdksKhSTopXQ+dGmSq50jEtaxzLGICGx1L7uTyzwSPZx4y/lQpvA5gQEVZ5nJ
kYAHr+db6wr423VpO+dVCEtyo7sYHnbhIvBMToQ9FXt3MpE+EyuYgOatyDkhlSqqgA62jci2QzyR
TdGk+cyc3fGShOl2KZ6nRtWuP8eVKfbJlMqG+7ylqb/oEm1n53IfeKr6YOSJSQYvwse7oZqzhYrR
FpvcXDtEEc9ZvFFzxTg8TzqyGgSts8JfvHqqd9wpPEHK4siXp8s8nDPOqT8DuMJ5YEz6YF9pDJUJ
KI5n43JBUMfSsxgVAYCFEUfnRVf0pNxmS/jJHpT9UrOckJc+JnZ5KubBvMYMx4AH83OXOietsIil
Tqp6So4uYHm5TXMW63O4GFW1Ik6TKmA/iMmvGQ0RXvLQLy66uWEKvI5F64IAjP7CqObCPvUVxfyN
KJWG4ScC5nl0C76k7XqURkYSuQPh8DrKsp2ZNPY5VfIyb71UF+hwktJ91NQU6SxOSCD8AjCMe4hU
GuEAnuNFo9wABhTMGurewpeMa7xLUoNsfWuYxprkO6b1QsaJM5WkS4S9G1BVd8uBAj1s11CeHt8/
6AdybkzUDQF6yUrbDlNGoah0zCqPFRISe5cNZW2wbWkkQ7Sm6C5ASmv5Maeh+XnRe5M2cF/HX0OH
75p8t6jvzksDmeypzq3MuQJ55AzfWlI1hiBFxj+cFckibrQkFvaeiqpl1UfhRi7YjPYjDyhtvCcj
EsVhimLd9flXBB6nFujNddxGLiOIwSz0QNK0yINE03C3CTvpSHkRyktuM2eMdLIRh3A4G91MRR8l
ZszVDllZKojTRM+v4gU9yUVeT062wx2ixkdjUBXH8XYmigoNNOgfmUXhsGeIV6rbDDw29oB6sIye
oY/TklLs5GGCxHDKXEazkYHtEimmQdVfo1JByK+N1/BZGxpbWVLeqK5Fxi7h3Y0bok6b7FyN9Esf
RCTKG9SPeN2XCGkA5WWcP+qzir32nU7Xzz0kKn10LIYrHcuDovG6h1So2EYeoPo9UrXyEgjEpwoD
H0D+CdN9FU/vwXnXxtmPHRvIIcwJ4Ii4ADsgbr0x0XscvrNxnvt9MqfDfWvF8YadILkdo67fMa0I
+41XjI9wZvoL6t33fOP/7uVpAAAXo3VEp/LNx+1dhw5zw1RCj0fkS32pgbhohWjuRhG1957Rqm9Z
V6KcKuP2XLO0b79uj7x9/XViQ38EMTcXgv7s2j35AaFC+3RuiPQDqJMwGfJxcNGFoR47Q/7UBVA8
6mBxy2FV46Gpp7Z8LxPxbVti7YIwn6HYMehKm+LNBaioJnQg7zO4MNTkSK4Voe6V/uDx0c9dpx+e
bPbidzrvP6ET1lelFQQuzGFcSZn/+mMrrHlmE5KoF2vpPROb+DiM5J2ZaFXjrU7A3UElrntKDOAa
GbLvW9AS+Tv9n58uPRQ8+zs8AYSxaXnrn/9w6V13xCzMN7OPKEPLo+0AdTvpYz+MGwCI9UJoCzX+
bVSL5jn3lH4FUqVrd7/+/r83jn+8/ymqgJqALmAO69Ake3Ml6IRYuLyy5FDNjcN5u6nG5bmx63G4
RbBiyk1DI8Ve3XHdN5MaPN5lYJq6iy5pDbJyxWgSAVZ4Zftt7KoM+2/sSHVSQqbLgc1/HvzB62C/
DNWSkWdcSXJw9AglkogcllqtIeMjrRHEbLTOyPTTMrlIaac6KsddJXQnPCRgrPI7jBeifEQh7pqX
btJjubCjkGw/ur8kT5kOYKpDJvtRbFKH/seuLz2RYR7Ha+hPmij0EauwXT4wcp+NoO/N/BnTqE4y
cYNwcFOBDPtI453AHQEvJTuZuZd1u2aKl3n/60v+02BSGgyWAcjYFmwcW1pvLrmOiHaW6YizDKzz
dkIZswtLd9natRnfJwhBzu2snI59mZd+SXV9BU3e3qfVOjvv53hT6lV5eOc9/XQfMAhjAOdCviQF
nebAm4WgW6pCaXDodl7rwnkacZppx65IDO2+I8SWwM1wwBmJjpKoN8tbiBGVVEaXDf0ynpECVuj9
RFBGc4asjTQj1DtG7YuBpscz3ur23sU2rw5zSMMoGAutfpLEPKD2nCb7sept16F2lfWD1jZZcpwS
FMAZoNx6p3Lirw7CxFrg97UJCXYyC8QZcDJQvOThTG2oaPsFWRxW6Ab7dJAn7BpjcaT7YYub0Uqm
apcJ6LIf3M5R9RllJxmCXlNGYofRfdT8Tkvc8xT+odiCsrcfzJpULoS+9dTQLO/D4qkyJPEYcyd6
TroAPJpdmdA+8T2scByRB1pPG6PrbDQXhtkl1zOFqjxy/GHgDXh6SYJ5Spr+yjGbgg5iUTe3IkGr
v+fUO8xnDiAg57434GYpLbEQT6HPcO4UX9T9OJTW51az++rUTrRfyNiG14YEliTZXbEwXkEh3aLL
jcxyWXYZ8rL4cuyakQNyu7gfxSBmcvEqtdy2PF7FpgQi4mwTaoNol4caXTVp52PMea738BAn+BQQ
MzAMY07oDZf2kHjlFkwDHXP4kE3At7CEWzyGc7prbbf/XGVKkNMBcuU4GQpRbB8l7a6f5sQhPa7n
I0R95KBgGuF1IhAQre+FuaEFLVj5+GpILNM8lnrObW4jKBo2ZPOU41d4p6j3fW4A2MzQVjvQPAzC
NOtcNd56fjVajddSTrZHv+rO11Xa6pUfa7J95EhGIYz0BSVcm5rRdKVar3Zujb7MjoiZDJTjrpMR
Ld3F/R7RU2nsQoPcrX2hTYZ9wgnIh46BxMWXAA3CR6zuMNC91BUNSAZoVASehS8i6vBDZfOIYGyE
2nhss0m2x1lrkDJpTjHe52nbS59OsN6/s4u9LZUAHFL32mv4zRqeYr0ZckI8r/QoXhR0LeB4avKa
m6Uh5YVyZjkruNH+5Bx3fT3qhBXqxfdhyDcbFsVo3w8mr2flmvUBfvFXOD7oTlGcfInsZvzy6zXp
pyEurwcq2/UIjkC3AIP19QYpNa8i3y3DDSdtjDOyma4i5e0afJBPSQ5ZBqjVkJ16byh9Lx6FQWCf
Oe2ZtbtPpqM+p1InMRTOJnNcCWIWdjRpUUU4xuHWQym3oR4qz9NqKM4jbNH4TWPx8OvP8Hbsvn4E
PoFpuoxeDFd/s6pyPiPsOYW6pyawL7gNjJ3EF7V15ELPVZkA0XTagOc9toR3tpnvWdI/7uzocQhm
IPWIyb8Hi+3NNLYse3SRfejsihjLDfLFFEBuOxY4yELd7r1Lzlzmh9hpSZRrHYXUQxuT5XHqarvf
mh0Q8A01I2CnliM2Pj2rNw+cMbE2QN9avjqZE35in3e6D6hZcV/j7vGinWv3SJlVbWgXVSw9oDl0
nwb/15f1pzufEQBXFs0IC5BhvS1atGIIVVEOFd7kOdk6dHu+qQSaq2FgM0WHriXbX7+gtQ7jXl9M
OIMg7NGgUS9SMb++FxWkQeBDqt6Ps07PO1SEzbh9DqMO3yXbgGjG+CRpRuQk6DUEnCYFoclb/D9W
H+hdnM4bUerYS2BzkP47Ok1+X7SZ6NAfxFgGOI3hQpaRhcVoYVR9r+X9dKfMOibBUNdp1cdltMk4
E+sHvHw5J1Yi1M5SFBxfK86GwbjOjll72/vvn/xPpZVdVS/Fh655eekuPlf/tf7o15JyEEtO9/f/
evWr/5jc9+qH2r9//0fUS7lG4b36BUMDhkw3/UtDgljbZ7+/wB9/83/6h395+f6vvJdHZrNg/lNp
8FMo3/3nLv5KMN+G9/Mqk2z9sX/G8kFAWvG+aKqo4VdI7vjSdn/7q0EsH0p4JC82T6CzMhf/kcpn
/PZd9LMCgR2DxgWPZQsVMvrbX8X6Ryzl/P11OSfJ6E+l8r2+ZXn6EUaAv3Wh5VHToS9/fctCLTA5
vYPx8fQIDcFNLG7C7nO4tku7bVscKNLk9EEnldU7XBFVeevFV5y8A4I0tjbkdQBOO9htmFQg9Tcf
i/requ7t+S4a7/TlMqqv+44A8D04JD+Z9pgEZ/fGKb+68lJN5wxgbOPDn78V/zfpkf8X78GVsv2f
78GLsuheihfVlK/uwPWHfr8DTf03VL4eiXjf90nOY/+8A93fhGWx+sMpeJOKJ4jS47bw0GPp6FSI
X/vxFqT9QoIcYV/02w24ed+fcB7A69+XQ55dnvh//fovgKKuS3xX7d/+yt9/tWxyD1KhuOiWDFMw
aHac9c9/OOPimzLX02UKuhd1nd+WDQyffugoAKNommp/Ypr3SbAmkAI5kIfjUz1mDvmtWacOVNKJ
E1TzBCkyB20WFMp1ztu2a5cAFXEXA0mZ9Y/CXPAy5M46sbbc0du0OYc3WqHduB0zO8+3ENvrjehE
8yLFtJYImid3+dzZW1eG+MX6MKLTW6txuBIFZbk/MSsqfGEk8x3qdd0PY/KkKEHrJdq7vXB35cAh
YCPGyrqDO4wtt4h7BmY6SDR8JwA8cYE72DYRGgMAk+2dJWo8wci+G23DZJBeOfQIDVJOvjBlhTjQ
s2/ZlKwMx/AwQlu4KS0hXpw6KzWMMA3Gazyv5GvTCcq3C9qMp27q8L97FkncUD6lrLbFSJQHjnib
6CFPT4+uXlX9JZAAfJYSp9fBarKcFDvmvjrmeFN9zBZLHWO065OPdw4qhUyt/DJ1sGpsIF06T1rW
2Q9tazH0nPu5PMllwgdbIfHCweBR4QSVVwbGaFbzho5F1QHkz52Sa2MO10ylaxuhQT3c1ZqzDn/V
PHO4sMNJcgQABOf30uVDVHhIvuFmFheTPaVXSEmsL3bRWwDRoPXBz8Vm5GzLPveai1nlBmlZ0F75
envGrblBBDncxZtSDG4fFAsyCRNoWkT7PHI0DgRNe12UaLu93jP4nqP03NVE/FDDELp3zE63gz7U
raPse4cDXOwxIa+zjrDG3PZuZapl99zgGSS7wQmnwAVMlwVauJ6TWggsoEqatGku06loroGILiez
Wogt8DAtkSHPzeeeabIy7hkjGNz+tqGCbBwJflJ2XSeBCltVbZSmPtPv6BO8pKNxJxxt+IwKDG5w
O3W0ZbNa0SNPB9E5wFYZS/gVuW0EBFeyedL1JRP+0vXThVoNKBuFbGQhnzhFWaq68GJMZp3X4NhU
MNaNAFyYMDPO8sJhBBrLBGEAYChUoZrbp9ewWQBpYOxHvsE9RA6Vu0QMgTuzEdNmVCVQsoij+uLb
GkuJn7M3XrqFhgPYqEV3JRI0FEE1jUOzhT4cv0RM48uzRa+GCwJw1NFmBTpIUwOm4ZTd2lFOOdAf
QYtXZ3Bd8npn58zJ6L0qq9gY+pCQLN1bFzNS0i02q+kGNlTL8XusMQ/PschJsI5a/SaPdbqXlYU1
lZRz7OURToJ4Y9aeIT52uewQv5oSosSf35v+Y/HzqkT6ZTH1f3CLIn/RpHT4z5sUYNyXv5Tf/nLx
+VXc6x8/9/s+pZG2aqB992gzrZsBOZb/2Kj4I5cKfqWTs1/xLei82h/Fki1+w0tChx6lHHFFPxZL
/BGbF8cqXLMMHxkY/Jmdaj1K/qu8X10C9ME5qRHn5qxHXPF6n2rKsUQvpDSUsySSdOHnqSFDnXap
63dlbN+glWXqiJKClu172t7vuS1vXpzeN/MHgPx8lLenGR0GR26OVuiXVR0jnQgliKiF8SAtIWCx
NaxVvxmd7pgzl7rRejRDcR8b+0wf2yMj8hTKBl2GfGPTv1l9eNmpG/lNUk0fhxkHTBRh6z5xdc1t
xRSE8X8aXsdGPn0dR62ctoBLhQ9DIgxUY3cPjU64CYEseXcgw8N8jo1hBNGHui3a4WxVvtBiswxQ
5lQ4OEGfhmHk3eRzHn/qFlQdBJ2nVeSDkJ7uyVraOVpmfwbRSYJaYnV9TDEAjMz3alSDDVCPb3Nn
2BcuIMc/0OfrU/KvCuT3iuSfJ5I3v/z7/9On0mOE8aun8rJsuohn8uvLc1nEaKp/PxOdPXM4+f1n
/6ggrd907AccYpCEeuSs8mj8foahtqQ0xDOCfB63hLvmIP3jEGP+RgCwi/iRiQ3dJ4vn5R+HGP03
ROpC0usgIBEv2p95LKXHsvDDg4kpgjgXEi+Z0bFmON8PUj8WkAx4azPqkPposhzcA8ZJ4xw100tc
XVJKPJKs6dNqnBHZuJ+MtnqkNXrmOKPzedG0eV9EzTPmcbybbn8tGH/kfgt1/mChvZzthooOMg6i
7V2eGuhijRtjbreWXV+zYjxWdiWuyrGLvtlFnTIVo3GMfiO2CS6f2ssy+2ZZE3S5DGohgL34Qwcv
8YqoRx2k+ZzmH1KC7iqEArafLPlGWwWLVDm3Zd0EqGW2qZvvSye5UlNHOwpdjDGViJRcbbmI5ti7
YF4OrYcOOgoltuGuuMvK5r7Ol4suTS+MMVL7BXh2XGi4zItNHssZAWhhrRnU6XYCGnxl25F5IZEY
Az44y71hk3fhWd9kdx0t/H0rIFPH4ivEEpzNTYODLVfJVVvWL55HPzOnwh1CMLwQ5c+7uj/HC/uM
MvW5drVDZVMxM6V+QPYS5C56VYpja9crF/lBgYLUQOOE+tuf80bbZdP40NQW2NTlY51WLxaRWeda
VnxMS/m0ABuy80ntQA48F5D5EsOKttOs3RRxeCoLvNaIN2a/qABGh3nmXaqYOLQuLJJdX8XbsXoJ
G33bVt/Q3u/iTrYv9Jb1Lb23yV/a+oLwSt8Au/rRwhqE/bRlLt/bpt819dZmmvAsc5DHzpjI28jM
PkbNbWbyG6hRkSLG9fSBIFa5ybyWIb31ucOoxzQB0ycuWOSQoCSMbtl5EJI3FvI+33bnihSt5rJt
zI4+zSK2w9wN+zgHZhQaTsVbhR9jMr2KmswJoiQNrLKT+H6AGlYSViwR4cZ+GilAJ0OYPiaXOjB1
zfW1gmJZr3vCdMfo0xxzRyM9hkg2ymtbU8GkBvekuZobdJzLFR84MMzF9E0EHDwFudjmZYIersq/
0DQ+G42lPaRVcwhj91LOy1VPXewjCN3PcJPJFcB5mxA/5EwS3+bK7clZ3/sK6aNZfiklQGrBaA+m
ZuFuhrwJ+VhD6DyZbvskyZaIYTcqTkT0xPp9CMG7lDdJ2z4AsQB7YwjfavvTHFp7bnNkgDi9hUw+
OsKaeT6y+kvCONGX5eJsla2JJw29L79cjfzaByOxACd5Wj+Zvpd2a+Yo34Cm5dd2eYUs4qkkLzD0
KtQsu2R56FNzC1QgYPBwZiSwB1pNRpd2tBCuK+ZD6BrhVdIcKE+oOvsFAkIc6F6T++gQXjSERbiN
tTmQAAQsy/ukJIR/nlzDJhQvjp9syM4bTWHo5EtpNo6OtIv9fpt26LkTMc0HR87VwbYlSXG5LZEt
V3hT2zrbW4PxISscQhuI146iQzHh5dYb+U0s1oVHTMRlmiyf7TmUl1Fle5sQXUSq2LHRaWwc1WzF
qHZT4h1DNEeIJw56ohdBgtjxtl+Ajk0Jwvf/Zu5MluxEsq77RJTRN9PL7ZvoO2mCXYUk+sbBAYen
/xeqtDIpskqy/EdfDjJNSimC4IL78XP2Xruq7Zxo0XGJnuEVA1IPq9w6cGKyOSX176KgQW5r+bZp
nZ0bYImqUEus6hJCaWU2zGISUOV9J1eF/m1o02OfJHcJl7HPJ2BfproGwN03aVmEsTnotzQGmM9o
J8hZoQTsB5sIM0nLKxNXkmeW0MlAfQa6RvSbOSty6Hy5Fw0tarym/Yp04ZzT8vhKmB00fSaSUOYr
8s29o4rEm6WSnT5rKF2z6WHIJz5WGJku40qCHmKSkmtz57swCfHLOCGkh7NfSDCXYkTl5c2f9Zzh
puV9nsghUUSe3rRlhd2AKdiGduAnA8CZI9U5xj6LHFq9M35f5QAWmcetYN9dtATAAAROxuM1snPZ
3aU9dn+gqyjs+uEJdBYj1Dls3M/xAnNOOAZfPOzys/amkiXoTs17oYEO17sr6a87KYYnZeQrf1Kv
Wh0MG12oT1M/XLJUrEm5Q5uP9GKGzXmJvZEjvV1pR82X6zlFia8Gkj8kpI8NESDVO7kd2ioiWIjX
dbwyIUpCP5jvvQ5xpgfil7v+3RgseYoEynPCyxd1IfyR+GWMp+xikQ36ORU5/JXMfSUrxljVKrpz
hyfNATrcc56FjDSlx6hBxQx6Sd75Y/Jol4hBdcKY1lMQVwcFOSkrkm5Va3GwqWy2QtcVt8Dz+Wpf
Ckci2IzLT7BdaUh6n6qqQceU9i6B3RspdXB7JuwaTU9vUqO5M7TulNbudwB/U6gjsiUBxj6m5CxQ
RwYMQLPBRs87vKO3dlZpA3JS05Pn2JMgVVz3HZgFuUDOZD/quhL3EDIB6hoTpQFBhPEhl8IGYNJo
z9D0sXNUzCaXUh+VqZdu2uVJC+ykeTFQIF+6KO/vHCS+0KJLceNGefugkky7icvUOZDwpt/Ho598
R4ZcnKU7VXeiiKrklGhxtwsC6b0lhgIq6PazDdC8m7dlgv28wb5zCEBIhGKerS9BF0Xngm2EkiLX
wm5SPK3Aig3mutywqn+NEY1fW6HZRzBVi9XR7Y9dovQNgLb8wR9wG8QVxrtQr4py35lZ8QCRy7z1
NS09FoOPoq7CCUDI375PJYnOmDKAhCRoORAuByFCeajhfpRfEXIommgdsQll2d0uMvvTbE1XDWzW
1zzIwaNkJfaWHsUeCwXLLnPzzJ3Gtaiy8R5QKDN/vYzeezVGzGNxKB8Ekv11JgUOBWgB1UUfk+Zk
5W23sR0BfI6slWPMW8263rYSxE0qLnrnqrAqiq3TXx1wVxGmo5SRisRmVCe3pZn0tyrzSYlEvC+g
dbZtez+qQDsywwJ31ZvOzpgTTEOZa483S/dqpQEBDQO8nUctRpq3Aj2DNSYjq46un1Nv+iJ136SK
GT7m4ioDwD/008YvI1JLTjpmvZPxBK40rTBsYE+p3Ac3g8hsepF4SHtKOg5jzqdcmMg5WBU7DB7a
vItp450Q7rphVd9EXn6KfAiY0dplDwu6K4wUfdfL8p0GJxBAF/KNe/IIrwgqszjgvJDPaUFYHLfY
8cfPWVmcyEJjoy7Gg9mO2W3fQ7TyZGxTkjUsSs6PG0ufsNR3kVmYtKz0c514ACoT89jIEZBmS1uM
tGy0zvW9x/zw1JC7A4XwobdkaNG22vgdz23BLjEn/bgbs+KrqwwzBPdcPE8R+jlkIPiPrBiSVVJu
elD3FrKPbV0HSxJjtRWNWd9qQX2pS3/vu/YzdCYOrUUgHtU4bvLBvccKMJq8hHOkYWJFUAGeR7+x
AamsygBLja/uhAAg214IkKAOBSOBynkZ+xc1wl2tfnY0PYxrgwCG6QCPZtXo3rYpmnQHB/0BTTgx
lC6kB1i4xzKNXuZZ1muvkdoKgnV59BS2rgH90L2K+3LjmtHOJqjCd5IXy23F2WOoAkvGKDBLV9Mb
h4o3Nmn4Wkh5e+nsTf87xpzgFkFnfFB1x6PPn71qlb/0tdklUrS1rZqAX8h3BqXzsQ+eVB6fYTjA
WoMJHahu3EsNa2LqbJJ+SXgqoYXM2O7y7lUFWIdSasGiC9ac6+7MBaesc6Qpa3ELVuPoSW9cETmT
fgtGm4yjILsIuWwu8sVIhHa2/PxSAcbZ9GPUAA+9OPSnO3+Zog8XHTbpZM9Ha+4rsj6YsptF/hg4
WgL36TgJThko7NeVESyGOfZHXU7G8K3oGT+OSn3OW5Eyg59PBoYHqjFsST6PUS+R6CA1zLfwuyHT
ONXRHqi92bs0hkyCl3jTAOlJuxZdc8yX0FRB3U/icVW5Nx1KDVqht+hZypVXcZmB3KLuSV/zNLPO
LeGvf+UA/6PmwW+bdb+09f5nm+H/YEsP7aTNvOh37QNcyfXwy9TpP3/pr76B8S9a6kDTfB/hKoMi
WgD/6RvoHEr4bYytBj78n4af1r/oCljWvydSiDs+TJ5+SH4xg9j2IsT9MGn63eTJMGg0/No5oG+I
JcnR8T3ROPibeqTIgF7Pbl6h8kBr5SxLMrb5+CAgsa+imSNyXYD/Isonnmp9O7AwvzDA/xrXxedh
so4mTnXq6GCDlXNmCNUA7a8HC14CEwU1e9a9gnpPB2HZEMzuGqdq3E4ee4cxTUQNMBvQxHgLzxPo
QhW9jB6sQJcaturKexTt6T7xJ1henHmmJma3jY1bs1d3pY7EbyBQeimSL36bmo/teKzBXaEfAxmi
Jc8qld/gebF34Wa8qcxp5lwI1jvqO2+F4JXZbUqZ5SbRFyMY94krbirlnJWXv5mewXtXLgpNoodk
2R+Mpow3Q5CfI0Z1Ye82DyYWtF1FpsXa61WxH+fihlO0eYi04kRUztkHwePRUrqkqXPfU1JBSfSJ
UmDoMwV1vRV5dptpE9FLFlLOtu7u0Atp8KVIa2unfTZozs42rGoXZOXGz7udBy2ADj2RLU3MwdZ0
X2Sng6MLwpbz4SpjFJEFC2Dcsh7Rst+IZmAxqB/0AE5wD+JNKGq09pAqqoPGOkBuPw/6DzbbeWTz
Uxg/orKDFJ/RJM2aJ1LK+JPCew66knAp0C8omWoQD/AwTNfYBWX7bCqskVMEeX82q8tk28UmgzDG
0CMFpMzFjPF73qow8eZds9QyeZWYh0Q01FUd+qskekQhRnHiEK+Zz1bI1GldYSxZOXa7yRKOG6VH
/FJfYCrLDxrdALMSe8HYEGj2FgvArmJkt46RfqzjvDs1ArNpEyGUzTDyapzEKQPrNzQvXphXEpbW
IEIMjFvq5m844zomjAsAgaCFWnDc7lNvF2X9+2DTQltqNnCNbChIfJsy39nC589h8tZNubhBk30m
hizUqfLg+34OwG9Ovui2U1+d56J80br8jhyBW6rOdd4NTxGZMxHuG2ZgdBwotkxJSn1m7NImm1dp
xuY42v4XLNc75eMLdbFqhLpRVaATU2IY+vo4evo+IrcD58RBt9yzVauDS9L8iuBAjRAbnW3XJlOQ
5+clqrwbSkTORj2aPn9xro/1WUtFjKBG7DHvNWHEKRgWK8EIP+rcPliX0uHEaJabxo4fmyrfIjPc
eFP0StggQe+m/ALTEFd28m6b2gvZOeJoxfZ6Gux3PKXXFvQ0kcHvns6ATVPOk9l6xXvvpo/0EjGA
GWfLmc5Wma7ySezNuPewaQItdNJd5hpYyBugyOo+IKyHg15wBp7/nIjsPhbgZmrrUZjxfWNoD5SS
TOpaoMQkHwRu9WRmyDii3NjSc9+5OnH0dhG8WrVAaGlRGkXXWfB4z5a4b30CbiP02U2znzP6+noW
hBREeyMbBg5Nzj5q6q+eLA6Z/xXYt7vSu/pxNCiRCaFaUTDG67bth61fsUjkYCYc6cp9MZLC5pY2
8g5ACAjay22jXiw9PkUx1NWy5CDR8kyZlfnEL3Jw895mwmkICu0Tj2jEIdy8KT0bM4xgJAzW9Cw0
7ciZZQuWvLgVGFMPbuts3bp/EnP3bI7l7WAwF20Vibg1SZRSl8QYGLqzGwMqzLlJngGLUjGn2PWD
V+oAuDL1ZWC0uPaHdF/izV4H7ktQPSf+M3XjHGI2B6maTGuiBe4HctNW8UwtwWm9VOYLM9ydDKI1
1Nv3mlpbLsSQYBL2Nu0CUuWkMjdG4YbLoMhR6Y2eKaLL7IqSNwV+4XrgNapV3ZMBYPHqrrKRzFff
fHa86s5zeNn6OeMtMRmOTJF0V2ZnHZy+/5R6Cywet6lZ7g3LvTPt/rV3OEtFFq2kCLErHnqWtdK+
SSYrC5t5+IoGr9lZMRQdq87uezV8Lut4sQZy/m5b/7kdq/ugIT0ESJgTohi7jklKDmnZ3tdC35Yz
PSHTYcn1puF17PlVZ5MBoVd1SukZcLypaAgp6zjq1R1LgVpxr1+BRs6Pg0peOrv64sbuOajE+2Sb
ZIoUbyznhzbSD8UQzKuih45v9C962+/BksAV7dsDhSNvc8rtpoe/LZqph0MdUau6lQ7nbYBYNqkj
J7cvmgsUyE0458/euG4KeZlM/70YFMkWGJk2QWu9VG4JktAt5CbKmls12uxMDLONOPg+oh7cTmbZ
s8qTMaZIJSenyh3OtYg/q1F/g3V4nO1y19YpYEsBCy8OvHekDae6b25TS2eYXmnNthkUUHxWBgDe
1WtlZGLrxuldak0vpa59G4hJZwYtD/ZkPBBlCazF9fCM4h/28otdy7uyEFeawg8mtMAVJu4bhDKh
hD+0lp06YQJJV37uwWBnis523m1KFeylR1e4R0oBCp8C3TK/ehkJJs34zMLVniEg73OLghx+WROi
8HjwxmbgAyLJWYekGkzEDda9+qZi41FGGXgjbTjJoLlh68gXByFGyEjfkL3LRKCj+jbrbapN90VL
M2nEALC16/zO8JfsNv8+rXPQEnOPkmygSzjbTCnTMf7SKfARQ6DdWnb+3pk+iQFRvJqqObtQ0QBP
gOyytK5fR5xv8KO7ciXGidzoFjBmWj+kDTByi6NcFhT7AUxoqAU58B633fjGcFMuZZfsz2ZRMPno
vmuBBaReFAAErO9lrTZa658GHyA3CGferVHf2TYsJivGkNCbvXFJm08uDJt+5rzkijUGr4N0iF2S
wS6RowALgOoFiAjLQ7cFgbstJg/8XiAPTkz7kWjCz6nrf5mMUqJI72HFOfrt5KF5a+ZPdcTn5BoZ
X7pW9N8zPpL8ivUwOVmTOjGVQmAcgOpAC7JCJLojugpZ6NTxOFfgDrrSDm2M1augB6quyDLeETWR
hkBxrkuo0lqm46VgDrwZXNoLudXtoAFBQB6I2gYQ9uz45WES1bsYOCO1QXpBH4K9vRzJEpPp3oUC
vjVkYtPDyp+0VCdeIYK7CGh5Ew22vxg2xQbmO0kFwG3W5Hpk29Zm5OSTjBjiZDiLElUSeZBYYozj
NLRRiHPzdVSi386TsHaWQ0iFMJeMJUxc2wQg+MqJR3MFLj7EtWzxc/thR4Oj8syr0RBG3LIXgH6R
N6xzp8EazqzkEPDM9ILN6OoVfFypZusrxB1aSHL2RpPZutfjaKVJyfE4xwScZ8rZiK64dSeL+EvH
f5bm9OD26adxni7gE5CIZVev9+Sq9SRX4+TDxkyY4TlEMdOdBE7hioZSICKxiywmRCux962xenfD
upgCJpluR3ZcW2T73hYX0URkJA3jrQataT0K614qFmaDtsTYqpUkAvPkK+ltiJ96LEe1gzl2ImPn
yDiALlJvfW0INjx5anycG/+5s/1Nq/nfx9kOQlc5NKibLZAaotkJjYYORZBPYPFqad6mwLpMa5y4
47HKVTjUHth3vWbRQQQ/yTjsbUAYEGzPEzhtrPWs+BIrdOpOgJMLMBhI5CmSQYkQXnbNVX82DJr4
luGP69kcb1xEG2GXZXZoJUsnkrgYnL3s36K/5+njpB6ZX6Won6OoOmQTTVvIZw3N49Ce5icEFRFd
XvFUoWDa5JN16szpTfN8Dj8WwSS0OZ7MqD2rzHoqI/fWz/GgVP2JZ7jkYx2f8OkxHjGcL10wXKSe
jcig1HFBRk/OeLIT6xAj2FgNkrgfDc7LRFbH2q77uwFyP6MZ7ZtZiwu0C+BVzRJElgW3sSPLFVO6
01jVeUiI5RJqWqzRuDlrpAgyzPNo75BDajbBQWKwjKyk32HU2kCpfck0+vVRVztHUY6vOUy8XRGX
n2HTb5w2OGAl88+6j867lHl/zBP3xg4yQgTperIWbeM8u9DsZwYTQCNO3mp44QepN/1BJzh3Dw1w
QBBBxohoAjeGIOIcEoflOqjTfj/1TAEbltUjDFF9I6NiJOOvOs6Oeo6EfZrINlyJNLgOPYVrB9pq
MwXdGiPWsemZQ1VFp21JzSkoU/Rp5UBYwhPBo9rJ4AiNKN/6to7BcZzeuqIxORo7d5h+QFl0GcMu
k1MoDSZLlmfEYYtj65RCvN5EteXRnMmvVsPbaNdQ9b1l5NQG4zIiowwcnFVrVS3JpEw3tQySgWiL
OzJ5OoDa+KOMUaSY9LMvhpnMJxBGx9IhN2oQLInK0naYz0l8wK0QRi7HUS/Wb6ykvEsS5yod/AQI
1G6kZhOY2NZbzRGrevmOI8IcT5AI798QiUy9JfkihMO3mtjoPm5BA1J1RHTQqkzonWUOcCiXwwxk
obAs02de13ekB7fMtDlftMQW+FP7FT5YE2pz8uhW75NVvLpWW2LVK7c2tTUnWDhlE1yWjdSKElLy
bHwmybYK/aRJ4DOYEw8ieJMpb4ozWMSrQcxXGBn8Lcg8On2X5JHshYQ1mqyDuSDRNy9gH08aB4iA
Jn5mhOWPJIgzUoC3DH4zhaAsjJOzJMEArnmaieLgGEKzl5R7i0G9sRAL0uGrX2/miRH5QAlikc0u
7xpcJqVkyBExqANp+uCSaA6PO8TCRTCaRxD71B3IrD3atTi6Ok1vzXe2adShOkzcU7CQng2zfavi
hK4J8N+V3bvTxgV0x45u30v9TYEbP5iNjRUNqgfEVLfq5cr2xasaUN5FYn4RHipza7pErN7E292g
JWq3kWfdmsj26sDbBRUAjXq8r/LICU0JwL2uT2mnXxCOXSQlWOJWz2hnn8rGeQzy+sUYjT1hlHLl
GN2eOQqeuOmJNoK9aoLuDpuqQWViUgWZI/Ys81NUS+gU3dxy2O3fsuyGyetzW4IhiJMu35vu9LUl
z1lAGd7aVGDRuBzjaXbnTU9QoZMYIagZM3QIKy3wenAwro5DkI0IDAIG7bzHKwjX5EOQIBK9W+Yr
wWGbYRb36TAluyEu3k6kRF0YvF+GAXS5QssAfv02aYfi4PjRseL7tOVkhY6bfOs8cW50nzFyudOW
0YXu0HjuoQ95KCrc9G0ur4IhVHNFchcqmVdrTxu2sqEmYfob9l3KRmpEh1KiQsB/5kT1g+r7GZ0y
emhHJY8TGSqL3ViupYOPTwwDtb6n30ye/VTnPg1hmrMlf2CFQ9zY5/NSUpIIVn8lYIbAuWq+IQcK
jAuDgL5t9jitb5qO2B1Yi27bPSEvaLfVdHUy5+oJzzvk6jv5qQcS1XDr6bcCDMuNM3toVrSvBlf0
Cllppev+WyXmet/L/GsNYXPlD9NwMyF4XaEDDE03wa0oHHR5aUZA2eJtaALwxl5ewg9J6NZlqCRc
14aG1Ws7gz4fsdVcO9zDVVCl5vc2GXGTyUVbY8poZ9p1dhkcXzs6WB5PrrSMjTJoA4zwq9Z2pM1h
1zuPP5qp/6i3/D87xr/0lX/bgf6/2Fumpfu/taI7TERVca2+/qxHW0Rf/24qa4aB4HMRfWFBdhCE
Lt7pf3eVNc/8l4fPgYObgbHGpHn8Hzmaj6HBszwds4sOtPuHgvQvOZoT0KY2wCsELmTQfyhH+6AS
xfKIkU5fvo6tw4pwP6hEa1dOgFSz8SJUL1CQ9ATK8hQhaUR6bxKtovlnVJAAT5nNjH50GBnniJfI
x71w89Nt+8tq8bO1wli+10+iUa7Fw2BkcBnACRkbfrgWlHlZF9iecaFp5BLqXVh6Io8U/qP2jMy5
cS9AsboYdZQkTrbYQSMasldmhj61mp8inJFlXh80H637LiB607/vtCqdD7+/zr/dssUySoUW2LZv
OYDpfxXWDkqHTuhYxUUzYRnR9oEQdGGCZY2vNfEkE9qplAprbFEIrQaDxClSjdhnX//5ZSA95pPD
CMkN+3C3LCCWE2VVcYG8mlZfWmtAy2paJYZiC7OCt+1HCYdt3VZxAzQObro8xqQM+3/wtH4wxCCM
RMWIIdOxfJ3pxN9MmRHMItPGo3IsCRdOjKNby1yuXImxQT8R7zWbT5gFx27liglUWFUleXPITNxV
xFDr0x+Avf/tcpBWOgxq4EBYf8N/gEKLozGzvGND2lB138dWMlFbLXoEVBpBV9nbeB4hiaGzQhCq
1s5gazSNDOyI+X3dsanvf/9JLQ/Ez8+1g67VthB0A38Bj25/cAwV1pSOKrK8Q+92BXmNeC7beAc4
B2gukmJmAYRtFtCYTFRaTpl9d2SrUeX8/ioWOfqvlwFmGQMdHlOPRQjO3K/PrSSMpDV1Yz5EU5BU
0WePSQTpFo7eBQ6wMwbJZMIwWaI5f+P12VxzNiaTL7HZnRklR7SrR5F9123cQ2E11RnxeaOm1bUZ
Mu9EuroxFcG2p1gCNLpihfKJAiYExOEIA8owv5ao25afMQBVd+W8zr8luEnpr3//k358BNDxWnjI
rYB0IRC5KG5//Uk1UFxlm44R/KrAEGhxymKY6oPldAQhET1iVBB851gMy/8rhsJC1imkKLytnRJp
CMyzbSU/8O8v68NjABcXaT/CYpclbKHymL9eVeNYKWGt5rAtZSbzrWZK0RB0PsfwA5LYvVEJb+/K
jhPN3zG5qOI/vRm/jg8dLiDAkaA7pgmCmRXsw21BVTDSraSEMTRhyAuYbdxLJXXIV9sc9eLCgaKT
d0zn+G2a+vIF5hUQu64qMucgS4MI4Lgr04Z5il5gUi50NX+aoQPM4e/v1GLj/OmFYb7quIxL2TTB
yPPKLCvwTxY7j25N3UUT0/BGc/0tBQ+J6KZIuu6yCGMeMfIM6g8v6d8eGoa6C3OAfQcDtgu9+Ndv
KgtLaR5QBzArs+7fDPqcAufLcs25BVs00keAsxA/Iru2xd5rq6i4iNbB9SfNMuI8//tbYHzYZbgH
LKcLJgDkJH6Qj1ZXUprGfLSKbjvDVL7FK4bQticVpDzM5QIuBlA23LvN3Lb7MhFGCBWuvy+ztnPD
xPfmT2OZR+43zFTuxez0Aq6bWxi0DlxIfqsEkx+dFybQVWjFqdT+2d60XDz4I99cEgnIawkYl//8
ARrMF0b4Oe02h3423OejyrwIzaSyds6spPmCyntWtwB00vo7hirMfnbuO9/+cA+XN+rX5+jfmRTU
UKbPSvPhMnBH6prgPd+mgMKPKreM+360TD/M4kHEaFzj0SOLFZJQcyYXPItPzDERnwYqUmpXCi2y
vxcMe8f6TyvUx1eRG+ToVHa47h2y1KwPa0ES2CSNB26zTUxn6I9NN45eGBcig6vnJU25Zp42WbsC
PH5P3F/SC440Thpviwxy6ZNtw39eUsKn5rEgBcm5VZj881ue7LI7/v4u/riWD3dx8TcF2IgWH3fw
4VqZb9NDlj4B9J1XPkuakMmGocSAXQ57Qn4sDYOxDtUqUwmadQyK3Mlg8tv0wnj1JquU6zKyypCj
JwjZiaC2rTcavcIjaHD6s0E20pIjMfIgo9m75pwF1ZEEm+GBs5ugf5Bi38NfObjHFNOuXa+GRmkZ
MmIvJj+uVbF4hHjT0zxo7AVSW9X8LaTUxMX//lYsz8uHOwHeyuMf/sVLuazwP61LMfVL2/hOt1XG
PKX3eleM2apAcu/cWXx44pDOTnomSqp8/v/4xj6iD8wrC/pi2dp/+sYSTEPJYbbfYiskAC1wOrFz
6LUlW72E53y0Ux3QZ9EZ8p+x5KjpMJB5P/IZAnRpAJ5+/c5exXkSn2OPnpOO3SPOD+81UG35bSZj
PPjkTV6M7k41ubEu2YoZR0bEd/3hdfkv951yZXFb/5Dl+B8KqNqCxaP5o9wWqc68nvQsDF9Qq5kC
NRhPx3v6jv6aWUUc/2En+m/f2eHctuxEzOc/BjEYQjWj7zdyawAgdOkoRGX0veOdBkOE4A4vhW90
9aYhcOdP+9GvGRA/7jwHPOj+DjsgfqUP+1GNiLBStEK3ntOX9HTcTi3nHzRqbdOXO9pYmUG7m8Dv
bWx40RJcC5wnZLOMulOt69ycf/wQ4o7i4TPpSlDSfvgUso5GT5UQvNt0deWccz9ovhV+GZwFhMoG
Ab1yj1iEk/4Pn/7HuslfTqg4skxsW9gmP+6EULx0BPzshI5NrNx6UpX/1BL4+DQ2mEvCfBRNEbYx
oCjMHS7xfL//sT8eS3kFYMlZ1AW8APgoF7rFzy9fOpPma85Nt80nWSD5jysxbIilRFAPgIuZmp5D
gYW8TTJvKHxHuyX9OT9hs5ppdbMO3Q40sWC15aLtVtixBnf7+0v8+1O63B4yEGyGE/znwxVCreob
LUq4wjSdFGmyrj+9zcrQDgF9pO4NAKOVrpnUtn/4aP7bveGobugsiQF1pfvhmUAfDwd4muG8WKN4
6mOJDiHjZSJe2wBntK7sSr3mgbS6lZcV7gnHe3V2jdi8x1A/EzszGbUD4rXOk6tJKJj/h83rv1R1
gChBO7mI5tBvOR82ryYByW6PMNdkOufvg5Vk7cqZKnrdjNJRKqeOmX1K+eAfrMnIDkXsV0NoGeX8
Jyjk3+s5rLUmTmEii7icj7soCqShaRoYa3HgJhrPMgazdlXUpnaozNpI19MI3LZeQfAbm2MMB22T
2XpsPfz+UflA6luWFSpKEh04hy5Py8dlJWiyyRGBJra9W89gJPLegjwxFFG2As+Mgt7rouFLLcbS
W2l0cz9VOXUQwTdFdQFUNmc7nvnqeSwNr//Tkrd8GL/urwHhIfpigWbX4aT065sGLrqHrDuLLdWI
a22SwS/Omj61N0JfVDmjUz73oNyetRo72trRZGsC13CqnVGP5bc2xcDxhzVvMaD+ekkcmMAxORaV
OJbqj4uP0oe6Qc4rtv5Igx8hQd0+R0GHKswxFpLMrHx71xdu+sUfC0UOuotbCGgIx/cKW5pPCSe5
fQOLswiJdcA2ZFcZofZEYoNrLkt9C7gRfNIfPua/7R7oV13vxyftIhn92B1CP9khSoSya49uw4TX
K8dlOmQgX8fk003eg1SqUV+lFVf5FXW9n9xVVqPaTySSIBs3SVCZxtU/virqcJdjBWpZy7Q+ts6I
52WOBNR9y7y3pu2vuqLnnK2ZwgfUExW+e+z7TtPY3Sfqwpeinr3hYR5BfpGBUNZzJrfKtqv68fcX
9oN19cuTR0OVnVZnfQddG3xs0RALPw/oP6ONo1UtAgZQ7SadTysecuC1cNAde18TMDSj9fFUmV8J
Sh3pHsDtIAK8bxx+K9MbOhpZruc3/D3l7BtDOvLcpONoHyebo4WzijSVqb0ddJn+Fe++4FuJzgfE
+odN6287gr/wo/ExY8F3iSf7sCNMc5DSvNUDSLd8+S2DWL0+kbUetZvcH9uUEX5kIRjtvbmu/pDL
g/L615fG5h5CjkLxzDJDwaB/2BUis1UWi0m2mxpg3sGtyruZmxWMoNTFCg4msI1QacE4YMqyBtsb
DjnbAfIyoJLVrSsgA3waf/SMMquj5wSpd+Q5MfpkaZL1KSxRHzOUivVsrxNDqvodsmkUX3sYKeX8
oipVZ9/JhdOKp3ih0X3KBPsxRkFrcB9RhbmIOJSmi8lHXcJRDGHrPEQRFowGatyLNfEdasiIhc1H
081ZEAWbMqtJdg7JHOfLogVpM43cQS8Ao7YZS0homKgLAniCHS6jnL8+TW1Oc4v1cvnWEWEa/Mon
U6Tz16UXLA+TwbkK8GcaFMujk5QV/akm8ZeemMoQr004uOKuI+oHwyMPCx38ylUP5eC5o1o3nT5M
n/sS8cmrUcNvw4Dg0lxiER8qfr1RuitwohLzrWUqjKH6lcT7FJXNKCkxBT9GKSog4muZkLyVrZw8
4s6t+yFY/l+TuzAhCTVOlt/jeEccjQ+HCClwTmqFF28JiphVcauVrov4EDVTbOq7TMiJblvj2lG0
oOtsp3GWzwdgnHsi9og37E43Bqrnm7+uNhU8SMZ2nvHceNtM9Zi8Yah0I3raGS3q/BJNtFpwE8+J
oeE9r5yOtzNqa4MfmceoGGtSrTp6jEQAQ3kNI/xXDVrYPjPi/mjUvcWDl9AV5dYrK9O557pmZ9zY
BKtJz4m/ZfYdDvA4Ge3OBFZcl3Dw7Pti9eVzav569+sx4UPPEYdyS6JKLC/wX7+qp3ngBnnpVPLT
u9BZ6hcTHKLz4Hdk47wMTdXKG9Cq8XeX0UD3XPjz2FzTodLVuSFmDmM5R0mgPWsMNIuEIR0DII7r
PscjLEOVBGxTIWhW72oLR2g4+9Olg0l42fJptT2h7lfSM3TnGVAmI298g8O47itCnV5cs8i45OLf
Vw7kfaqvXh1VKDjbLKfkuG/MkWR04qJ10jgQL8/w8oD8ez5vhaz1ZZ22AbbzA/t+LNybAINZYB1M
kiLomOZjDHHhqNtVIIuLWQeRtXjN2g7eUFkU9Qkghot3eiAWvLsb4D67OGtTXTKzj4NhVmcxaBLl
DZ2/WZDxgjtn2MHusFgVkiWbzgn9ip3lacR9z7C8NdBvprJmBUJBQJggsjdzrq3Pc60tl5zxLlH0
EmM854TyNMNY9kcOS/yMW480TF4tYCzO8KCTWsoaXzkin18a0h+41/gDeA5M3V7+GK4CPmdIsk5t
NHe+QQKAQwoxr1azNew0bqxN6hJgoN0UKO7Th7mJli3k/3F3ZstxI1m2/ZX6AcgcM/AagRg4KjiI
ovgCIyUKswNwzPj6u5xkZilVXdVdZtfauvslM5XiEIEA3I+fs/faGZxm50h+R8/N5rtEgGaQYEf9
rwLNJ5ezQxuY/3x/yux+1N/kcHjmubXWMB+zu9VGxBxuaDY2xfNQ5Smv002zhWeFJUZ/6JkTK72s
1Yp7NVc5GeymAf7rGK4IB59Glj5bRSkZ2eExd+YsvpWjVdEyLNjxJmSTQWC9ihkUEfdRkujnYnYb
1s6EQQKi+azovdFCYDDq3W5KcOFvh5we4k3Y5ip7aKxBFAezpWkcbMKUDuOycWyC2e5YAcfwlrDf
lb8BwKUhYinlbn0Zt5yBWnxYb5/T6gLxnWDgjoKlvZpHNvz3N5ylhQ8nwc3MKbwalr5l/lc6zfDd
x7o4fEWanflm5NoTg8GuXAjj2gRt3YBxNqdmaHY4H13jBzmDrXFlKiULPPP+EKibvguBg3vN7KUC
5NMA9YsoCeOi6IdkTIlnyu3qOCaMza5RjZvMssgJ6/OdKg1jQg7YZHHygGjV4gXjyKFR+/FI2ICz
/pxpcP3wAxBuZSXzl2z1aw+7W6pUXUTWovRzNPXDuly0YdvzBzK49cxnSHy9VQZjYC4XvU8G17Md
Uiwt0SyH1j3DNeFqPHRsVOEtDt+Ob2X0MvOZ0qXXc41pihE2QPnqa7fcxpKW8cDCsvYerWQk3Jf2
MGbZJTesbM/UjHpxYxI9hSSA2wTmqR8aUK9gneVMfbepl+k1rul6i23OZi8yjAifclfSRX3f2Cgu
3Hk8pI3dJR1tSmWmJyjT8fRCGonerz9qJceM9XL9sZcTzhBTYEpj0s9RuixEW+x49vWE6GP7zdNa
Fwofm4QVuwmPpjIdXS69F17o+PV+NUq75dv83tOLOGFS+pkQq6n34rzN9KYqp07vnzJOMj6uEgWx
vlSOrx/9j12vti0djcB8N86sP2Z1aLb1uumTmxUiU5ET3hLBVUdl674PiUo5vf3kHhnYtAnrWd8P
ibvowZMMAoNrmZeCIqYnZ44fhQidz2mrcNQy6fPStEtuFxGvpfqSGzFIue0kirrdo8AqGlZniAE8
lW2A5dw+c97rUubjM29YJVMol6jjGQzs8zzmz/VF37eKBWI2nJpv8BkZsIeI3mXotRVQ2biVzPet
r/Arfd9Q1+hHL5Pg2ebdaBVvo7z33+AXQjqYbheaDjBRMoAhQQR+pijEIbTBPXAy9Gq9PVW4fNr+
S2EpoykfsFvoxYrEQ0PkT6lFHHCBwtcHwNpscWDFdcU5nNwcZV4PlYUl7OCOvb7N7drU23In0WA1
+9qWOI6uF0LC+NBFEep3QUVdciEbbmnn2Agy9cyT1ZYVYtBVtrYyPyfSxTtzUWejKwxkU5PBTyfU
phfUfrhVCR3RV0qmvv79KVb2+CkzvK4tHz7KAjMrsv6lIZZk+LIYts3D6MRprxvVJUfSrVP1ehnO
Uj/TL7pxdE1oa4VEv/VSx2aGmuUQGB+wS+MtPyKkL/g4PmqPzFI1X9+ajn6TVUpcN4YVDN7jrQra
hA9zDCsZb7hX9A+MVTXwet1hqHmIUBMYM6UVsUudhWptw4JRO4TnWTYuW/RcAudUvMlaW7+0jx/h
VxS79Zlq+pqX5tpdz1cuaQd65kAQXc2PMesMBlJU23mrxqv6/X6WXa0/uiQU+in6EIQ0aeXxsuzK
pg6ws/Ht16GG4EcWtD4Yl7gtyZs/VZeq1oqo8JPV13eIfpt5qYBdRlMOveSiLJMug0AkskJUOyx1
fnJN3Y9S0x8NJR/DNA7aVz/k920HxMlOfwjBlchHpykFc/0212pWJFaVasYjkWAl77gqXXT5yqHy
JECLI9zXPBUtxrW5ylY0LmlLm7PGltuFw6ku1nX52srariT893RVWIoUKbIiGls+Gfsq7QuOHZsi
dOus2Kw1BmHk5hk4hPLLnMAGKL9Uq6paEIZoZ4aZoDtQkORSDmM179qZIVMImskukfkWJTfUiZ/r
0rpI+xJQT9anY6+2LThBOLZcmwLTVT8Gdd7cBohyRLkPRTm6EAjDgiSJQzPWsclilyXujUm8o+yP
Rdjp3y8SL5jzXWvU+k9OaTbOMS6WojJ2lWUN1eemGzMRHOcWFPZ6HvhLjy2LQi5FILZ2qsjiLQQz
pzX3zAZj+C6NzOv8OHe14LWlrUSZkG3CeTWZ/kBukIa6UrPUC9/E7a1XvLxmA4/fq+aPJbshbQRZ
DLWNUbISk4Kp79IRcB6K0yBf8ueua9wUaV5MlrO56zkOVXc56Sko4dyiTNxN6nZu+DW3ioBPdhoI
feyxqa5mtVwRsTF5G9fwESNjd2zcRkB5JH48+BqshKBuvSxWncVg3czcKwyhulytaqWPbeAN9CaX
k4PJ42jlWNvaDeEh+ksIj3MCgmuQz/dlxChWH8o4gHQsGe9nU1dJ/YVOJ1A9KOny9OaSiL35FMez
0+25aUO2dG4Uisn17XiSh/nbvlDyPYRU2XqvtxfaIjZiUn3StZxE794ey9qQReFixTA+afzGeXb9
sVwgwtBhEQMRkywUFH6xMmHZMcVM1WVXdWhNbzknxhiNvMLJpdoWhHWyYCp/1Ev70hm6xswDgiam
Dbp2nlTWK5+VPYUAEfdPBFpgQYq8unirSeNKX5YPvYQg3Y6aBCYWVyyYBp89oxsF7zCEEsM1tWSj
xSJ5ZTRy3BeDk6vi6HlNugSHEFXZvKsHIdsbu7fxCJJUwGVj1eCucUVcEM7qmg3YmD+2cenlM2vk
4npv1+X9GGN0XWK2wFe8TkaqC0bgoI7Rs7KJNeQu265puPJdNokpztF6X5Yz6lYOSO+Fc5+EtGyU
YWtBjiRTh/Wsel/y+rQMqWc+NlcAKhkfSAFhBG6ATCo6Kps6Dlbu4ea98sn6WK959oJ5rsYdh3GM
c9R7uZ4Q0Mi6WzOt0QeKBf0283pbtxpM4u/Y6QJwDmwQQWfqQku01qpqgj8MzYxoyBaxnhawQtN6
cLnA8xRxhwThnXDavk4i6YcieR2Sro/vwnFpi+OapUYM5Cw3sKJsQu4fXKxO2jrLNqFFYSpgDkFB
gnDei/u2jtv5KZ1srYOCxCjyg1ONWXNmkeS9PDRxAVSVOE0buEfT2+s9pdXaGoeuDjELni80mkGS
KBI6i4e5zQ3xzSIDQ+6sMbUyklUKPLb4Ec2hg8LSTsWAQ6pqVy/fZKWdBUf63vB/YfcuS7Hr69l5
NuNyts4MItfyl7zXEWnE4voHac9Auc/7ch29s7UfjfGuYiIXfx6TTD+XnUxyLvrcUuD9jNcxT8LI
6wKJ2hXJiseZpSwa97jUrFiQwqtGSDtim3TijBxz2cUHAa5OSnpkXDmKR598tL3NvFFH16Rtt758
nLg+qmzKAF31vDcJ3s8rBmJpbiaSwTlVJmFDAe/bHN7RMUP6DaxtSnwKN2X3flBPeL81jih9/8/v
NZT1/lTNy0q7caJ7xO2RIb4snt+P3EW86lLzo879eCR8d9RldSsqXYUbNviZb7QNmpd2XDKfCYuj
P/f9agfNhKMVxXVjbSy0QCOLthVwh0VpD9r2rRzRpXWWt3q16IpV5TDyloBUdCvAu7epDFEDExlh
EHgRqYx6yaCnq89BBgcEfn3oNDMPf1FXsT7MQOHkgNsSm0MJOmCQRRwZ8wljASdxkGemyAYz+cm6
VLJ0rSQWhSQnzdkMM7Sep/KeR8oDkoLUUYkJ2BVKEUwASzVd8wE203VSkDIEMFDYq6B94rV4y1Bf
zt0rrPChe6WWGPKXNABJ/JDloYYBdYoY0JceTwzQod5H20OMru8pB1LAKvR5inhbrXtaJVmST81U
6fbXLImnfs2RkGT5Ie6qka9zwA9z2UQy6/W7bkaBs/G9eeQzy68V0ikUjvi4jUZfDgk2mIVUUTFQ
GxEzyx/GLlDedW/HeieAOyP5qD7WMJ64gPZE2pF5QYEE4arA7+eCPtmYrsKpcWoZRfKBee/70CAI
MSm3hN7pQkwJW582CCDSy1dortSioMt5KLDFYdRboz82ad104rLXhb4HCtOlDeJN1uCpw+ICbpho
mgaNdSld6FFcnFbU/PiKyG4+aOy+uqHRek3X8cuY7NUtsSb2CPLZc8l2lefzh3iQJnCJL9XASQ31
ejVL0oqtAXdkGC3vPYAK35pzNM2QQ7TRzjw/sTRh6G5Ds1/6s6AfR/F1bWD27RFaNt61nzUWly0o
qbHuE8eEUvaxpwoCeXkW7Qmh57KL/bhZXmKS3sxBu5omfdFI5uRaT8xFeNuU3PoyQVc0WJlhJhBR
ueFbIeOxBepdU2GD6dk1bYdm8NY3rIqLITKlnWddMZeD3BFxFhvwBJtBrtPFh7SRYayuNGhAFLwg
9dHLow9L5dD3AAX77cdhMRlJwjD31eBVK7ISOQWzG2XtOHMD9wTiLgcfP3FAmbwsMcuJ6txJd4eS
jo7YMbOaic/F7G0PKz6t0SCxIGvn+l8yqHlNNPNa15HcQynMTIwZUvcdEsPTBX6VST53HPv6D0Yq
XY4AmZ+NVd9ul/dOTUYKlX3Jda+b67Kn3/e6ZmVC2IJrzuu1k1oTcAXgKtNsfX0bz/xb1oL/QkrC
4bW+fq5eu/87cR6CCeg/dx7cPSN3+tspe1Xq9W8YEP52lbXDa1n/hVlNH/JPK4LrfRKkemgtA2xq
Jq0MqT+sCPwVSj2d2IggF93sn0YEx/+ku6s+HgEG2Gb4a7KC94lJno82MRBvFgX73+HbkET017ER
U3o0RsLjlwjgNwwj/jr+dYyBpF45pod0tbujP2XYZ9DcdNWln/UtfcVVgJ1dAM3jASbv+Zau78Uq
42AfjPkhLfkbxGrpkSD4dNOb9pOrUZuDaHcYHIcNKM0Lp1rPaZPsRS3uSM16mlT502kc4PP+BdqR
c5Zyzn0iDDbZnP9gMHQ2hc5DkNbow+O531lDzZmUWtdswq3+jzxxi6jL02brzMlLhQ3hmBGEtEVL
N29G239ZTdCtRWjsYt1dacfA2BUiKSNKpxve8LXtyKdMWEccvSLK4ziJOjcjSsKGkevgPcKwWkfC
KtardVnXI3UMJy4MgSETtm2Y5T8DureoJ3VCkds+klP9FNbVTprxeT8gu5jyGJ+zvzdTfj3+zheB
5fOAIA9Cjimb95eVdVa5QcZGErZsttBUv2CBnxv7tK5BseMs+jQtHnRiWqxdn/3gUM5yyytZUSxE
krAiOvHioUrH5uS0gHMMhzV1xvCMH2+IBj//gVwxJ7L8RVVJRSfAofYgxcGpza9VZ3Binp5Gb3no
Oj65rPBmELvpy7T6Z2uQQz2xFHG7JR5GwtWvuxXgRqr6XSXLkxGuX9eJ62S5fEaIQDd0SW6GvjkV
SMW2+cL7KcI13E6Bax+sVQ+RzEs1D/05Hcylndp95QePKEW3dQkipBxBIVnZwKR2FdvZ+eYLeBIT
5AYmKxA96+wl7ublIjDKZpcMlrELF6c4T2v2odDHRLYuzo1HLkjujcM2Mw1OaMS6n2U0j0jHs/s9
J0RalS4p4GXM6bUr6C52yomw3c6wXeiLyZmXYFQj01BWdJIol60RDv3OFUN3z9lsppKw0db3inw+
1wM+LtJ6I534PFdCpxY7h5kcik3m2AejhO/kYZlbfHA6oGHHbUk3bJOu3OyeO2z8xtxNtknscXiG
pCNyTPm0Mi2JOM/uERafm05xW+bq5As+/bTtTxX9uCTfW23x9MvqdXoft/9qANLyjl+H8BDvyW7V
xhqX86lr/ib/AJhRO8ngJ4egBATl1+6BsL0jc0Ni55zyP1PD6yH0P/w25DBoe/itAMT/utqMg2ka
Bub/A2EdtPiT8KD84WDU8hHr0RoX15ML5pXKmBuye/zX79T8XZ7x9lZZVD0XS4bF+/3rL5eVade1
ayUHZH4vtkvKukc+h7XMLHCgHN8/iAqIY1xeBrK6NFZ//69fwu8KAf0KTMwAQq+0SLV/m9Fr4SEN
OTNhGDVeOVZ1maTeWUua+gIVqo6L/+Ry+/Y/Xm4sbuwXCMPfGOu/vWNbdIrhX3KIOZIzj0Cmvjyo
4nPf8MgrHF20M8N7p2jDbepOD7njwft5sVrmGiTlFT2wljjbu71Eo+08hLURVQNxsuNDUAf7wSqO
dtNeV2F7WH/Qr5Fbsk5oWzc7U4O8SF25kUtAGPDknzV19pxP3RnoUmix6Y7VCGt1+uq1MwfJoXya
S0iEjW1eYrFSW144gvmx3+WticyZZmWaTs+tHd5XTHc3hbDVhQVOdTtOzg+/VY85584NnOPu0Azm
TepgEShDGtxlQjufKfEDapf7JIDNswT36SoeFsaRm0wF1xaY7W0dpOck7+zrBiK5J9x3ZdD/71rq
v+bk/GcV1/9AE6eLSOWfl1Lbuuuf/3ZLOtqvLk79PR8uzsD6hIiKZckzbSyTaHL/LJ0C/xMuM9Yr
aEhEfP+9dML5yTfg8KSa8UMf/fafkQLuJycMdNoAVRBfgpL83yED6tXil6WMODbcd65rs1D4gvpN
P+u/yMONah0w5ITFfqpx628Cwd3KyFedGz0nefArSx21aWmRbGsFO8Pw0qisHQOfYF6/FKprvv1y
7f6Dhfz35Q0TJ2YLh7A2h6KOypFr8usLWtE4OsUY+ATEBuZ92gX2mfJAe6ZmQzg788fD6GXAwiwm
lC3Dr6/S8gVofLXe/+tX4v2uRUJ+RCS1x6VBUMgl/91LRLey7Ni16DSG7HagNjXnaqzP5JKYF0iO
f8Crn7ezwkawDTAuHGb4phdBOoI+GWNxucIoOLlQpbfLatuPVgzpr1VztV/x40OOK/dD2tMgzhDG
XPU+DNbOWwT0eHHbuv33mJHJri7H4dIp8uCKSU4KKmAR53iFe9CudhVsapWpUzfMxq2f1vLaqnz3
IhyAM8Zmgz6jDD3rpz073qEqhviipF91hVLfx7teapVxd5jEWoNPrYbDZDvfOdyhZKmLJ16IfTTc
dPkx9qvczh2+76ZzALH5CXCu8gKgo/NQ0jXZZ3Y1Pxemk+7n9Losg37bCvu7bxTfvBwiTNp8mfDw
7VtkZ1tLZleoF0uAU2AgSthjN0nMZMyfucBhZ7qXCt3qRpjtsps61V2trbtyFI/nPfER3Rc5STou
oezOqH0Qb5SmfYaGGDXH7CyMaC1Q/GYB1GGqYbP1IwRwRvV49vPvVRsATgAiIT7HgzHdTGbOUl3b
MdwJmquvck2SzVSJFLj4WFg4jkCOcVKgu/Ncwusoz7l1Lw0zzeKjCk1UK+ul59VH1JkgiceHxhWP
HlHPQBtbAGUpHCnDq16MRZ3bXfrTs7ynmszeHQmuVOB0UOGkk+E8NrXCYdt50E4CGc1e+T0M4pwI
DGQVYT2dkfdG+gwznCsJWOcwuBn5HYuD4AoiDFiV9IuVkQKNqspALsbONa7mNq3tF3oN+242xRk+
oSrCqIUIA7TcPSG13qZI28u0TJuj0Sw/8iohV24CfU/GgjpYxiSYMaevZt4c60U+IsEzN1Ye90fm
BrTSirxnNuTe0SQaNk6Jpc1ASbP6QUWB6H+215rNzQiC9kz0QuyKubkFdwYKAgcwmRBKnJi1LfN+
COJwr0MZTgkJosdlHcIvlDx8pC0SrbURpB23HRiJmF7q59orZkhj2Fi2weI3F6bqvJMs5Xgp+0np
O1lNzq7xCwhCg0V3LRoMBDzgo6f0QvudI4Qm1Ka0d8BaDgtpYqK4MVrvYLj6HlwLx/CvGHIz0AJX
5sUXXjg26ed6JApjm1Ue3Y4N80Nr1dCOcN7MDnJkzbKfzRtRuyDs0dIsNaaLmZfjTORzbIag+IyZ
dHaT4pHT2Bnny3uRQVLv6T5v+xjEC84Aup4cREhtWQVfmjbntjO5t0u+0uBBZEm9TE0PP1VxVKyt
Z7RC5jMLXnFSLroYmC6+OBs5bTPKKBb3qQLT8CqQ19+EwSDujTGRV3Zc9ZxMYr/9YdQ0+WuraPcG
h/dNqUilV6JJGYeBS2rn2eIATYpLHoj6LI6zNPLLfj3YUwlADjJFdgxCEiQWeJebaRbdlyXzwkMQ
jkfLhNRsTZn/s+jZPiJhTt23Wo7tXSo5/G3VWCHjUw19+7UxNXGcE/sYkouLslNjmlxJromoJd14
e9wCr+iPylIT6hxvLm4ldxhrGrfrqZpdPKZFZwBgGzn57wfXyM8wzcXFwxpOXnCfo8QPDrMZKHgh
AUPT5nUNkJZs0K2Z8XXmkFkSht3Cr+6JVbS5Nxnjyca9wjQSbitaXN6Dz2jsPvblpbXEzmdmnPIU
uJPCOZbA1XAKx3xcrHWXMUSftkqq4ftU4i9yyDM9yyGOMaqGoeqYxJ3UTdjY7Fj5FAHsmnb50Jnb
QGTOmd346LrkACeo7WaAsWE8nw+xvcIgrwfzXise4k07IojZMOTGEy3UPJ8SN3my5ziUW7UEK+uE
jC/bAvI4Zo2YJng2WDY09Twnl9q9w5zskU5AY/BEgw6uLmeyk9+n4SXd6ZTes0wNtWOYat7DODYh
pPFFYVC6Z1PcMWIeWTAE9F5mocVwlwZqOqKHru6SpSrvkBKceN6ns5TrfzU4w4JgIhbqKnH9ZJd1
hsl515i2ENLLY1YNQNNzmTy7sCEPsxq5wce1umW4C66upasBQ8sPLsPcPmsmmwOxjQHinumR/Y0h
mD0g9aKte5cZrbPtzSXZJ/UIugAftlew9AUKVLhymis/dbyvyNTaeeMNGmvCJSaUpGTqL323u2/7
KhmjdkDaxn8RZqzSCi1LEV5OdVPc2BIxu48CadiGk/JuUHpjUyQHUcsBWhnsEtIJPkuv9anxOS+b
HiPBHQK38taQyc4KmuKLW1ducnSXmmVgnPv7avEvZ2e099yE4mzJAlrF61jtwpIeUSTGqR63xjQM
9wvSylOSq/VGjjVUvNUWB1wx62VlNsZD11TEqyCYxWZKBImK3XNzWqcddNz2W7kyMoFzaX8jMH7a
MnwKj3WMhyApUnnfqbz9lrTCu0or0ZyWoByvc0OFgByd4cCyHHJNee4S1PjEhfeswbieEfI5vPbN
Yg5XMs4BOgGceVReWNwSZZ9GtZjULllVfLEWQX9H0wmgjzcIzaMpDfssRUa77IZ8AO2V+l27AXvQ
fAthJl7GU3svZI6c1WFO1Gr5Aw9DgJnTYqsz8jo9Ae0VZRQ7XbsnPREYGmlPXzxTjitfank3NmMI
0EPlUn3N8S6lW6+s3HM3RW82olXfItCv2fu9PlCM9laeJsa+CsINTdLI7uzuB7LAhHAab9f6qtg7
Rh6fACAF+6lxuy25xdBDEXteaWLAj5SWnIjenkFrLblZUukx7HdcAlmgWKHbzMRFrpMrg2QRR/JB
kPe05hwt6Viez1nYfHtbIJIsG0APh/G3VZvTSlir143ZVjYVnOBJiwuZnS2mkTpb7qx6F9NFARw1
Yu05Xyd7cK5EXVr3qq84e46ZdV8OnQM8mCtLnE2YB3Z/F3OW/UFKHUsBOmuWmaCfT+sMEOlL2iwA
5sM8ZXCC3YNnDX4q6U2B4oZnEjcfOszpqUYTz6e3bbkFCl4xdmrDn5Lo+cuwDrofshPhUAPecsz7
ggQspPZTTeMrBJPEYJuAFZ1JQjrVFrt/PoPUS5YT6GBmSYE5kRXgBlvByPiEMKgKN0i2w0vX7ptv
hEd1V3FojrD1Wmc+vf1PKg1uyNy1+acXNzb452lqvqVQ3caoHtwggwft8gZqZ2F9Y/BbES7TeN9T
typ+enbhnM2l5Nsc6L0gZJOZrPDZnE8CVNu3oFiaR0Y83J+hn69mZPYef+WNzTcU2uI0Uvkfmpng
WYbQAVTIgRzNTYcIGtDhWE0XSgfh7hzBwsSMiP8bOENyCrHWv19+5MrhZ8dt348q/20H8/+BZ26f
g+o/P3Pvyr/dPZfjMxLcXw/d+pv+OHT7nxABWQJbjmczZtBMho95RSg+mRx6wTSE/CPUFKQ/kvxM
h6ByO4Cc4PE3RGzSivpAJ5n2J32T4/ARAXwJDoP/xrEbA+hv525ah5TwdOpdS8ABCmgX/HrMJQZt
Rt/suft8jO8HLIh3xWzUz5by1mOPqrTci9jtd0PY8ER1Si+5I8LeS2VW6tRD5UebFADboPvM3dhZ
BrFjyC2XbzUc8ws0MzzKkliPzwmZzoRfdm53Zob9HMnMlFTZZfYUw0S97Tx7zTbEr5g3SOw4fIZm
cdHUJJX4STKd4XGcCRqZGVL4Cvx6Vfv+iyLoOLJIzBgiuYxevsO3rXaE5uAbzhJhf00zwway5hbL
o8w7vAA0qMVVCkbPjtq1Mm5yBuk3lVm5P5pMkjWEjMxqANK1MZ42lTnQx0erRaflwLihD1cSUlhy
jNnGvA8/Kl28M8ec57bftITtQvSb2dVU7a+Xs2WCbwPs8pT1NFJg/ZbFtC3BHuRbiuPwazMlznNR
uct5XGKOLgM5PXEciEOUyjYmSkLhiP9lq+uC5ochS6CfLjorXlLjuGXEB1DtgK70n0vLVrz12b4i
nQaAvUTZej41gGun/pwqwotWL/gp4G/eJ3jiiAvuQpvjGWMotjkL2rCgoL0iGCS/lk11Ihk5/1F7
6QybEYnvuhFhzeLng+qH02+U4kvCXhtHPmnTz/iEhR1ZY5geezk3j2LpH+eiBY9MFNaxrIpmA/Nc
/85JRXFufasc/HoR4CByXVzjOnYN1Ioj+aXwPgP3UBi0C6COfylMkvo4t10pSK3E4oTO06jSpyKd
Vii4RkaMVU/300f5mWxGANN+O8H+aqlh7aw55+QgmYzL/orS4WrxhuukIxoRHh24OqDjHRfFL44Q
z3ScNKK+m1jXIgVhyZskyLr71a+K726P1NZd8B0eXHh/PTdQEHxdV9OmD5RTfjXLPQnKyd7SZ9je
hv6wqWQAqhS+cM2gqQMRoXpO2nnquntV5nejnxWw9t1tomOjUNiXu8qWP71p0PB6a9wlyNNf4SeS
OtcNz0piOsC58jhZgKBrmzBzpHAbadKO0VreOid7z0qHJw/cBAdCxGTStF9aT8GlSD2mOVZo7P2O
VlDLoRgLFymRhEgsZ7CUIX+lmMJl2Kloiv0j+L0bePN8fW4SAtmGr7RCOObWsPmRTZ0atyefg9pg
A9uGsAPTSNadIgjwdu2Rtm4rw3fGDaQWQqYdcz6iXMie6lCIR0Ua/D6xpon6Da3gofBgezuldVMj
FN82QV5HQW9mO2sW0+feoTdVVt4DwyPAQvVsv9CQ99zNaHb2I8dElxsoVtAylqBotoRZhYLjlMdp
yTJPagAfSbacw726wBV26zDV+Myot+mpm6070lRYxu0aGNZ5ooJ0V5CQsMmbwdna0gpvfZoEGwS8
5k4tUHiJKUf7igZrj2a1TrZEPhmwfWUXPlg6XMAIAKZHUqzjbsb+aUd22cb3TlgZbrQC/kiuBVPE
vbO4K9KmzO6iAeuqg8kjCho/7k+ctNvzsG27r0tix3fzskzOibC5fodaEgy0kb0UDkOvSSwFTrFp
PpVl7t2haHDzyJ4oSYos9fIoMRfzuCJiucP2Ed/3o78enQKqNkfPLioc/y14votyVo29R/tlWy00
7OiKFQXmlYqwTNPJPUZ25ggcS4aHcc3nzyN1yWU9g4VnIEFVzl/LgzvN2KIaFGYbmBrxOb3U+bTk
JJ6yZtTjqzvoJ2zuqKYlI0OCDWX8EwVZU5ziBAapquaGJ9hrvDsCPzrzsvRRCr3PCf4SM/zrMM78
x80NozoNZe3rZ0ikd9FfNzdLgrJzEdDvxzS8bhKkIq037EQP8CWzzr1EDtTtBX63gNOhb3WbBmDF
vlD34Fe+FhJdoIdI8vRLhfAfdJbf0F2/trrBepkgT/V0kBOs82Zv/6XVbecOxxHiKPeDkdpYOOOv
bjk9rDUS4AbF+9lorvfAWXjq5Xebm3HTwlkHiGrcF5mnCd2U5HVOaSlJZglr0qbcqtpgQ7u3S611
7AY47JAkwG2f65vnX7/8txHm7y/fdDQFQI/e/oECAN22wzPh8PI5Xh/CNj2flu4KM8Lz2xi/bOJ7
L6yxz3Tw163sgHPEod80b+y53Q1ecUAkVB2Bc1z96xf22zQQsoWNARpMElw4cFM6F/nXD9sxaKP3
rnD3PiT97dzIhzIlh6F3OSwnkPuxpx3ffuN/W7n7F6Lo/6I5VIjq5Z/XxIfhuX+tnsu/jKH0t/xR
EQeMlKh4ApA8MBBESMn5R0VsfbKokwWOPRd3PcOXv1fE/qeAO84NTZ5oqA8aEPL3ihjIISNgQJaO
CSTj3wq3hl/115LYpKjywFv4vDbHQUn82+SnmKoCP47U4TtztpNv253e+CgmTiJDvNbrTbHIk5+B
3iaFT5Iyct6bmR0UoKCKLL2pOrNMGNqSdRe7JM5Zhc/uG7APx0V6mFA/IGtNpmpbs1tbKwEai9NQ
ei7TU53j0QBDgnrTHS6DzKEEAbK+dWxxUwTjo6zoPobxBLqfjmRSUDr5czDu2mUh22Bqf7oUqrsE
1ekGJd129ZviMDYaOWe4e8cJKTu6YSGbKQDOPaQDQOHurXIxdREjuyEhG1HcJ7rAsTPfjkpd9PRh
K/oIipFkDKxymmG+WXxf+qa/XLBI7vlrMG3jvNw0OXbIjd1Bi4/1dhe81VxTzJI0ZHAZG/N61oUZ
OAoJrbA5H9+KtgCbDT4Aegy6osMS2V3QTKXOk2lbHxATuU+tLgWVLgpzqsOGKlHEJjEHCBQP5IIk
P3FLUk02YXhdJykU/oVgDjoQFifqsotMyJibQpekmS5OJ12mFsn0mFTZldOpde9UjvsF7/MXFzTn
sZ1EciXToTrrZGA910qWSUQ+phNlbNlP5dSTxmuuFvOMYuzO3bn8Jv4fe+exHLmSZdt/6TnKoMWg
JxGBEAwyqOUERqYAHNKhHfj6XsiqMkuSWcnXb9x3cO2aXcsEAsLh55y91x7d6bvj1e25sHP30Bru
9FTVWvsGDv9Vn6fSXnbv8LE9q3YgfTfojbN56lkcvWCcmfvAUCO+RhxGSPiXQZ7wyXJggONz1tDA
lPUdJkaxlm6rrQQt11aa+dNsE57sZyDMBvz9Rx+s03c2NqS4NG72ncwx+twk2fbmNbxuS7vosF90
e2JzOvybfPhpfXUwh3CsZ2czvmYHA2FEwLlq8hxQl45vScV1uUdhHcnHyM8zAhgms7xJYnYiK1N1
jFRG7JcVA8HzOXas877sbyg5VeiAdCUq0KO1Pyd0WBr/0R3zU4C0DE/atCao/dHskFFjlSGnEmy+
1Uy3dFTtWyZU2dGrEvIpDGJv9U3fTpgbGShM06MEDlM/DYRLXji15e+7hv2SQ27co9JGsRVkBX/D
SJTKDV2y+dYFKcVHnxsYx+70qLNR3qqx6G7TsSvPi8KJ7tCFY7XUvBL5q3J8BBHoZ/vUHxik1OZN
VjX5pWpF8QRlx3rL+0oHkzanOKf7Ka0uzWnUeB4KS2yRvWqPVUHLpsc+S8OPEpJ3Px1GkACFlu4Y
1VVEZLbXjGx/EnOkr6exWvxQAUFxPtFjs2EAxhJWfyZozaPWKC7zKHrKdLXRBvK4tPGyrlA6KcfO
iGdyxb6GZ4a1QgFRtMjzHMgSSgmZRF/Wb6xSQ7lNS2Ftl7a6MwhkoHe6br3GDMsi3vZprN0A9T6Z
afs90q3uR5c0ctsLkmKYGthZRE6NbSSJdp+1rp+I8ybW8rw9STirzhTGI3iJKWwZpwv6t05kBmjv
Ecc9wPY4ztT336wmy74z1HWfnKp0r6I2sc/q2kBE0yHQ05iUxR3ua9pcbNXnfF/XdrGHDMkAz0Kz
cJ0K51vXMXhIVQBuPJK7MhmCMLcNpmBxMjy0SWSdSu3GrdvJJa4A9LPN+njR1wCJcoqo88DPkuc0
6KJLqyZdKhJFfNEz/CbCnSDAbdJo7qkgSbsOW83aOhUl/IjHOPKOft9UK6XKN3NiJqhTTgyEn656
2a9NdP7MpppbFefGpg30a2dWxwiXxGakYFxbWPLJ8VBqq2V1dlbVz7Ui9sZyhlVMfNKxnGr/qskj
EfaJHC7JakK6TI3+wFyEhNRcJxAZ3xrdayNd3AEdUVwUgNmq0pWnVpHnFTvDIC0mjAqSQ5r5W+7Y
10q2dIJ1axwOEqsEvZbE+jmQ06HlhKhq/TBdL2smEj73AjnhsHdm48j9YjDuMmsTpcDCVNfM6VRS
3blM6DxBUpqfayUx6Lr6bmJp244tg88AZMeZ6gREEjR+HnPHO8tleF+Bbl5LNpCbqfHGUJpNvC9g
7IY8v3JtCADaq7LTb/NGq26GluaOUPWTrvn5Ed+MR9ZE/J11aqtqzG01cLO3SjWkzPdBgZ4wqefb
zggenBhINDTmLbsDMlqG/DHGWbuqbCpE9snTWoFeuopNJJ6tUt06Z2jaNNE5GMrppZsLiGJx7IPK
yfWtO4+7wsvLTaW6XYSzIkyKgGIUwGNjZvd2PsS7uhzIkqprRWJH5m9bvpV3pPneR3ZNmgeqqU2V
ebfDOD/Nw5jdDm1aMy4Yh3PMj8XeHggfqlSfbHs9KjfsQTCz2PHaatKdIcjjAQJzagGchAZBEEdy
kIOVLdR06MxyOia+aezJcyW2wuY7phMpu6rGRW1AjzgUE903QFBUw4OOw0G79vWepkg3gUdNo8ss
Mk7Z0gao+hZLm03apu8NyL5cEDr01VZuM7NSdRldQDVv095+mklNxxmr1fVNsnTq+QC1ppPaZ9aQ
2ITFWgkNxZU5GSRsMHDTvQctjzNqXH8wN1iw/W4xRZaXpE9eloa5NWmOZHn5wNLtrGx3iaoYOqj+
QivDjhSSrR2ZNJEG+9HoTNLk2mSvguDC9OprnLjj2himC6uykbOR0yFd96KCg+HiyiybeEPHHw6C
OMRMP0ll90n+INc4JT85Fo98Vl/pMIUp/h4i7zNqXB4LXzErneqGvZYbTjqRDDO5u2WUMHCfSIoU
IeSNVTs033oZJxfxEKhbbUyu2IreCCLGtgk10l7LKn1jthmByBZfO3eTq4HICA9njkVI9zcSsI1b
CSzZy5d9WpKi4h4j594ZZbJBlDNtYqxVt6OJisYcgx9O0JcXvdGyyCj7m2JKtIW51VxrcBz4iESd
vJRZeg7OXGeQ3tvDaCaYLCeRkonNxjuUve9gn6iqRMwXDVBBckp8VWUEEtKGvsh6xikpDlF4tgct
6MZxhZSEnBN7StIB0N0ogm/T1GLbXP1fuVR2opvuJvnjv//rW9WXXTPd/IjFe/sCYUl/q5dOKPaa
17h/Vy/9+jP/LpiWiAWmA97iKqBd71JL/atgQrcHCt3EQ0At7jNDoCqCft0l//1fhvMPSmGfOYEJ
rl33Pf7Uvwsm/R9g4ODB/f8VTO/LJcehVMNcihmN41M2fVDuebmOGppqf9uUc01on+PcMlXoSE0v
v1Tgfj4USQ5gtV2CkmnsIGD8vcSvXEs6SxD8Fgj4oS6665TShnXxzmbgC7L9n/X9f+wffeooLJfc
AEpJdgUSPOrKd4fDQOdPo3Cardtbd3bkhxaFFeSFNKfbmF/MaR5/oWj+1LBajsgd1l0T7QyA5fdH
HPBDNVPPESH1wPZo61ANdRjlZfDPd/E//rSPtDjumgcGFLAa4EvCOT42oQDkNGlJrtK2jqN2v2zP
QmHQmUcIFk9nlZFkR8druzu0L5Iv7HBIpvGWv+llsOVTMbm7suJrgK2AUMnJbS51O5IhoeyHBUJ0
A+61/gLJ9hGDyWPmuoy7PG6H53GFeJ5/v/kp+ccY7uKcNKvuAk0kmR7tlRcH03nBTmhI9GEzOIDB
CzwhITKmMfztrfxD3+5z42s5gYBOIn0BXkJ96Rv81rdTMaVyRSjwluKTOEeoLRBS+WZtA9VthKeV
BL7Fh8DQ1n4P9Kvwzs0oOFOx86rr47GKFW45ff4GKfMrKOHy09+15Fy6FXDCEc568LE/imcF7vzE
8YpiG5mZ06P8d6t4FVuM2rq+1Ne43WaGDLKJcMs6o70ppG190dXEZ/XhJJZMhl/2J8cHBg7C9f3l
ScEDMfUPxLYY+/inBqPzBU+0Q0D8IgvTkChAwVrEYqXIi2cIT3fROGPhRKNC+jbOuxCWOtfN9JGc
LeIzfZGhYemyt5aHK3LRqPWLWs3nDdkEsrqrELKRQJQ9qWhrDpZ/R+RuooWxO9p8uwtzGHfMtDwz
hM8gZFhRCJJbWdFVDyN70N9c2WHZj63cePMJCDiVEUrblYFX/Rlra/fY8s8jKjX9baI7K9kfNLO3
KS2Agys11eoqJbbJpN0QTdtWpvTL+6agHHLbpdegI/NHvXXyFtrXKqna4YeYrT5ZjW4f1WsMM+RS
al2Eg6CcDixDmQVpQ827ssunLd1nbacLr1KPNGuMdEcy6OSeOe6ARdxOswN2Xwv0gXTLE0CJCpov
AOOCg91ZTu66C7cnP8f8sjS19e4nvgxAdpnhR6e87SpGDW1zLjOUzytbTjU0sAn+0EoM81DtKG7z
c6vxup84IkFoaFXwWAZI8BDIasVT6bnRqZyD8cLwiG4ejNw85OSjAMqT9rDBSUwLoUPika0bJ3DO
CAQDeUFYxrQv84idIKloAxpmDLjEdgUMW+nLB+PCsRv6XTvCBw79mDRx0/DIsiUUnvFMbrZvEjDA
Zdw7cjpgRJdYWWMa7SFdNd0OYTfP8zqy0qTbci2XlgLRVd1ZUevNIYiF5Ec6fsYOjdKkng514xjZ
QfI52UQATEg8S4RHWqaTrYdaUnLB4iv8SxMecbw3J1OPNoOVUc8u1Nk1rRWjwc/X3duxk+pkArfq
1SSasl8hVx3qs6zBr0PUWDfFF3Mba+lGJ85xpbIsvY4yG+9dPxXaXVyRVkRJsUzEayZ3YZ8N9Oyd
2UeniArXJbTBkwCyo8ZzrgkniZKDH/cjCmyR/2y8yf7hdxHZo23NAC6LPLGfddTVZHF1F1w4XNrD
IENn8q9AZag1DJD7wA8uMNB63+egvJWYbe89mOxHDTL0nsShbIVkDh41Chz7MpJqCTBEDykIed2O
4IfRt0Tu9RQMyYExhRk6GeHGNqGQe6Syaj3ldnpMPHNY5b3t7HwLZHNiI81JTQIZkzmo7kGkVK9R
Wj5qyJ3WJqysfS4xgRVT5EFu9N702Gemiol+k5OYuZ6Nykd80GmotH3GCqk/yhUCUK41VrVqUGc+
4sXjCPVlryXQu3PRNIe0Im6sWig1SGlPlRZboWb2l0jHzg2zkmdFgOo3Lcg+0xvYMUk372fDv9W8
jJ04Y7QVKJBtVebapV5ZS6RdnISq7YwDxJDi0FW+vMgVkk+LPmbGmLV/Ml2AJWVtXpkjKDtDNw8Y
+cHsIri/g0koDylQ06NKs7c6nscL/P/zT5Ua4r5g3XxqvCI5NKItNoCeruMkd+kKEh9NynQAFmap
aVquyUZ6HVruIiVWOu2bXRsPkI+EzStWDv1MG3pq5EbaLkDmscgfbUe3lnTkSxP1xKaVFaZ1mF2+
WOlZwa4Ncd6mkcYNee/OQoEbgztKLnuDxh31ADZVwmPjnKeqaE5U68lNVqRrzxbPdmYSGN8DX3Wd
zCvXAFScR0AJ2Yk8++wo3GIIMXrUZyAp+00lTKTDY+UdrGk8R/ygtmWVi1NZiGvylBEbuDM7SAbH
DUHDLWCEIZ/6nyTJWEt/od3p5ki8XKrkY99YAb79GJCzKw2kEHFOoh7xcU6AwD+W7XdUvJgkzaa+
NLJGlhsbeMmOSqz/2dHsDVZ5kNISm6cmR2LMtmIFNVig1YK6msShTib5ua3c4LosgunMcLt64cWl
Z17qWQ8Ji8UujitzpzUwBYxOeWgPym8Z7P9LEq6LHcM3zOTtfBNocbz3NcrBvkKkbFpqyWIMbHEO
stRmKmXZL8Usp6ccOflZXqrgzW069YJ7YQ4B2aPEFVplnXeIzfl4QntiZEzWvCws5wo8VbBKU9Hd
VVM2byGJjHRocmwPnpWGUDURu9rxdBgRpa2FqYMIhKQy7GPGpdsOHlJopDPQPit5bpLY2mUABOk3
NFN74pNM6SmCCnRRg962yNvQFyZSNwVaoE6SeSdEkTGRqN+Gcj6D0fiaSc9Z2oowV/kJFZXqW8vy
FPpFeRO00Ff03LqyenOdJ0nzCgws3cW1qYO1rNqDbOLQGERzNSfupUzG27JV5rGW5rfYQis5mHMd
JmXqbMDrKLICjHWrTfSFBobIDn5ilAf125SPzWUTqeAQodKcg4FMCe+bMKZoV5L7FAJhpRXojuWa
y/lSTElyRUd+XMP6Ia/WS29ArkEJQ+wu4WKF0uDbpo2twFUnjQPUqGQrgiS47nHb0JcBbLXOGWlT
v3dkKgeQhla6ZKHKbbffksmLMDAw3mj+9q+JmaBkmJxWnWZoEdtE8ayvYrOxn9htuKeZt4vccJNX
Zq8AvdwLjSynTeAPdxIRxZpRjXU35H5f4zrpr0ipBw6ZwO/FBOUGl00smK1w0iSpiOElaDRBx6XJ
IAHSGhRHjBDG+TglwTMgUdfGB25j+egQ7j7wJogDYwa05HT36h+Z4/MIBYnTPc0TthhDIzhZyCj2
NlUBSW0l+8yI1jy+KCnFYCHjMeYOFSXGhpq9hLDY0wmJtwBVig/ckgo1a9ZmFuPLlFNjXjqJU11p
aD9pAC4Y1MVUrm+ko8x6PyuS60mpFeKuEumMi7QdEXO10k0fgJthQ0Tx3f5s+x4PDShmvDdW5mM9
bJxW3uX1zF4PMxQOl7LfOHPOKiQ14xzIm30S5FfaZxnJrNFZVaSq3blF41z4vki/u7mfx2EcJNah
dTvrvGgSfy9ju7sJpsLnLeT7/JiyBqxbuytvVV+FVmGrI8lidrNydRJ//VaPnqcM43JRROOR6de4
H9EcXAgmRm90w9hhrpy2DF4mOfo/86JWO57y+Xr04mgP6JUoDNnWGLyVi5aT9x6CWTRMwarJcg+9
dzkL2uT5HIf+lE1XKQDF4UYE/pRseqEXfAJdZxN7ncVfCzh9rXovkIwDCO4FOMJ/9iaLTNWl2Xnm
+ana6bJUT8aI50uveycJNlHX6RYs3YRNbWKVSXGfe7n65lFa/aCrNN0azLkCUm9lc/AN8LYklhKv
tTGxbL8JGqwpow69uoXpkiOWRixIHzjoJ2fNusFXeKoC7mU0VTd1zgOxw5uqnbpa0aIE15PTnhvh
LhkJaQ+JGTy1/N1JaOhusXHJjb42qBHORIUJnUBEbZdPeXfujchmWgQugg010N2Vrg/qQU44EdhU
9dGwQqKkHDrIQVUdwLrGNvtOYFDrIlKD+5ALh41YM0NV+2W8QDvohv4vOwa3Nt0Wv0waQ5VM0cr7
Zd5ghV+cHOKXrQNoou/fEaKT5A+I0tLD9MsEEqgAQ0i+eEOyXy6RX4YRb/GO1OZiI7EXR8m4eEuK
xWVCE3LiRLEdQIePgLULEz8K/qfT0CwmFSsPnGP8y7pCKV7fzoufJf1lbTEWl4sZZOM+m/p9rU9U
IYsXRi2uGG/xx3RCCswwi2kGItq8M/0y2QxxAOB5cdfIxWeTkKu3YvOQXGSLCyda/Dhx2dTbaPHo
BItbByrWYtxZPDy+j5tnTvD1/F+D8P+pQbhgQv6zoOLqtXwt3ncHlz/wr+6gB9yEwtt3bUbEiy6C
pti/u4PWP+hU0BVA9cI0/pfS4l/dweAfru0RbKYTSkQrzTXoff2rO8jfh6fXJ0HAwiQMUMX+3yiM
zaUn93tvAvXz0pPgX0iFWII+tAVKlDqMhpQd1l2SbAO6e7emN437eXZrQHPKPIGJ6A4DlYQF6hf9
XbD09h34ReeWpkMa7lt7jU9xCHGWObuui+sWJTA2w4B1bwdbqyZZCPW+56ny8NuF/kPPZ+mffjx7
3zA9dCAechTO/31TA02sgzEiIIOeFL+rIonEMWAClS65ZWLTlc5zlaLUnKYU9bOXlcnZlNIFtaTh
OIyhhLMjlaLcDrrYoqWzQ2WTA1aT8XrWlhKAiNu/tEl1A2qrfqKI5aMs+EJEuadvSN3Bo2USPrBm
iVS72kqGYxLo0ybig7uBYe+G4F+rkz4UYl9VWgsbmrTprPfNLVPP9NiAeP+iJfr5eiA91xdljEdj
+VP0itPoBZZdOhU+Cr67XIoWQ3Jfk2wSQBWYhJU91foMAbFvhre/3wvj85PkogAC7LN0AoECLuf2
W/+NIrSIfdxqYT/yLwINgntgemSR+kJtpYy2udfkG+BwdFuG4UGj1AbvJ7/9/TQ+NoVRB3mojZAn
EUWJy+uDprBKmOUMysedPljGSltEAvqY/9Q8/wEExXzgOojV3w/5sSvMIX2HIAw6n4ij6PG9/+GY
P6O+q70u9EfifkzXfyrq5gZEw1cH+nx3ORCtZ991HAPM1YcWaylZ3Z3Z7UI75euKsnOudlHlAHyp
TXvDFAp7UeObZymw9f9te3f5kXQueccWmsknk3vEnY2lBBGTRV21K2QtQ98Ffui3sUe+YXMnyyha
KWQ8rTE/LIXGF1f5Tz9+udAWUxTH/XSVWy12M1QvXVg50ZMeVa+qdp9Si41yzSh77Aza4O4/DTP/
sQ2/uCveL468RvThjcUbAljkwyMtMA3pJYYFXM+tcxAixp+T+fL+f/v8sMlmMTdonRIE9DEArwfk
2kLZbEIPofBmCjA2TlPXrsoMefHfD/WpS8/ckb6WzZfFRePHWvH+WfVccHU1U4xFVH1EjX9fG84P
YGw4l3Vdrua0Cdmk0E6gbje79vGLw39+O0nsxDbD59DjW+h8uKCtPTMuszh8Z5nfwdWd66p58fTu
xYr7vRHRz0G7itTA3eA3u9W14GVM0S04M7YPVF27OkYWjVlarDPv+e/n9vktfn9qH14uWqDJEMWc
mucEZ2YZXAV298at2f/9MH9YJjkOwx2mfyxPrJfv74Cr4W5IIbCSvaVuPdAKfmU95EuBR04L2pZ0
m+gJ4jtkgGzCp9WomOL//Rw+P9acwuJP4sEGn+EtK/lvK7Vga5pWvVqCeuoq9Gh2ooax6i9+6aeB
AyMPE61msAzpiBf88G2Gy4ncWR84Surdx5N31+XdQ8nXtlHtF7OfPz1WvECMAFkeCbX/sOgTWBro
tdM3oTXLZj/H3hOYVMhgfWLvQCI4K+Gb0xcX8U8/z1p2dktoJLrWD/cxINXAha7bhLbs72JUCyti
2N8626OfZn3/+w3702trAoXxDPK2dJOUsPd3DGT/bNI3bEJCkfMN3RS1dvyqwD1I2yiR6biTnRiQ
C/pPVYyXl9bMF3fzj8+t5ev8Wtu3EYZ9eD/6MdL0GvB/2Lj2RcAn/gg4Mt1iqdmoqf8B3g5yo5GS
hyKqHftWNBiN9sU1/+NJYLxj/df5DujBhxtNJ7uqzaRsQkdVT5al30yGeTEZ3Z005ANbO8xR7owk
86edBAjaq9cv7sOyPr3/IPhEU6KNXobAEK0+3IehIOkibuMmJG2N8cagnQeZXu2yKE3Czim3rd0y
6RHZ1iUAb6VQs2mU6k6yIZMo7DqaiuUEE8T20hU5DFgbSKXcNBVEwL+f6OeHE30JOh12JJwkQV3v
nxfdL71kZkDPh8u+F73ln6WBv/OYl8NBwGH/96N9Xjr5lDD1/UV8ZKLz4aq0o+kSmpcbYeC0w/cs
E7eOVaFo077a3v6KmXx//XnJF8aOC97WMcwPa0qaRkamMhsCb20e4OM9zVh111PZXqmYfaWIkPXE
zYTCsgALG5vBxgn0cY8NfkOCBR14D+temgD5KDPvpXP9Yd+N2AhlWaBtcthMIKO8bgbuj52j+EEi
22xkNzFawn7k6epbTJPm71fv471C9YUngt/Cq81T9XE1HklPAl1ez2FPAYXKt/CvgcU7Kx/d8EYg
Rf/iTf64+v/zeGB0qDwpJPXl//+2+idkww/EneIMY3d+rFLduW7jyP3iCfy4JC9HsQ3D94m2NZc9
6/uj5LYwCtpec4isjG6vTN5mJV46W8KP18MAcd8XB/z4anJAizoQGJahWxQgywn99rOUHBPyuTMS
JGAPPUGENkMyrV/Nxvhm5PR+gY7jCK+g0/799n3SHSwHZk9sLZtE1PkfI5ud1F/y0HwV5jXaNslX
yKysu6jzcG2NrXVmMt9LnfTen38mrn9b6uLS9cvziB3QXBVPpmGmK/yZ1Rdr5ceXktOiUGCNIlTQ
WdJ0P1yPMu5AljdTGBD/twGOaR9oEwP0lJM8fHEJlkfm99eSY/nOwlUkiB2U6y/Lxm/XPpu0vss1
oVgDY2LC5jJexxYKX+KyVjFVQjhDKdu4s/HqQLlBvNauqfzINajsLY8HPfnxKx/UHx4HaGiodPhc
sM/6lbr52yn1tZ1wrEyFKR3jLe1exJJ1y6TVm1+ZaD6lPVKFWOTJ9otrsSx276+FwUeSStBhCV6K
hvfXnZ4N6zkJPYQgZD+ZD+PiDPCqFgTAlRgo/XQ+H8u+Oro5QnB4JI2Hl7juvv/9NNzPt4SNAnQM
gkV1FsyPt6TP6V7GvTaEJBpb3x0ZPWeDuBx1s99FXvcjG3v3DqO4w2TaCOKbJpXTPs/nTWEGybXm
Nwe62v55P2TVXjUw3skxWnQgGgYGKAsN7Iu5uva0JrlEFeKQ1jcbhwAodVjpefnsAH7cV9B0Xzo5
m7vIroIdVhYEkU1ZY7uGO9nC+sRUUBAYNxSnaix3NVO3tTkxiGAIZB6QUbxh9/XODFphrwx2FfiV
ipPsMYKnjNxL03yoR0vdTDkMHB+Xx950W+dUVw5k0iGvLouWhmqCwCVEacGEf0DKvYmxaF7kGSMH
kkHoiriYHo5qNLL7zKtSZ8f81pq/eBk/r/E2CD4iwhkZmi5Br+8fCjrfCJIJtCfFsXe++zhQ700j
KvcFbEanCdQX++FP+0V6UbQ+MNstjQmO+WH11SYAQmSMQHoprTsntu+5h2+VJ1/6FjOpWGaxc7tn
EhnGk/bt74/eJ2YBBycPVHcxQegAOT9WOCTglH7i5gOQrTh66A1pwv72HAIp9eibYIomEOHW2trM
NXXjEhPwCPolvQPQ7x1jQsx+DunAg5gq7dgVKJRXxGJA84ErwBgtWlazTJ/UDb10c808Cp0yCSE3
utPqO2lVBqNdeEF//02fVxObFxchJ5ApxJTuh5c6d6YpaEY0UHYTl2tPNuKqCYR/6UvFs+Mm0cEf
QIR0pgdr4e+HZiOwPB3vlxS+KxjdcOTwH3y03z89iRF1MeqeLowSJE3bLEXPgNWyOJiVz/xfSpgk
BAeBkhti5R2YSTjFCidLcRk5Rfld+UI8xiW+1FEJcShbB7ZL5ER0kMhOOTLhnZ58l9maKYefpAsZ
pzTx26OZGfnJHw0qpzoqHRsNnx/su54Ava0mpuoK1vtzaRgn3cuNPbmH9lH61RIFWNzPQfFqldCN
4CJWB4sUqUfkE94LIya5llWVX8AoVocc1QxGG7O+IqfIW7NjCW6A1snTaJutv47qHoiCLGwLJXTe
7BM/Ne8q3avIY9OscOZ7u8eDB9el041dGpFNnzNWW1mlrIeV4DPzlBTVeE/fhvQB9BBwGKYKe1ad
gooOEB0EobR0LkTBpPNctHl7uUh4cgy8Q3WM0pERp9cO86uW9dor+2zjrh0t59VRNaNeshX5ahst
hoC0M+SzYliLpXxU11na51ufxAXIdsx688ifrgHcVOuBEPWV1poeffKUiWJCnDfT5x7JoWYNehCv
fGd2Qll2lbVp67I+NTHd5G1G6gg021RdOFIj+yrR43qbyiQX60gjcgH5Wce1YGJ0V2BCIWg71uUz
hguyQOqCUEzD0oKTIQx5AQUSjlwjyhffqpOjg/prm1fMj4PYBewJE2w1uN6SRQg4OMXjUhbP7GUc
Zo4N3o0E2cMe2IUXluicwsnC/TZlabo3RZ191+Ohv2K6R1BVFhBGaIywHguVEk6M1dhLxcgMYU7X
vo7pvNXhPKcTaohEGmA/dJQYGjHtm24ICM+yWl87w/Po/FDdJMl4cfUY0yUVLyPWjjbXDnOTD/QI
HcmuGyKs2VNDUbyt3IVjhNY+Y++OoIpUSN+v9zpjvzDNEm0dk3wJ4iCyDn5Ri53ti/6Eek+cJWns
7/MGaYiumYRniyHAUBKP+XQ2e1N87blsWmZHBueZxWxuTsWtkWbGee3ATOhkoz802LuQ1kgnxPsB
WJGcPELlRNmfqSarNzUkc2aOwbBVje+9kMzCUB3TV7225yxZqww0lSDbgc9rOV3g60IUYhJautKL
wDwb8SOsyXkMDSK+sO+7Gi+ZIW7wTcgzu/KCh2nAdQXmS900GvsLosT8+qKZ8mhbDSg/hsnjinTG
qStj4jFp1V1E7hSquh3PqszwTlXVkFoc+8bGDToi8oCwdasG1YSLls7RzrpprE+Omza3vCbPvddY
GxfJy0ajpth1jekdgi4jo9UX2n52OrGZscbeEfHphSqOgidlpOpGkUP2TebcTDLy/K1k0bzJ6C9f
9LrsNmWe+Sdoce6F50XDRdPP3htJu+U3grC4dVGRPkknM9GVc0/HNnPDXLX2KRIKKRalWnU0ZJCo
vQc2YdMWDaXfJIbuAp8P0yphwZ9iTs6mofS7vYGieE1GbH300VVfahmINZSCV31hqhvAFuIYqbTa
DjT2tyZxZSjUoOvnIyY3heL/WFMNnyG4eh1dFZCBSebjWtc6a5+7zrVbtHyMZBOEpnDTK0GJelXG
WdSS+MXMfmXO2nzZVbN1QdhXihuZOMZ4lWYOwh7XyMhxd3rrwhXO0K7cfLwvtTpE2zjfijE1Tl7K
88shGvqmQH1cUsEx3zYN0KpfX0FESYy7BgizFCTCrEY4/GP0nMMOOZUwa57NvkmPrZW430dVIrqp
yf+zPCl2BRozyPcFHBPRkCSwHrkQT5Vuc46GGsoTQL5900XDWZ2jDUr8+HII/GYLFLE+s2knnkSW
+9caGWKAf/r6pvf9+WVuWvHoTvZ0XQbJbTlW2g939mzWHnQT9NCMkzXpkEHToYSpP/dXHi5EA4S2
0U+wFhmz97JdmC4w4LxLmaYNNI2h9G9opsizucjMrTv5/GG2J9794A2Yw5UeAJ0pyVxV+xIb0rXI
bUU4bxf0G67w6FAiGqWxoUubqg0iRW011pM77Ho3RmuaIZ9Y1Yx31TqrB9iJsyG3mAfLaxJ1B7Q+
tVutm7S5z8GirAledS8rfNQ/UkNTj3kSEGOKm2vcDoaKHi2NiCw8UFWCM2+onlK6497aBalWhYly
kCgHTYb6OOkCvBL697mvFj5wt+0yB7s2gjHorZFzgVsxfSQrMd+JyAMHkmORh14kRrJ6guHFy7Ts
NdMLFDpSxduitBDMEu5ldgg2zRazaqPNz5o9lPUG+ohPdoEzF3snnllv9JwwCiu/Zj5a/ZxLK1sj
ECyxgQb9eO8qa7qS2kBXJEapCkWqKsC9SuvMSNIauGLZHweXmUwmd6jrxxCopv06BmZ3Qviv7qMo
kPNWAao7RZVt/dB18Sa9wbuMO6f5rsmcfWKPEe9eweWUTGchs0lDsavJpO/dz7PJ9LBy9BO8ouwQ
pMQsqqnDLwttD+BqhjMxTfNnEpYCGFgN7vqyLVjM8AdW8a2eDUfqnXZtKc0A9hofcclfu85QroKh
Ds41xcs6QKU60HX0rdAlnaHaGRivzy2JTU1zVEmIam7uoJV2m4QJ5Mv/sHemu3Fr17Z+lbwADfbN
nwscktU3UqmX/xCyJLPvez79/agdx1J5x4LvxQHOAYIAQQBHVpm1uNZcc47xjSHConiHsOVxDNVA
XHJIAxVogX46ltrxBdU5b2cQWNtxgGVDHb5OhwpHm86dZ4Wq5ZKgBDI4DQ14sh3IJaecUitswapS
cbQbGXMEngkwTiJ3oW++VUFW66M+CQptk3ckaKFGScu1RFaayWc8UK7Ul2ykCRlexl2qzXVMlVg7
XdETW4y6Uy/54ZKjO9oNzbQT2xRYj14CQqWa1lKxXhktJTWhDuibgmSNGDtlAxVym2tebbeycZ95
pNEHzKZawZA4kOXvHmtqrWnZZBdkhC3g5ixSodWXpHjCGfQyrMN5/6BHLcgpNFXwgwt+oRYHdzyh
+FtakswYZ6KxjE3SOYkrpro2rU2sdQMCRbkGOWTqm3ZuGlVlMNzrehpu68RnB6oIkRNFrLq5wauS
o7TvSfGwpZ7Ag7YeUPENOQLQwYw3oqKsyOrqHKXu80WRr8NiIEzNj254mcml8qdjXGSmY4lFvKhH
5bLRIRzH+BFOpifBStQG3LfDCDm/CYPsIiY871KeijpdVlURHEeIhjuNgeEJjVa+mvD2HKcxuuBs
gyDAk6GCRTu3SivK0V63aqA2eupYbHQnbWiZpYKj3Ed1WF71CtxEU0qfSfMeiTClgeXqrW7uh/kP
xKqJfEcFcUmiKmmWgUDeAfJTc1EPcbXmDoS2qCuHbdAPGv0wv73l79l1vF1b7OnN3LWXmic/fSK6
C8NyE/duzqrdtvFIRQbrelWqiUqd7EV7uSWlo68LvkPfKxehlx4HLZOOgsraBF6LX1nO1l4Nezuo
iWnBXa7y4/2zomMchcQwHvF+T8j9pH4j9rFyK+Dj2CeEvV51cAA2ShOLlz6ei1Uni1xycgLtdFcS
+yF1GZgObJ/SuDcmOYWKro63Os5tO7LyiLATHVkHJLbaMTo5R12WZ9pB8TPiPNDPQ43KBVb9xMUN
rZVR7piRhJWNGxPsHPg4Xp52kqLRIfY1XlpBFyx8EqZjp8dM50aCMr3qMJB6NwVgyt/jewTaCWWj
XyLzV1g6ZpV/jTCOXndCXGwQP4Pl9b3eBGqhKt2pLrjnOpE49UfIlqjFcnlYwmiGPu7jF7Ecog7T
mzaJhH2iqHOuzKRTAORwu3jYDwX6GrdV8f16ePyQ+arDFT4W7WnoUgw8paYu6WQpfOkiUJNQNBC1
mXA5UKWMRbLqVc3c04oihWVSoqUUZ9FVmCA7k0rJegSjmd3j+IZ1MQM/8/nMlwISw0SCIUN7Qmes
k12Xm6h7qQRVTsGNAFnoQtSzhhJ7Ctd1Lmd0crViQZxFCTTEcrJOA8bViJB0a80E1wBos2MWNDbT
uCDjkzh7sr89p8bIvOhDxViTF9os9DEpnkeWlyv6hrb0TMFYEsrSMNtvRiwbJQbYSy31UZkLbbF/
E9M0Kq6AeErRw0leLkK6y3VXr0xp60VNwWQMnEVBnxs6Q4MVfMpg3oUolcrEcOteo6hThgDTB6AW
MfarZSLz5QB52pbWeGS0J91NhfBiZJF/1/VK+K1rRHE5tX763Aop8g7AaCism+yqT1p/W2t5sCe2
l70dQb8LNFWxNbWH79ZnlnRtkQk9OMWkQdWYPxI4xYXfEbzSVFJha0qVOa3VeU4ldOW+M2Uo+9R0
TUNAR1nE5SKTjXYr0r1eDZrlbaVJSVZElReulJEi7JvkS1FnkunjZ/2uZbMCfVdxfxFq1KMW43Mn
mCp0IjRd11pD9ijq4tBgHpKjVbbj0m9u5HGCSKPjfiOKNA3KRdwnq4qWyAGkrWlXCuxgvW9Wk1JR
3vpKy1PE7r3pB3BsvjLq2LqV7l6VY2D0hVASXF8nrN+s0hZ02Mi9TC3Ou0p2u+CG9Mlgi+Uih6IX
UDACZmN8U3Ce2p1ZUd3N2ZlJdOP3obfxJJEYUloSdCDGa9KcdeKm/MoNTegGcw+53XiK1C0zJcWj
IsyRsCJbkpXkKXQGcSocHlq+ojNAUAW1+yIiPx1TE8TLAkhayxkV1ZKxr+Lm2BIiZXPsOJ2ldM8+
k3pMbd6jJSMNHxPCim0Ee5f+rK6mM6LauZ7oTud5e8tAcKY3db+cvMhaKEK+maaKI1sVHiAjoFsO
XjMJHHOvzpe4PpfdJpr0xTDNdF0V21jVFBu1BTPYe+V002X8sEKsr9PMcH4f+F4kMrziruLUXQzF
tvdL2iDjxBtrRYsiMIRlLgKJK+BGBowq7ABX3aoc4n5vRnT8ZDXXHG8ODSAVCnC0krmiga8UpK1x
kJRYc8gM2CtZHC4AmWErCSTsAaPI6CQcDhk4R3bA5MrDOGZrIQzeoWiod4cVUIpbvoSnxo/ueFB3
oxave7VajQMUd5ymh5ITWV10lV+UbohDiAjoQbEoUabR0uzWQGBsqsJwqSRRvZVkiqCJeEKDnbK3
S1UjfyEk2vrSnKrhpIYl2vKigyWialjaSj+SjyY3+tfQ0qEvStn9xBw9t9W47p3ap3li1eSSjWrj
O17otSsQJeoz7xPujHnbH1ksOGQUaDsFzSLo1/Iqy6wG3R4glEQnTVPqlPtOUm7MSVadPk2Lo4ao
z0bldY/BMHQNa4zRe0nTDk0uzgS+zXWIpt8JLYWbmdXVVEIKdFHJ5z4fKtZXuZ5uE1xni4RbO6co
EElyOF5oTsROaYW38iC0iDGDzoGp/9J6wBcq/GO9yuWa9qZ8qcmdTIyqBS7VUM2TYrbmMQwgKUtF
G63RxqVHX5A2Mw8TkXLiBXZGpjXnQxLeeeOYc3zH2rEJGvmQEHRwFMsKvWRJbF2vPJi+BPUio3bA
Dagd9KFKebl6fa2Dl3gwpGFYS23tdAzKjx2lAeq+Zvhm9UJxlUegunHgwdGapGlLj5v5ga7QLdMG
o8COVNZrvKnpUSgj7zDnIH8z8koCUBsCoiRvgtRLLvQjbAy/zAROikDUw9uGJo9OGwed+rM2GRxQ
iaTDWuWCrBw7UaUg9iFzF2IbPBn0RHYl78TJ4DvY+X2Z7TJRGedobaN+tfQx4NcFEWOJsWnWWTT6
F4aBoUnjTH6BSSRcF5USf/eKdNwPRCo91qkSXyG+xz1miHS0jJKB/dhr0gr8TMvAv5bdGcKzgHzB
4sl9DUpSafIqytWDL9fjjUTwzGqw4u62ntQcn2DbiGChw2DteRQ+fiRGewOf1IJRfbGDxu8lC+47
g03po+9wDfrczxvVwZEJYEQJ8smV+dUHmK4hE7Sq3UTlkNB3BOo11QDJR8iwyAK75ghOg9y+bgwu
W09Ir9Oqq9ZVqFHVmDExEIsSpwIzAe5HwxXMX7y6wKpptMdSpT35U0ijAkWltSBpnq+ppWSIdnLD
9iKbRvLNqjinJqMHITtomnVT6jg1SyUtnClJ1btsVPx7gdLGyEdrYcZlLts05wTXLMsZtT5wTJB+
bjlFg3UrrBXaaMbgX7PHX9HRc0SVKzEjf0qT65juI4Watiz1cjUAZUFwbG78kAPMNCGCSoHoSBLL
pLWSr01K86GGzMEQQvgOSpXA5YDQaaxZ9jS16oK29jpg2OBgEcxcwSTsA40jmLS4uQuJJOHVbZ+r
lmZNlfS1mwf6jLbKr4q8pCPoYU8rg1Dbgo0rbGPUSKSRBDBohpUvpoF4laSLm01AF9vVOGRfRY8j
utFSealOmvY6DtCetHZQ3JZCTwfY4kS91e2gzBT7WQC6oV8vEEIga26F5be21S4FUW5lCdll7bCF
T6bkPDo6fbRg6+sWV7xN+6o7FD4bBW5Y6SZuCd0VWwV6SqdlAVWuz8WoNskR0WtoRYhWdRbTYJ5K
2lr7twv3GGT9rR9k0l5RCD2AZNPY4pgHazNKNI7d3tyFtb6VVTOBMCMvR1zEYIrRtq/kXG6vJVVK
V506dkua1YkAHC6PVkqXWGu1bwdQTk3xCIHUeMqg6D1UUlPf0VeDhtRj443cSA7yXdoNcK6YEuwy
plwbLM3EAVLx7MtJLyAaxdEKwDqRBBl81WwM7n4/cPmFvTDrImaLvKkbcDvQGX0ct/QMo+JAlMsF
uFWV2GkA0wDnbrOYnnRSXGRkJl1rfKpbZi6vHE8ULXIqGkj1lER70udyuvdNnSxdrvqJmNxKmKS2
dT7Bhg6zgP6aZn3ymX/JoJo/szrDNRWI5Ax+zz6zSofJ65UY9WYeqSStAIINBgWSoVrEUK0RatXz
jkO46Eug8CLVDA12UVqrh8KEYTXJiD4pjqpPlAG/zs00AyW2pIAB4FNJZ3NPRcxw0ho+DC9a3jVK
E+ZRJ6IWOI7KQHVVLyaxhHSWzwRJ80Ts48SM1EOQJ5BXkOEhg/j4FRraxIpuwnIx5VKytcigh4JB
iqnrBcZNESlPyNNvR/TEjllFHVcECnWNgYHdlGZ2mUxFgmpRe6L1EB8YRJrHPlTzjVECLJ4Epm3p
JOfIZ8V5SFVJDBNgjLsMO75XiG9tOtoGlRoAMe4z8rNXlUcvI81EIggzC3prlU7I9jTG87jns/RZ
GHENGEkM89bCttm0U861W9dvaMcEG7Gbuscqlia38sjfEqIahrElJVQz6aOJ9QAoSCTpzxPvDi5+
GuDq5I+vv38pflHeGfBrcIioFtoG/VflrjXmKEZ75KKFoI1uX40rSGvWkU58vMLkSDeo1I3gpjWF
kO0GrKGkE+IUaWQ9//6T/CJsQFghw/lA5MMIxzDPvtqOPynCVswXzajoJx1cMbMKpb98+y1/xI79
/wsoRGT+nOOYDP2g+T9/Hy39PzBPAZXQv3c6/VfVfkMx+fpmmtq8ADH6l81Jt77gSnjT3+LGkXjv
/mVzMsQv4IcgHKnkJGAimP/oBwRJ/qKzZWkII+A/s1XwF/6AIMlfVAkRAdoVa9beozf9gyAFed7/
3m8I6J8QO5NKDSwIoeK5xl4wo2Ykaw48SC+lJ40+lE4d4K97Ug+DTYrNErtdSDPGFPytNJbttNJS
TPOFMMU3YV10WzFkkuRX4oLWGFZRcHjSBea/onUlHNvbKvfCow7O5Eruzey6M2szX8o6TJf/roV5
0b1WTUtu9+GpqP+xbLOXJ4ro7Dy6/H/gIiQd53fL0M4zYsvYwH4uxLef+KfjTjdxyDE7mRla/A9l
Pgv/6bjjj+ZIDo3BAygsyZjPo59LUZEAliBb5LhANstP/VyKs+basEBwGjpSsj9y3P3qWeM1YFmz
lyqzt+RcmJePciSOZoqdOG2ke4QyOTE66sAhTIwT4RMYtRHSYuuskpL7tCFeV6rqbSiJzZ1mlYWt
itOD16uzIobWMlfe2nvOa1EKoAVPPb35REptFnawJHSwdzoCOBZTJjbP9Gb027aFbGn31WA9Qvsz
Dz6JC69C6GPY8UoKX/ymEfyc2NQPJHKT7WR2IymUabDkwcwwXUZcjwYmn+t33+HlX+/iexr8eamg
81jmIwbJHu4QVL4fj+wq8ScJNCmUzq706IwruUtoH4K9Windwc/yDfy/irmClv4l7vlv2Ov/F79S
774M94kg2r/eneNTChrvv9jQAdz94yl7+Yf9VH1rXz7s8ryMP14t6Qv62nn7nHVdGl6Ln6+W9AX2
G+IkBWE83jSVc/vHq2V8mQ2r5mz6UfV5fPbz1dK/QG5TyLjh7+LlIn7nT3b5c+2lqc82W/6LkwO3
7bmZtZUZ3xRRNXL7So3rcGhrFAvmmDtkYIjflMKSW5p7sbfsRYmAMqJaR7vpR8AIcRcYG3mwSiYx
lUfi2qTem6ZC6jsjxuYtfH76FstesvImoc0ALWXm8d0z/5sX4M2s+v6Mwh0sodWcJdkaT+StBHsn
WRVEsvDGXOvdoNXGJ4bu8nWsayMtUgsyRmBZ1Z3U0bvI4dHGxNfLrs4oahR7BMTI3NUNmbFWSPaf
KeW0iiSu3a3AvMUPaJRzQTkakjleto3SPyiVNGp2OSnCJXPyaQm/elroRlK1dkQH9WGi4Spe+EnG
GFWEQ3fSoyjYe3LG4BUqS0gXTB1CuxnjEpGI2H0memMdfTiu50dBgYi1l+ehIl/+uBlILdfdRM8H
l2Akj+ZAYNjtIAqIl3FY/v6xnwvV51+F5YyzgKKFw4ES5L1uPMxTVcLwO7i6MeKvyQpxWwse6kSL
SbdRe8bKb7PT2+/8z47z7kie0z5+U0pmfhsmH0MI5p/4sdHIX0h0o2FkgdGZyZnsJj/OcOULklIN
07euoW5/O95/bDREF1iIMy0Qr7N5fvYo/TjDKQr427gJyOw38/70JxvNL7chIr/Y0DBZo8nE5XD+
qk5ph7KDJEQ3Jw7U1UT0legmFmORP+dW880MzVNbEvcSyHGxrbuWMAGVpuW7J/Y3G8YvKl/KlLmo
VvXZk4RD9UyVCvKYkhocm9sqorhrzW5rZulrHUU3g1Dvwkigr854knoq3wOq7T8Rxb4Zmz9sWPx+
g6c8a30JHJkL+/evDjtBIdUo7SG5ce1z6euiPSJa8qJItQD6tTg1qa0I0sRupRtiwcSmFEgAruN+
2ScZvOwUfqftI1wp6EZGgauXLaG75OMi8y6K3P3Pa/crzfbdIvrlpJ9Pd9Lw6ve182yN+Odrp1lz
fYxbE0MSPkpaKP967fgjTHemTBFM+UyaC/voj9dO+cIdbs7lwHCPL2tumP147ZQvGOIpdnmXFc3E
OPcnr90bo/L9guNDcaojg2a/xig1p5a8X3AESdVkd6uCE2nSnjrfb9yIyepiijWvXdA8UauF4MnC
xIw/nEKnps0lOIGqVY2dMkLYBs1Yf9cmshZAHiX9aycQ3DRVuYpSGRQaSidF6l8kz9TsCqrRba5l
0aEiT1X5T835C1h5XiL//gRwnsb0KfvHpk4oOz8syPnn/rkgDYvScU5AxK3+1lX4uSBNaV6rADB/
lo7/WpD8lEbzlpsEcGPOAirYHwvS4vRgs7QkfOb67N79owV53owCQ4DTbDY+zZ+CztjZghy6nqDw
AKkUaoUVkxSCJtLAHibJWEo1+jvWEyQ+UX0x0QJcYiAc0X3VrlhKk1PEnYfqOrfWIrLV2bcYKXaB
VZlZy+Rd1ipjaKmLNq3ePSakCjxbwSht9EFNPzlI5LnGef9ezf8MgM0qTZg511Kcy7F3lWdQJnFY
KRX6BoWelh/fGpjEbLnsmb7oQ9Aex3FcBWSr8NpA9sRCWQyKk5OnvA6Qkl/kqKBWiTTo+1IYlK0o
+jOkjQGiLSVde10RA3c1TMU90Bjn3Zr5mzPwl6KZvQAojSXNhhdu1eeIBhkWQEmzXVnWgIHBUanV
jVn7w2OuQp/jDi3B1x0KghBHNbsqyv42KEPxkKEqPYZoXEl4VbLoshPT4i4qiQa25dryGlvX4Z/5
Vtq/BnJnQZtvHse8UjapGHRPglIxpDZHetmN2eaOIOJAdQcR64WVI0a0ggAPQd54TKEpKJdjEN6L
euL5LjeXmXkFPxd7MjCrb/854M4POJ0t4N/vKlDuiL94/nB/nX/iR10pfUGxIjKNkN4s5HPJ8qOu
ZD/htkG4lThfcREJ/zzgtC/Ue6bJ2UfZyT7E+/NjP9G+zNBrrg34u7i44d35gwvsL70hdjqugJiA
6YhyGT5HySB6A48bSpCXmpS3MTJFZ0hUWbA9AZapk7YKbDOjCIAbqAkRgDYRP7WrSdh3oeEaQPca
0XxF6bVVu5Eo78QqLpnpyiuqVZ1shVTOvsu5QHaJFRfoKBjKV6YrW2TbtalBzahjHXOwQaj7yuyJ
nab5c1/kjPYWZEqkd3orybdZyRiizeOJVMSQNBVeL0QS6I3mGYCsLYZgOkJnLNvlf1b3+eq2WJD/
fnWT3fbymuRt8fq+gJt/5uf6xu7PJYh7k0hp/q6A06Uv1Okch4ooo1F6TxuT9C+Udipr3qRomn/s
/fqmPUPXXqU3gR1UVf5kffPBPpwzuNyhltFDZUgzxxGczW50qLfWqHQEI6XSvVfhDs5VTCL9ADQ4
YJW/ezZ/dzactxTnX6cxdAR0gLyT+d3HY61SIYbjC2gYnKk6ClCYywsmXP1XPx3bLQz6socMEqGW
03wjeMlbok/XaD+kjRhPiA9B9BJMHxqt/EjSUbIOM0+46vISgVUkQTaWyY9DpwbQO3aQT4srbVSq
leFr4jKhlwr1twy30+hn2wR14Q3Z4gVatAbHiYWo0h5ScTOO0wBUSPNA8ILQQEaPPAWk8DQSLjN6
XXzqgwDks2J10en3j+cNy/D+1J8fD4MXNjV6TnwpVEnvT33B8wYpm+bHYyXl16xKC7S1UAoWuiDi
n2ISinhp6BhljplAgG2nAn1WE05HIWus2ubCJkLpjXgExiDSE4v1KHOtOvdvoyJFRx2HYe00wJ5H
svImydbJHijtMOqYhTLUlBZSrksvdddFEWmVlr4l+GzcJGWklYj39fUgophAnxqZO5EZzLofFWGf
d2m7nIyJvwk2cILHKZX8E8qb+CHKkJR5IWrY3z+ptzH12ZOaoWKmzgwbo7/C0fD+SSHkSwruP9Rt
w2TaXZdIoMp9LreCb5qdDf+92GvMsVcSG2kjtdxxW9ygQSoi95LkXYZk6rrpRW0ljCyergYzL8bi
HYINf5XWsDU/+cC8sOcvGkkMs2tUxrfKJPzjB058ZCmxzPw5g8RFOWp6626wHkLwu7ahouPXwPkC
SBFJ/w4JA0knS1shMu8+Cf08r49ZYtTfwPlAg7DSZi7i+wfXJNoUxvM1DRMj8TuCpxDJRzL3J//c
+a85+374+6nB0WUDrT1vx0RRWc6pd+Q/g8K2wVth5hkqaY5DxGjeKMMaW60OW8MiTAoZ9zauEXZq
ue47UuLlnz39X7c5hSwYSZeQkCiku8zfzrtyWku9zJBzQmETdSxJNEgK0pxzGYuQhrjWwyB7EhVP
m9PdmuIJGBQcPE3etXGVXRhyg17GnAhH4m/HD9Rl3qFvq/Kz9N15zX58ZkhcMBQzcwE1achna3po
SkOuPJEY4F6X3cQKDwQHb2fLw7Y1L5qpkf96LH/U9LwoXrPrpnp9bRhKnk8iP0zM//eOWt7aEv/+
DD88VXXwlCR/d/N9+9G/jnKGk1/ofdPgo733FuDzo1KlL/7FAujBCf7PQ/5noap+YdCt0nABC4pa
492kRf3Cd0zKEOO1/4dJy8cVTp0L0otxH80Ymq0cCWcrnBn6zPYK06sK7wGh3diARPO665EaBkNp
rn7/fn88x//6bZTkFh4lpAK0PD++T3qE3ywRivTKCOt4mZ7kyb/olYjcgOaQKwFkT5VchT/+nSiW
ZpLl2xj5/F6ZRh627HSI8aMbFzNrfT00w6qow4XY5cYqlGFXW9Int9m/eawqLiTEDtRoNLrOHmun
d1aLYCm5kmE7rrvG3DSDdd8I5i4h4O+zbeoNRfJzC+C5zoRQYI7sfTxXeHRnzxWlLLI+7BnWhdYt
iWBXCNzDxI3sFFFRHb2EOsz47KH1sTlfRO3RbC6UbE0MQeU5aPLlhuiHJxKGIs9tgxfTfzHz26G8
D9pLsds03XdF3ZjknjVuEyxR86v1hR7sEtMptUWItDlwqnRl1o8T0vJZmzgAIr9pq00duOo+OuXB
YlReSCxUu+sgOybBxWQ86sKKXoNprjztSsHNLJ9E9YqkdbuW0CHKst0Xp4Y0AWzkrbEOV9CTBR/+
Fl5L5cr0NsrK2Cooh4PUzo0L62560gM31UikTrZ0au7jbzKWSOFy0p4TIT2EOrwCPEb5JaR5R01f
TfFxNK818wn9sj12hLgWJ7n8VkaYjXEgFfJr531tNI/YP9tvl7Wy6XJC17FqKeWDN50IFqwDVNaM
7NqOfzEM+/HBYPguKfdCuKuGrQ7BDAWabUk7sdjiFaqJ5CEbwEYQmpPH4ZOqR3ZA4VbxDkKU0T8S
Z6Sr+EHcEI1a9smaPJsy/LVKYF8gwaE7JJGv9HGVwEqo/BTHMwkUaenougdGnqRXd0R2zULw1KVZ
h8o+6xHGcue8Abf/2Vn1y3vBywBeiBMVDQ+1/Nm9YTQazNyjrl415lMzNoHTEGnq4MyybNxm8ifl
xN/9NtoDbGvUT7yEtA8+HN+C3LT5VOlXxAfcYrsMKEHbAm9TtB+qoPnkt/2yuc3Ft6miTqJFzoZ6
trl5vdEJrTIkN4OsiJRk2HIbgwact2n6lKjD8Hasssj+/e52NrrhS+W3mtSyoooTBFqv9vHfOHp+
hrbaiG+qUQPvsA7SzrwFV0c2JSptoidqAO2BPiyY1awNw2QtF8FNmHYn2DyEvbQmvbAmzomH7Fw4
iFe//3zG/Iw/bE1MY4mRo93CQTgDQz9+vlDWBG5uvnWdFQeD0KHJMRSnMdea7FoKYSuIYNZjvJaW
A57CRUH2j2EHxUJ4jVmElk2DoyPE8rpZY8gHE3+odtK23GhbYzWNOHTdoHSsg07yB7EO9PorlLl4
Rl2wIRJ5XOh8bWGrL0WbSKASYfWLsK+3+VrjQnSsv/nXwVbeVV+Trb8MVt4CeavhMM6i9QdlyLvS
Hn//NN424l+fxjxiY2hPRXm2RnyS7rSxjK1r87YfHeUZeEOEDoBXAC+Z6njfjV1+mzS2fJnseBBE
AuEKKwiPs2yCfaq7EuhI6ZTXxaHfRa/5N/4d9Iq6z1aV9VF/wap6+9Z+fs6zmrLyxR5kSmBdR5ti
ryKINh0ic5b5Ll8La3DI5XeMOcpDfJyW3ql7kC6y/bhtF4bteUdsN17geIdgY619z5GvlA0K95Gs
6HxttYscyERJ1LlLLOcU7xFmm8Ntw/VFwbJvD0i0a4cTjJl9vAgI3lobO2/TX0onBPIMGg3MPfwf
SWS2YeyW7WpO75kuyIiYtGXtHawcT+eTmD82xBeUjkJ21ENy9Ox8qa6LVXQqDnT2Yye/rg7RSlj+
/vt90xicf7+0Vrg1zAIode6/vN9xYm5RqRd05nV4J26lC2kzXUT7+pgeiQJaC/fqHUR1BsqsVhur
hk+/omGKikdtiZc9gn78NQU/x7SX/IZhU/WXVUW0Glctp6odfi6pVq25MICca7TxFxnT1t4J6ThE
KxNPGLn2RDzgiQiceh/ttNjNvnLuGOZCCLZlwUu3TL6W18K23Zj30Vf9Xjp0x3QpXHLwKKUdnSIy
ak2b4IQQIwK+x2uLQELN5X0oc8xIrpAvidXuJ9fqFgmOM6ZxgR19ctdUPl42/1p9SEXo3vIsQVWf
HVRjRI2TUvNcewfvEN61W2UT3KIecXEOBI44LASR2FVcyg6gIOg06QFP+TLZAWxZla51wtu9wJ+x
pJUh34+NnRzyT4rKvzoF779pfGQI/0y2NPSEqBjO9t1CzYdyIlX2lJirkCgiCTCnDTtD5330YUcp
wy4uPBuDeOpvfH9bkP5inPTuFGWACbY6ySXFo2rdms22rklhPmijA/dj9NYR3dfnwlz6+HXybfN9
vAg8V6hs5ZSBcCHMXrLVF5om1pN/WXyX9UWbQ+V9wG0pDQv+XKkcph9RQNY5AYlw8hzuqoScVLkb
ytcTCc0lnqdtHh2VFHQkoWwr4Hmhv26MjNoGewmvnaVcJPm2E2+NVHLGiDSdQ1GugmjeZKn+wsig
E3RsZnaAYblydqsrRwv6ME7G9pUPXzYrQ1xEV3g922+1ZCv6ddzuInmZx6dOWOnjt5FaUSfmmiFa
q2d2CcIspptS4TsmbdxW+TBqDku5ohKMHI8WDXukojks0SzA5hRN68ZE7O/qNd7cQLIrY58OVwaB
KO2hNsNlZ96Fxo2cDXZKIp/1GSv1vLhgVoVDY37VmYdzhTp71T0sBeTgBeJVpjYVQK5oA4GHZEFP
rp2pND45OX75bRrTU2TPvBaMNtTz4kIkZF7HpVJd0ad6qWmDkscD1EksjYDjUt7/fh87c6EwN9S4
qmozcHGW0mrnaNEmFLF9K6J/HelpabdSSdZQlj3DT57rfPBKquiExibrOmXvl6Ub9yTTTX61tgoD
BbXifVa7nm8JlFTcpbioUloxuDnvgwl9pNLCHcQrghXvqz7QIBlMMKz0PQbmhOmJt2oUDlUhPVmx
QAaRcdJ0sCaZL57I7kv+8CLLx6GsofFN1WVwGT+rLNmbwJGI8nTlVf1KnVqkCT2zxrJcWpMkuFOa
eyBnER/8/nuZN5UPmw4SKvTQ0KO50KI6PrvnDaHSGGbeildtWNQLMa5Fp5Ng2Q+41D+5VJ5Xs8zA
KVKoUow5DZle3MeTTPATNfDztL3CrijYubcgfo1u4xQE3Cy/Kkqku7GkfnJ+Uir/8i9EIKDzH/6d
/Nq3o+Fdx22o5EKpikK+IlMiN5002gTqi5UoTpwfp8RRo3VrHQ3/KUs7UDo4bic2BfFoigcNcHeR
P2rljdpcecVdJl4Owy4brkeA0vW3smGVDNdBsu+bb6G+U5s91XKc7eJpbZKXWR7GaQ02iJjLCGK7
pNRE/aXOQ2q4Tdo5EZ6hdSwzB6654ZkXYN/DaQ2fbShORshbf5m1B01fp+KjCHWlVIVjOa3V8RAL
3xkDgejSCBUMGf8tDY5e9UH3r1rrysjvSoOb0Nrgg5gXAn155TnJ77RxkQ/H2ndnr27mdMYpETdk
E1UpoIDv5NBTDxBNfmHCpoW8KSREmHZ2l2zZ+SdhYQn3ZnQrT0c5uOKGbejEZjL/4CkKOP5e8U5r
3ZOUHzPlFJY3CddbvdlG0iroC7cbNxHPSuCgrVxD2IcMNBgCLCrTcxXtMObL9jnIyd7NniQC/QKN
YJXQAXhX6CgHnKC28/qUjVx2cKcSC7kpTGY1G+7PunHTtTcB/9cw1p1Kua5HZzDvWmtJHKesrOlR
hB4X53mvBvCqRLte+wTRPNetH1+g2frEgBcfC0pa7ezULsOsh0vhqVcBeZFc2KG2FAU2+CxXMLFq
AqQFiai737+1v1TTmkZflju3zEbKrz2vFYLJ79sB5/LVpL9kHTGTk5NPC7EEEpjv4vJ7LRyZv6DD
dVoGIM3WV7ZetpK8g1reNemSDaUeHgWT3JVDOhzwXIcyDmvtZHIV0E6j9NUDIoNbjX4CRWO17ZMF
vKsKukKE+ARvZcSTHbclqAzL7baysc/sVLmlqpsuPc8hf9Hq2gUTsl5xNX/ZKUvZcxHp1uYWMBfA
m20mbof61c+WqrZokkX+4ukrGF/8iXXq4sNxIs6svwiihxw1spZUdgn0jPzPST0VjJ2M6s5Qtn7n
hNVFoiyJkc7CT3JN5DfN2MfvFmsb2hGFyzByIf3szmLWJeS3TJGvQmVLrgTVQrdPNtqlt4DV8L3r
/i91Z7LcuJWl4SeCA/Ow6QUAzqRIkZo3iFSmhHme8fT9QWVXpSS31F70oh2OcjkzLYDExb3n/Ocf
7PyAC2T1oBqu1DreaPtM/3C76LxrcdoOjL6XKS3pYByKYJ+oz/O/+BHWaSnReU7aoWKwJ0LYFBvN
H5GmwmW8yqdtZByC7HDMwdpiR4RRrqnqRuVsVsaXoSNmRXloTb6CnH/s8wGJUrFUmOAnT1b4Y4wO
FpiP5Xj5agwvAb7Cw1p4Lk5SfTAEV/J3aHczHaX/LQZwjumXtjz+8FWMvToapYM6rQSCHBVboQ7A
odBJkekV1XEcf5jtHmNMGqazELb00XucJkrHa86iAGYH16XdZkw2y8H1NYZ4bqWvAsVO/RscUBZe
+yyFPc45sa1VN6I1zl8ZuYaXNl6LHAPVQaa5jujhyar0nTLGJ8Zwxztp38qHOVuvx433Sg3P1Y/e
9aVTj2fh1NqmcEiQVfrlUfMIL+3dsFthGaawtwUHuR3WYdM5Xq/ts+pUa3cSgX2xTzteHMtm8QOb
KaTWz/mg7dsm3AQKP3Ao7WJ4xoAzNV6gDeEhVNj1hMQlX2UVSpxyaTQ/JRy4Uo99nYDrfG6FPDwt
iDDUK/bMmEQ49SYttt64GWK3aMH12vaEEQpMw+ci+aUpN7Jdda4wrLR41YbUzOtoxKuFs4Ayf0kS
5S0Pc5U93cnPQrEktDP1lqLoRmfhtiVf6pcfLU2al3Kp9AuS+ax4UQ0EA684D7rr5mqYaIGXHW+5
y0GTrILNGC2hq+diaOfpoiRdKXGL2ybeAasu8X6YiLfi4LEVfyO6+9khCA2qk/HW14ewXQTGUl9b
LlGiMEAeUXXnT/7OWuZX8Q/hRN5yKtndeVi0m34Nn7k+tmCp+sYAdzkHT35mD4ItrssLRn3d9ahy
ljnhpthF96otes54XSH3vc++6fk+mK/PFSf0O6QomL4bcAs+Mgpyavk0tjL5HFWRuehItrQHRmU0
iDDXFDV0Wwm/FzGTeUHBtfykda3c2iU6wE5Y6leBKt3WgrHHzuebM+NT6Ql+OIfZzIpZFIzyhxGs
VVZpKHjtcI6CpHV8Tc7dOMN39OtD4lO9xUdX6CIMgykeGscPJ5PShBANolE8RyFVRaG1d2IgnlSx
o8mffpBnfyJA55s9UzLngvHdnglWOY/DGUPxzTNDeF/lQfEQ5CgapXOakDvtiIabimuAKGwjUh8b
PCKV7QEPPWmdyVeRsApYp9Ndwh4LCl9szBeyj5/ZfopmhizaZGdIZ58g0UF4NMrSGbqrUGPP2I3B
S6ufpv5FSh9gJ4nJM/ayZXTKo7use51MPHZBsRypcgxSP2ZHAzeO3FZzqDklUHg8ZJasgShYZqNT
jfggLnIqqWgbVpvMcAecsgiJDR3emJ5x+GgzeQiSrQmsvNQcdS3vADTWFCLX9YJm0gEvdIGuVtJy
dMoFivaFf2Vee0/5q3cbvxYP+UJzsYBzOdZcpkZL/DoX3WN8nz5Lj+VO2shP47XAP7VT7xG4ZEPv
EulCc5e/M389Sct4OnfCesw2irEf+uuMfG7SK567+OeYHsjcFfFe7g5idGx67Lgy4io4aYp1p10i
goDzh5SY8j0v+CQvw3IrxTsLEMffJOE6U5ZWvBoGfDBob2yxc/jf7izelI9xYaePIzA3QinwTmLT
VLZAAjJt4/E7X34a3c+LB08AEVYRCMjnbmRsyPgyk3Y6B5JL6NCgr6Nor6pLaVh61oKikl9XdQzN
NozgiOzFYdNWn6zSrfAQKm4y47nNr8DizenQUFiPtiqtIDOQRRpMuIbZPu1bZPuFU5+TR+GhSJ38
qnYorkEIElu/NDiPSW6ULuSjdxkfdJz/xmVOlvK1+tDdSa/BObvDEkq59vfFmhvalodgGfMDrKek
d4fKzvfesV0aC+5xk90VP7S7bpUv49kj0okvbPevGnYkLLjKlnQ3lNyW8CpucB0cDYLUbfEHbFFj
rROrbFfSjX7EKHEbPGU5Rg12sqg3zStIIAcnObOP2gHbCUztDtrCcoRFuopXulsv/b1uc5g44rJa
0MEIPyIAGl6oyFGewFrEi7f3bsQevAPUR/wlb/xVBMaD83Jkl4d8218p626t/6rZrRcIlZ/l+2g3
hnwJZFioNxCjeOMmhluLaHIxierHrQaGSq5fthaZWXW/CuN67DajcgkKtNLD3gqWUe3we6Fqz4cC
fKCz+Jjdxwf9se3tlkdySG9LHJsg7hQL/q48VxfWeo4nqCM1dq07Ae5HSNe4XL+26l0n7MzukGPC
aKUP9bjtwTDZ35+7tbEyUwcqJF5VfbAKFbe7jhtHuu1/aS/dAW5ViGMZP8m0U2aUMdG1vDbrSncS
TKC6ZRGvam2FMWmcHERzaagufxg7twzTrJeAkJ4SP11niFxzdMV26Wlbz3Jxy1WkpSYt8d2VpKWZ
Y694HQOx+mu9fVVD6qmLwoi4W4eI4tRD7jlKfexpTSKif1x+sTVssyB+3G16tjry+zB0dQC2GSL2
TC0Y3zGJ/KaL+IzJIKydJz2IpQgpgav6fq9G+5BidJZO57Q1sIXsecPxSk5QPDLvCGJj28Rnqdrr
cnvK8oWJRY0r8JeTihoQrxJ/c2J/QqS4HY4NRWeSyHzt4ygPlvmQ920gnaUHK7PGhajBiSswy6an
++acYtT3aatByE1lAC2IUd4nNEJMPKWLpWI6D266Lrft1bDv78igXuK/eeLVCEssyp002LbDDT4p
lbyQgIhv5ZN6M0a2eQIlj7pTBLsPxFygH6ETJmTcrnHYCVdmYJs/p9tRtB2sQsgX0Wy9cRLDTnIX
LLNmbZ9knFCbY1I7ZAfgt8cB1UaLIXcr2jKcdU7R6/yiH8fHtluTgeCrV+NsI8Xv4LW7g3e49jfp
vllMW38VrqxzvCJHajeeVDdega3e8+eObO932Y9+X1zJy559SblSFbuMrgyWpOfW0QL/YK/ajuGq
iQ9TcxrwNEEzFrnqaYgcEF+1nLdDT2H8tRCMa4kjR3JUg2fj9Cfhdt4bD+KJ2/efcsrwW/HEfE18
UF4F9shkB05MQIj3SLI4cxgaIvYY/aScsWN0cweq3HLaU98uVZvz1pWX02uFFa1lC7fZsxU5RQ0H
345ve9470y5f+KLnrWY9bfWH4EykOVbGN7RCwra4TnBQfsHjmVPT+mWdeiJkJELgbX69fsacM2WU
FNNg2O1rvsgO5TF8ADbZmlft1lrr5+jF53zut9U+udF+jlv5ED9bCsCxbZwAhfmnMGyjW0VhrOyq
LS00bL6dhmWU5kz6npDr2tuZ9VVvucIyzrdJtx6H/dBdt80pVA++ugyrZau7guIW0jI02XTYHtxE
WFn1ylJcoV1P4Yqg+t5wQDFU8r+fAKz1mo3bJRNFi1gtdnyPjerMLBBsrJuaU9EeZHk9tkt5PMvq
Ia6dQHdqPne2F9pD0hyFxsPF+WCFd4W/xbHK+AbX/Zt3lkkFJCTsM2ZLpA+DFbMl2tjDLfg8TWlx
FJQQL9kU1qzXveUGa+M/3iPIroW3a4B9qCQdfyhqo1wfo74X4jNcTt1pQpMdsyq3uRj/Gk3hOwHw
B3YnPQTgDjUHlGQJ8j2b5fsd0ooKKMmQbM9R7RXuNKbPGszek2LEFervn6LEhjnSJQVNvrAgPhjB
QNAE6RarSOe4avCKtzmtoDYLq6YLA6ewWlwH/frn17X+x8fANw8aNKPrIlYrkLjf32c5tGLURGl4
LiYrZ7TTskx1vXFpdpypl9vN15d7i0j6vcqfr4dWlpnkTIOAxvn+enFhpZgbJ+HZDKd+l5S44UWe
uYzroHbDcPpZ6nRUaJYw/DEnBi2BiehJUjMnV5Nq11X0jHyeyhYi1VvrltAC6xXGvkC8/vWdzoT3
d/3IzLSUyJxROVX4brQP30xNIKIXV8p0kZ8wIxUkO+ns5EY4qivt4q3MbbrIr5mXBhd/m78o92z1
DEXDJ2jbQgpeixfwEoN+NV+mFGAZu8kCeVAK4BKSdLIkR4CSRPNcnJRtCb895dKqV2q3ts5ptPOl
HdkcWrmjysNFOqqI+GPgtLRMp5sWGvTgINlIzbKtKCLwWgampL52y/SQyYC314J37in3owVuVWAC
FCIjyYoYiNrhc74Yr8uUIZeNyx67BEhGpwCROCHlErUc59F9w+4Hx8pwwgjhhltRBGpO0X/zFb+R
Xt4tBr5iONCMdfgLyuiHPSBGqwL8moiXqaj2mFnFrmIMmpMQSmIXwoAVdK7/6DLOzyKmukrFI1Kn
18iK8w1DkdM3D/zT80ZNyrmOylvRZ8HO+5VJKxzovLLZRYZePWtgjqradysv/CnJLVXr7djl66jH
BO3r684/9/2XwHVhzLI5kfdMsOn762ZKkVp6HWLvYwnLRoLUVeABb4e6Z+MDKgNm6d9Fm35e2oyu
EBfSMDHh+CR5FVQs8iSlTC9RHnULEpJwvfJo8qjmozRefv35/uZi84uEjRNMDvjUHzbewR+wgMXH
/SJH5QMW5xTYivmCnfjtmITfVaYfizN+/EzWBpGF4cqx8oHio5S4w4mK31+8KQZyy2pqbZmRzdcf
6e2w+PDMNEQtcGLRdsEe+7BwI1XB2b/Uu4t5AHQDerWHm4CAHN0WJ15/ij7MZwGe12Zy0mrXFxdE
hmsQWrPbNtzk2S4KzoJ1LIYdoS6Rt8otjHKTZYKxeuoWzaIdXDJRlOqmgO/tu1K9GgTsv9d17Dbh
UvN2jbQwaBStna/iQruoprXlYfDDiNqVXmknmVqTd0zlqPtueJPeSHfG4Ij6QiGoiECW+feTu7iz
xdwuETiWDglUcue0jZMzMkyucmXRhOshvYqMZf/WxE++YwpOB/WGrDWMpo1VtGvSteit4n7VHbJV
+82X/BGF4lHOfDkF8jFcMJh6798LVRTSIEzElpQFfIv07siMz54sGRvlpnpotfyI1eZ3O9L84N4/
2FnawKgZ2j6L9a34/23mR8JpnyUEsl+YSUa0gYM7pkawUDQNbldXq66ozCaXHdEfQuNjjFh8N17+
/LEN2ioFivYce4hm7/3HFv3JD3pyIS6JoN4lIe7TlRp4WIxn5aKJZNmN8ldMp79LQv/8lrIFw8ck
wlmBfC0q7y9btyOa266oLqNeYXBjrgS4eBq+qwhhhG/wxU/sTzBFagCsAHTEQgY8s/cXExqx9XoM
GS5jb15KUVrX+HIzEngN+lMuoBASpDZxJosRUlLk3xSCf3N1mKeEF1J+UJohQ3t/deRBpP2GI3FD
mWgxs5jcLvMPSquVrhaGh3GPYihiCOjfMZl7+Hrn+Pw1I6IjPlLG5wizwbey8bf1Jath4XdmVl3q
tN6VNdZXqOfYL1odQ576232KT/J+NXM1YDEVRj2U849AttWLFRQ/rb5ArWjWAFl9g/MplqGtrN8p
chA4coZbOT7d36WBf+KCQgGfU8DnIZgMK0X5UOcFfBpDKJiApekIya0SUao1TtZe2kbA0Zr0m05m
JD00hoBsVDEdGKLmQg03Ol6sa6lIxGUziUujV/VLzZz968fwqTzn9rRZnMjGwkrkdXu/BqIiESDj
+uJ5LBvT8YfxNejKeqnnBQnfMdN9igED6jqjTCse2JkbmugyuG9CmWGXmqrLWaS9SHXKvUI5y1rS
LqoUxlsRfXOrn1YMdFWU6Dqx7qjFcKJ6f6cd8Zf6kOnFhaAbXJFrJiZWUUqOJ8c/Z/X8NzvgpwN0
5mSjFWaBSjiszo51v7MGrbqtsfQ18stoDAqUcngridcm37yD2qd9Vp7zvhGc4Hwnw8T9sLn3WoXB
sJyElxKyWmgTRPaoSCRRBNMGLX2+11XYaj4GvTQiZbHT51ggi/Sxw9DqR0/0rVPuWTEu1dB7BkPb
dnrcXxVaqOxIHCOncHpQzZTRbhXpRysQ4A1NrbSc5J8mRF4h8J4tPxA23AZoKaAwrthXVqmBdmeW
6iSYfRk4Z9lxowpbIfbys5VmbqQ0PIBpUleFIdbXLeio15jdNdlpCQElZ2gFo9bkJ6Nsxqsm/KY8
/dw58ZVBQ0Qfw/HE4fThydQhzuhtnUQXDHAix0dY7nRimePxijOXOAH5hVHjbds2PrGZ3yDb7e1G
tF7ERjxgMrZQBrUjScHCmgQcoJIt8lahBn9zan+wfZjVwNwmt8j7hfUXzf37BVTKmDRZZkZcdy+E
K6XvlKPU5ALJFI1MigfLqfVy2ASkHjAgh3ratOu6DFjQakPwFUDAyc8e0yJJt5MV7lOjawiCbVdh
Utd7VfB3xMx8l0P/6cxlCaIEmCNtKcR5197fs0KehICMrpsZXdZKYVHsma3ZvjgHOlh9bpOW1Lpf
b0F/d002SOSFGqYibJLvr9nLGgxds6vOctT8nJL6JQ2S+8SLN6npcQgy9xLEb3OE38Q+704EmHuc
uqgZZ6CUHeX9VWNFqWQ9aYZzFmJzfdDVi0HEnDTcZYQaYdTmSw9aekCH1JTbVIezAzdzTluy6FHJ
bCvJ6gl920fPM6aOiCYjNGtXoVOrMRsxPJKZJ6gY8rPRQP991occPdWuAvBD+yN3x06OAcTWUYbT
3FkerjrYPUW89sZTQw7XuMhiek0aobs6KZ2uuE2l575c1IzvWm2jWsTpvEL7TQKQQX3lgain6q2e
r837THf77EFRdj1CG8mGJVWfNHPRIoztIfwwJtUXmK1bZCK0wyuZAjHoeFq62bCJjYOqH43q1gO/
0+/JKMJT/uhzwxV5fnaXLwvfqQaQ2KuxcEfTFh7ZdWcNt7bxjKUx00z5UYs4Q1zBcQ4RckX+yter
5fMpgMczr5WMXh725cdiOBHHfmx18gNrRYE5MQBuYg3rQ6vN+y7+ZmmyB7MMPi6T+U3ACXQ2OPsY
9UvUayqGpdqfW3XZy9e5bnvTsa55eCKhC/VCw3PF1B4M84dVHDweYu5dguYhaLe18qioL5L6Qvix
7RUnv3hJBHI48QVcqPH91K7gvJFU7YnMYG4l83YcW1uN7v1OdhriMyxPX4aMyYTIId3IGSBVdHBG
+njjtec+OOTyyjcfWguKVPFLritnUsAveELk8zqSHtkNZqbScE+gzRhUtoaaB/m5M2bg6iApQ91s
ukBYKH3mjE4PgU7tCQhVe0A5gOW4cccOegSzNCtHz4BpaTPOpmMq/GCWTuoTqfoiab9CobAz6UT4
JM1Uhe5LgMifgRb4D2WOWT23PoJnV/yujISp90Tw1TtYMbYYjrZYc5rgG5x2j9oT0oEeLL6yo7sO
slLiyOZ1VZyj+JfK8DiWLfCAjRkkpDfdWKQNVo+5fhZhzAQPOdwdfVcim58QFEF0S6Ozx82o1oZs
GjJsoU9BYx7cRIE9wYrF6VsjJsGFHq2WG1O2p7ucM8/BO92yHHAW5mjtrfwqXYgxYgIuqZC74r2M
UkF1DG44WLTFtXDNVLB7VnZD6oDPE/SUOZhk9ewIja1C4wCvgb0muzlMPg5J0Y3N516+Ixk39xfM
gtLA7Xq3jUnGckoM2lpSXNdJtrLojb1tCI2xf7JqIMkN4Z/luIyqZT+r8cYKQsg+evvlYTw2FSR0
9HH1cC8GI/O4xzZ/HJjjwsLtA9e4639Nhss4rzVXiAsZ0FbyjRVvvcTJiM5rHnxzk0xPRvdjYmWa
iFcIVnibVbcB5pb4NC8UpqLWKm8Xion6ewcfnq2Qv7NuXwmXGGZUvKEnI4kvnsN592m7iIorHaJI
Vj/H8zx5sON6k0nXKjcvFL866bpLLt5wiRg21toCsQi56Doneh7fZsEh864UaSX7qyDdqv6KrLS4
3UbJtmzn9l6Z1rAjs+koZTtdcjN1mWrnsb9HyKd0t+QDp5s2P47malCXRXhTxUgDz1J7ahn8e/cy
r8c0bDRrYZl7iOyptp4jjRiRQoPa6gwkv1Otq/Np/2EjmU0g6PFwOaDc+1S95k0eNmN3nhgAhnBL
k4hwsKwZl6MkXkgW6TdTqfdHtSlVEkz9Pb4yoetZpMUFIihK2crgwvFg8SLAmMOPRiKFTmkcQu7g
MaQeIxSblKsbM8puGm+e38r5IjFE2A8zESyDrNWkwbAqBx8EpivEZVdzTCWWGDtacG/hpWUXBmGH
KeQFhRZELxsnTAgZ0ohqjDuoWV/v5J/bT2oiFIdzH2iJIhZ3749godBIHA2E5CJ7Yn/Sg84tSU2S
VTycsK/gMO4Qs5j+M0azc9KU337XfX96JtzArA+ctY9z9/0BvNJaqTPIC0kuNG/q3i9OoAHjsmjU
V7IlBwLC2hZxD+BwNQ69k8XTL0TjzJwKFvrX38X89N+tjvlOMJSQGf/gIfOGD//WDfcTeaZks6aX
KREffY1QrXik48opdVe6fKVZ7OtfX/FzeTpfUlcwj4dyS/v3ofnHnCupSVwC+qxJ3DTzrHea2Pip
FJZ5SlUf4UQrb/QqS+HDksbsqdWxGuQbhcNwW5oYmNV6euvLFf+ZOVaUQFnnNFVsW/KLMXBooX4e
vvmW3lhd778mVAZYgyoU/XDSPpbUIfYj8UgSNjQ41kcnEffRDaJMplfbERBBvGGRdBM5bbRLOmzd
yEr9UwPFwmfc2GZJt1R9S1qNotiu5Fa1cRXJnbj1JXIFa31Jloy1Mo1ZA5NGkDHqpl7VUqGvxxzW
VRCEP8fMqPcjISz9KIvffDr10xrA+wqoFhK0iozD+FCR1mMxkNw6xRfCBmH9mvXNKEbrb576p3qG
uJDfL/LhqXs+kRJy7EGkqUUGHZORLkOpwjt0/h/VRPFn+ET9Yqe2yhM9XOi19VC2x2wg6zwyRIL8
6LilXj4OJvqgngTReerkiFAZ3Cka4bnC8vUGtEupriLuE8x1ofrIEgpCBy2Xp6ssv/5I0ue3eAbT
ZVAsczbXe+uwf3t3sPQjFSmYhLPeQGzKjWBalCJhUpbp95ugoGnBW8Zu/b02zPCu71fIaslQz/ze
/OYRvkH4HxYokwsdsuQ8wqBLfb+lNZbqjbRJwrktk5XWKN2KPMtwIUzqJtdkRApyMS4nWHnkg5Gh
PipHK8QKqUAnsfA1ijAtZdISGd8RGf/2xqTZ4gGjB1HBpOL9jWWE7EZJVQln8hcJvfP7szKVG+oD
8ruHHvFv1jx2recOHs8wDYSdCI7gGCMsqY7wXkcRgkueDg9fP7u/2YTo4tn1eHrYSOHq8v62qrYL
o9Ev/EvimdnVRD+rK+2KvMJ+N2XeRvcsQuZj03cGdRAd3JFMR8c5dKfhoxQJuyHfK0xJVTET1n7d
pNQK+isB2OOyHDPM3dBFvN3wP3JZ+d8Fl3zpxTJf79/xJfV/vVm1+C/5bCj77l8Wb1kg1+1LNZ5f
6jZp/nK/m//k//Y3/3SNvhkLzOh/5m3WzD/tozWaNAPd/7OvyvpH2IS/26K9/fm/fEQxrqcXg02A
qtw0WFt/uv4ZKq5/s2QU83kRusGMPv5payuTW4Lnn4px10zipRH/jyua+QcWufRbMG8xGbVU7Z+4
os072n9eSZxxoUFh3gwEo+EwZXycuk1mpQi9GRgLdHFwacI8zFdhTP5xTqy0Z/uylR+MrhNehjpu
jqTxEZT12zd1+te1fs9emN+tz3eAlzqTPwsyxIfSj2lfnFdlZSyIWYiXVUmGvEoG2IJ9+Pj1ld4f
If/6rEi1OCLnFwpN4vvXSSsrwUvFXl+kEi6HIomobpAl6Tef5/M3ync6qzrwCkZpN/u//o6MBmYi
Ekamqguhi8VjlY9iDbEw92s7AmIjNjdNmnVJvuCVPrTafTfkcvjNpv++Xpo/KHkGQHR4GGCsgvjw
/S1YRlYaUSQz8qvKelHotX5IRliEQ1Knq0HXMkcRPeG7w/NNQfj+ScLawKQMNJ+akVv4cFk59cpE
nCNXsyKCwh+EgbgR1IQyfArkgnZikCp/01RSPxEnV2YQpkQN4qdVxDlJ7IJ6W0xiPyJwSNBTFHoC
mbTTyx9x2FgwpDAgCe2ospQdDrYVpNZoQgkxTJmsIf6dhhh5vTfpzjhmPjYMvFTNqjID9UY02ZxX
oTYgH6oMknh/RUGNKYFZCFm/9KTeuyWYLHrgYUVngzjkZ6YMMTFyomQ1a4odNXH0EhcSf7TCpwnu
gX7daEGS3qqA/optMT2J1mYr6FSno6deKYkVtLexOiYrNY8m/G0yUDxwh0mhVm/S7t7ogzBbSINq
EUDbJvLF142sxnLAiG4nHRB6ZYEwASf0lL52Xqn6RBCv1/7Qy0j6qWDz54p62iu7vAvhVXsDk09n
UsVGd+bjvYCb1hkHs53qccGAuvIBKQIkuG3UaGiITCzOnZRFoSyzSMDsvChiLA66ZmhTrHUaGVZ2
3tNzN1jybrJqIhdGT1M4vOjGKIpMA4cztR0nCCBeq12ZQTjccFIBo0jpNJHPmkzm3ujTsHIqKTR/
psmgEVlswgiFviip7mRJEQrA2JPwZ5/GwdF5UUB9kuJFYOJ5mWIZRLEbot5y5DpNX4kmBZrwx4Hs
B77O7pRV3TOo4whZnHBiQBRTA/BTzaH86c0t3iTU0roS+o48UJwer5PGCPZWrVsPld8FL30VEtFL
zLVFp2lOykOidCUmSwkycBXXozQejW4XCZb6WBZCcpJLBagnrGV1m7UW/GQGH/JhGCzTA+2XEJXR
RZGUHg7IjPAwkpd+nIepiylvvfCasdSdHt+TyelMtb8apIBcUjUdMgkIqYWirclCcIctc3BdJHGC
4EmFyoUbhamHTkLe/MKMzCG6Szu+NEDYEMdDQPygQk00lWq2HdTIm/ZMoSKoAXJqoXewSlS+gjWD
BnU8reqBiGdHHk0mmK2XKYk7tQLATB3kgKNqn/jPOLcidsrotrBg9grqwKZrgDpIPP+JKg6wAxNY
MV0UWgcKL6e6oBwjpYcDOGYcrYt4qPOrSM2awQlTbzqP7Zg/mjTbP30afA19jOBdj3lkHoM4MnRb
0gr/tkSPn9hRL9UvZH5nJysU0WpjLhtdj6HE+DzyxGROGU+jGqcoQbtTBTF9quQBXWnWCKTDl0n3
VOM0+Cz54oCEyJICuJ99psPNVMkfoczG5/LYMbLBjcASQwXhiN+2aJfyAam/JuEMJYpDD5qbx7wn
khFZJ73TsNyRYRbde6mnxKRYtj5rMGXM5EDFka/Is1diWzcbqXXjdmz4/6UgDm4g45pnz3b2aCHE
vFBduWeARx6SNT2Wgi4EKF+b7Ifm5wOOD7D7SExN20FnIxNkZZl3JLXzsmIlQHCBgoLZayuqTZgq
JG1XwpT4R6WoIb0r5G6arm4WfbpqOwV8T+hJPnQMmYMIu6oBvmvDuzPhFFmidLVoC9kGxFBmc+nM
4QcR2gLoV24U4kLEThdsxFBwsadu8GEuRJWC8KDrxWCr0l/O9K4IHKKPEdOavpqeJlZvQHxTgMpQ
qfLpqI8C5h+J2Xk/rbaI1CWvW/uY+AJyD0FLPN4IQAciWw0EAJUogzDVUSFh6aWKlcmoecRby6qq
GG+GOtNu0jxC9ozcNarQFZodAoK2YWUOcaXfIrEC8SvIiUkdT69j6ZtTbUZZfj/TyIGZWUIYuNKQ
kQw1d4y/tU9mzg5Ea6wthLLVrpP6Opdg5EdTUpxVg+/q6wrl767GtAXt1iynoip8f7Up76dcryMc
ypJcOPVyOrlwUU3krYl6CKLm5evLyfPPe//pqB+hn6JAFbGae/v93z5dVWVTxRaCtmXy2+vADIG/
A62dOUCVhfhRIwu9cvqA0HIailHMbuXGFDy36Vj4i8Yq68QtVb0Y3aZEdYCUtNbs3Ffw0BG6bOwP
Chbz2EMnwsw4Hv2weck4+b5TK3/AyuDYiCKehPO8atajYS71/nsDRmvDBj/URdL2AsLiGifCZzXo
ag6iKQb7plYa5E0ZEWrpEmleVzZiSoE4X3brPyd2/xdd0P/blDxpxhH+534In8kGK/SyZUG+/Cex
cf6P/jKLFv+gSqTxYHYEARoO17/bIsyi59GVCM8Im8nZNuLfbZGk/vEm/WMkKdM4zVYLf3mhq3+w
IcHEosma6QgQlP/qBv/sQWgk6SvpI//89997krcgz99fjDn1YaaTgTrSuLG63i+opCbkM8oDYK2s
HBh6GAYmN2M2tLaOa/JNSmjyRmljYwk6MLmB3/b3+lSrL6keeD8Ac9YtMcSgtQUYGyp5ubyXFAF5
b5GfungQLmpTm3sy96ybMGJQZ/RoaFsZav8QF9lT2dbiTd6H7UtdaNe+b5QIrhSxc4esK3dRJwfH
OtW8bSBoAY5hlQEZe6zVK5MgSNtILTLDhs6Ufulpqz0AelSnsVPY+6ehvviFDJAyNJC27AlzjgtJ
PXDItSJ5HYvaQiI1SogXw0wV7yRqnl9TxGzd7tlmr6shZfSrFAzy5EFVKQASRUGkrpmM65tOy1GJ
18xKcmlE0eFPDxj2hbZoJvkhpyp98lLYxFbVY4QlWkh+29HwGV01BM3mViz/SvLOX2E1toxa8VR4
vXSrZ3XxS8El+E4RqD6QD4vi2pAzyyHSgbMxKZAwsEWXG2t2k0SHOalbswuSxBkHlF9BEIc/f1vJ
f7M2PnaREGJh37JqQbJwFv5E/YsnaOa+hc4U9M8NMSPZiKPwJ1b2jzaRL0GS3zGS//p/bFg7+1l8
sZHkWVO/VNWP5v1Gwn/010Yi/yHBgaR4gj0mysa8J/yVqiD/gfRszv6DPYE+W/sPviLpfzAkxxCH
4x370Tmj+a+NRCdmkFN//kV8vIDR/8lG8oHfBsl4Ht9QOUChUGaDohkt+O2E7cy+5uQh4a3Vlfo2
6orpMYiHVasmjFNTtZe2vfDf7J3nchvHmvdvZW9gVJPDV2AQCIJZJCV+mVKwJufYc/X7a9o6hwBo
Yr1VW/VuvVtl+xxZpnqmp8MT/mE07vLaLv+Y5sm+jZV52hVGAuMoHPuvdpiC1I8RotIz2g4i1rN7
4IKYwL5O6z9ab//F0t3/2ktLl/iFv19rD9/iovuPff8j/vZ2sb3+1O/Fxq2FJxyeUtTr5OVFVfD3
YtM+wfVj2XiEiwbRIjHIb48q8xPkHiIsFeoCV5SkSf5ebcYnOmucIkQvEhHFEx5dUx9dW6+wnINr
S5fxD3GqTh+VGPKo9oSeZhdUAUFZLIw1RKbYW7UT+g5qGeGXMVk/cmTwHygpdPtMa0aLW6XNNim2
3ZxjxR/g7E3gOZ0j7oq5Bplu5SZEfjeM9t04FvvZVhOSxrKukXsMov5Gn5q9kXvmbaro3rciiAFl
CdI+JY41oGdWVF+1AqBB7VLnX7SGjWyklgt1nSuDKFadVQ9Ps1vcxanao0SSBTlKx6H/f0v7uD5N
cfn80n6Kix9EY69Wq130x39smj+Kbz/j4o/2YL3LP+r3etdYuchcsHI5vjyqzm/XO0YecPI4KBGv
eXVJ/L3e8WRjBUpRLKqPr4JYv5e7/gnMOlvA4+h9NVD8J8v9lXR2uNwxvwIaBxMHz1frGPMaeErj
Kjj6+dpQwFAa84JVZoO/L6HBtTU1hTbVqdEZxlMiPHIbfWzdW8Bk7aPa1QvMSwHqmKUeoBHU1MlG
D6zkC+GOuigmmidVLOV+NUUPP7t2bvuU2/oH0ZW5gPKku9ukPSdid5KQSVECJNJ1JJfAnFNGPbwu
Yk+Bl5gAbxvjFj4IVs23puzRJQh8LS1Bpz9oW+dz63VQDESZXRlNa971LqRyUtKGLYYazZRot0lG
I5q6mL6E7/yY2qG1CqgFbjskZrZvltI7AdFxtZlnNiG/sRCABIOVPkpa3UZTLUVAVBNGnq+7cZ5W
4Zg/jTMtb1SbgUYF7Tklw5OMTw5qsSglxBV8vMwR3t6rfCTPKF09QdUz0R/TRDxVI6BRrQe4Wjrm
De7n9jqhv7+EWRCvkcg5q0QihzhafUDtgLDKRQja9uhbOXU1UiHkEaqC7gVYHtR/Ta34MmkGwh5W
5FypLTybaLLnjaYkyioVkFI80SkrG6OVyyjWqJhU6Y8qH5VFQiXyTDVBZ+MePyEeK8g6w1NDwd45
KsjPTqGANXeYJOMpHq56JJQaZVoMHW3Lol/U8P2y5AZS2XJWpx3VvH1m/CRfWCRwk9LA8oW+UcIc
OVeqqb0L667wDQ8N8gQo3HM1IbHaSk76QwNa4ONF9c7k4gpHf0uHbcJddvTodZQURQ4QyW+VkrLX
hIpcCesGISJKzjgnVhcfj3ckVcCdrktpTLDRlEEwvDgGfLjWYHo9NWkfxyuxHt3sUhVVsikHTM2z
PA3QejK+9x0iompWjkA/Qdk7oyK133tl4ba2vemCITvzWKfTwFOhkE3HVuq2Hou/9Z7bQG3iqbxm
kvX9SF+WVddsOWNLXyh9+9+4K/9/SDuQtXuzPk6tShv6uW30H09xE8bv+kS+/gG/b0nzE2tUhnbU
7iRXiJPgd1RIwYK1JKmG2p+Owf+OCt1PgPQtnGlA61DtkEWr39ek+wmEC9+b1SgFRAGa/4Oo8HgN
yc4uxUtbcs1BgLxivd+kIGJummqi7eG3ZkNfCMOrZdGiITdv+kz8ejNN79wFxAMHJ44cC/YJZl30
paGiHG1btc3mbGixZOgKq1/MYZgAlFOrlRe1Tx+PdOLH+jqUixssjXAa68c6ULT9PC+Iea15jJaF
4V0O7lORI6ukCROjDhzhKIIMF3YaKH4wVl8gqviYnN9C1ipfcuPXEN4rmolAhZKrPtJ6LdiUhWGk
+nIwURmGzvzxAx9fk/J56cjKkj9A6ZNKMqX83BpHzfN7YcQQdGp1aYwSPDzOUtwmEL7CHbP6eNAj
YCX55yt7l+hIRawMchAJy9t7MiOkz3qRe36VuNbSrcu7sB5+ZbqX3dHMvxoDtHJyZSyvoliZlpOh
rUxhe1cDeQDNKsuvEYeIcZSOzC5dspaRlRmwC62vquFpUvBSjjVN4CFmk0vMDl2snN6DG3ovwrIX
WVqVD2Nj301DO60gyRgLEc3msrfdiK5kvEktTKCC3AkWWhVI0SJsrvKwWrVllT23DQrf0xCfEZQ4
QkS9TgliNLJB/VpcPA4dKD+FI46pnh+58GcbJ7eWhkh/ggRAzgqqpd+34Ze8o5OqtcFeDbxd1nTR
oqpCe/Px1zkitv/1KOwTg3gYTAcGjgdfR5SpY+ZD5fmqF5cLrprWB+eGEnZOO2OuwcBmmeqtgEin
EaxWre26pTCpyFv18zjYzRnRmpOTAp4lQLHfj3Ps6e2ZfemkQ+n5noIEe2jUoT8Yjbc0+qdmnM/Z
p8r46G38xNJ8LYwQOeKUa5/EusgRm8bguX5d41jqjd2AsYg9nNkBr6Sc42FgKHAyg3+jdiePrDfH
X25WItNiVESVDDuyYepejGmCuBf3V7kyDYsQkSkxucauitA9CDRrJ3Cg9eeF7UTWtkV2YBmVTrux
p/weomJBy3DYFoXz08CGfTF4V32G7Ok8quFSMdBrKvRhVZXxRjEVe4FZJrzF4dqY8ZypI++xsbSb
PmjNS9ANtU/ugnBDCCXci6tyRWuNZnjeXWvCd7W4v6jDPPeDqGz8XHE2hRvlAMEhMzhZ8E1Rk5+w
U76GoVrv3QxqgRfOgM9V2AweR0oaPw4xjHPXRlTNLnGxYBzw6oXbQlFGbum/sZZJxCiJavSvmO7D
eY6mrB7tNPMgmmViRUO/TEK6iIVVbjtL+RwNUXmpqZFNXSJCzgg/WleHcWC5S0h552jKx5GvXFsc
eIhFEP2irnrUEHK8ihZhELi+AwBkYbQw7nO1hHPzAwWMqh0RvYm6c/H2u4NK7RisjVTdOh5UnUc8
FmnYI6dHktl5+CkOEB2a+mqOG+S30oTqefL1zLzLms7x+sbZFPQWmEqOZLmp36zvYqRUNdQJ17vV
X7SUplaumNINGJpFOSjotrX9i1POCgwl50WoaXyZD9bWbVFLPvMkciedPIl08lSpFVCRPTrNgg4o
fNWHnh82o7kUEikfqFAcInAgS7WOkJSmxLCswwk5kiaZ/Lrt0Dd0lOuKqGTnol1UYhkyTc05YK91
cvmyHliXEjVHIgSm7nCS0jgLQzjtru/lXw2nzm4ycS1SjDtGjFZcD9VBT0UdzcT3Az0bOxBXZo8e
7mChTZrg0ARGmjtKU/Fb1KH9lZX3tc1R9s/aKF8mxn2sY3YRtYm3mVBTh+WDTopT2EvD7VEqSq5q
F/24Kle+TjHKeV6Dokr6zVZRA1cEq2PK9umYbL0xgKChoLHQl0iZdgocpdGOvtGcVhfRLNZtqc17
J7ypnWJCPyLXUVNsLxW17v0xB1WeMdFhiHacLWrHj+cQyEKdUV4zz0Dp3rsp4P6C+JdwfPVYJYnC
XlX0geP6Y+INvoEXRyj9Tbv4Mdb15s+j5f9q0296o7rECf59bfrx4cNchJ/9dy6CQA6lMFWSAAiN
3+QiFphSC6kIRwpOww9k//6u2LmfoA5QvaZ07CK3Jb0KfuciDv0QzO6BFMpwidP0n+QiJ3e+PKeA
R+IJwRlJg+VwHxLh6mMIjs33gNfpsdgINzhzEZ2cQkdDyFP6zXnIUQmjdWSIKTKv9ArcH/wszO0e
3sz/7Z/H2tsW8ckOeB2GSiaaT9T8X7Hbb4bpQHeGnaoGfpCN69LM92Up/NTynjjDLj4e6khomDCR
sWhhQYyiZY46ztHB6lkAZNUZ9S93GC4jrbsEJbVINdWvA7GpC/RBjeGyFOHGjNJdnMMqF+ZWhMZW
zq43io2q2Gde/+Suk48k+2SSU8CzHeUVWmJqWTlPgHkihbAo20ZjuEq1/jKUH7ZxH0Oo8h9Pw7kh
j85wUw8FOJAxQO83fC4Ew3bxcip61CKSpQLg1Jq8M7nCe8v17VvKtfb2I7upTWGYt6wgsiZAoCIz
3X78VkdU6z8/Lok5bCNqAFIF43CMxEEvCj9fPm5Q3s5q8VK45hZO9w5xkis7N68Gu79su2TpoRmg
who5M/5J/MCXdCgLUIngVqLadDh+Y1q9nqZSD3V4qaAxIRvgizbDZ8Lbu0G8A7WzSyzvfvSybZ27
j1HbnblMXsUiDgIH+QjocspmqS5xH4eP4AXCDY0hx9YPBWd7Tr7qTb6v0HXEFvwRLWm/jFGl7EfE
KY0dNoHtwtXjHVxXv9eCVQHKMbT4Pmw8lsI+8/pLZLkXg5puh2pcWH15+/Gcyf12+rx8Mxlesi2P
PlndVIVtRiWfTNhXHWJomRKuTL0nofcelLa9pDhyVajt94+Hfe9kI4XBiFQnXwTwdDhNeeCw4caC
1ViM370mv61KVLns6P7jYV6DoePXo2wstW9MEFXHOG4jdLWg6SjipKBQ0uq2MF08wGZjVXXlWk2A
vw3mrg7DtZoqe3nEgJRBnFDZ68Lbo4t0VxXzZp6thRKjyumEd5Bl0Ja0CGhwSzIE55GYNm4SrpUy
w36nvqnIXAABQ3DOfXUydqo2rBhcWNHm43cDD/DOtyM9oawmxdsBgR9O4hy5bqp0GEAVmvc5cvJb
fRouQwtDvjbws8D2Hbg9C90Y1nOMCo6NXWeXfqMksAJHu0sMZDrL+Os0AXw2A3CwGKBNNzXLb0KL
oRJw6AJrOSgoWmMWsHKafFs4wzprDE5IezvPyb1oWJdNuZhTZeWkPWqaYqM72XYicZxAE4VtuCnQ
4kW+byVnUkVcL9A5WTGN0trxu9OOq6m2tg0zGvLvI2+8tur6Jshfame6joz2IpnyvdCVdT9F0H5N
3A+82cePvkd5N1mmYb73nGEVtNbSq5OvkxviBo1JVo7TqJftUUNAxNy8DqfM7+zsK+oxl7nj/hwN
Zd22cGRjMPZRspuhMytBAed/9lVD3xbIhFpq8w31ol2cFLdDHOZLJWpuKIlduaHYDHa0sTCWLGk6
O2HwMHv1N8R/jGXVTNf6yLY13adci+8duCZxnVl+NaefB1HBnS+y2wRlM0CpaIpDLw+7G9dVLvo0
/ulivc5ltCnDeJVVwyp29Oc44Yva7lMi7wULdR7hrTpnaaOAa20s4ypt8FLn8JAHSWn/iphbee7K
ua4E4ovFyqxfqKtWy7jgXxnWzyk0sdzB1Itrb+vY1b2W5PsmyPx8dh6UccQmV1k3hbKXf1ZJdTWc
2xsvjXZOFKzaLkOqNdzlI7LhjiU2PQYOMe8xhNGurcdFGsTLXJkfA/xqbOtVfunCoGfThf0SCsW+
8qZNoXv7pLC3teLdyVNHidVNqBlXboYvgy2xutY2xDvB7CNkHSnTwVYtltS7votcWSfuIP9GMBFH
16ntL5LMk/Jlj20WraYOD5tBZYFgr7xPanVT9RaKtuxbrb1owa6rAYI3SbRTunFdpAk08HA1ApA3
yoE6mfCroLvIBmtBochvkTkH4noRh/19YCIBUTc3Lh+uNIVvYAwR1kjFj/xMyCJ0RljanvajLfJ0
UapwkPTmom/NnfzUUcavbQIrV3lSUHgZzREVOgw9MGbJ6nDTIqlvhij8R9iEth7reOiR1wjvCY53
qcD0bw5e1wD4g50ww18CHHyNyk0Wzb6jhw92FK3MjNuFi9XWP7saQqFasrO0Eb+GaNPITyOzqCb+
2kp7txw5ENbJkOdbSwsekV89c0K9d8gj80LZAu4xnZ+j63huajtzOySADdzxHLdDcQ+4kHVOyuak
0/xajqY3L9nlKBO+ulq9CW2SwMyqGrySP3rpr4hdjMwVLoDlbWYJv9XMXSzybS8b6gJZg1opbtMi
/CLvVNUKnvGLHNBTyO+Bvj87pK8QebC5E/7Hx/VpgZTIAJNv4DYoKEq7icPTujOSqMgDl+KdJiyq
5GqGVvn8Y7QQh9GN3cT/Kp620+z++wwbw7QmJCIKapfluWrladlYPornyD4OtwbUqsNHQbprzIyM
foMYo/u4cz+bxfy9T8Wmo0ZnO2S/RneJEfG32OmWtcNhYSqrj6fj3bXx5hGOZmMaciVvqSL7ljFd
O3WYLKKy+pYACPh4nPcWh4Omk+FZwCtYI0eLcMjqGCNiQ/ZWsq+Val5hurEirdt2s/e6R4ohWDmO
oFSeLGsj+iKaGxNZUoNTyAuaCwWriMbz9mUT7/KebRv1Z0rV74XN3N/0UuhqePyfo7mwQ9FkkJBo
p5SIrSBcHjUcPIqySlKMfOCya02w6hXvUQkpQeVnte3fyf8ocmrQnSx6K8Yr8O/N/lESx4jqSfX8
XHuZ2mjlBvqPmDgoK86lf+/kPXQBQTpYGhTSEw06pYJokGY1lpXJRd7jbIKHEVrIkHzExqhMTuSX
M5//1ZrwKAKUsDT6luT9jvUaRL15ucwG6dvFDFmZBGJcHL1F86gJ1zLQbdBFXDi1spK/KbNO6kzr
3kAXJRjTrVwRcIGWZk0hHfMgYQ7rfNa3lsi2EOf3s2ft2hmf9S78QuFrXZXqps+HVY1IPc6N/sTP
5BOC9URBTRhegbzZY2bzRPHsYUqjVVK3N5rA1NP19nHK5RdZu64BaRJau7SNd+gxr8wmucsTlOEp
dNZ2QtWzeBGT86Rm9b7hoeXPdxP8PurhXWVsO24bt0Q2Be/R0eSOm6IvMhrrGa9o+0sL7dMqQxEI
/ccpwfOl725MEawGokAB4FhT541Lmi13Se/x+21zo3JiemhYyWBpHPtln4ZfQlOhxEnG0iW7MEp/
DW66NciVTZx6am++7YsJHZ1kWNuIXQ1xi9XDsJKRlsNl2w346gzZNkCWKFKVezcNN5YWbrjtdqaY
fph6dzmH07U8v0Vj7gL9Ja6D+7nKACsol62HUVRQTQsZigSDuzcStPunKzsqXrQeBRkFl5IyeFJb
QnDb3VOGWIrBWspoNJi7ZVuxCrz4LiT6rIl6HSR62s7bCwfZ6ibajbA85RwOXX2j5uG9RwdA072N
/Ll4JjDkRlUnaztMxpXi8feoPODa/mti/sqkv8zdz80gyPSsJUCMdafGy5gLX09pxQTpXYpuHXiz
+9nxVk1H/AQ1f1TFRgYyZuI9uSbFUDswrlpl8r3QeQzIRwKvu3EKcT3Ew6WZcuGjYizXWuihaJvm
e8uerq38ZnYSLJwIutsXxGaX9ZjfypqRi7iMbo2IdBm7MR8uKhHtDG6hzgTxH6d3s4iXYTleFiSn
pZXeoQ2xSLzGRR2daZPKNENCkFyh/E0tRK4RexKbkGNqGDmeWIPyis299kI46V6088ZUcYqwMdwy
O5wHIdUErE9gmHozbxo0VuW3aZQeJqaN8KTy4JRMENLmRpxtrQk5zIZIbvzMln78+EQ4vfwkekD2
BVFCoVd30hnU1KTn3ekMhsqDzAd0s7+ciSrlMigScxun4YPjzJvYFJs2IAw0vDNp6cmByyNQtESr
GZVQyaU/vH9LtVYb1Zjoc8CFHArMLmCwBVa2FdisfPy6ZLr8YQcHoCzGwDDRYeEDnjp+X63wlKKA
UOSbVrJTZk/Qyesa2J/RvaPOvjETxkMsvIOAsao5h5Nae6qj6aWuo/tK1NBEDH0XVMp+iMY1iQze
DuN3G+thTFiBpJWknJwNGqi+hRiI1GEE7pM03g1z1i86V4Y5cnJJ0ugoYeBmbTVBUkCT2NXHzYhE
nSx2zbDhIDhNG7sSm3GEr1/mqOQF/aVH+Fs6xlWZGjvLoH7kxPfkH/ctWydvxmsPTFojxmARoUUH
uZfgX+Aak4WFH0c2CkvODHAwfE7cGS8ze74uNHE9djIDzTijDL2bFlPBKTjne7Oxr8Yu+lIY8Z2S
lrddkxe43AWrxiKpqDgv+9zhjGWt0hERenDfaAFqzTbOMxiKTMPr23eCjLpQHhQuW4il0X2vhwhB
qtnWNLvvShP9ISYbqw48qeyiunXt/mJg+yqUItpQuU+TlPbREDyUqLihWU6nrVb2eRo+IzOyiskc
iwFDoQCXEU6CXYj/9RgnuwC6aWeR1FlcVxHJml6QA5fDGpTEtGzD8L7u1DUnspFy13XuHpzzQ8qY
lMzutKBbqzMG36qxg9B05ZJPZ4iXyX3RGoiCFeZ2opXLMtsJkn3DZouSZ/TWsO6qaFcl4zptwnt5
zDqV86iN+BZ1/XJoaDGZleK//uFesqU/hKQewnVSfMeqs22ncynOzdZu+Y2+xbnI7R70ypJXMBRt
w/vp2OCoe9e60CI60F1UG1ta/y6uoSmtml99hud3W/FxzSDaZUq6Tdvp2sByyOpwfVWLb2mKD1TT
Q2WXSJF063TlXibeCYfyTCJVqd33qMmQOcwx+k6VWexotN91nfNkYeHa6u59zeG88nq0zmxwrGEb
PMoUO0rQwp2ceKk0mJxwoukTnXM7XVVBuLKxq+tLa9mPQOwqcmsUQYvKuVDJkxde/2KDaJfxdqZ5
IH05MxFSDy5LzdhR8t9ljv25bYlO6nm6TqHpL0rHoWFfGxl3e/LVK4ZobcCP7mmRXMqbvinCM7Hz
OycHngDEzHRaiZ6Oa/Ud5a1ctLjSIQhKdMRkcvEi23LZmsU+pTrx8VF1OhzS2JSo2dAUPslQDk9F
NbajyegKiW7oL2V8EpE1u0XxTa70ahrPDPfORQDXBlwaIqg2+LRjCVQB1g2w2ej4JYd+RoLdxLDD
0lndULPBiTZ9UUX0MLrpPo7ybdz2y8lL7l7f+X+gH/hfY7R8LnP+epWZ+VFWoqHugpSMfJx//fL/
DRUaSE5vVscJavHh2/dvB0h++Z//7gsanwAq4wRJs/Yv5P2/MIr8lsQm/iZivu0L0vyzQN+Cr3uV
IZf595u+IFbbkFok0EJKJ/2TvuCRkqhEQtGah2wF+p1UH7r14TrWksp25sDV/bnzlI1Ina1RF97C
7cdf+jwv2vEzldiWVvv4ow21C0+LkRaZq2ujyF2/nDFVKgb9CnwmKYphXlnd1/+pNfe/l4snNdX+
vgW9jpP47eqS//Vfiwt/Hph2LBI+3G/oq4a6EardUr1fWregh/OvbrOi6Z84tGBRmRLZraIc+69l
pejaJw5fGeWplg6ihWbRP8C+Hp9X2PLQ0oKV4HA6ShEmmVy/yWRrN4s7S2/NJ2HUYhcqY/sF7q7y
vWgb6yYykMhM7Vz4QBn6ayUejIt0iqblWOvZrejQaFm8mbJ3usbHZQv5PBaMZpgdHvLpPNfh89Cm
jEJ1VJwnU0+Mi84sMdOBpnFpktgAJsPXW1HKYj0nOmR2UCvxQql0LJDT/EzTTYbLbyJc+SBwF9i6
wI8RVXzFw7+ZmGDWjaDweu0pKJpsFYX4KlEvPccN0Y/uJ4aB/QH+yuRT4nkrYddv519kthJ0+hA8
KQH2hwAXUt/NMT+ZI9Q/UnTRN5PdXZq6Ny/1FrPVqWpAhAaWc2EnKTKJaYNYqVb3myknNrWLObxw
QckQzXn6pmvjDPjoMF3amTKt06rGyVON2se8q4hB2zzxVmbRYL1roJT68Zd81YQ7nEC6jzAF6JqC
ywVcdPhmliAIG0zTeSJTuKx6xbfi5rrU4n1dkP44BaEe7mqCHkZZAv2LAZkOUjJnEU/1FsY4umzB
Wjdwxy6cXZ6X6yRxtlM5PHQWlU4l2Cg6wFrljKL+6WeXTw1SnQNX8raOnloPwhK5ls59inS73ipu
6iGQXLdnJufdUcC9I6oCiR420+Hc5Eg12ohJuE/C6oltEx31kdaZ1h9/gldxsqNPAA3bQL4CkQ7i
kaNhAKiWkZ7p0fOQifiu1zKbmlEF6psWF1IdTWvW6prAL34STdWXvqePzVXkqg2NoNSURimNPqKH
SCehR0XHznFqQAAwOfOc78wGGgKEgibOaaSVR3sgzZqsNXDzfkoqygqe0sGeFAhlfDwb72011iHF
WnJj8NbHO3qsGpXARgmeIANp26GMq8tax8JWLSjXJFQXcTtM8BJOqnYzF5OLlHWtP3h1Wny1gOL4
SmGpy7GJ4rUoi59x1HrbcSrm26SjIYr+LNDj3jb2XgXnp5+xX+fOxoy4x/IAQWz1Lhcwl/VEL8+A
MI6pOfIMIeEHlwQ+iRDheP6KHExZPzN/KlibHSRXbWk34js3ULpBZ1Oi5aj39lNlLBCTa64KBx/I
sszMeyXREElSQ2Vpxem5s/yoLutA6gAqhbQf8hWcoZIL/PZos2gIushphc+hboaXU6xFZH+qcekG
dXkpGgMZS91rrnBw+Uth5G/lKY5KIX+O/NqMALUl2Y+HI3fG3NtxlITPwMT39LHtB0dJ/miKQLno
ErtdfrywTo5w3hMdYg06sc5dftwpslBIRuWBXeZlmBJ6pTP7/WjgZVsCV69qSop6THr58aBHEAv5
ikjgoI0I9oyqjyGn4M31FJYEG5ilu08BravrKEZFtTCw99PNovziRJ5DYbl4NvoZ/19ZTvt4dHlw
HBwsjM55AlEDAIHHLXk4eqLhCtbFFedXSG5u2NlLpCJenglUPz8eyXxndiV8DO6kpLtBRjwcqpYW
7pkVgxsbGuzjorq1N2Ghjd+Huo+2tTGiouY6W22sv7veLO6CXtvOzWTJIucvOrY1yaVd3hqx/tJP
wbxVavMrcZWznhW9B62aDr6grrLOzPRXanrxNXqTNUJWKDklAE0ouAbNpdUbz7Mq1FXlwTkQAh4K
rDbnEqFnabDYVJezpgYrfbZXptPf1pnXXJS5IrAPj/NvorS8ZafStS6bMVxPLaULr0GbSjNRGnY0
JLc+nrR35gyqKRAOgyBSp0N1OGetY03GAP3wqbAab63TrlrlOd6ros7nHUUxqBQ5zeSPB31nRUJU
oA0JlAEy/7EjZWKFamVUtvdkGKVNM982fA2C5TbnLEUtk0w/nOvKl7pON0E99mc2xDtLEnAkDVuL
9EgjTTp8585ShdFlKeskMlQcBnS8WY3wTsvL8kxkeMytlXsP8A8BAoQJ/vmaq73Ze02cJviJRt6T
Hc/FrdurPQ5Hhuq3Noa4OgYo69RB2Hp0hbGELtIu7A6L7o9n+zRQlq4w8DEl5JFi7HFCOOUtyldW
qTxlJYbBTeeU+7zS6k3a4NcTOEaz0+fMAHKEWnw4AbbvozLatsDMz8AO3zls+ehkqFzgOIF5+uHE
x1T7JqusnCes/JBzJDRdeEmJyp2w7tHC01Yfv/g7axtyGF5TRJYgco9FShPgOkNRGO5TgzTVojKK
ANRGqe4VQ9ibLBE6BsD2z4/HPAlQpEYJWRiXmcpBdBxHjdnYzKY2uk8t/IyViItvzZT+pWjzt5fW
cS+fZUU1HS1b7kxpInu8aztn8PK0G+PnUqkQDZopUHWpIS7G0bbvAwdeumZ40y5EC+WBX8WbSNNR
QYm97jqvezTKlLE6t9RluHt40ANxAxAsTVPQezpG8iHCUnQ6Au5PSJcVK1sTwz4ZQLBoaUCV1RLq
JjIMxIziOvbr2B137aiNm7rDRuLjT/DOegeYzCUA3ZN4gizxcJmVpZblYVnGz05hRBzZUbfFWmS4
IW0NXuAsU8SenGJT4p65taI83SHYqy3qIuo2Hz/JaVgjmdDYm9L+ZVEcE6GTCW7LFNTxs6Uk2Eah
aah9rrWQVBigEEY9MuDDTyMPcTnD2+ycF92Rij0Do+RDsCwDPslaPHYWM6eyDgdvGJ6DtJ6XZaUb
qxH53KVrtvWS6HTcjkowPNcxio1BOhebOvBqPAoKzLYDc9r3kA1fgGxXNymQ4YdeqMPC7bKGrjN3
4VC0dPda3IgKGxpSbwf424qp2daZPi/T3NKQxe/xnEpp7SfYGyAXR6fi4yk+PVJMiu24mVH8kFvi
6P7SSpxrS03Nn2m4Tn7VZDpoSB119tobNu2ESsDH453ubxJrAlWUzanUgek8XFtWk81t5UR80nyI
gdLN7QbF8rNIYrlEDzcTQRnqFexvmVk6R8PYdVZkMHzKZ2FjfxTSUUGGVCdGQBHCSAQW7/PUr1S9
UG6gwqL0Fbc/x1hXfyRpFl+4XZ6tIafFT/ATgn98e5KhU/3kECf7OYmyyjxTsMou0mc9Dg34WWXq
l01p3KmVUp2Z7NP9g7A9cTJxAqM5x/dFY/TVpJd68TyLorjFvrL63osEA8e8GjdR68Z3mt71qCbg
OfPxZ37nDEFvmnTJYOPIa/MolhzBfGFa0WbPMRr8D6HFAWHgNrFCFVjoi2ksvyeBZiyJHMufXSCx
rq7S0OHXtH+8wGWyhvI0jBEU9Y97tfVoReZgWsWzoimA5wYabDaCBU6BH1OrVsWZKT+txXAASl9o
GsOy1ngsQWKhqZ0Uel48x8hAP8NDS6QLdHfZGUiMYkA33NXayEbPG3UV6RjpKlNeL9Sk1veA12bc
aS0ym4jsuIhyBWehicgmGY2FlcXhVesC7Y5tG+BoTocsybF780Q/XRp21dxV9RifeZ/TGIBTXJJt
pN0JvRa5n98EYGGZqYGWt9FzO43Z5zZxmrVq0owe6sbbDLhZ+bOVuOciLlmGONy+VA3QCkGahwIs
n+1w1Lx0XfSzs+SZyzK9DTLN2ZXBoG4SCyDs90YtmhUcM3GZzPlwnRROfWbRnJ5SCFFTJKSF9Fr7
PVq9baero5fk2TP3Y+ebqBHizlQNZ+b29JBiFCQ1WJwA+bhrDt8SVqIz27WTPpuIFVCXA/2dJpWz
oc32F2/tbyOed4cicoXwhIoJYkmHQzWR7UwjQJXnrMSWsnWC2jcS4zEBdLc6s/PlUx9+O4gj0gsY
VhciD+7RW3kxAAJLpPnziFrkWqM2sFb6ut06o4HXXKrYm77tvyhO5a5FJ7rbPoVlrvVjtGpAJay8
whvPpNCnXxPlAQoGdHVohgKiOHz5GJXLxkxynihovU1ODQ/2p3IuUT/dKZLYKfGrgFq4VI+m2NEC
TVTamD8PbhXvB2ewl5U7FRAl6T7CZ7d8ZTLP+dGffFcwePQtgMEgO0WB82jQhkWVwSMQz4pj/NFb
TYRXVKqvprDt7s9815M9yVAG3h8y84Nmddy+wNbJ7dS0nJ/7PItXE9pWK6qplL/DuthhAQ3VdO6U
ZWRM/b7oZ1r+o5lffPwQJ18SxS5OcjalTaXi5Bl0GZe6gak/jw5iR7AZsCorEvvMvjz5kjQkgHNS
NMY7QKc9crheKAPVBT451fOgN/EF0u3WXp3E6CO1N6/DxA22HVoUZ/bNYSBGhEmjiXmFciTrx+rx
9OIUPja967WPoWXvtT65a0dgg3mkIaWW//p4Gl/1oP69R/8cDPoOlh1ga4nF5MO8OdWFiaupVoX9
Yz4TkYH0AK6h2E26obnvLLvSExuQ36glA0xaec1/snceS5IjW3p+lTGuyAXaoMWCGwcQKrWKrKoN
rCS01nijeQ6+GD9k33u7MjIngz1mNCPNZtWywgGH+/Hj5/xC0W/CvC381JKMPYfMcLGYbejJSYCT
Gc5orhIN7TbNu8bN7Tj1mx77NMXKHJe7U7K1C+zdagNISg1n48xZob9el7wLNGqdT7U2kxHRPKX/
xWw5aQmW/jhXUn7IJdAtIWvkKshqHLHqWIUPNGKUJtU5Xn5USeDot0AaaYnoRmYdO0uNfTD3lV/Y
gPJskzM0zYv0KFv4+/X12FyzpO0DrgG237Vj+iCRwPp2Da150QNMEK1YuqCH8WtKYEbURaA9q4mF
9IisJ99tJ9KhT091SaHLSg8giIILO8QEYYmwxsEtvtpMNSAGU6Gu+PFnfr1b/pwZeNHr0lqz4FOY
eNaNylzbVn8cW9ClidlpohoZ6uNRTlof6zBkeSxa7tMvyLyTwxr1RWR+9UA+zoOt8v5o11hToXto
fA2fljkdIGzF6Fs3krELYjvjCjSjSTFlsVC5f1y2eZNvmt7EyFKzqjNP93YO0GSj68q6WKnDL+rK
v610O5CaOTdHHs4Bi68rk+LS8HLObN4TWuyfc0DLGfAL7R/y3pM4XGDigUiGIR/tMey9mRjm6UPf
iD7Tsxta1byrEkS2r2ld5TIv9RdZxSxgkeZVn02GgWX0povLgZKJ3kivaTOMZ2biddFwfUTKZ2uJ
YeVXAl48OZf1KMauwZaUY5oYhsfNzIa1M6rMiTG4BnjfXVBDcuul8Ifdsk0+XiWvD6o/RyeZojFG
43vtPb2OOFUAObc0Q/WIL3Fy6K2pE3FIjTKPlu7Mx3gTSalXkbNCWqE2CtDkJHwHXbU0VVZoRy4T
+UaHl+mRxmI0U6nhVU5afmZiTxr7L+/GFZokDjL5i+zq63fT6PpOnPQaJfpA/zwjJbOXG626cYCU
CYMqgpfMyOfT2Nf2EqrQLpzSYLP0aXoL23USH8/0e69PTQEuAshUGIInsT2CCRkzOcjsjWjHUADH
6oILkNBShBqLHubQx+O982VZ8ZS/LXqKXBbWHfjbDlNxsQrT2tKOBPjggryQNYSRxTWitef8jE6g
OX/O9NqCkwk4GtncyTYzgt7Oh5413LeldbNQGPaGUbozx9D0F6Bg15Fcyc+ylVgbwILKrnYw5OSW
OlOoaR7Vkq+QfNOgasFnlAwld6NJOXcgvb50/+MZ2WPQVYF7ADt5PR9mlkfVEujKcRxU/V7Xiulq
bMvMn9Ej2dj0ejd5UgJaG5bk9uMv8TbWrWKBQPCgSxj0cU6+BB7xWagXjkKsU9XNmKrjprHhN/zt
UShgyKvaBigpisOv38+wFlCrsaQf7S5SsO+hgNpG2TlD53feheW7gjXoI8OOPNnE1hQlThRmxrGl
VunrZfEIW+JcHfidpYs+HKBqUlt8TY2Ti4EiNaUCWcI4KmZk7kNZCnfoTuFTmxTy3d+fNRQwENZC
IIVs/eTbzJg5qtrCUF0BB7MqaFUWWt6fOfHfWXvUbPkurD6alaedCq5ekdk3k36MSXS2S2hZWyxL
jLtxHtOLuaymy1KmU42Q1jlPzD9lTl/llGuegdwztyA+yZt7X1KaXTJopn5U+smJfFy9oKUkeRd+
zTJWvYg4VDRXUqrkIo6H5KnBLeeeyhU2vjmuTKTE9VUFqe1ZicKmcBcosV+lopXuQs2obroqg/kt
Fdam02V66kltxYFbZMnyLYeWAiHBkNOvSzdj12bOcY55S2pSF6BbW106ixputHpIOARGBZ2rpLKb
r3imUYKUYsO+KAbbgCYKU5/9zXV07oMKw6kFyxrhQG7+HsSB9c2ph0YT7aIhkhUa3axd4jSq4p9K
KRP1qB7ZLMVqzfqiwXYgw2e+kb8iK2b9kPSuMnzQ8eMuTnKpw++9rOGeRmn7MOMH9aDpPb48ilUG
t4HWXkUlHBMX/G4h75tOt747tIhFFVcQXkgYx3ibLCEl40RBtMtLgzK5cIwUw6vAiYfFNQulu0zr
oCpWQS9srya5sD7PI8tS9I1qb6IiVgD/zBq5coBI4uK32aS1Xl1q2XVNJratmpEUpm71pRO9ZTTP
XWpTg6rpgEebsR45To0pKL6CLw+g/eB0si9GlfkLtFn7gbIZxS7SOoJvW5jXWFkC5chQvm0A4I+4
o5XY2msUssqGE3KJ5Hinyn3wMDD9GXpExXAMB8n85fSZtIu1pLxZryh7oqqS74ewaH5oQW6HQssr
QOSTNKgyLrdB/6RmyYRReWB2T1W9jOm2U7r+kz3ZBiTNycCISWusH2mULZfahO4hnAarIzcrkwGj
6a5ISdvjObqu0SrCV1wC4e5WerDs9WGpaEfrxXzb5NhyzZOu7uZV1BmOc6DlIp+a+dNQSyoeq3mo
HLJQw5l4Kg3oCWoSQi3I1KD+rLIeuSMrnSOWXDHw25BWecgcJMyvsURQzVPiTO1wUV60Z7tqUtzR
VxOzBqu4yy6U5dQb5sRKPd2c7Bu1qwJXVqzok4IjWicmezA3YVckKJHYbWvsy2Upf30cyV7fjl/O
N056oAB0z6DBvKAIfjvvpWWQBttaYXScLU9TOQNvQ9BdCsTE4sf0Gux8X+jnjATfSbGh/3HoU+zQ
6d+d3sozq62mKDCCo2mPxlUdB/WzU+BhLwaj+VU3RgAKBEp9SCPPq8YeBzlUEXZhrup3toHBnWpX
gBBq7n5sSfuQllp85mQ8nRl6iURxi84lGGUe8uQ46ZtA1coi7Y6pMcTXadhCdxsSy9WXNkQtWFfu
SUfOFZzfGxQlJeIxyoU61b3XxzHuEYCwYJKR7VoIjwCgdstQXXw58mdnYw3Fj48//2l6ub4kVUF6
lOtHQHXr9XhDpfbzJNXDMVjqbWOvxu0Yw4J7UpodUKAzB9oJ/Xf1yyDT4Cij/0fZk8Li6+FqvTBn
bTAGNLyHcYP1YOdloFlvojIedgkng9sabe5rTtx4XZ4Eu4g7nhs0muomVVJ7Ha1rCGqZ4/PgtV/Q
anSlMk/8KE7aKyeA2rb08zmy+DsfBdDCmr28NNVOYQt61rZOZMTjMVVnczPkun2rRKrCZi+UnVr3
gR+N2jls3ztfRlszGaquq67UaaeDysuYdXUxHp26qdFbkqTdAMJPgDodvaQb8jOJ/zvjrRhCMs4V
/QJJ9/WnQdWva7WonY5haN7HiVrTAw0NN62cQ6jPzZnRThNCFoKNRDEFqPUWzxXv9Wh5tyBa0qTT
ES3W3o+iKHRNhGe8v726eR+KSWTvFP9eik2/BbdBA5adTvV0LLp6dAdjzg/daN5zHMBo5ZJ8Znm/
M4WU4F6IEHwy5bRLRrqG9V+sTkf8l3IXnMnkG4Cg97NU/aDwVJ4Z7p05pEgGnoYsjcLfKXqxxDtv
DJZiPo62Hm2AKJeb0gqVp789h5wOaLsxkRD35ZPUvTAlO0DDZT7KnfEVyd9bRx1+Ypb505qGwv94
rBNA5kt8ANqrEY7oKq9mBa+XRRjZ1lSBGTnm1tx7aprkYrCkxR+SVt+inhrtRjIuIdlDvB+GOBCY
TU6eFRWh22ZYL1aygZU6OcLHz3V6s6DghnIGF1TK86zVl7D22zpy4kxqilnpj1I4DJvKTjSvk2R7
J5cc+R8P9ab8sI61ipyClfrT1uX1FNCSM+I4sPtjTwqO3uMsPdZRkFyOlVn5WlsCVdAmEKDOELoY
PcyHSW8riNRVtu/IxLf/mcchLlCppw1ED/T142RKCUARwzvqAVK9X1SOXgAa43Ue6RMUdWpPyDZr
QO9B6qnBpHt5v2ACqhTtLu6L8Qxk6k2p+2V2DHi6rPg1eTiJUtVQ5qGF2tNxBl99IQ8wLIyJVNYB
huCZ6hILPcqLrTzDH6zyeLie4sDZ1nZCLjuPsttUjW8hRLZ16OC6tpSqN+2S2b5RGdJ13xbZYcnU
fJPh3eMC/MNdCaMv0SHMfwYgtD7o7/er9UUI7JQUsICk1aO9ntfeyfG+BgR6VDP0j8vS0a5x9eUk
QT1W2JETuPhsNBd6oh8//qLae4sZWsYapzhbqAe+HllGeJkTusQfp5grj3vd8ggolfR4suQHbVj1
Xhvd2KAEDeFandItIt+f4yRQ7/qlqp5LI7F8iZTQ1UM53lILRoc4VQwf15/GtTVJgouA861k6K3X
N5G+MeshcGHP5mJxovLJznpb5Gw2uk5xI5So6S9gwpP+W9GCp7Q+ul0zZ7eSqrbbup3nM3nd27Cp
A8hSaejT/9KQ1X/9/mnUAZcd4/lo2HOyWbRy5OIZG2e+79tZxnad+zGdb7A4XKFfjzI3CA7lsbkc
Q6NEaKkZLAH4qNjX3SidCRnvvBAinyAiaOOtKfxJxV42wRcYKEYee3Cc23YZ6k1mo3n38bp574Uw
DlVXsDbh+VQNOKQpy008VY4AXmxhwHoSS+Xc2rnS+x+P9PYYBR8N+tZC0x4rrJUO9nsJMtWshv5H
TfV9UHZyqtSuqeR31WwcTIp/Zybv7T6kta0ACAOGSYHvTWinsoueS6sdUzO1hBTOspvPZnMlI12x
CbpE3s2lXD5n8nKuxvLOawLHA0MNPJLG+umELrCUucNH2tEZQ+uxDfWvSiTLP6TY6T1sIcczkfyd
70dSAtCYTiuFe/sk9YYkbHdVOGtHOZcVT4Zdu43tFs9syeyfPv6ArAg+0evoppN2wbFDfJ7j/LRH
r5hT2MxJYB0jO7xo66qw/bjpwsuupFgFH0S3Hqekg16up5L9UHagRrxRGVLbXUazODhqAKa8nElC
e8T9O5xfgW5RH8B52HWmsoi418vJZ8q14VNjQdDYtbqCcbimc391E6eqqI3neSLqxh4q0RVTpLlY
X40mVYpiTHxdIq3gENW1WdiYzBysMbXugT9ydqmVI1o6jceui4EpzmFJtZdUFUi6tKtaq7y3grzr
ISdEBlSVerivxqw03XBk4oVKXapFczBSP5nQx6e9Nc3Kp0iv70eUNJBQV7skAzAkZZ8THeHuLVbq
lGVCjtLMK9sZDH2FVZ8bTq20h/yvNSLKutiDx891uJe7OyMBik/NZR7Unc4R9ogCjPGDdjTGvlO+
9K5tVcHTPKeOw/1dHiK3BrB1kOuSdCqKhoBUWM4tYTQNmPwGcL/jRtS0sFbWsw5P7tKp6DLERk8p
BeE8xU3NcbqbaxQaXWOJq7WGE6YXfYbdT5GW6Weln6VvRAcKcNDAKuJpZu6UdCHuq5WJJrpRptEk
HDXJv4APohaz1j0Nt5wX6XMBBPSxqXW8x00zVguRcXKCCGqW9ony7QjyHejUgyxP4QVWvBnyEmH3
0Mr28kWxpLHZtlGhVEyS3lB008fF3NpAPdHOBI8y+WYLLfOpWJCsuTFGVNsE5ZvoWkoG8x9Wh/8h
LOedWAJ3ZvUzA+1Ev+AkV1KoPVcwaJZjEbduZ5nVrkDsYNMh/79BNNFEPCxTPEtOzmzttwcAMlGr
qJIOiwnh3JOtXcdGmU3YsR9rFM53KLGb5IhnuRFv49VKd6XwunZEgbadhOVKXwJpKDvpSHrWHfCW
abfqWEquvYoY5YZ+LhN+G7AYDy4pNM/1Aqevz/Nb0j2WQWTF9oBAEzblaEzGSIm02nULyXBzLl69
CVcMRbsLwpOzHgUnQykB5NCpsaRj3FrYZznK4itUND3Z6mjt1JrkhYkT3idd3N10elf8Cqsw9xxj
1LzERIvlzOOsucHr6Lk+joUCNIfDSj98/eZ0+nrSBFU6NgsKhUhsxLdtE8wHOAEYY2lBvWHrY7Kr
o0zVmBVFTla32y3xuZrAewsL4CenMLdM+jYnSYxSSGkcqmH4PEpS6vX6QqEy6APx8fu+86E5g7n0
rD6VXJvX//7bh6ZK3cSj1ZlHNYrg92ioRrazqqI90027j4d654VMBIFlGGAwL94Q/gIDC/ky6J1j
kvX6Xg3xw6siQOcfj3LCc1mvsTRPKKOgMIgSLDWc12+UO5jYDymMHl2NAvSF4/ZiyvN2QwiefdWh
cWEWkeov4aiItlwMz4xm6Uz78ASz+/IQYGkMrOXJdumLnUSjpG7SVAub6DnAIaPbIjIZXHLLmfNN
HuuIK3Ez4ZhUg1VlxemrpwUibXVgF9hPqiNBEfl4UtYgdLKoAXtBO4Ggr67cqtdzUqe1jHRVCanR
ahbVhV8V1ht1qYzSi6QgRgM46zsZydLQCf/20DTpOMsRwV4J6afU+FC1p6kgbh4l5By9mJ6VC1Td
cds0/5y22s+pPCuouFZFXr8tQgNoKUMzBLAMkfj12yZSL5vLyk6vp1n7mQEFXpkNbX2M9Ayb+xAR
FY0WAsrbrmnEauqWBSixM7nt29UOfRnsIshXAIwAJl8/hFkiqxZ3KvRgWY88vUvagy7BPvj4w75T
tHk9zEmFaDEBniQ5w9RORafKRADIInRcWLWq3FpSnt2kk9085Yj/+erQIekL3gELpzi6rhoT4l8/
1zdzndhnrmAnvKB1B7ARORppOqucV6cfoW8DZeljGYFX1Sw3/G/ZlS7TfcmjqLrMzMXBODFGlyrO
G7cIe6x7sEj+Iqn1BBc5STwlHMMzl8/3Jouy9xrnVrEzeuKvv0lTO8ESDtNKcdHGbQolxQ/WPFfK
kG1r54GWS6EM284ef4Igdm4qfTQ98kRi/qRrrm7jsd459vi3AyP3t5cuEGeuQ/B6/VhlEKomHSba
QIM2CsqluVdBxfPPLJW3QQAGEJV0IoEKmMI5CQIR+ovmFGPBFUt58ijVi/RLjdVq9uNayWQw8kri
RrSSvbDXlkIkQdFvNRTiQlx1tMQRqt46tw7t3jt0sB3La6vYEEoyybHfBZN1ptr00o442cUIDTAx
8FuoVp+aJCpRYJlFaifP2HjZ18tCew4/0vCa6I6SwgJARrOk9r6NULM3ZhKGaB7ygy5bqUhNvd3g
TV9tZRMOs9E36Ozj1dSLCaDCmY3+3qpySJNIX+Aq4Mx5Mq+zRakrUif7WGHKJ6QMGb82U+trHUr9
t3AKhh/R1OifyzDrkODtyN0NfNNSylIobCGj4ZVGSR2HetHfg6qve5CAC5CKthXlLusN6WpJEKRO
JufYpVApjWIsPMQqA7cqnejMGj4ha/w5FkncS6V29SU8OXZjScMIq0eXuZLtfJ+qTUi3F4dYeBSm
X/cdhjplHogmmpdtGxo5Wo9BeANuYISxbNpbzSpGd1IaScgDLMG2iKJDTjXivu7VWWRkME8Demhb
wxllEBEyvxzaie9Yq0tNmGfHj3fL2/BNq0xDzhplfkAYp5X3Cl8rGfmU9DkFPLEbrcg+KGX59eNB
1jl5vcRXoBe5pgXunKzlZM50PVAmaZTT52hSHRGFueFR9+y9RrHnc2n220MR8A9tEZbBKhGyOsj8
nuipSYy5Rhikz5USmaLuZdWTkqK5bPKy82X2xk4ip7osq6bxJG2SD1aAN6mt9YqICF9+uOTmDVRL
jKhys/WsMEEpVHOCrUF77CHEJuvMvnq5Y5zMDvV+4GkOwFtA+Sf7itJtFqKUnzyTNiL/Vwdx9imf
plrFVW4Y0xVuUt+AraiejZ6jWMhOmu2Hpp0AyOhzD7lHrzbVVEaXYzAHj8ZoBZEojCS/J45MVECN
JT0OUeDc4fCVXkkTcUgsM0ULv1Cr6B5ehQx1P60l0LW9FlwmTlDnrlJ2aN6EbRt/pb6ZR4AvY5ZJ
R9FdYY5NzKjiybX4iYOdFjlWYc6QPzS6jXO10s1K45rd1GON16rwpti8igTiYehuCiXrP8t1WAC1
ybrhHINtvUedTufq0kP2jU8PifjrBdAahpRxLCbPRqFEG8fIG6+iKvVtTNE3Zuy/i8JfwXNrR46Y
CIYSWPnr8aRApR+mSwnEH9P0tLqKPRtlJFfXG8dX5+mcxPo7iT8tzbUBCLOCCHSKXi8nyVoqJelQ
7mhVCjeo2j1HvTU/DuMQ1T56jdYVhH6Iv3mWSUB+5BjtnqHIAulMzqu83Wwo93FxA8C1SkmfGmnx
i4bT1dLwTGGl2Rc4nT6W9uhsqrE6mJCHDuQfxi20AVngEvO9jsBux3iVbeS+afaLgjCwPLPVnEkZ
yZnLdktZNPGTcfnCrSc/ox70JgwBcOR4AI3A3QwDzZMbuA2wfMqSDg2EnOwxpryVLmLM/5ER/y2B
v/9zF+L/UOTv/0kFP6b0P9ZYe4iL7t/8vu2+dnHf/q62pq63039q+al/gHtGEx9YN2c/7b5/iq5J
pvYH6D0KDCu/+MWL+F+qa4r1ByRJAw4sIGUW/rrU/tLy4xhGym8VtCEFJ+H7G5pr6uv4AaJzhSSS
RiDpt9YjTpMJ1LrnNCkUxavqwHJnK3D16Ws4hd0OwbHBbQ0sZdEGb+Jn/OpWyVTzQTVCT9Ux4k2w
LiET0D8po51sgsX6FmY4kKOgdKuMsuj6UvJsq3xQA03easl4V46L2yXJ/OeZ8n9pCf7/q/kHaPTD
Bfl1XZHiKwa3/+vfs5/5/PuafPmzf61JEhMu02t/CxDCisP6pwe2+geHMtBxgCvral1X8j9956w/
QEVjdE1vhQrMiyXdX2vyZSWu3XUumiqQ+r+xJt96GgHVWlkiq17Mmq+ddN/apo8tqR9Vb5Yj3RuS
GdxeJ8X83RNCk1s5hETTWT+dJHg04zwTyN9LftNMB6vvELdR48fg0m5sZ6PPzqcRxJdXONq+mBPQ
2H137OQqhMBUXjloPVtSOrlxJxXuMAS9lyy4sTaKNGytCXBskUyNP2tTfiEv6QF36h8vH+i/Vm5c
Fr+vvhX9ROT5IJi+rN0r1i4W7v9903wtvv/8H+/8wl8rGGdEgh8OH2SRaxD81wrW/lghAFwwUcUA
YrbyBP+5gu0/ECdbG3YrlIhONQf8P1ew/QdVNBQ92BQW1z5K8X9jBbNJfkvK1qBKPR8I0crwhaZ9
WvxOJxSpJmK/Ny+KuivrXAfRusiITFNx/22abv/M9H63NjzB//05FltyreZTkaHq+zoh04zFUeDV
UTZvl3FntXR52hScT6S74GvpoFmzKIaQ+pzpFB4Q3Wieso2NYo0AM6Nvu1+xHGIWki6OZ+tdLuSY
wlZTXFqpbGw+ftiX68hf2erLw67MKtThubED+Fgn7re6tGp3Vjvw8TzYKccwXVKYN3Z2advRVYnZ
71QNsqgr+8nMDMmz6p0sz8U2mcjw89aWhSFpg1v1KVoqmv0tjetHi6arW8Gqza1aFhPaWJ5qg2pM
FsmjjaZtJowJtmFkHQBPTkKXcFgwxsL2kmu1awtqVBVkyKZ2x4UfMvIy3ihqcrDl5KIxE6SU4h+R
HdxrNcTFAGdkuw4ORlAa/n/FgWa+/0n/91UcWHcEgtRUwwC+AcUkgfltBb0RSb4um19llv7bvs2+
rjDcnwXtoHn/43/+t3d/6M/gwJH2B/pI6PXBJqFx+FfG9fJf1kyHvhTCBS+52D9Cg6Ta/CESMSIA
6fJ6Qf1XbEAm/g9wJ5T9YQ1xcaOS9zdiw+uECxouBQF+iTAEG45dQHj6fQtkdmjrY1BHz/0BCGgm
2k/LGcLv6ZXpzRDrPea3XdYpWtcoC0N4WHt+HT5lN0BlMjF6xXIm+rwOdG9e5lQAK7Nwu3FsRir9
ZnebnakVvP8iqD+ssCIqqadMsbDoi1SPxuh5dKEA9NfLc7CRH6vrc9D5Ex2jf7zHbwOd3KJ1ZbKT
SqWEDAZLo/W6CGvTKML5Fm32g8CW4dAdqovglgRB9PvZg/GM14swPXuT7tEC2uTORjkrFPHu7P72
VCfREqZGaC7ZHD039g5Xl3S3KX86Pn4r/ug1X6fj8GXShamcm/V1Bf4VpN9OxrqCf1s+ESh9vbYY
Vj4oXvM47ZfLJBHSc/s0XCiHQLS37eAmhigOh3NmVqdU6Zelu5byoUqvBYTTvpJUS4mpJ130rHwv
kILCvftL6faf8YXXH6GE6zfpBr66gdHbt98Cyzvn6EkZ/c3AJ9vSURu1kZV1qc3+ambaiOX4vdx9
PMgpEvXNKCc7s9XwvoPwFD2bDVdyUVEYEkoukDtlQL0UWG7Gkksf6+NxX2ASp5+UjISknqyaYq76
+pMOcZnYaI9Gz3ruN0XbbcJwXvzRplRVcQsV+qjJLqCju9xIMnee9hrlWvhJyD1TyMpcEvIasF3f
uDKyYleZol87XZp66WQ9JFLzRUI+OM0p3OYB1eBYWf0PpV/lbEU7q0QsWxmkeDNpqpcWLVpLS+sr
SxV6H7/lacn+H7P711tqr9+SAhisIxnxU3Ur3XS3+D/dx65yHYrhiALtZ02U54zN1l/8aF5P4kaR
hPMwqEv0rD3oNjVEIQndz/1Q2DcSgKpPtnruS66/+NGIJzEhmJE5a2olekZG82u9C1D8dHt/2mSX
mNi3wJf94XYRmHH4k1BmV8u81Q3Vdod0F0diDMW4i7bZvt1lW/45vZE89eKcq/d7AQQXyDX5JnJz
ZXz9HRZ7kEEA8IzN5XLhXOde8uXjL/1C0T6dBdBMnAnk6kizn6znuQNBojdx/JwLdLe3zSCu0vvy
vvnRVWIRtP787yNItSf783KBQN9N96xgPOfHX7qLub/q7I25n2/VB0oYonLn59AL/CkBaCWsvbRR
HqZbUk9LBD9pMH3GlPgHMKhU8e8w8b7tf6C3JBIxXsyiEhhZhbdfR3Guz3wKKX5Zy7+/4clazqJa
kbtIip4NAZljP3jFjSSWTe2WmaDd64/3si7SQ/Rg74GXzZvFDYTqweb/ZorGjb7Igq6MWz/gvirw
3Tt3RqyB6qMPcPKJ53leCh3BhmfslC7ngxy57RE/ue2w65AOS1Gw2E4HAHKX2HDdOoAkzjyA8d4+
+H1+TvZBMVSjPASsgFRUl/oh+px5y650m4vxNnUfrV3iTRe2l7rPaAl6jrsuivoAoucAeXTTXEx3
xbfbr9+nu8yHd+km7iesfDzts50zW+DqkqvyWb1vLyhjVVfjRX9mG5+iOf/8vJhzkYdyZUOf5fUW
idQ0liYVlb/O67xi36ieuXW+GxvFKzbJxvKJyZVvPix+fxP/6NzuKfR+fbyHTlv5fz4CaS3AXzJl
HuX1I6hRKM22mcTPiPgd1Z/Svf7DjER3KHIf+zUd2qlGufjMi59CaN6MepJcQPRLDfjA8XOyqW6M
nSRu28tuiyXdxbktdHao9cj/LY9pKqtyAomh0mvwSPkVESHYxPvCD64JnKX/8Xye8ijevNlJBlFr
TplaZRE/69vgMHmpF1wHbudNl5NHQLqevkn+/Fnetx7poxj37UPqWV78/PFTnPYo3jzFSYZhzXm2
WDkvzabcjttqt2yzb9FN9M25Dg+GDyboCiJvchVcy8TO7cejv1SL34QFNNsQbeRu55xWk4usmJQ8
YA56f/EyL7nJvPgi8yJPcmO3+jV+BgvsBaI6qBchOsHele3KZ6FJL2C+N0+xOtDB5aT39cbHonfC
qtSZg0/7b7mIxaeHq2/HTXxNPc9jxbXucFGKb/urb5a4aAXZiZe7vir8wxbMq7jd627u3qgusPVD
Lj6Z2y+tSDb59pEYEm3u/dTdXUbeJhU5v7e/9XXebxDfjuHmIRc3wZ5T2N1cuLg5e63QxFXIEK34
cndlbS7K7Ze7VNws/FlDbAAMe/pWFneTh+X05upm8Ea/dQPPzYS7nb3bn5vbz/ff/fnGTgTgtk0s
rm5k1xCqW4qLwTMPN1e6/+UxcjXxK+VNr45fvFo8Huk1iu+NN7s3V4vQ97nYleIxE4wvlI0mPm2C
veTnLxOgbEw38vjVll9dxM+bLxYPd1d6uXi4nsWPqy8Lr+BdSJ5/fyMacQmmRxh7b3N3OJZiFFe8
zw/c9jZPux/Id/BwEMLF7ql3A/fHp8A/fgn2sSjdW4PjK3MfoLa7pXvDXK6rY7r4xvfAz1vkvHPp
SmJviLurB2/wrvadeNxO4su8/XLh/pg8jX/1ZeKlZHchanKWA7L22u3NF25q5FyOu8nd7cIbpled
uDf5qvOtya/kru6x7zb8fid8XXQiXf/mu2/4/tYW7nTQXPfBP1yDFNrubzeT+Lx74lE1dzu4+1bc
QoFi3V4+Xz9cZO61uL1cWM6XuwNMWbf2/MPlwb+/tMXB8T7V4mLXi4fG3xv+JYO4ZFrCRY5d/Ppq
e61LRrowP9vPutBZcbd4hR5sQXi/6sV1IfydQS6Bcrfbu9cPqtj5kfixbAwmVDt8j7ztuJEO2kGo
m6/i+gmv7cdQfIncfGsycf49f6nEIVy/XSKOyEx5qOO6Ef/y8qfl+gdYbRf+QXHXJ/tZuhtPZrEN
rnlzfclAPKdbuVc3sef/8r3D9uea6PjXP65694A5nHgioMlivPULf/tzcZNd7V/1h7vZvaLhuhk8
ZdN5u1TsrjSeXz0c2d0zy+rq5nHwNrM7+433dLy6McSnncWOGDx7K2/9XedZ4nh1cceTpx4ZmQ/a
XcziovdvjqknSu+XJh4+/WAlr9vIEr9yz989HV3/9oCovbjefmb6cvHruPs0CmYX1c/rr5eNsMX1
59D9PG8m/+B3d7OHnJSPrM0WeKRILkCRMi98ikKQxG12THZ1iETo8avr7/Wu4yFJuD7Qk//E03X+
IXAf7j59G8XF5LVMiCXYeZtWNPvHo8wXAybPFN5ZXvYki2xXXTeHwj2c8+l5kb38KL6dlHzRxTJj
vSa+WYSXT9LFp8X7dtWyao58KTbsPnKv0FBi6kv32+O28/P9d8oG9f7ZFpdr7oqD70ZzH/5zWSFo
fW7wFHexN3l94lYo1hqSRK9QPhR72Q9jN9hW+xA/xIdk01GAGm/MHYr/ha+5BQvu49PnFFv259n3
2/AnJ7ATOZGpF+2aE6p3X8priCLEwW3sa9fBzrwxN9UhvanP3Onfu+wAFANMBDYZpPvJO8tRGg/0
/ePntokrP/rf1J3XctzImudf5bwATsCbm41YAFVFL4qi7A2CcvDeJfLp5we1epoF8lSFZm52+0Kh
aHYzgUSaz/yNFcHmzUg2tPapAq3oV7KpYZ50zrkq32u5J3YXNHDJ5zH92ORAZenWs6Yw8LyTl+pP
96f5ef6kfyIjaW6de0rVf4Xcf9Sr+r+0u7unIn2q/oUQyo+n8V/1z3+9WzvgWGx86499+P6ftOVb
U8n/3IbafRufvtfdUaWZ/+F318mx/r1q71MeXhU2AaTzSX73TT2dXj50XgxPUbgAGsOP/u46/RvJ
U8OjugwcFjghC+R300mx/g0ODUWwFcGNxt2flJU3yl8o19G34qlWhQtq28BTjveeIuoxyXWp7GRe
70cnfzQGqqblz8rC+1F4lzVSjVTZqw+Fc4M6yU6jBDWI+rJV8Otq9UOidztEPC+fTd8rZbU1nP/n
qFqfCsbFCkuFSEMrdyvaWdQiclsPn9VRddH1E3kVzDhR7/rEGHep7Z3D6PySEDka0KWvBvZunQlU
1PXN2RhJM5toXtu7VBaYqbZ2ZZV3gy3tyJ+SvDH8mMIB8XelUC2x1THjxM+xsu21DDqiFvVT5Yu4
Le5GLKM7v4wj1YJuYCHXM6toLWltMnxscxF1uyrP3NwHIK81fitM/VMjJDs/nhL5MckG64syOgJD
bm+BFIxwz5y9q3pPartSt4CUZjX8qf36JjbqQmOv+bGyasOhxYjiaON1qXtltOvXRC8bjUhL6sND
hIiJBsmrkGDgtMnCz92ND4q9ZFZYKIgpwrNOxn1Sxqrt141hX7Uo+82HtLVaCGhjlX0EpWlwQZuJ
ZodVVmVUi6Z5/NyatoIndt+iexBlEzbZml70YdI4iIGnudkR7Vr4g/q2Fw0DuuRxSy9RK6UaZFNd
DXszocEamNEiv+GqJLCAjfrWu8pjrG6DtAQr6WeQ7XMU3eflTY9/OxmuvjC9ppE1cG8UGH8+yjnl
sIs7D7/jKsGyORgVBQ6gqhbWe3jw3RKI2rU/oLBCrR43DG24wOwlu9MUfTrX3jiucrB6QdhSx8Ja
BQAa4LrNEauMWVqIcjF2Zmr0l7ZaeHd2AQDZrxUwcEFUiOYyk8l4lShdG4XqRPfqzKV2fL2sj4DO
JKALIMgkMi/MrXs9btwCUP6u7px2CXBIRAlboiOKW7lT5SwUBVyOHwkVX2hBp7zfn97BmzoBRHod
fwfo3SBGaKlRcTs+WGS/QKuVOSWndDYgRrb9PWKec4i3RHczTmN16WFFvY+0lDIL8qU3yixmHz4n
EmVFEofJNPyZbiuPBK6NWjbdOOQ618vv+JEcxW7SRc20MNGi4tYzu/ENQNzu/ek3Py4x/R6FRuXK
76Xrt8XWAoLSs2xMtVA3RHUNraHYFZE0ztQNNk2udRgs8Vhl2srrBSi23vPPyhRtpg5RHfEyKHW5
9x5Caw8jmmY/NBOFaOlSaQfFwslsho2Jq+rQ5smZQ3qzxl48waYY5Wq1KjORa+EstJ+OWTWQZgda
PKn0a7t1gjmOFvTkluoMm2SzvV6Mu7myoiWrTZgiWjgl43wlG1u5ylrzS5u0sBMG3Mr2DQX270uF
gVpQqvVyhs+1uZx+jY9wEmiQ1fyUfX4880qlZA3IeTVkUcNMN8soSBJrvHdEX1w5i2F/Pb2gNhWp
vz41uPNVfBJ3Dy7H4wHTWikjfLnUEK+5fKe4CXQLtdHfJ4WtBrojsksL16i3U6NMd8BFxY/FLp13
AKYRgz39KC/XNlZpQA91IlYimq1lW61yNi9UJsMoWyKfPaY/mO2Svz09yvo+zy7jdYLZofA8ICxo
q/H18fvOLmxtfHG0MDPV7HHArvGyomX0aCVQhnBVMbktkyI6A3x9+W4gb21aXaQhmAh7m1FHxVvy
omE5W83ANZuM+U5O6R96E/BuGN4wQ3Qq6UyDhD5+N1xurIXPqYam0yd7UYr2UONZcVNqWfH59DS+
XKegrdc+MPcQuutbnp908TVCTEYNZTLNt8j/1x8UUY1+3ijmrm7i7Axbdt13x59tRefQVQENgRrS
r275sxNJEcKqEHxU8Zur24M1KQVB5ZyFoyiTM0NtROuAYqzuFXDu0Z9e4+qt0gbOsl2j5qjTDm0/
yV2sVfboIx1TfzUWGH2InOgw/DW3naiNZeaMDGJfV+GCNPJyU4LlH3ZD3Ir7OR6icZc3g2reitRZ
SOlnRT+Htt/MDE9LYE1bC94jBjVgy48/+hgPptPVmY4sOWZAxrDUYT5kYq8a1bky5hbY9ddYgDFB
+hLQ88fxWPDsJPCHRd+N9qh+maXIGn+OrP59V41eB7GtorsoUWo0DqkQeDzmsWteoXE3LwEVf7Xz
e1q0IsQYzntCURfavJlH7hCUwjAf+x4/Ld+ue90MpYOmlo87Q6Fdnl65r8wXUZO5esIxXaQCx++Q
50DdrQomqrYY7o1eGO6V1Lvl2pny8eH0UJuzZp0uTjNCe8A7JMPq5myt2qTPO5vr2UR19yCxM3xr
yagnrsw62s2VClekzcYzJ9ymkbOuX3Cyq+QQ9iQrqnCTb9Sjq7IUS2NXolDwkLVtVAV519FF7KJa
7gDiIBYBylVcDjmw/wBnI9RXsihB9TI30P68GGSnUciJpH2V2pmsD+OYpgerKxG/nXovra60WS+s
axEXeIohI9BmUC6Azfm5lrnnRNA3h+ev94Hj4fHJsNNEnOb4i6FoMvezSpIC1Wu4hcTshY6QSXj6
Y61H8LMT5q9RoCyvxp2rUd8mpoyaEnKOcLVdMVTFjT2N9vfazux4lw4uHcOobPe5NUtsMkzvceRi
OnNFvDI++Csab6gJgXXe4hBLLt0e2V9Oz7i66TrjutHpITrtXWunP8rRHP3KdT6YRvPt9HtvTvL1
vVdoGpsaZ0lwcJv90CLHmVazau3Kxphos3X9pdoUc2BPLXRLxXH+eJ5dDiukNjHTcjVQNcdfszRb
24uVWt/lYuxuPHQB3pllUl3mZNGlb6aJgcWxrhxMHCACOCI0AE+/8Dbk4Y3J/NkbsBgItV6QFenQ
mqnutLxxMkfvHKd0u2CZl4FCtYfLAVmmM1GEsLWZ8n9uG1mg1uno+bYxVe/b1LbOEtBeLD1KN3iI
rEUAJmfFAD8Pt7uEKFzpDHPHT63AbaufhnTPIdc2jbBfvm0YXFH90NDa4J/Nh3YsBXRp48FpzLNI
+npsW9+aPtFEiPSfY+6RdBvv00pDwasYcEsIe1Rh9MOsVslPWzTFZ1wg6fSjwyMxHkEJjmxedXqE
NGTa7w1ofzoVnBqBdjORxcc+z2V5EcOrxTIu8+bqIPth+XHmWx6fDb9eCnw/XxHGMWfd1oDRi6O6
qVJT301Fue9jnTg2s2esiUr7m0S8WfWlVihf0kU4MGbxxD0MdSbor8lU7HrZ6IGZVtbbVWDn/elH
O75neDL0a6CGIRDAw0GD25wnHioE7pJ3DnSTFF1biOBoClPAeevGmvXhD8daFReg5aCUR8mNQvfx
AhrHue3RQnNCh4s57FxkS8ZBtgFab+fA3S9ea80VkK0lB4cpyS89HgpnlGGRywhaebCMm1zMAAMQ
DjxYTuGcyYU2aT5TuI5F/RJkrQcbaa2TPt8XhRG7qmwYS62aO8lTcR5BABpLDXVtg3KXa1BBQpR/
hM7m6VeJneXIGueqb4xZs2/z2DyTHr58e6J37nQu1jVp2qoF60NXGVrv8PaKuezhWFuU82b70u2W
6cwxdW6ozaHgmB1OhwVDpUkN4YOiBmCqgnNykHFwevkcxynrPFOe1DgWyPQRllvRyc/nGXR66eHS
YIeyUqf7Se2WD0iMKg9SLO7bqY+1MMea48x9t4HG/R6VC5eVi+MHt8/xqN1SQe5HapnAeXbe5WqG
wqAws0tP9vpFXERu0DiYAxt4Xe7stE9uONLr+wQ1we+T1umWP3nW9CCLVv/zj0xWAwltLRKjtbTZ
TbKashxFaCecXQGTskXLQqDitu/SSN2dnvlXPjKFeCYexSWo2dt0f64xKp9L2wlLWasXRtzbtwim
5ndq7RTvTw/14qQEW86i5VharxlqR8fTLbUGxS+gCWHZ29AKCjXxVQRez6za47rNr4+KCA3ejcS7
q0fVZhRc5LrGNCIHwJJTZHs906zPRh9XKONklvQn3Rvf2HUlr90pOmc0v7nY/xpc/zWZiDutGonH
rwiOR5oYBWHxZBvjFXX0cY/LifnGLqMmxOLDO8SoP3ygqlHsIWcUCJ126VPszO05L8LjYO73k8BI
M0jKVlD9Zm2rVRw1nqgA0+RLcdvLKP+Gx4C4K4WLlHmlLnun1pv3zqyOj00/VmdAoK9saBSD2VOc
+b9u/OOJyFOpZgOufYhXKeK6VDCWESje76GaPRL4j3srH5NPp9fXq68Ml4LWHxfQi5vYRvNbcUXp
hKIucML1dEp25L6XTeIqX7lel2s8ossPc7+IQ1ba4vH08K/tJCpHaDGtxGKW3/ErQ8DJcfLC3ity
tXafuMZ4L8o8uh10ffx+eqgNZPr313021uZoVpt67lwwTeEEt90nA7eu6qw3DjGeideLnXQXTu4Y
1OLl9NZyZnBNscg/V0Zt3475kuxOP87rb77u7ZU+SVfg+M3xhYvHdGatqQua4UPLOarG9U+CIfG/
HGl7MCpxVeXYeYRV4S1BRJ0NOn+q0axR2/D0S72+l/G8+vutNnFGoWrRVBS9E2pIC76RdhnvxFLq
bxITjLrdZju3q72gaJ2oCPrUmG67ed4jSHguLXx1dteEgdIkZf1faiTPCk8jdUqT68AJjWlZfVMj
GejzAIlLS//M2eavZQWZn+MTHhKF0M2ySqJ+0Yqe48tIhHkosDDZI1JkhAXVnYvT03uc9P0eimIh
/k+IpNG2OF4zXtG4ig0AIJwrmotmYldfPBWFXuS1yj20s+EMMmA9ef9Jrv8ej9CCsJiEc3ulxstI
fjDioKS1mhOMNKWCWj/rU/3aEYRZKIcApTtA2Jv16ZRmqbcao0ip9VftLJU7I6FUp+DshW11jqHD
kBq3eH1Vd8aMYOXpSX3t1H0+/GbJCqN3nG5aD32Lsn3RJ+6+yO3ykMyWih3wYAXUif5MFfL3zEJF
osuP9BV4j+MvaU2xWitsA76kmYWFWRWXC9HL4fSrvbYLQAUgkYK1u07B93gUJS3KxnR4taxQXbwh
hQXlefQdJ7LOTOKrhyt7ivoAxXJqm5uhcvTTbAhcTph7BStEaSmD2CkagQV6NVWULjuhT/VemvBD
x+ZTi7fVE610ddk1lHPPRMav7hPHpFugq6u96Dovz3Z/Y3bO0PXMbjaRY6pz196apeHd9pkBbHQe
xsvT8/zqPnk23ibjUZOlErT6efnEa4J2iE1fZ7wzc/zaKFQG0QzBtBTp5fXnz94qKielNlTO1r5Q
ygety+JQmRP1f/Auz0fZzN1QzaWWSgTbcWDFXi6unX3fyHR3esZe2/ME6sbai7ZIgzfv0guKl5XC
nk+LtrtacGZQ/LzN5s/TQvfMxzCmpXhHzuw7cFS0Q6FP55SsX9kc9FrQX0Tqhr9sk8LCy4xoKiHw
Cnwkr8dklHvIlDluPto5WfdXjhiPGIvqGa0emnWbu95Wo04VSs1QqFp+ngqMCCUlo76vmy/ovav7
oo7U/ekZfmW1MKa1mq2RppHzH6+WXiwKsnWMGaetDJMsg0Nh6ed6V6+OglQnlqeEyy9uJGeyJYpI
hRsiz1+Frl7/NFqjOLPwX52+lYRL/W9tXW3OlqI3xsXW+FKpUToR94KbI5BpOZ+lM+pvKC/nb+dM
O0d1e/XVqLwhA0h1j0TveAKJxA07mRi1pTZxS7nVvM6Ts43c9XbZXLEIEiN3QW1GJ5/fHB09rghj
qWgcHXh1HfLR6T4OIq33blLKm0YZhsdMGhKrV7ULFHXWD3mjL5e9XuSWr7TtuZLUq1ONHBPYM4Rh
KG4ev/SE0F9trcK61HY9MLFpJfbGrLeHolkGju5yvl1MA3jP6cX6ynGwyjL/97DrLD072pI0cVZl
Rye0lrnf6c0U/ZBY/+6QpWvDMm6zxUcNz/Nn11qCQbjpmfFfqVmhxrqqkyFxhDbJL3GbZw+Q9ujU
FHXshl0l8g9ccCNCXp01oAPq9s4TkoLzd9nbEkDvoGqPtV6ZTwp24JM/lLKsd+gNxuB2S4dmzOmp
2fAwfoUKyBuqlCWRrVqJ5cdzM9hIVAsI6SHxK7iR0VYBpQ6Fcke27N7hfqJ9EqN5yPoB9pEeyV1r
jQvK4fbyKGfT/IE68WfHKVBHxNfssvXibI85bfYmtdM59dEkmM6UiF7bOHToaEtwdK0IheMHXqxC
cUt48yFgFyOwYye5VKPoz5zD/5oWZF08Wr6oQUARPB6lTaqWhmfGFysmzJbTWUHD3InmPbLz4uBV
i44IW63Is3wxfu/xhsVoCoQuCCoKiUTGx+NWVZxljkcW4SLPhcGxiHcdplf7DAH/8PSnf1mVYSjE
po1VkW+tXx4PNWeNghUJrRx1rsr7fh613M9mHHBBK7kG5CrUN2/Q5XXKL04+iXOAMWPd7NtXBUvE
audFgZmsu/bZppibcQEbHEdhPkajGaCSkf/IlZEYapU7v8uQyI39dFTtGyurhNzZw/xOUUs6pb2B
+KdvVom0dx6WaS46IDKbfV0pHeH3drN0QWQNWXxQ28l8SiV6HYGQUTTsuSH1O3eJc3gqTorKaeyo
3QOhuf6W41N/6nErlIEmixqufNV3qJGVrXhTIaB7joj1ciFjTk8xCNzWKvPwohdAk1mvMtKtHH+x
HUIj2QO6939et2SUFZbBXuHS2sYhzWilVuzl1N66kaYO2sd7S04/cr0UZyASr60nxKY531atphel
WxeQodePjARitbl0MkN/r47S2BtNR5FPEWP7U1+QBFAs41xP4NWpdCmpIWjDit4SefUhN0sY4Qyt
dpCbZ9H0O+7VFAHZxfkUzXF7cOym8WPX6fdTylXY0aq+5lDTMDYFM6bk0Vuriea3p7fYK3nLmt6S
JazALf6yKUANvcUdV0wUoJYemiIZqP7OBgz6SB/IvBMWWvJAI7Ti2xIbyuR3gwt2El6yEIEQStwG
pT0uf1wH5JmQRSYVdjGn2UKq0shO8Pta8DW33PoO5b3IH8dJftfMug5FK2Xht/g8nVkdL+NhFiHQ
VHqaNMB+qR093+2dnrAJkSsMU1nOQaxb1Z486rsmcFs6M+nr2Xx0sCCLtGp7If/MXYsY7PHB0kVa
78H6V8JWddE6BK3sN4aIHzhuxpvUTbPRV5JZ/4LrXbkfM2s81JVrUgtuswddls03tzWT743Q1Xtb
EW3tF72Znjl8X4Qk6zOyMEBDsVe0bX0uimMlacDPha1ViPvR6pRvURdFT31uy8HvqzRRD42diJ8j
j/Zp0WV/OD1LL7bM5gE2oViHtlBimZUSjmMB2Dzx3sspOVeFfHEkrIOQgBFYo5MBXOP4S2SDY2UD
90yYucoNrbyrvDAqXF6Nm86argfTerD67kx88OrXBwS7yvasLs3riz+/VlqzSZAlR9HPJspESaCM
OfZsZGXn9pBWsfLp9ERucLGECutLIk1IlE0Whtf18YCWAoDRUZwId48Refcxxhmm90ThL5nZ/RRT
2X6tas8C21dO2JYCI7TLc8n7i921PgMBwwrXwLd0m8MI1lmC25QSpoBk/YQDjw6oat2Nzdi8O/2+
ry6cZ0Nt4i96nDF4GRZOVQnzKnOSB+xvi4vTg7z2EXFpQM7a+oXv2wyyOOYkYiVD9EEvcNmGmyRd
321d9RCVvfpRgHP/eXrEF6kJ2SyzBMt9RUtCZjj+igpmY4CwWo9qUtRfa26x3Dq9U7wtRJymvhyz
Yl9J65xL5blRN0cV+tvxVCz4Ik2eV+8t8EU/9TaO923vTaFjW82NsvTRmevy5RfkdgETuNKDsPXa
ggPbXEpbJHoUmlnqXJtqZd9oWlxcnp7Ql3ufUYCmEOKgtMg4xxM6c7y4qw1CWOBU6HvJBOw+MenY
ptj0oGO/lPGhzJdl9uusSM+sn5cZF0qhqIKDvF8FSwkxj0fPEZcWRW1F4QLL7a5f06xgQtv+0Tb6
G70tNYyK2uZy6RPnndPm3hMpmrq36eVfdejPXFt9ey7jf21CCPWgWEEGWLGSx4+EXH3a4eAahVnn
uQD96vxCOIb9Ieq0ATVTvcYLubLnMqx0ec6eCGAEv317KcIRwVoGIp7xAhE6a+UCQ2OKd4kxuNfx
CmqD7VfLcZc5jaqS/RP91E5jvcliTUAVxe66CVScaPEkbHUMk2IXg2s/t1rbOlRjkxrQZNTiI7c9
Qjaael9Hhjf6Dc0fc5f0SWchXm1UVeBFdUtbuVaWdBeltfkpGUcvOQijRn/Dq/vuvlUjw/QrRZvf
mtakvhmNDqWhTC27Ef1LhRPN65UiD9venXBSEjlw6bE0wCQ1Kl8f/Z/J+A7ZQvysAN9jEp/3+Ds4
XfZRDFbV+RVdXursQprvjGapP3RAYHifZmk/WLmj3kaTg2p3W3iVh2CfxZ9VJGlmLZVTFEEF3v2b
HFDB8C17wJEMFpCdwnOpTZQ81Wka/CHqlgRZnbkRFMPT4cIri9YKHOmW5MB2M8Y3iqUvoNjVrv2K
0Gkch3Yr1UugKuNHHEqwux4aIzVCu3Hr5K0y632ATFHuPubG0uXwYOe2qwJqSe40BZarXKDU7YHB
qEYU1MJGlp2jv9foFZEYObwfZmYucAGsb60SR7A0NmhxpK5aP2pJDJfnMDpDUdIYxJvWr4ykTWBE
lXOx05LcMwI1cnI7tOwRuae4SOiUKK3qPA0iyb90E82vIFM9HNWNwhRokEWuRdQ95jMcdjw5OS+1
NO8DzUnFjwlhj7cNDekfyZw7+KHbpVqgzxvHfehCYJAfereM571dtVF+0dtmO/lSqgjkCEFjKGw0
BTPqbnQJ29qln95pfUUpB7VyBwnx3iJr1fPW0fEO6wa5c2CoyStiZ3egE2EWcMrdRddDL8EReJfG
GmigQQrl5+pp5gvc0SivmHF3T6Wlo2iaO1Hvz4QOyj4rooGlbkz2nWtJaQbFqHZ6kNQ423cNPZy6
sHuITYmyfKcd4GThYjjxQ2tw9uBtGTn3E2jG3h9qUbVkAAa4K8Uq809LFRMeTJ1evCG8dN8OS9u8
A5TQ1L5s64Zyp15p90vTZmCjddHN66qcp5s2qnt7PzuKxu8HTDD5vVr3uc+Xs5OdZwn1s85me0+l
Z5p3uM0ZULBiu7tMO1Wd/MyqzS4kPhJfaThPT4bX84voBsIwVMpcojvVTPKdFcXqOxqf+heLuiAM
9Ak7Pn8ZZfdYFb0ldhRRJzR9jAhhdR2Tldgf8Z5gi2du+mMwcKvKJkrdPra8yX1k6mK4MnC1v8qV
pq8OPbe+69cWrhShmigzsMG5zWiTx2DAW7qE8Y3bm+JB6RTni5xy697qnSG5sLME+mIR5atLgYtb
fEKWcovCuxR+UTnOtxk5DYP1N0/qpaJgCOuDDczK0F3gKgUl/UxJXTxZ1ctUox/DpTLMHy16osX9
pBhwwOMkU+YLG+lz1y/I6Qzf0UWdXiZdXn1u9ab6rEWx8aFXkiX21babct/pLe+Lm8Vz7S961FC6
aOJCBGU5R9Tu0rwaAiqNMXfcYBGTdUZymDNjfrRFrl/0VqJA4vQMiaHI1ZgX6VexACbDea/IPiUW
AvF+0uQdB7BldV/LKW4eY5DyWjC49vBJGwpbu0DhdXHWg2G0g3zMk/dqbNvv9WzM+73pZgIZlzkt
xWeqZtglT8K08t2SJvpb3HEncWBTRDx1aqjjt7RrCx0LTADVfpnhh3adxosyXEamZhv7oqMy5Wu9
oNnt9dGA9sMSOUrQKACUdkuMqc8eflRdBCqasvh1QkP0bcrnCnXnXP3SmLkcLxazLjV/wkg0pcRF
luNn9qQuodObCyobY1NrPk6AkCgq1cpt320G58sk+viDacUAvySGK4g/TCMMMzTUlD7MM7tQL+vE
jLH8QKPZushLHDTdzM7cADZIPl5ohW180JVphOVf21152TvT2PgqcCfPB4UV8eccx85+VKMyvdZt
oRySpFd/6t3KJzSFmo83hVXOaDVkRNTB2CON+T4flL66N3T6IIcBl6eJ9RLb/BSGKXpdiIstYeHm
86fRsVyUIqw09wLNaHvtompgx703oMCW34c8m2fMEESKuIjdN9fa6M2H2E7t92rryU8mEShyOBio
ST81ovSjbXTwebMZZsRdjohmvcvNqsq+oiGEvaKmQ6YGkYCVaKWOBbVaQ8MQMAcz6QWOkyhPk9J7
JXUYShNhkWedCCUKT1/A+4k7WWZz/sDSnhGfiBvtItNS5VtnmuN4aYxR/aTSK8kDeMZ49Ax2FHN2
eIMnjat0LLgE6krBGZJcZTb3MwAfawcIEzQBVIMh31mLvXxMy0H7oBhR1GDLmXNOKMQhT27qxTdm
mnc6vpIlV7tqDuZjbEfKp7Y3J1J2Q5APKMjyTsFAlXQIsi5H0K5ytDio8756XwIj0sO2nrSfSjsN
P2ZDLp9hS89svNbMrp2ocwgZqsWZfE+a6A0nitpcy45K8r6K6iU+FE5aXFpWby++qCrznkJK8UV3
Ev2usyodTZelrof3Rpelt0MljS70atne9fxXkU9ztrF3yPrlXxNDS5IgzTBPD5ZlIpyz3Wz6oWsz
l3WsRvZN1qjNl7HuRsUXqpYPu2kZoB+7tbCuh8rrh8s0le1wMBtcUgOtqHRwJtg0d4E5JZyfnpRW
t19lR9+aSSXeRZW7dAenSd3mbpLm7Ib2TBmUMG7EcAvOEYEIDJDVQnwE1e6TBVUIzsEYiwJbmZYn
HESqhtCmVJAdYl5uFacGEu3UMMYhmhf1FLSZuIr0bg5mo/yBOKRAKqk1ldvCSLI8lLRtrNmG25yy
hLhtqCFNh2So8+vCbVp3r3pz9rlmPw7BNCpFGlZdM0qsOk3lk9trbEJrSPqnblmEFaDDqFg7W2nc
q6o2ahzUFPSeieEq56kS6LEYBcapE8/rlyWGgVndqf3XUjixukNqXU+xyyoj+hbCWwmpJAhWULZ9
lHL5O/IKkf8aUT2pzNedMiZ3YMfwA1QHx3woUlThbEuu7mwmb13mGeGx2WJgGs56U0AInGqu7zqS
9QAGVpkXWM1N1e6MOkbLLXPV6JApAAd2zhxro8/JL/JQQ2J415Z1OwR2krbfzVKMP121JSKqYru8
9WDaWH7cTaDw8QOzVVhRrlIGpE2dEXS67CICIvjXfhRRqPO11orxmKmVvAmIfDnOPJr3sNstq+p3
S8bUrEmWfq5q/astcJxIwINZpclRz6KIuEWnlh1oTrRelRBKSgJDiDym8aOubq4Xqkh+ZC/GFYtZ
XihtMV24zjDfW9JtQ1Gk0bvUrpVLpXfkhTfGzkMpPYvCdBpdV91k+dY0GYcab9lDlpl6MFdqShAx
Al6Xs+tneS9rv2nfn85TX6nfQC+F0wy9Rl09pze1hlZOco4GNQp7/Cd32AaUt6YmtaBpTOvW9rDm
K7QouyPARqpcwNy660c7OYOFelnAgTtPQk9+tk7utlDsCG/uJlF4oakXQzDje/bAWUM4Xi3tnyfm
R0Nt8lBFGVrsgKl09JWSXCS51r/DWlejvFF2h2KBKCGb9tEkPP54eqZfqTvA74FKZWFOCbdoTVGf
Vebs0uxm+t6oFdmdvivyvN0pCG3sTo/y6kwCZybDBifobiurUsW1rciwsocgVn7Ew8vtfRcC24Gq
21mSzuuDkU5TAcQ5YNsm9LjRkfekfoPPWR12eDOxGfUHD58l//RrvczfWSAUM/4eaTN5ddkloM/5
ajTExEXiRPWFuwgJ+NABuRs3c4CsSvJ4etCXZTiKYit6AAopm30rx2uNc5TgzenhD4DD9qI7eZiq
dzgoahFS96fHWpfd5lzh0qHZStnehkO8ecGuiuuhd0ovjFrd/DF7vTWHhjWY72oxqGExpdVjUhnF
J32U2kHUlv7h9PivrE5Kp9baMEAWkF7N8eqc7YiwW6dubOiz86EtYDU6Rjr9RSP4I3Gi/+gthNv0
t5pbOY2T4f/8/2v/snZy/7N00f6pyFeV/N9i+f1zDaP1//ytYWQ5/+aaoWOGV9wveXy+19/eL9q/
WY1rP5NqGh36FdPwtzy+pSFVBOALbC4kIQdWwzMVIyyOSPkA+azdAeiG+h8JGR1vDgVEO5kxbY3N
QukIdEF25cVFLqw3IpGt3wx5GlDeAwA8dMYXtc+V945RiE9p3mDvmsp5XzaaHSyRWFa3T+8Agynd
TWqkfci76SxM+ngr/feTbTvqiZKhhu2a+QURWXmtm0sDF6vjjoZ0eatXOap4HY2Ilp63r01L8W4w
5PtJSbS9DjmYhkVkTYEpizhExUbfRzocNaPutYNTu2JXUOp9ePbl7//a3c9NQTZ37z9PuinPqjU3
6ODl+cUY0f8zuhGHAaUBmefkyTe1MJNr2xT1bpIJyjFWRPsN2n19piX5H0ffHDWG20feRFZPEU23
9pjWzqGSxtbObS096JKhvAA6VwTJjAF9o83TtY3735ku5XE1+J8335TF68pIJSjX/EIC9aj8xp7S
tzGZ7aVi9VZgzZ76kBrp4vmDg7z76ek+vq3+GXP9988u3smrVV3BLuSiycdyP5cjJE23Km6BBX4/
PcJG3eufIdbT9dkQOHYppSrn/GLS4uSaACLZcbXXjyUwoItMRskuM/MJNaYF+e+mrC5KOQ17N5Z3
eTH/YqSEnlmJWy/vv1atbe7rVB8DTdGiMx/9Fyr5n3vmnyc0jp/wv9g7kyU5mazbvsq1O76U0TeD
fwLRENkqpZSUqQmW6sDpwXG6p/9XqKq+SkUpMqxqfKdpJhGA4805e6+NXLGppTvlsVnkcwR9L9+6
fiN3JZuVmNCb+moCanKVBkEVefTIH1HK5nAeumDbKD3l401liBjR21vFnF3pk2HetRzJri0IDwdd
BtSqOw8YPTWcC2G0596b+ftPruQkhtJ36nhNCDDLA4dd9JyP+7r1LjT1frmJ//RUTtrA7BnS0uYw
FGPXKHGWW12Y1ZSXnbKdr2ldYk/tRbOnYtBgBFz6g+q76mqsjDHUZ2U8kM+zbLM+c+6boqvoq4/F
56FO7ThtMxV7RGJFI1rciOTjbm+h3drOc4MxNDM4zEllbItyiTpqhBD5E3NHRHR9zWm/O8ztnG9a
h1vuqVJe26ndhbJo2o1KWSZgddyaqfJ3U9pb/5HT718D5GRezxdnJdPBbWKK/3rUtAITogv/TG8X
b3fhMzn+X3943KfC/K4HZBAsM4/by+UOdbK+GZmro6FWd2hBPk9J/wwXot5MlteFfmUtF170iSLl
r7s7tUK1WqJwj9pNXAhXzaHr5LYbTWyFPumc039Uo+/VVLdKj6wQbynsSLVGsJcB0BLcrLOjx+tg
UPS78CCOQ/hPD+JkCqb91DYrycNUwirrZlqL8RhJKqqYiEyPKpJ9VftpidjQAgGnmmmrGUWBfaKb
49Em1fTCzzgO8z/9jJPZeKwdPnfdaGKaKSKuj0DMAktP1KfJx86arI2oq2676INGU73ztyutu73v
r5eIpGf2EqdsczbftjbmWhn70+hFhq4hqG7K7rpGuYLeGdDE2zd6ZiY5FUUki8+XBYojHolC3MvF
dVnsEb/qRvf49hWOL+5PT/Jkeu3LIFixNxZxMah8k9B83uQFPMXOMdSBlghCKxpgn9++2LkV/DRX
QdVo/6puTeO5ltZuKdzioSw8jYWHWacwSAg2fSs7aHb7UymaHu6c1xe+pF9IyD/c6SldwPMWf1m6
QdsLkdVXstVolzX++rzg+bxtDaPeOlYbrJGWOf0+ac105jFjBQgteJxfKY73XTjw4NMNNNbgrl6S
xNr0zqJi4UzVTrPrNLYqYbQR5Z72a0Gg9RMEjHYfKD0bIs2s2Kp1dUf/RNjLnIYWlb77bnCDYf/2
40UvdeZtHv/+ajmv5lzVnJzrGK/I8h2JD9ggOlzLFYUxLdjRBaplWEi39ELVl+V1mep+vhlUMtMB
tgNKGP7gkjLutr1Lvae4hb/A4BMDQt1y9Ivbuezdgvj2Rf9Gnyp56arEUPSDrPy5WKR6zvQRtjHV
w52DJJmgCI6/9F8d1qpwGjxCipc6C4q9mwjvne4fI9abIIFYA3hh1MNlNm+lGpc7KylNGO+cYQ/l
In22d8LQ1m1ZJZ4fUiqgYeuyA967NN0NHAA4RKExdYA3MTbdp46POtCasvxaBKo0KP9UNYFC0tQ+
L3Zf/Awo0c3bIfCa6mbp5vTZYdt2LVQ++3djUBtbx51tixCiKiUowerNIFT5lLtRAMTF3WZtne6s
uUmHvZk17iOEgkZwZ836U0tyjWwQQVhxovlODNXOeuj8NaUEFmj2TZ+7weMiMWlsDTsRLRddauRH
Y2XaYdmo/skJkgn3fMbthQAu135b+Vbv3CygAixt4I9mk8XKKq9KHaZlWM+CiJ8BkN4YGabKX3Ld
mh8tURX3hRzbQ1dTmHNSkw740Du8eZTRrU8vp82WEHPKJGK5SA7QNdS4YxAW1M+1qI0nlx45EQ1t
4RfRZLjFvYvEWbui3il/EK1d/kSKHFz3ndcqSk+y3rIHa7aE8o30JUU/kIhRD8mIpFdVBbr52X+s
/JW3bBRT+b6u6hpIPf2Rhs5R5T5pq2iKsJd2ceybBlQnvdGonqZK1Em4rMI2tlTVKXZnZqpVcTBn
1lO+uGNs+UX/EdBo/mIUrvutorcoMfI2C4CXQXe/QRZYtR1Ow3nA+mXO6YMrrLqLjFZrMrx8Pvt5
szCb94hRq0+p2dQpZEmz0OOiU10bWcag75KyqNHJj9I8FBre4J2Y+nVb4W+j+0O38UY6S2CFqEHx
KIpWIKBxfbTS4Zzp6sEe+O7DWuk09n2BmFTZmpluxECcJDE6dbmZWgegfJDRRuuD4NrpG7LArDXZ
GkZCe97vwRj6OYdTUmTy9TlYnI60gGB168hM5uFD18JUCx170RDyq5ZapG9ne3ueVAfCJRgeUoNx
HanEZ7CXQ/rTyeqWlHFnompPd93Z9k2RklcKAzXWAqPazbJr8/tpMNwPQzarp17X2mGruQ3jkKGT
bpzZYjPk6lb+ILNMEDVXucHXhm+tC72y9z4kqq1/apZ0v/npaAybbBmdHx3cQ1KTOkVLfuzU+DHX
pEmjhd7T12GUQxY50qp/NKmdfxSNLBF86IulcENSRg8pHS6kMxqqfukwLd4pwzI/L7NSOxOK6KML
I1uGknbvYfCbpN2SqZgYUUIjyJf+Np3RZoYtAKyfc+q0aIh9J0Tw1F6l5TI/DkaV9uGcV92Lx3Ci
VV2h+4jNpsp3xZSRdVQ2vvU8SjWTfZ42V1OlZ4cOFQmt3dzo2thHvHQkMeRzPNilZ0aJMtavRdC3
Q7zInEwsM821m0SuGFaZFKr3SVfOzJpD+0zlfqmu9DbRb4Wy1kOnsgFuF9yMT7bMefEqWPwbA2Lv
sC36ji6xRmNTpYm4Mzo+X15kFzvdNLvh5MA4ioKCBpZReutmqUTJRAEPKR6XYwZnPwfBD6fRRUKq
+aR/q1JUVSHndac41MGsvnacCOqd3zJ5hi2duipyba28XYJmoM/h9lSbi6HNMeJ6GYvlUbUxaa39
rAdD9TKWE7NtKU2LtJuqE23oFgXjWRKBmzCHM2dGogt6pAdZ5twACuE7fHsJPLNhck4OA91kKUe1
PfvTYZE7p7bSQ0lrI2xWK9m8fYnj0fhP+4hjFefVGjurSlY0hJrYLWjdTcNixWm+LPHb//tJv+av
Df8p91GsZhOsnlnHc/Wrj1Doe7YTdqicdInsopEfSqecdquJIIKyA62NBAqz6tkaBo3IdoWBes53
FFnEdoOWi1VwZ6+5+NSOnrHXzKGipSNFnDsenaY2Z5WdivWqs315p/e5/V9u0U+59TOWlEQMaxnn
aspv9NWRoZMTspyb9rgT62JsZdocv7ZAHjq2ofsSqPON0Y7mhb3zmaraqZzcYxtXFX4nYmfJ9Xs8
v8ntPLX5ExmAa7hMldygrkpjTdXZPl/T5cJZ0Tyzo7aPQ/PV+Fi8pURPYYs4yfPuO6oRrP8CNRvp
cVN7o6zKpWOWqqQLx66aPg6OLV8GjivUI9Uy6nu3LSykVIEEaO2tM0FrxiREpNu0FJFsjd0nTv59
GxJEOuKflmX6qJVVysE+K5tgizvRfdaGebwuJ7rAHNKthAnEJu7w7RF67rmelIxqu80bJldaUGo2
2fVkx0JRWw5bNU8SBniXOJxTTci3IVDE+nsm8+aSB+rM5/0rueLVs117QOCuxfkhqN3q2U3nZQs9
GvFem7f/kR79r+/vlDvQA/fsO18SPrKYEdKFal/VBhtZTXyfrcW78BDP3MipiSj1VoFNpCU0b7Ts
m1TO46avjh1EKIUXpsIT+sZfd+KcTFR1vbpaac1lTIYzmWQTbdBSWNS9IeNCF2P5iWYnX97VddAz
9prgMPlrDgvATH68PVROZL3/+gkn9WIPq2owUqHiKxuaQ5ssy94M6uwdygnx0KXDECoKuh9rA9os
vhDnNu8q52Htii5aUHbHbVJWFw5HZz5L5/j3V0On7lPBwByKWGPbHPqlXkSVTtBnUzZaZFRNvvWC
5R9tIxo+6Y/m3d9Xg9eF8jOv9xQgTjXMgxGRNrEiuiNy3dSPUENoWwto5/u3n+25Sxz//up+hgU2
xtxbxyJjbu46QgbY7BQjjmGUtW9f4sxK9ysj79Ul2iVAx0eRm6ribIaWkA0YwcG40EI/U0M5RRj6
yUQtwHPruOucPoJr+dj0VXAtS4QZExixC5/BmenKMX9/TvU4+TWsgDrGyLRu9UGf7spUu0VFvN5U
kP+jiaZv5CqHLc6YXMzTPDfcTgq0NcBmI5N1E4Nw7j4VvuCGXC3nZKKV9voksJJmoaHnKYfeKRV4
yMqkQblYIGeNkk4rboayl0hUElH8rP2m+dTYHIRxSY69hmxmLEgb+3Wg1hbm4rUumfEtp2v2C/DT
d201j08eWsEinPpaP5gmvYpN4tlZAgqW7eZeLyRnM0/rAk4QiJAejKJt05BmP2yTeZDjg0hU8ale
KrpOdt0164UXcubJnBKZg2Gim4V+jYg8iiAlArddK4f1xkLsDxO+yJ+6rEwvDLIzbZtTGifYT6tt
/FbERJf8sKzh4UiT4fiS35XaaOylP5Vf7BRB+9tfzLk595S+p7s50HmfFlWtshvDV+pBbyqdC/oJ
KkPR7pTMgl0ZFC/J6mlPgQPfULFav3v7+mcmhdNmfEFcQQvIuYhtgkAivXSrjaFWcTCrUlxoyJy7
xEnptafl4s9jncW04tQhEaYOc1g011xrvbDDPjNCfmWXvpp3Vh8lYau0NB6sCo/b1KGj75zipu2N
9jB3iAo74jG+/XeP7HQ7cwxIWQI/jTk7ysifdPcQwHyPplm/FLh9ZqazrN+noMzDBr1yBIorCk7v
jLXVQr+20LMjYt4nA3rkt2/l1xnhD0eTU4dQMHTOrPVsj4zEra/zdrEi6TbJxmhse1drlnarfFlc
SV3dG3z47zy3qrae0bSfVG0aL81UlewijR81R4ywbjBw+IP+mE55HY+hqyVtTG6sDLO0+LwK4e7W
oUyPh2RCdzSM9otKi53WE7fZVFSk2srZjmi3qHuMxT2axW85JVhOuBgtcux38dgg/Na9rAtVwwZo
drPqoeb1bpOiZzlGjnhdKAmKXJrgLN3kizeIbudxBr0w0M5+riez9FC2DUoGk1OA33LcRxSXh0i5
3cglK2aDs8TfZ72px702JbuxK7XnVHYqsqpSv3DeOzfWTw6szYi8abWMNJaVlyJZXesPq4lDw1S6
gZoSc0GIYWX88fYIOeEH/7UhO0Xvex20oGEp0hgqsH7rubjjraRe41b2/WHCK7MfXGlyapQmwQMj
6ZbYGKLKxDiQCBe709x8DDItiGRV9MiJe31nT7O9lZW9fnFptRxbhPnGMUtzwzG8CkeUt9u3f/yZ
R3Wa9RSMuIk8odLYm2e5tcxaD5mIFrTPzmc0++KBLHtx4bWcGxm/Tnev5qDliBqo2i6NzYqzuG0t
cq+Xw/LVG5fxWhD3cDW6BbzkMss+TEXVRGuWy00nxKW7PbP5OmWP5EUghKYP3O0A+5GsKC2qBDSR
t5/luU7Mr/LDq/vrZB+MQBXSODVgf62mIeJmnfot3ieU4fPsXbfabG7Nas0PvdPhIMAnfuGIdWYJ
+ZV0++raOrxmPNRsY3SnRNKg5noDxlpAPTP7C/d3Zsr9Nf5fXYKiU26vCzpJb1nMJysx51tdJt+k
DxA2onZyqd50kg34rw/qZHvpLwSOAMnL4sJD/NEF8/JgTWt1PfXDsDGbxNz74Fl3U4npixAc8VCb
Cj+TK9jyuW1OG4PafihnbdmOqWddLY5Zb6TnXgotOfesT2Y4K02tYfFZrsu+zh8Sk3KwsZrE5lqO
8entsXTuEidTmFj8RuHsEPGAB23/i+qcYXi+t5V9CSh3Zhv3i4bz6nVK3Ix4LgWXkLm88iYDHY5W
BDvTqQK09sIknMJQW3pG7YW19MxNnaZjaBXRaK0/iJjXh/R7NosrhqyMbLetLuykzolvTm321oyL
2C4DKlSelj1Sgq32Y9Cb78q+JzU+1azNgiviA9ftDjTZs9icUW47qb/ueq9Wm9k28GZ4sx2t+NY3
NtEmEUWEYdP386Xj05kP6Ve+yqsnr4IOPa7QBMcnzB3B5BTRknvLrnHp8nh4HfZvD6Jz1zm+h1fX
SdxOM72U+bs3FodmegVitgmMXUY5LcoqTEZvX+fcez3Z7gXAYZq2cwTVW7UeynHOQy0JtG0/ldWF
uefMzP2rGPLqVhq6gQNC9CYexynZrkNg3w5dvWz/uxs4mXCwCM5EDgZ13OM0CqEpONvEZIXwF7r2
/90lTuaMomsGC1dQHed1Sk8JD+gdsL97bNvTheX13Fs4mTLSAOh8v5TcRBb4922BXyNo+vXdOFaX
3sKZAaWfVL+0jFgawjZJLeiS4VOS6O22JYPs4OqyDZGCDoe3H9aZXcmpA4Cf3s+qsPIYneUHbGB3
aS7d0IDjuRlbMoBd+xIo5cxDO02ggYM9rdPCMYIENVCSNfFpudcZVBGy4MLQPScg0I9P89XYHVKz
Hvx2zOM8R8cHPSu50mehEcFYkx4xySHqji0bk/LCVhQG/h4A0ld9hUkGvP3Fffm5l3d8BK9+hp85
lAVqjtFZ07VzOAX+gC3ZMYwvCUbbFgtj3h9GM8EaBx/ppZKN8cVRkiTcUdnWt2HRpqugcKDhFpw5
kMaVHCPIaqCA8vZb/3Wg/8NRSz+ZRxpNOBzv0exaqgsL3GofFlvRuyesyeyLfovl2o6QHiLqdRs/
ktaCh3DQ1S5I1RTapeMQ2ektkNp4jROoV7q9XvdZpYa/Hxw862OVzFu0lyu22Snd5mmOAbbIrvtJ
3nRjRfayxEGriDjT6RbejEvqfnYzf9xXqVXsVNpf8wa7/ThouBxEat7NutwY/aU54syKfJq8VGJy
NluDgUL/3zzkxsw5JcjR3eo9h8XV/KmtxzDUHo/F208cDBYv/0+P/GTmQ6mZFf6c5fG0BjqCZ9X4
16Ijtw8fcYGlYtZVunf80g2iFk/lrSGaUVG4p763tRwhNhwfkaRgP2GbKVhpMTzOLSvqlGOK7Mma
IzyKmch0tN3Y43PHJMWzjXDZTF+qEpN4ODZash8KXx5MwbkgrKjBfs/GBKt3xqr9zum08R5Zk/Wh
tAz4QDAXvmddnRnk8I0l4YpSuLcTbWgRBoNUWQRtK7mvAs1pNqMWTO9xfbvjJm3dRu209Btd0rrB
2puYd/WA7ZYWe0EPAtrRFaiINt8E69Dh3wNut/EWHYW6oH04b7Hxp1m4+F4Zq3WmK6h52lpu8LcU
3jaR5GKEPji+Hy6FnM1Mmgx8p9mSz/2oixd/8BFSal0fHB1NDi5f2GrJi26o+VOjV+8HN5uuSIb2
d2MyfkR8sISdXTc/7D7DYzsu5LxGMxEmNw1OMHLK9cwewwTvcbvl9sR3VZbGTZKniRMBK0zUBo1M
v3O7JnsxvV7S1kxylHoOfsBsa9W28eQMnXlVwvbbZpkvu71e1VQqYNNhliumqTciv0262NK4GzGB
po58Vq7sHUlLFsSQROVY8ax6/tHo7TC+RzjZvc+9fKRT7gdYQCcCypzDkHTTTW24iToyJip8kVba
T3dDoJXfa2BoT+XCyTPUXFgDMCLs/BNxOFjdJqyjnyeROV40kzKRkKo5+R+HZpjzaFzT9muuFj6P
tSgxJ/bpMh6MObdUqNNBj9AhdOYOWY5iGK8mXncs/nUZMginp8UwmvRKGKP/sTUT8VND7iT2tayq
YuNVMonnoc6BH/Q1rXh7QXoR2pNF5HDrOwku7nRQsMeLBeO61dfolpTo8h2nEAcDUl3Z876YQLBb
1miZW7IwbTtyMk/cTmS6GZzOJv1hSrPVIyVv8ENhBtnH1IIOcesbNZYIvZ116zCuq26EBU7yettU
AYqtTmr1VzHYLqE1agi+TF6wS3xq3VE718s7n8DiIizKwNuP+MEs7MT2FOUu+XyhAJp+M4EVLXZU
srrnZRTpi9RXsdPGMj9WrrI8Ml2pB1cjLbQm6oi12bYTrc+rSRiQbC2qGw/KA5oSs6Wj2+UDJCi3
qsfwHjJj218DsiQ+aomsZoiEuneVmwbctqKudQJKIIyQaeGop0R14zVtRvybpt87eUQHKfiQCqlh
o27pgdLODvr8PdXlZl/nmvNtdMlhZixoVaiSaqW+V3Tio6oT73ujnIKFOifFMZoDKY9BZHWDMrqj
O7AbgnZNmamT9jadZlHsLK2UD6lDtETkU+tworUISNDr/V7hS8XekIZNtjroJ9RUPGrdjACMik31
ERk01LS5yPyvAKU4XRZwOVbsCUdNjnRs5371j8L9phjdcpN7Q7JHINdnWy1InHXXUUC8K6sZG/DM
rCHCIlgNppd21HCUkHdNv65ctO1iaa2xKS2cAttm9XGv6kn7iE0GifeoezeFNZEGmAXV8H0cSXiA
K+Ktu0UEOq0dY6LxYdsQOFZMk35o5oyGYBipjRMpfjvaEpAr/58fmXOSxn0ic/NKqbW1t9w6UsE2
68vvQUCo9KaaDAWIunKe8fPpTFfFsPCEunH0D5aNJiqsII2kIcN3vJ5XEgxDBDnOvU7QUxoG/TAd
KvzpeKwD4Tzw1XfIBrOgy0FBBGohzcafomaF1rJPqdx/dZzx1q+6T6Rfi35DuHJwPZta+qPi3zMS
EPCEIInFvV151rckSzXQDXnbkhLqms4hRVLv7ayMyWlLzhZdV2AJ3kM7SxgMjX6sdM6lZ4duxyIK
QkKNBMbiv39JJEGN4DXzlH57ZRhdSEVGf0oWaIjxUCX3nbC8+8oajUfR0GGEfpA1IegLl6GYlwHa
AAo+CXqr2r4p6bAx0NspeTcTem2H9tAaz14TqGYLPolxK5PuXibmQNDl8hGR4lEqEeT1o1asWo6W
MpPfy9ltloiMVwuehCqqLyUhzaStEZFikD5o91dUFSuInAzZzdI22hTOwtcBgw2Feo8KbXqfEfHx
hcgcuez9wdLMrVs4/UAKhCBgMh9JpQhZxnVaUk2qxzWPgJCgsv46i358XJu6umsxk9vIw9K1Det6
6sRm1hJtjFwGTgxhZYGMUjRTGunenGG6FkpY+xYT2reMb/eZzQDUggqNcYu0TiaoDMe0X48aXWLk
9SAJBkQWXnKwVU2Bjy6uuqGX7YSIt6w9FXMtRKR2I8a+BQfimPL9/wtGBgY7BX8/1nn1GY0OPw1a
SPv57U3Qn3ddBGn9vi/OE2ZJjKTBHre6DInr+GZPpbwPmLsORMnbNLRYaQi/DC7UKP585iBB6fcL
MnXOdXa8IOtR+1Ag/v3J2dY9eKX49vYtnalEGoH1+yUmHbgY7vdg741UwmrLIhe2yoqdKwz5dXA9
ms7DWG7aSvaxQGK4Ack8f71w8T+f1YGg/n5xHWWoq1G524/G9Jg6hh4tY4aBpZisyEz1cWOOjtgC
PRKhyax8gMykX0/d5AMfKuqNBXR/V+jjy9s/59zrPTl4z6vZVu04uXt9alh20tHd9Wst7wJiw8jZ
IUYw0QU5SGxSLlzxzwctkLa/3z/L5lCQgIs5QsuLTybeoI1Vzew5mLAOKPUvwWbPjKNTiBqILeIM
zcnb4wyut1lplrfsJ8dNa4ri4e2Hd+4Sx4f66sy4lgnMndbz97DnqbgE7n05L8haCT69cDo+d4Vj
CeDVFWReGZZGw2jv+trHIbesd3lpEHLrLJfiFs68jlNfelfVJX0ym6K/6Mzt5MvqupkbY4cTtNkb
yr+EEf9z0QJJ9u93kpBPKdsMXE5aZE8cXA8w3NAXV9n3TjTLoXAH74I765fe799Pbf+W6eD2Za8j
xM/iROHS7JoyfecF/XhPd8kN10G6seUqFKkyr2/xnVlR06ekw2YZ+ccsHp+CMvgJwYc9ixiKmzGZ
jU95NVn4eqxpY3Ia2vopigUbTh0Qz6HaooN2t2Yp3HcWKLydIAs4dKlFo1KrvcOk5X00LHa11eg8
7jqDQDqmhfI+hX22t7y2uE1gL0ZSLdPNqLXzNvP06lCRmx5NpWBVre11W085oG3k6RtPIY/g9An7
YpXLhYF2pvv0b8nxXVrmyOZKbd+5tTwY7DO3sEsygHFKbuyEcBi4MZhri0K7kmLQ32eGwYbMzy65
+0+C/f7Z14A4/PsIKcy0M/ukSvbjBF8D5tNa3tMZtEDT4KDYe4bbmRt/ABKJwlDKl9Ecq407u2rv
QyPjBLEUBoHajnMX5NSkw7e/8TPTtX8yQVpZKsHOTFncl52xrwVrEvpN80KJ4c/fN6i03+9ZFYYW
zAlfn4MzIGpKsCiOtQw7Dr6XpA0nuc7/fK7EKZxcA1NvZmVrEffwNze81GXXphTVASukoITR5Db5
OuGn7dZtUyfpM8T+HhwO0DvTXJer0uRgl/h9ul+nAfelDJLbhMywHQUKfJhp8K6xy/KhGJpvvROI
3dvP/UybC/f+7z87a5K0ViU9njVZYYEj1YsqYFO7v1uv18F711vut9nvrJtysZ04ELRjTKHD8GFv
/M4yYFQhi+XTS+zgg505TmjKwLiAyD4zbQYnU7+fgohcwUfGid96D4ELnQlGu4jMYMXT1nt2/PZj
ODNtBicLQJHqFVHyprfPguUdoQzNvgCdHsKHSUJe4n5NcTK8falzt3T8+6u1pvJHGI6Nmez1fh5v
FrRgEWfFaQfXAK8hBo+/P7r/D7j4Pz/qQQzL4fv//N9f6Z/nCRd7tbzU7JtO/sE/wRbu32ziCGEO
EedNc/So6XwFtiB3DbKSRSYD7Fy+jn+ALfy/cagmjgJYpk7YJ4D2v7gWxt/4ByZJPLAo4KcQQPuf
YC2cX4kA/1pgHZfEaY6PPkAkA/Yj6V6/jxjHhuRd1KTBZ7CrjVAwo9RwMRu7jfrZBdMFuGD9MpJc
/xG7pYHAxw9yETlrl2HemIfxwyTmGXWwUVhfyDsT73RWABmSqaE9LmAmv09rG5AkndZXkF/b9/S0
j1BObZ7GsKEIcW21BpqM1BrT9w38SC/S6rV4UGpwbvC6efAK5975NBeCmkq71s2EDLed4K3ai12i
BIQQGskViuWU6gFFfmqET1R8hjtKETBW5ZQYww5JBHfkJYV8MnSSPWh7Wnh9TeRaL72t0oeuTcYx
zJRV/EhlBt+yR2ZEjX0ueqC500BCTs+C1evZXEZLf1TOOy74jb1W1951ZyYODkbccummLSuXDofN
xbaG2fgGcDYjfR5kqm7HAXIiEzGYsnBMq+Uh49xv7ymNyqtK9zVqEyRz3ff41sodgC8cyibF3DEs
PCoQYaVwpW3g4szJ8b1UzqFddZJyU6gWd9TcYAamzuw9G86QpJFNOUvbJLII8MbireFU7425w7Of
MHiiHhUUAbteot6BrByDTSucgzU5H+hOJe+13E7VnjOr8kN0+sZ7rcrSEman793a/L50gzPTUVFq
eevHtEckGiJO9Q86UavascXk55xh0W6Hmp2ZIGSngQNvWWnBV7efrSxqXWf4asyoq0OrwMERm3rl
fHAGQf66r5Xj41SU3kjRRx4XO9VBRMuAPJrKuRJ1sW6nSSRYdFTQ3o7VRGekHCbG8ax5xk8f1VoV
JlRe61B1hpQ8bWCigB8DLQ+x6dkd3qveBUU54muMmkXD7KHs5bslm+bHuLr6T3DJ+r3bLzSrk9q0
Wmy8kGCidkLNti0oREJLsLWBV9Yt4mvmTsMUQm5bcDr5cgRjmbRfvLrJgEngwkF3u9grbR3AWOHq
TLcrKV5iq8saic7k51ihoL71X/IJ0HXoTjIyG3MUO8MuBntLvdK9cgY2ThTsEw+0aZoRvYmjiJKP
azZt/3XRkvIOEGSJNSfz5EGJ1ONBjmVlb5GHOM7eM8dypbWozHVjSufayK0q2aZt2z7aemX5ETkE
GEVz0+3A9oux5liboizeN30+PvQwvPODB/x/idyaRkXka6v/ta1XWDe9TRU1DMDrunezZlJvFOxH
7qk5AfPDcVd+Hwxf9td94GU3rYu/ILT1edb3BvEtYguZRrejduVdHHl77U9K9RmpJWXyhHx8fdEa
Xn1Ev9p9rsHy8u50u30uMw1NZJPmo0aqzaITeor1Ng+7NRAVBI9sfvQ5iOfU98zxbmxxG4bs19UX
h0L6y1TgeiTLLMvhn051cV+vq/biKcexNsRUBN89mWpeuDaJfCTFwhsOFtNfBux66D7UMMUfGGOW
PHpWWkqtkA9zeiSwcCMQtBolegyLn3xO3jVKVwYuVEokgzvlZeSY1kT/KiIR2sC4Uno7zXejLWaP
Kq3niyiZRzVcuU3A47A7OK1R5RwRk8rEsgNSaO3dRyjbhZUhl+xc3QFIljPJVXBgKd4KOIeTrjfF
ndNK4W37/2XvvHZkR86s+0Rs0AaDwGAuSKbPLO9viKpj6L0NPv2srJb0qwXoF+Z+LgRI6nO6KjOZ
EZ/Ze23gpinx82iNLtmckIiOY1H/0jKAf34EcV/uimIVZrCm+lWFJ4ZluW2JC8HNYjV6fq7xlVbg
MRrnbiw0NdzXK8P1wCa4IoJ0LGz3wTa0hI0uQd36UWtTFsDdWDoi8tdUGKPp21OrxOK7JdU3E1Qj
7Te9GvVnd50JayBOXtOCyiYMmRQkjec7SSwgGaaMVffiOvpQ/MoLQCy+Z+OP3ZI8PYHPbKVUu5yy
hlNCFfYrOWfyrudZ7H3P5O+H5WIaX9ekhC+WZRm+w4jPCpZxOuuMYcvhaea9WTGJtpW3zdreXTDk
p2IJe5UkN46ez8cePshbmpXRGIjVyy4rxCljF8lpqn2WxBp7wLlufsRDvP5w+ry7rds8+2jIHzsl
iTBeI77QPwxWDWswD95CCKlQoKwxz7k/3Xkeny1It0gS06kcAuu6dMLcEiUQZQEsd+BQIoh2Zm7L
V2tavPokGK6xEVxLyvh26Ag4k+1acktw5IzzmlgwGWtOG7D01hriHa0RhHr6snJfCsaOSCEfwV/a
aj/3jfNSz+TTBNkyqmdolzx7U17EMRuGmO2bNc9V4qcDM5htXnYotRlj8Aa2iIXbo5FCuvQFwdbJ
1pjYbPo5id+Q6aJ2fAFbhxNec2078h1jTDPWVNJAQsGi6Tl1514GyvVwrw2ElQ9cFxk/NfOi/Lx6
hKD5nMdioznxymOW1uaHOaLX8msOlInrPy+mLQBb50PETvnbjVlz0HiJptuSKJW9V3W9vJCz6oAn
iHTxhTZheLJMC0g026ui9Au6CG5x/Ao/3FrzDtPg9T9lqvI7rx1rDgx7Qk/XOVdybpM4xb2q0qxe
dty2XqWfKiDrL2MWkd7Tx0OLEJJ1+e8c9dHvSY+934bd6JxOpX2DcUrUPqLX/tapsJ/jZaovrJCG
t0q2dOaYxOuntHfa3F/xGyJptg0TGKzRuHupTfRLFV3buRggVvtdWlnDxtXRAoY01sM+ilxr3CDM
K60gQckDozex9J9iXlYVsqOG/wJfJepCKyPwQV8mL4f5appPRGPbT6iWY7RwOA8yHwRlxPI2bqi5
lkw+DX1UiSD18g5zSUO4ZmDhWn4jPGJ68/RqsK47Waj98DisFHu1s96wsIHp0I9jf0CnKG3s7EV2
M9pxMd2UcIaN0AES+8yNoueHzMuNF9dtzTmwlj7aJv2Vrb6gXLVDlUgz3ljuqKytuVRAhKqqE88D
men9DlC//daRkcach2DfpzXTmztwE2kcTLrGdHuJ8+LMoZ58oqCafpZjHv+kmlVfBbSFD7nmyB9Y
YPHRgeYy+S1dPuqA77yL17IhiJ2JfTTcpW6UPLNXkVEQj5RjLHsVYNhIy/OnORujnL2KId7VmK2n
Kk6ddutYs+cdGxfnu9+BGDUOfRrBeGeBaby05VTfoV+qyz2sseWnYWLzCS3ujpMRjXMSdnZlTKx5
RzYwSdS6B7gqk+kPBlGb87pmBUPjTBzBiLEeYSGB17NPepeV+dDnXJomO1Fc3U20k9bE2bialAcr
BMZ4S/rDUPlxvRhv1AhlgmyeIjGUrde/JgM44KCPkNr7TdzlLhxajw0nokkt23sR3KxAsyOTvO9u
9R5UtQJDt6U7P9lZm7zWFhRkaPJV1EHxMZPXSlPzL+lmQOWqnNLJrwwHtU2O8OVEaldyP7LlbTFn
zO5T2WRYBbjj45uUHeXV19SoLPCIvzWxOy38bdkk3s3qGhCxM75mlTVqb1aludY+0yygrfU4V0dt
zskzmBzlHHJYYs8ZuzMOWMjCK+D5PrplTc3vMFcRq7NJGbHpMwS0GJ6MCXui78b7/xrif+5vrwO0
f98QP44cRJ/lr7+0xNe/8veW2PrDk7pOWJMkK0mS7vePltiRf+iuwUnBk0/+3nff+7eWWEB61AFA
SpY60tAJs/mnlvjPRMErIpJAJMf433TErObpeP/SERPsBJeLtBwLfCTtzF874tg0O5GRNwOdJCUb
oDFXQMvShDntEy4vk600ioZtvx6hscG9/FqKajk5cTSbMMuyLNrbmRG/oDri8uzTvlr93C5yE5w1
fAxgIdf/eq2xNxnNzjabkhLD/cxKiLwYI6XWm7OPTFvxcJQIPKyddHtk37Zb6ksYzU55Uq40P+1l
pC90qMpH31rdZPRzsyMEmY2kaV71DFd1ZAbDwq/SsbmFAqHXgWpYnW64yjpCXa4giDrt44ySH0FQ
yNaMuJGVWEU3KGRnf1HkAD+Z6xVm5ChE3hzi3mVKNumqoAbHKpzfs+hdwRfGjio3UvYAs6068+jR
LcFOmGkoUQ1SJi+VNs/rVu+GcgmMZPHu7XiJfgOaj58jZ+6fO6vm5eCosl67MU4ezMVcQHYMY7kZ
LZPaaOI+RHGQR9VtViEDRb8ydSVWozLB94JnUR6a2F0+0ZNlrziXxEeaVs0YTFmyiEDzBHkNtUEE
fcg4YqrD3FqtwMAHfvHW2cS1G0cPs7m4rzXtytXVkxdP1DxJGep9Oj5x+VwvUhIub9okpmezBum9
pYU+3ReD2cKGj6dy1zQ6loiqFBy7LIipd2pzPHZTQXWEhVkjEwY6zMLJzCT8AotDrkEKKKgJei+2
ocPbVvcojZ4IHTRh1WeUSbM/m9nVzBEXtGocnZ79OwOTkITtUkkLAr5tS2J97HUgMkdrr+kKMDV8
EjzsZaucuLq3DPjBEx9mGWAghdufTTMKUCgcbh5Iq0l/wYpP3wpqsGynVFpyf4hYGwLiuAYPGURB
GktUVLXw+34CcrpaNqe4XlQi2vI96jOQ4AZxaFWvdzHVEJjiUwKLRnIdG1zFlTFq6TFO6+V3Ke1F
OzSaGyNvwFdR3sdF0yCdE4V3r9puoKtmYhWOtta9LQVWsaNhF3p2ECTmPQ7TSD8WktGwmM/SRgX1
BatQZCcy88iKaeZJvla2Q/aFm7J5R/zJLmbfdlr0CE0oHoJRY3pC2kDh1n5atEXzoAmaOyogjYos
YA+/zvvEMeObKULD7hPzG8O76QuAJRUNc3aezXm+GLXpjiFNFoEGlIBIHcyxRlZPIMg63EUwbwQ4
QxOneqb36OAwACwkEAiCK/Ig7bOs2g5txmShUpkxHqfYseq9riGY8vOyshcUTQ4JF/iop3NfA0ul
8mgxYVRJnWUb58+WU/S0n1T1+r1RJ+1j5ul5smlz2xnAiy79k/huYIdy8H5Ws7CtkKpL+4Sykt96
qU7bW1MNa7yZdMM2uraP+c8WeYnnG2YFNM7LtYduvttpvYVng8DGXTUqhWvLnSw17Xdjts07oRNr
ix+4F+/Yc2nVW8dRn6xrozeCVeJfGC/r34g/RsJ1M4dsHfO77a8HFrwsq67jgP46GYBD2XUnaUX5
T0e3Kt697ykC+SYQkWJRipv2e9BQfw8dECfKL+d7FGHFrlRgPosiO8RUt/etJ3BJepmBjRYVJwON
8nu4UQ+dKQMNNfBTs7D83ZS2dcqHa1LDNLn5elVkMCrp17RAOPQ9QlHXaYr3PVhBRVzeON/jFmwX
jF6A4FNnebF0Bz9x3ajctHbuHud87FxUh/WkbTjcgvR7qGNc5zuUHvxZaXetFqjvEZBiGASBirFQ
1iNZWf4cFkl0QMF4nSGhG6W1q6tFp9lirO8X13lTNHmg8hl4MIaqv0dSiywZT3nfoyqVtardya5D
JNWBf381v8daolp/VtdRFw7Z65nzPQFT39MwfemZjI3fU7JxSpmYERrK9IzJHGr+Iu2N387soD0d
v2dtER/XPYkDzkdaRIom1DoWbiUD4s0Z0yZZqbazWgRVKs63J/t7qDcS9/Rofo/69O+x3wAZ+Csd
hQlP6zoXTL9HhNH3uNBLWcj7sND4bq7fI0WVtvJAxJzB6BRf7Mv0PX60vkeRLPDdC7UtA8q5K+lw
Nct0/eh7hAnJpHwTEa/vAEDNAxiohmQHqeg6/vwehQ7fY1E8EsmTBkvldcJyz1CoogwI0hV59L2d
jbqvlap5iCv4DzATjAQN0SQc7ri6bIhxZZH0t5zH/ysm/1JMskf998Xk3Wf3GY+f6q/FJH/l78Wk
/Qdpgx6eDBavQvCffxSTwvxDfKfQeoJ/AjmcZfTfweGG94fpGTYVpf23f/iPahLD0B9CFxbpkBSU
JDXjk/7v//oLu6P/l//971kegrvGtuHbW47N7kc6/8qApQyT5izifGPFxWMFac8XfPmQmsfu/2r/
/PefRBqzblhoq76lFP+0+7OnXBianeVk4Sl104y6cwdp1UYCgDj6nz6D/wgo+fNHXVdTJusjXuG/
cmiA6o+DOfCisH3fJXChAs1wHtou+g/yj7+uMf/2cyys1KQ7CJf38K+lOAsyOOC5l23yxewLdI5s
L2gzjRMeO3BIGY7y//8Lu9b2/6/2/9sPJFea5sTx3D+3Zf/0Hk6ImVNyMvHHVV1x69WSeXzWXUjT
srd54mm+k/T9f5JrSPf6Ov7yYyVRLnxmksAzYuj/9SEh5bTVvN5KNhB63TsNWPuvqlERXhksmBbq
9cdpaeYbddWtWEPf7GlMiuMCm+smYmIdOh2UOafJy1ePyeo2Q4B+nFxd3K3E/wV2CQcyUWN38ChM
9gbboscM/TXjtIXIlb4vomAt2b37Zc2GuJkKeRRLnb8XGCU3rpkwK8vbqu6DLm+GUJ9QePiqYJ4Q
gfVGIp+779Dty10CaNL2+7nXbsmMkz8iPbI/bD46UgpX2FNll8PuGMZBnbkqh0+3Ln4m+ZQFNIs3
U+/C3TQ9koea3MP2ag0Z74frMht1kIuguD1xoQHPJeALjFyqvRp2Im8ct503RglfXIixTQM8BMtL
RVG6S8leuM1nSVhgI9KDjTNh7+jlp1635h7V/pVyOpE1pova+OzQcTw29DFMbIicHP1SqR86cmiq
xVkWW1Y2445RCALgoiSwTBMjSmovBWIXFBQotw7ju8EX7VIgP/QYFcHWPCekZGWogvQ85Ibr3nBz
5A/Us/OTmzTGQarMCU1tFSRwVuaXWC08U6leEQlNCli4Rql2XsxYAqzXHaZKcvwRC6X5URIZT5rV
XBULdeSkgRrK7CxqrE9TWUSHDtHsxlyBzkad1x8TvD23WdHFd0PRRgfDhQ5MpKAFkL/UNZS3ZVEQ
Z6KcbY4BWrCfXKIgLczp2IBWfFSl0wqCl6rZYOhUuschc5L3mKxxw18lXfA6FQIne75s2eNYR+JF
qk8z7mkF6iEzf3BlU7/lZT/u5whzrJ/ASmAG28m9kaaM5VEZqw2doBHaZT3t9Dq9JY9uRbuwjj+v
UQDHcvEwTOmCmTW+g854GPSh+zXqen/Kolhgz+PNXR3b2qY9m+mAyX0y+VVL7dWYDM+yYmjfWjHF
BzFlFp4EWsnR0xI3tAhDJ28ECuZUpmtoqWkGEmo4LywT6zu00LhH4ioPorqJXuWwZvTuGdhRu9SP
KN/yFwc1qPTbtvhQ2jX0iVRVRF3y12BUFPlV6r6xFGP4KQb1lHpl/FBNjjiLyfaeI0YBsx8LuaPw
i48eKPALhh+5sLwy9GdrTa7pqE10Yxgp21T4UMtjEjl6iDw5+pkSLHK7OFUWrMrNTx5B9/fECvRv
dHTuADy0aYsN+WxV/0NL7CbZmMors/1QKb3eztVEzopL1TIQU51cAVNd3lvtDrV520KkFEt5P+lm
Rps5kgb6s/KKudgyWyRWr1pbWe0iBzyRb3lWXV8SuuN9bvVe9pznlmX4sSr0nz01qrtVpO2pTZwy
3sN3AS70wpXC+72yPpBBpAb7Y201MYQLkxZ3C8VlHEItyu35KNLGZcMWyzudmAY30w1nR7VKR9YB
N5xDpsGMKSuwu+UnMvrxKZ1qOw8dajF3g7TBvkDv7pn3o9ybj4kzR/Wxgtf1ShFnTywfreWznFBn
YEViCB+0Zr/8GHWGLwi1e+tlHqlzj7mbDL/LplePhioT6ykjyJnBfCk0QmNKc00Onabldli6JRj9
JGOoH1IRFA+4waSvpQSygibZ6Wh/kRTaWhD1w9kBZ4RRgGyvridNfBw6UCETW3tWpA1N/XyMGTW1
7IMCUqGiF2tKyccts+y3nag1YJtJgkfrEVzB47TwBxvp+jaYjh295LGrGFyj59ZP2ig4L3g/Dtqk
/QLfOJ1JcWvuBoZboH5GujzSdfZI7fEwqOkx5/GqBz0gzIzEDH7ezlgowYfEe+rH/rYTYh9VpWz4
WVLfErK2a2JxNN2FCNpqrMjStY1bwkhe0G8E1ZrsuIGI2uhO7jCfRKIdysY9FUvxMs/tm1O36W6J
1A+nNT6tqfWzwd4Z3XRmLfws9WR65h7asTnc64INhuiQeqP0H1kjgSONzBkZQzwe6qrerUjN/Ums
LznhpKw1ydxt3PWzSLtznecXbklUDt1vLJ+72rJvbbsJy6J5rNvivrK8ijw1ezcLa5cySfsYORv8
MrlOGlxU63iG/Lzq7Zupin4n9vwEpvjWNXhIvIqwW2D+rtlt6sR77cBJE4GsCAglhG8b9/29bHiO
pnXv6i3cD7QEqmXIliU/Fh3H4aj82PtFoip0IscLk7V4oTcd/IJ0cMxOtCE5iFyY4bBvq7PjLO+p
cPeWTWZevwRWzbmbG5uCYDx7GD67id94Nc5Jrm5BcrGP7VsfJyP1ZrPyJ9pt380gctzboZ/BKOvi
Jq5N7n1rvDi2NB9tt9sQl75rp+WJmN6cVLyuvrQy2jMK4zkyyz2M0K1qgBa7hXoHlNvgwSqO8zxs
7FTiQCM1lcNSI9AN0SLDQ83ejUtbh/GigaFnEBEYM9LEWrYERzqwpL0uqGWh+aZr7thqI0BQ3Z2W
0LQakijXxrK72xHutzXZcBoikqTPxTomrDzRyACQONq4MkPWEUQAM7NLHUpDPa8ubErjXV5U2yvK
Sl8lKd/JZ1HnPytLbx9IEN0oF5a1bZrHjFHRdDWesrl69Ep5Um1s3WbEioN2AjnED+DFZ9XGjRSA
GkvfuoPGsnGRrypSv2xyTBl5iDFgtYKBMhlJ4u3RN4nBcO9NN2tumLeUYYEFwdf17qZpCDVYPG28
h6nmHbzaeaP75i3r1clzs2h7DTllravv4mYYHqZujLZ13RIspEV7bzXnT1Nbkkvrru4RxfFdlFZ7
pbOithGgXHLNObRSq/dkrx+6uF/wamofFnf9Hk3q5JfSuNBB31cLCS4dxHq26hkkdl1ie21uELD2
bwkdUjB3xIGPvblT0Qx5u8/DYUzf0Mj3225BAY7nkT8T98Eil/t+Sl9qY35gwHfy5h6flFknPNyk
sM6meWO42gVHH/RpwVitHpLHRek3hjUdrLK59yx1HNP+PMH7hniNQIgI52rekZd8YdW5bqSOWaiN
T8Lu9vUys2V3qq0azbPtMKFSxu88nfeu1T60SfTCmP7BcqybOO/ObpHc5d44bSfCzw21Xp2loxWk
avkhUEUofGl2Lg/e0O37OdutrX3W+Lqy5IJW0ecX9Ds3RZZnWynTG8JGv6ylJJsz3U0Dmo4UCp9v
aPLDsNuHWBllwOLiltHxBsndllnHbdcXOU4iiGrJqp2FXj0Nq/6FFUP3q2IKE21JwytMkkd2To69
hRes44XHkl2tWhZmhgUU2IS47UDxvnAvrWece+c147sOfomzsGZwk6aO9eC2A1BnxubSHo39kDPB
XToJir5hXTg0o+t7jfms9cahwn+40bvV9Ut9UgfyW81A68yfuuRDzK8+Y81mTp9rP5rC1kmcG8UR
Ji3h60n/XNT2Y5WMGiCPCX3xDJC9Nx0PyZzVpfdOd7UOst7x2aSsrP7wyY1y+jHFdRRUU3MZxawd
01nbrHy1eVS8t76oPpauCt0+Wx9Xlq4+8Hz08S6XE4y/dtvMMD2w87w6w6T4V87v+NkuZcF94wrk
9AZePqISiNq1V3CTw9JnP83J/TKHYqd67aS6+vOambpZ8E1zTG1swdtbxMWwbQRjm1YY6zZLmNp3
3/qGeHpklcLl0ogDr5+XIqqbLG1+FUt/IvETn724OllbiyQw4qV8E0fEaSHT6KJnnus7Za/5g1n0
p2jqSTcaGHmTSnCdkxt1Rbh1Xu3qVWQ6ob1NRs0at6HRYu61avWrXMeGpNEpue47r/kATYUxoW13
A16IikFzBsW315cXwFXLkRmv84M8k/wJXvhNDy0cn0JXPq4jELy10QiXSSLzXCLtps8aBNIMMnSZ
t1Ef62QOfVUMROPALBNjU1q1fATNRwUQ0/Ndv4s8dTGDaOGJ+pdB/NlZa1LnhXm1h+yCxNdhtkC4
iRIznEoJJ5XkFnobeeUIxlORPLDLF5+5Xiz7zrYu4LST7azL/AbZeforG1mthQSTiw9NeFrAzB+y
JsKchMzfKB+QoXiHSiYLaLFeV4d0RE/mZ4uJWwe7Ru/HRmmek2jJjkRsEAI7t21YgY++i6SYtmJ2
lpsur4fHYeidWwtK5qXLvXeo3mz8kZD9igo4+SDKBtobEYsgznlGa2+ozx2n4M5G1AU+MBePnaqy
jQ4l/GaoNEZ+ZrFsI5RZYcPCBXuVM92i4xQvaupXcGfJSBOlmv4i5sk99amB3Dsjh+y+8eIyzMF8
BEQ783UCZf+aqsQ8sRoy7hkO4Mgmuz6/4NVPnwhJp/yNdH1ug9yJ8i1PrPsDqRUh9lygrwtP4W/X
HbvNlM3mF9nixVnPVzKp8RSfkrJLmf7C6h19zMs9K6V4LjEn8N0/4n+Pd1jF3H1rR8PFiYZiU6T6
r5Fo+y062gG/SCKfsmWxblvPaB/n1dRC1c+UZ6VxSJw1IjtH/pw6AwkhB8mxXz0+6IXk4kRvasVC
dB0fOqe8TjXcbGl3GHLbKiTe0UiPyEc1Mrj9OKFqAl2k89yqs16aZHz+rrBgynojHR6HOzcxlRov
ut2mxhy2LBUzTOwDkXWDr9CCWZtWkWodFHMkgF4XboG5eNGMS9+RJHcncmm8DnaJ3vaq+mN0bNfx
Q2mrs+HYHK6kSB/0JJ7QDZMjsWOTxwJJORbNFpISO5rLkiOm3gh+ewrRxCI6ujO3hlG050aayQap
Sx+CttQ3tWrHDSAJtTHIN9mNELu3hifm/TQSPkzw7KazFITixArrualQVFUuI5jMJsXEGkLmhPJs
Gbb07TG6a2eqJQPTN9ASb9nVXPxrAF3lGlXCx5U3E+nVxXJEGNbsaPkf1bQQgBHP8hApCD/T0G6y
YY4vWb+823L9JVKYRUqD0DhZg7YhJsQ6JshF7G59kKwsctPSjzEQWJA6LJ2WWA1hsRrOdlkwek+k
HxzJPewuzSDn3VisxSlBfo3jj0WipizrLfJwcvB93sW6AwUQ3eMWSda4gQer8KTYT5FJEaycfosa
zKOjMFnHNYuXBMhxxGkw2R44jjZdutJtthEcl8NQOwQvlJHJXbku2g27YDFLg9zFWgtd3P6+46xf
JALw5LESDEg8EVtlYLZEEDOWQZmIe8e2Tx1J5BsJ7oTfh9Q9hRydqPes9Wuvrsli1w+EiLhnvsoL
F6aLbg1ROaK7xL7tmuZmSYFcJ0IftrG9eMfWmw3lM8TKXvu6RKLZN/F8IBjnq6l7EYqC6HPU9tOm
l3m9W1Rrb+w+Ji5Dt0o4E/1nqtZqi50bs1AqtW0SxekhITT5tq3HB3awInS7+GXSEae4as43Xas+
lqG1kQROLKxAdez5vrv7eBFsXlqP23rSt3XJGGKqDOtNlVW7ja62mYU5gT9L64ZRp2JvXfQhXWUZ
0mKMJwf/WWCRXklJxLpui2LIr6k4gtLgwYz1PEKySoS2G2vRiUbtUzfz3x2E0ERyNEOrK26yRclL
6kW34M5oJzpzercQWh48hUrerycLKZwJsv6avPHsTJyCIOfvm0FPz1IjSwV7gLeddGx+yD70d4OD
+dDkehcSfOJeOOKzwGllv6eNKTZcBOTCAycJsN6bG9W5DkF8zpXfZixvK+PVTS+kOjMHL2+zZVY0
Oln1pUXRfI9q1EHm4DnZuzNU+aaRRnSIePGbnjXgpjUHeyYGhf9zZON/NHVC4PRu0B+8xsmuen90
nnGp6c+yHbksNUuQO16NjxV41BO9eLOpOzg8sQavGUZqi8628g4gwgwIG2vGYDMjFANogdeA2Shl
dEOKt4H6vn1RY74eVJRbwWS5PJ1WBw7CNEs2/cWnCdki4LrgeYMfsNrWjRE3+i1UZp1zyaMqc9sq
W3BP4DIMc+W5LyYBYyHStni3eJ12tDwBMgHdMEOI+jlH5I8s1MDun7hBlNU2xSLS2xnjRagWS/qG
s77xOGT7vluv6ITMRJcJUs03J0rQhK+H70w8KTaFcm98lKST763BYOhsIQng+3QnlgnYqyzldsyZ
12dGgtRKNuIOEmp5Y3fWDc73ovdXFHUhi2hx0Or0eSiMZ0Oi3O2rhEa+dqj/VOv4UdVxSvBIyI40
dGvKEV6Il/aqvCZTgBJm3RJ1hsS7OnhjtbGX5t3N5D6LrDtLyQ+IU1+UUg4lLlGKOLCH28ReftrN
am8zuy83ke3SdvT9VxLPOCMJdyQVhSav1YeD0c3OHd+57rLW+XDuuOL3ZWb0YYNbf5+08bIRDdik
OHU1/Y4soPyo5vTipOrVatWnhmaNjm1Wj9Wq9w/2zICjHeJYBUVXYjYdzNtmLCkzyduRaNANCE/p
fBrNcd5WTuW9Rr1aXh2roY+ypHaBl3gZi9RGkYlnIpYE4hBv8ygm+eJ64oT+oNgWMF6K3OGG62J0
iEv7XgnVhmY075ppObogJykaQga6Z+Xa8qNV3KN5oof0U/vJHR/nDjn+IsMyXx9EUzQBE/itkzEK
SfX6QhCTSe2Lhd3JBtgmaXo/d33IADwkqCmsHZ7FjDzHuUoP7uLcuKn35nX6KcOv09gmVrfsGLf2
Xq7l02LrcoswJsCcvh9rzksvve+18WlKmueuGoOulntmqtuENIuRcYhXTse4T8MiEVtMPb8GFgQ9
mQRK9HeVtjofpkm0GkLTwuCyJVsqNFttU8fdpq/V+pq55X6dINMlDqlkatNQqBeFdupavr2Vd7Jc
Y1tGE1FLkwQjs+Cf6e+kZ209p3xpED8nafcOYR7QBa3xtbVZ4yO8IARbDfkpIG2Rxr9PJe77HKYb
xOOmM/G24PA6Kk88R4iRHI8odHvkKVpDL2/JskMhmkFXd5n8C5P7De3VlQbkx+XP0mram6X0+v1s
1iG3xhHtSfM2W9axdLpdMs0HO+FWT6PlEMdWmNTw3WyCpBjunoe62tGY8qxG1rmCWMLAIFiSPpj4
TfO4fm+yLowzpBpeGpZVc8c29M3VOAZlzKWti3PpVA9VzwAJgTajFbIWwN9t3dpgK2DwYYxB5orz
4va7REwBM487y2rA8mRJgPZ54w5yq3l5deatvHhO9DQMHVXGD2s2z32abiHW3NmzfWoxLYR9gVwl
Ku6URGazLvxLmD7T7HjmBJQsPsfQm8kYKx8B31wKxfSLG90azHBtyysCWgflMVv3cYJGZvU+wDBB
BAF5wOXBfFTbL2a2sazVRNy7nFFjX3rZcF7IizY2J3Imw8Lhu6zVhyqi7R/5jnkLiz+/mckq5pa/
b4r4bE3Zx9yPdyquUlYIw9HM1iAxHPnAYF1RBhRhHY3DRjjiMo6IeDTtOsAkALCqp+Xeyk3G2ggG
UGpld1z494UYLh0l5arnDBBMRmu8+nyCKuR4wwnI1gMpSKPfudOpKXo4TAxiyV3apcDgG9s4LeWI
9W0Gxc/Y6Q6D19mGMR2IeH5ADvuYFFHoZiZZcXDPKqufN6PVFf7gcZpGGmasBOjkdkj1fZpAr7J4
ruhtNyKzPywZEZiXj++1Pb50Nkcngtw1zHv3ZJvKRYvW/dTnkdtl/L0ky6Gbs4Nde+FSpe9T4t6z
MXo2nUoyeR8/Cms6rbn0DuwinmxOrYbdIDtOaAvJl5rUMZkgPWXiTnnZPpYRxyXLHiP1kEVH3tY1
uofZYahgzh4RYOlyam3j4OTlLvKcZ7lqt65JnVxrK76F2H4c06oPIpgwSM8v8/Q/7J1Zb91Imqb/
SqOviwUyuAQJTA8wZ9dOW7Jl+4aQbZn7vvPXz0M5e0qHOq0zTqDvGlV5kch0xolgLN/yLulzhEPC
UIp9MSh3jhU8OSCy1tRdLjyDxG9O5XKm3iv5HbnJRlfjKzMJrjxn+Bhb5cdWpZkXmPVlVtS3vH/f
8hD7JEuzPyV+MOxT0RA/SVzC6Aqu0ym7k1V8XaFus/eU6ZEO9qpPhyt0ge6QIpvIKzz1GqW08F7z
ycMVzANvp4muXG/nPpFGJ9r7KUwf4qgf1gGefttYVfwRWlRF2mV42oV0YJhrajxe95oKGsiZbosK
cXS75lxwPpKLeizl3h8MG1UmvTg0pdQ+jXNfEPNXKvSajfaaFA0miQM8ONFmFHzsCkOjnnD2i4IZ
wcSmc6arUNW1G/BQzTpu6qTc5Rh8bbWqmkMg29rRSKaJXCazDWgS3Kd4inyPdRG5yVhS9YmdsYRD
4qmbNgzFx24MTVeXAWpOY+j4WFzE6nPXOVRi0JFouYg80Oa+h7NDqQbfk2DwqoMX4hcPud1vvyp9
OfJC9nnv4gNX9Ehi2S2PFSZ8+JOF31HnxDktzaoPJd3DQx4Lea+HzvRoKSZqoWln3ypOqQHaTciY
ndCfNnVnqPgZJ4NL6VD/6imB+q2nknwAUQWuykQcBIU51VtHtOGSbehjogoTLN15Muw/lnyZ7Uh4
s/UKWERwPbttVvvhk1NKlCbqqd1YQzOs6arrxOMYA1lRA1K4HfQd7QRQwLnnfERyDZc1tSZvTAgu
QuiZQt9pVEm42Lv+BioKymmjafGNMtF/TjJvQCKyk5ed2dtPAe4AOzBrw4Mft8bKtpFH6Y1k+AQD
FlQj4DsfANkmB9YJ2abnAUDOpTjUImsv7VkCsg/rn1EQfJON2dyFVA+2GoD6hzY11HZl5HWH01qc
X4xTG99XJoXVog8pylBX3UyVpq1lbmbrmFaKCtCQlUh8mpIUUE05fc/oDaJx6Dj9xaDUyb6oG+4f
dZI7aZfFVZlXGQeIq6301Y2Ra7c5NffdQNnto6NO8VXYmHuACR9oDekfg3QiDsb0q96qoHo2g51l
245o+3GoB0R50RXbirrJ0Ks0ef9NP6GgHo7dtqGEuhE6paZOp9hQAhW+8XKp3GKBAqRVdgAZV2aI
wyqAveROjD0ts8zwr4xq6Hk7em9+TUBcrJBQa29DOC9o2GvRlRcY0Qc1l9/KSpQ76j/1zo+tZE/s
5MB9MlMUyXIe9hbLolu1k3nIDqhpNsU4eFwi7ubcO02Mzlbd5vXPSfPQmfTbKt2Vsm/v7EJNSdcs
1AnbSbT7rncgRqF/MpDiS2M/GXXVEBYA4ltVAVBYLGd148arBuOyRt3k0oiLBM5UOeFkZwVF3O1S
DMUPLQ3QGa4cecT+ojIeQPiJYmMOOswSR6UCAJfNuUvTFgptMSojEWMz3g4xWoOwJ5ovWq2lh7gL
g41jQl0Zmsa8gUCT899UrNvCq+XGhG3Hmo4pHI4oF6t/TBmInaLVKCU4YoSIafuq8LivPVKJPPG0
L44VWcEXXUoE9zDpxEhBWgNCgf9oAq3USlqRW78DYEV7A0lWemNNqd5iX1o3+3/EaRzhEk6hoogc
+llByFjrkT0+rPGzCD77Htaduxes0P+g816j8yBH/NfgvP+TPlfhj6fs3+6f0nwhgfD/EHowJf6p
GToKE7+lDGYFgr8UEFAy+OdMAJGGsKQpkVB9hdDjHxnSVh0LVT2wZpI/VudtE/zHvyuagT6CDUJL
FwaYLcex/gShdwwyM6XU+XU8ZCYjSY7Igu9RNU7ZGWYn78WkiQ1NHAuHxBG3zAR5NC9q6otXa3QC
PPdi3PIvtBfzBKcoDEcKXbcMwF7M+rVIB9UDp0ynvHvAOgx/ybBrOKaVFtiX2Pe1G5tmzDWMQH+n
4sJ3yB3Dx8MbNsBGM/zgMvI6eodtSD1DB2V1oYf6CFqs/YorKcmJ1DTjY2WMyTdf0eO972nKHUxf
gMh6nYYXI+yop8FAk4TXJ1M3czeOnpWRXZo5NE7vs0QuSiL8NwmEr8v06/tzP9bI+T11U4W940Dj
gSi7UJvQBNpAI1itBx5nYx1SQN1A8/vCQ2KeQUMeI/nmkdDVAB2sGSZiGcYSDek0alJRKUgfMhki
BYGRwoUsUdT1ZEMUbfhFftX2vvh9JxyhP1+jPbUFeehlWNOAOA3uU9VtiXDH628LVi9H+m5IH6pS
13YibCWyBE61wQpkNrQWMa2Vua3eBNeZHH6Qug4P7y/xDGt9BSb8PXMLjA2PIEBG5EOOfwJlw7Ey
RJo+6GUmbv2yAmJhQ+OgFn9LU0vsAH7124JbdBeo0wc1qFuqI2xENY4Bj9am2NI67PdWUsVfYwPa
02jI8AJkTXUpul9GlRa7ESj7TVKN4oxEznJ/OEIChTRsAH9wvTiUx7+dlgG4GSdU7iP10RL+Olcu
RXxuaywP/DwISiwMYDLYmwPfYcajhH6s3OMctLfC5yYt9twC+yH6/PIp/jteiOI5uwex9tzcPBX/
ax7gR14AT/SD5n8f/y3Y47/G3zw1T0d/s32RrPnQPlfjx+e6Tfijvzfu/G/+//7Dvy7/h7F4/o9/
/5G3WTP/16DmZK8h2Pq778I9Des0z/7tok6esp/18g/+hm5rUv0nEmkgtkFtm5ZgK/x+FjTT/Kep
EaoYAIv/ksz5T9y2yXshSbj4E4amEQy8ehTEP4E981KA2hIALHH5/M/5/3Upvwfbnp+eV6fIxmAK
GqupoQM86/cAFj/eiRXOeERZaTirQYvLmlhsZ2EysYnAimxglXaXGrTZDc8D3sRyMrcgUoddPOea
qdW2ewkk/YxO1UJG6/dvsjXkYdm53DTzR3h9ucjUHxrD6SIXCWj5xSNgNlapOSQPOhHUcz8mdY9w
bAqUZ8AF3jQlnuW6BhpqMHsQn2iBI2SKFPNDhIkCxQ0jRAV8HCKMlbMk63+cuYhOLSHAfLiMlgBu
sVT/0mG6WbEYQ9p71Bw2edcXD1WXl/BhEqm49hhgKF+CJbrIwrT7iOxijle9b33HkFLcqoMmPnWF
PTzMkam54utVzwmSYnsFXaIPo3DiX8Lrwh+mEUyfxjou7mMxfAQ0pvw+xv/lpX6Mzv697A5ocPYo
0FW5lE/VgKuqRlCFriUoc9iot66laWpnno7jq+9lFDYtJUoVQgP/n3/FK+g5ktZ2WDYDG65S4k1n
aD1177K8qqLwnDzf8QX411BA1i2UWXkg5PzPXw3VxaFT2Giqu0rY/kqQKl01nripFW3GVZqf3t8G
p+alAWfhLSaIQ9TqeLC+BIfZBkboBoXUr2nbNvD5I2A9aX1OJvTEhyK6h/HGrQ7nwlicD2KuMJ2m
KnKjLAh3vaH322ks+837Ezo5CjcDsacF00LM2/7V6oGGVkMqjlQ5fBze+Teq7YDe0BmKxdtRiF3m
C0gldHagQx+PIjSr94ZJi1zHpA9YtlQzPTs6p1m4iFfmrWDyF21o/jOqbslFsNAMBizZIGYrIHm0
yYCBHOA+1Ri4qTT+UhawFII2pA1ndciBiAJhO+PnRSC/uGlNW2jCNiDKSItc4HimEQhmaXVx5PaB
+NVSlt7rosMNcG7IIDQFg7erEK3MKc//6Yc0bZ1VRtFH2DYPzvHAdpJ4XSLsyKXZ4G/aIAFxiXHI
mQ/59rCZRBt0SSAAwd6Qi+2CLQLdPBFGrlo6+trszCcxZo8KJQn6R7fvz+jUUhLZCCTrhKkT/x7P
qIvsYKxx2nabKtG2VdeY2ylTlVWJkMJGH5zyejLQdUGgLD9zKE68Teh7qNwokmtS8CUXQwetnfVe
nbj28C2uuxtj1LeocpD+q/RUlYcowTDW99ZD5m0cqW7T6T4Yo6cKDfphhCcdy03c/nx/Od6eIZIA
w7EJJiR7fHlSra4MhAl73XUSJfxMY9r5GJletX9/lJek5V/53HyG6MrwIktE+/jUS1MXjz4EXmZB
NL9oMRZpTowmkNUcAK2F6zoIJNaDSvTVqpBKNyzhHCIE8ijg58P6/V/y9vNb0oZqRo7HXYuMwvE3
6DWjsr0uorkQAN4G9UcS26gDdUU1oDKcGTsznMKP2GWcM7J7u8kZ2eQyQU7QIaNfbPJU1xSw72y8
AY1LkDChsQktyqEOIj0goyL1zJrPM1ksOb5RvF7WvOzgY45nKjTgyybdK5fkOXyYkPOAyDQoxSzl
pQMEN5B/itY0kNMLJQl3AZKo54yIT312YlFsrCiA050xFq8oumX6aMC7cWWh0T1samdLT1+sipbS
btfRkG7pQtxHAzJseWBZ9BXDkf5+UJyJC1+youPVoE4y11h0c74/EcA4epHaAkZrN6ao1oBqw1o1
h/9BzVzkLX1TDWg6fvQJUF2QPVeKUm2tsQN9XVYIV61zsFEQbVKlcw0o/t42h5VCb72NVOAgviUK
GgszkXesKabDu/Ls66rJxNc8CwKqJb5D63rImi+yM4aPKJDZ7boW1fiM5FT4qwTG+tC39WhR8Cuq
X0U7Ao17f9e/3XvExPMZ5H8cdnXxHUIHaUeIOLWbK51Yo0ChbmrNwwPBRJhixOPg/v3x3gY0PP2U
rSSsRIuAbbHauuxsKyqH2tXpHB/MQEcQa5QJKAnV3L0/1NsLjKG4uGy0TyTVrsU219qiHOlJ1W7I
U3ypxCTpkGCsvzMKug/cGngUUw473j7l2IYYJClMSNXZK0PxqOAgdWaQk6smpYUqEjkHsfTxIB7v
VWN1eeMmReggHYlIgGLTfpMm+mN/vGpzYU03KSxqXEqLoUalLATwhMY1fJFstc77HgfIN/75IIQt
GoE6jVEu/uP52HDIIWKGrYt7ZA1ionvuYFieGWR+NBcHe2Ygk4oSPZOALALahifeaeA1uXjGJBdo
rFQHxVGTC3JQfztNerpGPu/cK3Ji06G5BtbUQFYHQML8JV/Ft5YsTV2OOoOqTU4rGmdlPATOKRSf
2A8E/iZlX0Fc9GZrp5lWIV1QVW4cAunGO0XZAP6dU1Xa/u9/qhO5PFK5czWZjEeH2rt4F/W0tjt9
Gio3QudzHaqJ3NJ21XZFK5HBphF6jbXrsFYiKGB5KMpt75d4cZV5tLU6OXwSfaOfcZY/sciQzDWS
YypdGAouto9ldvGQBlnjojqJh4Uvnz1IxtszEz+xyCQRNo8yr5TQtcXV2BS0wNXKbFxQ+P5nZawA
h9Aiz/p1XPX4bWd0EtUp67dGp872MH0/pvQWI1OgbdD70caC/1nvcIJ9DFtFcNE5eZqd+ZWnfuQc
iFNv4QPZLwrFr/ZbmJYUBihguxBLhg12wsHaF6DBDRraf2MnEC78a6zFTpCywNM+yFtXqwJ7Z466
f2cEMHly9CYv1MEIdlA8zOvCdEAVqB4uMtQo1knsYW2o+QP+XcE5e/dFvXYOH23HIGO1OQ3z3yyu
q6wZAw/7ht4tcqW4juCCr8AAzvIytH9/WBricqsAPw8uzHLuusMyqFzKQIW6rrsGaA4aPwjQAJ0p
/HUgA4Q8A0rAqJw5bSPXdD9zZ1tabb0LTAW+KYopGkg+XArcWcQqPHP7Ltobv+dDIGjBF4N8wbyO
7w8b/I7v4wvkhqVeb+OginbdOBuq9WhqyRSCdWpFz5GkAuXVdXfpNeil7JsW+awosartmCX+bmpl
vamg+UNKFNSOkkQ85BiK/4RtYsNVzsw1moFiHZrmr6BpDdc2On+Xh5G4pj+eXfRR7+zt0LahP9T1
hSIcdQuPEVM6p+r/+GnjujTINASlGzL1xStdqBLISaD2rqrUyjqg3P9oWVW+ilU9+vD+iX57baDu
wJo6EuIhtdPFg1AObWdYk+xdpRr1fVAnzyV+Eoe/MYik6/byl1weSEUvm4qraXAptGGgAUsaaJou
zrxt891z/LZR7qIKytVE34Ny7vE2GZs4nwgWBreL6uewsS8j2e9UmrorsOv6mU359o5hMCI2MjQU
5CgSHw/m9QZ4odwbXDGCgAKLP+5ScMYr6BvJmevs5VJdTozXhrLnPBpP6fFYDh15bzTj0a18EzKo
b4dASmOxEyXu9l2mlJfOGNdPWmgJfFGxVLuyQfyBS6zz2iF/STFQDKMKnwdj8lOxb2Tc/4pQyTjn
cn5iMyGkJ3WMQnT++DKB6WvJBuMRBijbF2u1BYpvVf45J90TeRKFARJktOXn8s6ysFmmQpGpxnog
Y1mgHD9r5K202EA+qbcq5AAqqVaHyM+BeBp1raEHE/v+Dhe3+t5r6ceeeQRObDyKcjZmcWSBCNAu
vg+6Wnqlh8WEOkqoPU3AxtjeMnIzOSNZh6w8s9FP1NicowEXOx3qp1KmJQOiQ+vdjShJ7WnQAd5N
LP9yDCnV923hfcG3T71vkkTfdQO+3O+f6RMHYLYZoGFOQ9ChGnW8KQNfwmBJh8ktpSj3MMdSAJNK
g5a8b5yZ78mh2FAULQ22z/KstahWxGHaQ8KCrEPSWdprRBb6ndHX9ZmhNMHPXpw1IjpHhU9BEYBi
wPG0ktCmF9SbE1UnW993yFBtDB/kThwjLoHEE9pcaTaCBxlRRXcQ8OugKK4jWMsPKNZFZ26Zt1UJ
PrRNxEVxGKXKpbutUlR2NmIQ7o7cDqta68xPeQqBP7Sz+jIGhoU5QQM9SNd/VFWnnAkpT627oRnA
IiwMIt4Ee1obm01ER9cVU/Kl8S25GdL8c62D831/L72knctVfz3SYtVRDKaz3Cuam1qgOD0oj9pO
E/VsLKs1zd1kWOhXJ17Sgn3Ua83FH09QiihSaz819oBEJFW4B79JIDuNsIXQfeyAMlG9d/Kdkonq
hx12anuQoK7Ua06ogAul2tF1VqI4uy6LAL7k+3N6e2u/AAZQFjRBJ1BIWd4KMhjQqlV0t7LBZXth
oeydoE5deOKaAiajGJ2No9KyXemDyD84dAQfEXdSu1UBPT7eGa057YG7y19oPSgqL1mv3MdKp31+
/4caix2PHQda/wBWHAt3OwRPj3d8GNrWOEV57QLsMNeRpk/73kFg509HkdQDkMASjGeyoY9H6a00
1sFrt65hNSGmQ2OG5vrYfX1/lOVNTO2MDNPQbYPjohvLHmvmFF3Ro0jgDj2SQD757AqzdeeTEmK5
NcZqdP/+eC+thNcbV9dAZhA/EW9Iuh32YlpFojU6QZPqeqUufzRIyntwkyA4Qa/pOn+dYFtRgJhT
7A4Kswl6309gOmBmoPk/az3GpKCq8bpYdV0QPsqyrZGsiTLkTnNAcfBszBa1hjmvS9eyCaw7LQ0T
oozSCr/V/Ol8lSGRFK2srK2/V5Xm39QtchhBr0DhzgMTxKU1ISGOwYJHdS3UKqS1irwyZ21AwJCo
Lcb1RHpgdvSlC1jyQW/gVG5SKw3XDcyGfBNAGLkJFbuKUU8cih/vL+GL5d7xEs5ULNskZ4GLSGZ5
vDPaFuRxloGCRy8KGB/p8nRwelu9NUpkZnTlEx7s41dsjq0LOwNyit1EkoPIRD93nRqRc6libvkz
0+jQreIJiOEmjUIkOeHpKo9jJyHejb1UL4NqrItrDbbSRejNPeypMZrvSGEV5V7Kxjnwefkyae8E
rlpZ1UOQ2LQY/MS21u1UxSo8lKbQbzBxNoeVhwrmJboyerbSrVGlGjlCZlxh0uyXoOI74zPyQyBd
/DpSgG+a6LYUuIaWgOFFfxNMpZ6vg3ysPxdTpE2YzVEkWVODRz+1ztq2WCHNZH6gC1g4Wzx3gsvR
bIyS696btlPfgPsOnXECkt7IarpS+igRYGmM5pOIM1DfXVu39tqvyii4sq3Uu1H8qfuQ5zYE/cRX
v7HDMLtTg1bD/DWBEIx4Pmw+JCeD3l7Hepy3e1P05KtF6UNiEB2q8nE8q2H1gx2vU6eIcf3yM1Nb
DQaE0SwdgwOiGqhuVxBaPwuDFAYlgWDE+3aCzGlpA57SqlnZ+/c30PL+Ito0LISVTUqnqqUum+n1
mIaiRTPFVVur2WoZFceCzuTuj0eZgX2qkDMiC/za8S7FggeVzgzX6Mqw0bzXY2ULK+pc4vcmsmMy
DGMxIUn91HkJT16VLry8SVtPaUc3qRFlU61m2sZUH9eRPvV75DOfTCTWVtCZYQe3ZNq1E9dnkrU5
m16cx1kPe25f0nih5Hk800BgKaD0Xkv3FC8//Gx/IAKDhopqZevEN9NDGYG2dsbn9xf4Tb9vnjo3
AbkDQTSR5WLcvOmgLNklXYMaeDPEQKV+TFkGmKGK4/zKmqL75RCExLCEJlDByDTsYmpdrqUoxrpP
k89a1mfIFBMbAqIfK0RRezyJVg26CWcaJPNvebNGdKW4t8gBAVkcr1GddeqEuU/nDl1HWzsT6kWE
KtjWaAb0VgsMe81aFmeCwRMbnUuSzjLvNT1BbVFqUs1ssNvE6ty2h8OJwQJZHcXbM6MsQ04+A1VE
ldYHMFpBIHw8tUzLG1mqSu/2thIekCIzgrUdTh3AIMKpr02WBjbOQ2Xwq8HHuFx7pTeeq/icWF7O
GF1HEEkGd97iSYi6Nqnw9yaT7+3pAGk93PvIO3wws+7CSSrvIW2keDiz/+b/6OKbIjoBPsugYYEV
2nJ5rcTyOl8b3VB1DgYkRuK3WxLHB0EbfyxVPE2Kpy4xNrHduAW3eqKJdaJHmzO/48Rn5nfQbFep
lszV3OMP0KBYzZ3rk+1A9biwkQO+clTHuEyrBHa/jjPpIOD3iUIrtqQF1TozR0nDCG0W1MXqbZoJ
nJSAKG/P/LA5llksEDkuG2++m8h3FwuUVGaoIbZGatS1WF7kwS8bzrELMSeH/cGtWJpNvcW7On5K
IsveYXRkoulO6Pr+DzmxOzgFQDzmD8VNvlggJ/dK3B/Ifv2+FSt1yNq7oYNwqpoDnGo9H9DQGIuL
9wd9QTosZj9HlITKVP7nI3L8WSwziQq9GEmGgATtPatDU6mI630/KdCgAmiggKnvSw23LEMx1FUV
QSsZ6RNsjKCx0WzSJVI7GRTtIC6vjQihKjCjzRXoImVXoVtyAc28+TE6YY8vlCdWQ2cnG9FpxmWn
Gp/HCdkLLmRyBr483OlcuRKN16+7qe+3YZallDnxVuE40VxBMIB+YrJB6E2/Qc0qO2PDvYyzuSTo
hs1tJFbEfJPb1FjR4YyuTW49YhiEJRiKAUWVbuAOwY8Q4zmjy2UmOo9nqDQ3LMiPtOAWl1LZ0JuP
W4+tB5XZjS38jpI4aLYRmvD79z/0ieNHIEq1GVA5G/2l9fPqBVZ8g/cX43o3BoN2wP/I2KPVdS47
PDUK9Wx6y8DSLSgHx7spBDkZ5WanurVJMCsyZFM6lXP0/lzeVDPmdcMI8gURS6/1pZL2ajLZpBOx
10jqehhsd0Bl5nhPJ57+AOU6/uoPQ/eIzlLQXHrM9GPuYyixLhNTljv0B9VyneSVcq4HeWrulILp
zdA3oT2zOEmFJ0IwpI4KQdgGRRLjvBBy155JOE/EE3PPkRCGuhzA72WBKjftSA95mt3YnLAt7hwf
Y2Y1DRH8c5L4M6YSwSPF27HdIO1XulGnt2RncSiJvac6/Ebz0Ahh0KbZdzw66lsdKRjU8bFedNZo
Lvr2mWvt7bLwex2aVnMSa9C7Ot4SUYdBMYhVihsqoi4eYpgbbUQN9/0t8fbkzmrOM4qJZN8gvjse
hRTfniw8JFxpcXm00AvIs/TmeqqT4BD1EyJ+f2NAasLzSw6QZHmeeOr8aawn4VqeHWzsECdPUEza
tierxBMQ/8H3x3sJg44vamb4asDF9qI6oGVlqws305FClGG0QagFfSB5TbEY+8MeEYBOabwtpiLe
Lq1xy6RUE2/aNi8/UgnJNn7Wj5d5XT4hJxoh5aGLi8yalN1gnvkYb681fiokJQB7lCtwYT3+GPhK
RMBb+KmIFIQbntdmVYCYXIdeE58Z6uR3fzXUHP28uglQO7engQYBdsFps6FVQG0pMbSV1Y/BTkmj
c2Hkqd3M6bYgaxElUxg/Hs83xoi8LBWujjLThR+qzGrMzwEz3oYCLyebLyCBtFjWYjd7xYh0XyzY
XOhPIIFeSjez4miN4na+G0j+t8DInMf3d9jbBMnB5oo6NGyrmWS2GDRTtQ5Fx1h3m0m31n2T/FIL
E2UrU1jXtVqQkzvd9ITSsjxzQ5z6hhKSl+XM2EMwjcdrqlti5IRFujuYRXjg1h5RrsinWwMmNuYK
ov0b46GJRTMHMBj9nMVE28I0W8QcdVdB5XnVm0p4I52qQAXJGLEMT/MzWdWJ48B2IeeATgO8e4mD
otqNiGKbTi5JDkFcNIo9hOLnqPDjMyOd2J0AGoEoGxDniJ4XZTsv7IY+NKvJjfRS3WeBvAEAew5F
d2I6oICxpIJxOOOQF58r0+HLKxjWu22bIIDcxPCbBb0ZL6/8M/M5sTPowgC2Jm2gK6kvTpvjpFql
FMrEl7LFXTPk+k2MaNEuaUdtTxUw+fPb5MWCgOSXAEa+mVrg5SPVXNXFTsXYSRK2xzJpvyko4t1O
8RCcaUScKIs4BDFsQZw52ffLV2vMa60wQ0t1rUKd9ghUVB/0ACOW0vPUHac12Pl2qeEqbHc7s6my
y7qPlTMZwInPyW+AvYNinA5Ac7HGmda0Y8oT7trU8nfoQrd0GyN9jy1Vd2Z5T2xPIjeVZEMHyqFa
iycMCfjGsoDcul0ovKtx8FExqCr1zD32pkOh8+jQviMXdAADEo4d3yc5WqhpN0cc2H8VP3SUS/CY
VcTWzDwISiqSFZhc90gx46+j47iyxpFY2emFhayulacQ5MNnpdC1Qz+iPpchN7p5/6Y99ZZT75hJ
WDM24U2YbFeRPdZqqiLk0aLkIXscfZBdOoR1+BUTCmqUmh5eJkn6KPwsu5ZjYc6iHOkmwxXoURmB
jDeVDYQC74Jt2ZvxVsmqWQxs1htbvf9jT+0PvhrMY50KFk2z49W0szIeKfGrrmzsaq8gxPSxk8ac
nnvn+EMnXqC5R0mZbua/vOFBicnwrMT0NRfuC/1v2g43Q5Vktw1iAOCB8TqAtKXyQojm559PkhfB
mjujM1h6EUb0oagDnB402B0Nrjzh9K02e/OQRKjTvT/Smy7/vDt5ZufWAJ72mro4b7bXIPEy1sKd
7OI2pwmw1/y0+c7TkN0nOo4N1IjqlUkL5ps25OKTieDFQZfhmbvnRIih0wCVRK/afLkuZjxg+Z5P
VSdcX1T9iuvuNutta9NSKdlMkQ3kyNfu35/6y/W5CGHpqvNk2EBZeArn3/QqWCsgV8eDZ+puoYXV
TLYIkmtjgF+1onGJlRy322UaWpDdUL9HP8sOK1PukBhBRsi0MJ3NSvMXncUq2Aj6KVtnVJ1H9FCt
7wqBJgKB0s9j/lQBEKqVcTbbvw39OrVrrNgQmE1R+cQTM9raEj+5Fcae4ovWpuPtaA79fhobxUJy
vw7QiqNIsWKbo7xnp+mVF/cWzdgpKhv6EyaCWWHuGdO6QAH5Cl4S6r7WVI8Q0dQgSTeIP0yIOqC4
MaIkpVl3GCt13Y0m0UChAQIJAgw0tOK1ZbaIkyejNyiHhq2yNyWygaqSZT9gp1u4yBFu3dXCAqSm
lgXi7dQM83XZ2PmjrvSq2GC6jDNeGxTdY4EazgoSffTTQ4u8wBjVN+dqHw4Aq9Qv6MY0Th7tpYcP
xJk74tSmBiyk8aOonMApXVy5Ez0oR0S17oLMuZNToaFchds9PgztL2NU+8sG9uJG0u77mqkeQrjp
gEiQNuXJ4f09duKJIRECYcbzrUHvWZyu3ogVBQ03nRJr5l/QQoSCKG1//8ejzEdY4L9ALo7e4/FG
zmQtvEhBOQ+NfXvnCSveGqb19IeDzNx4DTCQim6DRe32eJABt/oBQTHLDZu+3JYoMW+mMDz3Jr+5
3hlF6pggwaETUFIWISNCIwiCepp0B9TpV7hLw4QnyTmU0jh39b253uljcfJnYjJhNxHk8YR6jOT1
JowVN5dYi7RYCsbqiIJ/nCmXTSIwzHEC7HaN/Byy6sTAhFh4peJTxVO1BJqZ0TRpea8rrkU3+oOs
kETClQ7xtin9iXkC0osxnpBh357bjb/LAEdXHsh3kmByRVXMUITFlVcCPJ0UPYw/2LUkSaWqE+zq
fEpu2lrBRYX+lzK7dVfdDW3A6GDWZrEtsFZEdxqmqeGrFC4sLN/ujMZxfqR5JD+HiH7ddWgQGBgo
4Fb3QGElnFZFPGbeTvN7xHUIf/JtmU2pR/IYlPW20kW8lnU95JelJQSOAgWAmw3Xq7yLNYmLDxKZ
eblWklqmuBcF3aGaCh8XTTENLmZwfrjB8Dz8YCkOPp4pB3A95l3mouDr3FZ+ljxFuYYeuV07KNon
KXj/WLHixygYtQ6Nvr5/tqqpnVD6r8WzJj1Eo8a+TFFacq7Q4zPqG27RSNvXWjk+Nmbv62sHnIO/
q2u8mVdEAMNPHP/0n2nlq79yuL9kpVEtULYETOqgxBBCeA7MQFyMZogUAlTT+jlOkwuFm4nr3/eg
8ugNm+GAN3V/PUaOcd+Yk8Ikw8Q6lP1k4UlgjXLatk7sb2UKPgEfH3NEXq3R259dMJgVFoWdj8CO
0LudGjtZvaVmHh40JRH+Zspbiil2ScteZlTSvVxkO9VXvrV6Ej+ms9gE3yZ3lJdZRZdU9wyXQmH0
aNhlHawVL0DJve2C+ktj1GW5dYi3XLudop2BY+ZF6cSYTVWtDvazaPXbwIT2gksQZkWrAaUs/0zA
/iZImHcvVQi6Rnxj6gKLE1tTMiU0CD+odYDYEK5YW2yz8k1rFA2CsKO5KSx7OPeYzBfb8ZmB/QkJ
kRsWyXhEKI5HVZXSyKzWxqQnohFn9mXxGdrguC4VTLkQnYr2dpkl+xgfJgwUJ3HQaeZO2HtcydoK
/zQFhQxNykIhhg4uNPD5/nwVs0QWn9eJvfQDvwNnIMPDHXToMe/qoML6o+eceVre5oTE0viJ8OXp
U1KuX6x5mySYTMR1/kGLYrQG8e7cR8hgfYrztL6bOnu8UmNLZfVTbR+myfhRG2Px9U+fHuoVBqk9
34En/Y0yiq0Etp1F4oP0vfzKHpPuCs3N8cyHnu/74+9szbIWRAsze5vuxPHSitauQvRdDHdCfwcb
hRy7Lgxtkxw2aCCCW3sqB+T2nG7bj+E5TO/bd4/Bee4oqcJ5EUsGMBeakGDVDNdEAPZGohe4SjJf
2XgIC7y/mG9fHzwGZ6ovMKqXj3o8TTMYukmtYqZZwxMJ6IaMmNnuM4Q5tlhn4YQl8NkoPMv5Q774
rO5B2EFFaOaNk3EcD5yhHpYiWme41WwdYymyfvKH0tjhJDFexlbfb/BLyrdympRzm/jtEaYAPmPd
KQRD2paLU1OL0bTTMjVdLx0/j3FjPcjWigCVmsGlFgf7Ji8x03DMYGOhhnk7aEhhowfXKMH3P198
ihskdlxfGCMu1sAqLOySW9N0ESJp70zUnrNV0VXioCbKVxYfFiqkkpQIIJ4+vT/0qe1NWXPmJFLe
AWJzvPy8mVGRhroJNHCa1igwptehHPyLdEywZansq6hIoBxH3Kw+Wcr/Ze+8lutIsnP9KhN9dc5F
SeVNhOZclNkOdgM0AG8qQAIs7309vb5CtySggMA+HCPFhGY43WxyA8gymStXrvWbjwd/J4xQToUp
Qy+OrjvgwdejK2FuWPFI9thHBRoheVTu+mBqrvLBML8ZRaLaodqoGNlCKzoC2Em9sdDqX7KlBGjM
DHx5EatpYOG52M95qNMk6UUH2w/cvgcO2FqL4gRc+8j7+K6ft4bXIQUNKxyaF/ERkrE1lmSESTB0
KKNc12ImADmL0+RO0ePsQWOjuNFKIKtOK5pp4LRlq9yRTyBSTVcCEdQItT109lESDZzAEPJ00w1N
ltso4c93JBTA5RCz1lu7AsFa2nHUJDvSVw0QBSciuBIYLd41cS0LMMeSbodjBqZ6CejWH2NNzvPx
nb5tgcpk0XSNYTsyNEDN1++3KkZSsdpEC3akPV40grC3mtq6jDO/24AXhtU0jcCbAP+hT6vjlsSV
lm1YbxpJxjjx48t5U6hdrobMfqnTIg63RhE0cjH0Q1Hp1wDl6mOeW08s8GFnhFhEDfJ4qvn25pS3
DMfMpoLP1sz55fXNR2AEq0gb9Wv8/pRzrcjQzoz6cP/xTUlvIze0dWDVaG7Q1YW5/noY/Lf1kOBl
XKuVoH0HDM/JfgqPUiRbV3KRsm6FVrhTJqH51GMxc6GM8VkbW8IjdDFSajkLNC+QfTNxRTnzry3f
ClwR+c3IyaV+OoFdWNbSeurLIDgWCixBZ501GamIBLI56deDEcyAIQPZawAr2iDpTom3vfNcCCzL
kfQZVLReZYleDhgOKsZ1MhTzNrAsaTsYk3UWjL5iS34Ceb8YLLfuMdf8+JW8TUgNjXR0yckgSL8p
mGNhjrGkEQZHDKrG3dQLwb5Lg2bfNeGAb0SceTS+81+PpRSRyf/oLRPMAcm8ngeN7iehMerhcWjC
oyxmmpf1VXXg2Fe6USWr9jgPMyr8vnVE+vpeQdvhxH2/fbnLFWiyyTZOxQ7JrldZqKggdTjDvT0q
aSPvaSh1tjQDFMSLR9l9/IjfLmWGIvcGmUJoQSTj9VCJiND+lJrhMe7wLDSGFL+vpMQIKRXCzwMy
aCee7ttXuoBtIFbp7M4akPPX44XghtOp5lwuYv/m4N+C+km8x+8E0/g0QIMljE+yYd4ZU6PuCdFn
AarARnw9Zgeymda0FB1lfxxvJw2agF2FWapeBJMQdo6fp+Un+JNAexO5NdgQ+iLFWwlMIHSgIMDQ
TJX7YbAVNRqP7awrT1k4IM2rTw2WGgqiaCcC7Ds7GzUEEhnAgwQlGiivL9nEUVOqlTI+hpMh4N0U
spUmmXw3p6GwFXMBF8fWlHalhOY00uDlPlEqAxC+ItxypDY9P4mVnW4mJpbIneFNHcInEkr7R6PJ
o0OrTJMHg/taDBpsvqJYaQ5Gg6GIjo3GQc4MyY1zbHxzzsG/fMAi/aePiBYk6CR9HWR1C1vewkzi
Y0ahAL9b6q5RpHIEVyNbL+VvH8/udxYSvRNgwIqMGgl71uvHWGvhrLVmEB+11JpQ9e1iV9Ya0bGo
L2//kqFA/qJCt5ydV5MspbyeSbMZHQGwmXYXF/F5IYYZ3llNc+IZvt0PeYY8PWsheGnsAq/vqk8q
IajxcjsqWBlvYXQIbquqv6qGttQBXo6yJLwvjsKClNWzFjNKqNSG04kpeEHLujHFStpArZndj5/f
O4GIcyFw8QVORrtw9fzEcegNsxfjI15I6m3VlZi5TpPhGKFgHbohPFWsey8oQLM1FBM5VDpzqxgb
1qKppj1MZBn03wZiKVZTpY7Wu0xeqI2Tj3Fbpf8FN7k0mkHGc5OUGF4/U2PKgg7yQ3xcmDO7FNl4
ByEN3QvD6EehxKeOBW/PJIDReY0UdJDBYSK8Hg7xaxyO2yE5xpKAJaCSn+G4d5tV6k+5V47WGJ+r
mXY5VvmvqoAwd+j3cMbHFE8FnbA6h4WUSzQpJcr7HdtWFBiKV2ZTf+JpvpOxsTsvcpectEkT5NUU
bXO/8UORghW6JpA6YFW1X3PINKKN702Lz1+K5adIdubSiqYM2kHtDGwsoEoc1RUFlbpBxdtthM42
z0PhGP7caJ45xPOm7a25s9GASE4VvN6Z6BA9WLVw4hclz1VMGhMfkziBGrExZEuzv622kZ5E22SO
dWeCtXliL3knBpIlLix8Wp14j6+iBZTBdDL9mPpa3d9HFMb3cdM/wY05pfz0TlgCdg43fQEUMeRy
4y8CRjX6Vlb2RnYMggjedIGDWysb44mX/s66NZeO8SLCQh1HWyUQejZJatGp2RHtH/ptoqC7A/w1
p8C60suRcnJrpEu9j4PTW5DBgoEBOMFJZNGqWz/EbKzJPrsgPw5SbTqgK7ONhZnHmQnKYFuHxXDM
RhXAfYFeW5xa2kMpz7lLKUCDUkWRt4+EYdNVfn5Zd2Z1qc4nK4nvvGaTLHlphVG+hTv4+ukPnZlh
kTblxzjtEsw4Zwrt4jDCHDTbE6/gnRfNW6ZSSMeKiuUa2NG2yDoZUPOPMnpPTr04P4ppk20+fuZv
6LQEEXiWwBDYEJ5zhtd3JBqDhP5SUhwhNKmgxhXt4CPWfDdX/fOCpp9C4xXH16Dfkv4UmzKRqws0
Sal9aBruqHMLxUcon+qyiDYgqHKv9nE16eck2ut9ei/HGkxvuZx/BNDsnFSAg/bxPbz3pAAq0CJF
gI5EZHWUEIZFF7I3C7JrUSIANzo6GOEposkzpOz1YZD03TI5vC48HiBhr59UAAUQpJ9VHvNWTZiO
cR9ty6xE8E3oMiV1O6WMvocYGcduJbfKl3kKSsMeVNXH5r2Qjv0oj599OSixmNH1734+Nc3GMur4
iAe6/wNKnZxTUVxg13XcSqWdmH52Yom996iWUvhSg34WS3x9D7NVKRVWk+VRwfcAi90WN1k86q37
j9/IG9GjZVbRHlxUlGFJchh5PU5g6eU4tot5hu+jrjB8KQZ6KslASwyTtb7x1E7y4sok+GuN043D
vhnEi2I2Thy83tmbqUfTHaXVQtFUXJ7Hi2ipIDXAC83jo16UEL+KctzHmtI7Smw1W2sefk65sen8
tv6sjHl6Ag7yzlMgR+VUbwJQ1BEiXmUGUlKJMZS8/FgrvQGHVBq/KOGM/gTMkW2sSHJil4qIzaBY
hBcDWqReiZ/aFtJq7OhhrXm5qhQnVDrf2c4JXwtvENIUuCBrtTPClwvQG6JAaShj8FA3WNbDURTk
+0nv8dwQKrnAfWkyA/Tr1Ogsrmplpyqw6ewukHBoiviq76khcTga8dJ0rbYafw7jQmCNc1+k2yeK
uOx8PKGec7bXiw8EOqURuty0GJBuef0iYz8bceAuOBg2an2jVKGOA9JSSgxoRyAehdxk4XL0sHzH
gEe9542UWzSpI+wFo9IcnErzu2RT5Z36vfBF6aLl5jZyPtass1HoQenoXQwZ0Bfwx22IhUudr5PB
709yct0LKhQdoxSaeynK+AyeoDmg2IonJu6f8ZU5RZPplko1YGEDLxq3ciueLjDVCjSXau0IwScw
4Q/gwJI7vV8K+kapwOh6g9lg9trVSlq6s1gZlN2ALO2FoAvFgzCHzZZCCY6M5Bf5UZdqFdBwPdeP
JpzhkqtDu4wDoNPGxiWqRvN1OYDUmLVZ/1GgElPZvirUn7oWTyhHFsPhQawNNXGAgCqxXTZJ/sP3
++K+TWd98Eim811rosbiJI2vyTB4AyV1VKHHinMeR0HEOzvRO6qxRVk7EvEdyV7fAHxSZbl2bBOt
kqn0BtMj7pohfrNWQxs1RkZJxzQFHUq7axrz56SWdGY/niLWm9i2LLUF5EblVqeOtZrYiqBqEUSZ
+ahXCTgi4gGSkVVRiil2XmYKA3k2yP262cq3goWV2ecYtOuml/M5coGLSMkZjcGxxHKtVp7kcfQ/
aT2213RY4sCp50JndaCI2Dkke/K3sp/91oFKh2lilIoQXnkFN1HHec7rAlW+j8w2zGzMCmCKq0qt
u/EkjWfy2M6wcsO6YuhUVuwJ9N5DlMvzl0JMWThVX5WK66diei2hsEVrqZ2wdIfBm2IPXUR56SVj
mX1XUVuV3UI2MaKjkmVotmpNAzyN1ORUZ/Slci+2ybRXqzFo7KSrzH5rSYUy2LWqUq0Y01auHTBZ
wcZoJsBchdJb2sbsFoM9AdpEC3F9gmtjhLno5cWUufBWceZWKinH7FcLH/0yKPDAqoMwxddK0sMD
BD8cdPxYCX+Kcxt8Rd8zvpXCbjTPqlpHQLBc6AqqIkz4lsWU9IZsBqQ2pMkEx03J5rME0nTusUGq
96ja+gRLLPgefDya7HmQYdDWgxHCDhfAmDuCUPkXIQY8xWXQJvKAP4km9ltzAny2meuiuP14ji1Z
/KsoRPNlQZ0QPRaIj7jKNMLIj9Ooa5vjEJupo5WlcVDl+tiIQW33Gjql6El+b0bFOlGHXqLbalxq
tAbNa9ovi1z06+g3xeRg8TzVxzJJFQcrzhAnDxkVRl/Fmb0/STl75z4X6jrVIzZxDjOr+2ziXBpN
1We81D/rUopUna+YIH6zsw7XLOZW4TWy8ssHWtIG7pFMk4Icvc7VsLIeSOYs980xXGjRi0y8l+rI
8n/8Et/k8HQ4jAWPCmiJCsg6j2vmjOUpZv1Rqozj2IUPKepd54NayydmyzsDkfoscingppk3y+cv
kg+/RRUnkLvuWCCL7XJogahJd2OTVLhs/fI9gXZHfJkAqFMQWMW+QQK6QP44HnNkhx1iwuzBrzTP
ILIlJ+7qbReU+vXLsVZH3VgpAC1143gcEoSN2oqeYDCjJobFJLoXbIRbHC2MLxj3YW8dxrVND6D4
1TyWa0D+g7MYeAoLxaPXj9ZIMkAkpjEeZQT3XL3RrUM+zafEut5CMBmGc+ySKjNVKCi8Hkav46TS
amE8jrJUbIVM789qYaIhog7TGUgI08H0PL4xU3BE6SJJDDCtc4VKM0/kP+9MpYXjjkbuwtkAU/j6
QsYpRh23agfO42ptj0OleaA8CjexcBX6eCpJ7421wAlF1uJy+6tniwIMyJ20Ho+NpmyTNPg2mGZ0
X1WVbfr+VulCN1GC7TRWe6AOZ4CqP7XMPrs0FOHCqLFVlnL9RBr/ziXxAgA60gql7LE+TkSdEplz
Z41HRDrTLbqRwxUe18Khlikl/Xp4WCSsOA7jEEVZb3X7VoU9r0rV41hrLci0JDZv8TtHN1JBNurj
R/22AUGpSKcLihsGpDTALK9fqw4GSggDVToOIHg59olGjpMvKVdu95YFzy8a4lJwrDEj080WQcPP
oiAJ51GDC70T88hkeza04rpivxzsqfPVs4A0Ol50VKE2tH6meCAA9e8zJNGrNGLPdepx+DniKf2D
zaabzrJBmPdwf9mRjRFc2sXsD/kvl8e4Ua5uORQ+q40uL/hFKASH1CvBpE9HTSkUqCLlbIcUsm5o
J1QnTl3vzRU6y7/DrKhbrpaK0He9MCXCdMRpcHJxtE2dMMtg+0/hSUXXpcL6el/mtiBTLa1TqmWL
TdzL20IBrpBnnbG0NjKcosXMWRV0xM5ztMwVIbyAHSO4Caz6He/jfJCt4kRgWEZYXYGxaEmhN8D5
ElTS6gosQRvJuadjkwL5R/FLJDULkDkVZv4Tmfj7VCywXZXn7NQ++jYpARGCf5KGpN+i3L3ac+jY
zRrGy/NR4zhjq1mGPpU+VByKVAbGYP7jxfLOe6VfDNsZcjq43+fi4YspVOEI1hvGJB4tmD1GJFef
lUxp9+MADf3jkd4J+3RrF54TSRenTmWVh3RZ08xlmmrHGTDIZ98ClRBbJkunqqB12T36vftCAElh
53qKQKk1WyPmfWUCJKlqjC8fX87bc82CiKfoy/ulHLimOuZo2NaFtECER+sePJ2KlK5ZnYiwb18m
DCGAZVS4loLNeibnshVVlVxpx1oNk83Q19yyrMZ7qTUrL+lb6UQZ4p2bMimJaEsWhmrgGu5AAR71
jaBWjyJSPniGU/qqC6s9kRa9c1fsliDVLHbxpfv+enV0ZVNTIW/0Y15r+SGBB7PrAiXccnpYkA6i
+KvYLMLBUrgGD7+8qLWwtt9U6Typk36klSI5Gdms14kDhekgtXBCnk4xtd+ufng/gLPoziB5ye+v
7y/LA+QgJCyvJQtckg8hHSpMK+yDijKbNNeNg/WpsZ2F8PHjOfn8fl7HHXbjZzAiQrMqMfD1yHrY
oiBS82Rxxxp+qiqpdCCktad1wmcecXODdysaco0J4F5M4eOUse7S11U99BGmSynUUseKle8NyaGN
CHV+NFEx3vitodqRoeUnpvczWGp9vcCekbggYtEZX8XJJsHea+wU41ilQu7pMIUco2vie79ArE0c
kIy0/CFyOWRN50WTl5yJg8iT2lJwG0Mv7RACvpMMwIw+fpBv1wGAEAAaS72Cls4aGeL3PA4tGIMb
PApqZwpa2YlRqTy1S7zdqGCfE5DQX2EMfF5evy4AZoMW072+EahHHq2qEjh/jx14EKlsh4di9NWj
UVE0cGa6KeYmDlAUcqJIkgoE/+ohsTm+FFcpux0krDAyv2ND1ckHE6OkXR4H1jaMY8Bwpg8v2x7L
KBiodzXV7E64yR+nSsNRTM85XtuiFtcq/nBa9gVx8flM1/M6Q40vtCBCgEEHsCyqs2eEcbKLLavP
7oFBzahcdFWVYHaupx6lmuKr1UHj7+swuWF3zh6NIFLbHWJU+eeqVq3Yw1dcvvFnw9hwmMkexKoI
a9Q6/DFzdW7mCYCBONtEofleVhIsu5p2QmZCGer6MJZd7XuDVOF6nqXxY1RKscjGliaBY2ZqXSFc
p5dnTVfHPytSUnTN5WD+WhWyfhVXXYbR5pwol5mM3ODWMPC9QQl87AO7Q2yPZo5fhuk2HfLeScNU
Z15VlFcBfo2tJ6eldi4EoLaBo6s4kzexnkgn5sObsji1BPJ7ZgOoL8pmyuvp0E6ooxppG93ELSL0
lj7IrpIZ7V2jCqi5KH17qA1B8YqKJteMityJFO1t2GL452odfS06mavMIZpxpVF9zIDyRLnLxhDe
SpjojjFEOqVXo7umXTLbQ4+o6cerbfnBr6IA6qrkSCDHOcIgv7y6bz3Cp6YDNXBDM6e+GAujd+tQ
lw4xxbCN5sfBBTm/cGKJv00nNDJzdm+WHpgETquvn7aQsi5ZT/JN22XFua9RSx0yYXQzeu77irzt
TCsSf1NiQ0aTYM49M0nyc/i61Ynt6TlxWd0/uAgkfgF6opqwLn20tSwNXIt6M4c66LqxMzXBi2Vt
uBrNSbqU4pBqr1+IpWLratCBXOq1e6XBDAH2aNUjo18XzVnP6WjY9HmuXtbWgJ5Tns3i4JYkSkhN
lvhqOL3l55shDhqQwQj22MjtdYEHulSNsVpXrX3CyYa0dEZz35WkvESkjJp47sQ1EHsA1BWChYHR
soN9PAPeZAS8BEIh/8IpDOWc1elAb+N6qMlzbizqtEDQrMyBNTlvynrIPYxAIvfj8d5M9aWC9lxH
o70KXmO5nhdZa4D4Nj6RsXLT6HVygcWRAg/ZN9PPlVh8SmpRvq+KQbvHC7E5wVR4s7MsIyM5uPSp
2aHXzadaEZpGFiblZqhH1U4VIXUA3Zzav96Z3HS3KJEsqelSeV890MzKxkEuK+UmmoLiEFkplpla
Fu+yJDXYyuYAAUA5vpR4ud+0KbkzWzXaI1V9SuntzfGA2wWnAMEDDI5Cg/b1g05LtYujoFNuIFBM
n8QhL3ZWSZMvbIXgy8fv9L0n+3KoVdZFbpepKpHzJjMpTo6lkDlkSIP38ShvYjSgIiA3cFXxdaBS
uVzFi5kTGZKI5FKn34QTZs6JGGV7IPAKDp1TvuvKUjoEsoLTltjNF1MiSSdC5dsyH4Amat3gDwD/
8zxXKUOkDmz7uq/elOpoerGZbaMwTm21rc5A5t73uXjZzP0eY+ar3ohOjb48w9eRCuQOqTuHak2n
rb56xv1gCGKbh9rNPI/zRZdIyhFZ3fCiT9rZrSPAovBu66dEEbNvdZp+zotoUbKt41OJ47IlrC6E
PHdhjfEaKPqvtozG6ozZqDPhRqw5SNiSMdDJRqWlvar57FrPMIm1q3wsFcdE6+7nEHS7liALr3Ro
Jmduy0hyq9mKv388Pd4sPHWpTEL1YluRwZ2t30+TBKDJgYYd5W4KtqOonZvBpOwMtVAKDHSy6YCW
b3OtJWBnqjjDgl1I8ocmUKJTy2G99OBDQa6jCEB1jixzDRCTjDoKdarNx7yUq9DFLr5MPDkkibeS
KskdWDP0KjQEUeZzqxRAlZdZhZJboFrtncn3+u6IPvsEeq2TFHdWzHRpgA1q5NUzEk22qDY6YRO8
M/qi+Zyf+0Y6GHZdJMKuTlXtRwWr4JzOwlDDDI2ae5O9tLMhxJSDjWh5/13tZvWrJZbReVWI9BYU
Dk6WU+Tw/5ysXmpncZCMX0xlagEqx9kZ/oEaKltxLttkb6Xs1hxlBLRMynl02jnNY+ostHttacyi
U/ZUb4BQy4GKlGFRrWTuUeN+vfbFoM2loayS20BNank/zmBu7DYMkHqMerORbeJ98tQncvrJF+SG
yt2ctLdy2yk78u/0eyTFKjBrisWUDWMrCB0UealiSNjv/DwxD5c48HKBcK04jYAkgPEOXml9tEhn
rWiymGuFpouyZWKmrdP3lbTNFLHbqnJY7EOpyLZyXCe306JgCfiid6UhSRzqn6ekVaT1gsXMha4L
0JOFYsL+t8q2kNqNproS5FsBNxFU03cUpz1J/xaalDQafbOIuhT6QybFl9rMkyv6nTomv5hgcxFw
KnBcRS4H8sj6BaK3onWaL4u3adHpjo4PpyPOk77tybwPWSNWdlmGw7cBkWikPE/kHG+QSiS41D+t
hSjHrkwEfT192q7VfEPPjNtZvo7Si0a6KujKmkrnIljpLsZqKhq9cXyjtxZObncTzDVFLZ1Au8jI
SGvTU3PJtuSvcR5vxaw+sbO92Vqerw+w5B/Xt7ZEG81hFBIpNW6Bxm4zz9z3nmmPXmgfP56b6y10
GQe5ChoZzE7qeavnoA7liIEQzyGxZQdtFKe3B5cldOJ5vwnF63FWSV6k+GU/6NyP6Eh244QuspCu
F9tgQ36fV//6yg78d6v4H0WJ7EqAkd+zk/x//vH/XUQ/yLKLn+2/Ld/2X3//b6/+dFU+5bdt/fTU
XjyU66989Y38/D/Gdx/ah1d/8PI2aqdj91RPN08Nm9p/mNovX/n/++Gfnp5/yqepfPrzbz8K2CzL
TwuiIv/tj4/2j3/+bVGU+teXP/6Pzy4fMr7NKX4UzZ/+z9nTUxrlwf/9075JH/LHZv0Dnh6a9s+/
Wfq/gBGiIGaBnOScubSvh6c/PjHBCVJcoB8CTYUJkRd1G/75N0GS/oWmPt8DxgUU70KcRhTq94/k
f2EO8Q2obNGEo8L3239c6PXvkfD3VxQ8FX/8+U95l10DxWibP//2PLtfBEzQ8DLuP4sGPehdgK6r
AIU7QUwlV5G3ep/ZWn8WB7uoPkOLLcv2be3qmBKgWpRTvVcDNHp3Y7vTlTOUw+wpV6DUHPLZrVKE
H21EtPA06uedODiKfqhNjEA8nRKb6jSlWzW3fbxVhK3g72pQu4ajVeeZvMDP3FBHie1Q53tlOPf1
/RB6fudoqau322w8K7E9KDY+2lnTp6wG7XMRnhlfmk/ZI6LyP8cH8DPq5QQ4OL6f1H3mn8JzLuvl
oye0OlOg5YPNRagi6Sd4zbfpyfhafKu+ybqjfRWf+tA2vkula3wvvhXfuqc8tJPEnr+PAAxvYYL4
m256miKQMUQ8u+hcrdgN8VkX/9ATwOrVNp4vGsWZ4s1U7NsEpSiEW+9T4SdJNI4OoT3G18N0IkQ8
q+p9cEvmakc30rJR/ICXPhh3ZX00051onmnC51KGymxfzj+Fo3nXnWef5i/JveIJqZ3cc1iregf7
Bqty0MSED1veDL49IaZVw0KyFb7xxaJ6Z26evMxV2v0/dJnqiQmybv//A0yQU1FhTVr53xcV3nnn
qA2RzCxAAI49S23vxXk4k5AX0jNd2UZ5Zdooiqc4XVCT93U3mdpTXIRTo62C9F852jpjW/YEBEY5
slKeQlZhnRHV6lwEao+8cOfo28nBE9WJ3dhl0TuWR4h3Zn5pTuTCUHQDVzsRnsjT34bclxewTliz
NJlLH7HWrbodPPQPsRPqwJnaTYqolK3dTU57DpCyVZ3+k/kwPvr4y3zmUIK6P/8WWhCDdnIob2EF
VZAl5y30POV7dMhGB9/opSv9OXsKji1dMd0JcPb9LFwqht2eRZ9FKJ8GPRibE80uFf/4g1rao2Fj
yjTEoKag+tmGlxQ2Zfmk8eLWbn1H/xSctz/DzBU+CxfxzYALO92KQ3Ad3M8P5YiijpNfDm5/E6iO
nzrnvt2d11/01ClT+9yobf1O+tI8Qmu4mr4OZ4Gb3VQ2VMnoBkEDulKiZn9SNiioBJUzp06BAW3s
DOFmvqctGrqos0Y/Qz79Wf7If5Q/6tgeguX/Smnrl4/ipcK2u7iLcMGOUn6mzg+MNE224ItrpJRw
H8Ec45t8FrmNSQfUXuqet+3Wh/8MZOEMJPUpKdbTr3kV3//5mv8RX/OpaLL2IP9bR5NVl+X3YLZo
cSJIKVN9XmLri0hd9aNkhlOqbks5eBpkFTmNKrJbo8GsC9E0R1DUU+ftU0OuNoe/xZDrU9/vtwkz
kvIkAE/gBa9vM9HkpLKUXN0C7XdGt3E+fQV1eel0J2oJJwdapcN/8UDye5seVj4cSijp4d6yeoqR
XISy2VS4WPi+7yhmMdi5gXUaQJCdHI3jpinHYGdYEKwURDI3ApUxu9YTza7ryfQWcU78KaZsPylh
eQixNnFUUOvoeIbVRp+IvPVlVdJk1k1Ccuwnuesnn0ZZTZF9a3+V3v/8gl7ezuoF5U2iR5SK1a2l
OJkTDvi/ODOnptmukG7CWbt3gtxNI5fNrEfyzhbvRkzLqms2Dr+3qZ0Z40X+kGa2AXrXObXpvrtM
X17f6r0GWSri48D1TWT2ezQLy72fopjlxLf1lXmn78ydfFdyNjCvhu/9xbitL6ITHcFTr3yt5fQP
/sq11f723/3Klxm3OgWS2/3nAltjS4swy0VZIM2rHiqUbqB/PTSdDUzQ+fgcd2pqrbsWf4+pdepe
1dfh8S++1zW053mZLyYHMrjA5X+rqNX0YRrP6KBu7+5E5+oqsFv7/v7z7e2JqsTzy1m/vJfjrMJJ
YOaoFi7jTIfgpt2DBrTFg78Ndu3+e7mv9/ALPd0hQd439mhvha3i+HZpk9udl5e5/fBwcD1h6x10
/pJO+mVpf1Vt3c7tS9y4bOtkUi+vKvNvHsw6vtSjGVUQxLcFvYAb4p8Pz+xobcJrKfQSpyoccV/P
To500rE8VFe16OAxakAZ+2zsT0zIE9fyXBJ+kROgpPF3u5ZTE+Z5v31xLX/phHl3334xYdYuAFoY
UIrMmDD9Bn02/dB827PJFFvVQpDAG0/pUJx638+dkRf3NcRVI9KlVLetO/7IRte6Sj8h2KAB7gnd
MHLZ7wB2tIYd75TIsZRPSU/x0KlcKHopx6VTWItTK+b5Rby4oP/xFXPyja0aBn/tG1sLzq1X6BrT
3Oid1ScRMyTPnGIrcix2/J2qutJPxQkTzFBd4a+eJatw+XefJScfwiqu/i0ewnsFRIDBKPwtRD7r
DbFHiRNpHsDXbV33W2F/KzfD9uIbwsnu3SZ27afAsxu3cc2re+fYeIq9u729pL9vT+7ubHLudu7u
c2zvPg6RgKzfyQ5eXJS6qhGnXWsiY81FiVua2y4bjaMfNXvchJ/0bTfZvRv2/Kk5FGfNgYV8p1/Q
7z7SKfrBV5aOsJtY+u1Gsb8Im8dqp9xrbudYO9+pdjgueuZnn8PJ0feOX+D+X+sezlW2stvDo3RM
V99TSHPGnelG29Y2HP7xWnt7Tdd0M56FmyekgrzZadzSe6rPVOwDP11TmhI8cuen4sJ31evWfhKc
7T7ZGl7PA9Rtx7tv7YQfnzjmo+k+pex2nlPbBwQiN+F3turvwbbZ4E3LFyO96/y41i7s7PzadA1P
8/YWO5ThlFyH7qa212xaW9z3jsFfq3wF8glOtPXP868RQ+qudmNcLuUyaSvuv8Y/20O3+YqT3YH7
+ZE4P3T3/H5wv16a9lfKW87X65vM2eJVep7bxR7hVjbj7Vc+Qmff1g4HepJ8uXJIl9qbuMHZ2D5c
3h6PgFVt0IK27p013vLrDmVx++xxvMIKYdM5tdt4rXvWOY9fZEJ/ZiME7sbOo8b3ITzu1W5+ntn9
5u6ssy/SPfBnlw3CHZy7i7N4X7uVR3XoKjw/y8+XH1a69SbcD4f+rsKnwS4Le3CmQ3we7zvwrA6d
H7s7xA6WY9cy5cP4fDooV8uwyxX6js8/X3Ah5ldiP17ea1v/yrQfdj87+8sX8QjkebRF267OUdvk
GZde44p33n2ybz3d7r1if9+4nTu482HYGBc8ZsEZ7X1gbyd7sne5sxu4vxMrYUkN32Ra/7U61yLG
ZQc8EUajutXsxku5U27gYrMvtpF9dTG68yY/Hzz32tjC7D7cN3tPOnCJm2njOe6JrO9UpFiz4f5b
IsWp57PCJNVtVbUIFyzPZ5lU/oVxNXgXaKTS4v4mubNr2ZlzeJjOHU/ZsgZyW9wE1+eHw+3xxOM5
HbRWaf4/g9Y/g9b/zqC1yh3/novyVHxYFWD/nvETBch3gjltLUyuFq3VN2B/QW39OUR9h72pdmtX
3C77Y+P1m37TeZ03b2Z+z76Mm3FD78lZPpsOFbtk+/x1S0dq+Qwo5aZ4yPfSRtqYh9mVHcnVNrIX
OpmXeJEXu4LX74ybftfvBEd3SWhci98jMmoNHQNb7hyj3uRfOnd0dPu8c73e0w699xC4lmt6y06K
KM9+8ITbiV0UhNpm4G+xMHTp03BmJ2NIyWqIppexHdqfHxTnoeTvlyM+ScP2KXPM64Ld8SbZXt+o
bkti1Ns3hXMud3Zybl1WP5Tt7Jyz0+b2+fX513udokBo71LShy+Fbdnz867NNv149kUjV6CeYdhk
gGj/2sfOflyezc/lgm5/sn3z+cDnS1Lx+Pj47+x953LcSJflq3wvgA54sz82YjLhyjuSovQHQQvv
PZ5+T5Z6RhSkKUTv9Gx37ygoihJZLKS991x7EA1d08iKbd9OnBTgVSaj3dqFxZYFSZn3pTnaqp2a
hcNAAcqfzMS5rbexnwt7PYPyITqJZX6Vw/OP3Wuxei3V8cl2XoIqZzu56UwW4WTbKK97q1hlK90p
VoM5WpLNI/QowolSAIWHFrjCbN8K7Aj/y+BfTy2UnmPDJVOzA2w/+17pgJIUzozIDq2aJvg5Xm3n
NLQmN3Vi/HRw4x1sXlAl8Yc0B6Th7QkQFL2AtuMjCIvxRz4ITmX1dr2arNEE0vcskYj2YKFCAGi6
AAbDZPAhYFSh5WEaKj5HC+jN1IC4S6ul6aa0pIPqCDYPR1Cy6uzCBFUMELiCY69jZ3K7oaJbUJoh
n8YKXFLe8atpL53ybbkSt41DA8s3kS9LUQeC4QjrzA0JATy3SiezU8vuV82+2fM2b2ZrvNPuZKLk
igZrkNhRcErgCDPoCdIfmgBIAhjS8KHD/xMrNwe8Y4doMti2KKg2zMZqsBQb+J0AQMHSZ+mWik8N
EwJoZ5cHjgFX2xrb0HYNpM6pd+OhtUm48lcUzZGcYOn4LIqKmcPql6j4x4oKFJvdFhVzY9drZS5G
+TxzjtUQFLWF5FgI/MH2TsPvisHDXRIhI9hPlEe0noB8EEzeGnEDPYenI7IkMjOyU4ejLx0MVhxa
axWiQc5jDXOgNScrNUOcZw2XMKGJszazXbPrV+rjgPMsEw9+2Gk9HpB2YOJW+FZmI/2c2Re4vSNF
8B9vKR94shcfg3NDk7WxapzGweWzJQfZV6tgn68Q1Kf69eZA2lm3RSqaWyys0yyiUXURCmP7SnYk
uATYjW4pLPldT5l6bC3lZbI7s4BanGzlMVlNkEpg4DQlk8lJ9qEiJ1WlrZOYSIOGxJStxKydyA6w
bj7+jS5Crm95JpLw8dW3csdfh1Zi107pCM9M9saQrBnka2TmTnBhv5ciO4W9NjyFUL5IqTPLHX4P
sld4Zu8guJFd4vcDE3tjpdQzOSx4t0kd9qqvr6zf2CtyfAQ2+9tfJ3a4FtzSwVc8MbRKWjspxh1i
XxIbBPP4O8bIYiu1ChtjwhwzaAGwSmAETOp7ZoB5pA4+d6nD5sM8F/46Mic3Z+Ox2VeMEzPJ8Sr2
5OvngekJ9nsQtvvOTSFymdjVACA0OBRCeoxXKTDDFryAwA8JMU7Kul4l5+gsP+YriG/o1mZf3wnr
3hxs9PBz2ivIGWDZMzCDYgJTMFsnwy7INKAxtFxrQWNAfqPLkZNfZXRuNvvJgnSnTLuI2C/fZedx
wB7wuCWeVdCGVpQ30VTtrFABAYXYDCzuGNqxHViBZaKTNMAJZ3JQ70x1lVAIle1Zo5s4PlTaaI9m
ip81NjwJDFDIGGtnM1UdOMxPgZ42UAKonz2PpkC3ul28KwAWHg126K1njkQ5Ira79s1LjqwfB+Sa
NHP0c+SEJtS8B73mUYCSEXfLQv8UqmAlEZIx4AXKKTrEOAo1nHJVb+ut5lx2JVRlBTW266FDRQy8
orH5KNgKJl1jgWqrwLFn9wutB5H8FNsS9ZEItXE3xqonD2yGOhYGQ8bwTbd1Ec+Fym1xQTBas7Ja
M4drq7C0Eyo+8GzDIlB9HSEavAYTvXc96HngMheu8FW9ktb1VnDER/lFfanN8cXHyazNeKtvO3cF
uzqnEzO0kVEO+JWSDVw55m6yH+3O4nbYWiBP30GW2pFbD05i0Xd0hqPv7wk9vSKcTi/3+6eI3N/3
5BWoz8OG0daN7tW9uWFoTyATOTMXS03u2FNK/CPHswzAQzQTxQNfXx8MtzLhBjHZMSut3jWOPnZY
x0qVwNMjjhbbUsXU8fLKhr/J6d18k2NjmCxkq+Vha0qcgxHJ8IgLAfVskXgF915vS+vAXWMnGRxH
ly+cOnaYEC3HEfJoRAGWcRxAJw7hOlklcCbVnHylOQIWTlqrjxxcQ5mDadG9aCp0xMJsaeAy9x6x
DMeSrPTgH95zJMdHjoezn+EDeW2YAhPUEr5rYAs1Ex278TbcgstCuaa/zN1LHyySuUtHLsBm2g01
4iRXb11piVebhF1YhlDZpUAE5WqfDI/M9mAXOt9D+di+C8pjGxVod4otmDIVtgIEbLv3Nxr+36x4
SwqJ78qU3V2V7hhMVbaF/SyQ9h5SzMwOV6QKqcbkGBCrndnxunVKyDug19N43zrVBc1kd7UjEEg7
vA6S0BE2ICp1mWSOIIFz6Com64B84duMWZYgPmBmGOgIeUBXrIt4CbftZ2Gv7OKtv1L23afcGQiH
3zIs5iKFZ/VowDZgspDJYTB1mVcpC80QOzHurQpZ+PW9OfzP38qkgsUkA8Pi2Li+reOSsV1iDkZg
641gDTR46G28Cu7cDr/THzuqroYNJLOTXHyLjbFx4bA14bhrLCDY7N43E2Bs+KU/9Z8qpzVL4M4Q
8i3G++MUWOClg3iJcIlHKO0Jp+mpohSwusLxxD5hBwOnfk5g1BSmeIIdh/vPTKDIEVbwhuIUwl3K
0C2+djbb6QquVqY6mWhm3nX2L7gZofJLJPJUcMbCOsVBBGZwwsMIHyeHd8wcVEbjXa4fFvqzQjYx
typkFxYjwKkW4B9vAat5SFjD6WFuFe975ELa2pY5abWrGPOB3fEjVKHk+Bvmhs2QeAsX64BVY78+
WBNsBQM2h0TYFWbX1YDANmCm+liRBGuOJozH9BPE3MqjKcwZ7BVOQgrRxgxeGJ7IGGUBjAbvz8yd
dsUTCgmO66RdVdF1ZVwOb6l97jfcKsBlvn7YybpzGmqssj2PZMnsoVsrO2wXc7qT4Ik7QZFb3kVF
cABHae+Z+gqf16OoI131q0JFP+xPMYbAjAhlr5sSPplyje+9FXeGYt6k9507bJhiBniw2TugyxXe
kYEKgBI7M0OXGYMTLtEzLO96VaP8ISTQQ/hguxFBaIv2VrQ164Ud5BCgoHcCmIAAHViCdIuy0UPh
uKGdUZq8tXBU69jdFoGQEvtnmCGOcuOAf6Mk9BXnGAvEVls+Bw471cxCLj+x1YZWhLGDs37H1BB3
x17LvqvT2mX/VlaRI56Z5mTWYODAjII1iFdTHLsFQLhoY897GPyysX/Z2N+Kj4Qlc2LmrketKYpX
e3jjIoBfpjhqgLwnJibF3VJS5rLxwkbzIQHgl/Hyy3j5Zbz8Ml5+GS/D//p58SjzgN4yXWaRHYFL
U99g4hupBvBJrxwNmHihCHDpGbMEof+rZywbYbNQwS8j7JcR9ssIA+76ZYT99UbYIoqeBar+Syha
W5DH8xINni/j1BgQKempfI17FCsWOM+20oEFVlnmGOKPBM4KRHeVawyxgG2qwW88mbIlIo6hwNc0
wQ/D/NtfvUbI09PNlzfml43pW24Q/vXTtIZ7G/WSluL0cBuA+IIOSHrMTR/pb8whw3weX/2sG2Yf
L+V9Lc50Fuv45850Mfx1jaR/sIz+h4a/0HPzZ4AHrRNZJys0bpynkPdVhzY/XcMOP7x18Ncxn9vD
w+vDSJ/hVEVbdvKAbxQmvOkbpAn2+FtirnXm74MfajWZz+eJHEq8tKZwqt9x5IBUgnV2yA61ox+b
T+JR2ku74STfFVYBh3aJzBEN4aoariVyPB5f0PSMHOHVTMgRrqhpPa35FXJS15NTmgpc/a2dwzsa
2ALNVyOSWUv0f0E/GxjXgU3w2x2Z1p8Top3e3y8BuSAMgLFy5mtont4RA5AwhxiBPXDF0AeWtsnZ
m4cNHN/blnj09TWiyP1A5A/e/4fKfEBoA35BhU0YKZzICmnZV/YTNvvTA9biukZ4Z1BNXF/BkgpO
r7cjkz/3on/YmZltn4SxEetxKyNXmX1sEPKhX3prMHPyqBH7DoU4nzrik/NA7q617A6Sl4m1Jch/
2SKD5h41Mha4YkwwCxEWtusQXLEzBK8iK0RgAnOJ4HN9eEWqzXhdtXfkvkTW+xK31DWd9AdQ/WEm
M1A9gGxcGUTEA9QvxaP3hjRrp19rl/BJPaG72mk4gvkpI0NgMhp6lfIGQXNzbiLaTr+gOFAGrUfE
qmmG5/xFRZDP5JCLHdHaQ4UXReGgeFKtrifd59s7IM06XV2rB5BQ9R93YwbUQaWGhr0e7gb6KYeI
076xEGhKX9CDiJg+CXfglbpP7dROLDShv8SXYAe+ZUTuQkSEmE+b5QffHtO1wO7WWs5gPbiAZCku
WGwFESqZIhKFUIhkN1sdeVwsnoeEGFK711wT2qCMX7ByZAIJn3p7jdwlVEwhsokoYH0NyqAzOI0w
VOTEIEbUI4SZ7BAzAmrKHOUzSlQXMo/RC2hB3rCff5DLEZpQayGH8bNogY7xsiAt4gY7lvIzImTL
ogMsPpQhcam3/DNLX+oQifMeEPtBPlpzYNlo9X2Cryy8zYLMHsLPLJzO0plY+Jsl2bPzHtIU0Xen
KixfNqWTf1cZm1I2S/SVh+N5dCOkX9eIYNZmuB3gpXtSD5PlspQfnRZQ9wj8Yhd1BE5rxP06+xpO
gxOajThZDde0JMOMkb8mH1i+QmdJax4QIUOg+L1w+s3rq2e9v99v31LnfMxikmUE9w8yKjTxV4A7
eHk3zBoZasw7znzeTO+zv3t4vhG3RqCgddn/WRSI+coRXoRzvbrGkxGy/S8eL3FWItHKWeiNEo58
SvhrDgLqdV22vP295JaERc9CEtAQogSCd72GxLgUdCQFvefJfWre319yM7WvM4RMPL2+Zqi9Y1L0
9j34OUL8djevBZofzhE/ZGEntRhoeU4OMggpTWSaOZ2Tsywwp8ImTVvx08JDl7TltULsw1N/acv/
V9py8TzMUvb/lPOwJIzFmbP/r7stS2L3mhn44eD+Ert/L7E7Q0h/M62+BJTEvwAoLYFOcQaU/i6g
cwn2z5v9/n1hv8a8CT9AVfRIZR3FFODomXRU8tJH0xFAPf30pUPmziEf3NUhu9Q7wUWSt/mGTAor
IW/xzgeSQ+6B2d4jjZ6Ga8ALN10jt4cg2Qfm3ctAFadGLhl6VjmqPe1yeGIigkS9bhdf8yoyyqoM
gnsDyDuMaXAqHLAyRaeqJKcElh6KNReg7OL0ZvbZP2x6V8KWH3YPHe4FAa2nQZ7GShE+aAw9rdMQ
jW5RLDvS7K5Fioz8STMfGTRnubCDCTBOqzuYHzBAYjfeqNdc0ZK2O5YHGtmsTKRD9xqwzxDQoSYs
b48VD5jRAUlWdrozYPKzlKMWEXKWcIlUHiphT9Hy3QEfLMkF0quOIthGa90GcouTm6GFf9TkpJ9m
fn/Yudm9G/nYz0Q0IHbgJlDI5vQAv8bDI+xo5N7x8II4zlGGx6WjV+/k0TmeCpTLCBT2yII5wdTW
rTM0uyKlh05GiYKRHOzV+nJ7DxenOdOZ/43TVNiK3prnTP+Bcy9U2wqumtJiuaTxfoKTxg4hvZ6Z
8+V5tRfJ0+et46N+NFyv9nDZoDsNfnJ4RrIjXpZT+NCYW2G0vkhOvZLt9ChuVVfd6G568cFC4N5e
PTaiWyOeacfJM7RcHzBi9La1N3Do3X77K2HkrfefmfkNOOpyUYP0qEARjWKgkcYPz6yYTNjKlMfX
DBmYissyNFkmemIKri1sWNo4s+ADOzDPNbqLv1eoyofHot9KVIBw8IhEk/NkVQTJaaTrLe98e+AL
62LM7d9B5blgwrqkp88oHTstGdg/1xrfLuecd6Eoh6CRSjxg06CKeEJWKLpl0Ry+PbhQOXLHTsYE
2/sZflV7RRxUsmX4hmI/g06GvOHP2xG9bu4r8hmkWaQiGCUK2piHMIAVvq7IGboQBU4X+PHeQb2F
tLz3hd2V2Crc2N05ORlXTFzEB5gEpMqIwT8a5LGEA5h5i7/s2Hc6ExROkO+sCGr7mW0e51TEvL1Z
S/fOmInxv/+9m5OO/NF7t3R8ZwK3/dOP70zo/jOP70xc/3cd3wXtOCcz/EPacUkAXz1ZH+Db30YA
iz9fFQSiNFANMYIcyJ4PA89iTqgVtZed5wDlSbWTo3EPnI2fIOvoBRDlHvLORC0FC1ItVC4IPBMY
Pwq2bw+fBUiTqRFzThpQX5vSch+homhCLexo7a6dvQ6pJbkZku1ZOr+BYqoBzaaQ53lRUAj1vKku
Pri4SwKuwxrGTImaLibh0VNDcjvT+4yUdHu/5zEP0XyPMIvO0Tc8wr8RSVGVk5sSvfD457gaHFZq
FMFhH9q8C34W4qOKBEEa5miNLNGNYf+kdmSlSLHGD1H9IQJAiyZviuYTw9ElfnBb2KLv5sLizCyC
sQzRhdLDzpgaKqlHFNMwib/JoXpGwEr2Xx6if/eFv1bTsNoaVBvjOxp5/PcoFqvCHlBbLtlMR+SE
1QZ8MfCbJb7NUBOrxGH1iOzdvpQEP/v6ERzZa9A/GEbhHUrAkMTP0vwLBDMQMrREBAd1gmpDOqC8
i0XZ0XKL/R/p/qhIQlm4hoqB7lpgASY1/MTKiOF8zd4X1gIU1IB+NLeX7D/RT9+O00w/pb6QtnmM
48TDSirJs09WJT3fgSeGQcOaZKbNvsHOSGplqy9fPo3mJ4mic10B0PP09IoONtDhEXk9va9DnPqC
BjgMqbm0t4sHnyHcD7fuf9LB/2nbKF3/toszpVpWXtYVKXbxCueZp4J9sE1j8C2y71Z3qCFCLREK
yK+gP8T+3j0/g6mZnN4fHtB64O1NR++nGPawt2IID/W02/X7+ztqCS8ufecQjmWbuxYJu8/0ghK9
ECU6BerwMgcFbixeG60vgTWSBZm3OLuZRv9nzW5ZaM10/S+htSi0ZqbhXya0FpHCzMb8U5HCT4G2
IfACCG0EUbo6Jz7IS89Tw2QcoAuhpcAEjSudQ8Cj1d1E1k+qDfLf9YKM/mnLWf3DI2fTDUWuUSMR
jww04XXgdXSl0CsQsDTPcoDy007onDQSKjOO09TOJvRIlQW0GpVjAgqtx75Ho/0yzWrK8cUx7cTn
IgBfUzZWjqLFNTH6jl8a8U8Bw7cRyzMol0ZxrHg1BCc6kXSow0VKTkCLlUTGHfyDDQp73QJtQO6f
WFLCeu+jP/+CBr56+X8AdB+GMAN0aaWBLVzGEGBYMxF99i1WKMfa2SWEtYVhdYM+8oROQFeX9wS5
ELcxgMhQ0a0RzFBTOrR1HJQYwY5Zx6+nHWuIeLDR069hXW3u1xE5LTxyad3nsOPPX/drJ/Nbs57h
ibpom57jMGvBLoHkkBdWUvi+4OookVZQOhPuC2uMgE4+jDNsjzo+Bg1TcsqQTRCaSJAYXWwJQ78K
3P7wciBJ6f3h9kr9XNZ9OB4z1T7oHceJGYb5AG39zBAmUBlgJ1waDNI+mk5H0Y+oIEfWZPFFRmMh
1rbR2VfMDmGF3a57x5AAG3rP/DEUhegPD++X99sjXTzIbM8/CJw//yAvbulMk/5FW7okJhnt2ceF
+uvF5NJtncn11I+lPi5wBlOyO24X/LwLbz7Pbf5jb34lmrhxy6/5ER8OZTRICu/1UEm4LTUusIA2
JWhMQuNd9KkhW1YFH9JknyOlqkXLMfTXQLuvguzRnIFlPL2yiMNn6/ZNWbrT88zfv+5OCwsgYt5E
/s8AEQva6Lp4H3bsT9BGi4dkJmPTKVQ1sH/jkPAUrcR8JPICLUED1JS1vmU6gSNfBhM2v6MgiW6E
AyS2vT1yER3kMl5Qm08XkMnimObS9O8wppl8/TMv0+90lMevd3nGfzn77//+t7ZuqqckfMr+Rdrq
7an9V/7+r0vz1IR1E77U/wDqSyYC/nPqyz0jqHyrsn/tnipM8uln3JfsHb5yXwqy+hv4uoEZdF1X
NUGHfvnKfSnI8m/4FghrQI0JfmAFh+p38kuR/01RwJrO8wIoLlUwZv4H+aUg/yYIoghmMgmExKqs
y3+E+3ImUfD+qgImcV0QwOQGFsyZLhHAQJ0PnjIcY66STJ4TvmhxCSaYjNfAoZ1NNKgQVvuwWr8f
kY98mwzKfVACeKYmqmCn1kVFUFRhLm+LWtcyCXTKx6lrOzvkwZ4ZlKDavP2UOacte4wk61AoOliw
DXx+r9eFIkr6VBS6YyUE2TaIUncKosFMJlk0I27oSFCL/i7u49WQ6Rc1KXxnYQQ/LK6o6ALjYRYk
Rgp+jYp9kJ253rXjNI3VUc8bcBoXsWH3haLYvNGhtWWtxOs05eGHDXzkHZeduOJiEKpJuZG4sVCh
lbBajZs2kOKd0Aj+xu8K/1lSu2BhpeZQkedFxhgtSprGSFBB5ff9SvFTIEeqIGfHSMoCW80iQOjM
55w+SxV3EqcO1t5UyyAoKPchh7R7fio+C0EQ0VSeXhtQ5r5kYiPtI74q16mXDLvAiww3EbXWBvO6
5BS+Htmghi5cmW+PvTr2j4IEjjVdMUZsg9DRuOGzL2o0XBa2YBZ4xNR0Act/JWYHD7o6syizdOTG
TpKTo2LE8rrMhIFqkxJu+d6vqVElPG3lqt/LoL22gmzk7cwA8cLtQTAA+d15R5NVdLSXwcQtigYY
bb9f3rxWe0VXovjYZ424SRLlUwSyc0vq1dYetYMx+YhUq9VS98YfL4CiG5AeBg/OXVnU5hnPDW/U
nZql/rHXxoBOuvApCVq0BIoUzvSi2nDDJrhonoJogh/XJld1HLk987ktiwIhA7KPEXJBzhm6PLuD
mWDkWaRmxgGkVbWj+Rxy6ctJO/tZ2Fs6SOMdYbzIfnSoxRHxCjCr1mHl2UIrwrUPqpRNLJWBrXfJ
eIor3Q1CsJZnHBrMNcJjk4i0QQ8kbTIW6q1/EFAKCC0RThJlxp6u8DPFGjdyAT5s0ThUoaFdRqXv
rGYsvQXcKbBr9d25wLvrEtZHlxUBXNizxRGHPPdzTZ8OYZSuBr/lnEHAIUWuEWljJbKFphqepEJ+
Dls0GJrUkaStri0I47n5w/OqgEfrGtsfidGmfX86ubgKsi6fxEMmefxeKbotPw3J564xUIrlFWCc
LKVY2IqgxVJJxHfPilKqgdkWmo6DU8b5Z0XZBbXR57SJeWRe6UolrjKlqomnRTJa3TYl0yVy9WVq
K+nt9gmbQ2I2fF0D470o6FBkvDYDZn4uq0oVG/whSJVtxYX+51rC2YpAR4/WUcLYIR2wNaIdqFjy
nRbKmkeGofNWWqfwki0HsUjkMRC+KL1a75CG4aFXkzT6u8zjpyV9MLOtMFZRUgSNV1AhBB76eZsz
0RjitM665iBFaXkWFaVx+tLTAGtjweY4H41vu0zbZGMx3Kd5gQVMhRzOjU6HqC2jrqaxnBURKdKo
OXCaVNpBlhnd10v7hyDc/5+M5owQ8D+HdTTP459COfzWVyjHCYr2myQKYBdUdUWR1W9YjoOM+02X
gdV0aFGEfvhvYI7TwX7Oo5JSwpaLKq+xjf93KnNR+M1AI27ekGVRkAAQxT8C55gq+SZSFA26W1WA
NhSJh6LBafv+MmvKoLRq5UnnmhPhv4z9ispBrjmNQjzkSeJ4k7EfiDBNC4r2e5F5fbCmYXnAmCsB
7wgzKZLCZ6rUfiWfQUOYm7kWIJCtTUtIhb3Ld9MDUgb2Bfe7hFg/btH301OyLmrTtuFPEyftOK18
8wQOtUXcsI77V1+OsrUm8Ati+vtLi5nNnjmT0nmdVMUQ8fypDjySBj7aKtYpOsnx/lEvqoWHfY8Y
vz5MBp89L6K0Fqphtow5l3oQvHhYkPW8aaCYE8S/8WiGqFi9pHwf2B9O+PHr0n2E4jMddH2gAtEJ
EC7JIL6fg+SuraXKazTxVPnxWfTkelt55SqL45XP9XeVPHKrUIQrRna9dq80U7CAEGZlONcBaIoi
CBrISQ2oXbb8HzGyVIyV0eTiCY+Stq0s7kMjL5yS6zW3z1sEttUarRG7XDTVIGsusd2JLRysRRZ9
CsNsxa2aumt2t5flhz1H03wZ2F3ReRhFwDDfD8qHlhSKJNSOk9yibLMeR4K8dPT7LLTJ1Ydy6Yz9
uAp4oKLrGsCGDrNovu9Vp9aqXk7qMVMMn456eKkEbiOkRWkX0YiGn4043SXZMJCg5KjSo2tg34Pq
pxiLlQhda/JpfvFbbQkd/CBPMC70TpAMtIvRNLDHfr8QvDjEfWpM2jHnUcKYKCtwB3xJo7a0ADwF
J1D5bVtNkTsmQrUQZ/7pmhiyyquqBKmoz9vqVYmv1W2HZ2t+vU216N0Akr8X/MHGaIdPmtEeggZ9
TSelki1Zkv2VgYhWrkkwobpx3BqDJ5p//FwYGpKMYCdphn5NivhwWDkR8tUvRWxTUcVHXjdK2vjt
W8zJn7NaFxdO4XzxGYGirktM1sFEx/J/v/h96HkyrCflrBvtk1GKq6rg7I4r74ZB/BJMzf0QopV8
Ni0C07kwN6DeJAFqzIBNCL7g2a73YVCginkSzrJxCbWcxLpvyqlE/LWPvqWojUCz3rYhCroWezKJ
wtCUlkqprwrjo6i/jkGUoW0FqFUcve8nn/uVJE+9KJw7VNfuNLCvSc+yaLfqXqkozsK7ptpD6Koc
GGNpkdNg5U0kkv+oeJoPYyaekiocE5/DMPx3VbarF6F1wTRedZTT1mpGvZZEaIP9pFamJqzlpVjg
DN3ijLGd+LAKsyPQ5H7q8SMe36NvneD6otuF5hSCBPjQc65/LwskqGg13Sfoz/mYJccaxcJvtw/9
zI78cRCz49BGaQbLjhfOrZpSpfzciWh0oAOrDi8ZfypwQCoD7vxRXjJN5trwOnuJucdgwauyNlO9
HV+F/hgm4lkGo0hAZZ6RBbc+VQenm86ej87XkgvVQOJ+F9UDqfovU77P5PXY231yp4HOVUYmnXQJ
WjMt1qG8SmPqqztRdG8v0RVX/XBacV8kaG6oMXl+TBSurfJYEs5xZQ9IHuvIQR1MfaA5GsgiAAiy
B3BPxFZ2AYgvX7r3eqVkaBU+AJcldpE5ZbsvBSIaJEOfBZO3lYc6N9uAthqRBWq0rjgtHO2Z4fd1
W2WBh5ABWtSNOZgqAt1LOakTzzEK+WN3fKrErd8RLvusoSN9SkOfaG4oY/BWGVloozD5p6m/H0Bf
kplw8SxIu2twf76GH8cz2+1ByIMs51qMB2wvKR19qu31buejUU5oq5o1wPkf72p/JdVmMNhpeR9J
rjCisUh78L+kEETJKeU3Cu/yIeHQYIf/FPakyi2xXGvgv6tklPI7Reio8B88xvop8Vy1IvwZpI63
jwO7ELdmMpNdBt80LddgZcPpS2O4hmYnyCHQn9rxQZKOt5/1A4IzZAhIFWoS9gW8FXMXi8wFimFk
snA2GpATSnaKfvqea+yMLxoYZG8/bBYqw5mZPWw2sx6sQVqg4Zy3yImU8Ic0lRWqCGZrlpavlZQY
2ToOHDnedB2VPMoBPw3TOUS+CVjwokPX7tFggi9Av1OixXFOlBO/nWJwr5IaDWIS0iIJ8xJeQIRa
IgvgUbZR1BWruygIQbTHEam/qyV36nZBZEWymY5byTfxy+GLmpsBdxaz9e0p/wBDvk7ZUJgrCybf
XOcDbcqcnI3CeXQM5KuWNEWj8RfpsVdpLdpe6MA/3mlmGGzLmFblwi29xlu/O0tsxaGE8QXaAAD5
ez3I9YlsRAVW3PCdCJ3Y0Ql6MpkEVjJ0atEEa4z2meLkcHnYg+IGCR1e4ajpdbMRSJbvejgJPLsP
IyJGD6wNSkI8ZM+kp6wzZdy1ZDvVD3pO5Ivoog5Siq3qrUTj7vTRyM8+R4XcDpAUpN9NwoYv0BtN
z81skQL1e1fY7+cKiAoWsIjiwWsm8QdgVRe1oU0+FjlB7/CJxsj4feIhPR9URP8K2gq70rfFYZ0h
HrxvO9KoRELmbm1HqsnXDtyAt3dd+95v/OOAZorXazohrYdBOOsjDRFvFB8ieduD2eGAPjJdsiub
QxceOnXdRhtBXSOE0XJEvCgVCVCXpZI4IjLkp2/WnpllMF3MAZuSEf+gBzTIaftcP2gvhTmeg5Py
pHpEu+B0edPKVpGlnJBcJ9VZt71HVSTSgxATXyXyO1SLrpD+Id0DAxgH4xihFii1+46KHJXwW6JZ
rLnX22sxy+P4fS3gv4WFpiHg9IPbilcRpeJ64cxdjIPyEr0aElWeU3HTyCtesFXObiGut9Vaeasm
4kekPGDu6ROAuPGI3Pb8iRPMdN+cJat4SO/KlfJe7XHk+JRkj61OGyidl/Ccbb0NHMDcCUQUq3zJ
mpibdNdrbPCCCFyryzo/c8KLWpI3g4FJYHErMJ+gNKwi6Z5D3/rKKRQixC62TXtrwMuawapAD/Lb
y3itw57fZGbkyfBgwOa+HrkPZ7yvDS5Vg0A8B68ZEv7vA3Txd+LWNNBDrifwyiS9nRg2hKYSUf5R
JPqmvsvO2NB2lRZmJpNEhmWza+77gOgoM+Cc2yOc8f5+3WhFvYarYHDBivpe1hipVhWqjjUCiS3y
ixMy3EH/KycrCml9bFAr/V984Ey4VUnacio7WVkFU4KobxmYvXgyghJgJNNORit4oLpsAVcuznN2
FrI48/SUnQXvfnppRNLv2zf9TjhFT92T8ZAs4OcfzDiI7g+rOg9BcWr6+9P8Bw+txMBa/CS+KgEj
+g4X0xeXHjYL5flTowa1AtNtBEPusJJa6o+HPEflwIiCifwx0FKkeSYEeCpHDjpvyxwtdDuEBvbu
Ws3NxaMxuYW35xWfKNWDnO1kHLcOlpdy8MpLPiz1JP8pgPm4PuL3py6IOK6VQojaEoQMgTneZ7mb
gxIiJBJ83y8IT2XR0sFjOOWHu/jtpKszR2LWN4nqB3imh30QyDhanGFn9QUYk/Ms6Z7TzOwc+QRT
V45esXTRfqbu4FfhRUT3YTnNWzZwfp/J7ZSKZ++df/LHtffZEKzsudgIMuGaQ5guYOurG++H+X57
4DwSLfpdVht5KZ5VwxJ1c4ipYtjpeJdh7kpJOlz3ECxa4kYDzop51RbzhSVnsuPWCGYHs6uMWpY0
TLm7q8Du3JoBOHBDMsZ3t2XKD9ibwQeIMl7TmUdznr8W+FU/jJ7HX/oBNmNFknY9lnaXeqQIRBIa
n28/7kc/xex583nFbaZVIZ4Xj1aiu21qNZ2TgNpRpRNI/1KzSU2xPCWaGcN4vu9ONVitrTBe2OGl
ac8uUY8Qo9d3GIYurHUQlICXqF4L/ucwo6n+x6XMbNKz66NE+aR7AZ7GIYaP9opoMVjboELnFeKD
iUu2OvWQ7nSk7+mWP6z4z/+Hve9YclzXtvyXnvMGQdChI3pCI5NKSWkqTeWEUZYEPejJr3+Lec67
R4LUYte70444ZlARtQVwA9hmrbXz1KHh3qToRnhJ4OCfEENZuKcUbmW6gqCkiTK+W2qr25/ns0h4
5nbSL9XPLxcjCTq7LPBLUwyPadywvI8wVKlbx6gUHqJ6GxY74D5GDDabHFqtcxyIodMcY/wh9INe
IsYOODLgzKMlignVvsekU3FIwFTG/BtFcwcMckzvQQBHD33dqpFr4OEy3UFJXVNgYg2mMimbghSu
ikRVWM9Z9/P2Csm81xcrNAnVKYrVaPtIpQdDieKWa1hhlx8/SgZJWiiwmdsKY2XoV5psGVL76SEd
3MZcekcvguR5c09My/GCzZkaqTAd6b7F1nGPTXBb0NRBxMRRgM7HEhv+8rGQTEoRQw7cwN/fM70v
1K3qDt1dx1aq+dMCxEHdU+Zb9cJ1bV5c1zCqAYs147AMFcCAcyeKFJWbajySZ1ThGrHV1bUAbIWi
OLMyIocBq5o646uCm5N5Gr+Lk5UVrQkqcf1Kg2xGg1dzm2EgEkYKlV4MOU3FDSxfiz29d4yn/ivb
qxjao/9QPsavIXwxxF/deFHqID+GlmX3VKFTjfmKmcv2NndQZqwJAtY5UOWQ57TvWdk6jf5mi3UT
3tmV22dIIBaO0uebKDuaRk309zQKNImMEkpZ3Gpho6jPfHJgr0Lb+r77DRGXaWUFRwaVhtyDF+hu
F31vAdfkHo5P9TbcYbovc+wvyhPATamNDdgjwNMjX7U3tF619oZ/Db8k+wzn0hkMn9te2q0jIJ/q
1WA7ZumEGCk1vDDFb/XfrXIH0A4t3L5dTbHDbUdbo1Q0YTPfIhPl+F8BBCCRo6EqHC+E8BfB1acf
/LMD0iXbsJrVbQx/r7XHpkQasebKxtx+ExmYpMr29sGWZq/iCZOsSZdspNijkpvYbxRZttUPC5/a
xkQlgfixAGO3dG1MFfyVpo4ACTBfawia75BjIq/6UX3EiYOHJvieLFWArtw2qEfPehRof4DJdH4U
gHVTeTLF5BloQVo7XegiL7m98MtgZV64oZoW/noYkisuuUhSklUDebZAj8AAQvB5C6f5mX4PNScO
3Kb3Jmj9lE4ebsK327YlwNLfm35iW3ov6EBZpGewzWtHf7Xe1F92Obug8da99cC7xLM4kYV0/Cuq
PTVxw7cANZVNgr0OHXUBh3TtUT/dCKnaFjK16PnQk+cmcyfMOXzMDFeF/GiI0UC3132ZEkl7Lr0i
OZtGJasm8lyP+cZOUMzDafRUzE8l9xZedQWJy0pR92O7cK0sWpYekSQbIxUkcXiU8FDgEmC7YrAz
BsIhQwE2BxMUbcfA5MjFLHD+lBf32cmnlp6SLIl1CmwXeTY/2tfqK3zM/DbZTpw7yqvyK1JdIbx0
cBCZLOz1tRf79LPO18xJIcCos9i2Euy1QZ8oZhZ2XijW6gEBJD2O3/Rf7bAuKb70tOBOEs7zv517
brcDbYamrhSrstRqaNerBP0QN8bsWuoq46oK1gZrvPHDtDunjb5UxXtuTY4e/+Dh8/gylXcV/SoI
cTLy0CfowKAXi1ZgAJFszTW10aG8cqlWo8Pi396o6+7/z8+V7pooKEnXwPJzgCKA7pZ4Z+ptQF7R
fmzFUpn36hs/F7eAgQNUU+ZnNqkyD+EqyXPe+MKEkFg5uAQC1DPU4D4qFSfgqzK6Wyx90tm/L9zw
xLDkDUIp7LI1CqwSYXvq4A1E20gkXqr5NqStdaftvKzzpjc0QhJt1Siu2YKy6YGYyaD7Q/0WM4Rb
gFe9KNmOw05DM7xZ6/GKmvem9djpzyGkqLtt198Z7X4a1kG9cGFffRb/WYHM2rRzTpQ6E3Ar3W1Q
ma7gH6iGjvHXZgDmGvFO4t32jMuS5HxdmcCMgE1raboM0EjJpBd9g4gssrZ0Mpwqvq9Ji/wj9/R0
q7VejSGPmOGpupW+GetsNSAHJNQ1Ib1drdL81cj2abpH0U2DiD0/DtPe1txO8ajmVOVW9HsLWZNV
vFXqV47Jn50/pe+pvq3yrWZvUmh2JNN9maVOmQo/j1Ev11BTIU9RcM/r54XFXpwDNAAooCgmyuOA
EcsQx5EbPDIHBAKs3BcI7XQb0ykblJntdfZasa3VPMblEac1y3ZhtrXi1ZSiLfto1E5pOkHi5qXb
c4/9ahgEssjoR5mXaF6LWA1BGIKHg6L4FQrtOfK2XbMuU6iBpKM/VKva2vbvGjRH8PRiQxpo8uWP
t5f32cU9OwDS8qQHQDGmselqLE+H8kaLDNGtoW/1zXYVDPfuIEEOXRSom1SPqCJbGjbeD62dbqAg
tdIxR9lwSqxNd22Mc9Z8yK6w/neMocWa32Kb6Low3Zi4tbIuS4CN/SyDPrWeP1eqo6duX28ay2G2
q0aeccgsl8QutqayPSN0s2llJt+y1m+0PUrsNfdazUPHtsqcFpRk4fDBAXy0+RiEU34gfa20VVpO
jhm4ur2qjLeS3d/eq8vQaN4rkEl0VbVRN5KpExXhBEibEKGR7o/aSo0SZ2oe8rB0GkCCQC7X3bp9
CMXdNMfew53ZLBQzL24r6QdIQWnVaX1jCsR/dryxxUvZHCzTtbRdHywc8cu8VrIkR2KlQYGJQrCt
Bn6D1HIc34n5qFlbUTptcceCTVLtLO4VhVcvid2RiytNMi5FXmpGxRDMPimgQze6ZuoxOMNwp86k
iPu62xrRyhj8ILjj1ZrEh7Bam5XLMJMAz+JS6ewSgCH9Gik4myo9J0Eckecs3zXWxkZ3ovX15+In
cHsC8IF6KSa7iFAkg9KRBKJHryYNywfAMR9/im6b2aFj0jc1e8pHT9SPbfaOXUfoEgz19raTXyY+
wH1oKoBNzDKBmL0AftVaOuSTnjxnQKMj+LZzR28y7jds+hpYBQTwwOFBctl+hIJFu2ROv2qD9l5t
IRvKDcNYj1Vw6Kssd/Vx/G1rAFETovyqGvMDMd+4ptn4IwpX3dRbe7xYX6a6qhaCrYvoEougSJfB
9zJArZIV7+ZWvUU5SZ6rfAZVmGLwBzxb69t7dVkPQTpOTFROgd9Ae+7zz09iycYaqBKHVvQsbPPr
UGQTxl03APgWDVpMSUB8QJXvGW41wNPQOW3RVKfd0lovr6XPXwH4KOS3wLGxpQLJUNlFGAZj9GwO
aGUmdejZwozdvK3NrV55hQ3YFNMpKDammxUbRbmvY+3ZEuSl7fm04L3zaTh5T2xwfoCa0gCIAGoI
5BcprhfDIJooCMLnAUY8wdPnaKgtR23C331VLVJcpLMymzN0hirYDOwHWFQyl9i5oU6swNo7em9q
nKwIbSJXNNpLkIZOWup802i08ss8+yYSZFJULZRdrU7vRYdXvOwsxdHNUvhhmv1AAzRsW2MjOops
c9Cpy3GxEAMstcg00oWoV8YAzT9+7kKAJQfgElVlPvY4FqCEAfnwpA1ofUwC5cOK5PqKBck2aNK9
oVhkm4dD4wglizw7zJRVWKGHVIpEOJZZvI6FSByualuttMM1tXdmNCpebGEAi9FiOIdBl76vJOOC
QEj9hFlpwLWoKPUbUsTcj0EbaFaoPg8mOUSZ6vRCj73e5vVuioMvCk+URy2bQnTdB2uTRmXu57Wm
rmO7Pxhx2eyGAcVCwEvvR56N25YStwyMPQeu2xlVNXoIsE63bSdEAabRHSK17cF7U2O3yOLJvX2C
5dsOqzEBwGImMMWYH4N/zrPBxmxjxg21fu5ihtHbEXY/VGqO4CK3fKPiAGLF75ZJ2hUG4kRuEAJI
Y2UJUHAFYrYqb4c7RelRjUJnOU/q4BBzlODCyVxh3oULKqt4bDSrQBA0QvytKzE+TKkCD+wjbSEP
kHshgEoDLArCF84fs2Y08/lS1H5gHctK9hSXVbFTeP+iIdTMTOtgwJHcwixrN+XtxphQK6WD0R+y
CIAWSuzkLiWJ3/ZKfEfT2EGiWniAO8WeRvHcf+74/+e3/K/53v2/81tWv37+qr41v35+crF/1TMr
+5Pnk/+q+TdwXPKGN+P25//5/Hv+Ji+b9F8q8M7opeFeB7wRgdDf5GVq/UsHPJiii4rvDXbrv8nL
RP0X+AuUAs5v4B4GePPfdBeCP8GzCC8BpJkAtfZHbJfzYHTmujDT1FUEwmDq2WDqnfsbp3GRsTJP
9mrNXWI3fpgo6GXmTpppTsi+nOzWw18vyClX4vxF/9saqGYmYaCagZxxbm3iI1HGuEv2hdJtqpb6
uroQ3l9YAEeT6DPg3sQ7qn9GpSeP+dAJUbZ5pu/BxNPcKOtR8OfpUg/lYtdQXMV7De41AZ7vQokq
sy2lM+y02ZdGChxea4BjUmXtum/LyBdTgcKyIPpCOCQFKtg95Ov4D+6F2TIaCOe71/Ccl4XN6n1t
tco9CfLfpTWmXlIwG1l1P3oVAYLfABPZGydwQtCuRR0k78zF5uV5Ov33L4H7UfBikUTJQqfAvPcK
a2i1b3Jur4oJAMOAVuRdSaxwE/RN6LNU01c6pxhjxBTLCTO0c3q7KzyhdmQ7DEnijylNdpYRWE7H
NYogWZSbcOjei1wHbrfoay8Xrb0mmdHhKjf1bmeSKngK0K2LHFCyGlcEtnmvBoW5kE9Luct/rw9Q
RdQKcDA+aycnXpTa8aiEkPPai4hVK2r0bwUUBkAm1yyvCJtwFQ8lfWyL0XaywIoOBjwCBBsRHIOY
zkk0H31LG78ErV28V0IfH4IsaTyEdohqELIshPvn4dr8c8EZY4gcEeyjpyC/5lk+jm2GG2YPmqq5
7i001QYgwt2K9gzvH13CYV0eMotolGDABF4pYJwkRzRSlidTovO9yrk75ZgXMTTe7ZtCegjnNZ3b
kGJC2pj9iPyV72sfUL0OYtx4+DDMQHHhFw7Y3r4GuFzhqc6Sd1/upkWQeYC6DLY1AzP2/JiVqmKG
Awjue96swL+75zkk/e1xN4LHe3uRdH7N/4mz/1okQ0FqDrJxX8nIVK2JkioZNb5vMIiNP8Vf2DG/
N+/g7+Q9vsc4sHV+Pxy1tbUqV/VL+AuQ5MdDeSi22hE9FL11jd895C2PfGH3z3P3y98lhYeQr8i5
SCa+p/1uRFRR5qavVA1AdtMq5pYTZbaLHuTt3bjwKhskf4RxgNIjjEYadL7v+qQILWj5sG9E/ltP
xrURFEtcuYtv+2nDomD0g/2I8OfcBmnrUs0p1BVQgEHxDyPLwA7o9IchWSjyXF7WkiUpkIvjKA7M
CpaoAx7+nbGJvR8GBm3Ux3Ih/L34WLD0yXY08ZKjq4xQ4bQXEo6ZmpqzYkSsC+DFwdtAxYWM37rp
jaPqms4dIWuhh3nxAHzaRNKGUMQGAksKG/R0okGXl8OepZj4goJ1YNm+Fe1t9lyngKKIhWd9yZ4c
OCgNZR2BPWSlQFUW+27KVyH5bTbBNkRNV0sWDF5zxrlMiMIAwi3873xTVa2zBmEWw5700bDtIcTi
Wqm9RCC5+HTQtEC0rwIWDyUbRPznVsK0aNPeqMXB6iBhHdVItW2PAd9YRBmS2NC1i2g7gO9y+6Rd
7OanWUR+iPmAn5OTjCnNqT7EQhwUxh9VJVk1Ae5xq/aFVnywFK1ZIDpvm7yyUhRc0e4GCdFEviYd
B2EpRA/mlUI/xC+yYGtQfVUb1mpSKzfQssfWyO9qtr1t9eK4M9Oy8CjbiJlwMGQWXsbBi+1Lczxw
PfBGffSDam2hlB2X+Y/blmShbkTrkOJBAQDhJxqDF2+iXaSVHtGJ7vW9ctTv+kNyZ2JexpcAjxUm
cKxLP/d1y2kBvDAWPqccjf5lejYKkR6DyQJEQ0FHjaF6h84URpMiDjRi5oyAHddg9FSweHupV83h
8QdiHXQt3DjnTgvhHU6HEOzx0Ma4yv4BZNx12o87TtFcE8iS/p1f/T9kDJ9rOzEmhQEmR47My09j
O1v5IEuzR+RzrmENOnihcBOU8SA8cL4YzSobylVT2Ys+wADyYoIW2ghI3u1VzNfh6Ts/W5kDdvwL
+RqUMs+t6ARdBy0rwkMuWLfKRf1RpEm6iUdOV7ctXVkPrCAAR/KIe0XGWRWAymZTNPFDU8d8H+m5
7XURXeq/y+cKt76pMYpGGlSoUPySdi0k48QNZcyPkULNdRrZ9MvUleQ7j0CvEGr6cXtR8n0FcwDJ
MYiTwLuJJkdketXF0ZSy6hgPzINo0rEHk1YdiTfW2nNfEvR3F47zlQUiTf38XHNeLoObSxFNIhZd
faQ0BXCG9FsjnCACj7aZ6Kyn28u78A4sD3HmLDYBljaT1TProkB5MKjqY4PrGCVeyI7r1l3GjAUC
x4Vv4LFBJQHU+Lm4i6f73AuDpMxTTuv62KbFjre7TGXr2ytZsiD5xdgkcYKmT30Ulg0o4dHOk4XL
58peMTofJ3gdmhsy7LssOkvrwqY+WgjeFPVOq7cKL73by5AaZ/ZcYDm1ImO9M1JjaEwCK/pLebRU
Z3pLCleBhNcj/wFYWPoLvboiXljavDlnl4RkVIpNrSEdi6yAUV45DeiXxA+oB/i1sfReXDlOOLvQ
UEEzHP+RX0WQaERtz/5WAEtpDsWDHig9EAYQ180rX2mgYN0vYWzl93/eUQt4GVzXiDq0z/bHSUYd
hSQNajZVR5DBNJS9DzTe1NQpQ+Bl0G9duAUvEvjZnK1CMRD9XVwcMt/KnIIxYYZR4QMam/IhnDA6
hO6mHcYerqd1sqV37G76UH72tlP+Kt5uu8+1U3BqnJ6fM73K+mrqYFwFvIcWD4lVLTjotS+IhoM9
38KzMJ/0KmZB0XddBgt4T7wINOgkw6zt0MA8R306BGP+UeR84RK+ciiM+YqCGBxEeFD+kvwTBT1b
66jSHwdCoKXVPZhMA2Sk9gha5mhqo3QIen/yMaiJbxbM6Xsws/OFiO7y/EP3SUVVBlpbAHOo896f
+JFS5d0IssB0JCR3LRThm2FrsJ+3P+C1peLFAanEBiZHR1n03Iqo7IFj68cj0UAudxhxdepoP+z3
4dA74nv3Wr3kS12wyycHKzuxKXlNTRKRB32IleUYxJivsixzshyFD+NhYXXzrz+/aAxwRFFemVXL
GCge0uomjopmSaZjhosG3WHhZLan/bQ+OrR+M6++py+T5d82Ov+dt2zO3/XkuwXQbwoTdZyOEeB6
6vBWgiR428JnnnvLhPS8UcK7KNXV6UhRKqI7sR8c8Owxvk7dKVvF4xgCwteQyOOFw7fVOvsdrdkX
O/du/4ylhUpPYF2XIZKEYTqyiN9pw8Yyy4XU9DPAvljoXCLBnFdErDKKfNKspKVDPR3HOxAMzXXx
Gv3sqm1UOFCU6Nfps/18IL7yqP6AtobyqDzGh+o1+SI85gPLtGsXwoqLUgdaFyioaDp6txAjonIP
YUIV1hJGph6TV1QdUJorfQIW+jNVHOvrUkp39WyeWpM+c1JmWmOps7Xf3U+Dbg2xZrVTA+Y/ixs4
BlBzm4KvgoVERCKxzzHB+SqlD0sjW29pD7vZb/5krKKV7iVb88HaRc/8PtpNwlHfhoWjennPzzYZ
hGsQ+s70+fNTo6JqPoYKbKq/des+6TbZNqXPeKwXJRAugw9kDbja8RFnjSJ5ql8rjAKvljkeh/dm
xb9ZX6YfbFc8JZBu2qkvIBuAol/B2YBmfm83f35k0A8iaNmgDEJl5Q9DCRjjYzAeJ810BsXVpqWo
8Uo8MC/vHxPSx7P0tLQAMRiP6p0B0ethNf4u7/N7bV3f5dt4q6+TjdB9esjjLQc2aiGyu3YnnFqX
nuuxjzItq6LpmE6p4pSDshJtukQlumoEUqVzcIyqh8w8tlMIbuVVOx0VHccBMONavN3+TtfeXigZ
/duCtAwl64RSprh36up14skuHa2NyNQFb7jyDqJSBOEmRDeoMupSmMF5OzXjfI237MDGVdu/VblP
/u5g/xj+d/irePjrtjztRF7xdxPOjmcQ6RB04qTXdrJFXMRjMB3CUD+M4aqNX/KoeRyne6boC2/f
Zew7R0sQFkSvcJaRlW4sewLvKWa5cdBi5pIuehnYVuU7FgRoUAKX3eTe1C2VHK7ck7M2KmIXfDGK
Vpb0tcSYNFUsWojitGRTTtN2hIhKYCug/2xHq/GzxvTTPF911fcOfFbd1pDpdKvbLnP5MdFCswz8
hhlMBMmv8wvMjGhpV4k6HHiADoo2WivU/jGTRNRfaltZaltIRAjc0aDUoJuOCUEUAo6oh52bK6Ok
VvpBC48BUlFnaHS/UMJtk4LOlAbrCPWqMYg/VC3a2uFTV7V+ycKFMOTikKB5hAFFsyQ4OtyWPMI7
6EDsLEKdHbiwcQb1Ep0TA8obehLyhYbwVVMMwkPz44R0WPrCNBdDzxGsHwJjMvw0BcJTrQPQL4o6
+VMXRqaNipIFgBbqE2j+nW9sOjQqb0N1PPYTAPPoBA3RLz68TEZ8r2YdAE/QkVtoMVycmtnknOfj
c84dMunK1gXVKgAJxmMtGgfV4c3AiMd1+oAKijtqzXasp/XUtwvx27xpZ8HVXPWHmDCZK1sgkEmh
f8FLK4XIRXXsNKG5o9J1O5YGGGkI2QknjtUDB2Rq25ljsXBUrjjvDEtGARlHVjc+1U9PQ2R0vERo
p6KG5WRdcGtj5NA6IEjLQyP6jsaOH8bqqgs9ON66C2zimJ254L1XVo89xfMBiT5kljJvLK2rYYws
UR2TSVE7gED0xIdqY+min1z/BAoLcKmmJA8dtNUXHkkJSDcfXqjxowQGMCYkYJFlnvuY0QEklqRt
dawMhYMTaioppAgT6KVYRb6HnvW4s1g07cZqzNyyrWKnh8Ceh3WgaGGxwe3H6G1UYupN1QheTtDp
wEWZ04oXMdiNVTtsk8ocHKvMxPr2NXfx9s4/fb7iIDSHhoqcUQVTPkVVGlRH3kO9uc9i7g2KyRZO
hARi/muHULhD2osmA6xIO6SLchpyhgpRHDOESQ0pfdNo35MkJrvOBj9Bn6bHME/BXo2p7cd2Jf6w
Rzt/o5m/C/gLujgXT9nE8yCCnF59NLuy3U5Vmq+G3k4XtvPy6KMgOh8CAJjnQqW8TgbIgh3Q+ljX
pg6O65R964OcueY49s9JmrSuFbV8A03z/lAIPX26/TWvHQKcQ4jp49qZmwLnjljpvWjazKyPfazP
9CVBvbjoIMGPZhwp+3hldgDfKboyLhyB+S+W7h5c5xhkAeUYcKjkOretBEMUJL15SBp0cFrMClhr
dd+C6Qw6OKZ/0w1kun/cXuyFTXBQoZcKFjoeTBPn73yxGbpaJLJCilP3XVH2vA9coqoeSV/7sF+4
XS4eLMnWfIxOigADhiEobRloRwZIZmLrO4xE2EHoeMHM9SXNnUYMG6bUlOKtYgoBlk507agb0MMJ
UW0Edn3fvt3euOuL+cfK/CtOFmOyrmnUGFFTJ4ZNUVgu7+6icFpIri98caYI40YEPgRQeJRQz60g
N0qgop5ox75amdNmpHcDRhk3PikemmHB/S6CNRQtVfQHUOJDmIrX79yW0oypmloDVvSema6R+sNr
SLe3d+3iaM82oJKMhiwQjIBEntsgSc/qBht3jHTMrQjq5CUBgNsGpmTSazcgherUI7Tvq3DhXb98
Xs8ty/ASFIdaMjGhIj+CoF5b8A3iJFeZflQZfypUC6JptaeZit9MH6xVvTGmC1Dxef/Ojvf8C6Bj
BMQPAXZOjmjwuttJOJTkyKx0ZSmhH7G3sY/9NntsQrpwCC7j/9nafEsDKoj4X84HKwSnUKIR5JgO
xOstc41hLn4daV7fxK/68B6k2ntUPBt96fUKOFBttR2hZ3T7c19zqZmni+ViTA3QrOefO89IkcSR
Ro7AK3t1/UEzSIHUP9VaWfDda34FnAYiqHkiDpKVc0NTwuy4qipypM9xt2qrD8F3xc80eBL6ERCf
P18VoLIE+QxeYbQmz41xlYx1khB6zDv7yZrUXT8k+6bK3qvEWjgvV24ZYDT+MSWdySHmA2eDRtGr
0Z5CExpSzQDwfb9wOq655py0AKQ8j0SSS3giq1o9JphgwWId+q4xew+6ljuN3r7SpN8IE4IVt/fw
siSD3BRRHlQQTHjnhV53meUtTwhEAFWe2e/pSDA1osqmO6pFoxtmWbXFdfgrVRPIYiZ64fcgbHVR
d2+UBlT+VDxVAc+8CSNO9mM6RfsyqX8UJOVrbtTd28KPvfwMc5IFaRiwumboo/TFjQQyyiBzNHgl
wQjQ7fyrYE3pYyaR4YYVrmQdoeiu05jiRGqj+qlVdv4ooGkD2ShI0EY9SG1tpjhFypYEei6/HQTx
kJ1hUA1B1CCLo1V4HnrwaBEtdTakqZr4Pq4i3euMAUwmU9nZQbxEK5fIw9gKdA1nsXWgTQEkRZp0
fgJYpDU9n/GufTBaH6HdRj/7pEmfx75VMGmdd/3HkFFWuNOUZV+LllMT9EolQVkY/ZvnQdj8YEMT
tHYKoEkrZ8S0o5ckjZWPUqgkQ9pjAResjIx/gAE2lU4PJ2GgzGvaYxw1kD1UI2266+PGeNRLTand
KkwxDYlpKeZ8qCwJvtg65nE546BNuQsOSn3IlRLlTEJ48hXV8zGGJrdifegY7/uYQAM3cZqy7b+P
tYnObpfF2RfIawjgdVOzewV4JPve9y1kD3ORhcehRztj4UTMe3b6PKAlC0AFHmCwhWYpeyk6Usuw
BnLEFEdc3V44gJwaOjRqXNKvb3uz7MyyofnPTyKXXlH7mgoYam3Va5TOtdMjg0DAbSvzz721HMlF
ctR5ii6HFUMFhhZKtQXkmG+bkHcMBQLU7vDGYf6OhnBZKvfotkKanMTdMc3AH42ybcdZ7LAqBkUu
QXXttjV5QWi1Auk4j4MCXwrwZGnb4hwQtjLtuiOPUNkZVTBxaht4/9tWLh4ylFdRYEF+BT4i2IDS
tnWmOXRE4QBpRJ1f1bNwYGM9NaJfQZbfGbsJ7Ugb83p58odegTwLhiHOqwFFDtSjlAjYvTk0hciQ
XEL7toDAnCW409kLy5s36dQrPq2gO4/yBrYTz+e57yGfA4iN5ihyKJ2ntUebcOjQkD/0PdmK/Kl4
AGEDs0CaGqe5n7HgDb2HfnX7S0mUTVyC847NKSLWgxRKriG3xtSrkR0jT2wCL42toygmp2l+oY/r
JlPpx6a+gZoY7i7M/IAGvUPpMOBP+k2pLB2FS7dB7IPuMdpv+F1oF53v65ilbTHoQfQwy6blzLxL
itKbEkCktMYNDH0lmsdaYwtH4uLpAfkFkraYbgE2AFTQtXOr+sj0Ea0j/mCi8cZWfLgzJjeERvzb
7a2+PHp42lB6mFHhc4FX+p56VtVEyxX+kJJGWamTida4AYmK21Yu6ivIsJD+aJ/8pE/M4flyQjO1
eBpqeEkpGxw90QhQPv0I2QvdUXsLSmnC1lHeqb/VIzIWXpRLwDp5ofgFn40PRHzqPHtRWmjec9FC
QA/KyIBeu8WY9RAnyIqFoHLJinTHYGIl8M2F2hwHFh6NDAB/C4ycBd+4ZgRDPj73FDXjT5mok1dm
6LM0HVDDPdLQxLOZqHn5okxEXTiF8289vVDmHcNjiUlj0HPA4EXJBS0EPXbBPw+hla9Ezysvi5QK
5Eybr0QthH/bSS6WhRBLA1IDEGpcVOjqnPsIZsnFRk6JOIYmJJCb38J4uW1g/sRnC/o0ALQyHAH3
sXySEZubhdoZ4phaocM44hi0iKLX/8yI9HIOVQ4PIDDCocYTi7d+ehZW9aceIK1E+jR5YlQhZP/E
kRQfPWCUfBoX7nn51kMkM0/X+fdeSW9WJiKzHCIqjoVwoQ8IvTEc1Bhdaido/H6pmbX0ZWbXOPHo
IhjsFCArcczoF5KUTtHvUMBY2DT5SpWXNP+IEyOkpGMez5+//IH1TFuhO4OFDH3BzHU3/mfnpCvA
zjB9BpQkcRy771CfcvhSirC0WfM6T9ZBOfiryqCLo41avpI9WMYXYv/+z7xYOotpqmQ8TmEjHIEH
tr/R7BX6TP+ZjdkFT9bBCxND2Dq4WAyWfEsAzUrf0sV29MLnkAGn/VTHdcmwkg5asDpEuwUkSG8v
5OKiPD8rMnwvrbGIUmjiaJF4I6wetIRjr5U+Lb/fNnTVg0EPgPAgCB+oJJ7vmNoEEcCPOPZILXwb
vRqj/7BGCnnTp8BYaIlc9bITW9JpsTnol3kxpzIVg5boPeleTIgs3F7QkhHprFTQLk17bb7HutJJ
MS7HxkyH/0n6B27AP9smHZimT1hVf1rRIrc0IKerQLhR5W6b/7lLA0CJ9gYKkWiWfw5qP3FpU9Gg
JK2ouPzN0tWhQ4p8GSrxC1au3M0oJgFNhIT2cx7fuRuIto6DsqrFkTJ0jJFcY+amo0EVjqKr6tpL
6eaVjwRziMiBiUNR4qIFJ2iAfnwP9xZfJ5SuEooJS9bqtidcFFU/U+cTK7K/DQZmDyewIjJ/zlwO
5UPyGEPov3TqzhE/pn30uKjYe3VpBiAUiE7R0ZDZyEnDNUWLWnwvlnpB0P8yoWenp0tjWq6aOak/
SM+1ZaNCjk4EAo/42wCsV6ockvbn7Q28cgmd1TikB1vTSdIYUPI5xpjZpOqPFXnBwPv1BBm424au
f6mT1UjHidZx3zU1rrsewgYa2nnOZA/7qtfeizT0KLR9za5doyH9ZFilC2Xeu86i604L//zaPVux
9EZZRYKyaj/fUHEDHU7Ng7KNA9TD2i7/UI4TnSKpgiS9VdAAKQgoKuJYQ0S78vLAab7UT9YmgYyO
SzMPfbACGqirIFvY7SvP1+kiZS3BhChp0s+GSQx5Z4yh6MbHhe85J7BSWHxmQo5YW4x1RN1CHCF2
wN5bSPd9h3xO0oBz5rFwlRkLS1rwVFl8KiQYG8wAhThCZMVLxr3GE8BLc4hH/o9urn88VYZeciNB
sYnDEteEr/M7kXQrkrze3r+Fw82kRznL2rCqP79QPmyM/yLtvHbrVras/SqNvucBcwC6+4KLKygv
yZLTDSHbMslizuHp+6P26d5aXDri77+BDXgbtlzFCrNmGHOM9kqDuF0WK+bxnZf/ZI8W1tGXalXP
NfZITvu90lXQuAdbte1dKb6tlGD/8Se9+8C8Wbd5B988Y0pRRZIxr1un4P3Dh1/n+2KC9EZ/shru
PJ3CLUKHHw+6diwWZqWb/mdQcOyYlbuwf7KHL1O90myxLPv+dZOpmdHYPXdYL74NAuUsaxvc8ybL
d7Ehu6SiXROQs+UUO/J0t+305eMPe39EC49t9trAX56uJsLOokyTifezcJC2F9dFNm4yRJlkw36I
HQc2rjWw0Rlw/K+v/HvMxWvQBJHTmyGxdIaESq99HWDct7VuM/XRLs8hXlAvFGer1ZfaahPr2T7S
7QkyEcooKk+klhafi6CzmdSqZNw2xTcNrYmGrtzcyD2w9ds/XNjFSIuPdBxh630amLeVfPRL+UKr
+UBBqNpET02BKr25FqcuGLh5BxZDLi67Npq9qfgMqe899bL+rE4bamYDLCq1C5AETcJgm26oyHw2
LkfzAT58cRV5a/WMswrf6zQA8NBCoyj0DC1ykqWUTUk3MY3oc/3c/4Zc/aJ+qD4F99ZDsU2e24v2
U35kcEpo3mr5+90NfjP44r0Yh37yTZXBzRsk8Rz4QxRXExut3nRXEC0fh33ylEM2+bJGH3J+qufV
n7G3AGtwOZewzFhLNbt2QvN2qLyucx30eBqvkrZRs/VRfPXUG3PliJ3Z3cWIi3dfTsZRi3NGLEfn
Xs0elSlC6rHzKv/zBL3px+f57CU5HWxZbpSdLCzDej7PdIHZ1da2Sm9w5BXjvjbKYvsSacr8KuaT
UEUJRMULEri58vPjTzmzeYtPWRiBHmSylprzAQ3TvdogKZc5B60atlUKWU9ZIRFWrQSs7x5LEOcc
DEhfqJ2emlkEqivqYr5xm9hIoSMpYsSelFyGa01e76/f3+MsTECUJGo3TbZxGwW0PWm3hbxHw/Pj
5Vv7lnkObx7gPk8mpc4dbGj+iAyZp8HCaNNglRm7jwc6q7S8WpI3qzbP5M1Iky9reU29DNUYV753
fjafMtmNrtWL5Ef7s/8KeYYNofCaV7u2hou3vjeGQa6og99mNdzJPbTJs0jg08fftjbIIj7QSiUQ
hcFDpEvO1o7gGU9fIN3cfjzKvzBKf5+HhYmQZGA4jsq5q2Go1u9QsXSe7V9EPuYXSfZa1GHXFLo+
Ph2qvLD+eQ2Cm1DAuC3zveZcJdZjTcNBvIYjWRtmYSimsdDDJGCTjKDYQGkJCvhrhvalU60s4Zm7
+Wos/mcFz2pdMm1YQhvZKLiy0fXFHs2N4Xs4S2RplqP8eMPWPmthJxpZkvPYZvUa/adv6pdF+YPo
f9OjGfLxQOeBMigmtBxJPZn0DZ11Zqd6ZmV1PRi3A/17otukD3Dnk6z/5XSe6X5Cc+f54xFn03MS
yc0Dzv379INQ6F62e+kjMPKK2vCto21HVAFk7u7HI7xzpxhhrhPyAkO5uDjsDlhxTZIYQQ5Ln4xd
Uu/GHFI+KzbWnt6VoZY+DnKUnR7SZHSbzmS95VaoKDlEv/9P37PEOdh2IkclGJZbWUWou648sy42
KE2unPC1b1k8h6oA16R1fItlIYFF4UGOnvNurUHm/QMH0IWS7txouExnmc6UZk0pG7eQcd/6n8sB
pgiied1D94vmu6p01caFKuf/Zw3/HnVhZ/NplHNtYNR8hiY9NsZXc42G7z2/m3P39xiLczc3QE1W
Phm3INWuDZRXECu3btG6/5TsbK/2ut/i2dhrm3Sn/pAb1/mW/1ijXX9/D/93CkuUq+4Dr1DK0bgd
lZb41PEITZP86eO1fP8G/z3IwubmSumj/8l39tLnMXyemm9/9u/D9g0SEfAq2ApwMOb8kW+e+7iU
/SYKyvZYiynxaBZ8kQZ5rc/wrN9kNg4z7hAuuJl3eglFsQEMKkmtdMdYyuRZad6Xvtt21X2Nx6n9
pqtZiSCW2VZfRJKSDm1DPSJw8BESidtg+Bz1CtDyMVH774pZGMMGCAbKfQXdrF+0IirFZiBZPbop
BFuZm0p1I9FtXzYrPuzS95+/AqSvitITDiU8Mqdr5bRa0QR60hxDNZkeu6zsXFGVKZlMCJozJb2Y
aTxX7tLSb34dE+IQ3gsHzr7l064lbZqXjtYcseXdi9KLfgMCNnKzfpY1LrTpWyx3T4NmXHx8LpaP
IuPCiTwzXYKPAG+ycGoZ0lBKWe6PlT/Fh1CMz+HYoz3bUlOAwixciUHeWdp5VTmBMDMSzS2O+ZiA
p+wno4fMGsbR0O9eJC6UrsmPjTbd+G3S/eGjP3/f2wEXBlgYkPCWmtUfqZ2E2z6RHp3U7F11pBWr
rv0/DEUYbU4VwAsKQhw1o4WLodiFKQJ56I+OH6pINFTiwfT7z3li+b/qqlvjLHln84DuWKCzGQ8E
xeKg8rioZhJk/dGwYAXSRuT5AkjgILOPfUQsS3tl985cXlrogNGBUgXRRmloeb8Dw6gLFOC0Y2L9
jrTgwYC/My70Qyzjt/mzDIl9pfbpjSiLa12sJePP7ggIOrgZYBABnwLv88KGOZVtSIIuu6M2iu+D
XgcXoxw0mz5rPjuFVrowBVuuKNYYmM7aHPjqk3HnbXhjO3vf7JNx0PhqoXwZRn0XGtpVL6n0oxbu
lDduDRS3qv0L0StAYAeNRpxsxT4s3wdj5kyhAx002syfusTIVIktS9FkmUcjlm0v14zM7evxT/GY
r6NwaEhXIqlOS8XplyrsbjW3qB0TyS/3WaolOHj0b3xsc86I/WZSXSp+dILCuW3Iyw4cy861Nm+l
6H4YzPZJTW2UEf3el++cyc9ytOMz8zkTNY0NSZSHSJAnjQ0bvpUVjwEMmfdyFQ17MTYXQZ3HuymQ
UZYRkvjrGfgjRva74iX71FQvL83Nc/Ef84/+zKF5joKw+a//OPndK2d5nf9uln/r5Ifq/3r9Yxrq
vefm+eQ321ei8/v2pRofXuo2+WuAf/7N/9c//Cdd+uNYvPznv//M26yZ/7UgyrMTJnX29X8ZA+eJ
/PPHbp9TfmxXvWQ/w387EmCcc7Dzk39xsEuKpv8DzfqZCgpQnfVqy/8iYScM0P8xVxEIgWSEGl4R
txmc/uF//rtk/QOcOySHtCshK0ASExtZ5+3rn6nWP2DuBAAGIljjV/J8r6v8N/8A6/cv+Qhem3/+
jopmpO+sgTG3HXOegWosfMdGDEoTATa86aPW35U4J1dNLwDIdlzPuOq7m3Zo+q2iNLYL0dZ02WZ5
tlXlOPH6CjEtYRSDR6QD3Y0eyjvJ1CO3nZL0sjRlZMvDqH2MUhNZiWz6XA3tUzlGz70Y2kc/bvW9
bBDySRKtCm82Y170IM/e0iwsIJV8FnaAt5omSpPV4307vaR9GTg5d2G4QdXJvoD9UP5ekK6BIEva
v05UJtYI6ig86mY0Eubma11tC5JlpsAMdAvGKh5XCirLrlkzMh2hFYp8M4Xd7qtdjtmRznmRH7pY
2mZ2NeyUwUe8KtDV4OssElRsOttvvsiTkt+LPkMmMzdHdGabHF33NAZC7UI3mn1tc0P8hKAnvRNa
3F72Wm0pbiYb4mLQcEukcBIXNB7o11VV5ui25k6N1FUrhtotayQaFDVxDBdEq7AwwmuJkUXS7PW7
scK02MF0PFOvLdyXqgzbUSmr4SY1HO0hCZpyciEvkFo31+vytxKF0K10SdLvMH1Ajobe1y8Hg1Z+
tXRcBUwS+LMxFd8sEh/dyhOxiALn2XGfuI6wOiJzAK/96cEQcSScpFfUGwFzy3OWhOgOWcjt7I1y
1BFd7o1xG1dacCeCYrhMOkjrNrpK8ZXYd4CMj6AY49vH/gps5fTtmudloWDIKaFLEQd3GUDVUe2Y
cVX3N1Ukvjdz4auz17Gxp9Xs11HoWiDnMvsodFQv3q7ONwK63MvpRib02FRVjzOkS9xdI/wUl2Vz
iVsxvSihKm3DSQZpmiZStUuLJn1MkzyIUC5pEpO16IQ7of3ZeXDgwcKcatJea6YODzUraR9xLHFr
wgTqacrYQNCc2fepAokacjjO82jk0F8M4QhkslYi/ZM+2Ol3K62+RwZ1m20YQVpPj2bo6U1WeX1C
qdoFWo8kUG2h5DrFZvmLgxd7PMPJmgP1zvnFbGB6aX/D5ad+dHpCqqlXcxEOCFK3efNVjUcdFdMx
Myomq0kbKY/qnU/xTK9FgYDa1FqfzLBMId2w0sjx+sdso1Ui+bVi0eaDeWKosSIWp4N+f0JTesJO
p1XXdRP3hTPeZAXEzJI/qTfxaKaer2rtRdrL0wYtmf5iyrv+8zTl5W4UhnUYkzj9ujKT2UFfzGRu
EIGYCjQyEKuFi4mAYyCyQpJvpCGnguknRgADgMYmiVpvPQdPbyeCXCDskcvjdyK5SnXzmgWMByMv
trHJXXLbcTC9j2d26upTdONo4/7BJgXIE6z0PPE3PmijJU2QNH53b8XZc6GyTLYRxhsZptVNPKgr
UeGCmet1OOg6Z/ZjWJjxtRcur9TaVYCoVHefquVXXgF5X1U3oahgQc+62BOlEyHs2f6SW704aPLX
0vlBootSnDZBElPVDtG5vYb7WdqRme+GbCoJLoStoDJZbI40GANEAqZ8Xw9a+U0fknCXiio7fLzS
Z+8rKQQcFygnCHPwTZewN0lSjbgtA+V+lKHT7OpE2tZlCh2Zj+c9dtSZEeL7Xlg+YtawbH0XaZ+t
BVrzp7w9h8xhdpEAb6HThoO1iOwmBzehztrxvh2cYW/VWbHrdbneWip3I7Ts286xbuzaFAeL/j0a
RTofbdD4NuXfdXPfAdoga9208XV/jeZpEQTOZ4MAhAyJZbMdkFct5yZqo1UTP7l3MqXfxA0KsZE9
0I6gow/Vh9GcOKDkX4SN8RArMK5DKGpc1/hRa3HE0uS/zoSzgEQV7x7/yuml0INsGFJZS+6VVEn2
RgB1H22Iimd7t51BhROlPnFlpDolQbRr1vZoabWWoy/uCNmsVlOFnNzTl1G5WlHL20FGH43wpXzy
SziHo4w2LKhSoJ2VUEiPtGxnCydYO7BntgEGUQ4q3Fv4zHDsLJZhiBV9yAYpvLeKiq4onHWvGLLm
4Ldafp+JLPeCEFB9JvkZ4nffcqP5VlNQHCqzeerryToKmklvzGmYdn2YrCUpzu/TTHA6n2bqErzL
r+fpjelqJdJaviWiey1oQ2/wreq+16aDMZjBlSJ63p5Kbm+FaJwr8IOACoJijalgPpIn14kp0CBH
rsQiuCAgOD0odpSJUEO1/F7WfSr6hvygB2O+Jez3L+pGUdy89cNbu7SK48fG5L2tARNDUmhm7CIW
Oh0YwgAjSCefgUuj3mktxyNM42iDgE+4I3eTrJwFdfmAqfOXQuiNGwJLLzCc0wHHRKSNXglxbzgJ
uAxf9BeliRptUKbmRdSUo1vUiNCmLSKAc3vipprsaN/LKPy1UildDnL/vRSi3Y1VmW2NrkeskqSs
J4tc9/rCH7/XYWp6xtB8NqtC2QWmFqxwcL27ZnixpLZUktVnjlxEd3IVtdG92rbRVoq1yYsS8VUo
8MMqqa6vxFPzipydDROucPJo8zO7WDF7kP1WmhJxX4bWI80n3b5I7ZCOuPBHLpzr3NHW0InnryvE
njLyeirxm0OP7SIwNeJoSkIZZnJhVGQ3fPWrPKePeto6wHhDHBFZDbS/+YNj3zpGfhv1UXOdN+2+
IvO4Vd1aYuX/9KDSPkqoMksvzo2kixuSBVYXSjk2RKkHe6Pn1mdV7e6nJlS8yc/XVHoWGSDeEFbA
phBBaypRFD7G6TGF2T5u2rGJ7jNpMpJNBS0Q9FJGoMroA0/VL6Rlj+Std0jy4XolKr2zEYnHeiPX
4bTvkD1sXNU4dMFoPFHSTZ5ZbmONO+h1FqdHY6bGpw9zJjSEennhdBEPpGXUTwL8earddYMyPTVd
H16ETtIi/0xWHtnrJE8QFqeeKAj3onibW9w1TzGF9qk3uvZWcZLkp03phYydggxRXJut7ql1pt1k
wBGvA1Ma77PEUL9+vKOvhNyL2dOMgEC3Q7qFis9iSy3bzwlBsuA+ycbJ9Uu73CYUNA6ZM6mbqFU0
jwhD3aRtpHpBHO/9sdeuxhpFY9NXnANlAFTe8/hQlShJq60IPVlBQrSgsGOGluWqdtxfqvPDNkjN
pq6VaRNhT53B9z29Mh037wx9Q0T+QopaujSqB9vM4k/wFheerseDVybSpyFu1Nswq4aNFg/FoUc1
d1dmZrIZGwf1zkQ0e7slMFpZm7M7T18DkkUwNNFqLBuLOEgaYzmwhkk6jkXQumpaF15mTNEKmOf1
WVnuAHEWhTB63HHcFwG5E9RKrgxpcF9b5ejpRmFdqBlKwTFvkVfR+eQWcdlsa0mZPkFFpcEvGrV3
tMA+hn423dDNmF8mTgIwWy+eVSt9amPH8nhnH81x+Ob3abidgnQr12W/L9XG3/sqOSe9Y0vQzitX
QpAz9xvUIQRlhPCIByP9vvgaW27HihMlHbUaQcOpUpOjM4X/zLr+y6zdO+4CdmjO8MNDQBluaRx9
qSD5JZvpMYq4WH5n4dUGA0G7lt3pdUObQ2jt4C4rPDuVb4zKSFfeH+X8RWAGfCDaT6A3cHFPjZPc
gL8cRiM9okvxGBV7yveSP7rWD4EyfdlY29qKr5Rp69DHXI3DtVY6+35ob4rwd6BGm0E4KwmUBexz
NpfMiJIkPGazHs0yHJvKxJeoK6XHKWi0g0ZF2lXGSN1NYlaLj7P0ioZd+bEryxSjU6PE3ZjTRvYR
B5TtZtxqQ9x5fT6JXxJFr8sxldBCCgzIOoFK4XDF9h+flfkxIXqhwQbo89JygnbQSyXW02MHmnM7
9nW/iRyQZh9f47MoiWUhw0w6jmFgeJjdvjeeZSJDDDMaWnq0w67ex20fbBJFqz1/bO2Voc6dEmT5
ZveajgiN/12cibCLTDnvHXGcojTw1BHkduBDJx9ZqtjEmry24+982t/jAedePJCqLkTVmVF8FIl9
EdkdNkBrrurYOYS6si208Cazi8tEKzbgZdxIQpo52/fa6NpdeRkMK97B/HWnhoz8/vyKkOVHUG7Z
ER6kTQOLZZUci9gP3cIg2aUL1CfzLjyoZoyPGNmNi5tvbIQ0rMZ57w1PTZ0q55xEJBw+3Wej6rKk
NAZxjHR92ptWVX3yx9K6sbT+MoTED+ZAVbvpdakFIKK0AE5HRHwzKbjOuhp4nBRl4+UYV8ohkElN
ZD4k8lIxBjdOI6LrRvEfPz6X5+EGHEzQV8BtQrsepYzT+eaF6Wsaub1jPdFFyw6CDO+E4WUwxG2C
JJt2tSXd5Xa+1un8jvEkd0HmZiYQInmgzTb8zY2wkqznfMBZQV5x3PXQsHW2Pj11nfpLtoPpS6M4
hatVsrZB3tlHiMFIV9zp84PLDOaTosyuHXXa0xmo5UD3RTeFR6euH7KiUo+0YEI2lGXZyiqf5bvh
p+FhJarja+eGjsWdHIXoy6LNGWrID8KCOUKyY+2mlfL6ykrr2wLSjtuwa70CbklIEr2gAu9HHeG2
RWF85bvf2XMFiXlkgDB8UOcs0s9qb5lTq43RUUOdlV75uL61zdi4V+3pa1TVh8rM0k9ymoiVtpZ5
RxdXU0GyeMbG4+KBkj9dbygVytJSa3FUfMPYSyZNF47aOd7HJ/rc/LGbc3qBtBhQoteI5s25AnkK
PETLwqOohu7CEUG/If1YbCdT/1Qr44ocwztnCMuuk3ckDUuGaf7zN6PppRn3dOmIo1Q6j0lWxbtx
Iq1KIqG/+Pi7zp96wmSb0jqgRqhzlqWJSi37oYYk69j1yq+8oaVa8dXqM6TBP5OxkX8BdlqT7Xjv
4xgUxk8F1iPoPE4/Li+jVO0FxCuK0KRrU6s/B/DyHhJTfvn4297ZMxL91FlhvCCAWTY8hfnQTTVv
810Zqd2uSBrzYEY0Z6h9cTWCoFq5AO9ES3POnLOBizKDFRbXUSkSn1yTqtxNYWbdGKpS7ewwmm4p
epHwMCJaNUV3CGNruqZ4Z1+WlLC+Om3hVVFpXVShrx6qwJgosVRW8LNtmmHfFsNvLRziBwAl9Sad
4mgFsPPO/mOq5kOGC+GwK6eboYaQ4po02N1VlaV7RVeIeynXrxsLZzOrpJo2DBgtP96XdxcKBAS1
c3KW5E8XV3b0oyJr2lK9M+JsD4Tlsqkf4/a3JqkvOFSHJoQlevRdPU0RQHYaVwQwPOaXur+vs9SN
je7JniQHG2NudF85iL5dsSnnq4IxISMyA4ss2toXq5L6UDTBzRUc1Vw+tq3zUPeydluq9rUuV+lD
n5Xhint1bsXmOJXrMAcXZHQXZ6coaqRqSz84kkgTbu5kNuTrSrv/eOXPU9cQKLwZZpl2yPD4+9y0
gqNZ7tSq8WInuewMR2woL341k+nrZDf7NJCuK334gYLIWhVndQKLlTXGKNCizgmOnI6d1IMbMiJH
dgkKd22h7jonvpES52vqX/r0eabOtKabcW4UcEs47RBJYLvIwZwe+N4vY73TcqxPqUGjBStlOra/
lQB98LT+8vFyvyYbT9+mOdHzKiBA0easrpc0mogiVQ6OWikeZAUnLCmgOx+zVKXtQ8t3+iiq30Qu
wdWcjP6myKV91ehmdtBrTHGMLqGLm+Nc12Mg/xZNYaKmlEimcAu7fClqnxx7O5WfyS/0NdSGwV6y
YkgOdX1IryQnDGPPhzbSg/hQbKNAhcNuSMYbYYfOTjXG+Fa1k2Lnd6n5Q5PKZNMUo/8VmjP/2maT
VkzNe3vPjUI9gvoinOZLd8XXytaJiyg6tqCiLs10egHPVl76qrTTOrW9NKyOBPwUkdmygnxLPVt5
KrTi8PGmnPspFFkJqwmxEcFB4fT0ADSyTsK3UsKjwTGE1Dz+7UxltO+qPr4myik9pWl/pUkj//7j
cXEggARZs8glT9/puCrUmUFWd8ExQDzWFTj693mLZIQ/qkcZJ+5igB78kInGWqF7fifbSh2PdCNx
Gy4Fpd3TkXOpbcuSmsJRVqndAW783fip8FJNTYpNGdAfVCS9f+kU0md5aJz7UR3VPXhscBJNGG6N
OgIeVOh3wrbuP16TdzxY8orYV1KhkN5CT3U6tUiClJkckXMnHPW5IBeyKb6ooAMA0iM4HQ/xJ7OJ
r1uTaLNX08vWil9qCF5vxjhY6xx+xwLPGRdSnWiYAROfz80bnyunlb0yUblFKjEenp2cOq5sTfHK
KTh3figc8rTg/JD7Vpa1oDyJSPqibnWX5u1dl4TDdS2cat93lRmtPCnvPGKoWRKtksLF0C2xuGo2
aZGp9v5dSrptGzud2AVlkLmlZXZeqeXdJinUNZbEd3JHXHBWb9adQ3FiuaNZqUZmRV8Y/frQBbp6
pRubOofLL9ejbwCCLTftzHCftCPmV2Sq79FUe69NdniAq6iEMbWynE3dFNIlKtNIQxW2/Ltu9c8r
J2+28wvTDHKP3Aw3EXUVefHgTr1UdpOc2ndBb6aHXC1N4MqT2DSV2n7BgDxnilZcD80oXzIr+8Iu
EZUWbfhzZR7zOKfzmDUxdIoh+I6UAub36s2xc2KaiprSL47tlBVfTLhgLgggBa5Y1XsjBV7PJFg7
qKb/JOljv+3w471uHDaFNGReWoxbdRDGdS9BPttMSbQbCkTbsnGQrpIkXKP4mmdzMluyD3iLwFZh
dbahLD2drWKQNc8xJke5HNqNPFRk/hvx5EyTsxkm54+PMMNBto+dxhnDsV4sTkyoACxWCwihWwGK
cUp3g2SXnl1lyc4Ms9rj0U1W7OWZIZgHBV2NEaAdwVp6CBVH2IIxMjj2ZGI25KYT9EnSceUZeq3N
L5ZyvpVzogAmfhRiTpeSuBVOPrlw7uJa7EmTkNbOXBgT3La9cCJICwLNS4N9374k3VUuXQyxfNd1
T2qeU2cprqQh9gLYgYao3+el2BnFE/Kyrh51/KqvTPYMN4Xrwp3G68V4mUCUFgmdKkPprExz6a6h
cLC10g6K8krs5zjoERhdfEiiVvLGynmwxtq47FJYmbPEp3YlD3JGql+2DhG49ouV23Nm41AqYrvY
LeJlOMYX8yIij/thHINjSzV9F1R+dAgIki5oNYDN2YwPekE1mJAhuLVlIfbouvSe3oftvgFGFbiN
bbeQ+7JozRi9BFQj70GDTfuPp3l2a3Tet5mSgkTtnLCZT9ybO64HRdUooaI+jJTmd2n2I4A4VZsy
0N196n081vmTOveBMwybhTdPgmgxWDzFeIvEcYVkm3dVrt9Z0YDCqOhwG4PCugzNWr2a/V09t8UV
XBkync7yD62N4Mim3rj7eELn0R5Umjx0iEkpKojZJQTAnloHF0R1jq1eO/uhrSfYC+SAJCXgoYcW
Yo6bqnO+Ifmu7nuapbZWXqqSRyMme1gO6R4yWB++2bJ+tIEE/SxKiWww7VxVudXawHdHx/4NaBmy
949nfrZtTJwUIjUYvHjlLEzVYxTOFNnXj1PYb6chsjaSmt9ToOO5oAD054OB3KQghxMyD3i6beCx
6LiqDP2YxvF4bRpZtvEzqo0NmhoHqB/UlfHOrBwfR/JFR9GMW8pZOR2vyTiAad/ycWjUuYUKDZjV
yWtW7t1ROIXInXMSge2djpKmZlHalakfIVgbNl1RAsBxtHIlofCapTqxpVgAMoA8ozJ6jGSWTocB
Li0gbhysY6qo3bUsNe1THge919a98WBrmTxTVRFhCGuS6HqK+00D5NLa9hLImG2rtAo88LrZHXOc
k8CdwtH/bTWj9dUea/9T31aQvwWZbDbu7LBukpD0DVGc3GduN1T2VrXy4NaK0/gJvDcYn2io68od
COkPYzAYpApVlL7lMY+RxnWM9EKgBuwGEr/fgOQsnp2wOxQyadyN41e0+06BGhZuaULbvRFdonoU
SHweQCCYMepvVq5IzbaIB2Xn6wnY9yKIhsDtrIS2J56tYOUOn90EXioaAUEEEpYjx7rwjYlaprAt
HPmoR1m0rcEBw71X68wqiT2NQsPK4Xztpj7ZUHD1iJbN8EucZThrTze0SY24axIUb5VOvrStb0qn
fW9a+zoKE2DKlRuIy9L+nofjQ5/ErgLOuxTJQYOOxnc2JEy3qtYcVGSOJItWk9+J/kJRmFqxSl04
cosy2TVUlSNf8hL1XqNGAZXBVUEhKSNpl0pPdjc2MPwr93BA7nIl28qJ5DX9Sn38LBiYv3JmcwGq
TuJw2Z/R4rz3cl8gSzl2RPpqVV8PQZn8iqbu8WPr8u5ItEr8VRihtHu6nn2ghZ0d6tNdJ6zxC0Xu
K052djE1TbL9eKTzaJOPIqE861zRInHWQgUiUPFNp5zucmN4iGr9Z50k97YJEDDv6kPU5Zqrj83v
qEI80ajdRCTHnkc5DnuvsEngy+XKYTrH2swz4lHEj4SaiZDo9ONjVY3kUUYqNaytZhO3qn6Rq13o
Wo3uBy5wuWJbqYO5TxPFvhZdSq3GvKxTuha0Qco8SyFb0pmFfWtpherlfVKtFNzPrOTMLkmzJK41
c8Qun04wlwn+rNxS7qTJEReGXeIBxvVxZWPmzzy9U6DwuMjsDHUSWiNPR+l6p6EJQ0XkmLhvp6h9
H/N0JsZFjy/qNqFvf2tz56jljnowk2jY+JMMRo4Glb0ZhXSrNkVr3XSh/6sPZ0RUFIVsZazEbifp
6coxekWgLGZL5ZAOKJ5E8Mj2wo2JhV4oeii1d5bJK9g5ItpbemTsUqgPSyKPOrl0DGm8idDocAu9
lvdE8FDVZ/Ba+4FWHRPIo/apVplYKbB0ypBBr1FVCIMoVTtuwgKWjUlp001Hgd1FGzHYd60lWa4W
ZHxSrpM2kxP4efU83TvatHOytP4ZqzWa0EBB/IvS8AMva8ZmnzlJRt21px1otKIdaQT1gnPeb8NG
VN4wqtElxceXdIzafVdozado7O0dgoT39qg4HMRCib73g+zcNUWe7yjoD1u/M255ta9rTTj7VoK0
/ePj8NrYvFhgmlJgeHgNPvHQTo9DEVeRHGvNcGfmKs+bYzTBfYDCaR/4E8D/UvYQNPlcK8K/pfpu
3UW6jtqqbEbHairtO60g6mxTK9qX4VDvJ4RZrpo2pKWjDobbAnzJ1ejH1gsiJ5pHwl92EfqtDw7Z
15WDfRZBI1UzO//8B/KHdMfph3TmEBtjGPbo6PTKNkQtxuP4dvsqU+QXTtfPsolgp2zGrtnFQ6Ws
IRXme7NcSFD50MOidjfzxZ6On5bUOGoUS+9UIazPilSDe7YG+3Lo8UhxQMa9IqLyqTWC+nstEaW0
kHjVit+7QWuvydW+ltYXs6ExC8gVPNwz8HZh7MZAU7u2aKw7uvjEhWyW4FztybCuzWF8mOxW7phd
AzOb6DRS7aJ+TmlF/am0yfhAwaF+1DrfdFOcwxtRyc59GZf51ahl1q1Up+kssRbv6BBLXbuQUxrX
TbFrJtFtzSEgtHFGelaLOqSqnuqVcaFGjfl9RPLmU1YUhbNyhs/ckhmtCQod75xc2lnpN9cCUp6V
3d5pEDdCclSLOzA3Yg8CWNlUZV+tZAbOw2BnrjGThgRjDO5mqc7RA7AvEI2w7xR4KXdWkU3fCSCC
m8gpEFeJK9kTldLuOP3dXh+mEmJvvfvVhlb+DAqv2mJR1Y2KhtPKQpw9ICQQKIBTlwYHdB6pjJ0m
9AyFrbsCRkV6EHPzolD7NZaV+Rk6OVpUTeZgm1oxYYq+xDRpSiZkNZqcO0dtbrpclT43an9JL6Py
42Pb9P5ARIokEEFSLAupIg2NpAvROoVRPruBpjLfWH5Y74taFSuh+Xl0Ouv9kH2h2v6aJP9vzs5j
t3GkXcNXRIA5bKloWTblducN0WnIYs7p6s9Dn02LNCT0D8xgFj0zJVb8whvmqf0rN8dRRhttNbE9
qRvT31kWaS/koPI3s8K2xomm8JyM4qsmoec4lPkcIKbOayCPhovmTP1dkqQIZG5hHsd0THlapOir
mUvdsScJ71yNkiJMIMP5c3uGVm/5G0GY1rbqsPG5AK9/9dgmNvahje3hgIHgoKzUrilwOQOB2/Xn
2B6dJ8nIxk9TGd8zE1qVXBh6hmyzEahncBSuh+5yIyTRw0LXbqdoJ/cfrMGStz3Sc1Vjhm48+veq
T+99rMVRn4s8YPuXV1plBEKLY8n2OJ3xduokc9sVWfDMsuK6CDsvPNv0lhrXDId7FaZ1asnnUkOH
QQ3KRuZXXH/uUEVOGOe17TViVF7lDM02LURnYqrs/CnuWmUvat/Zj3aFGnlg29PWSJR8k2l1gHdN
SdgQlN25NypadeUof0emE5qMMCd0XqY2JY0sQ6ZughHZxo18ngwcxowo7LBL5dUK/RHjESNEZGqC
yHlsmtB6YyQEOzZBA91oTPZdXY2ehHdnQDEHB6lIajockPC471JJdwt8EyYXlKQ4VrIQp3Caio0x
wR7Wbf/Bz8riIQq65inC4myTl72uuRQ4xCa1h3FjtrL28fbmVdYLCid+RgqR9cNHWdpIYiWniKSN
MSCUNAMrow4uIy5RTyKd8KMyGjXeNEztIzH9p7JJlE3UmGKLHk73QKz4Kho12oXw8OCxtuAE/LSv
nyxfFztZUe+BFdZ3Eb8VjALYRwprylJZSunMVqpFQvcLXZ8fvp3ttAlOdzCJD7dnZf2Y0YRANGh2
nCHkXYruDJMowP00mqdMF4JVQKq9ZR0btfg4msqdkGn9XjDADBzlzQSstrxgrXzIQy0xMJvsw+5Z
qRtjk3aDtP3nL+JxZpEopQPBWQJ9zEHV6SJImleOKvFX1+JhmIY/Qx3LA8sHeXB7uHc+Ciw7rX2u
chA4S7XhUklbrJToU05ST5/Tan1aan7f3lmnNcSQIi3fhcoYFomgQxbx5phXfWuSH3hyEHw32hAA
/egj3F/LTeTKZvEoxiHaT0NS7ZDw0F/UMH69/aVvccb1S0xPb4aJEMGDa1q66iZDM/VKOWleM8Xx
TkuT/jhlwr40hv8CnGL8BiOPJ8Go8uSzUpjlxqRqPzgwv9to1J4qNfwijLF/gsHQPpZjP+ylRrYP
GmLve6fw60ug5IEbTnr34Cc9hbuufhwT3W2CCp52rRYbu0sfoxhqTgJgO99Z4GjcCgbztgpEeIoy
Jb8Xe80X7eKb0WShD8E7Tba8TJKrcCwrx2l1T6QtwvuWNZyTnBBLixPVCyy7/FJJzoWKFDcenQJg
DYrVfbs98atUg2gA/h6hFkk07NRFOdMIUReqUk3zbMhJD61h4KMNvfIxT+12iwLdj8Zosj1oZc8s
R+1OqPLOTYSR2Nx3I48HuLKI7HNFjURvFZqXhMZZ7Ro1cfMMD2q9ApJ8+zvfOUpk3o4JRov+F2DO
60dPscSI6X1ue3k/ip+Bk30vu1C+s4vfO0gsI3HkLGjEJp5vxL9CL8ksZEnCNcFDXBqCTdJLIBx5
/WaZRVpIdXS2pC5HpiqzDkbq/yljeDu3P/Sdl4iiEHwKNKsINY1F7hZHkma3Wup4OA2cVX18Vsc0
fTGpWm/GMk/PTsSTmOK7envYd+YXEsNc7yGengVirr98amqhU210vDyNlX3hBMouKDA5/R9GwV2D
u57NCkb4epRUSbuwan3HkyCeXhIhnzVlSF5uD/JOTgQ9jPM90/PnfsliCo02cOp2MG2vSLQLXULs
UCHwnLSwKM6FqZcftFwfn3Sr+xwFg/xihKmx92ur3id61j/EVtCcWqO588CtD6pKSXV2osHIDbuY
+Sz9tbVKZaRnBC4Lz7vxu9TVzWNUQh/0nbyLNpHcIBZm9tDDI66gk+Tr9p23aL2veF0dhtegzzP/
i61d2XKgxApZhY5r5KnP+nxbN3hfavFLWSPcnWVbipb3oE3r0ByOAIHV3G9BJGH5MiWhkO2xVCzP
mvKvSdwBN0PPIu+jD7Ruf2hS1925khbKYPByqNLPfFuVT5z7AovFj7tYCepKmjxis/YwVoY4FM6E
bNXoV0+KGewtu1Ie9UjkW7gK6c7GDWbbg2PY0Li/Z6u1xp7MwAQidSgqs0brMiuSpaInQeV6bovM
2MkRjxQ28FH6Paaz8lhnY+E1ma38lp0AU2DAJeMUb51hAGoEgVz7rMtI7Kj+lO5KXQ4vhaZRStJ4
1//5YKqQ1fl9BCpcfEuCbyTSSi5VYkpFF+bFdLKnpG3DO0fgrYB3/WCqBJJc4POjBf55sTaAjttI
oVvmBXmKw2sY4uASiWbYp2PzGMZptjWaadxlrazuHa19rSdsmwrdd/67c0O8sy15LjGTZmPO4eAi
Y/QldPnUQlK8flTihyCa8odCN0iAKCFFiNlLhf7dD0ekgbM2PiS1NV6EVj600Ae/1UFhPzkFQjbk
fBVpzYhX8kOgpunJae9l1etbg9AChX0KO0Dh1yqyNHxrKVJMb1Kl6U9Qo5+UdwqeN7o7atYxHKJP
iVJP33Okr+5sibfiyfVqMfYsLoysBw3nJbJGaict6p3B9DB3cKmJnJtSK9zYQVFLOk3Tryr9XXbD
rzyyXQBqD5nZnmwKEm42EedBZ8HCZoierKZ2O/sxMhEVwBOoNtCXdO5JZq4DEfYuYgtAaNHgom5y
fbmGYQ42MAj159DW/8s6UTynSVBsHb0LH25vnXVONGcPMODncAfe5SIOkYOoltKiR2peQXWwxAVh
3ydWvqsBXOzmxP1OOLBuXjEWylZgb4gyHZgD159myA0NkSbRnqvetynzp/pBSgScXpGYv9TMMU5m
mYVuP8f7Rjz7TPjhjpKI/jExQwnT8sjaV10pNnlk3gsaVqJj1HogilOLYIPMkKHFoyZxu+ej1phe
4D8DCigqzOLH8Feof5VSZSvQXepi87HLsjMG6MMGPR43Vn82xvRiBvVjLR1NG8mjj5L0GkjF4Dry
c6U+CfvF7EDchgmJuLatHHrjqEANoHCH+tjkh06y7m32dyI/voQoGvtdlZBhKbpKcj9lJn9RYAs/
h9XsVzBV+LlFbfES+Ha8rdHq+NqaSr1BmKo41IV0h2GzvpPIJJDJomHwlisudhYiYKoTRKbqmb1Q
zkUivWAtv2t7/UnpStB+ov90eyu/5QbLA86uAvgM2A99gUVIECiNWYVDQDZspCfdqHYdjYoQe5i4
rndx+8EG7a9LQNJlsZ/GbNOGQCPN/CEt88+BbG7K6cNgFxvZOIX+Odd9N5IKbxx2TRxu7EY9JhqG
RTi7Z82H27/8nYeEuYI3xTWigpVcOnGVcm5lYaypHmn18Bwirvoh6IYIV59a2fCW8cBbXbAzdEk+
1LVu7Hyhim09AUS//Uv0dy5oCjwcAw4oue/ySRtUkeEol+rIyU3gDvTHCNvEIlUvseh3TvxBiV7S
NtraUngsUcfkEIEUGHeSUe6oGV2ccK+G0qUrPg/SCeSkUX2OpENlIFln/xLys4GsXnHB9uSjGZTH
0smOvaV+FtmDKUv8K4FnRfWu95/9Dmk11KTdIAQI0cS/fNU4lOr0Aqf+Nckw+TAa+iCTZH3OWudp
Vg4gdbnH4X/TCl7sKPLgN00XKiyQja8vKzOfk9Wik70KcSZd4tqffNeMv0hDv2kJfYR1GaOPFPxq
mo2YW2gCW6tzOPw3aV8GrKaCzqOaNvThvghgzcOkzjP5obW170j0ma6VJS/oOXgTBmXNpxxtIdk4
3l7Qd5IHxCVgRpBicrVp1pz0/xWnoxuDqFzVTp4eGtM5lFQkD8gWL2nhp3sxqckhqvP+qc396CBL
lQ8YPU5HFz51u5UMOXm0uqR9CIPOvkdWWKdoABiIJLlpkQAzlyL8fRdrYwEi2BsacYowFHSF2RtH
xU5sd8KVhOJu2nwnEB33BHHdryabxN6YItl1nPxj7qfD166q71wi712cNH3h1oJioHHxdkD+mq9+
UH09SqC0EQspp1pXvxHehuju5s5Ll4biYJq4AmmVCkaNSvPJCrV7Kovr15/SB4qGMxOZqTEXr38n
OZGRa+A7Ai0+KsgEgBGAsfU4heG9QGNN+5/LLBT1yGlQXF4xRgwfNcGu8UevtsfuhNzWedLL5GRA
W3sKYgTyyh6aDMbT4bcAMG0DCihlw3bh9MgrnG6zKOFVLDTRPjmdqvxwpMA6qlVgvsjjZD1pwpfv
vCvrtjqlBLY02CWueRUtv+sd3SqxsMvSGbxWTk/QKgZPNDS+3VBWqQcKw024oV1zsPSXWh7DR1nQ
OPcdbO6bLg5O6CMKV7XD8bmu0sFT0sh+7g1r1xZWc8a8qNyRQR2CoEa/ICvjS9tIPwMTYZY7V+17
kRdqF4g2gQ+wAYxcf0baTjogtlZ7jqp0i0iCvwXG43WT1m6cQr8z2PqsEXWRJ9PHAvJkLQMboHt2
aJSl9jxIrbIpJc3alnX15/Zds963sH5oF3OnkPXwoF1/URyNUQEUNfF8Pcy80q4/jMIxnqa4+Ofc
fx6IFil1LcwA5EWdDua73+lqnXhWIGVHp+x+V4lzinoRbXolPmfE/m4Vp/8s4wRc3aAZCHkFqCy7
7/r7utyPnUhOc09YTvBZm4xv6hh+1IsYMItjt8c4zP397Sldr9s8JDwAbTZ6WXHpfFjZVjo1uScF
tnlG9kc9N8Y9cNQ6UpsRgOSvZBvwRS31+rvkXutSVD6IdYB+7KJmtKm55tHOMlPVHVR1cKWki+8c
43WgMavzo5ADXY1kcAl4tOws8FEbL7xsNPoDT7D0oS709rmK7B9OpZ9pjyvUoLXxnPuUOO6chzU3
gLX8e/j55/11zQsrkqYorgtvkiu3S1/85EkCldV3OBf2mGLJxkc8I446cPe8/ZnbHcU0tIOq7LXE
EbYwPpXE7nFzmMpzh4EWZfXvdlFdHHSyN63yIXTu6TW+txPIt1Bzo2kPgWr+879+sCNnWWGPoqRg
jIJ04zvqznbyezZx720FOi7kPzyBXK6LkyXLUKSNUC6QwYmDh0SETE6cfR7tNHPHqK0u1qTfiwPe
GRPpItjjXOc2H7dYCrUczXoyjdSb2/sm6FfdqD8YUroV2riLSn9Toe3cdj8Rl3iOitfUsT/knbTh
8T5hBHDRtfCQ9ffOxPp2Bpcwo43YmgD5lpXdYcrHtoiVzIvy/ktjWjkVEdl8mPQUVY2yuJsWrycB
BB63M+EQPRgutuvlLdSqFHxz6yWdnn2JkyTYV6U9fRajCuRKFXDTEz3qn+Na9R8a3fmQcaA/ZaIk
GrLQGax8MGauYwbah7TJxENUWNOP1DHCj7cvpHdSlRlAz8VLfIR4krm4LHJhAASrCiTOCV6OtaX6
56bXzHqjm/HXwWkuflbvq5wSn6tIZvapnDBFz8k37rwB6wUiseXlJKIFk0Yt8nrCIlsJ+qQGvShX
qJNqUi/t29opD3lh0C1U8ntKbet6M+MRdMxXJT3qZWMKxGEZ5VCyPNFhIq+mZbEzGjt6Sit939iD
cs57dAVaMUTbOzM+xzPXSQgYFBqiYPDmDoq+OJOqNWmS3VmtFwvZ2ImsVg/daEgnv4bhkTa99BIG
A5ShokEiDUrvN8GfgpEQhjf5Rb3tU+eeXM47u5X8ECAUoCg2wdJjJcZtUU5p2nhpo5pHIln/ZBhl
tqVLl38DbOvsumT4dnse1hcgbwWYmLnwbCCZtXh9mzHoy1wMHYVwUlJbia3NpKB5dnuUdQwDUumN
JILcKf3H+c//umajEv+PKqlKD7GMGvxgWh9spZBfptARd/qt733QzB+CnQtAgDW+HqpoknK0bb/w
BkHc4INpoSZUTXfe2beWxPX2mam/wCu4XJm3pYIVfFDSmUz2n6OaLrQ5JtkDAdQ5Sw1zo+Jcsyty
42cx6sNjh47cH6eB0q5ZZNhJFcPcoIuwk5K03pjG9GMgMtr3qi9cKPQaWgIJKtWFme5GqdN//etK
sK9ISyAMg/2kZng9PZXZWCMACv8Zg3vqNDG8vdzM6kNfUb69PdQ7SR9ByBxQyqw9V/5iKeoUSV/g
MKUH1eNHQ5b3QVSdv+vjAI9yYTtuws191GSJ5r09zVqMTX1n481D/L1MGqZ6hF4mVbvZEGn5uc3Q
WlVmNM0z9U5p39si2AlntD93diKOfZyLY2fUtdeF2jnvsE68NwXLI62h5DTfMIgcc7b0JQpLjMIS
hd1bzy2az4+9rZYPogz2gz9LvcnRLos41aGmT+Tm8TfRmv6D1EH/a8g3PhRShxdRUob7MVS/Dn7W
H3OhtLvby7T6iUwNiR/lcLYxj/J8oP46m04QwBkZdXHpnPJ32PcGNRe7epCNOPe0CsCsJrL26+0x
V/232cyMQioxKgEn/1gMGmRoscMpjy6ppgevfeDALzIiFGQSWp72APcaOdXwKGlqsxlqKTsjoZ5u
YnMqDDc0insJwfLZe/s52HL+f3RCtnU9By1QAiB5trj0kvMzUpuvqWYccKXFxqvMuzt7cv62qz05
f/tfgy2OIDmzoFxviYveCvvRR4cbpABaubeneP1JEBfnVi7BLUH56mVVukAdh05c1MZJP9qJTw7C
Km8qrHuOChnlna2+vOIpcygAFwljOGko8yyueJV6jvAzvqoPjJ+ToccPRtwUm3CU7j2T7440929I
UXm5ljd8rkvkb+0gLpiH2Iabod3lJkOnTS7JY7S5PY2ri/7tu4h6QfXOT4q8+K4+hsnJFQ97QGk2
hRbtNXvuXgkkBPthmDaT334oYlBHlMNh4lg7IxiPcjrtizR+GqcRfgVFceyQNgQ2LrIq+0ALzqjJ
nEQQ3wn6l9HU/Ftnwrk+A/J4zxe/FRk9y49MR1zCYlQhgGT2h6lRs13RoUORy6Lf5qPh7/RiuJd3
vrcmNLoMpBzJZukDXh+gLLarCsc7cRGpobtKG2mPIvF9N5D17B9JR/NH0hmevxMkCk/89VDSZI5G
JZDhCoWV4nA7mBvJ6fs7674+pPMpBZLHNiNKXLY1/TCWmqgLoksBr5FmQUwYBpNwf3t3vXdIeRpI
z9haCJjMf/7X3WsicghFsRcX3/Gfk8DvvIqa7KmU+uFZoKP28L8MN/N0UbrA2GXxIAPcwfSk4IxC
80CI1PyPELPcOZL9U03UYXd7sPW7wgxSH6dPhuUAkdj1tyG3qhbRIHPNDZ3hDlH4p5RLpLraqD8k
qX2J1PrX7RHXm1BDaoGJfKswg3q9HrGb1CJs9Z42uG6CK06Gao/0Z+t2WtnfuV1XlQ4CNFx7dIod
XLAzzPp6rLgzIFRlqgFkQ9urtb8fqIJuB7uGjtw3J6lvpK0d2j+N/FUN1OMgnhL9kg+fwvRSV0AO
9ZMChlkNKYcm015Ig7qprOwTrgs+dkPN3k40lKTyOz97lWfys6nvUaucZfoA+Mzb/q8N1xfCHBzS
Sy/GKMeNUq3folNO7BpG9jYujeJLhGKgazaN+azIXXfqFFReIstp7uz8d9aKJAdaLqmHQSiwWCuj
aiozihHnbkSjPM6t+eMgCTitgLfvfPT8TdfvrTU7CABT4HIiDVm0m5DxN0onlQYvCwMUm1AN3A9y
lX25vfnWR/l6lMUH5UFRmJUfjJQxbbDpmoqBg60cYo2mlh/cMxR/6xguP2q2YYOajqkgqPTrhVQk
hHfsqh69IFP2Uu1/LGzV38Q1pMIQT4BT2X+TouDcKucsupj9KSo/iOjzGHmGf1aHX4HtGdFFnc1Y
x01bdpvCvACT85LiRx3/rKtT2v8OmgA3YgR49qr6255+Ti1S9ngMYM1u227rf+uRFx+dk2Oj59Ig
/v21KS7BcBbOz97RMCmoYFwfsffbOMqrZrxI00dZ3pHZSv1L46AXFh2M8j+ne+iVz8jmd5QjMd9w
rfA/ydnkRup20dGcdYZ+ZsGXXordLPpFPz0OobDUPyzxJ8v+S2HI275OmHEa65OifimcZ7sFAaVu
M6SEJfDbVvKA74l7e7VXuc3sownQFBVj6vKUD5bzbxtiCMmlQA+2tChbR/mMDL/xq3GG4LFUwwB5
+FR5gC6hn3NgfS66u9Y9R5e3MHmxC0grZrQgkTsK3/Mp++s4p/FgQ+bye6+pMLQU8ikqjqPR/MBC
gkJRmPyhCZhsp8T4peDUKCs/opFKX+a2AHFKrPS0Uyemc1J/tYffk/LHUY6JDZ9Dem71HxLIinwq
nuL8cWj2UW590XP1xUh/WAPdY5QxNpTt7twK6wAGiDC5Kc0OntwV1deQw9DqzUTzVAH/Wgs/SlRO
NwKSzl7PjOwRzX5Xc0rjzrCrdq721qYDDzqbwwFyWITkSpkhcWYMo9fqLFJk1eVhmBC/TAy/OegR
iDy0hzvlq9D8Q5NmyWvcasaTyJPiEued/tS0rb8xgcb+84NNWQa7QPRGwTSvgJF5HBthgjGtVyNI
myNevde7zN5QM3PLGYh2e1OvL0pMXrhLKPtpzowAvd5NeM8H8ihyRkPydj8WbQYBdrgHhlg1R5ls
Xmmu/llCE8HjxdGxoOeqSqFCa0+lB58buXkAyoxX6GuXpuzBLqSVZmwCRQo2UQA6c1J+Rn72y8wL
zc2q+hWt0UMVJ5tugHOvTXe939dX+cys41WnbkHitMwGRcQfNyPyBkVh9Eh8adJHw5HExsfQ6JUW
i/bf7Xlfv4X8D5l6pExBIgPrvp53hDdKk9K47KkSzOzGCet9F+TDTjPvxc7vnC9Y+jxUBo3Emd5y
PdKU6lMoBcAWLOTOtoEA1gjtt3X9cDoH4YGimv+rN9pPt79vhW+dV5yYAxQRYGsAYPOE/3VNaWkO
tihMJq+HHf45BaT4SOsrR3BfGb2MgrYXZmWP6Q05vi5Jv/JGQrtKjMWm0QKgFOR5hw5G6oMJA96V
k6rDM6qPv9/+meuA1eY95SagFjLj+hdxgsDdIxprE+0Ozc8hdtXKS1bW5nOhT2LTCyPaaV17r/v5
ztpTBAGBDO6abGapLZkh5Vb5vcKKkDFPg2JT7cYPAihAd2eXrTCCrAJMcxCQUG9In5ZCjqM0AtOy
HTAramRulU7GLbiaPiVFPIG4dBr9z1ij0eUUyQsdANfELvNb4RjDQUdX8Vs1xB+1oKv2XaNp/xyh
wUsxyeX4eVQrlhQyFU/5sB6KyqO1EaCNZEhuMRTpnevtvW04d/re3pZ5nRfbMCkLgDNGWXminkAV
JeH4aCPg5ypQB58aTdL30VDuZLURewIRcyusHinwrPLQitB2gLKyfd7K36CdTZtkdmAZ42G49yPn
p+b6SUcBi9ydbiEzQV3u+qzYTQsG22xzr2m/CgS/TqpfVSc9MfqvWQZkJgscSJD+aJwnzHguDe4r
Ozktwq+t3J/69J+dJ7VZMg9sA1UFOmhk99e/x2pUpMKNqvBCaGmfdKMvnic7+poOwvkq1ZH12o3g
9iVhn6UqTDzbDM0fKnqhGBD2XyJR0TMp5eTfn6pZ0AdIIv0S8vPlU9U2mN+0NR3VJAiLj6LOw32X
xdPu9o2wfhBpi/D8gkdH9wG85/W3t2C4mxKYvWfZaXhuJ4Hqrznad3b/vO2WK47/K0ABKgBIhyzu
nSQB5SCXeQkRn3wIMmW5K21j2ppSCMh+iP6xQTIvKGNRiyZw1ACyXn9Ub9jFNBRq7uEu1jzKrUwA
2Ft3+ojra417hiYvcctsxbI8amojB2TeZoFIRxBALK9f8kFJfjkoMN5eopVsHJ9D2WluYfFkz7Jn
15+jKlNoJZJTezxkiHi0in9UrehgRvV4yNGE+F1U6lE0zfi9G0axAebablpVi1GK1j5GVnZPn2yF
l51/0FycmsMbhKDsRXhTNGAwInxlvTrsj61uuHZUINOF17APmTmN5U2e9tpryEHe5o68k5ve2U5y
237BeHFmfupOTrM+710nRLfGQX33zH9ru3HadLuoRxCXt9Hovttp1LpIS44fu8aRH+pcVBs5aarJ
DTUBfC5JtZ+3J3sOD652Kt0cwpMZzk3PlMW9nuuiHSbUPkfZk2vgK3o4CaQAc+fUKuiEpKktHjrQ
mB9zpRAPQpamze3h12tNexS5NBrl+kx8Wxbl7CSsnClKFC8Z0vijbzvHIpqGo59oe5CWoN272j8g
9/U9K6J4Y+SdubWwc1An7PLGqc/uNAFXm5yfMzOWaLNjRbBysQkUs6G5lCoezfvklKhBeB6h//0o
U/9evrm6ieah6DdCumN/IX9zPfN+Gzaj4eQK1YV8ukiGVW8GlR757QlehYeMYmPTSk0GpgRMkutR
oBYkIfL2sjeTgzeJ2qRHLVd69MbGweNoVa+lYXS7EsH1O8/eiiNAI4iiLhksdTVoAsvSNWDxsrOd
pvZwdMZWLo3rrxIuIdsh7dXHslHGoxUaXzIZIGKUB2Ansfrzxja0X0cLT1mayR3WIYH/miA2fiw6
7H7zqvwOZv1Cli67Suw0p9EZUk8Ka95xyjL/6cnMN0EgUT0WyGbttQFb1r6Q9gUIiW2SGdI32ibq
fuyce6Yjq1iTz6UKC1mVv2mWLALxJBdOh+k1nceyQhaV+tXWmvD7jEYFowDNadG1suLDneWdr/br
88uoc4sGKCGuQCs3TWuy47TTaw+VvwOoDqv+bFABlIoOiPSuJbYu9Xij5oe0+ogujtv3pwYyhpR9
DSKw4elLUNfb+ZotdJ1a54vfIxihFrP+2VGK8LJyfhS9uo+baJvkz00o4YCwR745bOl+KOmx8DWs
LBHaEc3G1uNdoDL9IbqHT3DOg9jYSE2+Dbt+H1nRHibe0Ur6HTzcLWp4KfCEsELyMwuPg57t6ijZ
zoFigihiwn/mG7t4ODZ6AOATuAr4YnunGdU+s/HD5p9BL+MCbe/1RGx96QH09iGxlE0c/JT5NYN+
aFX1UPvjIaVGgoBU1YURDyPU+NuLsE5/KXDQH7PIK+e68bIlnZm1TK+qkj2/ndxCmvDfxWQQ7Tbn
LGlj4I3M1mEgFtuqZlLBfaknBCjj8jSa1n+SVuYPiZFZW58WxQa/6mAnwTjY1pWtPZG+3RMVXmle
gCZH9otSF3uGq39ptOHEtq9IiUqJyWjyY1aI8oxKq0LRsJce9SlQnkM5EW4IpFvpbX0nV42/qxNN
ecT6+hsQBy+zaJHPYjLlZoqjfu9rTnbR0uney7u+I8EY0OKnzEvXgT7k9e1lTnqj1SNYqYJqwXZM
h2A/qlb5cnv93htlJi3QrCHwpHV9PYpTyEYHMbCF6mdjJZYjhGvKKLTdHuWdp45oBsQa0khzSWwZ
FFZtFvqyVrcXbJCsE52wbypeCG6Vqn8GGT6fpqf4PnYH6nKbuKoRsLGiCfPuIBaPzK9yJ0ZdNw5I
TkEI0FImfYKbvYhq8rQyqkCKi0vlZNpGy+PeszNUuzMRGHtRhj/wKO52PQC/TZYTeklIL29E3Lze
npf17M8wDuYDkWvo58tpMUQwRPi+ZJfJsX44OgbNRSDnd57B1SA6UHjcL5Bxose8apJkTh1g9hFJ
3oTo5hk+ItW/esjv3MarYGoeBVlDNj8EJRKA640UCbappoySJ+n5tGuSrti1Zt4dnQIchG2H0b4V
vfkgjbZ1AB8o3YnQ37QQrh4DPMsAhs7y5JRnqHtej6+pU6ZFRm88G71AjB17VlcZcKsp8zDYknnq
MLSoE7qOoIJvj6inifT36HSaK+LkotVIldVqPG4QxPkSdR1AokDqsFesLPUyOJF1tGk7P8Z117sj
ju+72xth9YCS/cHpQtgLz5lZB/j61+dDmjZNY8RenJbKlupTBp8qomDUN4dKEQ+maOV7Z3L1fCI4
w1s9a8myZKzc9ZiVPlRMIy2eFBelTYOdyaWPkA6xhlz/ZQlNPAw5tWllmown/DDwufTN4qGehH0Y
kXfc3J6BVfRJbZJDwI8hKqR/vKhmOGjs+4WYCrgWNm4rhtC+lAgK/yeNkn7n9K8PBI0zKPMwoXlL
VhlqOBi6H0vAFUopi/dWN8OVkFG8M8oq+mTWQOnCQplXlbbK9fS28BtGagWR51ttto9CfFBj5Mv2
yJwHn8u0F1/i3A/3FW2vOyOvbzcEwTAOxXULnuOcRV4PHQ+9r7dmU3ht3xjbIZTbJxwYIvwHo32u
D/E+gNfpVkmYP1h4HHSINW6iTO9+3l7S9ZUwixvx4AKgoQi/RIv5Vq/Tq6lTzzDAiSAp0hwaw9oo
0di/FNE4IoNOgyfXeySW/Vq9MwvrI0VShUQ+4Mk3kY9FTNqruERMcp96UGtCN4MwddBbo9tyAj9E
XWzvMiW656m2rskBfuD+sWWyGmosy4o0cqgTIl+2+szDpe8IUIsdkV6RbptYD74FkpweQ3mC4J8j
eepS9gndfGiRYw/M+CkrYnWTN1NB81GTvxtFy6GPi1h71BLZ+dfzNjOrkcSAXU3DFVj59R6Jpqyz
i2GQn3VJ/USXvKPipKPd43d3np/VOoDPIAkC3kKZFk73fBr/qpZLKXiJImegSfKsNP1mYTuZ5UhP
VFX82U/9e73k+f939RDM49F5mAtQs/r+YvNPlZ5VtPrlZ6injRtag9iYQZLc+arVdTWPgmQ0uQ7l
Z6qv11+VxYmPWFwvP0tSig423nAPKje2S5l9ulPhWgdPjKVDZXnjsnGRLK7GYhBKmk61/Bya6qs2
A2sxd4k3OoioP3o7dIeulp/8Qn0VZu2q4OxLN64C5xCkdEuzwf59+1i/qVQvZ1gH50BIQXOB0PH6
27XWrsTglPKzHRTjNjNDf4cUSHRScq11E9l3DpEcxsfJl6P/ChNnTBdOcvjdUScN5fYmdXYYatWH
KrAaF+vxbO/TqjiYdlIeUZr8PZhJeAQ+KR3k2Pg/7s6rOW4sTdN/paPuUQNvJqb7AkAaJn2SolS6
QUglFrw3B8Cv3weUZlqJ1DK39m63I6qiVZJ4gINjPvOa1yBNK79u1IljStKuDZHmd/FcRl9qM5g+
NWi377NSNa77WDfv66JTPM5z7Ff1ob7hInOelaK/6K6znN2nM0ATE3AO8QYMNvzjT2fAssok6dUK
dqHSm74poI6LQXlME9VzSmH4jGn6rWjQ7dPs0Ksbqb4QMJz3yikr4NVE1AUyaCm3nj5CYFqJGhZw
QdRCOmiGdNNrYbupG2u8ztHqO7RR9kXMQ3JdyGgIYjBZwTtINLw20jy+yTImVAtnZYcz7fCX2WW6
H7QNBs0Z9PukCvcNQc4u4cre1EQ/G6GM8k1r59WhjrXOkyWk9715glE5T5p5WwSx7tplLt0omlLj
t1hw1ltoNsXFw/ur7xdHLMIg1MkXPR9E29fnST1KVdLXKQybSZO2Okr0gam1CG3ESs1xGXf9TS45
jd+k8z4T81NXZ36mYX0rD61xlSf0YAkCu+CJ/qfjU9S4722hXThdzw89HhIOCGkVMQYXwenXsUNw
VI3dSmDF9frQThGSiRnMpcQGoxI3yei2gyZfuPHOTz4qtTSdKHk5XHxr5b0EK6Jq4WPc12E4P6EZ
1tzKUXKpxbes7ZO1v5CPNDCZix4IAmirexX95pqXQEBBZv2rky425SjSTSeSGkDpRQ+C89OPogIC
XYRR1PeBNCxv/dP9YZuctEY2KfdJWqHvXbUmNZF+bD+VQpc2ddDgTKDFd1OrqFeJFhleWqIbr0pj
66tJNj4Be7sU2p193eWREPMituBgo6Fy+khFiwaINaGkg/zcJ/7JvSyv8j/zEphKqMvxhym4JMR+
9m3fhgTRjngPec6bfu5Ps4BB9GhOZaDcT7EReh2yp34yluLvloBRQaJnuYi80iSiKH76YrKMbHVK
Q/Reb5Rwa8+Z/alHun2fS6X29P4+PgsOicwYhk4UEwhTbLVDkkokyA4joyc3aX8Xp9e902AE6DhS
5iEupMkeLfaNitr7AZLwhcHPETKYfL2JR1INot2yxkTMKX5msdnl9wL5ux3Si8E+NayGgoSiQNzE
3kreiFp+lu2o2gxtpuBSUA6bnKK4Wwkj8MLQnC4c6edh+/JQwI6Zl4VSuOas2+kgcbFH+X2s6e0V
RW3ZL8vS2aVhY7gpTaOrQVaPkTF6qZyg2hSn+0DNLpVVz7FgPAbVkUXehjSCROJ0EWhAKjH4Edl9
USu3kxyHt2htahuibIBMSl36GZwO3+nl1B8LzL2ztLgQXJ3vL6IKUgeSB6oJZzYZ+RymXC0DHPFe
f9J1KbzqElSzpKjqfLS8NplWX9rSv3hrcFoApOHoyJjk6EvA99MGy5Dr7Nq8zO6nqmiQYa2cz00k
4UbXpZQuhS0D76BykFAxY5G29aYdHYoE72+K811++hCruCKnRpQ2TZ/dS2ksbWtTSjZZmYQf/vYo
kPvp8dCghYS/hoflnaNIaZ5E96qIwNjJiuSLAhLT+6O8sVFPLwrKMLQMoW0jAkjN9XRG40nW624q
ovvQET6XuZunL5kW+3CVtqPxyVEfEuPQaS+6KDwr0V1AtK6T9f4kYTXc31nBhB5zjE+h7HbxF3VO
77TiYOivfahjGP+kRh+CEVeJFOhlLzy7BWpSZ3si861diA8QoW7scHipms8lHmmbpvqK2vHf/14Q
ALkDwTZwEaxZyZB++rCP1fAeT5VrO5dUvCLaixHPkrGsJ9IGRIiU4EISWMfbaMyORCh1dJ8iXL+v
jMnyAhh6+8kpt5FkhRssOhpP2InjWWDp9kWmKi64i/bCF/3F6lxYX+Cbwc6SzK1uhxZRD6dHX+Re
DIlGcwOzQXmpkL6/bs43P9wy1s1yAiBXuz4Fq94Zwtgqwvtibp6FPDtPdWt1zxIHFS4osUWKwwI+
/u1BCadBqRDXA95aB/RRC4gqspEWmuU2u5oxirgGWI7/SjBus1QafCLRS06n5y9KSsxEkqpipw25
/XR/tPoY0RXuClRVwAcaZmK8yPbc+XYxKj7LKLyO6zzbvf+ibzYcp4uJUQEnATQBMYdKxemoTk4f
rZ6a4r5z7ucy8JQIf0MjQ3Esd0sYBrPY9nC0i+cRDK4snjOJbE7fBOKqCvYVtSozvev6K4RbXMt+
HOLPeu145jTt02mvaLjTQP+Cm5WXW01EbqI9KfmtFt1ZDmXg0GgfzVnZTjKY9TZD47F1Y65VJ863
QZfvWqQyB6XzO+QyrTb9kgN83kwZmFm7AbAYdbgFiUbs35+SJVP6eUYoSVChw23WWpA3ACRPZ8Sa
2duyiMWx4HLY1zK+aDVmkHuplDV6c2godNZgbfJev3REvkVtJ0OjdQsYiaB98XOglHA6tO3k0cyl
lB0RylTdDgHapz4zHhq1C6/wb6GFFjLXgZ0HGy1he5u90PdJB5I8NyfksoZcxZXXjA8loAGvSHNn
W3NkWpi3Ps05tltj8PL+ZJ31+5CWIPO3F9lBVtGZ1eM4hmmkN6b0SOq9R0SlOpTApe6rKGs3UmU0
e6lv/cyQK18SBDDTKNubQJeUh8SOnf3Y4XDcU1I3JxW78UHRniZ7aPyuDNOHXE3UC8v9LNBbEDsQ
8jEn4QSl+bHaZKXk1L01NNpjoIQkCqrebiESlJ9AmH+Wgh4VMkQMPFkNyttwtg23Nh2gAk5pXc15
9W1uc8fFPDz5mzcwqD0ae0sWuxA4KBSffve0nKXSKUf1MSjDaJOYUuv3YRRcKBytz+u3UWDI4G4G
BZ8m7ekoY5VFhZgXJ40prra477Hr6rq7en9FvImw/LyIqbGBuwLZrb0lDutrYciVTOkyyXhMFKfe
mo0+eRVCr9Ch5S8IAxxEqqWb1M6ezUWiY2r7TTEk1WYa0fx17K7ZlPmY7p3CUQ5orXxsMPFx++gp
iuIIpWT7Q2LIoz9oRXmgzG5yOJAAIaxSe2qoRJtCt+obJ8iNfRRVhafMUrqlNmt4upxbCHd2iL5h
U+0Vta4/26mZeXpq1ZtEtrMLF9fZbmYimAUaCpythKFva/GnEDKuxOx0uAQ+EupsjC1y797kDVfx
hir/9eiVt5EPw++++ty9xk/BhRtsWTKrr7CA68HtLNVIksTTj43OcqdGTac+gvfcQ+LUG8s39Z1C
tvD+9z7jir29JqAL9KjgoQP0Ph0J50U7Z/Orj9WNvTN36d24ra6ULURrN9worrzNPW1XvQwb69HY
WQfZL3ahH7nS9v3nWF+f68dQTx9jNPs+HuRafUQk2DVQgsuMz1q1a1QTUOmFNb7eSYTKwFqW0IvA
BCWR1Svr2lJMiRBbG5XCuLXs8KUtHOdC8v3rQYBOU9XjXl5bXBBP1U2Q5WCnY8wUyziJN4BY4wuv
stzvJ+sEWRIQELT6F+U6bp/TaTNEhJLrXBX3Zh9i3gzVGjXoMlyI+YGPVsZnOgP5Qw1kzpPS+dLi
OX/HBUr4vZhDVXtN2KM2PEFDZfRaTk3Ik1O5JFiXfCtXo4D1WkAG2O8u3XUqeNrpO+YZhZ8c3Yl7
Crh5786gfPcZ+fTj+yvwTRXjp7n8Pg4lcCRAKIWx50/HsRqUMYD25WgzAj/KOrvfibJ6VAvjmzwb
CqKUZjy50YRWFFS6wJ+EOdwaVVxt8FIy90gVtn6tRMKVByXmiOx8FATBcwot2upytiP32+ZJ7MvY
K3tOaD0rVnqbyKnjO3W3nTQq7aUjGReSmlU89P2taA3Rxlqw2WsFhQnieNAVvFXthI+TTsW34VsZ
cEFdhHxiVw+RqawU2f57G/ptXJ0mEac4QRUd2tPZnMBCWsiYU5NpFeNDlmfxoerJ6jo9D92stj62
1SVH6F8sFEApgJSpqfG6a9BCqnOZiDrO7jtLj/bBNNtepsGOelsn//Hn+J/ha/nwfUW0//ovfv1n
WU30b6Nu9ct/3VevxVPXvL52t1+q/1r+6v/80X+d/pK/+eMn+1+6Lye/2BTQR6fH/rWZjq8tvkJv
Y/IMy5/8P/3Nf7y+/ZTnqXr9529/ln3RLT8NybHitx+/dfXtn785nAv/8fOP//F7d19y/tqu/5Kv
//Trl7b752801H8npuWM5N8L7J/zR7z+9++Q6BA4slfAXv32j6Jsuoi/ov1OJKktdqX44NDNYOi2
7H/8lrqwbIBrIUzIyaj+9t/PdDLt//4M/yj6/KGMi679529vWLR/71eU6yA1LDQEHo7bmZ98usLC
NwCJCFlhRtU923nf74NGS74qQ9PYbqgNxcfYtCJnz12QXYlZ1Fj8jlq4cZLEwOSpm5p9jFbzFEFn
qrs0PObUK48aNLP7JHfUjxOk32fFaIPPIKm0DQYMbkWv4k4p5WnYjmHhGVOqfwilsb/upEE6Smqt
YVMcjB+UoEtm1x6BckeNVf8ZyOOWimD3GI9pii1Ho5ODqPpQRp4wZvuQ037CVKDDriIWor4xTFBk
/xcL9zb+synb8q/udJWervb/55Y3Ocx76/vhS/al/3mBv/35Hytc03+HJ8tCpl5AQW7R5PyxwjXl
dyrz6KNSXiMWXsB0P9a4/fsi0vpmYMXtx2r/nyWu/k4LnrsYLVdQL1TknL+zxE/P7sWsGdiBCjUN
/MEiQ7lKKAe1DvKytKYbUurOB+AAf1q3J3dU4tIdqgmLcfTy9Fi71J9Yrrp/b61lYLCKxC2L8hav
uR5YrsLJSRXR3NjRjNKlmZieJqkFyrTQHn/6FD+29ck2/tVQixgWxwynzLquOKAgNPWiaNB8dDLC
h8GknGjGm/dHWaU1b29EBLGk5fS50GBd7o6fo/mwDXuYPv2NTXrmyo0dbVvZyD5YE5IWXSyLrZFm
CsWBZrQ3yFrXqTuaSzuShxZfoFMrG6G3puljlNvspJlL1TPxZClddUaxoNZ6GSVSXa7/KOP0lvXW
93TDp+mDMkztx3SoxbchjqQ/LEnLXNixjuGiGzfcDcTeISl+Kv5I07L/gixOgneKbO+bohC+Ooy4
8U2BDCE6wMH2szMrUnkhRDi9N9/mZrmmESBGieC8vakqba4qQu5uUmH1W0eUuR/0Y37hQ5+mNN9H
YdOwqvgHePnqC5jUncJW2O2NMUcvQ+1r/V1Ui2qnmcElyNQbw2q1fulqEhUTrxHOrW2t2j4cY4SY
2ptgirf1JJNcImscaNtkgQT+GSbbSoWon7ZeRTsdyZZtP3S7Fig+FDffbh7U/gtdGeSwytdQ0vG/
tXf4GWnt6Ar1zmgdAmzcjoXmG/mLbeR+X6O4Mw+e0G6U5mGIDzJ6PO0RzASKB5/1GBDioS0xUfek
OfQiSwZRrm4SrfHspN9KQ+Im807BnX40P7YBCpTTY4ruvBPcJPOMPsnjZL4G3QvGl9ciPnLdbgEF
BEPuVcpdbk2eMJH+CTfqIPi/XywNrlul7ov+2OCVfGErneYcPz4kcFtMpBeZuXXG2MdFMZSt0t6U
Uazs+CV5RyFvk7R4jVMKyFOqxDdqlGQ414blbqnzPStpimZMJW8XqTM/h653XTbYL+cB7AfIhKjc
bAf9dVCUxssSffbzoWgekxaFliApK09L5mtu42zTRZrmKS0wIFso37LK6HA7MoZrPIisW1Nva7eQ
wFw2dVY8aSkIx3REWcjIi2mnFtUlK40VTvXHXEBVppa49JvWwCEgIjL4BbO7MVoblkQAMo4jaDrM
1UzNotCGvxwxcmpb2eBigq59CttCvSq0EQ194ZiwioH3xEoCShRTKU8Ch+AibeJ4hZFgg8b5skeO
jZ8M/W6j6+mlj7lqlH1/AfLHpUUMDhUk/em5KPWRgVKE0t3kk9CxhAxrD41Jc9chD7hpbVGgNDal
iMNBJq2U/iM4lWn3/oL6xWVD9ZrTmXtGRiJqlY4LoIpyqqb9jWSPnHKOlFyTqxo72wjMC2fQL4fi
NqUpQGHlLGEt9Kiu27nvbxwwSO6oTwpN4FT+I+qH6MI2WdUqv88sTXdEhmia0RlfnXe51jqh2lft
DYDx4Da3c9vX0LR5FEMnrpkMzU0jMhRLNMSIilxtqr7RERipDahDpblV6ZIuLpLlhcKEcn4Qv7E7
AAkTWRBIrmpLrZhKteJGuZFV6TlsAnXTRqaAPEqL3k1ahG4lofW+he+q53TapwCMkJ8Wfbyt5iy/
6s0C6ROwOHtJygROsfEltZrzsIfiDLc0lTc0glFKP12TehACjZu06qYcu/KYF025idIxO5hzU+ys
KUqvEtSDwSZ1lwjFyzc5uTdoh1FuIO0hRkCraZW01qGs9FZUFNdT2tobawKshp148HfvW+jTkLkR
ZqGWTVCyHLA/xSLV4FRDPSb6dS4341YG14eqR3Gponb2mXUww5zQ+DpCi4DAdjqKib3JnE3DfJ1P
yk6rmmbfz7LiErnWFPN/qJT8raz4/9PkYoHv/++T5+u4ib9+6eKT/GL5K9/zC1wV5d8BxbzBfJAU
gfvzPwmG6fwO2G8p3/FvgCKsgx8Jhv477Hr+JiU9IO2UZdkCP5JoOqO/k1kv/5nGKuE5GcvfyKLX
Ypdk0RRpgAwT/b0xr1dL3ohToLFhNzyA/VI3YWmmbjpM34YsFt/qOrWulBrUOTKsoPFkvfUTokVP
9KZ+rda9ciFMXwsa8jRAKJduJg1Uakfr7oMyxpjZBnP6ILJqdhtJO1Dzy15GI1JxsCyafa7g8tcD
od1iiddtKkyP/Vhx9tJcfMbry3Q7YI1+ndvt86hlzW5o9PrKFJp825GX3xSD82mMMX/+6ZP/IolZ
wxjfnpvy5GLizo5DNe90s8H76WhMScmDXLVXWSHviqJLPHzNZJ+DIH0smyG8sme7O3Tq4Dzglxdu
AzXNdgIVl2vqYs2ffT60L1UW3BnjAdzS6/tPuK7zL0+4iC4u8GZSOoBJp084lJkOV4AnpMEjH3WU
nP9CEhNxqsY0Ng6Q/2va1eg0yXXqKX0r+fVsQatRIpecLfOjtkUqN9fFYxGW7R2w73KHjxpKWpKA
8i3nxXaMh2xf2ggC1V0f3jijPG1MYVNsHJ1LzbC3k/jfJzXdKehVCyeCnoVKx91ZnaG48FlNKqHK
kWqmQI1LbjT85HpD39r0V1GPiZA2M6L52BpSoFwPnfy1lnD5ilul6rx4mCoEjZFvsbIq8UOpRYS3
o3btBmXf4ApVSX/miWQDeTUdljttc2k0IHZZUf9aTC22Q1FfWM+V8aQNjjuVrX1T1zHeAMhOyW7d
LXqcAaq5nlRlSFRNmrwY82nZR9OqbWRMpOGOkFb9OCcjLmc1mkYIpkuJ47ZVVHwO0FL3FbV75XvV
ipt1Mo7e0Imdu0U2ufCdLq4+6d0oNkE4BD2GlMolY4/Tm5Cy2uI8udiPgtuiE7gu34LVrtuwjcun
WZkU/PAUc9vZlX5BLnN9+pwNw7n581Woa3ln2GVUPnU4de+kZI522dw4SL6UaA1ibnJbKdFnVmCE
+VuYvxSBXDzjq/icT9Kn93fIm77/T0tqAaksDCKsnymTgx1bXZi6JcYE09zqOOezggq2Od6Vs0Hf
zS5ttOqU3OMQb3ZijCTPGITyF4gd6Qatkew6bcjSCvrsB/ATpmdYy5wlYvDjyerus6QrWk+qtW8j
tdGdqot9jpL9vmzM9lrBrHZv6p3uhZpdohjbAHSeu/RjJA/jbThir9nY9khgCBbIqFr5wcmEcuSf
3FXrpH6hFmzv35+KNXYR2AxyH0tkApSF6PUthPwpQhknUwu6aAyOQDbccppvE+YBUjOSew6KZ+bB
rAYv7JJtLMqnOr8Upq9iZ1Yf6RQgDo0wmHb6Wa+7UuPO7PRUPwZYEx2MQLKYXXEwMzOHXDRleyEH
8VMsLazO2LRdPR1BnGlQu/nvgKeUNLtJ00lckLA92xTLY6FBRssNDAI2w6erNe4MtacGoB1LZfpo
dqpyZ8SRfvX+5J/mKD/enagXDjwmFAQMp4MQ3gZBjK7XMYxtbWeqgppA2Vz1TXdh850GiMtAKEnR
75IXHVSQoauBVITjWh1ftuOc5KEnlWXUujSHInwCp/EFWaxLWpfLDzzZYHCGkRFDDdBGRgkJvdM3
o+U69BlR+zHU2408TPdIsHtdblIZS/0mzn00S/JLN/Oya1eDUoZ9C5VAoIF4Ox00qYAUOsZQHUcH
M8a5eYrwupmbfocA/FeLxBuy7qanbi8n0V+qml9Ibs/fGZbUgrAjk0HRfk2oj81cbyNdjEchwVwd
CpPCTtwDkSQLvG879SuPpB50ux/27y+j9R6CtLZYvy1KhYg4wGxaBXZ60bdVj23DPYjM+U6uYi+X
lPIgLNVIXKqSiNq18bypgrLczmkefNRxfNvS0cCkr7d7nI2T8iEJ6osgnuVq/umLcLTAgWftEYWQ
8COpcfpF0iFmZxMR35vdTHvMHoxDXgvVy/M2eJpF65pjFoA8S7VtVjnXVouSJyTIb/RPQre2injf
E7Rso9IoOY8s4ecy66g2TK6Hqpq3F+ZxWSAnj4tNA5EoT6vRIzjDa0pqhmBOCt2tKAev1QpXGvob
xbh1tMlXi3IbdupWSBIg1vnCJ1ytnQWJuhAEqIwTo2OquQrZgrBAgZ821f2EuZndTeZebTn1sXSn
FpMpxras5wQvrEtt/dUJ9DbuwvmmiwfH70zxTMkS4FdRNN9rIsZysi3BggHg8+j5XVLaXV7h58kl
DSbA4DBQYUnTpF7d//0klM6C/vYwZbJ0ZwnpppglvPZwgPFKhGqiSb9kKrKSmgPohpA+kTBALa4X
YBOr9YcGuB6j3zEfMcVElj0vKcykLeY1ktYoqHrgVB0OYX6lgTW7QnOP5l0TbrHrVA7y3CjuKKRh
G+Aht4MAGl8Cja9gCG+PR4ROcQqHPoBla9aGMUZJwf01UfjAIFJBNyzsm3hn25Nz0w+aQS0bTXmk
saJPSTyJmyCM27u47xs/jTNxbaHmvplHPYEmX5kbG/cPz2wV9Gujoo3+0IcWbuNcUHeOAR7HJj7D
ajLfNqkOwGHUP/U2kM5U68eD1g4XjW1Ob9DvLwenH0QHiDkW2upQilsqP3I4zMcsyUzPwUPwWhPw
jaoZ9Sa3jnSAP7nSHhL7a59nqDhVI/j8Pn9kEX1QJ0qhXpTP/Z/v7/HTjcZTLfkvHb4F+YElxtr5
STPqIe2DCSZxl2rfDLsv9mg+Wl6dt8UmQv/6DzsHTasEOMa+P/LZfDCyybVoq9iiUbBZrUXZGvXS
KErlGAdWtoWiEHrj5CgXbvrTDb28Hx1MwE6sdfSxwBCenrhBF5pCqe3myBE37BrN+Fi3teWDaLyE
1Tndz99HWiYTkjjRLuXP05E08IIcK2VzNLok/GTAi94YhXOtKjGCPRTC48jpiwvltNVNtwz6hpWj
WkLLZ6HKnQ5q19U4cBv0x4RcYosyHYDUugBZXkrdU8Lhs4mmSbz06iJo1g7I+0SLqKSp576mj+E+
LkTip3RX/3j/467Qtf/9YMseRt8btbXVbMxiLLS2Ar5HsZMAJFaVz7Gq99dBoM1X5VQFGGwgGsyd
BnparooDV0tC6SBFIJpiRUQWhgedEe6wQFUPuI98LUP7VS+k1OsKIAjvP65+etN9f1zQhkuzGawV
K/J0HhcnbkWiUnhsVOqDcy1GQOSmHO6setjaTVUf2KT5TrfQ9kIWcDwOgw1pRqhz9NmMJNvjZ7ZX
CqJ3N4HWhndkWd1XowYKbjhxcJ2HVfmqYk5xCJtB89I6jK/h30ybQe+wkqkM5yZS7WKD80h115Ty
ZxmoxAsHA2XxhS9whygm192M8VskAuc4dJW9jRKs2ntAGoeq1ms/0grTi3ukKN+fm5XS0NvcLG19
8ACLsA5UqtO5sc2xz80hqo9aYIauA3kPgFGtHwwJlLsZl8ZNK0f2fhD9g1HO88cgt50/0MD5hPlE
vuXk7TapiaurakAjprk+3aGEER0geBZf33/U07D++5M6hH3YpC4Y+LUnSNJDI0ZItzpmk97tnSmj
exarFcoEmeF3s3FJh/J8yxPNg7picojsaSSfzkzSZYYZGkF1JM2QP/X0UEuHwkcTO5Rhps68cgx6
Le+/4/mBRhrGOb2YwFEEPeM8WTbFmiasjwg3mm6jxqofdSCV2c6XaLi/mE6Y8dBvIYeyAM4qe9Iw
0FZkKBo4qI1BOL4rEwB8cZQWh6wPUv/9Vzsfz4Gxhx84WFzIrGvar5WbyIxnc3m0W0d6FpVwvDCI
cGeWq2GjSEl1+/54Z3cf8fgiGUUjF2V8MtvTz9e2XdfEQ0zVQ0ANnRV4InYcDQjqtKZbmdikJFVe
XjXy0F+4+1ayeqzUpcqA0QNYJlJCspXTocH8mlVi8qqxI4k/xjoev1aY/7x0hXGn1oa2o2wrb7HA
U+8krBK3qVEZV8gsCihSaABLhVr69oD/U6oWBVlyq7k65iTwwXFsnkt/HD9LCpdOYLfNvtA1yav1
vvnYZ0P4sbcmNysc5P+nMt5qNQaKLlVBAcm866/L+VLX7WzFLu9qUexfIo1F2fT0XasmmHIxsIxC
qBWuXQfxNuf4JMDNpgtpw9mGXA21fPGfijdBPxUzsmjV0a7k0ZMQ0K/AppI2OB+7qP6EUPslAa63
wse/w/i3L7ngdyjGkjWca1rog5KUaM9mR5aqfBh1GwF+pGNLxFVpxos+RpWLvtqmEepD3cwD2qJa
eSfnwN8afNY3fW5zD0r2LF/pGdbyeZXtJKlrtk6CAXiFCMaxbOPmutboEOMSZGED370uacXGHGD2
uGMzA8WZsee+xkLTr0e7PKCFf+lFV+3y5UXpt3D6c9pRQz8vYUhTVZZ2nx6Rxtt0nIY3yjRCC5hl
xPyw8fCdUX+KBq0r3T7DtE4fX97frmfHw/IA4DDf8JjnFnmZGKjNp016HCVsUVw4rfprLnSxJVjv
PkxIuO7eH3BVC/z+yrBt6MooNIpIhU+Xk1zQAErQED1qcW0e7CHYamS6RsmtXAil2YdSqd8VQxP6
aJGbLhjq2TWi8VJZ7DzK483BuCuUSKnQYlp3+hx941iUSsIMSMsU73rHiXapjnSHawdo1/btq4rq
4F4NwW8FSK363MlU0wc+U4A/wRA09pcoufQ5zre1wrd4a1ZRYcExYPVQLWrS8P2KoxIb9ke4Oxha
CNBrRiopj+9/iFVv7O1DUI1foBpctQu28HQsGtfUssgXjhXSZm5pRwj7IRoKksRoER0d4jw89Jpe
bBWbHVaXkrrFjLk/TCKyD4VSJR7CLWi22EWS7hSw2aiMlwEzp1KFQ5n3ylqCPa9PDWMfBE4ZXbi0
z3IdOozawgYFZYLosrF6fl2RgkqPqDfqdm66xVjEW+qclwSrVwoTb9OEYj15vQo5gaRuVfDjNEDX
VAzlcZDC13iw9iK2P5a1NnkGXKM9spydC3IpeNSkuHZhjSk7xBSnDylFHi+TUf18/7v9agMh2w97
epH8AWS6ygKCmZZY7BTlUSpIufMUTZZ0UpNDXJnPxH/zbTHdt0krXVv1/Kzmot8PlxKRVWS/6NBB
e6SUs1y0JIDq6dIJJaVXkS8Vjwp1g03fzb2vp/JfuWElm9xCbzUE27TViqHf5JSy8ny4UDlfUrCf
LggeABYTtgXoodLb1dayH1oSpnTz5OZYAfD0qllkm7JNXopE/hK2leS1SaT7iVlTmtWU4UKgsVp4
3wd3kMUDCwied13wQXbaSEwTOB6owG8qTgM3FMPz5/c/s3E2x0vsu8wxL7noSK3WnWk0w1wJsz9S
WrV3mi7C7UxX2uVzlI07QVklkjLLa0UNy20XR5GrA/XeSFEUPJvVnB7T0p6/mEmZ3hV2Mu40JQ0+
TU6F0BgwuB3ay9FWjcZ+i6dgv7XRF0S6VsWeK0enZCnY7Dth0yCHax0EgrppD4t9XIR6LSX6NJhZ
vtMwc93IU9TcmenUkmMKaTMlk3M9zyN8trGGExJayfMwWport2q2jdTWwfho0F1csD7X9bacrocp
bneDpdc3Fxm0q9CFfavLLHkIWiwYagjLMvopdMkHJW21UZuPtRP/qU228FRHkg9Z7sSGWy6qrOT0
doFToSp2kHCqz2HU/pH21IubLI2/VmXe3Q5VUz3aEUqvIcJUW6mKAEsntnld4boEFLAUaGJPjucM
RuEbKJcKty8n9RY9dhWp2jDbz/Usb99fHmdrEC4fdVwKASp4DzQUTt9MyyUrF3YkH8kdOrdNRumx
iKPg4f1RFnLF6T5jGM48Gnf0bklaVhNoAmR2xqBRjn02+uUYb8LJ2kgUys2o2dpK9xTZWFwhKBxz
7KWicIeieFDyXRG+hIjhFnnsatMt0Eq3d4pN2O2zpntOY+HaApys1btsNrfSxIvBjX/hoPzFw1OV
Rb5Fg8/BNlrLLIlJhLC3O/vYW0CQrRKeZ2OXhPa6OkLj1xBnbrIJDpEylEbkqrQJ3SZMylu9bnXX
1KnsDJMdeVUiZq8exGGO7D+Rx652Rm84h5p29uMg02CwJTn7ljpNtOUWGtxYHULfwLjnNlFVbGwT
J7twd6/LByxswkaDHBJemg05fRW8KIkusihSpOOYahMiw2VHazh8yOZhfJjnobptpMh5ac2p8zXR
I41gTcadqIfZKyc6w7EOjFmWp9qtZzXUXI6UhO4RghmpjSrc+4toFdPwrCYKTRgTE2VQOHyrav20
Ca20tFrh9OqxlCSFQnPpXDUVLjOppEoXUpVfDkW9cJFYBO+zFu4JJzFnIRiPo5onAflXnaH83Zqb
lOV1fP+t1vHj99fivRAK5X9cQqc7cDQ6RcxdpR0BXvR7BBwVP5/CgZKRfE3+60ZNGV9ldhruJsV5
6ZxJ3TtyUMNQDmcfjPw9lsjl34vm354JTTGMNSBRUh9ZPZNeLtzmudGOcST+IpauCozezeAx04R1
4auuEofvQy1UYrr5REbrkkmKbKZlgEE4jkr+QUIfx02LGLU7SYZ+UIbDBQXfX6x4TiDw/uAIYMfT
yT+d7lAvWfEwKY9Or5VfTclxPCW0U7+I9SFzbVAPn0ahWq0fRwXigrb0zTYGe3bjYoRyYpJyPFRT
uNGBcn2UZCu4muMYYjLFT9puZTJd2KHnBye1D7pKNtKWnKDr2qfACJ164pw8zVr0v9g7j+XIkWsN
v8qNu8cEvNkCZVgki6bJNtMbRLuBTdiEffr7gSPpslAUK1przaZjYtTKAjKRefI/vyk26DuGH4ZW
GVdwhAyabXp3aIrEulAVrUtDJoVTDrYYeCtVPX3i05fUV/1MpJion9oOoXNa0noShV3tJqFM942E
BVJ0o/GNbbnaZKXX3M8ijrcmzLe/p+u/9M3/fbHh/vf0TTpjv06omwv9/J/UTQiabIBQUJZ5Ar/n
xvK3NkzhfPoDzGy588GiZgwO2n9wNxXNRTOJDS0IAZOLWwXV9r/Im94fOMRwicMvAoLHMuO/Qd5c
XQkXNgO/jF2ayoLrxVmI/WzlTpR7SvVRxZUWoVasNvF2NIzrfKYr4oezU99JaH66L/QJr8IOKRcM
Ix1CsGfPeF+jQaoJEJ6j2wG/tt7Xe7I1ETU6th+n1cdYrYeGQ7hqjzCP4u/zTG70y77835XHyqMI
/Pcr79O3ovsmu9PFx9/4hy7RUf+gUQfGBPQCAL1Ebf1Dl2jbf3CLpL8GEEShvFyA/7X0jD9g88D3
AKJapLfLPeufS0/n/5DeBYooiLUvtOLfWXrr3hYfBUapOLqR1cfpDfh3unWl7N1ZJdzmqbfQLBFz
OhGMqJp7ZWI/l67kQE2Ax9o20w9J06U3DW2tb8DbejAmZblVlLY+Wqkz30emV+Feasz3qqU5+9Y1
aWCns/z+6u0+/H3ZfC00XB+Ayw8GeUXJzmmEzm19IM1qUllx1j6FE+zKfJznbV9WmPJxxdlptJY2
74/3cni/vvO+DMirAa/iIKTwW72h1qKXnqvtU5946ieIgfe2IHJ9FMqw7Ub3c5abgJRFTk/LSbpN
1gFdo4XJt6l0XMI3+mMmozZI84H4TsfrbvsBT9hG5nWgTm5LmyV1duZkOnu8F72DEeuXkOQFkTl9
AtAmjNAW7osJVX0p315VgrMGzTubBE1US+DiLjp2jDRK6Nu3OU5OzpOaNi0hjd3T+6/u7FykRtYR
lqnUhOhfOY9PB1ZQRoq5GOVTGU4AWBgp7vWoSm5EJ7trwgAbCmSlO8ARHa6qSUFRNrvtxnWbS77a
b/0SxocGi2KDo2AN3iAJNaoQ3eiTVVjtVZqXxqKJ7W+Trpak2ZrtQ+fW2k62anNwrJQM1DaDuFrG
l7olZwUV7wQMdmnWWIv47uWXvpqMCva2phbV/JRNuEpMIQJEb+iGjzUrCFVMPj43Y+ugKlXdQJuK
6o6vKduKhMj7sK/DQ6f27uOQDflnaGr6MW+7/pOr5PmdGnnG/sIEnn9sy42HVcMRiGvHegIN4Wh5
LjP9ya2H5IioqfoRV7AMrSJpj7HB/cwYG3sP6aJ4AhVpru2e/EB/mgmMVsts3BmlPe/4z8m+IJfu
XkkUNXj/N67vHpzqeBS8XMoWJdTa9lXpotqMCizNzKQ19mmFg/2s06hIvexSu3IluXKXCmJxZmdH
Zq9cpOan65lOQOypo6k/9TiMFFS/STH7dhkPyUbijKEHKcbjzz322cghI1X9oFvD6OySbkrzrYd2
p/YROugtpZ/WjTsngu12oySe9rk3oBW//2KWnfv0q19+IcowSHhUFmusrrUaa5YxXl641yT7pg/n
XWz21V6VE15qfUrkVT5PhwQgZiPMULswL87ZrrO4Ei6tJByCMepZe2F3Zl51OTEATyCB1p/5ZI/h
dS+iFiZyYapPEtzH8NsCIwWgf5i/fp3Dct04aQ45L1Vb66vw8qnYyAqPVS2srNwfsU4jlSZ3fniL
yI2UX+smExpBZQBh2NDFNtLDwOWK9CNpbLODbB8hp22F2x0Z3ugA2oe0PTSRHVa+1xEIBpc00yIf
P/xh3kiAuDloy0KIQA+h9PfkQFd+FMF+ALPosp91qXk/HT1qQ59OYJQFrpu1z44V8ykgBZp/oWPA
ZSsabL2mkTK5Cd7DMlP3E2AGlutVlfc7T1aLf90gqn3Ug+YELpBjQRaaEEkw54YzbrUe/rw/kQ2T
baZOA/+K8Mu8gSapYACIP0buC1xEMZ6hi90EndMa2SYJE2FtirZ6JnMMRpvXRdnG1BoDc79G18N9
LzG53tTZnCoHBCvpYVBlU+5qXcT3VVu4MhigjKhB0Q757/bcsHCl50PjnfL2ZVOhQH99CkWF2Q4Y
tDtPthi9Lfpp1Rednex6pTK/lpYuHtSGZ55Ly3riih3/HOP892yy+YDJf4PBQ4nNJszXvDrLNcjR
Ii6l86SIOtvrM7S0QgEk7aOivBKOPlwoHs42J8aj6IOPhZ0ECdtcIV4/s0N04IQDmPukKAk96TjP
NlYZOTsSci+lOZ1t1XQxuaSzUS85qmc8YfbYVLHwOntqytjxsdyOdjSvqFNaPdoJ3fu9rIWXV8kx
RuFIXUTZuOaLFBWOBuHoek9ofKNgrk2bjzb7haGdfmEneevJ6FcSvUlMEorSZaN5dWLWZqyZoVDD
p6HSygPIaLSJKiW86rmMb4YmHC849K27w8sqQbi2kG4o+BYnhdMBRZWpDp0e5cnM9fIqa/FZ7nH/
etJcvtICTsIOP3vHr8di3tZ5bV7hOVxdWDkrSc3L+7UgcHGw0fIARF3VTiGAQtuUivU0JQpbX61A
uTxkda02mzwJ3RA5Fpz0QxOaMKdCI/eGQLIIwVoLx/g4SwsszEGHdtGTeflOT84V1CRguxiZcBAC
w63WtGEI2GJ16D1ZSWcHaMLwIPUK9IW29mQUmXNT9onje0bYb1TFKanOp+GuJ7J39/75dl6YU8/R
glwYL1yGuNefThO7X22XiZs951IoP0JkTjAVPfO+jg35s+NlTBttwhPEr3Gc/6aXbHOB2iUAhrQ2
Fe2L13rZp1jmGBsbVvQppY8IP8dBZ3bE8lD9aOg8ILiW49ByVVXYCuokeM1VbhpRkFTVdIkCeb7S
WeMGuD8eTVwa1yr+rqnkWLVd+KTEmLbSZTL8bra1XRsX3W40mkvf8Fvj8d5Y55gwISlc1TOdkduq
mO3wydMbAjuWbnuWfZgTAWjldhdW9BvzhUxl6WawbqDKrqFEvElaPabN/lS4Zv5U0ge419GIBwMJ
VkHRTdEhrlvFB2NuNpgmDhtj5F5gdPqPlp35GEkl9mF89/tct/IrL7VR4MUehHYR0jqHgtO6B9zf
5m1e1fPNZCf1F/rS4YXHeOudsdxY9+A+YN7rzYHSQe2UJKLMi0iNsMOvfTr/bHv9e26q2/eX+Pnx
sWj28N+CuAEQsMa6U6PQ6wHl45MxRDIohPE1HqqYqEnjz/cHOr8fscHi2oOFEk0toIrVRz10rRSE
v0bPZVzLr/VUzt8Mi0aOTzLVoARTTfJLUKRhm3DR7vvZjzRpf0W8BvVeaIqsLlCd39iD+UHEdHD7
0LhEnpkHkBmTiKqInnO7ca4cpRwe5IQZx9A46ZWatnIrify+JW2n2rpe6N5zLakuWCyYZzsdzW6s
URYPceSp651uiFOkVfR7nr0ox2k5d4atlUzphePtjVGw9QdqBCXi/rI2wy1akhWzekye5wxb1JgC
bJN02X+wbFEhAFnS216824zTzVI0JVYXepI+y3ZezFXaJ2syDpJE3I3WTb/eX04r09Xl8Fp8VCju
Wbfg4dbyzK+O7KmwdQWmcfrMib0pIrUAmBxxnAiwXmy0fRNL687Me52I0RwJxuOs69j4N5U2PQxA
leoWz9bpY65X3kPvKuV3PF/Mgx0GtVPvDQFDkGK5wHzakk5z9f5vX77f0+MNxAJ8SV8ithdXzNOf
bmu9gjnTkD63KvoFG1OH2mk/Iru+wWfqBw0k4b8/4PlHvgxIL4uXRiza+hiz0jib49ZInzFnSSgq
FCTlOfSOKuy9C3vXW0OBOQI2Q25YrvWnz0bacCSMTsvgo06eH4+IuqF+Wf6kwS7+/ada2CosARvJ
+lqn3ugppiUthzP1b7qZ6zLa2yi9D7Gu9Rde4IuzzHrKFlk8k8V+jFvG6WNh6pVmhinLZ8Qv3aNr
N/oXbKOd75gdaH922mT8NPpOOaZFXGqBJTLnS9woZkb0ARZHvtUlyse+5LVnaeMsXuZR+SPLZlKK
IwKHx6By0kbfdOQGUgfOg7wNK4TCG5akMW+HNmkfiswqTb4jM638gnT0P22lsr83TWhP/mCMfRH0
jZyj6xSyMIF/qjbcK7J2Dmk8ifw2svvxVm0j/GVnFB7c7KbGxison40Iz6h4CMQ86/DhvVGfbtQI
mWTA4ek+NsOokturh4XcNamazr5pV/WfijArBxv3OP6qVqPR+nlaNvm2dvSy9+WY0qIcIoNjq+52
qQJi6velZ7e+0lV5FIhpKu8apWqzjWYv4S9z1MMREHam1Jsk9TDCqaUy+5Mcx7tMqz9KJQxJxHCm
6YZcbPXr++vohZe4mlw0cxrYK8TBhbJ/Orm6QVZTBp35WUQiTnxk7PmAiLwnrWm0LCckxGJOVW7j
rt37uL5l30O7mRAS5k3zWPbNwI5h1M7nmZpdbjDeVHe6W6ex34dje8B+1DgUhA1/yqPeClSzSO6y
Jsaqyu4MeYffW4dZlWv0j4mdej/aYQTKhdw19NgOOdmv2lKTBEpLrrvBEEtt3DqDTL8ko1QuXYPO
eBUvRjNA/nBCFgjzTBHgeak0yZR+NjPd+2EVkmO4abtUQKSoiNcuBWR2sq6xEF5o5pW6t5WBtD38
NHQvMDXc/wVyBomTukD/po5l+ENxMsPdlE2tQ/k01D/liNVq4NZmceSRUIebFTU8rmZw7nyodWDY
Mo80GNrCKu4kE+DDx7Dtw/uzfr4JWxrTTX9KX6If1pdL0ulSJ+y86lkddWWneUV4HWv9D4msZRu7
k3PjZNjPvj/m+eYINA6rDTUrUCcNkdVCs7xGen1bPmug1psaqvdOF6azVZthenp/qPMjn1vdgiJC
pYNGsjZLbHrIM6WW1s+RlsVbW8N93RvH+cIWfA7AMcoCV6IhAXR+6Tq+OoQBkC1p4ZT1PJqLGlx1
7+OOyLso7FNSG6YP5DnhCtJn4/b9p3vj6kpfigh4Ju5FlLDajyfNrBLhOO1zS9nxTXVm9eiUanyc
HJNVOhM7UGUy39psfpvMztw7sFLvF+Rk5yppRHjhQH/z5/DJ0KhdemlnJ7rsJdVjbsvnsdLGvZmI
Zx22uh9a3fB9qmLWuOpOj26pFbvGcoz9OE/9owgz9VqvkuJCYfvG1COZxioICgs3mXW+iJ2aTYG6
pX2GFYRWuh5ijKTxHnl/Ct7YKyAqwROFAUmWtr2+a9WRq3VD0g/PSZJqR6Sa0w+ZlRTNXm7K7cLy
b3yOvHqrlmZ7Lfit01YzvDgJarUj/zRXcw4iQsdL8FSla9wD8XVS+HGYzD+6vG27jWUrxkCKZx3j
pjnpkBRVZRLkEfMvGz0mTv6qIdH7R5gQ/6hLRXjBPDVpeaGmOWuoAEKw1HiZSD6hxS7+rq9rzU5z
ezNKpvEZQ41wr/ctpyb0w/pQxzMETa/Yo95rb5mRj8Srph9FoVf7EsEVJqzZtBNROgFZ1OX1SLr4
DvcE7XqIwnKTDep44UJxRl5afitAFulO0FfhSq0KMG/S7ERW1vgMUXf6lNdjH0x5l+dL3LW3bdpU
gQmmXs1pjnsPawV9wqgcWrciMtuJvHs99uSfqYVv5PvrZb33Lb9r+Tb4ZKF0I+g9fYdV38WtZRfT
c13EkV/VSX/T6Qu/p5vi/2Ao1iOiCyyiFv3w6VARpnR2IfXpuUvIqKlUq8ZtMxT7zoibCxvg+hRZ
noq+B8Z8fHGYUa2eSpWqElpksjwvJ2PQO3H7TKacG0Rp3R+LPHOPKGfrC+txjQ8sg8KVIluZloeH
uuT0+Ujb6LCr7hm0NnM/0kfDb8xR2fYReJRax5cg5rPtjQEXWgu3doR50FH00wHJnshl20n1WbTe
tDMoTsbAwjjptsI0a6NnYb1Xl2bCPFrgIb32sW/K7mNlCO9IwFhzYYm/8c6ZWhD+xXIGRs1qhXeV
RwgFMO4zcGUW9Any0hLMwR8Goe3qRh+31jhMF975W3sADAumGkIA/6y/K7fBAEWv3PkZjxnlZvas
ws/MpIY6G+EHi/PU1sCg97lqipwwpUx9RglobcCSqhvSuI8K7Y4bqzHVx65S5EFRq/mWSr/c1PZF
I/83PjUaY3Qh4FtAzlzXs3NGHyRzyvm5iRPxKS07famuvF3Tt9WFT21Zaq9LZ1YGVQa1s8HSANNe
rYxSG9mAzVx7Np1uPtClmA75FOk7K28MP5p6lTsGnuljmMkL9dsyy6cj87mR7INhJhTNs6IdKokK
9uzNz3Y/qdey0Sf8X5Vv729a548HTZ99i6A3c/EhWRVs05gLrri5+kxEt9j0/OvnQjWF75lltkOw
PV43tejvRCT7CxXOKkWPiWPrXu7qS7WI6elaLzShAAxFYujP1WxOG+kq5geBzWkBHtmh0RVmgsXr
PM/qt6KNqJxl2Y3DRhL9hRssEThbepiqGlRub3h8mHH1UW9j62qk9d8EJfRpyNKpd2c4ZaNu5mKa
/xp1S/RBhbbuybWT7mkolT8ta84f3Abmwo5lEGmBidnRX+ZslTceXJIZQ2wnGndhmyVfu0hJDk0C
tyEg/934JCfEXX7CBfE+95xS8Q0oK/WFMuQFLDlZB4uAB+dP6HXozri6nO5Nbt4vnTg7I8tcrW+y
Qle7TWqV460zJXm0jb281u8VuhYCYyhTPAoHKQmOISLXUDu3UxeMs0AAZtZGhDWLVAq44Wb9TREd
yWVixFx/nvNE8ccCP8G06EcPUdAgyhtFSmgT0xilkOZE3X+YUTRFO0+X1vXkhZH0NRREpJDTZrmi
k+L2d2ZRpxdw1bULCPIu2mMLQ9BYcp9Q+52+gFIRA5kDsv7oGHF8U1Wiu9KstEyCNLKLiB2oLAlT
jLv6jmtNeoWdmMSLtbPxXzZrRamJpDc11JVTbGS+Mef9VTRm3jbva8zV4CNr1sak0XF0a5dWs+Nl
ZbVxlSH+btKXklu3ydJdP4OdBGHh4LI3aGCMwp5NucNF37xwWV/u4qfTDdhHixd2Ggcf3//p09K/
qPoscsuPfV83u4jTxfCZufg6TDxzzyopt8Jy2ys1ik3pQ0KsL+w7Zzg20kLcDdDtLBFIuCyvTl+z
y7q2c5P+o2dlwxUhwPW2xJX9Sqq4X86R1R2UIWv3pUvStpobZTCUdvoYO+KSG/Jav8a7x6jjpUEF
BWOhX52+i14dE6MoyvEjgmH5p6MNLow5GVtZkGUuFmwRkZGonfVK/zKrMxejyMmIV4Rd3u/yKZeP
wuidQM2m/O9J+i9T83+B6l+dIEv8ykk+ysO3qvv2P3e/hv9Z3Mx/cdr8egldWZJVXv7qPyiblvcH
eD+IPyIcGoz/TxfWTPWPxUJzsTTGWBBo+/8pm+of0Hfpg/MPdBuSkxcc/5+cTbxeOS1AJommIF8J
NvHvcDZXhyvaXfycaJ/xx2IMvCZlASiqysjFn+R33Ul9aUjlr4JklatXL+fh78/2NdFy9TEvw3Cy
AbzBt6QlueYuiHAuEZ1X7i3dnfyjAby4MRsJNlgVxWekiOZnck70g6EJ9TN3QPtvKvtJPM/r4c+f
0luyF0H8KOA54lf3BKL4mhayXnQs1FnutQw7WDEOH95/xrcGgdy9ePOCwqArPP1IY9WRealF8RG4
Btt2+DY0FppLHZ5Vyceb9BbaOfw5tib+XH7FKyBGmaeIiK0kPqoj3FAFedZ2dmexUVxxyebirQdC
oLrA4Eg9oQ+cDpV1Ncu66eJjOqXdD690FYypF7bQ7783pPOcbQvFi8rxdBgZu9bkdTzR2AtJrAJm
qbmVyQt3ifVuvrw4rO+Yf2bHpTW2vNhXLy4BjVO0HuQo8srq2Brl7JcGMaVlqP8a2pF81NZ2t0bX
ubuB+B9qwLncNni9/v5adDjF6dCBDIJsrU6VHupNqCD7O8YtQuzYhWXVzc4/NuZ/u+JXN8eXp+UK
w4MuPoNgg6dP602FCEdDj491pv4cqCd8z64eLTLR/UlHI/bbUwgExTphqyL8Zg13drxzvF3s+Jh0
ZrfvUvoEAou+/fujvLH0UTcQvwgKiep9fR6HeJLYumjSozGP4R7vxhpT5+kXvp/Dhcv+2coHpcMB
kmvAEuPAUKdvT2SNluNDIo6yyEI6ASyeq9BrtQs7xtkk0T6DcIKaZLnhcwicDhNKJE+uU7FjzCLZ
ULhmP+2okr6N98UjvhX9707T0q4D4GKCMHClq3o63qQZ7dC0cXIMZ6iAmMdK/O3cS0FB5y+PvjBw
JFdFh/e47kHXeTfgZ2yKI9cMjaRlow/KKjMuXJvOv+el/cx6g7r/wkld7U4w+zSzcUJxrGyzoFlD
FG2q1+PPpCi9XSwj/X6a+0fDrdu/AC/K+1CndYaJy7R7f1WeP6615GWDlywOFGjZT19qYuVTqcVF
fDRjc9qCiv8MleSSTeobg7APw/Dmjg/4rK9mLm/1sqsTPjAPU/FtWDTJZnLsS3DTpVFWj1K2Udjm
xhQfpZ55QaybI+RTt9m8/8LOPmOOlOXjou7AoY8b7+kL86bRzVWtFEfS1M0NTcrpax4r3RZQ1n34
T4ZCNky/j5rpxQD91Z6vlu7glo4qjpPQ7CfDiPsQg+RBfsrwjDP99wdbQQjsFJxi7IBgJDYBWWtX
qLlpo6l0qvIomvxhJFnlUI+mzkVzCjS1D/JaJf2tGC6Zup5PGsNCg+WjXnYRa3U3MLJp7GWEVh//
eG7eIiGee8ouWVCdTxqj4AnFlYwNkeV+OmluXKQVuQblsea2VNEnVjpxU89tGAWTRA574e71xrsE
0+UThrv20kk7Hc5Jjbnt56w6wkXWMG+p5/xTHttduBM45t9Fzuz+nJTOPo6VkrQXJvJ8W6YYoeZW
QXkX98flXbxaNVHjmCW2CPWx5N5fbIgZcYinLJr0TyxvoE3lanqJ4H72eql8gBrZzghxYNjV69XJ
YW3rSLSYe8M+o2ESPcxEEgZWqF0SmJ6tF4aiAOH+AcbJebp6OkVNUseuSnkEc9P/ModEu6swy73k
WfrGE1HfsGWBq1ESrwOwh6mbZq3I++Pcaf2NKTKxE2QaHCI6/F/e//DO5ovKYwGIIToStH5GjC69
rDEVq+mOjStIJmeSroexVoLZVeSVqUn3QgX3xqMtnT8V25ZFOL1mvkQlXRe4gt1R0XmgtvLkpmiK
IRir0bl6/9HOvoPl0RbIh+IAu+h1RB1LrxnVrOuOVEPat0HN00CJenE7Ws5wV8zI05F89fbWEZF1
wQQOYjDr/BUCs6CtdAKWOyjJO5zjq5ViVYoJO9Ujya7HHuJxdEZiz8h/stzHyCuWmBpup0Qm1bM2
30Zeo5vXoilKrLdS4sHFLq0rYEahiXbYzuGs2tLXm9wtVUiWVZfetZ1BJYoriqocILM1JKc1KcYc
wojGdGN1ffhJsQuF+ngCmr3KqrDSNw3eXu1eaFFDLlRd1eSqj4k2bkx1cFGheWVqfW3SWRBRHor5
c17oSfaQ0R9qAj2pWvumgHeY0kwZs6p80pLOy3xs9AwL0Bwg8FuS9YPcGb1uhg8xEabefZZa7V9W
28A1AmNU4tuiJPXggDVmJx+7PKrqDax1IQEW7Vy9MqRQs01qdu2XSMyOsxG0yKJb1w1zzx9HQ6Q+
nLOY9mduu4jGoEvdquqYf5Lwz4xtytUgebYnKzloeC8Z30ZjyvW7GBZxch+3+ThtEQq5X1vq+c8K
QYP5fvYg++1ae4AXNcOq6D7nWZ0pt2M6ps5hdEPsuLbTFIbaYzpoVg25g0bvPTiRMuxUOHffDFKv
3E0sCjc7lEVb1ptwRKh4VTskSaOlScoIug4Uu4XdY8pDb6YJKGszpC6RJcr4pPSjlm8qtU6/NFJU
CAM7R5Tb1qxsLEBxoBKbyAuTb1Wsdtj1q1YRB5Ir9EGRUZZutBaCnF8hg0whUoXt93DQ7Q9yGLmR
8f32ya0q0c9tq8r0fvUyd+cAGWWfBIlki96HMfqZzQxRyjzi/28Nu2x2BmJKvJYPcxtTITr3wlBs
iR4175zvsZWbcKcyp4vQPudW7W4rZzaSoFQ8jAkQDn63m7IiIFtmeYd+b4iyx6xJ9DHzY6HqX0fu
QfEvYOBBv1Kw+Sr3eajm7RbTWehScWTH3W6GKmHtAMlz9RAuxI1dC46oBa5HOl3sc0vCxxl9UT1e
Q41v7UMmDUsxfCt3O9NPPNzgN4WsDXWD5kfJN+081FPQkkgib+zc8aTfQ0vqvk6TVrdENA4G5lmY
uydb7IWq4RqvyLptcRmyxuLGtYYlJ0GxWO5p34rkpmnpWh5pvEvt5xC2M9zX1E3j6thhCgorqnX7
aCvaOtQPSNDsZG+lYaV8s3tRFn6FqxmOfbpa5vu+TeABITq3H4FvYsxWEm7aqm+HdWQdbC9GM0Kk
Stns5y6U1SHJ+MuIRnEp2c4NsTBBJQcsAsGfTcwnlvRPf+KYCrdDp1YPdlQQ4eMMoEr3bdOQxyL7
Sne/RHmeiR4rJbcpPs0aFhk/Z00W0ZcJDsvQ+GMejdWmUFUQ8QNeSrYBXEL6bvutymtLfsj42qdb
uHWqtc8cAeAgK0NKvC0JuajouMRD+bPH+l5+B2I2NBgdzph0jcpaHCwr8yHWquJOUXtj3rexYeWf
uXJnWWChxYr7JTfB7YR3M45ICfOJ93VobIGzpA/IRkRGRa6esulS2ZUPg0i9+UrmmZk/mnZjeSSD
JJpyzafldURcRH1y1UC3tAK7id3yvpzCofgxzsU8PkxoNCzUEU3pjkGqYlz8a2qmsv8rSya9/wCK
H8m7lPxEbspUMsa+wldG/yV0VRAWq1bWPD8v7pAQwFQlavvrGrl084Nmnto8qKUoEjrNoZ5uWyR4
3rWYaK77UPPzD0prJM6e1Ddj2mtpJ8QVoYV6d+wp6yzkr3lU/iVqgZtaELM9py7mKlSyXWAOo4FH
uWP+0GbEMd9Cvutoa9PW6bYkyUU42ZGGNKR+kyXSuEoNx55Im0tLqwqq2NLzYAyd3vZ1d7S/9LnS
DbdseE7ouzEE2I2iR9ld2Y5es6WQdJEBtr33ScTCZY9W2vKn5xWVjns+hIgbT5Ab54+lTfJkOQ6u
taV0EOYVFDFP9aU1V7hCxcJh2nQVzmBGW/CvQuIV7w/CqjFFIi4j3w55mnxdGLGNj+K8LuiudfF1
3JAz7We1gWe+jhem2NVDrj6MnTQ8iHEdvNGyKxXz2ZRx/KMWA3Zzas9GdFvDU2PndNnbNy72oyr8
uCLPA7dIinbDeynVzeSOZhU4bVT9lEMbapsSl1/iQqMJDGtUYtN+KEYxN1deMiVaEYxKnUn4wLE3
7Ztw9uLbZozVhZffaMZ4i8Q84gJbosffCL3RlIM7cjsL1MYw2qDoodz6s6xzafoiH712Q4GqRaPf
1Sl7ni0s67FuxjQKIq0rPlQeZRmbOU2H+1hw0m/K2mrND13hRs0DWZyEkM4J4rNNagyY17MTtOWd
h48UH3gzeM7GtGq7vkq0QQv3g1MO+rXTxL1CL6Ma4bXWavWVg8R+iFGeRn6hD63np9HYJduc0u0r
Bn6quK7h8aAM1Y0UGQ/WFbeYe/cO+Zpxrs979hd6mLLLsn70DUI4loSm0Cr2Y61LOyj7ODT3WU/V
EvQ91APEPRiL+WzmReUbY4u5pOKmeEbR3h3sTe70eYGLeC1t9QYYa5hIdQLG2DWOm/419XqaHPif
J0+EnchPbVONTe/343L8xM1YIQCtMiUMzLEcdZz7LVaNZTZC+VAYde1tYcVW1lMN5y53/VZr2SZa
O64gSxV59dNaapND3xfO4oUWp4AiI30h8oL5TIc9YlNcvDR1xGmumgv2rBCktdvrApNQ3yxSKQKR
UqZvmsGusoOHQuZT4tDz9w3ypp8KvBJcH5FrXe7dLvR+JolG5FXb6AOTJxGN+ThCRd8yW6uLq4ky
sNjlaabjKBnJ9JIv2JsluLOoFCEeksSxwhCMwqiIW2avGdyMlZIoX2DhNlslnC75z705kgstBo6s
tzQDTy+Dtg5l2ZBOd/QqgfOWkbCaLIFVua1dQpLeHIorNhQHLNchdZ0OVQzliFeZ3R1nrCqp/lT1
ixqq83XSmpeYg2uiz1Lbg6dgY0D+IBzVtYdBq9s4R2BydnQVfIeRh7np3azY2bVm2NFR7UaSvcfK
sdjwMO02/SoS+i+nbop74oC0x4YK6hIn+Y2LKc4YIOJY6Cyp68t/f3XtrtSxVsEy+uM0lE0whwPJ
WX0SXkAW3hoFQQYiSFoaOPms5nNOcAmeJaPMPQ6BSo10PgNJ3L5/b3vjSkprhj4XHTqwhLW1H0lz
spsQ7B/1AbQkAcXYq01aH7BAqL90bZv+9pWUMh064JKVSJ20DrceJi9uFanOxyG1cA5gojgXlDqY
Nf2SmPT80Vg0yJjAd4F3+eN0mqbWKcoZedoxVRtunqJtcbGsDFpSG6UenJCs5lFkwfvv8/wezEWT
FjyfIQ5icAJOB40cEda6FnlHsxthKKSY+yd7BaOUBg9AN6y2RDgU/UOOy3x5zOmdORd+wIqKxvcC
UK8vDURgKdCT5a28WpxdrKu1hrjjaLuNez04lXaPIRcX0RavLhJyuSBv0jZMLonMz5crF3C6EKgD
AfjIozsd14qtEHSlDI8zq2xbZE3rNyXHzvuv93wU9IBLUwr/Htqk691A1cOJQDE3PMLemneTqcdb
Z6kw3h/lbH8j0cRcjN0X0ACjoNXKyXsAEtUjk7srczgktK5wdsVvl2nUL3x/Zw+0GmqFp6lt3ru4
dzhHZ+i0Y60W7j0w0SWJ7fkocNJZDov3Nx/7Gvp3o0ogbhi8Y5UqzqHu/o+z89qRG8nC9BMRoDe3
TFNGKqoltUz1DdEtQ++D9un3ixrsbiWTSKI0c9HoEUaREQxzzG+GyAecsod/u142Cv5UItmCdLBB
hF5ugQGUtanlbRTUA/SduSp0ckEAPZOfN1769fY32piSgcoHG04irNT1PncGB9dtPNoDJY/U9kNJ
1754otBqnt84jqwtcWMhSqWBfFsz4+AgZbHoNB5wAupzA3Xyn9KIlx2A/PWpvRxltQ3sJmmi3iNM
MAr1GXrndNLNxLsvlCr8O0VEiVcmHe9uz+xqTBpSr1dw9bkWeym8WCniQOho+Q+lctK6X/Beet8J
reXcuaBIb4+4tUFoQVGZhykJyER+01d3UzYJN5EJRODOZt4f9GwsHnFJ0JP70ZrjH7cH29ggoIA5
XlKMFyEF+WNeDTbrY6pkkRoHsDK0wNFE5hDlT/Xv28NsrCKAGXlLSFUAdsjlMF08Ja6WDHFQxnYU
pJjekzxq5Yd+KcJToQuUecx+NHYq/xsrKWE6BF8mjUWq8ZejUujL2mruY7xsw/KhRZnolCaTI4XT
9yJY+WBcFFcp6xJ40UkBY3zNaqWDoeE6u8SBR1aEq7GaPc1oIAPgW0L90OpVsqNEsfXhCHugmkOY
5x1dBT5OhE2DVelxMBWG8z1yLe05A916uv3dNkehbY7CoWSXramaajP10ASdONAWvenuFQu7kA/e
vKh70P+tgWQNHqYGtWF6U5efCgOWoc1qkQSNBT1Dz6HqG3Pavv1ocfWQX3C/o56x1k6uRRcrOPkm
AQCi6N4DE+LbU1o+Obm9F+JsbQi2A7IrEhNAI+hyQnk7U8AbxySwkEQXuUceWCJn1Jn9M73277c/
09ZGl20F++VskUFdDpYi69ICu0mCssvND2o0Nj+WbmoPxqzvdUs2PxQRKVI58nOt+01lXiKQJnLS
C82IqKIgHtV9VTwnHv6+PafNgUifXmRkADesbqbcTJLSEGYShHBYKT8qjv3VQOFF/MEWl8ANHmMS
QqgCl2uXk/ajOJumQVFl/TcHLSpxrJY6L98alLlg1ojHOEb8Azzg5ThLU4b6AvEqcGKrP0axpp9n
x40/v3XVaHVjCgWdHxMECrmXo3QCtxkVVmzgttP0Pm8G9T303HwHfXW93whPQSMZsDiQ61ir4Ehk
vddSPAlgJqfPC6rOZ6uvACPlmKbshOp7Y8lc4tULlbq5q7j2kgVDoi8fgSOax6pTxxP14mjnerje
cogsUngG+YELCdfd5VA9/YowmqYkEIURfs1ReznTknPemtzByJFVAdJiHsSr5Kewa8PECjcNhgyz
xJNmo8T9CTZGOhy8bHGNt2bIcjg+FahQpNd55C8npYZa5Fi9wZ03jhSoqV8fhNbbO0+tfG4u3z8w
QlwInCMJFlpLn+gyv7B6roVwSNBZm0AdNETP1nDfqm71vnfH9H2qxEpgmtXUnVGodsOdn7CxUVDq
BQ8lKVbE8KuvZ3VpU5lzkwYYmQ4jFcQlTA6whatvcEjNPRMS+bddTRjDDZll8Zysdc3NyKzHWGnT
wMQv+kxRjqKKje+8aWbpo5324l1Udvp961FhevMRd9EMI4XkPZb/ufygOHklXl7EaZDOeX70Gi05
9aM+7+zSjbNAjYxOMUoN/HeNmrDciXYItkBBAlzum411cnHkf0yineN9/U5iuESdQy4jSfl644RU
3kNrYh1hjC6fbWHWn1MnQg41JEas6WDt6X1ubROue84e4s2g5lY3ZOGgSB+NShLUHVjN2cXpNe8U
71FQn9y5jOWXWO8RUHPklKR7iCitYrSyXNImNUNkA6IOkSbTjYAdPtWDrn6FxD4c02XYKzBszk5+
MN4ApIHWz/NIPxHOS5IG1qCZ54K499FRJsVvDafbuS23TgDVE9WShii8OvrlPmwTQTI2cY/1icg/
23GTv0P9oXgcRakeB6gslt+GtfcIpW2PZLU5SyDocqJU519UP169CRONPfRwwzTAG7D7x/BECti8
Q/qf9mgo9qpxm1sU5iKOwtwv3HCXE43jopnRRkgDt3e1Q1gb9TFesuxUDlr5zoag8Xz7gG9um1fj
rbZNUbf0WWjDBMWIM0Tq5L+iXkGSZErTR1rvxXu8g4ud1HprRTHkBniGEKNkBF7O0SjzePQU2WgL
w/ldmMbuiNZ4Xz6HMZ4Ox9sTfKHfrQ/G69FWW4cuCP35VE8Dre1q8ziVTe8DXwj/SntscUrUWEBF
0JeckRpz/M4xym8wDvYiizUPRz6LLvqLpL2wUmELrvJDL4wXb0wcXuJxpDxW5k75s8li2hvCMWgg
Dpgm5Kj6AXugCY+3UouXzF94l0b3RW2kD1OrLqfYLtEBvb1AWztASoPzjHFRYUt5+TVctxvtENWW
YNb6+JRV6didcYymX0ndtM/uxtL5j8e+3skpNzeBlDXk/ys7MauNRyk0DPseKE9vdcFSlcbXJQ1V
dAxtZefu2HpdyJSJsiQy+8oVo3GVNnQFd4cBiQ+5lTI92pBOz7eXceuGAmclPaFkaLKG2Yqqy8oO
gd2golAfqLHdfc5p5b/XzbGA9Ce8d0aIgarWhNGO7cPmSkL25ttBvob6c/kBzTZTEU3V0iDzMuvk
oat1ivTBeKTGvUeklH/V+ixRwIabb0m2yhp/ywPWJ1IgKFim9lfhsVVF1yy/usbQn6lUzHcx9MHn
yq2KX6A2uh1Y2eYZMgh/YB2BAUYo4HKmuRo1/EmYBS05wR0ax8h3x0vqxQd9qtvPWZ2Ib05h5eCO
Ru3nVFjPczmY59rtjc+tqoBfiZEmfX77h4fAgC47BrnEvnL7vXofsnlu6WQSIqmVQamnxbD4HNaL
+Fcf54HCQl7+Q5O7+6SgDbCzIFt7DhaIyttrAxpeR2ejkQ1epdJ+c6pwdA5x6sBGRYgXyFVbqCPG
I0CoJ19TIXofcb3y+p2jtXV3oNeHqAEsLSnsfjl3xQhjkoEuDXTUiz80gMO+QE1JnzTUw1B6ia07
D/fK+Q/COODf0B4oeMgzfTmq16QTtYI6DfLSrCMfzatKYili5cNAXe/BKDVl53BvHTEMtxCZZbWJ
PlavcjTHUwbAIg3QMG6iw1jgYoTmv2KFvpPk+V60s7WsyCiQtEnMNJHH5QSHBW62i8p3oMWtyzhj
81+XRSAPEUaJz+M4er9jMq2vtzeyvOjXhxuwO2mbbCHj93U5KkQLZJDh1wX9MAHvWaK86DFIo+Ys
uXX9GcW27svtIbfWlcxUlTUrQtb1uk4ireYU8mDQT0b5wYmjaT7WbTTEoJfN7OMfDGZBapIFWsAz
q22TRO4i5lKQ3Ftt/tXq6Uae8TTL/2thvMan24Ndd8l57xlMRTkK0h4k5MvVnLyya3D1A6pakcco
0uNZoW+OGa25HGwtOgy5qX1M1K5EalyPj/PiUKyOOlSulCneKxnLua2/LR0TXghwnxQbVjtKdh16
JykyoEB99hwWQgRZFdNFI95xAyObmg89Yo+2bwADem+5lCx3woxr0o1cEO4qwMC8VNzhlwvSwDxp
LIWf0GadefC0DlmbZbDmY9oky4caKVxEx2PkNTVhvlcSR/PVWOvBsY/jXh64dW+CyKBqTUpGR1Ge
hFdX9hClMXTwNgtSM3bP9CEwDjaXqHnX1+58RnfI+2FORf6EOa+9ty/kd19/CUkoRVZURy14HQd2
LQKzuZLlQYnIQIVAtmJ+F27af1ewlWwP9tx1dwY6OCgKjLWoD3nZTBZgA0i4O5fa1i1DNkUVA/IA
G3W1J9KxyJEX7LMA4U0AyklLNfyAewGIqGWmPnkWWRT+VpRcXXZiv62RoSHrugTGXJdBBfMqFe6z
AL1NzfGjulQxbVaE+SnvQcr5LfjJQ2+Jea+3u3XfQEaVDRrY00ivX354c/LwvxsVXg6ryt9rUzMi
ulU2nwY92TNI25oj9D+2mBSOQ/jkcijFXuIEZCHFUcA053AS0hBAsx/AGSjvuiL+ikqEurOu29P7
/2Ouym+dhdBFUpdZoFIZezfO0SegbeW7sKqLh9vX29ZbQdWSDhu6bmCA5C95dYIqQMqNCvgtCKvG
mfxRz+blrin73js4ehn1/tgr7U60szkmPDYU7OFJAcG5HDNEyluz5joLRixKMt/EdlbxOeGQbTLD
O1WDs/fsb90TBJQyuMLM3lrXaCcFW5bM0LNgSiz1FBa1mRz0MmzudT2z341OEuO9ySt5VNDs27ko
NvcPERVlFRltG/LPX61wPDiopensHyVqHys1DOwUZb7K7j8qSdgd52KvzrGZKEu/z/874mp9S8/J
NXdK8YvVYQCgcaQeu7oJTwBY2kenE8NxccrnQp+8Ox3Nx7sEv9idK2krVcPAkIYFUC4g26vzSc1W
68AKZ4FelNYdPke179rhsFNu3PystnTCkj1Uqo6XS5svsbE0RZcFcelkqBBhfN1ltnuMlCF+PwCR
OQ9idmtfmWEP3D43myf01dCrr2rHLglUqNHMoJel+J6dx18aNwH6qzqSBnF7tM3llIR1eWhod66+
aJR0SG91ePLMyoJsvDsMRFZ1MyL3dnugrWmB2wau5tFTddY9Gl1QkNcSmZi5KC37qW1N4kx4W1BQ
aFVYPX8wHNG45Ich7bsGEtQ6/qEp7o9BadNxwOMxb74B4+9+K3bY74nTby2iVACnkSY7NS8aTK8O
Yo7yrVIuClddn9fHDsbRYammeGdPbq4gyjOSqED7ZM2vhtvUVZGX5IGgp6EezFjg3WmUsfg8do7b
7XyvrauUUBASNZhJNCFWwanS0dPz+jYP+srIPgtTzM8tqovfUfQw3UNHCeEPqkwkbMgKaAANyVVX
wUZYahhxAv4LLEdxiPHxnBk8ATQ+h1xzqOLZ/KsJuz3HsY1VReQM5WdZgEcCaXXShRXmLl4QeWAu
RojrsGPkNA+BS+PZ2+k7+cVWhAsn8iUZx0YRNublvcKNjeSvTvWnReH62A9295iYef7QzOV8Z0et
fhZ6WLxPAULXvtWqzVExO+d7rnXlzm7a+L4IENExgrLPNbfu/9pdqOTcoHmQDuZUP/RtCMAd7xKo
C22yGH+Lsu3+uX0mN94rpGpkeR4UKdtKfopXx6QtoVyhVUdMR531P63C9xrWk3oqILl8AGIanqHw
OHua2xuHk7KlpDhyNlUAs5ejdnHtIWmm8oHLZVaObewIQNaj7man29Pbqj1xw0F/pcgjFVpWsRWg
Z8T/y7YIpnY2s5PWejTgbL3K8TipSJchJaX36dAc0sFKT4QNxTFuIgi5CHY8hXnX3NvlpPx1+1dt
fWfZNbM4xcSYa4jn0nphQwZdBMCgtJNosIfxFa1q7qACqg+A3+vn2wNuBQkYZ8jin0kifQX+1sNR
4KXHPUUEhAZzKVBTrfX5gX0xSl6YeshoAPeQ+CBpqKzY36qSlTvT3tprXJVSUvjlEVi9a/SXADN4
HGvKqsvfSbP8i/PcfK+Yg/O5thL7zHbbo+jLnbTK2/CmkN169LRgXK9e7gl7RWWk6xy4hTF/6iPV
Xt7VlO/bg0dN4Yi2zTf4XsoMJLWPsDvyPGP5envxt742wRmlbHDMNPVXd2g9Qo2zJk71pKHM7tdj
aVpHi/Twl9OWg3jnLT3W7LfH3Fpqk8oeeRro2yv5o7Y1Yjsz7TzolHz4oqeL8lCoqfnkzEN9FLmq
3MfAj89/MKjsCGsUUNBrWeVO02TNRiuiInD0oTpBQVXu1DmB15Crzb2mT+J5zBSxs6nWoriyQ0Mp
k1MkQZhA1OVd8+oGU3IR5kKxisBIk+obxd7koLbO+LVdqvFONaLm4CYzmsXW4itmGB1txIAOtHSw
kcbgDo27yryraujHtxdj8+ZBQpPCPiE3JZzVzRNWSsKdDV8QYzTjflCEdwRENCYHF0zAQdFgroYG
PMcBC/ijqXc0QcvZB3EeHqoGfWVNjdP7279payeSlpBJE0KgYbL6SXM616MeN0VAm9kZ/WkA+s7q
oHh38BK15ZUZ5nLPuW3rBMq2g8ym+ee6XqGJKg6RuoM3Odfa2UIr/sGTJuvgcpvzZIEZ8FzFPgzF
FOJBXo/z3gbZOgs4l1AFJhhErWV1BeTJGJclXefANtEnOI49fTp/MAxYbdCrljtvjq0nNtehgaOO
/AmFbxv6uM+lguuxkjWPadfOv+MJDKw/tW71MxTYkPqqPuY/b3+g63eRU/c/r1/ZZV2/xmjKtGYa
Amjra3XsD5D3tC9G3prLzkm9DrBgFsh+JjcjRc51ByJLJyQ4ZG9NNFTtZv7V4hFEN/9Ry9Gh/PXm
WcF1Bs0utx2DrbZds/Qe7Dkb6GFu2tGxiatmuUN0uxl3EoyN5QOZD7SHW4DgcY3bMOqywIGBrrib
QTIwwqo4QubaUy+7zkN5TXBPZkdDmqczubpwdKNjtpQXaIBXCfAvt3aPwEiS3i8TI/5aKCXK9DD+
JZFe9bLh39vLeX2gGF9ay0ioINKoq5DNJa4AGpZkAUgr5y8PIu1yKvVBjb7XSltTi0Q84UenOAlP
ixBddxqVan4zO0aaPZEKcqawabHWQXMT05FIEMMMnGTOT3lmIzzagfDKODHaDOKpcTksTa7vRDLX
VxgPGuADCfmUOuirw+xESVQRqpDWtZMeHpDSWqLT1LkocFoFwx/jwaz3qAvXNwiDQskwybn47Gvk
Q4mSYK1PfHHkkJeflAOXgzNYw52ZG817EvPke+MN3s5n3pgpUF0adDRapH7SKmxQlMiu+56ip22O
HnVewnc4iHmJ9Y4xeQnM3ByP39tba+NekPEokSJyz0D+V1srjfO4yBZKLIuKoMSxLwYnu88bozFw
q1X6v2+PtjVDmhoSTQk+B1Hry4PUUA2oQrcgubRHA7GDUtX9xZ2UL24nxoBqu1B2LoiN+dGBRB4P
x/QXcNfliFIN1669MA80Xaj2wyLUZjwJ2i/1V/hle15QG/MjoYLUBDGQcuu6w7+YaW/NulEGRr5U
RxVOVzAULWxpSll3Jl2KL29eT7DJ+AKgZEWjZo2TQ2UrwyY5L4MwtfP7RRiGX3j6/Ku0u246iHbe
FXLcOBjgJgARS3SXTnx9uZ64/2hpsvRlAAxcV471FH4IIQpi9zPn99bQe++8XNP24Hkb17zUQMfZ
jjwZ2a3VvqFWEQOeXcqAC0j/osDf/q9p4vnh9mpujoJyEtqRUL6uhHi0NjL7FB5ZUE0Y1cdGN2Bl
Me6FiRt7hLWDaMD6STie/PNX0SuCn2VjNlMFNIN8+Gwm4I38MbFS/bzobqyfO33Wsp1jcD0o+FcI
6lCCSUzQvL8c1IijNuk7rwxikVifnHgxsd5sy19LHFqf86q391w/r9cSPgVlP0CikrW0JlWkWCSF
VCCqoLdt5dTXZn8O8VXZ6aNsTUsK7EJSwmibZOByWmVkmmlsu4xSOBDl9Xz0raIKEYNoKRUvunF+
6w5hVhLGAQREBhyrb5fOoSNcdE4CjJKMp1hA0jSqeecZuD5i/P3YagCzpe/o2avNLhSFLlubNcGY
l+ljGS75KYyGgXe20IHbdsn0PYzcUNvZItc3pRyW0gkaqlA4173WOgSrORleHSABNXywolR7pDU+
oWRke5lyfPNCAjOCl47TNw2i9WBJTw6nR3ETtPbwo0fl/G6O3s6rRXyQnSdPGlbaV7ujQalk9oax
DdK+KQ2f0nfzfe6o/J1uT2ZjFxJae9JODlrt1b0xh6UZ5RS0Al2H/DLUTvSI2cVvPa/LYFLqPaj3
9XDcwNTwdWC2gMnWF8hcmcgGZcsYxFX0PDWYuylq99G2BherrXmPsnQd+77c9y8xGHXhNYmzEE2p
os4zBVql2ODVQrXGkSAV2Ynn23tfDkXsoRzQIJw+lt6414a/PgxcltKyVwVHxjMnQ+NXt6VbAu0v
s2bmhKMZXLrtN6EtXyPwVIfGGj+UtdrsnPGr5eVRA+oocS4UGEgiL0fsLTxgjcZTnuLWQYVlMk+K
niBJU7q8b4v21gT9ZTSsNMlgNNZ3dYNpagdZutaUpyTX1XsSNAFXOhHLPQ++Xfsh98POiFfnnIIz
Ad9LIogrxboSm0y9WqH1nwRIRyz2caoURfhRqDs/WzWerJ2zcfUOMBrvtkyamByx9OVq0oQ1QFFI
9swwV7459cpHs5/3AIdbcyI2QCOTg8Whl5v41S6ZsGDE6NxJgnFaRhyRZu3oFq7yqOTl+NYggQlJ
WhjnXWqpr5+cPLbSEnndNGiqqX4EyZOfZm3Ud1rocltfFDEZBW1Gmc8R+FwR6rjtw8FCTS7oKa/8
XQEYRfYzSSkmiiIKy//GMsnU3O+USIve9UY4Vb6TtTre2revtq2FJY6l2cXyIQuyWthYUcMom8DU
U3IMq1OvN1V3RHXIGp5Sz+7/YLMAzySe5R6lrCh/zavP6HWD1TvWQDZfArTGvKhKjqIqhdh5fbZm
xYsgAXREYrQkLscZ27mYwdkAqMkdTDBp9bo/E1dfDlqYKOYfDQZ2hAIcqd0aPx2KUIPRwWCAQAeq
Bl4aneA2t5+Wopj3ZE2vjxuXiKdzW0L8lKZZlzPz1Ggq4oiC+zDX5ilBWwoR/MV7a9fqZe14uoED
yjdhFaGMSeQJe1TogRaNB6PLakWCIpKR/oBIi0m3XaQ7+3BjXvAQpPg45VVIAvLSfrUzihoFL+pj
RUC3QvKARqdUzqKoUDG8veGvb38QK5TIIJFwtUKWuRxoSMswtlpql20uhsZXa61QfITnqvnoDHUS
+U0j6xy3B7165FhPzhjfi0SVaa5Omb2QpSZNEQVRZSpBoirqWUElEF2etrhf6u4Zsx9jJ8rcmCi9
Jl1eY1Sqr9pkKS2SNAH5G5jplJxEW5vPldeMn3g50qMSojSzM8nrQ8eOlDYUNFxBQK/V6mu3wrJy
pEGRYfbkHr3K6X4oajT/3SozYmW3V/R6dvRC6MDA5CCmJWe8/IxNpZqxDW4uKCZFqQ663qr1caxn
DHJc4eBgm1hFs2fbcP0ZIVuDiJEwb/KstbhR6pm5bRciD7zFCh+R+0XkMJ9N8QnXF8MXKd5i/tAn
2s5bcX02TGQ2OO80+oiQ1uAndBh7RBJpO3jjAibVS4FnTk57fvOKgggFB0kISNdurcZll8DxFocO
ZuYsv4QRJ7/zsuy/upggAUalhf759nir7UKPmJTOoKkEChhplPWJX0BDdopeTU/cqeFBk/07F6G/
YyycPWHm1QLKodiROu0rYK8YL62eAxXwlFq79vxUIuj9uU0qm4rqkuzEXVuj0IjBfoVfTLltdcjF
gmxhKebpSTU76iW8P6fUNPKdjb8W9JWTkQeaKjHYFMigqzfUCseprWJrfpJ8nuxg4Bqrn0qvRYw2
aTgrRyxrnengNM78OxJ6XflAXez3EcmhEYwoyz5rUeXgwSea6dSVhaHj85uHKBQmXc7yI+Wi+BGI
sMHvCuCwD6OK4uWjWaWKeOoGTsihGosmP9N9Nsc7fTaq+Kxi2m5/UCZjto/eotYPkRkDOWrCkdTP
n00nit6nttPFT1ntduXJq+d2PERqq7JSJsnbvQrsZn4ovab4kmWxs/hhWxvT2/b4y9oB5Sfqp8LF
kVp9okXXajQDXfWp6cvuIcxr76QVeXpGprs5tQXWY2/e4xTNgffQkiHXX1dltCJTTAy/tCdjbMyD
ZtTWSYIb/X4x0r19wYX3KqCUU3M1nXCHV5sm8TrkoTMx2HO4YO2aCeH3EaiHBU/D4+0JyQVajwJo
nG4jWxAxq9UCmk6cI181GU+4XihoxLZTeB6dTjvhW6wc9Ln/LVLNrs7zAIXu9tAbx4uFlAGWA3jp
qu1vKONQJFM+PTVWWRxLpYw+qnru7OyQ1RXPMlLWBHNF4Y5mCKXIy3eFg6DaEzINT545/m0naDpO
rupjgvorQgTDn8O9zOZ6WiaGjAYtQgmgoIV7OaBS9qPdlor2lNplfd+l5ZfZrPcocZuDvChPUSSR
Yd3lIF7V9SK1G/0pEkD4+0iLz9wXy87muL7RqY3rVHCpMOG9udbLE3ktDIXe+RMgiLA6D/XSWT7g
aurj6Gnvsgk3PhVFNEjxqJ0BzF1PynFEE2LYaT5Nsac99wjpPhjQ4h9BLERPDdT885TN6c5bvDFH
8LAMC3UFkNVaXEixtG5GN9Z8IilWfppuG35ZxgSCF5YbzduicPYioG5OmymNXuhUrdpF1jhrSZu6
5hOSRmgpKlZ2NOsYdhmKtMeQptzOCVvFVP8bTzbgpJYCdRG5i17F4FlhY3NMQeYpDbPxOOGUe3Cm
Dknjauh9lI6nj7dP9PUHlBHxi0UErUcaj5fjJVUCcRCtjCdiYWc4hLNRiwdHccv2QfM6p3nXwdMB
rJ8XmbUTq17fYxZizzwDBJFA2NewS6ES4o2LZj0lzVwdwkkN/wMIDVgKnNTd1EbzJxM242HShj3J
o41FlqhSoLlUAGCJGpeTTuloRzOG9YggNuOxTkOBvvEc+qBNXb8sJ/vNH5WqCTe1RSNCvg6rTYRO
YFNDhKXa5UR44LKWd9mC+bGR5NngN8M8/L79Va/vGsZDY5FEGAAtqcDlBGdvic08EcoTq2/6QpTo
grh4694eZQ3xZLMyDBQqOTH6HleCetNiZk5mK0+WYgWlmS3Hbqj/HS31tyXw+3YT8TmJ3e7oqPOH
UbPu3XSadjaR3J+XjyE/AeoKh5TZcu9dzhTcOIBPIpugN+0+PtpTaI+fs4pkACVjzxWpX6MrgJG1
l8Xhr17TEDF2VLR9d9bi+hyR3dGIIeciraWLfvk7FlNv4izJosBrQs+f277W6NN39b92DQG3TmEu
mvHU7BVZrqcvTfKkhSkyTVRaVtfF4HgTjdIiCfCOt+8hB3TzyayLWvW7WLdnxJZV+19Dny3LrxdD
fCm1xvx1exdc7zVaGRRWDdmI4rFe1Skcp1WdZASeFqMF99RlWnqyymbc2dHXR5Zakiz948zDhltj
rNLJCbMcvHBQKrrqj+n4SO/I9b1BeQRHsFcr2JgTVyKVVOIBk1xidWC5rESTRqIIcF8pnzOjNE+u
l473t1fuJRu53LxMCvwkMm8acpTrunuMG4K56EoVJKm72LrfsHqZ37YURu/6Xkt+VaWpLkevHGvU
sBVsHcbHCEWM8eiWaOvZtYoZqV1gsvMZUSrvZ0SXRPM1D/jxIe3UpjrOmhcZD9w4TrrD3dhaIqrN
vL60DWTr4HLDF2nvVGXvFUGq9faB5r9ycCoE528v0fVTD8BJmu9BOAJvfFWsnJCdxBi4DBwsrrCC
dO3jGOb2oQYGfb491NWEKOqB3pK6yWyvK0ZmHy52XTphFQjNSw7jECsHF93ynWbq1T3BKJwV9hQ5
EP2/1X1VhWlfavlYc2CL5Ny0BqFEO9vYKIcoaPqA4Ydzb+tv1KWVAlFSz4J4Cbo201xtaMMYcxsl
kyYQtlgOndLDujW16fTmJSS/Ih/GUpWq5bpkmRdTks3YuARjqA0H0YmItLNOjrdHudoTzEXesnQC
eU/Rab7cefhTWEmTjMwFRfr7ZbbTp5zQ5kjlZ6/peD0UAkkvsSY8XWhvq2WbFqSnB2+pg2Xs7Luu
N53jENnQFpX4zQ8IARDUE+gZVO8kAu5yVlRiMgOx+SbotUn/xrfJUEHBre6UNvOU+M3Yh8jeLPpb
41s5LJZPWAC+IAlXM1RFWupx3TZBqhsQ6sScnoYxXJ7DLC7OXpErb2QrsRMZENACoTS51lXxPBGN
rESUTaC6eX3vgtK+i7NMnPrMeWPb72UoFlNiP+kYUzW8XNLJ0nozbzWGSrT6Xk0RFuwSsz9l1Ibe
pQhPfry9Ma9vEDRVCIao3JHhITd9OZ7p1KmnhEYTAE+2T1VhledCU94IMv3frKgQcgSA/FNCuRzF
anozyQevCRBMVI+RqxV+PtoLZvNzvRO3bk6IMiRtMpxPIbNdDuVomT2KxW2CxdLCf0FajX91Yl52
7vjrK5FlezXK6jPR8opCBemlAJqIdUhsR0wHI9VbnH3Atf5UrPFHbw/plz/4WJikyLuKT7ZO7Bqn
tDSI3W2wRG70OEoDEANLnrevINsdEAt5JBoLa+dfyxShErd2G/QIkXKUUwyh4mR+841IRAKmERAw
4QQsgcvvFOIN07QuG70L0+xgInYZuE00PTpab/x1e9k2bkTMp2mgSd4xT8RqjwNcjCCuLU0QDV70
OW8X9WHW4nfRnAw70dHmSNQUgMNK7O26lJtQtrNK4TSIMav90e3cxNfi1D3MCf2F25Pa2OdSg597
F7SMhG9frh9hjDCGIm0DMUXKoaj18qxHxqc/GIRKpKwm0H1dR7CFavd2F5dtoMnMXhTL6ItZ2ztM
V3Hyy04g9JVsEYqQq/u8HbB9qfuBDcdJfWhqbGeaGRMmgrXmISrKPcPira+kS6CMjGItpDUvl85J
qGp5/cysknBKiQPnXjmXSiI+9INV9Tt7YutDgRwEjSZFRCjYXY5mQDUNi3lpoX8b9V0SqfjVWriX
3f5S23P6f6OssWGhBzUNjdU26JKkPVLmLw9NirtWFUe/bo+0NR86CAQxBGYGGIDL+cBBFAuFyTZo
lWR4SMfFPETdFJ7+YBQyRD4S2+8K8hzpZYUQodcGNdJ2x1abf2gFJkd/MIgUy6EbQsS+jtSTthmV
aMy6INRjzGhHMd7Fs/X2IJ3gmZePjwNC8Ar7i/Kg6/Vu1QUAJtx/NGOwvAcTb0f97g9mAwFWctx4
y9dJLWZ6wl7CokMptl0W38sm1fbbsmz2pFM3dwCw2hdOGc0QuRdf1fuEZwkIXQnLVszzkdTA8bFY
fHM+y50tIQuA7BHH4s27HCXvrSkZTKTlcOszTmHdYX/nAMV486KRo0Eck1JU8Bj01SgD2GirtRGw
ywftkKaJcjTq/u03HMEIeBLp5iH/uRolGlIbyyIL1gDOSH/pSaL+gAlnfIwWkT1MXEL/3p6VjKcu
knTKSsyHPh/lLqrqq8fVLYfKmVzA2ItTq/19FYtG+TzGc788heNcNU/lFIb2OXEweL6nES2iN4fo
VA6pBKNtRgoCdPpyWceCJZ/MoQ6ytqNEG0eR9qvOcbE5wA5TviMw1O/dgNevCFkPI0oBY/bMOqAw
vRS3v9nkmBHB9IeyVMziDI5hucOdD9qyoxfFXjn4ekypeyVB21RuiJRWJ0HtIYqmwOSCaFbH+Oip
eWN/yxdjiL4oZqsY/9ZZGu0UMeTfefltL8eUv+nV6Yu6cZio+YpA9Kr+PqM4drTjQnyfM2LQ29vo
+qDL64Srno67dPNdfUXXXTpTQeMxgLGlHKcWFHXeRPXOA7m1iGxVTEeolVHzWU0oGTQxqF3TB7OR
fS3MrveXNH3fL/pDn1Z7we3W6kl3LXrc0I+R87xcvarSloySbh9gldk9Iij2H8jm+c5d8LK+vXhX
I8nbix0NB4G2Fk/M5UiKQeWvFpMI3KpWjilqoRCSjM5PlrndGerqO3Fv8SKDljYJZ664F8XcVImN
NXAQlqh+ZanXH1NR7x2wjQkRBQIAB2Yl0dOrC7lrpkFL9HJA+SRpdD8Syc8pCws8si0cq9+8eFTH
bQALnGUanas9YWKy3IyuPgBCsitY6jVcVRz5PK0+NHjv7k3t6r58QdSDjiMbkffHalcQN1ltV5hj
oLsjz0AP1LA8oO1vt/eYY1q0jecOW0dadcPXhpSv3wlErpeWQFSqcfIOUey6wo7OeA3widXAzvPk
NFBqOXRa2N+Ni7Wnt3CVuVIhZmNC1ONs03ddBduAm5a4GQsDlC82yRpxFtmJm56xgjMDPW+d/3Ij
TN7a/aRhxt3MmySln0mdL8+CG00NndzWCXoXbsQdHaDIukOTXcM2bFDmPeWl6/NA1RX5ZfYO3TJ6
oJfDTWM/ZJGoXMjNg3oQsWb7qr57O15/NGnRQBMejhxnb522KAb6Zp6RLkEeQy0/tq5gdzqic0u8
axEO2znk8nj9H87OrMdxI1jWv4gA9+WVpKReZkR1z2bPC+Gxx9z3nb/+fOx7gWORgggdGDAGGNil
KtaSGRkZcXXvIwxL3YpiHC0FS7Pu9aRKKV78dibljPWh6oYFlCd9MuujrI0iLnaV7DRdRD0ZEPip
qeS9t2CzbxAd/NDPphjILbOWt9FDOBxZZ8xnRN7q4GgONUM0StOmr5S5ag1rZDx1Mc7FHeN4/zLY
nE6GhjQCNwXsmTRKuZ65KoU4BPuFhEq5WZbHuFdC6WiVYSgfOKn96PLsaqajhWM6H0qhUR8U21kY
UzDpWH1414uF2SphrHSiqELq1XM8Y4aqJZZ5kUJiqXBopC+4Se8VWTafGtoZnBxyBf6hErq6adsu
s6J51jV6pIT6SRb8RH/WCi2lTMkbeUjyCB/ZoTKgRqitjBGnSqasHO6v+uYQLT9iMTFcurUMQuPr
VRdgSWRTmmgADAjvcCWlL3OuyTu1hc0hogUA+WjyFTBWGVrm9ShZU85mbyKONoRS8TJMRuKW4P5u
p+3aXt4caim3Qp3nkrVWB4hKCUmLZPpnzWrV6dhidpY5AU64s6N26MHaj67fYhoEZZhX7KMP/Xpm
hlIZ2di3xnm0ysDWA6SWqygqd5K+TfC0iNuR7MEsBUXZSGOXskWxKTGNcw9O5xlmLf9tQGR5Lge8
EK0sF3/en9V2EdkUZMvwLllIPtz1rNJeUOa2M61zOJkJbSjIITgUdNM3Hdm1R288XidA96Vav/Ty
r71IallLcZ1u/DO99Dkq68JUu0JZlwexUTXcqzEphyopmJl8kIRQTxG/V+ed9b0xX4pPVDwX2fel
eHM937jUTOopbJoCzfenQuo6N8oK89Ab3bQDxX/0jl/d8ArRL5g1rzNlZzjR12PpSrp0WwyJV/tS
1dohDu7lKebDK14iVl190CMuXBd3XzxTaiKF9ijWda2eyn6ahCduxJRcQAsaOjGGxa46VsJ4+obG
S14fhTgafFvOWz15rWel7uFtWtq/dVNphV1ovTQNtJFnfW/rVYkIdZhYSve9niKVURBEr924S7vW
ndK4QKBp4jSpdhLUtFXS5ZX7XxNV9YcnMSnMwK65UAR7kPTmNAFQ+w6yQqpyStR29KSs1Yc339J9
/znuoMt9kgahqj9LQVXXbmOV6GmMeaQqz7msFTGm12qbQaBL1ewH/W3TfKzV2h+dKZ7H7Gtn0Jx7
qgMxCA6x3DazK2rkRbaZ6uNf6LvksSMqHIhDlGUIBJYxjbsHMwtG0x7MWanekkbuMaqvdU14QlXY
7x3O2RAcWVdRPcwJcj1vXU7prrGlaRqso4iha/0jxP/djO2UbExBQqSqWtWrhaHCaFCU+m9xX5vZ
z1HuuuwiRDU4cFAGif91rPBz6h284kP/xVSivLv4oyxO75ZSNBOclEgKnuehlkq7RJ6qPEFw0oh/
iTz1N4izZvF0/zxvb/n/b8RIYAY6ufaz6o2IC6ZQSi9EFP7QYHpll3LQHB4dhU57uvXAAtAUIDS7
3tmZ1mRl2qWDRyLevZWZ2h/iUN6rMm1DFKpL5FwKLbKLJsRqFF9Rm6kXlgteT2UXK6Piay2ivnvI
OwFfHbXJLQ1QOe7/eHR2YOOsHZJa7A1l3TiHBkRUY3QUe0IVD6MTT4Nqh2al5ztZwvaup7KAXCsS
9VTqKPFer2JVJKrY8Wp5Q9JyyPpCTv9NaQj+zu6HR1SnklbufLjlf3l9JTEkM2J6QJew06+HVEIZ
q9FKSTwhmQv5KDeVnx5yWoL7T+hCzObDu5E0B0lINskHX3f1ukQFII0pIo6QIV99SPtJOvrZoz3v
hHPU+WHJLCElf7BWMUc+DsFMt6N/ThS1PZVwI9+Lbu6fRDTvDvhBw+d7dIMwIB9sUQxZKgGr+FFW
YzXGFcY/0zYnn6wY/wrcoB60jFumRTslLA1eqw/pretvlQFB5boexZ41qKqnzKHuGEJg7Hyi7Sak
GAT4T6MHTAaSn+tRIKs3GCFmiUd+qvwcqmr+Hiq4siilmR0Fscx3UkdzswOBu6iIsy8o5iIafD1e
Pkozym196RVDqr1KhPi96+OH8INqVfjCTMXPXAr972aUxh2k7dbQSwmCvbJw1tcITpIG2Vj3auXl
dOP2T2WeIqiLIMmMYdGkGMVpQrSkfRkkGulOM5WynS6A7d1MXRRJJhyhoB7Q7nk99TSQZ1ADffBU
OZ9e0Lr27QxgZueD3hoFcfslvVoGWVNa/QQQX9fS0fugd1aZEP0ey3Lek0ra3iRgDlwlhIwcAeTK
ryeTQxmjI6gfvbjOX0NfMJykDWKsc2iquX/aPmyKry+thdpNRk7qAjt4jebMkVoptRJPHp6Tcw4T
PwjfK33qWsdIZzl3e3mYzUvZBLV4IP7QqsuY6K1kD7SqDH8FmQB+Vg1zHtix1gnmQfON4ZM2BIL2
jxViBvPwHYsyH109+mKgwO9dXXqCkQYSUc/kEQAtSGQqPo1S23mmQTRzf2m2hxf9P+JLzhK7mkLE
9UcIFLHvZtrqPCLavrYb+oaf8nDo/ykov34V9KFujvdHvPHZOX4w3um/XljbK7hJ8ZN6SLR49vqk
619oV8ycCXzRNWdD2lnHGxvZIotcevOR2YFBcz05v06EQG2TzBMnUXpqgzl0aHhNdpZwG2QQYHDF
onwPEkrqdT2KEYnKLNBM63VV3z3JsVp+p2NSOwjggraFmqWbdt20U065NTUo2ItkOnJFm9R1UYQP
Rqtl0JJG/DLKM0cGI907ODc+FjcOiBbCKbz160AmqPsuFuI896ISOMGikHGCi5Q7g6gkF3Way58d
QgCZTdPYcPLr4WUU1eGnGgfpS4pP4yvV8/oQFNDcdDXbU7fYrAFg5SKuvHBGaMb7EFn8b93DiiZ5
MjrJ67MckEAzG1sUDPn5/n7djrJA6FBDYfeAWa5PCFU5GswCHOPDCc7uHCXSwYR3v7NV10qVHL3F
SwxCP2DSwkRd7aKYnLdI5LY7p3I26balErj+RuKhaz4Fs1aJn/OOlPaJkvRES95smOUpFczZfKmC
PJAdv4vj9oBv9Dzaoz70wCfzlO0Ju222w6KqxDPKLgd0hP15vdV1iSJhV9fdWRbkyo4jBZ4doj62
ICfyztbbLvvSZgDEBvcfrHiNpcIiIAGjj/tMJaV2eiMsTkqcWO6jH3c5soywDLKI2VxPKEVsGJfl
qj+PagPHxJLDE+hp9mi0t3QYL7wcmMbAhR/P0382qqgmjQSXXjzPgi69FH2SuWI3CTtbaHOVf4xC
Nwg4Ie6Uay5zRU8bPPmaUchx7C7WfnXK/FRUGM/ofrBn2LrdCoBYbATqE0uRbg3TaUNM8pkqEli3
5Ue2ktAOojVVANKdKj/uf6WbYy218sWXCluT1dko/IYWTuQuz0Ieoy5eh6pTCLwblg7ge3+o7bZj
WoulDqpl0FjXref45aUdIgzSeWgD3ZHEwHejudqrEm+eDD4V3F8aiFEg4RJfvbpzkg6tPLN4eMoV
7tDlE/hMJ3xpFVp3aqUoj5Ie7TWB3ZwayK24JIrbZHjUzbABOpTO8zQ1RyUHEwyTbg+iuzkKIQU9
JPCbeeevT5TUtUETFqp0DhU9c7omr16VLtgztrg9ChQaxMmXpo0VHq634zRW8DnxtWo1x4/j6lkQ
mr0Oq5uj0OfNLUQDxYZdmWghEp2Tyb6rDfT7Y+7lqhX2qCA3NwP9W0vrCxn1moyYTUmu9yQbZ1yk
ZkfOIk8X/a+4pH+Ni/Jzn/uPWXXy0rD5/ne8NYwfirGGPw5fKC7bn3mA1UlnBaWr5d0eG3xTtVhG
gidAzZvEcGPN0yCf3KmTIJ2VATPOXjafoiB/MkKEQJRq/lbNxU+/89/we3hQQeJjjqwmnbDAB1Q1
ly/7nxu3SWutjSP2B0II/knu+gmOsZU/paSMj8azTHKhV0GuIb0AAL8eKmnZFvPMJgk7S3Ywyjbt
wlJAI4d2L4+5tR+5cCGC84wQkazuQRHAuaFcK2PraeFKaGXCi04X9en+FXjrttXJrBcaHNn8mpoU
jWqnTXUln2vfMA/Y8Pz2oUe4ZpDsFdnXhmp8JhhBANvUdaGUULS4XjuaOZrS74r5nCtJiH7pCPdo
KmUnLYz8NGBn4XVzOH7ueqk/llLrH8E7y6e8DQZgUGNPSWm7vJDEiSOR4yAao0nr+tdkuTJp6qzO
51ELJidPLcS251x5OLAhEYWDtXB2qN+uFaep/dQBMqPyOWdZ3aDtf2pjtSdPsJ0K1yL7EdEdCggb
FUxKvgmgjDKdA6EUjlLQ44NmturOTtlEHEiXwMWg3L00nPM4Xy+Y74edFFqhcY4q/dNkap97Wjnt
EPkuys97m2UzJY1qC7LUdEjCCYKScT2YNSIn2seNdkZSS3WHTMX2JlP2JDdvjUJb5UIxpLrDN7oe
BeJvH1tjr521WqtsXe6to5p0e/3RN0cBtKVvFToCDI/rUUyzhoxDn8CZNveIpmFBweE+8L/cP8g3
Rlm0KZZHElkACmbXo5TQLtSZJtFzoBSzixG8dOhbYXTvj7K5LijJ0QuDTO/C196E0ONktc0oxCYK
WU37pUqpGkVK0v6NLkq3c3RuDYW2Ew2afJ6Fonk9ITNC0Lnmh5yzrs/tYpb7k6FSZIysuH60Cs2s
IDQtDqjERGS/10MBm6YoSWVUGoUkdPFfRXtERJ+8yeY9WtiNz4Th0dIVSn2dbbcaKiqKNhMaipqB
iOFr50vdZ8lsp0df/WVCdA/RF0CiQ6X2ekJ1CN4XKRETstQ/I2yhn5XOQnbAHB9FDxfhBphJWMgR
ayJwcD1Q3qLjEgVZ4CmoDR3MUv67QJTu0YyKgIL3j+djEaXapP5dFUTgFhKY85C/Y6QYfhMQtXu/
v7M3H4YDAj4lkbsZVKjW1WYqO13UJ3Pu9SJFnLpBxNiQhWFnU9NTyIpcoZMkNdQcSEOBJrfNZGJO
WCjrnXke6noq3FI2g0uF5d7odJT9VBjbcmF4LEiVuuGUDMH3aCpG883A7lJ+CdDPGn6kkZjkhymv
0InTiYRLh3qpfC7rpPd/SMNQznaotNRyC0noNVuOe115LjXBrG08D+i6sVu9GfF+Rj45P+HhmjRu
Zk1TahemGAiujN3P6CQ6wf3Rb9NGtyU5HtRDIY6Dcsysoa2OltQM2SnA6HF86XpTr06W4WfHCGU0
Y7KpFI3y+5QV8/AHvD1qxXo1mi9BEqrVE3qyVvg8WEnxb8p18ptYXJGO8xCbwScrD9XouGjld609
qrMYuUMJNed9HElB3vxEDcPTNEg1cJMQTfUneTA1nBsAmHG8lfJ0tJXGt34WWcfZJda2RNQLMLOw
oyLPvughXFZnLFU5sQt0j/NPRCVjfazUeH4X08b4M5GGtODXpmXojrOg/jRVcJCDOeWz/EXvFa19
ivD2lR262ATZRuiiQqfZ8EtdPuiQMcp/mqxL3iC9SBKKJkSRx7zVcP3NaszAvFhCsu1lqsthOI0N
zlHHJKbD/ckn0UXLAo23/m2IpP5PAcAa2g/PupY6Vij46m+Q1EB09HlMp3/xnDNkJ8ZVpXXyMSsb
J9Vj33ifiRatY9WrZe/kWT/3J03Ktfip1Y0RZYGsmAbhM687rZlqrQaXgiWKflnG4CcHEQAwPFZm
ovwRarmqOPQppuXBGpLMeBOTKaVxvffD92AQrNQp9aYUUJASq8rtjXgQ2RhdL7vDGIbYotKGrr4m
SZ9IL9ngTxE572TFl5aG6+lJrfNktvkYAoyCxqhMJ0OrYHLgLcThv/MUtKZjBXX2tx80+bseYKBm
a4SNjVMGQ/zeTcoofk3nTvk8iWOKiTM7TbKQVtPF2JlyTShcnGGL+bltxazFgQGs502b1TR221AV
Ik9SUyE+xaTJwQnCix4eZqEw5cMUth0Ek+Uz/KhKqZGPYB2y5ohxPJTHsYhL8QTdpZMdKTHCyqZ2
b40nykPxZIdROv9Ej1DvF/cSzpOtVr6auhGSOT97CeMlt4HeUdroD4yyayqVpLkl7vbaoW4bUf8t
SVUmOqFSywlUE0u+VIoY6RdJLJoisWkua/5IOLeSo2tJIEOES6X2WDSq+Pf9q3Dz8uogSosqPq3K
cEXXgIU0iMOQCkXtBUBYx9YqoyctEuTvdYuk7/2hbty6C4MJXiia8Thlr+I8nEe0UG6a2tPKVn8K
+yFzlF5S3PujbELXJSRaalz0eXPtritpeUvZCwPs2qvIg15gtNd0HJLlQD0/Inz+z/3RtnOCtASG
ycoRjxPxXb+JlWD5YjrEnWcVw4QemV7YYiBWh/ujbDHkBd1BY5Nuw0XwYc1KpInM6AI+lTcJWT7Y
kpBjGlSVAc21fizJnZ2YihkemiTrsn8ka1q0KxPBh0aUDEXzKU+TYjymFc2ynxMj1TobF2v/4coF
tA+q0nSTkjQv7NXrtUBwwacQ07deYvWm5mbDIL5qozU+aLhO7xY96NQHeMOpTwNWX48jN8o4lXTY
Ic9JE2mZhH1mQw2Nv1HBUQ8jPKhjoHd5sLOxNiViVEeh9qP9DsGF13w1vTQKR78dyIkqo/efDeNX
LA14twUNrcdJDlUibHVbrjvh4e4omJk0wcMqQCIaFaTVfAMRsaq51PVzXkrjSV3M6lB8+nJ/i21n
RzwMJPCRHGnwM68XtVZmJVu00s6K6QtHXVCV15gqqKuVpnpME/k1jZDMsZpBeTiqJBInKUfvk3iG
CPN6YKWreAiV1joPFesXwHV7bbCi24n6N7cCOnRAH+RKi/nexmOR7K+qBl2wznXnx29WYsRHSS2F
H20IAQp1hvnb/eXcXqscWGB0npOFObHu0ZRKDlnoW4PH7Svy1NexGxM/2mE37vnG3hiKBI/qEtE/
99C67BoErFs4ip2XaVPvokuXfEM1U3ktC6HbqU3eHAqEGdYiFUNa/a+/lRBWkzWEaufVUTAaDscN
SEcLgo4AS6wr/Xh/EddmarwU4OgU5xajGJIPdfk9/wH7pjJtRXkyBq/lRss8WjcF7LHmVEMR0sTa
zWk6/rPnXKsN2S6UXqy+mSqevbAby9hA/luKgicc0amYDFIY7WExm/Cenwdpm9uIK3mxm73+eeYg
tC28/N4zBClylCEm2KOM9imSLUpOWkV75ijsVRhuvDgAknQB0XIOsCYvP+o/axIqqHxMFF49rqku
tHG80S4+a7Kz9ttPvbxr7KiljXGbkU8puptJNo+e3FESdhShmD1sWK3I7aZZDXZCgxuj/b+uF2Oh
G2/gwimLZgnsbPZokJyeoqiDxOpH0Sd6gX7d31Pbb7Z0SgKzLtkyolSre84qMLbNJn/0eLmFN7Qa
A+0ZzFx288xUsiNyMNXkpMlQh87DA1NsB0XmGf/Qs73+bqkRQDmBqeoBP5QukLpgh5IwuJ1oFZ5U
VenTsATB9wfdXHtIgBMOoVLJA8K/l7//z2YxZkS5iz6YvDydrPeon4PXXNAs5Pqi/lOTJSjK3x/w
xocEnCSr5YrA53WtniqpXUM6lTMgi/85MGI0TdAE/+b7bXS6P9T2IPBsgFPyIcH6rXWdUs99SZmN
bPIa0Qxf5ThBhTCL9pwSbq0g7xL9wqiZbqG2QlUCiZRm8lQ/nL4bWtS4gaSlJ7GLfbdDIXuHCHZj
AbGPRENM5iSwU1fPYTvrDTISuehJqaXjyVp2RK2Y2cX1uGecc2MBGQqZm0VPfWEUXm8OrHj6Imoq
0VOCwT8gaa4+qUr8MCIK+sFpA6qkZshduZqQkqVpmCN47WlDqz4ngzV9BgDZ03m4MRc0/sBbuYhh
Bq2ru0PeNJSna8lrDNgSSdqOdJaOmXt/y304oV0BOkxmQXcRgOXip3h4vWSDEQWCafii11MzVFy/
VCDPFaAViAgWo/hLGE0o7S2k5LepDivrCPW/CQKgllKwnqZalBNH9q3x+2SM0/yXPOSpcchFo9Mc
7EEH06vlXEwdUYcy/ZL4df234Ud6+1JUUW9+AzArRbTFIiqVihaG8XEKe+FBe3geXaoXi00zbDqW
c82caFFnS/u8kjw1i4wzuQ26/kkZLaxESfpxf0FvnK6l2ZEjTF4IFLbaHGOdcYnEouSlhUjftqRB
mrXprVMuAMV1c6jTWNZ3QsHtVuFNpLAMhLR40K2rpGaLfNk45vjGCIl8ks0IHtOsNjtbZfnl1zsF
NJs2apZxadeVVzNLZKnPE0QaPEsv+l+p1vRHNq7yns+AQdNY6z9UfL2fpUlUd6is2xuE/AgiKYk2
OhTcI9d7tPMVKEMhexQRjfJTWk/S9y6BsDtMIH/3P9+NpWQo6sAAqbQ/remMPDit0BQM5Svp8Flh
q7xEcmc83x9l+2QTESy8SQJOksu1bpXRolmNDbzigZbWbq4N2jEbc/PzKNfBlyTS038svOOP9wfd
Tg1FblTV4LDS+Ukrw/UqorSc1kUuKx5VGMvR6yT6blqh9nBAvTCh+EpIwlNGXzukTWWsTgXWUR6m
jtEnnHk56uagf9YrY4/7u90WwC6QTrkkCar58/WEstGwSoEiqGeJ4a96ttpnsSun4xA2e/W8G7ck
anQ0gFCfQq6QC/N6qFAHlVUrRfNgrycCnsY0+MWHJEb46VlS8Xt0I3Uo6T7CVEl60cN5btxKrwpP
tCqzPsjRWE4/omi0UCrt1aXCNapi/BQYfXSppiSY3KkWqn/wfA6iNwOeSPAkI7GRHfRcjEJalEwM
n6Uuiywbzkrl0/6UNtNeqLMs2PUJ54DTh4dGHHsAsOl6luiz5/5gFopXN9G/RVspjqF2z6VPA5Ac
NX9Nffg8JTWeZsJOCHtjay6kfFJZQpKFEHY9sJ428wBULHuKVeifZlUQ/kq1Wto5AB88vNX8qLTz
CKDJwjhruK5HkaWezVrzaIkyHUBz7ZyaeucGcdu+SUbTeCIqvqdJ6wpnnIbygu1A5BZ6u+cTt925
i20xbzpBJeVIabkf/hPEksR1ETIEpmdgO2GDVgpOPVYFkPecHB499Uvn33IYeQAXta3roVq9CDKf
WpqnCmZ0UDC3oJRAPeH+KDcmBKWYnBEAC8OONfd2mpOyFMxUIyQCOM60KDj18owjdsjeuT/U9hky
lio+geuCy23q0Yi7JVZXNponBYbgTkHXftOlpHeC2gQFlMyQjsBRmmJ3VNJyp51ju08Zm0oeFze7
FVj2ejGHVCwjUWbsOIosd8ZBgmRHjtz7M7y5mPgZ0HhL3Q6t6utRjD7FsabpNS+ay+4UYNr7KSQR
O2JGv5cLbE88EzIWIvhi1QBz7HqoqhZGLFVFzZugZKIdyhvxbkVZ8yNk27qJomT/pHXc/eGDtAV2
EOjWnoLprckuBr3sGmqjm/dCjdSwZ+9oXkmnw5dRCPvPaC0GP/RM20PMbpx/nlzE+tigMLE3XiVF
rSJV4cu6h6BPbzz5cy8YdlLpFt2RRhwbTmGFw/eiieqM4HVM+5NoNVH1Wa8lHKcqCFn5TsZ3a/0J
mHnFyOAXcOh6/dVkMlAArXVPDZoJnD3NqFVOX8umOqiFrtmNL/1qrOAoFenDQr9w5WmDgjYiAUPB
zL8eesbyZFgcajxCZ9PpI9GHkR7Up6huu51Z3vrGi+4KbyjLTxfA9VANhRNAytDw+nyUbThNmKa0
Oholia++3z87W5oW00K4hg1FBALasxqrHfBkr4LBYD+1veDSGTf8jtMKlcZMyOa3QWqmyTbmLvWm
IYlGly5bPzm2Rdu9N3GmjyclkcM9pGQZ9PrhWVJ6Ai9QBCDENY+qz4O2qYrQ9AaxVs9Fn/WfR9hk
X+/P/cYo5DgIOKKHulhErb6oHgUlPSSd5RlDN8I5yZviZ6/p084FfONrLn0MNEKRZfOxVrQjvQiN
bhYykxclS6AdTdP7oEnDUQp1dWdGS8CxWjeuwWXJiJERUl69k0aszkbXi6aXmm3/rddC/xV6HTVP
IxVtUfW77w+vIEI20IFpH4GSoa5u3lwoKhlMy/R0w0/tsk1p1DPbPUP0Wwv4UcwDSl/e5dUCdn2j
BJaZWF6S5d3BN7vOkQojQ5BX3LO3urElPjrWIAUt0mJrzVVNC4zAqFLLa8Zqcoe2LB0U7/ZkBm6N
srgtwONj1dDCuj7fYV2PYwf642kt3ict4npuDMzz9PDHod6B3PXCkaUOsborRynMqVwmwYVXUTvl
xdDZouLvNbfcmAtkKnYB+437Yx2a6egJI7OBJFQ5KKnTRUbynHBD7mFimyiGc/oh8kvZmOBsbZBq
xoNkZFjqXtTM7GZ34tKav0lJk4OLtaNgYiWF95lLv3YpOVUji/T26i3M7nQ01eYNFXN5fMc0E8YC
wECdOgTnuG8vMhNCbGtcc39GIqIrdoWHreVi92Tx56TLhafUB6z6bJpDAQtCNHLqKpGmZd9qhEwu
LXdLhOGu3oq21Q3IcKGuMKW/Chw768+FgaSCLQVB+j6PkYZXkNC3ZWxTh/JxXqoQmHktax8ijRII
EQoL+HladiJr8d9Dgr/oexRrbfFUy4WsHVSUjYbXEU0rwxYlkOI/h1qMZjSrpEl/FdRIMrzISovq
OcJIwacNZUBZKpcni9Ld3MyTjRtGX9oCEqVJ7QbwBdVfUosXz+8HNx6hEQ2HlEgpItIJsUqLeqWG
iU1+5sly1h7bhmaLLIA1/eAoBgTmDxifq3Wr4tUTaKBJMpleR5jh6koWuG2GWP39UTY36jIK7UP0
4S1h0DrgawRBkmm8Mj2z6OKLjimSnfWB+poq43jwh7T54/54m+O0KPtr1HmBb1jE9WNhqZVV8LeS
F3dRcaxkhHHDWtUentXS1UgoC7oBgK6vLiCN1hAReQvZqwOjdgsjLo/0vQmvWjkKz5pc7Wk1bFeR
THXRhICDLfG0L6f7v/lbLAqdXjeKh8uTesFlzwrtEEb498BXhMAWO2yj76/jMoOrlxDQDWr0op2w
0H3XENjUWG2ZKD2BYp1lhqsZZfVbHaawPOk5l/yp0oRRO2LtMOo7gM6HqOBqaJp/4M3Cnl4A/NWj
CNFvcb6zLC9rxm46l6OV/p0YefJHbQxJcDQSufuJqRH1wjQZgxEdSQsNl87yu99lmzXCs5ViUGUr
eipYLnvShNKnwPf4FupmI59IS+vZjSLVoFWzGtvyT8XIAuTqunjSnDKpu+hQgCnVbhdpRfvF8nX9
X1/ujR+0sCq9HU3oINoiJMG/+oYC8fH+wn+8xqvpQ1ekrkZXCEnfWm9ZEqSp05Ee8dANKO2Kqp4X
W4Om2vFkab+Ufvqem707od7/d130zZ9qrZd7r8X64y8wIZEjqBJ0cuLH6+1Wh3CtkHewPCFOotPQ
1lJNdVoOEmdqk2QHbN28TCbxFujgIkK/9FuvPrc/KG3e1I3lWQEsw4HUzKZH9qc+ZqqdC9Upz+W3
wOSpub/Om4vCBA6BCwQeSnKvb+ZYG5moJVF8GaKi+2MQitRGzVj+fn+UTei1jELPhAT1iIt8De9q
1YytV5LHl6YXkpORSeKnfJyTIxDXXn61uSNI3BkIqADIADhtfUdYQ5Mhswbwklq4Sejjn2MSGI5P
S37b9eHO/bCdGF2uC7jFCyIjurAaLQjzsQjKMrjUQ186IAhUmtNSOUtZ97AlIfAH/GwAciYFqiRf
78ZsHFHJw8PiEo8FRZ6qzo59imjM/S+13Q/MAhFFwAnQSLLG61EEwLpCziveqNpPHeKO8LmIA+t0
f5Qby7ZkTDwe1LGBq1fAYxUahZEMYcKyJUrgloVV/jRn2nntuMlD0b0/2uYSp2jCG8iMDDSCqWhc
z0nzo0HPBt5dUQtmW8tQVrMq4e+67F+FuC9O0DD3dBdvTJA3Cqo2sjTL27gasuOu0OekTS7Q3Mtn
X2spfU2tkHK6Wr//8/78bnwza6me8BAvnYgf5PH/PIuhMQaqGJSIRhVN8NlCnPprrGbF4fFRKL7K
vL+List6FcFIQqEVjOwySzM0uUwQDqhzFDvf6tZclvIrupUcKzDp628VBrGUI1yQXeTO9I/0p+h/
BaEW/3x0LmjDqNCkFiFyoODVKIJVJkGs+axYqcIlRhDPDvpqzwhze6UzisZHoVkMOcv1iZ0NcZaL
Js8vRarMp4yuroM1JfMRwan2WRXk0a7QD39tq0zfo8Fst7yy6BFwIZGRLA0d18voD1IJ6TjMLoVk
9MO7XGd6fKY3Rh4vNalk/nWSy+6XXvpa/LDQ+4cjg4KKClVDEK7lp/1nNzZl2kjx0BSXNNQH0ylK
CyM6THYfP2JUzykKEbTwBREwuh4njSbfmM2guPg9ei1Q7DNHyxA/s1LdePhSXCQXeL94udBtXUeB
SpwV0Lbb4pKXc3cEHdEvRdwWOxHfFiddlB1okULqhrgCns31jKImVjpBSItLHyfDk56oyTE0BP9E
LhYd5KHU3SyDlwo+bjojxlOH3hzUc86dt3M9b99QuvY56tS1lwrGevdM6LOCUxrFpcRq5zRUuW5n
Q5gfFKH2XSmhjvbwcUS7i08IGk2r9hrfzwJVG8s6Li9V3Rcu5MO3HO+L/8OkyGl5rxdFkE0dNpdT
NTWzrrzQERM4s2LFTm75tJTKfnnIZrF5uj+pG0eQLkF4xeQPcBzXyQo5xVxPtVFeOCmKw+ukHCKq
20crheRoziAL8FSDv+4Pur0+kY8g/CFHgnwBiHe9hbi2fUQWF3EiX7YcHzFMzZEJLc2dL3Zjh4Bs
gWDTxIVD05puIUEbHrVJrC5Fm4v/RnpevGeJnn9vMPg7yGX0MDWVTjFanHhKITShm7cKS0y5HjRl
MMsLdHXlZZHUPqbDaLqivodFbkoDjMS1AhzJ7UXAuorD67qC9xkwM1AY5dAEadU7pCF0J1Vygo5J
lGbiN32icdvqw/aZXVv8cf8b3tg4gMk0eUFF4wJdw3pNJ1f9PMfNhSuuUA5c17V8UKShy16sQiqr
Z6QNhPe8ELViJ5//aF++SroW6gwFUt6OJQJcK6iHYRTDCeq0S1rho2HwPmklIqqIH5TBC/qfVfRs
lRCjPoUInNf/lsY4GydxyOLmS27MtJ3ZSaHP+r+S3hTVKw7t1nRqR7lqlp4eMX++v1DrTUhrAFuB
b7TwK5bc6XqzdwOtB/0spZfeyBu3n5OXQPAvuRr8oHb8KE60DAYBBxBnSdM2OquyVHSSMcf5JSwa
CcfXtMeDVXw0e2EUpJu5pBYqE6nSakpNWsptlrf1BfdC3dE0wTqx1b5pVvk/7J3Jchtbtp5fhXEm
994IJwvZoHPcqgihYSOSEiVSlM6ZIJIklJlAdsgGyITDEZ74ITz2qAaeeejZeRM/ib+dACjsBA4h
KfPeA1dcVFRFUSB3v9dezb/+FfRBSiQHnpzyYRfdgdjDwMawIEYnVnjrrQ4NkJudTh7fOqHSPk8M
nhi3O1eHZFTN+4tO5p7H+aIzjKKW1dfymX1AipSlFd2Tz4aOhHbEM14mvZnPZ+p0GYfJrT0fjXC3
kvAQjRrzs9ePyW4v3OOC6QGpiEguyY5WDP2vvrTSW1hqOjczksW8i8ybLQ4pyEVYZPv2aKS6UyCC
mhcipNoqqwmt2FX8bpoubvHbUEVH0ydZ5zzuLhtv4Ztd+mduZzn51WgqM/WDHUE4sRyQvgR9LMiA
BK6kTiONZ7gWNFJ83dBy7idzvbE8J69tkvU78wUUM/kcthlSLLuTSS+dtjrLc2vktR6n7YZ374xw
GvS8yJ5Qabljdb/kcMGS5tNQPumtuDX5QZ2IyeI1wOwFsCXqDpaiKfqUVL9s5me3QVf5TZsb9rkd
TFoHbvhOupLopYMUhEKArrjm8gHVZ5bW8Zwwx2U6V9VhlDUTozcD9JYPlooP61M3y3BXKVnSha3X
yiz/1tW5/eeTptWJz6hzPYGQJcLL18vgtlEGBJr0xQ9aRqL2AieZa0tgFydKydgLZ50F3rhleDvv
dtC1PbX9TvFSAvfFOf7LU/afrXGAEQDY3o//9q/8/BSEOZkPdlL68W/vw7F/l0TjcXJjhv8q/vTl
V+U//NuNg98rDr4m5d+S/oj21/0PzMSUfhj6iZPkH9JxlH8cx6mbFB0wUvGb3/vlybho5T4Px3/9
5SlIEV20ZpE1+8v6q8vnv/5SVFT5y3b76y/fmR5/dx9Mx66Z7vzF2IyTv/6iwPx1yrUjpg7+jQC0
yJ5YjNdfaae4TrFYO5xWrj9b4wdkHPJnndMVehN1GeJsTE6EYxykxXfdU3ws+KmQG7jjGiDCN4OT
tunbtp34cDIHjp/Ef/2liLN/kwtEbnhJqalEnjuhJ+FIlA+xhvsop+Zu405TP+gQg1qD0dnE/5Br
V4F2tbAu9cbH0LrOfb0HQ7XXehd6w3hytnxrdHvR5+60v7Sv3e7b1D8PwrdWKx6Osp71NRh4VBW4
j84WwWCm9ueT23b2zor7qTuwjPee3c+wLFu38/Smuzi38mGmX8+4BZpx2Vryfk3607ynpL3J6JMd
/dpwKAbYn50HWT+Zd+B0DAfJzOmrk7dN/9ZxflPUX1v++6yBcwEU/ntXe+/bMOmRldpp3ahwCRuA
l7vLXm5c5Na1a93Nsx6u+d7sfTx7CzLygOwpoQ3WKwpkji3nMd4Bci4aGoU6bK9xFzvNL8255VAT
12hfgeL/rZ2Rw5h0B8FMOVt8RjA0b9o66UyTRRoeGob8sohhkHBGoBeQMyASHGfyxvp+3An12Fje
TW3tQU3VzkdSrZ2rQL9qOpMvQPooim588hqZ0tc60bnWEElOupvfEeweLOfqp9cfOvGQSecMy4nj
JZJsxHjK2ltAKrKV653FXaRFjbM0dLpn8dL4kuj5uTdpvRXe/0uU+jWF5g/JpT+UNpKEelV6HaVc
QpS8Jpd8YZ+tRNxKjvH7L1JJPyV+I1wwyB8EAE/Xi1RCvsD7DccPsgeKYDZyI5XU5qn4bQQZUA/8
hkLJ2EglzThFj2mSN0om4Epi/YBYKr2tyElUzCYnV/j0GF8ZHdPG698kla35KesE3WsjCeLL7sRT
Bv6kZX2E23d+oU0b/r3hkHjQg58juDB8LbskIhv1Z405gaGEqAy5R9FyuLWMawm6LTHFq759kEmM
QIvSRTI5hnOzDGv0shBmfkdJPo0adjQYJfMUR/5MvZ215tOzSDEOpaiV73HRn3g8yOaiKmq5CKI9
NxZz1Kz5J3gD0iFFy+c9TBr1kLgQKlF5WsA0sOlEyuMOm7E9CqfqyLfnn8L2dDr0lS41ESK7o5yP
7O7iI3iETp+6r8m1h69gkLTjeZ8SB+nt62srq/xMDoZS8FAkyZJ6LBLIZJnlTCcGTBed4MH3F/lF
nOTWr/ksd0lx7KSfFSNUB34wGn3QZkHjQ2SM9MHr3ZfieqJ/AcEXTOriUQa+IvdPrdt4qQZq9uAn
5DaOAg8GQC3r3OoNyBuDZns+SJsT7Uqfxdm7SWZ8SafRj6muxRDI6SdKhLOcZLbye+wnU2UZu1by
EGnaqN/1tHiQRO0fY79c9yK4KIUpR3pgaaJZNlnMVDtLHmYtaBQ1hzLnDRsETTQ5mNddSm8VfYGb
gUWVW2yQyVnOH12G84VKsDZ/yNW4ObCydHKGOqTeNaad7tu5RoZPLwht9Us3oYziImqdu74CI4ni
O59H1kjz+kBqDwWwZTfGakw8RmRjwlINH1fJBW20oaHz0mjx0NKV31Ii3MNo5F9MsuaHzCVj0QkP
saaJBZWuF4tAqir7CsALS0wMaMuY1TrAUlqhmz8EGZlbAGe6AwtbihpTziHWwp2uBG5U5fii8eNK
3MlsmjXzuOkG8wc3JTjtEUQfLHEHDTMjPkRyW37UeSTYVLRb+kOVLYdO/XA2Ce3RIn1IFd87I/dC
gYqiFfVHUbP5MchbjaHajtqgcbxDtZz2TRK0PooNSdOc45LdPElSOzSmUfbgwVF2Abm4MsCt454Z
zfxQGHVH4DNJgR8By0buEkmt8tbBte473aWWPYyM0XU7nn4Bbej2MuqM9OxYf3xdBO0cTDrj/ST5
DiAlKYua3Fk71NrufA6IcZqFhIhR8/z+dNKOL8LcC6+XjuJdpX7nUGBrT6+Q9wjeWKQ3pmLJkqW4
7jT323bjYTn1Ro/Thf+kk4twrjuacqGksT5o54r+9fWZ7rxrKBg4EoniEp3GNC3dCEZhzOfdWeNh
blnzfhe2nv6SK3Xxw70U/iqDQC6AozJzvj9fkMGTjJYPVP3uDu1mnPQ6enYojapwBknXmxiPcBQB
WseSQ3ORt22EL3QeNueth0nYuaFqHNk5jX4jCXGTptfzaKjqvybtZq87ubDdhwz3OjRHF1mSU0UL
9SF7eH3Sey6H0BTI1kEfI2pRuhwzHRYiN/BaD52IwkagGKjYPdBw8rzezd5ZAwnhqdREWkLZHZ1P
24vlHBfgg20PNOdy4fb0K+emcwevlv6BRdAuZ09A8qznrt8bdQ/4g/dNcrvz0k0hduh2KarSevC7
N0Z63YYm0D6QQ7nbBWVbsOOwXADH4V+Vd3VOZkwDUqXks5413HN3CarBm5LAOXGb0x8+p7zEXHz0
SpVAUxmDp8AHacBm3H2Av2MxnGrtDMKu4BAfvi7OoXxOMegJxIuTgQZfRtSQ0RA5oP+7D53OHAIm
2w2SsQW2cAQHcXsSDEaBFkO3HSxnbxeu652HSWJ/nfluI+lZaiayIWaG8StYNpCj6qhlTweBYvjP
XtMnIdhPRPB9ZNgzq591pk5yblOneNRbzuCL7nf0JL8ywtn8Nkpb8Pp0WskAtjOC9DBHU4nMcmac
ldhIRo2ePre7XzsBdckOaHi7Qof56yiZIlLKM1mS5U11OrOW+qL94MduMAzJgupHYXzI57ajxnZx
V7PCZD9hyOB/lM+NT2Qg0jpx9wHiBX0wHan+vDdKKAX0Vus6i0t7ZuTJNYQTy9vJaDqdDdXY9Q7Q
JQqJLW80iVBEv2Blxt2Lb0cewpL87ThzFOuhudC6l0Cx44HWmE4vlEXgD6f29IetFIgQSKQml4Hn
WNRwkfsLjOXMU6Nk+tCIrOmgvTRgdYN44cD27S4svQiXGR4xYGhl+h4tU6ksrsXTB5uXmtwjPWye
TfLZ6GK6mDdvfWseXVm+P7rUZ+SU5JYVHhAIe/sXZinIBZHtUJplBL+uuwTm+EABBOddmMBpN/O1
KydAyWlRZQWmuKxt9/RA+TKz1UNEm6UYPBJdLDKoCUFZD6imTD2VuYuOYtutyYNrG71FQznneY2u
2gQE8aDl4f3EtpxeKx9Ra1pHb2jBl3Ixy1XjwNnavUQ4HsktF94c+CLK0BFC0kaToqTTB6p7LM8z
J4l7Whoc4r/a2wtcYFTsJB0J9Vk+UYul1Z3N2pyoYJbgc3QzSLAaE+0AsnFvL8hb+FioxgQjlNyL
u/DafrMznT6Q0Em9nIUdDiZe+1C5VW1fNwJsQ4QYOB73RO4mhYViNJ83Jg+5MoWychrEN0ozUnsx
mXwkFIBbssOF1uvmRvcz1UbsG9frep8AhjWeRLpZH6s3I1Fz9LXdzuZf241UmfWyBbnOPWXp51/V
qaKdG5m+nPaaOLmHrjNt/haPpmp/NFdnh1yLe24BiimcZGI2wlyXJ6NlZKqI7PsHbzlzz1NqRwjE
h9WLFVXtpblm9JVR8OiBCQ3n+aHC0jvuVS4BmCWw1iiO7FrZdAu82HVAAE8eSF1vDlk7Si4poXoZ
NaC+m1JU+BwqxfbFYpY2zmZk0ZNaNco/ZqOGc0a9Qvsn7gK8IqKiLA58OBDktWjh+ekuPH/y0HUb
7cu4AaAd6qhDKYGiFVmaM2d0g6IfXGwlXXnebWdRMl86D8vOYtofTTP7zOla3iUlIJeXy6CZnR/Q
7IRmI3coyryzxASW4bcpq81Ufog4rlH80F3Mfw3bTbDFttbsUf8yv1xmeusLFe6/zI3YGsyDxeRS
TRuNXtaYx1d6FBzKVt7xyuCHQbsWeAO400Ccl2ZvO17bneR+gidfg+i1MUritxhK3tDqxvY5pz7+
zML5Zy3L8KxeaFsPtjNr9A4sSfkKi1HwlgOZwTuDvVvaaTgQF95UbyfCZdAhkjFLPqOeWpeLRpAO
F4101vN8i/LFkeef5c2p+5iken4/UrSx3yU8kycf82bUPeAwK9BOWxvFWyD8KxRapw4MYINuyZGh
BosOlE6j+Zc2r/21lYaTL604Tha9EawFWi9qd7x5D+i26vfyRd68sTru7EtrlhtJT50sW3Yvd3X3
3cxPR7/ZatKAkxTixJtW29bj3nwxj42e13JbYW9pzdV7z8jypKfkdvAezg84ZVHBG180q5vCQ5Ms
/HsSO9RGT9Gb7m28iNUPuNu8Cf4bx7jX4lCHyJZKQOS1B9bsN8tx7aeAF/Xe9YKJDoo+9ieQz9ok
izfC5STpac3R7ON8ofi/+V6kPuSdbtbskYdvOz1DH9mTvgqBjKk1kiU1VanuehVkLf8mCiLrae7p
Pq9SUwse9WUe3AeqrT8nbUXXexPYTx/1ORkGfa2VkR3UtWYfYOVNoh7gJKvRC0MyuntLztK1A53w
U9hte17PX6Cc601yR3vkPVBaLA7yDE8sdF7U6V4qdj+ww8mvDd8brUyD/whhEFrlEr0SwkjnppvK
MQz+4CWG0T0VEVWApCATeVt5U1cxDNT7Uzh9MMVRliAfEB7HTQijeSpqcSIOhLuKB0x4xzYhDLVx
Srqi0AOAZPNO6z8SWC1cqFs3E6UFlBSSEy5xdHBcfvLLEMNilDTDZvIpdQGreySMXGX6KLtreqlx
4aRx59KPM++8ZUXBrTbXw7dGOArPXIpx3MZ6Nr9Kp1O3D6nUuWWRe9wJZtPrbjeZ3atq5l+3fXS+
lppZF0YUL68cldqlVBCLR9cz+4IyXM1R9EPmtjDx0XdB/+AYxz3PuyBPp2FEzdaI8PEdiVXWwPL8
znDS6Tw1FhPlcmuTb1dLtB1gEbrQt4Vb94SJigesi8etTASaenEXZuK0ead5bnNo21mHJ2funPvN
0Luade3WTZiGyKGuqx4qZSMb/EXX9IjdJDBHhG5LaprdCeEl9xqju6bTnQ/9ZWxduSPDuLaarXz4
+ix3uuKQCUZF5og9DlBFXs8J52benXuze2XRgrI3b5ley24AFlEPJcIVeaPSghKrArjLMWyhTAOo
krtqBxD/e618dg8U58yz4kv8xmedZXLtzxrDWeadAfODYfHSJ3lobnxGQn9QA5i4J1fWyPTaY3xr
/UiJL+xF8jb3bhuRPZjPjUvPwB3i3kHP+IkSen3da1+4YXw18ZyraG7dJrbm9FJNPfDiicHKkwGu
IIqnCs4GDLGSwt7J8glVs9zpvTpdKGftRgwty8jXel6eBHDGK4ecXDunERohyIuEA4hoCSdDXrxw
kbWnE9wU95REaZ0vR9nyogsNxNXCG/mXYbbofpgqbXCs0cETIiscHEZ6FjFQbh4IQpzscs+QT2St
rsXTmbZxCVmhPxrE2sg7cNt2YJWFFUeSNAE3MvjJ6JO7UUOVgL+SafdUbgguiP9MLwxiUOcwpPdz
sp4HWnMa90ZWtwltbcsZxiO71YsM0GATL8IITn19qOTUKJqZr9+QnZUHI0zaCEgKPJikjJYEaJjN
3DSYjKxPzsgK+iM3Sd+3VcXoj0IKfap6pg3nqv1RaSvtD693XLLWWHlhEIqaifyXaE2R/bgVrFGB
N1LYrBl9SqiXHgHfJEZl99oL/8Mszj9H+vx+4uZ5v211G0J/ekwa1mChR4O2Z4woi57e2gvUpzxX
zQDM/zTVxpaqJz18tY8gUAeGsJpDbPaDaMKSqszI0ZQxD7DJBEc1ZVHlzVRCArwWPtlPs6Z2M1q2
zhduOAg63Xdxd3E18Y1+M6FsgGJ8VtPVOfoPLeUXUpW3zo8AmEkAsDvTCzjZW0AL8fsvSop6SrCP
HFvkFQ4cERx9AVpop+Rbk6CHP4m7zgOxUVJU/RTsOk8DsUnyTKG62FJSDHSbAv6FEcwBJXvrB3AW
hcP3mzgVQQJBESt4GhgEKk/pxSOXigNOpaV7GGFnyq+KDWODk1kowx4ei0vqTBB7Xo58059Pw6A3
82bNs8iPJqTfjZbhc+iM7KGdNJu9QLPzRr/TmME70FH5i37uaNP2pT9vzBZnThD6St9rd+OhtVh4
y17stlq3Booz2fsNPZ5S2DbX2oOJlgd3k6XyWzSPG5Oery2CR8rTAgfzAx0/7WipKx9xui5t4WeG
EV2jEEY4TBtN+9lrhR1MVN+H4WBiQ+p15iVueOvovFOzZDGf9RfaPEsPvOOylBYLCPqTAChhlqKc
a+k9gnShSYFFV713G86oH2sQ8XueMR9sHak9OpH86q16EYVccM1DwEwUXb7XboT0m4UOJphvxHCw
B9FZpsfpmQIvzVAn3+3s9f72nAuwwih6JBYL2pgy1jvVPB9IfTO/bzXCHKdqMP810zuKfrYYdWet
Xgjywe1p6qR7PrMaNtusthdeL9bDWX+eBcR/wmQ06U0M33jy/EYyHjWCLhwUFEhp95P2IvF6Vh4Y
d4bT4ShpoZF/Stt5c9TPdD0PhpQHxuLKF3BjEmpopX0S76fBYClYIHrTdLFM+nbYJvPH8IzJ+1iN
u7OBoYe5hnNg9E7pLlN10DLC8EobtWcfW/Yo+822XLK8lDjVzabTir4a3nTCE2aEba9nEHA9VDN1
Z8dEHFATybCEGsQqyju2yGKC0lkru08s/+toGVxZCmuzpNi5Mh05q+36/0j4roe6F367wgmvwbkF
EPU+GJYBvN/1SxtJJ7rZbWgtgw/heYWlJhmdRUsFlvi1FlwTyHH6DORX2IlEV9CVYDAWHzQTN/Ct
9dfUwD0VDC7kyHEo6GlrbXYHvQtf/rnfeW3o396mgr6o0uSbzVNwAoBZYGUoPrxoW5PXABau1veY
Zi1050qzVgz1VGw2FhthQ/FBAm9NG768U2SlQZoIXxzZnrdxmFaafRNPi0AfMv/V5OUDL+4DYOfC
XD6yqYu4Z6WpG20B3wcniwVSfFjL7X3vcizwIoEaXH296u+Izr4ALVRaAYC9BYFcQZG9NXWl3TkV
pwHfFllS4rM6Zkc0d0FtVmnuCDsUdxhe8BYWH/nWd06F84boz0q8HNHMST6vOHVdnGxQRFgmq6nL
ch7GrFOistBkEHwoPqsOj2kNBGi80vYLx8DWiafCZdHgEc1ReCgrTVEXZxgsEOJbmqumnuJHAMsh
nLDis+roiKaOW73i3Jv6aRfvFzT5qymKOW5tt0J6FjQRZB+s1Tzx5rPYR7QGIhxYaft5uvGvCbZ5
WbJxLPA7iCjntxf/uKYumEwrTd3QTgsQUYEs2dp2rXlK2gnRfIFhOq45i+S9anNunQrHIH5BWY3R
ToGlC6aEjRZzhGpM1aNutHC34ToBdrzvQeucigxIgGVreSeYDY5r93HOV9x+TaR2CSLk0m1vdU5R
cQRnBiq++BzdOyfYGyudfK2FOgNaDc/pyxS3L333tAMLJkHk1bfHJ+pVUSOp0hIYWO6wbRPcIP5d
fKTnjuQ+CsUg9Nf+kSN65kSQvtLUm3hk4FMXm7+auSz+eAWhPi3oyV4Ox5HdfZEeUWkJjC5mHGA9
zLjVEsjKDogJIu0FtdOxLoHQxistgSpkfHH9NzJeugBKu80FQUDiu1st0arDI7oIAgxZaQkUtBuY
IAhrgiBefaQ1IAfoFMwK/LVEhMXn6F4CQaVWaQlaqPVgx0GxrNV6WfNVuuhIxFhIQf1m89PhEZ0C
xlVxDXgKSHsiM05AocRHloe4fMCbdkXyy+rro1MHOacVl0BvnRbIB+j2VwJP9m+QU4hDl+RCrkrR
0xHtv7oTkP7RCIYOKQligPI8G9NXkgIKghDuQoTEevuPUBkW9aAqyQEC86JiBZsszR3LF4IkGCKN
bw7f47r+Irmw0sxBELCv0PXKR14hhkF0GSMAC7H4HJ0BLPaq0tQVoeoVn1IAR8EZtJL3GwNh1dUx
XXuRx1lp9oYO4VATp5aITooPJ2nLCFI1KDzEP2+MoKN7/AGDVVwCQllU7MUEJn2l+MhqsGoISibS
5im1u/oU/R3VKajqCNE0CKQovov8F5tdDmW2cRKQzQJ8ea0frSyPY1qCqm8/QT12GDCNsKq2LwAc
Nuj+4HLXUz++C1DZ7Skc/iADyQ0vvXu4PUk+Bs20fvSPb9srhzLR+ch5VgUZ3svt3t5+vX0KrfyK
ie243nxYvKoKPg1PP6w6FBHfd+vV7invPvbA2gN4fIYfQfiKS4DoZ+o61XpWKyDofba2n83nI7DG
66+Pz/wXZYYqaQBNTgGwZkEyIM0d3x/pDoL2aX0xjs7iqwxiaaHgGS18YCInSHxk+YdjBGgPhF5r
//DxXQAIIiruPiAmgp1tUjrXRxyhsnUBWCGR3gjI6ehMXpEwXfXgg6TG3tsIOHn3sXhB8Ag+66Pd
fpF5UmkJgOZB6YeUXx3/svavdBorjwe+r5UQODrzj/tZcQ0UTeAdkH9FAYOts8/1R/rhEFvHGo5J
3a369Cs4dZk07E6bnZWFv9Lie+i8Vwz24nSsTIwjWoPqdl+DxE8Ybl9C3PIS4PCEBg67b2P6HuEK
VJb+uD5E8PvFqSubvgrOAQiBWIe1Q/T4XkBRj7iSCMQAaKIDw92yDoIhT7aEAO5Q0MuEPo4P0Adx
YMW5C/wDVj9A3fX+0mBp7qQrUxNk7V0+qtu/csatyMhfwP8/ANln8hRu5YGHca74yK5P3D4FAAKv
91r/LRb7iJYAjFbF/ef5J8VTnH7Z7MElSkQM6Iv4z9FN26ga6mpy7OE3FnmcL1u7dewFulnUiIHR
49jmDvlrxS3nXSeRHVgTiK/iIz963TZ5LFwIQalVfFa37IhOfeUgD1590t4FGcReFDNBPkq5CXq/
tVg4vhUQvBGV3jyAH6CeKEO2AffJh4BQIKUbgQMgAorP0dl+lEWpuARCvLPNJdQbz6AweIA6iJx4
1viIDj7VvyvOGfw+aB+2vSnvt7B0+UIk1K/2+/hiu+3KMr+DUMfRgSv3RbBty3yAcMBfRH7eegmO
bvtFPm61W88SgGfkaZMdHfh5DXw8BHigoROfo3v2Krt5BdLNwNJh+qsplnQ9sfsiuXkV6zzCFShq
TVXafR1sO45+DdqSlxO+dQGaRDmhtYBn/ljxvpRTqn4BICRmBaghVnxkMdhqAYcsXJ2rMyJiAUf2
BAjCk0qnwGgQzgTOK4oarD6yxYf2QwkhCOSoO1Z8jm0JAKtWXAKRokhAB0mwXgH5FCgcA/GdAPys
Pken/ahrw+TnbV+lQcRX0OXCM7X+lEx/9CO6gWt1c1CO7iC0K98FpigyVYt0zfVh35KIWgPHEAQe
sH+tlujonkVBb1dNGqgohJB/geuTxIABHAx1kBplZEKJz9FdgcpPAfnpojgyrs3VDGUhwALAZyqq
IK33fqV7HZE1QHnBipuvtgjtkcAv2Am2jj0ZrfiEiYkdH1PFJv2ugtxDCwLHhctPsC5tzVrBJ9Rg
TXF9fMuFOK7Hv6qjm6cfGkvh+lk/7VzqrRUAACWqC5Hduvb8HJ24WydfVtl9lVsPawV18Fa3Xvb1
KxRmhFSPFOc1CekR3feqrn6CnOIVQ+CtZy5PHZgvHzji1trA8dmA8C1UFHiccOHjYIp74U6skIAB
QXp2dKpO9cwGHY83tAyofNKlx/JHGdYp07D+rN7VIzr32jrt8udvvUjxInmJ0gjfEJxbck/o+yQ2
UErveC3fyqmuwrgXUR6KGaw+sr4nwj0anjESoI40xQvCz4q3X8ezC+8ahLffnNpbxwA8BOlNgt1+
/fkBje87rssLlVnfdtzngunMGcdbxYoP/sKG52y3gW2eScoAqy/kj8WvCuqzVeMryi/x89+kysaF
k3vrS1HQeetH6XfjnV9eT367r+1/kqa6dw6bf7xwxpEZPdl58Sf5elarisp90zefzW1GTZHz922Q
O7WaX8yi11o9py6175r+86YpURNVeNmrNnwzzpynYNOOaLWI1VZt9s6kYPPJLesUjU8Y9smNM0vH
HOLtnjRRuLVqT598Jxk/n9wlZjKON80VFWMFiVDV1vs0EJnuyRtvHDlP0rYSkxMg9D/sgcF819b2
zch5fByb0tIg/EQtWkIJB9rfd4BfYkG7F1Dm6/vx79fDEeuLj5pQx+ZKbF+q8qWELNFnGjv3Uf69
4Ik1OPA7x3DB33wtnwSKepT3aT3l7zwCb/wEcZKUDhgpbjuS4wfbjR35yOJRrjbSYRoF4XjTRiEu
KJeF/SUf0x8b5jtRNn7vFSveiEptv0ljcYFL68DVrbgQd6Kc/b4xC2fsjlj7sfV4L26CPOKWDjs2
cU8DjJtgPSbuX23Nb+EgtYJyLy0gRqTQiEpAuJ3bECuXe0mRh/nHseUE/vcKOM6MWTqI5K3C10xV
aBz8wqmJ87aGjnqmyx3a8xSQDcZlAjqmMz/c8l1op0un6ifmdTOOgzBITE/eKkGzT+UOob2pUA+i
qu5cj5/pzLTsaPy4Gba4eYT+KSjEccA92AYgUPjZ5Hv4Ex29PEcn78aJPY6E0iG9q8I6A3gAyhBb
pUGMXtSwOtDtn/dKwYVPCOJ7Xqmttdp5hbbHv9ZSt/9pyP1ONkqy1Nfmm80/vqbj9Uw7Qm3aLGYh
XF+7f9/5uPTzMEqlHSwY3sWQ871kw9+ltZybS5ObFjmhNF5hAv/hWfjOAV9GJV1IFCqs3GgcmWN3
006xtsJOq9xsZM42rRSNCqh31UbfBtFzaQmEh7tqs1fpwnSSTTvFaIXzsGqz1+NH05cVe57A6u2+
90prIKrKVh3sB569aNNMsQS7D2n67Yn7zhN7Z6bPzsmbyHyUnwJqfW76+vmbdpdHpVZFJmnVhVib
TWLMJ0PPiXasJxFnq9rJ53GcnPRMf7ppSqw4z+Pmx59flF/H3liSlJC9VG/1XXDCofun+KRsaZNu
Xr3184BmT+7Sx2cHndR5kq4iZRjqEMv3qf94chnvPNoCMEQhjxrW6M1jenKTxuZmPYpLtGq9hjX6
Lx+Hd8OPD8PBfz0Rh2ccsWDl8y8iPwB/RcaLKHJlGAJn8fpR3fdY//tYyYURt3n9XzOSt6TOjvoh
G8pHYQTvtViBKh/xThSG6j/gVri8v/ILcXAXOFAUtHhNGX3jPwdRJN1ygk2v37LvaFVY4/JYRRHz
qs32xq7lpN6moeKVqUHU9YKYhS3clxfjaDm2grnjS0siyCZrGLxZUtB3vTRb0uE7dZJe6lp4FqXh
CvqNqsMdjH3PjKQXvY6n9zIalx9dkTVddbTDOCk7OQQ+u2qz/eX4yZbXVgB/qzZ75uz4+AVxQOVm
zSgY79MKXvVMfOc5O8NaexpvBimunuB5rjrkc+cRr11JVxcMwpUbTtEp4nG+aUkMWGRWVG53HKE6
ys3WsQ7EfeTVFQC3qoOlRDHlgCTRUBD0Vm33IvWROdIiAE+tPt7Lpx3hAO61hnYT05VHK0jKqq7C
23FUOmDwdtfQLMbDjZnLZk9Bd1x1wNdmMi+dBpG4WLlZJ7HTsmpSlHCq2vKdG8zNaXnINazxtYNc
T8Y+lkfJESeSt6sO+zrNxt5jkEbWpq3CeBLEKFWbvgncZ9Zk01DRrkAhVW/XN0vh4WYNV+RGyPbN
6IrBtmrYvT9wWFNQe9PVzzsciFEtTFlW1PE0UzyxFNQvuLKqbtstEbXUMmV/Zx1wgY8Br5x88cBg
Vl9ecaPH5YYFX3TVlbgrpGbk+BLGAe7gGpoOS976gpaq8oCpGv9oRs+b8YnboWl1LPFi/Cw/HgUf
ZeXxLpxkuQoTyUOu4UJ/moqAiKRcEjHcdPPzl3nt/LxyfOs5kM3G3VB++sPu4AeUqyfOXZ8Iy2aw
xTa+Gin7Tn37JvB5oMZWJB/oOqyau3FUdmCLzJWqJwR35Pgk+IryInls1aZaR1RjBR64MZ/Gz2VL
D76sOvS5qyAO5tJqQz9sUHOq+tL8/t+F+N9nmpEDSlo7OGdV7+B9htT4YHd/npNTAGD+ER1rFqAv
SU2p4dV441u8+ZujI8TCwY097FfrBUm8AHi43axaR7u8ydKl1WpQ/npplPrPzvZYBWVfVTHTt03p
0azjofg4DtNHF0wJ4gswxEmfOrmSJBCZ7lUHPhh7wRMBOLo53F8NJ7BvAmYM5Ijt4RDK4UPYD7wg
CuLNgoij3axBb3mBYBa4O/9ljaR+arDO+mY4PnkYR8+SvvEqAuo7n+zBxMHqS6QTL1LZqh6coZWH
yaYZsdwCfF+50VlqJgFyzz05T1G+JJnSqkGmDCMnieRm69AyhontBKEsrkUKSdX1uOfan5teSTHq
1GBSnpuP8iXs1LB953bpGTisNxy+2bsHAXxy9aXt//6/k/HJ8z9dzgMnkm4dbGfVm78a+7l0eveg
X9MfVu6vnceyVgDvZvXRXoMmTGzpcUHJrKFd57G0CiJrrOqtuCHHwTLjpxKYpo5nBB9nkCTycajF
cDJdcyHJYNiS61gJt9RoDbf4hof0qex3q+FK3Jgp0teR4YAwydSxDKLlsm9IreOZuwmWQv6SP7IZ
pnjr4P7Y/PjzjoB3Dir+ppmi1TqejKJV+SUq6N+rXrqVGFZ6ThybqTTqXcT5jwu2j7//PfWBdcsN
17DIH7FM5IworVGDGns3zp/sseuOJY2T8iebCfz8sViD+3cSPQoG56q7eCe8N7JrlkpWNQxaJFuZ
J9fjoOQxE/wBlQeN37ecRFEHLPcuLSFdwZNXH+19IFtpMERUb/Tu9/8ZnNwH3u9/LxAht9Hv/8t/
cuRkGE2vYa3B8DmlfAn8P9UncG/6y7KAhjKnesOfrJ0LXkf8ED/BFLzNyZkZS2oRJSCqj5lkTaek
01M9pnq7Q/wwpLtJKgFUBdUb/m3HBtHqiJn95niP5uNCelq1OpDWKxm6e7/rCMb1nOjkHmVOim+B
CK2+ym8e87G0d21NE3WloVqAjoFkpT2JY+Wn9s/zw65SUqt6YrfHL95QUrK3/2lYT7LL2HWW8qmr
4fb1gzgxTz6WEilrudfuyZ3pzk1QkZtTJvRFwU9Z9W09x+Ey5nmVbNXd1M/yMTtstl8E/rPIvdsM
sVBwD0N0Dzf8jgWOTCuVRlyU5Kq6Frd4Lzy52cPorH2n85UzW2cOdJHsWfXCseDf1k0mPPiTSAze
RJYYUSmgoG4O0s9r1r3AdUpYozqCgL3IXMqvQR0an4DrSyKqDn9MP3CDsjdR1ET9dgJ+jiFi+JSW
hZMg3a/a7Fk09p9s4Qou+RXreMfPTHf6hwHQGhTT8zQvjRpS1eprcoerAzElHQ21Dizt7Uqq5psh
FgK709z8+PPX7nYcpZtWVo3W4KT6FKU8AdJgC9q7qkfuAQN5CVmI9AwUZKqvt/znPQOa8Cz/A74C
Xy2iCSSrycCNGkzcNyCGHk1nIjdcw0F/E5EXKLveajjppDBarvk8ju3tS1QHqPcGAUU6hdRsHQO2
0/Km1aBd94jby9aR4Ll+/VIeViYJRz8Gz/Ke1eE+uIuck2tyTyUxUkekBrVAVozq8Eegq1snV+J/
7t583CzqSmGvYecuyebyxyWnUsHNXHX3aFneOpiYN8P/+ffqrRnKokGtI+f5Ko+sfFkWZ1j31Qe8
QqFdBaXANkx91dteeVL2tF3DwbiCxmFq7y5JDff62pSxIADZqq8FOD8z2LkidejP4CoBZpXOch2e
A7Duz85cjlKorRreOho28/KdrgMC8m4cyvEJtV3D1gnlljyefWBHyLurH41bMkJ2DnIdKWO3mIFO
GIKFkTwpr9PtfCc06A4IshkiNjbzFyKfStebH39ehN7bplPOLShqEVWV+PfmxNldadykNYzZdIgV
btoplqIODeOeQIJQC8unQ6tDIn1aPo73LEcdST0PzjjBzpTWow5R954k7GB+cpkAxAxP/nIyBO8V
JOn6Zm53B5Nxo4anYN3hVeqbsY3v/i8nm//r7Ou0bdQR2bgLwVS6+T55AxuYqEtR9SbcOM/PQNuH
ZpxsGhNndkU59cetI0W+i2JpvWp3tjOFZcxn1V7+74rhY7tTuAIhG6vBZ1K8KiYbFDnu//1v/yOe
mrl5ch7lAH4YwQWYNc/c7JokD+HUa+l1eMjuHXCkCngoGQTU1rrUuatBuSQAPzWnm+Me/2XgmEGO
veScfACXbEqxRlGAjBprm5X+eXE8CKbPAQt4b04xIx3Zx03dbojpati8KzN1IkdKzsfj1WhRHLz6
FG5NxXWUJ/LelThON+2tbJSijxrcjaRrWXtarkEGXZthYpfUmtXSHHy4/jzH0gsNbFXn0vYUxCH+
N4npvYnSR8narkHGQo3q4GUsIBc9M3oEL7J9PmoIv5GQkTqu7G2sQwETo8UjL8nIOtKRBCAZqkDC
ZFLTdRjIfTMnvXPfi1mHOtMvnY460JeDwANsIRMz16E8bNrdn25Qh/UGo3eZKLwOei6Cyc/wbKcy
LqkOfOAF5IHO9t2j3vjmx59/F99yjkv7B/V99XZvzEjAcMqg0ToSUkQGZiywdpLWp9ZBa3cLO0kS
CACDpIUUlSWqaqsrSvYrJ0niQpq+G88dWYLUoeqverlOn2RPilaL5CPs5jybz8Xw74NHCIw3B6Ww
FetgYxK24mp9+pzLIN4nDLU6+JlWC/XgQJ4DU77IAhUJZiupsONqqAOy3xPI79g+eXAiy9kr5OHV
26znz1/oT3ev9lDDg90LfLOUL6LVgcPpg5XBu7hZguJI1aH635myVqS1a5BvOI6SkyF0aqANU/ka
18FEtTqdqDCJ/fvf3bEnRXkpzbJZpJ8/J8UEbkx6kEkJwNrV4cNcTWD1Cpz884qk6l82oxZbq0Ne
fdBg2Vabh2vc278PskhA+f4hY8qCAbAMJa+D6IMIzNfAne7xJ7UgGqCWRpd6YqrR6VBT4KA5+eft
+z6i/6rG3xHiy1blVCB3Nb1AMujqEC09uNjKdmIdEksgt4K9L2cdIcR+INSNf74ag4z1rX/Zp3jU
oQYUkUrBq4tsFJiuff3UwRzVD4LNZZSepzroo86ciWSJ1BGeOoMdR7Bgb0oJFYwlzlO0Gzd/tSrP
d/p217A66J/ynbj8q1WFfqz9InQsNlvoly9VZgQs4lnalDowZlieUqiiDmL1izFMSOsTWszh5mmA
9udu/k2ahFoH2/oV/tNHdKptVYEynJsff17f6dsRASicNnteKLUOYtZ348VJ33T30ODUwQ30ziml
X9aRs/9g+mDfZVdyHcrxO9Jc5VbruLNigX8bE3SXq7BB01P9dNw6yRNGzd7Hhfo4NXRghnhRxRT2
JPPXEx1wy0mpNUSxeaRivPb7UQN15Eis7ISLsYs37j+dvImxxmOSYFcuBnFj8YcS+eqnvi3pKZQt
qr4p98EUmKt0UrU6VIl7sCzyaOvAId2nUNOVBlvDyfzM9jorl8tZmhAi3qxrYYDX4STeUTK1OmJt
fQEKEe66zaXdHncT67Ldpk5SE66wBtG9OsgiP22XOqSioh9EJ+9TYtzoi3vVuLaIKzYoltDB/KFy
2GH6lj/R8NlTe6yq4bM9G/Fyvx712v7tjbG/VfZUGswPfb+GAojzvK/wmdTwepivmGw71SG2x314
litAbn+7tutmAK/VAzgfB7gNpbtZB2jrYxqXEGxaHVGF+9//D7nD+Xj7SlLWbvPjH2lx2yu52eF/
H3fPvgp1m20p9urf/Fzsm3vdp39fabx/wFnuqcv3jzfLfWUAj2yWB470+jV4cjEy//b/AAAA//8=
</cx:binary>
              </cx:geoCache>
            </cx:geography>
          </cx:layoutPr>
        </cx:series>
      </cx:plotAreaRegion>
    </cx:plotArea>
  </cx:chart>
</cx:chartSpace>
</file>

<file path=ppt/charts/chartEx5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'Q17'!$R$5:$R$1004</cx:f>
        <cx:nf>'Q17'!$R$4</cx:nf>
        <cx:lvl ptCount="1000" name="Country">
          <cx:pt idx="0">USA</cx:pt>
          <cx:pt idx="1">UK</cx:pt>
          <cx:pt idx="2">USA</cx:pt>
          <cx:pt idx="3">USA</cx:pt>
          <cx:pt idx="4">France</cx:pt>
          <cx:pt idx="5">France</cx:pt>
          <cx:pt idx="6">Germany</cx:pt>
          <cx:pt idx="7">Italy</cx:pt>
          <cx:pt idx="8">UK</cx:pt>
          <cx:pt idx="9">Australia</cx:pt>
          <cx:pt idx="10">Japan</cx:pt>
          <cx:pt idx="11">Hungary</cx:pt>
          <cx:pt idx="12">Romania</cx:pt>
          <cx:pt idx="13">Canada</cx:pt>
          <cx:pt idx="14">Czechoslovakia</cx:pt>
          <cx:pt idx="15">Germany</cx:pt>
          <cx:pt idx="16">Sweden</cx:pt>
          <cx:pt idx="17">Italy</cx:pt>
          <cx:pt idx="18">Australia</cx:pt>
          <cx:pt idx="19">Canada</cx:pt>
          <cx:pt idx="20">Bulgaria</cx:pt>
          <cx:pt idx="21">Soviet Union</cx:pt>
          <cx:pt idx="22">Finland</cx:pt>
          <cx:pt idx="23">UK</cx:pt>
          <cx:pt idx="24">Poland</cx:pt>
          <cx:pt idx="25">Japan</cx:pt>
          <cx:pt idx="26">Switzerland</cx:pt>
          <cx:pt idx="27">Soviet Union</cx:pt>
          <cx:pt idx="28">France</cx:pt>
          <cx:pt idx="29">France</cx:pt>
          <cx:pt idx="30">USA</cx:pt>
          <cx:pt idx="31">Japan</cx:pt>
          <cx:pt idx="32">Germany</cx:pt>
          <cx:pt idx="33">Hungary</cx:pt>
          <cx:pt idx="34">Sweden</cx:pt>
          <cx:pt idx="35">Hungary</cx:pt>
          <cx:pt idx="36">Finland</cx:pt>
          <cx:pt idx="37">Italy</cx:pt>
          <cx:pt idx="38">Italy</cx:pt>
          <cx:pt idx="39">UK</cx:pt>
          <cx:pt idx="40">Canada</cx:pt>
          <cx:pt idx="41">Jamaica</cx:pt>
          <cx:pt idx="42">Netherlands</cx:pt>
          <cx:pt idx="43">USA</cx:pt>
          <cx:pt idx="44">Spain</cx:pt>
          <cx:pt idx="45">USA</cx:pt>
          <cx:pt idx="46">China</cx:pt>
          <cx:pt idx="47">Poland</cx:pt>
          <cx:pt idx="48">Russia</cx:pt>
          <cx:pt idx="49">Spain</cx:pt>
          <cx:pt idx="50">Hungary</cx:pt>
          <cx:pt idx="51">Sweden</cx:pt>
          <cx:pt idx="52">Finland</cx:pt>
          <cx:pt idx="53">Norway</cx:pt>
          <cx:pt idx="54">France</cx:pt>
          <cx:pt idx="55">Sweden</cx:pt>
          <cx:pt idx="56">UK</cx:pt>
          <cx:pt idx="57">Yugoslavia</cx:pt>
          <cx:pt idx="58">Austria</cx:pt>
          <cx:pt idx="59">Germany</cx:pt>
          <cx:pt idx="60">UK</cx:pt>
          <cx:pt idx="61">USA</cx:pt>
          <cx:pt idx="62">Canada</cx:pt>
          <cx:pt idx="63">USA</cx:pt>
          <cx:pt idx="64">Italy</cx:pt>
          <cx:pt idx="65">Netherlands</cx:pt>
          <cx:pt idx="66">Switzerland</cx:pt>
          <cx:pt idx="67">Netherlands</cx:pt>
          <cx:pt idx="68">USA</cx:pt>
          <cx:pt idx="69">France</cx:pt>
          <cx:pt idx="70">Brazil</cx:pt>
          <cx:pt idx="71">South Korea</cx:pt>
          <cx:pt idx="72">East Germany</cx:pt>
          <cx:pt idx="73">USA</cx:pt>
          <cx:pt idx="74">USA</cx:pt>
          <cx:pt idx="75">China</cx:pt>
          <cx:pt idx="76">Australia</cx:pt>
          <cx:pt idx="77">Brazil</cx:pt>
          <cx:pt idx="78">Italy</cx:pt>
          <cx:pt idx="79">Sweden</cx:pt>
          <cx:pt idx="80">Sweden</cx:pt>
          <cx:pt idx="81">Australia</cx:pt>
          <cx:pt idx="82">France</cx:pt>
          <cx:pt idx="83">Soviet Union</cx:pt>
          <cx:pt idx="84">Italy</cx:pt>
          <cx:pt idx="85">USA</cx:pt>
          <cx:pt idx="86">Japan</cx:pt>
          <cx:pt idx="87">Netherlands</cx:pt>
          <cx:pt idx="88">Greece</cx:pt>
          <cx:pt idx="89">Netherlands</cx:pt>
          <cx:pt idx="90">Canada</cx:pt>
          <cx:pt idx="91">Belgium</cx:pt>
          <cx:pt idx="92">Cuba</cx:pt>
          <cx:pt idx="93">China</cx:pt>
          <cx:pt idx="94">France</cx:pt>
          <cx:pt idx="95">USA</cx:pt>
          <cx:pt idx="96">West Germany</cx:pt>
          <cx:pt idx="97">Russia</cx:pt>
          <cx:pt idx="98">Kenya</cx:pt>
          <cx:pt idx="99">Spain</cx:pt>
          <cx:pt idx="100">Italy</cx:pt>
          <cx:pt idx="101">Canada</cx:pt>
          <cx:pt idx="102">Luxembourg</cx:pt>
          <cx:pt idx="103">Canada</cx:pt>
          <cx:pt idx="104">UK</cx:pt>
          <cx:pt idx="105">Finland</cx:pt>
          <cx:pt idx="106">Netherlands</cx:pt>
          <cx:pt idx="107">Nigeria</cx:pt>
          <cx:pt idx="108">Poland</cx:pt>
          <cx:pt idx="109">Australia</cx:pt>
          <cx:pt idx="110">UK</cx:pt>
          <cx:pt idx="111">Switzerland</cx:pt>
          <cx:pt idx="112">East Germany</cx:pt>
          <cx:pt idx="113">France</cx:pt>
          <cx:pt idx="114">Germany</cx:pt>
          <cx:pt idx="115">Russia</cx:pt>
          <cx:pt idx="116">Norway</cx:pt>
          <cx:pt idx="117">Norway</cx:pt>
          <cx:pt idx="118">Switzerland</cx:pt>
          <cx:pt idx="119">Ukraine</cx:pt>
          <cx:pt idx="120">Germany</cx:pt>
          <cx:pt idx="121">West Germany</cx:pt>
          <cx:pt idx="122">Germany</cx:pt>
          <cx:pt idx="123">Czechoslovakia</cx:pt>
          <cx:pt idx="124">Sweden</cx:pt>
          <cx:pt idx="125">Cuba</cx:pt>
          <cx:pt idx="126">Mexico</cx:pt>
          <cx:pt idx="127">UK</cx:pt>
          <cx:pt idx="128">France</cx:pt>
          <cx:pt idx="129">Australia</cx:pt>
          <cx:pt idx="130">West Germany</cx:pt>
          <cx:pt idx="131">Canada</cx:pt>
          <cx:pt idx="132">Ukraine</cx:pt>
          <cx:pt idx="133">South Africa</cx:pt>
          <cx:pt idx="134">East Germany</cx:pt>
          <cx:pt idx="135">USA</cx:pt>
          <cx:pt idx="136">Spain</cx:pt>
          <cx:pt idx="137">Germany</cx:pt>
          <cx:pt idx="138">Austria</cx:pt>
          <cx:pt idx="139">Norway</cx:pt>
          <cx:pt idx="140">Romania</cx:pt>
          <cx:pt idx="141">Norway</cx:pt>
          <cx:pt idx="142">Denmark</cx:pt>
          <cx:pt idx="143">Netherlands</cx:pt>
          <cx:pt idx="144">Finland</cx:pt>
          <cx:pt idx="145">Germany</cx:pt>
          <cx:pt idx="146">Norway</cx:pt>
          <cx:pt idx="147">Germany</cx:pt>
          <cx:pt idx="148">France</cx:pt>
          <cx:pt idx="149">UK</cx:pt>
          <cx:pt idx="150">Switzerland</cx:pt>
          <cx:pt idx="151">Soviet Union</cx:pt>
          <cx:pt idx="152">India</cx:pt>
          <cx:pt idx="153">USA</cx:pt>
          <cx:pt idx="154">Portugal</cx:pt>
          <cx:pt idx="155">UK</cx:pt>
          <cx:pt idx="156">Sweden</cx:pt>
          <cx:pt idx="157">Czechoslovakia</cx:pt>
          <cx:pt idx="158">Denmark</cx:pt>
          <cx:pt idx="159">Germany</cx:pt>
          <cx:pt idx="160">Germany</cx:pt>
          <cx:pt idx="161">Japan</cx:pt>
          <cx:pt idx="162">Germany</cx:pt>
          <cx:pt idx="163">Romania</cx:pt>
          <cx:pt idx="164">Russia</cx:pt>
          <cx:pt idx="165">Mexico</cx:pt>
          <cx:pt idx="166">USA</cx:pt>
          <cx:pt idx="167">Poland</cx:pt>
          <cx:pt idx="168">USA</cx:pt>
          <cx:pt idx="169">Hungary</cx:pt>
          <cx:pt idx="170">Hungary</cx:pt>
          <cx:pt idx="171">Austria</cx:pt>
          <cx:pt idx="172">Brazil</cx:pt>
          <cx:pt idx="173">New Zealand</cx:pt>
          <cx:pt idx="174">Sweden</cx:pt>
          <cx:pt idx="175">Soviet Union</cx:pt>
          <cx:pt idx="176">Belgium</cx:pt>
          <cx:pt idx="177">Belgium</cx:pt>
          <cx:pt idx="178">Romania</cx:pt>
          <cx:pt idx="179">Soviet Union</cx:pt>
          <cx:pt idx="180">Bulgaria</cx:pt>
          <cx:pt idx="181">Canada</cx:pt>
          <cx:pt idx="182">UK</cx:pt>
          <cx:pt idx="183">Poland</cx:pt>
          <cx:pt idx="184">Denmark</cx:pt>
          <cx:pt idx="185">Hungary</cx:pt>
          <cx:pt idx="186">New Zealand</cx:pt>
          <cx:pt idx="187">Czechoslovakia</cx:pt>
          <cx:pt idx="188">Ireland</cx:pt>
          <cx:pt idx="189">USA</cx:pt>
          <cx:pt idx="190">South Africa</cx:pt>
          <cx:pt idx="191">Poland</cx:pt>
          <cx:pt idx="192">Denmark</cx:pt>
          <cx:pt idx="193">Canada</cx:pt>
          <cx:pt idx="194">Brazil</cx:pt>
          <cx:pt idx="195">USA</cx:pt>
          <cx:pt idx="196">Italy</cx:pt>
          <cx:pt idx="197">Sweden</cx:pt>
          <cx:pt idx="198">USA</cx:pt>
          <cx:pt idx="199">Germany</cx:pt>
          <cx:pt idx="200">Denmark</cx:pt>
          <cx:pt idx="201">Sweden</cx:pt>
          <cx:pt idx="202">Norway</cx:pt>
          <cx:pt idx="203">Germany</cx:pt>
          <cx:pt idx="204">France</cx:pt>
          <cx:pt idx="205">Ethiopia</cx:pt>
          <cx:pt idx="206">Argentina</cx:pt>
          <cx:pt idx="207">France</cx:pt>
          <cx:pt idx="208">Switzerland</cx:pt>
          <cx:pt idx="209">France</cx:pt>
          <cx:pt idx="210">Italy</cx:pt>
          <cx:pt idx="211">Finland</cx:pt>
          <cx:pt idx="212">USA</cx:pt>
          <cx:pt idx="213">Russia</cx:pt>
          <cx:pt idx="214">Switzerland</cx:pt>
          <cx:pt idx="215">South Korea</cx:pt>
          <cx:pt idx="216">Belgium</cx:pt>
          <cx:pt idx="217">Belarus</cx:pt>
          <cx:pt idx="218">Hungary</cx:pt>
          <cx:pt idx="219">Norway</cx:pt>
          <cx:pt idx="220">Switzerland</cx:pt>
          <cx:pt idx="221">Poland</cx:pt>
          <cx:pt idx="222">Argentina</cx:pt>
          <cx:pt idx="223">Canada</cx:pt>
          <cx:pt idx="224">Canada</cx:pt>
          <cx:pt idx="225">Australia</cx:pt>
          <cx:pt idx="226">North Korea</cx:pt>
          <cx:pt idx="227">USA</cx:pt>
          <cx:pt idx="228">Denmark</cx:pt>
          <cx:pt idx="229">Netherlands</cx:pt>
          <cx:pt idx="230">Belarus</cx:pt>
          <cx:pt idx="231">Italy</cx:pt>
          <cx:pt idx="232">Italy</cx:pt>
          <cx:pt idx="233">Netherlands</cx:pt>
          <cx:pt idx="234">UK</cx:pt>
          <cx:pt idx="235">New Zealand</cx:pt>
          <cx:pt idx="236">Brazil</cx:pt>
          <cx:pt idx="237">Australia</cx:pt>
          <cx:pt idx="238">Austria</cx:pt>
          <cx:pt idx="239">Bahamas</cx:pt>
          <cx:pt idx="240">Trinidad and Tobago</cx:pt>
          <cx:pt idx="241">USA</cx:pt>
          <cx:pt idx="242">Kazakhstan</cx:pt>
          <cx:pt idx="243">Germany</cx:pt>
          <cx:pt idx="244">Sweden</cx:pt>
          <cx:pt idx="245">Australia</cx:pt>
          <cx:pt idx="246">Australia</cx:pt>
          <cx:pt idx="247">Finland</cx:pt>
          <cx:pt idx="248">USA</cx:pt>
          <cx:pt idx="249">Switzerland</cx:pt>
          <cx:pt idx="250">USA</cx:pt>
          <cx:pt idx="251">Sweden</cx:pt>
          <cx:pt idx="252">Poland</cx:pt>
          <cx:pt idx="253">Italy</cx:pt>
          <cx:pt idx="254">Czech Republic</cx:pt>
          <cx:pt idx="255">Sweden</cx:pt>
          <cx:pt idx="256">Australia</cx:pt>
          <cx:pt idx="257">Pakistan</cx:pt>
          <cx:pt idx="258">Finland</cx:pt>
          <cx:pt idx="259">Austria</cx:pt>
          <cx:pt idx="260">South Korea</cx:pt>
          <cx:pt idx="261">China</cx:pt>
          <cx:pt idx="262">New Zealand</cx:pt>
          <cx:pt idx="263">Soviet Union</cx:pt>
          <cx:pt idx="264">Argentina</cx:pt>
          <cx:pt idx="265">India</cx:pt>
          <cx:pt idx="266">New Zealand</cx:pt>
          <cx:pt idx="267">Spain</cx:pt>
          <cx:pt idx="268">Japan</cx:pt>
          <cx:pt idx="269">Russia</cx:pt>
          <cx:pt idx="270">Sweden</cx:pt>
          <cx:pt idx="271">Argentina</cx:pt>
          <cx:pt idx="272">East Germany</cx:pt>
          <cx:pt idx="273">Czechoslovakia</cx:pt>
          <cx:pt idx="274">China</cx:pt>
          <cx:pt idx="275">Japan</cx:pt>
          <cx:pt idx="276">Italy</cx:pt>
          <cx:pt idx="277">Denmark</cx:pt>
          <cx:pt idx="278">Switzerland</cx:pt>
          <cx:pt idx="279">West Germany</cx:pt>
          <cx:pt idx="280">South Korea</cx:pt>
          <cx:pt idx="281">Canada</cx:pt>
          <cx:pt idx="282">Romania</cx:pt>
          <cx:pt idx="283">South Korea</cx:pt>
          <cx:pt idx="284">South Korea</cx:pt>
          <cx:pt idx="285">Bulgaria</cx:pt>
          <cx:pt idx="286">Argentina</cx:pt>
          <cx:pt idx="287">Norway</cx:pt>
          <cx:pt idx="288">Unified Team</cx:pt>
          <cx:pt idx="289">Belarus</cx:pt>
          <cx:pt idx="290">Japan</cx:pt>
          <cx:pt idx="291">Switzerland</cx:pt>
          <cx:pt idx="292">Poland</cx:pt>
          <cx:pt idx="293">Russia</cx:pt>
          <cx:pt idx="294">Italy</cx:pt>
          <cx:pt idx="295">Spain</cx:pt>
          <cx:pt idx="296">Russia</cx:pt>
          <cx:pt idx="297">Sweden</cx:pt>
          <cx:pt idx="298">Spain</cx:pt>
          <cx:pt idx="299">Soviet Union</cx:pt>
          <cx:pt idx="300">China</cx:pt>
          <cx:pt idx="301">South Korea</cx:pt>
          <cx:pt idx="302">Switzerland</cx:pt>
          <cx:pt idx="303">Canada</cx:pt>
          <cx:pt idx="304">Canada</cx:pt>
          <cx:pt idx="305">Australia</cx:pt>
          <cx:pt idx="306">Spain</cx:pt>
          <cx:pt idx="307">Netherlands</cx:pt>
          <cx:pt idx="308">Spain</cx:pt>
          <cx:pt idx="309">Denmark</cx:pt>
          <cx:pt idx="310">Belgium</cx:pt>
          <cx:pt idx="311">Ukraine</cx:pt>
          <cx:pt idx="312">Greece</cx:pt>
          <cx:pt idx="313">Hungary</cx:pt>
          <cx:pt idx="314">Netherlands</cx:pt>
          <cx:pt idx="315">Turkey</cx:pt>
          <cx:pt idx="316">UK</cx:pt>
          <cx:pt idx="317">Liechtenstein</cx:pt>
          <cx:pt idx="318">Slovenia</cx:pt>
          <cx:pt idx="319">Russia</cx:pt>
          <cx:pt idx="320">South Korea</cx:pt>
          <cx:pt idx="321">Belgium</cx:pt>
          <cx:pt idx="322">Spain</cx:pt>
          <cx:pt idx="323">Hong Kong</cx:pt>
          <cx:pt idx="324">Colombia</cx:pt>
          <cx:pt idx="325">Czechoslovakia</cx:pt>
          <cx:pt idx="326">Mexico</cx:pt>
          <cx:pt idx="327">Austria</cx:pt>
          <cx:pt idx="328">Romania</cx:pt>
          <cx:pt idx="329">Turkey</cx:pt>
          <cx:pt idx="330">Yugoslavia</cx:pt>
          <cx:pt idx="331">Brazil</cx:pt>
          <cx:pt idx="332">Czech Republic</cx:pt>
          <cx:pt idx="333">Poland</cx:pt>
          <cx:pt idx="334">Japan</cx:pt>
          <cx:pt idx="335">South Korea</cx:pt>
          <cx:pt idx="336">Japan</cx:pt>
          <cx:pt idx="337">Austria</cx:pt>
          <cx:pt idx="338">Czech Republic</cx:pt>
          <cx:pt idx="339">Germany</cx:pt>
          <cx:pt idx="340">Estonia</cx:pt>
          <cx:pt idx="341">Germany</cx:pt>
          <cx:pt idx="342">UK</cx:pt>
          <cx:pt idx="343">Austria</cx:pt>
          <cx:pt idx="344">Austria</cx:pt>
          <cx:pt idx="345">Netherlands</cx:pt>
          <cx:pt idx="346">Spain</cx:pt>
          <cx:pt idx="347">Germany</cx:pt>
          <cx:pt idx="348">Italy</cx:pt>
          <cx:pt idx="349">UK</cx:pt>
          <cx:pt idx="350">Spain</cx:pt>
          <cx:pt idx="351">Japan</cx:pt>
          <cx:pt idx="352">Spain</cx:pt>
          <cx:pt idx="353">Italy</cx:pt>
          <cx:pt idx="354">West Germany</cx:pt>
          <cx:pt idx="355">Germany</cx:pt>
          <cx:pt idx="356">France</cx:pt>
          <cx:pt idx="357">Belarus</cx:pt>
          <cx:pt idx="358">Ghana</cx:pt>
          <cx:pt idx="359">UK</cx:pt>
          <cx:pt idx="360">Morocco</cx:pt>
          <cx:pt idx="361">Russia</cx:pt>
          <cx:pt idx="362">Puerto Rico</cx:pt>
          <cx:pt idx="363">USA</cx:pt>
          <cx:pt idx="364">Colombia</cx:pt>
          <cx:pt idx="365">Italy</cx:pt>
          <cx:pt idx="366">Austria</cx:pt>
          <cx:pt idx="367">Italy</cx:pt>
          <cx:pt idx="368">Iran</cx:pt>
          <cx:pt idx="369">West Germany</cx:pt>
          <cx:pt idx="370">France</cx:pt>
          <cx:pt idx="371">Italy</cx:pt>
          <cx:pt idx="372">Brazil</cx:pt>
          <cx:pt idx="373">Norway</cx:pt>
          <cx:pt idx="374">Japan</cx:pt>
          <cx:pt idx="375">Ireland</cx:pt>
          <cx:pt idx="376">Poland</cx:pt>
          <cx:pt idx="377">Poland</cx:pt>
          <cx:pt idx="378">Soviet Union</cx:pt>
          <cx:pt idx="379">Finland</cx:pt>
          <cx:pt idx="380">USA</cx:pt>
          <cx:pt idx="381">Bulgaria</cx:pt>
          <cx:pt idx="382">China</cx:pt>
          <cx:pt idx="383">Bulgaria</cx:pt>
          <cx:pt idx="384">Ukraine</cx:pt>
          <cx:pt idx="385">Mexico</cx:pt>
          <cx:pt idx="386">Soviet Union</cx:pt>
          <cx:pt idx="387">Netherlands</cx:pt>
          <cx:pt idx="388">Mexico</cx:pt>
          <cx:pt idx="389">Italy</cx:pt>
          <cx:pt idx="390">USA</cx:pt>
          <cx:pt idx="391">Finland</cx:pt>
          <cx:pt idx="392">Hungary</cx:pt>
          <cx:pt idx="393">Cuba</cx:pt>
          <cx:pt idx="394">Greece</cx:pt>
          <cx:pt idx="395">West Germany</cx:pt>
          <cx:pt idx="396">Philippines</cx:pt>
          <cx:pt idx="397">Egypt</cx:pt>
          <cx:pt idx="398">Canada</cx:pt>
          <cx:pt idx="399">Cuba</cx:pt>
          <cx:pt idx="400">Unified Team</cx:pt>
          <cx:pt idx="401">Romania</cx:pt>
          <cx:pt idx="402">Norway</cx:pt>
          <cx:pt idx="403">Argentina</cx:pt>
          <cx:pt idx="404">Brazil</cx:pt>
          <cx:pt idx="405">Finland</cx:pt>
          <cx:pt idx="406">Japan</cx:pt>
          <cx:pt idx="407">China</cx:pt>
          <cx:pt idx="408">Japan</cx:pt>
          <cx:pt idx="409">Germany</cx:pt>
          <cx:pt idx="410">Slovenia</cx:pt>
          <cx:pt idx="411">Germany</cx:pt>
          <cx:pt idx="412">Austria</cx:pt>
          <cx:pt idx="413">Canada</cx:pt>
          <cx:pt idx="414">Czechoslovakia</cx:pt>
          <cx:pt idx="415">USA</cx:pt>
          <cx:pt idx="416">Austria</cx:pt>
          <cx:pt idx="417">Soviet Union</cx:pt>
          <cx:pt idx="418">Austria</cx:pt>
          <cx:pt idx="419">Sweden</cx:pt>
          <cx:pt idx="420">UK</cx:pt>
          <cx:pt idx="421">Canada</cx:pt>
          <cx:pt idx="422">Austria</cx:pt>
          <cx:pt idx="423">France</cx:pt>
          <cx:pt idx="424">Spain</cx:pt>
          <cx:pt idx="425">Japan</cx:pt>
          <cx:pt idx="426">Nigeria</cx:pt>
          <cx:pt idx="427">Argentina</cx:pt>
          <cx:pt idx="428">Belgium</cx:pt>
          <cx:pt idx="429">Chile</cx:pt>
          <cx:pt idx="430">Japan</cx:pt>
          <cx:pt idx="431">Czechoslovakia</cx:pt>
          <cx:pt idx="432">Senegal</cx:pt>
          <cx:pt idx="433">Venezuela</cx:pt>
          <cx:pt idx="434">Australia</cx:pt>
          <cx:pt idx="435">France</cx:pt>
          <cx:pt idx="436">Portugal</cx:pt>
          <cx:pt idx="437">Denmark</cx:pt>
          <cx:pt idx="438">Yugoslavia</cx:pt>
          <cx:pt idx="439">Taiwan</cx:pt>
          <cx:pt idx="440">Switzerland</cx:pt>
          <cx:pt idx="441">Mexico</cx:pt>
          <cx:pt idx="442">Yugoslavia</cx:pt>
          <cx:pt idx="443">Italy</cx:pt>
          <cx:pt idx="444">East Germany</cx:pt>
          <cx:pt idx="445">Slovakia</cx:pt>
          <cx:pt idx="446">New Zealand</cx:pt>
          <cx:pt idx="447">Soviet Union</cx:pt>
          <cx:pt idx="448">Russia</cx:pt>
          <cx:pt idx="449">Canada</cx:pt>
          <cx:pt idx="450">Soviet Union</cx:pt>
          <cx:pt idx="451">Canada</cx:pt>
          <cx:pt idx="452">Czech Republic</cx:pt>
          <cx:pt idx="453">South Korea</cx:pt>
          <cx:pt idx="454">Romania</cx:pt>
          <cx:pt idx="455">Italy</cx:pt>
          <cx:pt idx="456">Soviet Union</cx:pt>
          <cx:pt idx="457">Sweden</cx:pt>
          <cx:pt idx="458">Soviet Union</cx:pt>
          <cx:pt idx="459">Puerto Rico</cx:pt>
          <cx:pt idx="460">France</cx:pt>
          <cx:pt idx="461">Argentina</cx:pt>
          <cx:pt idx="462">Japan</cx:pt>
          <cx:pt idx="463">Chile</cx:pt>
          <cx:pt idx="464">Canada</cx:pt>
          <cx:pt idx="465">Canada</cx:pt>
          <cx:pt idx="466">Thailand</cx:pt>
          <cx:pt idx="467">Greece</cx:pt>
          <cx:pt idx="468">Norway</cx:pt>
          <cx:pt idx="469">Denmark</cx:pt>
          <cx:pt idx="470">Poland</cx:pt>
          <cx:pt idx="471">Ukraine</cx:pt>
          <cx:pt idx="472">Australia</cx:pt>
          <cx:pt idx="473">South Korea</cx:pt>
          <cx:pt idx="474">Poland</cx:pt>
          <cx:pt idx="475">Sweden</cx:pt>
          <cx:pt idx="476">UK</cx:pt>
          <cx:pt idx="477">West Germany</cx:pt>
          <cx:pt idx="478">South Korea</cx:pt>
          <cx:pt idx="479">Portugal</cx:pt>
          <cx:pt idx="480">Romania</cx:pt>
          <cx:pt idx="481">USA</cx:pt>
          <cx:pt idx="482">Kazakhstan</cx:pt>
          <cx:pt idx="483">USA</cx:pt>
          <cx:pt idx="484">Bulgaria</cx:pt>
          <cx:pt idx="485">Iceland</cx:pt>
          <cx:pt idx="486">Brazil</cx:pt>
          <cx:pt idx="487">West Germany</cx:pt>
          <cx:pt idx="488">France</cx:pt>
          <cx:pt idx="489">France</cx:pt>
          <cx:pt idx="490">Belgium</cx:pt>
          <cx:pt idx="491">Yugoslavia</cx:pt>
          <cx:pt idx="492">Singapore</cx:pt>
          <cx:pt idx="493">Latvia</cx:pt>
          <cx:pt idx="494">Bulgaria</cx:pt>
          <cx:pt idx="495">Argentina</cx:pt>
          <cx:pt idx="496">France</cx:pt>
          <cx:pt idx="497">Australia</cx:pt>
          <cx:pt idx="498">Uganda</cx:pt>
          <cx:pt idx="499">Poland</cx:pt>
          <cx:pt idx="500">Estonia</cx:pt>
          <cx:pt idx="501">Italy</cx:pt>
          <cx:pt idx="502">Belgium</cx:pt>
          <cx:pt idx="503">Australia</cx:pt>
          <cx:pt idx="504">Denmark</cx:pt>
          <cx:pt idx="505">China</cx:pt>
          <cx:pt idx="506">Bulgaria</cx:pt>
          <cx:pt idx="507">USA</cx:pt>
          <cx:pt idx="508">Russia</cx:pt>
          <cx:pt idx="509">Algeria</cx:pt>
          <cx:pt idx="510">Slovakia</cx:pt>
          <cx:pt idx="511">Germany</cx:pt>
          <cx:pt idx="512">Italy</cx:pt>
          <cx:pt idx="513">Bulgaria</cx:pt>
          <cx:pt idx="514">Switzerland</cx:pt>
          <cx:pt idx="515">Poland</cx:pt>
          <cx:pt idx="516">France</cx:pt>
          <cx:pt idx="517">Austria</cx:pt>
          <cx:pt idx="518">Argentina</cx:pt>
          <cx:pt idx="519">China</cx:pt>
          <cx:pt idx="520">UK</cx:pt>
          <cx:pt idx="521">USA</cx:pt>
          <cx:pt idx="522">Yugoslavia</cx:pt>
          <cx:pt idx="523">Spain</cx:pt>
          <cx:pt idx="524">Unified Team</cx:pt>
          <cx:pt idx="525">Spain</cx:pt>
          <cx:pt idx="526">Unified Team</cx:pt>
          <cx:pt idx="527">Yugoslavia</cx:pt>
          <cx:pt idx="528">Poland</cx:pt>
          <cx:pt idx="529">Hungary</cx:pt>
          <cx:pt idx="530">Israel</cx:pt>
          <cx:pt idx="531">Greece</cx:pt>
          <cx:pt idx="532">Norway</cx:pt>
          <cx:pt idx="533">France</cx:pt>
          <cx:pt idx="534">South Africa</cx:pt>
          <cx:pt idx="535">Iceland</cx:pt>
          <cx:pt idx="536">Austria</cx:pt>
          <cx:pt idx="537">Switzerland</cx:pt>
          <cx:pt idx="538">Yugoslavia</cx:pt>
          <cx:pt idx="539">Cuba</cx:pt>
          <cx:pt idx="540">Argentina</cx:pt>
          <cx:pt idx="541">Estonia</cx:pt>
          <cx:pt idx="542">Canada</cx:pt>
          <cx:pt idx="543">UK</cx:pt>
          <cx:pt idx="544">China</cx:pt>
          <cx:pt idx="545">West Germany</cx:pt>
          <cx:pt idx="546">France</cx:pt>
          <cx:pt idx="547">Sweden</cx:pt>
          <cx:pt idx="548">Poland</cx:pt>
          <cx:pt idx="549">China</cx:pt>
          <cx:pt idx="550">Japan</cx:pt>
          <cx:pt idx="551">Mexico</cx:pt>
          <cx:pt idx="552">Poland</cx:pt>
          <cx:pt idx="553">Denmark</cx:pt>
          <cx:pt idx="554">China</cx:pt>
          <cx:pt idx="555">East Germany</cx:pt>
          <cx:pt idx="556">Russia</cx:pt>
          <cx:pt idx="557">Cuba</cx:pt>
          <cx:pt idx="558">Yugoslavia</cx:pt>
          <cx:pt idx="559">Malaysia</cx:pt>
          <cx:pt idx="560">Bulgaria</cx:pt>
          <cx:pt idx="561">Portugal</cx:pt>
          <cx:pt idx="562">Taiwan</cx:pt>
          <cx:pt idx="563">Romania</cx:pt>
          <cx:pt idx="564">East Germany</cx:pt>
          <cx:pt idx="565">Austria</cx:pt>
          <cx:pt idx="566">Spain</cx:pt>
          <cx:pt idx="567">Australia</cx:pt>
          <cx:pt idx="568">Czechoslovakia</cx:pt>
          <cx:pt idx="569">USA</cx:pt>
          <cx:pt idx="570">Cuba</cx:pt>
          <cx:pt idx="571">Czechoslovakia</cx:pt>
          <cx:pt idx="572">Germany</cx:pt>
          <cx:pt idx="573">Finland</cx:pt>
          <cx:pt idx="574">Czechoslovakia</cx:pt>
          <cx:pt idx="575">Japan</cx:pt>
          <cx:pt idx="576">Cuba</cx:pt>
          <cx:pt idx="577">Czech Republic</cx:pt>
          <cx:pt idx="578">West Germany</cx:pt>
          <cx:pt idx="579">Russia</cx:pt>
          <cx:pt idx="580">Soviet Union</cx:pt>
          <cx:pt idx="581">New Zealand</cx:pt>
          <cx:pt idx="582">Brazil</cx:pt>
          <cx:pt idx="583">Brazil</cx:pt>
          <cx:pt idx="584">UK</cx:pt>
          <cx:pt idx="585">Austria</cx:pt>
          <cx:pt idx="586">Spain</cx:pt>
          <cx:pt idx="587">South Korea</cx:pt>
          <cx:pt idx="588">China</cx:pt>
          <cx:pt idx="589">Poland</cx:pt>
          <cx:pt idx="590">Russia</cx:pt>
          <cx:pt idx="591">Latvia</cx:pt>
          <cx:pt idx="592">South Korea</cx:pt>
          <cx:pt idx="593">Norway</cx:pt>
          <cx:pt idx="594">Mexico</cx:pt>
          <cx:pt idx="595">Thailand</cx:pt>
          <cx:pt idx="596">Czech Republic</cx:pt>
          <cx:pt idx="597">Soviet Union</cx:pt>
          <cx:pt idx="598">Finland</cx:pt>
          <cx:pt idx="599">Japan</cx:pt>
          <cx:pt idx="600">Slovakia</cx:pt>
          <cx:pt idx="601">Iceland</cx:pt>
          <cx:pt idx="602">France</cx:pt>
          <cx:pt idx="603">Czech Republic</cx:pt>
          <cx:pt idx="604">Japan</cx:pt>
          <cx:pt idx="605">Norway</cx:pt>
          <cx:pt idx="606">UK</cx:pt>
          <cx:pt idx="607">Japan</cx:pt>
          <cx:pt idx="608">Slovenia</cx:pt>
          <cx:pt idx="609">Colombia</cx:pt>
          <cx:pt idx="610">Pakistan</cx:pt>
          <cx:pt idx="611">Venezuela</cx:pt>
          <cx:pt idx="612">Canada</cx:pt>
          <cx:pt idx="613">Russia</cx:pt>
          <cx:pt idx="614">Romania</cx:pt>
          <cx:pt idx="615">UK</cx:pt>
          <cx:pt idx="616">Romania</cx:pt>
          <cx:pt idx="617">Brazil</cx:pt>
          <cx:pt idx="618">Germany</cx:pt>
          <cx:pt idx="619">France</cx:pt>
          <cx:pt idx="620">South Africa</cx:pt>
          <cx:pt idx="621">Romania</cx:pt>
          <cx:pt idx="622">Colombia</cx:pt>
          <cx:pt idx="623">Germany</cx:pt>
          <cx:pt idx="624">Lithuania</cx:pt>
          <cx:pt idx="625">Portugal</cx:pt>
          <cx:pt idx="626">Slovakia</cx:pt>
          <cx:pt idx="627">China</cx:pt>
          <cx:pt idx="628">China</cx:pt>
          <cx:pt idx="629">South Korea</cx:pt>
          <cx:pt idx="630">Japan</cx:pt>
          <cx:pt idx="631">Cuba</cx:pt>
          <cx:pt idx="632">Hungary</cx:pt>
          <cx:pt idx="633">China</cx:pt>
          <cx:pt idx="634">Czech Republic</cx:pt>
          <cx:pt idx="635">Japan</cx:pt>
          <cx:pt idx="636">Netherlands</cx:pt>
          <cx:pt idx="637">South Korea</cx:pt>
          <cx:pt idx="638">South Korea</cx:pt>
          <cx:pt idx="639">Mongolia</cx:pt>
          <cx:pt idx="640">Barbados</cx:pt>
          <cx:pt idx="641">UK</cx:pt>
          <cx:pt idx="642">South Korea</cx:pt>
          <cx:pt idx="643">New Zealand</cx:pt>
          <cx:pt idx="644">Puerto Rico</cx:pt>
          <cx:pt idx="645">Russia</cx:pt>
          <cx:pt idx="646">Ireland</cx:pt>
          <cx:pt idx="647">Greece</cx:pt>
          <cx:pt idx="648">Slovakia</cx:pt>
          <cx:pt idx="649">Turkey</cx:pt>
          <cx:pt idx="650">Austria</cx:pt>
          <cx:pt idx="651">Egypt</cx:pt>
          <cx:pt idx="652">Argentina</cx:pt>
          <cx:pt idx="653">Soviet Union</cx:pt>
          <cx:pt idx="654">Bulgaria</cx:pt>
          <cx:pt idx="655">UK</cx:pt>
          <cx:pt idx="656">Japan</cx:pt>
          <cx:pt idx="657">Kenya</cx:pt>
          <cx:pt idx="658">Poland</cx:pt>
          <cx:pt idx="659">Sweden</cx:pt>
          <cx:pt idx="660">Croatia</cx:pt>
          <cx:pt idx="661">Turkey</cx:pt>
          <cx:pt idx="662">Germany</cx:pt>
          <cx:pt idx="663">Greece</cx:pt>
          <cx:pt idx="664">Andorra</cx:pt>
          <cx:pt idx="665">Russia</cx:pt>
          <cx:pt idx="666">UK</cx:pt>
          <cx:pt idx="667">USA</cx:pt>
          <cx:pt idx="668">USA</cx:pt>
          <cx:pt idx="669">Netherlands</cx:pt>
          <cx:pt idx="670">Norway</cx:pt>
          <cx:pt idx="671">Saudi Arabia</cx:pt>
          <cx:pt idx="672">Yugoslavia</cx:pt>
          <cx:pt idx="673">Portugal</cx:pt>
          <cx:pt idx="674">Hungary</cx:pt>
          <cx:pt idx="675">South Korea</cx:pt>
          <cx:pt idx="676">West Germany</cx:pt>
          <cx:pt idx="677">USA</cx:pt>
          <cx:pt idx="678">Denmark</cx:pt>
          <cx:pt idx="679">Norway</cx:pt>
          <cx:pt idx="680">Austria</cx:pt>
          <cx:pt idx="681">Ireland</cx:pt>
          <cx:pt idx="682">Denmark</cx:pt>
          <cx:pt idx="683">UK</cx:pt>
          <cx:pt idx="684">Canada</cx:pt>
          <cx:pt idx="685">France</cx:pt>
          <cx:pt idx="686">Norway</cx:pt>
          <cx:pt idx="687">India</cx:pt>
          <cx:pt idx="688">Belarus</cx:pt>
          <cx:pt idx="689">Ukraine</cx:pt>
          <cx:pt idx="690">Argentina</cx:pt>
          <cx:pt idx="691">Sweden</cx:pt>
          <cx:pt idx="692">Iceland</cx:pt>
          <cx:pt idx="693">South Korea</cx:pt>
          <cx:pt idx="694">Soviet Union</cx:pt>
          <cx:pt idx="695">Belarus</cx:pt>
          <cx:pt idx="696">Sierra Leone</cx:pt>
          <cx:pt idx="697">Slovenia</cx:pt>
          <cx:pt idx="698">Indonesia</cx:pt>
          <cx:pt idx="699">Czechoslovakia</cx:pt>
          <cx:pt idx="700">France</cx:pt>
          <cx:pt idx="701">Germany</cx:pt>
          <cx:pt idx="702">USA</cx:pt>
          <cx:pt idx="703">Venezuela</cx:pt>
          <cx:pt idx="704">West Germany</cx:pt>
          <cx:pt idx="705">Latvia</cx:pt>
          <cx:pt idx="706">Ukraine</cx:pt>
          <cx:pt idx="707">South Korea</cx:pt>
          <cx:pt idx="708">Uruguay</cx:pt>
          <cx:pt idx="709">Greece</cx:pt>
          <cx:pt idx="710">Hungary</cx:pt>
          <cx:pt idx="711">Soviet Union</cx:pt>
          <cx:pt idx="712">Finland</cx:pt>
          <cx:pt idx="713">Belgium</cx:pt>
          <cx:pt idx="714">Italy</cx:pt>
          <cx:pt idx="715">West Germany</cx:pt>
          <cx:pt idx="716">Czechoslovakia</cx:pt>
          <cx:pt idx="717">Cameroon</cx:pt>
          <cx:pt idx="718">Luxembourg</cx:pt>
          <cx:pt idx="719">Denmark</cx:pt>
          <cx:pt idx="720">Bulgaria</cx:pt>
          <cx:pt idx="721">Mexico</cx:pt>
          <cx:pt idx="722">Portugal</cx:pt>
          <cx:pt idx="723">Soviet Union</cx:pt>
          <cx:pt idx="724">Japan</cx:pt>
          <cx:pt idx="725">China</cx:pt>
          <cx:pt idx="726">Soviet Union</cx:pt>
          <cx:pt idx="727">Japan</cx:pt>
          <cx:pt idx="728">Romania</cx:pt>
          <cx:pt idx="729">Yugoslavia</cx:pt>
          <cx:pt idx="730">Unified Team</cx:pt>
          <cx:pt idx="731">Czechoslovakia</cx:pt>
          <cx:pt idx="732">Kazakhstan</cx:pt>
          <cx:pt idx="733">China</cx:pt>
          <cx:pt idx="734">Austria</cx:pt>
          <cx:pt idx="735">Poland</cx:pt>
          <cx:pt idx="736">Ukraine</cx:pt>
          <cx:pt idx="737">Hungary</cx:pt>
          <cx:pt idx="738">Soviet Union</cx:pt>
          <cx:pt idx="739">Italy</cx:pt>
          <cx:pt idx="740">Belgium</cx:pt>
          <cx:pt idx="741">Australia</cx:pt>
          <cx:pt idx="742">Tanzania</cx:pt>
          <cx:pt idx="743">Antigua and Barbuda</cx:pt>
          <cx:pt idx="744">Uzbekistan</cx:pt>
          <cx:pt idx="745">France</cx:pt>
          <cx:pt idx="746">China</cx:pt>
          <cx:pt idx="747">Bulgaria</cx:pt>
          <cx:pt idx="748">Egypt</cx:pt>
          <cx:pt idx="749">Croatia</cx:pt>
          <cx:pt idx="750">Czechoslovakia</cx:pt>
          <cx:pt idx="751">Brazil</cx:pt>
          <cx:pt idx="752">South Africa</cx:pt>
          <cx:pt idx="753">Brazil</cx:pt>
          <cx:pt idx="754">Argentina</cx:pt>
          <cx:pt idx="755">Cuba</cx:pt>
          <cx:pt idx="756">Germany</cx:pt>
          <cx:pt idx="757">Ghana</cx:pt>
          <cx:pt idx="758">Unified Team</cx:pt>
          <cx:pt idx="759">Ukraine</cx:pt>
          <cx:pt idx="760">Ukraine</cx:pt>
          <cx:pt idx="761">Cuba</cx:pt>
          <cx:pt idx="762">Italy</cx:pt>
          <cx:pt idx="763">Croatia</cx:pt>
          <cx:pt idx="764">Hungary</cx:pt>
          <cx:pt idx="765">Canada</cx:pt>
          <cx:pt idx="766">Malaysia</cx:pt>
          <cx:pt idx="767">Soviet Union</cx:pt>
          <cx:pt idx="768">Finland</cx:pt>
          <cx:pt idx="769">Australia</cx:pt>
          <cx:pt idx="770">Yugoslavia</cx:pt>
          <cx:pt idx="771">Egypt</cx:pt>
          <cx:pt idx="772">Egypt</cx:pt>
          <cx:pt idx="773">Hungary</cx:pt>
          <cx:pt idx="774">China</cx:pt>
          <cx:pt idx="775">Romania</cx:pt>
          <cx:pt idx="776">Germany</cx:pt>
          <cx:pt idx="777">Japan</cx:pt>
          <cx:pt idx="778">Poland</cx:pt>
          <cx:pt idx="779">Japan</cx:pt>
          <cx:pt idx="780">Japan</cx:pt>
          <cx:pt idx="781">Russia</cx:pt>
          <cx:pt idx="782">Philippines</cx:pt>
          <cx:pt idx="783">Sweden</cx:pt>
          <cx:pt idx="784">Taiwan</cx:pt>
          <cx:pt idx="785">Netherlands</cx:pt>
          <cx:pt idx="786">Switzerland</cx:pt>
          <cx:pt idx="787">Russia</cx:pt>
          <cx:pt idx="788">Netherlands</cx:pt>
          <cx:pt idx="789">East Germany</cx:pt>
          <cx:pt idx="790">Slovenia</cx:pt>
          <cx:pt idx="791">Israel</cx:pt>
          <cx:pt idx="792">Australia</cx:pt>
          <cx:pt idx="793">Canada</cx:pt>
          <cx:pt idx="794">India</cx:pt>
          <cx:pt idx="795">Italy</cx:pt>
          <cx:pt idx="796">Mexico</cx:pt>
          <cx:pt idx="797">Italy</cx:pt>
          <cx:pt idx="798">Czech Republic</cx:pt>
          <cx:pt idx="799">Czechoslovakia</cx:pt>
          <cx:pt idx="800">Egypt</cx:pt>
          <cx:pt idx="801">Switzerland</cx:pt>
          <cx:pt idx="802">Italy</cx:pt>
          <cx:pt idx="803">Lithuania</cx:pt>
          <cx:pt idx="804">France</cx:pt>
          <cx:pt idx="805">Ivory Coast</cx:pt>
          <cx:pt idx="806">Venezuela</cx:pt>
          <cx:pt idx="807">Germany</cx:pt>
          <cx:pt idx="808">Switzerland</cx:pt>
          <cx:pt idx="809">Norway</cx:pt>
          <cx:pt idx="810">Individual Olympic Athletes</cx:pt>
          <cx:pt idx="811">West Germany</cx:pt>
          <cx:pt idx="812">Canada</cx:pt>
          <cx:pt idx="813">Puerto Rico</cx:pt>
          <cx:pt idx="814">Finland</cx:pt>
          <cx:pt idx="815">Taiwan</cx:pt>
          <cx:pt idx="816">Qatar</cx:pt>
          <cx:pt idx="817">Netherlands</cx:pt>
          <cx:pt idx="818">Mongolia</cx:pt>
          <cx:pt idx="819">Israel</cx:pt>
          <cx:pt idx="820">Japan</cx:pt>
          <cx:pt idx="821">USA</cx:pt>
          <cx:pt idx="822">Switzerland</cx:pt>
          <cx:pt idx="823">France</cx:pt>
          <cx:pt idx="824">Unified Team</cx:pt>
          <cx:pt idx="825">Argentina</cx:pt>
          <cx:pt idx="826">Guatemala</cx:pt>
          <cx:pt idx="827">Ireland</cx:pt>
          <cx:pt idx="828">Russia</cx:pt>
          <cx:pt idx="829">Russia</cx:pt>
          <cx:pt idx="830">USA</cx:pt>
          <cx:pt idx="831">Canada</cx:pt>
          <cx:pt idx="832">Angola</cx:pt>
          <cx:pt idx="833">Italy</cx:pt>
          <cx:pt idx="834">Brazil</cx:pt>
          <cx:pt idx="835">Czechoslovakia</cx:pt>
          <cx:pt idx="836">Morocco</cx:pt>
          <cx:pt idx="837">Russia</cx:pt>
          <cx:pt idx="838">Austria</cx:pt>
          <cx:pt idx="839">Hungary</cx:pt>
          <cx:pt idx="840">Denmark</cx:pt>
          <cx:pt idx="841">Croatia</cx:pt>
          <cx:pt idx="842">Argentina</cx:pt>
          <cx:pt idx="843">Bulgaria</cx:pt>
          <cx:pt idx="844">Czechoslovakia</cx:pt>
          <cx:pt idx="845">Hungary</cx:pt>
          <cx:pt idx="846">Kazakhstan</cx:pt>
          <cx:pt idx="847">Ecuador</cx:pt>
          <cx:pt idx="848">Yugoslavia</cx:pt>
          <cx:pt idx="849">Peru</cx:pt>
          <cx:pt idx="850">UK</cx:pt>
          <cx:pt idx="851">Italy</cx:pt>
          <cx:pt idx="852">Egypt</cx:pt>
          <cx:pt idx="853">Egypt</cx:pt>
          <cx:pt idx="854">Venezuela</cx:pt>
          <cx:pt idx="855">Japan</cx:pt>
          <cx:pt idx="856">West Germany</cx:pt>
          <cx:pt idx="857">Belgium</cx:pt>
          <cx:pt idx="858">Poland</cx:pt>
          <cx:pt idx="859">Thailand</cx:pt>
          <cx:pt idx="860">Kazakhstan</cx:pt>
          <cx:pt idx="861">China</cx:pt>
          <cx:pt idx="862">China</cx:pt>
          <cx:pt idx="863">Unified Team</cx:pt>
          <cx:pt idx="864">Virgin Islands</cx:pt>
          <cx:pt idx="865">Slovakia</cx:pt>
          <cx:pt idx="866">China</cx:pt>
          <cx:pt idx="867">Zimbabwe</cx:pt>
          <cx:pt idx="868">Canada</cx:pt>
          <cx:pt idx="869">East Germany</cx:pt>
          <cx:pt idx="870">USA</cx:pt>
          <cx:pt idx="871">Australia</cx:pt>
          <cx:pt idx="872">Brazil</cx:pt>
          <cx:pt idx="873">New Zealand</cx:pt>
          <cx:pt idx="874">Latvia</cx:pt>
          <cx:pt idx="875">Belgium</cx:pt>
          <cx:pt idx="876">Switzerland</cx:pt>
          <cx:pt idx="877">Kyrgyzstan</cx:pt>
          <cx:pt idx="878">Soviet Union</cx:pt>
          <cx:pt idx="879">Yugoslavia</cx:pt>
          <cx:pt idx="880">Russia</cx:pt>
          <cx:pt idx="881">Slovenia</cx:pt>
          <cx:pt idx="882">Mexico</cx:pt>
          <cx:pt idx="883">Peru</cx:pt>
          <cx:pt idx="884">Lithuania</cx:pt>
          <cx:pt idx="885">Austria</cx:pt>
          <cx:pt idx="886">Hungary</cx:pt>
          <cx:pt idx="887">Czech Republic</cx:pt>
          <cx:pt idx="888">Egypt</cx:pt>
          <cx:pt idx="889">Italy</cx:pt>
          <cx:pt idx="890">West Germany</cx:pt>
          <cx:pt idx="891">Germany</cx:pt>
          <cx:pt idx="892">Lithuania</cx:pt>
          <cx:pt idx="893">Sweden</cx:pt>
          <cx:pt idx="894">Czech Republic</cx:pt>
          <cx:pt idx="895">Thailand</cx:pt>
          <cx:pt idx="896">Czechoslovakia</cx:pt>
          <cx:pt idx="897">Hong Kong</cx:pt>
          <cx:pt idx="898">Netherlands</cx:pt>
          <cx:pt idx="899">Japan</cx:pt>
          <cx:pt idx="900">Austria</cx:pt>
          <cx:pt idx="901">Yugoslavia</cx:pt>
          <cx:pt idx="902">Kazakhstan</cx:pt>
          <cx:pt idx="903">Canada</cx:pt>
          <cx:pt idx="904">Russia</cx:pt>
          <cx:pt idx="905">Uruguay</cx:pt>
          <cx:pt idx="906">France</cx:pt>
          <cx:pt idx="907">East Germany</cx:pt>
          <cx:pt idx="908">Guatemala</cx:pt>
          <cx:pt idx="909">China</cx:pt>
          <cx:pt idx="910">East Germany</cx:pt>
          <cx:pt idx="911">Japan</cx:pt>
          <cx:pt idx="912">Peru</cx:pt>
          <cx:pt idx="913">North Korea</cx:pt>
          <cx:pt idx="914">Sweden</cx:pt>
          <cx:pt idx="915">Bahrain</cx:pt>
          <cx:pt idx="916">Spain</cx:pt>
          <cx:pt idx="917">Poland</cx:pt>
          <cx:pt idx="918">Peru</cx:pt>
          <cx:pt idx="919">Japan</cx:pt>
          <cx:pt idx="920">El Salvador</cx:pt>
          <cx:pt idx="921">Russia</cx:pt>
          <cx:pt idx="922">Bulgaria</cx:pt>
          <cx:pt idx="923">Hungary</cx:pt>
          <cx:pt idx="924">New Zealand</cx:pt>
          <cx:pt idx="925">Canada</cx:pt>
          <cx:pt idx="926">India</cx:pt>
          <cx:pt idx="927">Romania</cx:pt>
          <cx:pt idx="928">Botswana</cx:pt>
          <cx:pt idx="929">South Korea</cx:pt>
          <cx:pt idx="930">Serbia</cx:pt>
          <cx:pt idx="931">Nigeria</cx:pt>
          <cx:pt idx="932">Iran</cx:pt>
          <cx:pt idx="933">Austria</cx:pt>
          <cx:pt idx="934">France</cx:pt>
          <cx:pt idx="935">Tunisia</cx:pt>
          <cx:pt idx="936">Russia</cx:pt>
          <cx:pt idx="937">Chile</cx:pt>
          <cx:pt idx="938">Australia</cx:pt>
          <cx:pt idx="939">Belarus</cx:pt>
          <cx:pt idx="940">Azerbaijan</cx:pt>
          <cx:pt idx="941">Japan</cx:pt>
          <cx:pt idx="942">Romania</cx:pt>
          <cx:pt idx="943">Austria</cx:pt>
          <cx:pt idx="944">Egypt</cx:pt>
          <cx:pt idx="945">Turkey</cx:pt>
          <cx:pt idx="946">Finland</cx:pt>
          <cx:pt idx="947">Uganda</cx:pt>
          <cx:pt idx="948">China</cx:pt>
          <cx:pt idx="949">Tunisia</cx:pt>
          <cx:pt idx="950">Australia</cx:pt>
          <cx:pt idx="951">Poland</cx:pt>
          <cx:pt idx="952">Sweden</cx:pt>
          <cx:pt idx="953">Angola</cx:pt>
          <cx:pt idx="954">Ukraine</cx:pt>
          <cx:pt idx="955">Russia</cx:pt>
          <cx:pt idx="956">Dominican Republic</cx:pt>
          <cx:pt idx="957">Mexico</cx:pt>
          <cx:pt idx="958">Iraq</cx:pt>
          <cx:pt idx="959">West Germany</cx:pt>
          <cx:pt idx="960">Liberia</cx:pt>
          <cx:pt idx="961">Georgia</cx:pt>
          <cx:pt idx="962">Tunisia</cx:pt>
          <cx:pt idx="963">China</cx:pt>
          <cx:pt idx="964">Nigeria</cx:pt>
          <cx:pt idx="965">Iran</cx:pt>
          <cx:pt idx="966">Ireland</cx:pt>
          <cx:pt idx="967">Luxembourg</cx:pt>
          <cx:pt idx="968">Cuba</cx:pt>
          <cx:pt idx="969">Zambia</cx:pt>
          <cx:pt idx="970">UK</cx:pt>
          <cx:pt idx="971">Algeria</cx:pt>
          <cx:pt idx="972">Philippines</cx:pt>
          <cx:pt idx="973">Ukraine</cx:pt>
          <cx:pt idx="974">Finland</cx:pt>
          <cx:pt idx="975">East Germany</cx:pt>
          <cx:pt idx="976">Morocco</cx:pt>
          <cx:pt idx="977">Greece</cx:pt>
          <cx:pt idx="978">Belarus</cx:pt>
          <cx:pt idx="979">Belarus</cx:pt>
          <cx:pt idx="980">Denmark</cx:pt>
          <cx:pt idx="981">Cuba</cx:pt>
          <cx:pt idx="982">Bulgaria</cx:pt>
          <cx:pt idx="983">Uruguay</cx:pt>
          <cx:pt idx="984">Cyprus</cx:pt>
          <cx:pt idx="985">Mongolia</cx:pt>
          <cx:pt idx="986">Mexico</cx:pt>
          <cx:pt idx="987">Zimbabwe</cx:pt>
          <cx:pt idx="988">Spain</cx:pt>
          <cx:pt idx="989">Malaysia</cx:pt>
          <cx:pt idx="990">Australia</cx:pt>
          <cx:pt idx="991">Kazakhstan</cx:pt>
          <cx:pt idx="992">Honduras</cx:pt>
          <cx:pt idx="993">Czech Republic</cx:pt>
          <cx:pt idx="994">Russia</cx:pt>
          <cx:pt idx="995">Belgium</cx:pt>
          <cx:pt idx="996">Sweden</cx:pt>
          <cx:pt idx="997">Hong Kong</cx:pt>
          <cx:pt idx="998">Kazakhstan</cx:pt>
          <cx:pt idx="999">Philippines</cx:pt>
        </cx:lvl>
      </cx:strDim>
      <cx:numDim type="colorVal">
        <cx:f>'Q17'!$S$5:$S$1004</cx:f>
        <cx:nf>'Q17'!$S$4</cx:nf>
        <cx:lvl ptCount="1000" formatCode="General" name="total_medals">
          <cx:pt idx="0">3104</cx:pt>
          <cx:pt idx="1">2196</cx:pt>
          <cx:pt idx="2">1830</cx:pt>
          <cx:pt idx="3">1579</cx:pt>
          <cx:pt idx="4">1464</cx:pt>
          <cx:pt idx="5">1383</cx:pt>
          <cx:pt idx="6">1345</cx:pt>
          <cx:pt idx="7">1335</cx:pt>
          <cx:pt idx="8">1268</cx:pt>
          <cx:pt idx="9">1224</cx:pt>
          <cx:pt idx="10">1216</cx:pt>
          <cx:pt idx="11">1213</cx:pt>
          <cx:pt idx="12">1176</cx:pt>
          <cx:pt idx="13">1112</cx:pt>
          <cx:pt idx="14">1058</cx:pt>
          <cx:pt idx="15">1051</cx:pt>
          <cx:pt idx="16">1009</cx:pt>
          <cx:pt idx="17">1001</cx:pt>
          <cx:pt idx="18">990</cx:pt>
          <cx:pt idx="19">968</cx:pt>
          <cx:pt idx="20">956</cx:pt>
          <cx:pt idx="21">920</cx:pt>
          <cx:pt idx="22">916</cx:pt>
          <cx:pt idx="23">912</cx:pt>
          <cx:pt idx="24">855</cx:pt>
          <cx:pt idx="25">849</cx:pt>
          <cx:pt idx="26">834</cx:pt>
          <cx:pt idx="27">816</cx:pt>
          <cx:pt idx="28">805</cx:pt>
          <cx:pt idx="29">795</cx:pt>
          <cx:pt idx="30">789</cx:pt>
          <cx:pt idx="31">781</cx:pt>
          <cx:pt idx="32">766</cx:pt>
          <cx:pt idx="33">756</cx:pt>
          <cx:pt idx="34">742</cx:pt>
          <cx:pt idx="35">716</cx:pt>
          <cx:pt idx="36">713</cx:pt>
          <cx:pt idx="37">706</cx:pt>
          <cx:pt idx="38">704</cx:pt>
          <cx:pt idx="39">703</cx:pt>
          <cx:pt idx="40">697</cx:pt>
          <cx:pt idx="41">688</cx:pt>
          <cx:pt idx="42">682</cx:pt>
          <cx:pt idx="43">680</cx:pt>
          <cx:pt idx="44">649</cx:pt>
          <cx:pt idx="45">645</cx:pt>
          <cx:pt idx="46">641</cx:pt>
          <cx:pt idx="47">641</cx:pt>
          <cx:pt idx="48">639</cx:pt>
          <cx:pt idx="49">633</cx:pt>
          <cx:pt idx="50">607</cx:pt>
          <cx:pt idx="51">596</cx:pt>
          <cx:pt idx="52">590</cx:pt>
          <cx:pt idx="53">578</cx:pt>
          <cx:pt idx="54">577</cx:pt>
          <cx:pt idx="55">574</cx:pt>
          <cx:pt idx="56">568</cx:pt>
          <cx:pt idx="57">563</cx:pt>
          <cx:pt idx="58">561</cx:pt>
          <cx:pt idx="59">560</cx:pt>
          <cx:pt idx="60">559</cx:pt>
          <cx:pt idx="61">556</cx:pt>
          <cx:pt idx="62">545</cx:pt>
          <cx:pt idx="63">530</cx:pt>
          <cx:pt idx="64">523</cx:pt>
          <cx:pt idx="65">522</cx:pt>
          <cx:pt idx="66">521</cx:pt>
          <cx:pt idx="67">520</cx:pt>
          <cx:pt idx="68">518</cx:pt>
          <cx:pt idx="69">518</cx:pt>
          <cx:pt idx="70">512</cx:pt>
          <cx:pt idx="71">512</cx:pt>
          <cx:pt idx="72">512</cx:pt>
          <cx:pt idx="73">509</cx:pt>
          <cx:pt idx="74">508</cx:pt>
          <cx:pt idx="75">506</cx:pt>
          <cx:pt idx="76">506</cx:pt>
          <cx:pt idx="77">501</cx:pt>
          <cx:pt idx="78">498</cx:pt>
          <cx:pt idx="79">488</cx:pt>
          <cx:pt idx="80">486</cx:pt>
          <cx:pt idx="81">484</cx:pt>
          <cx:pt idx="82">481</cx:pt>
          <cx:pt idx="83">479</cx:pt>
          <cx:pt idx="84">478</cx:pt>
          <cx:pt idx="85">477</cx:pt>
          <cx:pt idx="86">474</cx:pt>
          <cx:pt idx="87">473</cx:pt>
          <cx:pt idx="88">471</cx:pt>
          <cx:pt idx="89">470</cx:pt>
          <cx:pt idx="90">469</cx:pt>
          <cx:pt idx="91">465</cx:pt>
          <cx:pt idx="92">457</cx:pt>
          <cx:pt idx="93">454</cx:pt>
          <cx:pt idx="94">452</cx:pt>
          <cx:pt idx="95">449</cx:pt>
          <cx:pt idx="96">442</cx:pt>
          <cx:pt idx="97">440</cx:pt>
          <cx:pt idx="98">439</cx:pt>
          <cx:pt idx="99">438</cx:pt>
          <cx:pt idx="100">435</cx:pt>
          <cx:pt idx="101">429</cx:pt>
          <cx:pt idx="102">424</cx:pt>
          <cx:pt idx="103">422</cx:pt>
          <cx:pt idx="104">420</cx:pt>
          <cx:pt idx="105">420</cx:pt>
          <cx:pt idx="106">419</cx:pt>
          <cx:pt idx="107">419</cx:pt>
          <cx:pt idx="108">416</cx:pt>
          <cx:pt idx="109">416</cx:pt>
          <cx:pt idx="110">416</cx:pt>
          <cx:pt idx="111">415</cx:pt>
          <cx:pt idx="112">415</cx:pt>
          <cx:pt idx="113">413</cx:pt>
          <cx:pt idx="114">412</cx:pt>
          <cx:pt idx="115">412</cx:pt>
          <cx:pt idx="116">410</cx:pt>
          <cx:pt idx="117">410</cx:pt>
          <cx:pt idx="118">407</cx:pt>
          <cx:pt idx="119">406</cx:pt>
          <cx:pt idx="120">403</cx:pt>
          <cx:pt idx="121">394</cx:pt>
          <cx:pt idx="122">388</cx:pt>
          <cx:pt idx="123">388</cx:pt>
          <cx:pt idx="124">387</cx:pt>
          <cx:pt idx="125">386</cx:pt>
          <cx:pt idx="126">382</cx:pt>
          <cx:pt idx="127">380</cx:pt>
          <cx:pt idx="128">377</cx:pt>
          <cx:pt idx="129">376</cx:pt>
          <cx:pt idx="130">374</cx:pt>
          <cx:pt idx="131">373</cx:pt>
          <cx:pt idx="132">373</cx:pt>
          <cx:pt idx="133">372</cx:pt>
          <cx:pt idx="134">370</cx:pt>
          <cx:pt idx="135">365</cx:pt>
          <cx:pt idx="136">360</cx:pt>
          <cx:pt idx="137">359</cx:pt>
          <cx:pt idx="138">359</cx:pt>
          <cx:pt idx="139">358</cx:pt>
          <cx:pt idx="140">358</cx:pt>
          <cx:pt idx="141">353</cx:pt>
          <cx:pt idx="142">349</cx:pt>
          <cx:pt idx="143">349</cx:pt>
          <cx:pt idx="144">347</cx:pt>
          <cx:pt idx="145">346</cx:pt>
          <cx:pt idx="146">346</cx:pt>
          <cx:pt idx="147">343</cx:pt>
          <cx:pt idx="148">339</cx:pt>
          <cx:pt idx="149">338</cx:pt>
          <cx:pt idx="150">338</cx:pt>
          <cx:pt idx="151">338</cx:pt>
          <cx:pt idx="152">337</cx:pt>
          <cx:pt idx="153">331</cx:pt>
          <cx:pt idx="154">329</cx:pt>
          <cx:pt idx="155">328</cx:pt>
          <cx:pt idx="156">326</cx:pt>
          <cx:pt idx="157">326</cx:pt>
          <cx:pt idx="158">323</cx:pt>
          <cx:pt idx="159">323</cx:pt>
          <cx:pt idx="160">319</cx:pt>
          <cx:pt idx="161">317</cx:pt>
          <cx:pt idx="162">315</cx:pt>
          <cx:pt idx="163">314</cx:pt>
          <cx:pt idx="164">313</cx:pt>
          <cx:pt idx="165">313</cx:pt>
          <cx:pt idx="166">310</cx:pt>
          <cx:pt idx="167">310</cx:pt>
          <cx:pt idx="168">308</cx:pt>
          <cx:pt idx="169">308</cx:pt>
          <cx:pt idx="170">307</cx:pt>
          <cx:pt idx="171">307</cx:pt>
          <cx:pt idx="172">306</cx:pt>
          <cx:pt idx="173">305</cx:pt>
          <cx:pt idx="174">304</cx:pt>
          <cx:pt idx="175">304</cx:pt>
          <cx:pt idx="176">303</cx:pt>
          <cx:pt idx="177">302</cx:pt>
          <cx:pt idx="178">301</cx:pt>
          <cx:pt idx="179">300</cx:pt>
          <cx:pt idx="180">300</cx:pt>
          <cx:pt idx="181">296</cx:pt>
          <cx:pt idx="182">293</cx:pt>
          <cx:pt idx="183">292</cx:pt>
          <cx:pt idx="184">292</cx:pt>
          <cx:pt idx="185">291</cx:pt>
          <cx:pt idx="186">291</cx:pt>
          <cx:pt idx="187">291</cx:pt>
          <cx:pt idx="188">291</cx:pt>
          <cx:pt idx="189">291</cx:pt>
          <cx:pt idx="190">290</cx:pt>
          <cx:pt idx="191">288</cx:pt>
          <cx:pt idx="192">286</cx:pt>
          <cx:pt idx="193">285</cx:pt>
          <cx:pt idx="194">285</cx:pt>
          <cx:pt idx="195">285</cx:pt>
          <cx:pt idx="196">284</cx:pt>
          <cx:pt idx="197">284</cx:pt>
          <cx:pt idx="198">282</cx:pt>
          <cx:pt idx="199">282</cx:pt>
          <cx:pt idx="200">282</cx:pt>
          <cx:pt idx="201">281</cx:pt>
          <cx:pt idx="202">281</cx:pt>
          <cx:pt idx="203">280</cx:pt>
          <cx:pt idx="204">279</cx:pt>
          <cx:pt idx="205">277</cx:pt>
          <cx:pt idx="206">277</cx:pt>
          <cx:pt idx="207">277</cx:pt>
          <cx:pt idx="208">276</cx:pt>
          <cx:pt idx="209">275</cx:pt>
          <cx:pt idx="210">274</cx:pt>
          <cx:pt idx="211">274</cx:pt>
          <cx:pt idx="212">273</cx:pt>
          <cx:pt idx="213">272</cx:pt>
          <cx:pt idx="214">271</cx:pt>
          <cx:pt idx="215">268</cx:pt>
          <cx:pt idx="216">268</cx:pt>
          <cx:pt idx="217">268</cx:pt>
          <cx:pt idx="218">268</cx:pt>
          <cx:pt idx="219">266</cx:pt>
          <cx:pt idx="220">266</cx:pt>
          <cx:pt idx="221">263</cx:pt>
          <cx:pt idx="222">262</cx:pt>
          <cx:pt idx="223">260</cx:pt>
          <cx:pt idx="224">259</cx:pt>
          <cx:pt idx="225">259</cx:pt>
          <cx:pt idx="226">259</cx:pt>
          <cx:pt idx="227">258</cx:pt>
          <cx:pt idx="228">257</cx:pt>
          <cx:pt idx="229">256</cx:pt>
          <cx:pt idx="230">256</cx:pt>
          <cx:pt idx="231">255</cx:pt>
          <cx:pt idx="232">255</cx:pt>
          <cx:pt idx="233">255</cx:pt>
          <cx:pt idx="234">255</cx:pt>
          <cx:pt idx="235">255</cx:pt>
          <cx:pt idx="236">254</cx:pt>
          <cx:pt idx="237">252</cx:pt>
          <cx:pt idx="238">251</cx:pt>
          <cx:pt idx="239">251</cx:pt>
          <cx:pt idx="240">250</cx:pt>
          <cx:pt idx="241">248</cx:pt>
          <cx:pt idx="242">248</cx:pt>
          <cx:pt idx="243">247</cx:pt>
          <cx:pt idx="244">246</cx:pt>
          <cx:pt idx="245">246</cx:pt>
          <cx:pt idx="246">245</cx:pt>
          <cx:pt idx="247">244</cx:pt>
          <cx:pt idx="248">243</cx:pt>
          <cx:pt idx="249">243</cx:pt>
          <cx:pt idx="250">241</cx:pt>
          <cx:pt idx="251">241</cx:pt>
          <cx:pt idx="252">240</cx:pt>
          <cx:pt idx="253">239</cx:pt>
          <cx:pt idx="254">238</cx:pt>
          <cx:pt idx="255">238</cx:pt>
          <cx:pt idx="256">237</cx:pt>
          <cx:pt idx="257">237</cx:pt>
          <cx:pt idx="258">237</cx:pt>
          <cx:pt idx="259">237</cx:pt>
          <cx:pt idx="260">237</cx:pt>
          <cx:pt idx="261">236</cx:pt>
          <cx:pt idx="262">236</cx:pt>
          <cx:pt idx="263">235</cx:pt>
          <cx:pt idx="264">235</cx:pt>
          <cx:pt idx="265">235</cx:pt>
          <cx:pt idx="266">232</cx:pt>
          <cx:pt idx="267">232</cx:pt>
          <cx:pt idx="268">232</cx:pt>
          <cx:pt idx="269">231</cx:pt>
          <cx:pt idx="270">231</cx:pt>
          <cx:pt idx="271">231</cx:pt>
          <cx:pt idx="272">231</cx:pt>
          <cx:pt idx="273">231</cx:pt>
          <cx:pt idx="274">230</cx:pt>
          <cx:pt idx="275">230</cx:pt>
          <cx:pt idx="276">230</cx:pt>
          <cx:pt idx="277">229</cx:pt>
          <cx:pt idx="278">229</cx:pt>
          <cx:pt idx="279">228</cx:pt>
          <cx:pt idx="280">228</cx:pt>
          <cx:pt idx="281">227</cx:pt>
          <cx:pt idx="282">226</cx:pt>
          <cx:pt idx="283">225</cx:pt>
          <cx:pt idx="284">225</cx:pt>
          <cx:pt idx="285">225</cx:pt>
          <cx:pt idx="286">224</cx:pt>
          <cx:pt idx="287">223</cx:pt>
          <cx:pt idx="288">221</cx:pt>
          <cx:pt idx="289">221</cx:pt>
          <cx:pt idx="290">221</cx:pt>
          <cx:pt idx="291">220</cx:pt>
          <cx:pt idx="292">219</cx:pt>
          <cx:pt idx="293">219</cx:pt>
          <cx:pt idx="294">218</cx:pt>
          <cx:pt idx="295">218</cx:pt>
          <cx:pt idx="296">218</cx:pt>
          <cx:pt idx="297">218</cx:pt>
          <cx:pt idx="298">217</cx:pt>
          <cx:pt idx="299">216</cx:pt>
          <cx:pt idx="300">215</cx:pt>
          <cx:pt idx="301">215</cx:pt>
          <cx:pt idx="302">213</cx:pt>
          <cx:pt idx="303">213</cx:pt>
          <cx:pt idx="304">211</cx:pt>
          <cx:pt idx="305">211</cx:pt>
          <cx:pt idx="306">211</cx:pt>
          <cx:pt idx="307">210</cx:pt>
          <cx:pt idx="308">210</cx:pt>
          <cx:pt idx="309">209</cx:pt>
          <cx:pt idx="310">209</cx:pt>
          <cx:pt idx="311">208</cx:pt>
          <cx:pt idx="312">208</cx:pt>
          <cx:pt idx="313">206</cx:pt>
          <cx:pt idx="314">206</cx:pt>
          <cx:pt idx="315">206</cx:pt>
          <cx:pt idx="316">206</cx:pt>
          <cx:pt idx="317">205</cx:pt>
          <cx:pt idx="318">205</cx:pt>
          <cx:pt idx="319">204</cx:pt>
          <cx:pt idx="320">204</cx:pt>
          <cx:pt idx="321">203</cx:pt>
          <cx:pt idx="322">203</cx:pt>
          <cx:pt idx="323">203</cx:pt>
          <cx:pt idx="324">203</cx:pt>
          <cx:pt idx="325">202</cx:pt>
          <cx:pt idx="326">202</cx:pt>
          <cx:pt idx="327">201</cx:pt>
          <cx:pt idx="328">201</cx:pt>
          <cx:pt idx="329">201</cx:pt>
          <cx:pt idx="330">201</cx:pt>
          <cx:pt idx="331">201</cx:pt>
          <cx:pt idx="332">201</cx:pt>
          <cx:pt idx="333">200</cx:pt>
          <cx:pt idx="334">199</cx:pt>
          <cx:pt idx="335">198</cx:pt>
          <cx:pt idx="336">198</cx:pt>
          <cx:pt idx="337">198</cx:pt>
          <cx:pt idx="338">198</cx:pt>
          <cx:pt idx="339">198</cx:pt>
          <cx:pt idx="340">197</cx:pt>
          <cx:pt idx="341">196</cx:pt>
          <cx:pt idx="342">196</cx:pt>
          <cx:pt idx="343">196</cx:pt>
          <cx:pt idx="344">195</cx:pt>
          <cx:pt idx="345">195</cx:pt>
          <cx:pt idx="346">194</cx:pt>
          <cx:pt idx="347">194</cx:pt>
          <cx:pt idx="348">193</cx:pt>
          <cx:pt idx="349">192</cx:pt>
          <cx:pt idx="350">192</cx:pt>
          <cx:pt idx="351">191</cx:pt>
          <cx:pt idx="352">191</cx:pt>
          <cx:pt idx="353">191</cx:pt>
          <cx:pt idx="354">191</cx:pt>
          <cx:pt idx="355">191</cx:pt>
          <cx:pt idx="356">190</cx:pt>
          <cx:pt idx="357">189</cx:pt>
          <cx:pt idx="358">189</cx:pt>
          <cx:pt idx="359">187</cx:pt>
          <cx:pt idx="360">186</cx:pt>
          <cx:pt idx="361">185</cx:pt>
          <cx:pt idx="362">185</cx:pt>
          <cx:pt idx="363">184</cx:pt>
          <cx:pt idx="364">184</cx:pt>
          <cx:pt idx="365">184</cx:pt>
          <cx:pt idx="366">184</cx:pt>
          <cx:pt idx="367">184</cx:pt>
          <cx:pt idx="368">183</cx:pt>
          <cx:pt idx="369">181</cx:pt>
          <cx:pt idx="370">181</cx:pt>
          <cx:pt idx="371">181</cx:pt>
          <cx:pt idx="372">180</cx:pt>
          <cx:pt idx="373">180</cx:pt>
          <cx:pt idx="374">180</cx:pt>
          <cx:pt idx="375">179</cx:pt>
          <cx:pt idx="376">179</cx:pt>
          <cx:pt idx="377">179</cx:pt>
          <cx:pt idx="378">178</cx:pt>
          <cx:pt idx="379">177</cx:pt>
          <cx:pt idx="380">177</cx:pt>
          <cx:pt idx="381">176</cx:pt>
          <cx:pt idx="382">176</cx:pt>
          <cx:pt idx="383">176</cx:pt>
          <cx:pt idx="384">176</cx:pt>
          <cx:pt idx="385">176</cx:pt>
          <cx:pt idx="386">176</cx:pt>
          <cx:pt idx="387">175</cx:pt>
          <cx:pt idx="388">175</cx:pt>
          <cx:pt idx="389">175</cx:pt>
          <cx:pt idx="390">175</cx:pt>
          <cx:pt idx="391">175</cx:pt>
          <cx:pt idx="392">175</cx:pt>
          <cx:pt idx="393">174</cx:pt>
          <cx:pt idx="394">173</cx:pt>
          <cx:pt idx="395">172</cx:pt>
          <cx:pt idx="396">172</cx:pt>
          <cx:pt idx="397">171</cx:pt>
          <cx:pt idx="398">171</cx:pt>
          <cx:pt idx="399">171</cx:pt>
          <cx:pt idx="400">171</cx:pt>
          <cx:pt idx="401">171</cx:pt>
          <cx:pt idx="402">171</cx:pt>
          <cx:pt idx="403">170</cx:pt>
          <cx:pt idx="404">170</cx:pt>
          <cx:pt idx="405">170</cx:pt>
          <cx:pt idx="406">170</cx:pt>
          <cx:pt idx="407">170</cx:pt>
          <cx:pt idx="408">169</cx:pt>
          <cx:pt idx="409">169</cx:pt>
          <cx:pt idx="410">169</cx:pt>
          <cx:pt idx="411">168</cx:pt>
          <cx:pt idx="412">168</cx:pt>
          <cx:pt idx="413">168</cx:pt>
          <cx:pt idx="414">167</cx:pt>
          <cx:pt idx="415">167</cx:pt>
          <cx:pt idx="416">167</cx:pt>
          <cx:pt idx="417">167</cx:pt>
          <cx:pt idx="418">167</cx:pt>
          <cx:pt idx="419">166</cx:pt>
          <cx:pt idx="420">166</cx:pt>
          <cx:pt idx="421">165</cx:pt>
          <cx:pt idx="422">165</cx:pt>
          <cx:pt idx="423">165</cx:pt>
          <cx:pt idx="424">164</cx:pt>
          <cx:pt idx="425">164</cx:pt>
          <cx:pt idx="426">163</cx:pt>
          <cx:pt idx="427">163</cx:pt>
          <cx:pt idx="428">163</cx:pt>
          <cx:pt idx="429">162</cx:pt>
          <cx:pt idx="430">162</cx:pt>
          <cx:pt idx="431">162</cx:pt>
          <cx:pt idx="432">161</cx:pt>
          <cx:pt idx="433">161</cx:pt>
          <cx:pt idx="434">160</cx:pt>
          <cx:pt idx="435">160</cx:pt>
          <cx:pt idx="436">160</cx:pt>
          <cx:pt idx="437">159</cx:pt>
          <cx:pt idx="438">159</cx:pt>
          <cx:pt idx="439">159</cx:pt>
          <cx:pt idx="440">159</cx:pt>
          <cx:pt idx="441">159</cx:pt>
          <cx:pt idx="442">158</cx:pt>
          <cx:pt idx="443">158</cx:pt>
          <cx:pt idx="444">158</cx:pt>
          <cx:pt idx="445">158</cx:pt>
          <cx:pt idx="446">157</cx:pt>
          <cx:pt idx="447">157</cx:pt>
          <cx:pt idx="448">156</cx:pt>
          <cx:pt idx="449">156</cx:pt>
          <cx:pt idx="450">156</cx:pt>
          <cx:pt idx="451">156</cx:pt>
          <cx:pt idx="452">155</cx:pt>
          <cx:pt idx="453">155</cx:pt>
          <cx:pt idx="454">155</cx:pt>
          <cx:pt idx="455">155</cx:pt>
          <cx:pt idx="456">155</cx:pt>
          <cx:pt idx="457">155</cx:pt>
          <cx:pt idx="458">154</cx:pt>
          <cx:pt idx="459">154</cx:pt>
          <cx:pt idx="460">154</cx:pt>
          <cx:pt idx="461">154</cx:pt>
          <cx:pt idx="462">153</cx:pt>
          <cx:pt idx="463">153</cx:pt>
          <cx:pt idx="464">153</cx:pt>
          <cx:pt idx="465">152</cx:pt>
          <cx:pt idx="466">152</cx:pt>
          <cx:pt idx="467">152</cx:pt>
          <cx:pt idx="468">152</cx:pt>
          <cx:pt idx="469">151</cx:pt>
          <cx:pt idx="470">150</cx:pt>
          <cx:pt idx="471">150</cx:pt>
          <cx:pt idx="472">150</cx:pt>
          <cx:pt idx="473">149</cx:pt>
          <cx:pt idx="474">149</cx:pt>
          <cx:pt idx="475">148</cx:pt>
          <cx:pt idx="476">148</cx:pt>
          <cx:pt idx="477">148</cx:pt>
          <cx:pt idx="478">147</cx:pt>
          <cx:pt idx="479">146</cx:pt>
          <cx:pt idx="480">146</cx:pt>
          <cx:pt idx="481">146</cx:pt>
          <cx:pt idx="482">146</cx:pt>
          <cx:pt idx="483">146</cx:pt>
          <cx:pt idx="484">145</cx:pt>
          <cx:pt idx="485">145</cx:pt>
          <cx:pt idx="486">145</cx:pt>
          <cx:pt idx="487">145</cx:pt>
          <cx:pt idx="488">145</cx:pt>
          <cx:pt idx="489">144</cx:pt>
          <cx:pt idx="490">144</cx:pt>
          <cx:pt idx="491">143</cx:pt>
          <cx:pt idx="492">143</cx:pt>
          <cx:pt idx="493">143</cx:pt>
          <cx:pt idx="494">143</cx:pt>
          <cx:pt idx="495">142</cx:pt>
          <cx:pt idx="496">142</cx:pt>
          <cx:pt idx="497">141</cx:pt>
          <cx:pt idx="498">141</cx:pt>
          <cx:pt idx="499">140</cx:pt>
          <cx:pt idx="500">140</cx:pt>
          <cx:pt idx="501">140</cx:pt>
          <cx:pt idx="502">140</cx:pt>
          <cx:pt idx="503">140</cx:pt>
          <cx:pt idx="504">140</cx:pt>
          <cx:pt idx="505">140</cx:pt>
          <cx:pt idx="506">139</cx:pt>
          <cx:pt idx="507">139</cx:pt>
          <cx:pt idx="508">139</cx:pt>
          <cx:pt idx="509">139</cx:pt>
          <cx:pt idx="510">138</cx:pt>
          <cx:pt idx="511">138</cx:pt>
          <cx:pt idx="512">138</cx:pt>
          <cx:pt idx="513">137</cx:pt>
          <cx:pt idx="514">137</cx:pt>
          <cx:pt idx="515">137</cx:pt>
          <cx:pt idx="516">136</cx:pt>
          <cx:pt idx="517">136</cx:pt>
          <cx:pt idx="518">136</cx:pt>
          <cx:pt idx="519">136</cx:pt>
          <cx:pt idx="520">135</cx:pt>
          <cx:pt idx="521">135</cx:pt>
          <cx:pt idx="522">134</cx:pt>
          <cx:pt idx="523">134</cx:pt>
          <cx:pt idx="524">134</cx:pt>
          <cx:pt idx="525">133</cx:pt>
          <cx:pt idx="526">133</cx:pt>
          <cx:pt idx="527">133</cx:pt>
          <cx:pt idx="528">133</cx:pt>
          <cx:pt idx="529">132</cx:pt>
          <cx:pt idx="530">132</cx:pt>
          <cx:pt idx="531">132</cx:pt>
          <cx:pt idx="532">131</cx:pt>
          <cx:pt idx="533">131</cx:pt>
          <cx:pt idx="534">131</cx:pt>
          <cx:pt idx="535">131</cx:pt>
          <cx:pt idx="536">131</cx:pt>
          <cx:pt idx="537">131</cx:pt>
          <cx:pt idx="538">130</cx:pt>
          <cx:pt idx="539">130</cx:pt>
          <cx:pt idx="540">130</cx:pt>
          <cx:pt idx="541">130</cx:pt>
          <cx:pt idx="542">130</cx:pt>
          <cx:pt idx="543">130</cx:pt>
          <cx:pt idx="544">129</cx:pt>
          <cx:pt idx="545">129</cx:pt>
          <cx:pt idx="546">129</cx:pt>
          <cx:pt idx="547">129</cx:pt>
          <cx:pt idx="548">129</cx:pt>
          <cx:pt idx="549">129</cx:pt>
          <cx:pt idx="550">129</cx:pt>
          <cx:pt idx="551">128</cx:pt>
          <cx:pt idx="552">127</cx:pt>
          <cx:pt idx="553">127</cx:pt>
          <cx:pt idx="554">126</cx:pt>
          <cx:pt idx="555">126</cx:pt>
          <cx:pt idx="556">126</cx:pt>
          <cx:pt idx="557">126</cx:pt>
          <cx:pt idx="558">125</cx:pt>
          <cx:pt idx="559">125</cx:pt>
          <cx:pt idx="560">125</cx:pt>
          <cx:pt idx="561">125</cx:pt>
          <cx:pt idx="562">125</cx:pt>
          <cx:pt idx="563">125</cx:pt>
          <cx:pt idx="564">125</cx:pt>
          <cx:pt idx="565">124</cx:pt>
          <cx:pt idx="566">124</cx:pt>
          <cx:pt idx="567">124</cx:pt>
          <cx:pt idx="568">123</cx:pt>
          <cx:pt idx="569">123</cx:pt>
          <cx:pt idx="570">123</cx:pt>
          <cx:pt idx="571">123</cx:pt>
          <cx:pt idx="572">123</cx:pt>
          <cx:pt idx="573">123</cx:pt>
          <cx:pt idx="574">122</cx:pt>
          <cx:pt idx="575">122</cx:pt>
          <cx:pt idx="576">121</cx:pt>
          <cx:pt idx="577">121</cx:pt>
          <cx:pt idx="578">121</cx:pt>
          <cx:pt idx="579">121</cx:pt>
          <cx:pt idx="580">121</cx:pt>
          <cx:pt idx="581">121</cx:pt>
          <cx:pt idx="582">120</cx:pt>
          <cx:pt idx="583">120</cx:pt>
          <cx:pt idx="584">120</cx:pt>
          <cx:pt idx="585">120</cx:pt>
          <cx:pt idx="586">120</cx:pt>
          <cx:pt idx="587">119</cx:pt>
          <cx:pt idx="588">119</cx:pt>
          <cx:pt idx="589">119</cx:pt>
          <cx:pt idx="590">118</cx:pt>
          <cx:pt idx="591">118</cx:pt>
          <cx:pt idx="592">118</cx:pt>
          <cx:pt idx="593">118</cx:pt>
          <cx:pt idx="594">118</cx:pt>
          <cx:pt idx="595">118</cx:pt>
          <cx:pt idx="596">118</cx:pt>
          <cx:pt idx="597">117</cx:pt>
          <cx:pt idx="598">117</cx:pt>
          <cx:pt idx="599">117</cx:pt>
          <cx:pt idx="600">117</cx:pt>
          <cx:pt idx="601">117</cx:pt>
          <cx:pt idx="602">117</cx:pt>
          <cx:pt idx="603">116</cx:pt>
          <cx:pt idx="604">116</cx:pt>
          <cx:pt idx="605">116</cx:pt>
          <cx:pt idx="606">116</cx:pt>
          <cx:pt idx="607">116</cx:pt>
          <cx:pt idx="608">116</cx:pt>
          <cx:pt idx="609">116</cx:pt>
          <cx:pt idx="610">116</cx:pt>
          <cx:pt idx="611">116</cx:pt>
          <cx:pt idx="612">116</cx:pt>
          <cx:pt idx="613">115</cx:pt>
          <cx:pt idx="614">115</cx:pt>
          <cx:pt idx="615">115</cx:pt>
          <cx:pt idx="616">114</cx:pt>
          <cx:pt idx="617">114</cx:pt>
          <cx:pt idx="618">114</cx:pt>
          <cx:pt idx="619">114</cx:pt>
          <cx:pt idx="620">114</cx:pt>
          <cx:pt idx="621">112</cx:pt>
          <cx:pt idx="622">112</cx:pt>
          <cx:pt idx="623">112</cx:pt>
          <cx:pt idx="624">112</cx:pt>
          <cx:pt idx="625">112</cx:pt>
          <cx:pt idx="626">112</cx:pt>
          <cx:pt idx="627">112</cx:pt>
          <cx:pt idx="628">112</cx:pt>
          <cx:pt idx="629">112</cx:pt>
          <cx:pt idx="630">112</cx:pt>
          <cx:pt idx="631">112</cx:pt>
          <cx:pt idx="632">111</cx:pt>
          <cx:pt idx="633">111</cx:pt>
          <cx:pt idx="634">111</cx:pt>
          <cx:pt idx="635">111</cx:pt>
          <cx:pt idx="636">110</cx:pt>
          <cx:pt idx="637">110</cx:pt>
          <cx:pt idx="638">110</cx:pt>
          <cx:pt idx="639">109</cx:pt>
          <cx:pt idx="640">109</cx:pt>
          <cx:pt idx="641">109</cx:pt>
          <cx:pt idx="642">109</cx:pt>
          <cx:pt idx="643">108</cx:pt>
          <cx:pt idx="644">108</cx:pt>
          <cx:pt idx="645">108</cx:pt>
          <cx:pt idx="646">108</cx:pt>
          <cx:pt idx="647">108</cx:pt>
          <cx:pt idx="648">108</cx:pt>
          <cx:pt idx="649">107</cx:pt>
          <cx:pt idx="650">107</cx:pt>
          <cx:pt idx="651">107</cx:pt>
          <cx:pt idx="652">107</cx:pt>
          <cx:pt idx="653">106</cx:pt>
          <cx:pt idx="654">106</cx:pt>
          <cx:pt idx="655">106</cx:pt>
          <cx:pt idx="656">106</cx:pt>
          <cx:pt idx="657">106</cx:pt>
          <cx:pt idx="658">106</cx:pt>
          <cx:pt idx="659">106</cx:pt>
          <cx:pt idx="660">106</cx:pt>
          <cx:pt idx="661">106</cx:pt>
          <cx:pt idx="662">106</cx:pt>
          <cx:pt idx="663">106</cx:pt>
          <cx:pt idx="664">105</cx:pt>
          <cx:pt idx="665">105</cx:pt>
          <cx:pt idx="666">105</cx:pt>
          <cx:pt idx="667">105</cx:pt>
          <cx:pt idx="668">105</cx:pt>
          <cx:pt idx="669">105</cx:pt>
          <cx:pt idx="670">105</cx:pt>
          <cx:pt idx="671">105</cx:pt>
          <cx:pt idx="672">105</cx:pt>
          <cx:pt idx="673">105</cx:pt>
          <cx:pt idx="674">105</cx:pt>
          <cx:pt idx="675">105</cx:pt>
          <cx:pt idx="676">105</cx:pt>
          <cx:pt idx="677">104</cx:pt>
          <cx:pt idx="678">104</cx:pt>
          <cx:pt idx="679">104</cx:pt>
          <cx:pt idx="680">104</cx:pt>
          <cx:pt idx="681">104</cx:pt>
          <cx:pt idx="682">104</cx:pt>
          <cx:pt idx="683">103</cx:pt>
          <cx:pt idx="684">103</cx:pt>
          <cx:pt idx="685">103</cx:pt>
          <cx:pt idx="686">103</cx:pt>
          <cx:pt idx="687">103</cx:pt>
          <cx:pt idx="688">103</cx:pt>
          <cx:pt idx="689">103</cx:pt>
          <cx:pt idx="690">102</cx:pt>
          <cx:pt idx="691">102</cx:pt>
          <cx:pt idx="692">102</cx:pt>
          <cx:pt idx="693">102</cx:pt>
          <cx:pt idx="694">102</cx:pt>
          <cx:pt idx="695">102</cx:pt>
          <cx:pt idx="696">102</cx:pt>
          <cx:pt idx="697">102</cx:pt>
          <cx:pt idx="698">102</cx:pt>
          <cx:pt idx="699">102</cx:pt>
          <cx:pt idx="700">101</cx:pt>
          <cx:pt idx="701">101</cx:pt>
          <cx:pt idx="702">101</cx:pt>
          <cx:pt idx="703">101</cx:pt>
          <cx:pt idx="704">101</cx:pt>
          <cx:pt idx="705">101</cx:pt>
          <cx:pt idx="706">101</cx:pt>
          <cx:pt idx="707">101</cx:pt>
          <cx:pt idx="708">101</cx:pt>
          <cx:pt idx="709">100</cx:pt>
          <cx:pt idx="710">100</cx:pt>
          <cx:pt idx="711">100</cx:pt>
          <cx:pt idx="712">100</cx:pt>
          <cx:pt idx="713">100</cx:pt>
          <cx:pt idx="714">100</cx:pt>
          <cx:pt idx="715">100</cx:pt>
          <cx:pt idx="716">99</cx:pt>
          <cx:pt idx="717">99</cx:pt>
          <cx:pt idx="718">99</cx:pt>
          <cx:pt idx="719">99</cx:pt>
          <cx:pt idx="720">99</cx:pt>
          <cx:pt idx="721">99</cx:pt>
          <cx:pt idx="722">99</cx:pt>
          <cx:pt idx="723">99</cx:pt>
          <cx:pt idx="724">99</cx:pt>
          <cx:pt idx="725">98</cx:pt>
          <cx:pt idx="726">98</cx:pt>
          <cx:pt idx="727">98</cx:pt>
          <cx:pt idx="728">98</cx:pt>
          <cx:pt idx="729">98</cx:pt>
          <cx:pt idx="730">98</cx:pt>
          <cx:pt idx="731">97</cx:pt>
          <cx:pt idx="732">97</cx:pt>
          <cx:pt idx="733">97</cx:pt>
          <cx:pt idx="734">97</cx:pt>
          <cx:pt idx="735">97</cx:pt>
          <cx:pt idx="736">97</cx:pt>
          <cx:pt idx="737">97</cx:pt>
          <cx:pt idx="738">97</cx:pt>
          <cx:pt idx="739">96</cx:pt>
          <cx:pt idx="740">96</cx:pt>
          <cx:pt idx="741">96</cx:pt>
          <cx:pt idx="742">96</cx:pt>
          <cx:pt idx="743">96</cx:pt>
          <cx:pt idx="744">96</cx:pt>
          <cx:pt idx="745">96</cx:pt>
          <cx:pt idx="746">96</cx:pt>
          <cx:pt idx="747">96</cx:pt>
          <cx:pt idx="748">95</cx:pt>
          <cx:pt idx="749">95</cx:pt>
          <cx:pt idx="750">95</cx:pt>
          <cx:pt idx="751">95</cx:pt>
          <cx:pt idx="752">95</cx:pt>
          <cx:pt idx="753">95</cx:pt>
          <cx:pt idx="754">94</cx:pt>
          <cx:pt idx="755">94</cx:pt>
          <cx:pt idx="756">94</cx:pt>
          <cx:pt idx="757">94</cx:pt>
          <cx:pt idx="758">94</cx:pt>
          <cx:pt idx="759">94</cx:pt>
          <cx:pt idx="760">94</cx:pt>
          <cx:pt idx="761">94</cx:pt>
          <cx:pt idx="762">94</cx:pt>
          <cx:pt idx="763">93</cx:pt>
          <cx:pt idx="764">93</cx:pt>
          <cx:pt idx="765">93</cx:pt>
          <cx:pt idx="766">93</cx:pt>
          <cx:pt idx="767">93</cx:pt>
          <cx:pt idx="768">93</cx:pt>
          <cx:pt idx="769">93</cx:pt>
          <cx:pt idx="770">93</cx:pt>
          <cx:pt idx="771">93</cx:pt>
          <cx:pt idx="772">93</cx:pt>
          <cx:pt idx="773">93</cx:pt>
          <cx:pt idx="774">93</cx:pt>
          <cx:pt idx="775">92</cx:pt>
          <cx:pt idx="776">92</cx:pt>
          <cx:pt idx="777">92</cx:pt>
          <cx:pt idx="778">92</cx:pt>
          <cx:pt idx="779">92</cx:pt>
          <cx:pt idx="780">92</cx:pt>
          <cx:pt idx="781">92</cx:pt>
          <cx:pt idx="782">92</cx:pt>
          <cx:pt idx="783">92</cx:pt>
          <cx:pt idx="784">92</cx:pt>
          <cx:pt idx="785">92</cx:pt>
          <cx:pt idx="786">91</cx:pt>
          <cx:pt idx="787">91</cx:pt>
          <cx:pt idx="788">91</cx:pt>
          <cx:pt idx="789">91</cx:pt>
          <cx:pt idx="790">91</cx:pt>
          <cx:pt idx="791">90</cx:pt>
          <cx:pt idx="792">90</cx:pt>
          <cx:pt idx="793">90</cx:pt>
          <cx:pt idx="794">90</cx:pt>
          <cx:pt idx="795">90</cx:pt>
          <cx:pt idx="796">90</cx:pt>
          <cx:pt idx="797">90</cx:pt>
          <cx:pt idx="798">90</cx:pt>
          <cx:pt idx="799">89</cx:pt>
          <cx:pt idx="800">89</cx:pt>
          <cx:pt idx="801">89</cx:pt>
          <cx:pt idx="802">88</cx:pt>
          <cx:pt idx="803">88</cx:pt>
          <cx:pt idx="804">88</cx:pt>
          <cx:pt idx="805">88</cx:pt>
          <cx:pt idx="806">88</cx:pt>
          <cx:pt idx="807">88</cx:pt>
          <cx:pt idx="808">88</cx:pt>
          <cx:pt idx="809">88</cx:pt>
          <cx:pt idx="810">88</cx:pt>
          <cx:pt idx="811">88</cx:pt>
          <cx:pt idx="812">88</cx:pt>
          <cx:pt idx="813">88</cx:pt>
          <cx:pt idx="814">87</cx:pt>
          <cx:pt idx="815">87</cx:pt>
          <cx:pt idx="816">87</cx:pt>
          <cx:pt idx="817">86</cx:pt>
          <cx:pt idx="818">86</cx:pt>
          <cx:pt idx="819">86</cx:pt>
          <cx:pt idx="820">86</cx:pt>
          <cx:pt idx="821">86</cx:pt>
          <cx:pt idx="822">85</cx:pt>
          <cx:pt idx="823">85</cx:pt>
          <cx:pt idx="824">85</cx:pt>
          <cx:pt idx="825">85</cx:pt>
          <cx:pt idx="826">85</cx:pt>
          <cx:pt idx="827">85</cx:pt>
          <cx:pt idx="828">85</cx:pt>
          <cx:pt idx="829">85</cx:pt>
          <cx:pt idx="830">85</cx:pt>
          <cx:pt idx="831">84</cx:pt>
          <cx:pt idx="832">84</cx:pt>
          <cx:pt idx="833">84</cx:pt>
          <cx:pt idx="834">84</cx:pt>
          <cx:pt idx="835">84</cx:pt>
          <cx:pt idx="836">84</cx:pt>
          <cx:pt idx="837">84</cx:pt>
          <cx:pt idx="838">84</cx:pt>
          <cx:pt idx="839">84</cx:pt>
          <cx:pt idx="840">84</cx:pt>
          <cx:pt idx="841">84</cx:pt>
          <cx:pt idx="842">83</cx:pt>
          <cx:pt idx="843">83</cx:pt>
          <cx:pt idx="844">83</cx:pt>
          <cx:pt idx="845">83</cx:pt>
          <cx:pt idx="846">83</cx:pt>
          <cx:pt idx="847">83</cx:pt>
          <cx:pt idx="848">83</cx:pt>
          <cx:pt idx="849">83</cx:pt>
          <cx:pt idx="850">83</cx:pt>
          <cx:pt idx="851">82</cx:pt>
          <cx:pt idx="852">82</cx:pt>
          <cx:pt idx="853">82</cx:pt>
          <cx:pt idx="854">82</cx:pt>
          <cx:pt idx="855">82</cx:pt>
          <cx:pt idx="856">82</cx:pt>
          <cx:pt idx="857">82</cx:pt>
          <cx:pt idx="858">82</cx:pt>
          <cx:pt idx="859">82</cx:pt>
          <cx:pt idx="860">82</cx:pt>
          <cx:pt idx="861">82</cx:pt>
          <cx:pt idx="862">81</cx:pt>
          <cx:pt idx="863">81</cx:pt>
          <cx:pt idx="864">81</cx:pt>
          <cx:pt idx="865">81</cx:pt>
          <cx:pt idx="866">81</cx:pt>
          <cx:pt idx="867">81</cx:pt>
          <cx:pt idx="868">81</cx:pt>
          <cx:pt idx="869">81</cx:pt>
          <cx:pt idx="870">81</cx:pt>
          <cx:pt idx="871">81</cx:pt>
          <cx:pt idx="872">80</cx:pt>
          <cx:pt idx="873">80</cx:pt>
          <cx:pt idx="874">80</cx:pt>
          <cx:pt idx="875">80</cx:pt>
          <cx:pt idx="876">80</cx:pt>
          <cx:pt idx="877">80</cx:pt>
          <cx:pt idx="878">80</cx:pt>
          <cx:pt idx="879">80</cx:pt>
          <cx:pt idx="880">80</cx:pt>
          <cx:pt idx="881">79</cx:pt>
          <cx:pt idx="882">79</cx:pt>
          <cx:pt idx="883">79</cx:pt>
          <cx:pt idx="884">79</cx:pt>
          <cx:pt idx="885">79</cx:pt>
          <cx:pt idx="886">79</cx:pt>
          <cx:pt idx="887">79</cx:pt>
          <cx:pt idx="888">79</cx:pt>
          <cx:pt idx="889">79</cx:pt>
          <cx:pt idx="890">79</cx:pt>
          <cx:pt idx="891">79</cx:pt>
          <cx:pt idx="892">79</cx:pt>
          <cx:pt idx="893">78</cx:pt>
          <cx:pt idx="894">78</cx:pt>
          <cx:pt idx="895">78</cx:pt>
          <cx:pt idx="896">78</cx:pt>
          <cx:pt idx="897">78</cx:pt>
          <cx:pt idx="898">78</cx:pt>
          <cx:pt idx="899">78</cx:pt>
          <cx:pt idx="900">78</cx:pt>
          <cx:pt idx="901">77</cx:pt>
          <cx:pt idx="902">77</cx:pt>
          <cx:pt idx="903">77</cx:pt>
          <cx:pt idx="904">77</cx:pt>
          <cx:pt idx="905">76</cx:pt>
          <cx:pt idx="906">76</cx:pt>
          <cx:pt idx="907">76</cx:pt>
          <cx:pt idx="908">76</cx:pt>
          <cx:pt idx="909">76</cx:pt>
          <cx:pt idx="910">76</cx:pt>
          <cx:pt idx="911">76</cx:pt>
          <cx:pt idx="912">75</cx:pt>
          <cx:pt idx="913">75</cx:pt>
          <cx:pt idx="914">75</cx:pt>
          <cx:pt idx="915">75</cx:pt>
          <cx:pt idx="916">75</cx:pt>
          <cx:pt idx="917">75</cx:pt>
          <cx:pt idx="918">75</cx:pt>
          <cx:pt idx="919">75</cx:pt>
          <cx:pt idx="920">75</cx:pt>
          <cx:pt idx="921">75</cx:pt>
          <cx:pt idx="922">75</cx:pt>
          <cx:pt idx="923">75</cx:pt>
          <cx:pt idx="924">75</cx:pt>
          <cx:pt idx="925">74</cx:pt>
          <cx:pt idx="926">74</cx:pt>
          <cx:pt idx="927">74</cx:pt>
          <cx:pt idx="928">74</cx:pt>
          <cx:pt idx="929">73</cx:pt>
          <cx:pt idx="930">73</cx:pt>
          <cx:pt idx="931">73</cx:pt>
          <cx:pt idx="932">73</cx:pt>
          <cx:pt idx="933">73</cx:pt>
          <cx:pt idx="934">73</cx:pt>
          <cx:pt idx="935">73</cx:pt>
          <cx:pt idx="936">73</cx:pt>
          <cx:pt idx="937">73</cx:pt>
          <cx:pt idx="938">73</cx:pt>
          <cx:pt idx="939">73</cx:pt>
          <cx:pt idx="940">73</cx:pt>
          <cx:pt idx="941">73</cx:pt>
          <cx:pt idx="942">72</cx:pt>
          <cx:pt idx="943">72</cx:pt>
          <cx:pt idx="944">72</cx:pt>
          <cx:pt idx="945">72</cx:pt>
          <cx:pt idx="946">72</cx:pt>
          <cx:pt idx="947">72</cx:pt>
          <cx:pt idx="948">72</cx:pt>
          <cx:pt idx="949">72</cx:pt>
          <cx:pt idx="950">72</cx:pt>
          <cx:pt idx="951">72</cx:pt>
          <cx:pt idx="952">71</cx:pt>
          <cx:pt idx="953">71</cx:pt>
          <cx:pt idx="954">71</cx:pt>
          <cx:pt idx="955">71</cx:pt>
          <cx:pt idx="956">71</cx:pt>
          <cx:pt idx="957">71</cx:pt>
          <cx:pt idx="958">71</cx:pt>
          <cx:pt idx="959">71</cx:pt>
          <cx:pt idx="960">70</cx:pt>
          <cx:pt idx="961">70</cx:pt>
          <cx:pt idx="962">70</cx:pt>
          <cx:pt idx="963">70</cx:pt>
          <cx:pt idx="964">70</cx:pt>
          <cx:pt idx="965">70</cx:pt>
          <cx:pt idx="966">70</cx:pt>
          <cx:pt idx="967">70</cx:pt>
          <cx:pt idx="968">70</cx:pt>
          <cx:pt idx="969">70</cx:pt>
          <cx:pt idx="970">70</cx:pt>
          <cx:pt idx="971">69</cx:pt>
          <cx:pt idx="972">69</cx:pt>
          <cx:pt idx="973">69</cx:pt>
          <cx:pt idx="974">69</cx:pt>
          <cx:pt idx="975">69</cx:pt>
          <cx:pt idx="976">69</cx:pt>
          <cx:pt idx="977">69</cx:pt>
          <cx:pt idx="978">69</cx:pt>
          <cx:pt idx="979">69</cx:pt>
          <cx:pt idx="980">69</cx:pt>
          <cx:pt idx="981">69</cx:pt>
          <cx:pt idx="982">69</cx:pt>
          <cx:pt idx="983">69</cx:pt>
          <cx:pt idx="984">69</cx:pt>
          <cx:pt idx="985">69</cx:pt>
          <cx:pt idx="986">69</cx:pt>
          <cx:pt idx="987">69</cx:pt>
          <cx:pt idx="988">69</cx:pt>
          <cx:pt idx="989">68</cx:pt>
          <cx:pt idx="990">68</cx:pt>
          <cx:pt idx="991">68</cx:pt>
          <cx:pt idx="992">68</cx:pt>
          <cx:pt idx="993">68</cx:pt>
          <cx:pt idx="994">68</cx:pt>
          <cx:pt idx="995">68</cx:pt>
          <cx:pt idx="996">68</cx:pt>
          <cx:pt idx="997">68</cx:pt>
          <cx:pt idx="998">68</cx:pt>
          <cx:pt idx="999">68</cx:pt>
        </cx:lvl>
      </cx:numDim>
    </cx:data>
  </cx:chartData>
  <cx:chart>
    <cx:title pos="t" align="ctr" overlay="0">
      <cx:tx>
        <cx:txData>
          <cx:v>Performance By Region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0" i="0" u="none" strike="noStrike" baseline="0" dirty="0">
              <a:solidFill>
                <a:schemeClr val="tx1">
                  <a:lumMod val="85000"/>
                </a:schemeClr>
              </a:solidFill>
              <a:latin typeface="Calibri" panose="020F0502020204030204"/>
            </a:rPr>
            <a:t>Performance By Region</a:t>
          </a:r>
        </a:p>
      </cx:txPr>
    </cx:title>
    <cx:plotArea>
      <cx:plotAreaRegion>
        <cx:series layoutId="regionMap" uniqueId="{BF02E60F-E14F-47DF-B015-84D2B8151636}">
          <cx:tx>
            <cx:txData>
              <cx:f>'Q17'!$S$4</cx:f>
              <cx:v>total_medals</cx:v>
            </cx:txData>
          </cx:tx>
          <cx:dataLabels>
            <cx:visibility seriesName="0" categoryName="0" value="1"/>
          </cx:dataLabels>
          <cx:dataId val="0"/>
          <cx:layoutPr>
            <cx:geography cultureLanguage="en-US" cultureRegion="US" attribution="Powered by Bing">
              <cx:geoCache provider="{E9337A44-BEBE-4D9F-B70C-5C5E7DAFC167}">
                <cx:binary>7F1Lc+M4kv4rjrrsZakmSAAkJ6Y3wqQelmVX2ZZd1V0Xhmyr+H6/+bv2uLf5Y5u0RJlEs0qqKHVI
h9ZMdM8ATjv1JZCZyEwk/v1S/uvFXa/ii9Jz/eRfL+XvH8w0Df/122/Ji7n2VsnIs17iIAm+paOX
wPst+PbNeln/9hqvCss3fhN4hH97MVdxui4//M+/4bcZ6+AmeFmlVuDfZ+u4elgnmZsmP5gbnLp4
CTI/bcgN+E2/f1Az11jF1urDxdpPrbR6rML17x96P/Th4jf2V/3lz164wFmavQItFkaUl0RFVpQP
F27gG9txgYywTCgVMG3/2MeVBwSHsPDGwOr1NV4nycX2313KHsPdCSsJtM031oKGO3X29nV+6yP6
P/9mBuALMiMd0Fk09k2xmD8tL1sEfh1uURkRXiQSFiX+7SP2UOcUZcQjWaSigpW3D27/9gb9J99K
168Xy3SVrpN2aoitYREw5IwcmFlWGE/L0wtjsapXjpmkK/9HX/4nt4A8QjwSFILpBnOpJxNKR5Ik
87IobyTGk/ZPb0RyGEvD8ujSMsLoTrGSWHw9vSSW4co6phD4kajwiKdoIwNF7gmBE0eEYJFShLZS
QH0p7GVnWABbMgb77SgL++QMNsBllqTxyj2mCeBA10uCzGNZbMHvYY9EPMIgG0kU8Rv4DPQHsTQM
f4eUEUFnhhXD5dPpV//Tol1+Q8r35/QPEUcKFmVREIeXvgBLnycU82S79IX2b/dswgI8kdfAa+eG
+BoWwlbt7+gZSbDTrDhm6unF8XFdXHxdr9yV//qj7/9zcuEwAmPNg+ZXhA3yAHzHRUKSMJJFjBGi
jEQOZGdYHD1iRha9OVYQH8/AKrxt22MqJyyNiCzxEo/7VhnhEcK8IsvidlcMKaUfMzIM/+4bMNDv
xlnYLx9Pv/6n8cp/WR9v6WM6As9f5hWhj7owwkQWJSpLW1UFh4bNSWSjivbzMQx6S8dg3g6zkE8f
Tg/5bB17K79qv/+Quv05dUPQiFeQIkuUH3JDEThI4IXykrz1Q5kFfwA/w9jvCBnwd+Ms+uPJ6dG/
DeLg5SU4HvoiGoE+lwXEt1a4p+s5aSSKzZZoZxXYGN2VfwBDw/DvCBn4d+Ms/LeXp4f/yzpJL3YL
5FixiH92wCZM9LZQ2AgSG5aYpyv3iNoHwwFLIOBoyhsfnwf10vV1hBGijRPUHoIZ7bOXm+HFvyVj
lv52lF348zMwtFeZDwG4Y+IujZCMJCK3JrVvcFETLwKDICqtxe2rnQP4GUZ+R8hgvxtn0b86g1PX
Yu1XqxaAX7e4aATOu0Lh5NVb66I8wiISFYq3mDOqfi8Xw4hvyRi8t6Ms2oszsLF/ZkaQuKv8x150
4+T8fcHX61V4zFCfCH4twYgQSdg6sD3JI1EaKRIlVCDtKtv4tXvZGBb5lowR+XaUFfn13ent+kMA
Pu1+effD8T9ML5CRIhMBYWELeF+9CXhEZaIIwi7s18f9AH6Gkd8RMtjvxln0Hz6dHn1t5a9ej6jf
KESOmtQObSNHfT3HKbAbeBnxIKBdfKPr0+7nZxj8lo7Bvh1modcuTw+9Gq9qy20X36+bFq45rr19
eAZ0iPZt0IZz3tsH5rug7+dkGPSWjgG9HWZBVx9OD/o8XkXtl/91yEURzs+EwHoG5d1xXTFEiiQM
av07kaJ9XAzDvaFiwN4MslDP708PtVavX0yw5kG+cvbr97/Pnt9Yz+uj5q8hdQGZUglBjHDzgYRp
R/icMhIpAQUnkuGI1QEMDS+AHSGzBnbj7DK4OYMdtyzWr+sjZu2IMqLN3hLI1rz3s3YQpAXTIkMA
t0W/3e4bt2o/O8PYt3QM9O0wi/zyDJzpO9NyrTC0/B+n7X8uZIjoSCGiyDf5h86iRwKCZCoVRIGp
3TiQiWHQe8QM8r05Fv67q9Prv2WQW+v0AnJZwd7l//dpv6nlHzdFRcGZwFSCI8s2LtNfCJDYhdSV
gsjW1WiCOl1f4wB+htfCjpBZB7txdg1M56dfA3fBccEnwkhARBGxtE1B9cGH0A1kzuHgI24tEwP+
fnaGsW/pGOjbYRb5u5vTI78srLRex8eFH3JUMpTtvFWNvCHcL6WSRwA8xHBoa3qYKM6BPA3LoEfM
CKI3x0pDOwNdeL3yVtbLqlUFv+55owbrNxXTYt0zR5wEyROoaFMgtLxxwsBH66qhAxgaFsOOkBHB
bpyF//r29JsBbNA3C2r4HterHxZr/L2BtcfY8q3X1esFlExcPAbPK+OIyTQ4/EqYUoVvNSOovo5/
wlFIdTZ5Bol1UH6Sq+FVMfhLmBUy+DPsank8g4TDx3VqbjTnD8s9f85vbCwXJlQUUD8cRyDrD1KT
pTbZoPQ36oHMDIulR8yIozfHiuHjGVgwzbT8I2pMiEMT8Bwk1Jb5AtCdDQJJ6JEEjj1WwKZ1NeVe
Noah35IxoG9HWbi1j6fXkY9Z7KyPmGWDlA5UuPMEyX0fTYQqd1EUCG5r7xgn4fE//xc7VrVupTBk
K4chf6dkUH+fYIF/fDg98DdWambHTQEQMoKF3Fj/wZJ3oVnqLb6bsMBBTAzD3iFlcO/MsMDfnIGe
n6wOr6j4+w6oD1mS7A8PHp7+oU1+h4IfDqVkb5++vVEk8BOIyEudAsuuutvPzvAqaOmYJdAOs/J/
eDr9xvsYxMXqiBoPInMKggTErmKj74I1HpooK7Qps+8ivp+NYcRbOgbxdphF/OMZZNvugjjNjNUR
kz5wuYdCBZkikf4yh+IxqDIQoMKjrR5jzMwhrAzj/k7JIP8+wWJ/dwbabhlkqXmxCOL1cZ0qKKMX
BJlu74j0AwJIkKBcG6QAFx36i/5AboYl0CNmhNCbY+WwOANzr65MCAYc8WQBCX1JgowLVuCM3/Fo
OUkeNUEaIuKtcJgt8GiuLw7gZlgGPWJGBr05Vgbq8vSafxav18es3W58XcgKUNDuPRFAUgCKiyUk
QMHF24fZBfv5GAa/pWNwb4dZyGfnsOzXrmFle6Mvh/s5hB/B/RyF7Arj+wYAvCDa4N6WbvPMsU7d
z88w9jtCBvzdOIu+egapsEsIBT+vLPuYhV24uT4IQUa+rZOExd1RP3CLRJIhS8m3lS7gDXXdnsNY
GpZBl5YRQ3eKlcTlGdzW0bLnI9pfOMnxCAontwXEPFNCzMn8xv5ChcZGATHZyX3cDMO/oWKA3wyy
kGtn4OffZOXaew6y2GhX4FBM4efCeVgBowsOJhjdnWbvLH4KdTEQ34A7zsOJqMNYGka/S8vIoDvF
SuLmDCTx0TKOW4oC3j8ALBLalqKQng6CQwB8+pUqXR10AD/DMtgRMgLYjbPof5yd3uuBk+HxTwBg
BRBGApHbcB4TVoUTAIJ4hCQL2wB3uwc3cacDefqOFLpfiJVEd46VxuIM6n57TvJmUf66WvrnLNDt
/fK2avZe6vFfjxl+E4SRCLd6eLjXtlH9/ei31BTHiaCu2spI5kw238fN8E7YkjF7YDvKrv75GWQb
npwYelmsW2Xw6ysfDDKWIbkDPufGIPePA3DXUAA7ICKydYSYk9gB/AwjvyNksN+Ns+g/XZ7eEizf
YkGX3+Kj1iRwQnMMhhQnJJl7ZhhqoiDBCRcSmghF1/4eyscw9H1qBv/+JCuEr2cghNt1aR3zOi2c
BRQRam7FJrfT8UWhLh4uJUBdTvOfPv77WRhGvqVjMG+HWbRv/zj9kh+vfW8VO+33/3WFAzk2RaBU
Ru35tr/mm62AZOhuxMQdDuBjGPMdIQP6bpxFfQz9Uv56UewvN8f+1kZe83h93Ao0KKOQKYEbhG2J
Xx/1JuwvKZjA1YPhg9cBDA3DvyNk4N+Ns/DPJ6eHf3ng5YPDo25YhvQhQkRkVDxUXmICaQARalne
Pky05xBOhoF/p2SQf59goV+ewcqfpKYVhMf0LCF/KEDfG1Ap/TUPwWcK1/1A2Qx3qTiEk2Ho3ykZ
6N8nWOgnZ5DpuoyNxsk4ZvEQB/24wLXByi6Q1ncvOci6KxSaWZDNlX2ISbSWZnPOPYinYSl0SBkx
dGZYOVw+nF77QER8FWdJC8QRTK44wnC0orwwXNYijSgEexoXaHf06nqbB/AzLIEdIYP/bpxFX/3z
9OgvrXUcry5u1sExj1mgayDWLMIFiM0pi805IjRqqkwFCPm0ct/eOzqQnWEJ9L8MI4b+JCuL5TmU
MjZXAS8e1mH27FovLTC/viGaKDSGanywyJsVD1qn4/kjKAMTQWPRVikxRvnthuKPTdSwOHaEjCR2
46wQtDPIvMxMuOt9POwhuQ5qRpDFtsCEyb439dYwL23jDbBd2r+92RB72RmGfkvGAL8dZWGfXZ1e
D93B7dfjNo8VIIbWhPUFxhGi8ghOY82K3+p/Zrkfwskw6O+UDO7vEyz0d2fgg95YoHbStZ+k66P2
jYWQPoT8m+alPXUDfXOaIwDmmZjmwWwMg8+QMxJgZlkx3MxPvwOag8r6uC0+6AhB31hMoJDz7dMX
BNwBftsI0D5ta6X7qucQhoZl8U7JiOF9gpXA8gwkAE0C9l5BPfwMLEL/driACN2rt+iCZu9YXQI3
sCmG+P531NA+ZoaR31AxqG8GWcTnZ+D7X0Fbeyg29I125f26swOZFdwccwUoOXn7gHrvwI6a9qS0
aeRIIP7Z9ft3vFwsm2PRZmqIn2HkGXJGBMwsK4urMzADWuAG3vOP/byfrH6A8gYIb9ImuNkRAQfd
eeEqE9hf6GP69mEOAYdwMiyEd0oG//cJFnrtDAqeJ0kaHFXzE4i/QWeNpmHWBuF+LAgyLSJ0FG9u
+Q1q/gP4GcZ/R8jAvxtn0Z+cQfjzDp4BSYOLh6OmWZqbt9CXXYaGZRsJ9NUQB28XQNdSoanK2s13
tdGBTA2LoUfMiKI3x4rj7gxswsSowvRH+vfnlJAAF/p4AfrDtrH+viDglCA3oepdASjslK4c9nIz
LIEtGYP9dpRFfTI7vff51fKeV8/Fuv32Q4bv54DnYAuA64kV6Evd0/8AOdxBljHCMN7F+hAehuF+
p2QQf59gQf/65fSgwz1P95iIQ/mCROFukdRWUfVdTk6C7jPQjwmCn6zF3cfIMOxb/hnMt6Ms4NoZ
RNjuV+kqbhfdry/xNzsKpydwNnd2tOPoQNdkaK4Ih6/mslfzYdb7Xm6GUd+SMahvR1nU7y9Pv8yX
a3991Otc4MM3rV0o3zyB1QGcaybgxAXu/btAuhrmAE6GMd8RMqjvxlncl2dQPfUZcK8zSK8cb8U3
d4VAg0AgebvgIYjTFQC4Nc1c06R382EKqA5iaVgEHVJGCJ0ZVgyfz8C/fFxZxTEDC0I/hAw9xVr5
bkLG+//eMMAtHYNuO8xC+3gGBvTRXFnHrRxpgmKQHWRixpA3aW5IwDtLiDBgH8DBd+DeUbKA7yb+
AvkZBOrnL0eu1Wly4uAMyph50aTxH6FjaPO81fvjV11lfgAnw8jvCBngd+Ms7vPlGRhReERqFcK9
3Hb9/br7At4gkVDzgk9PiTc9TuSm/wmFMtjmw+iX5SGcDCPfIWWw78yw6C/P4Hh0s0oP6LZ+eHCY
QIs0zFMMeZAhz7Ep0IfiKShhY7Dfz8cw8C0dg3o7zEJ+8/n0C/7JgAZYR3Rd4Mkw6LoAuZBOzV/H
dYFwvQCBYQJx4bdFzzrr+9kZRr6lY5Bvh1nkn85gsV+6R75/BRXfDaZQB7td7P1zKYSD4QOHqA3w
f1E4B/AzjP2OkAF/N86iPz6DAoR5Eq/Wx+x9Aa4LEqAiqn29Clzy7roHh4coGN5R3X6YQ+p+doax
b+kY6NthFvn5GUQHbuGZwuqoXXaaHF9TaU/aC56spQWlAzF6eAdgczWX0faHMDSM/jslg//7BCuB
2z9Pr/O/ro6bgWoCAtBaTIFmpEwGBB4vJDI8Utg0hOk6lfs5GAa8pWPgbodZsL+eQbvLW8i7Bkd9
r7Zp/Ar5DmhftF3v7HIHx7LpCQ8d9vqoH8LKMO7vlAzy7xMs9rdnEJpRV9Bo4TVIWhiO4MyLo8Zd
b0ONf7njD22nmguHcO2qDc20f3sTNTiEo2ERvFMyInifYEWgqqfXNdrKW8fB/qbjhzv10EwErjhD
kX3r5vQtLWokJEI/cMronEM4GYb+nZKB/n2ChV47A82jxcEqPWqlASS0odM6xt95PQrapxJIiIN0
+ov+AEa+A3z7DVjc23EW9quH06/4S/81gGLvFoJf1zkYbgw28fYmx/H2Af+l41rCiUuCBp4Sz2Sb
DuBjGPUdIYP6bpxF/XJ8etSXq+zVuriMV0etrYEIARKoAA8U9m0svKlDMERvmrBOK5Kuf3MoN8MC
6FMzUuhPsqJYXp5eFHDTHa45HNXD53iIXvLwlhfaHaD6AnkrOENQ5QH1OJvTb7v/Nnb3IJ6GpdEh
ZUTRmWHlMD+DLfEUZ0Z2zJ6aHERv4CkbCO4gOL52VBAHgTZe4MHu8u8deLr74QBWhsHfETLQ78ZZ
4J/O4Hz1uPLr4/YQ5qC8RsDQu47f3uhkgsnQxxl6LcjQ03ybMWQSgodwNCyAd0pGAu8TrAgezyC8
cwl3DmHxv3X3bxzk7KgxTmkERX1IgXZqO+3f3Q3Q3h868CCoyd/G2piAw08yNyyYwV/CyGjwZ1hx
XZ5BLPSpfl4f+2YKhsQLFGeCSnq30R0pwdNBCtyQ4GWR2SuH8TIslC4tI4vuFCuCpzPYMfM8iKsL
LYA+3K3p/HXXFToAQJ5XlPj2uVk4k3VkwBGI3L21CGiD0kxYVPvP/6bri9f/AuasH+fkhuXB0jMy
YadZuWjzs/CmrNx6zVbuxSe38kLr5eIyNd11uv8htb+vT/osW6VrDwK5x1sqcD+SwiUOntK+Z8cp
0NqSSOBoK9sENbNfD+JleHl0SJmV0ZlhF8Xs8fSL4rKJKR4RfK65KixB3254DHzIpCEI5FKI78Kd
j21uqRX8xr3ez8+wAFo6Bv12mIX+8hxuEbxkEFI8YnkjB3YKnren8JBkXzm+tSd7azGx7V7GuBGT
/ZwMo74jZGDfjbO4T7TTL/m7dZy1i+7XDRM41E0/ICgqbbu1suBDmyzcPJzavp8G890TzT52hpHf
UDGwbwZZzO8mp8f8sxUbln8xT5rqr2NG0WVwzSR49bx5Fe3t01/5TbEShHcRNIzezXfBf1peHM7a
sCQGfgUjloGfYGX0+Qz8g0UVG1V93Evd4DoTXoaXHfl3k9tx2ySomxGg3TdPto0nmHjvYSwNy6VL
ywikO8VKYnEGhxho39/0UWz1xK8rKbhUgyCpDS+cvnes74gBmq7DcwKYIgiNvX0Y5/kAfoZlsCNk
BLAbZ9FXr06vqybuxXLl5se1zZBMkkBTwQOyYHs70HMytDegUKgKsmnlvfGEDmRjGPgeMQN+b44V
wPIMKsnUIE2gAvuYXil0UYR+xUiS2wuWfSlAdJ4o8KAJPKHUF8IhrAxL4J2Sgf99gsVe/XL6xb+E
FwWOmumDvEfzVMlb08S/GmgBNA+Bi2WK8J0Gc3vZGUa//RoM9u0wi/zD8vTIP2a+ddRUh9hUb4gK
NO6ARd1ROdDTD6oNRKkNALONPQ5gZBj0HSGD+m6chf3xDCo7xoEH77e+rPy/oZETtE+EZzQwL/zl
GSuIRECTIWg1tD00MAeyn2NqWBpDv4MRzNCPsDIan8FJebYO4PhwRHsAbim0VZQpZe7mQDYWxCLJ
cL14c1xgI0T7GRkWxu4bMBLYjbOwz87g0KZV4VEb/TXdFiGdwcNF+p2b2dFLoK8QJpB5/V5fs73s
DGPffg0G+naYRV47g7wftB95zeJjPifW3JMSBHhSQ+gXVnIyJAShuS5Uom3tAQTWuyfkQ1gZxv2d
kkH+fYLF/uoMDAK8Kp7Co+LLFALTSYvFrx/B4ElDqOYj0NhvsMslp4CtgE72EMfYJr6ZMNHBbA0L
gyFnJMLMsmJ5OgP3aMviAi4zvQbHfHAMsnfw2CEk+LYBIlD5HaXEQckUZGeh/dk2Q8vD/unuj8P5
+qFgdt9rWDK7aVY0M/UMPNcD3nb+uV4U/7wy7aZvy2XfMycDocXN4vx1hQXXOf8JrVYP6yT7jix+
MHXB7GKweJu+aft6lf3cNvmnd1rwAoXJwU+/DrTraHuszfJPy96f2A1sscSxhPBPjQgYje+XasCT
IJu7EWPoqjOBsra0uodWalsV9+PZ75BuPaFBY7OR6vz19w8yuLLwZMn7H+85UFPo4vn+am/782uo
Hvr9A/jM4A3DzXZ4+6PpEtNUWBXrZgYKfiCEJQvwMhQkj+ChahGCXH7zOtzvH6CPT9OkGUpACILz
JDTw/3CRNG8j/f6hKeUi0FpMxrR5XxNy5R9axu4CtzICf4fD9v9f+Jl3F1h+mvz+ASL04eanGjYJ
ljC0KWuOs417CFcygbvwZfUALir8MPpvJyJ6rIc+r1IzKp2rEtn1Z+wQ5dqPveTGcTKe1zrQHPIX
CRahCR0RBGiP1lzN6v9F3uPCNAmSXHX92NdEk0iBWhcF4rWgjONwSgSrvv/xn0Qgrf63hDsDMpzM
m9Zg8N8mmtj9lkFErEDnnUwtae3Fqp1Xnq4mpW6Lai3UklYaoTShEtXtiWu5xh8ZDjisVgb+Voqx
+1yEQh5ohiiWX5RULOTpj9lrvnFPBkSBprlwWZlgOFpBl+g+d2KQUT01xFh1Akhuqrmf0Gqs1wn9
RFDAWWrtFvLYJ0GVjX/8h5tK5f5fhugRrCF4AAtWGpRdNLh1pG9lVLLNmAvUKidcoAVQIDgzXLGO
1TAwM35uBXyWqBYV4k+ZEcZoEVmZEmkuTjikxUZEHbWKMst9IMhJuY2fv9lDAwul6XPCcgfXhBGG
ngWCArsD9kCXO1ziwCtoEKihHpSCyomI3sU4KdUgdmxLjSPPkq64mJP9MaFxRWeCZAbfAuj8wWuO
xyVfM5Ja917mO9ytmVgGN64op4R72WwapncYlQS+eVoMHhej8JAblH1Tvs+oJ1tUKQmAYROdzC1D
jyfwbeyF47j8lcTHr4Fr1xOElfizaRT4OfJtI1axK6WfYtl3byrbIH/S1MSWivw8uedKSdTsynUE
NZPjiM6j3CB/iBYXmePQMlE1TnKCVlmsVKlmF7mrKU7lmLPIUFxzXMpcWt8VleKW91ix0HOtBxRf
hYKe6a4aZrHv3NW24BsqpwSieG8rXi1MxDgVLV/1AtkWVMEyAyVSUyMu86mLUG3fmbSwypkh+b6t
6oaDk3EKys0gap5SKV1KMQkRCKqUnyUu491xbEVcMs9cLp3mFfH8WZqHtqPpKScRVUFSWGjEhjXH
1WkQz+MsTIRPVe7r1bymkqSrfJByierGpLQ1KuVcDOagKFeGZFJPrX0FNgM1EbZuKovUhSrWjjMB
hQO/sQ4rPlVzPsehqoeecB8nlTF2U4d4mi0l1i2uJRzfQioj4FWBL+GfXOkKhsY51Cg0I3AcR+Vj
DFCmQa1Hs0gpU0MNaiGIVS+37HJWcTz/bFCiW6oi1PCDBvEyzXUhGKmSwoiuQ91AeJrWvuk+5kma
LOSkEDm1cEy7+pRBkMVWURC5n+GuTSKPFUORX92qlgqVxKKpeSgrS81TaumZr+LEVaXQll3VwG55
R3EKerrWebLg8rT0VJczBaLycgIqLQxk/kWOTceZ2oqi38qGjKe0CitD9YxcxBOO+PI4CZRaq7Mi
zSdlZWRzXHMGrEEh47UiLf1a1e3MvK+hWPjVCoqCUyuLqnGd+FRNPITuIQ+Zxte67RSpimyilI8Z
zgNDjcXAVKaeKSPNUPzojhilH6uRkPpfONAs+ZUumnQZkjAo54TLZU+1PaO4lx1sVWpeGg5SUaxY
ZOLHeTCPSBjOOCdF16IrrzyP80qVcoGzqlPMCS8h1eNpwjv2a2UTEqkcdUBVxWJVognJ/GhieX62
qGq6KMK0fkVuxqtRliYz0RLyFxII9i0f2/yjlPJerUF2zwce6jK9SotY/JjqxJsbNEu+kDgTx2Kq
G6prIW8clNjUTGiuOyVpDt+/KoUKBC8bEyMxI091uCCfKo7p2apPMKxdHKZoWnqpbqqJbIMeLxL0
UhtybKmppQtfkG/qREWOX4hakNvxVUxIlqk62Ikp3Lha09SwHzkbK98iLiKVlgK9oiWJ6z0GIS8i
VZQl6xrFJadVjiyNsS+GE1In4dLGXOWqUerbX5yAd8ZWLOfGpIgECdQMiFtQw8ox+AlvKET1kgT0
V11U9bVUZWSJa5s8W2Xlf4pLodRoFOmqkfnSPLLS4CYIKOXUkCfBIiQCaJUgomKuBaljp1Nq+ySe
uhkOp1WEuHUgK/FtJJX1JENhWGp+oJvXBa5MUZWDzPkWJLWl1bro2FplcrmiOgXn3JWxISuzUgrI
OLHi+oF3QktDtowXjpHYWmknnHlbpVymLNyIczSUuyhXs7SkWiLw8SQsrETRfB4sF8/XnxyFk8Cq
pWnxRyhKsFh1aoi3QmJK0ySLjDvZR9bMdhzeUTk9TSY5SYV7x6jTMSAjXkmJjDWcBeRzpISBpVmV
pViqGXD1VImFHKmWIATTLLLlK9s0JEfLCmxdV1lUzfjIJelNYLh4Lvp8NbPNQAhVn8sTzXT9bAmW
332WqSXe2ijOp55X6vp9iurCHIuKHOdqVAvRgwfB7/iKq7PsvhKpyWu8pdMFyRXZWeSpb07yqqzv
OL+0VcIXVq3KvAu6zEwiDVZx/VU0EpypfoDptFakxvoYAZbvnSzwuHsPVno4twqlVq7AIHP6PIet
4I2LpDSnEaxY2NsO/phIgqMpBS0mucAXY5uanCY4djbmEpJcly65y+ViDpHKx0CXhRsnr6ppwaUz
wRFmkYRePLd+CHllnaDwAQXKhDrCc2UYn+K6mOLaurO4FM9JnESfsBgjU3UTOVNFuNelEhMt3ZDe
poi3pomVq6R0i+vSi+B/OaKnRZIvqlgv0ATBbn7SC6WcRtCeZOqHin2VVwkaN2mdOVg6acwZlr3W
Q2ROMGdEM1iD0sShRfqc46hc5PAnJLA+AZ3EMuAIb01EnwM71vlxynNXZlWXyZSPZeqqREx96zom
VVZpsauEi8xGuaPGvBvCLWAhc1XsZCs7qqeo9HnrlnpOVowRZ/JTySpiN1EBUN1YcaTMMk3WZW4Z
WoYxBf1sGnPLpiK4WqLnkitdN3j5tpAdIk8UYiaPAQ9KVbBDBAg73qSoo0x/8COxHmND1AsVFmGo
QRG5blx7fiKAr5uSmzzS66mUWmUyA1ej0JS4JKYmWkX50SlspVBlJSviG7EKy4mV83WoQcN7Ox8r
UR4lEx7h/ArJMfkY0Qjc90rEoaQFgUdNrSqlilf5tK4fbB0wBzUI9+Y0bHrkzyiTTGUieKap1RFf
I9V2DSGfwl0V+gR7NrqxK74qNJ+TpVKNc5+Obaj8v6tBAU1tkav8SZ4Y7qtspGKDkTSpYiTIYzGs
CFajwLIfJfDtFTUtvARrlehRYSYXHL6XOEvXXFtxvoXI4J6iLLSyieNa/jwxDcOY1NiJNUeSEk0x
HOGppKL8hylgL7uOAiX0NTu1cDBPLVEHy5FXxczkg+gK+7k/LnNDGftWFH8KPM83r8CauJ9kTin/
zAQvfMA2ia8rj5fvc5i+FQn6kst2ci05WLgNRNf4LFSFp2amkKKvELQnCwVKn68M3UXf7ESUnows
TiZxoGcvgCz5M0U6vwDBwYqBr6fHYy8WuFSzXBJ/oVGAHJWWtTipuMwdV378XApBOanhLKc5YhZe
JYITV6oTeuUY9j54AS7mxOIqM1z0NXRSS5VjR7lGUSCFqpwDn04h+v7UwXkK+z7wtTowS5B3WV5T
L8lnWVQ44yIM8olehNYXWwLPrw6pfM17RoQ0KSxBkpkiVlPMkQycK+QUNzkVF5Zh59eeHlNVryn8
gy+k54rPbE0OYbtlejbXRduYYbmuyAR0V/ExQOKiqNzgIXNJUWuVIebzoiyNScSF8l1BUvTomMRf
eCmKPlZSWN1VoYdTODL5ytQpAn+iIwrnS76cc1XufIWjqaklSlHeK2A1ZpBg5/SJ5OH6kyn6qcqH
dqFGRIQTEZwZo1dfwPqNh3K0iGMueYJWjejKrnB07SmpeSsUgXEX8c7CsJNPUq37N2GV8cIYDgDX
hsTNfTt2/qB6UKyIngVPGTg7M9el97xjzcCJq1TeDJIZ5vhIlaXcvYkzkmgh7yWqiagwRRHKbmvO
k8akFmwwaG4xDVyPTN1YSSc2z8GBMfLCR7GAM3ogi+6s8qtQE2TTVC3LQbOiCm8kN0QTxUizj4oj
+VpBPXMhSG6spZEsq0gsk0+i4+jzgmYm6NqiWlRJmF6HecE9gsuFxjHxuUVemLWpKiBukHsU2+PI
NKVxFWPhc2VE7kwWw3pR+H4x9jPybIamB35IFk0KxcsnnmPlM0cX1xGOA2WaObU3sXSsLyKutlXT
TBTVNyvhE+dVwSMyE//W83lagoWypElpiuBNV1yp1plTTGXJTBdVKFGt5KrqypE4Mg65rFp42E8e
zdr5phRy8uoVijM28lIJVFMwZFWyhEK1skKfhYbtzlw+5cDdN31lTP3gxjO910oP9Cn43v4C0zoA
xZw6aipG4ldH1CvNCEMD9E6SfJRKwqnwrEUCa4paminasUp98Dz0Gk7qObVBxJYzS7BT32dyKjxK
2LSvyij3p24RmeCC+JFym9lJrfpZXGuJHcE6EGN7yoPefVHAM1xLsVurWY7Azui6MPcSnbuF65XO
rEqw/KRgHc5OaeoWC84Ns4mZu5/l2gCdS4in6q5vabkixF9QkI65VLev00CRc7UQKRytUA6m3414
Dw4uhXHDxTlpvGJ+YkVlfaOHFE2L1FiCTErVFC1xrJt6Ms2U4rOsE1+rqtKdlxV/l2BUT0QOjDQK
/GrqetLMrCx/IlqpF2pRCEskp0E15gUE6sWr8qlfWKCOHDjGILAtj5ZliVccuFJzGfwLOND54otL
eW/qZcWDmIakAlugmF94i7tzDauewhvfawo33q9B2mgig2mZK5Y1U8KsmsRR+rFyy2IBugCObgXn
LcFfq68cnLqaKQhgS0vrRshIVam+h2VP0xUpmyiRW81yLnBVXgHzbsD2voLQlz4F5/hPTyrMGdyZ
EL94tqTcRlUOnlVgUpX4dTaVigz0iKM8J4q8FPIQaaFux1oYokxDyA2mVKiuONhAql9g8aZ0ZPvV
d93iS+HJAEFplOVcLmJVrGr/zrVdz9MKyZGWehWG0zyVvEylHg9ODTH1K1LXf1jErKcJFjM4jJGs
UsGAeZMoD12thhchsrlc0hKrXpalgeqkOYgwqs1AxRKcmnAERwRVNsD54F3/WU+DL25Zyq9RldoL
IPQ+SUlm0rkeZeQWG6Htq2Yc4z+MLMDXNA/yj5xLqpXDofiuQGGZqHpRRVc8ISsc8jTVqByHtzlc
Zlu5mA/vqM3b1xHm8G0s+OIdTjys8QEcLwpk8fdwoCTXuuz4s9DPwmsR4dBTDc5Ecz92s2vOl4vb
9P+p+5IlSXEs2h96mIFAAjZvweAeHlNmRA6RmRssRwZJSICEBF//jldVV2d6d3V3+e7VoszCykuO
C93pnHOv+tk/qU7Mj1Of40/pVGFtEL8x0geANhL3aU7W6It0RlZhYOx8pKPjacEXvt3kfORxsQDx
OqHjcsG/UAks8eTqCWndO53u4bcmSPY6t9n2LcYJPzqa+cOcKhcVSxeJO9mMS0kDq49eoAiq84ZP
8ApJEpkKw3byDlHN91MxLzJ+l5LY2bpRFEnnbvIXtYuoL1MZ0u9rsFhT2maanhYthvfxjm+qBr3a
pyYNtls/pwBCOZ+/NpPPbzimOnxQyqnbdqTfgl6Mt8mWL2XA4vQt0vY3YqX9/TSgoi1YvD85dLC9
dAypbKe9vYFkqfvCk4x/11rDvxGGNGs2RyXC5XaVe35v5hE5kuH6bbZO2VOYzmM94NDc5EMYVm7g
beH1sJajNeSotjZ4Jm588pvuqoTaJ6tI9FUsvi1jqdwDX91HjOYWMQJWaMJC+UB/waWQa3iER5pL
xVVrKlRJtCvC3jc30gb6g5/pVDnFg7uWDdycN1wXNmwfZLSkFRPBOBX9MLDbePQuLryUAHKQxSaH
JhM478bbtkS/RnZjtnlrnrXYOL9Z49wEh332/qjJxr6nju31FLnhQbfqjYwbr3AlnU9WUayEjtFT
K9N1A6qzjK9WLmhTOzq5qPRzGN1Gdp6QndudZPUMx5LUbcR9934C+uSKiOnwS5Rrth0a4eynHIkX
P6zzlB8bYwOcwnQnd9ByJ08rnwEvZZsEdrYlSZCTotXQ0bdFug28v4nntO0OQPCQHctNsOyOTmvj
SjLzLbvJxyY3p3EH4HKvSQsoTQXNSopoomSo5igKqsFkqLIiJ9ojIt/WF8rl9jXc6cg/T8b1gLk5
64fifGjpB9ehFHrs+CrYDyBwXM94jtVsqF8HA+dZBCKxzSGWSLkLzmYdvUqYaGI4lnUZDgOylm9r
FMu3BAUBGliFfUYTq2/u0sSJ90bO4j2qp0kgtZPJp33mzB77MaP7Y7gq0h97qruaUpc8WlgZyvOB
0K6afNfLekPV+tCqzS8nCSxxA3LRLK9n0jTjbUqsmQo1kr4KklHej0IHW5Fn3TndVMKPxzHreqSa
a/vU0SYVBVwCH3C0eq/LcdTiR26BuVa4QJzRd1GeGnFElzV8ehcRIeqWaCCHmH1jpnpxzjWFCZJY
PUahHwXe58wAwwOY5DfxxMAgzITg8+O+470uMgd/si+Tf73uK8ybtSxZn7ueGPLKLws+jr6Kbiw5
oLy3jcbxPERruO2Fdouba76byJR72yVrmTYzYLxunZFMjFuwF2sAqeFBtWd0ZCCBf2DDku5lG6X2
BYSHu1l5J+gzU0FeiIYGUxnThs2IGzCrN3SMswdk5d1D24KAKGPrZVepHtRTueBAhGWP7DMth5Y7
XqY2GfYiyngXFsINQNHXXI5NsUd8t5XwptelQQZW5ap36dMe90k6FlnTs1O89jFADR271y1tA+zM
OJlCsp2PJRtMuMCtpAyI0zD6t0OHoVpVv7OkLdi6IYCsSe/ZaR9dY6qGSPgMr/S3LpkjWVoU3B/d
3HSvlzgev5lU2PeMuBwYuF5eJUsYLQVRqegLuvumGEbp3dHGDU1uKGui5dQJ5rMTxlQBp+3mRLli
dXS5XyYRFR3SqtcQHW60tOso3sfI31824vfHXKW5LPWk8xgBVdF3NNxCUc65TxGbbZd+3ieXHwIg
5YjSfsxYkel0lS+9GRsk9HJJ+x9rvgKyj7rU8pvFJUj5gT+P8gAYZsnvW8TbY07nThd91mz+gCeP
P69rTk0RB02GE7/RvrY+xemLOXG3s9/7D2RX89usjc1jNPP2CJwBRwZK4TSrDPLH9sYYuvO7feOh
K5Vu+6xScStF1ScSpjzsMiZH6UMkVkEQkdd0SmV8t4lRzIXBhe7iFJB+tGWwTikCd9P6pkqBxm9l
F8n8zo8LoPpsC+DYDF9EKTZDb21vYnkbMmSJNWo1HG43IN+vGLXhp56e084+lO5NYroxLjtlYRUh
CnfYnJXBaVtWuHonUqQUW4OtVH2X47SYntVLxxakq42f5c0+S/64ZCYnr2IQqASARITUSm9MijJI
E/yEGVa5lkwHKAPJb+c9zNruu+cDYXWCMu8Rba4krvQKljNbItWW3s7q00JdvBSTY5EqmsWIN8Bz
s8/9ZPinjUydPw46Fu8Jkk4NY+Xx+z0EFlDY0YcA11PJgS769VUG8xtQEqT+Jdr44qolB7hyCns3
orBeAjxhKglndaeEocXQNoMsSNyGj8k80i/NCuBZmgkGaluDV9dFPuyOqaNaFP2KtBvfmMugipNm
BNK9xfrAM4XsdZgCeQ8Oc9NVniTJY5JP+GlWhOHRmTkAv9kErEanRRtX/aSDDic+aswpJGRxxzFS
sT+GdBeIGHMHdmUd10TUyoltKeWqnaoFfo4r4LhEWltJpldjnsPnIQjbCjiHbw4ocOR4bwfn7pdk
z1AnpibdP7BEqq8bWu6XCmGcbHcU9ZF/WrqxRXoqHZnKbdk3V82Zmt45k2pVTlKB59iCIVuff2Ox
NhlJeQr3PomLESTYF7W4/HEdsnk7LJ5kI6p30oK1zXX7hg8rITdn51kzGFtaBJ3N3/NkS3vUo5l5
znvgJqdsdqOq+7z9vuSkL2PVIqdTfZKfuhVwUbGbzLyntNl9Nds53gvFJQXOPSHUFeOUuPtmIrk+
6GXMjzTIAPIboPzjzboQRIaOiVYV7TjeNxEZmzue5ZJ9s+nSba+H3Ezt48wMjJdKv5v70K8TLBBA
CblbeDrsN2o1oBJRP8fiRHPT7NU0B3rBC5Lzj1kFrQF9FvD3Op7C7c55TpqPZGf7lBfEN+IUL9Fs
Pod9yPf3pDlnB1nk0qymfM3TOgNGMb1JmmHrEAV5rSOT25KprEsqIEB9NbIFuM/aTIgZIFH67pRj
l1BeOm25KWWKSPEl2bt+3wvvZmlfA5Uflic59eTdbneV1suUx/4QqqWlZTZRS1/ZIBDI5tq+ytbw
jo8RebbtyA8zoMGXVPD9a9uHzQPdVYTyl9K7uW/3l4SqHhn2sjyn7a5u9JbRgrYMbI5h2Q1HuvRq
Iv1cER2FuhqbPb1HModvIjq0FVjZ9E0SM/OVy7TF8cn79Bh23fQaPLb4Hul5/bHsre9hVVtT7WKd
nvtBD/mdszK7Y3picxVw5/oywHCX0rXN9pKGvr9ZBl0bkpu+4t2efvJJ3nxcwjR/FyD1rVKDo5Dy
bqqGoKXfZS+zpMDwZvKwboM5pesYvupwYWt600G7QG5ds0WiEErPVa8GcwNnQG9QVs26AFSivuhO
Mzhw6wJ/2MJ4RByaus/xngw3gfBAADKX37E48bcU6o2SRUF+u3USzKHn6WOXa1KzzZis9HJveJV4
mgQgQproKEW3v+n6gIXgscYwKVrIVB6yPfE3AgjhZ2KWrozSnL+CBemgSjuBpDLtFvvVxbkAbggq
CqT3OtybBEMESw4YZQIt3Y950aLSPaz5lPNapbJ7tQNvbYteL6BWabuNRRLptS3I1Mg3OxXdD3DZ
cHbRioqtk2E4lICUdVzOsiNlt3bGFVvCkxp57XjrjI6XauJ9V0zCKrzWiJfD2jenLXeiGLLMfmR7
JCo72fme7Ht7ipQAORY1Lxh5MCL20CYYyjRSitb74OaXzUU/sj4ZHrVd36U02hAKFa83IFr34E+3
V1533JdBMvfPyjhapXNmVQHUcyjnZqG3xkMkweLAvu22JPu8CafuI0gsXgNMxcHf3TQeQjqHlacT
zkbe9qSYG+heSjxa3iK/Is1J4BKNuGzWwB1SppmqchlO3RcZL8EtiLcyW2c9l8HQz8dud4uBPiKw
VZK5gRUO1XHJPX0T+kzeQ0miCjDWWVrAnyY3BHsGthqF/uvEbpsrNHXqYW90fkKBLN6DcZCV4ZYA
ZBs78PRN1sdl4vL8bhit+uT7FVHMbZ1653SWPvb7sH3M9URqTJiwxQCA/mWMAgdE1yCk9moGYBHz
sO8O1gHIKmYp7miASL6NhLWHNiRz5QL9A9e4rjd01EZUZ4lQ+X86F2141c1Q7EEOXNQmhtTY9nQr
aT8jZ2sbdTv0AKUWMrSlyNz4e1PSX4pQftXmQNoBWT2aylMoEgjucTjfYvezBmWGvwxH3cHnDhM8
dYbrHu72xq5fHSXg20KZvhocQWb5n5U5v8qyfvtaCj3Jb61EyNzoxdeOtvd03wwI7TFIs0KKLWkq
AcwbLlVmKA7Scc3+y3dG57l5v+pY0DzPMpKm54uM0+R8I9EvP3ZhuZEC7LNZkzOaOagQPFQI51VA
QWTmQ+edfesbAxI3Qk4NMUQ23ID0R8W3crabuttY+GUTS76igOpDFK/p4vULJYYGJxYAMRcAZgZF
v4BuRg6taTL8kFxsA8hv3FxyQ8MR+cE2ROZrmitQQPY8iweROR/lDUXXw9MAWCMoJ7HHj2uk7bsM
Va4rpUFa+6RmFkEGFFptbjorV1ubwW1bzV2TTlVkKOi5AYXR9CXfkrOCJNAcXhRGB6gM1wK9zXsL
BnUaTHAKm40HYJXcpMuUrfuJxiN79vEgYFqoFb447xDrOp8Bg0VqdYgDJJfl1CZxUg1tsCMtDGSz
AINjIavmDiMjT1kfrl21LeN2YiJEzebRWwzvOU/6NuJsAm+C+voFysdprDRVwXc5Zj1yDe/T9AjG
qv/IxEjosR/WzNRJE21fReb7sAxmb6eCr34J62H1EAZM3c4qo4FEo9BUHi4A6FhQhkNsp5OQRnNU
MxzAcZ7O812+c4SZbHeDgIJohuClTdXGK63zGfVY0I/HVi4QzCkWx7IemLErwIZOABaIeA73DdkM
LTZh59skEmF+mPy2n3S+hf74m3H8Ifv8Qxn2u4jxq9IbAnxnLv78v28V9A3yN6non5/5TQb5z78e
+q+zWtQP8x8/hfbF87CC5fJD56f5cy18+x9Pdxae/vLHv6hQ/yHG/LcS1b/4j/+bCJVEEJ79tQr1
DeY6/jlw46zu/O3zv6tQ0Y0CASQmUmNSCYYrAbf+hwqVYNhVhCtowjiHzBSuBgrQP0So0ObjFtsc
0raUwCtECf7T8rsIFQ3YGf7BOpiCBYAZ+tR//LRf3h+aP/74+2cRKg3PnuWfEkjAHzGUj5jskWDA
R87Qx/er50myiZvdsA/LvFv2tgPhnGZlOw1DON9nI8qr723o5gGKrBHSlvlTYlxAtrptRrndbHEP
rGLeweCw0OdcV5OUWdRBp5h3ew4yZhd92eg4NuQx9hOizqHpMxBeQ0eHRJQSPYfLDZeT3UtAG8NY
QQPCluEBAHjLqqXxMXkEhcCwtIUlOMgeVahSfgAYFHXH1i8Z+9I23bDxQ6a2cTEHQLOUp8j+5nit
pkXAiwsG/VMNzUGelCMqecCcuc5DBQkCUw6GSXzfwuFtAtgp0lEHHVrAh/SWs6C1ojbNhkAJ2eW0
9JU4v8vbYNKUfoPgJgsfFJ2pPWzb1sOjNF0y9oeULBLioj2bz+InP+hSjWDPCzWMei32xEoF/GwG
qK1xQkzZZto8oGzcAWBQYPzQAy4D1z9i0PyqincqwSmEcZtOXwa7d9Mja1s1jwXG5I6gibcZHmDy
YrXwWJipwAs5ZXoHbu6z7GSWIeM/NpWMZIReps3tXbhIy+vAdRDkbETwFQE2Ui9NZHwHpxisp64Z
dwO+JPS6mIWYXtsJcaLweWLf4HVR+w44i4nBJSYc8Aryk/jBy8z2SAmBQSGpBDo52HZh5WRHIKjQ
9Dg8HhH7mhZqCff5KMaRfKMmzUWpM8BENccB1pWwHUc9t25mvJXh0qq6i/DBtonHtJwaFWclQNxe
FWAbWntLmQtfsnANsyIZCP7PHp7dxId+lym4jKYDmQ4+VECEw7hfy9Bk2MzRgV4ocrPjB0fThl+J
qmDPXyIhE0hVFtTCdcZj0HRiDwj11dhGnVVl46funBc07QQRRIKKpeg0sdkrpnlPB8AqQewrLlX/
zUF2544pG3GRw2mNqI8/t45P8YdQq1alxQouvR3KfE9WchqhxoqH44qI6SpvIGMprNidOkukY1LZ
to9R9vupqec9A74QQboKWUGvwESphCLbJ30DenmTud6OPAsoKXw3dK9tRJdviZ1FW+xDtpkCmsdG
QK+BAg25JOuhJWzX9jUs1r/HqcU2unCBSLU/6/vKIHMQy3YcS5MOWRs03M2c1wranvyQ21h/zGMH
UFpZ0hxdsMoEiMhsPo2ShW/SZgcaDbXBe5DXqNwRHsd7MbcquslS0bp723U2LRZN+qxYaJi7qrNn
Pg2VFQ6b0CI5KzMhaC9yaSCymTAwqr+FdDBDSQ2J8ilBauILgxL+OZP5/EEA6F6gr0MCW+p0w1OP
DcdRAX+wfgRuAIotDVEX3Ogw2dT9vENIBoxHZJ98F5pzkpSAsXhl0OpvSqLbDlk6cXKCKMpny3hr
WM/sAa5qi6tBITd7o6KMiIexNQpSD7crmYO1HiGzLAgbksFCXC4HB1IrjtL9xUAP1z0HJjceNe3k
GmQ9G4G2yRazT6bkoY1hpiDDyNxMVdyQCWX/ringxhyauQinlIfhWiUujOaTx3ZALbaquIfsMprY
XdACfjtxRaflYbNdFtzBbrsUsj81ZmB/8smjdklVyFBRQ021A1hexxg/D3xj+xUd+N36yefNrArq
Gquh2VBR8DJCnkK2roLQtl9ZATx8A3kMOFlHX3LCsp1DdBG0RLICevpwuMlRDbXv9nChr/pWzgsk
zWnyzoVrKu7bBanakbB1no9aWB8y+YGAqB/LfA3GeJPAO/etC9+wFnECwkNi+2YvObCPl2HhPLhf
LdH2eexZpE/QMTRbwWAw3RvZrfGMgCRGWfm491OB/NUiae+MzQ+iBRtQE5OH8TNSqjAts7wxT1m0
0L6coYIBaiEDqIzzTTdNNQ1OPjbrBM3TiDkdnyHs6+aDbKwfoV7u5ONCE9R3Alj7AKM6H8mwh761
zNNlmsrFsVE8gNoagmJIGEOdOMVcliix+eMaRzuC6QKdPEBtjAh+ZRbRbMcpENIdl61rXjdAYoGq
58ptJ5XMoSrB+E7fF8b0BwaodTvk+ZA+rNOmH1rEpvPRCMNb2UoqCteH0N/tvEFHQeeWHR0FbEH0
VIi7pGoiOJVDGijUgJ0VAMtKMKNbd0Dls34OlNTf2txn/CGYycQOgx31BG1yzpaShJjXU6zMORyZ
dgGsTZokvHUblHrAThAAQINDODEVSxyMvJgg6coKA/itL1qXUaBPaRvd9fEEUAy3B7lPGY2gOfFz
3okDJGxzDmVhCtIJ8oo2LLtM97zcSMNvk7RNoIbad6h9KY7rDTf54g7toOknAANtMIDQTfVU405j
o0uvgnm/CRdh9mfo5joG6jKOj6vtmQJq3nhbQV/O9nKeHXuThZPu6wGQ7zfWiCkrA2u2WyIayLb1
TDJ1iLVe50c7NvMtlH7PYtoVlpROPOb5mm1FBsXcZ2kX/dYFC8tqv7JmgkAMkH78ALgFZ6xvx2h7
t0G+iXaCpW+Cm2YhBExfAmp/mYZoeCU6vqvTYDZ4fiQf3RM8Sfwxhly3v0kS2n+neMvYUDnE5MNq
SGLfjZhHYo8BGyAYm4O8I7fZemaCx3SdppsRODB8UC7hFtNkolFtmAQK/eSpjs23foTiyZXMpGQo
XZjvD83cky/oSWrfTHGidgC4Ufi18V0joXuzFtFGTdLWaJJIn8kaaw5RwpyeA183v2VoJ/o2JxYl
ygw5Lt5rGO9fBaoiuFkqJRRniyCm6NIx/cx9nJECeRzULDkK/LvQUI43vGyA96Fj5K7GhSPkRCU2
Ash+0kO43ifrQ9dGQMXmWYfv5tFErkhVjqSiBZWqq2DXkL64qd3aGj0dPdyxEXj4IdqnL3JuUwOS
tDOfc+h0bhmURy/BOqrnqGMbqdONJwO8nFofeoV5wGAgwdwXSd6yse6NmUw1IsKeliGUPwASdvdL
apofi1/DDxapnz5ua0yPKDEtirwegFOhsnYmJxOs4XdnVxah8pwasLVu+dHRXDUvkHXFHJFNS1/n
YBXJRzRFyPUtpN5n5VjbQf19BMYahVUgUCvEf6sv7FwCnFufWI7GNgCE+XnIx8/gA5gy2gf4UUU3
ESXxJjR4WRWFy1OfciNxMNc5+rvfiTvdUXWQmKBDL0T31a/fiWuV6Jot0PumEZd3Sayz484DX28N
1OpcrMt/QZMuGoUwIQ9jhc8DYsj5C9nl99HADwgKEQOx1z5BIrSX2GNbo+kur0Hvu8r4aK0IGJ46
Ro74+1yjv8SyLuCd87djSgqLKU4x8ujoosjaOQQ/QEeRPSvgvDkzpvRk/PZTzfnvarnLSi6BhDQi
KDQBJeHCu4tmtsHosfNw5uDiE1aCmJsS+OCQ1C1fFeYj/Vnf/s/fxaJzIyGGX6QXKFkTDUs794qh
S0rmlWkD+QJONry384BekP/8XdEFJIfdwxwsfBFG5QKSR7fkr2cliCa3C68Zahp4H7alI/JWGe43
8zSBDIEer9bIuqFmGKZbMKrZFyiaQfPFIHVW3cIvuCx58X4yn7UYt9s90FDl/ueH/Nc3jGcEfMcg
LkHRHl/0Vq5tGyvusPmDylRt117cJMHQHH77lr+Fv/xv4Mor/X18Y+bv383DZ/3/AcKCLsyfNvyM
4PzS5/v686/3MpxBlt/+l99BljTFje0pth83i4cZbr3D2Xffz62+DBeiwq2dSfjz4PbfgJk/QJb4
fH/GGfoACIjIDwjkT5AFEx9T3J6H0czILs+9w8nfAVl+PRsBidDrmwLLvjgT8C0doNmR1QrFRCly
ZHM4yL8fif/Rtfxz8QsLZAx5M2+weBRIcOPJO5LMv6N9f3vpC3szKk44WhNpjaoSjbtDExT5sLMr
Vz/v1k+dr7yJeqcsVOcZ8690kt/FPfrsfjoc/8Y9/dWOX0SVbctY1q0tFO1r8El6WrYhBIPXrU1+
fe7OofJobEBrRZI3wvPPi7NXvssLz90mwZSg64fV6Q48GQAArVCRyisf/CL4xOsSuITgpDSgd0pg
yye5ARa/alfCc9z96W3GmkLGphpap7NsS2fpjwmND/8lWfiL1xletMjnuXOWC2w5WqiCcpeBr4Ak
Xbfp50GWPz95SmY7ZaZJoEVVwdMKROGEDhTz9wLDn/Z5vhbv5+WXFnhD5i2t0Z/6sVldwXT87ro9
v7BP5XaIXzWWTuUGabSZ7mUyna5b+8I6xQwx0k4WWkN3r9Gijw7JeTbfr1v8wjzR3Oox8wBkbxuN
3wYx3fdyen3d0hfWiVOSx9HZZ7XbVDciQwddc/eflz5v6z+R8n++yQvr3BPN0Nc40HqI0Wlv4m5/
1fbtfAf3+/v1m3/X4YYXFtrFXTBEUJfXJApPaQh5rvv2n5/931sQ5mD8egr3ZM53F3a0jhxDv9z6
WbfmKj+OzPbXpde1Q00rWlqDHXcnmTX8zkbkbyXO/9hzzBj8dXG2DVMjwsbXa5zcY3LEjZxMfd2W
XBgmBl5QdLjD7pOV12hRuIVY7+a6pS8MM2psH5Igo+iRQk8WRD7LD2hOhnfXrX5hmribc0WXFFYn
0MAAz31kNLlyTy4MkzBptybstzoIybfdgVOkQfTxuse+sMyObyO6LNutdpnfDnTVeQVOaroquGGc
x68HZcw0m9p18bWg7HWT0yPInbfXPfiFVQaj2ad480nda/LO0eRb30BXd9Xa2YVdiuRMXIDxRvcP
vUsEfVz5envd0hd2KXdmA9G7rcZ0kLhozPAoXP7turUvzBItnvmqQojyRzDH6FhcjzS2n69b+8Iu
SYg5OKz3gEBksqCvOP8RyP3KPbkwzGV2SivwSfUcuu86WN638e93of1N141q4dfzJxMf7TmUDjUE
049W2cewhWbjuh25sMpoQJ9vzmdfg6KVdwC77VtLVHud/84u7JLNW0A4pgLULs6+Cpq8kSL/LxHz
/OP/NWL+CxIxg3zYuEN7GGFbgF7L6HZsuuyqpBD06q87vu5RH0cr2mwb647RQp6X0V9nlemFVXLM
UMFUA72hv448xRkgx6a77nSnF1aJBoF9AkaPgJZCktWjl6izXXvlc1+YJdorGkaBadSAyj+MTNxF
sr8uMlwCPZgE0YrsfEr4GIgqX1HIZhgycd0JTy/sssl0s6BnYoMiFs01tkP35TCs15nm+V6rnzPw
eCQyQ+8YttwGJ2DwHwAPX7krF5bZBhwyrQgHnCfhWs+jRzO/4FelshQCj1+ee+B0nILYIKRp8wHd
exQtWuH9VS4lvQiX4CzQh5HCpagZrWRjGoNA5lcGtfTCMtHFHkaTRlCDEv7ZtN0HC7H9Vc99FtH8
/C7P8zmaDvtcg56kzwEGUbwMYr7OXbEL25ziGJ17Rm4Qk41vqWfPeyeuc1bswjL9oNIlhdQecZ5L
zPrKvif0ulfJLuJlMnpmMIzG16mL0RWfFJGI31632xdm2cWYf28J9/VCR4r+IfkWpNSVa19YZcup
DqIeO6Iw46MWJsIMHyUP1z34hV0iE0wyiolctZ3TH4M3USEM+r+vW/zCLjG0KeUtOOU6JtBMs3b8
PI3b03VrX9hlhzYXh3kGHkIX8xBztJcs/XX59+WItBwzr0SXDTiCe/Ddu/xrEu7XGQ69sMpO0SXt
kmWrB3CSVQNYvJiC/vmqLTmr4342+TXatKGoHups3J55DgQl5fz3EfB/N2ujF2Y5C0l0HyE0JAmZ
Dh4CohORLrjO6C8lxGlo5iFrcMRNF4JdcufZIMHYXxce6IVxpnwIYo3RNhg948OPAq0jn5vGudN1
u35hngPzkcwWiiEmaLwL2fCcmuvMh17YpokjO/iWAlWGFqx3fYyRYWglve6xL2xzmTFZYd6xKUQn
T+PWY07L+F9qh7M//TfJLL0wzYAMK+vDaatD29d6xdQu4744Kauo76vrnv4icCY9+rs2q/Ya0rJD
RNtDiEFuVy2dXJgoBuXltg3w9OizHYsAqm0HROW6tS8stPWkTfWutjq1OqihdkbLEg2+X7f4hYny
EGMluZr3WsXm/f/j7Np67LS59i9CsjEHcwubPeeZzCSZNL1BTdpiMGDAxhx+/ffs6r3IuElHn1Wp
F1XqeC+87OXl59DO6+/TeOU38uVD/9CyBkdZhDZk2MfX7s/OpH/hLtv6rcPISU5BeDy327GVpFdf
wSX5AFkAv1k7ibkfgKZkR4WjrTUfdDt8EUftuUaczOwIFCOHA/uVrrUttkzHEJjx7IlFTmayg4Fi
sCIzj2b/WA/jR6AvS7+QOJmZgiVqU9DRy2HsoQ6VfNQQvvMb2s3IHqJK2FHCcjIBKqwKymuh77yZ
k5PWBEEVA7ZVTlN4SyryKds9S/CL5PGPa1uA0J7N4EtDh9B+QdF8m5jIb5W4L9xQsgDHjYz4kH36
sa2TP8Ay9NylXK4PJPigttUkWzkHwEGCNQrOsog+e31L5uRkfbQAKIOhWsbjdrdx8nxki1fjPmZu
Ujbz2BCIPZY9Gz8Fk5ZlvdjYM+BOWraqnqIRIpflrpoHoA6uwTp98QuJk5SJ4dAX7jE0YNW/NdH2
kUc9yf3GdrIS7PFIhoDsllvY9MCVtY8pX774je2kpSWaJRGkkErVgH0zHl950E1+h3DoZCUkxBu9
SfSps10+qbqHzh4uPl7zDp207KDgN4SVArxs6c5DZa9HJt7ZqS7n4U/Kk9A5JxPI+UAB7kB50nbs
W2OrAjyD6xTs5xSpH0fcM41C59gM570LNLCoZcq6r2sIWQpT/ekXHidDKxNKchxYjgQXb6C/Px8J
/81vaCdDU6K3PY0QHjCdXuQ2FIHKPId28rNOFsuBlcPQZHmqk+zUDZPn0E5+tpDl1brBrMcGimMq
btFfUn5tsdDJz9mkWgsJVWzwrLdT2+0bqAcQRPKLt5Ohna4t79IZO2Kwm6/tNuuHvmr0O4v98tV+
stgvrKwfj7cN5HOa1rhwDgn9XpsW7Eib/OE1c+rkaNTH62gulfLY989Qr2jB5c389i0XCQRyerol
0NG49DkBm5ZQTyXx4Lfh/gOf+6Ge1SZoIZqKx7vUpg/haC9y+X7n2z868T8MzbqwSsSAmKxddb/b
BEwgLf32xH+cA34YG1g50IEygYK2+whmwh+9yb76fUknMXHea4g410dp1oFfQYW+vasSc7wTk8um
9LM16ORmGK0DYSPCDVkGrU616LanLj7MixaZECefnwCvhrcLvV1T6LLE+Akxn+6gufCFAiDrN7Sz
zsUIX4VAC0Rnp39Aw/+x3UO/tgp1tpZ9VENqOB5jq4kO0IFX35e98dsSXQitAUekm1Z0xUNirlrK
zyF7r7H3iy/qYpgGERN6KJz8XLfqJgZO30J9I02Cym9TdHFMC8jRHchUaDAr+VGEwedj53/6fE0w
198ulDSVG43EgCcr6H/eRMxCXbOp/8f7/f/2yVwQ00IqiBJ26Ix3Qv8Fffi56C7UPr+pO6c+dMt0
UGW4XhFxYZccw+eatO8k6S8Oin/49j9sLuA7sh3yOViJTfa8dvNVtUGay2/ezvayBfWgAK5GoRhA
ZRK0ge/Qdm0Kv8Hd3aUNwVeNMfFe7KKot/bca08II1b128VilkXRekfbHfYrMC4AFGiCQqRnWJyT
XwSZsUJircAtwhYaskS5ZYHnpuUsc62pUTZB9q9kv66Hvuxn+8En4kD7vg3KSqAD26f4nCGBfmq2
3FrZvvoN7azwpLMQ7bEotY7AiCJOWHs6QuHVfI8u6OUfayEj2boxPFmXcyWfUqMf59hvv4oyZ4XX
nYjBzEW0p6T9RlGoUBI/+4XEWd9A0vEmmzDrUVRXGz5mx4Mbv6Gd1Q0jh12pdN1KugMNvS93QDh4
beAgrLyNdZLYLW1B3SqH6DhXWj4ubeZV0kYuEkhVuoEW6nCUaXCRFWrYHRiSftN2LaYCiD4z2sQ7
+sq2gLsBhNXUR69gcychq17TiFBUERWAs9eg+YobvqxemyB4H2/DrfYgNSMUzso+Dq7GPbuegrr0
m7eTkhMcULIZulnlGm3jo12b8KaDfKTf4E5KCvC3KQi/W7nsAUxH+l3kw6D88p07SYkLBEyIUo4y
f6IwUBnuKjV7BsVJShCfl3CaGQogtsG/p4ZE6eB3O4lcVhJvGVQoJ6zBcY0fTaMhuB+/c+KEl/T7
dykeuVAg6BCKxIxoG8IBqj7ybOmgwQw7kewWjDP9ESp65CE9Nv4cQEkqAen7gfLl+CKicL2boEww
XWik0HsHKz1arjY7jA9ruEKXnUCeJp8NgRYUmcXzvsLdyAvZCsqQs7aN0Ru0hhHrlH2JwuouHodr
r+XnYnXCyiagssIcoKWQS5zNTSWNH7MCZLq3097FCClXqNOWR/YNomzP5vC7B4Iq83bkleJ91wRq
LCEzWDaQIgyhbOQXECdlum0Gf4BuY5kO8n6cGDrAid/R7oJ0AtsMSQUl/HINkv4Ekn4Dpujqt7m6
KB0BeYMAahBjWYFIXkQQX4Z0++pHwIlcmE4j1tpIg6hAjL4/H1V9Ihw+Mf8d8ssW/ZOUdIE64EsT
WvX4muDiVS+Zsl+42QsZpuce5gleD4+RC9jRaTUpQBfH8lhNQ0po12aPaCDOsd9+6OIAsxT6zNBw
P8pkre672N7WGX1n6Eu+/CQ+Lg4QKI9xMgTbIQ90+zoHKFnAr+UQHwwHRO2/P8LPbz94LnmbUtWe
NbCemUaQOMx+sitEGbIYTmx+o7unc9ZCQzSex1JDWCOHlR5UzptPfmNfwvbDvW2H/QgNJWZOluBK
kvA8tNPvfkM7+8xhoYG/TRqLJoNr1qIvCj5efQ+4g76dNdjpDZ0AUSnbTkN7IZ2zSOTgtn/3m7lz
PFczHCIx8QhAwzQ6rehkF30QsrPf6E7ZPDU1lFATYLrZvn4JW7hPzNTvORwc3reBOSAE1Gl0VssD
alJUzBzeHZHf93TBR3s9xnyAL1M5yqUtrWh00W2x5+BOkywiF8Y2VIFLEUO3wkAffY6V3z3FBR9B
BmWzKUdQ1vn4ru1wkzbc7+BwkUdTxCYYfRxgQQUBLBwhcp6vevcjEkIX9e3XBLO6mxuN0ZsQ0lF7
e9uw9Z1j4xc7Vuwkp4K8S9ou8B4CgfOLSJJ7vvkRZSMXdwRng3SLKvBNRQZquqizv6oUlYZX8sRO
asKcDOo/M+ZNlvomNVBjYZ556eKOZgioSyZB22SwnCqnFqI4ac9PfvN2EjPqJgORxjEp9XHwa9KE
H9do7/yC4mKO5BFugGW0GHwcX6Gq+OUYrF9Fd9HF+/F8gBZPO64QXsPJ33yakovdpd9bRxQ5h2bT
JJYwSBqUydA3p91GZ0hL+TXHosg5M+F7moS9BncLHGJ4Xmr5OVRQNvb6mC7oKIYmep1UKRYhtMz5
QM5HQDw/pZOXKw4HWHweCcRs2uPGzCYCMlWEfrusK8qBjwmr2BoT3yr7ih75l3FOPvvFxElMYeM9
hLYghl7h8wKlvaKZU7/zOHJOTNgIjdsedUkJ7bU7sk+wwUw94+3k5brzFkLeKwjsKa1LO8tn00EM
zCsmLu6ollu3wAwkhu9FcNekFjJpEfG71v4LeERiQNEXTJxACuxE0LveVeDHA4de5dusTyEgBpfK
LS73DTLp6fAY9+qDX0ycxDQQue3rxsaQQlT3cBIrZeoHYIZyydtZi0BWyQEMczkhOyELFJ1ruvth
3yBs+3ZwU3edFpARL+N1fq0WchXOvV+LljnVbAJfrz1ia1yCnjNATLjY7Kg8l6CTlilMPuRqERO+
A6jbt+TVin78ze9bOnlZrZqLLsW3nGEdBRGxjuTzaDwXuJOZnAaD3SRI98HEH/o9+7R6KhFELvKI
gICn+t4mZQ8V9baFHSt/z+j+shx+ct10gUdBkxKIk6M+SfsRjjFQWstAN1Xi1iviLviohjSVgSUW
EjMy53gjHTRWqR9BEdJUb5f4FtBUqx1zj4JXOFlDIiyAfKjfxJ3cpADQNwYW59Cbiv7YJNrLts/8
MPRR6ORmzA2BCyKWyhKsB/z24uSKkHo8+U3dTU9IkZIYvr8lpdsjizoYVfpdTFwdMAqJcRhNagjl
zsstTEGuKzP61W0u6EhPMKJg7QIbmA4WDGFdApfmGQ8nMQle2Rp+6f1AQ0pdh0w353mb/O4lLuBI
bXCS0ge0g+FSf1ct7Se5d34hcfFGfT00FM6yqO/j4OIECgld+GsXXovEBRzBSWpS1YASJW0OWDXq
+maf59Qv4i7gyKp0C8IRER+SDRLOamu+7U2Q+VVXLuZIqBnbOOxr0bwSKURTdf8Bb2+V5wd1cnNU
dBM1QdRpu8cwkavI0wKx1G9+YXdyE+4E0boAEQDJABYWmssxj3btl57UOTthUyW2i1tkKVX1fUvp
Av+ew3O9OEfnGOKdCh7BSRmqdYP8rxxAK4zfu7VddtWfnEIudmeLghTPKNgQ+4iJh6Npa5B9e3iW
5FtiR79KzkXxTGM04TeAcSor8Sgufj5E+z29ufgdeCVCZG6+7AJzTAtISNpiTfbDr+Z3ITywr0fv
esSS7ATKQ1lNXbFsR+TX3nMhPOOAwQ3UFks5x7eNST5tQ/rVa7W7unwS4vD7HCMszCbRo0j68dXI
VXz0G93J1BY0q6yTWJKMx1+hzA3TUu3XryVOmrZBh6JlgEyYmSHo3TUhqsVReTY9/1Hc/6GHncJv
D/LGCAvIs1tRwc4lhyOmZ8ydRJ1VZw1EJFFbVAsMmMMNEFh+CL/d0RUiCuYhTJsA7RXRxveoY66T
2A+RxVxEY7c2wco6TDy+dFWokBov+9TvxYO5YkTrVs86G9FThWdT3kRHmINrWHkVi1C7fFuIRh0s
m4YahWhWRzVcEukfnfJ7R2Qu+qjdEniFbLiTV7u9o9Bmq/b3iIuXRPn3rssyp8YVcID/31LJ+vNm
2d/E2hef3GQu9giOV3VQhZi1TKr+nIrm+8BhfuQ3uJOdU81GG3cMK8UccJoGFJNG6u//HvvnJxFz
fXZiyNz2gDRDQ2kT4nU8huoep1NzVtb66ZMwV5FoC3Hd5zCKKXUE8nwI/eBb+LjMXlXjv+w6OASr
m2EgiPxSPUrIvm0J96ovmItEEpMMGbxzcDcnKXhv/FvbWy84JnOBSDQFDK6BzROahwR21d2XtIIH
zn9/0l8scxeJRCIYCS0pXiUCvcvbdTv4OZaDn/4J/Fbe5r6AEoeAQGhcdgF/3QY0QjKS+gn84Bx7
O/hQx/A/wZNn2XR7d6NCoEhxl9F+S8WVJsraKurDy9aSNfCdkPC7xWVm8hzcSdI1EjAKNRhccHO6
2IBw+R607Bc56goTjc1S15BmhfOzZCzNhyjU37ch4CpnxlDPTd3FJe1bNVWhxt+y1m17D7MvW0Rb
5ycQw1xkkoIY/tSGWJQb2/cCqt/rqQ7jdyrdXwTIhScogL5JP2ODhNvG8LKL72mbnDqdRO+M/4uM
cjEKXTqiLV9dJl8vH2HBeEOoHzUDkr1vV3wUVUFfwwQYWqThnKspvGl59p5g9K/m7eTqXNNqN7SO
SyhhP2TquBaMe/VEmQt/Aly6H7cE826GFgb3E+wJ0Af0ai0yFwEFg4QMVjTo5VYArJX9QG6H4PAD
hUHp/W3EWzoZsyp8zEWpB0OHp6TL/KiecM98OzYJIxuoKIAcXNY8wlP6OvUTmmMuAuro4FhhyGVT
59HLEvcPfEilX33h4p9CWnMdRWgTb2JM4ek5fdn2xa/4Zy7+aQvmGVR9hMSu+0dhYNwKT1G/ibuw
J1iGjtMeYOJ6O3LYlX8MlPRb3y5iiNII0hwrdsN0CC/Y2OMcQEbQ74R2lYoufsm1TZOo5ByiUwkJ
ymXUh2dQnDOUwqiCw6kKTf9KPNt+eRoF/exVWSSXfeaHixxuzhGcvZCXACO87IRo2IPQ99qWv9jE
XcyQlD3gCACsoEkcfqlCkYMLd9XDsMRv7k5qAp0NK/sZAqGJMDs0FwbzAot46VcqJs4t1EyTHeHT
FpWm26KTrTMAtkTYe7VbmIsaghXuIMklNL2cXmLGbhLi92ABzfe3nzQY9DpJmPuWUo7w1hHxh9rC
nsYr5q5iEbx1Q9asuD3bqbtt4WkPnzavl3L4Ejvz3oBZlhk+5wJ3rxy2IrC3Sa1f8ruooSGCqSyd
UcuNK0wUjLrbB+b3KV3IUBIo3OZSlCpMHUPOYGlXtPH+l1+8nfzs2iolGcO8w0w+1NNvQ8Q++o3s
HJoyIfZoL3c43phTquIDMMfVDxHPXMwQfG+DlKJPAdvv4KEfXrdo/OQ3bSctsceSJE0ZRs6Sb+2c
/rUe6Te/oZ1XFkthxAabmqgEzSuDpbCxJax1vJpazAUMdZwtrFbRpRZPX/AKddbN7Cfbz1zE0GJt
IpQOsRHC8xvYHhnmAPf6paWLGRKZtVuyICp1TIpoME/Dkvht4C5iyMDvpw53GpVwlQe23MzPejNe
z7bMBQzBf32GTQ3i3Zh2z8eR5TtTvd9pHzlZGfFFwkT3cvLIaX5uJes+wXQQ/kteC9HFDAVWUlON
iEvbs6KR4UOf+TXimStVNNt66S+u19hPdkXzAJYGd3wFbNDvfHBxQzoLIAUXkajcj/Ux0uKUCe63
z0ZOetI5OiRnM57klkDl6hDfBdtfvSLuwoaOOMN7KkPE+1A8WpKQO05V4rcUXdyQnSjJyIaJL0n6
aAL+EeLjpd+8nTMz7ir4Gy4ANlsjLYH/4LTctHCKf49+dFnQP+mvuqJFcbLXMRze0jLV9hWGXQIv
0L3nWnHBQ0cC6DQsXwG8q3g5sfqxWv1k25gLHYLwazBEE96Gx8mGt8lSkYJG/f5Ofv6irnXRQyZI
pFnHGTjBUERF1o7srzpsFLz+jBCeX9YpbsUyQ9AJniDg0688n9I1t3C0fOcH/OqzOocoEfuBuyZQ
EKSDG6cKoEkMwowf3RO+r28LOcV36IwsCA/aZ3e7ZN+yqR/8Zu7iiDRN2qbReAGd4pkXRPKbuVX2
5JVNLpKI4P2zzzoUt7tOTlZUbRHJxPrtjC6OKIadBhfkwnCQtBlhFN+AT7XUq9/u6CKJeq1tP4UT
LB+W5kzq/uNx+FGRUGy+/Z6jpfBQvrxSmorLvG56lVe7n74qc4FEsu9qik0XgJxsNwXvDn3SvPH9
ouzt1JMNnrlrCiOMJK2LbM6eSOL3YA7PvbdD0wntYSkp2mWwFs2xMP9cjedScdKzn+DNXa+Ah/Rt
NuVH18qyqwO/B1D2D9P0hyv/XiewBOUpdpYI/qaMNHeBWfwEL2BH8zYqAwwz95qSpBwgNP0YDfVS
zgkMx70S1MUT0VAvLN4oRg/NDCNa+6im+cVvbOcoPQYYmENJOQFKbt9u08PwvNma2a8GcPFEUyxY
y/pLiT5/D9vst477eY8wF0s0bUMCz/YLKnmv/ugSodE6E35iVCiA3n5O3D17WMB26JnVB4CyabPP
90GyZZ/9Yu6kZzYGvZzxPgR6I8AscEa9hirQ6JdFLpZoTODvNlTT5QmBXUGwtFzeZYD+4vx0RYCq
kQ8dXs1wCV3i6uHozTfOKul3K3KRRAbFhaQLalG2TEFJ1PK3Vua48or4vxBEVtemmiWaLEsGK+Bk
aoHeyPyUXcBNf7tc5LTJOeMYfej1SbbRnq/Kk57N/oUhMkLt+Aetp4OavKVwDBbWCy0D7vvbiStY
D2fJggvdaMidnOCDXUvPiDunJ4UlUBZf+oi0qj5chk7i9ez3MZ3szOpsIGbCTm627MTH9qGORr/u
pwsf6tiQBDEsRcujsjByRSmUdWTy28Zd9JDS/TIdE3g2g2w/VMP0sL53j7sE9Sf3FVf9p651lhzt
gcq8YaSEPV38bdEwos8PsWaf/KLulLe7qkgAq128OV/kBzSTeYM+qM/YoYsgCsjaj7IX+KJCmudO
HvQKcKjh9N+jX9Lw39EJXQTR0E8xqwZczrtqa+9hQ159imcLgCWIFkGXZ12Y3ndpRP+GES3za06F
LrLI9JVtJ1vjaq37++PSg6mgcvbOHn8pK372i5y8nRMGj7YGxyrIw+RTP8d9WLYZn8EJ3aDLVk7r
Fgf5MB9aFVWVRhA8ZIH2WgihCz5SsJPWDQ8Y1ILrtIDJ6utkYvbOt4p+8csu//2HKo00oBTbHt9q
DJMvajayoLTyk34OXfEjtswd3L4rVm56lfmRRuGpy5bUK71htu1MHb4xzb5jEccteYrGI7xO9iny
2phCF3oEdeatygymPu3zjR2B96yo18EbugpI2zZEQ0Dby4sPGkxYrusz8MLdO4IOv0g+F3qUwIY3
G1vNyw3EBvisc8o/E6nw5GtNA0tOHJlkOqdDt+PdY+n57HW0hS4uiWi1wSsSLZxsgXd43kVBdl/R
QRO/hfovbBLeI2HkgSxIWjvmw0jXPKDSbz90oUlHpg1Jqy4t2diHn2y0tE+NndvWb6W64CTWkFoG
DRZTmohC1/zI9Uj9nspCF5sUjiZc6xqB6da1Pe2C3Y618OsmhK5SUpIEWcd3DE6zdjqToP/DHLsf
bih00Um4YwWzDS4bm+DVVTe8aqYGr3IodDFJFrCSUew4DqpMPyvZ909UEuqFwQtdSJK+bO5N3cHG
lFjUngn//cLD+e/D8+elRegikjZF906SDPg+MS3fYETUkhyF+cROZuz2j//9l/xi13dhSVqOQpIA
0ZHB9ooC2uR0oF4X3NDFJRENGtFusS2TZJZF3wCYPHSx52p3hZkS0mdq09g8k5jVuYKC5HkO+/ad
4P8qLpeP8sNpuLG+SQwsrFC5rN/CSt5DJd1v//oXVKaCgiOHfEJpN1pAfflR1ZHXpR94vrezTine
nBVDTI6DoDnc1CGkiLQfRSl0oTIm0ipVHXpb3cHWnONmTnc/t97Qxcqog5CetMDKBEZ/gp7hk0qD
5p2a7Rff0oXK9HCLn6elv7SHZQAuKC+banmvYfFPZ+InFWHirJSjMaZtbAT0Qz/z/nqpyZrmQSaC
6KrvdPdhIFW/5yrDDlpw0aSfAyBI7YnGUELIp16K5bQABHf5/+GgdF7HKnxPw4DSf9pgP5mdC4Or
M36Q2uLJAxwkXt3XOtEmb3gbBvliljrNm7lPXpp6kaKgiYrV9aDYpsar0JrFHvm4H1DDBTCq3Sn+
2wZWRxtRcdMs6f733gxplgM9LU91nS03VplwP4s4kOY07gPQyDss7hfIrC+Qi4vXYIDGztKkeZWM
/as62oSX2dps/ak9bCWLcBmqb7Hdx+HUSLl+3sgo6wfAD9Mlr/gkpmLf7fKy7vZI/w5lXwkIYLVy
vh1Uvz7tsPWLHlsheXIPMa6jvj9imDLcyWAQNWxsj3l4xetjut7ta6tUn680NtWR83keNxihExgC
ppvpIRsJAyi+nWGtfUjgYxUFgJB1lbmGTatsrtSKBtgXvYd7drXvvAuLWc9V/Rk+jtOHXuHi93Tw
uOtyyZKhuc1I1JLHoZ0pK7IR3ez7QIl+/RDP07CxXEAWJ8YGRlWGpmgHt9a+6GTH7P0yZ1vz+0pD
Ot7Uu0wWChJZMjfPAYPLzr0IjwWqS3QhqXpeoqUe8WxLAdPOw2W19HleyKBvUNHXPO83xTUcf7r9
OMNdFqbbp3iuOl1Golbx72YI1inN53YJu/2kSao5h+K51CscD5ZeZt/Xcaro33BamKdPLAXy6X7s
4nV4CqI0yO7mNcj6p4UfFh+AW1ktOVyb7RAXoOvvx2WSeMbrixSsBvHJtkusnuo25m1URBMst8a8
N1SZe3gJJPxVhjMenhYtj0pctwRRBkekqc9cHJUa8wQor5d6ien6ZPoeTYh0ELYt1n4d9J+ZWqt5
Kc00QNufzZO+A9KZG4bqOuYJAd15sx+HqsW7AkSaOvqpqwQLT6Oq+WnWI2lPwdFTfPU4InDpGyIl
CnKs7YHnmd48Tmk4Pda2iSCJWPfZ1yriY32b8HTGTU9X9XzgBwVth7vfFKki4f0lOOOVQhToidF1
1icj4+YLOZTSVyzrg1t0JOcAbVrRk3Kfx+gDnXp6Y7hlUzH0qg1zuvdLelasljzPIthJ53zq4JGZ
RXGlcms79KY72Dt87Zth3XNe85rmfYD3KqnJfMVhknGGhFz6FdRvvNmO86GKQZimO0XVOu855f14
NY8r+22dkz3OdTyOEkDlhq8neB3Xy9UYR+zPxtgATqht8jGdM6XgCt0e1SlOo1pdq2nEK42djzon
Ns4+sT3WpyFL1u2sIXciHrc6C84BnB2GG8AL9ddpovVtswjxRygpZiUl5AqLbk1WdmOyqlEvYwAL
r0JQaOqcjq6fspyOfTY/TzuXz50CTz6f14p+2CrJxUm3hPBT0vEWzm29ulHZMT5XY4DL2h4HlT2Z
Qb90ekqu9xQOW6eNpet8DvphH89mpvtaonqOZQ6pjeWvuR4YeSBCKpEDgTK1d3W/4A1NgSC23gyt
VMVcBd1wzY5q0CXO3F0/ABV8M/B1/oseNaLT1+1JB7ausc9M7EYqal4HEeGP48ViMkWLd6JnATY+
z0Oyxx82O6XyFv5LMbAAdavjM4s2/lFOVC53kR5BBRJqXOV5WY4muFddu+hr+M1sd0MHu+Scj1Bl
KmzNwvVDyFpoHLLp6M79vG8bnJ/JfnweB75dpXgjuW8i0Q4nykAwjiM0Ne6zI+lIsSW7AltSSX3f
JWsy/D2v3ZCe63hJtzyTfA7zQA3N9jxlAm8hNTt6/DsCYxkvgJLTkq5xJU97P1gggrasOV5ULFZ2
gowwmHVkmY+XKMaWAYuJbJRfl8xAKhuOeJadmkGsDxXQvXjg5mbrynUP2V7wBlJQuVwSuVw1XQdv
2zxmtssZmN53lAl2tn07v2Y7vAzXfebz9SSB6L2d932fP6z9MFZ4cwLIN3ke1d4uDziLqvhBm2z/
vGcjbc7BAeL1VcsDaC4UcmKwRYNJTfJ3nSYa/PGMsAp0wEZmt90Ccb6bAeq8UuZtPbHxtBioYD0Y
22QNbKEoae+woqYHwZsGtPa1r/H6Cquecp8EXZ+Hi0vaE4tbxYpFjvT3KIXyHNp5fQ2J+Ytuymc+
ppPo7ljN0/gEGUxSNVDdMPTUQKq1NKr+ux0D84qG/XECGQULXWTZVAQptOxwPYjS5w5vVl8Srez3
7Oi2KaftkmZFlVXxzdiwERr86/YQabK8NC1kggs1QxJwlC2709baIY9W1d+hY1MXBjS6go4duYn0
kN1t6jDktPIEToYcf6j9Omox/h6Bv/tBqlFsbR5VY6JOkcK6fwFATEfXMzvIkG+pJuLcdjJri3bt
bHyawiX5SqssQWc9MNtRIKujIFfhMtFXJNVSnbZMBtN93R0CEnrtoc5SV010BZhVO+ZYevquizQU
0clB2xvBYCBcBHyJphzSe+m1Eu1hCkhRzOKayyx9gIvctOSqCbrtKhZtE92yxtJxKeZt3s2az2TX
7GmUIo2KdYBh0SmTXf3cTWMynUZNmk91OOsuJ9XKTKHbzuTDQmebz0ki18egzdKlaHQmb9TQ9f3d
lqZHd2VSGeiXMKTHUgCOg+c+VqMEqfnesDPnY6Cum7ZN0flZoj6Hzs+fPbXDcJ7juNWnLK7prdxU
21xx+NdMpVpJc+oSrgsWWZRTWsbqi4W7sc2NxhmQ77T72vE5u2vACM+hhfuhlROMbBvWhtjpQaGR
J7FRrs8hKo58QzJWOdspDmlLePu4daLPGyJXAi9we20k7hDpStOcKcpy/E3qNGfV07Y0v+0jbIPZ
FrPrrbEcXZgxwZs3MzjHlqiFumewAZf+bMjSx7fVIuK6sNuolwdzzJUtEl3DUGmcRJCc2TiBXlqD
4hcuOYqYer2hZEinojN9K/MtPDZ5HnlipkdmxbIUxvSsvlaHhKbw1mQivTUp6pF8mka7/L2HXZzl
0dHB2s+iCF9Pulp5d5qmOiRFQ1E7QH99I/MXLqpAnybKq+Wkahh1YkKb/oQ+2dgUB8Sn71HUg7PP
4sr+uS4c+jQqqkhTrBKr6S5Jp+wRHdmjugpiFFdXndLx/imb5y7GWg5XUgy12fsPk7DstzEeQ+TI
HihUKFkVTAWHBG2Pd/FQNSetIfF2xQKoEJxZlUX0Bl6QXXYCEaquX2pwn8hjn8VHmqMcqK/7gQYh
ItCH5pGHuGScxLpWWTF2Gf2ypMEm0XtrEjlcBwtcNvOhQd1aZHHTs8cOCAVRyEaDd2M3LZ9saPAM
KiKIOOTJAajedZwJ2d1NgtNP6M3btMC+OVylIeVP7bYTc2qTsdEvB53XF8ybfGO8giiiguhBc0MO
eKHkEKnl9vthdx6WcPNGn27rzf9xdmbLdeNKun6VjrrnPgRAgGRE731BLi1NtiRbtsr2DcODzHme
+fT9UfI+XVrVbZ9jR0WtkBZFEkAikcOff87rIXPT3n2guNh0F4bVz92wc4UffxnLgc6oW0qWNoiX
yn+nvXrJIHVOjH1m0RQ3DVdrsKtjXMGuexi7YVyv4Zgau9CJK9keihEmuxCj336VxtUyYf32RXVd
wnP1J0wpnh3UzQj3ZNsMC8SibrN89mW1iASQyTxXF/2Egr7oi6Gqz/oupzqOd518+stnOgEcydF7
NqrWKm7R4/lyX4/UGF1va4KvKpc1Ly+XRfvy0Ln0bDpEi9i8gxik44SbMK1zkc7SQ99MMoGyexjW
4UJsBjdwzuh+/MCaK31NJ/Gye2wqjtBzbZyt/ZxLyotCZUS83K06WcUbNVljcgZNUOQdqswuj8Zx
xYdaiuEmUZz9BynaUeMtlAP1D0BJ9KFw2mg7+FU9jhdNv2Tq4DlZZV36CWi7NxiiagxptJl2771y
a5rXOWxvWFxTtRD6SIbuaHPnmyraMDDLMlHF+0zqcnyVVdr1P1iFduoPkyxtcyuWYfYuVuGpd5PS
qkHOiua2njqdXnT099EHzGqRhy18/9XZMvqVDCl+sP1HkF1wBwSp2GZgf+tovbJcEw1XTkPaI9yK
tmjYMU29BW2mfRC8LpA79wqp95l/CHys29SOIuuOvlCYA1lksYNY7CwxBeVUrNNRrfY6kzqB/CwQ
Zhht6hWc7p0zFAaho258qT829ZjNX31IKKOvQx6J7Zs/Ibn9dynZqPbeq7HocFF9z0ThWEh7DFa3
XtRZ3+4t4tLUn6/HvO+yQ7FwegV5F+PcxumQfnZKYz4sNPDao/JNbBvaxbvsALJEc3wcS87M9aAs
PiOaAOTjvFxHztzW652gw2Wyhv6k8qk5oAuSikUdPShRMpym+iCzHu9lSFYJLR85SP8Mmt8+P6g0
X/uQPgjSDkDixA1aYYElZMLZfphyis4JQlOaWLoHzEYbsnfjRoCBA28qVueDkJlysTRqYYVOUqTx
7SRmFT+iZtvqMPvI0jEZW9e79PTU0G1B+0vnf/STTvZvx4QIwduqdpsi7LWpYryMeKSRcKFQfi56
NDrTQsSpD8BrUNtrltWk1xt9T+5lZdLsXExqam+tXgl5mNAw2VVdt/M9DVDp2NpUY+K8adJ8wjol
VmA/jrSTFGeuTWnhBaCmaQs7TO7pvl97ewr0VpbF1drP0XSe9EKR5trkd5A9sx3Mdbx8tikiuPfG
eKQcxGr6DmbTUVWHoh6d5tqd5/Sxqtaob4Jewi2GCV/nSKGgxWF+nAvbzRilB9d/39yUjVdfsAnH
D4ldRF6gptG7kGbzvme2i7tq7MLV4UqypD9TeeoWrwdWpcmCvB2JUgfrUNZFsGWzYiXGTd/R/Zqi
t3VzlsBmeQ9zPzjTQepW3hl/kNW1Il2nsH043oK4qHQHgLMYJdTDPYcenS99dZQtnKpnfiNV/nUR
cTWewSvaO7Q3TITP3sLADpumI68yWDbFJYsu9K30aW93p+mYVYeKMHQVbjjJxSHdhj653pZU9+i3
IlEBYGmKxFP8z+FSQUD/eh3HOAvoKjV7r3pn7fChrFqlfUBXWfOnLnrvm1ose/hoi75fbhOXSrwj
QV1IZWWtI4awVJpOYKDTktDQiP4Nt2j1q8mzvAE9JMTIlMMiB59w2Wb5hW3mkobpo1cbFcJdIR6E
TeQpWKCauM+FS1SGli4RnuZiau+S84ZyQgew1CWR9drQ2CxXPvEcKBhC22q7FKgAag6il2nBDTCN
7RzaqAbHNpZxG113otroRC7cSIa4eN7bOWl9N7D92avCxuvTDwZStMuhjjoZxrL03kejB1q6bfzk
XRu35s98dHMdCjtPP1P+td17tIngJWcOdDwfxw+mRPl3ZorST649FuJgzXl1yUPWO7Uq6wzFmr/J
42yQGEvLXIZj5PXnOl4G+7LMVhDUjodohE2uaViSTTRCOm6YAfERMu0m5pwb6T41R6jMK6ub6+Q+
3oG/n5q8wcyRZGKc75Tlxsl9CbyeFI3glCJe4+E6pBGBtpvcH4pX/arts2y0oPFJmY72rOuy3HsL
Ka49h64l0boRp1Y1Hkif6+jQjRj3LQJmCUJpVtEFeiGKFG5LUkI6TXQk0Olylvv1jdTu+n6W+XgR
F569Xg9xXXVf+8WOOCzKYYivrLUvqYK0vVT5U5BRUnO32EoVoZ+3ZRs4rrKsO9WuyetBJZ4dxkPj
Xm7eYkWXfbXA/13nUZy+L2O6591FXupIbFQxLeGYxvEb25V0YPL7sbzR/aRoQFJE9fp6wam+VO3c
Xq+RdMYQ3wmWIR1xkA64ZPld5TjeF1EWRXrIXSyToNapf6/oLnpFKryBxmqcOqzMKV0eiNFUWNAW
ha64Nlk9XFuda0jMdvP6p13P82VkdZsKCj/KbpqpLr8XwnXbijiEQFtEa7GV1+WEw3c9dZ6fBeMm
xiVc8wU/X1eFBTmUZs3OvayY+iSARieN7l0dN961lVnpVdHkxRx2Tr5YVzIax4bZdIdHmgjmcaDH
IXEDsTlre+5AMvVx9JZlCrHjottUzvKVE/lvxjEBPArhnbccUJvb616ljXxVkOR+pJDefeORsPi4
ejgXV1UiiuiiE4Wtz23HrOM5bV66IRjaOX2rKU984wxR0gZd5K4fKVt0P8hqrq7yQVVndjUd14RY
i66+zootETh9P38gf+AEoGOw1sjWozlr+ybGv7xVxL/pndUDETibMJ8eErEtly1n5xtqaHrrsjQL
IdLCRPMbx5fb1dS7Og3WyC+u4ub8a7PNwbDS6Wxx7Pngng8+1BKh2SPBicjie1nEyQfhIVypl1Zg
lxw9ntM7krK8DvhiEw5lzlJktCG6WeNC3ph4Wz9HBPnelzrqb9fGH8SFX4kH316Dde6+63h6txWF
ILA8xPFVpre8IeSnk2vdJsklC2MFTU+TFXA0c7kehr6by4Dp1+8ja1umg8F47sLRKlKwQsTYvqsN
gjl2gyIGTSdH/62P03yb+qN3a6ms7Dl11rgPBGLLPu3X4k1mz8t03Brl5GdJuhJ3nWyn/QiSzZac
3EoRnS+tN8K3hkuh7IHWLtFcfXX0tj5669TYBCBX3XIklN73Cia0b46eMv7UtFMeRujdiLgHoXki
kYm8lzEBakrs5vFjK6tSBnOlIDMoum6IDrXvZl0gYx0tGIfr8mpcljQLNfH5d6Bg1AITj1XFOKX9
/IkQYVMdJ9N6j2wseWHMdlNZqrzxM5G/Vls35YFp1HjbGj9+jbp2v+Qlzch/gbr4X5JNp9QA8DoP
faNTYPHuJC+pXV1DBbXS7+EH3BOkS2ET2pB5BWIEEbcmzK1CWh9/LxV8AgKP0yZtp2xPHorsIptQ
R0LOv9fqRp6WfbeTk9Y9TYPPlmWXn4bO4ek2Wr9ViyBP676Fqtck4hg9g2tTeBepsbcr2ZMJ/S3c
ozQn0w5aPSPgDaRyns1bO3ol/ezDb036adH3umaEWpIN1JXTB1ts7iwjf08STyu+SS5R8FEhK3Ec
fWnm8qPovF8B+/4XKT8t+R4rt4hUwr11HP3Ze1uYub/Xgk+eFnynfVrobCFbm1jVJ12Sx4qnT781
2acF3xA/rQpmAAjNKjo56NkokqCPv3fvE2CgGtrExyukKLuUjxsJFr8Vy+8lsE8LvkkdURDT7uWZ
rvWFJnHDQcSF83sgtNMuEXg2S6k0BZqw32SHDAf6gRRa+3uIBK1eIhKUsxJA7HchHEX0ShCqaNT2
uzc/2ZYJWnwu8xow5tjfmDULZdP/Fn2MPG0UAVckgXdD8ZQzLA+EFkOzJH/+nqScwHm9gVyZRTXP
WdSt6i7NEyeYt3j8PYVyWvZNWtT4W5JQZW+Ryplb69LNkt9jYJKndd96tm3f2A3EXYrYLLkLoAv4
1b81L6d131O8RO4GfRfQO/9haslJEaD7zXuf7M5ygZmfSDfwkk5eFO54VlTi986e07rvyWxt5Hq8
NrHc41xln/y8/vx7M7Jr37+AkDroM43eifVcNW7hrPL1Iu377fB7dz/Zmt4KsCCOoHfMRr+nYXh3
EDSl+MWJ6fKK/wPu5LTsWxPHgbKXWphiHrEdYxXRSLWzF2AXqiEvTFgry5uL0ojlRwut//OisXL/
r//k5691Q8yA3kwnP/7rXV3y33/uf/N/r3n5F/86f6xvPpeP/elFL/6G+/547uHz8PnFD7TcBSX7
hmTw+vaxpwvi0/3jx3q/8v/1y/94fLrLu7V5/OcfX+uxGva7xWld/fHjq8tv//yDAPFflnS//48v
9wH884/3VTo8fvuP++Hz8Nj/7e8eP/fDP/+wjPmH7ypltOtBoEQfUbbA/Lh/JVz5DxqA+bbnK61p
/AaAuALgnfzzD1f8A6CDq4wCN7mXYfY1nh5/4v1j5wARvi8kkXmX2tJ/j/7uefWfF4TZ+PHzf1Rj
eVfj/vT//OOpfPm/hWR/opAoDqGka3zlnZbBFmSlKjHn+tET0TD6Z7JxGqsI7WZKtwetxyb/7Fgd
cYuqXfvVOQxy0ckSWhRGfImrDhB1WMsld6/8RK/jIfetqr2YfeBXrws4xizgV/mimy/kUbOlJqtq
ikyFsUvlwaO71Ov4tkgWt/jsebqJvqpSteYmNmlLOK0UKZUKodPorrxNBPy51QG8Z4dDVs+6LF8J
kvm8ckwsar2Wpaqy71Y/UeH8C4v/5UZyjG/70vG1oZcyyydPm2+7osSRM4n3GM01gd0LEueYAIUz
9Z17sVFklc4hmZMi/V5wcsnoF/v4qXjtr2vkw3HiUi0LhwUrxcu81EVbprweJpT0G14U8cpwqInt
0z7Al1abQQ4/x91w6JIhpkub5VgU793NDrAIGQpnA9RxNZik6vOA8K3qxA3g9Jbv/iL2/4Mg7Vr8
L+9IWJfCew8RMsLxd7F8+Y5LkloSFg7rmwFObMtDvAH1aI+F5wzKpihjMOZTru1o+EVpwMna7M+l
VbRLGsWmxuVvlG309gAYaSnvW7wicwZPuSn6D4kTyQr0R5aO6W0FsmEYgiQhKWh+cajtqM6Xw3Zp
Aet4EryPJ9lDL4cd6ym17CVR3yy3cFsVckwb/ZmNhGteb4SWb1JL1OK1wskf74EE2RuNdJO0YFJ+
vgA71vHFm2g8O0+DpKINkNTqZAEGk9rZmlfRV9B2BKDPd1QQKViLzsb+er56Hc7fL06vvw/ecz3j
GO3BaQFp7ok1lbhJVGSr3X1zzMwuP67CbCI/arqUwmWQepFjPpFUkrINiEG55lNtr1NHkCit7eZX
zSnEfma+nADQfOwSNipcr3+jqIz9jQxGM1hfEjojldbFMiT7hgB+l1AQNM6ZszlhWoIdJG3tS8Vb
6dROxvuS6tE1pBqkq+79MinJL7W67uTbkqao/ZefLxMK/cVb0gqXXr021RcuOlydOuPjHHmd3W7L
lwUOXYTAHnObybKXGSB+sHSkF+8bCRSGTQPP4f6Rkrf5xa7522QJYWgfQcTI9+i1g2p7KbdeK/sB
4oP6C6hwCx1OOTQkXMFEdnnV11gM6P0+Hrv8c5npCo3aNWUn9IVHwJIgTpugbXfNvyb8VZVuxXTt
LHnzS9KdE/AsqdN9klxAyZ50bW1Ogc+LmqvGrzb1pY8kacKzjBBPMd4R6kmbKpzblYwwCJxy4rt6
bct6PXj5tlr3c9MQYfa7IovDEkz2el0mbUXkq/JtEpvhqG2reGtKP97KUCp/QSVKC6htdWXTUZO7
5mk0Eyb/+fo/lQv/VUylEZ5vMNWF0kYjrC9nHsms2qmamk+urnWmw4bML6IYRaNP3FBsLgS9xJSf
tWcxOnxH+S7qpBGRx1fLPCjTHsdZ/XpDP5EwvXw5hTGifSEk1MB/E4t8yXuQvXXzqaGneNee0djN
c15LAfnOterHlenwo6nYHspkWVeXuGc3t0mIwic4E7dbZF10pZNtNIIde3PjpWY3EBZnKgv/nA4y
+/LUxIkRoXVy9fS2IVOxPWwFKB7wf0WxH1ops88C1ZWf8EuFFbo9eOWysHbAt6BeCiDTjAfv0Ohe
9Ufjjvva5WAmMTDap8f7Xmyt4OSBMHCLGuOBN0+tarcNhkaX+eelN1XbHP2pE9O9A5vb8KrrcrJe
RVFSyxBamOfLRexwuH6svCpyHiYbbozyDH8DO2OiNwMmys9l41SFEzxzbdclO++4VE6c8gYoqNJj
4TfFp02UfRcDvbHdpic9mtXFJQXiM4ri50881UbSRReBG9mtUs7u0yf2HfgCknbzR7WNuzDOAKFQ
f7J3cw5vM7XafIoytSGEsxyHPn4N05uLnP78NXZz9oVWVC4Rc3fvXychWcVKfrkpNjK0reWb8qF0
qhLE8FCP2nqsgZ2jjaDWrwR0mG6d3k29R6IoAP1Ux2exN8ipDjzXBdYWDDKmc13kmftFddRLBf0s
zPR28Cxyaa0GXXCNENlJkNlORDLUiYzYN3tiI4f1lGBdXEZZPuw7n5oCdSs575sVbrhOLdP5z0d8
qtc8xQGFucGoGa3CJ3g5Ynjmk2pue/c9WAAbI1Z3ncSInbZdbh2MLOcC1M6C2C65r/iIhyfL1jLN
LtLgyGcZ3UdkUnlf2nVvZXdBygf8wlnWbr0tjm0xgd043/Sas+uiudxtarECMXkA8tOyjX4+pKee
R39RHh4WkMexiVbbs5rilBCgVVW51bAMvveGRLG3hibeX2CwFEjNH/tY2vbKu0UJ+b8hRFfuKqVr
Wg4aKxGY8WLR+6/qNu/zzwVhiB25A5SyDdp1rs1N1C5clSZqH+Ial6Y/5hCbKRBq3aT6cOW8YLi/
GNqJlcnQfAF/Gl65Z2sHe+/lag0AutxirNf3JLR2TTV0LaK1FVtafx3AQ8kK0EDdbg+uhHg7J/9S
CxZkMTDerIBWjBjio6+scX6PlUpeJZjdTCF9atrQJhXdhhAxZy6aXbuNqM2LVDYzam3AIuGB6RDZ
/ISPJZiKMnaYimFwE2sINcgrtkTiS8Cc4fP87Kow/0Uk5GSPepgLWFeQ2nu4nfbfTF0xbyQLTWu9
m0q3Rjs8m7cy8RaSSniWSfwr3qcnHqMXEmUUCW1b2jjBtsFqejntdlZjQjaL+64H7Jl/BrQ1IFCc
/cyPkzWw2Z5FswWMIzCFWpnwYooqTBaUHrM00zZvuANJ7EXZMRocD2XAhpzedkXNVUtpsfGHpeKg
+rFscTtXTOVSeBV7hV20LwdtJveFsLJU8OGvmT+9tWtgQum5znPOptyQyfyVz0mqjMG9HPx+CKAk
ICvGCjr1qDAHeyu2l/VdkqymiIIBeEQTRrNNFtrIzenWszbpTENdgiQpAiK/a9P2yi5GcKFBg7Vj
XXdxaTmvozJxVdjO9RJ/tdPCvpij0TEkxqu6+OZkxda9LWtTdp9noCTzrTMJe9kOXlb5ugnpwez0
43GetTfddG0SLaCUSrsUr0CMCf9QVZ0vwmwZxi6iFNBrtyxIqqlzljBe8onNMG0k0otgsXTmZEdf
itG5N8WwOqAGFjHOlDj4cyIi7DcwDZeku7HMQgC887bh1iKKzeWSrxS20DQ8M8fJd2N10KW1bO9m
U8v0YXSKODooZ5AihGLSr9fAxEPvH3wy5MC/dAGVt6TwpqWKaLuOoNKwz8UsEnmMLbpz2fTcrkvn
/aonaoTf+7W9LO8WQEHDa6unQOctJ4Y7ftOgjbv3mzvFFeDZuhZJ/8ZftiI/jyCeXI5b7XhUYhCE
VDIJXYgI2h2EkHnVt0Q29bQcEJW1ffTHYQadStK/J903QIqhvQN+gC7MeVRaubnxhWvl+flkGtkX
yWPiVWpglhehvM55DbHChEiD/+yb5I0y9gBGk2xTA7KCLFyaFK/o1JO38Vk2xcM8vaIyIE7TI/0T
5lG/jSqp2kuTUX/kHZEVA6tFM202xzqgoHT2g9hyTDsckqjbsvVyjnsrSc/ntOS0CXN/dlCwE20N
9IfaGo3uLxGO2YqIkmK2iJuxweryydsrbzG38Ey4fAzPv7TStOA7aG4dHrfVvdN+2cbWl9NVZgCo
yQuxWJbrUr2mQeecL1UGiiPQzrSfi8AMU4YTK82h8nmJVmP78O+SfI9v15lGyu4dwENA7kc3V1QW
XObj6nvTrckU8I+g9f09JuF2g07yBzcGrrhdOw6VKTHtv1tU9mu0dpvoa0tF4EhfibRNRXGXZTMI
sLM5QxHEZ3UqFO+OytpfaQXoZUs6FSdr2h4AwmUduNAB4FP1QcYSHPWxzArffz/GXtuGHX4wMwsU
NeUEoewv2W/C+2OyAKD2d5veSXpGH8L7XSlzzJJ5nzFV0IrKD2rwoNZ9Vbq7ynemgVKF0J+HGgHY
AHAbEBJdyXXN81CTAdwdN85c/nGW9BFPKxKBk1mJdF8e0TiJ1H+KYtnnuXJ8oCAHa7Qga72wKqp7
nMe2xaFpj12aYmmFsydWEhCpl2gI1RH5sR0fhqwa04r5spKtPk/GzRHLay9z91dOWelmuzdIFk9Q
fNV+AR26C5jprH3l9UpO5kvhl/vUTJPgUo5Yr515h6kCf+qGP8bTdUq1Xwi4JfxOL01t7nMNAEaF
zuwTAAoaNxHMxQ/pibbe55ZuZu2Di4b1aTLIm7B+P2xcQN3wgeIA9hqEgp121v2PqbaeL//3JD9f
R6RA5q9d2ZS8gKisZPqSk6tKu/O0Asm/vG6By/OsWKo4te9xwGOQ/vp5oeptGhA1PG8qPC4r4a+R
DgRo39Xc+vRKZZaA8RZcIhtibF1ImCOa/CC3193ojUst+WXhxnb7hWK6fQbrhh2EXnseUyJTfLSw
qSszU3s1UrXHpnle2mfxMFFeMD/GSfmLM+2C1e9CSo8S5DQW3f6YxEkMv1zr1naT95uVOuNAA4dE
7dP7LEjbuI68JYPc7yLSrufvIPlWSFc/AGf894Ra27zxQ12AZHPPLFtDAnS5ASpbmvPYJqJln83p
WLOn/Qzo233Tz6xvOlHq90WYuEJ8QHWW++C7CWP3tieWvd9QTvuHM8UeH0Vl79uh3PT+/lAWx8n8
fiziIk6PVexx3wS+11hd5MAgxHCtnmUlzXrQlec/ptzPpo7XWVKVcxNOgJqHZwBcOeenPTtjv8dy
y7zp0LTWUKWh3QNx6kDC0OGxOgyURw2XBQEDQjYsUzJeusBa2c4j5yu/y9fRZN4xx1hc1ivlw5Vf
XwxObVObWfhOUU4gqOId0eOLkeuToe35wGjUxU0JmrW4WcuZIJq2KZ61gpZYfnEz5aBREkydjKcL
CkqnB1NFC14ArI277NMDAd4v8IatRMN4XQL26qwoOWJLYNAVxAyX2ueoWj7aBmS6Ocbg//L84kc4
ORuKpMuOY1Lg735dnd5R6gJQN9Nxrp72TFvD48iyRzOd4B+A+NXz8L5VczKbi+F56HTX6pki1Sxb
zogAlPbgADZboOWGztmnTyzNLjXEq3YRf46fen0OxiwQo9zHO6RgF62gQ8C5vk0JhVpBStmN+eTD
JV/5ASGL1ZSvVSM6rjCr2H3YSQPYvf8RZNmELrroCOiyi+RlHLUb99ieQ2+AVxRRw1Y7OfFSkH24
vmWJ71SFQ0FgQl+XORh18GjOnBKEp+ZuQFUqE62ceYCcfaYZX2+fvDFVe6hAjjTMrO6yYm+2dt2t
BaP8OGOeRRbA+b7r0htfZXuQEtQ76sfNI2WGNyD9yjWCKDezQM2buQGreyB0IYwTuASBzCcnBpNN
xxbOahZ/sxyKeo6mKvdjA1zbLm6d7ATC9zyT2VATiYYBJVXT1bzpMnLf5Ns4W/fdjpkCdtS0vvmE
vkW+rLnZmIHMsfcxRE1lofxxL/coVZFir2JZ+2U9N5+MDxZQfKHNkClujGmbNTqC0u8H6/ucimyJ
zjjRFNU4fUH8mxJ8cJPdAxHJOR/e2XGbUXkX6VUly9vZxbZpAfunUys/9sBoO/u8y8ep9ENLbn3+
sDmjpPR35HRYcPaFqLEpXVf7oxiRctgzZTjxS8udArjtsT9B6z6N5HktKUUgQBwCcFz3YT2pm4Jq
OMTNhyaTD6z/ffOmfblfUT1F76NM7r/TIJm5Yo3X/UJgppor8Nz33EZaRA1bOcZajG62YYVqI2Oj
7rvSL/dvfogsNiWayNcke0gBPMXDd3VqxRTBrZ0C4yk727sbEzem9Hu2K6LnzrpFvryc22rf5ZQL
7OHAnjwRHw5m2XDZbjby7YCeL26IW+5vnkNWzqZ4fpDufI60FlGx7p89torSYZcayqoZnTf5s8LK
nwONrSf2YLS18x3yjp3pHOdQxiW9d4OkpYHK/ZjqhjEPM1m86SqV8W7G0bedZ7hTsb/W+LTh6OTC
ORJEetw3eSP3NOOhmpddJt1okzmVlUlflRRgZQW78fg8IcSBd6UHjcBuYjm9sLLrRKrC/VWb+ROH
nlgO+gEJlig3Q3OCE4c+GcghEK+W9wnYMt7ajeOF3TDXqNnWcvYdVFCgwSxMabu/+88DCrvj+hff
bn88DRGMhkIGUAgb96Vj241Lbc29S6jqWTVmxIB5C/wAdtLPH3WSpGE32a4NjhdOC8X/TzkyZjon
exGm5L9lxKaksQ7bJnKcW9cnZ4VGNsB5bGgDwJDf1w719Dr8oRx//i4vQwiaKnCiQkIzeNLhyLl8
OWzYVyThW3C7Plk18ynVYrfH+95zwbbXmM6/mue/PxBaPQIHxvNBDgJ8ePnAPOlsUVDH+3ZnTjWf
4pwT/9Jdc9Tcj5398wE+8XX+98LuIyR2a2tXQKQkSEedPHApMqrhKGh6+0NjgC/cg/aroShfHxen
96Zj1kRb92ac1ZodyrHa9bnqUA1WvzmcR794o5eSzhvhSnk+h5dLOxVCdCeBxtW3rdldVfu2eN5U
M3Yde3wZoYdoj6lHH8P2mDjjys70FYcDpgX1fnxAdd6CfZlaPPujLlWtbWoGCAKFqPqWy9kfkbhJ
V4U/Gc7P+azmWc3+fBCny8jCObayNRkT+FW80ywr5247yMWabpI+3zXT9mQINVCrjW9Wi7rjX8A2
/6fnaZuF3P8ZcwrfdBesEQinxpsfx94SJ20W2DWatQ46WKf+v0Jr2ibkLzwiiyhuturf1IGCSkFQ
R5PdPB9LGMn7arh5wb6oqGxjyD+f0Jf6h/isT/rJYQeCR4FM4zSeOa9UDnWbzi/cyuoogXHL0lWf
oIpKfrkF//4ols4jg+c5ePp0xXq5BcuIAo4xNvHFsykyaaIjyJFsSz5+PqqT3Bp3B6Hhk4xnFvED
0KwvnwVBKjzuS+N/tSmQ/Pe2kibfTcVOlbs7OXtTRXlR6XTSDdyuINMBf4ct+pD6hsV9n802SvAX
7/UMEfmLXiCGyRT4AHds2uFRnnNy3tg2+SI3TfrzbpN20p9JvewoidF25Fh/72Ho39kA+piYrx+U
0YYXGww6HkR5jRUBNCgO67whIvVKOsRE7Lsy0pRwX6zYLLq+iZY0F8saRlSUYT61VN7AfpBJp2rP
ymLc5BDaNXToe12TJgT4Si0QZ5g7/znPmBucJHUbVaVol9c5zHU+UB66PKaCWE0GhOQCB8hNy0Nh
ZQ0i8sNwomRs3475s7mD5+BxiJkn9frsAlHKzmzOSSk5UnBZd/NknqSFoV3DXljcVHLkAkw/M7o3
qi92I9N6trkakrasm914Ym8Y0w+l2IKq7/wqPZjGhYMDQoHnUEzLcZ4EPwysJ8uOjN/M/G6ttxsX
bguhyyU+T27kGcWBPLKkOgcLxiaLksZUpMGpn56TZyiy4r3CHPcVqNbBh2M3M7a1Byn6iWK+EOqA
3T/0ZwgL2kOSjyXhYCJDLtkP6lkHr45Ca6xj6n+DVoFqknd+6zfufBa3xtHtO73601a/Iw+yZ9qw
TW1pbuoBuh/zLm2IgscH5ByYwzHpWiGysIQwoPu+4hL33pU2yyw/Cb2sg3dDOC9q3lS+n+UwoVa9
ZeOho9CWgeKVhBz/WVXDXeQdZor4YfKwLSImU4jJKLQXrs4aza9yWBf7LSBNPqd4+dCpkq9NE7s/
d+ximL/A9ZavySGCXaKqgtKtyu5DRUTIGgPvORX4Q0e25Olj88orOU+yY5UURo5Y90/2HwH53X5d
q2E/DJ9Fo3iyUgGz05zqvPNB6lDm0tmmFGjYGAqycPkv6s5sOW4kbbIvNKhBYMctgFyYJJObSJG6
gZGihB0RCOx4+jlZ1fN3ldr+rmmbm5m7LlOTzAUIRPjnftyqKDeaK2MKv/BwkcET7kUDrErhZi7x
0Gx+ctfCBbdYzOmhcCb7WJj2dtXoZTqisMhHX5PTgcicn/1igLHSOZP+knJRH53MJeXG3ZfTK6Xq
18wsJNALkXJGru3hwCEcqctq3etAmd9kxe3Yzsq78eZCJb6TA2roTEPv6V/BGi6L8W4DSmHuOC0M
u2A1bQhUvdd8z9X4ZAkSrNoxMkJi/bBze6RxDDLZcZJjmOTEFR98BWCrIgXyWfRdmtS5yqLVaYmP
pWF3Cjar2a9py3S6hQbErw7WNiZC7u9nfuVVwDnxQy9yPODHSD872BmHahHEn9ewdPd5acon5TAz
iGqkoz4ybJk9X4qF32uDSufQHpsvc2AVO9MazJNjApiJJEjIGwf5cK+Hvv3Rl376gKhZ4KMa7PBT
MILinCWUeJysMi/2wIWMneib4bGfHIQQloKkX5fxZPd6rSK3mQOSR2GaB6/FBOTgCmfE+L23nFJg
IVcDx6+iydeI2HrwIxhcv0kMYncnqAvSTRwxlA8L+WvOb428dvtBdHEa5PLdLHt1Q4zQvO49cblC
U/cy282m+bSwzb41/Wq6QpU3TkVl51YSsPp9inkmvrNtAfSBAb/jG4it+UcH6Tm2SMC/930pLZwO
ClvjtvVcuXmtalCnUo8JmbRqOXlj1sFbEqo4E7lkIeaoF080wtsnJzBrdaJjSO8tNVrXbt1AbrPd
F3dev5tjmp4dwe0z9eOQIHlCC8yWZvITd5U20aWhPSty8W+rIgRWmozdSYeNFd6MitRf5hLjHW3n
nYk5BcJW3R4kAgYR/GZ4WERbPfT5CkC4Ipv53OVr96oXcKpRt5CDS4Um5Vzy+pgEk6CvuPGWHG7W
Esz3odXnddxuU/leNmqLGD41L60sOgq1JvEQMty4ouQ2iEdtpienaJ33PvCWm5I5xMQ4hBgmYtQQ
pSP58jUbsxsPH3wR1aIK37XBZisJ2DeWEXCV7h7EUbVnoffgYhSbf4RBlt/jH8JzMuf62ZKtOkzj
Ig6lmrx3bafPgMDK561rtuDQKWjzZddkP1Y+kEM++OO4Y3u6Pg06dNNIOx2T5CobIjOfpisvrNSh
Y38soszvw+ewHcIPe1H2l1Kn8mPapu3HyAWeTL60bh0MDweTJ0XSLd3wxL7XIK/STjeG7qtvmwkd
1a5p5o1bZO5zvpoOzzLaRnlQAojmqV15R5+BUaz6tjxU7qif8ZzZvH7aiSCr2PvSs/s39MLuPmxz
fYQ1Gj41VGVeZ33Z7RafJZfjeVOcW8ccTnp05vu2T/UXHQTO9wuDIIusbp3Oztpw86C13Ql7GK8X
7c9XxbzYFGZdgCGp1zgJx3acn8gx4dVm6PQmTXP9sFlBDmtCu2/dFgxfeOBnR242/3YTxoC3yiv2
hF3dGybvhBYHenKSYKNEketdt/stM+R9xWjgPoNW2AHWq829nsvuTQ2jk3Ho37YbHTrjNQYqOmRA
KnwBVxU2rNnNsrP9KjgKZpHxpDbnLgCbxcRAG59GauGNu1ldZyvCeG0W9uCJPyK1BzeVCwdloCBB
V7B/6lClNzMQh3vUn/psOGv7AojtnZ+hnWUoxEtPG2kCfAmoTlhiC3WhTZ1CqaxvowFHLK7z2bzF
gjQ+F9Y0dYfcqm3gV7nwr51U6mAfmk0bnpo8UAnzZWeLJubwSRACoIiAGxF1bsCrn6WBD+F6NTqf
z9oz50HfdPAv6r1YtABX5nTNnb04xoNPpbAiyaJzuctDpR/LrJiaHaPoNb9uigoIjUGECadmmgrj
4E+EDR7XoNVjfrhsPcwk7BZZy4pPTc5ZdarQCnQdC5+dS0xMPp1uUXFK4ESjyL7M/ibXWJq1d4ON
MBXJLNgiXg8IBMOLW3Aq1awjGuyWx8Ypa7E7HafB80+utZht+WWzCVZP0bp0ZjieLBY78yqggnU9
dPXa6iSfend8Co2sgrJ+QeXoSBtpBjTOcMLlqbBx80RW7tQPchXGdiDvRUbI9DvLvJnDcmljSzNf
uPVrltME496WSBS3U2kNRewJaGyDsYKYvatXg1ANqBxqpIFVoh811cU9piCg3A2DU1LXvsLFqy2E
/15yPwSMXeNRrFazc8RY5zdVfgG4QSODdLUNS0dvZ7MykCIXXh3bwnHlLpvd+bYqkG+TcimWo505
AqJdYOY+Uh34yKsq04ox6UgePrJmpvLeAPzHgLjhxw0wsB4gSmUjEaIlvghl6M8pZGtia7VaJJJT
Ye+yKbdGK2YLlxsyxjOARW6OAOw8roYjfTZmI2SqOmYlHfg/SNOgk+Y7i1AXeLtc1Spys04sIbRS
X/j5TlmLdN1bYUze+MyQuUmPZRc479k0fdu2PHvOIIRRZeuWEceE5mnGc7JLg1QfTB4e8HhGTzOW
87frGmjTWdvFuJ9yDcaoU9uFVWabwCEbt3nSbe0lWntrNBLQZ32dhub7kKXbHigt40XiQ7dMPkn3
i6Wfu2TjYePchyALiLlrrZMCfggbv5wLBhxEMX8KqaoH1bXAWHrfz2562cqnseuHbDcu2ZReoWZD
SDWaJbyCw9glFgH/fdWl7hNdumJH+Zq8rlLXuLWqxbm2FMNUmfUM1UOORYllpdN7O/pk2xfLghvm
8xBOzHDqCDrDWj3ja5yxVIJ6iMJ+NqH0gXGIHa8HvxGKJsXbilFzvOqhtiy7FfH9aUt18Zkyj+8O
JXO/RHNTztG2VvrMU56HP8AnwBwl+wteQvrIU6fYg3/z4rFV+UtZZOIbiiCB6UqEB0nbzt5Xfnlv
lKaOp8bLX822ea6hyzA9dNq9b6Xlm5wtqDCuLSXx71SfRssmiJ3qpQziAtH2RO88bzozUd4LsAAc
wu07OKzjaZpF8b3Kbf8bfAXxWgl7vpmYKCeu6uSVjZT9wlDAqi5rGhBQ8DPdrZcSba5wHMyXi9D5
7lSXQ/pKlwRP7cXqPyTwj2IHKJUBLSK39C4kgELGvS6WgRnYJhEx/bkUwEpYRyLPKEr3tla99ZHn
+VBFVs1riMrazwFk8ntjZDmuiXxVLiyA0fKh6GAw1ResfHZqlBy+Kk5tALMUhKJvPHhnDUg0mKej
MVQeOO7SOBadaz1f/Ax7sU3VGBWroe5cdyk/xilQPB44ee7hR+LSkqlr3zBS1NfQdQWsj4wtzc3S
j+qjsoaliHvkzykqpnr5DiSKe4WbknPaqFBXPyemaVPEpHAC8DPZJ8TzDCtXsWxs5rGz/nCwtqb7
xs+Ha2fl/BYZbEeGpE47Cr6MrsGLbG6T+wIvrn7zFZSLqrf7pAZ3Yp7HGQIOU78gxK3EHi7yhjmv
DzObqhOrXzvvFhAEJVu5kK0n7hJDnu18Bg40pheH4NqYrtppNZF8wCnDRQQ1qMlLp5r22eQx4mlo
K67YpOnd5Rg7xenaFRZ7ahu21Cvcv7a6s6SY+4RTRVqxpIWe3FSsxZjV6wH4adk6d95ow9SpRFfY
73B3fMjCkxEsZbpnkFctJvgq6ckQhAt3pgKGAVRkjH0euO6a5MzVgproL0/5NWmnNW2q6zVIkXTi
fuQApu7rCdXKjhbs5+G416PqitcsqxyZJTO3CuMdUkJ2e+HTQI0Z9hl7tfZqzEej+dl3/UIZdo4v
q2l3bscM8Ck1LWZCB4WBa2gTsC6GWd6Xo6r4HhwDG9cIsWNkNjFhv+ft/2iM0Df5HPuyXZMQtqL7
6mraH5/+EJENdRmEDHV4kWwtkS7qOgyJEDEKZh1Hv+A+3PzPDFTd4h3we2/cb53ow+JtVHNu5BGk
0nUzONmm5ezxiGA5Hl7GHEEhuAEiZS5ncNzm6sRj1o9dBezVtPi2eOSVsgT2NrZTk7j1MAJAs0fe
3haRarOsPsaMYzfpkz24qvB2Hgbawj6Z49hRZAONamCPw9kh6/ZKBbCBsA/KpMIddWthMmPrrkJW
zBWiVz8EzqEY/GaF0Zo7EwpvEWP1GuuZPHG7OEW9UzNOoBDtoJXBzcbWL9ilBigPpnNTGqoxEg70
w52/bjbkSEs3LyoY62cD188AYohQHBQW7p0dLpjmk450dlm48nNd7aTXh3kyafwzS7RZHUPRzRvX
393/J9jq072La/eIPl3cSDO1YzhtIxTYdW12ym4wkU0hA2pl1E9luMz+VccWDo5iq1YHsjAUn4Me
gCEMS6DAEWLtrj4VseOKpdVp0giChTMmULHWR+ou5oUNglGDohs4Iaalct2D9pyhSdImWD6MLV1W
FYmMnPhjUBWVm8yE/79rk8F61JcTR4N2MyZOI7oUsOw0xq0jTMZq+syM5aK4sKO2QDtVebYnPzal
xr4ZRYBpyOrCNk5NR8qds5r9UcCBf6un2kGwhHuUAcPdrMLlhOqv/bkBszwm0NjG4RVLBnaOSCvc
fzFek25igyQs/E6IW+eMk3cTOR378NuFQeACBa2i+bXy6pOR9RKL/egS+sDzpxosJdY69knQulBm
fAOwHXkKvhif6tXIxvN37FRNu9iIYPaxYaTg2rhQaQxT8j43tfeEgp/Hl504YRqExF7l/MPAVIV4
WKrsxmAZ7r9xuJzzB79s9GXXZVvFkR2Md9IOTJgPlkh7PdiTUz7K2U5vsW9mnxn0YPAsYKyx0aXg
aKoN3mCkCnN+DhZ3vJ91TW+YIl7H1NpvJKup3xCiqNzwUSAf+klYSoCXiBZFAlut+DrbDvlGt4Kf
2jqUj3Szdp+6NJN7QF/mq6d7EYU+/shc1xvJgX5bQdS665msp1Uk1thPhM3qFuN+CL9wuso8jWuu
bzdsqlk6L7zcsL5YNjgNx6r1V2vP5Ir5r2kTeEwyqGssvQY5DMBaysf2aGd9x6agBXRsj2q8ySwx
BYkJQMjfY9BQX+bFH3BDDy3vEpeC/83ReZBFVG06d51x2fH2gRO0EXvqtQDinYbYZKquyBMe6CWO
MOSS+61BAYg2TylvB72tBIZnNsVu6xZ+JnOx+WFnaVQy2ern3Oftzkr7JZ4Hd33zWS2m62VotUrq
bgoeexc+JH/OdcHj4jU6QWaQt3DcresgpzYS+9KFWKmB0F4bRm59rOByTgvct3s8hGWMN816J60z
tsw//HCN4ZyVmtQ7INZknNeyB08TDOkOyl1Qs/5qu74uhbW6+8Gb3RcjzdVyRrmqbMQASQlArRrx
VoQ4MaIGg8hZ4nwxd/7srhwKQou0RZeabrNrRJl/qVzYTzHPTXZ17M+THJp5cPncvDtggcjQtiXT
c1A39ivNRCKLprF+s/tGvupBygjyHtojTk8MXNnEJV/rt8yYzYy91WLEBjuPWz0SO+rRXb5Rm2lQ
bMtNneii8u+GcZCnwe3IoGi/ukEX8I9GagYvKMbw+7M28z6UtdHn5Jj946RX66qimwQWISDYy27N
bLD0tEg8ft8Hxx5WiJdsdHXrqCnC5dC61lQ/kuItEo24lWgudSfubHfcsX0R1+0qYfuXs3jN03V5
DdMBMGs/mkQ63WrXBHX6E7uzmTiuMzwHbPcPwknFh8QZ/2ryI24E5x0hzTZeyQIFtwvmg4OaBu66
YHzHOA08cDTpr4HGYArug+0eECKkKy2c5sDzQLccM6j8gMJ8jYpm3Mydpb+CUxNJsHBQ6cg6bxFQ
U/liBLXzVOa208QOqv6VUq1gRIcDtLLt7+uI+q93lUIP0h88oCpw5szmSVe9cqKVjXrUFGs47t1Q
5h2rPOj9i2dKd+SyMS8sa9l0zBoYhMo7Z8Xisx5miwyJldjSXKDXmWPelNsVBvN1eE6LZXa/u3Dr
q2Mpg2ZwYgjI5mAkweQ6s2bxqnDZMGvDtwGjt/DMBEOg2Ng2wlYrYl15xPSvxnVBxYw8a3H3jgO+
75vXtgOLSgcnbIFY6ru56Sbs8/BPJMbqZRlGG0jwEzZptvG4vUCVMg0qsNc7LhbVXMkfZmesfp8w
aMVAuOvVvFY5k9Qiq3AxqSy9mNu5BjvGIFmZbWb3MNnBwBGmsBdP6xcZgG4sEwbEAec+okzFUp7L
UvajTHradzyxM4GC9N3HWG2TWCN+i4LANEuHLVm0qZyV4ZgS3yyhHRrr5Z04XmaG9SHPlsnvvgKw
2yw3Kige5t/w6PveQl1tz4H5ulz7tPbixQwDf9r/+/HcX6e9TA195vRkZ0Pmr7jAfy3NKtyVaFJW
+J+Ahy/ZpuYP4wfVCzVfOMxEwNP//i/+dSZ/+YvEuBlWXrLDjHwviIE/wyUQ54LBJC/xo/njL05/
uGpst9WM5ns/d8DqDpO5GEQ+Cri6/2hM+Y84Df8dhOEv3Ib/A5jDbfFdy17+HP4/oDmIi3Xgf/5v
XsK/0BzOP4b8h67f28/+zyyH33/qD5aD/xuhr5AY/h8ej/CfKAf7NxuHCX4LEmzC52LiMvsHysG1
f3Mv/8IPOi6JdUHUg5Hthebgmr/5ro2pUdiXS8ENnf+E5vB7D/U/x8xI6KED0sEPwfmZlyvrYgb6
E7VEoH2BQta4ZhVBnbV3QXoPg8kAhtLdHkfB4LVR5TCF4iLLLx6/stkRn1pQuK3LEGEZMWTN1onh
QPi2odN97ZYFOCGG+6Deb21eeVGmwvSLY4/6KlTmFLdsPf/mjvyrZ+n3t+HyYeDNwpMCIvkXz4rp
rEFH0iGIgnIj2WVPbCbMDI3NptA26SmkeJSLkx9nA+K7SX9R/Kdv/f6PD+wvVIzLH/jlcyTMxuTV
dS1m9r8Gj1aHhwOhlQBba13eaEBht8OMvgMkcSjJ6toj9jhkqpOqAuPojxUn28x4qr2sv+KMQWut
9mM73I68yv4OUaKD5Lr0h1l34UExz71iZRbAkxgRkJZRZE5M24gLQppv5YgP6NbRovTi1a8ojUEB
OP3xUTfb9DdvVfyyFl0uGUy1eCZ81yHi9itDp818c/IR1rB/Veqx6jkcgPe8gEo3FXr7XG7LeYZq
6VEqEQRTTLpjaOKKgW5cB2H+9aJ2v/s6BdJoLtiamwh/L2osxRUupNyy5Ir799+OMH9ZsS/mjktk
9VKjiFdc/JqhZos+URPEPAI6XH0WYvkxVGrbGbzBXchR+Rp7anoaEKKtxdmOfsO+aMgG92NtpuZu
spe2Rm6WyMlL3h0uUQ91pmSCro9KzM8be8rvWa/WYSc3MJLxqpvu2dlaI6rLcD6hnYx722vN+2CV
+zJtnQNfY7c3msFL2PfbB6T27qNaBn1Lul1/rSx7/Snt0HjsyCGcfNiPezi41lkR8WLj4hg7f1oo
/WQrdq2W3r9jvhswFp1b9NMp/JTp9qyrYHuRgJ+/yrxtX/B7eskoiO54Wd1dF1kfUhrQrffszGse
/QgCkCWb5dRQ9XRWq+pv5da2d9oir00FgP3V1lZ644pticOwevSnrT+nkEyqRPqN2le6np9s2yip
LADV2i0ubQ8bvyzyp3W+Rfa5CSwGvVm/Feel7O+mOtwv2t3ikBFQOJpvFvUCFsNGBPpyMRjMtIY1
7Jw6NB9EQUyTc/jkHYC2Z0mzBPQZ55lKvKkw6cuQ3NseAKKo07KKcFF/pf8whCw5MZ7y+2pXmeOp
qzqx10sjd39zff26/DBEIJCMbQ5IrOD2+GX5oUqB+KS7ZjFuPXbNHo6iGLsAYyILQPPPkVz2kWYs
I0FSWu9ms9K3q+d/HQyMLWyn2ZJHbFs9kQiHHZNnZ0CFQ1kcp8vdbzGwSdbQF3/jWfvV/GTyqj14
EriePFxW+Iz+uva3wYTlkhxzDHXHTNizEgzkYMyivobHhSvIb4rph0in+VBnjCPMbKXkoi7St3//
8f26oFxeB17T4IIowtr669q52FRsbT4BuIlanS8hZg1aB7oiycdV7Jn6eF8cJf6OivYvy5hATCF+
RLKTtCQn7V8ImiZpEcvA0R41q5VPu3yau1fH19l3UpP2SGKRMMnBLbf2uapkeLic9eAILeOYvk0d
otCQh85bN/b9DR4YL1K2CK69jsSe2VCn8O8/Ie93tOSfny9QQNgRYD0m7442+KuhUc9+QOZXe1ER
0iRCxc8dL/4DFdxGf7f89BDmtBfobrXRMlx5GCbvmukRcg/ZVNpL+0LERmu9K8eR925R63NlrT5F
VlZxIC/CuM9J9Udro40zgj9NE/6K2m2/2mtnxgSwRAzZJH0iDdtceV1jHvzaedZGNotkg/SO96cV
SZqp4EmneZgwcBRRT3FHG19m7efA5D9iK/Tox+op2wuz+mbJrQH6EONRehXXaOum8Wtv2dOOuovw
3hWcfvWYmuRpUy/Yb3BwvhWhv54kiKoDuqbe9bQU7yvOI1ucBdLdw130nvpVmkeD2OmhanpoyIWn
d6HZ8mTucueNgiM3p52AX76VwnvFVk2ZSifLS9VHNd+0BjwkuLf9Sc+WvkeO6B8GkOWfTlYIQg1b
dTaVRXY0daaNaS/sQWyvTCEyaSyJv3T2be5aD7Iv54OybPXqpZ3EG5254KjHgtmNbQGUblPwkKF9
tZQ1uQ1JRdIiLYYdtHufek9vJ11706Gxw+yuURPzeM/MFOTomQEtkTWa/zBMOx99xyFqyADVY/HI
7J2LQ03uR1sVB/LItORAFcC2ZfTHpQ/WHSm5Ir3kb9W7yKRCrhziwNzKqyYrxjOmKC8JihSDxkBB
gFcMe06Vr7SV2Nd2l794WWlElg6tqJ+K22Blp9g1WIRMqtzOteHKG2frB/wLW/jR8LQ5tIii1IzV
cqiTJVMyAdrA9+zK4HYIiMWudXqLDhEw0d/CeKra+tafWnjDQrmH3jfvCSp8y/tieVwpQcPlR2Qo
UtNk4VGovV2fllDwtHUoxaaoFEtfs8qWD1Bfg7uaTmmOvdX2nCLpv7CNtq5kRmsSzVdXto0jRKz5
EOdBtX5puho9tVbqcViX6nppgzVm/vuVmj3I0YYz35OZXu+nEPC20QbOEd0r/YJf6ZDW0xyrcQh8
6g7GjNc2YkbLJ2jyWx328DnbOcn6ZfjGdzg/1e7wLQWbcwqHxbqfOMPduDg1MdFZ/mtHLDEqLU/u
Pa9JyVAYzILH+sdqrMahobuE2CadA3gJ2to6bV3Y70GqpLFX0jlFBPWHdJAbmbH5BfNCF0lzEl/S
FpGgyLbudjTZne6ZVlDxww3zgCZVfbQyuxWBs+y0o+V39mJwLxAguYICLzihkViPTu6Sug30+NJ2
1hPKq3NqrN4k2GM3IrZcLmSQBjDyLZVjThrd9UgtXADEOXfeL8b+r4Y3NEfJ2vNM7Evdqd5C9EIz
2wERX296evLYGUNkKA9eySmeoMh80fCKfN67nU8t0oBMp6OK7pNXgzj+virL4oeG4NAw+mvaW5hv
tHJJZ76qM8vCA7R2H0iY3wGuB3GgrQDaz7pi4Ai9AzPC9ZroxnBdgC+66y3tXvvuYkYMtb/ahfeT
+XiH3Ya2P98PmRQBdhFleW/VYxM34RImaS28w8hB/Z3x7VGGFEqaatFHdjOV/+KHeVdEU9iGbNC2
Yn7xqciy8Qm6dYIPT+Cfp2/zjpKQ7DtJsXFHqjlHLJsrGW3ttB1QmeiocmkUgUyVHsNyRdRlK3DO
qdXhzqtm4zyDA3qiEs64sLH/MKEa7K9NLDnbCLLRK5toEkPRRsG6fOClDq47Ep63RuFWdLLQurcb
pqX+JIZaMYjdmq9Bm6HnM6H4GFOoY0zGWPihzKa9EbyHkzPfll6nj9zQggIBFe5mn/hlNLnUoSR9
oFrvRPeDQ8QNi0Scta5HyomMT3rwEdYwH3mOfFsBmtlYL2Z9EqxjmDscy+AOuNz7SqF+W3SdHM3U
bO7oErTKnXJRe3dTSgZkVyyttTwX8A/2iqn3kKDVM4QnTiU+53GT4m4qe3x8v/8l0tfebWbjyWBA
xW2wBgGj4W41XeZ2Imdg76+zRTuF58lP8u84KHjF50mmdsMc24YNk0GlvmGjjnjMvbbrGW8l5kae
n8KCCXWyHZf7GX09iDtPFody2cTZD1SQbNq0r0qXxXdsPJKaJJiW+xabGAtxqsGDKoUxZN/rxbH3
M1mhOTFr9ijXWEJrrle8Uzs2iJf0fFsclouVied4+MIfr7tHs8rL8iNd2sy+J6aJYdZhM1KxC6b5
bV9omB9xJgJGabSWDp+Q3Wd2Mr04q7KgbO/yUvE7OPgYhuKwWrP4okwoGHQOiHMzchmT6BVnzPIY
ltH3KL5TpNOxNUO64SlzIxrgF5G8vHu0y3DXONX6qMPVYc9tSfksN+K/wN+hfNFBNi33A7y7gzH4
3vRIxlScSXsbSHWZcN7LTnJpYEL3qT4z3FTsSw6U0IuquTj06eUXmW2tj/2iwxumCVmy0RLxptKQ
1zHB0Yh8U6u3cNQDMXkZqEdLhQTNRZ0NQRxOJReszJ2rscADETNO4dsAB+ETpqepaOZ/w7vj65RG
DFBzua81J6KxNuZst+azPmLedu8QnL02rgVQFR6cobzGpbCKxHeN8CXMJB8dCirNu9rqP7HkhC8r
xUUdM3u8zuwoFve9ToX5VYQT9YRSkBPZY3yc7kskkZ8bcLRb4BPB3rXwrkgVcoHmSxJYzUnptKMV
IHfDe8qQjB3NTUwJffr+djAh6n1Icn7XTysVvmb7YOrNea9dYd26q76aDfBH/da3D1jA8hMpwPmc
j/kkkn7aBN51P/1i15VedgS3vst8oCyOasPsZBNbPUJAq+58u1QP1CXBjgjpD5MgeON6sPUJg1+x
m8PwclLrwxCjLYOuwE/9D9F39QUYO1Ol09fqWgzrJbqHu6XHKcnj41DlZlje2GvATkWNzVEIv/3J
9GC5bahp/KLyfKRDdPPsDSeDhtALcGt82xhYsVVRWG9nKXiC0OuI6Nt0woo2u10PuiOoHTA1iixf
9Tpu5VYfPWwhDKRGu7i2Oh7T/iDFVVk7IR4Txjl82gJbX6Q8kR7NpfWvq95YfjgBfVxObYkrAn3L
SZSTeCxJfnhxz8n/KJ0tu3Ww8Hso3+sLTSJf2WM++Xn2oInSx0an9HUPr+hQj8OjY2M9ID26R/zR
H5m08XD5EiM6V/ydgigY0VZjPBjzyi49gAjAjP8B10OIrZCzpOG5666305G/xYN+IAFylw3TeC3B
e931DSNMVITgG+Ma674ZQhlTeIyXJwvanaMxegq3oPpu1dltX1fp2VvG/qEll/RMBuOrkthQ7T7A
EdKO78aUyhd98QDERq5AMJQFzYXrUBzDtH/JZOe9jQuFL5jQ9acuGH3ihe65DgYsK5s3U4uqmf9b
htpvGL54Zg7Dw5C3Zh9xZyIRCts/SPK4fPt007buc2ittxuerEjWevc/CplJkBnMHtw+OHN4gZox
OzXj++C5ZdtZrOadyXQtahdObLbQH703PAaj+51C2q8t84qoMxnOpCAzjfICwIHCU7xbufn8+0ns
P9LB/28k7r9o5f+doH55Nf9FQv5/hWps/enI+i86+D+oxtdFm33K5s9SOC1r/Of77+zi3yAGBy4c
YtMUMIwFKt0fVGMj+A1W7uVky5yDQyDxw//Swj3zN0ZBUM8okvmdeYx88A8t3An5Jwh41IZA4ECP
/I+kcDT1P0m4xBCRn3wkAcsCgBOg4f5VDtmaFMN6wUNiXz41tyo6x8frh+vkZ5gc5785z1vmRV34
53n+8scczxFEBlE8fn9zv/yxirpWwV4kDi2YxHnkSe0He6hHPa4LZYTGYa1q6qgv1oqkovDrRTRd
sQ8M5VzBDPaL8zZnwc+UGqufS9/Kk1F42dVar/5+4QjwJchmtVt6bq6nbdsoEmYpvTeNwLv2Vst5
becO4GuoeG67g0pTNkCr+Q1LXvHNE9QoxrMyvK/2ULdpEjiXNjqmmN2UdDw10NgIgdoHbzacp7kC
SH5XUVVInd1WDkh+hCHTJLMnNV2F4NbEvsHo+QrawGgTps54PUbKN8c9rV3hDyVTbz4OmZvJHXQd
x96FLJ8LSX6zhOnTBxa9OqK/HAkmsgD7rGsW98rwHTwDVsjhMCKdsyxXl0o8Py6mvqlOpm/UfHxs
pRNQhcyviZKEz6njYpbwgKUch9Bb/xdpZ7bruHI16RdqAsnkfEtR1LjnseqG2DUl5yk5P31/8k37
nN/wQXffGDBgl7Ykily5IuILXiJYqm9sq0vGcZ/D1zr7xnSs/ZKCNOmvSdT6hswQ/9fprkLDpLV8
u/mVy4oHKGdzm9Y/2ad4ZWblXfOmowed6LZX7pZkcmXsTLYudkFpr7+GTRAyKFt3dRC2G69/TLFY
DycKRYY5smtERGCTa/kCQsQFI9gu2X6pm+JOrgbuTSeFyBLj7DGm0M3s+huZl4zASNDOtNJtmxlr
vVo/TPpm/KeSpFkfD2nOH+wwt+7tDQQDdb6c08MBa/ODt9n1+Lo15H8407Qk/gKvAusxtIP4Icxx
PQhYg+Tt11xZtM1ReHvpoRR9S23lYQhM1HygNHRVRxyW1htpjqzb5cj0T9PcWn00Nm72CiilN0NP
GvQ+tc78awIw/9msmOhtr8yOnaO8y2gUlRGOavK8aA4mH7+/cLdTULbGKzGz6hnGXQerYc28yAJP
drEpqFPwEzz50kLdjJNOrtt+WOGiAm9UxXvDCuyxb6zSDbGs6KOPxUEgvHAiCAmqJF9OlS0/mw6G
F8XVmvNWgxsstLweoT9foBbtyXWw8KbwKbmJzvUXG+zi6OaG9d6ZY0CNI+1fv/vEoYiPYdKdKPqu
NrFjQ/elWP1sO/rbmqeMh+mh9x3Z7c3U8x5wZUnydAXbFgABgQmXQihk9boqZ7XDIJl/+YYpx0Oa
G/QJz8t853J8fixcjIYxOyv6mpmI6jtfO3hxwJ6OQwjUFBesC4LgjgbZVcQkzowfN44JxpGKI8E/
SD9/TeayKvW5y97y8ZgrWRn/vR+kMotB2INLVW0fNUIc3V4d/+2p8R90tP/4CpZLJl6SPYcQ/dfb
otZFR9ccr9ARD8DGIlT+//kKN6Xo3wRPXIZAx5j6QqzEGe/BG/T/yysASfX4WcEg/ntxDYXyBAAM
okOjFxmOfYQG8Q+v8C858/88PQAFQKLAWeLcBGBHshL+65tQrYBPlLMNKwfMEnfp2IqXTVf+R6Zs
w7yIvmtr3pkCmFn49V1tU90pScDemQQhu8i3NFQ8Al7Vx9KZtrfTisZ5tjKToIlzqXvzQChOUCaL
8xXNqyza/zv6O++AqwdEIbQVFkw+4sVf3wFHv6VzOw9n3GZexfDLD4ozaKPb1PcPF+3tC/3LZ8Ur
3RDFuCY8BoV/SYP/9oUbGB8p9TTMUK7tKyzt/DJ5G3NwtUX//dr9zy+E0o+YgQbMNPKXK2sra7fK
as5F9uhGVdbvrLl5p17287+/zC2S/tf34+EagGAPD9xBb76NMf/2fhaXzeNKWCUUbslGVTTQrPxv
0CqOdE3+w2v9VZm5fUseLgMMCPwHZhfrb6+VIf/TMo1sOvrLqc7jLm/Cpd1AoV1S7x8k/L/JUf96
Md6UwDHGbs3kXP3XN4YnW9v+QsEOFUe70n0XVsQzIjAayFVf3vTcq7NfXS39j+owlof/+ZnigXBQ
wSTdDQjEf33p2W6x9dc9XaTSGV89c0K8XvugpEibve4DVLHF2oEP8n5JON9nNdTbszVPzX7QS2dH
mCezhnqHNXvIG5sEceG2dOWlTYJhynVG47OFZHeYHJYtO8kjEefh2L6tgeRqccZ8eE3WzPx2g899
h9aU46b2q45lltMlWWS65UgugBrxep9ZLp3ctmqxAOP4tq55u9Eb4DPdhZ07Tz/Kdq7d2FNyfnNb
n6Vx35nuvuRU9eyM1ayf1eDZNeQie0PpZdlmXUAIiB9D22aPnBJJdoMy7Mbd7BrbWbSetkMrC7Jn
a1ScjpEAQ2IaY0ACNQAkqtahBfzpSvNl1m4mL6PfSvccLKp76fATN6eFMo54Rbf+la1qeHTqtDlh
M62PlafKPZZoswtTtpx4wtpJ9qxvXevOsmdNuonhROxSz2/Yz8IypkvE9TwRL2wBfuQZhYnhNm4t
gydl3stDu2FYaRM4EXdVv05fiT82F1pbLeSCTjwFHHYfkQsa5Gqb2PmWpDuCUBxWVTXmLNsd0eC5
aKYqRv0S44taSi8jNNppiZOT7t87bWg1XxSZHxhMJmZWd5drip8PWqY0eFeF57FywB5M7txTqG6Z
X3wLtuB8W3UdnWZJ4tTvrScGw+Bl5ihuHSj1iUtoqzuwByGXneW9owMnREfxFe6qhFAsRLl6PvNl
ylh33hItfjKdAQZghxW9Qia327zG0VtZBEYKd4lr3MH2dQwKUNdSpp5zHTBYHDbfNd7xgd4CS+Oo
95ObjzZXtdunjwwP3q4jTOrHbo5/MRyypr8bh2nbawNJP2T1k51kC+r9mSiGaOMlWbE/VHyUD0iP
3Qn7Ng8PGpfn9bXg2rEOM/+cS1LHpFETf3Pn+MHrcIsBjFJtl37AZLrcXIVHRzdcy2EmWYSptSFM
wIQ4x3oQXnnu5inNDw4rHCwiTYaX6mEuiL3+nISF+JUsyWAcVyfAfIAFK//SjcGWDmKadyrrrS7Y
vTf4ANcqcF7dou6zK9gO7OpBtlZO1Ll9/h2iWd4OkT3qgEQvT/WDzZmM5TJWaasKWRYZp7oX7hhB
cO0/6iLobVz3eo6sxBpilsTBS2pX9Fis9gRZmFD8lywJF9noy0dwnT0Ft4HL+Gy3f6Q528dcVDLO
csM/5n0/fvmdmCnny1gR4p0CGGhieiADl3VsqDKCmke9+sYbgpcktDhXAhVIjekvaAD+c5LQKLIz
4BB/9JZFByT93dtXkOayod9WEAubJ+esZbuRpOOuG5PUGT7BX/hf69qRrfKW0Tqg0gyPE4zwvUNm
f2Od01VnpFPT+PJI5ZkHFBljPyr8U1FtJ0sZESZUBlxIQfYr5SY3HYqt1GiA6wdR7PSr6iv4nnW+
/cwzN/EPc1UFzZ5zfrfu7CoV8wGzYo61pE2ytzXrFf092ugPsOaMnuSdbWd7UYrqzzx0flQgZwbP
E/459yDIDzsXMdaLpIQ602y6UDxXcin9sF0dm/ALRCK1il3lkHw6GpBrROgm9fLECXPu7pCfyvEd
sWpOAAOyfsdsQDuEHYk66ymL5hYdJ3mKvkAn6fLK311HtvRn2AHL1H4jEBDsxsrm1gE2M3XjYcpX
42LlXg2D3WAYC/sqnw51Z84Hmcxmd/C8vPnlNna5hl4ugRR0vTHvxtXY9l4ZZDaBEm08p8KrVCzg
lbxtdH29sWZ3IJPWLWYuUI0RUBcVdf6wvvut5W5XU2fiDnP4Mr52vSgoQiBF8jgYeXoYwWn9mImE
ZOFIIknGbrG1WDia1LfeSp/MbI0keyl7RSNRA+raPHUJUbk96PeNJG62re38wtkv386lwBwUe8Mm
7UdvsHX1OSRQZMgPyjF7omeo2otqFOeRM6D5vRxhh6EjO539ODM/XjuznJ44gW320eygpxwlu2ZS
C1Ldm3btPoOVI3i2obHKHZ1SgIqBlxs87Lp1cdUXjCGnv/dsskshi4PFj2mSNdVxmbtVvg9YcDlo
ufNy8fpJHRsNVISctmmp2zG8P63SaF7Q0IOWX86QlZebzWyC6tAEj6WaZbBfJCiGMxbqUu1sogN5
aA4KuW9MetJhYWKAGtnB8SvjXJcCd4/wt+JiOGCckf7JbU6kAbrjBADAPfJsuGkCuqnu+6DRh0wo
5wOOUArrhaXDHCfmNBy32aw+MPhvnxs3AC9WwBFitDb4XtxtJ/qOXZNfietAkihkaoI+7cfHYYNz
eq3Il5nIPqsyY9IB7F+bNbCe7WGr+WQXbAcwnr8g3vaCVpAke7EKLTgSJNbezSVy7eiTbliZKg4e
leNZCHeRcQTR0b0h9hzuYN5mwuT9VzCm3Dzr1IvJNAG/uPNA7XCT1M9Y0Lx2D/BHvFQpfTAHHfC9
h1r0gXfPyls9E9Dh3gNP0cYelz5zmzbzKBXTSPQnWcb8syhUMN9XRpnvPF139/Qs2v4VW5pgTdSX
PXtuySkK43jOkgDvHn/1JvqVh6nAb1OR4ySOmC/nSRQIeBuj1VIMZfXdWChaPkiyDex0UFbLfU23
dQk3F/IKAbB6+GEYnbmv5k24LKpacbRB4hOcSObcOZLpNgp8BTkiJUHlwCD2HhDaeExNR89YOb84
yaN/m/acv88Dpvxo6cvAv3fNLa/IH/gEsHyKDzALJbU65Yngn+inzflESmEP4auhARBLQo97bV+Y
R6XrzDmpbSzqsy6KHOrFPKR0k+pCPZtoulPEhq8gHAI5JyJlTDOA425MUO366utaTy/CoZU+y/Kz
r7o+qtnNRDP42k5AskntDd74HKSxGkogKBifYgJ5CiANNClYVstyXCDT7Uvf6UnVKxd6AmXf+k9n
4DeQk2aP1mVYMkrDqHnWFvkQeomupqepmrtin0yyCI4E3Yf7NKjFt6pbWgx3QFr2xjZRo6PbxQ59
ol7ljm3ussazq+3yc2Z/kuK9wVAQalL/V0k3NlNvZk9XQTuCvAsKW0LXH4PyR87DlcHACOAgFy4Q
gaaY3csyzS4E7616REZs/K+5mJR6x+7TRlJvQc4jzfW+JSrp49TC8FlSzs4wYYhvxgJ1C+Ev0E+L
JWsaGCrtXmRFI7FQft7sg2CujF2Xp76M/cSwdimi5nJqJ8bFuGnapT7bm5H8qGTBMFhR4/CNYxT4
OztraRPyaojT7Jwy+O589uvXkCfF+kt6dQKpuG9Qt0ainiPqb9ZXL06RcgsZ0OmhpYDTOUnWuDTd
+ybBzQzFXVpU34V6WlIwR9p6HdeKc0LVivW8siQ8GWZGXaNvJ4Z/5Ykx3fwOCu+l3XV/artggmaz
GS55cVqL4jLiE6jhc9h76h1T7IVbb5yKtSvI54P2yIM8eVgyUb62Oh4Y5TWboZv1jB8Ant2hetic
gU01oJYVrY4b8hZZm0o4bhSb9zTLvENR3JBy/C6v95wynHsSPJyh7Gr8A8ipfOMn5x883NAXHbQy
Nnxt/DEVvywcSQ0IeREk89mhVl5cSJtbTI103fx07XakzmHD/zxahQUlpyEKvGtyszZvM6og0J2t
S7QCEZ3e28A2OYUFOenjZSj3vWNozNib7qN+KIqrLqXw92gCiJtD10iMvdgeT9m2repU4mDJdgCK
xKGa627aURkz5yfDnT1J+qpT9dUv3cZCserbz6z36nI3lks774dtbOprMW7zpUlx8p64LaYnDlUY
DUoNMnxv5oB9eBrk9a7YKisjmySwhXW3cxc0WV61HgD5lpN3zNVAtl60roaiDKb62V9sQqK9K/PH
FRLqj87T052FfHKgVBt/ShOMWDi7ImmuIxDXTzENUx96CGejjEBdD9w21bB4+3kr8+7asEX3zkPS
5tXrUPusJwe+T2/fWW3xaXEoLnbMIqj3wFqfjCXR331timWfLi74mVQMl8kpbboxpILIZFeivttm
DAz8jIc+fXYJU+OZaGkUD63RWC/GpNZ539lklgvIRUdtT/18O5sUS6g6F2G3nfqfbQ0gy4Bvok9s
HYsftrK7IZySaHDqAI1xNZPizunS7ZtjMp9HcqAPmYMqnoFt1flHPphy2lGqUJW7iR09Fr9pSznG
8PwhtaxlQLEkmAm3cTseAdprr1aOc4yUFXM8CSJmhmAso7Us+K9BMMVZMQ3xil/vuaUFdS9E5+1H
8Ix1ONfCPwRTqr7nbNdecU5P/LgSH0TEUGZPTa/Fe29yZK03UTw47KL25eJqgN1Zk3yTfeuxoDO7
Czyt/uaP4GWXVnXt3k7n6SOAFf+nbKi2QIIhjBfY6XrvTivn8sHtl4Nt8kyMatx6D2tjo7FDxNRv
RNTWc0ptYLSZvtxifnIO0DqyILtqdn+6Whp3Bbv1nGYY7AOMpM23cTIJTGS8ecDomgHIthI1cptQ
2KqnweGkiSgkT5SQOgd3WvSV5HJ55YrGPdpQ1MGf3j0RdDRfkW5fkpoxwWG7AckqQ9NW2J90tFBl
94cbjXnGGB/YceKm82llfidlgtv8QxPfTw/8a/Y9KIqijYj2YkufGuunD5lrTx6iOc2bh5sU4/xs
hjmdLVFCdOqb390ggUvLjsqAz5DuLJym0KSsZFv2ENhaEtdDo6OO+8G7YRRBLDlJfropTPWT1AaI
hKJzaxjF2HiCMiEUMym3eDKoPfhGvUH1jP1J7RxDLZcSseY6w4LiojM9877x3eo4rVaBBD14e4Gg
tINU1zxQPxMc3QJMdehzeA81570qcsmcfh9HBwebJ7V7zBe+L6wUnTPGaSrIVbfgow8WDxRS/wt/
wC6D6PzWuYt/2ExpRG6fmKh/K/N3J0EeZ3oj+7zkp34JRmpVArpL6nnS52q1l9cAKecpBZRahbOz
JO4+y6qWdKdjbNHEHv6FlL572CYNZmdxIefsumwtoFQlbCwau9t1CegZ+C/mHJszJvbQgw+QkYAd
pyKqQMTvyC2uAPDgx3FMJ8KehXiKlicDcBTH5K6/2uM0RH6LfJikK004M/c1x8TAHLK+5f+kg6p6
L9dcFgcgkMUagl5XsdWuQTTzQfiYcuV0JZfe69009M5vpYtmz5O+/j46wDgzP39OtGlNdy1J9Og2
PL/5a+G90JNQgRZoCN383Pyg/Vh7w55iY4Nq9sjHwc9naSe66UzgVJDk/ZL/3CrjwQQVj+h32w0y
Byy+OMAq96h1zglIXWlec76azDa5GbMXjXqLg0WcYdKmDKAvafhYC0GhjImJcZf2SRF3OHCwQ3fT
zylxxz05gkfbzFW30y0nqZDa+Ok6Tvx0PMAZu4nf1KOugdu5K5uptZIzZC2Zbp8B5XKfiV7nZ5Zg
N+AdhYsXUOnaZF2pRz+su4IjdDpKxLgNwYbKhC17Sei7jGH2ePvArBMAfOjSOdVFXAT7Hj3JwgSZ
ds7OIOR+dSZE1J1v9erJhUNvhy1KPNMvVx6B4XCZXkASh+07Bj5F/v4gzFacSMYGMi4KDmr6CtIu
2weV8YvyigSsAOfx38noGuatYdQEMDCnMeT57TL3XoMySZEWGQ7yjF+eXdkH4TV21I1Ntt6SE7z0
rK2VX7aY+idsJubDUvLFBYUY90VQYaKrspl5yASpbjcZ1AECroBuRK03567N9GvTjl8elV93my/X
Z3sKsuu22ht3WRNp7QwU7qng8juuyVCCw7SZxw9e74yfW1Z73lkM1cLdtumaO3byK+Nhw6FpkSo9
weq1a85PnfvO2XA+zz7kFVnABzkqqqh/EST3h9AJ/CoCxUWpgjkDXfDZTkVbYtrYkN1ieh+Yg3+U
DbAUHu4cHffFYKVlRD1CwLgtOJPd1X5TB8e+B30ZElcfQYpBObpLZ/9WkwRTytrl21q/BZWZmlGG
rPCwQGaFQDzCXDh09tCoMAfsADnVKrFtTYOngchytrhxIucfcpwzoKbaG08yLTWpB2b9r2LM3UPa
TjSuEYGBZjlL85yQ9RMxh4d1PmRd8MDP8qnAYhuSraa/JFuc5BRAonPiQGdlHdbMyUHsMQ8BfqJ5
D1d/GxA6Uf1nm032rtcaEZxKl+Sj58gT7OTogz5o+MreXZawHkpRrq1nq0EsJldsn9yKvz8WM+CD
iJoNxiZrknqNsjSZdTiUNotBa3b7u0St/i8Wmr8bWT0l6c09Ro5ePqxO1uDpR4ov98pLSigo9njI
iET8wR23tswJCYOnb1R2iIMTxTlc16C6rnmB4TkxUmgZHUhpdAq3Wb8IP1SQlbBqv1P+VNPQ6Rf5
xbRwJ2E7hYt3klsrxsO4GSPcpVn38MZAGBXhCL+r2JeqojgDUtRa7HuzQp+kFGhKXhdaRKikwcY9
xQjMyRoiCCZ3vgogEeN5LfQB67x1NbJBWmFQKdI7acV+/z4lEIcRqncWOgD8NftpshyfdoVRZdcc
0q9DikGt3hGvb24c8Km4FHopE1cck5MbEdKgaQvKWvGkzM5/bWnxIs7HlX0FlMXf4bVKFKcA4Kqx
6+nuniBIwN/IH2XgGR4h9mZk9c9HFnJI7eavKtWzBBzQdV/k27Pt18BBq3ycmHsJQWZyOdYYBgay
qFI+4St0iygpavPVuE27VGtapj4GjYUXbqjxuBlG9UCMUL+MMILYm3fC/L1lVhovNZ1QdCTVgEz0
YrUjNSFpfi353Ok16V020KaImU2yO3saku1QGqp/0kqOR3j+uKf9PtgeKNDLHhnr5vva0qSkPBPq
1aqFx//KXZJf9YqpnpY3p7DANjgKq1udO8uBqrfZvhDNNqLU1cl7bfkiqpK696/YZmga8we28M8j
QJthl3ERv1dYv6tQbSlpMNdU1Xs/rsW6LzpgdPttMmYuIMX+NBwNlb9nPesA7s2uUdM9mkSba+sr
MVduzMQyG567PgpQs3zxYkWyx/TTvRigHN/KqnVQ1nhi/bYrTO0lRWMRBOd0OExkaqB0uTCkKl+n
1aVhXfgyrJsN+bApLHnNnDH4Uw6cXEORjCY0k0Tr+WCJbc3iwFM2sdSt9XFOD0F5XOoC70uzeOmp
rgobmHY9NQeiOt23ylmdO5Cf7UkEw/wiLJzg3Q1mESa/g7Y1nipDg8kNfoGuWAOnNyOETjYHCwMo
eYxaQNd0C1P8JlEUdGTGch9AUg2D81IAr/rIIXn0e8zUHM0IPWw3J2HwxlbwYUrL18QEJx5ZbpqQ
D1G65VtscJAMy8hBo82p/F2Ho25cD5uKXsfLWrMIuQooBCq2A5pkzu0wD+1pzCEsRDZf9b09dDV4
r3HCBxwkxSTDXm6we8nzoxBWNUWxdpKw4OMbz9ifcaQoHwgkibAlBNpEeFpSquxm+MQkoVCtcJT0
7VGgGT53t4cudmauPDdoCwqe+HV/R+gD86xr2RP9CDaas3tgjZzwN/mqq7x+mLyaSbBg73hjkFRc
9exGi0Pu0eSFE9fneDZn/ZqfTXPyPs1CZhdjpuj6oW+G0Qydxerkrk7NswqgPEdw2zoZFugRP6B4
1Vnc93TtfbQtmkXYUcWXHfoWHpfoM6/ZT0YyI9WxtXlq52m7pNAbi6caeY535g+qfDQHx3+inWeo
z9SBN0ZU1Z7xtukWk6cirRKKirWRU5Az29ektTnUSVcy6ATucgdp1vuwxG0VrsiDyL0Fa/DKtUQl
CBifOFiBwJyXwSTMwJzITtMx2/6I1vUGemJDzwHXDC6o0t52kPjrSZsqlctX2mWIuUmLohgWi9vI
643QmxCOlItK4JJRg0/L7ZpolvHeJEt3pGwU2F6VlesPvjjzLvN0XnwveNuhrDIJyFy7JeLKVKQb
izvPeplpl70tHRMdFSZZcdqgAKHetKfphPVfFcdNtW1/UNrZXnMHrFxUzsvyRjdeFrWrsq4r6+on
VPT8ez2QySC2W/Unrxra4giLHxfY4sg93kF2lNS5ez0BWp2/1PSm+uFMa+FGomEOXirBOHBXDoSc
nocm8ei8Jp/D2XjyzTXGwkCe4OaIZ5FYq1IwjXjuH4JKojwNc0vjblVxfySyXupTOjJD/GgRcdY3
w63N9FlDaSN5ECirBHAJIDeEoDe/TVNeZRHs+fpNzxig90L7bNFR1w2DUnDW5vFGzip9gmDXIn1l
hf5mKVWdWtJ/RzvFQh3e6iffM23Z+B6X4iV1WvZKdjIn2Pgtd2TbNkrySXmXLRSVtXMrrgNpxOy+
cIxUPGMN5grPuba8Czwk/0RlE6TXHJWZM2nKpx+uvhy/cHAO92Yxdxi6dOA+QX1FsZm7oXr0YQK/
WBz7bXCF1Bqek8Ftn5Qyl/E6S1nHZdGoby6DkAY5l7BrzOlR4oCj16+u8FtvNyqdTTvV83DZSZ7b
UEs2Ing701aLBh9LUNBSJWTy0iE++EFD5nxfQn/hNK6K8qOmzLoOhamH18Fx+1eyxBYysNsaLPuz
Bvx316c3go+sbqzuAqLLxhliV3WFZJnUjtWVhV75xN9umBFcgcH+SdtYf5lqp380XQYTadNN23Zr
etc4QHUtJPfIpLT97LI2ETck85oBye2NVR1W1wEYtVol3MMQHr63POf5gPJJPkM+UfQnf9miBc8G
W26KixJT57eMGZDd53pr+EN69I6a38upd/LxiubmfTfb0b9YGMJZq/eii4K6Az499yKrOAhmVgwH
XDxNjZwOMnO7kh/har8luuQOO8F4OnhDN6bHkTMxqiUJmKOkGR3SYx0M3R7vLAXKiBN/eGSZGFdv
KZfEycsvPfb9HdbC9LEhRQeqNqEDPKT5e2qi2sAJGdYYZsfnTnbyERIgtJtqAr8XCPlp9oN5dRfT
2VMdVX51qPfJrs40kKisQ0Is5dzGq25WrhJaq8NpFu60tyawZmekn+WDTVEdMzmLjVByO1x6K1V3
ntN674IqOGQGOd638xgcYfCgd5Zo0JxXTMUCH2EMMHuC8P+L31Kyn1odPOb9yKaqTPiDlGvFqjLF
A8xWLJRtSZ6p4nbyMQqGe8GlucfT6C/hkKSy+pMoZj9ozngdz8qH803ujfvxkSEdB2wKVpHmuqR6
yU09f7fqTNUhi1HitkpB1npMs6TVR3x89TkfbPe4BMy5oUOBHVe0MCr4tT0h4THv8t9CJts3qR2U
EdIhpJRYV65v3SYGcZeiAPJZ2FWbnGZrxHE7B5n12+JnSCCbxHJkDdRPAgooymdFcd8NgNaazzM7
TCYptm4k5uRUx6mB7BlUA2k9lVn+W7UlVAG70+h1e51nmNymqhqjiuby+pRAl0rJMnqtETNRtCSh
0QiPdam28nXNSMhPRjVfJXNdEFKXwGjQ8EgDxu2OJD+2qn50fIacFYavz+bV1DR2aZEwt9y+uDjR
DNUP7Dl99X3aOskPpXdu4hYqQqSqSd2NZBqpv1vrYXp3G8asgOg9FNfOcKA9UeXL1pne3D/8xDsO
kcZGIonbpEHOm4R1iqS7lcO0d1dKE4uyeEwWr8jO4M2L53SskeX5Ki6O421vqO1K32fCTHL2h5Y6
on+q19bI+F3NY36vTJclNUY9haOEOT2PbwUwxDTXkd/Fxgc27gym52jZjG4B/5z2P3sar6ud2wzT
dyriuWklXVo9kvQNSMejb5U7Ft/N3keVqJ9HXvUZHHd1oZzVu+cI4z6Mw9LfkA8ZxEkoj6d1qnQc
JAbnFQBT024bwU4y05d2DE6KnkgKSavj6HMf3vmeEM8IZyx+O/6tBqyInZxWHjbTmfTo+DB3E/5G
KsQsFfeODzl9YbNQQZFyC4nzYmwerdyWd8utwfKCt65ZTpYLOpcsqWgeaXIsEHcmfioo/WRtqQZ8
UL3t8NuY60POfHMxk3T7SvpifukHjJQQTZ0Zvvm4wRKu6IDcOdAFZdwGmDxDgnvTic21fHeZvD+w
nK9s6B0L2cHuzK8RlEfJs6NMmselXYq97RSTz4i22ue5yPrgg0RaT33vthQ0LRCxjAFSwoLrB6OF
vUjV974UJLryiQ8oZkwwfXZLxPjQTH23fkKFSNcXnARl/8nY099Igl16dPq0+KOF8EkfB9aUPnKU
96fDyDwTwbdyqcSZ4FXdYHk+EDxkXCfsaNpjS48N55nbQIFzSTQ8P9a2osVmkG+eOS6ohUTY+MTF
N6x9ZNonKiIWSUFMwsDPk/uGFdoc1hFopiD7IMvmCfqQRtMNGuQaaxkMl9U6AwCNhM41z0gVkRaA
JllhjHuzyCi/25bwqKuW6S9f8qcce3tpgQGNjZ9zWqSD4fYXLykgWb18BBuNrHEWwFLbc8cNMGLx
MFQfVJv4v9S6yeJUzw1rJNyJfb1ngAe94rSNebcGPaONCZ31c4D9+IOUqvXV+ZOGKlHUPuH1Jh92
VtdWdNO5yv+VIl8E3OLRX1ihzqQViQMLbl1Gj0yU5tVDPqxEIYhhskYkptpuR9ITwRMrTGwgUvnZ
y1T1or0vEjFTLbnm1Dus9txOD5WdbufUnJafgufqbwuW60qqXnLfaQJ5u85zf/mUrWm/rJ1hArSh
oDc53sYzD7WQ1VLMPhtkNy0mZn7Fi1bLEF6pKaJMBsMnYJXkki9p0Z9AmyReNHKjplWBcuuFoIW8
3anVxPagGlQgotbuVLGTtgUDcNsSdt8F1dnvFqDvH2nNgL+zyjThYcKjdThnCZXEJ7Tz5WkoqMM5
/K9h2eqx7idu4RRxNJEx2dMff9QWhSJsoJ+LsSbF7475dV3U/CXzoWMHK8Q/wEn+p6vX830P38eN
koKH+G/W0GY2J52OYDWkfl4zeVfxww287fTfTb3/wWiLFil8hFDfgSLzN0O3aGmhXoccNR4MijCe
M1LhQXP/v0k7r+a2uaRb/yJUIYdbgEEUlSVLsm9QtmQhEjn/+vPAU2dMgiiiPN9bnjeUPWrs1Lt3
9+q1qOVm6sNlUzNYVwthLVgLqb6IdLaeYl3BZ2VxeSCjO/i82ET3JUrdx8smZuYMwmOdLI/CeERz
goTWoNHt6ggTSvaYGS/JsCaJf9nEOQraFFVRhL5G1Oj/kifIZBijwcL4uUpRul3lgmIH0VYEJjv4
ykKvlnmGDTZFTZW4zeGLkbSxae0Yb53khoJCegqWJKNbmLReG8CZaV7p3cfBvIYgdMHeRBFwxEEz
ZbJsgREBRQ5r1alBRJ2jApytapcxWnokD0XpOim2gXUbBrcwNzaUe/UF8PX5io2wZzBsskZjsjjF
rsseRU0LbJydNk9yWiOiXdG1ur68Zn/g4qfQdejvAOewXFD9UJM7HVlnCClAEmLobEX79VrfNis0
V23BluxgnToEmSvLIe/o5KvGqdZwxa4kh0m3SZU4UIPZ7hrRm1W90CFwfiL4LIk0AOhvA1rHyQpn
ZlwHhc5nSdZ9V79W5gLRkkLH4wSyjwFmFpIhOhtpeTgdt4CIUiuYtO3k63HczapZyY7skAuyB/vv
uOlfc6iQOuBjVv8ZNVhLx1u5DrlUJ1s4QdI42yerMYLt6ekxdPGPtunok44aCaQ2i13zIEEv3O8C
ihLeioonciBQ6GykO/dKOOx1u2YFvvn28+fSpMtnJ3hifjx3R+YbMYRvIcQ87B30uMmPpuEkux/3
NEnbtJ1BPhzs3E129QGUxU5s+jF7+6u1QydcWP6RTHEyEaaEo6IhBQC7jqc//ZKStLvRFTr9+tDO
55LoNOlbqOlOMXJvyCow8Yye4+anXL6W5FNISe+C0Li9fDjO3AzNKXTycMfIuinBGXn6EVIKmbJv
QTneK7AO+NmqFqunHiYSpxWkBzkPV1SgFpRe/7RUnG4BjJoiXYki7IVUA06N6rEFZBcJGxQKrLsi
f8tagshSbR9RCrjpE3ldt/oddVxS21oBPFatHjoTLgUlukny4ar0vNvM654uz8TcevBVcPLQeDI2
uEx8e1FCyi7T/WW71a80U/ciobsWqrndpLemXjteB91RUtNCHt8L2lhaUn7JqrTQ+zK7IJZInsfi
WpbNyYIYKJv18Fcbdn4AqQszoWXBpJt7KxJkVxGZO0BjH5dHfhYFjHvgyOTkSMhFD+4jwSQKhJlG
ogxlDyRY7Lpor6BYvmzszOtNjE3WHhY9gPEtxhpAVcR51L8NXqGXjZzdKxjhZBmarHKZsZinGwwc
bR/WyUhV3mtrak3bDIG+nCfEZTPnvoTub4MGcPy3ZdJSfWrGM4SqEioFqjDNfOgT8Us3NVJqh/Lb
MBjp62VjZxNnqvTdWaRSDAN8oDh6+yPHJWtFU2phZNkJEivqPtQXBjP384mc2P5MGx5hsv0zC2ip
l4JZ64f0V0VKY2iNhSGczRdDODYxfsLREIRQaMCzYEIEUsVTFP5rwzHQLwAocXmyzjeABXkNIses
igpD4mQDZAclFyrNcG0hELcSDxJPaV458gtB7flhxYxFu7GM1AedceOAjwaUVp7cVIPlIjD4WoWb
A3iUBBQOHQD1u5FpzuVBnZ9TgnWEQinsI3jN5XlqrRUav0JRhZQ1Vm3Y6neN26yj7vAYWcO6SYYF
e2fLZWAPIgUZP80/p64oCEzS6ZLs2irac7p0F3fVU4KYvZp4+8sjO7NE+MkBYlDIVeqQpp6OTBgr
wUmoG7ZfGo/8SVTqm4Iqd6iYK78SF3b6WQRCRCSjpEAQD7cDbaCn1sSiK2rQrvi7GmaRZ0n7aum1
SlB0C431oXlPmnZ9eXxn23G0qBpsEeiWVW3qj+r8cED6CItpqDpaABWB9tuF7PifrfCEg+RBwe/R
DzoZF6ncXrYSHSBHd9dl37XCJe+1EC/MrBQ2TNZK5aUgqhMvQbE4M2nH5+EDryqJMrW4NuK3vn69
PBRp9GYnIQJPApUIcWQfl01dm7xMmwq6HgkeIBs0nXRDv3+1yo2828WdEu77WvtylRaieY98Lvzy
V0i/Uv+kQrqWQ7db2J1n587kuapTjxi9LsH6xG21EAyhniZp8OSpLeAcMC3mQVVeFNh9d0Mlk+xT
62Qheud8nU8BHYxjKzfodPbpZKoRkCwbJacldLVa7Ver29X+ln/bjL82G3uz29k2/7jdbDb8m72z
t5W9227tpy1/+/9/6bSf/LKf7C2/veOfT/w5/ux6/H3+5oy/HP5ajX9zHHvlPD6urvi1v8LWavwb
/3P4Nf6R8Y+O/7H63L8+vu4/99kq47/2e3597sf/C9+5Xzit5ztOUUXIVjQDThJ0iCfToCKYlFBW
BeFTWXZUfMjisHGjG1d/ubzlzldZGen1FY3uY2DL04Ztr9fyoahADafsuiZDHCjQ9gfAXVngZNbX
ZWNzg+KQqsgkGyp2J4M6KE2L0iWZxyjOYEIWd/RXAzJG+UwWri6bOt9GCsTZuiwyMJ0IYhz30R0V
eUrYDF5i2IcYymT3tcyRgy6pysnlOqk+QCBctnfu6xSNOAeeBp2aNQfn1B7CWUqmhOgRDo1a7EX3
EK+AKKSIphyaBbd67sgxZVmaaBGvaISwp6aCUvdUrYxoS2zMaCdRbEAQrT+sul5PfZvqp37tGX2z
B4bzaoDCWfC3f6bu1EmB5RvDDJy6Mt5gp/YbDaapLj6QFrdT+8d/XtXKPaApG+ZAO9giZ2ZT0XF+
txv6C5S1+0xX27bdQ9Jnv2Yr0f76NB1vY6z6a2Hh1Iw+afppCg9tUh7jmZHHVTpa9QGEZmiUqWnX
SkmdAlYAZSnGOjehaByU8TYwZPXswHRNHwEIq1Graiwq0rQF59eXt9J5Torn2LGJyV7KJLM2EO1l
7wZScpU2Qr/S+rTeodRM33APzkWRkk+Et3OnTeJ7pRZz5/InzBzU0fHwWoWaiffx5AsOMTq0asMX
SJTkHMhNbtCMI8rr32MjX1izOVsgtqCBIh/LU3zynKAjo6dswtMorvyVJFyL1u0B7auk/D/aGe/e
o71RCA094eh+cLcCcpZuXRBEwUgpGS8EC3M7xJJkTYE6mutTnJyP3IWEs5ZAveSp9Jhn3kdoLO3z
GW9DYzPhjkQKZdzqp2Np/QhMcUwqoQD4a5dK42gy+lW+li8cdmmc/dMTxcIcWZrshA4KAXS8mbVa
pcMxeBjYeP7vSlBBjI8SSOSE658lOH9dWDI948IxDVmwQSGAf5kMMqzhOwDCiFuRXgLvHqiFKkJ2
+NDKWxEgg4q2XHMtdtuMnuDiyS9uAFbV1kaL7CH9efk8/Mk7n0/D32+ZTIMaVgHUV0wD39KnW6+6
S8UfLpwwinZDw7euoYz0HLt7N2wApKwRz+77hdBoZlsRGeoyiF7Sm8o0IpAaXUlhEDfsrECXSakz
7mvwapcHOnMYdUnlwoQEjhTdNDFWA8iHe4J6Gb2GXzIs3/RK/KZJeZ0jRPzPpkYqOQU3AxU5uZjT
PZx7ba5mkaLbFOTfmqB/zEptD7b2w42yJad9fl54IUA5R7GHW8GY1pWEVs5zOJTYxYqwzXMTmW4Z
Vgfr+78OCTM8iGXIdA1J+hPeH7kYlJyGrNcwY1TNjY8eMi1A6yDt1+QeFrKJc7fw+NKnfAEkiCfr
uF2ObFmqUOZZ45OcI51gPqKl2O08WRHat7jKEJlSQurVayqR5puqVF0IuGLgthKCqO0dKh7BjqZ4
/TWGBMO4dYus/Q3TnTXc0OZF75EBEOKwSg8aj51qoHi7AbkQf/UubaQrfQi0V5mm9AexiK1rtgzq
slnTNpCKFrQMdqhvkN/NknirKmEHCNAPim+GPngvZVCF3ykco7CVdPVv1wirHf1hXfjPzn4se/wN
BCbntRqatqWREIkaT4hXhwg58zAV26sB+oh1iTrYy+WVn3EQVLllicCMPJVBlex0OdIE4DbCUZYN
bNLWlQzpmQi2zRbWExBN0ESBq3qBZONJDTvH9OlNSpN9Smu+QdeLJIePl7/nPKzXKThCJGDQqGUZ
2uRStYohjANDcG0pUZ9U1aNLuYCPoLwKB//dHKSF6PfcNzFumnwoavFuY0uejt6LMl2Qa1EAlBC4
N2FpfLVDNSxs+bNDTF1nfKiY1igEpk/HlCNgWIfI09PVY62k+nqo2Kdm/687Z2Jl4pZ6KLKGJsRK
09NrRD2ihpukp2pmiAsOUB4D9eNLhZfQ6P4oz3G/kdyaLFKRmLkaD/DeD/ei73hPCSw8aGTeWevh
Dib5nfdibc1N067alb9279LdklucLtv0AyZjjb1ckOlAiJ1D4ttymsGJszCbZ3WvqYnJk4/mqoPQ
hQ2I8o200Z592GIpyKnX+TbbI1s9gPS/drzv4ju60ati82+n4D/GSYizJ0mMTt3+AdoCwOcYV8Mv
ZRDI7XJf21byDRjH/83SZCYVhGL9MscSzByAnQHjOkrwiOqAUy3cMdOT/Z8xWRLEXeMjYaohVvma
p1R6Fzt0Y3HPUEhyGvNFhBPfLRYGNT1woymVjmEZZAF18mmdWo/oYlEO4/7USLjSa50juyDLr5en
7izpNTUz8dUBAJNULjAjXLm36U+htLsnFW6Um3alPYD8OizVIMcfOD135CBExMtETSMneuqtUlFL
oIvtgYMbP0Plq4MROnfvS33hHTe3UmSSodEdQylriv2oy7oFdMxKecJN7e1E+S5u93L6WOs/FmZw
dBRnAzqyNNl94kFLa78a94SUbYfC2ocVbWwKvVKWnFFUboC6pMgjQSfUleVnpr1f/oDZCWWEIpGP
iG+eTGhdmMNQWeOEFuCooA7z8jWs8Jr3ddnO7IY8sjO5ZE1BiBWQyMyouQ+1PX14wtIrcaJURMZ6
3PRHNsbsy1FcdZD6oS0BXzvio/4o7XyaCx7L34fcrq705wqSyW8uajZOsEI3dH15eOOPPl/G/06j
MknsRJ2eKX7ANHbNG2A3O+/oVaalTCHuCjZyfycqV5ctzi7cWI2XoMQCLzG5gbg9USVwmdBD+qmq
vaNLX36/8iBXv2xn9igoVAsNcpqcuYmdQx/UMt1aMQQMV0X4MwtehHZdZvcwzlw2NDsgImy0FXVy
NFOPH4P1R3lG5iTEwk4vvkyr+UBEi2aZpSzNkqXJmStAUCIxgSW0LSxzox7eIDZw6BhY2BSzNyh5
pv8OaXKDinkMssyVGFJu3g5Ek4peOE0SfstK9amIAI6LmdP5L3L2mgT+A+gqgvxh3Zrf1TgFR1Ws
Bz1wjDzcqY2/EPctTcIYYBwdljrWch3cbOxI+Qo9h0y9Ff1VITxdXtTxWJ+dC6px9J2PuoLKZPd4
ND3JEsQXjtlBePXVgEkOd6Td+sxpPy+bOovj/xz/I1uTZfUhdQa1hC3SxO/yNrn3m03pmCuvWhGO
rWifg+k5/bUE0JmLxNQRDcOTDmivMVlktYcAadTVdaLuHnmVstLsywObXakjA5OVihQh66McAzkp
95DGpgopcGUDS8BlO7Mu+sjO+PtHO8KQoXTUa+xowY/gMNia9ChFvy7bmPUmRzbGsR7ZEFTo5uLR
Rg+xThi9Q+DhRLC7h/WTWSxUwWbnzZAoJpALRX9zcrW1XkPvUo8tuJJ8TJU2cqaduGBldocfWZlc
bH5RthQF8fw+R1ZHMYjaerqukbB0N6r5cnn6Zq+ZI2OTG0704laBdzx24LNzYeQp10W7saQX33NK
ZGuC75fNLczgtKZJsyG5vf5PcPAO1LjLtr7y4i1Vt+fvbcJieN/AFlL7Od0UKo1pwFHHe/uwNzbN
u7j2bFqn4AzpHxK7fIBF5ble/aQheOFum93xfw0bk1tbylLA0RDbO1DKQRcSkQqtbuEl2V2exlkP
cWRm4gTp8Y8zUtZsEYC3gZ/Y8ttlA2dlhz+u78jCxPXlikLzcI2FQf5Sa9Gm37G1XlX1Sc7ffJlb
Rbo2F8U8Z8/ykdGJ44MxgWIhXJZA/LnNAPwSja+iwLd5/KwU47MOtI1P4wq9W5H1vQvAB9ZvqZi8
NHTpjgzJodp+uzwRsxv26JMmrlKAK17L6D5ymrAlwfCcZZsifiqE7WUzcwtK1UOnig+8hVz+6YY9
ZNUBLL4eO5W8CvrGOQxLSJbZl9WRibOjpwUoNfoG8fJdtO5s2hbdDWyX23oTfSJsGS09rBYNTjap
nnoiDEcYDG/qL3q7rps9SZqusIcvRC08W9hcnsO5pToe4GTL0sFL+2RgMofNWyeuOmA0xrv2r0nx
8WAcW5nsUZeuD0/JGVUf/wYNKXtQW3U/qqXq+JwjoaJKmwDoZdKEkw2htzD5dDmDgYzC4MGhqZsh
XALYjz9kGksdGZl6K4gSReqiGMkPELh4zxbdnuGjWdhluKd/hjRuueAf5+62Y4uTPSHSEgSbMBZ1
SExRX5A544gxJTftZ5QsFS4X5tCYbAjTqhsZaRFyCelLVK+65pvy/fKW+1PJP5tBGlQA8VKa4uie
nluwj2rR19X42C1fDD1H7rOXN0YOVVAqRXbUmpDtltDlBLCuXps61ItpDqlTuLaCD3COiPC1G6Ub
qoUYYs6T0gVCngtRXwBlk3m25Fr1RcRNHbMBKwebnqcDBIx/AqWBJOvyJMxN87GtyTQXXkpfaYmt
LAfIb8jOUHyo7ULBa+5wHxuZTDQhkWf2NUaSHmSuJ6GL1kBhSnlPkRf8yJwvRp2ZRBf5II3ujNM1
Jewz/RIKcofeTjTm0Hz/eXnCZhfnyMA41qOQVQxHApkDBjzESGi6c5QaMZ3mNVXXEs3Jl43NjWbM
xI+tVBKpp8loalPtxaCDxSPtfmTtR94uzNbc6h///Mlgcr9WDQ+yHscifesp5co3XqrusOA35qbs
2Mr4+0dTliiK4h7CcRThroFvUVyrEt0JJi/c58vzNTseejwBD3IbA209tRS3h9Q0U27iXoUdpaQX
x93IxoLfmF2Uv0b+RF/Hw9Egbi3ponVc2vdNY+s3S7fvOO1TxwQomwInW9k0jMkwIE1v0w7WEVog
r4bSoVcqgRvgfzkqR1bMSbibGBoVA5lxyN7mgByWu1QXluZniguQIrQIwHAyDpj68C8wQDt6SS+K
uiO3QCdx0G0jcWW6u6x444RG1TaDDwVFbDRNF87P/ET+9wP0yRBDWKELyBDGdCqM6abt6pCZvHfN
7n/Zdn/NTBy2JwZSKkFZ4kiILZrcDfEzXUuXbcweIkCUdHigxgJi63Rru71Syk1IgiaRX7XiWQt2
YkJD6Tpcyl3O3fJUof9raOoT5LSHWYd0GFlEub1t22+9cKXSx3q4UpOry4OSx+vlbKcfGZu4BhXW
VRQbMFbV9rAxnmHLtfvQBqLwcGO/vQ2Ovb5Zr3X7Slmq88zuzSPLk4d6myII3RtYDulPGQ6pkwUL
17i8ZGKy/cNDG1pehwnlHvLK8gm5gTuokbeQU6zzVb7LnLXdrb3ndpV8U288mtUuz+7sS/poKafb
PzEL3R9oWXbMH9Kzd5e+SqusssPn38KP8kF6vK5XFEZv9fVlswsbaNpVksqdWo7gZ0c+jBLV2zy6
MeubHNqn6EesP/y7MdAg8GxRriC5OgktBg927Hp0xl2UIi4hO7Wh7eoB+VvJcgLa5Koiu79sctat
0ZZDSwH9jzLtpqdHUalcGsBjQtM0cFyFJsvIViAjroR7N99pJpQIsHPAGJjfRfKNEa2qbrvwBaPf
mh6b4y8Yd97RFSTAxygFDV/gpXdytxq8ldZusvgW3pOC/QWjJw/e/8UmebOxAEYf9DSxqVl+VQVQ
iqOuQppJpdL8EGQPQrGHrc1xdWjR0wi6yqU9PE7mdKiWiLIRGAgwGfrEQ8SmmRwSHbNWogifWTSA
fOisdo+u6mGXoJUCdcUQb3Mj6xwjDBUeJHLLI9UcRL6sMrdN3UYLJ3suzBiLgaBSDOr+0yIIIMc0
KmTv4LjFU6m8xQXtBG66MOFzd9exkdF1Hq2xnAx9dXB9+ISFtelf6+Y94VLYLszvnI86tjLZyyhK
Go0gMhTeGbaRKzDUL/j4pXFM9qoLPYuYwM7naNFjeyBriA2oLv0lgMLcBUmHPk3YVP5EfRpsRPCf
51kRAmX0itfQsB4QYblT9G5P7+O2lKuFYc3uAWnM8IN+p8Fh4txz0q6jwDSxjQh3YPWem1+AtRb2
wOzq/DUyDTU7SohqOwqtw08Lt6oI/GFh/aU5b01HFh1gdCkwe5PYJfVa10tcxkHTbn6wD1/CfbDv
9tkm2fO4CW4gPOeqGNb6nX+tLcRNZ5jUMR9j0TkCaJjjbf6pmB3tcaQiSjMv2Rup7wDC5oK6iW7z
9jnaRatwC0bhsg+b3SJ/z+00UQfjJLLbFVRYfezbqfdRC7kdWZ9J9pAvVRtmt8dfU9OEnaT2Jpyw
jAz2xVUQDtBz+Su5axeQCbMb5O+mn97w0SEItcFlRI0GWg/i6IHr7/KkzY4ECBooSMuggWiyQVDV
0tBuwESZfSighSN/3XrfL9uYA1AZNAuRjOFaxatOvPxBj4tGzKHfaZ1hY90gLnbt/S6u/DfvMftF
4lF5MlG4+JQp2lGzT5w02UVvl79hZpwnnzAelKO9WOulh8JFBkFP2bvQVrii+ADBSWggNJvEwfqy
tbkEK7QYgJl4NgCbnda3RSV2lUZlxHCK2iGEieiNuYC30BCIMgcyC9uEiE2KH5Si2sCcvXAUZo79
ifnJ7SI2cogcSMGqqhuB0hRQxgb29txRxHtRWLgv5woSJ9Ymt0xZHtIIECtUw8pTRbphqNYFrGeG
/1orXOwk4G5ceM0vT/HM2TgxOrl4tB6obSUzw2j3Zl5LkL/0vJx7vpyYGPfU0Z7xFDOFEIlxCcKj
q21KaJbQm1LFW819j4R1kMDg+qkchE3or/3gzQ9rwIhrsjqOEUP2vEdTQPS+9/mL2bhLG2wmRqR5
CUixZI17bKqnqgQRytcd31Znrwc4qZqf2rBpM3N7KF5UdEcadQVH1+rynM9V3YFm0+9HHyyX47Qx
TAm0NEbXDhd7Lf5Wv+ewD1zlK82JXjSn3qOWtW7pPlga64xj5xkP6QDd7NR2p1k/xH+rRJA5u92m
X8s/3R/yeviw7EO68X4nd/rmcA/lrbILH5euz3GBJ9EphhVLVAyaa84UMEVIoBCKhEMbKo5QgXTu
Nqw2l6d0dmw8bcbWW43Ae3J2YkFUOsVAV6KUla3RfcjxpvdKp0u2Xbi9bGomVDPp5/uvqcmJyX2y
+3qKKehuY2El1ldWskUa/bKVuXN5bGVyaLIupwt8FMowoy1SdCWUJZcNzC7K0TDGYR6dStSoUjkL
MBDKju59C+D/DhYQzHORi0WDL+WQEfcL6cCpDd8vhAKW2dgxAnFNJ5ltoowV/YrcVUC7L2yhEeIh
sg0YYGFwc770xPLknhKUOKOlBMt+/ohKSHoAyvKL5OBAnSJbFRTpltJbsyZh+gE/CmqH5OpksBIc
+bHSUCghSxMjCeDdSshuRtVIZ2iHkB8IPe+HBVcys4owUvw1Oh2naIZ9lGE0GR5S/UGUvqCOurxR
Zi7BExOTGL5wvUEBjD6iEB2xtwvD1nfeDQwS5sKi/cFNTvzEsaVpsa5EB6aVRCwpWfui1fl1CA/8
qK5eIhITVcqqUr6K+F2XnnlN5PrNofPXkgnuBq4JRLtMzd8Fjb7pETLz9G+yC0OD/BHQQgSIEirA
5KFrtfsQGZ/LEzTjEE4+exL7iUHjo97GZ6M6CKx800qvFnjJZH3ZzOw60BYGphDMPqjC08PkqT68
p31J2l4fVLSfrcMP2AZ0lFZUxecZouHZq0QfOdTRSvj3Rxa9n7QjEHxCZITzO7XexvkhqbwAxFb8
nIr7JF4Y3flG5ufT+Taa0EYR6tOff4AuGLpDfj5cvTb8F04oRhtLfL88hzPoQswA3CVTQp0OW6dm
RsCHlmpo+sXBU1E5bbQRlW3nrXT40Uv3XhtWeWMb1k3l5C8aKkiOg4gymlBLrnFuuFCV6YQdKhH9
FIla+ZkU9jLDzVGOiPQbWi62fS0vIaXPr0WNJhLIBSFGozA2zTJWcSLlcZWThEPY4UWEE018PVy7
N8atVjgof9wePhPnsI+vjQW/9Icj7/QsY9mgbVqnacuicnw60YOI5nAm4oBbXR98CHwt6YvuWn3f
Q6sc2WJcgeWv8qFxglQpH9MuTnizHKRCWaE1mD5IpKYgbI/LAE5pq9RXSuvKa3QtGhDyen2AE1iO
vdSu8sh/cY26fGmHlLVTxMi8kt1w6T4eN8bZeMB6mwxKJ2ybjCevD7GuhgWVdtUjN5MZ9TqGTMcx
BGhWcxnhjiImRI9D94o4awnO+Of9eGae948GSwacMNNEiuTG4MwLDn+4k3+4PxU7uxHIUVuOunNX
6XtDivqqhT/avj7cq3f+739HnrCcf+3/ufyOogUBBr8CImc2Uvzl6XuXtnf3TTtsLx/P2VNxZGXi
SbUoa0KtwYpZPkWjTiZtr9K3yzbmjoQBDyKwd7ojicJPN2ZdGmGZKc3YBJQ9yLV261vKVkdECIFZ
2xTchYNwHseBZZZpkIMkDKKiKXyizBXBk2qGRPuTYxWyLfs/Lw9o1gL5ZqIsfbwWpp7TTek49ccQ
wNA3luqu8mKhw3t2yo4sTELFPgdhgq4O5YP0sXH3Q/sshnsrKuF/f748lvM7jtmy6Kij641cypS0
BzXqAqLklm0+3NEOIOZXrr9OWlszHX8RaT6+CaZn6sjYlFgiJ7IpUIpiafLVQb5t++0hX5vRGv1f
XUXLZZWW9ygKpO6VqSyx+MgLI502w7nCASpLFeP5XfkoQlT4zXL6dbv9jG+11W3lQylhbN+kK9vb
IS1HQ0vm9Dbar067PoDMXQhh5g7e8VTIp4dCVOmyysd5F/Obgoqmhd7bwoNmzoEem5i80DLfcl1p
7P5DgrDukICyuWzbisoi+pxOmV5d3kkz9adxK3HHk69iM01TR4jERCqqD4St2aasHsThHZkfs7zv
acGrfpvKLlZ/ZEILMgstGfFnqf1z0pFDT4Idum24oM4wNi7y9GGNZDoaH6VjUNpv5AVvOXfwQeeP
pCj62Ik0OfjikEF4p48QWQW2z8OtiNT3wiSO6z49InRbc4/jvmhImIRLRS6ISCPQMNPC/6/vD/2T
ZF0J0a1XrVOURqzIzuH0zPm1UD6cOx5HhqdnMzIar2oaDNOsZiEfpfwKUczov5XZtfTvGH5W6u8g
p0cxRAhIysZBZl66QUYjG+RrAXXLy3O5NKLpEctRkunHZi5fUWx9uI+TPS8RV/8lVlcAnReszR3o
4zFNTlsNbK+MxHFMYK+MH2V1HbbfLw9o7lawLAViGFrmAaFP9gYCPUWRVzWXtasCWSmC3wG8RjZk
5j0Crh66f3opO5dtzk3imKYbmb0hVJ0SgXSw5gfWCMQ7RM9VhaqMI4jfUgktJ/jqXy7bmplCaDgM
SGwlIIZwCp/6RCQlpVTQsYW2dAfXuP6SVTpqp0awRGQ5/qTJKYMjVaXCyMPOkKYVF090efiauKog
QTG9D+689IFmpjtBoq9eufNFZWNqhMeXxzedSwmeRoinZdaQuSS8Ox2flsW9kgcI9xzyX4EF9a35
mQelM+R3Ybgz5H+MIf5YU03on2UD/otpAAl4T0HTpoK/wRyugLo9oq1gS3Vzq8J+owzuwkaZvslH
c8ZIUADlNAGlOfrOo3iVyid6KaVlwjUo2X691pR2YwyO5CYLhqa7RDJHqmEicljyRrLbSTgJl7Wb
esgK2WrzM0hFZAqNjaCkC3txetb+WOEyQdkd9oszEG6UoTJPM4DnZKX0UWXJ1kWdvRMMVGSLNnGk
0ly4W+aGRbbWAJgN9xXItNP5G+qkbwQJ8XEjfUkytNcDw5H0pck7AxcT4UkGPdcjUbAKV+P4GUfL
FMuk3lMh9p39+8GObM+GxO7jzVk7j0vFlXHBj88YlrglVUAZoGAUbJ1a8sGNuugj+I68LVbQ6W23
N+UqtmG6u3yq/szMJUOTndcqcodyrus7qN394SIv4CMPHX3Nm22lMMjxf5SQ7f37++rWWt/eb+xd
Nw58+/Ch2jeqTSVgna219Yf9QAbCJvaz37brZ+fq8fNzvxT5nR+U03mZrAAKupFXeMyLYIDQDOok
2Cb0+KxB/T8ZpOMWQM7nG3k0Z46QzbEBVxmd0tGCd6QyJVpwx+a17hpJp42YG9dmm992XbWBwmRh
2c+3MVS6gJDGW4rs1Z8o/MhcVssJYt8+tARdfV3mIkLQfbvPZGEBYDX14P/ZXX+HNfECsSsYlZkz
LN90bcV9RwpuHZXwr9TdlQKbr67FEng9bXV5s50Nj7By5L6lIxZXTt3jdDYHTy0Vs8sjEE6Do0N9
p0W6bSoLsdicFTI4LNiIaIKd+NSK7PpW0VbIkrTljUZfoDxE6PgunJuz88nVJ6nkVyQuXRWG2FMj
eZRnopK0EUzB9ZWGYhuu8OqfZ4shAHkevTVo24kLqAevVuKCcQwg0VHC3pTQ3Yqx8e97bmyotWRC
f0rf0/Zd1dXKXBqZVEIzsjVUkmvxJorfL4/l/PIe79C/RibRJALbtBhCUuV0AXMmeYhGkmNQW+5v
KJ9i98vviufLJs+qOWxycDww3uBGVeg4JvPXBFmLkFsXOJocPPqtvKHu73SF+CFJ3mMXNSgtim8I
HELYmq8CNVrYIWeuw2KTi6AfVPh9APhOtmENqi5ufBo9WrGBnqA1PizQ2T9zpZYcCap2GnyT/tvl
Mc9sfQ4WGHl4agF2TEGMXYt4bqiDYCxCOV/rWhpdwSoUrL2WQ33Z1Bm6g1TwGIZhjRwjLNXjtxz5
Kj80NakppcDpvc0gwSmZIFA5vLpxc1VGr3XcISV5g3L23o/HqXYO6IV1W/0Qbni87IT6rnB/G8ZO
a3cLHzZzNIm1VZ2UmUiEOk1hDUXfRrlKU/2QSKYMz2dIFGUlJXqJnqQfbqM+DXRH1wskRANBr6ur
NJW1B+qkwloMitq9omfN868LboYeEKirrJB7kx9btOWaVdH0mbiRhE7Ym2KQqI4UIRzppG0LL1d+
yJX32ghQQYOjP6wX/Of5lsaBjqyCkjhW/zlQp3NeaC5i8GQKnBART0VaAYAfdDDjTgPOWk5WeZ3Z
VrH2kwXDM/sKuyQgiYeRyZjiyYbcB02WoXaHvrmjRBqpJmHlGdJ6YelGr3kSjDA+7gboQYmFJcLh
0/HpZWdph4IMR0OjtZeRhw9gb/g20s3wPoM6sArWuXuteNsmfQXe1pnPhej4zc8s26ujitq6q+8h
drv8WTMbirgcfZDxUEGpPpl1BMlzLUAuFD3rLeK3toTbumzhz3PibOBHJsZPODpMdZdDWVliIvuA
jFtNqDLYzXX/3v7qvi8RYM44Jg02T/YPtV9IGya+2BryLo9TbJn05/fIdJb3lazaabkql4i55/YN
fGC8Rsc3x1mviGfouof+PFeYl10hLr3yIm1npuLC9J0Fhfx4YiboCtme3MmTuCJ25aYTxCIEYXVQ
biAQHFZZ62aOODTilRR4+sLNPGsPilkuNEh+zy7/qBgaOkMQWbP8+FquvnuBvPGIDdWFR+jM9KHD
QvGGvkMukmm8FMQRJdqgZFx9fseN9VG5AMGFJcaBueGMZOK8noC7IO91uvnwg4NP6Bw6cfhD0j6b
ZqMrn5m/EALMWyFLDjJUH9VKT60E6Cr6dQDYzxN31fA5sPm87iFoPi8fpbk5w1WB3VV44xLUnJoJ
44rg1rUCJySS3gqBdrg+5GpAkTYI0wXAyFmZa9zXozYF0TpP97M7MISeOzUCGrVlvxVfu4NhNXbi
h9Jj14tIQvYoUsq2KMjirzJpjU0CtOJbjHj9DV0kovFQQBoAynPgpbxF6UBEolAs3c/SLbqXwffi
D8MotSvDTBDN7BvT+K6GqbRQjpmbL+DuIqGKKEGQPSLOjjxPXnNPtaIbOLXar1wf6VwrvbJca8GH
zq3+sZlJvJzIbgRhGmYQ19v03ZVXiWDHo9Xgvl5e/1lDdDRQPDbw13/aZ47GY6m5nA0q8X59MJCM
STpVfZPMKH8iaaN8DLpPYHDZ4swMImtALgX/M5Y7J8cnEyGlMjNq44Ye7QR0PdUh3LhVsL1s5iyE
HpkPuX7w3AyPjXe6UEohu2pV+XQoqrQmlDXKmbJ83Vu1ZWswLmb04tT11/9iE+Af5W6eo9N7v3IL
t/cMbFoB5OEN23aXSY9FyqPx8ADB3WVrMxcT1ffxmUABBADt9Oiy2fVUAeygmPpeJEg8NAa9hV9B
BeDQaDaXrc0tG5kVovP/R9p3LcttA9t+EaqYwyvJiXtm5/zCkrUlMAMMYPr6s7h9rj2D4R2WfGzZ
lkplNZEaje7VawH/ZLsXL7jQgU6jCWlUOjp7xQQXp2OutHrBRcxsR5DngqAGennT60oakzC7lLik
QKWKWZspiZDk3OvyqPaKbuG2mJk+7Hc8ewF8gY+VN0jtJjocSp8AW5W20IpvyRFO5K++qNEeBnlZ
ILy7ciE/MjM841v5B2AN/Pc7YD05bSR0SIlWAMiNdvohKTs/VwiQVvk27PKFnMWSKSlscUZw1ZYp
Er8pe+UOmtCQSLTYe/SnELUJ4nI6JOmcxYrSmHoBOxBrDWhdr+wm3orR+HOvgUcK/kZCG/B4OWZR
YqUyKigNY+acQKjVbcg4BLKXODZnYlfDxVvB+kalY2CS12grliSiRs0weesAvjL1pz8+RpPUATix
JnIsUF6eG+AhTyPAS1Pfijqc1HzNdEDfwz/Ox08vH/g+pEFAwXFBxqqYtRMRiyLfkrEDCI7BDa/s
RfEFpQUvjoc/X5yzUzvtxZNtHRtQqXctnFq9cp+ziuuZx01gMStrqBYwTzMLBFNwDzoGhTmU5i9u
WQz/AVPoU9g5g303qEvo0iUT0mgGM2opD2Gi4r37ONIqQVqR0sfrG2HmfJ4NRNpp0QApv9GFFacD
lSt8j4EKxqNOlt5KM24OdiZtpqmKd8Ek1VW2MhbQbfXj0niaRBBaN9yOWrQqh/SoE2cpjzN3757Y
k1Geg6NHGQ0Z7kAO2fG6ipjPWmp7VCs/wtBZ05huIiCDr8/mrFXA7abEMx428puzy6hZ0xhIuJFl
e9SFePZLQ+MrFHBzXfWFs2Bu7gE6NfT/Y2/aQyc7XusKuyYl7IEVxR+qwSO1CRyH4tPhCSjUHHli
c1i5yer6MC86ZuBtz+xK299QOVWUCHbVcNzo0dooHwb9uTM2DUYLKn9WD/4YF2tR76yldMPsTjoZ
s3QuLIBaBM1hG1Ul7BzL9JSe3A8ZkNAgKRrN/M8T02djlU6IgQ7XPGLTWLUDVdFbW0drC3Dh61M6
ew5PRjXtrJOVHHlCRTXtnMF1V73ZfHa1gJQtTaAZtFS2vyyITcuHDCsaNJEiQbPhubGsyWhbG0jl
NiYBA5+oPF7aP4sp1xeHz8mWCc8YDkUVA+i4U8xNlPwILctv6XvLFvzPzFZC8AiGf3SO62gUkLGy
isNEkoVAfnSVqz8Wo6pM1RPzpjfHCmJJoNwVEw9cGmq4RYo8WgkRAukuEnCd6rGzsNjfacbTlM53
aUA1AJqFhBxmR3oWsEQTWZ6XDPw46964w3e1rvAmBOmEJxVHF70zzm+nqjzMb6AuaoNMJ+fCPt4j
QPIBEoAo43xpQoLW6q5pJ02lfRf/xMGK6Nf1rXYx5d9j/McGHtznNgbbDE2rgo3aNR40TXi5MEC/
+DMx04ObaFs9Lj4bOnwk6CzQhLoDKm/hppb9pPwF0rsS7gUcbQ6+gE0eug+9ur7lUXNjNX1g4mwN
8aLL0mcmVsWDD51QeDQj334+aCh2pmJUDeYT0NBZG2J2FQpoNAT35NA1j5HZ8odSIWa+1kwuai80
bUoPKjXSrc1Zq69FZij7xHW6JWSQfNFPk4G+ZaDI8AJALCZ9mdW3rGc6sodmYm7I6KwBUl+Y71kT
eKXpKDMAbCJXwFsrTwd7sAu/G+mu1Bxfa+vg+q6SHdj3KCbdyqn4fdltpoihdEdhFj7P861Wgpau
P1Sx5rnRUovZnKWJTBoKiKjiQQX+fCUtlmSpRgETiNGCn3Q0YO7eZA9UW7jlZu0gCzoJzSO1LfcV
OZlj1KC6wLrkyo2q/ERT7LbulcxLTLJgavZIGlMvETYCsmDyu0IjOjciO8Wxd27D7gXOz1OmltMU
JNJ3hL1Y4kaY+7x9iayFp+7cUTy1LF08baFVcVRlDF03R7s8qsVOU4lv6rd29KKO2+ub5KIUMu0S
VPaQCIFKtHvRKpAYEc0HhYHiBZxtBtMeh/bZbfmKAhTHE3Qx6d1RUcBSQpx9rYYf183PjRXl0gkc
AAgUUrPnOycWjSnKvmA+wEOvCLDRR6Ov3QSw3wpaCbEGXsWld+n8iIHIBoIS0ty45M5tkn7Qo5Bi
xH1qPveasieDGvRqg7qERQ+WCmxo6u4VIOjM8CuHtM31IV8iVDHjSAIhVQh6FOxl6ULRw0i12wan
hdUHNG439c5BIaR0pp6nreOuHHfjhmvoGUMRoDfX6SJEdrpN5BsNRT38ABID6AHJ11duHNYC6gB+
l+xUNKg1ZuwZ5HcE32CRbTbsjPDYLzUcz600xD511BYAh7/A349xRctoumCgXpQc0qbKPQRV/Ojm
7tMo4ls7CX+0qdsswHHnXAZqC9PDEBUxXDPni63qFdrTtQaqbqXuQcgTkj8DSLY6T1HpQg5HDoNx
kpD6RZPtJFmBPOYUSJwEjCE3KsVmCgPdwE+3Fhtk34KGAS3fVDsb7VkL22hmFTVs30l+DUYvpBhF
FgqRuuBmQujzhOys52igilCAY3fKTVffty5E50HxRtU/jYy/B3piWQpWCbOQoSKwXIf3HTIvTVGB
gZGu8TJfuMLmvDAGicsLyRcoystZETKMAKDm8A/NqO8NqDTh5j9EhAY6CN/T3PByHq2Z84h8NPoT
rE2t/ClQ6nuwAC+iDWaCXcjZwGKMSy0qMNiRfDbmsYZuB28e62QJEzdzPkAwAiwMClSTIpm0e4ST
hzXOJMJcVewrp13BVQNfrf4kRbMlOcRxw0WmpNkd6+BCnQCaQDFKntDgtl04BDbTeGeybWzuVbqp
sq0BBIKzjcYgt99McijctZa8kGIA+mJr2ndiSedvduxAmQCxD/ZxENycnxyhu31EBnxHAkHNFGpa
z7Z5dKrQT6MbNzPX10/OjEvQlH+tyewjbT+UcVLC/xes9RvlDc/HoO8Njy+5vLnphcQv5ncSgQXa
9nxYYQaOViFGINmVxucopSSueATK7ibS00c0Vj1cH9fsYYHzQe0RhIIAk0j2aqVHK4ChMl91Iaeh
co/X6xQM1wY/Fuj35qswfgyL19iBUET8fN34TDwLhad/bUsXedqig7fKNdguKIBWyUGNms11E9MJ
kK4tcBeZSMJOIkeAZp9PZ1tzDpidw/yMOCsHbBGmMiAKjHfXzczdz2jc0kBgZQEzipbuczumMMzW
aNCAUFcu28Q0MrzRyOlDDnLToDX7bBMJUBnYFozrNKhBp+lFdEBgSM0Xgstm17J8WPCEM3sJkwtO
LfwLiysf1QwqGPlg47HE0lpYPh5B4QEYzrGA9k2G2N6u9PTGJGHCFwxPo5VmHblBhGhITqP9WE7b
WXFqCaaWhV/RlVbddlYZaKOFzhYOktIfeR007dICTHvlmklpoQFGdbu2h0nb6YOSv6AF0Vf6fGWQ
9N7WK49F6JNCZNN7maZsMtf10SO6gOa7KElPfh94M9TZgX0yLrps8gFBWiJwmCqw17WAcXYpcEmo
6uvNjaGA0yLFhWf8cGMLKe1qY4gKBJfFNs7vK8fapmYDGVHQtlvxTehYmwgdEj1f4nKY36pQEAch
JRhFoAV4vlXbWiR0cHHqihYdYslepO8JNBX0IKzpS2LwnRG/q7XuaVb3rOXZOknQMKosdWfMHUwc
R0DFJkgVdMjOvwIHQI3TEYFPrJPGjw2131YmkGp6XS08jeYt4Z0JoACe5d+h/UmIpdp1mYkpZZAY
2tZRoy16QlZWZi94mrkbAoqCaBUHWgsvE8kD9IpOErPKORQMNTjRbZx+xYxB/GYphpvZ6ZqDXjE8
vwAXgbnzmSuG2EyapOQ+K0O0OUexkq9NBQ3qrSDtS4syxpsqVHWbRzY/1HatHhyrUm+MgkNDT3Xp
wg0yM248dVWAZcE7hr8mJ3QyvXiLtVUyVgW65If3GLROLqmODVF2Tm0tDX0ufHUB+gWABQqOyDOe
22KEA9kcCg4v67XxIWRfgvzWmpVtvJvapiw22ZILvUBaTkf61OQ0/JPhxYlgrZ3C5OCrQfWGhMjj
XylIzkBqIW4AcfDu9+igvhe+HeQL7mRmZs9MSzM7RLxCXbnlQNN8lIqfaZlXDXed3ixM68w1cWZn
irROhhjmIXCqAnbQJb8mJfFTt/dJX+8EZA91Ei1cDnOB2+mMSgelg44XgMiY0ax5H6veG/lTFz8q
BM2zzGPueuFmNufOy4QUAxMaeuIv+mHGJE/sQkfohsyaLfy86vtqU5e1U6/gGax9BUorfUUBUwAb
SFO9KrzS7onpDvq+sfMWRMpc7ddWqlepJ5B/o2tjHIYHbYD0s6+Pup7dw8lCtLErDHsbh2n/I1V7
ZvnmQPVVNFJ4e+rQ9KYu3aYLtCoyoF9mtSxChYBU+0xhE7EVTqcOpA7xc6GoX26j1FutBog6UHKX
xEEbJYXt133o3JqkTFAfUh1+r1NDeS41NXs3ldxRfAIqBDwea0hN+EashpoXsSbZCSAE8BwaIHKn
2lGFb3DEbWuHUHzMFEJ/qBWIbpBMr570Uu94MIiyWwlwpH2CqgkuzVBiiwVNTiNrbUaltqeg0869
hndo9M7rzow2dQ72UA73MnqGmhlBWo/K1kWfsOI1mdBGz0X9E0m3vijhgZWhRRNe5Aq/pOglYyr4
Zgdhu79TytVdrrvxBsmnAfxpYWRB9lxlgd0MYC4oGSbZo3UyJEEJ+L+vpI0VQlrSyH+VfBBHa3RZ
DVxwEop1HIpIeFWVmL9zN2x+qHEzOH5K6+qnqNXiicVsRGmtHJygcYj7OzMxvY82s+ltpfbQs4KW
EtO9zhgPRjOWq7ZKIa6lIposOhc8qEWo9eBCa3Z5I5L92HXFDvlTbac0vfOj7HkXe1oRgTOrqrHD
SNXrxd40Bz0/FiZzVhppYxpUmShudNaGR0XjpNoOhWrTINUUcswF9i4KcRp716ohLLwQyhiGXw1j
WQYdgIvsgfdJdGNVg274JR/LEZirskw9u2W1uerTCFjoqKtviTmqT0bVx6NXlu2Ye5rONPWem23B
V6JTBT2SptIPfafVKx1vq79adyg3gDYUJuqemrXEYD/77kCuHA03kzcHudm506mqBrsn57iVFcsP
tU1UHrXuI41v0T5fJFud/a7GYNAPlrPEMTdnGo9lpA4npBOq2JJp1k5sWSkCoCY2D3Xb3pr0K9Vy
NMTwjQZzQ9eumdbdTDIgNbDQjcEWnNKMCwTDCjpF0d8IJT65PFUQZcwjhMi+IKqn+RvzIDoDpxJw
apRbrzvAGe8OLc+Jrg70uuADkcI9lWRmrTYEmUvhWdYtzy0/rrdD+BzqS2C8uWEhZzbBGYE4hrM9
X1M+dHCbJeV+WBvIkpYG26tKLzIvHksz9+BFBJiV1bTwRmGBgeT6QGeuy7NARLrGMtJC4ttCIAKI
9dYpzYBggqdWJKrfX7c0M07A8AEMUNAwikeONE69hwKlMwAClbTFKsxNHmiEPZG+WyV2vnIysur7
JbjrzFv5zOY0+pNL2qYJ1HoT2MwEqFsAQrT/FEyESAc9VYjI8SxAcUnW2Am5GxvgjELpB3g8o4Da
MsSJQmcBcjM7d/9akZ+GAOiKduxE4Y/CxaVKXuPUvY0LCz2F2dqmxqalS2pS03JIT0MgNx3ApBCg
gpRXWq5GH+p47LAtDTPxa0Ug0Ah3Waz+ebim28CjmwYyASoOwPkKNahAODziCNdUkHGa2yQyEFE9
20sZorlXJiDceDbhiCFwk73HYIHxGQIPQKzhEL2XfWojBz+MhQmppwxIgM6i+IooSYfRszojtLwB
Qchn2Ar0QmWUpoeCqvZNVLfuNqIW9LNDTm+iuCMr1cha5CprC7R7adOx+z6znNLTqjZagvbM5QhO
tpuceGINVy1gJYEjjN6sDGp+v7V+F9erMbuP8ier/XX9zM56h5N9N0WJJ+cnaWJNiSdzUXh0+q3L
VmP1aiy1ks+e0hMrkrONTaS49Wl3VzbSaV2CLE8a6Qsb7QIvhJOKfYbcysRyCwc0fcXJWNw2LkxF
VCC1tZBejUYvyopVNn5GeuGp0WeX+1oW5Ia6ELjPnaNTs9IGT+si16oEZgGsXfH8WR+GTbbUZjU3
g+j2mYjj0EyOu/F8bE2m10Or4HXborBH9egupWLBfS+ZkFypyirclRQm8hwtsEMYPWjNH3O2wZki
F4AqOgDOU8nufBhVqdhtVjfIBij8sajJDxpm6zzkC4/vuUN0akba1SLOKjDywwwgeTy7Yw2YRuNj
4nqZu9Lbt9zaXD9FM8HEBPIBqga1IzQxSauTlyi35CbSeM0QBYw1d8lor5reQCNOGNj5sP4P5oCM
A3MNyhym7FKT0SotoeJlGqI8BeHpFTR1A41XKDBHR052163NXU3AuP5jTdoXZdv3JBlgrSJ3Y1d7
mvaFpqwGIosoaRdLbnxu6aAcbwHAi05plDfPd4iRxtoYdSOsWb8Me+Xam777nSXPbgdWLvHVG+VC
fDS3dgCLgRkC7PRI/MkG9R6FRpqWfhz3K5OF3Bszo/cEOmiGyB58YYm/rk/ojMNAeg+vM/BCTJG+
vFuinrnM5ihaM+qpvXVHqbnR8O77DyPDwweM94Cl2pbcduQMgx3jrBV+Ua/a8QYtPJ7br6IKzx71
P5n6J7MtB0l6iNTvmCHItKt3pigei18GaOvwcDssFbjk2ftGZzouyIPxY0penm+QVlMbW0x0rX0M
kXUn3gNKTr3MoQutC/LNKNuRtr3uTO/oia6PaGrQjZpPGg1tDJ/xf+rbB5wTD1M0CsKHSLcjLdGu
wPEe8B0yuJ7O3NLLXeb/2aabhoOKKzjucItABUEyglbFPleiiTusBzEA5QczCw+icV6vm5mbNVSX
p/ouKGNQsDtfHZu3JAIlDSCNiVU8WxAo3oEjThwiHIRXM0/frpv7zlKfBrHfw8KzCqIBeLZeIBqj
NkYfP9QrUMhKg7bZoZePtR9Im4TDXpDMK+1j1gV1uL5uV/ZS32b1iZhTxZppMnqKdYXVCgpuKOyG
Ay4aY5PWg+IpzKzvnWYfZa+9YEBRsh/X7X6//8/Hi7IuYhwXHOBTs/XkzU5iHKDQhibWhYlcj4u+
6rGxDyTq30mta6sU7eJAOzpvJGnHt6bjQ9Akg+HXafxIdf2zU+mr7lTpLUFYvElbaB1Timb4658o
hxHArqEVHHB4kEQgWpEbREEjXhPU/sHBoj83/K0r3q//+fJ1JP/50++fzECR15GRRyqag9UN3km2
9txnD1m+MZ2A0yWR9Utncz6YaR+cGDOSwhg5ejq9MAsUGnmZjjSnpS0Aay5SL9OYphwsGvVQwgC7
/LkZrW5a3BRoeMZLzTPsVzP91HWgBHpUyQ6p9lJ2N3W7VsKjli5hJS7qXrCNTTwBJ6c3EyAT57YL
5MQg6w66VU39gBR1FuLQtCgd/LZNCEevqrrzTQS2bvcSpvU6dI+L5CjfmARpU+MTwJUEihkwRMhb
hljMcvoWm9oe+ErlQRqWXhnvG2MVaTGq/XcCbI1tgmNs+X2pAmyw7kG8L1YE9IfGvYbCR7Qt0UYy
hB6oL/0m2bT2c9E/dVWgK5GvkNQvzWjdOYY/hCEUvpH0Q0Yx9nrI2Bb1D6NAapEcG/6ZG7/q6sl1
7gx3kwzKhoK+CV2yWf4k7H1RLCUXLt4sf8/+v0OXdnMc2+FYZBh6SdMgsjKvRx8RHbzIuOtFoAsk
nZNHUyw9yGYO0dmMS4ueIKQjWQez7bAWHRhIMI9PCMqw2SgUMpbovS/d5bTH/hmlPhWwTo4RUsCp
U1OYY0PhNcMA7uJ92kMzrfU1KBlaw5fiLBXbZ47umU0prot501qkaE3P7FHj56OnkRwZtyUKuAtp
jr9XEHkvBK06omTpxguHIbRSATvD2PuZm3tV+FRkv1wAgMSDbYO+3g3GNODDW1elgaWuNf0LvXde
Z1qelnceAXsD149d/w24IoSvrvvLCxpp+QMnh30y+WFODZOpmHyTYvKdPaqS0MjMYQ5n3ga/0q9s
UL0q01Y2vR/jT8ZvUgjMNkoRFD0YVePCU9wHoQNLXt45LfUq+1arraWbbXa9plfU/7ZKSD4QzbTK
MNSYRzpqAbF9N32Jo10JtjGQakHfMDDsRwc8IhEFt/kbSEVE/2WgXHB9tpa+QjqPWhn2dhriK5QG
nPfhVwnuuwIKD9etzPSo4EBYEDqaYFqo2MqDVdyRF2qPOlP5kGvrqNrpRuZFce4B9yfcd5t9KJhw
tHfhnx9mz1aK+9FVIEF6vv4l3771wveefIk0YIbuZl2v8SV1C/7mcivAKVik5Y2j7d0QQW8VqPoU
A98p9aOirOl42w8vBjieabIVYNFIkgFtFPsKJCxQpclNsNHGutcbjZdn77YFlU3GN9e/eSbom2YP
cPJvXQz1+zo92dEkzTrb7QYTzITvqJHY9gfRI6+qjU0P8puwHZHxCyCyINSlmvDs9sCS4b2IbNMF
Wxh1Wou18Wh6IuuYJ5qaBTlpv4wGxC/XB3kZSE9j/NeStC7UCUNDr2AJOU88DKD8E60bs99ZYgk+
sGRJugu0HIsWprBEdSUIcVWOBXrpUb0VC0HzBWHztyf6d0zyNWAUpWMPEdxOXIaBAyiYhp9mey6A
jowfBElWGnwTVYEPvVWVjabvaXxjuAhDXjP3XeevtjPiF5/dcETvuFeJu8IFGK9cMe0VoebgPlxf
g++8zcXhmNpgUbZBUe/7GJ9sNAvaWaC7wAdbJLztoyawK/sBSWL0lvX6OtVAca2MKIcC5OC6n2n4
s6oICCZB7T66bcCadsE7ze/8kw+S/MYYGWUPHkjTK0Cjygbuq0rjRe6hjjRw/HK0Jd7Uyn3XWJ4d
B9cnY2brA/WNmuTkn6EVL22TXMtJF+dwFEUToemSHEPghZqMLyC/54YIOzZ4KxATKxe4BHDuomZn
wwMDBZBAYzHqvASYjyAfGhA/hjVZ4/8NN2E40SRUuNLQ/QOGE4iU/pcBT6xdaCSEm5ZpEsJSr90C
dCpeDKhAZnfreCxWSCUumJkLwCF6968dKYDI9HBIohx2kqr+0VNwprvqq94go9cD7srMp5B2Owdt
I67S+rkRPVidegdw6tps0wVM2Pzkn3yLcR4rAASfQfwDiyymZIe5aaudYh3ZaHsuvYPaUKXke+jH
iXzhpE1/rnTQoDk1zQLcAwitpH2doV9fjSe7abK3VOq7zUJ9bX5kJxYkf6q2xhArBWY5d2+p/dbr
uzrfpt2b3j/kbA8KNkM7dGxpbWVkFjze2bikQwOCGUBeHYzLtNFv9BaScJOhSaa4r+LfWQMqIBA0
LZWbZw8q8ANTR8OUZpfm0mzwarUGjNSwcC5CY5uTxmOFu/BonSbsYslOzEgTWilVBNQPzPQQn+Td
BuICYbHS+0emo3ogFrIKF62r3zN5Yk6aSUTZWkM4bqkUwib5miRHMJ/G9FcWucg0rPICNyPUGr9U
Q/XybiHiuD6lttxTmiV5pjYZ3K5eQ5TSVe5anR3bzFk4BUtm1PPTN2YpclwZxsjNxxpFBOt9DB+v
e/HZg/bPNILe+dwEi5VIET1WLR2Jp3Sl35IFC0uDkNxZyhrFBEUPXEgUbXT0PvU93QN8tLo+kGkX
y9tvqn4AsQJOIbQjnw+ElpBlRq0McWulr2II4obOUS0bsPPdEGuJzG0uSkYMMNHlIEkCwu9p0CeB
ADUcbtYJVqZU9+3w24y0LVpJStb7VgLEununjMBs9YhJoLdI7I1i1xunf3LFVphfrnGr6F/M/iI6
0GT3blMENWOB0d0Q+wdAqH7aaAv5+Dl3d/bBU9B38sEsAX0Hn7ZSkmr1nQaFM8gkNT91l0NZDayJ
YBjN41dKk+ImGsbYJ51y50TApFxfpbljCx80KSbidQwiRWmZbODdQwPaXl7T83wVOS4g73qlHNSQ
RV5rUpTkiq7zDTd5itCa7lvdCNrn2NRw1YONTbWXDsBcxgXcaCi/oKsDJZ/vmTuZGYJFq+wGEL8x
+3AzxTOLd5pmnl2+WM6u7CE0YT8RSGFfn4iZ7Xq2HtI8IMWG9y3DekQlUiCaBZ3VpBTtLs3BfAJe
JO7RJlnqWp58onRGzoxKLprmmhM3BEbzcVUghdah7aiKixVIznyRGJ6ivzj2IpB+8lIXVhErf2fz
NDRlnm89gwHPZ/U4mWhC9+p9kjlwMqAlDJzbzL4rhuq3YeWPlbVUp5zLomKv/WPYkbJMtIVYIWZ5
elQ/i+5D1X5TVwm488yqXZOAcHl84PZNKVDcW1IqmXF6Z9tcmulIEzUSmDBtmbmftx8d+J3bYsGz
XiBccAeeWZFn1rLKNhxgJcEV26b1Jh5eGdAsAzKFzo/KAcoBYEg0lDAUZhV/TKNgLKDcODyh+zhI
4zVr3qFLUwJwOo7v1zf4vMf5ZsGBWhkINqXLqy4KnvMBJ52Jl364yfSdnq1bcDf345YOIBC8yQ0/
LXbXzc6l3zAnExnO32a1892WjiBrdgs8JDsXycR0lcKvTHD7BvzXVR04quMzdMMmGzVCt0uGapDt
gwLRG+gmI4+5Fmi2D93zBGnIxrmpl75vWviLwwDedIRiU8ePnNlniW6XEcGsWEYXJEMMDcbWc8V9
aO/q9GMYF7bIhcr69xY5sSdtRMJoxuIa05HE/RY5HDXuvEhdc77LyD7m6IN4Ms0jeg+jHmqaxnGw
Uy+hv5IecqIPFl8qrs+fyZPvkbasNVq52ibT8pjvhRh3VTauVbg8Eb9oQNSL18HQkEx5Lgd80YLP
/f+4+n8mXwbVGeju69FnZ3oEETA3D1nI11Z4DFH4yvF84l9u9HNR5U729Oi5RhITfhdFSbRGyuxm
TJ+YX3kBTR80DDPxUX6j6+JdIegeWtgL+1/eX7I1ab1BtJJYooS1ttwR9SWp9mYXPYxVBxhKgtzR
EuPj0uik9SzysU3iCvayul/ntn7PrdoznGyFR/Jtz9CLcf18y8kpaXyyT3caLbPtGND1Vm2gffxc
1b9L+6tfClovvJdsR/JejRPGCS9gp3G1zzpNkE5MCnKj0u6ABFkLmEZvoZEXL3IFFCCrRmt/k4an
C+/FpdFKzqyOnUFVp9FWZK2hnmlrkPpiXr/YDD67jKCImMptYICUWyDBIZFr7oBljPgxL9d9+gD5
Js+q3qJwe30BZzfoiaXpQXISbnUQWClG8D36LnJ0CuZxXQhvRJe7SB2Pdks6QLMziAYwlMeBi4JE
6bk5g3RZA/46rGMJS7EKlnfqNaN2tLIlYYwlU9Pvn4wsqVKucB2muK0+OUDpJybUiTtrV5lLxPZy
ePG9O09GJUWPdUKKQmswiQZ1H5CpLL1e/GU49dIjWw7dZDuSN0kMWoRdxGu/oCt9DArgqjWk3grs
jTJ7bhw/b+5HxzeXSIKWplLyKqmN24hVmMpSh1yL5jIvq4SXIh/TFeaSS7nI6v49SiD1VNC0wFlL
1sqc8al1pgYlUf8r46qvaPTO6emuyeP3sMihQFyL3wlAUqlbHCJH8SKE5gly1rmVvRl4sF0/IpO9
0xhB+h6Z7rgldsHR+DXNOoCqSuU7RutlkQU02ppYATCLvO7+g6dBn+lEFI00EYiZzjcvYZmp90UF
mwoDgUdhrww2BCOvAlwpC0iqi3t4GuCpMWlbZS1hDpqQaz8vb/T2Bp0tRnzo8oDZL2gCy9y3CH1W
1+f0UqVYsiktcl4CGgPlPRwZdV/EdznyqRkHHuYphXScCAx2pMo2TVY1wPzNcXC2arePmkc7huba
TUz5wj02d4JPpsCQ3iaEgChHz/A5tUk/u7T+srR0w/twISk3eVN5K0FhQtERgoOYVBYyBXMh02MG
M4ktNr1VfKDx7eH6zM5dHacmJLfnUt0KhTZNbFJ7tXFT4/Ifyb2avobKj/+bKWmTWm7j2I2Kg1FN
CmT5A9gg13jBmaSA2OXCzM0v0L8zJ+3Rpo5QUHAwLDgiX+kDSjRvMBaKG/NGpubuiZP7Quks7V0n
rglOXVobSHVHoDkIb7heLCzR3J2Lzo5/zEhjqeKMheVYQ8imOPbVs0Xq97q4ZVmztiCTGqGBemF3
z4ZPpxal0zaC4E1JGlgUBVr/QNb+C4PTbwfu7WPij0DRtn/ewAWnMpHKfTexooXr3IM1iEMb0WMu
FdocEoEOZLtbZc2tqz43+lJdZPZcnRibfv/krucZLagZY3wx11c9GhijnPglr3y8KFqqemq7MtRX
5j6U1VYRr0L1MnV9/TDMz/HJN0yb6+QbaDFmIDrBgC3Lc8PP3nhE80negMoBNxgISZBtcYy72v74
P9qVDjyIbSK7q2G3GlMPauRK+wBoY6mtOToqSQaFNot7rRGoiAyum549Licjls5/kbckQb4IERaU
wpV2P1r9pl160cwvrQtnicAJuslTTHQyraQD2wKhova1UQnqxsSrqRHv1wdykQb9vgGBevx/RqTA
vnOrxnb7Bh247h0Q5o325rqbihxy4xZdK3755mqburl12M/GXZjEWWdwYlo6J6RMDdK6MK1nDVpU
FG+Mn6EByj20VVrulhN7SWl9Lp4BKRtk6NB4CA4vyRmYvEgUOsIi4c9De2xcFKPXIe+AnixRWNw6
bLUwvXKZ7Xt6/7Uo366to2X1UMBia28abWWx+yEdvbBlQRE1no7XRs2BOftTsNDfZoF11id5TLjb
862TVE5amL1Z+Ywc6v4hDY8F3V0f2uzuhIH/NSGnMKgoSiYETECYywNzRdBlSzma2VN2YkI6ALka
diSbRmEmilelLKDDTRT9uj6O+RgQGpXAeUPRBejg87lSqJrFxIEV1Ho/8PONWjnbyuarJBzR961v
OuuhgOY8At+lHtHZE3BiWnLeY5XnY9wibM/UV95Hnpu1XheLnQg/9O6zLpd4IGf3/4m9acJPPEqJ
ckfStdOEuuCPHnv0digrzoDNdts7WlobRZTIUS71oS0NU/LTed/2ujKZ1VzySsK/2qxETlMfwH7/
qbb5qtP40ntxdusA74xoBugY1O3PRyqAxHabETMba8Na03rUuPkxVvnGccbbRH2J1WHbg6sQwN6Y
I85ugN0jb0r6P6Rd2XLbSLL9IkRgX16xkRRJSdRuvSAsycK+7/j6e4oztwUWcVHhvmq32xOOmERW
ZWVl5XKOYeq1t8nVnnFHLp4WMoCMZlPQINFwkPIQjm2k6BUYeIdNIrYPQyAxDuRi+PuPCKD/X6rc
FXiQTgFESC1ymrd4vETxRpddaWAEpGS7rkL5mSDqWHKtoqXGoCHEAJBD6KFoAaSmIp62qOQ464dz
eRv/d9kwfn+pk6gjZ8yTbeyabaee9P61QcZ6Xcb/4QB+hFC2kqnNxI8N9NFSH9k84EdgbCdObkIP
LYOZ02jgS8Xzt/4X4I4IFGcLSR1/sMS1BWBCoR3fYKbXNyfJKeRtF5UWYFZGdSuVt6XGCMFZS0r+
fuYDAM4Z6xEHoZloaxzmB/yNVneMNV0UApAIzFfjX4y/XAqRsiQddLJvWaxvh7DYyKPqaIJkrW/d
osnPxFCOpRTVUY/ATQjsPdVsi48qB81wrls8KIW8gSFs0exnwqiYTzAaLa9GCCN10jG5LTr07Pu/
65yFE88SRNzpbIdUX6jwRoKgMLuP+o0ApTQd3c4MzHXWHlExglLgAogjGAJaAvDcSx8DfnTTsn5c
36NlMeiMQ3ueBpxlyluURR6k9QS3JABirZdG5LEfB5E15seSQjmKLC4qH6WPyhoaZSsYwRPgHzdR
ZjCeyYs3mfKjDOUq2lBL/FY34GPx7p+CjYzGIiXcNnhOlr49sV6vLK0oBwFwzF5uc4jz81v0URZi
h+oZC/uUpRP5iJm5IVkTGCrGTawUs0B2JRpBhGmE9HeY6JPT8DGSKSXgiBwpmdqnddtYPL9olpaB
9qQA84TSryrrpFEND6KVPaLjQcBUTGNLmIsR/k0qU52JorSsExAyZAVECVJ7kPwR4HIPQ4pBG771
P7oq2Un+5PQFAJjWVVzcwplcykXJfDx0Ucwh9oF1tLEzqP6zP7DYrBb3cCaF8k1goe49iWiny3aT
PBRo3ROAbYlR6KIyHD9w15Va9FAzcZSHmtquNYQUSiW+0yER3BUbqX6X1ZaxeCw5lIsSkr7TSx5q
ieifGkjUWIZIPsePbR6xIkbih66imn90wqDg5TEARG7qhTpkGcFz2O+C3JQw0ha01tR7ZhI/Tsb3
wD/lcrNdX8urwcnzW20mmHKQA6cm6pRCcFjrNh991x4IcfUBMFxwZWXMbdLisetG0+h0u0ewWnSe
KwLlTMRkgdhpDxg8vx9TnlXZWTcpIP5T69FoMnAXscdN9Nx0e0U/NXmAnpkXVX2PK1ar/+LLhCCx
omsOJNA85VglYSyKKoETqtD4BKQUcDOYoQTeN2E3ZL/HBIyUwb+5zzUMHgNoEnOy9BD6AGoTMazg
XPFAN7XAqZtftfSnVBnR8nKGZSaH8gBcO0ZR7UE1rdwV2S4NrZr7TKpt2p1GYSOIu6H4qtrnMjmN
smczjGvZqoHMgcIpkh50b7zcckHT9zCuqnGUao/JxCZAs2h+W+Q3RmNHGEUpMdgwsC4V4rmvT9M/
cs8ojbNLJfOncuxiKD0JopmAWsQbWAd2MbWCZ85/VTv3JM1EjB3XJIkAEXoW2hy0KLStikgWg9Yx
QKTG1lVHNwGTz/qSsjSjzoWGbiI+6WA2Cqdh69qXqUo26yKW74wfzajDoKhhW4PaFK4oP1aAWA3z
Jw3X/7qQ5RP3I4S6ezUMSXMjcLHA7lOAGGBXI8ysRHBlYsPU4aGJbyaO4epYS0fdwUnPp1krQmTm
eSixJTdenr2va7V8Y/xoRR02VcJYTKgjqC2rBKhbx8zLN616DFvW4OiyoJ/QhdojgHv1GIOCe5S1
Hm3fkW+Jme50aLTNdfl1XalFVzzzINTtLuul2KjE5KRym2BwzYtfalSgwWvW+jaPKdl1cYuqzcSR
z5kdLLWoBSBiQZwPiMbwVi6sUr/LFHtdyqIxzKRQdzuAUtWkkCCli6edorRfQisyovV1RVB2vFQk
4SOjyEKICMsKI8xoK5PMirtPSnddlcXzSlhGAMkOkF+6B1s3OrGJUh+J+iE/crJ0VFP+Ra20h3Ux
y3WWmRyi72xjmqCIW0+CX5D6V5SyBMmJQlcSQO3hO3wF+Lyt6oFWjMU0u3yDzeRS9ieOXF23E7lE
0FJVdeWNN0kmHo+2BxyALMboq/G7zoJPwiQDRjOMpdYHDfN0DM+7uJ2zz6DsUsI8utQ3JCJJ2ptC
LvY1mrpSDGuLHAtykmh0dX3NRFHGmRpK0eP1VYEX+UuB4VQRHneFW/evQKxmeEWGWvTsYVzHXiaR
N6VfuX4QWpBljBYvMzzjohMhrQeENoC8xS+NR5YHNdJ6GGk5buT6Dzp1ijy1Q95WmueK/9sG73NQ
O5NG7ZXRanGjDdgrvn8Xq2e124P6p/cCK9P2WeGODWuEc/E6mwmkdiyuPU4GahHUQ1+xr1oZdxQq
0azy21QCywbGfxhectF//Qg0KOeiBAF6+MUAhx7zoiMyDVPUPDEOPEMpmnXZq9Hukw1Qik/4kxH2
BoE37cw8FTtbSIbbso/u+Kb+rKR+sjR5eq69acfpHvKH4V1YCYFVVUnk5JjkA3g8xvn7MU/NyABo
MeNLSdRDHxiCrkka95Rr7KPE4xo+BaiTlUgo69f+hkdNT0nyYitGPLpr4pugazZyEVsFfDEX9buh
MVhJoKuWa2J1BKIQ9MqEAffsyGYO0i+AvNySPRmtEtMSpmxpb/gPGsW0W6U2G+cX/9FY/APYTjbN
sxxZyYk7jJv1tVi6DeYfQQxn9hENyOCAC4ylKAU0SPaCm8uWKmkMZ7gkBc3l/3ucDbIhMykecGwA
7AzTiPjphkPdKCnkW7+M/1UNbiaHinMAHhsVkYaDjCzuVvJyp9RqUJ2ykvDL3glDTBqGpoCzSx3f
RJVztLVBHU197tTJrFO7RT+6NjrCcOLVvx4FOfsnjNoAaVdENYauD/m9NnixDEsB1VuijRgNOKSo
AQ/B0xAc+wxwk5HJNbkJjM5161h0GzPBlHX4ocElORo2rFErN0Cg3fQsGLLF+2QmgY6yg1RBKIWl
HHSEwJNbqIAG1bY5YLjXVVm8JIHihpkKwAteAXdpUWQMeQ/TyIIHpXRCNFzwiEplJ+xYV/+itc9E
UavmDWLHZxkRVZ5kcLepNW+mfuSuK8SSQq0c0NKB3klydYDOMtAYAGqPBHgj60IWfTqam3nYugT6
HkoIwL05zG9jewQBxYrwMAIXjPcxv3lnJE6Eea9SYtz8wpJFEMYHGRlWDXQn1OEqki5OYw0im8yM
j8rDeK8+1bfivefyNgj4TMxedTv/G0HduqpLh3oml45sxCrOIuH8Rpp2uuYoaJyN7kV/3wrADjqt
y7oaQTr7/h8l6ToDEInjDoEw7sqNYfpAjDF9+H8A6t6nN+mm2BuT+cqbyXPpAlGpAYKKxTGeG0vn
Ya4u7ZKbRgpVGeYzDW4b7QmYUPukV0DW+b2u62LFci6JcspKirmi3ockMdrDJbdkzIrfK2Cv9KRt
pbolMMNLVtL3aoKHXmHqEOpA2BE7Ditcm/kRg/fZI8ZVBt9E8SN4bZ69h30jmQCes397js+qbkss
Y6LOjTjFId9F8NiGGbjek3ofvda25oQOqnAbHxt6imzdBtj+TnkobdC4mepuU78VsG6gcG0RNhm2
bkW7rfSrcvkTtw9Z76Ql165hnhSAliLIwGjonATYdTHw/3GHDbdeOFgj89paclDzKIva9ypLMes9
4vIADooyosct3XjMQYXF595cCrXPVaKE8kSuqBQOXR9MLTkWqSUHX1KLXoqEcw3BKfnnid/0hquM
vLNu3SwliTebRTYyqrpoXIR4IT/1XInB28pMM1aRdfExPdeSfg81KSelMewJ6YdKd+v6MPUvKgew
/eStjp75fKuUu3J6WFdu2RX/xMnUu4grBvR7p1BOLrmbeNL2ffLNCclrPXJf65JYy0g5/QpDvVmm
Qz9tvFeE57F7bLzv/5cI+gkUtWDC0HwoI8aTJYai5UmTOyWZvS6GtVX0M2jSjUBpe7JoMuhubjwE
Gq2+q8S7TnF64SsS9rlg82q6W5fLWEE6xPaDoRP4AGJ95a1CCrsTTor4ui5j2av9Yw90HKroUY3h
VOxS2KOZtCuR2uHedL3fV4r4EemPtR5u1yUue6kfidTpBqVMlcgeJFYl5g0R4qYqWFr/hQyARsog
ewRxKa1VBqoeoSceRGyD2xyAWGhtk/P2c13K4toJsoERW/S0AaP20lHw6HbqE5FIAcj0yJkjf/TA
JwVSZ7sEdDES5/8/edTKpf40xlEP/x6XD5V858VuPB4i/VfqnQa1YizhovHNlCN/P/OCGh9GMa9C
2Aj0s0DeVXFtBixUnUVvNBNCudrY73qU9yHE60sHHGlgjDSQa9Dv0NTCMDvWZlHuVvWzSIx5iMrR
fm+gPcdppo9xeJTEPdcwxnoW1+4nDUAXE7WmHovEQ6ACXh5l7G8E3Q5LFsHycsA5k0KZQybjlY+W
0drSj8FdtZ22qLfv0iP4/8TIRA0lN0Nb2mUWaIFcPjWTIwiEGN3/VwiKVMLjiimjlTm5inEEus87
CRHvC/oXv96eRMXS7dLuLGWjWZM1vupOa0k3EwgnXJnxDecHy1XqZ7YOlBEhDzyktY91aEczs1OA
sj4M+3rTbaOP8jM4SU5cOCjcC876aVwOR2dyKYtKMnFU6xJyo9zUORO5ln2zFb+8r1YCLKTJu6JZ
fqCv465A47zmsMjell9VM/nE4mcn1JPlODZCyFcewW+NENg79MCJiyB5NPWHdu89iLfeZPof64ov
HtqZXOpij9S6UNQMex71Zoj8iHycOKdmla0ZUs5PkJl2Wox5hEGCdmH1EXl7heBmd+ZUMt6m5GNX
jOd89c/EiErtSZFBFhFYTUmg/ZHwhjCEAAgg31PA41nDI0fNag9edEY/S3jGBphJlbOpCroRUtvi
i/NkO4m3XpCYo/6kIkca1u76jl2JAw09oIBkzHGAdvFqIKjje70vOR00aPxOiUarFw++cpCEl6p7
yFnjYleobaJggD0WKRkw6IroqKBuDhmU0t3Ewc2+uR/u7s/9p3P76Nss/Onr4wcxuN6BqI4eTwDR
UW0rPldIbTChm+FFMY+ua5oHc7MxLWfLqPMbV5YIQWDLRtMdMoN4W1F+VvTEJBf9IrTso310347/
+XHdo3s0IRa/8OP891/8YWPuTPxyz//+5y8d08nMw8Gyt6fT9vu0tfenl9PL18t2fZ+vRzsR6vAY
nkNeB1mxK0rRtGwU2cvb0Oqt2nJdN7TOP1tWOuzcPnFxbIggdJILqor5VdjVpe/h+zyN0xGLb+9t
27VdKO2YjHBnaYcBJI9mHFnC3Y901aWQSjLStAzL0IrN/f5lbx/f3c3rp2y+Oowtvg7wiTozSZQr
5UFv5BkBJO2PR2yb5bBUuXIzEAAocUGUdE2SMX5/qUoIWosInFJEgG2/Hd0/5gbmYG3tdQM4k93Q
+zKXQymCYYY8iHPIOb6/fzw9PaGl23wazIfJBLU8/oz/BdHOwbG2j9+F9fj92Jvkn+8RaYqA/IeV
FlvWXAL/AIFTAK7IpeYVaBeyoBZgKeS47O52WF7TsqH71rIY6p//z67V/xFGjvLMr/Zaxg9KSYTZ
sH7TfdjgZEKSvbUZolTiXq5EyRKgsjT4OIw5XYrih9ofG6Mmoo7kBLg7cuyJI4B60M8mv9Z395wn
XZMpXsr0jXho67KBzNSUTPwWm0D/NF+gbWyF1p/N6+b+cH84OIxNvA6xiPnOlKVeOm3ZiQF4M2FW
9jE3Xfdp88u6ZTmVxfM+lyJfqqf5Aph6QqKefQSsJjzo/QaW+swykyvoHdxQF+pQNqmCBAmM7kTQ
m+3uNuYtS4JEFuRqp0CZA+Ql0G+AefhSFSnKMy4GHwXZqb1mvnVu69ju5v6zcD7PrtLakjNws24g
y8d/JpY6/rHkYaBLgFhiH7H51lpvL7XT4zpA27sNrhvb1nAqTNyUQJPAPwn++ApofatxANFuqqAn
znA6bcbFdM7ErK0HdV/oGYiLRPk/W0uuUft4/g0HhxwecqPiGiWHlfyG3/FzwH/PhwnHCT82Ocbr
y6WS87LyVQpVQudKrwQP7Pyrzt/m2v+5vclXkG/BL9wI5If1BRIxafoLSMMpiiJADgYHzaWd5DlQ
ZeUKVA5EMCKK8w9c5IP5Cu1vrRviJu2TywpqrmIagKAqhoimUx2xmkQj+EpVHUiYDQ2trh0BOKMC
qdxoTSNW0GXvP6wv85mY70JJShjllRvABUWBDvLQfW7ekbIIgOCszvyDP03mgN99Erk50NeE2pvD
vfWwe9jsHAfqf3+fvrAsO5ccpJfTfnuyTy8v+9O2Nb99uze/WI2j5GRSH6uQRUFAoKBGRrepKHGf
gk9XiNFORxq/8zHOS2cSJEDMlIPXaptJm8KdX2UJw8kubIkqSApe1KC3xWww5ZR0jyvHSe5ja8BE
rQnortZu8+lNGZXoJs4qVq/CojigLWD2QZcF+ZxdmF2VVZtrVYe3MxAI32U0tnOGIxqeKbAmga+f
qUDbhWnzwN5WNExwUHr5fcijcwqChAoc1KrVggI5zAJzAp2G5Abcm+8915k7ZK8iGM1UaxQfwYeq
s4jorp8l1HfQVgiICb718B1q5Jm66LmJ4WrpPcDn5OJY6qaXHTQ4TpQWss7UUYDlGIkK4nwpy7pY
COpOqCeuSEYRHyALgW/1um+CFRQFflR5Mz52AHjhVKLiMA4fQyh1I2Aoo8XILYQ2Q+BExU0FFu4k
cLluyw2//oUoAA6CiUeRMHJObTTGBgB+YuDkGOAO5vxNITpJFdpoFfJYYC7k/+pqKQ28Lnlwz4Km
nQq+9DjXZL8ScVaMuwlJr+51ahiJgWUREjkhYJUEsyQ+YXY+Il7ushJFPysYS2sc7FH4Tvy39RW7
DkSITRo/QqiALqgCb6pUINDytcYDLc7ja4eT/PYt7VCMV/VI3vrxxD9mQxK5SVH0hwb9jZ0ztFy4
i5NQYT2Eru4j6oOoQK8MxKkIMTNkBRjO5C0wzwM92Fa8vdY9gvbSCHel4YatYavaMVSsikWJe137
O38AJjFFSUP0RJdaxCaWJy3FB2hI1TaClXKOJO9U/qggc6uEZs7Z6FQERe5QfsrKjrEfVy39lHRq
P7hRHpWxhAnn/CZobifNM8XwQx/tvn/ldTep3LpiLPmynf0oTK240cdll1VQWPLek/hhBOqc/L2u
1sKVBiv7EUHF1XnJT0JBRIDChq8+QQyY6nfdBCYoVgWapQz5+9mhkdOcx8Q01k+Kxtu8fecMZEED
Vj1u0ZHO9KE8uRFLUlx1REqDYSlQi8qbXrc04MtqlaMZDLdNQrBrX/OzepTbzo0sVhSyesN0Dwpy
2bhV1cOQbQDMFTc3oORY36zrcSzKBimPXXKqErUc5GWGOb1537UpbaeP5MPf5bvoAeAkm/gJBvnB
6odf2jtkM0WUzdBPhVady71TpTKpvNxAg2RxCvvffgQqi78eRoRuMxl0UrcVYyHtO8goYw88QjH4
cbY9uCPWl3AptJlLoVy3CDKYXi0hJU2kJxGTo21j86g0mQKLWHnJEgEZD142WRINleZ0BG2VXBkB
iGHADIXu6RTsE+NbG7aAUd733mZdrcUNmgmjjrGQKCoKwhDWe72j+qdIHu2q+1gXsrh2MyHUCfbg
AREVQoiGa0/sjqnqJmDe4z2Wq13URgKJCRg30apCv3z0BiNaY40rHMUEM/8cut4cldRWBKcqRUcP
HhNw7gg5ngiZ1Vb2KN0Fw++qZXzGoro/X3HOc84cFqjvupAr8BVZdEj734NyIyWP3l93RMLskZDF
e0JU0Zl7zhbMpBgG7nA1zsGNM93KsW3ot9xg6ywo/qUVRXhNsJRVRb6C+FCLLqj7FLSstT+YnfGr
Bskn+rPX7eM6xQZddNQSQCUjIKVJP1PGXoh4g0gReJDQtEmZyKBEyvVtLJYgfoL/R3NbDsZbx4/1
9gi4k8LhI/R9HwdVqzE6ogNL7k/PIVcK4sLcN0RrioLW1v1E/MNjTDoCTZwPEsNcyfjSrUewZDmy
njbNoeukgd8kqTIgMqnkQrZlKfN5e13DJZMARDFGQCWk9tRzjmW2WSjrCVwbgkW3FEQ785xUAGeX
brYjo1tvKdRCozhiHEkREOlT90pRCFLJaVjIsvJbFz3O30mhsAb4F4WAFxVo/oSnh25R8Fo54IDQ
hEdPXgO7EQTpWcAIYBbXywAdF+FcVWS671HtgracphB9d40Y28PwXgkVBviU0R7KkbE3S+oAKgys
U4CwQR2LWjMPdYdyHOGd4jE19fzUJffrm78oABk79CRgRAWtI5eXICapFC5JoIzSgAKw3UXN578R
AEIfHpAgGh4vlwIMPxp8Qw4STHVrXyBZsHSQxZjrMq7LGTijhLIb/+DVDQiiSyF5JaZlFUUgggaW
kBA6BnAb9NTGoLykvPhRb5cYQAB4q8ExJC8v349g8vezs9MVfjdWSZxg1Dj73XUaUHn/eqaO0o26
oIQ60cHWDN188RdQHWxpcACe5Y4K47ZdCvvANwteE/RI46FJbRSoOTQ9msCkVWmCZwXl51Dh0d6/
Vl10bwwY8JGz5MDHrChs6TQZgNsTAMwDG6GrminKj43XQezYqYEllJINiJSPJJdeMlaD3rKZ4J4g
8yqo49FFKR7J4kzNy8TqCslSvYOW343qbRDuROlPXm4V5cSJT1q3XbdOckbpeNoADguuKFT28H6/
tBE5zEcEBdBQrYJ7ETxe2RcgqWo93sgs0KvFG1FSRYB7APMTHDWXospAFvOxhivnSuO2R3+g0EuH
xmeBRC3tGRL9/4ihIvakBkZKo8KTj57UmVI/WKmG5hvwgqFDkbF6LFlUlC6jLULkOsjqsl96ss/i
Y1Lctiwm6esGb3LLo+oK2mMwlQs0U4mfhmMt4Ta28Bj509aRVfIt+nADpIplMw2q+zhL7Lz8AOA9
4/2z6ELU8/wUspKgPLvcs1zuAq0UYR5lg+ddLVRbz49YQNcsIdQ7P+K1DJYBIWEfYyqQf9JSlohF
M8ddJYuAHBKuwTNHoFpOHG6SkWv/lH64K/rRAqPtVu/fy6pz1w/V0kPEmEmjFJJ4PPL7HF6xFSYE
0nzrIOUKEPnfesC9ep1xKyiv6xIX86kGQLKxS2ANQgfG5UYBb4lLQw4i86A49VNqCUX4rOn5S8aP
Zg9WcCUT7CYrgG4nvUkG+iJbGSPjhaNVLCCz5bX++RTqAHpdNCZJiWvHUHqr5HD0bpvSaZXGSQbG
Dbew0Bh8wHwZYbzCS5kyz7oSpzI9EywOYCGoN5FmB8pW1VLb19851iQ8Sxq1rWGrN92UZjiGeC+r
03Ppvw2+iDoNnkzGjZpt1/d0wbkAlhStFmghwRwcjdpZF5UyiX2L61vRNsj7tdyX0jzoU2mvy1m4
W9H5jtIonCaaAuj+SHmouLBKO7R0gfoE45r9VuFuMnkrJBjvFvF6LhiF0aV1xGi8KBIGeQ336qWt
6mkLWmEPN10y3Q+lFWTDXnR2beR0Tc3o/VywRY3YB5DndIJ5QsVePKdWPl/gzqlbfT8grgAhAfjL
FWDne7F2r8p/S2qIhi4I1NAFJSG3YuiUbpOfY5KQg6uOenHTcrrZoKTR45yt79mSbczE0L32VS0W
SkPEeHgWRfUR2ONeIbqDyPBkS1EJhtLQQgZqNCDxnP9+FkOWhtI2xdQjQi4qULf66HE1m0ws92Mi
n7ihDk96OEqfXqk27pjlsRuA5yUw5UDNSsZdtHQNoixroByIvSR9VZd2wwW6mDa6gG+JDoVeg7er
sSaPxO6mJLkcD4eGeopR/l5f60VznYmlwmiQzQGyNBARvw/cqcxxEAP1JQ/0DWdM96UWga6MycdJ
VKHCsgtVqbha8QZPqjMpAcjbn6Fwhm4jyjvfOGjGTpPvjOa5Td0SjBNKtOs9xhNyyR/Ml5lyqjyX
CtrYQ99weA/59150k4mQGN8ovOUbtRmykqysBab86lR7ZZirEJijbb9NXsvpOfVAbpFHVp++CwHD
ry76BF3FWBZiKvQKUVdl2zdT7ucwowaDlly9bTTJ7YASCcb4vmakq5cqKMimSYB/13S4OvqGiv3B
67gQuklqwSM3HqIBpB9B+5XKGFsRvE/ZjwonDnrxRuSFR84TJLvXGtVCAtjAJR6wxliWtEeTAeZ0
UdTG05pyUEZflJGSybAsT3c0pdjL0SaqXZ2LN2U6bdaPzvUIPtzhTBqd0QOtmN8UIdqFheyuFTIT
wEwEWvsE5wX4fdnu08jOKvGI8cRCsEVL26nhUxEd4KS59IHXzOh+sDlbiBgfthBy4rtIHRzpM9BP
0K5EqsH3o2IVBtRF47K4w9WwW9d9yUWD8NNAo68Ini2VOsJG7AUV1xBvFYdabAP/CsRuo9bvxGoq
QzccjObx7yWi+RZNjaBLQkqGOrhdiYqZnoEkbgqr6K71a+TJ+Ck+lp0Q2p7f1Izoa+FBhyYZUBih
mVABZB21iHh8KBw6mfEorznba3cTLJaJx00+mvaEcyGU95WHqeb7AEI6zjDMoYisweccsMKAI6U3
827YTMikZJFxAvtUCND4r/VFXbx15vtI9nl2A8ptE4uI5xHMG5jNLn937bMKbEgBzRKvg3hMAzwk
fq3LXLROOCZYIA4piCMuRaY858dRBdNJgPHhpfWh91hEkIvWidZXJFaRlkJD76UIwRPiCY01idXX
Bz7Za8MDJ26M/rSuyKKzQfJLQVOAYAgapYieS1Wp5sTZ+Nl9LHE3ZVA+jnro+G17G/iVvS5ucd00
RJXA+pDIENilUnzj9w3AeuBs27Le12puHNRJf1kXsmT1ONb/CKHsoYjwRA86CFGUwTaAsMFFsV2K
v9elLJsdkAjR6wAXCkO41CVBMJtFsQq7l9NT1QsW0Kt2YR9sOa+AS5G3bWHse+WPZvyrOIswrsFD
wvgknTrXKlqEDS808PBoccrCXwKnmkElul3gWUObblLlvc+HDbq0GV75uudUBmYWkYl8MgFDoFoA
haEVkDefSOhhbPMsMQEsbvvhizSKW45Tb+riqfKDPUortoGRfU+UDWsERU2EAKXRAOESbOVWRkvP
5/puXI+bnz8MqW6A2aBzim6bqvyoy9HOnFh6ztWA1vKBYKPkvGglRhi9iB4//dKNxNiFUttvUQqM
7aoF0qJZoIXC8pvJM0uwnL5mVcHfZ54YeTbfN0qy9eq4lc28H5qbbJAGdFSMqmRrIDP7aqPO7zG+
mA5fSRbJfwKvCt1aHsYBMymq+KF1lbLL+jHej77eDpbnV9NDa1TCUwGY3l9eXZLGuKDG+H9Ypwcu
a41jzHc5I0d/FbxhZTDaiWYyAEouNJShZbNLa9ipNnLhhlMn0FqUxg74ndVOkoApNeq6Z47IJDFe
kVeHXUYXO9pS0M6LyRM0tF0ekEEPtGiaMCfUFE9ehjSDxGo+vDrplATqPu01VR6jNEiRsCwQ9R7U
9sbzrHXLuvKQRIaMejWSbKoM27rUIh3Rz270EbQQDmBzartfneZK8W7sGW7rbKIXF+lZEopoYEHg
JczOXEpqpUjzRw/RQWsNn41NWtU1F+7LFB/D3WQVp8Fi8vQt7pH8I5MYz+zu1EEG2Kl4M1qDK3/H
+97R7WmTH5LbctdYvqvsWFt29XahlKSi20RpKlXrIJDf+A/pc3iId4NTWPzD+q4tGD127R+96LBW
KcIAOAQkKHE1gHuYtatAnY4RBrCkUPYXZQFy8yS+Gj4n2z95BzE3OQyRruvCWLJzCD/fI1/0mgTM
KlZ0ANWFFQBHo3NCV2MUWK8vtMutobszWkFuUG6DHPkkuN222VcO/MJbsmEFHYvHdrY5xChnCk2i
liI+gCCV306e7Vc7T3xeX7PrtAgCXlQNgW9GwjQc4UsZqDCApGEKkWZNfhXcDXyvnXfOqD54mqsb
m1j81ng31xjZrKug7SyVPCbJ+b1CllSC1lPBHZ5aHuGQDhsz9LYlLoGckQH4P9TT0GgpGojs6bS/
kLRJLWKmzKrV1smBhOXprzn/hlvf1DzB0TsvMGuu3aDDwfan+IOxugs7SGAJwSKuoViEHo3L1S1k
LwJAAEKsqLV6p3CzbX6QIqvYe1uSb90ohZlthEf/dV3uwvJeiKXyEEnUCHJQkMdqfTN1Fid9oU8C
XMyMZ9N1Txm5MsGzjTFGKKfTVWckfbsG1TAkyLsK9OdBEHRHhAf9d9giHcHLLZqR1bgYPvRMbm+z
oS8wwtxhbhpAxvUNsMqqhyTOa/DFclP6XIVyfF8mXPtRGNzEuN2v8xf4VuQx0bAILDb1qnASpoVC
uk8SSzy1GCdPHUk0A5vfTTe5CxAd/qnerm/CwpVxIZDaBCVXSNoYAo36JJWRqanOuoClXZ5rREW3
jew3OodgDdD/Doikcg4lkZAHAYC9LmfJiJEEVjFeiLzz1TAJV3ZlGwqIT3QV1Y82vs0k5NK7itEC
tLBeeB4jZMYwLHqj6bFMcM+VUY8xCavVezvkEHiyoC2XQhRM9uqoEpPZT/oR1weC3HcVFBFHtBg7
YuZ0rWjW6MuvmBQuC5uDXAnpmhJQzULe/vLkd7wMeDIPvhuA+132Xg13TQ4YNJZVL6o0E0NdEV3f
l0M0IhYaN8ajn5iilT9o++TOuw+t5htMzDEA9V1g/tklw7VeZ8RwDerAo0RrDt72Ot1SIEtx48Ux
NBQelUf5RnY4J/qQTx/KLfKPnRXv9Mxst2ioscKdZI3baNP7DAe0YDIXn0AdsVgxQlEfySJnv1T9
GLHgcpeujwsB1C5GfNgpBNnQUj6l0Gw8MzQ7U7ZD0eQDp/1QWUnWpUBpvqbUdgZhEgALDBYa7Npj
jrE52ztMGxn83Tdgajpxm/G1NSPrRXpqGCHadd2V2k7iBWbBBsclUiKLULV6i3bZLtTt7lU2y9wU
iCFZzUPs/r2DvFhccoRmEgN0hHZJSPwK0MV5zvGHvy76UzpRL4WIj9QmJTplYrxTu2gL3NZ137h8
zH8OAdnQmQ5lESTlNEKHMvNdQwIi2/CqYgKSxUW6KAdYQGSiT0AWljJEpUMCvQOZEQaJTpOCErz+
G5yrBjhf1/VZ8PUKoBX+kUMZoGrE9QiYitTyuXswSQIYmmtZlkaCHvr9NpdBWVqsemKNOlRqTf5D
5KEKlzoZik9+v22mo1idwmzHG79BrLWuGmsJKXND+tzgQp04CxmsnMDIKHmryPcSa6tYS0gbXZBj
gLuFep7+qBR3Fbpmpdhe14UlgzK7MZ+8VGwgo/IfJn2b9xY6MhnOddkjYJgTgA94ul8lIVvMcfoy
un2t0vCxYrYRbj1AaiaZpfHPQIGUw5cqeay9zPSACNwmTxwr8lh8amFqAP1C/0PalS23DSvLL2IV
NxDkK7hIsiUvcbzlhWU7MfcV3L/+Nn3uSSSIV6zklstPrvIQ22Aw09MN+gnI5AnbvuBVxrsC276t
PI3ed5mXK4GHUrufgQnHgo76sE8L7/LkLicY0FyKTiEC9L0IYGtIaNTjnDasncHxd+X7hJb4ilno
ZA5uiV0e5G+DhBb5FbPzYMRzgfr0b7PCosaSFmMWTDz3NhTvysELGKuvB7t9qR6q67Vn7NJxOLYm
PPyokUxjrVBkKLNtqR/Qk2py4P5XDt38zRfGZAi5rdrKzLCZrZD6JS8dfTqYXckScG0Onp+9XJ7B
xZDkaExf5ApH3liRqmGqVFjjLNhAURxLFt/SG4RAMQOlZMnUlwD5ovDbg3YFkafY6SHTsCakspT7
nXEG/13Hr/bwo68ohrZs/BDbZ7r9EYGYdtpyO3yw3F/qjns+Gm1KVA6vr9f6JJd8Ak6rokOInkL4
R/A7U6kkhSkjFExrp65rpJFtKn27PMNLr6i5v/u3EWGP9hNA3/WIsTVe55Bte4Oc4lu27x2fdZt+
265FeIsR2LFBYZu2IPpQuQKD6kZJPX8zfA/ui5dhshWDyWwtibk4h8DoKwjdvwQsT69ztBPoVjXH
e1GO4HnfxNt+7ZmzbOJ3tleEQBZ9HffRAJemZzEDYHtIAsa7lWt8vqaFYzf7rd9pDyEw7pJElswI
aY8igpKFeaOsRf8L3gPp17n4rgI6bIhogJR2vOlNJHA4nHAifQ4ou4WHcO0CWJisEzPCOJpQayBl
BTNasA/ifRduib/i7Ren6mgkwhUzqZJZBUmW2YM6OT34t8vg++VDszaI+QuO/IFUBzXyERgE6i7A
131CMYCRcqWveOlkGioSuQre6KZxVtiZgHRGxxGsxIHOyln8F8xfucby/AapGdgbiDNxqCI/Du2j
v9ahOR/Dsw13ZH3eL0djTCSti9FciPi0izfcog9yB2QVzVmgGW7NUycGoCk3+eby1M4+7ZJZwedF
aRzg9Y1BT9o37u9TchiUV63+oU0rB+p8DZE4oCAem3VwDKRtTseX8b4CNzuNoVklhyxpq5vMkFgq
hyuJ0fN5BI4DmDAd/P1IGpzF+U1bNflooMcwR992eyiHh74Cs5q2kxs01t7l/UrxaWlg6HifmwJ0
nAIR5jeUGeSKSgq1AMDZlcck/Cbx18uLtGJChPiR1sgtv4CJkrSbWn/RWsPhay08C9HqzMmK9hoU
fDV6RgjlQ8cWTyS0JE0Kyz7N0s4+LQYtHY01NaM/pIPxkDhrZJnnzuPUqLDtR6mkfT/AaEXROxlz
p1/z5AsxDUyYM2RRA8gJ6fLTnVdBwjuMKh8m3Px756V25sWbfGft0x0HXNfOt1r+RDelfd8zax9v
rP1a+/q5rz/9AsEJZ7pk5HKEL6AdK6UdUd1O63BnPV3eJgtmAMKZE4yQ8Zld2elAcbzATtBGGGD7
SKxrbfCo/L1dg+h9wcJOXQao0rBDLKLK6A/9it6OPJXMVavK0gwRKcu+JU9KB1L9WLGR1mHRVbTx
nZRpgR0fOjfwsgdrNTpcOA0n9gVPUqWTyi3UPuz2avIUJ/X0V+UG/OOg8DcPP+nm7eflaV24GE4G
LJb4AJyqs9iEQf8HUVgv28lTd60wyyWHdvCUT8A+2YrJc7eMgocFwBgg7XPuU7hTY3mUagL4MB5Q
0kN8V910DwC0G3ujRPps2lg/FBtIE9/WyGpBc2kXmTPFA0r5c6Z3nv6j5SXSaCiJH2AXpX4KXk//
Wyq3N/0k8Z0i+2vKf0sDPbY2f82RtYSSeJI0NA7mUZUwvXwb8vS7Gryak7odm8/L07qwc0yQewIO
hIIZOiLFWY3L0K8qLKRVBPYgvw1jy4zy4bKRBY9mzkcQWjWAOoGb8nREgzI0BbVaxKUzGoqhOEjv
EQKaK7tyyQzEgXCnfuHLz5YpMjOo7/R4YiPRHyFgMf8+lDeRuADsCOSIaFUUUQKRFUkZmJnxCsu5
o9InNBezcK2tbmlJQBEKFOpsC61gp7Ol0zQqexOFNsm877iXtg7gfJcXZCEiMHVQAJhgklwo0I6h
lSlV1wCW4nvJ9BLWPbSydyXKtIqH3jEUF9ZYzgG0xGcLPhI3DqokaNbCqMS6XjhJmRUG6A/RgE6f
mKz7o535sn83aBT7nIbIpGEyS+hQmV3rWH3YgwjZBHYFqS8JQDIkXcFq30vI+EcT73d9L+lPmc/x
GoHaRbmNSy2ZnE5DQCVnRhNu2j7VFKdDcLXndd/uUW6sbyplDNrrkkb6nTEZuHmmcfLUZgyvDTWT
f6hjgVaIyOS7FgcRytAKOjiZPukKxBVQmaihXW4Zn5lcDN6km+N7JI3kvuA+JOElnjyXaCS/1kF+
6BHYuC/NwLgu81wNnWywuis9NYyXDji/jZqM4dxv0TejowRSflNEZudMcsoDe6zl7g1xN5DHaqAU
u9bAfmN1DwqoPq+b6RrYtN6/syRZu40Hy+zs3tIsqD7nYbGjJByfyrYOPRp1VsAKpUETRJ8YmzDS
JghimkU5OgGUdns2qaF0m4I97CWpJv++aHgE3BiFmEPWSbFDy7GvrzodfGJIR4c51OiS4grLqAWu
ZiXjL7VSoZE29Un2PWrVEukzIsteznn0yZsqVT2J1jmSQJS2CdJtIAtS9b55LaYAqkddaMbvSlBr
LprK9YEB0abtITOFrHpj+GvtvudJI6SHARdE5hGNeuggPT1VEWLVUKoKvPmzydYHpG2kZjPF8iZq
ShtdrL9iaS3PoC45JDTXoFSHAB8OQ7DZZVUVBg38nvSABFW+fylsOrHsoIPs9Ka7jmzjgdwkbuW0
d9l76JoIw1SoG63cnItfMSvNgSflq4H2dOTED6g+i6HYWuIZgcbaYTX+WLggTTCx/DYhXFla7w+F
2cCE5XtQLlIPo/2OPDJl6p2VO9p9tYv2NbN2a0ijtaEJ4V2Zp7RoetgNNIB/UvTy5bvLnnLNgpCb
akalBcvI7Clxvnh0M6j3lw0shVIIKRBXAAD8BUw/XZ4G748ib0bEjoUq/aAdpa95GCCJWJk5qj7W
xFMvg8w5vFBmQN+gCf1IdQC7zn7WgRZj/0b8uoz6bq3zbWnox9epEBqkgT/0gY7rtG8fJYS0RrhS
nF/aNccG5g84CnTMukkKtRpQC+jVp0TNN5UFbvOxvMrVf7B0fKUKrw0ry+FRoKGLDPGPhBhO3JZO
nfcAsaxRFa5d3sKkyUVblL2Ey5uPW6W+4nhqr4lRL8SHaJjQEY+ibYKctd1H3ah28GaIRpPcy0jh
ZRvjAeziru4rm8ubc82UMG9DIWfJKCH37ZfRtg92eQpYYuM08iH8674j6J8cj0qYuEGhQZf4KFSg
RdBpjMgZQTVfPOly5eQQGro8rqXLgII4BUkX9LgoIpCiCoqu5RamsC/tiEeshM6GvrVqjZFh18dr
m2Jpox+bEzY6VxJ9zCWYGzNU+ztnlD/9jnXp0+VRLRQJTNMEgBX1JSReIOx5eqA6i9RhX3Z4Brqt
S7fWwy/UkD9w5UC0BpgNbSNv+2trW770lrOGLV3a+AjykbZVv9rIhSeo0Q4tSQlsh1LDgO02gRNR
psK9PMQVK+K7cwSFjhGNuFHjMGdmiBbVb0brXbaxtFpHIxGTI9mEDqRkxEhISYxND/42FAiVA3hV
oR6d+fHD/8+ccMaiUa9SnsKcpn2k9CNHhFz6Awvj58t2FiqQ2B1/Vkise8ZVZirS/AqL3qzvMnKN
bNojaYbLc09dFLTAu3JjetH7itm5GifG/eD0AQIFPwS8qqebsoYLqf0WvTQdbtCMoO/9W6s+KCPS
uJETFl4zriMbls73DJAkc6YAndSCM7FCJeyDubNGK/LSLiftumjbh7YvM1epbzoUmSVrBTW15Cqh
vWBgiLJFAdE6HSYi4V6jc1+o1OstiDHvCPTHwc2ay7vSrF6ggLBWS1+0OGP7UUqHsJMhDNJoG51X
Ca6aYkwp8ABKNG2TPlJ+qIkvhXalV366ydCSslIVWIgL0H+CDknQlOBZIaJ7scR5YoA0AVKmZFe0
B+pXm8t7ZuGUWwqa7kFpg8AZfHWncykBcG3qLfDDcpJkLpnk0DFqPgCJSH/9pSVBBHn+kqMQpEDv
RBfOyi1VDcSBUdlEe26SvyaBFKzMHufISlrnoCkdYEWOP7ji8tapwg+SuCMAAHHsXB7SeXVTsCbs
RCINdUZnnSNwr6ClEvRQdzJ1IrypW44D57Sk9GjzFAVrbfdnyyYYFmJlFeAXiWQYZtNuILY5pL+G
cO0xc3ayBRvCNdNoY6Fks5CRpbJ+eumzHdpyTT93a6p6k7ECyz/Lk5xaE68bMtZR280Ll5mu1LpR
68g5RHDi3aR29mhdD9LKzv+6XE68pWBRSP6UJtSwoxqLl+5wCahX4Hop98215aYsOnCALrlmfxu9
x3TTXfWMMLqye84Ot2BfuI0IqCfCchbqkpLGDSiFDO7K9Xrmtr4sAKesItwDAlg43F0rgdBOBWMu
6FfacEet66Z6ClOXriW51gzNQz06dWTAcx/XNaQCR68Kf04ymsjQM+q0RssuH7mziEEYkuBFjK7P
wkGHJbn4KCC4TO20omxVrWh5bcwZFA/mJFksZowxWhFSAziXmKMchQKRqa+8dpdP1x8LwgkeZXAq
mwZ236TEbIwq9NIVyAfp+65AYTIgDu/pym3yFWuf7/g/NoUTbZIwtCoZNqO8ek5UsFFlaQ6FbFMP
vVQegI+1gkwlDBp/42vU6pmd8Ky6NlKkelkeSdq72k78ox0KaV/r5rCX+6H8oTdh+g05LP0QReCQ
YWDLi7bZxBsnLo3aqdrG/Ex72X9qR3l8R0Qb2mU16M6IPlx0TTYSNCmMINgGDVKkWUOQXzBLKznQ
LugOdByDXSQbw1PcNAfeRESde/gGp7K06KMzx3JnJhbZTpSjM1GuYltFigwJRIm4sTY8yCXNNklF
HrRBsrZ6ASZ1sMzcFUgvryzo4hnQLLQx41WAllHh5pFyldativxdoLzqFUMTIqMa05P9QN3LZ+Ac
VjcfgiNT86ccHTej7i1TkjJ45ljdGRJwKOa2tF4lPbYVep2EJVK+brr2klvy0ADUoREHSTY05Ag7
tmr7WMp1nIkRWABgAkCzAtLZot3VJN+EQQysOHd4Iz9fHu3SvJqoJ6IEgIwi2sRPB5uDL7AdzRS8
MhyHHSBCEifYIBzyb9ZBhlj5ZXNLN+uxOcGV+SElkjzAXCLf9yl3ufkYN2vFjaXDf2xE8GK0Nq2p
6GAkKH7l4IRLnC69r2qFpcW16hvO5SGd88lj2r5e/NBYQ21ITI5G6dSXgwVqHiMJWeq/9SYra8vR
fJb031ucP47kVz4ya2yABV15lSxO6PwYmtscsH+E9UslHZ3qSHfbVP0JPLkdTc/Nmlzf4nwe2RAW
rcqIVidDjUULVVQs0KkAnvoYEcSr2v7U17pJl0eEoBwkxYCSiBAwU0uKgPQ46bmGfqiQuvr7QIqV
eGjpBoKO3X+NiF3FSQ+WRAnNVXZV8KcwJ15eW+7lfbEyDrH6ZZQTerEljIOXkRtCq7IaG9vofl62
8n8Eyb9vHXEkoz/R2uC4dfLAlcoNiDRYhn46or1UM9fofioe6eha3dohWxrefIH/7x0uDi9H0Udt
oa8GVfKJKUD8+nCJCf0Hf3FsRT11T8jY5VORwCtWo0tIi/qGF/q//mUK0W4po6KHMyLySQSVpSf5
CCNt/BBMG7l/nMgmgRylH2yyyJP4ex0+Rms4gKVThdag31aFG02X1ILX6PSD532LqqdIiR29u5a6
nZY8JGStbLm4XEfWhEstpdFcM4c1SXqNtA89Ac/96s05x/RnEdCREeEOG4ciDnw0Sdhxee+3t6p1
M8jAvhdXY+jwoGF5YfeBk5SSfXkFly6x4xt7HvzRjV0CTpxODW5sWvubaQAVaBTetH1wU9PxjfLs
HwJ/0BRD0AxMT2BSF8xZWmNFUQx/2ClP4H1QDQDfptgxS7xiunTlelnaJsfGhG2iNdqkFgmMWRAD
Me4Us3R68g7BB4fQXdis1BeWtgmCLFDFIhRAkk14tfltXqLzt+W2ppabgNYsHoibJyuX1vzN4j45
tiKcanQeof+T49IqrBsfzOUGRSv1XZyumFkKqY7NCHdj2w/TqE8wE0z5NoVgBe9aVmumVyYqawG/
zIdbWWlWFmxtCuer52gzghAqsPp2tqq+Wu2n2lyp1vfL+31t/oQNGFFL46oCE20zQMDWgtJ6aaqv
Q65fc+XbZVuLw5mhFeCknXlqBMeRAz/adHrH7R47AdDwq14nr3UUsctmFoeEpOPXlQ86JMFM2RQx
KpQwQ/B0swfTumtL/VMLCiT+hs1lWwvuAkk5dd7j8HlgoTldoTqO9CpP6tom5vZWrUu77260aI2L
dl5nYZOfWBEObj7qRagQkO+n9bacGlavhWUL2xsGkKCdwQDqGaHnaIzRmPgwQBLuADDEJkX3ivb7
BMkvgLk+Qp4xbvorGNwFf6TIeKboCmirZvqe08mz/NDQgrpBVZciapJ9Nhj6PS1DFuf7Zl+SeKWs
vLAxTuyJd0oAdjtfgj2p89BZHfNim2a7iScr4zqHyEKR7Xhg83Qfnds8NIyUhzCkVLtSB5DTboxN
wt3EeqK9p1Y5g2D0EG/I1LKmNfEInFbOwMJRO/4CKrQD4WFEejAJ1fY4HlK0kKnQd1hjm1163Z4Y
ETx8FrR4Hc3rl0ij6w/otIgtFg18zy0kJGjstvAmodI/FMh6rQzw/zAO+iBoTKFPUxbORAIZP1BO
thCkQNBIioRJ0HeKnnP9gUsF8+kO2AIWryFmFg+K9ceqsGWhAKf2IGOAglXrKYGTqzYeh55cbYKC
lVniJfFKPLK8kH8MCnu297U8kyYMs+YQubu1BqgYrjxgFqdSAdpiljgBOl0XBjXq1C+DEuiKWVT1
ZrDCwZGr0XfBLJk5g5WXDN0pUJcM0d1F9MlgnV5o/zBOkMXKM+ULqs9nBHZGA1mIfqrtAM9bP1Bt
dboJi7e/99bHRoQ9I6Vg25ygcGDnFYCdyUuqbmTfsajd15vLls4ZO+ACjk0Jc9rIVl37KcZjDC7E
BgZoMpHnsHwYmo01JKwv3TQ5hOm7Jm8maCgBPamxCGJ79PXyhyz5vOPvEPZPE6FWltb4DikL7BIq
BDJ0PYqYxdYas/bSTkXXNJ7aAHwrZ/XFBGUjElYqRgy08Vh4oyqh7de7PJxzNcp5Xo+sCCFRaKER
XE9hJYbYkMKdYXw35atOvgZ80CfXHc08X91HyUGhYJ57JcmnP73zcOUzlm6u468Qrv2xlEHG1ipw
PpFLRyxnASQfAQyJMqNG3rL5l9OBjiPU/sDtDWLq0wsFhVI/lSjsTZNVOiknqO9Q9Y00ZO2VfK5o
O08wHq+aBjMa1vHUVBpXYVKGmGDCJqdyB4cwVMwg4Z7cJAxFHla5vRtdgcIq/ay3oxft4+dfpZvd
qjeRo2xwmT0D77CXt2ttu4v768+HacKVhlxq1Q49PqwyH8CUyrRpl2grb5b5VIqBFqRjgSGS6fwa
E9Z10noQ0edabWf1UyXDR8TbZrwik6uo1coFthTTHZsSfFGE7v9h0jCchrsy6haJulYWXLMguKCs
AklXMsFCkY2MKxVL1qpJizfH8SAE7xIPQxbpHUxE8Y7U16Hu9tlbKIPP0G3BccX3yvC3bVTYnmBM
nxtvLejjiHdVW+fZGCvzLtA92XQr6LyumfiqYJ7tgi/NETAYAW4u7AJIx+DlEGMXFKy64h7fWJbD
P6LN8+hA6IllDvDADJXIjDK+LVxp5T5ectn/0SL5j3lhZ0hFRtJxHmJU1rYMP43ImOpX0fQvdhDr
myBrAk+lCPgyjV6OeYRhjsNtZDh6/G4Ut0R9uOyxl47t/KL4rxXBYcuq1KNDCFZiUCcZ0tYIwN2x
Bk86B4xiWwB2oc3aaSoaUrRTrwWMSUu7Anl6y8xuJHlTDwMzn/zgqZ2YRorrxLrLYF83PeiyWmsn
bcm8CvWsmdoNTygIrpyaT0cjCBVI1djqcMtB3z/Qexo+k+FDzb8Dph9ODjeuTBwK7RaMfJcneOGY
z+kjUPJCBQjtqMIx5xTvT8XSuV3L0k+zrJyAk+4fbKDJCEAlFW9dPNhOx9cm6EIeLQO50xKgbWUk
HqHJ/eVxLNypIE1Gqh6hA6oPIi2V3CtGUndhY5PQBCmzO006q83PNnL5ULPIXLnCF07ZiTnBdRnh
mMnRBHNSH3u+ZB40aWB1h5ieDNvLI/u6mgSHAqg7gksDZNsz/8np9IWm3tW+lTZ2f1Ww0Ott3ykY
QXur014Vmy62J1a476ZTMfKts0NGbbC0OB+Zk+w1W2b0tV4Z/NJcH32QeJcCdqn3k44PmlqwAv4a
aejAZYd1yrrgUNbjPzyIMQG6CtwZiL/Bbn86AV1ACp3msKegH45JdqY7GPUHfwm3VsJe+4wVlCXj
StT01ah1Pu9/zAq+R607pCc5zD5l7iCzAHQQ4KsEQfZOv4v209byuusUCvaWa/1Aij5jb9bujUOw
iGks8Pj7TTE5EKmwfffyhliKYjEfIGo1Z4qhMxWaoIlk1CrxYf6j5JX7wGk+2oqZIKEKAMZjJQP9
i53t1noSllzFsVn1dBnQrScpkwazAdcgpgpw4/PlgX3hJc9n/M/AhIXW5J50FYWF4aNztK3uRjfF
TfzCHyPbfyDIAbPgQX8pEU4CjuBchW7CPv+fnyAselYmJEiDrLFHm7PWbd6Vve4Uj3fZ4eO1PJBN
/+zbWGnJMRlxxmtzZdMtoZVO1laIHiw1CFBbxRRI28Nwiw5pu9gSY2vuPl6KjRxDp55JP/QH88Ha
0PuR/bw8/KWH54n52e8d5Z6GGjgiPcLwye2tCYab7l1x0EfEgvsPxYbWsqvZ9cBWOOrOcbSzThaa
fGecM24j0cNZCYgQsilp7NZ3eekRNUJ2fO5tdFAYlZuDFFyhdCjHttnY8o8odIe1QsDiHTyTO4O9
SMavmEEYS1oatMe8Tw0e11rDEllncMq2Xm00bVdYtxCACVqghPKbybwp196/SxcK2C5nolX0N8ni
HSmB1qLQW9jvybUZOwHI3UDn1P919/Y800dmhDPcg3tVRQc3XIcEF1YVe+jefEh1+E1p/JVY+0vK
7+w0A9EK2hEVPC0iqWuYg1KIzHvJuvXtxgk3/r3pprvhu/ld2Wjb7hpkJIf884H8RNTh4SrxuDMy
sEI/r52qZY959CnCsOuY0x600A2UQ3FsO7yB8TSNPWD5YxgcahsNmhvZm67obuVAnWG1MeGIeUAx
Cj0C/azReRgVOVT0GJPQjPZEh42kWnYzi0kO2cTCaLxFgvWtaTRX5Wv6YUsOG6lxHQuOl/hZKSOV
aq2qRhwrNTj48q/O/3Z5cAvBOVoj5qgERwaPKSF2lEdi9cF8QarhOILsriwoWL+UII1tngXVyrU3
/zdhO834cxU4Zig7nCnzgkYnzKmMmi7kh8FEaz1UtWlD6gWI8B9duZaFn4OqS9YER1j7Sm0E0Yy9
ygM7Tw9Zbfs+dQrjW9JzMGMd9L/mxUYvL2r+UIWVMamy2E4JzI6eJxwOj0apy2u8E/XnOINoT6Y9
9O1n6gd2l6wV1ZaKDRbiCMSWKLYC7yVcubEedw0EGLitQG6R3Khg+VXVnOm1K0M5JnUliCPoEorm
b6QtWJ3sKm0lvl1Y15NdJITScVDxES1rjZ02zS6vDa/hmjuiAzdBw/kYvl7es4tnAlsWaE/A4QH5
PL3gOFWCvu2LBlcJGqISvh/kdOVlvDSnKlqy0ZwButU5M35qI4iLUZa1srGLYkRzUsEmX2NWbbqJ
X1x3eX7lo+Fa0qMtrXU28daexaH6WrPBJ7DmhJfuFWBb0b+Pq+VcbE8FG6XWtXVj55LplkNj65Z/
nY3pZvAHKO6pHrpjPNo/KIVhZ7K2SdtxBw1sVpklq0m8B/kN+o/QMN2CvND/EedvCYqVpC3tPEkP
Y2T2TGpSFM7pSiS0lB1CowJULZEU1hEZCJFQoqOTOpDx5Ur1Qvu9YjG1eS3NTRvegY97yK8NuWGX
N8cSgu7EpnDqDZ/UssxhM+AJi4A6yDXJDno30yRPLm4H66CkEAlpgU702n9IC58YF7ZNmPoqSIJh
vO2lx4bHV4b5nSuNG6cZG/yK6eP7ynCXjt7xFItHLzcJH5p5uCWwlsjxgaA3QULa0B0jMFhfOVq9
lYOYaTrSLg2IlDaRBG/4qx+vqfVr5WtmVyO43JPxC+9c1MXSQB7wNRQMPdaw/0IME0cd3MlPXOrf
VfkLxOJYnjxX6S/JfFixv3RVgxsLwpfIk6MYL7hCkih1Faot5l/9XiPK1cMnZF9UdUcMVlPPSoA1
XKvNLz2lj20Kzw09UpRy0Dv43vQh7DwzuhohfmNBIG4oWRGseKYF53fi7AVr4dhrUgCGDVujxUvO
y3JnNWq94nIWNtWJEeHc6lEvBcUMm4y6YBcEaMkn97UR2agkeRCnXDmyCxMIayj7gUEEDk4XN03c
0GyYcGtakexSdbLN6FmJou9NYXpjjABBKXeX98n8/cI2PbYoagYhbFPirp0Rm8DzglICmjqBnaT/
kOGHGaCG5qhAAUHP6SUiQbwFkr4A80p4koHQafohyysFzeW5+2NCOP6+qpW9OmNP5TjfIjHKjMGb
YQd54AxhZKvSy+WZW9wZoBuCEoGBSrGYx4HcEABkRYUh5ayTNI/7t3W0QYOylv89z9gcTR3ZErZ6
l1tjzXvYolMh341NebAi476drE0JYTymqdKDCnFEpiCjzAaejnc+8j1uRcIr6G/Gt42ZZY+Xh7/0
xjz5JuFkWF3Zd1aEb/Kz+Ekr+I9MLm/SNPnw+6cMBcDE951e8jckidmk53jsBx+qAbr4y9+xEBJY
FtKxeO2ipxl8vac7qww0wMQrQOsKZdNXb20DVbHnTF5D2J9TeGEJju0IaV/kMSpf5j2a1xxQdQYu
eInRKWTDsTKyeZMOo8NvJxeCHg/Sfo1FeumQHttWT8fYWRCFpsVsW002JI09VIR2mfYvU3m8y4R4
oShIG5sz4p7nN+gVv1KgDeYPT7Td/v2SIUMPlJOFIsFZY+rE8wIlP9iJAtuUNzRIdgVa2FYBpV9e
5cy5HRkSjo1OuiHSIGZnd+aHHLYbY2yQXfbpYxCCwS59BcXUVjHRGjs2TsafudrdtcR6LrFZlTy5
iUfZiaw1CdFFP3X0UcK5KYCFGOQQHyUTptK9jtCMm5uMAqqMpp9hXDkfS3vneLKFRZUkqZVqFZPd
jigjNM7QOQWgSf+yolhNIBnRIiJWInt5yOshBnKyKu2Qlp5f5IwAx5YoK9fx8uT9MTT//SijV8SG
340xR89E/lMn0x0olFrTI7nTjh+a369cjku+BUzgv4clXMd1H/IIqF0cCE1DEoDJFt9IaBC3ZOfy
/M3/6Hyj/jYk3sJFBgVzkgGNHEavHAWIVHayBqpm5LkKHWom10O/uWxxKUuJKAOMhzMlBBqphRs5
8QEC/eqjmLJhO1QDU4AMyUHhmurFTaINtmSUnkl+tu0nyX+p6ETG44vJueUYEDG8/DFLe/T4W4RV
nYhaJXmGq5v3MbSSAcVw+koLHT0Kk+1lU0tLemxKWNKSFKkZ6zCVgK4k7RSQDLS7eAKZ67DGw7Iy
KrE5eGzLQR3QjWATRToUFYonmro16EqpcOl9fryQZ3QUaGorqA8zEH7ZtJH+LBUAz5PGlcDllDaq
nSgABfbGZqAob3exSyOUYHUwT/ame3lyl04nvDqYZE0IfJ0xz5hy30oVwTbmQW+nRc0M8IFzi+z7
5j1SQHWTT2t31lIUBgYkgFTAVTfzeJ46hB4BXx2a8KbaqD1adRsxXsRg17Hyyqk0FURmgbJyWM97
g5BoQWPfb+XeeeGPnRASMVKazVGAlHl6vqHTa+Df6OOm4YHb1veq/N3UPi3Zuzy782114iQEs4In
x0NeMzMNvAokLjxJ25jGsDKys/WbLaCsPacogPUQKxd1oAQa56Ca0vrc1hRX6R5jaaNL2xZYzjRa
gwqcnUWYgwAlblnwdkK5VFg7MkGB1AyRLVIUJER6O250m8c/Cila2ZdLM3dsSIifeEnygFPQMupl
/tBO+Xct/2uQ8TwW6JsinJmL2mLmMdL9VDM70HuEzYsJj1KBNXklh7S0Oscm5lEebTsiN2mVfSnL
948QUKYR1Hl0YreB3VR3lfJ2ebctLs7RgIRNbiWWXEU+FmdMrpQaem60ZL2JAsOamPiaIWFbD1Ks
tl2CmYv9K8V87NJDzb/RcOUqnz9XPDyA1oBGDdWbuRP5dPKGeDInY6aPClIT4ljSa1lWYKzKV7zx
0k7DaxDeAV4QTKPClvZDmUw6hWswk1i/ltHzw4JGiR8vr825z8duQykG/URzQeasDiM3Mc3bHkxA
0Lz70VbaRkU/rAQdtpEAgDmE+56/az1AFGPtWW3gBjhSZhnYKQD2K58yj0icWHCFajMQHF5YZA3S
SqNHa3kGUtWp0dFv3w0sAYFgrRdQ40VjGrrlCxAFWCU8czzZBSDTl7/gLHb6mos/HyAcC8Oq0ozO
rEgGlKTz1kvodQ7KaqS5gkx226JgeDhdNrm0ZY/HLJwN4vdxUAbgirTqwYuadx5til5zpub9sp3z
DK4wNuFsELz7I6pgbCOBunEOyaqyB6cxra8CyIEyJJAc2rxrU7Lp+9yNUWlOtXxlfhevu+PRCkdH
TzrV7OcJ5mAnA0xcB0RFN39N5KMy3sfw0AytnaALrP3bWP9r8BYwIRB80wDKOz2ypjaGia7BbqjE
24BazCog4ho/NKYTG+9x51ye7LNIQjAnzHVVQKhb0mEuCKfnfKzcTjeuyha8qgSBr2J9Xja3uIcI
knxz9Q/UjkJ+FqyMsWXyMrWT1nTGyinKm0nexOMaVHhxWOijBzc10JtnaMAwmopWj2Cnyh7mQ9FV
GxQ1HbM6mHxFSW7RlAVWfw2/qPwLzq+ss9Co4wquQFZsOdhqkpMB++6/Rdrd5clbugoB1AQo+X9I
+64ex3Vl618kQKLyq4JTu+3O6UWY6ZlWzonSr7+Lje87Y9O6JvrcDez9sBtwqchisVhhLWKgLZUf
a4sni3b91CBy6PxO9wzlfkiPsjG6prJvf9xwDsM4FcY+5uTeVeK0CiMTwoqhLdChpsiYr9G6LenV
Hw85cqK410mazrWWKxCljgdz+sykO3kW0XgtGR6wvBHhIU4HSCS3S0prAZw4gUFUaLNK+9JlgM4V
kRz7v9LmRBI5X7gENPSzXUJS2HWOpOaOEhyG4f26KSy5/1N1uHOU1IMmA8QNUbEWOzUYOerYUfS1
ojzlU+209FiLSveLC4i+T2QbUVtBPHGuFi6bsC8mQL7S6KCVq0rexsBfFw07iaRwVjcxXgKKtnUX
6NC2AwTojzmbd7FCjlkUiFw82wnuErdwYjG6CX3gkDhXG6nEUhILkzc5goUG6a/Rrhyjzpxe+zIz
aQveTYLrR9+F/QA+aAUjno3gGxaOND4BswYYezLwkuNWlVb1NFXsE0zti5j+0HiVvh3whpTNT3Ca
/tzZW2ArxmQHxm/xfOQOGmlp2c7sRZDrAOqKpRWqF0+aQTe2VN7koSFC+FyIC9nCaiyJDFQTHrFu
Vhraqyp2c5YNfzQsH32V188B2yJ+CwnRABPAWobBI3VulcDUzqZG/cbX/KjCQ44WliQTtLaJZHA2
qWWxbOY1ZMwjisnWR2pKe+RPV9c1WbB861QTbm/GONVVjODhGklKRwXSGdCh1UelE433XJcD7O/z
FQPGOFEwAge2e21wSvkYxds+qYCEJIgWvydl+K1BTgDE4/gP2ig4F0Uw6VerDZ7Vc4POMqdvJhSo
I0wCe4FC48izrTIq/byvbT8A6v82Gum4pS3ggcNYLTZa3Nto9TJMsKyNUerNVj2u5yhKVpDW/y3k
VEaHYVQXd1ZnB7mfNomc3cR0Dk0nxyjz6Hc4deamL9RMBqoaGlLSrCKOLs30NRhn+T0J23Bvx9X0
QcPMDO7TnqjvWj+hQyiSosbBmGeIypZi/AniFEnXjOTEk6yhWFdVVQDQjIYjGrdp0wfrJujMYW83
qQT2xBZwH2slDKPXRh9A69nUSKQWZRm9V5OlxI4UBnmB5hUybIKKFKsxaRJbcNSXHAu4GBiaL3r3
wGnDbXOFazBXgPUZFEAm1tcNwtdKQ8pzX2l+bj1cN96lI3IqjXnak2AhTPp4SgikmfXo9JjflroI
4GKiXMCS7Z6K4UyqTUE4YE8Qo6h/lPw+DR6G/rMuBUu3FPqD1sskFobSFfsCg6kJ9MhWIwOhf/1Z
qR7J16p2TKMEHA03UrI2y6Nd3xnG/fU1FIpl2p8s4thFYYb3ACBh1T/DoDtl/pChhcUYAFYD1nTt
2Ep+F7tSvxUIXtg9WzFQaAUk/zf5+Llgq57Riqch896b8adWfswDeBr0+3B47sEdb4STb+FBEKb6
lnaHOdXvcZVu5whILKq5vv4tzF9zTuPsU7g16BorkzoFn6JhGMRRS92TdHBZqh1oUct0C14FwWYv
BFJQHDcUG3kEeCDndgMjKGItH3Mkbo3HMit9y6pSV8+DQy+VX2Hfb9qpfaw0ESvLd+sTr+mJYB5q
Sc+VdAR+fO4O5bwN5AzBjpUDWFLSulvZGOiIEChNbpK5NctdGknBjQwKlNgdqjb6CiZVltwuNRSM
oefDnUymZJMAybh0gESVAXevD7r3KNXpyxBiSN5JtKjeReOg79DWlt3JCS7kIiwFD5QlE0ZUCvQ3
sEuB0Oa7/HJiwkk4t100AAdAkYYBrLz9rWy1OryC9g6W+NRvmvQJGZk7PVsDTRoTCLT/um5Al2jf
BPlwdF8DywLbCUTec2M2Q91sqd3nrjE965W8ipT8xR7RrJBkj3Ybgc5ZdjNpcJW2cZSI3qHDxen0
+LEjj1qf3AbKEzUrQOCLqL0W1oZNRgPZH+cMBDb82lhFoGqNXIPvGV3hiNlRo4jN+YjckhOUkV/N
spNMvymId7P2M6j1x+sLs3TI0aOpocdWQfctfx1rkQn6pFgG37mUv6pqtLZb88VQRJWJBReN3n+W
FUMaBm8F/t4ZE2roNcx6GmfHIKuB0T9H67yPBJHfwkazjCPmzDU8hsHByklqlRHd2taE/m+A1eDl
rb0NpdcoXj5jGPxZ61dB7wCPX0WRLwMxNEhhsngbhRsZPZr4fz9dXZbJR1pDR7coykBcjChnIKfC
wUI6TgcTaLTpp8LNqHtdyILPwM7BuZq4lZDSNVi8fXK8pMxGgBuhm9db3R6f2D8Pa8dxd+7j5Gwi
Z7MRRL6Xm4medwxrMUwYnGu+fbOPBlOlNW4kYB45SuxR/YOQF9p9XNeLffa5KzwXwzl9hI9q3ZYQ
A1huZ9QOEybCrku4vFaYBLx7GKuBDEqF84XDNC3aDHQGCq72/iQ/F7OXFtk6m/3gx9Qo3/4Hz0oN
DfWyyleTDGMOYArwP6mddHddEbeoA6IF/LpCl521EHPqTbg1S0JJH4yuQbW8xgxbPQAQUJqAdh4d
5uCraePVJGkhOIjwXhfl8JYWE/UrXJe4NOHkuSuzLIEKAuYleFg8mePhlmBKEcFRQG/mVFRgWrLA
E1l8NTkeMe8TxZClzujpVDBJRW/U+MYSvVYWdWLz/qgC2uhT5m6NNDKQ2zYQd+RI2ijAmTOzVT8d
su6jEIFZL18EJ7K4U0wHrQWLFmTh8YqY/K+sICbfGEHpaubvGQnuGMhLrHv06brNLOiIp5htERwD
kHbySFXEtuLW1MrCHfOvEARipMDNrDlysjPtxP8vZCHNwLgGbHQ+cs5ZGpu8AJ1MAUBy9OdpawKc
lUp3oxZwRz8vqCps9Awhh4LJEhThzw931U01Cacastq1AUYKoBG2VHHmXrB+C/Wnc0HcmavUqTEy
CkF9DuTe27laU/UPsXxw9RRmD3q4G9RcZPJSllur9XvRePRlqArxQP8AkB6GdaDxuZ6FbmchgtHC
DfTRY5DCXWy4I6uHmo9oBHaJ+ifV19f3ceH8ncnk7jUV3ozkGmRiVnhlJyslDzamutM7UUVNpBzn
VKq605OKNijAq4kDklQoNTl9+qno4L3RBjeWV7H1fl25yzfy2YJqXCoEd/mELiEoV5jIue261pu1
j7nV8MgH7kez/bk0hKUY0UF4AFowbvsmKg8N0uh4+Jexr061mzZ7CZm+tKYrADY7tBIBsC8d+FOJ
3OYB4jQuRlMuwDZcrVv6S8oBAm0ZqzjKQQsmik4WpRE8nFFuUQwEZufmCSzUJAIOQeF2tPSmwnR0
0DbHU+mR8KWQRI/0i71j83iYnGYM0bjUv/t0T0KhYCTj0PeKhHKrK2HyCcQ3kUHcRL61knu82K7v
3UWEwqQBWgHswAjvLq6HKMZ0VRZAmmT/wlicO2qCEOj7IjuLgTgJ3KUQRFpXlwnqEcZ6/ow32XY1
b/6qa2lXvcTu78FJXcORPSzu6sc82JBsmHApGKZCcETI+b4NZWvGNWDjnULGSwjZh+7Qli/JlKCi
DYSTdlONP6Yw50Ryt22Wg8VyIDCPcPrIUOWUCweAVBhiqpRfgwUynEBw9i4eP5xAbnUBhd8NBfK2
DqUHi6xUQHAo8U9dJSeDu4aCOZxzM4KMCC45CFfA7XQkgN+L2AiWbBGPK2RqkOiENXJ+BDNxbURi
yGmqp0wFn6CI3355sf4J4NyGkXbTnJdMAH1ERkJR7iPq//w8nerAeftOn9Qk7SDCikCdBkagWRPZ
mGCZeCr0UkmQ1WHL1EaGo4Uvsv1f2RQb9mRRvqlx0UBAiTEAoQg6JK0DUMemeSDGw/V1uhw3YEZl
oWCp2gA4vIhtRiMyJGOAFsYzWb8NXvqSgeF1razTbbFuN/VGIO/ivufkcUrVhd7LpIK8YaU8Km/D
G3EfUoBKe+RuP+7J3vTQue4JhDIPw/u+UyU5i9a6OY3QYIaVDFMvrHW3abzZvhl6N9EAp2YeI0Yw
iyZHQJMCaPG69EU7sQAFads68oA8BKkSpkZqNtDYDG7rHAgBP31Df6/ov9/nTlM4DEPS5/h90GW7
mjpgLNaR59tMxI8s0oM7UjWAVPWJubgSGC65sglkUUfA5QT+uSo8pGij9VIyhhCBPIcZeh/x/bwf
Np/gSou+CsCoGKt8VT3XggUUiuUCiziw45mOEGsTd3q4z79kN3ZyRIQ34zsAufLts+3luuiBzdbr
wihx+BTQaCDM4F8wvdxLMmpJkjPbwADTP8l6Wlu39VfnPQFc2pmOEc5C6AHQ5Fm+EY2+XD7v2VKf
SOcu5dpu0RMR4EhMAOGL/PKlc7oGE6S+tCavkeAIXE6MfEvTv1M9C0zkZR4r5cxCgGRff9UvxEU6
/MbYKmv6UL7RXeOgj+YmlQG7cP3sLarJOorBN4F/MAN4HntYyUznkUJNmpaOoXsVygzJoVHR17yt
dC8JDrWo/rmorInSvoZGRVyi/DO4TYOhryQom+fgg5T9onfqdXGjP2TOuJ9WwAe7Hzd0nfg/7m3A
Kp8K5nyr0dZdPcgQnNqHTnYm5UlD32KtC3z4kiM4FcN5U+wl6gQEYmTybo6sfvT3+q4txqqnEjiX
JplBQAL0ezrIRGK4dlettLvOccJ9G3qGYznP7aZY36tb/U50LhauJxXlTBkItSYSGTxaBaFVpM/N
BPqL9llBraYGH+qW2i/XFVwIgCAFlwFrlWCIaudWqSa5rQMxFX5O8wsUT6ImRfk6EmRzF/YJSQuG
VYOsJLpQOIctB42p9gW4LhL72Tbv5UjQl/YNN3PmwZCB1PEew9QnoL0vRjUHpdbbqMwj94Z6lhtu
7KPqWOvEC1a1063im9TvbvJ7DVN91AVmzsvduNYPBl4ahZPftUf4mpvA1w6HeV245ZYAj+w5E6zB
xUpzn8jW6OQVF1lxJ6GhNwI8xSEdb1LDV4OfHgeIwB7iwY2BCTaxei5iCBXFbsYCRFbJXs4etB9D
X7DfR03HQGMe8Lz4gVhpkAExMpaR26lfSvM4drsRE0WjF8UCRS5snxPErVVoBzgXITh5STk7Y7CL
zQ8t8+VGsCXf3FC82XzHQkCzN9Evx/mPbEZaUi17KOQZL9Qx/Wqf+urho/LQWOGG624f7wZAkwGk
/aDfZw+YyfQQAaylp9IXFc0uzgha1r/RFMHeAyPmx7XUvJBzMFJHrkK+gPXRY3Lp+lFfWNQzAZwr
y7tEAfI9BOjmcQ5WUb6t0JEq6ltgS8YtKapusD0dZQECaMNzG0yDXAn0jkmpb7OgdQqy6YbStTJU
VLzrCi2cqFNR/GCwQu1SVShE0flOK9d9uxssQUC2pA2yIcBfUTHziGrXuTZZGWmgpAA1nKJ9ahUo
jW+CtnZYSVU0tra0/aeS2O6duIeCGDP6iyCp1FG/LVDFFoLIX7w9YGGnIjhrtwtLlstKw3phvBgz
qQ7xA6/y23A9EQcIce785/oGXT7pOImcyYU2epwyComNtGKMu47m1m5xE+5rhFrap265omboy8Q1
J5Kzv06acUVoENnvCum2QsnU/Wu71JXfwCarT46Se5I3ra8rumCJyFTD3tHViOYSvnjYjeOQaq0e
uTkydOmzZvhJI+g3+C6mcQcLMjB5pMIUgR/BmaIqGfNQUCNyB68+hI7pWDvzmD9QJ3bHVfJleKFT
usCB2xeHL9UfnQPa3sDnDPC/0Ql/X9f3clYezG2nH8NZq9Xkrd6VZgTYwQTY2TYmOUHi7M17zY1+
d36wKhxauyWwg4ljgKBAcN8vuLIz8ZwlYz4rsLoAa5Gpfy0NSF66UycPJcCgrut5WYXm9OQMOElL
UrczBE2+6oAV5NCsiJ89lW7+0G2Uzbx+HlxtlTmqr3ndwV7bu36D4owAB2VRXQCUA0gM1y4C63Pf
YFmjXZqVHYGDyktUN0HoaR3nVqDsggdCtZhNdgJ+TcWM4LmUPlZJbMx97OrAMJKeYiGexIIzPRPA
PuDExTUh8nlxBwHdZwsnZzvZNr4JfWsb/Z4P8lFfh24e+b69VbbXt/FyFBrbeKraxdmJa1IPkNz6
JVBf37Svfj0fW9B1uPqt9FHv2xj3uiiCFy0od0gG0hdRrkBqla7a/K6rvq6rdWkW6D1ClQXKIZl9
Ee7F0WirbROi6zQh3cYOuoOlze22K9FIW9NI1D52+RZCQYDVBBjELOut4fQBVViV9gMSIpHqjj66
/TEF13njrxlYrl3uN84EduKX9Akpg9D9I6PKI7BQ5rvPXSA+AAMU8N+YYdU0bhtB7SqlaBpE3j6G
s2HeTjuGd6MjTBJc7ty5IE7TWkuyjMQQpD9me3TlggcA5eubeJu7r+STrCyg6gpi0QUbPZfJ+bQ0
L2a9NSATzatP8k52tfce6/nXOsYuGnSd/HchELm0nIg0ZfRC2jh6PILfYBKQH7HZMx1gLlriFxH4
T+7QAiknXtmNTiBq1F20IFyT4LBBqIGbkttAeRqMRJojTILuVS/Z5iBXsH3cHKiOOOo6+QqfzNvB
cieQWtPPHixdAgNauERZu96/D+A2NrYNzFeb+IDcUVfSZsYkyd766vZvfwC/tKNeeENvMJ3go4e7
dIqb9ElDP6Er7w7d7NaBg74MwRctnuGTD+J2HY8tOttJjOTC5BttCSK+VYxQOfwx0x8OLtrxUKu0
EMWCe/Lc97bZ3Ad9H6RuTI8KyL3bejVWdz1pV9X467pbWjIrIE0Dmh5PUfUC/AWsxujA1CDKKnv7
Pi1kyhhrb+YpbTbl0AKoaRp/q+1Eb9KYfl6XvXhwgToDNA3AMgM04FzNMQSfcmNhOXX4psAs/FY0
Nc1u/AsfhNcn8g0YZUH75bmEMKmNrDAAQAAsHd+UEPuY3Q0AgV87c3IHdO6YhYjibVGpE7/LKZWo
fRxVHTxDXN8lwDnsRJ3I7AfOdPoeWvkHsUDOdQqqAPSTGSAWTKs2gXkwW34Tj9SJBl2Ejc7ySRei
MEYMNHoAk1y0rObKKMWmCgCJvDNu4/CPnfU7IvdrOUr9JP0y9QQAYrZjkn5byoMgDrhYSKYnyr6w
TbTQALf4XE9MQKnqWEN4NSWrONEf0mEWPBgXl/JEBBcwkoQmcom0gtsb6QqMkBs0SmLGovKv2/ll
NplThR3Ck1hKLbBLWQ85SbZXo+cxisAnd98SL613BjrUMvlNAnHodakXzupbKBqOWScCckxcsrCo
7dxuW4AAGQhqjBxRftJjRACPRysScNOIRHEm2esGGNY1iEK1zKfATEqmEYQF9hHdsYKX1cWJ/tYK
L2PgGoHdkH/jpxm1AdmPpYTLANBZV6wwBgpOtecm/61boifFsmL/pLG/n2xcE6atljEgpUC5NTBj
VyVbO0K5T4Skymz54qCp/+Rwto5HKnroJ2g1hfmaRqMTVwAsaXc0eh0kUUuhSCnO6jHcVJOMkWlL
nR9n9m1q/u6C8diKzP7iauG2irN6UsRdSmJAwQ1TbHt1GKTgMejuO3N8C8l46KcxdkNQl95kRqKJ
dm5R+D8cOj6zNeDFJCs5hOtx70mVR+mn1G7tPHbK9jGrvsJkdf24XYaETN1/Evn+/lnHzARQIABl
9EvzjR3CEsvXHyp/WhUPdeVE8NBr+UaUVrssQnJimRs9MdFwBNqYVTGxL6WfRZ60QW78dnzR/ubr
YoMpt6l3my90AuiCk7joPOFa4F5YfyMP9QMwjLgMAgi2yK2tgPQdNQ+z8QSrylzHxck4kcK5Fol0
saownL+kWevtUQ8nF60f44yCO0ZSw9IPp3UNADV4UXt4ui588aCcyOaihyI3h7iSIDvstJspgxAZ
U2pSvG5iY3Nd1KIDOBHF7WKeFXJShRBVSONayuc15macOkdbsZEBV0J/vi5OtHfs7ydGQ6ug6rMC
4hT7vVLuS8DyAjX6ugzR6rG/n8jQM4BkAhQWq9fE8Gf3eQfUiJ0lasReVAVDnKasgr8GUNDnYtpO
7SIrleE6UemXvKb6jDRBAmv5/kYgriFZCOAinseo7oYqtwhCEb17Vax+N45V443z+yy1t6jS+8Nc
vRXKU1qUj9fXcPG2OxHMueq4LfCb7LaLAWhqI0c3w5F0AaosoWMklZ8YuiB7tWiIJxI5p53rVjwZ
Frtf0RbtUGKuEuudBsO9UjNuHFmwtMyuL473P3F8VSAq5Cga2AWbdKBk7MNfwwTi2euLKJLBB0JN
g/EUBlKoYdcQzgaOPMkiXMdFaz9RhPNTU9bpWt9CSN9XXjzIuhugAXs2FcQMpegGv0zVM6dvwdox
mQ3T56Oguq2ViUxYtjrZlPM6Lu+S4B2cdlr41KlACZ1eiY7p6bsq2rYikPvLMQFOOHewx7Eri5hR
f6PKl+o3GrkNjVc92WDEPQPQdL1XdMcaBLfN4n1uo9sFKSWCcIjzWHNdmW0ZQ2iBKTEagc0xib2R
EL/CCHfbGk5l4umfS6vrtrOs7IlcTlnaRhY1WLA0g9JkitG1YIROYE0+LV9MjH8o00sRAWTfetFT
EQylUDjn23rUO00MLqKhPh2A6X9bFgdT/5ySxIvNXW+u68ALm00gwjBctOUTnTmvI4VzaEcDxErE
bxPrvu4NRw/qlWK+XF/dRd99IohzNrIuj00XQVAEgLEJLyBLKlYaxiSuixHo8+3eT26iBB38tNKZ
GGoHTj3S10idHQmo90rfu9dlifbs++8nwoCRBLz7GsIS8qVUPlXdINwGGJ6pAb01jSu5X9HWGXBG
BIKXtQQGD6rR6MD97ro4EVzmediZISLerkENaQjclIZgTpTWFpK/alNuSDbh/zdbTU58DQstzeZj
BsLfzH6Z1L9VLhzfXkwf2P++iPOJACCS5qkB2/1Q3UemPw5HoDsUdbTTp8ox0UPeggWp8+1QEEwt
kdrZqLn9Zym4wK3NKk0vMBruzvV7E6rrziBosDaOxqSBcRSNAxIQpJL7Lp9QhEa1MZG3Oirsqvyo
ZtHO1oMnQGmN1nvRElfuCcwk2g0mgLNHEq27UvnbZo0fhuiRKhXZAQwRyKctRKW1+XB9Uxdv4xNF
uLCQGHaqTzoUyYa7oduGyWcN+gxN9kI6ba+LWnaw/9aMc7BNUA1Aq4Comtx05LENKAaj7pXuqOFN
IZnARn66LnD58P8TyOz5xF7DRs4MbYR1VFrg4NBvWsBUGVTU0f2/HMh/cngnWoARfBjYuUATrenX
6DgqcyeUQYqyTVM373tvQN+KIoT0ZVZ2HtsAxETWMVKD2VjW7HSuYGWDvYjICICreN8G8TrQdgYs
Hs+XPvmdIhdDE3co9jT3mn5wANN+fX0XHqSQjz5RgLBjUhZwmOfy0Z6ttgDhRwBed47dIimzSuUb
LSZeUFtoTJ1cs7xrZLfJMEXVPuiS6mXRUZ6K1fUPuTTi8+/grhMidU0f1fiOqJurFTICo5PQSPa0
ojkGZQIgPWJOApmXxgWZuolGISSXETRwHmCcSQpYCBXhmH3ItE1YP6WlwMuwz77YXtB+MXQfbDGf
pB/mFlg7E4hHA6MCkG+4lvXS7y00nigR8exg34LHU+Dkl9Ri9V7W5Ah0R76mJgFETB41qEWng9Gg
HW5ahfTv9e26DJdxg5zI4M4lNewQPIEaHlSRa0kwGyEviUgLzjDjqc4CyjYHLYADEsvToc7erivB
PpLfnFMlOJvrkRmwJQkizOIoYQQyC3wj3HftjxOf52vFBTAjA3Vjx8yl9a1K/5QgcMzvLVWQh1/e
EaCBfCOmohJ3fpDzyRjDKcOO9GR0unCVdoItX16t/wjg++cDAPhNMnpikGp/bBoGfh8Fj2QQ4Zpd
XjFYLVS1AMMBlADgEp7rEZoxCOXYagVDqAJLytLgeOcq0P8YSV+8hrqU/pm1qnuagyQCt3uWBoJX
BFlcSsDEYU4VfdaoCZ1/wpwYxJrmsHObVXmo18E2/NBDB0gg+dbPXnS3cI3DzfxHfTS98c0C12ni
Nnu0wl63zsu+J2iPtjuLNfHifuBB/9RanUENEoMwK/MIKpnxh4H6cbUJnHyPhvPCt58kUT1+WfV/
MrlozJIGQK3YUceuI2N4Ij/HVz/XidvdppMSJQnw+5G6b6qNgebhxLu+bouO42TZmIonIUMe26ME
iOrONayDpG9DK3W0H4/FfG8NWrjBrMgSPtxhG6wYmHAJZOR1A0SUX3heUswAtpbghlo6cwShOsOD
QQ6VfyfIaU9h5YyWdDCytTWnw2MWWBGI0Kye/KZpBKTc66u3dA8jVQsuPlnBvzq3ekgnpGrXYCbV
zjBl2H+FBoBdSli9OTi6Rl+vS1syN/SeyKg9oRXyAowBpb16VHv4FI2W6xzDvbQVQeEuKoR5CZSB
TFiFxW2VOcuJmhu4gRVCvcLwGdpyAxJV9VPrHq9rc9mLALNAZymD/MB07+V2tRW6TNoO1r21N90b
uVU9Wjr0bTxgCi1yyKe1HVczutSfi1vjON1Nx3fA+2/sjemo6EQo/evfs7S6p5/DHeYaMHEzyswg
V8Mm0qBESuvluoQFsuBzjbnzHJe5SoIOItSVfghuQRB813nmxjzku/5d8oZddWs42Rp4jZt8X/id
qD9+6YCcqsiZa0faGjUcyNdKvFGzvRUfglLySjy0rmu6JAidtjBWHAvMPXBmVCTaKJcaLJWEaESt
t7nstGbq5KL52EXvhbkN1sKDPDKPC0TNOp+AcokscvRhDWC4DjCtJQJrWzoTKJb/RwhnGAbmfOuO
CdHgVOK7eXzMhhe8RJweSGnX123JBk9FcQZShoCjB7o6CkDB3rAzzCvlgp1ZDBhOlOFMAJSFRiUN
kDBqb3m8ofERsaJSPbfGRkveylHQDrAU0cMhA8od0/TgbOIU6mjblIlu47VdPhVq6khEBZDjn6j6
1MyP+Md4POyiOZHGKxfY2YicEOrz06bOfkuVIJO/uHigtIdzRHHE5IsWqZqGYzjA3evDaxfuVfmQ
Vsi32O+m9pZMbj1+XjeHRfM+Ca3Y308u52KQp9xioVUyaH6NxDdcJrgtRa9JkRh2mk/ENGZu52MF
MZm+1YBXBnfttKJ31pJpn17O3CmaazWUwhzEysX4OlQ72X6+vlZLLuf09zlLm1OlygeC31eAYjB8
jWrs2NN6yEWljyVvQPD8hyzMFF50d02KAjw9GTYgU08ZI0cnm0HeWmOLB9HmukpL+3IqijNnKSoy
LaixL5WK9CZgstXotbZi7/8mhTMyCdBSYdJBiiXvcmVwQS5nSKJAaVkVYC4ZDMoKzU/nJjb3YHro
bKYK+RPUgCIibhclAu+5aAIY8vz/QrgXahOisyqMICQGw+2sxp4BuoA0VZxIBA+0KMkEPS9QvzAS
xuO7kArZ7kRBpGlq6MENjgnFDLY/iBpUF6qkeNLhXQe2DYbb8V20OjmZNJ1iwD/MSPeamBzRzRc2
JK+pc+PYRouRzMKdcn2N0uXKaEXsj0sH9lQ2Z33W1KnlCEJAlxSz2+vN3Wwrglf4kj9V4U3h4lgz
IR9tgoYgKmAvrEcnhMvpi8HT2pB4SW+jDa7UzW3XBKlHrOa1wBySoFC6ZJN4LcJgVMTUeJuc2yTa
fwNzjnFbmAkihxBMHpW1x1yF4IG8ZCtsKobxOSs2WKbPxfQZ8FZx6+JSCnwCNuIQ0IWAOK3sevXz
g3wiiEcZradyjCoWu6syABMdBTjFj0UORBckOXKciOvSlm3zn178gxsp+nICdAj0ikGIEstOlsgb
i+KSz8zaSWLg12AsxqTHvhKOaiyFFUhEgkaWNTMjKXm+pmqhMFxpC2kP5GE1+6GqopXa1/soJZ6m
/OkCEebjktc/fehxAk0g1Wtdwby+PgKwHfC9bqjHxYbU5C4ZUD2t3wTLy+5DPt0G8hvgmqIczV5I
5yomGfoP2xFMw/BAbxJOejoVnkG1XWwE6yxHuNZ3iUPAogtyZfSEeHIpbBdf3GM2cGMyXiHkVTi3
DRgkQBO0SKokab8LdPT/G5aTNP2qJ5NDs9AZprsEgxZK9Oe6+ktn81Qw58pRjK+R4oFgGhZOH28K
MDt3dHtdyNLJNGFECgNYQ26bW2K5Aoa3YSBkkMz1HKzlBIRjv/VZtJPMNvidRFeBig8GyYzJN/2n
/ahpvcwik/DOSEEQNAHUIs02g9Juh7TbxPr0aFTvoLN257AAfbqyI0UkoJpZ1NXG7YsWT0zZ8glP
SSJEQsds546AfUJLaVKGTt74legOXjqZ5j85fN6TFnJrocMGFlMkD2qc+LVSfcyB7A0kdKr6zxSL
2vWWLhEgrWGMA1yP6Mrl/Ks25yA5pFXnBrGaAD56zjdNiXdgQoM7VS1v6TiwOWoJo3gKKQXLuuQX
GFgPsp8ya6jm/MJE8zZpphIvev13Mt4N+V8MFNN2RUeBu11aVwtT2mgbR+sqpp3O3QG4BaUwJXi6
G9Zr1W6T5L2NP9PqvZc/g4frx2KhvAeuQQ04iwCfVRGKcUolY9FPcHNYUaSU+2E1oaY1rpToqOgr
S1lZBAP25JWInqaLKdxTuVzEQdNUleQB7DaytvpD3Xtp0zYr6+NBerEaP2795kXgZRZ3D9xLMFiG
F8Cnro05QzWGgEHeykBEru8BTKUqv+TkOaICO1k6ftaJJM6fZfpYWjGThDgP2DZOJf8aU1cLBAHV
QhcTtu5EDmcmITVVajE5RYdOWWUzOJlT7NT7Dhl5Dxx6gas/XbcWgWbfV8hJiAqisP+3hjEyIh0Y
wsvXEvAxdi6yysXNwpMLUI0YAgZdy/kJYNjog1ZSJK/WhqtslKcVQFSBcnFUPsLH2U3W9V2Fx6Uz
v19XcOkqQnbyP3LZRX2iYJcFEsjpR1hl+zsctkN4G9qr6yK+cff4K+JUBnfiBhkoDKkEGaB1Iw55
qXeBR7fWtvWCx/JJGQEGqGKaWffCX5l7g6Z54RyWaHW5s5clpqQCJxLYIITcpbO8qvIZfHP33Wzd
DbUIH/NiTTGNhWsXfUqoJwMcjtvLIU8a26pBaRQUdzPwmev7XoQJtzCizZ6aeJ0BNeCbrOt838yu
lqpBBmCV8UGP4Fmp18MKaCjDJlybtgv8T98fPVaNyj1RjmBZNsphuG/ZpCZ/21pGQ5XYwk2bbpLe
oY/FynYjzIyygr0rubVn/50Nd74NV3R22hthx9Ti+v6Tz9/CchJXqkYhv3eDe3NrNAAesDyEHuvR
387uGHmK+3jdhi+xltiensjk9jSmwD6LNAYQVjrJFg/vnfmGPMLv1K0/KZT3Ip/6wWt1K8JauuQQ
ZCDOmA23VBsFSJOHdatI2VfWFKagYXw1A1eOt/WwoeGaDa+U0t3Qpx6eCQXS+mm7vq71hffjRHN+
veqogm56iCYm3VLFB5OFT4cHsJBfl3Pp2DlBnGPvYqIExQxB1V7906zmt3ynbdXbBugDvrYCCqWI
wn5hVvVsVXkbQgcxpoBlSJQnV/soN9RLjtNt+DBsgDl3S12MjrvFPaB6nxXMq+4qwcou2NO5fM6e
ikQJ5NiA/GgrHe3H8H9I+7IdS3Vl2y9Com9egclss2+qsl5QVgc2vWkMfP0drKu9inSiaa060tk6
0i7tjGkTDocjRowBNsTmlYbZxX2ekt18QD+hDJpn/RbkTdc3+/Pp+WhZiPha3vGx09IsmF0Q3WVf
0rKOOhk1+PLBPoT8jx9UzBxZTDhtOZY3axAe61u/1evH1hv9qlNfE61Dds79lnvB9bV9Hm4R7AqB
fsS6FmV0fNb9cFHpAYx3Afk1eT4wRPodD8eTfgYvWmhI8oTNTV14cTQwOmPMTLjiat5m6mxiU2M8
G3W6Z9Vr/J8ZrJe1gZ/Tw/+BMFUMu3qD4jxa8og4nj0cuOX9ymbtrlOm+oChesmlvbmgP8bE8zF4
RoYuLYylxi9L3c0Ye01M2SFQt7xkZUQ4BE6KYidIcZAqKpfYDAf7Qp1hVxZGxPRTq+3m+ocuK/xt
xrSVTcH9Uzp7kxbDpkf0MmQ5vbGGyQSTXaXsKkOXqZLK9lFwjEKNy9GpKBzSeEjj+2aA+o8k+5aZ
EHw+9Wg6OwnBp3K/gy4Figa+I0PIbh8sEzgAyJMsgmfLj1jliVBFtkxuYR2Wd4MBw7m5qUy/w+1v
HOL8aJFnR0HRCC+MJGqsO6BUqO3rnaSm+fntthyB1a9YPu7qV3ilUU8Ox68Y2VE1fB0zcjrbOdl7
Ot4VvYUxl9BOd94gS7c2nWZld8kvV3ZThvS2bmF3ok+6HejZYa5RgCeSKPK5IoX1wQwAvJDVQUlK
2OV27qlVxrCjmCCJNbEOzQZePwb1eIxpCeADg0bVQqU1TimTVHIXNxFDNsh5gXHyUJAD9dbHNTYG
JbahVnCjZLo1lAYiczIWjGWbPpkAVwtKxa6LfEa45qFHbk2ajuVljXsC7WKYg9qVj8Y3u3KOieyO
3/SWhRrm/5tDEePjikbMu1eTDshuDkoE51c9amEC5HD7WLsQuC5ZmFZRUfIjEsbr19CWu6wNC1tp
E7Wd9ASGS4p3qWEfE8JAygWRt0QqHrTEq097qiELN1DoA3+Q4JqYEh/7ksCWCzp3f8CcgtvPfmnl
4WQDplOPu+W/Z61xm2n5Ac4H/UHZu3xZz7XfIOSJ4PzvypzjNygOjZ9BQczPhV2CzWiuhqBUay3k
mBHZJ6M7nWqis7tiZPsOxEeSDvZmroynLOpkwGdAxUg4P1qaF6hj4YcAkRXEXTj0B+r8ULoos6LE
9Ct7DDG2OIAFc5RFyM1vvmCIQUUEaJE4b6RPHtrMdoM9IN/cbJ8ZPz1ll1uSBGcr1kNfFTQHGOSC
PoFwnVBlNJSqZkueYZ16uzqkPYYMpu/X/fdzrQpxaOkCL6iGpXgsOLCT10RzKdIofUCIHWP3tXSU
wre6Wg3iPtdfYsOIaFfEUEbj38e6+tq2zgN4fr1AK4yXuDMNSXTaDI1oM6mAo/0DtRD8fMgVXEwM
ug9ZW+xiI35E5/DQzU2AwkKYxeTB7IudNRa7RAYN3szV0QUFjSr8apFf+hhH9KzgA8oHMF3fM3vc
E2Z+zzEBW3SPs9aFWpL+cgHCBPvpAKb8oX7rKG4hzvRja2VI1ECS5knKNp8KpvhA+C4uJusAgQW/
8sefNDlt03QTgjUZ6SkbHgpj2ucW9Nfi8bYqhyjOGonnbfn32qKQN9WDl0/TDIs1nRvfQLrWqvkb
sTqQscgkMba8fG1L8HJN6eZR57CVIZv2OPGd+rXmh+tOvnUZrY0IaROzlLTVPBiZEB8pbXyS7BXv
FOMhP+yum9p6Da1NCQ5U5V2fgiUkC1pI5bUA62JEm3yLsyTU8c6bkt6ve0lM3jaJriyk5RCNDOGq
pbwm2WBjdWrcwBJQyZl+nDzV723vNkZ73SruMmWWwNs/D1ItfrlMmOroPC1yJh/9Mo97W9FzxCdz
T76YoHrCM/ZS3Rjg3T4ruymIj95lDE0QixU3dTj78fPXJgDx8Yk8x1+bn6bkG2/lNBh2X2TmdWC0
RDEspWDWlGoIyqgXQYjavSWJNGfbdFZQEi2NC32ZH/m45KosZuixtQjJD+ajFlWnZDd44RjoESjv
oiysuR/I2Ia3fHf5qGBSWKi2ROREVaN2ULUdEgzbmer7Yho4pMsAULNCktccHIKd9di2lSNT+d5a
rIu5gqXLthSlhMUyDP3xTh0wBTXdZUbUlSly7r+INK6BOxQYXROs0oLrqt3IS2LxDJPR78p8m6Qv
xHuxZXDqzZUYIH4Fl7mLvFeIoLMzTjmuUxwQlzz1/fBKGYR++by7fvQ3U5IFHWh5Ljzkk7gjFJ3j
RB0nJKHejZXu7OzMy2hie9bfq9au0nYGHkr2RZNxUWyub2VXiNfpiBlEns5LDEV9NqNHo3mspOPO
W/fQenVCpKYJmZOCYxdTx6wDZji/FqMHj5hloNelE5G618KmLL9d39ZtuwCJA1oNbLUY3ixeNkYL
tQ1MWUM/oXDPg2OH06zcxUrpl5oS2fbv6xa3QgkiyP8smsJjIu4KMhjQ6g6MKglceuv1MvW3zRRn
bUJwSbzwzMZOYMJ1Y3Ab4GTt0uQ+4V9qOwDRsl4CESIjfdq6J/5RxVxYFwHHEg5bbNVWO1MLbjKA
hd5642UVjBkPDYgnETaeOrO4qPw/z47imlhZFTcTOiljBmForHS8m+s72t/r6StT7lvzwJqgkWlS
bZ2FtTlhYz3D6zPo4EIzjEIZ+ZwaIABMo+v+seWRaxvCeatGVtmJDhtm1mL0HgMSAPmDc4pN4dTt
5r+pz63NCQcPyNlsalSYc9L3HOPE5bhj0nns5Y8I7zobDr8IByD9RSnu49UGQHDXtEgkgn7KcxJp
+pC8gW3B/kEgTRh5lVY+jZWb3Tpjx+ZgYolyB55z8OlyQIkvaZPn585y+RRc3+qNz4nrHJOL0DUA
JFoUAHZLSN13eF+jCoVB+VPrjKCPkM2ebZ1GjOCCb9p2kD54/3TBVjUfls8Mc8AoFHLeWBfFBRYq
KaxzPnI8Kpm3nwadh8jhbtAamkAnVM1/sUz0u6E9CQ1iwJSEiMMcp62LHI/Z2H1yzfvKPWgyOvfP
0sNABq5tCCfDGOq59FAzhwIjDbJs3pld5WNWJHRiBol25aKDbTYdbJ9okPkzvCArIOBean4GUOhU
gsvS0P1O/eb8d9Ix4ZcJ58l1siZul8IpS3ae8cp7nKFTIutwbUR1OLcLIiXQv6NesLja6iPbQ96i
jIBXpc5+Z+w5ZS/XXXXr74OLEJOSaOk7nzgW7ApveNvB35+xTxOH/IS2u25h008NQC+RKSHR/ZSS
JXMTdxYoJMD8dPa6w9ju3CrInTczVaHhvB85Si6SuYet+gDqTX9sLsFwtW0sBUh58Epchk+e5k97
ywfJwFu1925n9Jxf24sXyjiVtg79Aq32oPgKSKnIYJPbRtGZ1fJcUy65DcqrxC9lfciNyxAzfH9s
LG/g9bI0FVpT3bKsJtQwJpWEc3ETkxfV8TPd72Up6ObpQ0cHekEAIUIUQoivGH50tHbE86QH7bv6
MhJ/8NEGCaCrFZGLe6eig6+cuyjfywBXm7tpgF8a1bLlhSjk8W07JXZv4J1GtJOZnurxm0skb8Gt
pq5trGwITlKVmdmXCR5GEFrzySHZ6W/xpY+8ferbj0moSSpE20uCLvxSt3Kg2f7x4xWNSdJ0xpJc
DbfCD17cTJ3EBIDp+CPijbi8p4GqwsvhE0ynoyObMqKAgVMhzQvAiNZ3S82GV9Mt6kNfx/q3vC29
Y0yocuuUtDvRQit21LDMQ1ypKQg5WPdmjrH63tAqPqhaMkdUsRJUH+zK2FdDEkdjovcnFXoApj87
5fyWTZ0Z2MmYwz1GU619pXFZWEy0v+lIDh9pwSdA2l6/aSdHuWNNPHa+iqnlPXCmybtOtfzGLvr6
Ia7b8WJS0t3nCutRlUprD0iGwhsjsC4mYaLq3zFX2oMr2mxjHfBbjFb3PSG4FQZyaznMakNiETpj
ZgMoEL9Mndb152pqXzs7M/fYOP6IKyU5alaj7bwYbwHMkbnmIa3HqkZrqmEXYhjLL4vpcQATYag3
fVn6k5nSsPQqHjW2xSK15F6x75OmP6BVwI92XJAkwASj8ZLks3vidjsCqDyWBtnFZg52GLNQzYte
q/Eh4d5I/bpV29bvsYkRL3IjtKCC9DZqdqEchj4nQe9YgxdReyD7Yvbsr0WXAnOgqsozxRUHTKcb
g+CSmztFS40eEm2mkfsELMBmaOSJCfE7NdO+GLOOp34y2ue86LX3Pmf6L7Mi6j13crqrmEbwpoTu
cB4qZZV/KTKbN0HiVfnPMrbGEzWU4pVqw3CsSm0OGJ+KG/zP+5vUdQEwzx3jJlYmDQ1YIz26o05v
dGI1IatmUvsN2kJfvEa3H3iZeNT3embUUOF2cx7FRZLk+75O9WOlt91DRo0mwmCxB+SqYUwnSBXx
b86QquA4ZmgquUqV7Dmm4AGlIVZ+70Kf+TaPG1r7lbekOd6YPCUgMX+sytmuQlqn9bGvmuYtMe0U
TXaN8XdzoFA3zLVptk56mndfKUT8Ijrn9SnuVeO57GsjPpo8I4c+0+cHjWPWq8gmK1BixXmwnCY+
dlproXVvooe/a/om1ny7RPMkMGk2Dfu8bceHvB6mAfBsEGZwSykgN670hxi8i5rvjE31Hay16bOB
fUn9JmXKU6JZbRmWzgBhB2qOT3rSad+8GjMYSe6pnU9rWmJ6b2jerRyVR4iJ29CETrO0+VLx3HuI
vQRsYWVtGPteMYuzy0cANPphjPKq5c96M+nMTxRW/R4HPu40IB6edZsUmAp00VT2C70a6x1G0dMn
I4vppSAW+FoTvF+f9UlXoirujdRXKzWH8G888leDJfwY5wXz/JLb9pnXenybGB0OcKVaI04RpMLS
oh7OnGfq2wSZHF/PGszq6JYbF+E0VJi5ZSh8+RDrGY9NTBSEDptl057UMzuZTMnuJzqDBN3DiP+x
waB3VFog+Y+tOWWoUlojBJ1p9hMiQPylxnzAsXBzD4A2NAvuSpQxSsiUp2HNKvaeuHF6i2gI1lRW
TN+dQm+i2TQUPCHLMcVkLPjs/Bl8v2cyELzuvAkQf3DwF08jwnWk0lYffBhKjpVXNxEIzrMbs67o
oxJP6cFODQvHIatxkOy02yVGOZ7zaR6iarazNzAWK745pf2ugGTkgavOMPp2Yg0hY5OD5oCGqeDI
6dGWNifHvRvMhu8ILc1dNWQW32OihHmBW5jW7HuG1no+r0jThXraghq1KRngK1aNCQJ/MI1y1zuk
M6AY6WQ7W8vyZ5caKKWW7ajMCGEWm8CLY851gOGG7Hdqlxg3HKume20qL95NBqsxSxl3hyHNs2gy
8/YNY4PdAaNPDjR0+m7HHFaHxrLpaanMX0ytV39zM3N9x8mqB8DEnEvSee3Zcd35qMERX/pCASLt
ekq5Ueq3gTQxPAywLwg/MTmw1DaeWtykhbdrMJnAMHbchG4pY63furEtgL7xzHLBCCvSe3Cd4m2Z
IXM14pOu/GqGvZtLyuAyE0t+vsroVGtqKB9honefPOhK9CxUJ0nXUWZj+feVjSpjAwaEkZm61e8m
22XV3Vg//s0X+bNTnxJTcJPVHMuoESoa64tbfYsL8FHJyrtbz5X1FxG+PNH0NLEt2Cn7k2W80EFS
tpNtlZASKg0u5xjj+UFT7BroNLTWq+a+Xt8rmQ0hD6SZbgx5jTV07Yn2X5j3lMUP101ItumfJ9nq
i3txiekeBhO6+TXNG3jVf4f0IJHF6BfqG3igiz2FSe2zSS3wMCi0Exl3Clio1Vj2iFteF2IuuzYi
fIzByLmjdjBiPxTvEJ26nQ9KYId9xAe/D+p39XB91zZfjWuDwpfJckBW9WVVPNBwt93Ph/vhDOjV
vbGH8K16kT1ytpJ1aFSAugcKqSZGFD8eTNVV9MbrEMemAngPfu8qD711k0BcyZaUavStkLl+FwjV
CsPMR8YzvAssHxDWiH3tjnd8l7iBvaf3dugEKTRZv3YnjEfs699lgCvixdT8A4jbpQWBpWYjftf1
bxGWnRJlygw3Blec8TgT8EfOvua86d4XFahBLB1EQdkUmUN0/fNuHQpAlD0g39Ed+vSYZZBDqrQF
Mai0+2Ys/JzJBB03n+crC0IwT/paT7wFLuj107da+5kD6eapsW8b6HiRH16e35udbDZys74ClnYU
rIGIADWcEBNb2hqtRv/5tDpoFX3QP5UHtwdHS3JHvl/fQ6kx4Uw2rUP7UYGxbJFUJEdriHocfteK
SAo6iy+x+ZM2vyVGF+cUHWa9QuFcVoyi+F/AKJQKjAP7WZxQVg7MH2pId+O+fJGYW9bw2RweG5YF
VVpTrD2YagNqf8x7BfoDg1BQfvwOWv+bzncKiN3p93HUHtGEcG+TOxk575YDAZf1r2Vhdz02pwl0
5VBTzKP6mP9OLuoP9kr3jiQj+EyFg+Ll2pCwo6WXkZilMGRCQeapeo1AuQyBucQHn8bP4sZ6hCZa
wG4x/WnfshdXEo02qxTosLgoOEJGCyWYj4GvxaNON2t80Jvqsbtz701oW+4bpFmBFyQB/VbdT2c8
qiE2/uVvvu3KshAHLS+tvHRxpe6ra/l3SIu1vR0ajl/9cFMoiDGfhO2ZfKd70AlIheA2HXllXYh8
BEM+JRJnGjSvmGNODnea4+evPKxPyp5EsjmUretlGXuHcuiityGyv5A2zXV7QRJX8S0hPrejrt7z
9iaWtZa2Mpq1ISHuDROboGGCNozCnnv21UiOvSpxma3gvTax/IRVRkMbuCtZQuvsHEeQLiSa8Rcp
Ddrs6CdhztP9xIZQQTXM1BecosfPfMKQ0s6zJPDgrUt41cwQAfJaW4ARdkDLABJHF+7mp45koVaR
wKB6eN3Rt779OrUQPkmDZ2haQk07mNS9mR4S5vqm/TBn+8qTWNq8EoClwcSqiSfSp9lYmheWPRQw
FT/QO0fb4f4ZTmAB0XfGT9lw7JanrWyJia2u1XFTUtgatNA1b2czGvjf5M5QCwdaBq1F8Bt89DQ2
2nquxQDTdTWkECq/k41SbnrBHwOW0DbLy66y3XRp6QwvJY/s9FzFe1smlr25U4AwQwzK1PAf4cA4
KikbUHrg7erseRIpTeZTWXduayWgX8E8KFAO3if0UlXPbppwQEfSFMytwBLZk59XO43urjvzFkbF
XhsSvFlVKDOLbjHUdtDILrzsVKIguXO6tr13GKbO2NBjuNDGsKGqtaE9W1FuEyPoTbBjXP8xWycL
zbhFXc4GIuufq3UVifLOmKtZxyPBySJVxyBW+pio5w6Td6Mm6VAsyxITkbUp4bIqa71BsgBTy9AO
MR54KoMybVuwAaZHogNd9WWxq8UYeV44dGmzdO2+rm6NQXKYNj0EDer//X0xoSk9V2Mj/n5T/qQ9
DZMSlU7P2RlEpry8NTCHPhXSeqBEAFIRJ7rgiIBsMJhyBzvE4A6yUSWyEshZot4MAjlgrcH5nZBd
klUXDCXdTqjbzy20hPCcBO0iypaqT7h36LXbPvZQtJbsxVZyt/6BghNDhryf+2UveuWLa9+n9gly
s2kVNN2pqQ+GDGC5ufWr/RACAPoFSHYIulsZ8B4gEfHtegIRwyFBcff6idgKNeuFLb9k5USlRyF3
OGFhFBMLxkun3KqqJAJs+imIWByk42ivin7KlRJkCSrwhFQHy4yGnrsU3LS9X39MCK462ZWJBgb2
q8f0R5AWQX9bRskO/OqhfdcflbD8TZ77J1eSE2wWHezV0oT7ZpidVKmX74QJNnLb3euKj8aL/1O9
6JAK1/ASzyTfazOC/bHoCRcQKXOvAjoTiD+iBnn73DpRmX/N24tSyKbLNjvIq9WJKMaYx12Wgugl
yI/zxTgbIerrt15Q78ix/aH+0H3nMh0spP+Ps6QXKnEZTwiesWcz3uhwmZTUB5CyX2wzP/yN4//r
MmKC3Rr6NNIYG+nZ/b4yODoPJeiXconzy76XEDiaIWOmFmMPJ/A2qxieKwe/yUJzeOI0D/9vSxKi
xlSrOlRysWt6Z4Z29VLYEIhxJfv2mcgfz8+1VwgRA5O3Zqui3wOJN+9iPoyhF8UYp+Zv3TmO8tPw
OPkyd9iOvn++lXDTxapGHKhHZkFCDyrma1h7M/GbxkbhzQ5Lbe8Z0fWd3DYIVD0SIxuKw4JBrQcx
l5X3eLGAUhfYpEt2P5+MgHy5bmY7N/JUvKNN3YOIqvDFajplC8MR8hFyIcUpHu9yTI/p2hebH3rA
NEzf1AIg5cBOrkkCyfKnP+UnC3wfjVdwZYk5ZjnOGZqTMJ22p7JPAxVd3pTuJQtcNuqaFcFZBupk
VrpYaXfAWD1Z/hyRU/2lrHeJHbDzdGye6IvCfYDbj9dNy9YnfMLBLCfFXm4dz91TZ8+KFiOjfxOm
VnsoXDtNSWZrtmBjLBKg5RH8e8mR3gyEKwvCBZPwuiaKAgv4jH6sVMEgG/r6Z3r88yeCqC2IWVHJ
FqcqitjT57IbgaQJ+J485qEVNcF8sF9BEuMFw439lUQpLjU3ai8vk98eJNWBrenfhQfy3x8g+Mho
ERfoVvyAMbyJQ+8HObPjr+xiH+mt4SuhXfonGWH15vlemRSco7LAP1IVmAIoXfpMkQP5RcHby5xW
duAYE9qS+fQImMI7phEkfildruA0hk7Gzm5g275JBwxTh94djew9eSi/WDdOGih7iBhrOxI5El/a
jDaO5qBGgoqSbX2akM049LOWL02s5KFwDcz6P/O2Qcu6vgytE5Sj+sDG73P3ihlWiDLJeA+XDyl6
GuZ38KbVTNDXfGrJKgXXmYaVFyAApZHqTOrBHBQLSs41uCncSnv57zEAfgUZRsw7I5gL4XUkXOvS
AQv2Ul/LasA97uZEprW3FeLWRgT3he2R1CaMpMYP4gC3cciRE/Xsue1fry9nc/9WyxG8dhybKRl6
vKRrkA31HIgOgKV0YEGM7u26pa3guV6T4KNIh+wceAs8Lb33JAFfyJPj7K6b2BqgxvsYPQ+Mm3rL
kMzHl4cJIEWrLMe+ccL5ApHasLgov6wTf+7P6f66sa3zDgwu+oNAHSB5EWzpetO0hGOio4zfHRJl
DjBtNVBOqs+9d0OJmuT7dYPbG/ivQXEGwc17TDK2MKhXxs4eAfe0u6gAsOq6me0j/WdhplCMz0aQ
20zNYufEhuC5paH+k7nBAEwnBOw0GrLousVtH/yzMCEzrytLY3q5+GAW2eXONMMyfzJMSajauvZW
30tsrlqlXhV9AysG+1qgnF9LHm6yv7/8++rVC+mXeUwKFcWZEVqfic+pLL3a9LglrQPyFuROYqFw
oG0OqRUNiY/zxLopoOMrU01AooDmOpIJ7VIi8YXNOITBNgxwuxipEGtbSVc5QD/AoqddSIzReBqV
Cfd5D+5zIvGCzf1b2RK8QHdzxbIY9i8F046CFr/xet3NNl/Wy6j7/1YjdFtKdypNNsJCg9EreqrZ
U5U8MhOCffseMDdUEehJSyIOYJ6GASYpffSygk93FXqIYFj+R91KuDpiXthaH8MDlVTjFDJpw/Ri
EgWwOUbdKqy6uEQLfGwec8cu7sC1lFXBgqS80cBmwnwgzmQnbzOkQAcAc9kqhD/EPM3RE960sYFf
NDxRSGHyU+dJYrLMxHL4V8fCKLypIbmJVJA6t1lf+nFJb0sm47PfPBurlQj3GC6XRdcGZtoh786W
wyukttqJjsQOW4ueXC9PfZMmZ7OpZPWuzfQLkLp/t1G42jirtUl3sI2PkNC27vRd/Nb6XXlQz8YD
tO92+iOC50H2gt08nCurwgXEu55YQ70sGbygqh6x7KlK91WKKSNJOr15NP9Y+qfUuvqGlLaDmzBY
SjvLZ6Dl7HTJ4Zd4iRhoHKNyHFbBAkTAfB0aekBLm4UEWydbhhBhvFGrgf3FZxq0V8eFjafrAWbz
g7iGjuQQZK2WmBqWlJaj1aCdR1Cehz5yAY62/EaJ7zF6dN3S5qgCnmd4ZyOeYaxZWEqWazQ3lml5
MO35sXEeht957Ff0VmF50FU7bhyc4m2Kb2rrHoNQEutbC0WjY5lbQAHFFlOf0szSmVToQ/AHLzL3
1eN8gIKNeex2lyl0gCjyLyyAHqUigSls2wVEwDVVgFtEgtjYVkqqxICx4Sp8ZymGZsdvGAm4G61n
I2slgWsrooCJB4wVGLo20UX4GLiqCvUNdxnP0E01GOdzQb+PhutbVZCW5yELW5lG3aZBE5opkH+2
8bcFg0qNFKVGeRRQmuo8tW+tizLoeJu6PJjj5HkupjABL8L1b7l18BZ9NhXehFElkfPfQb3GKTXM
x2cmhniyoz6cp0GWuGwaAfEnYFYYzvzEYOy5Y4+mEmptzGyjNp6PTaru28TeXV/LZvoPDAl0w0G5
gg6WkLkyrmd25iyPQZLfTOxunlC4Z+0tZAd2GMaK0ia9h2rR40QXibD369a3oguom1y8gW00JWzh
89neXNqNt7w9xtJXxstQ/bxuYHMX3aXCgPOOMVLBQKabzagaSB+ceN4vmNdaUaMEkL3rZpYLWcxS
oDT2rxnhwlaN3AUNA7Ik3QH5ho4xsiLq6RNEcv9vdpbDvrpUtErjQ4/pnSBGDkuAv8sA6tTAziLD
Om6eq9WChNuZuLENzQPsW6VDDs57B7jIzJ868653wrIih9b9C+QIUjxcA1Ccg96WcDHXvPdU1iA8
Jtlpmr+q9kFjf4FL9jQVYHfQlli6eF8qBkWlWkEN1KM0cEZQEOJulrXAtjx6bUS4ZECOT820hBHI
DNyrdv/glY/XfUBmwfjoA4ZRFlCtQPRprMHXxjsrl3yKzccsUBvg4DYXni0RvZGpE0k4w6ls3S9q
BRKE86Q/Kf0LTR+0MkhvlBtUwWfZG3rrDK2sii+1FLl2DsFBXJAQGAAZVcccv3bDUsZauriueFbX
doSAB4VpDop/2NEau9wTfXoYxi9s9u7t+UcBohLfyb5f/2JbQWhtUfSJMgM1doXDlFmY1m2LwOgf
s2Z33Yhs+wS3KPRWT1iMZQ3efs5Sf7b9BiqDqeTFLjOzeOcqAkEshRujAzM1Xpz5OPmF/b3jh1qV
AdeXBuq1zyREbnPSckcHHCGwUNNPpvc5xge7ietHNvZ+ktWBbunI5P4CzIF2k6FBGxs8r58koj2a
YFRpuQ7zQT11pXM7yISXto7X0tGC+AluPYQ7IYjHVsVHTE3ChNPcNktZoJ59kvZ+QQ2Mjzcoh50c
owy59XVMvur1X5DYAUtiuzZGrMG9I/Ln2UOvFUTHJaKiW86rPcV8g/rNIvvrDrnh9R/MCHciOhyJ
mTkw03UY3evGu85sfnelKrkSN47zBzPCbnb93AxkIYnJW3pjgijPwbTrw+h4N5DQ8DHFIbnqN25G
B+9+4CdAKfQZRUE1RW1oi6ue2s2rqVe7tP+dxmAV409wKUyCffeITDR+c40rm8JtrJgKt5pOX0JW
yOYnlj34vlETn3YSsNTmN8M7AXkteN/BB/LxdNctKxKyGOJTte/dNBrm4tTMieRNIjMjrMcYWeJw
FWbGbt/Y97SN8vRw3fuWXyqED4joLjoLKP1hIUI47OKmLjOMPAYDxxQK2XkMVSuMVhd+J2uubq5m
kck2UdJ20eL4uGmeauBILabGlIe9fTDGPshl9ZJtI5aLv2YiiRSHhVpIJjqD5aLqBH4JcDNOoJqw
EsnNv+Vnmgr0LlJxbJvIuZIko64kvQJEO9X2cYrOBjVBPG9OoTd4GFUeUTglleRLba1MAzeCi5cU
YpL4hKPcxsO4TkC637lq4LGiCR1v4BExZsnyNu4ucNL+sSREpHl2bIyTYnmpZ4J6ybyUg3dMyjTE
TXO87n5biwJJHuAAS1/l00MYRJZx7mUoAtejveOQZWIUSsTMk9zGW14OeUWsCRhGvOIEL2+cHqrN
BCUgLyt9Mu1N7KJ7th1/otH1BW3t3dqScO+nSjGDugoLKpUIvI2+7XwfvN1gPF03s5HcQmL7z4KW
fV2lF5qiqwn+FWas+c7h3r6qakkA316Jg2c7jpL1aTIlL3IHLVFUtIry9wTuK++L0++49TcOAKbe
/1kRQhzJNKNJlypxX99X/XEC4eS4v75XW/No0G/EEkzwNuHjC5tVj0ORqQutV4FRvvxnfSGP0+lZ
CfLzeLAidiZH54R+7h3I+W+BXj4/LFQjsmmQLU9f/wjhUJGi8Hq+/Ihuuh2tV6UnAQQXr69UZkO4
ltjIGW5c2HDNyEy+cg0s2TJA31bsQ0N+EWGGYBRo0j563pjrGbikcSeB+eJ7XaSXwSjOmUGjPM8D
q3F9V0tlWslbucQyKLFU58BAJGZiFoayeJdgXWSowUVzS3FtNEXltywJ7HoH9g4uq11tRYy1SeFz
DbWeJ7WKiNEUzi0QcYHOix9Dre0Kz40Gp5AEd9kKhS9nMiCjYxu7OlV1FXTm+B7XSnvMh/ZrNahv
qpdUu5h4twXwyP51p9lqXWFCAFLz6sLhgv/38YvSIaVNDfX3ABCyyCDkCG7tQBvK3eB0B1w2qEbS
EMRKj8NgRMCP7tzkXVWS+zyVxILPEQfUL6DCg3I6RJg+TcXwHDwOZESROe89UAwcSf2Nul9tJ7q+
4G0P/uNNQshRME885jXWOzvauFdr1AtB8TmEhaO8j1X8plbaTWrJOiqfF4cuDaaKFugaqFxETatk
LvSpVpYriJ/xWjPGzJ9JwOLf1xe3VaeEHSjI2ssIE/CAH7+mCdaPEUxbCHa6faNmdjDldujp3r5R
6LnI3jq3OFog7bCS6ZBY/Y/r5jePzVI/ROEaFHmG8dG6PQwDA8UT3kzVjy4rcFJIpCcDMol3DMJJ
PHdzS1fGhLvWsFQSg2obtTCwydf2azZnR69NIkv5m8cM/ty/yxI21QJtBbUZljWlYB9S3bNTOkjH
nUM/Vne0U0OWdr47S2dRZCtc/n11zZf4SSCGh92U1gdQCQfU6n0LNBQgoP5/pF3Zkpy6sv0iIgAB
glcBNfU8t/uFcNtu5lmMX38XvnGOq1TcUth3x36yHZWklEqlcljrZpwmF/3p9yGmB3UQsgYdf8or
647GA2cKz7Z12jENtAn/sMV/3IXYAwromawZuuX4oGCQRRsn9CzDA+wamz4vS1o9qEeSBO0H2gBV
MYL2xvhhEJZnuwzFLzSJBMusaC8x3dXL80ia4IJB1QnWq0WvGIiY6vQeID2thTKblUkRnE80pKZi
ZoslmRgA8QGTwhAES7Zo9TY5UmX5+yOzIdzsIm3x6HPH34nDr6PO8vrgFXONvmHFfhx9LzAcc3m3
JJpZwvMOHGxWgGnJJecOZt5IBwdDvK0ULolx1iJfArZcB/wbeK+KTf40ayvTSfHAC6m5GRJrB0yl
7b9o8keEfrp8GOyJx1CBX2n78JDQCN380WswzxIxq4f7SBPBV5YEXIN8gibGFO6btrrR+ketsNHj
Y0nsYa2ki25ZAyChmDREU5mwN4bDW4VEDoJPwKuPI5vNxwyo5+SVGu/jvOmCO3NghQGoi85vZRO7
UunCekYIy1ujgaI6Emml8WBFh8gGBfcV6Gqy7hOgQTgFYAjsdbQIDv7lzVx1IkeqC6vc0qHumiUh
UMbAmU7c2dqGceeF+UvhMEOG4rM2oHqy0sKdFIZRFeV40rrRfGv2foWef7PfznGD8O2RKI+Z7o2J
pPdg1ZCWXujlQJAz3E7FyQbVKSGzCqJ90fQgMmv9wla2HVS8vJqr9/sCywwMKgOpWcGQ+snMp0BH
asCMerQkar7SGdsMD5nZeEds+dcBIZDzEc2ArlUFoqdYc53K0DAVo8S7gtCWNWn2k9dO7+qhFbNZ
N18u67aacEb4iQlCYDHoqpgLC0vHblUT4tD4aGzbtLrmbV16Jg/HPWBtrW1nkR88rls22l3pgX4V
PMfB/JRblYze7HydEQovMP0IolBrFp3pUDakQ0dh5hr24OtjBnyC1Itag2XkWzgaEp967rpPpQkH
dO71PkkaSOMz8Ml13c/ofT3+dTJzEQLUfbQELFnh5SOOLiU9SseQOjFGV/PhxzBa471N+5cy4aUk
2bOiDYwFlXqLYFDFFOuXpqFEI8LgzHWUjxagY13sWzKIgPMblixtFABCVtHaYItpRq0bhwyzZjjm
1mcW7OcMVDr7hgKmJL0qy7fx9bJprqm0ELMvWRLkNUX4ZZWrSMOFE0hGJ1+xd6b9NP99lxRZWov+
I0Lsw6r0wVRpBRFNfZOF32rLV4rN32oB1m4MD8F14Iid8fXoOScjAvbMBeP9wejAdVHTm0yaoVjx
wahdL0u19A9hJl0If3gS9mDl6FEGiB/t4nvVP5SgOpp6F52XUeG3irKU/C7rdu6DIRPJbcwrEIrm
KcG6FTBlx2UAmUnuau1TbDcgWNqXgwyJWyZn+fujU0T1LgkBCIr4kbq8e5qKDZ3vGuPt/6fN4p6O
pFTJALpDG9qYwPiJbAzca0+Git6W58tyVuwaqwafuyD+gi1EuJzrOAIFJl+0yZ6G/qFQ72oZr+KK
Jz0RIVzIkVnNjrOIGOlnSPda44UlGpK+Zlkd7zwwxeEBLz06nYBQgMNyumYcQJHKtAxvjNVD2DiP
qt1Jqk6rEmw8rZEpx+0ktsYRLYmCOEBJrWtcnrwZ5K/jCGiA2gIYNZGkQPHkVIMuqqZ2/F0+oy8t
2ZCgZGlwV2Cc+/Kur9nwsRzhDaSPBdpdBySvrdwLs4yFFEC2KOcaEn3W1gvFY5RvkfkFGLgQrHQc
r5HKQm65ce708lc26JJ783fm+LR6hqwAEpNAMwCyEPpyTlfMUmiljj1ec9U1ZqL2H3rIqFf7wUe7
nfycqez1Rj+Qjelj4nRmbzmmHfpD6CFXwJANQZ/298AP0SkCvqrt5TVegT3Cp2ETF9aypcIiOKQG
85HFVOA51pkVa8dntQtYBFQpjLGwprxxnC9j4fwm3SZNHtS+3aF6+tzpxFO1BgDLJdxXLXv8rpxF
5PZAL4OrBjAh4nFvuixogbCJJ6KVXQVzd9XE2pbU5mbCsZxmWWvEmjjQ0OJUosAAixaWoCzBFzBQ
2FnTztW3iQbADs1nm+pumWWgsE8mzQBYWlebu0LJMbVqGD1l80iHQwh+Wd/p5sxmABopC7B72gvI
ctK3LwFyw/cmGOpN7/KerXhDXMGgSkebJtLrYlkR2LUzJ8qQufG8m4w3NbluZE1RqyLgPiwVYBho
mBSOeNTrWjNT3PL9+IRi3pReI56+rMXa9YtBqT8yhOM9mQDaBqY64q/mff4wsLvo1jV/6fFH1z9k
YcPMLpfIXFeLwPU6mJkiorHXFe+MEokp12z2YfgVgyibfL+s1vk7EkYLKtD/iBAu3kBT7RybDpjO
wB+UXfrVml5S3M6Or7f/EMAeixI2yZnCLDI6iHJASh1quyH+QJXvsjorZ+NEHWGT0m4aWk2FjDqe
WJwxg75Ods4c7YrIvOSKuz8RJYRjGq2bQKsgaih/aMoha7+q0R3C7V8rhFAf3CAo9KFpUXxeBHMf
oMIL3zKhdMGCVPWUeTzYcXk9KvxnEcsAz9bMHALh93UDVwxaoU59/0QjOob2ktVQGtDTtqo3kO4a
SBAenSevqR1k+nNgIQ1bTDfIXNvy4+LFs5B1GWBEWQg1BOEYhm+VbsY7fAS9WjOoO0V1NlTFTI9p
bpSOvMzxgPc5Bnv0574K/3qOnJi4VbXlC9DLK9bjCsQQM+awER6Gn0NkM72VZaxWbAbP3t8tAeAj
ga86XdysD8ea9AEqmYFvRPtauxoBOF28X7aZ1T08FiM8fAGloagKAMBd9bXS/fCFfAJC3EPhxAhB
5HFZ2IqPOlFJiBXGItJATQJZPd03IzCW6jvH9i/LWEm1LemCBYQPNx7KL8tHHAXubTPHc9OiSaQw
x02KqU4Who7mUq5NW+6kICAEl5yXlWBbHBM+3qLhHMUEbTAPbd499HyeZF+0LKFgqbh9gUmBLJ8J
Ul7hi+ZkADsCKJPcCXDQKA2BxkFjQddf0dpyA73ZUae6pTbZTmZwE9HwIaol/cwrrg41f5SrTcB3
mxi4OF0TEgeDgVEEvGz1L/Q0sNy+DVTlvnMGdE2Mkjt8pf6GHTDBzbrkHHUcEUFa36LBbsk3VloA
Uu4c9C8Aivejuqy/9bGVbPDiuePhTG/BKXiT2AoFM3AqOaC/91lYdUBXgxWKaPBP6BY//YrAtKOx
DwAqPVbWwAFTlRPVDa3ceFYc4P/xtGtAJjqmRXSFbnIcsjhJ0TClAehsT2nSPI8kBVQuV6jx3e5D
4oEybO4QoufpQa2nIvLTGb/EWm61z6UTa14VVAtafsEnP5yt/EW3OG5hXmrPKjeUr7po662TKPqr
GQT1LuNT7iWRMV9HsZGjGyIIIhYCV/++C5tR1jK92Njpahg4FIun1pASAjvF6WqoMVX7SYtx9PTZ
U/AmH8ePYJYNtMqkLM+Ro7MXOEVuVhmkxOQqSp46ULWmMravc78ITXDtYELJRobSEPa1avIymB3I
qE1WzAC5QAoSnbERyi2XPcn5oTkVJMYHTsEDjULQqGO2UfkR1jcO8eeG1TKo5PNUGsDgkKYjVNeQ
ExIfBQoolJ2ZwmWhHGYWd33scfrUl7c4Kmnp0VyShlyJ48A8BaAcvECQMyfCCqbjwlzaF5lr6wCV
0Ol9Yf7gaCtJtQakRmQzykZrVj0CEpFkeYUs3aKCxKS3jKGjSCt3k+/YDyT0iu6toM9R/71zHmIU
y3DftKHkkX1ujfB3sBSKTkvg5YiPnyHTJxPU1Yi6IvBgaQvVe3pnNYZkOde1Axc0eoHQkIa5vVOr
T9C13AxLjr4MBozZfLYTmomvZoeFI9qQfJ0eekDZVDLKv3OrgXoOwU4SB60c4hyMbXAaWDmSvBZ/
mbunsTqECZD2WKq8qM1OkyV3VmoDmLrESOTCnasvPYSnanZlV+UYHEBCnr8AuWwkrpp6QezzlNHk
nWRuCKnWrV1tL5/DlRzGiVzhHCY6IHwHG3raLd/GdNwNk2yCbvn0U+8I1ZBUwmKiZ+SsotrwgesZ
GHkWtKqq3dfDbqrzZVSqtOZ/MMpjUUK8lZYhGv3xLnftkOMJYO1sM2Nqnm0uL5pMI8HfhwkgJpoI
YgKgEFXj/Zi+O3npBtPPCDQvl2Wt+RO0T6Ow4cChGGJ8s1Ta22LguGkxFus8OonDHPOhCZ46FXkU
WZFdX7MHC57EQR8jiPpEZ6LVSl83ZAnwMLrCNeZUT/qMnfOV+qENXgEepRg3Xfh9Kt3c3hE8U6vb
iFbomtja/ZVq/GyUmuXVUzbvCsuLCxng7NrSH3+fYK9W3ZLUDBF4gEstUVkPlGv6QNpPHktCnN9l
HNFs4U4BxYT0Hlyc4HhIY7daZGIlGtxQRbzNJnSkLSxHjKcPtTV5kUZYygs/K+HZs4+KAPvWzeof
Jjmk42thgxtndFXrYQwld+dqFH78aYKZd3pF0GKFRajzK1BXYPF95NKbxCPOc5JvrMTr012peFmY
e8U/FHIAQgHxaBEHsLD4OKtrZImRus/cGZyHqKCywHAHWRPQmvs9FrLEKUexTtpWTgEMCdwu2jfO
mcm3NN+Q6Hkwd3lwp8u6Mc/DHnKi02J1R+LqejLDeII4y0xc22IGuR0BTODInp1r1osEpAqWV0RX
6K46ldNNCuD1SnhbkvYAldg382OEZ4uhfc9k4IcrfgPX5e/RKTT0owhyKgrYJ0keGxAVJ08WkmI5
BUh7eReCTZS4GL6/7KVW9utEmrBfQ6KHmbLURMF9PddgNQXCVBwBgF9nufEBQij010oc40oAciJS
2LMEWDOF2UOk3hBf5Z03lDeqzDBWNuxEiOBu5iFJgmapXIdDzursgDgYy8pACdjXkkhHX90xnCdk
/FEbQavF6Y7lRWJkxrSsYfYUj/sBAKoFASCCZ4a+UTzHieFG/c+2+Blb18G8o6TxBsNiRN3Y4MyL
9zzcNEHmaZ2PYXJ3zDpwyW4QUaQGK6O7wfn7SxBl8D+fKywN/GNX6DF+v0F/oINOaa3Z0vpzUGyf
/rxsXSvIq8goH8lazO/ofDY2xpLnJUoJ6s/S9FrlLUb9yOEsjfbq5DfxpiLXjubr5T0HFPFUuLX+
6JjvWR5tK9kVtOZ+j75GV4WG5lbNgkFV8TUOlhntVeGN2btmqrK234NBjwXDe9eMW9O8L3JvGP+h
RHvcfyAW68GyRtpxCU2D+n50noFWCFStwxhJLsDV83XU5iBoqcyB4rQxxBTte9wMXljtirqQHOI1
v3GcvRH8RoVGaeCzIHtD7H0//bL6Z52g9HwAAFlpb2J1KzGkxcEKlzpmPvEYRH3QRmgvRG69M0fj
oJl4KzWgpYxYFr/Q0s+Cw2jMbHTeCFIqHCGORM3fe3ImF0AVKFsAeARTBqcGTHNlaoLSQusPa1+7
77lPPokX/SzRpcbiPSBcw58RK9/4jX0lw+Nb2UdMJWGWBsgcQD0R21XShtcBYOV/V31s28v5th/9
y8u6sosYt1sol0Hg7QDT5VS7KqfVWMfgX7fq2OX2xlK3EWEomzEz9uCLElkLzsp9fSzwd971yB9Y
OrgCqzGA2RgJy5IKre77ubtOiCQPvrZ2R4r9fpweyelVQFQYuYP3hBK6NkUyaWSt7AzIhAjRHK06
syjgud0II5JO4BLnbZBxnK3cYwAVQVvU0rICSxDultRS5pyksD/UM6/bsnNJnVzxIfbLZaq7TyTr
tnKVnYgT7gbggoFrUYXNZfrPtAYWuK6xTPFr+2BjLWWz4jJpgvk1ZofGowLSdMtrku8YOGFGsxtT
z9Qf0u7rsq2vXNPIXCHtgSZhvGbxVDo1dmpmTs15mLpXKMpv+w2YTrfTodmDCnzvuMpL7Bp34TVG
Nm+VDzTp+NU2ufbgcFjrh97lbzm3nNNPEZZZVQOr6CgoeGhb47Fx4EbPilJyz5+fNQhBMR0JQRTW
gU5zqq8556gEjdBXR0nb6LxaAbsSfaTK/rIy504Ecgh6P1H0QplaDH+SOSzVKoYcTftKwaoAPvD6
TS8SMGE85HRwI1NywZHlYJ065VOJwvLhXZ1oQQCJ5O4DvDXvrf+U7ONt5z//cNj8Hj/+yFs/dlsX
2IQVB1l4fF2x7FA+hZvZJz5Se1tZgeX8nJ5+kmDKmTqU2pQvix34TbHrnUPLv4G4Wcq+vlKaOpYE
3r7TbUWPTjUUixnPhkWQ5A0CIOzyILzRSJJsYge8RFXelD+NyAofI82OtlbnpM+X93wFfe70KwTj
UictHAagBYKlsMGrwY9cx+efmcruJw94pF6MY3Ol7GTQv6vLbGC2xQYOrnmGMx40TkNyFdlnXt+0
mFTI9AebfhtNr24knnDVqo8kLafr6AbJzURtiiXPnQ6V56BRobZApT2iTX0XDW+98WBwSXV/9bwe
SRT8k20EwOwgkAiynHLwZ52iHHEXVP9QicLe/al6iO1ixhgV47TUI1TqxpZrai3re2CHqqzpvgLj
UY2fR+cW4zSXbWZ97/4UWwTDDUI1Ca1i0U8DRB3wJ5V7y/ELx1cHyYts1b3+UVAsgmthA5CYEpIU
wzezm2G+16b3y8qsH8MjGcLlrylKRbuFvK5dUIRKP0cym88t6NxjNPa/9AlTpn0vQ3VZ0czSYPZo
tAfE09nsdRKRsLfTGLF9ck21+8x8z/8+4kD28EiE4Fxj4A4nw4QcVVrcc/2+6V/q0p2nO72TuPGV
lOWpJMFnjjU6kVAixEP0Pf1uuA1oK1j/GrrDJrwmt6weXINF3w+Iee7aA0nY15f6kUnyH7/7b4W7
BMlSFABxT6KxXiyMT4BWW5DiEGBpjHTM2NoH9XudsfS13GZXBYAtD+PX2G50ycti5TScyBX8S90h
SUl7yLWD+0x9SmrXtl0DDj2Zdn9vqieiBMeC3jWbVhbW2c6+uPJu/YoGt6yAgN/daPWrltyEQSfR
bsWXnYgUjChTDAOI9NAO6aRBe5/VbeNcF7Jaz/Irl/ZOMKB+Stt5sqGYo/2c+u9gUw+cxzp6zOJd
oEt8yqpGgGZcevCWHKrwAFW7oY3AJI86DxIFPapyceuG2TXpJLu1esKP5Bin90469DpJOeSE851u
ekH13MtileUnxGWDwcODIGmJlgTBHgpuR6UeoN0+0NHNqX4RWaZ5XQCAF4EriQYo8VlJbGQH6Iyx
fxAk+laqP81mKYEiWRWBTsilMoXGLrHJKo00c4DSi5f6WVaPFsbXLp+atf1eWi3/I0Dw7xHX9HEu
cnQO5g8qiul6ekezx4h7l8WsbfexGMGsmqTucVNBj6jdz8UrrVkSSCxqzdMci1iW8iiSicI2jMYU
mtjlqxJ/c0rfVpCAm1KWyUBaV3fFMhGfkYWUzhK0sVNj0FoV9TUzvjZ45bZ5LdkWmQRBmRTBSlku
VWXwlhPkgSoZPebqhhypsPz90Wo1vEIOz0EbgBK9xMYzmQCsPkh2ZFUGpp2WqUsk/cTSYBjMRZ2O
KMGX452ieHZ5TfKvy3a1Er4uUED/FbGY95EaWRO2qVFBRDXdcpt1jmegn6u6qZVdV9VeQWUDgGu+
GBjjGO8HYSWGEIR1Q3cDWCwJso7RtKmt1tNLPLkmT7Gu4Z9rdLRf1m/VqI/ECfpx0MoBAQvi7OZ6
0HYxfaXEm5pdJeuoXN+rP3oJznLobcCjzRDUjR9Wsq3RcmtIAv9VXVCYW2Ynl0qxcI3ZtZNjEAYJ
eVI9D9VLHO2NEK14T0kiibgkgqgQgdfd0OV5DcevTrs+f0bUmlVuj74sSzJgsbpofzSiwuswBBEV
19Dw5lrRm5KVDIPTviNDCl310A76uoERhcka0eJUdNsnwH2BiRNmYJyvsT21wyi7JEJc9ThHYgRL
03iSaFEIMbr6oCjvteJdtuS1l8QCiIEtXtgoENifHtUysZIiWBoF6jn3ayW6spPUI7G+06LhSh1u
x6JAL4le1KxwWkm390pJBFkCEz3qgJJHsVzs+08KElObz3BFt9pVvkXK11MVhsLtlows8NFJNkpE
rnBknopcPMmRa4Kn6AAACJH6ttjHj8/FPmyZ9ua4tVd9IXuwjW61B+2DuIrXKEz5eXm516yGIOxZ
MKGX/4XV5uAGIHOBwzbad2WaMTPZDQp6vvaXxaydAPRhLPEDMrO2CAEb8Z7MrY0TUGpbPfjVT3cT
leWfV1qssJJ/hIiIryC26YBCBCEd+BnL0NPtm4B+M+jWMV0N9dziMXG2bSY53GsH4liqeLgngqLt
IrUtrmJesurvhwyhFsVBwNkGxKeYn2j0fq7mCgeCj4rVuQZN2i3BdHkNhp3UAlhzpzq55BSu3ZcE
nZNALEWTOoarT41yJLOGEglkBhyEawzT1UkPXFGlBqMdt7fmoOte1VbxjcID5PamXNv+g8H8UdoQ
fDMKyG1qL0rX5fec7mv7W9dtLotY9zRHMoSdq4ceqI4zZGjWPmo1NjQmmk/uM34/I0XcBl6p+Kru
X5a6duksxD4LxhoeT2JfZZYpNukyCDUQSmXEr3HoAidjSvaqF5LAavVwLxVCZPiR5VeXU3nkWtSc
dL3jdCiZNbE3J4UfKrxmYKBHnGjKJntXj/iRMOFimMsiC8Ya4ytqdT8ZHh9eUluyY6tr5ywc4Ohn
XHAXT/VRwohmRTZgw+oCqD0Ko/Z3PKzRg4cJzMiUxFSrZ+CPNEcwwdqqOXpgoNAUG0+R/W1u3kNn
fsgL9UotbMQKmBIwZE2G50ZpY05ymclG/IPGeNFTxmqEiZWyagCMkY2YOOLIGEzKtR3Hv9IIiPo0
Qv5VVQsf082hV9Oh+bpsoGf7iA/AD4BHDg3gmNYUjKacRr3KOD5Aq5EFxT8Goto0fAZK2/uXJZ3F
yL8loUEPXg3Bntijt0BwJdyoG9cxgrci63vXqZPK5wSwtya4LADgzhqTThLfdmZFgljhwk2AHBcQ
DWJrIIIbvR9Tz8AhjIqAhbKm7bPLQZAlWGzRNCC+UbCYcUtZVmBDK8kZX9+u/y7iGR5BA/y7BHLc
2L61gK41DFdN+nl5o878yKkWYundxgUzBxwrFoJvGUFIHOlIlIR3vO4lsf/ZmVskLUVJQEYguSQ2
5ZU6mtc6A9qkIHCg3QhsPUyTOq8zmdw2Tu/zpmJTW0uyJzKpgutSrTgyA6OFRSSHIVO9yroGhQyb
NDSrgoO82kQ8/1tXJii6GOmxa44GqgK1sHGNHjdpqbFY657SovZUU0GvlGzMeXUHj9ZVsPm4a3rw
TUBcZk6MBHurf6jbySWyudlVOXjELxRfS9JcUAswz4U2TR06ep3yKgqoa/a5r8BTWoUsubJ6jI9E
CSqBBNnpzZ7DT7Wg+/xujbs4HQGBVriNJYNmWpcF0ArA4qLbRkTK6HR7qPICB8Aknc2m8juNskOt
65EHCJxdY0i5hZbQ4yQnuZjHgpLxvwKJcPeYVOmKXoXfAAPQXq2MgxW3V22o7ovunUf1HVKZDJBv
13Wu4phk+8vnfdWnLDh+NrWB3CI65nrMyiCrsYuZUnlJTVgwfwZmIPHDq7ZyJEXYwDLXy44nkKJG
sad0/V6Nkk2XliyTpkdXb1XQ7QKflyKyOYMdsdtqaMIcshTu633mpTrQzjNPD70KMN42pvxAXm/I
6GhX19E0EXphGgLbKXh/vbPqPBsG+JUp2IwWeqRQlPYshUuS8av+648c8eEzRZjVypW+QT+sg5jy
oy38oehYD4ZkEAaazQ/M4f3L3X0kUoidRxtNqwqByAwb5kQe7us+d9v6I9EKploSB72YwtlxOJKm
n3rL2a5AjGhjIY2B6cFTqDxazk2EqAwhrQwNQ7aYwtNnsArLKFTIsvranxUP0DF8RjDyWvRuPWpe
Kk3eySQuQcTRXZBWyoIyDokaYLa52XuJE/oDIKZCnGxgBb5k8XgH/pyfl0/5amxytKiL9R6JxQxj
3NslxC7jOujD9CJDFkKfN7wufgyhpKED0wqjM8Ji6gW4Fmg8ITpRrqP+tanfeXuFlhhN3yXIgxW7
3NjMM15AyYOtRgz4U6N5Rbs9qdwmjN3LCq8ex6OPEda5ifO2nzIo3FuPOYbMkBwF4I5EyOqqHgkR
VjUjAK8eamicpgfSjH49yWokq34TBJYLshzeQWK6nGKrMt7P8GVYQg2d1EbA1ILZ6Mj4h/U6ErR8
yJGBpAYJqgQTQmju5KzsEzckr5ol8V3nm2Ko+G9p5rMXXCDBkTSZpmfA54cjAcaI0sfbsjM2JWax
L+tyvi2nYgQPotA4JCnB3tu63gP0Tw38KeayYYXzrTmVIpi7At5R3nMoY8+6lyevTRazOvgcTMmo
9rocYGiBxw1Rgjioa4+VmWQWYh+DW1vNNnaNQytGBr4dLF0GVHLunqAU5t6WcVBklkUsQ91O5wpA
cWAThBlE0xPBaAn1IjQXm4mPtwdOrcTwVjfrSKKwWXlErDTMVNxn1nxLW0wqOeHDZXtYNbsFHPV/
EW8cwbZ7OoJgbYJSCsk+i2Iw3lKDBtsgdf569AJEiTiqyLECBAPjtEJInFXA19AmA5jEaXnQo13P
ya3R6qz+BhSky0qdt6EtsjB+CfR3cJ6d9Uh3bamndm4hbJxc7X2jPo1Mfyjd6grQ1ina0Ib30O0+
Ndnc+O8U5On9fCpX2DANTzN7sszGpezZPmTX833rz3f95kFzM/xZx4pthz+mmKVnz6Y/uv1bu1V8
2zP9xue75FVz0U7mOW55XXrcH97Iz8sroy9fcOkLhZOJYcqmw7QZvvAu2kbP1RugBlzbc3x8wVXl
D8Camg9A6Hgs2CHaEtabEgd0HsKcLtFi80fOdFbrtutGfAAG/prmTbOekZI28vuJ4KaQGPdKuHsq
TLiEYlUPS2WGMB1zNMYNMZH5i5kKRP5mE1RPDSoZlcQlnT+RTkUKB2oa+qSIY5jeAoVHOgCPUvQ6
lKwPdlR2A66tJYoWKqbBcH5RnT5dy1C1g75UKI5UyUaFYOAhYFNfu3PYe11zJaOkOC8s4FgdyxPM
u4ipAYpOyCvSFw5sUfU2rz7w+nOd8kaZ0Ja4TC61jnfZZtf8LnKBoGHBywGDs4LjGKtRidIMBTxE
f0GyV2KHZaGvRQ5LAXKuvtgyGNk1n4jJbXSFY7YfcwnLBx2ZqBOD2H6qIZCnm6H5oOXrGEjO4XmB
DUt5JENMV9WmXum8UXBzNc3TXMxe133v0/jDyFGxnLR7rTKuKjPzVHsAlVMI+Iw3sKtIzuL5lLrw
FYIBJVkc4TOg6TBUbmV+1kHxkI/lRgO9V6y/zkOIp8y1osTbpu+AdJZJin5rh+V4FQSDSkvNzJ0C
q2CB9KauMPdhvM3atZnc0/H+763oWJTg+Mqir2raQlUV2c6mwvAk9Uj3k7SYbnHTdkf7f3E+xxIF
T1eaJKHtDInp9JzU2zF3wzJngAD0eP/S0tDHvG2j/n2m9dSwBJc3gorYmBepI30pDUBWy2KuteN4
rJbg4OxcM9u2goC2mIHBAo5sZUBNrIjB7FL6hASvhVKwuTAfL2/gmrM7liu4AaUNqgpzsXADpGfm
+GSknFFO3Sr6laDN/++zMss6IkeyTG6iTCXYy8xRjM4A9uSG+dfAeyRjUGf3cu3lslbrvuaPGMFI
9DroNbqcAD4nu6CdbgxuoNgmG0ZdC5SPtRGswox5qLYEYtT2sQDQzEzJpqhcCjz8y/r8Hy7lj0KC
eZA6mJJQgaQmqjC0yn0zfrNmT6dbAu5oc7M84U3MmnvoQGQS2Yu7EoObhWUP5fXfICaCO7PHVitn
I2zdITOHX3lqjNuFOHZfVNTuwB0c9I9KZbRvc2/UXt905cEwq8FvklzZXP6UVcem6Sjyo6Me9avF
mI+uEJJZXUybqHXz3vCi5LkC9ypeCYbh01hSKvhdCzjT+kiWcF0Fo9nHaQutadN58TBDJoTNyUsN
NpfG+ZaTyYOaV9xMt7VufaNVxFRAsPfjcK32X4qdb2D++0z94WgRuvAd9Hgo2yQOHusGQ2Vt6WaO
rA9Ctj7C6VKiKgUnA75ZUX+NxX5oNpVyVSKJq8reAjJJwgFzHIMkUQ5JthO6JfWL6rlU38M68kvQ
Vl/e9VXXeLQTwikLkcAyugq7XmQb3oDa1wXHn1tYFcvN2FW6Ny1+vSxxNcIFsN5/DU04boheFDpb
OG4m3SbmXul81QBWLKDSMNLePTgT8kuyHtj14OVIqOCKnTqIO06xpqR6wLQDU82rrH3LZs1vtXBT
NJx1S8rwYbJZ4xzSSXK4zpvzl7BlmfRBcRj0T+L0bY2uD9pydFqb2jUuPHew0KEf7ebkFse8aj5s
dA7146M2utbwPDgHS32jUiAXfd2y/nyFsPRGOnXVoOMr6N2d9Q3cOtvGS/bgHVCZ4XJEb2zw1H3p
/qhYxL5QLlQ3qadsMt/x5m+XzWD1bjxaEGFDtHruG3ic1kVnTMr04QNJjJiRYvI6td6bRuuNnbTR
YfUtebwNgpPLABWIdhFIBYQlKzZRxH59OLcxC35GeEaCmwMLwJnFgCUAkqW9svt7oDbBEATXF+t5
WmYRviBtGHgBgV3lldUouVbO5wpPpYgNECUS4ElmQoq6bXO/2+nbmFn7z8bLP01Gfk5u6FdvgcJs
L94Xh97nDHil38jjD82NN+UeoCde6skPoWTTxXxU13Ji98tnVV1KW2C6gSwMoXq7C9AG7/JIsYDZ
MevkDg2DxeBSAHsd2i4G2x4gL7pfhpYYBgC7J+cTlM3JVd9qzo3Kc5uzsHCM6WEeA/6t7NP6Gj2b
AdqEqdk+AmCg20xRAtYXfUgdrwQWm8/jUekYryoHGBVRHYQ+kPlqIGyZfJfTHkA6tEZutla0h1Ht
rCfkIGKkbCk1dkFU2W95OwSHtAmnkAEBv/NwsJD3JsN8i4bkbJsoI/rVirb02wAA1agxBTc52LQ8
pJiBA503/CUrp+EQWE4E/Lm6zBh6xYYbp2qL+xJced8dJF1v8m6uMH6IDnXQ00U5ikO8ovVbC4YU
P6sdc1MAGJ6NsQL8m6ol32KgHt6XMPDcc8awQjV6LryZ59GzAow2BvY5+55n/QQ2cKPpWmbNs7bj
lW0Cv4FP1g8VC3gV1WEBPEXaqRhgciqVsNqJxh2gwYO9qWR0gLOu+aFznObVnvvp2bTt+t4ex+iu
VcP08D+kXdmO27i2/SIBmkW9avBUtqtcc+WFSFVSmql5oL7+LAX3nLZpwUL6BkEeugFvkdzc3ONa
QOZRtiXgRfy07+TvqFTBTpBX8kfXqPa2YyF+kZIqWxXcKjkGspRmW6EktQsSXT7JtAcWI2pU5KWT
u+YQltwsvLKU2S86WtKKhmZLJ2YkbaOQrAACeZBW+q4F0rXpqGFjsxUSWnrrVJQaGUpOSTs4KAqp
3CGxqjzyoQ5OOlWB5JgXKT3Wtqk+IFwHWoBZkuyHVQW0dvI4AKlybVUS0LFLy97IOtMfZJo0uzDT
pIONBrvGLWQS+5VJ+bdZm7qbo0+rWd82k3+S6Neu0v9Mti3Em/qIfGEi48qoh+gRHuGP2HtIdtT7
AsvrWr3Pt5H31t9ZW74KHWkpO3jd4SrYEcHpycI6t7vJXpL1Z4vU2iZ8AobmeGKO+jH6xI9PQF6x
9tY9PaIpNHSWqDhn3RMbkysmJmPQSynI5ymutR4kWH2T607Dy4Opj8Snbf8zi8lXUrV7i+HQjJxv
b2/8bOYIyRuMgEzs7+j7u/SHo1KzsmLIajdV6hXVatArEftnEpb6qtI6vA+mBNdTQnJWToEvIClI
J+U5W0g3TC/y1fGffYXwYltNlRMZ1S8XlakjlYa1Lm3HbF3GvXd7vbOuwZkg4T3ugOwoocRWu23Z
IunbJp1TxHRvyNJHGxEHjawLb9SsHwj8frSL68BCuYJVlNLENgY9rt2mv9Pw7nDiVdaTAtvcBAhw
vG44xJb/96sEf+hEag1nEIHy5aHqDVfblEOmXH0yC6+98WZWhkPaN2Opn2Z+fcjHYRQTAM9EDMfR
8Sg3dYUdNeVnIEVqwx0mePHqeAQta5a+ijBbrigLC5y0UtQXAyEc2kYBdmiIJYvOjoKia1gNY8SA
Qh/fhU3kFwjSb+/jrBg0pmLM4w9dj3Avg5ZnZUfhTufjpkpsx5QOavN9W8YU5lwt5UyGEAYhAgZ4
jgoZgVWUK6Vqum2ZBHRhw+YuGHAG/7eSaaVnYS/lXGtLBVK6HgxtSen0wLHrVQ/41Quh1rxCALIY
3Tkgg7nCQ4tMVsSSBFFGX/ljD2cbbwgpR7es861RNiaQMzInxPSHXmhL123uxDAfAT4EUAxjQkdY
J2LkAGQJTe3aaIcAV1sEaByMYG9un9mcvZ5Qmf+7RMFcjYqdtGWPcDKRMDbHPY0n7+ikfoml9IdC
cclToFU2S3W6+Z3VgWiHprKpgiY41UaCmAE8dPArqw0gqRNl3dkrXXVH1TXHwSkVx8qyBfs1t6Fo
wbCBWzHNLvyJtc4URweSHkhesFRbezSgLxl3TG3hEZqVgbY1QP6joRil9kvlBMTWaOcF1pWawV2p
rtWu2BTF79tnNvvSGWdShIsWN6RKmx5SIkwjKhwoUHnyWNLhvtaJq9Cqc7Oq8vSu99Bm/2xXbGlw
aO7tOf8AQTdpgdGTPIOX0ST83RyQhBujL0krNnKLNmIMZtxe8OyVP1uvoKRGpnSYH8B6Wbhuutdo
eGui125p/HmmgQbpS5BfYowQWOlAnb08PJqFmZK38F3GNvk1yuQX6JF9w0ocrQ72nf4FlFMnAmG6
02rRTlczh2RJ5LCy7oH6GMZAdf1VEOUQRaBeaJb8irlI7OzjiNClyDAhEgUUW96PThndjWTd5q5t
1G4sx161RC48r8eAQAK3CEb0xZkUFeScNJi2ghHuFEzBOFS+1RlbaEiZtT4A7vmvGEGRBx0o/0SH
mLh7a4r7dow9rq9ISsA5DhJV5I5r/7YqLS1M0FzeKLQMO0iUs9FtSJA6BK3HeTMsTQsvCRJ0NgjN
QlfqaQetl8Q4DkEP92xpDnF2/9BiOTX1owNYHN8EtUgRKTWcTYrmlzp56+NjwGOvpj9BJYYHyqkR
it3ewNm7CLg2AsQlDVlnwSFLi7Y1MbwP22OsSEnWfb3W7QNvlwAWZvcPPbEgR0BjLh6oy8uYwPEb
8wRyDPROj/o2ROavlRL/9mpmDdmZFOGUMjKx3I/YwNIo9gwEQaugkT6shoyOqranPIjNBYnX1PaI
0M7fdUHkAMqL3sw7RGjSVwP6AiDEoYRGaOlKCopOmgOfGoQtcuyr4Y+gHBwjtxZaPOfO8PwThNBh
0MI0jUN8glVmnhwaq0R/5PrwULWn29t7dYigbgTNBsZx0WENdhbBoo6FbSYyuGDRPFB7vXpqrXWh
lgs7el2cgBRwo2JyTpZBhSTiY5gtcI0zDVOdpPO4rx9CT91qHrvjq9Qj3ojWk9AbXCdnYPvx2Nr7
uXOJv7ClM2iNlx8hmLLIKoxKlzkmmNZx6w4r5dO+o159iLb51j4Qp/yV/N6rTnJfeOTx9i5PP33h
dwvrn07hzLFRRhJWSYX1GyYaJJCs0ZZQA/5s4S0RgtJqZUU6omB1GKZDMKT/+AFuuY8vY0fuxw3S
UqdmH/3ITvlzcxw/wYQb6K7i05+313l1WYV1CmprjQCTkDV8RJVheuQhlleKtsmyfc6XRvyvL6kg
Skg7oyGOwYOEKEwSfZQYqRic4jN72Xev0jfZ6I9NAii326ubPUUEuRYBnSJqKsIpJmxgnHAZKAYK
GPtaG0Xnr9sSrqsJ06rORIinGEUyk0aIyNGqdF86UbZuPEz23T/HlvMlO+G3+fxWOZLtVj5SFh6a
6EnotKvo0zy2d/ESJfyVGcLnINZGY6WKxkr0117qLZq7LYRNGsYzlZ3a75juc/KdIwf418vGXAUC
RvyLmi1q7ZdyjBQNyJFsQ3njKF/ZLYIo1tnV6FjMMAPPskNyiOQsPKLWAA7lKs/KY9+nQFQe4eil
mZrla1opYEcsyxb0ESZNn1SJlHs1HgbuqBiu22Dc24h+1H1fUyfOYwn8vlHEVVSvIuMptaUYTbe1
am7juoYXKaWKtATDf+ULTBzqEzE1MGpBBiFaQcoRalcVVgmwe9nnPaOuXtfStscwmSOV4MBR1V5f
G7wF+1dXkoVg+drUQzx4CnUFDBiAKREuJ9AW+ygpggw9PWq5aqwkeCccreWMVn/P2QtREyc2AAet
iY368jwHO1ZihoKrm7YddyyFRduwMFEHRLV5QXfmVjXxNU/cvZoKcvFLUXGhSXmf1hmgRYr6Lidm
cVIRfn2SQgOs64KeqvixSyMLrikE10BEwKgRjMClsCFqgPRUlHimXPZs3+ebwTMUr00d+Haxk+wb
n66SfbCeWjlTH4bojaF78vZHzCz44hsEw6ckbdMHPb6hi/eG8RpaHwn7F5t6IUPYVJ7IQZsTyBjZ
PW3vq3AVR0+3l3FtTC+2UpzpqoaxbqQRIvSRrxQl3fCw9v5eBJjDMRcwQWcAmf/ytKxeZ6VOIUKK
rVVkWg89SxZWcV0E1+HPnMkQDDYm7lLWSJBR+mnoxw/ZC9nLWxWdiTt7HTpoLh6XDmdu585FCkpY
R1aInBREpmPl2MCt7xaaV/9MtIlqfi5BULEA2ZlcmiRUe+spBBQ/StnGo+6ZTrbqvdrrXHJv7Zgr
LzSxXMf3wm4KeodKWGQPIWJlckofOk+Bw/hh3KkPkUu2lp9CvP2qvHYH6i6xqF4F75NkzA+Y4A3E
CySWJkzMTjZRCclmjtwAe47fc6QVjMEzRyB7ft5WzJmHADQYwG0Gc/qUyhAUE+bFTtuqYcD/uOcd
ECKHwENlcDA9Qtecmms0+9+WOGc0sEAgLQBdh4Am9PIqtHGY20WOwhKD6ycPuyz+2dYLMq6dBUg4
kzHp7ZmTW2mVZAMhANcNdbTvrn6TA5C1LV24KYsi6KYlY54WGK8gUFb/XMgzKbXREExXYa6Vvsi7
4smc1EJdlcSBX//XKK/2hShhQWGv0qGSUJzLjDvJjJ0sRNiHDg/bUcw7oGOU40KyZWYHcbVAtmlg
nOm6fJManW3WHXhui+K+1ECMBRz0jq/1Qvr7o5Ix+4n8gIU8vSpi8AWqWVoswYiiTjFBHoEQaIxA
+NP7tV4+3ta8GWt1LupPnvnsvGih5/LYQBQ3S2eo2T3K+h+3RcwoNzRCBayYOQ3YiTEs6AXh0xUQ
0XeBl1HtIQFSZpgsUXHO2Xr0QGiorU21Y6zqUsHbyJb6IOWZO/ardnyM0jspfg1UdNZ4JAKka3k3
ouUjPhbpQ5k+317jddEaziNoW1UZdQBDgzN+KRy8iFYSUj1z1VOPqqgz7MnWT9bJGj0f3OEr+yQh
ju0d8C2+SOslMPa5U0RWZCICmJDmxdBHliQL7YVG5ipAls9aXIlodXuBc4eIgp6hqLZmAptOsIlG
a+TURGgB/tlXTDyP6mnRVZyJGbGHyMEhqsGkINC0LvdQjzpuZoqJ2NS4S3rPRrtS5wyn6DCemtQp
pdVPdVNubq9LnbvUgLrEuDXBxLWmCULHwsgbo8TCQBLhtDvgkTdgN4gwBoSjypz7zlPX9rHYaEe6
qTjg5jM3cS3Dmdqllj5m7oGVzz9mcnDPbmMyAjIirfExRusothN3Dho/vMRpHuIVwkn53XqM3AAB
UuQefy1sxPTbguW+kC2+QYRFSsIgu3tPvvnOUwK/dPSH9uOL/BrXwwa1ik2/Ny0nPgHjGp1B7lJm
9I+a3vqESc3Plt+WoHStprPIfftJe++c0tUOxhpK5w6+dDipp2KhqntdR0OrA0wS4miotoYhHUEk
Hvs+qKYqULPmocv9+oC8131d+8nDsCBs5g5NUTpq8VODBXBDLmXxIMmrsSpgCJONnEnOOG4idQkU
ecYUTL3M6Jg1YQ0BC3cphBh5GaGIAhVCWr5NfE1fGg6bOybwEWPoBhcV6WWRhZJSFtYstzBBf6zX
4RvG3OlebR356SF5D30QDiIhUTu31XPualwIne7xmW6oUpgxkkFo79brYKM4BP7vpv7AcNxB3aj3
RuxUq/CQ3SmwfguexkxuEsNbsO1ICwAdAf7fpXDLHoeCZiRzG4+uy0O8JbsAuD+f6gPcwhN7jTxj
G30kb9FTvG4Wns8ZA2WCOwcFdBNQS/h7KTsrlUoLaQjfkB1oeIzKg2V/9+qCHZxRG5RcAaoHy4sk
jzjZDFxy1iQsQegMVGn93VwCnpvRfeQZwGmB5BwKH2LKgdVtwxPUv9AHiYaDxFPZPYjVb+vIdAqC
+UB8MMGHWXCh8RZe7pSaUt3suynYU9ZK9tyTdW696eZWNh4pKCkls1pSyllvFw8Wqivg6QBuwKXE
KOu4ZHZgvmowzOwHjvTT7jywkDhsMQKau3UgPvlHlnABpDEBb2gFWQxUIMfsQH6FK9NrV+pKvXdD
JzzIn/JSpDmjFRcyBZcKrHlc7RXIzP3wWV7neCJDD1zIMMvhsXF2wFa+fYSLqxRiW0lWhi5uwa5l
4QH+kl+TwG0cvgXgOcZf6RNGdHft9u+ZKRBJnG2toDh9rQKWmE/LtJ9G6U4v0Kzuak3mML7YuDHZ
X0FJz2WJiZU86wyzGSALYVjty1iYa7n6E7tDl6N1qp8C7/aOzlw8ENuhXQPT3CbiFsG/IXrHYNVk
GMsWZUA8N7H+XA5L53YlBW1tuHDgYVfh48NWXV4EkOLII4IUgPeBO1cBECiAVawlvt4lIYJulIVi
N3SAEIM2TkNz9M7/C4RMrATUo6iaIhU8ZYSFlSj9YA4DMNxjFcqueT2aim+fyJVB/yMBMmQkmdHo
KUho0DcddSpgw4fS9gCiRexHJbVd+fO2mJndggcAAiFw+4CHTJ/+/9mDSfOqQBwJ7NsaZewUZdCe
vwV/HRYYMhaA7jsATYFIWdwtqc5Do5pgB1monQDg6BkMmKnBgh2aW8q5FPVyKYBBoS3AgSBFS7am
LK+VqL3XrHr99zumo5F86l/UkYYXzEA3IClvYn7W7VJj3wzawbI6R83afyEGXKR4MYAZDfx7QQwf
JRUdmKDDqysNXVqoIWuOlCxc++kuXJgZHAxAxPEKAnBDwYt7uWVqXjJk9M2JXNVY9TY4x0a+Bjmz
V6fx4yD13tT+fXv7pu++JVKwATEpSmtowAgGClQ3l/2o+BnQxksGZOzSlV6tjWjBL5t+UZAI24bI
zdbQ+HnVsGyNuVkYDSqqhKCtJ0Fo0he+kRRrcySPHc0WfKTrtjFkqREjYbpeBUwWsluXmxpSraVt
BkjPnpbrNvUL0F7a6zzGyNpLkrwqyikM3+1goTI+t0qg8usYp0LiE41hl1LhVfVRViHZqlW7IATu
PLpSort6sAFzs5DhnTFNqO7BzwYfuqkgKLoUpbIkBZEsRMEJ3mYa3bdp0iJz8t3azem2tsyJUuEQ
ygSd5hoep0tROsvr3uigLYbZgcRTKdoDCXmzL+oSGNYB/xeWCm1SoJUHs8XEZS3I61UwS1MVF6JS
TR+UjQ6xUI5cSsTMnRWAcuHlIhljXIV4tp1waA9qiLmSWF5iBZYzpuwUKegCzcESxxl7v72P8xK1
aW3T6y461qVVdWlVTgx/nfE75cNaBVnAGFQYICLJqjaXgKuX5E0u49mzUg91k1sh5BVZ9C2HDSbM
h93EClmDrNyslvylGdMP2pZ/lie8YhxxZom2eSyP9Rg/fQbmzyqP/Nt7OCsE0Y9tAC0RIZYQM7Oc
2ySf1jAk6rbUTk1n+KayNHg6q/FnUoSdmxD9knjq5RlCdSVX9L0FEZo2fgVRtdAJMbceFFthFPG+
ENReL89IG3kcjzGHJe4e0952MerthEvGd+aFQXYafRb4g4q5+PTrsQ52VWlyKGXFC+U3OXqjqLIy
Wp/KCDDYC/ZiVhz638HmahpA0RDWxIcQXckA23DrsdhZyT7VflV96Zu/iz7YdtrTbY2YzkJ8WTSM
tqFK/gfJXLC5ldy3ct3B40hs+0tKia+xaCEbNKcOcM80lHzgpoG58/KQcIlAMVLD1iKNs5Vb5rU9
/4GahoOm9YV3ck4f4D9ZKC1NJX+xoBUpJWI4QLi6sbWxNQ2YMJtaTRee/+v0LV7HcynC42HqUcbs
EgtqUj37BUQfc0cHrXrI1Y6/KNJoYaTMLNboWkmRnLfqu7hArdxhVWzfq3bfPZmZr/bd9u9PElts
I3cDOk1bDNHbtBhZGupI8Nn0QYuKh6F8uS1h9iA1kFjAgCDGElkJ1MBgNq8mCVGZRLtOzpR4PWhK
GTpxYdCfTdgtZUrnRCLxpsPnQZoPKnSpO7QBgkdtwAhHafbey29jop0K1NNdlFlWt1d3nSEVjlW4
eHbEDUwgQnmkckPTHoyUvjm6gQEAxNjLS83Vw3W99I7O3XZ0NeGpNlExAtz25QIVKais0UBnU1E1
2whTBmPU7mk6bDhMGa3aXaJXf+8xT41U/xMp7GmXm5yyACJBPe80uukM5KuhXor5G3Rdsuhf2DPE
l9NwCoJMlFUuV9hx3umBBHvWMLCfWvI7k4tdXqAma6mHhgNkNlsaBZvTmmmiENAbqDSDl/pSZFiO
gxHbcLksFOD0UV7xjN3pOeosxFhIxc26yrhvk/2EwGssTStOjLyFhlKUbrSkd3Q8r1awipOvwXIk
7VjSJ0td6daCFZo1ddAY6IyObiOxVS1Eu+wILMgpA205CsseKuBDUSB83b4Vc14Qsuv/FSMiQ9WE
B2o76adcBX7QvEooWpT5KuSjs8jrPHdshgqndaJOxTyToCmBISmxmk4+5UCB4UPJL7vsLYADD6HD
7WR9e2Wz9/3ctghaEtgdQcMWTststWNUPebEAmFB3q9TI1ipY/oxjMZ7ld3HZrjwIs6dHTogUJGA
44wkmeCGWWXHaBBDZ5ISCL2FoX/bTbZDZXkJjXvudUdPGky1hS4xRWSTjhqN5eMA6nT0NX7kmPV2
NG4t2M3ZU8OID4IoPLnY0MvLFrdDBqpfyGAWx9gbMOjjGE+96mRLeMOzJ4ZYHykemBETy7oURXKJ
jz2G5V2zaYiya2wtSA9wNgGyoOu9ba7DLq6JY/ZqctQbI3xUQ7W9I20VLuRprteMcA6WBV8yjYCK
Lo2h9UZfwAtwUcnwe9PhNPeCBphMS5Om19cPgoABj4r0FGeJgrSuN1rNRqaf1ntm/hiAx5ayDUJV
dJQt3PRrpbwUNa35LN7B5F2hDTpEKbxyatu3c7hRSy7EkhDhje0Moy4xV4PKFfWD+tOWOicxFhyh
ORkTFRbeU+gk7PLlQiLSVTKGaJibFJVnph1AH9KVJi0lSWbEoPUaLxrwnXCVxSIMV+AuFAryzawG
pIOsry0K+xEUwV/7tIg7/pFjCWUxTYI/34MNyjUxhhgW0qqWBp8af03tA/SaP8PFeEzwbBLBGko2
Kjx1aWLXONDJZZITjKrlzGlaupDmmbnG4EKDo4q8HTI9aOu+PKCgrHCHUxugfhMWEfGJ5SbxgeSR
R6ofZhGuiALUyKUe8mtPayr3IZLDKjH6QQSpgOoPYxpBKknT56KqXtUCr7SMHhWZ1Y4hJW4W2P7t
N2bGTgAkHK4dVmkiCym8aJ0WxGk7RrlLLXnVaZ8p79cjfC1u9KvbkqZfuozjoIj/SBK1hEZ5UA8D
JDXkxSCAbEUfATX8cfhhqHBN/HKpznndnEmQJUY0bGEAHhVVU7AXObioEltChyBwaB6J2/vdnXJn
bpkDGJV957ae7MkAr1Afby/06tr9ETv1w6EAiryvoKd9QLus1wDcG5XkLULqU8lNJNSW+jCvm6wE
OeqlkioG+o6rFHLCLHqpy5eotbcmT70aIL4afxtGaa127VMdoRza15h8Rm8oT19uL/bqVIWPEEyZ
bmVK1Msa8LS4dt/S0I302o9TfS+ZwQ6RoG/0updD/G2xS3ssJHC6RAV6QwmxCRL3APZxCkA3ZOaC
nV5a3PQVZw+OFuVN0NmQUiHphWUML1q00rR3Tn+myR0dlgBHri6jsJmCwsq5mZShNcnT/ZB6Zugy
+03mC/o5KwXOHVQT8SqCkMtVIQSXM94Awpppe3lYG4HXtwdNeb99Qtfl42kxZ2KEI+IjsZRsEqMf
xneUkLXPWHakY7Rr3sxtc5rIhh3l99I093W0M4lFPwyS2dYEsiEY0Siw6snG4vblrxV8vGhXfVum
Z6n3Xe5YqTd0PzGPe3ut029emDZB5mTYz/QkaGrN4gVkKsMqib8HtIyhwmfHxwbESrdFXb0REIWJ
VQBfoAwBB09YXh42VlbVuPQGOVTs0IaHSr9vildtPAE58basOUU5lyUsq1WlkbfAg3L1FE0Npl9Q
TwcdrdQvXLOlNU3X8Gz7IkWPcjOcDBkKOfmA+cL8V2SqKwAagf9HQ/SzRN29sDJD8FiA09uWVTDt
YnGfB7+t7iUCRactL2zgnF7gyYNbjGI8ghzhsCqWyr1kAU57Grwn6dHsd6OBRsLmTi3Wt89qziCe
ixLOatDTIW8nJPUk3tL8p2xtjeD3/0+EcEwsL3SgfkFED6BANXqQiq/l7oXZk/lny0Qvwa71JKPK
pHMRxtNimVWeUhuguaLEvEfeUHZvL2pW9+D5wOMCw8+Vj2wCfwxVKMCP6wPwm+M4cEdz8Kqe38kp
A2WY9gZPbUHm7BoxzqDCMZn6NAQHwdYxFVn1QATO8spLpoekcXnopfrT7bXNy0Gvt4YQUL0qoge5
Uk0NWuDJY/02TdyYA2VBCtxiqd977p2ENZfBIAC2USC4Che4B5BSPWITy+5nXdwh4HG0fD0kfld5
GvOVYUHZZ+/Vmbxp4WcGIytY0KsD5KnjJu8dTUVo+2EpB7YETn/dbTiZW+gGcB0mtBWR17dSox6W
HVsIdLwjAjblLdkUm+hQ7dIXBXU2J9gGD9Snv+12k3wuoeLOPmbn4oVbrdVhLduT+G6VHzE8V6Ko
84lm+nXk1Zsw/2u9nBrWUUtHAkNDyVQ4RjWTlLSJAE0Cst3a8vvmQEePL0HZXmslpCDxiTQathVE
YcLh6Ymh8hHIVGW8GYy9GbxUgyfZr7d1/3rKG94N+noQY6NKhY5AwVrxXhmHrNNql+9APOir+Lde
K3faUd3ZqwbAietaA8JoDF7TnQUcO7127yKvXAiNrzUVX4F8IYY70dEsiyUPAPTHmdLit9PKC0dP
UpwMrID5A0BXb6/32v5fChKuRE+CUDUMLHfQvgLJyTrPqj9vi/jzsZduzqWMabFn1w7NAaSREixG
xoh86ZpbstLWSIOuI/Sjt6tgHboFBi2YAx/Bi31jK68JIAyW4qsZzxL1HQTmGCxB8gSI45ffofOR
9vKAPpPgtfoyfQXtiffmGi2fvwFXvInfjIOy40tZdA0/Ki7+XKhwFSPDHiJ1Etp8cbTbo5lgU+3R
TrOtV9KP6sg3tzd77jzPxQnqq5BEDqUO4mK+r5Vvs/vCnPttEUv7KHpBbYHp5nqEjNdiSw6Wk50k
R5HRQf5m76Kn5qAcTrclLixKnCoZ7DZp1EmgyrcAX9bktbTk2V0/RRe6YaiXusGz3KI0hQjrSXuD
++gVTvTM1taCOvypKtxQB7HSOGBSK275dD7bCgMYe+C2KSu0Vj3jLvg5ADHbzQvxmROsQVIWrZYm
1NVrv+VynUJ0FZgBiEcndex96oZ7/dis4o/MR3R1Nzx2mwZ30MJdlLfR9vg9PKj3qjf60SeForYL
z8biXgjvRi6zWKMNviV4bX3NC/fxCo3RbGX7yT7+rN+LV8CjH5/CQ+/G66XYaybLc7kTguWzDW4Y
yXQSfGf6dE1Sx77jvoKxhAmjBDCdH9KJbJZIVqb9Fc8fFYvpdUGC/QrqEIzmXG4UAl6gSF6nTXZX
Bfnf1mDwgp2LECxOoMXyMHKI6KUOwGvBJsJtKVu2kOyce6LwOMm6jjZb5HEnw3dm1S0tbZp84jTJ
ewMIoxnyKZk1HNBN+tj3DVkxQ114SObuKFohAQ6CNmiUKATbpnNKwOMwxXtKCGqa44i6SNf54bid
OiGbysmWiI3mfI4ziWKnNy0NmbfdFB3lr0Fe+kMZ/UCFaz+aXbhwG+YuJtIeAO9BAtm+epzUFvMb
dAooFMO8S4Lm0ZyA1aTSfB56+tjKnYfq9sttuzp7B86FCqpSy2VZZTL8RCsYH7qi98yMfBGAjtnW
Dw6qwgTdxrzC1ci5dDLz+og62Vq2XuSUerbe7ZhhrYokeLz9WTOaNTUjw5uccGyvwt/cCCoyxoB5
s6VT1B2AGKaAzMVEQE+W2sZmPGX0L4IRHCkfjENZYghS5fDB/oAVIoXuxuOXXUie0hVOEfFVhMDe
0sCVLPccaaHxkYFa4vZS51628wMQVLpkUU1phgNQmhE17uo4gCAoD5eKU7PKhZUgUY92YhRnL++q
TqK2JQNMQjb8MBvd0XngyjEwXh9GTAVaSwWJmQMEkeUUpxqg77vqUmjkapRjglWl2QcKtVPV45SN
3wwI5YWx9KTNru1MmPByl7YZoOwMYRSg8YQlm6TeyrZrhnd1s1VIuOD9zJ7YmTjB7FVBFRlVha0c
KXX6rvdjAySikbQQACytSninW8mUpY7CHAArDb0WPyfKYvmnEr915M6Sft3Wwlkzd7amac1nprwb
7ApkXNjCHEVuuKte2fwKQBeSlks4REuShEe3llgVyVPEb7LvPAGYHdDA6mdGlnBk5k8JUMloPAVk
jQhjjGYy3YoVkBiVmu5gcujYDKkT1snm9sbNvuYTddH/iRFOqcRtM6yJo6loEtmjeaRsOJDg/dtS
5nXhHynC8bBIl2vSYjFmvSeytdKs967fFs3alNySfNwWNn9CEzoCxg/gSQhhtjGw0aYS9LshEqhU
EA+aNTgfLCdk6oKjMrsutBigL56gyiamOUtzUDRqYvdUzPZX5qNWvlkDZmrzx4QpLoBdbq9szioh
LS1bKqDFJoCBSy1n2oipeDAquAzg2Ul1rMCokhcn3r1X+t824WPjwGT+B0YV9VgR/YEBZ5fEDLmK
PFCMTVcF8KPVOFqzwnhIg7h5vr2yOTUkBkBVDLSpYFJMOLOO5bmeNcBo1qrYz9TgyINhdVsEMi3Y
HsFzBcYmJsTQ6aph9EUQEuck40YCME+C5NbOiOPwwwp44itNL49OqibJM6NS78takIM8UMu+GmBF
uZ1G86fCGOTnqMhGQHMyzGUzqVmRODKQyCHSvteq7tg2Ss8cFCexTYWWlF8Dyer3JB0018Bowfs0
2gvWCQVIHRSd3p8ATDAe65JYxyq1qZuVWbhRumD4HbVmph0HqofbwJr8tHSUzW9zaAC/qKWhui3Q
N+T3wZhuRzm0Mg9glAa905MQaE8F6glONmSG7ACvRuUeH7hpebKkAwEqMXMbSALonSnAUJ/pQCNS
Cg0zgLJVI4zow95PZbPzEUl231072Jg+s+Iwcu24tTWX9iPbcgWQ6rEiZfs6zfrniev2FW33L5iz
eICobjPkE8Q7l8excxrLzt0sVLMUxBCqtoq6Pv3RApnTHZUifWxRH90Eta1ELle70GEDKsYuug2q
wtfNpO9cnsnmWjdSzTcBkbtVUqb6YAYAU6Y2WDtokuSzrqq3EsDQdkbXkS0HhmWHmsMQ+k0ntc1X
Qlsl2OkpoBXx1QXZVY0Z5X4J0FBt14eD6mZo7AT5DBkp7AWTSzdL0bjkNBovnvQqiuG8Jni90IH6
mhUVdxrJtldDR3MwxFpgFCJ6Lf8YeIxaXwt+EdPT7WCoXSWm8QoDfnHhlkUXPLVj3ZCnNB0wBNkZ
TH1jfZNtCn0oQOY6ZqCQVBT+S7aCxMOoTVH4mZR0L9zGmXkKA/LFeix1yFQrAwPvUlKSnR6U9jM8
72zDm7ZG33ZWUu0wYkABYKQA2yQbprTNflALi+1qlBd0j+O/+6yUw9zJbULBS8Ma3mEwxLZGp40K
ZHi0Pu9WLWP6a5QFCXXrlLGdlMnypsR2ARYuGH9VaaEjYEpUEFAAs+7Z6DTF6wa5ObRaM6xC2LBd
HTK060qNvdf6NFIhNUhiD/j8waZJ+/ixInTcol8LxcpxiBQ/p0201ocRxJYFel6cwDD6wCtSq9t2
VSIxeCmgky9HTfnWoi6InbqL4Fh06kAdMxjoXpOk9Em28v63PbaRz+0xOfE+bzYAE1F+h9JQ9M4Q
k/EuYTH1ssDQTmWtSG6UIQPuaFjtyii7RHZG9P7+CDI7UjEcVwQfaoyWwGMBUIP+gTKW7SqaSqhs
yU160vvafmrUMnjIwKP00fMafXxyotnr/5B2XUty67r2i1SlHF4VOvd0Tw4vKs/YW4HKWfr6u7Tv
uR41m6dZ9i3b5YepGggkCIAgsNaETvpsA/qU+hBKiYHQp0VgvGmIft8Vidi6vQkMwUMjJsWDJjTZ
XgaEELATkTbZ/WThAVBV694zg6wF1j8xu/6x6TO0fs1EMPpkgK0tTWOPaJIxciI2gxgZV2JJwmV1
7tO6wkDvLSPVzBmUeMSJcIUpdwbwUo6G5aLX0EO8e9bKX2pSgX4EfrO1ye5zDADMmh81LhYWgyrw
8mOoLKUWxaIOyByNEjQNd09plqJF+WMYFHdqg3/y8qsMtEPoIxFrGhvdRJyrLfOStVwNKvIC6DEx
s2Eu3ffxLs5aty0zN6tlgJiCRM2XNqraeHoSuikecjFp9no7dv0X+XOdAv2+c//tZeQXhDKWDQuh
S68+SQiiQLAqKVn90SavuQgQnKrLvUbPAzcBZZ9VDJzwzEip0BY2txdgwBpNq5T6GDhQhsQoIb4p
T5rffuKo7Lpsl+GtmqPpFZoBXgWXouZPWWTyudBORtNW4PsrQNRheWJceqhsgivNGbsXPVoP4a7l
AU8w8jhJRrAAA6Oiq0i3L4USMVEBTI8QmCECalP/AljHzQTweNvKwBtakQdh/HFbUUYuhwFH0IUC
JQV3WpVKRkKMQ01JC5FRHTk9xuUCsCMLwhY9z028vi2LkV2BmQSAtDOAKsY15m9ZrCm4n2q1UMba
CZWvBhDmXHppln0sBczruxAANwguLRMCME0GbCBBTe+y3n9LYjLinpSU7m19ZnOjEzmgQKFLERUP
vNZR26VqMYK3NmG7useqfwnj14DXz8xcsm8ROtUnEY7CWAg9RAwK8P2G2q0rzqZwlKBT3syf1F6X
IaGtPs1u0xrPf/E6jakHvH1hxhueHC2Wl9uiTII2EiIhq45C8By0iPIlSHgl6S2Ti0MXNvdTGNpF
2fOQGFjnCcNIeOlEKzaoQagNIkoyioUog92llmw//RRTD9maEE5enTwNIqfSwAwPiFPgHp1LbhjW
udRTSIdRkBs8z+kfmdvIdnKqXqU75E/b/CdwB0aOPJa1A/0do43GPJ5M98hmoGqqlTk0EumpzL1k
+hSMPfKi20bOkgJIMAwmg8r8eja5DXHVExXYR5yd6soZfRCqKEgh/rz1DiOaCznU2dUKqwHmL1he
SQp+ztzY1FNyyJGiJhkPyoV1qACNC/QdwDJeY+MMQtVrcQizQLpxSMzpMBKeJ2edKoxmwivMF2Vc
JS9NYewwn1kHMAWhNQK70zPDLYfIdzIZj+63N+jf+yLthtADg3OFbjRMaVIrh4tGiZEbC1mJN7zh
yoPRwX2zLj3VmfbFKnL0R39leMYzXt7tMberXcYpPzCVXXwAZfe9VZEkMeYPSGo7GnZZ9otMHF/L
qrDPPdn/0RJsOJcravWlMpAJQoRNgWF175h6zSe4KtbJSt/mX/5Tfe5fqw/ezDWjyVeBXOBcKrip
4wWf2knMrLWgvMHrVl3ZH9PGSO3oA2yVwfaxFG15k4LCknPi/ouq3yKpDVWCaeqJD1VFp9tKm6B1
9XPX2JYnOcK7vlEf4p18J5zFDe/tlpltAxYVf2YUYoAfXC6yrBVjqDR+7ajr4SA/o3gUu9Ha36Cj
YC3baNWIHqt1v3+5bcHM87iQOv98EbZHKWlLKxawtcOZiJrtyxwavdkAr0/It1qzAS8ETGaHW3EA
AdUhC+1uH/8DmLKVVdjSz9uaMEPAcgFnb7qQlGV6TSIVC5hWNrlr3rJD5AloqVxpa2vXrMnrbXns
k/etGGWcQRhEXTNCXIA2PV3SbLXs7aR/ui3lepoZyfBSK8ogcT8uDKmDmMZN7zRbBIL0Wwfuza3/
KK5+1JuIo9b1+AclkPIoqj5EXWdAoPKFVt70OImO3NvtW/0UTK7CU4+V68/j0HgsRKMZeqMuN03V
cik2SpgHevebt3otv6OR5WietJ3Gsw9WNDUAW4KojQQfl5hLUXVcl9aUBo2DmtqD8ti56HFsDvGb
uQ0fwLWOSbRV8yNeW5wYwTzYS7mUXUaZrpAAj6GO9EW88CVzATiPosLwgM5szZHv1I8YdM/rGTPw
L2wHCHSgEkDlDYO2lImCuKAMc6Ijv4zFclNnBGVqrRlHVwhjYRvmPdSfSjwBFQqouZzAVOPHqRTr
57w3JNdPpWGTY7TpWFSFmHu3P07FatN+YfltlF03k1llmEmGX8g6Rw6GbS7whm6YpowyL9BqcLOb
exkvd7wU40jpTQN5zaSi+qc8SuV7L4cbknZOkaGvIP1VFOJ9p4WcR362cr8F01iJMHezjkYsvB9L
q94IV5mUrG+vH9usvpWjGZ1DHTW/EfAFTr8rDtLPGuUXhEnx2Qzt4NdBOE4/kn9EW+E9i7L8+WJN
aVbcZspDqdBBVzZl4ktTyBuQ9q4nA91vhhqAsTcAr6J+rgv1/ba+LHe7lEs5ikSp0PMjYklTAbDJ
n6WwM4rn2yKYDgKUF0h0TPDOXiX15TiYmBKcA4hjoH6pnXR0kotvt6UwbWMhhTL8FpTRJB/nfYt+
msW25TXDM7MmPOeJuJzM+D/0VFsWl70YBcialBOUcMrSNu7Ec+nqX+XK2rZ8YnWmRrhiIq+fp83+
rVwtAu+kZ0jDc0SMTn4R+gMRV7dXjLn1mGDGlDRYSUBHfHmMK0wRGANwk3BNztF2PNhjed9NIudl
jS3FALAWkP0xzE05i74HF7nfQ4uxfsh7rxzPFeE4ZKYItGfgXoLKxRV2TCCZTdf0CHbl+O9d/M7H
VFDc139jxwsxlIWZU4rfO0fwMgboOLFTf6PqL2LKuXowj8tCDLVgViKiND/H03HcpMWBGNtWcAnv
EjB/7FWc+JaiUncPQMZlUxJAimw4U3wQq4/EcC1paw6eNHJMgJlsoSsbNTKALylXQG4CoPXVvgSY
VPvDbL2y84admdnKOtlh+NXrYhvEZGAuUDi+jX1kF3KpFEEC9oykV7PcXb82TsID7nPHvHWaY+M1
TvPOY8hkbt2MNI45KtA/K9TWqWKrD0odNU4sHaJJc7SYbOPqJxEKzhsyMymfkfH+I4nePg3POybi
MLZvdNpiZep7rXiVxtcw25IsR7Fh28T3aWHXAa/HhR0gF6Kp8qpSSb0htlDS+hrRP/EaPkoP6ZEE
drYB/n7nEMEBWO0+d0Ue+AfTZheS5UuH1eFtImgy0jgEMHn9Q9oclPZlaO/S+DCUvDkrViczKI0x
6AsIQkCo0jDYYhzWfVVCz9oATZ248/FItpu88QyOvg0eG48KxrhP8sNtp8x8jwCTsoS3HvSAAvbt
Ukklz0qiTbDZxu1e4ftt/zHYvodHazOdOaKY6/ktijaiuDetwJ+gYfEG0J91ead9kl/5cTwNFSgN
1JV2JivxI3gPbW49YI4tV+5nIZo2orFX8nbWEjQztmWn62Rv3GWb92ffyfdcw2Hb7EIcZTlSNzUJ
xu+xqCvQh2zOnRMdO9twlIcESP/GITmmn7wW5vkWcEtFKrwmM51DhtlKzNueKmFPxHPVA6QanUDe
7X1khr+5kjmP+eMBa/75Ik/A/ThOMePfOJGFQW1Vsnvrswu3t4Uwk5GFEMqVEr1qWiuGwxE0H4w5
D3ilvC2AtVxzvw+wN0HvAULvSy0IoK1SM8DhnvBa0wCrfwLKST4A3a6o15lRcTqUWa56KY6yiKBR
MKRXQByQZ+1EDVZtdRSKVcobjGZWvpaCKDOQqyEOInCigfJS2ca5XW40e3CHfS/Z1R5tddpHuxc2
wEm7H3jnm7ek854uDKMYrAQVdYgGq90XegRye3KJZ3nqqSoc615dJetgO3m+l/FuMzzJlEmKZtUo
bYrVtcwfabhLjCcwx7bZpo1Xt62GZfvL1aXM0moBSdM0EATC8rLM7Dxcyz2X7ZIlxQI8E/6hs+N6
/rtOW7OZc9gy8wIhRwvMPkheK3Wb+HYb78XwQQBdQAGcgkMsPwFl3w855T7Wgi6/gMo9Rb8HP9Bc
xWzSUzI+ooPARhcLHl1tK+aBXzG1lTHdCTBBdN/RFVNDJOlkDkgNo/EkCz/LdKXwnk15IijLFKq6
k4VZxJhL91mMApjur5qOB8XNDKZoSvqtyvwdixNAuiwt2gxyGmttJT9awatkL8j/UbQjeo/dcHRS
6zR0m9tGyYirMBMQSsggWphj+aXUaegT3FUgVQLUnCR9dm1tp6mtSo+Dj2bxlnMGGK7sQhzlyro8
AluxhOuPElTnMstctYlXHcZkcblzbmvGiAIXoihnNuG2aPb6fNPqUg/Qa7ug5vE/87ShTKPqBEMZ
G4jo0tMkvY7Sozk9Zn9xZYQi4KkAOg1mmelxkbIHIV0+JwRD/4gmHC3aZg1nW1hlsqUMekBEEho/
awrE5dFMXMxIu1aQ2pgqfW+AmCQHpddEkztFw6aMxvvb+8S6cV3IpkxwlOXB0nrIFtW3uPB6skuK
TR69TKVXh8+BtmmUx7Hc9oWriveKbt8Wz/BWF9IpiyRKqKrlgNVNwXMcij8rQLCRMLD9XHzJi877
/0mjjdJKwoTMt67WOkvKL7WLgSbc2WK6Ry/nbVGsexdqnkjdVIz3q1cw00pcyJ3pQzNtRLpcCgfQ
4tp9E5zLOMQzr/+eZ2g1baQHvHadTDWyTfJ2+xMYrvPiC6hIkKemYEkE2sYDOpNMs5fQ4FZJjiGV
PDQg5jYulKWuIqAiS1sxg7JtpO1DIVgVqrZTLICXARY4TH/+jWJoPkGEVTAUTG2jGExhkklQTCu3
6uBOOZoW17dFsBX6FkH5liTqSl8AjawjoSMUOJUFmVBvPZBuHZOX26LYJxCkeP+nDhV6JBkEhoOE
5Gvc4eHMP0qrGpwueIk5Z4mt7dRNcs+LqjLTPc9d2LqOBgoQA1wGHksaiNRFkNk8tR7QW+1mgwZY
IbAjB8+8nrJO3cFLV4Ud7vQ7/OAA290r55rXpMKAOED0W3wI5QBKArPsE3yIdkqcF7IH1kuqO3Lj
mgeMTznj5gdxi9IWnrJnZRtyUntm+F0Ipw0Jvb5RpWGXx2RT9Y6o7BtQPctelD0UeslxdawywYWq
lE3lQ0WsPp/XfFW4gDZYv9WD021iF7QfD40X2sbI5QNkGxdQuTEFB7xnVCkuNxqrW/aymCB86bpd
Y9AITAnohJ7seOyOiQZgN8zjyXoAku3ASSSgU8rEbbUvzNRx7oXMI7X4Emqnw1Aa6qmb71GYHuuP
6ow0p2JGunL7kBdQZ39D3aiB3/utNbWxkVmQQhqhtbrLDse6srtzfG42+hMuUqCgtxUnWrU/Bfc+
xtTu7ePMU5PaZVHurUYPIVow0LWgYwKlIW5VteDw+xX2PFBKduqw0JRyHkWcRaZWQNwovA6hZrfl
tjI2qQ90K/XJ0s8A1LCjkqMjM/MCCKJkgifMvEJcESZZb/MKQv2W2CPK9TObN3AlJOAh3l7N+fOv
N/Jb0vwli7Rc00qgTamQFODhKQJ4RYeXWoPjBthCgLEC2kcTMylU9IrMugHRe9o4fYNU2CxWAEld
hSKP5vpKzPw6AzcPEh4Dj6F0h5wWFa1pgb0OqHHNM0gGMP4hx26mYGD29qJdGwUkoWKP0QJ55gKl
oVRiTQoTswS+M9LZnWLGeBZEEunX4Yff9T8nS37BoLUj59lZQtPrbeFXRw8KLoEWKYeTNLkf+BWA
FsMa7149gJ3v4n6ly6+RYXq18Gbozm2BV8Y4C5SBM4RbL3hJ6WVt0aOkDTXJHUkHv2p4P2DeRvTt
jge6cBUsLuSAXOjSFKu8EAsfQyso2SvgsnlVrQmvy6hyvaXWq4m7/m21riI0wGxx47DQiD2j29IR
2pjCPgwqwKeW+l4eC1sJeLH32h5RRJvfPOZu7xlo+VKhoUxAPdAC0bRALQOzQj2mGJrUwjhNkXl/
rgwaqjA7jMKjdIW9j2OXCAmmVJwkKGxNO3NBlq9RILBcFmiuYHpwTCBVulSmrURCKh8xZdBqNGz5
2h6Vj2YljPEpFIVTWiMh9eX+IAnCzjSrrSDnz2U5HQs5CFwhA/poHZ7BKqUC3brb5XKDmRmMxASi
0vGC0xzoLnza/KnmPNKBjkUAQ1Pupq869GYS4CdVgr4qpHQjhuDE1kW36CwnGvBgjCFycfgKJs2N
pcCxuj9mGZ/JgxRAMOIFFBQadAW1Lnw8So2Y5cmlXdAZdlA9oP1vfXvPGeYFIZaElwk0vxj0uUwT
DNMVGEdxQjghvxbXuoy5kWxzW8q/d2NqNfWZcBGNzkCRvYLwrhN1imULxxJtZivh7nNw0x+1Xbmm
gzbr9fhVvT50jnnK9gdyquzk5VF4CnfFh4H86/aXMLwuVhVNPsCCn9HBaKDvNi4zCY1GObBliZe1
z8ZYTWjzHzZTWc0ZgDv61YNUVKat1TyXz1xs4NDP0tHqTU+lYpiwVCINstXY+jEOSPcKCbk0j/ic
4ZSg4rcYOhxnlWXpLcQAm9SuEx0Qk9H77WVkxI+ZrkxFqQWjGcA2uTzIJnJTkgrYT716UP27LntT
QHs8PJj1m6puWp/TEXBd+MNZWMqjbsnN2Jj+GMW5M5VuXt2R0Y5AzCO5/bRThQ8LiCD9MxBQbit5
nZbPUmdKBIyFzdh4lJakK6yyqBIg4m2EZm3ei17uyO9ASMfcoptuuzX5+nlbJMtClhIpPRWgLGOI
DmGySMXTqOS7IdBOkfD251IAhYFKJtjPwaFBRX+9tEC+nqS5oyUjyn7jtqxqzE1GHACk6+oK1g+g
gjj26CUEfgzl7hurJ4M55Ni1U3gYVt0WLWaO9JEf1K/YFv/4DZ2SRpm9KIk+eHMgrVk1rrDR1xGw
3Kr9dJfYgNZv/zzyY9YA78giYiWgZKk17GMzLE2pxCEb0fpQ/wKa/e1Nur6JzvosJMwRapFVG0ah
tWIKCYpkJ9vmTXYmWwTZmq1LLjl0u8n5AUYZXiMJywJVRBxU2TF+gPauS6lyLKEXWa/ho8QnCeUh
2esTnl3MVkxHA1QzZEkUAXGP1PdShq9Vsl8Nfe5k2/hkHp/0n/LWupt24iNxHRPcsajiOELESbiZ
msFlzR2ec58npZlPxjAHJSB8Vlq5WaXbAQql3Bzn+m0a2wZQ799iZu+82LYxC4ywKjo4jVM+2p2L
jDB3TIwe22RtHPND9aJvyr21nTiu498L0PWqfgumTpuGKaysSKGfvP4YIHg6ZYceXmulPIIR5Fdx
AIyh2wUoIsknjCe8CjuvbZ3kBwbfbW1b8pwnK0Qs14E6jroQ64GIG6jT1J62MR7xArAH1JonPxa5
W68Gz3LVTXmITuTVITwIZKZwNMGB6gxWhqvO5SYEuplbIEHB6dT3bbJO68SV+nsSupn/q+rdNOdc
ThkWjfF0zOrg+qGgJ4pa+6SrKtUiTYH5MRFcyIMt9/dNfo7MyE7woFfyIGMYtmyoGOCCfpi3RhvW
pX7C2Gkl+CFyh2TdZDfmVxcgVVXknuOEZmOlbGoeEEJdar4WgKDnUk6mSIUfRuIMyF8JO0xp4w2g
0wbO5fC6vogAC/B9jHBhAZFxU0czDo1AT/sRR/PZ/DAODaAT0RR8tiIbnNkDUPinnSzZwtFcBbza
BcvNXsimzmsZV2PZlpAtO/U/6Ut1SM7KPi1tE0ZqFc7kKKVdPIuvt707a2GXGlMGY5ISBpNAao1n
je4l5+EHMw4AsEHATSHB2QEHk9o4uTVIDoLO3BEqrxBBGUVAMPkkYbyeeHKwHmveFjIVWgikolVB
iNUUxSxwr6+bg3Qw9tPe8oRftTu6kWSL+5rjYZgqIlCBKxtp2hVtIliG0SsgwjaNfNi11rAGH5it
W/8oxifumbYvGYAv483pMNXESKMBWCERdzJq3/ouK3uCaylS+GZjBP1dKvAg1ZkWCbWAWwNqY9xV
qL1TWyXMNfxx0DZqC+pLEm0j8digitE6Vfcsj7Y5nWVcCKMfSbvukFzxMl+WlssvoDaTaEM3lJmK
M+FPwk4xWvmkltrX7SNw7TNRaEfnNQBucYeA+7z0LSk6j4D9URdOSx7FDPR0u2bYN+pJEHeq+uu2
rDmjuPRjl7KobQOJoZCjfwVPFe0PQ11nvh0PByk6WrF7W9D8iy4FgbdxsXeUJ6sUIsE6sHcxET0B
/9ddszUiXnybgyctZmaH1DAjCkAlujoxWuIYDdbsl3GLBD45WAWIK0WnMs9Xf67QQtK/9+lFOqNV
U4SRaCl3EmXapKq/IlbsTb3+cFsMSyF0doBxAtMsoOCi1i0hUgmsVB82D64ywwo+hyo6iii9oBrM
u0wyZIHDEwOTAAHUdcAKXBqebkppogSQJcfFvm2D8zTqa6NKbZQvVoQ0G1E5S3iBSEq04wx3svQI
rMZDUGsYK/6sCOGozrrcLr+HXuKmBO9N3eJ7Js1/zTvJUytppxXZLibhuQa1UCKNroFyBSY9Q3vI
/vgcIovAEwFu8TKychoque/kkeDJuwAFFDo3pe2AkUrkhXKEGRJc6t9vbzTjgGDYAiVtUJ1jEJjO
KCY9qMYU8DBONg12o63H5MfUcbqreDIo96UBbgg4UWHhVFFmT/46GwO3HHltZEwzWmhCmWxQFoMo
1dBEJWuzeReiuzBxQx5qJE8K5SXDwmobtYUu+uhkAXh0t6g/yubT3+wK7uiY+ZspiKkjYUoTxgt9
6JIAblVSN1YSgaxwdVsIW5XfQmgs6XBogR5WzVsvHDP1lBqbeHSGljNvcR1WYM4oYKPr1MJIH536
l5nhx4OBBRNqBRlrsy2U8tCqRWJ3iQxeCh8dhbxXB5bBzS8AmCRCmoyen0uPksQGqaw0KxzTjEE9
ZqGNJFtbjfR8ewHnvaa8PhhrABoLlw9BNCxbScpYGosStqDLx3Ey1rn/eVvCdZycy1zIqCxUbQBH
Qd3Mw75u5UrBvcIwo9TtuxCQVWGfelKdffRj3MIvBinH/11v2GVsns1mEWFmGrVWzRGbm8BNzbvY
fwbGGzCv8gxoXJx7GqP8Oz85z6jpiDFAI5g/ZiHMEn01JSV2KozMbR6+iormxCmwV4zQlTO4o+FL
DJJH3+Jlddcri/7BGVcGMMrgAKb5/CakO42lIj9uIrez3lXF8zHFon60PLYSpiCU2VFxAzL01cNF
5EtKW+fIUIv2bdDf/WobtC+VvJsyznG+tkZo9C2IDlt1Tgwt6ZEZSNWbQRCYeBQe1wk+KIx0kKii
wIYXbBpLqVa7KW+A1YTWqP3UnPVsLYSvVbAp+30h74OaU0BkLdxSHGWHeZDFbdVCXFKMzihup7Fa
+9GHMGyamMe+zZQFQBTMg4BLHJSYl2bYTXizhz9ByMd0qBlvVG26z5XKE9CCAAJLTsZz7Z7m9j1M
7AEhBe349KkGYFoc5HM87PvUNoxVbz77hXfbc1w791mGisCOdz1VpZGG8rgzx7wnyObzX9r4UMaH
cATyGKd0yLI5Hc16yNzwNgdUo8t1k6QyzRRjliLd636Esv/9bTWYzgihAze7f/3fvHEL/9CKZZEV
JXAI88zVi2fZ/wrUkxJv05HY3KE9lhXgjP4WRjkj1HbDtk0QEM1JtSOy1Yx7TQMov7gF2tVtvVgm
AK4zXE4UJL4iPbbZ9GafaSEWrgQ/TFKtgZBmAyDV/gspc7MfIi/oW2gYpbDKNbzSJphGEO5HgFfI
1oNg8CZQWZaGROW3EGrVzLIX4GkhZMLhzLd19DVJO1Hiof0wNwdP+siKUcsFNMClJWRFURskghiT
aPsUEKQbVBVqWw2GD6PVj3Lgp5wjxJQIaFewsaJxQaHfYkMtzDTRR2zy059zIlEbTilsBTT1Nvn6
9kYx1/C3KLSfXCrXqVlTx3kOcxg3NdmWfWFbGpJXjhim1S3EUMdV97WybXuI8RNP797b8KGIXm5r
wlw0vJMYeNCaccipzNWKQQoXJWnhyPJ9F68abSdaPtibHZ1HAc9UBs4HaEkYUUEb0uWahapf9EoK
Zfo6WhWj4sRJ+jaoI+ekMrdmIWb++cIDASnW1ONZDGlTFI+B5OmNkm43+V+4UtzBfqszL+xCTqQb
iSwRyAFG6lZpzZdsCv5m+xciqJOK4nGQ4cGlcLrgQYtOkXWaBk5Cx97+by2o7a9Vqy212ZBr9ACH
wb4l6zJInVDNbSDQ3zY1xkUdmeq3PvQFprKSvgauLKJPFhJb62vUVKe1oH3oremCdNHrJtUt9TZ2
4rzbAArq/7eedNagG7HflQHkw7228lOnrv2aV/HnWDlNjiMnXUTMAjKSynKN8CQCk97gNURybJwe
SSr1vJdEGUIkTFE0XmeuNHln8EpXTNsAUAF67FDrMWnMcUUc53ZWSOmLLz+zy9HrkvvEx4Ao4eVz
jJotTGMhizL1UOqjweggS15Lq3YX3eV3+TNeuTaACsYsGZKHc7sx/vjWPgsFzCkWCwGKDlGhatS4
5BRwr+KTUnpJ+svgefD5uy+vnJci5oRs4SXiIGkU04deevZiZp+D9INYTmc+mr1sgy38bw7YQiHK
xWIQI5GSEgoV4EuKbPk921e2cZy57Ky18vO2NLZ5fK8e5WiNTkhywInCAQrgIoxaNxwGB/l3r33m
2sttWdcIeLj6Lbdq/pjFOpJmqLU6hDARKBCe6EQvqhN4xl23qzZkaz0LwE7rvGYnrJV19RC5AJC7
/QW8jaQMtA6CTixzLG1YaRs0FXTDqwYeb0l5l4tjJ3NcJdOLLDaScsto/yPgToU0OVM/E2OMbDQ/
gV5G2t7Wiu2SvwXRQ1mGEhRoKMS6NoFXAVs7AyY3sSfQBrYg0cGIFGJouPG5I+izAjfOBd34OUlo
48b0AY5eRV46K95awxPgfiGztQUrRj957JTV31xOFsrKl0aU+1MdBgRC275apfI98Egx8LiW6/c+
ze20/7q9uJxNpFtBxImURJzdSwb2hNFInaopHhLB4GjFW0rKxchCo01dCjFi/qXFoNfYGa2P6uMm
7J3RAuI+5yTw1KKcTADgZ2FQIM8fj0Zzl+dPcvl4e+XmT75lHZRr6cqkKK1ZxNQ/DuOnMnKyHmYZ
a+FOrrqCTT/Q4w4CzKF5mUbhQbJi8JuH9wE6ukZd20fZqUgCN+bynXNFU46kAi8XAMMgWlfzFyVt
D3ES7A1j3CUqeLQt0ZkKzG1LuqcNIic+sH0YsnwMsYGx819nsHCimd+mgMxHMIoF1UnEL2B6rMN0
WkkTIOqr+DjlOqcmxLQVJBCYFcelWaGf0ZWJqEMSzydO6z297L1MUu2e8NrxmaFoIYY62GprVlY8
Yk2bqFulpulUfXTqQM6TKr9Cq+YsI6NFCcFo8fJKX8tw84tAIoIT8CGEAAtN7/Vteaw2QWfLW0Sg
XTzY0nu85b3YM/dvIZdSE5gTSieGkIuJSrsBLqnVrpvcrcTJlvNX0nEOOntVvx+YqRs8wK+nWhbw
wOznLwL6ec3XOnenGuPvHEGsdHauyIMtBQzRljx/yMIuNb3W2gnNV04UidtBsPY4/PdxpR+7MOSZ
CstbLmVRx08SsgxkijgDg0zWYeD2+X07bVDV8SwwDYfINWuTox5rHZci509aqKemQVEmEdSrk39S
cy+0/wzNMwnBKSko7m3HybKQ+XINPjF0puKF8FJU1XYgb2pnx0lWgLIPow/ZPPhjvpJl1wx4A7FM
X7YURxkkiECVoq0hrkRGZAD/IZRtwbwHjYQ9WQcz9wB92Oo6R0mmuSyUpO0Sc2dGocxbiI6mYd2B
qISgYUX/Y4Rn5JxL7ajAquRGTBrUsQCu9EFERwzPhAfwzQp0c31eBp4SMMxNKpbikagN9BL+MTfz
u67wH5AvbG+bBE8EFUuzXCjMvAHCCQZ7DnjZ8cqad1FkeXlM74C7AzdFTPNQBo6iUhllJhyFohFb
Ct9rcbBjzbmtB/Pg/hZyNZmEQhhG2AY4P2McP6bmKbLCbYSC7/BZC49xJN2bABq5LZK5dGgIxaOu
galSetwmQ0uF6dfYHTJ+VNZZLdzbv59pyIvfT23NIGYj4B1gYJGub0wrOoUEHQNBLnj++De1DxPP
uehRQC+iQuNo6WEX9ZEEXfDyC5AnQwDKddvsypD3fsY2ht+CaBSt1hjAb6VBkFjgSlG8WjloZHhe
nL1y30IoPycibzIi3HTRgQ9y7MQ2QdrePkch5xrGaKyEC9BQLAe35gx2ScnBi7dsdmhHdsZ7LbT9
e3f4ynd6bPurdJu9Bmsgoa9Hl2yBmbTjdQAzfflCNuVcM6FuRlOBjuM8TRMkITAGIgyWDZhetwYM
6yebHrel2ybJiFUSsNYwWwOATQzBUL41AW1niPk2dFwnXtS5aneP3sMq55PHs26e6GBXsbw6JrSu
Wn7JCCTtVLfQCai1njqmayEBrSdw84BMtmnUX2gKuNNQQItH/RBrvC4Hlp5ol0KvMSg34bsol6VP
Yp/1MXqGVHAsgOtMzjypJ5bdkrxxcIgyVwxLHtMiw59gIA3TAehAwDQi3fwoZ202+hIexxK/BYXy
9NmPQAK5vYGMoRsZUwdzkR0Es8BEpEJKN2m1nrZ4qdJH9Zx2aMuCtGaPMWcwa40jrteDcEZdythL
yD8ceYp/xHKCBi69I3YUaKkdB5zrFmuxMTGgqKDvARcx/RBdjLKYDsAKARfZl1Y+AqbaJUWAVR9t
X7c4Tpvhf6D/tzDKqbZ4BhYLHcIG8HStMxCTOLIOFkMhHD9vLzUjIkHSDOQJphu82FJnJStRrLBq
5HXVCGryJET6n0QROHFHYVuOkbYC255k10P9qxnyp9uyWVpiwlTB/Bg6jnBYLxO9LPTNBi3rcIBG
uM2C9uCDKipsefO5PDGUD9KlbJxyAyqiW7eSgdnUBnbPG9RkOPOLdZyPzSI/brKxzYcGL4XCpDuY
BTZkt2gUT+UBA7LN8Hu/qJMxxihU1gWeuoIR7MwzpV62VorKEczU6Xmc6SzjAJXETAuKew3IcS6V
CpupkpMBSoF5qQO1qhzZaIseXvIM82+imv2MEjKu86qLn8WqTTn3btaSopvRxPgdhqoteja+GUiU
tYOAdtCpqOx4qpqz1tSgudIyQGpPAAm9bY6spcXIM8ihcQxwi6Pc6dT4XaASaFummNlpX6x61/ob
KTgCduS2JNadAxOov0UZ1NPrlKeqFqnwb+owQy9qYG7Mwzet0R0i+6+krbZoe/0aC3k7iryL6jV6
IRhClseOOvITsaYgmK8e2im9S04zfGbknbPV0NjgEkTPKznXn90ROGeawnHsjHTgQjR1SrJOL/Vo
fjzTxrMkO3J339QPMjmkKIhL3u1F5smijDfpSmkaasgKhv6QzYyVMQhDuhrYxOE57qw1YJ84+8oS
udxW2qHVGgrsqC2imyw+d1IOSkbpJOSgk+8wfzgZht1pAgcRknVKcEIwSq8B3sOkb8tmXJpFP7db
tPiri47gP0sRcceAEyiYui3kUF4Ur/h1FyuQY/q9e8zcPMO8e3kWyMqU/2LnkN3PXeAAXf5fZtqF
LzWElrSKBoed/w9p37UjuY4t+0UCJFH2lZLSVZb39SJ0tZH3Xl9/g33P3Z3J4k2i+2BmsIHZQEUu
anGRXCaizr0oKbaRTZve71ttZxpXjmwUUWgZuxdjDXES8q3goVkX5u8S4aBGya5ZwQQDAcGcLkW1
3LiFq/l5El7X+fT3tA6YgsfQgw7WLRMFPBaQTuwkDSYgkwWX47q4RQikWr5Tm+3f74JTDGb8CUaa
lSRUJ2DMqf3Zj9lVmCQeXoSPuEDvMaQI1QPb/3tI2wUThYZyJLiMuPgyFlPjrKxbedKeFMVzo3d7
3XfTU4FyoTRZJDqiTsG4iFINegjNXbRP2ejMiscfRpqifx3SXORbjrxmOF0l5l93luusWR4XJvwD
347b5XWcjGrKIBVt3cxaf1h7cBRN1ubyMgomp4Gjs8E+aL3oYB8//3QrBtK6hl0C9WmgFnmMEhRd
NzFYnE1fj76jxIXMlOJA1VQ2iydaVAffDo2j2A7QBztHhnQwhk5q7HUV1VDFSYIieVbtl8E6RPZD
SRK01jxdNlYUxZhQJ6PaQJ6C7z0HU0GUdgrWVIv1xwFkF0OhBzGGDCFqJTmDhIfvCRbfweHMMVqf
Mqyrkf2Il9IrQtCAo0HvuY0SEIpVe72fG6rW7i0IP18u2ym6Y0DQlLVIaozdmdsbKKKNHeSR0b2R
g+sifHBxpUKzHAWVpFfWku4eGRi3N6Aobc6pBrCRfHejrd7nfp6+Nk0wY5zxsl3sT3HFLoTPP3Zx
h227diB1YT2Zo/ai59/AYfQPfx9lenQCY1AMs0HnHhlBBNmpXfz9zi0etXj81AvF/xcIiCshT6JC
/5GDqNWWuBWKdt6U+blVwgFkurgC6hvsaOM/iN///iQYl7VaqHmGy7t9WyVefZz32Xa5a96MjfVo
0W/1Lw3EzVXQBc5WmSjZXzaQfYMv3wgtxcirg0wI98/zNVzDfpxS5II9WwWJX0mXzvWh7HMZRHSY
sr7l/wfCXRPaMSdOy8ogxH1u7H2R+/rqYCiZeMV8W3y/DCb0uhMwbjdVoN5tzBJg+qxQDTk6Q3aJ
FK6ZDU4c3QLH05fZZxRaEltvkd1cIvTfge4Heq35s5Z2Ev8W44BwAUEB6i38tykmEO6ZrEvOceJp
q+KFE2QYvPA1rZNlx4RfyEVSBYEWl0b+maOoKaShTYQ/V22D3jqkiW/2P806o2r5RMKHv/9EjO4L
4w5o+PjCLeRCMpWUEAX36uW1R5JTkSXBRCv3BwBjkOdevTSrU+QOAKzpmw0jGvsQy44MGQa3c2JU
ubsyBcZibdz0npg3uGhfXifRAXhqBrdvanVQUYUCxDQe49Qzun09+EYnCdMyQ7gNY5Z4bA8EKC3p
NkWTbRZ09hV9G1w2RnTwnLww+Ze7rehQSWVBQG82vUNj9zlDc3FmfS/dX5eRhAb9SSHZbFlPImrq
Dguu1kCqQ3CiNKFXWNu8k1z4hOnIU3u4+1CD4cilnrBsY7Lem45CpwbHdqz5lpE9j1rvxy4oCUfw
gCdgBVr7kZZVsgGD903bzLIfI1tc7kafq3lXGuz5PhyUW/dxuWdyG5lBNZu6W2gd7ha/DNJn51VG
FC68OJ0uA3dCLobZ6UuKxZ4d92XCjG6yVpu8QbKrig+zYVAEry34Ify4+IcWxLPEAbfLY7xxB4M1
i0bJ9Tx/NiBMnAIQsC2gONEeL/vU/8dOB3kvHS9CBK1zp2qbvloa1u+ICa5wny+k2CBn+GYX0T5t
ZlzW8sH0MjN9rFz3oDZLvbn8AwQRGo8nvJ5wRmNGjX+QMjJqUqHPyosqcOz236fKgXd55rQ1xgME
EC+jicwFHPiFbZMVQPn6bQ6tEddKkT5wYuXG0HAvNnvkvBKvVzD5BxrKJbaCRe2oCvLdy9iC7XsG
zW3f3Gj7DuyktVdo16A0z5uXMpRACLYLINAdS1iGGUNJ5x+ztOowmVkDSNrcp4OvGEHqbsLxqieS
AoHQFl2DuJuJbKXDd8qNS6aZiY1lHK2dvhzi6iWVKZwKbTmB4C70uWJFWZgAokyCdLhuQAmqzME6
79xRcldkC8/dFTHY98cYbtXWdnLnrMaH6bNNkRyW+mOOMFrxefnzs430BQUjVmyA2jI1/iWdF8rY
6dmKQy+n2khdr/xGguGo01Byuore0uAgw6vdsHUM5/ITIhmK0zlTY/SM6+UQPSw3CQgHlX20L4A2
yCqugnvpKdqXhtTKrdVYUVEjO8bb9Fgf401y7RzVTbRdt+a23coG6oWAGNt3IWFooPuIi1h2Vrbx
asM810zpiPpjP0m2kci78YH+B+FL50KmJ+6sDUBQlbtxPjrdvgj9y94g/kgnGNw1y1FWewpHYCz3
IN2+geas9aMNlk34Gn8om3947+ngvQOBEoIfYxw6Dwxg+9PHlZWmo0Kd0STp5h6u4YUkuoo20gkK
n+m364Go9YQHxGC89YZX6Fdl+tqv28tLJzoxTlG4lTPCYlDiBLakLs1Lg1bzVZ5ulPTVJTflen8Z
TOQKjKUDmW7M5X4hYXYG0GSAughd5EurI+dmdXRa6ziwMdAqWT0RlAN3Zsz3eLHy9DA10VaNOAhD
VbZDeXdJPwZZ57HoA0HGElNjmKYnGLg9d4N6nkajKyFTk8Q/WuI75SbpMGMsI2sRtQqALug/HN4R
IswP6xPa2sAVGGibKOhSiqTanRkGeaAca1nbj3DlTuA4j6izpDBbkFd6aodW+Bqkq6xNXLJjZSD6
+dq5vTvqScvOo+mxmXZ595BG+793ttNl414sSpVHToIuZ08zYUC1WaAkZtkSNxOFT1z10PoFh0Zf
MbdYCgS1Qtz6WLl98ru1v1pUWeuSaIeiyI70lW3An/kEp+nEY6GDSdyLG4LHyuxVS7XVkblNK6h2
xZ8OKSQrJ7osgDKazT2BjQLE7Ocfp8dDb4pYSqGZId49NlRXHsw8ouai0MSUEG7IwDhPaAha23KN
vfjKoAKj4DIfujXdLFow2JvLHsE2JH9pOLWL8wjWCuhkbEJ2nG9U0G13ekXDNCgKvwshWN7eKXhy
XoYU+vnJUjL/OXlltlM2LmOP9x/6bg9Z6b714N4gRizrexE5CXwERSgTdXT0MJ3jjCue4pGCw2JG
b7SevTT2i4tWc3uvJTup/Jh4Hf8D45ORVV8sla0DrI7i3ZSXmNUfdm4f7hOjpIq9/tSteaCOosqm
C4UR94+VPINJrKaTlbIJlsp0oILwPEc6XZPrEkoIlz+bJllPnfPKIUTQHZmJk15/izUDmt+dibNk
Odo1RFNU4qdqfDs776oV+pXzjCvbNu102lvTrV4/RbOBkmpC1WH8l8DJ2PfBKow83JemTKLkpLax
N2cr2nUd7gVJ/6tZW8m1QLgrUWdwoL0IpW6ekkbr0GhPFJzUlvrUhY89uW3L7fojWl4vL7Rwf0AL
HK1wTKuSz15ObjMqzYr4maWGtyD94dqYXJe1KgmtObkMcAGtybsibgygqFZ2j9/iZXn6EILzrMir
Q6/J7h7iE/sEj/OetVpXhDKcbkji6LRVf6zxRzUXnjoYG1Q9r1dteQrVZ7trPStvJC8W4SY5Aeei
XDYrY55FOPcgCXPlmI+FGj5m8bqxsbJ///FcFa0DjFAIQixc0ImKbAhJBaSqORZ20DbH2A4uQwhT
DCjtwRMZ5TQIjc8DW1Kj7GHPKk4/5/uwPEWxTWeMecXGzQCHmVOqp48O+DYvw4qO9VNU5lAnYRsP
3MW1Y6CijaDqVc/CdMRlBMFXgkFIEaE9XEUln22ME4QG7Qv4SNhgxqw/ZwSPr4REn8Nsol2pl/Wx
CfwfDZcG1Aex0xgv8znYtFir1Xfwf0X7AR4E31qyvVIuvgNtIJJ+v2yZYEufgXHOb88RU7sCWJEf
BmgHTzadJkl9Urh6JwZxPp7X60q0EamZFU1eq/6s5w8ZZtlj5cdlWwQn3Zkt3PE9dYra1fivl+jz
M6gCNnaPfiO38VvHvV4G8hxNZWBJ+7tlS8g5h7Xq7jixCSsFRV4LDSVFBTr3/WXbBD5+Zhu3sxxn
iLS6hW3QMN0XTgPhOllfnMwObhsNaNia8wh2pDO5wmwOpotcGJJL4pDgsD6zhP37k70Uly7uI2w2
ApxmVn90+s3c6mw/UbMvvEriE+J1Az0u6KFxP+affX2hFabbIbiDrtYn3VWTyHJOv2v53EUVBv0H
wb/48lrpylkBhLkhO4yxBoY30/JKeb5Rb6f36Ii+5Sf031zX2zDIWpp9Fr8y2Y8QHWJnP4ILGmbX
OmwEBJmhmA4TdbXjbHrgnLIhvQJGgkHzUJq1ZLDiUPXHdC56xO6o9FoF1LwxaUfui+K9no9jPNNo
lgQRyYe0uSBC5iTrGpZ2tayaTsvWUWRPd3H4+GMM+wUnjlkpoHToXIaAl4Yz0TkKpnRbZGjvqyH7
sp1kSimy1eMCR4Iy5rwWAITQBaZa1/UumTIINvoT+bgcPcRb+49pXPSYSrdoCxVIEH1ZBmT1NFpq
smwoq81c2gdc/GiMsuuHBBcMdUF3tG8lr2350WOGdlQ/ytRfdDrKWONkTsHFEoxpYoLBgF1EexnC
D2mqUrZu3J1Ja0boGs34+70bf1OWaQeux9e+NjeXP4/o3nS6ex2u7NVbdTyuzLnryMBQ4gYscR3E
/wjIvONrq/RL/WDKKP1E1c4zUC5kJK01F4OFQAxHd/ZJoNZU25VXyR7xw9C95lZ5Qgwpe/+yscLb
AKjKwZ5votn7aw4bN59QB6wzRX5SqHuCRIWtfLcxNHQZSegd/yF9yWW3WgIR1AFIS4uJy7aidfcv
++oEgVvCyraHQWVnWQvOdXv8bkabSMbmJjwvTzD4GOs0XdoS+IaZv1vu4xrdoDVhzsGbT9BBLlky
YUhigkU2phygicWFJE2Z7Aaj79jD+j3RUK1x/Lk7DsltrWwvfxzh1jpB4kKS6qbDkBksWnQPqumb
auDWsogkdoA/1nARiUR6Uq0TrJkUXJjGQCF9UOqBVve00byqnWiBYTWCdsuXrHivRm+S6XvLfgEX
oEDgirt1Dyu76odFvmPu5fIqCs+sk1XkAtSau2tYzMzC8iWaHlwNgn534YCN6xcd1ONq2UiDxEFc
LlKZaxkaZQyDIhBZ2qoXrt4UgTcx9kZZKUoGxW0ua2r1ddCYLyJxpLDv9ZYsb2N2MGVlNRkSt8UI
5ugmu2NIk4JG6atEiT2to9b8fZY1VwijH+j+0S8NBmEkAM8vGc26gAKclQdU51XpIWdnffbmXSdr
BxfurhMYfnfpSd5FLFOz2t8wtTZORyuUNKgIXfsEgttcvTNqg81ejpPzGPe/FmN/2bVlJnBbx0wb
C8TtWCm9hIBUFvnqsCXhr/8dCLd/FqNxppGtkz5aEP4sQMqxJdHb/wqEP92Ltk175AnwLsU5lOrB
qpjUTmQclpL14tMG7UhSo2NpLM1+jo2PJNrmMgK+34nUL1e8P9/c4TYKNCubPGOW2Bp1dyCYNW8/
9DvoOt1pN42fvoLM1M97avjd8TnqadnQ5krZXF5N4WY9+Q3cQ6Bx0IHssDsfyDc8c3yBMLjXVscs
OWqYNL6MJQyvJ1hsD5w8CZREjzO7AVZUfwuhYro2+YuaEn+Y1KB3Xb9pio1pFe+XUaXLzAWJOKxK
Dccjrp0b7ahh0JiuG2hz/Sq8dPKt/bqtjuFVG5Qv6uY++uwOL5fxhTeOE6u54NH3mpWv7M0cTR9G
/axADGJsrU2uaSgwWQ4tsyyRLDT7k5cciwsmVTyGk8MuOX0NAaWYumEAbkKqyCa3ZJuECyq2VbYQ
vQaOvuwdCFNOr1JJFxkEF1L6djVUnPnwT3djzw9l/ikdbfhNMnNhufhTeAERYOWuMCM9dl611R4S
ija5O1xC29WPrs1tqXn1q74JH9JX61Wl006/GTzXf2Yy8oUsCyCxmC8/NKWjLEP0++M95cOd2z0Y
ieSwEUNgYoSVOfF24Pyjz8nUqGxHLOtA43SXhc+Y8L3s9uLA8geD843B0sNZc4CR5MtzUvQ0mY1N
Noe0rqv30pD1pQh3GRpSQOcImn/kp85jS9NCGa8guHTYGGMCSyZ1h83YJn5TH+J0r8pq+OIMEQrf
BtqzMfTFjxkVVtkVc7Eg0/vQvaBDGy6SHDHYZ9LizrjpZEU54Y4+geOOijbE/Oliw7xEfTeWg9Ps
48orZBL2Inor6Ij9sYo7DcCHUTpTBauUnXO/BOp1ciCVn7/WHy3V9uk2PWR3phcGl11F6I4nqNy5
YGY5ukxKoPbkiH5GdX6Nlf1lCOHRg4k+DQUAkMfzL7GpzXWriFDUyDGerO60LOjAEazPfhdtDXum
a/Z6GVBo0wkgF/XbQVcyosCm3Fn0o4UrMcTkTTTjqIuMrEsGxe3m1amzdF7RDzi42f1axl4S2Vf5
LJnzFnrgiUHcftaxdbtoAIqVbx0C/YW7Qr0xZYMwIjZYNPD++VB8vLegQDO7rLlxjXxMrOdqS634
pqmDuXqBNKSTXGGsLgmvxu5hSUE7tHH/6S1tsxlMcJIxbuzzUDIZIMaeLFYAQ2WKzEdz+bBk0VHo
jycY3GoStCoYJmoQ7L0eE78oPu3+W78GWvijMYJGRkkg/HgncNyqdkrUq20IkwzjzVy+a/qT5V5J
E2/CNwwUAcE+ZqDkxrMGO0tuViX7dt0ye2PzGYcSHxR6+gkAt2qTERtJbQOg7bdZcQDFn1TUUHSO
ID0EzmN2dKEyf/7xwT6gxE6EQEuWqnyo4/7gmujHWYfUPPQYo7uJVIgW6UZX7C4HDNEnAn2Lgx5B
cHtAQv0cWJ/L2XTLGQHDerDte3QhzvpVJsugiFaQQBuEgI4F/bx8rwxUKJW6iQnbXrofgnMvMlfI
w5PtZWMEnoA+Rwxno5CDtBdfXuigDKAkjpl7KqbfQZ8WqhS8nv8gDHOGwp0bo9vY82ABBUwvd3UN
7vIm30B+57FDqcZCreayUYK1Qz8IAR0UY22DHMT5FwLDcm44s5179hAHVdt9J/3sWYoqKc0IYQgS
7YSxu3xRYbIhcgDOHCf3xrR+K0eMzWjtnSvltxJ9Iig/YqgRzgaf4/zNTqzCNGIl90KnNAOnydIH
1Yrf1ixKg4QMxyKsb7LUeq3Q7EvH1boOo4JQtV8bOoeNu886U8bzxgIrdw9nw70Ev8k2LcwOny9w
YdZasjZxgcnbmE6Q2MjWG7P3tOxQuE+Xv6Vgt4ErAQ0IjClRhejFOVSJQfS4y9LCw4QMhiiGKPTC
Eme0tmQhTupO6WX1MNF6oxv3/8piQCqOC8FaWCgt0brCG8Z5pGpqddu+rjrJOIWIpsQyMSiNrQcm
AXzYc8PUtQvbakHpt463unoY2yB2r0vFK5ptlPtIOGxb9WDVLe2M76ETxMZ73O7D4S6RcQWLCNTO
fgm3xFkaJVE6D4WXvXTsIdV+Nn4DUdifwzZDBnIfH827OHCCYWfdyMgVRZ6ko32L9XBCKI/nZxpH
HbwbzJNYZ//kViste0ujNt6rHrRPY8qW/7JHCSEZlyNYf7Bzfz8YTpIb8WxHTakVhTfPG3c4QKkb
//tYTN2rZWNdogKX9Zs38n+wuNeAkVhjahnAWkDJX8S7ckxpl3jqetOvPiH3CxiOWiW4bKAu2jOn
qFz8s8Iorbo5B2NSkTHuvdlOr3Wt6j7C0FmunT4ht1pomT/DaXbqTdQPXUlzSw33kaqN99OSlyjK
6hq0tJVZ3bva2I5e13bovqjJoJVerrja97iLrGBKIhxRPSasZprrpN6FWRI9x6Wx5H6j9JgLCUdT
UnwSWQePYQzJton5Me4BaTboqjEduKuSsrbpHaS2k+jFXSUwzOv5GAftafDImWCKAD/T+f50p7xZ
NHCrQ0pd27aztnG6OFhCIvlYQheBcBUm4dDCyB7E5ziRaY3d1OJMnBaQJgTFFJu/lLEdMrqEehpu
3GQIAzBc9g85QqDtjSXmWGiUFbGsQvm7nYs3mag4NdFPDeIPvmlkXdLRJAOkRcgG5NPhXvPBvUfn
4LvmR2jqH+6jgBzshSo51R2aHtI9NNaDYgdOtf18tQTldqBD8Kgfm8fS+4e5bsyO//fj+HYTolWT
ojDdk9WE2Dh5HNw9fmRsbCf7uhwl/d6ij38KxvnYFCFgKWwlQCCi63RSWvWnBt6Xh0FJ8vfL2/XL
eYO+RFzCEQMhWYVBMc7RNAgWJEVUwQFU8mov3X2Hm8vfQ+imhjZIFbRDSISc+5g6T8PsZgvuXfVg
eSDm6T0lkg1fiwrrZ1+IC3Z1sdpWwb6Qdd/GgXalB44/oq+DYqxhU96Eger/umyX7DNxgW5JlKxq
Muaw0UNv7GttG2aSpRORWpxZxZ3ThllZdTcBw358S4J1P/rZB8aCbo+ad7fu7kJaxNQ4JhsSRJvL
1kkXlAsN5uq2XaMDevhlP61v4+0nOMu3YPk+3BXb2cvqf7g346BikrUgxLP5k1GvCcajBxzGuflr
Lu/04Uoq6iz8YkgbqBg+Bq8Rzwk1uFWaTC0us6q5bLNJpeiWQLlW1l4smrUDc5HrglOFTcc6nGfo
+ZDpw2/PSCq6LMZnVH4vhvyodwhRS/6j1WxPM1LPLLLdCt3UKEvuJF+PQXyJpieXZO7rZbnaay1h
zgllugDqqa+qq0wb08Wsc5OnyjY0jUe1dXKqqsnVbCbKu53mD4U2WAHoKRWJI4uOTVBuYklwqll4
GXExwCmnjLCLdEp+9lowofGwWXeWrJNCBsMFgXBIm0mrAZNVN2Hq1+H1kOILyEiqxB8YyuBoRLJw
jeOP52HKs6RrssKLMjvdjBDTSd30mC7Lkzu8xmV+3eaD16jJ62ApmzJf96b+JvnAggyERU5+Avv3
JxdJTUvjqDDwE+zIj5+cmqYxzX8tQRPc6gp9nfzoUVtot3f340RTyQklusUy0VBGImc7GO07Bx+j
rhgNEzfL3oCQ3gucjc7Vtk1+FLI2ZqGZJ0hcACQ6tOBqdodte9N3s7c4Hmg2qzRG8isZpn0dTpKq
x5cTEbT4ePJBDhXKbRhY42xTomVsCbu/IjMy0yKbF78djH8o3yC1gliHfn0ww37ZEEti9KpaYgVR
ws2eZ9QG1NWX+IigORBKoSob0XfAdsBPwmBqxDYaBbc7NQJ/6WFeXgZn065HB/TrEPDTbN+WUdKI
xoLOMNkWPfHLKAkhUekCU4dibZX5GkJN/W0kNyTcNLq/Wrdx4y2IRMpbo3s52Ncq1e+LvVXt3UqW
ixGen6DiYfy7eMeDo/3817hlx7K37H5bXUUuNY2f4XwP6SclpJP+aIUg5Qw0CJG2t2Z2hRpGCEKV
5jAMQT2950lQpZJTVRSgDAyDWC7kDd0v3MvuXCGPkuP5YKo/1+6ttmyQdzugVpJOXQqRMNtrYByS
WF/4f203jOLWAlIX5H61M7a4PmzAtngc0RK6MzdvE9U29m1C3RuFdtsBtCq08t7jAGRSnkPnKy3I
9uWNA/0LuuvfFlwyxpd1G9L72g+v4+Dlsq+KjmYTnmq4BqpyXy6JQ9Z1s2lMuL7hzQfPWZM7R0YD
JMYAx5lG8C7Gi+fcGbrEqQbMcRdeuZg722yu7UrbKVonCY6CpL2FGMISK8ihIpicw0xZXkW5i9zK
1JVuQtdJU29HcIkfWrUpfNL26v046MOhWHrV8pYiLl8vr6X4VWfbsBFDR3Ay7vDHQau0SJPhkbqD
AM1A58/Z8s12gzn/khLJVUO0qhAMhmAQ2IyhUcGduVraD3aYjXgaTRuXfJQFVRXZdI7oFDjF4JY0
Qxd1E69s20T+atNM3+k5aMirDfhxLNnUh6gTBKWJPxZxZw4Kx2WcRrAoafHCBFxDQS77/lZtCxqB
NqHa2hCOzT1klI+rdzB/LDuZ7JroELJBWwoqSFAsIct57kMDiOeRI8RPaFdshkFPaTqkEjcRfrgT
DBZBTiN1ocw4xIEROhiOhBK5tte7+NMuOlnS6wuSw2hB4JAqqj7Yd9yCxqpiWGMylt4a2ttEizzd
LvysWzeX/f4LDHYdGGLg8GjyI/jPuUEQrk5Wa8DGU5p9NL6r4baQhVWRI55CcLeupiYLkuSAaPDw
UsLjagUJmj9GFfM7DmQQgn+w6CRNy0Us0mSkc1oGN+qeUbjX8WwGS7I+XIYRWnUCw23hoUH7cd9g
e4HqHwpOdtvSUnm1uidX2dfSeUX21/inyWnumdvMepToqzEBDZmGPn9bI5vGxTPuznH92jtBVanU
+ak2e+g70Mt2MgfgkU93FecgqBnbSlTikMmfuurG6m/n9VpNb5PHyzCi5TyF4ZykcKYGI3EwMMwe
o86geeV1hg9969XY4tYsMUp03ID8gDCeHxPkrtw2Nsa51KMRo7PtW4HCd0z19/QQPiwR/YcGDJCD
qkh+6rhXgL/2fH+1Zm9BPhRIqnnlpNtcv7f+gen/FOL3yXYSk/SFtM3UsC80va7TD73ztdYrZKPb
wuj6x5AvqYZEz8gwwZBerTx96CiYzi67gCgUYQ4G/DcWEy/5IliW1agtmBquGuRogiKiwGiOrHoq
+vC/i6cqktHImXL7yJ0RaDv0q6COjgLCdgWFQoHXkV5HdK63fZn56SSJR8KbxSkmF8mtMtMsJI0R
YiPI7pbHPmpBf3GlFptp8broBtIPaPC/vJaCXcvOD8wAExW67XzKXemjtMUAI14UGBEbGZ9v8TNd
0IzTfhIZodnvih4XIgCGNz2OEBOEZpyPQ3MhGpI2RM3EM7zxcTJoUdAFgwwvyVW/J5visHrlg5tT
UNU1d+7e3Q4ldX2LpoHRebJ3tigJd/pzLK7z36pCsE8psL08OlvLK5+iILsOd1S5jq/IIXlUHy6v
tRSQO3GiCZTpVQr7E4tiPok6fnTf72xAzS+hl+/r7Q8JInPTCytu6edRZZ2KkIwZECf0gVOFZt58
SDd3K7L9JcSeM8nOFD0Jz5aU2zbxME2YhgceSO+P5LiOnkszWtHy1vDUb9VNRF+t1r/BJ8YgfYdw
KrmlSJeY20Nl3FZWV/3+Ad11p2/gY9bme3R4RVkjtFE7p5DgkUzlCPwa7GzIVYGJ30VI4p8EZpQP
pT2CF2Qw0R0IRg7LGemSBaNtbXrzhwNm98l8q5EycqMY79ENEvY0c3+RdL0ukMUcup0xH137sVf3
lvMQDWWgtLlvg+lUNnv1db+zn+o6yAXbuPzysVNN3KVeC/zUvAuS6UEr3pG+GFW80uefl32PrfSZ
60GYx4J6G27YKhga+SRM50JPpout3BuqCm+J1ehplq+1JGh+OQsYimuy4hFOzi/xCxxftVUm6NQA
tdd66KrueXZ1qNqX1vPfm2Prlg6ZPYJmGj7tPJI+hPwIioZqHH0rkNFd9ci7DPHlagNbGIMyCtdo
2NH4luCyV0iOvB9KU/X7Qh77FVJYKAtEES2TF9P6h5VD0h/pEgyS6zZPLEjKeslWs0XlKGlfTC06
OnH74kZ/TeXOHsnYEsg/QPnuS+WhTUAWA56nwtNyXD2nJ1L2XmQ+KAbxViLpTWO3Mc7l0OgE/n+N
sSWiznEe7ZKwGN0lNxDtHKSffimaX6x3w/xy+TOJUCwQnIJnD1dCON85ymJOSJtWJkv8zfcp+QTJ
wHVdOn5jrZLDWfsSvrF4UOxCJpO5NvpWzqEaI7KK0gYUqkX+PBxGgjL8zq12inGlmd68BhbSbOn0
ntpXaO/+ezuRyEHvhomaMXhBz8HdAcIO9ViUEIWqvNje2s4eWRmKypwESBApHOjqIi+FuT/wz3DH
okOSvHYXAKEV3lvS4WaOjPvLtogh8OBHI4oOWQjOFr1S29gA4brXLNEeRT/QnYz198sYIr9gM3Bo
XUC2Bgx25+sVxZDINELw4a3mp4NEqP3eNpjz+mtdc/gEPokKz4Ono1eCgxnSbHKtFqtlXFWNe10Y
tg++JMk3EcTVMxTumYVK1kS0BChtDeKlpIUIoPGjKAtJfku4ZsjEML08ZNH50ek+MVO3GgETWW9J
+TnnIW06X0rA9PvRwUcGXK3/BwdB/HzRaquvzHQCTl52vtJs1/mDVIc11mlsZdR0byq8yhsvl7HR
CkI69u4fXM619cbNozFkuEYfgODBK0eXprkTjLNBDfKgoi3sr70QqiuaiTZJ8IAiS3puaTmHST/3
EGNF7IKAVEWTfqIheQll9BWCT3cGxN20LIyUamQBUEfy4tFOiL5H90l1tbT1RwZ9HoldgpV00SWI
bkzTBucT3042KGB70giCRFdnL6Cu9vtoGCjYC2iqltcEyagQI/5/v5ZQOkaGEGey86UfKbM1SMik
Q+mR2QKP9UjH2HdLyCY2kpZBwW5DhP8tlsOOFT6rnYxT2zg2QgeqOwenKGNqaagiEVvG0yf6aKfJ
Qs473EWtxymDRQsyn4n+NLr3BFKjLZGsnOjkOstKcofkHMaoVRcACtfSz7IVrOebzg6sxautg5bh
ER17jeJ34CIZ1quE/G0DL3vUggsCnw43Q5Pv9Cyhh8IYmkrPxXSqpmSBvhiBplcPlx3ky236HIaf
gw2NQcuVHDBRjHt9+DGR5tFQK7/XtV1Vy7xEiMZOSNYah7ow/3yem1mZnBVG4XupdXWlGp9J8jMa
Oz/Gdf6yaYITE3o1KOyh4Ii3+u8PfJIs0pRORf8mTCNJeacU5Gg33y4jCJ3+BIELII26tFHhAsFO
R6+MRrpq/QNkDDeXYYSGmCZ4xyA3i24sbtX6pFyKEXqzXudE96o9P5JE8v4TO7sLPWQLTyoXgmfn
MbdK8H8XlQlnn8OHkHW6Vk82slJGTZ3HsgygFmgb1/ZPFdJiZdFvLxso2tOQnIVCCbt76PwYXGl0
TWgukINKndsUScNy+p4MQaiukj0tisCE6aTDTAdyQNyWbs1i0vQETaIpsa8x8eTPlUXDJaOum29H
R6NJITtjvg7DYYNBrxfUjFhYG7q65yubr1NZToZRgtmfvBrRvLeg2f5h5+Sq7s3rcugsbzXiJ6u1
H5JpnqiZxdq+NSb1EBbN3jRasqn7BpUljTxfXnWGzN0o8EhDuxP4aVEE5IdU2trUpmRBoqGdNEo6
D1zSUbOBrlmIJsbFfRpiiR+LPjM0dojNIhrkdvh7H6QbEquNSg8ZaRoOn7a9KevVS2RtcULDTnC4
m5/T2LHiVAoS7ONzP9+N5V41MVeMblz3Wqs39fQPZx/Ii0EtzHYPKnLnnziB8yrhFONq7kA9Btlp
BQpSXatJvFcUbU5h2PKexDOj79NOc/4PaV+yHLcOLPtFjCDBAcSWQw+SWq3WZMkbhmz5cJ5nfv1N
+r173A0hGnF8F14pwtUAC0ANWZnYPos9jLR0Osy22ez5ulOIjggQdvhMq78Svklmx22esz4uXG26
D6JD3kBZhO6YuukKP5r/ZuPOjHEfKlKbss2zBLeOoTp1fUvibQua5usr+jrMsJ5AikWtgHqgdrgI
Fv12dFygaenWdeuYke6MFkpqA7pY45TsSRlszNFoHKXuHTNJXQ1gPLM4pBgVHzB5OdSjU5v/mLWM
DkTkpQgnUbYw8TYRvuSGaz4YkwgJXdFRD0McOOH/pFW7LbWXYnGV8lDl3vWdEDkQNTF6hOCTGTj3
lw5UUaUD5ifDt63zZFermeGmejQdSj2z/sYU9h3ROwPFP/9kGfCjoGBYXNksBzYDTjOpzxYdn66v
6GuxFDYorGAYDQB1BLqXSwLAwsrVNStaCnNL0+hl6OJDO/yag099HPd21EWO2asusCNPWjz5JgTF
PIWoEIPtNUnCKQpuzo8Od9Onbdhi4gdHZwaUgvZuAWqGqLzr4hcy/M1N+ufgGFwyOIDOYMxCmAq1
98reTempIc91tb++u8L7+swKd3AsNqZTa8IKs/es+jZXR8yRDaPk8Redg5VlHhcOkiP0Vi4/oRFm
QxLnyMJCPfRY/0slMcqH32gLbjAl3mi66tqzLBAVHYWVnpZBYhP5Cn8U4qQkeUNx8yCK91lWO0kD
wjWZvsFvzgf+iT03s0Z2Z1d2p4H+UWEwo6D++9Kn5oAplDbuEn8w6fxkgNwg2EAYqDAdNJz63Ks0
Nnzgrhq9mWkheAjsIVNchARa+WgTpXudei1e8WktoxhiaeBqcwTwGmtK+iOfF/Y4WE1WoRKg2U9J
kLDTZIFkcsiD9r3G/wKgCIBJb1ltT9suKsN0EyrG0KErCFo2J+rQmDw1IypdHg5tC4b8pIYAEtHV
dDNGk1744zga7Ya2mQXhiUX32oZWD1VQL7kTJ1mTOX3VUZdOZrWpAUzIww7MIa1RFmiJRX3F0Cwb
63vWdNriWNZUfCo9jd9mNUVzJ6bAxDqg20NWNRnovBRtHfaukVTEukkHqnuEhurTWA9TcuiN2XrQ
opxNPri8xtCnE8mO0ErpPWDFQ8uJDMyYGxnAZGAvUYPXqGITPUQ5wCWgbNHpUWvyZh+FDd1MyYDo
YDaqRN0aBYMUOJsT+jImNQhz+n7ItlrTlZvcsKtik7CuRVs4NsZbAF2nj0CNkt4dJ6WCaCqpMslN
KjqE5y7E3XDNMi7QeMfxyNHebIP7PnikKPrY6fP1w/61d4urFF2VVVgE+Tvkei59tU1UI9LWAuM8
HYtyByLqRN3M9QsY/50quQ3oXld2120KT+GZSS6imeyhpYWCikgDXH9F6gjlieoUVsv7dTvCPUSD
GNgE4Adx5i+Xxtp6GYoMdrqp2Y0Yyynr5CXRrceqHyWfS7yNf2zxEIVpLsZYW0vBi7XT7B/qfOqM
2J3tD6Pyl8Vv01PSyMaPBEnGOn6KRggATogkeJ4pAODCBohzFOnYIawfyvHQTD/D6GMu3cTczDiw
8TPOuQPGClJ1Tkm8OH3rsh/Xt/nrTX75K8jlNmPC2A66CL9iSDGbGjw1c+oV6uQGkTdW36LYjVtJ
3vrVgWBRNwE3QYaP8jv3QhUmOCviqCugCGe6Va1sjNjej4HMjKD4CjuI1NAetdCm4ztNwThYVbaU
eAlH68lgwykeombXRezG0tH9zEk6upGOJK+Lm31cQuYXgie2xLW+xhdgFECgA5AcpKm/ND4XO2VV
vFZi47Y9IJaNtkFu9143g3WXLTOqsWZE/vutsK7cWiUxEDnjB1x+00AD1F1LYTSvX2P2K41mR2/w
JZV3Jf8Y5nvQksyLrG8j/KxnRo1Lo2oeZGFjwJEmc9klmvXWRf2mbAxJ5CE4q1jc2oJAQwIz7HzV
Q8WwWVBCgQjSTWAIz+8b9pwj2siPdusajZ+3hzyQYc6/3kWrTbQR1y3F28u5LIQ/e9Y3cNk2/9W0
KTRo7oNgBqDu1/XDKNzDMzvcYQwYK+eMYm1Ne1NmP7rc18bTdRPrZ7iMbi6XwvlGAwVQYJiwlK45
LWrpTFCEuW5BtlmcI9ikpWZUYBEpQPl4KfZpbJ8oRBkwPyUxJby8zvZr3c+zUC2v7AQtFiymsI8K
/VRay1km8OAGTqDdjVrgtB2RmBStDidqHfKA9CPk4y5NMr3up9FGhZl0BnQ7j3N8XwwY1pNRBIpc
4cwOP506Rq0+qxHsRFpxa2mF31mZt2Shd/1jyczwnj1lg9GrMNODIo5hrCzKG6/KpeQEQjsg1MHU
ApSUET5cbhvwf1Ws2qi6VvG4eMk01M/VAL7iAloDo1cPYabvzd7WQMvUJLGPWTuU0OxauY/VePD1
Zi6+22M+3JIWiGBnbIAV++8bAWiKhg+LaxpP0+UPrAZWsVgFrDO0AANr8qx1w3oM/L7Sfv13S7iU
/90KcmmJ6o2BrAFbYQfDUxlony01PFpKsmzR0Ti3wp1zrWiXag7wYen4jXVgpC7Bf1CfAH6I1AWR
6Bu6+H+xLhv1JxRG1liKsxhWcVpFBBXvOLaDTVKr5k0JFBhanZlMakZ0iWHmcEXE4F1F7Hu5hdDF
7sJyNdX3+l0TlA9xYbnXVyN8Z9AcQ2aF6Jpg0PHSRhSkSbeoaHvUUHUKG7AC7Yi664YNuI819kCs
yOl6yZya6HLB9gHtjuoXIkLOpqIwCHRNqHWbU+hQrXOzZd7nhuFbRSf5Wl9rhiDMQ9V+BWDCGo/I
oimrmyUmBRqMubMo3jKEjma9N+RQjDdF83J9N4ULO7PGFQ1pPnZLnsNahCqyXWx1tUOZpXVKGb/h
1zFOKNfigUZgzRD0Yar+8rMpSwO553Vds6lC6aXb6Cz3YuCBu1ZxE6p54/wNVAzuXE+HIKObIJkl
niNaK34AqsoAVa3ec/kL8ryswglzQqASaDdB/rO3Iy8H9l1lseQbis74Cj8DKRFDIZvnQFYKSEAy
BQhxlujDmzovY+MEo0ahPNwa9kdpze3RjMMRw/noViI7RMj4Fz/BRpvawNUJrBXvsRjOsAvA0laE
y3Gwx80K5e0eTPtOT/bjFDuUNpKLWuS46AaBqdDA+4gmzeX22lY4aW0WQ6DR/lhAvag85MDjt+B+
pJMXtjLue0EAj2+JNGX1KXTzuK9J6rLCUFe9Ysrt+raeDRuK0k0EVQsD75SOosi26+w2kKxSmL1Q
UGaoKsjoMO3IPZhmPGChKUUxtggcXR8xY/NUM2cqvpvzMU6PlXG0rO1Sd5vrJ3XdPj4+xPjkurO4
f77Ml2o27Y1wtBAfKh+KAfVVFEuKUJICCkrA2jrGhpKFCaI9TDNefkQLaGxiAoPqUhI5zbwty4cp
OVk5SmzbyNqp7R0hmyU23BGhlfaeq5KwR/BVAdUDuAJXBMYeKBejlsM0ayPD64gGDbggd1r/2Rgn
M/5pmZIDIrgNDLpCA+FCqJjyldI+6TuqlXjtoXftJmrn6fEOfEQseL3+3QTH4sIOt6IEgitgNMSK
dAomtD79aVeqO2rJJs3YuxkYN1WaSlBUMpPcSaTFaCbLApN5h4gp8KLosZ0B6y2R2f+MBtnAoHgn
USjB/AUG13hyxjls7YxQPPpJqDjZcF8BTjfEJzOV4W+EzrFie1GYATaMH05YgmEmag5DbfbNzA9K
tkHV2S2YX48yumbhFp6Z4mLBopoYnXSYmpU7FdxYJO/9LLsJCfYwvTNlIreCuAlq139Wxh07PdYj
lTXrFqr1Jo2C23CUiQ18HRZHY/rcBueIeczy2OjX3Zu/F9bjDL0ByBjZ802Hadllg6ILsKNZteuS
Hcj7XCt+Gdmj1T3MQMS1yvP1UyEKBy5+DeejCQEMXDXwa8A41Te3mI10KOudATS9lXXLgsYh6qZu
b6PCl7bORXc4aPZ0MDuifY4qFHeHKxaoZOx2RqvUJu8pSJZIPd4rfeTYWrqdWeksReNNzfeCZSih
BzJeSbF9GwhozAHiquVv2cFU5zFWEML2mrXX9QHMYKAr7l9Ua3CMXAecF8XbPPgwrObNUCW3g+iO
B+sdGjVroQaYQG71pd4PFihwcfON38bC8gLSeLO9zvvWrwEje1pSf5XUsufJD830bYSoXAAhsyaX
cgaIro7zn8IdMzMwwf7QYSMKhlZF5Kvslx4d1DrcSdxtXRP3el6smTtgnZ2ra4KLcIhi1iF91W1Q
8UFyt3y2hh5sm9t6aJ2ketDletlr+/CraXCxrDUq9OS4nIipXTrUDNsd6qWjV75pferqKdf8BPOl
aXKM5vuc/MXjhuP+r831ejurvywGTlZfw2YNfZjaJzFU7jwrycdtk8XTO3Lq8fH6Dovu5j8WwXJ2
aXFYmj4zNFicp94tgxovN9i64qecIWlaZu+6NeH1AbIfZLMAItiYxLw0lxHNKntwerhmBBaJxVXV
k2lkTkWfbetHMrpZOTux8VYGx14maib22X9Nm1y7uJ0UM7VnmO7qaTOSDRSYvBwcO/FfNJFWZhT8
Q7AJTlAe2k2bCVkTgaW8fI2CTTO7JDwQyBhr+k2WeHRxFynZs/CgnNnkPIcuS1ZoJWxaQISmdJOp
hovZazvZKOatBaR04FuKF2sfkg+6HsAvp+TMLvdB48FWoLsNu0U+uA3bN929aeEiBOXgHZqpqtJ5
QbaJyk1PnEA6WSH8pihZg+V3ZS7h5U+1NplTlqPlkJXNSz8mp3gc3TF6zRQZbGt9176s88zS+kvO
TmY3DRlI2mCpDDKviiJPR5GyUoq/uACAj4b3gHcUvEHcdpbaMEHbAwWLDMLzQFQmyO5D3DmFYXxP
NZmwpmj7kNUjKQI6TwWByuWi7LrJNUVFsqkgv58CHalm5OZKfQIi1r3uKKL9OzfF+adekQzQBpiK
FBREU70znQzFZq+yzO11S7/5GPlPdW6K20NqQgZqyGGqLG5b8p2wB6u676EqXP1Mwem5fFe1Vy3Y
keFbmT4C4cVkpKKiO/XsB/DC5sVUW21n4wf05Wee36j23UpkZpOHPJbN/a7bdmWtPF3LUAdGy8IQ
w/ML/SeNXtMCZH7W4FUKHKeKNoORSbZXZPHPg/FFJS9a4iof1gcDgySJcguKOyUonWhydfWQZLLR
KZHb/LGG+/TSQwOtnhNS4f2nEL6Py3ZXoTJA2a/rLiOyArwvThxFmenLcJuSWEraDgGcszD3EGV9
6asINXQZN4DwuJ2Z4aIm3Y6yWDNgBlHkbVcamwUm4sncNTmR8OsIvhIKxoD6QaABlKW8X4AD8/+7
IGUjyI0Cg3mjmmPwPKQPSaeoYLqZUOAZ2kYSTwgyImA/UYWw0aT9OlVXgL4yynMoaphlrDzqfU7d
HPgdiROuR5hzexPMYMgnce0DGsQd8aXWgzLXkRijIWv1nhqj/wpcyHebzU4G1hutkRSSf5M98xYx
+AigDNjswKq9utDZ/V+Xg2I1NagQYtDI6ajtZv2AkQdQU/Um+jzmDuOqfkwMJzWVvQ5YHaWhb0K0
q1sSpwnH+xhwpsAa/cWiz2qpObadbTOWAkmTelXB3JTIprgFPoDpAgPVb+RMcAEucVxS1BMyRStd
hSJMxii+7VuBX/fvoV67YyAL7QTxMpC/GNUwQNqmg6TqcocaGwUFspqj+bEJf2CGAvRhr5Z5ostO
G/2x3yr/meUc9VgkxxSyMUBAIga4NGmWKGpmi1GCDrMDxTAQANQvw/vGvquNWLI+weE1wWqDZ3IF
WaD+dGlrnkA3PFVYXtG2IE1EvJo4WfKZd6frd5Hgq2FSCWxkazcG3Obr43LmaHQolDgdsKap25og
1wuifTg+E4BJDHAM4Kb/v5lbf86ZuVJrFpWuWziFLyUkmjV2nwzHKHgpxsGRzqKKmkBYHag4QLsJ
FmSesymv6nhqVQtdwdHLQAbEOidJNa8lr7HttOZ+KQ+lrPQr+nLrrBnOAI7CF9n6kPTmFGVj6Q6N
10E1vMh+FfPzqMpG2wTP/u+Ztv+1w13vGIIZrVrDpWTauwGgGMsxFcPRFjerZHw2glEVzJVjCgZY
GJ0gX+S9MZyaxohhi2oPk/GgTIAnDg5Ao303YA5yg75MWW0ARcKUx9Yefl13GuFnpDjlmCcGLA8T
M5dek1s0sfJ5+u2knfozrb9Tc0MGzBaA9wbtrx4Sf5JzIXpYzk1yjhp1wVS0Fr6i1TbusrCnXFck
b5fwA56tirvBIkufR3OACaWO7uqVCw6jIFC+OkBW6dsgBf6Lykk44v/uIi+WRqysrewOu0jr8bOJ
jhSj9VkUHlFRvKn0/kkJ7Q1D2bcz3lpbFlmJUvEL62tGeXbyWcm6uWJYbdTu09qvk8kZq0el/wzC
Vzu6K6snzfYb/bkyJOP9Yuc9Wzd3UGKFkGKGOJaLwWpPaYAx6aBgYCXHxipf2irbzOPjrEdbJQSV
c/I066/aIEOUSjefeztS3ZrLscLmp/VnFpz6evQ65ubJEaqNmB8uFmTr31oZpanwLsLAA+bxDfTC
+cBlnkN1KgxYjTSv6J5o+xCMm6SQOLLoDcF00f9a4ZHxaRL0pWLCimkgQuoRq2wWbUfM7wTyEePz
9ctAEIut5Pj6Sq1lga2BOzUxnQs0FnEVMftFKdKtVb3OTHlq1MJRSgsD58TJTJnmisQoX8wxoAeg
jB2MDqVXDi9mcJug5BCZqD7f0TB2IE1+fZXrhcrFf4AcUszOAHb4VZMCqEsWkgbxX66dKoCgSLOf
h/8+1ovhqTMj3MEwcysPOh1GlumhQx0nY2gDI6KVxU2yxXC+Hyu2VtJqtWP/iJoRnYXAsWVs84Lb
FOGnytYqBmbneVcvaqglYPQaTpi5RvbKSt9e/BkiIkkl+ziCU3UR6XLrYSQO0lKFqSo4LsOvenyi
4ZPZSXIqkc+tfKFoziOIwLzS5YUJdYmSBDZCpRK8hmUK2Y2XqHyzp8kxu5+L7je4M647nWhdCN2B
x8ETD0ACd7Tm2srCZIRFiEA5She4ihHeaUvgkUw2tyMxxdcs0HNIzTpdTSmjm07pTiHfdHNxltJ+
uL4oEU4bPWqkUAzk0egJcsFDG5KgmkKzdOeuyT6LICx/2JWmvI2krZ5aSgLQN5ZZeDuaUXaXLQu9
s2aCcVsgQ6I9qJqR3xFjKTXMNIKKHdySUT14qp4PkohDcIuikU2gUwaaILSbuN2vzAmCrDMtEVNl
SGU2VvtgllDSSENHL6Gq1Lxf3xjRgVmpTcDhjyjVYNzpD62+GqoW9qKudtISWIj3CQGkpT7YcSS5
zoRrQ9sXTfsVO85nGYrRlL2+rm2pG+3bRKLZJ7Q6NBg78MYFclVZGe+weIlkiyiNphpoRxG2Irn5
krFFmV7HKGpWrtlYwatdqPMjDQ3taYknorn6kHXvo6WnO2Lk5j+12bMPNkWD3w69njgTej57o2jN
NyQs4exYXW4/2klqplulNEYoENdDFPnNYKXfTCjjeLmltx7QJdo/4aKj3qFpoSYNxQV574qaA4mQ
BrAj6keX10JQAaE5ppDVhRgrMQ6EZZ5pnSpyAjW6F003reGjJXndVQSf78LmeprPYjeDYhzGsFuI
i2ZoemaLl88fa13VzDKny2b8G2RBmyD+vjDJndppHsOJGqvJxlfLTWls82W79mA1uqs0aNJWexYe
UGfqagw0nyr2+jdLZkgaQUOGwJU7jXhsq2z4rU+vHiAo1HaPdoe+3OKjF13AGa5bE8WoWO6/5vgA
I43rtAo0fNVEjVyd7Ep2Pw/7vnaVHFRoU45mxmul7lCZzK3PqTFk9sVe9cc+99iUAE7l9ipdHC57
zOMa8bcqcUPVneOXSN9NoKELE4lNQVRwsWTu/hljxKuQ5YAENTlFwy9IYBn9P9e3df1IXBR1YYJ7
qKthyJYJItRuFBl4QomjahsT7VWW78Cz0Kxf1r9uUXCpgoMNzAMQqgW0j8eeKKPGxkWHzuXCbmbb
UwfbYc2PONhS6TcTmUKdAcTphmHoXxgqWJMbwbzqXU7K97LwzAUojdTXIQc9LTJIjeC5hljyOnmg
Iyz4UtMwOmgAkxYSl12OLmZxh9jUT5KfQ727vn2iTB9TIcglcLch7OHZsLRBtYIhg7qq0ZvgIi6o
0WeOkRmYZmo7UGTMrQrE2cTU4s5S7G708gTKH14dTrmkBCtyT81CYxXADxR/+V8yhBFkAWYoimG4
6r4My7us0J3Apu71FQu+Isi4gPMEwAJ3DQ/AhECTjbHMFOK8qZMtgaOSJzROWfpDl02OiA4DaMxW
yg+kK4SneBqKIiqNGIy0kG0LitdqBstYe9NM6MBN27yM9nj4rq9NlPSiVgpkKwMRAEXp5vLdsJWm
qWroWUFa4R813SKkdTTIP0HIY5jSTcrey/I11F+TQsLjI6AfwJ7+McxPX0xVn6qdDsMGxiLq3lta
xUvYgxl8EOjf1SNk6G5YvcWkU8xABP3Q0Lc4fF/K+7aSRD4iGM3FT+Fu1qkDj0xv4acoSuOacN5R
A5Ao90z1I6Gtqzc7kt+FiweCqFBxwQQaFH8xG4HpUgiKQZvUAvMg9xOoHuihATFQ4JiYn5jHKLIc
tXyXfGzREwJcH7g7kVJiSoT72IR2JA8sWBnQjRg3GfkI8q29OnKzSeabBnQ9FpVNYQqOz8V9sUYu
Z5EJBgkMddAhjxxH06ldfpbxWwe0w5yi37vIvqXwFmQ6aJRWpDXwp5fGoLEeNkmPyylbMCgfUMXw
MNnzVjL6pmQADF3fUIE1nFYMrRFMK0Euhnu81Jgibi+TGkDp/JtddcOOxDZEQZcqPQ3B3OyvmxPc
dwzxOfQ+cA2tEgSXi4vCIbZrltaumiy209cp0FwaAeVWZ8gw2aKVoVkH6lsTY6RgZrs0FYPcjoGH
pHY1vdpGTeEXw7CfYrqD8KTkJhCEkYBpWACBIvz/CocGsTCaji1M2Um3y+m0jWgrOeGijTMBgf4N
v9HwvS5XE0SKWls6aAATMLE7GE//BBUOBuIX+uv6FxI9jlADBK0cnn1wZvInrAarQlU1I6RYgUc2
1P4WIBGfDcG+UulW7Zr7lNRgSas2WmB/Xre9Ht7LSAqJqY1lgrUIJQmecbFm+hwuJQIAtdfvFTAR
auU7mx4peSXQAAHdB2KcWja2KXo/MP6LQWOAzeEvfK6D5kafRHSpXRLMfhcsftlley0fNlbdHEYr
QgrQOrmyqrCb22KOEsmnFdwuq+egwwJErA6c++Wnbfqi02tdrd1qtKBnOs0UhHTDPbohkW8kCmRV
aK9JHk2RO53Z5DMBzPHhJAxajZgVzBz0u4rAoMgwdnP9g4rO4IrchywsCg7g871cWk7BcUEDUmPa
i23VcfpZQznVXJodVPQ2100JPyMY9xFM4dJEksOf94ZlxmKiC1yOxC2A4TQGwwsBKdXizktV4Gn7
2suH1xQJxzCE2/+jeW6p9gTYXVjDfNtP1Md8T+AY8bgZKwMgnViZXbwgxylUZqdOwh/UTO4Cu/kh
+RGC1xFEazoYyYD8QAGbuyXirFmAjTBrFzo2DxZYRVHQgdxwUH9oM7lJAn3bAzHeRyx0cGdJ8nfR
x8b0AuiNDYAhNZ6LobCb2W4YrV3ECIexnR6rcHlUQvWtXtj79YWK3PfM1O877OxBniGdBVCQDVNd
1XvlXOTHZLAi12oMGQRAdLfb6AaiT459BdXxpQuTubN1DBXgxUIfHuHN+2iYP6+v5ndQfHnvIYwE
CIMCFrwyQnKfLe/MeJlTUq10PLXhqfXtMn/26S7LdMy+vkWddWuFL3O1D6anWvtMWAUVooNSbfJl
R4utMQPV6lfhFtQso0wU6etXBVkrIi2EujZmXvk7uZ3M0CiHGJrHtUdA7dLnoTuTnwl7vL4JQjvg
eQKz7zoZyk/PT2zQB7TOKrcEz66J2n0ChbhMvzGkQ5tCS1gSLv3f5JGrc505T6RUTTCC1hmUzgWo
1h6p8TYHxyn/uL6gr46z8hCuZfW1P094GCdbVc3sADlXN2YW+ETBPRMEUqFY0WJwElDB1wCx/JJA
tr1itk2E4sNQTdktMlblUDbE8ggAo+E8yiTOvh68tXSMThSI7deSLuepWqB20xIg/G5ogKCt35rQ
hrZKKrlNRXvH0JdCiRp60KBo5z5R1ekp2JBRdaC7PPgk2dv1b7NexpcHDsv4TepsYkQIIfXl/w86
sWG28gG6KaanV04AqQ8jutWI6STG3uh/XbcmXs1KIf3/rK1/P3M4TQtiPUthLR5Nf1HDOyuj3nUT
1yOnL5BCPbNry+xQphmVXdtvInM7q64y5dvYAnwC2XAlmxISeMLKAIdnBpqZqLdzUYs9RQkbJsiw
V20NkpKNsqheKuXxEFgBPAnjIRbkDLGBnL8F01jOkJxA99rMPaucQJuloHqYuGROvs2J9TyUr6aS
eWlwwoTLT1AI32JYpGG6V5NMEswIwAVY8dmPIZffsR1RrAnWGJyxkwLGn6rzwzD2UrxGTmd/K/ry
dgDogC2Kn42HaZolN4pgM5AQosyBdwiTgvykDpkSI0rKqQb3lv2MvA1yav3QummbyYKp9VHjzocB
tBsgdlBLBsU/t+1lpcUx2nKNW86gOBrAfedUi/pQ0/CnafXHtE6pZNjzq/YeZFdXsh8gHyEFqfJH
XmNNYY+0A0XsHfkO7gEv9n++Jx5q8H7qRpvGJw6mr3Yv4FF1TrIetWAeDaPgGJA2wDWI8IUPHg1b
AcPX2DfoGoPf0wnvi4cFZj3TDw+Dq7/qIDnbRvf58y51lM31syvyK0xFY+xzLQDaCH0v/QqDtJOi
l0AAkUN1pzv2jb1P3W/lW7lPNzK4rtgYWlVglVpTPL5AN+lBb8Qd9ll5at1lB3QINL3z/eIDWr6T
yhitR4JzJEB2/1jjrr4oo+FiMSyt9q2b8EZxomPmxYAyHN+N20KWSQlyVxyMM3PrCTq7aSn4/jRt
wOLmEwhKUINzJodCrGabODLQi6CZcmlrfZnPbFlagqPaw9Z40/s/ptt027/Vb6h5wUGmoywMEwwA
XJrj4lDN6NFAWpfWvfX+/EFvwfh+A94qw6mc8KnbNi+nXHYmv6YTlza5nKYADHfUSti0T/ku8oCz
8WY3umPORs+d2ut8YzNtoRyrbortq+RQrE/wF88BnAgFMOQylGfWGDOmtHMD29pP9pl+bIIDcUHZ
t0F1YLkp99LPKbjyoFvxxx7nqWbcq2m1fk7jgJT7iKktN8Fe1264XUKHHIGkcrOD7RaSUEfwcl/Y
5Vy2G2eG4RTY7d1qYyfOj0dzq6pydxWvDy1/EHFj0py/4TKNVBEoKHHD3ZBt/ys/6F7kKQ4EfdzG
Hz7i/Ud0099C+0nyHdd9+/od/9jlfIgVup4YySoP95Z+oMoAfui75kfja+7kgzry5SQbyhEaBLoB
qCMGJADf6zA7kGyS1XFGZbkDave2K2r/+qJ04bV2ZoNzlmEBaUER47lYxeLYXesftf3sHh/fAi/Y
gGDCofdkf4hfflnO/D56kRNuttFt7Bn37PnFdq//GkFYAG4WDFZhfhhFM75gN8ZmbCeE4KSUz9X8
mBXbWXY6BFkGyn6I9iA0CbUsPglcTDutg9RsIBUyeVA11AhU0oNDKGO/FcBo8CoBdoCaLcpToDC/
vFSVMtHKtDAg/Ri58028WxzybjjmCTw6JZi3vfpOdagH4SSZRLTw6UCIiUxXBxU3bF9ajoy6r9sZ
+OlpM9i76gF6e65vHZVtrEree+Fmnlla/372cMRqHmv5BEu1PxgulDsdTEpcdwmhCaDHVtS2jlEZ
Lr+J+2wIxwzfqx5eIrCtBPqujve2LHIRmqGqhUwQQxKUjyWaAgVr0CA0bqjcWcUjqXcLCDFlM65f
hfuATkRFCadZI5CwI9yGpXZutAGFekD3c/JGF7rMW+pDj3lv30WZs/jdTeTcj065Cw50Lxs6Ep0u
5B3g3lRRnYEa5eXXYnNUTTWFR1K7B/2Aves7tolHQ/LFxIv8Y0df3+Izr8gXDaDWCXbmG/TtBt2t
gI5ztS3uyMdxy/zFdCLFxyp9cMQmoLH1iTfI0BK/m0v8ba2twmGoJUDCnE8x+iKOtLSE41iH9gNq
f0i67mLf9uafdNPsog99cfTvjR8+q7vMrX7GgHJLNkLoU8g4VhQ+WDx4Naw0NHIAt/AL8gXcQCca
1A7oVmwADv7iiJzZ4a7wOa/tuYxgJ8j1TQTqJ3jYS59As6ecJe0h0ROPvsa/S+Kuljg19cTuYWpW
moMFXujRZF5Zgy1IG14b62fWQLpAkwRvwvj03Cp3apSu0JehgdUFcOIGShjk16w5dY18sXSosS8j
H22FriMY4tyT/y7RQoDvBPshpkfWHjmX0zSI+YukCOBIYEUBABiDbP/9A4IvgwLNgNIAtC25Oy5H
+wl5E9rdBVidZuDt6XuSPUGU+7qfiPYRlSho0K4Pwzp+eHkwKwJ9DuAJWjfPHG1THY09ZAUO6mfn
Dz5wG8DGySwKwu4Li9yXo2TuGejJWhdDjh685GF8YK3TYw93jS7ZxdXNuQN/YYtLKwaS9lW52opr
aGBSd0Rd7/oGCi7QCwtcAEiGdunyEBYqtjfbzFFaDAnItmx1p2vL4G7pvJqsvmFR66pb6xR5vY8Z
jMwfvad5Sz+vr0cUKUBrAfpNwHuufsE53pK3GeQtkhaZCb6K4oAgHQ/R5DRb6yDjtxal64jq1hl9
4KIgccF53xQD6xCa4JkkW3ZU/eU22DC3apzkA5jzrXTcS+gOZ+Y416v1Sh/NvGgxLQIGeIApNBnX
sajUcrEizuPSwCgW4MdaDAh548nYRqWTgDvJ0ba21zOn8/XTmpJUTnkX/2M+Sz6ebIGcN07hCCnM
AtZBDLKWlu5/DBvVDR6AonsqPxs3+nXdoCDtulgt55jK1KtTXWFDR/YQZ75SOETHdGDgFDKBUZEl
0B4AXgGdJUysrCs/CyD0acJtr5atO+e3TYdGNkqgn2XsdTKp7N8Ycf6wnVvifJIopF4UAkvWIVGc
8cbamv7x4ahWTrWbnHCbOTcAQfaQoe9lDWVBlxfEVGer5Bx0aRpKOgbb5Qmk5w5zg2O6Hfx/eurI
YIKrK1xbJueooGUi2RhVIIz+XtxFx26nHJRTu/vv/nG+Hs4fuz6HxG2J9TC8YlBrynM0GQEEBmBd
BtASBXfYO7qyYqzpIo+I6YCdirW0Xhe0bFq3C1Grwmy3P+2b3Xu0Kf+HtOtajlxXkl/ECHrzStu+
JbXczAtDoxnRgN6TX79JbewdNprbiHPuc0d0EUChAFRlZb4bR/E5fBr3MZIE5BdhcV6u5bCuPoAa
LDCOdWX0+ADd78GW+l7mJ5Uzx/xTGe0Mutz9pyx/TvUJRVxJqUw00LY64zQS11f17yRQGxJKzC2A
nfMkHOPt+Kh6wl73hr265X+nW5BfOeCXMAfHd4VdZUau5oFAwRvOhvmqbVkyx2vBaLEgtMh7mVYt
P474lgktw536KOcMeOl3VufGh2cwJgSH555MyodJFZVTxFe11SEtgSuMl5rtKcQdJgiRFZU3kd1u
pgfeY+2d1XNLXRimljrj0OpbDzA8Jda05fHW5a0J27WcY3xUmKF3fx/N+/7eQKll5fg8I1D9gFcL
otmjclH5pihAONVw7hua/+iOIRr0qXNj3RIda8aP6FO2an8vR7u5Vo06tSK7Uvh5394KtBMR7+9M
0iVXQL3iuMsxsp/Bri7NPzhBsGsnC5dem4divM6KE6wRitcHSZ5zQheoGGEbb7LCrmTUfdxUsQTO
LNIvqH7fH+B8WtybUOo6pSto0lKa2VNas+HBdPcraB7um1i9si3nkDoblaFMW0WAjfjAW+0f/znZ
cz9jUz1J/6IserVa1NlYN1ItQxwIftiCn/k1FU4JE/DM8HWNOgMTVW6C/50xF3hqS9xlduoB0tPA
I8i2diF/thHf5Kf7k/idzbldqLnFGQAeQaGhokqZkEbVMDTjou60vfRmIHtcmw8dcjGyybuF9YbI
aSVI7fIb3hZ+/It0E+b27wdQq9iXMYmyCKsozCSJhzZwQskbYsYGXw3KKAHyYGBBj9x3inJxj0ID
gMZNyAVaQ8yjiTs1DWYfzOzSNzM502BgNOB8peEHoTEkfKtjIKqHupgV/w4BWT9FD5ydOInXb1n8
/eu3poVBaubaWI/90IBBBRcMc+zNtx+iWV/GTb5hkTetu8nCFr0DoE/FVz5s5Q4PfjandYjJW4Mp
bxtU7E3VRKPpg//wWTwFToPiFTlAMJZ1T1xZREiBgv8VdQA0I3xn2xaLSEjlJ6U4lpaK4rWJsqvd
KUNt3d8RK1cJNI+AfE8GVgVnLBW5ZI1MTWzIKBGVlc2pXkXeAcmdQJVetOeQ1Q+8NiSAo1CQ14HM
vUH6lImsTlUIIJqa8NNFbcqXEUvKaAde8xSgB1FKQPFSBrktdY72UPmZ8KCZSZVsf7CTOrUD1az5
V7GBrJCjDwf0wU3G1/2ZXDkDllbpQzWdSCfWrYRCY/67SJQ3sRIdvc7e/7EVQKX+ziB1JwGLSJbn
CQCKfVSZgizuGshFxkTd3Dez4hZzx6QwQ7VnDDU1hWXsC3EGFSELDFihW3YamkMg8GNmWX4uK0N/
8uWyfI6SUmEYXjm4AZzDJQ+ojW/VveuDu+lCv9XRMWlF/DbQndZ4qHC9jY8l+Vk3oAp+vD/OlQfn
lTnqGJIDDF+TZ/6tEbucdwh00uKyQn7RFuCm942teD9EWMFSpcIzgTiiokogG0ULQWZkM8ttlxIr
QVPofQsrp+qVBWo4WpIoRdgMGE6B/s+MWHX8JKfHvB7s+4bW5m05FOpOHvY4E6BuhdQo/1j3uZkF
0A8r90KeosX1X6S5r0ZF+XyhQgQlh46m1U5ceU5DMjgtVwaPxWQ88lkjMsa2tpFRX0bGSgN04IbD
bExbuRgVmIN4e5Zuq+g3s0CwNn3ILCMEgrMZuDNq+rqSDOkoTihkQ9FDMft20xO0Cl86FuHIWjFy
LoX8xxI1d9CJF9DeA0uj53vp1+Q2+18TijKaozzJl+Ch8OQAWb/73rEWPZZGqejhiz56zAmM6vEm
RXjiH7TOllt7DJ/CjvE8XNtUf20hwXgdMPS2i9GuB1vNcIn6nc6qk689+BHX5yvOzEKI7sNrA0Gm
Tb5AENenM8QmeSc99t6Ai6qC1xIO/h4PGMPGA6ZkFD/W3HBpl3rCjEE4ICEMu1FQoX3iLQa/Kc/9
KyP/OSrph1mfJ0aR9jgq8dz0CPg/0iTfSTrH2FJrDgHmwRkeDnA4GnOu59A3MvCQyxiLxn/lyaZP
n6acmF1lTiiI87/ue9+qzy+tUVFQDGWhIRGsoalD/TlC2HRPtIRrgJT1J1B2SJIzwDsfGiFQLCWr
84OG5sMteoVqh+eSyIJWVL0N41S1+6rRHeiO/r7/iWuVUoDl0bmLTg8exIWUU0W5lI2pOsKpiOh0
zVuLx3cbinYcG25ffoqaYZZdC/1XtH7x3bGRRtnsS2S82h+T/pCE1ZYT5B2qRmeF9+3CYGmPrM7h
8gMp7xug2IqSGD5QPQ5u/NB7wSbBC01uLH8jX9JttkOjeOyho+n+zKxt56Vd6j7ah5pY+jFqAjl5
a+RjykrqrHni8v9n+4tLdS7HMpFlhAsRu0oCZrDpbC3cxfGD36HbnVE1XdvDS2uU32dFx8UieoXA
FvRzrOa8+avC4l9YO/OXNihvV1t96ssCMwb5hpg8S8jfEFscn+6vy1r6Ac0GaIdGe5mBJg9qYYKi
T4c0wVAm8bUPNFCEbSuwS+TIKCqeWu9kwAlKVtJjbWxLo9Rq1RCh030FXth3Lwl5VhK8lo9MCqnV
EI/Qrqg8enLnrr1rp5CBZYnGScC1ycbGm+xz7UWag9VyiqMPdiTT6E35iVW2XHMOdBtrs6IQnkL0
wRJpbZeKOma0L4gTlajA1d3rlKkMgpA1j1+aoXaynuo+T0r4R9h4Uw7l5Mrspgm8/aPJ88SUJcaB
vO4pi3FRngLeuLrnvx1ybKyBoIkNjWJ4TBxSKbb7nNesRArPOQhSjJLFP8uaU8phxBAN3BKPOfX5
x6j9QVqvYukVrt3dlvNJOQsnavnEEzhLNCRPnS6aI2S+aq16rkALACQRY/nWcqfG0h61vwEQaHQ/
gT3pYss7SN68S4btX2p3ssYt6otuPdr39/o8SVRqB6St/NywAI7iG2UkFMaUqPZhUU24P2Pc/8oS
mWFibZ0Ak587/GaiYDqnL0WJ3PQG4FBy+tCTUwLqXZ4VsdYWamlj3hiLUC/hkl13GWxoojXs0e/7
xFmRo26hpjM9tttul7qJN/wQfvuMJVsdHERIoDenAGxFD67Tk0AnKe4fygRdtI6A+bsuzNT3GYkO
8dYQoLAg2oWdWY6Q7jcYFa0Z1QGqZ9pF9XJH+OTOPna0FZzCCBkyW7ABVPf4rd6a02jK74AB7/RP
/jN81d2IsaIrzQ/zx0CwDMACqHLQmaQm0gJ1CvMG8AXFzfHa2KYW9J80VzihoTQ2A0e264P0R9gG
0GbxYk99YYW69fn4+wmzYy9WHF1dYxUpWYOs/84QHRHoOtbT5vZEwijRSIheOB5kMvTaQoFNANn0
PMrid1t9GXJnRshkdV/3t+Ct716boXyXoN4e8iXMJIZZd7/4fuuDgBeswyPPkjNeqa/NtvDCQbJM
R2l1ntXFrJGJDFPow1YwxF7S/p5kdd+IH8jPW2oPPU21twBuzyHP/adRI1sbu6Oh1PZUAWUe6y6X
PAzBv5DquP4oKurJNbZLx5eNhbeL05La4YDyHrdjZEvq+1RudP4ktc/3J312j+u4B5szPTryZpgM
ejvxlTHmkog0U6rzjyRVL0msMa63t4fxtQlqWFJIuGEsq8YSM/ASxtAt83hic0WwHbldmLFIP1Y3
xGJEs5stlrZujYYLa5iTIt7s0b0XJrU5ySVjVKveujBDeWuvFsLQ+pg4lQiboHbzGKUTaW7eQwPL
9v4irQ4JTBiIMiKanWjkUtB3YdwVcAwBhUSlVMG+7aBZ/b6RlTsM4Oi8OstvgxEWlDzXE6dmVdIM
KUYEiroQKCJk6nCxjkD0CF2tNLZC1RTFzX2ja+43c0ahIxUZ/xsaS20a1FJXsFgFqIeaSjolfcU4
mdai19IEdRfkShCllBGGxUWxxaGPCbrVSI1Lxcv9oaw5xNIOdQUERxtmtYCdTIPsVX3Gw3oC5D7M
nYZj+APLFBXzSzEXSC3DFBEzG9pFRSUCym1VzSGJPu+PaoUkEV6xWKHZNxfbqcqIOqZ8g+kDBaPZ
iKZ+bLayY1jiGT2bVmonJrEEZ/J2+jl8eomtl8BW7PsfsRZBlt9ARRDALfqWb2bPbDMnzZx+yt0e
eARF2HOBzXG/75tb225Lc9RGKMGxMeY6zKHJ6ZkTJ6T00E1ZFshX3De06pozvAOoREwxzaojILsh
cW3bWHLpTtKhkI968DGxvGV19hZWqEhlGFGSouG0saLU6/Vuw3GKGfn7oU6dQn8IWvf+oFZgZvCY
hT0qE5qVZaH5HUYF+Sz9SwvM9F2y+UcJcotm0EGizeJeAYHYiKfSbdAfFlzuf8Dq8kGECRDjmZWF
PtI6SeGGcMR4ubgzSRBZUBpVa0YScTVwLYxQLhmMash9T6oPqB4vvkUt64BZgeLM7UFzXyvKJyLE
U6533kTACjL4mMeMO5f5Qxb8qAJPGz4j+XfVndV4pxbHgPMI//wv5m9hdx76Ysf7YIsg4bzj6ymw
BbCyKRpuROnTfSuzF9AXj+XoqLjCVV3aTT6sgEBPzv/I40FEYg2FvaDITLRGO7n6j3lOrueTWrIh
L0oD2Sn4Rb0z4h9RdwzqHwrrrF7Z0zPidxZJRy/GDalshyzA1IiwUvizJLXkQuzBJPq5EyLGKbCS
woGJhSlqoQKSiD10WpFwAKDyInQmCOuOk8cdQVlXmekWhB9744fAAOWshBNUwZAIRUIMRRa6R6mo
uVYK+rixmuKo+4OpVvYE1UsZjNd94LT57r6frOzmK3PUIBupT8BoC3OFeEi5JyHeCCyphRVoM7SJ
FkOifHFQi14vediolKe+Bqks+IaObWKDFdHyI0fovhrZrfQ9rz9W3V7JHuroXAd2i8AWMmZ37UmJ
b9ExtTJ6FjSF+hah5hVuAoWvVdjBSTq3WNn8Q7aeokN3aDbhU+umnOlvyCE7qeYufKlj6/6Er1wu
rj6A2iaZD1JrheADBt/1BxfiU6EBscdTEbLYLZljpQ5aSBhFSaTAlBTYZbzhFXSZyr9D9w85fMZu
/JYLdrQNHnozO7Rm9Fx4HyzUC2uw1Nmo6/mglQZWvk3tXrZlMIZVqRMFP6X49b+bVupUTLR8bDIV
YwXrT+fvy2Q3Jk/1ePEj1sEx7wgqsi4XkEanymBEkuMKlirxUMk/G8K4UK9gTdA0CFpZPBXAxoMs
zPUBUcuF6Mty0kCm86z4Z/S4DIlbSu6U7cfBxuCkILQmWWHclr5Zx6iBoakcm0IC6RrA0FQBKQxq
6HEMKMcYjWRXiG/DAD5CL24MU+ydRAf3ELECQ92kxT7ojly4L5E8gOKkdOqVd7V/BArNFCFi3Qce
8e0475ypNnt+Tya3z2cpzEqQzFHexrq/b32If+qD09WK1WScVQ+vYH1G39WHCEGZVLW0dDQLsh+r
s9bw7hBaBh5MgWhGrAi44qMQ2AUuBbw9MmimqHsAEjKAdk4K7gGIgEDI5saREMvgHajC2PeddCW2
X5migm3ey1OTiLOp6BCpdg22aWQOI87WA1stGJF91Ri6FWe62Zmgiop0wdS3SSrBWNIZ5pBOLs+p
ZiO8c/0hb09x0bj3B7dyMs+G/mOPCmwttJojvEHxauJeeTSxSOJzUKvu1Dr37bDGRUU1AVwzRa3O
41J8M61TVxc/c8WTptArNH2rTywEzIpBSJlDBw7YL+wPOgvJiaHuQyG6tQSwoQfFNpp+js2Ry8pz
JDj/vKUcSQgRHXVIwCJXTh//aaaBFi4wWktUfGssXkaUl0PV7TOGd8yrT232KzuUKxaCFMo1GBSh
6nweyDERnqOOEZJXAuWVCcoBpUkyIhTbWqvxZUhWQbtcZlzRVgcBhlEkGBGugAK4jpTiJKlBFmKy
5LB9a7LJ7orwKYsZd4bVcSyszP6xuLB3gs6pEQ8rs+CmBORrnm/uuzRrHFTEj7nQgPAlLJTpn6J0
pBG5LqRJ/ysjdCe1rORSgA0CBIBCADXZ9jpUdFjkz4y5ojl79BS4PjnHSPgWVMedaKN/z74/jrXk
MloM/7Pq3ywUi/WoKlI2Cjhm0FI/HSP1oIzE6iF73oySXUTZIYWERxb2eIzz4LHTnBISuwM0mMIu
M5We9/z+0hBWnWBeopv9tPgo6hTJABlqDA6zm7Yven4px1MQ7JN63wVHgThdywAZrgTbqzmY12Ex
B7HPd1kszj4Z9V4XGSYXvSWi5xNG5ZW1ntQebjsDyhPGvIdJ/NBW5T7Nnu8vJ8sCdWzkZWDoAw8L
vfzuZ57YCAy/X0u8Xs0VFSXUKJnQBIO5ShT+WY/j2AS8ASzLxvgwdJxjEN0dIiiv1U9GQP5b41Tw
CIMJLQO9jw3BP6d+ZYbY5O05nR5qdTfEBthY9hknMqyuOiOyXjj6UXO4qTrUla4GMhd2VoqI5WdO
JMeA+ljaAOrID/WJb/7cX8M1b5RmlR/kmYF/kqkZ1gdohQwG7LVG95VW+fOAXFgrZFDqYU6ouLLR
lraoCe0bcB6UJEIL7gEg7CoAXq740I7+5UV8qj5zRh5qBbSETubF0KjQrPtyEgsZzHWf/Cl61S7k
NP4pDbPYa6MlObayfVUemY0JM8KQjiYLqzQPcaFBQbtOYBWvU6f/AnReOcpbsHqEZsFiB2MsHk1Q
rwsFpOQH2EKh085AeQ6dExI/6SzSwrVDbjmmeWEXIStUYjTKxLCTSsZWTeR92EdWD6GV+77IMkMF
4lYIKyltZjMKb+n9LkZ2jZW1XyE/uPIKhQq/oz5qYzsb4UB8p3vVe/ycHaDyt8/f5UusmhEjDK+e
ecvJo+Iw2Gz4jsyLVGevwYdmqj8b8I5xTuR1FmCj3J9iLz4D/Gg8Jq//3XxS8RlxM6miCpYl6bPX
X0WpNkv+5b4N5vCoANKNBNr0s2+oRwlwwJ+C2eyjnZLZbY8h5e/TbnggtlKYoqezntuMgKJQAQWn
thoOJWyjLg7ElHCWUYg3VTTaB84PHrACjYHgW4HfQA8CPIMzBe43OdX1TvDHNDKKRkCvbRHhbX9O
kx2JnUSy0f5vR/FlLI+Zv2lbrxxtrjzFxGNM9/ySvw4v8wcAxA0MNwrT9ItmGqbASDIZLWt9ZRLo
baaFYo28ibUFR1aMBuBQdSbfSQuHYVmbZ/OeaWrn5HqgRwAMgJ5T3QPy11QpGIQ2pN9G5MgZ5zQ/
VOV7LnmV9mooZidGEJZ0JP6PIHyoeKMoJj+QR2PmbQl4R2qcqD/qpb+ZOmJpxTOyJCL3nuaVbRSx
WYPqsKl+DiFvNc05AK2xXGwkqIBkwbaT0RCI9EV9qCeCQs1PHfSkXCNbw+gK4iYGjWm6VcpdzmVO
2W8zzvPjrQrVvwYAT91TR6/qLmQ4+tJZCTIziANI8/wOon2QgsYRt4oUuLjpIYnPmWirogvAYQEa
gOwcp9t4dPkG99XsNQX629/E2kY3XvPiUWqQEcj2yfgIXS9NILZebbTyojduSiSz6CCcuouDRzU/
cCCw0t4MFPynA6n2OaSOS7LV8qeUeFn94ffPqJtkxkXrNrlqaiPUu84Z9g8PNXM1+qxlQPfO/eR2
muhEoGRP3/n6R65FUKP0TVyKiHoMdUsWXrL4wuUf0ljbBprTcWFp1ADTBYK3Ut5B2MWIPsVcseTg
Bz+eoKjKFSDWRSFF7IDT1124nxXnL34JvmJ3ar4aKDUYB94/I43V1S9QKOmr3gzLQwcBgybbg7A7
MwaLdG4gOzVfb7m2PDTB6CniOZF6k891yJq8Ay3kppGTGqy600p1DVxnQG2ie41HWYgmFkmVwK+U
sJ3BOJaw1baV24A2BbI5hxptuCb/IB21l8qBh13QnceUIru9uSFRDnZsUAMBwg3A13VoKBMlbysR
5uNDYosW5Bmt7FyB99B8u6iHwM52nygcvdUOqzVgpT/x2jK1MdV8VLUKh9o3PMh3xF1pTm9Baaa4
ulpPmqMdC6c+jJtwq9mFHXvcYPJ2YLNOgpX4cDUB1EEXdnXeBD0+Q5ypSGDat1XIzJo9eBheMhMn
nK0diPlu/L4fmW5vQdfDp465riD6yGuolw2BHaY/C9Gpi8JsJdb45u+n4t/V+KiTjidpX2oK6lep
mZ5kS9qHLsE4S7vzGsff15vWYqWUVgpZ12OjTrg0BLN8o2NO09fSDLeZW8ogdED+0f5ojqfEU6ye
cW1mjZK6NSdSBZry2Y01Yycpnj+cJG5zf8HWTtHFTKK18HqrhKCXVkkFG7Ea/OKVzcRn2yKuzbr/
QMXJNpLho+lFE6TmBNJh6FYSIPsQdY+EsF6Y30x7//+iomh3/SmGkYiFMZfkcRl8NEJTcrNtbJOT
b/8i3mBPTzjVTJRZzNrVzc7q3cbq7R3kcS/35+TGiaGPJIuATH5z/ao06LznwjHhRR/XqLFyRTQb
lgiutXZkQvdv1heGvhmFAdxHCKdzy0YyJYUKHQ8k3kDHp2ZmwTmS6N4fze0KU1aoPSl20pQMNaxU
kamjsQf3MzOPvWzjX/KtZEGqK0fxikXvyxobtUMzdCVoQRn3Fpc/NvFzobi9YN0f2fwXV/5CDYza
kMhYcjXfYmBczPPbhJTpm8hJauwM+ZgftTZOvrg2Hhh5zDXvAD86qGYgqgncBuWlJAZMppuSHuVA
jwfZHY+ui2ovSu/3B3f7ZP4e3V871ENvkkXoYgDjbRm419nC4KpesBN/cIYVHPRL9lTslSPZKlbN
QkLePstmy2BBAtZSmlm8qaULtMnojYiApHiLXbfVePMNnQmO5NXb2MEtjcWpyzRILWQblG1UtTCo
HptDhMywZ1jKo/azBwF0uNNPzHTETWKAGiEVWDllzHothMFSAXMNJNHB5mJWuKm5mVWz2AJuC/fX
1r4za4sne5sleTfysDbYwln3us88MWswbFrz+2zy1HONi1FoNR/wpnHDOrdWNyLeAhCiAHCSp0v1
o5DnmTilPYBVgLR2m37OYimq+W/cVQL/MxrnoBdCFxHURtcKA9OKy1b71Xq8pTrcodwVv/wHzYF4
2XRKHwK36RkxYN13QNuB0sV81aMPDfRYtYGqwy4KS5/yI4D1rm8nv8Rn9BNa5bn9xRjnzTt3XsyF
PWpbKpyYNGGYgyhWBJKlaUzgT63Iq23e7kGYg9cfY2Zv8QeUReoyq7V+oqYcRqj/DKDvhDy1m7lc
B147qE9BUOA8gmyJ28agWfqChMXPYscdWFT787X1JtSiTRR8mAZmmsYAVklR67k0B6PkIAtfOkvE
ZH2QCwNUCACyrE+DBrG8GVSgvHOzlGMICetPWQt4alsYwLuglF8lZjzKSEGHpj+gyN2HmwAqv4Kk
mKLqQymkPPdFvyW6ZAp9ddGVDqk+LmI9MG6v+fOaLD6XCiAdAWU1L86nm7pVf/Yfk5mrbngpNk8F
eDT1z9SdejveSbvBElR7sEb78o8RMNefYFAXN4mThypRMGOgsi35n1z7qEeQeHqD0BrDA1cXf+YZ
nLMceMxR50HcKVAgrxG/JtS6MkidDwPvMbbV6qmKtiNBh0bGTBFyffcbMg3P0zkig6dJAVHdqT25
yl4CncyPxgyelR00CICRdCvG7Yhll3qvxX5FpKiBXSMSt3IxHVCltoJ8dEIW1db6LP4d4RynF6dA
F4/K1ASwpBtvUfQqR879KZx3CL1FgXIB5AXgAVxaqXuJVhdh0AclXDJQvBpJD/8B6oZ95glZckpZ
cI+10SytUWEwVYsprBNYG423NnDzhoV5YhmgHELVImUQZgOqfpGF35AOvT9da5fHb/ZyvH4A1NGo
HSyIoySpXdVbnfarVuy88erIRTeLEbBOqNWRzDzp/2tJpzZqPoD7VyOwFEl8B+28EBlnEh/T4Hfg
EzcQJYBLk8bOOuOtjzLQFWXNK9+hm0HR85Of1AyPv0XsInCAwQWKNDitcYulZnYM5FLqMnwP+QIV
CdTnASqqwYd6AkgJCZGGZ7xi17YYGCHRTwjKbyBoqPAhR5Ksh2XdW4EPogntUEgpumucvLbvr+iN
HbSEoF1KhEwBhEzR6na9wUg9cBPRUuQe0G7N2Zn/AK6Y3vino6GsUNtMVwY5HBJ0sgVko4xfjfEQ
Z3ZgTIyYyxoMtb/0QstGQQB6rQBKd8vX0SfXZeVbRuI/QieFjNjBska5RJo0ukF8TJ1PvtTRMaJn
9I0ngXt/gW42wjx16N2ZQcci7hBUBARlo26EI2CMSRBKjlyogS2PEYv2cnUsCyvz74s4G80V1AI1
MiuCeH3a6p6YgSIcstQpYYznJuJ+j0cG8zowxhKUFa8t5UkaSUIHS6oGlW7R4pB0Sj+Q/AqMMxey
2jhZ1ubfF+Oa5DbU9BnPOFTNXvI7FJAKPByKTmhcXeJHU+3VyEwNI/83rgjtqv8bJhUpW4LyC0r6
QGqOlyIVzAg9LdnkJQhc9/1j/qOrEwzzCag45DBlqGEiRF2PUNaQ+8kibK0MIEm10Zw8R7OsiDQ6
rrn8VNupjkq/lDBOgrWJBR8fgMzQP8ORQDl/GckBmsbh/M1wMlIrrC4BOmHTX2ExmlXMghOv4Cjm
Uf41N++SxTrmoEXq+A7mtBCsVspJy2Iz5ze+9KD0L1HkIlOcEUZoZA2R2nldAQbXJIHNoMktsPOj
ic4clBNqELz2yOzEXYHezkME1G8myEP6nzI3DJBx1xX0rRrRC8rHEs5WbkuywIylwyzuAs7DQbe1
gPnSXvegv4bpvd+XvsoVMNz52YGvfsb6R168lBzQ8slko8HOTCVuOzbEbNXCQ5e7nSut16VIbYAo
3DBa1wcwgM8kV+VYGhzzoG+9+++3Ud7dlHWQSRy8e0I2UfSfMvU9Hhg7aP6PGxsCGjhnWXI89ykb
VVWpfjXCBhc2lTkaGWfWYQ8tLzWBrFebnYDw6Vl12FXnWhidf184dJdqEz8EBV5nWv4SD72nha1d
ZL0ZRbkL5ROrk1ENLX8UfLSPlS+JTEdUxBKeMyWQT2VgZ5al6VABtXQ/nKy74eLDqMDFq0E7dLhN
WdIAumfuTWw3Xecl46esRGbWO0Fx1NJd127v211daGi1z1SiuGrRMB5gP6BeKczzMWQbEAFsRD3Y
1FnBGt5NEmsOl3gvIWahMfpGZtSAaDn0YbGpu2q0/A5MyErnNJpmKYCa4yX3LIe53WnkcQSm9/4Q
107ypWkqhsm9BimnOYa1areLynKLDiOGK6/P4t/RUTEk62ftCILFM5rBHSoZIYSYhcwqOqxUKq9n
kQoZvZrhHT9iKGVlQsl7U3vtV7ThrPRQbbJNplsP4kWfaWYSq92wuHtYg6T2a5GhSJf4GGREQKBt
AL2g1k4Piv37y7UaFheeQu1Qza9brZ4PVj3aKpOr50/A5UOqO27tit+0LOpG1qjofdcYUpXPU5oI
dt0fVfWgDr/vj4jhgHT3SBz7vVHM12MOKDnpzLxErv4/copQzgQtAGLpdUwDzTIuq9M8hOzcVJfS
2Nz//tWYOScsISMHWBx91YE6cK4lNWJEw4OojqDRW4gvSvGsAlpRqcm+G+pf9y3OrnRzNCwsUj5Q
pipfAh6Ny+q4VXOIBT2U3EbJf/sNw9lWV39hiFr93uADko8wFOrnFm0pMpqihppxJ10dDXRqJR2I
9Zkh93p9SD9xsSyBa6DtcbylybDlR9AWhfw7D1reZuIZ6zVHgZvZ0yUwU+sz9wCNZ5Db3PfzFBnI
UN/U8psu2KrhNizQ3apXgKkFV1/o8KKV5npUXO5De1fF1AVqYldIqcRJibMblNTBJgsrYHgYL5jV
afxrkM4hhk1eRGkPg2Xu6eKpqpwm/8Prz4K6/RfetzBEvZoDTi8DMKdgZBwUtxobVFeE/BIFy5gY
GL9vmgl6qWbia3SXYfPiaXI9iak2BsgkNrjygdbA4nfqToXqnoo+qU1kotV6qxx79xTvfjz4tmG1
75d639rJXvFKN0N1Obag283YErfZbRzVi2+SqdREAYrUSlJrsNCf3zkn2EmbZp8/Jm/SsdhPp/gt
gkLuI+FN5aHcB/YY4HLOOE5vq8DzJyCzqs5a7nhfUStAqiKTUqOFgEtoyTswm0OgE80RwD06sUke
JGACQxYL0toNZWmTSmKMid9V6PiprV/BBKDx8MY/jA/8e2n/yCwNYq+oudnhTt5j1jcKw+Nu66fU
gKlnXW9IsTGzW0LyLt/IIGHyR4t4HGAD/YPi4Rl7SE66y5LLXL1PLMdMXY0CPG/9gsAst5ns0lHM
fEcAs7Pqz0P5LJ91k7PVo4ZqkciUxVhhwbheY+rUasay50cJ8y2dBXeCpsh5cH89qdC1RaVoxz/w
Z8OSPNkeTfJ2aV3c0FlFidtaJzXr1HWqy5qqV318gniU0CsCFd+nyRxczvreepmbvheetpMcw74f
YNbnXRPxhgf10yycdb3th04e66DDvGtmDNeqnRDqFd27BOCZ5kZWsY9HIEeAy05dn13jXbsvSAvr
9KrXiVFqOqz7omzKnSMarJLTmgVZQK++OnPB49ZwPb4C7KdwZ7DMJ0lsTQX0g5lAkTky0pFTFjB9
wOuBaYnmgkWdoI8jHiZqEJjb5QZBuvkFz9l/Zq+F+SfYBs8jgE/oAHnVWU/3tQN2aZvyG7kWpEnw
YdsgnRUgVwzKGKQOOFZZYdVPZAEeovMQgYT02fU8IuWPxqcJhiRQr32Cw8tSzukH+h+AOEhMCBpC
kd7KfyBB0pvAS7Ki0trtaGmecpS+jKJUHeY5Hk3lc3gnxxhsp4UVdCZv6hb5kPDQSM+/GbtjLRJr
CsgKEfrBBEeTo8VNF/tlD7ywIbxqiamTP6p26MgzEV9jxQ7JrmPJUKyeeUuT1IVTi6Q+7GKYBOyI
PHYbEM6dM2D7iy3Z9IqpokJ7QgtdZ6F19zK8fiNLwheZRaK24tRAos7ABORo8VSmzj1IRaTApYO3
aVBf8twy0nMhe8gp6joCRHnWWTfTlQVGZhvNO1BtgNyvQdkTRZBOqkJZWXyZdt5ggHNd9uMOD6Ek
ZtzeVkICZChA7wKMDvI9NBVWEhVRJ/M1GHMN3tWL8WOSecZtanU0CxPUIqJjB1dtBSZmTq8mn+ym
P3ejd987V/Y+RJFRV0ZKgRdRIaW2ZNnGUlTAyCQhFRoQ0P27OnFT/8d9O2upVxhCYgwM/8hn06+6
QEgl8II04HUVdgOuh/9D3Zc1R46ya/6Vjr6nD9qlidPnQrk5vZW3Wm8ULpcLJCRAaEP8+nnkru+0
nfY4p7+JiZi5rLKdpADBuzwLMIZjuAuKnJFcevu0vtD89v0x31qjNICcNMyS4ZN1uP1YUOlKjAP0
5NNmKwu9r5NjLey36lx4rL/HOAizXMRjWQuMITSMbekG6fdKSZ33wdb0a+hLMrfm/Zazf0x+hmcp
qlzY5JAkfaUrqaFTU2Yp5PiD+bIoHkt7q4af70/fm1sjjEB4p3ipXtXmKZB8ch5HaMiDlZB5OQse
EkijhcdI1m/tc6gL//c4B8cyl2XUND3GUXolgstwuPT61fuP8rrvijVKI1DcE9ziuMGX7/CsTkqS
srYFXXZfo65dVeiTQqhPxgXwcqIhO5mZcztDtTxXHt+bLPiaTXO9lo4dUzUK35zWaJE0QJsFN/3B
JeiFMig8AZOIsbbQ/OyypPs0Kc6uktrqhzmU1l9Vk05gTxRHYj12Mr3kgse4NIloYc5eyRN8uNpJ
kdg6bxGXnNu0m5LcZDGD9aVzVyyDTElJtN2Vqm/PgU7oPy46zyavAdEBB4BF5VU7se6ak1jcppmD
reTso9lp5+RTmU2eXvOwHK7LQnjYxSa3voW+X+9XH4DuR92q0HMKqybgoZSY1c+JE2ROi4zkhkF+
4MqTLdLn1hv8U38Y0vJICeINw8MA9ALwQhcVHKDrlpvn2XpOpHdzasBIkTGBtcxHzPNGWSB/MnfS
pV4ezMEpAqrvLPoJuczbdPZz7lefcWusmwgcRDgVSfNN+FCT6aYTrTy01MYjxfk39jWQxZBfQo0Y
m+6w5VrD2Zi2ERba78uzaQpBurenNvn8/tZ+4459Mcqy3Z7NROlSOUQUo2Sdni5DHhqe81QEXU7j
Ev58shM3gmY7lhTNStvp6v3h33hIvFiLxQ900F+HdD4NFaMpXl7gYs6hx7yjRJ4XjP0bdyGWGsLL
0DjBBjqoOUWWAfVSQcGaD8kHTcf1nNWQHQv5kWrBW9cULK3RNkso8AzI1V9Op2u9aUya5dDL4H0D
5iBaVHPcrttkbG8NQ+TomPJXfg0ofgwjo40/SHb3/py+cUKgAoV4CdcxMF+HEujtOFdtr5fDCkHT
OPw0cIUIo40tfv6fjXNwdxklGx0kBgGGX2+zuD2nUfGpqtPTKXP8yAn8RrULD4OLP4Wg/BKEv5xX
XlhdV8s2NQo1w+C20gJUrO04fbRs3v7z53o+1sFzhQVHQjpjLJKdZmYX8f6CsvM6OSab+NY6eWgy
IapHzRDE8ZfPVI1gYTmGvVJyP72efcTPEem8n1kMtTMXR/Lj+8/1RjyTQdYa8XTq47R+Isk8e9Wl
FaVrlpsja6BQFEw3zXSsWvbG6/xiiOWRnw0x9mGbzYvBxQQTe6Dtt5k3r/ux+zeORoCVgZdD6AIv
oYOZY1DZUfPyOofmu2mgbVHcVuTx/dl6jU5O8cHPBjnYBg3jUVct26BNnpovkPW34ouke8/7GIAy
BHcaDSZLfzlku+zY3nijnIzBkfjAKSuAKtPBEzpOaimejCHiLk/Ck6kD8IpdClRE+boDMvb9h33r
FoDcDoV8AWA+mNWX69aMLelns2x5IHCLKtx51n4DsOJMsfE8DOWKunAfBdOn94d9a0f6eAViYFNj
KH4dnJa6YETEHdaxst2u99UlVG7++cmP++3vIQ6iw3qsGtBKMEREy+uRNjcVB1C5dOv3n+StjY/V
AsIaFSwQgw7WCwUs4ZJB4iw02dopt4WazT5r5iPDvEEeDnBLIl+MFnYmZMpeLlQL3VPjhwquXdxr
VV5nWLDcFBEMkxphou3Io3ibjq29TQc9Xuq6Fusa5i/4JYIvmZe07EGspbzz88r2bZLD2EytaWTI
vDK8ElcRqYMLgiropna+3uluYjovKLXnxZi407Aqms/W+RXL26xoP/dF1mxS7jV93sd9eT51xl1n
4aTvuipzpyMAb2tQOoGvElWjPisYIzIUTXRVrZAyNBDkQ4HjIYhqNm6UD10hIoFrZJbDeX3yW1yV
fjJt69DKVaTDcRe0NqtyvwMvGHDMKzMG5ZZ6bbEnstgLRfx9QqKNpx0YaDqZgeXWGaBq2fwh86nb
hREJz6MWGVfO60HBU1sKKMfaWKpVY8PgZHad+zSb2GvyKan0VeDQI89ry/sinysJo8OIj3e2tt5u
aBvxlbDSW81DGQN3RAqAn97fV28GFCnwnkvhH5SlwyTUz0gn6wTJIYX713lZtPpymAwEklHR/ATc
V1HlBjj7tSY2vfTSoZK5rebxyFv01lWVIY1D6oNrGOnBy20HU9SKSoJv0cP6VM3jKpxug3Qzd0fC
wbeu+efjHGxvTGAw2wYVmNSwTeK2KhNrh1r8dDuOxwy/jz3TwckggTQce4HwhYKvPmQ253pVN5v2
GKH6zXE8moEoGCMZPDzKBwYxQb/DM4HbvlZybaILHaYgt5+8v1WW73tQAgb67u+dcrBGNfpqeoqw
Rgi/zq1IboQcdu8P8dY1kcb+wq4MvOCVNcaELK4LUYUFys8D2p+j5KMZ0gUNvwL1XVG1Kqp0r+Nj
Ldy3tkUKS8nIw9ajsPd7uf2ybCJjsEyh9M79cqUIy32Q2ar6BO25I2/cW8v1fKyDslkD1mGTjJhG
nbSwD4OC4JbE9K6vW3PTZST4d96sZ8H6wY5nTTt3dYICWpQV36FZlOUM8K/O1Gk+qeTm/fV769me
ZwYHW36GyB/A3Fg/gveqgUVhDOEH/67gvybxPx7s/2CP6uqvbdf913/i3w9KQxaHoSv78p//9UE/
yt+u6vuHx+4/lz/87188+L3do7q8b17/0ou/wYf/GhyM7PsX/9jIHnfW9fBo5pvHbqj7p8/H11x+
83/3h789Pn3K3awf//z9QQ3odeHTWKnk779+tP/x5+9w83g24cvn//rh8gB//n6hjHp4UK/+4vG+
6//8nXh/UArfH0SsPqD7Gfo0v/82Pf71o+SPpT+UoCYXgamThlgZqUzP//w9iP5YwlDkxxArQeaK
yKNTw/ITn/6RIM2E1SXqGD7sjKPf//XoL1bo7xX7TQ7NlQJaqPvzdwRdLw4QdBgyuN6gfRSjKI34
4tCeNoXqIpEzuzdDSNxZMwu/udRhBW25Rg4AirFSQqYe+7MJ9bq3iFKiXNs466De5dIqqstdXfoy
hpF6wOQwX022N7o4FyC9tNmKmgAS5iFtzM/GzvBHyZH6pv1dNQUE1VytAhUWexS+LM6UJpDJEOZx
22XtZ+YLVQfhuvAibs269UsrGEQ1CBpeKSRjRjakdyFhCr4xPIOyuLzIQuv343ZwUT3cIq4Z6quZ
DUP0Bdyw2t9oMDvUFYgqBRTBUXXK7ssma6rTMOIQtapxoSJ5b6xKViKBCva2bOBpe8r8jhS5HXva
buwcmp8FJ53ZDaD7mtsoMJm+yYaJ9h903NRfSatIsk8mvzMntBmpWkuIkt1XzTS0q2LydZ03sYQZ
SsIg/5ZHDnwm/L/x12FP2m4ddbLdpqSekzwaUjluJVQz1YdkVLSFZI2ukm0WzoKcQEEmqK9VFSD8
ROg3xGtu+kjvyghGwh2oYZAsCVERyDkD5i8XtSB8bdNIfOlSMV+gnEiRD/bG/tQx4GYPIRuEvNSF
pd6ZV3bsjnRQiF2BmFc8QBG/q3aBLfX0USOkzgrI7VeIfjclTV1531AeAKLQ4Px6bPXMqy+ZDR0U
bDWDUgkd8UmboVOZ2nDYHwenzdyG1+NU63QbpsZ+b/ymgfu3LEQPxHFIb4iKEr4JvTEEzb7u/WJT
OvhfrDScPEVuIigXrcrWM0XugFv+FgGEfuuajkG/17LxrserhnYEcm0gJQxLrhK/sCEgljFYvHMq
bLDGj9DoYUr5P0c/BQVA0HG8LQNVlrlLJDqZEKs3H0wypYIBQQ899GqTCEDA2i2K94gaChiZorva
tkruJKgLWw+y09lp77cLVoaWfrfpurZ2F71Midk4lPy8fLbEiza8lJm4rAZPi+3o1fNHPVB9wZOm
qE6bSFuXV2Vasg/AAPpszVJZQoRFx963Oh3aOHfUcz/pqNMAfPYQLwxtwaK/qEM4sKznntY3jZ68
dD9NJIp2Y+1jpSkLZ7aDdoHZQhwbLcSSq/oGGuiJy8eCZH7OSgO4EohqDv3/OClcDth1Uec0sxR9
1q43ZqciB3UFCOokZDdouFksNV3va4ki+IiFUlnoFgHXNth3JkmadeQL4FnR7kKjeD0MQ1Vs6DQS
VJSrmmdghIZtuZ9UxM02NG762IY+b3YwehTXoOxqCAQ720LOAXMy5uEQN1XOk1hCc6iwEzjYTU3O
QWsAyzZNW2CGIZCXgFwqGSTjIGzSpStrtYOhLCw473DcsttQDomFLsZg0o1fFFN4J2oYIu/KIZrq
y5LQga/B8mpc7qBeiESk8WgHdhKP+JdxtKOHB9CixH4kIl0723j3mOVpurIqDq+rvqc2nyafkFs4
8o0neHCyGaRM7+HKofQ+nJowxoRDym9dpaFIVqWRWm5Y6dtgO0r0+mFhLEvUubQHP/l86qw0J6VV
Y7ctk96rt37f1gloJD6KyGvXpL7+5jdKniEIDYMrX0+d2nbejCQrtL2EdoQl5b0zUXTdQKMUStU2
HpKdcnoK8rBi7c+kC/0TyGqG+nMzTB7fpF7ZpruyBWXxXPRS9nkweR7bDYOffZmBq7uDoDlmq5rQ
LDgPE8+5TZyMY7JqRplW0JeKJmz4BriIVTlWjFToSgwzv5xGHfoXVU2SGTh3HfufBp0k92nYieFz
R5Ko3waYGg2reS7EbVTYLEAKS4PyBFQZL9qHNrbjNmIRUZcSRta3IgnaLo9kBd8KHvaUbksQzr6P
PIhYnokpgZWbERCBog0HhY0S3am1CUTDkR4mxMex5Jy/pkM/A4ICm7vwsZ152Kh8ajyHKt3oCWbR
+YdaJ9gllIt2vuJVOIBmUjRdOYhV7ErAZ6C4OifWz/2yUIOfGz6Q8TStE8bPQuHKEiwCEffJeVQ1
xHxPGStYsMoKY2ocCrWZAtghNUz/8HubCliTdSp8iIWiH5HzzhVkBiIAAuwqI02Bg2WEtWvywbBh
Dk/UVDfzNhFtD0J7FY78pJolbARw8wm5qlAKGa5GNL7nXSln3I/r0IwD0vHa8wu5RmRSjfPKD4R/
0wD6tfDXJiiDWWs9b82IjQB367hn92FVgtUzJ+HAdmrAfbaC+69/HaZlMtkcJn0t21NGnLeLPO6L
vJ6rLjqHuB8fdo7Bxu+LUCNKCHnFoHjnQ29JBSk6LAOH1OoqqxreP5aMzOqsExSmVRtVaPD2tkVE
0v4e2F5p06Vu0Mu1N5ZhClWZdvYlas+VDfx149KYh3mAxUXPtkJBtN7oYp4Ku8n6ns8X0hZJsYk4
b8azsBu6FDJe8xTvQr8psXCOGwoN/aSxgwXVLaJdscIBkYYbAHz8AnxL6ulBrMuMQh8iTwLPRkNu
B+mNO1CeLDpZYqip22PrMpxN/pwl/AJK5CT+1vbR3F2MHtXDhwlEzrjNA1IW5rP2Ax2d917q+xf+
YEh8xknVi6u0F8gZs3ZKgP2IjXLjlY4lme/awtDxa68EdSInpnUQjCrtXO5nn7Xo/rGyMeYmKpJY
d7lMWPBTGRRvoMg7QdAtjExdfC2ySLWbhqfJHbL+7AITl7i1S0L5XUO7oA1XrrXV+G2KAJKConDB
4PehRRyelogGxN3MYc95L8a++d7KHl1RqGXU47mN8RrvC1pNJbTM4nC6Eo0eQSZBkBufiEFJfjaz
IGxOC5JO8iQR0vVfGux07EIKZ+7PtqmiW9MM8mvsozv/MW68qkbWOYNMoB3V5QkTEcoQk5VjiyPF
rwHKGycz7L10KsldXddqupkyFcHLYmra0pykIQ/qfOy5hy/Vt9MNpzj0N0/x/j/Key7KB6M69bN/
N+tZsqPb3jw+9hf3+vA3/x9MfdBufi/1uRuM6H67lz9+W92XD6r7bd/V+Ff3PBd6+ohfuVDi/YHi
VAzE3+L8BQ1GfPqvXCjx/0BMGiPPDzL00Z4E4H/lQr73B9YSco0UjkXoYyzp2L+SIe8PWMqhhofg
CeIO0MD5J8nQy/I7OANAAKHLBIjOU8vwsOo2k5kUvHds68Mo5dPchCz30E1bQ7RV5F1f/hxNpT8F
nrp/Nmm/krLnSdjLMvKvcTOwbJEihlCnxPM975/g4pCTJpRtMXM+eveBuak6265KKofxSKHjIN17
ekbY+ywS+8tkH6p+YiqHcRxntq1TJlZpU7JtF/vHCuPLN/67KvXXEwETn6FavSzoIYO+AxujiT2M
giZYs+m7ZtomwC+cdFUkTydum3NA5zd+uDPd1Ozfn82XZaOnsZ9kDNFBR3stOWywRdPAXFpjbAsE
1ibh4bkh7kJBd2rrGzgXGB2q1ftDvrGAwEEkfgKPWh/ErgXM96wBFkRF1SsK+vVUtOWqkBT2TGkF
PZs24kcqR2/MLByFwBsGMx/dk0Ndlyzj2kyEQLOz0+UV0hoKuU1Z7osoEWekm79Fgp6lbqxP6j7O
jjznASb9r7kNQPjFUy7CIoeNiJh0AmNHZKNHla64TtwO9I0gb0bQLJrJM3C/cEmeynnYlpUDRr0f
yRqncx448SWLfPwRLaMjc/LW9EPDy8c3Q08pOqxTQ2mcd0oFZAP3mGwbt65GXc3TuAyHdvv+Sr81
Ayi/4P6JUNMFtOCgUOhBIK2sw5JvR5apMzUW0Xeu0vobbqToYwue8DqDyaumldwP4py0Ddi0Q1HB
lNzCjG/s3bXwCu+Y+MCBEt/TwmQo0gPdQtExiA97o1FDNeu7EEeXDYYyNzViAUvnVK1LnXkQ50nr
9K5ms3cZjC5guZ7AKoAv7HyJKGw6nfyJfB5ii7+avRq9xjB2QPRK3cI+DSKuMkiKdd+wNSTWw3NE
ad/RUg5WnPNE5sSW9UkVT9EtFH4A+Toy46/f5xSgCsAmIUUB471DWyCRKA6dDqyu4YnYRqMbzhJE
ixA8VNRCJ1Nx+tMWUHtNZ2LtOgj7JU6eRz+HEJEGwAmufReNJRFCW/CqPzdNF8/rljHON14wq7+C
gRc10OeH+RNd5eXZh6Ic+jJ4PxcuNT3YIbYtolnZqNg4Vah1byoUfpSUIm8itFYrrrybruawNUtR
YLtwVZheVf4AUlQ1F2BMoqvVoPcb9AG+v9+zfBId3J2mGv/RozHUrqxPRkCPQ3arlZuuypbya1Ow
YpEMtslZyUV0BVGF+qasoxVDBM1QpenXxdCHuxYtwFPAb6ObMi5SaB11SG6UN2f55KT7KIIk/FjR
IHvow37YegN8dd9fztf3D8Qk0HEGBjFF2TH0D45KyKRECAKLTRGU48daz3Qn0/aYs+fboyBuDWBv
C/DIwRpA6qZCTYMWEIdJISniz49Kx8eYI6/DBTxKgmdB6RaF3UNwKlFt6dpoKjbeBIJUVLnki/Eh
gMSYhFf4CIfKQQNrORvpH7ni3hgZLGkEA2gQ4g5Il4r/s/um6oAzQn0p24xRUImco1jLJ4GCjekg
yZx8nJjhn0gqj0khPOkAvNzbyxmD7Y0IAu3oJ2Drs4ENj0vCqyDbBIoGKg9sWnwKRtPd+10lwjwz
EVmjYEK2sOdoxIrO1J0AYQeV7aHykZHYNNHnXND5R9UV5+0E3W/kWLbPhazNXeFX5GzkSXDnCNOo
0UrJb4iQzUNck/BDoLPqyg6i2L2/JV9fqX8dnAlc5iGgfEgVtDpoZ61ptuEQM92GU5rd6qi96USP
Ax7eEVsAeS8Bh+YAfFhx5H14e0rxwi0kxUXy72AthQtDElKTbZTQw643IV8VBDVdNF6TXSXa8UNN
UI7QyGTXpIL+cuBFYutqGlw1fjFvWpl+EkmhcjTP3Tr0Ue2CQKQEPBHoxqyD/UVjJn+tqX5kAZSw
h8bcA4heXPZ+QI6d1Qvg4WB/4G1YIO7AV1I4u7/cmHBO80aUeOE9w/zkxuE4yYswK89403t9PqPM
vQIiKtuXsEYCQKDN9ha2GVfA/LNP7y/qAcZ6uRFhFouTGBjuDAuUHHwVK+sgKIXCO2IE2np0MPfj
4KACDroVzLI88iHhjkK1jjV52xlUyKF05AWmvznyRZYT7XBOEAKHwDvGKaAsS/Ty7J3JsJr11HF8
kdacy8HfOxcBThTE5TkiNMgRogO0qgN2PnckPIHHV7bzKlXD0sc/xil8Y6cDx4y5AY0Z8VJ6cCzy
wC8agsAO7W4VfGRcpBcx3tSzDsjbdR2yZJcw7z5D4+2MJN0xqe03DmVUezyclsjhAGE+QMuotuiT
qsXoNiuKi6LL0m3QhOavPfh/IxkfH00/mMffkIt3v20H+eO+R+vv/4O0PMPU/se/un6vGpK7R9Pc
y/l5Er78wV85uBf9gWMGgA4ARYEHhHrOv1Lw6A8k0DHagTgHF442xd/8ysAj/FG88MwohMhQE1qa
hL8y8DD5A2kPcual8Qft9n/WjnwZ6yW4VoC2R98zQ+C0kICWLfTsXXGAG+ugd8ih5oLhAu1iObG8
D1FVWpehjcwFLmL74FnZ7Z9N0Rs5+Msr9WlkzAqKCU9vB8LMlyMnUycqwni56rqmKXJI/dDvbdwX
yYYFeh7W2YR3dT+gMPfYNQMO5PeHP0D8LOPDrxs6aEvOikrAoRZaDychFMQr8J2SRNHcVejmrNK4
UzvV2exjj7D8MfRnmCoQ4bxV2WtP7fqO/jO3mqfvAelOwD2gzgqIanBwRKBhWbftTCDlWbnoDD5G
/EsYDNPpwNFGOPLQy9X298n4NBYqGojowVwEHvYwb9NgFbiRwGlWNEU43qUF9L8iUVTkog98zPmo
omNa0K83GEifEJwDHhyXfZQcbLDOojs9UPh59hCERhOlgyncvu7HrMn7ktidsSXVl4nr6Pf3F/hl
jvrXvKJ8hXVGdoY85uAW6GSczD5aOiC5Fya+jG2FXl9gSQ2RANYdc4t6vZtDQAQCH+bvS1np1SrO
ZTNYYeqVqOvorGu6H2hZIKB3kGYN0NLYktkZIGkmKY+8R29MME4QvLkAduJBX0XeQx+ks4BgoLBx
dDZWVmwYCt/rmlU/GoOrXyz76v25XRbtYB9lgFJ7KGphRcPkoPxiHR3iOmjBVEB09z3yFHZqhZPq
yDCvlxByYzg7oyTGHwPx+fKIkEHno9lm69WE5jSFJCR0IQs5uB9O8ubXNfa/TCMPyEfLhsH0YZgn
yKcHNsjL0RLiCdmCsbMaq7D6lIxNzFYIrYed55VDt7HQoRfrvuZQ+a+GgMz51Pd9CkknNBzRko5o
3nA5tUde2ddzAC4UTklkHpAKQ6z38luJlDLVF7MCErUN5jNaNPMKBoBiuihLnh0JzN8aDIgz1CRx
IwANfTCYmymUG1mNMxEQt7Mets475I6c5x2Qpl//6R5aLjcgYVCXXkoouOGe3zwxTqAK7wjMxqGW
t4NwMvZQozXTR+L9128mqIxBgAoN1EVx2xw8U194FlAdplZmkuNFNZN656YpWteuHVQOHBF7oMQ2
8Mwj47Hc+/V5m4B4CllgiOAHuGwOzqAeXcHeajwjBx78OyTcwTT0XVyyVeyj5X4xaB9Xzz+eV9QJ
EVPiVEByc/jStF7KYlnEUOlDZnJFXF1/wsmbrt8f5dWpA0cnUHdxk+DYW5QqX67ekFSucnhi8LM8
cpWi43VRtGl4KsqhWNkw1bceXt4jZccDrgBeUZytSQJc5PKiYtRlvp9FK8qQkQSjHVZpnfHsrAhY
elI3Vuei4y49gYIdIBdQnq6njVQDNtRcx+xHKRt50tHRZfuKJiJAa6zy3JFtdlCnxHfDQsdorAVI
TBFrH8YzgRJZP4+Ad7tIL1IxtBp3VRwxnns+QLWJTKqz3kp+BQWbbAVahdx3FUw7y9KJxzIBeGEV
2ahVmxT1xGPv9auXAFWxlCLiASBu8U08mLjRgoBWBY1b9V6Vfjb92HxzGYppm3iuSzAtJaEXZU2w
MREnIgz0nLH+ZnZ+ki/so89Rgv6hPyRjss7Y6J8mSTFNm9AMCSqUtbHzWjuNI1mA3Gk3qMChXThk
i44+ljG261lL8QONUUpXIxAqbjvbtIfMiGx8vdIkRAAY6rkDG45ZejHFNn0cG0/ak66Iq2prVVtP
W+2n+D1/hsLzxqeiPmVzhh4DW94tQ9HkzjUaHTDuGfoba7zyigaF3KLZLHhOJ1s/JED+rOg0NfUq
tQ1nqxBzUoCBOdorJRwZcm6D9MyH/K/MRz0iIuqB9xBfAXawlyUNbL95/zU6XBec6ojj0V2AKj/U
jA7bNrYWFt1xJVfksh63oNgE9SZcq3g4cigstwXejWd3NqAo+Hy0EEDNQ8HiCfr4/N2p7GD6zHDQ
QcMy5vfEJxk0LOysIERCy1HlznQge0v0bR2Fafe66oOrooTvZUEXKVXAkQKolDFoYkqmIegbZ/wK
KP5tLfh5gBJpjmZbLPIJkIgV7rQC1YjGwZ0bLx7f8AaNcyebeudPDbxyisKZ7dSX35w/EpI3rtCr
boJImdJTvSmtpvdTN6OU1VZfqBHM5GkhptsyHKGRiYAnBf4opR06Iv4IpwjPVeu4ba+XI7HctqoI
T4oi0Vet89PxvCwFNItSFRt4zNPC5j0gEipnQxGc4jxI1lyGsGgrkkS6VQ1bD7oppjS5njRA5AK+
E74gNN4OnFCzLlAR1jsidLzjfLbbMImMyr3Bc58DVu51qAN3j0X3VmGH/um6hRZytyMo4IR5h5vH
AMTdjHcLXTwvHGRgOi2SfOjn6tobdcDzHt9i3nhtTOKTzKXklDZOrYH77K4LOuubNkzErQ/Y1uMC
qgD/GMrRSe7VUeetoPRvd8XAPgyZbuFtV6cGVmxdl/002jMKrxqJvhSjtPNKeQ4SJWVg4Y0XdJD6
MKi8XVFQH669aKz3aBCX5xK19VMClnxsUDwwgQ3OMPn0Us4hSjwhqXYlxIsApYEdu4HxSRv2J2DE
PfJi/kYqDohGP0zZF4MddcMJimFqGFqRq3ICqWbygq/AeHonU5a6XNbFpwiahleGel0O3MoPr2Jy
A1wemlmpI960AiNi3mamzmjOQMy4mJu4OmuaKLpBy2WCbw98Lvocihqo0JLI/ARLGk0zRRCa7sZ0
8MRlXeiHhMe3EOuHL6/xp3k3wrEeuCwHp6EcvJBPeoIM665gvr/VlabXfoWudEUju0aJNECLyz2Y
aUQ8FlVs1Y2ly7UIhpuk1v2mFlm7A1PHiTXSN7ULVZWuYmxEyHn5GZTexIAZrAiJNx0h/Sn6XX2z
AQqzKFZlaQAPYdUd94uenSJpqffCUPB64K3b7fxMR9XG9XP9ubO9w0yKqMaJwRiuERLWkPRWw1Xj
CN3VdqLrwQvdBUOHCY6PBAhGU34FR0jC1sjcFkENGlE95e0QbDl1n0wVfaqQOeaY1Qj4L7mfLWA8
E+7xfMLBlft80uuYQB+6bgfgKd2YRT98MI9Q7FTAyK27QNoPWnUjAKIc6EALz4AViya3AaUfBm/g
Q27GkAGEalEI9A2/UnUPSKcPUNYY8Y8yimCCl6HD0vbt9TC35Q8+xs1eqvq86ru7rIzYOm58bNPo
HnjNe5EYqBx0UozfEO38yEJcbpaM341twy/VjJ6oQeayB4VKrMaxubEZ+wCoE1B7bUg+V4X7ENkE
Au+s/Oq5H0aWH1OW/QBkzcLDYT6dKbvAIcXyZBg3Sd/tWue16DS2cgNuxlfGMth4wirQI125Agp4
W6GZEyS9hbqEPWOxvZCsqHGbqo+MeMEO1uE/hzla69T/mkX6O+XlxyxaRF5iBTePoU2huGTvoVc7
AEGr5wfEdzc2cHcpFXRLOtQ/fA/NqkhrieZW0+ZVx8419ljN4aNovJu2YOj14uI9Vw0wfFBXzf0R
TiFGwTESDb0PdThjhdxoV7xi5wg/67yoFco8gAWuJzWTy6YPJ5SrpzpHSTHACDQ6tTEH5icFdLFp
VPg/qTuzJbmRK00/kcscO3CLCMSeGbkzkzcwJpPEvrpjffr+okqjVs2MTK3LNpOVyUjmEhGA45x/
DdNabLrEQgxo4A/zbo43bcH5TdrCUlYQEmLlL8nk7hl1VgYEBwk398mQlTIs2+QZ+ZUFW91ci0WS
WzpVTMLZLz9N7SPTG77/vjNtFeaG84WYyWpD1Hvzly4d/e5ooz7F3GcXGy3lxq6LnQFku51mERxE
O14LZYjNKMz52b41oRhV/SqX8bzinY5ol2XJgJ9GLduFSFSPTBN3qxoJHutQzKxEKZRTYEelWZ1H
Q73XRXzCHhLvs7mGcbWHSNuARUB9FC856JmTPkth5X11X3rlq4fHodqQTsUHU3kv3boSr6+G11wb
O+EkjyXzVwhKMYelMz0Wuf8zcRFWccYmcNaOjlqR/lRmkm1HkxOxrj3sg31SwUpQvRCYRXKXt+1P
M+1PHSjyCbMTBERZ//YFLmZ+dvab9ZDcujKWkb806ZeO1/pM/Um1w81UPtuOLl/XuONDMRECj61Y
I4I0iEChyHhbJDAcBcxgM+xb2LuQa+KXWZHZbxqAGoNasrusqv1j3y5PqWEf8N8/V3V70UP7VKs5
f5/n7jFLModcZaT9Zuv/NJYyiZq0tI7IOk3wrCWPXJIqIFz7KC4RD6c6uyel0n3qu/FJOk1KiOy8
d106P5v5zuo6sgNa+7UpWC78gOCKLnnIi/TUCeeyzuOjmXYcdMN4b9rFfeG1L/E6MnGCWhyKafyN
CbLBObVc0sTg3Kjry2gOTjglBFnbQv52VYDCNCAw7pxZdcOoOp2LRrlhU5m37IDp4qtk3yH1Rfs7
esdYzY9WzdW/M3gjw/L2gVf6w0tGtfVmey84cLpQ1GlxL5OpCsmgDs2grl8DDaEWyDS0Ud+IsDAb
UmUB/rgWV7I/E2+579Ry0n2wRtYQfHCAO5s2W7/HY4YQ3Uh4iOOuZU4RycXITHlnzyUVxbDNDeVO
j/TIBRugC7QEBX2uKYrYsB7jMexXLbZpQ9VuHee7MciiThb71Kf81V74Nzp7KsyAJ7kzyU3fViir
A7wYa/0lM6FD0IBgh0IV6rtOw8omX1ON1LsyR2+mKX5x6+7iljmgjOk25Oq3P5LJOKPTmK9FXAwH
J7GNLflW3Rah17exdTPkmYu3GSDDmqaCxwVgKKviKMuX2EsO8bRsl7GN7M44ZzK989I8klgU93Fd
D5spFrBHRQfFH1vRWHZf2Zj+xFxyTG7vbequL47s63BZbe84Obg8VNXzFRUwXE8SxLZIWz/sVnff
ptle3MKmnN588A2uMvncOXa8mzu1dy3xFrO1TTl1Wab9wKSxk8GKGr5otyAaX2Y5nlTWnFcp9r2k
5FcMBSFpjtglxULPrf8Aqvwqq/grr+2do50I5Ciyh4ywfu95cqrrqgg3ISPgw+sxXVrTa0MvUTrw
hFWNEdmjbe+02Rc7yy8fwE/L3TyMTWRWFm1sVumCgdGkawx8HIFj4HXM1X2eU6akMbHXGDVSK54O
ARKNkLKUfeqM5BtR9dR1KuqFaHc+eFqIroOBRzRvUvsU987yUgr5ZCbevV0BN7mzOBsNFoxSFvrk
Log669FOw6ZMzsLO6pszgTdIi7qilzH4noH2RHGBE4NHgbOdg+VhWfIzuSeXAgn5/Vg3P73FERtv
yvNL4zORM01/86vuwUOceh1WNz04tDCjR+TRjR2gN0V2sJBovGZsJS+JH3y6Qwtc5B1H2T35rnhx
KK3QCoAQKezvjHRB1lCL1c3zvssg78PMhdSevM4IB2u9y3x6LvAuZIzY4wfw+o9B+/ClvddGbu2/
uJOBOtowd01drvt5nfOTX1kvReI/p6nwgDW6R/ibRy+Zm3uUfqRxNet3exKnXrfmJiVPYlta3tNc
0n3sqZha66R9EEVWblRMBlDuekeGtP2SO2oXzL0D6eGUW0Dza4bpe6MaF6tL4Dw2Xf5J4agbLiK9
Nm3JvKWxQoe+6n7bRvlYKQRGMzhSKN32TUn6AiDUv9AVPRptYB9pTbZehaGr0Jy0synRE28GhCen
cVqvGtH/VpjJTdWfV0XYLRX6sbTDMTVczLK9y3iAnbpVxFuLrQfSeMpkCBZY3HHdrWe64T90Xbqb
ulo45xhHVo7QixdkTYwUwaU0M21+Cl3MJ62DW4dDdu10fK1VdprGYQjbKg/2NBDw1MEQEAl7KrDz
4683/NTcNIWRh9Jc+yi33Hib95SoIj5661Z18PyZ44yTJZSdFy00vl1KVCAhuMd2HerXphK/Vqfz
H2Si0jvpd+Saep1JgTMf89wYgvDwKbmzxm4ni/iYTuYeYkh8jDU/GMXDPqio+an9Kd7XpXjI/Xrn
q+UtGfVbE2RqMy3J0fP6PafZVuogC9VsXRqtHjEglKGJdsuiyzxwFsxNS+3w8GLIwfnwNATeS5PP
9sZZ+4dOOu9LHVyDwToMlTSOvc/bJHx/3pbDFOWJerVX8YolRJ47v3mc/OSpMyjcHhZiAtfsQ47d
3qq571bHvoxlM28aNEa9E5zWdY78rr2bZc9awgbDo3qX6pkzqvF29tDvp3mOwDGO5appNkpUfU8L
hWlQIVUvF7MnHr8bUQtU8SMJWMlm9NBfyCk+Bm0Fdzy9VWXlb5PSiGaDpXYufDZl47du59u92xph
Kj038nDSB9gdINYITTAlO2szWj47Kg7DLYK+yd0J/LGEFThT8MrCqJ/RDqVUi0tRVFsxtymnChHm
mPcsQ673TskA/eRi3cGYoYNSHZxiTO86Eu8f56Tpfqtm5PATvWJk7KzMujfLvgHNyrQtTliXGDST
xjG/QHKcNzFW80HIdLrXlptoUji8+a2N8/baZr6MN9LIBGZEZzAf4lZQydQbY+we6T4vI43Dyt9y
S/ndVqppiNrBeGnGdDAug6O9F7Kp0wcTVHk7JMt1NeOXwF8ekQbITxwe9rbzf3DetZt8+bT69Tp5
vRVmnZmf3GQpedaneV7uMLjqj5k3iCtMWWFwE9sldjo+OmY14Dzh81QsC3l6F4vkZbaNcK35vee5
fIpZnst1eDCT4BEguEYNhXGkCpzrnJZAH0uT35mzKKhwi1X86ZBFcU3zNmpybGN5g7xvzf0tdsHP
rve9CMXLdCwhiTnbm8nmi1ZnIwXX7sbpecr0U3IikzCJandurk3dn8dh/FZk9HSqTg4vvWd+1H77
5nkZIFxJ/EPapt5nPqNbmprYCKGp1nMWYJvMvfQbSroO9BHLxaHiLAlL5byVi18+V23yblbcsFwb
jRMWvCZbNNbWu6n0mPq6NYzpjaH0eDVYPJMutbbp2E/YrzE+qPEorO4pG6yrXumrT2czPkOvfzZF
3uyTbJmf01ZU42XAXvKDvSzBaNH7D2VbdLs588unpDVBdjNMkIsWDlzC9ARAieXHP6WTuz7Mo2ro
X0wWnDou51lO8NSQp/lF1olDchvNpf38kDHNX+ugx17kB00R5fUsXlmEQVxjiJ3nRffrkcdiH/Y8
WF9aDJaXcl3zB88blhOls9/onhYnKiEeiE38ZvM5nBu7xuXpBeubwL6BVdFObz5IX76WDRv9QChd
NKW6eg1WAAQ3q5xnI0l4Ca6RriFM5pF8kmA7O+700K5B+tNHrv8T0eD4NpQOWavafusM6Z/TrCqv
eMuYw505vyv9eGSUgEUnI1mGeTfPYbCYZx+z02ZuHSf0JxXJ1IDEV/PP3FN3fCwwaFP/A2ab9Han
fcSiN/1oU9An7phdNQcdWBtxYdAjddR3bXUkLnk4+hRJHbIR50vTOuOrNS9xvukD9900tBl1DNEb
RiljZweVgZTAHKIiqIqIVKPopsYN7W4xD1aNIHGcF3fcDPDeclmf3TFLNw1WrNMq1bjjBizCjNqO
0HMYZHpfvU/L9BvH727BlRuVzIqbcjDNKEsta1s2CybdZezc5jnpZYUSz3T7O92uN/m1NcpX28HO
aZpthjQ6yD8ASRYAFVfOGwh644yRSO7xbYCfiWUgt294WLAAsyK65XEsMItp7OOEB/Z48EbZqsPS
Ot52vum+Od5LcWwWN7/vCV07ZYlNEnCTLs2uca1ks+B4e/Zk4dzV+XARGH63NOKUH6XO0o8aW8Ac
GmpaoNw8+cNMi36HqMv6RWSDAUlg4f4c8Kf+CIIcPT/aQTuCRyfMLe+V8bO9Ic3sS12+beKBQYV7
J7HRyeIAPzcLASvhwizIuDgvrWvt2nUYAZB8T996fWdbeI+NzGq8koPNBUmMcg9SIUCtub8nZ6CE
KQ9+rJJMN5aTNQ2YuP2kjU9GmvXNcYx1Wv/h7x1PhjYy+5fW08jdi/iIWqxqJTQw53tO71bQ8yww
Cm0ln4FZZ/NFrtrFAVsNimYnaIU3Vek/WAmME3gTub3C3PRbcpVHprfNwtSvmbWlse+62HKOPCvc
hhXITbJnibX0M6kS96Fj4U8O3h90Qt8VKj8yni42A0WtDoPMWv+xHBnyTnYwetYu1nSFHhpd6W+N
W3JR1YXLH8zjbOWo9mZYfoAQT2CxNGdivtJlsKx0o8zZnk9Tv5TVvdXZ80O5DHm/swZpHdJxxH3Q
O2nMfgXuCJ7dV4v8rG6C+KqSfvNLm0LZ12V07SrKncrGqVw4MkGZPYkZD2kzdAdg+WrczKkrRQR5
WQUhTy7spB5C7uJkZbH2oxxUddsLc8u6vTdW8bjYGOt5IH5Wnre3zGkfTO3TPBXTe5MDPwfGTzHl
AIXq2hftDvWqCy7cctwERncYgZgfV+DWrY/r8cyn/ZEy1abj8MvXco0Kb1o/VJltSWdoQxzGDUMQ
2B0bF3hDtExsPnqe3C2xQYpzhMLbnd20Hqvm9z6depzYroA2SpSxY4tH603be7FJ+i+SWQ+jmL4b
iXbvGxeJdxHMu2RMuitfYj8DmRcvVjA4bxgR88PgzJ++tnl0p6t36Ji2I1aodAhLJHanht81zAvP
5yMGpoxUb9XgdcUYBOXelrpxH6ey9L1tHoycBnPvLntCXohYrtsFJ3LrdpV1GTxZfyY2JaXkOBFd
fCJHBJ8n7m3o1p0xmfl0yFXGQm87Re9v61SzFzSexXrC3jgMoDtlsG8af8E10OWI7bsWfxeVbW1W
R9bUud65zoQqQyqv62rHBeOrnYXRWp69SgnnGg8j7kGzyYQX2QKJQVyvTnFnjIl0z1OLCvnIx5ut
B2M0sTGhJeb39jxiSkM0I7CwqDmSadd0Gk85E/OcEOqylNalmEna2rmj4L8Lp5AfStkEeosAUyYM
MPGlt4NY7+Y6UOkudexWcrr4iR82fdFYF+zBi/VcWFNvnAONVfKA/X+dDn7lFG0X/nlMkDIwVN9H
1+2yB1tZeXVXdNA6WzkNqs1Dq03UipGxkuIucFszO/CdsZrGfVqeDe07oJl9d03sng3L9Irl5DQV
j0S7UFeu4VXv+tHSIiJZK5nehqBGmN3PbRYGIlWHSrAGliXwxkMh2/6Ajmy6cT5vnVaGH8YoTbf9
BHuZMHferwkuIri434G3fuORypLFAH7uemu5cnjrc2a753r0y0OVBu4eucJN+TGB5ViO3ldms0bp
mjYbJXp7Y9Bcsxe1PR1TJdKwv5HvywyvtXHcwfoa/Fzs4Mzj97g2lXGD1dJ33NTptMNXPtVs+X2f
H4CgmS3HXi+Xum9ThrqMa8FRVncuPQsgKC3d4J5YkflgZuj81yHIHdaQGncBAbP5lmuZyb1StXq5
0Sq7IeAhPfcFwSO15dc/O1Es0dA7Fxz/xeecGMujMALzcVTZlO1Jfug3nliT4yrl82DWaH4Iv9gh
z3ABcm4mfLPEJbx0gdqJhNTajCOiI6h6EXtzKH+VON+3BXlpz2aPo2oDIGfzSpZ1Yv3rvwd8aM8p
9Mn3IquJcisDtdU1sXul5+AKl43gPV2ylmkW8ffL2kv7sCorO9Xk7j94bKoPHtfdBh30N7tebxFJ
7mB+Ug3qQZx5mkiRxF5eC4jWt7SwGpxH3rs1AexMRuVH1TzGj3E8tHNEVMJD1ceSk6EpN55Zt3d+
33uA9dq/FqSbkIIGnB1S2VPATqpiJO1Yl3vfLYLPiXCefTtOzcWYanVvxXIIPRBKtm/HDN30dtp1
6ZshY+vstcNnX5gl1R7+kRyW+bLMnbvliaHvA+1ZJ+RFLQxT3/7wsiKLt0ZnLlHR1zeMNLfGZgeb
aEUox+NsS5WM/TkI8k1INqo7I1JFxRVWTO7yo/OKnJKSWJis/Xn2EEDcvaf2ot+n0ucxYclHwXei
8mJ1r4MFM8SAUa8nCXMcbBcos3vSlOVOiXr8sp1OPdbUJz+IfjjlhgduZLiTdwBQALVyegugyMgJ
lt0UzWp9pN3qh3rxO2wSS32PLUseeg8dQOgjrqRYZciLfZVjUHcR6iQcPGv6PY1dfyfSRsZE6s14
R3Tbcq76A0KudgYnTk2N5sw8rymYIb4QE5ikMqfNhFcddH9KDG4Vn2Qc6queLVmzDqCo3ENIktWH
i5u6mNJkZ/dEKSlsqNcd6fPdXSLG/tNbcuue2PNfg6yDjl1pPbLTJBuviXW2tSohj3XVzMfOZRB1
isAhIgYsK16ls7c7vNfEH8T240xq30erWjPYxmO33GHpdZ7qZGLy6NsyWldSqQFw/LBo4sPorAf2
t2yn5EBRnJyf0ISIl8Wt9WMPK8b4Sh0h1z/yiEDmu67MrG/KcG6bW+xYx8ThSgxn4nqe4gwFgN/k
5THox+DQ5kN8IKEBhC4LiNmQzYlblj7LdP1ATQeqnYA9ytztH4Udq23K2M9Gi4XleSDp4n1yzISm
g4waRlwf4DiueTXn4K3A7Ip+pqry/eAY2VY2aAuQ46V0YAQVu50yD6StWvs4LYaHtR0o/qjKmOs/
DX5ZU6y+qqL+Veb1tOm7Yfgx5qZ33zV2p8J2QIHqqYGfA6cH2T1vJJT4hjTElMEmL0+Lp3Z+aRCz
Yjg7myqwOa7Ho+MmK2ipczJNnB6Wl5Gk0CwfysyxHIrxtaqKn45GZtKIKjSW1iYrQ14aJ+hsxgX0
grEpmIk6t8gRBlV6J6rbfCMEMeZLTQcDON2lYBtX4TqnT0Dh9Zk4mKeRyXnEPexuG8U6IQboSCyT
wamZJRers7AyJ5VY0rPqu2wXjGNyRueh+SA4EwO6fi5FBYZVjuvzKqdmW3CIRiMX8QazBFIq7DjJ
YL94Mv+s0IvtSIJPthCCEbOX8arxEgO1k5YTLN9bZSjaIUrjl2h4HlFjkdkb11peV58YnLDNJiSD
lVqXKsxmPz2JtQq+xVVcAVh6S8ZXGDln5VipnA52FoNh4kkWdk4tznhvgLTHSbzMqtUnc5iWc8Lj
OezToTgEoGmA8LO6qs4HUPJKAkPcKj37hVdvyBwY7v2yBUMHdl6wRezBFFlCWLtINSBNdg1Gucnp
unjJJKE4BYdqVJeVsyPTY9rZhGVEi6i8bQv2cpdg6N41EuNjnRk0jCkvOOu65ylIHsqTjL3lsi5D
9+rELLEVSOW7cKlOXcSpWYabrzxvmgso9kbq/jtxN9UDyVjB2c2r7GRi+jp0vVCvBF4Y576T/qVJ
uu4L8FieM9ElZ8OoxxDT3oBeOZdXFF4ijjjPYB2gySB9ErI6dV4diAWSYeDfZsZmzbhBrSJayjrY
mSYeTHgLRz8MhFnc+9SNnhMW/5dWtP4DgVSc7AZYmJms87oZ6Yd7kmb7w7dUfVElj8OdWsbm4LWN
G2X2ktP/u+jPQMPyl4iqQ5Y7jufKPLszq9fdAsz9lEwpzPBaJZ2xGYF6T2IEaryNjDBAzRjFnVFs
Y+nNezAT4+RNpQjTmFdQ9wiw8glkc0fqkzrRARO0Yb8s/qkpNMVkzGTfF06a+cBdHTyTt10ST9ZW
9HR5ishvPYjmsMwGZ0BWaspcPVAkb9GEj87cbZnT99/inhET7MMP+i3e4UKFIHfyPBPbekrAVMwN
6Wneq52Y8nfqLwGpX8xkIwk18rV1XPU42bZ4rbPBvOtrrz+tev2Wd351N7NiPVq505+q2G2eRLUQ
Xt8mlXV0vW7ogdHNlWxhyLGtVY9s9mT43wHtl5HDYijDERi/OZZufbPhjYkBfp30o70VOuk3rqvl
sGmctv65WHU6RIG5xq9ppwu6YuMATkXwLPB9mAatJZeNCsacSz5rZEDiW5a/mO3iUCncA0Rus6Zz
mIENddZKFXsONGa20lnRgLE3Tkh+PWOn9OqBJ6wIOV0Q5mIZmodbJpP/Uk2cfu6CMg7fnOVfOwA9
+iZWozfebDQVDE+5m5z8uo43bOSudTBrgAbZVpnGM9dAedjz6FBFOLYGDWf2kPySOscPZhIl1bZU
7ZhWbXxaWOlOOlg5HxxrhsWgArcN4ACTcqzvmknE38x1/UxnGkgdB+67cDjHpiy7FFQu3FuzLHZe
KyYC2dzblmw3X7Y/HbVsYzJ187vGGz4yLnLQxDkzN1mTjgiTHD/qZgKEtnHbVtUG1VV9dVBMJREi
NE49pu2DEVPRl5kZyNJg0ZeVmHGzN8iYzEJ3qRpekys8JEi+HY6u9xMYL9v1Xb1XjjNF6VCruzIn
6agvCwl9hUUBSbYbSgN1S947wS5d+uposjRs8Hv+DLwEkQNiyn3VGfpbLozkGDRxoral7voDcFTH
DYQQgmVXhEs3Jw+83+iI0OOdiznHnlhPzbhbMeLsinQBPF75kOg/brcrLIY4B3KtXqjblPXWrSbf
4C/ru9U21gc/aC1Q+YWUoRPnKhytB3vMBAXoBT9qQwaFFRefH82Zzo/0NzOj83cyUhzSEMhVh9Vu
QKLCQpIcRtey+q0jpzFKEJbsgP9ILK4n+2mCZqTXe4Yf8mxEWLPzfaSmRvDwv119BJgc2LD0O8kL
08Gw2pLBwadAuVaifbcGB0IV/yV+YEegFfT6pbrTsZOfJ0mTVMjQh5eTS79OBgIDxEijhgWkqcoF
DHSom/WYAcD+W9Hl/yO5RKXjSsz0FpE7aMD5+3+WKzeDJsb1Vql0k9Ovfr/Mm6ly3fxmtEXUYzMi
cGbdtk7txcdlInYJst6DCNaqxyATsAUfpjguuWLnGoErp+H8EMBIMo3lMxb3VVsDXtNSp+JXpRfI
GXJ/qulP/fB/ZPF7aSr+93979f4SOPo/i+T5XxREat5MrP/a97fBwvrzx1+CSP/4ir+H77j+31Cq
ozjFvuJCYrl8s7+H77jB3xge+GM6ndBlk1vwD+ufYf7tZklD6cXf3YyjGBb+bv0zyOWhbwL2BwPX
zaJh/ifhO39kh/y3Ivj2rckDQpLEfzF8YB/+6+W5ZBJ8Z0X8ZTAofK3dmN4X/aTbM7G88lCMJrOm
69W7trVhe1f5sfpmfh7VjNrEWjvyChMqN4i8MIDZEYY8ZsJFPWe0/RTak6pRI7Wqf06MkbDBOgYD
YCLyDkYagN3Uxsb6PY6SXk+kKk7U+A1UcZVFY86qdafT7Fz0HvS0yNYP3+76DopgUl4k1br1OIMO
dmNUkNv2hDQBYrmstnmy9OlmGXuiaHQ8/Jsup7+aOW5vl4VZ0OLN8Eic4T3769s13CIOyDzFDziU
p4bDh6e5+wa2CykEuv1nM+h/dMv9z+6n6/9aV61x68b817fXUf8ol3821f7x7//uqvX/hkPp5j7B
auG5/3RvuX8jnMSlW86Wt7QI+g7+cWthnaVTysQmb9g8PLDL/ePWIv4XSWNAfDguMMyC+Hf/j90X
JeqSNPWfucv//5Dfm/vlv++sm0+FSBj7lkJ+c8fwwPrrpUIcGjlxEDtIsfR0zmFYXMqaNuSqWgd2
DGTrJPb9mypZzHd//ammSWQ3LxeWhGUNS9Xtt/qnxw2yttpVMcRjL3V5lci+TwtBB+DlbANtRJ+B
+5V5xfzbyRrjyxF6LDdm7qsfKrUyHQl/6b5MJkAzWmPpnJm5c3wdcVA+UrVjvba1V12CGU9XiAw/
fwvyIP9RoUbTN5gWIDtvsN+EFqRNi5q5nbaITEaiD/x02eZZMJ9oJ3KarTkFyw/LGVW3Ebno8ktX
MOeXsGifk2ay2q+GOR9BG2v/YTY89rcFF0L23gR+RWxsancQVSETVmXtoUQxbQ1CJYIYxTivQjlW
PEp1xwr2KzA1ih4V+2t7mhpkYVvszaM41GaPTSS1c40sEJsQUBexqKgPkcD1YT1XLJnCQj9xRx7e
6j/Y48J3SEog9HuQ/PiJtGJj0gSWalmdBsoB/Ej5ug32GJWr5irMm14XzVyD7JEJ9iFR1rqQymS3
H3Jt+UllMY533dhX/i5bbfJ/6ikXVzXmwTOg7e2XS1BwlCJZv3Jd50aoSEG8KqfSvJBhKrdpyX6x
DXJ/3jtFaYNE1Kb1zMb4uywtpw7dYkzyDU2LeCTYW115UU5OQqdT2Jrtth2IsWzrJdi4wom/ZSmC
091SDcFhXhPrnaSr6c3xlyzd+sJ12hNUu3Ou+8SGWExz/5Y36Kt9n+d4rDR322GYiW5iho6HHG+T
rW0cNtPYkyy5Yhm6jT+5P/BhEJTIq0NRIoqLX8Fubci6rtVHi/KajyrwY31syWZdD3/+e8TrfnIm
wcrzL5m+ZSF5sVu8z86N+/fduT3oZQ3cLRuj+CAl2n2xPQ+BEAkf8fqdFaI414ZoIH1aAQSlbadB
ix04u2kJJg0kPtO3JddhiO/y2ozLXV9p1UX+0FfVXYYFBZk34jJj6zRSiQ3HChezVkx80dov/MqE
tSbt3q18TxDAieeaoMo2lWHPPYIH748PN4eEXDctsZIB7Og8/zmd/WvnqvFHksM/Hzg8k25JemSH
YvHiCXXzGf3TrW/atJLYhpZhC7W4vraTTxxWJfyWNz/OA5zdo8rdSxOTu4JW0G+8K2m7BqsPrTPd
Gf8Xi6sVI5qBC+p9lHzKQwk/ypVyMpu07KjlVP0yEtNAk8UmVG6aPg2aXV56i/zwSfS1Dm0AY3+S
KqsaNrackF2vG+dtURQA0W3BFkTGrtl+S0hR/cJsaXWbVclsm1B81uG+UeP7WOTpuJvsbEWAG7DQ
POSLbJ/xgBXxlofs6uKZcBG2AcPHFiqmwH53BCkje+G7t2OmmCcE9ISD8AEpHubzpiZF1UQ36nJQ
4MoROGyCpYCPnIsl46bEGeGdb+xpX241eFIRmn0Pj6Ljaq6eVJDF5pZ6Hu5tYxge89QwribhqvSm
Y5j4gFm9im5O1RbaYrprM1Xv0t4dXWJPJu+9qisFAtgom8wVsnGrHYmZs3hWFtV3kZ6soYSRjiXQ
MhazfG+kRvExGbX7bZagPRxULgxOW7Uffuv3V4k27XNQNqJgxyn8eBtnKy+0mbKg3Rj43atP2ZD9
h4LW4UWXWHdzNJ7ED2w0EgDjIAvBn/dWGmwHUbUO0iOJ+4hze0pAJq3nMS48Z2eR5YI5A21UlLS2
jlaOHFhIgb1leMiWZRyfVcVuyD+puo+bcnvjdsuCfU1ZJDcmMw02eaab+0IRsXLykae/eMxr2Q51
G2wTQFH+U1a688M565wsKkRpuvvZ0hRCQKXbEqa3qot+v45mScvZ6q9WfO1zMU5fPoybYZ2CoMNz
EdoJOaXYNUiI2JHpMFSbocPd81DJhsN2zPm/heBxtRn/i7QzaY5b2a71X3F4bNxA3ww8qb7YU+xE
ThBqSCDRJ5CZaH69P0j2ezq6fjrP4cmNcympioUCMnfuvda3fOkPByUqV3B8jUTb3vLWs4SenKZN
ubci4MB3DF288k6y+5THdMZaimIU02ZxVMrj/nLgvg33E4070npa7CR63I2u6413ttRN8VR3bl5d
Bdz23IVhuf7tDQuH9gDP//whIBxhTlPiFgx27IRXTpeJJWvXl3GIkwqTRAwP3BnTwCywbzmxnkE0
ROGbj/QGfTQRe8OhixjzvPQy56otueFu9sTSvRrBCXtvgXnqYf9oPjUeev4w6xAgQL1m59Hsu8Pr
HEx+s0tD0e54Utpgh91NTXs9Z0mzRefLv7fwC9pHcExO+WSqnkfF7iZagFi2K+zxKu/LuzH0u/oR
xkuNshiVJbf0j6WRWHkhdmjthkdB51yc5VxQS8iZSck3LKpI2cMJscWxiWTzrgZLfFSgCj4pF33P
a95gByt066gDSSVkwzt45kBMPnuFXyYHKLn+YyZFdNPSuruWc3XKV6SQTevTRrify77YuWb2cZFE
RzFE58K46k1Hc390QpAMWfDkzaVBns5XpeiWeZJGojI6ukuytrqTjHe2uo6RvYKani49AILPZmFP
2JdokqP70G0eG6/+wGdIFdCKKTjalXLOejFIWmgOcvWRneQsxjRPEn98gFmMulO47Xe3RvS2jsLv
8Q+c6Dz1hygLXtj5BXtJ7u/0QvsDtUbN93wd4Yba5b5zQhYzHGfZpeeo0V8bVd+CHQKorkb64an1
YFGMbTgezbtk/WKSmSxiK5YX/ZzspDU9jYKRobLzw5AzPYnFGF2bIVXcDua4imasGVBnMjh0sHR7
EyHN8T8jBOtIj8jEDSKgZ6TQ9IAXDJKZq/ZIQNINEoXus5M53rYsnxt/vkTKFKKezC70Eh9DO6d/
F/Y74k/885zIQ9WnVxgyY8ot9gJPL5dZO2BiC5Zio9OEhClJ2ID01KWHOw3JfPGJHWzc9S2PbAbH
2O1YRqnIDixVwcsSzY/I4Zn81Y19ygf8DynC4bNv0x1RiClFu1ylqXnrFgv7f0P5IzEobjiXY9gs
x3ibJEjtMu0dCZbaYIjeeTgzMtf7Tj7i2XI4pQrXg1lSz68pU11AYTnfUj7a9GttDsaOdUVCFxqR
4kDNj2Q9mWl9Tz3ZXynKdrIBRJGX23HJ9cFGAXsv7YR+o6fktZ+FFxlt7BuN/MVmmrvNa26mNNEv
cN3v0XZaGz1ArEqCk4mZu9H1uYF1zsI9JYhZ/eKYdThqwIjPzByqu8DK6x2m+z0dBS+7SCyklGyT
bFQA3cTZ6pKvBWd3jubU9Q1qkRDBis36yHhhGe+TeFoFwfGyB8t/7/T4cnYZw3WUiINCERTPzZdR
LSxNYNKQupEPgE93WQVuhTQSj0M1Ho3TBKexCYun2U7Hml81Q67j9DRlN36YfU5meGCzWNDpWI4W
pNe6urzoSZ18bFQECEvW2VtidV24DaM+KfcM0K5YOebbfmDg2FZB/DmKG+fCX8rmS54OvXOo83nZ
6boo6fh3XLOpJ8AhCspTFpa09PrC64q9lm78OHQaJVNejDlJa4uPwAly9T5lv7jOSR9hbcyWbGcz
lnglh8w59XYevWGEkhg3cMmXnBvZJqjcDyEqwlvtJF/sQBJVllm+t5GirUpYIVkbfmVgq5yrBLWb
2MQ6y5goUyzYGxwKRL2FRm9GpcNttqDvl042fSSS/m3StiQHY8QTL0HcLXQ90yLcSuYciImdYECf
lBLKsvdTLyQtPUw5Grl2NY9bvsb4xS4qdQNeGGls4+Z2fGhsMteyGnHUzrIbPrRL2b3LigGn35KH
lFxdHx01GQjYevr8trbQdKfuGH1NmIycmBLaFzG9dAhJSAD6QSmgMjmA8HACQkLS8MSxTawBwnaI
f5E79T7qiFPZzHrx8LKQg3ztuInYVhDqJIbVoTtgy5EYUebl5PLTaRunrXO2wcHvOmco2fWzzHyj
/TIfCUBxPsvO8SqWxKpato0/5RKbsM5PGXPgz4MOzb6stXLRbFnJsKH/bj9HY3KUScC4p5bqlPp0
0m0smbROLdacdkiDbcB8/NopZETSTN0+xIT9iqq3d8NANAgHyAFARNfcQLynPd+Ex4F1kaGIW7q7
3rOcx35I3T1bbLOVKRPbRU4o3sBH3q+c2pPPAnpSKLrPZJtUB0zlAcuhIMOH7fAyklZ/bLSXUOxU
5qx6DR9IlOE9rbDlXvealnYmw0sVBB8Mdqtzh5aeOI3YpAjNdN/ucWe0ySZpM+e6KLV9EQ56ucld
Qf/LQnRBsnNa199kPAyo/AbTnOPENDfLlBx026fHCG0H8MpFDzzaniK/TFk9FVYWFunRsRa1jvWt
r0hhc4z3BGblQdJV54gRRXqKDKGBRMTG6J2AKCx9SHZAhMBw6sb8nT0VyQrRLuORgIL+Ys45VAD+
pls4jv6mnoPxnqUHWi6bUHDM7Y685zjv9WlxTHU01qLjbTeIfqc8JkrlIKaLlBSdQ+Eu6kl5nmVQ
xVkzCjgblgbJBAfkGN5rwkGnfffbFKyfC+FPX5pwUdhBk/G5s4GfHTqa7kSg+LhEyVNI1QP5PfG1
10eY9HVlPtFLwkG2WNF4XFkH2zzGVLAZKs1iPfsLBsDKHqbH0XaM4YGO8w8UZNzSRT27b0zLgi0n
T+je9px4W+ljZjloq0KIbkYynTvyl/QGpkW8M2QZ4uEy89eOZKLikJS5yRlHutNtOFqxd0FrH4h+
qALc2Rhn2+hyWIL7Si15gKc6aftjb/roIne8+hF0nL/Nq3q40KU3XQBXwBDdxli2ouIbPmoUAoty
zFXQJpaFYiKX96QmjBcgwVN6HaAmXKEaknPKjLMr1j30KUNabj3Dot5aeE4I15gLvEMp6t69odzJ
bnO+fhC5HVrqGcEHhxvEwxvPl7VAghUhCuXOPJGv9WUw7fxJhKoqDzAhcLFSisHVVV11PaaNdSYR
M7vSpFFstRHPaUjHl1XduYzrJbgxoncQsIYIWWIcPEYH6bXPKn4bjA30j1hY1ACZeApG2WwjCWGi
nd382tBc2w2F53+L9dK9wAAldb2vzL2VYnxs2vip8Cp5tmevvAoCDMLYxYfD0k1irzANHS3E9KfU
dekgswZ1O7L9JPlR2Kw2OLfH61Kh/8nnxG735BZR6C/czRofeePL6RPe6vCI3INCgxlr3tOlSQd9
GXCg3OezNDt6Z1CyQeQEx8mVhthv1IRXdp5ah7XPycw0VDDiw9A6yXpsD17f4PrCR9rxpoIKsUuY
5jKiboPncIj9H+TzU5Hx1OpAuWziCz2O0XNKrN184FI52V06heGh9ulmVbKJnrN0Xj6KxIr6jUIH
dVvb/S0HyAEHKb/tPqmMv7XNqnspUettJ2VpSDsFtaIVwly/jOOmYMOJfb6tTmx70S+fYC4HKOmo
7I/VaJV3YdSahB5MhsvPRlY1bTL0/R6tESe/0NXISA/axLJHQK7wdVbiu6R3uK+13x3mXPigQWrm
k4dGhp5h7k1jhmNU0F6O0UifpeNoeWWpJjrPA/wWGVZmi7Nd3frMOb6Gsw4e5nFmYjkMAElsPeCQ
F9qf9/ZcuOQuccAQm7yPTbbH8VLuJkyBL15WylfyURVCBN/75KAD2Adzlp7dOEIBiPCVG3Ko6kc9
Dg59s2bycYTAO/0IWIoeGfK819nErmsyiuDcZSCy5ZtPAnp3qfuCU6RHvlh03jfas9EO3PRAxa5w
ocLLnjifqrK7zBe3JMlJmIPV57ImRCzO9lISJ2WJQoxIplR74J0Zdgun3rkKQgEUHm9nBXp4YXOr
z8PYezd6mdSpJxptnbsnqFKnsakekiIrryuvEo91OJc3PlLAjenUwtWPLyO+losUFcsBI/nk7Gmz
EbITssazUdhl8b0aquFgKi28b8jRyy9VbdV8sXP0FXzpdNGBJjgWTdOeYeuKYB9hc6FvWZZiZi/O
xnvV0/vbVDmBL2dtnOABgYFrTp2rmhdFvky/bVnHrsbSpqnIaRqyBgsgI+xZ2hX8XZVg9i5FeUTc
CPSfrCxxX7icibAmueFb5WQVRqcfzVt36QampXOhqlPkgm88VGqIvo5dPMorPGcLUdPzMnmIZfPm
S9XM8ott1cvTZGtSXqYWNA6PEXUpVy+3+uvRJ7Bva8qy9i/Lch4PdRFjVgo7ih/2UJjLPRXnB8XZ
KqyOcrfdWMIS1y7KZo1Mi0ds8mrnle4UUmeFv+gyEl76IkEFsH/bq8duaL+PyL/zbYcgMODOmocv
JSNA0hvWhnD6o78VVIb/hj3ffGNfMPl5tPBSgC0x3Y7Vsn8SsK3oYOVekW8lLZfTgjaSPFnRmQsr
XuQ+d+zxUSjE3RgveurHxMlfdBdXFwVSIGdLyHH2RXUtjYXAStF+bFJj0WuYRpQA53Xo/mJCF8VU
vjh01ywV0RkoZ7BxewcVjtpAJqCfvZqm8p1kUadNkROSuFW1I94m+ATlttctnYg8aehF/WwCI3x2
ugsItTBB2jHvv/GvKfrh0CDyKqvulfl2etkMXTpydCjKrtxzduNFOmyHM2QWaZtD1UU+lf08wFAa
av8pdoYFo/va2eeZ9Lh5E4MSOPNq5gQ/f1786DsFa+/EFWh14jhDBtQAMEmAxlSoAgK7Jtls7Nmt
N2Faa7vDyADs51QNLknvW1qDXXtbZwUXw2VaYOO/X8KlvqwSM0buBow0bScPIcpyiOoWQgZ47my4
C39MLuZk6l4bP+BadcSkIw+I4dVhH8OvgyyDfebJcxu0Exx/veqpJ2Vs9YZ1sTqpXLMLWQWDgGoz
jdIrr4cgcTFhNBE9wZ84u5+tHPpXXCRXFbSCoFGL6iqncR/sGgnGmgBGbyxO9mhhSwoDXUz3E/HH
r1bg0T9yg4LL97O3g3ie38pCBTQcxsHmOwi7jA8XklNIU7UdZbkfAlRzxzlYJC2vsU+4ULrs+Uhq
8Hh9bMS86ATEhCmJg+IF1W3p1IjeZT28VvDPWZ67dME/j557ume5zIrjwDy8vLb8npsS8TGftJ4n
vwgwORW6vHFYeuoro0v9QuE/qGe8iGn/5AzMWg6ku7brhpal6qiZgsttH3e8GvJEftF+RI50Q4Yo
v1UcJzo80waE+N+gpdiypeOPxfDEpAV5VjJdxsiX0LeGHm07KHWpvyWQrdF7EbZ8xIlsYBe7lyad
a+zAFqD5wwA7+ISvoJfaYHLynxFEupxS4+JUB86hbKKlfvRTgxz239C6NrTbgOpBfMSh39gzM/aO
bmZ364+N0+KDG4K/wTD+daoNGi2GzBqTBASLFy7cmoj66+SgGDM0w8LjrnU9edtMnnDop5hw2oDi
68XBc3St/oaV91t4Bm/KvyXSJAwcCkHX/j3Tg2IaaQzF0yaMrO6V7h2qzJS74b3neLdz9RJckKIu
5SY2FryvSjeWdZjXMHQ1lvK+GmvUbUg5g33hNpqJnV0fZk8GbxIJzbgL8lWAKhcmeLiFERRycFHx
kx9a5gEYQH5IHOlcqNYiPiVBG/Z3wp/fqG7rx4P2DGYEBJnrMQX+6zVdLLdz2D7mDWdgwb3d9mfQ
33I3eOB1+9Efrz14erhtM/n4y4D8PwfR//JLuuw/fZuJA28c6DftBG8dQv/1nSWPmiF0joTJwqWw
LKvwTNc4f8+DjgNEwuz57xCXvzMZ+bAUrcibyMcN8WL7v4mceuBUGp3nwCJRpTcLgDbaTlZyMYGd
xYudJvFVjQfn1gpMd9HEfbKhfz/gytJo6Q6WalEM54DS9d/cZOv7/jIS4/eKHdrJTPtX6ZUb/XYp
Gtm7pWRDR6nqTndxXU93Rd5TLv5EBf75uv8+el/fzEfGg9Sf4RvP01+vezKj+WwHKDNwjTlc5VXn
6W0yZf75z+/z+4dyEAaReoRKkzsLYCAChl+f1tksRcEz1fJwDnTbbXpF1b5HuQjXqG7ZG/78dr/f
yLydy33kemgjmAMkvykKmtkRDesRYQg/Nh4xCWYP80wT6AiOj0W/Gua1CcXGQGd5ocba/fkXgCv1
29fIrNNGzuH6xP+ARP/x579MNsWISbZkLoQUVUn9kg/VYu0L31chE0hrTWzFRUc2U9YxLciH8jVd
0HTS45FwkXTU2zQH8bgkG8VQ8WZAJJHCT4nibo8/DR+iFxei2KYKeShyxtTQZFOsH0CuRsEZY2ES
jSlzjDgQ462lAdwQEDjbrWufYNVa+S7QirX/51gmMIqNlkECO4bre4yYXHrTSAqoblElW9PwFmez
Ly4bClkXB1gQdjurCuf51FfKVnfV+ANgOUxO+8TZgg2VyQ3TQYlhnuGVIVRzFzc2V37QKfa9yYYC
jLg65X9bY2Epx+iBhwyq8n1GZMkqqo+wYvejF+mNz4rnHEc7WHfiIqcacDGxg4/olTgqT/FVsq5l
X7Ju6lLipJz4ou4HGsG+ivRVEZfJBzw6tkqusaAGSBkzIHAI0/SlSVLA2j35RM9Lr5b7yJoVmyl8
K+g6VcpUyqX/Xl2JnhzjYxUZihAVW9NyyoMZqUZQ+WtySUKK58NUeKgA5hYB2nFAMU9zovMKXAFL
LOpD68W8jifoJO3dRTbzxk8oqeAc5FRRJenEw4E+DYSfqVjrZqY5yylFIKLOqp7YoGty1pnn/ahH
ArQn4mJqfQywwlO0UodmmuyTcka7vkTMXIdgyiXta53MndwDjlhrFuHzJpoBDf5nVMrARTIhkhOz
vR8XYWUdkCTMuyOh55ddqPELlJ8GQ5NC1P46LAU+WrebUjrNYwJqIoleXK/nrinQzF7M1ihvUoI3
633alWQ/E+D4JS2n66FomC0QZz3foA/iAFkNEI0vflZp01jAJURJ7W8saeqdT2fzw2lL937OSsfH
oRv5wS6tmwVzi+wAiPz5Yf1N9eQ6IUsFJVTCshuQd/GbQC4Jy7LznMbdCFKUJxxPcXTPZ2Sdin3Y
TXgU85ufqo4/v+/viy9IWp9tNuL9XcqJ36sJfDh2leLb2VRVwvqeWbSWdy2n27s/v8+6uP66o6As
oKHlOLivI1ST0W+rIX1V3ygCYTY+dtvnPHHqd5KbennKiySAtdNEHFwrrIvxZbo47WeygNOPP/8K
/3SJSbVHthkxwiFQwv2xGf+yGi4AFgAuhQxuxhhm7bzqb0QbwRdZaT9eMH+vs5lr8Od3/b2q4BOj
EEKchWAijIgG++uuwwwuR7FKB6jx4+JydfAtrFrruLtq+leTCeP8zbr/T/scnxP9BCo29HrIE34T
0OFHL6a6ZAy85CK5BfeACSCbvPdk7llK/vzpfr99UNmyx4AGR6dHSMvvNVODaCVRUyFBNHAUwSzQ
ldZ9q7ql+frnN/rvvryAK4l4FP2Js2qLf928c/yOfu9HhH0vbfk1CFIhN35e8YPEtB2i9Xj6/lPQ
8eN9/0dS0v+Nent9o29w8nqR5QoZ5H++8RqD8pf/Q54rnZ57/d7Pn94HTKj/paBc/+b/7x/+y/uP
V3mcu/d//9dvrW7U+mrQE5tflaDuqur8fytHH7ov4p///k/lqP8Pz10LVioo8rRsFqv/o8p24n9A
8U5iitifsSv/V5Xte//g1IxYmmqSFcBZJZ3rISX/9391o38gxuYQw6KHYypwwv+JdHRNZP1llaHU
YTWjIxRTV/OkQU37610yIjPI6G81bJtrr6fJrHE5RVYTenDzauQeWTmAzhxnGCCRsSa9m0Ii+lBR
zSldK73uwzw8/MRNA/pYfkW7Ya9RZ/R7EeSRz4SxT7tda0d1t0vqMY8//XKt/5tDCMEJf63a+BCe
7zkRyRCrWno9BP31Q3QzKrCyMh+4NmNzz5sa8M4I7uzdpIjI2sB3A7tH3bPsUWQxpRfBcmQJ99/T
xK2y17RJmcqHfU0ZDeJwLl8ymvzOboBZsHLDADg4xvP0F534CSJO6QDdwTgPSzXooh7lWhXo8OCg
I+sfQDglm8KvPBxMCDe944SN0uz1xC6OwGh1V0wLjYmNG7KToHSvoecnZKZzvAxrsxMkXZMN63Ty
zsJYCmXVtWZnZ8uCEKvcLkhTW4pUw3aCFvWUhzMjiawmbfoIUKD58Br0tWoD0kbeCKherzGFpwML
foatkHMW2oZjs5pRVYUX3IChonAlKoC2whC5xFK1lu3ueZGrtM98d1/h7vk0YqdKN97Uza+W2wLx
mAZD6bTIrC0PRWCS8GKGejWDJC7Eo3DCbp+FlRiPOc0tb9PGPdexRxlA9KSa5PTGv2YvwZtuxkeE
faF1n0iiCxBH4cDf2tikPxX4j4JrIzLSzz2FtHJnlgQckBxS+ao4vmMLN8N6/EGC/13WoEgeEJYS
0IfPoVtOOKuZ+BbjNL4GjaiqAwY7J9t2U5Yvd9pzZHmIGTmMSKUgFG0W4TA79hUjg2A0SHU1ja2b
zPak9ynCrSB2aSH4FKpwu1fYJTlRJ2Pq3o+Mj1v6cnhf6W0v2d43Jp8OM3uHT1lvJnmjcgAOm3Qc
/HkH9lfWe/TItsR+xzEOAmG9XESuFDBv7Sr+jOAOf7UxfrrC+jSN3yZKI8aJXenvgxQP/plEGZQV
pgDM+zqKuvhou5wxWdv4mfO9DXroASpf6L6ZlvBOSgX/iyNjvqTYJc/wkA6qZoCO4HbeD9SKctfz
TOUAasgPwHdYjl8RZmt3w7GDDilnII41okw7tQ0ACri3C+op9CQTsrGDL1qA6FiFGp57KSzyvRmR
hNwXsVnC9BKmOguI9DF6HZokme7oN9vOTkajsR4qX8X+ObYcHjblEGsLDLXmRfWPlFKnn6a7Cfb+
7AOjWR9FpXoYSpuiMLxEF4CCfZs4gfinnMCbogBI5E1w2JTX5vV3v/QAdmBr0pOFwKxEgwezP8iT
5JnGWggdTYQTb7ysXdGYOED3tiprkx5+3q6LCyrms6YhBRPbKlkaft50/ZjXcEo7g7XLHRY4r3k5
ejwdYVWqbTFAXPMzE+x8bLXc9CYLPrs9NPgzuIyCfuMceVvg2sM918Sjnspn/9VSKRPCKlK3oTPi
9qvAIH2drBH5UJO234uysk9ocYvLHHPy3gxuAOUKlD7+TVXtspjBRlY3HxlylN3CYIxgZujZN1G1
ehz9khPcgUpSzxtYRh5WbxtnYIO/5GUydBGCqnT3IF/m16mL0bnhzHtKDHQMtoOsfcMsl1xWsxDe
dgY3O25pfbpb3aQ1Uqm2erbTLjnLYGyvAz3P4waQUXHn4ezRzGxj75Q5WNZAM0X5UzUFD3GOL5Rv
ShD/4NtGqXtGnZoELl4h3PRZhCsWXQdYX83wHlZgYHGh2wrGHUoIgVAlQbG9mQMpUXFE86eSkzlH
mdkEdyH+vSsH8eoXGDX6Ee2SBIY5BLjrmXnFfQyHv1PEsWRBLz7NmD9pQhNAf7sweb3KRk60lFMz
y7F6KiNV3Mzu/EHiPeRQp20BY4IALaAXBgyUTd2mLzh9H/TSZ1gAdH/Fp692oN/1KyiWaiOw2p7L
BOBkV+n22K0tDKM6b9hhbW8uFp8HGqisGonYjZ1ty+jM2zpMVUnncowc90uZoxChXf+h27l+YMWu
ifZNk7DZFN0gj3aSlfyA8//tmEgETKOUPaDNAZASsYPg0nP2BHe1oBdXiJcztHj5oL/FeSVQjkET
sHYkgaRfWqCaJwjW7hsNe8DIILPkV4HBimgCUgAe5CjDoy0yyeE4cJNyh88ZuEDiF+6+zULoMlVV
nm1UukdWEn1Vj+h4GsAYF3SD5ami7/xm5kZtoajo+iDzLoRtbxftV7ZGyKmlVOJUtIU61W3X77AI
I41RcePDXKF8iYhdKax2YzTf2GZSpflOFK7/HubmI7WX/poQIegBVFNPM1CfVyjm0ZuFJQCM09B9
Vc0IebpYUQC9jVIOBDJHCMF9wVuVSXRZFF2RXNqVkZ98f053sRNPYtfjIn+fbTV8xMUg71jh1xYx
z94N6Tvqm+Oo6EHTCwOy41gM4tIlutKNvzAbq9xqi749vu/cOfpS97O8B4svPrFg1vtBZMtL6WBS
IBjCYbXp0uu4KpdvTBCcF9Tl5cFltHUfRH6y7eBPrq35dgd2LYOFmoqG9YNx53BTu/nyuMAtx8eM
PJtybOg7cyoxIyWvLUVlBsCGXIR9UTqYNx3Rx5ghCjNf05YKX0vMEjetC1x/s2DiGGGjOm6/TTJd
fdDXJkCiGLvhOe4JT9qwHMQVPpsFy7/LxGT1GrkHgrHWXqDy2YyLkZto04RkSR9GUUzTgd2gfClD
ZcKDKhdz6QcNiS6dDaJqUKtUUEYmgC8voVndz208nJSqg/eaOezFAvxj2gSeB6mtckIIubkTgS5b
XLLP9mjjNCjrie8gfjKJM2O6pY9t06GIWpa5rEC6h+QhRlFg40TZ1QG2CqQWflbtrIHOyJ4iqOTY
vs7CQB90Ca6ixnp3I53bBxiosGmyaga7H1iu3JlkUodxSrMFoKQRCdtdx9rtML4xTPzdGl7QkOir
Lmi12JXknerdIN3Q+jRGwBwgTCBq28fsm+jGQqdy3lrhO2/ai2gb0OuBmTb7fnfEKhVa7AE2jcFm
NDLf94vp9B0k4klcgQVCatGls6suskAnE9+EQlqCNWr4LGa/u2dHjqG+kXcBy4Gqo9hYUFVYh/uu
+65ndD5Hu2VWciwnhNWHaEL5uqvo8p9oOtbZsTCYOsBwR90WBTJAPaKrQmtD84qq1Ucf6NxX0gde
JBJj7oIxquWmzJ3uyJQsuayhnKwiYXb8nW5G+zSv5w4WExFezmkX2FuBQfzkpVnxydUT+6rf+cEH
xdFNWBcOyr7BRSbneMMEVjHEqblJumQg7TsTVn2w0gmHNQSty3pgqHa0dapL9MFD6V+2NTO4vWXH
K2Ef2CuCC+qM16jLUvS/C/2tkj002JqpvffTvC52tkYOD6HLpuiYDFk7O/ACdr1pLH8mmREZANsw
R7c95xmK9YUy4EvfZOoBOBrb8jL05XXv6PA9YxB9AJ08b9OAaosAgtC6Kau6e0ucjNCbIq/496nU
IVwKv4PULpRhag6zF8XDwEnYRR8qQmZiAza/E5oGbbCYChC2QT2SO1Dbi5RHF2M+meFLYEH5LGLU
VjqwnAsOPjSnGQCIZ8xphH6gqY8/oxfMdiLwV0B2LuJn5qNQF5aBtWeLZq1DpJ57CJyB3G3BEPP4
9mHDr5l7rfscd0VzlTQT13/2VFBuSYmIrkKznu8yW/tPiBDaV7/qDJKfpHjzhUcx72A1+Y4FTt7H
EjoXnzhP/bOGv3bGLDaMYNdttICB1vYbDVIE0+OPQ0BeOZN7NaPpLjIvTslOWORyYHTexicVowPg
BvJzohbSlACL0Uk/wDkJTFr2dGb/j4najdVVMjRtsZUWOLRdnXsoQjXwhmat/hDYLa63vOTIjJ+1
M2t/74R6eYiQtg37nIH0ZQUN6Lvrpa3C+T7Fd2PMHYb403eY5bJYBA4MqG3rI9bs3ax/oPxeQT1g
F+J5FKcO5QIqxxYRCBe+vE7cuD0PuYWPKYryMwza70HIUAF/03TmoVvNmXGG5Km3a75kRfQOFH1S
G+Muv/dFULz3fu1/aBNYn+pEgBKb8uQhIzN1T9SRt3Mjq2bo0KwpDzDoo7uQx/c9JZpihYDY3mdF
8wdpA5gbbwfCoJJH2c/RK5k8nkEqi2rAWs9f8egg7Q1b0NW3BgPU1s1bdVjhNmR9V7Qeq8kgyvIa
z5yM6zcXgPSmI5vluJk5U8ZVhMQu9TIQQ1BG71CiDcci6V8EoV5PjgUQwsUnthG2556WFfxCIt2t
b0n3c9DhrkJCO+Zg34fF21Oc9Mdwdps71/KQyXO3l9kRAKU+T6hDD/nsmKcJyPMxyijgpe0d2jow
t4Nymbykg5dcLVX0vSXvZUG4nNs8ogm6iLgRxUmZhWckzTQCsUS48YVoJ/fM7vOej1n2PaR/fZoR
OWLES6YGZbQVXtlF1Hs7EtgETe6gSOCUgj34xCpZXdexrvcgZvCRVR13J3s9zhkgrAl+EXAkn1uR
kEKCKGjndQ6lLVmL25qD31ZC4rirBXDE3BvN9bhU74HiXxk4v2eajdWlX1juCf7zVrCh+XvpWPV7
jDBhL6JB3ibVEC5UeG0fHJgkG3StZaNu/HaAYJam5THCJXDBpCqrMKQRl2LpKCecBpwiYxklO8bb
CaQ8uEer0HIgbQp7XnFhq9Tcu0PzZWEac0F5oU4lNNSrSkc2ksDYv3XroXo2dY74fkJbxt7MRv8y
FtMM8j+FZOu42GWBi4vxgOaLe4n784zmW3inqRmTrz58GMI7bMWX75EW0TFBUZfOWKXWZsQYljAi
KzCUAjS9iRyqGtZJVKSbvkOENSJp+BqNfnU7dF2nL4IwMHdDZPEQETzIcm8tRf/dnvKegrlU4CJr
5b30ijMhgjWnOZZRNH1NyyZ2ID9DG8aCkrUkgaGCPXEbL9TkPRy3zTgJ/eDHtQWDHMncNreDdIsU
pR3ZEVEAdABx/P2gfXOQqfvqS+lcNgUqybpZDURyLMLDZFlv9mRHR9eAiXKKYrpEc5mdJ84fzPss
8Nd6Zm/tC4W+F7sPhiV8MhtHNUzmUC0+TeicgOtghkX1ovidJ1rJL13cQBNipINkxyTlHcEA8i3I
/oO881qOG2mz7RNhAi5hbquAsqwiWbTiDYKiJHggYRLu6WdB/0zEkeacv+Ncz0VHd3Q3xTJA4jN7
r105Bd15Vz/PU/RM0np/j4fUbY/wWbhx3Bxjy3NbDSUBAL7S+61ysvEBv6gW3c9iAFLcDv5rpRdt
6Dn6uJ+7OF92UzzaDt2Kjo9qyoob9eBKBLWgvyBAbr/nomo/FdZMJmbN8DWNfd4GxB4ANCTycigL
2LqYSghOAyVzmgZ0c105aFcegM13ZaDaBGuFOiYaUGc6y2heTFr/Gth9Gx1Bl47HmibpscT+4LqF
B4QBYPn3Je3ljPo5949GUp5Zv834PaLkYNglBwXQhINbM0MhdKXHl+Ao72c76nO3xbnvoRl1EWtC
8CKvZz/pDnvDZVDv2PLmA0z9rn+YWzI16qT/4HFcPmVeBeA+L4uHck6Oine7V5riRoeLqH7aozOK
E6u1RT/FrteNYVNO2sfSiuYd6/hVZmYZ1sxvtxPctvc0rvQb1EsgPwvS/gkr6jcfj8IBsiTzQld7
IkZu2mSMymYU2YM/M8bQqLbpk9H3jc6qOVpyaKh5tbfayPnQypSUEQJTLxnfUl8PThawHR0mJGEC
Ib5J8sLY4ddRia3dOoDnR2oewa2A3tRV6sTQL96SNdHuyOmwL5ENiLNOXS1h09mjq/A7CyTG4hkz
JYBQ6RWppfEtUlR26AfbKFS5Vp/9epiYzcnqw01wbTbF/AvI17hrzCJ9NQtLUVhBc8SvkZ0m7GKX
PF6cq+mSD6RR/UOn+oG9S38WXccdRJZxdV8AMrXHqXvtcbWzF/eq/rWzhXZqKq//xkY6SmkN8tp8
yKgjpo9KeDFDWFfpmGrxhKuAfshh3DWmsYGmqSShaceor2oe0qVkmOoWPHkwRDbds8t+C09eS/uy
+a2Pi+xUb/YJqnlcNlZMlYqzRtc2BFbqL3NjqwB0CUkBcTLYZ61ad+Q09s7DbI/lM0/cFsNOlVJL
1WMdI64qYsYDA80IfinJ9ufc4+lnY5hQVG0SLx/TUEzGJO+oTPwsaPqWY2ayXZouvlOP4VNS5sM/
7Nj+bxNzYYNgQrnDdsP5a8cGlDAaTcv/6RFbTeyI0qFiLzbmsbmOUc3XKoKcELXz1c01+f7vB/b/
Y+VgwTvDmidIgV9ZNH9JZTxn6BD7L5/Iy6pL6ltqH89GFiwMXYPUaNSB5AN106LcLreZ0vTdv//1
/3Pl4UG1WXVoZKd6tmP/9d4TVyTa5DBJXnQjScJSr1wGiFhI5y92rmJ4lp5t6Jz863p30nT9e0Z0
cLdrXaab4dgq5jPU/NDIZ4Fa5BgpbS7Oqo4jcy8SE7ca/N6GfelCDjtQxszS7v7hLfy5RGThQd1h
u4DN2ZLyt9+snf9jMasljsEw24b2bkQ5KsU2YQ6uVZVJ4OnAdC5E5mgUlEo5Ox305yxjSNFYVzU4
O19tQKrlfmm1aQiM31sbrdGc4h/2139F1P5+kZ4BFIWqh2uM1/nnVgbPuRJuhKHBkW027CNLw78D
uZ3XxYP7sU/G9Kef9+xqsnzhQ/69RfJrfNEo9WPTCQmOSxn3uG1Cwh8iT/8fboJ1i/fH8gvJ1hoV
7wmPaCUHm/6fr5DBNqbZJgcqodDP3v5103Vml017QzKjunJuIL1wUub1gVu3M/q2qVuQcJJ7RMRO
M/cG3fGUUz7gduBy6QCWdLuomYz5XKaNBaa6H3vH+wf6ivXnxlo4vGC+dcFdZAodn8FfMCWZiQW+
MtmWpl1w9VowV7yPIm4k4qSZG/uzbPi+g1FLEJ9COwcey3GZZNd4durkDFo3FoeikKs82kxSjGMV
PVmwmp0XgLdgymS2boOYBCRiO/az+coGGVcTeZi4UzxYqvauoW6egpJgtnWS03hQEeoS6yu3wC86
puyGdpBZa9qwM9lOZIt+wt3wxsexS5xn0C5Q1Kwe8fc/3B1/6T3XDwdGD0tvoFY+/yT+usEXFhMl
wkt893xNyVVLPVob1acLKFBqpjqsRG1bl67FzxC2aWrOZ6AecX4SesU/2zRtRKk0XbpHM64zyDSE
LQ8conl21p3Zs3cAooHFsdk1u6DJ8SggLI/5UXPyatbsbqX7Y+C1KvM+pVPmy5GpS/bOgF+fn//9
UfDnYYpezjGZRiKk5WLQOZb+uoThmMyEBkTZpiTWaq2gY7waGPlKvZQnEmyYB+g1EXe9TXTFrPng
Rf/9CzD/PIt4BXzIjuAyhBooHPQGf95ESzKJmUww5skJOSw7JzZsikjgXSxMfq90+Jhd++hHMMBT
re7JJPwtjJzAe3wJpKIAsaVI7cBkOBsRhMescodIXH1UGQ9Bus8oOkJiiDDIoOPYC4VCP2hodjFH
i4UsiA2xMVoobAaV+394c39/vGzYLYKMV52GBeDFMv98cyJxYj1yesJHh4ZsXpKotijFudGZEPgX
ukhFoDPaC5Ii8+RT6hXjRNdt8yjUPY/cuNGvegMzkePfAz62ggEywZM5Tf3MTskQT74itcxRaKSu
QI+xOrG9qdpA10fjgnbbBRZjMDYnYQuAgySXjowIjqSQ9Lv2BttY/lN+vbFqXf6QHdGLriJMl/BV
gpv/xrQVWu0Woi5+9Na6V0NUyAHo1t06O0OVUG09Rk/DjmusvhA8NqV7kPV6Rk1OW9M3VjL9g17m
r+U+L0L3TILlLJP1PtrQv5W1pW2nFBGgnnCasSysldSessyvXKz0RtQEk+XML0MzQKIidDJKw1EA
xr7z/SpNmTb1uL9HFtXwj3GF/aoSL+txterO1bVyy9gpUDG/2lSwqhSyKS8YlJviSV8FT/9acP7m
KJmyE88CK6aBGlNnevf732qDkAzr9YE8hDkGhxHEmpcXuy7SuETqnnAhfeho30RX59YG3wDF4lwa
HblyrLFhoCwoC/dlDXyYqrJiWldQlCf8kSN2r5JTpH/3K7ILN8XvDaRZYrY/VK5qDgjCjZ3H2p9G
UkQqAmlHR8uaM6qn0MoKggshaBHPBh91XbVrZn43A9V86fyZibCo6X1AKrToS4fSvxS6dAyc3EZB
xkBfUr6KosCOI/l0wXwainXT73vrf7NOyLB4Dv+/dULnuY3npes//xAL/f6hf4mFPP0/TK51Hl5c
9Bb1CGftvxCOEBzxS/g2JZ/lUZSvRS3hf6sgCK0QCAnP9/mZ//5P/6UVsuA+ot9GeLTeymirjf8f
rZDFq/jjcKBCchFbciTy+6hAUNr8eRyy/s2ldOzk0LWrV9RlHRSmEVF2qAKIPOImgQWG8flKZrRi
EdWOR6K4ELbUAM1HgOPnsR2KH4U0tXsG9+kD5euTk0BF2jJHa8I+a4xjX2CzBmWr+gsgpvZXw5Ie
U1QLC0owkv05DAU55GIotZ1iRPacVzP7iqlLhhhDXtPuy8l6bbxZ6ptaRumDO1UVOUAiJezGjyr7
PWZH+GU0vnbKBq/FIdvZOS6CdSBSlQYuQkfABx90rG91TMB45+1UUVxd4o5gFBPJ9oZLxv5p0Jnv
O/xyOx01/NFkLnNsqFYhFiDTCZfOdR7LxCVQDcAYwBq3e0vSoTuKVPfePWf8NXCIK7bEhTzowoSU
llsxUFwG5MmzcKvipNeWXnPuNV8dfJaAe3UV4ST3YGTBJNizCc1qqQ52339PWzMDVSyXgAsQ2YGV
pRzbzM47J9spl2Qwa57JJxhCgrUGrI7OW699dU157xFziG67UB9a4WtBRqr5xpO4cNQYf0BVENd0
ucBcg+T9c+x7tByZcWOd8yEpaSTP9q1mAp92qCwcZnGcynh6UKdivPKccCHBlsc0aV2L234fgTgl
BDg1PnZ2mdXFNxJnAUK1nrb3kvTCZLANxVJv86o8Y/fvn9y8mV9tQrkIJQBQxVohXg4O3jmRgmzR
50Ph5AzpvfTEo9o+VVX8Yxz7YAXcEH8OfqFsPpjAYYjO913haXd4gLG3ziunuV4oPbyfrNY3qdU+
MgECpeCJTyV91MO2t3E6/LR6WTLgZcJLVvVM0m/y7rv6ayKclAYAmwkaztI7RMDNnSQytllWjkfb
6egqDDRKBz3ptHB0ZhQQrbvMxN1m5hcqew8wMop21oE6l8Cj1jsa0RbWPjM7dQRoFKzF5cambAVE
0qqAsQUhlWbBBUFiarLHfAtjRC/SEGiVu3Hs/LaYSbkzuoEPjDnkV5GQCCxGVDtox8Aut6bagd9b
098Yyp5HofDLr/EUs+WFNMzDLtN6aW6A3g8hqS+XsbWfnNGc31koT/tpnI4AomD/13Q4wmmOSEr7
q2dyiy0Yo1/J2yjfenGDWQf4gdnrPia/5WkgH3DD9A1YEJCj9kHyX0KZj80ReJeFeLz0cr6RoX1Z
sIFlg0JKrpMkiD202PUOw16cvcYvFyrAMSN2UOkuIwKyku/1RJ8Ckj2BkfVp1236PHuUOlA42JNr
tIJvfWpuVgWanM6TadyZSlSHvCtvxBBASnL9mZDlxrkQBhnvBHFvBW7qrTu1FwogP95kvf5StYqI
rrLpPskv3WRkIKPyaTaG7xLEobZE0lxbfe4PYgAZHUVB48fXfNZi7hKC8rxc+uRm3xdV+YugHMRe
MTY0gCGcNl6PAmJ8yeZJ38om4MiZweZM0wVMzFvKXhZTa3ZfZM03AtCXbdkOp25MnwzFBxkPZpBJ
YIHVdEpm71gpMnVQ/rvRI7L8a4FBulMuORjJK5R9QSrxGF1nvBcAgj7SKfa36DDJUC7ka5oBCnCK
U+9UP7WkAWWSpA4rrGnBdDo3e0KP0ASwVm18/ZvjkBSQqZTWDq3cMDJci92etBQYWD0hRxFr3LvB
r8yz1tak3UDqLvIa5hiecbaY5EHgkEfvyMY1Bpm9MAnX0gCVudyCGCsBIhgBsTxuoC8QKUyvOpQF
M8IeQJtOPsVB15+1vksPJKQtnAbpiVDLd6lrTVD1uSI8m0DmbhbveqrenCrfzy6tAs45sjEItvMK
HdKmnaeM7RC1E8r2LW+gk2k9KiHOFqj5MZYBkzi9GemgldrdYRzjm1UyIFY2SU2LG5/rPA+TBBxL
zHjmGQTfGzQgeeeK9nHS37V6PRAjhcJBIg3w5tO6CIhIIqDNuGiMf61W4zHjO/fZIAUoK7Pa2CKm
LJznnXRUdrUH1Z/KhlvIzz/MYlzFuU2IsgPnMxq8D7h7xcb2jF8WBMiPSSO4EuXe0WnY1JIr+O4b
EW6/XHxgdg5JcSDpSVX6u3TOrd1p95NTzlzAibwJ3Dl+dXL6X53PsJW7g4OQyfd1cs06YCLK2iTr
ji4u273oxn2s+xHPtuZqW/bDsuYvlTJ6qX3rxfVzcOxSTIEp8i7IBlZDkT6el45FsJHGb8mokdpQ
hZFtIVxc4RQsxIcT5BsioWRjkkacipcSy+qD1dvlA0qJvYfndsPsuAsZTLNXM5lV5P17o2PA3/DM
s/dIPo+Dw6DILoAFifgS04Zta9TKW1aNa37ouhqCBHRIG9c4pHnS74vOo0Ou/GDduG6EvuZuxwQT
d7W796R8K3xzvKvYeBAzshLQLdIhu37fzfX3XDYfisa+GehGmAEzm0pYlQBPva42Lcu07mfNAmRF
LPquj5I9sSronwWJtbl3tGp2PgmJVaHrDDa/y8Paq5A5RUSQRLnx2DREvIMPHfBfNS/SyA5ExWE3
7Rr3QsKc+eSQMrWrMf+Qr4ZxtW4H/c7gtN06mbHVpsq8xXpT3bEHTjcxsUjo5chHXiZdsv9vUNAQ
5eCQQd/HK/orcQ/m6hlCURPKQSE16rKdNdphTD546OA6CiS28XtsawGM9x0ameHkEObn46dFZJFj
oDLKvalpTliMYgfjaaPhtd8Uqx3WaejH8sEmdi6O9lNLygY7tM3vUZnd628S63dgmMgaauKCZhox
dlbolTx5peF7jtRis1uXF80HEFLHCuSsLTy28RrMLOwS4QDop+Gs3nZL1B+qhWhuD0qMo/ePKZKC
TY/pm6c46Q95yxaqQv+LojasjXtC3vJQwbcAGhEdC2KoAElyGheNT44kWm+7058Yjt6xfXPZ8htX
M66Jia0a/w49CWVWrr/hwCainCTfTWvoxWG05iqMqUcusUPVpNzr6pTzVpdWNBHjPFIsjGr2EOsN
zxF0rG05EhxHtX/s6CI3mLVuRWKG7qLsc0wGEvhLd03UTmL9KJOoRSrp+UFVdAZA06bdTnX7yj1z
MAyGCmUBVb0dMwxCot+lSeoehJ1FgTOzG09S87ty6/oGm+GxM/jY7Hx0w44KC60hCqGSw9dFyaA9
UZASXRQhS6EvJcnF2Vdx8ovQBOMRnidPMpIweoA2iF43o80Shoy532VPAXdFm3fAC9qdMXkwVavp
CCHup7OoPlSJfzAX9VH2Jl4lwXx3ol/YWagaPkcG3Ts1OIiDERwQpQSv7OCsGvMN0pyPzkxh/iRT
tE9jQH0p+8g7bU366UcuqwU424vfOF9o7bp9IxAvwbt0qSCrdJu1+sQloiHZ0dsIDqvlV/M9FORv
gkXdyIoIGRZuU3cjUrgmhO7JhxTh3yFzlj0F2BEpy5NL6g6LAQ1Vd9Y8lWxNwxXX/oOwXQadtaju
oJSSZROzwMihOIWdjNcdWLccxGws6E8a82eflRGsMSR77K3r0zwYv7DTfhkL+D828uRCEFETscoF
aPxAALsMQbi6+9K36kOBPmrkqZHY1oPnzW99rHswwEr7IOr6lVGCx7bJScBXVSgeVA+Xwja/J115
8ONpuVAk7l1qahd41zaeSfdhX3CuNJ00tTU3rCmaDK2FPmyH9IoxgOOmtH4m4KU2Vd8dJjttj7qn
2Q+aEviMHwafdaMmCWgGXps9gsGzEY1w/Yv55qXWs+Ljvghf5y/54emfPiEstqt+GJE0HooVUNDk
8+uSdd9bL7t1MWmpTVxxrRvTQwSdk6AYk4cXqoGALACKDkgE22iGkbEZc3M6z4YYyQXNkgcAmct9
XA1YOvqYiXaMgjVzqe2lWyNo90r9qmBMoVz9FSHGYKp4KReirLwEb0LeUqnxPI/VMgY2WU/r77DY
kST1ZVTR+G5FnrYtEm14pm+0eb6mxN4Q0f0rdVX0vEKnbmKoxh/WGl+Gd268mhKGBIeBU3yPSSG/
SyJLyZAVdBTOTaqovAb5TrJqs8/ASX6lAlx1YU2sAKGSB4PUHonVMI9Lmu/qtvB3MUhXZclfDpTB
DoLlJhd8BWTrvSYQa/YkfaacGvIbuSkQyaMlEBE4zbqdqg24AvDFPvKwNcnzaMXefkYStYHzQUK1
nNNtBQysn/MCk4Q53OWZBJGDV5+7Tl0HPZY7lttY4JoJ0wOnJ/YY4+Cm3Vdvw86sULSYPn+ecqCj
NNkL1omRZbVFLKbqRv2yDMa1qNMj3ONuL7XSOYkYgK3JwMv0O0oTn0AWt+kDFg3dRfrqAnV3hx9n
61t4SJp4+VYhVcsw9jtIXqLcP9nOGMrRst+8MXtip1Mebeg99H2jQbru/L1MuA/hFVU/EF8+iWba
uY3Fw5oVa8yP+rGJRETL7SuaAhqDY6YOGhHbdX50tOKSVvI4C8f8HH1ThCIx3pLWO+A9vtKiLtul
aH+2aP6Z0m2JXVwbSwYB1YIsY3KDGPlpOBpufJcDCz/X9ZqfMwJSVVVrEbWLxKyGOgYYR5ztMpm2
pP4SEgMqYyfgBxezvK/7alfwaT5JhwEKsc4H5ZETWS/lsXLKs45YnRmmgE+XrGngmh69sQ3QNsM4
YQJwm9IIIabnyDV662GaPVTkQ+ydrB6fJYWzf8nQmLIAspp9H82PnWuNP7oqc3BhQMifCMZ98isE
iD02L9QYsZrT3WjWLA2lMW2MsYyefF9WUDMKtwiZXg13U2PK57JXYB+wQrdbCwP7Li/d5GZGjRPm
C1mfdJP1fvRztAjkZpB9ukQBKCZQrl42qq8uWULZ2uYetstnoTUiCrrY5t418IZson54ku3inSG8
tEeh9xQpVrEzk6QmOU4U5xmbloUKqJfNTOjPbIDPH9qnxpV3gwUSnQG2x7oKxWxJNpMHcXn0z2Jo
ToOKx63UBRmIUy1RnNRAv1Sf7fTJw5Y5GuDhZjpus661vXJ0AiIzappwBREi3vuILZ6qDZLBDUUA
nauRmG8OihXsPk4uScfx9c2UVh/IhfdsPTYE0hOam6uT67QxDTnoW2Qn+hZcR73DXxLhjtHiU0kA
WRDbBcGqS+m9zs38liCrwWbs1IeRSgzKOTe3r7SPCT1SCPz5uZ77M2CBCqgugxkcR5jcovpiLtyZ
uuGc2N0QHTmhgopaYKQ0qYBNpJO+dBxqXtuYPFar4qLiH5CceRjFQ4U2yauOetbEgXSZkhi5+aIr
aUMlNxE9kBy7YYQ5H3XDv4wdDwIsN+aWKNqC/xeq3IYs7b2xCsK82a7uapzJXRKTdp5kOl2HAktq
NNZ+AbW6wlTMDAV1ZZfY3Ml6rR293GJl/z4VMFYqTJ+hHlNIZW5+0gCsA7ODYLmI9CJH7SuOqsdI
634qmH9QBZ9dCTgYBFoeGI1mbAXpUquy1nzUCalC/eu/egRk8Q1A+2UKVm5mzRRBPSXaj9rQgEx4
4gWZGPuaEqQRjsVdnHlnq3R2ywyJkooeILadn0uM3+gISfnCOPZkDOY9E/xLWiAmUJ1xo05FhmkI
/SwdlLcdc8oppS224jssZEEZ22mQSu/BdZ33pptuSOiOPPmvrCrCqXMQkdWBNO1D53Ajm3O9AQSy
BUHLBnJ8xm+ZYfd3pmZnmPrNbdaUBfSkrGaAogw8KLjFE/pZixKNNOQ7v4mTT5RFjA57OWW7tEjj
b3GiZrRB7NUZrcS7zuqoyXpMYYsjVlP5zYBg8BlhQ7oscwVYMEtOzai7ATq2V4P56E+5plf2qjyJ
np8gvRc8qWUluyj/UU7VkTbQCOJupgNDDpONImxV8aqygdTyqvppJ5AgxwgBWK0V8a6o7F3Va9Uz
yRvAfzPPXYvPNEx9xVPEJDx2EpO7xSJn7Et3epaEoNMXtcMbb7E+1pb9zoyXV1fFzBlI191qY13t
I5Iodnivkp8E7N4qhhDbfOIBho91t34iQcPAgKgwBgr9MjyjSOWuaWkHcuUOQa3w2KUoHmEi8Rkl
c3VvrUZB/BO3Vd2yYbI37C3D3+dV+4NJTBIaxQxqT/RD6NPaINA1GAOP+fABMZJuaKqfRWsfna66
Za4kon2Wh2V2m0cz51v2Z/sN0NSDFjGrASCokbBmRft20kcSK+3yhqnWvKUgu+hm0r09Rt9qGV8U
1++msLSbihLz7HZLgqqtP/XIRkCXzccRGT3QQ4icc91us3gi1Dwljlov0aAaw6kd+lBwW78A7nHh
hIqOIVXBnM9i2Gor/87Rx/Z+rKjaCbo/SE1+VyzSEanvjVq5uyXi+Wn6p7EA1izL9IP58UtlTb84
4nMUh1Fzrash8FCSjdJu79h+uIEw5PRYkR2+SeMIl9LoImWgBsL3yhwlbDN/Oohc9QeNWXDqtz0d
5jw+NGV9JlmiD1AnlnQSY3/0S1kfx/FU5umJZfKwUkdm8Bl6sTHchaqIw34DS+HS59Fd4llYl0SG
qYNYp8FoPrSmakLMIUdKWvI22A6ceIcDNIwsEB3T6tYkExMxmrfhDcZ0KvUNPCrJgmOlUaE344sW
SYUIbjnFpBmca4QAVwpFkh7r/CUZGSMmgrBknI/uc9dy2Wi5RmRg30Kw8Q7p4H8sYxE/mJbYAw+5
wm8ftlqznOfc/Ezc/sGc51+A5Ei8W/wQicmpYUODpocxhsP4+VcVGY9di8GXkaYPP5CQzmgH2Nra
WN0vW7lE9Wp8rvTrXWB1+g2vzn29jDoO1R4EOmYU7EHUYkDrN3rXRmdbb4p7V5AQ2zVW9aP02GKY
862P463jjBDfM4OKfe4lqbYiyYNUty/OSLj0HMOuXiC9cPNWXlg37V3r4tMQec8BN2qcEF0toBib
BxjVW2Bwy31e8bHzUE2JRAV/7H7r3VreVQ05rxmS2wgXEZEfjLepQ58cT5PYsDQrbMB3hSxT1T1R
AWfdJjzcoxLdZNU69TKhcpTqCfPjNaLUnOBiU4iXih1MAR+uxooXdSfgZ7ig0d25OSeTrh5d5z4x
HMCCnR7viApAAFkTZ2jH1oPWtADylL+gBWICAtg0xEy1MbVuCs3RXE42KvYtWw0HmWFdB33b7WxL
XTpfO9KjMmUR88/Kyn5aZIFuCqLqeV4i0pDxXtZtkBZuc/AG4KTWq5eQBcpcjVDVxstDmr/0p6e0
b1gMIN40hn1sE8jDJC+pbTdQMeQkmRfaoyYIhiEe8oj0a97IZUUcS/c4ZfeZ6x5guN4R+OAEghl7
j5EVDDvZiUASq71EZ4X7Nr20S1Hdc4rHbNv05GCKIboTDP8ORhWn+h5HM06m9r3KTJD7DHG4DCfr
hXAIG98IMobaAdePdwOFAHuIvm/uaC++nMJ6ilMWanysT4MDlbglOQjRZJxJRJR9f0sMkO8s09IQ
W1UQEU2OKpWMk1XpmtSwOKTKok8YeQ7M9WEKCZ9vQhO9+QHLNqfcOLWvaioK5mKj3Tzps1LPrFDv
ZEbecp+6P2kvbw0MgIvqsUtfRYP7bOOKJPtMcdLiPttO6zYT7eNdFTvRbV4TaKk0O+ZBq+wsnYCW
LymJDtG6KmjKQrsNcfPgdvqXXcwFnp+yZNg/HNgUYFNs7CcZtYi+3YXjU+2F33Og1lCKCQq6upG5
1Y07ZKyBXXracWoICdm0FQuggWwa+qTpuwQzH0bT8m4u1bzv2/LGcJazQDHDTQdmYUlzM3DVwJou
H7BqoABjVjpakEZ7Tw9zaRFe/JJmMmAyduNM1LZdQ7pQF8fPLPnDEuJJsc0BTIem1/9ICUKi17Py
V+HYNKxDBgM5D/TejHk+lo+0fdsIriIrXiStjZY95JlAZQvhbshtqKQqDmUEIGqoD5qEV6v7w/1M
D0Tri2+myMctzAK2HvHy5VG2kW71ZfRgjzkHhSTzaGR5osvr3OXaXsPccsWrhgcovTTV5B/skWWC
DdwIfcMgiC1Vg3fMWw3se7Rc0dq2e+yg/PukR44T+bhfKaKICtVJewBt5HVvus7gzpiF2Gqd96xq
9o+z7RQbF1blYwq4d5+W2CU6vxWnZAEYbNj+K+b/OASk4mxza9jV7oNU7Wmozceeje+GR44ZkkHM
aHBBRk8AMDZ4o7wQkXsF33yfK+ba8KuChYZIDnFAXkwUjJafg3HAoTBa0M+lUW2GNuowNjKiIvud
SYJmkbcOI+2JpB5nRVickhjV++CuQQwkGOW2caG737RR7RwcehjOG6U2sL6MO7w6v8rOZGQxUaEU
FTsRx99FCnF5gLM4OVqmANztKkDUw6iSfU2RaG9S4Li71svtg0/czbGKKHRYP0Uz0g92hIFRFvlD
n+EX9prMfGEBe45zc+dMxrZzswcemYcO2S0XSTnd1SpeFeMpUvxNiogc55Km7+lFeLt2FZaVDv9U
KPNJxOX7IJfxQegT8Qyl7XUQxVo0bH1siD0mw3HTDBLGOGrXaJPBMHnUsvQ+ASRH02D2QTbZJlFH
cv5oHfp3iK0go7XylYktzBGDqXCiuenZSpOE3ROa72FJbrk9ZWBMok9Ts6+EmAVj9c43u/XR9Yyi
wi87EqbFVAmsrnrBJr8fSeomS5yJTCkw6Ll3S7OuBNQJhwZ7IOLXoo4sFlak9zIqbnM3yVtDKDfe
OtqlftrXOUOIQiA4ADOsZ98cnkv4jR+KZbr38b7l6BOnZjuP8ZeyPpWDWnyTEqq2IeyD7eaXsK8T
5dQg3B1pBo8eork6y6xTiVvu4BsdfsdmuHgOzO4US6C7S6zuIjJ5nnAqlbPbY3ee41tamz88oxkv
EI/y4PdLzucf/oJr3UbC2tKfLuAjp0aND+TAQg3wYF0vcgOU90uO9VvsHKp5IH04WjPto21pmN8i
H86B9MfjMhMpQXsHYgxlKfVDVNHnGUwA/YEFha7129zGWANpbl9ZHGOxlbOdLfxvpTbekMaTJWRf
i2n6QPTFHBslTSvzE9T4cFzqWzZG3smOcEvYi3USks9jnMn6ai2WHHVzL0HY7X+PWkvpMa30xYMN
lmAzqKwMKwSbgWs6OmashqPVR7MJpEa9zniTAmdEbbspo+p11FMsbULDv2S451T0l0lVB88pvkZh
Pco+W3DTExyP5YDdVO7R2Xctv2yY5u3opCfQ+YqJDA62IoEM4bk0r4gnyR6MDywY+tBraxrupnYv
mJzMUIesaCAYTRnWacXyo8oBuXdtTDIaIoXnBdgEkhqi3I5dU1tkjU2jd0zbxnqzzQklxUx69z42
TO0y/N5GEPHtZNvWnfnSwL6W3zIDvQrOmJhnbe1cWxuRxx6ZPRdSqb3aReo+kgFcXbKOkeIuc2it
J1zXG7M2+2sl+uQuVo724A8mxNzMFfdtPfk/IgK/vc0yjfkdwwZ9Fy0eK4u5UXm1kTkch7lJSsAe
URQKbCFnoOQe5vApsp87wrj3xjC57H7dPHRniWxHFAtLkhmWry7yH6ALRjx1LlOcBlPavs4sEOoI
nkeic4bxqqxi2utcdjvDSp37QlbWOyJn9rb6KK+usKls3FZ8TZimJ8sYvhjaYm2Ikl3Begie9QGB
9lXUpEHyacm7vqqtD92Y9Yf/ZO7MliNHrmz7K/0BggyTw4GXfgjExAhGBIMMZjLzBZacMDrm+dv6
7f7YXchS61al1KWrtzaTlawqmUQMgPvxc/ZeezEhbFvDWoD7PWXNEvkeakSP92aIezmddxPkg5Wo
JvFouZ3xrhyhbwy8p6CXg4lir9m5jqLbz+H2PsgcGMHtFxQDJmPUBZYyVNvK7u3X0i7upH4C83ua
bIJjWmkk3xMxUUXIBzGqp1wbv/YKpOwIRWk3lhT9uIeXAavzGGS0HDElsF6Rqql/5uSpXfKk4k32
I9LHuk/PeK83MvNIiGAMIqttgDP2Ptefm9INh3WDehbsOSxKRFsNXGFiKKak6pmSYAHeVwa+OeVw
EsnUeEwQs+sEavtMhryHgihwUbB1WRiFYoLReawaZr5ot95ts0IgK1L0MSZCAzaCNRTU7Htscpzt
gf1wjmvajZkm1tUlPtoH5698srz3XRz2dOdwkjI0dO5o17sbpA4GpT94vFtUZJiRsQIS6hfoTANg
nydM49z4I6qa9jI1oAD2A1h+5nR1QuPmt7JarJsssr/1YuxRhZTMDoT91ivpSyXU3l1aLdHchwcH
5NWa4RrnYR04OfCSwZc1PV2FTeGANA3eRzq5X6u675CPV4ypJSRE4mrUFUHtjGdGadO5HnnCmQbk
S894WkziDQot5NfxxBln1bU1AEmnM/O3MC3VpkNAf5RDM29LElV2WW7ZRwO+ALnvk/51nsU729J3
aYFXiQdxT/eBbb7CR/FjikP3WGd5zoY25Seaew7zzQyv1BgKNKzV+FTQjubrJd/oio/5WRvg2eDp
qXp8ZCVMmWlq9tinlcV5wGnZletjiMs9xwGfFKfSkqRYQvshETRKn4TTdS+ESIjFs99Ns09zk369
OcwBotcykLfRdIY9WWTxnnZVgl2vfcyzob4CjjSOFQ/+HZ6I4q5lWT7mcqjvvdhGbISrIN1ajRpP
qZ5r71GDVqtOu/BVj119H5vlwExPH4HPyhYzyDQE42MegWQYkln1G9xfwSWyc3MLoofRBJCKld42
bGPIRThoZRfy7w5mW55Mimdcxr380iMEpgqU8d2Q0qBRTlBe6xI7T+ugd7FxDjxNhoruRKtaRlSc
b7BfzuUlp3Gy7zJwx07TD9aKGIcfCGoXVhcS7S4dyjsB9+sr+rsKkFTt8ZrFO0zmGkpYVZ50w6iP
SyLks511gwQFhS4X3sQFYdaSBwPwlVmnDPs7MAPDq+zy8mYgszwVBaTQsDghWuP7NoiLQzecPcxe
3H/DCVx86mVrILcTmdpbldmdLMQ7NBr0qH+JGzeffUfzQJgZES3lvPuEgdqdA6hOG5q44yapEcwJ
5QBlsC2scCQtXMaxT65QzThKtqlK9klncN4PhzS4mgNLUaPzaOtJbtzzfDXr2dXlKp3peU2eY99Z
XUugYxxmfGPN6PIOvBDGkZxOuSeRhdEjWdVOHd/pUT1v49aq/XnMu60p7O7o4lulIIzw5/UB7xvm
KJlycryWcdB/0apYXflN6ZGTnfMqnKEm7FCLbdAftTKeUQkQIRPi47pErvMQyearTS6DD0jNXmcE
BFDguN4+6gz3UadbVu/AnaWXCD7+SSXT/L1VHSPfdFbfwCmkjAot7+yk6CikMbeENiHzqZ1E31pp
rc5lAQIOnS5pDbpD/0+SFALJw1kVlgo3cVIA2xJp9GC5mUCCVEb7OTAlTYROXYNAG3dDqJJtYuRM
EOZCno2siYERtB4knwCZOgmNI9uD3+EXvm8Ml/tq7IWfjG56MMj2jFdeaoeXivjj76FAjG+DreiB
wLfeax+MwROulPp5CPtsXVSV9xbGBD2lGQk1ozUFl0aMUIaYfGXQhQtikbnbvT29/6UYct3sWvOS
YxDAZfauZmJzNAZ0m0hb1IRenZ61qPmSQCcn8y2TP5JuLPzlQLMJ6soN14FRjPeWUSla3jMdUpGV
l8kqUr9RNf8Nwfl20FjrPUgBt1n0BCAmdWzXqw63M+m8MMQIlhlK9xTPBQHCpjWsQ6tvP3PbsLdA
kVlNCnp0LIG8BBmF5V6h+b905OJAPVDNmoRZGqQGwr0M0e2Fw2sU7wnmhWyANFM+hgarV6PMdpu0
eIk2CPDJKC3oKPakW5eH3sGRjYTWMjj+F+176/YVWdAmK1ppM/Mki8G4mzUHh3+IPG8MNVJFFgCB
lQtxcDIg0UvsEGmEc3dvw9pD+dqJnmFda2+0odRfgtIjiIYisR2aq1WHNPI5wmrcPeswHq+V+2RM
VngRaTLfJkc090004Nlvhb3o8HJ1nTKc6ElPkFHCpGHTlqjxbHhqLEqZti3CoTka/RA95LEFzSCg
sOvxW9BPy6t9mtVluzJGER6VoDXPOFlbI4YL13lXDF9jc3RW5eDpy3APxVOs5+9W4rjXaZLqjVQF
cvMk2Ll5tmmkNEp/T8Rg0rBT7rSjzMVym+ef09BhJV5Iwlj1M694M/FfrwXj2bVNpsHaIXXjpYmr
/GESXfXK4R+lDHLCsDRJansrBsjbFpqoCdTWp9EWal1oEIymyqkIO3W86iqRBi731IArI+udcxI8
gDkZ6Mda5ZMXkiyzYjqsP5Pf2vDVtJp3Y6qHtrbU1WYaENE4DtjBFftl/KEss6F2N8T8FKPY9FNS
Wd9LC1GCIRP9ld5v9Mjoh8bwktMVtoX2NYbJAvZ9Ilyvz3qUpg21pms551SFjAPMqf7QB9N8DtXQ
bcMqc++JvqaocIr5KFAX7PWmYYJWgJsAa2fCIMhZQhiDg58ekyK9arxD8rYsc2WlWvtgkKzyiNHE
2XYWRG5eRM86UIPXNLUQtJlrdRti+qiEVDBuBhRruFCjlhu3H222FY0YAj25jiM5PpZePU4xRTAy
oYS3jLRuPeNb9GsbrfhxCBd7CZlwDwHHXwASGTCj3OroinKHRCtagd2TGdMTxe3ciKurMThr6ql7
1ohGe7Zjcm37Gct+JiJI0hNpXris83GPkr052GWdv0FSgGM3tWQVl023y0087kR5es+16px3mD9f
+6CadloRGRsC79p12I3NkfoOeb/WYPLDyUtyWJNHj3oqtE2oaMhEEkKc5U3cycoVL2iXwnsOI8Wj
kc2K1meyFJz4TVdAwrxr6C4IXoyAm0EizwMmlj3qbfXdBUK3nmbKOhlqBC/2lecX2GsYpbTxfTIb
8qkA9bedan0Z5Delg0wLDTxnqYRU42xIXsKGCOmhqE+cU5J7UWrOt74sk3VP3P0HAq/RRhEWgh8f
5fSU1IaGkriFwrUJ6YA+JDmaJ4QC2n2WBRmNcogU+5g4qnPRI2ZZCQgniA0ckMirhnYYFXMDk6J1
orcogDVoxTJ81aaRdl3LMQrqW7B1XURGNo9afbAJs4G9pg/hi0WqIO4KV51c6IcE0VQ4gCAVRnsy
qqxm72l040eOe6tBqY6YE8alGpenbxkDjwmZaRHF1pVbaJLG1aL/eC+6WZ3N3OzWLrF6yLkm3fbn
yNWRvZF/WmA1eR7msfwOu108SsgAR6dBMKxS/ITkvBkkreaUZuNYuTcD6hXdGIORAn+KmcDzsksS
ZMRd5yRWPrs0t28Zs56RIY4h+0M3QLOjx9Za62YYySacbER9FWk7Oytu6X0iamAQkwxG9kxk5jc5
c6jezp4YvyGdpfVTJBzRZ8GQ1s9N5a7TYjL2SqZ15BdOJO55ILwvohm7h1GVBh8Q59GVVijOKm5L
7BoJhyCE9KBzcWXW9qHvneY54K0fMc0Ax6+y9oWGc4oCrEOMbKHjXOfVSIsWT8sTIY1kG7oIeccO
vqysZLyrBvXkmu3FFIQTdUNsAWIJ5iNQX/W1hEwI7K/gH5JmYpOYcj2EHE050GIcZMzyg2+mA2Uz
ucuc30zIG8VHaIwxYbI5Ci7wmOYtE2R9dULMhDVH5XrUAnExWhKVc4TFRwB6nBKjydx2M4rtqJGB
P8uI8+OM0FXRetLGG3G95REIDWyVxjKfba+0MVlo6iF0q+C+K73iaaqEei96HEsQT/v4ZAvIJytQ
rt3GdnNnGVPZ6KLmUP9uIWO6qDqYkIGwq2C7FdfEsDufbr/+PWmG/t62FRvl1OkXNxShz3NAWrHX
5g9VPSZfrSQEKoEAB6CVii8D9ceBET+dabPOtJXFqY79hcl76OrxhiaCu8lTIS/eIMd1MpnhraL4
+lqWdLknywnu+7CctknluO8ZoKZvNrrkjyF3ezLn6hiSiZVzyLLV1svwJZFzqJyzNTXyO4HvuNjt
NMVAM8UeQelJEe3dBComiNtZo5tL71gbUPFOpJr6TCasO7rGwTfdS7JraLnjDh99/DI7qVrn2Pde
w8oqED7Y7THRBrlv8kWQZc/hRPsZgFyn0WzUY164JrTkTSFpvQk36+770iAus7DKQ5yTsBxb7Jja
CMxqloa9xusxIqfH1M0Rsf0YSIs7DjBk3oY+CzdjWiMUsoXwfIqamHW/8aJ0M1sJh/IO3d6rqgHD
r2zTwDvg0VUs2fd+YCuM3+s4faRIHPfNINqVYmzxhnC9OaaEiN0FsXSIHXZ4TtmJXaKAW6+PfsAS
63fRstB4jUsYnS7ag0vLyWfJZYodYDogLxnnYov0MXVG627AyfKdcj/68FA+PkPntqKdpjxx0N2Q
TcyrmEYsviUP0Z8KbyHkO+ovQ/P2lhwJUZZc0ZK2y/BwGHcc5IvTaGLIGet54GDbOZhviBzkyCTu
tCmtYZHmc7vhsCKfjCphzocdLQTy9aPBxP+lNJx2P3bEVodOHN2MuKBFMMIktYOUBk5VRKjSQDvy
gXb2+LDIwXng+ylFEtETiA2rmhxa7t7dQJwmZ4zgwGZA1BdzTjLl7eFTc8nDjSEXw4PQBsxIVQWs
hMJubjGRun30Hot88fL27hZibcDMxsv3RhKWvuARoiD3nPFQ8YBSKXUqvauXcxjNl+kg6qp/A5Id
PIeRyAWdXKZ6o3Sr99qeJREoqNjMsebD0Cfjcc5G+inm0jOux/ryl6JnBjtVs0fch0oug+ytwcfv
MhPVNng3sHIZ+KZ23NNffzcjw1K+ZCGjBwPIwgpIP1kFeuxFm1nr1Z6wCjCbJtIVNIJVUB3YpMyr
5Ub8mTBi+9mpuuyFGsf1K92t139hru3VhR6Fe+K+6z1IqfYzmVHooH1moVSFjdiu1JCjGEO3MUkS
97UumDddNeY+nRdtl0dhc9cg5V6XjUkcSzd/1EgAzg7m4o4tZGDk0+UOFaNrWIxebZXdSDDXs03K
xAInYc4UWbV2yXCY0RCgPyqme1102X5KNfu+JnjyMqbpcMjCKd8nrRVzHA8Z0LhyjL/OEsYYeSvg
EGNKpyvVxslt4+7VmAbzUbQw8+IWzfKmlAziRwu1Y2JV4FcrtPguGrM1nmImNG0YP8EmenFIkfPb
OjMP0tOjQxHXzfOIgR9Dh7KvIU6iA2mUxVrq7bglCDu6/sVqQVcmtoz3JJiBgqs0b1sK6W4th4ZW
XCIBToxntiaG9URkLnaGGI1XLWYOI1rVvoUh8J/MSDFTWKWaYXPm3FxSmvV3FoZ8w8lm3gJBBNg3
KbNc/SVGbTMW+uDsEsqdXRJFqD8aTsJ/aeFGuJGVRfsRDd5DEiA4hgtGbredDLuYk8uuw0r0G+Dg
3/Ipn+I3/ErFZ/szjeCNl/MzneBn4sD/+7dL+ZE/tfXHR3v6Uf76k8v1/v6j/0tiDRb/7v9sV34g
WqEt/uORQ9YfwhCWv/WbX5npFoZlwwJihT6F/1vSLH4zLGuO/KtnA4aAmwAiAusxUP6/OZYJPuBH
hY1QhQ3bxkv893QDQ/7VddnvPQorhpsWYKL/jnX4WxQAHx2fZPhR/JNogF/YFEIsFBDJMdIyFtu0
XGIUfp+Bkcc9rY+EczG8W22Dvgu1d6MQPoCfoh1L3bOuaF0dJlM+uXr3FDOQ2sDTjQ5EgLMP2Q7t
TArDVdS6LsB1zb13sugVJVV3iDikYBurjkaXjqtY671LCMzgAACr/RcMhF84NcKFaWICS/IWapFh
/ZpKhW7KiFF3q01W4ATRpq5ZK1yXQukNWiFGhV2C2+Z33/U/+ex+IcxwTdfiYnRaxALH+ZXSFAqN
yFug7kQCkVlredmnKfPvyMaG9Z9f6I/8EPEPF/qF1gJxcUZ+QGlh29l3Zr/Kd5V3+/evwbuh37rc
XfavEXltZ8V51MbhRitB0tVDQ0Z9W5f/4mv6hZ3x860soTVEenDvOvJX8Awls17MJQAoQH8oc7IM
Lq33lbSJndfVL33dPdeNsZFpa2w5PV4VjIk/f59/jM752wuAB+VAxJCW/BUL5BQkppdJDNU7Le6z
YkhPc2uC6O1bY90Pg+f/+eV+4QH87XouD76Hstc0f43qoTSxIOBje406RNhFFb9GitN4E5Klg1b8
knvICakmrri9Pnunevrz68OY+QOQ4OcL8MDOsLsutAL5a0KdlY+aPeNEQipaHkq0Hpk2mxvbST7D
rpyvqSOuMdy3Ha0ta4V//tW2kk+LNLDSbOl5qLIh3oM9ttDnaGtFs/3QUfhVsbgqqWgZQDZP0k+9
sc957MKLnjKLGYTG1LdDbmakFCvKa6IHcFvIn03jvc80UqpxaDButK4ziBGMAvGTQGuYBs6tcW06
DTRKdK5sQ0lNrAFegEheZSkbQiQZGC1XG9ogZzzHD3pUxWEub0OBm78cjavNcCSgqEUJrn9zp8Rb
9csfidQUT3owthuSZJfps1vvnQZpdgQqntEW9TzAgHStTfp8tevCXaN6YYjfq/s4Ma8Jc4Lf3pmZ
2Kepr+AgVcuaB8N7kyOxQktepac4bV7SfIGZyAR7Uc70joANdw3Xx9x4wjlX1qD8WTjfNNkQtOwN
wXpqSfsuDD45TUVoL9Me9nveeDszYGyaV+rVyeR57N2zSNoCg3Yxn7K087aTcG9OgGCNNXw+oR3p
6fJinRNWGG/zGOEGO8/ZEIizzAmBFUcYOgOSMX2qXvEUfjFj0wRh1bwEKspos/ISELxNz8v3ysz7
Pmklarwxiy6dF2yYbht+V7rQIkHaYMmxsX1F9cJQmD0Md3zIPz/GcUlCQ+PmrqM2nJ5laDHGL/gQ
aG5729zIPew2dKTdWJ49Wp47UU/TrppQ/tFNXziojOXSttwyUyVp1xtQEWnRTMithaWyENcicwRC
Um6FcR7FceBjiBw1b+uUKyWkcp2CkLDoSkPNKlJERgGNPkpLtriqgt0+lC9mJO9+vvYslPkOwt1d
TgPfL8b5x9Cbn06g3aqRdg3SvwKHCG8S2PinM4UzPk0Ge0i3CR2nkfLBwB3RQjLRLu6zqwKHu3Ph
Hm1ii9dNnN289YLmZU5Qs4nEQQ7KSAnPwtCsjcXC40VxuOVwOO2IU+auydsXWv3cCiL+1EKb2f5U
v7QjQgBoEWjCtQyPjeLLzJmlcjCJUYd5xtUzSBVn9E+fNKEFrwU57szkVae+3Q0dPxSU/Oflce8i
cismHCBoVnBN2RFKyhEu+WpS6ScGiAZ5uwKX4ZyjwTiZwXABPXtTHXardGzSE+NVjrOs2zty1JsV
yusrM06MhAyy1rSZznluEJ6BboL2lHemPX/NEh4k0wlfcTQC2SqAvGdB/SLM4t6Gnqgxet1MMv4q
G61b6wNfmDHzNgEua7cEv/UpkijxoXjBK+qXR1TObz3ZaP6IwVyfZ9yBSrvpJnf38l+skEK1yV7z
kEdW2vLWRIaG3DZ+bVtJP6mpXxJlXusYkq9u8nBQllt0osAPwEolOUsjj9EEzFYVGjJvmyVjlvV4
KOmLHUa0M2vlaAw8QhjKhrSjs9Uuim875OuUDV+NaHiRuqYlJ33mNQ0ZKpi+zF5F6/AOoEeAVEEr
rVUVWPG+UG8K3Vlqu7HvlTzxTVK/1DJ67a3upVb1S1Ysn71dmDAAahZlyX3iRrzuwo0+s3gRlC7P
qVbKm8r0eQdVjaY3sEwMmHWxp9fBUxHi+tB6bhK3127jlHJzkQrrgQrbusWUPvZ4eL70MkCYhhJw
2mVeQFeej9YcLY3kA/4WarsrATDMw5mU/6CFC+N4KfvIlGVpRDFyTxQqI9tUYZy3CGLcmEIO9Mf4
Lme60g+uxSJIRzGFYW5Zd3YeeowyuLUDBKdYLZSp7UN0wwittB8TOUTMBRXpHKzf+85kwU9F8eLE
ObNMz3WM+4XvhcVkNh+NOQ6WG3qqj72cWGkZBKAZiTRoICkH81VqdNqeoSduLaebcOpzKqrJb73a
yrrWkcm6OHa93xJl7qyCOGm+1thVLqmWZxtRix/QhdK1bTAzG+izrEl0119G2xbHZqxKeIZ6+Y2x
w7iDQDydtMwGpqsn0SsukfQx1jXihaDg4XFcvr9EzxTOYIJTzcEwN/1Q2e8loqB9bFi9n9IrZkGX
POELpHqcTOZ0xBZg2Ov1lyHJXiEr3pfL4lQW3MEWG7Y78nvLvn75uS1St16noV5CqpjDNEBykBwh
t6XFQ7qCK87WzH2YSx6DkgXDQpy5JkK+Ptq0Mv2mGS5LcOr3ImcF/7lGpLFz1psyf9Ly5BWGTnBg
UIiDvDDjLUv8sqdkt6xHzZjgUV8v6/E4E4GTFvFnV5oPJUrvupBvpOt9y2V6hP8RMRWjSmjgthPL
hHeQxCLTr2MeOJMlbovcZaLoyAC0xJBirFRNx7HSQXSNkoMKGuglMY3MBfoPZto/JU2vtsBfunU7
kupswibwm6EZDzlKb5+K8sXNl7dpMtdioWIFTqv5exd7t6mMXuOQzy+t488SO46P9ouHdikwfpYL
yNNfJid9rUhBYc/C0C1cgj3/vFL7hTdLke+ZjrQsB9KdbUu51HG/A5biobKcnFbDJnNZq1Db3Aau
xKKZfA6gi/w5lrEPwCr+F9d1/oizo0AkLE/aOnHRRE1wDFwAf7+78DjlDZ6sEJGS7C8Y49dtGx0s
u78GjKxxaUGGCqH14vvJ6NsWJ6fF4CSrl8SOdjLF565s9vPZtijZoMfrdbUhKmib1PMTaghYABzc
6IQ3d0Grvwm3paUcaF9pOD+Jsj5WZBFtqxFJsRY+Gw1iGjOD6gDoYKlD+yz4pKXb0oqKD05IagaT
+fEstDY9qIlnOQ9YuC3pYHChdh9iHprlnkNlcrZyVp3EwpmuFsl906aXyS0RNINm93xhW1SN9Fz9
GHWRP6C1otNF2JFWwtqHBXf486/3Hw6ojo7enuY4Z2zAr5IOwe8/ZegUpdPErrZ2TIqQnvALn57B
HbiUT3SCVGZN+vkvrvgPdxSXBAgouazBLWX9cmw0OytvK4Zi63z5pPhy7DtCPuerFXnhpmnmb50r
76qEXWVhkfeBe17KSXNmQVeIGf0WQAbCbfbcpWbC48SOx7dcUwxMVvo6RmyliAhf+ty9myD7NQlI
9cLMPquyfrFKKh0QFVeBkG0k043udIriJS6pgtj2TZCqm761r6ZN6biUm9pM5bCQUhudpzM22SQa
en4IR3G2VhWHlp81XV+XHlJw90Za+W3Q2J9SdO7Msfi2m1ycy5mf5CD1MiZGcys8kyZcM8A4wuGc
rueAbfy3nZEzV4iWGYWsrm3GMZrIRWlqD8VWycIKiMnPTHYFz5u0pbBDwsOb7hxS9pZyy4qrl9Sh
qU3xHBxI05m///z6/q2m2q1Q/O/XPtnv22T/+f/Xd9t9FOcf6qP59Vf9b2y5LSTf/7nldvs//1Wn
8fTxh37b8ld+67fZ9l851zsEP8mfLTWTP/mt3WaKv7K8SjpEjgcFUzp0Bv6bD2j+FSysTU9WEG5r
00X6e7fNEvw+wMxSCsN2bJe+yC/dtT/rtv2x+SARhzkOrTauziLPJX9hEhMu0DglaCA/LZNvXTTc
95l3VFW5grbx43efyj9pTjnOH0mEv13M5Zch9ZEWMORfqLMpg+42rwQlTaGp+QnkgVEemtzALNy1
BSAJsxxN4xQJL/ms5zp3d6TCDFCYms5FcKEonyK0u7igMWCXV0YonbhLwzBpHlA5Ap4iraKNtrD6
iXpDWeOMR6rCtto7cpBM8+FrXsAJmRik4jY85xE+EmqneqyOyOtCRsm2CQu2V7gy1mY7Q1E1NB27
qcHWseHQNucMlLLlLwkTXo8dALTf4advH+KWVW/b04q0Dl2pKjKOOCQrXDAAbPzSxFkTdvymloAe
wuhwLhIk4DoVHvPZ0jioyMom8WNJlEi6xnpIitBdEsIGAZannpF5VfwCfzDht24xLhKl2OsJ836c
Q5F2Gkgkv4OWDZykbgf8Uv6sw0fc5Q64H2aHyyxpnXU0Y1YJAY/tnekRJeirqROUu2VMJpPbGF69
i+YC+gd5huS/NyFfIqt04uG/brrwyzB1c343F739NdESe2X3ofYaItQ3DEgYvcCpZvJKcS+NBKD2
IPTogCLzYBaW2Roe1WH5TWmQY0Liir0rdzFDHFvLydYxmnbdRehAnFacvRKh1zLNNoL2i8eZGYJr
WKznul1pkfkSdfLmTMmjBkFsU2vmhXvcPDWlSWdgzq+dDLd9YBPQpdPF4Na/qyZXYDsVzGRCMjXo
DYBc5jWskrg6xE53IM4rRocN4IZdaWVY7a5QRL9w4vUTqV16zE59D3ckHuw9DYWaJX644v45xmwb
a3AgW7fNBr9qabUShO2uF5cyAa/vATQAu8Z7bhjVYdB75slBs1doQE7mKB5RwfLezPBH1JiHSYan
0oV+ljZE/FRzoHZGjimxEg8uasCE+nqdGNq5N7rt7NaPkwG3DiT8vmzaQ4/8O3A70IASei6Q2BOm
5PVoilODsXo1cuiWw4R3Ob8YM68Au9x94fQPwow+DI/uQVTXNwZlT1anb0Q+nSeGNivVBc+Mk7Br
BnvNTpizeUQfMo+8Q15Lm0ijiIXQRm8+XgOlSlckdCyvLfYLbHu+uUTRh3jLQzmCJGnn2jfYWTk3
q9yveU7WWR59tesQIwWigd6dCl+2GshyHdNHhFhJ896Z8ha0XMazjKuE4JrmgxYZJeDUYVEOko1F
w6gGRhLMgC/KtDmVhro5KZGIovKOOD3v6eY9FCY7t2XIJRLmPAZMvinXBi4EFF3lCcSashi3gVWo
FeXhF7P0SGhxIV97M/aAjMRNp33hhd6bLm/Fo3LEnrupiL19mOPos86ax0DRQjW8fldX8Hqy7sWx
xj3jQTK8c04XsWheo5p4ug7MzLazY5vkhkBbT7UFMgsfOJTitZmRAxlUzSsB8tgvg/kusePmHmDG
vJ6c5MEqC3vnleUDQQftuU76hC7QvO+0wsUGID8My9mqwi3wIoePpdHyJI7AVEz0IehXEFF2de36
RT7f45GtfWWCKbSs9BNqf7vCm/plRlzRQkE6yq7EJtQHmyCHX5KVH/B0jFVoojnwNLFl3LwRYwLQ
RBEsVAO6IkCIwkaal35Gsli38bGJ9JIZn7O1FOFCk3SjVdZ5F7sxICBadyHeaz1BvZ6iwNf74Nqk
nb0ClCS4n9Q1wT9MaSzQbIoMG5IlvoQuaBBT9pGPjbEjvtGMOIM63w3RH7EwuPCITImgMudMX6Bv
rxx5l1TDHsweXhyERm1Y7XE3bFxQltPM1TD3Ap5L7djXQNpiM0M5XtjqNOZVsEPkQL8ilXtjTO4c
Jd+HOgLRPCBtA5O/6slq2MgIRIEF5GXNYvE2Z2Tc5ohkbAJqAclA0gorc2vzr/d6UwnfBkp1l/fa
YXQnXilp6o0fVov5QhGJ08luG4TlhqMArMYkuGYyJGevfqsE9zej+VURRwK3AgZ4IEdQJgLd16f4
pnSPYNsB58XQRn4tappbTXhuKnczTbXcOEBsKCn1/My9XmwMamfjNGYUusYAX1C36CJ4XYR3DXgl
Q19CQwml2GZOw9hZGzd1gBMU7MexqLJDVVqNX3vy0xpSVgMjxRE2QhrZxK7RuuuZmGQ3J/iF/uKR
41WxipFN7Bfowd7M42uY1d9s0zotuis0BgiKwPjVlu5gOJ3lVzIArY8mwU+K6ZWYyyE7yaw45VFX
ItGegXmKaes21Ss655s5FPbHRIsJk3R1kfRRrsBns93iTmfze51l8Q2iDbZwVU13iaaTJ5mNcJdK
5OS5ifm8dDf1UMDs0fRVIINXejz7oRKfPbnEvomRcc+xsnzoVTIcyci2NilzS7bIXN1CFAq7joxz
H9SwxQfFl5Tr4zMcXSQGfbTxmoFTvVM+moJZuR0bp7nIPhWa1q3XlSUBGdY5TnmgFDZTX8R55cOR
aVdxLthm644WdxMu8cN1viYr+GtOreaXZePy4KfUC173JYCO7DspQ/w8wo6GSGI6yLo8dsQY3ukU
rtgZ4yOAWuBH4eL+lsk3hELdHTCdF2B9GB6K+XtYKszozWvAJJP2l1efaL6YaxRtNhDidPbxrcWr
3q40DJ/Jfo7SA6EJV4FI0pX5kwAjtgH37ix73wCMybQfaXkDPiYdG5yInj25zvxNjORTT3AUg4Ju
E5xkhN0hIC2jV921asrkaOOJKxuCPWkRfAt5IgD1692946FrYAGWGw/xxftgZW9IkoozSrhHgV6V
L46Sx3M144tw5TYfBKr6stCgMTnfZoiXW51ae9tGJu1UNIa04SfrYpEo1cwjcc0zTs9eJ/e3JU4O
F4ltdhfD834MNhaXdrDJUSTk3QkymNIhWlThnbsFyGlNLtjjls1BIf1TI0S+NkUFbs9HA7kOXaT+
nYYRrT/jiPKsXuEj/uGkFmHc3iVp41vZ22tQhKca+PQqLLO31EP5FWDmD8HqrONZ38+xeGCSf21n
tZtM+2WcM97u/yXsTJYbR7Is+kUwwzxsCXCWRGqWYgNTKCIwTw64O4Cv78PsTVe0WdamrDLNUqJI
Anh+373nMl0wyGEqZ6UBrNb8msKiY8HlvfHXdptwmH8ivL8SwBG3nPC5EdZLxBexsU08pJKUWFiT
ApMiKy5NQ/ZtJoAWd+Pw2ZdoYGjH9kPHi5mPWFsYytx+qSUG8ZmyQzLGDY8VfMP0N8Gf+11oO6iO
7NY5olNq0oC0tKv5vuHBYxHAQ11OxOp5574A4b83QJ0aWDUdEAcsRc32qxJrRSud7BR+Pd/hCelC
hrsfpWsyEjomgGYx8kPcoG3HiyluXOd/P5v8pxZyO5mgM9gmvy0A/MY//6cWkrU2bx/s5RiKEDNv
qWCpdnzp7lqVQ0BbiILBYaEy7/Lvv/d2+Ov/b3MDGghZC5fls+tRCuL8pbHBVVYycHwZA6NAprZ7
gxykLqeBFUoYsrIzAFRQLb2w849Lv+Fzb5kZTd7nCDaIGRDzQhnbG0PtfFS3x6F2rRZeUzNlyVpN
YZ2Ei9FhiyhBmeUmj+rGqQIIkkuLN90UnvkiRYerLDPUf9ts//93lZOtj4Bnek5kht5fChPEjTyo
afiKp0bUb7ALUfPhboKl5ClsLEbw4Q8V5IN/f0//2uj/82H+b63JzW9M5P525v0/8mFlrBNMdtAk
fqlq2qTb3nl1gHDQBjXP1DIIm0YP6B4FV1LTzDfP7BIagA78ALwCndzGf/l2/afs9b/fLtYKAacf
1vzW37YMlUWEJGlKIRJErLYJ2vA8V6NxX3IAvRp9b9wTLU4Jbmp4X//+Zvy/8/0/ogNKAoafEAPP
X4qbRZufjBxw4nWgs58A5kgAzy3l5zHN9Hzq4M2he/z77/z7O33b8EeO7aEoRB59Pn/9TuIkIghS
N0tkvZ6a4HDzCMvu47/8kr+/XP+YlELcAzefjRN6f105nnZWXEFES6xnouvJerxA29+Pm58/1Knd
dR/uxnrkoYFrGBE/Dg/c9Hf//hJsvE9/Xb4eIgdWKDw+wc1N9feLqEqOeEGGg5v44Bn/xkueMn71
FScT9k7p85xrkdSGdwI6fOnxnvYTt16UvPFArwcO8rG4PZdzfAMTt7kuiMbTHLDUNeSR6tO6ipuJ
/TrPyurRFiu11yM+Q0fk71MPnCkc3H4PESPBiR+vYMhGRANY788d2IKg8K+0via+JRLf6B4mYR9Y
e0H8NxBFsSED8yc23zbEBVXI89pBlywZEYHOVDb2TcKYWASv0kk/aPnBKdA847f7Xh0aWm8ddxxe
HuAzvAsgh17Nu+wt6p2mwU97nD9N1b+njn0qnfZscHe9ZY23Qc+REiP3UTXGwOo/emFvTdKMzyg1
6afx9507Q6kDIKnc4DyG4XdpG7sV+2OsM1QpehIYQ+ry2coJ8rn+bin0fgzCU+OEiU8cglqzH7QO
PeeT/1XgXddVdli0A0QhiqUqBBf5+AlBZ9c64p135aVTxHOJa+y8yNpTN39qDLIn7cqpOXvIG7Ik
LJRaCKnw0uS7uqn5RP82nMd2mWvsvdz4rni+2ji9eEiq353bvXCfjjYUmu51oU8pbWsxVyd2i/S1
DTP2pD3L23yEaB085Y79Qdgw1rJ5W6PuRI6A7jWzMjf9TIcP4cG894lPV8dO2Ngbos929o7Zym2k
HB7spXzXWXGbjRGE9Y6w5VejgfNJp4P2rum9TuHIE8QdrR+4/w4UIDG/8sEC+L+MY/2SZ9apIdeQ
TCR6Vhd2B+9k1+2oqOAsU7afPvmAOCtRHnzGtDgw82cGylc9jUOCIjfEtcm3iEC99Shp4O30dJmc
9iWDtrkbBpiZtN3U32T1g50AoJOW3X6127MP2Qm/KKsa+ruhXRV3WJOpmlyBSDZ8xiyG1u2ATkH4
ZG8IUGttNe1JIt0tXuHE0hkfDQljDi8Rk+9UPjjheOYgfCEpyFeemPqOGrVT6fdnjqYnvOh6I5eg
3JFlYIWg1mAvRe1sDSCjB7oal0sFw4rw6J749IpAUSrQWro81IoTpqS7xHDW5egK49VFHTu6gzQe
EWf+lLUCJTwZ7zQN/+jcKYhXg6i12TTTUXK1kbYvPqdoevGbtInnxZ+TkffCDNY994MpXhZQ/zk3
jbbp7kDcx1NaXXhfSQt08Mh8uDz+OivMMtTDD91Mx7Bg7jPtBc7CIrbkx+/R+w81TPC3BVIeP1G+
RD1PuGFJk8ZT3XtIIDuGV9niXYYG3zEmbrz+1iI/aQgP1iRvK+M/qe2dWgkKuSW4RYnxChdEuPdR
Hj3pUb4bo37SUEMzGKCAwJySaBMSWc/VzkHc/XCFOZyMgbhs2EJ1oILOpqOoL5et5WCJoGujtq2A
Sj4ALymv3lfexfTVgzdnnyN0eEn4QNjzwWo8WF9M0qPXb1K0xrVbHgoJAzzydjbfFNEVX10/ndjI
b23cGQp9woAe24dECpbqAgn1J82+IFwJo9fudQa9JcL1PC4Zgd663plRtx9C61OuXxbcWLn25Skq
J1fs8YIb+fsoTLWfNLaTgI55zkMd2BWJXUMLurt6O+PFFcNWBkAzG/+3b2iKCgjNmDsYD8GmKAtK
lHE4jVtf9sZX0No3licAU6wS7XMNk/hJ6lIgCd84x9wbM7snZK7ax2Eq+geMaPOe+GmFLFy9uZwN
+fIv1VsUACTsx3km3GSXL1ZUDVdE5F+TQaCVIhxkFCvxtPHHkCDr0lDNXoLhewLyUsH00GK6Bn0X
xtbsmH/mFZHklE84AIhkob/NoXkP8eZMswfr7+KGqMxUCMd7Xe/7wnwFiGc9UaM1puiawassDLkt
R5d6iFrb17YkLRLb/JFnUqSMs04w/cwqdzixocZ9QPIKGEhWASHEC0Hecbro5UY6qsejT76qVQTN
jCmdMJAQb1lTTleL9u8LRXc1qLS7UIfXSdtuTLlAlgQ+CkROfJPmmvLUZpYLPKSzUD8YbTETvU2j
8zHc6h4nQSDZC/DQC38wTk44PIyzflzUdOcurSE3Afnvb3uZfjnNpIGg0qilBgMRuBlS1C1MvNNn
ZLJcn2n3MX5CpgiBkE5onmqdCEZ2wycAE3LHhbtam5w6gvGpwfuB1NHUxQWtitYhtg670RoHMEWD
axH881sPRbECMHxe3Kkk8LYussOr5NQ44NILK02oO9xac8L9sH4bmBgh3YuqTeciziBh/ihy91tS
EQ41PNDWwxSR8Zvx4CQBRWY7ACg8+0s15uOuMOcRFnXV5/foJz7kScKva+E8Lr0Wuy5NOXcJ3Xfj
lmu52HZqRTutQ7u70IwlP4i/Dg8NkWz426EBNcQOqSydu/Ansbdgyyayf5r7Jj1mBXHJWwDEMecH
Ih4FAA7PUTRGg8l9UswXL5ORiZOwqZeJQRk2j1CZ+SKXVgI1Nwc1lVZ3fBknisbnnYtHc4E5sw+N
7k0haM8hkK1wtUFimC2hC/pFY7X0tBBReN8Vhn7PPfFkRUTmcs0NEO+Z/wgvtL5xuKIPY8ppznGK
1P3TOo77sjbCXbaLsxLQLy8kc4BJBVu3H0xglj4/cQjfhq4Hu8fXEbLIrTKTeNohoiiJ6NfU1fTk
kIYJhjU85tqrn6KmzV/NhbDLS3RLmZLnyI5eYNIPQ+jnvZVAJjiIpju7cbNthNK1b8sIQ6AjdEwp
z3zFE07Z8xrpgxvJimCpuzh7jg9DiRyouKFbLjgVh+v5APh/2MK8FJs5U3dtOOsP9mKwx1b5jJdh
PYsJ50pHPyP6SBWFL9z3LyLQwyn0YE5uOgY8yjkG7e4YsSHpduh9jnmuvP6Lt+YTG8xDCfKf3ddR
rP2+XGlYzcYgGQJd7qAGZSZ6uggO1AGHv5UHOomep10ZtD2qOnSwo5Ai3UPakrenp1rdnWOrmqw1
N9HWIF0KuUSc2RFh1R9TPi5MVYmr1XoE6ovXA8+RsdZ+PARef+0C8ulpMT62Hn2+awPbXEUAf+r+
yEqE/LVbdwQsV5BKfFiRJQVgKo2kLaovnv7NQZpQE/Ih3BVd9QUYk9UZcK9ksPUVInKSh8SSgW7B
y5C/M9978gFFcnQRJ7st77StNQYNea3C6HsoozUxSrlZ0GYS5U0ZGA3IMUVmHUqQJMJB+jUqvoBG
pu/Nlnr7Uken0ugztlfT/RCG16wy4mIdq4OroiGe1bwH2w/2MmOlxy6Dp2EhDphc+o0h1/U1tNJX
N/Nhk7X8XtHqlxoYwNahE/XDbevWYu3ADIHpItyMo7R/aIYwasCZKIFR4lBlCWMeS5jv23648eCL
yCuuUrNzHcGSMA1o+JFeeBV16twTN6cJXnnmB3LldErHOnbbBueNHdXbaWB+3bCf5Ag91NCgkYcH
ImDCC468C8CuXWzlYxsc9BzClpSr+S1EnsNFY3f0CxtbDS0QXOnU4sKs3fkB8KjzbGqDXN0cXvux
bnYeDp4fvh7v1Uzx2RLle02v+iPg1zrBNfg6ROUbDONl46V0wRirewlSU1DEMoDsdZZTJtB/My1+
hD4x0cacAO/PYTBeOrmoP2019Al3ls+yVMGJxnhuyKb6aKuUw8JaFXcN+KwkNYcFoG0E/AnEZZyO
jKwaAGcy2kWZuGkX7hpHUkmksuuSUiiBIPbQmdRwjj3pVtumEskK+q3zj9qQdsfVG/YV9zymbNbQ
zbRrS+NtbYPHDhYiPshdFklA7ouF/gspFlNi/1TgBGqnejuaM80ipOum/WzI8OdUQDIYKCNjmrsN
JVQEH/Nagar2eOphFPHd7NlxVP28uJ5+8xXZ0H2GDi+vyr8R3/qpNcAU1imEYMZ5uaAV+qR+UdK5
0bMn5WFpAzW2dLmVKtozXwM+dopH1pdgcseLvw4XLH5busafpMuuGllnj69P0rnNSkWM0R9Rhb3E
cTu9u8CqYg0OGhnPPIs5BWlu4QCGCGDEcsmo3yxbemS7viVDbG97WMH7jBDzwQfexq3lS1k4WSvT
vu9seEuyO6EsfbPKcLfcELdFFrjb0Od5rREnN37Qq42hqe3KZ3Gl4+cscSVvOlU+121357DpbAik
woolHC8oq7J79mgBnUDDZIvr7EbniELYJ7ceCS+2zA5pUB/VoK+1n+FX5OgF2I21NikiGTe9+V4s
E3fJzDnOeAZzfN1WImz7C0roK8lvD2xNyEDlTvqThKZNCaOYeWPoUCPI+p42tofpZ/rsjBzrql27
x6JYX4wl6h6j7AZUc2l7w8JIr+DSpjsun6M3RlCWbWof6A0tYYOAcjP9GTwpqhi1h5zaSOF9mB3j
YqRaVkVeeQc/BoCVx4yt5T0PPhss+4DBoKUDwfaVs7PZhW8i6OvZGD2lBm/7EPwRtkVhQRk9BjOk
3WLwmIWghMWuwRHdaynWXux9HbKKr02iou10hcxzpjWlORbMNkD9OBCVTrae6r6Agaay8sS1e0Pk
TdFvpzCuDZM4QA6YS1b75Yz+eWhKcaX8OmlgP008gjlSOEfBFvpYj87JalkvWXRkcPGKt2Ehgkg2
OH1yQ6gJ7JnuaSoLEZF1Fzua7DRFKHv6Q8RGI6PasYzW4DxouC9j3p8Wnweku/QrT+WFGL5o60Mm
7eVAed0z2w2D3ip0eIaQXdr7U7YzS+OxEN6RrHbzEXlMyqqkjoAaKf7eNk1Eziaz18VmMtXzNAi8
Fdn4UFNi9aK8kqV4tdLOZDUF7QSmxbNhpWHFHd/mUc4HGUofC3TOmWokXSo80EEUxR/sjhTC2s6/
Ou120Ea86EQv009T2OEp6oB15OXnMLjIQEH/2Tjiupo93dKZbxyDRpNt1SCfmqp/wXXzO6VVa7Ny
jwVO7XzhZiU6CwCBvm/zYcwpGgrLmZXeOMQraMp8HOyNfcPxF5QdhxUf02QYO9+ljncBfnBTHmxX
PYezvPAOFYnym8Os5GGU7HsoXTw7dr7EHq3te0zVW4RnetRSWK9DH10Qan+Yyypw8oWvi6Q0MGIq
NwAFmbZ7zS3lHuyq+KjRAfecf41tIcXANoxa49mz/b3W9XXJoCFnNWzuqMl5ThUsQqGk/OxHVPNp
qijDbY0HGlmuKNUDTSrVZRz6ZlO6vP+e4f30QMp+UMqeH1d/pQew759IvBDQrnngUFx3bhu1r+pc
bnImwBMphPZXXbf2fuI/UX75IW0uzkwHd5SUh/d1Pz9XOVr7EHJql2P/YMM8jae1mIla96/DYL4u
UXCFe0LrBF7o0rVB+XqgiIhsvVgeQKSeC9ow60fW3j8w6ROz98pz78wgK50BrIssztY8zRBiQAJx
wdhQxGfrQrnxr8zlygFOmeQVSK+8ZURsBppRpwIvN5lHcPLidswJPQN6KV1d3JC3y42Ns4hoSlz+
3Y2Nczcu/Ws+1M8r/P94KA0wkPV7R5Ms7yKgWo//s9TXuW8/GH6PlBbA3zNucqKYKxJEhuA7Es3J
4EBaQUZjxzFR+T30z0qLVxKX1LuMw2NZ1IypGG/LIbsHBnmQpRIHegw6kLsSpKl1juzwPozGJyre
ekBZ3ps70nUqKKuKS0AaAAZQWmGLrPlr4LK+6gu1c7vlOKf1lxvOr2Vp7qEOVWATmg+gDuWb6fr+
Ritzl/PG3LEtoImyBwnr89QGzlPeQRClBQ+ZkU/cLY9EYr+HuS/jnM4RB1BFIQN+r6If3ofcUXHE
aOjKyKoutge/iw3bRUNDUZq9PWvzi5/hf5Aj9hkgvQw9X4oUxGIoJo+y73a6jhT/iDgLIudZ9fnb
kK+/ubjds9vVoGdyatCg7m8JWqUoZOFjVavngG9uZLFrJtKudrDID5YsL/7MRGl49HJ5s8E5kJ0C
8xf7fA72u1wUVw6GBSei1WFiCa+L2wxITHW3Y2O6bSa/+ohKsJyDU3cJ9b8HF6b5pp5Kf+v4zUAf
fcjXqS2/6AK+w7yn9hxzd71NTWPTAuttZ3Ud/KEhd+U9ICE8aWA+Q4SXr3arDVdXQgQnWX3YQTP6
XlfwH5YREp0dOozOfnQAPc3w6Arxw5vFdw18cM8Ja+WuOMPJWjMkmdqxU5vqCMASWNG9xHZmqHXC
vIYcvXFzexza0vSyePXdYqo7Vl732YA85QgJxs6cw6fAW15JwYmtU8vPpiIuS1/73vTTE56+kngV
D8LOYqBPZbAxmzB/gDkZYc7zv0JpkZsc+bVUhKXbUOpHktP2ZgpwX3n1MEHY6k5VpN/MLnvpRg6t
0dAAFXfoEDGrFxc6HF+I9lA3vkjApHsx21dkUX1PF+BDr8OHHkSu2cHKBv9TY8pT39Mt+JfL+jlv
zX3tsgckIsHANKijdtfTUI3MUDk7YJXC16k72D5rZ75NLk/1HALNprSB5OplQCq3QQdjTN8YMJRg
dnGiwGbocArO6PpLYzOiRMzAa4IL5NFeqSav2SDdm04LBUZ7PCyz8JBZHAhI6EIrWelfSsOZa6qO
8Zp/hYE3fZgDwplLOaLjOtcsyl0qLFrzaXR50tGIVRinZU5/KYH5wR4Id82NZdwHE81c0oy2lk7P
OPEcBNB2ebLSFRk7kudORD52p+7WHG1GZwCjzp4yAprZRXEZSxN5LPXQHQvuM0sgX+h0v3XxwDG9
dZntDGHE7Hf7S8q3deMWvp9AeVGMnCGOvjE3+jecsiP5xW68LrWZXrVhdVuIV3K+S30sFJZVSWJZ
vqQVkdxWfs5MHpbcOSlwcVjMVGpXRAX3Hsa4bvgJgZMaYvZ9dzjco52g9GTDynVtkkAJcbeI/KmA
rBFTDfdVl+FyUGuYUgLHnsc1PyDvfo9G5x8Hz3tdBwynuLFoAQ3rX1DKboWSCE6Vrz9XGFqgKP1r
NZtLAiXvDVvDexH5dEYzQJAKu10yfU/t8Nj8arLeAjoFe9lnGDHd0j6wkM/2lkEx1gRkdkO+50ed
WQZXK3++PwFpzecnYRTOkbS2vfUd+3cEhjNWtsUJO6/PUGu4f4fYrkycIpvAGt6HvGLoCzrKgMLz
4tC30JOncDnD77AcbodqbbdsCnFHUnG2kfZcgj2/WVzQxUaq95o0gGjGlrSlVna3+opDqMIbg9X9
2OR8UlXAzZHK7K1E0cGlxzwnfDNMpOniGwy8nzJP6aXUMIBLMiR4pryHyYIqanqR5o0BozV6pIBn
69SHQ/5gIIMlTiZQuKmSxZVZtRXxNk/wbMCMF1NTPeLW6IfLoNtXv/M0N966NsqE10abkVgJg8Bd
H7rYBxozxhZQsGYPI5HWFjHiUybKd1sk+RzLG8Ydzz+NHvHVzBpwfd0U7NwaObFWoI7t/oGcLu1P
qd9t10Fg3qvZe0y+c4U9JTfccI6qDXY9QbIHR6UkOtuQLkxVeM3O6ZmBLBQVBSidugxac6SxbO1G
0xis3pXh/2yoZyCl0g1x30WvNlg+YjjPkHGoeH9Ff7hEsqkfFky2iVyigUpfsKBG5B7m1gLuqslK
27nb3f4Y4Ncbm4gSe7EU8cmw8eAOxynqUTOaTy8lS9uS7Oy8+r71YESRwvQ2gTEdG4LTlLvPGL71
Hlr2C1Bwknqr/Wlo9Rbp9h6WY7WlExitoVggly+8XzQwL9l7mqsPpVeOcUjvcxOaO2uNXmGtPWu+
t0FPVRLSO+pttKVlaD/ljJPZ+IOco8maq3W3gH/aBGB/XLrhQr9J94ZZZTup9riUKTBe83t27CdB
gLCnqBKJYUwTEHKUEjoKxHaxj4I10S7BnF50G6+rnuqGQqZqwl3JK/6DWfaBtN24r1P1WGkyba1f
mcnagDEDOEsfhnPIVqo1BeY0r2Q6qyr15TTUT+bKSmgNO6bDja0zIzz16urkPxpnyGO0mZPRRlSn
1Amv7J1980s6/tYLB17OTDnca1d8Z+XEUyuyl9go8kMXuB+6y5+6YGDpRt0Sj+dzhng62uOJA+VB
zuKHta7bbqTdDdDZOE4sXcMn8vL0Vk3TfUUn3RjklxllgG8NBUXd3uuLH8E60hGIl+RYz8Fh8ixc
mvMxp/AEPma+j/LgmTT0ra+pO9Ni1+4G7FecHldsGUX5u06zP73X/KE755p67oV5/L0qanjK2U3G
dt4ys8ZXGqQSF5nL1L4amFaCytJ3YeBj3vUY9lxbv5bN8sj8NUEasqibW85RQ4nsgMpp0qLq70rt
h7wxqL5xZa4X2y3kvTUtyGuNUp+D7XMgkHJ4oo8lfeYexXa60gVISNc6Vb1gMw+sl8L5np7z0kDm
nwn7tUYg621tTP6fsbazV3iilGOsAwKdPU1xK+FuHAFfx6vXOVt7aV8pOF7xy1rY5Fj3CokvQptB
nwBaUkkb0ldmV3m7Vz6RpNvpvQjzNE7T4Btw8/DctQikG5n7dN/WnkZwsgK5Vau3JTfAn1v2Tuzn
63ESCsO35wVFG+OOAUyVIcjUugeR5Zo/EEpv3TZwzHi20o4NPjjoTUq62vJ7rIPoEjr9x+qyzTHT
4mHKR4BOFHhjTQup25skmEPXfCoyaticxb9bsRnggiBCjc/HDfBY96J/LgaI9hnt4FPu6o1ZYX92
euOX3Rdh0voY06MRm9rs9d1DDmyLUSTaY43em/NKW6u95lhqvW9CsP2DytyXIM0fqYm+z8T6jYjp
ba1uMLarmwf8xRnC3+344wTZL4mNPYETDb81JxZQZm/B4h7rqH8ee++kexmT173dJs3mq204LVfj
2Z5NON7cnzZ46SljcMWaRHX0zWxCAGQsEIvM8FdWG+lP+NUtur097IiuhwiWg0ElAvB4WmecFq0v
HB/deuElZFN71lV+qE2DKDgkYMIPFBXihzY6HLYlhNNDPpEwgfGLMagMiZwbr6vfX8wlANtos+Vr
JJlPQVuF1830VnoBVcMsYN0yggGhK5F4NieMNXpkSkjYrMhNkTvPNN3hmJ5BfBvtO8yG76FqGNfA
fXE8bVZ3k2a0aVk0PNbudJWdtGHO0zE41iBIV57qCO9yk5VUF4Ueq07m0HPZk/JwsiWI7bDhke6K
02pAFV5bOoMAlk42K99+pWtpHOQRkGpDv7c+QSAYjqJDIC9T40Go8mS4zntDX08yGpFJW0R2XR2p
7o2l/BTF9NrpYDlOY5iiR9AokkuodL03PZHqBM5HfW89UsYp24orxXR3oq+CrYdaws4PluGa4jeQ
ajibloRusPJV48fQ88Gfl4RWLWLtwg9t0zI4l5Ox68GAbbCtps9WGMhbzuYDMw2cwqK+lrW105Wf
4upx51+mNN6XUfKKb3W4FmsWygIceIeiyPe8G0R1w7AkfW3Sw+tMz66iyDpoR27Klb2ykscdsszM
9rTLxWbfnL0Sa7PTGFG8VOu1yDPnySYDMNEJ7PG0YX0dCzz78SwAnUxZ/4bz/M5bb1PIyNzdhW/A
cyVrMo6rVVSxRR94Mg4oGOycFpkgdx7rLqeJoB1OPkFG8pBMKlJWL4G2H6vGb5IiordSTiZuFl0h
lOAtuvndZQv32hzpr0b47U1sdIbl2nvcmDY0YP6m7Mxnv0a7og9wNIeWGIOLkw8EWfQCOWyjB2tZ
zgpSCupq6Djeuc5vapcpK5k4ON6XuKoaYV/IRnvV/eIDSNq2K4Q6Lht4IT0tLMXLbCNQgi4kfXJi
2x8FW6AhEzwJIsNcNA478oo4FJQ3WI9fAcy6bjt1Vu9vLZ9T09bTinJFufhyu4ZZV10U8fvfSjLb
GEPP7XuY+KF3hRcs4zbwGO4I2lRckGPEmMExqix/+8Vctm/tzFW+aZjgzVvllpS/m3rkoU+Xk3dY
LHcV72Aa45qF4BviKO9+Jqfb/0IaNjets1QL+rPH3NQOluEc5gYya4z298uVDq1YTslk3o2sf1PA
C83dnIdKnFgM8cFY2RJ9ZqLldc2+WvmheN1/DtZULt/aVir8njGfvOV0uRVblyuBl+Wa/mHNGFKf
lLY6N7HXprqnUSNYYqusu/1M1GK5N2VUu0nIuN7ufZ05wxZHMAWUuLGwbIScl6DPi7oynz1LTXBf
Ail2SuZheeDpOfO+r6ZOd5Xwl+AKqD2KztVqhvKTqa/o4hF/J/C9mlvnRtOuYHyUI0nbG5Wfs2te
Tb6J2JAjwlHr1zlMz+yEAZH4hB/wjVU4NkjUY/x11n220Ne1T0dtvbgBLTBbAh7Wuld1Cz5uo0ZZ
3Pd+YOTHSOoR7xAxwOYXmkw+7+kmACUEA4DupE2uZe+gxlatSk+3igT4+7UexMUjN9U8j4bvM1yx
L54fu4bN9Gl0cd0n9eDa7imDWGTf64CcHNoIC4+0LxFGKuEYJngvqpu2s6XVNypWqxm5wt68z1XA
VG8SQke3NivbfLL8xfuYMkFlsjNIHAvg8qKbt8+oW8x0pd6FmS9YiOajhZ1isGzad/GOnkw55gI/
TE1jCYpk39Ed5So7IOfBWcO+WDja1ZNfrz4lpFnBJ8O6GLMrbJwuuAP5jUcEN66guxi+48aY+0Ul
Bg64kB1XXRqXgqg/JYc2jXqWIYLl3Jntah89w4dxv/pANg7c1jFHR1anKAZe4c7HpqL8i6UmbgAY
7Cm3D2yE+bNbrcgwZuX3r63Icgo92Ph394PZh+cSf88vY+khW/B46egWjfQdjv370mYBSeGzgetE
GWp6bPpmBNw7t7CoR2+ZXlejcxkXwH1A1MkNDP3ZSK2jhXZ9Un2jCMalWblrxpbW3/G2tgxn2tOL
GuV5M+cTu1n8ES0DkZeV4Jdn32p+4hixfhYlD5aNo/6xYzJbGYnrTB4cUE+ZYsdJLervKUApZsI2
ClJT1vPuXBtuZTcZsv/jtCC19uCmuF1qc8aqVmLodY7h6NvvhkeSAbpKQMYj1/B56bwOZXnEVcoB
vrSbGmdfOSnv0IcFyQbpG/OT5+cvVTFjzp1tbSyahjlt9ycqEfWfjN9bPbTIJshtec25BQCkSjkW
s64inUlfD3rHgFOr8ihu6RdjJRxRkJZHxsy/g3kIqWItebLI1gq/GoAr11lF49VzDVSd3KYz7KZh
oTHNN1hSOXMpE5af7AsVdLaOWXTVR6/UoZ+UpTt9d7aN51zMsrbvFVa/g1s3BHVWeGsE4LxmOjE2
VGxkRpObJ82+1UnmAqSrEzgYuBiejZEizIj9q1vcSFgYSLh1WviqyDn843r3C8z4S2PhUwA6zO5D
3EztSzrLBFFqeCDbzC2S1crrNI2kXhx79LdjN1TDoVgsPpaonwu8tuFkvHiEhii5cRznkDpNfkcb
c3DtTCJQcA/pmbEwIQy7KWisFxhVUvFizYKYilEfx1QvzzLvrCuSBoJ5P6BWxsJsmySsIcIeO3qI
JPbKYXJRqpDZ9r6kxZY8aKYuGLO6D8y23EJQlqhbjlZ3XA4OILMpWXXG/ZFzVNrHTbM4v0mfOHni
CHKC1KhYKqHazYiQKLBzQ5gt79B9WrHrTb+7E8UaTjcyQHdsLF99+CrExm55Fs8hoEwKRlXHA7ej
wHAzd76meq0rm9inzLDjNOJ5GmKWNd7ni2/+xOfE9N8b1GNabp5d8Nfwn7ncJUi7zHQ4gLal2Gkz
pIraS3zHcVQQLY9TbZHUDcsidDfZiqa55fYyi13REh/bLMQqKXWQkaJZr2UaOZlhA3rjf8g7k+XI
lTNLv0pb7SGDAw4HsKhaxIQITsmZydzAkpkk5nnG0/cHXlWLjGSRLWnV1guZSVd5EwHA4cP/n/Md
NCVMo2Gj/UznuH9sYphNyhnGS6zOjrNhp5/e0zJMp+0gGtSeuoZclD5vIC+STjGHC32U/qZsCudF
b8r2onexjLEBLtFENSycppiW5OI4cx77YiyJrVDdOZR17amuGAhrHAqMpcxIMatGQaNuGuiwkHoG
GxufnJyf5FHL7yjs+LO5wQ7i0uG8FW50JnY6L74WXrt1WSBGaOz01g+bM9mmJCZxFme33rTjbd5O
4Xe3qah26XYmUZokYZr/bCA9XY2arj9ZKaqDtO+AXClBGEhsYdvWEsFxqp1JVOexZdd0T1Db6Vpp
blA2LRQh6GqHpqvVSwSr53yadHYlOJCNHVW49B5paogPyQoJgRpmpDmAu3VzMxAecdOlVaPtJa2W
C6owBEoOJYFwuhkO15x3b9vUMpis5ICQubWm+Haq/fy569OfnU21V1GJm8GUX7PtDy4NVqMrh75h
chrbZK4y6ZKgq0IXI24NXr+iM4rCZHHq2lV4WYVFd2YWhbuB5gL9FplSezFHKQHtQyjCX1Hg+uhG
ZFPckXvNAXNG27Om1ZdgAO5x2Opirq+QSTi/ue3gSpo+AqM2KDRY/Y1+V3c2dFQUJ9DMJRCxXU9b
mDYfVWlJXGbRHSKHsjm7AQ1UUEBtFzmhztCOU8mSZpiLJ5ckKEWqOU6Ji5hjBTnK6KBHL6W8wQf1
apqYna7vPNOcXEqYmbg01My4ZLfHuBcwbBQC0QxqnJPScpgaYB8n0DmtFxr02jcBL5iivt5T/n79
93q42yHcP+YZ1BTzKeouFxZQK37pM5a0DeW58joMO7fGIG/WFFHQHB0STWfOWFIRmEVzk2HsoxL1
TN9EbtPYC2gkrlh8ClZoNEcWf0xfvqc0yMmhSY3JOhg63f2hISdhhd4R3VXFYQZUHRvusAnAAkfU
ChaGDfEa65z4sqcaUc3GErF1qleKWbeXqQsUhcLYSV5pkGNaFFu/Rnhuza7trDRfZ3gGnjle+MQi
5fPGjsZppwfAWiDydRCaY1qB9kzJcTXqSxpUBtmcgzh75oo6aR57mWv0QJIw55J1D034acg5vW/o
K+ArmvzG3okCL/rWpej9glDZUARiC3U/8CEzlYm0GrwcLhqcOsMOx5vGsA1aeGZeoyet8Ii4g94b
v4lD42G15IXM91RT0ns+YKjnJUeRYGWn7Ujx1ceUlc+iY+1k/6xqJ8ekmPJEWkFxi//q+OdoxTWg
cQBbcjKkL2s9muJ4hS4aFwK/DcxAkhX4yrI4yN075QSBh8tc3hgFjdOxG637UJlsLgnwzAjY4UT3
XYoxx9goHZRLqg2vwmacL1BYGVfDrIKa2Nd8UazjHo2uFDpZMFSWXsmtqwVskeopJGK8c4V5YrZQ
CbuqLr+n9IzuQ9fGVhDVd3WBSrkGJ/5bzFXAaoyKmgqvOqcHwI490tGs4hqrDf5thVW3wk+f7nKY
CtTKdIDTJPGkfD+zz9luVRR0BFfFXHTXIpvqk5II3Au6nL8E5I9urQcAWbdBD3XjvjASQoIxbfBC
0yxhHUnq1iBhBdRevf1r9R+iDq01lkw+rQiB+6aUpK7P3UKWdMgv9Vc9dZb+VAaMUvIWLU6UZL3x
PbjLUnOeN1pj7jJGCpTNPKTM/PoXUAnniyhw5yI5iItmvFRVwJbLdJeTm+pA8J8MRsE/kePIh58k
LuMS47wgfVgVIeGY6LL0p2QZK6jssThauj7tWjXHxrmyXZmcE94w+rtZwGWzutZVWGV6HlDiV/wl
2D5ZoIaWoJy9WaeVu4UgYiHLmDtOxkY79Mm+DEf+/F+zAE0ZX504kAQCDkhJNa7RsCb4PV8nMGwG
9mRRieojUl1bUESQFaVPiSSNDC6GRBZBDLTKZgcIN5kHPjpaON3aITtI6ns0nOjp0StoLSK0gcpa
cjJbCWcJIHxsoVIKXdOSB5JQ3V87rxvChslHv8vaOSlPKRGY2SX6NPJP2w5F4hp/rJHsAsuW7t4N
VVt7Qi16yIEP1Zv9nMlrmvkuUDqnyb2WRVWzpvZL+k+DuodRjU7z2a1ZT8FRCbJju75V9rpr2UiB
9/NnfZ2HnKvWkYp4k5NepvlZOY2CrJiUa69qLSG2WiOo54ExpChsFkQnbcd07KhM+aTxrkxFKWlt
SDe4aclSZzPTtsFJGZG+tBKq0fFZRwlujsowppSWEbpoQHG5pXmhiPCirxAGGu2dxQnE2bItwkTY
VQqllK0t2/fY7tP7v94hvDmmy7QJkm7f54lOKjN/ulhzXnV/0aXsTY9KED1h3WxA2kRWCjpOOK2z
1kNdR8TSjRiD0tC3nF1sutZmIM2tvOK84NueGiMdc8KQZb9MRZGTOX+asrUxT5RcraHVbwM48dXN
iDrHP+Fkz/CT9UgfBlFUct+YLkMeDHyUg9BKfFRD8WB8Q2dBKKymQsAcFBdhTrG7xsfvdmPu7ptR
mD/Y5Tvfk8rfxo6GhirCXrOoebUguAb/SB0myO+DCG5VUqQX/SAxepgceyhFrFyyHK6DmC42TrMW
tVL7YtTuI/ZBZkRSBonKaPXx4dW2t4Cj/kEY/4uB9Ou/oe9H//O//n/EWC0Yvf+ZYuWFP3OATs95
G7XT4fd//sfyx/8iWIm/MbEqU9chEUr8ljo+3r8IVpr5N8Ny6Es4GG1d3NMLrP2/gfH8awRuKHbB
uhK6ubh/kZ234X/+h/wbTASHjYUAiaBLRuo/g7CSRyZqC7OH0PmPsHWg1q5tHXGlrKTsUYn8DDG3
oDYsdQl0pkAsHQvEhXd1ZWhnWeOSdjiGY4kDBbEvxg23QrmH/ark3Gxaw4ZdCymEdambj0aikTZV
hzjjTthsxhpaSpXTe5mqhIXeR7J16WeV1Z80GmwmioNxR4XebKM4P+UAM8KEDIhRp+BHV++UIFp8
yKXqSHQO2fgiQCz520x2U/ohZZnoT8zAatYj/6S91WxbXIVsAEgubPVnQ7HJPSNvqRNrvxrD2HPH
tnogjZW9mXSFTdpUWJTJfo7ZMP0k6nLSL2bgdOWeUBWoSyoo0bfzpWKLiA3Rvzi1TiPQpQKiH4o4
akyiNngwOLNM210R66tIE+lgKRZsr3q8pbX0SrsnRNWZMcusUH3XzT5uQkDzVpoSCFqKLqpWRtCr
Mw7ZYAyt3reeoSprp5aVK4OUZFpFa3Kx0WcTjGbdOU0mUZ82AMAKhaB+5ZS9W1CKqkZ9S5WxYlqJ
sp96jGNg7TiV8gIfQhCepCm7ptePXjBirmVODGVyZzKbPFOrAxGlFSXVQE6WVzZdYMKcAGGRaI5Y
rT4bZ2gTuyCf/OeOLBKNboLS7jRaqATlpQ5gfraBgC0BPtqWF0LntRDD+IizmSHFLoe1USGHkO2T
jCXgFcC49o0uYnQzemRwavBBHbF+FEafgefNbEwayPzI9MocdsyyyWFmBbJ+atHgtCuo85zkDTBC
j4jvsh8lJUw8fmbLVF9Fk7nuOXJQsiBWk+SdoKa2m+dujxtV0Fcc42HamHTUqZrCOyNhqsZYN5J7
QuGEkUX3iVmX4zJMsQMnRVYz1Xf81JiCK0izUKNTTwkSnQ8aeewIUNMyrEVOF17Osxs/sYuImkMg
hf1MMUHSxbCM9knRxf2OTAstm+YiwGMNeqU1h9VwWlLJfcKHFZvbljXtSocUYVMbtaJnll4ylRxi
UraJyPBH4IAZIRr1Tt1v4D9lv4kaRSTaT7aBZ5QEY3JLzMG+w0hOUgOMTUqBfgJM5tSiF/uQWnZ6
gdYS6WwrJNEvNQe5BB9il9yUdYPoJQpVUXpm559iNASnNBTYbHGk+d/1OBjUxmkVqbAjtfdgPbS1
+UKqd5xjPA1pBSUzdCaYGBZ74kTFHf4DPap/E26f8OtAZYCJneBFr8mEw/KJ5ioAJa+64KWm10mz
ujfiFooGeoNl50yqtG/NuheYLlRlGsuEPhMN7vNKArefIP8biNyKuq9vZlw6LSjlxnB2mB+JCqza
RQVBSdWfaPVEv3HlqmzFtm8odnULL4z9shy21DLofg29jzJaDvmLH+AGxoaSG79R0sTJTRTaw4tt
R8MLmkeaSGGiFeTHudS16ag54ruTSPu71Q143WogN/d1VPfWlgZ1+kNacXGpihrn8DyI+CUKkZMB
3DLcn5xGOAHZOJ9QjrPPO1eBHzybDbnX1z5eyXKFGAYKjGZa2QkyVGQGXYDIyMdgsnByOyabrC4n
5GKWq/2Yyb26Kh3Dne4JhHW+1+iw+s3c12qd5RIUPewxIizBsQ7IYVpQ5V7qjmO2h3ui6uvWNNT0
mPZ+gs0JPMaBWcMndK+we0UbtTCd5VBiP9i+4aQXpt3p9k5LfecloU6DbKij2oE3YjbPSb/Res9J
IvdJGIOT7wI2QeHKrYf6myjdgBQ9N853/lKPRotHcZXhSMONnWGBB3RGJ8vqQvSjM/uBSckZtw95
Yy0V46SjPLCh9+WM+6buyyXa21a3dHn9Ai9xFXyLCKZy1ubo19e5luJKmmsIUJgHCasjpjqVV2Wc
j69yH/TsYTtzWOQkkdsgyxAUAB9MaYhTMc5QyOZ1exs7dgLUVDVggybYuhep5aMC5b0XZ51ymoih
lFW/WQyQxUSCijVPK06oaQV10lAUyWEbWUKSx1wqJjXUskQgrgDBh0B/sLYvhZNogajj07C/Gw4x
Qk8SMW57DsN9CA8B43M40PRHXj0UWWyuk8qGXEAYi7ynhmaU244NZ0JsGRQBG8I39SdoIc6OmAZC
slK9jH+pIQromcB4D2h80+0V9yNJx8Z6zHCsrto0NOersvZjfVOwwECXA4T/MMfTOFBCKKiwrtSr
ZsTWBiRmpo5xLkgqpmXTDMIfcRZ2BXdQ4n9oh+lldDjKrmWYVYoD5lxlPyhDGnsh6qi7yIUmku8j
P8u8TcmPTRgV6KI3uTV20xZ8o/lclSNKpwHheqTG+ErNNt13Z7CIguFbO0O43JqyhK8vultiK5lU
TIYEBmfm3BIJQkXdxW8dHz+umMcXwMKL3AW/QMjD9jG3dmyzXJoMOHjXIvfDB9Q96VMTol9NQ+2H
7Uz5Zd3WNoKyOK1v8IiU2plWimXK8538O4rtcS7WUx/YrolGsumGl5gTw6NrVhZCwQxh41BJdRYA
/KBEmrtRzkVJvfsL+fxP7cn/77ix/8/lNYES+p933avnNJqf3267F/TQ34OaHPtv0tXNhaFjOK6u
ln3v3/fdjkuGExtfV5eGqxDU/mPb7fAvSbAoS/fZtF7Tnf6+7RaQYx3bZLvtCpKRwa/+E+DY95AX
gqBc/gIUZKBX+LuwL72H7HQGbkfODI3X0nd1QpJJ8vokgGr95nF8AI19T3n5+2WWFCWLDKAlMub9
Zaa5cl0GZON1mnZatDjspyff/G2O4SVy8tPPLyYWsPg/aEx/vxonEotLQYRyj66WcEvCNxbeY21f
EF4JbKEavkeaXZNvQSGxlogaE2IO5YS/ywkv4177IfzsJrfZdLK0j/U1YbIJDL/mSXfd27bR7r/4
je9hQn//jWCNhAXXEl7lEapKDMgRR7IIPd9FETwJa22WrGoouGjGpdpNKKpb2sZ7K9Cuy8SggKqV
OEni8RLd0BmNAYrGIfohi65jWNGr0sbsi5dmvMfi/PUbGWPChgEEH8c6IgCF0irmRFWNZ9qyg2aJ
k2IRD8A7IvWKMrgEzzOyyykpNM7xeI6irF2ZlQ22L+PY1bHt1rrHsK5+UOe9mZHKF8U8cnLwje3n
j/OjN+6aywjmS4OBvKDo37CiNAtAc2rzNANDZl6JAWwbRT4ucaT8SeHSyVQsakmNjnYe9C9AScur
Oh5urqIzpmypbEMtP+7NxfXOAUnul2hE68hDFcd3pD1+fn/HnynlRqHTvrMcYP3ClEeXgF0UydCM
Gw8dxmk3NfvISjwB+vXzy4jjN/56HdK6TJ0vx9Gdo1GpWqq8cY7cFXbgc5A75TlNWFQtZppvLEJ8
vAQ91yaiQkxUdYBwLq6vP/8JCy373dNcfgI6LZ3pT8d7Jpf//83TtDIiU9JEq70EHcwZ2YXsibOy
f3KGiYpsVtTaybKqP0RE3iIw8MUjDRG5QvTkkO4IHGGtUDk/E4qSlDDUC2dtZYhZ50kNe2HxV+2U
pTU/xto/9yv3oqzs7NzKberSSX9AbYaHXAoOgrRPkr4UHiIxXFwaLaIg0Dc4h1EgFYSDz/5dwRFm
1cbBmasbyIAT60zT6347JXBVfTEGt7KlJDk6MWAg2cEW8YtvTgnZFNGsDjYijnE8wH9q9BDCETHX
A5rcdtIp2lJ1p+uOdA7X2wNAsQTaSZBvAzk+yQwDusCfBzSUPId+bxqE3Jh9655Z5HV+/jrM5ct5
O7iX12FJJm5pQzxjvXj/Ooqscyh0N7WXVn64NWLsAGzwMKkV87XNrJUP0XUbupGH6RuzYVmGnWdT
oTyElamTYGTdd505fBs6c9n+INyVc2Z7TUafFUcBxrU+OG96a4XolgmZW9YeyDRl815DsEE4E7BZ
w8IVxd2eRYSIdRM7cKA7L5/f50cfGK1DU0j6Kbyt5cN4M+qmAOHP3KQ1E0ij3aVB1J4Hc3NLqunz
5xc6nvdfnydLt6kb/Ad+yvsLDTQAAatQQS/1NNkj/tCo24+pNq06nVkr7QbibJv0MWYcfAGR++ge
lWFKQH6OafN5v7+0bha1KNuy9hrYCc9V45yHahSPPs7xL650vNxzk9IABYRejNnqjyv5c2O1+G5K
D1v8pdXhTS5TeROwzZCzvIz88vc//VCp7pu4LAydMuZrZfHN2xNa7+dDotee3kZyy+HnhADeVWTR
zkMAdy4TsW5BlX5+0Q8eJxe1dd0WFEF5m+8fJ7KKOKVMVntZQBiYS8a8HMiSMihjfHGlj6ZlZRi8
uKU0avCVvL8UQiYH22NVe4ZdPgdT8tO0hxmeSLfu3TqgLTAehq59oR6QY2BMfv0LN2pKJmSKXLZx
PGRV5fR27TJuakqCmWWdqwWDU41f3OUHg0YZnHR0dsmSYXp0k25H99X389orZqPfAem/jwiGKaaS
ylYqbsmL+TJDcfkrjyY3ZdgWazY5hrayllf8dtwIHDljrVWe0brWgwpS5DLNIYxcZt8pvZ4m9JGa
qcoDykpj6xh1/Ag/YTu0qthZapgP4UQ97POn/fHLdg1OCpZBa/F4XKlOI7YF/TtaTR31UudiP55+
lgjZRxJz7BnvtNS7S1J/qBO1TvPFru/D10CfgPq8LmxHGe+fyUIEwysF0sYa4mtCBD0/m84MlV+A
t39CvhNsPr/fj96BaTvARTnUcEg6+owmpQWsQDA1oFifGFXxUMX9+vNLfHRLJrMC41e5hjjeoAVU
/lJ/HiqP4qvcSdxBawMY3W4Q0/dAD0477YsL/nECYQIEcPt/rvgKnHwzsBA05GOdT1yxwFqKar7/
hp0ixlrb/4SHZkDittFDYDC0NvbQ7C22coigHvvGQD5a7t3YGj3fbn72mYHlVcv480DoYzv6Yjn6
aBIDBs3KviATTOdo40wNKdfzvoNoosX3dgrhyKzIggyvPn8DX13maFAlEFOVQtLvqabSN4QsrYMU
jYSvD+EXs8gH20f19oaOhlOR1uQi0hX28Oj8isx+m/Xat7RT9202fvWWP9gtq9d1zrYsUtpev+Q3
b3mwYYTAFqlIyyagLJdnJGeqFUXXi8axznUnPWhJutcjWXhIVa8/f6QffTeK9VW3LQkb2Dq60YEW
waCXDLEM0eY2V07/1FCR//7vXWX5FW9usWij0QjZmXkTyfLUCrZAXr44dHywI3LIqAYxy8TP4e1o
bIx0Y/ymMkuv7iB+FMMjqcTXlB8v7dC/0ZFxU9ymTPv5fX04y9Ls5MlxVUT7R/ta/KkG7Dy79Px5
FJ6Wj8F2nq4p+s6H0WbyI6hvrasG53iemgdfyNsvfsAHG2sqPkxtugCyyxf4/slCPfNxB2W8v1L8
QMz1oIVwZBRqWhFkd2OVPMoyemmNFPwHvRbo+tnm859Af/aP5Y+zsruEB/EzYOC+/wkFAk9cqhCF
CjAD3lynz9Esrvt8RM1n4ejukR6s6dBcAVkxTzIKwF5L4GMYSXs7ck7dUExJrhBuhZ6o8hM0lzGG
+j7djS7imxJGZjUmCf4k+rE5Ep+6mC+AoAW7ttdumjpsTkUw3E9a3a/AoZ5ClyOGp22KTSUgeNom
HQ1h9rg1IHWmVT5/70j52jIYaP5q+NmItL/GFDPBxYXlSusO+VlJm4kQsZshTNONKuRlWZMdERbh
CQAC+iS2JDNuyM5z5LdnUk8AA814j9vgduxTTCuJeTLW41kACt+D61etEbDEKN8wYWcazk9JbUGi
HGu2MerRXa9VN2iajd2kBergz+a3cDRJpimifBtiWXjEzwqfu/BBe9QwbmfCjxrHOevxqe3IB1Nr
VXb+yhCISWXTYlOsHW0pVLxklv0UNQlpc9MBlS3ArAa/syDB+LQTQjsUgfznV36H1j92Q0PoLMhH
37of56ab6YD42gFADM3ZYBUG4ZXeRDj/42v+rS8+wg/WZYcDFznKbDaWs8L78Wc79qjFFLO9vHMn
nDROsEaivfUFsQRzH9HPy7+4xT9KWizMjgFomqIqeyvrtfrwZj6TdZhOxPIUbDIrY1NZZHVS+Iox
ZeK7gq/0E81P4ak+cbela13B1H8ui/aMn5afg/fEdVeG6QHUobGxkD9+s9o8f5KaYe46REZo/FLU
6Z9/pkcgdIo+/GYTmQXyCFfwqR5NkBOa+8l1g9JrSnKx7fKkQ+5zQlNysXiS4OGAMfTjOd64lfHS
a86NrIfui7nig6kCnCA7BJsjyKL4eP+q5FBBAu3sgtWGllKKX2doIRrNJFF9frfLIDvakiM2WeZD
d1GWHM9JZlOW3VCMhWck2Q8VWzsOHF/ssJep/Y9LUFE3SF0Tyjje4VKtqLqYcNzFeHbfDDUI0jy/
x2aHayGmycjuRwXmld2Qafr5zX201KllydFhjNO3PF50kjh1TZT3Hiaqk8Sxngk8vbWa7HIK80ur
sCaUuf3559dcPqI/7hbyo7UcJ6gZHb25xIGZq7eCu00gc03+fFNZ2daOoMhIf/jiYh89WhoJ1IOX
bscf1Y2OZnoxInH2UktdwlZM1hJoUGKq09IuTjVp35iVuolD/a9Mw3dasP+Vd9kl82bboGr64Cbp
XoCQVwJAvzxaySxEjoUmRen1wGNFsy0NpGtpEaEwrcTWmhBQAJB9+PzJvp5Ijx4tRUoLbrxjUCLT
l4/mzWSS9A3pPSxsHubd5CC15gxLKTLyxnoyEyQaBM2qlTMubgAQoHOzyZPkVEyg49Fu8Fhsl/wf
G05iMIBWA3aIcaq1TQu/BdN9Hf+SsqQWqDXbQBsayAMmCPKmvrETgEFJ+2iTKIp/T9yZSWehx3Mv
ZjvRPDy52EeL8GdpGtmKqjE4m8Q5pU4DxEomC6cnCUFZ0Gy27drYZchhN31U3Xz+eIxlXvrj8VBK
4xBJjoAtj+YtK5WqdOmFeyNQpbVua3JlLAewssFkNBfWCW1o0Be+DryA3UGoGdWPFLgAeub5Rg/l
pu1CPJ3w56y5iLfCLiQPo5LrOJKPoE6zTRxE7q5QSGU+/+kfLEykORKpCkkA0Jc8erFtYEXQh0tW
CTUGQGrSGZn4LDak/gZnTslb7aB/fvHtfHBoRP9GzZ31UCmXreH74ZSmgNBqIANePch2141wFgk5
wqHJukwJBC51NCMEoPPt78o0EoC4OFnExDOB3zDviHN4Ar973yE6WA3Escalkicj1N+tXrjaFyvp
B6vSskkgVpj6iemK40+ubMjgsjtS5HUM8XUb35q5T+QRHMt1pQfj8o/5mS3RDWkJ/Lirsv1AKPUX
69KfE44Qkr0KJjuCL2n/vH9mY1xBSHGG3IN5cpoimdP1cJ00E5Fcgnha92yI2MLiavlihPx5fkBI
iQZDUuSULmvIMiO9+fateowsv48KL+0QDmrC9coQ0vq0qHyDp9oPbxilmP2787T94p7/WIuPLn10
z1UTwTPTcQAb7bRP/PEwFfQPyv6LN/zFZY5L4kS7p6FdJXwEbn9ODB7F1cYziq/qTX8s+Mvd4DxH
78krNNXy/795kIGeqQ78T+ENo6wPvqqK01TIbPv5F/3x+4JovbTMCUs2lmXyzWUMbD7KEcQWcCTZ
Ga28CZW8QNL01LvuJbZhVD5pcFrV1d7onH/p4iz4BppP9p1Lquzbi5dpj0t5CLh4qcHmN686P/49
JS3s4fJn1VaHIA7RR9a3Oca/L278j3Pm8nzfXPvoxmMNdEwYcO0g6nYW5N9aLZ1aDn2T2uR9f1tJ
iAeOdjs25ZkrrC8+lD+m0uXyCF3oW1Jhpevx/taD3B7ngRAtr3eeQpCpdRacDhXMgHiPyuyLiy33
8m7FObrYUU1kJoaMA7SdexmOoN4xFqnkEvK6qGH/zUsdDVtfp3nI0TD3GsALxZABc8fCjJWOovzn
b/Djm1ok0ez94RkezTSm7MpKCT6QroWOWyr8O7SKCL+z5+nCUGgk/4XrLacOvkjDtY9LghkdSYue
dk52Qd3tIgPCdw0bfoc/Bxf7iGX437ve0Qixh6TvDNKUvCgoL20xnDd1dagcPDlGu/9XLkV7wbTY
Ef/RR4knqsNkqeSeiFAClI68cBtUkmk2sD38qpn+x550GYz0FShekwHtHL+3RjNQGrvLfU2w8pTK
tkR+XADP3jYVcaApegTNvPv8Bv9clencUw9Ury10A4bG+89N1rqmt2jCvIlEiGIytE3jh09tRbhv
UB40mZ1VIYL2ABtu3to3aV9/cbhaprKjT/DdDzj6LjpZSpzzfO9VhOwmVXtJhyJ1huvPb/SDVYMh
ygmOkjXNg9dz/pvpPK0UwnKiHLwGWeEJe3OgPEn31dBEcPXn7VAkdNiXsRMUrzKstzN30yI2LBL2
sHDkf0SRDpw4ztSOHQGq83zbIJsmfmGESW9Ov6YypnlLyW8DGdGk+KXfJFr14hRltYoco/dsJ64P
bUd9La3KGzDYamfP9X4ymtOqMM8x5V9NOUClGKHhoRdhvxsimIAhyGqAOCOAIeGSumKUd9SnmrOp
CFyvpdy9Ay0iT/0sB9FjUmtfIzUucgJqGec0yzGbAsyIvIZI7Jei14N9nYbWWdFH+Je0y74jCgpO
lrUp1Owu4vkT0RHENPfmqU806K5v3O5yzgmC7t1k39fC8HKbu0+y+XfZJvKiIjcmoL61Gen5VlaN
yzJrUd1KDU1/mp7xkn7gRxhvWk7H68IN5pVhlvN+DGoSLCbf3qsSF74BdfMwgHnG6dUuBNb4tJvH
fVGmeIwyjeNK2lVXYSwdr8tt/5uUmfBQycG8V2gspMWpSYl2A6oiIrBIfyyb7nbAZ45HwwAtLw6J
KCeUzJNh7eqmVOgNDPsx5LrryDKas8w2Wwp+2nQ+JfoAd3f2r7Bp9Vi74vqEZrmzrvjCTsJaVytr
KR4OYZI8a7MJnceYyHyp2Xp2LS75LqjxZrSYrAMjPlsQGYQJyUOtk/sqVasfhjw4AyND7ydLB4jT
ooeoLG7MKfjpZ0MMT/omEuZwEgk7W/XQ6datk/zKZQpKa66fOGbP3DYcAernwPrnFg9zGqPzLvYD
2oItAN2MNRDt7yL02eMZJXI3FnuiUNeuYZJH5E7mNohja0Pb2NxrKv9G5Z13N/h96EWAMUl2KKzv
U4lniHCKuDtFnDOCkzL9XRq3c47Dohi2WR2eAO5s7gQiF3yAeLJdG4i8yOBDIZUtCKpsxn1GLRFO
eoUXNCi+Fw6g0wA9+3pwhuHKaQn6Zkx0B63xocBM+sOgBdZJYATJZe2XJqk9HSbzBuixBnf1TDka
LnAphx+wE2Iv58E3Wx0VgLnrc6VX+34ERKpAAdWUj2HDrwS6exemu2EH4a4nde6qyzvDwzoJzlaR
E5L2FkGYGlkK1lyWpxmtigP56VuraWIvBj/Hv17c2zp43mwoflp4Fw9+bF1zjk7u6W3qxqpHAXmo
wB3+DM0y28YGNexVPjXDsxUSpgoxGCLFiWtUA4ykSYPRFXe3cC32NgWLlQHIbKFwldqwzvCu7lLi
z05Gw3rE6yxOKywqcGBSG06wPX9DFAgIK9B2Xc07Ab/FCblquhqqDCc2JN2IifMZFlsqkJtjFxmG
MyMIfrb6oMgbYX3NTIvEGsJ+5m9tibzMCxzcuJJjz4WdkQ9UgtklYUBMuFQhGoIjmAFSWw70tnVp
NEiUAkKRPfB5A7kB9WjrW5skgG+alvfndoYdqhF8MzsRd/k2U1pzE01kHAGugyA8ZDL6NRb+Nzt0
iCzrwXyAPCG8nQi5K62nvboaCmayCUI4cWPDoR+aCzOETe1X+W+r00ZrXYZRsC0rlzhyLbKoSfqp
rw6isYLGK5J6uLBy6zqBvti0nKBdqjCnSRKSjVb6clNpUGAS+Y1w6EukileDkLvQLx/KOv5NUAT0
SRfbU5peOIG+x25xIudygvivio0NFHHd1eJBm2fKMjoSjM6JqSSn6cmEzMabm+LUUenVrGM1gNiS
b2eQFxvOH9/RIzQblat2l+jiAZp/u63Y+KynwLzETUWuXt8JD8rNJTW738Qb+Fhmp2HTD8FBQHJY
s+TcGyn/GJfwCxeCc4aUra3wp5XRXd7JzWA+9C1ucV7fQ6Oyh1DnTN47Godkvbwe3PYmcYgqz0gW
SdrizIns7aBJRE/Vdd9K5P7ogQbCxv15oikdAZ2TOzG5V+Q68Yndux28Tw3uU1rkO8fpznMVnNhO
TiiXC0sVtK4Fy4VCqqrDsyV03G+z57jnAbr3Ia65qnTv8jzaUes+4K548ePAi7PmPEjD09DqtqPT
PetpfofHdAOhfTiZE2MplrKLV4jGYvPGFtopq/9acCidIsujeH5hBo9w1FM+8/ChL9U5XFkSAoa4
Wg9JfmmY895VzAVjkObXmuBLT+bsnkwPYGeOJ6ziG73itepbi1aU9ivs/Z7ZNbgACbEEPj9qEiJg
MhYH5plV5zg/+KZ+JD15QnaybUeRP7kU/CAlnup17ZCWc618tdPECJenwD2eqfO6FTBDe4bjUGvk
RsqTFsD13uQfjKZfXMZBmG4qacGxIAMlsfptxIZkk7stMSXYc9bSmT1ZNddJPj4PU9OfVPTuyU9r
hkCByFJ91HyfwrGPrpbclbq48ov/TdqZLNetJNn2X94caegbs3oTAKfhYd+IlDSBUZSIvu8C+Ppa
0M3MS4KneEpZk0y7JolBBAIRHu7b17ZEtEEjaW7xhYe8LRuvn4dhx67Vi7BdQ0Vu2QR+q5xVIOCJ
QYEiDaU2F4uhezGi87O/qeP1pMoQOvPHUIcFb8en7tRHLpbU3En3ygZSGapW7yPdGkC5xDIqd23b
eE5k77NO8lIJz8zxygnMGziVUDupqLZQo1LzlxIbh6mxbjvFOp/bZzmT/O6UIuBj8ItKF2zykhRa
rherqxqgbNqlbUhsIT1bo9pjzlB4EmrQz2f9Y1Cq8NBA99HyyYgIVzF2mqq0MIJNY+Hj/BnTlwmM
Ssxw4ugTHCK/rE8lRD8+mIx6RpctlVQXWpHlz9+E27oc1WiDyZ7QBXNmKwMdeP0lPV7+5w925Kq7
VLscXacCqWnrDCjYFLmgdFrugMEdsNvd5ZGEGrLZyrV64pZ7bOUuFzOCH5qeFbpzV48EPQm6LmNZ
i1+AGWzN6VktHvW2mj04YBSFNN2fSC1X9qm65/KjP9yR/h56LcSEwxEUccdsAsQ7D2PqB0AxOfqr
sxEYKSCFljqodQB48+dX7bfPvP5mWngsTT5GJWQZ5wHg49YoKiAiBb4W3eHzV3lsxZBCsPlCuT4h
yn8/vQLgBI4SpJ2kgqumptxyRfFKuz/hvH1kFzAMRVFxw8GgmmLM+2FCtVSAdPBE/Qj503lSs5GS
k7aP2hRLI+uEVOXYosG0jLYcpOk22e/VBy6bcJMqCJE79t+DKQ+HvBykPQiPH3MDpRgpA+5Ok/Yl
rKODicnsH88pg1K5tpdme8teZUqATaWQJUte35xTEeimdJtYZgzrU9FPfIkftxiZ3qMlXwcsgLrz
6uuYqnaIBb1+uwgw8XllAJvJc3Wg+DDG+9RAxDUDp6eTvDNPlI2O3OzfjAzS7f0braSCvQHa885q
7bOlehjY+u7zeTyyzSw5IF4jRt5oj1ZvMZzNOptjvj9ohOeFube1K43rhGFqJwY6sjoX0AJ5OxSt
urVu8slNBxOhkT0Gt52van3XTOnPUrI3dRueW6154us+8smRQpfJotMlQk1ydSLOEpC2lOh6R8nM
azoTowLVDcWp2Tvygpb7IT4e4B8oua4+uSbO5kmN+OSQJHxvFmmiod9+/oKODkFJgGQ93VlktN6v
AZEV2B7JDCHi6RJuIFCCzn74v42xLJI3R1qo0uMfOWxQSW5A0wR3lZ4qOhx5IY6KAp5kI/+v/y6Q
vhkC1ctYkc6AW+/Ij3YZ/xwqfR/J039wOvPzl35ALqpohlfTNQg7F7LJOIU1Pw558mPQ6OVGNb75
fMqOP8/f46ymzMIKszYqcntIdXCqSAd/tO0HkIgnGviOv/6/x1k+qzfzJo2ThgaP56HF71a2tFsI
fKdKBUfHMGgvWvqpAACs5gygcGMCquR8soJNH6j7ujkVYhwfgsokCUSLzWaVi61skFHIEkgAdxKc
2uJiGPT952/kyE5GqhFRB22EBs+y2ixl4MIZW0GBnCl7xRWQLu3oR93mF7Nzqpx/9Gks6nOEtZry
oU6nNEFm8vqLnSA+wd2PRxr+WKuCJAZ1DKgmXr5tLU20b1+84pQpaAaz2KFDuqIdHSqwjQVUjb9J
Yp9IVB97niX4o6XOoo3DWh2m5ggcEVYSY3Xy7dzehcGpHebY56LTHmLp9O9SoV69nFJpSjM0Bl7O
lF8st8oSW9zcik9oX44NgwQFbLWlKryd1TAZAhI7hGWz06zE1UtBipJbj9acKEOpR6JWjkuL6Jzq
iYKW/v3LmcmF20HGAiAJfV1OZBOjLU7gblXVvlUZW1g7PvUOv2sMbA3hd4fqbmy/pSb8HBMzzLrw
0pcchxEHtpuOsxTYiV1aVj7x8AEk3n1RzhvJSveNhjGKdjXgjfL513LkOH73BKtzHw9llACOVuyy
TiO7/KODh57I5aWqY8CuNrv/YDQDKZusITGmEvR+vnABlWOrYjHHTezjViFNE4jlGm7ra4xD6OeD
HVsERBr/Hmy1NeeC9j07ZjA5IleLtXWE35VlPn0+ytEJNDQKkQSGqChXEQaMNqD+4I12ArwGH4wn
5GgXonuviO1N68/DXbbOv0dbfaHDQM65KhkN0sfW0qadASFdPRFuHp84dBzqoo6jzfn9WwoGq87y
ChmLjbWOVNxiKu+nTX3iUY7t00Ts/x5lmdg3J1o2zKBaTJWyXBJg6HI+d8K1SfUq+v/xcVZLfAGa
DCCNKbdr2JDnL5n6zajVE4vt6DJAqaTZ9AiR/F9dDjjr7CHvlSUOaHfS+KqZ9a6ULJ90lyfVzolL
19G5+3u0dS8N2oW4hxlPUkVvNyLEdI5+UCjELPE/Fp9y/sA/sxRkItQV14vBhGyuyebEYpBVj1aE
bW5bJ+bu6Hp7M8RqJbR9aMsAoVgJFuaO48Euez/S/qP1RsMuwSeHGxr/9+uNek4cUN0A+zFdGhFc
xRD/M5lb8akmyKMvhwMO6DP/80HwGeqTVZgWpyg2zi70m82kdB42Iq6eP3y+93wcidyawu130eWp
H1JQhVo5MkhqglzD3GpafdbibpTV/XXCxfvzoT6edAxF8xZSce13p+772RvUKlJ6Wt52AXB6u54e
kT9AicRbLI12uXZBuRbC24lBPy4MBiXHBmkPoS5amfeDYhafmXkBfr5M541sPTlgFvN2PLH8Pn66
jGJwHpkkKpd2y/ejOEqPZjvnfWEnvqGlhAJgvkkxPh5UsgrmiXd29Jm4NpMRpSP4g3K9pqnMCGu+
pw73HIVGkwy3mXwUm8/f15Fh4MID0WAUB1Hi6qGoQmZplEw5gRYUJQDSPLlb98WJjWj5Me/TduTb
qZ3pBqcSKrLl13izicszCt84tXG0bvFE8HGG6B7sxExOqcSPPQ79ZJZjIbY3Udu/HycshizuHDgW
eanf60bl45R0Q3PLHwfAi7xeoxeCezz6lNUeocxppmWWlqMgxQvYNtBIxpJx4jw6st4MxQZgg6wV
PfhaJtnZyVCJbs53kMA2hlpe5LJzMUz1RoXBUujFj89XwqnhVs/E1XrEz0fOd/U4bSlJXNuq6i5V
AKeO/aZsv/0Hw0Ecgd9DshqRyPs3VUSlrA7mwHAVlr94X4GH20WFhjkeIC9qg58Pd2RfQvLCDmjS
GcF9f7UwJgc4eyPn+W6cQWwr4bMx1xvkfVDJrsAp7/vJ2kvYaH0+6pGN992o6vuH7M0qnaeyyHeo
EbwqnlG5ic3Uxjvch/76kP+IH7X7VV4957/a/1r+1b/Jr78RR3//1/8OMnUcD/vu50KU/edv5z93
z+/+AwEUDNXb/lcz3f1q+6z7F2Zp+Zv/2z/8J4n1Yap+/f//91L2Rbf8tDAui7e0KJN1/D/TpTbh
VHXrv/4XXEoz/2GTiUOJrZIBWApP/2JLqfo/YKAhaCJVrNE5tOTQ/ol01ZR/mCQMfhNeFJW/xT/6
J1tKVf7BDUnRbAvFpsEt3/oTuNQSbP69YXJ952eQJydLyBYA52r5Wt9smETU3IF1E0qZDTBNaPu8
zA4VNAhU2/hQtNs6PnHgvN+i/zmio/F18Nz8+qsvpMojGztVuCmpRcMDjTY5PYRv5v7mr1//bavJ
Sqb/rzGABSBbRqb/+5785qlMdUas4tCrVvnJGRB0AEzma3CI97F7LdxfPKnbmy+Ne6g85+zE2MuG
sppRrHfpYuftUez4wNECapc1Bcj5oHmJ2usM9GRkVueVWaHFwO1GvsrV0sun1z8dF44Wq4xUNoOD
A17tq5hlTVEqMy6oO3+Rw0mNcgUc79zUNoYGiDupbtXM2NnmieTG+w2dyaYrkASdpUFW4nWuJ7uz
pTKcJnykSh3HbDE0hatZ1SZDt1wCFvUtBdvlzx/2w6plyKWjhykm3oS68X7VxoNh52HPkG01/WiF
GA5WgilL1KOUk60vDf0AdzS0pCfivyPDElJw7v8uo0P5eD+sLIbaKmNkbKAV8bkYFfVHGoBnDUR6
NqYjOq+DPlrSy+cP++GDoQea3kvSRr9hE+sXWysQHtMpTLwMhYOGvrDLnqaMfPL283HeHyK/3yML
aCke0+nNq1xtBaA1TBqOaCvFzsmtS2WLx49L9u0cr7kTE/k+fFqGWlqqDRrj6XljT1ytVTMcNIs7
b+ItLZ3xfCVUNpv5xCAf520ZZDn3aeNbtoH3b6sC3lkqeLJ7JHe2cWcF6HLE8Ndx+D92tR19EvoU
SYg6NA2sJy0XedL0g4aZX1QGW2kQFVX+6llL8Fr//PUcG4kYkJNEp3uOq+/7xwkTGlr5xlkGXBbZ
tz1M8NAbniogHJs1qHwcVSR5OYE4eN4eCCCFbV0Ft+yFavRgGc19nVUn5kw5OgZf0dLDTOptPWnS
qPSVTF+xN7QKMhpM6G4wDiuRrZb3s5z72Lo5qT8p/eBrEnLWxpkaT8Xl9U5tBuwTRYfZlgiwIfzj
KVZNnQXD5Y6uqXVUn0uKFrZLL/nMTVkNI3cxQdKb5sTC/Hg8cUXmAOfc/d0TtT4CO7lSujaGsKGJ
8UfjWIiDac6SnQydJwbjG1Uuf4FFM78ZWAS6UWnGjavWfXuIEbRe1GEd7/VEGGc1Liu91WuvXa81
OGTjYTXLvfzz81n5uL/DPySPtBAoqVxqqxUB7wvXGd1iVqb7TPy0gisYPLdU0D8f5vfB+O7gZFYI
nRXYILQj8j29X3mKMyNdFrgGGoN56Kth3I51Lq7sErMcDw76UHtNS2upO6lixHVGNPs+VfsNTt/h
bpLS0tzIWX1iU/y45ROzWVTtiMZsyEqrLT+vWlWe+pbDTQrp/pnCGyy+ntNu3xtn+D9J4MGUU2ia
I1866FDaOuhO4Dj9sDsi+2O7xxSyBuJQjrj0RHFxCMpT+o8jnyFnCruJzaPRa7HaUUQMRVyW6xSd
XWGFbpcHZNNKO7j7/MWuh6E4zBnNFsnJubTHr9ZPokiq0uesn2oKpWsn0gK/H7HD/nyU9em1HmX5
Ld6EfHMK4xsyNg9TQg2ItNDysnI2z9UBv80MB9cTC2P9ktbjLX/+ZrxIduJwGHgqo7nUlfO5flRO
TdzRIZBY4bNAtI+W7P0QZin3TecwhJNdmMXs5nYM+fpUenDVjwJYC90YHEc+OxQQ5J1WS1xNAYPT
oMp3Z4TjRatJJk7qlfg2WNFAr2bTPrdtuzS2UhfJxU2rsDniNjSfyqms95nfvwdiEmv53Cherh5X
ZJNStPYEd6iNdkNhoGIPerY/2cD0WB42iVOeWDO/V/jbLeevIUl9cPGXYRmsvgDbGDUDthIt8FYv
dnqVB7c4QYOCNjUsquMhuQ9agIZTuoiRtcE3NUndijS6SWnVoeB5NRf1XrNuyeLUD10dnEj/HFkA
ug5ACCUM2w/Sz/cLwJh17kb6yK8XjO2LZGvptnSQUqpBIMwTh9KpsZbv6816rm2tBMHP7ouZhodC
+qc5OVsRlyceaXmJH2b8zSOtZlzGVDMaZyL3MXTsi7CoDimomNHUrycnvkO0orpd2T9bDe31n28Q
R7Yh+HjLzZlYjdh9NfIcp50haQ3L3MR5STRmet6o2Jl+PsrHr4nTCzAcaX10N/qHHDFnsNzhBkFY
k0fCjfN8j1OzBBZf9owKvU8SfinHcO8ExQHzDYj60YmNaSWA43u2IO+T6KIxkPTkh1RrKOUN9X+9
8UQY/rQ6/Yoc4r1c4m/QwyNRQNTLveq3uFSoTXD2+eN/WEWrsVcrtisHR07bofEa7WXE70LFxEvY
p2pAv3Eq71bRapjVYlWqsaQ/A8tHcogby+r3lhQ/d6RYXFOtDmYebtB9n9VZf6YtSIOhwJlKaYfd
5w+7rJgPvwXySXTt6C2M9QUjtepWjltedZcmN3U0HGJJ2khKcq9lwSYocar/8/GWfYBWejYuc408
sK1gwhQRQkiEaxdbxk5AczVZU6axFUN5YrSjk4yYmKcjYY+abJU5jaRhaNuQd1mPzj6q4kNkDLe4
nR8Kvb5VEoceoAYrjtm6qOIAZ5ql3jc1p/bodQC2rGaKsiTBSbWjz1qdTmlsjf3YKTVeaIXeg/lW
2aNmCSN0Ka315rHQ+rG6z3StrLciGyrjRPSyXtGWBohomXVGh0a0TjV0EbXacmQWihx5wLnT6p4Z
nerAXtbr25W0DMIrXcrPaPRJabzffAedqpIRL5ec+CxPY9+QN86guZZIvM+X0LGBUFIhRIGYQZC5
ipKqDLW/uhwhuqghlgS7pEgbzF2L+i4OkhObwZHBSITDTScVzqVxHdDjZQzYLesYbJC35MA8S9u2
9LnkmnZqrS6rYDWBKPg4LElh6mx7qwmU8ZMKSY7RQ/PVuS4QijdfgnwD6NgtmnMQsFvbODOV8sRs
fjhSSJLA+ecwIdXHB7eKbItWSHPXcS/B4O+CLzCkuyz6w+zakoghODGoaiFRQwb/fmngGpWXquDJ
KpF9M+hcD6voxu5oXpExOA6m/+SR3gynvh9uTPH1iMKk8RIJP+8Zbxeane7/bBGuH2k1bcLWIxJR
dIQRdRmuOTb+WFgb7HRoL5RO5YKPLMJFBb4wjpeKzHoRxo0DEzwgzYDteOFHbS0/iQBj7SLNSj8o
E+nEol+vCT5lbvWk0gFxk5hcC5cjbVSbbOJTdtIwceE60YukK5vPZ/D4IBBoVK7LCDyWKOtNsGbI
udWOcI09S8FctqtTw9civNg+H+XI1C3AJnnJhlDyXtcGet5RO2pMXWFf58NdMf7Uo7sme/x8lN+b
2+rbZRiq6kj9IMytjzXZDPK0SkQNSQdEW5I+Yg3/nFkdUWF20JLkhpBxqwFTwZo5cK3G3qeJeaFa
PW3Q9he1YJqlFn6hUzo3FgymE78e14DV5gKyiuNdJZYjx81laRXUBIZkRxltLm6D+gTU0KQqvtEr
UvPazzCIoedINk38ppQGG6cLyvuStBYeOWZvaG41BxXuV1mbGKZn20l1jRKwj56i0DayqzhRCutQ
TUOSYK81GfO9OlviCqN56etUyNa5Nstz+r1tIbv7ZqeX12NJQsSNq6CklyFJsHZUsLjfo4dqbmxr
yqtfhR2r14E8NOkXR5nhgUpKP1+MwrmzksTetJZkfbFsOb8d1Wi0L2K1He39NDrSN8WJW5q1xra8
beRS8xSlxY7HnAfxKI/qwHVntqdrnfLmmQB0taHlJ3iFrBh9DfGjvaTRw7pKLKNypbSr9nqavhpG
O+tn+FjCRawGRZm8MJrD2scYnW6aBrjjBqZLaO4mvF/x8CVXUO+CQiPJ0zjpcwYabRtjwHIoqGSN
m8GQaVAO2mj4KlcOxm5tQOepaoa2a9jV3ByGLtZu0i7ZZmoXnY9GEBxqTAO2WQrfQa0b8wnzWtr5
DYzqL2Sl0G8dkWv+lMz3Zlp2VzVsszNcf1oVhZm9bftoG9RJEdCx6lh09ZfRZhyLqNvjw1SOP1oj
w/iz65EhDb3e+bkWW9fN0Kk3XZBW/SbH12Db80Z9ZZLm/j4MCvWL0YkWD/g5rgxf2IaTnw12MWMf
XsluWqs5E5dvulLqYRY1ILw1vAduxnw6jHrSeXPRA5uG9ppXqfXVLLP2tZE7bTMNzaXShqoHccxH
wF7fQJrNXVYmhq6ZeMVQluxBlOYpPnUFzWg1JhzGdFDlEZ04HLCfWHJEiWcW2HEkM06kMU3I1myB
L1Tx4b2qczW9USxJvuV9ddewbWXl0qnnHwZGYy593Rg3xyFm4q5eYBmbclvXnOJVG8S0SINvyiVn
XeLjC0gnp3FYV72ilvWntJ1/YJ9tfksyrbhQ2rHaBMXyC8ZpdTaUkL3j0poVzwylM7VSXytNbwwP
o6vaJVTaVKFwe8wUpSz9gj0gIPKqPLMHYP1Rr98F0S9najHKlsNJ+iroIZ3wGiw42BS3nrSHWaNp
f5yn6mBVOS1zkyTtc2saD81ymZDmwD6v+KtGUPXqdey0E5mPcvKwQy43hZCVbaIM14iXVa816REf
c9KT2UjEUW/mTH7ItHqAOJlQiTTCJaU+LK6DIv6OSzKG4UbeeyKoXzS5SWgxzqpLCMbzgWtZep3x
hf0cRS/T6mZG+iFovs9Zck7SXxnxzS1C56slaI0N8uusm7/kxlco1mOvjF9Klkdxq9qRKDf22ONl
ncU9ujIHyRcmden9KFEMdmWlVu97+VWf1cyX7d6n1cK3s+jbrKrPocQyEwRUriW1ss+r7x5S8ohY
brbZlzbQY1+pE3ND/S1KDx1bWz3Ekdtj+thLpvrSxpK5xWLYOcMpUrE2ochdOVUum0rfhFmHlyR9
kHQP/rKG+LzNjEMRhdtxqjZz1/IBpfomsk2Rb4bMgJchq0iSNcyxPVwJH0OkXr6pKqqrYGWnjEmz
ifMW6Fpm8++B7usRmEi7xdrZOcNY1IUL+N3o4b9CaO0IMGgs2g564Q1J/ySwRkezxnCJnylZ97PP
Q3gzk7ynMX7ToYAxRb+v+n2iCZceZKhto9sOgc9B4A5lOXbQGkztqR4V4RdF+5V9DKMBnPQO8hQe
SKQ1ZLDmV5Nmfj2uKlwWrMeuEsNVYrIthKaRuPVMH95WcUzlhyKPI0Gkei2xLg56o8+XMmjGehsn
BBaEEyRlhrBvXzCbf7FDg/b1LNujcApzt8Mn9brS6QAfpERpNmZh32PNbrPO9Og66WcQA/Y4Yyre
BPWdSLuZ962B7keSJd9A3ck8fdJpk5ut4GyYgp92C80gx2r0US7CbD9r0aVeBBddJD1ihvk1KWHx
2gkqY9u+MbVCbCwMTkPoEjdGOtR3tWRpLqbsbK+FhANeWIua9RT2jnJm1EqTH5pJ6Le5Q41DwX8v
cqF+4plncT7MWfDUFaVKZ1mfZJu8qEdxoKO22DlDuAsEn3eALccrRiu9vEmmeIoeiq6YbjQ5FTtJ
yqWL0IQ0QJt/bp13RRpJ/mTPthdjVneZ6eqBTw5OoF1KfoMWv2qppUWJcKH1o3pXlJe2F0/yIMzq
QLFS3/TDGLw41iQgGAh53s2GcZNpONXgipf6Y1pdxVo57bgy+1iJ+uQiMJ6bDtzC3KypMOmEZx/n
Oq6bYAkqWBsxotAOj8OAdvqmt0vaAXT5KcmKUj/QWt/od22oab8apSZErsZ+w/14Izd0zcvRJenX
XRu0OJ+OHgjgoL6Kh6u4pSpROaaXZFF5hnMh1NSRnK7qJubS19b0hyxqRsOVtTjnu7GTr3YYTdmh
jQQm5LpRAxPOBdb0kyMyPmg+USzn1eaMboEk1JpHR6TGwbBkDbpVodaYmReZcy5CY/Zqsp8ui1nG
jxzpHUQNssSUekw3iuZ9NIbzgz30JQ9Y1d2XuRkH8tkNo3mtbRYAo615H4S95RP6vISyVry05Ty0
XqlUX9mpnlFLVlQoOr31HeFMt6EqjfvZzOurTBoSC4SSLGKvpbHzStIy2oWVUEwNW0w6Zj49fSr+
o0B+cPEKUlJSUnkprAnvQkNLvkhpU0KcGBKxz5zeQiafj6krZKOJ92pt9fB7Qye8SrB+/F431bjD
rXR2OFIMEfpqa4+YPCg4CwLoxOnYy4zyySmElyTm15buAl/LJGt01UFcdKp0ZlT1vbCV8ntsGd0u
0+d6WwHHtpi9cdx08The5Zi/30QFUJlYdp60pKsvK0vai6IcI19ERr6Doa1iojSF14ooy9gDR+BK
moQh+BDkkHvKudrKRf6lNQCJ+jW0GXgPTgLkIIYzEobhV9pyCVCC2GYPzet9hbVoAt1n/qZP01Uh
WjvZQ9jdR3aFn2gYZ4iDhvKmG+3uIkhF8pJPGsaaBSE46WhxG+jBzhrKcwXGx10ZhbE/kQj0u0hP
93kfRReFPZ51EZB5yhhw3Of8W5P0EHayJtrU6W1Oa09RFe21E1hPuRQDaii07WxULVUHOCJBQ+FD
0tMh/xrOzMp51g7pDjdqw2NPC65w28RBbB6unTy6tzFl9/MJd1f+0kB7ODaud5oyDDGUgWp0S0Jg
yXUy/S6pwc5KpiQDOi2bc1uN2q/ZJO7CTLnF9/FJmrTdaGVduM8ytpys2xhawZWLtmnzOR1nzAuC
BjyECykkudHASbL/njWzPtzEXQmgJYEE6ripXTQ/xqionwB/NXcVge913RZccdq5eujn6nyShrzx
y7G6i7G+9dUOVlDaWX6J3/TrHMm7PmjE16qycvxFYgpBdaY/RkYCY05Wn60+/pXns7iIVBGCX4d7
eWis/jJO1HGnCB6iLFRyMGn8qGll6Tdpj52wkFIXRkHo9mN2HsI2vg6zRN0ZRtq7+kA43k7xVSjL
F12jbpwZ1zuHa+d9PUe1n8RYb7tSZflJGT+DEQHMUVmvjWWSiOyq8BpTqoMZp5vKNrckNzwTnYze
l9KuS4gHslorL0ZFK/YD6MqtaUftHoAEQHbbbnA5tRIYR2wDvkSrP9+jV0bmzbTYsOKzd2llZkY1
Oq0T1xB5t3PwFfJGOh0AUiErGc41YygjD/+wnSlwJ8+U7lUkJcUkeWrq1i0F8tNU66bQs7iUvPSh
FbijMaqeXkfjd8igDujw8IepCnC8QRgSOLd3jlN+L+oJWocczkDamgaH7UnGZVYNosXHW+kv64og
K+o6ce00RejbRiXKbeKYwjV7eUjxj5ZDavzUIuDBRsOmUsxtrVPJ1mP2U0s0Te2JOSheVS2SzhpR
OZshqROdY9OKuk2isavmTkPSu47LDfxtGblJB1Yobn8UE1d1HNOfUsgTsKmIqCZMFSFvRUO1zZpe
3wNWSn2KpPHglql4LLBvox1NugpF+lqqfXObYDGcbbXRya7jmGNy37GNRl7cA6v1lI4Ur2+OdRn6
fDjF8zw6DlQtCErh+YANenEhChWDbQJ7rcjpQY+dOydY5F9cMUPh94qNx3gMbCbdOyNQJE+z6qK2
XIczs7tM886i0h4Ip/OdKuV3mxQnNe8aMsPalmruoOBrB75JQDhUD1WlT/IN3Igi8KSoaMc9eVTb
cJukk/zIMpVNn4F8e4obEjVeiAOT3yeS07rUhkOch20Ltk7h5G6IBDt4Ust8iGlnjTChUSIlaVyt
t0B/mgG8rSRNC8IjQ86+QHWxsIET0/SF2mGqISyenF+hmg6dP+gWbrmJFt1YbdbdO2bYf+tVI8AV
bgb7clEtjB3+piJ9H0M7RNcdNfZjRMfd5E1lJrQfuCc4N1w7SnZl/G61awISa3yMaBTZBKCUkUrH
0mQ/DlJYBNdRNbS2G1bCii+SvgWGU2qTbIAjDiu2pLxyOZK6i6qMlL1oxruR/r0zqaiBqenNr6ZL
hRcZ0LzdKuei5aKraTCRSIvaeSqxnOnPKXVl4FEqjTbA1HB2MfFYtxdz3PkkCMHBVUaYbji8A5PV
6FxNejdeou95xrr6HPd0zL2KGhMkRUJ1i533kL6MTdh8iZUxuqhwnObKpRRsgz0ezkbZ6eJLPGjG
OOygrkvOfRw3B3BOXMQTdhWYVia+Eva45eCrhuiqjBCq6r/isL5vkq0WHEjlqBdczcMDp+nghzq3
WHmnyLe4Ds6QheRMAEPTrHwfzb5heGE8cmGTWsUPIrXhCO5lv1Vj+yKYZrveFp2yGWxtxjRvaK+y
ODjXYoMunelca5506/sEi29uFPy5tam8CuNGy26bRjWDfQJCqPdmkOHGVRcZ5W1VYCM03zBg+XVU
lWo7Dsn3NCHcD2eFq9blHDw1IMdIk+vifGr7wI8Sgwxv0tRbeHo/SHhI3jhMOr2aTXFRtfEF7uLd
ZcetzsSVVGKWzBFerRI0sSeJbnTTWN4NYpZ/tVQke8zW5sDyyF82Dxl3ASPlw6OpPhiac/Jz2p2m
KvXjqNZfqnMSgrCC+jLjtKz46U0CFg53jU6/ULWuymSvLFo/zOVNqipXZp2EBdu5CcK6CsZI2WZy
GlzHJjAoNe4jbOe55vQEe5H0QzUj1yzwJDW7eeEwo2zo3aQAr5XS4K8omxE6HLt7VnkxBhPySHTI
DFlaprgV8oczw5nrbAF15hIl+9hhgwvjmiylCedRzjVpqzdl1F3mBhRAVf3uzJN4scIs9UtVqnAG
HzU78liQXG7ojHouUomkS1GSlGmo9RUXOJF3zVYSGWaKfHP+AFQOIWQ2tVdYWAckdLQAMWEk8wsT
uGWbvrb0h24S52kfRiAQi+ob3rVnVhOMhHB6D3uyDFnxV9KkTG7dRw81AlZMyiz9V6trO7K5T13N
LWyf5x1UmVrB6htL6fRKKehUKDibNynfyQMxaXjXOdUWUqMebgLAh2eqQgpqHmXt2p7gLG0zKaxt
V6vzQTzouKu4pL5qL1bsAPNzCwJf2D0Is6jMH70iBxdJSv/cOMeY23Iye+ps4Pvm5i37XbGNrCKQ
znpDukzTVtmWUXMYy+FqaKYl8+Yc8EGrrnpZ3xSlrPhTb7epb3TzUEFbkwwF99Fy1CjC5JKRXpA5
nzu/g5NPUrQwLqu6wXicsOFZCcZEeBOR9sEqcpV8Qoqal2SCkHAmz8T1UKTsinaMof1gla9ZFmXJ
bUFy/d4JqDl7Sju3MU7c0lOZJtGFkGh3u04LeSLK60Rw1tugAwK3UfsaaFzQ9PNhMFr5QkO+aW+C
oMSUTzQRqywLZz8dCHC3KdmL0nXmtHiIUmc8myMT128cXouLNlJLybPTrFY3oammgLSCIUx2szpZ
00GpwgfCp0naONII400XQn+V0ykfN23K/XCQ1MTvSZieOYXavQS6OT60HPo/M7lJJSDMUn47k/8m
MB0CxU+rFLSo2upi2WpyBPkzcrgozDAXnMKXdOzkc0dJwn0wDyTNA3hxmulmiPnOKIzgBmXTMmVv
k9YSdbEld13lxl3V4dwkCJpmh/POLfuK2+i3MdZ0bl7SfzN3Jkt2Itm6fpc7p4y+GdwzAHYbfagL
aYJFhCTAaRxwwIGnP9/OqmNHCuWVLGc3zZRmWZUZBOC4r/Wvv3HxmaaDUgF7fGxOOURGC+O9jR8B
J6QySFrd/AzGTNF1AANeWxb4cwfuBzDxe0dt7bFixne1msq7WxoaI7xKjZQzVAuCYev6vZhZWeAS
llRJY86hS3/WCG9n9yso/HEhgl5nWIIN9tYbz1pDADRMNyMfcl60V2PA1Nfr8fdA/99MO/4iZaLm
QuCHUO3nmYpluxuOKcxU1DgQsY1NJnu4H73Plj9MlN9OtC/DXggDPpMbM7zMPX6+kL30KMdmxl9M
FcYkEHaXNJb4VBX+J5pWnTLoHuFAuv90WvnXdT20KEylsCTz3sxIC8QmuVEzmZqbpj7giFjdNqvs
/kCAeUuKuFzlYtzM3DfA4/jtY8xHYyyKmsdYuD4mXVaSN3a/J4Rm3zb+fBpnvLj/8YtjnA0v9SL8
g2r4ZkJajI3qJ75sekSrOXa4mafz2rWnAZZO4sAz+sNCuQzXfp5XoRGHEHrR7sJh9t4uFB040u7o
OEJMR6N8TeowvBVDRL24HvU67tdieBmr+umf3iZiV0jDF7kDc3Pvzcyv5Avtq2BgfN41B95uuoxE
/Cr/EaPQP4wXf/0UuJSLeTOxY1aE9ODnFbq0fWXPl26iAbqpQG7hm1gDpfAf1sqvXwK0CpihLEaU
cry9n6/TAklHqoON4PQiZZRCmkjHDGjb6aFIV4KbOcX+sFh+YRkTe4NP9F+cHXy/GdX+fM1Q+85g
BHx9GHI58UqwHDEUGGWUE+Ms84Oyqs9KqmMO9tib1JQVnbUzPgpCsP7wq/xy964PWeEiCEMAgRvU
m6c8G5Zaq8tknySTdHUepDYT4PzYGSil6iOunL9fQL+s28v1sO4LkJEEbHVv1q0HFm1iNwWyt6vv
x6st7lPYfp/Gf8iK4gGzkxCXB7/9kvf+5nNs/Ys9DGd7AmTVxsg8ggTi0mPnGe85KMoEk+309zf2
y5bz5or2z680ap2wsQHaE7/+OtSoCmoDjBOg0Bj3ovkj1+TynH74/qEPXnzJ+BQh61wm8G9WEFSl
fsxDeCydnM6Wn906qkk76khaGJkf7S3a552xL0gi++s+/yNuvP/3NVA7/iiqfPOP//X3eskf/4v/
+n+pM/8/FFWSZ/rDq76INv8jxrzIS//v/zk/d88/iTD/+vf/LatEoPIv2ALohP5HTsn/+a+LNdHF
DA8B00X7/R81pev9i6qVM523Bqceyt7/qinNf0EqIx3nEmmMcQTZJv+jIf3pheTf5H/++UfhIUTL
nxcHPx9TJLYtxoPw9Dj/fl6LGEnP0zpjZ8vhY18hjQMChD0c+6W57OVibYA8dGzTqD+Ekb7Fgjdb
D8Nnt5QpeVwnusPryXz26z42g+lbt0w6joo6Vv65asr9fqsRSzntFzXyH5YPkZ1x4gQ6tTE6T7bF
YCGSMJrmppcldRkUMT7ll49QPLvCp/TdjHKncxwQYYTTTjX4qqmt5qOElp/UCd1O/QRSsaWtsL+i
6rtY+w0EZOV3Kh+v8ON7HbfB3DcrU+XNCfJd3r3jXLqYYbozA/3ISSNtfwrl+urajXuMqoCuh3J9
p+Rcf1KibW4cZTFOG8ZDdS/u/TA6jlF+DaCWuwMzE/MUbVdzlT8a9RYeAo0MtR0sJpQVocobwDUe
2xtYwBLGzWsECSLQZ6c+BPZpdTHGd/Zs1AnofLi6r1OFd2ZTeG5sKhwNFmdtE6+l4812eQ72bBgp
SKMXY/8XIynBlNVIGF6KCA/gxMf+lEHx4oi4XCoZ90pax9aqcT4KRud7ZwzDXb5NYZoZjvtkDMZz
47hZ0gQML11F6dHkG/WB03wVCiBY5Zm9GwdHxqu75QfbXAiHovVO2pnNItvk6zwtGPrnMmIULNRZ
rX2dLn5PcpNLKiY4ahGbrVneNFrpHfPzNo2sgQnZrOCe14O4o/0KDtviLmllzMV1OYMnWGP1lPda
pYFRv8y1CVItarlHHlskMDqm/QYC/MRObiGntppbqCv21dSR8sUEkClOKxj0juu1o5dg12TyxXIt
K0HF/rmtc0LP2AgTr49soElGHgFxYHtEpu94ebA5VJ6fR3cWSdD7yxHa3sPq0WnVHfzY3oURPXur
fJdVQX5YquiDx/Bu7zbECmTCtuJ8at0U53l13nSZ3V8yM/aqWN2r1tX5Z0d7AWO1jQDT1sLQZAAW
SM1mIh7Sz4MLHYJFPlXuFQijT2tY0xO3pthN+SrPQrXBSTXYr9u4mmOIEzqxwiQPN+rVxcq8CZny
DUtc2GYH1wbakWLEF8PJyGMjD7B9Fj1m2qC18/csKuebxnc0RKwtsHeVzuTOUoyJw2BfWvv9rPWM
5faWpba9FHcGL3JXVlQ4oWHAtSgBIyrC01Ib2HuvDBqjwIJFUQc+SfFZU+xdOTtH0rHDZHTx9LKG
qn+qC4tIAZJLk+mvzKegHq4stTD1FfCK4nKF4j2MhU4I+6r2PAcTh6+t3s3FMibCq7l6CT0afEQl
plEu8QLOvRtz6ZwWoOvEmDsrWZ0mu7iegyHMIk+DfP7QLt0Fl3EIova+rTjbHRrTeXZDNrJh8T9V
o40zOhP/pAzK77gRMgKaAcK0xx0Z03rXDp2RuEZe7qKhcW+LgI/ZbXOd5rmmMtkisGwrwoqs9MPD
ihFniiiwv6klCb9DJFaIV0woSwtugE13vKPdmeIiq2Ely5ZPJQBxGfJ829FuV/EEDh23FXEHa46I
FQrMszY85jFVIM85d0y+CyHjoTm0Rzur51MzbZ9h9ROb4EYA9fNGuDyOnbxUDOQhicnd0KngSO4W
uL0gquCH4+1vzo83JeFfp8fFIdLGkJJxx9sa32gvvb4ztPfAcVdNNAGmkEnRhZQyzYfMz0fmoX+i
7L/lefNbY6DDNXGrvmgj3l600l1l9sti3btS0Fij/wV6qMTXEX+O0GIwqt6Zzi4MHhw+KQdk6vf3
fGHP/VBOcXmYkihaMcvFHe0Xme5ku+Ow+Wq6n1du1kB/eSvNTDIagE32+0tdKuqfLgXH2ra4WZoO
2M9vlWjlhtCqVEvxMIgvk/V9/VNz8cvr4+fToGFSRlUPk/tN6bsaQcT6Dpz7oRJfjFI8uWJlnGii
9sffaY5o2f5kX/s3t4QVFix9orkDipg3XSGnU7i5Q2vfZ9m75VPd/oGq+zc/nsk6je6lZUBU8ubH
Z1abyT7oI2T1BKZEr2bxB3PoX94+rmE/XOAtXLA2kbR7mwsosnXUrXAfRPP8+7f+pj24cFcvObU4
sqBvQ4n4pl7Xtu0bY+mG95MOgBOv3E3H8E5M93tXvP7+Un/zuHArRvcDOmD6zlvDSh5XbcrSiu57
56zbfWT/I9fVCw0XE6XgUvba3Ayr+Ofq0s76oYH5Y9wbFvnWKYXN73//X98GXTjOwVg0QSz+Rc2u
1k0Ptl3Jh2bcI0wKbcIiT7+/xC8FMjXxj5d48zYYeNqWgVrzAYaMkCcoGU6X6D8RpP/mRsAtvItM
HrMGPGh/flBYbvvblM/iISSjZSbWJCrXz4MOX35/M2+XFvsWDGxoLMFFAhC8tZvKHeo2zRTrvuhu
6vpunvYB0ebMBow/BI++vR8uxA5JM40DIuLotzbFq8eIag3z8h4nUXjSz0b5rnL/8GbeCsdCLkIi
sHlZu8g1QIV/fmizO+SYprj5PQnHwL4goOa9iB7K+rq92KhDuCaGOxHZx98/xLcfDXYll66MvZNP
hlHsm8sWre6WyneRUJGG9a01/nSo/iVQ/3Hb5wIAdYywOFf589cB+ANbvoSjtm4FRPIlX5d4nGd5
MziwOonD6RLbzODprq0LV0SaO91FYzIDIX2xJ6KSRkM+wZB1Yjl7f6VdeQ9N28yn1fS/wXsq70sZ
NUlAzsuhJWV3Z81ehzkDdYoqGFoJjvP8ki5DYe8PBPWQ6rJDUZrdhbNFmLmrtr3fZN5R2p7+w2H3
65K53DUmDjamXpyuzs9vs8pWI+z6oLyX5pEpfSRvrer+92/uT5d48+Zqr3RJvY/Ke482lQgvBI8F
pJvfX+Rvlgf3wQeLLopx81u4pZbR4Gg/F/fttUd7Nv8BFXu7H7E4LrYqfLv4d/C03pxwRBM1YJO8
SSluCuc7nMKRUN91/GdO0wh3wIv5u4mfn8+I4a2WFzeapYh0P91rucXh+0Aa//g5/XyBN2cDziEG
1GAusBDdvMbdnyJtAX5/3e44ciih+OuSnGJfXtUPH5LwsTXJjT64C/BdSOoWdN8OqvI42lDn5NKp
tKZBebKFgtzPAXbQSkCjtoso4xth0t4yErwBI8CkfN4tYs5iPB/KfVcWr55y/Psoi6Yzs70MBZe2
P5swc5OJSDeC+sqSZDY5Z9cBjTc4ibZvzZKpoZqaNRlC3ae58sKrvBcBo8NJSfsEW0PvWh7K7SzH
5n0REeOx6qXOyQ3Jvy/90hy2thP6HDgdYduMXI6RCJf9oCfYvdqp0twYPmzLMOME0qi8hU3hhz5C
k02fq82FKKOY4tpzMaZ+2H3u4AUe5s5uko4DNlnsJbotzaJJq5yJvFz8gmwkdvKYmV32ySmgcolo
7Q+Y/xU3qob76juzvAsXo38MKhOGOXr4L341KTKMuqwgUW3rP7jQaG8Kt/HPgU+A3aTaKK1aXRMD
WrgvJRvgmSE2dG4NQc6rw+CrykaNbCUw07zT5o5EvyZhKpjvHD80GRLSWhm5o/dDuL42ZSVi1c7k
mUk3datp3EX1JUlxLfrDUGLnii/Ko2l3T3lBOJWjFn8vOkyDoJMuV7inENnTz+iRbGeZ97KveVKZ
292Yymh3I+7kyRJC66TR9KFzFtGNhAGJ7GJu96MHn2tqBn7NYe2Pfd51h6kMRpptt4MNNkxHOZOK
bnWY3DEjyxFCGBA3o9EMbnq3qhH82oAiYR0+MJfiAmKxxXFrx4/WCMzeG6LaK6ckqcAwyaIkv/Rk
NSK6IqPKvbYGbV4PPvTYqva2M/VidPCyotz70M2B1swQoCEyxN5QXeh+E5N3Q5+MHqAxibE3K/l4
cZZhyUzut4Du+8JgH6Zvqtme2rDOTks46POK6871lik46HO0PUon6q+mptXf8yl8mRsmLmY1+HsV
cag4RbfsedDG3Tiu20OlvSoJc784Wm1U7UK5MPD3F4t3Gjh3YEX+ScC/3uMWg+IggMvr572TtrD5
kqjJ4e7m835V7J9yXNBTEVn4/aJjiztPi6SZUNcwEfavaATD02YN9bki353p3dqdWokwBDdSwnpH
19sr4c6nluX7uExLUzLpU87DMM9+QiYtNDHDY3CazVkCooIP2OZRTAakEdSVIh5wRcOI7/jz4Fot
qTNjCarRqSN5uQP/u2HT6wp8NcleRBxQw8KSDtSgsCHYrYIUs5WQgYnw3rWe+UAYZpt6Mh9PRT7J
WwODrlPlwqsL89U7VrjvnOin1+sB8uK+7yznBFss51/2zdSS45ZuA9bn/koIGYKctU5RHiEkCF19
FfXBAP9sEnsrH8xYDgRJyg4wpkOGIPzGAuxay3OvXD+dsvWcGWCmz43/Afjnln4DmRKG79c+Vdt1
RdIgNIxW7iF9gaYKlYj2fai9NMKfMV8wKpt6Xe5mp/pKDfZudHyCsoJIul/sfBnSQM0ftL/KuG0J
yHQLWe8LCLp3W1lkxxJvE2b1hN1A6DF2RCYVpwEQGic/kj7rtR9vphXqVK2xm9bMKtG12DlozFjP
D0M3va6NVaaaKeI9cBaIG6qDtHPgnpbKd25WYxEnZ5Rm7JJfeJxqI9rpOpcofoICBvgwp7XvRYTi
lUu385rVe1xkZcTQb2/W3PRPw8hOZo2G+Wz4nrrawkXtOrbZw1CMfUIJHSSiWPlO56g4SZ8Y3Bq3
772NcGRvAhfGYVfJe0uDMTalw1yMZL6befa2fdH3XzfRRdcRCdpnpzTBSkpYg9KSUFNk9jR50Ze1
Nj/rFk6iX3YhUr2y3HuzlRMh177aswlHi8F/AsuOzbKqq5dlbRRM60Y+WL2ev21mURWJM6FWMv1p
fj93JJ6yLfanUWXVbdBZ3V0uacR0JUrimMtHsh27HeZjS0IF9s7T1nxs8zzYy8krTyBfZqIuOPRU
iOhQbNOCo7ks95OzIq8bSiNGnYNEoDeiz+XaDjsp8ua0Rit6On/JLwF6wc6XFfWWTSqi9omqQQzY
Jw6jzHjz8ul21TNxdZ1bQjWyCwPBMNStFqrue91h9FjLTB2VfTkGM/a7xAs1swKjGZ+stSLBrwzJ
tqwv50O8jsur2YNbh4YpT+bkVO8i/MGQBdQrlmpWZp63fjFvx/peAqoJoOlAv6K4MN/jlTylg+jd
Awj2Y2/Kbe/Y67wnHxF30kJ/a6WjY91CIhpEI5OFzvfGncgCzynJEgIhGCeI4lsXCZa4vyHwy1rz
CM/TThsDqRYHaXm/BM6LLFX+1Z61kTpIIu5C8i1fhNognBW+UaaGvXS3gXBstm+vxhp6Vqe1sK3E
sLS4WkKTRzdRR0xSvE6L2zg7TKYcL218VT0gQlp5dpr4QwwlSHHjJO9Tc5zKQ2OL/H6NZneOW2Vu
e0mNcSspFXZB69SQSMI+7qMhOMBKFnuzKV5BJVfIQL19Fob7SQ/SupEyfzG5ibSZFNA8AiUidgUp
3lMctYoTMnPkO9cFq0cdxhlO8HCfeJk/PrTBVMTD6Jm3VjnWV6GZFzsz9FbUPpfgKdOdOthM6CXO
RhHkqVoC415mfoMMwVQPSz2hjcj67la1nOthCFW/cM0cnqWpYAiinQ+IHn7StDKn5oJLywFim/Ls
L/Cd8yvTl8TsMj/ZlRlGgRYNVjzPhU77eRpIgxPfhZsNz4VnfdOXP9qD245D47lQI7kKgxFGN5gN
PQufxsEqgimuQ7uGotrX3wC5GPyrkI/VMV9dUTzDITOeZ1rx/eSG084glPn96hNtMHntyt5nbMOt
qAyGVtms05rM9wsTWDCmCXVSRtjlaayuEqQORqJ6W+6UOZP0ObSUG2pe76fafM6lFDou8uHFcrZv
rtcap27CKyV2jYt+MQ/KKyKPyp3fMLLR/vyCLzP3bGo2DwRRNOXjxJFpzPrWr3MPa5UWARqNoIDC
LkNkS/6dztdbh6HYCGFucD8OOfqbiATJcI4NDSVZz+5y564grNnUfTea7dtAyDI4tUICZzl+YjPb
u5pJK9o3EaRMc8JDe5V6SlVlosXyAxWH/jAnbjT2O1Xr7hB2EApm4P9UD5Be4blVN1CE21sGhG28
XBBXIpnN/dB3sLaRDFyGJCbllWcNh2nINbl3WZnSFORpI7J1P0V2foKKYyVeZX5prao+rmKqkqn0
+7NTOdPB6Jro3I++yekJOeYSUhE75Rru6wXnZXeD1wWzct4TPP7qiHFKHJMw01BM/pXMtHewvL74
YESX8Hd4NqdqrKZTRXYxIlIoGKRfR9eFEdwOUY0yoN2MjwSlo89iLvWxRMPG58qAtue4ZRIgWlGc
J7hDzF9Wn19tWc55g5lI37vh4xoylLAdYwG7WXLsS8fXdlbZtZ429wb2+7NvUYKVjUUQREOWeVwO
uTyWYT2hONUy3Tq3g7JCuujSTt4xb/zxZV3aDDvLsL8u1k4ndtNZj4NLYWux/3PwFiexyAdWnZua
KgrvRDhX97WilvUX+WEp0I07arBjKG/DqR2cT104uhA9m2VHIuHXlYJp50clSzViE8K0zxriQRUT
CS3uekfmOsM2F/9OsyvnHWMWPPCbHiQfVn3b7wMIwwUpu6xhxWj6qrArenbLmdS+cmZ8GOYhu/fr
Wd/MuZffsNGtx7mvjWPmiYGQHxx9qAzl3urKifWLrpRdPxtvlO7ruBOS6mvtbbafoSEDuSDk91Ep
x3slx1bsiPCA51IF83tXdA6nZj/D383rD1UXlFD/BveyGLspVgOvicZoTgxapjPJXN5BKT7D3nLH
s2WGX1s793d9y/RaYlN5UH1RoOJc8v1iaw9hrmfEGZY9ieuWUbpuNtzIAeFBKd0dE5Xuhu+8Ths6
BWaXfblf+vWlAiJCqdutUH/yb4ya9I0SmX7fYCmP/55X3K6LV8U0Kg0eBNSPjjtD8sC4JV4qO0/s
Ds04M7oCOZ6wt3foo/u7LJsZ0zXlQMKMUtGR0brkE4NBfUBFwzC6y8QR37P5pWyd7QZLjxwavTkd
+xotY+gU60fRlva5RyCQusYmYvhm/Q1x6d5pWN3+CueA6KmGf/3BMCzkTcEIgbAwjIrIJH/G/pvg
4BJqt1cQRM80edE4JFXDO2eBHMyfuXo3g64cKNKKM7Se5qMwe4o51WZPM+O7PTtle/AcpdNWZQ6E
vhLITCO/jDbkNGOxZvvO3N7RePnM6VdcD2Sxlgylo+K4ZgxYt9LSz61q/d2Euebd1qJscKxVnEqL
zti08te8j94xlDYumTgqJs3eP9aO8G6IfRGPPqvm5Gd9fnAVJxUlqbh1PXe57TePyGNn+dzY0By6
qCz2iCTWQ4QpEfIyOv/ZIgK60RdpJXKneIQzfdbklKSlTwlqroFzyfv97ouuOSE91gff2MJUl3Bs
BzbGlLb8obRyfcKwuoxrOI1XvrlU+1lZkDWK2b4OYDHgVpcjRGj94aHFwOIMY9vbrf6E3lP6Vlqr
uj0OHW+uF8vospIQPrb+tDFpC0qIrDL6TEb2N0NiFCI7zzv2BXXGBXgYG76A2nI/QSWuj0Q0WEio
I3VlO/DFUNF+pLGCljBTM81jEe1sNbu8lh4tw9zKZMuQrdob9bnvzgg44b4nro2YsQ4vUuaS59IS
m5xKXJcgeFhmWhQ+jIrtvVHaVGAehwEx4vpGRDOYpvKi89x4/ge3RJ3h5Y53KKPtopiS+pjhQJ+I
SkWHJbLFRZrb7UIY4B+WsbHTttzwF9fWV5gSVdLh0XbdiPplzbzhNFcr0u4tW+7GPl8OZqW/TcGE
kKQzEJkxSGAnlMspb+DBFwNbemGI9ko6QXRs7EHjy05xpNaAoy4TdE6FG57nKXCfCKgL0qW0vc92
NIUnLPyQAJYFlPRtqV5hll+WRfPFnR0UIZ1zyxfiX8varvamYY47e/RQ7jpOF0/Sd8gloBMtkB8k
U2s36SQJNplCWrYeLgMdaDnu5rHKknyeoG1PxcxHQru8jAbT7oCUgSWb5tifx2+ZHACEuslPlcl6
cMMcS44pmq4yPWELZ7VjCuFanGWuq31YkitN2r0hLXUy+9Y+8mEkpXZJ3ay8O6eqmvdGuPlJN3Yf
K8TEO7ft0DZlmw9tqBR7VFrcgVWD53tS7xDzu6dOWE9ukTupxvBz1wfKjLcOj4y1zdbdFJnTUzUM
xs4k8JvJuKMPzArsPSg4yHyAF9EBvCtCNoaOLN5oh0/arMZkzUjRc/DagNtExzDbbG9WfSlFkYDG
otZNGmQbC0+bJCGokR1a2lx5bintbbwdAjl9d5SncP6YqnSokSooa8MSI2x8KPlu9SgFRVKAbvJQ
6LU/kUGoDkrqFoEpvDu/n0Nk/dGwI9Z+vOEW2l2/uPUNii7resmW8VkI6zO8hjEJFzRzntuuaa4b
cy9c2MN9EbgH0df05lm+HoGpaM9LRLGs3uaaXIfuvcyFvMNl6Lu06I6svpoSf4adNWrYN5Er4L3z
CyQNGsW4BSPdzVoOt3Y3tbEXROq+HFR1pd3pJeAvdjUgktouqzsalRUeUJgTEbFVVDvG6p76qpJ7
hPPRserIqs9H5gd6hPdVQPHHzagX58BugqcoRwA6bs6649jEsgnRJlwWJzh2gu9RFF3APk1U43WW
Yw7fLR6wGftx7HbzB9LuLy4cYk7VMNrHXK3NCZMY646RB8s/FMPBFL31gFgOXs+mTIrHrDxoX0hc
ZUwyy7MJQ4KRtEHcsbgbHIkPYpsmtMP1jFQh/Ny79nhADe7c92u5IE3tHU5pluwCV+hOeOV8kBks
3NzibNpo3vZBOVg7mB8R7azvxtQ0T/MwyKMNWyhGVwDHql2Lh9y15MmBTXMDH0ilmaP707bYhL6U
c70PxwWSVQFDI+vK6pTVFTCDCKt0Wm0XsknpHwlGWmLZTN2ONclmODbWvsOCZ9+G3fBVZ33xzggG
HPZYqDGD8HjLygtKTD+oE2NAnVyAYehDYXQpZxhyWcWpMUE4vcjZjhKN4nU1133SBhZdfpdnlGp5
2141SHb3+WQ9VQV+QrnIwhiUBn2W3tAZVVifFMUESG1HbexDTbm2TXs5BwU5MBm9zq4LZHeNdaW6
SJgJI7qkp5M8KW+wHNHpGPg4B/uVdY/FkDzCfy/izWi/bXnVnNhfp71sQeS2ZlrPwq0AbdGMoi8d
6wMvMjvO+aUZ9FSUdptnPDn1HKZNgGincPzlDB1Lnktl2O/7S4jKZuRQtsLC3OtGvYCOm0AsmxHn
gab+bzrMCTZbePsQ8CuZjMo6TG6FRYAO4AvZdQfyO3zE7kCk69pjYrOQvYbSIzjlTmQ9ahT8ynI1
oc3o0CpKpthyuzVpwgi7J9MeAfHoz2va3k/NZqOvdIz3Pra1mBxlZtLlaP/wkLXhQwaksYQK5Gnr
X90acIChcLDTZm/FrdiG+wuIn0Qq5HS2g/WbRlUAvmQyCMXWAQv5qcoRtUx12ru98QmNPQ5UA+Bj
ebERo342Y2cx3f0AGPcoqntc8yvhGi+49KOSdlW0G8qKZ2t1/i1IJURhi5frOsZ6A/u8wjg+FAeF
+cBpaYLpvVdkEClLc7paStM9KCcf9xTwc1Jh88Sdo79b7HGNnbDs0six+2RWAavDn8orjbo9nRvc
eITrD09lBWNuqK3h3dS3eFtMpAMmXU02PH6vRor7r5MYhrQ/MmeZ4zKg/otb2efMD1Astk5T7rIG
shRaqArpzv1iqE/DfIH59YbxXSFn3rBGLBiBjCDNHL5WXTTfZZbo72xZ6KugQYMebuVHsWXjFbzD
IZZ1i9oUuJn0UFqUIA1AaXetTYXjTrn84LqtTVSqiWfKqKM8XjIDClkIrjZ60sSdIHperc0/9EJb
IE811aA5qNRb1vDKwuEktdnwDsIW817TuSfgqiZe7mRxO2FbIZvcPCIeo4vBu+cQVDcXDZS+rcZK
yCcx+W6Y2vzzVCGMnjyqq3HZnMTMhi3my8nuHRrCfStq97MTNdDXhgBEDJggT/NilknoLt7VWPr6
FoqXIuBZbZ8Ua/duNMk+oQUMQ9iU3ad+vgjEraF77zKuc63pNYMcwUSC0waZd/0MhL0dO8sy7n0K
rdjJqvmYEeqaeqq0voRRY36nCfzsVZm+ZcJmfomWTXwUvpwMzqw5OmOLhY095fFjD9pGCqD53rVw
VuhxqWITCbGcUWR4huKjo2SoU0tPDd6wmNS4RVcf1IRLAzUpyVB1zxQ1lWgyw93WdYRkTiyWRkiA
6yHw7ugjv7IjTneZU1oJ4s5HpoTFseYoAL6lbphtBuyzBADznRHZhScwExgHgzVVDWy4rniYSu/F
1GV9Zbb0EqLP5rvBxHfC6jugPAVGmBVuFne9foFP5u+wwSgOE64OF08dy7hemSykIcTgVLFK7oUG
H5iVN9Mk09xbLmplQwwO6Vbr/GxtnMmVm3svgZ+ZjBZQS94hKTV2nVPYZ8sJQC5qAxKvASCtQD0R
wxTs+dYamd+3RltJEdn1o13V4l3ZF/0H7FrHG6dqtgMVxYzbbDR+Hpn22/S29RdiF7ejIcb5VJg9
dhF6WVRciqzgZCqnl9Gq3RMAsr6v0QCt2PQQJcJuVBOSMxSfIqywzs42jVeaszHpxSZTUYTGjVwZ
9yprPNr+VpIlKaId/deA4w5Jr+ipWxy3Otu56uZOHfDqGZMOIz1K/io4NC2i3im31yWNar1+QJwv
aDx60NchKBAn2hE863C0DrKkRpOTM6abHMJvxjqPe19ia7F5tFn25W9tibNDVEru12Eo1lXdl8wZ
raNli69Y+m9nxn9PS7R9DIX8iocYOPRUhA7gDx3wHA/mZr8Pp+idxJphPLBKa0x84FDrZVRLYirT
/dgblvsV24G1RENqo9DGqpLSAWBKln7DgV/l16qWzsNabw3Dqz44hz5nanzI+uCqDO3uYHabccPv
hfRlEZDG7QbzeyMIC7w2IHerLdO0QqwZmBsY3ozYhC0rhhVZcfCzfP5cCEdcr33X/zdpZ7bcNpJ1
3SdCBJBITLckOGuiJtu6QdiSjXlOjE//L7j7jy7RDikqvr6q7qgWSDCROHnO3mvfpC0zmMJAcRrn
duabDAFvSiOcq01q92GxcRkz+iDQcoZyHq5UW3PWdJTl2qJDtRZhCdaOGfG2NwoGhQCifBmoiD57
FJ0CVIRHOHfhPgpokXSYVznIOEQQQAVc0UphVTLwOONX7PdVPXF+kXl6zzkMiW4t++3o2cPeMqii
ZSC8TSKls81VEG4hHMzM3tkCumyufExgDN+mct7nPVB+dxBU/YQ9rPvQTddOCqa1SwPb7wdz3o6m
266dtyA/J9q3HuYBb/KIxhrWLU7ZXvMr1ry5gi0jIWAkhCasm6VeMyFHrfhFvsu60d/oYutQEniv
PxAT5G66LhwB9mcKNAl+9U4tPAs9aq5VAO5Rnwbhay5COqd1rJMzOuNa2kpQ/9EGH9v4jSO28Ic5
QaC7FGmtB0MFBh0HEYYwa71irKSr6btrRJyu4aNQdbDBE/yWIrKF2zf9GAzoBE2js1L68IH3nnwO
FtsDDdb0C3fdePXqnB5ag+/bTs2YY1qSMrGkw8TO/prZTnpnMkba5GNmr1PPyO6nzrO+piofn7XW
UrXfj1lG34YMqrZvK7AOIOFwEFnMM+2vVlvC+S04NAOLiPxa9OI0F4BZsph8FDRnTBs5EPV0dhyq
9KSK9bXOxOY7wV11tE3IdBW+wonuj+n4MgQ85Ks5KdXBawm9o1RNzYXan950Zo/amcKhgvRFO9lu
tsKFXqYFWJSdouv3eTiER4wAAI4LR3ydMsPSV0m0uJo8Z7jtaniFpj1FJ7hA+ouWSSomqw3KrVWM
Ys2aM/3RFN3B4fzy6HB8Wkdh7p6mzkJSAPDoi9ewkhNrmvzJlij2Az3wOUQASI0wBud6JZgsYhSY
mceulWY6WyVN8JVDqXZ8mpGQj87d2nqgf2kKPO66HshjMknwz4TmPIY5NIggQYBkAzjilKx+BGNL
O9Eu8jVwxYqOX9efoqotwPapHC9AHB01WD0MzAVFk8NoulzFXWMp36mm7FGbsuSN0Z/7IwpkQgkw
9r+qKi63nN+HXT4a6UMyBd7e0Ov4x5imtOkbzjNzYA0cInO1gf2ZPjqMQu+ZIjIz7TVsDyuvNEhW
Akx02wna84Pe4x0w53g68zZkFqu3nQA7E4MZoinAwmyw6nROTpU4ueB5qnrrdaa+cWl5dBtDM6cT
vcDZx1TNVK6T09YysxuM6v3tqFUWthzzDdKBTqVIc3owCwVWNCcYjdYtc6ZyUddo1qveQY4aK0en
G2j9mFJN3ziw+htsQvrPiLp/NUyEoJhiiXqGsDXj5I36Yd3Hlr3qc6LGC22kF6c0ej5lGCQPEQvn
Ps2G5I2GXNdtrWqO75gaYirgcdn1XYkgps5CH1dyF63hfE6r0mwimF5ioTrOOhgzeuBGmXl77nZ7
Lupe5Cu3E3exbjKBrOxbABfJ2eLgViOxyfpd0PGowjAsliJYJ0uHHNoyzZqN0eyFZp0gcPDqHyYe
lCivJt82dUBqmcq1VeUYJN/pDCSu4kKwY9dRfjS7oHyTDn3ycdLMk10K+1vUw7KYwgxwSrYUbxQq
W7r8TOScUN8wAfaOylDS75klRXajLVaUqV5XDdtJ5VX0AsNoXaB2jEMedVma4pbBg/iWc+yy/Gam
eEemThi7ZLfhfBND87fdYXquKtXuyfml6WDrcbDLI5OefGNoN2ncobRyomajqdZiRIUrqCwt7gVs
ErWzGpX96g0ZfA1aMZ+TJLafvTSgWZWQTpBqFWOFzLkfzES2azdhu/xYxfcXcSmeBeLpeGIlU4lL
OSKkz1BXJM3eAb67dhZ2xBhvrC4/WTVIWbN4UmHwoiMzKKvPMrr+VBAugmm8voLkaILRL2SKvVfr
c8zmdhdBUNh5w/7jr/bnn/dwpGAtRDHLGO6S0B3FBsN6qw9uDbafjt7vJy7pv/x99HY6sAYPrzTm
2vequ2ws9KHLRHCrj9l1ChxMaf32468gBH/jnxLZRXqLcQHzPDLFZWr0/hppN01WaDf1jTBCg76S
Zi9dRAXJtFG4hOy8xaMk500oF5IdY/2bQNdTOEOclzWQoD+73p05svaRfoRPaW3oAxeHTE2E/Pac
5BXdSNqpHUo6ygJGAE5JHfPJGvvPx3z/NRYJM60B3Cy6Y1oXAkWdJCiLlqu6Ce2WgHjPoYWZGlQ4
qBrm4QeR4tEqk6RmcXxjZJNEy2dG77WiDKARNlNXSy9vv9EzQE9Hj3x5ow3PAV6UNYgMbI5iaehm
OXsbLY1tHaTF3jHpzKADm3twtaXYGrGYryZOYGsL3t+GcWTnz7nBiMdrDxnnVr8Qmrdm2Pvciw6I
nm1UmL+IkVJJ4+xLbVr4GTQmtJCeO6yfp2B0LKomHJtlGMGykgaSH0oztiS8hfCSAZraVRFssi5S
JydW5TZ28vRGsWQfpq5rbpyBdVPM9WM6Buo2NnTisYkMm9yDUQWoiUYYnAEymn1VjZo/DtUr73dv
1Ym6fXYGDblXOCq/QS3hJ3rqHoTbHClbqaSjuByOmsx+snrcc9QDbpF2P187bl4fHMMbvsYMBugK
97aznSajYn1wRpskFfSqTzCn4Qv6NWUgqXBwaP4gzGzbAkbxa6ttH8rFNzsq2NMZ4oozvJGUsIs8
nQ9Tw8mvwBe2MUc7P3reBPPKBMb0iMHS2shOG9fUZK/Cru3DvOiKJpzAxzwwbLUaCweXaDCaq5R/
5zrCpENRJnDXpfFocW+z7KBpU3LfQkn0B8foN2ZZIQ7M2+Cna0MGGppbo5YbF5SmGUanKQbjAasf
y6Y+lHcTPb+fxJPTIR6ZcQHjsmnLBjMaz7a1nQPqmOkqFJAxMjg7wJs82jqaJ9e8QmmKuJTNJ8/u
3mL6nWcvcapD68wU24aW3BhzmR1m8jL8XHn5jmM09cGUtlgYAx1ElGizc9KW00ZvaybQbg1lq+2t
QG4nl2boygA7fFJ0En1DBfgCaxh52apzJzr79vzaa/xvBesvXUVDyojCEZWEeVRSo5ICUtGtj7qv
DA15nzlzulPpVJ6AiL0wxYifwrKn85KiK8IzEd7USh/9JGni69qx6Mdrve7Pg8IdE5UgZqzE1Fcu
nplzpX2bgCCtYyHmHQpOXIRNFD3Bp73TmvIq5kDS50F+Hc8darwo8xHPlc9F1JovgFzTh7Bu691M
S+dQGflw7AhRv/GGyr3ibU67jU8wM6LIrJGy3bFP8aSqjWQE/aVEBvhUmFQkc7tvjKFhDJcUxibG
K8DUxhnPusNcDdratwaOVNCa1Q+tcYN1YixTPZqH7o2GjgPlpgXuFt66XzOuXWMHyA50b4ej7kQT
E6SOw3hbdPMObbi7a+ouMFai9ROxyRrfTnrxxe2Rc+aSN/WKwgG/QePFjJc9zWJa6AXmlkGLuI56
uMKhrb0BQGdg0Raw57irbYaWhI8Q/EK7ApZWC3ukZBCWxIS/e3LqX1PPYdCOHFrO4SIDzXRnn1WV
5/eWgErHns9PHdvo0QwO44Kj8WCP3+H81G9GE4pjmDoxluNCXmuR15w0eyo2synrK0jokAzbwbsq
28zGJgZicbCwX06CTHk3xg2ay4oOrpph7n785lpefv/Y8ckyEdCHdIxvECfwp12o3gHJguezlXEn
osgZN8iZ5ltY5PFDKCvnh3Lt9qlx0QQWSMTjT9437+0PvCp5US7mAckADNSFc+H117UgdecRkXfN
eH8gfHCr0s3HX++9O2G5hEn2zuIeINbJEL+tLf9Q3Bcd29Wkeu8GR/v41sw+0N/us7f/Zxe5eGvO
eVbKwOQihChktc9M2IzXVuL/377KRRVGdyJL0nzwbiis5+EmEGuBnq77Vw45bpjn4vCT3DGT2yUu
IzwTExmv7KOYF0fcbcEp1TfJBDL6330X4kkEHj9T4l6k1Lj85dvUaCtdr+c7RpigzkCR7lJEHlud
mftREwCqPr7eYkL53yp3DYTYDvayxaa7uHUvbZjGEJLgWEb5uYy+IGKeh69eS3frTrRfg7hAPfiZ
Z+r9kiCVV8c+B8VpudgS0XuxtGGDR8Y0FYIxKnhe2Iu6r4P0FZ9FXV7WtpfXuahtB8yUnGxLcS3n
3r2NiZfYaGUafJKh89m3ufD4dG5GeifE6usK+ENEn+hVQwTdfZaXcvFlPKBMSGTwFbMp2MgRl4/x
j4d1jE2ycpuofYgt4hMINDEa95PlffFNOME4/HkDQxJWbSgnSx3/j0vg5AgImMuCB6a49B1pvU0O
DcpPdp33G9tyTlvCXgkfZe+BzXtJKANkowV6XZb3SviLvMEhi/eTS1xYibiEiREbK6ONipNf+WI3
wPMrTQZANfQquYrNCv7msRn3Cf80WM4nj8/lD8PFJGAWfMz44RaT+/u7ZtZdJt2qK+/FC6Pb5unj
h/Mvf51NANMk1azuSOvi7KQNpvLmQM/vc/1Aua//u+MldwpPJpnE/PAYJQlbf//hLWsEYoqi7b4f
vFV8xgLwyd3589d2CP1klI53yUZLd/Gs1/GQ9TIwrPvtlD7rkYmeo/jE5X25bMEKcITliyxoKPaT
i8d8rMmx1MVQnXVrAHG+qXsdJfYznPNPvstvL+f/dkqWrljUKDh/+Tk46V9CtUCIizadU/NsZ2Sl
x8I4NhaGMAukJCOM/HYRZtGBPbUtvqh55L06POMY+XdHdj4FQAPQaTxGbARQFt//ZmklLaB0Y38P
lVHbFdq/XRLLn+fRZK0tfvDLXoqh1RGSE6u/F/r83aqsryBv/uWaBigALYxkM7zA3MoLVljS6aiS
UazdT7nv4ScMtx///eUHf/cz/V7MvGaATy5xzxdP5Ah7nFATl85tVfuaSk/MHXysFmsIK8QFlWTT
MaX4+JqXz6mUJnQGfg0LdRhl48WWY7Sl1RUJznMOHrWzoYT/v/39i+1fkppOOiJ/P8vOHtPK6pOi
4/KeLaUu7ZnfJcDSRrtYVLEXtEFCF+oOjO9JReHOkiQ69M6iOylWDRt1QUfg4+900bb7o/K4XAgo
UpNoEEUOaqrB1y6Tq8azV1DQ39KhReBWMRxBH3XUyvZEFsf5k8sv3+l/6+T/Xx7ztsvGIZxL1+xk
xgqZXcjQqW6OvC6+djMzQ2QdfRwD5u0Dm8YCxqipso92lzxqzDE++Qh/q73Y1yn12YJhpFwUD3Ha
mIZiZnIWmnkzauq6z4DTI2H65ZbzV8oXIKHR93FsrsvR8smMSFZM+xBfJN8Tzd43ySKFNNZj7q4N
0ZyQnW4+/oR//YAG7S7AdOR2XSLHuj7Eh4gq/ZzlbHvzyIDf81ZKIuApMMXY5eQ3tnpNnPSTYuSv
i4N5kGHz2xjEt108UW0FLVEmWX5OsQO1E43ogmMKfd3cemJXMvsXt73Sxk8214s9/j+L4p+XvXjQ
JkYJUVOxKAKYuGyudf9jHF6m8GzB7Y/Hr0GAI7O9RRiCrzH65Cn/DYi8XJL/vPrF6xK+R4llKs/P
JM6jSS3tU+aQ0RLlOHPs/EdvYwJVYcEROEKHzzj8lVniz6y3H6zMWXPe29ZLZCqmIHbug9SZSY7g
wFOzfh2iRmMurt9ZtJ62RldsqoFrNHN+5y6qAVp1O0hta3YKdzv13a8yx3hjFSF+dbx99BmNAquJ
Zm/gaUebxRcTjdDI5vkrBoqTmyJwcQcijdDL5WW0nVThmyYLJmTnHcS474KKNqiZPWVB+GgX+h0p
Zmucz0QdkYrdWpNvVMXRrY2NnOqHwfa2XomQYQTFvBpym7SHPgIPxShIYktdB1ZOZ8pI/LoUu8YW
P/tafsc7hJVyUJsmN9cNvaMYGSRaC6S9YfhYx223TlrxhSyzk+P+TJkp04l8tiU9RKODCz/zuA/o
/NbhYCDv6a+mUj6O2nBVJPWGKCMydvAMV214//FjZrwvYv677BgfUJBRufJmvHipNyaNN1plZ912
75hYwvvyxgrVjHYcQ7GLphr7I14Ze96ZCXluY/AUxcPaYArObOd70WlnHBOf7ZDLm/L9ckRZyXDj
d/kG4uJiezJL5p+xLKtzWr9ZnAj5nSSSCc14qpOtx/Rem76r/tHsaMc0n7yRLqIbl1uC0oZZDvGn
QJX4p/e3REe81dtTSl2HKek0Iz3ampogj0vJGV3kqP9qUN/8mD1V7hqnqW5VNv9glh8dZ4LgN1pm
2sdu8NRtU0+YoOJQHSWN9a0+pN3bxz/fb7zp5Y0iIRY2D5Inifbq/Wd1Uf0jCITE33iHuH+Lyy/u
DIzASxhv38Fj9pPuOtRfkEquyvrGdPQfDWhAay6umvE2AOOBmcM3XXDxCMqKX+PIwtQanl1suRmj
LFAFoXk16jEd3/TOS/4VzuM/t5oBKGnM/NZ0gy722jgJKyY4U3WepToRBH2XxnWMK15LP9ng/rKr
U1saFGVMtYA9XBavwBCNRqBQOxcZmmAmEdEbQpFsrzTnbSzGnBw8OV4Dg5hOKKARs8ej/Ffl4e8v
67KHcWJzQHNQhb7/rWwnzoega6tzXD9Pg3Vf5DOij3qFqtnLXqWeffKS//MVylfm/Uknx2Jq5F48
RJoelrqVcnPDwrNf5TCTBiah5YWOivZWOYqnPG0KJJ4GunrFJP3jtfm+svvv1zU5K3iOzqDpEiOk
6R1CtbqozihJcAYzSluFZXEfqxzz3qQfZFj4nWd/8vS+r4f/e1UJ5cNZnggYxO9vMqmSAUOA5SZH
kD9bWhbO+O8rBG7s/67x+6H8R78idoJKm3tVnaXYeUzu1STXlfWMahaDFpxub1MY8WEipPDjO7o8
DRcPO21Tk96cNOlkXdaNlWng4g1c7qjhPfYuYWxD/zQj+fr4Msaf1+EIY3OwYAJIA/qyEVjHiHlF
4TTn1rBuiUR40kgjGLGyhrSBcJP4UIke4TcclGy25TBTQTdwSHF8enl1P6TGJytp2XDff+/3n2dZ
af+431g+c4JL3IaK7NZq2Z1YOah7CchttkP6+PG3//OFuFzMYT5H5wA31MWWNEK5mePWwvgUxwe9
RE7dqcPs5nvk3Z+cQ/5yKQNgDJ3IpS8JMfv994on9r8J4RQq0eTBtkrvnBoVnOVE/AqDyfnkLv7l
V+Vqjsd/THMh4b6/GkDdzkh6tVyNYqtqt7pTbHLxyabz51PP8Z1GHi1rncH+H7oBDzOaisb2XFnN
ps277w6GdLDa7ALpJlHtFY6ITx6LPx/55ZJEDywPPc3ri0demxonGw0uSWC5gMxgaCe91oYvH6+L
v14F1h6HJn3pHlysC9ODQ4z9tD2bVXEuevlgmtEn9+73YfdiodOCFyYtSuBWmNHe/0RImMkOVnN7
dvNfjSjX9UAOZf02uhwBK5y5oy+L84xDKfGiT1bH377ePy998YyZOENC111+t7ba1wYxMm6PWeXj
e/iXJbh0j3j7gYQhJ+JiCRYVth0E1dad0/c1QB/Tvsb5nJ/mGAL0x5f689micgO+BpePDuMfP5eW
9OTa2kl87ixnZuGhJI5MKDwTM1q/qtP5k03zYo9CcCXJazDR4sCt/HPbSEMa3F3ZT+eewDdyePJq
N3c64NyM/FdPDzsOFa35yZzwj4siZmWO5lkmfvOFB/d+vQSZyLDYdM7ZDdpuG5Arth6iKT311uBs
SWE2j+mgpZ+t0uWv/mOVAgHVmdkszVVQM0yaL5+EmtZJNuraWSAtPuiNkW6VAi3QlQZW6TY0bjUn
Hr5woITDQ6l8dMM2zdcE4KZfZyfF/CeiOVl7BPSd4wrwQp614m4OYyqVsYyOJXPyjxfDxeIWCLTo
ylEmw1cHWORd3Kcxib0mtHL+PsgaO9r14uHjC1ystosLUOW//yEkFle3J37oHNrVSuSo32J6ZbKB
/PTvaJbufy6FmolGKe1GfoP3l+JVixylNspzST5p8kpUej5+NgP+69f53zUuka99m4L7QNx6xiIi
5Rds/YhCAvOz0AE6Kn+speWX+d+VLmtURx/tKcjN8qwbeYm813NvsiTv/LFmLtBiYTkMLLebFPv1
qZXie4ZLa2M4qFmsukl8MuASmlL8H8CxuYemNlC05u0iQM20LN5Lk6BlWWF2xxwpYb+EhfsrNgp7
Xw7Ot4hNz4+r+SfhP845QSvmJ1NdW34XOTTSY9NS4CuEty/yDMQd2TKbCKfLthlA3bCFLBpw4pWM
kZzT0BrUqsGNhMPtiVjC9QQmzsfgWe3Qxb66ijDJimMVgcHxC6qTtwEp+yYZawUAqAWp1EqMSvNg
/0TfxWFNpDjbGQjs8hRQmsWRBhJMEp3ncToWc74fWqWTtQNMGsU7DnW7FS7BRwDvy7jJHzsdafY1
pvcYJhLBnCscEVj8Y6lWsYAsIVLbW3lGXfiOheOf/doDLwL1JBVjsCfytroTZfZq5qHcoDh3vjn4
H3cm0KJdUUfdbajpCE8FeiOGLDizdEUOF4EVmzZm19EJRVpHsZ1sNFtZ963Ztye9wi9YdFQAkFeq
QwohnnySWu4NIyi/OSpsd9bQ1RtHYNLzSlTabmQ6RxJoPYKTM23T4Hv0Cepx/KDpX1oZ2uvCAngc
SOAdorGGp6m2Bb7baewAMoEkmmTDW3NeJMxNFeDbcM10E/dd7M91SDydnEiJQlFl7cIaUI7nFeqp
VLb007wIgLMBf7rKhkhciTD/VRt6iJ65dA99Rxoo4l5728yQKLoCxzRWCQGgkKd/iN3xBSwyKBp8
txvdJURwKmJzX0msZ+icm+s4dd1jPjRqby1RdUjOMn5K2zhFYf2DdeFsMzGZ38LZxnkhIOb05FAd
asSUq1BN2SZppjcxnAZI330xPdZOAJUoomlWRVF/EwRVsLOSICH/YLb2Yze9oVgmXctx+T3covZt
aACZH2VQuyq0ejsygZKNS3LrobVREA0Vqs/4qk+PcU1aF4MFRNQk+aaG2KHaDfekUsp9UHbwoUAn
IOjOTCw/g0zXZtr9agbtpZ4sjnyNE+wCpxE3rczp+rVVxL44OV/hkkz2qs1ybKgxw+t0bOZdmzUO
KmVCCyFsLKnDkXZXDKV7YgKhtspKxlUhkMt3XTyeBmApiAOBrqmoDq9bIuc0T0dd7SprTYY7tNMM
r69MnZfRSOhRU+uuC8TG24wh8CpQxngw4nzkdWnG1w1ZooeWSM/7gBjeAzFhUPHHurz1Jpyb3gxt
EZMcgL8C1LomcHNLCdEjxR23ybPYwM5pujexisDqY+LYuZH1akNixBGGwiut3R+w+Ba0upTkqwks
E3nA+aKsmhPuZl56enhNVpw6FIFLvxXjIS2Q6M7V+9GPSrd4DnPbWZn8160pO8sfgaBt+2R28CqV
M+1JDXtYEmDb0QaxrRZrp1UVlV93OtB87HxQFBdz3JKemGcLFy2nMYWENLyy+a/Eh8PYiboyBt3V
VK+hhvETkBS4Pkmm8N7r6mmtLAfRt12swla1O+x+EdEKYbY2lUvAYZKOqM1tsIWuS5hAH5Z+pHQb
q4dqT3ZAgjACt349hHX3QFyXuVWL0bOr5vIYuciX+wK4gF3ONSbvmc4+gYQr/o3gzpjxOulR9S3p
YnOdTiGYgjaWfOSG858JnAkiAvlwEzLlKAJTknjkYADX9zZljEBthli1zbWUMHaCF37kxJyva+w6
67h2Xhosh+TXp29D0f6s8JMwW0jeekv7YlYdPL/RfC2CPNi2DjdA1hXufrd+tSx6Ng7RPGuj60CA
mknizx2Dm1xVEemoLvnDDtSSQmmPTTryMWuCfRPSV/0612e0mIIYCDKrsSA0uAbdwtzZsApWQ03h
0EsZMnOBn1P0ExIvXPPtE/8iT2IWj1hJ44ZzATvGU+y0WFWsOnt28vzJRor4peu0/DTgEjuSVxue
QijlNSZMMEXdIuJ0Fls/LijtVYau5+cFrjncbagavRDxoqfhnuG47xuRZx+L0PkpXcRZM57Rq9bx
IFkNLRlENPvpgbcjlmaOeGHTM5G2q2QnBinJ9c2hMvCcbDHm2/dJZww7FEftNTAtdVNVMjk2OXvv
UtBeUSmnfjpGAyZK6xebUOX3xFyw3RH50tsK9W7qJtuq96ZdrsEwjRgUsbSHjuYRxiR8SjgIpTkR
tZrMR9F35My1rXioksju0eF2HbhnMIi7GNXxatC95FkGLW91UVokAlagM1Ywo/AQyYabqQ/hORkX
zKvoMYh5DLm80v3uJYVawVmENOHNaMSzMgWZQ5LFSmDfAzUp0ytQ81+d1vpmdd3zZMEeITQ1voeV
mCKdpwa0ekoG2568FSSX5pR1WnhnxVjcPeyka9WaHMnHFB35EIwZ2ZhNjvMlNqS5D7KEH2EKreZY
VJLZC3od/EZheCv41Zg1gDR30oIgGErcrcpwuhQLIwZoO6HaDBNXGVOlteN0cDaiIltl5IscR0eO
W9GYyaHFCnbTp5JRYyghnAbyZ14z7WrxwB11pdSG3C73a2AQclzHebnPLKYhTg7xwMXg7zPaFV9b
4Fz4jhGXYfGYrcd5cnHZdjLBrhEa/X0OBYc1rxfXhkQhP2jZr2pmg4wS9IutbjfwO7X4di7RE+dW
n+6ZjMy3RFHxlLRmG15Je0CJjOPwNC1tU9hGoc8bL3hoVSZ3odXKndLBSWX4oTG/dNUzCb3Zvstr
d81HNbYayredKjDsrUtNNcB+e+8W5zPrmAz5V7dxypXbaIYP88u7g8vqbqQ+oAYeSWwLM4onIMAE
rDrVsyg09d3G7IYViABMGH5zjvVan9nsRdphmJeDfjbqOngMuhC0RVePu7QwAj/0imljhwzVvGJm
Vw5ckk4sLSd5Uk3how42474ZkRIOZuXyVDJDivLAOVRhH2w4TlaPcnEEwtt2N0pjBwL/w1RwNJMt
Wlt3F7t6Qoh1j8XUo7+ddO6DXbSwjQJqyGhwh5KwpPqniWkFqmM2MNHH5Z0Z9k9dMgKrC0raFsYb
Oy4LjGQRL2WwIawtkyx9hTRULo5UFyT21Dzqqkdcm3h8YaTLZX5KYkM91t703W71lhKoe5tGeFvT
aDbXfSN0P9WNt5F4Tz8a6a/ZlcCtNbgEwEBUgB8xRftxZNLDQAqbgMveXtWRcRMxkFlpBTuqq+J5
WzWkhQ/YMrdyMsaHYJwqgrJ5IqMsexoQePt0tX+5InGwbI/xEezpbZcbvkDOmm9fKz161NHSgtHl
nI7xYtoNNWk5AwiElT4O3Q7JcbwfkyllnGMb27oJx4005ww1fJBt0JXhWmpDYCguhfBpsgzOEEmm
jkSL1/dWnSf7erQpw/V2uIaLrL5z46ed6FOcVAPM9k3i/D4x1y23YMxO5AwlGGzT4BFnM0Zr3HG7
guMsfD4X6Cl1iIF0PmpOIjG6L6p0QYaiyPC9qnCvEW2HW2umfjIrW93BZOJAoMNnf2kTDh/btJmG
cwU3oaFi7etvJOpcjaP1gnCpwiLpRgXOHqtWsekHFdOepZgD2Iu5c1mUaY8fvjWJwymsflPbql9Z
eu8R/6sCMo0Fj+rEYw+F59omZhXEvHRWObbyg6UwK+aOF92lhbQ3nluV+3SO7ZVlaN+yVqUA3GJv
O9e5+T2tDQ4wbh4B3W3kzEQCHWq+5minVkEGZ36dKTM90CqYNn2eRHdGRXAPwvfGeYhiD1ZiIx/6
AY9GGDH4Yqt37+wYc0nggJysmxqfDyBqR31Deog+klGHe6wo/A5mr8XbGozBAfAB40Uqaj/j6n7c
D2+gL6z1FLVo1dsUapSEZUlPK4ceTMlDeqSHn7IyD0nlfPEQTG11t+E7Dw1uTjazVREF37JAFWuZ
SgF7lHzcdFi2QdyLxE8nEQcm1wLcNEXXdTvxh6E+FY85IKTE9wIrpah3NT6pkVHCgMdgt7SS6Rrg
CFlIRmLN165R3aV19q0DOLsfbJx/q87E06dlXoNjH9aLM+oNsfEROBhT5lsyaHgzAG7FfseCxLQZ
PVMF0DeCc/lmRyGZ0nrQ302M6vf8gRE2i4puwPyR5R7OlgFH2OkD9gOj/KpyfJGicM2Dk4zOXnD4
XGkBSCkqjv5A9qRzmwYNz3ixsPt6ogLgR9W537QTuBc38G5pWwHostpvoeP81DL6jYIDyHEkxOwL
wlRt10xa+d2bArACDLF8xFDVOlKwFrScLOzfOc7ENmFTZD9YW1qt7TFi0fpi1rfSYZv7dRA2V/aA
7F83icNyEaqwkWtUB4NpcZKqJuK2h4HIKhtu2J3ejoSOz5bYGAEUGytM5lWeAtMjhIwul+nMa7gw
hu9FxU8vhFpRlZCojSKUq4LCzY8lXowkiic/wsaC2UeTful1852wJnGY4wIJDa+o69BMbY4YZF4r
jC47aVXhVdNaWLxzy4UuF3e3aW51OzR53Qtlt3gxem0XeOGO4wV1ljqgBu+3Oez4rxH7ywlLfOon
Ywp5lEUl7qhsoT6UEYg1r+wegIr97AcQ85HqvRVjsflKRA9dtiUIL1lz/uEHEanxjQq2Z2Oh8Kk0
S62HrmVQrCpnE3E9X4TCWhmKCMgBc2bqx1GU+vrkel9laWOHtvDz/yCN/Tu+oeEpFEV5UJYGYV4n
kjc+MNeAjWPVBgh0N1L2ryi1xkPajOw9Y5JtMp0xc1UFiCYMXJWbfGrLm1aJN9s0tSNEt3GVzb1A
GYZnjacrxh/f8/TPpALANLBfCttRezMr6ZI40qD+azA1lyZjxiJhQocb9tnTpy8OdhuKqwmuXFtR
4mmZtnM6Uu7SfITMVlCyIsYCw5OWuFXA3/P0Sb5do1ps+fOZ/kWPtA+9CPNm+9bs8ZTFDtO+pAZE
H+d6tI9lEO7dumjuI+E6D3wpc2U7LM7YRTrUDi9gsHCkSazBOlUUwdYZgArVd5shzeWXLq7izaQy
84UtX11h0qKaqgmR+jWrjPAxdtJTLxHeZIoU9FQPvmCPQiIRaeTQCaAnSsL5KrJG7FuvD30snv+P
o/NYjhSJougXEYFJEtgWprxK3m0IqSXhvefr5zDbie4eqSgyn7n33O+1zUYf2goOYtvg9EQjGqSO
FeL5qr9nWFQvzJegpxApBlGzhRAmeMTLsojH0opf1nQigRFiMtoau8IJjYaSwSNvkxx+J93K3VrL
6kM8tILjh6enxoN+rBazezTHUjm3ZmWdI/BTd5bI16DI7MxfQeoytK35NbSt7Vc+nMqobpk1U6r2
ZctkTzC7iEJeTvMfN8ovISMQl1BCuGLBqN0rM5aqyXQ8uemFoiSxuDU3VLm0h1uCy/BilVxzJcwK
fj4ZE8qgN36kOl9sj5tAGcqZ7tDsvtaRESQyW2qrbgp0URV3lIXj21xCazLaMN7RNVZg88x2HxZD
tiEx6ArWWmYfpItFQVmO1BiLWfj0M5Dw1QUbdd3n6aGvAHdHlv4HXgKJXb2ubt2YwNOE/VfXKin2
Tp6dOHHNKwKi0hP9hCoqioz2sSmGmQY+7/GokZe4I/cZCBhWVBLFwi6o8e3tjLT4Rusa89q2P/EM
5QRbvWacZMm3f1i1f5uVfBerNQM66MTU04QK/GYhTqyqM7UbSXeND5eZaZwYDW/oN25lal+sFcqs
gXr15NgcCoy1BnJ6MhsmAjAFVuBApJRYec2XTn0YDY38sc4or05mW+8YARlP0Zbu+HBBia+Y68GU
mAdhdcvmCjV8QOOFLyQQQVVPe0+JBh0WU9UVH30vwzMEvPYQEwd4CLUuvocL2HlkKINi5LG4Qzrp
Z2Pk0UQy0nfQnUy/moA5FWG67quUiCody73fzhruSQOuuONo1f7/gIo26oK1XL+UeLCYutazPPaT
iAOMKACPKNUCrYMK0NXKdGAVB8vJjnkc+UQcRiLkcZrFwa6T50YCCIirbvBz0dORqXF6ZDfe3Dkw
tk8689nzCmOTi6XVxN+YW/WHtPv3sM7jswaBap91kHjmJP2Junnix2fqK9Yt2i/sB9ygSRfCLZGz
x+aTOVVTQ0C2MvUGzZz328Rhv0SO6heV0R94OY2ABA2BzU2vT0o7l096mFrv82p/W+XM90XlvMEn
2QeVBX5oVkr7KMym4ixpyudOsTuPDCMQGiVJQVqmJB+jbvUXIjuhySbK6McD1g9lJZkyrXMcd4VS
v6xJD8efsQREctmT1cbD0Gj78tohJhMigKXVEH4l+j+tk+bHsprjyeTAgJM36wCGW3V64cIT21hX
P6K4UG9xzWRCt8LxsIzWhg7kogRWzMpTQB0paop/k4H7T4q8Rd8xlKOqjiOQH+WQF3/MXVGF2S0n
8jLMklTWegzKQiSkoBpEHY1Z6xlmJl9ngdA8BaJBHGJICAaRrgHON7ADgu/4rZ2V3IusuWKM0ZOJ
Hi4zxWk/mtdBMpRbdYB6hIq+48BEJDA3vxgLpwMxMjA+5qlHLaFieQrYUwCfmeoyMDQjvuptNcGK
tFYEWpC8W+wib3IR7+zSVAq3+tPM4g5DfMMIAIJKfxQNuk+FkFc9DIcfo3C0iKEujk8WmnV/sh3Q
SCUeCJxMffuuFzpclrbovBHfsV6+b0C5qXvSK8El0Zfmn83xf7GK6QMBZ30iKmZXdoycmGR+JAUa
5DkiPYYJQu8SD0NjSRKJD4KXk5g6+CO1YDXpBU7eobfSp1GrWjYFMJLhCVpBmJbxYao1ncIdaQj5
H8Wpk+xbefnMGC3kICu4XYNzrh2t/jDXug0Be3d6sIjkZXBiOhRj+ojrDTAt+Pxc7gLxZDM0ANw7
5ImHo2Ed90VRiD4wCiPcqWn4WMfTdI3J+Ux9xtJN95IgrB6CtG/7F2wVg6t2CSH2TQdcv4kN9QRB
0z7O8EffwlbtPF5gFpKyC4/RwuxYd+JXFgqqW9oRWRvko+1D3PEH2pvwiM1C88w0IuW4InxmHYiu
VKIu36fDxCDPGauNtWp6jV1/F2r5nVWF5gLAxHxuWgzaziO9ZOvn4XCf27AQBxvEMjEhKT1TrPsN
0CGmvNn3oHFAjnWRb4nG7FTUwQrfGnWpKKpnpzmQnuA76SdjtCq8lOVgGVeQyVse69gnyb5lI3y3
4mRF/ySSPQo7opCBvpAZ2jLvKjTA9FKRP2sGebbE6IPTvfoX5tE2nHxt34r0LJtAe9p+AQTQXlUF
Up4FAC/Q8jCexFwcV+6TXbqaT00DQKEKSRnRjEbbSw0ga89OCQCSMzFirPHvCw6MpR76k4WyfY1G
Zbek2Qseim3u1mpBmtvmI6lI34uunZcse1559fcq2kZCNBjN55DLSSS7imnRSL7pCJtQk1/owLhe
rLM13hd4E03wisw89UJSwhd5+L5Sl131gnWPay1K/FeLaXhOpd19aiDRPGcBJIDTWVu56e1U+GnR
jw+WaqwnW08+baN7jWoVBHnuQH/RRoZhlgJcfK5aHnCZuA6s0WejgrSwExDTbkOtTmdRwQ1jQjzt
qkTBZKYwly4TphNDWUUMgfuWKGeaVEBAbEsMSJLGCGodAMK0y0vianKNAT9jo5xFB+fxwqflignC
0VgTMa/UQxKAh0Ky3BXEfSxlDDyUgQ3BFtxvwhqeu5m1SpPE1jlPlw9Odn1vsflwOfbUm1nYqRei
lXFLJMmSFx8j9E5FjYEMkBnQTuD2Y2Gob3MgrqFdXozdb4FZZ2dkduVXHWUbrAGyjqbod7bm2Cfx
aS191h3vDQeQy6IFoFI4f2G1SXdGvawsZVSqE3DEga4IesSkntUfTem6c91Df0hJeNlFzHKAaJCR
yyBqokStyVJcqv4xTWLU3yOIkkdLL0qq5LVu3KWcPg3OKS+Hc+2C5vkilJz9qy6bhZntIMA9p+JL
j2ztyv6mupqcJfwg5ndFb3xOI7kAOjUFCxSmGXGnxdhMNDa0RZjRqucfahQ1B7xCzokR9HcfDxP/
bMqIMC2bzSXfhYuX92P/1DgqY9sQ+njVwFJMcvKWTSuKn8c6Gm5l0X4V9qr7onGQIqbc2pR0BNEC
VR3BxlrtwjJmeBMFIH5YkMVVGdqiPhd6VlxVNkoWSvN+hjI7pkE28oAUrPl+GanFnTHn+q1mpg9P
rqRsVIf+ZcIP5BmpMsNHr7eEAv21Eoz4Fh0z+2Ca6Wm1nOwk1a3ybnkWLFZppvWoCZooi73W6fug
Ha32wOKGtKamJC9TzmAjKkfn6CvVncOY3QtT851Y0FfC32ze6i721yTUD6RImQdn1inlwn62A1aW
y+NooPjqrck4QouY/anriks1t8AnO3vFh4U7FsY4n4kROYRxSb6KQs5XZXXssxXxN0gU/qw60H9z
prEXUHUC2ruW+BFizl1aYA5NAK4PsdbGraeGsnVA72XRtQXszY7G0nes1ccg78J7ThNBClOonaSW
Z4exF8lhQ9DS5xBsqKUOvQJJF342A1DGI0OI58IgC5YRsk4TwQHK/ZY9JKkTcOAUFh/o9mcmukEf
MR9XsWp96lRF7DeizJ21pjvPeFzOqpnoXxn5SjvQ4IxmWjBakECrgy3G/EGjONtH6fCQEe65T2VD
loLItWufbrJtYYxeLPP1jIBanKQ066NQ8DpUdkhEVpu0n3GS1H5EEIwrKEPJiS90bhSOfoIVMuJW
1PHJGFnJwEvpznD0W/ixfeeb5crxEWsIuzWTYDEGgu3OWUgjcrJ1PThOJP1xFPF+yieWzOvb2ozt
gdSLyrdGMTxyPi8sjKCIpHhRD4YWJpdab+szPBQghsbYPDBStNlrLQMVHnhS0UTprWunJ0HVeVBm
g7lYrwgC67b9tFC/TKftrovAXFFavTx2i7481ePAwImawrWoY0owXEacFrc2lravONNPApfjPZpK
kuSXjd4gM06Ceop+inGRQWYnIa3zlLHWVvkL40bfKyfxQDcRffWmUe6JTCPHp89Y60YERWepNd6h
HgYirzYqV1jYoOKKnBMhSc6JW1g/Rllao/gtwNDUGdB9buK1y5Y9Q9XWo8Bv7tusnq6lVmQHy7aH
rTJUXLJnqJMHZTloSl0iapAUx0sFwnliiipT8yWvB2fPkqc91bLbssoaldZ3xIYhe2CVoQMwpQpd
JZnmu3qOKkjTG+racCrCb5w/ohL/tTQkbKj/mWgujtJW8rfJENnDuCyTq7bR4GPBEzeyUIWfjSx3
dTMqT6mTmScIZ8k+LbKXVFg5XaimnjtTn/kAelArZQYzhZ0NCydUbXJCVMf+ajnqZhi9ZdHyU/bN
B6aa2NW49N2i6pKAJaoaWCrlk1BakwhZAnNm01JvUYho2bGyLqjMVd8RrqJ7CWfPtcy7eJctCyty
Ob+MVd7tFSfOAQuzCJhkWIB/1pRX0pGOaDHvlkpLAnYBd+Q12sE6mp+j3seeuXC52hpfcRhr8cXh
qe5p0rQ7B3TeA+rVzBUzkCTLgfMdDrn9Q42mAdK0KjZGGYQgxW6PSwdMxljMTxBA9QGFKYISJ4Rq
PMzGrqQxDmIyNnkVjE87ZcWH4LWBn7o1Zo36voopuThlOJzoaPA0sA5PuGiVCQ0ao4EE1b2riZKv
S50aDwSQZVethly5xliE1jhufC2pSSGsWu2mbwsDp6Q1FOjjdqYkuw93c/EgI2mDZ5jeJqalAV+y
2GPoBatI68zDGjos4KUi/kJcxduLwN+ny3BDJ4VxbSk/plQtQI71hzNDcImnYbhmHNaHVOHXiQzG
P3UnXpESxJstaT2shMy6ci0e7Gnt3yQ/muekLMU0VQ/PCrmCXtbHH4h4oA8L81kfE8vTonh6tivL
4rcAmWtmTJaALfXHurfWoAPNY/fjaxWyTkwnEoe0dkgAxTiOx+grdO12LHwn1vqjPuT9/aCG/b7L
kvIZKJfhEdiiu1pkEuQHqK50w2aSn6audofRXoz3CMrIi1LbEXDJipQ+liVopPTcpJ5FLdXRTvl2
zKRwaaiCAOVCQ6/l8NAa5fo4jiMWIyZRoP6HXYzK8WrIpvsicKu8MJQSbPmt8BkmEu9uMwFqjEp3
ok1gvcki7GrLVv2XdTZdDuap77UPm/dcs9fDHKdWYMS0oy3Lx0oRboUZWQe3Qo3+21fTW6xEz6Ra
EQaxSXTmnGEgbB4bGZqcXu2I/wNIwMpvOnaItESDJ0zduJnp1H6rfTO+airdTkqHC416GXyak4yx
LRdrR+TZHQ1iBJh+sNwhm8Cxgi/xHGvQ/MhBfzCHZQSQS+rP2mD8qqaTovAnCHjWjdTVtCZ8cDA+
7Tqz0gg1xxnZS5YYJBeQE6NT6CA/BSrMyuKgGTX7fGVMb0Y4jS6ZdjAqijYddiOM8XeUUHqQjNaL
3Un90RC1fqDbQqAjs4YTvuZqsc3wEqbNGixTkRJOEj4lcDLPbAuLl95EWVEudn7R5AlhVAsHVEnf
CKKw3LqySMys6HiEjZ6MJYX6aGSfiGUZ5jyACqMCcFveVpXRcwJ9KGPvP72mRaChKGKFeG3Kf6OW
3oXrwsLznqzovn1Q9TNDGjKTKVWiH/Dn3JUMfnM40Nta374OywtaxsCU7UHIZ6JUCMDSvMx8qrWz
aTKJvEXxyU4OoIsTtj0qWFfHPpgNhd2F0IaQ9AynKGl5BOE674JsIUPh4z2s+UEWP471QKu1S1S6
he7CGFJbaX/Uc8/gsxz8pOVWgWHE0/oqrYdKfTHoo8pbnOw7i9meeVwqcmjy32I65IygOsXVO5ZU
1WVhppQctfm+Z8Q0sFjMx95NUX1l3G1t/wckiyLht1M8INXtcJmLnwEbpB7erdE/rWhJWiK5xUGw
ErdBVD1H4l1pLlqdHk121VI8WI0TcO1dqnAT2FR+zScPk9gj5/KsDsHc/SzMLMwMJSO9lDq9Lsyl
usifRhQGNEMg3Urm2vl00NKTWM52zIpV5ATFH9T8oayfS16dlub6aveM+UFSjn3u1QYB37Zr97ZX
jT/bU5PxH40lgZaYm1cyH3zTvlXtm8qBGdXZKdP3k3YmfuZY5MA5aZw5GQb1XxoTX4gOVYMUvEC4
m57CCPfSAJJ2/uEE2hWwBQcmcaI+tRMXD8D3DJ+/Wr5W8iiZPhDGuEvCadcYpxixEd8YLhKPnzqL
g0a7V4hoFR9RdZ9rxz7+2WDm+IvcyeQDvCo6CUZXp9g2YB/MVSbrwQFd05lEl/8T2vMyv+KC2rHk
6MQ1tPc1qywU7gp6nH6fIqEpTL/XfnJ2qQXXKnjtZFUIy7pW4V0iiGlCrpVdbS5ySViS6NQmqGhx
Ab4j/yoqpWV3O4qXeDTLI7PdLz3Tszuojr610lBl14kIYpu8N6qvvp1RQ4l7m0TrwiAQOCcVlkMH
hre8hHpzjuEqavkht8rdRM4X3DWyAwiQATCEPpfVUpF51nw1yDUSHHnOy9hw8jrs1nLGqOFOjC/w
sT22w25DOZhm+4SN8oSxDCHrYYkSnIxPMxFTxVUS5jLT1JvdewqpGgwLO17buGZQk5wMZll/M+cX
1Xlswn2KBnOt/5hO7pX2VV0fdeclavdr/jeRecD6qmq0zXl+UMcUQdp+S9PQTVjpy0fSvCQEB47q
IYzmo5xUN0O90VSYZh2o8IzsqRbYHxwXhDcCBZwDLL8tnzrttTOoL5UDxe2x0rcIB+Iqkl8xOCzq
C6j0rMGJn6zHclfI7xm6X5FeVp7WkCAHYYyzhK5Z5syQIOlLhurT62yCtXB+yH7j+r235A/6PzeK
Yb5b8PEYt6/6foCGlXLcLmzjj5sQkv1kEV+dRaMk4UDkO0Cf5Cl56Sed8jqiQAMcu7PDh8y8n+Ps
kBmfOrr2pQR8y+g1qj+rMUKi9Qw6cLsK563rF4aXK2gA6p1D9EmaU5IWGuqUZ+JOVZpDchPK5SqI
KjRwR8zhm+kgyIjDUwjO1wp3ffJjKUR4GL6SnomO2tkmLrvxXoPAN7Zsw1kXUbNy7jceyePnlsim
haS92PQi47WsyNjmE5npeBAFVBKWUMDKkwf2LKOOSccdWFyBezeyP3t9U6LOd9nSe4USfndj7WUx
K4byKpejUrwN0z9TPSzFXqNqykBXOl+VeY8X2AUBSdNacUSfWlrD0tyXRBJNxEJlGgbgB+7VBJKg
6eaT4s7Wv5Uzd2r+tdmzZV7oL3Zm/RENH6jJfBPlACoGVJd3a4qM/TApV3s+YC7vbd6H+4EQqOJd
qT6YVHm1oK21vpTuKdoSwJKgKPZ6+tqN/6yy3i+obBEcIHF7ElB1GiSGpTIQo5tyZEPUKL5EdG91
0EKrI9sZDP1PXf222OeCQIH/DcvkydD/8Q8jZBy/a/N+C+VzlIMpH/P5j9VH1f0gsT1AyaZlLnaq
/lMsJBA6+6W5pA2XJ6d4D4TZQqlopPsVObqNNHa9SfOe2y2goHbBG4R/DVOSPxC6xNj+9iBlotd0
fFCX9wJ9iNafFYqsyHL6w6YtRqKRcCJJ2L8p2iWfjKX+lJMVtOfp99BDK6LFDRmfGyO/nzBI8eDj
gPrFldPDOCEeHJgLFneaw9QxxY72mkxkTJr/rPm3Q3qSQrI2Z+DDa7SlFPl8Gdwl/VXYOthECfXI
q6dYeIhIF1PZM1AkGOMNVZkvw/WOtJv9OstbSPAzW21fy7CpI3TK5fCxaEbQRcfCfmdHQC+dB4X5
Foe/8q4HqKIWh+7LPjb9Tdb8hzPN8m4s9j37uHWMjlN8lID7axDC8XrZZDzj8mJwqmYFZ8Z2QIif
gnuKkGtgU/dWgT2MXLPq0SYsos54yB8cYg7RdgDwyiz3JInAnC22hgFn/YjMp264pM4vYP98PEXz
hYy8neyv25vGPpqX6OhQcet3Sf0Y6qzjTcsn64t/7bfK/YUqj/HI1H07DMFYnHD1tG67sZeTrzS7
1igPIB+s0h/sN8W80/Xboh3bjl5WPYjZCkauDcM+aQo7iC4Q6Z1kLzKtD+hTkabfLe3jMn1ZGt+Y
jzz5VGJyzG009UTU1Mp1aDx2/z6kTFcdPybrvFb3ECQr1oJ1fJkSshy/GPco5XyALVo0z6qB8PJL
tc5SPIbTC6E5VXRczaCNzwWgq3UPGcAVxZ3DMLaabnl6LxDbJv1nnvR8Cc6m/TKa+5lbLInwqryY
+nOU3g/jRY0IQUcg1b+n8gQVYlht6hU/waPKNxRM6qOjk58JoyeQo8n7+L5qN2fw6eQ8s//HfcSm
Gz6h5Jb7nSWJLuXFJnTXzEH7q7nfAkSl0Rf9Q5wB8dTh+6Zip6mBbHDJoI0KuZzVLQLrWhD/FFXH
wXpM1eky6p/REO5z3WE8TU5We0dH40qrpe8pdyNbi1nd4yskErD2KdMpmJlX0wEoUiXel7YkviNR
Y2dxAdvlI6Zn9KcvpDpz2qWnGTx73v1LEE4XJejw8lhov/Fo7Rr9LeUA0NUUC2jqMocuKOBndonR
9DsssackCy7e5ZZ2BSAQBrca1xy/vta9wn3r6uk4OPdbBj3BMcFKMthCxTFbvgXptZZPugRkPHWP
QwSmfhWcMpHXhh+ziW5/egnrax6artKQO8WsajX/xq7w1vhpqr/CGEgJqs6U86BiatkqXqLeOse8
X53s0tdRMAlurKjYhQpaaT70iWxbR0eaKDnxBv2FTHp/qHII6tE/YbClSn+bsWT/gGofMQ03ItHm
w2nE18ZimzMXuDwz5pJ/skTZEhIrazE9StuncXwnWEz2N1DsSC84scOgLX8M1uswUll4/lW2Lwex
18IQWnJKJ94cY2sIRu2naVrQxsTgbaieoWiPNVNPFWsOHGskvcq7ks7HqhyOCE222X7014YkIh80
FG4KATrLzEUWPy86vNyq9Zn8XXocyHtrNVHU/9U2mZHtay+NVz1rvlZV7nIylIXx0xR/sWmdTbIZ
IugbRf4+tQkdOpo3Nn9smteR0Lr7WuHijV8T5yXWNX9okfWu3zOqkPC5XP6chuArDDfaxwAKduAn
jg9iPW7h0AtdYi4/I3JDWy9d1cNojZdBPk9NINniUgcTIrvTWAjT8ajtD7mJQ/NlGg8NIdOs2OL5
3FRBrt0GC/Dv0bQ0whQ8jBg+2gm3p0aUZbIfCH+cUPbp6kPfngdxblmKy/inMEx3ZmrcK0ed7WjN
JDfVXizrOiraHr3nTqWXAjIBFJknj2EFXYCbbB0Zk5vhdTaIaRiIAs0fZvuHkKvvlUQHUQhQsXeV
8YxWdZdUM4OfX854Ed61ylmzjkW6HzLCKfnZWJqb66Nj/g1kCDP4z9ugiN8mK4QuymmEE+mk8C1i
SUDQxoWds2H+llGNQPSZDUmC1g3vCqyWNP9T56vaPJtIVMuLlvLlxCoYqXeyRvR1aLe4Dvtcd/Q+
5mUs/gwpvYhYjZaBVfIsBzZMJBrUzX0oX7LJdMflrm9Clv2UZW8auq8FNIjFbJ2mjy9AF14tKMpV
+VSMr0rzZLeP07If2weSEF3Gv4zNT2bOH6jv2+5Dp4MRzrlL1GPFNCNbqICwGhb5Kxmwtzm5q5Uz
pkBSvx9z61zI95RkgnXpXUuSMxpPtxgAMQluq8YuHgeewXS1oKWOqevU9G8k0KEeDlF9TYlqTCra
XG7vsvxxCHYgk3ufaHuC/AydBHLI09HiNSlxglF9GJLXkfgGzG0srP8l05fT8xuiOVCM91L/btpx
HxuLZ6hHMgpQdPE9Xu3hYVAIt4XMKivkGmC0+7bEKTgGK+E1ssGCIYhpyqZvgbhvUTMgS8MFY9eJ
cUO4w833SsiFu3JSI6fOTqHDcF+x7/AMumtWXvJqYUeO0ZF5D/EjyeLrY3fqoHfxeVgIGuxsi31q
7w14L4Om4Ihr/CLE3N8IN4vUP7tFkKTPPgzsDyfCP8QwtiSxfCzKPbKKk9Uvh55EFHVTNZFohTy+
h8Ce6Sra6PWfFuq3Fik63G9aMGdvdD353lt2xeg1pTg0Cy+7tUxHu4reh7l6F0I5OOvo21K9VBWB
n/XqMg7bySW/Z6DpG+N8Ysj/YVIgSmc8TUb6QGafN01LkNTkYetWBdtJQrNTj72tXIosOseGEpRs
/HesM35bRQZDMT9Gi8rynh3VpLur2R073prEQTpfGB/oXqglyFbhNm53Saa4AHuehIX+K5bH0mg+
58yWvl4BDXBy56Rx4SLzdtXB2DWK4a+gy12Azzj8/pbioe+epBgpkREo687WzeXvbITupyQLtBm3
gLWc1jU6oIW7zx1WQ4azL1uN5SRhLVp3LQs2eiWL+aE9zGF4rycj2BWga8Pa3Q1rcS6V0ctY5IUq
6T9Ml8nnPdsc0LtoDe/RE15nWD5lZL7pdb8buTT7TMfshypHj85GlHvDkr5okLFmfX3p1s53+DMq
2shhiVxnTn3BwdGQILguK/IckmEiB03FuldM7dJVxcHoeE8RVE6xdFvb8tlWfjSKfciq6dpqs1th
sewIZGORSVbwsjEmVe0g2/mRceTbNA4nkYUeiV4EGpJICyKFtmfra6eK2q5jLk8Qjb2QRiDETR1+
htDcO7pySLhPYtX0TbbMpK8xKyK6vV4fFJMrWPL29st6jnOq9wwbXC+1e0Mdffl/chDUPtF5aMvc
OG4PTdeTlNTvB3UmKYcINZZ6pKoeLb3yJA5AI9veH352LmY0zb8O0WuTZp06bfWANd3Jiopt1Ken
kSFSb9VBpDCTU5n8zObs5UzhGU39qovzmAAtcs2RhG5quN+24nnbhV+bXFEIbBsdyZlBCUlkMOHR
gghagKcIatB7TH16zKbcc9r8qKolBs9038zlB4vknKjtOOK3UYK2ZRezKQ71EqQ+KTGeNc3AAMOA
TTHB8Bjv4zQCaV+R0xVyG0j6Ul0m58yeiMCJ9uE4E67tKAiJGj+f63MVcZbb64tA9zr2FMQNeH7S
1dh/jVuwrsM0UFXbM5qiY7aAfMXNFzoxDQkJ6tV6RC000NaR/CqNJ/LbPAKSboQT5WDo133RRm8N
X16yEIDfDA+lYUHqE0UdKFr6ZPSv2UiX1+GK1yTmQD5OjoymfjL77CNdJEpAgtDN8jAXEZkQVFZD
TVmHJxT5Y4nkrPBmtkqhll9a1mF1z5FM9cPXI+X+aIb6tqCZ7GJeCq10bZQPyFfxbSMDXznlw4R4
Ld6EuqHAoMEx2/hUhv0uDWuvrFhnY2wgCw1BZO22FRcRdDOk1wznaz9u7YPOgBVio5+Os5/11k7P
jD1REJ5ulneUmSeMvnRaFMW94kags2wd93orsQthtrTwQSYl8zBBrCULAvQFaeWaOZ6svjk5BMVV
W88WE75baN1BUPW2Q/FHTgS5aMb6rk3s28blOtIZroxlawvNs724zOvY0gPqLjkxJfahcsiY7OkY
/cDGX3XHRmXbMF2pzh0NYVflrqZMASfDcVOfL13r6SjznCl/rYf0NMyp6qKWva1xSIqYKB4rE5Ei
wgk6Q8xrqSjfOwxp9GssWgwUsammXpuRYbnND5qjmeIuYT9LSbalOcd7nFn+lLL6XXmKDEZxJ3lh
OLvQxwIjtHaDtBEQkAaYS1xkxM1OCMMtRvJZbTAzwZLK81yQNSVTOu0Qd/FwtszwNfRrCF35OhWu
VEzmGmnhSczJdaty7eIbim0PlZYbzVu/3pDvXl5UG6OxxslSdSUCJZ0kafljYC9xl0y4sWDnr9ro
prlKVbLocolfv+t+Kwrxmp9XWSceaH2eZeuHq+objPdqzbhqjP4bfBu7aAQcGrX6uRTrs5EaB7Td
e8JVnkB6PrAWvtZ8OOMs94Piz07FTDSdDjGJyFEv93ilPKxkPpu5B7WnVGURaWMOhMPxYBXKRz2h
ELVZ/WnqSsOBFUPGrI4dj/BXV1DDxYPy6Bi0b1N57KnYSWEkAdGcQakSld61uJ11a+/M35u9Zqz5
1XBAdCh0yaseC6+XGB74rxohUklPKSyiFeW7+LfA6UJu/8V3jwMW+7BAe9xb/XuOutHI09vEgK6f
Y7bCJfau6Jy0zR4rPyue3pVzdhOiOmoDjrhq3OsyfcT+zTyU9Syb+6Mq9aMmnL9GJiTNZhhw4vKp
Ai+67dgN1WEmw0sxO/1xYF9ehOK+0noPBz0/ZVcQk4nC0OBAMq33RWEQ33fWHbXHx4R8kGDLkSEP
Qqxs+wdLncWS85bV4WUdMKdNPUrKOHp2yvna5wPmQaT/Zg1ydlg2B9JY7Rkxs9ZIcAqSmJqkrBi4
HATeRGTX20JF8Um9J4B3qggwXT70lDBme0THY1oQ9DBv626SD5TQvXoi0oNVQFgDYzBRc7dsWP24
n0mxQqwW0qQSS3nY5JqL1V2JSN7DLzpbwzIcWLH92LMRmEl6mZkyFkL360i+qdEYDGEr7qapYnxo
w7GoHHoa27NYKoeSbJ8RKKbV2F60tY7FQi+PLVWlnZDtfySdx47dSBZEv4gAM5N2+wyfLW+lDVEq
lWiTPum+fs7r2Qwag4akVpHJm3EjTvT3bRlzAxdX1WT/ahX8hMF61wH5bOhhc5yeubA6Tx3Ai0Bt
Z5me3aQ83gwwzLy7JcCEdhOB0JQ8hBghOzSTed0oN6EqEwG+tvhiBwi5CJTJ7WNoSUk2Hn9Zt+A3
ouS5LVJGOYrgcg9Yhm6TPa6GaJY0TjdUHbK3j8aSxWtPnryau/rkpM5WAlRoZ5eh20FegZiwKjTx
YTz4ZYWv0mA4zytH7w0QmGdrIZ6fE6K7rxsPoCiQZK5J9lPIC9qUuqN5NbitiUb5JIK6CSIaNoeD
zlISnWMZfOd98Mfu7PDedlt2EAIK2fuqWGNJ99r3ud+91Rg/PsDllIeJ+NZucg3GaA+DkAJseox9
+mY2bV3Q0K7Kh9rD+YV1CODsIU6T6uoYaIDkGCxuO+6nGZ32QjvM91r05kCyMCMzXnmUIXUFbXpp
/AB0mnRnsqYzb1Aq8eAh5ElgFXbw3jSd/BRLEjxKZ9HF1sydPDho2lsroOdTVCgOxRjn51G65yYE
iOF05KlXOYn/OhmPpFz0XQsK5NCvDjk3kpdHNrHDvi18TEs9Pr3ZI1U8kITEPUSOiYBaf6flD/x4
nLU5PTAq8OUXRZcYtUYc8UkzsOvLk/jcZ1zqdWFmkqihZPVEjvoZM1p6yjsSBmgkWYsa2+avpjDd
k+5drPxsreeHLEQ/BrkPxUUS1nnKIXEEEEyS6XFqMv/b0y6gksUgewaUpBYjtb3CdWIqh3oL//W0
vLD6j5KElkd/8aE89HQSDVSSoEqNk/4OxLpGJuenZ5cQPMgmfZnZmhLMUT3izghvgPTkLqdjh7Xi
vFAxT+TxyV+H+l+xDtxxs7riFupIL8R87cMaITIsl9cCs8R+MvaLnqe/jd3l58oVd9otYXOkPvNg
XhXA72/f2yEgZ+zCV3kMs8Y/uGIgGNlN4pP1c/iKK3l+B/QC7p0OCV6KZbx0fTdGCQ1GFzv0zNvQ
S1bBoV5JhfmkevBlPfGsOI8VIIJ9bcv2r41H8tCu83isWJ1CRvQy3pU8Zr3TJYoRfVLWX9+rypMo
yOGajHsFoYL/HvsKJAXHWpG35JZbm9+vmb4LGxxKOAMqVot6yYJWHtwJBwmzS1NYZ9wqNuJ0j2Dt
JppDSiAKoweW70Rnb37PtXKjMNPZFV+M3NHTY84NWVTmsWqYT6PU2D48Y97GeSSXEQZogHZYv9Gl
x3g6WpzRBcEWe1PmDvm5nNw75sXewRLiDof6tuZpptD/E2Zdub/Fv8ABjC2pxAL8qdczlpWNOyNk
JEzUWRpsBVWfCLYcPxXgqhd+C44nyQa8trW5l/B0OEDn2y7aS8jYISwc+jH7gT+dYWmekIWqIiSq
0LL/SlvNP60N9YVlzZ9GqD4AAUtXZ6kXPrk9sIclxWgbIIfmuVkeLMrMqJIrziabKDLrbgCpDKOM
z2Thh82xqYtvFa+vuphJsdyNmfcYpHDgiGVC5AjnBasf1ppj0tUc5bJ5yZmjqCZKOUr1LQHtxm71
VMwq4INEnQA3Uic+UdR5w0oI982aDaom9ZmRG/M3XcQhyZDeWx4HX9PSVY8BPl0kht0s6ckNucIa
5t/PYhE1YUs5nqY3AALpGPFH705Zv7a8/uivTISm3mmqvihFLZO/Kkx+M5+sd2Ku6s8SYchZ3pKy
QfCONylcjRikwbKyDSN2ygGn4/ifbCrxsQiSFtuwgQwRuXWcnfw4eIj5CL5Mk9NdHAtjobaoDAPy
FnKg3A6MchX72c22PcpnW0JsWj1qJ7t+PLmOYLWf0JS9cybCfURHTSOvyp/idesT9Wm2JF6boyJP
tIWHi8Y6grHeKdWOH6uXmV2ao7fms8TxiHpFyV6SRvxsk5NFbzbtUHydVS54CldLuJcJrAPeJ64L
17L71N1nRHBkN8UVyV8HD7FkSFuDmC3tCIDZ8mabCnGLydlr109rZeftTJbiwXB/LzOPzCCz/QhK
CUcsNxegzTF6voWQNs1Me1C52RnX/bbtnPjQg39C/cnbaEo1MUg7be2vSWhGb3xXQyZIrOiS0Y7c
BEM66T4A4zbYqjT2yOPi+OHNt4sIWyzvkNFkidh1bzqZ8TGizxUzNHXFJrG5x2im5MTyv1bSDrvS
NrRYF1RUMMUxqhahg2I4xP22yRYwRTdfYBzCWcFs1277tEswL3hPCWmRZJs2eCZMN8QbxK28poYq
jrvduDZ3zTT82NB5x2ePqQwbQpw/dpMqT33nsCgiq+SgpKf3asAuTWJRTv80n3KAX0r+obbwLzJW
uG8mzfWKab/YhjGbvzAZz6P/B/8u/gLdygbagbSw10Ii5ouuP6rWlU/kGswnmSObP7NicRgjbmXl
JJj5BpBjCTSzE/uC4RSsmG0c8KyP7c30mEv0KZ9rzd4fCh2VCR9gUllklJ0+fGxLiYGxF5eymPsH
ggEN1sqsRa/xLGI1TfkZrCVUnqD54tJqsCQlRcNbz1DiQw5xtmHZcxgHeVrcQSfoWMhCj0i7vnho
Vu9fbLLbWOvO33h7/zYL3qe59R9Cz5rv4jQmzStCLkm+3Y7DHpKdkwBk8Hoei1vlU5ij6c+zd1uW
h5Z9VHUuvuI5pvHQS0BHL6F+JEDpXrWB2LCZwill/Sln913jgd0T90c2oHXXupMpvsdgoup5cH22
wwQktrkNpOBae14ePmVJyKraoeBwSTz0fXrtXzyILMkc/moH7JrQKbzIdbOHBFG7NWKbyM944BaB
xhLXKZsB+jl/KL58Bgb23DoGbbAZH9VkXauuaN/j2M1xPLToAWZUrwrHNQuQfvyrZW+zMnbepoGy
5crX7/QLpHdOmpg3l+sHV/gZnVaRT6cY+Wlp6BCq3NcyIDLlEJjk680hulnb9mPIZ+9e5wx+jmcB
Mspg6hROPf1qFa7UbxI4ryv5QP1gN+V7m9ySYYvPNquaLEF7BzPRDZKkt61Z2QsEfCgChImNHod/
ZaXBdOQVWhTuIM9lA92CoOI1yRMzbhtlAV+weULjg8iobKUZ1cHCTyHRZhrITo+Mo9u2taoDB9hv
F17JAYJGeFmG5FamEOJdcHKQbV2KbrhwOdrC6QKa1it5NKrGsJ+NYS12c66VYMXqCKD5ef+PSmu9
L4sRTMOK4bpc/e8MIS6q6uxX01RkSBbuPU1prZscOsvWLH6LdrCy6gjgXOyrJdXfjbb1F4S0m4m7
QJTcOx0Ls7a42aaaTph7z2k4suXCBlIZv3kWMhfc7DnNVhhr+SuSBrdOvmBYEnp6XrM6HdujNYXu
EpmucKj4DGZxogVx4u2PBU7Dbonh6SS4xN+5f3inrmkATAwC3+Bcz9VeeGN6oFzcBuVITeyjSCbz
XfJ+F3srsD6mxfujC7a9sOOqCKg2xCh/dH9GVZp6W8npYRr78d0VIdZnr8cjlaU3mgCgVa6I/Ssr
3FeblCRlVJZPEEkOUVuyymfsTsk22O9AaCt5mqmt2nDH8fej5tIctaCYTspdif6WwaIf+gXZrfXD
nn/J5dKkWInTpZLfpUX/tHak+RjfJLNY0TpPOq1YRejFZkXKuLQpKkPyn/gFmyd+HrQw6l3WDz7S
Sfu2eFPwZFE+Eo3pqC+xZ+SeWaZF4gQcH7gg8je+k4YUxobdT3FDsuE4YUYcfevRQJP6CxZrvg6O
M16U7LtTMgfxDsUHdTIc/KPnrM7O0vbAFcQ2V16vels6PGcQsaajhx/pbgy99pQFWXAqO0pVAycn
tjoNNWqZcNhvzNVDN3Gs6BFdDYVS3bRiEkYdDBJUPAtf5+3QgPA0foKwocveN+59Xcn2V2H3/bnt
wuKpn/P4Tqox/7B9umnlZJntVGRLNC4F6yZoVmefNQbzoHFSAifdcnZc+3vFnGYBftvYNex0nYfW
aSRofnQSafYuotg291VzRBnBpyBtjvKAP1qcKnmeqsz7MnYrtoubTTsJ5GBnW/lb8X9HF85AUgtk
9ei7MPs5s5DWQhFHYhQ/qxk+vYW4vZ3by+8AxeaiZnLbLODrM3z74mW1sdLZ5TxfcXB7w5YoCuvm
Xr+ubgbxxUOadCzcY5aX/2mcDj4Js9amDwfnnz+4vI9Mz1sauJdnMltyO7Of2hAsExt2+Eir+pyF
yw0aZDXbuchuFvWx5OBfp3TfY/gH7sNANsREhfqkEVEwh2Jn22xUTb80kBGQrlzsLNod9rz5gD7i
xr90kMj/TZJocz8brkNDZq1Rxtj9twDD9LiENka1tGXqB9ZzNbN4LG3nB05Zv+nSgcUUo23IrFB4
UNbGKo5mP3HYPrTWS+MX7q7wZuIxsaoo55qkF3x5pknfmS/CTwKFvzOQ+PirJzV9dNrJDzUJGpJ9
hIjRf9r6Y/XJhVWYI3Y9KNLIjML7l3nPTl0cY8+dntoSVmSkE5aCTZjwmZBLd26VlYMEsC1ClszY
wNTKT2dqQUTUhCWQFZfsg4KehWsH4Ufamw0d6ivqzQ2YevGsCg0lxdXElM0VG53kXFnVL9h6xY46
3Neytz5ESJ0KJurxCqKqe8Pz3N+zgFbEDRMUK1HEl5D0HiHBNvlGsqFC3SaTEjRx990uEEQkhcsb
w2XxV12vNoLVhK6ydu6Vx6sBaKF+yrZziQwYfUy1s8qLK5N6+Dv7lpft6zzor8ZPBOq6zC4dhq0z
DJDpoEdvwsOUg7MZCI76JbWzXb6gL9mLHBlvyS3FjPMUAR8rNxiJd+sC9waqylhGneZs3bvOHNwn
fT4hRAt1aR1ijouOl+OKA/7FYUOK0b4vIyqO6GkhZnAVxcoSM/fqnQwtQcVBCOi0zNJ9uTbWbvX9
yUdPsjG5d0ujNn7gAWMqbBd77RJ8DBnKeyFVUuwqtb6rVbEwAhWlkEfjBJ/ngv2oiZviOAjxVaRE
wpZmYdPQt8vKojNvus+Vwnrs87LGKqDnlDbQxkBq8oV6DEQ3IrJL5z6lH/gptkEuzSOWmNmwe4Ph
te512neHfEpuv0P45g/l8EcK9LW+JwYg8ZjtWBDo7WCccK/XovxLf253LZqcxvsqLidv2yv2fp3v
iYfVaQIC3J0bNUMe7Euua2fdpAObPhZQvVcxGqTCvackJ3xqbdfsQm8AdG+hz02Y85YM7um8lusb
oN36uNaTeBTK8rZhkA+P5LGrqJErzKJeUHDI5XPbeE78pxwZN9AlGRZWZR/Iu2LW6DniszwDslXh
j4uBFx7KoBbgzVHSyYnjz6Jtjp4el4mtn76mvG8e8kq732AD4LW5SPcaruPKH5nN3jq31iHt/XTr
MS/syOqPO28W+m5tFowKquBxAmFIPfUIUKaAVB9Vi8gIrCfxbvC95E3lbN/4aFjq3e4sTVh9sK5U
sEJv5dNwQKKrD3Nv6yibK/HIW3DbNqFi6hQFFNYZFQSjDqEFmd+mjYONRdTsgHxb7oWdpR+zv9hn
bZvuVRueEBwWGjulR222ZbETLR3bwq2ZNjBPARwHQE0Ay7IAK6rut0iz9u+06PkF7d0cSZIUlzbR
zX01zt+25yX3TBCa5woHc9i1LamotTqGXjM9rk3lXUj/wshj5bjzBhewjEoq4oIk4saAY73p2G/U
Y0unc8IuLszQuLKBduey7knjtDB/sfCtE/5j/1cKeph244o0DyCHKOl52QQS/U50NjNlkdweYA6y
ZUG7GAjVrJ9FYpy3PmVI47oMgG0cPACPQRiVrqOPNkLVJs+WD+ZO9G/uwJA4PBudglqUne/I5m2e
C75MzCosf+C+EJqfDw6cxH8ptrFNWU/x0daERV2N526E6oHoz4VGZJDyHa+YELvDLGITpg5mgscK
DKl+uJ1bG5+Q5abic7uvaEgga1yDpzLd78XGiZu58X3sEV2PlyrfdcClcKqk/zJm1Y0n5s9lxEzc
dbE6plP5xqg0bAPbeikVw9pGT077YbwSi4+YxNUU3Y9DuQZcBCL1d74kExsslr6XitTnQOvlgw+c
/rNtSlRpR2GKawSrrTT70WvAQph2uPeGL8hO0nxxshfHOiWxw7WZbeu+sx1Yeb6vzyD6MI2kayJv
3zU+WO4c2H+4tqIeKQtnyjwoubd4Prapx9TWOsI7BDWX30mJ8T3Jq/g+6E13rbNq3HMjwsU36eyF
RQZp8Q43cAanON2spKA2a5f9CXVWX8a6Ky/YMPijA07iup9gi67NIK5l0aCqBAPcKJVALGQkcMoX
hRXjaNZKPLH5wc/dV7jPRoIJOHRuP4dE5Ewf6+D2yKut+u1OdnXPMwdeIU1/4GVgVMtU/eDHCitE
VtNQl2WD2vUKqRR9A6beQJDGbSy5CZyKqRx8dBxotZ/JXB/GltqopO3Yq/o1YrqsWjZDt4Yw0ytQ
jFJeVhtHjUrxGuPXxPo11EQssCNtZtBZB7kOz6VhxJRCv8zGeSxN0uztOpkOcD3tL/9mIAfxFd7e
HuZGx+0w5Lr2nTdaf0Q5dVHWO3ML17Xp9nkuxjOokQn4ff5Fpjream3j3JUBsd2ktaMwbJdLujqK
rzqkIvhyY9QaaXPdgobrm/QLpo2OEuwUAM6K+VpXNZeKIcTAZDH/71KnYZi3cU6EntSHbO39fbKU
3RBhQ2MZvYbzVnkWt0aJXyvoZlaX83AJicQu12CpwHjFTpjejv7iMUXj/5O46xvaFHGvnsnp0tS1
pBuvHCCXsy7FzF+auT/KYeh+RD+kT5kXBI9xinO4o0PpgSK0G5Aq7jgnyyJHFc+XusamjkeXtBEp
mvRmJB/wdvxlS+zex9WcPoiABGCFfgy4BACXbMofO2WjilhNhI89NivxhFSlXp33lj63Ywql5EAS
liC/l9gwRkJ7OzXQT71kdfYLk/nBkqR/eoFUi1fW2zkq+Zq4pB+dsZmeUuBIu7wjB2GZNttOnMrb
Yg69y1hRBOXP1UdC92qUhOR6i6WeSAalwX4Qi3rtanrMh4nhSlhDGcllulkv+bFqp/6VJwEm4MDi
eR55pZTo/3KTZYm6SjI0+UqeFCrJixyHkHfbvoUQ8N3zfkApmvqRzAZjj+sgFpcxfNOZvAetAmGZ
3blo6DjbQpsochI3T66Ve7gkNIi51CleFaH4cd+v2fJJqqPfhj0p56wKx03s3bDlYmHy6wIcFaph
5JnKgklymPJzqGZox5V5mfyqOCqg8Ft/stgDw4w6Sn8MrpNDImDj1C2buLbueYTyRM6stzvbWy46
kzBjxzl/jRv9l+MYnHnl3ZZCdf5slnh+cbWpOaNywpuBjz/cS+XnAnzt6sxLwZiP0ydkdh8RybO3
qs0B8q84OWJ/TqPURsp3vNjG4bGq+oATgTk/CH8SX38NXDj3ehDZYaUh4dLMLa2Fk8/U13SQZVMI
eHwIM6wBqI32WwKJYuMvGHxtyNlopmuyU7Mngk3OhmGXtGuGoGypASW11WJrK/7KhtWXL8Q6xbPS
ObYPxa+TZ79RDUIu1nrclVPMfABgCC9rHR9XAgU4fvHPzQ0CnhWz7chHFrp2zPFdZtZRmy79XVoe
OwPEsqO05u4cln69w22Bi7oC63gutRj4yFrDzI+GAZdaguJKbyf+lLF3I/6SKD50wx8KaLGBt0l4
KVXHtZs3CIR4s3ILzyzk27DsGAJi4OBJTEwVCXtcLuXYwtLP6uQguIZFyzKiXs7JDQICY4Jlct4C
5076vaP6+pAHufsyKa98WbIEmoLf5DdIhdq4PTHLZGLPY5hXfOn3UdrJXyPVeA8LPNnIKEHeOHb4
iiknmpxTLH8m5OqdPRoP8p6XiJdkTvt3ERT4MYnzIJr3AwpSz39Vb2GAsAfTnTvHyl+dgIlZDspD
KzFm31WYyyyVlz+xlRdP9ZAA7+Rr/hVkxFWLkYsiuPB5i0ROSMvpJTzdBbh1gMmvGj11wP/AmNzB
kQTrM7P5y+cn2NHibHnu8BW3rnvDi83d4yiAgVhB0W9F2fxFaFA/oxEc7uze9p7MuUEHcBtWq8C8
QXKAHIzjbeKWq7Iwqf7yykLtzTQPn5XhigGBhIl7Cr6F4vth0lhFDBT4WwK3Q6DvZ/OUtn52qQ2i
qcCoNqvxFmhRU8oZJIpfAet8ru84FYaltR7bNNAPZeC1TxIpC0EVQVgJh3yPt+LBnBcPa3yR0b4A
Op8QCG95FCiugizeDM0Vk79Lbbnehy6DBVlBJB92KRia9rOq+n2bN9nOSMS+fP7BW14dA2vwI6LE
ywEIYXccW8oEbLxZX6WcphXbtdMfa06MnbP2nK7OXFwXEskYYQXduzlg+rilZqsskTIV3o477s5g
6yfyNzCpOAtr8cMgxMjmlrePctede4vxYqVNbg8yksLMnj7G5zjAeQtmLX0UhMyB8rPHORmVBwfj
T5rwutce4nYdoG/4y1dHLURERJ7zAiYgHwOCrOwJhvcyXYBnOdpjD3BLljAsHAU7ptd5wDhuT/Z6
R2kHfaAUoB7AvsIBtvkYT0Ja9zJwxoiLmDxO3ZD+aeK1P7rC6O1az39Gl569odbZvwrmHm7HuY9E
PjXRRN9s5KJ3QbBKVCRWrLraYdzVNAFEDmUceFJxpKW16J1DuSA05pk8zCC5N4simz0mLsSFPB72
q+p93KW0ZdTD6H12zYRadztsFxJ9p1FZ8TmYkcA32dz9Liwn+O0sHXvE2mvqE9DfbudJl58H4IAk
+aUNvkM8c9WeLUR89HMSNzH9KPuKAmXgEL51LNIk32eJsThck2qvFkzJrQz+DY4FAuoG/0LrgdeT
FkBMBACdYW2RDYFt8I8IDew5e+s5sWvncqv7fZatTvcg2IsNsRNcCsYVp7jAkDZ5Mnhip8PHL/B+
MWfIK0UA1sUDK8jIAlVqq6Ap74gJ/7CWu5mnPN/fZrYPbamvqe0oCgP/sQjzU+ni3S6hpnnh5cbv
IRadl59+ZYFhrPmSViO5mzRcxcUqmubDNXBmPOJme8Pj9KAYiM45BIBt5+FHKfM8ufPZRV0nHn0+
UsOE64EsQFWsOz3WYANT9w/rIfVI5Pwbqx/qHH3Gh3Hyhl2bKO8Qchk8Uz8hLoFc+ojvb3MoVw6/
vKtC0p56wrLsZFFW9OEv9nDzhlulvWk1pt/Qo7GiWvJ+m3UIKDyAW3hlqCcaJ2UDLmTDBib/g/4K
BIkIwB0DY7Hlbk7mjHrr7VzXOC6tEV0/qJzbXOe/ggUgFwEoCNgc9EMiLektkr6kh9SbKG/Mq3qb
e9Y3H/nMASjGwTTlqxPlsZ9c8bjiAlxRSjmNsdWK2omkrT+Qv5J9i6y4XUZpMX5a2QUdL90vls/4
pBv735qGbx2BlzevtHil4soNn3wz23cki7uImYcJi6AbMXpFDS/YYigWuPloGwt23YqlJtWze0wk
xpIEjEIH2IONLqtA4AkfIoEczR1lvEibp2Ot14Yt7spSOSUrWNnJMxiS40pNHnmtlnUdpaBMZEuJ
FEZ6UVpVeSg0uWpGAxICvWXv+xIecOrb07a2K/uE3AuSosyai+1zDm3DW9GOmhb/wbLxAw3oQ6C/
iO8UtX/oVdk+6YZWdcH27gpve91mArEg9LL6GLLDOGKyhWogGGciLcEEzFn13lcsyTlw05MCoehj
718YoRuglps5GPzdRDfNXlVt9uFUCw0gSIe4NVHzz4Hlqg/MTW7U36aKcRybwyCRoNHFnMtKiPyY
A+CK9IyDNstGYBsTtuHZ0fV7kfnVs+WStuUCveDWQgIvyuY1XGYZcUoAf2P1chwK238qU6uO8HD4
79g5oXiUAfsobAksPGtBaJUNzVwaaPK1MZFdgPHYzGxLd8FtN+StoVrhuBYYlyvR4u/oQ5TnYODb
gI301ltoW29OoSFVlGn3ZukZJBabwntI0fwVD41+At0OkcOBINmvTb+L3amBBG4jwhddeY3LZn2t
GcCu9E4/TpAqdnllfjhUuDCHiWEeBAkf02gCTYQp18Xjs/EYFGnKQGsGuoZCQWPGUI6nBjTgNdZo
OF2LQslfJpfwuF3ux7q5seVMCuIY01dcjo29893iH6jP+po1gWH6KbpD3+PYBcUhnuZk+iJJ8rsH
aXGixml5HxDKdyxjx2hJ+MWyaggZBFLvjnVafejjkfsJ0WgoCtTjJJQe/efCIhINfy1EuNgCkgk3
RcFGUTdevVW910IX5svT0dr+TWu2vrZBxuJwZIy17TW942LXckXB6PbcBIU+BGPo7OIFjejmvyHd
S1HGUuryAX/ftJ040hiUsfmMdTBD5UTQ7KsMD3gd+9dZNiRki+vaPvU2nBOo/fYvtzHun0zemFk+
YSAP0Mo2h3R6J+LJ33qmWKJqjb0osMPuI596RAWfOzJlzDYSTTpfsZiLb158UqZ56dM5U1C7wZXg
Dloj31CZ9GRzWECXVaivGEY1A1XN0EF3y3d3swrXLcScClffgV5u/8J2r9jLWfXfcWrSv1YNdjIv
4iwSbTZSvXijWxYjFmjcbsCsFZrW2Jj3DD/Xh82shvGWdKk/IlttwpgCorwx6Rvb4JhpvCyeJ5pE
nkI49FjrlwFK1RRHtdt6/zwHmw3/k79PIBOOLm6IU2sQLbcFig3W97LE/5qVXXtti6pFN2n1iUNq
fZOqsc6Sxf2hbA0nCzOKMAxM+GC4IuY+QbvY/oJN84Ep4MnAb4fej8hUhm/N9Fb7iHsCJeehnf3g
kmAw35oB8xzOVpAvClNgkRQ1Rcj+LSxOrd9zuNb2SWpDWwJa7UHJInuVt/SX7Yv0il5W/GjFAtrG
L3Zv1/hK2dfO+3CYywu3i/pxnbUTWXSbRbBYaCDwivfMUm297Y95TY0LVLgQmTZAXacDZecmIJOP
OtgrvI3OKdV3RFVhkJiYrUgzSOIcOTpEANznRkMZ3rPxRtQIIJl2k8ZEgq2TLQCuvVll61b6Xb3n
/Mj2A30Q/BaZG03cVHcLnh8eBdVhq6/j9TuuS4cf/s3MUWXtOemTHFerBZjd5v8Diew8ueuq9gsQ
pl3oDOEhUPykvA74gB2D8QLp8468bH/1LahjL6+f43ntIssR6j+rHLlsysQ3Yg6pNCrmX8EUNHdE
mtJvvmfzHTaQmRW3EARFXdJThmIAcE5GP6IJLx9jzVHA9rU+TqX/1rZzt+l8fpFRxN9qFbKl34YL
HaBpjAPO8rFw8d64as6eLFYyh1VJiAXlwIPCK3bJDX8NcODpVyFzYriBOCALb4UqqFDNJcE6v8k8
hqpwSPcGFHFFTHaStw6YAbpvGKbTdvAfxyJt32oH8g4Q3jS5hHPhnPHtNTtvWdh42mq5a3Md8LUe
gntRIZPR1lceEhPywIx+iJGGdTtrQJo1lrC7tojOj+wzMuiv1R8iKskeSHTy6KWtOM4jrLicxSEO
IqnPQZIQtdWyPowKklxsuuRhbr1vUPTVWdQjOV41BXD143WzcE+7p0yKzwrWcU4KrudiruNnz8MN
mfgNTNQKdGPBBvOlwji1l1xyHmefKEEmEBvUBG9oyJvgvht7PpqhcxvKiHjks10gGvJTW2yySkVB
cwIPu7WnDzI7ZgEmKu5q8sZ2ro6GNxGaLcfUNIQ0kmaETsBk9M/uEsQRZwnAl4SmJWyLFqkbmJjc
UjO+n0HzJ7mNy1Xbjj+BHM239kwSlZR7AZIDvIJLYDygXVYv9rgkdL84A7st0LJ5ji3HV/aCWg1m
MMZYchl84tXUhVIjIeEIOAv/kbIbLr1PLMANneWdyiuJthg7Zyw4xMA98SsAHZHnPtdgJQcXVBst
4jAzw4OLQ+IeWldG/gr/Bk12047KLoPZokFJK7ENWwSnRUyWLCgbehSqeAbxBLBnCEubEkThnBvM
95GnxvDU6rU5WALjjFmt7siLxwjdo7MPuZ/tEqmDS4n3dccsx2k0mM8GA+Gxxyzz3AZrz7NFMyLA
hDxCip5OED15Xf2eIX2xg7dY2M9+6U67vF6c6+q7n3J0QceXfFSHiv0E3srg2ZCduxYDn7p64Plo
XYzYpWXSI4uVHD4DxRhLSPl11zaw3XTLS4JgyqRlKQi1rJzu6LZKd1OhCNoA1+YiQ/i6X/qFo76v
LyIkFKAM0VCwmQbSQ1UdwWfZmLxNzkbUbb+YUplt8J2CfilKwxHo2MMJnBYPLiggC5sSF1b9x3E6
1qmjHqMm7Jp7nit1oo5tPXJtMQ8yBaMLtbf6y+BDGNYfml9UHxESHi3jbwTXUXyJklRJh/UDEY8r
ua8EZyX2ornoiB4VZGQsrObPipeLI1A4O28loDI6HYmqLO4/uq7rn+yeBsekDYpDssxUk6eOu8OL
+8XSn40gVM1rzSdn7w0JhPWmB7RAGHuLjcc/ljnMAGVCDvtF/jaz3157tvbkidj+9AKTcol5ezNS
TbSbxPRFO5r9P9LOrMdxJMnWf+Winy8B7svDvEgKxZohKvfMFyKXKu77zl9/P+admZI8CBIR1Y1K
NJDVNLm7ubu52bFzbmmst492qrd/IUtkPihOROHIkX9ZnZYeK4hV3zu98yOwbIBsFekCame/gfIq
NxRueJWGCQLYEnRudtEDA9FbBLM6k0SfnN8aOqRRCi3fZFIN72iNNP/p6HQddF+iRd5Beysf1Jwd
X2jpXStpvqsaTfpe55EIPrwZyNmTnX7AqX6VDSWKIs15LdgBF5HXyTe9KoMbrRV5Z1lSdhjo10WU
JIOLkOhtP0z0X4ICzG9an5uv8Sg2ocUX0AkXDreDFKj0+5B9IXUzNghjQXjoGFbzEKFvcWApeHcH
8nhjJ9nfKmKJB+ickp/NSI7bsFrpR4mcF5kFraHZUH9fElc+U1uDbkr2hu8Ee99AlplkWOl+Qdd0
OFQtWaK+A6YQRflvBseWzgc6OmZxkTyiEGUXQf0wJLq+q6uyOgccO3dBASEmGD+KE5RU1YxuddA3
iKhQw1DpfIuN6NlA9vmgpPTK6iHPJWtAKGWneqN3r6JkQmhljQCIudPkCZaZFokPsFEgmWqrmh4c
p4POOLDjL40HTNJWqTfUMVeDIffMIWmvfZNLEom2qoIVv6qB5PTfUJYkjxwnFjwiMpz9NIwMQ35H
hUbaxzGdjp2ijTegpm06R+iZkHvkhaaMJkkHTadD0zXarRrXNKJXI0oIlBkfaTM5RXFsfwIBFO3L
rLRugbXA4gSBB71abYDk4zjXb6iihXlLEAC4ni4ZGYIaS6qfjMYsqTyAsqFWoPO+aMfCv7E762/f
aTufMukwzK98Ce4qWqRomzEOeT/q5Hw90MnQ30I0F5lj+2ACTveJAo22qSB19jnv9qZNUEmNVPkC
5uhL+YRcJOkoDfWeGh5wsAuO0VFvNSBelOZEX+jU8be+BZ2lmhLE5rAWAlbzjYe68EmkgNr4bfZD
+7dvQlWow+krJcVfNvnYWwA4SF6P9jj/uvTvWkn1Q6dR0Q9U9jnMENAHzmylMkfxPrRh604DiH7k
jyV0mbu8okxpJ3p/KE0ZXi96bR/JHJG074nfdjUXL41uVnxXofEEkSmsZqFNo0rrqBABx2b1RCVr
+mwih/CBfxe9giaQbtI2lG70Nhjp3QOFBA5R/i214C/Jw5W/Y1MLeSnEyAgMJVOjzYQHekfrvqnZ
3Pg6JUEa6OMvNfq0ERe8P8OFazpY7nmZdjQYRPV93JLmgUPevlEp4sEYolnQg0TGg6rEIZqgw1Er
aUQuqJdCVN91kvqZojaNkbpKYtK0zAfdI8bk4qCriUDxpkjH6h204cZNNaUl9BBa8d2qQpraOP3S
QYMXyOAjXlWXSH3O7B8kqQGiAY/XqxbiGtMAzekb0q2tdOEteBoKCTS6U/DRum+1rrcfVUi64FQl
u3QuNWBmuUbtaio8qJY1fLEKRzADYfXZpjR+tLyTQycD0d6sSiJPAF1LCUyNwWP0iQQhzMP0hoH9
nGunWat/94kavpYZJbKpS+SnPsgMF+T5nPr1jfdyUdCiNjgO/fUAW0FDVuTkDaq8VMJpvALxbRmK
8mj29EvCTv5tame8pAobrRzSS85jsr1pmvCbzgW5SzqSFaTW9Vucn4Sc3uvQ0IBaC+H/voXNDsiE
DCHbzMoqSUQjkexQfFVoOiKqc94ZqJAAkBmqzzyHlduOxnBaoW3PeygVhX0ToTrnKdFwp3KVgYeV
hmeL7LZ8N5QgkdEai63inA/08HoAqziZyJGpamXv7CSB+qGwWbZUDdlWBsz3RpZ+AVD+2WpMDp8u
Rc44RErYdEAMQNUL/IkXcA2HrBkfpnSETwwh4p1T0hY7Bpzr0gBJWcMP3UelZLyfQEmBzAurL6jD
qLd2kfQf4sAwuV9wu1qlqkoBbaKwDI+MHar6o6oCZ+cWV4CuaC31VTJZ+syIENZZfjs1mv0rjxok
Nm3KA74HfGpdJn1Rh12zbZ1uU93iP//5P8WvH+9DAt7/+o/yfwHAIZscwlYMNRokheaX137e0FTN
UQ2N4o+hysr151s2LK/uMT/TA/3Rn2jiUMbv6yZeKqNjwnCI2jXVNHRZUF8nz2a1UdnlZ2V6Gu3P
NMiZMQ3K9D2+0g5TJNuOrtsqaWoAW9dDKeREpQyVS9B5/YjHA1LhVJ7i8fHfWVGvreilMcVzD9e5
d+wP7Mz8gxmQ2wVMJz0R1GvHdXNLy8/CQ1es2o6m69q1uVjm1a+FVnnm4uEyH73dv/v+bP/CvaAL
SJVSdspz+Z0CDZo+/+7zxvXnC9KUNGPz8/Xxxkpuc++w/n1lHn8Ow2ae3f/+r//Yqmyw3BfzMzvf
xe+npdiizcwrodh17c+OcvY7aMwAEtK3uofJDG6MGvDul0l6v255a2GEfdkAteQm0cuzZEAEeyja
jZFtfd++HlhRpH1gygYLA+CS7vLgXy68sCtHGE0keWJlsokG8Pc0w/yr+THk699vOQREecP3fYrM
ik7D7u26gdl1Xq68hU4X7BkK6c1rAzUV56I1pfJs2x9KsIdwftW/1k3Ma7hiQhHGQKYdDarcr86d
PtwAvdi1LSGV/UUC9Zjxllm3tjEgRTi/bPBJIPHZirTIgInv6/tK33CqLRPq9ZzlWuJo47zbwVFk
9IaDvJs2TCz77f8uy58Ne7EhYc3yFdCC5RnoZN7tKEqsz9LW9+e/v/i+B3V5Br6pPPcEtrStf1j/
/NYMzX9/8XlF4vEUTyw5rEb0LKLM3Tf/cgTCkYVaYWKGiV2eK6JKTqeNBZj/7y+c1tYNyyHAsw1d
+HzBZU+Vs67OQ4oSAJF5FO073i7eeF6fqsWVuDAknIB2LaUA+arq7FCtQ+UeIqd1A4trYaNPDnhf
57Eh3H2pRY1WqSNoxGeSY5qEzfKUWu/+nRHBn2yP7jMT8fCzGcLJOxm0MVvUALOHdTOLR4mj2za4
dVUzDWFzt+nUIb+ocVrdglsEdu5qIzya7rqVxbV3bCwoEIHIirAkRldLNsJFXLdQ+HmPGtqXB/Pr
uo2lZddUVbN0hxe34Qg2EExrGk/rqrMExZ99LGh4/HcGhJvPpNRaTSYGnHrflt/DstowsDRLuqzo
sqqpCkMQRwBzMDM4Fef0R42K4HBLzrjIn9ZHseS8umIbtqrQaGOL0+QljQcZbVOczfZJSr4O1XOj
bISi80SIO11XDZ3Wa81WTE04q2wnsf0ujQFfDChHOOWTJNvPBozWse8/0MMxIbI1ZBuTt7T8l0aF
44UcdVeS0gM7af3aqc7P9VlbXJqLIQlLM1Jc69MuKc6k103/3gvJ0x2a9vQGKzphgy6jJKRbwsGS
+XZEZOqXZ/JW4ckOfunx10nduEkWJ8qkROQgPK6ZtrDjVZk8ewFK/WzGDzTrmxuLv+hfF59Xry+q
ya472qRkFp8CfKSeuaxgalqfp0UHM01z9mJyA7oQYk1pkUeqPhRnn0IjdTnSI9AtzoXrmJTenaG9
acr+154YM4I4NZMxxl5CWJJOH0agFusj+hOyvdgzDqtumfp8Rgp7xmpSmK9bLz9XFuiS28C5N+wj
NG6UrmnrTH9ClrRucXGdLgwK+yUM8tRMKwzCiomuRwDLUn63bmJx0zhUSR2D+0UTH76GUSHRnWEC
SUxlgAu2/F0a1s66Xzez6A0XZgSPY9sbk5ViBg4G9N9u4fsv1dtRiw4dNTMfw+v25r0uLpUhK7Ju
GKyTpQreV8LHQG9nUJzrzI2936l3E1tPJTT53cb8Le3UC0OaEOZTwKMxx8aQ/XeYP2n68/o4ljzA
kElLKAbFbdmZ5/UipJSBlSlIDfJ5DWE4oMvoBG2MQPAAjSOGc4z0p8lRQ61JPNCisfRBw+snA7DY
oSFl8KzqIeJaUFY/ofRJ89L6mIQp+/8GTUU3TY2FYWDXY5ocek3xMf00t0FDvkk5++b1FnQTfqZZ
G5nmTWGjxooNTfpU6qci0M7gFt5PCHWvm/jzorrwsD+j0G0wpKDC8TNZ9OjJJFePnhkKusYEW7M+
/MpTNAl64E17BUImOJv7EE3lUv0W61CKGF7vHTgMy41fos7zdf1LbAXOD6J2whLWUfB1BBPRkHOq
2g1R+syp/Zhc3CUCrcHwpfIeJ2Dm3tfO/O4BHJchTLWpDEQf7O7TRCeQYqX7pLZopPl7SIb7tIdp
oHyndxvBpbAf59ma01Bgqy1LQTdP+I1BjMZZ4SN/PQIlwmwFPjn3b3jA6PLrFx9TDjhd/pwNX7sX
tCRaPWm6ctLM+8Q8K/2G+yrCWTZ/0kTfy9DgaHZ0cDLXBqIUpHwB1ewJ1cP0gco/uem2686e2Sig
EBJt3LV1GsLENEC7X4M7hRLbBjWd+8AS0B1/MpB0OoKZ1p4Hqg83OQwsH33TQsENErxp4/fOP2fF
PRzhhIKLkq7Atqndor6hLTfn7oo3pnzLhBCuBIkG5G3oardNvuShq82COfKn9Q23ZUPYb9ZY6UGl
MQyIldT8ewr1d5e9LmZhZeedZJAshc6AfLNw2krjGHWUX2sX1r7+eUxl6QRwh+5uSDv30ZTPDZjS
pzEFdv/awRmWZcumwWtVkV8ESx5IBUTvNe2kG8epeBiR4Ao3xrZ06lo2V4gCIRsVASE6prXG0ZPa
1E5Rd5sHBzCb60NQ5gW49jMDhhMVvJNtGOCZhS1eJv1YFYrVnQLPq48VohmfNDArNMblRfxeiwP1
41SYUFx6+bED9YoeUdc8R2aacmo5Xne/8XtmpxN+D48nltMincFdMDvU5dXZWKh2wut4ivS4JceK
rkNmdzYwrnyw75FVpOHTgVfXDpz2g4xaHtma2qAMY0Hfs/5bXvqucfVT5iv44qcYsc/LFwjaaaru
Jefoa5Bv3KybWFhezlZbg1GRlIdiCrMfjXUwwh85nMbsWaOMK3U/1w0shAmXBizhGIkhOVbkDAPG
B4euLP0OLLbTb+yDjVFYwkGiGi3q6zFGJNi+KijQ3rAQF7NkzT58sRDmyBKrMUTKtvw9DUG53Wb5
+/V5midadLt5HVRyaOwER4huAq+ZHKWXm1OVjIADAE2ltLq1cva7NB3/F5zM/q4qaHsaLJpr6ccY
lVcP0pQVk3AODhmg+GJyW4MZJKBltz0NPR1OM3pGqSy09ahPrg/1pVtfGRJT3OM0TUYMnuokKQel
OIzJcTA3gpuXcQMRIAVoS1UYkCqeWoaeDnoPGPoEKryDEiSlyfTY6Od2K7G6EM9dWxLO/qKHYnLS
Qrr81c8KYqtI9g2f1OxoBLf0ngGTuA3RPwLAsj6HLz3+2qywb6XRbOHfxGwExxAqB6bxMKZtu3EY
Llghn2v+yeupMvfMtd/LIFr1TgG/7Ok0EEdf6FVZH8bL08G8MiCccKlf8cRP6vY0xlK5jwu6kcIu
S2kYiPtjTMrvuG7v5S4jvFdkheSVats8x68HZNuSEscxyR2UWj4p6d4ebxGZhUAku636jSzvwuSp
lumYtqM4ZF7EeI/WLR4sVqyCTURui2f/6+dOtXh4oWFHyGGJ76GCpH5u6YV66uunCB0ra6/Ux/Hn
+oQt7FWNatdc8rQdYC6inwE2QvXZIQCX78oIwfODFW3E+BsmxBuipqusNkxPOc2qkmCOVEp3G7tl
y4Sw7GOdNnQaYEIbHuPvHdJt8cZiLFjQHU4bQiT+UMX0Hig+KUeGfTrBVwWbeRLfZypof9OoPr16
Qcju8Wojk6jOz6JrD47VRELMd5xOdlXcT/AiwH0L7H2kGLJuaOEIxRD4CVt1ZHaNcCG1Rg1CqKoZ
0aztjlQFsCs1zKDbK+jAuVk3Np+S17cfjy5wGrpF1sV+EcgGXlD3OfrYrol+vK/9bXhnGm/N9j5E
R9tCnGfd3MvVujInJv26NpzyFNoIt52+m8l9TtGQfPy/syH43DRmQ2KoUu5m0rsku9P7D4H2Zd3E
yxPmehjqtS8MgxFkQeDlLniAHihcPfz8dwYEH4hMpWxUJSjcEcF7uAI9Odu4YV5eAJxgc/KBXC8v
Y9GdJ7Uz6TTg8WcNPfhoI7jzfSB2fmEdYf17/a15bU24rPUGYfGuKkM3hEXYsqPnwEBmcH3OFlxZ
UwySVPOLzER/9XpRuhb5eD+0AneWB7Xdrj7Tz0QjXVmfR//Vh4FFOYlcErl+dU4wX9tqs7puy8AK
XdkCpIy+ZeGD4N042ha8TJuPAHLXtqy9gGvpXdDWetWFbqPdfzC8u/XpWtiKV18XfBjRFrofQEC6
1GTPwFKflVyCdBY867qdpWVRHV0GJUDtCvX666nKwrEGDq2EdOncDtGjn9xH6JrG0mMFDNPaKMRt
GRP2flB2WmvVMi8F/VtvnGSkfCE4m0We9rrxl1cHG+Hu8iT+MzhhEpEU6NFjYHAQKKDd4UPQlu5D
f2NUy45AVK0RWzvcPddTmNZW5Jsq3obqRvypiMrqwZJaZcOnl6zA1+bojiwrPEvnsV68tcKiVQPd
8ELXGD60oOetr+uOsPV9IeScNK9JM1i73VSVQSB+axL187qFpdW4HIEwTwDyBs1SGIGf3svRXSFD
Pr8RW86fEO5LTZN1jePF4qwRww2rC2HR7FjwqvnYZI9eDL2Vjoo3XEF6XW9sneUZ+8fY/PcXK4JO
NC/4EG+W6Rgac6RYfq1P2NJ2uRyNsOQGigS9H6qh60kfBhQJogGdI7jkiujACwS6lY065tKAqPAY
pkUgpfNAvB4QvQtKxvszcL2H8Rtq8+uj2fq64GCq3ORhDMGeC9Pv7rkot4LZpbW//PWCezVAjnsI
JQM3RNvcR7M5/x7LPzr/9PqsBwWei2mal+1i3Sc9o1lrNoR8zC/7KCU//t1ECTdlRG9UGAH7dzOU
3Lq9ebP++aVtOCOSYJwAnfsigLXyDCpnyEbcqbZoYxsPWW3tJoQq1s0sLQePWPIMpk4lRSwa9aPv
A4kIAhcGEwd5Ovm9pvSQWKHHEv1eN7WwT6gbIM+B52qKKYYWeTQgMKKNvptBThF4/XFs1Ad5qD8p
RXZH7+B9CqPKhjcvzKLucNaAH7LmipWwVxQIYsvScXxXQpH0p13f0ve7PqqF/WLMtURFm2uVzOS1
m8Wp3dCIWSWuYvifUu0e8aSNF+aCBYuSDhcXkAiDEvy1BU2TeinUc9/1aPZ6cIaNw/jlFBEXGbYO
ys3E0cQYFgFzWzJ1qXULmGMkSBz2tt19pANy49iaf+b1oY8d06DIAMqOCqgQjetpavYqzKtuHtva
czpk3YE8NmIMA0QVldr1G/ZE4MJc15hRJPQAAIYDDC6EFQbdMzIEg50bWsgfIfQZ0JbX/AotFHhP
lY9SZTPtG+X4Wn/gASjPaDJHpeInQgsgnaDxxoCTP7OmuyrPTkGQ3qybWMjazTboDODlYdJ1LBw9
8LdYIf3snZtk8AdI6FSheFfc5TkkcFmDqnyOdrS9G+jN1lNpI1r7k30UF5LHLigq0jYkiASPR766
KXVyra7dmO+GMDjECEMpZnYMu+gBZjB0DmimKjWa2DPICvyKtKWZ0iKFiIlVFH8Voc6/Lh9oMt44
YZZc2TB1EHZzqZK3+PVOkeoxzSejbFxf1tBqNSIDbmPb3tUech3ra7DkzXPpmQwZ737CyWtTka0l
tWNZtRtpcMmhkTIdE+XQjV/Xzbzc+zZoO4JJY664vwCqBHYLd1uk1m5qQveXKO8VKdmIi5cmjYbG
uQhIB6cqZhMCC5oCM0gbnuE3ikXfMY1rSb7hskvjuDQi+IwdWLA8OEnjOgly4e/ajdWYHV50SYAc
hJNkKi0wAderIcmNQnFabV3PsHdt8NcAV8MU/sh167aU4b5xKwS+Xr8ylyaF8CKdLGcsZKV1tUL5
wlvgI/QUbzhKLk0I2xwRDy8PadFxYQNTjIes2pi1xUX5Z9ZM4VFZwDQP6x7f9zPINX4V6lt+P1lX
diMEWKoI6IT4Sq11WgLcjvboKIHxunuLW7HepHeJh2VN2IXQl0BzMlqtC+TZ2Xv5BurxZcRik5b4
gw7mjpfF4EipK5QHSq0lrxfewcO6a6qWF3j3lCbep0CLfsSKdlh3q8Vbi1AFdngOdk0TDxbIDs2g
Th1sxrQDf02CZ0U1d7Gvw0Puw535jQbiO9So1s0uucLcAaYy4Pm/wkT2phVAzy63rpGcgh8oe/27
z8/mL2LxYDSUCLYD9idESM2PuH4dYOzPVU9spIOxJt9LgHH9/QaVGoga2Yxq9TmExaA1ZvayDUD6
4tJcWhECCtvWWmVUmCTPHiEelHQd3gff+FiWlfScTzSJmiYSLuEUfKPDOTip2phu/IaldbIVvH1+
OFuApK8HCitnMTWT2boxBKXJ0YBkYH2llm6DCwMiboaO8NzykUR0cxNBoQPtw2/ytUsTwmJJlh/K
w8Cu0pvwRkUiuvhrfQwbk+QI60SyLwzQIWnRFftp/PS0t3xeRc2EqF9Gq2kODS6cuYrCRppQPXX9
O0Xl5re38rxLscUcvUBUCghSVYXbDAqvUJGckc0YfPNH/yaF7gIRU63aaDNdnCeNYxOSZkr2Yhhp
9qZilPB3uLL3HD7IxRtOT8iJ/ufzIkgUJu3/Pj1lVAHaPrmtVedkxuqNXIzPvqGegnYrKlseEfA0
wwAFYMnCjeYkGQg1ROdd5w4CHoKyrVt/nnoh0FAI7m1HVjTdfJHek+FwqpB4LdwYxZu+O0fVfVuW
93LrQeDwFgwbWN4ZdK/OwxH8oC6mXuq8unSdnFb+oruV1eEpQ0prfbssnWtXADDhUFELRzLMJqxd
C+2VUr/Ti2cHHsoggfJBd63mGBfuFLw+slVmdAOQKaLOF1msANWITDEwqoONrh6V4vf6qBY2EX1D
FtAgOsENqnPXu7SHCJXQRi3cKIG1svxeQ5IzSMcu/Jd25gP14jRA1sDufUUrXF0/yrMk3lPoII21
8ZhdOJYV0hi2AgyTp7p4wRWa4aVl2RcuMrZNcZ9M0KferE/YQrBDhgHQiTM/6mQR2iupugaJFa6d
zDq2yns7P0GnOlSfg/w+3MIcLmzUK2NCvOFFciJPNsbQbSmUfaxuhLZL+/RyMMLq62MY+2HL9+km
cdJvY3nn179rRNp1Y+P5tORnoBd0XechSB5FWH+nAsPgOXLtasEPK6z3GfUyuMS16tf68izNGHc+
OY0Z3f3Cn9ViGOx+qGvXa6TdrkUB9tXfpzCCgyH3TfFPEWYsTmV9yp1odLuvqvIY5vdv+DxZPxRq
ZRpJxGRMjOP1UIqPbvIUmN8t/csbPv8nJQ7M2njRoBY2xLVF5AyuD/9MCFX49BYDXJMGhL4AssSw
fCATg4qvOridniCwAnvw5jE8H7PC3YJcrcwLVicO591xfZJAkm/SgGqSIGsd5Rjq1YcS2istKJ+H
ztpD4rGr0dHwRrRuuvBRzuzfI4ktGw69Pp/uohhF0sR8CNPqd6GbLuyjrw/iL3+fLlyugS8rEkSq
nauTS4PHYbcFCVpwcfJm8nyxcsaRs7ueAB1aw2Eoxs61kKqLwaw28cYqLhwLVLf/xM/Aml6kU6Iy
T/u2kjrXnKZZFq38YCM5VZbNzgpisHz1cFj3y4XTAYOweaDsC9hZjIFqSKkSpwt716sQg6jb6Wdv
lxBGV/H9UPd/rxtbmr8/uVXLIOdpKoIDQVcHEaxJJtfaVeOT88r+zPmRxTj4MMXNmfpEOCE0zygi
vbZbJIBusujYSwd9K+OxNF2qKsPSoAPlZKNde4CmFY0NWW7njqNysoL03EYQq03J+yHfSqIumiI7
DDScrla227WpiL7f2pzSzo306CsaDIcmSj7ag33XtFu9Rovrwr0NBs2idi8erT5pSW+Up86ti2R3
U/DH+rovBXAa6BPSwTPom6zB9Vhgicwnr+17N86RdpTb/t0gl+/geborA3W6pyPj2CnxsxFptzDr
vuFYoCOULjooGMlGC4mwOE96KKnbwdXVs2m8jzbupYXIh7YVkro8ebEhJpESK4KHqx97F4nhXR78
kPUTspPrE7i0QHQ+WJw7ODlQjev566o6G3nDd66PktRPiXT2+veXfO3y+8KDlB55OhFlvq9W0f3U
pG7WxD/6uEOdcwu3tTgU0PCOQ6Ftbjq6HgoEK4k/TVHvGtKPLr5Tg9v1oSwuB4nouWJE44Z4SYWe
Msh27bBD2ye1etTCU1u/waHmXPd/mxDvGSmoKmeMMZHBBacH6c7ecKml5QB1KjvwPdgmPiXM0Qjv
59CgOw7top0+j+pz397Jd6+fKHS1qJGABtFAiV0b8WOzHQZ0lN1WPavQU0OStgU+WlprTnmFBpd5
9/85Fi6eHko1lnlo1KMrhZ+kfTt8WB/BUpmJ5xPn8Z8GIVVMf0JYLXdTUsoupDfpV9ghvUOiW/6t
H5YaGinTLIyhjA/NFJtIxaD2kmYVHB2zFOf6L1kYqK7OAC7HBDz6gqQhK7TRgIprcpWRHBtKK2m1
8fhZiL2uLAiH2NDWvW0OWCirY13tfemDpzzFhDgtWrpPvbwxoIVuOpC2FyMSXDCQwMN5kTG5CG3s
Ne2znGpHy3i2kf5BXteDzDYf3/sNIqCZvy/R6UJbyTe9nWzc+t1wmyVuLm8hDha2Ba8Y4mebYikt
U3PwdOFOlp3leiijZR2p+VMK92pjfi3h50ae5/Pr15MoHXghd6+qm4Il/IoWX90jQQffnJHe6GG7
cSUuHFMMRSFt4ugGJ7twIwaORuOlRayCoPm+VN8l0rNc5RuruOCWBtGkSYYONIMhIsp6ZFAUaB47
d4h+wHTYfX31LF19XvDJaMisCGmfDlyRv69v82Tral36/QRbEM3NIfcL7Ec1dIMR5k7j1uM+Oirj
xjG79fnZ3y79KRq1sCz4vA81pnzqDGNjkbcMCG6UFCaMronXuOFk78ZvE2rM6yuw4EUz+x6oURvM
oCIusAwZptIPQU/LFOpfuyh7bIaNhP6iCYgKyeZb3KciQGUcNIhMYx59VRHeZpyrE/wqb8hYU60n
PoQNzwR3L7zcxjC0QiP0B7c09qiQbHWFL63D5eeF8Mlv9AQWLqlHu/yQZ/u3bDNqxxDozCAOGlKu
/SjprFbu1ZgAsykOCv9sxBtLS0Ci3VaIMTkqxAyOhRQpQDFjcLNu3/g7tG+RZVx3pKUZcsiqWfDn
zBmc+SdcbIUuGDz0GCfSE4ayu3EI0l/9fZOHs0W1YE6uyMJx19m+3nZmM7jqsEclKQo2vHQ+aoTU
BE1v1Jts3n8ze+D17+dJaEZDwgp7/rtJa3aFVu218J2dP0Y0VcXDRjlv4Sa6MidMF/niaag9r2dj
73+idAALrvmWGVNlh0uYDPuLVqqkqzoZAfveRUtxSm+DT+sLshBP0OHGbqNZy+FdJPhs02U0vmYl
Cz4o0iOJQwsRK7v+S50KOMkVWwp20pj6jz6EtuiLlMGrXzSk2XjPYF3jTSi+1VG20bxhztX04V+y
shsQEFsf4EuPvjYgLFHaNo3hoXXp6udRfQyG+zd83qbQQvaey8kRjpRMUYg+Y54xSCvBSf9FNTY8
ev591x7N778woF57dNulRu/ZJGbg1x+6myo6DerGU2lxiigPzjn7uVIoXE99GJR2U9mdG5fPvnQy
DutTtDQC0vS8kyyOLXrPr0cg6egOoPzVuSiuPiGBEsA+AJFwbA8bGe4FQ8ofV9ZpcOGYEdaiqgCo
GlXduqmc31gp8nT8M4xbCZmF6ZpprFhxSEwA7QnhgjPWYaYHSuM2J5MOLVXeSi5tGRDWo4lUOdMT
DQOoD/Y2sjrahlP9edQJXkWcQIIbXmADiKNgAvayoGodTEQ5kmPGuTA+JvXfRv81He9kHRqbWci6
QcW8TmBgrw6jV90kr4fdELGAVlHI1s5oCOEyIAGVSaNd2KdZntm2UdU0Niq7Cx7Bi9YA3fjnfBOD
FtVqEYyErfSkInCvwQKV5ep7I8k2PHxhwUhrgX0mbqEvURyI3CPWUCSldUoNNNnSEmrs5vXHGE9n
zaGyBnCQnOn1JtI9uw48J7JPqVns8lTbJ/JG5W5pECTmOMZocALMJ1jQQqeX4U135l7uuS2ke/1J
T+j+z/eFg8yScs9wusg56eO+SQ71l/VTZuvnC84UylaHAASf74s9qu9w6m9VuRctWBokIBq4TU77
6yUo/aYvErhhTlWaIlQNfm+rF3TLwuzOF9FXVaGkXKpYCLLz9Jln9voUvQyOuGOduWGOGJIMrzBF
pVogN+4FfL6K3qGjHu/K0Ol2pmT+Cu32rnKke0V/y5gujQqzBsaYvuMqdtAiivaJJO+zrc6ApU1+
aUGYtSZWq9ExsDAlRz/ah/U9IhnrM7e0MFwodP/xKCHFK+yNYRbxQAjGPo2avDNkgMOvTjSwLhzG
KC0pBve9eKdoOdFR61knxBOHj43/Yf33v4xTrz8vHPeF0U+G2vF5VEUROb4LDLiM7uOtft+FaaI5
jpb/mV3DIa689t/Q17QEhn/vJOf0MD8b2Y/1YWx9X3DgfMrAsZLdO01o8JVH5PJe/31SMaijwB5p
vEDn6dnETTRV3ska3kfICZ3XP7/gqMD7//m8MD2RTxYj6/g8DC1tu7Ong/b6aPTKgjBBSWck+tRi
gd6I9ga5ivUBLM0/7yqKXrBVkFMXEj0dmbIosxqPe07e3evIEK5/f8FNKacSJc4td1AVCdvMDiUZ
uftK4vzLEPfyjUOaZ26NmDbVoY1gcdEWGIL5Np3ZlIWHjwJPM0xkPeGu87Nuv0F42anfEGFdH9HS
jHFp/48VMaGhRpLV1ylWJjs9mJ1DOfoNS859xKbjbOehMP+CizsDQVIp1NreOx3MtN3bTfOGPXH5
feF0HYvAkAO782BAQc/lUZvecEHoNNvwxAFEDPGVsBC0E0lxR5fEKZN+2MGP8LC+Akub7uLztvD6
0Gu99hAes0/K8JgYP33jpyptRNNLi0xVg7wkeGggEcIU1QmSdVpXeKckyNGrlt/5ufJxfRTzAS3E
61Qu4WwAQc5UmcIqq4lVqlngOKcSosxmsvx9aio3Ru7cWqp/hF0w3Vj2pe3BNUROkTc//wirMhit
4XcKY4I2fV/3MZoLMfQt6Klv7JDFkf1jSKwNTemQtN2AISl8r/bnAO1brUHFtndOEkLX69O4PCrH
+MPoQQeZMCpEnJC5U3BmDaWSm+4umR5H6/e6jSVvIIamwAzBKcQegsOVnt9CGEcQNyURGZtdAcPj
uoWFKaOxnnBkTpO+bFdoPS2SpSQ3T5r9KSrvShjaguBrJKFdl2+YWhgMpjQYStiZFnzB16dL3sa2
X2WdeWrf2eoHo/22PpKF9aB6ylQBS0McXsxo1qUt+VEVWZCbKocw/ZVm+YPdu05XbNwsf9xI2EDm
fLzMjKZ/etGuB6JajZagbWeehi4fd9kUPcZB9tCa5iGIh59D38v3zOsnFSnEHoX31w+Tpk5yeHDE
w/0l3Gt+loxq2ATWqRuyh0C/C56d/OinzuvPIXOGYYMmpUXyRX4YjLRetTlmWuXWR519wxcW5/Dy
+4IzGP1AhgVN3VOlZjfxcGvU973syuNDjqaXnyKi2N55W8wlC+f31aDmzXBxv021mUdexaCkk+l8
BkbWf15fnIXddGVACGrIhw1Sp2FgQCVajoGtkpwKinAHvJH//XHd2sKGMqHWpW7J2UojruAKkVl5
gWKyoaTwZErfy3Ar37k0HLgjdAoFGuwRYsojywY7p59SgijN3BXeJ8NH3tEYjkqSHdH0O64PZ2l1
Lq0JLhFHnt3wqJROvqqgGYtCrunHj9DHbkzbkh0iQiClNqfei9RemgUI3HuGdCqq6b4t6qeQRvM4
2aquL00eXBi053HH0qMjnt2O1iMQwnDUMNl59I2eSIP0zY4GkI0DacEPQHuT4iJg4D0uIqEks4+T
Wpegr0Ht0m/2sbNxtC7MGIxoUNbQkA1WWp///mLftE5ihbmeOic/ORjOLhtvlPF2ffGXxnBpQlh8
KytVIywyMjrnwIRZecO3Fj4PHc7cgU+d6CUPijyVkt7mtn2C+e++youbNA028oPzfS/cCpTrKHQR
WgFWF1dhIvQcuoAHjaNLe0f/VJjn3DxqqAEn3736ud5sy1ga06XB+e8vViXMp8HRNQw2X2tkArkD
NvxqYdmhiudoovVKQ09SWHafh34hNxk0CVCUSHcOQn+vpPIHXumAvOdPymsov4lBVNdHfdZrqLx6
D5MF7uNu3asW9iAMeMS5RBygbEVEBK++dPIbxXeHKtP2bWPvymC4K7rfklbMDXPTx3V7S0syZ/Hn
5iK68MWqQakM9TALyrq9/TjsI/X+DZ+HDGHu9OGkFDlTKQqHg97+P9K+a0dynGf7igw4h1PbFTpM
J0/1hBPjnSRbcpKzffX/41582y6V/xJ6djAL7KKwoimRFMXwsE6eHOf32FLfk3z+1oFj3X/X188l
aorznPRxlTyxqp8Ce6rCNO53ams2Et9ZRsg4J1QWwI/gORhBYrDNgjwLml5CYgOkGO1DiLJZKKu1
l3q0cxr6bLup0wDkoxzJvnGq+5zxYzcaYe7q91nhZBg2bYVoReJ+geRFonmIxE5o4r9+Zm+RUNEu
rL5DfJRQQjpj7mPyZGIm7WNjMKvcVYb+7HkxsIozi+2QdKjuMCfOfnRb62uGsdR3M9Br/aqe9F8q
l+EHbxmq9QcJbgNnBGO0S2wMLq+9yhO/zT4DO5mQJ30Bu0Kp/zBLHmZvVdgXm7BUUWsmQBQuMONK
eJOFY0MxPJw80C++o7zIdzQejWj2982qbw7OUFaB5nKy75hX+XqZOsHcdb3P63wM1abiYUowdBkP
WjOkNM3ukFiq954pa9K6PDEgOAOlDxgqS3UKyqnOJaeOPWIo9RQ/xm1Voy5C057jxPltlkpxaKba
26d1VmN4KSlD1an/9ErxDQ1r5DhjnPVjaSTj6boICVYMWTW02iCYgXguRikhdXP+PWlSz9aUe8Vz
RR8r5adZkRDje4Iu/cYr2dAjQTguaAkebD3GRqoicvY8jd8K8sczMGqaY5g4ns9Z/qlp7jRZJmG5
2Vei8UYRb1wkvBYsdl0MOpkdhi/zdCyeNXOH3ti2fEDTmrQYZflugcqCtYbiAFTAAi1ZsDidBmWy
UqV4No1bC6Op013zdfKOmX7kw6/rxyXKz8LRGa3lllhdzKRF5HQZP/6MDMwuyzlaMp9NswHC2++Z
Y6qwUoWJeVcMvzwvGtk+Hz+I/vXPB7gLfg4SoghICs4UiUv00pc5hsHeOpiJLrtVN04MQdv35QV5
9IyqqY2Jlc9qdY83h0oPCrmt7Kfr2yjcERdMCJK4tB657gAqPL8lSTibN535v+skNhgB0DSEz8Ro
LNQ0CoqejbxLuDUUzz+y8ntPECb2MOc7vE5EvIgWRpZkDIC53rpwRAgoSqzJbAyoFPuf4//uHT91
ntzsFsNwOuXW7B7GCXOJX68T3TAZa5oivklsz0beF27x7ABtbHK/sMrbEd0MsjKKPYlx3zioM1rC
fUJjT5+NBObJ5Zk/MMDvTDzQZKAwmxyhpwKwMwvOoDiwoUBfNWstKJXuvTZ5OA+h0ntBZ+mBO/+4
vnlvQVbBWCxhPXQvQTbwtl04Xilwg8TEoLbgCMPanbvsme2Nvf3HasMs+MzNz5YR7/rulFg3YzH5
6Uj80dyl2aNXfsJo6jS+y8hjNj3S8YZ/cLQDCqTxF+kkF3WBiGOJANJjxltFSTwUHvTN11o/GYX9
5zrzi3E6412gIBiv9l8KRvlceE//cXVhZ4G646kJxffXWrsbWKhgWvn177/QaeH7l99XZ1fHttaN
KIF7cbT7rPRJ6mfWnQxfVdukgo54oIfBvKKF5pxKr3Fi0yYzXsY2dv3cKo46PGW7N45FN/xUdG/f
kOZZH7PvwADZoxIt8lBRS2h2sN02CftcTfw4lmWvL8/ORmE23Hd3eYJcYM+wMh7RalglUed9se0T
/VhMEAufLy8wbc6sZQP67aLa3tn5Xla+vvH1qHfBfqIlF9AMYsaOs7SC72TFL/YMP/1AR4lkbK+P
drQFMQlKLVxbaVHjcaNo8QsQwjA56YMJ62V3dB0vDVwoqL6/aPbVC65Vjto4L3Xzqb4rZbmNra9H
XggtghDwZaLmucQx08BUjmmMXzpyO+1rWUn21vKomUSABy3dsHzCVahVJRodlYxENvpcdSjOhxUf
uawlsQhELxgvsYXKSEx0VCiO8pKirp+Un7nysZKgt+1fERAbqMbORp8Mwm0vZPIpwbAPScHLsr/n
dvENKBCdRxpyFxftOCNZauXbkkRed5gMf8r9yfoLAUW0ArUOCFZgr5YzWpmuSq3oTKtGeWnIL++T
jrLsj5rGpVsfMc/F3cZsCOGitpS2VabKSiNYoInsGfeN+ejpEndgQ5LOqAhBBE2Z6rY2jDRKi107
BfyDOd7loM/WFzx5DH3PyqbH+m1906Y3UjAg2fcLp4Avh2ubmmk0vTrJ3uWHDx/CW8cl3pjoKEaX
2fkhp5aLsTGjkUVlESKqnt3hhaWkkuDHhbMEEQWKFgC1gA6FzJ6gzQ3HRBokyrJI7Vo/dk9xcQ9E
3hqTiz+INbqcBjRiKV51lv5L0SzlaVc5Du2aKHcf8E5kim96HwusXpAQbnReJhQ3MW8iZpdkPxZN
vnfJxD+p6aw+eayLGkxV+WybPfP1ODdlEAUXL2JwiPcBYC50dOReYLagPz+pGSZDRJlBnKCe6zKw
FWI9VMgDPtLK6g7qnNKjR1XrpoHXLakt2RDHM/IC90WizqqpaHW05+NXpny9Lo2LtAlWDasvXWPA
wLgMWlt8tCa9Nepo1F7rOeJtMCH30vQ3Hmp+FHJzndqGDV2m6CErghqMy0ndblKTVsdcrgj9ur6e
uCG3fhuVDElqQ/jRqo9UM/Ak0OgqCn/WFgj0l1YdxQCO6NNwzH8PA0dX485hx+sMbR0OEi9oc4eq
XU72KFLOOQBK6mhIqpfaJreDZUjuta09Q10RaukRIr+ERK6LdJxdWtdR6ZH+JfYS/YlpiKE1VFEl
V9yWMDgIvAH1D/KAgWrnpomotFKpUbZRbyil7xhflVg/DnZT+C0aXjJHexxjWTpbrB5/024HbjT8
vjeDKJgqgxRdayogmmtF5yOrvk/sWy37M+vJnoB+3/VfBto9DTOgVr2dVgGU0DP3vHVerp/l1kav
PkSM07Z8qJNsxoe0aMy0++cJE0ZK/uU6kS1jsiYibDFHupFVtG6jrg1n5ZFNt5ZzUDTDj9UIDUyN
TL+3BBSPZugb+r6RyVmYXrkUKWMWqyYwpQIctG6faRxLrhoZBcE+OUXca2ZetFHNNeLPlsX8Udbz
LVYL/CMkcH2RU0HcCZfNORvIG6mDaU1N1ChPc3xXznqQak8e/6YZGNMSHxuA6GuNLHS/eVgrqou+
rDYvdpq8KKa5ibKxAO7ZTWG+xsOtOt+wIQ8MxK05acLr8iG2n//DKQLkcAyWYhbxgR/HGfWaNGmj
ImtCVcOU1m9J/FTFBw5IvOSmT0efKr8bgB5fJ7x5jCu6y+8rXkkK8JGKpKCbYFova77EqJq8TmJT
wYByggwpYD4vqiSTskWJZBU3kYH3i/0pTw6trAvkMvSKyxqeCDoD3pobxTBv7BYKS2FRojbvUf3s
BdR7tpsnvbtHEXugNX9K54dGHpX+lFQPebK/zuHWJiLph1ZydG9tJExzxZu5AV2YkLBA8YesHkO2
vqBrLp0Ah2pifQM9G0VgdpIH/tYFsP5+Qc1YX7KMaRTWaULkOqasDLlJuM8drQ3ycWR+kk1JpMzq
f+VMUDUzGTjNXHBWzjOMSO/nMiyuZW9ETwcHg3fP0viCgplzAdcmF+qcV5AM++jZr24DF+c51X59
VAKQacQLDjUS8L5RxX9OhQL+15gAGBRpe8Xow0wfwusELpVoIYBCVvWfS1ow6KjWNIFW34PA+KWN
D7paY1jihxUVNJagFlDF4K6ZixiubIE5ZCPTE9JEQ3HgDL1ah0GT3BqXpwESeKTA6UTYBHAF5yQ8
Msa9qYBE6YZ2G6oEt+GOMYnvdKkv51QEfcn10ag7U6mj3PxKjUdP1r13eUFgfXRDwNV82ymBCyST
4T5XFi4I/hVZOngvh1Ev/TG7z5vjxB9cTeYubR3/4pk5robNA7bS+b4hHZLPqAlpommoQgXwGUMO
b11yOBIiYqG51htjM2VOEyXV42wdvD5sNImzdWlp8FyEAADVD2/gC9D6mFI+9hT6niKO3+6sOuht
36ThkIRpJbFq2+y80xJ0Uh3dJKvrHB5KiwpnJJL2VIZ1dPnkOGdHOBZK1XG2eYbbE8gmFCXHnYNE
kqX7euv5dS17km54CWf0RBDzMe11MuvYvoS8xLCWqQIkW3Txa2HrHh1IopLd8fF21CQKtaW2q2O7
qDiM+Yg/cCcN7b5njzoJTe/QdhIbJ6Oinwt5b3X17FigAm9vpN8IvU/qF9xFH7eka16McypVqwMr
k4BKotx6Xmi4aHiQGNIt+7Mmsfy+MqSjzS2XTxAL19zrg9/oEhZk6wv2p+7GdkblAVgYv4xxoKqS
FOzm+kvhAQBTELMVj7sszVLNBmjOwOcgKR/m5tf1M9gkoJsOAmFITFyg7yg0MdSBG4ge0S/Jnlav
f7E8av6A9mKh4kUsyatHlXb9oDWROfoGD3SJEdv8+tXyy++r4zWR9nTnEcururJDJLLL99e/f1MR
LNhzDT3vcGiF12IaA0y91+I6cmh5W8yvNWJPiDbsulrmm28asCVCj4GoeIqL93HnqlypZ9zH2kB3
qk32ml1mfq2Pud92BV6P8/E6axtPuiVgCLZQcAZwFvEmYy1FuNsG3mefWTeTiVkJUx8S72A4t8z5
NGB0StorvqNI6G5uKdIbiL0uTxGxv8bp0qWnAtG8gdUA/HV9s38o8m+udXOdv61LZ0kNIgiLYr2L
VBwZaIr5rjmClgwvfTPepUy/YaMpIbMlgmhuW5roMFfuImemuBijXjhGG9nO7AXWPByydJbVgW4J
x5qIYI8rU+lbJTPbiCMo2On7yWZ+w7+V/R7lUde3beMBB2dqxZBglWuHxx2aOECreErizwMwA6x0
P6mFr6iR6twj/NPivzPV7+cYbR6SC257P5fejiWid5Ej1HvkVnvkpiM0qgVz030y4/7bdRa3SADk
HvBKFgbZIZl/bjWMptSY0eRdhLCej9ktieTS2ZLw9frL7yurlAxpjEY1rO8YSZDZs6/wB6fbFcbh
Oh9bEo5aNDwS4ACjPFw4KUAUuJ2el10EEMjjTNFFhk7arBv218lssgPcRcDBI4yFB9w5O+rUuBbG
zoEdW/eJvfemQNf9RgqetuGRwg6hEhmNAQCuFQMv/TAahCTqGJVmFdjtsJu1m4HfOOmDXodc5pNu
CME/QO0IVKNmXCwxVDAWjlZ5O0U2+dUGtay5eWPTUKyPJsIF03zpiTrftJraU28lzgjDHfYDOsdu
2vkAc3r9aMShWAhWIeeJBxyqt1FCdYGenqudkyn9jD0DTKlBTrQaw8J6Udiz6Tygl9AqE+ANp35F
HUD7lWFRo76UhHbzYJuhUcsy8Jtcm0A2Ap4fvk1MAZdAB7B5m05Rlx/KeccGlFjc0u/Xmd48uRUR
UR4xg0QbVDrBQOX+qZz/4vGNPo53JgRjm/YIu1ikmCKKjigSIDtiZBLNle2TIB1ThQrF3sjBAv3p
0cC9V6wg7WXZZtlGLb+v7BAdlWnmNk4jaY4j4rXN8/WDkHEh2FGzHTUg12bYqO42KcO4/zR7956z
+29Ulq9YcWFPzHBoyqYote7sRAmsPvfRbGfKci/buwVthcsAEB3xViiBqDCpSTlFDcbKOUA82F/n
Q7a+wAdqGrTUHSBW2rwfjSPNJE+FjdsAYvv+/YsPsdqnOHNzFB3UU0QwpUHbc6CXVRIWNkmgG81A
6yiKeBzhwA2X5FnSxWOEUQ1GtRuWrjrJaW/u0oqEsEvcqAFGn5MpyusHewhm/vIXp7BaX9ilpEb1
fzKABa8LnD6E3l1ff2uLUMcKeCwUtOJKFtbHhKHZ7Vt9jiz7hao/p6r3KZXUdyxrnAdS3/C8gXmN
1h1kJYU9miZrLMa0UiMUtfqKHhGMMqH06Di3aT9KjnzrPNBNhdsFLjs4EiyV1lRJXg6timfJXaMq
6BKZZHfY0oYnsoOqLZQ9IQmJ0exC6KZW57EkeKNExCwPE7S8YBpwWVojoE766NAZc2GbH11q3c5U
VlC35XOAL2CRYlScdVE80VpWSziqGyKvWaq0XXqrk9vM3HvxTo8ljG5tJYDM4BliYgR8W0F78nSY
ZkRc9agz1bBDrWJNw+vCtxy8uJNrCoJgNHOL3iEHFIYhJA90P/4hMiSBLflGTh+jRyB5kHNBHoap
yGcbcO+RmodOHBTsSD842vbNpwGAGOLS6LSAKyjskxPH5jhbyRyVugIYZOS+HYmSbp2EC1lGunsB
KBUlTqFKlcyY2Rm1LpqD0cb16/o5bG0Ssk8WAgdwg8DFuSmeNMC9mSp8S6ulOy3/FFNlp/SSd/QW
E2siy+8rew9IdIQr2mqK5hhjZn1d311nQra+cAwtwFUp98CEQQ6tGmDE+PX1t4R1/f2CsKKJPrZo
gfvKw/NIq0bf0p9boDJXhsRcbjOyQOzjUQGEacFfNPQ45kC9nyJG5x2GmkKzP84KgnOoGwQcAMqn
xUgKfKzRGYxhQBiK7bVS/WS0g5+N1g6lKZLn8dbzHB06gIpAHw2qXkTtQNeskVkGH6IxbopQ9UbN
L8vB9M3CVXeFnqeB0etN4Ch1u+dm5T0DNI9/1u1COY6IhwdTr469xLJtHOXZNwlHOVkqamFafBMv
0qDNf/XKC9cfXPV/1yVmK2J1Rke4XNNRybmq1UNk5IU/smeVnkia+mP1xN3nXtkN7cm0ZcVMl90j
jrMMeEQQFm3+QFUVFMHSEHutGekjZpi+4yGlWPtzGzp8V40HTC30Z+oFavHZnJ9qQwZ1sXHXY0wI
zAjQLpG1F/tnFS8bPMV1ukjz/kc15qPqrnABfHgXy6BJNw8RnR1IzcKvwLPy3J40I4vR7VD00az/
ydzGX2piqsnxafXhejoHBZHqUkOKywpP/nNCGIw2d5bW9dFQ75XcT2aJ4VrOQ7gFUWCL6wmN5gin
iow4BlcAmjAOUYepZXCZD7NWB7UhS2dvkVmQs+E9IPxy4TqomLKJpko+Rmke5umxMV80WW+2jISg
V3WdMnQPgcTo+akaKNqtI4sgyEgIKmVQHdOHZpAwlP2U3qERTpOJ8Ib9RRgEVnEJ+BoXbcBJPpcT
YFbHyDxQNXRlg8Ely78ZjdU9mOhOUakGlh9eXfOhZR9/Vq2//i0RuFretNt8jGFDcZfvqHJXOEEx
SG7yLc1bbdCbAVqRUEvSo+ETZ0Be69afSx9wcoWsYUa2TYJ6zzMGYTdJPUYdUGgphdH6fd06ywgs
v6+4SLWk6Z1FH8zxu/IjK/78xfJL0TxKOlDfI2p10lam25TQaqXwsw6tnPFfhEuQBn+nIDCgm5yo
TQEKaRVg7Cnb/Q0DyzsDT5wl6Hi+P/mkA5EwaYaomnmgpmh1318nsHVVoBL2/wiISA7czXrXjHE7
us5DlgUjql/InIfK6JeupCD8bbdFG4vRAYjyocoXEH+CT1WOdPbmduqirI40a0f6G4OevOrQ6/et
Y+xafZnWgh7p3YDmW+q8Xud049W2OEAwvpjKgiI94QapiFGUtZ7ySM8m3+u5P2RdsJjJJPErgqiB
7Ow2thYRTVgwTA1F1FisfrQn2uIHr4q0vPSb+Ggmn5R69Gu07jNbhtq/fL2wt2fEFu5XisRdIya5
4VbRMqK0LG77bq80zyT7xZKTwwzfHg3Je2hrP9fsCfuZwcXpkjSuorjIvjYtDFCi79tmugXcjc+V
ydfnIbp+hBvWAvGjpZof8yHwkBQEKG087o2qVkWF7k+/SsnqGxb1bHVB14xe0YvOwer9Yza+Ts6N
hqnmxek6C1s1IGdUBJPaDF5h1gaoTNNxYBgalX5pSBp23p8aNdSe5yvjIW5uG1M2eU22eYKlsurR
ze0RhCv0siPU9xdX6hlji9OwkkClaXg+o5kuQtFBm/tE1me4/P+ihGMQETBy35rYxUhInOR9i6x6
GVnut5Tf6+5tzX5cP5ytLUIXIDxnoExhgtsSdFqxkLVAajGSrIqye2UOrVGiMbLlBfFVHYompSmv
InXy+/5r38mSEJsEALAPf1xFf4gI1dcNqmYqilFGk/ngYfpqLZtEsWXSgGfowblBEARv4/MNKqbG
AL4s0vBpWd6NKd23tPGZBei3xt3p1SB5hG9p5FJrAEAYYOdd1I8jNl20bYI+jd59AXZ4kJdZ2KmR
I3lbbEgWIOgR1wG6GDLIomRlqVIR4GLzKP0DMIHmJ1q7rsvVhqlE1zcuggU3WsdlcL5tiLDNSovp
ZFFGGfNrxbwtB7ajXbcfMH+sroD9pXwYTAIVGmuagrozF/hNsZvziOe/Y0UJE/IXockzCoLC55oT
F/oArqop9t18z1xZz+CGuJ1RWORjpY/54JYd5eCB1Y2fpHugyqj1AQ0Djv3l+gltiQCiq0tH0IJq
JTYfNa7ijENMeGSNkdt+4kBntg7XSWwFIjBc9V8aIrgDIAb5QE1cmHVz0zZJYCmnDDPbPPvJBJwy
RpnxJ0uX3dIbJmEZ+IxBvaC8gJGeb6Fa9jabHR1+gRvG7sFow+tcSdYXi07TVodBq7F+5n4yjbAZ
f19ff8MErL9fHK6S9Gmt2cSsoqRdElS6GzJ2j836b1SEq58kfTmQ1ACVPGiSG1MP4zaIbUlFq2yv
BDPAdIVnnQte+r79yo3yPq7o8TojMhLL7yuNQfaW/7NdVbJrkB6WQUHLjkPQ+VSxG7M0sFFzg7zR
TuG3RPFnmTbKuBD0Po7jVuUqqGCAI0DG9Cr8b7u02J3VLnVlh/EqZHGF8PREhyHp7oHL1rxep7Jp
vd5VzxNc8rqpZrvPwQXjQa/e62iiV/eUPmGy7XVC2qb1WlESlLxEPYlh5FBCD9mhlNDDMGeZ72pt
qBupuWNuXGFwk36IVXbjKp2ve82XLFWPXCnvh57oQZ84365/03VBQZXo+RbTUgNORoEtxjDkpAja
5p59Q/vjdSJbUdaVddDEKP3M81TNGDQq7jQthPMDyM6KdCFr0gEArtnsw917YThsTKWca99N3dHv
PGDHEfQiS45hW2qR9lymZaI3QpAqLbE9PnC89+J6z8q9Iquv3no/g9t3AoJAeVWlAUPeriJq1C8O
a3epqRyAlufzRtuZOj0qprfvR+t2AJd64u0RwzzUXH2+vuvbR/v+GYK0zSqbkU3GPVZ2906f+DkG
66CiGQ9oR3K+2xr0LyWxXr5IjMG2alCazdc5uSvVpyI5luRO2qG1rUDvhAS/1nMw8rzrsbO9HgJf
oUl9KMX1Xdu+/t9PzxbuGBazoYgLvNA50Kdt7WSXDzx/SNVPZnVfq4eB/JiSaXedqIwv4ToguttW
CPDg9vfujeYhd/E4/6ur833rlk9Y2VKn5bZeLyQUQ9tpdfds2eRmKpt9PTj769z8f9T9ndYimSta
M5lQKsEtXNPJQ6v/ys2T47wOcY0Bv8C7q372+smbvmfWAVAyElGUCL04BtZpSJ/1BiSk0Q5Nu1e9
UxHvmGzs1+Z5WW9j3jF8HS7bOYNKZlRz0c44L6cJ0me8EALJ1bcop/CKRhb+nYJgpNzY0jEGEVeF
Vd943dEsA6v6zJQ9T3ZEu5saSeZx0yauyAkmy+iBA207A+5A25+ADv7xBsSlqOCdHcEWVRkjVWpj
wzg7fGllFl2yWWI8AMUXTJ00bFaihQhq1U8p+R2nvlPek+BvKj3WrBiCDQJWc68ZCyuWnqAXjfiJ
xG5LhMsQDBDPNLOxuwmamu07glJpAOHfXNdQyXGLNQws6zEnqcOGlfXkv/TSifHbLJgLYDYQ/DEv
8lw/Kj2n44RBa5FRH+O+9zv3QGZZbdE2E+9Elt9XVsYaS0xkbhcftz5O9Gmw/sZHx7j1/2NCsJi9
ljddUWL9ydpb6U3+F02aEKT39QUjgkkdJe5obJLWPDPl1km+6eTg5LJZaLKzECyJ4yFX4LJlm8iO
WofChk8lMbqb97/lwBCiaAi1tYLExsijAQIEIXt33CnDH1YcLIp+IOd7Cbf9uuRu2vcVKUGyemRm
08FCAIDQ42R+afuvHZr1G0fyBNzetHeOBNkqHC0ZnBweTUO+2mWg2HeM7a9zIts0Qbz0rqCssOGG
Du09QIhR2u+byW3cuJhG/1cW5Z0bQdImXgBy6y1q4vkZR9omkMI6bZ4LxiVYpoY/Fw05+VApI543
MPCchcS4d4tPJf9kdxIMlS2dR8ODhaQCan0uGnJGJy+rjo4wvskOIHaq7Nw3vb81AUGUHW/2Mhrj
Iuzqe5b/6MpD5nR+2r+0zrPV/HT6LCx7CVNbe7emKcg0B9z9mLp9FdnWvij8mO11Z5fXXz4ub2sq
gkgjy5MwrQNnuvKFTweao6Z7n2rhLEOJkLEjCHbe2rRusgavdi+O8na45cCRzrTE9FkxSbzaxS8R
3aQ1U4JkO05n5SWGPUZW6ScsiNntPO70MRzUJ1c/Xd9AGV+CIdVGgmKKHnxpejilKGA+zuMn9sHJ
uEuBpLXmSPDEik5tjCmDhKM1y6lCY0IQVfLE2WZkGdOABnHAOAnOmMbV0WMubgTM1Lm3qupFc4dD
Cs8S2FJ/UT0Gdv6lJcYdyy7GtOrFW6pvyFFFRTP1J0n2YdsmvJMQHDIFGDJ63iGE4eYHrX1wzb/w
A9YsCCahI2k2T3QJkQDkR+X/a2oiORAZB4IBmMd27GgCCk5kzL727brcylYXFL9DlRQqH+BP5uXB
bnbF31zJ6/0R9L3LCSM2WcRJPSrdq82e6upHKpv/saxyqenvpyxoupXYHdVttYpI+ZSzVzV9Ufrd
f9soQcHTyXFQsgrVG6c9MQJZVnwz/LfeKEG1LTVmvRfjmDvGQk7TkLDXBCWORXWn5E/mmO9Rduy7
zg9zvO31T4n32zD2uSV7IsvkQVD/sgH8hUOgkh0qKlqyV+vo+j5ety8oCjt3zElVdQZZHjC69jya
xzTfj8mjRl+vU7nOBurVz6nEcM/mMgcVAy8942hMEhdQtr6g9pg6OWR1hTeSztEYcZPJKiU3BdpA
ZTHqGDG+TyySWCBi3Kyq8czLexS7Gr471j/iSpc4zJtsrMgIbJSppk+2gVurqZ/q9EsMdP6/OIcV
AcF4pZNOORBA4MdWuKva33b59b8RWDhcvfNmtx3afgQHmFOhzUB1l1jfTXFdxslg9KeG9mjBfvUa
RTEUAF9Q/xPQ2s/sg6bsskHig8uoLL+vuNAVF7HuZrkI0ZYwarvB+lbC5c8cWSZRRkiwYl5fpH0S
Y7sIGf2GfDaLzz1QOyfZMLZNwYL7gNFYMEuY+nTO0DS0zJkpzP6soI7YhPyifOr6yW+qyL8kUCxx
TqJkapbGM2y+6iG048/xl1oWrL/OxUX/QO70MZAXoeXWTwyAbH9fZ0C2uqB8saO44zjhid+SF5TK
MYmhlS0vqF6t1CZmjeIIFOdQGMBIl+z/piit9n+hv5LZuDX0OnUgs4V9cPflt2dDlhmSnbCge6Tq
c24vaWkrCyb6gGxuKbuNtjcJiJsYgYXqPjE4qE4tSogsMIHMNBsCJk0YbPIABXAxDgw4EY5wrXM4
oHnGOOJEOcWY9tG3h7vUfhgSba+lnm+kfaiVL077Y7ZuWXxfoa+PeveofZScluw7BIU0hpZnTV/h
O+Knqd3bmMAiE4itvXQBJLog4C+Tt4U7t6BxW1j9kKPQRzt6WRGaze/rGrPFxJqCoDFljCmzXtfn
0Wz8IeWDyW8MgFN8kIaLoBtAMHTHWrC+xOiklcX60E9NeWKVkh6Tkth3iPY4N9Vke5K7RVsO/8xt
faNleYiLoXr3ohRyZIA4y8q5POWNHlCKpp4xAG5J2OXHrrnvMsMvFRY0UxWULXvBWIs0q45aWtyb
rPJjRw+alKE6XTa+e7kExM/C2FEUuaBRDh0OouXIunlSqp6fSOP4ht3uFPq5RGGvRn+3rqRs68KK
YAvWtAQrkvW1y5185CfX/ZJgyl1mlEFCdT+d07842DWlRbhW9mpSbcY5crsnm8S7KaE+RHU3SJuG
NjfPRQcg3sOoQBSxDmHSc6srOT9R85dS8SDXHlNC/GlWwqKUzbe5UDnsHtqxIaY2/u2iGJs7MU2B
U1SdAM/9arXpXc8SiZDKSAg6B8hi28Tw8+oUt+UPprjHLo4lcZoNEgB9wRBV/IMe2ben0epkzKnn
lpIX1allalB9cQvZyLsNITsjsPy+IoCEg64ptKxOOo19NtzCauwxK3Bnye7cy+QmwFLWrAj+FUHS
AZ07DAcyP1paAuTT1gfeiJ/VTTiXNxgjsadtGxpZcug86rP6o6k6FwWdmFFjAdcEf8UOK26VTl8m
Q3nCfPebBMx2quTlsyHfS8E7pjoilg9EccE4OHmlWVOdVKdxjA891Uc/Hma/x2QcP2+s2C8bJqG4
IR5Ls7u2zIRDpYcj7KmruCShMSgWio4bGkOeJd73FgEMfsDIvbfmY7HNz+mRiKGWVZ669vuU8F3v
yRCpNgTQA+QVYFFchNQwC/VcAFvWtyWam8uTheeu+uyHWvp6/dpa7m/BZoOCBywJDFq7hCvLLEDw
j6VanlJMpzP54Nvpz8Jq7tpsDLTBxnC/3SgbC7XN1TtNwTSwEbO40fiFq3JE86f50qqfU60IrPFw
nbdNOgvyBCTOgSu1/L5S37yvOiArdBBqlD4N41zvCEVp3FA5fZADzPLjF4WH7tqlWhl9n+hzOSeX
NF2WATmQneaBI92S7QZUJHH1wwCFAA2DzwldBRanikToORmlY4XixR5dZllNYSlrUtwS6vXywuHo
JJk7gPTTU5XVxWNtmdWtY0vDexceGfDqUXSN0TKeYaMsWmCinnJdQbV/cmqHZK8kxQ4TUHa1JkNF
vXSU0C5qow8Xs7AxHVLU0NrAgE5HH9sT+r9Cahwn9t1Jbi3rTvX2Rfbjurhd7hyMgYVi2wX6ArAU
gr1p7LybbQIPcJpI0KHm+sMTQjDXFw3jKuIiLqrJxVL13im7bpiVCnUu5t4aXsvsnprAGpq/O8O3
D/NyRkpQnXFIq7aunOqU276X+1zWz7GxVxjrjIk5gExHwk30lomRAU8N1bAnmseD7yp25jd1IXFB
LvUfUgNIFbSQunAQRHgwiBWdWrXtTpido1Z7u0Y/e+DK4O82WEGbwuL1orMXXo3wQmpQWqilw5yc
4njQH+qxyHeWm1aS/rlLKs4yLx59HRAxjMUWohYWHmFzHfP4M6lbK8RMhboxw4+e+TkJQSddNVEG
DWA9n63kJR+j5vjflhcMS6ywibfAcfxcvUltxj7c44T3I9pFvCWDu2SMBftrFlbejy13P8c9300P
pDF3H+bgjICgFLYBZNIa4+E/zy7E1cUIwY/mbAUOBAtSY96lideG+3ksmxDVOv5PL4efNH8YRhe+
nr68NTBBRsO4XEGYUjaoU1G5+amY7qYiYb4xId6tf1xmz8kIAjWNQzkB7yg/6QeM8A4xZPjDEosq
ObTtIMCKByciJedXoTHp6lwPHjuh+dd3j706fPhKXwgskUhoOBw98cStOGZGp7CTlT2iaYtq39Mu
ui5Ul0YK9wUgtYFcuTRpiNd50Whlztz+/5H2XTuOI9uyX0SANsl8JSlbhl0ltX1J9LQhM+m9+fob
rH3P2VKKEKE58zRAobmUfplYETHWokH7q5dDXTvaFDReuQxvL5BrO9LxExpLRqjRxJ+ZRd3iJxdr
jKNrBqTFcGK7LuoRBooBcfJgehp/tCYLKkkTOY9ZucqAOyytRhyWxqh1pD+DSQyhsu9Ma1xiN24J
LFjq3Cs+Pxg3MkSpQ/PBSfrhbLZ+E/qhvemrFaf0ZpquTchnD5GWyIiACQ2FuYCukQ/cbCfp89KZ
Ew2zQ6fH55l2bP8ygU6A4pg/3EMxW8ENC08UHMc3wnoQQE8JhC2GMz8qKgRk0V3/4KmAgTkMRWUT
N9VNV96gTnXNIcF+Ht86cujYZzZ+bdfkGW/bcfFS4IpCX+nc8nnTH5XBPCNOr4OAAC9Gbz2lXelB
svbT1DYbAn5jRWFbczT/5mjVUpW1B/e2dvth30K+DLwjM6/U9f2VlVMonDLVwdaRuIWl+YaxT8bR
QwnP681jEb104zNvQijz7hg4OQe+J817u3ZP3+6ZeRow29aHMoIcuCRlhABQdPrJzkOvAaVzHSW+
jX67bHjUB5gHrCHghFIvpluGiJboSVCjctRP1le126vWo1kM6fPz2bsI+KZegw5Ggc8b/bABrD5q
1pQAl7cM9guY9CA4fwNJs0qldpzSwgh6BHh97uZo42Z8Y1L0JmwAFS7INuttt1jth7i9mzB3F5bn
WOdicGzqYyOZTP1Uq8dqeunDJ4e/3T91t3cTTCBOxvB0sOBQaT+i2bJs80jXT7x2O9uLJ//+9xc2
mq7iSOO1Awkh4tjrIYC0hIUFXHYUNTZNuU+e6hLKBysP3cI8gacZuU0MYSbNkwZhMsWIuJGZJ6Xq
D1zpnrkxvJTltL0/lpvEycywjz5rB7EFtJFktz+uIrXR1MoESOx7ax4s42+DdhhGg1rfJiUASepa
I/HC6gDzpKFPGccUXUbSwMpmyjKaGdYp55FX6W9DuZJPXVge5LJ0XAWIM1HBkHbYVNnVULKInOro
re8mN/9RAdJZWOf7M7cwDty3M9OxCRZFzZTGYRmTbeeJYp06utUVz1gZxdrnpVHEOi2RtMXna/XN
QvYlnlZKD0sGIDGOAjXYRMCeKj2xVUl5pTJmnUiVu7/teA37sLCB54yfCsX0uZgir3NMWVdlbUJO
8fC54gx8DZpP7Yd9KQgHaNjC0D1GR78sHkDTCXWqfCAnFUh6mntJ+PvhVbbhHWBDqdA+Bvzw+qyP
esa1oS/tk6lt28g31wiRF1YBORDMvkpnaQC5XpLpam9ESOWdUvTioKy4EZtHB2AgKQ9aM1yHaGGU
LyvS0jIZwAB6MphfZ16ZPPxYXX3/xhFkeKgSpBNOqvbU/Enylfvp9jBDMwvgk/kcQ0/WkOY/o31t
N0Rjpz7lbkmnVzrUr3b3w14TtrndrteG5r9fvEtm5UQd2NnZSYSb/KgMmzW52qWRzOTuUOrWjVvG
1UG3oy4sE4BOaOZp4jsxP4edq9XqysNxu6OQioINhBggt7ih7GnQPK0JswjPk+ll7CkyTw9vKHwf
FTcdqizglZQmKikGvazbJjwjMRh3e7FGCrb0++FVIYmDPAgOtvS6Oj0mKTd4eFb67N1qhmMMYskV
v3zFhrxpM3DkhDUE7c4j+ml7dUvttX17awHIdMTzjm3hVMMtvt5ONBVUyajmnBof2OtmbbfOt/9V
vQNZgsvPz5vtYrcaOs8iJEWc0xhven3wjFT1jPa1MWyPGZoXPh7uwR68EWiow9+9Id9sQl6Unc4p
KJedLWnoduUevz1919+XxkPolNRZwTCeCXI5Pmtf1Mffu2sT8ns9JqmhxTChk63SuIV+uH8u5n8v
L8lMSz0TkRnk5j1l01CHkx0rJ30aIDkAvzPfO+G+Z6+UhQ97uMgTXdiSsiADj5NqGGHLqd+RFabZ
GlpgYfsCwaKjjI/gEWVHyTlgdmfTQrHYyfkiQM+vRg9zI8Ln/IjWAOVcoPdUQxN6J3bDTvUxN+lm
MvrN/eVYOCFXBuYRXpyQCqCKumI1O2ki3oWtfYRmjJX6le4Tvdkzw9net7ewg6/sSQeeKEOSkBgD
Siz1dxS3ex6l+zFJ/tw3s7QwJjAH2qwLDv456aC0Q5lVPMWwRPIG9g2ykrpd/Dx0SBDXYCffEESL
1OTAChQMygnfMzTfZw+X/bDuABeBeQlipfCqpI3Vc60uiZOxU9UBKLUt9Ye9WiiKQ2gTdQzQ7tyk
vrjZji2pqXUyKr/TvCTx78//0jIjUpoTzuC6v8lzdjlwB2FBzFMSZq+xmTzrRrsLS/po0X8OyS7M
yAc8qvK+RXgInh1f/aWuNSXOu0S6q64+LyU5LZCMg+GQmqcMlIwlj73JFl5o4aFaIxBcnC8wBuC2
clAglYt9DdiiRC6EhZ7E6R81pi81GoMaIXb3l2Vp36KsiKAbkSxQGdLl3hVNa4Prmpy0rvHqfNsn
9r9ZeIoM11yYmYFU1/cJeCt4AXolbKxpgihPCS7Rzbh2iSwO48KINAxTTROz72AEfMwozbyl/NH6
27yvLgxIUWUhMicOQxhoxxTdFML9F47ClQHJe1PrHM0b8zSBScynLzZ9PJ6Z+cfASz1Xp5G1le5Z
NU+EGTHbOBn5dOi5spmKlch7YcteWZBWWje7lsH5Mk5M+TrWmyrZP76VcLkauKVA06cBRiRtpTwp
dLXh5BSy4aBATCAfSlfvtg8fCagtmGiiAI4RDAPSXtJrPnN6M3IqomczgNbc459HBhSSDmDkQrVB
Kr6lpGZDp2fk1IsvTqAYX//F5wEhRB5nBg/L70SUa3nWt9hHSBcbP/j4z/3PL1yAtgZoJxS7EVre
YDxDg6bJVCjKifwgVudpCfEKa/RyulZWv22aBUhM1/BczxT8wG9J85RrdjJNVqucVD5t1H6TZU9q
+cqHHddizzZ8FQlxJ195Pha28AdrOpLUFAIitmR00itVKeOJnvrwa0msjVkU+yR8OBAEYAy+2/8Y
kZ7y0FAhvTYbyawg3yYPQ2PBFYyJAyJy5mS/2b+joSrRBLbdkx1DC6+tXuJI3dRd+gJC15WQeT4K
0nMI7AOgPIDY2GjTlo5K3FfxxFtGTxP65W36DyHvLDkYX4S2BohfWJh5O4NZSbNQnZNLJSrhTYXH
BY57N+4qxFFahTa2Wt/d39637whSbxrUrYFMAXJQzioNimVNeZc258z4ne6s4tfjn5+1QXH9QkYb
rNTXF1gL1ZphyJz6TIdPTuRp+f/x+9IFyYopN6oa3w8dz/78sDQrJRBygf7h/PsR20j3e0+nYRoY
DT+P6qGytvXDTyw48TH1CM9noKg89zRlQBzZvDp3e5ukG1qtESLdLu6H+wwv2tSQ9ZRL7Yo+MqSj
0/IMBDyNNip7OKN3/X3J92zUkDDTSkpQ6sQvqcuzcsXA7SHAzIPwAOk0ZJ91uXzmxFo4OVlTnHNa
/Gza0aPdjOU3f9zfpbd3PC7c+QJBDRYlDhl1GgF5r2ZdUp/r/ntsGt4IjC5DQT8t1wpCtyvycbUT
G+xtFAit+e8XsSatqqi3iqY5R92upG65xli49v15Qi++z+tO4UaD7xuhP9gu/31/otY+Lx2IwXIg
ptjXzVlBjdb6AZUt92EDABSaiMYspNJvtLRIXxclc9TmnILYuzpoUI5/3AAeVzTefJwIuZaRZ53J
p7FOziL91myyh3VT4SHgtKFUih6DWVb3ev4n4owkLQpxbh2/hhrCym29cB6uPi/NPw8V2M/xeT+x
fpSHrP3+8OxcfV963pK0NpjS4/s6iFp+Fk60vf/9pd9vUTgCZBatQnL4enrGUdOnSYnFOYk25rjT
2GbQV/KDt9kcYMo0YBNn9CviPOlFaGnqhJMqBCBlZ4fnXlNFXiPAQ+zYAOlkbr/W+LpwJoDrBAwa
txQUW+S41ezypJqcSJzVXnWz6FB15/uTdmuAggwGlV2EEigeyqjOvmboHlUsNKDGb8w1m4eDmOvP
z+YvroyRxwKJGHx+EsPWGkY31xpIqZCVpV8bhXQycOLrHIF/di7dXPgQB7o/SfPOv3bMrkchnYwJ
fIMINPD5xBxdy/yibMb2G7C4D18fyHKiAo5YBt4yapXXkwVsHigmeDKcq7xw7YS71cpTtDBNcw0O
LZbI2N3igPIEKoCtPrRn4pntW6I/7InPCjMoUUJ5Fh6/HBPXCtTgu1Ttzxp/zlPqRWH2+DrPzj4Q
FeosWCj7rag2VONY0/HM+THcRfThrN3s7P/385JDGYkhjMIOn9fJ1zY9k839bXR7QcEPAwEGeigg
egeP+Hp9q2IsFYvk6hnk8soxV7XURSrKAUqoqVZ5OOW1RpEVmsSI+IiFy/BG9cdMEBelpTGdS+3w
KdH294cin4iPr8O9g4A3smrwbq6HQrSxn0RRTmcnHZ0AxPLFu6Yk9Y6UKkSWk5iV3n2Dt8PBUBzw
oMz1b8BqpLlrHXtCHwXv36NvubMJy5VI9XY815+X3o4IyHYhKnzeGCH11HzTTTQEb6O14szaKKRp
i9Wo0kILZjrTKxx3ois7bO37898vrlsEHCGtOb6fUZSpx6c6WYkq5C0MzxLQWpw9oITR3SZXRTWG
6Lcb+u5dK88a9R0Vh/zt4ZW+NCFnKkIjUuIK6cd3TXer0otWvJyFKZpVHdAOQ+djKPdKCGq0ZWyk
3Xur7pzsma6VRJe+D5wBigpzIR+oy+slaJVKyxsede/IQILJTbiPTw8QFB89eAZOgya5IDqojhwD
JP7vc9MfR69u+uv+/M9u2OVjhyVG2QXBOh5+EwApaY82vKu5BXjDu1UcFIYuTZc5B7x1sXK+b2hh
pgwVcHkkCMDxjAzh9UwBuJvgRLPmnROXhb624nqsfX7++8VZiG0HqmcFPt8nX5X+h/koacHHPF38
/PmoXH5/5F3W9/i+qn7Xqnfxfn92Fm4kwA+QM0WGeu4ulrxlhVi1M8ZZ+w5ilR9lUW/tXnGV1t5C
I2DF71g41FempGcvNVIDyf60feflVut+J8kmb8MVG2vDkbZtbnU5IQOGo0U+E76SbGjpKnzlcMv+
+cea/HfS5LsDKhq8QiN7+z5UvctzxQWrjjtZtSf4X608NHxtWEuHBY7evFDoOrjpvBtJATHFsBLv
RWizH5ozQLAxKmLzECVsfBpEOR4TrU/W6BFusM4Y6ExnAdDcfxjipOlUCgF8RGGL96qKzQCq44Th
NclsEFv00F2x6d++idotS0j5XGDqIzdTmrF2B4f0W6VqoXPHxJRBaKROt5VlhyvvxO1yY88CnGzP
LYloKZn/fnk4OoPzpsS80HJfD5umeyGW8Kt8TUXndsFhB1lZtJTMt4gcvlTN5FhxLcQ7aZ7FEB0y
pfB7UFty8CSk78DmrmzjRXtogEWrKOqi6CW+HlfdoYNzMLh4L9PIBZb9aMdf9eGTQjasOOh9tGLu
9g7DIuuI/3AfI4ckD0+McWoNU4RlFlvmqmsSw7cHH7cLxECR/UL5B5mR69GEmtqlQ5eIdwiP+Jnz
VGdv01pQsLQTKJ5ZFeVwRAdyUFPXhVlFqJa9F3bjFeDlY90Zl5sXx4r/0I2JsAMQRviIKPICG3SD
9CQoX1HQfncv/fQGV85t7KfM/Kopv++bkbbAhxkI/hgzEAnJVTmxOgolcQabYUfnQDmFaBlNx/Sb
PcS/wBTcuD1Nv0ytuUbrIk3jh1WQS6BPh6KAjff/eqmipDeoIrrppYmY14fBZP0IUbmZ0jVc9I2h
j4gByQB0siFullMctMkpAT+HCMBzb2bgm/iWxdvU/n5/EpeszHBy9Mmjjn1TPtXYmNoxsfjcBzbE
PbSINLgZkF/Q19p8Fy0BJT+L3SHNLi+XiAuziEzGA2EZRw2MD8ipuG2SHxPi7O8PSjqtcMZM4D1m
RUbw76AYKa1R21lTT0oigjF9srfF9Fi++uPzaCewIKaGZu8bTpNRL3SWKjQKKiXblnZ8Rtv3htTT
ytX9EbtdOID/sTOLsyNVADImGcw8ULWozaHiATVS3yi2ZvY3NE48fmHwEMhONKcCHexKloBT4z2H
F3p/FqUn9f+bR3oCyXKk8z5+3sXT4TR5nKLPmAdlb8MwNLEG5QcoV33BiuMkxM/75qQ78MbcvKgX
5qZBFElk1TyIdctLstjTrG/RtLtvZGlnAFj9v2OSfEXVHPrUGjseZH3t2saR1ivnaWEU2HWor6NO
beAWlPyBMEJvqNljFCU3PQoe9NT8kj5IZjBPFYzgWUfqCExdMpReie2oNRSHB1rynZEva07NwsKD
2g/lENTBP1Ik1yuBfaeWTZqIoFBLe6MAvvyUAZ/3kxaE+CKBs0Odfk06fnHiAC0EWkebS6/SyvRz
QrfXcD2MVPV0p/RGeoiixLu//guXEMBsJuJvgj4BpJCvh0bQ6FQM4YT1NyK3Nd+y4YuoR9fQDvft
3LxNePxgBZZwboG0l0ZjppGecMuOgybWxHZ0BnXbFIz6am9+RjwMoVZEYp4pilVFtnkE0qWB2hYu
WB04jPknXI9QKcuOpJ1IAgMkxZpi7pBp2yq582PQ60OXF38qy3qJyeSbZfast3/vj/t2FUHfAcAP
2EIA17yBsqijkTityvNAfasHL2ncUGzvW7g9wVcWZCgDGiRSsyCwUICX5r0py+znEOvd2kZZHAiI
Rk0IH2Ep5deqEiEzIi3Mg2HYZr+H9g9xHssf4BCD8WB+nRCzgGhHvl67liblVGVFYAqKuKg3K7A5
9MXm/nTJnX3/MTMnscFLAQdWdvuMQRdxpVVFoCbJK1N1f9CjTU6/QKY4E+Yzmo39SCP+mFG/b1L/
vvWbxdK1OcGD/6D1jEtL2oxjT5ypFNoU1HVHD7VQ6i3NSL2SM5zv1KstL1mZf8XFywEqq1BLnWkK
MrbjY+8jI+ojG7op00Oe7MypcfF43h/YzT0Ck2imIJRAwWGBWGoKayvVMzWwu4E9Z0Y2BVBHF76O
uqlPjUqsbJZFe+gunP2ZWRRNmkhKs3oSFZuCoUq51xfWxs7SZ1qIX226Rj9ws/XnsV3YkqaT5plh
MBqpgVJMgWPUu64a3smjTenIH89m8ESiigpcl5yEhz5pZXBcRAHYhXR3qhovGaC2WVb9z4fXChxg
qERaCEvmQ3C9PdAErU0jG5XA0J+n4mtcvRrNz1pEK3tdJjubB+SgpACQHdCg6AOc1/BiGxplE5dt
3yiBmuvvtjG4Uzxt6PSUgW/fTCtPdFrmV9VgPUcKq/cdhBM3TqesJZFunp75Z+DlMeCfYlblJ04Z
xtxM0lQJplZz1XAT5puOM1dhpyzu3KJcOQkLuwXm4CoAVWbD6ZYcntgiClLVGDVPjsI56gy0YSuO
6IoJmZWUllyxTNYq8EdelfibTna1ufJeL1xUl6O4ESpq09Yyq14JkmTbIxuzRlOxNgT9em+gRI0z
W2GWujgHoykUUpvE1ddohpeWHk4N6FQAKdOgJn5txVTzVEkVhwWN8StyEk+jn/rmoClPFG00Tmit
rMvSpAG0D/VqPPjILEhhViYi3QipzoJ++s6phqO7RnT1kZ6SrnbAyf5rYh7xxZkaFZCd6QImQCPg
PJPU+ALFuWMvrChQkiLd1+NA3bjJq8pFA+4nnYaxO7TjT2OwfKVAWoAZ7zkntTs57RpbxNKaahg7
gG/AvSHvdf3bKkMUZghdzyCZnnL7eRpSYAXXEk8LF7+D+35+YwByhmd1bSSuUOmuR9UJRqQaDmf2
ZFQrwF24NPiGPMkXNmTdiS7KuVkjtRrog6MFYzLGXtapo1f0NATqXE/cdCh+FcKGEqNj9N9yUuab
ejDsQ0dI4SPa+q7Nsm5chL9ruIW+Vmuqp4Y58aySCr9LrQ5dPbVxhE5bsS9VvT2EWad4XdxVoNXX
7W6nACmOTCFOOMhc1NZ11Ja4ZhJGB4vjXS2Nirtj2lVuDCqxfZMU0EwyOUoiFv9hd0TbDG2X+cBi
Eb8uVRCTG71ft47im9x09dArNTdn6ntPiOuMXY6OuCFyi4l6qZpUr7GA5OsY5rbbVBkOaAfKK6iM
EjfWtdotNKNw03aonnuhpc96b/d7deDqTlCSg8iCpl7eUuVFyfi3MrPBEps7Q/qtBm2TCnKLJPeT
UBsbtx4rZVdORbPpDGFtmjgqPoECE3z8CBW+pmFk7Cjgcf7Y8ubYV4wfs5wkL1qrNEfFgRqImnKU
Em21DqLI1jytK0JvbC2x44oNdYTEOLLeBkuNbmdHc6rFPqZWtWtTtdjQqKxfI2R3/NrgZJunqEiO
nDKPM9BJw4vGfKak8TMFDzG0F4xNRYxs21sZIhdbGXyodE7+MIT9c95E5pEbpPDCVov3gw4l1iFu
9cMUEdUFMSE9pMkA3RdqRt5YDIM/VK3lRoM9PhcjWMlrPJPPzEGH+WD2ZKdOant2FKVwibBZUNmC
bXvkpYIasEkXRVruJkVRulhJSNapirM1LfZqsCbZ1Cyu3Ao9DJ4Wqern+37DTRiMPDYy5kgyzzUF
+A/XRy+B9GnNnYoEA7e8iEGlmY07wPOfOwbAWhJray/3woUCgzjjSALjIZUroprWhNAcbUgguOMm
ynQ2FfUFvdp/749r0Qyyl8C1mNBNkCMCtRgF4hJGAt0sUcnS9G+tbjS7XLeK/X1Li5fXzGIFzCVK
sbIrkpgR7xpQ0QTozPLsKA69Xkt9rUPQ3epf79taevvmHjiUwpEpu4GHc8cq4OmFLKBAIru4Sp/M
JH5RdHDjZU6+i8fY15IHcSofLp8J1PaM7EDhVHYti4S3cZc0LNB/OIWbbe4PafFevvi65DRUBp1y
JcfXSQ7BaCF8q13JZC5sccwXgDAzRy5q8dIWR89XQidrYIGWJkcU/Heok/sZtT6xCE6rwsnKhlga
EWLRGW9twWeQwxjH7sXUZS0WaUr/tCAtrQT/F0Oy4PqgXo5X86btdkS6qu2MngUZOCYaU32289i1
td+l1Wwiha48ngtnyQH0Bo2F8LmQEZZcoIFlTKS5RgNAHn1lal5jS2whgbSyE9bMSG6QEH2XjN1E
g8kOuI56bQ8gwFpJbWkzXI5FcjWa1OiddoQRLQ3y/pAWrjE8F72v14+BNz9OzYUhR+pGgSjdNHQO
DKFVsrff+vydpKGbR4Y7FX9rayWNvjJ38nU3kUapeD3CWkc/G4rYNWR8YnjM7h/WRTPofQKIHIVQ
Q07n1GECPwbMGsE4ebn4lBq+oqwEKUvXKfi05n5W4MluYIlR3xamM+kYScigvs7cIj86ufB07f3+
WOaVlh1CVGlssE5+9DbOY73wuplVdllhhzRQ9Oem/8vhZxn8WLEN5fAF1U2MFvD/m8V56BcWdVaK
lkWwSOtyW+SFZxdvg/WjBV94n+8jHcVkba2+sfRiXI5SOrukhy9bjbBZmqkXZ8AApl8IcDxtkW7r
pPR69AbcH+XiAiIZBoLYmfWUSFmckQhTDaOIBfDAJg3aj1bk9uy74L/+hR2K8techAWdk3RdjF0T
xihQ0UCviT9MllsWP4BH27Jm5SQv3efz64HdCB0sAAKvl01TulgxVLBDFZXq6s6Gt2tww9v85Qwy
xNOEvjxEQMgwXJsA+DQxqm4gQWUaQVaau9Qh57KH5H1hvddi3AD6lbhZHZXQE4l2VBi/70/mwsFG
wWNGJRKCrmX5jVfiPrQ0npJAG+3aTbsw98ZJ9L5TKtPmvqmFGximAE2defvgcEo7Mo5rtc2REwuI
8nUa9iEI1/KY7Ln+T6tPK3txcVi4qNByr4PwyZKWrlfLuM5HnQS1aFybGVs62tu+/Dc+rQFWL5RK
NYxKvhYB3KiL3IlIQNs6qFW9cw0jNLedGYW7+5MHIjdsBenamvGENvJeyAbcbBWDtrHKrd4KKofl
b6Nit54+MM3lYeVVzqvVdV4xQAov8aKy2pSEo7ZF88RVquJPqnb5Vx7Hc+dtU2n7jNaGW1ppJbxK
M9/KOOyf4FQOW6XMuU9E2nth0heTC9+w8Swzt3z8qj9jrPUvtQYyg7DLBz8eo+zQl21x4FFC3JpW
ZEfMkD5HJUNS0OpqD+zLLHK5kpWv6PswPuksar0sTEePcDtG2m6ydkxvooBB9ARsjk240Yuogi+Y
d5swnTovBLbvPa0YOYALAoreqtn5RR6FLrHyzJvMdnoJRf9PluIXONwOjz0gk16NJ/G91VW2780h
PhpIj3noaZ/cPqzorihV46XpaueZl9057NVhN+R400JLOE9OVkW7KGT53Do1PIVJ3MD5DXv9qwj3
k7kVgBHkWvlkITsD/l2nzTbcUDoEp459LFAQ2wOx0e2ECp5erZjUYLTN8S0F5e0ZFRf9qQ4tdaMo
0LIReqy65mCox5QM9p+MYUBxZUzHKIN0blLUybHsMVV2TOk5rhokf0aAn5OMFVswUGae3RXaAf8H
Fpm4BX15wVs/MZrMjWsjdBHMha7h1KVrhwZxRVOOXmc2up/YCBdsNrUeDg/YmXLRQE6t7P62g63s
MsaJpxrcOaZRYb1ArsM8llXSv5IBeiOgc7Wfy6pKPGYKZR93vfYFYF3gynVjAFK0c7TPWVKxlat4
4TVDxRF91+gjRduqXHHsLacw05pYAYumTZZ8Vto/3VD4LI7dov+nqNeKxHIj8+zFXRmUnmwjskxF
QQtF0FVBlX4fjH8y9sqjvWW8Id3p1urkdWs6g0uX1uUgpQsSXlvotGhmDdJpH3Z+ZbnWgx0sH8MC
GQlUiFAyAF+kZIKLFmwrFrPh+zR+hwCZFSsX1dIgQKSDTnNIKsyrdf2ixaFuTAO2c9AZvzVmbGyI
qY1kjYpeW3ibZ5E+1PwwmpnU79rMoLd4VNHbHMSZpWxZV+R7ND5EgK7m/wxtaz5RZhhfoVghPGg5
6Z7Vq5WfVCLbTjHEdDGC+k2kjfO4O46fhd4/wPbQjiyXBK0+1pOBYX4tx83VzitxS6PN8P5bsDTF
oP4AyA28CjOn6fXYlTZRRAiMYBCWfzsQHjc+Lf/cN7E0vZcmpFx7USSNMVCYsJ5r8KbzYQ3/NW+D
m9cMIAXEEiALvuk46wVrE04SC4Xb/Dvp2eSxHH1bjKtfrKqGRy7W5JOWZs2C3hAab9CVdINrKmIr
yYZ43jGl/RcYuBBkNkRsjDhfw4KZS7cV2haAYplpc29hMsglx9E0OUHoiNKP+qnftl35VW0T3VO5
/bsec2hu66m9ccre8JwSpE1NJlq343oOgK0ZvpIW8pyocghv4jnfVtqkPHM4iqh56cOmG2O6TdNY
PSgO9ELtskKSXpAcKUwKOi6eaoe8MIWLbCV5CklNdpQP4WbAo/SFT1GxIYrSbk3oMKeNNbkhsrx+
C8WqvYqIC2nReHhrxJAekEydKeAHc4NXRd12qg1kReQoeAY6vMX1AEK5yli7fFemT4ZXk0GH7jXT
nMDuLV/07GvflT4neugCMLSrRjBYZLz4F4cK3ZzaTHMEViMZdZQbOWn60IRR0DePRf4FELtzKKi9
YmfpZF3akaIXGqrlkE2WE/TICozQ/DWnNVL3hUAMFJf/HYqU6tBp4nDQZDtBXXzRwddrYZebpwju
2P1LYvFE/deOLt1DdjOGmVlhKGH5pSUavJPPebfSXvHhQssXxcVg5AClNLUxge/pBAVaLi2O5kii
uLpZv7Y1/x2DkQWjhaBmae5jg78IobpW3vijVax4IMuDxbuAwj6oquRITamzEfFm7QSdknhKAeib
qH1wP2/uz+mi4wHcLwKlufcJqd7ry90aoixOlN4J1Jj5LCuPSW65nWbuzdH4Xlnm70aM+3zqD/bE
VzIwS0OEVwDvYIZl3rQdN2pmdEWSzOvpKapnYm+upF6WLcyd8SDS0AH8vB6cXuVTChoEJyDZq9qn
mMP3rH6s+/TDxYHvgeYxOCEzIdC1DZU1agfn1g4q5kbdtglXZkluirgxIJ1gS6FF5TQjcpXlq1C+
p07r1sPesp/V+NVhmxaZvp7ue1Cxt9ZLW7wMceO2/UrcvrhPLocpHfIyVRQ+TBimmr6qg3BF5HiK
uYnzn6R1vCz6o0GxLfp7f3cuXV4XRk3pxMeDDrAVXoHATvOgT8iXOlljp1keGADbcN8Q794gx9Dx
YHZ6JOxADHFQorvQKQBYMPMisCr2zeLJT4Tdp6Ziv4TurMzqB55Dvm3myhGa1OcMvnzKI1tltaXl
8I9bo1S9xk5AWzSx+uC0ZrsnZcE94oTZ54SPLKgjxKzt1EAIS22QqGRh5iqF8qvuwOQCOErn85BF
e63T7a0zDb2fjHYKlRD95zhWBHVkSjctJcKNSlX90hELcBbA/rcxEJUuy4wqdXsd4Ov7a/jB33A7
xpmoetbluOnFB5MNMEuRbQd6jIuy/UtqJXvueqLvbb3QtrlIY69FL49XQlXdHZvK2RapniPWHin2
s5K+2UiM7dKo7d76khEUMCdb+a7G3NqIulVqb2QpdVGoYPsQ7hEuEqIeoSBY7TRkGzwAKxUPeIby
iCDdfKYpGvMEOp8+Mdbmm0IpjefSQiE1IWP5ha41p388GPLwwfMJWCK0W5AZkg5O2DRW3CY1krEZ
8hEl/acatW8T2u3TZtbmjVGfZG+q0wRIfbxpSgVQmvFKtSl09WRCGsT4lkKZrjFE55Zm+Rw5f6MO
Ur+KsXYSFg8b0qnww+Hn33RIDqKppwoOSMCnfGNY7YYY+/tbYfE6vrAw/4KLvDRvzGy0NEQrasv9
NK59JU1cO3us3f0/9yWEAzHp4IC4AXlYUaQA663bgVOUZz3Nj2BjXDHx/0j7siY5daXbX0QE8/AK
1NCDu1207bb9QrQnQBKDmOHX36U+9zuuEkQR5RM79n7p2GRpSqUyV6617jT+2pCfRNWg6aBft5zn
slPuWQdlssKef7tVi1402j+bGtmNo3Jf9MVuTrNv16dxLd6yz4xLjyWzNUGAjEP+PJqJnxhfHftU
IrNWJBtI0C07UlJz5sD5aQyD5G4A2QKnfYKejr7Fyrj2MhP1c7zd8YZZKCI6TaowhRfuc/elnIF/
QW2b+4ZVhFutp6v7+8yQGO7Z7gM63O47IOOfQd1tiJ7BDUe39X0pEEhru+mzFt//2k2lwL/415d9
7fvoJAB5N2qxQFFIkVrszuhuoqWLvsi483OvfWoV+g9RJ9qWgIsBAgs1WGlraeaYGgnFCS3AjJpH
yde22AjJVkcBCVk4GFFQlqlflCpNUrs3HGTKdd8GjZqvgPr6X6YK9Q0V/HYgmZGhe4DENLjsNRjp
i+NstHvPDv9hMdDFiCZZgIhRsL7cTDpNMz0Hy8VzlZR7o3mLE3djDGvnQsSTAjYjnvbSvaFyFdxg
Zeo9J+rR038gjt4Rem/W85EmG+5szS+fmXr3dmcnI50MhaLKhWpr8kFzCr/p/NZ4+YcJEzLMQodB
MA9eThj31NItSuo9O+r0ESVXCMU7p38w4aDFAIUtwfwjrYnX2FOiWb37nKpIzNX+vNkXvbp5zyzo
l4OgZHZYneCxVOWgVPP/Af0LykzU5sBrDxCkDE+EqOpA8xh5HCRaxv53nR31LW2i1V0Foky0faA3
aIFRiStt0Ow8hgmukoAyD/fGwNRQy0s1qOtOPzg63aJVWd1fLphAgVUBAkf2XL3VJoXB8KamU+/3
1kPZP4zuxlPhPWFyFmehIIayKRL2QPRD2WABxEL/B5qs0pxGvK34wYHMbubbrWbfV8VgAMWHqkXr
mjV0d8buyF0oGTNNS/aaE38D/Fz93bOZHjzE0x8KsKn5hHkUAjf5VqZTmovFz5S2kAZFxZhDzS9q
pvSpM4vfiqmHeu/c3XQWhBlU7pCwRdeNBuiOZIaQdvQmHQQO+snRdvxWAi/xeUS02EV4nkF+TTpq
c9Za9ljrddTulfiTV0W3/3oQTkOGAaVbNIaISTx3SLqWc7PhdcT6wGKhNQS3fx9k07gcUJwD9kO6
qvOhd1Te0yYyswdy7PJ/mPzzz0sv9pg0Vmk0+PxkfbLyV75xSUteSKwtGvtQh3iXFQcU8HJ2pjxT
2gwQ36g2QpfsEmcD9LXxfbkpjON9lqUxvj/QEB3fw4abXjkB5z/fkfZO0WZVOfQTJr9p7lhn7RKv
BQjA2XhsSNHr+yyJRyeS76ALteVLjfB6akvVqqPCOs6ZhZ6YKLPqwCM/ru+ldwI+yfGgJgKAD5h3
jGUFqjBimycaAiX8GiTXW9dAvtimAYrh+j5VMi+onLnawf+ZD6lX1KHNxh6+yWPkFwTC6hcnHb8Z
gOj+macMDeo6GT6VPM0OGt71z5w4474hIPtQkzHXfbwOcUNfH8LKiiA/JsTCcRzAryXdzYOSA0nj
FixCfHxnskk/cpbNYR0bX283BDlZALsAlDAWvBZmXuaOlzUsaqqi/wipMvXBoep0mlG43l83tbL8
WHVIxCCKRfgkB2iGO7Isr5QiouOxo3dJ9dhnp6naeCKtHBWB6QLEWOjI4e6+PIogWq2SIXeKqMoe
NXdPt/SQ11bm/PuSJ+G9gu1d4vuEn3TvAydPLt04jltDkLyJwbsRwr4woWqH6dmuw+vrIAUcOIZ4
saB4KKhFLDCUinU6c+Ve3ulpaxtjJDoHzG8gZQbfR5L+mH9dt7MchhD0U9EZCQ4LQfx4aaeds9yx
yDhEJTlmO1pveJOVz6P5C6lq6IKA9MOSFqLReeY2ZjNHY/cnPda3CqFhlkTIgosU8lLibX/568fe
Qp9G4vVRw4CheC1ulpz5jwEL6Wk0oaOdXo4H+h5hk8WGaGh+6c6vrQbflenBGmNqkMgHIYr8+Xqa
QZmsTOCxA5iSHlBA2bixlwcBeCDROQAaFKRq39FKZ9tocGgC1Rw+Rha1/KSOXPVFJP1u3kOAaQp5
Aqhj4V6V0s0MKFDi8AyN0C7UM8O63SgVLH0SahAqeslwEEDbIQO2546lkDTM7QhVbvWLW7Ed9cqd
pb1eH4acnRJnDrUORAiCakJEOJe7aY7NuE155kR1Gmk/3fygmPv6Tz/9ovqPI7qwr5tbWXtYA9W3
JV6ri+buoUjBLznBWpdOvhOVxT8sCwYDSnHgHHDJytxwc+K5pToWbcQ02//gcef2Zcf3kZFQQbYk
9Aoup6u39LRO07aNkFEM9J0HzYjrMyScw2WEIPiNsalcdIyLUsOlgbFUHSDF3Day0wGCMM9gAWnK
B/ez8qVCU+t1WyurcWFL8oNFrqReF8OWUvo1zwKFbyUmVnYxkC7oDYFMD9i65Ge2OSqmPTVzG1kq
iqLG0UUj7OhoflN3+9vHAkCsAdEAVDZxw0rzVrMcT5gapINvrX1InMM/fF5QSkAdEkGCjLdNwCWm
JIR2IG/zOwecMzfH6cDZnn1fWopSSyFNEZMuKuYHhQTM2WiXWNtWCG8hRigYPhbP6qoyFEND119E
zN/l9K1Jf1X1D6Z+z8c/lsY3Dsm77IC8iZGWsESbOQDzMgLK6pVhRh23izw0iRbmTiXH5jQBVtiq
rzYLPHZXsPvqB+dBNQUgNCH5CxSI8X6DEO31dZNRzMK/wU3//SnSvihLz+t0xeiiyal8rjz1yvcp
+06UJ8r2ReFbbTSnz3r26brZlSsIBxgJLFHmBR26FAIkRoUKGU3hhr4230EUv4mzWltPAIHQkoBN
g0BcGtZYqYZiEuGHnHbHs2Pt1Xf9XKM185h72b50v/3DgABRwjF+1yeWrjvV5RlrNK+JYmAAayUO
x2r63Htb3dprHgnPC2QjQPUmvODlKR5GUnC9wvMLjdpKdVC2NIvE/y9vTDT5ITL7D4eYFMCaM0TX
lSSuI7V+bFI7HKaPHbqbq+eWtxsOaW0LoBncA0sFoFYLEqeiQuN8out42Kfc2M1mqfvpNPAdMH7e
xiYXiy2NCjwLyC6j+wpcAAtcRmyVdjYOXTQYjIKsbGx2WvpaxoMR6jwpv17fCitzCEgyglBUxlCk
lDN0NvjrndwGw6TCoQST+ahqufoR2Nfh9hcT5g7bAY8lPMsX6iYotKPePgsuy2TH2jbo3Rsb6YV3
cN+ZwIHDx8tDbsNrQHuUp5PTRnEZ42IKUzQ7X58tsaPktYE0CPaB6PNbphoJI2OpFEPUJvl+YuiI
I+OT2pNjj8Yo6pQfbINzIOfU27cfnrKg0MEjBP3rqnSSdDWZZvS09tEYA4TXfR0gEptM2sboVs6r
eIMgdQg8ENIB4hCchdr12Ma9USG3l33Rfsxv16du+XGQWkKhF24U2CaM5PLjQtDVrUDjHPU9fUBQ
9IBE1sa1uDyklyakaKsrGzdu4DCjVh2CuXSPruJ88OatbtV3uNnlLoAdvBZwavDeXNTKOj4CIsWa
LGJxUx4nc+z9OY6BN5i7J8cr70zta8KbsNGTHfqek0ce0+ktyUjxw63qau9Re/DHQTMPNZoYfFAy
9H5ZFiaAkW6y99Duu7F7lteLASg2DjeS5CDIlC/wBGw65jQnWZSR/JCYdeBqh2Ke7np3vLMR9kLA
5fpay8glnERYhJcU7VkiESftJGBQmTcCuRBRpmqBqVG/1B/9sK28kICdaeewZPB19GmExLUhopAY
P2uOrpACYJbd0Gbdhk9dCRzwgxCCaw60RgC3la6KGWQGmg01xoiQzxMDp6264/ShjO/d4UPaGj7T
1F1b//DsrcadpX+FSDGcheCFRCpEJrJLZ32YwW1II8sCo201vlIQ1/rp4IKCoTVOhdGEG3O/stpI
fSH5hS6GlXBN16sqJ4VGIpca/tQ8zBUNUu/Yp1Zojq8d2v6VD0kzhoYOysjcL7SvnscD2wrB8ptN
oC/YuGFWDj5KP6g44X0FkUcZJkdzqNnPcU8jh+6b5JhsPRJXTv3F98V8nHktXhBQ3dGOgsTsRNGf
0XTcp3yry3FrFNIGAqjbo0kz0CgB+Kjibxo4Ka4v3MY4ZMjbmE92Yk0NjSY3qMu7EQW5Ld2P1UG4
KA+BH1CUASUfnBh4reX1RKP+F3H3nrbx7FkdwdnnJf/bINj02Iw5wpuwh3iM51dbaH6ZHUp4FmQT
gVhFGIG8g1wcHyybJbZi0iib7gev8ltrn/eP+K9jHouchhTNSt3JnL+O8VY4u3KUUe8XgquinwXH
63KjFZY+WjUwgpHuPVp0n8154CBUUp8herbhsVdNiStYPAeQy5ZMmXqPYoDJsVBVmMRhR/04PlJ0
Kvc3V3xAO3RmSASjZ4en0y1emBUMmdrJrT40d9f39NqGA2BF0NYhuebIBaVxqHuut+z97Hd0P2xs
uNVpAv0B4kl8f9ECVA8tZGWtmkaKETDroDwZb6B3KeyN22NtX+PthyQn2tSWRLV2ZvKKmbg8pjF0
PNRsfYheX5+o1ZH8NbGoWZVaroMFiERJscNqlzqav4I+3rHNEFasqBS8oHnhv4N5vynPVpzEUzyk
tgfyUc1vQbLQ76d013Ubodjqwp9ZkVxBXTXcLXqXRG3mD4NfbhWuVkeBZxIeFAK760jumKruoKh2
SiP08xjIQI1+kd9ZZXR9VVYXHmoFSLMAqwsG0svTgRb0EvVFC6tCRt9OvjjjXT38wxEBIgnVdGRW
oGEpH3WNdgaaCApQ3QVatu+3JFTWZur8+9IYilq3zFlrimj2PltTG2ZI2iVogKKesnGByR0Uwjej
xQrZGeSlwJUvT1eV53HmuEkZEZaCFngwv7HU/QzoX6BWkLLqSjSsKj4FP0pRtX7LTb8xyK5xblVa
FL8DaUNEe8i+gsRVGnLGTOqCA6mI9HhXAxFNbvcHYAXAKxZJIcB1ZIZCdDd3HD3NeaSz6qmK45/U
a+/yMbv9DAlhP7Rh66JiKj/N9byBvA5pYCb9+WZtVa9XTujF18Xfz/xANtc15DrrPEr1j9SJtrSh
tj4vbWtjBFShRtos8uZXb2ezzzefzAs9BunXD5kzJ1PbkMhCL1vxSbE+3SpnKjYRum/+q/ggDWCG
np/ecGHB3OXmbni9dQComkEqDjgF5HiAprmc/t6sPYSUcC06rQ968bnTQSCb/LluZLkIl0bErXO2
xpNdt8UIuowIUiUBMz6Z5VbKQMzC5W1yaUEKvuMxVhpzhAXWD/40PHteYIN25PowtoxIzt5umsIu
Ety/Rn1Mq7u5fFBvJCGE68I4UB7Fv2jxXdD7alMyQ2Idy+Eo+3nW/AHy0Z5+80vo0oh0KY6JVyHj
ByMDec3SX3V8G5rz/w8CMarQ1wBrujRPMzEtro6YJ0WnQZ1zCGCjFIQu/evLsfKYFuP4rx25bRIx
IwgPZoQQ7Ve0kpo0LPhhbPfufnCC5hWdhmig3DApMtKLfXZmUnq5WHo/ZxAHJlFWND5B+zXjd33+
qBAvQHWo1PZsKPGgfrluVhzCa1alBTPGYW6HEVbRFhp3YTUdHeabtxe7AJJAizngsRYaYmQoyVS3
TtKWCqZzSPwxftLSn9eHseYG3tnELZQYBLHBpRtQzLrs0kxhCJNTX4vBShb+gwHwAhu4EzVgYqTV
mePBc03C80ip7mNPCd2iO1y3sIyPIXZh48LSBCQarZGXQxidSZ+t1GZR14bMZIFLHqsW6glZ4GW3
D0bkJ8HEKxBRcNCXpvIc8kZ2NSRRoqEbJn1wZntjMCvrcWFBGoyXzBNrFVgon2pjVzn763O18nlk
8sFTjpI8qudyGlchnExVr6boeLwrg4reHLCipQndm2jdQIsNsBmX81OYc6apKasiPryxvdL+uP7r
V5z9xeelizFujSptKnyeZkGM403sIbS3GoqXBxtSU3iWegjsgRmXxciQJO1jt+nLF9UMy6ICbXsa
WuTY6jeHcJd2pOsRjDBVrnSw49QvQ4UL8tf1yVouNZIRKBF5SEgDVyJX2Dw7Z4BZ0eyl/WnbD6jM
X//8yjRhowJ7gcMAVmo5X9QRZ1B7iOcBWuV+s9VpTz4qaX1AkePbdUPLRRfocEFgDg+FMpvkoRJO
3SnLuzhqlI9Ft0/mPeg0rptYmSp0GiFuBwQK/lYei14a3lih7P+SjLvqR7kluLn1eemqMAuTl7qH
zyv81f1RtRtQm6X/Q4EEIBtgNQFFW1BSF3VT6LXesBePfDaMlzT/6rEXOwvj250HRF3wqhGQN5wN
UxqHBQQzyBDa/AXtl2CFUXzH2d28EFBrQGCNCwM5eUs64L0JrofOdIuX55IpaOXfIi1ZWYmL74up
PAt6K683wWkdFy/mvDOHYzFsLMXW96UzDYT3gPQ7fr8+Hum432omWzkKqGbj2jGgOQz6HCmI4xra
M3heshfivnH0slgEgOLMDG9ehHMrcmKuKcaizrWKvSieX/60X/+3r0sXHDUbt8ztgr1A2H0ed7fS
zCPQdVFMEMdZoDLQ73C5xD0fsL4gUXyZ0YpDwulGEsrF96UlNrS4pcxK2Ytj7uoeD4IAncrXp2h1
mc+GIC3zOCsoc3mEvejm3kvDzD1oW+wwK977fJZkflDSs7F0ADx8oa7T/5qIaUQmn6bAaqp4hxBr
Pl4fkpiVy2gZqwK+VMAcURpd9NOP0F1XZjTPvFjg54KmYJiMh9L63VjUL4yv9Vz51+0tDyIKmkiP
AwOFq2OBgqJQDyMxQoWXWnnLmmFb7H3LgPj7mSfpupQZesWxzeqTze/4sP/fBiD2yNn3LWtMymnE
UY/n41zcbcLclnvscoIkT1smhM+dhwlK8rAywt57Yt3NfsSDDxcxgmUgNtelk1jE1mBM6DCIkIQF
AKvMN47JyhJAtBdZXjxb8ECSG+OcNCnzJE/sSK+fqqO9Jf8sft7llsXP//t5Odafq6o2C6pYUVlX
T66p/PYcco8W2RApjYPbk43ZWp5IQW4sOhSFRCD8++WCM0iVjFoXTxEL0x9Vuu8LyHNt2FiZMXSj
iJ4OQeCIsv+ljTxDa19j9WpEq4/juDO24Elb35dCNV5njs4UfD81oqr9qBsbKy7mQFoSPISRtgV+
AOmYd5WF80NBxJOM2X1UlCdDTeq7MaufGs/6jY6xP3ys7zuzTe+99OX6WVwsDTpTIL4BHBS2Gri1
paVJtV6Z5lTvIhBs+KXpW1BUUJ0vSf/rH+wAC4fszH/0PS+Xpza6UXFV6AZn0Atu+jDnYWVW/um6
lcXJxyjQA62LYBdMnvIbLR47h+ek7CJaHFBCTJ1wU7ppsQ9gQsg4g8IEZMpLOJeudak28iaiijsH
4IOcUm/a2AurNpDKB0EimNsgUns5WaR3IWo5mABexoe8PX65PkkrX0eHoYGmEQCSRDr/8utuU1VE
mfIpgqZxv0/47n/6vCy3o/R937AZnx/cR+3QkVvDUDQDnv16GepPitiw6x6fb5V9srPM/b/8egFZ
t9AnibW+nBzGKmDJbX2K+ketPPZb3EYrGxS//u/npQiR6Xbcxw4+P9Gd634wyYfs5k5VBCGA7SJA
wHtyybBjKxma6kquRlkT+/n95G2hkVfGAAPAOeE04yDIQM22HPVqmFIVfYaxnyiGP+Y86IetXMXK
NtVhBbGuSOYs+uctDwkEnGc1yu2wGkOIyl5f6bVhnH9f2D9zuGOvehVERdSoUZ/z7GNR7udsIzL0
xKVz4dSxFqg6i3VAKWvRC1YS4qKx1JgjmnTznaJW1V5vdBbGYDBK4WubU9q4B9PtvuJuGX5xfSYI
JgaQK/sU2jFRpmRFYJpUM3dl4qTo9Hap7zUNuSNpwgJgFountEmzX3i1eqNPTXVQ9vrgzWHnDPY9
CDT6fZ/qxQG5vTEwppJ9RxMze86KoRqB5IXigDN6ja8pThJQd7AiauhNe59bVeg5PGyNiVuBrQ5u
HjrFBArwRp12ZEqUE97Kxr5jWnqwrJKFlTqkqW8AirJPkyz5oY/pcIrBwa40/ehbAL75RO27eVc1
DkC2kNRRtZEdZ6+eiW/oRHtEX6Hit/XcVkGtmM5rWqZsBwmQ9KGmpA3qlDWnqpzmX4lp9A9lil5d
moNi1820NHCVRt3XcV0FwEDyl9wlSVCzsvHdXOv3JDcbv0VrxU91cJx9XtpmNBrVPPhaYsXBNJXg
zPZm7Sd13ZEEFZv4Cb5fTQB7sHoLLMoxpLDISCDXm/xozdjdAtguNyMuffQYICuHDY/HxOVmrGdm
tlWfmZFhQuI93pvZLrZ/Xt/wywN1aUPe8EPH6xqgjkjLQu8p3eJyWP28SDIhybGiHOoalVGWo2NE
NniAmqAEzvAffj8wUKLpGPI2MnWYYpZ10SZYugSBg6tH3ZY26DIWwgSdGRB/P/MIPRp9Em20zGi2
fjPX8KHi6XOKfo+tVNCqIeQu0a6L5+ICUdWbWsNZzM2Iui/DeDDiz9P01dXJzR4OL1JUWAAOhxtd
FNLtnunDgPcvOtQaP63vCQCfpP58fVUWTwm8ftBDhlUHiRacndjZZ5PGaUo7qBIa0Twa4ezkfjk+
cfNO6z4T+vu6qbUdBggfwJ3AUwqB2ktTTakOrdoNWmTwT6PysT9c/7xMXIY7Bhxg+C7yvvDYi4IU
08dM0+Jeizo2+t70h/LhgBpSkNJ7z/2lN/eEPw5qEiiNs6uqh7H9jFYFn9v1bi4irXga2qeC/zTm
A083gp419/D3l9kyDn5uOhdSeRh5Rj7yGUpmYCbfCJ3XJlc0NKJJE9ftQnKY2SPJyVDr6Io+qtPD
/PH65L6/8S6vQgQ+QMNCStNGX6AsTqCqnarjSsOeN9TAKV2/0Fkw8k+gc2esCfSJhVz54Lj7VE/C
ftizyt1r2e8YbAJJ+b0sjnp9VLbCseWgdYGTAU8L8G3LLhDHnl27wWPspJI68KlbbwTyy4N++X1h
/+xwVFqfkYbg+xP/MxjOztTb3cTu3HZL6XBrINIpZDw2zGqAIQNXU68HFEz81xdwdSiYJ8DBAN8A
A+TlUFIBIkjQpHYyzfIj4dNLW1XQJmi/1+MW7mHNlGg3g3d00DghS+50eHzFGQgSwUYDUvw2OTQ1
CriNBxUrPfl8fVjLk6VDEvevLRHBna1QXSatxxhsdcqrgdM8JA98q5y+tjjI2ArlFoGskV+l1BsG
M4ZQ3ok7PZQ7W/9mCDVI2qHajSo6DhAqb1L0UKQkZ2hVtE6pOfoqvHwVDzscnutTtToMIToNNhYE
tTL8S4E07ExBtHTy6jRQfYhfbGyxtbVAXgp9OBoOI5Jfl2sBeZsmttoZw+igzderISXNp04ZNw7l
EschpuvMjvQIc/QeEhRwVKfMjYNcwJlzbWfwlw4diGzX910wqVAgyL8a7pebp1D0r2K7IXeAbiNp
oTyNpOh6sdUTB4+h4nva/vr3V2bw4vuSv0mTdrT5iO8rXWB4oUmD7PW6hZWzeWFB/IKz8+Jk1MuS
FhaGeq+53zKAKn+SLUD9yk4DsQLSHzqSUjif0gL1sV2qbjeoJ3CosvT55q4y5GsNtKej4IorCdHq
5RiUxOZpZ/TqyTN4wPsdiV3wo+6uT9SiKiAZkbIs8VAprRpjDNkM0tr4B5vKwLE/anxPsmPDN5Zl
beHPhiQfnbp2ek0tRyxLxp+dwn5zB37v1unGoJZm3onGROs4rC0uAfTYJBy02TPgzbtsuEugcZNv
IPNXTaCegpsG2DRXLu2nVpGaGp9nIJ4OeCX29JhtaVss9zAqJ2hig3QAOFMXXVoJ+u8rg1ozII52
oNV7qjxZ+qkYt4Snl9v40o74HWdnBZI65UwhUR5poED6NTcb7nLl8yaOCTjgwHcGqLN0SrKSGFmm
1CCg4MHMQvQ0Xd/BW9+XrkY+ui0yJI0T0XwHAk1/ZFuCZrI+MyJuEQ6ibG2hDU0gEC9naGxTPaU2
iaMR9L9vDY3jU+46bwy97q95n9KAGqUOjg2ARaGgq8x70Unre0R/iKGM1OtqAImV37WlvOiT++n6
8EVAcxmwXngJT5peEEgDbD/hAM/9gxEfsiZSsw86FJrdcivVtWoKSDg0IwOBteBxnHVFS4yWqieb
/pny11nPw2HsD1kSFRXbyEktNz+GZQMrieYBwf8tbUq0w0G6KS3UE/ryw0J9i0UIjuhKe7s+fet2
BPss8Gs4ZpKTdXIwRal2q55YctCcDKKGu9R8Mciv62aW7kIM568Zyc1O5qR3etuopy5Jg1zJGh9y
Nf6gJRvDWbMjoHg2Aiw8PhflGd0kdsIz7eS4x0QPq9n3NvbblgXpLFjopNWQy9NOLWSLveLYxABe
boxieaTRGXA2Cmnxi8Kbi3yGDWr6zhTmWwQgq2PAoUaBBNnOxQs9mZBR1WKmnWbzzWSPiNi9fmP/
rg4BRIbC5yHP9M7aceZU82QovT4ttFPFQK15dJHZu76jtgxIO0ovVGrlbaOdBuu127db6gnLLmoE
Bmh6+b8ByKIeJrNrrncc69wUDxz147bDPWc4w1eH90fbRU/qXBzisX3NOyckShoi9N+pIBWpbLqj
JjqLaOEFKRnD1ECKtslCRqsNSPXqJCAdIMgyMMdy/Xka5qy2Kk879enOTcJ8q1N64/tyvJIUgmsb
WuynTDuQ7I5vedTV7wMjY+B1DwowucaFqgRL+ljH77c/u+2nz9e3yJpvE3qOeNGJSEi+tuzZY1Nd
JLoIIO/m0YMC1qEb0t0w9OF1S2tRJFqa39l60MMtp7x00DobSaPCW0/kzvHynVZYd5PpBoOmdP40
oiHXNTcOwOrozmxKF5+Vu002UdhEgcxXvLu5gHQhNO7q39fHtuoszuxI8QWJ7XxifFZPU/EFnAiW
9T1J/iFrAXKov/MnPbh6rYEoXwwbyD596IbpQ6ehKFah5hJv4aeXbWDiYJ/ZEnvy3DPRzomnflJP
6piFhfVc0keH7zLbC92p2s1l5ScgGyzqr+X4pVLxBni5Pp9r6wYBP8QPSMMgeynduFCXmQ2wtGA+
LQRLz5CiVV2/J4frVtZ2pAV5UWTz3nl7JCtm2VioSmGUQ/qBkue6/aD0n5r0EwhCdmqz8axZchxj
Ts+tSc6YcCMexwHW0EV4b83eLgPhyGjyADHMTlOrO271xzKrQreuA9Wdv48jC1sOnS1DC7t8/pbU
btByvuEel4Rzl79LduJTlbSpIdbaoaXveb+N+I46yPJ1vsqOKfV8FYII8Vbf7+oK/517uRsgdfUs
izlOpm5OYZWaX+xBCausgarJljbGlinpcLYAxNqM4uC0074YPkLHu+RHY6t1cvUyPFtfmcRyKKaZ
Gy6e4rFCPxBt3MdQlqjy8hGU/1AUQIdrYiGZOUVWwfYtKz42o30/cTAqkHxPkvoIBfiApDQ0EuYT
MtYBz5Pj9R2/li+CDCueo2BoRhO+zOg5ZJXXEE9seXZflkfHVvaaedfVj1ONrus8hhwrYs+C+yNK
oNdtr91j56bFy+HMp7i0y2xsf/VUNzt6T5Td9c+vHmYdb2DxDANqRnL1Nuq1Cp4DcFnsj4cgPc87
P4Pe3dh+N8a3NN3ChqzYA8YXV5JoagE2Qey6s+FQ2nuN4hEkRWIIKe3VP9V4mIy9pUEjdn99aMIz
SM83PKYEZ59QdgB/1aWplFHVs9McM2dPf2p39gk4Tgo3i9xYRadWn4eAau5HZdqwu3KrwS6GBw+B
Oq4sKIEOmrSO81Q99cnBhqBaGhh0Y9VWNsWFCelsInHaW52JoSkDxGX5K5B1t2+7CwvStZmpfe3Q
HOvkgKUGLCPg6en/RxPSbckKZRj0CSZi+tI099nNKFlNR+uAgGaiK1B0s16uv54kCcsJw5ua6GE/
74CJCa/vsLWVfhdiRxAIfla5Ht32VtpRz5hPkBX/TgcWAh34u9hE6K2a0fBcR5UC9Uk5Z0zqlLQ5
deaT4t179oErmT+j6e/6WFbcPVi9/hqRVgPy0QYeARiL61S+UrbQCfVH7ZFmG1t3azDi72cOgBVD
QTxqYjDmLm0CL0cP44aJlWSKEClBzRsIaVH3vjQxogBTtqY3nxLtbhrvEXL1Xwbr5iwl2IsB10Sd
QgA2FlnKurVTp1fn06Qd6vpQFwdAe64vyVo8CXpkEG07gDKCFVSaK6IaDa6jaToRXT/GauJntHvu
gNbpibPrS+DNNf2QN92f1mgeHGIGfZ0HrbG1ZCveBj8DOAXkpcBGLENTVK9XXJMb08kOCMTazLkM
rg90Ze9dGJD2XqqZPSDHznQygUFmu8r80TDVz+tbmcuxvYEdFMrMKJEtsr5xk1Q9KnHgXgcHn+/R
DW+wFiWArRlvTtBAgGFV7g5GIbkFyZwyIZTpQX1KjtzIg9J5oIayR6urP2lPdsz82vqoOj9vn0H0
uAIVAwAG7lVpy3cxdM4puO5Pjb1v3Z9OlSIvvzc2SvgrBwtVMyG8LIjHQUR0ebB6IBdnTjXjRNhj
3tZhPWUgIPlTlF6Aquk/jEjQZkE8x0aWR4r7dfDgGlNnmCd3eJ5jKC4+Mw3oMLIFkVnbe0B5AvcD
VMlKnqDWzZSxEXZIszOt+6b0jc5HM8fGHl87RGd2ZFBsM+nM6dFAdRrcJyfjfnczqT1297kB6bpD
sQn4KAMGVHqPDlu2BeFfElAJAyC1E6hhE1giafWzASrLvFTNU6kz9dBYXe1XWpf5qHjnj0aCPFE8
N/zA7fJNbwbNxwuyChpgCXwv7bcqOCvXCI4x9NPAEIKsyLs+9Nk1kluxUabKYJ3K9pFDvKF41NqN
J966Cdy5omiP1m7JK3VtmwB1UFknu6nemJk8uh4U0D1r47Za3RjA0v6fGcnJDzRJ51aFmcwE36k7
hOM/5DMxV38tiCNwPleZ22a2XVonRj6Nu1F/uX5SV0J6UO4JbjAUtpePo0yD3F9RaebJbkMrfjAz
BCl7Qh9cNdiE06yuyZktaQ9OzYirApfUqeh0H1LfbgWc61bKaHVFzoxID4euqyfSvBtpg9/q7ehs
HCMPfVtgN0NwKgcONkFxu89SOBystVEqj7oz3V1fkVWfdmZCGoAz6Gqh8AwnNS3dB/TWNoGtgIq4
KZTKr8xi3N9uz0HK3wbEGbefKt0+wGs1dqcWsNeaodvkvmF2AS26sLkd+48J0yAQJwr3EC6QnJwz
VSO0gSvzpPBjRY7H6+NYW3hcbbgJ8PYBQ7R0FKlhszzXErhQ5itv+RZ9yNrmPf+8dA6LsrOnTCxL
b+4sGrT1o2tuwARX3rwIFv+OQDofbpLHEPDCCJLiALx8WaBCcCyUHRqzS3+0N94MWwOS9hl0HfKk
qmHNqFxkwJ8GTQOw73B9UcRHpGc8QGCq4YhyJTphpEAANFRmWxjEPGX0pVeon6M1OLF+6MaXyv1I
4Qaum1s7OwJ6gi4yRB6oW146S/T71x5Iu0wgT3RA8L/YvRJmA9nWzhQfWo7rryFp8mLwezOuw9CE
Xrz7hozPXQpmMpqyLzmyGaHLja1YZ3V/gwIATJWa+Ec6p6XXDBUdqXkax49uuvt/nH1pc9s60+Uv
YhUIcP1KUpLtOLEpx46TL6ys3EkQ3ED++jnIzLxXojjiKHXrufepchVb2BqN7tPnpP1GzLb+fcia
ox6LxpklaqeGeLXBzNkIzeTAC88dd9fXZm2/gfoOHoCqPb48nyieN07BOQ3ZuO+rPUoSebHxrFtb
/lMTizNaJONYoAWIhglo/OdA0oc6QV/ExiZbmygwPujgNHCwzks8YD/HoEemlIZ51wgv1dnsu12z
BQpc22GKqA28MYjb8H4738ok5YzJNgWjos526Wzdu4UbsEnDGzERe2Y3/vXlWR0VwMNoUwRpxgUL
0xjFmlXrKIpBaDD5Mmy9r1aXhkEi0kD1HeCgxcmkQrjzpOdQ95vi6M0uJduJWpSpZ06G5rvmaP7D
dYAnPrKHoN+B/oHajidx0zhrtW6wlqKW/WjzT+bWcVzdzgrsCOZx9MWaaj5Pvi/QflR1JaFhoZdB
k4Cd6Leebfno1VmD18QjigB4ukyGCBuyEdVoYda46ZHZClhE9kb+xNqNcHnNEFKeShkW+UeER+ej
aQfLnZwUq98PeuHnZv5KR9p6VAe2juV6t7HZ1jb3qbnF4nSmaWUllAnC3vwKrsWi3EdQwhhemft+
fVevrZJib1Y5AxXmLkIOHY+AnLkaCsn9uz1+i+a92OI7XJ+6/0zQ86lrKIBV8wATtrhP3R2f7432
Xk8P1weyFhucDmThDvSqdbKyxowBUD/Lffwh4d5oH9LIY3+iKPgHY9jU0LNEdRzp1/Mhca7RDhK7
NCybbronVmG+ZKS18UAo9XtTuqiVNM1oQRLdzgg4fiFacP0HrM4pSDIQOaAgCsKV8x/QOE4eJU5J
Qz3uPzYi/yHbCPUZZO28IdrajKt75MSY+jEnJzluAM2etAKeT+zEryq726R9VadnGS2o5mlVpEFF
w1wMpzSLuXaVbx3MY5p+suqNJ8P6CP77/mIERQ7V+JJkNERay2vpL1HdTf+Ab0LY/p+NxZ4op2xu
3QE22miWvjTnL9j51Evr4cv1td8azCK0Gvq4z3QL5wkgnAPStJ6hDUGqbeywrSVZBKZNIjPJDViB
f0890dp3UeX8i1MFKReeI/jXBdy2HCbGB/RDYWMF8UcNesUf5RaTxepsndhYzJaNnklNg4AlkDLf
Ernv9Lt++PMPCwK2EgDC1D/LkljhVnGu15gqWjxU0dfaSD0yRhtB1eo4TowsvCjvaKF3LMI4zCci
XC+TOyPdYsReXfQTIwsnmvVNWjITRqj2rBgzbs8OMAXggFyFSmpB3ufck6C7doCio4lEbo1M8feR
bAUdlwMAuR/IFqFDgrsMDM/nBmZCUdbXkMOV0EewvKq7mW5MMbcDGgVq1788eYtjEemTFFpu4hGQ
kZ0jIcEwbzxyL1076rnoAgS7CvhXIAx8PoRGyll0EolIxqf4MR71VzTDA3tV1EcXAuLXt65ySueO
FylPlMfBn6aaA5f4hDgacyvvSyNsumDOv0IjEf36JP4GqpTrhtYWBicZNoCeRLJObe+TO6QVoJFI
RWeE0UcgHKJqw8Gvfx6gTCVEhJfHYuPKjraDmeFtRvIPQ+ml7cs//HxVdkOCBqu/5F4U1RCZWor+
s3byi+HQ0fD69y9PN+YFJT0UVlST9JLFLrEL6WRuYoaNjSrUXWoBA7nhQFamCNzHSqoEyUxgmxY7
16yBdm+Asw/1UuqfeeqO3zSZGBsb6u+za7GjEB2Dp1J1ayEwWZhxK6Atu27SQw2qch2y6KB6+i6l
jbjkrTENz5HlQaQPrXyawPI1819Fv3GA1gYKYKSqF6FlDJop51sNjC88Ng2NhPvIIIc6pYfra7Vy
QJU08P/9/rIQNtdz3BMKkPGkT/u4bXeySjwqtF0U3ZxxQPYSiHng7gABR3bhfCQmn4VWV7i7jHba
fYI+0e76SFZmikJYC9cvAykgAtnz7+tGldXpmLNQc74OYb8F2Fv9PA49tjSK6xcgVXBblLoB+Ero
ANs7vhm3R1wo2f73/YuiU1xUtiUcBqjen6l+BELPc+XGYq+NAReKkjgDtyFIns6nSJhQTjf1kYU5
zmT6rTW2XrCXJx+lRpSfgfaGX8HxPzdAOsm6jmdDqBX7EkCU1Evj4NZlhgnk4yFpAJEkMDSem4iT
qBi4Ab6KInuNksxvu40A6PJEwABmCMxUShhq6R3t3kRjpq0NISvqPS4pv6mDVtsXzsZ52LKj/n5y
iXDg1vVcwk6MMF5oAQP7UWTelZstlKuLgiYIgAKQ67tgFuh0WoJkjw5oIqkC0ZGfQ297zNoicN4y
ozbfyXgospWTmelDWHXGnon8vuD1D4cV36+v/9q0oZsNxXM0LRAkSs7N6BXe/jPv+zDLQpulADuV
XmZOQStuh3PjKYjgCOE83NVFcxuaWzurs1kXmtahMp8H986KO8/JP4/x9yl7vz6stdkDegSvRWTO
2QXgoTW7HMlBrQub+S6xwyK/Y+3GVbJqAvlylVhAB9cSeIBOV1r0Td6HSWZ4nECvWPMcvvuHcdjo
ErNdxVa/ZHZr+7TOQZzWhUgsGTIwdM90NjzA2jhAHM0QeuOJeqGuRBJtSDQD+7ngnzuUyiryZGwV
r9Z2mQMoj6LkYIoH7XyXZaLXC4g7jfDG+YPNjU9ube75IAJuOvfXZ+wyakUEqfRibZUvuMiVprnN
kZopZOjMvWeX92O6A7luwMbPmdhKZq9N3amt5ZNFuN0InKUMjRGSJ29oqPeaLSHa9alTmwyJ30tK
K5HkVEYNpi6W36AVI7MHPvvOVsJ8y4r6+4m3MfUY6nEdrBiaPOjx8Le9xqafSLsBpLm8M7E82Gcg
qEMt+IIKY4x7NxGslSGy/lBQbLxi2riVVxflxMJiUUzJ3TxzhQwF+ynrhygDTn4LV7ASyUKcHJER
+JnVsbQW81VFnXCKqYIR+SWZ3kr6MOfWznALALczry/fu/I9ritfow+CPoq+2RjkCuIKP0AhG/Ai
R9y+LDg5sZNkg01HwJ74+2CzB8j/veS8eZodtmOz5U8N+2CqDKMFZPlsia/Xj9n/4weAalDpaTsX
yWEODoNhpNgxjjhW9I8+DIEo9412T/ovTrbr+V2nPxrs5qyQGvZ/VhdRaTV1U1tasAr5JK9BYNQE
U/ojNjecyNpxODWziOyarOjNbLLGsHHereorr/cc0KKbebfBtnNqZXnFT7WZEGUFDKRewlMv+XZ9
kdZ8IZBRoEFCHRkId/X3k1Mtyhl8sNOITSIy7hPZBvFcHDTX2aUk/gresy/X7amjdf6+w4DwuFP3
yF+q73N7DH5qSqIZ5GcgcaPNvV7WXi/v9ZEGFH0hRb1xO645E7SHwS8q3lC0tZ/bc0uWgRsoliF/
z6JXY4s0TN1KF8M5+fxiFxRpRJ2hxucJB0N9EtgxWDWph5ISuNq80h0Cot1chFXdS3hwKSKmy1cX
E0mK9G1ch0b96o7UM7JdGjOfp2/XV+py5lQ6BJIO0HMAYSxbbD3QC1Y9qLiqsPYssLG7m4zsl1sP
H0ctDKVcRBYXPDagVa1kNk9VmOxdfWf9cSfUw3bF4fowLn29svK335Yg07WMK9DpmMzpACs5qFs9
1kAjZmNBVibq1MLyQV/nQ2E6yoLu7BWPn+lfH8Hq98HHgXQIypRQsD7fwknL2p6jMxlR5LH0WbyR
O1pdBtyzBjAP6E1e5o7m0pzHhI34vD15Zap7+fBV0wLdDWq8ka4PZW0xmIN6LtDhgFks03hyLMBo
lOQVWjNebLwmqh1wONdNXDoYE8EjGtEBtkN5bdnaKgbTzpNhrEOS5oHeP7TzuwnQPlqFdmm110i9
v25vbfpO7C2zCJnVSy6Ltg4bOnh6Ad58M30xSsgoEl7exVW5FViszSFYX5CMU14A7f3n26GzMtes
DFKFGUm/UJkhTMr8qXA3xrW261QGTCFIQTeyVHwwssop+9TG8QdByz0oETbWaXUYeE8gCkclFKTB
58PQhql0ylGrQoc6AMPYv/UK5J4yGreadVYCMWQTQculg74Z/2cJWmKSwgUkWY0rrvA6fq8195C5
9ogFGmztzrLu2/Lz3Ov4EbVH5VNR7W7fIaf2l9GmkfZ9NcO+lfPvwtAfyyjrPEAf9rGono3K3UDy
r80sKstAu6Mqr+vLLjKaRZnTTjHIUwu/sgWCrOmu2SKDXNsep0bUsTiJG+Y+79tUwkhFAq3xouP1
OVv5PPYEZM+QQ4HHW/q8dmI9CtGlCE0vRaVqyw+tfh4fpyqpBQkbNYUnvz5xCzFH1cSBZYy9dvhS
b4S+q99XbU8oJQBi9Jf49uT7QovAhirw/Yi/lQeSvV6fnZUVRloU1z9Dv5OBRp7znx9Fuh33ZcZD
t0/2FhG73Hoathzb2hhwIQDPjtwFYqeFnylG3jZIlvEwi793Q+p18vZ7U904/2NA/YCTSSJDaw6I
nnhIrS+N8cfVX67P0mWErqpS/31/MUtZOySQrBl5OJWRN5gHGQWuCY3A9+tmVi4AwAWBUkKfG/Kv
SwxRPZZDDVa2OiwJVHmlMBqPVkmI8uKXaHDetXhLfml19R1gI6EQCZe2vOHQD1IXnaPXoTnUaD+U
KPU0sf1Bc8WWrPbaFkDFFYkrcHqjuWnhuaaaN1klaRMqHvfP1bhxBax9HlQfQCsqEmiUe843gBvl
RelYOCUx1/mDnEp5hCLd7e2gKISeWFHb5GSbVckEUa8U26wm2kM+Gh95v4UPWRkIcPUohSCKBc57
yT9qWJGeDDHtQvJNtg+yujkhogTu/vv8YhnmBg4mSfH53gqS55kcrm/g1V+PSgj4KhQOcln0hgQx
0joNPh9/M/qvTNtq0l7Zr7jDEYqhTw9Iu6UzzLijNclU9CEBOJmgZl/Ugb2F31obhOISV0A01dG8
KHvbKdGGZiz7ENzcfr6L0i3KlBVvgvotcvnILKjc9GIR6jotk96MunCyPkj+kMoPE1DqWwJMa3MF
3A2yuboO977Um3C7tokzDXM1gcgrrn639DcFrPv2BT8x4iw8+wBAS20NmKvWfG/8vtq4/FbGgP4D
RVDngAHfXXJBSfQeiZ7obahFh4z6Yt54sGx9X/395EDrnDhlbeL7kHrU3M8j82e+EX6s+HQ86iEh
BYQc+LSXy0ATxO/SybuwxQoLfQoM+g6tbFkd4/7LzYvhQsvCAfoUzbIX2U7SCr2XFRfhu+6GxbQx
V5fHAmADC886F/JtKOAsajd965odTYkRAtLc3kXdRqi58nmEZ7iC0CDIFN5ksRQzNXlSSQYPHnsC
dA8360WrfLaiYYMmFl5ZywpKTzRbotYEgEn8+2FIft069/+7KQcQFlSZUWQ+//nF0HS6ng1mOH0s
2k8R3whAVmZH4ZTQd4qnLt5Qi41qsMIeG0CMQ7ege1bNb6Aw2qgwXXolSBbitQu5EkWXvkzfZZXZ
pkalAzUovMT0hRtE4s7sNyK1yxOnunZR+QU+ETCTZXPjlCYdKftRD50u3hXWLrPJvrJu51SBFVyg
ijUK7mmJ+2+MRjqR1lCAWEavtu+1acenkBgbGc+1KQPrAZw41F0Q2S68Xx1b9gStVRrWenVHTLwE
57j4hBwrmqqd27vDkVmFRg2g8HDogGOc7zDHiZNCi1ottL1KfEmit+sbeGVh0PDhQhVQ1c4xmPPP
o+vUafSGO2E6dK99HsEIA22u9nrdzMpGPjNDF2YK05hKu3HCktaePnuD3FiTFQMWqiTIAaJUcdkc
0VsdZPt0HERD/KSfab7x+9Usn2dplSgCgDAqi4a3jJrGkxsjYhm1qpqaYVn8jLs9fyf1o6R7Mu9T
+efmqcJ6KyoKgurxRVUZ3YRtmjfgmm52JH7IxrvbPw/mBvhctEiqzq/zkcwmS+aBaFZYUS9D/WQr
W7q2EKffX2woJyXZRPTUDvUXEeWeE2+1Jq+cPoQ1SF4BQwZUDFssBQhu3MquYz2swAw1gkkjTzKv
4aWvbTF5rgwF4C3EtCCoR558yUGV5VrZTrwhIYQJhudo2igzbX1+MVMDbbJUy8GsmXt2BN0I/+aF
Pvv1iyPHWSpIKfH51AyyxE9vp6JErxBiWTTqKfDNkq++yXpzzuJsDsv+2FvPRv5NZrc7J1zdqpMO
hw7+drHUk8bBPlsLQI4zx2vRUGVPD4bcWAb1kcXRRpSJ+AMXOGBQy0gtMUg+W0UGukioy+cylC3z
7OHz9cVYNQKOEdx/AIugKHJ+6jhzei0TEQl5+QTxkwgCfeYW7HDdBpSnsSxMQfbObfRZixShCVig
RR/ivPPM+WmkW5TLK6dP5SkQUqEUgoOxGAiUqKIsysEqRKo/NX2MkvtIA+Lq9fp0rRyNMyvqV5y4
WzLZkAVpErDSmb9r8pxH++vfX3HnkGvRwYsM6SiV5D//flJkAIcX4Og1s6ORvWntvVves2n2OrPx
qq3+o7XRgA4YCRAFcrwoo49x7tp5D6akaDB39uh+mfqtTbxSKUc7reoFAouRom1dBKLRgPJuUwoS
UjL9ECPd9aWZAPvA7woUsROzuXOksbNqa0fRnSZwm208CVd2H5oYgO8DbBzx5BIr0EAHh2iKFUho
r+b0kSX3xXB/fdXW5hHVBKT70Sim1u581bo04hpIQWcwTtmPbOg+Re6w8ZZa294AQat8EiLJC5i1
HulWLAplovlBS+g8uJU3gu7xH8BKFgaCYiKSI4i8l16nwyqYvBnh/Ek9e7yyDY9MMrBSlvqcy7fr
M7e2OCjNKx1K5AXADHI+c05a4ZXRWLjJ6tQ3ByRQ0pcoTYLrVi7fvIpK6T8rixvHqVPNFNCdCEvN
/FjWvddVPax919LuYJENF3E5pL+hN1CfkKpCmlZtlhMX0QkRi1Qmc5j1HJVy3deNcke19+tDWrVC
AShVwT508pbHKrFQxCpAnaRHWgyilfl5HiuQttbxxi20QniJ8fxn6aIGTNKJo1sPlnTqleVLZH9x
yz9m+rkF4QPp0c+X/H+kKS73O9o8GEDQcOmKW0mN/2QW+1wjRgGaODAvgjJnB3pNsJrOW/XntVlU
vQvK1eKNsXzkR9SS6H2TOFWpABZrwkP/2c1+Xl+qS++AoZwYWXgHs29aLsoJzGc9eZjF+GiydmOD
r45DXa5I6CjdjMVuAE9BP1utOYW2eyjnJ2166rc0slZGgVoAQfeNIjC5EDScc3RZtVlbH58cYXh4
iGy46bXv42GBrBTw3nCki1kCOyTwxm5SH82o8hw9927vT0JRGXplSHQi/whN3fMdRYWZlXgFV9D4
CqZqn7zevMqnn19mafOogTe18fmEvsbz3ko+/8P30dwMxI+6BZZQ5VSKVM8cvTzO3ehR1HTrDQj5
2gIAoPy3fwvpNHs5P3FZiCkuy2PutdF7Xd/8DgbAA7x5LnKPSNgti+IzqbjtSNIcQX3hoz8cisDB
9Rm6jJ1gAfqnDlJGeGsvb+HKkHqn13pzNHs/IV7tfsh0j5SPVQYY7EZy6nKyYAu4P1Xa0e2Le4sN
6chr0gngnh/59KGZxc3HAV0DYBhHLQyiV/jvYrcmgPols9kckykPSih8JFsI7stLUVkA3gq8HSBE
XW6ovtOqmZRzcwxa95PrBn3vW54u/2UcONFKYg2pgyVCoSR22sajy49gLQ2i2fVxaVxf9rWlQJr2
fyyobXFyU0inQJVHwkLRV/6YkmDcgpte3kWYKTS4KJo4xJBU/YITC25pm3kNcphjkz+UNSBpd23/
0G2RnKyMA2UFpAiRb0ZKjahfcWIlnoBlnXHMj23HIbAENYutx8WaBXQFwccCmoKFX7hYO8kS6cZO
c2Tpa1U/t/c3LwRISuGkIe2CxPnSg2tRPetFmpbHKXqGlmp1u4MCdQpqkGCcQq8kjJxPEEc3kO0W
UXHskiaITOZ12t31EawsNARpkFdBN4haicWh002QpUydVRx7Y8+1j5Z4AFlksUWXsmJFYVdMnDuF
E3MX44gsvSiccaiOIP0Rv3/n7s8t57FqAfQySE+AMgDe8HymrJ5DBZpLrAR74M73JP2MHn+0HG5M
14rDVfkPhRD8Sz65OBc5stDS7HDlaWb+mI1moI1G0HTuXhI0YXtN+359eVb275m9xcQVSRMNYP2u
jkMy7Syj25GtRgD1hfOUCxB8OOjIrCELia7T84kbSDbLXNrVMWr2TpR4huM1xuH2UahGXFsHmE85
33Mbca0nVRXp9bGfvlH6GyLI17+/NgYgc1y4KxD7Iudy/n29sO2+cGh1tF9Y57niQ1qE/2ABrhCZ
ToQ0YBo6t1Bk4yxbo0Gog94fJ01916y9Oduq5a7tYuVx/48ZtpioJkc3lTBhpi53RvWsZS9oANL9
62NZ21Oo3aO6jjo+Es8LI6AR507Z5dWxcX+XL/1WJ9bq51EewxsNZx631PlUiWKwgXEg2FAuIpKx
2BVZsbHeKw80IBActCEwhQFGCHdug9BGc9pMr44O0Ty9vzOdKIj57yzLdqU2eQmqPyMnHt9U61zb
aapHFj5gjSfJKZJKtLNZHvn8m7mvevNGpz/Xl2clSIG/RzAH2ABQjsvudYiA93E5Iuq1StfXa/bN
jvPDbFa/nIZ6bnw7n4vi/ASREVHqNwi0z6fS6PDAaduoPA7oZmWgztMa6EO6G3tubd5UO9hfOUWo
QC+SHnWWDNAZh5VmeHTswyADutUfvXZ2wIGPRm+g9LAvFiZkXGiZ3eCO6csPQHbs0qb02vFTO26B
U1YWCHkivNEhjYVL31jM2EiNCmjHKTl2pXwfKj1AoOYRKFxa3bCTo/3l5v2ANCKAnwgx8GpfquK4
TcemNq+Ko1uGBPste+WUeRP+R6LP102tHF1gkCFNB98ARvklTjOXJQLkwUQwYH+xvIHefpmhVQQc
YOghQhSw3ATRNEeiw7Ici89p7/fxlldQK7y4ylA/RykKX1dN7AuvENczVkYgLM6sH7HtlzI7OF3p
58O+I4fY3UdttqurTxHdivhXtt6ZYfX3kzhWWHY72yziR6mNHztrDGzJHusyugdFy8ZBWqEmRjoU
WQk8wJS4hL0I2EidFKBgQmTOwDMWZ58c+tEYPmb8a9m7O8v5brmfGSRiIqvz+60jthL9IBVLsDfg
1wm80/k40dEZ68Jy+JEbvzrxwWWPaMPY2dMhau7icd4a6sp2RLyA1C9Q5SjULPOyonElj+WIZ878
jCKEzx0I/k7cj/PSL8zfVnxnNLsWfQ4U9F68eXbZrna/Xj8SfzEXi02FPCocvkqms8s8E2/s3KCj
OA6z9qRH2LWoUAVRku5pzD6zku77lr2jNIb+09IrGdkNWruP8SAop65E2rUK9BTMfYLV36//tAs/
hCey6nhWq4Gu5KWeSVw6QzJHpHkZ5ROQMd6k74XYGcmBxDdnqmAAd5KraHoUikqt1MkGZ5KP0L3v
+QsrS//A4y3G8LWh4I2jyljI615wBliTNtHE6fB93YMGZiArEbQ/2+Z7Uv+4PmkXe0pNFcF7DRLe
AJLaC+dd5FnHZGWIF8uf5a5M9tc/f3FC8FyD0i6WBQ5b1f7OJ8qs6KTPwhpeTPYnr15SeSDiMGrH
yAT/kLFxM6yMBQSRJtoxQReBJ7Sa1ZNVob02CmbV4qWCWjx50J+vj2Xt83g4G6BQtQHjWFaR2jKP
BqNIxItgf+Idq/7c/nmUjoCpQp3KRR73/Ner3L2TW1S8oFn7Z7cVcKz9+NOvL+aG96XV2ykTL035
3bfYRmbvIpxBPuH064sY18i6eDAc/PZv2XTUvo392+1zg+wOHI4BxpeLyq7WjsWAQlXzUlRfu6r1
e924eaOqNma8ApBYRZJ46Vtr0MloeorFTdyPUiJsth5H4xezP0zzndbe/K5BlIRLGXgwvDKRJlkc
C83AxejUmXgZEyTcyg4CUnvTfo22uikvVx12AJ0DEAKqRBfyMcC6uPUQ9+JFT3d1utuSJNv6vPr7
yYGThBRtVeDzffuY8tfiZgIuNU0WeuVBmwF5jWU6lxtulsQRvk86J5B1/NQ0pa/rpU+cCurAW6K/
l7sYoB1EEEhPwyiyJufDKdy2s+NZji/ANXr6+Du2obH26dadrBjeABZHwIBnxhLSOM5xjrAyky+j
PQZmLQJ6sxOEAQTjmDJ8/6J/Io7aIrHSfsRG9trkY6Ld/n2UhUFGCeSLontdOBJMXTM5EBx56fat
y4GXuxlDRdHyA0QNTjtEli86TuYyLyZqJ+aLm38zs5cUWiZkv9XTsLLUOHs46HiTo0NqGbkB6j4h
vkmNl/YIomToqJa75Ga+QAzk1MYirzB0dofdBhtpSsEj/gZJmI0I//J2hQUAClGVUznd5RPPqPse
La2wwJOgZJ9wseyL6jeZ7iGwlJMtiMPKnOG1hYYmdJYpnjr195PTTvqhBiyF0RdnJnc5CcBQpnXx
4fr5QLC24lUUOEy1U4Cw7oIxshH9HI2RxV5Q+X6j3OUfqxjCijI1shhoNHqM6q556i1a+jSy2UHQ
CZyoI5q5PHcuZem7kkzUz1yrOUizLB6brvvROvYPkgPLxs3C7XZ6GdvfZz1JX2erRuOGnaD05Rss
iu6Nkf20DLS5AE/E7pu8UorMrsyCTGh8N/aVdnCFJY+J7OVRm1zru4EHJFRdClvbdzrX0QUS/+FN
su/tDIRVKSANTaNBPInpwh9iG4kyV+r3aZT9yLQ82fPOEp5r5MWe6UnzO5d6/yhBCfihcjokHwVN
vyUVmg68ZJoo9mkHf1jExn4WaG72m8T8JsrORHnITt9F01m5h/75F8iJvBVjWwezPedfSteugz7V
hz2Gz/a8rKQ/6NF8l0Iqz3N6Pd/xSMNV1+WvIA+JH9tJIzvWaz9mCM4Kb+hmmnh27JR/tEkmXg8d
i52Rc+sTn/TXaCT5qwDx753OBZQ5zN4u/LiYLT1I0NTDdr2XKam6vHPfR1Sy2p0DfbmDzvvveTN8
0d1Keno90Q+Oi0n3KpfEvui4/Jrx2sbi1OaMJsyyfJ14jTcP1dzofmKs9UuaGc92Ohq154iqLIKq
Yk5o9HREZSAp/agpgU7IdRE/26yefqZk+A3Vgnbf8PZbNSMf5iVMi3XPIAmqCcXgvI28eJOt84XO
85R4aNsi0OTOuQcUHqittSkOyFw53CuHGBx+litr4feaVv2yHGBxijiK/aGNqmOK3Myd4YrPwJd/
M3UJWYYsocHYyl3akt+dPgovqi355Lbz2AWt05v1x1ar+8Moqj/FaNjRHgB+tPW3g/nZSoem9yOO
7u9A7xgIVOPBaR3fkVP6AozEe2V1Fe4TzZJIhYzHXKTf9MYOp6zjradl1fuo858yaTSvyRPDr3Kw
bYxmPPqRkdpeyhNn33JL3Ltab4ExPuXVruBZUgYE/WUfOui8NB5nDTgmYsY9kkbDzrKy9FBnc+wN
ZscDHQ3Af6AxwO/zvHwtJhl7pM6NXVXHX/pWY29WRev7aWp/NVbXDp7F4+qBF5Pm9535rY/ZbAea
zVrnrkxn/ddggp26FkL6uM26HQWXrwhJl4M/rQFJUzn2IwgS8xpxTQoR7BiPUNRt3qDhMdM7cKDG
Cdq68954igiQBHMrZq8xuzqQEct9ObhWYBfpHytrqsBuM1ioHbMAe1EDrVEgCGZsJZN6dCSP2cRI
5RmT0TT37VRCPL03dd/Kxsav4gZMYUUNkngdFFsEjSI+UkldQKY8pAlIQDpD/gBtbHOAvkjsj5Fh
+i5tGN2PCepbfjs5v9isteXjmIuPOTjtPyqVPIqtIV5pWT5OmRYWds21wzzwqoSoEoHyeZR+jmTx
VXcyOJ4xNY05MNPxnYONaXwQTpo9moOAW+urfNA9jbO3VlJMHXIyxhNnBF1FuZuPrxWBpPp9Z2rx
3Wjy+GUCS4KGlqCeI9wyKy/XYnZw5ii+b7qySneZZvfRATv1KRfk0EVp6vU0f7cJ+tpxFYrAwg/w
W5vXfpJrfe/FMU0/Ukcmz0JGeTAOw9DsJnP8MJIGh69KOeFBJaXzk+Ky3MskIj8jse+L/QCE9o5E
I/Y/OrGfZGbQCNgcKwZvLXE+iZSWaZDXpvjiCDZ9RkHwB5ifyYeyG56rAouh6QZ5BzjJGT09bRPf
ze0mhgQO+n2TpK28eSykXwD/8xibTrEvTCK/952IDmxwyleiyde5yr6igYbfO7QxH2lhsUenqYs9
TrPmD+YQeUBldV6mkTRAhjRCM3c17WcApR61PNKqD8waBukV5fwDbEGZdmBIZNNfTWs7IM/rDBrk
oxyDHs7eKxLDClAsNILeahrAkDpzJn5h1a43jobrMaf4OTRs9AttgG+t0OVxL3milx9zxavx2JeA
5EyoU7eBKKAGBhpyM3F3dQlqg45C9DSl1oj7WoIQDnKbUdTesX76Wk+FE1glGqA5ncsP8Swe2zHp
vG4oAMTTix+uk8BH8uSps2catINgO9ME6T4Z4VjNcTC81uDaV9wbfyYjTYnf1XUfOBQS6d48INDz
qp5wjqFHUHu3cf3lwQzRtfwwTVWJbZrEtWfMHUv8rk8LL6lc9CCa9SuZGs4920FCjXWRDIAbucts
zZ8L9LnqVQUmSPxEwkrsqmJkh1pjdJcm1PHT3sk+MpmXXtEXB25GXqRjXboBPww3df8CMDJ5piKu
fDTo4owaQwMOjQzczF5TdNUbSEWLPZ8I3ZlpHmHTRu2LJSXIDiPehCPK33cMDOCPwEnGh0LOied0
458JU+njwuW+g0LYs4Um/4PKHgaly8YdM0YIoaU0Gr82BWjMIBH9DKBKtKu0rPsKNzh+LfJpCuCh
64faSdqjAyVk+AYbeteRPeafaDHN72lS1Oyj1uvjNxATU28WgvlAUOK8dXr0VYjyp95a5t6CT/BI
nlJ/kDTyudbn91aL6XDt/pfBuiMZdcRWRgPkh+a8ODxje6dPLOGnEtVuhtIE8jNWdKcz0QYRT2of
tJKpb0C75nFKrAxy5lV7Dy9ceVXm1Ls8FfZnXGXNp//F2Zctx4ls0X4REZAk0ytQk0pSSaqSZOsl
Q7ZlhmRIpkzg6+/C595zJaqiCJ3uaL84ml0572GttZXJuxuLQ1eDE5yOjpROGuSIujaK026DdoVq
73ks8t24dwn81HZEa96iugPPmP40ZfraEjd+UW1a+lbvVvsMd4hP0hSsrAZ+k3AqnJweztyDO1ae
WGmyN/0oNYs/Tas7aI1d4j1vmiz3B6b/iTKU9kIp9BNt+6bfarbk7UFSI/7dEHgy0qxvao88tjRP
bqEE6aGWWXkj3xjoy1AHY1nf6onzxG3FsZWNzLet+mfktg8ircqt5uVJQHi8gbvmWj3kMPt1GrNN
3XRyx22NhobW2zsopbUBMMiVX+uSyHVSQqSsNsYJloQX2xzyJiAFaOKdld9HoxmtGI3rVa8ZEv9H
E3rRe904edBVWr3CFoHai22GiRBoTuS54wav7V9zMH4podZQTygAGUe+n3sbmrphxaw/kVno/sgZ
kPfg7flOnYDYkeZIyyWx76UKg7BFGyC0G++ETI5oZPwBxmO27gVHz1HSvJq8SoKM2D/HwUpueGsd
lEkgCeWKv3lZuPdppHd/QEnRbxOXdafRZWxjZAV4/JpKn4uoLVc504dtJGzlrQaa6ekdtPorX8u9
aK9jyiGJCvax66jSC0ndWa2PFmnwvDgQ/ytPDYCaunjNrKIr4btp6GnS4Kn8IQY8db5emfGRQjB2
CLSkMt875dQ/CW/eoLz6riKbBfkYN/DaUrQMUSc2lP1TVbdw+mJcL7d600oRZtzO9CBNFVqJu3iQ
/vTu6G4gPi3f4THUIbI2lp/TBAWTtK2rVRxp1cpi2bDyOEn34LHXB5Ir/aFp7WRd2cLCIticB2nU
5J4vkoE981YAucdIkzm3beeUxI+oHMcwcjSy1oj+l8WtPGSkeK5tO1/h2kW8oCfV1ijQQRSQGuCC
pJZH70lTtHBQa7vG7DRevClxHQUKxf83qtXlHjEDtLpGLe7VbUHzipwyYRfFFqqdiVjbcGwh1s3S
Nc8qHvIkPqGw9qfkcPFKKw1Mqxtw33UIJrzxr+fJFle4hbvGwa/nWP5Vzl3+CuCVezsKkq76FHjn
Aaf52Noj3Peyat8SYrX4bPuQGZUHt95B89Vo6IKiqXK6KrMcsnJFbJxQm3bbjTGkSQqfr5CRtuce
dHMzvNwa6eCZomrQdlUFf3Es1pHSQYPpNPunxAL9ZJlnRXdWi5SyA6DZVk/6ku6ENO5RsZTQH5Rm
GeS007dZapndKnZr5HeiAYUSALXpfWUnLlhI2W+SWvBlIbF3b3iJgi+o4hsZAUjjG0hEvWhdGe0S
k0UqFATaFFphQw8JoP/yxqtyXDci4/Frb0eurzkZ5gEAHEhmiRJsA8MsV6D5vNvWyHXgzuH/0t59
EG0j/KaOK8AhxyTgUXrSjQFN7evimOvtc4ns/Q31BNy7aGzxvqOdH4vz/FDqeRH0qB++FnbxMIoY
jpjeOQF68eE8x2W8M/BebBJDuBtINxAcZtMNAUIubiBbqNdP4LAQ36WsKu4iFVf5PbQpnlpbf0Of
oKa7ZVFL3Uem6xAVGvUu81mV/c6t7qSb2TOpagv7lcrXWLfEs5s1BvpGk2F8FbTr72WF7nZ5ZId4
KDl2vee+yWR8pe6vIi7wBgpN30a2pb2lRar70JcBrDtxKhKvE0flTwzqL692hF9Py9L5JcfO9Ttq
PkKc2VoNg3gp0y4JihTnInebj0a6EU5Z+UpVj4boI0LBuK9K36k0Cw1JsyJoTFBbut7TT/B7n2OX
Jq9QKHfeodUV34yWUeEBbZzMz3pW3rOS9F1QZghgMxAuVhnq9LcdNJb0tTFG7Kl0C68I0YSgENuR
dk9NYXN1m/BJfTKzEdPFHqhanWIfhhw+eNvtZYXm442dvw/OeCyRteCIl4TM77rY/W2ygvp5Bdjk
qoo7PEdKNzpI0rmA0rhOAT03FwpPKNO2JRYc6upk57WlA5IMrXZWqf/Se+sX9bo0KAtckFau/yIN
uIcEV5E/JpgMVJly1Hv7GHNWsfZlBBQlGFyD4QRl8m9FR83PLCcKhtoZEQDVcXTbFrK7EabWmT5X
4paNkQaOngU0SUqkZYQ8sl97Abi8kQwPfWY7ISJ7RHoqSXGxeKdaZ6+aSDTfsTK6GZNMBMNoZttR
ufG6TFmHn5ZUj7YqJEJ4MZEKWFq/gWzehskIDxvhKS7seCjve9fEGBQ4dnzM5ElTY/bO0TzrBzh+
hdxCa6o+pEAV+wRPjwyUQ48jFKKeKygSbB1VJ2lAYp3fQkLMehY8SnDC7boFMg2NiXz4i+ZPAfLu
biS96kJWak61Lsrc3siuWlui0F8RD6swB9bpXkIVc9XkZQOEvWm8Z2XbDVsZgZiM2AlIvgg3BV5B
z/davQoa1xs3ond/YOqZD38ENAkXjuow6qcyo2rLEwT/jtwiEFx7Sevd6LWj0OCAJd192/Ka3npl
N646KyE3SYN+qigp1yFV7Quyo+bW1shPL656vy+951hiYCa3fDu2blmqHxVr4YDz6LfTiJ9wyZzV
GJveTtWI/zxU5HuHq6OI4rZd1bWeBbWu6izQdL0IK5MlYe0inmkH9suBVFVgaRm0+Wi2zTOyJZW9
LbUhrwO4yBV6/Y6rCo6VZ2dbs/7hmtvWbnxjsD5IH9XrphLG3oxjoA+Rdf2wkPh4j50W4XehR11o
Z5NkbFYcEGq+kCbiKy5lDo+zSdfKcxqfd012SxWyqEOl/xy0ROzz3HHyUDHxbmij2uBeTbZ1PNr3
jFL1qOqIIaSEmozupKe8HX+nUWltJOSpB78x4/Q2hXDbczp25XvWWP3JzbznQtOzGMgpGwm3LJEh
utRrAW8Nb1dlWh6mECMqfYZ35TfDI/IMxIU0tmOa/hbwEPZRb+p3SWRXYa966eu4Y/ajK8ihNXKK
VE2u6b6kDFK0rvbDI+qBjiNaxxdUrcq0TW4VgWYuA9vKT7rirxtrH7VVoneymx4dDg0vAU85BHv5
F2MFVEQZ4EJsTJxdZKFd5E0Pja4XOiLd1SCXs+sQdflRSZ/7rrZ5KKPadQMrMtoDrdMRcgCWgD/g
aTGyp7njd4YU0AZPxXNSRFO/ZudVekSGMnONJ6VM8ZF0FbqGMNyg4MaP4w+BZ2HTmght1z1Cwcfa
JogfbVuI343JIQ/aVE+10RKI7kKgN2jTWLWBQYpTwe3+Bq8tCnh2Bb1SJDDXOv5DtqlCSkb86iOO
y8mWqnvsGlL9gFrMCG3DOl9Ftebd504XrdOx+OBozhykIBU6fs3yHmlD7w1JgTSI2rx5HYHqOtg9
iaLAddmIIcJ9ubFJlehoHMKctWKDCvQuhaw8cV+Gpk4+PGRAHyCl9ArUkb0dyWAGyAiPuFDiga5G
Zr8aSOFlIy5aGyrukNOL+e+uJm0weGmTIa0g0yRUQhueuNnwD2fCHCRM4VL0IvOtRfC510a3+sO6
aRvo9AG/uwn7mg3wupEwC4nXyRUgQdWJeQhsDek9ERmzQNLS8YlZ4nAWufIzmtCgxyW0bmkZvafA
OzxBvKB9MppmXJOxvZO2Mh+AYks7X5FkCjY0TrG9zL7HtYuouJK1sSmSETkQIHaBMBBIUN2Mpt1v
qJ4PD6DKuXdUoWnWkFvFZro8ntpaeWOY6oWL/uia9JF5xmmKTEgCG8CD2EFlmHyhJHup3gB1EWOq
bIDNMQd6CUEN+FqDeXTk6+ispLkt1feLWVAuASwBGhYgjdBZiYY7LryNnJuoxoVGuo2WGMmXShkA
iUyFMgP/zBFYFnJYJnJN5jHXVo0VGNECJOjC96fyMQAcwPKjk+QM6JtznXm88dxja/3CtYqNeL0a
c2EJPn9/Doa0G0ch8YbvZ0IiZ7SlxS5CBu66kYVBmDMUFZLzg4u0j4si9S2eFm2honTp80BTQD4e
UDuQv6a//1S2Isj2oI2I7QA6fPMRLantn38dUndAcgPkgs6k0IX6+nV38EzNTDrzCPyXtnPz7fW5
mUAfX9BW4BZ9/vxsbhDSUdLE+Lwubj1nJ8edGjYOX8IjLI1idg6QoUTZQ2vNYzH+HvtT8uv6KJY+
PyusE9GICIVi8yjaLRLc5sIKX5wklCZBfkQZ1LZmawCxr8JOhIVfr69d7g/Cpx/lku7opTEAHI4u
NB7CxjP9HiaMmIsUde+8xys5lD7aWH5/lia1ikn6EjjnubJpkjZFnkD+9kiRk0zoKi+/y1jDZvps
wPm6V+20HFMBzaxjZ0pfuSHTl8DTlyYJKHq0nTDB14Wtrxa0SprIPBF6fEEezbfZErHh0veh6TG1
l5pw7vOCt/Jcnpiis48K7yG8eEdpC4swzcHswE3YDPx84CzPm5d2nKKMSlvnKNX9GIWQXlCb+skr
vn8ivpiZAaa0POWR58KMQOkgjLKFd+HCiSDAJqK79ASYP2tpUpVIgcRx6cBptu54H1r5hqJiXCMx
c33Pnj8Q0MsCRBHYaDB2QUL4uuCtbZgyFx7iDTomt4NVHFGjsA6ik3TB0oUhgfkFqtGkSAANopml
KEbNmnBXPxrGB2pZgeoZfMYE/Ibu+5aANZtAxRNoWj+D6CRQo8DmG47tQNCVvVK13ANoQN64SpCZ
jF32bWAhkhwQjQCoF9sOYvRfJxH1tQHIt5Ye42bVyFW7pKn9jyYz29QAkRKAXsEbnkA1Xw3UpoPQ
pYQbYnhI3EWalQV5krmAC9fN3ZiPUQ9Wv0AnahR7olDrDQUUBHX8djSq/Wi4fIfSY/JkAF3gR4ip
N0g8OfdwXYdbMx90bTPYdncwUJ29N/s3dBuDYJe95YbVrjM9UquiBkMo0YVT+MxKm4M+OtGqt3Tt
V5Nx4ylN4Xpe35cXdgvIpiDdoFs4wNJzCWQPbRh0e6zNo4u71MtOAyF+P26Q2rtu5xx+PrFaYQqV
PvgA2Ddfp7bn4GF1CTWPqFf7pnroIMWATNfQIGmFCnjU33bdhuQ7xIbIPS9cVue8H+DVsEltPEwg
X+By/2rdnJJRhauzo3FoHAvKvBEm+Legz15SBpoIjA7ptwU1iPM7GFsVyByQV2CYzMllrLNL1+kF
O8ZRtGGatn68PqUXvg9KNXgLUzsuSMvNZtQZdJXZTCSnqlT3hZHfmMaC4N+ShWnzfPIIy7z1Gkg7
JqcOZdZ2pdnfpdFjUib67oQvgyylO1sVbqElUmfy5JSm8BKCRXrfxd8PrXcbOw5YuTlhzetEp2fQ
wzsaBOCYfANx2/9hCT4ZmF1IDeupGCoYEPq6Oelk4YI9//0IWADPBtYW9PMzjUJdtswskTE7gtXH
BUSFv+3n4PtYAcjlTqHjnAjAjUhrS8W0Y+7sC2Oj3IVjd/7oAYz679hNOrDQrPm6f4jWov+DYfGT
O+4K75Ta62K4+e4KfDUx8w+KvrJ0wGL4ydJCMJvyJUmXC0vwj34Kiht82rNDFkG0mFsFes9RfZff
lNG3T4Bn2ICJAuMKAtXZgyNVnKl81NJT8TsGuFl+fwOBYg7QIy4I3H3ObHZ4lZO8Gjx+MpEwJ375
+v3J//z5WVRNZG23jsTn82Lvdne1s/Dzp/3x9TmeGPL//fnzJsYUlUUuKb5vdIFwAFMgPlL2qKAH
ibukE3hhryJzAuw38JSTBNbsKPepbceZlxcnx34uO+n36G62REw6f2wnhdn/b2PabJ/u0ypvoKkC
9+ykrYRKfLkypnTm6tuL8sXI7Flw7QK8fwYjpYm+ael+LL79rmEUkKACTxd0Obias1FUFuubtChO
uNBXIx1uWNZt/ocxfDIxWwzVMLtgLCtOL81w16ffftbQdArqPxC3sfD4zK8lnsm6j1D0Peb8V1sG
JlnwdS7cGWCfAZrtYaJAX58tc1YCE9SXzD72epjsgI759uR8+fxsgbkGIivQ/vZRJv0aGmAlHxbO
3cUBQCkVKiTwW+Dff13hjCT2KEeFCaoBeXTQy0YtWJh+4+xkA0GEdw1NpZBOnMenKWsMJGRd56jq
NYBuNl8zub4+TRcOG3p6IMZG2u/fqf46iBLAHlKi6HmEpm1A0/tS24uoDrJvty+AGiQylmjiCdHG
iVj51Y5AgJBAGdI9RqnYs5t80Uu6cAt+MTC7xGMSx/WAAv6R/wWysE3WVhI4GaiiC4du7iSDbgGA
CGSrkB+agp85OV4alDWid7RT68AfI8AdkBute3HAXOi63egNIfBeKFDE2+sr9Y9E8Gk3TDwSxJAI
DiCFhah1nv0t2sQ0Itabp6EH3ASsTE79CJiIZ28czE2C/tIoX5QvSWupD5aT7kOVtrcvhGJ/c8/O
bwqmvwj0w1jnhHm+Zo4EFV4JRJqpIbRoqwbyFEMWu09xW6GFWUfiAwR6FTq8Q2k/yG+kGYBkoqoI
0IT+WXMLQBZEs0KreW8DYITYGJ0JjCiAiLsG+BV09uA9EOu5x7NbIE7jJ+VZJ7A69fD6xMy28H/m
xUTCFBRHaLnMNaoj4sk8dqR5Sqz9j01Z3PIf1w3MDvp/DFDojKJZxQX3I2ua1tP1zjzpMgqBt68l
WRjCkoXZY9Gg1zKhMYaAnhLahv0PAyCQr0W6Dv7rJLH+9fDFBdJoZWPg81TbJGm8XfDPzAtLAMoe
eJkUPEn9jPZpqgR5NLcyT2jhBd1Pxvl95Bji2WjL6EG3oHKkWSO61pQsDRlUgwKLC+sORWqUtaRy
mrVjdtaNINx+ypuy3SBlQP7aSt2xIcu3OlEukjNaGlapJnbe2Bib1NJAD3A6uINGA1yd24i1bAG0
kmAfAGwX98GQgBUXAADQ+IJ3+p8KIsR+x0CrGIfe3AOttCRNemEZcT1gEgykE7FV5m9OChppbPf0
ZJK/3ntkvlzfh7PnYNqHWEDdoCBMQcF+/hyIlrle7jLzhJyiTwFF6PsbAMOvG/mnsj67ZiZCDtg9
kKZCpWw2iHx02p57ET05gxOW2YY1P7yNRPaGvgGgBxS4WYb8YwK822E+/LGNR9t5k0iUa3LBhTKm
RNLZT7GMScHbgUc4j7yI1zBIKJb0RLryrq6ylaLxg4F+vTJCb6J4vDcZ0E8QOzBLY0XKcuFUXtjV
kxjbf83PTiXQRl2XJjAvGwAruQ8Sjyb2ER0XAsCzcSL1PLEpCVquTVJBc7HFsek8i+H03iNXeNAg
FGILXOZK8LWZVelKpfxQucmPXlsZDX/QabIwUDKVND5PNKRZ/6O1gZQhMpXzC4IrEzE6cmsH0qHk
W3aeERANpIWoFKe80rM79Dwqd3HK6ZTOIzvsnRboTZxAjoy2pW87N4uCSHp/xzaFBnceCYAIeygm
1FJtAXX/pu9FUb+FlL8LyvwU9Z81P7fttkstq/cgTLlG9Xtwl07B7Cj/M4CMN8JO1B3gBs98a10Y
oiVx4x1AkqiNAJqhlO6qIeD0SM2w+onWiAJ6YUkAx3Vsv5dxODM+/bhPEZDbDkMNcTLvgBJL9QsS
Jdm6Sl2yu37SJ4/o06KfWZkfdOqWZmphiFZM/Q7ABqN78MZtkd0bqQ1EwvG6ubnj9B972OUQf51y
i/MkqkJmtapq5R5sRpDGol4MAIsOTpfltGHNa8MH9K/ZF7jfNwap3F2u8/p0/UfMvMSz3zAd+U8z
myU2gkvZuQerlQFJgbWvqBfImIDHRB4zq1o4WbMr+//asx1c3QiWz9SGZAmOuCYy90CrZlXAJ0oY
C1GhXrpBZgf4P3bQ1gLHAsWTMwGgFo1IiGSwg5DtPrIG5uvA7LaemQGRHj90pfNelv1by6yAooPj
9UmdtuPZRvpkfHZP6q0OQImXuAdzdO/SOt15ab6QwJonxv8NEFoM2DXwLugZjZdXVCt47dgHS3/w
CtAQ2Y3qH8l44NCUVpBD7tSKESg62dGmXQRGzF6C/1iH6hECVYonYS6tg9JaA4IRrOeyXptj/tfx
6vVosTDPqoXqzcVjAj/2v7Zms8mBeNRLEMoO9dhUoAcAHIXHmBTjqQX2CSWAcidEt3Z6fQOey1Jx
59Jaov0RXJh/Y537GHHMWEtSzT7E/b55NtuFJ33p87PB6Qy9JNMYn5+K0ms4hgsH4fy8TQ4SaN6g
qqOcMH9JK3xdMYhEHUrxp2hV0OdbS/v47naHDbzTUyjrIAqchbL1YLWD40j7AEVha0foQpx3vte+
fn66tj9dUfZASqjo4/NmrP0sSHsfVeWtRpo9CAALL8D5asDUVGvVkcBAcWvyvz6ZShECkioa7MPo
gXcGxCL/c32qzq9bGEBtB7z4qdg61weF0AbSwrSzD3a+iWJctuNbj2dTir3pLl21FwfzydZs3qpy
TFIZtfYBZat1mTeh5a2uj+b8wfw6mnkY1YCOE9sYTYp2sU5YtG3QeHcdeL129wHu0XVrl8YzZXVx
FCe5irnzO2ZOG6OfF5qVpsZtxbzNqE7XLSCLd3ZzQ+APhTE8D0gAnaVzI21w+5YO0YNd6pWz5q5Z
bIGg7sIWr3UT9FZn7SLTHVc5UfVJOTIO076KdqIxe1+iMdRDr1XWTq+y/KEoRLyOXE5fwbvoj2XR
DhvcYOq1czXrqTDBoQRFPNsK0Bj9cfRYUOlNGoI6BEogA/4D3C2jWnGnHY5N0WANWUw3DBxOMO4r
uSmdTG6zgmSha7fJwWxidwWgfbo2JQd3V+fxDc8gmBU4fcdvUkeCvmb/dWB93xiZ/tDaNUfqg3sr
NJ7+OVZ6u6mzVIZxzcWt1tFxDUop3XdlZQGcBugJWIvlcMjAwDhYecODEW2XggqForUVp796qMaB
Sh4bQSTMLqQV0+69oVC33Ev4qnZbuTcEF2tP6RTaBqoMbTqWRzOlGSIlwUML8HufJHG88hjocoND
xBPrALuNJXdemGaXa8DR8y2VlrYpmyjbo8GoHUBPlOwqh/4QVh8HFjKH/lCO0aOjMxloIGcERgPi
o1sb+V6r9F+RMuKwaLRjLLvxwxMLF+6lEw6wGogjBLIwZyJiQF4nQEkb0QMafqy9jO8tGyh/Qp/d
odkUxlJIeOl+B1wDLxQKEBNG8euN1TqNYSnDAv8+jteQ04PoXLTPnCXFuYtmgAmCWgR64uLfr2ai
VrdjMFeiByiAdyDlxLdY/IPq7PX1E3jpjFMUUuAPg0CAwv9XO2g+HTWDhfPngGUCCgUYQNcNXHpM
wHNAC86pvIukxFcD0Nhgelw30UMKrl6pj2DARigSoTxkba5bmgex8JFwlwA4CgUzNAc8A1Mht9Mj
rdJGDyQ1tl7ab3By98IVIWI4SAboYZMrgLvpO2/zO5bpCzHTpSX7bH7mWXRR1yU9qN1gyro/R4u8
WHG7UZIsTOilFXNRD0Y2EHsQlYuvEyqhYWA6JWOH0i1/U2uSoDPYgrN7yQYKqbACwAJu59k7U7ck
B+2j0Q5k0IDVTv06W0jYXXAyySS58v9M/Pv7Ty+/AbYv/JhOO0hb2H4kPOmXOQdi2QMdq3u0ayfs
mmFn97jeNGvB+qVNOWGT4A+giQWkWb7OIU9H10ocwQ69k63T7F20fJUN7+m4MI8X7TgQpANyhwBe
MrOTAKfbQY+eHapi8Hnz7Ono/OE80eLH9a1/cb2g4Ia4i+DCILOtJ4ZMNHbD2YFlK5PfcRF++/t4
uimCO1xI6HQwbf1Pi4VznYBg7LFDlz9BxT1/uv75SycX3we6ZGqLiDL7fJ600XMLlmgHXOYEOwKJ
/kIzo5uxLqI7IE9kqDe568dx22x7YE3DQvUuqNzmUh7qwkSipyEEc028J1Mi6utA1YhMGFB52JVN
6NxZfXB9oOSCA4fE5tQteBLYPEOKlLRWZg9lhcPQxmI11e+C0vJkYBUA1aTQJ/gxKFBDSVG5GyhW
iaAGo3UjEt3CG8viPy2cjHXPIxE4TZUGwgAD3hTjT7eO3JAbDJ4B54Oflxo6f4rub4IW6om0Pjre
0buxIV0IWkceONawVF67cPtNKdspx4AJpO5sC9LKKJJUd9kBVFGfJeYqyhz0LSu312fw4gJN/ZyB
xEBjqnl4BS+VID2MnWK6YNZmaVAtGJhnIqdXBAP5r4U5+FpFIlOZFmsHxlRY8MrvUZ8MStN5yNGr
x22LPcRf/JoUIQfniTrdg7Tc/aA8cECLHcBzgRbXG7dXd+guueJ5sjVAqb8+CxcnGzAXKFDCecaf
X7epYaGSEBkutqm4s92wNCK/WuqYeMGvgijW1JgAmW/I1s0WNKstBQaioR2G7onpz5AgCYkOpIJn
rfNh4QK4dCwAd0cSGNQuRLYzJ8HmVFlFkkUPicCqVr81FypLfNMlm0EjICh9P+qcyCugsUxgyjNU
N4iWVWNZnnboh/s03VZ/rq/OxS2E4BzbE9ka4PhntwgSfChoE6UdVG8Ze43ZegCCYxOkIgVFaZxk
ZFuPPEKKIb1lDpjidEShOGrZD0SxUQhiAVvlppkdQZBnv/vMMQKRU0DcHa1dm5V09rSuouP1X31p
T0HTdPIqTERjc8HICr4lUeBCHVr3GZwYwC0yVHO11XUrF15E9In4r5W5PKs1aBxKTZZ20A1srCB9
69Q+TRcyWBeNTJUMNKJA6DqHVreuVdl9UeCSaCwvRIiZh22iGJot58bKreoldNilo4LAfKqNk0lN
brbeYxYpREGldtCgIyKQ0lXe34zft2A7d/rCUblsCxlIQACQAZonNEwTzc6bEmOb5MBiqBUbeReW
o423APRkudQ94tLJRLfw/5qb/v7Ty5/RkkBgDkMbU5AwjY03gKTgvbTkMamJXxcLF9tFc+i8PDW1
ghTgHNhtKggTNGJyPItNFeMG9UG431B0V9SXamsXJhI3vYOYAcHPlK77OjKrk3FdGfDNulhttSh5
k8yEkm+yqptkA1mGb+cdyWdz841fqyQvY7fHyw/Kanvf5T+uH6wLD+OX78/2YOY0uTPY+D5kBJDn
yheh2dN8fM2xYwAA8yPimCDA86qs0+pmYxQdBtDQP8RBZc4fN5aEc7LCNR2D4aPw9Cl7pefeEeCL
Nz2X/gREgdf30it1C/mjLdOThbN+YcfgZ4FSiXsWhZ15I1Z76MGWLuFRjWwttdbPqhsNwkQ8jrd9
lAdubfvXJ/rivvlkcLpHP50IiHpIDs4TO7iavLO4d1Og8aLmwbOC2hE0dxdOxL9Y5GzekfRHlRHF
8LNYjOgFK/ioMO/SGnyn6O5MSIbozZudHUsf0kaD2phMbsVIN5xg3SFIs3BpX5xjgMzQiI/AeZ3f
OYPWggCuTWEMiP9Uu+/6jYTiSnvwvNesWHiHLu4zkA9Ql0IrobPYrBYAH/ApNutA3aeZtXKN26j/
U9IEVABsbDdg9kKY9o9WcDbHuLkR6yKuPkMaGtLVh66s2SG2n8qe+wJCj0lr+iM1fKd9dPof7rDR
KJrn6MZKQhBBgmssoGvSQKhKA/2b55Ffxojxxjvu6JA3Un6Nanrq2puy36J/JtR6zKCBAF/PtpqC
mCfdO9U+0Qe8FTFkzA4Qj0G/h41r3aeIuSN1nyTvFttakLki7xra2Fq7sdpB+ya8vp3naIvJ34UG
OMWVi3oLJmC2n5tYIdiQCTtE/RvIOvlwKHTkFeMRUri/7aEAoX5LbPmgWfeFSv0Sgo1NPqyI1/tC
TdTv1G8dd3v9V5FLp2z6SZCzBcTtDPLOaDbYRm54Bzu660kb9t2rB48fypdBVZmrASIfkMMX474U
byYaLztD59PqJyADgWWNK5r+ipoqoImACvyjhNoyLeygGdZD+5el0KGgIauWMjP/uqHPtxHgmGhU
BL8P0cnsSWlZ5XRpankHjl9TpGIVY8tU0d9CjSExbjT1UtAWAd9rK+7K3FlxcyWRvyHxBorAOU2R
vjT9Jn+z0DCYsb2hZZusvh+dk5AbSQ9N+dh4L4pux/5NttnOLv7kVY/UrrsV8e76Alwod4Ky8o+E
M/UrAino6zXnuiPUmBpGUac2fBnfa81NzvdD/Whhy6fipa0+aLJDoYNDseO67QtPGdoxwH+e2K8g
Is1MN/UAhlrkUpTpHzpxJx6vf37a0LNVApAOrjn67yA1M9/wtOEy7kRlHVKb3nl9vLFs5OnGb1Ll
p3MFM9MApoQkwDVfJ9BpkKsUEBY6uCQNocjVGt/k155ZmObx00vUR90om6azDjp9jKzGT83X6zN1
aSHcqXH3NA7AUOZXA7WhZNla1oFALwNaVEts/IvfR0cvLARigrP0GCTcALBCdvqQNz6I1L//h1//
6euz6anrxjO7Fl8X1akg926zxBW98Cwis42EG/I502LMpsfrBlNGRWUfhKR3tO8Oae8+p704pYSF
gxNte6vJF9yBS5t3IqEALu2hGd48c+koogyZYvPKtMGj2Dj1sZR9tCokxB6vz9+ZKRx80GmmdBVe
fuSav26v1EYSJKm67FE3b+rixZbrsVtA+C+ZIF9NEEhVSymq7DEuBrnriIm6VRdnh5K4S7CCswcF
o0H6csovQGACNeGvpsaoLNIohildRWGl2o2epo7v2WXst6n5p4uKzfXpOwtCJ4Ngqf4f0s5rN3Ik
WNNPRIDe3JIsK1cldavNDdGW3iU9n34/9jmLlaiCCprFoAcYzAyz0kdG/AZKG7DwN1IZylAbWuBU
6TmNv0TmUYlQPESg6Vq+6lK/ALw6aH7oC3Vo+fcvDoEwD9W865z0DGpDbNso31Z2c2NXwy+ebXuj
tf6+361LU6YhBE/WnOTTGwxVPWtDGDhmem4ms0UZKP3UhEgwqfpHqykM38LJ4G0Gohri+ut+ZWrO
a3ue03OGmppoCDh/1e2X9/vyZgOv2lgtvySMIx3BmfTMC/G3rodf0Iw5gnygtt7+UsPyHszkNaed
y22iuWCxJiBJr9chdQ+w83rKPRrjZ/BkDpXfat8phOj9DRji/7CJWRn/tzlnqb+/WB5SNvURShLp
eQA5nvM2lPvaC//LooDrQsDO2cSUrRZhL6Vh2mUiO2cQ2YvROhuTc54R4Xx/vi5tKSA1eFhyHcH8
Xo3dYE+BoiVVdU4bK3rUw9n4ktQRymaf4oAj9z80ZoGFRfdhcWFa3d9Q/8OM9EB5noTw0S3Zh2V8
cCAjTFJxZZIu9QsHOAoCEGDeig5keoXiSt5UiERxGg3PE9pczfyLp8L7Xbq09hYDCjbugl5dnxW5
UXappuFkVWehspVSVOml2djaifLbVJMnotZbudXbKwP55pZnl+EMwz2JYg0CycuJ8mIJRlLSIFxG
q616q0i3zpUEwLXPL4P74vNVisRYXIfVGeHwxAfI+f6YXTrvXv761dJGY6SR1HJx//pe1rzbevTb
rxx113qwTNuLHiSGyNDIpgdzvMFaTPv/HKD1rkl0kQvw0GcEQ6V7Rd29P0DL//4qnGZ6kY8BxqUi
TvAGjIbuctRj6VGdW2nelflxHLZV/jUpH4txb6i7errW4IXdwoXH6wT8NdH7Wv+oE6NWdAiKngu5
BqzbhtKtlaI47pSq5IdTco0ac7E9C9kDLiPq1etTZxRzGdTdSHvONnmi/PmnsDfvj+E/KZzVIHLX
EZsssk4UJFarzJiU2JT6qDhjJoGbqj0mkjewpzxASrZVnUQkbZJy8CSk/Vq0t4QRPyCvbUQeIKCh
PqkGVcMqVhKXY7r7VM7zeNPZURq6KoKvT0yhMruTnWkH2hlB9+M4gGSnfFtpRuxXtSlvqiIWqC2m
4QEJz8FFNDW+CaMEURIxpKemRiZLrTBeQHsb3xD8MOukcQuB3Udeemao+xl5U3Oe8UcY095FEj3j
GR46e10O5vs8trQbkHeBzzQlD2GWF8pWGzTy10BQXMoRaOuodf59gD3zINfKd7sMviG5OTXbJG/B
IMapvBkkCzFSy2564eaWXrhaYv9FsSV41iQZ89QxNJUND/9PZtWkj1mlJ2dZiZzMT0yU/YM5EodE
0fCPVULlaCpy8AOdY7V3uzBxPGlRF8/0wjjmGTQzs1GEq1RSfp+Pk+YPZTrcC5QaGZ5BXDlkLpwA
wBMpvSypTIpu6xPA6ke8F5uMe7O7/ZM3ypXk84UlDHcdpO5C82eNrYIpo7WLPDX0/BwioBrP35X0
Lh6OPQP4/jq+cFiSqOQMoHhOILB+EWGi3IkA9+wz+t2uk95WwgbFcQW8cWGwiAF4kSzkZoiIq6gt
UjTsWSqRn/PoEDxZH1Qq4OejhcUsLNU7nqbr4lE5GbC7aik7W+HnASlUrdKu7PZLHcDaU1FBpV/I
bzhVJccShtnnuPaM7tm8Vk298v11BRum65QHPd/XnY2zIQX5/iRf+/xqMYVOGhjyxOetG8DfbeK/
//nlqFsdhVCNMUuCJ0gCaH0UNlMWCpTJsvNsdl5TdQdNeyBE58Q74GFxJaK81JeXja02nj1kBqry
ZXaelBvopJr69H5nLm28BVVHmsByiOxW39fTfDRtEAXnNtyUCM93sKpyxS+37zdzYd/BxoMsRAwu
22+e6n3UalR/crYEEl+aUqCMauyDUf3+X5oBo4MfqQ3SY3VLESeiQa3H+TnSujO1BncY1H1lTFd6
cyGiIKuyPNRZBG8hliH0G2xWQ3GepMFFRnRjDslGV+6i+cFMWjfoBzfIrmQiLiyEZYoI9UnbKvDg
VjGYXrDmlFKco5OUFxtRlh/f9AiXQXJbMHsQM1crIbcSYVtlWZ+1inwdov9XVtqFbWOgMAScAb9H
DuDVroxLR0PFXq3Ohurnj4/jsxj95MpuubCaEemhYIroFqfX2vm91jsFr/egOjvZ9NRXmylOgKRK
NrrM/2W0qP8uhrH8fQ0IswpFr5OR3ox55XX8Ob+/ki9NNyQalTsR9YQ3vIOpYYoKOWGJRZmHHe10
baguNuBwnQOmQAhtPd2yxAkPPFqcqQfVfsafj3eA+5z3IscX9/pqujOldNCWFwyQpe67NtpqyuH9
Fi5N9ssWVtdsa9WKsMOeV0mYuaGl+gRNWJP8LK+pD10aKgdKuMOjnmTPGoIcxfMkplGvz+GPOto7
1ZXT5OLnCd8pySxwanl1aGGXEcrIudXnpnye8CWwrjF+rjWw2tnJkFZdpNGAnu8UeRd8TKVkiUco
u5IugumzuCJqr08mvcNawqyl6tzE4q/WENyrxbX659srlwcAQtBLNYTzY7WY7KyaQSsN1Vlb9HsA
vF0JCy8spVffXy2lRpG7qM34/hA1h1QaPpPD2ZpBvCfL9/HZftXUarS0sSFHFNHUJFwZo6zP72+K
Cxftq88va+HFUx35erUUkCfOFo7MthtQnRo+fvSROMbz1OIif8uIkWKRR23olGfdLKm2g+yRHDzR
3+/HxRnRgKHCYF60Y1bXHcLjUmkGJTOCw/rcNN8bXd92bb4JqvzjNyv5n4V9CnaE1OBq/ykjggSx
alfnJL2d91165WlzcUZefH61+0y5jtTONPl8kx4sedMom0GkV87CC1v8VR9Ww6VgKDaSC6/ORb7F
Wm3Yvz8bVz6/1s/iNTDUWWJVZxMX4NKVruE3Ls02KRMNFhzS2m/gDWrQVmlUsqTqoo/vx0b9I8VB
fGrTUD7o2jBfuVyXIV9F8MQf6JSwjkHfrU+sskEFR+OleR6yQrmbWwtl/rR33HzC0EXhsvKDNLa/
Z1qsXoOrrdEyC4QU8DHrYQHD22+Q5LLo09GMteihaSVjE49K/RiLcQL2THWkR9XzfqqUwm9EYblJ
BHY20MhXYU0lV/3vuOhS//2pXQ09yH/kSOCBEjGDrnDWqCktkUmL51l8HkK1OFRD2t5ZSmx4WYdh
2Byb11SdL7YHm5IWSZCTin99QDlyg3FeWCbnKPJxbhXmWcNPTvvYfvifXr1oZXWgJ2o1zWVHK4ry
26Fy7lyzGl7t6jcNrI5x0WdjU8Q0IAJcCK3PSv8o+isH7Zp18K8RSkxLkY6YFgnm12OFHk0kcGoN
z/Ew3aRxea9L2s4iu+VWXfcw4mmpQLAO4uBkKdgCFvbn99fGpU5SmwHoQE6e2smqk21rxziCyOE5
izo/jLVdYz1U09f3G7m0IF42srqxSLynGkCa8KwC5WniBNNdoHrSWeo/vd/Qxd7wYFseu+y8N0Qv
Y3DwsnKis6itn1Fc/jZNfEkppr3fzOpw+Z9Js6km8D6kLLh+GSjFOJRxoUXnJI5zt4v6fdPhdhMr
T+D2kYbW/tbKNVbIpTZxWCU4Uq0FCrOaKKanpByfRGfH/OkY+yT+lMdHXThu7TSAsq89fi6NJOBX
0uogYRFmWf79iyCjKfGMDYc6Ilw6KOJTIp4RC3p/FFc3zr9RhKNBppk8F7Wt1aWcUp1GktMOz3iT
2spTcQ2BfeH7Fg8rhstZMl3ysipfdKFQonlysJc6wVNwlUU+52NR8dIBRFEo5f9j/OGE8LqBDNAl
jHTdOeXDRt5a186GS78fwVKb9awQH62fb4pdWZMSGs4p6+9ve+M//HjK56DtVJ6IEItf//hR1gpF
Li3nJEVo9n0Z8it75MKeJ3my5Bq4AHiBrtYryI1Em6IhPDeGGyS/NNNTHVeEH3s1LFPwqpVlDF/M
ceiMcTGEPcdXVuxwNvxhifRjseP/NkH5DWQDuPo1B6WHUUwwzAlpTtMOA6cbgT3x+zvh8lj9vyZW
Y5WHTVvNI02E6lGTfNvwomLXXtOYvrCl0RxE5x/cDqt2nYB3NFAuveGwngRMLu0xqA/10/sdubBk
0SDm9EWiCy69udpyih20s0DA5IQogC722AK9//0LA7XIcjAVJDLfGoPkcmynUyuz48o/Mok52TlW
veoBAX2/nbdDxaqCyMtLwWSg7OUwfrGsxsw2QrxsndP8q00fsueu//DuowEDyBlXL3PyD8X5ooHQ
sAthhLZ9KsLb+FCbH16zizDj4nqBSxMyiasFpUgNStyZap+QeZvujORK6PVmeNBKQNCCvJW+ZEvW
QlmjIdlBFtcqijo3+h91uFGuFSPfLKRFjYFKPcg/rro3/jJCGgNB2U0/VSLy9QaztPljBW+yDNDJ
oBEseCwKnuvAB8daOxKJop9yxIHyQ25fWapvXwHMMNsMADFvHh4Cq9vB6EMA2kE1n6Ks83NUy5No
h6acK8XHogalbd/H09MgfwuNjQj2QX1lCbyNLJf2VXSQllTyQk14vYZ7Y64F9rvzSTEedUHqDNUj
KrIzhCCUKh8AlKBTFl5ZGRfmjaTBArBAF4awdtXooEhonwbqeDILTJhv0vbKAXNh5S3oFJnEPzZi
VCtfd6rLEknPu2o6yZkfdHd6c5Sij0EVloWxXIoo7SkEkCS9XjdBZdXRAl0eT5n6W4Hcq1xTzlnD
mv+3BXIRdAXw1hr8q4ZYtoX1MLK4hRujzwM3kwfM0D5I80n7ZX4zEnNjjKB8mnD/wYNt6RyOTXAM
0HQjsnjdOaCJpVzG1XjSOue5n4qv6WQ+aeKaGOmlZQALbckL8xbmKnjdTD7h6wO9aqJkL/dMVCwO
GbIkV7bY8pUXb/x/48jSBtzIUqDauyyWF4do7ORS0yfSdPpnZ9lyFsl/5GTyDDn36g8WNN80tlxN
LxozQ+wliypkOzdY++U+NmFXurOWI/ifJkjTL1cPijfr/pDqZj9LBovbebIzrEXNbNfV3yoFIoca
efkUunkD6+ZKHH5xGAk+LEBtxltBzX4gI0AJZDpFXZO4Zm9+GjGJSM3SC4xu12TytZOJHMB65oCj
A9tEVWSR9SG9/How+wovQNzM55M0o1HcBOn0d9JzK8QHTxHYU6bCCyBM5vim389pUftSAvUXlnrr
pVRUXMqyvTdWzei2ZjBvqt6ZXBt7Rncu8E7HfTGPXOQI6n3PEeJmYHWewk7DaxCA4D7OVXsTDo1+
r0+DctbGTvPbrLfvytFGW0cJn7WqGb7kujb+To3c2RthLD2nk/5bsoZso/YieQSjkm+asdZ9i1Pe
U4yBubGLn1Wn4CeoyXOV+10JKMxNxzzYz06VbyXsug91PJr7UBe923bm7LfmkN848TRtatkoP1tN
ih18neibONL6s5aPBvXgHORHP+HUF1XVXTeXiCBRPNw2WWcdgx6XUKUsKh8PKt3THdx/lVweNla9
uLT0LQbYagAjTFXC6dGKk/hxkEX84Og42wI3/VvaEKot4F9o/BgQQ0hIeQGlIzdMS2SdsTS+y7VU
31TUqP1RMwa/Tvt+04n2R6Lhaa0b1JKFPSk+Z2oJASkPbq3QlO9ziluPTa7fhqR+KixXp2LEdjnI
N7GTmm5UiPBghu2Ev2l6B3VB2YamRdojsX8bRj77cSJiYDZwkbMkljeJbDCkQyJtnK5JvyLJXt6O
RiGTtEBV29XN0VJu2zh+NMhCehksxHOSOD81IDP7Ke2rnqFvEPiQyQ/sJb0D5GhE35xJcMyOQ/VV
gcIyeG2ph50nxPxtEqhCeoVi5w+SLQ0+gEb1pzrOje4PKHJ+j+1Q/qa2bbORBiElnjRZ1md1Uouf
gZUrnzCVLm/lnNVYq84fIRctwF5YuQzNEwtj2gR5+yeXRukpSIP5Ng+n9Ludl7p90GIMew2rG01f
N2LbZS2q5Z481N+on83HocH4Mw4d7HPtKdwXhdl7ZtybO9I40SP1RLtyHXx8nx2paX7GVdx7shSR
dxHq8CNonPyM1LDkB7ztQ+w+I8kD92PdafXwZEljdCPifi4eKr0Ld3ElAdgam9hFWDo8jHku7uOq
1TdKyykbLYtkMqwSf9bpVOllzzjHv1JtSr4Xod09RNpcuQWD8TkB4WIeAuhl20GrzKcpYOxdU40Q
bLI7eD1KEX7K6uq7alX5l6ZSv6UBfqsT5H+sOme8Qwcwibgmf52l0dgySeMDY+t80aZW9XDcgCmn
l62Pb1IJFyhHjSCVv+GmaRj+1DaYWcRdBfOt4m8C9GyYtc4z2L7YRQKm8OVQazbWCJ0xZGdWnmPl
4Z1etx0dtTO3tXH2nX5ayc+eUzgMCsQk/4SZMbtGlaa+MuQdk1zxHxp4epuIce2UPGk8e3B6f6bC
4Rutk2zbScdpHhdYj2cMuLNe1AcEI3WMnyPrc6Mn8hEGXOhl4RRi5q7p3sSac4c5wAk1HGVvrlFC
BMMmjqIbJDyNTfysMRbHtC0e4p2eavWXpteln2a7aIvpeKfmVoXAZ5xJN2YUD7s5s3MvxyIXnc9e
9mIjyT0VsZHaq2O9ebIy9AHUILZ3eSZKT3TW+LcnOLgRPGJ+dmWcHTQ1MnBiLhdQX5pj1IqK556D
R4ZRFg1+JvfKc6IVTek52dDd5nEd/TQk7h435jnlaYmYd44w+6MGf2RXgaXbDJnSf1ERB2m90a4U
HzZGuwunAUIZkqx+XSb9E+rGtpukIv2k5m28EzECzL3ZRzc9yvTnMegoG44Sdsn4hnqJ0sn3XZoY
20ySmsfcNKdzkjWd37U2VlvFbPqdnZanXmrNowTDYN920ryBspp+xeo+3yfTpGAHaxRum8nWzRSX
5dFssJgN0haD1q6eyz+NlnHYTVniS3ILjh6b9CRwzqGkBD7umL9x1YhhIxeNq2fZF3K8uVuGoB7z
wGz9PtfjrSxZnBpOMd+nQxu7kl0qblrXXAy41t81Na70vIt6V81GXBXaVHaFHhSbJisr2NUYhx9F
Te0i4Efd9knbbeM27e5mFSNtubTFRsMFZVNn7eTpk1SiLzvp+zCUlW1QhM5mRAzdq0Ol+87tm22m
KIk388hbyJIqvHBjKdmg28bTqNTNgwA16o2mju69lKWIdCnOXd13mWeKwvEaR/+bOeb8RKlePFZJ
le8ajWatToDrDuTCdcJ0fC7azFpIL5gPQ/S5D6LWcbUukQ+pE7S7SmqgKnLqHR1kEjZZ3ptb0STV
tuHgP4hUHj1JpOZBR03/qcs7YKiNYrpkrmvfqlg7TWqpGyvqTX/O0T6XJmTyvQGwKJdWEyJsMTpu
GrT6bTbZ0h7TO2lvBBau7RH+6k7ZoIcxcGigDSGOpjMqm6Qu0scmccKdht32oyiz6pCLuftcA/71
lcnWz6JR+NGFyDa91Lc/0g4RxNGeateBH4UsZjvsik4NhZ8wWKCIwmJjZLB208opDpkaaL6llfVN
tVjSa5OD4TaLmC0dt0/6qMe/ErNL/F5gZ67GDoAjVcqR7uh+l8YCerN4U6rourhjWio3bNnAI2Go
bisrjXYW3t3u1NrzHoV3Nllgh35StBpaoPXsanOmH9pC6u8J4k39SA0IMR6AtugINuZTmoTVccSs
fVO2MmvWnCM/C4Aj4ZFlHqtQ67d1bliu3av5HXyV0DObyvKl0shxWiC6iiwkybWxIoQMi29pgeRa
oM/6gexUsK2pYm4HW+9cWc5sdyrMxsuMrsJjFLHKakT+DULbL3vufwlrtL71faAQisYceZ0q70Rf
ogWGNpc7odQCr7nSb5IpCu8aKYp3WtqVz+ksBZ5qdO0uzQrNyxtH+HUYJ76MRcLWkEuxK9DUvyUq
YA1OfemOXSRvBYKzcIqbcxdGjuGi2xB7GezJXRyUGESUpl7703LZJG3PnE4jMcSY6o+jXhaunkqy
8KALSZ7eLxKJaj/4gZmOm6Bp4n2B4expBri0L5uuuYeJXaIi35r37KNpMyZh+FA2qXwvijLy8ZGQ
tokiDbtyoG44IfhvuXkmJz7pjGqbpG3Q+l1ndU+TGv7JjNLLNOOhJr7cKChJfDFRd568cpbEd82a
mpNSd+lvHYGxrw5yfhsjwXZ6kKNfqZIqbiANmUcMgtxV7cAP7wllF2bsvjR6Z9uKQN5gnAKHuG8s
5BrtcdOiMecFuRCbvtIxD5cgYc01nGCHwuomkxQWHU827LbLb1PpKBwYTv5g63Pia0WEb4Y+Y3Nt
VrY7kj/ZUKWVNpEyxRvTCCPZG5RKNXZ6Mc39FqHs6rHoUQXUo/BLOMNlDttWfCOMiIyNTpnxBH2q
vzUQI8qOiQOog2AWfweKnJ0P60A7GsJp7p3Q+k1JfnAr2H73eoBI59iNBKVDaO8DZ+DaybkG46w0
N4grtFTx1Q5DVCXaWrD2viFEY91Symg/Wa2UHZumnE8mgh0mimpzU94IeEAy5bmg9hI8wxUvQrL+
oRk5ECJ1Hr2OtAhXCjL22ZS2uKUYwNmBRjwSmaFhEVTZFgFw87YYe/szCLeg8pKh6o4j7u1w2wN5
qN1CCeI/WV90J12y8qcstNIbJEFllxsyjN3BTkevjczKq4nwdkHZSltHTBwPRoyV+KzZ/qwqwz4r
QTiVztD4emp9b1kLd0FVtXdIBufPY20mt30E9yfNl3zR1Mefo6SbtqNmln4325qr1bX8yVar+KSG
UuylRhzxHKq7nTbBSVDDvvzcZ2jEG3NeeHAPl6CHmntI6vkYtXOxKcPqi9SIRQnczG+LpKtuECFr
73jxhNz5Wv1gZGJ8sqCjHGSRsFQaLT3URvKX/yvxo0GD2K6yN41o6ncObo0Hnlv1qa5qInuh2JgG
6EOwgUbQn7KplFxpsJINDP3MzXWeGHkUDp+1wFC3pjDkB4eN/Qmty3KD7nPuF8kQ+fEiHFKOdX8j
pyhdTGY/PcZ63j7q6Ywl5aLJUAxdsxUp3IjEPhTN+JwGuuR3Ca4BoTqkXpIX/b068lZqOA49WS+a
rapm+nbxC/W0Rh52kdErftAWf4JUdBwWfX0sRazcQz1NvEzGyt5EnEHMA+Jssd3eakrU/sgKKJxy
XGt3JQhZNwOn6EO/MLmqx/QYyWXqhQi7oQwm7yL0eGynqFxpVufjQMFv0wYJ6iROF241IxBuOIft
I6UBFRFVXfXHVuSoEgfONquS0LPnwb5VcGj2q8Rxtr0Zc62LsvmkK8XvJG7tB1njmDOdirBlqCWK
ulp2mMLY/qEKpFfTOOh8tRUt0seFfqMUTnu0OvmPiXikp3ZCOSYjGroNfuguCblsURPvtxGVFs8p
WhCqopw2JpqWXhDZ5kYaR2UXYuLnYrSa/NXVjty/FkoPtZkmx7js8m0aDrJHPTDaNEOC0KcaYxIv
uBhioyl2g9wShDp4FaG9Jk6lYsx7adJR9Usr25fjVPJSJ8oO+I4aNyPGrW4wVJFrxGH1ra2TaSMP
QXCYoaJ7s5zNR0ed0h9YcJhblGbH21kMf6ckzT7rmsRYGunzgIDltuyCX13T5E8C4uCpzQJsi0ZV
PZWq1buEo+GmV81iRyAeeqAsVZ/8yOAnUam5CvNz6GIJGyHwd8cujPvKJXMi3yPOGXhdO7R+phT3
kTIohwCxy03oTNA4W5ISZqKXN2Sgy7teT4ZzHkvjZ4QUnuYWILBbLRI5gaM/aL0sfZacWMEfJitj
t06c6BSlwzcnisa7UnOQWtCDv06RdjdAxcaj2tfFQefK8mKkQNzSFEglzsDYz4WaN17J4Eg038nW
wQzCwU+TJHdrpCi8IpZtd2hE6AWxgfp1DVSxL2Tbqyu73+ZRkHq1ZjxrFH/2c5wVf9N+Mtx5apcn
V5RtUiPseYqJ+sFsldRtVWc23LJS5kcT55CD2Slo8WWtvLOs/K/IUmffq3Xqw8ghLosb7aZGuA/B
XOU2qgZ0ecJKPtVavwyhNR1aR3L8WEt/5Hka7zIeX9sEVhxJBS31kEXMfOS8iLh5gRlHMA3j53I0
x20wy7woxyT/mkqS+BKMsXk02Rs7ano1QnJO/yART7lxGoS+Xdekt/pc2eOlOd9zpdZuH+fmuY5x
FeHlGtykAJI3eTVKexyzMwiFeNUTXVjRFjg6yP0sa924yh1knwkyw67+Y8dd7WZs8b1EnmnTCslx
rVFIm7laeKoj+0ACkeTWMisqdAwA7WJU7uxuzG6jXMTP7+eYLyb3YBVTSkTTCiD46+SeGAfTQEtz
PnUKujG38zWiwaXv26QP+TIAL9QzXn8fUezGBDIzn9rufkwOkXqlxnDl+/qKrjzgjWQrMd93HjKY
Zx+0s6OezF/UnVAXgmPyBgg3WjZ33BjMJ+zWyRQekV2ZkmuU60t9eNnIqoDZGLkxmD2NpJGXSu41
Ia5rn19NgQNorBlbPm+RcgTSF377+BJylgIPqFAF++5VZn+y6slMyT6d8ub7qdF+fPjrSFghHoBa
LdR+Y+ndi1R+IIZWEr0pnyShfldJD5EB+2h1EVroksanyAKT7o2GHNKLILKbyjgFcv5ACYi8+qT9
fb8bb2ph/9oAk0B9hbfIWqKGCoKjgRY0TigUKc1JFGQqPr3fxFLUeFVhWZpAhhY22gIP+0cZfTFS
nV7quHmVxqnjjmxU68nIYFU62XcLBforNfe3ACfaWiD4MvSOt94mE4nGeq4Kgwty3Kd5f5yDDvaY
8kltwl9IY5GO/KhT2ULeXYCRmLjTJtDz1wtBrqTRTvTaOJV4q2bHKPz9/vAt22A9fJTH2ePAhIAr
rKqhCBEQzxSBdVKL33O7gxPnkkt1RzY+jj9LkeL99t5WkOgQBe1/ghUqRtarBo3KcbICk/ZT0VvK
plYDgwKJOBoB6eEy2qRxT8q2+DRq0mYoqsB7v/kLpwJQIl7vDCr4jzUpmqxuK8H7NE9ANLxpOCbm
B90glrPzVQurc6HnTo+GRDVPIaglxJgb6z8seLSfl+qUiT7TGpNeEizbZJNYETj4UWMZUHxLq+Wa
lT46WAuGAn8bHegnjG5r2XovttakEPcPVqedGlJoqLZJ5HHfn45LCASYS5SwQSNb0IxWqyGZVSG3
tVBPMyWzsNvlxakQg2tVx7mqt0befJHa/Ksc6LvGKXYR+Tx9/PP+b3izJKg3c4yDvgPiCtF0tcNS
uTZ4xjrTySJBmkb57aw1V8qJF5uAcwhNy4Kesob5ITmokEvQptPQVH9lERyt3N6934s3x+DSixdN
rMrZII2SMBPqdErbH0qhuHnxMBaZGxnb99u51pXVrc37w4ZxTjtFjvVoFRN4XzkhLrVA+MxhB6YQ
yYRVTyKAD8kYxbSwpAJDPXdH0rRXGnl7DAE8gmeIjjogirfS9vJU6zV24sNJNFZYgDXDtLAeBU4l
idNA2I+iep8lZXaDcGb8uTRjGxp+8fP9wbxQ1sYhchERRj9KfcMAyKWwSKwuA+pADsRCFNdWCXz1
xNWUxuvTa/aFF5ujFUWzNVT91yFL0pDb7ExtOBm44Wrl17Fr3IwcftN90csrqMc398oyvotemWEh
S/hmY1sCmwulHIfTOMrPqhFuhWkKF4Y9kgnTlLjGUPixmf1SZvvKmXKxZYdYY/EfeyvCP+haJQJF
GU4dTpBDZ7kqpWUkxwPtVunPzVB4gVRv3p/IN4EBvYVEsQCKIBa/oRNEvWFSVrKHExros19M+b0J
GTMqa7+0W9OdOMxw5lG7K1291CxMVpwV2Spvtaj1pukkRzjjCbYxKfBdhOpDghJ4x9XNP5bVlUm9
sDVB04EUA2tB+LOOtTJn5CVtaaxXrIVzsoLXMHVv4kXGEZQ/xTZCUvmNGCAFK6PACoW9z6PaRvGz
wNA8az8cBSzNUGdbHGBRY1mHpWwB4BZqM55m3fLH2XhQUnF4f0VcHKrF9xLQOE+ENUQrmiRqHKIf
T2lVdufJJpPMe+SaGPmlBYDqF7VNFeA9aKnXN3TuBMIwpHI8sSQpge4NsdTTjlXXeZ2xH/tv73fq
wiWjv2xudfi33dRPcVCPJyUCwjFipfVpcsztnPx6v51LWxhSFMBTQvq3VNdOrpwoNIrxRGrr0Qgq
DuHpW1Lpz1aj4MQUe05v3edgqq/sp4u3AvsJmTjAo4tN8uvxLLM+w1c7mU4xendKIJEJqjeG0ZCp
+107n0ti01D7qV/jCV1a9uD0CbWsRVRjjYOUJMdom1gBkjh/Vni1GOJvJf1+f0wvhVrY4PFxkJYs
+TUi1oQ+11TDPJ5C+cHgBFabGJ2chy4wvdhqULGFVrfX5LtI/SsNh49zoRbRHsD2+JZw88CmfD20
+lAKmGyyelo8XnKSvqjK7d/v4oU996qJZZhfxKt2Wy9561k92QhljvlOUs/vN3DhAn3VwCogFrqW
dUZEH5SE0pG2jbrDUAFRSb516pXQ4GJfEPXl9lyszJXVSpRnRFMTKoMny/xlBj+u4RKvfP6fNcOL
ocI3eranIuPzbqUm7pxdS79cWNJow/B2WM4/nhGrwB4fHMpYsUKGSgAdrqdO+VyDEjqmg2JcuZWU
5Vuv3rAQgFEPIIZHrg0O+KqtqWyKWcEzC0i/4yrxN127naV4G5XPevTbnpeaWb23AbZdE1+8cPy+
alh9veASI9VCrPfmk0jCJ2DFm0j7Egyn9v+Qdl49bivLFv5FBJjDq+Lk0TjN2C+EI3PO/PX3ow/u
sdQiRGgOjA0/GJulTtXVVavWUivYhm+aJfKNOfeEPdoX2BggwsVOvFxKNeLUajzkqvfDjOQfuZpv
qWRRevC9VRCmezmwfo5u8aC14F0ub/6ZLQMXI25ZRjsMvlhhRzZObthJAwZTpVsmX0Vf/6fPiwyM
bRoFg6/yeXSJSUlva/vPOwwQ8k8MbNyUov/zqqAK7a4ZDoknfWl6mYjbs5doK6dJELciDRP/b0QT
ErN1K4ey0xUAVaHwR8cNerfI+EzW/lfvU+6Q5a+Sg4RRavf7y6ObO2/wUJPHM1mjMzqmsqR4AEUY
UPrqzSTGrvcUUy+bmLn94Xn8Z2LaIEc+Q69Ms2+rZDwE1kb/XirbpLypjOufyhiBrQrNM57kokZI
pSSqVo0Y0caNMUCSuTBP84P4933hyLqDJOeGR8tDl+9aZw+/Y1ffqEtZu/nV+GdFO52qqraHJm2x
ohVbWVsFb9rSOGYt/A1gecYqZ5nVzBzqqPb/vveBr8e2/y1WqyelNLaXF33BjkiSZft+pY/FMBwM
3nH9JHJLHXtl+NVCS8O8Hd5sQK1RpxTjZTetwPc1wPGN7DEFOF0dAKhcHsqsA0O44P9NCNGr45WW
V8SY8EA6VRAIGOF7NhdhIw31CN6T1TpddgngQ1aFJkkYwse0Q8WgMTduftep5TvGgiOeUo0GdBGq
EIlE9EQPg6RTPCF9CvRu4fNzq3H8+SkQOjrqMY9WJwHWCt7e2qi/WwC5+ju8CfEuzorWS66z6Scc
mRgqSQuGMJMPfrFBfsC7BYJiLr3L55Z8Kg2QyITThubjUyNWK40Qk1Ins0cwSnKdr0Lb+Hx5W815
FDJvdF6SjqXhTJgrO3bdwFM8+WBb3dYJy5vQhTzQQUEp3F22NDcabn6iePJWDs+j09GAniUBIQ2U
tEq73Suwwmw88o0LTCFzVnTZoJ3XMtjKYuQmW5JhSgHRVFftpC0ApMuDmJuuSTHBoKOa2qvI9GAm
gCPc0RgPgwZw1CvWsWVtm+zGrBfCwrk9TFLGpMkegRQqTaezpVapoftojB8o6a/a6HsKwidNFp4c
C0ZE9wj+uNKafDKSIddavLYQR9pL6YpZIzybpm4snRkTdhixeorOg9GzIgikSH+wtSqW2tZml50A
j8QrqdeztiuVfF1Ip15/sAEJ31Vjru5dr/lzefGnXyqGR6zGf40IOxjhD7cpTR66CSR/cfE1BXSQ
a19ZGSd7jynqp1A4Uz87e4B0eps4owXsP+yHbKXK5b0jKS9tNj7mofm5BAN9eWiz8+fQMcZjBGlp
0dXkcamXUaHTGWXkK1vhYagtOOXZk/PPgiiNFZEFrGjGHw6OtQ+lzRg/TsDApQBMmd1t5PbQaiCA
IdI/PTcwYuZ5rTNxqT9URBaPnTlAU1u9emVc37tNAZKGggmZ48R+kxpzoFlA1VZJ39v7Br7czG83
oZU0+8vzO/fWMijagUcgNwMjw+nParNYiaSGskCelD8SJXg0oBNbS1YdrGvKYSsnkdt9kSbXv8Ot
Y7PCjh28vANl4w8HdB7XwBK3i117ytzOMaY2S/YNJb2/r76jm9Bygsbx6bNhZG5HxhOgWooW345g
27yXB6W6l9rAeQL5TqsFGl6rPpWSbZhENMc7Rb731KxYo4seLrzI5jbC1CVLVX16x4uFGANSdz/V
mfGwu/ffmmIj+9vLazprYSI/QqcDZpm/KaujkQc+LW0BrDIHBRBqZJcAfT9n1RKaZe7cII6EMotK
Mx+9zqc7p7BBkrcOPjruUcQd6zuSvVVNv4W1ujycJUPCXvHsNK3bEEPuAHADJT6wUc990kMo4+iv
l23NHQcoBiYhd9JDjvjQ7AJvxF9TUkwl6VHthm3mSHs9AOiiUDeKu/BVloNvl23OjW9aJ9pY6Uw4
S5t7Reu7dklLZIyqtv5ixzJU8kjZL/i5ueZjwpb/2hEvVdmBnByqQ4LbPt1kNCJVINKcXlrJ0Rcr
vtcyMiwc+PCujeXbvF4iMp+b2mPzQhSfDIXrAqIbD6BWq2Fdjq9ZdacYm0RdydbN5SmdO/vch0wm
dzu9rcLeDKK+CMxG5aFYwj2S6/WKl+OSHsTsgKjEIZsA0OeMxc4OAytzPNaNt1e71yRpfNAKz127
Wk36KIqtbah30ccq8ZdYQ2YtE7gQ6qEjbotBvhbTZacbTGVZ3ZRqvS6pG4zqp0DRd455UKyF0HUm
vCDSt6hvTlqVPCtOT3o5EUU1LpgvQ3rhcZ8Mu7y8Z17Nq8k3bJnAmEhsEtkgHSakefTa7Cv4EuQD
XQ/rsfxFG0Ttf7l6a9BmzbaASgDMgD6dxiPnWMnKEA0gkQ/Z+Mkdd0Z3+47v0/8+hfq8JMUW/zzz
EqXtC+VQOet+WBVX8pVOreJ8+9/3hd8vl6OXNlqsHFQnXEdKvyquRhBOFkxICsiImvCSTdvhaIZk
8h9JPGjyAXmdlboZHW/Boc+cTht+OJgxVO7AM4eHQlCXJMjuHOzHIdRWEp1Pl9dgeoMI8TBbdfo0
dz9oy+mCPBpBLbcx2nGtetDjyNo0TnLrhgbdus291hs3pVFH67JzRnoho7fLlmd8ObxHoMqmChsl
a+F11KSRnEoTPBKtm65bm18kZ9umH95jBFwZdIpUnMSkjha5Smj1vnyI5SZYxcNw27iyu/ad8bOp
JQsB4uyIVBKHVNL06WyezqXeOaokgyw7NJX5oWnCj1Mn4UpKwufBXmJamPFrFMH/2Zr+/WjdpIrO
VrWPePO33+L4m1K+mMEGnAiMFcgOL2ySmSjJphQK7BAQlgMO8NSYZqW2VVogTdsCyI2qrmqdB63v
L1y7c5ud0hxoVgjjYMYWfJpKb4jljhQXUq1eOw6N5dendkkqOJTDGQT+TNjspafTC5+b5I/pFTDu
w75ZmKj5EfwzIHgczRyBFdTaeNCLndnd1b8v7+a5deBhh6dhiiz4wk7XoS87q4Y1dzyEXwf5ztYO
bvWeJYAVUGEPU4IWk99QVftj6FBPspNfeboy4iWHdn5BQuaisY/IsPO36PMV1Y1DKIWsZyOgVcC7
85y3gFZuze83/dXcdoCMMDbRScO3c+ads5ReSSUYzOdMuQvuA/fq3XT6eeEIBh0sG2PK59MHm1bu
pZhpplwORgqvPwEtKbaJ7sTJB5Ou79p4pr3HL+GPGJ8bz6Oz+lYxbnNV3pj1L2XqnZbuFRpLlf7T
tbvt1L4wPmcYMtrnOuNZcj4X9DaXwV2TKAsn5nxLY2QiyCINC35J5NppnS4txohBKsGHoqE9M1lF
1svlgfzFcJ5echOqkt4s8FhEGiLGMxsBW4SEwM/k5otd2SZmB65PMz76TRC+Msu0v2bJB2eo6i9N
rmoEonmA2G+suOsxzmnEr53qvlet8glgLdXH0Q2D10Zq7H2NnOS9HvjeoU6b5HYMvWRveGW0zzUg
bvIA4oBGcbW+IRSpho2RDv1dT+x445FoWFXgIW4HJGK/t0XgvVB56qnl28prNPbSqzcYMCYOfn5o
fSgzm3KMV64Z06zgjRGytUq0tpLB2nRRo6R7Lp6W9rYxfwrpdQTKrGuf+9D5WGf1n6CT1JXkyzEd
c2NQjzvyYP5tOQze12ywx/tysJtb2ywCsE5tYf7pwZL9jtVB2lxeibnVnm7iv1yK8P8Kd76V0m0l
J+iUKsVzTNcozdxXE0Jy6I9MiE83rXLL1M8x4eyaiHap3eURzPkv8hE2hFQoOZ4FFFnGTPaNZz7L
crcLpJux+J0n9Up37zy6EC/bOr9NpqH8syUcwL6odSRWsDW09t6DtgmZqastgJCAeo08G0GgWC5S
Mi/VCm7+Z6Xd5VtjiUjrPCAiKsbLTyYIH0RWSMvLSRd6iv2s9B8bnkAF2rf0PetLWZyZiYJDa8p6
IjQ0MSue3otVGHiFpLT2cyB/a+9T++3yLM0Ng3HQfUykDMZSiOtI70u57znmswLf60tvj9B3GIX0
aYy17slo5XiBa0pV+b2n/kqHFXpipQM/CpxTOCZu03jtGJcpKKmieOny4Vax6ZDelkE0wl5ky7A3
pV9tOY+23RhVT1YNh1KYpv7KraEpkwPSBZVdOR8zXJSNsFBc7IYSESmwrtZay9XouwGg72WiPlgj
mddcfXNMHh2aLFAIU5VF+P3IMdatlIzJM6QBstGuKFGsyquLK7pJbhhw70QvfFau9Ym1dRo6w2dL
LtYjQLnK7GGTWHBY5ztrskIuhnhoJlxBNQ0RtMYKn6X2XnH8dTde7xKxQMRI4Y4WBN5Cp3vX9zwk
NeQ0etYSeWVYNP7Lzarr/1zewnPjgFSeh5DCQ5v35KmVHrEsindZ/DwEa4Qyl3iXpwUVNiwH5N/n
J/NHr5FQqTu/M/i8a3ydtBHrB8g0Xop6H9b7a9W0ORc6usBEdHgtElfim45qijXIPbtLTeNHi+Zu
iNiunS04bBEEn8q2ENWLaEioNq3QrrMKtdxNJe2z7Oby9yd/dDpdfJ8niAMU0TyXlg102Q8cLaye
FbUKH1vZ9j/JiAreRYZZPujIJt2ikoe8h98t9Y+d74PJ8lSuRx3onHPQ13O1iuuieq5/tfEq/Hx5
XEtfF/ywPESwc4Rl9VyEwdqsb9t35EMohdBnQoHQgZJUbCBwohgOC1zecw9fwYCQ+lI8OjcEXBar
QraQmRIOiuYpOpJGLP1QPknug6wtrsD0ihUWXzVJhdLQZCts4ylGOjorSqPCuWB76nONra2Xdsba
LWFjWstxYjk33tgEn3jnIdXopDoajrwy1k7dFry63SFQ8Q2G9D1znXJdy2655mR/ZscoqxguVZm2
EbPZSdRRX6JWtTd+5tu7woklyCAG1BVj6JR6Tf3odbXxZLuGdBP6Kcg9uNrHz71jDuZKyVTvpqIv
JIdJzoJKMQvH+04tus9JzR3emUEHtKSSLGldlfKwScvcuvplNTld8z8qQ9YZQarKWTDTxFeffXVT
aHDHXx1YnX5/un+PliAo866qzGkJho+J/qob3y+fg/Mg8fT7wiaqWyVME11Snrs4kA9dWVePCogJ
SBflVqNZ3VeDJ4jFi6vdFhvK4GCQ6oYSXXRbfwVWhnooDs14a4Wf7GLhyj0/G6ffF6atsMvGzRu+
39Kuq+A++gW/OAMvxQLHmhhmyjaJ2YHK9/quh4EbePOHGHSG0UOcB41DDOOb9Fj48aYrvg5psrm8
Xn/BxkdnkgQBGrUYRsDMgQhfPJN5hDq7AknIC5JE8A8kgb/PB0gBs8AcpFXvDt2TEmX2tmjkr2Eb
JWvdNV9kP+T3aC1AbDgPbgtUKjZJan/kDRptNJRKocsZ6/vWaz5bMbxll3+zWKM6+81T1Hq0iRVo
JAwlMdKXXM9h0JJendq/dwvl1QF5XGrtOp2kdvX+xk6MBxBBaySRbi//BmFDnP0EITAeHDdCqIJp
k8evknSnQcz3vxkQLhSj9XvZn8bYfIFJq4gWPi88R//z+wkieZBOG0Csy3IJJHUOS8tLVqSwNj3m
yYcGO+8Yw5GRaRKP1qkM7bgOZIzAIziYdLEubN6lQQj3SQDTXRVPg5hY/cbNAFvhkkae4M/O5knY
ajBx2nbYyYged9/C5lZXim1TPOh+tlOlJVyhmPY6MyZsKhsYheqUGuMZvlXSvWvkkDN8ScnVJvXn
zHmGAnZX6X9a2doF2Vvo7S4v1zSWM1dwtFzCluvVTI9lF/OdsbI0OjDv4mgzdguudNbKlJSkWQAu
Y9FVdzFK1XFnpy9jvA7VtZLvo4bof3t5LLNbA7QpNyg547MWMNOVPJIVHJ8q2arKzil22RIv8qwL
ODIhTNc4ZnDU2Wb6Aj1n1H51rIW38NxE2RPomxttivaFpySUQ1XhK1X2go623u9B/vT7Mly4OOf2
N1QsGtUNHvMoMp0eUciMPCpIDCK3n9vx3lXpqMm+xN6nHpqey0syzYe4vaihUB6adFnP8kd6o2qp
jpDtiwXVopd5XG+fvO6uGn5m9U1iLOAl/v7yM3Mm/RJUOyCgE/n1i5GMgaezm2O3bldml8OsGqZG
ecNvy1dxD+egbzTReiR5AH2ZXW0AMnb7pIMJx5Wk+MaB5gXOQ64Uu0v8O1Nr4l1k2PEavFu8lvwc
srlGLvJPVW50HxVz9LYwCltPlVGkH2QEvo2wiLZ6Vf8whrj5hMCW9Sk1zXCTqnZ/2yuBBcNqlRar
IrPhToOy92cZhPUayXh3P5gubVQ1WYQyH9NPNEtXS/WI8/1rT8gHttgk6n4e70P96Q0lNe60/+Im
X8GGLrj/8zN4akBw/4BH7HwMMGAPe9hmNjA0yvWSeNm8ES4ycLmkEEwhMoMJLRnN2pEPg55uirFe
j9IHvVq4aM6PIngGcFiTRBr9t2IVEIkns1alpnhhVdaa+Tiknyvns6tnC0fkfElUhYwk/GPAAgAB
ToM9ujBltfZbiU3wktnrxFwP7cL3zyfr9PvTOI++P+ZW7fcp358S+fbO6bdOugADmR0CDxgclz2l
QIVF740wjSTHDV782tpU9IT52YJfnBsE0h9T2YSzfQaNS8xc9vUiDV4K+z4I92m6iZb0IJdMCK69
9aQIaqkkeGmbtZrBYchjdeFwzM3T8SgE7z5YqVxrPqMwqx2alkm+uextF74v6jVm6AtqmYmonx7/
8ZIEjt2FCHhhjsR7vLcGs4SxNiCl9mrmf9qyXMtLSfolG8LhtovcUK0YG02xlgc41+70pRhSmTnb
3K0cuf+QrYhnboAbNpcKyX+xMtjflXzdRzcI7oQpeInPiaaua+0WPvfG/92YvyTndxrc+M0uKqvd
5QWbH+u/3yGcTUdrKxcKT/9lVDeNurP9jdm+wwQNrbzz4A84h3xKJEuGvA6DFxjLNXPfuh/LpS6c
uVEcmxCOv1W2rRVFfsC7Yi1DTVjfSEvIo7kFOzYx/YQjJ+b6elVKUDa+BNabkmyl9MYq1qaxv7wc
c+fn2IqwHNwGiiclHnPl0oB+UyypecxOFEgPqhxooJzdvoExDqEXoRGYybfQvubwOyrbdwzhyISw
FhqJ3LaKVXZ2Db/i2k5v3vF95KlQeYJACKTB6UJUkhIVdWD6L565kmQYthduq9mFPvq+8PsdLW8y
0mH+S+M8URwP0ycbeqrgPYfiyIqwnRAEMYLSNfwXI96p4X2Ex7eXqvBMxGkoSrR7ZELYS90AyVaZ
WCzEG9pttr0GPpt2C0amC+OSEeHx2Nkx8OqU2er8dFfUMrxUkLsa3xt921gvsNnF2Yf/bf2FWxLp
eMUH7+K/9MMODvFwyTXPHsGjaROuyFajMdHsp+9raxA/5pXKfTy3T5ZFrJdLQerYgcX3oc2sfsdL
jD8LP98QnlZaHVplGbIgo7oq3swf/9PkG8LVqEa1ZuNr/Ze6vjOK3SIdx+zhgzOLljfKNcD6Tg93
3VW2NaDQ+ELd1SjgpnsKoFXWXt8xiiMrwhbqO9/q1BIvGNlrI4Fpe3P5+7Ne9uj7whaq4HLLPEv2
X6rxtj2EyW2/JIW+ME9inNVkqqtXHSPogKVRUkZTp/udu29Xj4OyAP0gpGqVKedwuhpFHQEt7z3v
pc5WRb/O831fX0dJOZ0GFbAt+UByATwLhaUAihPoud9IdM+7K8f6Vcj9gqedmSrVRuuDP9g5k6iV
dVeOeJ+4h77TNkN074Qfre4mgZz28mRNv1TwhCd2hHtD0SS7pQjhHmLpG2VORDReVCfbmOi59MU3
NVuYuOkkXDInXCCq7fVIN2BO1t6S8OD6+yH5GukP6JsuXIjnu3nCcFJCow8LjmMRYu9CmjYOkSsf
DPMGUQUrfYLE/vLcnTutyQRpM3ICM0kn0+PVAEGTckjVteXp29pfihAXLIjw/dGOwyr5ayH4Oklw
LKXl5iYJpAqgFUSuyDAKy6HUqL+kaa8cBs8EB2V8yJPhRsra/eWJOl91Gs316cyQYQSPLJzIPKSz
AvSecshg7kGsaS+V+S/FLbYdsMiiahbOzuyoIJhw6NaCvE0s04x5PyRDxagSqb0zAndlpzL6GD8v
D+r85JCxkYET0VyBBKD4FoJbHwCxT6xQ+v19WHQfKquMyZCNPzvXuE/H8aPtX5/mxCZF+WmteJiI
XTi+3zpl2MU0EiRQqY9R8n3A+6A3dVNqUbDgGuY2H1jI/2aLhJA10rTSCDNfOTjVbT0+EyFdnsCF
71vCrghTU2pGlxNamTQSojxzJTAO18lsAekH/w5/61nzi2G24HrJrB0i/WMQ/IypfFwewdxGg6JV
5fDTZnbGZQJ3SwHUy4AaIEC9wnZ9c49QLVx6rWYu7OnZyZqSz5CNgCsRQ4yi63KllVgM3aw2VPjX
hvae5TiyINxpiIur3ljY7Gc5/+iH2Udqt0tpVLGF9D9LgoYVjCnU7c9aHDW56yKptpgxEyFxPeSK
8eUHiNw/S762spRRX3tl9Tsb6cHx/QDNwezGzZVVFUors8i3l9fv/JKlqUsBIaLSbUaroLAD1aBp
5aanq8XQ1sUXiQ4j5VCM71g5Y6IHpQdIhx9LOEbyMFht4xrKIdT85Mbukd4rcmup92Jufxhg/icy
BFI0YlNE5KDcLdOKdQgQMvM+cae/Y3scGxDmys7dtsUfKgcrfAj6+/ec1ePPq6dBW6kbXlQOo3IY
XYAPm+zq2JmVPpoeYRGKsTVaiLeUg2TdtPltJi98f3YnAWNEQxGtVk2MNpq8T6Ok0RW0+9Z1sa+c
Z0d5QHnn8n6dXeQjK8IkuUVCj22q4ZGLcKM0webP5e/PgAXgoKALksgSitXzMppkhAQ1gFGC5NVQ
PqZmhK7KwVef1CB7KNHVNWp308Y9ekjPbXcdnOevb4BaED5UEIKA3oRgJKtHBKppgj7YNpSrXrq5
uTy6uSjEwunQx2nRRSAmYdHgzPJYobs06jM3WBmyXa4NKWq+9ERAu1aV01sDAauFiHduZ+Cuaeh2
QDafgVzTUGmqBtzWoUuBuTVZPD4aFeW1rDaaO6qJzUKRcs7e1G5IgRJ+1zM6iWCIfK30Km5Vxdwn
tX1TIY9m7kJ3YTbn9uKxHWEvDgMA/WwopnG5b2NU3iAv8+X6BZt6c1gsdKbOIqwC4crRUaCRcYds
b/jhI4QsCK22/WOsGvcInl2fRGPKjgxOc3uULY19JfRtGYNp9Wa0d5lZbPLhU6t37/Cl9MMDnoaM
h75N0Rupklt0lizDUJevG2ctj9nm8tTNrQ5oYcI3oAOgU6d/PxqJNg45FcWBRFaAxk2OeNH15TEC
GxSOefwiYAYj+akFxFADzxinfd3lNGgfclNBVfLH5WHMBFjHRsRbbYjr0gp9jGQdfbkE4UjnWiAg
VHX3HkNTS+GE5j3r/w6RuI2Sqb7r1DeV9Mut78vu02UTM0vCzUwxAcAafFiyEF9FURIElhRph0R/
85zfYNUuf3/m4POKg4WT1xw9TOIVlCn1WEoSHfph9lhWb22xj3wDoesPl83MLAnhEtyVE50z152w
d9uiULKBzvxDgPgOWlRvCHO8wwKtxioNhuoUOJ3uLCSNjIFkFFQDfb4Nku6x7t1tUS41Fs8NZELT
Q5QKiJRL4dRMrpS6PdjcdaP0KI8IhI7huswX6q8zi07nMsgxaiDA0MUHdtano1aP3Glu9iQPT/Hv
66dKg2OLoggiW7SXn47BlBwEb23a+2NE+NBhOSS583l05QVfPztVXF8QI8D+grFTMwMix3bfdGyt
Vt0PUruL8vot8KOFcvhc+AGzg2ErKu34SO4IMSbY16g0Uw//6zjuJNE5rLU4uAUWsouQQV3VoX+T
eigh5eNDWmY/oaKoVg2UppdndSZQ4GewA5lRXo5iX0pv+iiqOyH0IW2/62I0lY3kSxOar5rrUx8Y
3i6bE2lhp8AHMBFnl9cqDDNiB2dLY4cbtzVsELQN7sZcCX81pdMiru7IG7/o2+3gAADrTSl+KxvL
3GSu3pWrDGnld/gQ0jQTZxv9MmcdkF5pl3QY8Es8v1/R97caXGftJTQQLjXdihje/wxa0zTIoDDE
a1DYU0biFxXCzwfVzJpH34teI6n30G+MGn8fm1n2FEuaeSeXerWuXdPeNJL1jicvB58nNbgxegVE
X2a6Mbq+DY3SfeVvNTt/qTXragQfa3tkQriI045+q0qj1ZuUwMrsH3VH2pQeiobeEiJyztVMzw9I
xGhDAqd8OqH+6KDdrMTjAeFRr1/FV9Lq/l0wgiNWi4MBDZRwOKNuJBM2QrDZrVvvyZIX4uTp+jvN
DCNVPJHGQR1HL6P4THZC3sitComTEufAzr4FsbwtlI+J59GD+wFBhMuHbu62xJtN80TjIbC909lC
u853UrccDveq9bqDG+j1+u/TLmzgQCj60uV2+v2m0CkwRvVwoKW33pj+06g+BUtdpjNLzu5SuWHw
IFNW8NQIj7jeKpD1O8DI434Ky8+XxzD/+YkVg6ueOEycI91rTImmayRUvqXGbUBN4LKBmTXn9/8z
MP37UZSaapVUxikGcAX7Ui0ZRbtx7E+q0W57GBdb1dtctjg7JNrl6dKzp3qdemrRj+xukIPYIGm7
Dbx9snDdz1yUZNAM1KmmU8878/TzddeWaVXWFiJYCJav25c0fMcAji0IUxa1eWtWRmUd0vFXRDUo
0KyFRVkag3DZN4EHI2VVWofG3SrKVi431cLZmLcAvBXOeP5Y0yIdLbvmakZG2t46+NUdqdkselCX
mChnjjcL8c/E9BOOTEhpIQ8VmTfwms4qkSZvqEff0s/X76ZjK9OvOLJixLY6liMDCeQbK96rS3CL
absIPhFlRiQIFJjUgb8I33fMLAXWGlsHw/9uZndwcefBd/1rOV4PgKNcQrmCRMVUzxA7HJQURh87
zazDGH+tpN9Ofn1S4uT7wornRaOY+Fvr4NrtupO3FWhNV/+VDwu37fyE/RuHsOx1hQZS2zKOTtm3
+o3ro8u8c384zfbyws9uL+4ORaPrUz/D5SOmIg0kfMyDZPyIaXCznyN9fWWb5HThMmn/jAi+qnAb
NdVt1zzItf3qJ+oNnKTfL49jmo/zDfbPhPCYCwdVDrROMqG+sr4WbbTz0nagkWmpY2vO7XIbQjY9
SXqgXnZ6UPrMQ74JeoKDlK2GYuMtcZrOjANCUXJeMCcTUYoPlGJEcrcfWpjanL2R3Da/rCWOgpkR
UG+buN6pvNHDLFy1ql61dQff4KFBsfxnECxsqLkBQMqs2PynAlkQLg6zkB0kaA1uwhzkfVis/RJp
hE+XV/t8DA4WuPnwJRNXpjAGE+IpGa1h9VD160FbOe3t5e+fD2KieJy0HycWyzPgxYjkPPpjpKcr
2kfBLmwzNdp7vnn1IccMeiMTPy+RrlgEtWkEyEpFUg9DD8BD2pnWS6I81NFelT9fHtD5MT+1NE3o
kX/3a1OOshJLUv/RKe4SkOAKaE2EhC/bOY+DTu1ME3tkJzdDKcliB7kWGGd07bkp4lVeH3ot3ZTl
Q309DIcGFgryhNkau1k8LbZT6h40burBsjx2AZrc3iMalyt1/HB5XHMb7siQmGLJhjy25cmQiwxz
33wrQdpdtnDu8MHfQNtE09IE+RG3dEcDMCy8hQElbbEZ9Qi1oLD7kdfRLmijH+rYvV22NzMigEWk
bqdXyrlanAQbZdsofX+wOutXbOJqrPDqMsjkY5DGoERKAl98GCtapsPapveH0Pjg73R/YU1mDqlC
YGRODx+CVE3YazVKuqrv8XnrNWoeSv8xjhbWZHaOjiwIUYthNUmfuBB0u1G0auqPw1JwN2cAsefJ
z/MX/uz0uMi+bQWamsL3GwzrvDZXrXel0BV3L0mBIxNCEJx4ttnT7YnIC5FjPW468oNxt5BtmUn8
YAXlbZP8IERt4lJ72aCpbcNuaqtbFOhTbZUWe9Pbe9Ka42gMW1QZzKUix8zsUV9DyxRcGY9GVbhq
vLZMorKuSXWr3dquGnqTr78HsEAinbI36DURgOfqQ6U0GooJqffD9lOAZJs22l8+iDP5I5TBSN6i
XDflP231dBPEsebGTUutJs8fB2PYRfSAyam5kuNbr3n0sru4TW7z7OpAFqvUO0jfT9Q1Yj6XRK/t
9ypJ9ipCaXZsf3aFvpVT/RtMN1enwTFF0xkRORUisuGnA1QDI1HkJiPp6tyk7e9OeZKuZG6ddvmJ
CeGkhlFO805TkG+tpU3UDY9VFS3shbndBs0Av58bmwe3EHMUUqIUkRSQ2wxbD96x+kmVlwhiZ65P
Akuod6jbEN+IpSg/7bRxErw+SJ2zS5z4OSnstZnAeFm4G1dBZjuoigU3OjsuigekReiHOTu6kRTy
zE9ZHa32VgYZyl+X9/eMm2YzkTiC1m+qHQs+LjPtNjBzdzhkwaNcROhch6s2uP6qgViEjxPWgpEU
HSmaE3ZUeaT0YviKwnJcJ0sPpZlpOrEg+NGhGqWwVbDAithfm6U22el/P32/TORqDo0hpHTQVRM2
cE7/jloaUn3wjeIuSwJ9FSoZzPTDUxGqT7ZXmKtI0RE5WUr0zI2L9kZyobRCwXQqONGi98vMb9KG
EKpbV7677q7HJjE0HhSgc4kDcAKnx19zzUFvBr85SHW3MqqHQdr33Upztpf32dwdhB20gFA6JxUv
5sAzWQIUIWFHg2OwyXZyZT7K0k1Z35n2eKPU/iZK071nj3RALrQdz4TX2pRy4KJlHs8yytSrRsnT
ogbhk8/SGK3j5m5oQLbF14OjmMsjQ8JdMWj1lDCPm8NoalA8Z6swhqH28kTO7QgNMjM6UmVeJmIH
OuWhwArzuDsk8asUAWVbOKtzk0XICakUIQ8oWsGRxmrTe3lEia9I7F2NL1Ua81bzbOQ1FlzbtLPE
QzVd3Yg8UIo708+DjdiATTptD131YfS6bZR/9ySKF663C/Kvl2dtzs3xCAFAy+t3whGc7nJdT0w9
rdl9qm/dmD10RkmY/ZJkeSFcmLkiKF38syPsgLFqlQ7hieYQ/DG96rH8qX2ru+yx+PmOXUCizuLa
VsBdmILbrrMwibW8rw9Ru4HucUkmam66JsIjKiWosGpiA0UXBUmbVlVzaIb40NNw5xblB8tews7P
7WVQHWwzGd9D3uZ0VUyACmqXmJyXyN/89pSlPvQ5t01SE3IuNjMFVnHVsyBWusBtDnJ6yMI/evtK
AK80DzkNX+E3K91d3mRzR4etTJ2c9Oak03s6HFvSyjSO8TNuhaKh/7XMfyYjheOldMEMJ8lfGs7/
Gprm9egd73TUttVqMpQ8aVW40dP+YRzdG83MPxdas5K9+lmPsl0CGc5aj3+FnrlhkRf24EwZnZ9h
klfnoTr14QtXRyXn9ljLXE6pWjwadf3YBSlVXHldGiasAvWmThJUN6KHqk2dFbDRm8DWPr1jzvFV
FEMIYc4e5nmnOGXWcODURl8l8Y3dvljWW+YuaT3+9RCit7KdCZcAdIt8rLCXWjM2esnFgxgdEtle
ep8N/ae8a2mxLLuVPJibJNQ3Qfpq196PvkGDzkiQWh/TdSnbP1UZ2bisf2psSprKRMcbP1uJsq3k
JbqCuaML7od+BN3g8S0GqU3qUXIPmJDYvMmKh4g2czu6Hlg2cZtOiQNYNUnBCStPFtcxAG0OB11+
TJW98v3yos74BdJGlG0AlcHNLcaLGbLtDdSAParT1Sp/NYbrQcY8GHFvXKJANE1rmsSjAzRCeeYa
Kb8/i4J1QT5skRlwxvXoCBUT8PxNsYhdG4kceblcdP1BirW1ZSeko1/q4admfPLlH+5wbxcf3zFn
RwYn53Q0JC/PnMh2eeMX0oNUqSs7eXuPAZK6eDjWXfRu1DhVw/Lk/mDo29LZ9O/YuLxCQTUT6YJg
soQBFHppDFD+tQfPclZPtvrZVxaqpjMBBxbYuZYKSJ7Hzv+RdmXNjfO49hepSvvyqsV24iRW0unt
e1F1epGolSK18tffo9w789m0yqr0rZnqh8mUYJIACAIHB9IW6Z3bOK06YLZM/k0R3q4THfE9ACOL
hmf+YG3N3165EM4FvucWzs7ENEnREaYNsYPJQOW0A6t2QMkntfv4E/5CjuSbpqZwOAM5e1y43qM6
u/cs618zj+1ua8DWcqTghmmjXtejwAmNSLjpTzZ7rYfv0xZN1Jr1W5hWg3tlmecpZw51GwxLPUcE
iuHywnpI+MaVseIh0UMDwlHUWVDLkcFsjRhz2mb9FJvz4HMdEBZAP/hGwLm2iGW+D7iVEEepMte0
bc7/Z461IJit+tI0G9WJNQFI6SEfjfgGzUGSC/YyytRyZGPcZwgveba/fdZbn5cCTOYafd4IPsbt
FAonKLYizDVbPP/5ki2qBDg7MeL7romBw35S7zXtntJo3Co5bwjyJLjSyBpby9ENHBs8ZCWG9D17
c1BayIBuvDLXBaH3xsPj9rpEULudpbhZM8Y2KKY9kwQpxgQWzosKmvyp31CvNR3GUBe8nMCkdU3Z
OzYK/ncy4fTFd1p8ctUHam44leUEpIAH74v/ipA3Dl0LfPLcYYwFJ3twqU0dOg8D1hxL+mDbxB+3
VGLNvZwLlLwYq02NFwIC7eFHVR5H8tC038utS2B955bhO6ghXlMOK7NjAiurjrHi4VJG+5KZgawb
LSd/YT+4bP4jRrIf1LiTElhgqF0TCm7uPWUrG7l6PujzQD4KzefoEr+8zTASQptYCgfQMnU8FsPQ
PnrdWAaJzuqjMzkasmzqcHD47B2yYrYOtxe4to8I/pGaBDr7mqPUmgvk9yd0VTbJJ029N6Zw2Grc
3BKxKMzZ9ckbtPgCoKvGWvN9LtJQ8z55aJW4vY41R/eOZgSgUb/GmdtTW9sV11FEcL7zsFc3Qtm1
+gGQveilXXbpmlrRTcY5oaJH8zYQelbrY6ZH3T/M5c/Zyv3G/mGCh9chHwdXeehERbEH3SxgdZbz
ho2RYVqLLtS4A4VdgNuofJpsczgJqmwxxsvjAZbsPmRBjgWeAnDOLMd4fkwKIMfqhDKMO8w7zjH1
4Bnp/h1Sy4HFwk4TQQnHa4zcZ0guK5ghot7bGFUxRnWV+Kb2RseHrv6p9ugeKu7admsEh7ZmKWiC
WcoDiMavUo8u9eaaGWhVEuY+6ZygSbST0dsBns1gpX0wyR69rohMQTH4wzLvivYZxhuYE8IC43kY
7hCQhLTcSlnri4HKDhZs7shOGEAz4CKX9s2pkwIjI9XlFW9WDx5x/U49qMr4XDVvSp0/233UWo1f
OQ9T+0iaN5FVgPYOPhVsnxjefd9TX2Ep5mqfxj5/drkWpHzcCJrXjxfbt8Ag0Loqp854UWMCrobj
bfMvnpv5s3hSuxfRtjuMGwooZg1VSeRNfyprZ9YPlXFP6zibMjzG61DXWMRKO7AcDJJpEh9Z+mc7
f75twStuYml5WPLyy3TW917gM/1LmDtOSYXeh4Hz+WUGX/jDMkcksut5C9GweG3pyJDvQNvPEpoC
Sy8dWZ4OisU4jowqnD4UHAMVp3yY76154IErKH91i56+MMVT7m4vclXyO0cnkpeILhYdP1ukpReW
lqPGEo8uqMhsNdTmJz4/1SzdjWDTEOyjbhF5cmT/AHYCTt+5KkDWWpGbNK+6mLhHfT7+ub2aq6se
X8cUi0XvURGCaV2uZhaKOaqFhnpKY3lB3ReZD3xuH2DELjmAkDTd6Pi4UhFJnnyTjK3CR2/s4hF8
l1OZ6X6tApGA7NzGtl0FgYugpVKEbNQyUkG6lBegZtGNUx9r7WAHIHV3j+h+MHxXIZ/1IZv32O8t
nNLqZi5EeWhpQQXnytd7ZV8ZttnF2vTATUz4y4+i+cw//OBYlnYmRopoEFF0gz5BjFFboWoWfjZ9
v60VK6eEIh6sa0nLQDkkHee2UVJNEyx2RPalF235UlOhBYaXaN9uS1rZMrRkYUwwOiMX7Itkx25l
A+tIakhK7B8gtDoplXeXjGU0lP0WqeTKqkwA/4G2Q7gCELq0qpoIzUlbq0U/3nPTP5flneq83l7O
hgg5z4B+UievGojQlHuOmWyt9jRu9fuuytBBEWTDcJf8z6XJVqhvZqRNaMyJMyJXUg0R1cryqUqE
s2FEK6cDl+C4yxRgNBbLeqCn7ex1DWUo5kbCvbPEgQ+HqXy7vWkrpgqwALqXF2g4AllJB6qEIkFn
5yz2hsqq/KbTpkOvYK6FhlTKsemy8mD3gmwAO66T5u931MJZi0oy8qSSh0jmqidGisWVwz3aNmhy
pM7J0WCvJxP1lu5bQU5Je1e5G8ZlylfXIhfs3iiHAO1xlfUQfTnOit6w2O6K4g5jekXgOu5WyH4d
7oLnAiaMevLSiYio5lJNWgdj70dbNHHad6+lpn8ddC0YjDRMwFsOuEsRZj0NtdaaAw+jSW8f6bWO
6gBrgXQYSSMLzzvJ1LQEPJeTOlZxmg9hoabg+FD9j9MxoRv5TIpsbaZRNW2qiir2avXziDxYItzo
9kKWH3oRZ0giJGPLLBtkgaNWxXb1Z25eelSqwfeyN/vHPv2HZrHzYYSOJFBK7WXU0BU8GKo4MwJP
c3zlo2OScDdh12BuUAu03GIO8qViCI+23O0gofnDjuWGVV0r9+XHpZ+fd27tFjM+XujHWQuH5OX2
eVx7pMvvS0YLBv4JoyVwHop7377O9qHKDyY93Bayqr02EkiYDY5/NemCTW1PSS1uVHHu3KfsYc6O
trVR3F/ZpyWvit6LZYSY5S7rPIsiee3VhZ1nVayCGtIf8g21Xf886rmA+gDrIyOmWd6YtqEUVTxh
PKju+CLbSqtcO234lYW28/8kLL/gbAGVPgxA/FVVXOr2birhWqrsQHNnr9nJwzxXG+e+tiCAflGM
AvwbAbHkzTLS2w1H+SnuGtcfjQJju4Pbh35dy4WTRBp3eZeCG+0qYlSTxh3zacKKiuQ4eeRbKqqH
xOpBoK0elU4JOrvcm1p/n2lKpIkpmNrmkdjdxiNqUS7J41z8DGljMVOZe02hVrGwhiIgZDoBNRrx
pts7oOoD5P43YWLjSrqmeX5fO1o9EVOASuSKSgCswa7Chyq2BieevPKQcfKASQQ7BtLXWVQRJq48
Ttnsax4NDS6CYspRQ85PGahtVVZELfqV/dsHsmKFGiZQYkikBeD61R3S9x63ha6WsTYzACtiMP2H
Jd0qQK44eEjxUEuztIWYXVKszmkwL8xxSkCSHmYXIx5OWf6S1XZAWeF34wsrvtxe1qpAvEjA3LT0
IctQCLTfKKIa8irGGEdn4H4271rU2Uj2yEzH51RFJqH4uEMDcz6mqWOczUq3jKI0Ysg7uAOjPfRl
NGsp+rw30hOrx/WvDBn6nzZ4/HQ21pUhneZmkED+IWJrQteKlIXjEchP9AAsCZtLt+MKZGHtyqnj
tP46tV+L6nOhf759QCuu5kKEZIBEmE6hjVYd9+rht+7tb399awHL38/8ZgdjSlSGBWT6gw2gL2aM
KXm/4ctWbsmLJUi3SzPouWa0ENJpXzu12htVAY6tOUi3SIK3BEnW0zLGJtxxdWz1fmaEKWCExV1l
bKnvcqqST7xYj3Qhm8Q2RFFDjC36oCh+OSXGYVqYaprtkP6OnPLNaZE7xFg8d2z3tV36drWvRwxp
bk5erwQlol/1Qa2EbysPrcC8u+Y7HjfBODi+5xWHuRgjV2/9CUTH9Z1e7XTSvQpt3gkvwrwS39N/
gzjEr4uvJWY113qNlFbYOlqYzmqYYyiYa/1Shy9FnfpF/jKrbxMSG12jA9Hw2cseVW3r9l3RUZga
MhtLCf16HhoZJsxLr2q6YAxsvYm4lW/s+bqEhb5TX5rl5WRjY801ta2Cxro2BaOLHsEtIOqKJWAN
/0qQQsUU/d5z4xAaN9rrkOzJ9NVSotvGtrUIyVv03eB4LitprLlvuv7A6vD291fU/2IJi/wzYx46
plK1wPdH9bEcgZm9m8Uu7TasedFuSfsvpEguQ7WtfjJ1HIVj2Ecktvw02SMW8m26U5Qx8vq326ta
lQd2RAwKRKYEM0QuV6UVaqmout4AwV8FNC19p4lVe0fHJNSVY/rhDn0LkGrcTmjtAaUN0GOX4ixk
TMxuTJp4EsbR5N/L6sMl9EUCav8g7cQ4a0ACLyXMuoFnaEopHvUPueN3W5C0VTU7+760gm5WO3TB
NrBG65tZvjXFRvC7qmYLZeXC0YL3tOTOjbIXU8t0KAAm+DT9C9G/lC2KDVvg+i050sF7g5mTItFo
nGByBHH6fdsfExcjmzYeP6sKZoPEAseN0E5GoCs5L0CAY9O4sH1Uf7g41JpP869KE4itNt5VL3Mm
SzJRrSKGlzbYu2R2d7QSYT8UdwN3Px6sLmyT/12SZKO1oJVLdCxJSfYutfypDrt8izNfOp9lBCVQ
cjARAIEXQi7JnXUYoDXTMctivFQwkGF8KQU5pVYReh79WJ7+SpS8bUNqg7Y1z+LWMQI7/ZEZOyf5
YGPauxA8sVEPxHyqxUQv7dKZhZqOXCQnDj5tqzw0AKfedmWSZV5JkCxHSSYroahlnIY+HuYod7/8
/74vWUzHijwrbXxf/V3loTV87BK++vmLIZ3dL7NqV13N8Pk6ee3SwKQb0KU1hTo/gOWtcvZ9m+eq
WrlachrtIy/nfWcmQZE/l2a5oU7LPpxdYf+7kMXJA7gLP69K6lQnOa10N0lOVvKoeHejlodur2Fw
5ykxt4LfVVnQKDQywLeAsP1yUcSY1HpgpoJFZY9eBmQZfaYdRp42WqRvTSRe3UGkcoFFRlbi6pFK
21L1aGkppyafIpTpImomX7NG+TWm7f62rq2KQioHPbweGp/kUh0Z2r4m8JunipPASB90PkeosJZk
iyRrS9Dy9zOtGC0QPRoCgvTynui1X3Z3jdUF0xa3ueSa35UCbfAgyAYN2nXXKMWtb3rDmJyEkt3R
Kn9MgY3hc7px28gNT1dyJIVAG4hlJV6fnJDQeM0K8mMkLgNs0ouMSjwqRA8ajLNuuLHr0IbSGVt4
3TWFxLkh1ATXFRg+pPAgtZSyRsU8OXkFaM/p6CsUzzHlczkcyvrTbSV5bwiRLe1cmLTYZmmp0TEf
8ZTWGPhdmmYKxITzi+Zujzm8A9m36J8OjJagVm1olPooXE8Hjy3uCxrl6wOGaIyoK0TOrDe/SOZ8
VbTqCFaSndoK/pDYOsalzaX+YGldGbLEyHddqVjoKnAqbKTqgVrLBm+w6LywskyKSTt1+mIXRXJH
OfOO1YzkioduIx+NGyg5Fzw5MDXp/QFDKZ6yOveCZNa8o5dWP2gxsaPo0cAgOpHvxwmE7sVUjHdt
bTZPsz3wKKk7PUAZMXlkRfln6smuJ31f+ehowsi13B6elI7TgBUzkis6SAbnmnd3eu/5qoVm+3kC
POKYC28IMm82gEjJrF0KqvKoMdPqUAzk26ygJQ6lOPxgW7w5Cmd+RWbllNRE3QlhoqGCj9neFBVF
iXQa/1gEE8RuH+vVPYb2YxXIMoA+kKa6IrZHA7+VelVVoFblG9ZzvQUxXPs+GL8Ai0J3zjWGrGpE
VovCK2ITMd9JFBtVgSuPsnRPG0t20QMGF2C8S49CedZ6U6qXMbN+YCzkuPP0nZ283t6jaztfpKD9
HOl0jO0Eev1SSlmMid7OkDKbrc8+TXlo58cyDVUeKormj53wZ2RxjQ/2YKCzAHJdAIBBswC8gZw8
BU5Fs0CWB7kwj9eR3d1e19rZvHdMLtHfNW9iUtb2VLOxjPM0nvIdIW8f/j68MBKsOHj81qvXUWqB
r9QgJE76F/N7227Q/K38/IvPS96vKGZQInr4fEb93CRhNm1NZbm6R8D6dbYA2b82Vd1pY6lksZ2Y
95ypn6Yxz32LfbAvYjln0KgsTIgIK5ZS9aV+6QBF8NqsSKxyUKS5v7vhgdCNw15dy5mM5S45u3ur
fHBqUTYk7iYkvYfatwnGXA8budrVM0ELOBaiA1gkUylQZpNR03ISt63ATfSqNhuB65XBL4TH8COo
q2Pb8O/lMtperfNccRF3D74pnnfBoG+AvFc2Cm2K4D/W8HJYQCqXEowE10jfwQ27SjwO/1D6u+o3
7tKVXboQsfz97CwUt9AZ14RyKkvQ3/t0Kyu/9f1liWffN2cbCAQL31c+TcdmowK/+nEM/V3QDcAc
yS63y01lBl5HOakk631ROo+KyzY2SC4bLRaBWB4uHQ35S1endMwi4XrZUfglc6pGv3UwWw/dPsm9
i87bHTqJsx+4Ckvf7ToaNFU+72pVZ/tCzfPA0ij5qdJOCw2w3kaWgKPwlRb8t7e921XwJf1E6Qll
DMjWMl6m8eC1P9ucd1Hbz8+Ooj2KlgUECODb8tb3/d8tka464G8ToRUkjR2SReAOCcj487aE1RVZ
SP0CPwIoiXzN6TRXbJopysm2v84eyGqqo6WloaAv3vTttqjVxYDWBZGYhi4dGf+TjiaphDumcZLP
n8vK/NQq4+62iFU7/leETPieo33X6m0tBePhg1d/UeygJH+zYWcipBuIoGU6HxsVKuAWfsV/9Vkf
OgOI8r8RVNz+Yjm4HsAkhOcusEWXNu10dp+oHU+R1AYjWn2vz3+65M9tGasKcCZjObUzv0HbpLaM
pk9xRyhhhdYpbXxrGPX5cJyMD44p/18Tx02BFkrgta+CGwwYJogZYOLKbIWp/s9Y6btWTf5i29A9
hWGK4BACflh6tRgzcSu3wJvd1ZR9Ot1ZxR78H/vb+7amaudCpLMRKcnMxS+eGGi0gft442T6oU7Z
x69wmMq/a5GORyGDAJ4NKQHqfp6LuBFP1V9ECYs1gl7RAcjrip59QHZOp5OjnAY65MGs9AdtGnKU
xLZOf80BgG8LwAtkN4E/lq8oI52AR2fwNfvJ+lJrG5f4VZgA56yB2wCEpwaq73KYQEFE2ZEermyY
vSdUyw8pMe7JnIXqaAZ/cfiA5OJGRysGXgmXRrOwsU9DYuM+1L7b2a/EOWTTRqJhVb/QKY2Hmqou
b/BLEZnSzF2mM9yGxT4h6GOI0i2OmFUR6JheqnKAsJqSK2tbzQQRjaGcOM2zuzll094epmRf83Yr
ObtcjBeJBMTUGKaH+xpBFpDn0oaV7jTqXTNrJ62fPxVeZWGUTfpN1OQTPPZvJpBYm1xtC46xKhUd
DgZgp5gIJAMHaxQjhYXBgSfaZ1Gq7vN68q32S455EOIosi3muhVXChDTUuda2KQwyPXyyCw3SZWh
8dRT0vxJa8dnmB04er1vOMd22nJyy9V/taNA2WN8JMALVyyMCQaD2X1ea6cCpemjYyCNN5Oh3DGt
zX1TyaO5dqwIBCkEc9KcrTLbiuroSEEtwAn0RV71EQBrz8YizbXToHWBqn9j7CVBw91tK5NRp8t1
ARYUzCNZahSAf0oKmuY08wjXtJOrP2cY7duP93qj+umwyx2wwEYIor2tmTHvWi9tLArJSF0gBl1g
NZKX6hIk1cqytU5mg/bYyWkwcdtQwPcN7OahUrkR9pX2uRAVG3yHCb4fuq4OhOj4b5e5U2iTRnvy
aMZ8j2LYTKHa3V5nGfs+GLz7VDMmfKOdi8exBfUXbin9RW9FvdNSRNbqXEFR24k8s9n+Ps1tdZic
SQ9UtR92SIdVgUPnoQybkjSRzVRM7RDFFPF2NohfephMPMGVnBKh2J96zL4JWo1qr7dPZcXNXuzP
8vezgCHtDDXjZmedgAoJubbLGpClITzxPu5j8ZhcGL6RS8LLUrKmsje9ZmKae7LcQwPkNl4DWwT4
K0u5ECGF8xQhcVU2EIGEjjEE9nSfzXfKrw/vF6aBoIKAjBiwYXKEnQtaFCMZ3JNbfDK1A8h5MbgY
+rFhLCv+4EKMFCh0bYZpSiXElJgQiGypZvzOxnBqTxSDMav2u7s1i1eGvC/WeSFRMpRSBxIMSEL3
lJReIDoXUz60yEpI1HmNn1ToL9oZyFHr2ttUgYry44ERWC/xH3AZLXMfJPWYWielulK6p5ZYx6m1
jwnhr6NLwtunt+aDQKOHthV74Ym8YiDM2GwWjkJB0d02gTdFSct9BeNNLHBR29kPvbivTcuv/sLB
XoiVYtiqEDkrRuaenOZ1YPs8A67+4xHGhQjpTiaCKATtOO6pSpufxly8DROJJrDb3N7BNSM730BJ
MfuKg60/xQYa09emPLRLslzdj0Z0W8zKjYTcDW50HBVaMOQUhUN0yumsOyf0OvlUfxnIa+maf7EW
sAXCaSDfdf1aVuHGHTRBOidzMKJ69gJD6AGtfvAtQu93bn7pFsLVg2Qvmh/RZSyrt9UYfZ2rqXMa
edWhG9F1AirE8NmovCyabcK+OSZRdommzn43kXFnJUl6yOvW28+8AmASC8h2iaIY96Bvau9qIFaC
3nDyCFC34j7H4Ix7m7QZEnamHgjdmL9bdjMFdgvMKOngOvqJo3O3dQHAHNQRYLTGytlLNwj7d142
7XHC/IIdnojFjlMTGQont0LeJ+5DRpQ5tFzCdnnjTE+ayMnd7OULG0dPnrpZT5G5Ac8i5bbymLN+
C0CzonBwtzaCInDpAfErRw1OBn7qxCCxZQlECX+Krt2ZypGhcHNb5dYEIVGPMeuIbZcQ5fIm1JmD
QxIQZGhvdXnfkJ9sCJ2Ob4hZDERShfco773F4ppiUe1ZWplCI/Goz2HiZX5TNR/Xa4hANLf0KGjA
AV6uRGglU8H7lMUE5TXfVunBzevPhqMcFLqFO1kx1AtZktvR55aAYwCyykH3fA+U2AGdFaDBrERs
+ISV+P/CiKQDMjHRTigKzLUdP5tsb/IHZht+z++peB6r3Ye1AdRQnvHepbRwxFzuYVOgQQoRnn0a
8sYn1aFqfkDV/VF7uS1nRR0AcwI6AGE/6txygQi9jyzPuWmfhNUEmfYPKnkb2rAmwcS3l8EhgMvL
2lBZfZ7PfeqesoD1me9tPpRWVAAJRwP0cuDRUcExcLlVVdIDG9JkuLtL3yzCvDio7l+cxrmIxXbP
olTDK6hiLiK49lykvqMGSf6Qfvv4USyNpqANRg/oVULDKvPZFLnqnJj1oiTxB/tu3gMskBssSBf8
9yoCHnWCy27gUF8DsUbxlCpbY5NXXqzo/wfPA6hG0N4np0wGkBDnQNgkJxeDVegw/IJDvWuAZzMw
xtdntNs4lS15kkF2Q6X23ARIQyn7J4OZ+zrtD6mOYnzi3Tddt1GZWtMzIPhBg7v0HUOjL5UgV3Nu
TVMHoJB3GpXfQ/8wDX8RRJ2LkKKbDH0uTqVCROc9GtpL2b007gauas0cF7DHkjeHb5YPCTBK1/Za
kpzI1P6TK6hGgsD+cFuT14ovC+uQuhCvY6/ksicGH3NR2x5qbK7QfLPyM+2AUqGd+XmdHxTW3GPa
3l1D8n2iFXDY3p2tdFHvJF/L0tzf/jGrC0ZN4j1/i27h5alzZrtjbaiD0ZQARWRa5td5+ZXzeuNS
XVMNNAfr5sJQihBLuvGUjrWpWevQREvBLETa7trenMBksdUJtioI/EdI4gKsg7fs5WKybqIuySYo
iFM99pqx04ryyRZbT1ldXzyaFCaApuVfQVLYg/ZALX3HP3qDQY4tze2d7pJyX47JV+R3xU4FoiRX
mPE4GUq7E7OR3HX9QCORWPauzjiLXKvlodCG1u9pgSexaf00AJrZl3Ob3tfC6cMuAWBH0ZMqssGo
GWWk0kIMeRyQz2MKZFHb+26NmKBU1l4VZpi0chQIqPelo5KIzj3zWVeysNUJD8pWq4GXAYqn9obh
WJKJ3Hmdh6kszAXmwkkaOwSqkwUDma1dTZv6vksNb2cSAX6OdgL5TG/VvoJ+wR1Hi9S+aOAg05yP
BzUDMhsVZfHZnTGkpBnGYj8xYh1yTUsCWwV8Z+Sd+mI6yHgLlBJtDs5lihGrapLqd4YlPoNLAFQc
g1dHwhFizyvzu2OXb6IwnZ0+KfYxLfMHE+0wJR65kdIa1SnTLBENVJkiox0xt4AaaFMWKQr7cw6o
uyjBUOampu/26fyitgi+aYk5jozmSWg7An9AWjuqM1SUej1rPlt1xsIeHC0h+hXLPesbM1AaYwoc
1eyeFGLYe1Pp7ah31fRgTc0UEmZ5vj3QV7DUjRpo9jQ9QhKl0oOxAzYaxSsgqDhFhj8l6aNTUBK2
ZBL+hLZSvzTE73ZGAznrNTUaG709eTrr0KiC9wOwmP3TUDdqZE5zGc5GVkZ6ZQ5HPhJQUtn9gB+Z
/NMzW/+cgLP93mPO6AVzoQw/OgxdtcJaMcrQKpPPXlfUPoj4F7L9/k81DJPveFr1J+2VH/rI6kdR
4v3SeTV56Wcl93k/YtJEkoDhx+zUAI2wxTfX22Xa/Zh8mmrXixXVw7PHQI41wWi4I63RZ5mmbRmk
HvBeYdODb7CoSfVYZaoIhp56/sxpF+p1RT9nutPGwi2hjFCl+m6C1fjqOKnIYRC8UrSc+o7CdAC2
MOVmpxIVPBms+G6W3R+HserJ7XsjQFFC/2O2qbszMXNyDwT/+ODlBuaOMpPuJuD5w7KrZ780HX4q
2w6MSXpKd3XLh3tSlyAVBx4OnUC8V0IHN/GRW6N9j4IZFjpVJCzV8vfIkn4/jBl5VnJCAjA5p591
e0Q/kJcPqN2m6aDeOU0x7yvKWt9ItexeyxXvoKOlAAOKs+yuSjR333BtChttHKKWMhMYXY7epnrM
7ojB6X4Qf4ZeDzLoLUeJLTRMutWMueLgwc4BghQdxTmk5iWf6AgnYbrgeczMCJARM7p9f6y43IvP
S55Q7ZUhUxOW48GU7Dwzf8pd9Q4E4hv38orDvRAjXSFJNvBuTLs85sJ3k38o2WV0lyQbMeaWFCmG
ITNOy0vaHHOm7y16p5ivDY/sLdLnrS2TwhiQgDi083AiaNnwQaMZEPOBexvR31rGEDu2AMN01Bkx
gefyLmw48KTokM/jGRwjsIDa/aUTZNAwx3d+7BukYGEwRbrzKrMK8r5SQ3Py8rBKiy301boG/vtL
JBUBubSSNhl+iZOExhyBvey2Cm59X9KNLssAWHLUPNbnyA7nLRqnlTjaRYoDPCp4BiJJLh3XOBYK
BlXhuCb+XBWPev+SFLFB7rp0K3xZXciZpEVxzmIxkCpqXLRDHpvKb4ADRP3jLzbq7PuL+p99n1WK
LVIGI/JYzfzENNGMD4d5W8hKbhzbhXIVJuM5eHRKpz0PSp+Awj/HcAVcX1OQKW8C40mXpgGeDn5f
/eL5hsiVE1oQkJYDF4lxc/IQcBXNoCOmUCenBlM4/Yr2oAissx3+z3+apHuw2fDr9hqXjZLDv6UZ
YmlLg2nJCcMp7Q3QRvLk1E7eAe26pd9M/NCwBIGPvpUvWtGKpen8vYds2VLJKWHwlNvoHnDhWRri
4qFbDUOr30cFFRhi0NrgYXqpFT3L9TonaCWpzD7SmfbMF0rP2xu24vIsvK7xLERxCUV2SbOdunCZ
x4l9Ksq9SvZ1Hm1yeW6JkJR7aPtCsWaIwGAUt9Z9PVX8+sNtPUh2gvgDrQ/QMmSMl708s6AScbJm
ZAQW5FP7nuUbb+iVo8ABL/0oSGyhS15eg4633lxYsB0MRQrtD/dU4dcDHYOuYzDHAZEsOUpF1ZZm
N4GLp+L+6KBoOr/ePue1BeDhhZ4wgEOwBml/KkynsbMZ6VOeBiwL3H7D0re+L+nRpNGOw/GQ2Pma
m7tpiyFwxZEAH7wQV6gL+5GMnKApw6uPAMNLLe+eeF+K6S0HXUjnoPrc/fyLrTqTJW0V4nmr9sAL
HE+72fykqi+3P7+6lIX8HxT9WI+M/5lcxXXtucljzCR+RgsI/jVJs0N2K6y3XP6WLEltSY2hGSOe
aLFRVRlGwOffxKACsAfalUBH9z86RM2vt5e3Yu2YWLHgaJZ8whUoSFHn1OjmPI+zmuxV8NaQ5p4k
328LWdO2JV8Hyk64LSjFpbUnjjGrA4Ki2PSeQG9WbrVRLfsiXSMuQBdILKMvZBlPfPl93SNGjjxU
HifM8Se8ITv1p5aMUeJ9HK11IUgyfMwnc92SwvAN7ZfrfqsV00/Yq9VsIGhX9OBCjHRTVTXTalIj
ECPinwZNPJQ7PooPmFn6zPWNWGZFAS5kSeajuDQrCk3P457GRrIfaEzG/e3jXxUBJOh7NyIsSEqg
mlnWmTrF8RfkW2dGOaJLdUONVzUAKC2QFi1THq866OfKrvEagJUWJcb8ZlWevWZGnr20nKhha1B1
I4W69izwNMPV0K2voaVHLgcoZZ52VjZkMcKK0EOURBrx2+XKvV43oZVlf3SuRhNKIX7ieNGQqL8L
M9n4ESsbe/EbJH+BCYZCmV1UpQYNDJ+sdiNO6me84P/i7XshaFHYs+tacJG7SaOiv8S1H8oO0ZMA
W1J0W01WvAQGWqODCAUW5FHlfoaalxWGYJhZzPqAB4Bm/P8+Lym6Y89TmiY2yoVuqOFKffuLzyOS
QWUCeng1oVnzeqbqKcviauKYwWORhzH1lI01rKj5+6Dc/wiR1tDXrNXGsc9itY0N40dmG3tdrwJN
/3R7MauKhVfAUiNaklqSnCabK4svcjznbu72SK0gW7OFsVg7b6AqcdLA4yEFLAlxiOvVXVug0cf4
g9J9qm603K0tAgkSjC5FTU2/mpY69h7lZe7iwOuoKUOvicqtWu3qEs5ESI46qytRdiVEeG0EVhAn
/PgxABcCfmf4CWACJLNDJk6n6YwoGdOy/crS/LmLqmYjV7PyzsRgk3+FSN65Ucs+H21EAHiWWzxW
yb2CqT30UJQ/+vatGzaa4dZP5V9x0iupK1r+P6R9V2/dOtP1LxKgXm4l7eZtO7Kd5twIqeqiCkWV
X/8uBfhOtGl+IpLnBCc3ATSbbTicWbNWkicwR9T3cZr5jnayDEmSS7ws/9ng442aTFWhouAM3alL
4ZxkLPOSGeOxGpWy1C5hWJbJQiFBmc5zNp1bdTi45fDQm9VzN5pHpMslh39dCC7K2S4UX/1pWmCd
+6mAWeVLAmW1PIaccZTX4wlCsD4QvP/T5vtNGb/x+d44D7ZaYRITyHASBTxmkMGK0cA4SB5rkh2h
c35gHOIJ9ycM2eRHnD7ZbuzX03l/MCLHudnkfBTvJGB/77QUydvkkGXntnnwWr+V1e+F+w44+rX2
vVJariPdTFmeZJntQLU2UqrsFBd5SP+hpw3ydn8scDe+phjI/gNkFTmk8cdXtHH4+xMlGwLncuy5
K1xXwSajxbv6zJJ/uFiA/YYi3G+kk8WtNVjfkHu2FcCCTEjUTk/t/KmO/z56XiUA/7PBrUJSVhWd
3DiDkhoJoCK9WO/74aguaIT+tT9Z62S8OZEbS9xqGE6fjBZJEKePB7p0fgMSAF1jQY4yTZ8ux31r
4qX5My5uabyc2kbSY+4UyIZq/pRJ/Mv6a/dGw10EQPdaUMV18ZDW7vP4m5t/JIXrs+L7/jCEZiwg
AuDMAIW1jdtD0g6D2zrLhCxz5UVjSq4k0/1WWYK8MCVvG+H6gP55bT8HCJbP0xBWzSUdvCzqxmpB
/V+n94yiWG5CGOHKugQlM7R2SaZRuEzoIodwHHBIb9KABaFmDjXKLHJTKPlUszL6Zi178QqN4C0N
sCCai98waE8l+uGR4Mois/2WxzUSdJJwVuiUNwa4zYC2YwI+cj2LssQ5ExdIYs9+sdLksL8ZxONA
G5eGHMRbxtmsLDvQncDd5ONRRYGzvvxv31/tbzxyBypLMse4W4qPLaqJMp4Y4c930YbkrAJOb0hj
+9SBpl5foTZUfDLpCeHZP/z8zfe5fMOEomNBFTxriyVI2BPG8b99nzuL+tQ3tpu2eeSOoVcdZE8u
4VF3gS4E5xEQ73w7GOh7HQLGHmR5lx86WNanGvgs+1O9qJJ5Eu5WBPp4TJg4dzw9nNeDxR4BNK5F
zfYrgDGABAmscQz3p0s0HiBE0AsGANpKmX+7m5phGuOiGpGVdVZ9nO8VOGIWKxwgcblvSBMNyAB/
k4rUL1oweGVtI28aPQEDc9Sl7JTG9XulR68UU/LKjzVgH0gLTe+UhXV6Gkswunmz31bOQxFPJ9Ka
Jyf9vP+DRBvd1NA8AaKBlXCTy7AlCfKStYuK2jyeX+koic5kX+e2uVG3HWMxrgT62ZhDQ9aSJZrM
7Y/ndrk5K02XFDOydumx7sO5fmfQ1/35Ee0MFDbBIQ24C4hauZ2xuHM1ji1iDq8w/ea9cx2qYOpk
yMfV6fI3NBrnIIAEbIn2BvlYEHWi1MF5ihOIXlqPFC2cxXkkz43ngeBAVmwSLsvGHHcHdHY3zWB3
yyMt+4AHqEaf9ydtnZQ3w4F8B/J1qP5ZfDHLS227yGI3iRbVgAjWOIdpPM9+b4x3DTVDDxnJJB5e
Bybbb6K4AAxicEw4xMhxrBtmcyuMiqrkngZqP9yux2qcQoPox0l3zrpOX7pRRvMqM7duno25Ra8m
t6lhDlrCfjNOx8JWQlR9Aqua3wFn9w9eCrwjQCobIBWz+Bi7YE0WsyVLgSTJX1ujAH60QL1C8a1B
xv4qOlkoU0Hy0wPSE41VtyPLlG60KOtT0FiGrD2BoApIoP1NIjHBK1yoDURNqYO8WlO/auRjn3yf
vB/7JkT7fOVL8oAdB5SUd7a0sCoLDJlZNLfXov+ceh/3vy8aAgrCSOGsLC3ou7idpSlLq8S1siKq
W7wPzOlqas+NKwOHikaBIotqIl1ngdKGc6LYZcgSuUURWfG3Ovk8zaf9Uci+z3nRulFy7FcQcJnd
EeChopMks0UudPv7V/ubU1K6qhEbFr7fey/AFqrpL1X9bheSx6FsFNzRR3emm9C0LqKxfzffW1Qy
CJGH3g6CO+rJUOQVincYBL0flcxv858lAb5zuKI1pVFkr3XZnHE7S5kb5ugU5qYhgA4yiZ+t+SRN
a8iscPcAREJmLYZSD9S2ez/vX1PT9RdycmS6ALK14byJ7Qxpl/UYjdv86pYabeiv+1v4d0qZv3E2
y8M7k1pdsYOkLKLC8c6UXQvvqsQXJf5Ash+5OgWsfqbdd8O7DNrRgIAVkx0iyVT+JnDbbHLNyRZa
5vgBcRPMU5ik52RBF/Vlf5zCiQQhG9wZLldIu94epbR0dGXUCdBV1skEHEXyedF9Bv7N/z7PBYNV
73WtDshmhG6h3DoWP6F+EWunLJUs19thAG0HXlzgkVYWKh5Sn85eWbEFZV28qX0TGU4mCbPfrgZa
cVEYBjk2GDjxCr2dJ/ibyUldWkbow/TH7DOokTr1biplXPVvLwDoToAMDIaAGnsTHZI5R53OAT1e
07yy+bkz7nQZobTIhGmiqWOlR0TucZ3LzcYygYQc1Y5lUa1QdAY0vqxzWrQYWwOc4xzNuTZIDQOk
oj7wCFTaYyewgIQJ2AuAebFA88etRq65jEJWtIquc/OhG9/vnwnBBAHCgYoJICl4JfK8IcjNjl6r
KFhrCFhRpQZlZel7taxS+vYCwIYCK42NtAwoPPiSjZ209lJYaYlC9BO0SAHGfiqzpwmBetXfmfSv
3++31jjPrNR2Z3UurBVn6zGTdecLFsSwV+o0DacDyTrudpl0r5raBPIESu7607NLR8n5kxngfj46
HIA3pDDg5iEIBSeZrK3gfN8MwLs9FLUyOerS4Pt183my7sYqoNNdbr3s7yyRFejRoo8S6EG0bnIn
I8sn2nokbyPELc2ZGZcuORcyQS7RVOHZDWeIvxDgcWvRdFqseZnTRNb31vtoyhRfBKcDP//P57mV
GMZMJZNmN1FTsoD0kOsO3XgJ9idKaAQK8SYEuQBr429fx1GWrDFzkPgPd13q+QP6NLNZEuAJjYC1
Rwd2Fg+83z3qG0cIOY1MSQmkG5xuns5FVrJXM8uHD+bYeuH+eERrAuImKEqjIQsoMG7hq6a1LMgF
QL6juEbQhdj/umgg26+v224zkMpeSqiP4OvUuuuyxjfUxu9GSaVUtHdBVgJwO9rnwBXBnZBCK1NS
NVgSkkxAYl7mOSLoYFkkiyKYKRT4MUfwvsCA/aZs3ozFUubYccCpEJnqEySZi79fiJvPcwGJgotX
6Ut8HpKgFqRIJG5KsBJAECC3iIZG6Ony6QJQ1jhOOxkkYgq6cVrA1S1UE0Nv0agkshJaskCki4zp
aoq7Ai01rywjh2Il9pxfgNZcY1kwgrRjf2utq3obBq84mz9m1uXaLEeMKJTFBswUzce2g4xb4vm6
9S6GyJsSGQoNxvn7vkXhwLy1WoEHNqTZ9VuLbV/XNFlMLP1U+ZMRzgQytxI/LNxkGxvc5FEGH1at
NrLuB9jbQ+r+3B+E4LCs2TAAfCDTAtTyOsjNtLmKXRfluCSR3twvy7NSD6dsIGcVavL7hkQj2Rri
jr5T5a4CrCZo1IKsQC8bdNb3DQiW47dsIbjN0AmOGOJ2JMwpG3SZrtSx+qvqHKlxMWV4KMFkWTjy
CN0BI3rLLABm8glPU6a8070XMweruv2NOq2/yGTQBXN1Y4ebK/RjetXQw45pjz4pX1sZ4dzb1w4i
agNob3Qxr5SW3NVYJ9kMKFSSAGzR4qS40APS/R769gD6+Ub39/wct+Y4j4zqYVzUDVhri+JTZz14
8aFPT7UZ7m8AAUPQ+k5AzWpFE4AugdsBlPSm2uopGDQ1MPF3aC+tjhqEKGjzYXI+O+AML+r3cTNJ
Np5wtUDO8JshC+hJ7owWQP4gvdskERo7q9cp/x8/v5rfnNBFHyqv9QrwnBZ9kOlrr6rEQ6+rzblO
zNufAXA+oLfUwvM6MByin60MbXJSsk9qitbjQxzsL5HwjFroYkC/IWoKPKgZUUyRlxm4OstKfdYU
L72Aj7C/aPU/FEmxFzaW9NtZMyAAOZWrXIjbgfwqKBtJJCNcdDgaC2wToM7g30QGSBIHawSBavdd
nU5ZI9nLoonCkxEJaBc57zekk/PYkdQsQOU9JeyVUnIoDO+Knf/3MQyu5D9mOD9Aq9Gk0JAEY7ii
v7LMfJmHfzkdQCmpuCURvILK73YhYsfqu6GmWZSQ69ydp9P+jhJ5Mn1Vw0VwjGQHH+z1g5ETYlhp
VDsr26IedrkHHcA7kmYXzZDcxsJV+WOM59Q3VdJ4NXEAVV2KQ5pYnyDE4bPR/Lk/JtHeQkpdB88E
gmWH984gD9BI6cAMo3c/c1Vy2sVfx3wBdQs8EV+hcpPGQNsxIMmzHfbsQfl73v6VWvbP97nLS59o
jXcXcNUmffac7gTSjACMAhKvKFqKrRXu7Vgn0Os2VYzCIu+PSvrJdiQGRBtrVXLVQcaBlqs3ZSA1
Y6wnOBqOjlbsDmzccfVM1emSe8ohVXJZkkW0LOCWsZDJQVoNkdLtORlrrzGcGOcE4Zr/OOApub+p
ROOBFhe+DEYh501BSK3U0szQORBN9M5mDy4Y2tHo4YXZj307ooWBU1wD8fVS4UlSrGEpzUFvYcet
ct8e0rOuNA+uJSOyFc4XBBQ15KSQo+C1pxQQ43RTi/lq7gvm+lCSlkyY2ADYeEARANfFk8gSD0ir
RpvAXtalB9c+sFxGXiwKJ5GgWLm+1kcEz4qzQGnZmd0JvqtTwnyM/cF8GsY0BD+AZCxiS4j1oNSC
4Jjvu016zYU4/Ix4D1o2TuUzCJo2/mRLrneZGf12Dy9mWSSuAzPJiLoDsE8t8N2k70/u9HF/lwle
e6gC4NXtrYxsb1A4DaiU9GmhawDrU+NsjUdTu0eTmT3gxR/EneS2F4jQIJjY2ONuMRKDBBpkEUk0
I1CuAVQxuiMaVms/O5bgMQszYP3IP2QYboxyYbNqt2meAo8ZGWXQlKHSSHaF6Kg6oLNfCXGgccjf
BBqIuQyNQAfA8x4yBgXc9pq67f9oZN0zm/CVqbOdl6BniJb2PXM6SDFdnFn2+BedVaQRAVFGe7mL
SODWiOHp01g4eFwS+5Wy59k872834Ux5kJBfMR1Q3uA29gABUuJBMCoajOzdMM2XoR4jBnWSfTOC
BiykMFS4aPCy43lmc5OlzHrr0gbAgKFRej+h8V3SxkdDKSAbPwXzvFbzzICwwYfQRjDEY2iXf092
dvsbuJvV1jMrJ1abRop3dNXrzGQFXtFNtB0kd5ZS08q8zsAg2XiFYrNi1kdnsUPoh/imKtl9oo3h
aioeG9jfCBG5J+EwNQ4Ebh2E6fS8FBdHEkuJ9gVoGiFyCVqZt5C29bZ1kdtKolqrnsbJflD08alH
x8T+vhCOAi8B8GOpyHLxfXntgrBcA+gQ0hBzfyxyxfmld1Yme2mKnCoYzPA2Q973bT4eciMTeA0Q
S3cmQjainerm4pWpn4B8LLXG0CIvgyWLs0R3xtYotxsUqldUp1oauSurVZ0C/vfapnGQqrK9IFos
ZLrWAcJNAGB86yT6Kq5BNQJgz+iSh1RBycwjWZB5w/e/X62NHY+rVKPPfhkMhkYzCK2EyaSFqYyV
QXgdeSBNQKJeA5UZXzmxNGWK9X5Jo0m1r83SvMSV+64eFF9lSYTm/fdx3wIrakdFMYRK3h72Ryic
SWS+EbzgUAG0dzuTqsvmWC3idc3SR9QeIxYnp9g1/uWCAo2ms6IQUWDh3SEakydgYMc0MpoZZa5f
E/3pNLLEpGAw2NXgIwDma5XK4wZD8oSZeleitUKHuKilXJZ+PCnFdNmfM8E+hxnbhvYCghNwddzO
WQJyqsrQMWfZ5KCYPYHYxw4S5SkZfuwbEo4HbDSrcp25luZvDbEmHTNCoWemd/klYcaJalag97ak
yiLwSQi6gQEAN8iqXsyZqTQTdAugu4gU95ykJ1lpXjiKP5/n2fr0dMqpPuP51SgghJspqBa/M12T
XA8yK9z1UAPfmmQFVOx6q0dk4vkKEmBzLYuBRJlJcOeDQRR6FIBK8K3cSgeqswlZ1ygfPnlKeWxZ
HJRmE+bW4jPQHmrFi6a3vpk97e8FwVV7Y5eLWxLijZZFsUgWuulSkoIa7kNMLvUCprlUdn2IdoSB
wYEUATv9zQtzZtOitGxU3qHc86Ws6qDPxg9/Px4AXEEojb/RTc0dooHao26b0FbT6Odu6A4qAG/e
N+DKQ6WUdNoKzquDnrT1xYwEmcOf19bpCLDhbQJ9RkT5LsS44sMyoM1u+YcS8upEbYA+0eSPJrvb
A2smJnLxBKmMau4PxaKdB4BpvNY67M/d7zw0l+a9scPdtLVNh4YkBlCns/IQK1bQdtVxUvtT1j6D
++VkaGVgxkPA0OWFstO5d5tgIrI2gNUv7P0Kzm/QHDpX4OnD7UgN36QkqApUzKdrsXzy4tEvVFBB
Lc/7Q19HtmOTx47lvVYBcoXAxrF7ZAoeEzcPpoE+DJ1+ssgY2VSSKBQcBQdRBriA4BzfyvSNdd7S
ukEPNXZYWDR92MsewBIL/JCGNjeYQT0EM9kDQMy+TX/+w5wB1gCYGuhZ8fK53ZVzYTQjsjxJpNWg
SQxnyKFooVe8b8fT+A9ALxQD/thaB7t5IzajB+1AA1Ju8XxIjKtTvpiTJNMt8IQwgXQqhI8QTPC1
oUlH6SH1LDxDx6uWH8viAdzq5jtHVoQSrsvGDjdtyqAlZryWOQ3vaWkgSfBtf1lk4+CmCrLgBHRn
+H6XHRz93NkBGHnZT+/v2Y7Wng/8v0LLUNTibsZW6RQIQ1V42dhOcnbn+GMzmR8yZlJ/nKl5yUHb
J7mMRUPDEwfCk7gisVicyVGt3caZEMB6Vp08urOXhCl81spH2wY5W7yjNxbk1/58CiIAB/eJp2qo
HrzVXOt6U++h2AKjEJBrum8oLX6LE8ldIjSCBBJS+YjZ8dft/u41qLOArTWJ1P4b9RQ/nz6ACEky
faKdB7agtS8NyS9cW7dGrHqidj/jeRPnvT9ZjS97PwnXBw/alTUKYTIfxNSu0ysAGKYR8Z3pmnlX
s0Wl5dPfx5XIsgBsCL5pgEX4t4VD0JZB8hpvC/U17+7S9u8bjpAM+GOA5zyFszHHRa2QfrB/ZM4h
qQKjANmNr5fBZIX7u0u4JnCeKLRjRCDtuF2ToSh7b6AJXtTKnXJw3cv+50X7Cq3a8O+of70tflHo
Twx16yrvWhv0OHODfhgQBt0PYyxrmxJFQxtLfOULQuIGTQgq+GvL3tI/sYoGkKL1S+vv0Z9gwIdq
DDqAAdfgXy90VmObzbgK3ATqTCDad6/potWSuFgUEGys8LdnZZXeUK15G8ctX3WDPZLBOuum9ZIU
7hmxZ+AVP/5+qWwUk9YklIsnE3c6W5223Wyv8iz0VKXUT/TAMCVzJ1okdNEhc2igKqLy2D17IQWA
XsA/6MPia+pjpSGecnrf1Q77gxEZQhUBdZHfioV8bMCUcswnAkOx1dzFJIn91FROoJQNE7L8Q2EM
1/aa6sCmgK4H5zwTz2agP0DbKNH0AEJtzt8zq65l1j8G1tFuog8P7QsWU9HcPlqgbgYhM/sHNwAL
4NUygTaHgACXEVqaJFZIYqLzNQe3tVr7ks0lWA/ABIDmW3WK0MrLjSCxFkpdtuLY07n0KY4o0Z3A
SdjPrv+6v/SipyxAlevLCNsZFWQufq+WvBhiG3XEmMX3bkd+Wu0QpKCgR7PjOUmWiHX5ndeYB0qY
7LkueDtsbfNeyC6nzEwIbC8otxjTfQWc36heqTIeauu17bLAGCWeQuDBYRIp5LXVbc3A3m6OEjkQ
LymRem0z0NfPp0nNg/0ZFThxUDFibyDtjjnlD1Nfj97kxR069RwrQNDjm6MVlp6sXio0g2aNVRIT
0Q6fQ0ZNcMrUYkGay7DvtEELXDc+p6YnibNF84XqBTLuqyImZGxv5wsADZsoKwmn4Zz7BIzvkihH
4Llx1wED/Tvx9OZZUrWs6bErURApqsBqTzE7gyyM2a5PwB5TWTLmC0HQ4yIpiPc53nNohOaOrlG1
vdrXRoHnKgnmvEBFGwQs+tlJk3PnHPa3gvBwoVdk7UhHWe4NcyWhcdfmXltEKkl8BUJhaen5KdPg
lkZfBwm+N0Df5GdlyZ5Hv5vduSfyiptckx0eaqr8sUZS0kl7HT2EwJo5V4CeSj/tOvNKy2nyke6p
QttoXJSjCAli5BehMDEUPrPG+c61K7DP2fV9nHV559PUyZ/BS9Kj2dn2Di1xf6bO3NwNozkdGsSv
koBRtLFXqPdKuQYvy0cMte4Olts3BW694j0xZ2CZTFwTRAZkEuVP0CD2nyE+aLAL0syg+iqi1vYm
n6jZpW+zewcvSQLhXnZGRvS+G+twglyGlpCjYpWXHhpr+3tEdMCAokJSfOWXQ7/a7QGz6zaBsoVV
gbWAnsZUOaf/UAAESe8fC/qtBWdqhmVwYKEkfq9eB5mqjGjBEAEhnHTxH15Ft983utYocdyqaKiW
u65874IOItG//8M04flgAlUO7gyeHKvR9KIy3LiKLLYy8YSlDOcickTg2/7PAHfnZq1ppE0BA0Ch
HIdyOIwz1DFwWn6hbnM3dmrlz5WShvvDElWIkV1AE+QqpoQiHeePJmCQWzf3StDCksDIvSCxQTpV
/LSy2qfOHRSVPfbOtsuj0/7IAPXZNy9auq11bvMNJastK3bQcNbcx513qIzk6PYysMUaC/O+CCzU
oGtHkhfiauuv2ARkwD26UCVIKuRQet8c6jMURi9x2oInpNQvI/ICxVr5Nt27RWef6lm/ulP+QIbk
5/5oRWGV664Y6bUxFK7x9ndQiA0PVVFjo7ZoEja9rjkoCW0OIEQb/DQxiORoC2bXU1FVQyiHQu8b
bW6lrgzae6RGmbcOgN0LMudZY+//elBw78h4rNLKcNzc6fbUuprmCRdonwNwBJyeT22oxULB2ocK
5L4tga+6scU9eqCIbFVx7BaRVh1Nzy90SegkOIMYBlg21hwrhPi4WNQY0GhnTWgVzI3nTLMOcXNP
y19t+TBUXyCDKbGmCcLPrTk+FoiHDiDpGOZc/UmDjmV70cDompYPlgp56ekhmyFy8rVxB3+eX2jy
PE9TWEN0d/zK4l+1fVS8X/8wv3/GzyfpjMFYGFp9y2hix+VJY5f9z0um97cv2p5DA2I8nVKUoBRR
Am95oi7Ekp4YeU7ij6X6Zd+YgB4IEeNmMNxmcWqtZ7aXwVqGPvLlc5dcm/mLqvxs3GsfU1+JryXp
/ZjqAcnflfSC8oxfm5J4X3QGt79i3dKbMbcawhdc7WWk9C9D45eJv8ioMwRuBQNdU0L2WnJ21mnf
mJgdGwKyPVatsIaDtShHSy3Phae/A3rvvD+p4tH8McUdkAHqU5ZawZRaXqu8hzD9hcpoggQRMpIN
gEmifoWCM5/cBISsyWoL3rpxITRmf/FGN5zvy6BPXvcHI/ImiMPxQRMNd8Ct385bMTm40FxcfWV+
bKBbddj/vGhZtp/nHGNqUtrpBsbR5uesDFUXtKcAHZz2rYhWBHAhXN/q2nXFVzCxKTxqUL2ImjRU
y8vYQYdZcn/KTHD7q/T6pSEEJkhmhmXyQNZY/h+0SZFjQucAEOToiFL57je1tWdz1Bw8GPzMuU/K
f7g6VkwVbl48hpD6uV1sxc0HtKHOCLabwZ8eQWcjeUgKZwlvBmAf8Yp80wBpDn1uteqIZ0NSQepI
DUp2b9oSbyIK1xAjoi0Rz25UAvmUnKrpbK4TzFLTuPeDll2ICuy1BeJGsPojjxborQI53ETz87Z+
6ew60CH9uL/lRBsb9ABQOQLDoY3zczuVrTmSZhyrEnIIg3qEdpl1gLhAdS4qCJRRm9Uv/2APUTeA
mHiegKrj1h4zvdrsmrKKMszojMzMiaWfUajat6KJbicADf4zsw5740bXNg3Dm0CtkI/O/VjZvptU
j2WRHmrTuaagc1HTIqyRHkqd5c5o9AurwVlvsq8WzV+pXj4OWXNoDPvBbl1JjCXCZ6FzB93aaEQD
Tyef7V1TZLo6x2WErO93u6UUkSs6XwfIh9wlBTg/WGEWfqvOkLvR8nu7b08gxWaS3Sdc+M2v4O4y
TY0XHZKGcJgzhHc/LiqBrGbv9+YHyVKsnpcL2DFcbO+1ERarzh3WFNdzY7RWGRlz/qAo9UkttZOR
4tLO6wa6l+mjPZnPnTO/K6r6gz3LAhXxQP+zzyPuynQGd0sC+970YkzPieGrHcRFJDtO5DFQWMMt
56xniXfdGanalppFjVG2gUEfa/Qzq9lxfy5lRjjn3ZtQS1TLrI6Y9a2mZ4V9X3SJaxVd2CuHK+rE
gLW8qbO2/ew5SWJXkY5yu9rez4oXqPZ0Vsq7trMl4xEeha017loFk9pktrVTRU76BaUdtEulAZLk
PjPQbZ6nQdKBY7i6M80HNNdKVkzkIra2jVsX0bRmo1Y6bOeD5VfmC/PSAASzvo3D1+cfUJuTXCqi
BB6As3/mljtyDnIAatq5VQRx3uPUg7RTfdGm+jAMT+7aIt4eNBNCi4NMdVa0bSxb91ZqIRXtyVxO
hXUkccqFImeDpg7XuJvLr9ogg+qKNg4S/tgzyNysjB230zk2Tt/MCTxuu3Qvi+Vdq1q7o6qNatbk
XLJYhqUQ7p2twXXUGxffg7qZjGAHj4bumLU+CGMXI+zdU1aADNVn+lNpn6kMD7qOgndm61W9ljvR
D88XoA17GUbwCABsrQTFieiH/QMu/DywBuv1pOlvWnG80kx63UZbEQEbWNU8tP1534BoK6zIzN+p
KST7uVUqberRJQOmkVnPjFyU/jnOJRGFaAy/vSAIHTUkSFZ/vFkXSuiUuwZULvT6WrFPTiaJYEXn
FoHKepf8FqnkIv14ynSSMgyhBpkYca2wGZQnJGjQ7bBERscO1VI978/a7xYOftm3Njk/lZdgnWsz
wGbB5n4s6yIAC88pWSV/++JQgII3QZZ7qMoQHU5H0qbH2M5CpISRCMZbx62jtlwCMG8fXUruK5re
g4LkUltNiNEEKU1/5GZxyPThSkGTplRt6A4UCu/e1YidS2vaB7Vawv0xCXeCAW9g42WNvhhumYDS
XsC3u7YUsstADg45VX/PRQ3mCGRX8WyBRwBi6HYnIILNLTdr0N07hMjwKLbktAhdwMYAXzrV0XmV
MEB0I9tyfcu4zCCgtWh5tJWn0jn0/RNVvncgN1Nd2ewJN+GfofHZP0OfWzQRAIE8KCDCb/3OeZ9M
UdNHMaFBKWMdFR6pjTVu+1XxaOuJDhR6RdkLTeeQFYXsySNMsWwnk7sP7QnARK9CMTO2i3Pd2z7r
LL+wOz/LzIsNTr22Xj4D/vDB1NtjXrlPpYVOI8sI0gncgaP9cX9/ysa8/vvGjbAC9SJ3ra06GVgr
KepKi+Q+Fp6Azayu/76xQKaYoRsDh1qDftEcnxf6bMjA3bJ9wp0ymyqZ7gxYuZywIDbfzyCqS8rL
XLBjQb5rniSmkU0ad9P3BbUaJ8aBUIarAamMvJUk4kSlQJxpvLrBB/O76n07aUkOWt8Fot9RAol5
1n2O8/dIJqjx46Q91ezRtZ6Vpffb4gNrPlVl65fkYEK42jSoX7ITKT9r5BudoKgtKS1r60y+cdGb
H8Y5m2x2qqSd8cMK+5GRPHQBmU+6SJ0vej+HjQFQO4kG/dvS/FDrr6w9pvGvvL/U7HV/3/5/ztH/
myEQOt7OEDr/ay0r4fXKRQtaxX6cAO/zM60+WohLFqr6Pbh6ErMLlYmeFtoHJn4ueKfPWqzegdfp
x/4PEk4MVK0sgPNQ3edfJmyGllkzo5G4nwffoBe0GpxHJQ57S3LxC8/TxtB6FjbnaRkHc9EmNOSY
+nxXoy7d1911kEoEiI4UsJLoIAcJGcA53LGdciVO0xL3/2xZATrrensMGivxoegESsvkVMayBmnh
3tqa5E7xMqdJt3Tw9mXPgmw4eu6XCXlo6j0VmRpMKvo0ijSc+s9TdkS3UKAr08EeH3uCcNuTSTAI
nxFQ+LJArQyc1RsUheYpRtmsPUn18mluTpCZ9KvxPDTvLJb5rPlq0s9TEe1vIpFj2drkZsDW01Jj
q2OxvOzc+OmSnvcNCFd1MyjOc9Wkj7WlwKCssTmg3Suom1fPVvylp6FmvgzJad+e6LmCEBLk8gaK
iW8YSmk/5JMzYxd1TXZi7RSOsYUCzfhgr20jhS4Znnj+/jPHRyqGzvLB1LGDwDXWAFvOJMMRnT0H
xO4430ALgR/k9uzVBRj/HRVORwe+12InC13AWX3cnzPxOdhY4UIE7GVzGIBriBqG6sf8bNrXuipO
YKCZupeaPZv5u1i/hzKp7zTvG3DYxv3zRI9Vddn/IcLNsvkd62xvPA24MHQlpvgdbLmvPnp5wHpf
NQ6de287sjHLZpZzN/2g6mOew1aaflXKJ2b9gP/Mss/F3EAi8GNrRXQ+2fkXtz0xp/HXxltTxowo
DHQhr4UVRrIboHtu4hdaLwoBOVJk1E8q/aDOfZDTc55bPqiEAy+Gqpxj+rb9lMvOpQjYgkf92ugE
QAnyeJxpd2mWDER2aEAqx/ZATc19pmz+kltN5aO1/qdtt+VBTbX4aNk0B1A6/5XNevcyZPW3Me9l
SRTh0mOXo6qwihPzCBdnnECruDatdWZ3aBM1SqFuqeAVlnXFseyKcGCy15+ARFvDFPyxyR0ueOHO
axw06AG++Qig04EV+qGsu4OrzkeFstCs8nd91X+d8viskiyEqwwbmt0zQw//Yedvfgq3GrbL9Hpc
XwLm7Pgg1w6yVfCv8+2sPIzuWW0+7dsT7v6NPe6kaQqrFabDTao9/D76y6Ge82t2yq/7ZmSryh0y
l6Wjmg9r3Nqda8MLy+FjQ+HB4jZIVBTasNf2Da7RIB8tbpeUu8+suqVg9oc/zpL6JW7rH9U0XdKY
+PUM0l+zMYOhZgcUTiT3gNAukuCqgW5fhC9c8sJVjLGEoAnyR+nwoJX9fa02rxA4OFRlcVWV+pIV
S+iwf+hX9PDE1w3kliADwqOqiAPcpVajv1j3inO2kEsLzB4FVqaxLMnMCnfMxtS61BvfTFKNxGaK
w2KU84FpyrO2DCHLKwnYaF2gNwuIbhbHUtHp+aaOVE00M1sVZoqa+n121QGlqA6dDOUjvLc3Zrh9
Us+D3igezOgx/Voo5q+cOJKRiLfEn5Gskcp2wowkrsYFHg1Uiw+pkd7rzVD6ymwxAOzQIFh2n5Zi
PpAZ2qH7h0A0OIwNzU06WKyAuru1nIDdk409ZIKsrggg2uHHrSQsEVnwzDX1A3AspG85dzU2Q64x
E4Bfp77Qxyb/Hz/PeSevU3IkJ/B5pfoyZ19jGahH+PNXsk3gMPDY4IujdFTw8xdAytEI/pgl3ROO
kCS+EB0X1Pr/M8ENAX1tpTFoAHibbphZQcWCVDZLog22NfFmmQnNBmtA1EbjqwdWL6dh0Oie31Xz
EGhm8RPX6Dsl6YL93SU6oR4KYijCgmoRFH+3u4skS9LV6YJ8Uoas3EIPhjF8NMvkEeBmySS+NYVc
OTBx6J4ApAx/bk3V0OoAcTRU6bAFgXvMvrSIRPrYeSLEtcP9YQlisTUxjzDbMMAjq/NVeyWrFi9f
tZTAtx38H2lfths3z2z7RAI0D7eSenDblqfYTnIjZNQ8kBJJkU+/l/Lvc/5uWWgh2fgCfBcGVE2y
SBarVq2l1E/AH0Ily1DrDoN4140e2wi5HrfYldrWS3R1oOBLdBEIBrN6z+VAPTYq0057CCu5Av2j
wDFHuuitAyI0aoQu+Gy2LH70T4wWxXro2QEQaC5rR5MAXro38agnQnsFKTTkcCskejZSB6vjmjnS
USdGF8CyPTEVKiWQjADZmYSEKXPorjbsU82CO1NuEat93A4Y0ZmtxY5zXU0FDsVdWHkluPG126ox
Yy6DfU/TuGianT6SJ9rwjTbP1SHi7p09BppFS7dRldu7YHpAgySzY9pO6FfNRBgU46ki0O+77qRr
qwa9NNcBDBjZ92XOR6VT73QteHPM/mcggeLETve0jVjm4+kIyiSkH/6QIOofelNMmhokH5BYcqSa
kNQiKLyRLT6oNSPmDKufpSzgg4vb0TOZFPaIgKnzX9BpETrNFufA2lydW1gELEI4VerNXCUKtDht
h+o9or8itXZ/vySQKAN41wX/8AcJtsxM0Q7BUDlU6YloN60bTmLjxF09ms5tzD54FkqAnCvT6Yio
VnZlOAWQmHhrqIzd8pAyEQrzKR0TOQ2hYX+6Prh5ji6jMUQQZ4NbrBJoHY1aWXiWlBbd9Y0d5vqX
HA2nvapQxuQgINjyi/VV++90LlZNG42McgcW+8L5xBp6ILyOS1CkbeyklZzH5dAW11juDcB5Sxhq
mgPJPullGwXd0TB/5/l3WlcxqW+F/YYGwtC2Tg0ouW3GI4vdePnL9TleO0DO5niJY+kgCQcZNJQr
PJ3moS6cZ7Nlp4rWe0bMm+u2NtYzWNwzBcn8ALV1ZPmDxJB3SO8HehWmyHm66ou31f665beBeem3
xcAzu3Pw/FPBQ1X80k2KhiI4bP+DQUEsbcEB0s7Y/h+GeLo+0E3Tiwi1gLyJaYp5Vkmsd+/AShf9
LxE8ch83evrFUvdQ3ghdUf/fjoMlXMJAq1CVaxhyMO4a/tQbNxPbGNu86a5symW3HSn+36ZEVPRW
2eZNRvNjmUNIm9Ux87SNnbJ+Uv//HRksDh8VTFZq+5hJbvwGb3co+efra7V2cZ9vgMUh4+eaUwYU
J6hmuWGugRlpBFEtL0bQUOS3g+YnzB4fBfsHnOZ8BOABjRQcxrcE7E20K7WmRnRi+fmhMvJQGc1h
4DwSbRepfl+Zpzor4rHZl9atLzYqW6vLCIYAEwwUyPYvkc3KMAZnanAABXoypbGbVlEnX1ztkwQw
9PoMr5uay3vO3EO5hOq1Wdlz3uOlIEAcZ0ZjF3fZIXdjZ6uGsXq+gMHyfw0tzzLbK/SpnJEBKQhd
jLe+4+EMQGyyO9P+7XXP14e1UjHBAp6ZWxxnxGnKymlnvcvgpW6Ba2s6SJS/uv1Jt34O3n1THgXZ
eNavHtdnNhdnWtah379D1gwktN6B+HcmccJhvHeCjbhyddud2VkcYNLK9Rx6wqhiO8gAvpHp5/XJ
21qq2f5ZTGGXeBsTE+OgE92x3gwt4u08HsQStDLU7OKcoqZ93ebq5X42pvnvZzYzGfhtC6XxR8c9
5tBJr6PGiq+b2PSJxXHVEpvpRYN5c5R6aP0izlrnabCKE0gE4wZvyV7XDyiBH41JbthePchAnYQK
+gy8Wb6pWrTJ6uBexEHWDpHX3mXABUEoJn9JS7730+/d30tEwf9RvgMXMkrAaJy7nE/gn80c6KUC
vBnGvmuCb6IpY+Tpfl2f09kVPlw4qBXMbbBQWFoWoUDKZ3O/xUlVl30kgm+9twH92jKwGEdvdFy5
GS7NUWveJwHlczf7fn0Mq+5+Nob5J5y5nq+VYmhamHAcGVrFs6/8Q8ZJ2I1PRvlmT1vx5eoxcWZv
4epl5als6DBnxER26VMutFAE+22B9dWpQyoOVM4uakHLzEGe8rHoJ7BAlCyCvFLqH67P2+qWPfv+
4rjT9LGU0KsEIMqPMvEMVaqtiH9tBMi6zAHGzIewZIAacjBkBtLDCAp316HAog/x34/h3MJiDExq
LK+kj1sJrBUBBmJb/QFlzetW1i5ZtK3q6I3xgxkxfulhivVeObYaLllwfZiU7aT4omVDqGwrqoaN
QH590v5rbP4xZ+7c4dVemgOMoQ1/T4sHzd+SHFy1gDQAWnGRufkAGB9JH9DadxH2lUHYMKD8aHh9
wrYsLJalL+qxIZNTPH4K1GvpvV3/+toGBAYA5K4ongcgObicodQDJ2oGTOzjEHbaUYoIBdVpqwdh
7VQBTaSJjAzqLx/y4MrmLqTlwVtVNL/6BodjUUSgWwwr7Pg2C61yA66x6mM+SkzINKCdbLnbA5KJ
whOwJ+FYKfnaG3ZU+p87wz5I98v1CVxdHqTHZ5nDuRqzCK46AKKdqUUaiBifR+B9fl7//Or6oM0a
6XdouEA44nJ9SGppdV3h865wdto4xcr2QG5eRERsWFpbJLAmIMY3ZxreZZhPULU2mY6IwORONIgy
KrX7trvtqZiLkEmeV//g2FBWQju3bkOnYkmrwaTPCQgvkdtqYx7WenR95szVASE990fYYZbZuZy6
oKvTtOnK6rGUTEd7QY2qdaaQJ7Yc1DYnoeK+ANMcSq/vBkDtX3kLXoLcScmuVhDXbjKuIsjdGwcx
lGKngXwtRB9uD+4RKR4KtxehytADmwbGT7uTHRrl+j4GOTK6iLRgQqnY0uNaY/4X3qdqw8MX942N
FDyy4PgfUvAeAMyLU5QIa0y1homEkSJq9YTaX21FNmZwEaj9MYJcLbLfswYp9IkuJ9AHyIHVZSeT
kmo9bjYIZkuq0xpoC1Oc8rHT3ivbzp4ttyG3NihZtgLhtb2F6q87K1nMMO1FdNCXI3NckBA/ajmk
UnTor2EXbJUBF1NpgU1NPzeymMpuqjWiargJzj9SlaGPhLGw/uEiOjeyuIikRwvwYcCIFrb+ftrq
nF2dKLwnAQjEm/JDYcRqA7D557QCbYg7nHTiQMBEaeVG/Ll2Ftk+qLRmeTIP2ehLf7AltTPAJ9F3
qpcnvdbChrc7NEqFqrc3zobVRQFhF5qwUJsFj9SlKc8fMuHkTvmo2708Tm7dgYk39ULd64vj9XPi
T3ptGbcD3oi9BP5pF8zJl7as2nOrWrPRAzqiDclR2OfN5FkPjt1CUyL3hR/6VjsBZZiy3aBSJJCn
wf+Mqf6iy7GNdG538QD2pRtP4zZ8h6tQd3oLWeCAJrhzaWzpGih/Rio+1wXEYwtK5Qm93DTMUD3+
kUqdp6C2ovYDqccvOpf5bTDxJkZix975dYF+TZv59z4KUZHKfe+xQVQTubL7DL6M6ZnqrTo4FvuM
BNQ3qcvq2cjQ61kCTHUrfbfajWg/Av0THney+q5Lkh1GVc6kPMCxtVIhwWdOLzynJdSMmXk3eU4a
jnrhhNArSkAD7h5F5znhKDrs/bopwpHXX/RAfs1B9BIBQ6L2efXWTJ989dQBIwm2lQMo1+S+ogzS
L60K87QUsQBGCzKnAwdtk4y6zInSDhphnuEf+qBpYjKg19PqLHRm20h6dlbdRYM5+icfYLeIoA63
L/uO/MsBAAwAoIPoPf/IucO6WrGK48mrwPNh0iZS9nvHNw7stZDk3Mh8WZ1Hoqw2hzrLSwDH9Qha
yW9mHexUA2EZke2x4hv7ZwWGPWu+QcHWBMoT3VQLe/WIsY71WD6W5sjDtkjFY5Br3U3nBultB6eO
jFxOO08zg1uD6fnLQFBLi3p9Evfox3X3Finr04QUwWHMamsjO7S2vVGqdvESQ2bvw/Z2LfTeyICU
j1Ogolrv4kJHQ1H1urGzMafLjR0gb4hmNcgqfmBfqNu0L22KB01hu/XcUCY+ITT8UfuqC+louw9Z
w/jBwA1z57qts3F7LsY4357Q10b0CbgT6GSW7T/YfIOfimxMmNsemSdfaOBFArRLG0u9dvYDyzWP
EylaPAIvPauv/coeR7d+NOQ7uvLSjUlci6LOPr+E7tYGyi4qx+dlcSLTCTBhz9nzfmcVP9riH9zC
B0jfQfstVm35GBmmTgeNErrxazd9zLzs3gW1Nqu3MFpr9xgq4ECDAfiMXb+4jFnZZQYLRrRkz7j5
Fr3Edpx3zl5jG1fLn/Ls0gPPLS12oQt9Z9Q9GSy52UPJhB4yzbxJob/qyCICIjquhjoMBnG0PLUT
wZjkpvXu5lNkyf441k2sCTMWYusmX/jmn5gHrAtzCyEiSMTglz6Tm/qQilTUj9T7YdtfA/bL2dJr
Wjvwzk0swqrWMiTpS1mDuf/bOLxkwYPZ79PqOQNr3/VtvjWYxSTXIA/NTYLBOLYMg+ZmnObu5Y3d
vO4zmLA58kH7zyJIGFQB9tZ2AFsM0ubpxCMPGZ7Cu0FdcsPSIur+37X5r6VF1K25Oi3SDpbQUKJH
ICyhUVko62SmZbFPLdxPRQel26zH7ahLVFuvz+bKugHqjKAbPDJImC4HCk6qHlTgDTiwHGB5TO7e
qbS8SVvnSEr3vbW13XV7K8xRIPZCNhgkVeClwEl56YupBZLZgGcTEGaQj6umWzd/1zxjXw4JwDBa
2uyG/DMJaOiR38IWUaGfevrDt17wYggxjWh3Lh4Mf4vS8OO5h0gQgjR4Cs+v4WXdCbJ6Wp5lqUxa
451X/c4ln2VhATj2Sw32qQ+er0/Dx2nHdM/vOQ834szxfDkLE3ErTbN1mfTFs2i+k+ZLDd7txqhi
3fh23dRHB7sw5SzexSDMpp0rlUyqJgUCZx+UuwoIY997ZdkjkTE4+64b/HhD4a5HvzgyTOD8QLn1
cmxGrZk5FCZU0lj7ksf5xq2x+nkEumCIRd3uQ3apr6UlpVOrhGZ13Bm/rfTl+u9fqZJjAP7M44QS
JNIVi8WpIfmGnKwmEzY92CM0d8wbTb5TP6nG/WA/NvavWjxJZ9w42FYH9l+zf2o4ZzFjr4AK6KtS
JcC5ucFz/g94OhBiA5IFhCLAfB+UlHnh1HlfAr1fjTSyyW1RzK2KB42+bUzgn5v78iK8tLQ4o11X
sryoSjTItGhStlD/3ztC/25l1H9toAAK/oLO/Ux9r7xp6t6+qWy3jxlIBr+2qaLfPY+gydjBz9Mn
b9iPaHZD34kl940+vOGl6CTAaoEBoajcHWDt3muWZj8r5jksKpST/lCBLkHEPA17vybss1V4n0rW
mVE/uO0hc2z+qTGmctplZVA80M40fxci48PRxXPg1uSqefVrHPQ9c6H7J1L/rmj66Zk0DUU2SBuf
cl97y70qeIKWRrML6k4/1HJCcihrqzwRmUsPqPg6VQhNBWvnNWA8injh8xs+VCCjdnMNT0wG9GJt
ZlnIAcU9WLxCbwPTICeR2da+H1J22+RTf1MaDt6NhKuT7Yrsxu5wD5RqzA8aHAak82iXH0CBsOc1
MeNsNNNHA1E9yiroQzJtiah3HIbItIosCJmj+59F22gPeUklCR3h8O/CF/VJV3ufst9pQL/ZQF6L
Qjuq0oo9ML0856VLbwedP+XaaB/aibCb0u2mXd4B+oTmFB0vOSIj3ttj5IFS6SHlPU0YioFfHLPQ
fnZoY9kXU8lf7EDTblVAVCSt0ftK3Lk8U4zNg0MlPVSuLLHChpKRIZ38K2WG/9ThfgTlVfFTgW1z
PyjkDUHeW+ybngw7M8i9vSqcLgq8VJxQ9YEyn9WkR5EHPR6x0DQA3AW4w86cIsOoyhs07Lj4iuAR
nczvrPNbkA5IFSvHz2MEZmOktUCLRK96YUSVNlXP+ug1r6qj/nNlduV9Dg6rsEPF6bb1MuOBpzU4
OFLaAAcCEabeyPp30jB2kPCgqAYP/cGrU+fesDJ0r6ANAmT0yC1Ic4BmJaSz0T3vjaHh1N6pdlrr
my4t7bcxIo4KSpAguGhyvaFNxXa809tDwXRMtmggm+GLcocUHZQUZDfuPc3gsekM7MZNO+OkWYwe
vAyktUWK17gmDRKRIeWRWZbmwbUJgorGdzbO/Y8x0+WmXxybdqr1HqVV+YC2rr0ZfCbFIQCHfBr8
uH68eCs3GpL8YNtAV6g9U71fXjBIrmVT1U7Fw2Tl7jfieGUD2SRnOKWWy7AHkKZidurvPH1UR1wk
bqiEGcS9S+jJM6ognJpKg+D3V+QYIwcqJPcTLZvIZF96W4ekrTfuWIEGfKFG9Zg3uvjuD/AY0y32
wyjMCEIpZkR0YT+0eCkdoCY87UqBxtySNUNMaN3dj+loPaNORA6aqdI9TyEQMplKPBZM0+J+qN9l
MNBj4SAzotmlF3PGweMKmuhD2fTsOxvrdt+4wQ/ZQuUvI8i1eqoIoi5IrXtJkJSigb83HTY861KJ
nR/4BFjOyuUvxKrqo4WX6o5W4+9msKBOQkFcYEmdHbjbUEQBGs2jpoZDTKB9Ac5Bx0sktXjoDcX4
eywMO9RLLg7pAGWgvIKuKqmH4qExWB+1Q06eRCu38vcL7/nP+xmq3IhCce8CJ3C5qBrG7wWSjQkJ
8j5kXXeLWHDfmhA90am3wfu08KA/xmbxFmQbZ0LkZdQblFXQKFTwE69x4snR7kFW/Qh9yiZKfb9C
q5m5hwTPT7PTNsLtlTsee1ZHxhytAii6LGOjoqs1hxv5A065DrRs6KhrwUi2sUEwVcvbF823OBtM
yBF+KCKZaQasvFT5gylii4Nbc6fKGAX+ksXXDa2O5szQ/PeziCUtSk3h9IQh/pDaRdg2G7HrWiiG
HB3gFSjroKl/yajZ5oaETqmWPxBLJbnMX2smOHi+xW9ViKc0d5CxNe/R0nE35OJXT6bXjRHO0fFi
LpFkwUza85GDiublECHCVNqgX0wTT3WyCHO3CQ4DyAdeHbOxQgLlj9gdh/rIS0fGA/PIHW3qYSd6
ASnQiZRf0L5v3EN6Ot3VEHGMlNtnr53hNXHA4QEUQrP7NNWDI019tccF8RvdM+SeBPVwk41ZT4HU
Mep95RD+3NbKfcrR1xIZQy3vRI7GUxONd7FbeFOMlDZStSqopi8Sq/KUSu49gYg0+51Sv/uU6Yik
rk/OElX0n22E94sN9Qs8HZe5qMpInVGawZDYwYuuHRGxhQVt41SroBwZ59o7FRmOnI3c6uKp9h+r
NpgwAfNBn+6HQmJFai/z9QGiLn2MoIPjcQwaglZDeqd2gkPnNflhSrcQyStPNndOrQI9P3NKLdtu
hsYfOBBUxUNtefddmkO+JDXfpEdOQVsfsjx92pjd+SW8cD0X9G+zhA0aUpBfvHS9aiJN2+oezore
6+7cYpzuCDJcO+Ewc6dapzxhFnSOs9IMHqzRDW6ZyrUTysrplqDW7OXXfoq5+CkMHU0Gd/OHmQii
a4ZTYPXPypr+uuIEyUwPZSBAODy87JanI3NKj1dO/uAZRoSbKhzcVyJReBUbz++1g+vc0OJ9Qiqi
Sci25g8seC9BaFQDanp99dYsOLNsOWT2oEO0LJ5JEvRu5zOkKowp1BwdskAbp/xiGyBxFKAxChvP
BlM0DqfFZAUq6IZShz8qDRGkr8Dq14ZU00LUvmLQ3kfmljLGmkVwaAIqi04b9PMuzsJGIitdDD2W
p/a9Wzz8vTvl6GpntCRI8t7FzanXQ/6iRnNLNmjtIgBLo45UCdjc5kzVpQfWkle6nyorMQ0iD6Ww
zNcGfF/Pnqmam4AA4eWi3gKBLLffZyWu1JwUwd5URvb7rxcWJVcgiZBQ/sMaeflDDF9aImPSSvq6
PhVNd9rKIq94zizuNDeigRgZ6dpLAyZpqyqTmZe0d4bz0G41R299frmIQpuKwQJRz8hPdX1EzfP6
/KwcFRc/f47zzmKCjtu1AZSflyD/2/KfIHoftjS3zZVLGfgEeD02GE68JdYf0DvbkE3hJr1XVyno
ADQPLEwFBODAECA8svOgSPA05x/lgRQAdqMe25+0FMjGgWbPkPIM0exo7SvudU+lZug7jkLYt4q0
8gspEFiFCDuRsDecLQDkYvb/c3dh9wQA2OvoE13MfhWUSmgEdxeXNMwr9wVQjO/XF2BhYj4XLiZn
sQAgFi3rCg14iec9VzeU/h0CGyOA7j18EygeSDUBhHC5vn4LUEBqMyNhFfTByuEOD/j36yNYuNBs
wkH/NMBCyL1ZH6BJ0uoMGcjGS/zcZGEwavmbnqcCDzDONkwtJms2BRgnAolZ9GyWpb4cDfgDNIGw
iiPFkAVNWOc2+15oSKz89YhweqEt2QHdPR6si7Oamyh4423Igd8B0qgrIsbfc+Pvn1B/nhRzTDRT
qi+dqyBIOjitFEk6Wbsa1HUs37n63ci2Gi5nFzoLB/7MGip2Nh7gc3PwEtRp0DEVuhpFYhisvekh
orzLKXj0Bj//YmDrxX8/e+fmFrNHOg+NwC7MEVKGyAjEk8p2tvPzupWPb0LMGR5nSIyiIvmh99Jk
rcdM3RcJF7P8uHvwZWLbIizLbwOQnoFNgY+r9teNrrg6Qju8QGdFdAghLAIRD5wqU0snGJ1oOJmP
LiVhYW0EzGtO7gGzCvowFOBRm750cmyz0RoAYEvswgvVWzr8ZVPpH384N7DYRa4kzIaPi0R/g1h9
aO9tY0v6cF7jpcudm5jHeHatQGhH1rWCieyogwFM+xmpFIm4jbNzzbEBTQR5MKpJEB5bpLBaffTT
jsGK4qEWHCYIwuzdf5qtOXcFBDFApNZizTPPY4PIK57kQ7BHLSOUeEvY7q/rnrXyOAMeBLpz/pxm
ADPtYte4o09JZaCzux2wMfcFWgw5EqM5ID23lQMitTe5RTO25mjnJhcjKzSgfa2s44m8t7qdaI/X
h7T1+cXqCDzEielj4obsaVQPEEv/++8Doz4zHuOMBlrg0sd6vzMNtL+ypPfHMJ8LEluEymvbfRbK
soG6xcosC/EUjEYZsN0syctXM3Pjmn9t6s//MIq5/DYDEOHHi82oKk/ajlOxZAgRpkd2v5XDWh2E
iwIZKnAoki2vmVGkA5jEdZ40JlLuN1WwH9vDP4zhzMQihmHU9YySGTwZhxOXx/HvYlScV3NVDxkL
/DdjxhdT1HO98kvqsiQYu1M/Dvfu8AxM3d+OwYCMNkRlEMyjErq88yc0PRjtOE1JP55Qykd25/r3
P56I+P4f9nFEwDYIAy691RCyYgyYxcQG/xZ3fzPUSHJ1Sm2+q+16o+i6aszD9RigpQrpiPnvZ8ev
D1HbQs+aKQmM9qaR9wG61KRehProhPrwDzM3q2XgPkSgjJbkS2M9wK0BjnqZZN966+j7GxO3cjIC
WwyQ8yzUg23iL75vKqutK6pNCephj5bJQKnk9xFoQZ7RmQ0aWRq82lX1ovHsNFri9fqyfdw9SMga
szYtCmCojy8OsYnTzGYWYwkzzLe61z+hQeaXNaQbg/x4Vl6YWeK4bJcq9PcIlojG+61LsCohU3R9
JPMmvLySYQJyR8hno2scCbnLZaoMwkcIx7AkU19Hy98j5wFmkSEGiUr8D5aQ7kCsjpzKB7n1bPAH
zfB7llSWvPUIzyLukCinCAXradjoQF6iuObTYcYquqjx6wHugnkFz3w9DdKeWN40JH0nuj0siUhv
CH0SRubdBsKcdszVI7t6AAa4DKnfZqfSdXpUW2n1IiHEu8vNIgj73lW7jrl2mHI+3lyfkZX9ePEb
57U5+4226oy65XxIaK3vqhx8v7VoTwpcObbRvsum3123t7bW6KRDggc8QDOF6KU9pP98jiLtkGTE
7EIz044m4Ts0Jd6P9Sbn0HxyLR0L7EbIt8+yuSB+vTRGmdPqpOuHxDB/KfGr0D571iuXjwYIdlvk
k096pd04FNlz8nOyNt63azN7bnzeWGczS01NC3JGhmRoBxTNTPGNeOJ1qvQgUq17tPhWH+lSGOmP
v3kQO0SuF5klyAVfWpyqWVvOGoak1tthLj8aR2IVED42kSNoJlbe9rVVPjAT7BAFdbIooIBOOdRg
Ee4eZ2Ol184npFYQa+v2nFpc7OqR1E3NczUmVKAzYui1h4rXv6Z8C/e25lHndhaxIhSYkfrSUXhs
yb3Bylirtais82hs/5JP/j/zi3geocpcRFrWkPys7v00pUDm5lr2HWQxQ1hVZf7z+g5ZnTdUBoCx
dPHUXwLIXD6oyZXGmIwBeZStPHr9tCuGfIM7aon0/jMaH9WA+dIHhm7ZpTPQ0cpr00LNRXG1C0Sr
dqkBLFI6albYIuqPM4Ahoszq60+8rZudtD0Va5wa6CXonZCYBpiLWgQlDdP/EjY5/zgQFwGAgZwA
ZOmWVwLAw9Moi2pIWtCIoEYSWtlJM0/ceb8+2Su3G5BMeNmAFNrSkYe63DKDgxJ4wWGH6+9T88ug
7cbdthYjXFhYxAgSjdGlqBuAEqd9j94vD/LdvGgA3n2hBvpExBve7qFrquj6yFaOnwu7i7OvaVCh
b1zYHfo3YmeRP4AD4zhUz2X69veWQHsxk9wirvt4pKdtGwzzQedU36DtkU8Jb38NeMOr5+uG1hbr
zNCyMY+ZqQ12TIa7yoQu9t2WTNTW5xe+EOhDXtopxjEBBmIHHFiIrXzXqjecD2HhDSh6NI2lzZdC
n0jc7V6Xolew2jfjmzLbGJ4SVUa5l97G1K0cKmgowHYKcHJ95P00nVSDonc+gIe3kTvW2eNuZqe4
yywop1xfpTVTIHtxZkgEhIaW5U20y9dBZyAzHQTVnZfbxzy9o87G5bplZDGPbSNMiHaLIUlHBRWZ
98H7VqAt6vpI1rbQ+UgWW8j1BrTm+4iNcv8mm1EW7tE2Xx3rkx3E/zdLs2uexQoErKVjX2M4Ko8L
L8JLe3CibLgvx41Tf83Hz4c0z+uZIW4pYGp1hZJ3Km/1zHn2Kuv79bGs3Megz/vv+s9/PzMx1dAn
tjTMmou3UNZ+LywjMgHK22LnWB2K5yH/gRQ/DC7iC3MkXk5qbKWqlM4pcx09njTV7a6PZs0HkL5D
4yKQyHM56HI0TYXGG7eY49W6CZ45RTWHVnoHNJblx/6oxJ1dWPXGbl2bwnOjC+/ORZlPaYstZNR3
QKjkFkAXd1r7+tdDQ5+Rhyw1MCmQlVyE4jSv/Az6jiwpZKeeTEWmo153/o0PvqiY+3J8KgO21d20
FqR6iGuAgEDLKeZ0sam4jp0kDbiH0p7c4Rv13FtaiB1UoCJ0nB2Iy2Mnv0/z8j5Np5iqjffOysEB
OnaUG8Amjctq6TUdCwAMLkeaDFYbisyGzNqbudW1u+I0MIJ/uBVttFctxghNBp00pKFJbgSnIgNE
rqd3bIJAX33q+WaIMfvg4pkDIoE/IHP0AaDeeOmjdiHGpspKmtCmfHLqVA/NkkIgtPrmDDO0vaqK
MOP2a8NpSN08mhpS7q/70spmnHMQ6EFA7cv+0JjH6zylsgkIitnl14B8KQTbarec4/gPo/yviWX7
AR4oIIcaPJJUxhF51ftSuhDqeTFVGfbu+Gzb/+ApUMyYlxDcPBC1vZxVq0ZHaWbbJCna/pvLplfO
hhdtQvh2fepWNjv2Hr6PMHwGYixWj02OSdXoksQobbzS7hv2iY1PbvHlupm1FUJ2BWEuUA/IGC+O
ZR6gO8jLKEnSp9G597e0hddGgTfeHP4BQvLB5WXLBFaCYLa0nSC3nH8bPMDCN07jld0LIAPAc3hV
okNymVFBv3qvS8DikqZ2ToM2RIpBC6iaNsysuNrMaTJDtACIgcrw5dIDSl21pM50FNOmX31uf0nH
4OfI/Lum0dJQIq8TGvhTdH2FPlqdy9QoGgEI532EaRXeGMipl3rigBc5Vkz5MTG10M1s6ENUWSRT
tEIbciv79tExZrNIwCMnYwAFPWMkzu7relKCaG2tJ70R26/cOFwf1Z/Juty3l99f3KB4WOL+7vF9
0IHWIWiEoUQPGduYTXUCLcBd1dgHJsYfZtF9xovmG6Vq32tI0hiqjbR6SGNlOPtJ+oliWhjkJujG
7McytY6lPz31PMBeMYf7WhEe6xZ7BbPzpynLIjPrD53Pd4ZJXqq2B3CKoy0um3Yp8nAjcPwWc98o
eOnx1i5QSx/fWuoeK+FErmZFxmjcVpwfcHNuZMCXoBO8bdFUMnN7IzWIk3JZVwla1y/dSmDC+7x6
UJXPTqIbzPt2Mvgxy03jGbKfBQ/RWNA9BLb+Q9NG+iKzKnBDlx1S9159FTnr61gr/Oo+SN02dnv/
B+0pcqYjkxu74aOD/PmZM9O9h0rNMq2k2azzAAl176WPTpvPWXzdQcDZ/uFkd1ECAjQROVn00nuL
SM4jlcxlNzj3re82ESn8nVPKzwNTkWWIHSRcitAgWUxS1FBba48uw5NDLTBHkvYGPJbf0OoQDtMI
aDJNnzTPv5ns8ti29AafizuIjehVF4EOAaGbHMHPCD6k1q9YLCc8wKmfPejjWJ3QTghdmNr+ZUr/
NutMVLhN+sj67K6pgyfS0ex26ug9yztkjQuyczv0jZTFobQk+51ZBIj2tBxiCkHqsPdAVNym4jD1
/ntbjiXgRFOST60IK2PYaUZ9a87BR2ERKxQ5pHNZoIYbUkBrrBG2GXK/FrsJkuJxUVWx6Wm//b6M
JrTn+EWLtp0O8pcaCT0O6hkwGRVhJYtxnyJfTMI0r79MvnvH2/G9cIJYtP6N3ZMHxxjunbKMLSt/
Hsf8Zkr1G3sMblMQ6BflcAJR8Tt6rG9y2z2ifwgUvSxWg4orUe8N17xvpuFYduSTl9Ib5WR3Kq/3
HXJTavzSdUYsBmfHPe0eyjI4l0Ww+x/Svmw3bl2J9osEaKKGV6knD21bjp04eREyOBooaqQoil9/
l3LvPadbLbRgn52NvARQNclisYZVq8hQY/DneKhG98Vw4uciFagb+62+ocq5T1odWchm+GmX+rfK
GjbIlz44zNw2g48Gl+KhpEN6wzQB5Lknt2YKTfDMbZqRXxh5dasnvA9LP0/CUvlJIMci3VVGkqEl
IXtQVo6M45A/Z7LbWNz+pZXE3dmYPbQBVh80LUP5w0rc9rbJ8r3TY6gb8llOje4fa9zQvrD3JGE3
tsvQ3AGCzRBtWgAje/HPPEvb26L1jY3b6ECQuMPGA947QNtZGvZJ/UNyEIY5MVnBsy5cQdCeAagM
9jMk6+aNhKysjKGjghxtzf9hVNW3VKxc8n/lonMz7ZyK+Je5OHkGMjx4vJM9Oep+pz/EtpmA8nAw
v41aVY4hetRgm4i1MfRdjAT2uHkUrXmjZ7m+bdlfS/f2JdhxNbAdy/em2XAo1bHqO1RFrcZ5YHqL
/h1nU1qj2GLmt9qAKV59pbnR3VNMlFl5cy6dESQ2CQAqFmwtgo1ZSjiLUx3QCEMeHacOO/nQYbpU
W3/xknRl1y4t17mgWQgFvDRxuaXgtKlDpb2jMpZ+PNNxKgIwqfPnuSeD0BBCy2OGsQn5S93sGv7h
ZMq5iNkLXZfoOayn7aJsqzBtUvuhr7mH3gxpiUcP6oWUuY6AfWpame0U2lXqGJBgcnRatwROWrV7
0+u/lMB0GqkV+mhJsvyebpSuhp1vZObOrBXftLr22+zGbW31m5imbJtg6rgSAnwyvjM9jjdCo8+a
U771st2gSW24UbIoYGGT9D7nmG49St5s6w7djVQ1rxKzr28cLQ/bWPuuN3U0aDqawIdnpqxIG0sw
v9n32TDQozQFwzy28dnxy63o7b2JB6Cv7beYFj98ln4rEkYC9FgZodG2cBp8+bPMxQ9i8HtTr4+j
bWwyUR/dor5JBhXS1LcCD9w2I89+oHgDV4aQ+wzFvd2YJBU6OM17DpZp2tkv+kjwljWhLaxQb9ud
nQokuoAdS4Vxh6t5yHL1xSgsEgy5f4/E7JfrT/Jl/IrDAhAAE9OAAr3IvqeFhzamTDhHwkWCx6yp
g7ofn3sze650LYgdZyUGunR9J+g5anQEZTo0zc8SHnSkFRNUGUdflWBcSVMvvh1Lyb8M1Mc8UvQX
42alIz+W3Vjtri/WmT5+bvlgox100SPBs4Cp9EyUL9w+Ho4pqNruG6ttXl3G2U3PGysUyC7t0VOX
vqKmqU3jPJxfBYBXtwD4gHo00a1bDD1opwGk3lf075L7NuMUA6vrwg6Im6LJRzZZHaAjL/syloXc
0oT8qloz+dKPVU1Ds+6SJ5nr4hkRPtmSIgFJA0ow+leztvTfXQzeQ1twPMO4B2ArVkBkgvXve6wT
vvMr13/1YhMGaNRKpNma4d5VXXxvd7W4a7w0O2pa1myQYuaH0QAFsehjDk4CI7vrOwm2L5O6T52I
x5c4doZXUdaw2PCD3w2zQ780NDPM0C8bB03qaAwU/k4S5rFowSQqrT3YoddyrpMdmB0GDATyQrDd
IPiZVw1pbg+Ikj1xtDr+1prptiEi9BprU8JKMNLs1BA/Z6u8xgsKCIrXKXDVQWtyEVh6nat5mZkN
xwognj77W2WvKb8pUpQR0QRRkZ8rOne5SoTI0DdkFBHQziuJiFc84fXjiHdj2/ePgt2AAt1es+uX
XgNKwVMHDBpcYXnnILHGFU2deOV4zJtoLB8/Dj8E5IVgSJWNQei4PbPExYAR4rzR8Wwwf2CYXWxr
gdEn33QH424+vl14otDGgKI24NWzBwpcrMyViSWPhvzimTsonXTvhjU42oLXADjdf6XMjBC0wqiH
6S65VhZgNuK+sL7zKe1PXq8vZ8FrOBM02zitAV1upUOQXv1FAAGyTF3/9r+JmFTjxJuTpicJNSGC
+mEij50dasNK6+vlI4Hjn0LYCfR+2YHKqR0bnE3b1cG8YYJk+rPhYQekQfZxdw7NSQRykKo2L+id
akP2ileGOFLiij8Z09WeYlDUY5Zb5hY0LMDbX9+9BU2YuqFQgUbshJdwWvrJ7hVV1dp97YgjeDrR
3k0PNpZVArkQy7XR4wu7CPAYcNsmUtLE8KafciJKJ8oeGV66o+gc80b1mdqXdd38Yakvv1hcz0NX
DugXvb7ABcuA3pEpWweIEozsbIFWLGnfaIU4Ertttu2o6zvhjtrKuS3oOQH2EvNPp5bOC45jYrU9
GDprcTSGdnxq5EiRz0mM7dhba9CMf7ih2buBiuM0PhwJO6DJZv4l1Y0ETTpUHFMl8gfB7CowQI3z
2DtN95TWyvpNR66OrkuSh1Yp7Wee0gwDhZ0BcDNWfufKy25jvNrbOk5VWHJg0LSiz5994SMcr4wY
iSQMc7FKpQKHEbMPE86KbYH5F4EsUnBkSA4G8qZqdlIU3mZoVXKPB78Pa5/rAR7O4ZDK7jevbQG0
o4Y701fNdpTVXuoS0aaoQXBslSB9xDsdjI7ctim4/gaPZvBCZBIA7xfWOUl2tiSoXRSuf5NZHJZX
pebGbDRy05cYcePkdvENPcXvhuTk3ZfKCbua8y23jf7WNIZ4m6W82edlQx/1sgevXI9ayTtQ8Nqx
8LhZBJaRg2fEabsh4nk8lCt5ziW1gEqA0NkBBvQin1SzxFQ6ukuONtfj41BV3Q8Kepd7g1fjSq5t
wZtAWh0pNgDXXeRxZ3qu2ri2UkGHY6f15U45xHuksYgfGw2jIcHUZG1jXhX3rlnE7whD00+sdKKg
BeMusBGoNp1fbtpRDcjbdjh6xvi77dHn7eSYLZUUa4DzBStyFvDO1tkbRWqBa0ge0zhAz66XbDwR
jfmjWJtlfXF2U33JB4AASwKOYd7X0DFa5kw2ZTTaLCz4oS2QsWQf3TYImZiDkQn3MAbQmYXvKLQW
UxatjGj7zuofMfqQ6m/XDeCFvzcTMTMXHjVwfRyIqLOfjpXdFP7eQ15DYqIsEh99mqwsaVEeKDUt
uEn/2sTONSFlyitNLSsjoRUBV3ZodyzQmNi04rFOf2v5zfX1XRh4rA8AS0zaJSbesHnCaLRHTPsR
aR2NJCgwmcMd1wrjixJQhLHgp09NvDOfTIu9wbHSporAppNo78PafNe178+8sby2KS9lVUU2tQJT
vmPA78e3CC4dGLqAL0P1bVL1k5e357lZ9bqWR64VttilNZrypasC/xjBCm4LgNqzxE2GJwmDSlQe
wQVDd4OmbRvrcH0JayJmZ9AmAAmgopFHA2aMe/0QGX3zmDXu/uNiCLq0UeHFrPqL/HxWO6BZrXoa
8QQcVbuB79nadMmllZyKmF35tPdN6acDjQqh6r1Xdd2emnm8pR3I0P+31cyufhMXOZHNSCOc25M7
pA+OvFFr0youPEjcv4mgHpWe6eznjY2N8HzVojsk6sptbh2UA+6ZMP51fSVLV+RUyMzq1xLtQYlv
0mh0/D9K68YgNoaVs1+SAS8RGRKTgK9iXp02pTJKYuRFZBI8Kxi0u/L9hYOfEAtApqFKSADTPr+F
raYr38eEvEjr3jTJN5hixdGP9+GNOhMysyWyTb08gVMTYWpcA9T5WuS4sEln35+986mm2sEjWIRj
oQglnmm7liBb3KYJWwF0BRzquSOTAc7JWOJVEVPB+B1MTnRFl5YFoIfwH3b8gsjIBcp3REq+inow
d5KxBnd2dY8pC1+un8TCO4i3/b9ipp08MbpU6JZJqawisJUEKK8qxwyl7IMxebCN71n6/bq4xYNB
8cHE3Hgff2YHX+JprMADV0VDBko5eOpm95kFnUiYHX1cEb3pOr2KjNI7gEojNJzHLqlD6T7ZmIWY
sbfrK1o8J7BVTlg0gKfm7ThdQvIEVLJVpMz8AM6Kv+MAvi4VaysOxGQ7zuIpmHm4Kv+RM7uXmUTf
BFpyqsg1qxHJaeFsjW7EpFfZW6Be5xoy5gNbKXMtLw4Qkn8Ae9DlnmsHERQtOQ60Y5gSSvs+vk36
lYhgTcTsocmaygDxIkT4GaAVt8lLXn/qrgLHMYWj0+zD6Sec6DiRjrB4q4EQgjyX4h2gqGyti2bx
dE5EzLIGNVNMA+1jjUndqCyQKEOE6Th/UvrHyDfXFW5JFAjCgeSd2gQuyNDLGJnzoo3LqE/90KyK
I2ajbBDzoCkUfPcGIx+mOIDmwW8C8yF6BNGzN9M8q9T0wh7dMjIrA6Eq5oFXKOZSL7y+riVFOBUz
Mw0SJttIXaxLM//k1YD5fL+J+eO6jMW9O1nKzDgwMH01re1BBrh7OrPekCLKwB3C9WTrrKHjF1yO
s32bmVYtUaxKCizIx9nY7Vcyio0wq21cr1yhJaMKYJwHe4nsmDdnW9dNBricnoAXpSR3mpXcW+ka
Ne/S4WDiM4h58QdAytnGuQkYPJMMOkABwbdGMBN97f3d9cNZWsapjNl+tcaggamQlBGTmxrMqGtT
QdfWMDcDo4NhFAa+j7Av6BTmeAgRdGsoxaVTRz+SC+8Mod4FelAAw9Y4jmSRIc29Zj+2vN5Y7Hdl
bj+xW+ikgwcI7ndvbtS6OMvQzkdZFGvPGbmJVXD9+4vrcGBhUG78ZzfPjabFhs7POodFSO7yAryN
Kbryiv2f61KW3A+QMrgEw48QG8/znnYqE+nWCCo1YMvS+tCrH1ZzK1Kxca1kY3drjudlCyiMGdR4
SnShC/GiA7Gy3KJtMYUmAouvunM1ojAeq7U2ujS0fe419sER4jVGl+K2Nsm4TSwn34qh14O2AtLU
aJwRFLdWG4D/tgoz069uY+AWN9e3ZUlVkQ42gb5CjHfRcuYiCzqM3IfJLb9Ssw6U82b2n3jbT2XM
7K0DblDwI2llpJuR1jy2pAIF8sqVXjzek3XMzIbywanLfFimzq9vMWvq2bXUa2Vat01eb0BGBjqW
nK50+a7t3cyMMMMUxeBh79o3EA21bCOaz0gAn/zUDAcM0NwYAnatXKPx4fJVQMeJm1T8KldRoIvL
OBEyW4ZknnLHMa4ilIBD9OgHDdiiu/zlE4oG787CJQSWc979O7ELO2hMwwFVd+mg9sp0QwMhzXUp
S88unC8LvE/IIgJUcm5LcnRd98MIRi5fVBuVvcTVnmEOwNi8pMWf66KmbZm7yaeiJrN24uthVBKy
vz18PSm/DuLBWvn80qnAtAOdqyOHZ84JBtwSfM40BgUZZuncJyh9GmDu1lLv6ROrwKAbbBUKMhdk
Ym4MhIIjFO6mXecBIB5Pmuf9ui5jYSlIheE4pl7syRie71RbJWWsWS6NKP898QAbO+qu7NaUuZkd
BooK8EsmvCr+n/Ti5DB8zBsnLtFo5NR/h/gAIsvQ1xKMG7/J6nRj+I/NWg/Swqt1JnEWTVCKGI3i
bHD8MqAW+GPTgKHg4ujjik4vbZ83odExUM+5NAJpJpieUR85OI0FMsdQ0iZg3opnt7gcABIAF8Bw
O+j1+QZajKXKRdUpMpM3wmoQqR/yjmPk8Ydx/NNgJQB+pgor5gPa07U6Oam+bUpR9VAGW/vmOgqs
k2+8WXG+F3cM7HLAP4C/8WI8W2KCIFelOJvSDJS2sdJHfXi/rtNL+zXF4WD5mXoq50huBzPFPK+1
C2QzSOhRHgANsdEpvJdx5fY4C4YGZSxkfggAjRNJ7vmOaTkXqu3bIvLtrHtqnP5Hw+KyComFOQxB
zLSnuIwfsyLbaRGI/3daQXYV/JIwTmvtwJXB3oAtpVufKzAc1rmDsFGVb2gDzA6DMunfAsn8na9M
/0id1roVIhn3ntLaLakJ6geayQ8AKMko7mqwgw6D3FPwjW+gSCJqi3w4ikHLgNcbzD9VwbU7pzYw
MFl1lv9br3tbhmbp9RvwlZgbpZrhL7fzNrQwEvO9VXr2CjBd/jupKv9QxZlxSypgbz0MddoDhPCa
i1IEVaKSQ6Y5aq9Xqb3jjs5DoaFWa1YCxd7YpoeCZuU7isvZVnNy4MYch+4A61iray8eO+4hqJFQ
3XXmx97lNi1QQ8VdbPaAwz1ILajz/XXVWjxvdKghtQSSJXs++wRDg1wLiFwasbrbPuhlu73+/cs1
gNJ36vtDrybi7Xlp0nHQ82F3uIHxWL0rYmx5W3wbUuMejEwrputyKR4oGEBWBTQFBtV4MyNJKszP
FjWFqH3cow6ykqm67ChEnx2KXSALMJE1vLiFwJ6rpjBQnmAT9L5LOzgvjUJRpxJAi/HbpJJ3stV/
jJi/AULLvWlVb3pOV37G0oaiNgKIkoGa9kXbs07LVmcukvHggolklh90gTicVN3BwzSR64d36edO
K/6vLPPcGBBZxRbJLBr1qgXqnW8cdUMV39Xts9d6R0ydvS5v8QSRkHFN9N8hEzR7WIe+dYGHQTWD
iXhXJ8a9MJ0P6zuWhKQPtBL49guIl0Fbn3tIAEYU02LN5L0D7PETiwAeG2EYqstgTTvfNJFqZcYH
K4/UznduMUjz+ueXzt82URyf4Ktw1qfn6ORJS7TWrIhALY6l/WMB4IaRg1E2c/MXTKdZ8dcWZQE+
OMHuUDiZyxrA6QFcbJxHucqHG9bacte6ndwIV4It3Qes+frapt9+7lh50yuHYeVIyiEtM4urqBhj
3x9y6La5p95WE8he7a6LWFIxG5VxZDAQF1z05To9ZrhUbgURMnF3iWvWW/A9DCtB6KSo5wuZ3CcA
0DFSE8Z1jkIvTFZ2Pp0qZuNLLkKeYHDYGsX5pQxsFvxMQLoczBaZd4xXhWFTMAijlFmaW519Jc0v
ULYZKAklztqkp0VZmMzgogwI60dmOt3x1uGEpxSpZiZeHKQbQ4IgGCUuK473ea67vxRmG6yYukV1
OJE6Mz8+HA9jGkoc8VQeJg8idKzeCNHjtcaXsSgJ0FXAcoGNu0g+J8VIaZcnNCLV9xIDsvPh2XRW
cIwLMqDSADCCHwO7OFfuQXrW2KZ+FqHnwFBi45fmxl5L2C+o95mQ6d9PrcMElsgxJCpiP22v2eTI
R1y/P4urQIUWxwLg/kUIpwNQWtR9k0f1gO4brn+rx+JoJv1KLmJpHSBbMjDyBHltACfO1wEa+b7L
ChPr+Gp2r1r25foqFj+PNgCwpQG9Aqjn+ec9U3A41fg8Jj+EzsHEiJ3rApacBUSfUyEb0LPLPmU5
sk6ZuswiNDqO94WpfQHfE9u18D/DBgiqjSurX61G0KgiBrEtK17eelXh3NciB9/R9V+zuNwJs4hK
G2p58+J6qY2NN0g7m8Z/bYQEeHH44BhWG/4W4J2oFE7ZvcvyzTi0RjNqULzC+uo46abQ7X3a3Teg
eDAAG6ytlRNc0kME4ICIoc0c5erZUwHy/kKULngI8rh9ZqR98JvswIfk7frOLbyAaDZHuyhCVYTF
88ccAFZM+KmtLGrj9pAI/UdaxTe+klHW29+vi1pcETDu6CeDA3vRrut1WUmqzMsit9m4OgAKD0MX
XhexqAcnIqZ/P7EOGENiNXqNQxKDUW0m6Fbo5KvzTtekTAs9kdLKNtGTxoWhowfTeiDD4X9bxXRm
J99nXLRV5+H7CkNpLF0+kSpZcXyWloBTB2wLYBEMqp6Zn46ANQ9xL8xPuWXtJl/xcxaeU7QgIcli
wbhNqPbzFSRWB/tqe0h/8YPp3JneFz/7pss71/q4twMjh9wEWkAAap/nQZG7zLnkNI2E0nbC97eW
VXyU6QcXH74OCtBYymUuhzSU+1OYGqUvlR9kvz5+1qdfn5114Y8Zxl/j6z4Pq/K+M7bXv/8vHXju
qZ3//OmoTpSprbuxIN30841mUzE/pJ0Ravm4rQr5iLmHY8B6+T4Kfkxs+VrXa+nKpYcCiCTMkAd6
D/Oi5ghK2PyCj32TRAk1H4l4qvmvUusxfn2gAc+KMLfIvuTGFmDpnZMYX6ix9lYtKPvpL5h35Eqi
x40Nlquoc+wnvYpfRebfXN/mBdsGhNrEHQNLivFLs2NMHLsZBvSiRbp/L7Uja6PRX7lTyyJcMJxM
DHvgOTk/yNRzGrfAGOsoI7uO3WIgsRavKcvkcM6UBc0hiFCQBkCD6ZwaxsnAUm3ZehJpzC+/m+h7
2khwDB00j2v36A9O9jZBjqhyYy0cfKSl0sYG99qYaDfUatdSK4srxu1DUXaKAOZv01BXZqtLkkbc
eCrYG2nek2ol2LzkkbNAlgu+GPcfn9sFHqxiuoBnXGYR7O0f1BJ/p2gOoPydNz169RnoTdtXi2Lo
RcpBnnhdaRb1cvJZ0FY2zeuaXU3upTm1qJdGnshC+U1lH4bNT4s7ETDzArV2RFNM7KZRre4Nih5Z
VAtXWp4X1+AhEASQYerCm87wxLz0+gCOpq6Go6ma7cCNgDUvn9glsLOjqR4wIEDeziWAX6LknSay
KMmHOKQW2J+qAnNO/zcps9vFc9sqa3TiRbkwAxvQkr5Za/ObdvviciGhBRy+hUr2PJ71wWbvuy3L
kORuOhlkI7z+XIn2TqmUHsbaGB99PTE3YDpeyxxO5udC9MSJhNAPeYF5ub6xVe4PNpx1relvHclv
C0+9mIN4TUZ7RSEWL+2JqJnOxRIw1LKDKGDb4kD0af1gVmoIPT1fU+9F3UOZDU0hhFxigxWpLC0v
4fW7/b78gsbc6yqxtGmGjvkjAKCB1W1O1xJnNKn9XmXRaO2LSj541r2BLqSmc3b/m6DJKp/cIUtX
dlt5ENQWr3Fv32ndMxD7aKVYQ1EsbRjGZ6NdCO2GiDtnSPoYnB15WWlpFBf71jyMK0mhxc8jeYIc
w7+R7bObOiYFZarG5zv/YXiNm088gADtAlqB1DcqBjPNQtmoNvKxTqOeGMkGE63qV5mQ4R7E6mso
+kWnBWzj/tS5D+TUPJdRj3WX19JMo7HTeBiXgOxJStsHN+Zo9rZyI0gzjDR0sg1SVCDay+skrKnu
vFtD76+kCiZneX550dP4r2iJBNV8OolMnXroOQNwsABiEGUOHoJevN4ZXultXFewsEyaIuhL/9U1
XLliGJfuM6TCpQEEYEK1nCsn2pQEMWIviRzp3RlFFhQYbpAW+09cAbRXe9M7iATcLGBIWV2i37BM
I73iv7282o/Kf8dMwAPna2zyiwuaJpii29qY+OvPF1ThwSSDl6cR5g4LUKyN9WNPmvJ2aIY1Rrol
iz/lseFdwOxf9OCPGKGLqWXQohS0d49dAewMaZ5I54wbjLY1j23S2BvQJIwrIcui+k50npOr6E+1
qfM1grrHafRcpkBLlU916m8KNObwAoNt6nrDUYYsXFGEbuejo8bkmwHVj3i0Po7f9TCFwAUTABgw
kE2bHWoOGoha1QVDwF+jqJ8GyfdmLeJfMtInMubNQXXcurHpQYbs99UgAuKgH3S8sYb846kFlCMw
nBi4PQ9DD2eLAcfKYNDSRImaHlw7dNmXj98AMIgD52Lifdb9mW1GinlsRydnEdid9l3zhrJoYPCv
5hqXwZL6T51m4I7BqEqQh56rRmJSbQRNBYusVAUxSr/AVGsA9Xx8NdPEM0QrCMwvRt4QKykTnwoW
teNOmWHm3XBgaT/cXg7/9lTKzGnLQSNWWtbAIrRFBy1pMXsC7chpUGp/PrEc5EqA1cUcCowKOd80
odtlyRK9iHJr47YgPgvi6ufIP2NrkTGZ4khkyC7SJjEQEC3arIuoN3rMN2vZQ2XxHz2hK1HPkg5A
BqbHIIGLsG0WeOSZtHzp9kB0qA7RnJU0geVXe8W61+v7tmiITiXNtA1wCQGSL1lEhtXsSkmDXPfu
B80PaEFusszZOIm+U8r7gpbioC6yV7syVi7WklcypTdxtVASvRhjnnR5Z2iFKiLX4z9A1vNUpWsI
6H/55fkTjYIHxkgBkgW43OyRNGoiyzErWeQ35MUGKxdV2WZosDwQ5uGxAV7d7gJ3kPdgY9lQ6d+y
Kr+Rnbm5vt+LB4vYAmVfdA5c5lpyZTI/a1lUmQ3fdFqzUb2XbjpggD8hCK7IPzwdPKSZtaKMZlnf
w1oNkuYvJcmSHbo0ExbEvRevyFo8wIkexdEn1+CCyUa1CXc4Ntfo9v4DLz7htaLM+J/Pz1SUxW5M
QKHJImE4IDL2gv7b9b2abtOFckx0KEhCoTY/R3y3ee+I0kxYlNTqj1vf+k6osfLWUmQ7dHx7Xdii
BoCtBj4ycCIX6AnDT7g0QP4EbX9EvwlGQT0WLlk5kcuRF/++DmcNng268efVq67P/KJhXRlxWy8C
v1KPBPN+vSzf2YnY2Rnd1sEY9PXGBqGC0o5VajzGVXrowE+68i4v7S7KaCD0Q3YRzVzThpwETyyO
B8xjRyO9hy56fzS+N5WTByOCha1s3L99Wmif2GIUZDAtFiBPAIqsc4m5Pggao5gRjdr9BCryszfb
/Hn9GJfcGlB4gUYWwccEVDuXgUFFCRcSPr/l7U0KZred6e8tcXNdypKyTBlZH37wNER95ia6ia+l
RWOzCAXEfcPZftCNB1VkK1ZpyQ3GmFV4NyAS9FBAO19MFhtwtX2fRcz47oPfMU7e9Q48ZO5b74A0
w1iDeC4ZjFN5swOyLZGnpufBYBRhQf6CvWdF/5cETAUBHW80iqtzDcBEZddrCJ3e6ZssuSMfL85g
Zg0YhOE+Q8PmwRBjnkA44VH4zQN4ftugbtaGmiyu4L8i5ilx5NoVTTwgfMsUBG2jbIoHM02Glbu5
mF2Ft4SONxQAYIxmjgZu+9jqLWAiJGPu9zGW2UHLQH9GbDEcJI3pXrDUuGl4AVaYPLN3ZT8Wa3il
JS1H2hylW6SSYatmPyIRTV9wR8Db0RRIgMo3quQBBHIri13aUnhUGKEAu4CC1EzrXJVmhmJTY1oc
hyPyAcNaVmJNwvTvJ6ZuTLoyRc99EcH/9MB+QXbXzcHy90FFAR8GeBt99n0SY1qwW2lFpLwjOEjl
SmZwipDm7yAK2lP7MGr0F1MqQQMv8q6Gdyvsey/nAXiSQwGkC96GVLv3czMkxsqKlszoqciZgUvg
ameVD7Avh2viVTJk7Y2JKp4lDte3btEDPJU0UzJlc8D5GEd4mLmHsqWHEkSZPct3fUZuBxCkBIWb
3HqgFvA1/q0sQeHqaS99nK+E/otnCBcUjiyexAumHDdxRVINcO1t2b36xXALJPrKWpdEoMMB5SE4
fvhvpuik0ZyqZoCJoiMrfcFYj/jOc4X8en1Hlx4NNOhPbhNa6dHwdK7sogJmZvQUjaQjN2nyaufI
vh4rcs+JCFzt+bq06Wtz3YTDhGzQNKUANFvn0hJdJZ1kQM1ZTskCcKEfwFV9k9LimFDrzi/EWoC8
VJdFOuG/EmeXzdc61M9zoNvGvDuKmqVhqbe3o1DoSmD9nWySnSacYGxBHAqyTVBU82FzfdGLB3ny
E2auk8lGpTLFwK0BHkBrk7KVMHP5+/BEQeiFytp8gBERFqiAjAbvWPJsFr8VqLquL2DJsqNP5T8C
Zo4F4ZRreYtTy9gYAyJc3vR68duy18gWlswImgEBAJoGdoNQ81w7ConqUKoBp5eg9S4gqn822Bha
tPhpYyrgJ9YEIA6xJiLXi9jcK1MXZDrQCyRvjhgc/JLZbONa5Z/rYhYV/kTMdP1O3hIqvZE5HbaO
OHGQJmaY6OiJS7QtpWXA1gLkxYM6kTZLnhl6qUliY1G1Y2xSEIfXKaaqOz+ur+m6lEuGZ1hYVlTQ
Z03ceQhI28fK/TjGEfr2/08H7Arn24ZWnP8nwm0P5rDv/phrOa1Fu3ciYabTdcta7k6WqLD6e5ka
3xlgji0jkWXEj24yfOnMte76ZfUGjBfQAoSocxS0k2IcY+5LGrWYkZruabVLnaD7BDAdVTQAxgGx
Bf3k3D9CnWXQvAbYd197o09e9e364S8uAh0eyNK5U+Pa7GTijvR+ldY0ErWJzCmIohKdHGSP5pu2
XImb1mTNzkiW3GPO2MGwWaEpD/YQDGTbqJW6z+IVPVnR7E1qUg/QU4YVubGfgzdYbnhr3wvl3VA8
uWJUa3HT4rKQ2p6YyAj+nn7QiU1g4Foe9RaNXqm4LaaGmTFsXQ1J1c+8C4RMCoeEN6qF53ISq+KO
2bAi8uSNkR2K8LomLJoBdK9MjYvWxKh7/nmXOmhjSRE+tf5PXXu26t8i/3pdxOJOYfoWqsK2aV60
xMV13fVFhhVwFipykxeBYAd0wl+Xsvh++hNUAL0WU437fCFVYhUimc6Ds+SdYcJLpZHf10UsLgQD
fdEW6+HFmfOFa3HmZ9QFKxUdwwqT8kDJidLmWry8YNMm3nq0QsK7Qm14thDg92Ndg6870ardYLVm
MHLeBs1AnjvpHd1S+zrmaq3avRBvnEmd1n6izhWAZ46bAPMOzNIDmuFuYTxCm/RfulL9NaX2U6v7
XZWutUYsqB/GnwKQ6MDrQf5mttiyJgNoS9Gl5Xl3bU2DLrlzAHW7fm6LQqYwCuBdFE3nfEwJsM6E
eQisG2uv1IPmP2RrZMEL2oeofcLAQ/sQr83MT837oqxbBw9REXahGD+u3Gefn91Sryxrasb4vMpA
WnXbfJz2ELXqf1T0ADYDtjkzZlykY1HawE9zNLCNYbniCCztzunnZ/5TX2NolnTw+YRti/wVZBgr
J7xwM21g2f/RHgIhNuccR496bPo5wC2I0xG6JqC9SQ8j5t3KZq3Nf1EUsPxTKssB0H120hmTdWO6
wJ+4dho0JZiazb86eHKl2awsaskQAEjzjwUPpz+vCMc0b/Uy7TNAOKrIKpyDzkG7NPqoDdba/x0C
NHRfP35VcLP/zYiCvZ57N6qwBLLYQKiZefEkffNu6NrXYVx7PJcUYpo8B4iFA1M3b0EwzKr27CwH
aLuJEvVgffy6oDka7crIoJrkggJaqMysy96UkdnuvO/ZWtlgKRw9+/7MpWHe0LiNBtw/2I8pIbva
fpAmSMi9wGC3wn9J2jfFstCyN9dPZ8HJQRsMsuiAeCINPU+lMgyiQz+cNaAjssCYu9+Fdce0m6E8
1MmK07ageyjyIOMzZSIn/p3z58Blwir1JBnA/hFp/d2YY+i2+oHJVM34Ta+alfNaMNCQBpjJRFiK
A5tFPBYrslFoloiYnx613HnqSvKa8bVpQwtaB50G7Bix6UQIMTs22RBFNMEFjLQIxvSr/4k+pTMB
M9vg+9wcG9GjNb0K+mpnr5HHLuzT2fenBZ480h1as5EMxvc99ivRNlLfusmf6yq2cPBnImYPch57
LHHVMC3hRR+yTV1wmJoHRy+2XnlXl2u8qAsqfSZv5nfwmKcDcaRAoAP6cROZP3jq+AU7yp9ab+X+
LCkAwlCgH1FbwTM9S01kfj8UYOITUd5+IXtDvHx8704/P7s0fa/bMfs/pF1Zb9w4s/1FAiRqf1V3
u71HbceOkxchcRJRO6ld+vX3MMCX6WYTTTgXmJkXY1RNslhVrOUcH59fygjsUnm/DYdHUCp3dM8/
jsiIFmJUSBEhisFl2VCnoVt1AW/Ggz09Wn215esrAM4191Lh6wLRyYagBph4Z+1sgHNHSq4lwwEk
WmMDhB7HBWw7uCiDjwO+okcRcJkIPUSRULYARlDkoC9KhwOldZQ576vGr6lO/uj78smz2hgx4lsO
hz7urG3RaBRLdTGPPy+d/AR+8yLt8fNtNGrkd+t823HNO1BxFhjdQXcasTxUiWRohq6bzd5Py/4A
nAr4ltK+btbHStchpoAOCyAGZYcAjTVw9ZIJW4qysqyK9IfAGTH4OkcJf6uTHwl5ncqXoo1e6fXo
RX5MfxnBhnpXmI9x0+vL9+h8qXjHAakfwxXI+gLK6NTMsS6kqMrT/uDgN5TOTU7B9ve9aT4clYbg
HUWsg+IhQDXktgz8hqY00rDDdfUjMChEmW5Q+lzrTiVIajET1oRcSKAsQg2HFRq1U34fcPUICRzU
V+XJMaP2eWPmpDtkr+CBm5vvl8/hXKvx87E3f3ThPAggvGxHZuY9gsFrJ9s0pR6I+WwFeHSi9waN
KqI2cjbVMeb9goYSbsTePhzBhzpSTRCtFBDigQlMHjEbL/kzlqQmgD2LJC7vwaAJ//LBLRK//+jz
kqpyXlfL6OLzYLzGkHKUGz9T3eC7bgnS4wz9I0B7SvIkTgY7ctsimojGzqskYC4Alx5Jx3NSndDu
UiBqDmHcLN+TYFfR8h+26ViAiDqOAhcPsxwVCfswTtrGvGo7MM+FGB2+Z6jLaSLXM6UVaQy8zQhm
xUUTkXTnatuYc46yZexYDxZYNDn6GqYPN+9DiC/aoNDrgbyczJ+D5n3qpJwZceYPdDdYY3NX1ka9
/7hyIT0L4EuM2EPNJFs8VkUxTKhtHYJhPmCe7M6f7L3VlduPixGsQybYSmDwZTFZiDT6lJEkRjIw
DsfpEU07UVi7GiU7s+rYMwgQwyeiTHl2Ewnzjco2ktieW8SS08bts0dgBYFfstY4EJU+A+kPk+AW
OhlhGE/VrWxLJxmLMD3UdW0+l2bqvLhJqMPy1UmRXy2rtVTTSOkBEJ7vdvd++VSUX/9jfTFvjn4t
6evOxBePW216yJc52IWj721XgNntLktRHUqI7gVPwJSjL0xSMVBeLkUPdqJDSH53y/eFfWPmt7n+
8WEpSJoCxQdXEsRP8nO/XNwh74MSs3u+wMza9D3Gxtxm2+e67Iw42ZPStMgmHkkSu3pkaEBkVcwm
hqcOHU3uMT92GMmSR+6IMVo3u8qJ/1wx8vMfVoe6O0Z2ge+DTuFTmVOWewRQNelhIeAtRHq7cPfm
8pD5meYGnTcIi9UdSZL0mgWr1ZHWTw/9XGD0LfTEQLDHdp1juM+ZQaaoW0DYnFk1AF9Nl901bKVR
WXJ7hwx8q7PqCuXBcjGcLkbXcd9k5cmLuqJmlx6aEDAW9RPgbSPb+WqHvy9vsMKkY7QMveuYtQUo
i1xqsfqFWLPbpwfwOacbO6usPQkHcDAzsE9fFiVu1Zn+HImSdrgvAbw2siU9rMsYG8tSb4CJlkcE
03llu27WKozWddqixUHT76NU3ACBPd5bgMCXr0iVs4VMjmHEhVul0Zqx38iai3TmJyDpvJrL8C1A
x/vH3bIY6gFDLgqN6PeWbMzM8xq83wxT0jbfVxMDcBDfJn71cSMDMUjI4UUR4BUpXRDW2JXDPZoe
SgChbNalsx6LxeK7gS/LpqiyQOM3VYcoCpuoKQCbDU0qpxeysYDX4IErHOYm7G4rPDsxK780j+Pw
YMy7nO9qC4CjnM+6xiaVosLliEZf4GogMjgVXAPMlNDSSg92nezpkhUR99ad46SaDVXLwav/jxhw
pJzKSYJiQtgMi0PcK5Rr2uFHr1uK6m6Lpvj/iRB/PzKkgi3Vc4qUHngLUoT0vfMfQve+CD9fvm8K
L4f9+k+MpBo9sg7GzAwcFTU6MNoV38GbpjGbyt0SnTviRNCGJUWEZWBOIHPHUF4f9LvVf2jRS14N
H56vxTWCh/srhZxuGAdv/bCgo/xgN6AdLNa2vKkD9JRf3i/dWiTV7hJrZcBFw1owMRQttrkbGzyS
e1QHLgtSHgy6NwTcPorbckLGARIn0qXi/OfwMJnIltFOY/JUa8HEPbrvAFgASixpLRyl1LXDmHoc
MKB/W11d7ei0fPJnYmo0QLUYNAejhi7Wggzz6dl4PgMnsV/jEZjS58rxwLdNNDZHuRigEwgcQYyd
youhA+yN0TdJXLVLuO2c5edkL+kd4AV1jWKqm4nnAIifbbzXzhoPCgHPQRhN4q4r+cYmrbtvrHSD
WJRtvDIINB5RtTBEEmhFR4M1HL10Su1cjvbQwni381VfcRB+XI+oBlzWNp0QcYBH1mZ1jN5euPAQ
GHbyHov2oRj/YR2YNQKimyNqQrITsuem8BYrg81Mdt73pLhyf318DccCpNBhwdsKs5dpehgw+bip
EnDMO7M3R+5QB7v/nyjJz4AztXCTBmsxYSz9Ejgjv8zm5h9k4F6iYZ8IKFhxZEdHUk21SxqOgITC
W5d3pDt0/5DYEPHOXxGSj2Gj7WIE3gOIcGhu8gEZplTTFaS6K8cSJPfipa1F0hmLWIurebI22cp2
dVJv7FljLlUhx7Eg6fDXYF0J4Th8YAY1xS0bH8PytrMjJ4iyEv/8g0EDGeafDn3k6EJp52o7QLnZ
wLqqqOH1Np91OQGVxRSEtvD/sGlnc98kMdqVY5w/rpqfFnvX1X9V9x1WH5j8IuN0FhFOgzs6cMPI
BTBjm6zksexfmkw3eSU2XQ7mgZ+GwTukkvFMkVR4wIn3WVYjpq5ZNUZJaXr71Le7zbIYHfSBLvsy
GyeMjExB9dHWcoQD6DiBzUQcitlhyWy6hVn2llcasVPg2WA1kZtrVE65h3i5h2gBwvSLHGwWOTzd
1BZGzHwQmMyNmdyWeWNfV11Samyn6hoJaiTBZ4aoWuZf9fqM1SNbjdid3e1kvjneuM2Kr7i/Gj+g
VDtAcMHR4KkAWOVTo9P1zRrwHGpn050/bqmuX1j3fenedONK2yrtjThM733MmPKXy0ZT933J3tjM
RQzgi2szgXgnB1b+18sCLKVOH+2QZGjapAv7TkjIAnBYRFYW5a/Gu30w3q0//47G1nCi9reNmcIs
Suzr5PnyL1CqHQjRBacs4Cz/9EYc+QUjCxY7S0YY7WFHyw2oya0P0/0CBQ9vUvQfIGEIcFQpYCer
NQN0C3wTC2DbjXXZJKv9qZl+Xl6IOAvJOpxIkQL2Cbg75uIYPkac7dcqrK6aOY2zEFWOtJp+Odmk
0W2lPDHxjFyGeHRLTpubgENpvSaIE3DXhkNzDdzpqBZAP3Nr35AetdXLC1QoIx7AIJvyMQqMPLKk
jC6IpmtK2yD28+n7ElZbc+FfLotQKANiGow/CRA09PBJVo7DjvfB2vixnzwQ+gzOrJFrilCqbYMn
EkE1WlHO+q26ZFqXvM7D2DOaPKpL69GgAIQanOqL6ycjEk46FuM/9UVZM45Fio09UvGO2BzcJFkY
T8O0N8pun7rNjlbB44S2S4ti1iQP9jTvX4ex+2Su825i5ZO30PuclDcubW+Au6Nx+OfDgYL32kYd
HmxOAMWStaeb6WqDYwgec0qfmZEdpqrY5WN12yfrdh7ZLwtEBehHm0A5oeODUdgczOkhbsYYJ4Jn
2dPMEJWgpyKMbcwG7h0v6TcgbGd72qbAy654c89o/gPQoaNGg88brcSq8WWMdkK6JzuevCyCwEuM
MLbqwblfkcS8nrvKfMjAO38/cjffN3NB74d2Zk8V0PZ3PXrbbjBa9uuynp+XxcUPAZIJ9BCtQ/CB
pyoxe37WZy3qfF4G0o226JwoXdl0X+SLdZ35xfit4uBy9qZk+NR2tL2vW2Dd1uDh+5x0pNmmTV5v
EjbzvYVjnCPaGvwBKIvF2+Ufqjyqo98pXcjBYoD4yJIwRj8HBdcYW6IGIfZLvwAOjvUe3U+d6W5D
2ujOSmUKjndIujQWn5AxGLIk7hd7G9DbErg9hq7grQhETo5B/IijmzkDqdgrZwipysgnOxpcNeNm
9TWvBpXhREOAJ1oDEMbJuY/CdwdjomkYt7ZzFY7t1ZzpUqLq3forQu5HmdDqUiP2DeJpLV4rtHRb
aO6dJm0IrJLjobUONR5MqwDB5nTD6ikwPK+nYTymTwD3iPjsXKXDr8tKp9ov2H/ASQvg57NuzpwM
TrlasJd1jgIAiMfn8OmyBNW5H0uQlMtbO5MkBSQ06zULrrn3o3q3bY21Ud0dsObhgiPr5Z91jfph
XbttGQZAPfVB44GWjfCbNfwESsgO92XjZ7vLi1KeDVJFrmBEEaCWp2eTh06S5JMZxiXIWHZAsGYI
dloMUmLEQOc+xL2XXRo64P/KkuxXhewUA/dkGM9O8Mul4T2A+R6ccHloKob+Gvcwddl3LyHR1JjX
nRtul5HEs0+uLi9ZeY7A0UEHJngQkE86XfJIO2PplgWaAr6cNnJK230v2gVjzayo3leQZWuyGDqB
UgyU562zhu4KxXlZ7TJqnO+ZGfHry6v6E+ac7S6AwRG2egKPSuorrNOsL3LwZMXd4E83mNt4XRmx
NhjhLx/Gomx2Zlcs25Z77ouXlPZNCSZdYPJheH/EbEKc0bEGY1wwXtO1GvYO4+1VZw/jxq3DaROi
5/NqKmiybUZO7uFcmgj1B6pZhCrOEm1+4FYVUGhytJj3xtK3q5/EhZ3vbe/ada9dk+9aTGOU4/by
hqlO5ViWuIlHZtyaMo6ZgBBdM43PngKrTK6HJaU/A9r0GzbyD4PiwHv7SDJjzhtlqDMCDqMZgZdA
qiSepyvrGys+CoojPi+wEjAQAKwTOT5yDVbWTYcGnaC482Kr0CBcqMq+BE1qoIpE9IJKvWQogm62
MPPsJLGRpcuz1/TF/eKD5ntC6LSxW/p9XBPvwVhcPw78OvixGKaZRpVpjQdg4uvgUVXW3gcnM8AH
kbrHW+b08Po0qVcu0vY23ZrupjA0yqEywwj2MZMGlFw0n0ohzBo0ee9yisSj0XzjyfRas3rXN6Ay
Bs9R1Fbsd5boGuuVMlFb9jDJJ4IY6W3mj6TuWQ+FnIx72m4H5wvj1cYY8S78zs0P8wwLfRGDHYjm
AZImv28ZqhypDySl2F7jlbznSBRgOkmzjcpjOhIiWXyz8Yysc4MkNoGN19Aq0uXsVQICtCaBmBeJ
PHR2nOpBnU+9PWSIxZadZd8EOrBp3efF349sxGANDDERLhWd7d9B5n9CRW172QypHPDxCsTfj0QA
hDxPqhQiFutT6N6m094ZNHdXtwrJ4flhQVdmYZO6R3N8bqnm87oVSO4tHews9/0Uhs00b9Mu+bbW
5qNvBppkpk6MZK9pUnfukkJMVu8Te5sMm1nHX6QUAYuCCg0Iv84ywmFX23U6+mG8BNvAuB4D1NA0
sYDyLI5ESKuoMUXZdx1EULyCbHTJaOJHlVdDaQkOJrSBdyTHc1Xh5fM8jjAi5j5Jkf2/atdvvNR0
LSulAH4K85KCe06GpATxYlj7JoczGDb0E6C9u+dKBxOmfHeje/KvEMkeDrCFgP1nSdzW9SN1WMRB
MzrO8zNi5z7iAWL8Ya1+Deu8TYduUzLr6fLVVEUjRz9AdjKzSKT2LX5AVSPpk/K7uXbvp9p+LtN5
i+ncf6iro9jtIUAASh/WLZmCvOjmAqC0YdxnoNHcA/vINjTqoVQ/AMyCUBeIM+jcOLU2RYiBjSbF
07yl/lUJXJbF6zQiVG4scPCGAaSWaCOSAoUVdN0zwwstbjOvREYit19Q1yVXpt9bt+kA0G9kC/Pt
yDFwe/m8hELIETB2Dj5NIH4ir3q6OLv084oGsHP1mL+h6nZwAP7JZsyLFc0uXCqyMfw1qjsdgo/y
NniCwg+wiqDZk4KRrrdX2x9WVPaLZbwuDRthAuJqgE0b5gbJ8vbq8jqV8jB6J9ArwbYnY5taPWKx
PEMaLrM/p9lvGj6W6eeWvVyWotL+0BbldkQIgpv+dDd9hKtlOZEgRtfbzkLoMzWfpuYl50j4W5rg
VSNLzkQArdXKjdxGWnr4UaYvE4kYMkXAhZ3418urUl2Ao1XJ2klScwK7FSSNZGsFm1bzxtV9npxu
WjG1ntHjWR/nwfeJv314phRBG2DR8LiDh0KEKHkPoyiRpUw8ZGyKKC2i8cNsl9L3pTMfe8NeiYHv
W/VbAlilLNcVv1Qu9r8VIB10ukGpFaTTxIIg9ppH29u7yc5Mbi4fsdJxHMuQ7EA7+zbekSKHYqY3
TWFtSdbf4tn00jXGUxBOd5ZTPVnF6G2bnryZtQ48QeySbIeO5UtK0HY2yq7wnPHYs6gMXqp1H7Z+
NI6PjNOITodp+Xl5yX/c+plIZOQxhYf0MDJgp9uawBpkfV0GsWHybNyzFsNyabNmT0ObOD9DPDs/
WfmI5DDLEvrQ+8u679okR72kGKKU0bdxmQrQtdr8k4c89m5k+fqpogmAvEr6pQFF3N5ovBaZmmn+
eCyBGqsLzHVQPMNjSDpdBYPjLYmDZ+OEhFf1uGvwH1/Xf6e4mCgci5kMMbJ8llczl9y2Rmr58bQx
07eg/CiQEbYc30XeHEvB7ZRi4LX1FkCxoFrIUvbsZtn3xTW7qDOr68sHrVgGATz833MWfz96LbRd
gxm8NQ9id7idQLadaFyL0hBjWF2MW6LhX+5yHnnY8tRPxff5FWqT+ymxo7XZO+AxAKyVJlRQruZI
mnT0eEKjxWMsgriobsFKDByrf9gt4GEA0RxToWf4hbSxuTWWdRDz0L5J2u4F+Gbvl0WofDEenn9F
iL8fHUhHlrYFsVwQOwmLAGWGxNbGSe76+fNlOUq7ibwLBu08oBXIpbd0yBsKzgPIMfx8U3qusW/z
et6x0Cg19lOpAxgkAHcEFAADLKdLym24ARSOgpiw7oEN1RWSIbdjSZ/WpbwZ5w+jTAmfA5RlxGxg
pQTR4Km41DDskgIgG5nemza/1j4jxP9/ZhqRHgAwCqr5sDGn33eN1nSzvkU8OizFrwXl2k3jV2EZ
zeZk7K0+JLcryiArGoyhgBzzrdd1gT6TiOfAuaUdMyLA+piaiEd5nujTxWCpi5/mShe5NJrOGz1U
lFfiXIGi5Mpj21aHkai8X6Evht5gYoHqf7p0w09zYKmXYewHQ/TYs+Hj9wseXDTJIG2FMVkpXKic
fuRmi2DK/Jaj50eHNKBy5AC2AjY27CoQo+W2T9bUpLPWEK7Bmj+5Of1pA1nPK/NtkBmfaYnGZr/q
dsQfn3ht3zerDkpBVfBG6xb4TVBWIj4m0E83kIzFzFnjoT3DCyLffrDLfNP1zwBTR9vzeMVdELvU
/sb0D5dvu8KqnMiVIoiVzCkzSpBnN/7yI2yWN2YF17MDsKfeznXTqUphqBuAZ0iwTMjPXMw+zM3i
oweld3rvhuZLG610TbaOP72Gc+5pzAsRVl26kOjmM4HOKLgzzgjcUk4Gf/ArmDLMV392XZp+Kslg
PfmVbf3O1hCIBYDz+9Jz29quDSFtBAbA7AFFcWz72FntDRuy4CHI7GmbZ356w6k5bJjRTRFrnWGT
cnOO+rbwN7Rrp3vqrtZhdtoUiF99t/HDJHzjNZ6+yE2XcNGZjsBRcbVt7CVSxz4S1GeoCKG9ppXX
w6tl43boOH79rvA/7g4gAzPjaF1XMDc3iBESDjahOBj8TRrOVxX/5HaB5n4rPAGkoKYkhv2BySSp
f2smw8Q5og17baOJOtdJ6jxihPOKFpkRWb6hiW6UF15M6KHfH+mPs0nsNcicDszNovppfBsz+9nL
2N1cVIdlJV1UVhT+KInM1thlufNUhh/GiEIYdyxfCkiKOinMDFxD8dwPt2OR3vWuDuVKddswfohQ
F71E/hm3wJT2a2tBy+Okq8mtEZL2eW4GgLl7RXBj09nR7KnCB4jgBDVxjL7CBUiRaUbG0bEokkqW
+eiiDTRPdSVrnQRp00o2OgaHj4/t+Yp4O52nVH4eXTfIdzjgE5Q9JZ3nOaxpg+4BtM8ayxD9vmxr
/0y1yfYIJR6UXQCkCHoAKUBYDKNtpmBGp1W999Lb4bdf44W4y4KoXXbTj2TZsWZT+lvj62XBwjvK
csH4INANYCXOOoNJsJK+4XgmluZjlbwS8JCAqZM3TbQ0b9P6Y9CpnjiIM4FgFBTIGiqCaiNszLlC
zFHn1RVKDvfEqG6bKpgju10wv1Mk7s5AX9XlZarODw2Af6WKvx9FyGFb06oDxEU8V9bnahneBobi
8WUZyq10AYSJ2qSCE7tOnDyrMKkSO+uwKZIpyqo8MtavVX8YnKehy7fLrAn8VVaeALIDHBaYJT6b
TZr8bPQ5dWGB6zun2HvtTVnuLq9KI0LOivG+mzAobAZxmuc/wsF6bs1wjWjiawo4KjOP6Aa1Y1ww
MLlJJsKtMocV6O6Op4y92y67qceCbnzb+2XlaKdLmGPuL69MqYmCGRSvi1BUPE91giGJAfUfke/z
kxlz5f2yDZMg29k0rzZm35u7FIHXdnESrtlT1VpRXUXqFPR8UBfJpSUlTxYyOyBUXG9aspkpyNX2
bXHjf5ikBq4Eo+ZInWJ95xNS69ibychaeiDBZrLvHPfj/WEIMAQ4GnjZwzMYtjpwu7ZcwBLtNHdG
uQ11VHAKPwVgPHAjAHJJpJSkjQL8gg0ehtSPx3Heg2Y+mi13V8+Y+v4oppBAFhBMtMB+BUL9H+aa
I/sgHpsWHycvTlgaNVZ+Y87rDRotS12lVWGIMKSAcAnjauhflWEGMpc7ZmP2bjzkXsT6KFx0g/+K
C4uyIXjS0eeBkEnmfWzRojutOXFjx51ibhefJ6P93JcfxgzCjsGiooQDgqzztMbsFEO/AuQizqc7
0bVdfdxii8AE8BhgJLTw39PbmXGrEnywbjza22LZN/3zh2//yfft0+/nacGIu+L75rRrvlVdseva
fBcELWDMhyjoNE9t1bkDvho9MehCh6JJ4nriFSvQsp3YQUUUb3uNLTunVsJxoJaGORv07Jlnw4nG
ivY1lk5ODDIR83FO1vBrUJdd1Dt8vE0bmBh/8tr7oMaTwK5qE0VfK9w3yM7uS4xmR3bqGjseevN9
OGmh7VQqiUwOhnMwBiTgSE73Gk193Fz93onTKXhGmHbtpk2z9Y1Eh6yiMKwoN4sZWpgkQZJwKqgq
zZwlXu3EdgFOR2DruBgMbfEEsrK9T/LtZRVSWSdMNuEqo+CGNj7JOq1luLBqqZyYGDFp660NuNXA
eVnJP6iqi3oL2rVQUERd/XRVQVB3Tkq5G5PwmfpVRMyH1XwpnPvGuBt0AaHqrJAMgq6Cbvp8RpzR
ovF4WLqxm07jxhA4CG42gJKO+/8wjIx82H+ipCseJIAvAu4+TMj87LCn0NNFZEp1AIzenyrweUyB
ZN8YTC0u3VQGmEENlmxbMnO5yX0r342j69+LqRDNVVQKDcVLFTwMcFqSDnpVOQQgSoT9Nck2KdNd
gTDeCe77+onm75c1UBHCIF+JwB2IFXAqjtDQI7flIjlaF13gxjWpfzuUbWq/vhlb69UJ+u/LVH9O
OJBYLstUKQjexQBcBJ8ypEvaaBB00IcVtBEY2BtexRa5tv1ac7VU5hLDHeDtIwKrWn4O1UlVpxN3
HeCfPjLAoXlM4/CVq3CAtIrODgRgsj0eMCZkz6nvxIxszeaKkyjTsVco3gOo5/0nQrJ6uZW1/op6
fTyAwWSpjMjI/O3Y/R79x7FGp2K6D+e3y2dDROVSel0h34NQTMx5IvUjftORQrBs6IYKnO0xOnP6
T+s80tuMFt7esUAZ7DIU0D0PQxdrvpqbdfS6uzYYuse2WciGFvkv5rM5LoDk7NGrBo3feKgn/p5N
HfA7KvDlRkCPAAL75R+tujC4ishvguQJ1StJoRwQvrT+JH7zvDPwArSvQ2TNUKrU9TYqlQqZoT91
JeusEuOMeY3uYdjrlOdRXqGS5HierhlQuRpBWIFyDx57coBHzIYYPh+ceDW/LARWxw+jkf8gLbro
rXF/eevUKxIBayhuiRwfkxI5THNandhcPwX+zawrIqu+j0YBvFIwbwagMuloupJWqUEQJBkse2mL
6bE0ddMyKid6LEKYuCONpRRonkaXOHHRkjUKRwMsIjCWCGF36VhtL++XKpeOiQag6wO03MZMi+Sy
bdsokxTZ4DjtUm/TLOXWNvo7mte7abC/GaX9kFV8R+rsdVhrTe+gcqUwm3hWIjw5qzGztTKsqTUh
u+nbbdvO3Q5tGrCjjjVdueXCNc5BZeKQLgVrCsZdYKylw2Ou0/clW32U461oSO39tBBMcsz/oIO4
VCCOReZeAL+cHmDW1LbVeZ0fezxOjIfycPnIVCoIQi8iEvUgN5YHJWZu+xRUpH7sLHu+rXXw3qqJ
BbSI/fd9aZestfMLJ8f3S5DwuZHT5lXM18X7FOSWk4tWBXvPDXNoNq7pvHWJmeOZWyXR5FNjw82q
3Jekold+gW6BAuO6WwdEn29e2+YH1ExQqWnr+aZZmvA65cgd2iELvjYl1fWbiJ8pG36UwCyRfAJS
jVwFS8H9k0JoEA9htSlWOwJ7HQN65Ryktw4G8C4fikqVASIjHjNo/jpvvSS5CejKBZ0GzbUTvi53
WXkg9vVlIQr9RUEIz3Ekt+DP5IwQwBgtixGUF6ryuayniIw4Hl3bnE6IZH7MtBjGMsejiNBq76z7
ZUQZI9SsRKHD6K6G8iIqRIFS7mKrvDogHUMJMTTHF9AWgNeZ6mhLNDLkPF2SYla8XVGtm+vkOe2X
+6BYXy4fiOLUsQwQPYpedyQbpb3yMjcdnBZ7VdIXUr/2/nNfv2aax45yHUCQDpFDRWQmZ+UMrx1y
AH1gHWNEwJOkgVpSfR7vULyW0SiD/kzJAaSoy63B2HrxMkf1sm08TVypCPoARfTf96U3DbeaiSFz
4cUja65qv7obu+lprqvtaGMwJVi/Y77hK0ZSNWLF1svXH6qFty8e00ArkeI+knYkzCgP4m7aVfXW
vKneDB5N3Qakoh9WAkQafyXJeoYOyYBaZRfEITcONPGeE5ddp4AlyImuoUyhbyeipLPy7cSgRcUw
tl81wG50t2vAomxFYn35cXlRCq04kSSdmlWD16fJYT0Xd5uxyNBVp5QrwWsa8SDe1WfV2KUeOSbp
YcqG3L3lgP40/d3Quw9zavyLIhxJEr/kKJyaMZVtzsJodv33uraiMXwPnHkLBLPI7n7muuqAcuOO
xEneM0hok9UOWv5Kj4CqVDwYNLZTYaDBSv7f1klGxzWTagkXGJ2muF68KzJ9KXUxgG4R0uVJ8yVv
8cSBo5me/P6H42giJM0S5NZseITRpxSbxMKX2f1mZk7kl7o2NtVs3PFGyW0iFW+DtluAqmF3Mx5v
7MVx1rc8aO/Hxno2g/7ZCfgvlhh72812DlAMG6KjFVEvVNQ0gIl4jpBWglK9D8jsowExfMy5v0/D
9CubTM2DUSdGnOeRjqcFtR2Mz6JXBLwlRUjeHStE0ZdorpJSjIO8m2g8sM9wh61wZiQwBj/O0i9N
9o2lv8tMkxVW2gX0kYhWAws859L1yalfe3REpyM1Hlzg7nsuBuDyz6T8fNm+qXoakHX+T5B0iwo2
9BO4kvw4Wdot7+ZNECSbbvzEjSwiy5e0OvSDH3WgQl0+zM8BX4t4wUR2CjUvlNtOT8ujVjGwDM2J
dfKwVjeZs8l16K3KC3wkQlIIUlhe1vQQ0bWRO+4p/3jQgCUgnSx6HqHYkiOySwBzpylikizxv7J8
/EJsHfy0+oQQkwgpgjpF2ia3o8yyS+LFqfk1TcGlZzDeb7oaoGle1gHOA3yr/vKpaoybce2vZqAl
XNYRpS4i4Mb6RBghk0CUJMPzws39eOARd7feW4mGg0YTPSjCIzxO/hMi7WTCzNo3HAiZQHKCqdmR
/egNp/7S9P70ZITm8L1e02mXL12Pvv9k1TzBlWUS2CcBNAAGhLNGlBINWSSvmB9bs3dLm2KPCZNt
jzE+i7SfMda8X+jyztL8pz13N4A6OeTleBtUI9Czx9tqCH5f3nPVqw3Da5iSQ1+MmLc9vRvTlK7D
2CRevBpDGuW0H+/TJqtiM++Wp46Gzj4lTJfUUQpFL45g+4BllHtZDKDxmrNZoKGxvM3sO/DEotDu
ONdrqXHdqsOGTROYiShInc0vAxS7LvEjvJggvAJvL8OwlzNEeT0+reNq7hbSXKXWcE3nfxiaQ0IC
o2XISGA8Wy6wp2GQme2awkPU33rnHS3EHlrJvfB60QXeKtNzLEmKHPM14R5fDA/d43s7AQLL9rKG
qCCYsBQ0tsJBYGxfjuzNpFzXcrC82C9ZxaIKsGNba2mBR5B17PtK+St8fhERbna7iZrlLTjBy/vJ
7dhhmMbxps/pcs0zm20WY/F2vPQOl3+hyk0e/UD5QeDR3PDIgFNe7Py2b5AnqbuIef9ggo+lSIaD
FlZhAKoEBfoKteCtrUvbKlcBJw8Lj7FHkO6c3sSyc8yE2nD24P361jnJbeI1bwnopC5vluruwcKj
rz0EzcsZj1SJTknP8BAhhQD9rzoGYKLlsfWSd6ue3uyW6eYglep5JE9ST78P3d6YMXGSruY2qZrH
hP9DG42PxSA5DE6Lc4BMvLJ7gnqEhx6kTZ5sO341ebuiiUh7Z+veUcpTOpIlfNhR5DcCcG9xa9hL
VgSR13z3LL4hunBd5QjBAYGrhoy6f1bWdYoAs/AZEpoGu2kSGs11e81zI7JH3ZCDcjnoKsTeIZt2
hjpfrf20VO6EDmt7fmcLKsir/4xodH9Z6TRiZM8OVqN85i3EWM4Scye7Rq5/Z3u6IFOpawAE+9NK
CKBP8fejw8nqYm4z4IvHVjL/SsvmnpSOZkxLeX2ORIiVHongfY0xUS5EIDnkboJiZxj37bxhupK7
Qgdw+Ki4o5kC/iuUJgTBAjtPKI15sZeDZxZn312hZMydl8sno1gPxIiufg/u8awLPbOAYd0x0DxW
k3mD7IETAePtwVqGK5v21/bKNE12Km8ilBrcmcBAAs2JvIG0MAcjaIQZJU8O+cLoe3rvleuW+x59
SsyU3vYlxbRVOACIuLLiqiquEi8H6p9Tmt+HwqxuMOWkS14qNBQ1XugMksnYcHkinLQDZyDMRqTg
3RnJ19kAuQUqgP+w2ZjuEe27AqxDMvE0t8F60gPz3MJsnBin2a9m+bLW/itO4dZF3fGyPEX4A4rl
/8k7w0JiPGjWnMEwpgVCyG0wCN6zTe5vFiDWZOOmXW8uC1RcQLyvgOz+f6Rd2Y6kuBL9IiQw+yuQ
W22dWV3V3TUvqLcBDAab3Xz9PZR0ZzKdKFH1SPPQmpKItB22wxEnzkFLD5BXKvKLIYmete6IWMSN
zCYon//b55X5G9vcLXUdn7e7b+Od7v7J51G4gKwJwCco/l/uba+s+lrX8Hnm3vvV05/0+SFv+e/3
5714dnYMCJdkE+P7xYEYW5Ftb8/O0mqj+x6Aj7n4C4q2y89LYWsUQa19bArWBo3jRdnUvKHJcVMO
/aaEKp3h5TaYdNYio6Wj6tywcuz6A0TLRiKBAYHgzZB3YW9Dn5L8HLw4uj3EJf8CcAVIUsDyyNV1
lZeD5QDcYuOm/0L1k79yTa18Xr2mBsHKgQh8nuo5QFtOoH8crYq31pzoxcGHo11ZIqchbS+7wTxa
bu2FDZClOxuiTytWltYD5+vcHTuTzKn5jjZN8PLgmnkkbFdM20HsSbNHIfD2WixaAWwf6O9ZOlod
i+F1g1H0FTlyJAZG0z14jEB6W2siFLPWjuc5O6RUF5C4BpYYN6E53++Xvk0BiB7RzE6OjTQTNAYM
kJJxv4queoNSvRkUjp8ENR7Ot4e4tKNQmQXzMYiCZ5XaS6sstxKgTEcTyHN+LwDT9Dg6Bkz6HQrJ
Q9hl1TfTR6a+K/w1Cp4lTwTYbm5GA78X3P3SMhrPclCSJOZR77qXlPn3+cRWbuKlGw8JOQh/6zMN
m4o/KrNRFKmXmsey2UNdKYi1qEvfbk/g0rLNUFOUzn3gtNSnI3hrAAvwK2CcEmQVAmNgP5kPSjlS
OuXfBMpZ+wLknlFcQTzltuXF0eEqh7/g3rsq3YIDzja5jj1gNGP/F/fq8YvHnSLiZFhT5l009Y6z
Qj0azMvKrVRMjiSuJqxjnFePmcf2uZHexRVdydQuusS/ZtQcPgr4Y83TGmbYTpRhzleCk+VhwA/Q
i+MDjqZsMYO6TTU6+P5UPwp518XfPeP1DxYFWq54p6HpAGDhS6/2tDJrKtRWj31Vf7GtYe9n8S/R
ef/NzDsE5+yenVDniofaMXGPmyKqSOpvJW58JC1SZ+U5sDhp/47oPad6Zip19G5KS888crTA2ilS
TFngOisn7Tzz6uEHtNz/p+297nJmpEH6OtNlAmR15ggS4AWq7ZlbWRvZdHmoM8B4BnMVebU0NOTo
8CxEazakWpTDb4J0wQxPt44622jWPk0eab6SUlk0AcQOLOBCBybq0h94JzNrZDrgy1PxbYjFk1mw
jQ1RsI+7HYDv/5iZb7Kz+XOMhKV2ZVpHqTHxkmdWFtmMaW/DZHRrpuYskLpW6OdFBgdHKvoTlCzR
aOjMNNPEPkJK1Ar6zOq3Dc2aULh20QVZQqsHNkm5rUpRRV4TOyHn2hg20MjExpbAO+dtvm8hz7kZ
E8PuggGaubumG6uQVHpz50GsLaBOOwST22V3TiVOFK3Zn3Ra59AEsuN9gm6jrQ7m0EhWHbTP0U4i
HQPHe+38dDJvSFC8bvVnxCJF4A9DFw4pSX5rjACAWul/2ZqufcNjkWy0VDYPjRwRB6N+iPZ8Cz3C
yJ0bEFXUzc92nBgBzdIsssq+PdR2lW31Pl7LVy0ce8DtY0ZRlwCwSH3TazlJ8sQFAJAbGxmB5Py2
byxEMfg8uhZAxWXh6FOOpBp08cDejfZRNA96eqqq+6beZ2ythXhxFAhcIOuLdM7VMzvnAqxciWkf
CzOEDhHXV156805R3G6WUwOSGLE/gLeKi/eiobkYGvvI+JPbvk7okM8+HhzPSTbg1ObSDLg5L3eR
aFF2gswVTFifyUNPPx6OgEAEeBgf+c/rnmeZcEbGmNnHNv0hBjsEVXZkTCtjWFhtHKRoYgAGElOl
hlWVyMbGagHH93U/Mk1QeGk1mmlBbZH7f3CdnptSViRNUkv4Q2ofEx88JY818hdrDM5L9wJSuQAm
gpYBTc2K7xbUn2jh4sau+vZhzkzzKk4gQmd/KnvP2pb2GvfkghfPym2oD+qgDrqiROmsNmk6zTKP
gMx9d125BYjs47n8CxPKtPlZEvd9YSIqNYxIGvazPxr7GcB4e9svBaYzE7sHDiFIRF5dblU+amXn
mmAhZl9ag99N9bRzmAWcf8qjFvx8QZGvIf4Xpw9HJ3Ktlj8zGF7uoElLSN5neE447BmCMHa3MncL
3/dRxHvnmMeLRa3lQdrXzjuHm0fpoNnSy4I6zla8emED4VEyl4chFeXjUr0cQjXGnVaNiHccz/+Z
kFb/3JmMbxjXrI01GM7KS3ZxRCiUAgOBt9+Vkt/QNv3Y9Wjbck26iYkdiX7l2Fkc0JmF+RecxQaD
Vkz+UMBCl8bPpe3vOy29r7spdLtyLcJeHA1EO0BFgyczus8vbfla1U1z5H10+0C42ia2je1tt166
BvCa+78F9Y0AVT2kYAhePZLG3xMHaOJx4F+9EafcHxhC1zdw3Qjmr9puIfI11EUcm8eh5b+12EgD
bzLTgJF6zdI8KerNhqP6H0vKAnG0sk5EwuO0by3dWF9m4QQ37GgEJupJfhxwA4qkWTYB1XAUbucT
98wbIImNtpwJkbbVtF/skm8KrQBo3Vu5rd0lT5h1dADmgG79FaOIRaa6zZyBHNtRLwKpM+CXLWZv
dKjKf5ZdY4Zl1emB30zms5k13YutjzIwEe+3gVPTMYgdVyBH3mreg0bzbE+zWfEEWlBbYrfjt8Ib
HfACN96Dyevm4Hha9QIezTw0kph/xuLl92zCAWuBljqUpkj3bR+DBiaWjG3RjTnsxdCCcZZy+uhy
UPu4qeXsWd3Wn0AkVdz7SZxGMt9PbXeo0ePpJZFXRGAc2CWQvxsh7qeFYxJHpePd00RYjwgMkehm
vI500Os8p1C5DCtNr+8Nr7dPduMlfyMW9ja2T5ttTYdpS8UgwWne2V/4gOC3c0QWIrxy/5aVmwV+
RUlAeKdFltWMGzP2ii2A09nzmJnmnR+TOmp7fVpZt6XDwnZn1ALSj7pjzbfKmXtYYqICzUtomACs
/VkkUUk30e2NtWgCnQyegUQueLHmv5+ZaOI6taDpZR+deONC4jPDRcHoz55/v21naVuBTOQfO4qn
u7xOUnRm2MeUvqZ8kzYbyDHmdAizEfqvvEWxYC2Ht3Q4nZtUZg8QDLOqQIJw9IctAIjOtE3WhEWX
Z8/T0RMLgkNktS5nT9jIao1+jyBSx7MnE0h9p+Z+GuibZq2RPy/t4ZlODEExrnOA9C5tabySfd9Q
nLXkjtS/k5KvPPvXDCh3bTEws805DOhDFN85cnvbAxY/jzIBcqroobjiAegdi7OEVCZwuuLvzuw/
ddUa1cBCgIqXFcTMgfKZPU15MkyCGaPPDYLHcLwHmTjX3X1Vvsr6pOlrkMylxioYgyIDOEfn5ldl
uqpeQsClYEjFkHaDyPgFLEJbUMvtAOrYG13/iUL723JYEgJ59XJ7Lt/jRfWWAqbLcSDQivyZKjE5
tk0OACDCVlPkNTpurPs29XYE9yKFlPvU5HZg5BxNmJ72RkbbCVI/2SEbMAYsAanEyq+ZXe/q16Cn
CF0r4HtENHDpmiTtunTCBXF08rsa6K3YFgFPfvhmG8WQKCNGHqX8MdN/3La7tMGtuetwDnHnDN+l
Wa1itiEMSY7MuyfTIWnvmn7lgl5y2nMTyvHIe4NP9jASMGO9to9FthINrn1embgJMZ8wfdzLaffN
dL99PIOLuui/86McgLbgRo+eX3IkX+yxjZzEjG4vwNrPV44/0+oKKVsYYOPe0UWAB8fKmbR0wFp4
oiNKgpqrp7ZeG1XuWxqQ9kAldE4wZMzatdKAOo6ugSnSa/+AC36Go4KzFi8mA8wDly4lmDvV5UQI
ihR2lE4S20UP+3xze96WRgW0yKwBgjwTKH4urbAEVy5H1e6YGWVQG8+e98jKv/L85b+ZUZYnlmIa
TQkzvQGUMHk23acRD00jSVcOgKVzd87SoHkJLflX1yDonEs3zTg5Ukj6SgG8WmdAqwucgNWEkyC2
d7cHtuR3aGXCexCdcugtVQaWJxUzfA6/G0k4ZDSwcNz9JwvvXednYRGrNbeTUidHu/88tq8Aqf/J
91E8ByGdD4oUxc8828oQPJjYOWUbjXb21FC6UipYQv7iciLoXbPAvHRFsAZ206btRGMcZebYL/Ho
Jxu3qvTXYqyHqOJO/sWwXSfSucVfek0mh5ITGVLSxRFjSL3WaVa/lkL3H8Edmb3enoAll0HaED1v
eJgidlImoJ56MxnoZBxTM99lPvMinXSPJK7HgHJ239arJd0lp8FliQsKPUnWVS0fCedcArkKp0FD
0rbt9rcHtPj5WQtnZiOYJQku97THwLug1SnuwBJtBe6PNF87C5emDLys+P3O3HWs0kIy12+tzI3J
URuPtPrLSLyQAzQ+WXfd8Ae83ehI/NcWuRyNZG7DHT3BaNIQCjD7guUr87UcP52ZUOo99VCOEtB4
cqy9iSEpWlWPmiAx5s4m4CaT+tZuy3JfUckBLkGPumFWf8BUDQL0f+J3FYABiDSVKDvYx1w3IMCW
bYZy5Qyel10NjbADIa2GhzdwWPOinh0kxMA+r8wJjxBItFrV84ybhnDzbd97D/eurABNjwo+2KmQ
Z7y00oyuKJgHVgRjKJ1PbekOwQiaATsg2tTxwB66n0nPy/0U61PApJOE2UDvcvtxMC0wjQ+FFYeO
YPZT4mtg/CR9bIXIVNUiqKRBcQgy81ODCvcGnJmoIGWy2eTgsGiD2EDyAoeF81PqbnqY0h53ppR5
tpWj43zjOph7E+bL0LZktelNQZ55T/sgIbweAreKn3yc3bzjYZLstHZXuHr3O5WcnsiU/SJ2nXxJ
S6Pc2P1YhhU3q8ArZHGP4y4PhqkatmSc+sDHttjrMS1+3J7XpT2NJuaZRw7oQQT6l9NqFp3bVjx3
jrS98/w7JENuf3/JOdCbQeb6N8op6vdpbwxjaeF9H+OxUjcaIKrOgUKk/raZxWGcmZn/fuaDhVGZ
bWbDB3URdlbU85WX3dowlKNvInWelATft1Gn6Z9scurW6FRnB750cAOoCrSN4BpDp53aj2RoYzsU
BYhMCjNxD34HFEwKzKicwEtQtN54n41DF9V8sDe35+56bDAMmhHQV8ydxipNemGPngGqZhvkJnjW
QJneoRscureNXC/QpRFlgaaCAZ9cwAitd4yFibeyQGvfVxbIyzgz4/n7+t99/TlvPt/++QudXPPv
R5YZqXqkM9U0iO0UAhNIbQAG+l2lW+EgtCCuXYToTfvABnNHRksPwPYOxfi+/KFNa6Wp64galtFC
j7ytO1eolGMWlCBaRwfHOuo1P5h4MgQyY9u6ZJ9j0a64xPVsoiUOcTtSMMh9o55zuZ2IDlzYxF3r
6FhbLj7Haw3112O5/D65/L5bDWNuueCHSeUD/tNAnke2fhbdXrS1UShnW2pNltnOo2BOWD53a9Dj
630zDwKXK7IBwOe6yiBGwGYBDcUgpjZA+qMtX1OxsmsWTdgzZxaCXADmFK9mtPMHAcc6yimxg4KM
BRrokMM1093tqVpcEPCuAroGLCjeh5cLonE8Y2wg844+OFmfzcLOtv0Q0+9TkiQvop7+gAoMcTFw
pxB8h4+pUQkkCsaWyRrnafxiP5rD2+3hLK782ecV/zXtVu+9EZ83jMC4J2uF6MXPIw4BhGJO83lK
LGJN0q9sq7KPAPhb9Z6u9S0tfx/dYdDb9cBbqjgucUqOAhEuTXlXaUBhJr//YHrAR/3/78/2z27L
hshS11p830bP+qNfrZQYF7327POKM7V6S4Z6vvP7r54MbH1XrNETLVkAdSIOJ6SlEb4oZyGCsyae
Jmw97h24sTN5vus4X9kTS6twbkRZZRpLO7FNGHHKexHm40rqanEMM331LCsOJl/l8ygBxanncPto
ep9I9dCQUFqbj6/zjI8B9TIq2LB1uc56w8G2Ong23h8HxLTVn4xgViKAijyy9irQJwbNEiC13Dnq
ZSSz16x6msY/iOtmAgScsnObuVochzCDLQ0L4Sk0pvqt1Xr1Zhjqan97npZOPwQ+MxwaJKNX0AW8
4RkuXh+MaAnkCDQrfQTH3k5PugegeaM/sAVkHpJjyG4j33e5JuYooR0I7N5R6706BHMxu8uMuN5N
RQ8EGjFT83Tb4LUbA2gN8QGkSQlEBC1lrwxZDm2RqTWPbXPIvP3aJXvtxjOOe/YvDOmaowoCAKnF
0so6juYQQjcioomx9ae1ys2c71Kj4zMzau9WxnRQYk4cEYNWtO5O2DE7moNRfhnTkhyTjOTA5BVt
dpgqLsGzP6avfzCNqMzrEPoBAFqV92uYloJFDDiAGHmccgzLRq54xuJCnVlQ4ole61NkjFzzmL7I
bF+Qw38bgHKpxO3/B0AnGow8LMo1kurZk67W6GwA8wDPrpWKA/CsTw4QQCQNC7E1Gjym99Z36E9/
+FiA0yEo8mYWvDlKvbTEZZWnZY+3ku3/8A6p8dftqVrIK+L7SMIgKw8y2+tCHkNR+p0vNyYvXfsF
vKjo2ge5Z+AkLGRSottrCrLRDShKu72x7Zw0eKIfz9DiV7yjx0EwNPN8XI6SSVuKOkXpdfpZWggu
n2+PcsnfgDxE3R08JWjyVSYx8UXG4q60j6N+1OhX4+PYHFQX5nYI4Npwyam3Tz40Lm1weRwH5F1B
Q7Liz/P9qHgbKGmApra9OUZSmRArYUOW1YU2aobMTmH+mPbaX+jdCQoLglv9Wv5/4ZgDzTU6nvHy
Qp5EvYi0urQLkgsfNKNxxONd6fHtEGsf92tMFeoL832K0Ea5HHTJLdCJQfrBBL0oygrDx7OBYGwB
shHHNYhb8JC8dCmRGibvKo2dmPjyU4qX2x61MEkzEHSG+xACSk4lpGmBNDTzUpYnE/0ofVSaf/n9
iokFp70wMd8T52cMYzSxB5iwtxpugHqFS2ThCAM0f0YSwnPxOlEWwGtLMK57HTt5WX+AHkZoGUfQ
ICK9H+rT9vZsrdlSzvtizCCuqffspKWbjGA4ofbdhYSm+fm2naXcxcWglJPfAA2vZrQtO3XVT2yp
oEGnrCkeM5ncOeitSQrAzHrJZ3RT0PT+GmH3wpKhFx6bZk4you9KPcZGiSaBpGEn1/7EA7dbWbLl
4Z19X/G60aKs4m3NTrrY2vEr8R5sAeKl/azE16YHbm3s7NFKVh45i6NCB8l7DRVRgeKIeJwAEIae
h1M63PGNK1Y+v+gcM4qWANKGR+a81c783DcysyO0ZCeqPfbOhArFC+3Q5A8xvzH5MAIAfRx4hANi
CBQ6GOIvbdWVIXhSgC6KjaHe6YGddivn2sLBgFsU+SSEn2gIUGHVdQ3kazZ62EjgQDLaxxopE816
u+3nS0bwLJ7LA7PYkqUMo9DrfoCyV3FK+5AaYZ5F09qVtmZidoqzVeGZXUsKStkT+EUjOrxCUaJG
CeL2OK5fI1CTOBuHsvS50EsmGMYRF5HtBcBl2s0WwfVtK0sOdm5l/hVnQxEeG/NYWsVpkF1Y5b+a
0UfJ4mdGd463sjCLO/TclnIC6NIXXMtgy5sEmmn0jQagJBRgAtnz32knt63XfSeJiBJfHrUCTTD/
bazKCeGCPce3qFOcZJOFOdI1dfvA610i9hZdOdQXF8+yPNeb1SNQp7qc1iJDBygZsHijBQyn+VS7
4WBsbWfFzNLpA6br/5tRYzeGgoeBCgEcMSWBT0XQkpXa+qKr2wiCQQ77Xie9HEhGtJSlgmDOxr9a
MPNI7wdZ691enKwzG/Pfz3zQZH6btwDJnso0ytyQoqQG0q61C2JhJK4OTRs82wBgvOrKNRtRgXS8
KE498IQuNG7L6cVPP5wLQQh9ZkQ5GcAHo+tovi3Q7vSUZ79Gclet4eoXysmXNpSDoURGE0AGhCO8
3Tnug+4HiLMaY5sCxuvfe+5bs0akvLRzMSxA8CAqDg4HlXOrLsyyzgWHn6ESCoqIKr5rk/sSRcrO
+eG4b62+1/RITze3N+y8S5TY/sKsEhrRQqNunMBsA/jTBA9HKXQMiQyGbtMStM2thfcLnoinBCLX
+fmKG0S5O3Lbzw3k2fMTKSKcEUBd0yl01vQ7F54sF1YUJ2k9njWxdPIT8vdEHlzr0Azfa59HGZiI
munH7Ulc9HuUdXWwtYF8Qy3i9K5Ti4pq+akkfxv6q1E9DdVK5LBmQlmncqiMwq5goqq3XfaTso2+
poa36Apno1BWBlidhhUuNhaeHHuj/MuiX3xIb/D+l11+LehdGa9EXmtjUhZplF6P9k9anPTK3XD+
vWkOpT6s3EiLRiDmBRTNXNpR+SQ0o+9l7I04Xe37Mt71KB2W7p8M5MyGMhBWNE3edhNO1yJE401b
RVCI+riL4amK1wWYQzAQ5bYrjTzzAMLIT2P6XJRgwvk8fBx/joQskhNojEIi+Ap4CzItAtWwLj/5
GughDkTsq/5TPK4h6efJUE8cII6QDEGadG5rvryKtDzpgXHp85Pdh6LfM/35D2bq7PvKVZf7fO4k
m78/fu3TN6367bUrSNslnzofghJlZYQN9kBljtdqRLsnlkV/wN6PxTgbhRJIOQ3EJyo25Kep2SS+
EZj5oc3WzuKFcSDVP+sQIel+XRs0HWkwoEnEqfRA0CX1iHv3gqwBEpasoOzizXQgAJerNxtzOieJ
7UacjPZOGHtLHGS6sgEXLhUEaO/ICtNBjko5unot5hA7aGq4bh+Z1j5vCxA8/krl7rZvLdrxUUkF
TH+GYSkLn2qDGKsSLQCWXwet9AMv6yCqIYNG+3bb0tKkQYsOQAiwm3nQcLzcJairMhp3en0SZR5x
+j0D7L4tycrhuBTogE/2XzPKxImxJF7aDhiQwaOUUnQuV6DB6cPE3OSy27PUCwZhBlJ8/W/jU45M
WWvDJLWpPhVTHg7OE7NIUK4l4hcnETR04D7DrXwl5+QKO3GqCctV9+Ndnw27aXyN64/Ho3hnozY3
C4SCKUY5ma225Z7ltPWp+qLryLqcYnQ+3Z6shSMTuhHI685pA4QXitsBN2L6owv3HnJ58O0iQtfb
SnyxZkI5bxAtmV3mw4TBQAiejL8IsHe3R7GwGqj6+SiF4woD6FTxtSkjHfN4Kk6SFvu6YU9Eiq3l
raWL3tPRygVzYUdxraIgQBviRXUqilzeAWj+q+5dULpVzHzI3cw4AKxCQqDY3I20hzjIY9d7bC33
t9nr9kkkur3n6dC/TgloOKlWQpVQWHQzOO5vjdMOGjSQOah13t9bEysOtZX8ph2SepOlvThCWGFj
0jJsRu9L1vc4U13r86RTc6cJ199zX4tfpkonj16SFl8so8xCp/FJMNgSDS6SZKHZgSHHFXEcGLWe
IcHS+WHpT9U+dcp6K9JyAPmWZ+0lE9O27O0xRGCQ7InDzQhFhgqiBVn6UtG8OUyM6GE6GNYX3yra
DRhE3BfgEBs8avTuay/KLowdp9skae3jr77+KQVv9r1ncNCbe0by1dcTB12KcsgDC21WAFfP/0yo
VWyqbJNWdxA0y+/QT2ODwcrvPtWVVd7lhQB3B8STgtGlSHKNRNt1ut1szFrrQlkS0AcWApQ2neVt
bvvYwgGNHeh7KFmhdACixstj0xDtWHGRVie3euvzT800BgKvprVQec2McjqPHGzMOUuq+XZmLEjz
xxRg92p7ezDveTTVk/GMQawEpOKsUH05GpkmiQYvqU7Mmtx9bOVQDETZOixFSQPbHLXdZGdaREQJ
cG4vssAjIwvGzDHuWqduT7Rl2d5su+yBQbcl7FJ9uh+dNt9MENR4bplJw5GbVphJHXhHs6sjkrRF
WHnN+Dq2tr8rs2EKiBBYScG/8zb73Xcl3Q2j3200HayMifCSsPZtgW5XaOJxiWowqkReUDBShgae
TIFBhpMVtzIoy9oLGtanK2npeRbUWTo/V+Zz5yy34SQlnaAuL06C/i6TDQU1jA5iWz4cUn8tYlp4
VyKx+i6IidP4CpyYuI2hCxrzEwGKxJEnoX01UeQF58OB+g/Gx2mzQDAOQIEN6dcF5jjuW1OGgl91
ojUiTSN7ou0av9DCwQ8TgGSAagwR5xXwbSogaejm/DSIqUdrK9W2bUm9aMWVF9YIj5eZd8PF3lRv
MFpnVQYgeHWqDzR5wFT9t88rt5ds0oSPmYbP298f/PLH7a8v7XaUVVCKBKp6frRcOliaGVqnd2AE
T5oWAjduxQJQ6dZBFWsPyEGuTNWSO0MuEN31oEZB5KC4s4UrJtOGFNYqiozMPq+ToNURVdBQa9cq
RsvGQKKHuq4LmKByJ1tZaTZFXfBTKQ5F8Woj+E98NFCIOmi8VY2Vuc6t7lRgav+xptzMmjcmnubA
2oB++DSegkSLWu/NE6fE+SzYW6I3Qc++3169pS2L7rv5/TEvnpqcMdIBxAODX52sEvpB/aHuWBBb
WtiO+2zcMacOb9tbCnPOriA1HpQxcSdDxuWpmZKNJh/GGCiNtebkFSMqLKNN6rbTRhhJG/3eSuhh
0IxHEU+rzSDqigEMAe1DiNTjBYfQTXF9QDZsvbF8Ds7SOur9NizbdlcjfXx7zq7ccDYDMQW8eMHI
cRVDIw0Ue1aeQQHR4UHeffJSvLDuaomqsPty29TVZoYpYGFR94e+MM4iJVx3HRTOY+haH0HLkQAF
lh/KVAto7x/SYo0P6Mr1ZlsmNB2RlEacqd7f+P8pz0SJYaGDmkcD2yQM9eBtD7nRbOUWnPfOxd56
twUnR7sfpPLUPJd0qOitJBdHr33VRYnw4A/WCKTI/xhQNu+Ugptliqk4jo0Wef29Qd8stFVBFMnc
3V6iJW84t6ScgIh8Kz3WMW3253yIOB6j1TbuDtO44gqLdgBngXQuXnA4IC7PdRH3kiUyFcfErFHA
HvR9VsTobC6Pk0Xu/Sldsbfoei5YJBDNeXhjKPY0Jy30qse4UvNnqf809Cpoux9G8vP29F15Hd67
M8SSAIiIRJ56o4sWPQ1o1y6Ok+E9uBAxA5UI+BA/D3G3SwvtnpreypEH2IzqfbDpzszNKMVBIFjF
UUOYQU4c4zsSOhpbo3aMsGqQiKkcF4SffeJstKJMwrSLy0MsXcSYsq6+eizu7wc60EgDudAdiFWy
rcWSKeqtDI0EudWEpl/QLd6ibVjrPf7q96CgK93IaoqveTKALCF1NMimeT3o/DQTgH1KPvfcTTbN
1LSBF9fDprcGcedBhTR0Y40E3SiNnXR6J5jatHyQk6ZtSJZ1Ty1l7luhF9qGgoZMti1UneHoPN82
RoH3UAtV0M/V+GAM+XNduYev6WZKnYPnirB41g5aMZwcjRyynhQb8K9PGz71oB805qzAgFacjtgs
zHSOQgu2NmRj8HvHMaFRNmRx6BVgPBwbNE9QLvWAkMIIU1Y1gat55o5KJsN+Gl5NTWsjTZhOxPyG
b5t+6jAi9MpnbW2HAnibHaHJS15OzjbTJi+s2gbkFV08hLqR/HbbAnJ2siw2WtUij8xMLWSgjwLl
XlxvtR6AFTLiD3an0ahJZRVIszYDzhERjBBn31e6/7vKnDIQTFpbc+QojHlWehgoBGrqJLYgLmKS
QMQdGCMLQ0L+uqi3uiXTICUZCUcbRTS9B+pXE5kdeCV0c3g3xYFpY4TUqUiYO0URlfjJ32zXTu86
BgXzuvO7LehxtE9Ij6RJEHvTV13PaApZcGfcNX5boyLi9Pc+lKCwtRwzoHSy9lTWzQZ1N1AsVwXN
jo0wf8rR1t+81m4PgoI0Jh2Qsx8Nc43A/h3ve3EkQ8rSwLGPZiLsDKDDL8+XKS543KNF6Zg29YM9
igBkrifevzW28wB5k4BW2ok75r1Ln7gLsmu2a+P2WYqdroPnYig2LDMD5lB4QPzIaj+iDR6AIGot
UzBo8iyYZB4NNAlyRw+88a1jvwZDDwZrDCccL+Ud75NNB9lxxAZJ/pQMNg64IrDil0T0m1h8Iikk
YZtdhhcTt+xnY2z2t4+iqxN2ngHULJCCc5CY1ZV3cimLrJ7oWB4b/sts25D15SaefiTpk7bafnsV
Eim2lPvJbaFNarhDeQSYnABbA032TH641V4xolxNqWahMbSCkcb+6hafG/ft9oTNP/LKZc4mbL5C
zt6yemtkOObwfeSvgi777q/deWsG5hU7M+CkrIkJGkWPKQ6lCc2y0e0BXN1xygQpPm9boB13ewxg
rBEkPFdQQqtfGnvFr9bWWgniihJcz53EzurcOOQtD6CsEDXayrtvxcp78vxsrng5DQ7TMJZchI14
7sWX2FqJ2lam6x0VcGbCbG2kFSeYEH8bXpBXD1oXkbWOzTUjyi703LyCPjrWvIiDzNwa2aeiDp0P
E+hcrvxVepeVUFwbuvKIHJ9NQ6sKQDN/27mu0eKKDWXdhc86O6V6id5W3drkloY8K05Z3JieufGc
BrI2LgEtkatDxXvUbBC24fKtyqLYlE3zXeTsp5F635BMXzsYZstXGxdKRMBvELDMGorfl4b0C8tp
sJDMfU1qkIwOm9F6Q3wBGuXQp2loDisp+0X39FFxAI4CGXU1fJXdxEmT5OXMttaRLbpli98r821e
jwplWmBhCLDfgBMqpwWQ0V5LRic/ulIcvPaeJNsheUAuJyyBkKzKbVN/s+vXgT6w7t4ZuxWK7aXD
CgxfOtql54YXNWtUeaB16BvCjrF77Mws6CGtc3uEaxaUZevyEWmIHvIEhRnVU9h+uHIDhz0fgeKw
iPNiq0RjOSQJ+2iatMCodrdHsLS5zyyo5DKjV7VFa+rsmJC7FHUEkYLIXTcjtOmvHO1L/nZuSXm+
NNLsRxO1bzQGTZuKOBvLhsQlWQNsLA8IKQcXsYNrqN0GVPeE3TsmO3bNVvSnxN5TtOWv0dIvWkFe
FUg1SEddccHqHWtzLXGLIwXpPam+1+Nzpf/q5PPt1Vn0LyCxIeEG0SRIb11et9IthzYHPPo4fdNo
2I9/4r44APDagzSLZc3m/8fZlzXHqaTb/pWO/XzpwzzcON0PQFVJskZbHl8I2ZYhyYmEhAR+/V3o
7D5bhSqK6x3dscMOWSRJZn75Detb69X14Rdl180AXd735Yda3GIzbgxwas1fu7ArA2D7xmmTQsNd
SA4mBmf/zm43NvDJIcDJhUYAUFO+Scgg++0WonLEvamyWGbWmEr7b+xcCHigTrqUHd/kYbjfxE2U
wF0oi9uZPzTe19bdqAKfWujXQ6wMyajtyaLD4uuTnKK+tQWsPfmVsFORfQbA8U16h8u56v2kFPeg
WkpN0aR+omFMfhucs1ywwITA2IL65Q01hlZ+TyOrFvdAG+2a8dILxcYd/sLm/uamfDXE6kh0fYnb
syfiHrm3MO/acLqMO99PW1f3Oequ1cGbxEcjcF703JgbGo78IphMl7t1C6reqY7T2am+RVQk6Rwg
PaS6CqUnVrJsJg6EOtVIdshHhLvIoHQ6xsWURwbKqRDyQ+DoRL/dRL76aMst+uoUjujLJBhd3MsW
a9Pd9d3vIoRfBkBWz0fgiib+1S0SDZSNNIr5fR086QlcufLSdtnGwpzcwejw/nOQtbc7oEKIVm8M
MjvUSUMLfTilP/ytQSACveg74SCu7Iloe/gTshLIiA7pnY0+3PP2dvn9t5vrr+evjmFdFLpuOvhE
iI5LcRjjfZGb/sr5en6Y09/qr2FWC2J7hZF9iWn0/HtRXwfJr/PPf6tG/7Li/ztAvOoYFFQaNXXo
u6KFfIfmwZz682726vdcOXkwsh2ou65oYUeZO4+7KkQezJe78y9x0uQAd/LnWq39y8jrdV806P5l
6g4ytelUfDTBVk3o5JcE6h21BRQaQLdyfHaKEhigKRQC9BTI7iER4QVbJNwn5/FqiMUVeHU8fUZd
mOZW3NtIbo1jnxbRFWzcxs7bGmW1s6O6GnQzYCLgEcnAFZNBPwqE0vvza7L1uVb72y2noHCrBp9r
zuG4mN/WRVv23atvtdrYCai9QWUtxb0YP9OEIXV6lchHuiWtdcr7ejXMmpRExByWHdzc9xSpoFG6
6VyCeNH9Pnp/I4J4PdDKZ0WVwVLGx3xar8BqkGs1Wz/OL8nGwger+4wUgKJ0DebSOs1uoHBXW5Lz
Ot4ocZ8e5q8Ac3XJcAzDXYMA05E3M/qjmfvokIfzUzm9LH+Nsey+VyclpEZ7xazE/eCGaa1vLCvK
SjZBHGELR3F6H/810jLbVyMRHZbNVGE2xfy1tq3PekZO9/xktoZYHfsyStrJ6jGEnGaTWm3zXsvo
4vwYpxflrxB8tfalPZNucnDoOyge/azavd6i5Ti1JC7yx0D4RWi/XrNhFWIsJXWxgalzKMDc7pLb
ROxKiCOcn8npcRaiIPCBo3S0Ml9NYsokFDFmgqpJ3/NMhwP4+q6b32YphoVx0bf8n4FWFkz5lu6D
JoQFs6/bqMvEVP4NH+P1CCsbNk5IRBiJEZLgCsIDbEvX49Siv3r+OuIuWtu4AsxB9zr6YbufPfWu
HTb21fIR1m7M6yFWZsslDm9QjMLxkPuBI6ulkusO9r63viLKzFT/8/zqnzorLjgEUJxclMzi1VmZ
UbsYItTm7ofhcwBuZF98Oz/AKb8MniVIFiAgBSqJ1fZKBm0RnnAJZRzgZoLDUD1VA8375LsAmub8
WCc/Hmq6gP+BmRUtVce2xRgoxdYBAko3eld3eUBS66k8eE+uu9EGcPKrvRpo+fkrI+aRujG1i4Hi
NoV/NM67vzGRENzzC4jgLTQL1Rk1JzLk9yArzQuvzFhzL8T3KTKZZS6s6tP54U5OZxGzg/oqiMmi
lU1GzZo6UiTI76DeV36M2M/zzz+5B149f7XJKA+hDSEWfxKVKyuDizQme6rumi1G7JMH9NVAq83m
9+gKJQEmIsmUyvK9bYlUbqEOtwZZ2TGXxFBPjTBIO7UfoaVwCwWjzAGb+PmPthirN5YALa7gikOW
9w1dXAHdPEd5HLn7qd5TlFnlT3vmexVJsPDzrAvEbqLFxqAnL4NXg65WqgrrtnWHJbOcgDeQ51OZ
N57IA6/Lz8/u5EdE3wbUaaGygP8en6A2SYZiWHa4dm6DDkXBA+k3DunJuaBlAzk+ECq/QR6Ovpa6
sR1+L1AYKJLrVumU8Ls4fjw/lZOn59U4q/2QhDU8JTnx+8bKPtNm40OdfjoaTgJQZKFzcnU27XIq
+rjs8XTlXI/+9GjF04arfHItwLHwnyFWi24IYGuq0oj/v7jVh0Bf1+HGUmyNsDqX9jCpYG4wAi0f
oJU39NdxsZGGOz0EZgHQFUhd1jiUPqqJL62B3w/Jd7v+ZIBY15//zkL/NcSyVK+sPpRNgPuEGPC9
ca4of2qGjWTPqROPThLfDiHOArziyqe0KpuFcQm/FUKXl2Fn0mlO8sT5NAW/pAE30W3Q/52o7/WQ
q2OIFLKlaxcRMinVtaPanAMkAq7aq3asP57/eqcWCN4soEI4j2/1hkvpaDRjzHDOCKAl6snrvBQ1
z/ODnDotaNCygUkC7u6tVK/XQX9a4hPGQBzbTXhZxmLLyzg5BqpiwNstMtdrjyYs+56yQrF7mrrz
YRNtd+rx0I5YZMNRnHgjR6L54CJIqjh4tx6D/s7dOOynHr9kXEAk7oCIdI0RG3g8AMmPc9KxlI8p
VMh/fwVeP39lTKyxYTUrYQ0Dto9FCrjQ7z0f/f/Q2UShNYF4O3Q3V4cEXqTTVaHRNyCpS6P4uxy2
GuPX98Z6hNWZ8GrQOTrNqG+oubCb2zD52F7TLe0JZ70OGAXBFlD3WAQXwOiVoz9ayZR4hugbZZw7
tyn3U1E+Op44MPrEyw9xVd+zZMlcO1eW9SnwvgLuVaU9pxs3/puE4/IiPvx/vAzKSO5aq4RB29oZ
o7i/KVTywO3kSYuiTykp/LSn9cF2w8vR9y/ACXWIlP3dq2iVBnO4pQK5Nn4vr4FSNth+8D4w4cfG
Ne4SBQgPXsOBvFYSJYeh86tcT+bj2FSALlGU/eOAV6k3Q7bt/J56oUl77WvhMCxN4glArj4kxNeN
qiVordH12bc3M7DKh2Lo+VXUCVDoxFMWkeJghdYn0PfGN83UXRV18K31hme/bH86Y/9xKIFoIknx
wY4JAOYut28LR7f7FvXZXTGZ9wxaUjkDpz6QenPeEuuyCua0Gse9jOYrL5lvcZ1lUVfkrCeoU4zi
0Id6+YNO/Sl5p2YpUyi9PKMx9ToYnDpHw16dxSXZz01wIABaDhSlp06Ve7u2LxMXV4Xdf+BuVGVW
xL6XTk83Ptnb7QtnBJ4VILTQrkLP+PFyJX0xe/HM2pvuEy+vvPJ/EA7/9WP8v+WzvP+fb9/9+7/x
9x8gi2xJWenVX//97Vm0RPz38jv/+2+Of+PfN+RHKzv5S6//1dEv4cF/Dpw/6aejv+yEJnp66J/b
6f1z1zP9MgBecfmX/78//Mfzy1Mep+b5X3/8kL3Qy9NKIsUff/7o8ue//niRZfyv18//84e3Txy/
dytb8zS9+YXnp07/6w/P+SdCMzCrvNzVUNjDcpjn5Sf+P0NgmN0EKFxcdy669//4h5Ctrv71R4Rf
QvPQAnEEMndRE/njH53slx8F0T9Br7mov8HrW2Sv4j/+82JHa/PXWv1DwMWUROgOD8Za/3V64KyA
SM8BHxTEfJcray3+V4ROJ42WQC6O1P6B+lFzH8ogAsur24BEQHPNr9WYbGGCjrfgMmwImRTYT9Qs
T0StsxdBWaed0aXILPGxQYH5ULmiuzxvG17g88ezC9HUEYCYBd0JIJNY73TRW0pAGj2fCt5/djrf
+hBMVnsnCeshRU4C99HTJiozZetYA7ir/Q9MN51KB4WeN8SfNkStuYKByb0uTObUMVJ2u7Z3S2SR
li8UtgwtoGwcgTvuSAtNTC5IwYFt4w4o5Nis8xKo6XnHO2mP+wil0kfaKmAc0dtZNZnjDk6ZSZvK
OQ3G3qfgqmGEpaA6dYpbUM71P1EBWcgKULxa8iLSeaoraM0loDbygdeuafkOGWbzoQIXptqpitif
dEykTjUSAzKNQtklKfcMdaHiHvDhqjAR/QDSWwPy78LUNVbZXuLuyWP8MMe0ii7mpaaZJRWFN9lF
1M/UNHaAtg7UmzMHddPLSTVE7pzGtLcQDoKYYw2mE5bxUpd+9n8EawKeFC20hZjy7wUloZtyZeQ7
Oo+KIk1d4UsRuyY1wN+EjPn5lT/2A172V4yUJY4Heq/BdraK6wZ7kp6zIMuVJ71dD9c/DYNW5coX
FGBuEm3stJeK12qn4QChXQTxKo7r+hxVsSxoRHvcFXMDPSfVFN5tLz01Yd0c06b1TPpLKNk3VRZ4
TX2nIsLZAV1jIPCJksiv034WcHnbRHQ7VPAgutN7PrgjoB9e+rmgU/0lCPrquzeXgMHZIQR/LtDA
6/yiU6zJ3lIT27dW3Awpepzd90MXt8sCgkRM0A7u+jya9hI8T22RGadgZWYVtfTSjlkq2Rd1U12y
iICyIo5msOh7YCQTqedI61M3dNDzA+VE0udK6Rbhk0KndBBNfQF0dkm+zULWW67iiQUEh8WiDIX/
ovts5VIkkyOhpxQ5OTfDvKuYD+1CNlp71+b6gjSJsxG/vbRxrBcQ2jkuqIBAwYdA5/hSdGjUB8wu
nRwcndF3LgGkrwJPZkFSdrieTV+/Z2VNdwBBlI/S96CgNjBIEsUkaT6VoPXMIwpQ3Ry0BhkLJ2yh
t2bbhh2Yw9QXFGhwnyOVau9NjN9CymhLMsB9a1PB7RehlyNAXLPwGhzPoBRRXIq58HIuZIw2ALz3
Ow4QJUenwQCGqE5PBbJ4fAhB+GjPIgVFvIh3hHKcXu53fMxFNfImrwuHoikBfRZA9aBi7qclCACK
VKiu71JgN4AaLP3YpENTQBAn8Vr3jpPRrlIdd73Iphp6fbvzB/o4Al0ONNpcgSeM4Ox6kb0myw07
Xzh+ywI05rvujUaj0Y4GPeSMqNjCHb1gJo63Atx7CLN5+JogrrSXD/0qV0DxGm0/zmjRtmxEuRUd
0egw00jWWdB1qsoILPp90CfiWc2EvAMixySIxgR1Nhz8t7cztIFwMwOIv1CH26uATA5zrFrPgmqb
ctSu7NwgnRWaYbiKXZ4O1CeZbtgW2OflWjz+ABDEWsBpaIBAoOyvcAxaoCONR7ra+cPUskxzKDft
a900t16Bklxq14bSPOAx+lQiGneQR6wWahUa+NdMtQ1B00xv0byOu9lJ54pFU9omcogy6pbBnbe0
KqcC3Z8OaiOCFteA/LnQMHULH0VY6pULyQGsXGW79TuPgIAVLUGUY7TeGe76mA5qzzrcZVet9Mjn
oIIZShs51/MusqfQzt2I9Ao9sZZlp5CO9z8BsSjkJefV6EAWqwqT23oCXajDC3/cGVY2l2XpwH/n
dc3veBPoIINFndGhIgBBCvtk9NMKDS/NxrZ+Y+bAYI0u3hALDMlacA8fbzVdzWWRtBXbuXxInjnE
pq58EwUXY10Ve5tuokNOjwdWAhScQGu9LnsDlwtnFA1BO9IhbI3aeJpTMHlb2RBof1dNLFAbW/jN
wUWBynZiFEQQqy7q48cznEa3DJ1SorfKByJsphW6uNCh9M4CL8LjeRuxYuODkVjGAhkfqInR7h+s
ayHcYZ2EtBrbQVTLXI+aeIfer9ENRftef26SAYQJxArG61pAkxxdYHEHBlyDTlIy9O6vjbd5Y4/x
Ng6sB3x4NMeCUPp45roKi8ZtG7bDWXX0JUvc6dY0KKMEoWJXXsRkBrqP+ecY9xo2sxu/ECRyD7MO
Se5NTnktW6IOAtmqjSV5gbUfnW+8GYrFeLcIIHHkk47fzHKCwiga0J0HjmV66Kh0HmJngidIJg2h
y4JCfi1VBvcDdJxIMWeNw/i32WpJkVpNModZMRVOu3MDC3yRahjIvQ31z/giCiSaZRU07PU7NkXW
78FOX1b4BeEI6p6F824NdytG6KEj85Lk1JrCiyYi6h3OsI1ikZL5xvotVm71lbwQH8dHR/9SyV9Z
wcDAoncaze5yEs53rSZ9AT1n/jSVxLmNfV1+q8I5vGx4P++Bd4+/B5WaN/zKE+d1SSpjE2G54Fmu
Ts8c+SPaMMMir3Hjkv1o+/KxD3l9mP0ZsMqAd2ILnfwinbqaNybtwnGGmQCdwSpLV9sQlLYaoNcY
qZCi0B2365zZPtqTBbIkH4XH9V1ZMNbnLEDbCBoaFVTlwNKcZFLwEaw4CcgV87JX0ssNA1/Q1Lu4
pRqPRB/ruZ8RTjR2/XEQHN2HG6u2eDnrt0d4DGccwgTQhFp+/urylkgZLBYnyqUuijEls0QPZ1i0
vQEAFxLC2dw2kUlxv/hD7qN/UqboBBwchG08/NH5pcX3kW28NgW6wt1i63sbkSJrGCFjBTwownu0
FB+/nt+UE2mbIcpxP87FlWkBd8lpU5g7UxjipqiFxfeBL4ImH2xjvTN97LOsaVUIfUTVNzc0YvGX
sY5rN62MBeXbqUq667GGLnwaDIq3edDFNcstB7xnS3tpgxpnR7rMUNE+W6OD5FRjeXLMIWGGzlYg
r51hZycdegy7pBH9R69sxzHv+6p6DO0KAQsu9274akoyVjcEqIN9QYKa3hYhM499p8E8xWP2K2ns
yk4VPPoeTonrA/eAPlV3z+yEzWnXWMhysTKI7yYnmT8U7jA+g8aCdDdBWSHCGVDNwM4Zahu3cElU
mDatJ2B5PNLe+6DB/TrX0fC+q1WFJuM5GC66OkR4Oxcl/0oaK/xJvbF7dgJR2DvbrroInXI9e6o6
1qBm0QlcclEJ/iio0nGGba3jKUw9q/ZAcxSDID0fO1NuRBUnji/YF140UZD9Ae3C8WqDtzzxGg+K
yKwdmxvZul0uZGlSChDVZTnCU9nY/SdsFq5YuMpAhODatVe7H1jGWpCJg6CjqMyDNoWz41FT7EnP
qivUVRAHl1Pk7SWLuh+Bjvp95ahg4345NeuXLnboHIBu5wVL/uoIBhRkUUhGWcDT+dPF7PD5Eppq
qESjb36cSPX+/KRPDbdcr7j+caWhfHj8kdGLzBPqxkXeGr4Qb8WAXQhn/sG1eEAvINkCjuME4Ikr
GwPR4hi0pPgf/rCykEFrWQnshJVXZaKHzPUHNOtlvVDViH4khiAJwVQfp6FhZrhwah7ylNt++zjU
nEdo+i2i8DBBY+wdjWskyLWEU5bzMB79HcBp/qNVIX2f63m0v0vKwMYlLEh6XQRzATM2+y3OuoeO
uiprOU3G1Leq8KKrKjRqF0FC3lNVl1Xm1omwMsWB008TZnOEbhwwwVy5dA7QceR0j06AxFMq2Bjf
mdLqPkoV+8/gnOYPmrX1fYdKgp2WcY0OJV2PzDk0rSwemBya6hBZ8/wzgL1kWYC78tbvrep7z7yp
3jlo0AKrmVPDdzZoXZcZtPJctGuDbfXGMTZusphQ1Wfw5GI392drQLt0MoNNYDCV+dZGgWWlHvft
b4WJazuHfJFG8qaS5ruNHnUAgqc2fj9NArjgsatnfMKw6d/PnYOmz9GT6r2kRCdAYHXkWxP60oGD
taiF9F5IbiIUiew0rKmn0gic9Xeygwoweivtuc3LEYU9yOGKHkmzqYeGjSsti2RKhw6FcMpCQhP2
HruOZdv2GQ0i6wuEKqqfKohQ4AlRIb7FAWi+BIMxBiGM1M/2MHJUZMKxuWgLO/jl0LgSGTqD+P1U
6fAjJEeS+9bv1YfOiswnFJc4WkV0Ycqsrihu+C4xPigdXQvQYd5Y5efJcakA/4mVUKBJNETwGFJe
SFsS2X6urDbs9kSjxzvTyWyBj4GI+LEW4UjTGQLtN37QK5Y6MyhrcwJB8EPD64ReheFk2xe15PUd
jQIjUx/Ku5d+LFHDCOiSsyyNKfun3z6/SywCwC2S2WCBW51fPjAaSEJxfmkL9r2Y0dsYxDhZ2Q4K
3I8Irc+Pd+L0LkF1DE1KJN/h/x7bC2fw+kgGXZLLJgmzmLfiSpQlKqoitLa8kRP2GHl/uFIucvxg
YF5ZCpeUFtp46yRvmC8/I8kEDLAYYwvEC5Ozi4j2P85+2dGDMMS8g7PXgS2yV1uo2jd5hKX8sHxc
SJVCzGgtYetJP5h9sOXkoJqbkouudcy8C0dSajT9NqK8xNtLAAinet6qKZ8aGqqZoMODuMlCtXn8
teOWOdxL2iIHiYH7kPQD0rHAEuTNUBT7pLQnFINHeji/xCcHBZ1gvEj4xG/CBKvtTCBH0MK0o+uZ
A/qjer5PVABbmTRteMcHtBg5iSYbcO8TVxF2MmaJoTH8y8Xx6ubrtWChKAVChhho1pS02iB00j1a
5OrQZJOjrQ0PAx7528sIFRwbsTVI6CH2uNrO0KLlhM5QXZJlCNFtp53tp5L2gKD0Lbo0LoZkGuM8
DFgp8gRtVSB6qZwgfBhar9I5GlDMT9zYMsomt5dPM4KQLqtC20r2sb0YOGER3BEUCqs8Y8b1CHS6
5+o+Ktr6u+gHeM4tkoY3zIMZz0msyy8E/q/cGdRYQd9hxqjdy0SFX+wIXS+pG4+4CYxddx7u6iS8
4fBWx7ScJf0sEw0JZw9XvZdZla7BZw+GiziFpkj5boiQo9iF4NAxqNwU+spR3lSm6ExjsFymti8m
y5FjOnODzBVBAuQHNOiKejcQ13yDKHqMOlPBdGYwfY0JgUEkBQOtfIqiYez2ods7PLc6hlYWiMvA
/I8lpUWqmriT4BeKzce5mtSdqCq2vEFcoF3em2kPPjTXemQJbcq0EmOtMq40JNW7vrKeYGFB/9YA
j1el3Ti76JibKNRdGrsNLaT1K/0szRC8bz2n/gWvDvgaoyAq+4HUtq5zUxXNr3giUFpiHeunnEnP
fAg1odZuHJtJZaZzfJXyivbooNcVUKB1wwnIdTrTlteNse0HXiRgjLCKvrswyJoheEfyDAFSSyt2
mIeoe06IAx5KW472Z4EiAhJ6Poh0QJVn4qtCoYKcQlOmoekwFy5qW8pr1OeRKfMDRqf2U9DPd32G
5BqElxvc6Qgwpha1MtzELYhppP8TBqfHXvLFaA62lJzdeVM1NDvU2sIyL3SDp3Bw2fjXpevOzqVT
1l2Y6aIs3D13JVoB/ERStbPBodZgnmjbzaRLMOegVMM3wxkXhy4itEFtvo++gFYwZCkjVoI7EfQ2
KkUfEwPU0xb+w+C183gRGmv8Tsq2GPPYcsYfdjUGPyCwwgloVazkF5yXILqKqSeBb4z7CJKDkx2o
K4LEh4Vmvlj+8uZ57BCaczSTuS5kdYI2bK28FcXAUjH709fB7cZ3TWALclMRz4WSTOXXn3Us/B/O
XDRJVisLpghkOCiHJUq2/YVLVKD3Uzz5cx5Z/QQW8SYAKd04DdZOQWDHy32g2TEvxCs6Q1lQzmAQ
cqwgC8oCDZctq4YgT6gQj3gTJnOXVIxljjWP3qVja5+8a2vkkvcNchjVRgTy1gICwxcCFgpifXzS
ddIrJihMOQmonqahrnYIbMN06uV0G1Q+KlOJMbvzlv6U9QMRNqIMwIoi31slaUoWBWM8IUnD8DKo
W1URNHsHfzxILVHjCpA2j1Q4Pth8AAWPL5GyPv8CJ7yJBXoC6RQk++BUrF4g0natrY7iLJNAXAWD
BGtPMfsAlVQbaPwTnxZ9pB6AIvBbUBZbLr1Xl4tudFdGox/nCeR6XIgRNW2dWsHcHoIGSLZhggT2
784Ni4lGLECd0HAPQonjEaXqpG/3uKxNXMyXuA4mhM0j+HNjewvKdAz/X2I3DLV4ShCtBLJhXbya
Ro/ZakDaxp1tie7hcsxdQVuM59G7iONrwhkN+y9dzb7+/iTRLwkWQx/q9XBSjie5aLMS9GwiI8Ob
EFeSN98Dwe89dI6zRTL51i1ZkHuoYCEDFAOtv7qqpzppGQOXZk5akAGnSjsTzxoU68vUs6f6sitl
daCy23JD3+5RQLMgywpCQ5RSAbM9nmJN2tIB9wp2TmicW1t2CAMqP/40Y89snP+X/NpxbAxUOHze
BRgHOd11vj8QQ2n3vk5yS7Ny+NpMxM77QZcTitFMP0dt7ZMDERE023DTdvBJQluDQ2BurDbzmnKQ
2VT5fncJBdN2I9I48R2Q10RLBIqkIPh40xsrJSxjHKG5mNbmxnXofCEYiNn8BNzd53fViaVGL4sb
+8DXwPldH9aqDnQ9zH6RRy2BbLEFzi8qe5kqZaxbod1hhx/oLWf7rTV0fOSqF2IZxFOomx8v9OSF
DPz8fpJ7qGmVBx674qJmE3cQQVsgGAORq7xESdfBveGCnjYCVfmWEvGpj4xYDnUkbIRFRfP4HVAQ
4M7Y2EVu14r/EkiffLWhcAgfBcXAh9/+yih2o2doUdfGvl7Nt0VCzw+pjPNKTqrbV2OiprTCCav3
jj8yzLqyPwW6+D31wRdrhRQyrPCSwcMf/OM5NmXgq3Fy47xNani6oVMjXUlt9akDvXiqwHAIBDuZ
fz9yhfEAD+9LCRyYtJWpGsPCChVqpHADwHN9AL2PyOA9CrkDTlVvRBYnLDJmCJwWnHDPhVt4PEdh
R1bX4KDsaiTPd7GwY+BL0OSwG8qJ/Zwm7V96gYn8NExai+zOL+yJTQQ+SpAs4uLBR14XviM6VA5A
FtWunOLygxi6HgzAxr6xWJdsDHXipCLngBscCNoX6ubjedI4pkA+AYnszJN0rj2/sXYFi4dix5Ei
Fjtu02jn191Wu87bKaJ3zwbeHelaFAPWYG4VCBYHHkqxTudFvyJbyc92HNeXTjFsEa8t2/HYJh8P
tVpKzyhdGxd1UVIiUZExXltI6AB29dvhL9hLXWBxARpY6K1W9wwSk71rQ2FnVwtQaIH/prsTqGpd
WwJyIRHgZfvzu+Slv3U9MXBjIq0BZtalB+547aBMUaMDgrJdMijQ9MiaJ6RJFe4YSI7OfnNbkNZ8
UEmVjPsY8MoHijzhZxTQ2kOB4k6ZBpZj1XsBt6ACVKwGIz83hcybidWXgVNYcuNacN/uNkAqcDUu
zQeAJAYry4EgrgZlFxRtqwEAWgBLS/axMk2l7xQyayjAFv0AfTVAnfXOwB341UdcR7nVcogHDAkT
9FC6VfTFBkhH51rW4N9xlYy+taxBJcOjXfFh4F71zXY79TACD1SnLRXc7AEEGj7yGRROOed+DP4k
P+AuMobJ5KaNq5EbOb86JzY40tZIlGPzLR0dy89f+atOxD1EdxXZdSP5Wo5o5hpj+lQUvvt4fqAV
Hn8xx8Dq4M5ZupMBZF07j9DxiHgEiSrwt0qzNxyaf9Qb4nsd194tktfzvbSVed8jYLn1JZAqNCBF
h4C1AUScOmJXQUkWYNciQqnm/LudWG8f6A4geYHMetsJODcDSxpCsN5OKw5txed90swybYd6vnM0
3GoSzNXGLntBG67OBSiyFhQEFHjB7bv69BBnnqC8nli5M0x+gOw/dW+IzWaVN8KMdkqFA8UTz6eO
t4fcihs9BmXZ/XTtXiU3xdCNLGsTg5wQIPA+S4FYi74A/k/4gUMWKjmc/0ZvvRY4xLAcS0LWBiZl
lSQFCqsse4mkTRchXePribO0VSMrc3soSHwVePWQOqL3up0vkvoWwW7yfP4VTlhIvAJypABh4/8v
O+zVXsUNH1Mop1Q7LAbft8IansFCMX8+P8piZ1fLAs0uwFHBCgD0vbcyV+CGAWxgLqqdLGemUmYc
azfTieRR1GsLfgPSF+dHfHs0FhQbJNORGwT8xk5W9oZPjStVS4Kd3U+yRCqgYY/BHKkbQKOLvSUr
574CAOgQTE17mSCD2KZxGdioBdOo/WCq0r7WM6EH9LZHG+/2Ztmhj4LULFCQKFWC/dw7tg+q7u1B
tWGw88cuJkgYQDotnaHTVe7szlPOQY4qrrKOhuGjhmIOB0gqBEbl/Bd6c0DxFgAJuyA2wvlEGH/8
FlOpLc7lEO/kCIkezVGsBJBao3JuFSkfJnpV1kO9Oz+od2LuC2MXjqaHnAGKpcejarc0liQ1KCA7
v0Nm0PdntYffKiDc4g1U7hIR1t6+ZIX33qVF9QxEZfcDnWXmu+mKBvlDL1a/pnFWMO+elYAiNI6R
wpsnVjyh+7ixgV+bQ5WOmplfkQE4HvaetfG+rIvhwQx+C44+nwAkXk+mygUHpjkLXR4fYjLWPGWj
N34PwlraO2BgnHs22CwCQbEp58vBryM388Fqkzo0DETm4T0rtB07Q3DFosILL85/rpdFODo4qB4E
yEMslwnctDUMxnLs1vY0DLWlLR3tvDAwvyZfAQ7qSyJBBq1C8R0oDs0+xlEl1AWKSOGXjvpAXp9/
lRPbJQEvdBzCIize8Xq7+NagGq9tdySqm1xMvL3ToVfufd9+h1Cy2iN1kWzt0TfWCT4VEvsI4pEm
WW66490ydWMwKdl0O+VU3YVESt6kzRgBxnJ+cie+M5w3F11coGBAnPGybV+Zwd6ETdM4M2YXe85N
j3oWmP2C8uDXrb9TsVB5nXTTRVK16GoIesihA1D56fxLnPrC8MVRPcFhhEFeTRaINE+hy+z/cXYe
vY0jaRj+RQSYw1UUFWy3O8cLMT09wxyL+dfvU8YeLEoQ4enTArNwqYoVvvCGNmg1NaGqlswBd9Po
T7PA3c42mxMI5niLGHqV7XAJvPgTG6wvCmerUTVgSWBEJxFMpTDO5QIjplCV5GzHYR7EcCiOSJL/
1ZZC3dCDvZ6uhLEBDaFqiiTN+qmOlUYv+0wTAWhz76dOl87P+rnBvM9Li2UfCj31Wy1VzI0Y4eot
YsJyQ/E48M9bFygQ+C4cK2xAfmtt9jyhWHscjEw9D12hPY5F2v++/1mvwZlyQGIhlhdxMqKhy03c
mkrYFSjvBImXqfO+xSd+jz1O2Ei0hvuvE0EFQcKgcPxOMxrh5043PzfjBDQg0Vu139jr10gs+Xuw
taN6bAPxsOWHebXXK8WJJ943gdvLXJXJvg1bo/EBPvfR3kiVNN/FS1vi3wiVxQvGOJXw7xLHQ78q
mrDxIUKKR7WthhyXAsPIAogyYtw5JjAzons7V3Zc4lp9bPORVjo2HPE/Sw5o6QFsefp+JGr9pZii
ldG+rgSenbfqro2oBu6bSSUyz6rEXJ5Ev6Q/lR4YyA6y/zDs3VCIr5k+zlgOmCo/CuKh/T7u8/AL
28b4YRhThhf12MTfVCWb6l0ulkGj96JVlj9FanMWVa6LYx018Q8IHtbzMhbzvNfoDZ68RcXL3G6A
hwYwQIxwbzV5Nf0JW4qxFDrgrOg0fspk1yzalO7SrPGSL60nkqODt7uGwvAYV6cwMZAeJlKP0K0W
U3E2yFS+lqNGcwUm0mKcIDEAQxqMrtGP2dA7Jxrlqgt8pZj/nb22bQKzSUDr3d+Eco+t3hFYc+Re
BHkSI7gKOWqc2fQxqaugVebh1LKGvmqmy8miFbLxxN84XzztxLRQtZEYVeWF82p7CbWwy9lO2sBR
vPhbswiajfHs7btELEFbTdaXt00NjpOHFJ9NHEUkTTv4crw618Ddj3j9JLFpB7mHommeonJoD612
vD/UemovQ1mSJAOSgAO9OsmTMlfw6ureL8PulHtO+q6bpvEQ93XyaDuVs3FDrj/ay3CsoA4kFXTX
Oj1ok0TB8KXqfQUI0lHQi9s7JWSkni7bf5iZhNsSDWoGrQA581cfrZnH3MRpsfM7VQftUo6F9wQf
0PwJpdx9xiu8/ff+Ut6amyRxatSBDLDGqzjQnKELQVXr/CzHK9A0uy+aosSnJBFbUrS3PhrPGtmA
5MRd9R7MOAelOzJSiJrHqW6wZEkiALJNrk7nnoLNVswmf/rrsyY/G+A4YC/EE9QSVgeAIn6kOw1r
WRZ6uMPFMP4+ARF+MMwhwhlkchKOgbn8yok3HzMoes+KG6WnAVyYunHX31plaKbA8GkRegRvl59V
NGM7WNRLfP5H8z4PC3iBdlLFEDvSt1Y95LSp25m0GEy51qtzOBDAZYvDOtdFFBd+6+rWg6gAW4A1
zaZP97eP/GPrNQbFj8wQ4FL6Lav7bFLaXFlsBqNWuvxMsj770fSd97GKk6zbj/YylztdaN7P+8PK
YOhqWMDhsJKIEqnTXq6n6Qj+smXiDDKF88HqMjLJHmrb/VHWOZJcSc8g3qdKBqJ17WJmJL3D/cko
KbCQPURVFf+YAXDBXFgQ6LXsKezy5Gmssn6PMO0WNef28LSDXK4c5BVWt9ziFYU2e7Y8msLgjZqN
wFi67rw43fLQWUZ39CaPpB1zkRPWolvZ8fWnpaop2ygIhaOVseZgwSJs0s5UiQa1Zfk5DbkbhJ0D
KrSavJpmSuiMym6oHPXN74iH3huRGqVpNvCaIVS6dlUBcRn9KmNw1lr9IOz2fQs58sf973tVm6AO
QjGE9hjZDdUJdZ1LKSSZqQA2MZRhawWj6ioftMQEZxLPbfYThIx+xJdP+UW8VEL7ivUHD++gR4E4
w49aG5SnIXXdz6WK3t79n3Zr8Wk6EB1SP6OnsTrEveGURuaE0hIjBGIvVIi47eC41c5VSde9EowL
7/gWcPp6y3GYDUpgrLvkEK+SkI54lcTHgVLhQbLdVUhYFLtM2OInuZJm+1UYpUdjqIdf8VIvEUVO
8Ccbd+X1O8FvwB+QdjG35RXxdilE7UxOM/hxBfxSqPnwDEyw/qbndvzFs6gp3l/q67v55QKjcKtb
NpH4ahNAi610N7F6fyyW1MdNMNvH7dL7pqi3ygg3hmJGSC3QQ2O3rcvEveMJp8352znPsd/EQ+Rj
Im3vSw9b0DfPilYdDCUKBVL8e/XiKGlX2g3YCV/14mdAJ73mF55WPgIyU7ZS15vTkmxNynw44q0R
KPrgAO2rDeKjQtfax8kaa48igRgPqlfO3+5P7Mb2AGVP9xw4jdRpWp2MOPawOvIYrG608RDG5nNq
LGGCBLxT7DVsprdqEtdvDRwC2jtEm7ZOTqVfvjW8AomBR1pP/ygfn5eQG1CruQnePi02PFnpS818
jeg320yxuglE+rzoiBF4FsZ4u9EOAc0ndqsHWF1SDb8/5s2Z2YhEkSYQuKPjcRFs9pFuzzqIL98K
FXf0kdZKjnhygey6P86t/cH1SumIC+26Wa32FKQxC4WVY9DIRSm2OhajAYvZcMy3H2a2IH8NI1wZ
+8kpv4qfszoP0xHwJEAONfKJkLSHYhj+NvvS3ehOX5WqeDwAXRHUeQhukc2tQh+FCgNgLBB1piuQ
7jZF9acqF3eP3ER2rhbFfjI781M0jNrvNEmW7x6vycbC3vqABCicBwrY3M2r2U5ZYnWexisRpwbY
CntZDsId0o01vfEo0JvWeYvBYgGiXl2Q9YidYEvvznfneOEJGMPzYM1FYFQILnWNJ/yw7JB60PP8
2ODFuDH8rd0DWAl4Hf6Q9CxWu9SAhRVbQzn4/ZKkh0nJmn3R2tg32NNWynxzKE/FKUPGHXzfy90j
4klx0S4Y/LFMLV/AN9gPVqb6k9koG2fv9lAOXQfZmwMzczlU1DWp0agtJqWkWr9VJC6+enFanHGO
DDd26o2h2B1g2yTZFoz26gIrAEqUCn1AP5QdWxOLuECZKN0WI7Is90/6jcv5BbAh5yQf8NVWGVWM
C+Mc/p26cPsnekcreWqsbOcKHTRknZnT+f6IKwUyxHXIp1C6hXpF080ir7xcyLawZGeAN7VMMw0O
Rb5U1odeQc43qMTU/G0DN4Xd7PS01o0xdT4iLKCV+1iEzvspQx43iOxS26KUvBQTLzMUfhalEBcW
KLnDC8f11UWUUrRWaMvy1JdTc1BGO2sOfTfqxZlLo/7HtiBDSp2KWP8m4tF+BwQtAarflPWTopnQ
q6jD5sYTtpfOwZjyQv3cUVarT/dX78bRliUUUCDI6RCRrM7WMgG8H1qqXLVSNn7ToBYTNZkZeE32
PmkGyma0kE4IcPaHXK/+w2VNAV/69+DjgCDyKkapcOlUY3tg9BiLhcGzlMck0n6rva1t4EJuHQEq
+ShJqyTEPBCXmyT18gh+dsZImVseYROJvVkC+rNg92xcV3LJ1h+edJFlpZl8Xcc3q6wahooXiJPQ
H+sW3GFIse9vMK79rugn+xFHnoFyBBTZ+x9TTmI1Ml1+xBz4lCDv1vVkJxkqoZfuQDeMrTRSJv1p
W1W5YT14Y8tILIEkEHNFApC6XEoowlo6mDi8MB9aFEunP8YiM/7y0tQ5KJ0ZH5yqA2DqRTqOTML8
dH+SL+So9SwBhEnpMTTDwHdcjp8MnpkXYzb43eC15kkPwxogwRyG8y4UWhz6YdPT1nT6WjGDMK46
GDcqDIPUnOZ/c6tXfyHI1Ryr3kgOMICQRjad4quAHGwHUTaa4mCMsY4gQx4ju9OOXKhBUgl44jM1
seSERrhtPlh1pwW5EXnVxvyuc1KCCToikplNn5E06HJ+mTBEZxMj+YrufUvq4eiFdoTSikxKPTgx
mVvgFjTPteTe6/Q/ufTsaf5RJPbHsovOptV9vL/kV7mo3FG2SgVN5hGQZC5/UWoNWQI8D3UyDV5j
mjbid+UY01kITz84nVvsqTnZ3VufkpdRqe4S1qC04K1GrZ1mMXNeED+aPY8E3RMHU3R0gPGBDoY+
25Jqu7oiXs4NPXjGkn7yqysCClMPSYZZDkMbn0Ktj0+DGRp+B2NtI9a/NRTdRSpLfGkpnX+5oKai
6QNw0o5udtseoeEndDVVfSdqbwuIc3UbMSt0/KQkCX0HPsPlUH2pWwLBpY4gtQ0rP3M6868i08Lv
3ZBDHKm06lyn6fSM75W5EXbcHBqdVVDfdAScF5vjVy8g0MwqVc2RD7jYcZA2AADcOh2O7oQX5ITW
DSwl/NPFVEfH+xv21voC7AByQumXea+uqEwRsWUJfIPTellon+mL74z2CKiyLQ73h5Lrd3Ebsb5Q
3+hZc1phpsmf8mqSmdFaqeXNoJkjJHGpJs77yUuWXWFZ+X4Z7C2/uJvjUdeVmEOi8bWsHOVIPjK9
AF9VFTUo0pIumWnW+9yNxZNtd/HGR7w5Hqkhk+Sp5jq6nB8xTjqNKMf5WpONnzrQWXuBYOO5RcjY
z9p5C7V+BRyTPAwDdgJMM/445evLAXWlaqiJF72fdnWiHVQlLZpDrAyW5sOatd4XkJ3cPRJqPc+O
p0TvK9XsRsRfYHbv8EuF8Uz/vHR3bta7064DIPGd/6h/zszOenNqIn8sctQoVEhx6nX9kCR00tw4
pEJrO3oAtzEF70n6TIab/7i/0a7TTcZCBIZMnV49Gaf8Uq92WjQmJe5HCu0TNMF+cGbrH5h7mScH
gtbvgpACnlNbRg/cAvYnU3GXf8Cs9G8lG8nPQ3bNbqAGgzre6uoKZwQVUpwdfTUPl32vu+lfM2SC
eFe7av7t/pRv7T1LKinx2tsO7J/LGceRkWvq0NIL643+/RRmHR5cyyCgmodpRh+zNt4aQTE7LiuQ
sTBIHGqdlyNK+JvmoPRP7a9SvngZdIE4DjcCqKswTQ4iS2WSAILo1mqHe9OwLKNTd34+KNNXK1Ps
d9k06Kf7i3frDnw9ymq7QB0SuepWPGdhUuwRZvD82MsR5aP/H9wf6tZ34oagekXPkq7l6qV2+2IA
IiwjFredn4gh1I8IuLo/aiI43Jxnbt2N2ODW5KgEoKkq1ZFQX778ToNeTyUqUJ2v1SbVh8zBjL53
qTlCK9zYEi+P8fqGd2BZ6CDkpdLGanaLw1U+AezyY2xsgWd2wvioU8qxD3S428/KWHepr72YR4Yg
R5OAeCZydlZbdl81ZQAkIdUfcj92xsg6c1lMZVDq+hAjXVnbBhKkufYhjQUcbSvXs3M69oq5G4wi
/TOaelzthg4IzsYnu7mAzIYkHQ1cSEKXCyj4JojsIjjrOYvuF1RwD9Dc1KNHh3ljAW/tDsq0VHCw
apVFiMuhHLesndKii1VO2Ry0Q2H9pi6W+aNtKfvR0LdS2ltT4+wCqGFjyL7v5XixuhiJFi6Mp1PT
LJWeEM5Br8o04Q3f3/i3hpLaxXLzS4Liaigtyk1qjXR1nTxMgACOzVM6z/CuRblFbLgRTFFLQDTC
gs0FzVP+lFe3/2ApNozouEeTdVD+CXUrh9NtzgOaIUrzEM1lEYy1Wu1Ha1u74cY0SdIh+yChAFzU
WN2KrXCzpEKXyV90VEFsyMGnTIFg6mhjdnjzilJ2gzgmwcmgVlbJj6PNQKBKQoskif4duso46HU/
0IEa042R5LdZHWvgVyDeaHaBul9XFWt47wsOckSnpVIFaZHWB9Oq1eDt87G4N6ie8n5dJRVcvZ5e
qsynswboIXHTjj+aTh8HEss6//1fBuOhBLtI1UldfafZE6qlJMRqdrIkvtKP4iHHTw2jRKF9vT+U
/FNXq2fLCgc6jpi/rr7TtFggc3PqKRpCCHtdr7yjsQz9IctGSOCIMlGR3pRNuXGTwJzkGMiAm3b4
qtKXdmG71D2DAmcJn/rQg9dpjDreB9rkD/rcb6RptyZJgkbmwt6XWczlmdNjWB1OwkPd212DmkQ/
fvK80DyxnZzSV9HUPifKWL494ib6lUVD3jbZj7wcdZlMYVF5471pWifIy9E9e3U2H2IraXdRHw//
YYvSMKHvxMtNHXC1a7I0iapEFvEr9J8DRIjVU6WMf4PQ3+oj3FhPoI70WGEfUfRbQ85lc6ETcPp4
51xzj66E/j0zc13dV6oqhp2jwuIDLq6bv+5v1ht3J6EW86P4Tei8xm5zmYYNeL7On1oDqYVUATU+
5dW7qjAXf8otBCsqK6ZvUzQbtkJXXGTCZcJ16GgvIJIrpZ8270uv7VHXtNuu+oQho9741FXH991A
4VkUPE5OqhYHVLhRScBF9SNCS9pemLbydz2rbRApKTrq99fjxjniSuJnIVkgn5PVOaqNyeitivQY
xMsYKFajnyPDQF3Z6+azHVnq8f54V8Dbl1WAiC2bD5Bc1gGi0bqxmqRUAjSF6rwvlIoAKdOLxD0p
Q7980uZSmIc+9aIHCrKVth8x3kXbBOuHfwd3IHa4/4NuPGi8pJxqaNgyRJD//dVjitKIG+kqvwel
DrHL6xKtXVX/SWHiP4TGnCyY75JiKe3xLkcy+mSmspJSHlDLNj4uDbnkDvm7zjwgTx9DDTPyaWN2
tz4vjyepBbAWjElW15ajFVaNlhISKv3YHIa+13azHY77gofq05KDk7y/mjfH4w2V/ReebW+VEuYU
a+HI6sJ3psr+hTxD7XdKrtPniGgiTEW8sZ1ufT2DLI3aM54VhiuP+6uv53ZxgxWHBXvOMcOdOQrV
x4GlPeqd8l+G4jL3MLsgJsHk5nIoZXHy2Go04SNUT+czbZJ3qFf9MXE9/fT2RSQ8djVQexRa1rhP
PVzysdVm4S+aHZ8sMZZPgPx+KLaI9l5HLnB/uFtryEVIgEUQJBFmlxNLot6bBXkFcGyrR5ty8nx4
LB16gZvFuBuBFp9KghokCJlE4HKovgXKAHIHOKJLrkbArJ2gZLYbN+2tTSjxlYC4AEzxwlyOUi9J
GIcajb4ipV+rs37v4eKjw21Cq6SZW240lG7eacSPCFogjYsl2bowllgIgbicsmRwSu4QSoA4XniB
0mrJfsnG/jB3rrJHgbT0p1Gzd71eiGPUOubGL7k1c/S7qZEg8QwEZ3X8OrdtaCLyfiMwnqGZXxZ/
6bXTvoiMY5dgieD+1rn1PbGX4+ix0DApVt8zob/bQScFyppHsFwjx4Kp6b3N809appDAESJA1zCo
M61L5Am5heaiA+m3i4Fv8Zj8qd2o+VQD7thYv1vRgex+amBlqSesoaQUEdvRMIi37C4v/MQTxc9w
bKsnKh34MS3J8oiQUSRjh+jzf1hJDj1XpwRqrZuvaCE6bo3NJJWFQvteVghhRChwbpwM+T1WoTqp
MD1Pnl6pA7K6w7oBYJNdU53RzVFBfstLfiZGWR9rd5wCYxSDT4akn5AnUn0MqZKN4OvWTSPB3v8f
fu163NZjYhcek4SLbdPwnqwPs4eujWGK5HR/PW/Fl7y1dJK5AOgbrS61GNZOlcXcAUo4LPtKi6hn
xJbyUOI25dNVaw9Tk1Qbg948fkyPEBoSD5ify4tHSZN+YeWF7ypRChxtVvdmrFp+THDnY1GTbwRv
N7erHA30oLy6V697ajVp2yLqBQcozp+9uAiP81BmERTpfMqCEIehT+nSd58WZGg3Xo0rYW55Konh
gGdSmQf4JD/2q6fX7rqs0N2IoiI9lfk8Ngbie0uxZN/AOqj6meTT0XadrsQfYBchk1w4eRbkQxzq
u6arGwTV0kb1oDUAfUTk3RPVbpomddyJxoGCNJtC/e6mA6RJvqFhbqzdrb34wjcjHoPyto4clFk3
RNpyqcR53AcE41q8m9QlB2VM0XuLpHJrO74ebXVRzlWqlanORdkqTnRAXk2lnYyP0sPsIEvY6Y7m
q0qZbjg03tqPlAB0qStK02Fdwh6BvInRo+Kgd83ik4kVJ3UyFN/FZfaAUHr84f6hu3W98GlhxfDA
8yCutkS0FGkxK7RpwUUrjwYOKerOtOdZRWp7Hmq/MedsRIm3j7/hz+T+Pc2mvSX5dutJgjgti88g
5Z21zkOWxLECb5ziWB6rj0vdWp9tu9gSertGHrD7SeUkbldV6aaujp7OZ0xDQdEUFacFQnqup3+i
dszFTuEIGLvQDr+g4Z6ANwjzYp9oefyPE0KKpj3U9oh/5xGNk3GaincKxLZur4l6QGFSMZZ+57bF
8qvusbn1XcR3odYJJbSkX9YUQ93D2P05EbqG9iXktxw9tK7ZImTeOB44rctOLeUj2Gmr+9Np6qwt
kNrxp76w3w9uWPtIqmeHrlM33txbI6HTAk+MNi1MJ/lBX90jzdI4TVZTWckay9zVTWWdCLPCnZ4C
hr6/P68UWrizZB2FCI36M/neaoMmxUgw45L9e2GKa5RT13PoL1Fe/0pSXflIOzV1dlGaF94ZmlBv
fe7qymYPW9FY7BLLxgltmVPtnUshDBctte6Tp1a040cxs5SHOjK9LQGrGzeHjArANstGG/SEy+VB
xSabRUqxN8dfJ0DKcj7lnf2XFibe1zSMo4TTXGxi926FtCY3Ox03yl0S7nE5bO3kdpPEZNutkZvP
ihjRcIwTiM4VlZHeb5GnbqhbDpnvZs0YDLPi7ezWrXASH7e8S27sEPJJnWoNtTcpzXz5W0C1d4uz
eI0vqtT4ncSDHmiNC9JVIIiw9abeWG8kN4Dq8YbDW1xDilwkDCfNHXhTwwbVoKwz/EEM0YGsDy2f
XC9+GRbl7/sb88YMGZQyN9cJQeC6k9o6WcSHXmhfjU2+r/peP5u9qvqe1v2Hbg8GItRM5bNN/V6+
Ga+PmzosOm5swhfmUARuTd90yCc9CA1qIPdndWspX0Q1OHIIDK67PYvrTlaRk+gNeqocCnIkH5vo
7mjXgINrRBQfHTPuNkLcW0spl5CEgRQaIuPl/JbRtSN9hLHt9hCAzTTtDmbn0PxPRLcR7t0cikCP
fzwGvDaXQ+WjmlhDUiJQXOjxMfJK49h59bgvcUXeurnkz15F7vRUYaVAgoF+sAaYJ4la0eqn+lCi
IrvLECvwaQHFwaTPxd7O83FvIVoTpEkNX8CjLa6OmdhY2mscK0JamMcTVrvgiMCIXk7YdGoVoeyK
wsRciOZQ8Vm/UKuIvi5t7XQI77pck3Wm5NHJFQOMxklFwWFXdF3u+vbiRI+ONtHuo9pnn8eytTyI
99P89f62uxH1oMhAQPrSwEfs/PJXDnFT5USure/GU0lLJ14Coze+ilbLH0LP2nLVuLEL4MZh8ERx
j5BgDSetpNI9pQGSfwZ4XzdYuBhKiNhxvbzZUIP3S5LhpLYYYRaaFJdTI9YbQmOi0FA3E7x+Y3b6
vd6aBlq/eJSdprKpRlw0w/GoGbNyxFUM/yNbsbYkPG8sMWQ5HlMkfGALrzdCTQnHSSayK3WY4702
1mCodaQxLK9vH6uyib7d/6Q31xiAnCTeSH2e1aVVqyQK00Jebni9DYYMp1IqHd3DQFXgzeEIOY0U
VSElQLF9TSmqJswM0FBpUZTJvVPdJfk+02L1UDSddXjrrORQDELzDErDuqckinoywTy3fq+W08GC
E7xDYgp0dfh2BhhVGt5OeuHyJQWbdrlxsMxxM3TBW18t4OOr5hCf7QofkDzKtujNL4XQy6uKtSMF
kEh32eKRH/PVCxOXplPRH2NalPINvxxcqzoMSov018DxeD8jFI7hRQVxd4e3nflYZfixBFD8I7GL
o5GkwRijfNiFTllkQV3YxkNahMOf1C30QxgmXYaS/qQ9sWxjtq91I/6AlMK45d5+A2VFjZJ3Cwg1
jX1S7MuJ4E+De1/GomWmOf5D+b44V47IzsgTYcGIQ1AXZLivHxuExM6eG6rfKba3W6CT670vReSw
dwEdxC5Z08XjqsLzCm91NFJjjM2A8DynloFP61hvCUHdiPpQx2OrgF2E4EOodTljvP8MQ5F3WWbP
1jvk0aklGF2qnOo83rl5eohtc3yybFEFUeINh47diseRd75/MK4DB34G6jM6oHKmveZLmLMR4kLH
w2pEJqYlutMfJ2TE92OL7uVCyfGUmelWfV/ObbVtiTEBXFP5o2Gy1pGoyYamXFit77UuLB+nmp9C
IxHPo5ehql8jCLYl+nJdvpGitNIRGIgxK756TkdHLatwWlqqpwoggEadpaUBckcNDa9EUay9nYzq
3hn05sv9BZYR83quNEtQRqZpIvH7l9+ZOuBUjzWVtzmeTL/GMfedu2yLLtwcRpqf8UzI4u3qADW9
wFVs8rh1zAYJidCeq7Mr5nmnjR7RgTbnsx4olTEgrEq9NU2U9AuuSdpe9bL4Y+eiwXZowzg+LLHh
buyxW58b7q2sk4Mtpa9zuQSKSLJUTzJimbTSvyA+aAYtTtQHJwLesteQDdP29xf91q6mzyppICgM
Iut0OWIT2io1MkZU1A4h19g0/bhznfedl4V+o/BoW9TGNga9Nc3Xg67yeKuplgLfNPrsfWbTlUib
vacQL5h2qL8fwsnYQCxc72nOreRBAoMia11n83gMp2OUDa1vz958BlXW7hooLwH2Dsuux+sooGRp
HiN12VLOpc2x2tWERTJFpijDPUlQsiq/NnVlplakF0FGfb37MShm+TN3S03bDUJ6zimj4vxGEDbE
9GVKpp+IERr651Io+XxAiVD9O7XENOAgmFeqXy1D+y+hQKjsXVVZ5sc+jLqvGcrlzpk2lm0/5Io6
6U9jWSIAobRpXeG27QxfvK6la93as23uU3VRARh0Wfk5zVVYrnWjIMA9TYjA7oeonb56wh6lsb05
ux/a2kZWcLJso9iHGGq1+0Y1ML7uHfywh16gcTOoGJ37HB5ZaBI55mLm2FvWk9XGbXNCXtZ7P5VZ
8ydPymXC37bnec8xEPyoUYVz9l6uR5E/dqCb9sRqyucKsSs1cKK4egIVihIKoG7RPMC3kMFWjpiz
PyGtZPmRVVS/MoWbY9d3doUzdxETilmj7Zy8SkTDIZuwskFWy4pQkYy1wS9x6zP9Fr+WcT/n+DTs
7QIV1kPYF+i3LdR9UGEvx/KUFKRsRCad9idx4qb4YUaDYe2nTuXtRbddPduDDWd9nrAH2i02PZhd
psTKH8QDaz2w5ih6N+Sd+33s0IXmbyLb8Ax3uzLY5lPd7xTTmsOPc9TU2m7sMoqt6MR0P3G0NQdk
7o3kH6FnjfsZCmA3HWPcT22sssaw2+U90TVDtgpagsUwhTuQqMmvNvZw6FI8DNKofASO1jn5qYVG
mO36qBvzL5C8RPa+HbrxYx45Wh7MIQH6vks9yInIYJkHkSbjsJ81oYzvPC3Kvk0wtcxj15c1975i
z3tnbEvTR4VRjL4ampwpHfFJbaflNqL1EOTSZTerFIeOIiyG2A8pZiHeyD/r2Hoo+B/BCi342mtF
n+2LxGz/xcckdQ8gBZrWr3LL+ivJJm9Ce14DwRfGxvIchc7ySTSq+qPFE4oe7RClyW7UveSHpVQg
aq1JiC+ZNmHhrWU9P0qE+FhI3O38jFtW9NvGoxiOUtcmUwCDUQGlHyH5Dj848agGa131UUR5m380
envRd1Y6uL8xhsyMfZqP848+6a0vb7t45b0gqTVSzw5l7TW8b9a7SWUZi2ApyxjlZYjL0nrnVDY6
vl7dpP/IkQ3Y6C+sL14GhYwtSQtcRmy2q4sXYcyhmaoAFrG3G0ltAl3p7YNrTvo34KHW8c2TZDy4
IPj7oluxpkj1vTn1ZYSYWGWjgjN26YKPy9wHaJp0ZyccbNSmiy1nq3VsyiSlpq+OHS1CFoS5l09a
JoZSSR2T/kldpZ+aBssd7J28Jzydko353VhP6QKOyhfNDERKV1m90bTo1+miD5BoHz+NHmS9OSz/
uGYSfySA3irwr98xZia10KU1hk4lcE0biqymnPPY6IMy1AmCcYhADXdSmgyYTtYHfHTgNIB+zyUm
fxukgKsytRycBIrGJQw0Sr5yLV5lUEkNPtzo0zFQa9U4YfGTn2v+v+gKkbwhPdsFeZMo1OJTDSn8
KN9Djmg+c+5HCl4O3YeqtOdDY+ujsWvoK+/tGbKTqneWuxFeXOVI8qeivASuiRBWon4uf2qPRIRl
QTgJYiHyb9i0R++xgJ+/mHWyODtljMafTRWrQawY1mf81oAL92G3sTeuepHyV7BO1CRk74kY/vJX
hPwuu4TzCjAzz7Kj2dlR8aWIDHUOcgwFxb7J5uZzrIne3g9JqqmBVmfF195YtO8RbwgKXPRZnkf8
QP9O60R9WFJzdHaNliOMXI3V8J38LPxshtry9rsJzh/Kj7DCAYWtRZirJEpKWyxdUHmT89hTTArg
yQ+Pal3WQYpR7MOyZEVw/64wWY7X4T/LBcCTiBzkBmCm9XIpETaDRGZ94Lip2OtW2X6r6oj69v1h
bm0ObludgiU5DgzH1ebAjCiFyyN90mDYzod0csufrdCjZ1eMJqaOztyeiqbuDnlsNvVBCjI+hVpY
/oc1pvpMVZ/bkfRulYZ4BZKmllv3QePhGWSOqvbYLnG7p8SZPpVi+aPxZG3Uvq+vK0jXQAqhxEtU
4ToWxf3I8+gr9UFSpvk57+P5d7KEhuuj7hkHeRwaW8VZGd1eflT6FUioWpT1qSut6wRpbtt9oS5c
kFOSa3tzbsxjHC8VcmQaesha7GIft2Q6fncV7DfEmM1Ye25QOf+lZL32z5u/Pda/1Cp5+5DPALdz
eSSzfi7CZh7GwI3iGJdyrgg6DMVJGV3czkSv78tSHd6B0Mr2FkYJeGOb0c/7P+KqFEWxWl7i8PwR
b6OVtXqfPG9oxaxYY9BrhtCCepEoIr0ovUe01LLRX1qFH+IK0Sg7tK7aj80yI3JVza750Yksfd7p
XTSEO7Vt25+hPTV5kGq1Mu0ndGp/zpR5413Z4p+zK2nL6nujUxx7l5mxvsVIvuJCMhXwebIZK1Xp
KYtcrueA8mwSDbTasLGGw1Ut4lS4GEPwNBks3qxN3LFtes5QzA4qJdEMnABxft3hwo3OtkrrkmJm
dXZEXTwksVoTuhpbfBv5UVd7kFzaxf1C3iuIaF3+yLqb8i5G1yCwiFrxF6Bq1JUVRnFZpXzCl3b6
MJS9ei5wEwz0IW03DvrN4cGIQUikOK6t4fIII6cTRmtzYMcDVP8hNdoJhG3vhE+FUymuTw9gmXGM
zC2YoeZktdLMMVQ23u8Xo4/1MuAfSyZKaGSAv7hchsVyc9SdcVXiGardd6Jc0vgp0UDfvsfbsSGb
oqz+IUS9+2etgFd4tmCBVJAYC+/BK7syAxVpGClfeexntpM7LEGuLS7PlOSW7QaNHG/nKeDJ/QlY
h342QmvEGI2IpTmbSqL8VRopEM5SbQg+p9IsgBaEFaLq2qikp6bIXHMHFIevMPXAdubWih+pvPbW
LkvailA8aqKTvjgiPJTjDMzB8aL0/D/OzqNHUmRdw78ICW+2kEmW72o73bNBbfEEHoJffx7qbjrJ
VKK5msUZqXQmkrCfeU1bVBnlqUSNPB901dJRgLe77y4w3y9tNCJwZCd5/nmKED1qiKwa35ZEwK5e
mPVJ0nJ9cka78gCZqep/hJZxPHB3hHlF1IZW3jZkGmWPZPFoctJtmT5VJklLITo2uS6q8PatcqEy
8zYW/b61UghPYtvXnLzFU0c1mo4wwRsz8VWwutmhxi4MTmpmUsFLyPXLF02JG9LRuBjoIdTz4vzU
Oqp895U9dMkntiJy+bd/2pVXZwW9UFQERLiyVc43HqZ/Q9N1en9EHkn5RjmpOmDv2/yYxu4fmGvL
4fZwVwJVh1Y5dWkiL8K/bYFvbCKVOi0VF0UR6vxnHic0mqNJdRCGjCmYhk6hCuMh6vu6PHi8B+1h
LEWhhTNYw/LoYbU8BmhyYSspJjtR/Hox2k9j3nbjK8Wp6HXEPvW/Ks0QIRIm8lbCY4frZW4QFY6X
TrZXLDmy8hFWBVk/jOHQTtNj3SXRHuTkMkMiHKXOyt1NjEoAcr4iHW9LLPVFHDWtcR5yUPEHR8Vd
IcbRYWc1Lm8/3jhi4PX6WzFJmyC4KiILPelqOS70RY66W4vvCpIioVnYce3DexR3E1FmyJsZB0td
dXsUyLWAeX7tUfd7g0HzPNGuWf/+V9riRJ6OIYu3HC0C659YFzmfZk8out8mtUOd10WOpo8s4dzd
3oZvh/tsYPA8VP7ov66qzIASzwdOhEFftMlQsp5xMH8YYlV9abslz5+tkhZ0mLRdnZ10zM5xQZ6I
gfxqrLJPlpbjda0Wk/sbZ5Hktc6J40Irx5GEBx4RJj8baLT6RZt2gz86UmL8GnGJKwZ+Cz4eb3Hk
97nsa18upRUFgzDxebUBDv00ld79KloZD4cax7flIS3V+QNlYUo6buWhgtXw237byLSP/hyNEBsp
08U5QipO8vn2/FysC9PDzABNN5CaBNhyPj0Y7iWmHqfLca1B5T6Gt/V923eaOAJN1xy/n5Q4dEfF
3utXXyTRK84KZcZVS3otwWw2hKysiMKAqYJSmJLqYY50CPyrPiSutIOVf64TO4sDTBC1yTcSdGtu
f/fF2WN4sni6kLRzAXOvf/9rP+axMmtJ3pHsFQVvnGvNuM5nWri45O23h7o4ezRSsPxDU2qtlV0g
cS0zxgerapniripDmQ3TF3RDZeHHNiXvBOWgJ2mSDUgPK2YvifZUTt7KSZsjgJ4VnQwoVcAztlry
4ENIpOJaO1pUnVaPhklQIfaK5klEWuUeZmw6qoPiRtZdkY6lAvmiolpYOVkGxQSqMZXLUkV8e4xi
rN9VucgDVWY9O4o6Sz+aLVqmD0j+Zf1Bd7IoRDdNqIdeFbo8umLS62DpRf1u0aX1b1olJs9vLbT3
TezG+Py0Zbezpy+wKBZ7GfEJR12tFnXKeueLa00aIqORpR09d5jqB7Ax2q/ZcJL2ZaCHHPteKUQc
Rpaz/HAxZXEeVXB6wwFo+lwf20Y6p7JrzXj1Ql/uZkLBKGirAl382xvjytlbHRLpZpKIoP+26Ukg
Ql9F0lir1F3Sp76RtgvGdx3QqGdKSPZ0cpBYLwKvAce+M/RlnMIUod6LyAehignE4HyKptmpuBZB
kGkTmn+BlKn7eRx7+QcErkp3IKXc6ppUiLGCcl7QVNZqaoZJ/M3EvjuwegxHbk/GZUGAXwRqdoXV
wVHBF+D8F7lGLDJXZZcaGDV8ENUo7xeuZh0J/cy7I0kTDz2v82Gp6vy9B1LtsHQEVHsTsz66m8Ni
gccEtbPWLqEnn/8MLW9dJkOqxxwvR+XB8fqClndPCAliyZh/1k4cFYFp4cg6glLK75IeUrevDjUY
dSVK+leuss7xjaY01QAaj7mHTr8I5ECUQccGebuKj1yUH/XBTt1SOOYRrRkTyV4ZBxxV7cMAp+dz
UezSxa+Mt4r+ET4QERHLbU5TjtEf5n2jcXQbMwI0ZXbRY6Yo+TcnHhPpOxWVpJ1VuHwcQPxSHFrX
AUnxLXlhElaaxPPadh20KOjgouS+WuZt6xsSO94sA9gWZdESwgFYlp3yzJWdyIukAfZFU/tNUuZ8
C7SU5sdUUJQfE+rVbezpNErUutUeAdum0dEoZXWHBkhLxmTWDzA71OTRxBtx5426MvEkykwBaORV
kHOdpb/eqAahMctNLfNYD9xOvdlH3zvy5oKIokDxfE71xdg5hZfPooZzE+UQ0MSaeRm0L95kmE1s
HWdaPA/U74bqIIpWeWzt1NwTcbjyfdQ13/TDV2+bLeMvFzruK3PJYO5AMRopHX8sivhZpuUvXH/q
nfbzdjjEWQg1VrdfNhS4qs10OkZZ6lbdxGGx6Msr9OnoAQdi2YFRi6yHKpl1e2cbby/4txEdl7Y+
WKdL9mQlYq5xS1WOvB32E1qMfZj2jXivjhlkdlrMQecOex6FlNc3V9g6LJAgtEboLlEX2nzoqFeR
M2exe2zSWX8hevXqsJib+as2YLrmo4dj/DLVSMkC2uIUZHLauA8ejdDe76LIW82XNfUViV3cvke7
M1TaugJok54l7zv+D6TulWHVgexk/KFJjOojqF0181U1H35N3VAhty1idAjHKum+96k6/FPO/Qzu
1FpshyjbHuIgVlBsD2SfYkAsCLtfFlc0v5eygCWJeoET4pZQqA9dNg8PetU4oMLGNPk3Qd3K8oVb
Q4hQO+FAPZAThXmhtMQtbhdnvqvUy4jrj4Xjr6t04/cYA9l2bRnH42ENdfhPYbP6m10yREG5EFQD
fqD5LAXaNkFi9uJ3nkD/8cHQ9yDZIzlnxzzJ+PC2VSLzgBmV8oqnQp4cERnMnqQ1xkuA8FZ/76ms
9TEDtVbSBDaynyQGWu5XbLTInz27/RwRdopj1Og1VpGWROyTZi61umkw8mdFTdEOEihLDge40bqH
eH+Je12ntbEO/1bpFpTFYxp4g96MZAemoaD2QH3yqeVv76MSWVbf00cFJmJVkT8kZdpIUqvGeL9M
tOfDUdTjb7tziQTnzOy+CtpXv3v8GTKfTNfFtKyPxVe9RLMNrJ1sHkUvouKwouhc38605A83J8K4
2WzXejAMsyeR94/czpfoJNSHhkR5VWXLnX/QiNDiu6xSszvcEaYqkBpWZT7hTo1jYauS1HOrSNyq
ALJVAeHGLH3ar8kD7ZDYYDQs8vwy9xTrCz4LBnCHkYaMjxFLhYhb7GFPmukDYpbGoCF+OXlK6+B5
MM5OAG1e/lrUCArVJJfY9CHcFM8DSmWfBntY/mRRZP1ygUkUAbIslNns/E1O3RuTJ0q3+b8Zgs7K
USsnWwYDdEHbR9XG/imklapHiRLSUyO87AcT5zW486bcyzsR0eU5JvxYqd6rgimv4aY+MKxdC9RR
ylAfcGECEmUjNLokI+lSirSVR+k5IoMg663/qHM8J7yJsvw5NmPsHGB3la9pk8bJQdbCvavr1Qox
cd0F/beRkvTOr72865AiIQdes7kV1qWfP1ZW3pWpEdV1SNdPCwSq1WGK79/3oUj/GRPzKx+pfro9
QZfzwwv11qlam3uwxs+HXEzqRBLiDVrfizik8arz0qHY60pFPnUIFu+0UbahIfcqHSmSZfTsCJ23
ZHhLCmEohZqEEe6XmV+b1vhUiyraQRlfziSyRsANHYTE1qLJJt5yKdcvdtHHoUHPXDsqcR69o7/u
NOjZjP1pzPKMAqG916+/MpvofBBakoug3rTNRlB/Vqiep0nYj3F1VONFuyvlYLyQl3cvepRYe/v7
jZ70d6jNfK5OBmCcGXUlMp2vn2M0sopNI8JRTne6H8My999Sda7bowfaz3t0mzi5Kw10kfxWuOJr
P0YdcaDWGlrQN1FUfMHeB4AVqMDhJa88vb+zhNc0SNlBND6gtKnUQddr2mfNK2EedrR0fqb0vEVY
1Whk+5IusItZXW1ByksV6h+yyo1HJSrV0Y+rRb6jQme2vhfpRhW60lKfkrweXToDhdn7itpMCjis
sgqJxNgRJUhkAaYK9AyXITr8gZEVxudB0UmkkqIf/rFzCU5INIqjHEYgjHqgpZryVZRK+mNEVlA/
FnNsNkEm6/rjYMllOEXcWcPT0Ka6GtTCaWFOFDpPViYzB8TTikM9gKHUJsLiyuFejsv4sc0B0yCH
ldiVXwu9eom0eB4PgEp7KxAIRGZHas+TPHF7eb9aKG+mv1iUoWG8eflPqRbVc1F76nB3+8i+6Suc
rzmhNeZeqyjHKnu9iU2cxpojTR3zcDES3QpkNWWfcBRVgjK2MEYqkLYLWiy2wiER2n23QIf0hjya
gkK4VgaNbFIX5i/tf1eVIU+OrKevFrfvfdmn8qMRmc6jh7rg6NuqSA+zXFzfa2OQ5nFcBa1tzi9F
bFUSZ4Doz6yIIbz9fW8Uqc33rSba1BoRh6SRs9nTwlUId+q2DlV7MF3fEJG4m/NGFcc666gXtolm
V4FO+as8mko14n+olLM8VHrf4SQg9aYF5+4UnwB7VTo6G70dvbOb0T5N0UzExuYFphk5hfs5xSYX
fs+sNfVBJjZIBhcLxFeYeU3/bEhvoZ86i/bQoXS+fBhEYqTv9MSQmNybDi6lMODf56Uyo9emRvmX
1DXj3/EQW/9Y4OXSQ6p7s3zI9aL+vtAWHw5JDOHBd1BbaOAiJPSR3SyuXlJl7n+UyxizZph7pb6a
af0nvATM4lRx63+wkW7SQk/Ly+6eEpjzD/nHND5YoA6nAAH++NswjVTyHTQbnhHthi1kdWX1p01Q
A6K0aiBbm6Fcd+gati/t2kg5laD5FECbS0I3wSkGERQN6LqAwGL8Ws8aau2JkQ/tvdbaQ4IndGEE
dFy84nO/tCI/TSA7G7/XOOmH2zvgDZVxsQOo6wNuoetE2nZ+q0HPNVwkx7PQgNSdHPJYNwj4VbMD
44xsvjPOjQMXfizuLMkL72uzbX0WYDKrk57YswHct9H/7Qvc/J5Go9XLl3mdDl81iLpJkEZhPUeT
ngMNV0tCD0PKWff1vCynkBM7Et2qUSXeeWPcP3tJLqdDkceG5wPWUpSDGivO7x43ttcSo5Ffhl3W
YicUuHxJLBxACFnopNDf2NaW5rFE9ww6d2jNonqQy5z7WUxFucLE6kS9L95JWi/fZcaD+skzgiDI
Bc5onIp2hD2Sh3qZJNpzSXTaPXtFsZxuL+02OYbHxbtIyZrBqAxtDccsLZ4W/LSycMw07zlzWhEW
atu9k60ud3bRlaFoEK8sU+rURAGbawRcJWU7ay7CDgjayVoiXEY7232lPqPsqNe90QM3GxbmyFrg
oQdAT3oTb0R6LJ3STdOwL1urDBUy49FXgEPexbThvZdpnN3fkdZF94M1yF/zwNswDD1mEG422ORY
RVorQaZacPnzxc7uvNpuipcoc5f4oFq98erlxcCrPIBOQ2gHJslD3zete2gVDR16e7T+jDrsMJ+H
LpoPlHuGL421CvJgw0u/RdIihk5mde1nKTrDxvKb+uhT1Nmps7OVLrcualirLBBlLsjN21ZxowjA
g3DrQwiVEATHyRu8j5GjKI9K0ZIfK+4I2/n2tnrLx88XYIVvAF6kOwd+Y4tBSkvki7tpqkJEVT3P
73pLP3VZZz2Wg6I+GHln3ZWpqHwR28NvU4mlDFo3hYxiVPDhC3T9LScXz2216INvjTapmFdigtdq
6rC6Khrxzit+GaHaQKZWYTgEMfFpWmfxr8IU9xbvNqi4FZWlhguaA77ogB9avZ4HrQoCuZjNdmdp
rg2KVgtakiiIsT6bezUxzNReRrcI2TDOaepR/eAVONSNRWvYacvH3kn6nef88hiuTFFuF+Jx/tkm
NVHt5iVPTBtOaHFkfpFb1ufKKUCG1ZQAb2+DNfI53wVIU6y2XkThPBxvqhJ/TaqJOY2FMYcIl6X2
jh0+254owtLNLBj0pfciYjhA8BPUb7fHvfhGGsJ8mUpNDGEMugLniyltbs56RgGule5nSg4ZbC4Y
L6EcjebD7aEulpChaP1aDnKViCx6m5tGcWfswWcNNF+hyaeqdQTWGJETUmQqfwAEoGrjxMtO1nZR
zgXjhbAOzS9sFKjnbovJJm8DnHZRhz1s3I8JTmnWwcln7UvdNdOptDSoBknS83dergd6oVVYpoq7
c81e+xmIG2GASmkVDMYWgFQWYz04ZdKGCVymn5k2ugH4C/sorWSeqJ1N5qMpMsXAPt4t/AFO91Gi
ibxz2VxccJR1ES3nguN5RsFj0w6XdKPUxVqGEDVp+Yzo2nJg8tx7rYgnlV+hAAG8vegX+5o9TXq6
Gh/wNF9I9WojfJEI76owysVyV+gUPKGRZKcynpdnyyvnlRO/QLXqi51E+nJnI5JHhxfYD4E4UOTz
nT0OBroJdd+FqY1v/ervMDwIiwiXSCyLdj7zcm8zGMxgDhAbjnLv+WAcXEU2i92FbmcY3wEcaHdd
h9ByY+rTwWur7n5GkWJn0KtfCKoTMQPANoSc54O2o0Hv3iz60KWwc1D1ODk2taffFXXe71y/14bi
XYTzisEDMKoNUKDKF/JK5ONCA1qyPwzjdz0dxn/Mzolfb2+YK1uUrbmaMfNhyBps2qJzMveTU+hT
OOrm+CynuX8fa7jTI+vhfYnUPQTE5f4EprS+vty6tNS2OnXWMCtOL3vaOspU/HSiPAmcJXJt37Vo
Tfv6XBotlK22OCjScj/+12+FvQsjDENkKnzEcucLmGSd1wM+JFTWCveUcOq5lXTvCTmm6Knolv/H
cKtsj2l6KwZsC4YhJW/nUSuLcOmwcTGXTvpIneW+FTv5t2ls2uPtz7s8FNSlWEXwcG+h82bTrJHl
mNQ2n9fBrrEHe35QqyE6NMNQ+1qnKY/VbOzBqq4N6kKyANQCOAGCxvmcloQ9MwhE3s5B2qGsPPc0
6eN89GhKhJ0piie7HuOdL708HnBm2UL0LJHJs7Z+K7UjPbc2uwKIkJ6/U2rXwbG1lwePjsrOFX7t
+5DQIsVEV4ISyvr3vwKFuHX0iYy5CKdZG5+qnOwPGSn7uUxK90dVuBNIyl1N7QvAAAi+N4u6tQu8
Cg5tRgUS5CzKYhWhHU/ifZxV9nxaSloiIKL0e2tBMbmfkohuhjkXz2mRwYsuPeuHq8dWsLiZ+v32
1ro8tsDZKLPoa48LEN3mcgfVFVfDxFb2SlW8VhIu5mCQgWhmCYHW7ZKj0xnKwROt+5+XmolHH1GD
tcDG9jabOiE1ciW8+1Ct8/zL2FFLsXQxIGrnNsHtj7wg3Tse3B3oGGRmlEjZV+drbfUakYhWOWHW
O94d6ZfzQiNpeTXTTrkrRstAaUoMbjhlBjQRK6p8D5+vL0Wl7oFqLm5lfgl7wAMpRm3D2uoXOrnm
1KWF/0OsggoS+vyJ3nv6XnaxS2vFtHbe7ovlRYRoddd8E6Tk3zbbrcgqdB4Mew6hBDTIqbtPwgNy
oHRN/djQ4Hw1xdD+GBxdubs95ZffCcAYhr9O+kfLdivzyWQPCAMtatgMwqLhT95lpm3/Dhmm73ml
78Fkrw2HShBNHlIbjvMmJE6li7NuVmth39WTLyDhnqK2pEc10fEZ8ab7efvzLsNQiunwabn/0dgF
Dba5HVOvUqWtLDgmUf55RaE4ezfEdnoSCUGwL4ux8SOEmu/NLC+/yqScg041470S0QX7Ang0gDhu
MSCApB7bSzquFVzp3FYNu8Eqqs+d8Hr7Ra0z7SvEEMBw3mQlqCU5RW/6TV25YZcLWT/RFewJjgtj
+aI7HPpjExna4iuNip9ANKUNiGsJ5cbvqma1EkEXowy4lorUr2LIWv48ZG21E9pf7lX6EyuXiUkl
vXA3AQve8H2BErMWCgDmEiyV43yWAM/eYdkT3dEyyjAGVJtDYc97WJX1/P+dNOI4DQmbwJpuFIiZ
LcmyBz4waJJ2cD4ZehAL137I6lHsICe2L846CjpGhCcq2KiLxZpjRTdbDFOCStOXn5mT/lvNdvHS
p57yTK+Dzm3S7uqNrBf49tM490RHNMF4XDfX7OQiRAOlfAlignecaOF9fxOoJB5mM9Y/aW2SHosa
DmQAVC39iKSy6y+erF7MSrSnNh2bnYvh6iQQMhFu8+YikHF+FZuznScWnuIB25F71ulhPiDgqklA
E664g2ZtnBoQLTsh/gWOnsmnPo7cHDEqCexWd8VCaZEeY78ESjqrfmSU3knxtOKTMXnZz6wBv5HV
cP2l5kZNUOjkkjYNjhfwZ03oRaCGTaRy7rQID/mq7Iuvc1zNfowP3M6z+CZEt1kwoHscbG5jXmVv
k1pmuOiqWQd4sEVU7ck2aIjHJeR3dE1jyCV26wD8LDwVcYJkClszt9ElS5yjs0qFgeQkjkFOZuds
XnCj1ulbAY7A+bhtuPfOl01TBFWiWMf4I6+d7tgNWhNSHlc/iBSDtEO3aFp8SJSBWqWZ6q3il7U6
3AP1w/0BaVZF+AsOeu+Uosq/1HZqvFJ7TOF0WaA9wtt38zaGXH8qh5lkjiyZGH1zNY8gfap+zCVw
vrR7nWi3PAxuUh0G294LV9dnZbtWXBgMx8GisrWZlamwCcsKgCGpJ42P3lJEn4Caxs9IKw0/mlg1
fYBZ2WmM2v4O8zxnZ1WufSmZ5IpPWsOJLUvGjjsuqd6cA+TyfyVVAnol0rxPWt+Z8975WW/fzaeu
wRO1rfWpgQFwvgFasmK4zVyRxjJkQZK0zkFFY3jtrufYiAwkzrbInXtOln4qQfv6+TzLxq+NaHp/
e4G3jz0LbLDGK/kNgN3FYz96ZWmKGLldM1v6MKvVNqyXGXfhCMc6BQXznUzhjUy2/XZMoHjxkVmk
9LYJHxWExSLGW5BTjpp7fQLE/WKJuaOhBuMTMdkuAllYKPhf+0M1ZOingZf/PljQBX3TmnLjmBtZ
i7xGpMgfY6agAlJhLTMDxFHRW2oGwlJgQ2b7r1ZP5vu4mMsuXOK6v7fs3pp2ruBr84dGK3uWUiV3
8CZYimXn4Wc1S3qXleJ3k52/SBelsAnkfbDkkbmjkXzlyl/dppGZWh924NLnW8eeiyzOhJCBHTVz
gExvvhqil/Qam/KgV8q3Ic6y//qNFFcIO/GydYmycV04H7NZYsBgqNMc4sF0H0dkkw+wc+M7hELA
EJBN7ZyPi29cx1trvxYNIJK7zTc28TItkeIynt4pTzreJqe0qiQ0NcvGbVbYx0V0/c7EXpz/t0EZ
jFIZlsFbGbjITcnbc6860C9uvrv1lBy6VkVSNR5FcPvMXRsKyb4VZwrMnrU8n8824xDMaitAi8Op
MeYlTIbEeg/tJds5bW/6RWenja9CzMrA/4xDTqPifKh6Hjt95AsOZRQtD5Q8qK54zO0B497okxHl
VYBiRP2vPZbju0STwNb4TUFll2hJRL1j/eyb0QwR8LR3JuHi4CDrBw0KPDX1At7oTezS6s2kRxiO
UyI0vI8kefPRBgEdRB2crxGhn52a+0VYyngU1LBRAp8FsW0zE1Ec2Ua80LLP8pxm0KrqNFv05G8v
7bWvYsu+fRmndHuz52kmQSZwVKKhBw2fgdXsYuQfe9GhISs1ZWcWr2wlvme1s0B6jhtoc5vCEcsL
C+LEIcny+R/4rMJP5mj+MDjuXmH34n1mAtFh4JsA+dNs3qQULkgA1VxAtcF/kulhyprymKHI9YOj
Yjx1yVy/oN80KmGjWNlRhZ+wM7fXfgCfya1HUxJQ3+ZaEL0aOVFVIg/iNPMzECLlXdWWzR0Nvzhc
6jRF53VOHyZVyRO6jfOeX/Jl2MsMUGZBS5bWASoim3NL7ip6zYakOmW9EEfbHFZLaHoVLaRQI7pr
VHKtByoP9I0TJI2cU2SWU3m3gL01/+RL1YTQZ5zsuVkK83MjKcD63aIk/8aor6FCj1H4zs195SY9
+8WbNYvLSolbcvmDqXjdR8eW4z3Mtgyeqwk0p1zcj6NJTH77DFwblG4SB40UYTVaOb9zeL76qXMM
4v8kc17gZjifZNuiNaXlxed6KpZH9DbNz7cHvSgGEr2sTTy61tyrkHU29wn6DZT+lFIckkbzkm+p
V2CALjn21WlZNIiTEWL/sBvb0bwvki7/t1usPj3Cap/n16WN0HlyoaJ9vP2z1j25uX9XySHinDVj
uvCNE0UGcDIhuBmn0gnnkbeLoES/13NDf5+7KBn6amOWoVsX9c4yXLuKwF4QJji4UbIa58ugZalq
FrKoD92c1r8A62knJHCtLy417ndSa77f/tIrq875h6VMKLQ+bZuYtlmIgxLQz4cubxDLWMBiLWMG
eK8Y1CNXQvKz4eI83h70yvVHnwIdH8oMq5LI5vqb7GUxm4hBM+F2xyVC+DaXqLCVRaPu5Afrf2qz
kijx053UQL8QvW8O/+QwkIji+hAT4+nh4FpVco+Yyq4wyrou24EIycmtaTmBZNgMVKP9ErkTXdbI
WOFjCPjbp3GIuifkRCdEaWbl1Ch1HkQJDVJ/qob+2Z4HeP1VXNo+RYjEnzQ928kTri0vD81a2CFy
oc58vpsy6SEUN2gI+AHyfxn0Pg8UsBh3VRt1HwDPGU9tJnbO9LUp5+GHMrb2TXjezseE+VzolZqS
GUxddSjiwn52lKTZWdiLcwIykpwTEYL17iDVPR8lq01tKs0JOjSR84umHfBUULIV56eP2rBzH1wZ
DG0ZQjKQtizxW3H9r0ZJmlHxU2jasKxVitZwnx36SMB3nQf1YQD3tPNmXhuPiwfaDcbdmFxvNpNT
652ujo4bCLx2QSiP3ok+p/2sulUTNOm0C6a9WDMQWysVkA0M5h7k1PlsLvQeHH3WGVBXoO0oReL8
BD0y4xhpKUp6qJF6eAeaqgEhtNQdVfsYAbAEyoUe9GXawT4GUHJC5LQ1jkqagzAvuMZCKx2SKnTK
PPkzAxn2An2Km2NjFA7sobTOn6Y0rceTEAJzCaoD9Z6MxsUB4MNIgFajBQrj5rb6b8RxV1V16Qau
pcB00wHDIsgDv/FYyVo/aag4hoa1q5N3EfQwLBEPVQlaSlyQ63z/tWFUemcS3Ug3IFxoI7+Z7eRk
GgsOmNQc7WehQ1MC8uYd5k5iaQGdOrx9xV5bUEpUFHoMWt/QmM9/QCnVEZlSfoBZjlZy52bOlARd
NcfTTtZ3bSA0QCgqalTsuMzPB6oVMvlGKb1grMBWm709fRDCKr/c/pxrBwLRB5QH1wuWqT0fZbKF
oRZSegEax/0HbXLZqUMhEJhI1fu+QfHq9ngXLxQduZXWz2GgT0WH9Hy8NhlG6GclpK4qp9g4VJ14
6pPR1nyhi/bH7cGu7FEuFububZ+iC30+2AQFKM1yEVG90bpnzZB/FmPKfLPOh3uvKsqngm28E2Je
mVATAIa2CtpR1dx2GiSyaGQ5lhcId4QxNzcISgGvDRTdSH8so74HZ78M9NYZpUcDLoL2BtjX84+c
rbxeBBXfYEE2Cgh6WQaRJEdvhpK0KxfqMS6U5Ni3NAHm1mngCC/eyZ7a8Q6txz0RkaufT3C3/hxu
9C3cBdWiSAx6Eq0AjeFUjgR0U99P/5aJ85V4Pg1vr/BFPMnHryEdnigkIBSdzj9+pDAylznXK6GD
ZT7FbiEOuTeNTxnq6D8Wc1HvlF4ZfkMcUaKdrXxtd8GwNDHLWuOgrQeyyS3Tj/gvBVmkaIGFBPFT
k0LDq8q2+ziU2fRhSqd5j1r+1nY7i4f4ZCij7DBg23TXN5u6o31QIskUBVUbW/IRIZp8+AZQv+I0
CWXuRIC+PMLcaKoV7108rsZgGrX+p7J02FfhKefMsArhaJ5cB7WtQJ8j90MU6Sj+p2RA1QlDSA3j
qz7um6D2FK88VJEFya+J5kT/sZRq8ikb+4oCO2ARpKhHG3VZEy2gY20LhG897Lyrx1yZ2wL+Z5wo
93GrtMYjSmfjXYUTyuS3XVl+tiMLixdpuFGx0wy7eiYIuVftvtV48o0A8NcrIdUoxWwIJ1S1lTaK
HWg0/rEjUT40oIUPnb6U/yJtg5DX4NX32pJ1flZ708cC8XwMQGOJZ9ftfXrlWIATgLBN3IGmyQWq
Z3ARFelmPUijavhnaXAn5pnMxscMHd9VUTiOd+o7Vx5Ksp03nDQxKtTm85OBdC9mIl5GFDF3ZjAs
9hwAUddOsgRT6Y9KT8k5q/Ef84lOWsp8KcTa//zRpCGEx4TtJgi/dVL+WoUcJeV2jBs9KJmVu9qI
JUN2heodUWUeXoZSwuS6PeTl87Jq1nARUlJHsnJrmScq2dJQrg0MfsXyNJlN6WtJVxw8a1jubw91
uaRA8Sk7M4i36hNu3mc90QdSHpqbRTbZgaZWMnSG7EfmZulR17L/KnvFhQr/nrsOPwWT4HVzzdvK
pBrYCZDDI4t1dOcxOdXcdl+kRvH79pddm8Q1aP0/FOyFza8c9RYVfVsPutzxcn8W6fBjGCrbCelU
QRm6PdrlRiV7RGKF7h/PBV3s810iHZmScCQGgWTuPrq5BcsZHpRM/Ryl19OS4n5y6PHxiCmY1OKH
XkzK3qt1GWutUHlkVen+YHy9zay81nSG2JwA9tYtroPFYnxk1ww7X3ptxyDXSrucugA+HZvzMFlp
G9cFTLdsFihS2TIyDrkBg7mi9PR58bh1b0/tBTZp3TSrpALufOBJgCCcz63aNihlpSWEpdpzRajN
+nDsh859sBA7fwWzAEOrsPMyaMqx+Sei64HSQhV9w5hQf739W65tKjjS6LUA9iXR2+zfTvZjM09w
vHo7ccMWy9O7tLfVE55Meyb1V4bSkI2iVAAbmAnfxJizNAzFgfYSRBmWTmbmfiRHj566eP50+5su
VIyYX76EAigZJfzmrfyHZ+rZmGWtiV96W32g3lZ/igiAakICmbKBAT2/gkgw5TFv4m7257R1Bj/u
YEr5iY0rpJ841XCMh0bYvmXDJQ20Bp7+fz/QPILIlKzIdp034XwbuLqidsUIbp02a2P4WWWKEPWJ
ckI7QheHnUlZyxDnAcq63cgXAGHYK97yfDRsbfOh7wYjKNWS7eCLWhsWP3W1Jfng5tKEIpHF7be5
8OgGICc0/S5dupNUrvIhUM1J7PXPLgBV6zKxEVaVaf6XdTr/RfSxWrVsMzWAfFYckVAwfg0YTYSN
lig/e/i+HXyKEmsEsBApfg+VGsql73Ym5spFB3Sfu5t4HcDDVm0xqZZVeTLmV6hUBKNhQVsDaYhf
MwnlPZJJWePHnpImBCD/4+w8duQ22jV8RQSYw5ZkpwmSRlnaEPYviTlnXv15ajZHzSaaGC9sGBDk
6ipW+MIbhuwHZdF8p6W3tV1FTCQ8cmxuoLW8SoywpxRYOU2lIhsfZL1LHrNEbr4YXTg/UB5tXsJ8
Kr2oXggGMylUfw6yXJ6zKR5ORdNmn8D5lD/HUs4ejNJIft/fOBuXMAr4bFMqIiSIa/iiraN/mpdY
vpvV0hw0ZMiRI2nMaEfedWs3ACdH0Qu0CRbz690w20FZz2EFVbtWTUwhRxM7sg4ihxtOVQ1vVZ8+
V+RwKlGDI79PFuiEKMDuGc9tvAb0qGCTCSlSUSm+3pSjqQ+WFTcyYVkefVbTuP6mq3H8Fd0G83EC
rereX97bdEWD3yHEqHh/eHBX76yCkI5T2fhwGDD13xe2FR76McsfVGesLp3WgNqi63m5P+jmloMu
x+kDqamY64BsZDYY6aFca/L2/SNaYw+0PObPALGLU2EvWQxFOAj+mGjcf8+FXBZAfuFkQqYuv9PD
yZzdLpRzsAN29zLmZf/2kiDrQmmOqoQpkAtiW/4VpZYLzSceEcVLJfpm/Vw5H6Djof0Hsbt+sfSl
2dnnWx+ezUcfDHw4l+SqjBunTj+mRa7gq1mGqWfVc/xC1IODxpSbce2pw4Aczf3vsHW2wB8KdohJ
BvLayvtrklJryZVez9hUz/rySeqir1gmjT/uD7Lx7hIM//8gq5QjLSK7muiCeXMDa8qHyLag7+eE
RY44Zjf9l2UEHouNIs1XapHX3y1YGp7/YlA8lGe1/EA62I8H9v/s6WNd+kMb7enu3xYbREUHphrc
AehZa/6QtOiKVFQxcXGs5peqn9OHKW2NY48xzQWnn18UP6qHAnT3+e0LC0cDxhKlDkASYuH/+noO
biCp1aLZAh4YtqmGFV+XNsM7OHPtzkbZnCPngPeJCBVKyPVQmDbjIMfN77VOODU/lFwJxqcpKZUn
es2FhiQWilLHUMOdyVOVKdwrqmztIQ4FdwUHEtjJag8lZZyNkU3aqiJ8dQxndBcaeSk+1GiKHO6v
6i0aEvVnWCiYq6PwhZ/u6kas6KSV+BWp3mKa0/RoDsk4vUe8bQw91BdY5DrQgTIXctpIz0M86t1j
juWZ9CHrkMdwu0pprKPVRf3XSG70eCdc2LomUAOmd0tnnfx9dU0E5hKPIeqfnhrCHqsUnCy1JWqf
cOn5Bbtt2QkOtp4HweRC10YWQdLqOHU94BNjopCF3jW0xlz7OmBsfg56zH7tsbb8ALPfnX29lZ9Q
KaQrwkcg23RWcywsI9YGhWupWJq++GanU/SgN04N9kXLqocyThBNn4dF6t0+LiTtYWzTsXClCNCi
S74clXt7YuOiJB0FbUleTw68ZnsBQVBKdp7sRdJUSic5NJTuCLC5Tr8DZbacY1NbbXboKm0ZT9h3
20i41GHC8gyZ/j1RcnUgQwcZ7cpTgeJYMCrh3sbd+o1ixwpvFog+a5pqp0o5OXMrU8yrcYqIA/WY
ZfZ8vH88Nk4i/3cBEoK2CMJktSHouvZDMBgqlWtTvUzlYnzN+/5FTmppJy++HYlLlR0gMAEYPa1f
YMcJmqYLKxOBgjE/xaGN7Afl8n+Seig+3Z/U7S5nKLpVfEYx4vodjIo41FqtNb3c4rG3Y0k+splw
YZAgHsySMh4nY552VnJzULCCog0Imm6t3lAvujVbKXZrPEkdVQyTcjyFAPvoIGD9FOf6dHFqeU8m
9fb+IGihmAGmjBeS6+36Js+wptHU2sLkLYZuyvuLAMskGycEx/KTVWINd39pN+JqeKcAAQRaEJPa
NXUcMaaxT6nyeM08L1+ivKIHD/Yr+wS9uD2AJw6eFQT+cBBUtedgsubPbTnvPZWvldTr7FOwX5k5
lUdBZV89IBFmrCOSdCbRVaVYKdJRQokpTKah8LlSrYSirzX97MpIfZ8tQqfKCCAPuWpi1n/k0rR/
GkVSdc9GPtbfUGdAUjMyprl0nSE1L2g/Fwo+fLr9EOtGoz3AK5G+3F9I8ezczICSKSsJgvamR61E
s95pyEh5llKP8snMldjGA08tKcpH+MsdZiA6x57bKz2kvRaXXkmNQt+J3LcOJU1HwjU2LlAu8ed/
xRyNarZyoEEMbPWif5b03vLrNtLxgei6nZhjYyiSYijsAktHjWI11ILXYiUttu7J06iUH+uhyiRf
n7Tp32ohl955dDZHoxRGxiXUaIz1qx/WfRqaju5pVV9pD7mp6MXzoqJ95Flmiyzh/a+5NRyVKLQN
UG0VOmrX67jIk6BzYRqydLH907ST4tAHUfy9VHftI27fBUiICgQPG2Y29+iq7mWHiNGVRmd50hw5
j1Gv2aiYT3vqSRv3CqOwdAjCk72sfVDpuGGVnLYgmeRK0rBeKNMjpb0Ibs/ULOYlR0Li5/013Lpa
rsZcHWpHBShiD4WFGwf0KQAP0UEYib7gBVh6epqguDkrdoLP4jidkimSH4d2Gr/d/xUbX/LqR6w2
jhE0iz7MnMsZccqDJUDnYxw1LzbQjrfvUfqacHTgBbBn1qgRYIRtTmXR9iCyNCoaN0vwIC0115Q0
LXuFgY37Big0qDxCHpEgrha3ondYOVlle7jB9ekZN0rpk260i3ZylLxOfSdWUZI1u3QZz6o5wqUF
Zhvkb+7cUJ9TQCSTFAOr0FfPlRyEekN72vLMtDV/wfHM/yFjnwY30dRxLx3e+pScEHJvMLwURVaD
DXTvC+gVDJahhNOEtf2ZqKE5q/bc77Bkt4bCWY9hSEd5klarq4dxnAwKwD9ltiTFR8HAHl0lluPA
b+2h/Of+Hn0tXq0eDz4hrwciITBj18uIRB8o/Z7TSZrOv/Vx7Duv7uIe+FaWqZ/iJZ51l7sKhx3I
NcVpaDRKLgWQzKwbohd8jIc3JzLg5NhgWJPTg6fysboB0f4LI6R+MU7W+y/o1oDLkRZwLUgE46Pa
jP9hJ6FBxHqzm/EwXgWuchUl/RI5rHhuaRfMjvQfTjH9aTuQnjsvl9gnq9WmAUAWidgtOdq6uhVY
8wIKCpBMZBi56mIgLP9C3ReFpU7SNLeRcvlnktd7QiYbJxaQHggG8jRRVFu9KXqpzTkBge2NlW4X
KEVE9TEiuNSP2OEtoTvPZr4cVLkKP3fNlFVuNnbW3txv+MFQNrgyHJh7ULEFD/v6uzq2nVeBVjte
YDud/TAPkrL4jQWK2AXVJn2MpDyPvcm0QkyMAamEbmkrMe33URneyeOy/J6zrPwB/JYF7E0FZ2Si
DCt08aLVWs+WW/RMrTmpLlIdjSBYtCpxXLvDHPXtZ9QgahWyO8ILc90fkeJYa4daqP1MmuODBMCA
IpOXX2ZSKzvV59vrACMTRgK9QbeTyOp60dpRm8oh6CKfHkH3ZMUoz6CZmB0wnSt2Io/bh5qhcPFG
4BASD/2w66GUzkqrOWwi3xj6+pSaQrjZ1opTOuPeC2hDO96/e27DD8qoIuKmXAp0dI3FkUisHNC5
klc4iIWGWYvOd5/s4Z1uF1CYbdIkYCiKYbr4FX/FpfUSF1nbQRyRNLWgVpzy6lOjeqdVnfPmbcFQ
lAKg4Ys8ao1Vc6bBxgZtokVaAm5pqr53kwVnidbWyp2125yVGIjlA7axRusHg4adtjNL0NjM4Jjl
Ze0hzScf1ApNs/uf6XZboJ/3mvxCgqIRsroekx66ZRKlkqeqGfp9iWPMh1gKZsBL1vtc1v/cH+6W
3QupCzAxASMFdphGq2tCRsYX2TIQf0vKdeLSV0GitAswZMVPAHVM9N7lTjQII2jA0Nkap3e7zpB/
2CiwYrliaXPnOm1j1Pjc4czzjp7CqJ4QQGtG013KGu+bnZ8sAuXra502AA0oWvSia7iu0AcEkz0d
EcmbgtL8ZDbT9Ckt48mtewwJ+WmDHzpWeTYT7UFFBvg5jFEqvf8bbq94wR5AeIg3jFx2DS6LZmME
1joiujua43koBYo9qtVj0uQltbBKvVhVkBwQmU4QIYJgdX/4jb4N41NfYv7ESKCXr4+ZFWHtDiIU
wf6US9t1IOt4CRL5v1RNwv4BsdbWzWFe/ohmpfkY6Ut8pCE8/MJfoAEJr/UnI1KcY5kNQ3BIHIz0
7v/A25eX3wfuBtU4Oqo3rczXulwiWxJNPMc+6GmQkhsokYcedX9Ca2L2lTZvdgYVsdp6XwAR0UFT
kqiCWLlelCxum7pFeR5tOkX6mkrOdyxwB1+trM6fZXO59HE8e4k0RDuY/K3rQShXoKpIo+rGjbWG
IwxyM0OqVlHQNUhUy3fywH7QjGKvgLIxlOhQE7CitSU23/UcpUiNi1lnYZukI2azxhTQ1lSOkz+W
Tb63zTZOGoMRpMHJxGdnDaLCoTnmH96MULVm+0dclZ1Pm7L35X6Wk0OmZuEfNHOc4Djq6FFBFDcc
GH3FnmDT1qyF9iCEB2bPZX89a0dZUuimtgTbXYlDz1EmBTPIKLAeW9vIT/f37tZg7F1aSUjYkKmv
BitbSwn6Pg+pI/VW6KUy3j3ugL0quDxU1ffgD1vDiZuMoyyQquuWylCqcl02EDpqZwQTI2Xl91wG
nCvhn/Ht7TPjyiDIp/RGiLNKdijj9qEDAsaTdNLWTLfyc9LGuHFMKJH+h6Fo/wmlK4E1Vq+/WNCO
FfpWWuCFU+LgOrFoodcmQ/5bSsy9J3NrBenBmLB6EbRC2Ot6LKjuXY4nbODpejj0fuGMcnNC0hlv
xNzOu72EaWs4HkyUlSjAq+yT6+FSreaDjeCVVQzcniNzTL0yQ2ucwFgLd5Zx63nGeZFPRcoNMHX9
0MQqkjx9Gwdeog9V88hz2H0NDFP6pFVK8WcJ0rpFr6fW35GyWlTLEbT9JFFsqdCzWab/9Yj1B9yA
4YRwOrEEmBZTS9+TgA2/7n/wjXYdnTCYyjYyW1z6+urYQPeYI4RIxLHJq8lFXx1mthRU3SGpLf0j
AVyvuOESVe+rWo5mfwyRQoRDrj+BtGg+AOMApyn1tbZHct54q0XOLTIhgJlE2tffK2wRNStmg+At
tKRD66TWE9QHx23kUTtQ89R9rZzwc66H1nCzFr7I/ZXZiOig36KzxglnadYMgDDOR0dPgPLhCdof
m14azpRqsSWYpncwRvaKU5vDCaEO+H9QDdd5RWPMFGsd7kosiR9UpKE8XMAJidpsPCmTfLg/uY0e
ITUwMRAuFABg149uvshqO8pYHiZdFx8bamYH6A7RxZkwS6m1tCqwXTH6z8uQVd9CyykuUTuYl2ZY
rJ18QJy71fMPnBL1XxrDYP1uINVIB/SoW0ueNqjLgzC4RYVWb8/3J7yxm0jquagJlTmZa4kCYh3J
CQM18ntpds7pEoUfpGR0HsimKy8HInjs+NHu3CEQFiv9W01iaBWhtUmEIx4neuKrzVxoUm9rMygb
rVKVY47XBBbSCgJyTaT7Rm3Iro30yE4csHHjQeWiyf2KS2Pa1yeoUyYh6UOqWiuBdQAXmvqY5FmH
YNy/8DZCDgQJqHaCTuS0rMtDDbe2w0mMfGVpltgD7GF+1etxemh0WZSV0+lJn+LFRYqYMsCYwmjo
wnhP7mEjlCTDRxAfYDz4+HXRNW6dGoE+M/TjZVRgZGvxoUkAfoLUnJHPsjXP7A39XU+gtnfjiyh1
tY11IbMBhIV+v7xWsY5xg7Lo6kcoTWTlpaKX/Lkxpe5UxGl2HvK2/p6lnSMe1gJncji+F72p4Ixk
RvBPX0OWnjqIJzv5zsalAqtFYB3ET6KWdr0DGoAOupYAopCc+I/Wgi7Rwsg+mPmQnEqnnXauzI0N
J0ScSEwpzcIPWZVhlloHAVmp2I9MBe3fEVckrusaOkxEe3Rnbhu5ik7pE+QV9V8aNKvBqK22KNX3
DFa2Monr5Dwt5mJf1NYcTsCTtc5ttG7ZGfVW64S3kmCMG4tmF/fVKhizRjWLl9KM/aWS1dPQadbJ
gv3qB0ZwwmbnPYhY3KyTMbuERCFuhQPp+7YZFL9Fme0h0ZCrHMIq2LnPt1aeRAb+Et1NYtLVK57g
pjrbqRb7pVzax2QxvzVIsvltH4Q733jriKFRTLiG6xVQdnEO/qoUUVWUF8vgUqE4/d6MuvzfDpdf
Cgpl9+QUivliWB1GbJaUfbh/g29MkSYGFTAYP3z29dkOJFMPgqAIfalAFW+aFnwB2hjNGW34D6Ei
eHqQKrRpBYF6tZpgj5y+wzDRL4diORm4sz+aERymtC32tAU2Xj/qUxpn87X1ty7jzwEy/LmYlR0q
wbMWhdpzWS7R23MjNLqFYiLlF5CxqwlBFIqy2phDv4iHcDxUTe/Uh2TEf76NZWVnsI1Lh3PJ52cF
6RSsY19t6IDqxEQyVK6NJycfeOHmYorduHaGxg8kvftxf2tsjUgMIVxrKZHeqCakxZSrhca1P9dl
cLKqpfZhNv6J0OJ5BDy0RwDZGo6sD8ENYXODhfH1EWhCeRlqywj9tq4lv6sV/cBF1LnREtlf0taO
dxZ0a+eLNAJlBOEcrq+SsgWBn6At9dA3R6LeNKACY87oF+Fs9R+yWmCYGKDKBIbk7KuNUtT4GQ66
cKWqq8WPg7LxrDw2XgJep7dHJ+yRV39drizYvderaC0d7KtCy/xeUxc3DHrpLIcYP0T4Br290EN5
icGEhQ2oi9VQdRw7VrHomT+PdfteU3PzAYfb8SlZpHHnfdj4VrQFTLJa+AA8TqvnIa/tHHB9nPpq
VCErkHbIMul1U9RuOgzTzhKK372KOQT3QljlQkC4gVpqQ28vFo0xPzXk+iv4lvqxDXflTzZwAiZi
z/D/IHwT46z3O9CmXnTMU7+F7HkiqPwcGYF8HhcbJywI5q7VKEKlc+6hQifVOWqst3r0ET9DBhSU
NnEAlLU1YM03rZxkZFlNqzqqUhR61lwXP1EB7S7llAQ7O2YrLabHSbGY8UgD1zjoiY5Epil14qd5
Q4xhdoFOhdgMRn8KnPy5o6wIB7qwDlozUNUri+5PkQfJOSx0PfbKvNb+0Y0x/t/9i27jg1PUw1oK
yAR1vfUbqBSq02h5mfhLPMjAEyVYJlG6x2jZeOLZTDS7QdOjRLFu3AUzsVSPYwnfewYpCoIf60eV
VAURjCU1T9NomY9SPyL/jRzGnnfwxgminMaVQMJETXgdYEAMmasoSzM/y+bkd2FJ4VM41uZDbBff
7q/m1jzpoIPCoryAeMnqslN7ayj40GAxisZ8IFtJL0QE8oHKvXYYkep/CowuOREK6Of7I2+8ILzC
dG8Uqi4A0sQa/BVE9W0kV0bCHOlmxn86w2gP46wNuA4bdXvu83EPDLY1VQrPZDiCtMXjdz1gFy0m
9CPAzmkvD0e6v4PbJjF0uSiLjmlS2y/BsFSuiuD1y3+YKpw1hdgUYNMa+k7OE6PZwyLrqEa4aFmP
X1p7/jnL03SyC2fPx2pr91BMoBdMxi0oBauJzoB/9GRCL2Awiu9TY4QeVWfsuKJO/fP2mdF6o4NJ
0gsnfvWqVEUzO8UiZ746FiZUs0L5p+iy/MOg0EfVzMzZwWvdHn6KbRRt4FdR1+cZu55a3CxNO6QS
zofxknp46pTv2mHZk/68XcDrUVbBBmZ6aVFmyBM0aqZ8GYqCiptSdB+mkc7BWxeQKwa8G88KH4qs
+XpCEV1tR66Wwgd91b6MkfUTO1vzbEZ18Nyg+nm8P9xtCUj07Om/kL+BF14XFPXRUOpUDgvfFh4Z
Jblq66Zw1d7J09IgBYOTsWuMInubcIPkUUvjZic6EJHh9YPNT3AoEdDNB2P5+tL+de7RE5dkKyzQ
9hv74DOAN7tFTlWvPhtT2z8EmiOdijS2f92f+NYnFUoaog0D+2P9fg+FTsvFrgpfprF2SCuh0aYH
Ey01I9/RiNgeCogUtzef9dUl9K8JtnrVUPmpUYrsB6R9C33MH8G4J2BVAsPZQX3c3qIWZqOQ26Ek
C6qZ+DF/DQY4rLNDZyz8QYrkd04Rozk/ostmJODrsIWOd4KC20uU8WjeggGFy3EjPheX02ggjwY+
ogvb92ayqH6iTc5xntXsUKndfLKjYIblMcn/3v+CWyMThBB8EcZu6DNZaWSXtpr7Qzk4rjaSUhWc
ngtO9YkX6NN8Yd/Pvjznw051dmvHCqFsAiyyD7A812u8aFKAZ1WQ+7VkPncQl3wjmf+0bV6hJwDx
0GvJpD/cn+3WmOgjCOkdYgAgd9djJhmo5VDmCpKt5deoLHrvlsVYPE0RKFzUmiu3j7poZ+duLbEA
pLxa3sFmXg1aIlpSZ11c+I5Oj6gNiKrCuZehY/XBx75X0lMaO/FXRerDveLwxj5GS0DIEKMWJWq1
1/Mt4qqjYYRorI6+oEeeXrQuFUHoDJaFDqmZzDv58kb1n/eYljttErYUhdLrEaXCrszBMUqfqi0q
SoUjZboXZ6b2kxsi7A4hSJLiIqEoShHNQgzIxRi6AZw8CCXWdlT3UE4b9wa4EFzSBFcZ5N96CYgD
+0RG+G8xGsWtU2t5QGcfPSu1C3ae7Y10hgnjuo3jFUW8G0B36WDvmxdIGsWjYf4boWJQuVbd8Joa
8fBUjtHyDeQ5IZiixPGDOuGbJFWKtnN5bew30e3h1XPoR2B5ev0J8maCdqYhcl3rxvARkljqBkGX
fbNxtifYtvOLgRKJH3DV7LyDWwuAoxGjv3q6IjZ3PTT3Vi4FKZl3SCQmP9eRMT7r9uwgKtCkYt6a
jcIvt6jdPElmHH0NMvCkCKPodrTzIG79Fvq/wmKDpYCksFqGKZFmrMPD1F+UtqIbE5QHq476R10y
e68owW5JWqA9JNMouQ4EyaMT6vn3+/fN7eYDMkirls4FrzJ1luv1mGMdJ+kByallzltPxZ/PmzQp
codeavz7Q91eba+8D1okODehDif+/K8nC/WTaorxvfWA2DlwbJXq61Cls4/Men6RcFP5pk+mnHn3
R91YZQotiFRAUSaN5j+vh+3KRpmwVnDwMenUcwv9xk+hij9DrRp9LFYdP1tM9RPsh/M82uWjMrX5
zm+4ib5YWFP0v0hpgGm8CnD9NXMpa9us0zBrn5UYvFcag9aEqV9msJkGyXIVezE+RuUcd1TPm6k4
UBfNLvfX4Wb1+Q30k+kxkhmQY64+9CgBfOA8o6gYGOFDOnflydLr5BAlkvUy9hlW0fOuvenN7f46
KA1UZAmEFKC4CP6aeKu0XThUFWKDUlkhRxL156DS+0M759+kMBhO9+d4W7kQ4wkxHEh/4B3WUTXc
6UFDgnlEFTN3vpaZWT00TtQ+VMsy+xqKTefOMccHRMStD02fBC84kxrnvnP6p3KStZ912M3Gzse/
uexEoQ/EG710EUes0YpcKimKiI0ws5fsY1FWKl7vRefpTTa5hpOOXmohHKYOrb6zHDdnW4yMMMNr
yQTJx9XON7DgdHpa+V6XOeGhburGh9ieeLPV7IELNycpKqfCK0eMef2hc1q5OqZ3g2eZjfQOiUTZ
hWqrnJs8wfjVcaRjo9aNK9OWfWtgKibJkCLFJuhea8M45lJITsUkbWOAWddMtfJcgOf6d1aX8lQq
dvMSSRbCnsjM7b1jN1kpY4tvC5iAxisvyvWsB10uAwqsoxfUXZ9fyljT/hdSb93L3jZWV7wPeHfB
pUFfZHV2kTuYinZqBg98fH5ahghsZE4v7rlpjOUwju14KrUcaYm5x7Hy/pnaOMKoBLB7SDdQp18r
XiL1rjnNlA7wW/PlFGijeXY6C0OkMLCPedjuUXe35kq9U/STwX7f2E4Bicby1ERisE2bBOvjpvdx
ldfcGraUT5AS/NKsMbx0S7Knw7pxXGB3oED7qp4CX/v6a9K2VgZA/SjPFnJxmZUufW9rY/ZbqRR1
Z9NuLapQl8QvglIYld3rodK51jrizsEz9Ba9mAFHJLwwqvYp6zX9uSjD5sv9r7hx+wuBWxjRRJoC
a3o9oKqGaNS09YA/ZaQfwmTOLpnmoHEhF80hbgL0/Ka4eCtthsLGKyCBehR3w/o25ia2FZD1g5eU
0XQMEIF7GKs2fISJHe3EdVvfjuYoxBkUYOmnrMopMstpGgMnpEGk9BQnjfxsj03uxXYf/Li/lK9r
dVXIENOC5WVSNqV7uS4Rd62BB4MVDp6UKP37XkoTkKy8JoYH2dSJXGQP4+Y460pvurXkBD+ccEg/
ZroTjC7WMv07ZaxTmCGBps4+EpjZB01SJcMrRjmyHrqstRxfygL9u7NY+XNSZOHPGlV+PPk6Sv7u
TE32zXgviqPEoJw4aJg8UauLTEnbSo4Gh0u0B9zWa1176uoofCnwWxBI7b1G+quTxGoNheCx2BTi
pK/xj6Yyh4tWE2w2IBxsHDzwcf9NBSsz3CQLxvBh6cb0h8VKLuehyPP8JannbPSpZCJ52VtB/MEe
gtxxDbVAboN6aDd/m7JpQl/CQGjYXfpl+JQNyriTKm+cXLAdgtrI+eUmXq0UndHMjAKJAlKewgXH
Gy781fRGjVdk7EShCyE8tnYShY1nRuxrCuZkbUTr4jf9FUUp+IE1Y6tMnlHN1UvoOP92aqnubOut
QTBXpTwumP1UPa4HydslVrpWJViIst6NCt2En1Kkh/uHZ+MeogQJBA1wAUCjNRZsqSo7ljuJKFQZ
ljOfdLjoSydY/eF8XnJUx9PIcd4eB2l0U6jLCf9cEoHrqSX63Dn5QgSWNk3xJ0oXJT/gDFB8TRPk
2XbCva0ZgnNDb4Z9Qty7qqXIw9JqSUisX1VxVgOv06uXDlW4bw26jOhRJM3RbkLz5f66bryaFHfB
mdPjRc9zjcBKYMCNJQwPbypllMvDwoxfkhltxgG7XGTHMiN9kvU0fs66Udr5pht3LwsLG1OYkVBr
W21PAHWxUjhcHqJFd+ibWQ5PNCDaRXD0pD0u5tY+ZYMK9jvY+hvGRCE7ExCiaPKsojB/8M1V1ZUT
c6/2tzUp4QULWQUELqTp6z2zOE5NbMVGxbNuxv64ah+HCXI/IhjoLd7/eFtjCVF2i4YrVcZ133zi
dZbnHuhxT7XJN6KJcKdV5OYpSZv2P5wFof3Ow0WsY60lNQr0HIEe4hvQKGh7B2wPb6bt+jDLSrJz
Eja+FIkYlzatVAGPXB27flxGREI5CZqMPHhb6cFjWjTVTpCxcSFTyuO4QnETUDjxK/66HDW96LR8
ph+r1BEdhbFSLFp5Rpe7xhCV9cOcmeZO+Urc8avHizyTWBi2EEpDay49NZOaF8kekD6rYunA4ZZ/
Q2LSn5FXmv/gugfiQUnaqnYjaZ6x6sytSD2+ec+IXBfCh7hN6dJfTzvKQ/BORcJ1TdHETabZojnf
l6cRbZKd6W5sTwBUvHakWJSk19zgZJzUhKrGgLFuaZ6MtjO/9HWiwVhLs52hNq4xg8qcTmuRAw7o
4XpWJqW2vun1wdMQ8Dirg4Juj2KM7yRLnd4bSyqf7RorAVRvtZ26+9YkeWRBSOP4J7Q1rkeOO9Yx
0JikYczRuzCrNGKIeKwQHM+1eUcZa2swkhgqsbTD8A5a3Zi9BT24n60Rz882/ZImkJBlSTOewMsm
l/v7ZON4CIE5IlWqMODEVkPptWFWMh4BcCWl8d3cKurREAjOln3ta824hw/beP4YzxJdIqRaQWVe
r2PqqK1TKQaqs0U/HEMKYq401F9MJdLOVuZMl0LetcPaOI/cZXw7YiTsDNcAUFOSURKNh96bDT3N
3ZAOXevqs2O+C9HXqNxSG/JvGX/XdMOqLj+rdlpWh/vrvPFJKa4B3uCoQK60xM7+6xrqnUCBQ8c6
h0aa/y/SpfTjLDvzs2l38V60vrXG1LjoMNLZRItptcZmY9hxqEckc/iIX3ptMg5wlYbnBHNsXyi/
gazO9iS8txb570FXG6lTEmUJTbKeyiwGL12s+ZItIWzfKLUwD0/iR8ksfuVkvEJ67T88W3Qf6XbS
O0Yk5iZ/TWWjjcToKO3ofjkqWLmipoaTa7HXItj6krAxQD6RKvOerL5ko4chpSNWd4qG+awUJFsZ
7BC/S0zleH/TvBJbVi8JiGUyLgGFQUB2detgzVM03aT3njWYuGs1VfK4SGry2ChR+rO00BBwnaSu
P9a9Sme3P/dVbtZurjcx3ILMOImInbB5MX9hTrAkJNq98U/UI256/4du3SJw4gQTSBArTbE5/trd
9rSoJnBqhOjmQvplTdGkukUq1x/bCho2YiDKp/sDbnwEWAxcWXwIlmYdO4DdLro04ThBEYs9TDja
55wS8tFqwuXbfxgKzpEAB9GGWXsKaCPlvWaQezSkG+mjVqQgkdI5596qB20ne9x433hcQM+zikRF
6zyb7kCdFwZYwdpGEVrS6Pe1nPPPfZFISFMW1bkC1Og2E75592e5EYwxMqGYUMShXLkKxtS5pb5t
TL2XaaZ0xpXU9BwtUnb2yW2zBUgChQQBtnAE/VZcXX9tlLoivVh0NrSUq/mD2aQfLKseD6MdSgc9
lIKP4+Ak7iTDQworHd1Fq3B2XrzNrSOspITUpSibXv8ErK31loXgNZA5tXpo675kk9eC3Jv9+4u6
OZQo6SNtAZN67VjVhjL0pcRmlzqzfUbfP0VQM1WO3CrjzvfbuPMJOQWAi6REcAOvZ2XLYRYtGgvr
VFZwiAdqRF2khqcw6nqvI2lG47vc47TcUjnF5xSMD5QGhfHjatcskSnnUaH13oC6+XHJrfSABuDy
zkYf7gwXwpqPVanXx9ROtNQ1SxrLdhkMT4GcjUdNTcbTII3I5FlhHx2yLrX9opvnPYXX7bUh9TRF
VM7Bul6burHDJMwUTlUbDu/7eE54JkrnAb5e8glVRMc3aSye73/7jfeQph5ZFBEc52kN1NDRK8AC
jW3W9NNwgffR/EA1bH6WlwUL9T5PDVcN+uApaeDzS1Gv7vl8b82aUybQ4xrFzfU7NSUdtZyIqEeT
JvuUtfb02IQkdqGOIk4tYX+xqFK2A4nZukbEPkAygEIUe/F6qeNObdWSmrw3GKX9HGIh4vbhuGfg
sXWuaLRTIhI3CUXJ61EmXa1Q8Oay0uu6PShVUfyvztvfQVJ3O9njrbqVwFCRbtDhEEopa3h8H7Bn
IMz1XtUGtovSo/S+KrrvptkV71QpLGhV6qovh9KM8GoBdl4uW19qav2pSPPox/09tTlvgdIT1TEB
77qedzmM0ZCq4nnAHP6oddK/SMAOn+l6lDsNiI3NwxNkoHhBeRUY8OrIFG2qEpsHnZc6pRy6bdFL
l0JNWt1FTHx5Hzel9oLtRPD7zRMUQHYKf9jOIEqzmuCSOP1QLjVYeWpyP5Wgtt3J6Mz3Uz7t0tC3
poi4O5hRisyoB6xilgh9/YB7mMynl/VjVUXTF0RFqEaoowk6r6HlYtVFG7hj13Z4UaFCeExjq76A
AC9Ojl7Ok2sXSaIfBr13Lk5M28kPpVI6jEY97W35mwiLPQj+x6GIhmQSG+D601exNZtNQ4NGk2Kr
Pet6E+YepkbYvtVdJqenYpnCvX75zX6DLSdSe1GqFG3U1TkLlijJ5pBkre/hAp/UXmufIMUrj4Wp
BG9+l8VgtJ5AnQvo1brkP7dpV6llKV4rqX3EeNQAu5giO1IX1uf720ws1lVYzVDQ8yiQkC7QQlx9
+lhG2MahkOCZIwJ0cTVOBygrlTfX1uJC0sW/bOKtRix2r/p7i0BgaCCgCH4AjMakYHWwRDxflhIH
C8V65Z9eLaPfQTDSRdHnVj/WHeAQ+Dda/Asm0/KVrRc6wiTCeRck0OAPVQZq2GVXNh/vL8nNaRC/
i4ImNg2wCPkA1/vLsnNlkjquFkRYHM1DHfj/KPuSJjtxrdtfRAQg2ilwumydjTNtTwi3IBCoBTW/
/q3zjW65HOV4sxtxs8wBhLT32qsJx41BxzXsq0J6msgPu4frVfPfl/3XeQHayxUOuGZnXV1urivw
f+rBsp/NBodb0xZLP7+vazUmjY0y8f99GF6vA1ozQFTM/2A288/rxHsvFRYDruPi6cSyEeHsSeUo
aa301UfmOR+bKNr2b/99f39YaQBxQC66bqOAWH77gmbUfctucN0wjBbvTRlYQPOscQ6+DZLzFAwj
OHfPamFv/33lfz9ZYCfXKCNsb6BupdcX/j9PVjrY3tJyBOAwldt90kf+RVLzt5yff29LQNoxOoFv
03VW/fv720aoa3FqahihDIgl1Ht2BlPwawhmP4/O/K3P/PcqvWolcOAjOgt8qd9vCjTpGgPwXmNu
C5ZiCz6DPs6pGc4TyfvnPrfpjYom8Zeu7N/b4JURihPpSojEOv1tu1jE7gqdR7oNOBaPA19cxxdC
W4oUvb98D3+8FHYkWD6A/fivjsFkO2wyq8m0G+DWbyN3/Q83seRxAkj4/t8L5I/PEt0ePnsADCin
/rlAomS0eNTctFGB+dO5WMWQdEs6DCMQ60JVFztov2GACiXKX9rAP94lOhW8xyv0/zs47SMiVQYv
oLaIZX8SRTbfVstSnogo/0bv+/cHePW1vubQYCAEU7Hf9jXqBEKPU65RnfXVSWT7TE+1CvuJEFn9
hFEkr2BemZf32ToWX/77Cf+724V2Cp7P15UKwBP72z8fcUpsGJGtpdslICIQgVQrvLSyYpMYrwwi
vO9psq9HlWTyeZyGYmzqrUYKcyTLPf8Lcv6H7eA6P0JFjhLiutn+86dE/Thb16e6nRe9gJTg+75N
2ArXh/++5z9d58oYxVF+lYn/zhcdEuDWG2hyYK4s6nZII3n0Kf0bBvenbed/r3L9Ff+zuZWsmHZB
cZXSbXMLLvLUVrqX8Ps0whwBtu4///u2/t0HXGVw13ni9dwGUY/884q8nKtoRXeDlmMmMKKjhSya
nqXlw2qq8HnHNnxjZqCgjassuaSFN3esJvQZAvblphyJZn/ZKv74DK6SGeBSVzrUb4uLu6iiM1lM
y2em34qIsxtEASefobItuwrKGfOXV/unrxZlELogfLhAiH77lPLNLMoEatp+jujZ9nPd9cLPB4Ok
9ct/P+4/XgptDhYR6k88838+7WDKYIvKg/AvInMM5couo4/h1ZjY/Pzfl/rTBgHSHCzEICEHvvfb
h1Es0TaZAdqCLS5Z2eXVtP00Yw/JeiSza+MO2UisaHyMA5lO/33tP9wm6JCYgkCnfA0PuL7i/1nG
YfKewFLMtDv6BiADiAXzlS2etXF/C08HyvGHTzOFASxM79FBwEj9t9IzQwJuJRW9gskIDL6N3FxB
LSILtWEQT/izGiPcJrahNJxUssHfCGSaulOVikyTjeVMjwk35iWai+gr5pb9C1d9XzQkR/HYIQFX
2k5XMqkb0Ji9P/kkH/aOspLGJ7Hl4oeE8bM4KrWZ78W6Xu27AvTgjd6pfvIxBrMtLUT2o5Ju/pEY
RACdfRgzBtNO4T5gqr/xhs/ZtU6fCPuOsj55Wyuliq6Al/gnq8tdn3zg06erroC35ZTpokHWx/xM
M4LSVaWgBUFyp8epKU0W38O9rRZnGHjtxbXqtKqZ4qB+7Lsq2AMryujoi57xIwpXEKtAt+r7zjGq
ihMI0cgpIBAKHMc6VPQMw8B6aadqLXe43Ph1bD33iG2xMV1DF/GEuiOgEXauBayRITSLKtIsi5fD
ExJr+acgyfB1Vev2CSRoeL+mHKm5APctv6pDQ34PIQB4y6Ut9ofA4EbbRXD0gxtZnbrktp+QfdFg
k5i+r7kZo/uqHJNnBQoVuE+07F8SJZK62ybRw1N0ZBFtdLyW0/OOGfx0gCu4AUCYr/7dl+UI4+7U
bB5/Iqe34MJO0BShR84Dz4eG7KO+XwNM/UDSWfGbtjyBYK4uA/1Zr+UA5loyJwg0crPTj8IEW8K/
bljFcbCiVgg9o+lDhNE7vdEhXx9oWfa407Geb4Y8WvLjUmH5I1EADDe+T+NXpP8h5wYwHeRcmLHE
bb5P/rQohHocaJLLFXGBE/SzfTagG2brxFFpgw16D2TM28PAS0kaQhOHuL0RotebUW5+ORlBQJZa
h/59X0KSd7bSo+uURZDusdx4zVpKVzHfV8uckKZfYLEpk5iKFneRHAeTj9lNhOG6aqvBZHMDwcoo
mmovt/Wc72UM94tNpyC0V9rfRKgDflIaQDISIxLE8UBNbS9s3iZwEoa4/JrZWubHAi6DU8NAWqka
BETw+nlz6+xPtGauusDyDcpzEHx4fiJ9j38sipy/sRnNo3PaT/ypSiV/hCRFGNhJK3039SN5tpbG
QLohnf5SFDQv2hROr+UJZCg2tyPak/wmqfqeoCtBl3mgwO+2Y9BVSMCRyHX+wdMKt8nK3bFLXHBi
blFur6QpMct9htc6yIkAoA0/Mq8khTZE9t+3ovTzOZO9+c77dH13OYZmnY1shng9CD340Q8++TXC
O/EOgmeKrQji1r3JXKmyBlmBWdmsUtUvGsJQ2nAvZ319xvPZYS3yBhoY9tQPiPY7OXQFNw7YTXmC
VAPN5MrT9ZeeDESrvoDlSruA6T83cOLTl7JkSAiFi228Hhm85wMEc2zZzpaVfVcnfs0OEBT26WX2
ms/Xj2L/XvicbOCg1fNzjSFn1e1qsRfMke1HOBzwuPGwg/1cOCyVbgWFXl32wY0/0XH7z3kmC9nt
C7E4KT3yrs493nTciaqOlpZVW/1sit2uh3QY5+ESjcG61ixRYqB+hc/OgVQ2hot/vsWh0coinQQF
SKUORs29bDiHkL61HiAorHkRWAWgKg6QbfRiqDod8zVu1DpO8ghkcpsexnED6q7p5vfOIxNwP9N+
cv1tvXKrkMiZDroZS9BSkdzq9v3Cq4iBnGP0rFvvBsxlIo/MyqYc48h9Geng2Cua3OxHUtkR414x
Kn6fSMTFj80cuApPGj/HHuDwprITJgBuuUskKd3JBHBUbvHwMSoovEzgcgeV4WQefeUIve1DBB9f
WZUT/1GQvVg+DSNbsSd6L+Hu3+wF0hTMqchVXX4r6KCrb0PiTUrh9LzD/vnQD0Dm39M5VzB1t3nY
ohfIyab6p0e9KCB09qtC3NbYuyRqcpgNkbpxSQoB3zESFYzMm3VQ1sctj+diPmGYocevg0cUaWNI
qMKPKNl3mWPEXAh57occiOktjOmxZ7UJrU38atyWuLcEEw8M0xKe2AcQA6j5MW+I8n6PMiST30Y4
VUirRTH0vxSBwG47iqqfpvWEDslPT4WbU3vvHCJ6ZJsjwLaKGr0kEXwuVK8i/pPWIYVRZ00M316A
OVN+OzsrS9gZVAHCKYUAqE98DXkssHzibXiYQLvKwK0cHL+DihI1GGJoc01eqzSCPKAEnLn3zWph
fv8csULPw4GnM5lwXknTV+Igs3SMXvDcYtLBtDjVj1XAVaIm6EXjufUhG5C5iw4z5/s7Q4B3epji
tfKidRpNM238UNn+DNM9Mz6Ypd7Fz4UGOE00lmDpP8BuwufHBN9GLJs4ByCYHWKANtNPWPDoQXU7
gRbqMqKJHrq0L5aHPXXGnBXYjXBcmUHquK14dLUAqpcanjltgYS1/tGn/JpylJTBZ/AXFLZOGz6N
GaIqRMaZuc8CwjjvR3bNBPDLpnsERxBfS4Q6qaUuXhdN8VLgNB/ZGXF8sAIRJzfXkzvPy5alZ17l
OrvMHJFed0XM6+koigRfQoawNN3yCBGzbUCmWQynrrEexh9VGfbhAW5pRdqEfFn2Fp6dHlFuG4yd
Gx1BBtmmxPtHjQ+TdXBeQWEqGOGg6aRWYJ7Iy3g5bo6TrJW2d/AsnwZD6w5szmVpipkmcbOTFZPW
FRyb6ykZ+rEDCwywfp5s7LG3anLgQyfT22gUPG35bvLoRGTmH+u1GEiT8qjeun1PzXscErM3jGIb
7xBeai99mm4x0PLSwW6dggPQ0bkgj545/Ym4woZ2y6JENeiFenezihrmhhsD6AeVG3zZYbcHXXhb
lIaxJvQp/j62bPi25HxCXG69D+vZ54HdgekNPShB3NCtiZJ4vO+TavWHsPfj4459Dw9Oy/JjniJP
cmxCOhcVDiywUluzSgaXwxL/bbtMG4qDcirTtd1HwKrtpOD/2YprzDBiF7WOv4hZI6Z6NLUSDUpF
RMPVfSnIEUTGvT5VsMLMG6tXUXWl4diZlZAj4syTTWMEFG/evIrFWHmidAn2G0rHNGvIkLHp5xjZ
SYCdIaU99TraN/cwIJ52PoYh2BA1Fg7o8lO1IuyxPAbolmD2C2sAdZC6sOwgE4Q1f0t2FX8WKkZ/
hvGD9JfYKls1xajh5eXpRMtDDIlg1PgxlwixnarU3K46n85xn9P1ZgeFroJ8d+m3pyS2cYz6G64y
3RD3azgU6OjUrTfOu5NzMjUobMttwVKfTNbRYYF+IVlq4LPF4oJpimS3IJzkFZzIVz2GruZrnhx2
qlCXNWin1fCAzTiZHzBVGecnagCBPHr47peHiXDFWxNV7mWBrQU7g5ZZXihMx0UreirCKaPA2e5q
vMdTxkKOtQH9+XZQM3qXJ154Qg6jkNWNnqLwsxRp9OTktS5dGV0f5nxR7wwkKd2UMkaJIh0GD62E
7ULRVIQi1agMhH3DV2O+5YnFd5LKIIo7EYzYDjxeil9FtQ36QAorlxsy8/LXvmfw8Rywed5xBI/g
fxYzyZoFBe7SJjlnsFyU9fJisU08Z1oaeBsCS8M5vdC1f8DkiKhGb/OC1SN3WK6urE6fnaATb1Ae
8w9hwel20WOKk1asCH+4wTmsbIMxO6pYo4YBW1bp8SNgiirdfQ2q1z0caWE8rFSEjFBsqRKB2hF8
JiJFF/2lEsv8hL28Cg0x6/Lm5pnRE76E8aUXOf7RrZiQ2OPWhaIy2yPYYNiJapRxAxifh8J4XF7X
9XyO0sSWDby9LCb6cw2rDqUjtGNQZNetljlL2tH18dNIp3xCWZWAPYgIHH47uD1e3gHQ6a99Lzlp
kTcs1A2+yfIUbeDsfS5GNoznOVumqcEUt3/b92lHVrvLg+7qgam4QYFHv5hCIhxT1iv8eHYY176G
olrCHbw1ItoCCDbmhrlNfNsRDIIfDBJj2QwEfmZnk2EXWCZeb0dZqp3dFLQMl1nhbT3zvhrvkh07
48GrNCQ3+DT79QK0gy9NJjHdvbNbkBpOmpgiHGe5quQE21BwrXJvdnIwJSSGn6COmNdPiY2LtVlH
uU5vdomKuoVzSwZ7n2mVSwe2BIxOhZTm6xCxeLXofGA2hNCFTZStg196DAg7RYFbrSINx31itroZ
FUHEzyLGWH2aCCYWzVDS/lOKvbVsCqS3f8wmM36O52Dfq5DJN+nL9cEvInzFhGtiF3iBRK6hO1Zy
ly5wbTz1fFw/lqPpAYJSPLw1qUbzNdpKYhuiiv7VFrJ6k2NR7+fB6Ppb1ZugTzlUudlzraYsP0if
Zt/7KHFFV09rXl2wjWNLzSkqVRVmltwh7pbfjQWKqgYHRSWxSkT8vC9o2M8M80byMFpl9NlCfYZN
puz5es90QCaYzcSUfFzCJtSHOUG9eyd2iqS1xU2wfaB7dIM36b5nAQ4FJ6iH7fphQWFK7rIt236N
C8tUpxgEi01WmZKiGOKatxufwEY0OY/8/UiZKg8J5zp57NMqmi8QplQ/YsTnvSJzN5gLwAyaNnZi
a3y/gcJzsXSG9XgeZdV+2jXpUYqZnJ0WstrhTHlMP0T7YpHru6bGnhGf3B9HQDLmbrVTfin2BDre
waYhvl3wdKD2KvMImeQuWS8YwhbTZVgJeSWDZCguiJkpFCkVeU/iAGqb4UBum8gAScTgN2fACDRJ
Z1w9X1gDIjqaCj7X7tNmezmBIoA1Oom4Tw8yTcRzaiVZW5yZ0e1V6Tt1tiSKYHXjwo20Uv28Oh+g
ausN7PPrkdENpa3JPufOzcslVUIB+SsQQJmOBuFiiGN25AOseSpId8uqP0FOnLJGqTDBxRV0VwQM
LFhMHXZQbG6o/9z3JBthIsLlHsHTeajoTz4pj1D4onA31FYKfTFLBgLwGJR5d8c4PBabbDOAigil
MBlFbsHKj7EH6++EJs9UuPEojEhSTVZwP0CEqPhDmkezO0cSw4QmzmDR8YbuoVZXaQu7TcOU33ow
7uMmBlidPE2QPYYjQK80P+4Ysb/DtSb1rZxGSo8xkIIBiSurCV1VDIxjGVMYryGNjjdG8ig54bNO
k9OOGmU5u8zJ/JINwdPbybsrd6Ca+qxhhocIPSCCX9sK70ieJRnL0+YR/dBh10l0EyH7Jz/C6XFE
Dg+OjXCvBr+bw1rzdHszEerEQ8DPOaBmJT2AjB4I1y7IDHvZq9wI32iN6MxExsBONC4tGxqV5Quc
U9cSSTfDMjYD34C0VOMApXU0rz0CeeZFPtIIEsJmBu1EPWajL89zDE+LDrhV8gGbOPsEQ80RCW4u
W7+NUbbcVFuqhyZaaDxfhEWd2CRzbotumkP2PBkzf8Gvha1RPye1Pk3AKD4rK8grzPnm/cRSKdkh
M1n+vtaeyoYQq+5NhsPplzVx9lEwPJDDItGtbsNeBXQkBbAfQGj+C3I0MnC3d5eOrZ3SmN5FCg+r
GXduL4ITzQ/9mCZPGxTmEcwWQYa7yzEO2Lpx4cXtqpYwd3yltTjWVU+eqyVScH6g6aSaooh6habv
/95tsHX0AyidEC+wchT6sczAMT7ILYNHLLTssB/ZVKJfcmwSP8OOSrWFK9mSXwjT+8dYpdQdxDyE
+lDhuEmw+1f7nRPaYOXjOznNrkaMK1/n7VtIS8s7w0Yij0lmmWlHloVHI4Vmlx38MtPg/CRvS5IH
eOEu2wgvJ5/1TyHlDp9THKFGtlEsYck7wpwEvgUQCCGdrZYtMfB6QlSFkQSvdcBr2/pQPorSADvE
8jGIkJMznGc99Ftnu4Na2KSCAKF0axyrLpsl9izRbytpSxjUfd2jPBLt1DMkJNKSU8CGixmfvb3m
4ew9CuiznVDaNHOu5ycjdpIdgdaqV5XP0A2Cq2ZUO44RRpxIsqx+oLdxlzJC/9gASxCnhabAHmrD
+PbN1KnURzhYE3G75oOKvgawN3/VCqn3rWZjdtcrJn5UAIbnw+Rt9nHbenoJaT+wA0oGZDnlFhaQ
TQUI8ReZAZ4dRqSHXlXA2soWFRkG8g3e/rw9K5ijh6O5Zhl0EJeyS4Zimh0CtsDXuucOI7sx0m81
Wd2zK3D0MA+cCDJ3lbxyP+7ZzeIEe3Le9vFzgaJgO0axxXjTh6pCdgfCyh5ZinXTYGtdH6OA5vGQ
wf30UlGwVFp4NtfDfe4gorekLtEnhIQth3SczHu6Sq4vzDL2IJjukccz5GY/JZFm58rxlN4sVw4J
mpx84QC7GEfphDNCNa63yw9I1Z0H5KyghN0NQTlvkVo6NksRTN/5tHLIQUeH0swQLX64utqgH3QV
3G9ACDaHEj5IX1GbMuSeGbRuHaKckbqRJaX7JOo+/xBxOS2nYS6zj6rKANbt8GVCEHnpa8DAvJq+
bjuM2wgO1fxQwJj883XsMbawt5uyVkVbeFqzBS0c3Ci30IW4H2HBGAb5IYlG8McXW274EMRSHiub
IXltL2Q9gE0RzCFMW6EftipCxYQY7/keZY2HfIXSdO9cWdgEMcp8eOUDaGVvs5wXPKbAYv0SowH7
PHi0Lq0g0ME8CE+3u4xHNsfXIPHbsOWJjDTzqMIvxjFmO3mvxMNe9UXANCCt6COhBRYcwGbRTOl0
LaYHK/lpWDVcK7N4zg4pWSBBSKc5eTFwLV1v8wFebBonygsPa3oHj1gQydJq47B1Weo+PEU11GAT
h265ccAzIZWJI5HeD1uUfwM4mIsL+vj8PkheDDCalTHcoxdLvuSIjP/WY8cCii3FfIfILMobFFz6
jRHKIsxwIntfWA518g7Tu701SFkhbbZUVHdVP8RTgzh0fJ/4VGt7gLsoejv8uvLOV0OZHRLt5OO0
QsHyCJU98Alfb5Cw4gVUcQPEKYuadKzCq1A5KgvpYQF56COCeYyOEAa0hSwk7ZAIMTRAPfDxoNMC
Boqa08NlivBQoXzAIOMCGzURA0MN6XQGSL2/4IxGkunsS+4PxRh2elckGueOQ90mH4BQ+ulu58jL
bqBRS8VlSYaRwI0t9Y/9FJYvkyzNEdwKENpJBVLqQ6YnPLY1TWnUzsKwcO8WsrzvOSqwN7YU5ivb
aZ4/M0I06J0m35K7Ctz8G+8yuh8sMgrwRfWEZsBS1+IHm5EF1mBoxsf7UcT23miNOYpGtNwnCCpL
GP4DYXuCIC+UjULiwa0oANd2yzIiMaWf9u1F7YhrPuSeKXAEyCAwuemH6WZwcGT8WPs63a6vtZi6
3Vr+mZRyGS+wvHTRgez5/Cqd27FiKbyAvxEFMG5wAGjerGXVu/PXH00R1Yp5WIEUkW7jbuOgPZNe
nOXiSnfLqnl98lig/oYI0X+sWKKy15UvpWxHjKDd50JM6iorAQcmxATxKItKESAF87MaLF/s+Qb1
Em4FOwoTe8tlEdXnHjBxdF51RKJ7RkFCuL9CiV+LiRTuNKgCZckudBo6v8IDp7N7vvtDFE3kC9mM
jpokquH41rtd0qO0mKZ1ISPqDZBOHZ0NgiW/QVVsswdBFvWjMPH0aNhO5haHOzZVk/p4Ps6Js6KF
/h4OKPh0wBsaxvriEUybvs45xTAJvhF+68CaL+t3hynafAai7Pa7ihb6Bdk/vfums22bWpEYjo2+
WHyHRPYd+ZYeDXizB1fkt2mN7+k87BBf3dEgrhHGsh7pBZ7Bnr3qcVQUObxejhjwBMCpGg3eVdC+
E4qnWHqA2cX8AB/FbH2qreG/oOPKRDOD44XddBkidTaYE4ozeOO4IZz7Go9mhJP8GQSU0rdc5fTs
I9gxd4gEAsyTJn1/i5FPjn6ArvU9wkGg7VtoPUGcWkv5C/JYAhB31eDfF2ErQkvqjT/1xLlHOTHl
WgFNd48TVNRwesaICug3NtWtG+Bufb6SvyAZEeVGP2DkOkPXIbP+e4yOXV/DcGEUBjmoCm1VJOqB
gjStmjGh4SvGvxgRgsKd940GvAhsG7PkK5KUu1te7JyctZindzjBYOdYpjB81wvvlwN6bvyxzQqw
sUHchju62ICeH6el6n+EYlE/MypRbNs5oajT1/wJ1t+zfJC0B7SuBYkOKCej8SipXM1TvltxTlDf
BaCPLOcw/UXHdAT2nguE+kGfCehr8S8EvlHJs0T/LU87/NbeamZ80vhd1smJpqjVLnNkUJrO8eg+
VJi6TAcDg6H5iD7d21aGgJYFaJKJDyQk2AeD1on/RLyTGCYiLRjNacVW3TqIvFwbShc/b6MrkX8y
Qnkd/m99rCDUs87FZsUMPNhk7naw8z7FKowJJhmafV+TvrAHHnFD2nGJi9Newcu4wz85vQwykslL
ve7r3thUM32slST6lJrSA+HZyDXva3V5ccS4LJsA88fQOlkQtUKT816sNxg/LaLpVe5gUiBoFnfz
wAd/32dp9RiQ4YMSEN/or1WX7I5JYHUnFk9b1yMKtjhM2FKuUOQiGTgr+MzHWlyrAGXTCYpEAghL
bKa6m/NKRBciEj4dBBABcY/Wc9hAjoJPW0cWRPVgmufETT1XGD+naE0xq67SnR92HAIAkIcIwNy+
mK+KkBlT32o14jCuqUSnsqViadZduM+7VRrnniPsBObngCRhuWT0DMeOSd9kmG/iOSTXBcuEQ77A
gNILvoMspi0choCPad7roQOOMkBjQfo1ayaeFvzYj2MNEzc+1ukNVIQgT0Qk4KOPVsviA5ObeJAz
xTwS3BJk2KMxEZ9RP0++QaPOiiYpUZLBw5Tz55VCdXA72RJdUKRzZxGNHshR5GpRXVhLO93luRTL
AflNFQCU3A23MNOa/V20D/SOaxtA3jUpRniZG+Hpqwe58TOOqfgjT5f4Z556KETGK0kVSA5foMli
CQJuQ9TD+7JEQyMOsM3XcOeZ1/WzWxmK+B2W+g9wbrtmLbhVgROVwqallZHXqqn4iNcB67joQreA
yQK8hVnWgLY5vsw0Y8nRbD1mWShvtluMsu140kmGsV1IBvz1oMHDuTjweBFu5jMjmqBWpjDh9Pvz
gGGUbpEhi8RP2++YxZPgtxu/lBM9omZGOiusmdDEoc+yl9rPiJPEmG2WMPcK4XmfizLrBmQCVWc2
LjS5UDfkbxLzyRsbkL7UcszqB5RMm2VHL9YoahiaiQJtdSI+LsBV3tbgQ95G9kpR2KuCma6nukQ/
jbm9vIkwoH6RKJuyj+gGtfiQESfLn8DdR9AESorhzQJAyHXMjgkwHrARUfUOln9DiKkWJ+THpSjd
Sdxf+mUaykb7OaMXAs9BxIuClUY6TM17/wtx5vjDHU3QC5gaMIoLRAfSgPwDY1At6/pIqzEvsZ8u
Pj0zJuaXaZD0y7BhjtyOGq6SsJCo9wCt/Dr9xEwjwYAhYBZHsZ27Sh99ECbtgBWACIF6HLk1mFUV
rhlrU9+uXjnA6qP0YEgtOThFOxfiGzoFlAKhKtl3jrnZ3jgKFOoAZ9w93Pp5JgcPpd1+DGMquxy8
d3FBr7HpAxugMOh6QFE3aXZlH8DCrFha0C88Tjg4XmBSLvI1hkdeFtQj90yuwMZYAltOga1NMnAO
zvvGsV9Xqlg/gM0js6c4xXv6UojAwnnDXg4joXgfi5epEml5iAa4+31xDE3zA+Ye2OswWQYIl2oE
nDRi7plqBsBc+FoLtgJmWeBVgfqHvGFyhKN/MdOg3gqLbf+dZZShBb2e+TjfiW+32uhXsP37+QDX
JwgN8ZjFu7Rbud3TFXnIF6AsmPov/3crIa5YhheMWucJAjqQDZwI07sXfkQ4xuIUIgjFMMm7iVI4
K6xbEBeHhEt1ZVvDKyqVfYKjVkXlpwxQBlYWyCFL62aUEsdkyXBUlfg/v0qb5xaoehW/FtzRH7EH
77QB6ST+hozQYrztlSyXDsO7whwTL8SrVX75WQmmwgEiwMneiW3Z6paSSsqDJaPfoZ+xlNwkiR5+
LZGuRhiEjtw0U7XEz+iBQEE3wLshIorRZO1pBSbWlCcG57fGlt6ufS/sgVk1fN9AjXo1INNb3MCU
FMhRQr5Go7IsSjtVr4P9IkrNXyAarEFSCnpgRyiFUvAKRlp0C9cGNH7gSz7u4kSBPxBkbWgHXc9I
7zSDS0QzzZXB2HTQAO8loMm7ACIAmEXe5b/Au7Xz0VAhPxry/zg6k+VIdSwMPxERzMMWcnKm7fRY
tmtDlMt1AYEQCMT09P1lb/tGl+1MkM75R62jVOh4fZVh5zgpd48Hc13HhXu/dRyJu1tLy3YegYfz
h14PQPxDv1jRvqMjZv5tptb2s0loYz9Av1PL5LfdVu1dK2+u8dC6C0hVwy2WD0RRPYezFYY7rWlh
IdDVYmTQtfYfwpwgiD2hPiSCbtSO2nuOt85Oyxhb1K6HrtmruNMbZk8kbjd8dr1v48EJD9M6OeQW
q75b9y0NpSE839r8sibkgUAEhs+8nlEAPudVlHBgmy685MwJr7nnI/jyEmSrEzgNnpO8D+dDkujo
yhiiviC8PP0YD7U4jba7zCfV80/v17qpHx2fWqh90Xfd1Wrr6L9wa5gSIFzj9gAP7181o+8XZIHC
/sjKx8LWuG6f9d0SxWlQIoC4y30QJqtw4/lf7ZXbmgrUIbCjM73eO6ZMpC/DBgXSycGv9n3fUvdR
Bqb6HdiFiCE8bFamFN0NM6jdIf7eG0jAighhGgyzuIGs2beBLFCAQee/9JiOgmycveEnXznGLmJE
nrHLncaZdt1tk2SVFYbBOi+qqxkWqd+qGr3fveV19ttNVLqlsb9upxBUefhinR2+oWql9zg2OYE9
qGbyYG8xud5v1LGMmYMH+r4algUfyFARLVyC75v7ZVn0axkEtIvzJHMErWPA8RdPQfeotnAlaLof
1yad5lX+DqUJ6jP3WfA956Z6XMNgeUuGPqy5KgP07sgl6veyzCc6ZG0QV5RMhJGD8fsjBa9cPGmn
yyRMjQmnn63ygeRnyyu2U+OW9QNVyBUqKbh8gA09IIcgWCU+M6R75a50YEB2a1jIt3kidudQSlfb
V1FOnDzskvqnXRdxlTonLRxWuWQRy6kscMZOCAhEkNiPtZXjkGLwYh9mmF8fFXFA+m+gtuWKF3aK
jwz3ubMf83FK0DBaye+tqwMWwsaOQZVQFTl/Iw+t4L6ePHW0/RErn5FeyehHoGiZcRTNw0V4xTLC
HsxQzVNYedfOCswfrt15JVeVltS9OzrqoxDkn2TJkACptIm9FOeuNgOMZy+TR6czoZ+teQy1PFEQ
7Z6KZGzf2b0llPRSFVcOgT7alWh8v7s1El/UlQDG38CxD1/25ZvIlRdlBZgRfzOWdB7Guo4POW0L
1T7a7OK9sUvlnMIRyRHqoSYvEMkpDtRiGfoXqI8kzWel4HTV4AE+DahaGR/i8rMxVTPs6zjp3vIq
51BAMRA8IY5FyOXw9z3LIUgCjopCyNTo3h8ejLSKLwDWqkztqlJ5Sv81x2xY1MPZ87dlJSWsms1h
HqblH6hezUgxmq3JjIDg3tcSLn/v9GGib7tIZL/UpsHJ5LLTlTdTsXzcktr7NDgs3PMUO/OZpc3l
TuNWmY6uv3nbcw349UfE60KfuonYKlgzi/BQmSn6tREMKB5pxHQLNtim/aL/NTL7JeQj4YytNraS
alD2PlqjEeCnbIi+ECZRJUoKr7gDixbtgb49cQk9lMdw4g1XarOuoPzb1rh/rMWnTqJomoI/J+nd
BwHIbPGUzrrb0VTm8XNW1/1cB68Jj+j655PLEnBb93X/FM+WW+6HIODJjBFhfY21BBadC69FOt6U
L5WOiiLrjQn+yjBCcSRNG7w7snVeq9qaLFRyYY0oLZnwu/QRo8fBkmPwFU1j87eqnOkXOaNhmIWE
tTEDOtYGgiWSKTVBtP03ITUxRzfsKejCmOvd4/yfPytUfP1hhsYhL9q50c6QcgY7Y4+dDoE3U1tF
m8aaIc4qGIvbrrmMeTS3mR5c8e7nnrNm8xgt1nGTN8o/gdl+lmij4E7yqPmFgsdXqBEcPii3CgMo
Y/aIpyoYizntqmT+M9mC08ZCDoDBH4XlYV7neE7BaouvvDY2KlorcCQBmI1cU0vAvDM8Jqg9iqoT
ezBS+SkRMiLNGp3mVkqqOiTlwxaNJwBSqpUDZ3BBDUXxnPNYIy6vLICKQbcxkhY/bLdsMZ57Ko1j
t6feCZZrCKUhshGxT5T2qA9FajmD1qel5bInCmiFdMEELZOnqM6tF+RSiDKKYRTv0wRH16YTW+s5
V/Bl6KvmCtHzaDPvloyKEEdW5x83Pfo0tuoo6fkHC+R06B/UlipExBTf6bwjyWPQEIbJWvrsElMx
/SYmsv8r/Dz6hx4oung6AEh2ZuZ6dDoEsO3ihCKHfeEtrkuJ5rC9RUnl+ntEcObO2MhDHwfwzr9z
f+v3QIwRTOdBLY25lk4XP8N3qpZsOu0+CdJEu/OkHPm7RfSN5Mq3xyWV1mweXZySc1obr7pHZDL2
KVuk9QuGsER3jFA9c7uQm8KdZfOsOiv6nlU1Jn8RG3rjQaA69+EzZ/GAYB7wsTN+8qOmGFjJQ1m2
17hKyxTtoKqyeBp961Svk9jQr65bew7GnJojOTiSPh3Uhf49ZEj+ZGL4/8Oi2w4Y3ity+7AMAnLf
6vv6gFud3nDJ1vpqo39tDiwW4UGvpU3jX+gXOES2Lp5QrBmIxRrSrd0vMVKQl6k3y1cxqOlqwrjo
DiY3PQRBqPscM6ENm14Hvg8SMJG6cmANCy7FjPQvtYdEmUPdcPr8mlu/1t+RNXDPrbIX1m5D1lY/
ePHa9i+BrOYltTuGBYT7U+2kpl7MLuxZctMA2buTUpWm9MEIdBeHLncimJguaB7Jr9mYkpE7Hlx3
cvFBmHG9FO3EUd+UE9IwrWTxU2GQDhm6gWcuPBfenuIPzkII2M5Fd9xzhfda35qao6D/nt0Yz1Gu
Zu1noT0LQJ+YIGFujb7u353RBdZhUYVdnG9eA6Tk/SiPxFir+pQ3RftS1BWpkJq4iJaZWswXNC7d
r9UK+svaFJ4DYFVxrNk9rkgoqXVenJ3vzbGztzqS5h9iM9vtcXTM3J46Vdkr4R5MwiBNAMGpE4YR
Fzb+uVMfIOPGY+zVCLOUU3+zFPmYi7Qzk+5QoX1Bil9OqCESUV6ChiaErIxKwZMQe8uDbLXX7BGi
tXu7CpVi3Y07fpVm0V8+FsYDBQZS3SVuB6vMEwEfPvNtDM9DVyDE1I3fPSQdt0VaWGsZpghHdX6N
J6dCMEThW/JUJn4R7WtTBtVDNLELZc6qE+9ubArZMm6EzbQrF+LHoHn78R66WakjG6x5DoyPPq3w
8VynTh67+o5jaxhZ1ZT6F0cAW4jux5GDfEviNgtQM+WHIFbwsoBFyrkzoBMHRg9Okqk025uumvon
iuDJ9t0CEptG/WA+LWB2j9OQhY9UOlOsB4XUbDrGnRjQajlT8+5W5VweZO3ZTupaXK57q+wCiOl+
mrlp2oJ4qFB08a8N5QQDOZFWoB9iQdo/oxtgn1AIcyvkuUBmOR1QiBnsereSshtkc7BO15G/Z9lj
UK90tm2GegpQpbZ5aCGPMD8mrlC7egsZbzc+94X3ul6XHeQrWozRCq3jxKk2HYbZc8tDufk3jcEy
54/+MnWg01ZHx15vz9OHCFr9PCs9sja2Y1llHdL7AMoSo0wayLpaMq82crubeZoBc+Wafwb8yCfP
i8ZXOUx5tW/5IGAMowmhsW4i3Z1JiXQfQLKMycAgSFpwuTquet5qcYjLLorSeq0WLDioHzVV1bYt
djcrP7Qpp+Z3hGnA24cducSZhrhiHTeLM3I+FsiHK18hnk18DgVEhn3Oij0hiurR4JhDGUrxak1V
pO9MHtj3rWtioDUHK+OA7hHsIFBeeLEjTFh4G2bxYipvgGGL2uFC9HrESw1K9V3ntgoPAND8t7zm
Us0AJ8bXkbkjT0nArq4ACkG8r5bAq69R0JnXufXs5UPQrevejaZG5tVO4XLXDJ62IOvz0v5ZYcr0
Y6sX2idQv/tdNjp1Mx5zd6mPLmJ98c+J+zn8z+7sRaUIA0rrItzB6TOEj/aTp2OAum4bgteNgkb5
K2RN1sCxxIrzqG+3R6ZbJdC7peMjv6W3nnBCmHPjyYLGM69xEdlGm9w7IGLLHp+ubOCe5qm+K7A5
Lfw9GrY9B7T7LIqWs8VCWf9fW/j2Tz73iI/oxAyvOR4moPa1wMEogJqSo5mBtTNTWdYITdsYZOS2
8D9Azxy976JOLdCwU/CTjB12EmSTqKcdBNFfY9fZv3Otk/BBN9NmPmYuuk+ukS3Z+eGCfAg1R9FB
6sjwG2cMMK2eA109TmysxV44PfF7XhlYMV9LPZ/8DroIRVRZh7u278E9aPC2X3UJx3nkl0EJycLS
fTRIgilFQzI67N3KQ87AItD8G7Ariv+sMG9/6hYFx1EMkTfuFLFNL0EF2yb0xv7vAZsEI1Rzuf6y
eazJtKmCgq0n2barQOa7nnm7++5XtUSIuNJ5UtNvYJJ+PPoQ5AsLqj82EIjROr43BD6Jl7ELAsNU
GqKt97dE/sml79x7egYiqiMG152MY4C9YgZNdlbbWS9IEJstE1tjXsaoxejB3TmfW39qTbpaEokk
jCHvqibISaSeaTh7tBnDpzJsFqTsVhE/DJ4a49sDM8L02OEm6qzwdFJ+SrEWImWErFE19b6ToWzk
26D0ubhUSAr13ThFPVr2IWQhyOOWOdT3c82YTLz/vLN8HCppbBy9MrF4zBb8Eu7TArs0HqfKXt54
ufR0EmIU9rHg4jvBlCGkGvvRfaBnw1m/J+iDfM+HjFDUH3wLrZMx3X1SE3CycyL2obsFq6GP4qcd
i3RRi4tajPTE7c/ok0V9dQl6y48TLJ1/3y0yPjQCo/jBHUT5M+NXfwBqQoy9gADtA3Fjevh4bUjj
aP7/USymEqxZmf9GO97ea42UNXUoan3165C/0W4GfbVWf1XHNmyA/1prlpJ6jAKMztt40Q9mRC9A
j6ogMawmJqj9JoiUyu/E6fP/AFko56zdfqoP/YBjJKuJKxVMOHXxWTY2JBoz65xkst3AW0QE7pwV
CsHKeV7BiYwcQGmpULWhGTpwefZCIZuTgMvynrQ13+KFVtxl8xiul4YdnSvZHktu7YGmynTDZc20
5kvMlBVoYvi4TJg8cNtxIMS9a78gjKDk0uF2jh6mTrf9HY3QTIW+zyO5Z79arsykok5FBW7MYo0b
Eey3YVG4Va8Zmr+wDu6CEch4V9NQ8xYLRuazU5csSt5s5ZeO+/LO9kLzQS4UnJxH+608sGIjQBtj
TopDbrn2x6wZ0VIpevMa4Mp7wgoPftJOefNljVP+ZgMhg8OtVMBkfa+Jiu84LdhXSSJ5t5kJ/toe
6CrQHZM8lGuzPvXbOvHQ15hjjrFNAP+u5m56BnYJgLcN9t1jHOfB++qJ1npPhJczDsso/lCq2z4V
cyMqi61i6pooVszYCHo/syYbaaF25PDY8KA2+6jAAsleNofVfUEOBJwRvxOgRGmxZ5DjYh98E9vm
vQlkVNzZzVjcvh9ZYhkpF48BlskOUiTwmjTso+oVMDKvTq1dl1/YY+wFHK7V8IcBlqUDZ0TbXltp
B1TDzBX6UbWsb7JurU++mnbNkMnJd3XjdDPlFdG/aTL1f0rbjPfG67xgN26xbn5MO4rgdoK6s4I0
7ux37U4yOKNt3tpX+HcaT8U2xmA3wrLHH82bCVOXhz3jrygdBrXadrOK1iUEWaslBBxPXV/yaPKW
F6S33tloAsazOkRZcGrbzupP7gAQz/QaG/8AilChGJ9RDEGligRGWvvfo+013DORG1anupzHJ4KQ
cHkKbOlvdMzbf72hWM9D4dSAmlTxcALJbXnC+ts9I1crFLAGETPPfun375VyrV9GNtojDjyWV2ew
rfzUDZb1gMYzH9/dFt8dxcTNdEqGFRDbkpN4YUr0CEsui4l6oZsCOe5VhCw34QlKXdAnIgOCxT5F
0kTq6FXF2h/9tZ8WykAM8tC4GwPxlCx5XX15KtHJFWBgmWiYYbjcdUt4TCzyPEbj/vY34b5C69gD
M/ewBscypyL7NGBsUDeyy/1vrKocDLUT4zPwWF2eEDVW13rdpvIJ8IEmtWoL53/NUnM8lbjVFytt
l7kyB79yIgVO11YbPYQRN3Tb4g7LOr/yo+O6ADSdAhlE3b4h5/Eox87yaU2Pi/6LPOmgJCxLaDhn
gXYMfAsoYGfWGJc3CgdWRErQVVnfNZ3p/3F0F28bIWvT3mkEVFXnDfhkBJmw/1GHWl+Qza/zRUVs
vZlfzVG5N87m7We3C+pdL2MRHzanrnBTLCD2DS1ORwuedEyDgC5KaF7pYHR1cse7w6lefaAhiWtM
lrQ5ZAxAef9mrVb7jWcD+qcDGG0ApUznYRTR+DwrpdSlKXrHOUQjjdHHecCr/Wt1onmECgPDhrtX
VcgQH/gMyjRGcxD4CY86etC/Bej5wsre1ujLMS0DjxMHSG9liefO6x2XX0UvcXWw8qkLUF5PdEQh
RcGnxThqPiEWm98el4DDA8ZCjQhZFAeSz/AZohCI3qAhyscFU06Ztk3vq2Mc0JC9m8KNKEgqV/17
h8n8P7eNVuewUc2m056omL8D6315BzlX/3OrAFViMU3TN4dIt6CxZww9YJNTfyqnimJ8Lhw6KR43
V6frhiF217AX4uQJ2hxi2U+i39hkJcEglYwdmCSpvqMIz7QGb40ywcB3yYsxLneN9vVfRgE0ZGr2
g4SUi1a1dx5KiZe27oDrYupDAnDKWv03GTv+8g2WB7KRIHXdYuG9Tyyfm7Ebhi4+0nKApLUI2+Ub
Wlv0J8Rz5E0jAVqv24j05MQyD8E4jvZmcFGO9g++M8AxfArFWdp4SRBCOk1DzLC3OHsMrJgyozGM
Lw7oW3NotgSrIQkEaPx8J3b/dZsTfRjdmUd4WiDyNm6n95H3WPKWh/KCGQaxW2twSQnpwVnYa11d
54G87MM6FD5HSaFR2peIu89WwI2z69pAX6dh6r7jyvH/W7u+vmwrfgDoMl/B6GF6/E+am2eBvRS2
NPYH61BFo/2y1RMoo+u1G8WsxtcbesUC8Q2/ILstkontibda/0XxmAfAmDBRp9rpwhMDAEEKrbJw
I1lDiw6xQR+yK3vPDb5I3QNoFUXQupnfJuV68sbNne7mpm7PbWATpV1YbeSf4L6VJGu7ZD3rlb0N
n4G1us4dcnJ4d9INJOIlBHMDUhAe/HSO2uWeLa9Kzg4r0vAwIUF+VosvQ5IIZMV9HjPb7mObaL5U
iGl98OYbBOOIOYl28+D7/COk1da/K9JL8iPAOI95XDuWfiGVyFeZn4vkUlrWDXDLQ3ENrLn9ZyMi
sfm/V9HFLuPiN5tAsqXRnDfhHWltbXPpGtDsF6fqreqO4Oxq2+Uo+hG40qkNRITNJRKiq59opxS0
gxIY8VvS4il3ftvCIs5O0MT7sXCmclfjNn/EBIpdkbXSx6wdzss9Hku494jBw007VxokqYZO3eeh
lv6yc52lDrg0V+6bbjDTvZsP1Y8bj776isrF+bPAC7ViZ8s+b/d4j8rHGHirOVI3kqDqi3q6HEcO
6itiDM/9y/sk84sslfvIOVlyOKtgHu8VBwKGxoa/z7lvgNa8cx0WlbgL4ASvczlOfyLUSD82u+TL
qGGE98smhs94qIppX/pjO7+0CL53JbZbXPs9qb5tbCJCXt21ONlKzrCehS73tMmqYhehqC4OXu7H
8g7MlUKGJk84ffn9KWAcoIHfTTLY47WhC/AS8eys8FY9WEM+0b16NIDAREY1dZPRgbvhyYtjrN7z
TfiIEj15b2N8vGk4R/3vYir9GwctqjFVobil68EiV6kf1MUf1ULJoJ4A+0wTG7pix6WyvCoR8n5V
AjtmanGu6btc5NNnwLz6VDiNYnrw3fkncPT8togcgyGGPu+QYNH6LXQ1yB3iMetkE+T5J9YjC3nt
tWMKm+Uuu5t02duVkNjTIferUu0cBsBPFE/qjxUImkwKEhwwiojoRVKWlF/cenYvxJos3l0RTz3k
CqStPBMTZF5aP+q2HcY9DCkdeSL5he0JyU0kIfzTFeJhSLUbGo89SAVfkHJJeXJ47LkC60j+AkYa
pvsCeV5zCFfU+QfiEdr/GNwDL1M5PbHcUm477XA7xP5JswFhoxt6hSXEXQo3E+KmVrvVCcp7Auim
+VAnoweDS4/ts4SFBBpyRIysf8mD7aEVjNDMMyb07treTRRTi1vnhzUAqNjPEQ0IJcg1ezEcBOK4
XPZZjd13wlg+rrg8V9e6m2cGlP08Qk+lNvgIioJVlQRNTLNi2yIpSV/G6SYId11uG7pxhgg5VY4N
DH2muG5BAJfliUUTRTNPkX8vpb8d/AKba2o35L6kpM7p3/M8NG/50K7y3Kzteh3q3DwyB0NWer67
Ipsc/P4+RzeKxZo6aoZwzzJXF6e/i68qmC5Dq5LtF+7/7TGyaQZj9XdRTjPMagC3LcZIzivxskQE
IR0s6qmGRz6VOCLihVPoLGJu+2MwSgKbLahGLluEdGJPjoG85pXkpeXq81/Ylf2W8k5STQjh6ttP
3eTRZXM47lMGW/mr94R8mKyQYuWiIb2WLSzGyAbIc8egi4KpVqqJcRXY8YGaBvaahSIKaOso6ref
TvmoJrot6HdjleePBJqMxT1QYVCKTEs74c/qp19WXQTnDpM3nyoU2nFpVn/aD4gIqckGLgWYryJX
/rizv5YXIzC8TalV+Yv6aIhY+St7D/WYNToL+fXaaa7z5AdL2ipPRQdGOoYfWpM4YIgn7KHL6hVd
IgS9U+zllNsX5YQ3qxBGP4Gg3vKQIdxUj1m9IDvHA+f6oLQ0ljCJdMsa7KIbDAMw4+f45/Cpb2mP
Eml8tIh6365dHYXf3dh5aPQZEPR+I3rW/uCG6+LzstVkl/ghh29aLkpjD1tCCz1EILZzWMPHkJ4+
T6N16Homwt1o95zgLZrOzMbbX2QJ8kXsw9yN2VLF0yN4ObXiZc9cd9A1PtUsaZ3FuyCnimdiCQrq
QYEE9E8emrF4RzlaDoeA5yjPRtWTLhTDbmHur43GeYuBsHwyudu9ICOa8MOyC8YZWR3JX382cX0X
qXL6kctaPph4Cgn16WRwpeQkcP/QAsT6j/U+CtIOdsPQraBLloKyxniopzWcSQyYby6ytQifQ8qR
kLO5VgcQ6ppheJY17nl+WIttLA6XatjHVe+/5DcrLBO37cs9O6yPO3lAmoGDqVT2M+IKpHGTXajH
m+/obpFIPYBWJAgH/aXYm/qk6gdW7zaqjoxN+Bq8cH0NOyJSf68FDrBpSmL5tCq/bO/KvNTtP2p1
ESpjoYDcV/DUwwl9bvSAnp1SM9W7eBsSYDVgoDzhzZdIB59h/xlstGvI/QkJ5PnQEe6R1FuD9Q0s
3H/WRi/fFSzoV5hvnffoESxOmA0bMOBM10qmgKj5z6Gn4p8Nh5On42aG15pf6IaKwP7u6hJ3IrtY
ZX8OKspdL918HfNqCv7aCcqsozoPNF4FiPaZk6BvCyo+BZEZMBIgGXunCFEhIdodDziH7HOxhU6l
jpwZujxzlNhBViJiDvcuOkJuTdvbvtEUTduu6pM4Ptc1EGTm+3q59JL7a1+7ddETTuUq7zVs+lKf
4zY3fxTMB14oAlV+3RytFVEK1fLIici8FVVczgddSmBnPbCtk7aBzmKP2qqUv0ur48w1FKold2KY
nedyJXjx5PDeFGmx1tOjZZKVwHyiF1gygoHJf+i1oceovVlH4QRmrJsO+cNo/VX7zynJHExlUgfj
3mtdy8kEJgHAAHvOgb/csLgfEX19RRAakAJV6ejMp7cw2RVkpVSZoAjySbWD92HJdRveRo8nhKeU
Nx5VaCfNOwu8MB9RiDQdC+w2vlvE9HwA9dy8+32pnvKi5q+BJjX3JHP0doZDH4VO0o7Ba0Lnk8zm
SmzcCiz36CExHsRZIuz4mjijxgC+oPad4A0qNdz7kRej1HCK8cnLqeU9OGRUfERw0H/4uL3g5Oeb
zcI+4Fs92LpewhMSW3F28jJXmTcEDqAZ4ADBUCNqXwqESgjkgrU3fkiahXV4UjH/7BrS83np1Trf
q6Loh/Nc5REMWkxMTAaIFAONgDxggeV/ASKCo1cHfAC4hKaBJLkMC4jBxVXb27xjgiW6o1xd3rZ1
KnJ/Vw8lAl2jCyQAQKmMrB3JyWgFyEtz9gt+oCNqiz7cW1j5GApA+ewdBktXplvrYyb3lGs/90OO
E5sjUu3xvpZWZgwahawats3FRxQLfZrnkPNFNKoQfyW71UjmDlH46bTO3Ve5bok6oe3zw9Qe++Kt
CqfifcIED3cZJGNAL0Kr/wBV8XnFZT18DY1tww5hKqEex6v0PbQ8rMCoV4K4XG8p4yPewv5vbUiq
JswjXvPUVC2+jxyn6HowpME/bz4fZmq3KHbJPJH1K6kym3OkCgFDWh7yNZwbelXnhnPNviUckz7X
oEuygnOMO7g7V01EBEHLND8c2drF6zpwvGcFGraRfwAoeR9h5Z8PTUvoShpXhMHtvDLJX420hXN1
lAzvUAOYKiNnpzgQwlw3p7Utx+qC6I4LbUDJap8Tcm1VCnM24s9IyA9ElBQeYSO1vncIWHOyWE/q
bZj95M3BRO0fNC/OzfSurKPpqr448njeTnljaU5p09UHWF2Demhxo48hlMgMh8VCwDT5vJOJcf3j
3Bv0Gk3lyvg4qcGEuxlL6eFG1+JzwX56Qyh9oFAMjnZ3WMY5frG0QvRR+e3Y0IrYm6+V5K5o16AV
fkGJDtuU4zhGir76iN1N5waSQJQSDfOiNZ4eC6YkQWSKLYvxq2JRWwIUhNiLFnLZbmLCsnd6kY7E
sf1M3Knvi9rIGkCA5PbXmZ/16Gz4J/aEZ1gFP7cZTiuWKesCROuF2YILfUaaWwd3OQZVs2vaEsCU
k2Om7BT263YG93H1JIUL8NnDTqUOXGN+mVdDp4whVz255eN4/r+BhoHHuB/1DB1Peg6aOTF0Top7
mQLninLwZ768qYHMaNV3klTBZ4egJzpHXi7sE2nJa8LY7LrtvbeYLeRtC9zf2LuiX9zwtbM3KD7Z
disn+Xa05bwSDsD2O1DPdNMyVjzXlfxJ+mFzM0mcjDlveeEUR0Ds5F8XEsl/53h2QfY5ILyVzZ7p
tn3vYU24J3TCq3YMVMzBUk36Y6OjuEy1FSsMzFbpIGCJA2b2Gg3GdOeEcuT1SRq5HDyFiWDXFaD7
+zAg1YO8vc1jiipyK3olqQHzRVigvj1sQIuAesHi3zlAwB1EjE/wWkCW4tnEBXsxeWPkHCzLsOSp
a/sxRwiCRbpoF+HDRxtw7hKZ8MWLMbaTB8sruhMwRgT3udbyh4SV/N0LrbY64SZzvyGLCOZkPJuJ
4TSuu1/B3pwsjIdBwXMFmIfrqSZvrsQnw11u02ieBdMthhrhMANfhN67TckAbv/zsXepcxQwm2VC
cvXvyYCObil+JT5N3quEpZ/8EfPOsMW3pOZl2Xb+Gjniy+7DYUG01hGIUpSbfPKSQoBpMAXzhIML
yBcyOhVY5eaDJdQcC59Wg+b8hDx2IE9SRgCKMbMpOuzWDXO8xnTDo3Zx+KivjYaauGMwadw7tqml
PiPasQfsgFNN9GjQlDG+3pjgBEzZ0H+b7LnJOSy27RI1psUrIrcmfsQ6SwsHAHT4FfVQcm8WKTDx
fgW34wdayLoIttg6rFFeI7ZjiEMVrMxURf+dIHs8S8xb6z0yN3s7ejO+4eMU08ZyhU/Nr0aF9bfd
jkP1gggc3SLP4ApEidOYLaL37DWzzRREvz0gf3HGMVeJ3SALJoqaL1Bh8HSRgvWDGq1z6eb2r3ot
rfBUm0W82Wok4mBSasZGUBf4hOK4ai58MNNTMihV7bl+lPwWAzPPfrCqrT+aoFof0JOTPr46Ovws
a+SFC+83r22hhxIJbFQs1/amrgSBil9s4qmw+7qeOPSg/ZQ3Y5nvX1pa2pYDPoLa3NeJt0QH25Lt
cbPZgPDo2j2RFHwbF+d/nJ1Hk+M4t6b/yo27/hgDArQ3ZmYhUS5dZXX52jC6TNJ7z18/D3s2JaZC
iuyO3nVHQiCAg4NzXqOXfbVFD821dn1s9M6+R0sVvL6JYD+0i7jLT4Ny6m+of5a0KBT9q2M+ogy5
GxoeNscYUYjdFLtt8c412/yrGc3JFwfJQN5Auj99nOY4Lh7kCJxuR1rjyF0gwS97wTgHvtc6EyjM
EEEmzkYAVovKsk6niIcg/f3RkcAIM4ynQ+SD5vsRAaHuULhBYmz5fkkPtzcY2axFnf+VavGgfQJe
3HAFxdZsP9hRLP0d6OPQpWcmeCTpw5CnR95wSf3YaFXzLEZV9ru+HfoIlEIcmjsd+cuvCcisaG83
btsdaK6Ed+jW8eAaSwnKgyZJxkU4a3G/69yqfFCqKA10ZOw5PTT+KDnFJihe3h1a1v3duiPoq9JE
AxAKuuscZuCM4Yb3hOQ9OeuZQvwxaYsvI3cScA9dw7UUglBO94ya/AjLyogzZC/srtwAaVXjM/mg
LLdoQlLIxcXQvJMxAO9TXxdDdCpZC8oEQF/LB5Cgw4CjnKseE6cPzHdDm7jJ4zBGI83opBkPwEej
X4Om2WKf+jGLpstZnqieIfYkrXw54I1mvuRhX41P9H7tet+kWePejRpMQJoHAyRwWmttsNOR+0QI
qzHEZ60wOyohs9Vy/dsTxR50c2Joo1bkwFYws4Wjpjli67S5QC9wphtJ5U0G+rumdIMBnTLLNncl
Qt+EhJasa6+X1IxQLEKYb1ba8Au0hvmSFDX8ayeLoR2ropge4b2Fv8hCymyhvbeeO4zg/5ZY7vH0
GenKhmPwV1HH1HcBb1ARFLVQOEX5ef0bvbLoB48sGkg++d7BpgYQPsAWa1yvAH3WYczRpt2HaCh4
17Wh8t8nlV78Glr4xyg5QCzcJXpj+LD9ZooauqNjxWBT7XTRcpDIbDkEDS4i6A2fw6wqnDs/KLrP
cz7PHxDRQH+BbPw3ZKmC4GO7TYkIQ+MeVQN6C7GeefookspcwAwTiECL3fW+UWF8jDQreObZRAPK
aiHO36VmwztpUR0rtsiDIaNg4PQbb5y21+1TiU3Vr64aoEjKGlo9erQV3CWH6sN0FLARys9ligjt
PlOz/7eZjG13l3N2D7CV/fZ+bPPkhYpiIwCXtca9CUyjRX4UDsqL28OWopIH0pfzG5B4906mqh2i
dIW7qZWfHdzYDeotLPsqvRvjONVp+s2Suq0JUwHUTJk8oVUWpE+I1BCKiz4hy7UUJV+vSnkyLo/Y
3r9zBI3FnZCzXexE7aJZi9n0lGwM5GTBZ8Jub58KTtp3o3bbX5Vd+A8I/2C+DVsMPEhTVvoiJM/L
htzeSubd7IT6e3SggT7Vblq+Bx1Bi7thmY8NUmA08Hkjfhfg3xMPGC/CzijHIr8++6We7LREWS8s
Vq1vczS4w5MRjZJqTYkM4tY308S856rrggN6REZ4gEXJEvB/9kcnzlNuJlPZzQN+h9wYNlQStmCT
O19CcpT6GAhkrPU8136bwk/m45x3kdyPcTcXC5smew/ilVqsMWjt3wKFIAVMo51fsgyZvUfkW2q1
D3vR/kTIPvzNe2Z8ioA2vjeGAtpfnurl58TR1SeCnvsUdVn71YUn2e0CzXWgyGcGbK1BfglIJD+b
8zwMmwAdhJZn2hxrO4rm+SkB1QQiLhIG17mY2sZLeGfAanccUP9t2SHL7Bu++Q77t1YjhMbdT97L
dC/TIdL/jsBofu87ZX8TZY9jxOKiavPYDswPqewARhUqhU06JdZwjz6WpbYphYlCfKMllvmnogic
YZdR9jK2MeTlek+VS/sw+9H8XYq6rj3lt+Y3yuRsc8yJeCkhPFs/T+gYIGGAYAutb+BI74yAQviG
JEaSKuV69KRV4DE3bhsUw87VrJTKGb0gr6kjp6OhTgcCuKocfhtTnD7jvumDcuYKQ6nKNxqAc74V
pVvTHsb4AS1O8antyQu0PvXTLbQLSpfCoc82mHaubX0Xh7cnZ3Z1VDcbU3yz4Dm8B70ThtsEOKoD
ftMB4OvAuD7SEYHGn1ea8wXrK1v3NHLAPcVMtIi6tEdsBLOnMdzn3HjgBsDibWFH1fEOThh1TDND
iu0v4PYCrhxqIrDPSnyjtXFpReQ0eaFapPCLhlnq7SEEVrAoAjQpb66IHvCmMekNohwGeOwO+UJ5
UGk6VO8aO0bwAXiOJg+pPmKx5FOAVKDDSyv73FlIZ4FpZuz3tdUs0rkZv2iq6vYX9muOQ+MOT9c7
cqniIR5aHYGNcSh/T3j7PkhqNJTyaZA/qkSW3d6ZXJDVCQdWPVAmnGPPVKVL1FXc2E/6BGRiN2eR
lu3LtHO+8DZIs62okVvc0FjiLo2mGQm/Kq5bxGLIAId95syk3b5yinrpLQeRZw4wGjwjlkubVzP9
T5M1pS9tTpb+gj8euHWUSPXuPqsQuNkg8odGfl/RRdwY8VxYuzxnSvQYKJ1swsgwPw1hWdBvcCS1
/biKoJDTDyp/TdaM8zsi4M3gRZBd+w1qZJW5JYOxfmdg/O7rqREvC7Ao2Og9bwKiD9WHTYe64MI5
ArKPJOzkftCzoE+eB83pwvuoKS2IfJD4OY41pFe8iGJoUXXQHrJCwK6zDDfl/anN84+Ikg7id0Wt
74vAag1KOo4BPrBFSPnRr9DR2Zgj6gPHwTapaMFHE/XGbzXzQ4Rc8K/WQhMZCRd3eJe4tR9sTdUQ
Yf2I87s3Q6AK+7Q2J3MzqbJ4Qm2X/r2GPgv6saP4YjWq+dEiQw6iRpKGHhyrF79jDI3SJ27b4gky
U0ha5Au922m1LwBKpxAUmUAQU/9EpfvOGdr4I/In9KOQzKs/lUbVItA/xf1PFLqqYtMbtvhdG4Xw
PWQnaGSgeOY8t6kVkh0QbdGyq4z4xeUIov4r+5iukzFYDwMJMBylsLN/ZkjY9uhNoZ2zSXkK2htU
mAgCeSqGAcZ9DZ/Ope16N+NHOfL0GskM0OaxflkNEO8mrmt/K1Of26NQtf0I+hyCC0gk9wuY8vAo
6wg1njoboCLHJoLcO9YDSAiC5S2AndGxlzZbCNpCV1WSvxNZKX8WYALKk4tgZIZGeSN+4eyhqe0U
5ArKaG618UGAVn8ynDFrD670536b1vQ2dxNeOuIA6m56spyxg7YyBvroYVtZ/p0GQfTNB8j4ybDc
EaG3seYw/XKTUGQHtJ+6ZmNlIhCAbbrufYRfhH+M6ySJTmAdyKkB2bUnxyh0RKSAj38Z88j54iCt
T/7S9yOwl6xHZVqf+7+jTJGtzy1Gx0Zq8OQEEGl+nB3DppiJLBc0RBOrFXoweJy+0zTd/KS5KVxg
LTFShJcdatwdCgYWWImstsATU3Ja0oACNPoHs50JimUJ045uZ9M3e6vPzW9dgIf1NpGz+mjNAApx
TAjELqZPDVIDbQ1J79ngdcoZCk30RiFaeMCRbUiXJfzAjaAhGu30yabMZPRI3m6CjNDqhdTAdgP6
TBjC1nTqt70N6PsJHEiLXhlNIJStBSQIGW0Zy612ohuS9GOA0oiPzPVI8xHspNvv0NuFd+BbyUg7
DpPv7MiFHAUe5RAjPSoFmm5Xyl79QPu3jo6lCAFjh3arHlCz7xOvA8FPdDfwg2CzaeqrXgfWR9wW
NWenMn1OgShBb/OUDZbDA7VDmgqDsXgYsUv5nIGH+NEVtZbT+nOMT1kz9ahkwL2mPBGU+le059O/
nL6emD4or0cXKYp6KHNM/aa7Sli46LgU4V9yYusE4q0IHcQU+5KaOxLY+GrYzvgp67vxazUDdtec
OAGC3Mz9fR2N1JiVISK0cMF3f0rB4cn7EQ8CeGHkWIusADSrA65M9bPeSzbIAKTu41SqAtvCgq8E
Zgj6MiKNA3gqtMWhYFggObU9ACN0pVrMED8gPxfI76bVUDMfcP96ConiPw09kNPeihGnftRgl1Ar
nlwnJryi8E4xMFPOs5GG0A86CBzVbpYhtMo4nNTkBUAwT9woXYogaQFyutEM868uMztuspTLqYRD
2m0iWWkJ+aRV31l95LpenIc2SQoKMWpnj23/fbYn9VkPp1x6DV1Zeyv6ymFbB3jaeXzpiepxDqlG
ATvK7idTKEGRxfXbb+EAffuBfGW6g78s232tqOkHhAQo9rTv0QOHzls8g/3kiUrrNvzUDzbhzO0C
FXu0gxwK8z41D48nVfJVQ++j2iJZOdl7vMOSr3nYWCPiM9p495+KhwmvIbpMdmpyy4gCoY6+rhAx
/08VusNQ5SlONI7KxEONj8gPpYcxVeBM0DvpfbgJSHNX6mfQQjqFhgZ8DZ2CIfirNOno4OoSU+7L
MzQaKMOIFqBLhy7gd0rjnfNc1WHePdLKluTwRR34H/VuFLMno9k4wTWKMpg2VZhv/uMOSk05uZ0H
tia+p6/gohvOVk/2/9FLKhYlBUIvtH3rF7269lOu4mhJoIBh4Y7af/nPPENmFL2C/Ws10ietFYAV
NdCt1ELKzNr/B/Jk6wrbT3eFJUO1FVyedyLBhOcYg2GebthCXfAzkouzGn/FFghVLJ5Df3gK6SJA
3EWV7RZM0oTSlAnIZT8O7aiOYxekDzMYu++Tn0wnh8KB99//9b/+7//+Of5P8Lt4/v8Wmv+Vd9lz
EVH5+j//fcliyKD3TTJvGMLVV3aHAzmNTazj6QO7A+gSkrSU89wbpryXbJOQyjMANYIwcZ3F2e6P
KQbxVGMZxOtJkzRXUWF80bq2fuKdMd6wwV08tM6MQokToM4NoXj7mHzQ85EGPGILNLWsbVRr0f0w
d/LAZTpsDQ1fCDNTf9fWgMA5Bhv3jdn9vP4xXxn00YBjSN02sHy16EqfD16FfZDAw8c7Iq/jUyki
LCuR6tg3QQtD0OhDNHiSdHd90Fff9p9BmbUQAOrk2lp5nsqhDU1Qb3PTlZ+FQhg7LyvtHXL40Vtt
FZmYaxrKUej74F+2WkaaZWOLvwEEs7Js9rnt5h5U1dYbfVyV3jorQ6emopu2gTKhJVYmX4Yv+xIN
fMQmbetD7cbp46iqFyPrs6e3D8Rb0nBNW6eBKlambKlumQCbUAtAJ7fZjFQE3kmi6p4eOOzM62O9
MoBjMoaDD6SL0Z4DVfd8f8CwxXAlc42tjdooWtKT3CSqoGEBSniDIUb/1sO9jOcuy0VckXDlzseL
yzZA6IzxatD4BzQftZ3Rzdn7N88Ka0/p0qQQlDbWHtdZFczc5g4JJ3ZkW7+I3T2EUZRxW4H4iRqs
D9fHe73hkda24fa60qYjtD7iugYPNhNg8FLRNVtpWjRzK+SJjMGZP18f6sKCwa6UJvvd5hsaqwXr
l9JAFmE3Meep9SkuOxoOdmm8tAgUHsCrhm+Nk7ahhATLR3mAAyaXqf8RJzX8ALggQdFpiPEe56Ag
IwdCteX2vmXIeOErsi2wsEOiyYAdszpgaBy0C3EBwRl0QI8YunACqM5s4a51b7UhZFaAwIhT/Ouy
889nJX2YKXCIlrNsVBtNRuLkAyCstdi4EaAurRcxg1gI1Jbov1qvUgIyHEOmUoNjgKHLA3sIxvgQ
mgOKa3MV76/vj4sfka6pYVkYoIu1WTBeH0Pau2zFHCPkwziowDPwDDu0TfzyL0aSrkJqxBE2F/b5
N4Tkj3eODTE8qWnLz13g7+pC9bt4DOp/MykFnVLwCS1TrYYKSOkNPRqJUoNEJw+lgJPpQ7tA+MG+
4Rr5+rZmZyDrSV8NgCK2tuezAkoO6MZHUhgtnBww84Bqzj4gH6chj1/oy1DXwPVaqdEFmcEl302u
4sH7Lz6tIxzX0B1HOWuj9oLHe16P6DxIX6vwQIJtTrGyPgpniG8E5H/+1nl6An9ZYGJhCbq/uNif
T1gEWVvQEFPbfM7Dr1pNB2fTjlgblaDM3okwTZ6jujbuaY41D5jhiXdcufOOVrtzAopj/56Ssv8N
LDt3eN+DzaK7nxzjSKe4q0F/uXFhvUpNObl//tzV+mgaMNXEctQ2oV8R5CEdWH/E+gCjix1y7WKb
TW2E1jBCIdfX5J+889qHkucfCmUUKC4DIzeINwJ4QFkuc95ZFM62lW719+4CCaBI8OLXqn4QURYe
q86/8SsuHW+CP+tlLYHLWYVjyENGrED3wPRDW9KP0BhvgPufEAmvbgy1HKpX80VAgRMODNiyVoeO
kkvcQd0ztn773QSjeaApk9PWRUe2RETo+te9NJhajEVBekB/kKucxy2T1lj0b2k75oG+LXSjfNDs
uD6Yw5hSizdgnd2Yn37pWzpUCshIpGXLtZ2xC8eaLAIPTgRcGrR98SIAge2XJ5t0/TTh9gUYRVp7
5AKH55Kbgg4XngA7SiPxJ0261v0E6rvy4M+IfUWx/HD9myxXw2oBIBXryKc41Pq4Qs43XL58/gIJ
LVBxECudCry9Qettd32UC1+Ba8kloeWCkkKstrU/j3RfkT3YNpNAUtdAIMU25Qbu/bS/PtKF0Er4
1rnYJV9cWau9mw6qB21H7kd3qD7NYe6fSro7W8ooSwvCyg99o4doQbraA84h9duDKgk1wcOi5k1U
XW2xbIT5GQ2huXW1QnvfWgJuhZjK4gHKdfr1+lQvbGcTi2ODlwIbS18/oEFIwgGuGEuCCj52QJI3
NXU6qq4xAh9kBLeseS+sosXNyBLi0G3SzTvfK5joIOZpUtIHtNbcVUOC9l/ZOg+1dNwby7j8qdW2
ZChXl6Q1vJzXFs649DQYA/lcxqlNCyhtog6J0ihEBBxTtd1gCPmIM5Z2I0JcnKEjHcsEc2Oa+nJa
/khEAXHWMepMKKJButhT5wRFUqKJDqujOL559ehMoEfOGXZs5EbPh7I0tOShl5Lkzr74YFRlTN8A
3PERVmXigsPrK3kjGF2cnWvxquTO121nNTtTtToxkA0jgqCtdhqiYo8om5ixF0Etf/tzha/IElqO
JRUZ8Pn8Wh5OqMHxKVFWsUAakefY+HXv6hJ45/VPeWleRC7HlQZ2sLZazStBRrsAf2xuIZyZGAyh
PqyleNR2gA9vbJB/MpX1xuQE8HigpAPXczUtuPrC6jqmhcmTTYcIZ+zYiyfazCBuYT+lg5sPPNGm
4XddV/0JG5/6bu508vK3T9riGqNvTjw1zVWkaVIMoewBiUz8du1jB/lpP7rNp26AD/svRnJdpLCA
9nBRLHHoj0PBww1vUn4BiaLESwBmGCpHEsgrZng3Pu+lY28vTzMM1Wj5Oqt7ohlr0FkNSIoSpO8J
KUYabBhXeTXtmzs0o7UTrETnX5xEnhZQbwnalCfU+fzcEklWOnPNVrluiQQICIwstPRvk5Eds6yS
X69/zotzpHNkG2RXSFmuFq6A3uDICckmPyq693ZkxFvsd+YjYhrJAwRB3CaQKXz7C5GwrRZUlU5G
Z63mOKM+B7QO1fYUmKq+W/iiQARbWz65jP3DjMLo29un6dgOe5MdahHozr8qImiGPyLhsbUms/k0
zmiM1wVI1hgz0s9D6KQP3aBNv64PeikSUFJGTNTlJWeYq0gg6tyujAGRBFgwo1dM2rS1Ug1uAI3i
w5uHouRJOYaC4FL/WX1RDLYXkhltA5i/uhdSqHygopzs08rvb1yGF2ZFhRyGk7B5LpLenH/KDuYS
fKwGkVhXiH0CqJI2SGqhfO28XJ/U8pdW0Q2GH5uS1IlCjFgt2ih8v0lKnaMAouSpxq96hOaZY895
fZxlj78aR/H+hSVHhcRcRVHHrvIkRtUWqEvtHlPN0fYqa8WW7JyOJ7T0Z9UDVyi5CfE/sJMf14df
ItZ6eFtYYErokVkUac4/qFPnnRnYqtkGwhw+2L6Y/wLQjVqp0+f7asq1G8XWC0fexuaU4jjlLeWs
I2jS+TCNE7qJCe5Vh0i69kujweeMuDzQLsGZMouH5t2bJ0nMRvlFKSUEb4jzSaJ6jF4/MO1t76JL
VyAQ8c6iMb1HChI5Ex6TN9b00tXIfcj+dJTJGbRXwdtNh4kOaYOmWpckP8wws38uIf6HsGFzQpuq
kWbXwzGEvTTD9wDIFXzMKD5a3vWJv/7apm25JBOKBAtT8dVxgceBclNEjVRYmnyPX2L6QjcC81O4
B/eoJJj2ZoJbY9y4kF9vKtPmmDJ/GCHoNSyn+I9r0kJaOHLwU8K6ELOxJF9UTHCYPEFl+c0mjG7M
8uJwurO0l1zd5dI8Hw61Qh3WEvimRf7vIxAe41SnUOJHbYSPHRYozF3/rBcGXL4oFl/w33XmeD6g
Yy2CxMXQwPzR6EjGHNgPc2dYp9j0B7wzi/bGDC+sI15ujGlzj5Cxri5KVfVRRn4F69PNmmOkSoTr
cXXwNN9PjmGo+adZ0+SNU7NEnvPQQDmfeM7rhgccL6vzWVKbLeggcVSx8wDYVI/4CyZkPLZelr+s
sKp+xW2DdQD8ohvn53WUX0a2yAx4ilsgr85HNhAVmurK5MJEunRH19k+1cqRD0j8FDe6hReWkuKt
rijIUcUlCJ4PpfkyLkPDAN1QItdYj9O8g1YNznkuPxQ+Jt7Xd87FmbGClJQA1hnm6lZJMjvU5gjU
CezmfF+QQYLw97U9qjnpjY94afl0ajuu5dJxEvZqk8ZyhN6RLdIxM9y/vtaQgsnzASUrRx4aO0WU
gkjgTSSwN47HElXONw4JFmM6Lnkkn3S1W5NhwpUoq1voH9SWNByK9hFFjxtn4vXK8fagdMzGJNa8
OoS9jh4JpO922zQxcjoQAjwEaMo9Kp2oDeEKc+N7XihIMuDyMKPrJEmPV+ehFiUCya1qaThVBka9
obGjUt7DC4dFcxBlA0fAEtmxrIoWVmmgEPIYqkeBjNqn67vo9dJaKPZJinf0mrk4VrsIrHUA6Y6l
HQczR2Oxtov3qZbY31EGsr60LdzLYzzCJ/RAbgOrvD76hQ/v8rIk2eMfmBqr6O7a1ggTt6KV38zf
AwSPabVgKz1BYiLy7a8P9jo9IvjoNGY5LqYiHTg/n4sNLhKI+FEIwNxHLLiQ1bHn4ehnmORSSrNP
RZAhH9m1bbwzAR+8vQJsc3YYn19hIcG+OkYpRVGBpFO3dZL4F++g5hFPdh/p2MR4f32qr48NI5GH
QRrlyma+51PtKsz4EhOEjRxzOMZV2B4iGpw3tvGFUUi8eFcuGQFdiNXq4SAEdx2V8a104OZO2P3c
ISDY7948l6XouMwGQgvb5XwuMjQ14IQYjdQ14oc+PFzEhpFMvz7K8lvPA40tyRf4h8ccNbJV8toj
UQZXZcDGFegx7qWBfZchNYy6h0pP14d6feQ4bxTMhY4mNX309eKEDiY01qIUg8tjAyeiM/fGKIdH
XVKdh6cQtac01mOY8aixXx/70jQtsEHM1bRoaa6OO0q8FHIy8FK4FOYP9L3nXTEgQJmI0bixbheH
WtAJ7j+rtu78IfbSd3YnB3R3KvhQCawxSO7xM7KGt1oQyxdbL57NjBbEikA5evkpfySJjo8blT5B
q6zUrD4gbFd+KTVLfpEaQN5N3zqulxV5caO/fmn7E8QVz0edItl6HdHlGcc0MPrtCGbyHgel0tMH
17xxyC59RpzsKPgtwAE6tudzGyYcoIWBFjvUQgRAZ4Uoq5rrLaZ9by9JMRVej4QNOqiU/s6H0iXU
ZNDU4JtsvEls1Fh3WN6Zm0Chu/L2fbhUTha0AK1uc3XcZN3g/tOrflv5zXSYXSSwQzrC+7Qff1wf
6dIq0XHjdllwVHShzydltSpz5xRbjaouu1NbN9Y2d4D0Xx/l0ipxjyoTEi3yl+YqSJXKp9AXQ7Ks
HPxBkN9H87k2q+PcFv2NO/PVUEyCHJp3L25eQElWKdGMoFJjdZi4CrO3D0EQ+MdByysS+FLfXZ/V
q3O1DMWXsyiJktcaqwtLw7EbAhG6RkmeBUdwzgFaQ234jPla883tDbinMdYcxY0ZXhjWIqfFR4h2
AbfL8t//OM4dPWv2QYnppd4i9GW3X/FH1A9plsjfaKs6BWpPZvXWc8bz4M9BV5vfRPMmC8JxRrSu
gIUmcdJBfqPdT9HQH69/1gsrSMvOZYYKrIxYY4662jXnAnGEpX2mTngZTZghYdxWV0gNXB/q1V2z
zAqMJH1ZviXIiPNP6YMiidSYLA6c6YgHGxquhkJpB5yCdih7aX0n/Uo+jHZz49i9SrZWA6+2DuIt
4OeNcN62rT7sefUhUxSZcDL1OS7vkFUPPSS7oNrjMvxABzm7cSAv7iEuAw4+rRLq0OcTR01vbmsX
TxMR4ja1iQT6lV4QpvmDjxZADBejQgJkQsvixu1+ceI03hGYol1Gonk+MPlWpWPHjsD3BKMDeY/q
b4nf0AHOi+25douvLzyLDX6RLroyUXmjJH1p3rTFqQJyEYL9Wn33odRcPfeLZd7g9reUqprsoWt5
rf2c+1x77sMm1qjcFvXP6zvtVZwFScTrl6othRMFou583lYxG9WE6M0WxQVthkDSAYTHpNj++PZx
yDoV+Saphblut3FxyMqpoUxblJ8WEx0+830YQlW5sZCXJkSQpWLB4cNzcTWhqJ1tI/UTscgg49da
YLkwN/2tluyFWGD/OcrqgIYJsuxofaC30SINP5QYjlszxJEUqfC3RziwPMyFJgl9/DU4FemoKutD
Cc7GKuS3UJv097Kz6XIBIfKuL9KFXWiT2WJUby3t5jV0Dm8cx81TX2wReUNgD5lKhMCH6RTbzXjy
+8r1evTYbyzYhVhH5mJZtA109DatVU4h7NDW8NXSUZXL6p9UXP5GBHF+GogO97Duc8+cFzs510ZH
/vp0Ly2itVS2KCJQ519vFfztgjZL2CVdZk0HmOh4L8YQ+yTyOv9iEcnfFwwkwJ5X+FiXHk8dmKiC
2HpDbaJ1Xooyt/fYS94Cv1+aFIVCkHs2pEVn3TUMh9rpphrzNgSkqr0729WprQrjiCOwemspi9ix
1EEWOKfN63gVrDU5dk2hM9QEMXuHnXvxBW7hN8AK4sbVu4S/s5fCMpJN+BCk7SavyfMoRY+mDCaN
kXAzR7BNG4aN0qsaWVADTaq0mm9cQxc/IlchJUWqgnQpzsdLIjD6mZ3KbYMT5gnqgnEq8Uy5s9gu
+Y1deOnQsVoERknKRlfrfCy8EuK2tSIuGFX/TiAoHqMWnlyCJ67XYhGBXfVcHK7v/Evfk7fPP9Vy
aiprkEAJxD3IR6L+5C6NJr1KYm+qhiyHNY/zIrLT+cP1EV83RFhCl5sNvAyxBYbs+TRNXOvzIQQu
mKCPjDIdpQeimrOPQhO5OQiF+n6M8JGHkNXjl1JGOsIKo6vfWNlL0YZp84oH50VrZskD/khSE1vH
GCqMALzFjnzWWh/CI5TK4UA1bfiZF60JVwkd+r6p1S382+uxOf2EV5z7KOJTSjofu9QCa+wnH3+u
Iq68zjDGBGG8jXT3kJEarzLCYddmjba7/ulf34gMa+psY2MBYa0fvDD0KWst1zpm6sbOnmL/MUHs
7sYRfX1klgGAd/Oi5p4Q68klzjzhHDcCnvXNk1IB7lnou+zHsvpyfT4XRrINosDytiZXW6cSGKFT
oxttCR1RyZ2bzOFhcNzqoM+DdWNSr88m7fMFqetYQDBeocoCKzK1vInA4rvoqKu8QC5caOhQ5Y6/
BwGroS3Q3Cqevz6cdJtBgfLu5VFK8+N8m3Q27O3OBLUHWTM6GhVmtjW+csexhWrbRACH3/o9l7IS
z3rei3SY1t8z75OkwXAKXaxw7iD3jjWBoeAB8pCBqrmxGV+fgfPBlsX94/yVnR8OwwIZsusW5Wmn
QRwi6JQnZnPAmxeivl0oHL+w8b5R97kQgSQ4L9QTAJsvac4q0BbCbM2Ajid99th+xLew32qh8TXX
TOyJSnROUSLFL3ZEs7SqsTg2M9nfiIKvl9bivoRBtdBJCADLfvtj9kXkOmEr9Mmbas2904YpOEyp
7R+TrJqRFJpuJXSvjwrj0X2Gt8KAVGLOx0vRbETzx52wzpHuIwXnEfezUHmB0d0qOrxeWFsQZKQu
LZ7HMC/Oh0I+ZpwRxxg8s6x7ZAz7pv0UuYi05/kIV3+m5Y2mPkJpAfbrNzbV68/K2CwqUGaDCsua
U5VOOgKqYzF4Dt7gj6jXa484VGEPr2RzCIXe3ciTX3/WJWuk/Uv24wBaVOdzxSJn1KzIHrxaVQRv
Nx436GfgbCrqr9fP5j+NzvPMx14Qrdyc9NOWRtf5UGlYu5XmBpOHVyy6jEMGimhTG3ijgu1T3ece
kaxnC2mdd8BwJ8T9Y3ojm0URGlMCHHU3Q5pZNzqmry8UWxKABSnzcpWtYX+oRXUC3DCyKb7AZRD9
nnCrhnx6uT73109ycj04NeQplAJexUGI4dhs6Ubv9T6P442N2fgWqE8VHXSMRkGkKWANUKMcD33O
Vm2yCaG86z/hwkJTfFlGp2iH+sOy6f84r4brIxabOGxqUyQPpAjtUdSmuAMhr248gy7sYSB3S2dx
iflAfc+HamJFFtLog4fuXv6uyVp5kHmoG9uwaZB5ttXQ3Ug8LwRECsc8uRQYuOXFt5pd2LMRBTol
yB9Ritx2UockjZDOnYKnuu1bHbK6mqID1GDnqZnr4DmY9Vskz0urDGGWJpEDdhsa0HreCAdKvRgx
FdL1h0kqzGEiqnh5NiNSiAUs8pZS89IUUj+ZTPfx+gpfHJ6zRQAx2dPrJ6+RNn6YEDw8XU9IPhOd
TnLSw4V2YnNEJBFQvIzb742BloRTylstkEsbjEca+HhK9zwPV0vQWmA6urEevaDPyh8lLoUHZMjD
jVGJ4c13z/JWYzvDA6UssiayBHrntHIeRqRREuQzcE0+DiPAbuRtIpRuZHu4/mUvTQ3EEb1bepk6
+dP5wupdVdpFypdFzsQkRMkWW7mseBBmEN8Y6lJAWqojS8YEyGu9kdtOYBYZAXJMVCmLU5g7SCxh
fobZwPU5LdF2FY0pUnB1w3OFVbumudrp1JdBwSVXVMq5xxDV3PkF0kNF184fWhOha7DP7u76oBc+
JHf3UpBZEBVSX902aJvaQ5AgomcF5YBxGP5AXqkWY6C6QfDrRlT4Bwq3niNddnBGMEcWzsH5uk0g
jrOcxq2HmIAx6Gic5y4mf3Mu7P1c9fq8G/yoLdBazqYfCDGY6MkjsYrIb7VI0AyVsIdNK2IkQBOc
LJ4AZrfTIZvQ4dgPHfLxM/oa3zthYyqLXBtrhFWMNb/X9EDzN2Yd9M4OdfaxvYtlVDwy8SBFjVm+
mSfKXlGkPGRILuwGuao75WFRp7bZIcSHEuYHUQx3wYDEIr5Z9l1qYJ/w5lWEAseDE3SsSclkWeU/
rhLE/PomTVODV2/nfnVaO3goECX4pmQ/38h0L2wYWPMOLFHgBFBGVkM1QwWCO+wMr1KZ8wFpmOy+
FWZ+tEbEDa/P6sKBWHpaFGYs8pNXCW3XhKBUO4aiHT7ek187nt7O4V2c0quDaykfJIZHN+Z34aok
v6TlyZekm2asVk7NsrZ9ZMi8LLfy95EdUeHKycPqAUh8294CF16a45/DrQ5Eni6vaiob3ozHlXts
nQCRNTFjkLhxG26qnmYp7jNGKXbXP+6ldUQWE50AHqDUSFcHP0IuFYlBqrzDNIpvCfWar5UIqk9p
ks3P14da7pnVoafZwiPBAE4Frmc1x0ZH6SSgW+dV0yx2TVRh4N2pF4x1MO4aNbktMH15qRo6FNcH
vvBxGdgGs8li6hBxzo+FCU/E6f1G95LWRntnkNpHcFMvRSf6p7EFUGlNen7ju17YPy61H0q+tOCJ
cavJDk6JXLLNmL1fO1wUiJI8ZqD/4k0jcWbKwSXvr8/ywkpCDRcLbIR2C9XZ81k2SIG53Yxo6YD+
0TddtM3TZMTY9tLVu3HNX/qgtAuW1SSIU+k6H0pLoYRlyDwgNdoKFEHbenDa93ab2zRCWim3snac
56GEIfT2OUJnVArdJRIpc/nqfwS4qKL6o8ghvdr3sQ1qUUb9qEV4Bm6iKdVuZMuXPiiblZLikjAT
Cc4Hq23ZJhF9di/PfeeLKqYCM4kIowjLiaYbKeKls2Eu1yHQfHAja/BNgmVfi+2L7tmuXzd4v+n9
fZ86JgpdvEWpyCyRgK6X3KEE0N1Ay18aHItJcg3qw/+PszPtkRtZrvZfMeY7r7kvgK8Bs1hVvVRL
akmt7QvRklrct+TOX/8+7Bm/08UmitZ8MOC5Gk1UJiMjIyNOnIP1RYIYJpnEuDu6SIiQmvLNaKXB
leXDL7+rxgCkWJOq+vvM18yPwEnNX5c/6Zpx6pQzcp6uJL/hfJeRAbWMvq406tACxnRzUpz2qBep
8ZgmQr420Bjfh8D+vHoM6q2ZrpXMnFwJCBlXMzC1JYpBo7swFGavwQ0W5ul+tLSggttSrT4kDvBZ
vfCTW/QBTI/Hardn8n0L8LXmYzxuIVyYSYS4R89Xn9B7FxIkQ56ItBze20Z2o9LRryTYOP5BfGAg
eEbMkxq8ys1DJYlDC3pyL+tD6BtDuz1mSLpeZyXCJpe/6XwMl5EeE0CfeL6TVC5OjhrkCqxmseYh
T68Fu57iyVPeA0N2kXLpbzvUmX/fJMwKHB0qjGCRoaI538jAKEqowcRESOq7dy0jkntkOtGq4X8d
HksfmrLLa3wdA21orIDqzrRIM6PPuUH4xIUJL+DkpYoaf6kqFVIrX1LcREa9KUMe0YV1edgIvM/X
xvnO2tQWaeHM3A4URhanZVBlJJ+TboTwM5ALb+gG5bbXDR8W6BTeW38MT01QQ4A9lrl51TDlcpcg
cHwcO0f+eXkDXrsuCSAZA/18Rtxe9VQ7SE3hhJCo+8H9/1Fmavh7Dmrwrsyr/PNlU6+PKQngDGni
NuVBtMwcVC3otFjEk9dCrr0fMtXZh8jT7susNj5GduSj7AubRhrF0m1Zotx+2fxrd57zTyIE3VXS
pCXSPGAw2qQYBgkGnIk5JA0JjHgxiIZkpw2Gf3SctNhoe654l6LNqAmKYDQl7fknvbjobIaiO/QJ
R0+ZRzG61BR7rZWcPaos03ckj6pjolr3l5f5OhJD2EyN3uaCJclcFo7RJFOGtoKRUNRR9JBm6rva
t4v3RELpSulDKEZ593s2efDG/q55EsEPoDAQbJ6fi8UGGRqdTpjIKK1Cd9QManArpcD5kyYJNsqK
z6FneYAgdGKZAORIqRfHtm5akfYGehYa0FAEuPsYQvkE3UBb+MWbOht6N0VR1ovVfri2lGB8H5Fy
fYRdFenTJk3u1MoKri5v/Jp/0bGkVg8Yi8t/cagRE4vRLiCURBPzBW4I0yRqFDmpNHNTRn6dOwYM
b5dtrn1sEihqNIzHgZxelMTiAtmueOgnry7L/oQ0kPoJXdb02q617GeOTOMtSB7LUxL992tE1Ji5
iMB38iqmtn3u2koBE5ZfwZBMob95M9RKsaMxK32GAau5EWHgbwSPNe/i/HKcDMC4tLzO7WWWavVW
hBAl06LtYYB/ekfChyTEYBcbd8L8oRbORZhiN+m0E6qWpdwiQ3J31sKEDHdo7ulM6HzGpn/47U9H
lWZ+SVGNIgteHJcKur/RruMRnc5sqHYoE1rXVQ41jm6U8ZWsoCvj1VGDjijTHdKG36wEJpI0hn3J
jHlQLYHAM5y0Y6xn9KZgKtHJqqpro+zVNy0iZLfUyVt3UIZif3nFKweETIJrfcYo4TuLT2jQ6jei
KJ+5UmvUW3UdcQ0UoA9yZzzYSaQeL5t7xgksvyNwXVIXCA4MLtxzl9HgrVUTZBw9OqTJDprnZI8o
5XiYesO8L7W2+KbA8eyNqKPsBxn9w70QssmcqZ98jNoShnq4I/WdU/EU2vhpK95Mn51AS/ke3fVl
GZIsjgZm3YyeWVjqu8SRpmura6sPIN7y7wH6b3t5hDg16UX4BcSY9iNG3Ed2GTcoDmhbRvsJpYBT
Qxi6kpO43/COlXI/JRMaVvPbV6fkvwhlzH+Xk6V1g9cbRQ2JTtn3qRdBqPO1ljXJOlgSiqg3JnwY
P3rA/8GuCHL5BAszxAMbO7XmNBSFZTp2dGMBD51/xCzunCEsKPobHXqU6OgxGNLC5Xw7t9inPbwt
2s2IsNqViRoy1OZO/kMwGVDstQGm/cqS8juAsfoxssrslIgeub02kYwN115JbYiC5FCwT84dgvnP
X1z0UVdZcT7Kgxf7xVAetUmPbtWxyG65Jp1vkLhDpFvA685W5mPpys3of7q8USsnep4eUCG2AfpE
RD7/BQa0fGhDyhyuiPhxEyCMfYOCQfdgpjYdm66BYnuPLp+9kcuufB8mrTA5TymCWFncA3FTqR2t
elT5pLZEWFQgCP0UCk1iYloF94Cku5Wp17+9WBrjis6YFcA1bfnUNXwFGayolz20hUT5LZDG8Cqm
3VkdbVQBIjeo0YW6QdNm/O16IjVEwjb1EoIYx+18l8Ee6ggg5dSDRFJWKN44aLJoSZUytOxL0xXa
9FqxFSzmuLiIYyDLZqZamvNkPItLnmlPlQnpBKb6woTfTvH7BDHBtrx1uvG7BvjoEMvtu8FJuuMQ
W8WOzm/74fKGv45XFCUYrOOeB24C8d35unUtnvqQ+qwHwkz9TInIYIrOgKqpzmHtvmxrJfoAaJHJ
YGf4BV3dxZEPHZ468sRhmdS+Lm4zAlTuaWlofdVbUYu7bBpH++DoYtRRgGe4cVf7sG2jTpMVW9Pb
r3MBUCDW8zAXqS0MmOcL7yNtcnymMRBhb0cwNZUSHifEcTZO7+tTdG5m/vMX8aPpS4ZLbK31wLnZ
ARqkdntbl2gYoN5RPzpxpx8ub/KaQQ4s9SIAA7TBFj7VxGZrDFnSoTrHqKRdoA2EaClTVGgduj44
m43keG0fgczPn5NaArx15wtETlMBiVB3ntaJ4K6Y6vyjagxbV/7rMEyVAnIMDZImskRlsY2A5Zw+
z9oO0YCqPjCEmZiug9jMO/pT4t1kOP67KpG0u6IMMg+ZCf3d5V1dOSbYJrshQTVmoMn5KqlqhHof
Yx9anNxDZQtN8aau78ZprPaXTb3O/Cl4aWA9CERkTsvxB2irW3ViisZDwClBDKWMpc9xplo3gaIg
4k0PHs2PXPWfeBkkWwW31/R8c7mNqpDGoWDIa/mUryREBQK1YaERMhY7tD/8W6uvk9tcbswKniO4
aZ/FE7+EqCLvfL1sPzVV+yMLG+1jHU3pPinDASrBzjrRGWreX96cNT9gCBeo7DxXymz5+XcowkFH
PCjraGC3JXVsOIXeS2YRHkep1DQUom2L0Zyuh7Eo1uQP0LcbG8nnmr+TB8CHShDjmbT4Bb6d675w
+AW9gdaqG/oZQN3YrjdqvmvHmCFPEP/MmjI9vwhPCSJ6nYqenCdJcvdQFXKCpiRyq+PRmabq0NEs
vr68tasLo2ZmPo9mvOrVx1GtoxmQc5C5mD/Lg+q/0UweKZetrB0k+ECgXCJoMOKzCBfF3I21C+Jh
FTAEOSUK4xNZJ3sqhAje75uaZ6n5T8Iqx8v93Ff8KCTahhb8GJ0dH4u+dzwzlMO9HzjlRq60tip4
giiPUIVSXmWJbaEUaaQ5rQeUFE7Xtm32aqgiYR6GW8WYNcewiOsznaJK7WmxgWXTCLs0iO8jUma3
qtzEHhLfObLOsTnrWfQbU0lrS2PgGeY6ZnRpJS0ckXZGXrYoD3k+s0OwemfiKIYq8BQE2w6XP9hK
5FNlkmyQFTxQSALPPxjIJy2mlNZ5jWVDLutPzi7IpdhLeSFcqYHDI0HSwWn2ib9xqFdelBAREfIA
IM2lpyU1dagCaqL503q6FNYPeTJakYf8puUqEdWSq6p0lK8QSqN1LaOWNu7Cnkoqr1A9n6XUkZ9K
G7lFl4wb7CoomUb8fV+egasUNynozjQl51tTjHZZp07WezqaBsepSr+WCAHBDG5uBNiVKHBmaPG5
a58nfB8Co5xACwwepCGIk2iNUW8U+l6/aniCMtxI2gAAjWbE+YJapLb7VsKN1WmSj07XCV6+irQX
uiRcW87lN5JAoueyg63dbgxTmjQFeE8xabfwMJWOQKvVSJK2sRkWu0kakfzVJuTY7T5Xv0tlJsNf
ITcaDIZl1CPqoun3uVaW78tqhHuayNEmZFF+cBvz7DxyYobPl3/j2sYAn58bbkQUfcm3kyA8aOol
PCmxIpkfU+RX91rUSvsgcSitxIPlIZttbkTllaDCSBKI/RlxzhNzUcDp5WkK9Fzq0OgU9T4Oi28p
4KZ9gxDpddWifHh5jWsHnVoqiJu5Z0Ap4vzjo9FNb193Oi+1RoBCZtF9SaDBPEZlk5+kpvOvI8VK
3EmyNrG086v1/MlFVswxBOw4K50sp2pLu/cbxZzvVWYIai+rRfEmGq3AccdiNI5R0aS7zJd7BlGU
sr8SKeCgvs5Bt9Iy3yJ0Wtt23l4zRdY8p7Ws6KNkmQZdqrDtgyauZ3qyN32gPjaWGG/Moao3otyc
mrxa+0weC10LH3kJz6Ys6cdShbrENBnNL7R8GFxustLYG32F8joapdFtABPcG7/Ss7ehmv8+ZhqM
DPc7XWwaRaQo599d5fAhpOQ0nmQpb6Cq0T6NQV/SCOyHjaWu3FpEFeomjL8zILLk7UuyMqRPjSUy
0mGfZogaS6YoDolhtRtPgzVnZnSWai+wd/6fRZoR59OYZKilepGl9tG+tg2E5qiBos9V11e8T5on
aJ0RKQWWrf5+sJinFmcAL4jE10IsalAkWYDtNpfMQys1s8QY+sB3Nv9rtdPzuLkZzMreXz6/K44E
Uoc2JzFjLhwsvmMBAmE0fKR4w87wPwHWGwto4OUeYTKJ+kGs5sGbKppy89CpkvZhBMD++/0RB+gH
tV9zbsPB033uSiZqffYk+bUn2U1ycMb0g1V26FdPanuQS6e8hl0/9Gru7N/3LJAQM56V4A4l0CJU
+pElnL5J8eE4sr8hPqsf01EtaUvl7cZdrK64lsaVD+HzTBnMmNP5InN5sv1JRlinHyzju0Ch+IZe
lHoUXdpdT00bemFghjtLifJPLZqHJsMPADMmWUfkKLH9LnAZR+ivu2HQvDwAe+jWYw59M0jz+ktV
aiGiSLn5tvenSINRfeq+Zcxu9+zn1N+0aVTtiBKG7VKLQlYvNqurcIy2xDNWV8kQ6VzzY151CcK0
7RDN2rpvEJySio8SMxsp3GvjzgBTs1OcWJgIUw7THaXWauMiWgnAQJV48RCUwCkvHVlFvjAUVt14
DXpUXwmcHyqtCGqQruARjFB9uHxuVpIrCl/zLMcc7l9RjbRVbIekj41n1iWPZ+YTW9XN8i3elJXg
R5rIA+FZzogH3bnbWFXtd3koNZ5ctSho5EkWoRBX1uNNaSPfeXlNa7EA/Ox8icHjSV/63BiyrrGR
dlPr5ZI+PghbF/n91PgMkLd9rd31lKFGNI2aDvFKHtX7PkGD7/JPWBmQAWkBbQINSxjEqWWe/wbQ
UUbXMQzstYpRDbwq4YeFJ6Ks/ZM55SBcRKCJT7CD6NmdFY7qrPndBTCFNMqPpByTJyXK+h+Xf5SF
zcVlS2pLF4h8HWDjMkCFtZNWqYZMMbjK/pTF6FN3jdEcsiAf95Go1dCFRWeLp2zFKuPDM17JIa+i
DXW+E6GaOIhLSpXXlbX52WGmDFHBytc/yKWqjy69Euc2Cdvi9xdLuxh8KnUrItayZiVs0QFShf26
i20ZVlemg05JQd9m5yB1sodBGnAGN9XG8V2JHPAdzXTxlM8VrqTz1XaWgf5DOZVeDv9R6Pa6nh70
goI2QwAiKA9yk7cHJ/OF55iod1z+wM81x8UXBm1CIjU3WlFjXDxh5FwRia1KAPETTtidptRIz3ea
k34fKaC/jx2hJW7KbPdVO+q56SoJ7QTP7+NKBdweoidrQ4PrKTB8567GpALkZQ0KZO5USMHT5R+7
EhKeH45z55sPtMyHFCMJ+9LpobkSuYrQsJ460fjO1GDjyFBnbMVWWFgzSDCnx8irmgC7uJ9BrpV8
Eni1ZKsE3k8und6KtIxusgYShI1PseL1HDGKFLMj4PgLP2gHu7ZDLn3P92Pjcy3Mh6Kcsjsb4WBv
qLryEFXBVh6wcnVAO0e+91z6xu3PfW+kS6knpVV5YyGhAhOntYVsuJzCNWtW/efK6f9BDZxBZIbH
59fCXAc4t4gIsj41TSaoYoV9wshEPDVXoT3QwU0iB7a0SZHCOyvQ++ymnypdit1cqOrjb3sSs92Q
YdPknjPrxV5HtB78TFSVp2RgikdLaK4UWESzEN26w2Vba3sMGQ8dcDhPSPQWTuSkVAMqdai8MBbd
+0BJx4dE7jIX0/Yxn8pwo4y34kcMTCIHAd8SycCScdbSqXMAQOFZmCrVPTx/CIIOchwOcFo28duq
9Mnz7K7bmrdZyQtmlhrGC0mnYSFb3KFaqsSGWtMXi4De7EOIIDzF5jV+eTdXjiR8ktSuaSxoMJcu
GrqR7ESWk5S1lyZtwWC5Pt7EiLvvQiepfn8jaXvRQSCzmm0uFjQVY5N1Wtt4Tm5UlRskALqSIrDf
swNPjBFZB4Yagv3l9a14i4OCI5NZNBfhPFuuLy66ImNO0dPMKL/rRsRsJ7RL0KYa1UPvb8LiVrwF
YpCZLOvPW35hz04S+Psr7JltE/7K5QxscAM+oZS18U0Vy8l9XqhbBYy1RdJ04Lk3ZxUU0M+DQJvm
QkB03XjVoFvNnos2nq7YbedWjvrgU5OpjDtf3tfX02D0IJg8Y/CY4jyd0sVCGYqM0m7sqNWpKXQH
vQXJw6GnHJ7FbsSoYuxVtaw9KJE1JddKR233EIxVc2SoM/oe1s+80XphqN+FMVjiGMhG/GT7hhgP
GVSWpAe9iLP7iYM580Vo/rugzoOfYVM2yL9BC3/qusn+nBZ2lu3GWhusAx3rNNjIIl99To4EVzl4
IoDm1KDnP3/RqeUlN7RGJFgl6Jf7mLvKoyoju2mpT1ex0f1gGx4u7+xrkyDtqFLMJG/MoSz5UMIJ
CGSSF4ZXxbXd3QJN4jWnp2jVu5QMxHSQErKemxZAz1ai+Crk0EOlA8NLlquEdtoijLe+GcuTHGK6
T1XTC2Zl+0CLgNpfXuKroDPbIaLyPKDdjvDF+a7Wto9wQoXsDMQm/eiO8IfvjEZTD0rao8x02dir
w4Exxl0AJs6DvM6SXAWejtxqYWX3Ys33j7ZWWl+E0N61Uujvi6zlQvxte3PmOYuqIuxBxfZ8caqV
CVQsA8OrZV9FA3wKjfHNVE/9BHQfH/7gaHmyNbL9KumdUbh0+GlCg5F9VflAmVooqEEZHrAgGNHl
uPamMs48IaLWG0Ht7AzEhd6qgbalC7PyLUl26A5TjaBiv8zpCiSF2zqKTa8OK+mhC8CrXcVQZ+zU
oNxUn3xO2s7Sa9bJt6RgSJKFgy42t1bbVEYAXvOAJaelWzehfqpQJO9d8o/4XraZcHR9NVB5rlcq
LNdGGEtvlcKw3yMhk/1SqwzqAyxmmseAzDRjPfM2vE5iQQLsoBV2JyehAk2FHw43bczElKs2MqhJ
y2+K2JUlaPh2fL/4m1kk49fLrvN6UoC+h2yC+qGONiPMFm9WPTRI3RBF88ogkk8MC6i96wxGNiOL
RSzcfrBbY89Tr7xtDfhId9ZoiNiVhshqUCPRrOzq8i96XW2af9E8Bk91i6frsrcu13ooKFcWngPI
rd/zUZP6EGnBJO1hY1Tpe0wTr5O8BqDgIgifPum8fKCJDNDL202xbNY7gTi7cGVQ8Dll/SArvGmQ
dfkQMYiQ7KI6jt/llZxGrtDM8Svlb6N0Gzjqk32BtMnHUbUgwUoTHU0MFJmb62jqnQhxAUNhvIch
/R+X1/zaoyHugEGd4VUoWahJnx/gMa0Ytxrz0mP0z4TCTE2vRNYAe5j6rYbX69jEDBJdHR5FdPRf
DaxWgsmQIC8LT7VF+zXsdJPpLVNBjgdmP1fmWbgRnFY9jGYXr4U5VYCQ5XxxiNAh6A4Y1lObuN9z
wwOVTUWyt4uGgc4uF55U2bIbxpOxn8BxXOWj7+9Cq4j+xH3955m4fP0sNv+jKEcRQfe++Mf/fls+
5R8a8fTU3D2W/zX/1f//r57/xf++i36Ioi5+Nct/6+wv8d//y7732Dye/cM+b6JmvG+fxPj+CYXp
5tlA8FTM/+b/9Q//4+n5v/JxLJ/+/cePos2b+b8WREX+x19/dP3z33/ML4T/fPmf/+vP3jxm/LX/
aetGPKbR4/KvPD3WDX/ZcP7FnO38vOFFBTcPEa5/ev4TRf0XDXDyZqaKiRHzxEFeiCb89x8Sf4d5
HoDNM6cC+fXMBlPDLTD/ma79iyuWcgT9c9IvijF//O+Pe/dnaP3zs7AXf/3zf+Rt9q5gir/+9x/n
Fw1PadgDeb/zMHkmDVvWNzi8VuOEvXqy3ua5m4cu9GH9l4JqS7J/sS0rluZj9neof21pPqYvUq8p
8PUEDQX1lNgKfK/7ILoxU3cCRfRGVLcScxaX7Z2fxdf2FknJoEyBnGrYa6y3bmVfd5RlYLn9fSMG
QK55PJUvsuyplroeG1I1KifyPi9Ov6nZDy7uY1hsaeSeB7E/VwPQnCg2D09DDn++e5klomHkNj7l
tX1dReWOivouKX8rkXu2AlCVzBiaFhro8iI9TjtqnEVW6Kdg6PqPwJxLpNMiy0vSWtu4iebAtHAH
TNGnnAuYuPLClDWIOA94+5+qXrV31ixSMuihv5HvrzgB6S+TRhB/zsLdi/DYFWo5J8f6Ke+rCPSi
8bEN+nA/lXZ5N3b1lhrSIp/5cwPpuwIRQtiXOs5iVZ0dEG5hMgDhS9l/J2VW9lD0BRSHQzQEEbup
2akbGaKLYG3q5JskCcRjK5BQ9eD4qA3eSQgLuZI+iXTXWaX12MZ9GRwUo5Eo/oRx/LFAJHoXaXL8
K6xEH0HfoXZfg8hS23fd2DtXMRe2sU8G/nDD2xe3zZ/Lo64ItouKH3nbwgvbupfhxG71kxaBsWqU
6o2eRIEXSrZ+JU/WbvClt5nefiv9ZrpJa6mGYM3WNuoOC4Tx86+gHEw8peU7F3AWkcQsAU02HZus
apLiqYPs6k5zF9tjROcrPkhytTfKxs0d+ToU09aRX9sE+qEcETI6aIyWhRy9gAu80SbjRGmw2GlB
Od7nyvta1NNeb5r0FMW6h7xERT06vk4k2FgNa9ii5lr5FQC2eGVzE/AI4iF0HhAaW42zJmqNk6ok
1Rezzf0regZfuy5OriJV7fdjKid3Lfo8R6lqyr3iR8pVPWwO6L86x9xpXGEkHzj9XDw4/x2l5tRa
bxfSrZmM5nF0rOEDDH/+RmB6/c0xY/C25NFOUQtY5rkZCkG1xmtBuhWBZ/nTzWCVP51Emlzepbsw
Dku3V+wYd4vugg+XY/zaCnnXzmDGeXZtWY2BLCPpBQnyra3cCAVKa/PbZQOvgtS8tr8NLGlOxikQ
ID976VZV77PxphO71rmWjY1QOIees4DLG4RZCwhOZuoPAu/5DhappbRO7Ti3dOmUnRIZH0BhHSKh
ouQaoy0W2Gm4ceWvLOzM5MI3aluIrE4s59Z6m1ZfFZU5sYdae7i8e69uxsW6Fp7RJ2HQdYXp3Aby
tz5/NJTrPr2/bGJlHSRv9B4pi7F5S0EAMMJ1IulReJKkaRcH9s5R290Q3COQcbhsacXXziwtPlJf
x7miTmF4ahX/wCv3CJ3r58smVvxgzkRnkCGk0fCEnftBZXcozFRxeOrLNjx2U3VtJ0G9zwPzNvHL
8a4Oo60xsLVVcdkzVcxrn+L0YlVdOrYNNVRMBuI4cyEJ09oA6GyZWLgaYwljVcC+chJwYtNoo9dV
Glsp5asUlhEpAKIM3FOqIP9eGFEmemil34YnDqofdDe2dBy5zhvcIHdu7epDA3nQ5a+15nogJnge
oFiH6MsizLcyZQ/ai+EpUO/kQJ29Turvo3qrlbe6f3/bWbq4AimO1Rl9eDITcYQNrHPDMRvcy4t5
9diY94+8clYgsKmpLy5uGanoyOgworw1832hu+2Yvu3i8WhnrlRtJWOrX+uFtYWjZ3AfT1EBGUMW
AOJssxtFyD+zcHQL6k1+jJhbXe6Mfov49vnmXQTas1UuckBlNDspmUkgRPhepkJO+d4LqpsShQ1V
/dIx0ZoEhqugZxu1LcJ5t2H6FIRXWe3vIulbz4RU9KPv6BAHzV3Qdy7cK7GZHDInOdaacRzoC+RM
GSnSVSDGfxDpXn6h+Qu+eKQ1slXZWSqHp7IPDwhVXLGF3iBprpE9XvaFtTD00tLCsXujYYZpxBfC
9l7I5ZtqCn8G4nMQMbgrwfd52dozu+SrjzLXb6EYBWO1pFftnFZCTE4LT51Bqcm+ojbh1N+USbjT
2H7VOvtjwIN0qL4ARc8M10/v4xLYtxhhNbRA3t3E3b0Zoxpi+S6sUYGx1R5cucZALP/9Axc778dt
KAvbIfIXqQOoQZvetINMp2Aat67ltbM+Ky0B5aC2wKzw+UeO5MFUylYJT2mRCq81dNOFozy7vrzl
a5HrpZXFMRg7M/QbY+AYRI91K+566Vsz6jcZsi6XDa0uh+I8DGpzw3qZj9OUNxIex+EpkT+G1N46
ddqwsPZt5jmMPy1QM1luGPOTomMpjZS6iQN2Xdz/kzyGQu8sbk9/SqZDfW6kLZpxEtEUnnzlPhi1
q0KudpJWbjy7V5fCUI4K5S48PdpiKUXESAGUoIRgXF/qPpXTt77cQOCv2oChhZqIDExo2XZSzUI2
6SCEpzi/8ycNpNAx3lQoe/0A4jKZOav+18pivzTYAQ27CqPToOaymzU6JLYo2l+jaV3uo1i9M7Xy
C/j+XR0YX426oQWpwb962ffWotjLH7Fw8sEINB+pk/A0DbXkIuvoeOMQaW40DoZro8MK3eRWkWbV
JnBYSviUGqgznzuKH41yhbh2eLrOxs7tCoALk77T1bfj+8uLWz3BLwyp54Zg9W9FZ80hqWtdSXs0
qAtxSUH/v7GLW4YWKXw8v1q6wQ5PhfOhgVOcrsjO0G7sstxfXtGqZzKdxRTQPFW1BE1ytzlaTyHl
lEsPQWztxfggRVsJwOpqZlomug18oCXTYatWWi8ADp9i9ZeFvnoSv3Hs1NOZB768msVAE4WQ+Qgw
L8TLmCoAteTzDzQACLdmnqBTp5kusyuenR2r/i7/noSUP/IrNOhid3I8OT/UdFikjc+2sptQO9BL
B/wIGa+5MJ/0aRxZw7xQ56HRHkLeX1uhZO3df2Zj4RqqAN43GNgwdelIFmzdmGO0Lw/NmF6NDE9I
6U/JVjfcZOVGYeCLWKxQYqHqsAgtLRh/EtUgOtl+fx9XhgdwKXQvf7zVzSMNxgxwBEpZ59/Ot9pG
qvMsOvnIi/I0lrRkL/wt1bzVlbywsogVrSnFDXos0QlCCbe1KhedoA0vXDMxz7wBseb/Xk+tQVMx
yE4TnSb7rs3FIejMDQsrB4qHKtV1ANXMRC45IJ0uTIMGdY6TkD9F6l0/FO9D9U6T043C4tonITQ8
j6zRvVsG1kjz6zCtDPzZfNKz91L/0ACmv/zZVx4lNFv+trE4M0VN9yNGV+6E9l57EyRatUPfqzxS
0r/JSutz7NTJ3Pa+7+Nk6/m1tb7FWWomuZLaDtu1/c7pPsXG18b5dXl5C2qv55B0tr7ZW148ICY7
UoahNqOTdFsr5tG4Mkd36lw/iF3tKRsr11KOetu7PL2sbGtz1xzl5ebOG/DCeKPCnR+iqHhK2tQd
831lfI4AbDnJj8urXLVD+myBs2XJr9r6ZWsnwGpIor6Yw2Pf7fXqoyy//wdGaPTAgUSGASvp+WKK
QTdjfb4UNetKT45MSVi36ZZLrK7khZHFjpk5aFJtsrgQR6ffG3X03hQqRBki0XbRoNv/4CTPSCQY
uXmFMQpyviYrgQ2yUgmsVsiUSlB6ZnOTVrkXqVuusJIkzSDLGSH/XHRahNdB16tWWNwbAsw4GbUa
9zsT7AyiN27WbnGerMXAl9YWYVahp161MdYm4VmfM6ZbRXqvTHBFu3AdtbHmlsNDXxB+LWY8A3eE
++Syt6zGFbpoMqBdkJ/L0lQ+lImvWMTIIaBeAL7Y3LVjb7vAYHRPKGilM+w5eXDK9cfCL+sNZ10N
LS/ML0ILJFtKo8zbLTmj20aW60sPm2XYxQjIn8EFdNncrgZnARvZuftMWWhLcivmAN24kvS26iK8
9C7OvkRcb474bD0oxTVZkUc/beNRs1K7gmIUNKZDH1F9NVfZyiZFsbCNTp/GokYrtXBTJCuK5NYa
tINm/YN32pm5+eC+CGVFHMPIKDAnD6lrWPepeJriT5d9Zu2jvVzS4vES6BLiWgM2yu6mKB6j9n7c
GsZeO4YvTSyqGrYUhlXVzSY8Xb3L1X0lXdnjU61suP9qnqiDmQPlyKFHIf58v3xf6TR7xP/rsN2R
ErtF8B5CLS9upZ9tWJ7kfPJ3eXfdJMkGice6aYSC8Yo5C1qaZuhBgxmCazUrA+3anDLo4vt28Jgt
to+WnHZu4FfiSH1POWmi7o9mlv0mpeZfRwMEHSgOmoK8Cs7XH0vM8TFqxvrV+8IcGYJtK2/qtJ9Z
JO4QhTtpkNTNZUMN9vpUOnb9dZTLGy2mVYd68SMWNT25ESKI9CE6VcqdI4CI1febzbLVc8hMNzzd
88tnWai2jTrp0qYggRJgnXLfMa8NM8j3bToZ10nZ6q4Yx1vZKPUfl0/LqiszgcSsFy00YwklMHs9
KzroyU5Nmco3SqcfY0VBuDmHy8IKDNuDlXzcqKGtplM8sFAdmvH8zL6df9YWMco4bSvCuiHdtdVD
0l2p2r5omoMieQ71yNb+5Cc6zIjpnqrSvvt6edFrFxtDzxRNrTm9Xw6n9o3tt2Y3v1IQE7QayAmU
LTbFVad5YWLhNHYcmaboeaLIxaeprHaTfKeZlXt5Hate87eRZdlLhCEEaSFGpKz8QnYaz5rarZvV
0X0X/UjTDV9ZS6twTihOGOKB93R5Ufm+LkanZE3ZDXRnbpreUG0Os41bd9UlAbEzNAO+iJ7euXcg
0WJXvolLDkiUA+PaWca31Mg9Jdo+d6tLYhiK8U+qGrjiuS0ljcWYDtiKBxuGKHXXFL9KdYRWYOOi
XfB3/BXKkBWAVhWICTiTc0tOn5ZNWRPKCxTQBv9nOB6Y97aN2yn1d9eOXe5otkVN7oKu9MmwzLw7
9OPPyw6z6pUvfsT85y/u37yxuEwUDl4cP4Yi2jXRzRR9v2xj1SmpEs1FAAB4zxvxwkZml6EMhCM6
OaRnhn01xMourN4F4cEqD/60YW19RX9bWzhLgBKrUQne6QzvV4ysZrXiluH95SWtxosXS1qmFLme
JlHKt2vUamf634LyH53kFxYWF52lAW8qajYtRxPBfB9kzFKF0yHthp3zSUzBVmKxtW2L8NQOViwG
v6PGFvs7dXjLfKcb12+L6HpuBbXRTTkUiWvI72MjOxozB2DRuAEemWxBfjb2dhlUElPp4yhj5WEa
72Lr3ve3+BZW12rToEcKdaY2XZy8aZKcENYHomTU/qpba7qeTONLPmjFRs60GkxeGFqcrqqvjAEO
KAJX8qhkyS7NSamzbBaTdC875JalhdcrvtDByGEpn2B4UosbWjfAHLy8eLxsaPXrvFjSwvNtxg5K
rekJGFMAp5D5lERiy/e3vs/C90c96yEOxMZkPWShts/r70qS7S8vZMvIwuFRdbC0UMbNbD5K4v8C
cbCZxK1/FaTVZh0M3nOL7y/Hep3pA46WKemxRx9Myn6N8nBqog1HW1/M34YWn18L8tDRA3bMqszb
THuyR3svCXvDyVbvYZho9JluiDlB7fyyKJveKkaV5HsIDAsUl2a5IL8LN1aMvUgj5dYOlC2FuvWV
/W1zcVaLtAI+amCz7R4Rmt3jcf+PtDPZjRtptvATEeA8bMkapFLJtmzL04aw3TLneebT34++6O6q
FFFE+wd60YABRWUyMjIy4sQ55VhuRL/VGwqUIxBnkxRDDAilHIS87GdeFcWvJNVcs7/To5deZgTk
MOby/X/3vGX4cIG+L0RVglfkiMTFzuhQ6w9z+VgVEmpjfjwcm6TYknz53YQR8AC0P62FBZOuKwD9
60/WdEnd6WAigSTNd42juDaXVpLum7A4FuXRaQ/LI3JImv0i9GHNT3AKfWg7/dTIrZdIMsRViN3d
Xv/aqTDQhlxILoCSG8LxVu1+doqE3xRF445UTsl/5UgRjN3+tp21UMUEELAimqfgGYVDMUB71o52
Gp/T4P0U/KIJdvvvr3nN5d8XQmEc+lSepCw+FznIHtPVlMRNgs/l1Hk1F2Se7G7bW32Bg+0GngnH
Mp0CwWCYGHo1t8uCnKE61FWiH+bE1Nx4LCyY+phqglcPKhAzcVwEB7MvkwNG9/aPWDuPC74NaBhl
x1ekpZqVtIVhsmgl+KSiNU8rTDI/3bax9uHgTVxEOgym5cVhjSSfkZ+EJvecp9kzdFORCzys/INg
RkiG5WMhUQNbfH0yqqiaYEnL43PV5LrXyWHvyaCBIBspfzZlz2XtmOMfxBlaski70JyljCh4JHXh
epKLKT5P8mPQPPdG6iXFV8XPvCx7nJxiY4nLFSYefmtBbsOHB72BOLURpQ49irCLz3ZsfSohT+m+
xurdmN9Fo/9OKd/x/tzwjlWLsKcwHQaElKfa9aYitxGlyKnE577Zk/MUEMy65tR6hR5QMrXcoBq/
VIZ9uO0vv9lPrxeKbNUydmwTU6ldilHOKOFIGwMaFT+tg57uquxBSb3uh/9ChWZUPGc8V9NRHzwm
EfrkNDPcFwJvCTbL8a89lx/CcwqWECBOYKmv1z8AJkzLoArPznReVEe2CFNXSsMYYDzGRI2DZ7co
oTiFcgWJBzjJZODJgTQkXHC1/86cKpDUz8P4wgCgN9SVp0n+m6nb4lZ8HfIwT2eSqUrah3A6X6+v
Ki1zCucmPHPXwITAZCcd+V6pvXbf6l/pK2548OuMgxEw8gji90J/J87NplaZ10x9hecKhbSo/9aU
o9cPP1PzEGZbortrtha1C1gBZJurWShmwAaQhUUADETry72afZg/StYMFNrNtpRaX8dQqBagpydv
YRtBKF/votOFVpgUJACS/iuBl9VJT0oSbcSa10cRTTSiJ4AJ2ANfcZlnSitFc0YpqI1oj2TP1Rh7
zvfJ/C7lL+pnZ9h4Ea94BubQu16w1lAACEewztTRaBinPBdDSldE2mn+Z90/qAnkdQ4J1V8bR15l
j4Qjf2Vv+feLooIEIiXKG575ipkeSl/x+tK4h33/aCv9Jw3ccDD+mttv0n0ate5WRWOlXrls7r+r
FS6PemGqsSfKJlIo3Vn26Bazf/Ct8tREpzjxHx3GnZvSvvOH9qCinVaiTskbYON0rCQE/IylQcSs
ErP7r4bLZDSzjKWyYjrjvdqqni5/m+JPUxodGxQVNe3r1AXQOG3dnSsOzPFfCIapl5JXComIn8lK
4BQpYc5MXNvpXVo49Lm3XHilRLZoklHPZyCB+qJ4R1OujYwpBe0+T3/Jx1DeleHkMVDthbriTpn7
bNxDINzf5ZJbNBvNzpVwQJil+G6B4V60sq4dbAkQKFJGVK2sn8rYuGn8sa5fnPhdHP/c8OUlsgi+
fGVqOcoXvmxbnW5LA6aq4Xs8vRTGm4jReTN4b81H3Tz59qEoPm/YXDk/lzbFKosOQXFJM4XzmjRu
8yY0kEB5iP3j+KOt34eG7vKf7lBBO24YXlssLSSqLhQ9eWQL+xogUWvbI0cnTM96/yJX35MXGFe8
IOk8u/2o28Ehk7Ye+0tEFXcYvWGSrmVCksfA9Q77hVJ308j7eKz3S2HXtx0GcmdPzTfC4ApWDRzk
haUlQ7j8lkkzq8FSR8vmzmOKUWo+Q1y158mlOczMeoWUepP8EJbhO1XNjqHz3t9Ublw7nrxjKcxD
qw4yT7jJxsaHwGBZbS9JildLA7wQFgARU4s3ZV/WbcFeCv0wF7QIWpr8Zg4zZYoYpS08XWvv0vJt
kNHKvat0NNR1+5OiM11r+TtLz/ZLl1BNkzNz+vta9Z9v+9bKlUem++9vEfbeVPsYigD6cjklwzJH
j9P5nli1a5qWO3eZG4dQO2zdBVsbsPz7xQd3GMtanvPEYCV5dkp7N8AIZQ8vf7C0ReYU2gUegOI2
N6VpMETicFxn5a62j1rn7NoWjlS9font3QxTf9zJd7eNrmSzPI1o7zD5RaopdnyLvO9MOVSovaSM
SfSlLnmZpm1xwKydzUsrwmWiQhBoI4QUnVUpPbahetdVTxqiF5s4gFVDCoGbyWS65yJ9TzYafed3
Eu5BIW0PnK88Fob1S+cAHpQmsDe6xKu7R7IMQyEzQNR7rh2jnZETriDuPasTCJn5aSq2KKhXF7RM
HpIeLzIUguslXQOSEknqc1Y5nmY8KnKxl4LTZnVxLc9Ql27Y34aWH3Lh490k5fO4GFJC42xl4b4K
VS8e+3u6BDul6U03mseD7MQ/KTt8ve2EW4sU3AMhq6BGX5DzBXPVfKjSd3AwuohlbiRTq5+LdxUl
KfrAr7jq7ZJZQd9gcoZ8ymNYR0O37fZKVlJkZiuYRFweT/CYCNe8ltZDyqgIkw9qjvbOe+QoXFP5
ksJgUtJutv4bb/jSYFxkZeBXAlUHLYf4GNfSCsYti8mBuN1PSAzNd+1/76RcmxAcY5K0PmaMMzpP
7fsYJb4mSF112hpFX3WBi4UILoCUmQw1KZMAw6+CJVjWE+Mcc/n99udZ/oqYI1xul5CYlCS7MA6w
llGFvDSt9tX4kIxvxrjzynjDFbZWJLhC5uQ0hIGVn7uyebTj6VSEL2P1WY3r97cXtWoIHhWqrGCG
ZBE6j4hgr7Qyp6dCdE+vPimT9tigSBfUG8/NJda82r0LQ0KGBYyrNoLludkoJbm5srwAHeObn1fG
xq20+p2YTwUGBSHjq+5dnZWKkyd8J3gBvEk7wR4af2xj2mp6Ef66vX2rR/bClhBhFYCj4xyDC7H0
Zn475L58zCb7bWspL3VjRcc8m36Y8lwcb5td/Wqw3kCIRsLKyMF1vFUaNdMhNsas3BZ7K2BWpMj9
D7luMPofxuOfhD4EM2AsZ/ZfF7UUmlme9MrAXGpRazXQvT70jPBt+Pyah1C5XlQyNG5h8UE1135p
lWX6/1A/znCrPW1H8S0jwsGKUFfukT+hx6GcWnTRC+fRLLb4QdauimVwgkofJRwSo+vP45cV2HyH
WkdjadUHpYcV1JDiYuMButK7gYb6wozgfHHQ6e2Uj9y6jlPc5XGlgbVLv6UQTB7S1IlBFSsoadZz
tx+dztz7KrLWvS+Fuxyxg30/o7g2pKZ2p4QR5JPhHJygjtkcXVnyGPHkX/5MwVnHQDX/HwRUq15h
opvQtPsxgKhCM+5s/dT5D5qTeLz22s0a1/rXBrSl6VC84VjXH0Kp/NRxIjpazZ5Ba3s65M+3D+Ja
rKFS948BYW2aAZFNNFNlIuF5AGJo72s931tGn1HeCd/qc7Rx8ldTrSU/tRWC9lLpvV7SMNGyCyay
YaMsnX3ZQaqXDXLhSihF7RO1TtyqQyErt3nUlW1Rfq2NYqvKvLqtRAIyPgghX4k+p/FgdqGvcjsp
35idRLXADZMft3d2LbJSrWc8E5CxBVPf9TrzACYQJIxpAlo7WT1VGuoXvPzzbyAWgi0But/Vx1c+
emFN2FXFKUw514g9kSofLN+Tp4lMeXqiCbTv2/Ig1d8yxOjDrNvbanN/e6mr4WKR2KMaC7eBKA/l
KFEZ5joxKe+Pte2NfxK++Vb//H1hcX4/cTYk/v7oZztFLaAY3EqOl7D5av8uTAjnQBpRl7IGbgi9
Gg6JGh1U5aGZOuRsPxbaJ2N0N5PX1ZN3YXH594snR2sMsaTNLCrWf6ajZLtOmCzk9LtmCl9i5XD7
E616/IU1IffLZEm1hxlvjAEvz1X9drk0uqD+z5NXRHQgtbB8UpXhaF0vyleQjI1/Ty8k36v4Rxwj
Lb5VFF7dOIrCi2gGpHkiyw4XQ9LVEyFrDne04D7mNozGH8ct1onVI8VLCUD4UgYmcbheSweMIg1l
Cl1p3D20ReHF2cfZBLDbmi7yc66tDdAphJQoou44ZfZWcXjtk1HIo3urEfgRl7y2r5iVHhUDr3lD
/ZWCdKKJ0mH6tl+sRCn+Op+KrIW+mhiNNS2L5LzASN3TUtMat+yOaaztKFrsirBwh3wjVqwcNAzy
VgONwg0gJknARibLV+hKA4HzYj9+q8MjHavQCE7OJ8OITp18aiHqv73M5fgKx3tR5FEpd8NQ+6rh
jhR5XXVmFZ9rh9qdaUqonyaPrVT5u1y20v/+VCBYAWkHEApviUjBjdTAmOpj8huXkdKiLJXHwd6o
w66cgisb6rV3GHHOEIAfx+eWBuWk+6fEmtxwfBy6T3Vkb2zfqpcsfQrY0miGiF1KfyBV1II+Puvz
7z5+1rqVoYcH1ZfTQyEP36UqKHjfmy+3P9vKEQBP+69d4Q5tdTudbamMkZlDKPZRtr83W4QiayZY
lkkooXDx6iVS8MaSnXSIz85gPwZ++0DFvB83oNArFyQvAjjPmACg1CgL62jMvpOdACOWCkrnpbC2
JsjX/JvhAjQakdqFyH9Z5cVlMiqNwYCkFZ+XLBGKhuhggsDM/fe3v8ea012aEW7JRst9Hm6gH6IU
+pr0oNr36l1UZzs9/nLb0prHXVoSbkfKbpVWTyzImg5SX+duKstfRqOi2ae4ub1Ptf8+0ogYwcUW
Lr/oYgtznS6CLOvxWXO+G9ajGe37KnQZtPnfFrbExwszjjW1DdlifA6Ue32AOUkqzkuxJ/mUVDX0
9fVGvF3173+XJbZK4l4zWsvX8O+ZLq3lN16zcDx22a/b61q7Ltk/GokMLlGOE4F4c2I4SS75IGNy
EFpW9hUu53t5qN/ERfuz6g+9/FK/GCElwbmQt4hdVt0FZAMYVOjQAB1c72rt97XfaBJINRuQX1Pm
O1PJGcOPU7e0GFab4XD6eXvBWyaFehBEW/48ZJgcFOVtirrbmEPOGMPk0TT3elruw6D4g5i/4Df+
XqUQRuDrzMteTZJzYsZeGZrBoc60wi0GRXLrML3Lhj7ZMLnqPmRzy0MdLhuxr1jOEMbWC4hYTfcd
bfaY8mRjbjQSVo0wg70MR0EsJ3KjjVJTMqhCG0bvvoPZDLvnzbbl6tfi2bnMP0GYJEoGp2UYQ4rL
iy8aVC+ZGC6Tf/glr05gjeqd6m9kAOun4cKecMwTqQjzvMJeGcVPQTW4c3my50clOvRqs0eAwM20
+wRh4K339epe/mtYHKtzpEqGyEGjYK3c5zoziqa9p/n/7rbzr1sBWrhcmZw3IVjabeY30WiCvaEe
bhWnOq2hnjreNrJ2a0LVKC+TSlyd4uA89H1W1GYYiQ3lnNTpQ6/732+bWFvHAqij2ArtCQza13HD
VMOBqgsmEjDyU/5dd55h5fsDGxAoMVPAL37VrM5RCUCqJCLjbU8Sk37ZVCNAVe1vW1nLAMAb/2NF
uV6JHfRw1ZgBcb5GA3nejy3MctnJkIyNC0VQHvjddVmQzf9YEmKtOabIThctF2UY1PdSamTuCJDs
DoXLcV9HZY00SWs9yRKMikjTmu9iNX1qhuGrNVgh8lPzeCwUpOpL3S52KFRWrjx3szuGMrTKtf3Z
NgPG7Asm6xstcO6rOGK+L0rDozW23bkFug91Jw+hPmi2WFZW3YH8doHJ0+8XMSN+qUFFQ/35PMex
Z6XtnswdnZyNFOA3ekh8jfCoQ7kZJYOFcvz6W2nIhNp2AMzZSA/AnU+ONnm2ni1zIOZ+UuNnNf2g
6gvqGZRX/RSa8SclrrzefKflP7o43M1Dcd8Mb+BFzuwnQPUHWX0OJLRE8n2bvpEi2IJw6sNtD1sr
16JLAFwIwCJgCPEVkMUwTMgh2bhZPsRD9hT1oHvn4h4pj508zecpDh/bDIx4jg6p24fQKBfdsWoa
t1gE2i3tNEXq3q+QO739y1Y/28UPE05xoplx2RhAts1u9Ma4dKNTo/t3/5uR5UdcJm5j7GipBma7
SSNP+lSNL7m9UT1ZDXhMJoPWXuiKxIHJqpoq/KUmNxwRJIw9Wd4Id6tB4sKAsIawqZpJijCACh3U
p7iXqn5Igk+3d2rtlaBeWFl+xcVOFXFf5E3MY3u07/P+NIwnOB3SN3G74ZBrd/qlHeGNUCu2gzMR
iFTjjSXtRtDXEILWkkPf4C888Paq1grX4IEhBgB2xAEQv04328geVHgZqZCmzt5gMT87ZgCe3jfN
Lq6VBx75vbT1YFiCwatgcWFW+GaFLykInFAwqcO9DY2lTkLrlvPoKaHlNprjmaPidkq1ha1f/YoX
doWvGA2RnSZLEUPz38ogn1iYwkCc4exrMurbe7tqiwnrZYhnIWcULq+pYdJkMviSvXVK28R3E4Wp
/LS/a/yIgu8W/e+yZa+29MKccIPFlhH1eo2DOsF3+koQDTwX2catv5oBMggBtSHYTrQehCDv1Jlu
FCOzCao/mp5ShqfZ9pT5u8/EdQaLS9Aey0z6BGkuCkLPf7Kf/9gW77F8rrJ+HLA9pO/8qblr9cYD
CeSW9osT/Um162Khopxs2Et1UVrMfEi8gniWpMWxAzb7lCdz9ge4XDQ64FJaJp7otAqPLl0Ji7oY
KEQ9lIgsqSWMw/K4MWq46owXNoTbZO5gF8wGhUAvd27b2t6UfTfreDdAS0+77/aXWnXFC2PLv1/E
So7DVECkHZ8zq/ysSNHeN6y/EGjd3TazHryYtoZTBZYBNMGu7ZhdFbRhzUhaqdXuZKRvS994KLNT
XxT3UjK/KfNT6XjZjw2zy8F9ddLshfBtoRAFznBtduzk3MpmzFaIvxex5WXlMxxbbf9xLFNX6wtX
owV4nKstzN3qVYpCIAXmRSTw9+m82FeJBCaeUdlAVSGzPCsax/vBl7fEFresCMvzFeaca3WxAl+t
J1nltPMTwtftXVz1EZAgC00q2gViJxHUZ5eONRePBWdtt3cWsul5oxe/fP9XH+rChuCHesV0Qzby
SNHiUF1q84Y3pzKX3BR6IzNJ/+OSBHdsqbOZZsOSNP9kD9+VXZJsjbyurwgiLTrNVHdNITtIutEI
tQkTMnIm2i8DorL2Y5xnx9sfZ80FlkI8eDp62pYtXl0o/0bDwF2StjNQhfsp1Pe3Lax9/ksLgpOp
QawlqtrwWrB+Fg2IB/9tVW1mN+vrgJiRWjjMbuKbRIpGKZUQKj7XzYlJ5DHY2XGyo7W703mNTd6Y
PirZnSTXhzx4n+Vvcr/e8Im1uMuIG80haEghyll+4cWRRXW8R+WFD6bj4DDYwz/W6fvONHZ5ZO5m
I3n+g329sCe6fOq0TpthT8rse2bXPa0rH6Vi2ng3rI3SMLqn6UwpwzlEz+t6XVWQRmk28nDo+nJX
W4/OMLlldaKoBhNgD5FiaLsZ7zct3yGCG/cfuy3tgVUPuvgFgo9GsVz2+cQvsPNPXW0c5szx7HiL
k3fVgy6sCH5aJFEyWmgxnk3jAHGcLW/cy1urEO5+rZxrYAbLPtZvmP7njhykLU3S9TWASYM2w6DI
Ifhgr/aSkbQ8cW1f+xEGpu2FpTLv/sTx/jUiOF4MK0PuL4O5FISiSj3Zxs/Wzzfcbn23/jUiRNjE
aHJtmJccNyrv/MDelaNyt4k4X7XyGyUGPSN8CMsT7eLM2n0VF7ZM7leYFawfHRR6TQ+55SxJ2eH2
rq2GB4bqF+EO4Ou2cIxKBTHDIMZUqJh76wsKle5Y3BlDsNf/aO8AXOHMizyfSOmbhoVBWWteetSy
lwffFth5k20UvdfupwXV9bcR4VBqyJdzeZH5OWpkuso8oDY3TNZB07McbjBtC5G7un/GIlNI+WaZ
ELj+VJFl18iBybi2KSkUINvYY4ImPEhKUu9yR6dlEg3ZRmVmbXBZY1L6H6vCK0gPs3Jua9pPc1Of
1Gb2TEU+TgrUVkW+n3vn3prQcP6u985hjJy/mA55YxnB2YzfzUl80qSnBa20MMrcdqZVv2UGln4D
+FMkna83AyhApc6OTdpN9S2xjrUeeDYd0//NirB4I22ayagcbjSZtx6dUufZnLaq5Kt+BM7gtzYl
Y7CCkSFAy5xMNzkXqr2D/dGXoV5zJm/uNxx2fc/+NoRo2fWe+QWTSZMkxb9r5Umvn2SrdREZ/JPo
+M96gKVcm+ERiUhyz3pKZ9ypgXNn6sku3aQYXr6wmPAu8Iz/3zaGza/N6E0sLcAX2BF89UBD9h1j
8w7KuF37uAwMMvPxB9cXtJLwPcBWwCircH1lfhLLUsJ5D+U343slY01/4G6XFoTLqxyGsJplwlY4
fAjnl6l/7KKt2vWaEzA9sgjmMY5Du/d629SiTGzIrklG8/guLPQ75qxjI9zwgbWPAzaT+WMS94Xc
4dqKJFlN0CVxco6ayYWHep+AAKCboUi5J1WzG8cbH2ctOCKtzgOVWVzL0JdlX9xjGtO+2uy3CfM/
XeTm3eT/FcyR5dlVb3ulg7SA6it/EpHBdaFHsozjICt/bdQfU8fuhyw56/qXMj9wmR6lT0boRXV5
vB2IVvfzwpLgGcaQ12Me1MnZ74fDMoMa+ofa7qGvIOY51RDcydqWN67b5PnFJBoD+iIJTl8NaqHN
Q3LuKjDTNGaLY9lq6f3sJGhSJaO85/G+j5LY3Kiir9Y6oK35x7IQEafCH8scetHzVE+M+CoBiOLp
sesUpAU90GGhq6LkVMc/QHZv3Hdrx4PkZKlhQgzF4Pr1J81TRmPVwkhQOUg+j/k03etT8iWazGAj
GK8ukrk7B6IVJInBQl5bmqrQLtKITFUbyn3hk3KHXp8UB+NHo5kPffkpG5xdY/9125HWzsmFVZFC
Qp18u890UtdCeQzbh7yUQBp/GIMTQM2NrVy71y5NCfdANqiQYS5dhAzISAOkraofmyigKfh8e02/
xU7Fq+DSknAVSKxJThZ0Vl24eZTuqwiA0Zi9AHBLfCpUVn9I5NTVJ/qQ/vCly47xeCqG73PRvxm2
jupyFF/9GHA00B7ArwLs4fq7dlaQWWFB6dasyx36VmNWHm6vd81HURr5x4KwsRGtMchksADn6K5L
rD0bu/kwWPdP5gBpE5Jrvhpikn2LnDIayaFD45gykV7IDBORc/r+bph7t9BG1W277kFKt0a2V530
wrRwCO1aiQp/5qVQpweF+B2MrpPVkMe33mBuUvMsH+T1B/t3ocJdZVuZQSpPXh06z+BXPTOIDm2T
oF2oysdGPw4jhJaO/LaNpY37ftVVGLakc6qhIPMKIOzHlhoYC7Qr+G77v4Jg42CsnsCLvy+EmDJC
lSapQcShf1PW9VsrPxphsYcdemMh64YWKUvQnnTehYswnhJnTCcq7rpa7Md0RrBOOc75QQKPf9v3
V12DDAzGqIUtTsR7GHpMZrmg79pM9pZGLurb+6ix95Vm7OqtEZDVk3ZhTXDEUGsSGpRsoOQ8+jbI
D7j0zW+3V7S6d6QutJjQDXolYjyrTt70cJue9fhDK+807VsMQ8uGJyxf+pWP/2OE/sF1ULJR1glL
iecSniZBQw4TsmrCM/FCR/BO0mI3Hbc6PWs8E3AV0u9eEMCWYiyf8iIli/08rAfNp9wzfhyMd5JW
7xYqcgDeBw0taDhjRmT9rHJvFJrlha2X5dW+hOvyVGb/XQkKt4QIhnEAVAMUEV7rS7GStA2/JYIT
vp2jx+J3JINA0P6TxsWlKSGclNPQJV3CmzGWw2Mj126jKMfbLrN6CHj1wgnH0/cVWBI+63AwR15Y
WvOohvYOGnu3MmcvjWJ3k+pu1Rj4QUYMGLYiJ7r+jI7d9VJbYqxuwk+oZ7d6fZACtKzhTSrRj7m9
tNUT95u2B5+ErEO4yjXu6jZhkIaa7pNvJV6dn1KE624bWY27yC2ChAcUCeL6ekn1UDaJYUUJ87nS
NyO2pncylAFvbxtZO9dAFRn8YKIKonrBDxg5r4xEK5OzPOdunD1SpmqBPDGSkXcbptY2DdI+4O8m
CDgqbNfraZzZL+OY14F+UtBW+LZFxbPmApd/X3gzDkZWSvFQJWdL2cmzdszTcGen06mkrIb02OH2
xq2vhgqubQK44z13vRqnSnsj74hVo2y6WYGweOx4fb71vFlNcCyqR3/bEVwtl6dAAqZA4yc9Q2Tt
hvCJWs3nCmQbfIcHxa7dsXxpkq3AuOoY1BBkEGo0wmXhVu7TNEOBmVgEtKYZ4PmrPofZX+kc727v
45qXW//a+b3+i/hb91LRGgGBKM/e1tHbZku8dPU7MSEPiyLMBwBNrr8TWtWA0SPe+DAYlkm9Z7wp
dLaU7VZd78KI4Np9SFdCrTiqSU5nFlBQ+kFJzAbU/Wlot1Qzfr/uxGsSGtZ/liQ4up/lw9BNS6xj
UJfeRGhAvBx4yteyOZqFep5m+20qfzDT2QuGp7AF4dhU90zBzqG6i4JvWf2UdffAihyF5OQ9Q7Hd
UmMbK+P97W+7dp8zxYOupgalESpO13sf5YpvNjp7n6eeI31TTWlvtH8hrIsYzz0PrOBPYOSXBoWd
sYdGj8wO5Lpc+7vWKXcLjjyfNsAUq1/7YlnC0aCRZo2RjJW2e8mREpGSO9n5aMS7tNxSulw9HQu5
sa7BdEI5/noHNXCr0jgRnnvL/+kkd30z/rz9jVbPx4WF5RdcnL/YH5XWrqhiDGWxL2n/QzhYenFr
RPvbhlYDCuONJtSG1IjEOccwa+yoUal9OfE3nwpoMpwGH2qvrYrF6te5sCMceLmIhsCQuGaouY/9
gIjPwxg9QCF0LOt+P6Wen/4I1eeuy71pfHCG8tGKgycUJO7yaaTX02xs8NbvEQ5BXUEA3ppsMBzN
YXw3GNaHQmrcquqOQRttwfhWPyeJHeU+kAKktdefM2FAxZT6giPnMJNSnep+doctqoK1mtuCMKeq
SFmIu+naCIrAzjCPcwJUYPhShfqTFjUHOqZmsaMKd4jB02/kQmt8rZoN+zudBxYHc9e1yTlZdE1h
YjgHtuYN0l2fnXzEty1a+NWDWRQ7XYf2jlm0zjOtr//dc0nDbJp0VBhevX2KwZkyKc2xLb2T5v7e
KSBmSDsvl7eE4dbOyL+WXj2A0CxtpFrm6ylzdQpz6YD6wOAY73i5uP/Lmph6ud5PSl6tZZpYctIW
XonpLUDBRynrPJn2+sbHW/PJy1UJPukkSRaFEmx10Zy6yHrX9rsx//4H6/ldAGbGEuiZaEOhmpVl
nLJ2OOp6+BA0j0lReencbOQrq6h6+8KSdr1zRi1Jgaz2nOfJ9ig9OcDO946/k5hPVBrzr2CYHsFR
HZ0sezfFqpdZ+ZOVFu8Wqj5llu+a702XPidxfwgChbaDdUyGr+Ew301y47gM9N6HUju7gIN5Aspb
ad36QYLL0LBQakZDRgiPQx6kaILw8/Nhfo4NDUmSYz39VOzQsw2vkZKHztDfGJn9EAatyzT3Rnxe
dXGLXi2zMEv5WgiHXdGVA4oiHCZaVUclts37vsi0T9qsVG9q6Q8knBfNzYUAnQFfpsEX57y439An
GmOEg3A+2qQ7Xe7MQ5szWAzts3p32wdXc3UmEyEbgecPwWjBCXtzop8uYavw3/VSeZwtu/CKtPxA
If8k29OzHdR70+8PWta8u217LVG4NC14ZRu2YzlVSnJO4ejwIFYBjdarW1Xj1ZNsWxTrljc2+3q9
mSpIR3I9+g4GpNmcZLqY2x2dNQ+hYgCWieqxwwVzbWT2kbNtCp/0Nm/vZyu/D5P6Lum6xgVUtlGo
W9s2QB4QRCHJTBlIyH6KRGsqK5d4yKvJB4vysVo08UaoXdu0SxuCB6qtlJvhsKwngHt7fGznfLeZ
k65u2pJaIfwKs7hIYWhXmZoZUFacx3Y8pMG3kpZJGHWHGFrs/+5pzoUl4fNM0GJ0hm9jSfuFio0r
979uG1jdrwsDgpOVle4nIfJT50g+Uo5zE9AxmynM1n4J+QTM4bEPCQH3hfSopRSJ6seph2I6P/zB
YoB/MM4B9wU4nGtnNga09+SSxTAvV4AuYAZgswmy6sQXNoR0DNRVMqUhToxKfd+gPYaa++1VrO6W
BbqaM6KgHydY6JuWibksSc9VUuzrpj222lOVtPuA8fXbltaoqnnrwIn/e+CTocjrDWNaLqhypyPE
NNHgqiEJnQSeYacYPaornRokD33gy/Bg1dJO99sv2uQ/dqjNPRh9Eu0KGc5jyxjc2pbMX7d/24pj
Xv00wTEtaRxjVN54Xfa1x7hRm5ruJuHG+gYsUPKl6oc4iBCSpKDPurEDMQI3+C4A+hAHz4PkVlrg
Fv4nWs3meJKs3tWD0otM6gsMycluqP4BBIOWL88IMg0F2lohQ4wspZetgiqDVUuHVto7ieppxfN/
39JLI8KNOeWB/btXcl5EciMNWSI7cVtri4B3xX+ZJIQygNEfrmVd+HJpOEbkCEAgpNjaofcLg8lO
wpXhJv3vJwUuH+odCwSXd5jw9fzMaGpTwhK/A/HacBd25QElbgOasdtbt/xmoQqkO8yxM2iBINYr
UXGUo7RWanlPUxFn7LHVT1bOoMMsNV+pHBVeH5XBxuFcOwCXJoUw4JRm1hoK1QhAvm7pT+9TPd4F
sbK7vbK1r7WMScNtuFBJiWlUUitBPisTX2tQB7dHRfmu6u/C7q1hpFs62KtLAs0GHgd9B6oT1+Fm
UR6qgpj4rE/PcG4bH7d6WivBmRFLEtCF+453mmBAyfu0MxhfP6ehmbu5oRre6NRb7+OVZVxZERxc
TkvUfAEVkDMdxm50k0XtcNxiUly1wldhNgplDxT/rjcLOcgKCds4PSOQHrbzezr6dlttZLLLjSj4
tYHW+z9GhKWoaRhlNmLW56qwhj3Ing+wexi7MG5tN9KLdN9Knb2L53jjBbm+OGrdC9k7QnNCBh2H
XQdQlCq7rIzRTq4aZHOHYWd1//0BxPr+tSNEiFRygshEpfecl/Gdk38KrcF1itGz+o3nyEqAwBAA
ymWIGnSbcFqHuoJWsa7TMzI0dz4ERDtVf6Om6l0vKTDLJuH97WO7uoFMqPxWtkbvQbCnOV0dWnUO
P2WmHngY7yREIVNrwz3WxsMhN9KJ1wtqj/+5dkIoNmY1bVjWwPAIrZHAbdN0byXyY8hM+NT5bwb7
xxBbX4LW99r5FJrgaiBoST5CVg4FyLOdb618JWBd/SRh5YYTGj71k3RRReh5EiUoQ3GPLTrmt7d4
9ZP+u3YRF6UUvT1NfZOee/959PU7pRkodxVePh6yrtjwn7VSARRPiOoyjb/k48JxD9WmZWvL9FxM
Uvupy9L4vhoU8F8g0jwpy/Inu7S79zmUXfs5TuIdysbfIRuKn6o+d77cXvqqd5nwfS/E/fSLhGNj
ovpSxDPeBRHmR0muuIAsGW24YOPyWYNp8RiEVI1yAQJcqvAx7VltZ0dij/05HVyKYR2Bx8hrVy+f
kFo4ABs++np37JEK8OWjnvzKaAInH5L0aQw3nH1t0Re/RURpaXOfpKOKY8UNrzpgCeFY7DdniNe8
6tKKkOktIxcIuPGd5eSzVLi67iJWrhlft7rma1iLy63VhGyvGLOQ2nxFI9PtkLqqjy9l402qq6Xu
9MEq3c7f/dqiXlk7m5eLE8K6rjVZo9mEC7nU9hldgCxuvCp7psG5kZCtnhfgDlTEl7ALr/Z1ZGpj
0wkkma/VV09Ws6NnSkCajZMS36vNLpT+j7Qva3IbZ4L8RYwgwfuVpChK7JZafdsvDLvd5n2f4K/f
RH+7MxLEEKNnJzwPExNWEUChAFRVZj4J+iaV7GR4ur01lvJOeDD8a5ib10oecZ7GI+Z1CkBjth/7
zSxb5eRq3VdBEF1d1lBnKztl0TnPrHIzW/VNFkZGj/CQaJaADl8mMLz6Hlq0AgpdHZk64ChkblLD
NqftMMNnMhCLhS34S8d17pzFHYBCN9pvRDRE8ooCQNcKjZZiz4OoN5KbbYqXTgsuJYhpZmvtdEuI
fZzHYOhjPWgSqnqXboKu/VwYlCK/M5R+0xFphy4ZL5zdTnsC00owDpuw3qj1z6T7DwuGBlS85cAr
gaYnNgtnqdAY9/dQj9v8LqgOY4jS22hY2ZqRpalkFhjYnDWUcEbURsq1Vjfzu0bX/vSj+AwNSHfK
yXOF/q0J2ki3fZ+d9he3RQRqdG+BNwz1KHDdcGcUnZBpFpJw8sGuiZKlIEpuhPtvK/mhrGzDdlqZ
wyV7GBoOGSYcCs7Wyzk0csiGTuM0+qQ3y49CjxsbIS90oESXuEOh/kL5yvDKBBCk2wO9dhuMFGTx
eBABoQ1tDW6kYq0FUyOOo9/1gC3lapQ+Tqn2Fiuz6RVpehTl+k/fieROLpLhLoLK0M6UC7IS5K6W
F1+B2AZ4ONsuVz2UYwG24k6IJj/vZeRjfxaFamVmvTUrX0Sh//aYr2I33s9ofFLxlAadKuHlhJtB
Tasw1bG40wECGZtUUe/REOPFhbbiRtenPmuCQusA2tTw6LzK02VFGKVUh6nuXdmP94Kt2/FL+JLe
Kw/JQdg3L+Xv9jd9/Pb4YBQZW+RYkCG+Ot6FecobqN75FP1+dCxt00g3REitPFrrUFmYSgQd4Axx
NmHz8+9cOrdGDxJS6k+ARZj1HmJwjC+2SF9vD4n5P7cfgaYBUoApTbK2v8v9oeelJtGkpz5J3sL6
HYoct39/aRuAmRDtl4wzRryKniajKJBTg/plE7uC/ppAGxT9a3ZSFndGBj2YArf8Srdn8o4u7O1t
60ujQ1Mvu4Aiw4NH/eXoZLGfszI2Jx+PffCrhDnaQbN6jYd8Ya3A3YoEIJKdyEnwV91ukuIm7dCc
0IrqRuvEUxOL92XbJFaD1NXtES3EMxDHIC8G15AgssS+5exMIGQGi0sbYjq1anC6AUq2QzUCqVmS
/Hesx+IdCF1QtMzbb8tYgF8SSXE8LNA+h7529mVnlqNZjynN1cmvoGUWSR1zx/rblI/MCBgTELWQ
fcG+vjQiykIpZSSivgi6jLZWbRghZCVzsLheoJnGaxuHEWi8L41QCMPIaR9Tv88+07SzJDxOzNE2
NreXaiH0MvUr2VC+uhD4TFJJQqXpIT/jZ9qHLrgqqmJZtldMdJcPa20kzJG5bYytxZ5Zig4yEL5q
qspCF8RdPPsoLGzzKnwe5nxP5b+JSGxCbKl56bXpdHt8Vzc9rJWsog0VpUX0xPCU3dNYCDU+BSFY
S6xAORVG5iBXsuLwS7OIcAt4NwMWXpGAmug5ispYp36FBplU2FSt/JnR6tBXuj9mxcqaLQQMVlYE
zdoXJShPk1mKStOkzTz7Rdw3n0ae9YOFvjzj+wcJCMDBAYLGBwABeG6kdsq0MlFU6sdRqziVZiJm
yKp8HFJE+1LqyAoaYClqMIZz/IsKAUoElx4vd8poBro8+1KRe2Lly5HwMTRWo6duW88uWKJXbj8L
/oi7AMvKgVQIo+TCVJv0JkS/I9Gf1W4TSfOmAHi2ll+1dpuTzaQ4qE6tmFzY1TCJNicQXWsIUZzJ
rk9aAVyEkJisI7cz840wgXHwU65X5nLBIUExKgGQDiY+HGpsW5zFQTrrSGJpvegHrQR9SZooP0sw
d7uVFhlbIVOyozgH9fb2XltYQFYGQdsy009HnYIzqqlxW+hk9uPpZLS9G2R+KqmWGah4NkYWqAFu
21uazHN7nMNUeIMrKvhCfTW28s0cbLrtKk5paSLPbRBuTDQzmqBUZn9Qd3p2GrtxY5Ktlt1XXbYy
fQuhCl0QrL6DzmwdqbFLU4Wq6kVJc+qjj2ortOgqzodNMwYrcOGFWcMTCtGQtb3BGjdr3VR3BVUq
6tNJSqw4aE6Asyb94HfVWm1zydSXVA4YcQxcuDkvzNO0iYu8wBlW2WmXvggKdE7VljgGaBJu+8LS
5J2b4jZWqVMi9xJMZeqjlEoWTpZgXgmIC76Afj2U4VSsEqNZuVwgFc83sUsm6mt9aUnKUfnoB/RD
gJpuLV+4EOER2lEwYOTVOC45rwMPKbQcU4ResLpaAjpMyfx5e76u0zt4MuJyBjQ/Di3W/3g5GAFa
ntKkSBhMWJ3K+CEIPYCrK3HXjP9jj4/1fSo+37a6tEoARSH2McFAkb/qwiehwRARHCmqQC1IoHuy
nMZWGPbfP/YBL0aZAusFCi1+LyVyIoejjtHBHcKgBsMlXvLmGgh+eRJVmGCPV9jhtqyhjQ3VBKwT
VC8dKvxNg1+jGx8Lu98NwoGudcksBFiUXBh7MZKPTBPkcs26EAk5XchmHx0OTiiiWTW3BDCAJGTf
ULqPZGFze70WNjAjfGC6cMBcoQ/o0mAglnOUtdXsK9CPh851+RJHaJgIgP51q5l83LZ2zTYF3Ds6
3AxocOLeAZuX5kwSRno/tbNf18q4l3XozE6oGtp6Oo5eBcgUxEKS2oqh8O6n8SR7shgXR03PtMaK
qdn5aT6vyW0tbEWU3nEJQtszCCp4VBaRIK5Eug6XrT4ScUcFte1QV2so0oWNASvwINBTsMIxtxuR
Pi7CsO5nf9yLJ/pnjYVv4aYDIgPGKAgFQTwnWGQ7uw50ohEqYjniahWALyYArujRyD4yPQWxYCYC
59GlO3kqV3b7Qrw0GS0q3pxYpSuYv9AjlGg6xdRpkxW0hTNQsK/hKGhnp59/rzgPO7e418W5Nb6M
NTY9AfvQAF/d6+/16wQqDNdw6LvR2+WOrFlbnFHkdPAHQQaR9HJGg6mGD7eY0Ubv/IqIHhCEXh1o
z7T/yLKjGrwA1XQP3TR9durKr8UNAUi/znHpC+1cfczFSPRieU3ydWnDInWpo5cS5wai3+VnRbM2
A1ELP5LlR4XcJ2NiKfMh+T43pi7hlsdAmED6g/uWO6BCA7RIREUk0sYXxXzSUbOvs/uy+atK3WsS
K7ZhHgNtLwTff0PCMMp1CsanIWnIeXII4XbGZIxVbn/X5mCFuN4ag62pn83PSLUicAze9qvrhUYT
BwqWOCXBBHWFMKEiOOOhboJLplgcECNRgO2xgtVdTwC3GHdJJY1OptKVh8J1QGBmWQcJuwigKn25
kKMJ2mS9QyjUsjdB3nbm0xyvhNvr04S1pyDWgjSGVSm4qWz6DPiyCCbAZkVp7NBRBuPIqwlBbHEo
3eDbfb7wGVZqBegQSS6Fv3j2etYKqoJwIGaEeKWCyi9eMNFPqYpXuiGuy/lfpkDegmQylNyunll0
ViYcJbNffRR1sc2F3umV9q7pJqurIwdSI24bFgBYRf7UHsauPuUzaE8yu+zDAeX+0VYyaWVFlxwJ
Dmtgv6AJD/9crmiKZJLEGMV8Kf8BzIlF3R41UeK14V2HROO378N412KLogudtb3wKdM5rA0tgfit
H5SHUfjL9NfWVLyuT8ZLE9yAUH5pglSRMMnj2zD/lr//HgIYCKgclCCB9Lvi54N6hlZA9lv00YHu
gnEJWy/qXwU9Xsn+Lu0DVDoRNJGyBESei2VdDwm9NIzxJkd3s7bt0Weyq5rDtA210+1Ycn0gYkRn
luRLF5gNSMvJNSyRiFiJ1LvQR3WAPfJpGDmBueJwa+PizgIF2UOJDrCWCPtP0tmhbKt0Uwnb24Na
ilRoMANaGXkNghLg5aAaquZqZzA3KBInyCqnQvlvoquqNGwZLs93TB64mJA3YRUVhYuIU6U2uMMg
uyAgZGixNco9ZHNpAfGN2hmjP4XZPElTdRzTcCsLYN1ZpZlly3PrCziHx94tAlxncBR0iStE7R2L
mmZo7mnq4hWTid0rWI3cOHDAsp929iSutZwuzrUMRWGcREymkpvroG+VcegwB2J1MNBrUKpQl/su
oh6xE+hsHdcIZOFQBr1cT1UYsqobkPHQxl/F/AjM02oCfSlyYB3RzQB/QdWF2wejWHSQQjFxS3EG
r3m57Y/XVyB8/9mPc26fK6QNZwM/3gn7tHysovtZA15zc9vK4lYGjxxSbLgDISFwOUskRLmyigPc
bRsvKG1V8MfSShq7H93bhpaODbxfseYMr4uW3EtDIlOc7CoYQl3nXojmYxakn8D2v8rEC4LhGeyV
OlSMVvKHS46GNAe2NeIVqxddWk2EbEhHMRX9Km3tpLkXyBHy6isBanFoZ0a4OQTvEPpo1ET0p8F8
rcJ+U06DC2oCuzKIbaQEYg26m5fpSsBaiot4x7HKJXpOMbrLscUQcY7KsUa8b541/UEDf7usHDGz
SYL3QvN2e/2WZhKwLZRXUNpD2ZkLGiSrKJwV1sxuem+F0Bem9g7Sa7vbZpa8/twMN6jCjLq6jirR
j4uNOth54icF8tmvt60srRgaBf4nm4UGCS4Gh2YKTlJoqvmhl0kHUlsadYdNIDjFNoys27YWJ449
V1EZRd8739FCa0UDDR+OL5UgdxyF0Kd7M3G83LayOG/oCxfReoDqK99ZYvZF3QIaIfpG7FGgtAb5
qKPSNqQrWdel0YCuBiQ8SBeZgEleOl0TyGHStAMuMwgSSgRGSEyYlPz+/mjOrXDO1hRyXvfRKPrj
qW8/JcY0vCXfxu3ggMDNGu96ZEJBnMxt2xjtm0NWiqJPyZ7SbSfaQb+N+5UJWwqwcDDUZYDZQxGU
TehZykLA6leUyiKQo4cCY1D61p5C2xzoZr0yyT6ZO9mZ1jl02hDxUKBhIePMWDERJLgmYfBncJD6
HZRjrAS0k0+3V+eaYwM1GQK8E44NeALIjC/N4NvFJqHB4Ne5X+vvY+EGJXgI7wzyQ5Bem9oJkj39
VB5Ap5wXfgyqj4zeGU+xsI88aBorqRXYym+5d9ps5ZRZyGRefho33SJtW3MCitQvfw27zHmct9T9
Id6pP25PwUKK79IO249nM52kZhEYEex0YCqY78cwseTS0c1NIe8i8Hn+GNOTInvRy2o8+bq4XC/y
v7PPnaQpll4eB5huyl0s7uRgqxZIPVtE2qutlydvCkjt3wUoE9HADXI7fi6Fh8oFVU0jQATqcdaQ
bQ3vUm9WNsT87Mi20e6a+T7EXy4t4kYvyWMVWkVXe62wh7K30MxWUKwErC9Ki1vD4HzV0MehkQdz
8Fvg3uM99HeMQLLI+NJJmpWi0qLrVoJ8Ux+582hHUOy9b/PSDYXHONmm6CBPyp0xvatVtFN8NXyX
6oeicFSlsLpKASLOyebUVnsI1b4kwt92DK0YrBLJytn/VYG8NQx21Jw5ghZNullP4egrxQOKgxMI
IyEGrYUeI5+ZrcEuX6KP3Gp2euDMiJd9YaVHtbQ1rELtZ+iRibxYPwh2Gr5RwwEbdzdETpq8lqJd
a353jE/TLtyTjQKGNyiPYNIsLEuzl/Kn0i0fhMkm9KicDPOUJy+pcJjAc22NT9NrLVlxehwOWmqV
xJoA+yN3YnA0cwdsN2a0MhELvUfYEehsgsIClNMA9L6ciIoaQjsh5eCDMQstfzRvN1pTz7u8LsHr
PRXET0rQLYeydsxoPj7nbQ8myomuAc2/aF8uV4RIeH8iB63gag6ZossPkbKh7ocxHv0Z7oIeTFtS
h+cB+W5kVu256Xzjs4Z0fINGirKWNpmpbWRxZ9KfUM+1klHeTKpFkWPpLAHkhNmYbsAx5rFkbxal
Vi2CyVawu22vNZ7BMvvAyRq537WaJ64RC66OhZtU0pekrswIfY3CHiow+rvqCdgW5VH2w3QzhQZ6
cDfT5IFLN4aKah4hW4zSZLlLpWNylHVLEbx4Ew/bMrUD4gzln9KN9kgw6vKp7C0cF9aaNuX1TQTT
j+4zXHZQbMFhdDn9EOEZRlnLR/+nsnuQH74ddy9/nZuQWI7wqMzw60E3Yy0aNyfbzkDfemmzaoYg
Hcxh3nQ0/9HLd20V4tEUreVuv4DvVx4GdA1EUvCgwf37cohG0iRi3icjOkroURCFB/CBQQE4eihT
dV+A77siDZqXEcZKFAwoccTaDoJsWxLzsTfmp2igH8jf3UeNAVHtob0f6sBD1eYRop5YVDuWZCcE
dlFwTQhGFPO46WRXNny9fxwLtEPrmh0KK/t3cdnQCQbYJDHRlMMdaJUoD3lmFKPfJDl6IBOnzAcU
OzYBah631/DrYXI1fWemOA+pGkmpm7AZcXfQHpuwAGgXPSuldgIryIusxk5WCOj71h1RpvfDmL0P
aeUUj130mbWdBbYZbzBEq5d/jc1ezhWbqNOW5N7KV17fpeBprMMAlxwURnnFpyAcjLKN5tGHdozu
UmFwi0JqnTzUNKcQoJNXCsEBPeOI+SkkcgQovnfKkDhCS02rzgrJnltBwcbre7dGQ4mrgIbiLgoL
kE9MRbGJa8NClMyRZ5k1PBk7zW2J0j3eHsa1+AOQoijEQf2LhWdwRlz6KoAPYOQw29EvQfqoE5A+
9uAJFUp1p8zDtlV3hrGd6C9FsM3oHjoJrmFahQSGconuKtxkxvQXqdfUV67fX9B1AYAVIG6QrKDf
7PKjCNpj2dSO/mgEj4W57cqTFCpu3+Ye2lLrwY/mNaHKheWESeBAWWmS6W9cmpxq4I3NVITJtLHn
ZA/6yJUbzeKgZBae0NCGt4V8aaHq9FHoMnS/F7gARNG2IwedZHY7bDPUnPt9SVf6stkscfsIPZX/
GuTCECCShVqWMDhOGzm2II03qVuqboa1HbtwtmO9kFNmNA2oyvG92I0pTGM2YfIk3UvKxMMd6149
hOKh/WhehyxwwzVxMhbHr8f2r0XuBRhkRpDPISzGiQfdxA/0m++gCnB7cywaYTpboANDxd7gfKIP
lRSU+NLoG1Vg5fSnGQhunD/K0bDr85/DWiFg0UHOzHEOUij5XJURxpTtxntRs41juxMSq9i3K46x
EMtBTfnvuDjHoEShdUphaICMcZnjNvpHF+5A0uXenr+F1xYTof7XEPfa6ttMy3UDMVJ+z7f9Z/Aj
t+W/CvCdVrtS3Fh2wTNT3PmUkbkDhhymkofmQRYtYdO7uaO5zR4HiL6yldcmkItPM/KulT7BGPii
HwHjH49gkViZO7baVx5+NiDuJpPIqC3oDZu7Y/QwdFb3e3jrnWgvuv0ODW3924o9tmNu2eMOgjRS
m7bEXcLvXIAD6pd8K2/FO4iB71R0FK9RPVzniS48g6/bFfVklopOR9QYvKE/tBN8ca1JYOlsO3c/
vnkhHvrOjEXs3x4q57Gde0VkFbMz+6Sw4ReRFfnC1nBFy9GHTfRzZZctDhE+h1oOGsEBAsaEn738
hCkuCiFA+AUaYZ+1iPQQAS7WgIQLmQbM5JkZzhfNJM9jQcBmDv1ZdsrPrnQmZBoGFzIiZhTatEbk
jzbgt7JXrkBrA+Q8VBeIlCTsyFTSjQFlLHVrzHRtGyxuNWSUUQ0D0RRA0JezWOV9mHQDwXOh2EFv
+E72y8zS7OTYdJbWW+Uu24iDJZyUZuXCuxxRGGZMZCBuEJJcWu7ArpKCPwQuimzIQGavfzfVcqMX
vpGOYH0F6qj6Ac40e1SClfjy1XPOb0ZGYAOEI0OX8G/UbO7aqgtUHG91dFKybau96dmwVYq7WTyq
Mkhnw9+NYikJ2LDIvRRDATL0+3Y7Ns+UfZz5QzTdUPG+TxKrs34bdDWi55D1hnJRIojLARSxGYAn
8WM1/hXmn3R8XYlES371r42rJrGExBGTI5v85E7VPHDruZkfHTRr8kA3ddKerHEnb2/bXDTJLptg
/0KbCM8bJAqFHlYShkWnXy05TOVW0U+3TSxdJtCE/48J9gln4UCXB1L3QGD5wYtiz15nmYdpH61d
xZbuEOdWOKdVQSqFx0c6IeQ96WZqaYmwnTM0vGjbRty1nbdKBvYlks37KuoWeDog56+BfeRyYKQa
8wKsEpMPsoxN6YUblBf0Q32v7k278Yb9tNcf4t+zq23Do7y7PalL0eHcNhcd9Lww1HkugCnbDqie
AJ23115um7gG3jOXR9WfdRBBB4qvo+VIAElKCxuNg35rz9jF285Lt7pdbZVHwc1dY6UkwK5fVxN6
ZpC7B+ZiqkxdBYOjPVlrzEeLM3b249zdr5XzUU+6HDOWj4C410dp+h0JwwEruLKnvrqPbo2D8/ip
CWgwDRiH8OTWj9Vzuwl/gWNpN1jGbvbife2ke21X76Zt5pH35KD/CA7Ubx9WroaLexttNSCgBb0p
0HqcfyaB0pEUI1bB7n3IBNWSqjVN0sVTGPgaNHwZMCXy5WsD/YiVzNbMdOOX7knZGxsQTnvxXXNo
d/3grvgkO9SvpvbMHHf0yomWlmVRAeX4t/XMpw47T3bjjeRX3vgwvkeH7NcT8r8rB/6i75xZ5YJ/
WsxZrJnMMUHXP27QLmnn9XParyTxVsx8vSrOImUuTkVfajAzGJ7QPA3zcVYOdC0zv5RmQlvGP0v2
df6fmQHRO/A9egkztZfnjrGtdlptWYUDtQ1H2rdPijWDQPFB3dS2fBr20t74/5tP/m5DwxLUan2N
+dTexWkbRZKVNhNobFeuE4s74IvCFQAINJywCT8bKdCiolm23eTX8xZNpKhj0zVA6mLMOjPB3UJz
HQS8ARL8/mQm6E49SJjKFZ9nsfza5xkR7f9Gwfl8GVdDQg2MIj+NtVX8UImVFffF8IiuuU9NBGoU
HfMrRgmrV98yyrm8poealHUYF7LnoSX/nu/oL2PbeGDBc/V78QMXXu0j8fbyDzwnhMpao2i45kVh
p88/E3ulc6t0/ZSabYMPoMfW0vatrf1RKqsdkcyxgHz/1a8RlN/2FmTELr2Fts0gxhXmGZQQhrCN
403brZxwy+ELrggdcWwyXto1DwVNaVSELwOIDu01D5/qB3ANW6s1/MVLPHbxP5a49RODemyDFlss
fR33YMN1yQ5Sy15lg6fkPwVlXL504GMZiTF30ATtHIla3yOgEOcoD9YMXbr38TC/maGl3en78Y/W
28FH6eClW4Rrz5WlfAFoc/6xzm3yMIgKBZqcuDXnNkRcyr8mUn678DMlFrKMxlP9py1WizmLD5Vz
q9y+hwwmqQe0/KBPHZVNM7wTZUdud8lxkkXbyBrLoKfC3IXZW6T9NqPIMlM3GHdx95GGxVtYvCTT
cOio7NE1EBFb2audezYfXLioQb5VKhVbjeZNIQJ4kjazbpGPIj6FmZ3+t5fq+VRwrlbG4OSepQGu
Fmzk2pFwKtf2DmV4HJeo9FiFd1flTvxs7v5LYPx3pHwuRQqUZJ6h6+0n9S57aGgIKN2b1rjh8NxI
f+rs5yDhymWcutVeg+W78ZlpLlb0ggmgVILlF0/BvXZqbbC529VmdAyrdqZ9Y5GVyLF4zpwZ5C78
namKcTCKkx8apeTUwgRUYiDIK6mbxRvImRXuBh4TKaMkGTGsxGuIJeFtYaZ7ZfWly6bnho/yhUKV
lmka9izUgjliR4YfuXjsJcVKAkuuNFaWL4WjTIeVU425/i2zXKDCnUcRaYbhgTcptc1D4Boe7az6
7bZjLh0kwGRDgAVFFQ3AksuDJA+aKMm6efJLCsnFaTtUuDWu0cAsGgFcBeA9MFzB0qWRSYBIedLK
eLmTvVlJdt2diLoGjlkzwkW5qASdihoQPHHl17A3LFHbdcXj7dla8mz1bCBcvEoqZQhbAhtG8BQk
vwUIvd02sBQQzw1wyzE2I3ASEgygvwpChz20d6qNVu8AFJlKgNVWDqTF8SB3BYAjiuAALV4uTFK1
Ui+VMFftBHuNGmJxQc5+nFuQKVKTtOzx46mHkuC7sPIC+UJs8zuEgYX+38dzi8GykdNU4/fJfW6d
puMEeSKrPiW/pFP43Nl/8R/u7dVZDKXnJvnlMQxj7HQJL8j4BTxAaMwL9p1e232uOkYLhqj2E3Rn
BX2q6gYtgiLYVZveouGPle9gU8cNHTAUNnAk+UxgvS/XrQlCpUt0BRsqi3PdHlS5+mUYcbRPCM3C
jZKpGrXiUURTmZSJ+VMQVQrYKxJJmnZpo5veAJxy5ghKLaagZcuNvaoW012nmn2INrFqrY9/6XsZ
phSrhVhzhYEyEiMTupG5dQuYcNHnwkdZ19kWsvTULgI18vVZXgODLBpl0QaqUgA58QXPiUxiDMZ3
vKiGFzL+MttdXSl49/yplKfb67Hg6QxHjhcAy/JDUO5yOQZos2RjBkvpJCuOUkeal5CmtPEwMFe8
fmFQ4O4CazoIb/H25Vc+lCuhV0R01UL7RaxT4DnnO4hyBcI91fLn28NaOILQ7IpmEqRKGIyB83Zq
NkoAkWM03g/iGzKvaLUyDwySJ5cHMZkdEGmcbltcONMBsYIUIGOdkE2eGHtApQjwdkkEksEM3XxO
TceAuN2uBwVcC32T7X8wxyYSCWXAZvm3fVQYRTkW6B42QZkpo0gidMo2FY3PUG/WjqeFhQMuiWFZ
ZEDYr1hXYyOHptqYSb5SBiAPbuxomu0USHZNmZ+bbq3ktLR2Eoj00DAiArnItwLVVaRrHRrawaU0
uzH1urYxnTgRNkao71u9eK816fP7s8kIXjCT6CsHQSi3C/RQFIPcEP30r5zLf/OuhtzEh0TUv//B
DpYMTScSsPB8rreLGx2Ktr3kF+lLoaQ2gOqdZLVtvXI4LuxqhA68fEEMLLFuyMvxSKRWi7QbQLRY
Ru+6WbnjrDqgP11xwqUCPNDDgNeCs0HGq5Q7hMs2bTU0JEk+Ear5pKp55+R4hbnSJE0bwxz0DZ26
9tMwEwE0uUO4G1RjjfVxwTuZRDAjw1IZ3Qt3lvYkncIYtULfQHtqlw5uZlSuEYb3nUk2Ufrn9gou
vfgvzHGRRVKiUoF8heTriWhXKEpWeu0o02+EUDNLtxoOIE0J7anQ3AhCpN+/ZME6eP7R4ojeRp7G
dqJSUBfgY/VLqbT0AEfeHGxH00C79H1VbTNR+ZMJ1QoIdmFD4rwG1w3D3UCQh3uFGYrctph9yc+L
6BmKusVbMcg7QXwu1cyVtWoFNLW0oCr6GkFgAYMqv/8NqYgCc0DDLoidnCJBc3lQ3cV16uZtCEFV
NVhJ4C8NDxdXoHyZyJDIs9iSdCZiqeXEDyN7FlEJRTtgWN8PIZijm7sEDSy3XWhxfJBRASwMROyo
wl5uzo7SXitRc/bLubcY8bF5p2axl6MrOydr5FwLxxIQOf8Y45Pd2jxORq23xO8HYH8GqQagCY/a
PI6jh25Y01PkLuWsNgEtUQX3cSDCcBRycVSCHl7cDll4omXXenPb/E3nUPneG50ZwbGO0AaMMUTD
eAC8USfCKJhGdDpuvNsrs/D5F79MLldGFEwJVSX8smBJ9sqbn2cxvfpsLibrHTg+cTWKTjR+A5pv
pypH4R0U5gV44k0I3svKTk2fq+hQhNQmzX1IgOjT7MYw3duj5Fzi60NwIwLnIlCXQJ8x/zxL14tS
3rZJ1CanTkm8KM7STdN0lV3JOrAB8ZpS9oI1RYeCtQpYCJSKv1rMz6wJgQR5RoUw3vnZAg7KkqLB
EaPNnG2+PSxcL1UNQFiAPEG5fTksWkOKtW+C5GQYAgBIo2fm8+/ESG09JCvHK0+MwKZQNUHNyboR
wVnEEyOoeaYY0GJMTnESPUzVj3zeisNTn22H6beKJl3ITifSkaAdfoas4jx3W1GIrab0iuRTE7KV
izVfHfzf5xhYSwYpxGuYG3qR9xJtxSE9UdyptnGbFLJlQj3VqsZobyZm8ThNOoCGZqjaiVQagBhA
YWIc0ACCqYzsUG3z7e3VWPom1K0BfkauGkFO5x4WuHREFMxY6SkYMxwU5jE1+g1FLw15LhsZHN7b
QrOaES9AQ4ysIJqtTFtbJjbus7cmmxdAEvF8EoEJwUOKuxrQSc0iqGNlp1Lzce87JCmUsbaRsiv1
XUvghujl1sS1vjDu8sWsgpULFxITzT0M0X/piGnWhEY1YDW0UbFiaIDr1d8+qlbcfSFW4QIJnkdg
TRjhLjc2RHOxUes4O8WSMdk19E4tKFCsURMveToEIRHPZZBbY2BcsKjwVA9UY8xOAcltErmNitxh
1O0KFewAhVWV1M6GyK6ANJCgYtIY/pD9QQXbaXoB6I97JK1XBs6XrL7mF8JDSPmxBnkoblzOrxap
lRp0JDtlUfZkBgY0KpsPdXTVwvyoq8GmQWAJ1KPyZ1M4XUpXwufSxDMkLbrywWd1Rc8oCGOhDWWU
nwqIjG6kiVJXDaW1G/xC2NRRl2PPBMIezdyWThKlGKW8y0/5kNkgu9jR+XnOkych/0/jwX3LVACp
xNOEO5cGIc6HSNEwnUXptsKuC9du6EsbQkHuSUZplRG3cBsiluZRJnGcn5oyFO121D6CqU+Adwa4
byXqLOx4XBtRIMPk4STgX+FpNtdlX1fFiW7FOLJHzU2pN2mnIH7syYNAn+u1RtqFwRnoukJLP7In
EGPjpg8QHXDx1ViodCCqFfeDYJmCvBPJy+2hsVshF8tw3AA/gKs/VNl4h6jMMqQlGvIA63zudnJr
o6nMNl+6/i5pHhtgyG+b4y6pbJNdmOPu/EGT6HNGi+IkqmXq6lQenL7qPmM6pYAMmUC+GN/FAP1f
m4wOGoyKWEPOpja0UiDNsJlIn3OfuapS2ep8glT9ysHAIgQ/lwQ7C714SNbgynAZQaogyAUla4tT
CEHGxHQlupleQEtXdLklQvDk9lQqSy6CxxOcA+9TPGu4C39QGIkSjXl5SrI5vJNjJd4EeKg+EHR9
OeJsoK8yFCenC4m0QcFTcesGPM66oFGnCNPJVQYROE6VVE4jyK2rzqJsabVi2lNSocFpAvEoqAQj
h4yaCi6XpPTFvJU8MxjRhxxWyFpqXe82iFcu+NHBXVPRdNckVXLX1rEKOqCYvGTSrNsBJsWCjgGC
eBgVj2ktZdsmn0KQdWmvo1B3TiiQaJ82WbWHFph4bGfkiGu971duD0sLBMJzLA7I0ZDfYjH47NII
KR+S43+WJ6rkaBQPpMLFnX+y/w9nV7YbKbJtvwiJOYJXICen7TIeanpB1VVdwRBARDDz9Xfhc+5p
J4kSVasfqiVLuYl5D2uv5ZAMTZsFN/adIurN4+3Wvl/G9++bEEEgPHH0os0XyaXpZPLApgGGnKj1
hG8bQWeYwB2fevTBOodcZaHU5+dO7CEFebq9UVbufLwoM/se7CL+XZgWGp2obLIq6il9qbzPUAmM
yHwnb2z/tavko53FA2o6rVk5cVJFsdxbSER90m0NyYSvtAALUPdXsyXkO3/38rh9tLfY/2DUsJnB
YU+l32n33IM33LvLeeUL7J7bU7h21MARAqoV9J2BtHSxcSoCBqqGemUkzdQ+dTQ1QQxFH8eeN3/f
trQ6icgvo8sXAtZAb17uk7grKl4WGJTd3VeDA317NLpkyUPT/gTnw5eKf6q9jRBySXzwvjehWIK8
D3w+SDgsFk5DQs2wOg0XZBIa4sTSxKfqR2q/9mbrOzzbseJInXw/K1vH4GeDw535zhHBNNjU76Aq
Ay/bTMPGux91fueiUatF0kGnr7enZlne+u93AnqDtBHSVcuMSpNQL8k8XHgCqkC+HqAVtVIBHG22
A0j4aw0cU+snykcX5ctt02urgk7D/1leuBrgqqNp7ORVVDY0EBN6GkUeTnV+0Gi/F7Hc6TL5jOzs
xola2+EgLwLjNHw2qPgsdjiVhZFYmagiWuZh3RVBUv5OvZ8uf82859sjXLsaP5haMqC0oiqVMjG3
jrIUnoY0sA3eP1B3EIE1ofGXOLy789CjvHG0Nsa4TLsMXm2VWl3hTh7Klwm9EaNxL6QIh/Qr38qy
ri4jmPkRQUE3HFWVy8OVW2U7uZ2qoiROfSE/VVM0QUWHZmCMSB97/qCrjbO1hJm/71l3pvqELwey
vKXaOCItU7htLqLJIKCvB/tE6RSFb1jSDqBRO569zmE+zSftgPLHcGySpNpLrxzBoDZB2NNNf009
+uBraTdHanT8WMaiO5p44mMQFm44umtPBbppgYYHPB3vpHU5QZ2nxyYd8ErFgweaIl4UJ8onsBlX
GgOTm9oqH6/dq3O4hYwsSGiBhljYo5Pgk1aIaNifhmAjAbsW0eE6++fXF6d24nyw0hi/btF6b/Qv
efGNO6c4/uRknzLz0IJMhbJQ0APd6pp4Z9lZvk1IXaMZZi4dIGC/HFgrSm/EIRJRM4ldnJ+Rt3hp
LC+wU7qTZvvS5r+EFULWeVDPkre+9zTx8+gA8QZ+kBR0EwmE0PNjw/s7qNYFsbgDFUuhkY0L5urU
g6jOAnO0g7sFyj1ksd76lLlVkmkiAhHw2UC9aIgfaHdfgxpPVtkrgOmbkPN50q9mhszFsFmNA8mu
y5lJ7KFGY/eAmelYd0jUgKCfG5DIM8sJXGYmv0vw7oFZepDHxnHGRzMbi0NqtR5UnGNza4/MO+zq
c3AZgLWWIDhZAnHsVhptrgkR2ZBOlsaxln7MTiW5K7VgerbIGKIfPv95+7Jd4nPfbwXQMaKUjGds
TqNfTgIyZGMz0VJEempAvc+vauOO/eIJ2HIZuHLFUARyoN/zcp+Xg69R9tD3fdCLCa+/9pVNyc6W
7ChAAAOOYgodvtvft3ZPguwSbTGIdtHKvvg84WggRRtaEfWiBwzP9AKtjkffhhTaCY0zng81Jn6M
O83eaW1Vb2RClg2Q77ODlQDGHUzqULueb40PbnpDIddNSykiA3hH8MkMBXKOGWXtN3CGFPc9ZNFY
YKmpBFwjpceukyD88DoAOJssM4U/oivqrNs1+yLKFjrq2FDdPUikRB844O3faVCT+nZ7xlb9exSP
cZbgR0Fccb5ZP3yzm+kMWAod+8gc7ypnACg/BhgGbm/PdsWL5Z6TGDQtdtBPW2TEy3Lpf+YL7IN4
Z2a26yXPvcFZXeWDifn6mp+5T/GfFWRwg/7VGP+xs3g+0Z+Vk8yDHbf4TeKHhLoA5T9z8W1SNBjr
ZOe5vkHrR2/L079+JnBKoMfiIH6ahagXt6nktSzRNCWilIK5JvZJ8qvYZDDdMrJ4i+gAuIqT47Uw
IwYMdPdaxw8McomdEmGWHQv+Zn0jzn0Of5OjgbGCE6pteAtzGHF5GSE6RMEbxfUZ17FcSOlINP2M
PZ5DGxXQAvw+Oj9tLOJ1KguRIGiXkQME8gKH+3KjzjKmHfTUZGSAeSe3pc8r20ch/pQWoPEQgUbG
QOqfq3hjbNd+3qXd+e8fDoie5L0wQIAXue55UneDcbC9Q0YCSETeHuHaOiIrCFUAwwIZh764vIrK
olrJShnVjofYKWnjQAOvb1A0bEtJfuXkYVB45nEdIuUDKOfloNSgtbEJPqioZOo+bWzoztQ+AS5I
Y3iupDiKTDubcXVCseTp9jBXKiGwjZcLHg5i0itqGxlPoxzSUUYec0HpK+BoED1x/b6AFNlgB4Mc
q7B2MxAr1TXflQMQNnTs6xNk5cRJNNVWjuPKmcBbNmteQV4IoSvyYJeTEeO2c8ZelxEkKF80N3t2
O5DgJORn5Yyn0i6PZNhwX1Y8PBBzIaM3IxsRLy+9a8fsYt70lYy6OtuRpAg8V5zGPkIa3ZRj2MO1
RiEmyM0mLEegH/+UEABXLz6AzmSB+Af9iYvEgNU2RYrqEzab28Kz5KBI4S48hxHB2sZ6X/vml6YW
ryK6H6spN3qMtZq+D0MGV+E36/lvdADfTUQFyurv0ecW6PYI7p7iXHd2AMUO+C866FOOg9jiuls7
aCgUAU0464NiKi7Xu82lJ3PCZaQm5usQqkAlttvsUVwbNkR95uwtFIERk1xayW2eDy1yPRHoDw+1
MP1a9/4Wtjgast5tTPHK3TgDNVCAwYKC/njxwNlSt9Kh9VREY20ndRHoHY14A3QIBCGCqdNeq0qr
g1LmD26yv2185e6HtCyoYVBhAA3/MgBH1aEik1eqyItfK/fnSDY8lJV5RI4HLOAAa4PgdAl/EaZe
DvrUqkgHytUEY+L0YPIHttXavLIpLswsLoHEblvhGDCjvlqh/dS+3p6l1Z83AMl6T8WhXH65G1Q9
Wu3UTiriVh/ofDfm742B/8IIXE9I3aHCDEjxpZFaJykXclDRBHoGmaRBhhJ8v8Xot7LgKOL+Y2Wx
2WTLQEbVwooKbX/jDVxd7H9+e1nV0dOucbESKsqKbk+4FujWb2n+oMm/2VQf7Cx9JqankvewMzUn
CjURDUgqLzuIfIt4Ze21eweLgtJiBgQuU/daCWK6rDJxNDnQDwkyzBDA7Ao/1fY2wmd0Gc59lQd4
n8lb122JwK7P50wk/h/ri23H0zLvJYf1cRoCy0KKEWhy2mkhg1TE7c03L/vCB3Te33UwUyFltAx+
ysFO46rmNTafq+8tqfGDZnbD0QbchPeG8FVq6mGO3OCDa7Bhd9v62vkC0TLQsZDzBcxgnogPXpog
BAhAs6yjUT3Ho9rzLvOnsdqwsvZuI0QCpGtGkwLUsPDRNKOsW9MVdSRTkAIJ2e0rC8IOOkG3O3QX
mIaes+OYyJPntmE2WXvH0Y63R7oCnALEAbLlBJBg+CtkccpNAsYJg6o6Kh32TdAHJyYofuq7ESKh
Lj2DwMUXpRY6vembBE2I0pD32gTyW8X2nfNqJFvJmNW5R4ADl9WFSCldHKYkdmk1sLaOUmB7IJrY
cVD9TBsJj3lUV9vrg5HFzDNIGFqa0dWRpoFEGO3OdHy01A/Kng39ZGyBp7aGtHARaJKZGgdmL9Ia
4Vt9C10VNyrMauvQrJ3POTb8/6lbumFc1zL44nXUxL5dvnp08hvza7l5Dc2v1/XsUWABkCuC5NDi
det0YSctesYjREl+05o7lpxkzP3asHegqLu9Q9cH9Y+xxQZNiwraHQzGSve3531j9A1VawvJ49tm
1i6cuVhtW/CyZgT55ZEfJBRryTA2kUR8pJc/O+drB6hgPxz0/NVk57z6etvg9emfAZZzogRsz5B5
X4bzqdVNpsO0Cl67DNK+DGtH+tJLZuICTz/m91krDw40OxwgbdqNOPRqS87GXQ/KSiBRQJ/QYrh0
ZCxFE5aIuPcGhy4DIVPdmX86p8irmphKz4A7aV0JXbNmdPTJdZGwaJ/Bc3xq3T2JD4Z2tngXJlvI
1ZUhXVhbeBI811rw4jkCOL3IiNugt1NfmtNWALJqBsGON/dXAW+zmDlSenEWe1REUkMehvSuDDiR
dwPTNR8xGIjRrczeJQg0jwXaSA6mZqK5grfWXo2gJ+406SPF04fJXG2/vaVWPw1osjnqnztlFkfF
k7TOky4WURLY+S81vbpbtPpXJ39e0Q8WFnM8cnSKWRks1CniSVHuLdyX3PH7Wn+wNrvi56m8uGcu
rS39t1Y6TLU1rHGRoHygn+wMKlTUC/KKPuhV5ytkF5ss8XE7SGIcb8/mlWe6sL5YaPSlTWiAJSJy
tLjyE3eKg5SILbjAvCbLMQK6NeuNIXdpOPOafnA1QEPLaRdjjLQ4TOKYOcdO60GSVaD0t9VVf52e
xZDwzENk0YXbgWTipTFLjJCTHnIZOaN7pxL5i6gX2Rs7kQcZCxUxdvXYN3PNbSczM7o9n9dpotm6
C7ZaKHUjxFsiMMoR3Q+FwoQmduKb1W+7tcPKbl4Tp4qGTHvoiH2X9OwZsPqNg3H1hrxbRpVhVu6+
ZvObqqownJzJqJH6oSnrvfZD1d6hM9PT7TGunUCAagyIQkB/Aq1xlxOcJWrkk0IiROeqDZmkVpBQ
BZgEqokbY7renjhbHh5flE/Q6rCsTnTt2Nloo5cRn/gUDERCeNRt7I0BbVmxLgdUlZrTNakro8FE
L6EvZXh7wla2JNKTqLlRsDsBdPSOdviw/zXOXbxvREbJKzjjocFN/Z4fUu/TmFiBG+8HuacFiJ8+
37b7LkN7ee5gFxtxZrIEsz1Z3GRDY5PMqFPEMsoEViaB2+sMcJhSHeJjOTdMVKPdLOB53oc9WI7R
zE/HIxoj4B10/A3AXQ08IEo8W3Yy7FSpv05lpo6jaKug1/tiX2hyL2MdXpGtP1c2Sx7ykVg7gkhx
18d2t08VNXyNaFvch/OXX48MBxwFV/caOzNNsqMWT5BCsdQuU8nONKx91YSAxDVh24DV3my3lKau
b7F5Nv/f5hUtvxX3HjY+U5H2pXjLv3ufW79AzLDhT6xtRhTkQXftYXAIWS43o4Mmh5wWAmmPyQO0
XYcGRDPpciM2eM/YLSdw1tpBVzJo4OnyltRKVXFgMRS4CNC1xL8MYx0AjW0AbYPk0aERWehqUBMg
faizKmBsekymzG96LaDpT9DjY68YflEFAtnenH8S/QldBQdNyK+3N/H1tYaqNTwQuI+AxVyhVnOr
ECjtFyoq8hcwNbC32HrixobU2vWTDyPwSFAmoZAUX4p8Aq4wTB5FRs6Mn2Qz3WdpF7SJfYeMc+gl
G6KY1/cnjIEhHAj0mXxiiYQoY6+chlwhPQdFZTOXRz2L4VptSQ2vmkGZEE2pc/FnWRxJGhxQs9ZV
1KS0DqeKpij4WPoRTfJbQl6r04c4FrV1YC2RsLvcs8qKFcoQhopq8y719HAoj0nPfc6+sGZj8tYO
Pio+aIOmZC7ELFyJNJWSZSNRUZtqvwpAw2aS3N7XFaAdBjLluviiQyXl9h5cNYriD5qQgJxGx9jl
+KqpYmhxQE6ItIc4Bo1Nl/rpq1EFFnyYghzy9tdtg9dYIuRK8LL+1yLEKC4t6hMEFrXSxYY8GCeu
hV+swN6P+zyEpEFYBUOg/GanDtYLDeLdbdtri/nR9MIljHu3EcWkYTG1WHtxPPkjMZpQKHAXkKIv
dwWz6EaBa9WkhyTYfN8hJ74YrSKSldmcn5H5yd5xXOGNgZ6MAyu2RMRX/DP4hjM3LE4gQsLl/rFT
z0DZEEmRcfgO7SE7yOy9mYNOzzkl1NlL/dlTzoYXs2TOwJUCoyiVwffD/QKX5nI1BatRREuTOnJA
e/VdvlVv41v2KQbtCNkNwfjV1ELSnW4v49o7AvAkol843gSJ+kubNDEby6hkHQF1AbBNExrtt9sW
1k6FiysT/AFInQMPcWmhUKwqbWOo4eo+Z+X3oT5y9EZ4yc4orR1kIqCutpVkWnuC0ScOFBOswrOZ
N9IHR4pqeWaPykLejDkQF8+q9mA8c0+FhFmfETJuLNyWucVbXDPekji260ivRz+GKnMnzb2elz+U
9WCYZ+jabDz+qwZRWp01iOb+7IVBziqitcKoUZVypj2jOYXXRvNDXpbF0euHZlc1qIvFORS7bi/m
2msBD3FO1KC2iuB6MbOgM65BlISZrdvZIU3qPSNZEVZsk51hbWfOTVdQRIYD4i6RaF0ih1HFaRPx
sZI7MKOA/p7h1bg9oDW/4aOV+Ss+bBXLmIxcB/NX5PLYTzNnZyfPjL1BuGVjzVYN4ZGdsV0z6/T8
9w+G3KZzvCZum0jpMjC1JLS6t9T40nhbhlbmDSRF4MdEwyi2/9KbT4Wn8oYkXWQW2bTT87Z8JDHL
/zhpBvkcoBghwwhEFn1vRfkwHGhh9AnreBPhnn8DBiiaknSvO8nGk7qy35CUm5vgTFC5IJ97OWsF
h0qwJUgTdWnpo6zuY9YssMDd3gQrDwswwOi0hX4MNsOyhbTT7Xj00qKNEjcxA60ts0D09e8O8Mp9
gSZEsMe4W7RSqyND4gze25ye8hZ3VJ4VpgGpFthM/2qST1bxqKWfbw9rZcvhEUFtl6KTawbyX07e
KNx6oAC8RbWOQhjvHTPUBPCjbU6csAYkbWMaV3aeBZAHwn1UYx0oP1/aA3zIG83EaaOy9uR+bNzp
pIvK3N0e1dpi4Qw5wH3NfchL+Rknnkjs5n2LLNEUGLG6ryYnsJ4NCTIOvkVmthaTz/RILsJaoDPR
LXY5phq0PglLnR6aTcbwmDQgsfI0ZUboxoREGeLZIJFeD/oxzdxzPTXvOtPt9iqvzI2Lam3YqEmh
wxnOD47E4iRIO0Odm2R9ZDRuebA14OKVMYRuU76abv5pxPbeeNZWsvKA2CEXh1Zv9JSZy+41rxZ1
7dlaF7lTircTCNVQgaJ/74m8Qa1TVI9tU+ohfAvtEe+NOBcMBCG9jqYRnWj5xues+BEXX7N4ejQk
k4aud7toaHQRWlXc7DrXgwR84ZXhkFvpXQvmaigh1u2d0bEtZNHKmwtUEZwJ4K3RrLV8cz3ZpFVR
FH1U4qElin4n9QMk74Op+T3J6ZjEIAy9vdFXB/zB4vz3D1csGjE9RoF0Rftxfai6b/Itj9Vx7qSy
/IHcj8mX2/ZWrgukXdF9jawgKr3LB7dCx0EZu9UQTd4Po4x6713TDeXAjXGt3HwgpEP2ES07Kz13
FukcR2XeEGWT3LdgrkFV7q40vt4ezYoVlHLBpghIOXKDy7iWAnenuNmPkXLIvaWh15jZfKc1tbdx
H63cenhtbaRIwCBDEPldLpPeN2wqu3aKss6FeGFFahCOmXLD8bq2MkMNPOw+vLr4d3EPSbcfpdc6
XaSlFQCayre34GTXEwYLwNMieEVrCnIZl+OQCdMYi7Hd6lHuPInOCEKyQJNbKuIrV+psCD4QYAXw
7fSFoRxuaWcMTR/p44NmJfeyqh7dKXueC32mL6ZvZfJ33P9s+y0ZrOsNjirVHIdQMBvhQVzEOnbK
TTvm9RANP1Nv1wH11IaGtfEIrk3j3E00C0hgwZzFqbVYlxhoqx0iNcqwoA2amKugob9v7+6V7QAg
PookkAEAy+FS56PuNJMwVk+Rzj4JARWl6a/bBq6vO2wFdKrg18HGhjDjcjcYXZcpt2R6pEjV70Sm
28ihuMMT0H1hWehdKMAtuxt6p3j+c8MUWU1Eb0Dd4eG5NExqx+D5lOqA+lNfjXuwabuTBp7IIO2A
TeDNxvFdWS/Uf7FS6IdFpnPZAZbSOO/tLpkiObS+3h/dvPOH8XB7UNePN5JRgIOi0RexNm7Yy0Hl
SFHhTiimqBqPRf1XYtlBrn+aU/pOtWFqZZPPFFpw+yyCTb7Urx+h3dBbnprQqUH3A++ep94N+8Y5
EG063R7Vyia0oYmG9DMm0LXthUuCfLCiqd7pERQ1vYC0ehIqJcXGu7+yQKjPoU0aZxZB/VX/K+EG
QFGDHrGiD0oeTUwGJNuYtXk7X+a5ZwS8CR8HFRCCWvZigVKlNaBf1iNZ7Mbpk5bTIAW7dmIfLKsL
miLemfqP27O3slAgOXNxeGfcEzI7lyaBBY/z3NH0qB2cZJ/VRR5oWT/5Oahsm9zTNxZrZQuipKoj
IAQCAdfv4lzFhrRt6UojKh6VUwaSkH0MKjvgmYZyi+ljzRbIeKDQPocD5hIUA0JbT9Sxa0TIxKfp
ENZDGqR58kmY5/7l9ixe88aA8ANkBwbg5R6Kue8q4h+8JGs02kzx2owEREjj4SHR2I73yncVPwj9
r7GGZDgDQYyxt8vqgXfxTk/K3dSLU5sYj4J1ez32vtz+qJXL8+M32Yvd1Dponq0GYUa5SHdTGg7x
XnPvwJtZ0LfWbjYOyEqyck6vIbuGpCFWd9mjOSR0Qlk31yPNPXJW+LH1mioejnJPisdce0ORF52a
+9tjXDn8eB7AropLbUZhz8f2w7ynlbJB81saUVOMid+TbkDLbLylZ7Wyky6szIfogxVS2B2Z6syI
5nFVDjq3jMYv1RQwc/StbIPwbc0aEuqYRxORD4hJLq0VSHklueyMqDagZC4CM35AW/AArsl6Y4es
HP45roKoKRKv8IIWs2c6udBBUGxEIOrcOVmX+4nMOr+1AWEt+VY6e2U/InVi4rYBXexMMX45Lun0
Ze+MsRF5fR3GLnsEX0fmvBrdd0NjD1of3d4aK4Ej/Ef0FEFTGJ1L8Lgu7fWK5LzkQE2YSKjJ7nWq
fltlE5SQ2nWc3VBpexr/1Vb5vZd79108HDbsr9zm8F+RyMVjC495+WRkpOEuZRLnr/g1ZuzLaNK9
LPST1rh3glj+CBhSrqwDPKd9Zug/oOceMLc7ySoiRHtL98m9eEbH+e3Puu7xxLWLOZnZtKCehvW/
nJaWd4WUBMmDqlGhxWHTflI0gggxp98yaBsi9U9RqMr/bj2foXVCAabN3zox+bX+d9rb4IgUYext
fdjaBYIPA8gX0EKoQC/XCzLUDgNkDPOF4GVUzM/YGGap8AlpdzNP/GiD4IWPh7q1N9Zq5RqBTB3g
N/D54JYvsYaG7Lnd0N6M2haq9J3WgbLZ0raqHGvHDQ1ZIIUC2cvcRHo5833vGCXgS2Zky89Dn4UO
RO4VoACg8d7dXuSVK2T+fQDDgQ27vovrDMrt1CrMqISIZV6wEGgXUP0wPwX5jqD/yhq8ZArJaw/B
7uW4CjZY4DvBwhUZJXvpIKxhaIXdD4NG/QEpi99an5R/7kkQF6EHuA8BIEKq+dJo6rp5QshoAlTx
2SlJCHg0ZMEf+qY9uOVW1uea4gOHBks2u89zvLOkIrFV0jYsds3I0KZdBWLtFhwyLrN2kz6GIFII
Ylcc3fSRpT88kd21/S9hHHsLFCRjv3GA13YREiOgJkD8jebTxWwPbm/IyZzMiI4nr/7Sd68ZeRnL
4+0dtGrFRsqCoAkfL85ieo1u9MjQaGakZ/zJ6IYHSxXVwaHNX7HnboFVrjHvmN65swmUe6hLXLVs
jW5WVDlurKiokflWB8jaABG+d+r8btDrF5Y+l91P4e2aFipinr4zeRPyguD/SUjkVqfmythxQu05
mtCRGrAWD8dU9gN4eLkdVcXBGyANhX4OZ3gFj9XtOb5uHgFO7KOhxSSz2LFKDj37qLLPWg+ECsvD
sdUgZjncW2X+MtJn8Joo6BSY3g7gx89FrW2QHc9P/CLkAIkLHA28y4huloFnRrpJgE7BjqYyZru0
qbpjnCk9gH49298e7sol+9HUEjxqqDzVZTbYUVHp99rAX3OwKN42sbZyc28K8H6AbyLuXFwKNlhR
i9S2I71snOfaRIm36CvtNAxjv7e3qwBr9rCEyCQhKkR/6cJeWUD/sMfpibqx3CmnCV3yJhw7ZM1G
oWtt7j4amj/kgwdqtHqe4T7A3EkwxJSp39MNd2ltI+CoAyuJGw5NBPMXfLBAW8W7waydCMUgmTx5
BLDpDeDS2jFHAeAfG4vpGsdaEL1QDgwMu1EESX3ytPxsxPV+1E/CBJZ4Eo8eD9vhyXO6u1Z9Eu1b
r+8Vml7+fKd8/JTFhOoj7dIC6Am8kHxXmXUwT2rqiZ239eqvTiweKTjyNjJYy5T96NQjYkZMLOfg
AitBBPVmZht52TVfF4nsmSIdNRJwUyyuLM+VEgQAxIniouHcz40afqZwkNokqgur2GL3ptE9d3ZB
ONDu6cmK0ZJStUTcUzvZajNYOxao9uEQov42C71e7iXHK62q7GInGtpD2Z67+t5529ywW0YW7yCY
6+JRgu4wqkzbJ9M5Tp54nAX/bv0+DGaRskhbYOz0znMilQu/yL7bYEzstA1vZnWTfDCySGIhk1ak
ucKMucXBHI5p8tzlG2Hl2hXycVEWB7xqWckShXFgrmr7Z0+3KHTWFgQrDvp1cEWjW3nxmsUeIDa6
p9wo8X4qYwIc9NtktYhaf//x0UUh5f16B3EmUsOXuysGWVaX2iXsJKCuqssSKuJerHZVnkpoq8it
ca0ld+ZsKWpRaPUEkm+xA4ioG5VBoSbq9W9mnfs2eST9uazLRw5FeBdkuPnoPqXuIXP9wiFH2py6
N8hCpe2u3CJ5XplkDxTc794JlF6WKcLWrqasBOdbFCN6K6pnTcVQLoLWy1avx8p2uTC0OF6taqmA
143t4kJ1IYUmUfXnrgc2CpI2wBAh074soeco4OtTPK+jCWHmDGl1YM7i53+xWT4YWex6Z8aTJky6
kYJcMbknxRnUKf0fd5eDTBiYGmRsURUHImVhBQzJDY1F687HF2V6H+cX3OUbT9ZayQogAEQhOiou
gHTPUd+HJ7oTTeKMyHVEkmfjfe/Ebxr4y8JOAuxFeKmDQ98DzSCiJXEyOkoP+ZSDbByYrC1xzpXr
CnElRCSAhgEomyyOoAW07lh1nESG90YcyAy5e7lZKFs1gmQ4IJD6TGA0//3DcMe0H3pJGoKU+wl8
T5Z5juunP98daDj4n4nlOFomcqOCCc9Chi0xfrTia8vR+2JsQNjXju1HQ4ulS4xkQDONJJGlvuUJ
DafujbVR126VgbfsLP0ALUZXR9vCTn2aeuelYOOjSNO/O33DId1anMVl75SUdyquCHY8WlsHv06o
nyS/by/PhpGlH5H2PY+NSpAo01FqRvtxl94VcXjbyDwllxEQcp8oACMAQgkH2/lym5G2iV0+ekhL
Ekff4d4zAzcfrZ2qJi9I0bWRpCw5JrTZyocubli8J0iXzKwaOkr24NhYPCuJy80ce8I8l4LkQK3F
1Z4lzbQxvHUrREd8gqsJiZLL4el5HbckV+a57pvhYKbub7dMN+UPFiv1n7GANW+2gHZ4c7G/hzyb
2sZuIfKiAMnxVZNNT6Wuxicb8J0dFB+hU1s4OyagDyDiOr/XKt772QBsYDJA0gtXtHUn0JvqQ5hq
CzSzjDv++3WgxKFI4HgAul3OAU2HSUmzN88JGGEVMX0z8Q656516owwLfo6d4kebtucabQ70UEqC
vOdnVRwoFEMrsuGrL3Jz7x8DyAE2GoToUIldnBxN07MCPHbQNGJBW//wQIukqkM8Qvo63zC1tvag
pACQGy8sqjKLcSdscmpA841zrTntEaRaoGrIB7ER1r2333w4Qe8jQl5s7nlDEhCsU5fTy0sliq5l
2GIFN4/VZNrHPk66ozNgelNa6s8TRBDDirIvVYx1dpJePyA5drLj/BWUA+2ppf2Ably0OxqNlPvB
nFig+g59BPhlP1Nx7YOCRgtpw8392McgkIpR+Ke00kLPmtxj5wjHL0tphGj6+exYeXFKOiPGtOpf
63aw93lbJLs/ujjehw3wEFhf4BmivLg4v5JUeddPtnmWcZYcW6rHZ1uI/Ked1N/6oqNH11A0HLiy
Nq7FxY31H8MEHSyoRc8R1mIHJblnVQ3zzPOkuXsVi8cyKfeiVp+IPh4tBp4/bmwUONd2EnwJ5AMh
fAYPZBGfaGmrhsTm1jlBxtln6d1Qg6bt9nwu/Zv3cQGJiiQRMhAG2o4u95EEAT6uarzzbXkY6708
JJ/rbx46AGMfYt9/bWqqLvNvVwYXo2oa3WjNGAYza/BZsTP+0kCi98N9QY+/9YM9MStsESXvN8Y5
/+zyvHioSYOebXYYlxlcW+TEUB1BGTp+6pKQfwJt031n76FpYjw6B/TqPaEFYsPo2gqC3ACOKrxh
A3fh5eTWpQ3ifBQMznXbBkDkZ2kISI2jfwHL8HCHPk+wZ1afM/TM8+w3OuY2zM/PzNWY8fogcgG8
Cw7dpfmhiiE81sfmWQPt+6HIbPUl5pJMgU3h3hWV6Ped7k67iRr1T8XmVk1GqruK2TREW89LqRng
TDOafNenpbqv1fBy+wvXXjD0B0MfygLAA/fY5Qemnoa2VC2zzoag03NV1O3OtABYqSx0v942tXZ+
/zF11cCXj2PpWZxZ58nauZDtcO2TZ8Z+y6sTnIJ7s9pa+/ngXE3+/8aGrrDLsfUIT5WZY2ytLe5G
2T2Mhb6HwMEjugz3GeRPAYkwLA54wBgkvQxU+eNfjHguoYMcHfnZZaiHQiTQllZqQVWWVn4j669C
10OTTN+FCxRvNrFDmW6Rr6w9+wQxMqSr4PSCuX7xLrl6PGgsg8xlat3lAz3EDgvs0Xz0pl/NFxbJ
xgqt4YERcUZNIpzwIZL0hxEETtvHb2V74bzjEZ75WcCjtHCQYubFZTJBVJQUxT51XuNaO8vUDdId
7x7HVvdNod/p4hNzj6p4dsv4idHvKM5vPB0rzge8TpBFYQ3Qer/sMUgIq7ll98Y5rh6x0rh+YiCN
ICDE/s69dGvfrRx6WEMjLAA/uHe8+e8fIjhgwGQv4lmrEvxbjjHsi3I8UJF/6aHcYfZIQoowbTia
6FoIHZ4JYUD1sWhQ9VNaNjttU6p97YmBlNJ/wFXmXGu6/KJudJOi0iAoif6Xz5P5ltixH/PixeuK
nTNyXw2U+R4bTo31xSyNjVtwbfbBcjcLEM/IuKVcQ5u7Ltge4I91mvZ/pH1Zk5y6svUvIoJ5eIWi
Jmj35G4PL4TtbjMKEDP8+rvU59xvFyq+UvS++2GHI+yoRFIqlUqtXGtP5rPS5n6J3tN5fFVExPks
CeD2POpV/2sL2Lj1SLWmwpWlgS2lPc+vXemOuut8M0OzO+MR+Pb25nsG2UEKEWBk1hbjP0Bj7dpY
hqW3izpXA10bXLwdeo4au8nbY9Z8rSTijmZ8Z3azN3eJ1ww+jR5nvfBuf8PG+YbGQeQHCkhqGfHo
+hNAyJXleu9gg8V2t0M7auQ5ViF6w+Jb0T9GajDODpQgWZrCnWOqPqWyHae4tA0gzol/41HtqwYF
cbNBFVJLztXUBEO0G7r8JKMSif5b2i/7uq7/Qh/u4CACFSNgaPEbCuTetJCTUieHgcqnLNYF2+/6
mGFJFIRB0JwHLD2Ptyn0Gk8SeQth0aYfcevyafySdn4LtaZol8bW++0F2DCHXBT1X8DAmEQU5wOa
mUlKM+GSBTSb442zQ93GODZQ3EgHdIV0zYwDfBTpLW7kcIimeGNwEF2x6nxmqjhJiVCHBscidlBu
/U2i2iPOzjGyu74/m9Zrtvwp6Jse+wrRiJt3Irmv/88XMGgt+o2u+dFsyLdCrWdWA6hGZ167gFW3
jsJejv7O9m+i/E2k7DkejZMlte9RquKcL71hGgR78Hq/s3lg3QxAw4Lulu2Pi1g7JUUZoxFBDcwX
1KB9sGKoM9n3mer1jnGk+eMsuv9sBNO1SS7EgJUhJgPBBciQ+n6X5hqgfsuiPaldNvr2bJGdDl23
t1bvyb4ptAII1tR20TMqH2+73vXhuv4Q7pypMttMEdTVwJEyCXDjhD7MzlLs9WaQH2+b2ggAsGXh
lsMyRbz8coM2JQg7VwCKBE2i7zNdB5Wznr5mzg4sw6Cjv0+dR0MDa8rk11HlmRWYUtzltTNBnXJP
pr09/bGYloiHdmBc+N3KFgoGXp+66y/kZiOOk7xrOhUCv1X0pkOUM+72mjNAm9oFH8C5Lp6BHNqn
8jdoCRISIv2LlS8p7lm94t+eLB7ShWi5/hTuuF0a4IUWTGbQW571PMx7RfagpTwO6L72CAS+MkFZ
kuci+I9FhwGDPhpDNW55krpwOkAB1UDWWrA2jffm6C5j2NS2mxnKSbXfaAaO3uoAzDtUpPeN8nVO
6aFLLKSl+zkO+tyzY8FX8dw2H1+FjAuATlaFwavJenNStaYVmh41XL6G4qs6p61fxgPU0Oblrok0
6X4xstTtQI7xlA2tgwBWyn7cKaBNw3stSEB+oEwJdg9QMXq0Sopd6tjDMXHaX/hHgYNr8wMgst+V
zsrPHZ4CHqtcJeiLK/rdBCiapy9kPg19q/yLoAMUEnRs0ekLymXuNGRHvjmgC4SVQMbBRX1wfqwU
B4TeeiV5lW0+aE4Mnd1KVhwXHVciAcStMwdspLCNiy1KqJx/MeEHVVtg3xz0HW28RDNdu07dpIQk
JvRWHRILUjheBIItJZpqWEc4lhPFCC7PMC3JimhSagEx+94tB7l5nga72vVpkfwBEG0ONX2ADlXa
5uXRqMDyXS9aGOdKc1SLdEZvQuz8GutO8WJw1L47IHRyy4ImoUQjTbD/NiIBjn5UbaBaAd/hOQWh
FF9kVBm0QI6XA9XVAfjeXgW6Iu89NY3GT5cb0UMA7wY9MdgFkWWvvbycBiXruwFYpu67Cq6/in7e
3RAwILgNEgeGueGWe0jjRo+LUQ+isnWziu6oDUkJvLqlkQf6g2ORuyKINPvJdRrNpEZYSx3T5QPK
Zz2milSDVXeZHiyg6DgSTc7uir7RIAprK57cZ5mPZ796//m4iaNcRYOnheIt3gjWVk0EsU4vUiNo
luq7GesnqiVfo9Q5Ln1/T4cgjqdDu6RnPRIBjTZ2FO6pMmrGYMnAlubce3JKhxqDrQdOozqnToek
S4YebcBiJnOf5hKYWSGh+t6AaUuwuCwGcjPNjlU0hzDMO67K6zFHltnbEW6sAfQ23Rwy9Al9bWbB
8X19SwCREW4p4Bhj1cwPfaSLLMmuFRSi8I4R5I0E/bgZjH6OREXdd1uTqEG7FOz/cBpQxayHMhGp
yrLZMAK5G4JR1zwr+TVFpyRO/HqOUKpdngUOwyaHnzzcKVFXw90SKCAu+xskxey72jaCKd7FT+yR
BXFHdkGA380uJV7z8y8RcQdsbA1kQGixZ91/7I6xHiVOhRYdJsQMnPSlJKAaOaTLcJhj4pX5JHhj
2LKF0iXwU0yKHA/ta1sQXYp7PCKZgdVD8duUfIUqnmNLB60kYHH5LphOdm5x0/mR36GdDMVodKKu
zfVKS6UOnNtBJ93py9no/DI9VJUGlsQcr7Z2iGd3IFa922av3QbPkJhRqKwDqIMK8dpqQ+0UD/yR
FZBo9ONSGbzBwH3BMcHrPY07UyOANzWTCIZ6vSdglhEzIG0C8R7PW9g6yVLhvmoHagP16FrJjk2e
xafbY+MR1Dg311a4wDJLuipXegkCa5p81+LcXZT0CZtwF9nVXmujHZXow/hNQ9+UkwQtyPyG5G3I
Ur8WNWZc+xK+BDEdFSmQXqAmvp5mS6KZJIPlPqip7JP0DiXveu5dYCfwDClYUhao1460tsU91URO
SwcTZ0VQJtnDYgPnEpm+Bga6YhEFnY1km9li8Fd2bqDuth5XMY06NRpIkitsSqUh/ZXm7QQdSmhC
9nGTe2XVqOeYmJDoA6XFnUnz8dvtVd5yJQ1pGKpbkCQFpmf9CVNezdEwtnYgJYPtyl03ulqti7o1
NkfKsCdgYsCJjNLT2kw7xrq8lL0dxNnzVNduQgy30O4JLdGhSw5ZRBH5bPSO/Lk9vK3VRNEHxTTU
G66VZFS0l/V1jBmuKKHAV0zTI4iw76xkAtmuOYqaJbfMoa8QfRXoU0fJkItCudQ65ZAv9seJKEn3
Y/MzTXB5UURFlK1luzTEHb3OpFUzpTN0kEkN2N5jZos0eEQWuBUz0nTugRmyIX8WqM7rLGLo2Qqd
eFYC1RDeRAFCYPYvzvWpHxtd6mQ7mKTFjd6Gx/5eW0AMuQcY+7YPXNdZGBEUw+3DEXDscYtSktwg
Uy/ZgVP9iEoXmXQf74rZ9yCINxoC2NDWtMHFkYkheuKhmQsfqd1g0tBFFpA86jy9ihqvVqiIYuU6
82IMhTryXBDaMcam9eRBkwNyH01rBaX0UqHFfYagbjELhiIyws1bnTsRmGk6K8jUBMzmslsrd/9n
I7wja33JcHgYSRF7av0FILpdKgJwbIwEqRZugPA23Oh5uIOj4OquzokczGl8BEIpSGnuUb0RONqG
S39wtKPDB1eeq1S1UdEvlkpEDsw03QFbe1/HYa7vmkL/thRQRG8nAR5zI9yA+Q/dd6C5YjB9Lmud
y4UsiNhyUFsH0/hqeZXGVFMEtZCt2WM9kSaKZ2Cd5q82pRxP/UwWOUDuPBzttNjlUmntgY9zb2/U
LUOAvYB4Bf2XqNhxx6EVS7LcqZi/zKh+NiCFLxPnYWjGw78ww4g2oevGLi5c5MGDp6lWEcxoOTjJ
rbske+6Nl9s2tlwB5w6IzsC2hws9ZyOpcwg8OK0cENq5UD8ph8Ef6veh/MaYPQQD2kiPENggPsI4
IJEicW5Q4lJk4x1UDuIvXXTX0WpHTRPFurNI8WAjuIG8D6+DLOygnsL88SJmZ2q8yGiSlQPJ/K1H
f8fq0+UIsAVf/D4b6MXvt4qa68mI31/mL3b169/9PvIsVhBC2s4Xv7RJyQqTAlnZ27RF0MxyN3ea
4+2l3/Ji1LcYdzma/SCntx4ENUjS1OgOhtzFewG1wAnoDaUU5DWbS35hhIvNkaFIgPOoGMmQ+k40
3MOPYyP5pck/q1FUQdsKM5cj4mK02sZxPnSyHHRDe9DUXyUYT3Iz3xmSwJG3dg1CNNraDSbmYXP+
pc2mDjIkGAIUv3Kj9nVannSYNPdEVLvYdGVEGZwKKO7KPP1D1MW4uLYOYnWLF8HFNSF/e9sPtmbN
AEsfiBtxU0N9be0HujEqECGHM5eE/FI7/Ume6RkalUUswnZvWkKERm0T4CTEgLWlRDIWK8HDZ2Bq
e6K7BsV11K2EWr5bq8OiM57jQcOFh6m1GRvYuYQg8wkMtJn3XzrFl1AjVgaIHQGzPopo87f2EV7D
gf3E3RrUl1xUq0H8UWkoIQRWJN1neKnGv0HHyI/bq8T3YbFbLgP04rRBagh8ARepSQYYkWGl7IWf
3pUxiEdyY4berr3vjLPp9G6Xxq7S9E9dFYcTJO+Eyo9b8wqZPgc8MkAWoei7ntdIjZ20UXIlmLvO
1fvXyn5wcpiaD425q4rH2wMWWeOcZTFrEwQyBAhTkriNXvttLKP9wYII5H6RZp92mkhmYStYoSQD
mnBWmQGUbT1AucyLRukMpCnRQU8hNzkOB9V5B/2KN+jT78+PD8yVuFB/0KXyZNroV80HPQeEaKyx
jJMT9KjB2IyXgLrAYLoGQOm3LW4Oj1GAMjg6AFNcym9msaZMFRwVxKmuSnIwcVBXI0dUnZFkilAT
W9sCkF1ESByUyGa59bPNbMFTYasEdfpUm2dQjRgiOpONZ2KkExc2uJ1OlrRyjBzvVBMyf+C9sP10
cJF9HRVlN+sqhLGOeA8b0j9d/y/mkuV+yGcMyJzwJzRO1F5tx0ZhZTxo84Ef+M8IFVQQayHd3N9e
t62ZBPE/GghQHWAXw7VbKsmg9XMMWxDYhjSO8QqhcK9rP8mP9xFgAHVAcVAFsdFV0sT67+Zc6fHo
Vz1qvQu+JqhziMiuto4AOANeKoFqRkGQ+ehF5oQ6JJWQiCrBCJarMT/E0uw29sMyCe6EG8cmxAIZ
dxeK8aA04Hy9hNKepLO7wASyNXfCc91RrVoRVevGaFiYYMUiVIzQ4rEezaIr81RBJyKwezL5saa3
vrYoLsg5d7FdS4KIuOEHuNuguAhlVMayzHl7NVaGlozIpfTsObPulvapXg6fdjWYYGSPCIJ4ZuA2
bYQLUx/1OKELwMkYId5dObcDKGBbwfpsj+UfQ9xYJqhX1RSDDcz6b58GdfI4G4IkfdMEXmJY0VBH
essdmB3evNWUjWVeSpB8nnF+uaVowjb9DIx3IF7B8wEwOmsPIFIqpcmYKIGmRN0dQQ/dCa+m326v
yqab4ZqOFwOEAfQTrY2M6G8xcqVWggKUVLs6MsCkphvRsVuS9i11AK29bW8rrrJs00Zbz8clijO4
tM5oVH2pBPJC+9MI4cSdbtDMQ6lHRq1ISnwrJcZBySkcfcjQVqGo9Q5iViIE1NbIWb1ZRmUM9Da8
y3dOipxHypByVJkbq3etE70OJSRZ+ifBkFnywpXTcXWAjA7Qk8CVGlxyo47QNy1nqgTLvgmX9txB
9rJwD/lXpIwi8Q4WFq5ssZspe9QGnoTzzAlPB4M1whaQX65RH6MZCUauuFZd73X95fbINvIohigA
ehGN0yoeYNfOU8fjDKITrGVFAlIGkg1Irvlz6eudrb32Iq6HbWt43EJ0V4ENZH9/Ed8VPFnTpMHQ
GpzAxJ/wIunpb7TZKaZ7e1xbroFD6v9Z4nZe12UI/gSWBqas9LsmP0dj9MzyX0SRCzN80luMTppJ
I5Km1v42mI0nJ7+IIwjs7FN5f7i0wUXdeBrHvB2YP7j2oaoPveV/6RavfxsLwWi2PA8pJ7Ru0d6O
TcUtD8R96ABuFKQSWq3u7HYpfd1KmxNS1N4rSR3fL10iOiWvhgeMJLJNYGeBpcF7IOfubZrJVgYM
RKAui6tG8WmMh+9dv58c5zTotZsub2OevN52j6vojzITC8vIMQCZA0h/7Yhyk+pDM6hSIJHqXqKn
TCZPjtEKmA+u34uYGWBhGXKEXTj5K0NRE8mBPlhQELpTnK/mmw5hT/RJofUu3vcpPU2loJi6MTIc
BXjIRcMS2mr4+zrIpNHUoMtJCPYtN2sP3bC4zihwSZER7gSYEfwHmqtJCHGYJPXBHqTZ3z+9Qqtx
cFMXRYOqEQMmErN1TVTpsINrQZpxdTyzi/LFXHGuJ1EHl7pxTkLzXO6bT58Z+HWASphyNPIxPKKs
fWxIC/y8hZUYyy+o6bvGN8f6UUz7eDp31d+YzJ49fN6tcQkAQAlvUSg18I0n1ATVUEeWJJxHoJ+d
xkWHrzcNgjBxFVvZwFBXYn0l+HCZi61jnOApqDOTEDm2J8k5MB+tq5DzPPy97QNX8WhtiL9GyaVt
Sq0Kjuwhi3D5/UbSMDIPaDz0ZBHC69qjUQli9OUoPGFMV4cu2G8rszFImGLbULzgFeCs+/RpgR++
NMI+4uL4G1odBZIFRqQkOssOLEjtnpBPb05YQTcsS2tBRsU/DEQzCDWHTCfhYv/SpxakwedS1CB/
japgQ7kwwg2lG5Ic5UKNhBaYSRMy+gOxdk2dfwe/0Z2TEcUdo8ZVe+jfzkAhag1aDGsaAqfoTU2N
ZiRR+WJrAU12/9U1VnLlK6FJ0lXTUKZp6IC90rDwTHWgopZ2gQ2e2FZfZj0Do0IaTs7PRnY8todp
L6pTi6xw572eJ07VNhhJY74YLah/lOdeFcnkiIxwEXws27lOmREnfkrl2lOgbmGksSDA8pyfwC6i
CA6oBDA+2FyoDa49vlVTMOUSmYTtAHIoOznOUezmugvAhN3nd3Jf+1VfuWAGCJXqW2q+a0WzH1oC
vDZUhYt3OM9RbvWTCjbOpfkkoyH7OjBwADQCABIutvx6OnIy1sBxVWGtt4AOQ7Rj3ysm8dKOtP6s
9enhdjy7Pm/W9riVtfI6VnIrqUIK+JG+gIxWpMEnssAta170yQJdzyqcchAEme+p6L5wna2th8Ad
y4MczYlhYAh4zxx6kPNksCO9K+C5qcwdyqK+OQkOUtGYuFO6zXNcKeuiCrXKgAIdxIFlwbpsbIaV
H7C/v4jLzlg1VR9lVdgrB0hcBotxhtq6AEm4acTC9ZFxzUJoiVua2UiTuJjqKpzxpuLh4fb7UCOG
RGXz/nkvY+c/rujYcHhVX48GZIcVGlxpFZJkMUr0zKf6F3SHicBQ11kAbgpIbfBECDpfGFqbgWJu
NEpoHQ7JkwbJXPv72KLXchREkC0rSDJAc8Dom8FMvbbSdoXTp8hqwlzySS0/0kr+q7cnYNZFYJQN
N8PKoG3OQs5mA6u7tlSOaEQezLIKnaWsgghSWHsnbV9vr82GE7DnTlAN4wUB4BpubWR0iNQ60asw
k+P2NClN/FsCI6/boXwnCvFbU3dpi5u60c5VlIZhK11eZNqcDOPHhDNZLxVRQeiqOoJLIyq2rAyD
rBDPd+up64YZlZPBxA61pH2BjMBb8v5QN42nacVukIlX0fi+SMxT2z3cntCNeLQyzU0oikqEMUNg
V+FV3IXvq7sCqWhS+V3x5mQgpZKKsE9BnHvb7ubkQoELjepIFkHyvR6ykketkjdVFbbuZD8WMjiI
jkJ1yk1v+ccIf0sFQQS4RAbsZHm0d1H90mcgOyotKKrcHsyW66NUgrI+WoNR3+cmEThRML/1M7yy
g5yvBvL+3VxQEUfqdTbPSmggD2GtIUx9fT1lqt0YuR7FNbInvAtKJJis/otuWX9StLW6jq4Kbt+b
s4dmEPgjlKvAELS2p1W9XkIkpArttCr9fF4qX4Jkx76ShbyTWxMITTL2CGOChoaPhW3eG2aj5XXo
0OjQqi3aXiOjB0bm9jptjQiwIgQPQFDRI8E7Xa8QfEFVh639AL7BXYKbUEtEpMgbg0HxgEG/gJNC
fOfWqUsLe9FoV4e6fADnJyz8i7wLhRGkhNDIAKULfxQmXSZBlXygYZ7WD3ZVBFWyvOtq8m6UIgWF
6ykDswaaaHAzAOkJXm/XTtAXJC8ViBuGWfZLqr7hVqBbj59dlbUJ7iDsSD/2Q5WREI99EzSP0WSh
lC+3bVyHOdhAvwMKtQCawgXWw4C6ZDQ0IKsOi4GeIjOgyQsd7+z4SSsOMvhpZIGnXe/VtT1u2swI
em6yCnsO6hXy3ezlJYhUT7Kzuz2ureVBNgTJHtTUUYphf3+Reak5/kMFn4R167hlbAZFeqeDnOGz
VpAOQZIE9TAwwcDQ2oqdVbEplRMJp0n3pxlstOVOWEy6XiIYgUCPA6oNtIHypWBKETypicv9SBev
mixXH9FrMPxNk8lDs2V1aKtCMK7rQ2htkovb3ax2Vg9q3TAzJE8ZXy2g9OAQQsbb61WCHVBmolSK
cg+a4NbzB2BRak6yCjuj7hN0SDlgGhBiaDdGA+QBs/NBU3HFV1zjEMpNi4RqXXhWpOBWRlA0kJ+F
S8XWe1VRZ1H6whIXR+eFyHVnwJLTf0unO2cUsQ5dGwAiC7phSA7wHgco5nrCVFtSUFCao4CSY5mD
ZDoVwfOuJ4u1IzHwJ3IvgD+5wy0vE02p28oJpL7xc+k1Jguau8tzqdaCUHDNZsOwWAAvgbsFDUm4
/q0HMy9K3WgajQCjeCu7nSO/4sFjDxlSFyI00qIeB+mMZmfJnn/XqCTUXRg3J61LfUPUQHPth4xc
HcVNoHgBTec79erM6RdtWEB3NttjWFtDASUjPBM0jkyOt0PGNaAKNyc4IvB7eKwyIRKwHnXSZMC+
5l2Et5DuUNvvXZL5WlcdJ0k9T6R4MEsZlfzWHYrfab28VGr26fsiQ4yxNwrQqwNGzIXgEVRrLW45
UlBrw07VwjR+KSHldHuY13Eew0SDONIjnPl4BVyPcqocTRs7pkKoR3sHYnOIjvHs7OfkZ6/9um1r
Y/XgqHgIYfiBa/1B22ioVg9xGoKz8Xdh/YR4Ul4ar7eNbOw8BBAclTgj0crJkxzSlnQ5NfI4TCfa
7xaQnYHzRBfhVDamDWpbOI/xignX4GO9WvR0mVGcBtruDqwsX7T2S6Y/KmQ46/Pv2wNi2cM6VuHW
ixduEKwr6HrkNSFUkoC8JpJQqLOHHQFxPYrTkdbuwSzqFfVfagqK+9erBHtoqmerxHjduWymT5Ay
L4mThhCFPurJEhq1FDgg0rg9LH4GWXUa5Ql0bTNyLvxx7XipPi1WmvcocqZkCGgrUTwhkXIvVxJy
Z/CGehlm45NbCq13KLygwwC4H/xf44pXJIsLHbfQLGzLs6S8sCel7u/tcfH+BxPohUWPFoiSgZHh
j8o2Sq1SzdM8TCy051RT/BwbRNSmfT15EFJnXENwdJAI88886WhnTj53eRgBwmYDWxFZqj8P458K
jIXZKPJ23iXYmAAoAn0YwFLQvuGCRDpopWyAxy20WpRoMxfFy9T6cXve+Ozpw4aN+gFqSnB1/k3J
6u00a5wpD8uy9qDi6AI4D71NcBm4U/+VNO7Q/Py8RXT24ixB2onLG+cMC1FTUtt5EdaN8qfp0+Uh
q/Tx3kZg39G2yU5JZM6HiY7tIaetiJGL39ZsvDhVwOiE8gUYQzj/lyeQ1DaQuAl1B/wVWWcf6974
DimoXT9OB205C5OerRkGRtBkcwwQF6+ZOjWdnqqgGgvtRW136PjVvGjs9rpMLbeQ8swzCq3ySSNH
EBsYWsF+v8oiMGDcw4FNRhhDLY9Hz0q91NuTUZTh0ttIVlPaHCB1Onh6gqqu1Y71Qe5q6udq3R+V
2snAizllzqmcpl5zS7OcfWiiD09VFxVBSprqqSByKigmbWxe9OeDIB0pLsOEcbFviI0oI5CUCqfC
yv1C0pufhSE1grrEFW/Tx1QA3IZVAI2PyncigUastBVqF2H0UtV/s3vgHauD+RVEjNFdrnr15NXv
mnS87e4bMYPB6pmwEi71aOlYB1xHi2x1UbD8tfK3Gd6TL6p0Js/Zy20rG269ssKlpXpvVQTvPUWY
l0GM5CivXcX6Cj4sahSuLKL5Mbmz8T8T+c+YuC1saJ0V15lWhNCln7xRbWJw14BLOyq0xY/bLt7d
Ht1GIARWBPQfTBYe11Vu0w5xnjP+nyKcK7A14rw/E11w/G4tE4YFpifGm4JfWy+TUeR9ix1UhFVf
J54hZ84dLkUJBMIL66FSi8WtG1GmubVoAKkgGCKtRvWbs4kKUtrlBP7YRw+z77iLqyx/Evo3e789
fRsRSEUMYAkTyoxov1qPbbYTKlsNruHQb0ZTaRzrT6Zptnd1VFJ/HiXjhHJr8mWupN9AzYqexjat
g4sTzQnYBibPnyPl6E4HLQ4J6ZTvk2Kc3Zr+sCjw2Y0/SM3z0iY/y1zgMVseiuQa9UcHpTIk9Osh
j/pIgWM1UXmIcpe9fU7JY9Q8i4TwthwTJzTeYpDMg2aT/f1FGaVMjc4aG5gpunMLMhotvqtFT/5b
nonWyY+HXHQc8rCCUTP6cZaZjdS1jgAvTIpnNe5YCQLVR6vKZcbLdjWUwQAFY/cSoKfXg0mHWB8d
UpfhXD+kaYqykOyBgjtrHzXZlUvw7VV70gNT8LOJOleq7ytnF0mO35ixO2aZm0QaQNadhcbo9L4d
vyvJMRqSc72IbsZbs375oWzGLma9r/H5Q9aWoQYSXTxYu4u2X3Li39411y6Eywx4nyzWGQVsA7dr
5J7O45wDJ6YOL/mThjv3ohRHUJOLjqXr4aA4z0gsgXEF2wkfBjraA81Yy2U4kQpSTYMrKb9pn7ny
UkG7dPAMyAqXXfKi5M+2LOGenwOdCpnO3tgn0tvtQW+kC7YDdBFaiTRUiK/E6iHYulizGQGP0+z7
0o++FM6hW95SckaCsE+68UgWFZzZWmBPb7WRPlKt8Wbz75jub3/JFYQB23b1Jdz8LyatJVXCl5jW
Tp99IJ7ue3/YD/vilDzY5+GkPVWDmw9uW+zr6suSu0IN8CscIf8N3LFaa8CDgJsaJebd99FPvNx3
++/dF9HW+wDJrLfeeqzcgZo2nSSRzkGM9Htf2Q9hd9J95auzr8446875Y3pegiHojpb/APbYvXQA
a/ABe+sQ3/89kufGRVvUcThUu9IH2/DeEoTT65MK34f7DvYCu7+ZXJyjU5NREKGWIc3zZp9rC/a/
bTWeUvT9QTYyzW8TM/LLshPdgTZ2ISyzGomKOwOUbNZ7XVuKzFSzrAzzRXK7+kB7KMK6bXe67W1b
ZsDehM5k1veFgufaDJGQFsgTLUPZgJra1EM1Qq/umiLxUlE5ZmsuTSZmBagv2mA+CA0vopeDWG5D
pxzbvQFZnwGwaD+EWhSASQ14HPrDEOmAbeS96IlC9sS4ctGrwHdDLHYxA0KVlGFBT4ZM99L4bmFg
2c8ITeyRgobyAiyxcWhAwVTQ/H/Vs8B20IVtvmKDZsioAyq2DJvlj5McWgUF7PhHQbsdJK4hfNxP
f6phH/eCG4XQLhc9oqXO8qyCXehG7q3RgSrZQ5WclLMDP6o0b+nB/zj/rKANctuTtqK5jZ4IVubW
MXQu88jUaimHucFWkZrMS/Iyw0M8akZKW4ne2LY8Cc+zjAYFqdWVlGeizyMaJvUyTA3Q/DpJIh16
sOS4VjQu+8rpMj8zrR50hCUVbJePlJEPWBemeaGekdClAI69DGPT8LRcf3HMn924V5xsP+jdSelM
FxDEBTybzw70cqk/TudU/TY1xV1kNoe5e0Ch/qg+mBS3zNsLcFVBZi53+W3c0lt6qlngHcHSO2fV
2rXKMU7QpsK4vPbx/OD4E+4sOL4c77bhj0ez60lhnW2goYCgC2d4NDvq0BKTQp5QSDndgwM9ejUr
771xFQ+VFbfzCl91a/fbD6idePkObSZe7aX7eM/+nO+QT/mRf/urrtNvzAZqR6imM1C0wUW2rulM
SG6OCKDloU8rr5rvF7KvivKQuDRz3GYR0cRd7wB0CrJFAFIVJT/+tRxaLpPag70tzIrFcK0mDiJH
jl0pocfbQ7sO2peGULJfB+2s0VpVzzvA+gY7iHLrWww6r0a3vUYWTKKOX1qvLLPEYMqM4BYNcGtL
kCgaUUUBUMPpk9+oLvXeUJBEcMhuOO7aCuc/bW/2SWcOQHZBSk5SOk+t3x1KPdzovLla3MRofKWH
uIHkQ1ahdWtDF9TmNpeOidqB2x2dXR9feHE2Gfq4SBObUct5QaG2Ue5k9eX2ol0HLQwSvceIVxoq
CPxJm1K7LSN5rMLx0erO1KsNd0m86HueCOLA9b1pbYit6cVYbJWWmQU8ftg5aIvfSfVhMPfGV7kR
bPtNOx/7nVW4MaK1nTnXdJr1MuasM7CbvinZs9P2XtqcbRDh3p68TY+/sMXW72JMSdRRu45hqwM7
kObPSuLF1BcWQ65jBqbuwgz7jAszWd9IemRPAHdZXmxCDnsP/FPsj5A59id1f3tMovnjbnN2bDeE
zEoVmulfO8lQmHwqUP+TTCHRjWhY3NE89zkp60IFrKuv0M1V3mXW1LgqxChVoJ2Hch/Nyv0M5dz/
2wDZZ13MZjtCL6swMcBm0e+KSD9a2bAzxiNqFK6lCXCb22NE0LUg7o0mK27pWmWKgZ82YGz6G6Vv
htq5BnHhjApJPethUkaBS24v3z8GueUrF8A+ZopJVYzfWeS2NvXaU6Tfm0+3Z3E7OoJe9X9Hxq2e
OSC1SkBcF2Zp2L8akv117vwx+zk3w2EZjw7ydifvT7ino0VK4KMfbShXB8CFcW4Nwc9bKLiD1yGg
66Wb1hCFlYwclfwGsEs3NufvljLjsQIYTMvPcgdklhpNv0Wmme1MkpVnu5NA8SmByVswLezoufoy
E8yLuCWhiqBzC05iZ5CiEWg78iUNqCdZrvSSP/TPKnEXUVK9aYv1bDNJKQASuFBnaKR10hnHQ2If
Uv27VrlaNHnmczt6HZRyITBs14d/Mz6sOnpkQRqDO9N69zgFTpHWQCzqIBlu+JHzfaDPqn0wtSdp
fImX94kKTig2Cn5GwfIGcDVKh2gf447hWlHaaCAIsktdPiSOc9cps397VFu7FO9fwHawmvMVd8Qo
FyAwLG34snXsEAZGEiT96I3yA4kKN+l+Uv1zT7CgljaRlqK+h2s83hP5QS0aqOFBPa49NnrnJdm9
lavuOL3eHhZ3tn8YwRsiGppZJRF58HqttGzSrEhvtEd7/GU5j8vYAgUf5tGpQ59SJQtcn4s8/7WG
LhLWbIz6HBd55LahgBlM2mO+pBIqkKmv9kXr66m1q40xWLpBUKljW+nCMf5jkN3q8ASBKggPInem
CfS1gKs/jpOf9Y+o+4LI/Qz6HUFGwTngf+0wPnVUB1Dz4CKdFsdKUYFs6LHJtN7DtR6c57Eiqstv
j+YfK1xIq9MREgRo9nxMoLhotIdE6dwppq4QX8aSkutpQwMGENWoKPLTVrSEZhnwLo+6JHsEKhhp
ZbiRKTj4tofzjxV17XvxREGd1mE4aIzaj/mXRhsgH9e4nwVq/Hd1/jHEObmUoDRd6TAE73P78gms
5bYlyMO3PIA9kGOnAsoGW+vBLPOClwUNG6mdcj3ISDrc53rxSfrpj5GwOhRcCVUvvL6urVROPxbq
0umPvfNsx/eGXA1PTiQfanV4jiWNuqk6TafbIWJr0wJ+DNwpQwZDpHZtU6N1nw2yoz2WTePbzXsk
PS0kBbBx3qGosr9tbMsnLo1xEcKOprbIagk+od7V6Q+9PiWNF4kYTbaGxEj7QaMJoDNwLushSUPX
LWaV6o/qmL2COX9xMk8N/4e0K1uSE9e2X0QE8/AK5FjlqgK7bLdfCI8gEGJGwNffpTr3HmcqiSSq
70O7O6IjvFNiS9rD2mtpdnbsdWXj4VizJWRAMV3kQEpY/mQGbciAO8iMsk9k/GYDEpoav8p+3OVb
WJcVF4TrATuAdBDyFzcIYTOdTXfK7ShNlvbEKYC1OS3a969H3HKgo0X/H1eddGpBXg1utLSA5Dcb
dN8drWjU2qAC7MBXkvwHJiO/vtslUOB18FyAYRX0MNLHshYT1IN56UQ1Tl+o6KUVOA0kCJKiCKx5
S6doxQFBVg2OOMG2LqrL167RF7yrqg7W5t7KymBMu1xDzRevf4AyifvDHlTAQe6vUKxAum4hTIXy
Ix5FUa6X7vVhIAbKvXilQEhnpKh0lr7CTmCke6qS/LlN241DtnK967hFEMiIcs/N/FYDfmSv7Cwj
SjRQ1lffS4G7xvjz/VWt7uSFFem7MaNfmgaoyUhfjga4RRjGfzn6P8s7aYvFpXi1HGn7cnUq0M+w
jUgzl2FfaoBDgW8LNdVmU/525TDj2kWnFRG1IHaSvKMxeFYNkIGLGIS6zSVSZvLSpOMDM6hP+yfP
gKJX5TeQlYHG9sNsPRs8VNIAE09LSQOrabZKp2JtN64jCDNUgRcy3nSfLzJVpgsUUp0Y0YKg14Oc
GQWK8ymzD0sS1RhH8QueHt//XZFNgNYAtTXw7kjfdWoqvbDL2oqoofuOyvZj8bGcf2fdVulkxU3B
tIP5JwQhBpr14r67WFvHZkftldaOZuXJVSKT7EZ7I9Ff8dErE+InXJjIl7nOO6O3o2xZyMFl9qlQ
izFMcmr5uG2qjcx75YZGtx58Rdg+IVIkbV0KPs1cdxO8OxVJH7y5Ln2DJdXGDb22byL3QiKEbobu
SufBnbWJ9GNhRWmPIjroF8cWjRt46H0/WDkLwFEIbKiY60NKdL13nY0gfh6ZFWXmLgdTJ2WZvygV
ugiv6rTF3rri5zCG+Bp4UQG1lXauZOMAQGprRYmHnmnaB3wM+/YHm187mu1V3TeKz/eXt2pRpM2C
LtTBWNT18moP5DpmBYtzqr8aWVach9J47VqgJboJYokOJdlpnBUlXCpnDu8bF8uRjjWIQzDCBEo8
FQB+yS/ZXKQJgahPZJt7K/luhEqgDkc+nPN+4y1YOwHo0wI4gU+JOTlpmQ3CpERVepxmxfBL/ds0
ZD5NuqDY4mZadRd0NF3cmgKvIn7IxVGzPT7Z5pJYkQI12V793RvfnTbuB77nfOPTrZkSuAxxIULh
wpYuDq8DLSmuKDvS/OID9HVQ8NiaxpJxBuLRwaX014b0hXrXyalWMDtyIZmX8+Y1BfmO1/6uWAm8
RxZ0CuSf0uQlJ1tX/toXA6oIPWfgB0GYJJVXBkj2ppW32FFpM1TiDSfUeRJYvffsauTPfT+Uq2hv
y7w0JrlHn5J2YfkM/S49qchBJSBr3pUWrR+dUfN+agu3j8QgNghsx/NYLvUHpRuKb/OouPtMc5fB
T+DjadAVuvfl/m9b3QeMqUHEBH/eDO/nGdf45FI7Sprq59x/01NovaXltzLZUt+RW9P/2QWUZtGz
RbkOrF/XvguxkuY/z0Q1K76zhIoWJgx1oF4JwFKZgf11qLrf/VTude37/VWuPRkgtkMzENPGArZ2
bdokbLZrktgRL3YHyjeeirU9vPzbpWDewtCMZlP87RiXmedDEdDlQF/vr0CcBPkuw2MERDMm/gTH
0/UKenfpZjfNnMitntDu8ycdbZb3Z9/YGhx2pKe4LS1xI1xcLtSiPWVq5URJ+VBhLcMW0+DaRgmm
VYGyQiFVViog85Q6WtM4UZvtrDGY0yO0MciwUa5a2yq8NEIo0cLwqiz9DRRXVXTzBIYQ+5CRffNx
cz5x9d66NCG5MgbfSncaYUJV0oPjNifqkV0CnHmR7/QGzdhJPZGWB3mtvb/cAyy9SIOBfcAhkuIF
qHCgcCHurSrZtRBj1TrgOcyzPoz/4vG8MPS2BRfO4NFRKcZBx52VdVB/DDTrUdFQkFOg0QW2Jc/4
N19NMEJi5EjkqNLCBqOdXeDw7ahGZ1T1qn0KasiiZRv51Kpz/DUjd7S1fjF4vsBM1jruc9lp/Djx
6WdHisP9A7t25aAjjlI30ioMbklXjpKBUhjFZycCZtwv+zzgLd3fN7F2nASyGBkomspQA7o+r/Ni
THO7pLgTlDrQeRcselTqIPeA0ua7LcHdcGQxt4KP40mB41xPmYIswo4cDGMi3l7aB+CnFvYvouEr
O5ITJP20gHccK6LtyXFjN8/8AerKjh7NAPTcX9OKJ/y1BUiaFAF4fEg4Ew6n9oavT0fFBeG5ebxv
ZOUTAQ4EUAjSXNBdyFkE0Gejp+Z4GnBRmGFlsNrPswUAwhajnK3uvFN+Sryx4MeDJilwgwht5BK6
12su5i5QeGn6n5VmA0f78f6CVnftwoD0hfJ0WdTEhAGi/VPQpw7oIrYlobe6aaAf0FGuQtwu6/MU
ZZ929cycyAKiyvpTL4+kjrpiK/oUP1V6UrFXf82In3Fxw5mjoSntgKVQyKrurLYqDl6JngCrNBJ0
3fx9qAbr1NiV9zGj9cZ1txYNAZMo9GqBsQY1reR+BhA1ycLA5WLlXaCP85GNvrm8IuP0XaM9Zhk6
md8HC9wBW2Txckf5zUkuTUtXkw4BwoU4MG3Apmb057ZdDlpWhA5uqZ8M3Ptp8sYffmQefe6SLdrX
9bXrGnCZqBKCjl/6AbzIVR3Mr27Ul9V+mNLzTLMziiC7fn7kZvKg29lDXte5n7tVXBVf77vwys1s
4pFBFIpS/O1Ud0PNYqzw2kT62BGfUr0IiKpuhbsrySdagWB2QjQlKhVSMLUsFa3KpnUjRIZgfP8n
r+iem3GeVwEw43z4c39RazkGGgvAPiBG1NGFlA6mlduFMiWqG2lpOE0fCzesqh2whrWaYHhCCXu7
DRf3kzJOr3UDwegsHL2txopYk3yikM6B+gI4ULG31yeq7gZ4aw9C4g9QYk/U4wiSOyWkW73/NTMA
f0Kz6W12Tob2FQCqOemMEr3C7R33xmOKdGpId7Vtn1J9Iw5au4wwhIKkHhbB2ibtqzM0dtFx047A
pcb3LkM/knaGdSr12t7r7nt5Jd8OJ2oIgNuhho2CkOQ386ykSkEMJKaQN4HQeG34qOmPQZXrG+H+
6soE1QLq1wJHId1A7kgryxuxsnnsj33nsKAF0YLfpI8ZsTfeQXmq4X+X9deYdOStHgo5HSLaaNKI
lfscYn/H2qpc4EnapAoXdRmBXzG70EhJtdOmcmfpOXAWvf6pSioVVPnVvOdGpgc8cbQXtwO2dqKN
cUZWxI7KnOePBtmSBVi7KcTWiKGbNwHOa3/O0LBV29K2wQI3v0L1HvzQ9sY7sG4CgZWYAUXgK8Vw
RdawGTJIdkSo/bvWmm+zOm8Rs62dF4GCwJA4+FRQz7lehp4W3QT9Aew9iABpoh3cYXiYXEiJa+2h
17MN7PuaXwmuOSQpaKAh3bs2N9OiJBXUNqKl5NoHy6Bo1s0eP4Bwaf5Bp2mM7l99q/Y0DGcA5Yun
VCa99oa5s0cPwWlm2L41L3vSVX5XgZ2f7e9bWvtYcGGM22NhCOkkJy4VKGDzSoTBo0P2UFcYwXnZ
vJPq7e2oiKDeELOzNtoS1/tXd9Zc2bUIsRg/FHp16kc9WGpkYdQ7/YsFXZgSj9hFCORCrlSbbLQh
lR6lYJKQ3ndL+50Chf9ZkKuDI1yMn1tyKqkLuEWaESfykloH3X/fQT9wGfculDI3vtBaeIq497+m
pC/EOcXQLPSfI7WyD7y0XR+D9pVPp00hcnE7ym8dwLwAl6OoBLyK+CUXW5fU/VRAdw3JF3vJxz+K
04c2BkqmPXEwp1YVO4+8pMm/eIxA+CSIxYSKgpy9zpoH6HoOo1aNCanBfGnd6sXMzAfL7uJ/4RqI
JhBLYIgWbbHr9WVNwueRolajmvTJyNASVLfGv9YOLrJjBL8gr7DxCF2bAOW1DSWcyYnGpj9xr93n
Sfq5ztRH01J/3F/N2hV4YUqOtinIKRuoUjtRYXZnCzy1xhd9aPYeeBrzcsPW2rKAh8bUgRirxozK
9bIQJ4wo0rhOxKtdCqnBMvBGDPcf7q9oy4rk6Yum8hwlXSfSMFmxxPUUon5dVxvnac0K+BPhc8iV
UeMU///Cy7FGrdZK3Hj6gNFIctZTw58nwC2BzXr3etCUwo2HJFlkfZKl1F1AYiXyoRpzOwGSrq9a
TXZuX5a+62H67b61FX8Q40OgpkD044Ay63pdiZcas9FmXjR15MAWDxEIvmYwK1UwFcPv0kjoRgS0
8nZYILSCt4PkULA9XFtkQPM1A/iPIsumvxsCVHI5KVujOOJnS5eShTcQPod4FZMGklN0JRjlOe+9
qB0CnfrtCZ6RdJhH8utvVb27v4crdy2w8ggq0L0W3OxixRe+UWqIKlwyeJGWY9RZhcyp39nkU21a
G66+9rFQSIM2HXRaoUArHajEy5olM1ovyrXfYNLxWmVvwxit9MAxvvyLRQl6bpHE4E/JDRGS17PX
zl6UDjFAbkz7UGzVp1fOlMjT/mtCLPdi34o8I5hcGrFvnhmgUbJPMwZxKxYS/s5ZEPHyimRI5C+o
q94oHesTKRveYDWj82PMjXP12tLWX+rvCBI3zu+a6wGngv4yplwwRyO9FxR03N6IblYERkriQKNr
95QD/e3zj+go3f9Ga/UD0Cr+tSWd3rlw23QGIX6k0aA8Lz+A4PRiciKjv1OKnTtt2Fv7YH/NgWHv
+oPxdK4qBcK1kQP6qO5Bbx6nL7b66/6i1vcPvA24U4EMk4u5YHBWOnc2vYjzbx35rJmvpRfybvC9
9BnTXuG0NR67dqoAPPmvQelCGi1uuam+eECEpb5r052qfS2Wl0p9HJtu4/JbuypsEGGK6w8PiUzG
U42qNqNN5qETH3X801i98KbfuNLXvhJCc3FooUuLDsL1V1rsaQazCE2iUedQDo4ssAon5h9d/37/
Q62txRH8CICYoSwgt5cYoV2vdXD0JOuLEGDSOvZatfzAdHa4b2l1RRY4PkUHXkxpX68o7dH+WMwE
fmd8Vk3Nr0iM2kr2Lzov4oJADwH5NxqM0qNRmyAD99Q2idokLKwASnul8+n+St6Gu+WHyUHfEhVd
tF9v34qyNzWqqkkEUqV8j93tTq7Wd5haZHnQN5hX1mj+BYpN7Q61tCXgDlfOrHIwu1lq0LGdtREC
BtlyKDND3RljAWyWoc4f9Kyd/B7UVxtvm7it5N8rgBwoZrlA9ctwycZ05ql3vCTqF/VD0qYvTHlk
yUc6jgcLranZ++f+Bq0dxkt70o2W5FlajZWSRIDYex1kNXfAPXxPt4hp1xqXbwCV/12XHJuqCvZL
s5Ikyiz9l5doju/kZdiicgJoi0+g+mZVyT7HmE9rbtUF1g4OAGiiuYfq683BcRdaYGjQ9SLCv2Pk
xVf6H269VetYOzNgN4MZ5BSoqkhBicOpa5A+T6JydiiYQiHqqRXGP31j9j4aWFuULCvfDQRnoEkE
IM0BQ7b4ORdvucZ1L+kzXDqWFevkTzOM4pTakGBl+YZLrjwQyMYERgPuCHof6RXy6gWo4JoqUaEM
oVnlhwxqMNr4OI9CFSMwiyRYqq1XfeWboeYJ3QCopALbL8d4CQOHAq0dcQ5moMP8TEn9LadcswFe
bsyzCGQ3lne9h02rTLkym0qUcx2zqqWfMEghFBvbd2tFQAVRNBaabwZi/msrqdZY01TDMXScrzQz
fcMbfX1rkFi41/W9cW3l5i5NQP5tkCSyGTQ3zCrMttjSbx1cWEDb1wKZH+b9JY9LVAFL5CyJaH/k
xteEZ6ECqc/x5f6FtL5df80Ix79w7IGrZWKQCueIKe0D8czlrCXsWDFvi2Pl9ghdL0gKHMnUmQT0
DUmEqWGrC7PQOniHaUu6c80KCqzAA4LvEWBtadtK0iEAGXVPjGiViRuo6t4BoirvIOJgbEQ7K/Ep
AmDoUoBSDU/dDdVJa0x9qdU1vKAHc9SzOoPMyIRGWhkodG8XL1T/lHIoV3jVBjpk5Z0VloX+EciE
gfCUPhsyl7qrLWxm1f3Q8tcWVIYOKNzKfW0fdCNesn3XAGFH3OfkhbV7VdlhcNKbntWs+IrR50/g
0gvvO9LttYVfhM0AtxxACmgLXTtSloyWQVDjx1DXNzZOPrGDsTrj8Zle9QFj3BvmVg6gENnF6IFQ
fsBJvzaH4mILRj483CnFpdiOShbmVW1uxJorp0OE6VB5AJZJhdLutRWuqOnCeYdtnnFdgbqx6/1m
a6pwZecwhoK3BbGdhbhM2rkKfLXQusWFvzTT3usCOn7OgNLFy1nP4Tz/LJ1f9z/VSnQAGiDUtwHW
1VQ0L6VlaQY3e9a3SuRU3dTuGkXTqK9gVKbw3aWffthjm0PGXNfKTwoaU0PQAL7b+13Xe+8HMggH
Bge4aL0JPpnrHba6sVFcZikgPbTQnG+a75M5bg0cygxByI9hRTwISI3RN73J7OZx8ubKwIJdioH4
8mQ6LMTgqm/MbuD1e8p2Xf/BNYpnjCzsBwXzWu8HD+InCCQvYF1gQpNTIwjU2Skau0rE9XPefoFC
l9sF72Uy/89CL6xI21m3c2ElnqNESv0VYh7GzFA0PNx3n9uYGSsRlSAEKOhYyYdiUPoW+kJFGqN0
Qujh4PDXvArnj9X7Rx5RnMFYJdhdgPJDh+TaNxY+aHzRyjTO0wPAw2FRf/CWPBiKf+4vaO2UX9qR
3gyns4eut2kaZzmAb3NzbsTsXr3xWqy8TFerka5ssjRdatnYtjxf0Bw5V+MxsWyfZU4wbn2iVYeH
LiwON0hqVFtWpmimph40t0vjpfqHGjtqhrnmHg1Fe7HME0TPwrx9sWjjT1GnN6cBzGAbN6dMtPfm
iZe/QPp4dpmltaBKjT8TG4yYvuHbPCwj0Ls4flYENUHpKGiT4DEom43XcW2n8SqL+gAYSxALXvtN
o1MXz9GYxmbhJ/NOiNWqAQ7cNG+chDXHAd8uUh2URVGDkxL3RQGVtmIbKQg9nut65w6HjG/45koY
CFa6vyakdw7kpXqVLGYaiyKiYrS+bTw5NDtsjv2uvUKuJnRGHIEZuqFtK5nrZKTN4v5lJueO/J7a
h75uwHL/fWifE5VsENKuPkIXBuU8B8QardmqfRYz2/bH5Te0C3dMLDDJgkV9rDTwWZG4pnm3UeZb
u7/EfC6o6FGkQgJ57R6i7+oMEJyOi7beF66FMOkLRxt5NtHT++CCmfL+9bL2CS/tSV4C4Vy8m06X
xd6g+d0cLUXiJ0o4bw1yvE1bSkkJeuMIfsWrjv+QFtaA7XPqGM9ivTha85e6e8jsn9yt/NZ5BOQM
oXCVftA7MdStLd8m9rFT9k05Hsg7RW/fzv7lD5FW7JBMxQCLnsXtCFbVb53+OZs23Gft6IGnACNO
wKsCaS5dLxRE3ksGCd+4hp/0iR6oReX341a3as1X0BODvoRQZMC48LWvTINu5J6dkrjPQq36NtXN
Z6085nHv9N8L99P7HeXSmHTW3cxsC967GcJ3F2Gm+VBoL1nr612/+/8ZkqKEptSAPOqcLCakCOv5
t0ZZYILdpVe2RNjl/cMEmiDpwZQBCj4grZOf1h6n2UhyHjVs5+XqvtPCutmDmTXMlp2XbDyxb0f3
8gTI5qQ3dtDMHGN2BY9MvHjo8+ks1LIfi/MztWPd1kJ3/jWTvUU2kDDygwPMEEjdkSa8zSp6stS8
Dp5Yy0oMNVraZg9699w3XR630KILqq449UT9c/8DrhlEtoUakejWYrTq2i1LrW1Huyg1IGc9aN7a
R6p+dsCbm1gkGMk7xVwA3BQatlBVE/rfgjj32prOK6fhRq1FU0FYYHXOj4Sp+6R1vw7jHEEGZSsp
kN8iMMkjG8AAI/IBQG1kwIBb1lVXYwQiWqDW64zWIzOWz6pSnVHXDlI6vEA1aAeqsI1aiHD7S++R
zMrggZk4IDoqYBaBxR8PQYqndp/vf7gtE9IVnYPzAmlmhvpvoZ9L2u/R8Nw43PLNKOAPAKKjwI5j
BC4A6Wu1dZrVg0PS2EtLqCl5BzwXR9J+ub+Q2090bUU6aabtkTGhiM3VifoYJgqY4QVQlKa0OGWo
SfTeBzQiP943urU0cdtcFKsoKRN97GHUGDDTmgIJWu28Rts4zWKDrt0ASxOqsICBAtomVxDnwlzq
yYIVk3W+0TaBA/4nTJNSyEbcX8+WJckbEm9mSjGzNO6VM6oLk7qbqkOx1VZf3TVoukA8DpVyIM6u
d41bbJi6GlasxQiZB14XKDxuvcc34RzcTqiOAN2DY4vKv2SlUWooHEyIhfnkAFafKn7nYPiYvnR7
VmRvM88FpudCcEZE93fx9kzBMpwYYSuqYRCSu14fo8zs2AC9cTMDKdjA8iycctPZ37eysouoUiBq
RKwB9gm5em0zM+0SvGaxp7MTOBT8XktPhb1BY7XiEVdWxP+/8HAQqOlFBiBErLnuLmOvtX3O+nqv
NBuj/DcJovhcyN+RIKL0hLKTWO6FocmAvoVZIrAxku8FVJjczA0tFtXTn6Z9Krtvg6r5s3XiE8Yy
xgMAJ7v72ym/YG/2URAGigWbijG3a/sA0wMImzKCV1ILM4uEbHqdPwKhvxV9r303MQEgsPngtLKk
M6anpdt5GTKJPFkObHQ+qKNydMyNp2Ptu2EQEUJDAvuD3PN6OROwgy7NJhJrFgGzixPoyXOnAv9c
b+S2q4ZcCD0jmAckR5aS6W3WOoM7k9hyDx21T7gzMojjOVOykcCvnSpouKGKDroz9MDlFaVNWrBR
JXFiZN+StCygRJBuyVjcBGwo0UOrS7gidg9eKH0dkBQwBcpMRVwOr+UcDU4dLlp/oubeLao94B/B
0oD6vfK3hoJu5iiEZaSf6B6qAM3gRF9/MX2YIbBmGHmsOLNvpcxf3INqYyj9eVKWY+OQg1MHA3kw
nW6v9k3Y0q9tbob3T8HtJgNAiOkUUHbg3gQ48vpHtCRJaoUkRVxFLN4irrkpwWCJGHxHdQK9+De3
vP7bmclrJXdSGqclZhlOXnUqkngahkcyFkdP3RXA35Enp6gPbnbw2PTsZceq1iPcOBvOdHsIMYqJ
bjCybnxkU5Me7tYkINcZ5zKe6U+j/gWcZMM3brQ1E/AkwPyAMoX8keSvBCJEowcMetx+bYZn7cO7
0WnYTfD//DUgfsDFjZll1Kr0tirjxLJ8pXmAAtGMgPtDjkL9fa9YXQokM4SSHcC/jpQHznkitH+b
MubDdOLJ0a7YEzWVdwcfEO0SanI2cCcAN0vPZrv0bTeYWhlnsw15wdLX6Q81aV7K+df95ayEBrCE
MyYqE0ii5YKLA/GPdE50fBraBaShQmOCgWilOFdDF2hzHtgmgshkCxW3dgCuDEvZ+5La7qzkMGzX
ccYbf6xeiXmuJ/NAyzooRiWs8a8i6JbQwMMzzH8QukLKuffi+1sgp8HCd0CdhuY3qAkggyJ9UZBS
AcS92GXcjIOf5mBU5Z8qfrJx9ZjOhxm98H9h7y3+BzgZkF5p4U5GXQdFEZw3bX41695sfVqzFqXW
yT5xQ8uDRWN0D2G6cSMFv33XxTgnLnS0lxBiyHByWo3KBCYd0Aaaw9mmyASc0FVD4ppfJmXaMLZ2
iYMLzMNDKEpeILa6PpMNtdqmTReGk1IiWAHs5NnMaxIOdRLmCgQLy570e6s0+xCTcMqhcqGAlTS8
PWlVmR3Tfi5Cd2J0Y9hn7XOjOYtzhRsDVEzSVcEx+MjmpsaV7jHoXVqvpU1PBk1Oc508Ney5zQFf
vP/FV30dKvGAMokGFzrS11thaV02DcRmsaM9TV8zfoC6YmBPzQGN3yY9jE3mV+OL7Zx1rfMFSKb4
TM/1FiPhyoOGNh6GjwSDHzBVkqNXDXA5acKquE0x0LYYjbvTxnzeeE5ugyBgqIB4Ra0alaUbIYJe
M0sduVMVuwe0gz5TJ1Q3vuDaFXxpQTpAhjW3+qLCQoYQhOi/siUyN0y8Oed1nikqK5j7waAH0OKy
LnXHe52jvMPiRfV8dGdM5Wuy0/lP8+DOvc/q0EyOeqb6nEGC6kzpd3Ck8YcE9Lbln7n6yp5Az7BM
O94fODIuS98PKros991qZR+wxRAaAyAbE7ymtA+9MuRs0jCda+czVC26X7UJztGs3aqz3swq44ZE
NxrzrGBncwUP8rX7LqU1aMwcGVJ7qHM7tRuSXA2ACN8N1ln9UZPPNbrjtRUUSahsghdWHOrKuhSH
eWxZOMtQF1fBV+U+LfxJ0c4F+f4vNlNkO4K4HEVyUVO5iCCIDXFVABxxLSQKEp3C75sizKHdcd/M
W1FVciyUqkUSDsIIDCZLQbXKvERRMlwF6XLs6sxX0ucRtf8OCnyAW/H8Q1sf8oUjg60Cz40Z2QOD
CBq0QC9Ape6e81dCntNp30+BVg8+9aYDcx+1pD0rfCOdWbkvhCor+NBwe2NCQ9ykl1vSc3BP6Q6L
aQUaKMvFTORQF1ugoLXPCyyYEJHBiYNI4LWV2puWabRNFjf8ezqpBwLGZqE34f65v/O3RTH0xAXN
J6acwIUmz0WrGi3coqdV3DgfPQBeSffHTYpgBhDN+8FpxBN741uvPLdXFqVbP596mmdofcQu+OQa
FjY5C+vij96U4aiQDWOrhxS0TkB3A3gNIKTkwFpmlMZi8iqe5yCvOD7V58p58boubNs+SIn9GQT1
7WiiZmFGDdmojawli4goBCkS3heA5+U7ggJxhzIMYrmq9hmffJVkHxJ33DeO8sLr+RurUkhhjJ/K
qfOTpVs2np01Z8WpQhUcdGYIcSRnzWYCvT/AJGOmJsq+6xv2Ze4UdaOUsGJFMNIKkRLkMRCZuXZW
z85oTpuijqemc3bcXaZTmbfaRui04qqoiiB4QmYvhtikvewUu/Gc0azjwfxK0yfClEOiakeNaHuv
dgKHAwkxfrt/PNZWhmRXzG0iS8Ps1/XK2qay20GrmrgsejeAYoQRjKO5RTu6ciRgAN4BphwU62TN
SrpkLFWUrolBkPJJpTuSjkcn5QGxf28iDVaexytb0rtRm7nbVKgOxNaM9uNiPmTdfLY8vuH5tx8L
Tq+iZAYEEQoFMqjRYpAk7hrWxqq5H4bJOJp6Y+7bKT/nef2kk/Zb36v63nGzrdHN20gWlkF6K0It
4PplCA7FQZghHNTGc3muoIE5eE+oBCl5ERperCZbEz+3+ynMAYEgBm5Re5c9ZNSBPHPsNi7tsBsf
lOoJoJmNW2xlM/GLAV5DQQLdLHnsuhUKlR5lfazx5gEAuGe3+1aQBxBI7tHi+1aRnbEZ3tx6PhRm
kfwhMEciiKnAa8/nLdcbp8t7bFlt7Wee64EyAKB5/3yt7B6m8KG2ICgjRani2spot4xq1B7i1vmp
WBGzKihuf71vY233MHqjOyACB7BI1tr1eNEQp7aGODe0UCUKAtUiO48dDc627v4p6hRgo+5w3+hK
tRq4dGgpYZ4ABQT8c72yijO7K4q+j63SeK56D2hF4+SNqY/mT5NZjwvkXIsi/zoUWWgnJBzzp5x2
GxfzSh1D/ArADYBFQ9NVvv/LhZI8Gao+hjJCaE87PJT+QHfd/I9pPGmK6lfVGDSYCdhY/cp3vbIr
vslFkKQUbsP51PTx8Ie7oWv6hRLX5pEtofWUfXZ2c7ab0J0yfI8FzlaasvLqXq3alepEZbpYeHRh
XSXq93b8xfkBCsv+pHU73OJzdwSZFjhwQhOP7v2F397koo+kgQ0RIEOok0kv4YTyJqSEWlhmvyzr
pPNTUaOjOfhL1+3um3qrQF7HzNe29Os9BhloUSADgIcJTqZDnTz35mfGQWMAEQwwQ8+N4tc//jH4
M+tSVDQeS+8nmpAt300bbra1aimFNmf09bt07GM9G0+WBzaI6UCt76XuPs4m2TC2kiuIdaMUjmsJ
+yknoRBhcEByWPZxbVP9l2tw9Yx6kQcx4Ept/wzLwNuAQONy2RUgdxh8N8lV7VS0Lav25siH3QJp
+/ql6dGiSkvL/NGxvKY+gdL9x6pkeg1ihoJbu8XWSWTmrd6FoKgvlIOm0ro8ZJU1qKeps3MI7ios
eyYGZ1uM8bKaowscoo5SDGqBUFJBUUZy4W7wikm3ZnxcX91Vh+mYPxtH55ic1V19UiAD4fPhYD98
rH7YqW+dQmejNr16f13+AMmTSWtMrcWWPu6/1vne9NNI35XFwzT9XNRj3kDS8tQ2YaFtBKy3eQ/W
DZUfgQIFcsOVnbrmeTFkWPdABhrUdpL4g87K4+Qk4xenTNJ44xSJjbw5RRcGZd8tWNV6oBmK86nx
S9IcdeBwHP1UOFXYo+pYTp9LcwmUrfGslfcVLQ4MHeBPVFhl8iacU+rWmt7HpNSNoEgL7lvjku7v
L2/tHgZiHg8AuNwF1/X1HaFYfdurDh3ipnzoyT+J/ls3NiK9lTIeEowLG1Kk4CSpo6bQMopt66s6
xg09j+2O76rmkYOyoHsAEKZ7hfjog959aJvvKQDY9xe5et9f/gLptWE6X9KBFwOi9HOWDh/azgiL
9ndWYCZ61z+4Rv/Q8uFTX2xxNax9RNR/4K5iZh48SdfbW2ed7iltM8TK4qofqxzhCyYDktf761u1
gpICKvFoEqFeem0FHDVpU+vtEFtWpZ6o3kIzGJPEG/DElVQZVT0EsCCAACIT7ZVrM0k75kldGEOM
2b29+R16XkEV6Kf6sxH0T8zceCl1cbDkg3dpTtq7zBj7oSb6EHOCkVuLTAVYY6fhm8ntLIRW8PBY
t8ryjFFCjOwbGnsw7AR1IM0dAhD2kN2ypH2Imob6hPHtHB3s0j3RiY17NVv4vlMwh2vqSfO5KTz6
VKkL6NVTsjVCdBtgAegv8OroHgAZcMPFPyP1MTvijnGp1Nkvo4E8NeOt9lLxVHtcujrBHLZBwWwA
rQYQ8NRLf9bAJvvzvofcHHP8CqRZb6PSYNqTs63BcMZuzikHfNw4EfCStFl66vsttqQbRxRm4Iao
0RkYxpZb30o2A6ilDxwn3aJfU7e3J/C6cMw63F/OzSPwZgflZfA9i+KUdCcbCitSPrc8btCFDqlR
/mEjGAFNOkOlilThfWurmwdSu/+zJlZ9EavquWuxFAFTbHssCTybKruFguW9RaHkvdfx28LQZhJT
xhiZlR5VVjTtlDQdj9Fy8Bs9OdNyDB2ybDze69/prxnpEW0A+skN8GbFmWt9wmh7ctZHL9u491e3
DQQAIBLWRbQi3UpEHXhNshHblrcHpk07u2nP3NV297/Oqi/8D2nXtSM5rmR/aAXIm1dKSqvscl32
RWhTLUN5L339Htbsnc5kaZPovjM9gwEGyBDJYDAYPHHObzM8SKt3dGoPaCu979T3bjiMzuwO6UOt
TgI7guFo3NJYdKkMycDS2OhUtvCakbY9MTuRFjmLahdRD3Uk7CGUI4HuQfMhF2Qrh6oJDafxXk7r
+LW0QjCaxk04kFE2B18HRhwq7OrsQVpMVEVYGSHosvC6ByoKwJf4G31WQcXAyrPpvpda185wETQh
Xoyu6esLtjZCEKgiUkDdAnRn7DPOtlOsJJg1pZxQzPIr/V5tZ5Jkk+I2MYbW24CJ56LOnRUfYdT5
6OQEXANJMzepatWCQxAa10CNaDmpm74klpy+J3GJ3oypm3fXRygyx51cdqNpQ2qO0/04jhvHWlrS
gT+AVGE+eUZoC87llc2MBnc4DKoj6Nn9BJ/q1KbQYnm6L7J8p8vDFo9bfwofhVOem+C2st6rI/ji
1OnezJ71dvRa6UT1b2EoksdZ9cDfQ/k4TM9co2h6oLJVbbqn2TNESXyF1tAhmQWBiU9kUIRjYkIo
uOO/mJQn5w7aUutqmofQJ+1fZPYi1KDqZynVUXXiQ5nLrpq0HhP/AZbPbgEmCRvBkcLtgU9fwHmI
E9VJl+hSGfT6BpLalBoxoWZLqJUfB7BtLyLKNW5m/88gwCpAq0DRkU8RdRmdxbgrlYGe7fohxHvr
DrVk94/8/sMImHPBKYhsF8cldyxPS1FAWiAtg8n4qU3HsATUzSSRCPzLp/P/2GEDQUUcKEhej1we
onihTNPWiTLPVl8cN8Ozn2IQxXXUrfp9KB+6WPhSxO3qD6uwB49hmRTym8u4Jc86yzf1MoieJOmQ
Bm1O0q+yucmLwtO20Fwi9c8Qmg31tp7dSffafnN9evlmqP/7AshOIXQCeMPffeVFh9CXZEGH/XBT
E3RJ4B9t45CXkmwYd/6h+pa81M/Xra65KrjzwaOB6iCwpmxazvakhtr8qFiQUc7Al95lN0mvA3hT
unmCrvxTFc1/djx8DJJRIAFtAxzvp9wuH1tjkCKtCuypeyybR71MTkX2UuDR15Kc3dR2d9cHuLY1
WLOLAjQ5kFw8HkCpQEjplHEdqJBs+zKqc7/PRuuQNbPogYqvTP0zNvQjMp4xYIQ1Lu9SKCoajZXU
AVu3aNfto120g1Kjr2wiPO9ti321tw/RsdvTne6GuyY+RVkge0BEBKD9uD5u/mry6Wu47ao0CwVH
SloHWvlaSqkb2i9peEpDa9ua0qaqjUNadGQQaTXz9YBPdrl8utXtJZwN2J2maaPjVTe3XckhIdi9
Y6JQ164lz4leomyj3A8z+BShgNi5vWg7sSh/lmmxz0DXPACzqCUh1+YZAwYzDQtUk+qAOqOXWqcU
dEzK1BPNiFxdxG7xwbr0yRogc8AyQWT5ExjEiaxOB4dPHRxBWkHqpy6AoDxpNuUOzZrk7TtwLyT2
Ij/e/PM3dd8Hd3FnT/FDErmGK3uKO/mzpxJAYgQl07UTkeHm0XjIsMNg07rc5HQe8rmdMBd6vxAH
xUWyJK+LMd221rKXU9SJl5Nk9/uRzv5sZLuutgSoiZXV0FDIxG0YFzogtLnoCqlc6NKMeRvg9si2
ekSaeR8rN2nxh0BCtu7Y54gvNpMEsfkO50SP5WXMhzYY7S+dNHladmrlzi2WQzPtunh/fZetnBqw
BowwzikwbnxUOc7CZ2qNajUMSxu0YGnYLh6kPXNRqfDzToYPo94N0AmQIHjO4WK00ZYxbfMqDtCZ
qmaDR3c2OCCy3stUiyS1N1TVl1B5vD4ytiIXHs2MsryQAfcZD/ulzyQSLRyjG+NAhmSivwxqEUhz
XPrW0NBTkaul26oadXutvWmhFChIST/5C8oqrPsSDE+oNkCH7dI6eKvMpUS/bDBneRqMlgIYlZ6H
6J2ymkM0Riahc58L0jYu1bbQQoVLC+pfAEywLg92lJwv5lShJQLJdlCqsluHyuvUDiIWsE/nLbPB
mEzgMHBS/rwN9bafQLEfB3HsF4YvU2I5m3CjZ2/RH9I3/DOcM1Nsjs+Go1EbzLWVGQdwlYdEq4k5
3xrDvVTrt0pxf91bVtbrYljcepUg4e2hIxkH0O2Iqgf1JfoZDoxk87qZta3AQNl4XGN4XbQDXY5p
6OUZ5RoFfpE+N73p6vEXq95mR/R5ZMe8W3ZT9S4wyX6S2wgXJrnzLFIHScsN5hXVdA/hWPSHd24y
GZ45d64d9W4CwG4fTnfyFBHTchf9PacizabV+T0bN+eaQ9s1FrTc8BGWV7YbustPQBBJgijNfuXT
UFmPOlR6HNyguKEOLehyZ0icBG08kyxfXDCjL1TEIv/5OGJ74MwMN5iZdkUB7Wk4ZrtVy2bLeNAd
DQ9syV3inZTeY2jcheQidP2nYM3Z5eJoqeaj5ISwG6vvsb34y6RD8YTkTSeIXv/PCFEWM2xAGz6x
MDkLXkQKPPEH1NYjP6n0hOAGkbjOUj4oKUR8clq8KtX8o+yS3NVKp3LnuPiq9aUpOPvXxqygJAwQ
Ak4nNEVfbhiKsguA3RgzVauDAdpqe/CdEXQuAjtrsROdhihqgWEHaRc3t71TJ2Zb2nFg0Krd9qX6
bI26CFewFjzPjXARLc1LJdVmA4Np6Ls5uuWPSqfQikhdOak8E0L27vXNvzp7eDpDdV1nXKdcRt+3
VEvwqA9PlW/p/Oqgwcoy3U59uG7m85UXnqkCSwrACcuSeO0820DfR+qMSVAOXmxtlc500/QwyD2Z
H0CRPQN8c6uCvvi62bXpZMA29DyAzBndbJe+EUF8sjCaCV4q72K8TpSu9R38NnIJHW9Rg/yaf5zb
4vxjhKYUTXLYUsrKHdHLIuwzFFngnAPCUOo8zbDgKHgOStE/0v9ZKe7jQMVzLcBEkGbFgxxXI7aR
7KlZuyRBQgDpFmSSa7H3/Mc5V8uGObWhRZIEct24k/lmGJVbtAI84+r5eW6FOz8Bp4gLc2BDANn2
MxS3dz/sTeabZHfdtUSj4U4SWW0MSZawGHH0qPeomcg1xMNEjwPrS/57QTgHzkKg4mZ9ToIF3c1J
f5fr/+WKc14b6mZppyWmK1Qjt4jvWrDOXZ8o0RA4r9WaDsqmM4aA2iiZHZR5EkHXxloMw4MTUk7Q
YaAAwiXyYMqLqWpjKWrFcmt19ovUBpPvWy1i3V8NJ6x6BpFWqLXyD8iDMbQ6ivvY4ra+N9LkydFu
Wu0eZxNu98ppoKJC/Ooxiy69fy2yLzrLcBdVr40KLdlBfCuhqoKWvOohO86eYRHFNQt0zwnOg1W3
PjPIzeUoz1ZqomQVKNZjRHO/bk6jKTLCg38+4gxqCCA+UNE0j/vX5bDArd02dSsngXoHoinlKGdE
f4x8c9v79Ji/GXf6JiPj1/SbdUBj3r5ONyLtpw/IMZ8J4hqEtyJWzwBO5fIT2lrKJxWaCUEGbau7
5QfQg/XRCQ9LdWdkIAzVnlpUsW6kH3gRJpbmXd8Ua9nuuXVuAto4w/uvZiEWtt+0wXYTsKHJ9cke
3/P5bw4mlM1x12TtAXhwvhypE5cxWEl1tsVNh5R0zD1wN5iCEa1tc2RfqLHK6GD9pKkIqh1kAJWW
BKae7BwnPcyzqLK6ts8ZxJMtGAoFPJ1p0bU9IxRAaJdlooMK/MWcn6ZJUE5lHs47BiNDhoweKPo/
KXaN4LBWO4jXB4ntLQWABmi60Xu3M0g26mQBn6wWZ4Jdt3pqnRvlvJFq2OY6ULJBPr/h3WYMZdJs
jWdTeTejeWP28T4cnq674No4QZ2BfgOQqoD+mTuOuxDUH2HqJAGyLgnF3MhfAvu2zjd/NThWn0S3
GtgPkWpeOiDYL+2ybOM0sKYJV6EtmK2sOQFrHtqg4rt40kgKfqRRVB/l8aMfUQZNP+h6RI0UlR7u
5CnbFgKiHTaZhlMHGBxK+hyyJcAwoUJaR1/mZ0m5qcP6oIZ3s+6q3/P9UG+a99T8CjSF4Bj8ADTy
fmV+vF+BuQEqE9zXSLaTtVCdSYLZnx6AY72zvy+b/j66A8Bgj1e0HSbGo8Fw1yRu9B0PFNeXW2Xr
ec0+d5QktrU4EFFDwCtJeDI848d0O3kJGe+6giRvynY5Or7kA1c7hF8idz4W+2xnPl7/ilWnO5sE
7nhR27ZN5Bp+ro6PtYkHUs0mzeI2+U61NjHeELKICiZ+7dDGaY1eQnQlg/OD874qSmmiptAozBYN
eHi3t/rTgK6s2NlEtyL9qbW4fm6MS6ecZHTiiMLYfEh26UMPrPJGFAZX71Kgb0PPIrrWGU3A5X5K
lL6Xyj5Lg0EDNDY3XcPsfkWAWMy6dqhofcvSUs2hpyh8TYS9GuvbCg+I0NHBKzT+dWm+rKImbBuK
MbqIj/SuTL3iIX1ZoDezHW+baJPcoEv0tXyQXqXXUUgSwu4gn/wYnTfoj7LwTMuvp6X2yhIZqJlC
U3EPrrzwiVJSv4S3IZrtXn5e99fVBAxPhx+UzGhS5BFhcVtB2jVq06Dppp083o0n+0fSE7W0iTQ+
do1reI+9oLiyukngqGjow7vlJ7UBC2XnqnCGNOi/Wbv+kbrlTQb6pqOI/X11Z5zZ4W570AQoqiEd
08AwnpwFr3U2qKgCXf8m7YdmEsSf1SOO3cH/MyruvDFVOC1UFdOg836hLPU19Ppg+YIHS2EJle3o
Tx6C1igLbxZ47OZfE/Klc0IqYf7KPHOneFPrxEAPyC6xfXM/PE3aNqOkfGqtk4pn0lBUAF9LU5g4
7n/Mc9uzkJYRMFMMdDN917bowfx+3SfX3eP373OBnEIaBXIU+H31pM/EAVGFU5ws6ytuPJVpkFpg
7v9ZuN/2uJidTvaoUMAigqLV3iGAuC2qfN/Zt2FpuqGxD6cvEUTcM9FlS7CK/JPeoEyQWc9hVtvQ
4CASmVk/Dn+vEi/XVhboG2przOKwmf3wW7cBH4eyb5+kF8ezt9Ehzkgmk/lH+Gq96QqRT/MmM4j6
h7Ss/+QoZ5/B7Qp1GMDl1eIzIpoQWXobhpumFtVE1nJztEeB5QU9ByxDv4zYUhojZLKtt3jR4dXa
za5x7J4TNzw2d8lD7afb6x66GljO7HGBRdZL8DglcxrQcpvrjDESb7L32ngy5ptSFeaXqyfCmTlu
Dg2pAcuQDXPeopJ0IPmdvl0qrw4s6hrVbSMEkmtrAebMIPv/Z7fyqgdtqh5hPkc39+c7JBKHNvi5
uBGZ/HYvYv1a3e9n1ri7QalBr06VP6xVgerq7kSGX4b76/qarUatMytcmqT1kPW20b4a5Dv7FvDM
o6ht9TNsAhfAcy/kciO0RxZFrMFC/206Ihc/Tcfcr/wU4CO66ba9N23ne1qQ6+P6wLV+Og3OBsaF
4yUvcC2O4R36Vhlc+qaTwms9QNWAS6AHx28rUn+doX3yLG3lnfYau/W23EE71AdjsxeT0J033V9U
3c6nggvhy1ibRWZjSUM9hx3DAsVC3ouAAmvbHjkLUBEfeRL/wA2aCSCfYikNEoD247BChUGw0Vcn
F6gq9FVAigNVFG4gKPHgfSJxcLXbDBLyP/0wHurt8BNqvMH0EB2LwEElB1pjuzaott2v8qXd5l81
v/P7fe9VX6If1VZY2mH7nV/x84/iDiwtVJMom/BR0k2zUf3Ka92OJH78zXArV99c9y++j+wjgp9Z
4/Hbs5pUIP0L2UGiu4mbANX2oyC5W5BsOxPJu27ug5bqyuB4GPei4vnSzDG43i+8cTe9/FQ2MRw6
vhm/aTey331fnhs/PxhbZRfeVDi20hPSHbTT7aJt92iTaSdtc8B2BN+17mz/egL/kJRkSa+FMr7L
k0/SjbTXXW0PlZIcSqjowv+a7OhhftJ2xTdc+g7mEfgY6y72Lbd6hzBYi2vo1+iH5sq3cpCS8Ess
cFSelerTKnEhuwWZjVRSrBI6cslTzf5Y7uuCKurhXcigKHBAjYvYNqTCaj2FMfngkIRo282LQnSS
+t9Ed8G1JOnc+biobRgRYBhs/2X6e5/datWvXFSqXI3b5za4uN1LcooWBebgiJrxjUQGkpJ4M28i
b3JBOkDS7dOv6960esc8t8kF7VJrJMNpYTOy503VV24CxaQyzLZdNO+qcDlIfbtLxg701/2N7cRf
hjHcVNnkScu81ZTajxT7celvJNFrhnA2uIg3zX3qtDO+zHmgAMDNvrbrfXA5ktKV3MGHhsBLcRDJ
tK3m4OfzwYW0fhzreFywziDKuV92gGTc6V6+qb1OkCuuJRtnhvjXdLAXhabcY3ijjxb+o06cbeqP
JL67vsCrfuugowxkbIwMkxtPS1t5lvKIBjRpvEbZ5lbpppNg03+cPp9i5W8rH7N6lqfpQ9gapYQu
SaXZJ+kvZYp3lr1zcGua5uF2SioSm46rDpWbFr07aOMuVtw8nN0OELdsyb+OIGor+m6rheVmqTo8
8uk7Wkt+lDZ+Z2k3jtycwjp7cCAfMbS1f32S2MbiPh/IO0ZsAAJl0BdxaXuljED15l0c6NXiVl1D
dC121eixGAWrseZeNiB+KCeB3OzzE0HeTfo0UQtQuK7elXZ20zabhPqOvFXpY6+B9yOCprWo/rDi
BEgdQEgHxjUHgHveCeaswQ2vTYII4LdmiDeaiey5XATADYEZvl41Rzpte5AOBll3iIfUm5XY7eRM
cDCvWQGEkXU6o4UFkMnLOwEWsldSHYW3Fv7j9/K78Kl2xR2AkPxtgX3BmTfXklN2eouH1GwpjmNp
HHJ72jTN/LT0ojY+FsQ4z4P0qgLWFTx1Ap3IhfywWeplVvEqrGbgGEig0aBAsGhavD71J7PNtkMs
atFhEf2zSTCCMe6xz9SnyTiAtNXB/EGFtVAnAtkNP+1NMJ0VO+AdBNWo1dWCtux/rHE3VMVqJ0sp
gUXQR68zv9HweyjKiEQD4m6lwHLabS+pSdBZy7RFD7kDkjwHaoT59N4bsUVSXRcV+VdtQmaG9TpA
3YMn3FVitHRKGZ76lM6V49Omt7b1silEL4orhwTexX6b4TyxrfRKjUq8ndaNeg9xm40Sha7USbtp
Ufwa7MkM2yNNsuAqt7oBdBQw0IsJGU4enZKpeRMarQEwRDr+mIxl66ixN9KsdCnaWK7H3tUdgAo3
0EqIvtAEv9xsZtmqkMnGEBNlX7sa0LKaWy2k3oSV4JQSWeJcUdLNWWsLvMughUqJHpuIqFqQ+nN3
FGlar3rH2Zg4j0RbQldCgezDEoW6XnKwCzekj2P4N7HwzBCXbMvAXOk2ZYZSeZuWh26hvpDna600
b4ON+d8l4iLuWA+ORBcsEWhtt4lqbMpv8bA1wYqovWX5trDwnGbGJGpnt20Ei8Z++1O0YsSuUHpB
RwR/6UMzoWQaNR4htOV9ie4mUY+J6Pc5p7C0sEVLMH4/Sn4Z8pvwLFn7fbA5yHgcBeG/ajJXOTtL
Bru1nLnLcVpV9Tfoei+HSXUGwR5a26/nRrhUuTPyrDSq9GMPAe9F0QGU6rd2/+v6Vl2L5WgJZOBC
FCA+PYfpczcmJtSTgsY5UfreqJIg7qztGxQQ0VGM93IolHHjmA27LbIek4XaldnMWxlCGogORMkP
Uiq8YKwuzZk1LiuKqdWHINpPgjQGaTFRwrLz5jhCG00GYSHaq4Ofy7T7Wqbt3WI1A2s3Gr/0fWF4
o5K33liMjzZdMsFiCj7L4AKivTSlFY8M+5REkjvqoL2jjSzix19dSxSsIOgBQBeKSpd+2bT13A1m
DcCmNrkIheLFXDu70J73rwVuZw19MXVdDwvALD+UGd1IUwi2oZGY/X7QdVKp+qFLBOFixYPQqwUC
RNx4QOvEF22ULlYYNAAnlym53UCPbVvd9r3sKh3rFYqj3R9viQt7XKS37Hyq6xr24EckRouHFZ3m
+i/O4wsrXJiP4wwXFAVWKuekT6es/5Ulp94U3EhXXMJBpw5rqWQzx7OX646uUblGTlPY4S4z0j0a
yOw/d26QAYJ8Bvx5GnTlLp3i+tyvFQQvfoyb/B7AN5PqOJfatE83RZTsWymObtuu9Oc0UUgCRqZN
aZW/6EBpkJo1cGda9Dw32rJvp17Uqv256xZE0QC/mKA0YSxJPCeHGRmJnmc4jSMnOxZmfZCjbxUN
nyE0t3Fik5gVCvAaWjcXkpY4L+2Z2NmmpOrWovSY6eOrnJrfr0/S6oYAIkzFDQOtZR/1n7PzR4uc
Ls80zJEkecniG8caDLEQoBOV4kR2uGCahnXVyTOSq7gqD0Om7uRlIGAnBNe8cmzSUrDPV048JAP/
Dou/scuZmRsjhL7Q+0sAsxtCD9QkdSu4vIisXHrr/7SWVeVzjAXNiRzevlDrKRTJqK+b0A30piES
4xJ4GYeV1OjCqcG8qSlKs9NhBEnNizbcXfcCkRW2emdeUMdWTIcMVqA/O0GGIgAVtjBKrRxcWBPc
KdE3iaYfniyhbnU97Regz2rb7kk6GZY700kE71rJ4i+scDkCcDJ2oasSS0IOlj26eqttw+WW6Q2B
vcntksP1qVt37N+j4hxbA3Mp6gEJHuWN7pia1SPN3qrsVjZboLgbgcNdHZyK5pfLdYK0oY5aLFBN
qaYSxaLgO8mI/NKXN1RldFACt1iN+CCXxMuVg55TPjgwMlqUhjA2iEXgnGxfx/Tx+uzpbItw+Tsi
j8EyYBP97DxLzaDbU9nUGJHTRYmf5lbtRWDqdeeaSmQeivRrX8gGiKtp5tdpTTeRXb9MWjsSR0p0
olRt6CJ7gahkV/+aJ4CsojjW3CUZchd7x3GXafxmZG0PQvcC0vHQtLDyNDwC3GqTNtaiCO2dIdAb
kMZ8ciCN4Q5KFN8sINXyyhJdp1Wd2aSoQTSHokjp6pM5BUoMyghdLixfiUaJFHpjgqpB0zbXJ2d9
+n/PDefKsV2DKiiN0qCKR6+KB0+KBM67uu/ROAZwEzrxoEF36U+IOnaPsiyq2cadEgXaDK3MgRii
rGutrIlV/m2HjfQsvph9ZqWlDDvmIXf8LCSS4YY6cuVD8kPaa6Vg4lYjzZk5Nuwzc+WS4iXCglPF
t6QXMF6JpowLlRBw6tRQwW+XQIzqN81heb2+6iID3KqbQ9eY5Yy5itLQb7THZrTcSL2d0qf/zg4X
uIpM0ypoLODpOzt0zdYGIrg9yapggwtG43ARqy+hlZdrmK7wsf9i3yZfRdqKqyHx91pzGeP/WNJQ
ZlBjY8+wSkJaGX2yu/j72EFRVzBhq5H+zBKXTgK7oKlLDktKtkEbaW/7uBeh3VIWdVOv7/t/d4vD
pfNqpM14OochC++yU0KG+ITNQ64v/+po8JQBFn0FNAl8MgrypR6rz5a/uXcAsJLMHrvSJta7KaKs
WB0Pu67jL9Q5+BymlaKiLKYCwA95i/SXaBOos0Q4stXxgOCbwR8A+OP58zOwGUiJUaeBPXoaGv+K
1iK5FTORwdoUnIurPofiJ6rWUCHAbeUyvjh1GOZliaJQm/tp4k/DBgi8MkdjrV+JME6rsezMFttg
Z7EM5fgxlXrYshsCZFosOAFEP8+FM3UZ8lAfAWHue1SFWqpbXh+JaEVXHeBsDFxIk2otbywZYyim
L53xbpQH8PkJUqPV9QfhiM46W0Exxh1lEZ4YcGtFYQgV93hBy2GmkCaDrpMcQFzk+t5ZPc/AcAcv
AzAYElbcokRVL/WQswbyE48l/jwsX6yxlrdRWyheNPeJi+a0k27Pujf3U0UmW6kEwWhtStmTLRqG
AfdBEf7SLVIITeOSWWJKl59p9HX6ix5RqAz8/n3udDDtuCpoA7h1De7TgprEKr7X2qNgHtdGgdYz
1lYJYS5spctRgMS0QM0TL4LVeMzkunZRrQ667nbqM5KrNSmg3WSVQLBgQWl+l/b2ZjQ6Mhm3FiTp
rn/M6rcASA9pY0bxx7Pf9WVqhlOMb1GgweShJlS7ZZbdDK3oKrxqiJGsALJvaCj7Xg66LZ1QtbMZ
/T6L+r6EheNridR7Cfadf31IbJH45NqESjhIY6EX/plYpeymuLJ6NJyV9HGowHM73xTyPl5Ut21f
SrQyLrlgG66FRsygghoRBLzQDHo5OGPq6dS0E26SNNrkO2i8kTh150h1wzkioYj+gG20TyM8M8e5
aZx3kJ1UFNTXEmuvOPlX8KYDZKDUpJGT/V/M5m9bPCJjUEswAgwYml0+oV2fxGNDCmch072m3mnx
4smi/oO1BhOQj+ByxFjaHSTol7NZdHWSLgnaM4tpYyj0WIItKbu3QYFqOznJUi8+mslNnYyCvbB2
Klhod/3QrGYsAZxd6HVAEgqFjbhOol+ox3euNJbKX8Swcyvsbnh2tMmps+B0w+iMId1VGq446WaB
oPP1ZVtzkXMrXNqWZ84s9xmsWOr8pkK0XF0OoCVzE10Ec1nb2Izd18QlAKQifIGjhXPEuozrcohy
wa7N8+9oVJbdJJ7+4g0A/Fa4tqG/E4kNT+k+1XY+hOyOYC525+cLlD2ythbp2616wW8rvAiqOkeW
pOko2Ejau447OWhhBH62WhIF8gTEJcC72OD1uXSBrkDzo9bhZcqofQdo/25TPsrSlzoipXZ0undo
vM4/0Q1vzC9pVLjZ4ublXhWJl6zlDoz4F72maJkFSvfyK7RF6jurrtAETPfJGG3icl8nXwZz3mix
qD13zR3RdvihGQh8Cr90kgU1sKoBomMI8+3Quq95BhHFQaR9thaHz8zwaxcrdl5ZMsNVPPaUmCOx
f8qvYXpDRU0+a2fMuSFuE0+DZkC3FacZ/dW8whSdyP0i+WboidoL1rYXnpkRlSASxA7py1Wyk5al
Qoj1N80DCOQEvV6rPnD269yp3ABjkIUGfj1nArByYBkvEPIglvHahLvrEWltICDvM1CfRrKK69fl
QHIpB8sa69AupuberA1ItnU7Q3r/Cyt4aWC6SgaEdbmFmWP8agcCoCDvUlCnEn18sGYRT/vqGwve
fIG2klVG1c6dUNBCkNspA7hmavwajxZa3XuG85WatpsXDsnmnZNvzXgLlhNSaAdJtjbXh7m2n5g4
OP5APA3KS5eTSeUmhXg2JtNq0h5N4s6mAjbLo3nRkEiK4j8u/6Dsim70jx5+dLVxs7r0YP+vHFxl
uql2hw5Ej/W4Y4UToxKkG58HBks4uODyoD0HAdnlwJbesaIaSgkBLoAJGGZAMyMnjT+hITDUt9cn
8bNHXtriPHJplb6tUtjKn8yMLFhGVWBhfTRIr1n7OThSuc2b21JVtAauZ3QE2jNVtHRXlHlLBjNx
iG1R+7+0x23nRcOmaIceuBAJHS7OL634hR0mZDxZnzgUx0FGhesgr3rVNXVUDvqM27lUfQN29bZo
sy9SlIn4k1YwNir4MYBvQTOog3c6Fr7OcqWwsHO7iDAeJSuIGsWulcsEul9eHaVI4ztiOukua9Fa
0n7rq31XWf51F1lbwPMP4Da6lIO5e1lwIUydR8U4Uemk+aMIqreS8GKYuBXh/Rc9xdCzvBymXLS6
1OJSHWSJ3zUVwRNoPKZeVOeILGgBgiDiYBREr33jzx87LkzzOW8ZaXbYsl6yAr142RbgDUVUbFnh
OsGzNuRtP0h7LZB4Xg4PbP25XE0dJrGXfIhp2a8V+uDx0gFiEC+ef0yzVxuDC95uDSvaU5CNhYc0
V5+vr+UKqv/yO7jdYWbVWDctvoM+vbeueWg8I/gevsab6sk51BvpYN7mD9bXyBPYZdHx8rp2aZe7
79c1JNeNAk4UPUWFX+guw3lURN5X6kHufPScFaI650qtBjZRDwLpBSOF5WUTZScvx7DAzomKDl34
uttOBBhrn2HhzPDQDzXR+iAW6aGu9Cdc2uXit9l0w5IrmOOSSCW5Gcxt7Om39SPQmMj2uvvaJhDU
iikZn+fvgnlmfvRpnkEliXqYCYYWvu+lSihoOCREW12Cqlfzw+ljP46nrepMmz4uT2lX3GbJRlUG
DDx7MwqoUFz/BBaPPn2Biawe1AjA9vJUI001hDXEd1E/mscvcoP2L6f9jhzruQblfzvor9fNrQYO
JgkLGKKM1lpeI6Rf8hr6zQvoAeTSA9L9kEhjRObKvjce7dRt5edmgmBcbREqC2Z7LTLCt0zGg4Bz
gGfDaawaj9q9iifMG/hycaMVfiZoU1ydzTMTnC9ZyGPC0FIQ/WPPhsZo0YB/yiRS0ru1CCz4+dYH
vz2zxeUCublo0WzpKG739o/O0UmiSPfXV4tF8U/O4UDLCogTrBdfq5+LZkCxC86xICvUOsnH41M5
gFdNeU+kky31EIv845wbo8IKmZYBUjrsCXzS2fmpmcsMtSYT2ZSB7W++geNJUXtBfFtdpjMj7P+f
GUmbsgKzvoULc+6UfuqYkT84MllampLK6mLS1HkssLnqfegUQYwDUxJeWC5tNqmN8yM30mBSnwo5
JjZ9sqa3EiDE62u2NjYQNOOKBWFYxuZwaScBcRyUwbDBJozEA0pzCObQGDx9GaCNPtKfYHtQBDZX
Yzd7mAYPGss9PuXAYTzMuYMzeTSP9fM035oxGhKSyNUKx52yg13f5ZZgr61NKMRUwa0PiXhABzhP
oUU6DJqN7RyDjklywxQlaOlWL0X6g6sTemaHc5aFmpORmbAzTM13uXxoabx1nkFeuZml0BGEYx2r
w+84kOwCbcnKwUhALlevXqqSSl1CA+tZAb2CiDecOdm1n+ecQ6tUdSrGnAb18jZGIanAgF9JD710
UKFcP0/v132R/dw1c9wSQbFNAvi1QDvZaJByvLNB1SYk+VwLUudTxq1P63RxnTUMGDg44Km6DcfM
U6Y7Y/Ic26cRIF+14C1u3d3PVonby4XUTVNTwGRUbotml0ZPINUlA2rMUvPctVvFeEkX/e76ZK76
+5lRLuWuQG055ZAVQuEDfFzKPTpyiKLcLKjlXDe0mhGhcAOJYKit4arOVZX7VqXQSi0paOO2jQne
sS4j0ehAfKSPb2Yp2SaG6U+QcmzofpDDjZIvfvlggCpskcsjBLUFbxVrbgRKSBuXUjRY4S33clNM
StZBiKuhwSyfLP0RV0Rh+8Da5H6UFPGUBnFVfsi65OhQezVogJoEUYZfjOk6ak2iKqLZXXNXPKWh
AAY1GxOceZeDkdXCkerFpEEJCsd4Hw3KsSuiY8b6vouDttCvQ/N2fUHXggrjYWZ/QVSbxykMljbL
raZD+1KbSIo7qRCAttItzuhvWaoAEBrCMRdYmsYJx6TGo6Ad3aDb3k2lE+sSHb0xf1uOSoXuKg1P
E7iRyn47bnpTsCVXh4i84UMdgDX9Xc5qHUtTlbNLIe3tYhNX0mPhQEjt+jyu+SEuu/8a4XagHidz
BH483ArDYqM1lDTW5Ir5XwVmPqLPWXYStbXT2RouQlmr/i9p19UjK9JkfxES3rziyrYr2ty+L+i2
AxISEm9+/R76251blc0W2tkZaTRSSxWki4yMOHHOLhoekJvcru/DRSsAWc6E5Oho4WM7xiwo8wHx
cyQTGjVyCQDcMpf+CFa7Ru+0dOkglYRmWZAkz412l2vDrBaFTxORDxMyp8+sTWyh1q6CdtiGF9q0
dSRCIGBNjHDxRINpHTSe2I4ar7YeJRpKVOIcHlS7UTAOJZo/WixX+a+GN4s3gI5SBGOQfDk8BctV
5fPwALrfEsXYgkNLI3jcJIpPixF6BGvh1uLSnVnksgIi2mbjQkOMXKbjTik37QjJFm0lvFpcNQMP
DDSbQ3SDb9jSqlIJmw77I9V/oXem9rVwJ/XPJcPlU91fP1iLp3euLCnIUJtwi5dT2MRZRVH2QUrH
6Jv7iMrCXUHL1rtuZXFEJqDzeHZiM/IpYU0vDKC0EFu1yDLO9Y+xt2/bGhw61+0sLs+ZHW5DiLWR
JqOJJnrZexXtFR+0uK3RRDLTkOKa4mF0nRa1RRmbyGvL6LKUJ6cZVMhk3Rd0JdxQli4qcP0qQAnM
7T86v8twaicZj5ajWffmayOkmjuGg+UAOxPvw7lZlUwR0gbRdCQlkR0Qa8S2qrb6gXWCh9y77ooZ
VbflID3FggQRpFzOfGaRbCeNCnrlQza5dUXql6QZNB88FaJtJsiQFlN26mjV2wZ0v101ltldR/Ad
0dBKECxhyXbI+sQpdEDuxEIfPaB/0k1X0PgQ4ZdthQAcBcUjfWXqlx4Cs3YUHqigyENcdLlLQfJc
moU2pcdBSIOxUQOkMvSHLFUyt2RR/BoLlbZicvFeBcIZMA08riBdxF05VaQzPVEGxCWjXbkSSFEc
60V6NF7ST/GdfkiGSyoHCLrrO3h5pP9Y5YuSCZVSUSGwytzCqveD8RpVn4IS7Xrt6bqlpZMPkncL
LZUoooBQ4XJOUw393nWBOVVLAA4rMX2swnJtEud4lX+GoGz8TQUAYgg+fkSOq5JaYUzRECVvh+Yl
tap7EfAka9iU1pbmvS1mpd0mj9fHtlBzw712ZpdbvAS/KnRQqz3GBcTiezF9mqSkvGNaKB7oEOUP
UR4RtL30o9ubmrALZelXHkmKO4yU7QAZWFM7WXy4nH0Rz2tnAgVXCmgPg4aSzY7GWyT58nv3R7Tb
wjXrlV205KpQf4PuJmrAeKNzwxfqWmraGMYigpa9apdRNP9Sr8VcX5/oZUNA/CAJgFIEX7NKYnVM
LXjdI6R2RFQfpKaxjT/x53Uri4cCmEXQfUD+CnKQl1u1Hmuwf1bwQ4b9BkI5Z78qWr94GM4scBfH
2FZtlwOYheqeAg2ah2YLFpOt4n3E9ugKrgn+oOtDWnYvZxY5H59pRkq6vgOJsvFeeUjyZWr7KuTN
Voq3gE4jdTmaN1pX2Ar0AYzM7vI15Z+lS3lGgv7PrM5zchbsZlGrjcM8qyCvcEGnuks3yWO8tkO+
08o/XMCZmfnOPjMzCiUNId8M3w0vakMzfAPtq01iR7+R4rf9+oiGrcR9QR7QQxnALXfRXec9fU7e
GtRvabxIuqEgjYAGbRvceDulA2GJHOJWLSeHgDWnAps4K59H1aO1jpfZ/1FhF7ACoAqBYYDSjzLD
N7nYCmnCRJUoydCGDEUMS0w+0GB5S9O1NNlS1GNpiBOA7UZ7PH87jhVgBACYwE79MLC9au5Ar3p9
uy6YmGmFMWv6nA7gs4xGPWVZWfTQx/S0l+wQrzHuLpxwCRG8BkVbNMXjNrrcJCh5tSwphmzOe6hA
DWzLDhqRjhyu+KvFcZzZ4ZakVjsj160uO1L2BYw16BBW0egLLhFwEnTgYyDoBOYFc6MkTU1BH7Mj
ywx/7G7mttVa/FxFWC8ORbdmcDOq3Trf5B5HliBmrZ4de2mj1Tc98QDE+RerfmaC87uRmZlDRWAC
yJU638MEOPCvm1iq2s8YL8Bi5Jk+im+yQI63EbIWGJxwox1Cn/i4ru3GGbcfT2v5n6Wo4MIW5+WR
Ru+UuIYtQp6Mfq/0YAUHSNRSCluM3Vx3QV1dFV6fnZTsfS2FoSxujLORch4/idpcKOeRCrFtvZuZ
PR6i2+4oPk0+UrROdniTto07HBov8Vu3DYiTbUu3eGo30Dw+jL66rTwUEpKZuDUA09yqp14I1i6m
h3OQuV4xhc7T8yy5ojfY006GNcPR7coJ3ZfiXgTNy7Nlx971PbC4k88mZv772Q0B0Z2JMMRnx6wP
N5Xm9aK8MSf/upFFD3NmhDv5Qwv9ap3BiMYeEV5T4SQOL5IzWisb+htNxd13F7PIxdVDYhaqNo9G
clu7vG33km/udEfB+6FwYofspG16y/zJNQ66WzrS7e96X+1iMPJtFBfU6a7oqj4o3Jw2gPaX7GcP
ErRp4+1o65h5xU7dxF/nxJzXlv/qudQ4p55xP/JZRGaFYynPQFboiFfbcXKvz/5S8RlQPly6SDNq
oADmjl4ciq2RCRBTYGjoV+yJ+mGKzuPmuc68qLRZZhs6vaPGyr21dObOzXJnTtaFOtMSDMsght8M
aHZJB/ko6e0fvYvXFEsXAgyMEWrac/Z+ZlS/3Mc6tnGkaBhjKus7Um+QZZPyyM+2lubXxub6jC7t
Z7xNkdRDhAGxCM43q0kYamzuS62ryiFifkBu26uLh0QcwGP9f89Izf0K/xjjVo9mUG4IO8C2lXi8
1Yz6JmpfdaNzk6q0RSn1e3VNTGxx4aAUDcqMGRthcj7BjJDzYzmarkgNaN/ISpAu6+hXyitVsgl6
Q7bXp3PZHhKyGsQqZDwyLtfOIqAiszq0K0XS7veOEMRrA1t7Dc+7jT9kSGGgmII6LRJJnA8SkyGS
67kjiUnPImN+h7SNnARy+StWd327i+TYztD6a6Sfpbql1cv1MS752XPz3BjHPBmnLGTQUAh1wHYL
ZK/CKYjK6nTdzvy6/DlMVMDntDOyPdyhY+A+ioCsReuX8qqK2kEhzbaigWz+KaX7jFCva9ZoJpaH
9tckd/QioIUBAAFqCv0StQuKtU+1AcaP6uXK2JaOHeot/4yN25eRQoVJoljCkVSbRrdcNnYPjcli
R9FLW4DGwPW5XPLL5/a4LTMlQoimsHlfgskoUU+t+XHdwNrMcZtC7FtLCmcD7FFrY4cVgaqtOOG1
/TD7zbP7vSRo0ehK7Lu8hTxZBjrYFreceA/iPSXNoKv0pQDjdX1Yi+skocUER1mEWii3TiOym4Ks
AITM7gdEMZGT9ttUsRv257qdxelDghDpYLyMfrAYhqWYhtMMYSO18TaGXeqEUngzDGuUnYv7QMF7
YiZxm3uSL+dQKzPNzJsZrjY86e1W0IJ/MQ7QS4iqCc0FyG5f/n4StwVSYsAb9aCaohqQK8CVit0a
7cBSgRudUX/tzHvlbC+E4pgKeo/ahiDBVOjTFEyTaN7/Qhpu0xsyYDOl6mSV+YruqsbO63stBapb
Ho4UixmhO/b6uJf8vgxnjKyyPKOuuXErwlCOaT9XyJAr1HZI50+pba4JAS1bQfQJATPQ8PE6QAI0
hQVtwqiBDK7ZW4Mnodrfq+lK7Lm4GUEt9z9mOGdBI71vQKuEwhEYEyFwnA7oB8rWcIucFZQspVnB
Es91YPmQ1eCmzGqJadSNMZxCSG8rzYdUP4XTiptds8FtE9bGQ58XwnAawIgYl1C2rxSnC5+vLz7n
JP4zElDhAGFnIHnJM6vkAkshqROPJ2AuxCBuQPCkFSLZlkyinlAl8q0ejv2KN5yn5+x2/G+jwDpA
Oxkug0eJocKMxllRG05xpeq9a4UCNUHzVI6jPyVq9a4ZifpSFAPz+1gI65X7hM9Df5tHiAPLOqhr
secvD2ApTJNABcxsT9itOW0F5aiB26Dodl032b1MTq22tfqV0GdpplVUmlHyBrAbPMqXVnWtykGE
SsaT2p5UIfNQXRLa372+7+PH62vKHbX/jA8VJsB1gOxFc8ilpSS1dDW24uFkWFCSMMPKR2cverML
KjpKqK41AC6t5qy+CI129Gcj8L80Z9B07HNBGU9jpNQnq+5RGdNIpXegK0O0ZXeVCeTHGI0gtg31
IlrDUC9NLMq3kijjYsCq8s+AbEqlvJOn08SqY1+C/phaKLTQz0wYXhUF+ePr0/vDHkoKqOoDpzNX
Qn/wOnQiRGU7JBtPMXiPR623+6wDH/abEL/n+crd+mMpZ1t4TAFBAI1PTeKcgISW9qwWzPakJ72f
M9mPh8GZumgnyyvb8+epgCmU23ENfBfBFW7XQGi0M2ql6k663np6f4PtulFDIMHDj8xgdoTApY2T
x1Zfa++cx3DhDVRU+GdIEgTNgU79fjef3YcGNSsl7c3+lLHIGZI3M94nsehkNHdeu1DbtP/HhxVq
p/gHxeWZyRykUnxtOSvRUgxBKfFUSUeWd04Yswd5IH6RdSvQgoXlgyVoD6MtG5Tp/NDMOKmqtCDi
SU5emGyX44ZEMjCP0cqWXJhCSLjO+rwgcEURijsCkZQMQzxZ4imtjFsmN54+RwrgTzEquwGtDhvI
W0FXXsRLgzs3Kl+eexBgaUmLrvRTVCNnE+/E6APnf1Terh+3RTMzK4eJ8YkgRLg0Q/ImbssRY4s/
ROjPy+RZB/hgVFZuhR9eDA4MLzET1XUEf7iZLs2wJqqhm1ZLJxbHr/Ko2k3hUlW6VeMOyQynjdeo
aPh8ELYhcE9g1EdsLs1xBDcwYO8iURlU9QRICjraR0cptI2ZWQ6QCjZC98NgDo7YsgAB9mFI3q9P
Kx+GwjxISWQUSwDOg8ow3wvRVaEAGM9knqDTu2ni27xIASe1kJfyCjGwki82vJLpId+UypZAXUDX
fwv3ZuFd/4wfUY4KOLqOnm7DgBAOurkup90acyUPocdzygSAWHM9Fw49aiSYC0m5u27qp9820OSC
+ZbnqwploktTiTlmEqDUcUBF1VaOlnBX1riW2Mypfd0Sn2Wf51ZHzXnesLiAsZsuTfWREFMDDC+B
gtzbPorKX32fSLfpmMu+lgv0xcpkyR1FJXPqTJx2paTf1Wlf79O8OSi6IK8EXD9meYagWRi2ilQZ
AvD572cudhZ6NpiE7+nMu7p7BOewlxprRHR8vxhKYmgmkjBs+HNIR/KjTiWcl/h71JFLv4y7zn0b
tuQrcfrXAkIEzDHtzAM4htjDfbhWyv15f31bh1ufO3vwiplT+2djZDLe8MrQJcFgopdzejRoELfI
SyReKn8VrPJkGZKrind9qblH6X/GDI6fmQBBxt3J7V9RjgxI5GFm0zLyNMgSN+jRu27ip6OYR3Zm
Y/6Gs5FhVHk3xvPq/UJoJTvEtbykgKocs9mTsdK6vDyPZ9a4vSIkWS53YpMErdejLC44utu6kSO1
roEa+f9z+rgzqWpCWoBWIQnQhmaHykcSr/U08N2U/71CAMIg5Yjmb57kVQkt2kY99kVts116iB4s
r9u3xO480a1u+q3w2LjaWqvDD18zL9mszoKIH/BWvrUugY61nsoYF8FN7EisdWMjw33cmKc6SX9T
OVpZth+3JGeQW7Usi5EyibBHkMKwqRXtifxW6b901q0Ymn/oIlr7NgRtDzzQ0EdvcBu+TqoslbUh
CRJJJW6nh4KdIWJ0elMcnesbf80Ut++NOJNBggBTYxaMgmmLFvLC6Gu7bmX5eOHpAH2A+QrigzQd
ukbDJIc4XuJnVEjgIWgeaqrcJMM+y9hO+dPL5U7IhNvUWAMp/bwo5tk8s83FUFmoVHJjWEmgGs6U
OdCwZ77UOlX4Vgo3pYw0ODD6YLKy8ay5PuyFDQOGXfBz4y2qoemAW8eo0sDC3+FYiEaxS8vxZKkD
mBhy6UFpQQVx3djCSs4sy3gz4aGm/jCWFQBw9glWslLAY4LX4knQsnzTmWvqZwvnDqqpUDZErwHE
BUzu4s17M8OHYC2lO60NStVLFBt0CHStmLc4INTq4VDA0Y35u3TJgC7FSp4IKFzI1lawntLslpjS
SsDyI6rH42RGlcGNGAAH8PIwbdRWcVtlJFBTGy11SVO5gnQi0qbADTewxlXW+Nx4SNbsLC9MzuM+
u2pSJZbxTo9JUHyBzTcu7F+5a75+ysB6ogYuW7YOxqKVzcHjH/7bKGIm5AXRe61xh0DKgfTVY0qC
SXHoV3FLf6tev5lQMWbpjkIxYYXEZXle/9rjtn5NtBJAItjr2r31wrKHWLST3AFdgKxthI/rW3/N
GOfE8moUGqIwEpDY8liI119kOsbgGkJArV0/mHhaRCuOc8mlYRn/jpBbxk4DywmqTCSIwt5u1cdS
tIfUZUrvZMrgpeFn1PsVcjVav3I7rK4ld6FneqaIw4g9K70XLdl1krkVnspoDEiDFsYIF4bhmF3s
WATg927lDTfPJXc3XQx79g5nu1fNulKkFeZ6VAW0V7NuQpxU5t71FV2KkPBgg/MEWEDRND7SrCgb
i47kJMiP0CCxZWOTFbtEBlG0V0FVdTqsEa0t7qEzg5xXoyi91BaYMQPdmbaAsxY4i2BBGF9W9up3
hP5jAs8McSexDGdZB+D1guR5/GKBcTA/6Z82snsvu5Oo/Z7Zyv71KEMhdHDyk+RITytTOxu49gH8
0RTVgYwNtk8x2tFpHGzlpvdFv3fLx2Zj7NwVc/M5uGaOP5y9Nk3dAHODG6vOb/nzXr1jHmT7hs3R
unfJ51p/9NpKcgeTxVDZSQVsnSq8Qenb0YIeqQYJSb0+PhWPhCT+9SEuXfOgZp+5l/RZL5AzKEgg
PhZUrGjPbofel/Kv7He1VtJansa/RrhDXyoRGaOiJkFYytRvJ/0tlivJScZhDaC1FDDh7BnQvES6
UobJyyOepySvS7i3oNEIuO33ox/ulGNbP2n6PiLvJYA7jxUa6ckgrjjV/+Vw/DXNjdKoZS0HGTYJ
zOEuzD5r/aA06OhyKHjoRvFQy25VvuuP7R/SOmr9HAHZEL5nbLTr8kGzXlTTJ2xNLnt5ef9+E+fx
KIXqmZVgOiIihK5Wpq1PASlx0VEaCFPvXd9Mq1PAhT3IEdMEUii4zOrYr1ToHU1ZB82/t0jr7psG
PfDDXs8cxvbDV0ykXW9uB8kn6XZqfVaAAWDCRfugKLs2W2M4WD5Zf2di/vuZ76/Vyqy0eXVEepD3
ujPQXWdbT9G9uKajs3jL/N2CfLeuhrofurnmSdAqyR7HKnFrNV+jSF2+Sc/McE6/UK3YZD0GZFlP
suEBJQ92W8WmrvlC9mvtBUu5GwC3kBBElloDbJebPiFuhSZqOlwx1BOt23DMwLXxCGFfe5T90nrK
dqR66mvnwD7M+jC2fibsasmWXv/NDvv7Hfzdqlvp0IoqXEmub4vJ0fw236jTTaajMdq4o/qtTtyG
1basuRCGsoeinsshnmoc0/pBCLet8Eentnpa+awf2eE5Lj77LG4xSDcxJdMxPV0Xvwqmn9fbMd5m
5R0ea3VWAM5ROpPO9hXbpta7TF5pB56SExL+o0K8vFXtONyyEdqOLsB4u0y+iWjhTpVxUHo7M0eP
JmtllWVXefbN3GXeZ2qWQpoTz4en4ncWpA/lDd0MXv+ovsQPaSCs1QEXb4Eze9zdnSkjMEOgxAjK
MJr8sUZPr1qGldMYfbS7vh7fdS/+4ob3FxGr4B4AZP7ytGe0apCNw+HIlQgySNRJaLQTu5MCNJK4
bcDTJLaPyuTrjTOZnR3SR/AKS6OtUpD82InR2DRa2bqLYeH5N3G+mEHTUIBWAubbFDb19KoC1ZGQ
xC2EyVea9xQKIaz7jRqGvzIZ88RemwzOK/dolVTLBmcmjg5FHigFsZXkzgAx9nRXJD6qk+G+Zy4z
jkm4cikuvbfPx8y5DRCEKQYB31vAROEFSyGQCH0Fkh3/MuU1Ruwlv3tm63v+zzy8ziqLNPg3qAp0
IooAga8dmaXb9NwCd8qhPCTVKDaRgMrQOBnlHS1rdCLJjmiskrzNv/Vj0dBybIBECagbPusUJegl
lUWMps493Iqe8Mdw2IY5w013syY7v7w1z4xxrmCaDHAQgiEyqEUPNYe+dTuDHZgXyrhTAKWafo16
shIsLOYSoEb1zwg5fyDoKF7XCnym3FHAVx0NEEjZqR6tO3PcF1ECfseNCWqq4sEQnmu6ciqWvNG5
dT60H+rMkGt4vxB9s5sIOSHXGlTcWz3C+5UDuPRqObc1f8vZzgQJfpUX8RyFFQcd5MPijSRWdkxv
oGAlDKDmTJyouit8cy0UmY/XtU3EuUFpMIYpHWE4NraD8lUihQHGIzttwk1ifBiP18e5dAmeD5Nz
cKlgaRXDyzdI8ttKzKH33DuR8jsE1UYcTYiG3ev2lkcHPXVkDOHmdW7XdoMgC1EzwsnvtHI39QAL
O6zf0MY1A6VazcUun8i/5rj9GilpTXs0qQYWGpeYF92A5cbR0HOA9hjVRRZ67W226NBmPlpAr8CO
bnHzWVV5C4lkEwZjwbKVPpnsSUMS4fosLhVAgDf8a4a7HuQklyUtwb1MsrtYsaXJN8o7iCrhgNoq
hO+0TzX0FZAx53YxzqSujqGvpYUWPevZN3D3xMCsbNIIvqEXPbpRDpJki59F7rD6pfpQ7pmrp7eZ
9GiyfS3kKL2v5Ri/iW1+nJR/PkATuepgFHfJ3GOFy1lEkXUfPXW5rZlgvQZaaFMyX023TXpK+6P5
ULykbGMJ+yQjYBYlTieTDTWgGiTfJ+Vrb54IHTf/rzXSRO7mgV5ti+QLPo9C/Ib4XXsbA+3fvE2p
nxO7Mv0pfBAgeiF2O1GYXDJ1tlmuNVEunu+zOeLO2xQOatfLOtJnGyt2QSTSPQRrHIWLqUnIgkLY
EjsShNPcps9kuS3FCJB/65ASVDzk0VOTD2oc8+Y3qVq7ZZJbmZ7Wva5M8ZKTPjfMHYOpT9Gh2o9J
EKbPbfxFH28F3QafqB2NHwKx27eH6waXtrwC+RcLqKbv9tfLS4E1Y0zLvIbf0MhmbO5E+lRHmsPI
Wty95EbODXEDS7KpAVVjiVrj0Nss6R3NfL4+lKWNcW6BO71hV2pGU2MoqcYcOW2dqT+m2V1P3src
17o1uvBFcyoaUXQJGSsgeS9njkoJCEnnlWqk0ilZ7oaAyFPQdYeGRpyiVSVXIWtSxj/xMHjizSIo
MCziscfjYYgkGEyQUIpr3OZdCIrB1UL3nkJYCy2I6YfiOXLnbKcVhNhiaHZmlme6SQc2iVMJsy1y
83Z1F/1WTqI//RZfhH8T3p6b4pyMlIBsQu9RHCMZ5BC7g2K4TfSgWythwv8yJHSBASYJgmYe6g3k
iwqu9TldnbYiXiDC4CZyUjxVSXWUdRAnV2M62rQsraMCdjWAwCETfH3HzluEd/doefjnE7jAyKpN
RaAtIYEhuWrV2DHUovPRzs2DoNrXTS0dPyAYv2EvIILkM5Kt2Ay5WCIdBM1Jc09ZpUHLRhLc61YW
EzQGYmlsTXR0oI3w8lAYdVfgIsfbxBiDLtr35TPOnTJ9lZ85IJvqgwQmvuRj0nzyFopub21D5vV3
5tv1z1ga7PlXcJ6gGEFlUtd470WRqG/0ggGVKmZrcMbF3BdwqIBqATgJlXguoJ5avQtrguA9Q7un
IThDJ3uacBCK+xBZBc10SvNGPHbNx7Ca3ePJGr6rkee2ua3TQArUqCyEgfpwlyfJPmyEfVvQHR2e
ZHHfgdiHpcQZ6leZvSdd5oySn6JXRECdedfVb6PmQqdGk3Z14WP/u1H4R2Bkl0pkqyZo86DCDtw2
XtKthRBL9xt2hjIzO3wLAlxuEF3P8qoZES331Iuat0K8mSZtK9iqEdrTcwzNEuRDK+YbK5fD0kNr
JiQCGAQAVyDrLu02k2XVImKkoI5VQGwySzmYSlxuRkHR/X+x+85MzVNw9s7Ssx7p5n5CuQYdBF7c
sGnLJGnFfc1bmHcd5+PhngGdGQKz2Yh4tjK0Ke/janT0CDpOURiE0Z+wNz0jWoNBLUZF50bnc3c2
sq4MAVyiWDxTinYRFIi1nDiGgudqm7iRUrgx0JH6dBxqWyTjim9ZWkETLA3AKc1cdfw7K9MBn+97
vEPUYWg9udByX0hjwU2Jnv8Lv4yoD2SaaOTC5c6NUwDjV2E11pyqonaD+nvSuRCc9cRO90BJdH27
LI5rFlmCBwH1JO8ykWEt9ZHEaaCEcW0D1jM6SV8nbptPa4/HNVOcX1TzEYAWStOgbDJ9k+I57KVp
lPgiRQ/Z9VEtOiiAQf5nWDr3lBHB5BzKoKQIRFZliteY1cyQCgqi1q+Sbipv0I3X03EvaMhlOWKv
qOCTSPrwru4nSfNShEGJx3Q5UbYKgbLSjk5G1B4aSx5kV04I/j9ScqV02t4Q6IMRFUn1JYlxiTyi
Lg8bEDoT0PDllT4ezF6uLTvSh7rcViKrK6frxLqxpzEuTAfHCGT7K+NfyitB4wy8ZGDqnzWnubm2
RpolpaykiJhK722ySxfqBIn9jq59mzhrWcelixdRIZ5kAJ8Drm1w/q2c0gwHvsmCyvyQ9Gpv4E4K
1TAGokIMhOITkih2LCD1nE3Hdsxv+sRT08e8D/1e+RyEINQ+rKT+uL4JFkJkBakYSQKiGexFfOt7
bvVZM7CIBmpc2bIg2rmY+3o2ehbzRUWxWf963eCSh4LF736Jue5qcdciAkdWg32XBo3foAfd7QTH
/lT+TE9tQFeZwuY55XwwgBWIxdH0IqMDhvPBpKVG0Vswhis1oJu2tLvnbO/QO7IvV8BACyf3whTn
kYoYtuRuHleG6zk2jc+YxX80ia65vsWNdD6o+UvOfLzWhyFEI2Fp3Pfpti02qESE45NSFG4obAvh
JvcEPIY1L6R28myKL1q/JZ1L2NPKUi5tHnhDEF0oEhhK+RsbEjHMYLSkwVDdDLKXDk4mDp7VJ/6T
/Ks6laU3k8O5pLSpONpZcsplG7IQWnG6/iELQfoMn/nnO7jrfJZEIKVQ0IBS0OGNrlQeUCAGtCRa
4/WfF/HnfvpridtPOsv1vrdgKfeTh2KtCL9UjboYCLeHjAi893mICU1GCJGCFHFD0kcys9vkn+Ub
9K66zwmQBEd8Gbf5k3nbY+HXYual2vzccYDOQnA7oxWOc4tNpsZKpzfYXuF9tdPNW9Y6gyvW4M22
q9eqc6T+vXmOhj0kr2rFK9r7srOljVHhsZmvYtYXjxUAfQrUG8DKb3FrS/Opy+QSX9Puh4w5U/ja
CQdqohA1sm0jHIAJiLVXVb8b2sanXW1nQrLX4pXW5qUaKKQWofeLxkQQUvF4UKi3DIKkdDR4ltQ/
U17YJgSSjc7LNJsSV+62oRSowmuq/umVtYtqcUX0WaEI+d3vZszLAz+UYVmZ5oD9fULLp7dTd9Nb
uUk2dGc8gN/N2oCX+s1yxdtiWx/aFb+2tOX/Gv+R8BTjrsqZOtGAmSmQCvWBiqvQ+nkR+WM1v0Uh
ZQkMM/rcLgeoZWNtJKmILTftdeZkKqjsuv4Y6472XD1Zsd0Y3ior6XdG5JpVLj2koUmxqsR5ZG7n
9l7uJqmd+c2dCvFYe7BbN70X9or3umvutOPwuMlP3e1wG2+1r8JFBfiUvF13Y9/5jGsfxD3NY5B6
1WaBD9JseV//Yf5b7NQO+bgBqc+uc1tPC6xt74Sf5fahOFj4xuognN5r1/CijfVkusAK7JptdJPZ
r4jnNtClZZNtbNpHYq9RcH23O1z7WN5NFGUTydAcCqA+hj4z+pDoThZAudWVXzzppHntNrwVX9pd
42yvz9PPawdIZgT/MzIbRU8+xy3XpUFUdayCTGhsBVL1VuyjZNzCPSHLFiLpe93ePJLLkaLlCbsT
iOIZLMaXV5iS5l1ZsSYwnzDQbvcOiGb1TN21/OtCvmsWJzUBa9eR1kYBiTsGvWpSdMjBULKLATBo
T5Z87HtwywzMFdJd2aJNeAUbPh8tfnAgUkD8i8gUvc/cjVZbXVQWRdEEKtEOEkHHrhV/VJ3idzL7
uj6PPz2JMfMVK0jnzVRE33HNWdwSDlRNTECrgqgWj1DnxksqWUle/IwELk1wm9Ikfc70sWwCox98
6NOhxrctSzcxJWBkVu6EleHw/UD5mOqtlsDW0KinKEt9JVxDQa+Z4DaEyHRSSO08nLGCKIgG2YOX
62vy8yzNLBrzoij4LyQ1L7dcXIdF2WkZ1oSNIXQiWreOTXdKClfLoClU9l+WWK30+67Z5K504G1U
MQxpE4DMdKb62Y1mZOf0Hv7EbjtgbdQVh7E0jSBLAJGBAhpfaHZdDpIoxMjVHNOoTaPujQYYqSpd
/HV9JhdyjfNU/rXCXSd9VKlZCY2IoLTrp8mO3fT4Erb2tHe0xB1W0v3Lc/jX2Pz3s7OUNHkxaVbe
BKMzjnbyx/rdjLbmPF8f08/g63JI3HGiVqVZRggrgx8/xs9rvOBLp/XvjIFD43IQUo9ViBr4Hq1W
PWEKNKtDgBegU6NVnesjWXJz56a4fd6nDICzafbh9TuTqV1n/pPQrLGSLVsxgHuUwcH547kpqWVc
JwmsTIPgUrZJJMWvFPLWtKb9b8bz19K85c/W37JiMhRy0wRFDs37UI5OiZQfgDt6FspiJQJc3AVo
MkfwC+g3un8vbWlNM6REG7HXysjNIYmlSm8TgrLrI1o+P4isoYs5U23zQWAPDD2TJpiJq5uoBihb
rjzByncMlOpG7MlGdBuHigPlzF8am7whGl6vf8HiOGeuEzRbg8LG5A5wElGQdORiE2Tpa2FhmNkx
itfgxWtGuIOrt4Ve0VjCKC3Bj/v4kAn9PRWSFR+78JSE6jviafAQYB+i1nO5aCEobVtDDbFB6Cd4
6mx0DzpAbIlo6qyI3aTUzqZPuS9Q+6HoG/BIB07zAvWIgtxpaeHIeIKWySOb4u31WV4IHC+/jJsB
oFXKpK0MXDl4RLpC5YanCkD3r3Dy6K2x7SWggl3jybjVOl//MAPopNqaGqy9a346H3wGaup448qg
AuMbGtpGzc1w6P6LtC9tjtsGtv1Dl1XcQX4lZ5FGI1nySLbjLyw5lrkAXMH9178D5d14BkYNKrpJ
qpyqVKbZQKPR6OUcDPfRMM5sQJtZoC86LGXk+dqim7jSLqMskanGaxpN0aKaKOlsGIa3cLcZRDfy
CgzG8rajr3W49b6n7SveuBE6PY3yDWhCmrP759WHridg6gDyBXFXKDMvBM0MkBCCEcaMfPf8u47+
uL6bipgVAgQ+AeBJwBrtCs3PHFE3uGvN3GI89Xwa/ShsqGndjxSV/mM5BGG+x7+HPywjGJyNWwYr
iXzakhvbQJ/W5vq3/Hm0MNyOWp94E2A6VK6Am3RNaZBk8wlJaivfAIXDvCkW32w2oKnT4U386eoh
zAa6pXgUCNSZS70Ho7RSu63mk8HYrVsuPG4s+Iy5mPF2rHShs1I1JxRsOSi8h/ITJJnXegh4M5/Q
5mIeFj/xH2bXdG4B2FdoIgulKKASgbkP+dlQbuBPct+klTtCsQXQVZhNZTe2Vzt3ToJhw+sbplxD
IGl4eOyIx4f4lHPbCfKxzRJ7PhV1zqPUvgFPvYdBiHkLOP11e12YIt0vcKWQpUQriBjvkDwiKu8T
oulmOZmzET6Gqc/HqPZSIFsJkHsQpZGloY84xyymadrtSNmT7pC3hP1ohhFvPlInbI4qYo3P/VSy
8sv1D/zzqOL7kN8RvAymyI9LqzEM9VphJPCUoHn4riRuJSa7bM0y/LnmmN93XRPGC6hIzGtfSiFr
SozWMZZTi4GuO0zhLwffMLLbvub5s+lOraZjT6EVdheYOOjBEZwAlzHe9RX60zTx7We/Ja0QEkR2
4qfucvKfnB/01v96/ecVpYnL35d8GSBd0sTI8ft2FtPv9C47Af0/EmyqL+C1w58aeX9eQZfypL3w
ysIZqAN5YXZk/R0D5eLXwv8+d/sZvaKB+3k2tlYv+KqLLEaRLprmpy772bq6GX5FevPySyRvtja+
lzazg+nadOsMd/6r39zbSMe1r8WurWKz8iK2D4dPr5oVELt/eS9eypU8QGi7xorazXIawm9Nu+no
DV93ZbJDrfpr+reOmkRl+5hcFG2yIIPCdXhp+84IXOaSV+sppzaq73UOuvcy+RTmbRKNdt1p3hxK
ewIrEHryMV4ClAtpf3PeswXX43oCCdXGz99oHrXPye1fq3UzjEHMtnmwu76gqtPmA+NFMJDhwg+l
OGMJLZ47k7niWeDzXWEWzW4hvS5RJX5F3rVzKdI6tizMknka11PQgT3TSvZ1sx/uMfMfJXfgP9OE
sqpT4lvAePbwdMf9Lp1K1rOqsJpwPYVBWj6YeCdErCftrWVwZ8/d+jQWRX37gXU8kynt3Gh10wQn
DZnmWKBJqAEQeFsHNx+RghI8EmLoZP1jRg2xdk/6HNVf2+3vWbB+m9CrpBGiMnoBLhgi94H4T3b4
Mw0DMpgoMdv9nN6nFtnZifOZkaDaLLnnahZO5aLhodFvJbiSMHV4ecSQvjTqpCnNE7i2vWgKhv5v
LHP14FVDq7nJFKEnAM2QSRRwhkBQDCTDSEd3dXkSrCe0PTq381wxlNJ5HYMucokraqZfxh51RzI1
9UPbseVAptDXREvK1UXt3EH0gj/kaEkMplhkQu5iRd70UNCgj3JnWDYUmZM4W4OfH7AYoIDjfYoO
LSJzoK7ULmeSAFaNjDPfraUFsrmuMTSOS+VFMEdA0KUgcE1lIF+vNOzWmzLzVJPpCQTBYBULh8//
XZNzGbIPCQeD5Ay2T0vDivKxT+Mx1NUyFaVy9LAJwiR4RGS4ZXxdQkkVOOUMKcjgHzBty+9IsIS3
ybz0nwcTiTka8HDbpQSQNW6H/tJ08SMrSZdti0bvrZcb4W7iE0isWxA5DIafP6eNy+KMLfnh+oqo
jg4wYFDTwDhigPbBy6ODUnpbhaVtov8zSTYU19Np7AH4NBSMnj4iCgTuaGgC0KmMm2sUdpVyGpon
bgxLbLNsfKl54Ebegk6Q66KUthSA+AYvX+QYfClmmz0vzxl3YEvmkD6sRbFuXbs3P2JNZ1IkV9CD
eJPk8NgnUD26u2xo6lufDe7+ui7KHQrB3YQeHpEOk2w2sNk8Uj+1TkC2AALniN7BZrWLB6SkdCyN
imEbWO5vWd5l3Pw/jYsmnMIIzFOJjAIqQEFXjUdrXurpJnVWcziOS+4skcHXsds4YVsuN04emjyy
yMpRsmfegBQZc/3IzD2eRn3nYfS5dgsMKnxkVQigV02QZvny23Qw68HorcTEgBxtDlZPvG+LOfGn
ZKhDTclFLLAceAQmoNDE+wUd0tIRQUscafqQWuhutF/m1fvRtfbnzDulFgZAED2L3pJeE1KpNl2Q
uuKOAeMZkUGFusxd25lD5tQ1WWR47RA3Rpbt0DyRakSpIh2AgYceShSAsZSv6gXhwGjVjXXKiirK
73p/Myfbke+6SRMTqA7luSDx388e3kmSULsIamHI1WOZ5TFLS03iSXEx4npC44bg+wQ8qLRVkyue
2sIqUp4eKrDJF0D3iLypRGPLy3UDVMXZqNDCZQJJxwGlmqTOMnbgYh6hjgms89hOx43fZ+4un7v5
IXA7I+7zejr2nYvKvhfc+0OwfC0Np9GsqmLyA+kSTCIhVoWtWHICuWGYnU7nwkKbhB+lNbufXczm
2186EFRhwiBuD24PgJ/U3kwNXviL/8DZACbJ8VNZ17dGlc6ao6k4LxcfFFzuc9MBK3+yxXnJYt/N
dzar7xKswgDOYDotwBEGI+vm+m4obAsyAQhH4A7wxpJccTA3rpnlHDLTcuMWj2almxVXa/VbghSc
z3hyhX0HCW6XJTuGil44n4Ypf+nGDsmM/KmZk2MbTpp3iCqBdKGZZGYr0roN63rrtFQ/ffrVeEhD
ZJDW5bkw3X0Nap26B4VJHoN2YYuJ2gdaR3moAWBVVEmwuOB3A5MuwuxQBkmv1goxtQEfga4sB30q
jTHFlHigXLTQrFmVSD4mh8Lvd4k1+1FVOEdn1uFeC7OR3PDFN0hmRThulHDBPdhNdHg1DRMvv2oc
h6/ziEhpBdj3caKjvVnLimtcpNKtnKkvXcH+FFRWLtQnmEYwgr8RvcYu+bEyXTJZ7VR+S5Iv4LZr
ixQty/CRJ9AIFUVkPCB5XXxpn6dP7g8dborilsGSAhUL5ScHwZJ0arokz7Ox6KyT3x9d52Twnbto
MnGK2+VChHRsxtFmbJlaeCf/b2gElEG7fE2nANfZ7XUXoN6k38pIB6UvJ2/yfRyUco3RIXTjBWVU
+/UnNmsCMlV8f6GTdMsg5lya1IQrGJCfbeltV+587saO+2ajTmlkE8imY6NwwERS7uZg34zYvHzT
uQvoJP2vbum8ebn587r6Sv90tpdiec5uVwtvM6v0sNCB9VeWb8ykidz1MOXfufGpsj45mSbEVj2E
UadHitUHLjNmDiWB1VDkBXIUiBvGqIOtOkBJePV/lnYUoFOp+cx1bbBqL3QmUdjamYplvZrLLNad
Z8m2aduIrOG+oU/5ku5d47UGEe5g75sarHt8/OL1GlesvGPOxEsOaCjbJfOTQbRcht0+C6wi4mlb
bK/voyoGx7qiZwlo+KIfVrJjUs8AzKsgxg9i++XWxelfAdF1tCNkawCuEeueMcojeiZQMufeALi3
EeDguOAPWVgXDYG9Nay/yibb9Ou36+opXc6ZMMlq0qFv8jXEHjZ1850PrIqDwrKikjEaX5ekPBBn
kiRrmchCpmWGpNXrt6X3RINt59xw/xgucdOsMZJRGolKD3QmUTKQsJzKYiKQSMZqHyQ3y/iNlxia
G3fXNZPWEBi/ePacsQRJmpHZBchpDTIih43LJjf8pyGvMFI//LouR1rBf+QI6G6UrRyMT0hyMC2X
rCuYvY51mYR3xRIGMdIa3qalZY5B5qnbdxhVva3tFsiuGFO9Ll06bv9fOthmkBIiFtpALk87XUqa
pGi6PI7H8Iejw00We3EWTbz/Onj8kMoD9LmDmPHy14vMpolTApcW19MWfQG3udfHEx93ZfNs833t
a0Io1Z6dy5PuwXDGfC0xII/gQeIaNK6bOvKbr9fXTOzINa0k31E33KoMywJxnz9jh8L7lYef/L4/
jGFzU1BNGlK1Qwh7MXznBkjnyK8t+K9wKfDPsXNXM67LdI4R9unAiuWL5p+tAjE23uCYFUI653Kr
mroue2aC2az16p1r3hj1RiDxBADZ9ZFOZmyDV9qGF4bmmEnH+Q+54r+fXTdNkzkYAsWW+eVDOO77
ku/C5nFodAoql/FMP+mYeYxadt0K5jYQ8px0r26l4Z39uuSUjHCq+lGsns0FL8ermZrbgFqaw6qU
IkbWfRg5xhWk4zQ1XtHOnoHDGjZ7TNUBdsaNpkaTrFSa95kU+RCFXkZM9FscPeuLnzRxb1PQF5nb
ennjzssHjlKI5z0m9dBjIvewGCaHm+1MkM2DuSlyPJpEDs3Njd2lxR4EkmgZaCjfXxeqWkZ0CwiH
KzqxQyn/llaJBTPLKZB533qQObIRhQX69AEhyCYilSUqM/IUawJ1yyao6HEGQczomQ9p7z3MS/j5
uhjVZqGdBqkJkPOBwEParLEsx8WmLT2SZUe7V+Ieq3SDqcAN/Qh36LkkyetNI16shg3+P9jdbZZF
baHxBMpt8URuDKODwr4vPUE6OfPQ9BAAgOZtMO/NBTwgqca4Ve4GbT3/CpGOkM8MczAHBLEN3yZ0
W6cHUu3XURPEKlURYwxodsSsldx574yus1JzwuZ3W7N9KEBTleE2v771KlXQ2A9AdPS6oQYt+Ry6
1gnICjx67LKtO9+HSRy6T1TXVCL39L076HMxIn45c9Ammts4cXJ2NDtA07JxneJutf6ylhoZ6TXx
EzBTlmzT+kClmpMBWOU9aeLaNYbI7JNDWQPWzSFLtS/cydj2nY9ZYDD8bkZnHWNvHt3tsjjr8/W1
UW3A2UfL88+d1TQgTcbaTMist3tn3Vq68qAqtvGwvyhcI3gDdc7lugAHtUjHDpSmqX83DC/o3Phk
o+0oHElUDW+T020/oBJmeUUaAW1/prTdAESq68GaimMZ9iDV6D3zzukqTMh0hadxkKq70jsTJanW
dS5q1cUA0uwt2epm05VbY4lWLeR1kRCXLvyVTYPViXVjaFjlJYkzPBPCSeN+lYfjTIrwm2dW2zlL
ujIXUrgNdgIUL7yFxeHwuvrD6QP7AjMQL3QIlLnHuG0hG26MxbHPXz3ytKZPE/uIMmgRRGHKssAn
+IfTArkZA8jd0SteFjEztFaRHz5pw2fVU8Q7kyNdJm7IqWGviMXKwdl6TR67BsCVjCXmoCDIFjMO
LcCe/9ccxz8eBn2syCtj/hKVy8u9WvLU48uE4GkBdFQGzKjO2oNyCxnHG7/K4yz5GwxKccAHnSkq
7VxU9lHGQPrXlwQ3tV3MgNSjR1agEyT5FWIM9wPGcSZBHIYzM0TbCxLZHI+7OXmZ5gMSt9E0fLku
Q+mICNgo0IaEPgW5cSDLfX/yCzzhgmpv5jHIdhxrG6JFaInnQuMZVOGGdyZLWjE+jXTJDcjC0MVu
radodj8l6Z643c72mGbxlNsTYt7dFy00fwwDZv6KnNOCECpIAeFjop5V10yTOZWb6d+NDz+NN4+o
/f5RxCaz3019V9Bj6j2FAceMYcTzAxKKr4a97esv7qlwY5N9TbptgTEc7kQOTHPeNAA2p3a1u76X
qvVF+xUOA+BIMNIknXRUW9dlZiWAvIGdWZVP9oh51BBUy+XTNIeaAELlidF9BTQg9PMgdpQCrjpx
UDgyETuy29oE8VR4XyLbdl0hlUsRBxv4KqaAaZIOwGKFTTLXCz2isnEoihIjCWzbdGZE0YgFtdjG
wWB/7Rm6+pjKeERxElRvWMc/alW9T4EMZyJ9Y04VEKCbeJrp7XXdlJt1JkJyl3Rw/cFIwCNtBjGQ
WE6Wd184HfC7MVRPHM1m6YRJJ68E86VleGDgdtiOTs2xSyOny3epC+xYV5djU7mU88WTds0YZosX
gHDBMV8+eWxFh6MbMYBGkQR1TdCm2NowU2mMjicGuQBghn62S09Z1mGX2Q2nx5IjzxFVS1kDNt0o
EUuamW18Be0jhltYUFZVZA5W2AIamPebeqntHy7audsoz9qyiRCGDn+XHeGP5ULzYitAAnfNyta4
TrrpLQ3FIDHhifmczSRPIn+gyePArCDB4R67/N6gTDfRp9ZNFH/AoQn8JCnksYKZ0qERPoYhP2RF
aY9RGF0mTykEbd+Y18Bf4Mm9XEDgqafmgnTe0UhoZK+A5m8j0329bvLKUwWwBiAzidfNex317D4r
DVbhxUHxCARG4F1O1mWLTLoOw0sVvMHfY7UCoEP8gd5TBOvQBRYeaS3S5NMmKberd+gtzfFV6uIL
qDDMQ5i4AC4XLJt5xQmB+8PUThgPz9dXSrkdxMRSoQ0LakhJhiIIac4D/LoH5q/igQCDp880N79S
gzMZkgM3XaN2qxwvZj6V3m1SVwY44AK+ua6JXBz/54rEbmNMHkCNmJa/XKi1N5LVW8WbGZD9LPoW
oD4ypiDquOnyiNHP3g14h2Jz2Hsv1yWrfB6ajwJ0QWGuARnqS8HzsmSLz3xcUHm5bHk6cNQTqvXW
GNf6zpjMI9hWwu11map9O5cpKWsNZlXw3oXtVdNuNZv7EqlrjvbB62LUqgUA4UNaHJUG2SXknKMP
mdBj5job4Dtv2sLd2Gb1GA4mxvg0HTtyxft9C99J6NBLiykjuXe3MqfRbdIRth5G1viQOZv20FVb
H7CF/r7/dqPD91StIjLJoFoX+Aqgs7/cOTJXacp6JA3a+hF8ukiJeluj0A1qqRYRGF+YhfRFy4hs
mE3uVF45AvO49dCWi/IdeOeq8G40y2OjRfBRqoTJAstGs6MollyqVK85npKrQ48JAJeQU+gnEg06
wmelRmdCpPjP8P0E2RYb4VI9x8XYAVlptzpznCTBxhmertugWiOBfAOqehxsyQbrpSowpAUbHIFE
X09Pc95F46xJuOmECI3PboyiDulkVhBCB2TGV4DOj97GM3VjLjoxUnYkdMAf2Ro4tv0QzdmeAilL
E4DpJEgByliuCwcjJlJKABhuRg/BKweCviZzqHLpgfvvnsiJqyX15tRpsVyBx+Nx4FG3fqBGJgIs
JK1QRYD3udwQQIx5dULEoSn8iIQ/ioJuQJmlifuVq+WHuMQx0ogxH2k/LEAyhI4BPTzzV4Wh73yI
8YD7PwqRtqTJ2ZAELKDHnIP6x7svl1ZfDlEFI2g//l9NZConCrTsNhOeOrAO7StL7iy2TTW3gVIG
cUwg2RGM9shoCUUC9BReJgh+s6/O8Kty9lN2bF3NzuukSB7MWoI8w1g6nLJ1X226wkI4/TiOGq+i
lhJiVlcAm2OA49K+uhEvWLso2JF71Y2dHWgf7hxMmNWv172X2Fy5Cou20H/lSHacAiWPtA1lx7VG
B2aIIToAhKHxMSAF5jR+sNGMtQGXTjcpxq4HVLoxX49c+PcifBkeSBpRVzvZIL78D82QVbaQohbz
nFLo2Jcurkv8H8dqfVwDG6wdNprBb1kfOz3eK2bE3bdmfW7XLmodd3t9WVUHF9MDuLcBLuChHny5
fe5a4ZUezmhHaPYowrTdPcm/XBehrDUj54YGPhelC+StLmX4mCPnYYGqXwOMzNg22d7Nlwcy8m3J
PjvLp8EDaAyYFTyuw5xTPGwxHSvmA5G5R5Fbuo2m2nTYkML5rfVfRh1NbeSxQ2/GKG//uq6kwlSA
CIrpQIQm70zDlzquGWju57llx2LybpD6A/vXjtGbSpeRU8uBJmI0HtP60lq2K5CjW6tjx8A1XmaX
v44Tua2W9FDjOfrf/S10+i1LfMvZXZ6adVvSqmdH0h+8fAutslHjoxQB0IUIaYPslnpLTaAOUAZ4
XOb9GNlO8QhC8Sc6sxsMQ2iudcWFi2k/AUwi6o7oVbnUqXScltcubNHMvq5kiAJdWVPhpy4ESBqx
ACMyc4+4cTUQMG5be9mn5W3wmNbZzu/43m321y1PrRFSy6Ygt0YEfqlR0/WexWwRqKT+m2F7j5h6
eb4uQml06Pf4Z9wWd+OliDlciTEv0Kkf4upn09+l4U3aaC5FpR5o9BLTobhGZGyamZtJa5hw8NVc
3oyBt8vm/x5s4Yr6LUF8wZk9r2YaJm3OcHYyP0Ltpkc75/WFUnjTCwnS6URu3imXFRJ8+6lF+w7r
fqKY+gEhqAr5AbJmyJTLeBVeQaw6ZbgvSnLX/BgwAre9roVqJ84FSFr4U7O4tIIAp44SJ5r+YxOh
eJ3iXWWCPREVLsB7S2fQ7MzRRZkYCpgjGmq9NF6X8IbZJCJLHrnTk7WYJ8/WwdWorPhcrHRQMCfI
gClXsWOW3Jv8zXCR/0aPe6orM6nuuwv9pDt1Rgqq8G3oV7AgPyaVjbGVfmKb0csfmfeJLdanBeME
1QTcFKNMdPM6qkvvXE8pTE6tcXDtBuK75NPKnsdpitZoWJrt4tUxTzS5BvWqoqCAjA3KNrYUI+Uj
z1jjQBoY6TOAqNvuxmCHytPR/Crl2GICycGMLh40l4cXL2Urc0PsHnos1uHg1YeKHUKqMX1h2lIs
JtpAMW6POWD8m7R1BnGLLl1xjUNEMj1BE22pWidC2h6WEU5SESm4LnAuA0q+EmTdAcCsuRfUC/av
KjKGDiWhkZoBrlZaidaXcorXdhd+yBmBIFYgeALyRL5PzQZNhG03smMfvARpsIE7mpr2A5c2ButB
EoCrFdsvIugzx20tRpcYPZbMMYxqU7YohhiF12j2Xpz/P/b+/fUqIGWQqruUsvSVjUk3SOGWv8Hm
J+Zjax26ctzYurEblYfFRYEaDuAkbLCaXIoqjakCJo3FjmFTd5uQMDNG/nvRLJvK0mwLzaSgkQBu
mNyWZKy2N+ag7T0WOdBunOSv1c43LDR1VW+VpeH1gmOJWgcKBZILaMY+qD3mwKLR77OnUxQ4cU40
70ylMkgNv1cjRJh9uWTMqjugSto4mQhDxi/c3IB0+Pq9pzIADJj/rwgihTkL6Hyz3saulNah6Qq0
mt/76R4w0nFIdblMlQU4osMjwKsLjz5ZHSen7eqN5ZG36Q4PL5F2vq6NUgLypAIqE31hMiQFA1Ei
EgCIRRyDRgY4x6sPNNcBCe23BOnpXzbj7Dnvz2P+yml5qIZfJntJCbu5ronyQj0XJJ3/LCW57VZQ
Bc2OSXpYio3z5L0gz7yMGK7adNMHIqxzeZJBF4MTTp0I48TSiT6O7qkkmpeP6tC4JhoQEAuJZhTJ
2AI6LAP18bgChsfe6PyIgj997b8ndafRRikJY+7o9sf5BE7A5clpy7ojgwUX7Zhf6vYxRFYhd1AD
K3Xo5qojijktgC5iisFFpuZSUBb2CfBR5vf3IsBrbmEMVHutqcz6XIh0cOAFaFP0cGopUEkQAvDe
16yXUg2A1Iu6Kl48MnpD4Q7JOIyQMJU86lGT5N6b6WneIjohYtPOrjQntQwfCCDwmXm5CYdf4oCG
07S5fnJ0UqSQd3LHlPIcUpoqrTdsDEg8By2Pk6LQdZeIdZdvT/AFwXtiptVD0uVSoXZxqwwzTnjJ
f/N/sVO10ugGHIq8+6orNqnctIv58H+YTkCVfCmJmUloVGtRHsNu9Tdr1U0/edoEUZaZxtNSVa+j
P9gam1CeITEGSVDAI+BXuZRpYbjSNRktcZUmKH3OcUd55FQYT5/erm+ZShLQ823YHzCBkZi7lJQb
GWBfK1YeLe/IQXTYZE+YzI+MToMWrjINtHYJDEsfZK9yw/oMDASgtFTlcdgmbfyjCz5geue/L61Y
U41G0AFa72iSu6E+ou06HR+vL5XK5M5FSGcIc1qAZ/RKiMi+ztMdYDinO/ToxoPzhtJArJ2UULke
QH+hMTOElYMp5XJrLJSEKrBqljizS7T6LnDqv1zXSHhI+RChfeod5AmJNzlmt3nH57SDRhQ4ZgMF
64r/Lf+r63YBqeOS6thdlRcrGn9ECw5mCuDxLjUCyxMzm7KGvIQ/8jJ7qlEiSM3+rih8I5rZj7T6
BQ4YK1k1W6ey8nPB0lJ2Y2JbJYdgnnV7Y12iJR93SfnEdI3BKjP3bUxLoPUSj1QZUKLPPa9aQpi5
MexJfUiG/UdKnujC+S1CsvTSbNaZY57q+L5YebwMhzH9dd0wdGpIpu63DuAoTBiGxZ+mYsvye6Kb
wNaJkByPz7Ik7AKIwEphTgIr5daHj2ghumOQKXewIZfm5ngFBny7vjzaTrruwGxpxZ1DfnmLlW6v
S1K5BrwTkS7ATYHSpxQlFGnVgMEOkoK5nzCTYY14yHnoKA672YwJOMTvh8Rvb9a2t76vo60r7CsX
87d8uR2oYblfeASuwje/Y78S+vKx/QrAsCLAevw/zm6fGkzUMXGEgiYOgN5Xr7GrGw1QntMzIdI5
NYIJZGMkKI95Ou1TgDxP41Me2I+NDpJDuWBnguxL02BJaPpL6cETVVsxgYbMC+GakFsVOAC+Cv3f
ANxAMCzLoIDva72kPDqZGXXdPQfxT2Ua0VZz9am8OO4IPPDRaSxYrS91yas1JNxw3nUx7Mhto+wU
PI/ZvfZGUml0LkkKurze51UwurgB7XSTVS9J+8tl467nSdSMN9ePlKqpyAZokmgdwfgZeg4v1ZrQ
8e3CwUKtXzWLVoxa3Dmbx2CIQTfBvgPmVCNPZRLn8iTlxjIfc6uASTjrcCSjP0ctQCqDyo+ACbRd
MD6AjuJ5P4VvlFMAsNuHfvC+hfYct9TXeC7lQiPDASwIoBIhQ3Cpu5mMQEEosuo4mIcpc3YDT2JS
3fXeKZl0wIsKWXh9iHklpNSQLJf0zr15CTC5mh+NJvQ/tYvpR05alpExYSCL8LLeCKBujcN8R5GX
Qg8A62G+DGGAhQ2WDodXAr7SSbsctLUgdfxSe7vSj+Ywau1PS9NuQyd/tIp7ZoyRyb7PEzLK1ler
HrZ99supht31vVe4HXyMSPQCrsu15eYrfwLkvTc2+dEO+x34xDmYTo193tYaG1PLEdkkXBG4wqX4
p/K8zKzsIce8RtHuMHXDI9fN5y3msaYbjLm1Gs8gtu6PRcbth78R4GMm6tKMDAN8myEW+rgA1y5a
aVJthtmzNVIUBwcZ8t9SJKdtEzcnTgEpQOOdqm6X5bvKZ7fXt0gpBIiMonsJU49yEWdqCMh9uykH
GFe1J/ZjCeyZJP/I/pwJEUfl7JXclBWe98GIIgpmQ4vnxHnLotrRXAtKIxBFKbz2kY6Rs8vUKMFW
QaDJaDsHam7f1iUOOqpJLr6/Dv7Y+zMxkgvJF2+x12TOjykFJrV1oP4nkNrvG2+Jp949BSh/2emT
Vb0sJrCq/Tjk8yZp+ca1H8BZF3XbcD6S4hUcMSS4AegGzvLRoPy2nsAjaH3ybtE9ux0aY5vw+0AX
ual8koCrRzIRjSLow7nciNGe2jqznPzI6qgz7tpb+tf4Bi6K/25TZ1LklGVZA/CtdyEFIShiu5hS
vLF6HYGMUhfkKQI0pKCgIKd5Z0CtUiakVE6coMCzAjD+Mem/uuT5ujpKQcBOQ6yBSW0EMJeLBuAw
YwBfTH700E79yIL0Z9fnwNJKSmPvpQsy2A2ukesyVccSV9S/MqUTs2bGxPgA5XBlxH75OluHfNDc
FaoDg2l6jFAhbwnOBPmq6OcJifi8OKL4E/XlPSc/arLXQSi6KmeJeSXcAMjDIVEqqWIVrLHTEmLa
rbsfj8YNsBaqTXLbPNbxtK+KKI1IZEV1DMq6Xbaj279evnaxc3gZt95N+tjF3I6mW7KvYpyemN7S
zZcqquJiz27Ht+urrvtUKfM5LkOW5CQrjnmFWIj/yJz9dQEyTJPwG8Dd/70Y0gE05pEzO8FiOD7d
ox638+c+Gs1nMGpu59JBH8uh857ccUNIDQQ3TbZSxkOUxb9PjZ854mSiaeUOUNB+It9IHg1rxL+j
/ZK+BJ/G1+Rb/zo/tFmUPSHld11z9dIG71PvWAI5e5263WgWrAbGS5tiHp1VzSYDgrPm2MjwY/8o
iO78AFcZBlFC6c70k6rFhd0VRyCeeMX3BJTNxC9umiGikctzYLGSCAXBatn0M/vsTjeoQfp03GHC
UzALLdqih8p5IKvw7wdJhyws54SnKSaaSVZFHeYeZiuebRK7QApcZ81lrlZfQFfgpFnov5FclZdl
pZkNFcyLA8gpocC6zCKafMuCiA73zn31Y7bryBl39ljs5nvrs7nsUuuxRsZm1LVoKTU/+xbp3LfF
YqTAmANEjL8h69+TAZad+qb2o4bqqteqWRdMPXpoCkJWV4SBly6aAYM09CZM2SfmU1UEmNnpI2rd
G+0hWcguSUFC2W9I+Nzk27m5WdwssqdRk4lVht7nHyHbXpOjGmBhpBwv+OluhNeKV36fRnkdpc/9
r3DeWN+LaMHAwzN/1s3+qS6Mc+GSnWXofwF2Hob/ARi9mf3vKFnFvNO4L+Gd5NhH4Ls7GOrBIsvB
YghuknZeoWF3yxD42uBErQ5T+cN0juP4itaOD9xQmEN5By5FdkTO+oF+DFxqHrYVnYttjsokuj7z
GnkfXWeCKoMKsD4gw4ukLZ4FUlSXFk1ioAWvOFZ0jKvsc2uRWFTzkryJwxFDHPDSeCR+vu4UVW9x
B71TCGJQBkFiU7Lb0qEFKTOMu85NuGtXFq9sl3Q/gdlpHWkR3ofri1Wth0ITKsvsIv+4SUQyaHxG
NIhqyOV5scyscdhkF8fQ/ruwZxQS6y1wwaOpvquydAOIZfRyLVGf+iAlWyM/5zd4Y2kyEar4A1b0
70dIzmpOqrzgHgAETPIVHXfxBJgCjHzeFkRjRiqzRSyFNjV0ilrY40ttnbn0gsFOKbTdBP1ufe1Z
lI5x/neAs6h5H6juOZQUMAqCvjiwIUheDxCvpbGuPp46ufdWN90UZ0ZBNNec+GD5HBLcoRiyE2xy
7/TUZ9c4p9Na4k6B2Xhbe37K2q3zWmdHcBoOumKwyoufi5L8ChrgUKdtIGqK6y/WkZ0adI1GHzgG
50Kk0+fW2UrpBCHE3nwfpqgpozEu1sguYkzFZk/XxSlXD1RzIJ3yQMf1fjjOVo8UdVAEKaQlxLxd
XFF+juandLaA0DFGCdeYucozC+BtMa0liCKkM06CvBA9QnCak5PHVZvch4z9SrpEd/mrtgo0FCEG
98TdL8c+i5+mITWBN9I73Y1njZuyvFv7/dDGVnbHlmPaAsPcf7DDL4Juddox07/hIzgxnlNL17Ok
OgZBCIwC/IVITC7uzvVkdkC/AuaZ09DbgPTFNk+5pTlsqoONQ4YO2gC+25W71sC46izN7BbHdUz2
GTO2VY52/YxvwjmP+urA2/Gp+H+kXWdv5Liy/UUClMNXKnVyO3TbHs8XYWZsK0tUDr/+HXnvfdtN
6zWx+zDA7mIH6BLJYlWxwjkG5Tj6tQPFsA8Y0oAGhjcNo62AwsHwB4oghwiUQUB7MGjqcF3t2gZe
Cln+/kJJJalUpQE99Ie5fqTzixrNnEsnr6nLpQTGBwQzEjYa6AcOkXVf6p0TYFBfy8udCFCJwphJ
Hi7P6rwTdlF+n6R3AiLWFITHVerTvB0w4qYSvPLdIYvRxmkck8ENs9lTQQEkkUKqN63sGTFvXp73
1YzTSKdawPD0cuTpYSrdcDRJkP2MM7tNeaZv/ZwNsDYtrgO36voIABIB2k0LThJIAOhXiomAlGIm
ebet0epBo1keE+2IAjDQcC1lBn5CnwaQEtUgoKpjW0gfbktYXceFBOaghUaaRzBiIy6V0Kg66LYZ
HcqC1560LgV07MjEoPatMevoQjXLuwa3whgNp0fpZ8lhjZN/ey1rttsCHfV/pTBryeOgigA+AKyj
+U4ONMcaPlD06+sMwahTiCGH3mItRAHlGXgX0RGDLD6jbSVActXcAlZIXByRz8vH9K4DyiY69ULO
dVzdPrRVIX0NIPlvRBpxHaRFE4x/QVFOiBis4VmWeMiuq+u5kMKsB0udS2NBdgUhi5t106PZL1XU
3Qx239sHtWaalxQj6Iowp4ye32u1NvS0bo0AB5XpMcxJaVearWU/MKpB1dSVehcZ0tsSVy3DhcRF
dS4sZlwYoRDFuEhN2TuBLHuTVYXE7MNN2UavdcArtayqoobOsoVGFtNPjCrGZZpX6YwVpkVtYXq5
1jaj3myLIqWkykLQnUKf/GxMeI+VVVW5EMwcYgQkzDEu4Of1ZcS8u5PVDwxacc5vVQiIiMBuqiw4
hTKzm2iaC+YAaLmBpfjoCE2RRWl0TiS2emRADkMNF9ZPZ0dgwiBqMCsGm4ECKOmUZDu+WsDZbtXS
t9KOEzSz4OHLo0cF6ZEEFjQ88tAhfr0ktQj6phVgB00ak0iaN8CrtPDS6lERz0hU2tGduMsJ6D8y
39Bdo3q6raArlw+domjhXtjJVINNvkWhIkhalqXITSH9roT0RxVVNi0Hww7CkhOkrApDshUTWEha
iybjvIyuHrNUAOTLIE6FM9ZZb5dtrjgmgNNcBKQ84KZVeSbakxfQD1TL2duQmho4BlpAIIwKBlx7
abcw8Ipz4cpx9Of2Rq7oJjqtQeIoKQiqTTajnFemTEVcPpTLMT0QZiPSShiOd1QaJByl4YlijEoD
BqBIAHTOQQqQAYg7Io0JqSXevMpaYhaaCVuyQOoCeZa500MY0wnlBczW6k8xAYK4k57TrUiC+/JA
7d7TdoINQprt7Y1cuX9XUhkjjbAgEXJxiaTsyDbIh+Gnzm0Jy51iXqrqAjuEoACzrtZXEHphlIVs
6vPOwJxmPfSAnxFND1P5b7dlrLgauDRMBy/cyLDFTN4tGsLCoBomJ9UKFBNAAdmLYerOpas0klvG
+Rugo1rh87bQNcVAZwiYC1VMzKPufG1MpiFLylIxEYdiLiutf2bI4wu881lxMShuYcIOWRoMTLDN
uLleG0mLB9ShDRs7tWRPDJ+0XWTYovDMRb9dUwZ0/MJYAPlIQevC9YryqdMFcYawsnjJLc2LfypJ
QIYkt9HQ9y82D1NA6JhfcFhZRqKW0loEvAjWlZQKAcWv6KMJK7dpPfHIj1ZXdSGKeawJc4Y3DsUF
BucdkG1/DsPTZN7XyJNUlOeY15QdgycwtshqoXjBvPS7nnZZPmBZVvjU6+j0LFWOV17LU8J1LWif
JtI/GIi/PqQkHSJjUOBDMEVMQqtCzAvSqHqy00wgcTP7cf6uIfltif9iJnbBWsRTXjUx3MsqvCLo
6RAmGB6mCmne+srGk/62Vqy5EAWgQCYMBkz7t6SkMUQJMmrAxZqyc9aNpCzLXZxYbswrg69d3ktJ
jLXto3jqEh2wM2FbU1uKdUqSYJRtU8tEjgHkiWJMrDKbyViWwCGpok+af/b1T1PlNDWt7xsMOa4u
kvM6c3FrPbey0sBqRDWxS2Hhc9sVZejFHcddrK8FTWPLixgTv6x+VzSba4q1DKPbl5sMwQsnMb2+
lL8lMEsxFRo2KjTtAL7Y3+gZCsC6zrlCvEUwgW0wd1UXLvBJgfwWUVL3v2ae0+OJYGwOoFSKCFiG
wA6gW9XTLNfa3L4pa0YNAHULSLkB98oaGp1OkTXFQPsAq0TdURJUd2mwHczH99ty1gzapRzmOGol
7ZK0gJweRALAVxWS3P/nEgCKjQSLhewozNq1PTMDzSqNEchZteSgH2ZSXm7//leTJhuAXApgAjiL
DoIcpAusQkYapXFltyxtFOjCjTGfhvhzLrYJyu/57A49telrC4zm2a6yn1NukWSXhFvqAF9Y4AGA
rOkIgKcxNop4D21ezMKnSQBhnonvMkwg0gofY/jIbcZdOz5Us1BAA8gIfC1j5oZKGY3esOD7CtDS
YexA1Tj3da3gjMjrbxHMMoJQzq1SCDE3nCebUL6bksHWRwed+vdBgu5zJRCJhKbHsTq3tUmqU1o6
2mT4pZQ6SvSkxfua8vpa1qKmpacFaoUuADy2rnVqUmif9h2+KTTKO1k/RdO7lFR7uVCOtaJuQdjC
a1NfVvlNydDesrx7llkzZqMzcZZ7ADoCL6J8kKTKo8Z7t2Sk872eP99W6LX+M3VphsdtAbWrzD7s
aDCXJZWBngXazF1xEDfmneK0nrbvN7IDJic7d/VTfNfez78BU+iohNqTI6Ctp7VVJ/cMXyQ6b0Z9
rf5++VFs/X0UckkPU3xUIOMSqckGYTfYo9VNLJp+OjVOCxBKtbsbJ9U24/ixaMYHszVf0enr3d4f
7qcwNguVkTZoVLgQ4T7fCJv0mO8CT3oNNsCdPCR+t41PtyUuh8sePk4dA5mYagdaMiNQDVIqj4vP
6jDNGg1EHl97CthwTvZgTasvxTB+K4emy0KELR77k1zZcenCCacb2KeWI2mtKg0mS1Ds4lWFwQQW
6Emq1V5JDNQwu0o9WVr9boXtXs20lszx2VSdNHULtDUEteFItc7xbWuGEU97PETwopPgFa5vb9MJ
uVwB4/eQKn4wG3bVRt5Y8rrS124sWrPRyoBGSKQomd0MlUnRqgQ9fTAVRE8qAd2YBYZpMSJBe/VP
1AicUtWqQNRrAdwNTcHk2fWykJlq21HHnkZbc6vFXm7XIHJ3b6vi6t5dCGH2TpKHEEDNKroGUavp
AUNYWT9lk3PD1rwKRg3/dyXLR1w86eeoRwO2rsUHj3CO/guagb1Klz/N2NGONkZKl5+e3MzJSbpX
/ISiQ0112oP40TwWD/Ne+qF4yVa18Vp8ABoCKKaf23hn8lpPlOVAbn0L49ksscZjx8K3WJET7qP3
yNZ+aB66plAJz9xgpxwkD46t8IZD1O5HHz1F6YO6z99Gt7wP/uT37TH1UjI+W2g2cG6f82pUc7lR
i7G4OIM+msUgCqFNMG8uUGFhD9wQqHYuyG5zJL139M1qiQmFtqdtvB2F4/DeunFrixuD8yjgKTbz
IjXkSY7nRbFzpKiyl9hJthGnbXHNwv69WvjZ69UKIm0jsFBBrZ3uTvfqO8523tZo1OCufz/WslLU
BBy16Lqhffuobm8P5gWuf7tQg6HUlpNCVPkH3NO26PCYv27feo3tXbKENECAh8/X9b2Y7wZ9I5mc
EiJvh5a/v9A3QZ+7IVvakYV+hztKGonHGsHbp29WJYhQwVn2KSO9AlxQsCe8p0DvQX7j9omsFb4B
uP5fAwZbdb0YCW4v7E2IcoLyKNufaLR9S5z0KLvncD88xxX5AEaj7KUP8n7Ca9pPf/TP2YY3tcvb
U8bAJCJ4v1O0hBxm864cEaVFvOB80dv/24QheLhe6CyJYV11cAcq+q0VkjrSS+ujgnkvDMS4L/zb
+8pTQ8YQDGBTU+oMjrs4eONrx6lnrFZvLk6NTT4oetTU4bKY9n06CvZ4Sv0MmaiJyDY94XEXb2p6
HMq7iRcqrObmLyUz5kGO6nKSKiysJNSx8I9D0pNwI78122o7+NYRo2wDCOM4errs143T+2olv7hz
ah9hNDSAms7ARjZJGXuNRnqnmD4V8xR1HGXhSWPik8oYBQGAz/GhdjC1+aPfpNvQluzI/X8pCdvt
MEaCOsbyYkgEp4qolyqZW+kcf7G6FrCHYAYIhT6MUVzrfWZ0FkXiDWuB64526CZT3Gi089dpz4NN
W1fLC1mMctRREelhgn0TBXSijDKxZpmMo+H3Ftpl6gkkKT+kkkRZ/hh3BhqhM183Nd/U8560Ka8B
fNWmXHwN423MUY7ayYQrMOI+sefReFKpwu22Xn7lm2ZeSGF0xVCnIRAXzQzuMmf2jI3oKQfzgHAj
9nqPN9C+6hkupDG+x5yUUUe2GN4/JjlmPrbG4FDj3wS1F0IY91MOqWSN4nLHC8mdqucpFziazzsa
xut0qtZWuQUJVvEzH/alyOu4WH+2XayBcSiYQoq0oYMEQXlJOtUNku2UdF6euugliYedFPVOCcoH
ExnD27ead+EYR1NmeiI2i0Lkn/Eu96kr7YVnFZmf7W05/8dt++pxXNprWZtYx2M9WmGHblQ5Bf5v
0Wm6bMdd2sU2HfNCckyxnDQ86NJpICB/Hh4TyQShcDUbM6hmSoVuOlkqYj8och3TsG0Md2gVCg9K
bVnw9xvy93cyNyTqUeVFwgQWKPDUEfF4TYkbyg/jwNmR1dAYr8mFsQTjQt8ywdIs68oyT1SngY0J
GxJMXjBUTi98cLZ+9dJfSGIMndjHihlOIbq1m8xOdIzNWHeJcB6fWkwyPqsgqNBh0UC2pUin26JX
1wiSbU3FUx1gqYxea42VCYWSg7JRzkmcKBLpTcvVA2WHc+bF66sndyGMUWVlFsu+GzG1EsXzz2kI
la1RjEt5LRLtqseo1AR+M8+cal5CePUOgS8X3LYoY2MC/9ppgf201qIcbcJt8NtCdjQe7if5EA5e
Hd4n6CZCU8rtbV1d6YXA5YMu4otMk4Qg6iFwagYfaMfoVzqOQMOJJFSRNM2J5t1tgYsN/XYpTIxZ
oNkHc1bsOc4VmD/Q2oPL+5koxW6SmhddwjzQbSmr7gK8qooKjuAFlO96WWUMYj1zbJKDZ4BTb/TB
eZWoJOThGK5WYtGssRwYJu1B8n0tZ0C/4GSUWE0BRIMZk4vynzL2JyEjUv2AwVRSVmil5VWvvubk
2E0Eoin0A4OvKMExy4u7qOxBmLJM8I2HaaPvIn+4C38OT8ZAusf8Ud/CC/+WBTLv6aZ4nLwS6d/u
VHWkfkbq3ee9plZN8uUHMfvQDomZhssHTbbhWW7qGnbp1/vES59VL71X3pLHmevqFvt5axcYZxpl
kzIEAYSKWH/y8DtwalfwZ1s6/MkfeA+bNY26XCFjfwwg3Ri18LXlhfeB4TJSuLd19osg8NZ6mMs/
N6oWxwNEoNh0tMDSfLQa+4BM615+qJ+qDbW7DYyQJ+2Ct3Bb77qt+Hr7E9b1+UKxWHOQgzlW7/AJ
2VZzVD/dtaQmAV69vCfAmjm/2E72IRfUcpCnFgQBxqduHyndAQcbhGEvtxe0Zm0uxTD+Co2FM9jO
YN6QKBeJYvPaTRWOWrCxSB/OtakXWIdyX206d0QRJrDpm7ojxrE8qtvQnXejr5w0e/AmJ/azgqhu
8Tvx5uPkjMfoMLzi3zuZpL+jTWFrnMhgbcYLTYb/aynYMZdkTiLkMPF9U/FSo/HvTrVpROIMlEt2
fCwc0fgdWHsdz5TbG78ah14KZkzU2IR6DhwtmCh7sEWS2MZeJaaTb2Vici7Omg+7FMUYn7noqzyn
iy652rZ+QFrAXTKenAXxVImxNqHaKuBagpS78f0h3Y6kIb3bQ6c+QLOxte5zTq6DtyrG4PRSO1Vx
BHmto7uW1znLunisELxryJgcVaRmbPUQMktEOM67FDJu79tXQ+sNq8Y2K2nA/cEyMI2M8U1kpSng
0u1yJ7u6o73Qe3Hb9XZ/VxzHlxLmu3v/BQqY21+wukYMdS5lWbQtKYx6WHMsJsYMH23Vj5iJtcaf
jfJsdJx0w6ohAHwKxgsxFgskletIYMKgUxjkLRrPNVIVnQ16tsRy5tDmMkqvO1sMCID6FREHWiqv
RZVAkixyBVMCyskA+r3pDZh8MeOXUZK83pRtlGBJh9kLo1OBM4ThuTst/5UDgeT2vq4WWTGwh+lN
DNCBqnV5LFzEjomY62MSYMlSaw/0PdS9iro9WCV+xOLPGlBK+jwSK8ndXDvMyo7XF7kGowAiS/Rw
I8aTFiyra/kw7pmpjUt3OlXtLv2jTiNRgRVZDJvhM0+8AVSkw1Yad6P1zln66mkDe2wZHESvKYv4
LJqRptIIXeSy2RPY1bF8iwGZgFkkQd2Unei1uY8i9DLcj7DRbtVHsa3IPFGysKPwuLQWr/ztiqHj
ALxgQIgGxMb1RhRgUNNotsyipYVJslo4daV1ilvw6VkYqXSTLInIgO5vQGylb5ytWFzoLeGMi01b
WtcCxcQFiMicqJbOqvLWhwfMuGznRD02HRDT8tAtP6N/wSKgotcXFVz0m2ugn71eNrIcYdl2mMsB
9Utr3sXmYaD3Iw+tcW1zlwEWc8HCxY1jtLwo41pvdQvepe73YVzsZNphZdW5imS8ltpfcy39AEDc
n9v7uqZhl2KZ5EHQzJgvmiFW9lsMJoQ0d4WgIIFR3bVTx7nKa74NTfvQZAtwteimv97JSVcE2s7Y
yZR+gkywxLwtlzlqzZ8B9whQq8udldmnbaNmUSQg4QXNCO1SeUPUp5aFkybu1AEdqJQ4Zn81Yw9A
dtTakf/FpABjJkW5Kv8azaEaKqPNr7AC+H/VkKJ+tDZdJng0QpUJU9OihQpCvKlkJG7b2TWp+YtG
Iqd4trrFmKQB7gtYD9Apcr3FnSBmqhDhPBW1JoL0nCqYyDV483erYRfQfDQkggCMiPf1tZhhSqic
mgLuBHBdlG3XpkRMDcxF9k6fuABdUakdFzZqP7fVdXV5wFtZ0HTRp/5Vq77wBcE8a3nUJmDB682F
b0EbdWcIOGq6ujogTmigFIIeoeP+enWy1MqZQjt0p8dxuTcLUbFTpYlcKxCTbTvLrYf8p7KfKP5X
ab4pQ6XvO2TbObmoNZAPdF+h03Zp3UOfPBMLtnWfWAIyjod+eghTp44HAtZEomgbw3DL2dUE5Q5E
UdXcOGERvcnqJlDvBCQhyoXLug03/3zzLz+H0XRwY2s1Bm7Qamokmw6gL/P4XAg83VozhMDBxAg7
0BowM88YelAJF8NQwcvkjeEa1s9prPelgeFgHSCOTXg05IpU5T9EUYY3QyIMLh4DAhhiwn9fH7la
g8NBM1vppNY5oDeHxBdbZHLA3JfGlSPl3T9TZFYeO6gfYJA8bbVGOo36tsH9VGF0Z5HTB8Tclm9C
mK3MpRJUHjEWJQ+W26mY6pgBSPR8WyvY+OibFMZzoVEMjZg1pIiPza/Cqfyn4L3e/EmOVWrzQEyY
IHuRBW+1gORivgeF9WXFF/c/HywFfJ6idCrrWjtYQSA9BaUm/o7GOnHCwdI45nRdHpA1Fp4aQAww
O6gmitlGFeT1hj9p+xHuQ5ALbxIMzt1iUyL/WdnfkphdHCyxrAdhlk5h6QJ4sbIw117cJY5avTXZ
PUAUhoEHUM/ctL9EYvQBE2AA5AVI/fVmLqgOY6lM0okW87AVa5o99XVReJij0d22E+cnLamzieSq
Om7CUVW2HM1Zdu8ipvvrAxDtIEuL3rtvJI9yGCXtMkR5yl+Sd7jM8awdhx/5g3hojwVvaHDlMoDs
7m9hjDEV+qzVS0g7NTHd52LtZm1qT1PrchbFk8PsKspuJVUAqHAaerw9o/C+q0wnNOddpexoK9kp
nktarglEz4p7OlhbM013YpT6aSg70tT7t79n9ZAvls3EXAD8kcJo0LDsENgbKvJf8x14ZOxJUvZx
ptpNIYJ2u+Hswuq9uZDKmNMkjQu9KSEVnTxeq4deEMROWshe2/M4azj7zab4RqFMLGOAErUSMIXU
+YfRHGfV4L0C2BQXq6xfQcOF6en7ZEDciSWJ+Wdu/AAMwK6TTDJLJWaGZExhC5sILkPUZ68UVAJU
K1tPeXxTnNNk84Aaxs3LsIdyCTkl8aDtzLE+qom+19re0apum2W12yq8PV6z8bg8loRkwELS8pUr
uFh8WKWqYMQCTMUbZg8ljKeS2d71fvFIwXZD+rfbSstGYP/Z7L/lMZe1Snq90hHkntrI3FCgQ6Gc
45Z5b4+U2rjE9gxK31wDNYki2o0Vexz5q0qF18PXWxcdtIw1tqwUFfTelE4FEIKMKblDxGuLSn+c
gbLaW4OvTbPdTfq+mQ9qk54mlH3meKMLwDhWOBm61TO/+BbmiVaPUovsAxRPyZBrSOxGJZhfmdyE
DHNMRh6Cx+rVxcD61xPCkNili6FQZY2Oo57GtwpAWbMnqaTg5bHYKsRfJ3whhllVI5lNMRilfCqy
pvbmHJQ2PUDRIqKKSS8A0APJLzsZGjyamiSwc21Ec25LB1cxS8tpzDndyc2IuYdOQG+6PL3Fxljt
DasJACOTq+4szy0x0nJ24kbtj2FOk+1tJVmeUqz3QkoGYNNffGzacm4Xd2IIrV5X1VA+pUF139bl
KexM4Z+HicD2gn9ciHsVg4VZis2k6w0pwS7p07QB2LaxNRsJqHRBaXJErRo4YI8gygFIG0ZLGU8B
/BG1kWIqn4xU+Zkmuqdn/iAfgQtENOuUAoU2E39FVWxnaeNqYxnaRWlx/MbiHK/2FKN+oE8C1BHC
AZShmeerMdIZoKhNcxY1SsQ+s9U4QDvhJ9VDJ5Sfbh/gsiBGGN4Z4LdHdRMvDXbiWYiFSZWEvjn3
KT0JlfwYj6UX0rYjVJy3wkyh9xgd5jhkNq+K+TMMb5gYOwApDOakFCaNFlYCENWUsTk38+SZbe8v
tJvpIy6a0MxeO/2owb0knsPW7QEXMTTbefDR0MN55LI951+fAX4/5DUBYC19wzFPmyQaJtNqznP8
PN8D1xgwVlnvI8kVaCgegYJYcA2A13+iYDbRfax7ueR2KKG5kbZrp404kOoQSX6sgHXmEJQYvQIw
+R7Nup1w35x4GCFfj272tNBlt8CNaTgslokhMiqlAcVNc6Zb43f+Ebu9XWH+aN4ETrsXH2pXgT9q
NrXXesOmO9Rufhr2rTPfi8dpwxsf/ion3PoaxnwJpZoKqGk0Z9kHYbPb2J0Lgkkb8TocY0D+fExO
Qj5Dh/NMWLkfMlJNuoRwGRkntq0h7+YqtAqxPUsxgDdLu5NfDQ1bX8Jiwnbevh/fLQIQ/zDLh9QD
MiFQWkZTqwa9d20LTU16ujGK+lykb1ZN/TRqkS0MD2UqObOkAWh/+GyFj858HTKJo6ffQ4/lI5b+
CkB9mPjDmARk/uVeoHpzTi3Aiuj1VqmSx/BRK51Ele2pdTASiNmTHpRUg0HAG/+DswsrZkJZKM3x
7sRIOgb9ru08+t0xWFbE7VlNXoOhBW7lRxLKWyUvCNAmCCDfaBptx5emBo3pHc3CTR21NnpctPBH
LKU2lVVORMCWRJa7C4QGfA8gRHVDY3MkAng1uipX2jNQJ1AXOJS1LYQ+GndnIIaUluaM3Wc8+nry
UInoCMupmyoyJ7mw7DtzA0C3sIBcYkYf/2CexjpYAooA/ukclpVEEmsCoPQAIg3O7n97I2Kp6KxB
uQuyFINNr/Z1NKEo1HdnNbKbEIRWbmq+xMrRAPjecA5KRyydrnvnSJW/LQ6wCkBhw7FD9UBecn3m
vZV0qZhE2smcN+i3mY7TaKtjTzRtjxo2IgICootxM3NfM9/vnCVKyFqDyAtvCdBYsIYlAbeDUcnm
yRE23vZ3jCYXBNy2re85puS7A2AkMRcL/O9gga8hafIpQHYB3EM+CtTOZ6LaqCU5k+1JJPLaDWAb
N70b+6ajO6MtubET7XJP3Ife/KA5t3f+q2XqSq2Yr1oi84uoqtSUDpRcknkCR4w9Osm7uSu2xaH3
KuC2K3tpk3mZU9of6Iyp3cYZ8Ed0dE/wAQDog92TZH7qUT/j9JN9C8KZz2IeJHOmiA0KlOZpsCWI
N9yCUCI4Bmf57IwzcurXx88ontSUFvq8vuSUL6KNTkfg159D8uf1FzpkSHMIiEg42s7Wzv8SClR+
GWDeeOSxfV6WKAy5VmjmafYG7Lmy0TbzJralXYLukdyp7cS+FzAOsMO++rfPe1kPc9yoUiD9g742
eJgvQP+L4y7kqpXHuLdOUXk25bsKLW1J/RbTuyyJOe5s5QiR4sUgM7r0F8QPNl5Xej2qEyqcYjTK
VzYadYA4LFPELcjHOCLlHKX6fWWX4liy1lmKZqhyJZwMwKJXye+8+cdbB58IDm0ZA/cKHmrLB1xs
nVaNilTXfXxWWoqaQENM6qFL2EYAYUshD9Hs+0FJqIGiFC0tzcQIGq+lqULYLAkQSDMjEighKd/k
V7XB0BLnmFYFLcYeVG5wLGyIk6lTXxatEp9lE6VsVPXPFPmzalPFHC/6XR+wZ+iKXGqRQLlhnSga
b4GUIMTJ2ThlqC1EauaWAN6qMFlYkliU3ZGH2fP90WthyHip8GLYGWSk7JEh01dStBEn59YD78rd
b3U32Z8CSe5zEFKEfmr37pvotD7FH9SWOBr5Pce8iMcYv4aq3dJKsXi9C40x1VZsRyVLzvpzZc9O
4NFN49nd6+0rzU7Wwpxci2Fc2CBVSZ2gpeick8DXiEYmF8V5+zcwlre1G/po+z12Tu2gz9hWyNsz
tUOH50e+4HivDcv1RzC3I0PAYjQxPoL+CDcCETC61ZMOpnsmMVGd0X0A6qyN6Q5CfZPAuGa2do9O
Dk78sqbNl1vOuDM9yaVQF7HlBpmkewVcDAmJ6D6tT7c3/VuQij0Hyh/a8gE5jvo6s9xGnXS9SNvk
rCExaBYRaWxVlIkhPQ5bPl7jEvizm3spjVlV1XVxOQRNcm5+pW4GyDiLQJ1s05VtGZ25ORrWOg+T
GWR0Zuf3U7uZfR0o27FfHjQbJCtOC1gnnaCzlNS+6OMNZX/WJNkITgLiFctBf6MjbHm0BV/10m+f
DXxJ4D5pGnwd89lRkvR1KqvJufcUp99vZ0zWGehknj15wWohky3uWoduKz/xwsenzhs8nZRbTBxl
8L2/cqfYjSM5xY7wEPn/4vzgnWAdUPkEmMj11RyHFt4CUMPnvgMUjLlpu9lpK2mjI85IFJKLT7fl
fcvyQV/Q061/QUsDDJORB0wPKxf6Kj2Xjb4tQAZQBltdMMCixGlY+57KZSQx1qDuKjzqRkjCcK3i
haBM67zA2GeVrzoCcgs/xHL7/1sbcxeiGhN5QkGxNlDOJNFDNx77eCQtb2Xf91AGfgucrw7gcbwM
mYAiztNCKlMhOcuGU3f7PDuHCEbnbaSkoD1BY4SKeHTe98Jm8NOTlBD60fBs+uo3WEBogx9DHMVC
YYrzEGG2Ik7P+rSpjfsg3gOfSZZ+395RtskFJl3+bz0erzHJYpY6yiNe3mKankfPQpt95eaf9CFx
5C1a8P12g2IaEUtScaqvHLHfEhDL3ENYThDbHkAt+1g+Nk6Hvv9513miR3fAfsbnyJzFfjfZCBBx
C5c8HfK7LONsloVDlspjeo4EL7hDa1m6mQKkGCQO3jM7XrFsKiIPEX06OpiUQY9xfefFGO9eGorZ
GbyYjz8AEkgQ6McumrbJSJ78h8Ph1f94+PgIfgz36b1ASc/rWV1ZKnLLyxifvnS6KMyx5rmVoMu0
Ks7Bz8ITfkluynXE3zNlWOUCOgXUYgXwu2zYPVGpCvp6LM7TTn3pfkb34U/0V/jaRniagBMxnIJX
GNa7VCQldRLeHV2sy7XJh3RQUyLNC2gqi02ggwahzatIKc7UGQ+oCuxD/1WyTbKwemV3E+9N/d0x
XotjzKo0pX2WajrEbfNN/gj+pdwGNd+x3utbNMNvAJ/xrB0br3Utv/XjU/FsnQNX3HSv6Ec2j8Jb
9syLhFYyCtffxBhg0YqThRV02QLRpZ5uV37kae7gyE7pBUfeBMuiM7d2nNFqSvu4jkujOAsCMHzM
RyW706Z7tbOt+lkBnEni3LZNi9O+JY9x6lTojVFTIU8MjnKfOUq1j1XeGPLy0YwQkE9/UakhC4li
Af7+InKO9XBSjFqMzk39W5ReKS/NtbIIgB8hbNORdwIMNrOIvrDKHhBF0Vkz3sf2QSj8OOC1HK1c
dkT9mAUFZTLiRGsJIS/WMGq5NargyDrfK47qPsmk4Tyovqcl8ba4lMCYE6QlCyGgkCCFT+WYgWDu
QcruxMkvtXdT9sqzGu7Vg/YLowA2ari39WAldXIp/ZuzQEUql2VgKJ/Vn2FlDy/ph+bN++z34IR3
RNlMiatuY7qlzwpmdjnCV9wwdhXQvIBmX1rImEy5WhRKp9QVnjw5GfDY2dSPOo+NgtVBhBjIxUOI
DK4MFRi91+fXzEPc6GVYnsNJADnG0URGlLOF7N1lRTB3t+gCow1ziCgwNyn8wXJeqhf5V76LTjHe
StouDcj8mR3zh+Escmznt0T/X8IBS42dxBrZDENfD3VpTgmEn5U9fY3s6KQfMlfAjF0cEZ5nYG8c
K225LRe3IS3Hio6LtHLOnLE9oG2YBP3L7Q1lX2WLEETZQBhb6t0Yj7oWkvTWDEwUsYTpNTG28Jzm
9jiDBmrg5OK/vexZQYt+XqymGlqMJlVzeVYwlG2H+/I520s7egTKJe+YWBfHimI2Tp8xzCNjcvks
7IM7us3uQz88RE8JyTi+e+2ELjePsVeVlcLs6hBkgCxMDd4rfZuk/u0DWlU6lHZUVIGXlnE2JSLp
gpIGIMA5DzvVhQr0v+mr9ZxssmfjQUtIzjsotpyB3UOyU9ExUKAgcacyB1UjKKRLSHJW7uWMDE/N
o3mPSHOvfMb3PKO0on1XspiTamcB4LNCVp3TfYwJy2BTed1rydGH5UcuPSO7IOaUIsw/W4YBIdE2
e1A24r2MSeHbh7S6DnQHgnwMb0kUva6VOw76FMRgVXUGseMv5Rj9Vmoivwa/bkv5gm5nVgIXjxIz
uub1pd53LUbW0gxTOGV1zn5E9rh/8j1v3BNEiseAvNqPm4R0nIWt7B0kAuAa1u5/SPuu5biRZdsv
QkTBFvAK14bdJEFPviBEiYS3Bf/1Z4Ha9+7uapxGzBwpQjEyMYlyWZWZK9ea67mce8iMPmkDwqqn
7CGoTOmu2WDbHa4Pa+EUIa+vIpLBZqNg8D0fVZALSVUIQv1ExGOcGibJrCBYIzJYMoKMLdDTQG+A
VJu7+EGsk4ldGbKnSNzFQIcl4UYHkOD6SC7vP4RLc/YexcBZx4/baWpq1FVZ5cCG0BIFx1SDSgHk
M5z/mxVuKKQF/LwgsKKEjwL0S4thtWf1crbmgaBTxJgbNFSenlEtoNLGfJhoxf2k/CKC4YJZRNOQ
jrovR3MEe2pXWEawF2T0+EHkZWVLLE4kdIaw4dDbB9WV8y0hJlqiQuqZPQ1dY5gZrTKrrcfVxphl
M7NMqor6OY7VuRk1bP1xDACvAd0yUU2wbIMKOe8siZmASEpvJPnopo+W2aCKWRXn5R9k2IoaUDaz
Y0fHHoCE58YnIQO0zwc+oxyhT0defQ0NQNILi9d25dJinhriJxMQNsDfKXtqclSnFfCFlPfq2jV1
URXlhzN/xcn9LqjgrggLgCBU6Fd/uuw4fAZfObOQu9sCpYSaYGSXmy14GQa3tj3J3Idma6r2nH0P
kGh/bPHbf35QZjLmWRgAzDd8oTqcCjXLxLJ5YjQKH2b2aXuawjVBw4uSyc/IgejHJUJnYV1uF9Fp
nEJdFxoUE/S9eJM92C64eFzxBs0hIGHYp1vtBjVfybaM3cpl/QMAO78RsIlObHO+s626mSIGtgtT
eD2iGG2Vdr3T9t0dc5ERdovdr8LN7Beosrup8/jn+gRf1FH4oXNBZ9qVstgGQfsECKarb8o7tPya
ZFPu/NREjt1VN8OWouEfRYwH6TDc5vu1qvcFRoD/BP4Y9dnQExkzEOhoKPqkrwPb+/QNNLn0NVag
9Yggj7lJBZLGTS5Mm6wxQBFK8j+jXAEoc2gTU6PFIUoEu2CxVRdoWLYzA386PbTBphi+1LEze8lq
i61B3OsTuPAqRuYDKPRZIAMgN5VbP4j5amHUAjsSoButPLDA0YQbaMK/5kfjsHaZL7k73HwoWyLd
Nfue8yNatiKpK4G0T6T91SmJKfaRfX08Sz4NzxIULmYmYaBCzy1EcaTQIU7ap5DF6X5oinxX53pt
kdYwTEDgqxV7F6n7efWR2paB/ppJLHnIHRsTmgpQ2kP4oprH+FE9bh8Bafu+PqyfWgN/zE7N8JuM
pjQH23/7NG7Qh7pXH9Xf4o3rHkVbu6+3/mGjfpgb03zozIed4cS/HGHnecQMP7wWeI9HsFma3ytD
l+ezde2b5tU+cbikZpNqtPgmDcx6+k1MAS17IKFroIqBaiIyiV72jKpW+TSpbvuWJya4GoHIpna1
HcGEzpzmWY5vxO9G3DHp07AlyKAe/NEO1/JfF5VOfpW4u6HOWJM3LG2fpOSGdUe5tLaYkMDNLcO2
erO/we9GExG0Ezv1xpIebG9VWPIHzXBtvri9KQ0dgfZB0T712WZMNgCmF+QTeK2gtoytYHhM3RuZ
l/V3VTmZcn+TlruIfJZaaqXURL0kyyxZeJvQoXuktW1o9mg8dMC7J46CgFnZ95Kb9egn/S539dwF
aYrCpk7uisQZdMuAyF97G5a3g38fM7MvmeWPGmRnTejwdF9Jtmmhw+ZMmivvot8guLrRA2CazWDw
Vy7Fn2w2Nw/gCEHhAD1VSLTxkElmMPAlay17evu4+wRoRjCbXWXm94L5GYHKIzLn8jOy+5CrNAMn
tuefhYX/xh9CUta8vd07e2Luf6XbZxk8HDGu9sfQCQG6GpGy/vuzB4ULzsD1Y7h02ikuc+SW8CyV
JZ6ZuK3rLBvoiGch3aWE/I609qi8xr+osNUMN6+bJ719iePavW533hkXMwZZhxnvbeA5ym1fuYhS
H1m75qlXIcfHpupDiY03EgdHI5rWFHKWrgQqAzyJ0gpcKbAf5+dajusob7UZtyunN9n4xFRml0Sx
KTLT2lss34Eqk1Vrucmll8SZWe54VHJFammGCxt3L4ZZ3iuVmT4m++AZ7cvArcmOaEmmsCO2iDSb
sGM3+abarlFbX1QC4ClQzpkTzDO+5kICsadRqQgdIJsS2c/8864UB3bzPD6CU2KQAVBwECDeKWuK
DbOv5FcYHQUQpAZ+SEUJ6HzOszHOlJrgHSOoxwJipgzUetf30PLITkxw8yuEFXJSg988VeKmxFKG
udlJ4aYL3ETYl1ZR4vnbf0J8sX+5bnkha4A5PbHMJSe0MpaMLMTgEMS49Q7SNTjJX535+zfwDVhO
0apxSQW2gZ9rmPiL+ujPgp4Y594ckhLkUxuGAMcelX2HPk74lGAfwqcADy+9oTdr2FTuuEoMd5kD
PB80FyT31K8DXcB0M6cGVCO0NEsEZDA5qEDByyCqB1yicHMvsQ0AX6SVwulFnYEbNh8TGJkfdIUM
88JNeRBu6a3xMLzSW3ocNu2ncR8e19J2/8sqI4ULuDUaRXgUch1InRYMODn+YGYvyUP5GLrT1rCK
3yEGH5pQ/RPe5adH5pDAzGz/do18aiFROU/5f7+AW2oiA1GQKVjqUnZoavkbhjT8NiE3GXg4JWg3
ksoh/Z/ru/uiePt3pkG2gCAaHSs69zTTBeLnMsMzSPw97DT0swam8kEcRXajYIf2bnIvjgcdweWj
kj5BA0KwJZBArKz37B8u/cd/P4J7i/UMSmmhhsnX07Z3QhG+uo/kwuq08vX6eBc9lQH5ZcQKUIa7
AMIGgyEVpYr2iulLKo6kbqzrBuZVuhjKiQHOFRpglaAxJc3TcBDe1K2KQOhmetZWJmzxloPI1f8f
B+cOxanOqdyLzVPyLf8W3pIv41k/KI/VXV6sDGh5X56Y4vwf5MfKKZJhCszh0seEo3BMQwsaJ90N
OQxHozeb9+tzyNNiAGsz99niF01BVlPls42UTGJWZTj+kNat34Fbes/2qrrv7eEliU12Q5+yV1CQ
QOZ3xfC82/nVOzHMKw8pjAh4VhjoBEEQXh+0jfFm3FRHESHBd+ZG92vabktuZ05h4dLEuwibklvH
OEcXai4h4muqI4LqUKs3avxcK891NW0biH+gslSZEP2ohNEcyFZRrDqXZ3nhttjXmW/lSb4tcrdg
a8u+MBVnX8Yte9vXsuiPCDqgvyRVNyq6T7r7UHrPE1uZbn3Brd6b47RP48/razDfLGdLIKJvDiDk
maYDb1W+EbnWw75p8Zzy0I9mAOivWbgEH9rxvvJrR+x9dPSv4cYvGvbQgQmn/7MCIF5DQgjfdBIL
RpAJROG8ZF4o3AWj5xuCPSh3eQPETr0fX0PNkrVD0bpybyIJFo8b0n5dH/VlFgyfAFgAOt9mISGA
vc4/oSj1MIyMhnktRduxKTTWSD5SqXHCgriiKlgaRax1G427tNrR0K6ye0n4nsYRrVvVnbHJ6z+B
YMq61QorC3Lh0eYvQweSATIgXEJ8VXpSm7ZG3yjzQJBjd8qhEr4b9tSPb41mbGVcl9dn4uIumM1p
CoFuBvSfEa6cT0RTZALYQXrmQQLMUsIbY4gsjd1fN3L5nOSsSOdWClXP0lEbmNdn37QB1XRDbaOr
bEaQQSIPSeLG0jb3M6tqt/n0PETRyvlaXvCTcc7n72TPkTZU1QDtz15bWXGYb6jQOHGVW1QYd2wq
bDGylKQ0wXabJe/vQ3VQko+meQaljOOH0BrZK5SBFO8evWdikG+vz8/iIiAZO2u0qijMcQeikHIS
afHEvAkQhDbYDj6z0m73z40g2TWzjSsKtEY5I62uR3VDfeZ1uvDJWFRvk1nQADX1NWqHyywnlluT
UaMHSR5QsT+R8clkM7kNm7YUG6+DaK8W+U4wHKcIKGVlI0EMGWwSc+eRvM0zm8kPXfsgD3u13Ub3
1U3so3sqaw4gfwolN0QbwUdkxU6PftjMv+uqXdFtCmr24P2orKpaQ2ws7pP5aTYDQMVL+bRiSDR9
MmjjJYJ4k/SqI/SdOYbjQ4TmFqWAdJV+L7BvHwsVMjxN6SficJNF930EZHGWmknqSm8t4pOmtFOF
2AJ29fWFvHwiYHpBp6VTNPmgEvOTwDqZXmUc4yqDXrtX9XYoAgVX5Ad0kftOB/H2R/oHEM7Rvm5z
4Zo4M8n5y0aMA1WrYTK0uuzYAm8kDA/y6HUIVPJf/Wq/4LwZuWtphsii0GSg1Krwta4IDhIZp6D1
2u+mQXO8ZhoPmf8w3vdDbeKduo3UlYa0hTMI9gRwEqKdZG7D5OKBQQZKNVf7wUM2Z7Kzske/SCAl
FiM0XDE1vzK4wc3eHTl0tB6jy4B7f5PCqENxnAYPmCu7lKCXNFPrgYc4+Li+aotjOjE0//3JRhE7
KajLhgxe12xoWoLhf9+Oa6xHF298PCBOR8O9qXTGcMcyjKZPXoP4s/Rfrg/iMo/GGeD23uiLWhQH
MKCKpki3YCoNRxdtESh7anY13XYv3cp7/3KBwGMwezAioTKOwZ3PmyK1aUL9cPCKIio2oVomN01P
RlufRrDdttKaJNzlnY/yBhpokLBD7y8kBM7tTb4aA5JRD14Q0W1zlyqB6fvMgaq7PSXY8EG81gV+
uWgAMACbIcEs0nd8D3angKYKxbjBS3UDadMILd9JTtesXEYWYEL4CSwoAgxseG4ix1RtQz1SMZFd
RXd1mukucAygliZlYrd1Vm6hXJRs0xqxBRvz705vRyeC8K0ZZEPggMUpMNFi0rmA6AWOngzpRg7q
tSTzPL3n53EWq0RAMGfywMTK7eCoUyOjksPRg+CwaRiRRYA6FHvd1ns3BqH79f28NPWn1rjFZobB
VGnEu7erCjtg6lZh+QpwdGlAYFnU8bCH0CzlWdZGpCXbXklGTwbYy3+OVGyjoya/EPHh+liki7AF
CwzqZFBIgGoVTf2c10xSP1KVrB29sCzcMP0gtasDWB831nBX39MA7Q36a6j3dgXodjh+RPFDFmxi
4wZMByV6j7vf6nseUVOfOTmGz+tfd+n+wMPxU00Hy6yEMsL5seopzYyx6kevSoJDpAIKYlSjWYV5
unIjLy3pLNSMwBIpWRzhc0Na0VKpF5rRm/TmNlDqrZSFz9fHsmgC/ZOYZtQTYOjcBBWUlik9xhKK
IUKWXFQxGDKtDGThaYEpAxYWl9LcCMtDw8ZCE6taU0dwyebgNoRf2ARUbOxaLRorbPXxVY1Yt82F
sLaycWSOBhj0vqlrZoFEW7KvD3ppARGfUSjWY3pReT4fdJr2RVnH4uipjN6p2Dhpm92B3mhz3cyC
u0fkq4sa2LhQ2eYhXWlKsTc0MnpRHz7kYMVIptyp61/jGtvY0rnUZEA3QKWLIjr/zp9UpkmVnEwe
6+KvOjHsHL+YqBPZoAx+qhq2Vp65fLYhpj8xyJ2AppECWe8DGGybTQ9tGLH8reRPKQFw25T033Ln
XJ/KxQ2kofoEThWg7uH0z5dsAsFjlgGo5GXxXmxlW4LqhZaC0awxA4TVgfJnbBV3nII7Cu5Xlq9x
qi6dEzQjglJxzhzhnXxuv4/FSgaX5eQBQzlZtRyUG0GS12QwLjr8dfg9sPSitocHHCIq7jiOdShk
VUSRvKDJViztbgSbrCk1tp9pZvwo0w2alsHCtSkFY1O2lS1P0g2YfRhKs1HyAZnPOKv2dSM/rsz/
5cMZH4a+HFB5iuDauCD0lFhT5yo+bBDuNMBYJNkKBUeq7sRnuXQj9aNfy/EuHVJMBABFgGaj84mL
KyUFpfJEkSecngBc17ILTMUuT9cikKVDOnfkgkRThnoYX/SSpNwYoNU+ecPQpWguj8FeoVe1qYUg
UOrDP9fnceFFhsc3uJzQ44SNzMvQN2GZGEMTEE8sGrIpouRZTwXVIoHcHCCKkG2yWqROpwxrjSsL
JxaGwSCqgBZABK3V+f4FOlhXRhbC8KO0r5/6jdRbU75vvsX2/foQF9btzBL3DslIJotljCEaWb6r
VFB+gFoyHOn9dTNLA0KxYyZCm/speYegZOlkNHkxevoxtXBGqpeHQrXk0CrWRDGW1uzUEndbjDmI
b/wClurENbQvwAitmngJ+reJ/sQ695+PC6ghbHoAzy+Z1YKwJH1s1KNHSerQMAAQS7Rl3R71zCTk
IS9RIPWfrttcGiGCkhmKCUqci64pqZ5AyZtJGCE6EhRvREs3mONyEFS6XbwC1luzNb/8TmLHNNB1
PzVw9xKL3BbA8YOmQropVqwsOVK0CgBLPVO9zxxB52aUpqCZXimjNxoAILbFXdHntjrErh9ruyQ9
xIJTA4HS36tRv8mn5kVAxsH/Y2i3RLUipOe9Uf/TTr+vT/SCszn7Ku4UDoLYC0KEZ9AQoONZ73ZS
DGIc8IMlIA6+bmpxnk8mgDuGvo5DSFqkUgJJSU2Wo+ojBX9QkzMN7Ny4xxKvMYIvPENQcoXWCdrj
4WT4986YB0mcThE8dkM8P9iUPnGMcNeln6rmXB/dkpOZiRYlOG34bh7x5otT0tVyMXkA17Xb3tdH
V1AQCsbyVO2um1ooKwA+izGJwM7O7pPbscWowW9O5eQl6WMtvWTJV0p/N3d6bEfTbVO/pMJrXt40
mQ1MJZjs1jQAl4aKhweQiuiPBS6DuweJLrAe2maYVWVINlnOfuvRBB0plqzJbS+5VCRXcTvM4SoK
N+dnRgJ1nzGKuHF76OI+yI/FeCffTFIEggM3CNc26OK4TqxxG7QepjIQCm3y1Aq1xw4gYT1yqjZY
iVkvYXdzNgIXO1oqEFGig+N8VM2IB3qgCJOndHYGqXWk20vPMN5zyG9mDECv0onVbSfUVh//qZnt
IzuS3EMaO072FdScpdiEymRaWtJ0qw5PUambSU+PWr4SlCwdWGRfgUgDLy46QLh19odKGXTVnzwg
tqFNVsv3LajnrS6pRcsIo85mIMO2Cr35F1ki9BggY4O8qIrmSG7Zq5GVjII7z6NvCQjuJWbrASDi
u6wa7Oz1+mFaWHS8slDyxlsSWHS+dzBBp9OI4I94IYgEHTHMRLNsisip27TcXjf1k43g0i8oc0F+
AkERkm68ikkcG32v0V70dBo8aSnJ7MLHyzkdRMmaxppAlgFtyEMtoJF/0sBQqU6i29Yk2wZwZA/Q
lc0PiRbV5tRqCdQlVOrSrutdOYoCs06N9hhLEFHXU7E+lEmhO3ndlimSh774JndD6yDbLDvAQmT3
6UjChyEMdJOkXWGn6Pda8VILN8tPvV1HaITuZIXb5WXbVHHY5rJXtIesqY/ZeK8zlAx0fWWbLrnD
U0u8P8rCqKimLpW9jLrALwBAOuElVDthXmzF6JamYAbrIisJzUIJ3Phj9G/aHHKwg/B+fYEVHFxu
ffEhGmJCYqDb9kJCBbW/2jDwIUTMbaYgwb4GiLvEbeFYnJqYt/PJY6URsmkw8kT2EvVGK25pjQYD
vCX6VtrQ4TCwWwokIJKq6XhotNGSwE4UOzJQP/HDvxkrwiHc6Lj0+J4qMWEJa7RK9lQiHGShs2gS
rYV4cwh9OZ//tcFtobhuidg0peyNVi7bqbbJrCK16KbeJ7VT+Xb69n8aE7+RpA7tVWmGMUVIvatA
ZgGCfd3CJb4G2CC0pOBIgK4HrWjckOShLic9FxSPDbtB+2bKawNJsK/Wd7PfleQI7nV7l94N5tAy
hvLL7HUI50lZI011CII+DzvTjfK7IduSlK0Yudz2MspIVFY0uEgUXrlwBJIsTEvA4un1IVrXx7wB
KzeqSivHfJ6Z880A6gE4z7mWhF80Lt8isAxqWoKmeo2rVaCRnw6CJURerb49i/EaPnJh3tBWiR4Q
dGAj20m5p0CadAFLokD1tCo7VICOCXYudyttygtgAbSkInmEsgRg0xdZsnqgpJcpw5D8snaZ2NTQ
zYD4Tk3G5JAPYeRoyqS7VdKL276koHpraXhL5abYVFJQbHs1iVfW8vLFjE/6SSjh0seVOL8JTvxL
PcVgJupK1WOOTt8EYlbK7x5wM2FzfWPOG+98NdFfh52hgY8YVHoXLFIQ8wIlORO9KbRVIpvFb21w
1XGtxeFyHRVJQaiMVzkaFpFNPh9OONMfjZkmIoKs0g3o1ApTqmXDQT6tXrndFwK82dZ8rqH/hPPN
PZcMXKFEZaroidNrxIxXCCA6EkrrCbF75nQ0slrKTLQsNvoE2NUm0qRtAgHmYhcJAGg91RDSBf6m
+3N9pi/YLVD4QhsvNvI803hGcz6g0kD7HqF25fUg0WrABNr292X1xqrps2tEq0LOMu1AVhsQS47v
4iJC4e+url4L0j9VQIpoufRHnvSVwPPyOAMPpWCi4A2R6eedhtj1fQ2iQ8kThT3NCrMfCxNtiXod
usX0MghmOa5494V3wmwS1uZNN1+j55th6INcjPE3XvYwdhnA+r4dF2lsBiSxhAbvBhLrZndbGaaW
yHdh7xA1tvyO7oK6XTlmP8mg8/0PWiPwA89NX+Am5ve/XhVJ14+h4vW1bzgSTTK38sVhC+125hVK
ScyyEHygxZTO9PVC2wpAbKMPte++V7bH7J0vvsRAUUBF7QHAVS6YTGqWaYEQKR4VB1MNHSq8N+jA
ZnpsimAQTm8bi9xUsVtS57rlyx2AKTgxPF8rJ66GNAmVmYIpSIwSnJJjgY6XDJGslRl7Ibln4Urc
tZCxBy8zqh6SCipuHIjZWZwY9HVBBAiq1rzwUIRP7diDAHwjeDFSkJCby5vcVHuTGbJLyhUcxIJv
gGm4Owg+zB3NPBo6kTNfCLpW82TI3kWZbBrKR+8DxALnQMLIilLQTLp16cjMDH7DTRS1U6Zbwy+3
o3KM4l0QpI6hDyvfdent589C9QDMKTo6crklkHRIcMZKr3mCKm1ltisDUGJPop0Xquv/cxCsqMqQ
SFPQig+xSkCOzue/C0Wll9WRei1aYKtDDZ7UOZsYj24cP47A/97V/bFQdmE83lBx7TF5eeOoMmA2
BJkTrP9Ferbtc5RIjI56jez0oLnU/McuPsTtY9r9SasH+jKALjsf4s0094G9Ark1Divt8/Ntwx21
s0/gHkoEfdj1EPXU00pLFFwpeQH2FMnTo97cxOAIv36+Lu++8wFzB1vWxSkXhIl6CH816N9CsomW
I7AkerEWsC+8ZGALfAT4MfOl8R1gfd5MYZMp1BtCNFWWLyFKb9qNOAHLrRTNDtmJGMALaqf+MWnv
r49zcWFPbHOzCm2fGOy0MvUMuonK+8J/CNJDv+I8fk4ot3ZAdsg4JuAwRmc35zwAYVBzlsrxgyIQ
7JAq9ZXIDqjfgQchZ3FlG7GIQnJTycB0RA34eo8VE4fXqAzKyozRCe1vB8KiXxUEa14Fw4CqDIos
+W2cDWBz6IoRWkUG/nFg5yRFX0YXhbm/bZKY6FY5pZMOsQxgee0u6OkXWpOj0gJbb5FZ0SDWz7ra
Z29KOAq/imnOBuAUTHQTyxlud7WfqLYHYYjQuopSIk0oRsAEWkKuzP/TRkitPmnSX83EoE0Exg+Q
lco+ZJLSGkAkLUyG1560fm/nkdahTVMWMyuPZXTrFE1FcyuBkPpbTIcWEZlaCPcZ6LzAEYYCqWqN
0BHU74cab/cvUJTL2AT9gAwGEODjZ531LDeHzFfz2wm+7rVlbQoSebRtHBIxTSurrP3MBvNYD3rB
Vk8HUGQ1wmEicgDxKGTYmK1hbhK7V6f+U9NCllks61B8aSWpMDbCpCrBr8wo4XFIqxaVGxUK+DXH
rOjk5xGSr4fRB0JtJdfPnXOgf7BJToQouR2Zplo6AlEZH0r6nUmdpaedNb3QAWysyPehAm79oxPw
H3uzyMXsXOHezh3ryAbk4CQKAfHkGcwdcKd7HYDRVveu2+E8yl878GBIXgJFAGq8cztBxPxAHyER
KyjfoaDb6EgxG0lw/oUVNBqC7xp1LCiic1aUpG+6JoeGKgMBYPsVxNQNpq/rRrib7+9QToxwx3ms
sqpqpzI5YA9ZY/VNCqhj3U/gk+xr+7qp+XtPPMeFqdl/nTw7BNTPBzZgPKgM2fqhhezEdQPcQ+rC
ALcsOSLVlsRFctB6+VUMiZlprTPUyg5ISCskyk73ByeKV7V8Ocd7YXc+BicD84fCGIIcAwuY/6eh
ialGw58JRAk4n2sE6Hzi66+xWVQDkBKQHPN7vCZg6gx0GOsaRwk9MlhEu88zV+/u8uCXDo5cfTpS
GpqldgzIW4Bu3ALa8kP6D6sfFx/C5SHU0pB6pceHlBFQJtKzpCVmOW2uL+ninpmZVTWqAqP0Azc8
mVojKYs+6LA9xSCwaRaaYaqt7JrF1Tsxwa3eCAUSTeiwawIW3gIJZdOauSFV/mQQqrs+mkW/cWJq
3sAno/GrQum7eTQR+yYleNPDr9VoYtkG0kOAv6EIz+Oo1VIRe9I3yaEmuaULX7UOKv41TvY1I9za
p0aTlS3O20GfPAEa5KQ7diNdma1F1wS8zf8bCXd79ECbKWj4Tg5ShjZREPoLT2IB9nkwOxXB+79Z
mR9mTxTboY11vjIS6cYAAnSYNRHBSP1cUsWs15rRFmcN4QWUCIE9RV7p3Ai6T/sunEWxKfMRZ6l9
t9WHwncbQE9WNvWaqfnvT3ZaX6Si6BeYOz9/ydvM7itvTNbqhIuHE+zdwCZC8w4yfudGxpkIwJf7
5MBq+txP+pfA/JU9wOcq/noZ44cWVES/zE/jyclAMhpqSgYalQOyni1Y0bpbUclu8iy1g6Z1o6y5
b3BMpS4+CmViVZ2j5UHksCi0Ezk49Jq/kqtcnNiT7+HWUBKTzg+1YR4zNFB6sHJ8lcnL9c244JFm
qSzkRYDURmKIu8fqvMM4W+yTvG3xVtbjjSaVhR2mdDR7staZzccs8xSfmeMcYCmBOTcYsIxogQBJ
BdxF/ylO5Fkn/WteQ2wh3SV0JzAZfemZk5e5Ha2xOyw8FBErAemEHhcoGfNMWMLgK1o+dnjqxLVJ
GORkhBZQnskJpeQ+Hrxw+Of3yplBbhkTLSSjUU/JoQEqxBwqiIFCP1xfsbLgwc6scAeEIepQcgXD
GotvRBsl+gw3vRaYZeJc3zF8SufvGp5MIOe/8M5o46bAGo7tQ6h5ZdTbrXwEn4B6n+CsKIXp18cG
AlXtWnT9v5hGZQWF3BnHJp97AYWkOkmAcjxE2mOC2zkoXeR2CNSYxcjR1dFSCwT248OgSbd4Af6z
4P4/A0fHhoSQ25D5XCbyFGTMQW55mLrMThpEd2CBSR+uT+/CwxK5d6qirkPBM8+TvOtlCj4UvY0P
0TfAnrXnKzcpNPvS6YCEJV6ZX9fN8Vwnfwf1X3sKF8dUrAhqArnkQ5i5fb4LD8k2RLLIbvs7Uidm
GqJm+8GkpzFPIVzoBMpXzf6I6p2fWrkKEXezHBzxTtiI4kpAt/pl3MUPuTexSVTMhIZyumTK7/4G
V1m0DQ/GY/kUIN7c6J4YOgJoMisLDUhIpBJyPzd6bkGt8W7srk/VwhUE6llsfIgBEXDRcN8z0LhB
KmtEhKl8D9pHoa8sxeIJVvADUj8A4fMYVCFuiQhfER+UQbwJ+5eoM6XQDtRv3ZBWMit8feLvqqPW
RCFpgEwUT2pZSoHYSBGiZVE0E+G1z2xReZEakDcBDydnT5Isor+QHpC2AnGDmw93oepWdWsLeP5r
2sewkk9a/iBEt6CdQakAfD/nJzvCh4aDgQ9qyd7owNRlJ7eA57uB9NHmD2l6U1HD7HQ7LzeR8izZ
ZfsxKdsQlQQDbZH/YqFn1TqsBLSzeDlBisagaYym+DBrdqrquxGtXLqLZ/zEAHcLTujGB94YO8ln
L+h62PTVsJP1vVr9rhX9fZBfQJ66MqbZ/XMBMarE/x3T/Eknbxsxxj4oO5jM02cl2gcxEmapbF+f
OL7S/ndbzSrUEJUCAwKfsIPPLMQ402GljAsnRcHRSSCH4kokxF1rNI0LfU4Qp5IhsSNF8DedGHUr
F+Hi5KKcin4LJNkvataZ1ld9GApwoOUv+RW7yEHcmpME6PjJ0ql3fciLrwmcI+QnNaiv8hDEjsh+
kEFY8zAq6h28lT0gpcj6rdrl++R+IJAnvm5w0QudGOQOik+KsJYH5IO65hhMCCAg4XvdwuIEgodx
rpFrOpi2z7dKEpWimuhRAoRJAuLeX1lriczKP7XE8fPSEtS1t/2yQRXNMUimaTjp5wbjEhwrgFPE
B6qG8OPKIR4mR4lTJ8ig0avaCnFCZY0Ema8G/t2rCI+A0cBAFR5uUDVASsVBmBzCpk9BwYAefQha
a3Yrpf4mawfDhMjTZAspsC+qAd4MOtYPoxFEK/t16WSKALAC3ImG9gs5Rzk3mihp8R2ZOTNCWdLr
9eXkoY8/Az01MH/AydEPZKEXBzQZgAFFtrNfgdNvxLdsS93wd0PMzVNhxZMzHtRN+ADoPEiMneQ2
3qEIze7WGEoXHcTpt3BvR6DZWRqH+JZZhngjFsQR5e9O7d2s9ur2Q/QPYbribBcfjac253v3ZPzD
1Am5L2KCj2Nqlm/HqbbHyckju0c8B7cA9bV/2IX5nynX5tAbuSTgE85N9r7RKANJkbNIqBlW35L2
fn1ReVKtCwvcIS1qQdaSeSLRr+wOu9ZuEks8yJEb7aMtWF23zDejdXKVJe8DUMN/Bgac0/nAmpG0
tc4SJOI6M1byX1LvDDek7d7zotsNzcySHwwvQf4cgMtxIuBX01Yc7vJyzv0e8gwgRaB+/gkKKjxx
hjTGQWvKr6TLS5OOopvGBfAEw11K000AAlTUd4VgywJpL+XSdmXy55cef5nONBdozsBUoKvv/BPG
OB3KgCH3L4jhC/p1oFAC3zgJVgZ4iVSjp0FCWT+vrTYW3EH5N/7y1Dy3u9KOYAJ0XAEq9EMVv7Qq
FXz0f8RQsYhskdqW6T/E9Pzdbicj5rabGP8PaV/WGzeudfuLBGgW9aqh5nJsJ04cvwhOOtZMzeOv
v4vu+3WqaKKI5KAPcB4CeBcpcpPcew2Z1cw1O1SHVzBqgaHNcYrLtNZFBwEDzb33xiHswWWqlPaV
umgRgNZr4fXqCGhw2E7PRvyiVqfSajaG2UpqLMKMBHgAHMQgyIFrLVvxF9khz93cSjoVGQkIgM54
7mco/2XPaRkFK4U5fHuOJqjHjpOk2iTaSSATmBB8IKCG83GdZNSbxXFQCs5tj8y41cqeqyyX8qvU
ZHovcBFiPSpuo4yTtnS5giRUu2dDgfRM+nWYG2+O325vB7bab8Xh3kVloveJEqM4T805KPoo9Y0C
em+WPuBYwQmL90Q+Se4oomvX5dj066/Wr3Wrkho11DXfkObr/A+pXoZAZxqyo0w9S/SlcD1Akx0U
bJSNuHmM29IAGatFqq3elKjxbOvPhDTeNxfePfiPqZervJukOwN97qwoo6+fs+6szJCA72VAEB4N
828QF9QRgqQJrhyXNDKVxrFboHjRp72+S8GVCZa06gMwkhW/Uwxtt0wxdG5p6vrGWAyBMwGo1lqN
BSpvW78UYw7QEAmqOIr8xJnYbWlpw7lqiR91Sum7RWxI9ojoaoRLEe6E+NVMq+X6K+eDkWSpquBq
1M9+3u0J8ezRliwlYRDwWdH4wR4B0/Q6iOJa6E7nTXGCCnJd4qn7Yvb3t3eIaAUxIVdWZ2XUYW6H
pENkEpA3ihNIAp42vtFKhp0V7Qe84pFJQErGEuVOpLnrajNRMQjUinwFb48Sas6dfUa6HnT0yiZJ
2hRO2kU8bjXBQcudCUpCp1h/aEtzM1aTL61NiwaFmz+WLtoyAFFyGy+xRovqTgeanm57S46Uoq2h
pc6hCyGIocqgbSHzxxF9qcuQ3JeyRqWrYDtbnOr4FXXqQCV/KsH4vhEvQ3CL2lULq2+jqTgNDehO
kD3S/VRNpqPbNPGW4mUH3f1+3daqUx2UtEbxxcByKZNCe2h6V5XZDslGzL0ni7VQBsfCiBO89nIC
iIcMwSA61SFTBaUF4E4BeuNOdYtM4ORVfXHqqwccP1GgZWco8J3AeI4k0jqiZYkrIXT9wVGH0Bb3
vOhtsErLsS5O1njUAXMdwCpVnm5vZtGxCgELB70DaPx98G7OE6ttI419v8r1RzoBZ7QfNDeQ7jHh
vOHQYY6YaFbw2W9ojXoZKeAy2CL+Oq9bU33JrJeEWocogVLQ4oSJlP0nvF7jmABkD/cGuPew9XJx
H4J8kKLUmlOc9A74ncl6qOgEqKR5qIwv07iGxvKtdHLfydAnTaYgcqFGfXuCRfcJILqBd8HzCVhV
LiHjGBrB7IzYuBOA2bAN4T9BM7+fyWFxaKh0f0i6Y1uSyTFBTAha8ACsc9lsNaeq0ucSHVllBTb7
6EBywfy0rLlvFy9QNfjj8TENCaagjm8L/tv1DEd0aJKpwHdN9JOef6Pzz/a1ru5WWWtPMI+wd4Lc
IxiPDIfOjSqnuYM2sA1cHj2aEUhs1qel656sYfUg1vl6e1CicgpTN4Gc4zvelrc2zt2UOCOL1jml
7q0jZCvqDhoneZtBhCR3vxRuOR6mwun9CtQ1X01M+CwX7R+SHN6/JbYndEmYzNqHb9nUWqtqQ1me
lLbxx/rnOgQEt9FBJmIu2J02tI/Qq2H6MZrNrdIeXtJ0nuvy1Joock6wSCf7Zm+4PgCYpvmL5rLr
vPBz/g7Iv3unqqNNorGATZBWITrs6ze1P2gySy1RKd7GqkGK0xzWIuXOQOx1OABHmMEu2wGgr8M7
OjKDPvGJ7hWPMUoN39bt/GannuXvYBAr6wUIEuxVfO6ArLO0nFO4FZ3gB+MZ6melTgPNhaxntkoy
jeCCgQInLt1ogYAT9D4TF7nOiLXJoSOAj1UUKmq2yTMdeHQ72UyVu6OQQUTNWpdtFHagcs8lG4cg
GCK4qoGHwCVYmK6CARr15cnRpuxu7tTvWmQDPOFGietNRVX7pAYzISqIdTfEa73VyUyf5pwmgLtO
awibITy+b+9ewbkJMxzA0hlZBf1F7pObU0R1EuXlicZjCWGZYvDTBAnJGXUZnEe0jHFJfU9+gHLw
KKs2h+ZSkrnFyVl/2e1yGFVIQeMxtx0VGTBFhF/DGQKyPngWuBTwUgS1ZqTamNLypLXtdDcmThRG
YAoCe5jEoaVrKbQtwdhNgQjwF20C5gOnRDhPQx0WU9uF2kRHQCHU6TivdN6oXVNJJl44G4xc5wLh
zHxUr8+C3qCluixtie5rVW3zqja2Fk3cTV7ZBajIZnpvRhHd3/7aog0GoCcD9oHo/aHk0fWpsfZA
Y55WZ7iLHeN+WZ5bWHd6KnRQb4cS3C6ZiwQscI13ohZ399MK4KIBVC9PdXuw7Ieikm1hwVgc6Cgy
TtO7chn794stDH4B6dcYn7i2Hsf0UYm8SQO/ytzdHofgO71TE6FbxpryPBKyT2MUUrQF3ynBeUru
CtDJLBCmFh2GMfPP28EEkwZ1WNzqmHsiuL7cbtRo6cZ2omE30k9Zfy6pTMtGFMBAvmOSGei18gi0
uaMwz8wwmg5S1WFuaGABdb2zvT0M0acBP5XJROHNiy7L9afJbQiijxGivABJ55bQmfQKM7gdQ/Rd
LmNwn9+mdRo3MxsJ0EJMXTksqd8BB/CH9rbsWsHItv8NhtuoC5Yx9NMRaEDLwJhXX5ufUMCUbBfZ
cLgrm9qNSxlViKIM27k+tPBvIPu18tPqz0hIH4bD3V4i3W6UyUSgadmu4CC+1S/TEtiy3SlcaICy
oPWs2ShLsH+/2J0g1kGDnJLy5Jro1Ld4JIboosk0YkULjUmtG5D4AWqP53d3IHNUaNdXJ7WLXt3o
PkocWFGRHeQ6JEtacE4CloNqKp4JoKXwxu+90aZGs5r4PnXjHFuz6zwnMctdasZGeHtlCwaFbj1C
MNQ/6lLcu7xpyZxQxS1PRCmCpXmqyzejy6BXKnmNiB58aPbqMLSFnxMzw7v+RlZJayev9fLE6o6P
ivl1sH+064laqjcpR+Kvhj/B476X7FxR4R30YAPJG5RUjJHLcskcsduFUZ7UqocJG6zDxkeXTscJ
Ugr2HJ8rq0UF6+jAgvDPZxb4boDXkf7AgtavBxwPboQWFhYle+H2puHF1fd59lT96S/iwLfUgvYr
1Gf491ettPbcaPiCcQOrudmrusPQnqkMjydak++sXpBQkKP4oynuAM2uh5SeCv2tmc7u/KLJJKXF
IYBxgJ8CihG87N+w4r6qOiU9zcoLdV4S4MKm4uH2bAlSBYFNBA48Rk3H0XT9VZJyJklmQ2scw7DQ
RuzKv/kcFwG4DF7V6tzaEOU/te4ZCO91zb2mPUu7IaJ9yzpY2FMAoUB04nocdazV4GnV9NRoZ2B2
DSfACy2SJSJRFNQQoK9lADfwwRiNqsvY2lpGT9p4rAkM1/MfY/ycVs+3P4owDMq8qMGjqgys2PVg
lEWHS+Yw0BPQw9sy7MAAa/Tel2r681LO7DyCMvp/gd6TxcVBsTh53irViBU2uFBe7EME3BR5+oBL
Yzce2bsnneDCZn3JiiDdrLF9Ip17WGeIUvxS3S9/PGzAed6vx8Ax4SJ2PWwoANVLn6BzRumLOX6P
7EfFvk+tPz9MrqJwh31cD1OlUTSyC3c6uKGVL1Chkmm0itIs83Q2YcXOViWvNQlmmZ46JrpXQFxU
8BabtpjLRlX9qIAND6wfbU83ZJ7VgoTB1KEJy3xARencusnKWmsyHWDkVN0mjIqp3Gu95OASrE2w
qME3xDXLRtOMJZSLJYN2rePQYQHFy1yCcYr9pao2OQhXERQdbq8H9nO5J/tVKDbci1BuC3h6QxBq
Uc92Nh7TosdlZo+aF/icv5KO7mItvB2SLbFbIdnoL0JGBlW7uQf2n8xPDbjhRyjKe521BtpSSy6d
stFxqz1pV1VXHISqrTD6ujTVfWYf6fDS2vdN/j1ya8lsikqF0GIEz4IZA8GDgTuAsSmidoF232nt
IASge62SeEvdhKtpBEuSeGYKM2Jfd/BgKBvy5y2Cq+DcvQpiIqWm1/iWOn2bdGj+Gw+21GCCjYD/
epcj5Nam0ydWQggbIepnWWC/KprvwGtP9aBz6areoni02DaWzOqP/d1bcbmFikdyvEwUg9OgLzbW
QxDbjWT+WFa6FYJbmEu/RrEaAS/RJf60BQDR9rug28sa/LKRcIsS7hbAicVafpoOG5kCg/hv2+8v
YOjX8w0GMCi7KnIxS6jR6ifZ4SE6y7DC/vvzvBVO1dmjFrFOe7Ffnsxt+as8uH7xGQiWT214qBR/
Cd19D3PY2xlDMiqXu3jAkbmrJxOVRKVvu7suhsVDpCnO/nYU4XlyOTpu85ZuV8BpAaMDTtzrg9kr
vMo3vSKUyd6L0hLD7zILN9TieOKzQtVei3MLldEzGj7KMVEAAQjQ/kf1RTJ1slDcSYw2jQHVPoSa
9Moz3MmPExJoLcrO+nPX7/PhkUIp5/ZEymKyf79I8Iq6QNa+QcwKvex22gDU5rXZplvgUeUeB/WX
q+xvRxQukN8T+uGhoCcKkrKJUWrbvN+CqHv774vKrYBB46KBhwhc2PgHD0wauohGYOc4hu+eHutj
flBC50e17byfRuP1j7C826TB7aiiq8ZlUG4eCZ2UYXQQtA3i8FHmACk6hqEhA40pyJgwg6/rr6Sn
eDkrpguwof5dg8Wkqu7s8gmPnyKTYERE15nLSNwajJxE05IMWBenCap09n40yK1mubk9W8JVdzEe
brbwwBpxNETsYJr9aar92Tqu3THOn3SqgbfFcBayotbHdcfk93C/x/sOb1GLGxnV45QoFtAvHQAP
G02boL+kypaB4FLBoqA2q8Jc4qMftr0UzWwURYH2GPycCmWTjX5jWFt91Lwu/rkMYMHO6XH8GlmS
ffXxyyEyyujvxVRA2Lk5xf3aHggF9mbUXG8DKXlIegUyN2hJkHd410W6sLs6xX0ayAZTP08Q18TT
tTOeIlOC6xFwYK8Gwzf/ijlVi1UHsKdo1F0VP2dDjcdlHuaAlbb9N7150lA1cecTvArL7Ugd4B80
CCYptYT+JVw1qOihJ6+Ca/WBB6e0hg0Ln+Jkl3cGmo/W+nR7K0gC8MQ3o3Tbuikq4DicxovoSybj
fQqOSswlEwdhEE/WFr9OHjkxhrJ1MJd6Yu7yztrU3T1VzyO9z5bBg+JLMatevGSSk+XjDQ1hGe4c
ZXemL8Xtt8Vy2Q1kRtgixBOs/UeHPExahr1KAil2UTiL8DBgkBG2/bhbxwwBnnycWbDE8RzlHo9p
yXA+JngMhzVfQFTDk/LdJOhi5WeRpSdrggh5YuMGvXgDeJBVJbMVlIVhA70IgwIaYJ4sTAmIFRNM
6Oh5sYa/GgxDrhI4aaAEeR0la8GPHqIVPaQSemPTA+iUSiyp7QtI1rBhxJKD1BvqdeDKckEKtD1N
FfL25Z1ZeiA9uB2ejXfZsDX1F6sz/DiC3c6SQ58kBlRdsq+EKeQyPDeT0NjT0qjExiKLjzf6XWl/
1mG5SdSzUmheOQYKlPbK4YVkVtjrzc6pIEOmMNFDqaTHx+ObGVKiYo8KFvTPeOsz0lUkKk3sQHPb
tD/jtAWd/FcGZrl80hkY8fpddB2K23VzXFhK1mDUWUu3UbNJ4rslzTfVtPhlGlTwbdAmn/788xx2
OT4uw9SR3Y/LUhasMOuYT9UoO7vZH/g4KgKWA24/OMO5UTWtWqnqCnSgquILOmGTPsbxU2zu7O38
pCiS3SHKXAa8i+CvA9oZ6M/XC7dY1ZqaC6Kl8ZhstBrqG9GiLAjc5Xt7cApvHEDQh/lOcHseJYF5
bI3TGtQiMQKXrN+xi6eggIW6tbXyzwlQoLeDsfX/YU5/j5JPmaTV68zOEWxK/yHlOVokf190VbiY
RR5OnhUAknYlu49UxLPMp9iKIRBMPY1KLpPiRMM8bFipj6nqX38vB+o1jgrDnNOCKuLUv5Vxf1cn
5+5npRx0WJkbW92IQhWqaaNxsGVYXeFHgzsKdBxQCUfV6Do6Q+2Vw4CMbYDLGu9RTNEe4QLrN9Ov
2x9MmEUuAnHDHDPFrHMLiM92/jWavn3KaNgNXgEK+v8WiNttWbnMw9pjRNn3BGY53hKkIKFInmmi
gw5gDJRN0ciEFi9bnhcHnd44WW3UGM1cvoDGnnZnmrzdHodwBaJpySD1OIB4mQZSJXMNJxnc+EPF
K33Nl11xhF/kIgA3hhFgmXzWEaDeawHsHH24Kkrun+/0mA/b9CIGd1QrqlPMlYEY1cH2nkwvPwCo
fbh3w3r3CwrvfuRBsDVs/X8oXre+T/xnY9OEb+ZOkfwS4Qe7+CHcOlfXrMiMBT/EsPZZf6dOG7X5
fPuDvb9Rbg2WW+KQvmqzrkKM9gTH2O7YHPPX5Kfx1s3eHEIWdTP6VuvVj8pnsmuCQSJHwFs6Yy3i
8LwYIrfwmchiqa0IP4TOBuveX73yAFGCEiK1R9NTPMevNkDMxV72tQ5bL8XGaAPtU7rRtvR1/ar/
KH9oobbX8S+3Z0aYZADBYTIAgDDwWgBDmRvZoBhI1q9GYAHyeNJ29t5Jd/9bGG4C7EyN9bhBmLw4
lMnZmN5aSMXQndH8A1Tt32SAizFxx+w6t2SNGLDcmmMP4tRQvfQnQ9KeEa5aWOXApg9K09AyuU4z
ZuQWChkQxEmeQNvzbOVr18pssgTgBSyciyjcutVK0LYzHWh1B98mHYIh2hnmabK+j84LWq9NT3zI
4uWArULF8/YnEyY5uI6BsAiANaQGrgdowMMyhSEdLivaMG/j1TC9hbRaoJVtQ72GGDIAsIDzi8Gi
BY/X8Pt5y2U9k8Q9fMAJ3ubmGgwNmEReEeRDYBnnqR483D79Fpd96yGP0bzJgaIwJStHuBsufgGX
EzWIpEHQFL9A9SfrWwv/3IxuiwPAG04muwyK5/f3aLkF5NrJhJdEhJS0QqMk+TXnn5UIGiDZ19vf
UXTFhdCHxkR9GB6E3w2OBWxfn5Un6zmBAbwTdM43mi73VvxJhzu43sj8IQSEfEh+41RkZSrI/vOu
CrNuQSepSABAcVvz0E0Qde2NPgtT+MpATiwvoQ9lrxs88dP9sFRJCPKesnP7bvg05bXhM7OAw9RH
ypfKjV6pUw5ol6NibcHEx6fglXoUwg7hWA7gF9GBHPKkNYFRmt0z0VL3CBhrvL89iaKPBcF/yBUB
1AyjLI6qVcAlogOEtDgppNugGgs/n9Tv1TxsyZ8rmWD2YFH0zvHBK1e/3newU55yG2qvJwuHk96G
MW08Rd3cHo+wdsOQkYzlA614XgSDkQKjLkFimX8OL+DWV1s0KGfcMKEp20lSpXDyfsfidaWqPjPT
XMeuQmGeNgerOljaXrVkpT3RCxW6QriT4T0H0jq30FVztZ2Y4erXWI/8dVrioCbjd5Ouqe9W02uW
D8VGawvfNEsIUo5LKJlTlhH5S8bFD/gwznrswQsByrwOUMYB/+WL7rvfxh/x6ClTMP5NRQfSRrAN
hakVcAJcstJh/FfFMNs+lcUOCNRlY7myEQmnFBhq6LGAVou22PVaTE277ppJQY5qAyi6rfB/2xTm
OTEeyLeceuP32zMouvYyyPb/heNOu2wuUuC5kRLRpP+nLZ60aNzGeh3aZRb0veRSxpbDh6+FlY/O
mw1/JV7kYIYJUOvCIwEyMPAI3Sg/i26+y8jeItknoFS/zdCr/4vhMWMKrE8GGeaSyBI5zdglY3nK
yz6Im6M9gF4GCgi6f0kuOcnYx/8wOgCOQDWCPMcHafF2yPVFy4GBr5p20yh1qFbuoaplZ7bwi12E
4RaIs6IqVWYDCwOGUJVsR+icAFkU6NF6SGHoLXlBCtsgDLHESIMOa1ldr0g1iaD16YAlpFdf536X
QcCype3OhNOkpfotrbZoXiXNc9+ZktCiu8FlZH67FQlaqHZVnsY4gJh4AKc1K563facc8GF8d3q4
vVpEXxB6bDq6w7gQwWzmeqRaoWR6Y4I6oXUP1E59mp7hSSZZJqLvdxmEm057hq+CE2GZFM4uqTQv
y6pgGnw33w6lDNMnHBCOT/i2gbkKaB83ILutzCGxgPi1S9MftYX6qwL5S9hqyIYlDAWjJcbxxAh4
+Tdn7TRnGCcsS2O0j5m2LkGlkr0OwL5kT7MFzu8z0BgYAxEvATRqrwdVGYu9LnUElC+p4Zo2B0Py
VYUEWS5zPxcNCYseY8FaQNbilkNNCxjIQyX/tOSHCoK6MCH/m6FcRODWQj/QniwGgNJJd67ycIRH
fbSnsuq9aBtdjoON86I8k+XqCGlIjCO1NsoKlf3xUTW95olENCTD+OX2JhJ+nosxsX+/iJZAEX5w
GKAdT8E5XFMDRMnB8efaSTamgwfV7XCCwWEdwKtVA7kXtg5cODubLHif4Ezpktlb1sNk/4DIpd4f
aHNX5pIEIRgbiv7Ab/5rtsKLMLnVUNXTwBJSs1u6E/jgiR35Iwlvj0mw8NDJwekPfOV7Nrqewhz0
h5gCVXZSwYa2iN8MB0uRbVhBHroKwk0cmguzZTA2QE7DofWX8QypbdpAckWSxUWB0GeDfy+T70N2
uB6NsVjr4ubYr+gcJrEZKvOLrRTeYL8AbSxZDaIPBJAtAN9o7gEwzS11XV9KJYsUkFC0bZSHWXWA
wOMqc3yTReGmzqmtXOtWRCm1g0UhK+TpzUMmu2wKwC/gj0K5Ekh/1InwQL+euEFpoJXS5vRU6mjq
Gl8IQcVqMHHqO9XJ7cyT0b0pAJyp6GXHJnnLVXObbCO0NBLtaFBZE0BUGYGWDPAWEBdiogvcM6mn
S09NEBjRjwqTOfEIAYxUac9aFXtJfG8WvuEGw/gcuxTOldqv25viXU6Gy/sID1wucMDwqrS4ZGkq
/TLHHQDdNE9hAX2Ypn2jHNtEQctvfMCps4m7BfWZzm/nQfUt+jSpDdwDzrMNUYWjpfyKnM2Qb6fh
jgLTO8GtxfhFUdRQ9GOqb8seztWSs14gkQM5BwY2ADNSBaaYm7K2VJUhWTtA92Gak6J3Yse7wjV9
EHwS3/mntLw6XkJFW31HGT38qlH1qvQun87anHkdvF/wXP00dbIXL5urD3OpG+jng5YNqShuaamz
PeLNC5C2oldxOOOSvK3Nppe0jQU7n6io14PKbjCiB/v3i6Mgns02cesUgLTioELY2HjFe8l17mUt
cAG/HDh/FM7YO4bpb3OBBi3qTKuF2oL7OZkOY/LTod8phHEqI/MLNWin9Th38Sf3NWt/wZwMpsef
B3iq4uxz1HwHarrkuwsSBGuEgJIM8BBoXdzvmbAUHEDJmR5/7vfF8Das+nbNnMeplqVxUSgoPDIX
UrDHMAnXczxG6Ro1zMugTPOAJHvdyrxqznyXylAT4kh42ICwg0/6QbTKXFNi1oD9P/fudmruavt5
kQGfRF0DKHb+DsJd7tDCVeg0NID56wQ2U66vFD8UQn0rtu6c+Z9um1moJizjhhj95yTqggTmSsa4
iVEPxucEEkw59X8OpIPtJGO1orXFaCvc58wUYsPvFYDAtX3Wok06Hez6+yyjrwn25FUUbk9StbZ6
cARBCdjWO8mCZL+Q2++wTASWBnQ8FJp4iryljd3aR4DY9t0BRNDyYLnHlhzfbqdowb0FaQ7sbzwS
wc7l69cL5JXQ24cAHfqAZK09YLm86PEvYuA4dNHcIUBac5dyuwXSH341qJHrX6z1VMZgAcvoBKKV
ztil/xeDO2kWtSijpkUMFHcBmDT9LN9gr0P90g1uj0b0zbGscHsFogu4Km5lIVGMtZ0ADJpWd2YK
/fFYJr0ruB+Tywjcqopc4PfLEhGWdafOAFS5G6hAgTYAYoRlSYYjnDjQsuF0AVIreDTXyQi2yJi4
ETCh9NFKw8VEMfWQhLenTLSUoTKAv8+q3RD4vY4BVE+rLxFiaM8O+QHHv+GpicH4lNxahfN2EYYr
bToUT09nYEi7FwVoT/gMQg1e/aI6j53sliAoi+GOAOMjhrsB5pNbbpVOY7JS4LZp0X1yzO6zG6t3
hY3+C8nsL5qibsHdB4GlnCX7VfC5rgJzt2UFyiBFWiPj6PEcdKaO+n7nQarVM9VWkoBEY8Q1Vmce
BIBy85XiGDZ2sTJC33TFnXHV9u70T/2JWdg9GWrnF7a+ub1KRFcCdA3+C8i/OlBLGfKix5Ugqhrt
3nJ6WMYbNL+L574My3bINm2h9/DN08CeiOABZQB14rtzu/gphMC8aUzHzYKC/ZdyKlIbBEWLVhsd
IpEbmI7Nkoa8qMh29XP5nQPxVYPEEGAlpXFK3KekSe8zWMoa0TF1vQ69m6yMg2FePGL9+aPWZakH
CxqgrA/2EDmYibmeYKYsvAR7bfFG7QdR0V61FUnu1lly5o4h5h6EKxEhSA8ut6kiShun1nFZMTpI
DDchyXpvtkgAsVT4lh6N8hjDiw49Qb8jdJslnuZsaPOTprs+cgO13rq2X80oH0OkfOm9zK2fjUG2
80XvnItf+UGds1+6uIiqAXyUMhy776iYecvyaTSGjQKRXADBvyXT+kzbfTfeGUN+f3vlChIPMO3v
9pTQH8AT/Tq/6WutNEmOa1bBlMMe7Ij6CnxGx8WLIyMArPV/jMetvKKecmWd8E369ASOkWdM5j52
93VfeiOaf8pfhQMaDwrp6OG/P3ov3gSpkpA5dzC5kCj1FPKkGJ1nO5OnwPRD0b8McSc5k97x5R8W
3bvwCaPn41y/ntAayYxaC8xlrAld3zEHJTFLvcToD61iBzXk9gy6W+hTm7W7YlI3aeT4pFmfyiXa
R9pjuZ5qw4AocvaprzaVu4kN8vX2JxflYQNlJVwE0KSAt9b1LyR2EzttChqNPo7AZygg9utOv6n1
JbRXY5HQ7USpGFPPph9XbWBQrqMltTPoFewSTnlVhWZhwMoLmx2cMiO+bzrL6zr910rt3e0xCu6G
7JsDoMwEG/EdrqP2PYUaExDCEE76ojjUW+edsz7fjiGcR9B2Gb8L2Hi+YFKpDfj4De6fTvba9zZj
NDCp0lTm0CCKg4cAJOEYTgRgweuxRGXc/isiq2eH2l08+Jj6dNjYsaycxf4Qv3QvA3H5UtE7g8Y2
LqJdMmzKJv4ykwc4mIxmv53bKDS6eHt7BgWXK2haATwFrjoD4HNrA+CWauzf0b/R0xybZ2qe1dGv
iXModZncnTAWVFjREYfQEsTLrmcRvvRj3GugY5DUhMb7NIQV5Epr967P0x2cu2R6xcIzFkWI/wJy
S7CN+mIpbeCp0/KfVdkUifmkqT/g2BBUgz/HD2tmBhG2OdSI/2JWbbQgmRwFTEy4Nwst3LGDrS54
5TQoPNPwlyQoZU8JEXTWxesLxRxw7qBXyn07SDFbXWYC6tk6brwbFQaL75o1cNbBRHuJKFtqR8WR
5k18tO1mDjMyPiRa7H5OG906a9BGkKRe0Z63VPCzoL8BrWu+YNg5Y+I2xQSsfAeOhftG2oc5lt0s
hZ8V7TpWzML/gfB2vY6a3rHHwdCAIDKnuwmGhNXsBNZYHrTYxv/3Wz11g04xD9bwkPfr5va3FU87
1HQY/wLZlCeV0tWgzjw5eCjEBZzfIn0MmiUtQrVO8HicmtFH6ut9M6dRkA0zAedppn5v4+E6DrVy
UldYC9/+TcJ5B4YNNSYbNXD+VamWc1WkFsORwTA5zxxvXV7yQaZyLdq/+LJEg+AgM/vj9i9xaTdU
ExMd7ZpgBfgjVLPa9aJ0yLbNUN515cPtYYkCosiFdcRkXHGSX39o14ZY8TiCj9dl9rmcvmsqqM9n
c20Pdprvb8diP57PvJexuEW1unY0r4xo1SXMGFaPlDBeTEdyKArXLnwhgWXE+x+vZnbSXNyGKpMU
U+xiz2ZuU28gWJOFSUKiDTTh4OS6TPPOUoclNGaNhnaxuppHadSeFlLa29sDFh01jBIF/wB0nfA9
r3+JUbWLPYKHfTLXGjq8IwCHMYSxN2Ocz35hJD0sDNwvU9qPkiQhOkxxDYQAFriwDl4h14Fp3CRm
FmGmR+OtRcHeNc/dkAXkLzDPqH+5CIPahP3BCaLW8242IwwQkCFccoiZ79AnaIJ+iWUPeuGQUGmz
ATVUoRLJ5ftlxCHQ1TjZLAPw3rY/5wasf/M3PP8l2Ue001EsBRSJ2VMh619Pnlmb0dQxwkLZPoKk
76Vw+dLL5S/yCYybDCj/YmWg1nwdBZRyCMWO6LFWuKWf8Vx46o3E2a1uHEmqLqKZwx0RtWz9HZLH
bXG9StzYImiwZiydN55T3c3FTyuRPLeF03YRhtvdy0rHtCCQeEQHV0/f4snyXFnXXTgU1gVA8wdG
AzzzCED/vH/HL7rtQxLVAWT3HPjKJeXr7Y0rHMvvOPx7Ec062hKK4y/tWmZkncD8o84l2UGUDvFk
RxuXyaBbvEodElOd4yBBOtQMSCWVQYTFdnsc4vn6HYL9+0UqnBaFKj0FCLOOtjQiganfg0io/gWI
HA+D32G4tUxw/2v1FiMpgLTQngZ330a/bo9ENllcKp3bdqhiMMpOWkI8pWn8WHUkSVP80X+Pgtv3
EZApitkwaWzNgZZjmwQEZDPoxv9NgnFxucGRa4PyyHt8AH3uxk6EQIOZbwz91cjBjyFvtydM9OnR
HoS+GRQdwbpiE3rx6Ss7oXE+ARKF7eg6L52leKD7BHPWS5Yxmxb+VGeqY3j8ukBK8+kyteslWl0I
BNq4GRYP6fgKfn0Fp5FE+dbOcajNf3xlAQ4ciCgA5/C/D3iEJgfKw5mwOfMZFI/lfiWdp8bA8uv5
fmq//+k0grgG0su7ZCWAA9y6y+cGgiMUeIGOwujybalO9fQSQyvrdpiPNwVIOqNUwfSFNXwtLnkq
hb6ueosClb5NQyzusA41v5DsoY9fCkFwnQcNAh42Jo/+ViundN0WiJEJ+h62GhC13LRjjQNugeyR
7eMEgcvysrs9NMF9jMlVQ8kRsqwOqsfcvrKMaZnKBKV4SNdm6dYy3owpyjyA23wFEji5mXtzWvn5
upzU6I/3NGKj8IhdjakFa/t6F6SFiipQgU4NDtd9bUAmeppBHZXtgY+b7ToMl2fNKu1NUrPHaNN5
WbnpUfO3tUebbG7PJUuk13vtOg6XaG2r0egKEvaJTGWYN4DfTufJ6P15+TKpMpvQj/mQBWNuh1gw
uDtwNy6tWbNMmRLcuOinovikdT1UEE63B8TFIKDlgJKK9gXWJVqpPAdeM/Uu0cssfcS78j4jaRjn
rxA5++d2FJbrLqaNRUG+xd+H/pwNhQfuBlRaZePmaAQ8whTzmxL1d2QCE/Z2DG4J/BuD4MH6DtND
nOuVFhnaGJuzkj22ZeaPybGcDsSdg/YPoYD/xgEsA6KSrM/E18kUI+ohRljkjz0kFuc42ZAUthEN
uG6S+5xw0i4Ccdt2nmOqRXWWP6r9j4g+re3T7QmT/H1e2GOEZw4wp1X+CPT6D1dVPNceJIwNnorF
TxaP1a2tpQKbqMwfc4+c29FP8B9Mmzf25Kt76M9YTIJcxtzlSSkfonLJPGqsQjEUjAwGzJvlV3Rv
7uFKdoq+rZLDSbB7sAb+Wwsmt0NjWxntzsRamEHngen66vXpsJld4IJufyvu5Pj/I8IjFq7PTN2D
20AQrDN7uE3kj1nh6z7JPH3y2tIzTxQIHEksXpjiQzBu+sYE4NMVRm6PNflUvk53SuyhGFK4AUwf
Dsh1Z7pdvGCQHFPiufw9RH4uU/P/kfYlS47rOpRfpAjNw5aU5DkH2zlUbRRZlZWa51lf30fZ3bds
Ws+M9+6qFllhCCQAgiBwzij3QhkfW7XAu365LlJMaMWtt7m/lMxJ/60dercsGajR2Dp2XsMr0ZtQ
eIb5nHjy04RKuldopFX07dg8N+mPUOKRRiz5mYx0SUV1R0GoZRQLozDzkta3npX+JIGaB/is9zVa
FABFEJAwfoumsevIJ4tdrct+Zz3X1l41HyfgQd4XsLRkqPLOjD8o92rs6F+rYda+MjzvOW9k6oHF
fhpJWKdui0rA8KKWIm8Eizlmv/cITTfoh8cQ1pw6XGsEaOBJkctAeEapLx2JDjz8Nnyt+ldQc2/S
lgyYrW5PVu6a46sYkhzwLZ7lamVBo5wTJW/Ncj6A0caA/cPMzXesuUzj8y7Oy2IQnjGLQ5VqcFKw
xVoR5/mKLbhCYxSLwGsxczvrKPrOW3AhJhFKo/SyyD/ufo3H6F3Tt9NKG5x8E/5WPVoX8Lj7e3ob
Ub4HelR0BIHSU2TnAAx1zNRAS8Kj3qh2jFhSTqvsKfkKQsn1MzfkcSksBGUUWlAEQUF5HnJgcwBD
EIchi5Fp5IoG6oF0pVpvFqogtibRVkq2kxEcQLLGUXNJLLjBUIUE5N4MpcqkBZGh5LnegvKixpu4
rZtT6qZWZzieUvXHKC2zjWEBdNwq+mATh6X0YsUZL2u8tSED34D5SBTz0arGPk4KXYqxnHoKj0U4
YtBaMOA+TS5sCs0r7fvbeus5aH6d0yxg8eGli+1nNLqx7yQxyo7Gya8JIEGjY81JGW8t51oEcxYp
reYlWTeLkIiJPuWWGHhgzcznaUp2ib/GdIlzX6kliQid32hd4Kpi74CdH6Ym8NayYyXbpk8mC4O7
e9+aX7g6VcVLO8doePLmv184I6gYJCXWIE817VScSFA4suZM8RZng5mc5eN99RYOXBTU/urHgtZ5
STGFcQh5gL81mw+9Ilq7CyY0rhTrNKcdpjHCTYOxdaVSafCMkeGUNxbENnUjAM01MBlnFBJ0YNXM
Nnyhc1onYhcbXnbEgwTQG6rxoRM+PP8gtec037XF77r4BXIS82uQnhuQAWW5ROswAcdHuMObO1Be
0u2EPiLO0izYMz4LW4/4iPFUkfmstsIDHs4HfFZqC/5eN/fpD+lDAbMqEX/5pxpgoCvt0G9qV95P
vOCxYAdz99DsuFgedHhdr0nUJFJp6FF+lIC23gBLAMEffCNIGeJ9mRwMjmPd3mCwBd+ITijjoG2O
caysbSO9UoTsGKjZOT7KJtKg9MXn1j1Z5N3vvcYcDniqcfWbGbau9arrqhkjOcmPffOhqj2xvF1v
w69S58dX6VhfoXdIzHOt7Y0wB50YUE7u7yrbvQJ0OgRCNGmAvmDub2cxycdWEUO9FtVj6RT7/CHZ
qM/6s7yNNv4WPC7P1s/g2J+1leeqdkWtjc6JJ2xF5EY+Y1WaOQxliiGVY6bXpKvxVhwSv7PB54h/
noxQBlP5ozVmoNH1OLK/76FXd2FGd+ZAqgo/GxDB1aNMs03hxtt01eyyNWZQ3WE3rMOVv9HdaO0/
ahv5WXkCNJoLsvRVsuI1BN8ejfOXzG0K8xs+WksYe+tLcQIhNVZBlw5q8aHKW1yaAB240YSVkh8b
ze0HHnQT24f2vfSAfcbjOYYoUJBiktVSL4qhDEvtCL7krwLDWXZ68Pcg/3jySP6YrO5b2u1OI9FA
HokEB1nOXEe5NnVxNPW6lQX9+J48+j/VDFTzRH8sDriqTZEtctK4m2g1982grgeADLS5oXHhWlqM
8lvsJ7F1lC2n7TaJsCtVOmJGhIc3d+vCsyTQNmISZ07fWA+qu7JGQT6xjt2623Vv2ak8yD88t9+b
6/gxWtVOsM/+qLxuk0X9LqQyfhOPCUrqHqSOwZf3LPRf6HwgzcoIKl7cn3/pyksY/RgvSdvKr4ca
K1lUtpe/gXFbW5c6aY+VuAdcizW+ysHPQFNhrmtwVsZA5b1vOTd3Hly15xdVTNlr4H5gb9xeIUbG
qAzesdVIuFZ2MfX91YP+cl/KgppXUuRrg5ESr0j7qfeOKXHf6P3fvvVvRgXm4mm2uSCKI368fRg1
Yjye+yevJQWRsWUcUfNPMduFDiuEcrDegIqJHQkrk0gehF7xjuIzmmyF35abnbwf4gaGH4XUe7Oe
Jk7LJTtICMon3COAzwIITTT8AZTmeum8UfTVVpP8k7D2d2FnDzvLcoZt6p7atfirOpgP+Ztm84YB
lhYVM+eoYqK7GLd6tjFH60ttCtQgOIHNG7eVmvYRUcDApJDKKd2ac1IuWCE6jfAqgYCJ2ZDvzPEi
KwO7lVX2WRicsn27MlLSK6R+9MC3ySnU3aQe2DmkWfPguYFmaY3JeHWQtIaTEMe4NOAx4DPvTqPQ
EJC7cLzq9p4LfBE8HKG7Zj72EZivd63KPfSF1kFywkyIudL/VCIJ3oI3AafBPnSDP9rnwMHnuFlC
RiLjYoPs+eBO9pOT9DvD9M7bBLRVTFuSjkfFcBMcGUGMQar9UPqiD9VCnwxEOxo1GGPW9x3tJl4w
MpjMbZQ7I5FwxJy6GWCPV6ni7s4s/sLcBjyilJGCnw/O+UNNI9t4iPV1+24DowLch+hi5wHH31aI
GY2YQN95iufXE0T2zq/+JZEpHjGfHbPZevTz2VM4geomo2ekzXt4oaAldhNATCGthPklxHuKWhfZ
3nSwnlTeK/OSLDwAI8/FEyneFJnFlOTWKqVaxl7lBMPEAkosgFen5lroCXqF7xvGTQ0Q0Qi5wHcf
GQo7LNpTMCjx1OO9+WQKQfTYRn1tA8GSx5J0a+IIDXhaUa1ZFgamr5cvEBuh7INMPcWp3WmOhkvh
rsmfJvX5vja3Zg45uO7hNEHWBmCRazmqNiZJJLTqCW3PUoMJMoGG5o/7Mm5TQ/VaCLM/aTqpZdkP
6uk9/oA5hMfATd6yV/139xG/3Zd1e+H5lgWUpRktALkhIysTZXAcS5N6atwh/qn+zDqCi7Wl/E69
pzjeaADUSeJdn1IdNW/pWZZ9UgEHcGNpRAd85j7hsVcv7iTonP//BzFu14O7KxoTST2Vr+no5EVE
IuABJrIrKhuO7rNRXOUGs+5oEZ6nFOYe3jlAX/icUkwtRmE09bTr6btF/PVP1ZlAhhLYIR3oj/r8
8fE1klNLFI5P3Eb+a8Gzg14I9ks9i5tAUU/mC9qHTDv68DcBJyDf3meutAO4+7UQEbBghjHJEHIo
TsXml7eJV9ZW2FgrANW595fytlDECGNOT7wAoDyLrPfUVWsRhaFH46j4ZEWabbjXif/UPeieLfDW
cdlT/tnBG7cHG7E1iREWMn5VgEWm0tCRno2DcEBB1bmv4k0iwmjIHKIWqAakCFHhZJfPm+5V4JRY
brNG5veZyGJIQxs3Huxefk5LGsl28DSmdjtRnxhODa9MbUAw/55GB+xa91VbWkYcBqA6RBEcrRAs
z0GhCD3edAPtVO2B1Lrz9o3jPcJOVvVuXP07Wd9p7IXtR1aelrrmqSdxNewjm/x+0mjl5HseCT07
kog2FpTI/ir1rfSFoDoIJ1UIDYTqU3V2lYY0O/GH+pTtaru1TaLQ6iVwLGAaPWHelKPkza2DkT1H
ngvZHZhMRjW11FMVOP7Oe3oi00r4CbK+L2D3B/OA632BCwHlSlfGOEv0cYJ/EYuqkckVnW5trSoS
2/eFLGRE1yvKmGhagNi4HAT11NNokz2VBx+8G3aFBVVo9xJs27eaE8QWDoMrvZjTCYNNVeaVMExz
lZP94HB8ev7gqwNAm6u3yIFEdCmDiXNe1ottUuNmUIZI1U8BGCmk4s1PeF49b/SNBDR6zzR5gHFg
ZzJCK0nnG6JxKt7FL8ONIjizUJPRTZCKO7Ed8DLlG0vQFDyyoAdk7k1DEzGjUhXmWhoqkn+ugeh1
rnKUCis4N80CI3LNCp0OYBFWj50V8ILxTYCcJSPXw+wfcCPAtX29mIECzP8pHfyzkW9M3HRLpK49
l5hvPrWuF3SWgtIwMEpxzWXTSc/zgyKKoJ9WBq4SAp40BPU5Gg9Waj1tdCO2k5XU8Aa1llYV7ZJ4
kUQtQQXU7LVuChprGh25zxkNQ3TSD3g1o2CJJcADlKLfSjJx/PnG7vFYjvrOXP9EOAan87W8RlGC
CojhwXncio6/9TeS03Mu8Lf1glkGrB8FyJm2in37S4UhtMJODc7BRt0O+2Gnb+q96kYOt81vwTKu
JDGr5ykl6GFVLThXrrAW1pi63paHah3TwvHW0nO4kbbRtuL1BtwmQIyCzCLGYhS2/QSx/TZ4Ctcq
zZ6k5x/RQ7kxXR41G3c1GevPgnYSBLTWnuOHM0h21dNEsZaHcs0jTeCqxcTEUhZ9L/aglrA2V4br
b71PXHi2kiOugwMP6njREC+MZN7aiwjZp6YSJBnUCh8epbfsAyO56/unys1l9HuXANsEz0IfHgtV
kCkYpItFJTgDkdrRt/56WCsr7xF1kPtybvMBCMJLGdprvimwWXtH0T/XY70Kz7kzuTKd7MTWdt1O
t+PNRBUwHOTgJe5Ju37lCL4NWSowGvGAps9Itghe12vY5qDf8Ao5+jZ//6jhJSX5MlbqLqL/UhKz
W+ogAUalg6TG7jYT8dzCeVOcepdzzs3bTAATpJcqzWZzYRZBn4feNKuk4Nr08LN7+u0CvfowusHR
/4GHMd4xyltC5lQrxmgSigbyRkQqgRpO67Y2KqoS50q44MZQDKCagJLCjBgmqK8VC5NULTFKH51R
1sTzui09mI+SE5DypB7vb9Z3g/H1SXYtirkE5uFkJGi5ic6lU+0Tt6SJ/bNzU5KuQ2dY9wUZn+RH
87HcaFRcG5vxOPz+xJgYb1qW9x06c0+MUpy3ZYPv6LfJRoJnNHuMPedEBM1p5vqOvwo3vdu+x5vk
NXqwVgptKAB6Nlyjuj0mrhZEZ+6QgVmayDDxIYXd2DW6wKlwbN5+/4hIdahWoes5nhP91w1dsGQF
s/lzFzD43nXGZeJUBudSD8vqXHQ3AAwEfBWTR01bfCz3zceWRs/FoXyTeJzNt4H1Wi7jQWmSzcUs
yPU/1K20kyW8J4scE7sNrdcyGGMeiiA0MVswe41AJvJLt71T6vKOiDl8sXYMwlDw92hoykY2e+0y
ghwCwqNR4TIaRkWfRu3TG3nBm4UyAVsCVLkQwhyvhScVVTtCiLhSt95K3Pbfb/K1G6LBol15q3pV
raXt5AAw383t3O3XvHLR7WVBxZSHgpofYObAysdYymg1vhImdXLWs5EMSkdiHqT1vB/sSl5KYGwi
aaMIpOtVcu7MGHzaDymQ2ADiLsRE6Y5Kw0VeWZKHvj4g0ciGKOrsixFoN6K21tT4XCvPQ0sbAa12
jt8fBQWj85KjoQXBS8VN3sqrSnMjTJVnamvnGCsv9nqQkyJ378fEJVPCDWLGksCEpS4yplTJaQtX
lLHEHqivUV+d7DRJwF3ZVR/3Jd2WPGBQeAafL2YAjIRxXVttPwHeU++L9Nx+1Q/SLqV7f1P+ll6i
Aw/xZfGwRPcrQDjwNAi0aSb9LeKoAZlCmZ6nZBplsNz7xR+1b0OBtoGQ/zGaBpwVgdFMe4yY1++j
PIw6TXyvP+hSk8toZbMiXHRqIflda3pbrjhLMavKmt3l9zFLEerR6Ptlk57jfDdk497yMBA2AZYG
HK9y8pnjTFCBuzr6pa28BAMaMXpOVX3JtSwdCBhoEQaEJdsnrImh0KdTkp4LU9taQ3cSapX3wLcg
w0L2ha4eBY8RNwQXRZq2PurA6dkEN+QKXUY+OBM6i2PBS5ttYXJ3biFC0MLc/LVdzQOqqjal2bmy
O3uyJaSz5ka3VbSoW1s8eK91TmfH7dMYQi9AAFVVwaOzjIGZa4mZlKqCLGXZuSYl6p++Y9En56NY
rY0nXoK5tIbASAKeGBqkcGDOf79I+zSjK4vGy9EDRp949dXllbv4cUYPyxuMbKyK7OzVbf9oCZX8
ro1R9SwUbUuDeWeJNENrE3kwCthkUUsBkdEYq9BBR01g1ZiplNC6SOZe8MAC5tV9R7l9KwFWEJoi
UK5Bmxh69JkvbDxj9AHO0p3Fgs7zn0EV9rScnkv/TxO5PdqhrGPfbSI5PAmBRco2sMf67LcB4J5X
vmcrgmMp6HMowUPHceLvBp5rJ8a3oYqF13L0ImKi7XprxEksE12o+rNQrktfcgvvVwuUviICcVJP
vQmQS7UTayVJDTcUwo3XoW8L+AYpuFdymr4P1nsj7NG2kieurjlBuk6CrxYweOYjSKAc/O+2OkQA
ZezQZA6wyWCgOjDB8sIRUNES8ahXvAuqW2uHsqht0fudibkTPIR/0m5Vxb/06N3qSY12+Pt7cnuE
AUZNxW5gjhBjAGxsRRBtIsz/9+cU3Qgk0zvdEdtEdNUo/KpVoK50svnZtULs3Jf7fdoz641iqILB
A5SDUNdjzmoQpOoh+HjRDDi8edqwGUQXnDx5dhzzoxg+KQYJvVdreA0F5MsBKSzJKR6VX/pGFrZA
Gj9Fhh2ZJo0ehpEWPtWkx6BGJ+dG3ammq+m2dBhDw8aErDFi4jN8kgEkCfi2oiLDIddXXUhL5cX6
I/NwbW7bbWekRagF3Gfg/ZtsS3Om1b3hVUJ/FuMADb6gOVYfLXVd69QA3vV0aEvwvIa28axRfaf5
J904lNVAjGhlPqQz7gKv11WZQya71JdfxJj2UKlDPAZef+5CcGC6fenG5VNs0dpvKFgKV6O+BxMO
XkXyvb7Rgw8whAekEp5Al5E270JnY2bbM9cwxsMYOJNhyymQlnCs2hIal711nIBvSadjs/PtJni6
byi3iQba6yUZJUNAMgN4g33viEH4NEzyEJ81YnujMw64uTqnkWhPAecuM4efq3ViJDH3p1g2QhX4
avEZkOzaZtAkiVYTEHB6gOxz3O7mZjGLQl/VN4sTDjrmICg9s0vKaYrPMQFuCrgF0SZTjYR3R745
b2YxIEFGZRlvU0D/ug5qtdlGCTqwIQZcABQZUktls+Gdat81Y3bhEDqwTQbeZQ32BiNZcpEacp2f
62oQ1pmv5jItxNCLV1Kp5xrNRwOzPEmjVqspaYHen6hAF6d9PMaAEC9F9D4JQGsuaCab2kgzbwSa
uBcYPXq/irCOVlHbdv5DKAhBQAaM7EhEUTz5VBaKBdPU0OBOU30ELXvRTiANEYO4R5StPAsFqUDv
PxILMPtuO2WBAiYfofsZ5lEpULEaDYET2G6PYay5MnO2Y8wJveUs9oSoVlmfWlJyHtxmUz4odr0K
3BBPdNHDh7pOBpBmcjzkJv9kJDK7DDipbup8ZP3A4NsfQmWb9jTcIMBNbkMF2zty+4sXJEJJsBag
ng/2P7ZbpB0rsLChIQr3jIfG7WsX3cU9Sn9u3TlN9qru6s8AowzIgzmq3tSxcEZjlBnTDGCHAY4M
k0FIhemNUpim59oxiLo9BFTfNM54tu/LmQ8fxqCvxDArmhjBmDYt8umWpi8/Tl+8hrLbMhmjB3P6
1VYRJH4BAd7K2DVk/6A4EaH/fUsjI4YpYIhGNxVFPevhlCRCmDHJQ4CGDHp/uW5TaEYOc8JoAHWv
rRTbgiYYFyq5rk/UjQlaWmMbEd6A29KRAHwKgGnjNjh3ujPRs6tEswqVWZzdO81G/lPbpHsFKuTb
533FbrKjWa8LQYy5BcMUjX0Rpuf3kkw7cD06qcsxtdvniFnGzDuAJlCUrNhnduRIeNwZc8hwH7Fs
m328Pz1z67JLHnspRb4+CSKzLDFTBikoO0jEldaY70RryctLQb84l9GlRZsxITCmBmwkvElcixok
M06k0M/OQkDe84ECmsIn6/X9nVk4QFHdw4iLiAdTYA0z+uSVpZSq0uImRbyfymO26YjYrGjNoYRY
dNRLOfO6XtzYWqS+gpBBzvvkEetA/HOTkO3J5I2BLy3apRzGpPNEGRQrhBzvWaY11R/xoOJwTO0m
D4SlXcpgrFktg7Yt9CY77zyNYK7rc8g4t6hFz7wUwcQ1AVQvndXWWK5kI69EKjjCT4WeeE+v82qw
8flSzLyaF7siTo2ihRI0iTb61q3285DixqiOakZOwQuveLp0GlxKYwxakjrJGmsohWmEjzgk9Iuz
MfPC31GHJcVIUCzUKx0392aj2tGW8+uL0fni+9lpoCJTTRTW8PP6dkaFd3TyUNH150gVUr7dd0ue
AbAlUaPS/a4Kyuw8UiSc4LAWaGmDoQ6zMty64FIycKkX45vWIHZd3lXzviARcOWIxG7oCjbH2jiu
yRZtol4fhGqCsTX2cOoQzioa2j5vk3g2wDhnngxjP8ZYuPIrctXNH2u3wVCm5sSncS3vZFytXu9v
FU8tJsfpI0HzixEC7fD4J91v1zyVOG5jMbEg9xLRU0QIeFeptFZ/g29pc18FngQmDPRFKbSTCMc0
D7vJHQgu2zzf55wz7GEWgDYyiTVsfg90jnJVOVtc0QnnxFzMAf5aMiboruPZ2CaCbIArCpY80m5f
kvGzd7drkwqbz/tLxgkGN4A9lQ+uu0qB09gBjaznvfMiiqQn6lsdkIzyplw45+ftTQGYz5IozKHN
tTUTvcHFR2on24LylnApwblcQiYYgDxe8vziOxhopLNNWrmTra2rnYoBX0oTylnHuRjwn2M2pniu
t8yvTTWvlNl9YvJT2UW2bu9f4keeE90/szHWey2m8cqob0asH8qG6qbeiGTNUeR+FFVZBl+xFwc5
rGB7uKg2J/Mp2FGHmsb/cnO73B8mGmRF3fQC4D/O4hchtTtRGuBiwIui9yMCIOyul6vLFCkbdaRR
PcUzp0nRAfwY0JCqpPvIcD81vto9gKUd3oVuWe7cDYlKFYYAmGAa+4DjQ3UC0dup7ENN0pBwwvVy
IPorgVm/FKTfopgn2Vk65UeBNlsFD7XR6r4x8NRglk8qtb4SgQGBrPonSvHuWnn6dwKYVErUhxBV
EwhIJ5KQjJi/o5f7Ev5DxPlnodh2DKvFuMw4QsShN22dTg+OkjlbOv7XLcPf2fRfOXOAuMhBvaBD
XgX4QtQIxFcAAD++JA7HNzl7zkIXwtZMtWxgVT21iIAJt8HZFgeOkP+Qsv1VhImcUdFpY2VECDGu
uUrR/yyQeFXb0UOy5rnnfCu7DZp/RTFBM+mrVEkbXA2j/a51NLCikY7+mA4ZXfOqYsuB868oJnBK
ZdP1kRbiVW/7HhL9xFHltuuH2X7G4zOrDqWqxd5I9dYgkmxLGpEehAe83RBgPxIH2Ln28Rj/Cakx
EBnZFScgLBs6KDe/MZXQyctEBFnrtCJo58dEItNhIxFjjWYjoIdR3lk3W8DNtl1IYsICpj3bpNDw
Jiv/KX1aoaQTEMveDYeCrjnJ9lL5dH6O/UcrJkIYaZakYQetRoy9+LTff1AnWW+/XhVkKTLH9mcj
uKMYC1mA2liPcjCEBZvgREv3fihajKZ/VVGZCGGWVu4hQGTn159TQI7p79P9318MDyiFzpALc/Gd
2ZYSXcFAgED6aw+2na7HlyglyKzuC5l/5GaJLoQw+1EUZVVIA/Icc4WDdPWCmY9/J4Elva8EjCAF
PlLs4H0iKkyrWYlrTnq4uNF/tVCYrVCK9v9lvcfVM8diF3f54qeZSpQ8hujjrLFA8mu/0rYyUdec
feZJULBFFydN0RRWjOFWhDL01jXOyTv+SxWYsOyhyw09MhCQPHW0tx3uFXo5Vl0sEhONgZDWj4EB
UwXQzvFXTp96W9xXlKMHx1bZ567EqgDFpELK+Pz+y/pAhvn5r5yBDbmBJTRSK0NAcJ7W8Wqfu9Xq
voTFY+tioRifHscmzTU8IZ2Tjf8ikpBbbp4t/Y4/K4w/mzn4upL5nqSuXitb2ZnBHDNCm/coyFGE
Da2G2k9RXMItygefxOeM8m7mC5uNdiNNU9C0AcQZ9p0tLT1cKBolR9qCm3lOR5dkPs+ilpKjKymz
mpe+h5Fyq6ggpXYU95dENvEGTDS4ubze3/cFH7+SM//9Qo6Ul9kgztrg/r+ZF2zk2e7ChoDADE0u
6A/EFYXtoo9VJQvQYpfjJu7KCdpZBx637+0QK2ZuLkUwizWNBdBWBIjwfrZO//pYuPVL4Yi29Erj
z4BwvH3h+LuSxiyZVeTS1BR6fn73Dq5YUhUIGh2yn+rP/a3hyWFcspLNvknqWQ56zAeiPFDvgXfx
4slgvBJniKDpHVZupPrKe0al0UbvPGgDz/d1WTgHL9eMrTTHjdEb8SwH6Mkk77jFhIXoApo2XIDR
GIp2OpaWxWp6SRImrFX42js1MTfhhijIF/nuv1TIuhLFLJkn9MBvkyFKwxSsgUuLG9CUwgICBxRn
b7yCz+IO/dXs+4S7cNA6AnViNGsG7g1XoB19iN0vzvGyHG0uhDBpiqz6Q9sOEBKTaLMbnekBdZKX
5/s2wJXCZCyj1lhGIEJK6airQ7wDKP6L9PUyvnEE8ZaMyVuGYorRJvG9ZO2HtNZPTvbz674ut91W
M8eH/n8pOoFvyD4F573UV72hzldk7xA/FJtxmz54q7Nnh4fwgFaI/Y/hddznNvognPuyv3+bOUqv
ZDNJDZhfTDDTQ3Ya0OSzskO7LpzOroJV6vjquq12eYlJ/goU7zZawevB7hQqOiMFZsjwI09nrJBw
hzEN9SvdGk65VdwkJ2ZF0oN5kLexSvw/ZUyqiKS/KoWoI4ne+33m2763bv2UKocktYi0Fj88cyWA
qe3NjGkwfKDrMKzOzbTqMidKNmAW7HhsMQuHL1AtNMxWYmwBPT9MwbrLMgCAVxJuv5Jd7EBQ9BLa
9v3l5YlgfKEzcLVVrH6uicvU1fcfJ97gxVJWeqUF4wiKIOuj3IjZOa/Ie+nIVPHBLol1fObN9i5F
qytRjC+0jZqDlR3a1E60KRL6DjTEipYJnd9djE3KORsX4vyVOPU6nbACGZj5KcTtxD9ohZJ+3N+b
pRBy9fuM6YO1KmkmdIyep0e88hvo6ApoRtav+Vo+3he1kBhdSWJyihKdC4ovQdK4kumhXpm/1/9O
AJNGqLFWRYo+zY9IIv2lP1UcBRai4JUCTPowSHWeZRFcBaXhjepUCflYf3G2m+cr8zdcHE5lH8p9
G8OQQ8zcuWPrjMqaV2+6vxHoGryWUcVepecGZLRfh3yl2sWrx+nEv79SAOe+lhArU2N6InbCe8lJ
d+4tQnObcs5YnhqMz3ul3klmCTV2HQr1L/1/i0k2o2b8ExhvJnASqR6UUsRrSk4OIYnso+XEvEkM
ngqMcwNFP/OHekTdR8SjZGKXdsfphF24K1xpwbi3J2Q6WIDm8BFu0Sfsyry2c04A0dlXpyEOa9nz
IEHYidvD/GoCKK3BffFt3uzrfd/QRca/RdToJ1B7wv9KYhLqoxOhXHPj+8Ir2tWKMV5e5ICBjhvs
yTvuVjJOeYOWe+N1y0mp7sd1nQWawQharmQqlDlvwCe+uh8JOSvFpriwatWKEvy42NnuRNI/4aEp
ucVkzkp9W8ZFrMrTVK37APGwp4r7c56r1AnI43nXXU4w+X5yvxDjqUageTkMTCOuK57oZ+5wgu6i
BBng2iAzAEXDzV1HN4GP0ClwEgPdVPlEtGfSf3KyoKXeasxl/JXChPY6U6bQt2Q4ytogdp2sS1Qf
3AbougDMzomHx+1uJaKpOEdiET/oq3WDUfz27cv5EB+3vDrqYuj5+zWsiSAXDxVBhM4xyX+W9g/0
V3NWddEILyQwh0Au57lfepDQNMQCnfuuh7vet/PF6HYhgjkCMAxZZHIGEa/YNh1Sch4vJE8JJtuL
8DgkqA1sPKlsNyTmPgDJIeWYBsf+vl9SLiw8aYNS7nsI0UjQkRo3D+vRxVhMfr6/XDw5zGGgtmYd
lg2Wa6Q/q8m1MBRBHe3lvhDeijFpXjWYYa1jV867au+iN9GuXnnMyzzbZQ6CsOuHOO8hwnh0u120
5kU2nlnNKl7sR60buVXW2A8MGg92A3Dh0/014glgQoGVTXjXRvw/T6d37di63L7qxdD81zG+L9sX
GqjREMTpDFEP7P2NRd7jh4HgWTPZ+u59TThb8T0oeCGoHRQM9AoQlP3OySM8Pfzk+LjEsVqZcfJa
aFu9lbDbpdPYkitSDe9KGRXw0BxiprSrqPHsVOT0yWuG51gyy56uqUE7z0DOiyjZdUTetj3RPu+v
H0859drUwKFUjEUJGdGmd8zX39LKWE1//l18+X4Bv9ikwWytIjMgpKdaDtgtW6I/qod/KYTxe8Ur
xwSwK/D78hUB7CHdYOiK8tpzll6VL09RdtoQB2wzdrPB2YO1wjhsRzfNuXyPXfXXTl3zxN2iLcy3
gAtHYkJBVHtd39UwvvduL+lOuD+cMYX4FA+YLh62yiulw2BDTyl2vjA9+j9WNi4+gAkVUesnGoAA
ZiM8+Gt/q55McjJs83+5sf0Vwz7dqt3QZ8F8WL+Lq9343aSCScL8131rX67TXIhhcoIpMLKi9LB7
A44G9MF9fng0W3F8aun14nLTvjOxC3sXESxGI8CaoZe0d0BfBFZflBHxsBTIh4gUiB487BiuZkyi
EHqhgeE4LKDdZCSPyAfqaKG7BvnJv1xCJmIEfVSOaoglxK00fQlXbx8ZNZ54FTVO7GPf5BJR8IxU
0r5bfgfibzpHPP5LRZiAYYCBL9UGiDika9eNPrPapcn7fSGLamCQce6sMUGIzbivGVrlUOUmMgWA
Ov/IAR6nr8P/JfBdyGA8tIhDXZBA6n0G81EMtFxpq76PO14RdfGg+Cvl5kQvNQ0P1vqcu0U/lGf0
4c/NvgZHl+Xb/IUYxkF1cKZOBvK3sz3S4MkiKm2ItG0e1vf35bujham4Y2j8n41hD3UwN5h+k0NO
XKwMx/jpkRl1jFAHGJqb7UN93kUbwTW3NTFwIyoA1IuJas4VfLmUe/ERjM/OnO96Ec7KyvnOfwaB
kH7CGfIWEGGV2ryzZDlEXIhjPHcCGfsgjDCU3UHGtKwtdXOTjLziqbWY/F3IYdL8MM37NK+N+WqH
lwny3tn+dvr6ur+DHM9iqVyrtEtC0IujgSIn5etO7gluRhhGuS9ljgH3zITN9Acr8ADejJYcAA2R
HlQ0/1Ouf7FYTIQYszQYy242RJ2oNoabP/+dBkx0COUG4009fn/ALMhDxm1rmLPfOyvEHtwYAh/H
WMMKfT/Tur98J9zQj8jhoSEsTTZceizbeBX0MqpiAhSZ+xpk+jgRdP2C7u3/kPZdy5HryLY/dBhB
b15BU8WyMiW1pBeG1JLovefX30XNPbspiKcQuycmpndM9OxKAkhkJtKsxez/Z2gW7b27QfVyz8eK
UgLgZ7Mlwe1jiyFh7hzcFG7FbzpUhTG2o12unxTDwtKz75zeZ3MZen6FG/fcubsAL8BRA4uh0qvL
A0jH3OuHJnN6HzF/VsG+GjA67WOzj92H2GJa8VULsJAxK80iABr7MOb6HjL26iY78DvBGsgoma9/
987UMb8LvEpAR9HoB4DNikM/DHOc1WNyAeDyo09CYKbANV0/nNV35kIQZdPULm3rko9mQRr4XDAd
yGozXlfwhQgqHgGT8yQkUzy3IQmITke7Nj8GE77cCggry7yqawtZlF0bmmEExxb2rYvNE1D98III
LYMVM6x7nIUYyrgZkz4VWgQxT5M1HW7Uc3u4zRlpvvV9A2snpvihzaAr+K5sdTeNIILI5laHzslf
+1fEpWZtjTmRHdFiqtwcgfwweH/EabPuL3S7jkAXxvFFjsfs5IyPQCkkN5PpPQk2w8Ot795CEhUL
lUZmdJECSTwYsc+BJYOXKcWCWMqwqtsLOdRtBeVqy0mgjrxYoF7g4Oe4v5h9NjR0aIAQZB5Rp4v8
bS93cZ9WUDegSarmHHfM6WZ2J/uav14KorYs87xBTb1mvqbxKQRjVldZzeFtIKUl/oZG1Ify0ph/
c1BLqdQG8lzjydOIDZTI9JTiXdkAZL5DToglaP4hWveWgqiAcRA6bhjTNr9oyAsmz7JZk7uMTHZ1
KnaMFOHqtVrKoqLFJOL9rClxZo2DCG60hflWObVVwFqwSCvWzNFSFmVdlbGFEqo4tm5Gy91ikiO3
ANdvXbfhAks75r9fXF2tlgwQe0NMgXrnjDoMXNMzmCqg8p3Z2GAh82EGmbBwLLGUsUWPrKA1Rj0b
qMmpXIAcWvKrbKN3ubGT0/AiPKpsfvu1S73cUsr0xgnal2PgGeImTDlpH0dbczTHeOpfA9NHoUzT
TV6x0xvmqBFTcSh7HHbSoCsVllthlzHAZhZ7QMgAO7bYMMEoZiX8vy/ED2YVKU1UMZFnxXHEGTn9
4AgH1UwVm4z3LO1ZC2r+7ChQsr9rD57ZEddgTAZKmryLtk9+91brevtbhpbOv3NtTZQ16fuib9QE
coBC9JbagfPR2NlJBIkEM6ZmLYmyJ8YUF36fQ9TkyCj/g2AIhe0MXY/M4Gb+pWuLoqyJwskiH5Q4
KE2PiNJ3jiR9jPKtgeJjxlsV4urKUrtt32yM9rUsun8NW408KghT5S8cNYAbU0qZaGFYBfU4N11q
qAlJcKZ2gRd/Zl4/vfVr94+cL5++MDGIuBXOb7/k1C+9I9jZ5i/6RwGbCYQsAKjrGHCilsLpMtck
2jDrIWYf5zPjjsorm8VwTQ/B+aqhVs+LhkhXpf3e4GofWLdAK+BNJ4N23Cibh9h5v75jq/ZiKYda
jyLUY9BpkAMc/d+g2iWhOzrGRkDx2bdYvf5fB0Ar4kIafUBDKMupJ0IaSIXJ27D/PT3uWGhJ4ppZ
WgqhTMXk9VUZzGapB0VdSqTfeM5Z6kiAZWSd7ybLwev1xndl2R4+o+3OcFlsLatliuUXUEYkCXkx
7Xh8wdTtlHz/sL/1Ty3hyal3EXbpDK1f83BLaZQd8aY21rgJ0hSgDiCR0T41r9e1ZO1eLSVQ9mOQ
xwFKCqfiv6K3rgtMzb0u4CfnMizEUgIVg2jiyDdKjTVUljiD2kxWhj5wjShuSp6O/m1oJqR3bmTf
Gh5s63WXmZ8sK7n2NF9+AhWftJxmTL4yh1zAG4iRyBXJJwvbnSWDCka0MAWXyxxqtY9uYTf2q2+x
lrGa11yug4o9yjprRl35UgcN7KcXdBHbntWh2+SB3xs31w+OtSDKfAQJL+TpbD6kszOLGcwRhY/r
MubfuGI06OR34+dePTbwk0gEia8ySUHdBm4F67oUho7TtWxxnMRwCCGlh9oB3HkKzNPndRGshVBm
IZOHWuc4bJYVItglsTmZMTqmWH2Fq/YAeJG6CuhCWaGf5EZUCHne8fnlRXImN76Rt9eX8ZPaer6s
fwTQj/CCA5lzWE5YRxbYjrpTzQEgEBERc1LBq5+yymTSpa0a9YVMyqhHUuJHWgm/C0R4MycqhrXn
6Fa1OpN3zPL8366ROiuxzIsqTrGJiN9lkwMpoviQOLGpXjrzNbA5l58HXLsNQwvXPSTA9UURd1iS
aGXv+kIC2KaAtMOms6Ln2gx4kl920cCsf6yFn4C2/UcStaOcDGM0SpCkiND4xlHIccitadOKzHEi
lihqM3tNzQchEGcP5URWfDzsAKHPrsLOP/PDUCxWRDlCwPmGeirhzOp4i3QxuJ9lIv8WbLOfHJZ+
sGRRLhEBbVZECZY0OR0Qx6MAkHKSWZ9vQ4yosHJEqzXt5VlR7rHulSwFkiZGfYDAJNnpwaiQCGg2
86sELYP7fItymRlsrl/0VXu12E/KIwKVdcj5DlIlfVPXj0V7ozcb5YFPHvjWSXlyXdpq9RHpSvB9
AXMZyXFqS+NC4zk+lvBKObsO2u3642FA99jfVGyXYqi9BAVeAWhDeX6bG6SVibAvXtQ31j2eb89P
XfyzGGrv4gbQ8YKPxaCnryTB0zwMevCI9gh0w+v7tn5KfyRRMUULyt+pNvDo4e3U/kjIYX5CsmJM
5uHMgcDiaVUZReuX8+FYyeGYWUDYh6eXbNa1WvddfxYzL3YhJvA0mVMDiMluLGewWrt+KF3+fnjt
SWRWVstIX89ffeWU6PoZl4ByIvdwi5+mjBSnAt2dGRNj6stm/5Aig8McIKQzzfRsHheLEjiAjwYl
NG6G0hOcp9AyH9vQjLfSNnDECzrz3e4usT2WEq5qxkIuZeHR/iCrRQK5FSoaL+XDTXlze133Vvdv
IYEy7AW6GCOlhoS9d8TwoQm7zjgh1hoomz6C9B7lMkgA60q69U+DB3i4c19v/f5vpneRIv9zTpQB
UrLKH0sesjDAZwl3PMk2t6xpw9m6fNcFgHhjvBoA6AroMehkvCz7TZIbcnuxXJabnT/v2k9/P+7r
B/szGv7+mdTBKlM7Bv4ktUBUqZ302Dsmq+DK2gjqYHtAQPe+jI14u7th9aWyfps6SHVoUrXV8Nup
yeQJW3lffd8a2n/4BtcCTLu9SNZdbQGuxz74cL737/eP189gZWbguyTKhxSwhFw3b1FMXKAW92QP
g3GvWsQx7++yzf7Fwn2zLRujhzajI/CrEH1NmSiv4mGiMq46KMDReekfwgfdTs0PgE8fre58F1ig
e3fNbXhvm611vz2llmf6juG+X98B1jlSTgessRHfVfgI5w65UYbf/Olqvu8u5WraTh/5UcePD+SD
dctX0mrLH/8xZae3ilL7vtJeHmObO6Wb4i0hwHCPHiyOxaB2/drT43b/zYaD7/K7pxIFb6oUcd7w
G8ZRsr6Suu4lV3teWEKX/+tfniUvvGs3tZLhzaYK2NGsxs7rCqjSsI0jx6dhP+KrFUIIIyu+kqf8
riPU9c7itAmNWUeAfn9XG7aYP9wmd42DlLJ1eD+0wA0d9wfpsVFM7Ri8BQOJDhELiv+r1+7/vug/
5up6wRs1fb5jILM2JRKDddE5zHntmmTb0nl6GMlma3/+l+pA3exR07KO47GxAzEZPy2xVI262EOB
xs9YxW/jURaXJL7NNzv7fBjJnWndtuSwfTXf79u9ubFmbLedFFklK45lfAKV575+J3/SLenf9OQr
NF8oeBgIGOeYsJ79S0tQ4Y4s5+i5FRGJ/QEWgOvSwLN3NYxQv0zbQlwvGpPWJ1DLkriWQdzB4t5i
8h6jZFpvOeJWDsYKU5KXRJat+HREg4zicrYbOHt3RHpb9In0dlZOT01mtuL+MgDUH2y5qX1UCO+T
0vYLeztt281TvTnrvC39Vm8FsLttZFD4boyDBD49EugkBPnksCuBbEH0o3AHVBDiB2hLTdw2Ic2N
+imgi9IF/AL+D5MV7gcwdYL6a5Mcfn1KEUr0+qmyhPs6s6KbzgOFx112KBo7f9Sc3Gzwudxv/VWJ
vjoiooz0G8kBt2ht5gcPyaV0I4Dv43iTz3hpH0febZxN4XwYRMGEq4uKmcnvSvvYQ2gYbwcralHT
RkpDeePtaT+cS9Ldn3U7MJHIBhOZagZW4UQ6eXJLAoJpeLPcHM7o4XW4hriOsoGmGqmJ56gJ2GCJ
vB42W2BB3Gmb0LY1Gxnpo3Hr74sMZYxbfZfagPbsnQKl8+RNAYPeREZrEEzjQ9uLrtwQJUXF93QT
WPlAXDWc+6bUPRJ0tw3oNXvPelcwnaGTsjcPr/xbutn9Kven0lIez2Jnd+Qe9GmZlQLvSXI569bb
FQ/aRSkIEFcBaQzSIJtDaLwB4LCAuoZ66npr3PK22+4e8re0NpVNYJl6C9yY0NFO8H12Y2oFkLww
14YWDegIyATiCdk7z7WL7X1PJGDiZp/vvSWet+8P/S9FIiTYWepudPU7DFzs0C27JdWH2pPNToXy
TxxpjibJEHmYMkzXb1A0XTSJOBWoK6IPzTTc6IRWlzOx7yuS2KUVW0D66sBx/KszO/A47WLrsxUA
A7WtiLuTjuZ0ewodngh31UMAC3hB4Ivz6E4nF/+y05NiwKYhc9XhWyzfxO5v1feTgs4gU8ePYic4
8ymwsrdp4wCdPcP/FOx9ShxwLf3iUOx/9+z8rQfEdYLmXJn0VljYRmKftr/M5EPenPP9qTWxUgBK
aCgJb0Lwo1yKjXEjCPuEtFb88AEvN0LzD94B4LHF8R2DokQuyDu/FUm9nTRnt0l2Obkz3v2MBJ+h
NT55zoN2A8rq4qFFzXWXY+TYwkXjyWAjX78l0mbncpnl+dDKwG7N7IiC98ZU3l9jE+ix0t0M+7Nr
rbo2yTYh2NrfyIRy7ilpyHiu94ldxYRsXbsESLxhYWbat8UbDvFOfC7IdjQ97M0nbBXwSEmzf3h/
Ss+PqTPcBsfo1coGZ9ryuAxtctypWP91g7bmZhUAGcmaLMkY8qXNpxpEGseFXoceXMnB1R/IS3ia
GzISq0mJfladGQbecHFUuxB93wx3xJRPxVTCVEtVIhsd4COF1BT24eXihMDTbx30Dt3kboHIWbox
YEazI+MF8bU2yrl/WzsVdalpEPGZDtnlSF4uBlAMQtMjyFJur2/ySnMPJhAWmzw7xIXT4Hlfwzg4
112erNA+AvVGOpVPuCwK6Hw1do3rZ3btuzjqDebrTTKpFc60KMivZ+ExInvBwQVgLWsl/sOyJFCq
SKKkAqLu+7LEogvEzvP7i0FQ7c94BxYSo/T5DXrdI+BhlTdMBLmVCsC8tj8yqa2My6hNfR0ygeye
BXCD4HYJnc+esTZWiPJ9adePn/Vb1CcPUi5GXYEIxbpjfOXP9M/32Ic66MCvhQp0bnMAbpDYVk4K
gPt7kjPEiCw5VCwOCLKcqxPIeXIAqEbI8cyZL8eLb8PVkS3Ilh73Nk/uH7csfMUVDVvkg9SvWtvi
4vhxXQrp/HpBMYv1emFFwvQAlKYPRc/Nz5fHfec4gXWJ0EeSkV8XBCDOHdnarrLZPQbEBFT8+2ju
fIvVLvPVA05ZoG/ro4JxTxaTshmwvifLOt69n8/bkjwjtHT2OUltNFE6DvQ8N/fd3rNANQX8N59Y
E4qj5ufmdjDte3sn7+/hGshNaN19wlm7u4/tx4mHh/olkeMxQAi21e3rGv01SXrlu+k6HGd0NQAb
EAULztmzju7R6vGpL46yrfFswLBa6kjkAAbD/Myq4DNu09d7YKES0SSAjHpO+6SmzVI3+Wcp7tuF
okev1D7IhnJ+TFgXnxzdeac3pv12QUtMQBCmZVZrWe8h3oIjcjpztKZYJkIrleDpxMjtfsH4X9vk
7zbof6RCTbhYxMeAd8Fyn+5++bey+7Q5Wm5p6jcNsbcbk9zjn5icQVuBatv4QHOzvQfJJmAytixt
ZVxGugLFBZqudvOhA1GR5YrntdBrNZD+l0CWipGJH64kGP20SUGaiwdLJSAM6p/0LcZEOaves055
zZotZVH2WAnQVwZIuw5WM7S77W+P3M9nef2KrAUXoKr+syLKNo9emMaDqgDhyTzGd2+pmbximoGJ
AL8CAQBvuJBD2WYj0evcUCBHw4Ovt1+ktwqUIEC7zQBczqElHyynxH74rJzrC2TtIpUCbesIFd7k
axd523/R4HvutZ6wmuJYYvTvMUYQGeMUFlielXhESon3O4VSJLiB15ezmunBoA44REXji3zxuyAl
0OLcG3TEaEcBw1vwB9WWw4szQHNQhVdEavlOv9Xc5GNGWCgZl32torCUTt11oZCKMSxn6e3dXe1m
9vv15a2mXJcCKKUfk7oSagkChNRJRyvXbNEzn32Xr23jcfQsHB2LuOj/kAl8SE3UBHCdU2fHT17M
jQYu9dEAPJG6i5AYb+zJNrOHv1rdH0mUH+XA1tpKEVZneY/RZNUWHq+x1W55HBjHyEyupoDm6dz/
vyza+QFCPKu6EMsqLIX04JwUiOfymFQChL8GVCLCWNyaU1rK+165+p9YHiY/FbC45HnaKqeNKaIQ
G+z8++ty1p5isCR/1kU/xbyg9uQQzyEkUvKtbEmdw9nFHq0U4j4FQVdy9BBX4F2/i1BDV0+lRlhG
ZS28//YN1D0IwP5SB/NBjkgYxXaz1Q+CfV++/debSt0HL+I4TKfjEEdw6GB+BFQ6zoN++otJ/tk8
/9lUyg1Eolga3fi1oBnFLgXQQu+AXWvDXNF8m3660D+SKEcQqro8JgNWNPOFGoDO6jCejum50zw9
5yFWipCnCDFQyZTMUlDKFWQ8VxmGMN9zB9CVN6rFbXxIFG6uK+i6K/izQMqcRHKQcYGPp1+KmZF4
kwBz+TVkdhOJs4pd20fKlrSSboByCScm3/bIqILz1wSAMAqMBQJbw/ScEFCjmw7Wc5ccOdc/11tW
Px/jKOnGi4SrU9GT4VtHs35oW2DGqH5hqYHdeZ//ek+Bb6vKoojACyC31NGl/VhUOYfFds5TDZCw
CpMH9yzfup7/WEihTk5tjWnywQZ+eTRIYMYDGYDY6pPaEtEkk9ih49+Pb0ypKwf5bW3UQcppIsmp
DLXsnK+YEm9VwUYu0tkxmTdWDmwh6sesT+2JoV/Ody8lPGZjFVu07lktuBJLCOUHBFUtfR8gjxiu
MPbZc4Y8WbOV7fLWuJtuE30eYUa/m1kgUMm3n9WtuD3Aemdk94AcqWVhBNUCeo3Fbw1mk/1aFPpt
A2jfkadjls0njL3mdbM0DfTyvHmHm49i/6tAByBRtyPh3NFDFe26Cq/5DEVAM6ghY3gG9O+U7Ezh
/TiKYBdGE7OA3uHwWjDDw68Jd8oqfBNCOaa0j3r0g0JIaacn4ySf2wd/p7rlRrHD2xgzvbNPPGX2
dj8gFf7ZoiHrM7vlkEInIwYtWMmLtefFt++h/JcRK0NZa/ieyjmKNi+TzWB3pwYNWqzxcub+Ui4s
5bSiVWuIsry5DhMDA/nh3nhmvZhWzPu3FVH+i0e/baIEEHN883c3OlSmJ6p9XVdWr9BCVShzJ7Yl
X8ojZBQ33qGyZecWb3hGKM9aB2XsYlWIfL5B9vUY3YT2b25T4Qn2Nz73225Rxg1jPGJU8VhJadd2
brc2mrDh3lM2ofJaGL8URTe0J74wKHC8/QUzykTbS3sfJbdT7jQPxZG1rrWkxzdhlJEzJvRCyxx2
TzgLTzwMydHVUP0ULAfDhi/ybjz6u8RSYU+s59Y1s1dlm5ucebAlmcC0ecQs3V1wlFCHQhHM9pzT
bts9X9eitfTXt4+kLU7QiUUy74g+YFjhVyih+IVZZ6138m4bqJtWIrlkhdUGmPGRcA5HMilmMJkV
byap7UUoHqFxfizsKLCiaVcVt3W54Yt7xmfOn3HFZmmUzYqwk2rToOzAm95O+eXvh6/K58bm9wAI
3kbExAa9vZcARAmdR4bw9aumahKGLGSw11AHOajqqOQBDnI0+9cn1Cp70qBgnlnhrj8mOup7k1lM
xA4v8hmeq8XfxqTfG1ZhMb5klvRjG8ABqyLM0cUfdJm8yEk+B2ZJBMZRh0S5gDI4qrcfpXszbEOM
Mj2j9nYfEXmPKTiLNdS0bqn/FH94ylJnUuUZQYdnldSa8QeIR1MXl/SescpVq7OQQhlpPy5UIfOx
3bxZvXNm/IysPAsXd90TLIRQJjoBJJSoRxCCSOJRxZBOiNdgf+HJ7fUjW8mGLOtlNJp1y5d8JReQ
A8zhO/Fewgtwe13CulFbLIWy0lOV6mkzqyecWnf+eE62ucWIrZnbRdloScFob5VBxgjmDGFb7Ltd
/W5GGxYPwupV+7OWr+9YpMT9oEPN7EvDoN2Dy92pTocc1fUdWzd6iibJKhJkMnK0uGYLKaHMh1lb
xD3SpsAW8R6N2JT26BVBWK07ydZ8nt9jIrqzZGQJlMdq885Q8fUgc/EFlI7LQeI3kxT0l6chI4AS
9Hfd3kDnwjxWFxF+nx31E3AowbycbZiviVVjuhBO6f5oSDI3xBA+tBjSdjPiHWzS2TbDaK+1taL/
WVMVGcSnhiFTiwyjoJUCpepxx2R0KnQhzhRgGuaQgYvtGG7lXUmUyWp+tRGpL2AR3BclzBYfASxS
/RXf489tweoaW7Uui4+iFo9SjzapSYe4CZxNSWzKlwcA/te/rqvY+oXRBQkDLoIsCV9cNAsVA9dM
FiYgELmMuwmVpGfzgVlomLfvhzPQ4QZ4XsW0AU117oEUYQi8YV5J9qS+7OXb5Ky6w92QkgxcvS+3
rEbatXyCgpF4CceJPJCsUQeaY35d4bykv4Sf8ePMOztnlkPz4Pz6fUIVxyfaUbid0HdzH2yKiDC2
dPbx9HoBKoo6hC6qiiRREe+Y8/kQ8WkPUzpivqK6xDYwKw88yFuHzT1rUlmYjcA1cZRZDXOhCPW4
7AE3A26I8uQMgPD30H1lchuFBYf2Vev7IU0Er4Kiabgu9LiAn1V9menQl8oanOjSpKavmSqkJVvb
PDw/TwgG82ceE9HvjG1dUyNxIZmKbhpv8vKwq/v/wOKjo+owZzZAgfsuOiIpkeFjuMS1G7gUSIWc
/ih5OddiqYFHjtIhIUpCeKdhGfk1KwdVNSRNm7VGpdSli6cpqQAgjm42nUigAywzs5Zv0wIcxvzr
oDsqZ5gYtTMNYD3lJy95TrntqL1GgUi6YpcLaG/Muo6o+VYIMMzPMz5wZdZPQYv1nw+kFKwW81Aq
5tuEq6Q58c4n/vHDA2TGs2/y26Rkw36uBSNLiZQXV6Osk3QfOy8B+a7cJTWsci3NXYic96Sq7mk6
GigIBWaHGB94FExU27X4VYRN5A1VNRRVoz4gCDlJGyN8gAK8ysOdgaGCwTxxzDzuuqX6I0if87wL
86v31Tg1s449AtkdQ1FPMZFtw8nuBWCX72RognV6FfeF2WYk2hk3zZGV41qrwuF4/1kr/WqQOrGL
+RKfsJ/xzDu3/yiPxa9sP21S9xVTpKC339qRvY023omVSFoLo0RZVTFdKWjiD0DcKfHEJClGPKnL
OWuGXj9mP8vKcDjUdyGDOktZT9CDl0PGsbnJYnPOpewQuGwekJckaKHhLFbKY/3G/BFJl6s8oSz6
sZ96FKKVfYpX2Nwsa98AsD04cpbglm/Mwt+q01mIpKyj58XF6EVwstZMa1bfgrEbmGMYNYbWsMFg
VqUpEkhSFVU2ZJ3aU35KOrCUyHDprhPyZmYB/kg994fmJdqNjOTO6msOufL/FUa7HK9NgZ9SQ9ij
hlwLasMC6JtEABMlrEhwNWu+FEXtohomMbBqxf7ibZp3AEgFJ1Fz69zBf0o7QDlueFA2E9KOfcuo
tKyVOEHP+2eVlLcx2mRU+xSiG0cj50i0m4agTyK5bdCTga5wVpC0GvktBc5nvDA9aVamMfhK5hxT
JCDFCAMHmDXCoXXxbzy3os6EfpKuiSoVysZ4k42pocwBIKBM0E41vyEG87dobQOb3Vew+tBEoCCL
eIPhvwqlnVKschwQaGBVBgmNwHrLdRPhq3g6qyk4kEnX5kZjFakGENLOK8OSNEklVCBC1FvV9lqx
+ZQ4Tfh9fRu+GJB/hE4YudVnGmZD/Gr5W2w4P8VcLvTxcEnwZJNNoX0axV0ikaHtiRHkjg5MmeSF
BwCrgMka/S6afrcxKaXbBCWi5El5NRL0tCvlWyLcihkRx19I3dl1dcylz1QszQRtmeJbXJCYR2M4
iTNTrTZj7QKqQVMZFflVww2AHETZwIQy6LXkSsRrvRQNF1AORupHd5/lgCV9je+lh+u7tn6YfyTR
hblSE/xKFCEpcg3Af2MSw38bh10MLiyc3ksYbCJktXqXIXalwKqgOve/C/waR1wc1hyt+QAnGzDq
KKDHDnU6ydw1zEz/WqQz0yajVcMAP6tGxVbRIE08hxryJQSR6XSqb1i5sK/XBq11SwnUZdAlLo8x
PjNctBz9qpxH1NEe7SrDOEi4mw6DQTo3OxeyqTyJgZsEG6/AXAvIWULSDlvAs9WmKFm8BGrR/sgj
nxZBWydzLFzd33A7kEB26inRrbbYGsyn1FpsDJso8ZIsoKNKoY2i1PNxWsCRVlb6eew4U3UL8K3Y
ZvHRHdlh35pWL8VRJnHK5L7i5H62wfPL7XjJAAmm2b/muohuf94jacpMcqxpwFImleMZPWWo0ane
gzcdecQz0MBy8LuobgrwjkNs5RZiv63CguRZDTyXYqkncla0aThNEJsDyxp4EGdAKMAUEblHdC9b
c2TEb3s0NJb7fF9Z0TG3UeVkpJdm3aN1c066oAdM1UAfTulmrrReqtf83F7wlliaPZmvyYY1b7Ga
w1pIoXN1WYRHnF9KPa5ySd7OHEEJxQRVX0Oa+/gQ7bWSNWKxGgAuRVJxRN6ICSCisLDRlj+mi+W8
WN1BtvybbiNv49+BzbBWa/HYUh51TwYu49HJCXnHAvxKYWF+TKcYRN8oyMzvs3dW+nPtLa4AyUkQ
cDF5EHN/jx0aLi7SsUNIJndeYgUaXqhD2CQmNwG+8fra1nXkjyjqedyPHi8KrY6U90Z6qhVSapaG
IS0OYL6iM8kMaavuRgHEoawBPFpHC833lfmNGnqBjJVZCG3ru3znWXAvd+o+YvYHrm/iH1GU7W+7
kRP6CGHRCLbNwR1L4lnoLkAJLbOt+p5z0TTAUpS1h+1yedSN48tpCNHgPD9sebM9+fbv1prQOpEx
y/fyrAM/L/c/y6MfQVXZ1xInQVSSQi8aU5ADK1FNAX1Y0y5urSJL7OR9SI95HpptazV2Pz1F+kR6
YJBlO0k+Gr3Ve8gQ7sLaVXwfqmxWreO1pvHSGpck33uq3SW/m+CpLo5G8D4BwCTbjrETAGPMt3O8
vCpPOfTyma9P0bD1Egad6erbEp2WmqAZiiwBJei7tiBxrOsJUJgvT/sXXjVzdHTa5q1hfRYYn7OY
TUpfUQe9p0t51PF5vJTXneQNwOYe0QVpAHvkEaU9y71z7zTzxv71rI3EVMxku2s2wCcBdbJ/xizC
+/U7+RV0/fgO9H6gzU6UFE2mviOPQXeb6f14eXpCzmICgCpw/aYtWhUGjI2QA7FfI3QTdJv7wiw2
n2AWRy1yf3v9KyjLAIR3sBbM6XpeRqhvKNTmp14y8JEfJAc5P4mTaaSEe404HLs5XmSNXBdGXdYf
wqgVj3w1FbrgJ4ci4u+k0iB6Ux7FvmbYH8aaVCoflFZ6rss51uQBdHIiE0/GnniJ6aPXNTd7/79b
lUr5qbLjvBSjcslBxQhzUh8L4VbVGMpC2YGvnQOom66roKeTeTrEbVWN74MpTQ58BEb5+sVofZKP
H9ePhyWEOp6mBqZ8AvznQyohE9rfCSmQ8eTYHFnpsrUDUjGtYMA/aAou/fcbX2I5RZfkyaFPgV0f
u4NOlO6jF5SdxilOkaLjNE0ZSrG2OLwQFH7O0+GP+e8XbxGhUrVh6orkoEU8STy30H0n7CKrVhn2
bE3Jl4Io5yepvdiLaZ0c9DoxY36Xh++8KjFWsypEhbVEdzqiPp2KVQxlAgzRLEQMAmzWRyNuDJ9B
MbAiQ0BfmqjM3WkSr1B6ja77NuJrPj1ocuRk5W40QD6EzpB/rXSCKMhohOPn0hZdnq36MBkVQ04P
Wc/dqsAq1Gvd1JTnaNhcFyR/d6XzFYIgTVHnPlhZNiil8zq9zYAGmx6adpiXU2oFQ8J8sguD/h8J
osDDoMq6aNA1Ot1rqqgvhPQg1LdxX5jIvptJeCwN36mVl+urWTscvKv/I2veuu/qPIxq3EU8DidL
DLuP7EYG6Xv/71V5Tk3I8pxpQZg6f8TizvhJIHReIaWHWtWaQyblicNVHX+Q6+5fgjv9Z+/ghVAn
UEFlTZePo4zPOLFLskPIb5omtVrDDauKoWtrm4Z3sDh7OgkoXdSmhbqiS00WZQc/vAUPAxGQHtQE
yfz3R6NgMB07pwJRnCYdkv1UDeDYsoPF1ds3IXb/4ufxTkHbqMDLKp3J7Yy+aos8zw5VYAvKUcs2
cv4XNx9m+R8R1M1vtEge4wgr6Cdbnp6yZKe3n3+xCjx9VFVSUDmnW2XiiOP5AlW6Q1hMJgAiSSqr
YE9gKPCK0ReQXAfkkQRQd1WnopsoExDgdJBSC6rVhyh9ibeK8gz+nL85cwC6g8IA1U5U6L/fFDWp
Cq32heww5rYhz4fSZa/Xd2zNuih/RNBPAa2rSzmJxexg+HeK/FBLSKKHKuF59CdzhX1d2NrGzbuG
ihbUDD0i39eTADxI0CojOwxh5kYA4sB9FPLMCqbOuS5pzSwvJVE2phW4YvJbNTsI5JnVAsxaxfz3
C/sVqgDYCQotOyihzcnHOrDr9DhUjL1aORj0SECFNXWudEuUlEgAFkNQcMlhSl7GoXWFbDvx4TZN
5iZKRhlgZUXfZM3fslgRP6o6F3CQ1e/kMbQagOMcEoGlzWtS4FsUNPMIqFkr1IoqseZyrsvSA99k
wPbhfNDvlL8n5LEtjU9ZsGpfmkv5zdmV/SOOWtQ0RkEMMGGIe6mDmtT1XZ1WjuyDz6jayOVFGd7/
H2nftiQnznT7RERwlMQt1Llp2+1294x9Q9gzNiCOEiAOT/8vPLFnqtTsIuwvwr7yTCVKpVKpzFwr
PRk4eIrxA0si90gArx0i30lCuJGdOZ2MLQ2s3BQ3n6Q5jjKpecl9aCBVD30VzcP7lJx+2fAhAvwl
aP3HPe5rIRz6FRwM82rKyJ4wWSn5aMmX+wLW1/CfAC3gqQvlDekigFIAGZxzJT8M/uF/k6H5CUGl
M7WGLKOePavkZWDgISk3nLjenLPEBjeaWhZ6ZfRW7yoO2kpoyiN9aFtZ98xan+2INybhWIvuvdMk
9QEd7Ol+LvI6sA3TOmRul5+70S9A42x7qP2r/OP9xa+4rpvv0o5JAkIPmi8KZuy5mv421Lf/7fe1
c5GZ3eTGCZRLinnve+1Dn+YbJahVG0FXGUaREAfhj7Z/s9HmpDcREY2gPX82rMvTbywBNRlE3Xir
mJ62dWrMaWLk+H0LjOd2ehnbrZO6uglXErRNUE5W0XjKqqjuZViijk63Hg6rOkI0b/7zDNKjYAfX
U0KMuYwM/jUbL2b1pa02fMHykW884JUIbRGTM5JqkhDRo5OuRLHCPpjPE2s34t81XaEM5KBQYBIf
/Yq3B8k1W8VFjwdK1n81uy+tM24IWFPVlYCfPBVXJ3WK+8EyMzzmfLc5GkP/WBLzkSf5j/tWtSVG
i09bkid8IBDjKnDcow8xNTaJEDZ05dq3upoG1zHG2cZSkj6w2Ceb/X1/EWt77lgOcfFKwLBNPQKu
VO+ZatFVNdgnzGH8Tox3DU3moJu3oASra7HxgkdeguCka+8eq3JpmmJ6TdQ2r6MiQe1t0R0s96Fu
wBhr8K8EbUeMxvNHmmIx8Sx+VDQHJGI416L9RN0/x/xxpumWxK01afuDYcVzT+1lTUUegLy+6Leu
neWb367J8dFpgMkYzNcOZV9yCwUvWkYqKdROWul335a7OUcTnUPCHGlqkwEG4/1Zm9PZjNnhvn2s
hZWOTR2GVgcHc84XBVydpWpq5ml0WYmwskH6Mk0vQrkXWr3Og3uU5rjVKL+u0P/kaa46mRu8nwhu
WeW9cJSG1cZVsGrvV+vR1Nna/VwTA79/sH+4f37e+PVVlwCFI1sBugi0K99qy+s710HGqoxG4+Cx
LJjMh6LesrnVLVmyEyilm0iWazbnJHhw1TSponLi30SB1HIy7kl7Kmx3t5Xx/cky8cb8MIAXpB6Q
+KbTxcr7ZOgyZESGQqGhAPC/QE3JfJrZpEILrdmhmXvkmXXoawK3Pj/wVjw1nH9WzOhC2cxuqJIk
2Vk+90953AFpKxqMqPH7cesNt6p8NF4g60WWQF5Tfkka2YsuxztLeUH7nZs9NPPraQ+QtaG70UWx
BFelFpGPRe1SWVaIJJI4tGY/rCFr5K/3D92qkV5J0W5Iv+ud0nYhpUl23XDM3HezfGF/3Reyrq5/
lgISaT0NxdHAPBV4TUe0u3T+IRueO74h4t46FhGaPzYJH/Jk0VZe7cfmUrmPTRNupiS2FqKfB+RB
jSSFFNF/m5oXJd/18vi/6Up7xHgcTcTDsCzEfkItx7cu87z/DREY/OeACdqmYHy4dR1uVdecpbKK
Yobm3MkDraqBOUDIf+3uC1rdFB+PPYYdcRFz3wpKYkdg7gGek4MrD9aYBVVqBYSAPXTcCOsXM9V9
x/J0B3KDIO2lxxYm72zT6uA7KOh6DRDZDzsW/21Mfw2Mn9Ly60TjjbWt3R7XErXjWTC06jZtWUXM
NILcf41FHdzX3taatKPJVDPI0oAEYxhPUn0QjRl05CIYGFJl5Hb7nH++L3HN3f/0Nh7FXBdkpm/3
C7OpzCr3cU5HE++XYKpDtGhVX9z40305a3aBJDsy7CCjtN4YoDPUM20EDHBmp4a/Lx76+ZDnG0LW
NghZads3MecL2B1NfVNZ8rKfXXg2+t3h6N/kv3GMkAADRgmXPMEczVtttb1FOG1wOY5pVX6mhZAh
oWUacQUa4/sK09tuf2YEiGc6CxrKBU+NthjqdDHm48AreLOfBvVTCxLPhGd7044aE6gkUNhK73uJ
ZtD7gtcc3sLUQHzk3gH0Wv79KiYTvKZNmw44V2LaNzwN/ew7gNC/LMRBQR6VN9tEsK5H6zTlw2in
Yx5RryDPsklAcTs646XpVLwV467E7Qhw0ea75K1dlHhuF9Rksh8SNuVRncUHkWbvnXQ8KLvbzeI4
0ktcjwg1TDTfOy/2CHJlXz0R1YPTlvlo+M0t9Mn7GUrRmN5yXwkrZ+LmwxZzvtI0GVRn5r7KI4yo
/5z6mGAKuCDJ+InTDV+pN40vxnQjStvUbqpo6vV9HuX9dKjMQKSXbH7pmR84znvLOcVNREZg97P9
mHNcP9nud5aKnmYCpIyN03O71NpTZhEjU4K7ug2m5IeN1uPaO9vFn/flrBgv1vmfHO2Aol44+S3x
8gjsOfH7bijLs5dNn1pVdRvnc1US4LaWbeKEUn3MLfNmwxuaOY+cpNp53pc0xQTBkRzur0cHGvyz
cVdiNC+gBImLxrbziACGSP0sRLYhmKv4MFvqW65c+ACxzzv5qBJge+vhQP3u6NpjE5TmvGdJH5rD
FpJwdek4unDj/lJ60r5JEjILOuBAZaCxss+AlAR8o/S7ci3B5RGCnnwgIxG33NrLXBj1hEo3zqzJ
spOs5K7wxhcixVNp9q8jG7e6B1cFYlAdgqOlUudrZ3GMB5Hi5ZZHifFHWns7cw7qz30+7PLxx/0t
XXVHV5K0o+h4iI2JgKRp+mRbnwyOxnFgKQhDsn86AIxwX9xaZtlBYg9/kRSh8Lq3quS5z1PBjTwa
uDmHpij53msGtNg5ZhJ2I6gbR5ED0QXkbZD3BZq8VSJOblNZmCSaf4ubbtylEpDD+9+1akRAvqI0
6rgeplfdfhYb7FF5Jj6rrS6oMwdiloHdP/9vQnRdT32fWqA6jECOAiBiNFgbl+WKC3cR6FIUxhAT
eJ4W7lZo6mu4RdEdPEl/505P/ZJJS5onsOVN+/uLWTSiBbyQ5cKTo8EDAbbmQ6sY4scGvs2rnC9S
dqe0bz/cF6H3KS7uBjIogkFEUbg0tXcCr5UyaQWFdbM4VwycngqPbhL4LeBwNnp9xGsNpHRZB4IU
n+2Bh8k47igKEAOAp9WEslW39U0rlnLzTfatpQjbQ6GOsTzyc+fPOZtPBZom3DIL0Yc+jM8lxi5X
ltqp7p2ULYzZ/Mrt+osLX5m72UYwseImbr5F80tdzDHvOUEfHNoJ3TNRBQ3MfGoutG8AwZoNzAYo
5+F4f1dWNx7oGWRj4HDf0LVUWdoM3YBNER5vwyZt8fqwzPl8X8qqmq+kaGo2E4yf6RMfIVl69Pl7
AqbT+PW+iLWY1kVryr8r0dQ3ZC04cRuor8RkLsRUNmIvU/5gyY8YzGRywtBY6pwMsUXJtXpMbbZA
Q0B6A4KBWxPKe1tWPbqwItc8kvKSqq/di9lu+II1T4vV/SdFOzxNnYp5duciMjIPyC177PZFgRkr
sumsYpcpa36gxJd/8IHLc9OPxjtktwC1MUQSWgaohxhvMROVx/FG+LduQP99mLa1RVun1VDzImr3
6oOxcZ+t281/P67tKenbKYYTRNumWQWtJ3bT+D2jT/ctZ2sDtdticHOnlQyG0ycArCY06KcfbQpq
fbYFeNmStCz3Kig3q85fuCzR6TAeEvtxPqn5JJ1ff/7cWMryEVdCujYfep7AHsf+Ihb6yPjMQN1x
X2ervgoPOAcz/VCa1LG3eS+Q6156djuO6T79Ae6St998MLDUX+9LWrWv/yTp7Vp22c3YfNzlFh0u
c/+RZ+R3nNOVBO1okQR5+8mGc9pV5jtLfajJy/0lLDHrm8v1SoB2RJJScd5xKMsaPHjXSynSoKQf
uPlpCUwSgEGnrRfE+v54JqGeja5QPdNOaivm6YT+1lmV7XFu4+SpLeNjgmb9Es4KUXzPN1a5elY9
vIJRAvmJWby1uxpuEAaB14RwP+f+Q0t44BlbHYg6ZOyfIOJKiqbLmbBpLEeCm2RII3cMa74bQOAy
uoCb2qAHmt02wOTf5x4B6MAkxmLkLVCoeLMo5HH9EtQWHtibPUxHkuPOQUtW5+2qPkaupX+mVrWV
dVuJyFHqWMr3mJRCPD05qka1dAPhe7MmDUg77Yb0L8e5FOaf3SOhW0/h1T0gC9zYQS4CFGy3e5B1
HEvpl3icyUcT19Kx6+1QuIO/0Ue1JWj59ysno+hodmWNuAmtA6FHn2iHl0YyBfcPzurZv1qO5sow
G91QBcFycvOEVvp+I/bRQf3/GBM2BQ9thtKrra3CaNF5xiVWIaqLBcYTqzrnVR92JUown6qM7JJu
/0w30WTry/JdtI2giRb1tlvl1UXZtIg788i2n1yaPFLlb1zKq1aHJNv/k6ClKgpKR2ARcAf0fh2M
Dg3szPySJQ9GIzAyNI1GdyuQXpzkGx93JVF7t09VnDXTAk0pUuPUkBTIOLWnfYXIHoS/qX8iw5lb
5m5Oiz9asZUBvq9R701FCPNUzJxivZJUZ7srT7XYuFVXr+5/1+fpBSHJW4R+I9YnBifo5+QDy9z3
nUsCl29hE7YWo7m4Pu1HP19UmaFe87j1bN36dS2k6o0OxBkjVCUu4/F0/7yuHyjAKQimeQBUoWtJ
ZUY9zDk+vRZ9KLk6qprs0mk+V7P1Z1Y7Q4hC6rP0++dUplHab3X1ry7OR2sO4Fg+oXpemw0GNawF
GNNi8EFgA67ysRJy/HZ/mWsNl8hfozsCjHjI0f1E3l55P99OS6fgVREh8xnOqJaPpbWbPbwaEzus
mwe00HUTiCUvAB5m3bzPlXmIi/TU5RglSpPDZImz5NZhFFk0pOQ3Iqbrr9O8ZtNVJc9GfJ3ZFkHS
sqDJX+8rYC2gwWve9F3fYgj0NAfm9NTJGwEsUFmcE9nueSYOapgA1kZ0gPe8OlUu392XuRbRXMvU
XFpOWFUbdNF58pUrN0zyPiybTzHUmbc/7statWNrQYSbqGvimtAOiXILyamF8Ik6ryUaCEvhn+tk
/JyD62muyKMLVhuZ7MfU+5LlmBy4IX5dv/+JX8z8yr5YzdOSJVMRAUcGKo/8iNI94GriqIT52HUf
EyPdjQSNu/JBoEJUDSlmlSB5sOvTXdrLA5o4Dz5irzmeQ7faGoSxdvdbCzCDsaWxVC/iWGk3pKUH
5VjToc7elZ/ydiO6WH3LWw6EYHUMnSL6mzonjqx9vHZrzHwsYnBstR8trw7LxPzYMiuUcbxnLQDY
akv1y87q99i1ZO0xYBXgdFe2Cec7zEHWYozO8K7qvo/NdzF+dxxQuFToMBMPBsJKK3b37ZZz+f+s
fZlFRIGDQK37dvNNO2G1ohJ3t9mEVDzVDDQrhhmqaQ5nGz3rfnlJugeZqQ3vvXrCkAFyQd6LPjc9
L96V3qBUMkDpsR2VHnAxrRP2tQwoa48i2wIxrprRlTjNyNHAUcgsHRExJB/zQRyN9MnfxJVsrUmL
8OZMEqt2e6RNHBkI4WMgwFervJR+c7bycn//3K4KAwYLkELknV2ieQ1WDwIoOdiOLf0wG/bSw/AN
80uDRN6cbdxBW7I07dVKsEou+aCs2vMW77n222QEPV4/xBVbw9TXgh/ramGaFpt8xJ2yCEtLzIah
F2bZB7T7hgXOwn0VrnveK1Ha5eVkykxMw0ZigXwrZf2Q2w+xZ+wTXocT/YbQVXH0youoadRGhLdq
jy4DazW6PO03ANfZIJL4FZyuxdKwG37ITIRDsyFk1bPjdWajLA2CB70nEjRwtdX10KSVsiNLLi0v
d7mCM48PnfqEVGLQWVvciau7dyVzMaWr24Siu4zkA2T68lzaXyoXKGunPDKPfry/eauCoDr0FFDU
wn96titBAL2xSnUCV3QxTsd6Ah9khy7MXWsmftD19cabY3XDGHKi/5SfmXbc0i6RohtwDxVJGVj2
i8pkQLaSgz9juTcXAppXEdO6iGnfINNMruqugVccwHzVsbY/xxTlWK+xwrJnQUuKF8nNOpj/4m1x
bNBOoaxDWuanGZziE9sqba3q2MfVaAP6DR1rmyk7s+h7H1Yq+3eixfhVVveB6857hyMIuL+fawq2
LeBrwIwIeigd8p14cd3HtosoCB2nEKXUi9o88Yuj0vV7LURbkGubXZuNHtD/abOT1aVET9f9Zay5
ymsJWuQIepPB7lKCHayL0O7/ttSRpE7Qoc5rA/x3X9ja/tiYRwJSCtQd0Up7e9gmHy/tBOEbmk/q
UFT80ozTuU3fOT1Ow31Rq9uzDMVd+OwcvEZuRTVoIUEQwIooJzyUoE9p0V21BQHcEqIdspJ2U5kS
KM/zXyrVBlm2L8rif1yJdpm5sTXQzKHgtVAXZlghqR4NuXVyVg3tSl3azlQ5wECNhLrMIWQnsUXX
uljRGztGozsYBl3EbZ62hrnn3PNnIAsVEZ+QXg3lnGOGk3sZbfPY1s1fSepvqG3VsNGrbXp4apvo
sLs1AHCmGrmDt2iUZSLyCFprnHPWoHKITmckOe9b26r6CNqHQTMDpJOnGULjuLFouxzgfLPDXQzm
vSPjThPel7JqbgSdEgCDAu+k27QqnSo1xhK4wRzkutwWbuiS3sJ9PFTH+6JWTyphwKfjsgJaW8tY
jQb3PWkCougP7qFxX2WaHEZwHVL+7r6g9TX9K0iv43foWKVxDZhb0/uBVOPeH17ynmzsz8ZydLYJ
0bV4M82ijDwaB0PJvkn2IS0wtYgk+/vrWbME0KShxQ75RTBqag+UfKqL1iVJGYGVHx1XxO3zv4BM
2DK4NevGABFQQYCvBdAYTUyhHLfvCW6fYVIPk4Ertkma72lvfXQlKuNl/Hx/WWsKhMd2/AXqji5j
zcDZUCaJMIGiFVKGFfvObWRPjPZQDU/3Ba3Wcq8laa4ClJ/JPJhtGXEQ7YT2lKJj2m+9p9Zl5JCY
LA+bSXZnN8kVcBj+957ESdg7pgHuHT/ihiBhWzrJb5yH66/SvImR8UyNI85D47xS9rdlgurzkpZb
THhrp4F5CCYQYQOa4WqLt4eqTNGcCD+SN3vSXZbbZOi2OIXWvDEoKtCniz6vpYf71jWSgjFntAEI
tOs2AfnqLunrL7QTl9Y29rxHTjqzNo7Fmv3gTAAt4DG0QulkndJLugp1xBJAytkJUvUBA4/Br1qY
4FbdcpNbsuzb5aGhrGOYZ7xEGfTPKtv3Bd8lSAjE8by7b6xrpxBpPqDy0bBjgyH7VhIipxrcoF4Z
OfYYcc+KMEFzb7XdETOAD02Rb/TArL2P0EvG0LuLiSPoArwV51rSbcoOTdDg6i0D0pN37fin0/sP
qffgoAUI/9fFH8mGh9YJ934WgtDHZhPgnyhoR7SzjwkjZDRSwGy9FFmltHuKs/Z9hSRByZyj4yFj
O1dhWfNHUwwPZI6DbGh/w/34YHQFYzAgQL7u7uyJZ5NNgcP1J3EZBP2j5E7Y5OpExVZ1aNV6kLlG
0zK2Fi1ft0qGTea15QHdUM0TuFeHdxTNgWryHtlm7L0iCtUY8AVhsgfBs17bz6qriO9jRGDEqlcm
MQmrH3eiougXeLlvp6uC8BJEIASKL6DYbtdkW41XCYodFNajx7wPVfmjmi4Gob/+6PRMIA1AJGJZ
yHNot5LXshxpMaAoXMM8J2hrLM32+DuQ6Rsp2qkT7pi2TAE50SBtxelT5iUBr38jZL2RonkRZ+7S
Jl1QAEoZ7xV6MonxbBsY7IOUcpftYro1ZmLtnEHiQuvj/7wDtF0Cyf7gZc2C4KEE43RIEfr5E/Fe
J4IbvdnXsg7qRAXC/CMBzRwAOuf7VrJy+YCNG2HLwjKD865Zfu1XhhpqE+fcHYOm/IGHxu+Q/9zI
0J6bLUFlxO4ho3SbAKVxh7mBV379jYWgxo9pORR3jt7fkRUFapENyGy4/YNWSEXIJ+5vNVusnSnb
BIEJQ2kcJXJNW/0sTCXqoo7mzK2P/USaIC6d740p3oNRS27cNKvSwOMKlgNUECHu9gT33B09P2fA
hiTzWdqYkCPEM2Yi7apqa9rgyqWG0TyLq0V3DBCimuGbHkgbMzepo9R/kXEwl2dOHuhwcra4o9fs
zcY9hmwNUki+DkURpt00JDaqiIh6X8XdBfnhx1w5H3/dGq7FaO5i5MRHQTavo3bGS+lIy8AfNvAk
y8nUnreAUf+3Ek1lNmvHynN4HQ2qCCz1o8ewjN9ZBNjLGDpl8AJc7OMqe9i3qVnTHosg4hUCiP9i
qh/3RaxEFwsW/F8RmkHTsWNzBiRsZAGAHGSTkoHfzWhP2OcZOLZHd2eI5sEoyet9uWsRP3K+wAhZ
KK14SA3drq2pEBx21APJRi2do9+UzbHJnD7IYowzK00G14tA6ziOtvc6OBQQ5IaGecWdPePUPaP0
yUOzmUBaef/D1s4coNgUXd9AOqLZXPsuOaSDj6xtZIvp6PkUj5H5MDmP9byVF1vr/gbBNjjwlrAO
V/RyVK62d7RUiwcBjoLFvfPExGHOz45gezr4IetCE6XUIfNPYPoJkw9+5x1iOuymOvswsDG05TNx
t5ql1kwaxAQYHIDlI5OqnRo5gT0iyeo6qoQnAibdJEzdWIX3VbzmAq6laAdHDoNdKwc2N46thP+U
XminYIJk8dQc7otavV5xvwJE6IAWF5maWx07dW1n1lzVSAb9oMIKB7SZNdlSpBxMMBg9NNZptB+m
Co3ePj0TMf6GC0dvHlsozwA0+QnJv9rjJik5KStZo3R5wViJ8kvbNMHGGV7TJ951FE8Rx0dIqe3a
NGBkSNcL7Fpr7LLiOMt4l44bz5AtIdqmeWMJ6giKhdRob0P8xcCLbW+R660KQbIBVxFoO/EGud0t
34xbp6AjhKRPyAmEQj5WaviNLUE/DJpAUW2CvjTP4w/lXCPkaQDIb+uAFo+N4t9tD4jE4nfCBXRI
LdNW0RuAgsHteloOGrquE03EZXvklfFtsv+yyuwBh/e+na9c37ghXAfHClU0qs+3nbiZgXepq8GS
08WB3xgHo0sujOJpwYedV/5xX9zKPt2IW/zIlVXTLi6RB2vriPVTENdfrRx1plr8up8AIvdnoYkh
sPs58+5KSjyWwkxjE3aNnuCqa4/JKfPyjVt8DatJGDCMy/64QEwua72WYqaw6LFpotZgx8F3P6TJ
S9NnjyCcP8xts6vrr2ilDSsugzYuj2geCfOi2zhdK44X5TSwyP5kEUWDx+1HAEhRFVnfNhGrm3Mt
5aXaot5dsRAA/JATR2vn4o20o4WqRV/0vGgiuZD1x+9S95hghphTpkE8bl1tK8tBshphBepkDmU6
AISSpGK0mBqkRixn3sH6xRcvTfFku2+Ha4tCVR3ji4DPQtOZ5pQGt4/nebLhL/yuOJTCrs5kqPhB
Va4VxA1wfmxO3Q2zXFkcYnFUmLA6EGfrQxZK1P0GBZK2yCuafT73GEnK7d+AvkN1LrZqgUeCtOfW
IDqLeYY/+g0QGD47do2RX7LUNy5uPbYbJ2BFicsuEXsB01CMj7gVVUmzR1IX9ZIM/8Fh9JRzcUWf
BWQmzqGqMj+gdedsJA3WlAiByKJRFIfAp3ordOz83ijjSkRFLL8a6dKi7sfH+9ax4qWAEgTgHZk6
IB91OsQs9kw5pq6I0vaRgXpD+g2YK7aYsNakIEfGfjZYoj9LO7q5F/OqplxGDthz6fyCkrA09r++
kmsZ2uHlyWi3Ds9lVNROeBTA/1n5RhvG2oagcwCvWkRLPtEzYJ2a7JYNmcStyE9slt9L/jsgblBP
AROGNjnsif7IdDrLk73TSCCZyTGhGLknkn3fx6f72lps5/ZhhkWYS5bbxdMChMa3tlXVsp3B5IlH
Okki6X4hlgxk2WGA8Bbh5pYk/ZTypsDtntaAXjxT/rmMgbEj73Pj8/0Fvd0bLAh+AFuDx9qbvWk5
Jd3kKNzu36wp6Lae5Fs/r6UZGvA6JT0iogjT2XYe3VU52f1vC9BCLleQLEl7LGDYt2F/vv/jbw8g
nirgu0d4hUsHbLm3242GhalrCD5fxkfqYxx298rSDR+5KgO5WmQNHBiW3sVtigqJ4YRiB+QTy15B
XWzaL/eXsbYL8CH/itDuMs+WbSJGAqtlU1CpVxDQ3Rfw1ljBQgWHuxwLXJj6sXArM50KDKyN8naU
QUrMPpJWg6p80/BwNIZ54578GVLcnsNbgdrpaMYBsCRQ0URShWw6Ns2ufVFiL5ODccmqR0ttGMLW
AjU7TqrKHU3UKyNSx07IXBGfx9L4XJloTHVkKTc85mK0b5cHFghguClC/GVDrwLHMjbSqndmLM9w
hl3VAWrlIg6wBrm31d/C6XajVRtBPA0b/u3thb3odRnMhfDKA3z8VrCK54xi2AxyNupYNoeySnaY
CRC3aZjlT/dtZm2NS/1g4VQHgEpnOwd0jPeVjQDLpzIqwX5HMXkJsxtYebBjHtSMBmQrqHt7EIAu
BKUQbglc2oRqeq3z2kGQY7aR43zvFortjVbqFfXd/L6mvsrmdMgd/P4wZkg8vIsDnryvsyBnG8pb
sUdcdFAbIhD0iulUEAtFp+/Mdoug/u+heAdb8IDJKzcTSasLWsSAXBtxjj77pCxbzKQf4zZKiXdq
KHhRPvVGHc5CXQpvoy64KEczelzhEIRAAW8lvdMB83rL2TazDndrFtSgtXFTvCY+37e6VSGYQ7Lk
PReuFy2kkrUxJ8yFkAT6qvmr6g9F+3pfxoplM3YlQwupDAucUn1SdCCUMUNW8AvmjYYjxkRMmblP
m+/OkAdjZ2cbL5ZV42YUIS9iLZwszfikcmMyTWUH9pGPVfU0DFs541Wjw2sWQ+5RpQBv5a1zKFgN
MF3ddpEpPhRjjBzNuINHGm17f1+BKytBfRgDtkDRihzum5VUwnSmYeyjDBQOe2cQ6tx2mb91iSy3
t2Zw6KvBmxWVb3RA6bdWZ3Rp7PduH03VHBZ+8Vqn7FFZ1mHIu4CUw8epLz+6c3XxsiPJLxZ7JerL
/ZW+NRW0XaG9Z2GjxbtPd/S4H1HZJI4Cd0pc7VN0Fhy4YSMrbA9xIO282KcJSvMYbXL2xqk835f+
dkMhHYlDD0MtkEvST3fXICzsBFMRAHeh8uegwMQ9Bmwv2XiSvXUjt4I0v2spVsVJTFWU81NVHIbm
MADakzwaZGtPl/N7u6eotOPiQrURXMUI0m9ttM1iyVqiMJd64CIHiXchLqZTsX0F4twwm8Fg6ftl
HKL7XAbNmFgHw2zr4329vnUy+AigafDgxWsEdcPbj8iskvAOFhyVc7wbEzBIYCCvId2NA7+yfcjL
orsHBwVFQz0BPcZxNXkD6BjZsOcf2mSBSkZpU22IeWujy9sdBKCYGoHHj7d8xlUw0qJ2UtBcglXQ
E+ZD4/TzY2oA6+So4mtHwcpNJrM9ucX0jEZ0ZyMg+ZmJu91Q0LQCnQOKOTSFY+zerfRmVjMba2pF
HoiLJhfDsGZMIH4s/h74Ln/w54+TzQMT4yH7g5dfuo/4oeMUf1I/Kvc5j88mycItDra3emcLjBks
i8AlIvO/KOxKIaVdeUAUp3aUjW2zn6Qp6ZNfcSVCL/VqAPMaVHQ2XOIKUAnkeiDyWQAT2Gq9PKx6
u1BdMWOcEVWBA+hZ6feAN7IApKaBK/xdXdD9NPO9JL/ujlG0xcwQQA+RCANK73a9icWLui0sK3JK
A1PwcuJFbdaJT/cPzYpW0QyETi48H8BtqueKRCEV+t8TaLXKrLOpiDSCGnC8oHfw0B5ARbDhlN6e
UtxhiAfRRLZwj+p5MMHnkdFmsiOgK21Q9hFwaX0rpCfLRz7WGduw5JU3C6pf/k++MFT435T/aom6
Bq9bKzLJrhShSzHNLWicHejzMeDNf1cChjP+soe/lamFIiaPPTmw2vpJhtEMH/pd7WFs+BbV9IqL
AEssrBK9eGApYdoDMxd4VCDTZ0W0dJUMZ6+zyrCoZYV3S5GLOkS/LuaGsKabd0k6A4JWGqBuvG9A
by8ZxN7Wz5w+OCDe8DpjcBkzRkPhIwzLPiLHxHYjOM8OFpf07M3ZYejdbONYrslcYnCQsiF/gmrc
7dEAUf48gl7PisaJRRNJHydUAIPa8SVGfZhR4vONRa5pGt0aKPhRtM+B4u5WYGE4rduByzCqquGv
NAVYEWyTdokWS9BOniqeh0bdBiKXG9a7clhwC+D443ZFG4zer2vJ1JbZCJ+HLkFjz8ah+1rbpR92
vFXTxiW+4glA4IFLHPgf9Mjq7Oh+WSLQxDQDcDwlHzsFGHsu9j0BFxFik/s28zbSxK2G+inSLsAR
vCHNzQejkQqEcJgE4KZfBZHqYBvS3FDeuhQkitHUiXOv9+UlXlbPFjxQhL7qLCinpj/lzbDVKb62
RXi944dgFigMLmq9upaGoauHgnInYkU5R6bT/3DTpAsFOik3vMq6pAUqjNZblEb0OxknLed54URx
4X0bB+958rp3hoq/39+cVTG49RF8IEQHZ9rtglCORvm0KB002tgg8BkT/7hkS06NMOeNJNxyhWlR
BtZCcL0iDMfFvjwVrnQ3p6ZntAmxwQlfXNAYFTriDyHNsFQfHMM44s8vLw0VOXgNC6glDNPVliYo
tdMejfhRP36u5iLwAW6zt2hj3podqtCwOHRgIndJmSbEdIvMA0E4AYmyC4h6M33mZMw3HNKqEHRc
odCyjDJgmkOqMwl7HhMIcdve3AlRo+w3sIZlvyMI5OA45B6qSTokxu/zpq48QRZyTRHaVYm4J5mr
7u9f3RlsP+qlGHUCtw7c360lmLN0OYZ8EgxEbUtz3/pUiZOaEAIFfSUs/vHXxcHuTNTiUBnBw/pW
XN/FEpxuKY0KKvtAUfXspuxEfp2qA303/wQfC1rU0cTMvRhAQp3RKDVEtEgBCdsvp2989Hois4Zp
PWhK0Ol9/KIkdWEkNFJd9oJHS4wqH/1bFGwLiff2elgEgbX2Z5ISTvtWZS5H+TdmOUVR8UubG59q
jDgq3UNmbSUI1gR5qGfjZnAxbUqfkCqH3oybFBTOpPbDZABDbwJYuwlm563tuS/pzajPAS2aZm9i
e0Cbtbe7Lw5rdkMPNky2dbe+DVgQqPy7JgyAvFVe2v0faVe227iya7/IgGxJlvRaVRo8x7Ezvgjp
TkfzPFjy198ln3127Iq2C2df9EsDAUyRRbJYHBYLAw9SUJLdzTQrt8BiyifVduoVeKQKsqHjXMEp
YNUe4Lr5t/ipgBmfC8hvFgY+Tb2Zb5V58JAlWbpK9UpguCOOCM1l6LNAlynafHjOGgC3N4l0QtTg
ozJPJlPvWUOn8+/79jpKZaiUIc5EBMZPXQfRTHXTWTEDMlGYFySVZ6U9RfD35z6ZwTXf3keAib+0
bUN8iC05HS/yae3lCQDiay2OWWhgbCeeSDIt5tPOvE9qlCOMgAB6BXMg6LW/1YgsmE3TU1UjslOC
lgIjuAX+h6YLKhrjVIblz3APcODD368uWMDunnXdbwF1ESbGIyYsQ2ue+jq7z8sP7QZyL5w2Btg0
CQlEvsNycgIQnwfQo3WTeKR0lUcsjGOVjOtcUw5yVglExzf4oIqAgAHMQHxDxpe/LNSq0TMjdE/H
lQQ0ItJsfQvRuIXWRrPcd/bXfe4ue0yvtOIHOc6LA0tKSucFyJ1oRuYd2cxjkpS0NGU6fZbW5uxt
W9LJQ0noWqPmU2B9nUhiRWwpQmHl1/38+BIuXsqw0Vc99YC43ugae9f/RHvDQkb4UctX9Omr/ujX
1CeiRnIhVU6JjLip2yQHVeY9WgmpHJX0dGbiFdR+ETmkeMWntr8R5Xt4GMQf3A7WeqW8bayWhaRD
7v2T7JN6spgvJ0NRh3bYPC+9Zg9dQYO3+rn+KnqPonoRWMbxrLyEW8xcpIDm+nVfEbhH4I/v4bwD
riQ/qirIISFySmzJwiYOmlOB+75M8dxTNy7MrwxpXrUlyLQsOtN0IQEcmXjb55B8tCY5NETdAYbK
e5zRbnEmGtXeAzvZzF63kmW/GR/ojLBdQmn7JVkntn2TLJnuVYHF83mxv2QBqEc4SWzU5IfJ3DiJ
IkBhdseItMynPvXMlhYLj4qw8oWUOO0L3FOS5T0onS3WHUMWk+ihppElEDufJ/rBEadtmtLpgQtM
sWNTkvd2ka8UUgVkGTFHlLYRssQpErahNrkag6X5Jto222Zz3hp2XpHYFtkuj+L2gytOmcr5PAH6
I7jK2UQ1XU0iLWaPutliqpH069D5TlqQfJkkFB0EhQ5U8gXwicqlF1paZt23Hz6p/NfHYGR1uMlR
6eY+xkix63umQbPz9UbHRm8CwCufRJsHrSeZ9aU79GxWi3BVbk6OSGEH1/jTqr5pD0/RK2cyP+Pd
pxQQRFcy/aNrVuVDqaAdmdbm/JjtVav2LWXW/iuywygYml0lREgcyx1Avtoq0k/HKHIqDxCih/Az
8TBvmZhpmxAJw5i/5Zjizb0QjWBzj+v/SPuKNMexnqdBqfTDtWVsJw2wsUnXM0Nd9TmbioDrxmlh
MYmG/kYJC8Fvpat6iES7FidbW83yzLBap1gk7PO+/oiIcEG0Yrh115dgaLZ0bWMVk7fpcyI6MK6S
9ZfUvjnhLvuoybL5efC+s9MRd1sX0Xqn9HadLPt+rWVPuqg5YjD2H4qJ4vF/Rcfd6WejxGK+BlwV
Zv4pL6dUFoVLIpaU28Opz8asjGtQUAkrHrHmGT60MztblJPgYYR+yI5zoW6OLGksg5BuqzMSmH2K
jcr0bUaWYcOalxPRTZ3e1wl+6ugvmgZuoCmWLmC54C1zCR5dUeqC5olqDXW/sJnNf4vMh/gjzVcJ
i83DfYKDwf48rm963HH1vhS5rQ96tfo5105P+Tuq2O2TURcCQuNRLubp/ssZd2w+WgKitPW74+sv
ryMZfVDYW+ycnMrpBCUZEU/cuRlpEPp6aCDAU1+CjLiPLq0ED5HxO++KG/7Ok5RMqYeAQfqKnvya
pARIjiuPTQROYvwevyLEedwkxFjluYfYgq9XOFlrgSVzPZuR1b/yFCgtoVo/KB4/y9dLUuamWH6F
qzXaes5Ooy/JMSTOfX0bvzSvyHD8tLKn1MDQQFyiYmiZqrGFAp09P75En7WZvGKXxXy9PgWktSfL
LyBzFStXkGIajXuvvoC7SNpzOfNKFV8Q4vlDO1JZU1snH55IoIP//mFaV3S4J3EYenmtF/kgUJ+G
lvugM2XxFu9PzlSg8AKO+Otqijy67FaglJne1qePrhMtMLcm8E0iKtx9dc7iMGxKUJEP/nFOQ1Yw
yTp/fd1XkHEP+C023gNioCbEGi2Qcf/IO6RL7eSPYerMtSb72Mw3yxMREBxc3J1z4jHpMiB7e/ME
BFtLI7tsUzueLS+3PTEWq+niPjGRDDknKEXSadp4oIX1tB8+lE8118qrqB4losI5QDVAtRrwRd1x
tpk0xCAekQ7aRieZQMWH3+Elh7FQHZlutENiqQT+fhWEnqZ1JSt91B9rqZXNSHJL1gZBZrf5SYSb
NfpqR60GaUdkApFiGni+opWq5zaW/KQ7asRbtQ/5zshZyBSi2VMzcwnyxJZPVrpL/fd/9cC5oi0P
EckVbdRE0CQUg7YV7/yd6z+0ZvMiGUw33cy8ryCj6n9Ni7Mydd5jKU4OWk22Us7vWMcVB6xvFrGp
uyySHuYVCu+Lis1gfYr9/yTORR+1q6WxUcVwJF/uZsXm9GR7eJIP8VVtAwRrL6A3FixeM8tHH1IY
t0oCeiUanMzXwJxQaaHu01WM3irzzaNfmUszwRU0GtcN7S/AMwLmAd5Qt8dZ6G6AQbPhCnrcWABs
V+jjnCBrOWOHw9dEYCOjkcI1NS5SCOQkAvYOqMWs3+YRxZQgEhrLcy8KScb82DUh7mYtMy+M5vO0
OzJMtKHFm8yI43y55nwreobzQ8uXKPWaFGf4uRSW06ACT6+AfiDRVvmQE6aT1hQpiIgnzuqjeeDD
y4DQygKg9Iu2Chb1u8Nc2hBR6D3mNK94UjgjTz1v2uc9SHnPKGNU6wljQrmJaHDG3Vd+HMTotTs+
n+jrKtq+y8zyGQpdZpITekAy7Pm+hV1yxz9c9LeuK5xFo015Hjct3MlqV9HI/PWrIIuN9S775lFh
YW82ayqtDh5zaLehTorU2uIzpPc/QmRwfIeoC2hV2Z0Op7jJrcij3gIDndRxPOvTaVMRtUGI91jm
7tiyKOWyOYPlnr5qJN7N2ZxMaUg0JoLDFh0n50hUN66logCliLBgqzBvoZNPWRCfXEBUfvADXHGg
t+OKVSTOgeinPMZi4SnsWvmod/HMbN7aX3MyW+MB+iiTuemwQ7U70NMKySerJycCuYrSiaNX/dVH
cM6l7spppvn4iGe2Kdf+w9Symo+CtIvHFyTbPBHOw+hrEaWxv5nmPEyUtWWlhaCXs+fXlhW0+L2l
dC/ia/iZH7JFhR4IDMCBAwry7VWQ9H0l54kK2SKwME8Ln1BNdAGMiu6KBie6PAJKWIZ1pUeWfCSa
2TqGOWfr6dOyIasNQEJEz9/RjDvg2P5mipOdURslsHJAUHp/xxqZZeRZHnl8fDyTgnrLxN4tjj4r
PJYvi8OXs89+7R3fpE/U7L5a06NPDj3s4ftEijzweU/WnC+PIx07IgGTdXyd292qXwiczODJ7vz8
5R6+CtJibGnVkhw/D0Buz1YOy6Wz3+8Fhzlq8d+ivbzWr4gkrTYtSh1ELr2XrIxRmaCCS2/wTzwj
KDqiMQG72lDr5OQklVO5QdIOqu8/ytGU5dFM4CIHrf5BASBU6MNGyXHOa72XRbkSAi/jmJ5CK29O
VC1O1Js7aSm68S6h8Q9SgJIDtvIMGwp4iLx2VjTVHEW+4+aXPLcBmlmT5M9jQn3LMJUH26bmQXr5
Kt+j37S0Q/PrtDqRc2t+Cs7t0kx27zu4m7ep/bYp2q4/vrINlpWSHcbVCZos8SnY00BsWpID1t3j
31e8OZGuNVeCY53+lPpcBuSzhn43oN1hhztO5Up3TuHcx3BNfTpOfIJ9A8t2nZhKSPJVsK5NA+F1
bc+c/l/ENbdkB3W7IuuiG/F8UkFWJS4OQF+sdRKboqvwUnq/FTDIwDLgtJGkRwvXLZnpqSplt+lP
x7mtSsRdeqlpkPRwZigHGMT4FT4UEVNovk4Nhom8+sP7naK6XqHrfNM+h50oGv7pDm6/h7OiSX0G
7Po5xFMmMtSWZRrWwUwb9fSVSzlA3qopUFxIOS2Ko9G3+lY6yVpApFODgSpXybSUnJQkFbnAS0no
p5Qwn4uCEfrT+QHzRAtnLjoOkIsnGQAFSLQsJSJvZ7uKbb9S+tRuDuEme7nvGn9ecoMovolyiifJ
cjt3tSlqAHbxVFnu7oBQyLlP46djBC4sGqowMKgMzwMuejZm2OM0L7RBy3ozMn2m2h5FCkVgxyPp
0Fs6nB3HSR1URQ46WPlmBc9nq3yZbpNFTmoqSgxdZgX4w7rmiYudp1GvhUYGWqdluj5igGpXoGNC
Y35kyotXuI/lyiMqiWmz0mnN5ssZhvPM7HFhez4LP86mYp2pGawNM3SZtj+te6IyjYWk3TBhjuLn
rXErGO6Qmy7C7Az0G5oVLwpzc9SZZs4Wc7LMbZcKjmFMo64lw/mUUjqrMZDDhtN+hYVvPlIqZGjM
gK9pcMG1GzZnY6JA+sM5D2P5nlk7Gp1sJsuc/u+5zVvpcXFgofWFD5zL/9jlrl65lukx0YqksQvg
miMuEHSLeYbWTRApNlMbnQWiLoZxG0QDEXDr0L3E907GHrZC9wlqfdBU74/58VWtnv+NlX9T4MTU
VN2kjzCJjyRcb4Ysd3SSMI8J3eSgrD8t75sOJ6m+mWvlZGiVUa3da0xfM2Lpb+1zYgmD88Ff3KPE
XVue66tlF1842gV2yBKaEjyDT47wETxuoN88cRdSJUmhbBSghN1rx4IgGD8R5TAnaLkJbY8VKxHu
y0jmaVDqvynyacu+SHI1NCDF52pf0D9nuk12HqP3VWIkF3RLhfPIoa9ErTFHJUwlZ+uXz6Q3dz2l
aBvTWCS4yIQccR45QLOf5A6nlZDGtFCR/dxOWOP8O8nhtY0LekAc5RE75tLEq9TZpc3k3dvjfs6J
TiZIvxJRV9hIbgTiuyLFudJT2mlFNL2QQrbCyqj/4rLQmmy9BU3tpKKF4KYev0KvKHKOtZp7My9P
UVEMFx37FW265Rltdp61FwX/o/7oihDnLTS3SislQna3MF87jZCIxVRe3Fe/wRP8sN8rGrynmLRl
EBpRh3r5awxripcCcYmY4ByEih3Jmpsjq7qKF1j+TaIFKkO6eZ8LefiVe2xwzgEYZGozaSCq9LW0
evruHzaYpUaUoDF01SwlOl0kpGTYp4Aeudmn8qZRrDG1dMt8m2OXkFWx/iFaLNUFIJjvf5rgy/hn
dTOd+1lRQFs2yvKMh3XPAhzjfRqXJ+0d9vlntdHVTZ0oIPLcpmTz7tIYMYvKSrbRH1yFdVQivrld
PhLDDGzpyNI/WNskiGkuLcr3PoJzLqUWuHFkXByZQaTNBnWziOTOW7LYPtFsEVjzR1FkPqJcyDpN
BxyEoanZ4JTLiLsqlLzmdHw9W0hw107FssP/nrpDiQWBxdDVPMVsI8fXsAE3cIc2FmzcspBOsNoV
7gI6sQELQL5c+nn/MMfkCJTAoYVawZ4jICNA168enEWUKpMe68SO2CdOEzw5N1aGrkoEpF5AegvA
1yy19UfgXUmP90krI7f5DWmO1cksDdRUgTMtvlo2QboLU+0hG77g1d/k7B0NtmSyLQj+4zONnqzZ
g3Lo6Ed06LbKitJsvTQWg+Z5VmxrD4LoaaSGiZO4kgwXo8/UtlSTodyFPm86xdMhwteo5ikkjXXQ
t+bW3aoLUcl5pONioKqi8wbBAEb9uRsGY+ZlkQbwYDIoNuZQr7Fi5mH7GNUoCqjLw4mkywlTSY4X
m0gbhl/nrOqGOnfbqAke2qWLHLlkz+zNzJw6iOLNbpkT7T21s5dMpO7DGfME59jlBUAydOn9wO+O
3BwT4ArYVUm5mLLGxruBqMvJcrjjRO+GywjFD2pAZwA+PiavwOmtspdx07WRhtIGnlzayrJka7bU
SLgrVwCh3U7s3DSdPdrJiUnfsJj0SRgqD/K78wE8XDmCysyvh9pKjbfnFJFDYmOZ8SY7ke0SvbDy
iaD+J/DXYzGfAsx3A4gOGDPCOO8t1915nvi5rCMNOlv2pmxZSOxtH1DV9H7ft+iR4gcWE15R4iwa
wEFSGABL6hg5HXpBYlyBZ6sgCZWxDoZ6xxTt02f6EJjm5D2kHsMIc0JC6mjH6YOwNj8kMXhZX38M
Z79qL/Wp0pb90XC7bpnmcvSuRIVC8qL1V9g+HFBXTzC8ISWlrQCUxXFPaHkXSET0EZw5Y/g0aL0C
spcPobGIU1q3BLuVW6tRWQwI7jfAEuukiWmOblIAMUaWqjMJTk2EZjbq6K/FwZl2A4xuLDbUUDkp
2GStdDSTbS1zlIhiz3G33IQ+7fut5i2CeoUtfrZE+1+azO7LYyyldqMhXJRZ1jMs5poaCFCgiWzO
MFSwdhlkQucrRBB7UXll7M6+5pqLONMEo516Cq5rliEienlr7Z6ImBqJum6Y4gKDFPlavArAlDzD
4k8ym+bk1JrBotJoj2mdJCLK+WFqvDTGZ9ha8+AxqI8S5mbrfaI2gqnmkdz5rQ1yPi4ahoLjdLD2
c0Y2CTk39D3YhotNuggX5adnamausWCh2Q1LyZtqz5ipJ5SJ8hsj3f/4EOy+mcoYzxoga27dzsSt
JVcNvP743L2+65t31M6Nj9jeMoJoeIiIAyZKAo6r1xVNzuZzN9RaKQRNaa/CsUwPm8BRTDkhDz6r
nROOB9NSLhWlC8ZC4hteOTOfnPq/1FpTUbqunInhaActfa8NW+kYFoajc7JFk6SVRLSIV3pqyTqw
np7k6RKownLyggEiv7KME5HOKy2vSFFv6miRl9Q73LfAkScYQIqG+XBctzpg3m9PpZLmqKwUQX+U
LYVOqLHcirI0IgqcNZzzqp10J78/Jk7IDBpvqfF5n4fBSfzw7Fc8cCo+lZrekMqBByL/op0tUqNR
p/H376Pr6FZGLrbNzuoeHLAzhJTvavJG3V/3ebgEchwTgLsYSofALwC6BueP4wK1GTwE+mO1nNmK
qYLSY7Q26J852uPavTD0GDmWG3qc5z0rNVD4JqBnHIZsPLLjFbpC5wvPPlmGrWGiTEI7xPE+lyOe
EVizmNFFrw4KDRd7vXpdRFO5V8sehbxmtk8nGDIytko5JU3tpB7y6/n7fXIjB3dDjlO9ovIyow5B
ToYZTnSNKOm+0XUaTjNiJC9AfqN5IHonjISwN0Q5bfSmxRyIY4gzAO7+3NjNJsHT8DfwJp8C9Bze
Z3DwI7zSXMnz4nOv5NlP6sSIIxRofa88RpnPyt53/n8kuGhRafpZP4tBImkCmpa/wnjxLwgAbmMA
REK+k8fRNjQsDGwGndAjBKJaRqr/vdN1wET5psDdAvok0ILA7fujh2Z1n50EpjsSxN/8POfsY1lv
5E4GA8HsfTKLmIGLFhCq5L6Yxuz1mgnOP1STJve04RxUrB7UG6D+uBgHSg1qxL9VEWj7yJjxrcg4
7xBPYy04J9P+uFptLiV35LyP8e9jRsmC/F635jpakzeMdNLUXB6wR4Omm0/kjAVMi0TL3U7uZNZl
YYDPkM4tqeTfp1YldSF6B45a0ZV+cG6iilWMVMdSf0S3NCqC3snq5jOBklzgNX6Y6hURzi2ERtD0
Gd4gaKPbWKfHgOAVT4xtR8LD46OMPc90nZIlOQTYT7Q7fOmPXyvj+Lnq7ftqNJaFv9JWQHbdXmba
pI7aLoG2Snv/oVskj+1u6iSfHpLkmeD0RuWK3a5D75uKuG92S0oJkgZo8Dg9t0yJLn/6jTDQGr1Q
rkhwpq2GejBPepBASIWi/GZ3XhxT69itkPuzbXN9Yjk6aWs84Q/G4utT4OtH1fOKOmf5fnQq1FDD
mRrlq1q8pKmZVILzGmUQ0kMCEB0/wJy4lWHXh2oXtMH5OJv1vwGiwRqjo15XfTaFVJvTKMTakJMI
IWSULywtmWPlD3ZQaJzZKQUavc5BdD6WxcaNtmX9MJ2IlteIaHCMNVk9DQApeD6G+q+saYkxW048
Efa8iAhndIoRu7FkhHBdAAmX5UWbT80C4b/ApkYVHftVAOc07BrjFf2s5edmes7OlyraSrcnZEom
1LVSMrEz1hNRbWYscTUAJAPgawDjRDR1qxVITPSa3uVnRLybFmkcgwDA9Th7/rXL9hYp2ForyVv5
mDyUpF8cUurs73M8ltm5+QDuflDUri6SuDofV69dQDxEcg+9ufmVW1ZCHwNaMLNheUHTD3M5YyUq
VMEORVlRTudSFP/hVK/kwClqpZy9uVwV5+Pz8yZfv1fkV59Rj9gTamOoz3vYzjCKFjGgUZEQzwKB
+Y/a5hV1ToX182TSNVJ5Prb5XvEOWJS1lvInVwV+T4ug1hUtPBYeO6fOnWS4PdB6IXW0bvTm+86w
flWbjiz+BNQ2Q+SgS5odDvsJ24tuYnnUlL6Z5ReRqE3UJDNjoL161e338PNdeTojnloQ22zNE3tb
fhyWJ+drKRH61prmU0hExZBRMwN45hSw0DKQFjl3Wysnz08A1HxsZ3+yyWOpHO9rtej3OavygpMy
yVuYcZi8R/rTfCLIbo/9PmBpsMF9eOcBPPbWastwVk27en4+avPsVfbLVyPr6H0Wxk4JQNLGsCUe
RakfbYpRez4XvnQ+ukVAjH7RqM9Zz+7TGMuqDMsV/yYy8Hn16jgrRhWG6hlWp1pzKsUYxCwPx5dk
xryH2jxZ6MZsEqIdBWSHcIE3dgA14i4EWh7QaDljl7QwmWUN7vpT2E1Cij2KPfqKPKPOiHLCOgas
FQX2M01kOOPVvDeMTRBOtZgAzkhxSRPksVXEQGEUeP/ZyHdhKxoQ64EFjD3I/HcF81OZooViCu8/
mVEfLVxWsUk2xzMqCZMnlFxDsjSWgEJZOk7jPDv/u1jQBCwDrALYJxJAqW5PQ9aDJPHC8/TIXjcK
DZYFQ0j+tRf4urHGg2syPDR/oUelrp7BZWEmBD09yXtpem/iTpvhc7lTvqHDGYmrxn6fnEBn4iCe
2+x+dYAUomfbhHMjh70jukPGEi9oFUEbx3ChAQGSCyFlzyv6Fui1R7SNZsTfLWw407VkmUuBbf68
LjRoB2Yg0RduAH+DMxs9ns+KoMHAJbMq0r+t6VkU7owE97ckOA/m6n3ancoYwf3yvCLmerk9iJav
jSjCLQ3u6veK4DwptGFuFJXhgi7IumemQFQjNapbIpytzwKEF34NRlYTorxt0UJAGVpcRLeaUGDc
FT6R0KSIKBRJ6Y2MOZX0UTSZLzp0zjrdvs7yphwOvdr3r4f5o8AZC37/wuCVLza6OTx+ht+v8JRM
Ca3tg8C/DPp/a5A3R8G3dwRyi46AFhRUMkzCB9R3HOdTdBIiPgYne8WHl5+TolVxENGH8QHUMtHs
x0ir1i0bA5tXBPxwktRndAXj/a06mQ1RLaFVPdmL0H1GmulvKXF2roYZ8tEKKJ13m9eGvr6++9TZ
ZfTXbmPlGObpMG25Q5QmiMlFNsNnkKXcw/LFwfinr+8PLSFr0wzJk8Ayf7rngTlMQRhI4cJbcgaT
hvMa+xUyjISgGQOOGQ8Mcn67r3IjYGu3RDijORvFbFJN04unfHrcAWircx4fvU1Ts8f1PjozIyce
WleR1RVQFrCncNkRvx3m4Geg7K+bR/S8rKuC+FZg144OkU4f1+TFzBYYz31Cn6n29uWdMWulU1lo
DyPlshsZXLplrvQ1nwDHqZQg6Gf96XmDG8NakAeNrkvzxdxSkdL+gyP8+1z5UdNKrwzPT0GuKFDd
QClutWf/ylV9k+AssFPmmGwbEuOsIFFGXwCLF4r2YYyUtW/FxhmfUWOVxKnGAW6YZVl/Zg/2w9oc
xrxC+pwI4nnhGXHXbaf5mtbnEBpyemdrZ01xSHbppM4aNZscHaBijKGfAf4tf9zt20pxecpRQzme
V41FjeN9/f8HL/l9Rty9q7apnPZJBY5eo+0GU8dHlGaJ7+RbJuxDGT7158XyTYtzJRF668JZBumx
TQc0CKz9QlcXMQ8BOswMJroARgrht5LjnEoWKpUrKdCM1SohbIPjWiweWmr/qZ1HRJdLDBgbGPAQ
XWz/EC/9zSY/XIPFKJhFmoDNxKPq+xKqqKNRrHIEyjh+gX6T4eLmDLDZKsa0kQnNiLSY75hzEjU2
zIbfuHNi/ELcPumD0sBC4+OKvVoVRTcrci1zRkyTHnIbE5uiR4eIKc5lqL1/ivqi6I/zJxWvTGuR
0D8KszEE94aRV5EIhUfFOQ95Pq21TIWKpBmAybxN9brEdP1+LziqkVbCG1VUOb8x9eXc8wY6UEP4
DNQB0Blrm9R0jIWBC0UgRtF9qnJOI9SKsyHFOe6SBA26l7vk+If8Rn4cbyrqeIx9CvzIzz6nWw45
P2L4ihLMPVCMyIadNpWFO2XHBEQElzW/jCx0kYptcmjHK0MP25EskPPHSC9mh1e6KbLjkeTbLUuc
/6iianaa6mBpBXLvoOdbj+SPa9lmiv5A2PXX/vNTEsBdjbr72UxXp8j0Aq2H00gMUVWI76EpWkOy
V0Cp3hfhuEVf/T6nifmpT121hUXL5BkTDO/vuwUSegpBM5AOUTqOQBVHoAEgxSuCnCp2QA2YIvEP
E0P5Cyhlw8OeWrrZvt3nbBDMD1d1RYdTwBgI4WrbQHCqo7DTy/0fH8mA3XLBXV35vEy0SXwRGwA8
MQq9ni5lunSMhxMRhoKjTvCKFU7xGq2v5u0EA99ejLQBioSixMS4P/qmwLcReNjbgx3TYCdHDmkH
t/5ncEdIHgBSROT7Rj3DFS3unmrlHk2Q2Fp2NKxwlzuodvpk/ykKLgR2c8nZXUXPdfzf45cPga3a
949/pPpxc/wXf3v1614ltU08BMvPq/90tL5HjnUs7IWNRPz6TE/M3G4TllgOXnki1kbyjbfUOZ+g
6X2N9T+Q4ApNy+dFPMUUeonhd6umtPoFuETn0zk8SSvhSNBgM3dsih9RTOKyjpvhcRQ2NHbfalL2
u3Zm+bLA6QkU/uKJr8RrpJM08oCzfNR2+kJF1lSgg+Nx+5UOcs6hnJ4nUZ0NEmSoZSDK3eFtVaOQ
cWJ02TuiuoXIXVz06YqhsgU6NSCqh5SZhnEG6z9OlpkqXbJ/lQW44o3zFqqRKlqqD/AQmBLQ6NR+
o8v9vha41/H34jcZfjyxVBUtjwYRBh2RoAonIBZiBn6mCV7koguDx9c/GcVfSrdikqk67nJXvD61
7xhjEt7wo+HtFU9cDqoLptk0KQa1SMhzQeq1pa4RVWhIBwPgyYxel8Jn9/CTd0yKTz73gMIFfChO
C1kpwirSrcqDsZHQ7CIaBRt/GV9xx7mNqpg1iRrCqvD6GR4/f4BmhuDFpM7Xai9CFBhPgl1R4wIL
SQ/PWJMBxhhqBRsrMdE6tHismP22NJc9OTh4nqw+BX55eA78lOawu1pVhlWJ3N0ya7t5nU/xepWB
m7jLD8cF3iezBTFxfA7Ggr++TpeMn4Ds+GXzTZbTm9yXJ7k+u5B9fd3NaYYtBCaCeqpuh6CefqGP
N0efueSgLCMqKo7UL4br4Js690YK0MQfz8oaZTFar8Pj+2ZBOgr6x+1WhM71D+HiNy1Oh0I5qj31
DFqr51XNhs6wgFiPdo1SA3ynicD7vmj/QWm/CXJqVHhKIZXD43l4ccJtAoZ1zmzkv/bzrYDW+Cvp
SpBcaConRjWfa8OtLtmvmOnbDMGwa73Y5vbDRDRsMkfA3fCL9/SVu4davQ3Dboi+cZOTBCqD1g37
o7SFKP//EDN8y5ELWItEqvJ8Atf2XP/WiAzrWNipc0ak/4I9IWeqWICNErD3D9fsN1HuKtL86q9k
amXWbOWjQ0VfExuzrg2ln+pi77HPZ1FHmMAcUGeHzK/u2rr2ldYYYtmSsVeJbjRnhz7qinV2I+Dv
H671//KHzYi3pGa+liTJ8JZ5N3YuWxAFOXd6eVGLGs3kQVT/rClYbXxLqg5OgDrwh8cns9huCNEf
E9sKVu9IciIDA/7Wa9OZUnpwGHDWnIDt4ydRCm08O/i3hWj8ZD1cupaU2nBBwvatY0CQjyHnJfIH
QtmO38XfsuU8TTvRJrJWDgoLZAIMWqYOHtj6VnBjzEVkOP+iy558Kk8go0fE8DF99tpT+XdCahZj
SyPqwS3DwFpFFqmOz1j8tu3123KJd9HBNMnCt1z2+/cLBlhe0Q9r7LM1/XTxaF4uTTyfm0z0XB9P
UF0dAOeiJnO3Ct0hu80Aq5cvMOU8QdiwF7il8Sfat+w5txRgCrNzh6RDhpFbOnmXLLp3RKBeg8e5
p9GcR9KmaaZ7wxP6vCiYSwas0/tsjCdsroTFuZ/Wm9WzqgMbEUHycP+KXpUBO+8RU2akhqluTRo8
AFrysF8JUWrvRyIYZ7211zBXXUMaXogbUK2oYUq/6dKriYDF8fDx75O66MuVs4v0Kgq7IScFYMch
xkK0ardkjYRsSQ8AhRCVcAQuXbvUIK8IZn2Hl2+IlNvqvRhGsRFgPT7MgeA0I19L7FY4hPZ9FkUq
f3kfXFFs8g7tTJda4Hzpnsh0Dz+gnvDeYP9PQpzHqX0p7+vhWZ3Z7huue2w3cA5CxbgfK2p8kTaU
ukiXOyjG8yoHBoqxld6CQ0z3l9jwPkeX9/gdE7tg2l2Jrp3MvECdDNrxvNlMceVjsQ6xI5o6qA0f
qCO/aSIFEdxTlyvzimSk6qepkUKIKx8tvbRi3nEvck/3oyYsebm1LQ9I9nWUgK0NCxykPnbJ61fx
guUaeFII4W8vS3HuCZHzIn4tn9JpCo3vLPa+wtzkZndcPAabP8d494jepF4mf/4QQiu0mANJzFiv
DtGhdxyRZAWhMPbb3bIdVnidpoPplWz1+r6zjg/Y2YNL/7DXFjEVBMMis7u8BK4OspeDc1wMbE8c
K/eJ68gmHbBpBYcpuAX4PJ0ahB7WpMMcAIXbMmWj5+QcM0lk2yIy3BspbNy/Ci6WpToopBv0kdCP
JWr4sD1RCCqwgcvT+Ep0Z++/jmS1QaXbfQBg3H3DFgWefCKurZHlqeawst5mSCjtFqFVr37D6w+D
DqJeb4HH4rNxXZyrZ72DJgTLPxgV/xTwIjoaLthQ80T2iqGGztC+PVwnaB+3zeFkUHl7FhAbfuyO
MfOJOL+LsZa4By9AIng/Im/qrteXMscq+SVKJ/1D5urvy5mHgu1zI5DzQbebhElY5Dp3/o+061pu
HEm2X4QIePNaMARJkRJFGUoviFarBUs4wn/9PcV7dwVVY1k3ZndiYx4mQsksZJ1KezLR/Gy4y6yj
UsHWK3WVN48jBt4u9m09OWfKJufyLpXEToKa2/5Lfqv3X5xbuzDfPM85/LX0sm3jLMmp23z+tUP3
eWqv1t5OXXkwxcdwhfIz2bsYZOrJFxqsONbPFc7EQqWA3uf6Au0K94RyxdO752zVnVQ5vT2VbtAe
zHt7fHUO/tcx2yUFYGv7X6Ijm7Zr2kSfTHRKALYckDLDS0a7R4Z/OLr+hzTrv23oOqc3w5I6V6Th
otIvGf9CG5lhyyd0rXGk8MyFCYIQ1SXFQOPYqrBLXyfF08jrGedgosIELmNkmLGYom0FUXm8MVY+
D6V4cT+73E7KrUQLL5Bw2p33ov1OSuSkQAi+Eta3LxcvCmZb4FpFbVqdEon0NjZf3IUkXT2uHvb1
Iyr3HFHSbby6pgVmnz9M27Tv8Zw8OU6vkwk95OQXMpkRx8nmGIDKuBaZULVNPEEjBJMFaG0RrKic
mg4nuwYS5Z/uiyKIpZmNSJL2NohtnHtsbA3JH8TTBFOk++TahnDBWjYeSfxyyKJgI5ulYYjOvBrO
7AzlUAqMkMKw5b94qfukO3+QqHFRtafZEn5P8aJ7OpPH3KZgEKJLkuObaWQ7+NZz+nHbKJZzeTMB
zF1qMBqRYcIclo4pIO/9A0Efqo4ZIW971MoO239mhTOBzBOdK0ZqtgE9QbJerwIPXVMkcMfH23ot
+hkzKdRIZ9/JLM/5UMTUrZ8c8MTxIHsxqTH786wfH2ZZZFX0KumHeJWRa0mAA6Q8W2N9dGyU+L9g
4bQFSxdtjv+DcPzOrm3/iMwQT6fFLMO3TqyT3k+KGfU0Ox7dfeDTGNgDvdXB5WI50tuFV4lbhPCZ
MObZ1UQrl+X/FebsMk/87Ts8fRbhbiaCcdMzPbWs+JrlVG3p8RVZfgSoPPf8Gvb+5QTOpKg/Da3N
uss5VnBqmfOOdT5/BtBfEdDzoIUnLN3bRs0VxqBBFfbjqJgQ5pxO9d2ZbHtbRWeop76J5n219i+t
x5FIf/4t9Vh4qHIZNHqQmIIpv1gRZIcJCia+tuZZO+9zMbiAfV9wpWlDL4roGNRBS9RKQ8n5DsUS
hKXWusfg68tt7XhGyICEgOaRvGjoLVZrIqSYPeGWnHjnxwCFEltlZ1EjzNfxbtha9oD+4S/q3CX4
P8fkl3M038bIuurtNOiVZUHayw55fRwhOGSdRxBg4R9UnijDAtYKtERESfr2US6XaGeimRc5lVMh
GS0YSg2aUkpUaiBP2tvWsbwPyfjwu/e6zbRRdmEKF9r3b0tfnlaYSWfhJK2K7kz7Vbfv5z8XT4OF
Hkz3hUebsZzImMlhMEWdxlAuJhywQgJQ2u/PPZbvbPxjzEvGLidoZpIYXInlxuoTldrmjrYHgkk+
xV3YoK7m83hflju2ZrIYWFHPylkTI/gAtXNqXZS58DA3BKsoMCaHEhDnW3Fu3V/eexFiASyFfget
jx8hHLf1IwohaB3AxnkuPnNeataT13QtEJoR0lp7V5HQlVZYcMO5d8tO/OwAGSAxoFBb0cx5u8nu
sPbgS9lqZxJiYd8eO3S+uD4UTykGVYY2EMXYgLzr9HTmWO/Cw+2vxPMLWS9+ShWqFER492cXSa6O
/EaLr0n2SPUefOXptjiOTbD+vGnquakEVKFd5kj7nOiP3AwKxyVkh1LauB/lhh4auuzI4x86iuCi
W9k91JxHkyeIAYlCty6GUULQDhts1zGHg4/31xlgKBNFVkyasN7q4DO9rG9/CB6SXjdhzBznTLbK
/CLjz7d2v3EGuvD897Sp1vaW56LTS/G3a6EjklItuuCawexYQ4dUlSCGM/+0jl042OXA27i4mKFT
vkUwXyIQdLkwc4jwpK38kBGZCy88JZivcZkw73sO4LWg5Xm3a98TRwFhw+tI8hU2saEbCvkizhda
dpS+lWLQ2jTTvlZGiJTfM6wRvntw3zY250Fdjj1ULIUCnS2Ic9k5E2kyI6krW+r3nclo7+CPoV+m
IZh/whwgniGO/7AIADN5jPsg9cq5oaOOT9PvDIM7yga4yTk3ngjG3pS6i6vO6uinAp8A2sjuMSux
RrYR+TY8rCmvGrHsjWG/j2IpFsiWWS4y7TKqxUTpQVv7TOILmXxKJ0K9svfIMeNt8HtzxIxG7OU7
JdkeeA1si6Y5E88Y/6gHeddGEH8fHuCifIWch3w5CTMTwNi+EOlmJwWUmZREd7vIvvcSp31ek0fx
E52Aw+qI4avsmZeCWc5izsQy9o/DNsJx0oenwZnI+Tleoc/20sCr5ei3aC8zOfrPyC63BkE8m9id
9/Ji4KuZznhfvXJscvEhn8lggh7aYtgYFXTZOgEYi9D+grK39vbJEUO/xF9QOxNDTWUG6tjPWkcq
3TtYPcZY1vJ47WFEyeo48hSil+iWJHqoM0koV/WZcYZCSQdOsuZiEy/9E65Cbc0Lra6lov8sSmZ7
s2TNjCp9gvlt0RSq/0ll8F2r8aoOkT0vIoLNLZTlO/LE/adzMBLMZm81joksO37/PliZbdrK4+Zy
GSUcrONkJSFo8MtJ/ng8ctftcKxeZnu2SnCxpFaAdYPbstuicnYGdvjG+sCxlEXvYqYQAxp9kvVC
ClawpyTzwjwkly4jCWh8u7UqEknaxI6ib4Pm9CxMD43i9eaa8wNum+rfvBZKE015Qr/qTrTLt0u8
z8A/MhrIEQauUfLi1uXq50xhBk0mFAxrycK5qvHaFHMipXa7kn/XL61iiyqJKzKsNvLnsJ1cLTrp
vDhv0UOZiWdAxuqNQO9VECqfv+KUxA+bkPeUL0eSMxEMxoRYCWxcEtgo5opB85Ru8ZQTLLExNr8U
9+hwh7J4KjFgk2p5KBoZ/YJO/ws7hml6vHcGtya+zQE2mSeLgZsuxNIcM4asF4fueShc7H5xiv3u
vZ1s80iK9d1d6baefq/VIC9IHV7igSOf7cyKax0k2xdYT+40H3sXz9Dt68BTkO3Jas9V2VspfYRO
p2Czjl3gtyevUbijKQ6n8Lf+Rvd82+GmOqjl3YBXtjlrANl1XNCL4ezKz/VAnto/IfFKP1BtUGv7
2tNtTZcDj28zZVuzzDRBh9FwlVeQ3o2wFyO9070caTKOpNsPu8zWcMpYw95WinHULxttrKC9K/3f
GaEdt/tfBRZgOxzvdjlvNFOOQZmi0ItSjXHNC/dF/Wo2ZUY23Fmu2w6ffM0ez97ezIovrTrB4cME
vPBbtYfNucNe6Nunx3kgrng6EzJ05lQm9HZ7j1+3//Jyi8PskBjgKNs+q0q6zqB2WsMZYzt9NNRV
HbhdRcoXa4emqNYveDx4XMNjMMSshCLvGhxbFMHJIyvAFXq/kNjjDc1wbhRbz2mVehhS+n3SX8lx
+uXfPj4OFLHlGyXXY0Uc8WF2wcozvDMHajnGxfZWmUZaxSo9JfT9pSjsv4GU7bYCHMti5yC1UZDC
soACwRrTHxfOFlhONAYC1J+eqdS13Wj09Hacdv2GdmM3d3nsXTIbhJJoNT0cbdt92z+uSo0HOIsR
+7dhsx1WWEMkW1pDAWdzMg+IlMre+eTNwi6H7DMp1PxmN1MtO4x/naEgWJYl750SHKxAqozyCfbd
2NwOQnpeN96H68s1EwfqkLiPU3qemVM3xJYJzhHZYhQmuW427wAZZJCEEHNYApChrcnpVJyPpZ+8
TMEx4sV8PKBm26xSQW/qlsJb7V12AZId9YpPRHE76sN2759fSpaKIFTotpQRi5Zeq13VEfvAF8O5
suywYz5cZLOVEYv1m51umw+p3aF+h3mu0cHJbZUHbn8rLx5iuWvFVBGzswqRho+MsUswzeDboffJ
a9vivRVsz5SliYl0oVeq15wCa3T3x0/tEwU1Wif8L2Mitm1K6xVxqhpYX4qCVvzSYStf53RYJTaC
460mZrNxRe82Fl59kBu360qgOrtdaZwWYZBBptKCPOQxI78bUDWBeojzanBAly3GFK0iq0KCpUpW
Q+KAXHig/h/iK3SRYFOLaanslE8Vd10uW1iaArYQJ/eEx3T3ZmPv2+YYew6Xf3G5bAFSz3+JY1C+
NQqzxYZ3WkigE4WHdPtkrtXfMVYVWo6/SYh/9A+cp/E/fKxvoYx315aiZJ3pUpLpfuutPcGeHrHM
/ouL8DT4/tsovuUwCH8Zz53SCfQstyDnvF8HDlrGKSNVjW1t4NHjClzO5nwLpD7HzAobUFmWUQCB
Ndoh6fwbBjQpgSb1lPGu4FnBOL3DMf1lR+ZbKAP2ImaSWsWESb5sIdLb9T12bT4ER9kRQadvH6ot
b3Pof0D9b5GMC1iJVRP1Ij4gCGYuxHy4o1R3IPniaLb8ZP5bDBstRmDUm2oaeLxkd7vRnjzki4rd
GNM1w9xxUI6xXHWefTvrIiianAh0OZjnvedP6q80JYH3q2hdjl68S8eGimEqNrlKV1Rhbijcap6H
0XN/TTboNTg+79u1As+A196z7Ex/nyVVf6aeUEqBahawkrPhBFg/HcUcrXjIxYaJRoDV00ZHoQS7
VmVyUleo7L705kr3kE53OK8MzzYYDCmsNOxRfAMQbzHqF7/eNr3rW38DOtjYsAuUME+1K0Q5J3mD
LdpYMvpBKbcGTJzEdoPx8rvzGr09Gei3nGyFuc/bP4F7ngyYlI1axukADcu78/4jd4Ahl7u71zs8
Bz6vrXYxxDcME1suTSw6ZZ39CmtW5bJM0B96AX8ZNil4oDRBBvi2SosO1kwK882yoVfPvQyOTKGx
M82tClfDErBknZTbc8Mxx8VGdU1XDLrtCFvWWJZ+MBFUkT7SaXkHGNV9FDboy4D/1v6P7jygPTn0
2m3o6fvPEISnpsv5fEv3bS6eeXtyrTJR54J47FAt0JkV/bl9lovVpLkAxjykIB5BNo4K4HbnfXh/
9HXj04ZelDZzGOPni+DdFriYUZ8LZN4ZyTjnen9GPRA8RVvVLf34wd++3BayZCFzGczDMgyNaokx
ZJxOnjOAnyqpOFHzYvpiJoKl0k+buk8U+mG2u/KYvFa/0Z8RXuxP7lLkpXd5LogGaTPE7VqpM2NK
14AxhWATOA9oEMrIHfVJfd3lHBw1Jxav5sKoZzITZg7toMQDhF1cjGu7vNdjMVAxFE0D8b+E+jab
LZHCVgLttEjbHAxMZEsNMUG8VkOXg1ASjF5w9FkyhLk8Rp9ORht3H0OeEpPkNSPRIQcv6m1jW7xC
cyHMmxhKdT90MoTU3mkLb6113/O32JXfLhaJ142GpH8P3b78QLSTVcUlhri+IuxXm/8A+sjNvlof
NrGuCRNAIkV+ZfdRrQjCQGlFJtf3JU6LEvcbMvB76QUNhQ2oC2HuzgG3u/5Ek3cjtOSg36KLb6gy
asuSbiiyyYTsiiwJU9XT7wfFTtL/gWCyJ+MrDzOu4f9fpziTxVy0EQMG5+ACWS9bg3jv5YPhJ/cD
anFODbo25xi4aAI82roHnkA8atw88vLBzn4AY6xpigm6XsIPcE7vAXgQEWH48IYNns+zdMnnh8rY
qx6eC+VcQs4W3C/la3i8fR8W79xMDcYai1QYgqHGn88QJ4nr1nH9msvxvJTLmevAGGEbFQXINCSc
Fbq93tckXnW26ty95pimtVsirXuOo7iY+phLpKc6u2RTWBRVUEAiTUecPE9wLx45HrkzUDzNmAd5
iNVexoYYSvGEeW8LUuyN+nj7Ey2+XnNlmEdYNcZBypC3pl4NRjaxkF4l8isHGBddz7kU5hnuS2kK
0UAAKSW6kyeYw9nOtyv3eeOHHg8q6O346/rCR0PTlGliTIgRphc55qw0BcIaukTDlVD49AGInJOj
hnVDDJtEtAIrUUVJhRjaz3QaHGOvEnSXozb3j47vWyM2kXgZMi0wJ4Nq5O1yB7Xw2n6wSQSX+nP4
f/TlL6PtTCADQGEkp7IWynS8CyNkpw/FUZ0MnadfPNUW29aNmSQGgs6ZmFhpilPEVUK2IXq4gNVg
QgvJ9kFE5Rr4Gh/FLeR+6i7vInMMhc0rFmZ5MYNKB8W+EzxMq7vjxv/S1qbN+3z0vbhlKQxEgYHe
SqcOcrb9xvIwEvA6HST7oKFl8bZNLjsgs9NkoCmO5fRSWTjNlxR5ejTYeQPmGS17tVrtcde+Dr5p
3xbJNRUGpUq9KYYqhak4taNdG/sGT3Hkdf4iOxveSS5C4kw/Bq2USA7NqMFFcDrKY6Dsi5OgAeW5
Dd68y81giDrpVZ6YwHgRSYduLeyz7eX3/qtH7rLibsnhfTaVcW46QSqT84AzrN6VV8x9qQppXPLs
rko4+A2oMHxTXR2QaAfUVNwM8eIz/X2obO93OSRqLNWQ/nJxsVI83Hu7dqWcCXZOTYc38fXwwus8
Xn51ZiIZfAlACZqLWB9MW8cAmo9vQM0vrIF44X5Izh1XGXzJzpgVrS4ajtal9K5lQwRXffU/b9+C
pdBshmKq+tMlQEukUAQ97l2lrOJmJWCeci2+Ws3utphFfw392lg4hk2OmshcbzjGpjnJJjqPV9Pe
54+GLh/W999n7nLaiLLe6fj7leuAP5ouy2i90cEc6m09lh3cmSLMPY5BQtEFFgShyd120sdwE+4m
0dZbUu8OqPzvtaeB07b/H4DqWznmShtdnSWSApkayLeJ6GKRM4rQv02yiSry+cllFVi0CV2BGYsS
zs1kDlPFIucuoJZXwzP9yO/PzxrmKhqkYpvn0g5BY80fuaQ6/PXS6JZpoqMfubcrQdrMNZUxltBY
AfaLgkwB/N8C0fxIsuX1UGNBzkhSzz9ktiz+ozdgJpa5zlE9dVYsJxM8VdwxKbFfn22/3foKF5g1
el9vacjcZ6XBLh45gShHfy+I4uUOlo94jxiSeP2DAuuD+/o2epIdkOfNZoOO0xMNbeDCoPr1+Qku
N3v/hljqAKDhvL3L9jU7BAYDQiT8U7PAL9spvgZE22OBIugypDXn7tC/c+sEGG+iFUGzJtJvDNV2
xU5WSLi2S/tLeSi2ussRtvgOzpRiEKdXO72SMygFz/OErUdIJuwlHGBm89LTi6SIWNn2b9tl7ksw
RZ2pj1QUWHDM1UnBToowdYM7nzL7+L4NctuG6D0G/THqT/1CLJbCeEe7RTzOzU8tQu3s17AIZUSh
lolYmnty3qet0nqWfX3+o2c1JNyJpaureeujMuDUCEYjyQrE0Srt5ETe+nEd3Zu5jaxYnDg+QDGw
TdkvwUoBMz5u6MapwwvPI150Bb61ZnOZYq9EUhrDtvAJevf9gg1hwZ2ywnQ96pt0j9fnPwujZiKp
8zyDrOmSmGM2QvMgJV61ERMiwAdZuTG2dfjaW8vtJuB8WYMBqzCIMG4jQOBWXcH5kM6ouWzEbYwN
VOCr+ORlk5bTBTMFGcRSE2wKnToqD23yyXG8932QeXLQhwP8BgM+aRkPhWZACAqoZ1CIokzLzT9z
oNdggAepejlpm5CuKd56lqeJtouHDLyvPE4MHpQaDOq0At5O4QJtXuCPYqfKQELw8NOhd86xXdPM
N+4duxv73BsdunsD2jnQ28mdgbkkoA4yttJeBHX3Zf11QCknsHWX65lycNxgEEYL2oso1DjOFMs6
nPigPNK5S4yf2LlA/jsYNxh4SVQ9xMWmsmqyPe3k3BY/S5TYscKUaM4/iwm/TZ5N1pZ53hh5Sh/p
98sqfQ53IGA8gr6pJ8IdL9uz7Gb9+9kwGfyI8+hc9gUgawfM8j5yRLz5Fhyn8dHf/kMPeaYZAx6Y
yR1TAew6tIkxup8QUuMEeYNjPPs3GcgYBks2i5DCsJMeBgN1ETRIOsgX8LZPcCUxuNH2sim3Newf
I1bXNCP4j+5QLNhycZ6ezI2bZjLoYaRhqiRqNKGghN4ZUFNREm74LbyeGR7emgx4yHmZCYkCW9+e
LruO5H5JwEckc+eZF7suZg4L6+AHapHn5w5nN66igsAZi13BNSw7uMsbUo5OWROdXO7gLX1uo3hv
dfbtW31t5rt1pAyCCIZVBMkIM0GyByOiuq1ssUk5c2IXNGrroLIDkB17PRpD5dgNbdPHixrCl6Dx
Dp8piWtLDMi0knxO9Qq3ftx4XmVbI1bFg1tZWKNCgq2Kt5VfTil/30R2g3E6SVOhiLAnJCh3WBi1
BsPz7vHVJNhdZq0/OdKo0bBHbapYg6ErJvZwXwPamZdStbLWTUYGd1Bxip2CQcGVH9/n9mey+0SY
w5G2dFfm0hgTnpDEKzoL0jBVQ3Intl9HeCfcCHUpLzkXw3jcU1Z06Eo5X50GgaTgg/THD16NadEs
5lIYK82jPM577er/oME/BocbyOlRzeIWyBcbsOeSGAMcq0RKuwD61CgPNhNWvmGu3aaNjogfvhCz
WFg3yvtWSxHSTOj1R80sI9PyYIw0+q1OTidCv7uI8iQiQPrkGSFPFPPUaeaUg2IFomhy9+RYSF/0
5HJSz5D28pmd/jsrZCcODAnZi5p+uGAVHZWJ6GfUdWm1IeHxdyx2R80PkXnwarCgh+YFmo2rCiNk
Ww+TxSY2X6DXMSSa5VToorfFLRVvrA20GAfXpC+XX2bRH5z/EOY9TCO5ixp685yd0zQE0rGmHP/7
Qs4ACdjPF44DutgEY6qmhehO09FNx9yO6CxosVBe4FRjghrW+i+mJc63pL/7b/z6FsNcjdBqWsHs
cuAXZrswcA+6vGdazuF5Yxw57G1QpUlqTHoFEYeEhxDrimKQHRIc3G2FFh/f2bldP+Ts2hkRGgJC
BQrh3fUo09LgD+CBRzaPvjlIC2x5Od7FOc65SIraM5Glhj1WZgaRaGwGlc37TvHOG23XrkVU4mK8
q85tHRe7YucCmVuhdJ1g9j3VMbuvQKPsH8YVRwTve9H/PtOpH9Upa9sSOp2mu7Qi1iGBt0T7Rp1P
3hYhafkR/bcRsmM4maqnotjB1l9OgCxHR0cA6I18MC9wtKLWfMPar5PrM600Uwx1Oa5o/OiI9n1k
FxWpffXJ2HwdjTe6F/b/sRmWpx3zmgqarIPHCUKn+xfsc6Ap5sQpt+ld+gReFV7r4yJn1Nw4GOAI
myLOM4la48nrjkngwM3Dyi7UhF8/v764xP3LLsn3t2MARLyEqECrEEf5SE4OfE3fsPsnLoAs+iSm
IoMR3YK/JTIGOV7Og16rJlLJYC/rD5qrbexE9rIVN/5e1GgmiQlIWjlVQxNK4QC11wQDVBieEtbg
KeBA1VKxS0MHrKRi0YtkYlXlzzsmR+e8CRoV11hdPZUf1mP/VldoG9qGH7ftfqmO+EMS4yAMtS4I
ualB0vZ07308Na+PlvvnN0GkDxL7zO6JxvWMF+4aZt4kUTItnRZXmA8WiFFRFaE1PenI1bwIpLCr
3jZBputWzvOx3JWr/5vl/OSB15K/hxoYyAFkQ1FFNBL+PNh4HM9SqhYiANkLNk90vTV5G539L2wB
4XL7XSeaGFD5IY2B/7DM62wcWvGaoi2wkgw3/JflXchHSBLvETw22XXn4Nuvem96GPkrbfCv+FuE
Wrc/81Loo8tQXAYLhWToVzOYwVvcaWWb95GI6tl2J7uVikI4vGoREv0va00XMXEkUjBhdP8hkfnI
jTjGw4DVHU/ZAwrDhgG+VaSD0fM0vh7gV7/wEy0Lvu4PicztHDshCacgEWkpcqc4wRNlPkO6hbvc
eMmT+CGJ4vrsNPPsPIHkN4UVdcjP3k+TI3+++nbrW0+feAdlSjBoo1uU90qpCw+GLkuyheowKJ5g
wj8F14WsIMzLYFAaGbwORjzdgU7Hxap7g+CFTGxaHUVWBpMC1cp8M9EV8JG9Wis7Gex+62PZDSix
7eilfLTP90en46UNl1ref/xC5iN00bmvsRILv7DdoDCBVRU72NtUrxoXXIE4GpvY5t1ZJRrdtWl+
gJGx4/W9L8Hnjx/BfJ8qVdNzJOKYQGetEQzvoibhmSThulv0vP8y8tn3YB7wJAmtorZyaIuouzvK
b+cn9/mr+uCF90uVrh8aMU93P01w7SJo1G4cx7caEI+jWhscdluNKCTCYGPppTsLUwXwaFdY4bzD
nhIYhPBipL7NrRovBT0/fg/ztsspXmK9o5/ZcT7Ut+lDd8DDArbLhnQYeaQ5o21gcRI4SzHfXCrb
9CJcAvmSSVTqdjfu44NcgRYwch7U9Sq8G5AmwGauyB0JFkegfe+y/Qydcdt+8KBtEWi+vzrb/ZIY
YTRYJn7GiCIisiCr2g+8AVtWLaxe48AoddhvWBjLuNeHRWbpWSXifcZ1DxKne/SRmOAOui1j2kwp
JnKQ20ithfYqyENaPFOIFCItPtgCxjkw0GFDuTDn7hq7HtYtBRlIS0HGJBZdCQULMrrpprAnPyQf
915UEg2tN/ssI4UDJ7VcHTfDyt6Ds8luY9BhUYSlQT1K9qadvv6T4tUPa2OgrLwUkxXpuHPA0xOq
V5jxwm49/rvFAZEr6M9eEyNJQ7BM4OSDwyiV5ByExAy+zk6YeFHxqw9IODlCQrBOw9qM6jvHwBZ8
2h9aMhBWlJbaiQHOH8ko0RZiT/1UY3SJToXHuzec10tlQAwDh1kuGfRTO3RxqBtiWv+OhnOtH614
kEl/9192pSi6aJmSrBls45PQCu2lN3Cq2ehZJOv3evBL3BqG+0/ObyaHOT9jkAKcHuS8eE6QEGRJ
RPQOU7vkCFpEgpkg5vR6Zeit6FLT06MPfLppvbcIr8FtMUvdtXAPv8+NQXZkDBstCCCmtRvHG/fK
NgC54x35vcbLkhO/2V0zF9mOmyxZtMRvyeyobaKaYde1kDxgLdrrn8ALPxMyDXYGAOKuYVu8dDNh
TCDQ6uDCkCwKd7J7sWO8WwFgBsuTjtxq/kJ8Oj/Rq7cyu99Z2UVYrwK9FLLbSmhk19y3esVLYPBO
j8FvzQg0TS0hRbiHd/WGaWj0u6D9wr5tH0sprR/asHht1WCApfauG7Yj/wkc8GmrJaaU27Xg+J+0
1SW+Pxw4Uhef3NnnYrDYlPMq62N6hp2d3Zt3rSefmr1TPn8Jzme04q6vXipB/FCTcSHP5lmqSwMC
QUogOZdd25LjV/sBrOKuHZcWcXGmHAMhl0summeNysJSqveKeOuQZOB6O3Lzg0sEjD/UYkBEnBIM
IZwhqnQaj245jSsbg8UW0e3UFR7P8Xay68PX9Owf89WXQVuHOK8AlXADl6/2NbsN2DIUWRa1HxqH
Frb++4XXgbYU5M+VvP73mQgTLBznqoGI1r5uAEa0LUwYbf/ywZ9pf/KobpZdJ+SdTETWoiSZzJU4
p5pw6TGr8qRv6pL0u+JPujs//478TZM6x/YeMe+WFjQ5J7nUEqvLM7nMpRiMNpHKBnKju+2pfkJC
StkgkWEf0UTIuYALKZsfopjrIIZDHV8EiEpJ9iTtUe4/fnKu+CIiz7RhbkEahHVpmhBROrv77tVw
MSp39LMVL1+4HKLOBDF3wKzETGvVEZ5B7SMxeSbpF6pCmNujPYSyW5tEeqzd1kmfXLfEDLonHHqE
+eSZ19O8dBUUSRexPg0FJKRmcFVmdhobkRho+kSTUWVqKxVxeE7QYt5HkWVEYxL+pbJU+pc0DS9i
Y9Lb5j0GnRugqbde2V+HHk0oGAHmfMMlp2sujjlaRSuScSwgLiXO+/tE7ldgn87I/tnndgwthqBz
WYyjIowCHvELVQ0x8O50/+SB7noV+CoYTpA85/pfi1/r+yjZ4DND4tfUsv89St0eznCGEGk/havB
BcXq5yHi5VKusR0LlTMN2TgzU4IJsYGB+x0T5SOdNoLkxtjVvjG3G3eF8b4/5C4g+w2hLEO6vjk4
SOV96o+gRfsVgp3E4XzdJRCY/x7qgszsVTZroZLoiYtnt75sV6vHCPy9v9/sEa2QX3Yje/9oiFef
y2TcGmFUEi274Ay2p1OEJDF53W9kP9hz3CeeagyEm4pwrqsMYnD7WwmrreLh0Mi/QsEW65Vl3N0+
SZ7tsoz9hqKHITrscPOfQkIXoblWYq9XK4IWcIR6uZ38AYZXXJ6eJU9DkdGQIkk0Gawzp9mhFom9
IQGCFQHMyuQE0jlMOxYDGSobpRmewSz5pHNxzKmeO7xOlwvEwYnq7obETnz7EGCMbX37PJev5rda
zEMYGEXRXahhGo9HNChiYvT23198aeeKMM+fHGQxCLcEKOIMsh0dpZV+2qgf2Hvvh/fc4a5FH3su
jnkKw0bWE5NCDZbiZo5Tqv7ohbY7em/VetO8+9zx8SWmRVyz7xNkgPuc9CZGJKAgCtW5g/U/2EFE
KSNXD3R3gE2r4z0x3ZboLu9sl8KjuWgGx0c5DWUzi6Snl3GF5xjLG9Oe6DzT55gI26ZeF+ZFKUoc
aXPsHZBToMGAAyGLkfNMEYMqOoPH6tKX44Q1L3BgKFUlCM5tOkz5aN6BPAK7+X4dsar5k/vtlmr+
82/HdqcrXTwOhRniAJ3WFfDlkLVb8dz2peLxDykMdOSTrNVdDgt5cd6zhGBPc/ggkmeRoHcidOh2
LJ57S//i38/fv22SLRMO5lAqtYXzbGsikWA9nWmvBioIqLl+cT7eYslAwd4M1FVUdNawVD3JVOvV
oJ2lp3a0HfFZovWqffFgmx6Pvm+p21Sfi2LApGsaudOtTKJPmiOG6xhDk257vxkll9tqtojAM7UY
JDHlrMH+jBy2cXJSt/YV2wFvGSc4WPT6ZkIY8ND7oZcvLYQ4ZkXE37p/PL9yAJi+FH/ZwkwEAxKd
Wk5ZWuPz9LAFP3SfLqSyzbXxLtmbRudSvyxb+7c8Fi6qUpTr3sQ3Qj1N2Up++VCe7bIqXcFyovN2
mNyuJ7VnpQ6I9eUSk5tK4hbtw221r+75DbVZSMlz7MxQkDR92l5cjLqXHVCFTky3IXkJVphxIPnH
4yOKyU7iaaCX0p/iE2bI1hu3WusFadfw8rk9OYuAPTsbxg3Uz3nZamMiPZUmSXt/mmykmkbypZ85
zzrvphgM5liVhqsi4CvkshNZGCv1o4O/ed5UJeFy71ELunXUjK+iZa1xjkccNc2L7HbrBGRnHVnd
3b1tNlyWxqUevjkGsIMxsTCdkcqFtN0QE+y6TGz1FLzyKOQWMxOKZijITYDbQmfXnett2ChtUuDa
2OFecapVsFYec394VOnS3RpBLeplqJ8onynRn28b7/J7OBPO3Nk46fRAzSsJXgzojXf3un0Pb/ex
QW6rdgebVud9R338R8/Gt1iWZKPMpKrBNizpSSv93N/bQ2irW7RV0OUi/6gAPDvga8Vy9uYPgdQo
gYQDRiPLrvMKgvVbVucg/7/lkp8tWqiuIskEfjw07TDnqSkgnwjGmr4bnuzqNgLex98E68Q2xy8Q
pd7+essP4rc09hhjOSjb83iRkFyiRblwM3zQEdW0dNBHwJG1+IDMZDGek3W2yklToNlul4SO3ruq
jCbayntu3o8p1sKseC/Wcl5kJpHBsKQOcm2qoZ1COi+X7bsN6G3dwZUtFG+cz+l4W0POp1MYIEvq
MigmpZeevH6V+6p3FDnbtbmfi4Gv+JxOQtZDQi0440MDftkUG3TWW97U4DImz06OibXyKFGVNsfJ
OUjTxS6KxBiDRLc8nxx90WWfSWL8pOYC7gLtMkhIJp0cGqk+SeSpei7stXm3+mXb6b1/zNwjvE9e
n80ybs5Es25Tq/Wp3DdQcvu+e/eexopgkyKxMz8iIu3VP/g82OLdAcaJmtJzGagNtMW5apItViR+
zrd0+v84NuSYbNqP4uO2VS4WHsAK8S9EYbfLR5IRKaUFmeIKETra03o33lm1LazsS7nJbH4SbdEf
/ZbIJtFapc+NSIOZvoC8J7LRLz+tqvXlw+SFldcr9dd7PpPEYEpS/+s8tQKsFKhweBSdX7o3dCXt
cs961B7/PD5hq2T7PPhChAahYq33qF7x4ltqprd+CAM1ctGo9fA/rH3XcuQ6su0XMYIOBPFKV44l
32pJL4xWG3rv+fV3Ueee2SWIU4ieOS/7pWMrC2Ai7cqVyqpLYHVobjOvAKXfy8dHXSlOgeUQfFXB
u+H5S2jYNGWW4IV2QO57b92BWS3K9qcRkYZ3NN7RpRNI3MzULu6aMz5Z08dMm/r1pSq3WHA9f0DQ
9KelEWbZmug6OfujthGTzQWyarfx1qUQL4U/2ya4mUsLQ3TKDiRur5Prft/poBTCbA0W4qL1wxzn
JLpokTJzBoqoumFEIZ5P4a869t7axm2DByvMGNczXVMhzhwpgMDnAcOZQWSv70CbCNa15HsFH1m4
9n+rr5wh6gJFKTQKYUlmn0/ee03sqtqZNw5QqYkd/ycM28aFEdK5sKZcuRsNGep6QnSIvC62mA0P
uQ9Qbbqupx/h7pV75DdkVu2skzJePcqzUx6j2zbB1NfhcFs4tS0Rq9vZCBJPmR2dwbiZnX8JUbEf
Gzau/QLOKoV5kBhGP8NNe+cTtr6cb1v7PbbS42ElhXez/bGyVO/126Nw6kwQghDODIX5ZBZDCDN0
doDHbb+LHNgWzcrld/z494tQOBgUrG5VBnzHwTsDq6Z5lVd+G5nLXCCnkLU9ju+FbQ+7IyCgu5+D
ffdwl+96IFK/ReDwAUPHbtnJtzeDi43nmb1/nsbdJEioNyurWMNqrNkQgPw8KihuOyrVs7xaKmmP
AebsMDlt6pDYkzJrPLDnY4N166d7UX1psyd9KZh7wtMQsU4JPwTL98QqYgsDHy9neQb5wrF/lesz
RutFJcnNqPBSKveW6zBjSg2yoSdUBl9uz/lDGtpKDjSdLnham2HhpSTuFedxZ4ApaZXEgHPX7aKz
B9zlUXOVM329/o43caAXwnikEHi1e71MIeyEEaSw9tK36NZ4yiOnP9glhc+p3T1WguXOjXuj2cfC
3eNhG9QS+b21Qcu/5svfwb1mOULiXTbroZvIkR6y2bKr48pidP28m5n0pRzu7SphUU85W3BejJHd
3tb2A7Ze7ajtWkf4tnU+O7FFreMte3Epk0tZ+q4conrB2abefvcSNAMA2D4KOdJFKvoBxLkwG7We
/n8VPXWP2u4VlIP3pi3y1GsAcu1DcUFDniyhgY+FC2S353OKWWwgdiO2wlp/iXuW6+e4Jo2LC5Kh
rI0ogLSgsTBdfzwOux/V8V6gfVth3uUH4iwKi4eu6EJFeVLTg/SAfvQS2YEkmvjeGhAyLsVwJoT0
TB0Kc9W9Z0CTbgFNOjxYd99dUCuBUegkJqQWfSvOkiyTkrRJtn6rU+c4BMQP34Cvvq29iAB/K6yq
bMWuF+fjQRjTmGWYAIc4sCgxrzhhRAL7ZgCOuP6GN1uIhoGpJ4PoqkL42ENZSKRoYDB8Kpc9Xcu4
ib28j5Hz7YgWfoLYQ1jB2YqULyVy1qlTSikqFQ1R46kBiFgCYAHJJCph9/eSoKG9qYsXh+MNVBUt
fT+uSoJb1Aub4BKfr1/gpj26EMHZo8YYJGwbUJUnqbfqM/kOxp3ejrHw9j/yZBeCVv28MEjFImdJ
POAso+1kd6XdNNY6R3sSsrJtRfWX34czSl0Y0SGI8X1OQ2Ahyj7eYLtzenv/uLIHCTtBm3p+cSzO
KEma1CWTpMNX0Z/Vq4KFELnipLKD4omQN1GkeZxpiqKh0+mHOpy8t9vFqqEO6CCD3kCYPYiOxZmn
Wi4ZCA5wiZUDlqLFKXf0m3SEmRA1CNfX8sWoX9wfZ5ZkEESXZkfWiuF5eFIejqrzbfW817V8s/J0
oRQGhwkrq7gx4wJiUFDWdy/nt7fbA8YwsOrUd9GR/Gafot11kSLLxDNADqlUDHIKzQAD5LlBKqu6
UeMlN6cqsZAM/ZcXaXC2YjSbXmMyxD2/SJZ+ALoAiI3rRxKYIx7mEtF66pQEIqLEGn/LQE3YgyrS
iG3PiI4xXWeqKWGcRQpnLJJJwfiLjCrYwTcevMPvu9jewTGCfMnGQlJx/Wwz4ryQyRknbHDUuyg0
8Iox/vU2+PONBIp/Uez3EXR9VfZ/jsaZpqmb1KhuVzEY3QSt32JVHpZro1YV2CJwzWoMrsniDFPe
jIOZI3t4Ahm/8hBYR2HSt60O/5yGM0ex2hAlqulq+pCbvJxr9zxFIPXVzvpLflvt/uzFUcy2cf9H
JmeXsOOoAX89ToVy40ujWl1kUTf7EVbWI+rVAt+4bW//EcbZpkXtjKjLcMBV2Dk+XH9Nm2Vi419K
Z8icTZr6MUlSDWeh3jug1A8Ph2K/VsOB+yux380WiNsMny/EcXFLZepjsBCIkxBNvIxu9Zidmmdw
uTgCQVsmnaI5upIj6wBvcnohj1GRzUBjYIzXCV7vcgeFfcwtCqRseahLKZwmTJgiSPMeUtBKYCjq
65arudiHJzjNJqbwUg6nBElWj9pcQ87HHhmQjTwdgIfFvO+PH1ikLgKDboJTL8TxjipVF9Dw5xAH
7h3HCxFPPHm31OqBYTnP9wArUOt2HWWwHtrX+a4i1p07+w2WpmIkeF+c7+vv4Du6ftWbRZbL38Rp
To6V0HXUrh90cs5PmLC3sA4WoCFYZJCR/mK+4N3pW7brUiDny8hEUw09dhXRh7pLZ0t/Q3SQ/0GH
YXTPt1Z8fijtzHs6PDyATn+yk2fU+IgNhvacAcjqKq5bWDc2emcilr4ti3D5wzjfVJFJUpsSP+y5
AQyEifkGt+zbpQDOEc1FX/ZTtV61d27tTLa03f8wGyqvIm+0Wf64lMV5o4FNRSuv7xSgVQwOogJS
OIcnEN7Krz+T74ZVHiqM2z/XgQiCJrrF9d8vUgG9GycyrDquYec8u8nc6/q6WY28PBhngNQ8i9r5
4yudXt4iLH9+oK4PbU2waV5YltjygpQypjJsowN7AHeLtFPkeULI8tT0R/A5qV63fjQz9U0qCGI3
I8pLUdy9DXLfzQVGYp5O4Bh8eyscsNq4bJc7mFwWmFfRqbgrBPVwNJECouTd8/ldf0o9gV3dhOpc
Hoaz3wvpMHaeQUL1OLiYLFgJJQR6sO0i/vk0nOlmK0E/DSHCWe0GFrYeANARY2A3k4uLo/Cotmmp
dC1hw6rPnjefn6Lb39bPFeGEmdU/836f7ESf59+Y5H8djUewLeAAmuSlh1d6OXvgXIQt3N0hRF4H
90QVj83+zuX5OHMcqOZgTArOB2KMp/I+tMJjFgFcb6EXuMO6Rfuxqq0/ID6X7lY08y+BLm7WMi/l
c1Z3nfJJFhXy5x0QCzCKAKsiCxD53lUd+Ij5UgxneynpaLB0UBfMvbRWeO7WfolAJ/+N0f3nw3Hm
IjPBNpHUOAvKINiabaU9SCUTK/ecatfZxz8Yo7v/E2M7gOAtbEV/l4fjbEeFWL3pS8iFusDGm6/D
Xn5v30ViRHfI2Y15+l/Te3LM+xdmnfsf3V7vgEpL8NXAPLxb0TOCs21lb5dn40xJrkxRpsY4G5Ye
nLHsr7SiH6KDie6PsyWGEaRVtTrL0srudHRAPgbXRNqxHfj8Szt4umbSNGlvalBB6DnxDu/pEVMD
i49wj9l43tHDzdHuT/pJPWFGQnCLghPy9M1GQSRYfJiUk6ecwiOzay/2TqBaFMjZ9v7/nJGzJmgV
q72y4CZP6GROnTVKK4jCQS0LFJrveYduuHgf4+YkxoWO8ETOC5tkmfU43cqaBuzRB1Ehdp9hHOPn
3c5/dSP3YxijFSYqgifBj7HKFZnRml7vdVoc7wBoIVg3HqW7Fd8PxmphN170HTkLk47LTEsN9wto
BvbHanvsYW9toPxf110NoQdkF3ZQX/+oIn/EUz1nKq1Q3cAhMRsMGkj42qffO1Dm+C5G8kVXuinN
VGSTaLqCjNbQuQCSJbkUpOsRz4uHEhHQBlbtfCe7I04I2K0lON3WlV7K+3KlnalnawIEJrwjioet
9QRouDNrFrFvZO9oY1CRAQgjquFsRWGYfqYq0dbgkiifz6lmVTTM2OkMpfX6NwqAeiV69lvaeSmC
e40kqWNFaxVop+Pcvo/eo8A4bwZHlwJ4572wUCUZBKDmtSYZgGUgf8b8k4uZE+wzEsjbsqCX4jjV
kMqh7qQYV2Y21hACa/5bIGAT43opgVOGnkQTxj8gAV1jdO7erXyNgEAieF3phHI4jw06siHoB8hB
Zv8C5szIftrRe4Q+4C8QiFp/Mh/5XB6J89pRPGcoc30cyYFhzDxlB9Y8PCVRRW0zNbuUxLnqvqkj
7JVdVuMEtKDSgqJd71bLH1lHMPs6Yrb7reDgUiLnuE06lA2KKvhctaU/IaATezTBM+VrNmVXRSkZ
IaJfAXqIHRGNo2L9HRiJ+z/P17+VQL/5rkJR1VpC4wkXOLtR7JmKeCH0trX7l9XhOwmllLdlHuAb
kc6Vm+c02dHJiiS7ie1aAZskzRzVqaan6wcTGCK+uVA2MyvG9RLB1pGAluq4t0XbHDZreRe6wPuN
rMA0Mt7VWvF4eTFsHTSVMEW+Gz/dYCuzUNs3WxmX8jhTofdpag6rMXJelBf5T2k1h1sgVfOdPtoL
xov2x1KxvtWRdf/4S/jURJ+Rsx+kXfRlnFfhzojdTStjo8hubIVyl+fj7cZUz5kqQ1MwOtE+tPa6
Vi2/u9ljlSxQzgLNFxlEg7MdwxzMahatGvJynkDN6D2ZzsPOmnbffgnCmc3ixOXBOKPRVgW21mp4
ZWB31/btT/L667q2b8ajFxL4msEyYGUCdkvjMGf4XW0fWxgOfnxYJ08AWwByb/c4YtnqSdTZFZh6
vnBQkGlZlASXGO/uhWBIkXnnZ2YVbUhrucdff3bIz1N0QL0a3cjhSSd2loHuDmUeYVft30SD/7JX
/DhblAUmkcIPn4K6GFaagAj2PXRfwdnyw7Xbg8gzC0wwP0CrgXp8oska0TR38d2jiE9aZKX4IbZU
oU0GoM6q5yXii9TN9611tuLQ0kJLH8AX36cIAkSvWXiPnMGo0nTSQAmxqiS2XC/7yFkXd//AsuH9
PZA7/+Vz5hc+ycOUG0uFF4D45uwpzlONfcMEm8IPMFW/RKZK4KP5HU8BGUmdqB/vjXjnt+hXeJ/e
pU/lAbbq/+AhcAakMtQwr6dVnIMg8eX8LO9emJcodlhawQMaYjG2Tl43KaLHxxcPaBMsoIj9sMao
vHi3Dzv9aecejx8DekKmN4F74csFtRlrc0FxwhGgmpfzOUCbuXT3LHHvRfsvBKGByeUodd51i659
fLvgrvRRHhD1dTY78xfmmC8PDGYJyMGaBoEtHskyGNVf0dt6RLtA5Fs2q6mXorgMJc3ratYLPDNg
ukBMhtwc5dsQS1DvTN+y/FfsScG2HuzqWRcDiaiERMaFX/4ENHEUqgoOCkIIL3Oa/W5nu0BIIYNZ
kRWCJOaDOflKZsHXBQaSDCSdIa63UahGaRwboicLI5Z3O+u7X/xA3PU4f3/M7quVmV84cbZJ4nB5
2VyEkuXUmCiF/NQqgMDRnSC2/iAJEJxTFDCYXGwC1plYkrTVdqK3nrsRsPai8rRQRzmbMhsSxZal
VUeRYix7bfcNyBFH6MRFoQm/z0lBqTNWashpvBeAR5B3PmXoRAfOw6GzdMdCc9V27X0q2aJihEhd
GFfwGMA5uqQaRL+sOBzv/YAlaPAK037dLLub7gNvZ1gTdqb49g0GH6z2JPm/stESVXw4iwOFULFh
ijJCNKpr8se+r8sOZdSCErRsOj/LPFLv3+YUDFitZo+6G4uAGVwQ/SGLYY+VrDFVpoRwSQIpl26a
g673UxmVUIXZrGB27unhbF93EKthuXiLqyCATKjMUDYjCuGnZYOpBf+NovZ+1w/PoTnnHmOSJhDC
Nq7OkM2VEh83p4Py43PNqlfnqgz7dvEbUkqDbWhzFtpZMejvWZBVnUMSqdBuJuzAyU5JkvQPTItM
tksHI6PnMih1YpmNZi4WFitHvdPqk/FL6ypSuQGh8ZtJEiDqACzGhpSJdYs1YWjhRhtHNFJqSakf
8qbA9pSuKtlzOUXan3Iu658gPFhus8RMn4pUbe6zbpbcLAxy8ANQDQ1IdRqw0k8rs9Kpln58SOY+
vx2Bb0c1mjKpdwdtrH+qRZm+53MQPyVBlBUWKaryPkgXPbMxaG2cNRDWgid7aCLNrps4eolSVa6t
YBhlQJOjcfbUpR3YDri3jHj5UKbxE1bXYWWdlrH53IApWveiWJWOEyqC7wZI9zsrKjtNPit1nN0P
ubQUN0UsKbm9yHPYuVEd6IAK5aP0FMpx+rKg2vE20pYewCU6v8AgpZklJ31R2lrRmD+KJMtqt83L
QXGkoMxiNxv6/jGs1UH2JlNLFCcnSp1ggrQoUQiKuhbb53vV+NYumER02yIpA0tRGPsRxSVJ9/00
J9iz1y/S/YC+FiqUcd2VDmsjpXPTGrSY1jKQ8TUuwnI59Lg7wyLDqHWHeQpzRaB8PHBkVXGKISSg
wQ0TGz4+OokX7xabr6NWBW+Kb2DabrKVeShbSy+NMfLkhY0ZqISp/NA3JSoMecbix67saIwL0Qrd
GvoSn0Kp2dDa2qzkP4Iqm5hF00T1VWw0y22iFE2CWyG64aiVYQ5uhiI1ZjiMOKeWktLubKZUzq0Y
eTdWX2t0qG1dVuWziZU0blMt9c8+WJraYeiA/JaqsEidYjAR2psjZRjqSdXoNFYseKRxnkt7pc/y
3qPt0Ey7jjX97GhZNhUWVlHQh6kdZdmRZhJm7jAtc4kFXW24VFZfaxSLpZrGnAXz8Bu2ipqGSrAs
QYEh4Ys0yTxUUWHMoz8ald2NO0OLvKH+LWWFKANfy8KcsUJhWwfvJzNhSEzOcZsAz2LDRzj5ZhIq
D4tkTBZjreHNSSW7BWIoK+6nLrHqwgQmSoKl6AMqeSVFT1UmLHRHvU46668t6MoRAZIISrBv0uA8
8KRNqdHp+eQDETbbGpXAz2QYf64L4dJL6LCmY5QBzkel8AqEM6BT37dlH+uLb1DimUNpR7Q79q2B
8vn8mwWR4M1siSOybMI5GIyqvLdfFmPQyyWU/dIwyW0f6IlHKyhv3szDXZkv1NbiSXavn/GrHsEF
ybpKTEMHzwfvJDKzpWM7SYsfVwlzSd8jxW3K/khavXRKQhTBh+OqHh93SmR8Mt1QKAbzV227sAtD
i53MshrJfpTE1A5DvTqzQRocgu0mx+tH4xLN/xGlmLIME23Co3PhPR01jTVqIvsylhkfiFH8UDsT
I5cxqAj1YFluCkPp7EyRau+6YH5W8EMytu8CeckI1kR85PcXh5SlIg6xyWTxwXpvs1p1ZXPYjz27
B1WNPeuJo05PQ5fai3aIy3ayYvDwW1WQCFLtj4/3+elqRJERyOiyoTOwDn++bCZrLcMQleLrRJNt
bLPQVIuOxmAlU1G7kaJQt68aw4apnOx5iSubJUPr5XGf4n+ZQisfh991THW7V7rilPeydJblZfnW
je3oYYlT44BPNDsUzcT2RR1VjwUAmtZczIFX5El9Y4Zl93j9cr/GTjgTnAs+HoIaxtce5SpWq1bt
ZV+b5ptKrb93lSYa9txQUpAXEYZrA6uxyZM4VHPc9IhoJn8Ju+6sqlPgQJ/jd6r2IrKpr6J0GaJ0
Bf1TpHwfpYQLVclBbleCo0L1y7TWLUa6ed/mS27raOIK3sOWKAN6QBgGzuExuMxILowymRA9+Iy4
xmi3wW7MBa/7a8iJK4O/x/YeuFWs8fmscFRnEa6VaX4jx/VJ7drZlQdiPBS51p4QERiW0RudTSYj
tNkyD5FAPg9QwstbfwAhiN4xsGAanLNqWNYQLdA0X5k8go3pVsASZ0zfJV132Oy2ZrXTl9aq5NEb
wtIu5sN17dz+AYyYpqYzHJdyPsPMTY3lxnoDeu70U+imPQj+5fpI9eVZkb/VSn0oqOYnknkrj601
xK17/SdsfGaEXjreB9UpNmhyZq/uIX8eFJi9Mh++NYpeHhOambodBYHSCC5844OriA4UiMFzAc3z
5w8+ajTpEr2T/VzWAMRN6IIlpYOuezRtx+dRigO3VYfUK2iS29rCSsFhv7ovXTU1INyZqkLp+Iaf
GU1SAG2S/aFV2InM8eBCy1vEtEb2VhRSKbA+X30K5BGqgF5Wh6eWOfcVKJK81IzIflwkxp4qRXEE
ADDzzFAd7rI0yG+kYNRvzZLWAmPOFzZW1dbWe1Z1poJTm49GVBTXR8D/ZD9TMQdbsvs5mZ9LCRxn
/Yh5RHYfldFTmxB70WvBV944NUSbJtLJ1aHxnjQO9WgyJZy6los1KLCD4bVMfOyutCpa2XG7u67C
/+as/whcdfzCKmpxoKp6D4GsHi2pfk3N1Gu1/NasMFGVtMc4io9FXRfWSBWB7I3no1HFwPdFLIaE
QP0sekkzLTKkWvUNrEhwwN2q2Gk+gJkT5TOBqK+uTNepbmBJIAAlCqoOn0XNcRz1Wl2ovofxI/v6
FfI9hFVdLv8478PiqgezIpqC/lSWSMKtYuqPZmGclyD7JcftDQDMjpTWh6qOH8YlctX3cRy+J6x1
Q1lygxQLXOXFWpI/aj274WjcXf99Gw9XR+iOqGwNOuECP5/dnA1aJVOn+kSL7MEo7bh+SwpUsDGN
el3SavI/B0G4iAtJnC71CzhJihGSaORWkpNQS7qLstO361JE5+HsvlzGhlyTUfXTdHDk4dwZnReQ
Q8Wo8x8IYgqBhVcQXvIBg1HVrJ2CRvWLlt2MzVvSVZ45Eosogkrq1ongQDHJTTWgnnhqRZJMk2Ji
87ufJZlTGD/Kythr2uhKKRXo6tY7QGqJXA6UJbLGl8NYQOlA9FDzSdIV+5Dm3xBHDPvr97bhmYmK
ddJIOfDUDPUDHnVhU5RUMpQwSxVfa4PQHs1+PGDXWrhYjaH2VhmTxTWMqd03Jq0Oc9X37oww9Dya
rPvGdDoIrvfroQmiMFhyjZjwm3wc20WSPkRNKvttqy4WNgC3O7UeUoG2fLVmBHGAqiO7k1UTQ3mf
n1maUnhPfEg/H5LDYgTnrusPoSGILL/6BwSwMJUadtSiKsHPmXVzLqVrQdxP1dbt8tKrK4Iq3nKa
5elHUKv32iQwnV+Vk2CfBO5NNilCb37WI9fZyAZdQWYDCtl7pWoHJy0C42ga/eJLozH9tYoii0Lo
RkysmcApOVMtoeBjlkuDsK5Ti1NUGq0/GFEpslVflcKQdR25OAIMBNF8wpY0tNRjedL9MteJ0+lp
uxvL8O/fG0WVy8TSMCgFg158VopMatIhaiEl0nPipBMqOmWfm4Ir+6p6kILtt6hwM1QWeD6mheZF
MHWa7ptTUPtIHZV3vH12X7et5l5/219NPNQY0lDiMwiCQO3zgdpcWeIkS4gvVV2yI1UOjyUX8j7P
VG03J8P8HEm9yHtvnU9Dlg8/iyq7+dEkurAnU0CDvCg74seNPuRO1CfJbMmoMOuW3pYhEbixr6pB
TZRNGGw+jCSSm89nLIsZK8nHmvhLDioFc1h6r287EVvI1qFQ3mRIRVEv0PgckVXpsNRAwfoUvBPl
csvScK8kqsAqbX0vZO+mBsJ1irUwXHMp16uOqF1u+LEZt/Yw6NnByLRxbwZlhN2faAbU5hAKlGTj
aAz3htgdHSWiMk7rS92YBtbrxE+NanDMKJpOyBAra1ZYJxC1Eb9SyGJYb60iPQH7yuePpc0kbfSA
Eb82abYr81k6ZUVq7A2l6f2eNuGhyKJ+P0uGZuujmpzyaVZE+PMNj0dR9gKKU0chU4Gmfv4V8TSE
QK4Whs/kAlnBdOz00NWLVyPzjUKxSqWzQgOdC0vLH6kwadi6b/hzcy1Ta6g7rP9+8T6qhslhsMjE
j1IaW0kbTY4ezZGF2LsS3PemKOTa6BVi5TZylM+iwkmiUt+bhm8akSmfiNZO410yx5lqMWmYNAEZ
zNenaCJglRWdGaqh04/y38XJ8iyLar3VDF8qg+CpyWj7u5oCWeDivh5qlYLogKBXuNLqfD5UuxgS
rKts+GpjNj/UgWlepqHdZcVp2wse5OaJEOdhjxKDCeXh7SWVSJZJGfVZF42gg9HasfTGEnh/gVPY
FGRQA81cBVkWD/5RapMU7YAvBWddPGcBzfeyJFfn6/6Ax1Yg+Vm9G/oCJqoSeIKcgWkTNHxKIw58
gv3FL6zCNLKZtNJtMzbDsR+JfAqnRTkWkzS7CfgZvTSR812b5/1DrWQHPQE1pJwGmUuTOtiZ0qC/
yV3afU+qubql0Wg4Q9OlvyhaiwIzv/HVNVPXTR2fQpYVtprOC92iY4PUP24Dn+ZhYJchyqlGTh5J
Ngs++YaNwuOEdsF3Ib4nPItqTyd0YIka+B3cl2IpchS9GPDVmYu6SfyzLo36SY/6enA0Y4gKzwQ/
zPOQgmlCcGR+mnb9WghQEQ5DI9AS55s5ZYaBCzmJTD8wEwzSJvIEkmfQCTpmmHp1QoM9qBcDJ80R
1jWj1LjdHNzEOWtux2hMz1lqPutNop0yGH5BmrrxORC+IB5bKWsQPnORhaz0A+v60PTN3pifjBBt
yTIPq/sFxRbB0/jqFJHNmfDw0FyU43nEZtevVa6iSs8jy20j/6l1odX0qYUFtlZQ/bVxYZjVVPAC
kYKr+O9nNZu1sO1JSfNzad4YDCsnFsuggs27X+9ubTmgOogqOuwUXwzGUdBdS9X0vBTozOaT8ktX
hsU2QtSsrr/3L9mAhlINKigMh0JGxTextJQVAFOV2TmAM73N0ngtvUbUzgKSHPF0Bu+6vNV9fyop
rEAUYq7pN7qDsGWfby+SaV726K6fi1zWH2eUWZxB7ykI6sbfS9ARoFO6xVEijT2o8lQIpH/JtiAd
gTsK3bAP6E5wjqGvg05ruqE8D2mon5NiWdxKnaZdG3W/UymKb8tIbuyIpcrj9WN/0dBVMAJdDdEE
fAXfu9P6XAuXnJXnqR7YYmlaWOkALwShYs0q+kVevnTN76Sa5r99hRAMA4VKM3I99H24VxhLSYsV
L1F17pcCOBNElC7UKbbMbOwED+OrWVxlEVkhqgkLDNjR52+bkCJRMy2vzqQeA6doKuZ3E8I07EBQ
7pZIjv6YQ6Ifg25KsMI0jNU7BfQN++s3za9nQUyBX0HRJ0UTEWbng2b3wg2MZhgBylBV50VpjEdd
AmxFJtOKXqAaLqBfzsk4F54sl/1jTsDmbsVZOt+DayGzFpYax04i1OsC9q6GS+EtbPYmo5FszOpV
P67/1i/P/OOnouOAxgsKbbz1ruKBMJB6Vec0SHQ3U82bAlH2ripM7f26pC/BAyTBDqObKWsyeu5c
OxNtn1QxJFKeF6bETm0MmYUCQy6ww1+Nyfq6QOWqm5j0Q2/uswLEZhvUsVFr6IAGWG9aD4WK6m9j
5PddKyejbRQdmQ7XT/b1DkEQrakIVdbeJmB1n2UiF58zvGrDr/UlXB6LOgV/UwF8UX1bTVg56f6t
OB1tYRmahfdsMpk7IgFL/dL1memnYw+gFUXX1jxjz7hMrFiOwvav0Ror/AwvCn+BwYvxta5Kb9pa
mk3qh2qqxVYgmwmWUhgsCgWR+dd71HEkyFDgPxH+cY8XKrM0aRGb/gSIn01MisWSgIqlj2MQkVig
KF/V8bMwzgugghcRME5jVzPwPRYyKixEmxLzr609Urd1lSFcDdab8qG52ZbRkg8S9WNwFey0pRlg
bIkyWLG+kr+NFMEC6XRMNGlGKgAZfTX4CENR8UIjBsECQmpOLYNkbkYSMX8xJ6caglM8xUAHtE/L
oOxq6em6Vm7cJ+iEDYOqim7KX2qVYTeXY4II0e/rbKbWTORMsjvTSJkgXPiiJbq+5jgMUmS6low+
H0s3seRzMKvSl410H1P4a8zBSy5TRX0zkSDOUxu1qWENS1n6mTE4avGnHO9pFQt8xZdrw2mQIcpE
wYICsIZxuU4QzG0UB1MJ2FCXeElZPhVynwsqvJtCPuBWKJwzZCifr6yJpEwKTFr6/RADyEjCPr6R
w6Io/vZNrYf52FGHcgUKetynISxDyYiZpT+FcXAYcxbb6Cu3Aim8XsOrQ6cRxgDUJaORy5nbqMvB
0YjU6GTMdqWkdg+S9iBxGzrvpvAvTTtkAaaHvdkqCjF4mNzNjcZMSUUCcsrkO7Ob7NqhXedcfzlf
woUPIcba8GMogABG8vnzzNm8ViqYcZITQwKGNUqeF50WzwNSomM9s/ClQ656XIDR24XaEtum1urf
5d4I742pyXa9ZBZWo4ftsaiyBrt/9Z9lybTWMhI9NAQBAx+/rj+WAAVimMCGwv2sX+citkF+FyTm
Uhin8JlWrkd2ijuch9frV8Jj5wEAQW8KlQadojuwbpTipGjL3Jh5Zp4A7stt7OkqD0rEJBs9n2aH
juDkFHNTu91Um05ixumN0bbTTuqMIkRJsA+OpWrWLjavRjcUK17PVIrLp0Yuu4csN7Ejah6l3bJE
QeI0bSg7XacwLA+de9K6OgW+24oUIHoFlouPTXAotla6TQrMJ+qmnEEBuDpfpsUwTzqo2Mtqp6jt
QerfUtQ3rl+fSBD/jeQZuI6WmqdhOQHaYGujZuXxbTo8/wdy4EZRIURVG03Nz19pUYuui3XIoWTG
DnvDZUX8Vum1Oy3Uuy5q49EjPfxHFGdaQP1RynlkmqeO9XdBbjzT2uvmc0fAYqSOAnspEsZ9KImm
YDgpcS5w5kmhc5aah30nmo3Y+kgMDlEByA9azudjatbH2gDU9ykbFuz10PLi0JaNuTfn/kansyL4
Vuu3uMx6V+UD/AP0A/hUiK644Eoe/h9pV7bbOLJkv4gA9+U1SUqURFmWLa8vhF0uc993fv0cemZu
SSm2EtXXRgGNNqBQZEbGHiekAJvgQK6vjIHEatZalRiy4KlpXCZEEII0N44LmjgLOt2/FCPnFRmA
OXR7MSxKM1R8r7C7oOlear/TsDla68WPuq9nXTomwWAO9di2Jj+IzWjGudGeWp3PAqvye98nyKtL
PtDt8liWMLU5Tp+dmiZHFUDlkp3FsujBffIl4RdfVBI69Me26nULRR+Es6Hol6yq2JXyUwWUxGYs
TuQm0V1IPaxUkodJiRRuhxb+8qnTiOrwgslFa69mPOGrSBYHCQ9XRKH0x3GkpxCLWo0yXW99FwAc
zaq8K0n2OVbWFoiwLPtzJRpo5kXhUkSqDMH3VTu2MLahpwmD7xoRenI6/YiOfkeuFCwTyzjSCO9d
6Vu5FKEylr5M+F8RnrvcdvbIsXo3r17e5VfRqCAxRbpGyMPedxtum/IRXLtynYhrrdeJxmXrv9Qp
P8Q0mDM0iQN4kCLWN/moBM3ou2HyEkqc3Y3fXXBK8mTXDa+3SdG+JG4TO11QuNJwm/NQz6Wm5BoA
cdZoD3eFqLREbztgzmEMDreJXGkUFe4DypnAbIRvDJfykoihAJeMz7XQrVJ933rPnhCv+yDFVTEi
i6v2JLADSuDFQCIJfgClIDvD8LwgHdBEJnA7RcNiNglxRlNK+WNfSuM6HvLBTgTFX6m+EN8PgV6v
xkCPSR/o3RrzOOKR79G2ngtwrUt4Lvce3PpDm0kPeWdoD2hQxq6z26dD4wTPqslA9R/l7NnRhiN8
eTyyh9mRsA8jN8DojbwRfHdQNqj3pvfGVsCSnY/6y/OslXfMfuM73yY+f/aF9v2hjQga+heXQ2dT
1cwLagGFCbdNkXMz69ydjsCsMKL10JOS0ZxyVTr8X07/nxr2b11yOoZoYQe+SeSW0Vfgl5uwGC1x
kteaoq80A5NI466LdSt7gS5NtInB6yJ5FIcxCYBqICrFFPkS4z/VyCuRK6QdkcscTWkeypdKRzCq
REp+gFlQ7hXlza9e2lq2gggderfPe0GPGOdfgXoKuRDHSqyoOO/xw4+eNewo9Dira3hTYnVaLdgE
hFRz4zTqfHOYf3nYwaDJBeLsyPVGpy+/B28ifveeYspR9J+UmDViff3IReTLZ10tIwrmf0a3zvzv
PpOapBLbwBVCt9NVE3j8VoaecCX9vH2ECxYIlESEP2jtQqs+HZboXuiLETxot1spRDTLfYKl1oFK
CqtmCOy1dkTWDG0LyMWjCQT1k8sj7LmC13NZwirXXpwnLkjKPaUsIvQMM94/qMybtXBJSNLRJdlI
qCdUEP3Q7e3B9baq+aDKtm9xWHwYMSzL0iWdk5rF8+ySoiTDbGgCUmX+m+NM/5gZu6ZiRGJXgyoz
Q2go1qHU4HNJdM1JjcY6zLM6dMV1+SC98jam8UilrY7lZzKgTzJ7ui0RS9d0To+6prgcFTFqQS8H
4FRSWEmA0tPISm9eq8pLrqj3FCtjHXE1qISTHdor9DgJdnU0fsuMbCM9B/4jD3OYCY2sIYFLO+Cc
5kuapyohZlFeNCm95/18nWvBg17Fq2IyzDCrzUp+NfxiIHpTHaaR+y4xh8q1zu1zXVCYiKAQGCK0
RlsC2L8UlxJudKGlaeRqB+GgPutfqvUrt3inMn383ia2JJrntOZLPhPNaRgLY263cutsW4gYaNI+
q7Il/cBa6bIkLXjP8BAQcCDYnfXmGaEkLIMy0fvIVbFkKutD0irYCB8xfJ6r8vP8CDAqgYS/hh9E
Hpdk5nYAP6unyEXB+Rjdq1v0hKYP6UN3EtzS9Kw8zsiIpWd/f4poltQwToC0P1Kel1QDGcuLJlmO
XJ9vCQdfBePOBDmaTma4Wotaa+73kzDKiCUetJOqIY4XIKah+6qs1JFMu/4e05JYq40AiKG1FuXw
nBZlNYspGoSEA63enNfkvdfkBV4CmZeG9gwDPR/QpUOEIs0ZW+LlAdYVLzbIDodubSv2v/pwNE6h
oowOHFivyw/nhU4MfA8zDnXU3OdCCjRlOGbW34sAenL/Q4TiANGhoE5DBXdS8YlaNIdCyklsHP1K
Z8jA4lkhi68ZCNOuYTpFuRwMI24jN9LSiFRcdOC5nlXlWTT3aL6CUzFjZKLr+PLQhjIvqirBex3F
blhXgQAzaUyKVaFBGOUJ/dcIYA7UTJXEbrLBsL3eiBhCce21YQwILX6AisBTRgxz+RUQzg9YT8ZD
D4YKNhYa+q7CGLod8NL3WBeKNQC9hiHzS1oKK3JQMUZNHp4HpQ69CduPvXh+yJGxRrJmchD8xmaE
HVsM5hYUL7wbtDmgnw+z2HQZXC34tuwzP3YF5TvH+cElkOLKnAdpbwvmAksXhKiL9IO2LeSIi1xF
TGz0qG+9XnEBiGHfJrNgp+dYE+MvwpznoVWgjyn9Lg3j2A17o7QLL/N7Mk7GpxqltYliZEAi3RNI
k+m9jyn/ntkCtcznny9AXd3EhRWCmzx2a4F/FTl+3fLKIRk5x+PVngy6fBep0kvpl87Y1j5BiRP9
k1GZmGnUBtaQpDwJ0ZnMUAtL32qG1J3DATQg0AXoLEcvHtAdYjeoFKINkZ1MD1qhMDKUS8KEchuq
zkjrIUlExbJlJAUtethm3ut9WX4E0kEQQ8dAoub2LS+xIyFFgotGbyZmfS6fZIg8VMgbCdiRKlsA
xij8hbr865KOivG4Myq0wm4lrffqNHZbW0UPRJA9CfXvHDPWT7e5mUWfsjqoUClzWy2GNzCHd8lN
L3VG1FdT4nKikZlVV+QISXv7NpGlIzsnQjEzKk0h+zmfuEFiSrYIlJ+//3wN6TqkwjADDvfnkonU
r6S6VgqYg/pVTJ4j0ami79sklsQLlSjEmNgHCRgFKn4RyhRrto0SJPy71HsY4k3rWWq6uU1l6TbQ
BAtjg6YCUaFRisrWU6pBgUaU8qn4jeE1IF8qmHNmKN6lOAmNsX/oUJa6qouc64UgdovXBN4gFxBP
yAAn4xHeb8yq5NdemmyToiTT6CZacJcJMuO9LlnXi+9AXVpeJ20B2CmsMwGC1heqVupv/a3YVboV
5HZwvH2wC3YUw8vIv6NzA70HtOuNqDCslT6K3ZxzxzA9DEljqrXTx4EdFKzRrAVxRwIVqQKUA2FE
6c78tgplHzCOsZsOE2nUb7/OSKIpjEe1IJEY4UH3LGr+yKD9gJqeRRMdVwa9V424Q/2TTxqUZVbA
ocElsvpZF9lBMhjTYehYU3lKs0a+3pb1IMJMtxURc9+cpu2YsXoeF0R/LqLO00/zdKNEPbC+zMI6
0jSoVV2FNPomX1f/4sRw9ahZo3dHRnf9pZpI+jrym1qN3bL6FU7HrgthnrEoo3q8LWxLN4PBPIxN
Q9TguFEHpkaejL5gA6zAD5b6ADhBvikla0B1MR7y0tVAUcy9mwj4gO9yyREKPdWAdt7EVVJsjZJf
DCD1aNHfR3azqpj7eGegE7rHPe7Kzku7GkRUYMnqtuEfhGBfJqzukvlYKFOEUtLcyTUXk9BhSzGD
qZKhTkGnjj0ShrFdVeEmVkurwXBa7m+DVt9iEILh7i6FeKCHyRaIBSz61fRY2lbj1AswTq54xMRA
S/h1dtCBrmK1X12MljzGpV2nR+f+iT8EKfEo+AgDVvFM8CTaicU9TXZmS5vbMrhEZO5OQzccgiSM
FV4eZqxMfJp2Y+JOwn08EM0UC/T7rb7k4uU2oSU9rsAqIn+IPn/ke6lXFUU6tmd3UoJhFZLaevYQ
r5KYaM/Tbz82R1bNYultnVOjJD7ji5JD3hTC2PnoKv+U/ZZ0fG2yk6PzJ9HieE5pVlhn+nXKfSFQ
OBkn2O4mLXGGd5jGrLcb1cxjs4t3YbSqC6stt/Hq9pEuGKuLE51f/RnlQpWkdDBETDXti8Ad7Pqr
bon++d8RoV5b509T6Gu4tqFev0cf8duUm97DbRpL6gmD0Aid4fyjZYWmwVdBa4xJ6tZN9JVj+Kae
MM2k1tZ/R4YyHVzND8HIpalb1IqTZcFmSsZ3TY5YbtMSO3ABf5rVEWXQihCtbp6UTXHq9piCJi3G
a1Zx78+FBoWVTVuyhrAfaHKacRXhml+KALpG0AAlZKlrSJFqCh4GdVVs6bh9bgtvCS33iMjQR4rE
EO1BDH5lGNjpAoVbh2agAEigFk2URtETx6C0lFnGJDCUnoDiPYo01LPV9FJPWn1I3KjdtnVAlOZO
TF7KfN0W6Lz4xXfbMfxM/Q+UnktBMceG5V4s8jqD+CCZM+PoUCFI5FW5NPQQ95x3NARtRbjqvXBe
WHP7TBdqqggJUVOB+4fGNcxMXt5cUAPbEf9SrGWWVrI5WZ/pdiC/iYS8dYZdkjHKKwySC8JyQZIS
lin2x1juwxRVj27Fb3ubt0MSNORe2JabYY3t7gyKCw8BBDE9biAYQs/H/IXOFJQg5IrR8VCNXpKu
c+CBoTrFBfe32VrQgsBnkWfwuPm+aOShVi0w99F4iRtLMkZ311OCFRHSsfGeuZqRMl8wlnBrgdwh
Y/4EOE+Uwm1K9OcoMV5bBvAb0qV+BEjAKF2nozxsihbxZIoZzH2ICcx/cZKYxQKyGtKySChQZhrJ
GlFM8eNqstt1v1s36v6+gQTjZuhXR40fcgngtMvLkjovLwI/CNy2+SzQhs8rGIVstylGVw0Uom9f
2oJkICOLxhH0v83jZdQ7B4ZZrXLTGLpTUJhZua19mVQjI5hbeMvwDuFCo4EX4TidlwXIZyrGiox6
mHxMp9bilW/VQE3j77tH5jmvP3QosQi1AI6hjHKYpjyonma13EeUP6Cpm6EzFiQdOh7J/1k1QgYp
h1AXlKECbG3oAvLU1hEwWKEioDQvwPlM4/epKwTGNS2e4H8oomf4UibkWpAKzB2EbqElpozwX4we
MmCsqnzC4G1RIM4o0eowKaJMyDyUFGsPrVQ9DwbVj6HVGEEKiw6lA422HGbIwNBNS1TwpMhSUoSR
LGCQ+a1QPiEcGaRnZLQOIkFHvSXMr3mxomdooqiUYW0IsdNJPStMXSaCzkQM66Arkb6cuK8Vvo+Q
zUIVdlL9by0ev26/0gV9Bzb+UKAupfP9uE0EUIj52k7kDyD4mhWvOZywB26BhdDOvE1wiSVEwqjK
/4T4NEBCa0QYAVZBEKXeQwZkBH6snm+TuBYAaba2aGSaWzRweJciDcwfbxBS6HCu0M08iEnTfA6s
2sj1wc1EAA03owGjN50i0tVaPLXIk7t54a0SQ7mLpKdQlXfBMByCtAFci+bcZuv6paK1HwYCtVwo
I+jUS7Yqj5MN9HCnLoa0SQdDNNz7+qmL/lohXJKhno/cGknDtXnqYoIA+MpaezcVdyqrS47FDGUd
wsJrgiorYGdVO0mUkIQ1MoxpmZDK+H373K51KhiaC0uo3mkoE1MMiQaX6BHfp+gIOnhh8dwA26YY
arCFHtpAtW5TW5ILQA0ggQ5HGgVQSi48vuXgFcKTDiJU9kMkx7jhucR20rJqvjHvxE7KXIn7/HpR
MoM3Ow8p0uh5nK81WNNbtK6cRJVVo0XTAlJX7kjtwMIKWiAF3wHIDehbgANPhwkaeqvyMRA6Nw49
eZ8OyesQ+eJq0pR2ffsYr9QETDraImaIj3mUic40Vp4qcmXZdS5KqhanFVaQMNIisym9UOCXFOje
iNRL1LoqwAteK0falm9tUKxWUxY3Dpr3IpPjK3ElK7VhDfEgPN1m8DrZNNOHiUfdFI2vCo3sEei5
kMEJ7dzulyweZXMjaATgKejxBHKmWWGn0G2CV4L5Qw9pDMRcKO7Qc056mqtxqYPfoTbz3wG6oYBD
31oTxzDzV8+NojPL0FlE0JVegJFPEXSGla+URBNPvlVJdyKzKL8ojdofjqinJrVyJHoGOILEl88A
lt2Evw27IZUdYkc1b8Urxp2xWJv/fsaa74dB2aGBwt1Pv+4DS9j+df/RfHZA/0bmE1VjmLBLAvDY
/bovcXbTrzw0JzMXLfu2FFzpXYoCpQzzAhnHdJaCWt0lgDX1agXQpkBI/nWbznWYTxGiFDymt1ux
VCQ8r/Ahqq2wupdl0jiu15EiIdgN8TJI61j5YsE8MQnPmuXskgql9KfEB2HlIBoF4c1+FZTmS7+S
eEfZvlUfBWGc6aIcnt3a/PczilNTxkIg4NYa/jmW9rL/nEgM2BcWCUrUcy/kxzCScZrSfTd89vo+
l94ZNzZ7+lcK8YwNSrrRtzil6Sx8cZBagP0yAlN+LWoSW82Dka09kaEollQ8EBExkA7/GTEpxRNQ
0iMJ2Kudy4cD4T0YY6lgkFg6tnMSFEt1gHHqyA97VxxIv1F3IcPYs1iYde7ZzWMZQwYaYKGJ3sXm
EHUPjDthEaDiwUASuLqUg971kH0oNhgcKIM76aM/dXv9jt89hYfITI63iTIOjYZ4TxofrbOa37tJ
Vlq5UJo5+hMzldG3tUgFeBsAOpyzLfr897OjK0JgDyQZrsYbTJGgEaBiBBpL9g4gU/8hQIkXQHT6
pG7i3s2+0LthRsqpTtddZ1fhWmaVIhaVDkI07AXRUewDOMwlN0GWeCKQhHp3FN75GYZ8hQwVNixi
DZRuyu+4JAZ3S97LfwjOM9IUwS4emkqbCZqFZPKhqX02QGnpsVoGGTKGmC8f5f9xB2JXZqmNez3K
eyQyx2+DkOH74++lAUBIiHExjwH3mPbR9VbrMcwGmSuqYxadkmA/RqfbYr3AxAUJyiDleVFoMcBO
XVF4y5MvPNcyP9SY/78XcsazXTCyF6TmV30m22JbYOoYK17cNKmR6PiQ9LcBG0QEVgy6TAfFXpRi
f3ZcXNKZlVvfSXhDEAGj181MRyIPm2FkgyUBC54POPpDiVJ0MwKGMGp4TE0emTH29cgZZ8eSyXkD
URmnt6DzABqtI6WCAWoDvTyXXPn8KI56kfTocW9JJk+kR/brtiwsHhx29/yE0cAzpJSPIkhTExcQ
6J7fpqW/AmQikVVHHlLnNqGlc0PCGhVlTMGgLk9Jgl4OSi8n7YCh/5aEwyYpXvTsbc6vCe3f+/dI
j6M8P++PmPtALo8tyaM+DKV8QJ98d6o5kgl2UZroN4n/ujUJQHrnlCimxCj3e16uBxcbD4BEJUWB
2VYZK5C+ribPZNBqgH+oHMIxvmQIcE++poTd4DaSWbi87eVrnnMGlUzJutzkrOncJf1wTo4Su15P
tZwbcFWBFO/UL070rXB8EX1bENboMmYMWCyYvwvmqNsakZc0hhjMKV1kpTlPUu/YsbAPWbuhabUK
xKu4SjqsuouJtd93m5J8bk4bUlqkIG93ijkvyz1at0WevjfgHsyYBJD5GQzhepiak4TCEHMQDTaN
ZYXb6nvrsLZsUw/4igYlggNQXSK0AGJN4fsL48nSgfnVZ1PKQcCyLuAj4rNX+2Fz8DcR2ZqOZzPI
0ECOV2RmFs+MRMeJXg0UNqwx3isEO3gHrAn/de8S887B3t2v25fy09B05txfUaM84QYLwYDADGo7
rAlfve/7h8Pm4dfa5tZ3jTmsHZMlBjRKxRXF+b2d8TfqMfIN8zFae2FVbSbrPTA3mw0pHJtkpLMl
8ykij9/GhsEqPRRyRZjyxSaZH2O+mgl3VvcyQch7h8ndrHz++TxRTLvkzlP/n7td4mLH6uqE/ZGb
yHq4//UyrkyTe/tiPKvlGwQ6HTaJon0C+KyXFPV6aKdK5cTTa2PtVzU5PATYTI5V3gXBFjiyPVrP
rFh6WUbPaFJaqh37zPMiTzxlG35a343um07u7NyqD/PC38dHnjw6z7cl9SeHeHWyZzSppx0mPRCu
WtC0gs2+6EwsafwStvkXhMXxrSM21jIIUnHv/8rLGUHqvXt9i0OfjHnJMEqUomU5nvn1r1ainxGh
XnvkSz2a90BENvl77+G/PTTqeQMRNosAwCmeCgvSGE92dxo+x8h1krXzZFZPx8RkkaTs5dWxUe9b
6lMubBDan0YzT4CI//rLNLO9tjk6W7MqVkemNFK+1BVB6l3HRlsFYuhLJ0v9cr6fBYb/RA/L0Z9P
wytoQNWReaxnwWpyDvuZc/yu30RrGxDHYonD8oLmP/JwVcyJfV7pJrxmjP2b+5TsD4fDafOgbn7f
32Pz7ccHyG57Yn2xXF/Wm6YHYwHtVkucAMq718HaB+Zqs7knrk7efNM0vxhSQoMhXB0qpUGEuq0H
DCFKp8DdWe/vtYk0D7lXT+tmJFj5/uV/Mo92UTWfHS2lQKpKyvMOvQKn3W4Fu9o9Jla9DiwxIgJ2
ovc7J34ciY+xZqZRoJy6K2YpTVLpOXasQnOfmtXzfh/c72NnhaXGmwfZWrva2jUFU7Qq0/k63lZh
jJdB98f4cazmAEoST58ntOWShpF8ZF4ipV3ksKmSbDY9e2uwVljp87C+J7Ztbx+/mZ7Ksvt1dn2U
XtH0NPSzHhKze6+PhpnfW77lMHyEf3gE8BJRfAEqyI8uOHNOsFNBiCQhlsDROzaUA3mVbO5hS7cR
1hUdneORBWhEZ4j+Tzb+UKQMgABQH2GcKe6SzXu3kTMTjle3H4lzZKEg/IOr8IcWdV9V2PqDAFSV
U0qerXfBOq0eoFl+rQlmY58ej8cvxnH+dORf2+w/BKk782Qh80s1gmq2PtuHA4aMW8sHIEI5kIls
iLghLhnsj/B16zyiz+47IMlxDj2c6T4msFGMDpBl0/Tn61CWwugLWYhr8G/FztiTdJM+Wsnr7Tf3
D3L6HyJ0mrQpM7TCN+A5j53iRalWxHnaOs8t+e+Y+RHlM1HVxVZrphzMKJ/xyfTMligWg5VZCd+4
PnoaopArP/XTQDo9Wwc1sntru7V64nQ9YQjKsm8ORPT/e3f0lAIyvsFUZDg0iWCvE3ntbcRYQm9Z
DLvDvB350lvusqyJggKEdtxj8Oi1tkcc//EY8mTHIPUPpvwPT5TWL4ZEjMNoFv79K9YEk9EEWzl5
5+339CnZ+adjAWfZNJO7N/MxYunmmZFbd0fplb7VU4+vw/npva7eV5vTjy5bE2IjbH2CvcMvS16W
7dwfjin90ml+PWkzzdZ8VrcAqbnbwl3h7ndfDtNdWfbO/9CiVEs+tmUUF5DN3W409yuOrFabdUfW
NgLILQLl20+BoTloGKS+7EugzoGaNeMgHZtn55vFEUs0JSp0ROqzFX1+5kgh/Xbf27V5KlCMRa6T
pTuYtKgcmpLzE1ZkzS97vwIcTmRC/664EyuGYtlTiQpOxwYtXerPLb2Oprrev3+SE7l/eXvrrQ8E
4IxbYrJFeZXGmKWBGs9CL8DF0xEbmqGVmBbDr/rBIr/xuOgmv9YIkoz/MSSv+2Lz/skRxPhw6Ihm
r4lOPiLyhO3G5kjgMjDU/qJPpwBzAA3kaPai07mKBH0sybmEAKG2p6O1Y3z+bAOvWDv7/FmvnJkV
VRqktB4TOOYGIhCFZA3hv8YN66YWn+8ZGUo5ytDBnjKz8QxnWNvf2XNwffvNLgduZzQoFYjV9l4d
G2AlBRgglMR+FZJuB+in+BTtg3VhDff/JUVKAQ6x7/lZms2XI64b6xWAIDEZTEQ0Dsu8LDuOZ9xR
CjBsGy2KjVQ6VavKmm9qcKvEenp0jt+srOpPyf2WUFCOk46Fkr0s4yRb0LFWgaW6Np7vkcUUQ/jo
3issgJAnWQVPEfCyTo/fPfE/GVfEEDy6lUYpMq0vUpB43ssm4ChJMmL11oqpzed3cuPIflTV2TsS
4xKlUR90xvXuVV2/p1tuINmd45SsQ1t2nv5Iws8o9xkpQ6/S3FNwO/t9xJPChlcBfDyYXGbej3V4
lHJIPK5MWx2USvvVOqxWA3nIdr8SYsPDNXfPuXP7spbNxxlnlJaYam8SugKHCChe8or05ubhQTPv
MbfivjlzCZ15bbNBunVtlM6Iy2nAQAkohs8qtx5M23GOxil9icm/s41nzFHKIk98P6olHGY8e7wa
AXeb9YM8V2FscwuNwbBaNGT2/4aaZwQpjVGiWwjr10CQX6vvu/1htWnIdFf/Mp3v4/FfnCSmEjBE
jdXrwI2U6Tio8wwgFcgN3Jk0dqaVRuRjUFqduG1SS3+5LSg/K2Avr+2SGOXPYMeV3AlxiVe9e0X6
ComdzXptHFEzwQ/DQi5koi+JUU4N9quVaZXPxJDiJJNbBSSwNsS+q9u5JMQiN4vcLd4op6as5arD
GkTpVFfA6xpNcVuSfAZV37uhKZ6UATGMybDPLJrUQ/flbIyjsJJOBvaoZnYuC6TnH0uDQYZ5lNQD
D7IwTQYBvFmviIx64MfZ9bjaZvaj46ADlXWU1/rr8uao1y1EnCH0Ldjave55lWQfvIuHdlsWr23Y
JQ3qWWdVF/p91kJH9tbqFb1y93xrNqZ5m8qC+b8kQz3msRpytGKDld7c8WaMO/JJao4HuTVbAQ4H
6+iucwGX9CgXQNOjRuVq0LOkw746xRyZ9siHMbUUQ/LoKGicMNFViT9XlP6unlgCNx/LjcdE43MW
cDEmtcTtAKX8FUKABwzP6ddrZ8l2GjywVlfPl32LHKUqODQWTMV8avvn8CNY9fcZS6kz7oUep+v8
uBawuRl+xvF1F53k3lK5VfJcILGwY0j2gkN9IQN02MMpoZZOOmg97y2O7Im36UyEWI89YaXMF5oF
LklRikELxEbVPRwcZ5CoIe19ADqsbNBCfvKSCqUPgjSXm1wHlef9a/v8PtoGmYotQN7VOXB8tE2V
vCWE3HFvu/2OO+x3llkeUDdG5ee/tZc/3/XMi1PDvNfCYRb8UCXt+ne8ATi77bD7MFgSQ2mOmE/0
dhphmHsTNcE+2mimoZmZSizTYjw3hi6UKKXRosm2bvwOOUqys4qO6O74K35kqSbGI6OhkyeARGNN
xCyWCtlb+hogjO+HE1mvI6ykIM8MxTtL3o0nLVOuRlZ5QczzuKfXwbcVUrmWQfzC5Gzl2AV7dt1j
NrW36FEqpBbzSgxynOHeOgTl1kU1VTMt4d6wWlYCb6FAcPEe6AWZfCnWfDKfJIyK9w6XOyerwwZl
HX8Tblz0BjGtJcuOyTP7Z2KvtV7jl+hWhAfwuj/sSbrvNybT9WWJCKVO/LrUvWYCldbsMddMkPRq
UkK4J2xtQ/VjzSTI8DToWcN6HI2kkyAl0+FZPwJhzmmZqaCFwO/yuihXowryxuv7enboX60JGa/B
8tZ7AFbdFnnW4VEKY8pEv+mNWUumgFLNGJ/OUvUypSTSIqj4rgMX6XOuEn0bFmatb+SQ5CvjzWDZ
MMbF0Bv1sroeDaX6ObPO4p+NlfjVikR0aodVcGaJNt2oGOkJNmlKIGXt4dwK1orf16vyDZaMlRSk
N4ggtLuQBHrzfDtWIZY7gZSKnoFXtQIQrUEOqHLVZONv+ccqs4d1ief7zQyHWEqDBiIvM7WWxgL2
BGjayMSLNvq5AC5hpXvNNtZtR9DH/2S2ZmFle4YyZtgXenGKmMVtnM6mLGlseTJPnJnoljKxoiHm
TVLqQ/DgkrYV6IzzQwsshF/JCjlLuFgMjhZSbZc3SbkkGLYZU2koJHTsPO+xdqB9UO6mdyTbfJTe
mAk3GubvSnAoFQLUWkSzcwCGpoh98amT2ZnbMavc87e+YcQUSoWgjzdNeQVkevP5VTusLNHuWxvF
qMm2HWyju62wFjIdl4dIqZRKzMdYnUPmZ0WAf7+bMO+17k1rEOy4ckwSEcfRLNaiG5Y+ppEy/UQG
npY4H2aAaTbPNHkMSX37K5Z3vKyQAWyNcVvUAegmwzgfoqqPRzjHrZnwhDvKtclyqmY35vrG/tCg
3JzOENoxaPpZee2GFxspDvLNqqP8Q9rmDxHKtyn1tBomD0Re5y7Q2tykJpqO7tBxtM3Wzr+MX/6Q
mz3jc18j7iW+HuEF7Pav+3Rv1pb5iDQi4+hmZXDr5CiPRlUzSZ1KMPVc8ATjaywNMR/Krc+nlFHX
iHosVPj8mDzvJUu4u0MM5jA7tJaf7J/DohRRmXeDNwAPCQJQfxirabdf4QdNps2XYWZ3ZUh61xwd
WDN9ZX5HT4wnvGyn/5CnFNOopZ5ctSC/OqzQAW23FjO7zLooSimFWakGsjJz+AoDjUbkw+mEpjd/
baMJHm2l22/D+mYIx7LCVYGSCfgnCchFM99nMsgBhqlptAkhEbCe3fgueeN/y4d2k9kxpm4fI4fZ
v7hwktgBB6SQeVcI8EcoNgclNXyvm/jT6NWTjdy2/+ZjJzLIFzxqfFMourlujE5oYLQhxxKgO/hI
1d8Ncs12BmjX815CIJIq2D9wyTb6xASF40T+VNTHKAHmZWbr+cttmVmIlOYWEg2bJw3MjNG7KbTQ
G/m8LsXTEJ+w3p6ErcwwLD/I5tTbA4kZAAoz19jWSbGhK5gwEMtKhFsfk9dkg6z9u1+ZhwQ1Rv/u
sBF2D5y5zhz3RSWYuSPgVFy1bu3e2U/d+pEhTIsMa1iC+oPuivXdl4ca52KoZG2B5uEAKQOptJSa
BQ215I8ogFDCjghgSADXhKKRpICM8hsf3l1jvk5WhEkyjfSAZANw+Wq7RQ/9EFnqncc46YW3CcQ5
GbhegFMBMgtlwX1d9OW2EkFWlkjeOR3QCVqmhz4rfOo6gXqALc2YM55xvSiD0AzYN1Ni6+fJOpTv
3YvnctvtN3a2KffWbdFcevYXlCijECu9PxUBKFWrnUaik2HHghVbzg6wjWa1uk1tKRzAhAjAoXFt
QByh4WXzpJThIECzxSQm+zKzO5FMPhIjErpkHjpTxqRFPd1xe0xNdesnlLgshmguZfbRscID3hhr
OIAMQl3g6A9DJXscXOatePc5OA2gXBw46Bq/TjdmuMpMazr0zm3GFxpAgN2LEUHgcGDi7Wo2LFL4
Zhr5VD5J1SYynLZXTd6NazN6KNaGisVWZqsRLDdnkF1wlnDWM3q9hqlBoHxfPkS+j1NO8wTjhMS4
3e3ETbkBYNbLkaXLf/qMKIEF+gN4xKIkgODSi2RTLlKzoZRAyBpH0yo/+Lm/oHpOyEHd+Giq5Ej6
0eG/pL0QmC9RiDqRtOUJ2kl1jQj3LBu65GlffCFKPUSCkTUJgOFP2Fd2t09W4bY2332HI9pdAjiH
u8jOA3JkdSbOn3rrGKjz9vrAU3wex5CExHiIXTykR4YoLfjYZ4xhuPnySoVWHvgEME+nsbOwWjNM
dsMOQCIKy5tbcLMu6FB+tt4CwV3wQWcXbVp7NMyuXxl3MqlPpp1klimVZBvlDO06n88/nx8wLy+Z
ixo59VuAFJ1Ac7KBZ9zxVu59YL+oZyonxuO4fVkq3bGE7R2KXBbqLLPiFkPPVl+TaJWaikrutpJp
q6+5xUzTsohS+jbo/4e07+px3li2/UUEmMNrN4OoONJIk16Iicw589efxcHFscThEff2NewPsA2o
2KGqK64VMcEQY1v1wmaMju4TusTyMKOMGqDbR/qpkQMF2E63uwi+LSZKW0c7C7pAEisBmLsOEErq
XphDZTfPklVeAkSeoLSQdkA6lhMzDKmLAp09nLI3QFpVJIzOrmQ53/f3/O/qAa/IsnBVYCZkdpqj
ZqvOjVPPc85DrsvltlJiOxU1wjVoE44iU1mayf17nyAPc9mAbwVEDcDIbneiS1i+SvPQOYNP7Xz2
gGROXpYea3k8sttLeytkEhHIaPnUsgJCnl4O36a5UekGuS6T07mGxKvU2pn6ZocxhIONmVZ35R0e
Xtdrw9u/7/d7YR0/IBo/BujOW699k67Xj/R9KXnz28547xPHc7ly7l1/cGVHwifq6LD/+NCQPW/0
FO3Mu5ycrf0aTVPDes3RwVihVcCli9Cy45X78wESGMZHagj42hPDCLxmiS8Kx0E1cDCbhkirYdW+
Zj2JVumBeV3qYZk9kn/ETYOZGPBq4VBozllUMxrIL1K+EDbMuJ849CsJE/Po5kKVtg0kFGZi+yV5
ywlr5OucatTbu68Z6Z4Kyq/uqw//1yhrQBhTQHEHCDUWm3l7jn6eqV2SJuI4FZuSnIj04BPzRCz0
HW1xnS7omFm6PDPTNPAh4IuiCR69nUhg3Qp1y8gJSr8VzwgqOB0NpWjPyXXnsH9vSWrUhgJf7vH9
/kp/S7aTC3MjdKK5cgKCa7GC0EKH1pQEY0n+t6Pb5u5l86XpX1/pSm+bVZ5CbdYJpUc5JkBPOj7d
/465c775jolyqwzXMFWO7xCRCDLTdaT7R/foPNikf0kM+Vn8YBbepRkbeSNxoqs86Ij6IK/Fc+KT
t0wgsl245pIXPKOPN0Im+ugGPHD3JAjRtcOb/H0aItJZKKId72/fX2fl5upMe628MlG6gm/Es2p5
h9ODsGa+7gtYupzTaZPezxSH1SBhOLBvFRJBgo6JAtsior7t1u1LROhliZFuZoICy5LBlsyDdAHs
ZqP5uTKnYR+nDIDasXsYFccMg2ucy92ZgBuUdJuTpVCLSvSR3fQEnOw/xyWChJk271v5E41kxI73
YqkblSNGA+JYxTFzeobzsrND+vA8zljvL4/e2gMb33HhTGeSo7fSJ6oJDy3xgxCrb178d3kNzexW
aLiEUTcenrepvQdQA0BMFw56xvTd7PlEERHr43+Pez4OoOrmQVqdbZnBHNxJMQw0lax/+o9xx11d
X6xizWrL1XlPVFIAMjTSGZCNdgwXpcCn6NEmw9Ew4od3cRsgBU21f9MPcbvPEx0Fx1ajDApOuTTM
RD/D+FkiWjBflaX7PBMTQxJScCI8JWTtpyO2MjhEE1flcKJQnw9uY1sR2QKIwEA9wtd7stR9NIPz
cStwkt9IgZRScQMEbvQdiClt3KGTqp9k3UKLKT/6rBQJiMVqz6xpvVrnRG9BZd2guR9i0V+yy0zw
hkd7fvulnDfH6G0celoqiMw5Xjc7O9FUZYhTResgsaYb3QxXudWsuueUaqdvdA9ZFSpN75dLsQux
y5p9lA6KrRqRIe4XDP6c53DzIROl5StP4rwYHxKi42VnNnbnEAyGWP52uxXWGVmnOjqL2P+gDjv/
hF7t+kRz80COOSmE6Nx4Qj8b5ipSq+jh8LKr4+L81YzHf7POiaqKjtB0TcmO6wwemuRcp1RSSMEa
oXyQw4VwdSZ7dnuPJyrKMwIDmK5R2kCbBHaQfXxdl2hzPI5VUf2+CVzaSHUS+kvgdHEdkFyOZSKT
A9o/KmyY6BnneYAYsmDmZ3rcb9amcrePnFqoxSAUMHrqLl8D5YUQC9NEGGbD2DHoIHxdsRfW97cg
cCtx4t0C+Tr0wwoSJRSQ3kwrtFcLEmb9kX+uojqxO+VQxWrUQkKmm9LKJdzeMPZrhDvwfJaSnfPv
5JWwibXxBakQpATH1ehgfwLpun7+9Q8eVN1irGgVmwwINbKFWzLvnFyJnZgcT4sDngshNiab3Q7D
JPCHTFvVCfkk21ZHqLdeuebXamkYZ8nEqBMTE4F1JupTCH562cAlMU0OFia9MAaxPrcGosr1I6Mn
QBYM6NJdHc/tT7RwteaJiQmqqGzFFqJT4j2AdIZgYgGPyRZtksa7QR+R6jsuEfkuquPE1MS9GiCX
DaHsOFKFsz3H9GRbjmnteXRVLVzdpSVOTE3ghZEm1jA1m43cAm75cTVWov/NeMSNEk4pqiupUENP
5cWz9+o98l8yaqjMa0s2x6WL+tv+eOfQpnQzncYxMguGlPOTB+zbcI/Z6l39VGw5/cPOaVeR0wnv
43bPYxR/LxO481tDsV4dUHOPyB/hx//fDk/TZoHbckM96itvcATHSUJqbTG16xni6b6omdak202e
2KEqAbpsV2OToaEMYd9NuyOE+BTX9dJZmNE8/iypyIJx1SbWqEG/V8QmEmKWzIwOIDFibfQzrCij
a3q7eQTujqtrr8wWWIn3F/vbKXnvnCcGKQhcqYgqLDYsiK4A4Lhi9JOJ5GRt5Q6AWgn6lsd6ELpk
oUcbffO4eqSvr89wTQb6ukeL0f0PmmkXv939iaHyxLzwMhavgLzLjQ8GkYvNWY1BkT2pydd9YUse
4LQyorJZ6fUl9j38Ac+hgYSbCSws27e4mPCfr+O4orJFMkNf0Xfkg2Eo73/AuLv3dn9ipWQvrJM+
EPGofnyCL/X+j890Ft1u5cQqlUIqtG6Lsw2gtgT4bMb+3bgvYyFYAODqrSPSDZUPvgBYPsndmOC8
HEj04FGMlTAoGzKkrS0EYdUpIEaurViSXBZUZ9yhPzsILkIZpKg8OL8njhDr1K4faBqUNdlKH+In
UKMWJMy6JVcS+NsVFr1QoScAEkLvyIP3odZ7hkoMebq/k/Mv1pWcidlhGkfxhAF3kaWoPxrWw/Mz
R8fmS/iqSwH7/NW4EjYxOHGVpvwYbp0rjRTZQf1p4gs3wElOjPLcb8CICXCL+wscFffeSU0sjab2
TVJy2Ef/56WMnlJmXasLRzUfK18ta2I8Ci8oHS5WUcklLyMM1ohfcbpcRpCkheNauncTp4btKlcu
e2zgxk/0YSPqg6rri17q0t2b2IeED4PI45TRXXzBrFHHkuijMwCP4es/7UoDmNHTYj/ivEwFGRUw
3ojqFLWCDTQ8RaInYWZLjw4whHiIftoNgpjV12LBf1Sev5fif4VNB7cKqWHSNgScNibEd3qkIjOo
EgrsikVJs08skI3/37KmM1y52nM8OBckRBcYRNJI+rKI4zgfcV7JmJiKvgAJscQ7vymMN/Alo3nC
4ska4ESRtXD/ZpoWYNyvZE3MRTpUnNo7kKWtdrqAviyTtzsjft3XS6Piwrzm/rN1E2OBlpAkZ3kG
FhCHNJam3g672shsvaTm+XQ6WRrNjK21fa23e6BYrH9+gBC4OGcy0/J/u+KJAek0x3OdAhdTM5Nx
ityxzdrmN0tNhDNYo7dyJkYk9MW6DhwXCrBp9BwPGXLIQOlINsgHoXa0po8JPR71JaCtec/n6kQn
JoVrm8gReqzv6WX3opj1bjjuL+P1oYvR0Zz1Gtt8ZPB8izw/nclr6iYXnDYCiv0a5dCUyD3SI8yT
b4svcLTgbH5t9PvWf7wjU0XnwRg80jMICmgDb19Rl82zoogF6SzKKeFB0dQttfGM3sxUAhh60SWI
+htIMifXQwLHYqqw45pIxpGC0Hfue+kNm3V3roVM7kZTexGjNqmE+XSiv5Xv4Z6lL5v4Z/fio08K
qR693/4H8LdzZvJa7ORqiGIqO9kwit1VuuePg/8lpp6dc0VK3QIYlFHRNS7l1/1Dm82SXMudvD9i
Wg9M28ej0VSw3l+wJGBKbo0LcO2WnJK5S3ktbOKusqlaVUWcSeehpmq+j5318O5FlqYvIVLMato/
kv44rVUpNQ7Pj9v5gl5o4TncrpsL0AeXVjSbprsWNPFOmziUvHoUFKISBARhE/l0oPtaD5hi4E1p
Gcto/MH/WwnQx3erZoGoVmI9HlhIgESILm/687WMQrG4gZPHp9CyJioRsEJMob+oloJyt4I2rmzj
nUByqutLO/k79HlvYZM3aAjcGjxikIhc/ctOQqr6hVmxYHnTdPmT6qunEau2X+Mf64hJ28tlbQz0
OYnQlE0Bb7P0PbNP/fXJTqyNIORd0wv4HlSdzNhIre7UGCuhXQwL5k5UxIC5NFaA0GAwOdECeHB1
F7cQxCRkp73wgJM1XdQHHpeUfc7xu5Y0OVSxYVQtqCFpeIT7zERUIZrZwNKgDRTmdExkE1ymBRMz
p/XXUicHq/F9rHRgNjgHGulDPbbYCqmz4QH1nhENi0f292up3jL+5vQyiTJaPtFVDlz3aadTU2N+
tOgl6fzywgFuCexYOeGIZ0qanq3yQncICJXp+kjrVewAL3SJaoNb+oDJoTaiAzeRF6Uz+jGd9zgz
+XOzYj3qxu8iS9Ffm2KSoM8twbfub/fsA3a99MkhByCEZboIS09K0JyhQsu+anS7rZF6hqtBFOuZ
suiL9I7DEhvtbIB7LXpy0kjIunLkQXT2yRtdcRZ5W0are+2gD67V+Vf1VdMo62xCdItH6/TxX1VS
wbA69jihFZabtvqzWoKFD56CRDRAvQ67p/TkHr2IXC7ts4e65tfCXs8p1LW8yYLjGPMctQJ5myCD
f+5xVNYb4mAQMHtGOzPy3725BS6ztpWAXJoantVj9Gsl/IvJNg0thzzYT2QwVsILu30VQLARjuB9
yjnC3BIrEk85tqa0rsbaSr9qP45HcSBo3FnSsxndvpE7cR/iQvEcTLcpCMeBSw3QjJccI63njwG6
dhJt8fyZAPl3Pbytq92KsX+UxVmxpS+Y+BR5xQPej8cXuCvpGWPIH5hpPT69iOuXTbn+cs1+tXDo
c7d8nAxQJHRjIS01Ha/oM+BqxGgTO7fhg3/mdRR0+k1sjmmcY7nxLOn1/i37xeqYGLMbgZMl9uC9
cqOGwS1DbzcXU48eOt1fsY3BXGL7ff3o7B/XBvGefutLaBpAy0AFwOoQMwQLnzI+epNPEXmkIzSQ
dGM4YorcUKaK2mltyZxV1ww78PooZ/WjYKzCf5Awp8Rl61Z4TQeFSO1PnJphfQxa3dc64rMZyfj3
PNtJQUECmMAISKCrMNiCLSxODo1Km85mopry6rlg9t4A6jISfcdL/aJzYfX1En7rIlfdQ32W9lUm
F8yZeyx/hMrmNQ+Qv7W2c8CAc2Ts3KFNfb6/b3Nu4o3QiZvYDzIHxpicOTOsXsB3MoMvhjOkDQhe
wf9A1APlduz5wqKX5bjUjTkXVt8In7xFkRcrXqRhxUmNZuPHMGJ190EWTn2mpznIbZkTnyykvWcG
AKAi/1yUKWRELqi52KkZc5Z4mpemo1KOJ1r93Ww+ABksfOeFXX865FORyCDCJuYBt+R3LNxVcWKc
h4jB5BuPPRdA58bT79NhLE1mRscYGCMFH8Vq4ZDHfbxRDmgF5pLAiciDXfcPtJlaqyw4YDvn7KrU
3KX77FE0AlNRSIR64d6gjYGOHhofFpTy98bekzu5XEWmBpLHQ27J2dVzsXHH1pJTSYUVEin6ecei
oBaZxCpN65zopuVaAdznwLMfI0OT0byZWBEVHu7vxt8E9O9uYNoGGwFwpqmZlNi0k2WHd875k+YT
tQxJ84Hi00ce64X2yLA1kbMF3+fvTZ/InFhKtamcxBMFNForn8JGO0p0fVmCvPpbUroV8iejmQI7
FJN3zhlJsniFR08hL5tMbzxDfggtDNuoD4pjSD1hAQtk4gVGke8HMBL88F/f8PFL0FrPy5wkcPiX
21dfy/sm4hMZyxUcFPwPH4cRUBr0qYmDCZu1t8Tn/Df7PhE42V82lwovbiTn3BWrqkKzdfNV75Td
YBT7fXyGyTZ9ZAf51cIN/9txeSt3yrWRNFniYMed8yb82byE+5TEhgeqsjfHfA79sVkOXQZj9KI9
HB+j4+Nx4S7PavY/G61MNEwFSTYnlKpzTiXClqRiSWUwx/gBXg0M9n1hf+dHxsViXlXkQP7AKdNG
jtqttYoVPea8ES3nGDwkW8foSWCgp4mKa8CEo88UpBiuNWAe6DVuxvo8Zrkef+5/x18/Z/IdE5+S
w0RdmnKMAzgBK8xJqhj8loa6r/vmT2BUOfnZyMZ9mX8HaScyJzda9RiO41WXOetRCkTZbmtGn2fT
D8nZ3pH2TRTIu2yu+M26fz6uVpGhvL/3+vsFXu6SZzte5alRBaky2osFbownJq+H5uZu6fTwdDA7
8uQiCTicm4P3Eu9FGq5Vq921HFlHRolQUlxp6+otWBd0nXNEX5pqm7Vq158yyUT0QlcwTo1PKaOV
VD13LJWETfvociQAT+2Wse8fwt/YFSTjgOZE7DKuHYMOt2YlU9sK9EPQcvgp9R521OhAdIGalIcC
0YI3/SeCGmXhtVTAhQqhU4cyZpU41WRcMqmiPfDpkg2jYhZqry14YH8Tnb+CMCEJljkBpzpZVOUH
dZErARwSosen+q0JkV6VD9LPO69HRnNZIeWvLIIJ/M0i3YqdNg02oZIi5RkyyK/qIfZSDMg2N2UT
TvsSxdKc4QD/IWihBPzBwwG5Pbewa7U0SCGrGXs7js3KFFbtJXw7j/aCoJkH1F/Go/icHlCvQlvN
B9Sm3dR0qb947um/+ZBJCiJVc6VOE3xILhNxH2hr2TF42qnHWvmsaFyTrF3gNfibPRz3+WrtE3UN
s57thhAinza7Ts++TPPtbbfZbFYZ0OzKQwItlumh/z6XOakvRnzmxqxA/ornOVlO0o7SJsYDUTiw
FSSQa3KYVLo9CY5LQxRgJOYcuUadAb9qw7qHrCKeZtaapUZU7vb+q9bRtrFKzVzQ3z8h8bgXeEKQ
LkXTBOaPJ9IzTfTquoURVYizSzCj5FM30FuTB6bvVzpygixBnM8uGGJlTCGDvPTXpFwFVUnAhGFa
K8w55Q4NtpZNkyUf4E95Fz8Pck+sSUV+Q5Kne5o5btfXtXfh1T2aDGgc2EJ4zJgXWQT4bWIyNDZk
wAE47lMivKobYaDY4D5bS/xGCoxBcxa8zVl9wzy5IozksxqYnG/3mde4IvXR03EZmKNX2V1+FNtL
1z2XyO5lVE0pnz/xfUWE8qXh9WBQjGYgw1PQvisKbTCjrLipLgwguP9mWuprPh1Ss5V3iqA36DH0
qyV/caxdTa8lNlES0GSv8H+ImV0lc8TIb9yLYCoOuBCiF1GBw1glZKiJmFJVMJLCyl3aI0SLHyJ3
waX4dUinHwBABUkWJR4AEdOeQ6Vq4zLKJe8SJ6jhPahA4NfhxyV2+16Jevs+AHlaL5+GbMflr1UG
oAwZyPLKR5pStK4EeaBLZgyUAlOtaC2MuU3RSJn34ZRfYo1yLmHlk6gR32h6g5WMWDFZgXKWs9VU
qpldaMvP2UCHvW/XDsEEOqfp6dqTTQcT6l8OEhHnaudQUA4FMREYUvu6996C+8v5uq+is+ZKEzRR
RUvTeKsnvpVX1o7EOrJ3YQLqHXISvPBUXXs00k0gwlMokG6gHzEhDwdRj1ahbmSndWi+K+8rxZb0
ytRWrbuY3pl5JBXUyoBiMsZswDKZGO6Y90TF7UXo2LDjMuIPNHuoFZZIhbvK812z82PKRCR9VFM9
YVaS81h0pDlVMq3FJe36a1LwLTBjGtxgZPGnbnCPKlcy9IF/qTCZnNk9p0fvOOH8WwrMPuxIFp4L
l/Kczkjr0Q9qSRk0pEdJwfUNPjIZW5NoEhpc89wyS97hX2OEBDP+gi7Bb0E1+lb14yzIw7SN/Ytn
My+emToPZbBif0qE3nsnJxmGqlMSMp/Ddxy+BexOCzAswK74/3oOVsN3gPgaICIqaMmEib+cdp1c
VG3hX6L+QXuE+kjb+IIyQ90fmdoHio9ZfMvIwA86q1r5o9IsvLszkRmAZlBh4cZnDsxok43wmXgo
OI8JLjkaDBpaDjRVaPpdOs+pwfSbNgeiyLYhRb2Hu8oUpy41c9doVZJ+uIdQ2jkM3D6zDA7BqSqo
tJCEGC3wrb25/brxjl09S0XnlYMwfl2FcV2PBj4eJpjgYaelJ4clTaXf1+uZAFnBi4AKhABS4xHZ
5VZgXgx1Xw1efAn4bQY+jHfWMepAz9lNunMcEybGP7PFihOIdwE1+pATd6mD4W+CEzTorIAxHIlF
BYybuoFOUgRsI4TJpbYSsN08OK9o8YJ11dvn2o4urLvwrMwo6o28yRWI5azqnADyEvZHw3OHzsn7
u/rXnxkXJMJ3hyclS9OxkS5OOMXVkuQC9EoXhMA/7cd/MJ02ekWTu3IjZXJXOAdTlbJbJJdGtetj
txHMaqOtkax2i1WqixumXtCd8S5MBQqaqoAEAR0t/DSpgH6PihEEL704xU/lmV311KQLtOEzoSOw
RK9kjIu+UoDUH7lxc8jI7JeKJ2ywkc+MxW6KHlWp//6URARXMNegX1emHe6OFrt81VTpBb5E3RvI
diXAHS8N7olZnCScO6trWRM1y5o8iKShTC/KZ1vA7hB243nbMHhiqoP8Uta0bMwoNe4vcCbPCscT
/i3Y7OHbYSD/djODOhcSzVeyi9fQZoADobyEid0wJmiHPWHblHocGuyD8JNHA0E+uwrPbr1ijq62
ZaQ3nwsIz5HcXalox2qJFOh8TKNkpSgvFfNUl/ZQGmppNz6yLesenglG9Hr4iQFN60dnKVf69/Yh
R4nHa1QruNPTeDhLhMbz2za/eL4uSW9pshPrhUDkr/WFCOQQkEGQeUTcozt6dfmipHQYRxvyC9C+
Sdc9Fmgz8E9sK616OznKp/vH87fkoKkAeBNkoEvBb0Dm4lYcuuGEnmXL/IJkaFMThaON7RWWV+9l
u9SLE3eSMJithSH8zS85t5glZRsN3a1C4wOgzRqyd/BXprAXQRC3Med3WG+HZjtAorlI/6NzuCXN
zimp9lCvMnHhxfmL6TWu+kroJDWpdC2L7k0I3XVn/vJhfgSP0aBHGw6IM+sKgx2mQRULICePkk2D
ZnV/0+eOWBujCeg9eMemSp+VjSNwbZVfpEHPHNJ2qhV26CrWND159ysqlSy9L/EXifnPLss8Fg0A
EA64gbfHHGlC5eR1D44mXejMFHXFJOEIxxvqT/5UA6ooJ5qRMNRh9SgxON+sU9KKdDihz4b4m16m
CSpv73mAHC7f6/DMIowaFSAN8mgR0cGl5UP3nWS0Q8tIbWdAv/VpPew6b1XEK/mDL2nDrPLMyBCb
LCJn/eUeQCA5gs5hYQpA2qaXiOt4Xx0aqbh4AmGriEbFcxBTNzeLsKdC++anFus8aZ4ZvvbSqRN1
sX0UvlFkkiSA9tNEA4KbKaiGFq8ClHdKNFwXdoM2Kl5nEYqiFKastE73lE3N6alm4j9KyGffPyT1
75N9u4rJreTyKJNZSS4uGGn3NV1Bw5GyE4DKNWzLn+ED3RIoATlW8g0ucPd1UO0gMDnFcnqqqKsy
oOGw5lmr13tZD6pVm1ja8BCxW5Ex0swsHOqdJOGQPihv/knIDF94dlswSqKw3BvuQfysHENJt+BI
dJ47ZlNYgryWtaOCoO47D6wi1hn/KdSsMjyEnDkwKyc0eYkW+xQxd7bvg8wIm5yKHhksDEp4+BVv
zUgkkKkA8dsyN9jC5Bratw/eR+3pucYjlYO/H1r0vnrSwnb+ne2cXIrxPbyypH5VCnKhisWFXwf2
jnk51Fackwi5NIvVAd7pERmuLRm+M1D2Ino1EquwfHOp/C+NxzbRPU7G0AC8SwChcL/RwNV35A3j
AZhMLS7Cof1RPtN9vq9sz+QAAuGe462ZgGvm0NPBDPcuUXaSFezBoIr0/CUizxRol6AkYsFBhllD
lj6By/eykize9A/BQvQ4k4JUb750Ehj1RSqEJaMUF1YpaVL+jOPa8mNykiycamh6S/LmLvz1zkxy
QXnWCULhYme4Q2GWqNeMjLUDYEFU3TMd2zG5vXiIwF1cL1jgmTLNzUqn5UghYeUYNgN34xg+uZtG
Og2v4q5VaVkSuX4deht+R6oH4TqVcDX4x/uqzs+8etc7LUxUvQ1lB9cfO62teOq7tEPSGd1ALy40
gfgmanK6YKebhEqvDi3XqZFuBHtsTrn/Hf/H3ZQBJothMADzTU5AQiW0jePxOzb5u3wsabdJ9GIw
eRnR5wbqwo58j5GdJaT+YZ+zhy7XcyRa9tUXG1DtU1nFcUykdW6ljRGExCFMSbScMkA2qs3x1oSH
9sxwVjtsHVrpsd7sXZ7UH8GxgRFZh7qjLKxpxn3H2SoCegrQTcErv6XoK33j2j7SYsUvL32rex2c
xx851aiaRKua37JsToOc2RfKfx01Qyp8KOQUVA3Jl8mJqmwTS77k4C6LhhOR+qnrPKK8eRu3eZSX
EF1nqk2jNAVpahVBs/Jr+67WmIs8WnKYoLx4yO6U317Fm3K1K9JnNAaJ2WoIPqXGJ5Vg+WAsqGkS
8QsexazqXn3AJBcXeLXXsmlYXsTQjtAkCrfbrkJbLTfdgpWYSfvdrnVileQhKTxBxVrZ9Y45BOfB
ZN8PgA6SabyqxlE2ZPyqcWyfPteA8oltxGokogmtjPeM5OZPZK/AnICnirrmUlQ1ExHcHMREgTAx
KPSxOH5caHPZKg5EInen+1r6FzAKL5mC9CICAsym/NFSOZGR9qzc3xsdlK+5dI6klXSIQ+CvKhe5
3+S1xWSmAiQhBh0Tu7xCntaoutcOuIi9xfqH+x80k7EZP0hBTIfPQcVmzPRdXz/VjfpGxukreMJr
b9+ZLfw+eE0VOECZ7QAKH4mlqoYmHsI4DxGVvqJ1stTAOXcHEVoClRGom/CkJ6ElupXlLJcq3EFg
9te56XhPQ/rplGgwcLqFOGVOFuZoFUUZ6YLFae4yz8KwbWWvuqAfu/qEI8Mgw41kIeoPyHwvbC8/
4zGoY2cqmlQUOLWTGNBTyqZLh7y6CO1G5V7UHwaYw4oC8B8SupYglVR1jbwM13y4kF6Ziwe5a9ET
vebkLM78JKsuxSf3EQoCFXpdlGhaqQCP8mlJalFPH2XJ6val6NMEXQZpsVGXAu2ZEjA6wq62YKL0
adKmIDUuqwuYhe1z8CjBzL0q1qOKZPFB0fkFFZs1qNfyJnrciJmbsRzkOewaZIMhv8vBMZsFqLgc
q9ZWa8qFhOWo0qyUs9YsWNNZz0vjhLHv/vcBmZy4JgxOylR1daljFFSyTSYaYk6dbpdVklFoAS05
jAHkxJHPC3dt/OWpd3oteXLgfVLLXIkRo0tQtqRO4BQrMY0Hw2VRCfwOS32o3pP8M+4fy3rDa7bb
P8cV7V7vf8ZfBJixFAgPWYBNYVnh12G6sigh53VSpGADejjBD0BBF3U+ofmuD4h2yd5+1P1RQg3H
Nzl6kex4oxqBUZNyJdn8kgqMK/6zIyizicgEj6iVo3ZefYoX+rWQpzDpTfjW75rcQJpRHTMjfQsy
zeGdSTehaCse9V+4g9rqaba6vxm/3t+fLwDqKBIEKl53ZXIm/Ei7zpdxeeFeUkN6aJEQrPiIiKzB
+hvEKWhxKi30C5ed2W+ALWI5EUrywXeFaGtdFKiD+S8g3N15LpU6qvgW2geb9nj/K+csInJ6//uR
Ew3NnJzXAgnbVKSkz6mP1zXe5BnKtC6F13hf2N/RqvF+oECP4RQW13Wa95W4GPymZYEnkAIgSyb2
gHkBBJp6/xKee9szkPpbqFfNasaVyMk9qJUkBHpVWV6qENlEBK6es08CPVAWgoGZAuLt2sZg4erC
FXWQgnv8d20aoEaybY2xOEFH1t7AXIQN5NKtAKCzyEgAKX1/X2cPcezo/R1pBzDkregoiRolq5vy
oq65Q+tGtBggJagPkbLwgI6P8Z87fSVp4h9zQ5tpkQdJVQIg+TZhJNMt8+f7y5kp44xb+c96Jmfm
CgHXiABTuyCldmE+5J8gXyXo4RC2ckLY1PZ2pbOQTJzxAIFVL3KczGkSD16O2y2sW98VlUYCPHXl
GQFsY5i9SsLCHfkNSCfbdyNlYhJqp1N9gGSVl3bdU9Gov/MRCzvT61VuVHr04G6Ejw5JOY6yZkN9
/CnQ1m4M1u4wB9vtw8elDvmZq4NbA0DfsVqmYgbvdt1aISFzGzDlJWqffQVU282xwViqbwqIodum
+zfbfCVucn9a34vygXHKS5581ynIVdSPLPQX1GH2LEUMBI3HKYNn5XZN8MCDoQI176XWaOj8xAKm
KcKlhuA5IZyq4mVhOST4pclRZlxXM30Q1BfXMVwRjLkVwM6XxspmLwzafjDOhfILr07fEKaQRQae
Yn0p9MjudE4Xvz1gkA4YSy0wJmmotk9jWz2ENkJG7wSUccAbUuGA1gpDXPF6QX7u6+ZM5w9a/JHn
Z5FqQJV3mgfTWkfV8jStL1xCciu/cB9srbuGRkuzQo5LoUhKY+BYZAHjoUvbDQavFFOkmwaDYR3J
N9HSQz93g68/aHLaSjhodSIm9UXhTr5M02jDtGs/9HU1IK7oErSjIZ1hxirhhXY9vPCWDLKNJ7lf
MI1zDwAIjDRt7Fv+H9KubMlxI0l+EcxwH6+JiyABklXFOl9g1V1duO8bX7+OknZEJrmEadakMcmm
TQzkFRkZ4eEOBBr9kBm5sVb7vu6edxkK7eAOc/rDvFEep8OEbmgk11MzI71rlFvOq1eu8Rt++cL2
slvPLh9fqNQ+YbEqI4rqM+e1Y7Fydy/7mXZdkExagG5QL1EUyidPs9iU2dx1z0IGoNnoteXO7zZp
cxR9a2WLLU7g3JS24HDQw4gaB1B8+JfLwUQ9pyqdGAzPwWC0b4AzAZJlA1iRg/zRQyPn5AZgo1H1
wdigsHjf+FXeCfUHEX0bQCYtckYKjVqdx0Kcy7TqT0XsvM04Yu0v/wCy78EtVm4DeuP+WJJRJYQo
C3JAtMpnn3Z+kcZ8d+pSwg/ZthxYL4yhJBa2D/HkADm7MrH0JvnLIMgKF9gMmvcolyVHLB+3tdqd
GB75YPQN9mKz4t9vmlhw4yi9A5NDg3IgJZ7miRb1pzRDpZcP0fzyL537zyDQfAj4kaShEE498WQt
ZPIsqvsTN8sWox0rISFBUK2M46rssJgBhARLs/Q5sppwuQc7ueP6eTFTG7Jdu6qtbtXt8KJugw1n
5AZjKmYETZvK4XTNLpxy3znhhicD/N3KhqQvmuVLgJYTWRFlMbB+UwPmZrWZESz1JxRaog1eVCro
CEjGQC5pF7Ib1uULp/tV7BpUP/69aVVDXgYiFkjM4DuoSWDTWK21ZDzJqCRE5uQVUIeP991jIj5J
zUnsnJ73ZP4o5Wa8B9Pein3a5WDkKrBVSI8KuMShXUSZ18qwiotqPEVRqFcMcI/qM6pRjeg0ysrL
VVjW89LnLLYENHYAxwF8KLXe6iAyQxB0sKWwBFerFj+IvSeiWMegpxn+HNUvpc+MGC84WbEzMdT7
9stvTFmoyVS/hs02KV+GZpei113YJZxd5KYfk7LVZW4LGO4T127lwuQSoB0rce3uuXaZl59PrZRU
+wNTK5iqVnF49MByBBW/4DHRvtOEaAJJNT39+G92BwdQrQgwBTYotTGjUPSTMOzHU6IabbNpTKHb
lbt+y4tm+VpwTxN4kjSnT/bSewd04H9jHSozeFwjEtHowBW9/q3Czu146upHcez0Gv3Hk09wnIkP
2KPAEb7c5GqNPIzDxCZX6MXwwqnjyncsE3u5bzT0QuNKhJdAtClSe1QGYgYPy5E9sWXC6CUvZog1
p3zFCSyvjwsrQHAAaA3GfxZ9IqhCXp6EquCZaURL9ilVEyKk3jRZA3vkYvP+pF716uK0wQ5q8D92
4MUv7WAb+UmEPz6NB+2pqEmzHZ1GRzn45LsqQ+qA9NvMdd8HZ9qF24hb8e1XN+KPeQUXL4BUS8r0
0nyv9FDWK2BecoPRiwazjN57DuVEbgHkziujvSof/oxWRBQL/yqJQHBemps6ecRrBOa48lRxG6Xa
NLmZCdBhiknUKHo7l5sQIspNVnpx131GVfMJ/Ss9nuxqzc3fXGHgJmUZGwkPeWrmhTnJC275lrEG
efGY2nPs1cwxEVZHvUwivZcAjxRkHn12cO/UJM9SJaJwGnEnqTHF6SE/ibmuMo/ZI7/U90O8YerJ
CLrDyHAEICYjSbKVkP3WMqMRCdgZHrkK0Alczrus+qUylCl3SofvWbPb9IHvYJIF+3x6kip2Jey5
ykou64x5VdEUAp0B+eoaK6Y8GX2FBdEg+FDIyw4KNh+Hg3NyelBTu6+dAbA3eQrRRLl5eLl/pG6t
67ltarYzoeG1IFxO7rjvmpd6VwH03872fStX+LyfIaoSYG0I7pYa0+WUdnEWDa2ScycPYwM7pGjj
nQN5O2IVug2yf9tOwBDtnDiSmDMBm92zYOLvz6XrfiLfqxRCVw/Xvz4IMRRYfbDUNDqqV/w4rWSf
PRk9KJUL/fThfby9eYk+65012JWR7mt7t3l62u8fwLb1en8+rgoPi3n4MKiSaiqkD6+6ZgeAkcek
4U5KYzbPGegaUrnWBeTf47yC3KFAeESQD/38nin5VjuumL91xhQg8nApgqztioMrm/oAoWXNnQSk
NFPAu+tNHabAKz1o/cc4ZGhUfh55yWwliBUmhjCcqmxRQrv/GYvPoE/6wh3Lw7sJIoABl5tCQVtS
Eoojd+Jlq0jNakBV+7N84ROrH54jBDP3zf2U5Gl7gOLDiaGFEtU8yofVnaQ2ZcJxJ7nYJxxUUO15
1HAb76EP3w7oAJiljZAao29pvtGUz/GLCMU7ObFH+SRkRA5cWdJHiA/Fs8n2OvThsvoXsF2pU4ze
3ORkysxyTfjvqma0bBUEl1gseCS83/nLWZrGFsweNY4OYoXwbd5FKIqJGw4MW0/fYEK8P0c3NoaC
SiBwyYv67xWBCnBvScpAk/YkvAGZDg7qP/d//8aSX/w+tQSzHFS5ELXgUP9C+kNCr67T71TJ3tw3
cxWZLzXUf4ZBxyMaSitxP2EYH3iDGJPRrZzflWmigTWZMgVVxeD3OcM3NI97v//5V4U6rPnF91Nr
3kpTz8o9fn/hh1Twv2EvbnuHhJFerNi6cQFcmKIeFpowlEqpwZTv/YpMyYsf7o9lbaqWAPUs81NG
viRMy+/z36GFWv1qn82ageXPzwxEU9J10rKlEoJ+NDK7KtqNjM5F3/33wjuwzgq3sol/KFvPLM5+
mA/AromQH2qg8qaRA0fwAgM45DewdOZkjfvN9xqI6kZQcrFOy5Y/M4oWRaHOMgwT4hWyznxu1Mev
+yt161KCj0F6CelBvJjoN2bCyE0yLuJZHuvlT5xebHvSHWOIyO2GlarXjQN6YYraFXEUjYqYT5By
e092iilGhN+tEa2u2aA2htYjWxEKsMFWeqOTcN+tTdhyQVEXiorXFR4E6HzBm5w6O2GqsC2TcsvW
A6JOB2jABkXtRNbsXL2elxayMzvUbEEJghcZXKOnAGVr8dMJHMFOjoDQ7tdYHpZfujcias6YpPTr
PMKIwMbvrzxFb67H2SioGBAPJKlIYvx21hBgYwd3NR+0Nk/UGRELqS6bRU/pBF3XR0DHRUtAX0H+
uHYYb3iAiwVZDuvZYZQBa6/nEIZ2waP1K9EFczBWgqMb5/3CxPIJZyYCCd0KMQNuf3nrBTvf6M3B
YVeuyRu+/9wGDbCKwY4qx6BCPEWPnZ2+aMaaLOdNAwixQTWEGFuhw1wlDngfwCqEE4QzAgCf73us
tZ+nHsjQLCoLMcPPN9/xsbDnCdLo9y3cir6APftnBNRNrPoc3/pwAEvDfkGwqx5H8mer2U+bdGXB
1wZDORNlKvJ+RKbzZEjInnR6cVoZys3TAYFZVB7RD3KVpEmTLOw7Dnz24HAtSET+NAa/qut24zZe
kt//MUItSZtPVZ8OMBIapan96zTi4gjPfp1aDVappGrq8OsFXsq8boFuR4JI1VoUfFXgR/x1YYda
iyCO+qTJwe9uQBX44SV3JIvbcMMqGfJNP3I2HsqxD7MwwGlhPEvskkER/lTaxsqy33S7ZzYol471
YIsoxlheXpCWB/ID8Qq0vNuA8O7Dw8MaVPUK20fP3bLPzxyXJketP+J2P0Ubx1Me9ecnaCTt3vaG
+/x9f2g3XeTZyCh3X8xlPUSJhtDyIbVEx53B4bY2nLXZozy9GCZFrLYYTew0JHK33w/3x3Ar1L/Y
apSfn9CWDBldLI+3C/a5czo9tuB7ICtmbm80DeRnoIbkgcO/XJQ5UfO6laRFmTRHd+QfNMY8F2ss
e7eMcBLKarjkwSpHo+t6sIzEahGCWFdX7cnk8DICCwDY4O9P2S1HeW6GPjQlOsymDooIqh1t8Fa3
gxXg8a19dW6AOjF+EyhMO8MAUDDf1TP/9jveTmvH8pY3PjdCHRO/GNppZGGETaHH2BDhoXDkA7cN
jGZT/Bf3/Lkt6qDEFbiO5BG2eJtz/U3hrIXzt5cENUAFtTAgLyivD94jsDqP0PeYNfSREtGJZ8RE
95f9Cr+wOBYQX0jIICKDo/205505llbu46T2BQEvoDfBqF/zHbIxeqkjJwovtoMs6st/YxE5FxXY
c6Tf6Xz/zAZTW0BW4RSRwiPBthjtcdvv9Q2Qhw+S8cVYnT4e1lbrSgPjZ6BnZqmtMRV+7DOxKkCL
wpBYEj/laH0Du53x/QB+t+9vdB7ir2ajApsqgdNsLbr9ycbSrwBQBf1n3NR+YaGJ2isFPgAzPVu4
Al9eWiPxFJMcj4+P3P7pOzRD83vzdX+++eX6vrK7QFTQNbt0nVAnO+/9IWPLeLkOYRm9ldmzDM7c
EtTM271uclhu/xSjXgcMMVkd9a3X3A9I5W/r1LGXej6KWx7WX15gfWdxie47shPY71u0yT2B8zYy
cnsN4HYz1jg3S602VC24Vm5g1gctmPqVbyFYuii43J/bW7753Aq1pGNUimxQwworG4eFhXQkeEZy
4UoQezOHcG6Hui+Vpu2YtIedZgtOxIJ4w2PnSakBbNXD14oPFW9dzufGqFstaZOWkVIYE70lUTak
RNj4R+3xFxjGPgYzfvUNhOtLx/eIEfe7TD4W3MLBXOpRCRGnljDH/A8oQAPj6Xv7/PmMUsPKxSst
oeLVnkb9FWVgFHgkmXKNrT/IUqIOf4V4b2+poyBJpRDVXvhAx82yFCfHEY8TBwg6qyeZSX7/TkBW
DhngelOaLeCWjRGbKrb/dvP1vSS0AivXv0v7+/tr1efddj5I/gPSIAHRQYNwBD5IiylDEqgx+YfS
HSGGcyrs0Apfa8dq7IYEjv87twV9Gx3Ar2gUBlq2nfub9QqH/eMBzz6C2kXxmBXJnOIjhEPqCmhm
TZ8yL3nWvArWAivcVcc1asXFt1ytE0AKqDmi2w1PpMsIqRqUWiirGSndsi/1hRhKRyBVrhzDm+Ge
wAksYjDIUYEO8NJMOagFmvgqKEe9ofnVmZ1BBDzDALjKXNl5NwPxc1OUY+EHRpAzpRBPgKjNjvSa
O6HOVbb28a3EAGHyBDQ736oVGPIK9dGt+OncMOVrehWErMJciqfajUycPl1Gw8CaQ7sGwkGBC5cU
D3CaxgILRb3R6iaOgD1S5lPZVESaXuP2aYrtSpTs1zEFNJmriZivlaxuDA3tQqh/A4CHf9LQ3XwU
p7hve/a00ySzsf3foA0qDmsM3TduogsrlF9LxbbsebzbTrH0HXwynd5D5WW20vFr+mpBV6GEq1Wm
66sXp33pRQFrsSTxCnXikqxPFQHP0VMJuRE/FSxtfmlC1NrRbhfketnXTwBbN6LuS88hb62c9+sB
X1qnBly2VTdWPTec2N6Y0f1QtYLlFxEpRadsRV1WNnXC70DJtGL3+gKBXVUClZkANkZWpAKOIZ06
dVILwJImK+23jNKQuZiB2ixNMdmH03etWXEA+rBxJ0nQ7NCUR0B57bbQ/f6r7VbusxuhAD4HJIBL
RzFwrD93yVmEKwYBryRaPZ6U3434MNcP1bwpmI/+W+5Bu/CEO7TbrNFD3nATl0apOYhExL2cCGgW
w7amyjVm3ZF+dCsF4pTxZpremBY0QY5aDL8KY4oPAwdaQiYic/45iV6bP6+syXIhXjriy++hPCRb
9UOE3T+e5sqY8p2S4GIsTDlHs+dDwB0nwseFsYqT+oktr82CpAb0CUgx0a2XczoUFdcP44nd8oGu
iI9KM9oBL9lN+RGr74JiVXK2j1Nw8j9p6EccC69snGR2hN4TUj2rjiM3kDY8CZMtiwc1qlZCq2Xc
9z6QWqc+REtbwwIBGA/CW6kxoR114Y7J+XnlNF41AgMZi234z1RQK6AkU8iAznM8BfVL4j8p4HtG
FhR9+ElpMfJJQfPgZAiAPWEKsm1d6bzvMc1jzD3U6RPHW2zwvrInbnknBTA+NEygGI6GtctbU4rm
UhUCbjxpaaSOZp6ViR6IifipTeps5VL1pwU2/FBLlW+y3LhjYqAkUcb+HFI1W0tCUs4KCScJPAao
yKNrCxxNErUQ9Qgy30loR5ev9+j7l3UFZOt7NvPChjAQ/lgpldFt0Ff2qMEPPicPg9SNbmH2VqPH
B3Br7SuQW7fgDB4AkPnKjNDTNvfnfHG5Z9vtb6uaiLYOtJCgj+RyymtO6oOmrUd3qnaRX5O8B6ll
9V5XRPC/VOTburXyDeWMF4sKi4sV1QLQFcksFTbMVZ2kXT6MbmtUXkk+t2sZ9mVhqCFdGKDuOBC1
9AwTjaM7CN5CuFH7/37OLgxQ15hQqCkrdhiBnIwmlFX1riR+YCYSAK482P/Bf1ka95eJ8gr0pP1E
SWdXxjhUc9IxMMlVAqJWAPT1PJPX7knqEXNlhXrETEHqa6WIW6EGNa3wBv69X660nd6WjhpfL17v
j4l+g/xtThZEAcgXVGmpeWxrsc3EATt+0MPjYPdL+p2IgIs0FkhijMgMdo1dm4W7n5EAcpkdenWN
wvq6/xl0hEl9Bro+Lo9AjIKvWnbYL0ns9FMAjLWsV3Vj9ugMTWKDDcBkhjwXK7/cN7zsw+t9+r/D
165wnylbJ0GP4YMR5TSYPqRdy8e12h9d2boa3eJzz3YOegzjOdOa0VUbN20MrkOTRwQ0Zf9RdW9C
VJjsKJFC+yUmEpl6lajoHkhK8/5Qb2/ff4ZKeRkf7XGVhKvGPR1XUx4r2wiPhMsR+kVeI/LDjwe8
SJhB9cSEN+TQazHUmNEbxLazYvjZYxWaAuKN3GqghATyJiihpQbYLvrKKnrfEZNSn2cbN02r7Rtu
DaJ92++hOop7F69CGhuJrop+ajUc4Y61m9Eogm0D9geg87mVyV4zRDnYWka3RDlMOMXWwBBn26Gv
/f5y/h+b6p+xUC6WGfl+SEIcmdYAnRlOLWcB5Qmq5j6FRIGBzvGVqOj2IcUzEPlt4DgljbKockEn
+jE7uhEa/sa0JHVbk7T/02WSroABGXIrrdVBIPb+SJfH89UZPTNLuSgA2SYpCzGXI/ukgU8pfQ1E
0BIFKzcKnQn565T+xw7eKJd7OES3G1uLsCNon2pqp0emt6fnpPnZweF7H3w0RtkLZG55/DPS16hD
l3FcjRMRMUh4FDCT0K3bfCkFcSpjetWIdYWIMYfyWxAkMLM1Oh/1FjM+M/7aLrp53ZwZpa6btBva
cEhhNOezB5UpdAl6OXGxRfuoJIHqSFf5F1FJHRbnNczNcF5ryqdD4L+mfUmAQ+VbAEiYch1ILFQD
P3Nw/VKGZFd76oTExNP7g6ssEepunTI5FdhoAsEIk1bP6xItNU99CGKcsHCSYFfPH4rmdam/zYKV
64HOIV193OJUzzz3UMcBA6J/+DVZsiQ/M1rt6He2MBp+7Q2Ykkduckq/X9nyN68lkDYjdQUGEbRg
XJrNsyLz52Ex6wdoF7VbQU+zAF0A2uc8SqaqMit5pNsDPbNI7QPocfMoj8Ki9MRsTv6R245b/lgZ
mhOthBy3HdeZKfo2zKI0rNAi6zaZyVkn35ANyd6bMmgG0z1Ufu57j9te68wcde/lVZTHeOqMLsMZ
06xzsyG7zDeTGeVDrq8y4N10VmfWqN0cqloSoSdydMtccua52wSVDkYSMJLLsR2CrUDk8EcvAluA
gBPtiuikSZx+xnVUC8b9kd+88Bf660UNE6AgaknlWWGKMuDxKZ3N957En0phZdtc79OlMRLkyigg
4TmvUq65aED4FxTc5L6laPmGR1xLPV77xCVNhl+XwcagCj8487PzN0+NEE0lDChBfmJqHQQpAVqq
I9Gs0Iibi+982X/dn7abY0IeBqThEFe/oh71J7Zv50CYXOFtQEY1hh4wc+wO4MK7b4emDIRvwZDO
DFHrw7OtyE4TDOF083r7C3y5wmZ6EQyORFvFHNFV2lh/alORCfjja0M7Dr+e/mUC+e+PQP5fZDG9
0k+e7GyCUR2QR3QnTC4v6wEI1cDwbaxxklyfCQwUJQ50cIMQSKbzPZpfNbmcoss+U5HM69C1anKx
0YxrM3pz5c7sUGcvEYZ5rkVpcmOU3gg0PEBaWL/W7APAdyux0A/s/PKyvhwTdTEwXBqVLatM7mhB
YNRsrdYQweY4bFV92pNZl0xt+UuvzRxECIldwr9tcwJ1rJggEF6NwK8P++X3LGtwto5VohUJl6n4
HjyV0tjy5YYoa6O+bURV0QUN8DKAy5SRsU+FYIARWbRaMPFNkCkZ2xW3dcNhL0P5xwoVO2tzUZUy
Ayti/Jorj4OdZ5aIGCgVPgawS4DNShjXmOeu43WQvchLp9CSZcI5uByZGKpTzwewqSRWrP0eYltp
96Wmg8Zn5djf2KQgh8dhw3uIR4sl5TInLhMFlFFG14em/AltwenOP9SrfUc3lgptNygw4FyDdZzm
Lmg5ddKSJpndMmYxZ92h1Nw5qsz7PuxG2ICk1QI0xh0DI/QF0JVtOw5zPLtKcSgea7fEqLJyI3SQ
uj2AZKtleqzb2q1wI08Hs+iyBV0hVNOuuFAUBIxKkmN0qseQQ+60FmsW5oxHEGP+6Swh1CeXM9eS
WtdLd2l1+fOzMyZnBTiPJFhtQKDHg8w1JuIIFbpTEMd6G21W5vY6NL80R+0UEB4AYNbC3JyACdET
65QM9akftv5jAgZdhTFFwWTEaTOFYMzsf/3/zNM7KEhkZsjbbHbb3+ozGJ7iYsMo1qbVazuwWmgZ
L8yUK4fj+hheDFmljmFbzWFZ5Pns5lGpi+xbJb9Ob6CY04fh+/7wbltC3xJ64STxSl5SbLoUtwWD
bdI9xcwz63+E9bfg/ynWSMBpmAZuWIxpQWXLqPRzMHi5a1St76JyCmc37hQI/EZmUkUEFy6DRCIE
GiqQ4fip0TPuxDEP5UffNmtZ9Ov7d/mCpdSFMjoQP5TbntOZL6c2nd3QKcw2NIpwU3K4mfyn8FHb
+vpT95Q/hH/WOi+vY7fFLMBjaEaF2hV9W/AZ27JagP07obNPJh0QcbMliqQFn3ulbPnH+yt64964
tEfdG3zWtVmtwhdNrMfMT81noSN/yhpypJJydpAvWQkCuJsTiwkF+YgoQMKEcgilImSFUhaz21u9
JZtefYCc4vKXI6Kl4yvWWRKs3I43fdCZScopqJ0wNsFQzi6rczvRULYSUC5rmQgaHfbXnv3HCt3U
VytB0oczrHRmfuB1cPKG+rw5PP7qyXtgcPoCSkntAiqogv51fxlX5vQn8DpzssrEpm3CwgW0MzgI
xQpE/jXomg7h5Nw3dCPfg/1yNkj+8mCC2KrlpAKWRNYWeWAzstmQQNrOnooU0N1TGYKps7d5NtDL
knPwUtCnxmm7FUe7nP/LSPLyM6j3ad3kajNq2ESa/x5pv5I1suGbnu5smLT/mQXw2IXVspZZ+aj6
L6lw4CsjEdfevjcyOQoSgzgKCPPRgCJTE5rXkt+kNXbNaIW6+DIDClZu2k1qKNYhJ8KWAzpFtvIt
OBWa11Xrt67Lc+vUPA5B1/RMDOvyVoLKZaVnemhFXr0BPQ/QjPgAkC3WhujFHuOIO6TYyVr58JbH
A2BliSPxaJVpPbss97kiaDDVLcjvmcNoqUBQSUZjlgsTC2fIg96C5BP9FKk1kBzQhrV47JZ7gIgS
gFUcpKJw4VzuaZS/pqYP+9ktXtpOTx7rU37kP5XeyPfDK79rdQH665Aa3A2HVr9/nn5k8eiNfG6b
2miKlKq5yHazW5kVmWzerp36ODr+d+82D0i7iEZJBDvQP99L/QX9o0anfy2Kzs/2/vlZhTqnpj+m
5DPQ3+1TQ5yIoMZLGt38dEGnb7r7es+DPK21n56Hnfy4FlPe8jvnX78E1Gd+p5tThS8yzBzY7912
l7mpSO5PEI05+fGq4LBfGOrA9YV08qWJssnTKW1m+O4g9aQiRGcI5LQ3DAu6i5KfGS8bOqDT86bX
C7k0U6WonAxkoigPBYJ1/2NueR3Qx+AFArFSFNeX6Tgbbsv23FRF/OxG1W8lPOTpine99joYpMYB
pw7+FmjzUL+fQjfDF0NJdYEpOiZu5+bbVbq/GzbAz7/IjgKsjqNP2Yj4RkyVIQYfzXP1woLVt0Dz
aWqN4MrkncmQCWiwUnN4vT9zN9wc4B9ADgE4BIwEOB0up04K2T5v+Np3rTI051doKjj9L/GEkCpt
dLskkyO+QgCO9Y0ZeofHNRTRjcsZ9sEcD6aahW5IpIbNZIEwdFnrg1ARErpb/oXZJx/510h4R/vQ
PPAXn6pja8cbkCnrwpHdr4nQXjsZMGloPIieWGDHoZ51OQFqyPl+ycu+G2SJAS6gajpKzBEJMiQ0
B37Fpf2kKS/dyqU16tRwbclpaNzyUaEuCHOIPhkyWtqBtwdTsqLHhqRWYsvGiK7wiJweZdDsHvev
Mnndc3p2HJzRZA3e6m2g+8lsgnbduL8frk/SgjZGDpfXwLCh0bl6LZyhbp0EvhuCTkRsnW56vG/g
RqByaYHacBFbpn47Mpor2owlvTU2hOxAZdK/as8Q63nKbe4YruXSbkTTl0apy9zPMqACRwyreWx3
s42dDh5hiIbpa7CKG6cY6RCoZ0I+CxRA9KWpDmWYjSreP9B8Il21z0wIGovoCGjt+/N46+AuFDQ4
NCBkUaAqdblv/aIFMU7IMW42QRE6PPaOsEufgKxi0UbDOv4m3E+u9CzugoO/Z9xqJTygB4qKogD8
7NJQAwYWnuay5DK5H6tSYFwGKbog+spLaCsUE6mFRi+qlcHeMoYgAFk6jBWpbGrP+OzEy8UcB17b
OPkRt8smC2ai5pURzisYWtodLOM6N0XtlHaqa75Mk8ATfN+JRrUjTMVYVYNEXRCA3wZZAjZYe6LQ
oRZtlAp0xiko6zzD+OrTQY2NyJOdBN4WW/TX/V1D90LhTC/DExd3jxol2KMudw1SkUJehgz2QwrK
Vl4vrdSIjXqHlG6KoEUmo1mTwsoO2rHZrNim8W+07WWVz25puelEsI3BtiYAkBqc5Nkehk3gRc5Y
fgczR8ro677Jm/OK8B3iQajngFHv0uJU8L7SMJhXrrV5yahGlrBvcQEdK/9xcpRo5Uzcnl04TVS8
4UNxrVzaK5KBT6FYH3hzlD6lY2FUfU64Bjz3giM8h9kTH4FWmYzqrioOcfqQKqXe9HYPXYMQPejl
Hx5NcPen4Cq7+DPr/3wT3aufgr0XfeqYAw2kpVCo8bcdOiKmAV4icQs33qeg+Cy9iCWrAMRbZwlo
UJTrFmEx5FQvpyNsh7wLkzLwJMLVXvy7fPXfS+icKXrgjttZsBoIvLnC8wRh5zW1MJry72ennxun
1p4bICioljBegWolM8dde8g+QaOsJ17kSpDlJp/TDgzkT3vm2DME3FX3J345Sec3PeZdRI/RIpe5
iNzT0NNChHvsBjHwgtzOukMTPoz+keem/6cZ6kAL+TBxFUiFvea730Ie8v4g6HDgZxAyhOUhWLWQ
jlOOiZW4KEeABMer9u9+VDtBl6wk9GhGtWWhUKNQRKS/kdsX6EanUOQ5vLP70Isd1S4tdTsb2bbx
pI3HmPJX4wHOn241Y/bKh5j4Bx9Zms0G5QYUqVJPQ03//pBvHZiL7+Evd22aqxVERzpUt+uXXv1A
HZAUndFOv+t3tXqeGgObpx5Mpv5q3ASQ94pE2bOE3M7977hxeC4+g5p6Faq0TMRjWlIfrK3+DLbT
B5Exkm4rJHYsrVi7qt9iFSQUWBb+Lm4hiqX2UZ2FShUUY+SF6IfTE517bcFLNpEZ3YsimaGzBr0H
8TCaSDh8TzvWCCtS7NBTsrk/7KsizF8fgvSu+KMQ/RP3nN0Sg5JOQigPkaeNT7xEcmE/BDVUQkYS
bpIDkp+etPYEoFsZli0oIYQC0Sgq/xpyPpdLzo2aII/aFHlZ4wKvP4I7y6qVbSxa0cOYbwTNEitD
9k9p9BWgrTVUXbyHoOW7MvTFDOUyLj5jOY1nQ2fSLBkCeY48IfgcuEYvgRf1m0N29DNU73ddeeJL
o8xNWezQ1PB63/qNu1JGXh8YavC9osZG+cuxDgO4aiX2EvlVDUE2K+kS55Pko0DXV8T5Zl6u9bL/
XAAXAwYuAa4F/FQLoSHoJC8HzEk8lKvSavzpwmyQHpF1CBzqvNkfZX1+w//98ev4PhkJNuRMXmuS
GCGBvI9ZAscwI1r5w+g9eZ1BvghA8aaDLuGAh5FuoB+S7AKjRKIsRmps7T2xpE+uvhvZACgSo+QC
YfjL755LDdxhgMB6fXmKGCihQOY+XDkIV653mRtE+BJA9DwPualLGykYiAO/6EevU0oygCQwidey
RBzdvKLgzb/k9tAQx0LwAcWNSyNdywypFoaTN+kf3q43Nvpbbcy/OzPYIOvJ679G8hqRjwwz+Caa
4P/IDVt2gOvVD6eDRjhCnI+T87snofHak9p8engQiLF1e/39OyPbwYLeHDkiNYQHbKpvFlDNnrPx
r7Xx3euf3525EJik+qB/yweR8BDAk8hXb0n4b/XaelLRBKgSaPiRPZJs0gEpetsV7NfBeM/Js5sS
s9P/5TGgZoQK4dSaBRJ1CjAj9tycJMZgf485tiY0+xRHy1fyAT+88fROOlsAui7J9MXQiQrM7bwP
6KeiJf+lII739eHYj57hHZzaxN+uud1+2u6f2n7bGPfHKy5LfO8LqLdVFo3QuObwBfJHa9SurDsf
B+uPZR1NAz3EoI81e2LLxCbmxty7+svGNQk5ki2xPw1VX9uSy8m59zXU5StPohgoM74mIZX5pujN
ynCvQ/TL9VUpV9+HchRrAwy0tYM2xRSX3Hf3h/ktd2aRkRyb3pnNZgdh1+iBKcGdkL9Ba+P+nF+H
GNRHUI6+UdWIyyp8RFEeWYBzgXXmExK3BDG6PIHjkvF3hYScMbMLgP1B6TiBwmm5FtytTTaVJQZt
gh/kIj7DWpiKiPd2KEDzs0uIp+GEnwgOn4498GZZjy3uf9c2j1vbfXoVdH33/IAT+LW2/Nc3MZTr
0ZSLcgMSyyLuhUuH5Pe9NpVRn3oZD3yMA3mrpsiN6iPKX8ErWjSxkbFuAD6FyRt8nUVrJZLMLdJm
DVS/05V1+uHho3ajxi2cr2jsYxUUQi6/RmGUeJCYOfXeGNIbRusE0J9l9ulhNHKVSJsYNxM6y+16
ozqYoNZWA+LDWRo1SqWQ9oy9/yHsSpbj1pHtFzGC4MwtyarSYFmWZcv23TA8XQAEAZAgRn79O9p2
v4jedC/crarikMg8eQb7Vf0v2v//c40KTBXo0wqwFWHh9x/XCHiEOohixxNX8OJneqdPOIyQVbvN
+a0vZmSg13S/ETjAXqw57e9KIRlP9Vp+FO26TmtS7Kq6gl9Un+QtHDp7QlgEvZw8/19qkf8+KfFd
YbvSvcOrQKv+40mPRXW2uliOp03/cOUxefm6xP8VnfHfJez9Q3CnYH4KiOg/7RShOGW77/EhzTtq
+6WHp6YesSdv9P+oHjDh/68e7X2/gGeiQfbe+7bhP86HqAu9lyaLX9DVsAoJolV9Dm7mxUvlKPlJ
K7/8Pllc87HJEbQwZ5n9m1LXrDdIk2ZYcSepPpgAa6eJG0n+MWonH1PK+L96FQ0ys3ToMRqX0V3X
De146PX8fALqezMqbEj9CbUoBm88WJTeZJ7elViq3EJW0Hgj7lRfmCuXelwaFsthn1cQbepcuFuC
ESgW+VFn5H6t/foNetlOTWtpkAS8hMr+2ePSvRm9sxKBylmJTEnr+TIV7Xq+5ftxHGJsd6nT9qHe
jrjTAYaP+fIvK9uZQuPXzX3rQTE9wnnVVa30PXe9TFcOF4tiGZhzyy/YL9Vo5pCrbael9ic6CZ4Q
gNFQeybkTYiSG+AgojoG0rAGbtoHX+qPle60vD96BUEc2fiGJOfSuTA19XrOYzoXsC+FP8r84kt0
O2O5i07eirNx/A5fBfSbjGr7x1I8PWApVxqRr/NBQLPPQYnrWvzhwS+N/aa7OeKlri1vHquQnU9K
HoTdM6Li530VRg5O19sHtjbWT34jx0uUOf12Iljtl6lkgRiRYOqnYhG9BYvp7F73tuj325LnOhvW
VNkwkeRhvqOFhxR1O5bjFrdOUKTaBfM3kronU91qs05dl+84oEqEcV0TLwUc611eQ9cui7973c/Z
DZLyDPtnlYkL112EoLV9v92xdG09dKu0bDxgEkZviPmSX2AUDz1SwWtaDOXCTDZZ3h4nEFsRqtH2
KpcXWI/nT+vRo44FI7Znpdj6WttVr4ic4iW/SrPNdjjTal70zMnyeLLK4DdtzN542GaYv2Z5kZA5
0NvHEPME7x1Ibf6KRvPsvtSzBKpqbHFcNZQny5B0Xv9ZtGn1YINe+0uRlWs5mJiXL6YMM/K+fD3H
O2dc6wazHzncwSrBfmvZud996SFIQsqb3QdXR8hptOqgOj+IX4bYnLhflFqXj7QpDAfudnp5WTfm
QJuvfA+kuhLmqxAINh52rP7SlMmDwyOqb6hHShwQwgLpKmlMyXM7LCxn/9aQSSJC0qT6ti2MkLHM
Wo2PzEGE6jjuxlUTKB4mx+EfMJQncekhcOOypxba2O7pyKBbuxDFNRCM+qyKEZsY/zMG03+Jc968
BFzGF5fb/rYqcJlHtfj4x9N0IPOdAyIfSX5iF8e1Ld/Oii9fZcYAK9YNm4ci9sCynKf4/XrGIza0
0TXfchla3FHS7n+hjVCYkUx5PsCtEK++xemH7A0LLRHY+/ZYR4S9ajsAvurXoT1WDc1QDOKNOPjm
jMCqza+oYrwnmUx8oLJmj6pl/X7ZOk/78V2rdhcWteADIcehY8/nfDQLQ9ly3dZ+z/ZSGVgluNUD
h13mczpnyS75bt5PeF1nSFUlAB+Qz7B/3bZaug++K1ZcLcEzlLS+kH9WG3Y+OufwRfnZrN1oa0n4
mG0cIvxK530CW7Obv4DZsWMhMkM8MMDuGbNaW8n6z3uuzDGpwHr86KaRICPOhnxtIV9MEyCI5pdp
Lfq+84CfzMhyLr4oLuPPLeyCQZ27tAjTZu83de05dpLtsh2DDEgCf3/IUBD6wpqHbIYKZRCqQcFC
QirShM72zMu7BTrNXy5ufQvh15zXl5LslH8AAfZ4yEWasbvBPBiGkJeCjFWVcCN86ENzIWRJ9QQq
acCcXJ12G/NZlt8bYnU1mtJpP/Qm5f1FRVqYgfOje3GLQo+5COruVcOWNyb3Nru1TslvvSozc9/1
BzxQ8+i2m6x3GB3hnmTiumrZd0+M9RyRQTmqxpQdsnADFjHhMTq6vONDkHINZm3Wp+PcdQNf/My+
9kiM+QhIWKyvociO5UOWO03AFKzKG5RTFDI7VP3vWEiHNJTktL8O1/b2AoiA/0SydHhNyLd9TzLo
6hfnWruPnWrNl9Ou2IqUW6zrEariEvqlVub+hnC6/rysvQOizGl08r6q5gPJhR3d1C3ja+OHhe76
ixFYvN+RxmXN7ajT/BwJTpqxER4/Oqtk+yseahfPiBLxdpQrNAaveW2wrajKed+e4rF1T1uzLWDi
761mU6nXQoyh22HpUYSapsfMBsYmlhPfDEcqlbooanss02d8+5Hg+dzGBgwmXMZlWedPDvkdX9Bp
BDLAoaA+HyXbEz7PVF2C9tvSbSQFUOSRIYH1B4jQ7WfNA/uBmS0sOKBJyYe659F8OMK8uzshs/gi
QNJcrjvP0QOtda+x1TlTdslzZ8V1e/+wybCuwDsuOiQUU7uFsSyWvH+DVOTMho4Wnk61Ms4PHRwN
/6EI6IjDjAvdDnkWqp+l37JyVFD/PzG/yeLKFHDcYSb5HO/r3SCCGutBDjedwyX6Chi+F5N0Bwuj
Z2UOvkzUzfpAk6Dti+cIVhs2mbd29FvuYRX1zs6eUM9rkJzyFskiTOHhHuf+2N462uTbKI6YgSK9
UrvcYHtTqQtsyui/sRZxu8ilbp9BKHpHTso2iGkNGVK8jibseEE52GLTDDDUTFnQBVLqthYeJiMt
8Sk3R3fwHYoMLU00htkH3Iv8OWuWND8exEl2Vzv86y3OvW9unmj7peWdWkY/b0f+bvYh9kfKefaY
zXT7o5Z6/Zxqn+Jk2QpaQUM3xy89taEDqqir474/q0p+0Fl6d0egCq4QsAEA9KnLwpMrjcS/wNnH
01ddit08d9vB6Jfa2uKrtBrO+Ad2Z8djY4vkcZonZG5CZbfn/E3ZmAPNrWasmdB5oNzYuKcwVRm6
1DHZ04LYYTf3TQeS/3v6dVNjgvIl3IEFy+mAxr0n19nuK3o99KBg8sjSM0zJuvFXJwh/sHWu+otu
926D9NiG+o4WxU4/n6ov2NRtu8KsJhxZX+c4EzrlaV6+QmqiA3Jx5rX60Pr2XKbzcBu9ncxoMEAr
/Ml7DDQYgkkUXv3MaN/S1xnvkByyDLSwKbgu5OiwBPondAtdG9KrFtoXHxW+lZ58G8tvFk/HP8Xc
kO06n/iPwCyVL5pjxBx60Hm/lySLbCwhqPl8ZPT8Xdu8Yxcyd/JFYnP4oH2HWcXzVbzSuV72e+Nk
/rmMHZbA74cu2sq16P4AUGD/YNGV0mc5iw4ma5LuaB+cqdk1Z+rcRuYIIhjqTdNl5MrDElCjY3jq
aR5/V6vvuiHwA9lLwnJEr2WNwT00OMTKAfFnFf61oPIPmwmE5VI7869c9fx1bz1cd3aUxnUsed3Z
oeyg18O2yVB+mWWLfFh/Sqx5k/LyikKWI+1uaenHBWwjNC75XnzCGdKsg+iS+qET2hwQ+jyGisQD
3qMoTnhjS4qrPHTIuO0xf6w+/SW2XV6ImE+I/az83aOqzZf98CiMfNlhZ4JWo/9WqLpBE5A1ykFa
UKannh8Ms0tenvICv8TytlnWv7jYyrctkvkmVIGNTtbXN3Hm3TeaCfnBZ8q/5Caf53GtZlJdSm/I
Pz3Lgdwwty+4HbarpnypK3HXlQzB56V2Dbu1NN/thcEgSj0ULt/8hdcBzmUxP+FAgj1/VU1HZU34
iEuE/pt3BrD62psM26Z9yx5ojcH4Ukexv80FHGoB+6PNH84VQctDxiL0dIct4Cpjo+jbizCaYbzb
pYf8rZ4rPtVO53rCMHMqtO4nFkUA1KHiWlu2sRFWM/3+N4UW17w8KEPS24IM5Ztf+sOibOH4ecL4
pc3NLLW8r6nh4q7MfFVMRQ67+pcW3EyJFxNn1nqraOaXCXpvOL20K3yFVO5g+OIrQCk5fe80inJF
j5bHsoW+3WCQHjRS4/iAs7P57pSqv5V2wcCxVaHYh6xbdvBjrA8fM2d6OYRGiBo7AFDtwPf30YxJ
024dNN3OS41KTcbCYOE+NKxWgN/DflAEZSI6j9ZQXMta4lf1VdAfCsdlj86KdA87dxFMyQZE2+Hs
su0cRN4jgrXj7Xda8FIPh0oOxNuYJBnrSvXPsdTVNqw7bbCYcrVohuqQSBjqVl5E9EQu/Z5pu+ZD
6ft1mZhtENC76E29aCGyP3nnWmBsvZdp8tasanRNp3o8lCsYrD0CGV+hIKxejjXY7lIdpj2GPaOR
DkYW7VPG+pqPqcKiZIBoG/uR3XJ0ogE09n8NVjfwgah8hTCsjJxj7uv1GRozjO2yFPKvL4L4SASj
6tJtBq/k0qiOjyu6JoToclG2E4y8amgoFoXvVFc+fcpztphrXqDQoKLs7Rc8eezVB9YBq8sZzSbS
rxrUQFWY5xg1NZf1hCJ5ihoXAH9Dh0+SVoiapbvgGKF8tzyUZyHWMW82FcYmOPXRNVguULLUAX8U
DSzG2OjrgfmQswEduP1my3X53CL6BzgTRzuca8Ty3iSWicXAtnyHvRbeBj7MFcHFksUm/i7SkPxa
1RRlkPmuT5e+Odnv5I7zs+WhghfUDIgD/5dlecSVNRTdICKWZI2hFVe9zV5TsVY/iS51fsnN0kBn
SUTZTAU4B3Qgnp5vqNZRToIuwt7NLUvN1GGy+9Gtc5VfwtLIZ8nP2Fz6bGU/EqZVwEKutvWwb2iH
hpWt3TOEuQqOBGtC1S1MxvvPoXalvlVcINwKUpjcXQKyYi5VgRJ8J7FJBbPe6BVZjFVHf5Cq8uoB
w4QmaAkdcEveZRhXQaxEXLKe111f2kQoLCjLRtxtYUntJYSV/d5XLz9p4NHIWN1Fud/t8ti3162n
Kw5rlx96DF6BRLLuUtIvmijDrx07LdJSNbz37i2R5nsUusPJeNT9G5VyO+FClqt2qE544qLebRhZ
qKw2cgdrzF3c9FzDJo8w9Lsdj2QdNUxjThweJanHIyPkuaELKndU+fFsCqLRXIuswHsPd009zDor
2AdtiHGPtXEYGCERxH4EBNkevT4A/DvIjhniBQ1x75WygEp2Y5VCE2tluQ0NHkFA7XGZcbmKavPT
wWLVjYZjDpiADb/hz8FDTZxAnBit3bez0zqOdjcaw1iGVeWzzPIDCIwFHDX0EeqOh7ImkaOjQhDw
RJA6Dk0XnoRiJKaiZDgEdAlD2y6HHijG5x0V6ijUY7MgaGLSeVg/lr3stwHDEardmasKCfUlrZax
bCn47uKgur3M+hTwWJFqBz9zTg4WppQjxIMssNlTQaOXVO+iliGVc4b0mLXBDgEIOxb3HcaTv/mp
sx/nXltybdBdWxyaoioRRwh1+6AaZ/vnjdF+Btgv2ufN0NADJoxEobsU+Bm6ZHAk0YYW3d1a1vKf
nuznW5EVCYoPn8V/C3lGzDKlI2KqqtiN3Zzmzz1CZms0EQLnX1tSHOMOjIJv8IqGZSmpBeCvHpDV
jjdZpevWoUQPPQxwUPVO6CyvmKc3kMPW6mieHAy+5ptLa7sOWcFRY53AHb2sS7ZgR59ad4wBwaHd
uMzw/xhZbOyP8lBRX9hCTTVgvAbaw4I7f3bBlX9UKhvAN6ouXv2eDhiTHeiNxlZVeJk1LCvLITVa
4AztS/nbi6ZXY/Pe4QMcNBIF/KDlOx1DOzVaS6AGWPsVdSxwDE+zTFmGucu3UPgUQj/PAc5vly6P
G53WRZblM4lztKNAOfi7bqLPB1/l+kkbVQIa5Pr4VpB6LW8KoaxPXbdrPsFoG5Jszo5cPfVCNOyu
af1BrkUKZXFdMo99MBNS4SUjc+mv2PUEeJHU795vojA5nTKkfy53HrX9U18vazYVHPEHA6Cklo87
8m74c52yhT+GclF0OAiBg4oJeisGkTpejWl39nfJLNmmestld+kLEELHjUjeXWATW/zqIHTFvTnF
7keObqe4nCU9zOhNEb51iCT9KJP2OAWKTbuxoLv5J3NZj+71cLWbvFqR4afYAkvUQLbme6jfIcgI
JuS97jMd7jeds33cEin1JVOuvuuB5qRJQhZABkUlgkcdBpBL36+S31SSSKrH6qdHLaVZ93G3We+G
naGr0vCNRGmYWihyoA9NOLCzBHzGUbN+3qVYARkHjXTixZYMMaVorLrBpy4awP26hEAH0icNULPq
5pFImgNcltisXvvdABneMZexaaU9FG17nYkJZE4JTM+w6vGo9tbcUfo+Wuwi4hWbcUSA7A5AE3y5
VhoL79vY7pNTRfxnwVOmR7+uAk3v1nEAnz3bpuCL5SFzjcxAlslKgDC4iOLhEDgB0WZV26P2AlBO
BFj6EZbxwYw9prY705TFMQkd8wDsW+oPlrkcX6F2IBTARAL2PKfmvzvWoQbSlL8B1BFpIjqVaJgU
RJ9oZXa9DD3klhZ2iujagBTZ7l/C+8YMmfZHfiu2FkfrkkD1n2Dikas7NCJSjwTP6G+P24WuIFWs
vbUJuPB3V5r5JzqyxEa2RM7ksO1bgXCBSDgHsJvL7GEhag/X0+O/BmySsIPrSrcXcPcBNvXud9MB
FkoutYiAdJ251upoXsVOxEOgawOZ8VbtNczKoZF9oz6K7QXm35TkQzhzXgzd0gvQJAUI1HuMKWFl
5ebH5QSqMgJfKeFpv2p/TkbMcZtaQMTfE4/okLRewmfayPl7zc769z4vp/ouFNrMTweOkPpLgUM7
3Z+zIOwTvmVk05kfNY42+NQVj3k9F/M/QZsTN0zt2weyBelH1a8UMcs2eJible0uJgqnkB8Gwik8
DJXqvuyhg1xgzr1Ec5LHWb2mTQSUNSkPYKzFkWgXxtVqCfOE7mjsiv9xV+nnUMVD39PCagKjK93s
6nVNGcG92HzDn8WyLNlUo83FnTaaf15XzcHCwrTk/6xqsR0AciwLMOaD5CGbD6ZUdYTA+szldZ5Z
1o849wLcRZyvqXuwS9YWKNiKZVOGbjU8wB6EfAU6bp/2FgPcTaCLYBdq/FI/pTOYX3TtTIIgXFX2
Y7nmcEkoWZJAsDEtYvTudYctPf6SvJfC+/3ONjGukzva6B88tlUo0+/+EujciHuSh0nb25GalQN5
0A3ku0Dgofw8tupujS6Xd9Zr8JOHuot2voHYK8hlX+YOPn4wS2APmzhxu5zP8h/odeHyv3Qih9NH
J2vsgwisiPGdKtyusOWwWJE64Os52bSPAOyO44LOtPZTp1xzDBUxYHdlBSCPUVjfbJ8NZqT1wjvU
0amkYt6v9ULofIM+pPxatehScNk6nk3crukfBq9P9JBum2d/OcEhszcS/LrcW+QWqsdIOtdMbGmX
ZWqElfxbOFES75cZ7Q0s0AHVMDLgmLD13xI2w2DVnaS5t7SyDaxry+4HVL7ku8yOLf3hlrbzbyB1
sX3B8VpiCEnqnZloJJokRvaHs9K6xe6Kr+hiFZAatPYsuzuqSgPoMkx/IMsMaAtbAZAVUwQ4Zqr+
vEOlMvl49krDttjrUz5mNZPhyrZWPR+c7KDFZWeJLs0cJxwFmSnWke+bOj8L9CFv2YIGb0xNg4xj
ADsGBiGZTtlDz3vffdvWAk5I+4le4oQx1nqfTtyecetyuU30yHV7a2TQ9XMfCIeXyCaOX4SXDRi5
KSDjfUMscHPXudU+t+FYmiEdllyapTqf5oKr4rLNaPkupZbnY9S5aQY696BHVsosfwom8vbJ693l
wKIAhKFJbWIzouAc7KEsvTGfa11E7Dm0zCGwXASaXSpkBUg6dhIIp+0YRpECqgqv5Hlf7N3yhWFv
Br581oD+6fxqP+9Op88e3TW/B6UB8ILC2dgM26YxEbE5L95wMbtPmDDik7Ch+cf3uFmDrpi/tfyc
u6Ft5PHjrHtbDrJe0XKxvSkpnoJ2B0l/4xYAaTDNCwGOKYEXNC1UH/sOO2OAAAk+u6HJkFePENYB
LM4Z5V7NOAsCUP849FtqYfWa8wpJsLOGGqXFGY23aC/SpUW1/hLSpn4awHefFm/Rh2W50WOF4L17
vgJ7umwJk95IhMV34tVq9klWPv9XSVIidWjbyfeVZfonLUTmhs1Hiej6jVaTw9AdL0dhzEuA+8g8
wEr1/OZWhVZt61R9OVna46jfG0zsLxrxxpoTQ7lsGFY9TcHmN7EeNZgO70C9xeB9iSA9cPSy+xIm
Fj0Pkxdr0+N9qMxrjx00MCrLE5iEAFLUeLCt/54YmJX3K5r/jydEhK+Ue+zwZrJn8CwPPj2vmQEE
TRLzP+ncot1nfAVxgwA5ezjUIpprIGq5n4+QsFLDTggeFYAycR8xyOMZzar+DiugGg3NgrCIBAzg
DYdD+Rs8H2yGOmzDsWObkRKQLTjdMTG57a3EhVyHXOJMHzIjswTInRc/G3d0H49137DBIPsuxqyz
HkWsLMyb7fP5hVTwX+js2X9J3SxyrHZ8ygbCDYD+1a1A7CIn5gWythrxDwLnNSA8Wn9zRWD8treR
3RiS3vhgsIf6EIM68fki8Ycy9hbbGV0t3owNOsD72FdSw+yyt39oix3IAPAT2SqUIFkG2VDpM6wg
VLiA+n/0o9Aph60dYUc51iuaaMwQfsadZql8aGH5tgx75P43yxV0lDiUAdSSOuzhDj2krwDSY5U9
Qi0vsTTbqrhct2POP+3znrdDiMC5Rliu4/66Kg/2ZjYNiMJyaIJiKCR2yX6NX4Wfl3/D1u9qpMq2
2CIttvmiMqVLWLSV+g3b/lMNfcAMPKpj7fQNv7r4SFnFz+EIvL8tJToG7CBmCJ8l55/NfhbH/S4s
HqoKsbEaQyJc3/CSJ3237cuK1UaaxSvbj1NOhPVRXWoHk6gxL1P3+1xKCM+cnMNnEATEJzjmx2dH
64An4njfamAott91ZvUHAAP0T/LswOiIru2n3cvzSYoCEE6XmgdJ3rUr3vb1a8lYDcWGWpt/VTyL
/uIX16jXWGLVhmcwbffO4rEyeVV8w2zxDpn7FhwzT5V+3B1bYVjfFQf6oby4Z2ua28tR1glMtEaw
n/0a7YvYgCsMFtNyugKfjPMYQxl/ZpVS6pqc2b6DJYGup0PkZDOhrcxq0APc8RCKBEvNEKjfAUPy
fb8XMoXtuqDlfW1Zee4/QDl1GcRitT7krczAoR1lm+3XLFKzP7qjx6a5KdP7U4YQqvOuCQWr7rCv
KBjW5bmU927zSV1jE8vyxmx2FnfL2stvC161CkitqctfwGIt+QpRbWl+oLekYFcEuPhg/12ya5Et
mowo3OQHAHjV3Gw8eH5ZEa+FC2hik2GMwkcDzG9BLnOOwLkBFGhbf8rBC0A7yOdtf6hPdLJTgY3w
j0ZhNT7NqFH5Ra2iAmUC631QyTF98DvMZXMYuxjm/nqeFs5MlQA8desXsu7Ql6UdIEUb9N+uxwIK
yNti31oMZR2e9gYX0oO4KEa8EPb32nVSghx+Qs7Uu5CRhx29vbmW0gEEH+Syq6+KYknzu8M/t48b
zzM+mq3scXCCQeCwjqCynE7DN/jxJ6w+2smc+IMfUNOq/nGbj+Xr6oCfo57M7ac6NdW/bk/5fLEd
2chAE2//6RSB+F/nLsc2GJv4a1MvWbhbGHQioENjIAWZKYcFcjoqL7AyRR75OnRMZMelDhFFNmaA
J6+QJzfHBY8dUAHsqivw6M6kIKj3GV5UlTL5qdSC8+ej1sBGG6AnYEJUYNc8oG+tYBDG9QzDVl6B
QTTjyJXjWldcjaUpEjrXvatfc9KfHkvjhFGyPnaBvb1s94Bhr2eA0kqkl19Bg4FKPlWgHGHr2Sqs
6lxHvoqCvO85Vnjs3McUZsR5dr4hqNt9bceV9Rh+HDr6bshaQKShx453BBzf/cJ7HEEa2ZzFRjLa
g04w8OjS1wJpZLBFlsFmF1CntuXB8HzBg3kyrMU8aBTNxTeYWkcU1NZBJUVTOcE3neMCpUXqScii
jM80HAQbXoP93HnJigPp8m6TiX2KhjZwNTqwgfpUlyD+MdRT37pPAWhamFStT/agNy/Fs2lylt98
tRbhvjcBcL08ljz7BEpVZHe8WfsW42ZUT92hqUUTnvV++QoAT3gMOpvRn0uTeI68bEy5/AuZa9Ej
8qHF0sUhEL7GFQbM/I2yDQkyikhg9P2Zhy8lxrNmYMSkd/NddqxTTH1It35GaP1Elgzqc51t8Q+4
YoDD8nJp/RU0P57dgFaW+irE2R3XOWHZqqsUfvkyc+5KslnpSekuxTE7zczG95zMc0j4XliwYLr7
9B5mSu88DFxxPqkwx0cQ76wcwdEDXsRqDzgiBwQF5FIG1Y+ubJtuRP8RoEOSBXRy0p5AZDtrtu0z
lQxIPQ7acF6IqKGb2Hn/TizKQ5NuYu/sD0w59KWNFPuQouVHMR7gMexAPmC/dbFC+SeDPT/i0rKd
UpgooLH4vvjWQqHHt26+4iaDCKdWbH8HCYmGnbaw6R6siuLsAX2oef/QLwzRElVXhuXCI5In8SXL
CFKZ2XX8voKquA+tKQ7/duJX6pdjBjPv4mpZss/eYXv+nXaZqEBCm2HgXRO9oueOq/TPBrKBpz2T
3H4jxek3+C01O942j8N3nHcO81hKDljZbhTepP0wp23hr1JiQzPOFeQFgIGx3AWoxc75KSldYV3U
toIN2GM0CDKC6XP1oA7QbC8ArHm8bq6HFtRvfSRXdKhdcwGIoyAxwC2f7xOn5jnDEkvfJchZltf/
4+y8liRFtjX9RJi5Aw74begUkZGysipvsJJo5SiHp58vztzsk7uty2buegvrSMDFWr9aowbM+iKi
NnVva66e9NdYh9FwJxdsyxvmOSh7WuYiuJdNOKTHJLbVuq3TRZJSGiBEOce2xKONqpKsqnFldt8u
daKVfhtSIXtzROj1TGwIG/0waCcav/mtl7O6/GR2b1fqHAJfY9+YreFhq906zDl0JIKRkVwoZnyf
1iIOo3vSlUJ9HC384qksB12AlTI+ON4OPfvnCBPcjxuvcn15IMYyX/adp2LNKhtCBBmq99PbOppZ
lTMiK3vsGhHUv2Un1gy9FhPeN0OrdQUn1jfWeYv8olL7fHTi/IhKwxY7R02yvXAql49tJbkGGxm2
82PJ4+lTbWwZf6lHx07Pgnx3/nSuq/hczDHlra2m5Kd08GXfyyLkZA7AqJ072EPGFJTgvYQ0tKnM
f802cBn60Dee2Se28WFPweHjG6bicoMV/WphpDi4bblf7VzKg+BsHl4dKJ3hStvA91FvRmgSAanj
9GZM3OQnSMRcOxtEN96yq80SB5sJDq+8GWECYJN1ZdyDU2tnPiihiGBf3DxKbgOnGdyjWuX6GtZx
tp6cJXfT4zTBf29648c/iyBBnjPiOi9hSbi2GdPc81qvkheaDfrjEZtV6LTjDmYcNb4zDQHXh+ay
Rpxm3KuUpA+Hk9OMjrljmyNkiNbKL37UJf3YZnE7qfazntxg50+jAiaSbhsQm2br/C5owulOdzkt
4DI4xDIN/urbm8nmjIMRle9kB2cpEIx4qvH9rdsrFL/cklyrol1oC0xMLd0VsLDHBu2x3VQUPWYj
pmhwdlVdE3o9xi4CvAzQBxoDgRYOGw31uc/rLsi/Fc0gPmq/mzowB4MOD92FNhszh+E3GGI/PKqo
kS/0R2QcLV3uc/TlfZc9QJpU89HWUD03ee1d9/IgLHs/r2wAbRVYrmnjB922K4xRd84qGBFkaxzg
t07iuCyCVQFuu6rI103rX/srM7regm6lltFNjQFgOTlrk0PJVgkFmeMr71pB9PSi2K+V3tUxsgna
wDIijmhcE3+TtX3/p2rc9U8S5Hmwr+BWntYmAK3RYy2wAcfh+oWTA6dRRx/65GnI0GMX9/ZtdlIM
/rqp+2cA/faioy6LaYH65SUj0GM+Zl1tGKRFc7+iJuy83zWrSW2AeahsMuktPpTpGkAuBrNEXaSj
4Y9y+sU/JcEoeXgyPwrQoSUjtyNUzndIlCFDddcGz/0C07YddW6qbVwPKMpMIqYzGRkT6StUKIyQ
XrQmq3BYlm5T2CF9F5l2v9GdtQ9ThcZ7M85aFNsJtbE8GWi3X47r5y3C8aAyW7GoItnBu/Z4CsO8
OxNynGCsSnNEPgvEwVuIELA5hQsaoR8GuHtEGhiybNGPV9ktMIXfkXxZTWIz2iZCVZaw5vdoxhiF
SAfBgitMJ0AX+sD+Dqdy7fDE9a1zGJIJVYVNe7keUZKJ+4ndU+xqrWZKWL4FzJPyKF5Nn7lHAkA1
0oA6qtx97YGt7UYku9wzvrcwslc0hvnjfjHUx7rJyP5ju+KsDoMhB9KJUnGzepHDvRl65URcQ6Tu
hNDoFE3LIBLuAi4tFAY2TQ7BmEfudnIpOthgfc28ROEiR7QBBC4t1lU/GLijxZrWoFuCVZjlwuSO
mAUeTwsND7WRsKe+yqeHFKV4DRRHBUEYVk4ShgFanveUxvnJYepte4ZC168a/r/ch/7ooJPvq0Bt
mXm5ejc5clR7C3PAbnBWZNX7KpupBWavq9Gx5sBC2yBLuooiPrRvUUB/tAXllMlxDko4/KLXJtub
oPLlVqyTgOWrxu7Z5IJCQ4VR/W0OVIukdpni4OSOEX+zsf2DNxTRb9XkzguSnPBxig1ag7ZH7XfL
HwP+ZXO3LLdtME+ozbuILCfagOXnwDz1+qs1rWg3Yb24/aYI8kQ9QlZ4KUF6lVO50CyJL92bEo6O
ZQe5LFHhozXeG9Gr9S2NgG83IFAZkdSDR8pp4bdjeeiDVT1Ivo7eNspk3f1VS/MdSLxiWNbaZf3W
q5vkOc4NFX3FyrqFKGHte4qe8lBnff+SMqSHqS8LZOJxGBIHtLMX8VfO+zU6UIKu8a6KW6A507PD
t+FaF+Jch95y8tY+QWu7DDWldjYAL/PkhfM1DFdD51lkmGam2fPjjwEm6HQdIqEQarCEl6MSVY/G
3xT2xXH8YWH4HpDHRz14hn6l7QjgI8fWkaTvcxIDZRTLUxUvNRqvwDB/ImzxlRw86Rp7W3HEvcLD
RD+NQt14U0b9+NGhoUh3nfLZXS764vmUmbDCIh32y/TUMKaI0VLp0qfvoT+n84F3W3MMDp7zZeq7
MNjnCefwtisHZW/nJolNiLbD9+5n3BwTYizjYXHMFAPcQBHW6RAWsQ4OU1Y0V1im0B9hK6Mf9eja
FhVw7b06lem/+p0jsGhBTOX7OojHZTtma/TUt0XOfctJYw5lkEsHA3tCxhQCjhZ6to4KL35AkJn1
u2GKiCqj7FDdC2xKQMZeQyG6DeeASHnRtiDaw1KJj9Gf0se8Tz3GZ3kLUGNZ0q49uJqJ7rs2ySxq
mNnpSBevh8jdXZ0eHQiGNV/cuXY75h8u8evMYKwWAWyWJVwJHGR7OuPqrgqHiEvNT0ChqaswYAAn
l++1aIdf1M+FPTeFAbMJ52mM9o5xm/Qm4yv8HlRbFB++wA4CJsXJs5vGGbTCM4YrVLfOyvxDlaTD
Pkj7pPjOB0yRZtOhjjtLggXpt9zG1S7w/OJ7y/V4EbOwH2hwC7WNVoV+qZOT6rdrL4Lvo/U6dRg4
OTMaw6Bz3mRxdclBPXNL102slx8eHoZL0aI1+2FMbp2bHlW02KHXy7q7nFzB9WVNoDK3WZCDKsDy
ggfvMdFU5Q1octz/ogzyxWGIAuveFtbW7cWRxnCu2XX2NpM3w48oYzyJ0kHGhXc3LKqPdwgEx4B8
nGHyn1VrfWI9cg6B08q9wPCNZM7Q4rXulB7N2s/FIfX7rjypPqnC24kr2rkBI4YAlU0HDx9If5A7
bsdUHBJXwY8nNGNgHlEyPGe9plsXyu++zGkbMJo3iGB8JZqpl0APmdxxGZaEprrY2pFWpNChQxV1
HO5r0D60i4OWPIB7mg5IsCV/dbwgi2cKh0Vgt3ocGpDhU33sjNP49yzHMNnbgT5+m0iA8E2H08I/
cg6u47bCP+uctJCo+AZUYbzeoh23iZidD0IcupfSDGZ80n3p+ftmFvGPoEdxkpWqjHdzHae/EuvH
3iYZvCw723BxAGSwZKX3LpHIP0A29I+pCWmBCytU9FzS7TP+vUbRVhwL6DIkxjCF40uM/wkpRlr1
lJ9KWfbiGsbi0GfDkt7MCvkv55RI550wXsfsyrmP4nshYpeba47c9pHxKGm2G01/1e/lQdhHH75D
r8AiLZf3uRkKeZTSIHiP4lbL+ylYYX9svS7eOfYRwBxk6K4UGlK6U9jua0wW3YjCp0TgBgpW2zY9
qmxRLYKGRrbgAb4KSXfM14VfchAZ15X2nbOUwLIJu1cqbMgQ0e1rBeVYHyoAgXXb9bHL2aCr4lfG
ekNPCXca0v7IYdxXTl043HPXIUy5yGfve1h4PWYg7c241xTYCvkVfbqCP1OLzfNkfrTwYL/14teY
CF2CDZ8du9RJytjGqATGaBfzWuSD0BThjus0d4MoCo6oMmnfDaY3yKNJNN/W1k6vRiyj96xtwiio
ph3rr66pRn87VcPMdMG6lsFXJgu0KEcz1LwbN7UVC3CdO6DEnGLK3c5WLdHBiwjCwKsTrs3BLr29
c31D+4NMbU0vM0iVpGXOQGhGUoibn367AhwPUTOUzKKCAKz2/RytXxYmQD5WmJUM9bKbh2cBXFnd
xn48JPeTm+bMg+/5OmdfmDp5sl69eobySWcVSgbKqwUBZWOjpwWJ8/QGMS6/9QKGaE+Gh1Pu0wGt
C8d0GnLRgi8wZ7oeyQ2ppUpfSZsrptMkUVlD81hbXbzYvfpt8NzNNIDMytjHpcOtEZdp/hNiXQDv
IRoY9WNgCIt7KSMCIxnl2nO/IK+Ovg19Xr0WIRwPTpqqApalf5WHvtABqylOB3eLEHa4h/qle+0b
v3pA/3y1VtvenTeuXNQ3E4q1eoT/pHqyBC0nu1D21Qe4lcctBheJ9mdUDc4JCfA+BbnON2rNAjwT
9VXgLDI5R/foEaDayjHsUUfRhJXbpMgKzb3cwv3Hiv/1D/BvktwEoEjNIQuQKlF1ILTnFBskg0od
GKJzLMtU7jMqXkQwUTkhiiyFV82XhIoxu5nDfB2PQtTmI4e9Jnp19ZaJvl9O2SbM0+63VTb4SEXX
ckzUMt/mU1Q8NvEcfZVYQT5CJzcIEROJuVCGUa929dhgDzWyKT7MPDryLlMSnwRS9mzau4lmQuk8
qGgTo5VT994wZ+PX3Kgx3rCFQ2Z6QKaaXRhkKJxH30H922qPRP68Lj248M5G75TVjdkEmBJIeYoT
fGko/tFD6nixfKFwjO3Vs7GkG1499dZUDKrbYv8eBEW6Msuu7Ss5fxt7D3iwrBqbnCK/9fGM6qvz
DjKJgn7rQCGl+B+XysUfF5knZSbvDFoxjGCs5fCztlGI30aBhAI3YaNZf1Mv2S8Wsm08JG1LOXpI
QvSz9YZeat65QVqS8kZ/R/PtF3bcRlnM+Im+a2p3F6cGm0Xtp9VLo4O0RTpSBWY7THlHbL+cnAa9
Rlw/4dtksWl3ErcU6nG0E06XvjDhwHfuVreSZpfbMV4e+iCtqH1Nq/2dBuRPKMECzio2BeIOY+Tw
ziitPtiOIYxfTFTNBEMX2feYMa7z+2pXwGjjBhnTns11mc5J4f8GruE75Pgv45MYx47am23NV7Kr
524hDxVf0p+YKuKjzNqFne+QtTFfAY54vZZKXeLh1O01rCaC+kzcLZnG2u5Wmf/aJV3H/MbIRYgT
JEkPnpY4zshAonF8hfit0eSUeBDA/7M43oWume8YD5MDi/ImL3TnxSUYYixFIFFNtVXNOI/7aM3F
tBn7q0taOQJKN8Pu6W+gNd07sJHxYyrkNG/slC/niqYv4wKMY3usp6tkExZaPFnBS3mYBhiLG2i1
qSUksK9/Ip5vadOVqh94gbkFpUPbCg2SeeYgddHAM0y+xGCErBGPRLOax94Z23LHUHs6fkfzR+yV
b6LvnjdiNwAKRYVe+e5IKZ4QPsvkzhXPN9uh6lAnXKWds1PRPoqoFth3EQlugTX1exDq4Ect8ob/
DKr9PpRC3NPGZuu2gXX6ksSUzFt/XhusA2NcPPWY2OSGadNkaueAcxvk5OArXEpofltg5p+cvl1y
QEmPZZBPYr2DzWIrN8orF/Z7ookCp1oaw3O2iuExyZzlMXVlLXZQ1FV3DCpt/1QdjpRNrgb4Q6bX
jm/wGO0bFiSuqcgrC3WSPSr8OwNz+bMqYlwLa+FNap8GafFMrOpEy99544NqoemvcgCuYdt31Ytv
TenuSUlDOZmsNr+NmdOGI68W5LoErQpp/qUX1zVHcNbqM2ewg/grZvo2WgLpZO2Hjx6JBBxcPn3+
PUMRiWCRFVHdSt/p5p1RSmMcSZi38CQEffij39WRueXsmv6QOuB39zRaY3rsKlW/W6agKfRdedO/
5q3fOIesLqOHDHySuzUTfFgeBFHdJIBGiBLwkCK0uQ+hR5s6+HcST2SH3am0/ryvapDML2ulksfZ
QuzdA3WK50JEpbnLdQCqPXitlz3MYa/MXVx7V2H2qGW6Ly3VO0akYv2JjRj+iD6HwoY2EOIZojj5
FvXUTvw/YvXHC8F1+bppw1hEfgZqd0B0eDLrHOltXbrxhYyrbNxPVvdPs2Old6Ngi+XX2MTeqz/k
/ffVl3OHTmls041ftrSsCBb0ECKgqAon3YyFZg5hGMbBcmNEKdY73DBN9IS/ennx6gJBhM07bPfX
wmy47dswtXzGEpsfbg/YNFvmkbPLW9MhoMxmL967ouKyQEgVn6AKprfBrb13oJecuUHjkBOs3gdR
tE3SxHysUeQh8p7EIjaYPrLvZtXDN00lxwa0PnYUi/j0l0uFBI3Yg+NskUfb6X12ihEqb+RUPMD8
eP59Ly19MZ6i4b7E/IpFTiccRzTxxU4vjfU3SVQhmZ4AIhruhBWKcPR8gWuCdMzg4Avq/Cc9z1o/
hriGUPmFc/LsgBpOFxvMmnAGj9amBnV3ENxi6IyJpXJqRDUVJtVhK7rGeCffS1GiFfQU4W6B2NPb
zk/617pQE/65EZsQzG8Y7yffE/5N1zctlE0amm+tcfr+OFUlXtZ0HMudNFkQcHrHdYc6n3mClFvi
WzutAj66bhsA19yrThK892pjM9UeZEL17B+7Vtspd+njRt9NT3PJYXGLHz5G354VzvyVaqcidgmy
K3soENAMv2njakI0yphwoA0YaRlyr6fLQ4uL4MvsDohn64FaYuO57ty9LL720fOtaEr5cyNVfqEm
HbMbsr2mX0WKQWmDYKnjfGhD75uqneWhEAuLsMmatjhM3di+2dxWL2FWrkASc7d8jFzWvyZkKsHV
KDU+1mnmtDsyuhcXdb9A1RtGVr2oeEFDqEzkvZdpez0KljCutpju6pLvQamHDhBt5SbrBpJ0Bh9Z
2E7zd4abhbPoiyJrAsWVyZIvQ5wW2YuHngv+n3O1fOlcm74VVWQXtIrD+Ag6bFqW4oqZZkxENJ0g
hADiVTJU6iAkdt1NCwD5O1yoM3e9t+YPwxLj0MVx1qN4wRr3WpJBF6PRdYluYdTogslmycqPgUHl
GC5nB7kqV+N3wfY2O0Sk9UcI/k76FF7EaYeZgxyDehbhFop6fichbvHxIub5hbx+zfC9SDjiOFBi
ntFGpO+okVDUq3bNiVcluuMdi9dkDkQUJ90xRvWUIBTvi+77yj1ODSYK74U+M0q3lVej7RdZb57Q
ntjsFt1Swn8dzLa+CQiXae7XshpP3WoMqwRKKWPt+gFCaIiBd5L7+QRhP0wPxdr4H8ZFdLoJmX1M
iK6ZgbodjaEHQVGAagpouH/1adJ/4vSohmMVG/mH3I7O3VtmPzEVCI6eqZlTcv0ao5uhsCfUbB1h
+MSqMIu0LQRv17qNtw2LdiE+nQdwHkKzNl8AyKB+kniu3zl06wdLTSC24LQR1VKfjWYT+mn2kxNg
lBtMYVbfL6RWQBi7ub4FL/bUCSlsVTz7pAJMPGYDGmjGIaJM1MV8Dn3UWRx5LSmiWUdJtcmKkgNn
KlUfvE3ksqXfsa0k6bEOpvwe+ZSnwRdJNmLRos1oASztCXCl6059OhKroHJElNvAzZmptfgidLdr
G854A1Stf10VVucJFkEc1z6aFQV7t5i7K5b8PSOwokCiEHpvhXI12Lmd0+jSyLnvnmGr8JhV0TXa
wMkKaR5Krx6K/RjW6uuQJwuhw1RnlxjmiVoe4dPXVi6YWia3XiHNnWypGXG80CLrqZhgAJqkrEGO
rtoNUHgWAluhw+IoJkO9H3aLfKj7NbmQ3JPfjzLAh73hgDPFS4VtTz8E4VxLqrQhx/m9Fb5wpHgg
hIU24tDknYojpL2j6n+sFfP4zA70Frnspor8cLYH5r1OzviEHF928jFaRvxVR5m6WYWnBz9glTzr
hYSF7i7yUAbTKdJveck+wFGvQgwquMOzG6b5RQ5zm5UsHepUk3bfgzZYBR0gqqddkU0txvQ6COND
FjM+p941xnWJJc0jqm8SoCZR/2n7pEOZCWs9z2en0b5+QaO+Rnu3mWcqL5ERo+A1QxhvRk8uvz2y
W5rbNabggGLw2/p1zuKqvU05CdVuZPrEhya8STz28PlXtzaHfPTLmao5eXTDRcPcRG6hSai0WTne
FE4Vrsfam5n/fM0TAXiZkyr5vi6BqW6Wdk690wDmmZz1TPjnLal/nJluv6bVbhZ5aF8G9jSDiOsw
CPBmkIjwpRvdfL3ro0LFZxxG+K1cGlRcXHCiiCEku39wNwjysGVtanaXom7FQrIH+TDOM+AJ1h1b
QODeOkRs2o0gA4bds5JRQI5RiTgnGfTCvxYqfdrQec9XoK9jHuZc1UjitJSPhPgWKOtHK1esxBqa
AN1F/qYmE3x3MdFwX7SzfpbtWjPQ2AXyXCAYMQuVVU5lw71T04jrWG2KMF4e/Vj50wWCijuMHem/
9V7ECM6EPf4wOdNE4AGfW986yuifNu2SHwUvYN2nCMMFQAPIzn40Qf+zSmfKx9nPAELDChYp9mb+
nVm8zjjnfHf91q6JE5/conXMCRLPfpnqcD7UQeD2x6GP7fRQW0P0SoSq4GXSAH2IJ3ACn2zc4jol
/WdmrYQF6acTK/Bhbbhh79IQARDiSU4HAoPyeA/dbU5rtQ7dvhm65nlZ/ue+86R96zyouJ1xU7hM
DDR1sE353XCbzlpakHJV4DXpRt+e4qZI3wkdyegaxkrfY2cl8WT2y2Zf+lKFG/QWaFUzhRh9A4A7
NieO95Yzy59I/1nT9AmwS5oNbTtwXS/owK7AlfT2PU7MF4h8CGqvK53LkqYAtyapsK7Hkx7/zHMw
0J6ygdp9jqqCVh28uAEkxJf2kGARjQl+aOR4Y8FQ7qJ1QDptmdHOAFUyfNy70WsjxNZJj4JCQNB2
bKjK5vvUa3seLYmH9d4NAUMxp5t42s492DTpInKlIemJH34sjWezY9RH6dWm1XXi3p1wF0AgOOB2
rbGT3YmKjmtL/ytQUCw5iqyw6TGUJBNBC/By+SbpXa/ZuUUy/0ZAT+8XIzslJDMNR//Y9GGCkYT7
+tgwBWTdkw6mntOOzIQdyR3Tk5gjiO4xjmmcUOmxzkpUb29D3PlQxrrvd6EP4oyATpgnAmAy8CyM
C+Y+JGjsy9LMNn5omDr7HonF7ArXHadviwfxDZq+6Jy6F9ae/Q1bi12WQFBUjmbSG8gdUW+JCSXg
ReZAkXuUJyhdPSIGkF3Qmkkcm0a9t9e2ZxcrcoL5i4O2utH+Gr8ZEeJ6hr5VL2Erlh3W8unSTaY8
rMhdE9T0wfALEz8KHvwhoPDk9NFsrIC/Yk8XLy7EzeirXxm2dAMCWeBYx8It9w4uJ6I7UCOjJEQ5
gbm0XaHb3cqU70U1l/FdVJaOReldil2VB8QFaBnxz7pVpJzNal7PHU37zwazAVZ1Z86f09UoFysd
5pgNOuTRg61EYXzIJTw/60z3d42QscvkE23q59ZPwFFqUfd/ajm1PxqgYf4CU0c06SAGy49JVSbc
R7qzlwpoa95kdezp34FwIJI8GPpjIgvN+KZFDi+ESAQtzvGooisa2rpCL9B5t9Y3MCl9rdLkpgn6
aN1piKh2H40uc3UitPd38ho0tF+adLpwsE7FHroJLZrkOHCO18lt3kNbjct8hx8A28RMAom86TIc
YpqmGjWg6PsfQRhqe49vRAeP4Nfaxx2LsSO0mkCpySnZcngNUyc/BdWIFSzzw/Q7voEcXXCv5+GS
Jjboz95or+q0SWZnHw9FeinGqvLPYoottAmGlqw4oGaIWLhzgTFQ4gH+mYEBf9c4Lx5RD6H5pqCY
QmKCNI5H/tltziEGB+eGrmVycQcPTbnv4KIaEiEw0gBKZCjVNjG1lLPVzBgrDqakcWJnZXCD28x4
jrsLyjiKbznlSPJUnnOVEhGuRxrNtM7jI7J8gsxZ+G1EpEmyovsbtirzR++S9HAG6QY/cTZzqaU4
NMxWclhXz2BAKw5NRo+pwzzopDlpVWBPhHIbvcNKNqd/t8xQb1ck2GXxcv3uaE3XdJuVcvg1j533
WPnkWpdbPYLynBcGDRJFVQci5shMlqG7Q2pT+V8lgRJQwcpx5icgqtR8QTOZYqgO0RL4uxzRC5oY
F5IQbJBclfpLFk7Bz5KDBg2IB0cRrpMP6zMHhD8ibAvL3WwQo6MJh349VG0xxDflHEzhkawe0x/1
TMHChYiSQ29FbooWxXOgSdS0Jh9vm7rCk5xOxjtbm4hEg1Kn0vux1r65d2vQ/a8hsi75OCBAJOZr
XYboOW+HLr7XWCVBL1rHISd95WeOHbZb56v0+6lhni//tpcyBO8/6c5A6eOBcRHhYRIv/Grnxkn3
NDhD7d6MYAsREUyu+5K7WUIUvHAprrtiRt/jXA2RNWSEuKXmTfIbm7BjTylf5Xkwki5Tm4GogSqM
0g8aTNsfic0cHyc37Pp9NgfjhFh5cJIbnMWJ2LZTs+DpwoognbsI8J7Qrlin8VNctO7PvHWS7qaN
ujZCn67pQjD4Bh8cKQP5QgOUHWlOSTQVgA2hF0Gh9Qhjuq/NygXY4qKr0uI2TXMxfESCehtsAB/8
vsmWzntQpNOlpyZHj0AwGulRGwWQx4DgMk+Kd4Ja5uSq1FXiuen6trkwA5gRE8bz+/6x1x2it5VP
Jm5wCyXU7K6jvO7VH9sAonrsAT2mmcS3XdWnfvUIbG7trRcg/nEmL8APEPpNjJltnHwqRavmM6HT
6y8/mlSGOHfIf/wlBPca/fm/w1VdIgzRkijhcv26n8JVi6mSEfqn4Yx6eMxe3LLaVyjx+EEkTmKz
OslrspaHsZE30WnYbvlSf0lflv+UThq5iIwEw0GYEvLpT+iCOmyt5k9gqt1C3HWyJ0hkhzrkXN0w
sGKbHP46XeAazvpfT+256hrp7WFZ/BSI6vBYUxkm43kuu2U/GSagGIRYsMIz4wVxEyCt0Jxqhe3G
gxOE32qMazdiSt1LglEh/kvE7X9NqZCuRlPKvPtQEKH6OclcjaTppE0znqE/9tNyyqvfOvlKTNdf
PvZ/Rw1ff4ewd1422T/Rpze9znJ0cSiN5+jJDq/NdrE34Vk5+2EbytesPpudlxwr4hi2DdMcL9Xf
JrP8w5f+X7//KTMXACR1yVjAgfqdjrodmGiq9pj6ll/qPB8QmJ9gTlJ5SPVfXrD8xycHxNRMx3Z5
9s9PHmaM4hPDyPyVdruODyupGTQ7iTiSQKC5KFWLr+APbSew8769Co+Hm8X7487OoW2Kvyz5/34P
AHBCXD/3ddL054GkZsDmOZFcdobduSTdAQrtnHfP//61//FHJLMzWd9hID8vKjhaz5bYGM7Sr55Q
9N1543Puv/x//AitKjQAlZn7efR4USfeEPjxdCbM9osO5G+8609R6v0lJPvzs7AtKEEwBYYaXFFF
n/Zr4OheRKolSyl7N/LZDd+i7i8/8XmF8BNSIDEhTVhRM8rr3KT/GPsg20kzWdzNL6hR22FvMJUG
J1Oe0Fj8+yv7vNk//9CnpUgJrYaIquySt09D8VzEf1z9w4yXf/+Vf3hj/+txPm21jJkFa2lkfunN
Dzf7FenL+rchXX97Y59C3FValHCVvLHS3/bjxePyWvbIwAPzl3Pjb8/y6eu3jo1Tm3n5JczeYvUQ
+7/85vTvr+tvH+X6J/zH1yeKzfp64nXN8aNKHvgoIn9e+v/H3fL5038a75JOHlYrwa+QJLgtJWEZ
0Vc/ePr3R/nb27p+tv94lAy3gI8MNL94GFAK5zchgtgv/7K8rq/8Py/Q//skFJaeFC4759OToA9o
nVYE+eWaRbaBOLsVA3bcf3+Sf/woEWS84lIM0Lr97yehkUPVzECUS9peIhJlcyJHZfbLzO1ffui/
rofr47iKA8YLAVI879NuCadainQpyks23INuZP19NBLnjIpwbb8tCtQOnouUzMPqXuLwa0HAt1dF
Wwszk6LA1ISB/fujfw5T//wHfdpbdlj9xYn5g9LV3ZeEoGXKhepNdsZpMdYxTOX933/wn971f76B
T3uMERhx0AMKXSZ9dL/X5EtWEbzmX9/05/Fznx/s00Zbww7QtEvKS0GKaYVyGb8d6iBC3/SRUD2N
AbOwhxAHxL8/3/+syM8rNvJCbj1PIvb+vGLHqJACd0h50bVzwT6Jru6RiD38AMT3OS/Fc/iDTnG6
r26D+4rQJmDwv80Z+ad3HPkRnNy12PODT+8491I1Lij4Lu0uHfepwywV/P2q/tujXm+Q/3pUJQMX
n4Fiss+nd7zIKEZ6OJSXbngG8t2QmVb+H9K+a7ltJNr2i1CFHF6RCDBTomTJLyhZtpBzxtefBfrc
MdnEYd/xjMv2g2u00d27d++4FoI07t3TlZNoA1YLDX2JQdlgkrpI4cHcBHdGZuFgybxMmIQYLV4V
EkzjkQecB4s4tgY2BAiao+5J7s9cvkFiMELCplVWKv9jKJPjfBZogBkBElY4yHrYUpdSvurujSI+
ijCGTRiOA4DfxmOL8ctxOIeAQ9AAMNYie8Hl9uMtuDOKszD41gLgdTQe3Bm39qoABqiUetgBxX9C
5kevql//XoCMnz9TQwGGiYyUkLJEi5FUjMceVTxBAFA38/5YwsXNudEdrOFaBLEGphskFaH5eIQ/
pMvqNhB/Ys17MbZ6gHejLO4CCKQrNco5/R9yEYkpigQHTCPuBnK+QEDMuvEYZ/uueAcoosnMw3va
gVEBhvRjaAE6SWN3u7uQWCy2UQFDIIhO4MLeHliNgZYSNf3pyABSukkxIIE7ic6VnRhQ7uSSJFBj
c4g2QZEB4pBbSWrpeVXvl+xR9AHADmApL3KBHo5Gqd3jA6QJIvdRy4ZY9BP22AJjYA+0XwbpSuDn
4uImbjNqqvkX8hQe+flLMKMSb/SI5AIi4oE98nWsJ82zBv8JGPll6j6Wc/cg8vKcIxB5HulRheeJ
o5J89Cah74XFGLxyaKR41ZRnv6wArCSiPMMfu5x9fiyRv7cdEKnAt0FWAkEHadBSTLjXYj+yRyUH
umoiMj9qT1Zf0gmlnhSoXxtJFPJ1jbLdWqwn7ieyfaUjIgtqAjG23qcRSloThylh3fOjdDM06HUH
hpu0Bp6I3jbF9wZzLxjQlhqnAzyF3qD0YTA9s09VKXKB7Bm8Y9A8oNy0pY0UMAsDWCxoPC8Rmohm
mhxjKDx75Prn7D2KYQeNqTObal9QVHHhTiO2BVIk8iwwhxxJxIpyDJPXhYbrBezwuODsQpatcFoL
6mAUwNgZMKnTT0B3mkbr8dndH91sRsBprsJIKnDsbq9bXsc8aDuG6ajIjA0MBGCAMHaXrgP0r9XC
98fCLmSItzbzVhqxpRj25/DyddOx+kRjevM+/eSe2bVmR7Znii7vdj5wEHXtI9365/ZcrCvKu3Oh
u7n7AB7hN+JWSZIvBHNXLr/IAMAHzajTsV/7TygnbEAWyeylJ9mcVsXrPjym4HbV3NqJdujIerx6
7s7b4LF6UVAlTZPwBz9bpCvhMcCR0CGsTEe/BoQTJqw2gSw5YpS+cSlqv0B7BkJc8yPHvDQmx8xG
mN7+5gs0JFqh17yAJMHtFwy8hG54oI8c65rB5apekbd1vcHsI8nFuPp3DEujF19WY72FX/tY+JKm
weMB9bbEzdishF1qQ3+KalT9j0JWn9V1rRhalj2n05darP6TpIsWXu1zgKo7xlfki07nuojJedTj
1+mUuEyPOSc1e30s7/4lmdNGiAmQ6JTwPBLnmgloe9Jinz1ihetW9mxAQQMZonhSO4qkRUOB9C+m
fvEY4/EnRCHpHEwim8ImHUo5x+DHZ1SfwQsXYeSN8Qq9TFirzBWafVpc4ZVYQm+AMCikcQWxjFLb
VbcKmwoDLMUuibyz5/HoKbcCv975RQWkaBNYXy3Tr0Mttgpk5ysa/fjslZOXGK8NMpSKBIg2mdCk
gc+7HCit7DHrk3CldcMX6IZ6Z4gBE/D4ZJd0FhGQxGociIwkUpNSPpPQzYp1i6i/xRNgmh00Thb9
i4QZ5seiLqlMclXXsohs11QNRSkmMXvspRZTX2CWMVB+dkQme0FTxb7nBcaIxGE7ldUJRa1NOonP
aTJtI2BaGcCZjqw6RTO0BJB9XdGA2ZVxAka62IMPsOhgak5+yAHFkKkmM0cGEQgXKMx43M9AlVY8
2huNkvcsuevRlM3XFMPP3Tv8KNUC+0LVWB7ZT41YnFJGIdpPKzglvARcY6HZt3H7jZWmyEiTrDDQ
P/kDgMhuXorfURvchWqwTqqcxxyx4KAve6K87YvfI+AFQLIUJMIa4YzB9UQG3GvZYwNfQu8lPjLQ
WytSpCxcVxUOggT2GwHhHnKVt/a2aDXwbcUMd8x14Lqu+1XeW9EB/cBRaQP67rEG3V/SW2FEMFth
kp8RBJ8/qhXmJwp+myr7CRRr6NxmnceilhcG4gAZdSGB5TXCIAiAghQKDPQcMRfSy3ZkKt+DPeC4
MDD/MvzVwiRB43kWzrPGEgtDQ/QUtshI42YgHgWmYgD8VDQaYBTn8bLuDQt2EC4sLLmGihfp8QFa
KJnkEYKmtgZqC19OqwbsVis/F3yKl74oSmZRONcAmyLzs/N59UYx3JgWLQKgY4X69xdGxkLDD/vs
Uw7lz8eLurdhWNQcDqDVj9dYlTwqwFJLmg9JGRoy0LJhJN0a7RQpkLTyhFIa4GYH7taIQZgGrGZN
VjkEIoRpjhMxrkFbwqNpogAkMLrulBeQSzmicm6U7ymaCMLwFVOQAFx1Ysx5CgGFnv3+YqNsLiMK
gblWUSIkdCULMEFY9iAKUUe0ssPFSVFtT+W/UBREcYoIV4ZD7yYhBRBnHErTPX+EU8+iM0ZEPyGf
GfzT46NbutHXYojXXqwwkA/qZv6YJzCCayY8AdUVvWCPpSz4pdiz2YXBiqD3ZI23qKeC8QBJd4yE
XyN6I5n43ABQNUudOPmFhiVdTMGujh7v02PBS3fgWi6xi2OB/LugjPzRRwFXTMWN0jtc0diPpXD8
gk5eiyF2UZALoZ9Sjj9mOZANVE8wc3CRWXWF7P/cFQpGj6ZzEQVVe4B5h2sAUKa7WInD7QiIAsrX
zMKICwLKek0U8fbgWSApxMUmw9h/7yvHEZ07yDUg8gXKju5XimABgri1Hi9+vm+EOE1BbK7h+cHJ
kuI8lFHkWAQIYBd9F4AqjlyZ4Q8nvoDGNpjs8dtNUNaUO3gvVGMxcC+Jqoz0HsIMfNSVbcMoTYcx
tlg5hiXnMJk+PSfCsR+5bRw9qfJakynyFk4YiBWiBldQQCAL2tZbgYIXDeip7LUjz7VWCQSQOjyV
sQsgd0DSVXrZoe2kfREFzlAw8wvjQdnlhbgWTcoqRjJnywe/dFbBqxVrGKFRI3EMTmn7IWkHjKzq
YrTi0BIXD0aL9p4BKIzYcrAcMOkJ/YvTuFMwNQVAqBLgYa2cgpjypyaV5uPjX9oZRUVUogkgEkXM
S+h+jslptPJw3jHGyA1aqdga/uMajekdGuMDMKsiMYRh4zfZDml0zXfdKvNDAFBwbo604U+RZO3d
JDTovPX9U9/yr0XlFrHRtDYSjEDB3yntYGkAaK0YgFBp0ypPd1J45BjHD2vKlVt4lNDAAScewRlc
FgTht6eD6RsMSXGxf8LMpClIr+yErEr1nH/y6N3YoYGXzX0DWDtmX7wrPuX5vc8i3QonHvoik5oO
2Bn+Kc5UuxwBcw7QBU38DtB3o0DXH+fRWH9nbb+989hsgO0LeJ9YII4TtyEEmQnGyQT/BAgnDB6G
6GoDnKTmADSFVqdZuOmzc4Frh85CUSHrNODvmkZlVPyTvAO4pBi62bBXek1P5NjKy3dGpVw0mjxi
aWIELhVQtfmnop2LUUCXybYtiPowzW8CSvTx5blPawpoPEGvEZI1iLfh5d7qDXr5eBk4KNFpGve+
k4ju6O/E6KvDAcbRuRVRZQcufmGPsr9PeqSQDW74jExgMzEGz6w0ZlMDFNkDjmpZMEbZrzApGADR
PIlCWqBxd+a3nyoQ8QwoFYHPH7fRKX8N3nHg6rH8Vb4MVusma3SjvXhoVadsz52nRYgkrHwP8liw
F/bRqe7fBVB6t78eb//dS0n8fMKmAlxOqWUPP1/sADqilgYGhcvwo2vf/70clZeR5ZXxPgqky6p2
VZON0xidmv6bWNV7tYBJSuXxFPo9QzmnO18ca1JF3Bc4jniXWeKYslLqGyb2sCYlzVbskCeAIC0R
A09F7tRj27mY+6R4WfexmoB2IHgbMAewxkjR36oxOyIwBYDctGsNcJlY/Qra6WL2IaS2rd1dT0hC
clWYA2okaEi3OJUwqBh2PrtDxtocXGYfGqrNOiHlVbvXjFsxxKM2akqQRgzYrtv1YMYOmld5Wnx7
r9yzCA1FDXRVzP7T7Z5poZKyjBiyu8ZFdtrE8JJem5/+0VgDcmr7899q4I0wsjKEfCV48yZsW+wE
pmbwW859LOBe7W4FEFc1mf2jkb2cS28FhrpF+wDlTPh7C3Qrg7iuJasBIqkP2J3yjLmQFEMtmL95
GrbYvm/eITQ8rKw3wyOS3vv+Uzt5eu9iBsVWti3lkt29uBct/OfsVOH27BpQ/5ZpH7G72tJQV9AM
bR2aCmW990ETIWXWoCuXr8d0TQ2gUWiI2VtArbNVU/zUeR25LMp6lm/Vn/UQjx6Az9K2i7AezJ9t
IpMxlBPvMCZNzKKduNJ5lbhWgDDGtHGGE6wtdPOYSAjCTmQf3YqmjhzthAiLBFwMYAl3kOSdNKe1
5kuM+ZJT/FJstD3vCkZp89/A/aWZAuXRot0EwhsDgT1w1HhI5o3AKDaC5dP3kbY6wnZMZReXmOdi
d5Ot2engCD/gfhvZRtQ5A3ClhrzXjgBs1VrTp65vWS2R0YRDhmZWeC23allmkRhKQTKrZWt568Tk
3dJEH4kN7ieKVbkPLuYrcCWLMCs874GIEIQNu/kQRyt2FMczMydwBCs3E+uxDVu0L1fCCPuSSaow
zYNTO/fJob2Q8/974zETCyEsRoWkVSmgFWDXQRNDK4Xe9+ZgGYjLzfDb43UsXzNZVtA9giQAKmG3
JwQ8nJRhspJFD3nsALHFKjbxsdh5RkSxG1RJhIkSGSDSBwIkzRes1j0T+F/rbO0ZtFtFlUSYKA5g
x2w5r6m3OrfWQwv+oCluq1VOaXBdtIVXm0fYqALcNIk/FrONGkzRmJ9LZd38960jLVTWjrkqYUFA
R3QHNzIbnfsyAOj19B+1gTBIwAPRuEjAgiobOA56rWv72OAMsEtRtIG2c4RVakF6n3kxVtTiVUww
NAIf0GhOLGVBi8bvzwGRhRWvYFpB1rCewZwfX95FEd+gWZ4FK46uQDjsHIwcatnE6aBVH+VRDDhD
SGBEEDJu07+4pjcyiIOZIhEEZOpFpYEzZOqNrucu49Je3YX9uhFDHEuhgQALgybzsYC512Dx+IGT
gnL29+U3NNpdbZhMvAo+MBDCKQSDd6ljfN9otuAZNSPY6hDw4xgmSQyVJlK4t6k3IonHASRdIuCm
sDDhIJ9mu8oYGZDk9dZkzfUXzS4svXsoB2uIbpDzQNcYsY8csAGjvFPmd29wi/diM+AWKR+hCdY+
ytLus33zbv6RRXZb9+AeVYrmIivdd0BufuphjWqkI8AltuWfvQNn5D95PVmzG++Jamxns028Vjfi
iZ0FRV+F2ciL+NmsJybaRy+3ubTBzWAEiPMoRmr+iXcS0eyITk3sL1qD8e9Xvi7PyVwCiD5sbqhj
vnxTWKI+GKB8N4BxTLHwi7qKaBV9oUggSqJEPPRNjfR7U8fcLk0xZB2grC+fJIRgb1N/kvx1nZ54
dCgJZ1Dk6j1GvhVGpq13IcCcA+Z/PmHW7av1ckEZxsCa5fCc8UZiavvsBwas+3fPQV3VUPfM1jPy
HyxLkXsZIST3+Vou8WBPg8QAEgNya4s5AFm8MkNTNaZtv8e7uuVfQyMFhDbI60zv0HwAk8qsaQW8
hWcChTNNRtyLUuhdNgTYL9h79HoitpbA7WsG5/ApfJqtLBiX7HQL7jYwjwVP2b7SY5NmqBav1pV4
8vlg6gQJN1CP7oKtdGjMXbUV1802dGyb269AzvsBVrevCaqXrSg6vnSrJE0WMeKJ4Qb8TZy51Oc8
O9Y481NrSU69C/Dme85sRnid39DjhEtO7u60ryQSJouVu9EXwobbAVsPPMVWbyjP/Wp2aTKnNkYL
gSUSNkCt2gxuv5oDWc+ZDA2A7p9gVkz00qbHR/yCK4xWl3+2QSJeiogJMVw8YRs0RzqoJ1T3T+16
ssECA2cLNPXZj/oTVPSrwgCvBQL6EoEF5SQWPP2bTyDsW++FEbDR8AmDmZjgJjDznXfk3cmInGwH
YmqDOdMciqVQ5kYmYXQQrtUyA35sHENR6LEjXAJtzMybaFfpnzWHssZ5Gx+cPdlpoFSC1Atqxe2+
C5sAfvkAJSsMzaQKop0nYVIacMWnCYuFCbhO+b42GAOYsAbAUXoTXNouZV2UWyQRgUAFMBZvmtfV
W3Nc78HJSNcdlpcePdgL/6+C0JuTIyICxFlKlUbzyeGyzGHosK0N5SlzRhO96TQvmqoohOs588OI
jAflDLadme5BaHQ5vd4EFtG6oD0ItO0kjNLQzKjxCkxEi4eoczGmBjY2szGBVWXxrud4MALMSYKL
XRgKlAcc4ch1UU918VG4MgqEpVJ9wBhUMk4VjLyXvBBQpozuMBsr0QT0tVEfZzugmQw1mSfMb+2D
m0K6rjKYC8H9hPNVT9663MMUWmDa3PvfGhNt0tj1A9J8B7S8ORp4ZfVunbzKlTkZ4KrvdGXdmsk+
2YPA9S9zgNe6JxOWCjTpqiZ1UIbceq2tGjnO40o6sTrtWVz0btE1rHEy5j3gVhNKjin7OGrjntvJ
u+lTuVgMsBVb4AhxqIncJWfvWhah4RXT9nIN9JNLGpB7Hux+1blg04X9zxz/2OjKKtnPz2KECw3I
GP2xCZlV+v68/yyVUHlgh7dgOoD4dg0cTAOJYzx6Ea2hlbZIQqMjWfBCQL3DThnw3I3sEJ5mswga
g8NfRUJXG0o+qbD1HPDmIQtVd+RVu7NndvPriePjdfHvgj20WWJkAS2yaC4jtDIREiSYRu73bY22
6g6w8bAXODy3w31Q7cB6fGSLXhtcRhl4DCIwLWXizNJe8dMMxI47kCd+DSb/KjTuuTS5VbllRgtw
S06xy+1glyPQZFYSzWddOkxYJ0BDKDyA+cgNbkfAIKXgU9tpuBkqNBR9rwawskx46bToZOnhvpZF
bG7ZqmzSAHtqN64Qse80Y3hq9Gz9/xEHzfeMvAjXkgiXBKCAQy1GWJVyAFj8R3dWnAgPqrptvqqP
bF/aIooAnjE+PT7M+7aNeSjvajeJ4Ad2BqC5HVYIctBTvu/gk0obz6y+lLVvCL9YvQHSCEXm4gmi
j27uigKtJ2nkPc/j4kpqebxzjN4d8rVv4RRXmJNmN39jYLQrWcQJcoCQCcupgbY4czE0/FW7aGin
OLFLL+a1EOLwOkmquBiAhJc7P5tOuPUrCQ7e442jiSHOSqrqfmaEmfctRu69WwMNXkcXN+WCL74/
18uZ/ZSrgLgaCx4F645HYbc71Cdh41s5MlXdSvwWUublaUsiPMiG73llAon3pYYMau3aBF8ytJ12
QtQ1EW9qiDdORTmex5s6+/u+NZvlwfB0bld+e3xMS/lxzFj90W/iTY3BlZlzPhZVmRi22YdWgPJC
4MB5+48KQVjiPJuAtDQrN+D6t3NOarb7WBTNDM6ncGecrhZEvJ95ztXyzCiJV3p+02JH/Bj3c5AK
MEUTyPrmlK+0n/9tFxUiNhU6j2vqAELnkiuLxExqTGsg+BkexR5dxsCI5QGqhRWQqlZBC0D2TCsp
EJATceRRJuz3sYNmhq1gfjboAuhNzIZ/vOCiWeXzs2+eTrStXXCAbmQTR1gDWDPFYAS/27wVR96K
N5MOTG6jMyBYMoBea6V2sqLt7WwpHq2YONBGKYWCH7DiaYuyL/BykbwHDc42PQ57GU6mcKYc5kKO
7XqZZKanBrAdLyVYpqLvONPfFPbBPVrFvj6+OD8pe7pgU25kESY/mtD/LEZYXGuBMxYBW7yN9NaR
KJdvyQ+6kUNYfW0YQuDxYk1vAA9/Zw0GbQGT6/5Co6/+/s7bQNsEuR/UldaqJi6cHndp8pEVdPqT
bZ51GDe8NpTYTLHdp2X1EifxinJgC280z6F7ScS0AqbdxPkbrt6AEH0/nDDW85X/XXaJd8Wm2c9V
empzxfJ6/sgiHgEgfAuAWZ5lGZcUbKAD+nr27ObUE2qypsZQg6wlhUSv6tworaHfjyXW14Zj1bZc
xe8iucYIpMWw70r6JStU0IklQTyL1lh0TQozrNrtRrZpG6dcJPI7cdUhkkcVE8k19wndsRZvI9do
snjCKYe3ZFSuZRKLk2IRDDAJZHIH75Q+ta+Zy1qCeQZhklFZ2WuyT8/NXrB657HgpYO8lkscJEKR
nAHTEL8DyigIG+xa+vVYwJK7irmgP7tJPONgjPEVMYYEBliMMx6yYnrFhvVAzZJbWbevu1VV/Ggz
xi2kb2ppVqAApvWfL9mX628gnncAaHJZgwmDHWt463jzI7Z8i93N7xPAO2FGexNlDNBuotuEdvOX
emlu1k88Fx3fglSuE/gdCGOteN+5wpbDSHOnd3qiA0N4NGVbsCoD5u5M2XqaUhFvhsgVPIYI5pfq
x+4HgGn189NqdURhYFg99zqtCrVUHble6cX6XhmgNIcigVsGoZchrybzR6kfviemC0wUPI4yXuZq
jqc3vf7zv27y5dOuRAcNkKm5EZsMMifUaRl9cg/n1XHOgnyAPwnJ2xMtbUDRqUui/kqkWPHKgPLp
bG57iIxsAIsi206LIO4BnYBDCrSNGQMAo0YCiXSoVEwInihp1h8wSUTbzj7Yh1D/9auyKgtUTR++
8UXRm/kZJH2Na5HEMyk0wEEPfewmarVor8jXJdI8zbp6kp3CoFa0Fk3Q1QIJcwtCtKYNSiwwCJCR
tndn/3I1+Df2U1ozZmE+Xh1N3PzvV+fGi4wSpiHESXGuT+xezCOKhMtr/mj/CKOqdRFYJ7z/1UbR
EK3Qyg2c13wDEqcyvsBDRJG5eNUxxaqBbk3EcAFh4RikWIAbIPO77M0HL2FnFt/QdlsKFiiE/9X+
AXdSQpw0Q5cAIEhBBfJ2/yKNAds4qNfPCQg4zoKUia7qg2L1sRRiPXdSCNMF6OQkFBJuOEtvEfKb
3qbndFZ4isUPMMw8FkW+UKQssl1AjjA8z9SQFTNbJn1X01+T913+zmfbEImqBtXU2In2+fDMj/sJ
LiNlqeT4y2/5AK0FHiQAA4BzebujQYju7ymThjOg9UHGZKadBZBhXXKj3Qj4Wvv18XrJEuKdPPFW
XgaU2hCHPJzFFWBuJGQ8nXG0i9UXaLBRt+2d8Qd+O6ENmhSHcZOVSctXXPCjrm7I3ScQN6TDxKZc
S/xwVtn3RD00bKnnWWflkQPsnT7agCNS77nw0MaNWeXvcvMx5hYmSwDZBA7bfBMHv3LwoqW2OGya
Apzh09OUreJa2qvgSACHCfCPjnUDInqZW/dib4yUiGVZaSS0nwNvFIV4cubZa2S5bQNlOPOBAa9i
Nf+qXMGe/w6MAZQ4/CpYU1RlvsV32ybPBXBNASamQMRJxQigcIlnhjOY2mUAkuVlZKn+KIZ6XzRI
Piojeu4nwPX/jcZcySUehKH0AY0ay8O55gEB1Jlh1ttSIRiid1QS8GzHds9844BM3+1azQVRCEgo
9JDX5V4yA/kthaX1pR5kFjsm29DGqchE0W9lQliFojigFXEWt/qcqFItTh2OosK8qBz+TIq9BIJH
FViRLnDxlJ7RK5DElQZlV4iA67dcTQQulIIxLsB9EXIZsZfA/QYbFXT2JSiR1Y3sgTpYzUzwJuu+
n5hCYjHepip0ltsVxTmqTS7ExGUb6ukkbBQfBB4YNV0XPRWfcOHzVMx4coB1AK0VmrluP6+Te7Bn
F2p7roZ9CiKhInyCrg4iomsMFwrj2UfLzLiV3MfbsqCjGMkQAKOLURawA5O7opRgv6uZ7jyxrzWX
ryZ5VecABs5SS6DBQBM+2HwCkCXP2XDMgqC4cbtEVBXU3gfAN0giDwWqyV3/GjO2zG87dQP8ZfHp
8dLINOFveXPFWtNUHmknwlJ3wPqQJhBhnse4zZ8BYM+jG0EMAPIoGiwmJS0hUcoTaJuKZ3DQKOsk
y3KK1i08jIAmwvQgAIQ1jiWj/EJMEr4Kte78pAYz/ho4q/NVzvxMJjR7RavHCxbmDSQMjorJK4Ag
oHKDzD+xwQnI/RjA9/fnWB6z/SRKzFOiNAxQ0WJfNnqhydcz6aguFKBX9UF5Bkak+bfWWuE48Vtm
UstfjCyMxui16Tou8sJulUg12qZsN22ovsR8AOYTHgQhkxIDj88rMkDlwZgBr6SxBDBkgsqiWDEt
wLQZwMlY4ohp/hZZQbDqjRI6clsB9gbQ9BPFxC8pMmweoHxkUEZjevJWucASXvphGvfnLsm+AZD/
BNg0pT915b4WXh7vM9m1cFEsQHVI+E8WMK1JKFaiNv2YADjwLHqWJrpR7rkAdTQy0MEW/Rco5Mw6
TcGB1hupwoAUOaE4daTL+r8fgCooMGOBXHj5wCuvuMAc8KSA+/JcirY3qGDnDsAZiSxZbmI4f1NN
bhauU/CsyOIn2z7nbWarJdiMx7cs8o+Pd2NJxWUeYBgYj+BQ7CKcAzCgS50IFqYz430v289RO4Bx
vZJ1Jd+DWPWxrCULMid5MPGnAq2RrMWOCngKg6ztzzwICSYlAauTDB8sPMif3YxP6xstTymgLB/2
lUzCMPvVwBc53/VnwWM+BXUVeauZt7D313lSr5hpNEFXaYfcoHvZZPLo6Xy85iXfBQvGFkOvMQhI
ZiOnAuyDIBLpz4B0ECO3bLdSsovbA7vjGiscjBxAf1Wx4cCqKU5mtpv+ZYnvt7ZdfQBxtdCFVAIU
GNomBIwlJak+SJntgWXVW7VhvFcykeLjzypzZ8euBM4qd6XeeMJBQyfjmCMQyA1c7ZYgpZJaeU/Z
2aU393pnibCF6UHCpkXY2ZGpHRQYTRbkdYXshgDpyBTB4MZJV7vAjkA5J1GM9f+hV/8cK5l/8QYe
hLYiFtkk9m5m97Q0zBK+WdPLc+1QXMLFO4pXAfgU0GTs7O2GMl6lMl0NWUr6XrJOEz+Dh5YZnwTv
lZoBWdxUkAyIwiwNceetrBAkQXzIVv25z3714U4OFANko4BVTeMteEZyz/7Km3+ZA/mtogCtAADQ
jC155z3lTcY2HS4pmORHFT1NtoRwCVxLrcFoeic5atu4beMEvx6rEL/47FwJJp6CotTUJJd6XM7J
5YInMC+/TGB1a9D2CDIdPZBB+wIyYTZ8zRl/k2Ru3++KRnU0OHd9ExlgjXQj8RyUx5J95r1WRyDC
gevWG8BzCSoU0aGi3s0p3LvbdfXJhJcAOp1maHPsldyZiatOre73TsPUFNdnaWsALgW8LmAloZqh
zN9xdYuDoQd5tlAP50jbSeiSyVpDqEGb/epJK+Q5EjTA+rht6Sn5Ub9o1ZnJMkuYPBCgoD+V2SGC
l/Mdywnrai+3x2Fa9YIzIL5/fIILV2NGwgL6OssBdJAlvhLYDwFXMPNuACVyPXgnSQBxVmKO4qEE
NenfCAOsCYYq8FqyhGHzwmkAVaOEewjKcXQQCb3Osbocf7Jpr2fgeXwsbuGksbY/4gj7JnOgj8pb
sT+j933rrWwgCT4WsLx5/wi4eOBXRwyuSlCrlGx/LpLaKFnZGrMP0AuvJHAYJX1nP5a24N5eL+cS
WV5JK8E7KdYjlrOR0Cz9+GeTidvZgtz8cMJEioXQxGCBh2sRPXtsbfFKjXyL6GY+ihxiY9bNgUGz
XuOquCnewHJ6Kaa6Uh0qr1rzYbOLR2qefDaVxE3FNynwd4BwCoBTwpRKaBHxMZoF3WTzo6Z4xT4Y
kwxMTg0PBuB+jN87TvoF515ZS1FdZTqovgKKe7dg4BCr4XoAhEDGHANxPzoRqHtgwMURl6eAf8K8
k4f+et83RN6lHMG8xXfLvRJF+BlROeRaJci4HaVyKDOneSs7ND+AFIFl1uFnJZnRzgP3s5dRnsdF
xULkcMkOyHi6bi2VAILyquIYCG5zVWe0XtS1ATTelPUtuDVz2PuPGMJTrsEuHo2q15/Z0VHD0e5A
NmgMBajb3v12BSaWFvSWYF7Tk7E1q+yD1nh8QcG73+A/H0CcZVNwUZWAa/icuIPdndtYD3XQ/65q
ozkeJFuwv6MUY+4iECOZ+w4UNMawAiObLufUGeFFtRJFgHeoc+qB7FfwvRF0hUqMhBy6X8FJUks6
iMCYykyqtyhawf/Ta/GpfGtqdK5NhjfttfapMVrv/fGhkL0pv+/91YfM7sy1UQGS05SGOdJCBxBN
vmH/uac6dRplN3GrtNCzBCfypERGh7iV77dT/MRVdgOM0Lg1m9KeJBBWBRzYPbOXx5+2qC7I3iPA
mxPNJPBQDRdYU8NwOAtd/hZq5c+x2QTpx2Mhi+cgobcVJNIzjAqhEqrQjBIX4RyygWOQ1QXEiMeG
plxlFvjgtlo0UG7B4l2bKdeAp44Hl7xrQInverBLDueyz6K1UE/xxxhEGaWJdXHvrqQQV23QBC9R
uBJ7B977rQfC500hBKAFlxrt+fEOisKS2UJpBc6OBkQsgZCltmxWhQ22EP5UZzf2uOZX/AooyS+M
HayKN2iLPXyakcuuwTM3HvKVv/0Wu6OtfW9t3y2s1uZWwAf8Cj7ASl23Lv7srOfQTuiD2AvOOQYB
/3wrcdyCOAiiXMACRHyg56M+cMgKeEAaPoEyVldL8OU+Nbu/ycTdiCUsOzB5hFBuoMpMAS7s77n3
3Amumh0kcIunx4KDlXl8KIvnf7VOwtHKY5WLAzUZzkoXjut8GCorB9mdKwNmieIDLSVjsDiksEBf
ARYvsphXoWqf+mE1nHOrXwOFbpUdOZP5lJ/n082+8q1sZ6vaebzAxXt7JZRYYMcMaF0SMthPpvc2
kSeARr7KgRFQB5IO5m3gK89EN4+FLsWsN0slHMo0z2o1C7BUvs+twZEaoFsOh8rpc7vKdlJi8R6y
uhaT0qzG8nn+s8dkUMm18DQ9AVaalZoDMAsAtmqpTE8xhku1iev1kWx9IKiWEhAkoNClIc1/jDXV
6Nh1iMkC5af/3mWBrnDP4JN9vK2Xfoe7dxkpahAWgIoR84K3b1Dq8THX+hAbso6fAoMBOdMmXIEL
3YQxdqUB8zee3bJwEjLfBOyWKXLHOnvX6o9ScZkPn/nih40I0HJZpIUsS+mnma/hn48j7i5XMV0W
C7hKqWf50apuT010VkXw37qppbSGGqMRT4o3UauCAhW8yf8+sXsjn9B0JtQyoHzh6IsMYwhWmm9j
xWrAvaoUtPTivM/35wDCCHEuEyF7cXsOjAAyBbHCq+GJb/zoyO27zCR6sPqr4/4jhnA3PdnPJlac
A2PGFsVvGkohovrcpIdaAtx8ZEpweXg9HFQzga5JUAhV9PUc/keqOGx+GJhCT8INF3eAI+Qod5y2
B8RrFjJiqfJdM5w7ZCjEODAyz5aY/NTC8X68D8uGEw7Y/9tuQu0HL0cbENviVYhzOwq3sbYvy+i9
0I4aZlP9YjOx78L0lLLrqHG8tjUjpl4z6rZEu+LjT1latIhk1YVWDhUj/vbgAY/eDFIOmiZWKYcP
MexmOSL6lAuZ23ZpKtF2eVZaUtOuBRKaVjcaZlFKNBH4+1o+CmyjA1uyDe0wX6c8rVyw9FagtMii
zRT5eVRiblenjo3AD7mHG/zh5z/qwGVBqNyWyqr/8XgblwShxo5kD1gbgI9HHKjHSL3KF/14HsoS
BHYwYkz7UlS9M+XhQRVp1nopPFbQa4ykDagiwC97uy7Q5jVgAEVpdMqVVdy+9ENqp1NnqO1a0DZa
wa2F8EvLauvxKpfeomuxxHb6XCPEUqCM55A/KfU6LN/i2H4sYkk9rkSQNfJJGsY8Y+Tx3NVvfXeo
qsHkAjtMRF2NzxVAcB+LWzo3ZE05dCGgIwP4srcbyYReKTA5M56b/yHtu3ojR7JmfxEBevOadOVV
UhVl+oVotdQkk96bX3+DWmBHlUWId77FLGYeFtCpTGaePCZORIgyToy0D5xo7Ubv202ITuG/NQbZ
Esga4d6j2a2xYmWBXg00DHngWQBYqZxO/C39ykWixSvvxv2dvrXDXjE9pkkUwA5n7ECWPmmvBYSH
n35ezH02c2uEceVNlyjJSIGMAdIBQH/Z53dcPvIrx2EhcYcZBdkSuj+oprLlbSMWRr6jEpLUQTAH
/R3RD7iO+8GGMn0AAOUE2N8r1Fa58TlV9tr4MaKCUIScpQA1UMp0EzZ/wuhTBrRh3EFSeiNCHii3
Arw0fQs+1bVtuT+/t7+X2fu8jyJF64E6S/PzOD02m9rqVJKLFqhdf/4Aa5aYD5ACqFL3JSxV2jbU
t7FS2nHwwhuzmj0PtMYKNnkBjYWV4YFAOWyWBNaZlwKL4sJ4MLCyODlKXbipC7vqLoM0kLJvLxnv
gpe4r3nSxxMBqITKvBkEKLT4bsNvoTYvZL9p9jtE5TdVtmK40q28902YGwUaDJwboEWH3uPtTe47
MNkNtTiiDwIRGShXjNC/4lC8iOnnzxv/Ja90+4TN3gIk9zN7D8iRGTco5YJez9MTV7nCEw3s7uAE
ua2NF0N5mlS7KB86NYQO7KUKMGcTQXLyseAeG8CMor9U2dOQ/kn1D018lLM3tX1VJZNrAydvVg7I
ghv4/jNZNtBAKODCfFm8dnIsOoI62RjOiXYouMZnsAevzcGxA/YIZ/D+AeACBTC0wFDbuv0CFV6l
NMZk5nWfE5TTgKpWzff3d9l8Px9eXl7e3t5Op987DyU28rcHocLHv/4ssI86DqY+cUihXHdrH9Tc
am8Ik3IND8BZENUdHMWpzfQYuJHb7CXXd6Sn1J026law8wfV5l2NgluJeu3m55+ygL+B5qkMvnyE
A8hrWHreyAh0NTES9aoAmECcprR9zM/Z3Fu9WYMoLtoCPT5ycExqg7RqfuK+lfGEkGrQl9fUK78L
38DqsGlIccpsKGmvvJWs5tnXB55HdiRNAAPwXVlu5CUqja2hXnPyAFFR0puvDwH5lDGacD687ULS
k+efN/ILu3J71dCzBQE5VDjm+I1VN9FarS8KMVev1v5Yna8Pzi/nCCauEeK15N3ZAl+OYQGHwK08
1efNZmNudrbtgs2gMq3H/cq7upAQ3v4a5uKHE9rmfF6oVw3MhKB5rz0A+aIr3ZhmeRh2CapJuzVo
05pRlpEbJ1rAPBi2AAnns/lrfC8TW3qRDtMpAwD9uYlJfgkuK/s+P1M/7DsL4OQjihQ8LLHv1tH6
dQSS/yGznIcQk2i/SvI+b7qTmroEKrvqZGHfL5SYv0WSP2welXNLNisHgZ2I+8/ZAx80fAtCXoGF
sVZZogbjUKtX/9g+HZ3qkETO4UV0DNudessUPh+B7/w77rQ1eOL8Te934h/DjFcJmxHlYRGGJ8ES
zfxoXCBbVsbI/51Gev152xeqTDhg6oyungWLeTaNGIy2zCO+wQ1LyXToDK+fiK+eh+Dov2iRSZ/C
fTyubO19CAxoMMREMbmh4H9fzexv/kMbKNdHQ6BfC3xRxfYKd03pfekI35iYQ5lvJrLIGLLe97Ur
78og44hs6kQ2Z3bk5QXdtI28yj2yapG5qQAitFIScNoVcyFgvwo23Knax57wJFq5gwMKAqi1Wd+v
rgRzUmRDmQUZeRRRAFm6XaUqlKMYJDVWaQJ4sQ9Nwy7N93linzOh0khSJ3cy8lS65a506yPQEM68
B6kLrUrnKbEi0DIM5Ky4FaE2fQwJeFHI/Osh4kwKMAskhDNfAF80+72yTY7ctjEDxzfDbWn35MI5
a5NDiyfj24KYo6+mVRpxWqVdrcIJHr38YY0E6atBwGwZEOkQWkEJGZebnWDU0KZv0k7Trg04WKW9
f+aeCmh4YsfsaRP/Cq1pA6I+V3iBWCDR96D+2IekcRsXwtVn/0nEPvBuu/FP/fq7uuAC0atB9gJs
JYCGX23zb4eW6l2U6UmkXyWMarX2r2oLLfqDaJPgmoBM5uXnq79QCQU24ps55o7AHDT4MqpfWzD0
1YDmOxoIfRFJ2xgMixzqhjZiajD1/WyXZUmcHeuNXeamBH4dypWEZaquvmu2+SkiA+lIZb+UoLPo
TmsTpAv+9AttjQEgRUQBg+nsT1Wkg3150K++Sy1p0+zxYUHtX66EYGtmmGBU0ksBVVOYQRi4GbbB
o+FSDIVpbyvbt3BHbpbDpB0JqGW1su/162u2xQCOEz8CEfsUHNXD5LZWBo0gkqOo+SasGZ7/MHt1
JOjmAcUHPid8RsbbIJTPE2XUr82h3Km/VTB0V7YMhu7xEv9RVqAQ8+FjjcmIwtAoBeYX2k63xnjq
l0LfhcZVKm0I3cJDoYkWYDxgTZFzKZpF9fkfS8x+Bo0UQsGAGlcjBI+hEgLXeqglK24vqt2DQXEl
pJtd2P3CwNCJj4h3l9XsqDG60kxpZlyzA72oF9Ga/k87918DbLe/yUdh9GcD6pHbABn+FBx4EO6s
nML7eiDGC5BoYHAezOYqW74HKMXQOrU0rvKR/13uxI/qL33KbPFJXMkpF78PooQZnAM5KBSxbk9C
m/oyeOR641qBZfqJ/tHAbemgmdmHZPqtrWzeonP6bo2pcTSx2kWK3xooz81wMQzJ5I/BIwiw9tqJ
j83ql0SJmJK1DH/pUn83y7zktOV0HwpgOIQPzQO9yB/CZ8uTn7/ZkoP6boN5XI280IQo7gwEtGFH
+t+YCHuo/uZOs8ZQtnTElXn2B9koBo9Y2IEQ+RDeTDP/asXg+D333lY8j5apmPVBsHfRQ+L9vLCF
QhEEzAAqg3oZRCKRi98ekYTvMk5vYJDfaaR0Q6Skyr7F+xmiKxzaIRGdFBgAyUwfoHGx79855+df
sJSo3vwCZm+zpgmGscAvqCwMdD0SzQ4d6b121e3LSbRSy3hLPOqW/9qXAAcxN89mvjQNck+36x71
KhUmTfGvGj85PuQSKmE3/eWafmV59x8UeDQIDUAIDQg59Gxu7VRqWddtUXNX3ih2iEP/lFOgbdIM
45hgXuFXAoT5r914SBnFBQFVDGQIAk7RfFe+hUGjFKsRX8TiNeHghOO+yqzcVypblFrJ/Pm7yXd3
AmV4FY5MQqKPKJptRokh4DHjJClXbjoJ5Y4v9jrdFgbRMInmcy++/xFFG4MeecBMgss0nBXIFIse
ojRTk9zhgw9+txvNvxSJOXkCOtj472f1O883hn7pK5PHzFOwH4eItL7jg4m3thoML6iUVLUNdH/7
Eiek6Wy1RGAO0ujCG+K9FKwgdO4eU6wSTyjiSki24krOu/BtR+W2atJsziizUPftsh47q9RQRqRF
y9lJRMtNKBaBXYKObuXkLFmGahQAuDoK6neIX1kZJMXnKvWqDpzgikPsE0zPF9t6wCZHipG6Wh1n
j4oxrjX6lz7tPKGEwiyKxyifMu9Gz1VlQFEVA/wGOAkQS/g+4eOdknmSQIpjGjotyNpiU6XHKdhR
/QFC6CbYo/ne5IVNyJlTSJR3Y9xPk1NXJFDPQgs0ZvFLDDaxbktdRGqHy5+Tv1F5TBsfM5xum7wF
YM5QwBdi6nvxNdsp8iOvT05Eid87lX6AXtKKW7+P479OsDBXyudpLHZCSpUjBSEFynGUF8/Inypg
jxPJassi2BR1A5apLhGtuJK6banUj02i8hZ4si+BmraWKPi6qRiQKUuzv+m8QjmY9RYlyGERUUol
UoLpnHSZNmx/vnv3AJAZa2cAmaYDIA/mGibEk0KxV6dATzyp1pOtIQrpSeTUbZgkJYkAYO8G8CdL
/uAYBe4aavCFo6S0Xtm++/gCE9WKps3J4FxJZp1blwMoT6vJvxY0zUkj5I9geNjLVU9yDBaU+JKx
2pxD7TkSVrzPffEFpnVk7jJgsCrcK3svfVUq+YoPvDR3IbUnbXrB6Xi3b6zI65sd4JiK/ymvTlnN
J//WwcIs1izMEqc6WNtv3YEa5xIf11ng0dbQbZ5Du6j3ed8e8y5060hIITta15sp9OWdGHKdg7kS
iFdPhaVLIabw+rJZCyfnIJv5Sch7DVB5QIwR1XTmsspdk4G1vg68KpZRaaO1qfKxYmLcVHEqKR+d
FpBCK25K3TUCHqyqtM6cJqJ0q4/iGkLhvkgAPUgDZxJvj4bYli39BZSPihbwH0+46KGZxsfxL1+T
eDIxUEqRZ8lW39tZZEuQS5DtGkpgrZnLJeHThwTSnAcR89/FJqU2RCMoumMfY+cqdJcrtibsFcky
jGfNC2RT49b2cQ5P2X2caXY1TKVCXYQ9UamidEGe9jhRzz7ExqHStJEO6WOrnUoZnLTNa95/jns6
uak6rVykrwrtnW1kn+hQ4d8GG4WNUi92wVQEnqif4Dx8K3gaOUDjSFjsWt0Uu00snxvF4SH5YFW/
Ewi49M+yPQ6WQvdQvLBlkUhn5ZrqVg9CQ8421HWW7/sHH5/2249kAjW5LRUtLPPAG+BXHrjaHSRb
Aj0oOE9I1DwItrxPX6ZXKdhojxy8fmUJJq+sfKavxhCzVbNa+1yHwkYBv3F7AyVMhvatogde3UNt
9HEsn7PSHgLXz03V/2y4Q1e4ZfuWTZRI8iEc/1S8pQquBlzQoBAhc1Fj6OyeHkqkI3xhJ50lc+40
YjThlCQ29c95bMqVzcWb1oBQtK08Sh/okPoX46mh2wpUEg2Ku9ynrD6GoCCYOch3U/OmGWQIoOa+
jS7xCGnSbNcoaxjOL2XVnxbP+H2ZSzs5jeTAU4+16mDYkdTDUxQcjc6MdxF9KUuSbdL4BSNNeLQx
nP+WnWm+iRVrCg9B46jKizhY44cabAPuSQYyPN9po9XCYxv1g+onRAIfDw5TNngYQx/n6REz6s8a
2KRkov3y5a3WeUm8LbMHoAxDuLvxoGqOPB2zYp8AVxqRjtsGulmgcZw/Z5VVaHY57Cs30h6LVwyp
/PwSLrzgaDSpAOgjRENtRWEjXq1uAp5TA6+JHbWEni8pgy0lBrRncichYuTqjTke8wbjajbG38D6
jHmunaqb6niU65Wfs/Qs3fwc5n1IMiMP+toPvPGYyhj7derY6tFED3mSh8/NaMqyLfOxpYtrdBoL
t/PGMvMgtok4TKnMBR6kt9MU+jcVlAVqjSiqU4N+MEsJJs7XlrvgM+foH85eAFZBYwsmGO+W5KoK
Qq/hTxxeHjoNxzCAamYBPEVGBglS2PVIICe3ExA0dzquYzhuDX2NP+gepIcoHTxFc61jrq+xI9cp
LcRSbqXQg4BXT0R0MU5KKw5u2UH7vIdi3aHWEv2aC/05aPhmDznhwcrTcSBqKIivudoa5sgnsSWW
Qv5RcP4a1HvxFyqo+PDIBiGUzsrpYB4JFFEQIvRaX9pUEbUMrTIBZa81t6idsO3smttmtLPC/Ily
z0l1MCon1gBXfv/5ztz3W9DsliTo3GCaAvAtlXHkaiFLo5rmsae6MSBNwovmjEc4q1g2RX8rKhtU
DN/iB1AFrVUb5uPP+C+wScE4XlgJfUEmVumAxRBrI0w8tTxlhlMF4OTZ5PFZ8z1J/UO1YwrBOoxb
8KdGtWu9tjKffy3E6wDGgDCDkKKUA2j62vNAVie+qRfRDqYywjWmpHyEOrhiwpUE8K68NG/Wt588
X4FvCaAgJzKHuCv2RDWVvAFuyKF9XQPFk4h2WtHMlKFXtP35E91VDWBUxn3CMwd4PILcW6NcBoxv
xFeJVwEScajXyG2WPsP3P888I5HYV8Cp488L40kbn/sPTdoVp0431wr7Xz2h2w+OKgTmdQBGQu0b
NabbhUCkw8+lME68MZl2AT3K406otKPfHkqvnGS7z9+KcdOZiC0sTvavP2/jQoKC3Hme21KhuwgS
M6b6koqc3PqhH3qVMNNg0Z7EIyY+nS45ZhUlaeXya8Os9+fl1iRzuZIRXFFCZ4TeFBZmLLYkkQQM
YL1Nk/LJocj08wrvCz6AvIP8Xp7JgiDexFyoIc0HdKe1yJPCHrI57VQTPgcFba/F5s+W7pv6KJXB
twLZB8J/lAqZvczLOhgEjVIvz/aj+hh0E2h/MGsmfqKio/zuOjvJ7NIRKOkPqv5gNM50BD8PaWuS
ift4rYN7XzfE75HAfju7e0ETDOb3aE1Bqcgl1Gu4Yz/TS4hmyj0pj77DTaTItumDjpbkSOqz5Bnq
uRo2QYEy30C0bGVr7ody558io3wAuCg+BpuOF/yQVjm4srxK/iiKa1c91txZShVzDO0gIqqPoX7q
KYMloVcs73wD0Vm8EVuRiLn982daOn6zwwD+Er0fPDa3Fy7Oy6EX+B4wKUlCOGS0mVtJFKop6NRs
qFaCnlTG/vx7oyBnmtXUATaUDMaoEtehkIZR7CWhrm/krua3ffsmNN0eKKQJKR41ViwuVEC++BPw
5cECO3NF3K5zLP2o9kfs6iT/kcftqAlkSpFvyDVJLwOC8TqyhdbW12DBSxdOAW8PRvAhdY5a661d
sW8LiiScepraTUcBDCdxilmXpppWfNd9aIWCMQioBBRYQOLHDttIbc+Pmh7GKHCEICmM4LxWHpkl
53xjgomdffhmTPnT2AtrgQh6TNoJcfuHBOjCM5+9jRIJMN4K1uyBDCutqaVj+n11TJysBpKBcKiM
Pb1QNFCzDJxJEwGQpEJDuqvlOmin0tT998dUQ4aP2SUViEc2ApvCUJh4o469ZqQYmL36UmmFUmDS
ocB9TNeO6P0riy+IER00foETwkt+e1T8vIvDKccaMa4qOHmvi6TJhnI3CdMTF1UceLY0iGMhVt0I
bQFkGMWorhy2kdVwFagQ9CmzY2DsnbZWPzQ6SqC24qJ9OomrI+3zg88802gRomgjgBYWaRQT5DQg
xijSScDnSPcttIx0jOoRXTrVOaaadxhN5Ws3XuPrWTx/2CKJFw0UD1FOu90gPldGSR6V2DPS2grG
emOUF24y0+yKWrdUOS0y9EHf17yFmV8+WIuC5qvKLhqjenNvFHI5eNduzTe8LxaTWCQen3fRkct1
jFDrSXKmcujFfsQ/ZFM+uYrup+ZY9G//+iyifoG+GxCakLv8itG/hZWKFMTFUDSJB2oiTNvuJcXq
S1vOQMny62dL96PjOILfTTGuEsyqhh9LdeLNRMbh9lVLnMa3X9rXyASBgJ04GMLcFbGpQWYgfaAx
GTfBg7rajb6PaYH41eHMJFxAGe2p2+3u/FSa4ihJPZSnaysXBTCOxaDl/vcP4I0ZxkGXep6ktI9T
L50oppR34JoKxT3YY4a1WudCHnWzIja4Fcsg5FsdpqSL6E450V70NyUgusVpYHVHCSxyhp6g93VZ
+aLzyWROLrDKAAEiEgMxwVdR5NvhCSWOdlVUpN4sFYmC++/Rq4/U+aRQRHOopQNc0lv1Wd0HqH3s
8X6sBV8Lj9PND2CujjKqETCEWepVfGaQUTUSO4jHzPl5nQvVFGzwt3UycUUg50DuF3nqFZbqn1vo
TpJCtPUMXJgOJ27qq1jt1GyzYnXhbbqxyjhDVa8rRTawOO3ho/qTEvSmYkt+HUxUgreVKe1Me3x/
/NnowlsBm1AwBjUdEr4vbMW3L8oHYgAOgyb1uBgZJahR3/FoZK7fdrEZdRHntr04mHKWrwFKF0rP
czoOTA2AZaipGsy1RAcnQKOoTbwE7HwPtBkKaLwlgdyaQcEJAGMp5aRf5trbc8DHI/TSkrxSDkWe
N7kZjXH6HAa0+4g5o+4+kO/VI0rRXcuBksPQqxDjIyWYZCtBLiqLp6o2HQNlAo9IVNWFimZEb/zh
JMTKzhDnco6SoqHYQjKE79IQBZHVDrSKj12dDJmZZypeBFlpst76efsXr/JMAoZXGg8gmkq3zknM
od1UFmXioZLQcJ2l10QIQI/gP2qG2R8UNKx1E9zXSdibmO/FZOvPP0BceIyk7z+AScmBF8poAtoT
b6SbVuEBIW0jlaTxrg6IJJkxGGf/gJ1ycCCJUaA14oQ1UfZcC4ZlKINxr+EzdjlpnpoAOx4RI72U
UA2UV/Zp8WcC6gx6VAWB/h0zVI/B17GgUwL2sM/oN7+hBy6UQcpbOVFrdb2jVqSDXKWmmWXQmpXy
yvmnFEjszjSqxBwQnMdb37fRpoxFs4q33bCtoG+ckVIjPL2ubOrSTYZgPMILGWhNZGa3X7VFgZyb
BiHx8nFTqvu2jEkcOqgPSphlptJn20d2g9p+RwXSxa9jRmJ/F4kDfhxR0cAst7r0bEB4AHqB+stI
n0bAG1KrKjnSrzXdlzwAcigk8sjn59Tt9rdyYRX1IzUSD139zgpatbDKdPSJgS230U5VSQJZjU1V
cWvsWAspzYwUBE5lHsgxvuKHb74nqXK/jFUZu6TywaYeJOhHSeN0UtKyWHmcl2IANB419Is1HZxl
TEhcaGWgVFMEhy4JMvis29GmRv6MNs+Oj8u1dsni+4GgVgSiDyUgkNMwe4r4MmrB4+LxKcacBMOh
LWlAi9Vc1dFBPyB6iSdrDNeerdlZsM/zd7PM6+jrYeTTsk29UiVqedaUY8vvdQcXlIv3xeCOlbty
0JcCApD3orKMKB4gcObJGpSyFsJwSr2xQw0CyCLi1+8iwOo1acUXNEP0c4hoiNocpHQglOvMJKwA
9Rvgsp7+CuPOl1d+0pI/A14GNLcaoDPaVyfr26HiS4GLWo5DbBQaEKgbAVUQGuUicrVylHgj3At5
GZg8l0ZmC7rnlfRyqTwgwUUZSLzQGgdX1u2XjzU/BKd5nHlcXRKVvmojunuQTtR2kuRmQ+MmwWOl
13bUrDnyeavvPj6qLzJUDeEf2TBXFlKgiDpY7hUylI81n1nGBJAAteMuNSs+N2v1pWsOmOUnQeoo
ag3XiFywsDFmPwlo5IVOYoBX7DREz3pi8b65Kka0cA1lHJe5WoPsCwWG293hxkahQipkXuNDmlPa
BnUHToyjsYavuYeEykAwIeM25vKkCpDIraGybFW9gKqTlxyqC7dNIe0aALH+9CQ8/amIuMbluFQT
vLHH3IN+yrqmCmEvJ8fQkf/OQxtPn9PpHB9U8lJAItSr6f/H671w42/sMg9Nlgm1PlEx87o/yANi
eZ+FvzPNVfIClBmRK1c68ZUjOLr44VJzex8/p7CS2B4wOtTu88LOkxUk6cL9u/lF8xH4dv+4SVZ9
pJ2Zhyb5PCVQWB2f4tQPRAg/62GVLGTRHqBqPPgpMdTJsguNYxJpdQF744DxyQ2KrWSbu+FlwDcH
st7kiVkc5ykZuytNc9MT6yPd+zV5XvGEC4/ZHJv893cw4WzaYeQ4NHAC9qAhIQaR0BAmoHPFufts
39zaOmSAtBZk513698fHtfLrUin4xj7zjNdZJ5VCOe87AZwVHITVAVlLTt1hl0O4mYRICiPrMXj/
ed1LnY7vdlnmoWhswTIRYd2tOSoEQ/ZIss3Eh7yFa0nbn43N7oFxcTe22GdV7qNED7FGXdt3YIGl
zdkfn4fgcxUYs1QiujHFPKWpHsv5KGFZ0kOK8RpUYjAZ3O3rHqktqeQT/dUDonj01yray57rn3PE
NlaUIEBQEeJGj8ImL6EqZvJH/pmfdvEnkDlTbHGgXcnt8iKqK/WaRef8zTLjw3B8+j6ZsLu89KgK
gNJRZxhMcTU4XvRZcykbJK8ATrBsGlWvcrIaANOpcPsZ86g4qYBhBzDgb7m8Itrc24md6rf4wiut
yeuOQU+oT6ZoEhrVCh/A0nuN7/zPj2HcVdYKSTgI+M60OHZQbEJew5lQXcAYPPTMlH1qcWt1seVT
/I9J5hGck16Qy2CfJeUgUKcBL6r8ClyxsEolwvhGABNQVf0mo8T4JKg69IZUQkYJ6Nl0MlUFgs4R
BP/+tB/ASv98N5nTc2eL8T+8WlVgetMhvYcBtMNTXxB/5VsxiQprgfU0dR3gbYmwmqI1we4xb9sH
hFnQKkAN++fFrGwcO8mkREECyJk2i/VGeEeOE/JiyEIE5rgRVxEkzH34z7pmDlsEK6oAZOntiykl
yVDnCpWOKfWdLjxIlWV0IJCfcssIP4zopPONJRWp8/MaWRd3Z5eJHdS6z6A4Art1aU4HtSRpYJYR
pkx1/CMc64f+ZU3Xi02M/mMTTJC8pqIxDxDx7VoVvk8KMA9Kx360000PECsqwWb9p0zBlwspZONt
zeTip5SB2VNQO0OzljmXNS0ruaWxdDRKC4V2XrYyhUQf45V6w2rYOT9A3x6o/ywPw9Eoq0OeFIoE
t8vLI6Ci26yQju3f4CnddBgolk7Dc3yNHXmNbHBxYf+1hWG4W1t9105Kb2TYSqALkWReVbTNrsFH
bukrbzzjsJhVofV9a4kLMCyg9bCkA3beOfWf4W9RkkRcO5BMCHVnh3lzgSJWxXi2g6bLMfqFghNm
Lgrgx8z4PG4qr37Xtr1GVO/ni7C2kcyZrCve1yeg5o9Ik2gEKIH0mU5Wo2/L8MDRfZm//G/2mPse
4mEs/ATLxGPnV4CCOlpF4jN9qnbc+X8zxVxxPjKScqA4j9wlfoohc+9nJL+OwATa/5sh5hn1uY4X
gib/WpP+LLz4HIlQdXgE76+w1r67fwdA3WlANxedcHT+WfKvsJ/iZAZnHIdGN2nMoz5V2GLxkEQl
4cqPKCjXDuZ8Am6vNfDH4EBGmQrJPTD4txcgLmmhC13uH5UQAIqqsUtf32aCRnrQSKE2DGTHLq46
wqGHJVTnNuCskUPV5ec9vr8et7+CuR6gKWoDcDH7R038HGM3zx5AUfe/mWCuAidqcccB4HZsZdGh
GPDodz0K8v8HIzP/Dr4fgEMsChADDiPGyDr/WKNK1BXnpjy0a6SY93f6q6M86xUg2QTu8faLycrI
Cck0hScd00OvwkMh2Tz9qI2HJFNJXa2wXs039vZ83FpjzseYVxNaZkJ4CqTAMNs0w+RSLa8y69wf
fOgOz8k1hOKxJBb0GvYh0KZaRE8NpAPT/IIZa2AR84SM5WjR4jmtAoBKYxtlHygc9VJJQq0gUZw8
0K6wqdrZ/rjG/jBf7Nul3/4mZumlWHBN3Af0RGVjV2YXqTe2QfLYgdDq51OzEK7oPEC2GLtBqRHT
CoyLSVqMVMp9TE961GAU7qWAGBkajA9BaBmPPAlPIqoNn4ay4kK/mHOYFYLICBVOEeyXgFQwK5Sm
qG74vE1OrT26o5naRHvKLOoEbmCDx9iu0fYczIpULvIWC2m2qzqx1Tie8KGvVBe/wEU//RbGBUwQ
4wEFRJecEiSf4Rklnwhpiip1JGuREb8LMSQvPyTFpToEEKBFjbYZl2zq2hS51wZk9r+i1NLbPcfZ
fUkU+pJklzS0Zmmk4KEqLVo+IIlPfknVNsY0HP9iJGsJ7v1d0VEdxdgm5EHFebzx9mbSKR7FslKT
U5nkH7qQIzAaLj8flXtHeWuC+WJhgZpgk2jJKeDx3HXbQbXGagX/uHQcb9bBfApZ6yATC2j3iXeV
P607NWgj2UO2kY6TbShQhCNiYY9rQd/a0hgHjQFGZRRHWFU4K+b3wJqJq6Nm8/YwhwxFWgwjQXoX
EBXWd/J9ECh+XecnTGM6tXYWqosM9tU+iiGFZyXK1qAV6evYDduVDO8+0IR7+2aZ+XB+P7TShPbu
KdUvv6S8snVUiXF8UWr5+YSwVSuEmreWmK9XgygtK4I2P0GpTBOsQAevMInQXdPdBjK1/VprZnFl
oF0D7Ad4n7tp90JKU2o0OVYmv3ENepXQvROLtxIghkhcC5AWfDIUjf8xxnhKHuhYDAQWWBz4FCl9
kNrfWu5W/Wrzet6lu5OC7ib4/JDSYQ7m9i5rtJyquMX3CvvSrIWtGu4QtGtoBXP0KPiXAehXjJLN
l3DFEy5/QMy2g7AXcBRRZ0obxoTKTc6V+cmfthWIPFMv4UmVu03tafy58g8DXXkI2ArrfGYUCRVm
aAqKErJ1drV1XPR6qBan6PfkZOd3zuzPskQUG9KslriH5D16qNZaZP3Vt2E2+cbsfLS+FdT5OtLb
kWrFaWx/y5+oM5shxqW4GlMbhynfqL3t/xGpK+vH/mGMDQ9o+mF40zCfrgYrUT6L6LrbAmbXmyFo
5EKVihO34U0JHEyYTthG7rA37DgxIdcVmdAiIaENcirw/I3grOJN3c5f5NUR4PsI7/ZrzP//t22Z
xiIY+QJfg24npzzlE0GNy8wA6edfjWN5oJu/m8zkzrq9JhOzEIbhBKBfDcSMMsOAby2D8w6jB1lW
nCAsiJo3stMxMOPBoSKKQ8Xcwl7xVosGwQaAthniZYxm3BrsxyYIkZUXp1p5BRWNyfdHCl4CqgIm
iWm3Nc6RBfehgMhhpjuedZVYkFepTRwAzmJxSsfwFPuZy/klyZEbY1Lp37thSPqi/Y+JZtRo2NHX
CZQjQlRF5ekXxm+s2EVxhnjBg7jSk1qK4b7bYSPnQJWAwKWw0znJtblOryVOC33g7NLq9jKCOARz
6Nvplu8M5m9IHV9CW9+k0KVo34OLsa2cnxe+EATh9wAZIINRCHNQ7J1WMwrnlZanqqBmnlOzX+tI
LllA4oPaNlykBEzc7ZkRC0jIKFIGddcoFfYDAN021dq1Z01ceAHQbTZmBJGObI5lswM/TSdUZVOe
iq1olkRy4g1vy7ayH8ghMNXNZCdPhen1YJzyEnOttre8yH+sMx45N7i8yMQW1gGds9OsEM5iGI0r
Xk9YCLpuFsl8LVnp0wp0HOVJ3GVX7hWoacLxhFquYMoHfeaJyP8faV+227iyLPtFBDgX+VokNdq0
rJZtuV8I2+3mPBfHrz9B42JvqcQr4vRBA6vRy4CTNWVlZUZGvC+wxMyObGqwmTj3gY7jlq/KwPNW
g/DBjdHBX6V7M+4XnApfaPrx5dqFiWnUFw5UA77OgCpP6ZobeRd9DSX13nUAOCfCH2+vf/p2+nl/
18/eoJcmufUaa0kN8xqjCrbal3LGhL5GdvWZ7cPtAOjYLjoa0EE0bfO0YHh6VPB3KAjDMJMQD5my
z9djDf0orAMT51/LACyvLSSLPFtka3Od+Y8SXglGtKSnPhehIOUMlCxYGwDH4FvrtawOjBjpZ3di
LZSd1SFxK7pblB+ZPv1maBNwEONDZ6XI3YMJBKsFZehKVwGXcbxJVmCHwWvYA3GTYkUo8it/0AVM
/0aLKOTprXHH8s8EXGygKs0GUBnBsvbU29W2p9ox2atPo/Vh2s2eLKzhzSEE+g+lLODUpggM+b/r
JdSKHGxGGVwmWrJyqyJBs9G1IXEqvMTs+9vlh7niamScLe7CDTzJjDI/Lt0UPObRn+/hd9BazBbY
fjABs1afapRKimfo7KWg+wD512/8PXxW/a598bf1sEp8eemqXBo/t85d1fhSaeCbdOXc+7YEOnfp
lxC8l2NgieAR37bxOiI2qGyEYT12FpEW7iy+VAqdtcsVQPLuegXQfdUDY48vYN1fb+N5f9PBysqn
UQHke1xp5DUfX6XSdO4vxs3+nrIuKBKryDOhlsmvu1KILGz1pnGNLnUK/bmVdjIa6ZIevC/+n/u2
buZ4Un2d6EzgJKABxrPyhERpylLXK7dMk3MR+6sMvX1107zeNzO5uavtBTNT0zpQlyiDIYN9PZFZ
r3VaMsJMPfhOrvwKtWLd5SiJ5QubZm48l4Y4fxvXmNq0gaFOk09RXlhGagKbmy9M28x4cD9OyTEA
YJCj5p7tRK0LLa1CjKdwiz6gRvBCilVuLpWYZ7YCNgLiDAS5SB/zXlwK1ThSu6Fyh1c1oapVHUrV
aczV/dWZmbQrK9zhL3SIBOTqWLlEzIBcPITOiJzxfRu3ZwkN+Qh6wQSMDmUkwaa46sJ3sigpFOgK
1q6kCyCJaEsFNJlS1aJvtLDzSNOtuPZiq2jj0jJlv6R9LcROy+KlKvDcnKIlHvUS6MSAZIVzK2La
Vl2hKaUrkpYmEIUWw69YzSyPhLYK+vT74771rBg3LiuAjXW0Tmr82yLKok5ODL9yx+J99L/yUkaN
21ZkFNpQg1a6fCMUhyQPXvoC8n8d89cstSFyHogbTW4t1CJ00qBZjybtk9mTcun7bgKFn+9DehJ9
cygy8Vs5ruI2EzujdJvK3LAss/SvAG2JivJb2oFmIj4VhAbKRhB3SRyuDGVb9I91QNagaBvURzTP
Bcnr/SlTb52FBrY7WVKBX0afK7dTmmaMWW8QxLhD+VaaocWA8rtvYmbHE6gDTbUSBcw2fIkccPsA
zNslcwtptOVw1/s6jfUFJzGz0UCfA2Z2VYFK7s3hDZualGNcMzePd9L4tzRNOwLPkhyMYL9NFrKz
Mx7pyhh3hpPcl/RMr5irVejqbJ6C4qstvsMlxNT0azhHjjXBtTSJ8qINnrsRUWHp2yrIG1dnn4IS
U8Os0L0hg23wURZfNJRi7i/U7XMLjwHwviONCOA8yIi406p0fgEKrK5xwTihsAj1Bz+1tfrMGHpf
TLfeAukZEmf4yk/iPt7mJ7N9MUHQszJcfV8vEcre7ht004FMA0T7imSgN+PaiSVpMgiJGjZumh2Y
/m2kDxHJF07knA2kFwFo/gFz82SPgZonQqpkjVtFKHb4T1mOPFP7v807YwhTvgOLiDIdUqfXAyky
Ua+jpmjcccXwPsiorzqTqOHSc/l2v1zbmQZ74fUlQ9JqlcGOMSB7JjpGtI7SdTtSo1o40rdeY7KE
M423OWAoPxvpwhLkc9QCxaLGbRQ9sJjUP8lZvuTNZ4aDVDa4XIDkw6OKZx+oS98fZUlrXYg+xBZS
zVRdSPNO+/n6gIG548IC7/z00owC8KO5gLisSgt9X1tj9byUL+elepDBVtGMO3E7o2MH1xJ3rEJi
5hV6flsg9dNHqIl3iODZ1qxKC6w5afA8NsUZVAvbofZ2yegMHmS21VWtq1ajOP4pKJwOffLJY55Z
SvkrDyFpOiYrMwcV1vG+B5hZV3wpQYCKZjGEw5zHMYZGwuOkBOG6AdIelrSh09bD930jPGPQ/5uP
/1rhAroCempVMdStm46PDZSbVStBF8eofgQHFdKl2pPfZSU180MvZq/FXz1YRaPjy8nm/nfMDBag
bpz7qeCNdmXuM9pc9wojqwc3knUQazVUWxjoT7jB7S9YgE9FRCmqCMqvD2SbKZ1YpO2AhEQGD3qO
j9Gpee0f2AH0N2vdTqh/CA+g8whGp97K9M+SLs+Me4O0AYJZ9KJDm4d3b9DK6mIBelQuqB2pngaW
lO+Tmtn3J/L2OlRxuePVAUoWXL08U6Oe5Gk+9t7gSlm/0SPULDr0XGdv8lJC7rZYgRQgyFHQW4/+
F+QdpyW98Dsdy3SR1dXoDtZo91tlX/zyHXnbW52dOcN+oOHBt/5G66XO5Ll5vLQ7/fzCbpiGTSYK
5eie7cPCI2omVr8e0zS7F79blSMmRxV+t0nV9We7ZzShmvUcr5ZQpzPR8bWlKYa6sDRURECrLCwN
1mcK4YP80diq22wzrutzbX/Um2EtrHQXWWmoKlW25yxpsMwcCITloIFEtQGEKnAw118wGiPJyi6X
3X7oYiubKCGFN1BrUvUb2qtpY6F4aREPwlzHXH6t6lVeQc0g655CtFRArp4W+rhp84dxcGRjIRS4
vW6AwRLhDlCdwDPzZ50uZqcKUoB/fUl1RyEZrXyUVHuU9WCT9AWUKNRUXwm6CALESNHX98/PvGXE
yAQPd3RIcutCjBwZWiQv3QoYkw7Yi8xI0VGz9rd5fQ6NJY7ZW78HgMskdgKsD2J/3iuBAikSxihS
3bDSHzWhWDEhXIh4ZiLJiSQV6TQE5OCVVbghSQNJUVM0VZcFTnEA6QZh29Ggxjr9Ttz0oQCt79SM
2j1Uqa2oKwZKUOkgoYNEstrFTOKtf7r+GG7XRR6a3mPPUN3hWSwtNMyiRxO9Z35ohf22htDmKi1P
42sPpBNDn4DZbO+v721iGixdgFWhCiUSEQKtnNvKjbIbQGWhgnFVAODTUqTncO+R7KUAEbXe7JLg
UW52sbHTJEpGwzKSVaR9Rs1xSSH2tlL18yW4emWo4xk3hKyCVpJSHyPNRdd1AtQ3Vdkx9p8EKzxo
4VOqOY2wTsvHci/vgh3aUJ71p2qXHMdvyBnKVH6TyAbQK3OjgAkTZ2ThIrmNx366PFEEB3W9Ag3F
a/cQV7Wcg/1Kcwf21UBempnPqfL3r9r+tCbnxdvCusydBORJ/mOPu58FFc5IT2Gvb9dk1z245s6j
Lx/urz8LA1OmSPI6EsDIdA1DwhWJMgEXa/hp0slZHGuu8tQlFF347NCPK/8YOrE2NZcna2gCd/0R
+D5oWvj78tWUVvJj+z7+Ju0j+kVURwbxGHnW9E0m9Fbhj+AkE9ahWi24wdur7vpLp5FcuEEWV6wl
eqoBJNOiy7ej4wjG8sPCzE/jvZkP1J5QwICbgIjHtRU5kHqf1J3meoMVV+iAUvGKOIYyekuDik6K
3CqjJoR9lyKi2xYBnAANMa4BpiQVFXbOsqnV+ZAKreaG5ReIBjw7k+wM+qgpVYYNC58GgMIb8TiG
C0OendcLu5wP0AZParSaafB8r1V4yrDixT+t3cSbguFNQScXvlesE4Y4HzW3CZk7knjTGmytaP3C
629y3jeLd2GG28woFgY61AA1V0u0tdYlukWG4qtCUjYx29QJk6ZYCJJmbsjpokLOHGsHIhEu/pLS
0kuAEdLcpHiPq33IwD+rHSvcK50QboJecO7vz7kRQslVRh4R+RBJ42KyXI+JMvq65nZ9RlX/TZO7
deT9ynKQLVfpwuDmvNAEuEUKDsEzxJSuz0IaVn0IGQporyADDjFhkzh5lpEFFzQT/QHUOtHr4waC
+AEvsRc0gtZkoFp39SREhAFdo/iYJq8qWDVE1dGxUXrHFGnvdK2TkREFpzhbleaWQfIxXJnKOwhL
KBMhZJBC2XZhS80GDDq6yif02tRNw02C1oRjI4OtwQVdyA6c7tRL0RuH9UWDRqBDnzrAw9ATLM8D
Ifb4kaBrsqnXYMZTlJNvbgrtzVQnLuuItg1kGZdSY7dFergNHQ37qEKATgVMIdeLVA0jUzronLjS
UFFNseSadlW98eymoB+eDWh0ox3DQycY9iC+gNzkHzbkhXluenoVCTtsdwSnfVpSFgydA42O0q59
NJBhNoGNMAdl4RTMbUwgz0EvSgCeAS76esxiwUhHBlxanlzXayS4IlsdzGS1MLTp23l3Ah0Q3MN4
RYKojXMnpFB0EncKYsUTInzHUenRtB6OPl39Nunqax3SR9Ha4p/EFWzLcR52b843/Xj4ePnV7K2B
/gnobvPLWT+8bzbPm8359Pf512tO7b3tu+f9zrP2z0uQqTn/cPnJ3CVZGF3L6gG7lY1Qawdp4rDv
SLlqpScJcI3783OLpMDWuzTG3Vhe6o+1MaiqqwBiX1Q7AB5l8qJmK+lTKFcg3gYZxc54iIq9ZyzV
/6dtfW9tuFsLlR2ljjKsjZK8q0hedpXdLEV9vLw68kHXA+TOlu+JRcF6orr7c077FUDwVMT7Pqfy
OtlCvYnKDigFwD9GrINPZahgPOB5TGzNXnoizwWgYG/Bpp8y4Qp/ymMwbStJjHvGH37n/aad7mmf
svEprPciZCdA+3p/ceeOGGoiMkpV4NVAY9/1ESuZUQrgzNbd0hOphhaqYKHr+udtwa8gkrTwXdD2
QMzPTS4QBRlgXInurrZbwdqeRvqt2yr9Ig6xvj37+xBapa1TZ2rh/7Uh2+T8OglXD8c/S41wc+f8
8ks4H2YMvSqP7TRWbT+4ngIKufA3gBALF93PIt0b8XR4LyLYWveDISMYcUqHXUrPZ5N+Pn3WIE2o
Hs6fq9PWsL9T8CZ4tmkdvrozZJ0gjIoEM7rRVx+Q9rTi1fM+d5r9a2NpC183d6Ag7gDdyYnMHYnW
648by8DIoCSiu62n0GbYtcomT9uFXTU70xdGuBkQNFahx7/W3R6+wgDCUjJoE1KSf/zD7r2ww10Q
NUG2mDEMpvFBY9aQGo0iZTwsxEfzU0amxhxQuiBJcz1lYmVk5tj2uqtoMh4KD+2wkZSlJMFchAld
KFQaECNBd4Hz6F2at36QZbo7GIBMvqInoXghoFYUkZzIP+9P2+zyXNjiHLoseppaRanu+uZ+/BIj
uygrS6qXguY5ZwbK05+SM25vnghBapuu0iGf7RYF7SJlW9ciiJtLu++fEUz1KCaa5vH+yGbuRawT
nre4xk3gD7jdbRRQMSkSRXdNDdyfhhSUDgul9VhA1wNZIqscwwWLMw6UIHYG1HWiiAKe+HpzmINK
Ul+AU1Eq6U2KkOFp69P9Qc0s15UJLktAwlzOxAb+RIpVqgDWqyJtMq7SdIm4dWajgxJZwiMAQgqA
2nEbPRlDn8USDJXlHyBDAnTLD/1CL+GSjennF85xZCLxSQUbLIZu5VNDNlK/AIeenS8kM1Vo2WBR
efSxqQ9twgZs7z6BhEE7DiddxxNfFeqExmjjuL86c1sOzV4A7oGSS8TT4XpAsp+leT12uivIeeC0
Qa5QaQTnMySF0TqVhsG6yYOFA/yjU8BdMRM3PQEPMnolsVzXRpvCCxopFTHEVUofCSX0NVq/Vnbn
TLQ8IS2tJ/DyEGd9PBzeD4Z9pANUtx8gHWtbUPGgm79g7Kf/MBEX38RNRCoAVAiuB+wek51YOPE6
Gk1mlyjEqBMXoFaoCxbn9tLlLMjXsxBV0CZAN5zuGmjMrI6RvE3ChQrtrAm4E1Cu4Vxgja9NdFmf
6gJq6q46PnVgnEUbFWSO70/cnAsBwOw/NjinZfp1JYRMhZ8cu69eYl9CXjv3TfxwLt9smAsb3I3M
FLFqkMlHS8Vu2L3WDt7UFsPewWsaf2JanfeG1ezOCq1WCIJP37klTBsrxtZC80IOtq/tEcdnq6Mh
aOI3htik5QUU3KlQyY630auOGOatteoVFelGs5//ZXvpChIioJ8AGIU/1W2tDv2QEyy25qsraMzr
az/Nz8Wgb+VGTp909EzZC7OGxeUnDTlTY0JLoTyrcpOGOD2WOpIQVyPQ2djiBZRHkSVDx+q+nblN
hrwSpGumvn7CF0TSoRm6SgoJwhi0MIiZkttJi+p7VxvdwpGZ81b/NYVi6fV+TjKtKjVNwH6uq1+R
2r6qvfxGQolR3R80K2j6dnV/cD95nZtZBEfdhPD6yXlem/QTAzbDlLhnZk9AavgqpHPsxIrwzkK3
l5WAXVmg7YrZhtNZZ9mRKFLSGxQD7n/J7DQTlIPQGwmWer6xKQMTbZ+oFXFNYSfoz6L4bSL2uW9j
dn4BS4EiObgxAba9HqxAYm2A3B0YjQPQZKMGdqghGdZoGnLKymGM1vfNzQ7JmIAdCqT1kHG9Ngdw
wSiHHiOumkZUQz9abnyw8eW+EXnuQkXVFHlyNMIA4Mh5djIEqgAiNOJW3kCDbt8xNHhupOFvzw5i
AmLalWmgOVI8lDoydOq6bMCQts9GCJRsQuHYtzFFnQNE4VAX8rpHPwB5UmLXzUFcgh7fdiWAaBgQ
XQS3k3zWDZdL17OqrthAXC9IARVXVgHbd3jo+VuZ2Zpk6WjPsGrZ/Id1AMEsygkTBlDjs4dVpxhg
7VCIK3XQYCWEPQtClq49JBsXKps/lQn+OF2amnbgRQBVQSijFiKYAt07aIv7lYZi+WDlFOkKtCgB
RXbMtr09cfSV9AlhAFh3Lf+hdUb0Lib04K+/fYc+hJgFGphWsHt+bizzH6I8AtgHEJ3AHkFl9/oj
kUDPtAQMIm446icEQSe9IqXl9bK4cN54mu0pd4MwaAIM4TmLogMXAwRjUiRDasJH46ZKtjFtbWk1
ODV9QhlrI9lPIf1u6VdCH/JtQQ0KkghUfSUHvo5i4PdPys/74mZxLr6GP49lVgSFj69J9IFCBtA8
D/kfoVtrbO1lez11o6C2FB05OxP9OZ+CBPh9Dt3l7ZA7aidb7divQLJEpRKwbGFvKlvglu1C30PE
QYkgBI3ndGwxFlMFtB/BLp1UnOOnulnVAiRG8Pq1dIOKbqijggXxh06H4IO/1QpwLS8RK8+FLZcz
P/38YiMKoFXvx57AK7RoNgzBK7QEFJjzOygVo149vemQn722UMdxgTPuQ7qzP7BRpkl4MhTQlTcL
V9Rcxgb9YgrKLTjDAGBwZwpFCz8MMixbhXOT0zM4mWwo/IHoUqG4lUCLAcLLlW5hMx29B9/5/jLo
15dKdVriYDHHEr+m8GeghvMc28hEUDuylgooMxkCAtQKri6UDyH6xb0021JmRAkiw1X8D3H4yCbS
b/+jzD5MDQIXRurc38u3ZBzTybqwx11lUdmXCrSgMPvGp+g/esqqTDZgVXNJgFu7KKlYWmlH1cQ2
92HUWWa/8rItRMGoPjwzOQYPTW8lkqMMCjbgHm9zy0PWNP1Vl3YivQ+SNXo+pKVoUR6T9tVof0Gd
RBvjTQylxftjmb0WpnmbmjiACeGhnH3T5X6ppYabbI3+3QOnXoBi01bdtPF+VN1+odY6lzIHF/d/
7fFeicS6GZSw1zJmjXn6pplv4iTV/aSBMdV8Lgx4apAjjKGjx8+gL/S0JSISnrP3xzNefgPviwIQ
FUzdCG7vPYmB5WW/iAyAGhgoJaj9rtH9IavPiGAshazG1Aq63iHihxhWxyrYFIFHpcWu3WnL8O4R
dVtQI6FcBCDydOAvXAYTA7EKY2ypDuvvKiUyQPlXUVi6vkv8TbkkGTcDbZvq7CihInonU7bz2l5Z
F5mQ+4XhphraIh3toAF75vr9e2kxKCKO4P/It/e32lwh8dImXwNHlr3wdD/HtAMBDQqfVWD1G8EB
eQ89GPQNGhsUdGg2hG9dNGLb6UIh85a4Bcf2Ysx8PmLQyzqoJ/sQOGK1vm8LSHGmrYU2Nr1eB0Nt
sfoJemlptldlu86XGkMnX3m7xv+Z8x8kysUaN70fMa2D/dIsdopwNhSLiFtRQf9kECyc69n9hMhX
BVkBxIZ4FAcEhbTB8Cocayjqgj0Kwqx2gog0IntBP8gQagMP/f31nXclFza5ay9RCqVSANx1FcVR
1x1JLYLJRSEYyAeqs7fiRfL+3rc5F+Wj9o7nIRiF0BfBnWRDi0pFMDrDDTXRZtlZBBonj0/3jcyu
G3K10IUBeyVADtdnZagaSc0rMMZHUWqF8saD7iHxHKbWluAv9K/8vJxvNgn2CODPyNDh1XttTBda
4NVrOAJ0f9vRNtqKFjoR6Uh9CpZc1EZOJu7hACxQqMKNtkA/UQXb6A+H/KGz3yeMlEfT7cNLR/8k
VoZQDuQoqKLIq5c/92dldofhLYfEAybm5r0cCLpcZx0cuRZkruFhBw/xHnJieIWs4qH/HVcl9bPz
faNzNz0qkpOC1wSc5sMRUcob1MNh1KgVmkFArX1I140J6rUcMYm08Lyb3V0X1ri1KFkVR6WGDa3D
JRbypyr/GfBauz+k2Tck4gm0N0IIA/uY28ODmcaZLARw/cJr2tQ00T/bett0J98/J2yTMNoA2CeG
uI0eo8xNpU2vEZB/5MCCfEbm4zARBTSgoRoKp1KKN+azdRWuC2NddJv73zpzEhAhgPVHQzQIvQEu
RxKryhh0A6bfh8Sy3r+r3hGdgzTuDlW0RHg104sAOB7g5ADnTXpp/EspNsmQm8nkwhDoIy4pN0Gw
HslmqFQa9QEwynRksR0jSdfSfsT/lEEJfNK6heM/69cmbCA4yyQk2XgZUl8aWVkIreFKvhNoTp6v
02NTQRUYsRKg0dIRBP/353lum19a5KIBkqp+FAWTWwvxVvdH4d3PwKrvMfR4fVVxd+4QkvzfTHKB
fuPlTZQMMDnEsTOqiOvZqU+ecnQp+0nnqIK24OmWxsgdrhTDG+u2nwzuvF1ahw+x96f0jyTU7Sxs
F3bunLdCxQ3PJWAHJkrPa7eqNbJSV8jguKmO5Ee1l4xNJ1AdKEYQ6BrnRlhYwdncHjqwJxa1qWnv
Jw6+uOy7qsuAngBOTQZExtj1eDX5m+KgrMAcSH+rDjRCdlNNQqIn6G1ZLT3V1kjw9HWyZGFpp93C
XSkQCAZHBMCc6HLitTckvx0gzI38MDayQ/xPuag3jBg075a4meb8w6Ulbk0ToUjAtQFLifebiRWd
3kKS0UB3AtkxYWFJZ4elQhEV3Xu4/PkZhu62X0ZtQFwUnxBBRStV9mmt55YkLuWGf4BON1P406IB
/AlKmtNNcbGacdGOflmGZEKfhNEWjQAj2er512i3wnvcO3FQ2PFLI1D2OUgPYT1Y4IEAHKbZKv1p
0NdyvFSRnPNKBnp3dR25JDhlHptVxmaVCSmSx2mXougJvemjajiB/rsQ0i3JD4qfvyrK230vMbvA
F0a511uM2oIOhWXitvC5Qv8N5KLN8u8GfSKoXy7cjNOZvJl0XIgouOLGR+b4etJFQdGzsIExMYSg
V5IAQSgk5RLnx+w2urDCO74xTMR2LJCQk3ZDikocqkEtuuC7mIbDEmBi7t0FXhjca+DZAg0mn5bu
FJAB4upGGuzMRPtzhNSaB9Kd6ME4+q/JAsJodmiYOpwRvLihCXA9gaNURkkW1UjrR+8GgxNXP+v6
TRaWQC1zC6UjIgNwZuqFvgmQSZgobToQtzdO4ega7M//ftdNCNufeNiA8vX1OCrSegzdEcQFFzPV
yvceJBBm9lqqPu20j/u2JhfFbzr02UzThVacm5b4UumiKEKbGzpCnVGuaC7/SkbUYJ5rpK+XPPNc
eg3Q0f9Y4zlRUQ9JZOCniZvVxlbJH8UczFLReyVspewjAKmWZ1UaPFuQ7KMksItKAsfPuOuTyjFl
xD/xW193llhvjeCV9BCONJ+87jnIndazBLDd90hyh/u43EnidmoDHusdeCe24Do3WhzcI1qEwQ5C
MwGdI9kDSKybgQrpkUBCXF7SsZ65gq/GyuUsQf3shSC/IG4tB8eOrQ0dehv5iE6qPVp+ui2TlkpO
c/vSwEmbGEoA3+BLeh2iRyVG1dRNSWRFmfhoCMX2/naZO2IQbkDDHE41EinToC8uBtNrmgE0lcSF
lKRK20Q2LaKACEBMkVEqfJ8sXHrK9Bq42Z+Q7UTdFd1wBo+GImIQpw3ziPt41qgNrAugmK9Thv/8
+/Ezsj9zJGfP+K9PUZK2pry+ij9rPbHal/tDn2n5RICOnik8xlB4Bq/39dgD0FIrnYxPUXtHaWhK
7FTfx8FGb7biCJ3F2OpcVoPpeycC7DYGeLesELuDJZEt0XfMgcCvHgvct5hGqPiSURquUG50Fm6E
0tHxOBmOOdhdzTXyHVn011OsCu+rb5CJDEuV6rns0tUXcPdIKfV9ogx4rgTJ75ys6rrZtiH44rQV
0WjbPU+9H+N3kcQ0zbf9Ehpj7hU5tQ+gPxLpQ2xILkIxmqQV8pYZIMNGP3Mlr5p0/KUCd8OSX5Hy
JHuPsu/40RdL/2rKCcruw9cIFnYN1cboXQwHC4rkklLTStZQkoQWqfyHvU+69gvB6NyzDrUvlLxR
DBKBnuZOTKMKfuuXteF65hnvWD/17BathkZWPWpDahlqTM1onzIrOChmZhXeZhht9M/Y0tKczbgH
ExwDUAvE6UV/A/fwbn0pDYtOwsN7BBVJtkuW9B7mbntYwG8GGYIJBmBuVwa+khd6rRkuM9YNsc2N
wJ4l7XHikymfC12lZb0Plxo2ppXmPMSVUW4jdk1Yl16mGq6ZnTTzcyp0MWW1cPZn3JA5JcNAZGVO
xD7T3F74PeyStjByAZkAMQJIOQXzvJqqJdAJ+UsG92S1QQ8VKYCOUfPtow1oGqtHMWqMZ50IOpUK
8x+yq3BGgO9iQQk4MLi3Ry2XWSoxrCYTHqVy7R0EbZ8ghZ8e7w99JkBAHhCQRoJsAOiMuOmtWRmp
ZYzpjZEUEhH3y/G+qTcoWfiI5oKl7MPcal6a44Y1SPng1ZWCjFf4yOSPInzUQMf9fxsSdyRNIS6a
ccCQogbZ/5waxUqqFCqXDnmI/iHeRoM5lklSJp4lkds5hsySuFFz003RThxLJ6VBgVA4N/LShpjr
J7yyxLlEFfRWeZxlYMeRi7cEPUBDQrNKXdfeinT1PoeybvlRN3jK2WwJtDzr5qA8ROCOkckBRu76
gEi5UptNWJquvFbHdRwfEogHeI2lyE+xZKKyt9WaIzN3hXISwOgbvShotG4WooXJv/CuYHJwyFvL
4iS1ff0R6qAqYa3Vptuip5+B0GPUUCavfKs2FrI5067nLengYUAcAMqOGz6NLJdDFo2CiYakzNb8
hyGF7m20lcJno3u9v1vnTsR/Td2wEWZQQujN1ofKs7irPRAUoGUcwID7RmaCG/g1GVlH9GuiN5wH
1eVeGA1ChM0TJr9Kzc4SS2vOUo0HQfjod9sESIRw26W/CYS5vdIxwYvYrIF/Y8KGLEBGblcRKY5J
NhV/4SLhEx0JgHas1XFikkJ8z6XyDJAL1GhIt0qUeunRPZNXQIc3+n+R7ATVNXrMrvcMZHSBuOwk
rKSkWWCXKqop6aohRDfCwhqSlUjVJZHm2yWFTbTa4AUJyWT5B6N5cZt0MXL9PYs8lyEy9NmqkQOr
W4AHzQ/swgh33ddMHsTQCDy3Tv5G0dFcZRkFYaa+rcYvQRHtbFx6F99eFdBSgKoNmCNQtDD4qUQj
/SB6KKG4gQIIrveeh7pb+eq6Df4k2QNwKff37NwsTqsG+ifACW8oWFq1CED6EJmuiD7NYdyVW7GM
loqoU4r/+qBjTBdGOKdaK2BBqKB36qpa40jKQw6VBmKi9UteZ9Fzb77p3p9BKBbO/EwkBbO4L3To
KyOZyRdJMtzHdTziDHSZm8vRzoOoGzQxaLVtJpgQWXVBu6780F7EIM88La5NcxeWmebMNITKdCuU
Mfv45bmHXt2mt6EI5UXrzDb+mAzEAe2K5I6gne6v6f9n4EgjAxiAcfN+iKgQAUiCab6lrKFZ9x0B
0fSoyJtsxG02ItlpKb7/Uo/qwm6aIUZAlkoCJFQFMyBuai7romsFq8IMlwfkY44nEBQB6/xFLB2q
N4LVoyIJkTvHp79Hin8ihb2ujvawN21graCWCIj76v5UzJ2my+/hzm9UpkrrT9+jv2gd6D99S9Yd
SK3jqfKuLvLhTKPj97kKkmxw1AOQgTj32g36IeBnusFwmAzoLIR4EIXauhTPnWeuqiqwjGrlqXBW
kmFVUNntB9orj6Qf8bzTamsIbbH5I1YrkiB3BLrLek2WaAumfXf7haBERl8uRCnE6dq4cJqGpMS+
Hoymm+n6IRACn1aVf7w/57fXOvaAAu8Lrn5Ag3mFylxKWN0NuAxMUEvXpYCBHuu8pSXetotEx7ML
jMriVKNBNyThQiY0/OcGFGhw0GrFiqUtXoQ+ALWGkdNazmiEfm5FeBLjdSj0VJB7y9DXeTGiZSp2
aoNQ1Tj5w1I/8czli64zxQQtEppBAWO9nmU1qQKVhB6uQ8DctL2HxJoE5YuaLRy3JTvctdvIVT2W
IgIooVEf6zDboE1wp+LpFi30bSwZmlbhYtuEVQD62QqGIJutmZSl6yCwlrA2s3vzYta4wDOU8rQw
a9y1eht/GEEMjA/0We7vzdkL/WJpNK4areLJApJ8jGT0LA8oO3XtY9+8fJHI9pvDQFb37c3QNOAw
GGhCwF8ICXn8kEYiMZGG1HNjKvwSAXwMTr09gTNOoEBnyLKRtQ6GsAeyc1sQ1dy3PncSwVg3dTVB
3R7qvtfLlqi9OuH0PJdoAc0Q+6FrVMnexBpY5XahTWwukLi0xXla9M9LQptmCMe6NVF/l+lzqS2Y
mDvrE/8dQbwHPAEPnA9rL/FQCfHcoAf4zjYjiTb93lO2krLTl1Zu2m28p0SzCiyh8iKijeR67vQy
QzPUWANWlooPCE4sdK7YQiB860iEV4b8IHdfVbfwIlowyhM2spCFhT4UntsMGVDLSIua+0rEyw/s
2GyE6vNAgDGXg6Wgc9YuhA+RHwadOfqBrgfr4UjkcVV5ABCpO1bggNNxsDzJrnfa0vtydqNc2OIu
yUbNijQSMbH+/3D2nb1xI8G2v6gB5vCVYZI0MwqWZOkLsbblZmrGZvz177Teu/fNtIghdgHbWKwA
FTtVV1edOqf4W2U/HONPTf5LwIn67v+OR3LALGopMVKMx7QA6z1o+yaE9tI4faTZEeSTJTW92ydt
IW+AZ9+FRckV6zoHLagGi1Y0nnt+NIBtURyKasqRlk8Vcsqg2LXU+3Fgm0aLdyvmxen6tlvBd6+B
B1zATaTdWjKrmicG8w4qUZ5qhRP7Van/6PTRrZ5VtnO57im6l2eHbNKD4j/c+JCC/x/rX0734nqY
Z4ECqXgENJLq1QAZmaO9s4eAQQPYWrnzlm4JsO3jD8gqEGdJWzVtjCJTKZ59KG1BwSDe3p7JxZOA
Hngh4WKBUE+6HyY4ArMz4cYSRHO+zdtgTEzbL/to2/fh+JOXPmSeVowuJH6we8SvRosHpkQOGNqh
dp2Kqdg9CfdLcIkCH0V24xzkEI0y6p/c2VSxn9CPBJ1lm7T06/qtU1clQxfn9uIzpE2soMacWQM+
I+t0aDh5nfU8VyENp425HQMw3UXAnoDqr8askJU9tOTcbah1IFlhOCKSu3ZBrZPQsUzg3Kd0x7N3
aFsBY+xVeeO1ql+aa0wdC6UXMP8AgQiWDsTCyPld20tjG+zyChYa0A1/tNhLb+xr1zciyy+Le84T
XwFLb6NkYYVajAJize4/XGeiyV1D+yVIl2Voc1FNqUJmOHs0TfpqunGrLVpTojrQtHunWrlZlrzu
pTEpTna0vhtMVRibX0QHV3OETNh/cYKXRrTrOXXyeaKMwLUj3IiaJsi0j1wHGbf6lkTMVwe6Y2gw
9rph3lRFUIz52jlacoPYPJhPBQIk4N68/oCo09s8ZnZ0SpG7zA0fAJwAPRBALSHhxu54v+nyX051
LBLIGCUbm7z+e+9xYV++v8Elik7J3IoghhnmLR6bY/5U+5Oyqcz+WcHjP1ntxVg6s4A34OgAqwXM
trSwk5KmpNdcnJvB2rLsZGq/5+atie6UMt9GxgDXZQeQ21P5r5qmIag5j5a7mrkWVuT7BzEuQgdQ
UyADIF24Gld4Bc5rAreJTpDpOe72Tg3SMZAOUg5qybH3bPAF1Hp6Kkv1+fasL/RmiJoACHEgtgii
H0u6EzRnqFv4dHJK74Xa4rgBlzbSLVgA6GGcsq2zT0LCQm3YFH69W3u3LL0pHIQaSGCjHQHvXmkJ
4m5om0wziNj2Vp4FcbJhxlMfZmcXDXRhpD2sjHchnwaDIJdFN6AL4T3JV46RzfIs18iptRWf1yQE
xKWboEjfek60tau/ijv4+urpWljkK7PSK1BlqlFh9cipzJ9H9UHrQGpsO0BGemC52IDGEnFrGzTx
GnP88gQDuAb8sAoeEjmZrcZJrM9VhzsfjLpq4qFPis0hd4Ae9/hdZ4B1dY3FT2xYaUNDQgiiK4An
CekRyZUlOGqj08DkRMBdDm2sGLoe1LwD+8T+9mouXHwOYjaQIYBM3gJb+7XP4mU3WCnBpduXzt5B
lsJJ7hhzdo6V+Kr+ZoNJ9LbBxeMiqHHATYKGAV2uelbp2NaTocFNE5RBUFgC/RwalEZrnzgMbWSP
0Fv3IdYQqiV48GxQOAPXZiCDg6g6SLWfBX3W6Iu+FgEsxdAg8RSEukC2CwK565mIqZloepGSU59D
qYqEZoG/96kOx4U3n1p47dRtabvV2BDW5RocRBwaecUvrUvrYKqUdm0Xk5MdzcxrW8CLzJNVeXVv
gihtDYq5uOpgkDBQLwFaXa7yJ3mjQTimgjVIgcYptjXrdpOeIMxAh0JeQRdJXc3DL9wVaGEDcQAq
CyJhJj29Ct6RDutJgPeAgp6mdUFxdvmmjM5FVHlokwCVLfJmMRhUyzutPhfsrhxXrsjFgVuCHNNC
AwgUra4XWc+GvCNJQU6jtXVqvrHrJLBRMsZpbvQ/EOta2e0LgQ+IOCBrCSpOiPQYUkjQWuD/HpHx
gXazpQRuhQJOQtQi6O1yjUBl0U+pmFyIleMcI810PTY+KhHNaAtbyFX42Ms7Eivjvgf8KnDy8khd
9OxneWkehjKe/Fi11i7ixdlFrQNPFxRwUSC7/gIyxfnUxQo5Rdi5bo6sQYyS1V0HxpiUv8f524or
WbqJYE2F0hC6W1H2vLY3u8M0Rgyr2bK7KM2C9q9h+SY3z1B8sM3Mw/NbWas2Lh3US5vSimagj+p0
FTZZ41lz5VVhh16O/Ffk3x7c0lxCKloQSqNgbMhjG5q+58R0yamxoveiLjdVDspMUB/lH2jeMDhd
Kdku2UMxHJV3vD1x2UlPzzJTtY5lWLvO9lOebMm53aqd5iv1j5Htbo9tyRNc2pL2SZYkSlSKfTKM
s5d0QNyvudOlC/TSgnTO64LbBa8mcnqNuRZafpuQkAAsenscYq1lpw2wBG4LJDiRqZNOnNVYXGUu
Qi+rto6js6PjDyfaVzX459UaF0gYP942uDgsoNAE/zsKbF9Qy4tUh2mUaStAC6dihiQVcX0eQQhG
V7bKmvzPkuNCQR2tF0hz6FBAuz5adadWWsEQ5FXm62DdF/bPeK0TcvHGvbQhHaU6x25skLg9ReCv
jsL2dXZ2duZjCgvPDhL90/101kpyK+OypW0+OjyP5h42Xe1v3v113HPVv99epEVHfDEu2Q1aOkEi
xcL21uGDlPxOBQGyflKiHfLFzSd9m5s1ZtWlA4WWWQCHgSdDT6kUkrv1wJPOUejZzgclmHVz8uai
WGPEWKorI/4Fpt1EwgBasdINzpJIo01VAZwT1F7so8IIejI7rML3lwo8l8puzeLSfr80KH5+sd/r
NqoiVQekpS5c8DOHvfurb1Swu7srB2txaOB7AS4YWXdggqQZdKqYO05ioVTrdkGGLqtk/qc+oOuh
GACirw5Zc4zdzYxLZlKRgY/urfSdzU8rO2fpcrn8CunUmWXsziS2AcFinx1oGg78Z+O+4PkBzPvo
gQ5dgW5IMJanMfEj7R5fQrr7OVtDvC5NuyBBhMqPpQGgKB3MXAGv+KCN0QksQl6VAQaaHuvZ9fqM
r3jQpUQYklD/a0q+diw6Oyx3ZkBcoC/qgIoMuIRDYaU7tLGeB7dHOuopK8Ak7qhH03hquhWMzdLJ
gUCE4PoRuk3yY7ZNq9YsCrx/WuU4kRhUEiveYGFJcTAFykxgzHDBXm/h3rJL25kLem5d0I0lFA4B
d172Edd40rWrQeDC0rl4xqHZFRzwCOwlc3mltrTT8/jM/hoHNFufQZJxYGF2HJ/QTBE9UxDWpugM
3tzeuWJHXN2EkDgVOhsADimgypIrAHTKU73u7fgMOvhRDwTqwGihB+KZyX1lb+phJVpZsfflgi8d
wzQXAy9hT00KSFl+xFrukenstq9QQAya4tCkD7dH+G0dhYgrknsYn2sCri4dzU7ltBwig577Ng/r
wtg1wzbPHmvXeIlIcNvWt0UUtoAbAipKsIHJ3Umsrv6fLaCwAJXZ1qAd4zbZrmJG1gxJDt0ZWUfT
zKHnLnqoBx08l1AqZppXrxESLBrCcwsbUuCQZeJoBxmqBi8Geh57PUjRI+QYD+ns7kvt1+2p++5Q
xNzhCBi4nyDzZ4oDf7Ez8lQB9e4Qx2cQNDUDZCfTKUCSIzBYeRj15C7PgW0DFwFaebBHlPJjdaxL
e/PyC6RJFSwAZTdm8Rn4izHK9qQ/tBbEAA0WZC20B3MWqPTz9rCX5leoTqp4YqJ6IReObL1qc91l
8VnB4xKsEsYA8qhov1rbXLZjg1wfgD2cBfHzi9ntWzRdm2MVn418p9BPQbwC8or4X1P/YhHxPP9f
M5IXS2u0ylocZno6hVUCNb0MzGhZ67c1eFjWNuf3gE2YE3BjQBWQypbPW1VDExqvMJjjk6/Ch72n
yeBF8Yk6fWi+TORnlqorZ/w7TE4YhYqekCRdQJAW01TzfIKnBlvYluyGx/Q+3sftSd9aa6U14Ztk
7+xYDlL0QhgEGfLrVasr3o+xOsRgG0aTyj3FQThGyQvRtvHaRnTFm+ebLbE3wHEiILnS0lFiOv3E
+/h89/PD9trwfFa9s+v92WzO+w16v86bs/cUPkGCwXt6SoPN5w8QHfoIJ4Mfn+HDj4+H09snKAm9
ezDqHE7++yl8mP1THP75+/jq7h/vJn9ne513AP/t++758Q9Y5h/950c/PKws0JLDF3mU/xmI5PDz
Eo1/thgIPRkP3Gt2hjevJUzExN+aLOFKLo5Tps+J3pcjbNAUsY/VWQj06FpQ8BVEfTeDqxlxOwDi
cgsvKBKtJgMd6Vk1U88q/+mNxIszoO+m31CHno3E19i47asQebl62PG58cEg6ivZj8Z6KiDAM5AS
DWF6AMzX9rbjEs7w1qdJWxMtMMBbkQaO6wDppH9WoBiL8wvuTjyXDXhGOd1nkTFPUnWOzxkI+7Ic
3f0rEfuSAbStQlRWBHi4sa8XsBsyox9KFycrN+Haa7iqeGrq4PYkLXhdIfmJSACiO4hRpUerVWaA
t0cOgron78H0tZUgfGl/XP1+OR8TJcjncfH70XU6xww0/2po8zMKBp69+6zsH44aWMkrYTmovr3R
CKrJy6q9ov6N8xxRw3+AiqJidjlk7Xpie96ZtTNhYvueGWenMtW9Hg0r3eZLjh81CFQiMD5wBLiS
lbgv+gRFLlzVWYzmIVAE7iAem+qPEMjOPLy61rrpv0OUxbguLEopo8HW7VyNYHH+DTiy98MJfvw6
P2R+5rf+T4IeWDzzPH54u38PRz/84/gH75+dPq6cuu+9l9JnSMcORCY8i/UoPuvZveJAqwItmDMS
maLeVOcWsOFHY0qD3O48u3PuVD3ejpCyUO+I84erpW9OvyrtPaY/hhGNmts+DToTVF1x4sNLwAOt
BN8LF9jVrEnHLGXD0FOLYIPW4B5UghRQwg5sHW7+VuY1esjL8PaJW3D+VwalOCdjtFWYgflBie8h
dqOgVe7cKA5IubIFF4JFGIIeOSpOYMaQWe30odWSuMsgFae81z0gmUWgq+CTawOmQwrNfDfnn7eH
9lWvlFyuiDjQmYMnL1qfJG9iWE2RNmWenPXmp+rAs6scetixttUIiMIjdw96stAl495KXgxC/I4/
zBqAQcMaN9OC80Sbl4pGL1EUAvDo+oy3SaO0JcXYR1uNQSM5gTKSVf+a4UVs9Qsr0t7hhTIVHNJW
5z79MLapue3iV16EoMy+Pa9LKwkqCVhDHwtoa6R4IenwJuHdlJ75jC6vU0kPUV+AOLP/VbDYc9Fv
6uPdc9vm0rm4tCnFD5EVJYQR2HQRP6LpNTRC2h3L2PQhyvDvTQFhi948CAKiFVqcmItQxaqnBC/E
Mj2r3O+F5ngIpGZtPET8SFbTQotu0tSQxwCLFqqyljSwvu9VEBVwWGNKSCDh2KeiNjj8INU2ouox
6aG9CiVd65HEmxoYiwadUW7yY0wx5cNwqvvPgei/2S/jvm39ZvwHCr918tah0Dgi+EnbfWztbPDe
8H2qfaTGGv3Okv8ASBDzhagbTwfJfyTW3M0krdNzMvMtCmEAslnsnqngqlyr4C+dIlDqqNhy6KMH
8uh6YSKeZDlx8/SsJX+QYE7X0vRL+9pCyRYIwa80mfT72zqZTDfDUrgITEk/79P5WOf30B7ygEkc
OCQo+L/WnsQpQjoJzfaoTyPgke7l1G7B7gV5p3NhoWVI7700PSAxunJ6Fmfuwop0Fxt4EaEmNGDm
rNT1GHf+IFO/Jva3OH0XRiQnh0krLNXt0rNS/h3Z0XQDtXhVnF1sZZ5Tvqdr3ddLsSKoj7/gHID9
f73PLs6pOugTwjlMnUqDOLvPldSzDTAfFWuctEtb/NKQNDA+mi2EJmFIs58Vsw1VG/f/ObHbTWEE
t33PoimUoRA3iRSqjFVEl/CYkLnFaeJNoPVPbodCL/Hd5jUln7dNLT3LwQcG8J4uNMWR/r4+TgpI
/KDYibeSRs0HNhU7p1E8oQUUZVOYRXOgmyA29h3ykiRrOO6FtYNtwcONmEBQhF7bNnJjyIkG273+
VFW7AkIDcOlrCuELs3llRfJNFh2Ji0x+fO4ctfQqIE+t9F6HYPU4W0+ZsV+ZUPHRUrgBIhug+lHL
RnOaLFI2aYmRI7OenLtUU+6iLK8DJbdBcl8VXUiVPA/NYZi3o1qDTLeyozu7TdJjbNnRBq1VBcqc
Zfk6DXh5crtLVnbWwumESBKS//DR4n0lORrIu6kRQmGEXy7dtiC6QFr9DzeYNzK0gutRoLb8A3Lq
/9yelKU5+aJqwuUtYOTyEhDomRsjLtNhrH5kGXsuQAin62tR7NL7BkTognFOQLt0OU1uai3lqZ3l
Z5DzTFtQ69deN6fQHKUnAhCBxikCvtKD6lGHyLNaU75dGCZkD3GG/i/VlnwL9rqms5r1+bkB1302
+tb7DMHq21P5vYpsCW3F/29Eup+y2bYJd7v8PExePYHm3SAeOEdrL/2nDMAdtonD2xYXzg8MosMW
vZagZ5SzKalSJFGEfphz0zhZiM2iHFtHdQGZK+KfttrWD9Rga9yislGkJ4E+FFTbAJ/gcpTcUmwp
EUtAe3EetB443q1NTyZAaLVlb1N9JWvyLYcujKF9BYRNaKYX0NJrP6ST2Jq5DmNUea86cF+rxNMq
KNqD3cY5u3bQq+8dBKqY4kW26mfWSlFO3jfCvgnlDwukQIaG5M21/dGK3LFoovysR7mHbPYImEhm
/hcjgn0Fywhydxm8wVD8cDMgxs+N2XqW+TY23COrgquLQ7mwIt2SdIachZIl7DyhfjNg/krB3QHi
7tt78tujTkwZ/gJ6Lh4fWD5pyoyhTQeu5ucsUzetA7HBuHhBg5MR7dSDrW4Vs9irzNkYhEMppAXj
HaSo146i/Bz5+giwHgJXKBhEZTS4qjak7xxMKRCMTsCjACxbPveBfvfI4fnPn7/sPADZcXvoSydD
KBsgPBWUE3IFGWVVypwcm6Xk8ROY5pDoxP6MNmoelsoa4mfxaAj1HLybkbzHdXY9z3amxYreiCHO
UOqogh7hFZJ+okieIynRZuM+cUevxptkhsRCFf9l4Dn+DyPW8GwWzCWAaknfADGWqG6giXNWcIf4
zoBrlSI8CicbvcdR1UZeXo7J7rbRb11CWFyoaeDhh6w+OovlIgmYIOZocGDVBBsLiT7KeaeN5Xuu
+e4Abg+w/g8BGD1195dissCbOFQzUOLWzZWMybf1FmV0gJ+EJKSDN5b4+UWAq3RllMfAqj46OlFC
JVJ8C4qh/jzNFAkqE0SYJWu3twcvTullDAMyZ4RkQK/itkaq5qvP9sImMWMyZrqbPJZ8ioM21lTg
6rV55WL5vrmEGXDv4b7UQfshw3iMRhByGTAD4hY+fPKq9vVJ3RQ82VgVaAqGt5rfxUkPdsxTUp94
zld84rdM8NdAL75A9rxAtJkDd5JHKwdTTR6Q6a7P7k2jekc1rOtVD+XFfGTQG/o9oqkBfb2HrgLZ
meVx7UiiHdpr9LVvEs+wq8n/SjvgpkV8ZgOdLW33agbBPOuw4ANTy31SpsM2y1X1oEdo0K5po3tz
2qoAtaocvN6mdcyqkge8TbSNAmXUByN2RK8u58Nh5ursuVmU+6SCKKaCyzuoGH+NTeMX6aAOX7tJ
GsYxkmG3N5Ac2QuCGnw/6otwGqYmryzEYOt8snJ+7NSoCwtDsYIeN9A2HVPIRkBDdn/b3rfT+mUQ
gDC4YbQiYd9cnxJzjmNCeM2PMcpXBXty+JOG6Khvnvpm9Oz+oxnUPSmGbfTW7of4rjN/wX3Nsb1y
MX3lhS5XT3wIeEBAxqGilgbfcf0h1O0LZyhbfoS0x56qBz68QfYHyt917FOahEYNSr/ozu2hzU2g
r9I/0DiMHvLuFzX7TUWPhWHtyuYdvYcx/gdFH0/fnqdXi6jbYY3w81vD/NfXQvsTH4OXCriErr92
TJCz4/nIj0jpHMbSczsD1Mm2N+UQWeQ/aNZBW/fTQtMJ0sMHvZjDlpsBtDeYtR+qA2sEyfopbk2/
AKus6T6b0yg4TVfgL18vXnlW0avwBdBCYC9r4ChNw8H4mnfH3GbV7DWDWT0WqhDl1ea4A4aKKokR
5I2Vu15H7fhOm/Ik8uoRou5Kgkq3g5ZZ0BYajZb8qCvAqD2rM5xDWkdjEXasUU9p1qHHs47SAqgo
4rDfc0oBX69ol/6ua3Og4MluquOIB8VHnDUKkrdak46BUXBn3hR6pgMhMLM1MjY5xhArZCDfhdse
PTnoobxeIcNIQDtlIuvYgr20ipLA7P8W6gePJ5CJ3DtrnRLybfNlDlwqBno00Zf75bIvPL86T51F
bZgDXCuqsVODjYe1vn1av40JHOe4CNGeB1QvHIUUJFrqCCrquCRHmkRHlkfYfc3BNue7jByNjOPt
FKlvt01+c0gwiYqiiugTtBAQyrqexnimeoOKLjla6QG13v3AjyOeiInxctuOfHPirtaxIGJkNpAO
spie2tG+z7BzTpnvOSu+5fsYkA9CTxjiMThVvOCvx9CNbm1bE15CZG683Gl2TX2ALlTYV9NK8CNH
8eJavrQkFUhZNRRNm1v0NDuzr5FZ8cjA/xDurNS5vu02yY7kfvK27ikqRbBjdPcINIOqoHcmZWgF
Tn/nzVr5QNycV14EDg5BpCD7Q3QHtqrrCZwqI7NphQms7hHMHMcoALeK+YK3Qa9ubu+D71v82pT4
+cU56vVS7+IOpuI8OgxPeh1G3TFjH4jwED2sbO41Y1LEQNTSNlC2xDQWycGB2Ai48L2KmWiqBhas
nT2QmN4e3sLCXc6knKG0aDeDjA0WDfacZKiQOFEwg/4Azbcx/Xvb1sK2v7Ilbcbe6oiRVS49KQBm
JINv9PcFXhqTtfKwWtj0V3akzTgmrd0bOezM5TvQAWC+1jZqtbIvvqVvcLSurEiOCLH0CE4FWBnI
W2I5b33EXotIu9N+5I+1ERCaPGkFeuDMuYMC4kpf+nfvdG1ccrxzWbl6o0bYlfaLO3xO7F++Vb4G
J4C/aO1D5PpF2Xix660yigY2E3rKXVA3jKqZPHeWNvhUbapNX1flqe7GtSzy0rqBVACoBsAtwVsq
ucWekXkaEh6fhlwZvBTI9gOzpwJXsrJmasmBIH0igjtkUFDtuj7VltUkeBS08YkbdUpCcFMgmi1b
BtwvHlMPectoA37Juhy39Vx3YaTQfo1DcOE4iNcSBJzR+Gag9f76G1gO10KnJDvRYUh+6okLvH4X
DaE6cuJPVdOuFEK/JVWxqJDndQHfQ9cPag/SoEs7d+fR5dlp7CG7p0XgfkRqE/qItBnCbM62aRT5
nZWcNJCu3T76y7YBqkOXByIFoI6uB1u3k2HOppqdwG+cv6ZuqWwnvYb6m6tn/gj0N7giVBLWLvnJ
1WEI6rqkK3fhgnNFGI9sJLLmUDKRa3PcrlKNjHp2Kt2+Zptxns3ntm+AA3LcuKw3sWUoua8XdZEE
UZLFax08S/ZxTUJDBJ+BzkppvbkdFcQq5vSkTDo029I635pd278oGkUTCt7nd0pM+Na2mLbWZrOw
1dD8gpquiLhBqCWdrHpWJjXrOgaOeJWeSzC4bV3eREFROpu+qY3t7dVeModXLw4XuA1AQC5ttCnt
tNZu6uJE5wJsZHjOlqzza7hi9Bet6bN+yyBiW6OHElqkWB/RTinm/cJXFb3iNEM8lyeNO4FNO2/I
rX2UJLtMOzI6+6AVGojjdarlM5WcDdSaW6bfdfbalbCwwJDOQHeRkDjBG0ma5ayNeWxYdXWqkWGq
bJAKxOXWzZxD1Yydn6bdk0aS8PZUfyv7YfRfLBZgfxEU73IWMRWZgVbr6lNTOrue/kPqx5q92dHZ
hawvEANmynfJ9Ey1NRb+BW8NPLyNfLeGlQYL6vW0O1OJtnO1qE+qUfzlNg1Tc0BnaZqvXLRLdoCk
EBULcCUBcHNtZ8iirI8ctzplGTykkTPLs16j3LRW7IjfI8WUyDYIThAcER2tudd2UhScoTVb1qep
TULWoJMceTlzSDZG/kM3V+LlhfvbQYYDvc7QFAZgQJygiz1Lky4i6KdGKoyy8lElRbGlYMBcCYSW
hoT0nytOPjoi5TdMCZR7ZLtJc6p0HwzMO2dSt3VKj337MihrCMGFc4gdKGS2cZ2Ka1waEzYqcQcX
snnQYe9aj6At/jB1eAPys7lloVV9RPN9AelXZn+k7tp2/D5WvAZBgoASkzgKcvuEogzlZOlpdcp7
9FDTD0WnyEHucRkEbqJ7t0/d9+W7NibdZl1WkimrsupUcCi/NID4rxEPfevrQ0OS4ELFjQkSXqyg
ZII0CWd272QnyMNtyoN6B56lT3PX+iUgl0Ce9x6Ut+u1ap1Yo+tDIKyiHmGggw5vX8lzZ441QNAC
VlUlD0dQSGVo+krb6J7Z1ePtOfx+rq9NSfFzB1FLoUSYgTyvTZPAsZ+yfA3NtGZDCpNJk5IGlKI5
miEL9NT3VZKD0585gVVy/np7PAsb8GrqpAVDKWdgleJmJ0Zrby73dY4N6NwpeunPzgoH1pot6agh
3W4WiY1lUh5La2OOr/wXxHb9nK01VC68cq5XSXzJhaMyAa2oUgZL6GwsZ38En4ubI7846fFzHDdB
RZ5Zej+giE0BURvUtaBpcaS4VQExBdhS16UVdHnUxSg+YEMOhV/Q5i1th40yxV5O8egvX26v4fdn
AdJZuM2w75BeQJPo9Wi5Pc3WqGT5Ka+h/3nsqq2RBdzckewYtY+G8ue2ucXZvbQnvfftXCsnZsIe
aE49JSyC89PvyptDBsalFVPicS2f7AtThhScaHObu02GJjJOQ6W8Y/HfkUPOdfJBco3eaLR0cs9F
erga+xXTS0uIJCFwcWIB0d12PalZMzn6rAOB34wkSDxqnBwHOc/id7bW+7/oNC9NSecizmrbaEqY
Gue3GR0BKtR4tX4TldCG35XZtNXtgM4DGI0rMPPUfhJtrHb0Wqg1357ubyqGwn1ffol0buLImDvT
KuF59vVpCPsAFI88GMLuqTgDovVOj8MDD8ErDjm/rPL8YvSB4r/9EYu7+WLipd0MeZ+aQsE3Pxn0
J+6P+ScY3kA31f1gv5ViJSGxZkvayVGO6Gxwqvxk020RV2gmAZxlU9ce+wOOWbNfYzP5XicSEyza
goD0QG+YzB4mqFUi1e7y00w286ZF/wH5xYAVZPNOnZ9I90c/9PMxsaDzy4K5CaduY62lIRdetfBI
eEsCDGWKpLSU0WohJD+lFmaY1eCt2Y537CeaUBnqFX/m0aNrOf1le3BPUJ6Cl8Jpuj5KDSEZs3nO
IE/R6KqHx/5IvSKFjIRP014ViSa75qiSdeVfhqoHFLgUBSjeurHr/3DdofMEYaN4Un9rqGzTceRK
jQ1uGu1GYTsNZ3rK71h5HvNxZSMvXeOXtqTDVCspShnwdicUi2j7kpMH4q4UpsRZkN0jcg1AB4io
A0t6PbOZblVd18ITu9kQQHsc6YcgdkCVBma28d1J1xJQS/ZAlor5AwUfaCylQMviijEXfZ2fovlI
hezmp2XtaX83WR+Du7vtBxavGch92KBW1wFNlx+mSZw45aQQGGtfp9Rj0PIGfVnaj6C1Vj0FsDNq
+aQ2Q23+Pa2lKpdGCpJFHTU/8HkjLX49s6XeFEncZ+xEFJCfs/hI6IbZkJPsMp84IZS0b492yZ54
LALygLDBlLE8DdX1ZFRHNFEnysEkd8D2+FH0RI3ALsA704G157bBJdcH9iFxDjC10B+5HqCR90rd
MYPhEq+s1OPR4+cU479fafuD6msYmqXhOUKYA3sH70e5JXa0uxl8KS6D34s8CsIei4Lmo/DNBJmO
4rmMo5Wn6jdoBdYO+U9oz4OjEq2YchOfnVPgo1pSnOYZ8AokKLtSP031i97dcf1H7w6PuRMdB92r
TD1Ez4qv3VMUw4EurOYejc9mMCe/SXLo3m7P+xdkSTqz6OdA/xEQsILDQTqzLq3miEZ5eXKKdJ/0
5l3D61+6W/0xAX4GqeSADWeil91olW1NNL/BQzT2aIzwVTXKTdRYvtLMDyTdIse98m0LQY9hA2uF
RBA4sHDQrzeFbjWDbo2kPNnW5xhN51lLPQf6FOUcUPJUgI6lebTmLOj62BujneF0PkH2mfT7OYLg
B/Lftz9I2JPnCspKqJqaQGJivq6/J2WNEZGBslPkRL5poDXWsItjMqRaUNHn27YWx35hS3LXTV8o
VjQbIhYISLdFIdSvMfFtHjB7jdd6bVzS4WM0yR2kM3E16HGooxFYeyYK3xTDymt16erF9kfDG+CB
SKLKjT0pckZO6cKNNQPkdzKjApCihN4leHUyxe8yJYhzfTOj1c5ma33+C/cfbEMBFABJlAvkSgHY
E6aU9Qk70a7xy8TeZ1Pz4q6ygn2DcYmT7iioSiN/44JDS3LVatYTu41adtIBZG/aMVSS4b6jz539
K6duwC1vtoxgiJIdbYd/DOMlX5UWFGdW3qdgjlME9httybb0WKi7Rp/nqIB7s4zc15wSioeu9Xl7
gy5diCgcCwZpYHsswFGuTwOAMllsNhhoUvx1crpnMQvN0fozFePBBNbVTmzfpMW9OZhHRwnabgxu
f8HStsWFiEsRcEDjGxWtVvWmUec1Q7cdrHFgdSCwRNEz1NJpxX8vbR7sWdA1iGZhlJqux6oVOhZr
4ALco6ie07kEHMuuFqrRtJaKXzT1dUtAPxrpIzkcRneKhaZQYaoIRwr12alt7xMkDVbc67IhsYKQ
FAbLrDQmvGRrntgD1k83wJT8kgzAJmcr9bIlI2jaAWATDfigwpRezDq691jpIpAg4BwNe1v7MzSl
4lncWkNvLW16VJM1pLmBgQZ6/XqJIlZWShUhgmjIgGTRY5mMKxO2EKOY4lSjEV+BFposZWz2veOO
dVmcmrkvowMbOeowEYo324pMPNrHRMdbmUSTmwYEFcQtLiqFhbc3/cKEIhONcgWErkQRUDp1YLGe
mpj3BRBaT4aDrGbnuZAqvm1kKSoAESTK1iqwey5SR9eTyco8diyUD08JC97csPc+QaLtP5xe3kL0
/nuvnQcqiZXbdSn3fWlUzq64lcOMlMFo1jYB+PChQTJCH2kq27BJ99z1xx5cZGFk7KrstUkOBITF
t8e9EBeCkkXDKxTwYk2RJ7cvc3Qy6VlxAqLN2thJHIUNWnVA+oxOLEevNo0F6bZZr9YS70u3BgBS
aOIUDUGAWUuHkSVjqcX454Sbq/qnVviwt8rR8KGLMOwT7ogdpabbakpGtEnXlj+4QBIkasoe0WFI
/Fwv2s2/nwzUWW3sMng+fNj1Hhih2phXUBY51SRz7pr/w9l59catbFn4FxFgDq8kO0gyWw6yfewX
wukw58xfPx81wIyaTTThA1zMvQMDqq7irl07rL1WYUmHhrjoUS4r8TGorOBQD+Xkamoofry/8paN
MzSkLMpF9Jnl5d/f1EvFcOphoc7Li6DNR7/sz3nsTJV4ur/KRoRF12jBXHHgZI8r1yRa4Ty2c1Fc
Ov9QVT/k/vx10P7dLYduLcOkAChCHC1FltWXpWs7NoVYc4xlwldMY0LHUXwYZuW56GfNpQixN/S+
4ajoIRHlLOkNrmJ1e+csHLM8KUr0kJRHKWeMGmKv1PAKRXK19NyfRDR97h/m1uV9u+YamZmXSgvR
EH3bdvhkBl4kfu/Nj10qPmRU5VLlWUVEupHfzwBTs/ylDopTuVdn33gBltbZMjcEfzpPwLXZWJIv
1MwNl+RVsyOM35tiL36V+QurwAqREAgFaFATb6zfGBFITZJXA83p5CzFBxFUfknSeOj7L0P6RZo6
O0hf0uSwpwW6EekAHScWoGqF719PUfaTPvq+QvbYpXJzyNT2h4JMipMYkWhnpVm69z/mlv3AarOM
nFFpJuq5PkhRSIoum6aCwKqbK1uPxNIO4Oz9IPX0f3rroUp0dI36uEIQWRB3Yq0NJ0zQSlwHDh6m
8PX8WUFh24gjgSakBTi8CR10k5L0WCvnQcgXV7wzYrBhNkwyEwcxUYLe6BrXofhT0itlTR+y+yp1
rR3vKWttbIjqqrRM6TPcARDs+jjjFDBKD9rsEitqfQ4mCNYLbZzeN0qaXKxCBjUlyAGM5IGx0+La
cKRLpQohRJNO5M0cwKCMQ2PWc3mBKo96ldW+67vpHM//oZWLr2EKE7wKmLP1gANo+k4apoS2/zw6
YaDbgXK4b5Jb2QYwCeCqtJSW7vTqNYJMIytkC4hGkAuPJk6mn1unMlzTr+2gLz6GRgNrj9G7Q2Xa
fpse22xPqH7LUGSyO5TAJZBH67ndSVcDJLIBa/hJRBvtpen+3N/k3gKrnL9vzJkZrLS6NPnTKH4d
C3/PSy+mtnJgAL4XiA/nSJCzSk61UgiVzOdD5ekxR4D2AXIb1S2as3xkbEuqbHOvf7Lx/BmEUoRT
FMBATq1WzMMqi6MpqC7ZQlYdip4BW7t6KBSIbHcClq3jY2xqGdLCUMg6ru9ZNpeiWRZNdSmMWjoU
zSw6QRrt9Gi29kNsIgEqUEnv10agi4lcNKVaXdSydrpZdkWEKvQmtiGo+kBGvJNzbHh+Unjg56ps
AHdbo9zhsBzNqS9qRKBpfgXjo9GpJwUPbYc7G9vyFZwdidNSZr5pw1BUFslqkvqSxGZ1UK3qeUi6
4pxHO0a+dYCL2tiC2llGg5Y39k1wNyMSMDadWhPcpcdBCC9SeWJ2kTZ/+XGXyHzDJFA9IoUBYQWw
QFrdKL2swyTW0wZpvOLLbI1OHlc7TY+tJYiygOzAqUStfBVsJdkwDfQIwY41PXQlhh8f+i7da3Vs
2IFJWMMuKCwReazcn+Xj/1IJYJVcm0+9EdvCDEWTnrl9dLrvhDZWIlgFLcO43Wuz4/r7CPRbU4UZ
uguUKK4a/W6LLyL0hLtkorfnBhZtUQIBKkaZag0Vk4WszNUeELQ+i+bzqJnD96CivHl/N7ehDKvQ
3gSPQ1EOv3C9GzGS40EKCGXysH+nDnkOgwjakkrQWg9+DAPCOJolKsGNcDDbyTrcX/32LHG1xKQA
lHEYgLKvV2eovCx4MYtLM5RIyKSx9kH1jdT1i5Ea2WiEO7vdADIuvp3yKkgPKprrQHGUIUcP1bK8
KEMAHHgWWuldI8amnUqC8W5s8vh5bggFzDoDpqw3vv6P3pdIOOXMkB3vb/72ovNx8fj8IgyJz3C9
+UjPhlD3yeIiafoCf+I7RfyGVlPXVI5h7LnljQSa1WAqgmCYLgZh8vVqbZOEA7o2C8JRLjK3acrq
Gx5GG2y1T+UPY1FQ2xbyCgqeXIjUf6C5UuV3A/PToTMkNQyXSi9UqIXNRrnz6m5ZwTKxDKwVF075
+fqnNVafGVEllhdIf6bgQxt/qCOnHnZiva3jRvwM2Bn4bLLZ1XHHdaDFfeYT6zWNfp6Cwj9pfiQd
0iTWXMGPPsFIJe+subkz6qFcYaD35jrp6ycxj9WYcKKtw6MoCNmilvhoVHHpVHrz47493YbRS/GV
jj3xF4G6svrCUtZqRS6zWFNM9tIPsSBoRCp28hO7S6wDFe+dx3fLeRCuw55C5oXjXX24gvCZGACn
2ySfZPF7KR1C41EJYGhs1N+xvufjb19gNvhmudUXHLrGEmG+AuoSt++RSjqP+jdQRXuSZluGAunU
Qm1rMjWxrmWrcVBWRk6+wz+fhjQ4NuPkjT35gZwCq493rH9zOd77heqY6cZ1Ta0bhagrJ6zfTKRT
FIIln63uz6yYP8XpVwivyH0r2XSBpFt4AZAt1MpXAedCOFirqlRe6ndJ8m/nysfadJNfTYeqlSN9
/nx/ua1vRlN3abPQ1AVgfX23k6QTmr5RS7CeDFY3oOMh1rCmPRLfrYsGARuUWrxifLqV7YeBX1lG
N5F6oCyZN2LpTlrwbZzVT4Kqf7m/pQ1UEMPFDKwz4sBYDaM913uSGsMPhURmMeqwqGKdw6E4jrLD
4GOkOLNGilce5emLYX0SExWpMoK34Vk0vCk63v8pW7aDV2EkexGYvCl25+1YKGllVpdqOsj6pYme
mvrFCM6auLPQ5vPxdqWV1SRa6hd+aFRUfm3dcLpDYae/tMhm/PmhgA0c+czGnfdY1DYaohw1dBbU
OsnLUFG4PuqonZOS8KG6zCjBShR9YXR8SOvhQfQ1O7UkeqHj57hMP8/lXlViA+e3cI8TTC4NPKof
K3dTZ3DTpfFcXXoAfiQXTOzUldfW3zJDtYvYS6WPmvxDZMC89Z+SApLXTHiPwtdO3rHxjZdpNeIz
Ct8EC6ufIUdpRY+Ik8+YYZSOmSMP3FTF3QmNNi4qThwkwcIouGAwrk8aHY45DX2hunSycWkBDEby
E3qtL/cNdvle1/k1Tu7NKit3MBXVLEeMvV3iNH3UdQfGUJvay6HNdwx2czuUITgwWtoEPNfbGYIi
0rSoqi9m3x1EM4WIQ35olfH3/f1sLmPoos7YPRyt67RD6IJq9Gf2kwqKxaiuDJi9SttTSG1hx3Fv
PLZLHvB/Sy128iYvFER0aqGDrS9hjwEknhYHThgLn6IWktrKiu2kgj/J32vqbe+Q7qQBFRQ1stVB
Rr3h14oW1xeLIDU9R7/8PUDtpk2AN6SDAhkowIfrjWl+QdhdhUvCG9tMWBwKol81tg5JsXOVtlai
j4tmHBk8TnPZ65sj7Kqmmaa4ri8ByIoo1V0leWQI+li1f+6bxZbfkhgvhZ6TpIo3dhUZWQ1S3GMw
1BepkLoPSTHVR6mc5p+5JrenuiwQmZHUpz4y5uMsyo9tVOwpKGy5jQW++QpwAB60nMWbvcZwrNbM
ONYXCO5cPUNneXwJhGMkqMeq+w+X7e1aK9PUhczvsrbnsp16/Y/5bPQ/75/n1oej34X0Hlkq84Wr
510oYD70k7m+5MnnIEXp5TvYTF/6fH+VxfmsndPrI8PYJgH0eggsSLVyaBSpvsBKW5QnRfl2/+9v
BOjMxoLYkqGcgVl65cl1qxH0NiFIgUIuew7Z57dMKB7FmP+vMiPzkLapaKOe+vez6rQoaY+AL2CO
jr1d20LQN8KoDwyCpd2htL5p4Qez2WlKbHmnt0usrlbdp10eaiLxQUrXI4fbSqQbm08fVas9iOL7
VDzI1en+eW6Z+FKKI5czKOKvi1ddQ8Wdf6su3KBe691e/V5Z9tx3jloHOxQGmzcaHm6CWNId4CCr
+yT2QST1pl5f6lL+IUSidOwNM3BqVatcJpqko6TAbFBkQe42AYC3Lh2sH3+/XzSPAXCQJ9N4Xv0E
K+sDCJGoDLbNYxlZ70hgPgVRdJIC6bnVd8p2ywdbXwYmL6l3ohOE6ayuXEyzpO6jqEXcN0UgS4PN
KvWlnTdt616/XWTl+oMmBzgrh+2lRXx9iE+z9V4Y7HL+D34f4Xlan3SXQKislhGY7Az9riRgt0bR
k6XMySbjsYkt1Q0LJXbvf6atTVkgZ/VFoweh+5U39NucqQ9knC+YQQU1Cbz1rVQPbqpVZ19v253l
Nj4UXc+lL/eKd1lX9cXYoJed+s2lbltsTzcrh1ZQAoIu3FPe2soCaNJbzEBjFChvrzMfxU+ssO7a
ixGWJYMX/+YxwO4oUBV3Gmfr0jLZdDRnQT2nnagcGznLn4fQyI9hFprgYMt+58tubJ5GAwQ3C38O
qOiV26kic2qMMW545YCdBaat9J2rKzuOZuvy06Bh+nuprJCJrJ9zeay6sA67i36yqkffPETVU2s0
NNYeiqI4ykbEzX/4azNiTTiqydPJvNYMnI1hxAwKp90F4jGTHvMlLX78velQVxRJYxF1JM1aOZTc
z0bcTNO/hpSd9rGUFDvuROfvN/J2ldV9aNKgUuq57i/DbJfTl651C+n9QKf8/jIbpqARPy7QUrJy
vtL1IyePsZ+2eTRc9OL3ED6GkqO0v+4vsXGzX+l0od4HsWeufSJcKIVIb2G4ZLMXR59LYNV+Ih8s
qJrvL/R6kVbel3I46BtK80tCtoq6m0kcoV9vhksXA7+fwvJdXX2lMA6/ojJkTEcydEOZWrHORSZ9
rA0oLr71gdPJCBL9HPTvs/5c5LFd8UFrlTrF+zR/1vvPeqQ70QBKrE3Oelx9uP+rt44H2B9tJEQA
Ec9Y/egogxFj9qXhYkSxm1suEjV2o32O9GjHbrcXwmhhbl4quatAaprSMtWNbrg0ZXaCDaevlI9B
VLyfgjTZWWqxmpsPQToM7SQVXJi6r61qnMVxTBJluEynIH4YdO1EFTXWB7venfe+DQ/R5OMearCT
0NBchzNRn46jGMNBoPfgZHgv2qfYjcJflfRvKfx7/1OpN9uCQALxheVT0Xleh7oKCuszvR/ycG20
R3z4uEc+cHsd0cEFX2VS2qSMujaGeq70oMmWanRayy5FNHtQkS+V1L8Vu8TWmNBDXgomR+AV6+c2
bmad4C+mPpLqrS2GDfBj8yRG8CImmTOn4mV47pN0Jx7cOECqQtrStGA2kLjw2i780UibeSJpldTK
g0nwu2TlO05go1ILnGORR1WWU7zhchnFxtSTiJCzg0bGTWfJcAoje9bbMHWtCgZZlMpqN6npVMmh
2bjjnDk+lBk7V2Brq6+AWsZgeAKt1bXuyrQ0C5FSCiroh0TID6r/8741Ln/h+pLRt2UmjiI4tg8K
8PowaZz4fdhQ4irL0s4iJaNf0VPoqn2vVKXWDUz1X18G0ylWO2/T7fUmlKcxtmyM4sZaZEfoNY06
n1FfoiA9axRW9NALFvBaErxT1E/3t3nrtsDewdkC5yjtTgoq19uUVRDRjMr2lwlw40OpoAQhm2Hs
hm07PRhKIe58uI3NcZxAHME4Erpoq2gNqYRCyvqC9Yr2DGbsa+lD+iOgLGSrU/+oJurx/gZvPRgb
fLPgylLqZMqCUq76S24ZZ5mZrbByDdBVMxaa+PKJabLT/RVXR8pjDwaOhJaEGgqLmyxFUgNlGM2m
8KpYgodUH/MHbUhNR5Xi+Slttb2G9cqrva5HJZj5GInnn7mO60+ITKSp+WJRegYTfirN04gCf2V8
v7+rNZjrdRnYO5ndXEq+YP2ulzHUxkxpHLJMzGwKMozaI8y4sL3HZenMxqD8aqc0+dgPcFNK02Q8
+ZI6unI+DI9T5Gc7qeDKjpZfA1gIVCViQ0Q969KwVdKvjGS58QR1ao7SHH3OjfhF1yBfsYJMfRB8
qL3un8DGOfPcggqgI8Y5rysWedYEiD8qjadgwQwfCyHUuOFAmDOHOya0xvK/bo8XkCoxAgK8I6vD
VotMgaVZRqkplBLjiJ6PD/a2Y4DVSiKBID/SE7hNm7r+GhZJbx4ECXEOu1CE4JeP9Oo/XdMLH5Ju
qk076+YaslgkrRWYz9OiPtRwfzGlnediaDNhXO7UXdbNqNdfj3aWsqjB8t7exKQD74ZRmY1XS2k5
2EkQV+fAmDO3KAzUCJt+EOhPBPmx6fTilAij+APIYyvbYVcJR6GKob4The4xjpCHVn3oqvvSr3c+
5zqBev2VSx9lYUWjYrP+nkkyh1OYG41nwOsB8UVcf2iEAHDYmM5OYKbVUWi61NH00KLNoyP1h8ji
zod+vTVvnhl+xJIkU894naIltbq+VcXkw+ZJMcyb/QTJxkz2tcCVx3kZEPaNkTyriJov3G+/O4aA
DbtjDTa0tfNpDH4Ova8AMBvaishM6qtnM5s0p9a0+BFSljygX2JOJTnoCA2wGYZ6/jOaxr51cgjp
yRP6QHmBR5dQS1T8eT6kY+c38IWN4svfXh0J3BAcfAoVzAWefL3LOponPRmm1itkqTjkdSMxlkzq
0GvWbpl7CbTXJ8q7QnyMB6b7sTrRrlqSVFFkLVjIXT9IZRQNmhglQMs33SLw/c+jUQChFMLpXCsd
F0Gev6HFHO8Y2LLQ+ofgLSBwWQjEoaG63nRQ1FEpaNhXYYwWkjnRi6+nyTkfIko9MdqxcfN3j+ur
MVGQZtZ1kUZGF/l6RaNRtTpR59bT5xImbIOwq51VWP1hRD5gZ8MJKFz7cP/brgKl/10UnCPJgQ4T
xLoOEfUBqp+x1Hooc9YfaBtG0BrlhWtU3XQgGmxOnRSqp3CaQsef9fy/LE+4zT1e5lPXyAgRCqWs
6/jceokKs6plwzfEFiQkM9TfSdZkD7oqNE7S17JDbXYPbbJuyC67p51CrMaLuKDRV2mfJtLuNn2h
93SxiT6leoMkkirCV2uO+imCUfGgjNF0GLuicwKi92PTVoJDmPNRAfjjtJVcuUU+BF+Nvt3rzq1C
n9ffRqYOChXInkx99tocxG5kNEsaSi8IqDyYLVMcvWo4ZCeSXVG4+2DSSHtfppayE8HevpS8kRSE
Gatl7u2GuY5eUtnTGqy9HnG/0a6DhmFPS9A78eSrXPwdE7gNuJgHgliSQhhFbT7F9T5nowuHmDkS
rwAA8SFVmflS9WZyTK1kuiMptejrfZNf/uDqZjNmgWd8ldeAUPR6wSiIw3iOrNoT5Hg+CovhUfve
65ZtbmspHlFroW67Hn6maTMAQwsarxt9PXNaqVfqxKFsVQrvIz+difQEXxnmnSxyY1ma4dC1L8RT
sMmsTlOPZjCAy+bk6bukAUMD/J0J8PgE7U6KtWGfhFHaYp3ADW9Eko1SsmqyycarEIlrU80x9Pag
I2LbgdcqjeLU5HtsABtRLEEJFQaaMAypUTy5/nTlUOdJ33W9h2eyvgZa+nXU0+JQppnmhhqCcdao
pE5P2Gon6Jg51MNojEaqhgxl7+9RL24YEnooDCmTSuOv19OTY1yUfgMNtcc4r/oxHIP5mPbNXjV+
w0NTGoSbE8VkEJLroe+SBkMVRXLvJWr23Fn+MTFEdxJgJ5ofihpKMUN5GdRwJ0LfsCOqRkwqg/Dk
tNeOeZTmPDeGuvfqoOvtEECO1GbfxSY8V+r5/n3cCJcZjVh4y9CF4q1dcyBmBVl442u9J0pt9Enx
hU4/Z0LcW07c+vGzHnf5x8Q3S8sOFfy0K5YNuNG2rrLfSqAmx0EsDDvhGXsOymh8T/H7W5U00pkY
t3moE0F63ytItN7/1VsHhEYnJVXEeZbxhGtTDMCHdWMZDF7LVMygWT2ok/6HMlalU9bp6f5iG3eN
Sueij0FMvpTzrhcr9UHJ6nx5p8a6d6Z6Nuw0TX+3gfw97Fu3KQFlqu1e3Le1KhRRjKMyR6KR8V+v
Gnd6Z3RlNHi1rn1qsndz9atPT4lPHNIeNEQt7m9yw9DxWUvJ7XXib50UmkNcCmNbDF7T6+cxMKAW
/ZLDy1omB0vJT/lvH8W5+0uu20/LI0uj4vW9owlL2e96i+bExE8ipoNnzCbcN9lkPvSpjuwJZLmn
VhX7E2S0xTmIpsTNNPMf4sz2IFHrtDMrPGmTuTcHvmFWyyOIm1v+c4Oel9C+COKsGTykn+In+FHb
00Rl+iTjGB6EdN6b4NlaD0JXQB3cP97ExQbegDrmbpSEjmfek9TZLUDJ29y8H4FS/EMs2v79nQHd
SDRDSW4Bnq0MKmutVkcOcfS6IP5WUcKx5n9Lbfoc6NUOTPqViGr1yFN7A5NKE4qMf03AGPMIxaIV
dd6ky9MLfJqfuyb+JlZ96YrxPD8Fcmq5Ya0YL8ypFE46NPUzol7JwRCjCPnoSIszeyrzP3qnTxUz
C1b5qWFjR58Krh3GvmzHRTKeYE+RjwNVh50bv+7XYJm8cTTplskCspB1/NAUgmHWTTJ4sWrEMA4I
XfpA6mB+CgLlmPR9fA6ytv6QRmZwDg0ImiUZ1Pmg52S6UWYcy1AZobvUFbela3Kqq9g6dpbWnos+
n9BPk1q06XTfFlPzY5jFghtaHXkOk2xOhhdykzJ9jPoe9Gnf7vFgbHwdNMjptZhEX+At1hjekXku
q87awasSNN0AFkWf4r4JXiJ6bodh6OvMDhvlM6PFk9POynDMjWk8yFMdu303zIduAh46Nn37CIW2
/2jioJyaBtfJ0gL9lE+ab+dihCCdUomHuCvUHUO+ffn5/Qtx90Kygc9aQug3t6YW5aTzNW3w/Ln0
GV8VSliakBS9751u7yarEEDy6OMWYcG/XsVkplxMcnyB2gqtmyfS/C6Qi+GYGmLvGmMn7+zq1t9T
jgfgstQICWfW80GS3ijNPIejp2e97CSmMbyDwGq21VDpD0ZShG7bmgUyB9oeDePWyrBNUUUBRg6+
bBXXJT0cyX6JF2rG0j9FcvA5nqFsHXoNBmhRnt61rXIqm3Gvnn375NBwUZYBYWo3MgPf1yesZ50u
mEM9e317IgJzYQgaP2h68ygJp6l0mj0WtKVocO2VlvXgJ3ktRGrm8u9v7MagqTTlcTR7Qzmc5Ciy
FQnJvuBDJanOnO/Re2zujg4IMkqEKLxy16tN3XLgWjd7sDt0bm1V4DgsQeGma5YtTcZFAEDpTtVS
ddL1eceaNqyXQjqDSEt2TRlxtdeR2gxgRM52kI/T+BCHXl9/N//TImRZjHpDMLWG8bWlkhb5BGNm
LbXfGylzo/T7oP8JUTe7fxc3vhy7saAggyAfXMMqUGBwzZAGsZk9xn3C+lmML1r3WUwmB4aw+ytt
JDkLzpPNcPoLPle+/mzh6Au6mFqTF9TkLgp440MUunHiNBQhVKf92rapXcsAIzV3Z+nlnq3sc5H9
BhKO1SxzgtdL+37Rt3Iwzx6d1t6hTNcODm+QecRatCdrDCtb0CKKc1qYuZMBQVJY9dFO6rHuUi5P
H/xIlMJ0zoDYeuX3UrWrx8bgV+Syq3z1X6h8uLotu6btgFC+v+Wt7/p2rVVkHTRdaFYqa3XR7Kqp
PVPVkR61NHR4Y3a+7IaXI02mTERtk/uwpnicpVEex0IVPeou72gAmANxncZ/K5D+tf/IZb0TUd9W
cqir4NsWiDdHugZXUXsfi6SaJC/S0geBrOEF4enILnNhD6x5e4yshMQMIq3ANfh014ajl2HZNIMv
eQ1UtvIHs/rd649iSzdrCnZOcWtTOGtqhkR1tHJWEatcK7VhpZHsoXPYPuW1GSJ+IyjHrmyFb/eN
4/aZR23mf59C2gw3usxtJdVGoE2KF/d5eaDb0znjbO5t6NZRgjOjtk7At1z69VTIaOR5Jg6i7HW9
+klGe0OsLTtC875O9xROls9wfb9ZCpfCnBZZFnDg689EZqHrU2TIHixq7xXRlcR3iKwcg0k8QbRw
qqnaMO2+U5K6/WALZJHUjqIiqFpz9QzB+zQkVtsrUNj7UJrSzBCQp+jhwdyxjI1sjpUWNlweAkLh
NbQmr+cgjTO2V+qt5Gl9+71vGebrcr08ZkXwXlJRda0EyJt6A+WkRKpmG/cT2vNcPVdR+5cEaTgy
mhjAb+hxEtlQCbw+bkp9/aD4ouKVSW7X2R/F/3LfQDcK2K9tkiWG5ohvZFRMLajNuZEU1BnFOLal
TmlgNfFhDVcn/JfYyPWXqIqG3CXPIK9RtDoFSQyCrnWaSOjGw9C1o+CEslaETiqG8D5ZXZvtXKSN
bh3UtuQzi24V4zrrOQmrGsMyHnXFM8pGtdMkNU5dUvdPRWBV7sQgh6PNWL2i+Ah+VubPTuimHTPc
uGaQjGGCtJeWls7KRQ1aYnRD3alebP5QuoVO65xb2THz5R2vu3HJ4ENC05RLDXnAupw1+chjxV2j
wsM/AW3pUVBNDUG36zItTppYxoeyGtOjkLbhqR+VXXbvW69FtkBZFh6aJe5as2wFQhnXUj+qHgNL
T2oR2bEYv5/a5jyK0VOQQGCgPKjRj0iK6CPAwK1JaPK+79F7u2+cG/ce2BlhGeEMoz5rcIrha2NH
5UH1cNdMiEiZjajLE4PkL/fX2fqwiw7ZkjwseM1VvGSJSVvHcql5FgTYVjOfJkRAhj6Ao35npc0d
vVlp5T7lqDaLwCw0L6lrwHRfoyx6bMQf97dz+5SSTzJwTQeGHgyR7bXTqMuSJnI7ah4M5aitDuPg
oBT6GaIdOAU6Jtwmqav/w6eCwgXYswY4+AbpquZ+wztiat44UN4dJgPoh5mqx7Kt9nSRNr4WvRc6
jSS2DGGuW25pqOgN/0f1grJ8r1vg6ULxnVb/ruDWvn+Qt+GWusQIEIRQnl8Ghq8Pciqj0CpQzvUQ
XXoUjMdSidxQhFVe+qnUf3L5eH+5jaIG61F0ggOSPilLX68H5K4vu3bSvEybxc7tiRxkTF6aTlI3
j7UzVqH1FEDG+4+Z5RCZtzQlT4aQM7o/qRWMQIM0aZdKsiLR7nVUXJ1UUxZBJ8YBYeHS2vC3Kmch
OHwjHQpbCGbx3WQYpW4rsRH9vL+bjSyE3RCBsyVicIrPq934ko4GuKx5KC7JVWQb/mSnQnIqGYI2
RSeWEFERnztA8tMw2ux85+ttZAGLr6ZeyOr8j3WxUFWIvpbCjmcEsaMW/schZcat+aqE8aX9aoiP
WTfYbXtMQ3kPw7f1XFER5TsSM+PB183/sUoA3MEM5cnjj2jWHHCD35PmPcS8tAqZOldiR5fHkvHz
0/1j33g7yKooAAM4J55eo8GyZJk90Crd83ugNv4Y9Icwa4Vz3lsIRMhicTBrU0J2pRzhT6fbdbi/
/oaH0ymZEhougGugLddfvYLFmPiqJxaF0dgNxiJ1NQDEThUpzU7m9bqXVTDK2wAdJBQTDJOtCwR+
OGvKFBKtxXN8gLbWja1vVeQ/J0A2fcWZwoZ5TWTxgv6o1y+ButCMn6f8XGqXMviTTicrjGwJ2vGG
IgrsqRRTjkYLR4XycP9QtsxhqWJQpwRGDWPT4rLflG18g+qRoqeKp0rf/Cpyq8b6TSfSNeV3S82h
K/tjPSrnJtkjBN3AYi0dxteBYyQBOKrVynMhmDGBExFtcJaV4OT7Z77aP2Y5On4KLOydWKVnNdFO
htK6fncOo/bs5+Ox1sJzGuof75/E7du0/BwiTV51ftRrOPrmICKmU7MwnXRmFQ6D6QqXizx9Lfak
EDZX4S5R/6DZdVtdNZJZC6GD9VBmLpxyhoQ/iWv1QPJKrgLql0qI+ddP+8KYDAhzkZzDh6+SlEmJ
zdL3Ixg7m3k4+Y1furEsZ3bWT/H5/iHe3vGFt4pYXYQ2jRR2FUXUYqnrdavqRBGWU6YK3DSNM2TF
ZR6Voxl05H060UX7/v6ytw8vyyoMBCzRLzd8dbXLUAtBsum6J+QvU/0+HH+lAfXWvVd3c3dvllm9
G7KQp5MYmLqnxMWROv8fCbyKknfP8cDYCJEoZIXuIOxMbe1tbnVDubh51hECeLyryXk0POPR3GuJ
b5glBwibPTErYw7rllIfdnVl6JC6VvVSuAn14Ckcy+ohTfPMNYWyPZgl3Jn3v9qtQ16+2v8vuvpq
bTjrRphAU9kzjejSJqIc3xf/BJXfHu6vtOHlWIrRDfJmaoA35eK89SdtSLDL3PoRIT1iWGc8kyOn
4jmXn5L6sQ/PYblnL5sbfLOqfO3hqrLXALGzKs4c0DCxbm8He6iYxU1ePzXL1pZ5Zb4cPnx1iqWk
C2GQaTqdDVeaz7uSVdub+P+/vzJ6vVRBLPX8fVI8O21fAumL7u/R+uwtsrJxOa2bXOiWmzVKbm3o
th9r70r1r1MBjgo8Hj1aCQj8upIXWLEOIZ2F87WC4NBQPXS6LP9N9a8/3je4zY9CtEGAidmRsl5/
+aAvx0oWQsOLNYCVuhRXTglY4z+sArfi0m2k+MAQ/vUqZiXWycIk5A25VDyYg0QD2CR+u7+X21wD
Klsa9kT+C4xRWRlYos8Ajf3W9HIxgzs9q0QntVITdS+reYRqZ7aHovqZQnezEyZvLQxklC7q8iBb
66oGyiTTJIij6fnDjHaZnulHZgozBIWj+TDGRnqWWrk5aUleHO5vea0VR3VrmS6DioyQgNBoTVqk
KAMIdGEwPa18mcUvqAgfs2g4zxmcjNH3EURuIp1VTTj02mO/1HVokDLubsfqZFtNcWbA6NGEECsS
o0ejWUCNu33m5dVe3Xs0bF5DNmqrMONdf/wgS+PSiATufZvGf6BwKV86QfQJ3PzqWRXUwjErJXEp
o6inUp8phiIUAhln6EBZKLhmqHTHShq0Z/qgolPHqvk5tgYdLKheuZ0k/ByzOfkYicKwY7Ubrygz
IfBnkvyQBq1Fv8uuVM10wisas+TEk+aKuVv0X0PxYS5+tdV7Sft2/2tuXEYiEkIgmnUMZ6xxwFM0
WeXk5zBKaUJ3kFLju98Cqru/yAaogVycq75oTXNP1pTCRtUXsMX6updOlVdYh8x4opDfomNiJ7Md
WOFxnn7q/p88Du0sfA4YNPLbp0C/KLTdpHw4Rubw1JAO1XYyHGrzpTPPlfyuaBgOPSQhDdVer3fi
plchrJURcSigSIAeMhW4JjkXVFobPl7RE2epwLbT2v8k6bX1ErV6mzljoognuTP6DAE2lQuuyqEV
gA3Op387NWLysqLPNx+hK4uANYRV8c2vrSiwDdkXofo20hyU8wAdVGgkcuvKGZRJoZa1v8ZZmxE5
G5JIcaVkVn/FADhCV1aiXHQa4vAGLlK/Z2CvaLv0IGgwo7plGHcZONN4kfbJJ+u7VjWGaWtCVnmL
HnUCoNeHRUBONbg72lKeUxrCU/NIzOh/RApR+kcNE58SRCNTvyi0/yHtvHbj1pI1/EQEmMMtyU4K
3ZIlecu+IextmzlnPv35qIODUbMbTXjOzGC2gcG4ei2uUKvqD7HUcpZ5gmG3iRRHDrKo1i4xe/Uf
f1Kq3rYGrXprglSM7Kqrs38SfGEa269zn0eLZrUIYfpF7ILdBNDhyYLvCFbI5VinY926Y48e3p3e
Gbwvq4oi7UZrcz3coeikF4e6qdvvYidI8kZA0Ubd6dpYfs+phX/T/S7NtkyR5ztGm039HitZQ7GT
SdaKDXqq2YvY0ipaOW8/OLOfVwOEXapytIFB6dPOWKLU6KIpgsDBgi1oNDW2HvtVYns1aGVHliNp
sOOWSqqChNJgCwItWjWwkidDwJ3YDiZrvM9L+L7iZMpbpQPyZkud1P+yqsT/mqZ5vdJLXeasEDcw
gUFhgRt95gguEpOwNqxmqgUKe6FY7HIJDVapGCLXyjvvPuzlZuMF4t8myv8bFGAsxSMcoI3FA0es
pFDMu1B/HON9+9XMVXfKN1K9bcK/LVfMkZA05nLnKoIHtBheJQYw6pSCN42l2F6gf7XK9kBd6C9f
F3TDORp5N8GdnfnUixwiDQu1EFORcpDAhtVc2UNnrN8pyhoF5KLoNUfiiOE64S0KE3iRDSdZ4U1d
12iPY/RrqOuTEpW7vnsIs9RuOu00mMpOzJ6b2PoR92sqlcs7h9hAzgCZzmuFkS5ia6U1CZNH5ueN
s9xYtKXTameZdmdElS1B8ZQQ6mtXEqf5C51vp/Ogi7WigNeKE4iCj0rwI0jeBKzvwr99Q80DY/Uz
rWiH8odFjMTS6xgwoP7YlpEdNJFbwSnxMZlZud2W2QZxkHkCTkoZhBrCErjRtoEnyZVkPkp5Zu6S
2oQoDnrcgZYmbeW2kV0/0X0H6Y8aOIw5vdd6XWzNznqPDbm9H9Neehw9MqWkQhp41BrlUdCxZhSa
ODqoHer6npbpW08K1lSMl2aJsDDRwaIjjLodOgusvfNEKZwwR1TryHsME99W4imzAyF963xxK3oP
nrkr1XurMhxxVijxhId+rDZZMQKya50idTXhxej9TeVLdgUmJDLXft9FNZryL2VCdBn5aWCW5MXv
a6rYF6mne4+S9DvgI0blVqqf441a+m4mTvjiUAxTuNuk+iGv1r7sMjmaowP2wwhoLtxoSwi+3GD4
o9SJ95hCebPzUBDtwNNXMrCrY0R0k97BvAcvnAIEKTAKJIXJM/ryj2IAOIjkvfdb8BxFeAy9+lXz
+63mS1tEh/HNXUN7L5+XDBL7EQVrMipTiJEvnjBBLtP8IZV9NNXM9sV0K0Ikr+Gs3N4la2EWR7ai
e4FvdqPwKIej3Wg7ofglYVt3O8hFLWMezMxdwAWB1yxJ5/l6rhOcI2LPEh4rM97JfWcjtqv3wA+0
b1WHMHhSe45ZNE4yJis37gWbYQ49OynxEIQWAOf6PHQaNQIElMg/ehK6fIYrqMae6Jr+5EkN0smV
PSnaz0TpXoS2ecKB9d8efeNGJUUb7uRMp4D9FCaOOX65PScXyffHDwPWRQGfyaFHfP7DAkrksV6m
/rGrN8iP4N7hKIgAlfk20Q4GXHdoQn72JcVkHJ+ABv1HOf8ymwjhwuZK6V4CldtGb1G+sawvbbWV
o2xTDPso6qhDV05Y3Jm1umJmd3kn8VzgkcmtyFxeKJgAR4sUTy74zcJ2BM9NJFpfbYikY2Q4psjU
FSZEKojSt2fr8l6aA89yOaQVtK+XkxVEqgaD2z9aoXzsjd4eEZPAlHETp8Hhb0N99HkRYZMp8QO8
Pf8uiWT4UoLV8LH0TNNtjGhbq9K08bPvED22fx2LEQHxhXA5V4IXPcqEyoWUqlOCNRawBPp7ez/z
7uj1zdzLlQV3+e1QUfkUa1FSN+SkKCE1YXU+JjOD3evdfBxdCymCbRaY75GgTttAjMODL0b1/r8Y
qEWyBp6Y9swy8S09lhOVi+QoRA+iv9Xzh6QKXatd62JdydhA9M7FMgnSBqi+xXlGNbtKrTRKj7zN
nNZHx7d6K9Q/FB42E53epLP7YFdmgqvlxkpaenktaXhGfNBl5jf1UudbMYfEsxrMcfllzQuivtJ9
qsXK8+2ZXFaYePCgos+bB6YMosFLFlCJ1IZpDDjIap0X3g106BzgtQWAokEOGZyovKXUEXGyrypv
Zbleiz3rJbP/8P+hI7nYGqhjZYOA4amHWGCP/Zdaxk4goFODZFUsK8+FUrz//XABE1PWYu3MBlLn
IUuplQWrVTCtxV05nFizys6I3pnnbVw3UJG/3o53+UIDs0LHFQIP+x+R/fN4pjzmmTJo6THrIL5T
9ugDX3CLfOizp2rII3lnxeZU7UEbxeav27GvLaBZ7gorWVYvFcTz2M2YJ2VdT7jWpvAIp7Ghe6qo
mfv3UWYQKhQjDgQoE+dRZLzNwCSJGI03WcrZJkonq5DGlXLklfQJ7ArAWriKgM65K87D+GkvpnHj
pUc6i7ahBU7TQ53q9iIcgiAYtoLmbxrdDlLzRfDax8Rcy2yuJNFwfwD3kqTOusPL1SoatBgsbcTe
FZqGLepRsy2N9Cga6Q9Za70tokuBHecGx9HQeE6mTj+MstlHlThuPSwkdlmTvCIOljoxjzF7xig6
fiO3G0NJ1W1I6/Xvbx7QMZTgeaiD9l5yGMsJj/sYiZ1jYwlbhKFOAzd8XT1Vq4rM1+4CBO7ZxlDa
gGYu1kApWrFVqvPUVFtduqt3/ibs7yJYfRu8aW+vt/nEPX9SajAszJkfjL4MOIbzhQCXSm5FsUuP
cuvFX3EO9lxcRoenPrFUVp4mr6y8azuY1zJ7GOkgGXXF83hGq1iZnrKLxOS3ZcU22J+Uy7y/y/w1
p+IPB9CLsQHf5bnGW/ZCL0FH+RK0usA8Ytf3HHcI2Mi+JO4130ofAvj6btdAZxNTodpYqcApjYqu
C94s2kV6lW8VJbUeyPQjB8Cx4hh92LmJXwnPqe9Dtpdqcz9ajeHWdaDd+1oZ72jfnvyyEDZqlBW7
PlL8O1HpgeM3ZfdbNYOR52meOPhtlsisKtVhlGseurlhbqnqeVAn42blbr92K1CCg93OeUIqu/jA
XQKelZIi3ozC9Jvk/zUQPVuS4i17yFFr3xlFML3/xaKi9TvzaFDsXNbHU8H05GqosiNKAfeVNGL0
86AG2aPRfLsd6HI1cYJxHvPWhJzK+j1fTXHThALWQFhskzRhCZ9KidtweMSTcUq76fV2tMt9yaWO
1CscIUo+qP6cR/Mm3pSWXmRHRf+3M/YzQyit7Kr/o/rJPVj1L7il3474gTE/X8KERD8M8AMYWWxs
zkP6QxP2ooQZihbgfgZkeWxyOxZC61eDGNJk59BreagpVpU71BzgEPQ4sZ2UYMj/EeNce5MRJxpt
oyum1jZyXWntQoyVw9Rk8re89YoXK9DKHz4oks4V09SHBqkV2vcaR8+tCoBzZUDXPhjUAFA3H3iV
5fXW+VkJLq7PjkIDh6sQberh4NTG19jsHa2N1lRJr30yXnH0+phC/rU4bobAr2OeXjlgCv0wws1+
9LNxm+AvG3ji3lJiaJ5rXrOXO45DE1woUmx4RrDnzr/Z2Ol4iY9+dtSRDCusbaZ/L838DlhCHQQb
i8f07UVyJasm4Mw6h7sygzcXWbWZyqEBQhtLdlFo6EWgD/CeAtC/8/vCe4PvYnZOqsTmSwDaXCdH
SyiHDl2OPFygDWCeb/+eq+NHzIMNAvULesH5+KcpsajzlxlXShw7akSXMMg6DBW7OKOFaOXPvoq6
F3a41krk+Sxb7hZqsrxWsHSc8+DzyC1dElGM2aDmoLqdLjhxvFMC8a+f2UwziT6NKKaOe+U8iicN
OAR6Y3bspT1qCnYSfelo9fT55BhiDy8k3lDWWAHkX2afc1CUM5A7Agq1LDjJVtwl4jhx9vTolKgn
Xscrmee1yUOqcOY/wmyntnk+rDLzLc+3Zvt4RCJycr/4MVlt/V/b/8qM1gZgADRw+aQODE9SyNmy
o48HcgzHohS+DN6LBxLJn77cXoeXqc2skIBm0Uyi4Am/yHEbfyiVcVCYMiXZTJ1Kgts6SjZt5K5e
Uwycv/ly5YEHQ4WL5+O8DxeTF45VE8yG9LGQ33v+i1i8iaqt+vi4kNr8GM3vtbWm6nZtSYBOYxHC
AcRWYxET2nENGhKDcDqZ3rY2tMmNEAfZ3p7FK9VBCoOIIbKlkD0gZz8f2thBL1TkOj9KQYG7Cl3j
pyArHW98zfaYwbuFqdnxWgZxbTHC62QLQz7hul0caZ3SxMYkw59WjfsifU20u0pcq0ZcO6c+x1jc
DdRxsi7oMJCvoxHh2sNUQIZHUxz5OAVC48pqvLbyP0ebf80nNCgyuZWhVD62ZlqyaWPZyYzCVoqv
Ud3sNWXNauXa2gBeA1gIlXjuhsVmFvs2ioSO952mARaJGvI85NnXOnBXdhj8OMSDLZIU4HSLMSWD
VDZTFhdHX8+yTT0ZSgn0vZV345CG+wx5qpVJvDIsxsTrGIIh3JUlJW+yoqTIkrY4YkkSbH363jZq
P39pF01/h34U8OH53WCCYlhsrME0w2g08VNRB9k7dS1STWYhGO7KxrqyImYuPSR+lHGItAgjAGqP
cSqYXVWoyvavxRA8xOKrWvU8cIunhM5zo4yH+Z9ocG0U1E0C7GtwoLDztNtSyne9QF0pk30Ayc5O
MqqMVHOo9/GjoMIvvinvzk6rGfOxM9rhWzLGYeQUEUxntx/VfN+USig6LW2ByFXCWHC7SNN3qgKF
zpXatNRsrOCNHzHYiB/N6OEM4peNbLMKq9oZo1F9Rk6sgqNQWcHGw27I2KhN0A9OWcFiJvksGwgS
iAb/ElpZ9bcCZHLdofHZ/45acxi2ie717Zc805t+XxVVrNgl+kW1bfSWHG58o5srl5kX80d/1MFT
FIjurny5+ci7mCNKbJS7WfQXZl1ybBW9VQQ6WWypHPS0OHhiStW77sVDBqrRMabGGO0wCGrZris0
SDpLnI0F+/DBxFRgRb/lMgHk1p7ZSEBuANZRNjk/W3Bv4i0K6ubIZ2rsPFEOedq4irWTEgX5Wv8O
8ertBNnLj6PnqfdWEqKLw/ojPMUunpcgYpdCx2GWSGZrJPqxr/1tVuoS75TQCbw8XMl0L07sORBV
g9nPk87bUlegLKM26qZCP+ZmBhgGzZmk4gWR2lUD6b556L2VPboS0FhsUau0FGBeuX6E6WG36Hla
aALXhStpqm3EvwXr68rKmnOSxcriQgeBDeScy3bZdgpNI2h6kd0HMLzbcFLl90qo/plaeB2QCTBv
DPNJfa1LGAtdpuTbou/1nTA7/9z+Jde+KahtPipnIXEWSwq7bbXDNwswWSW5rbVTpQ3FupXveT0I
0Bc+KkntMrUgQUt1RCX1YwOwsabDSU+cc39lu65FWbwKUouSje9lRKnvGoqaRrZTtZUE8HKhsPQp
hNMopN7BH893IAKvaDvkqnL0oIzCBZSlvRcf0DZzlOSrFJor6/KjI3O+Tthp0Evoosy7YVn4CEQc
eyotUo+kUKkDDnhCmXrUxE0aPsvx06h+E+WvIiVqUc2chrpV1Y1bnKwffRX6ULJ2Y14b/qefs3wS
Nbo/KH7Nz1GUB9VD5lN/aKyvjbwdovs+W+mxXGakwJRIOoARzHYXzPb5ZLP248jQBAMLcFF/GOLM
sP0COKRHNrcFbVod5dTnLuBKee60YnRKXM+3t/fHRSbCb8CDCY0TuoAI2i0KM7ISxCBDDeOYcD/S
6XLj9P3vI9AB4A4Gi4YE2DznnxJGc5aysqbaPBaioDoxm90Vk2LNHebKl6NEAbyUegwaTcsjtc7r
NsfsliO17beC8hsA8IMQPqoHjC9dnul/faxQEaGDAnADqJuy1PTpQoxbOyFm2kzxTpMpoWf4taq5
vuZIe7np6fLxcOG/Qc6CoT2fPYyYC0nG1ADH4O4+q5uQ/nz4LHnWyk68SIHB/n+Os9z4ck2jQiRO
3E+2iRJKHH4FjLwp1vyzr1zycyQgJzQf+NNHS+fTeghZ4mY3CxFlHApbs60VW/T9xG7BIrte4gmH
rpm8PaLEKJt5g7Bt20zj+MnMze2FeaGjwHNaxUaP94WmzEn44lYUEZoUDN/D8HYU7B7btTT9Gsib
LFVfPeim5c6Y3LIYTpGWvRTD8Ep/cAa8JnG58ksuqnszM4zLck49OASXpAjdL0HE1rJ15I1CP1nK
6kOZGP1+VLJ4Q+LdQT71pG3Z+MbBG2XpcHsiroWHCI7yL19EocxwvsYCvSwiKyO80FtIqvq1Wxik
gVlk4CVvHSbExvUM71ptZdgXD4cPXBVHIIXNGYG2OP/qKhe1CNWSY/ujjG0QKN79oNrpSsXp6uiY
0/+Lsrg2QzZ/6M9RxGfR6Z7aty5y6JP8Ltf6NPNWXNxlwMT+E2g+aj8tbIR+GjWdCKTkNqXCr8nv
25/pcrpoDvAMpoABxBZpn/O/P+Jihu6htUd1PHnhu0ZRMpx+m9nB01YeT5dTplKfQ9oG6BtiTEvg
nTcKMQpi1XCcLOR0hRYflcERvH8osZa9Su1TcNDOXklvLk8ggs7ILfzuMIFfklrGXgl6zZeHo6R9
AS9G9oHK/1OmjyvJ2pVp5C08x8KzCI3G+X//9JnqVsQWKzCGYwn7ErUfuzUzaPpA86UXKSxXEqqP
Q+R8VajUtih0UvCkP71styOf5cW0KsZj53KafjNLezA5w51StVvVjnUHXRp79+3tpf2n2gl3yXdQ
+M0u3AaDXfwefhfPxV3mrL38LpcqP4qFhCwKdb6Lskrhi23t9dF4hKD00IPoKASMqbI1qfVrU03t
Ej6PSqfk4j03mFEl0Jocj3UNe71/CgKw+5ndoL3999IB83v/c7DFDdaaEDAwbhmPxhSwPB0xr1xL
9B+VJP2TqT+q+qETioe82IfCyoq6NpskHbOGxgz/W9KIRUFUOy9uxmOgH0JDOGSxrYNA+uvdD5bi
P0EWu3/KcjjEYjkeqd7uDDW0k368bx/8YDMJa9/tylYEfc1/qIfNvO9FyjbAa7SMuJqOSgToNfym
1LIjij8NZSXpuJIBo5tBFoDnCGgtYCLne7Ey2HeZ3k5HoYIeYezMd7GBz+bm5PjIi2+yZCVvuwSM
IKj9OeLirot7OUYjhIhGO21NNf/SPk2IsTnUo/BOHvKHwSz22WDL3Urkj0fg4iCY1fXB+iO9e/lI
hIvThqLcT8f398fQ3j4+3+f291Nonyw7tUs7tB8HlxTfDpzS8TeHeBPPf7CD7c+fpV3bkg1XavP0
5Z+H1/zdMe1u882z3wJ7tGW72vGA3gUb6tp26Mr2857t5hruy8b+snt4uPvzfB/Yf379ub0iP/iN
t0a0uFkryxyMumdEmp3bp+39fbeVN+MGALFjbbFHuQfmcrI23oPuWt/rB9Q2NSc8Nc/OvrfvgL7b
e8Veueyvf99Ps7y4hKO4GnTdn3/TycvSTVXsUkpZW2r7evyjegaWV09f1lKM+S9dTATORupMakVH
4CJ/Q3W+H0sJi7gooiYeCpu4iFeu5I89t4yBGgU8ZmB50EQWA4NmKsaelotHyc6dn5gK8W98/ZzE
/uftR2CL9lH9svJ9rxwDMAP/E3I+9z7dlGmodlNvEVJVvulOvE9cwWns1Hl9nxfsd3Q47HqbvitM
8dH5Yx6VA3g9W9+0yDaKW/Q59NzmbpG33/o1TdUrGcrZT1sc9tIYxaEh8dPERNloQsGzD9f3sGpq
8pRwU4/hUanRTVHFlWP46pwAS8bpSYH2sURPSXT9pVGpxKPRtU9dvs/SQ23+jNX22+3Jvxzgh4kj
XND5eMQH4HzugV1WYxX50hHV37p5sIrOTgscv91R7pxMUjZG/et2xCuHMVxmRcEShjMSetViO6eT
mjRSrEtH1NnUKbWjWnLk6E+foOGV3evtXdz1B2Smn1bizkM5X9kzhxqODlXoWSJzsbIVrTV5N2vS
MXsQzP2kShTksV8Z/0VdHwZsk72UeraRjM3tuJfJyRyW/AfAGM25ZWsuSlrO6taUjlHNyyO+j4Xv
DR7L4SkUViogl7WJ80iLjLMr5EaKBoNv2UR2+0P0X2Xxa1bGbnDnocx5e1jXPyNYOLIhUEsw2M5X
jtgZDTrmjKseN9PJIlNAM8bTsBqNJFRAPaSwfvlcs7fDXhsj80WDmtaxyrP6PGpoob2mqZl8NA04
ndY2aJ4MrHM9pw1/COLKhF4bI0uU3vvsCIJGzuJkqsQwniIzl48pDMy+d8PaViFVluYm5SYtH4Uu
thNstG6P8XLvz3z/WbWIwqjCFX4+xqIJ9HGKEvlYio/gTNu43mTjq9/2K/nklbkkzjw8MiK6xovD
rfQSJSz1Sj4ORe2Y+Y8AT8IoLEDfceBb2h22K7cHdmFpRgXkLOLi6yXZ0E2aUfP18tiOE6w/cjvr
3gHWCIpTDuWuE1y1tvAHNWwqfbYQWHBF3Jw/NsO/tVbee9auSe2+xLeJZVaHxi7z9V0iG46mQHIJ
trd/8dUVAMqT42IWlmTVnX+LPErlVm9L+VgI28ijehBVbrYFkC6VKJuWtmdA81/T8r1Su0IFhlSV
GglHJdCo86jBKBWgWjrWXaD9wqfMGaxwIypuwRtZ/MXjFQ+Bym4NJOpTa397yPPfvTgmuRJY7bTH
IDgs+aiSVvVTW7UySbmpISFU59vJS+KVib1y72D5RoKKBhp6N9bi3umrcjLTwGMlRNmLN0zHclKc
PGxdQc+QRhD5nArV8HrlML42s7MCNSU5IJB8zsX31IOqrwQq5ce8+xdp0p4Io4DXva2QFZt2mNnK
71qQ3dtzejXsrDf1sc1ADMmLD9qVclFXAv0HONpjta2F0R301DaHgy69F3HxpgtbOXxAbnIlU732
OT9HXty2ORSK2Ih97ZgPZQX/vydzaXAhuz3Aa5+TawClEFze8MZdTKuShEoWeYF2jDw68DHE/ebP
WB4EzBH8rtv0z2Vk7G6HvLY1gbvM6oEWORqonvM5FSeNLjFb9ujXtrhpxhcZ3dky2vX5m5gY236K
bWklh7icTB6PJHNzOX7Wm11M5ogKgoCXy3RM5EjZtG2oH2rBqA63R3YtClgUUqNZ7PFiB46BOil5
UExHeSK/H0Os4RCN/1uDKfIRrlFKJjQX4HcsM7/Kw/4hLsvpqAtTujVDxLrMQQlXTpPLu+w8ymLh
56mlA3bhndThF/5g4I+2wfKV7F42hYPlqf3K3F2Jx71JyQmUCFzJJWB2sCY58eJYOnqRon/PNWvc
Sp1JeqB5QWWDKopWtvacApwfl+SxH8qm/5vRLg6y2QK04llG0gVMBpKF1wQQLtFxFPKy6Va22byN
zoOh2G9iOQ2lmm22bAcF2QBSFO/KY5WKtjHyah94l0dfNP/3ZN4r0coWu5zM83CLXT2UQp9aYMOB
OEaOlowOG86ptbfq7wEZ54Hm4+XTC1Cm86Q2vmgAX8v/TYrkIQijyW5lWzYCWzDuBUGbpaPbk+p9
6zFhu73f5qzjYlbnfghSFjy1lkI+hlnoVkyee0zhz/8a/YP+rUh+x4hG3o5zua+prM3kL+jXcLGW
azOpw6AU8HI9TpX/M4Ufw0XnpSs33OV6JAhUT7AQvN6pQJ9PpYSj6GDmqXm0kjR0APYyJnrNUIOa
/r8Zz6dQi2xOTzNTLxCion1sZrahFtkmHNCi/i9m7VOUxSLs/Snq8pEBmV66bZoJ29s1mbhrC+Dz
nC2WHzL/ddb5fJjUcDOhyJwUJEBrvJp6gi5T9HZ7QNd21adoy3bgLAeU6x7TJmlJvbVar3X9qXkZ
Lf8hrsZpZT1caQywIOhZo1NBWfBCblad6irslNI8jmPmyugjek39WFvSRoxMd+rurKbd4YF6UOXW
Ee/iMbHDVtpJefvdirz34kvcGb+t2LOVaadIPH5oFQaxdEoV3R4910DyjFWwGyHj5KrdxR0p6Zfb
E3b5eeZ1LFOOIrHgRlzcIVMVojcPmg4Ny2ECO8vdLrvN4KreIVPNtTP2SmnPNLgT6VGSl/JgXyxr
dUgKS4P0QfL9T2TtYaCnOfZcgh1UiOOG7eh4Q/NHEZ6CVLbbVPhrQQhYxbM4MEkNqQYNnfMdXAsz
5FwolGOH2qxLj1yx1Uhcw4ZdSZ9gXJjEIneY1fMXuYxfCgIcvVA/lkphZzWmxxvefMZXfGir1/6U
BdXKMXu57umDoSZnomKCnPoH/ezTIW/lML58rwIi1WENIZjlP0VK0UmMvwml1a2kvZdSSsDyeVqg
OkHnnVlcHBtqGyOoFepgDmN5U2YTnX052wH84n1ryT8BT0ZYnpuILHXJIfXYF00T7zR6YV54UORC
QSglqe5UqRvvxkr7eXtJXwEkwRrADIfMC/Qs+eT5RzZbCVKdFxhH35Tue0F/qBrvBQUFO7e+yjyD
8GR39brde3WyRac4VR805a6WzI3UneQ19PhH3np+A86/ZiYKg4CfUULnv6YXht7yPGAm8teBxMJE
CuGbhXi6A9VUa3+G/0q9Yz0Z7f72LFxsbKQTgWUx39yuSMQszt1Wj+UaLTHrOHXZZgzesbZ3hPzJ
mF6Rv74d6nK5n8danrolME7aMcRSENf76v2pTkPu1m4g70rTXqMYzYvrbD7nYNC2aPeDPAH1cT6f
kCjUNIsagin6ps5fcMGwBUzXE3or+ftaAf1iYy2iLa58Rer8gtPbOmb6n2asbRieKCJ8m12Ab0/i
RW5BIAxOofTOvH3W7fmwpEofhcQKvGOij3bJNSwH3612TQXt2nDmqhcRmDnCnEfRez/CeyL0jobs
xpYLFD8N7s1iJXm5uiBAx4Kq+tDAXkL+K4bXJwZhJtAGz9O+qWw/dSJaWl3i+C9/P3NU9ABYgRAH
VbFY6WLUqlEhRB7Pkgp5HVfKfirpypkyz/5i0UFSZzxgrGdK1+I9LMP/0MXCF46antZur+WCrfRy
erg9kg+NgoswMzhERiwJHM/i8zRRosZtkAhH7616kl5ViaaX0/6efHsct3f6F63bQAhG134l7vzz
F3FB+FL1+0AzIzCyWBaGVgmZIgpHsXqI6PCPmmbX8Xfsr7sms1XPlQsAeNLKkr88onhDmhzUPLAh
UizV2fG1E0KtUPwTLHe7m35ZTW137U9DeseqbCXW5alB/4WaLwcGk8taOR9hGXVRLGRTcOqz30Mo
vZrtoxi3Lmg85BxVt1/zRv4Afp5PKbGohvH/BggPA/A8YFsFdTVh2nVSOZ/S+kfrxOIJzzVIWAir
TA+N9m+PKGXbfoEthSkt7BGhuUdrbBfObaJ3bJeMAhlziw1T0UVZE+i5MvnAHinwzNkY793FUpvG
SfessA9PpvcQFz4FMm0r1L8L7x3D0pXz4EJxloyLCi/rCmY/22dJf+s0WsweNh6nrHuJsm9e/zaN
DyOC0Z5eb3qJFf2rFOyQ9weE9OzfrDrJyHGq/3SFgtTUJNoKJjTNzK/w1xDZlzubbJB1P0vxcmOo
i4UhNjCuxlSJTlIIXLrOqJwng2et7LALzwRmgCWOzQ2dDiDmy1r3NHoUehFBOWkym7lp3ESMD/Mr
skCczxeemrw8tIXoGv94Q25TSZEDECjgbFOf1l3yD3xoR+B9MRabMdo2H2DuAT0lzU3DtX05H5iL
pQtyfLbuQBkBzalF/gRq0zOCUYxPbeDU2YuaV9ty9nPQf7Zyv/dS7J5WDr4rixH8LQ9RGk/0Y5fc
hiCTpWQyzPhUWXdB9Sq1T6F/19QPgPJXzoHLFwh9n/lfgBUxsSWRON+XqImXiDx72SnIuy2waTuM
R7tipL2s2YVfnSgisAw9Nx6/Sl72WA7dXw+WuUX8gBYUqG1YJOe/oA1jo+i9UjsKguWEI2CLGjkz
uh5ysjNXECuXE4ts79zvgkc1vwsWn9LXx7iSzZB7K9OabZgKgE0GTX7wcgkml1qrJ7VdNQi5HhTV
TTIAkBQX1tRJMKWhGQvHsJCwA1GD3nQyy5c2UwLyXxzr2mmgM329fYldnvCA4Ki1Aq1gO1/sMCnX
O6mQB4EKkFlNTlaEmu7wfDcrTvi89ux69Cy6p6FYixvwXumaC++VpYWYKZwnioiggDEUOv+w1KdS
VeonfoHnB7k9JCjAAPwNHjJaA06XsVG7JM1cATlfO0tjdGP1ak8qK++0BjW02/NxmVCaADCxTgCv
SBty+UjrgzDLDFNMToE4SJtMkAeHmEACinYtf7gSiqIp9FhAB9S8l5yvrKfCXQVWfKoHRXHjGVs6
VFDdymFcEwi81OphTKhaAbTGD4BDdV58n166uQDINGyj9FTgH9nAKTPLGgXZyunudXIVzg15eGMf
P3CIdKObVca+SdJdUW8NLberatiOafmzhjUsr+y1y5fe7IlDboHqHanvxYxLSpcEQZOmJ9GzMMPm
qpd23Zi6XgEP5rtUtY6hbRWcC5tdY9wnqfDXXxzVO3Omo+IAxfmy2Oycrmoj50Z68sQ7NVPZc4mb
rrWGLjY3BBPEUtGwMWeX84/U/9P8+2rLHsD8irxGvQtU2WnrZwtZmlY70YHe3l7Dlw+JRbTFkDRV
aFt/9PPTZHYHs+xt0TsUg/sWoXeKgI12lJW1TPEyCZ9jIgg1P5D4iMYiJulY3VlDlZ9q1GrsQOry
TSRnz/BMf1TqWG+5rML7qAtRmG/T0VXGOrpDAAJFZtHK3cKLhB9BJqz1ra/NO1V0VLjQv0O2ZHFv
+Z0yNmM35ic6Z6yi0IAk3nQGnIfoe9An5WZS1yUxZTbTWSbAVPAcQUSVghlJ+iJoZUZ63dd6fsp6
DJq0WpUPvgpXvOxTn1JW7e9N3+f2EgTB1ePUu8fF/lsuGeWhLxvzz8pimFPSi19DGWUGbSHpuny8
imbfQ3iU85P2YuyV+6igrGR39vBHQcvdDg95Y8O9XAPSXvaX50lg8DrlPFqTH9WwTyu+EBGKN0o1
Pw1Tvi8l3fafq7Fw6662LawYY/2utTAzczGsuz3gq598fh+hFyPiuLW4T6xwRNhk8ouT2DZvdTtG
G69EBUPWJnUXZaKBMOqU/bwd8+IoZ7CoL7LDKYSaF/xZTQAzJ0xTfgqpDEPCirAYLVrBqWCAbW6H
usi851A0mIHhkfvxCDk/yfVprMm1pOJkeN8V+U233m7//RcJweLvX+xjSQg0PYvU4iQbrvc1avCx
sKvSyZIdC+V2qHkfLFYm7LiZAMQrk3bb4ksluKVHXmIUp/hPcSie4tg23bJ12tdA/X9Gmr/fp8XY
S/iDJZZSnDTrZJiHvHOb2BnqL+OLoLlSs3L+XlmBZ+Oad+SnaKE86X0yj0tNXrRwI2nPwQ8/fV0t
QFz5VDPxjwyJG33+53mcEiO5WDNHPhW29mju9n9KMibRf0GK1ImH0r39ua6svLNw87A/Dcu0hJEk
kHATjrLRa7sGZbi2HEDtAaP5H8quqzdupVn+IgLM4ZVpg1YiZWnl8EJYssWchsP462+NPuCe3Vli
Cfs8HEAC1JzU09NdXQXaAgRhyvXftwTTrFKk/oNCJrbQverzMY8+o/YgtY4OfegBXCz3R3QbeyCt
gec8XphI74EynTMJpsaBxjk2O1qXl+YxhSQPeJVOSDb/iV5BJVKbhwwMBFsNP2szCfUkMG4i1Qc+
TM6sjKQlGg6xQczqIRFiT4WY3f2RbVlgv79Yqy4RQRhnwgI6CgWvzGNwjs1I4t+3srYB/0cEBNQG
ojfOVyBaAqxFgRVwTUqvhXpQOvQI7rN51/cbZ4rtZd5XoBSug7Ad8RNSUtcD0rNitvK0boNY9xNQ
zhfPclnZk7EBcl6bt0sz3MoMYL2ru46ZwUag1TGR9/enbM0AWq/QWQIOJehYsym9WJiJ6nODB08b
mGbnSOVjtR3rs6ngpgonCGgME69IoI04t1BAbFVDnooERn+EFAp6rfTD6OYI8RXDF9NQkvfD7Eze
tLe6c5qonmxnuT06pHc1yUdZpdxqulpZvKsv4j1HlbVlNxkocAh0L+Yi24t2lXwO4j/XA5AnA+0C
hg9uCfR1cvs+FmoEepLRBZOfmediPDVbNcMV535lgbtKsrKnkDGBBWWcHXH41M2HFPGslMWQrnm+
v1nY3+JWEs2peJajRAluRF5yahL1om3KhgY9BFYc5BoTvBuyYl9kwFD8uylsSnRxgmwI5VAurBj1
AZFj0tFgGSVHlR+lDImHeXffyMo+ABUFi8RR9cch5jY/7M7mYlAalCDHzkuw4eT5b6Oej+3YbESB
t2kFljG1mIwRslXIo3K+KRs7uFioUAQQ6nqQut1sYPOrL4rxYqD1sFQzPwcNeCSo+07Qd0mxxeV8
O1bwCyA7jyZAgDrBcXl90FVQU0NMpO0CfAjwuH8L+TUS3AmC9ffn9HaP4N0MZO4XJSu2PLcfocKR
ZlB87gJJgBRFVYOQW94J9VYG8NbVA5mHASH7x5TWebJfCqUGuRoWGlRqZo/Sa50d9MWZFehDzBVa
Og/3R7ViDhkwtI0CT49/fB12oopCx1yhCKj1N6H3AdIbOkfsX4mztOJWKfb2TIOX7z9rN5XYCXDf
JJNo0H7GzyD1NxL/PBTFVrTBlvz6OF+b4bakBAJqaIbMNNCrjzlDV6zxQNqfEsQuIzdNEWpEqk2z
P/dncmUfKpDZQC4L/8OZYGO/uHDGupssoVRpoO7AJPStP22Bh27DNozqwgB3qMHYafV5BgMgDXN0
R7J1V9nVburfH8fKPr8ywz7jYhxRXpCSQBU5SCGSqw4PLBcVNRuHaWUjMAw2XsogZEEXODcWqSib
Zq4jGhQN6DNANjMiARpVQPc/R0az4d1XVoaJrEBzEhgUpH84Y3RAntdMxz6Ys+rPAr6lDKA4skiu
Nm69iVcCXZChfcFqgSBi2Ynr2aOzqI9qLPdBcoifmsPwIR6hMb2jx/xEP6Mfw8Y8rmSgru1xXkks
I2HKRKkPqE8PiDxe1UPjoV/tAH7bf94XVyNjs3yxL6RRzBqqiLCknq24fV+s/NcU/zseBdkj4LyQ
I0eCC7lazkyv6UWNMKYPxuwxygJNiV+I5gnCUSef+gjqnhglR0vaZ0sJUvn6WxXv74/zq7OH8x5I
3TIKaNyf0GPjvmARI3Bg93UfWGYBImB7FBU7iR/k2o+0cFncpagcYthzAhLskCIH11inLVwq25L3
voFzJrJcR/MyDT1uAaRq6alXipNJu31HWnTHLD8XcUtfZuXYg4lBRzINqBxcBJzPrHu5G4HW7gN5
3ifz36pJ7Kb2N6Z2xTFfGeEeF0MF/nwzn/qgGB8GAwhLyZk0kMGI35RpV8QHon9PX+7bZKt1M5MA
3WJPARB2E6TXclbqJXhosW1TR4E6J8T9qu+RtlVeWbUDcmHwSCIbCajv9fFYdCspC13pgzSzfo+Q
UDQT4b3Mvs/qFoPUqo+BaMb/m+J8TL8YxQjUdB80PsIC6lLTbohf134/2knhoj2IUHf6uSV9shLp
4WjqCmvZAVAVii7cEIdMWsQGQ7Sy+pTmj7SvvBaEHSjluMDTeOOCcji+QRoikK1NZ7HqgvuLyUZ2
s5gXX8DtH6GbiJ5CPDUoBhJmMj1rydY6rp6DCxPcOvaZaY0VIFUBtBa8Tkpsazip+sY4vgLwewPh
lrDs2xmMkLCi7NNfHRju/7wnkp16MojmW7sEEOlh2BdIHyOL+gMl+W7f/K3fq8nR0T8BjUvUgCcn
+7uJQ9maYO46UaIkreMeW2uWK3eQPGPcmt/13QvaTLS4AdAL3YbrXSSBH9CAKByE22VbzdFiPiUu
OXzIk98PdvY7P8jf7m+a1ZN5YZD9/uLiShWwHaU6G9OxOEy+6IzKxpvuturHLq0LE5y77sdUhCay
xa4M9bVoH9MYlC8OBAcbekTq/qAV+rFKHRV9UeiVespN7RTrsa1N3UFsUNdXB1sVZluD8KM5bmRa
VsLGq2/jop+iRTw3mhh+6zW0RXriWX+W8jP6J+1JD2cib7woVt0E0L5IuRgArEgit7eTLu87RYiH
oKffxBnAGCt9jFKG0JIfl+lbhcT9ghxgKXY7oon7KWm2SD/WVhzxA2Ct6OtA0MI9CXVwv826vIyB
MBJbiXedPNoK+VC3lFnWfAWTaoU8DBqONB5HWHWgAMotaUSUgjQLUuvvSztvhF1rkQDEHMH8AqYk
xuN3vXsV6KgQ2cimoF1aLxNPhuxNNJymyG0mb0tIeW2voC0Ybad4pKGkxvnX0uqFSNbLKRDywRmT
bKehPxcevaXVw5AZdguWeHF275/PtbfApVHO4xIBZfiizCe81v4muW8YwFT90OsDHm73DX3VOTiv
i6ASImUMTQjoJ7czxwGM+rUOS0YdOyTtnMok+16kr2ifd6P8Xa1+VtRu0y5I0foKVe6dLv1s0t+1
MPzSU3O3gMRNJ5U3SYXTKJHfQmC3f6EthHXEciuyX9nEwIgjGQAkjmHcvCQkLUmg6YO1KMV9X7v6
D0hExpNnzYVTFu/UKz9S9MD/BWfdFH0krT1sJHbYZPCTdWmf89PgwJ46gM6wFzL50BrCiznVW6E2
27w3NsA3IsJ9okDFZ1ANkkqF1rZTsOASgELpL1N50jX6WNZBsph2h36vuv8EXN4zFm1rgtlm5o2D
FJ4VrAHXRjbu+mQVvdarSjTOQdFboyOb816Egio6yZXoVUiHd1EBeVVMhV3ayq2XiNDD7o3MnRZp
3JiHlTOugdQJcHFk3ZHn526oQcCrh5YZvkQVf7b1X9HqQygTO6OAzrdforXVILHit4B2RJUetRGk
ffjXNwiQNXWkw4zSY+NI8bRXG28wRmdKCntJQIwaHwHtm5vfpfqdtFZAfvdxdCyyLeay21YIDBlw
b8gbsKrkjeaIWXVmEXfLHNAqyMAF1ye2rDwYw840vJn6g2HtGnBQgYH8wHp6xdQXwU0r/a20eGO3
r91aaB4FbgQ1dChXiZzrG0zZiHtxnoOufugbxFaNaw32AuDlkzx4xuNi/jDiLcadtS2Iug2qB4jn
ARngzlgkLDNIIcslaCDLOkE5OOmhlQOlpwWlAoArTSQYZTuPF7uBGHxkWFsJuZUVQAMG42mDSCtW
gM/j62k9EUNTlqDNvoPX9NT9xhQ9tJnVOu0IpqiocQTRaWYb7TJE2Mc9aKLiP0NV/Uny9/vu+dbh
gHUQ+WOwnmId0DJ7fR5NZYbCuSwuQT8BTqu3ywHMIlsVwVuvem2Ei9SkvNISyD8sQUGPNZibGlS4
vE0y7DUrwKqDOAJcM7i0uSstGUZNIZSIgZbFTm3INghuPovh9d8nDK3OWDdghHFfM7dyEdiaGfRD
NaEVA32eH0bZSG2lNJ/v21hJMKHtHbcm3pvo27L4cyEQQCjREykGSX+Mpj1E1lLhkWZPRdShkqu4
ihU7ibrVFry2F6Cnhwo1gHQsH349NLnJINQTwSpkMGcbnJS5ZwAovhG3ry0TSGJBdoFuMcbXeG0l
yQ2tgGcSgxp/n+TRDvC9Fwh6/26S1Ls/j6sDujDFDWixqkKkhSYGkrp4w/wIOYONwWxZYL+/3A3Q
P1baVoUFcQa0sK1tSyk2YvvbiwM5lC+gPCpX2HNcYJ1kqWwQrRQZJiaHmJ/YPtbSsjGQFUQTs/K/
NmZ0Q/JRQVoPZd8YOD3VAKo6C2+i3laOslsd6WP1q9kwdztvSEmpSGmAkwqIHx7nYyTdIGFQchBD
l4GSXQFV4vtrfztr+NOIM5DRBNoCMNTrlbE6QeiyrlACcQFWryDeiA6/Evis+2ZudzMiKTy4WMEb
NxhfgJgIUrQ1XdRgbsCwIx4oupsW7ZjmW3jaFUPwBeg3YvwReJZwPtQQSnkYc0kNKtr6mZ6GTWR+
Kh16SWj5/f6YVhYHjzgIwoEiFo0qfLUU77eqhGyKEeCmtBPxVwNHet/Cym4DgA2YaJQPUfuFmMD1
6tBZ1aqF1mZgAKdXnmg7P3eRBK89WnaX9RWaQITfWjoCcTE9WtAP2viA29kEOgUeCO0uzBfxFbgU
bZDToqZWkHSPfS9C3eNRJ0jhpRv43w07fO1tmoe4S4bECoQkc6I0swdgfWXrMBTv92f0NpplA4L2
J2YT5XQ+upxmUSbzkFtBYz3O8hGJAjsC4W5f/ZZi6YCG9G/37d32+7LtwR7gaNJAj5jBrWCta1UO
gh0h0BIKvlt530lHsR5DYopo0h4cEOGALww944/W8rwUid0Jf5pRQSAD9hhAaNN/D+uuP4gtxYUr
tkwqG4VoCoH83Ba28EOj9iGiTvxaHYdH8ij49ydgZcKB5gIDD6rwkMTgJ1wBvzgrjiehUQvuIvzO
e2VPhNZLIwirjIDgbUK5b/YSDKGjESEBQkfor7I8wsUATW2MIzlumdjHizVDQEWIkXIeDOFzhHL6
/dGt22I+DU8jbCj52hYlPSkTc9SfelObj2nXnc0OaoGkJYafaUqxMZnMeV29ChmlC5oEgJVHXIzX
wLU50kATlxINbPiD2/SQFNB3AxleVD1604d8y9pNwoX1CrOeEJQmAWcVOVcaN41KO7DUPPXGD934
PrTxg0ZsarSgRkfqSjUdtd+a0NsRwiZiK5xQ1NewjtcjLEhUIx0DygsyLODBbWmI2HJHhgiJ52LW
HM1Ck9n9Nbw9omycOBSswQy1Jd6Pj3klNX1OzaeWgAIaNve1oXe7OhalPbAdD0ofZackF+gur6uf
NVIODmjoGltLFv2ltlrIQnYh0EhREOlL4bbDJj3YzSWtotSHu4ytO3gNeciMMQpWCvYd8ykTKLqB
QUkW9yVoCsqXjalQbjYYDIGFHJEt3BXoJK6nvxSkASKoMZj4HzHet4XuwFc9QFGXntESY6cvyud8
QE5RpVsZj5vLFENkvGt44KJTGIwM15Y7YqnJ0Dcg4c+K0ZcIGhfR9WduxIi3DQowg6c0wkO8GzCd
XLijWXETkUK1ngyR6L/muMddIyWq9cOQl+69pSWc9DzG1o8FDBWt3UdpHtsCfE3jT/MIZpI+TYxi
nyz1sCuJOW7peKxNAwR0IOcNrRCkA9nvL51X3Illz6SdyBIvJ2hf1XYiz+NuY51XzOi4AdGXANAw
Ch3cNOg1eCg6OUKTuUGbhwXBv2VLJAeuBlqytr7o9S43ZtNT81F7khRApSu9iR06lr0nmJnhNb1c
QGw53+J+vPE5AHYyImyWXWR8bZyH69qpycUsL4NSlotnNU2kXRwV9DmKpc5JUvQ6ojMIHJ5mO6Mv
C8wY9yfm5qB9mYfaKdOZBPyYn/4EHNV9k6ANySgttxrE1MuXKEVSs/1nOKQOb2MictRQ/JUhDXO9
0nObFqACM5MQ4jDjn6JEgD+kEtnPXSGifSbpf98f2u1jGQbZ5LK2AfZs5V7kuV5pfZHGaah3H+r0
OkJjGQSbfnpuZAi2Ja0fCY6gbvGQ3dyQkDyGy8ImQzcGPCy30+IEQm5tbqZhpahkL7dy7JOFql6u
d42dztWWCsVNvMHZ427kEYpyDZ7tGKXx0I7foEuaowlEQ47WKSGqdn9Ov576VxcyrCGqAegZvR1g
N+C9FqVJ0SETHY4OxOH2lle4gwsCX9d0Cxc8oSAxFxx/RFH0p/xRhr3kaJUzbsGimRXuKxg1pohw
Fl25EIG/3kqCBPHJHg3SYakhKVdBnjcbQJOiau/gUn3Pk9jciENWFhUhncE6e1gjIX9M5F5VhbYv
ilBJT9ICye4lPM/dFuHQ2o69MsM5A6ntVCgNlQWEE+IdusKMKn6Q4nRX514dR06B6nevmPtGMjee
3TdeCOHc5fi4KATKYMVk5EIeihCX16aHrAjaCUx6IWpQNkj59azx7u+ktSW8tMhtpFHIqYrDWYRk
fhIs4kJMNH4UGp9Aa/6+pZW1Q0YbSvJI6Rt4vHKTaghQgZRTuQxVgoT6kO7K9E0px6dF7tz7llbW
D5cMqEUZkRBiLJ6kwiSZRRc5r8O5NsBdpjmYx3RyIPGVlRkUjpwK3URahqa4DcNsw18fCKCYgdNC
zQLNbnA/1wdiJHUqj8YCyp6O/monZ17sDml7y5cTj5YHqWhtIu6ktNjrm2x6t/N7bZtbSaugYAMT
JdieXhLQBBbVvuxjZ/6+McYbuBI6fvCAZRtVQ8WQ57muspqaWd7WoSCFnQaS2i7eTdEpsx6QMUZO
FEwJoSZ83Lf69RC/ndn/rLKTcxGfzHM6GVVd1+EAB5efyYv2nj9nwfCgumCpdeodUNWn2hcf0Lob
zKfmKfOK3RKK3+Rv84762mHrqN76+6tp+NqDFx9UstQB7bs6lKjgCuDl0SbVKclBEiG0shAHKqM/
78/BrXO4tsjdaCSZslhcMPFD9xyLcPPLY9X5beqm4xP0CdFqsbtv8CYoQZQGLAoOEUvYgwbkes5p
2VQDIpY6BDeQM0iCG5vyvqw2lHrWrODywH+405AJZE+Di4m0uta02nppQiWyEWUJvzbxO7fZLBZu
Yr9CJBLpLEAYr01E8VThuZ60oRCBPQlFiMEdIahqK0qneLTFz7opF916gvRqoUzld/T7lE4XG83h
/oyunFFUNEFigV7vr0fV9YdUc5QiatGaMFVHvNeY2ukRvSSgiN8irFiZVWQHUD8GcTbq5Ca3dnWD
Qi3Sck1Y97NdiVNIgEPL0Dhyf0Bs5rhjibcTkMK4j5Hy4HtELLXMtWUo29CsisFvExFE1f2ypSG+
svPRcIqiLHjrkBPkrXTJ0uYkndsQZWtfi8YjqCqeswchnX9Kgvl7LpZdG2+cttvaJ4KMS6Psoy72
ZTLGc1+bXRvOQn3Is7eWICtGjqUw2BWZbEPrAQQ/TI1TCcI5Jml4f2bXFhBNttiyqCkA484di0E2
pqQcpDaMqOb3E3WGofeoUG/clatmWI4FqXEUrfgbK1qQ07IatQ0TAQXdFjg7gZr+3Oh/7g9nxV0C
ufyfHe52MpNUG4F3aEPNOMgtQTP8q1SBsv1UFwH68jfgXeyv8dvSZFRzrDkV/W7c2sV9X+aJRkg4
dRV9VutMf+vr3HJQNYQcVS03XiZlWyR3a24GoAk8OFin4C19lFEg1dqqJQm1LNmLFIe7tTXpA7nV
XPkGdi68r/ql2gnFFnflyuSC7xtlVQCUUPnUuMmVAFEwG7AihYtWQ0fRfB1as3anKn/W0NCaUtNw
LAGV0PtLenv2WXFAhlG8Q5BDYVvr4oDkACGUhdB14WwQICakInnrdD17vm9lJZhjMqkI6DRkJ5DK
5TxZ1ZaikJYqBlfO+b5LZv2otVbqKoIWg4pH7L7V7Ti9ZUKP/m29F/wc79/9xkewu/V6Q+EjkB+C
cB00AFAZux6rnps0LySrCxXSyja0z5FzI9ZvCXTCh2UGstEYGH9IpJVOXfS1V8TEQjY2++cGTpZC
QnYSr2nUZgDZuv6OugNVPZImXdgjE+EBPEL3S1a2Gxf/2speWuEijcEkKFqlSC6Cgnb08GYB6drc
Ue/+pN4eUjYWXLxM8wxEDZyVCN3cXVpiTqW+fVBolIHKSf/I5GQXx7HmJHq/AfG59XUwCEIMmARi
G+flevLkNi0VwYJBTZyhbZ5IH7IU1WhZJ8aGV7295/Eg1vEGkAFcYmiEa0vIcBpoYSQ07MifYXpT
ILRZnkm04VNXJvDKCnuNXBzACpnfSWlrGiJ1B4USMBTaCaSKwXIIIt5KzdEWUhlbhDX83kA4gqIw
Sku4j8Eoz2fwZoKOP6vXSAjczOg0TUuQIE/UjYfwjS/lzXBjk2lTLVNrAtBuduCCAhkSdLHHvxFE
ROXu2Uj+znN3QKdL/Y97hLfLXbvL2EwFUsUktPS3MdvR+Txlb/f3PfMVl77kywSbQ0SiKDXwDi1W
URkuurgLjfyX3EF8HnBSaLF7aGcBlze6a1TNhm7zhrf+UpTmzcJzAKzCOA6Q8r7eLe1SkqaJZrhr
1c+C9Cz/1F/Tx+EYnapPw4mPNTJGUKV3ukMRH7Npw6Xwe1VGYwbcFirkSBaxss619Rlqg1EUoayS
Frb2UY3JITN1t5U0V1etjdDpBnnOG+O8dVMkclLGEg2tAkkkXwRTAKT8qhltZwPEtuxFyOfjNME7
7dVqMnRPkKsucWhPwBGqGVqU7iLJGlj3eiMX+6jtDNMp8hTdcXoKwW63GTpx2ct6AZyP0uhd4bTL
sHze3ye8E8EoAADFSgHViKoIz5qFd2Ws02IZQmUesp2A8s8un5MHNCFl+2gm1dYdt7JE7GDjqkUy
DwgG7silTT0qZVGMIToD5ce0pMK5m0vjoKdj4kXC0MG9NAsSi2I3OEreCG7TKODx1bPBwfNOdupF
3mdNg1yjIMiHDMYQepWbHTd8AgLzwggZdXTZI8qCK7/eSrEwqxOoi8cw6yPL1uX6QbNI97NYJHIq
lEyxJ6QJvVav0wOadqQjgUDJBjDy9ggz9BcrrwP+hVuW8+/VWClNXctjmI7qeETa50kAlcIPlTTU
S4WpDvo0Ohux8iQ1wxYf+1cp8vogsxISPD+y6XjV8uD3Qp4L1NGVKcxiuQ1IEU2+JiszykfJ4iBG
Ef1cQUtgLwnDyVogtquXQ7IHzLvxyrgZf2dFVj3lVJGdbBRAz1loIxIYUHxTps6w8xHyjUXSws82
xDhCJK8Fa9OQP4H+cHSopUY2HkQgma0jzdHF+ZueLpY/iEO8Fwb9hdTt4KDh0xMQH9pjSaFCVVX1
xrNz5XpANRb0vaBuZjE+D8Cr4pwUiZhOYWK997XsxjPEWJM3yGjtzVwOpwhoLNlHIPiCL7x/LFeO
yZVp7oZAkRh6NDNUdStZe9Ly6IXo0o/Jyp+64ZgLSLnfN3cT/7LtjtI763tHRRzc9NfbvWvAfTeJ
xRRKWQZVMtXNQOoLhKxTyIpdC9RRaH0QGsBWYtXfsH172V/b5va5Wg29QYxqCgdjhrpYi8acRXaH
YtcLv8vIcGQrcucK/B1ql+/G1DdE0wFkWim2oI9rk/71ugEbLTpL+NDNysRlaCeC9c56G12oIuKA
AT19c/cJxMVG8LE2alxR+FhkAFCU5mbcmK1O6YYFBywTUHuMNGmvEYv8+z4CzSPL0Sh4P6FX5npd
TSUpLTMzp1AvtechgfKuigbBP6oF6pfzxjquTB+KcCpAnfBX8J3s9xeRYm3EFEUkfQ5T2u7TRLOJ
+dbOBxWNOfMo2JK1HLXOCipoCCaoO2Oss5XYtbHvjI8KwO+KFLv7n8TH4vDdeKgi6YAiFhJz/BzP
E4m0pk2XMI5UvE77qQNrLuDH6YyL+L6p2+VkeEn0U2DwuLz517EFOU+lWsolhI7raKcI/r2oVir3
vpWVoANXEdwRuG8AlEcSgJvjQauEOCVSmMcD9YoipYdGVGu7MdVxN86C/DyjcA9S6Dj241YxXPTE
Gy7YdU1XG5ZhJxWRccqtuvLjpGwfaV1IO0McDSchPdQjE6lXni0Q+W4EvCtxIRIlcC0aUr3osuC5
NYammM3BzJRwjksXGQvVS9ze+lR7W298DfRrs5PZ0BgEDUbqgmCx+rGwc0fsZiuZuOLqrj+FreTF
NkVd3BC0Ep+iH3Wn8hM3JL+hLuu3W6EOC2Wur1BofSCOBiiDad7z9CiKNeajpFRKiOvPLr32KLmZ
/6Eco4fKyV/ub4yVnQ5bePHBlYLqlm9nWPpajHUJtiji+6p5g6AqsbbgS7ex4pd4CYPUYvsBHHQ9
c6BIHZIuK5WQ5Gfw9/nZ3HnFCEHJZGvqmFu6mTqEcxq0w1lRgLOUKkprUr1WwuKnLuwNr93N2a4i
PnJqwnGpnXGvSXa5RTa9coaRB5XRkARMGEuHXo8vG1Ns0nTRQqLpx7mdVUfTcsv755WCH2bqnwyl
Y/KM54o8puqUEzOk0kBcI6eFPRNyWmi6JSq/siew774UbUB5hEj2ejiqPBTyFMtmmGlC6mpGSl21
V0vXqkFrc39QKzOHjlMRgH1QvaGdjLvMRKWjZZIZZii0qg4pE9mEWue0pYy2OiDmy0FBCQQdb8UQ
OoU2k2CGZaeQw4AoNMUt0mffKSRNnu+P6MYW4l6mzQK8AdIoKG9cT54hxE3RpIUVdrJYP+dRXCu+
IEMT3SZoztukEr01B7AMaroK6IvZpuBioBTtb2ZjGAJi/cK2IJdjRb8MZYS0727sS1vJl3BufRV9
2jpp7ZhEO/zIGwSUJeMNtDK7Qi7PHlJ+KJIBnPUVCt5o+Mjygsp2JVdnv0INVBKdKHCWaOOE31xk
X1ZY5Q8ZT5AT8ioDo1g0Ut6o1fnNr+0sSNzuEfJ9uAGcY2aDi3w/78f9iwNKg625vtEc4E1zS4sk
dRyD0686P7h+/zdxF3T/Vz64MIZDtYdmkfNZPNbvY+PFft45Gzf4zU3IW2fTf3H96P0ISCbFwMlH
54GBL9Fw6706ypvoHq3eI/7zaD/nbuzutyzzh/TLMs4NEIJozkZq8tpyqghJCV2H8lwoH3VmT2g0
1NvEztCskH4zzbcu2TW0cLTkMMo2ZJjsPtt4Ud2QL7BPQICEXQ66EwD0OD9hqMU4VyIpzxMIB8wd
KCkhixZ7sodmddmZ/5a5P2eumO8W9WDt8kcSMF7Wnerr5qE6SX+X0gPGnD5k6b7Swvsnnr/dvr4N
iA54ZcaMxGM0xywe5BHdxGdLookr1Kbst3MF01njDDmVDvfN8Sf+yxzriMOJBxkT32ozE0ltwe9X
nlHk3y9lATUVQp7R9rG7b+crg8OfZ1Z3Q1UTQLwbWh9lzmt1AAP6WW8c431o8JwLS4TfkiO+ST8B
PRb/ds3kdKPdNMf8QBJfIP6SOvRjmnZi46Lxtoi8BZlR9Rine0k+5t/lk/qtlUOKFNbkyJ9x6S0Q
PN/iBrwhrGBzdPnp3EmNRiWnfdJXZ2Txxql0kBvQa7sYH0Xi9A9Cdqhau96PwVZ+9uuldzNnCDtE
NP9LqIOwo3RxSKH8YESxAR8YQSngBHGA1xz8ZYMbgpfL0cAHt6N20tntn3TXnVFTmAcP8DvN+QCP
andK1UO/hSC+kY35mouLT2L76eKTEI0lyTDhk6jvzp7qzX/9gx7uAGC2P5pPdb9vnNIX7WTXO/LG
I/Ira3tvOrhkWCJRI2mlpTqDEe85//1D/QzSb8aDfihPqUMeYqSwvU+nc51j+ZICBvMkOXHgKA5+
7stuuuFFbvIybCrgvywLqsAIRfm+HVGowXjelvVZTea8PWRGLyAdFCnljwEid2807ebBVVDKB0BG
TquXfinFt5ma5Y9asYotWsk1v/EFuMYzG2ExT9s6J3AonbnU554miy92NaJ7tfxAEU17GYi4hRtk
e55bCwaHBIIaLIVgv+CCVGsysl7rjPqMXK56MFPoFDdiK7mGYGkOwubShoTeFkhHWgkKAJ1nYkzA
u0GdhItP5FnK0UZA67NcuDpe9pmHI0nqvfKNUDvaSfM31W0fif6gSHsg3nLiq/stMNRNKwPWHQ8C
MF7iMYXIlq/lKXMyyxr4wc4CmmEfZWKPqt2e2tzXQGNcOb0rHjoVlWlP7v2lsZsPY8Nnr+08OFGg
apASRZvkTUidxNDG1dr6/P6ee61T/qpfoX7tp+/3ffZXdplfZLRtQIwG3SJMFej6sDeVrCxigpEC
zm9joN3y2oJogmI3tbn8RVSk21TSnDwW7J7EzrJ42ltu9U6rbdX9b1jZ2LSjnAO1EKjbIvLm4ga8
z4YiViusPfFpfTwfXwT3qJ4SG0HKn7etTAH/9PuyBlwlJBGRscLteD10MiQQxdbm+pzbCEwQAjwQ
tKRXjvbURnYPlKzfCPZWaMTijpv5hjsBfRhDMvGwUXPIBakXxfo8ig3y1O1s2HIvqftGQyOXUIMm
2xiUGBlr83W04mi3DGK28YSSVw42DhcWG6EHKg58JQYonCzCycc3RJH4fUpj4U81IUXvVnKkoI+D
1IllI4AaXy1IiOCFANyQ8RTlmpXs2mjIczdPlqq3hamIF6ed+z47WUra5a445/L3qlHU7wbgGpMj
Jh16KlUjlXBnGLV0iscCekeWPCZvUSNrb6SChoFfGoJ6VoaqMb3723vtLmOAclb+QY0cvVTXa1wU
k0oiq2nOdeJkugeBW2NY3Dq3UZB1hPZd/onPEUDmbNfhiHZqIMv19/FH6+uRY0rOmGm2Lm7B3W+6
Z7DzwCiE7wEJH8JAHn4hTyhe9okUny212RmehH5GX3rSjd2Eqt0xBsH0iLp3MXmLsvHk+sqcXO8/
JA7Bd4jgHL29UAq4npC2j1WQ81Xp2f3xC60fh8fFpQfB/lXbvzARdtA5IIVwaidxzQPue9t2XtzP
52fnGNmjezrBDbqDU9g/HWf/jH/72X55qZyXxknsymmc4/HovGy9J27vPRwYdBmB64lxe/L3Xk+b
slUgYPoqtT8r9B529JAnYfKvNV1opF6ZYf7iIu5Joloz+1mIXnv0OcTFE5p2bUPRnHJ5UEpib+zM
26j82hrnfeK6xcWTw1o8urPTHAwbYrmfzenx8dF/rZ3D348ZtGnHybFPy2ceahv9qysn49o+F+VJ
AyWjyOy7+o6m9qP/3jmxHdsHNQy/iz66lxBQAXfh9Ha/4YC2hs7dOaacm0bOTBuRrzafUh7k0Mm6
P79s+vh9frlnuH0ex01cwq1Er0lxbvvWTunGSVq5OTGBKLlBhx0sIJBIud4uwjhFIEOshddyH4V/
d9P/kfZdzY0jS7O/CBGEB14bjp4iKYiSXhCy8N7j138JXTNkE5eIc27MbkzEamcK7aqrq7Iy1816
3xL1e8eTjajPtRvch0WjNUTlMIesKw1sXOQS5HeKmnlGvo901SoHc3TP7OX8s5IurTgT+E6uEHzT
eE2hgU6lLmIQ9wsD0zewJqIlvrRi+YXv05kjMBHjgC9hpIMBOc4oBku90fsBfCYK4KbPqREasaVs
FbL+dXVFC2csTTkQzIsAzTsQUOGhdbtUUt4qctk5zHPnxmaXrYOSJ2W5y6v/PGTGiK4MUfPGl0Iq
+hkMqUmLtxtPGgHCkUjl+YuvCOrAj/f4RJh6a47yWGVZCyVwe8zzRiThqTW4I4MTjPf1F6sZiaGt
pc1MsnLqWI2KVKjXA1NxB3Ir+JyPBgEDRNOQIUHKT8S7/fGoJvYeAkAUb9BVOaqIUIuVRWjC4vzY
tSOpuBR+sc0ZFG88PzYe25k4UYCjgIMYw0G0/weYvnL3ihy0QTOUrp2U6Zpz2YMjhq9q4n/yKCPm
cWOiTj9zrCayUmDEvLJJLVgndJ7HK6lr78yDSwLdJfitIz8/K2KtCC5bbb2E/DLetOeZaPevAkk5
xBvTlLtiUWkoqxamX18X2otkvLRab6VLkeimuVINfMLn8+j/kW8ooL6ARhSJ1LpWWcgSlstNpuu/
y8cLcB+G3k7GuBGuFkBmeDUQq9y1fV9dSoNjNOJim3esHheVVpbczORPmhvZWcaeYNSNqX0VsJni
cLHr2uGoxmj4kCCUlGVYbbJZfv+py3XsBh7VtAETA6zldmhcE5ZVJyiuXa9zBZ0XmFCeJArpVsGh
ekp00dGgBllFuGDRmYznhuA8p0T4aAE/TN/AuvR4pu/A/whtbr6HunErEKHnOcO5tl4b7OsuELTA
5Hfdb1ASV3NmbsYxL0DvtOvBU1dv5xZi2JSqa5foYzg12wW7+RCRSBJ3fTYTxUy8GDEwCF+DYg41
X2Qdbyea6apFnIeRZ29ishsIyxr99/fmBYgO7btdAs71eCL/Fu5ubFf2qPdE4Hgimplhrw1WTbVh
ZTvceI0JMHqwIL6zRH4AEsI15IsjD7xZwqbxwdX0Gqsrrtq0xmJBMmYtJ4YsQr4i2YYAnTz+wr8H
5KMvpLI2vRcNDuAknq0LWk5UE0WPlIgE4eW3u9b27DsX6BCpM36eDwfztGWsaK+dj/rrbrM8C5/+
wdcTbekY37IOvBNZ5pfH3zd9NP7NIE2NkEDhaBC80LM5cQN24OpSBrpaEl/SAnkdiKt03XsBMhEr
To+OvbTLn0uWdB/VCYioXj5m3kwyfiLhdLOFaPAbciM+iH+wpKKyqxx04LCGqC55J9PbSrXF1ExL
0vLIPYEcsgjXZYa2ZFn9KZSd0rgkcuZq3xOvQ3wQyviA0iIrAYT87Z4GrW2XJ4vYsyF1shaM0hou
3JOvLV5bHd2A6NfVFjMnduoqvLZIXUt9wqlx5aWeLRdLKdcgMBkBIf+O1Lw3l8Ocnm4UIsCFNKa3
aFxJjQxvI/aY7lww+VjjYl04F3sP3ABoONgDUqDL3qGECjVE5g30tUaDpj4/3oPT7lAEXAkJAcTu
NPyq7qUiVtMaSw5iDqkwmAW/DtyP1tVyDvndJFjFSmhxjowel1IT50qSU4Hv2FML2CPiG1xFlNcS
G6lJogT2e0sk+e8otk3SlLCaFpoz9/6kh/xTz8QVADVROpxqBs/Fduo9O2Zi0y1fUMyNHU9vFkcO
EqKSgNte84Fq5N5QC3YZfSFrs7rIsx9BbekhUxdeFw+eXctnkGarypINtkpH0NbTH0PvCPS7zqa+
LqAqt+LwxJcKbs51j/c77RhRaAcxMK4LwIKpbwizAQLfFb4BpVAzRr9pRd54Ldkne9u2YzPUU9Mj
v3B5MyHz9ODHTDIw41AmobFhXSkqlQs9KJvTwHFrBjqjOUurMYwPUftOP8WZ1PHkHYUg5//aowId
v5SFvBNhr17r3bZ4Tp5Co9rKy3Qn6d5HseT3w5qx9mVCMi1ae6T+dPVIe/kvzhi68ABswHsVQH3q
pizcoubiqPRtpjlHC90/yoXBpkB1rmV1H4db95tZ83Md65NR7rVV6vYDFjDoigZWPV4zX9933ldt
lVpJzPEefMXLPFn1GnQ9DMk3niQiEWinidre3itL0LER+9xfNnMMJVPedWwNAuf2H7aX+iY1Cys1
lh3P9jPLq56LepNwbzK/8bqUzM366KnpTT46FeT20CZ7J2AVJm42RPwC6b3W8Im77nc+WF01bc+h
w1Nj/5u7E7GlMqJJIDxO07mqRZwXfMj4dlq7hih8uTLhOSPrIEurmrX0tEg1vzSY9LfKf/JtDL13
JtCksbHcitS5x/fEKx/IaeBbR7YyvPSpeUYZLM99lwtstbKkaMkujq1jBXPEiKNvpmYYKHlkYmAA
HFc0dKsDIp+Pej6wm2rN8FoFsXGj956U4fvxARq/lrIDuIosYNMgEkB8i59fvY44oVaUSmQiO6wz
vet8goSPUK/8XQE5Cc4Fb9h/SjGDhQQgjQPBJLSGgeOl/QbbSF7YqRH81KFa9+Yc0nyiyH5rgPLA
RRn0TlLDQLofNonO/WQbYD8Q7xFVV5/bzznOvIkNgQEh041IClAQunqbJwgBKgH2hJ405QV8b8mw
DpKPxws1UU7BsNCAN4qOY/up9Ms6jguuzIPYfimNFMRuukyC52rbbHPCbvGmHsipIZnxlJB0lSRG
9cIiTX5ePv6K0Qi9Xa4/gnpxegA4uQ006W2h5g1h6Ejqfj62MDGbqBGO5IOITdHFQwUtLVfLbFvm
AGp1uLiHlY/WJ0h5ufpjMxMDwaWBZhoYwl6kXUqROBFUwzCQoolf5AW6t9mimKOJmYrAbqxQg2lA
EOcJ1YhQUg9Ns+a3jg/Bv/g1Ynd9+soPVtmBQnIuFrsv/qHyczU26k6sC6HwBtBiIbIP5bM4/JbD
Mcj3ifvMlngPrYJ29XgyJ5zI2GsBJ7IACuoOlg7+FrVJwjC2W5HUVQhp0lPfvRWV2XE1ybzj3Hv8
bo/AIcIQmg2QNMbLhXJajcxFeSqlie33gcZ2o3KyawkQZkO7GTezUe4cMWWLWkJBKeKODcLEZktZ
B1ETqGPNuGws3+n0evH1eCLvdiWMof1+TEuq4HtTqbslTeS+lH3ggxo4K7f5bIry+7GF+2ffaGIE
PqALHbl+ulSZsVHQsGwDnCKAFR5qQs3rK+togWi6T9xmw8xtxtEj3HgMIBxwvACxQMc7NEqpteKz
PPDDSMhQ/obDWjU6Q5ANIj9A1VqD1uoIhh+P8P7pT1mkVgx1eKkLGT6zN1m3+XSJbzWar/0EJjj4
e0M71uR7qYVfemo8Njw1tWPSD5caOg+B66AuntQH/WDg+rmN143+rm4chjgmcTn9o7LUQP+eqzfc
HTsMFGAKgK5xkY68dLd3t+unkuJ0bW4LFhi6OcMzITYLbYPsp5tJat7FlpQl6uUexCrSjDIs1f53
JOnnekHO/Zx4y9xwxsNxFYqIAfpJIR2R2zERei0RlpJKbMXRZx5Kc2boK0xiQq5w2NzODTcmboBE
tGqEHmHfxGd/TgHzPhgZZ04BmQZoJkbGWWozIk4UQxyPHNtfelfezfhdLff16qOxzi2JmrkteBeY
wxz4zgC6wKMfvUvU4KQKcsAZcJc2cK8y2fgfeWqWgn6REnJ2dSkmcyiP+0TLaBG90WgJRiAJx3K7
agtHyErfbQsb1TUIsuO1F0FZg3gHGVkrEpjCswjiMF12tCY6V8wp+hnmIsr7RAv1DdTOafx4wBOw
Kuwd7h8X1Nd6Bq0oT9MyAAW6OWWjcQ5pj3Y9YmqOgWoHv63aFXZhustoE82t4cQlcDOjlMdclJ7C
p1JZ2Lm/wrkm+s5UcrIo37pQX/JP8nNhzjiuMeR+NCJqk4plGHLQaivsRN2JICl+ZTjsniA+5s5a
LQGbJXOpwNltQ8UoYJET0UyLbcOnO3BkDTHgpxfByGIz+Mqg5tYcUkiaxxzQ0gAGEpYJNf4NUBlx
9sjcRUvYPAATq2hTgDoSaIVvNzAki4FAZOLSZt1T3OmRkhCZXQ+OVrXLoD0OxlyN/R4xj1sQPR/A
eYJlG4181AZCDN/XfuiUdle8gh+Zs6OLiJRkPMLUg71C5F2yaVsyrBWTR6Lo8WKPa0mtNRpa4I+g
mgekm0SdlcWi4YMIdB52Vr8GtdboUnOOM6IIM3YmrgxIY41QAnkkFJKpBQbYL1bYNK7sIDgN/FIG
2dMOGwmykt1MdeautRuMemhUHPshoWmM1j/qHkROJK8Z5M7thVEjB/MJnJFsumvfft4FBVHIx5pD
9gX9eAuSWO4h0TTjdC5+Nq850UMyp8A0FX/gc5CLWvzpjdAYCui2qWDbkio7qjUvNhkzzo1k62/k
7hcru4xIbQ3qJqxWIsgQPNIi387owl75jV6LcMaZ3PeG/M3Nv4+hjrY7+EHTFkqFS7X5DjefrdEA
5koGE4oEBBUPQkLg0jxDJu3G1TdzqZsJX4YONOwBBJroEqM7ztkykxom62u7kJiOOCoPXtdMmB3l
xLUHfkV0JqJfEFiPvx1yFToUbcw7NTOaQZclu2S4l6hY+RZUl8oYpFWavPQaAjU4dzDQVpoDTA1x
LrSMNB9Ke/GUTSBs6hrk/m+Pz9pf1vv2sLEANENzZnxi4nfqpOMxH9RyzHV2AYntk8MYvdUUBv8V
6vIyYsjgWh4IrDOtzbfoEG9Tg+UPUUAg0yZDBzXcAAxeWz2rZ+W3o7OMIajQcjKc4Tvk5jre7shx
0cp6863UtRNHYRqy7qKzS7LDrkSC4R1VgxE5MBDk14znZJPtRe0caYgkvh9P1F+O5NFEUdsUWUZf
SfMBQq/ae6TtegM5y5B0+ueYPH3eqeT94pO3D9FiNVvbXz5m7N9DXEZGCETSqNjj3IJS7fYSYFSh
S5Rc7BCmoV8tNIZlDPhhWOgJQd+xLpJWc/Brxuw4pfSor61Sjivm1UqB2ktnV92+FxGfRaWeqsuY
nXsp8Pfn8HZ8VJTGiYMAASyMz4yJedDfew0aqQYEqEkF+IWhbZGl/uSQwY4tVSsIpxdEW2w0eGsy
l6e+70Wh5nr81qvDqiZxJ+Ws09nxS7LlLwJx9GF5QtctfgEOroFphrjfakD0I8oGujHbx3x/499O
BnUqB8hfcGyND3Dzb7baJB6phG1YC4RL3sIgG4GfkTt360+er5HlDpwuqMghjXc7bMZ3U3BCMxg2
Yb9M7/z0vmK+qlVgSiT7+IAgVYrGRGfPk8iCkggDfNrMGbu/kTHsUZQOtzF6Hug9Lrq+yg2K29sw
30dkd/DRBbR2yelH+LZOq+hsoVdQ1LhPYf+9/NUKba4of9+5Na480DgLvFrhrGlFe4aJAsGJ495+
2bwedv7mkzfz/QGlKp+cso1lWXvj3JP1+qNc7e11ZHgEoN/j8uXxRIzLe3fqrr6CWn42qiCJzkWY
B05riotchiSt/1Oav9GbYjnB9IU3EQgrqKMN6EEmF2Ahsf3BcErZAA2e8XgYU8t5bYE60kXppJJX
5L1dxpBbFCPwsuLghpbLyroY4rnZt+SxxT/OB3rmrk1SJ5ftg07l5LS3M/1lt0OxICWb/vj6unv3
tMNzvnvGFa+DI/7UkdUAnZqVS575zSrWLEIMw05ZYntr3HZEfVqeA7I2kj2aY+3fRPvWH3/qlGcd
pZ4Q4i5GAQnqMhOYsUAb47C1MWAV4jEY3jPB8GNlZkom7QDQjbcD4LJ3jPKBM4BIcDxTGXLhY+pT
QXC1kACgqH4fj2hq146FdbTQAOgFmZdb95E5fNb0atjb+J9aIopoGJS4ljTIgP5/GVIpP1W2mLto
PKRq/OZwm2ph8+zrYxOTs/ZvLCp12yLHU2a1EPS2HEKWzd3GeBiw4cXN5mp1M5NGA4ybWoTgK4tJ
q4UOD6wE5zBJB7QceavHI5q6X69Wh+adFau0Z3oZhkBgrTUq6vxp9V+sC8ibEOLCdQLNTK1LDdXZ
dBEVvd2Etc5GAI+6ezGYSdfeMYaPfuvaCrU0rdy1XJ7AClJF23h8nLzuDgvjYD5ly4acus3p1Ghv
jfH2IXDkY0F09Gc8nsrJWPD6EyjXCexE4wgFNmCmv25SIqtwMzvTPJxwVVnD/ok/JmT7YaT6eQkc
RaTNuI6ppfxrnBkFTYBvoELRfpRs+Nv/dQeQeJoQJfwPubv/1xyjz+R/W6CexmUWSG7QYYBlCMyC
p0vuS8bOIfT+Hyv5zwrtMMSYk8sIVvxgGZOXXTqiEw6rk4iMuH1qn74E0iL2aIxW3yPaG+cSPRgz
/nHqAF5N5h93zVWsJ7fByIWPj6hG/6j+iHbkmo/3y5QJFPHw9kMDJYgSqXPBNl1ey26Pc4Hu7TIR
TSdXVqBtm9kWEy9pFAuB6QFnMNIaaPq4dcBRGAh8zTUD8C6VPqIduxWaz/VVuCPGFlxqWrGWPzJt
OddcNpHdvDFMA3s8lU8ksYJhHqSXlvThh5vyffGUN8RBo5ywVJ/Sz8dTOhVaIEhcjN2auNRo7ZkF
WwQVn5aDHQPE1CeGAFBAUJ/wTn4Pg5nszThtdEwBO+jlRwvqAo/k22lN+jzJy5YbbKUHGX90rtlM
z3iyeGWCo8pn63iWqGzysXdtklrJoIIkAhhXBjz2Nr1W463Jae7yndefTdcmca0lwD3MYYb+9uHd
QFEbkpChQE8DnQtouSQMQBk12ENoqpEJdjrShRBm5i8+Q9rFtq4NdKuuHq/kRP2BRcjwz+p4FV8d
QLdWu0TNncFuaq2XSAK6cp/IgtbUv6ymxk/+EwsKgPjVmeNcnlzXK8OUGy2iJl9wGQxz6pO/ZqFb
HL4t0jePt8AGn8y4mfEvezS31CZKZQeKmMlozD22jEvEnyy1ou44hy35U1u+NwQKRXgBUFPR1Y4Q
jbVuzIuDvduV2sZEFmnZPOc2Y1joYtSgKa7brPbVm8bHMYaLqJeZ9RsY9eY4440mBwxaIpDTCTio
dG8tmzu836rqYCNTzytmteQ9LdFmKyuTi3hlhp7XMq0FtYeZJNs1hz4nIGoMEqJqivpScXNHZPKJ
LIFvCcggBNR3IltlzfpAlnkLmyWrFWOcXOP58Pkuomn08LlanVYgVzFdZhaXfH/jyyNDJHqAkLAG
zJ96SeV1ndR1xTT2YuBsRsw0kZ/zcn+07rcbZ7Qxcj+jHggBX8pGWrheDman1kZEg5tY0tRPdoOb
mCSH1U+y/LokBEQ9+3VZkfPSBnHd8mO9BHGOrLuXxy5hIv9y+ynjdFy5BCAMMjlyw9Z+4Ql/APkH
YU084AAhii0gpVeLlXV5Q4/cvjycj/kcTvUex4SjeD0T431+ZV5h5DjpQ5hX7Nf+F73/2oEl5mgc
8Z20/boIB4m87feVBpne919U6x+Pf3q1/60E5RGHUCilsMJKZP0lrg65PFMrn9jFtwOkPF/VtpHs
QooP8WuhN+arKWjD2H1VueTJSFDm2a615fJbMdTl45FNOPtby9RxVWoQHxZp1CKwLEE9BcnaSldd
PVZBewoiF7lcqpHlsYdCfIqSTZzNdhuPu/jRLqdu1qFSFkMbYm558hru31GM8fRnfrlaEUG3jIW5
ztZneMS5KHMiNrsZOB0Dyt7Qhexod9MgNAPPV2Q+/5yCi+GQteYZS+ZpiWbZx7M9kdy/NUo9lWJG
DmIuhdFWE2uid/r77rM5P4fH53S9WlmicYmQvE7IwnxDcEhqdizBt0Sfi0wnLqXbD6EeTL3YJqn/
51tyYzzOrfH+Xj2rpBkTNDtJew70k5VsSLzdvqWisYcPJ0Af4O1kfc9swbnT/bdFr043p9Z5mibY
/Mzy5RV8FzliK0kzVxC52nj66Uc2toaMLn+OsPb6qOrHmdM9+wHj8b/6gLpr+hjUfa3N7SodTGSI
7nB/YBJ8suqIlS2fGFm7GMYaMxDtjp4184K+v5lvF4Nyb32viHHDwL6H9kKn3SiZzYLaxIHKXz7z
jrznnLt1pX+941djDRQwwKqjK82NGCW9nWAcVga3ejLY9V7jcJHoc5t+dnop58aXWVbXGUwClSCa
rL7yzi5pxrgA78oT4E7bbazDca/R0X/5PvLf0mmur38ijXw7xZSbk0OH8X1uPO0gNdiMQAWgFcBS
v8VChxv42k2oydrT5VJD5exNM8DyDWZZnETnkBFA1LH0y+XMsv8xaD1wfX9F/6u1CJM4d4tm/Khd
axyQa8TdjvTnyfoicHz+E3y+i90+R/H592x4YPdvj1zZHVSPicPRLuikdzHRq+3OlNFr6+inU3fa
EuaIrQCUHd6lM0dtZqf/OeUryyB4lh2ov8LZ5/kK+SroH6Ubv3K1IBzMtOGMx/52AjZxs+w03K0o
ytSLM9gr9Nf8Y8dvEQ8SqzVRonvCEM+uqc8s6sSb7dYkHbWpHseEEUxmurNzLNH0185SODibfs5v
3mcxbi1RbiuK/88NNvZq7XbNdkjJ4ZDoseYSZ2s9IeWWSGTPG2dsow3/H7+fbq1TTqtSuzJVxxMl
xVZVWg467uNCi4YV+Oj1x8t435x+67To1HyoOFlWqLDVW3rgk1dcUTkxUX7CQFenJ1n7Us5vKfyY
bv8eQW+wmdm2f7pndycGvPCj6pQErTJqUZU+KoMgQZQk7DavNVKbuWaewt1JefZbzfKQ0TmuPLPa
8CdULVIcHd/UkuN4WS2VYcTszQI5JyAjmP+rT6JWP3d9paigpG33RyEEEcoOrpys5AH4Ucf8Inuk
6M4a3gIzUzF5gq/MUsuO1sA4j3ksBeipdEnLlLfYzzQnt+I5nd8/FNWjSaei7lQW1ahRcW+IpD82
X+PjeIHgn9M+E3SBYunxL7t5LrALVjjV+z2no/ibogKILl2zeNleeMB4FyALashPUZETt7rU5luw
F9cGSIL0I9oEuB2zlfq5SRrn/tGXUzceB1mUThDi1q4dbl+HC5th+bn6/PSbDFtxBLRDHoiuiORO
kvuqMoZNyEjJY8SCbJSD0y8bwx6INHR1GOhhWUKOmGzcz2U+2z52vxfAv75QwamPHOrYsHobNw05
VzZQF0epBCKZQVWtaocptIUT7zlFhhaiHOmPHQE7xse3E3tjkS405UnDtoGX9LbOcCT8gU5DYAib
I6NjM86Yuveut6aoUL0HT1U4eBhcqy0s8bDZKNpmBy4sxCyens+cqnEr340LlV94mDH/RSPs2Cat
iqbDuBxP83OCflddmxnPGOHcm4DyJ4C3kCaiaWf9Et1+/YBCLOg1xqb793d3CVqCgVz6g1KTvXYc
EvOxzQkfBeQ8SMTA04/+QrRb3m4QFTW7LqjcAXNYGy0AY5+H07CU9NIEzjddEc0OjJb8BtpcvDdx
CwNNDwFQFjRBaFug+5idEC8KphZ7O6jXfWtksgRqon1ZAdIF3le5+gJhAzji55KKU5N8bZYKMxuO
8zg/h1lkTg387QyCzG3gaszq8czecylAxv7aEHX0gryQGw/d6vYLkmyJfkA+JNw8gycPPX/qptQ+
S+vgG6XGItsYgVf6sNoa3Gbt6zbohi07NaVlY63XjbXPzXOl4Z91ap4XBKLC6L2dA7JMbW9QHCFd
NnYZg3zkdh9IVTBEmegNNtufk02e26pvhu2c/MTEQwOTcmVmdMtX0SUrlLlatNhu3Lo+5gK6OL4i
YhnGfixU/Z4jQ1tW5vK8/Aj1OZWNKVeIfCBc8aiEjf1+a5rLsziLIX5huw6ETNSDwwOPBuFUHrzl
gmI9Xv2Jh4MCcioV2hcqSuLQa7y1pjoBqpAp6gLJltlkIMnDFmDweDjJ2idqdBcFq+gQZofsSWHN
YaHGrUU7kmvj1GJyTlkUdYQErwtx7ZdMQrAjI8vL/ZZwW0WOAKSaJZ6Y8vvXNqmVbVRPbdwYA2a3
HVp4s6Usaz4D/uOCJz2qoZdcPj6e4ykPggYkyD+OpGZ4ilCBDttCZ5eP2MaWL3D5oDROzVzQBXXX
2E68wp3+2N7ErN6Yo4KduoiZ3O0WjS2sAx09ceDcZGONKZ9cz3KqGVaNid16Y2z8+dVBEaJBrKIS
YxM0mTH7RM+L1/xQuTN1usk5RGQwInlRskVj8q0dtamkQEmr1oasUvQkieFOadOceE4vGnVeMKt2
lFgSwGAd155qiULPzF3j486gdisOCnj8wa82ImqpaxwIVWjX82pj+52+CCwxG5ksmXV84U7pZ/7J
tyT+fLyS0kTkcGOSGnXsSxAjc2BSWFhZ8VZ/Muyn4GuZv1kkhM11PyQ+u/K6twWWudPFbJcnxww8
tonVqbvIeYn7QwU4pQjO259QrcD3ulY6ret3qXMS8KfVyJAQlWDxxGP/DuoCqTO9QY9Trcw1X7Gi
xKoz0p6HNY+qZPUdgDV3nSy0vLp40Zc0qgKepFrj25VYllrsbKXM6OSVv86DBhwnlQZiV6mfUQq+
ZyWEWgVWQcRtrKK3707+pqtRIylQMhGyzXAuWY0xa+EQ9mNLVeqt6w5EzgavgJv9KUEL9qWbw6JN
XM43H0A5ESQe+ohPfKQ9Wl3oSfzbe78oUceNVUszO3+ivwCDFdCJj+YQvBj/9sjVCeMXWcVVuIxs
LjdFkm0bPdvyOuQgG7MwEytabRRP88xhE9uOOURIK/KaY8Z4wp7l904rIM9u7ZmZe2Oig+b2qygn
E0E4pGF7fBXoLV9Fh+wAmx3hs4zxyoCor/Q3tWdpmT3jSyfcDTh1RrUcdMxA74IKVmIpk0AnHHV2
MkjYogstqREcIaWco20veH18/CYOPHS30A2LotxIFkCFYCjAKlHa5p0tV4z/0uB1SgSpc2Z280T5
QOFZBRx9o+ALC3DHrWsT1dTjHAUwfTlKCXQMzMjR1c7TQdWUNaSQ7QHlVVTpHUS4se7zAEW0WtTK
mtCfpWJdluCuK5hl5hksPxN2T5009NWpgArhrKHDhXJAgeKyfTjInQ2JRrYzi3griBk55t4PBy4M
FCvBKIy3dKk7jJbnlrsgj5dg4mk6Cpz/+wAqRGjiwIdDBnQ8fgHDl/neGq+6+xmS4+8SlZUleF1z
V+PemgWJ+w3+y1wObuKkgwVgBEwDizUKzN0uDpc3UJkp8JwqgF1Htshp9V24NA8DWRykQ7v1n8pV
sF7OjHriCr+xSm2Jqh3A58QBuLSpzAiICRLuc8KbB/P5FFs/Fdm25vZL1gBrbVfrbmdrMx8w9Tq+
+QDqnGEuEJ4K4+sY9wBrgtKn0bsPzgVE6zxzr07NMArfAkgD0E4PUszbGe7TBSO5/QIRKPrPRBQq
updkeB7iZa+uZGXusE3cqBDwhWILXg8y9jTluSWECknZsYPtxRr/Wn+EgFEg+fZEJP3rctk3Btpj
QZ34cy5CjHRuWuesjz+/8uWyx+RKK8N6le/AwQm/yaPxB+pEA+l5LUcoA2KXcCl7Gvfs5XvPeLyv
Jkq0YGYChhqSNTIoYmVq9FEYSmFW9YBWyWa+81iiuL8AAmygvAuSt60rHoZm6VYEWqCPLU8s8o1h
euBFK4OvqcN7Klhy7NqVCKdsZaEhKad56UyCYuKNiE4aaI0AlCqKeLffzjL0nmpGKfCsqPht8ymo
v0X3rMozI5qAo+NlNKYFFFkEZQj9TsvxQmQrFbcDT156rTXE1+Bb+u22rAm2e000c/I+mI2+0Iat
YrUfrLl7tgBtGLTsA7d0vm2M7RvaHNaGtd0aH/2KNQTINq0ug7Z9W69/jzOebGoFIGnHImjCOwRt
kbeTIifNog1Srrej7Ai6SjXX1RCdNhUEZxA0P17tibIQpESujFH7rEBT60L2YWyzO0gfkQ66dZvI
p2r5ZVkGuqJBIMmAc527tLMOe8J13pimdlqj8jUgmGxvc1aOsMgnn+bm+2VXoosselGt9QezEmc8
2JS3vLFJbbi2zBKnEmEzJvmLTF6D1Y7dZy/BjPuYeqwLQGDLEqhHkCKgN3YkVCUzNJjWFAmwRE81
CW8OUEovVnjAloi/HLMylFdIQh6Ylfz0LT6D9uJ5Ts5nohSG1b36DOpObJzA6b0WnwHCeBY8vvsK
k8uth1dDODB284leyw7Ne+B8XZ1Z9BOKM9tr3D3UQwwQdPyC8CX6XGRqiQWnTDELOHl9+lMG+1I5
Pd6+f2DaewN4XHDozr5HoA7BgGJqV3Y24BzvzYrXh63woqyB3ZcAJ4h0lAuswghXORQHLfuM0oiq
/44iASBXY54aNDBWUA+CTiuZO8XTQ//3ZdS9jCdwvoi7qrN9eVFuQldU9qISnR+Pf5y/B8P/w3Zf
3VJVq1Y8mxUw4nBvHOfWLzkEzA10LSUzmtyTw0G7G6DuoGG/y626PRoX6hwT7QXeOVfQa8/PXfhz
Jka/eDUYXizFJnDqzn6pey2GAASW9JCZf5igbbxC+6HEa2/rM2rUj2dx8rSKV4Oj14rrmIH9s/zK
rXcmjz6z1Dr5FgJ3PdeNNw77Y/mrriJUVeYya5NL+M82nS6XEl5p8rrp7EYSl+3iZaF+LqTBeDzC
qXv2aoAyFbktKqYDPxE2o5v+VI4udxfWNwMv1v8LM2g5GalF0EFI0x93JQh8Gr7r7CxzNaX6dHmz
yc4lnt6P7Uw9dhAv/DNEbZV4CMGjwvWdrbClESfo1hadgmAHpSRB47YH4HDoI5kWcL98IGsZmPea
BuUpRxTMXO5WLie8qF08s4NHq3en8eqrqG3EiwDDqwss5YAi5jNXKqHpRQWAkhXwJ56Xh8e+ET4L
RuFnoIQTb21MB6oe6CFE36Y4nqyrkxNDGsQRGXRFl1l1bDnfyPNjP7yICbdZqHMZ9wlYPKo7aDXg
8AJGeyidiO4SBq/+HHlZpwRYxtelgiQqEOOkhIje8C1UaO1bR5cKTC6g6+h+pVgbeDAfzuQzJ+/y
kRhjrJ/hjqVPjig2KoRrgALOf2P31WEFPeKNtNkF/IcsmEEHER2o6gzq68zmG9P69DKPJGZjUU0R
UL+7nW3P45qF07gLgD0WWoo08Y7ZZyR+ci7eTA5lKpcKGkvkzSRIHACDQIUrSd81bsLFg62zFxak
Jp9WjWJ3QspLPeMDJ4Ix3KAQ4kGRUEScTFni/4e069qNHNmSX0SA3rwmXXmpJFHuhZDULbqk9/n1
G+zF3q6iuEVs7wwwaEwDdZj+mDgRicoqP0MtI942rTlYNRBww0jow1pkA+Lon/MH9DQ6XhWwMMhI
tF/PX5vUcpMUcPoNKJYcjYH5qg0Z3TZ0QG8s6ISWjRiaJfPlwaHQrP4sB9l/HfOh41xezwaVBFNg
SJIQR8LMpVABjWyncvnvQQqb5KnNIGyIHgldDggfAPxu5rKYZA+aGtQAHVUl8hARzQt60BstUm21
kI3czlNkb38lNPF5B2pyEJhVBz2PTF1W+NGq5I7P7oYwVSbJMXQs21NLaeZkLZCsRJQakC4YEIWQ
SJCMY2QNfRCr2571xllKOyrd5Vo+0L085mJwrMKo4iw15HyJpIJY8C7LUUfZg1hBjO/SrFGqVy3X
uvy+i6PK2A4N0JJuVVOpwNOuRsCIsp7KjjFQSdjnxThWOzFV/amGIPrqURT4Es0pvS8JTkbr4Al3
YDg8pmNE62OoKKFmVuD8hpqdUoJwNq+iGFGeIYP03FDlqLlP0r6IHQbEWOumuaFXlsyKEa0ZYwr1
u8jnEjDxiJRvbcUXpXAjVPoQgdap5BMvl2mXfSlKCiQ7CRmyZJ+pWIjQMkv8nAtPqA/IxVlNe0Pe
aAOI+c9a2YboKRsriSNiI5a5TWuNjpj6aoiYqfdpnr5nYKxS7QgJg/qr0cWg+pLrFpr2psZqLtu0
uWz0u4DjlPgZjDZhbIfogqVPeRKLSUmqGp10UDRIY/XUdZoSeZBfCNDGhhoQmuiNZChQ76k6A0n5
IGi1yOxqNRMegrxvmUXx57IhpdLiv4WRZV5iQMPX7ougC/Z1hcTINw2EiPa7uqNKeOLaVlXe8DMF
4BGp1nfvjdQ0DeTrMuOJMjqOZICYoWiXbUpzyy9ByGyLmGl8kRFrw6mpuDC02zEWVTfIKRSyW9EI
oRMmyn6iHJCg4aK9X/l8duQoEmIuLhAdP4oO873E5JYjadflgz1GeRbYfO7XZWrWVa4kpl6iHxj0
V3U2Vk8B1A2lGMopRp89FkWhsUOmlRAcgYA25UyZQ3vURsoSUbJVDZMkkALJit7CtzTBtoG+aga2
7iwT7JarpHRf5nyGyQv7RoFaKrwaAa1vTaIPBM2SBke6uk/LbZr2QnkPBgKqAd4LvfFx40dczT8q
+gDIDDPUSn8Pek2LP1leFYobjJxao/ChRp3d+dQYTVGMutAR1CCRsFTSIJ+YCpYknI0WcvPhqIK0
ohBb3qV1RTMwtpSC8cVlKQQR+KANFItB7+23gRRP6EDFMgjvwqoIuZNQZUJi0zQoG5vToyF3hEjk
i4p0PEeZFaAZRf/us4yzQdfCXgZQ+wRQPeqH3yuPzMKTDrpkVHzBlYZekDn3k8y6BK9wzryoiVBU
NvZd7PH8Vos81CiJoRyH7L3Tn8rkE3gcUobR9zAUluH/jlLwvBrfK5+z8Ob9N/OVBAY3FLxnz0OV
sowXhanUHThcQyBaJ7hIJ+tEUCy9dG9bm35s9sCiqo7kH2pGGP28STozBJ8D7yrvZaqeOhKnPyt6
5GR8G1sxP6bObWsLYQeePMhYwWsBo8dccEGqJge8QxPjGCullTVRYAM383bbiLBoBd2gEFEAXAEM
vdePntS0esyHaF+kHBrMEY63xUloMX0NkvPKk8LQiNEQBF6NTQNQahiVleu6pa72py70+0LneSKw
QYO4iJdqll6iZZTmQ4MeOKQQW+L7tr4DhpQ+0kO3Ya9c6dbP+la1hH2qm+qxhjqLOwyWhrJl4Or1
rgF3QWE/hw6SBfF5zQ1ZcKEBhQINFOQINV1QZtMU5AMAZFHHe36pVmbflahbCAmYT3A4iTj4UFhl
IJWMBq5cCZGW6mSQOAWTsAIWUhDWi9crZLAyyXqh5xHhEvHM9IehRuf6+KntqsQ1BCeSzeF7cPvC
RJGnOUVPYbTi0S45RpMEI9Kh4C7/wU4li2WVJEgXeFShvcW6dCRiiYbvwu/WeAiW9iPEh1Arg2+p
iGg2ux4tr+DRBZiX/5M4QQIUANf3+rUgu2LlMC/geFH2vbA0jfoiOKlb8MtKfMoj5daBIAkkKmT6
U2sPVrBRXUh7mqhSExRKo47sAGFUXLCstE+jtXaJLW2uyy+ZXWIR1TK1UfAlqA5NH3FE+6B7j366
2jrsYvRFriRyl9JvV0OfLvmLoRcNnpFM+m+DEw+31XUEGdZpfJ0dmKYJZc2VjNufh2F2eV7ZnJ2g
uA5EKWixsAAufn4aJ3cXWCZoWFfTt9M9ccvQLNqNeq1tBzz46KVyLLYvHHlrplZ3tNaCoIWrU0EF
2RBxLsGgMu+lVeK00Dugor2cBJH5HlZ29cIeEiAgfDL1/rXWr3jl+V3aKaoACJCM4h0KaLOFo7Gf
i1U98J6jcKbwwDFzdxbX9PLWjMxWSkUYqZQURugW0poHA6fCBFjEsFaenulj5wt1OZjZQlGNqwdR
wJ0KiZv8hb5BPPs5Ns7hHTCnIDrZQ+oFPhuN7Ua3Q43Ia6dgaaOoGl4bFHpAwajPLoA+N+Aajr3g
oc2q8UkC0VaQ2VFHfz15ZrLW6LK0W3Sk3UEzi9BSmdPfq2Wp670vjx6XC9u83gspv+IwLNVMQPDw
18RsQKWmpgrjpNFjj34C/rmPdwedqdtqD+LoB0gEEeMIicCMnFD2PiO8+HV7QZcQtlf2Z/dYnnA6
5AIxRN1TKnR0We9P8BFd3YrcpN9NrYS4XDYc7hbfVn6tNVGuTfDsbPDC0KdUBwq1oMNJV/NNyyEP
dHuI0wjmW/ZyhmdHoy5wLPtKQ2kocMBUbMPz1YvSqf3y6R8MofgIVkjU2qS59LFShYrMpBgYw3AC
ThjNd84cWd7etiJNvsN8PEgZoQYCbNBEtIC/v3gIIhoNaa77QO5KBO+A8Dqar9Wr9QoEL7iwUlNA
T1z/Fpm2XRBIF4/7R6++N9eu7Glf3vqK2cqViZbGVcyBTqk4h8qRU/f9GinU0sJdDnS2cDQS0CkC
dnrA4HKSaCPwZiOpWrBWSubtOV1K/yFCAnu6gOwfWLpm11oTSWIO5egpY6W8phthj26P+DPdgqSW
Agb8edvcott8Ye5HtrHs9RAqwaCPQZCOrgDAfgYLHcTb3ESd4AB2HNt78+9evuCwQUvp8dySVaGw
xSjs75Dnafw+jYJUZiFq8+Ox1ECJVZx53QpQ7erRNazUH1Frc0m0NtMLi4oSJp5fXKcQ3513EQAo
GySJgIRvelKfgwll0u60ap87MduCgQB9wlxvGoekIuMaCHipNDNR6WCNUcFXUeK7PjkapVSNy5b3
uuBjEB9z+hI1Ms4pkdlHGkEvrb8P62QXJvJjE3XbmPPdcmJmfm0BbUsbU482Jfpjmo8yzC0l+FYY
8EBr/bULxxtuAjBhkoDUKRo6rj+SMZWKiQzMhHw8vgKa+b7HuzB8DQ7iFQpfJQc/6AngJ6iXo7fz
+fbOXEoSX1qf51PHAPJ9yOYwb6h37UOvkVR74TlnkM5RjRbbak11coFoCNIuWBIFuWlEkT+y0rne
dZ2gogAwkFGLzSEwbD/y7TE58cjxyOERqMAd/5SKtggs/MpwF24xMHAAKwKPcCJzmt2lscpHbdhw
E79Sbb8OjpWPLuVs0DYDp9ChEdC+bXDpub0yOLs22ZixQVcC3htKoDqBrm16M++Q/Eis4bNNGNGp
WQHZWHRfQeAWxYkT7jjJUhHfqG4vu1VkI7EnD4YZrNViFlw7FZ09SEGDqXtS/b7eeJA24RouBfUe
0uHvOmgEPupkpai1aAIYAngcQCJBNuzaRNX4sVF1OIAp4QzCNoY3PFNvZYoXXGHkDf8ama0pFFPb
RkW6Dl1/lSWC4TTapS4uVtW0HOYUh2yrHJxeNaGRgQ3VuLgCysdwx++zY+Ss5SCW9zekrNFhB60C
sIVdDxkV9U4MtIL3Ak3+itvIFutt1Sc2R78hjKv2Tsz9biMH+kMkW0WoLHjLKu47ESzQKK39gExo
eTbEEit5rx84MrSvEeFb3uRVklDApRlBaoCEmeDkISNc8Uzj+9trsVTeU2XQkaJ7C0VUJMauR99S
lupZiLXw48dWfS2QrHfbZz0wwxAiDfKjhLKQXPOQ5XTrEEIOVtPeSeBSuv0Z05U581WA5ETIAJ0U
6JvNCcGRGi3UiKq8J6pE4u/L58qwom0dWjJkT8cV5Pa0h38aQ75JkieqvTmPmabXTO6RwfcEHTB9
nCNJRoJ8JQ5aekVxTv9jZPZIjGUpDnEHI0btDuozGOcFZAK719vztvgaXJiZP5hJV9aizHHYP6Nm
asZb0z2n8T4Mz7pypIPdIWsrbG/bXJy+KSssQT0Upf/ZyPJBE5AcDwUPYnvGqQtWfv6PGMmP5fn7
+/MhNUnZDS2fi54UBOpIal6OzjyvFaIT8CrNSBSwbCRZnLEPoa/SRw5SCjJBbSYrrRhxHKoPBvL3
RA4g7e30Y0HtWPFB9NkbiL/trE2MwwAeO7xgsYBsut+0iGgYlFoVwusltLILH2yTdtpzya8hpe17
iFp8T4aK4UVASokFRB9S/aMZRwa4VzAmMYnqXshcQen6xiwQZIBLn0MgbGZFqtzxHXwTO5Wo/JwL
mS5bI0hjQaqtRE3uFiMLnVhloOr1lZJ7rfpqGJzbS7a8TS7mdHbH1V2eGii5IihvaqQftA04nZCV
YuYYQvzgtrGlgBlJxv9skD/h0UX4w/fSWHJdLHjVQbCcGmISdMucaKP/dkSzuWMPEF4+jQcdtGjh
vn2K0Rmx8gULnvPVF0y37sUXtLyM3t5y2qL8vc5BYRelqDtFOpTULtg9qm9DsdEz3aKVw5evsmpY
nZpZsn8eQydpwKmg3xt0rZt76dW7nJYp0r74qDBXUOxUcSPQ2sbFwzOT+i/iKsJo6QW/NDN7wce6
QfG2gBlwlcfSQQvtznAlZJrSeuWkLnrrgK3KU8sN6ODmlRuDTUrCAhZaIQrEtJDV3aMdA9oEKS7U
GFBa/iBvQiJu6C4+958QfC2njPNqEnTavT9vjL/fMZvZpAizHC3pgpd2VnPfQLFyrx8yRmzUlF9u
b62lhOuEbkQqfSKm/KG3yId0aMc8EzweMq4u+iOFDjULyzgHrzv/q74rIGXxuFkxuhRxXBqdranP
ynQc1Vzwwi28sppk6jTFFcAoln7XeVXh0DXxjMX3S4I6hzYBqX9gtcUg9KEcXAjIeom7PLPa2hbD
lVd/8URc2Jj5HkFQ1GkhwAakTPmzmtl85uUohJFxrTNt8c2CnA9eK8RraFS6PntYs0yp0QXq6dT1
6aei7vl8xauYnr0fm1CXJgFYOM8/MMBNznppQLjo5bldQrYAvU/BoVAJf68M22iNwXPN2mzqxjBo
qZTDWuW7A3Dtd/6UBknQ5l2s5AMW75OLcU2LeHFt8axJArGDJZ1aDVzg8L6M7a77RMfh7V2+tBsA
49PgDk9AoXk/v1iNQdjAbfKi7yQAF2ITAdH3lvMgAVf/5T28tDUbVI7MWJ+1leixOx7OhBERTviS
0Lpl5GZ+V+2KtazK0ga8NDit58Usqm2kaKMBgwl6K+JsIymv9Pft+VvaEhcm5ikrnYFiQvJhogVz
q80O790+e9YFK1zJfywGTJeGZs5E0YNMTQlgSClBBRToZsiefZDOVx8Mawb+8UF+bB/LsCVDpG5v
D3LRk7k0Pl2VFxOpD3nQ0TwTvdCAGpeFxYOUuIAs+BnYlDVF0dWhzhwJHwxIdSdiqHXl0MbM6TYo
7rl6Vxyi/IHxg0kbJ2o39apE7PJ+mZgtQKoBnYjp7y+GKddymYq0Fr0U2o1TdsfSwfkpb6ribnii
jpIBJhbYemEBhaQ6bBVyu5D2B+cL6FGgnf5HAOjavljnnI8zikRcY1bNYwbCCGswFVvKd0Ls8uqh
lreDbBn3RrQSOC1lz69Mz44KJ45V0yBg9ZQvJ9koDtvieFYH6CKBv9GBfH1mlmYCQqKtdpY34AKi
O3Ev8kTEv5zLufKBmcBNNu7tnbf0IP6dEeBQr2ckViCogeQ0dA8gvof0K5oLbhtYOr/oIAGOGljT
CRZwbSDgymLw+0rwemRW3SK0+oKgkT14QtJ1xUFe6jdDqxmaBacsDNqkZvffmIMcIJAH+KKW8Olb
YFXdoYJ0nsSM/u+DwuOB6hxYM1QwsV8PahgrmgS9IHhAnvRJt/GN3BrE2u67xKqqkgB+CNqQFaNL
cAcVrTCKhMoYL/zQ+Sh8je/GQkfwDY57BhTiaNf3yrMP2K6dPO7z/Zpvv1SeUAEoguw9qp6o+Ey7
5+K8dpLUsRE4wYk8vDoce5dqpHTMwJIfbk/oogOKYhnIghHL8kALXVsqhyoBuNwXoHL83nO/OW3b
B7/UepvZhVvFphhaPG9XlRm9xf2+FFYe6aVNeml9Nk5OrkfDzyfr6r7NXfmjDF4SfVsFdwqywqtd
xgvXEDrjkBZClzeyv3OS+yGq8VdjJIIVLmGmCE00g5TsVcpsNHAAgY48kV0ds2STftWl/ShTGzy3
AIJvlC3kI4fgOwsmAuy322uw8FWTaDEaY1AMAfJ39gDWDDRP+dTKZiCKZ2UE4va1suvSCb2yMXvn
2jHtVDGDDa6WnZ5LHZmTD2rt9e1mqI5xcBw4K6x0s8h7Jy/vhOr//QWzowu1D7FlCere+QiIXOdW
DJF6LdsDvDOB2zd+sO9KoO79htT94MhGui3rFYzU4kyDYgGsApqMWGS23cDDUw/twI/eKHXvg6+Z
XByvLOYCMTMkqC9szFxpXcsLrWSY6dEd3fgQbsNtbb9D4A7/ug0ZHpBc2v5hn949tmQtA7xUb4B5
AB8BXvhzsq7PM4DBkCofUGCHXtJngIY9zgTb4iYxXRT2vYmoCTQCm9A9ryl/LTxol4bndb6xAU5D
NYAraCE4r5609qPPXqm6UlBYszI7K3rO8r6rsIuaNEpNo2zv61TfsBgpN77lnNsH83+ZTMDWIfsp
4iKenZoi/J/JbM3GOh7vMqd2I5uRB4LZBHt5uwUX1vnXGnvl0jZF4AdUErrvJ0Xn2RoOvDKCqQu4
AnWXBA8idJVvD+zPRTeLLhET/cfC3LkXpCGukNVCUZb0o6kfIceLHsi7J2xOyCk/G0fjOJgN+UrN
AfsW/PGWaA9b0LejrPL7hXC7xlVMwUR23eQk0q/l7xfUeSBhd/F9s2XmaKMEWYTvA9gO+UVk/agT
O7mbH/17f5L6sk8ggkucyk0daiN9i946zslMOB23Z2rpJb76ktkWSPXeAOyBoYkm2MgmSDne0ZB7
ZKcx/pfNdjnm2QWpapWAXnPUgVMMuZ4mHUPWt6HVEYBywO4NPm14if0eZDArHs4fZ/DWfph25IW/
keA2SQ31j+33Jwbb4Fci4TYlcDsIFn0g91+tU9gdaTa/Dy9g7SLopMxMegyser+KElp8rlDAEYSp
cA/ywdn3yHItSX7Ipk7rCm0Ym/ysW311kqXHVBAswLlbnSTgsNyurPZCphcaa3/tzrwhSOC0ekNh
V3QhoPha//YNghbfjfX/tDNdcxfz3UW91AcJ7CSkcfidpTAwG/bk14qZpdtSA2cBCA011PHnjGQd
9DvEUu15mFG+7iCe50Isj48t9ow2MIg++6eVaGvxuFxanA2MoWNKEnpYLIv7TEHbi2z2FOlENON3
h/BoKCd/DTW0FMPr8OgARxfRr46y4/VkcryslvIAKOSxs5D6e48gT7g1VNKiX8VemdGlDXJpaxbp
RMgL62IyImxryfG119Gcr7GjZa8qhi8Q/yPawIhEHadAgLdyPSo9HH2j7AVgrHndbN1SOxg4hcIu
3brkYZLLdWrH/M6OOig93PNeenqWT8+Glde4CtdWdTpu8+sBQjSgUQEnG9oI5sFqzVgmyBj1MX4N
zpop7MzGneR7v3H4VzattJAhxMD/Gpvd/b1G/T6opuXcM+fz3Xlv3d7Vdw627sODYXaE7u+fftsv
9kdpvlTu4FFzQ23DCh7X480lELaOb+EnqW1dUeYYiX7QE2pwqAU0nZztxyS1KoPqWHOGtkMg63eK
2IaWwYb8jueCieJl1PZJpubPkZrxWwWlOTfmmXbq8mhqNyt6Fy1W2l2Nf0jUBsbKDbbosug6iHvQ
Y6vAb5ndYByLwoJx/pRXsHxX44kMUWHeijcW3kZje84/vzkLOhXblujmGtplael0A7AHVHCA9piD
rUEfoId9jgx8zWwmfErC08g5ISmUceXBWjM0bdiL+1OPUyn0kez3Os17l9vCjLpzgQkt1iilF935
yyHN5jNWpRxDQhpFywiUAuGPtCj92tVbqBMFTXwQySTJvb4vTI4jvzbPK/fN0smbuHenmgl4UOfL
maKrMKApzBdVYFLtqEi/5Rjk3VGE/rrvP+TJ6LTrSlQcSV3shMBOZPZ0+yMW9xTyA1PbLZDRaBO/
nu0mK3yqJ43gZYE7SR8YHy+14zZQmgFVavB22u3O2htuHWFNq0lYeMDAnw7aKHSx4Tqce8J6ykka
qwAebHcJgWB33dtsxHyDT2dzlu5bsuLuLS03dKE0pF2mSUd77vVQh0SncjTN915Cr/RAXqrvSTMJ
ig4EpZDMNKxyn5nS9nmzuT3Jk08/u2INJOkQaEykd2iquTZcDrh/pEpE21rvGNl7GXw1/YFCXAf4
eim2wIOyEgNMI7llcHaEFDFDwyQSbV78JeRHTagsVV8D+y0cUwTaAg/CTDQ040K6HlQqgvMrL2Ej
7Y5jZzMzYuiRW+EvWMIcXVmZbU9ZzesijGCF1Wawu4vOyYa3wWP3JRoBJIHUDd7ETdo/84W9sl2W
MoNTJgEpOnRaingmrgcYqaEcGR1uWz2DEIf+aAiHPLVTNIFmpBxaq+JKMvwGlfTImbT21iQUF4aO
ywFcT1N/C7zWOXdDVMhC2rFGBHZUPGtfExQjsV1BO/GvfkQ2QCHUtm+z+9t7dUES5trsbF2ZHHIZ
WFpFL6vO6hhYYgZQ3dFw9H5TdUQHS36hOYaFT0jDD+WBR55DseRD92wkII5d8U5+3hH4GBFt6Rg/
CulzYbUu6OsEsawI928bkXC/UohdiEWuf392UJBCl3raQrQNcEmials5Ck2kFk2F7bPqUVYhFVcf
jdgqx23Ojk23tsd+HtRr+7PJRhJi6NJpfOJI8pfhvlae/MTy04fE/2AfiXqn9ab2KwfLDPCrtxd6
wbW+tj07WoU2dlKpYOyUogPc6eqCcPn98FLWmwo4aVuu10oJkwN9fS3BogyEHioXwDDOm6dasRkT
BcRenpQ0FGhNvks1orUUDZRar8qPiS/yj20ddVbZMaaYfRYqULOvwOlC5JIHtLBLFWl0hlKP9ixN
igJ0z/3wmbB+/Mj5lP3KtaBM7dsT9fOiu/7qWVjAQI4gGioQQpUcgiZT3UjAbSfhXhlqM9bpirWF
HYGmhQm3O2E9f3CICEJT6DmapbxIeZHLrR4/pa1ze0A/nyPI50EdEVjpiTlk3gjVUr2XsrGbMDCQ
t6qpOZb1lgsTSyueJWr1NDXzfC0F8tPZQboL4NWJpBxtGXOVVs1ojbaVZYBEkioGDw/9GLqQW3Ed
F3wKWBFRUwEzCuj8/sQfF75j1stp4Eeh6Kk14P10V1ckko9tCHkI6jtdV8akrpilt06UvlbUbdNz
Cuo8Jf5aY29aKL7gUyRJAUUjMtLoIrp+PoI6adWkS0XPPxZPIM+zFBucysW+tmydMDuTibTiyy2U
oGFyQnyjawmPxjwlwIX62PIKSnXjOSegcoYYo2wJp8E8JZbyD/4bstBoyJ449gXw/szOBYImTYt6
ChABJAVswBiLX/yHaKYm+DkEKAuT9lXF/3zoX2L39gZeiNxQjcTMAnEEeje0CV/PbTSqnM/B+fDC
nKCOBSrCjb9t9hpY7CBT19i73+UWsHsPoeP2tumFK+zS8lwsC22ZKQ3EQvKELjG5wuXB3tcDumkz
UMqtMeKsjVOcuSCcyPqc4zBO/ruwypNkbYNdaqIb1L+rbBntYT4SiI2bhKRcq6ctHqWLOf4TOFwc
pUZncuonsF3cDw1p3cwK9hJ67kw+tE0OtCx7zK+ZvvxDyudqcefecgMPvk00GNYKK/mQTXqnDAfF
5J/gYNA1ufqlVxB5JcjmIDWIZjFttpWyBsk13RiAUBn2Q2d2BvkVKE5hWMBG9+EHq9cgMUsX/IXB
OeeoyAQD+vQdnl0A+MHMIoK6xVIPaHFXdv3hw3/ZUcQga9H7mtXZTkKie2jKAVbBbcZnZt2C5fyf
RgbaCBXhHATO51c814ttk8QS8Dbic8PJW0lgVgPySEX0Sono3Dbl9Xch+659sDc5Yrzh/E1frzwB
03rNfAwFpCiAmuIVFcDIfX010DDJCz7KJK83hy39bLeBg/lc852mysANK/NFLEDZhP5DWJkU8+T3
wWpd4b18zbco468l8BfiVrz3CFynNnfwK89D9LHBM0NBB4ghWekGLGpiZg4QG/vqv/QvTySGQNS9
eGR3aPgNHQkM5w/ZWrS3cO9dfcPkJF3cBkPNlCRX8A0J2m8MM4rupZ0PodDPVebfhbjrerizdyWi
fKy103BB0K3+cgOXvBBp951D7bZeK0YtHIuJFVz+M7VTOvZ6WFw1+vEw2Toq9q/VXbL864jhVHUC
Kv4BRV9MWiuqQW5IuQTi8exJNJ10A+rI2uIdO3/DNrFuP01LwQwG89fc9DkX5qpE0wHEndaIVE79
3bsAVuM55O/aw2O76eJ/OgTyhOcGfoYHYPbanqILZZFkrQQFlJj0u06yRf0Yf0ZnULgQ+b6rHnh2
qLNVLa7FvQgVKbRVggYJtKPXdlvI3Qh90oueBVJOhlAlNk8hGbz+EYmj8xpeZwFkNuWo8ApAKh3U
5vIsRmz0pB3DpgCwJLUL3koM028ji/IUPYyJHVDdAiUR5uBQFBHpi5yE0lnQ4ICFvd2NnkD3IdtR
kGTX+aYBCKQ4JCJ0NR57wZQrU32XICA2Wnz3i6KOsqZEtEBeg69HlcGYytzIcs8mKyyAmu6VVvSe
QcxGus02MbsNj8sRER64b7MHcW/VGvLFINS5vR8X+F2uTc8OctyXSpIGeHPGswgx+8pqLP/cWQZR
IiK98JVtvyH3ZsoReXtzT90R2nRrje1LLvEUCIiokKFvDqHB9V4ZAjR1GSKed4lAKjLITV8AsS/6
Qc/9P8TyV6ZmM636EXDCDKaeLetV3pUBSTgiHHk4aJuNvIJ2WdCgxOQiq2hMSmqIp2bWkH3TgirB
06q81h/8s7YfrO5JOiX2k2a6BwEUMiDZO1fe46PkeRV0KF+yzQGq6LvHM2ROb6/0Qpbm6ltmC60N
o5SBjAtwbDSagpLJUWQst7yWsVg696AxRZs7sHNQD5tVqjql1JJRZ5LXKA+xQdLMDewBrmFmR4l3
e0RLnjcIL//amj0MIzeIPtj7cHVbaI4xHqHA/hl5nD06h+wD0va7TWF+mytWl3JvV1ZnN2qHakcd
96LkTSUAsNQe/J26654gbHBvHw4VdCw/GDPDjWLWv24PeOmpAp8NsgIqqFiA5r0+J5HfZKxNVEQa
utl1Aekf4/7ttomlXQKKOCQ0RUBflD8B8+XzxCIw5tUYHB0ByjXAytse4nQXrqQMF3rKprAFZBrI
S09ZptluFJtA11IOQ+nRTjY+By9oHb6vQcjQbQgUzL+wQRESf0EFlLM/pZqEoyuszKa6NJ2X3zDz
QmtFDkH7qEteroDakohJTRU3k5jxYpRh6TVJPoJiUdF+q76htlbe+ugWl7lQOw4BQy+gUXZNajf9
CALFkpajRJQELgZRi4T/FFMZwJy8Q1GJlCVXK6YUgBUSfSR+hr5bIabIUwVK9kVVOaWO6qeaXXHt
J0PLyWkM2wJq2xVr34DHb7dMGNrSSg1O8TSxVp/AjEvvxbzqkLJoxKI0QTVb5qaUqVJg10A0Bfhz
OL7FuVYhVyoUxYaTUzhmjWYAcB7G+jFRJLopqMY2YaEGv0QFNV+zlRWw92dNJhCWds1Oz0RuSwuQ
QhIqFFpnFiJtM7TLU763swptmARUAoBOZ2H1wdO+4ona961volE3+UwxVTWZtNq6f/Fq/i4dxEyu
T0IfdWjshPKGFz+VOkDOyqMBVk4xJ9w23Pu2EThBuJKQW3R5L23ObxtdrccMJVcvPKhm+HgXW8FZ
cAXwQlCbusrKQVyo+eGEoIKMBmqc9h8dA3pPMyPOfOxOOzxYnXOEHE4JYFJOXpU7MKB95AUYSS2V
miaXu9bKa7E8WhW5TdRUJvqO2eFQ5Mgf1SGVPbmzOu7M8nPyLKNRqCL8FntKk0BYVB/b4TSuYeOm
X56HbdJfy/MXJMjFtGBKJHvGq1iYCZEqV8wPeefW3f2KO7B4A8C3ABM07lRlDvFATyh4bodMRsD9
aozHtgNoYKV6sXzTXdiQr7dqWoxipPCwUTnHPchFwBkUWg+/fSc4dBAW2m0evzfa9llfjX8XBwfI
pCwAU43Yafr7i6uckxg3CgGTvX0EM7eficlx+bFGF78989hapI41afrt0bN3XggA4O3fX3QJJ7zn
/3z8zHPSlCEGeSYM6PHGd0MAC1/zDiU9GeU8rSBMOuetSoz80DcrTtsfb/PW2GZPUwlq2LQoYTq3
j8f3OwdoLdKXwPuAbfBwKLen004k1qMWE0i03x72ojd+OezZqRuCuIiDkJentoPj+P2OeITINhqE
tg907xbfL2/p02nnAUFy3iCH8E+H/u+sz1GpnFDwUh9j6N2rcLibAgDfgkDpePfYAP3oxiu7aPGS
QcAGvx/hKUD2s6keQJwtCBGu1ARoxyNkI/6Luu9ajlzHsv2VE/3OM3SgmZjuiCGZTt6lVKUXhqok
wZCgA2jAr7+LOt3TpZRCOTVvN44JVWQp4YFt1l6LZHpl7k7As/OcH+Nz/Mwy/bWxg7mNp1HQ2RCE
EfxVcRKm5c3W+f71+n2CvoM1CoxG7IEkFrH9g3NRDQXVeV/6CFWsm1N7nW6vn7fHlJI/jTXBpUe8
AnJexLUPLVCci4iEuCF5l+av6x9tUuV4F37Ep5e778OK3YDy+yIFF/N+2BfZ7ddj/MxCBNBvodyF
ki168P5aKcNeehBr8/ci+NGaJ1PfSevJuKuvW/kEEIuZ/KWZgzFanleVgfJwe31bbk2WDlcCiKk2
+XEHNW+cBz9JzqzrKBnPUp0GBcgrOZRgLCjEgLurR8bh6w59unuADQE61QGi4vA9bJjb2q4J/b39
aF2W4ybod7WboYIiOJLb/7yhAMJpMdxGLO/7+Q1dcF3XESN7nUXB2vth59uqWg3FtjlGC+15n9zi
oHUA8/aiuwdNuPdNWZRajZRoql4pCB1Zt/N69tJy93gOOafmFkW7L3QJTpWJc12+rqDKcQcqTXmF
qmSegdpv//UUf5bNQL4ZPEihh9AweGXf9yeXVuxQhq2VnY/peXdWJ0jrp91DeSrPyAkLoDl+7MR+
IkCNXfxLmwfPc0RyZukSbcLQQPQD9FvJI96Y2zW2WbL5mZytdJuutgsF63V2f2TAny0Aio4AXwHa
CfDZg+tCaX9hOsB9a902Zbz2ym8Ru/FAEzRVK/CeiakB4fsG5peF3X0sCP/pG/tr6wdvrM+HufYj
swz9POuu4ofQRulvEon0Fex32yNjXTbT4bMKqyBYcMKIjx9G6OYonxyLB/5eohxG76Bh2aUVC7NC
DKgLj7JJZJr9/LrRT9/yXxs9sIF6birVwLyFzX7/LT8HlCs5v1TJ7mW8urp6qM/OvPQi3W7T+2PX
xScGEjgDgA+A/Q6eteDgFBetyEWgJNm7ryApGRHmzcBVMx2Th136fzCp75o5ODG1T8tCQ/0A0Za5
2cwiwpxaXKQmRwbi67n8LNoCaDcsWdAIglz30GWnUDQk89CSPWKRycKYerO52qRdwhb9xtMjR2M5
du8GhscNreFcQEAFj8zBK1PMdjuWhI77KippxnoMrB9Zf+SV+Rh4XZqBRB5EJZbn9LAebUQknnQ0
GvbTZXHhZN5WniMs/gK6rg1PyfmDXvmZyuLh+sjw4g+n4aDhg7NHOBEVGG3GPQ0u8u7UutU7T+44
WwPVOuin0H2WJmVpcIaim3pdsPWP+Kn0V9CLLuPvrgLdfCZvoEt93u5Nvyv4A/gpSjctz9imyxM1
oDpDZQpm84re1Zd1mQ5n8d4RD5FMWQYRyq68nJoNaVPFQQe2bW6D9qpzdNKhQM1KxLZ6gm7htYrX
1IWf628blPmecIBAxZl0stHNZFogRwnpIJqQaDV6gKO4GvKp01K9f94SmaAwCMl2bT2AzQRxAX/F
zv0fQh0tbV+O0oet8ssaLg/qL35OnHMko6Nw2BMU9N9DRtXToEM+c0Dmh86E18RaKbY6pl334Zl+
W0DkpBwkwiEIcPhuFMwM4bKAzppdhohV5dBsPXJnHmvj4PYaaiT3oWsx7k/9DarfmlP32Jn+fBv+
exQHDxBEJ0zUUhwzkNVn1SXExYb7AlskaU/zpyP3x4e76mDGDrb8aNqKDM7SVoJiQVJvvXJFri/y
pEmctF2Pp056G/+2qNfSKCAw8IFhvIFa/f3mkCZolbYLNKpVv+7zskyMU0yretx1EoijSUMFl9nH
GKs+4kLf2oX9ihpXQFP9g4mVtZBQAsXSCfFoz6hXc1ENc1FxZ8ETKzvxwDg5bYJn7p41L/ZlF2WQ
FUj8/urrSf8QSznoxsGcAzdpKrsS45Ltr9YW0uAdhpyvOPI57aUMj+lYv2VLPxxGJHH+Ne6DwyhI
PfuTxnz77VqzhMRQDOBi1/mZ/lmTJJwhIFCD8i0NriAdL3dFuK1/Oi8DFNbgYq/sZwcowvrh61k4
uhoHrp9ivK9DCPxg69XltuhviJOyH7S5i1MJXaFd/23kZwWmBNpcQVZYp9zcfN2Fj549ViIEOwNM
PQh3ILn6fiNCBgyCRw0Z9yo45QFixFfVVeylGkrkzXeSV8m0JVVS7loCbQWUjIgkvnH4w+StDTS1
UPyJ4heCWO6YeGLjjeeBvyNHcTafXaXLO7gQWMIIP4z+G2THfLcK0MkuCU7EhAUMrit/F+gNnTYl
PynIo4qviHf79ex8DASgUVAgLEwZXghJuIMF8uBVKiuAwiHDxc1v1Dyl8wT66ZZfCe9xCmxQ+px0
7tqBNrsFBa0gfuz6I8jXQ1cARY7QJ4hQqwetUxvu7cHeLaw8VKRHkdU3f/MNOyQSSfQdjuWm3sgN
71Mg1cy2WKMM5Dy/AbIqC84rQEnI2z9fT8hyPfxyjD505WA+LEDKgOaf7b0NWLtXjElhXwDMncsj
Yz70AQ4bcg7uRw8UDENhoaEODIfceZ7yq6htEnDbrUhH1lqm8tTrIY6uH01frb8e5cHt9KHxAyOP
8nnwa2Xbe13f1U+5vJ3tEz5suZM5eh1YR4JrB6/ph9YOTHLHtiJtGSxvgWROcMfHEbI5fSa7SwmN
sa9HdnReD447VK7sqSYow6x29oqqdWtvKwjzgXBHpBq3/5aspqP0Gm+rdbhtgLcAsYITgCvlzeH/
xRRyeGfC2cVqIh06RBvIs6wF6LShFgH0pfPjGMPNp6NcKI1wVUB4BzDP95daL2yQogKKvxf+ipQp
0Vuxi71ta65gRLLyVcWbDi+uk/88Mr2frSVizDbChmCjAX73fcNz0YbQRkb5mdez/D7ozbiZXGTU
oJfmJp5k5tHwQd5Dq1PsHDs0W2kZlOGV9Xc5d6+FI8eNCv36ugQW7nKuXeCWbPLUGFFvv+7pZwcZ
iXBUMnlu4MeHWOdJ2qwuc3SUq3WP15A5mzrzoir9upnDcNnb5l4sDSBIggUrdWCODkOuRqQzQAja
ZcgTpeIKLJ1X8jpYiedxo0Fzb63I6ixc8x3ZjJnc2esWqTKQm14XWbyDaAHsdb62jhmYyxE+3JG/
9utwh9SOm3se+hW6L4Est8NaK76aENah9DEc4cZ4VUr+avU/fk7/SV/qq7++X/3jv/Dnn9BH7DiI
5A7++I//7pXunkr+VP2R9N3LU/9H/frHrX7SXGn+U/3X8mX/88v/eP9HfNc/28qe9NO7P6ygIKbN
df/SmZsX1Zf6rRfo1fI3/7cf/vHy9i13pnn5+99+1n2ll2+jUPP72z8/2j3//W8oOf5lEyzf/88P
L54kfu+sn17kj7rv6IdfenlS+u9/C/58A1jCfyZLOd1b6ez4snxC/kShG+h3FjkAPLfBgkGv6k4z
fGT/CQwVEOoxyKMBulkgK6rul4/8+M8lmAH96IVmynWi6G//Gvy7Jfn3Ev1R9fKq5pVWf/+b9xYL
//fWWODo6AOBJeSC9yj6QMBlGsKo11M/cRW007x+MistKW6ruux+tk0Tp1Mzyi0T0rkGSVGTgk3X
WwlbyIw5UqRDMUuUAHc84V3kbgDuj+5jF2SQaoawAGrgM6+hIPei+onL4KkJ8/u687/PE/yb1gsh
HMhfcWjvbFONScBQMOawRidu5zWprs40I/FJaOhNaEXPvs9BT+Q37W6a2zBpGAJXQTQFUDIsrdMq
Nh1E/HJIncbjd+10Jp1mxm+nkZu0oYhbz9QOz7UDxdAgMFVWURtyQdLtsaPqAuNUKJKp1LyOqAMS
3Vr6l3Zux9s8GKEs1AF/S5kSmdLVJgT1SlTlj3TJzxducc1yrwSnAHqZxmRoodRripPegl8OMbIg
lb3zCNfo2mVi2gxV+xNaouVJrEvoxat6NTn5acSmDvJwXrSuavmDgBphw3Ws0qqj7Vq4cZ6MKpjX
9gzHGosD3aFmUOlc0z6tJYFrH0RPow4AXBu5BmUz0yfTJCGtqaPHRqFsdgo790dti0lmeReSre/K
7pQJiOaV4IVO6BjuK7scksqS5rw02gLOwBYpUMpF6lgd6NPKeScj62zkylmXbddejLVxMh0JaMEa
A0VLt7ph/gTRiDlWWVMFMnG5e14SJdDRzkk6zgIUBCqZkqa794wLNekWljXEO/uEx+3eE6YExbQx
qd0TvCj1nT3kURqRCTR1bLhvGq3XhWPOyaicdGym/sLNQZHbaROlmGlIRTDjJNwyW55TlD3miLIw
Z3jQYx1lvtveKqfNE6OGc+33Gi9VVa/sDqzNvDHrpvLWZOkBapWe8iaH0pJzRloQ5QtH8rRt2cUM
6cxM5e4P29Bg1bcCs9fU68a3v/eBNyeFCyCbhCg4boJTvGtzQqnRCNA4P7qBg6Ogmi8tWu1nZBWK
OgDeZUI5nSIPZWvla50H09qQqF3pwVVp3Uxd2rmVC5brvrsbG3sbeVCX6nL/mY546utqfAiU76ei
toG5UNOUlJFQq7jrv3cevWvYlN8Sq4U1R4W38hjbRF4cZMZ3T1wVbQEMqhIrb4Jd3YYuKEElh0Zf
ratVXMJHVc2kdnblxKhl7L5DT9ZPRljuienCfCt6Q0FiOJzYQz9tB+3tbBFF29h4m4ZUYjNgfz3Y
uvuhA7vInKoGdmdZBMq8EWZlayBVFz3aPf0J6cj94EmEAQJqsqhcQPfoUyLjOd44fQ2cR4h+lkN5
0cTg7pt9THStQDDQO/FucJv5bGK0OVGVi7raGLzTcIDjxJvYkNQOf8SdwFIU/IA+dnLtzAmKhy7q
SogRFk4WqvHWI+I75+MKHM8oeHIHb2N53VKk0hTJ4Jhyh7vR3fiqDtOaRHMay5YNGaj/o3Vk6QvS
zSsDSHOqZ7BQRFXjbQmHtkHboHKPQjEJs1b4NwZ+zV1YgSAb3H1l1s+lA60r3P6Z45hT6emdEm6H
oxbwFXBJUEQuVLXqB/C0u96pW424VSzupNWTP87TTUvLXe41bmqVYYc6SPCnx7MdJqOrL2JqfnT5
WGwsPQdRSvL8mVHu4crAfzzcx7HoU9qO2H4URGO8n/d9Ff4YgMwtByhFtjUNklq03jrP24dyRDlJ
NbJtVcR0JVv7x0yxymUYIHAJmbd1LnA6Oz0ltdWbUxFaJBtHlIfoHP1x9EQhTRu+FF1vJ3YJKz/y
hvPJnZ5rYAeBNYVUwKjqnUd5uArzMfrLC/gtO+Sulvj3vX3x3nL5xzn/2dWqftVf/q3NS708/P8/
WC5vouH/8S/j4IPlcvvUP/M//rt7+sERQ/zLFloMnrdf+8t2IeRP1AfCnPUiFyAQd0lG/GW7eP6f
qO1ywJQInMJC0IhP/mm7eO6fqCmB8KgdLcobQN3+j+3iBH+CEwMGDTBVMIiQWfxX7/4XpgsM6ndW
bYiEBKIEsIXACPBWMnDouJqQlsrxraRsndra4L6XLxwS1kCZ4307mYjDM7ebZzt1LdceE8fT5n6e
jXR2g7DaGIIgsnztpGNuKY2lt3Z9LbZ95IqNy2ZVJJbN8oSHI4LKPKbttvGpSJUwbZ24oqPPpKIo
O1XWvpojknaRXUEpz2g7BWtT98BFG6L+hFvPOfDyN2EDwZERiJoUE/3dG0EANEuNAFPUj+WWQSFB
7ZquWBSayuC7oVCCYjwsb8CIiChlrotiV1AfDyOJz9DvWKGYJQIqvmtc8kp1FZco/0UEr+0r/4rk
gUw9kBxC99Qbr2GVCpYWPYVGoZcvIC5/6L1kiJm/AbW9rnAzIlwIh3+WYte0cvZPczWF3klRlDZP
ItaJW9j/7oCg12Qa3Jp5oc9ZMfFN7Sn3XFgNnjpeheSbDT34ae+Svqt2cy7K05ArEEixoNz4DHd7
xt4sndJty/3E6kVeyYkZGK0EbemILHubFz+Lti7CAcoeRV/K+0q1Jh6yfMxl0G4ilNvld8McGUhQ
k6ZpHbbyh6Fvh9eRTchjQXrWjt5MHiL73LFekMq3+iu3JQTUfFgw6sariud9DQV52XVRY59PkkQI
udNZcHrBrb6sGazK0KpHL6Nu0BeFn0K7OXbO8cihDHYe+o5ndu/nkKSCqvLzOFoGHcYOOi/Batvt
xraPg3Qgoo7Oolm5RRIGcBBXljMFDyg+oRainFGLAu55oioZxyh+6nsyOwj7FPFp2A1EnzWl9ucI
IhlV169zpqHDCBkPCiBoC/ug7z23hCFT+sMN8KsDtpaE/td3qNObFZlzpBPguQxA0sZFdBe1RX0R
NIL1a5vp4joMpmi4cYRVkd2YN526H60ouM/nWDwzu/L8y7YemsfJFBXfzCGu6mriJU1hXscoioDR
eQV9GVGkfWNJngWtLNhejQCebwbQh8l0DKvxZ9CRgqaFbXGT1WUYgVGUIS4C4RENjKg7zWPqNB2Z
U00sFZ+UYzF/00BknkNoQtHT2R2bEqJJRV0m4cRdvuoqa+4zq6LjZQTLDqZH05hkRu0tUveh6a4b
2QPqT4xrgXmhNd8rPKEmG6oI9VeoNC7WwyjjFSki7Zw40QDWPEhT9WlOBu+u5SaHtAbKaPeCza5Y
tbVhu642o52NVkOBcaVjO61mPJ7zkx2NHThwvJmKhMFJaU6YKMAJoCRn4A0sPVtAyEQ3l5GT2202
zVYx31UMKJakNtiLCSTcHf9S1hymqG288LmbgLfBiz4sbBJj19z1paB610Q8mNOuR0gFEfqQL9wa
wbDmjmst4cg4BgC6A0FP0jgBe2oKCQZnZ0RGLHQGfy0rq/ie97CtoXEQ+xaosRwXi5I7ozqljY/j
L4BjepmDxrtqUAFyEpPRA2kmbcVrGE12vx7LupwTHbumB3sTs3nGrJLXJ2ZymsxQuwuySYVyK+0e
OUpTU3CkW8b9Bn4oCvaCOaofUHFCvk9OrxFF7gJOYRIaAPoakqseWyUshqThCBsk+G3KVt4UQCK6
go22Nq3f09PCa/JsprSF4nYQP1i4WJtkjHGG1kz7cleHTczXUevoPJVDDrEAOcLOSVrRzmWdTP5Q
yXUrNcL+Lq+gZ29yi3pr7Q91Vg16pvzUUzUNd24b14olFvfBTa4sN6qg1V7l2D4brx/zPMi4JQmM
9aFjc2rl0h6shI/GgYMDOq+5G1PLtofgrKkDUQOig+iZI5OCqvFRtpB5AxmdF/C0d21lRQOqZ+tG
uAQU7wam+FWIooaFzh7J23YgBUCPmFOFQzLOPrLUvl1WzpTYlY3d0XagFAcXBeDwVlJgcqMV93oR
ymwKfbAVVD6FS9B6BKLYOwFHABXgeBadM6SjYAqveO/ge1eMDvZYr40P0ndcO2DycokMDXLZBZXT
JvIhZ5Undtfn4ZBRSqe+X/Us9MZTSVjegjjAK4KpuLL8OY8g7wbS2nYllGP9JMyTfdKNdGrPfIEF
tarKeSTwG4tbE1qVykjUG5CWRV11y9s4rNMAslk6GSUxQQqaOd1diwhO7lkO9oBxK0g8my34JNRr
SSp1Z02xnlYa+T94310jX5hkJV3nTqB06syoB0hrb3Ifm5Kx+c4aR4lkQRAilj9YbkE2Uvl5eOkW
Hm9Oqe92RSomO49wLFgMEA7PJcMSwNQN0shSrt60Cp0XEPuVyFGBdHUg38C00aBywXTBrC/13EOS
qpfUBvuLkKNah04puZeObTV7CRW4jj2X6WDnzSaQZwwe0M5wXCRno+xtsnJcfOe8Qcqh9C9E0E7u
1WxX0kunsmPFup2qILgWE3W8zOWD+0iVt7i9zoxQjdfB+7sYg7jYRqOJLjVGFN+jdqGOcKn4A7ko
y3zwT0poJ3W7oiusgUGny7GRdC6c0STRaENYqQqLNp17LSEGusQZfyonRz1YJPvxO/xUQIZkP9EL
MljmljR5vg6Zj2uzM5yB98N3hdRO4ri9+4hYOGuWS8evH+uw599KRyPt2FRFNCdGTHOwkxZt+XUM
tZlbxyCKdm+JKTR2ag1FiZpFMHz4qxLsjbpMqRN3r36NQd3XkaziFfK7A8tUpFvUQGD3q/y0K8EW
shHNWCKOowpVpBpB2QFUCzgRHNICAC97J9S3xc+mHIJmFQ0UcpZg8lHmapBwJB97PZePIgAVVTqL
AB0Vsl7WtKxIs6ph8vIdiJPhzNHKIg0gFoRoMElTAfJsCWLldaOZk5/1cR7MN5D8pM4dN8wWq7mt
YxRxxHHrPlYu69WVNKSCtM4UPorSt9vVpArX2/SaY6tUjtt0KzL6SxGKJ3WBaZvHqU48uOnDI8L+
BJ5li3IZJCfjftiyzio9BORCsC2NNl0ylgJgNrBfwsBBTKIjGy/OZ7bTUWNIEgUNnoJgDpEkh3Ot
MUSvtYDnJgpihSuPEoctkRQQZeMUnEOy2H2oyklcuo4l76I6QpSG5ODfAzZv9EyqggFWuHbwBNs1
7GHFjI3vj4aOJm3pe20GKvfuwY51g5oJ1vd9ZkYSWqtyLoLisiCNLi5BbpQvSfoq3s7cQBPCxKVI
pTtNfD2Vdn+SKztCbEZVQ2qBIAcMYXmPSDo2TXBrQRGsyOw89IvEFKZfw5wtXwPdwAHtLYrd3Pvq
tQbvx77pB2cDxqqQbUsAzW9mHFWz9ozCFuUhrs4AQ9hBoqVcDTm3r3NUAV12lqOeQ8ZHO3EgoOmm
i+2YWrNlE+x6zwfypfKxX6yRYddHFDUlmap5DB7beLTdVWBVMw0hEJbTYB2B2/90RrgMQUg1eOxZ
FrIla1IWuQLPASN4aaVU8a4dvOBbbRXitNaDpxKa25BDK2YoiKZjYU9PpGsNKFKAg+GJhr3IEkeV
gYRdjTjfGdSl2bnl5A40WFRHHASbpI2noe7DK1jp8ZOUBVRoJ40tob2cq8S4Pc6LJ/xpzGDlDnds
hk79dtbMXAVDj4vHUF9sUYDfY/OzPIhXoe7ALWSLuN7JgeDqU5blteu4Xqp7bTL29YmeekeCKTAE
EUk74WI/kux7n8aEwg0IZN7ocnBdgc3msD697vDKg3mxSqepXFK1M6G3qNypsrJkiPzIoCLpAEv1
yoM+3HbGw36s6HLJ7vwSSl96AHyLAwd6YZX5gK3EY9nOBcdF2Ug7v1CW9Ne5Mur1l/zCP/3gX0P2
CP2/b2XZSWCyRXYRjJygkMDnv2QXC9+ZoKE1A/nlx7gTCphMrxNynEt0y8baaDsOp0x1eh42X7d8
gKv/a4o9RPCR1/SB4Q8OUvNzubhBYM1PEY5tVBa2EJpK+4DHZ+4E9pUktuoeyn/zhPmHFYcLxWkR
FEX4LvDvgLtlx+qmP844iJIAhoxAGwBQ6yHFjBZWnYOosE5n4/lrJ4D7XuWGXn897s9agXqm/cbX
seT1DmbcYfUQMngPIEidd3CMfJg4eXUkMf4emLVM7sJTCkgnhDWQ9jnEPZApgtuIPDGiEvDbcYGj
Rh1eS2v2wlBaH1nLj2OCKChaBCsQgOf4qvdjQiVWHuh8BDSxirF1DPGnlZ0jo3DkVL7PvC6jikAZ
4UOBZZFsRzb8fTtDY/d47nAq87wagKK0COzV3EBXwfaaalV4mue7r5dr+cr3xxCZLJQ8Q90ggLBv
sAz9lwMSg+gET6uUaRRU6rVDYcsVYWw4tVmPNNM8yp94bqbUtrBPjySAP6whhopsHmh7IYYG5+rg
bNaB3cSB8RFHKMoRN/VELISKlOwhtUOFe4xFZtl470bquwQyRpjVJaftHm5Mt+ENAvYAk/LBw7Oj
UVyjU1EasycDZM5TtB9e54SR+6iN8mpDELe/4E3Bv3094x8WGf2IfVAneEuqEkUD72fcKFu4nkVk
KjTAf8mI+miWOR1sqdRuUSkNvd3g6M765B6EqC1qFCBjHSIUeLCzeO7JuYhGXEaakHtZhw51Ui5i
IrOysge6iWk0C5YUXUzlkeq0D+tMbBCxEhRMY1fj+BzcCI7oFh+YybQcwvzUJjN00bkVqVfKfLgw
X8/uQWOIrwJ0CKMVRUbI/MaHm0qRsBsFtCcRzxufc3jxSP/1z6UbTEcaOlhGzyUg78DRAU0ChGGQ
BzpcxqC3J99haQlH+LTvh7BI2ij4XqpCZF2EEOSRBg8uoaXBNz4UxORiTOVhg00sNHP7mqe1DhF4
FQRoiePX94dhLcLueC6XuDPE5T9crODhZE1ssVQXsll1sXCy2VcMuZwRxEqBPf3mC40FQ4NveXtg
6SIQEb2fxwBEHvWQQ+yuo577WMIzfphw1yE0A1QhRcCJDQY3wm/vEgJWAkS5QDLnQzDxfaPMcKdx
O2RiDY5FUpbUpCXyj4kATfuRZftkQwZIbsG9QIMLCOF9U6M9GpvDCUimvBHZ244sYZ5m8bI3vx7V
AbYJpxtvBpjWI0wn3hLYPe/bKvOACOUFLIVmvEEQRFQRAp6jHs4FCDnFST6H9HqRHb6YJVytxCEz
iiQhJDznyECWQXneQAhmXH3drY8z4PsAEkE81IZcGyiL3veq0kPUCAUCVKC8BASaOlRORr0AfAk/
/X5THo49XGQ81R8mm88lmyoG0XunHfZhP+4H2e9t/Pz7zcB4xduFOnMgpQ5GJLjwG9AH0BQsZASu
Z1mufJAHJbHufo+2c1lSH/cZkK02SswwhwdLyns7jIYC5AijWqor+JxfoC58AlEWfvp6VAdvxNJU
ABA0amXAXQ583EFTCLCURec6wDnrHBXM7oRjNw09YAwFjj7yG/ScWNXw8+tWDzyRt1YDPA4L3AwX
6uHLNFTAsApPARRRMihf2vA1L8Ar1F/GSmOfMjY+zLzrd2WEdI6OWnnEXv1kdwLCCxpmkADHuM8P
1hLO8hgBpLO8/0PjXoV26T7W5WIbyECiQ1+P9mNrGCpqbMFNvshJHWLepCybPg5bK2k7s7ekhcB3
oKHhdfQu+NgQUn3ANxLQIOBxOizJdMQY0YEB0ljM09tJQOLs/3QSAhAtgN8QRjHYkA5nT4Owjgek
R54jmIeMY43uQWE9IG2Fn3536gJYxwveGcP5aMKMWkfUcxpMnRIny9mWNj/5v5xtbARwvcIexcsE
A+39bVUSAh+xRZ408ll9injrs/Sg4iCYfv56PB/ec6DVUDHqwPaGtwRv6H1DhAEULjTCHcJ3xNYn
45AdH80njYB8B6qAsLXfNCneN6JDaXgtIijzelV16xOmXnGi/PVvD2Xhagc5rI0rCsSp71uRY90i
EzTlSTF49BrvS3UKjNIxz/LjlgYnrAPuYhgmuCgOafZh33LuM52DMwVUHJmPsQ2b3heLlkahYMF/
PahPm/MXsxVUxkjSL5//4hnlRlV5aBAqdevR7MtxmnetQaiiDMJp9ftNQXUTBh5cWvLhsHrtbByk
Bqykk0U+ZWXM61O7gPtctygUO/JGftgSCAKAv9KHgw4ozAePr5AiNgh6o2Iut/21hQjJymbYfF8P
6UMrMObApxXjYsB++KDuaYGNefDRTMKX7aYQcc1Qt/XbE4dWMGmI/i3PMd6s92vUN2Kwgq7IEwrX
edz2wGwO8JVleANHwG+PBB0+2MZoDSAOXEKAgcJ0PDixU++pKKBAxIW84PeeVwO7YHvtjXEG5NtF
QI9UOnw2h6gAA54EL8VHBR1biKhFSj1O3kLKVuAO2RSDXOS3VwrjAl0PdoPtfbCZcsRyAF6qofBa
Wrk5teUEdxCVz605Ror5cTyQk0T8CfYZojeo3n+/WkbPXePzESdKttBZQu4UpUQikqDs+npIb+SD
v/j6kFgHBRAsM/DYAV2D/79vSdFxrCyGs1sud/cQF9M5z4FDlEAjnDUKMmGAEDT1ZRMj2Wn5PtjJ
HWoE8B0dcHmQay1EkCBBYndJ5dnWqW1kfwZ8A6rgHIgIrpzQ9Be9HsgjQdGLlRasVBehI+d7FhvE
DhD4NPvA13Vz2uY9ElFhK+AQjqHPr5HSRtxPUwgHJawIWrorFDINW+QvH9p89MSJzAn9roie2Npd
nJ/9NHb5BWLqykuQvKmHFOQ8aj/OTUQvlJa5nyAN6F21ICWcMwVAA2SfwGSJJ4yi+MivPfBlY2Hi
l3mYADPFXY5qWNoF0xbYtDq6AADdeQQSDeZOFPYIi369HJ+sO8IO8JQRQcPDenhuVBmpSfRhnPQU
NqwqrAqJp6P7+OPpXFSiAxRGQ3EKUeXl81/va0wHatrxPPhRjXCSV075RRX3sCFHK79wTDMfCZ0d
DstDdRxxAapC9cqCSj9osO7GEiEiYgE2UqjXKZb+pqwGeoRw5pNWcJEiyokIGaLlh2FkEVl8JoB7
JN3k/T/2zqy5TiXb1r+ICvrmFVhraUlu1Vn2CyF3QNIlkEn368+Hd50qS3ZY1/fpPtwdOxwV5W2n
gGxmzjnGNwnF8R+lm2c0N3/+RM8PO56FZgQRGcCd2/VLFJ7Vpa3HwoSN1uruSowylzhe4ZHGjf/i
ReM3j8QNjQXKheNHk56nX6oSUpddp41Yz4Ybdw3HAjxb959N4P8rGV/wYLDf/fTtf1Ey3j6222P7
TMW4/5F/VIyuiWNij+H4NgS/RPb/q2K0o39he4DHGZJEJNTbMxn/VjEa5r84njAt765yUuWkjfgL
/+3BMCzrXwGLHwmkSyFm9078jZLx6eShrx3rm+QGIRmsCtI3zw7hqazsXBlYATJzqZoD+fLuWPbt
kr+Q83+6nezjkO0H1MmdEI67FzzTS2Zzt4WLB+lYB4gbRd8O9+ZSDvfutnUfqj6sjj99hd9Uqn59
Lrqv8cIpzPg0W3gOkqnQHnSc9mijEPofWomjcQPL9HetcH88VYAugMwzqlLKb0+XXsFJ05iRLWLK
xfZ7b+xbsCl2WbxFYrBXYUezSf/8XE93Ft4juQQcXvuhDy8LjvTTESvbHcN+QBsuSCOquC7LJS0o
l2IiEPnyQizz0mDPzv3eXLd5dfhevRWuuH9tGNlV7qDA6heMIX9+sl++GOBjmznoEckQhT7vM1Yo
02y1NwHhkb3xXsiATgazN7wwym8eCTnx3l4spEzjhfvv/3SsIZH1FeoHDnOsfldV6agTQO4tGckW
J3//QM4+FsgUl5YFz4cqa0evC3EDVGrrjHbPS1jU8wsL63evzQXRyIbBcU2/4qcPVDfao+iywhKn
EdWp0mGdWJn3Eqfth2/0vyHgj3lHvQeo/e792mXZT4exjaDBtV3VSMmKUKbDuPh1yEuUhTo13oSG
MNjUNL6W4H8f88EQ66tKt711WnoJmKTZ0LreorjcuqQdo749ZovOwric2vo19NQQAhDYNCueujAn
Ebgo3zv5lMo0jNVu6OMsMCnyDrOVf5/H0slS5WwwTbxJRI9+HfSoMFun3JLWa8brSJh9fyantyHH
xvf/MYdD+1I39f2Jn78RJir1AwKlvWr69I2wG+RjYaD2iNYqpBHhulvUg65+j82uuvanAG240tZx
XEyP5ltGGb3QdO03Xx7rnmO5XDOw0T3/AdQ4+aE1o9Jb8DXHKDZR5jnzS716frNgqPZD6GNxOhh9
n2046JOMCfQK/Q57vSb2ZHtXjjL35Erlf/nzgvnljGBL4z7IvZM9lY7fz7Yb4XuqJNrGhFUN7ddg
mSrMS56zydgfnPKmRZ3jvZCk/c07JN7khKZwbiHiePYRDbmUXRkypGXtLR3dBWFrGa4vHBPPR4El
wB2XUJ0K5B6qPRuldNqhdKxsX6OGVaWanNgSD8E8hemf3+CvA+3sAs/cDyR7nxZP5yQduMauMESD
Z8wvLq0NxQ3Ks+Xm70f5J2jA0szU27/jT3tot7R9URg9N59ocWJN2iB1wqn8y+0TnTxp5IgPwyjk
sp9tbM1sIQ62UfmQXmmuug6R5TbVxrs/P8v+6n9exfaeOua4+ZEC5Zdnb0xEpe7x/uA5HTf5vrSa
JjW0vX61mq+E8FDYipe4huiCno9J3MaFmqNuH/aXGl2L1cyb/RGhXDMYfjKabYvfAqW0PoTSKttz
iHr/A7aCLEvtrG/shJ1GtQmZrv60NVK7SMBqG+MGx5c+TKY1hmnv5/SOFEOvG9guzhwexlmoaRdu
r5/HyJppGdzYA9Kdbqi+b7C13HTy1WCnYecO4ohWRixx5KiRLpRmm9eXXuUWEgetmHb7yob3bhG2
8daut5Y2nFuA5Gx1nPnGixYXJSgf6EgHBruP6zwbmniJHFoRwhKBga2GvfuSMWTDoUY1+G3dFcV0
J7L9NclmervGqwycGk41BtJ44dA0kyWzekTlWV081CH58IMVSYHLADhFl+K6GfRhDIsGE1dhdSvC
sTkvUHc7VnW56XyOoFhzjn2qFzx3SUfRzDw20wLvyqcKctRlNpivcXMEn125Gv1dZGpyg0LNLo7h
rGuDrksGqxVuneatr7dLM1rh1vSe2QUf7KKgLLhkC3tusLUlzW9Xy5NQavu5i3PqHbcbBxF9vRp/
LhN/WucMXdrchmNq6zDEHSBJjaRdNC3BRT464G0jHKBfHCZBnaLM9j8r1MTzvdE12WPQ0WAyVgit
Rex44Xod1b7xdamsYEHt2/S3kxau8Vn65nbrEpKUiRr7sLnofGu+yUNvys9SzB3sH1E0G5DxqDfu
+rDFLct92HpQ/lh8MlZpIh+LbPmxz3GoTPGogjFPxYyt4ujalSwSiNv4lA27md2kt5Y8PPqiQN2c
2L1G2VpNKzobVxvTJ9VOpvwUVI1yD8bkZsVR1FwPTnqTdAY0/Bqxbo/00DgaWGJanMhbBrtTzAKz
YwFdNI5onfDJ6KxRx60vtilG0sE8jyrHua7NovSTFoWy+uqWhr1ejU3mGOfQ62nQ1Jt1rhIjMlV9
rPpqe8d7B3xGJzbL/DLUWa3uVux444XuLQSetjRaK13pGv0ACRqJfT5JcQMuonTO7Sp5sfib+unc
rFmFG7eZcvPomXPlJD3NqIuYYqwMvvuN2WAjgFcqvuBWXQzaTdMhB71/55SXYdQr8arXGp2IW/iT
/DwaI66jGG/N1kfx5BfbhceKl197U5ZtTLiIr2HV24K30rdKiQF+LtpD1jbYLmZ/RbQ/oa7RaWWh
t4xb7WIBKHpEpmm/Nv2dZeewwb1aNu1VtEzULGREvfqAghjM1DDlxMCdK8sddwdR/nVRllWD9xah
e+6eRqeZfS8dudRSVOvKzmSOR1ONQ7/sPLdNedNVdUmBvgEOx3UPf7rauk/rlNvnRgSLfseWU4xk
3AYL9AhZOk9hvhSZt5t54cmob0OpuchYse1hmQ0Oi49opkJI3JZbdS/CitLpMi/l22mqRRdTfne3
zowDS2CYO2wAQMC3TPZQWOpqQ/ewxEu9YZ3mtYZYfAa9HKS0o9so56SJ81Iv+FNX1d/jPKLpx9ws
uRdvnVO3x26uJyueXXLfyQC1f6Crg68iSP+O1cauNxCpRsUQbDG+ApqyhBXXhQtDRd6Q6rr2cWBt
w0r/qqnX45WqSruIW6JU87SS/c1euzlx6gHt0+olsjdxaJcbNt44nITpXiy+YZYHVPHijQExBiOH
M3vzQZDTlOcyHIM26btQNolN8vpd7eYbTeaUxU8viFqWmF4UzY1avHC+Nn0MH/zXWQ9ZzMv6Mda2
q9inZdUviS+l+d6ozS27lC2uKxaKzN8Jv27eloJFQDSdlTf8Hf4Sz3oxt7QayrG66uqQvdlaR7La
oePPYTIL7E/nbTSX9mjJLrzhTdlNjEioeejWPMgSq/Prb6rHLxS3s+1xU92yCBt72LblpdOF2Wcj
JOubSm4SDkCrwMfyPxnys2FruNpKFNWtYwmlj0s59eZZWRbOR9KD02tjzlr7BEQkn7iNoC1jsTRR
fQzYVe5VoEyZmmKwb5el5Q4prQkr9tBjHEnGxnetw7ZusCA4OmXcmHYJ8dSwu09NpywASI7Vn6O+
7PrYHrkJxYGh2a3JJW73RkA0fsQ6VsxJ6av5isXh9bEwW/naxcSEzk6b2jxsdkavh8Lsdx+zDB3o
DkNDrtlRXn6nBQnlpGnnoU/gA7nFt7JjjdzxY3odQLopqJlAhvAetmL15RWuu0BfUUNF7dpYASRR
Pei2TTQa/uyTyx/TqTX2gTxbo0X/BlThGzAEX7sojgsIFonoTTu/0QvVyoPT5Ig8YTHMCEqzujJf
kz4OxrSckMIkXYiInQla2d1lWLc4zk1JZeHQ2UjzTxEZFfMI1CLbzquIoulVW3WOuMIHasFzsd1V
HLosWkni22XlmlQvvWo+NwNn8jGI+rW816bbZwf6VfDr3ONjeiObRbUVoOp2MF9FY9ADHIvaZQzf
e3kvh89Z0fnD9xl3g6IvR+U1FzmnA2ZvNuYSIbWF0WCupG3HBnuLdUH+qrgbqjzr+ar+vCbbGGbd
oS4FqVEvi4w6KfMVFoI/F6ARtpW6aty7eFrxXA3eeClqyWkUKBubYaHLPIu91m85UImdnNvSdLRD
paU1WeA1d/+LllITyndjApvcIGm3z2I2Q96uUVEEhA45n8LOYQ8te26Dh9avOMO4JHfEMGWXT5de
BD4lLheCsrUw8CIWbTRjyCIH+GYoPQoOE2ELzL6Nc+ukq06U2ISC7vvKNgudoizyuwBEBnOSnQKU
hxMM/pG1Xwk8xLKLUk666HU++TayAhJFPQ48ahyptfrirjAtTKabM3rwROmFUB7kqvf3i9Xmvmk2
1khY13gxhFcb25GzYRuSujS8kzuo/hUNTTKShoAwHXiKi6PxnDrrvR4n4+3Yo99Lbfx230M+mhl7
uxfuoHw/M/E1gM7IuNVvavluoaP5mBmmP90uxQIh18yIP5O9TyoQq9wbBqT7Qnxwqsz7QicF2b6q
JO3FYrxJIdua4yzrpUNXJztxsRueOn/ucMN4ZTsCRLHCKvHqwpvxio5YK4e6gOcQFSUe2KU0Hyil
GFEScJQSfy6D3RyNVgdkHLLOuXGbxhnOOR1Ogb8MVhPAGqCkcwyaGpPiOG0exoURzcCOH2Cle13h
3dZY7z670ATECYcIKJqBHdVMumqD5hF6hh8cqLgtIU1TyOsc/XwagzdgKzgDAVPWB0eXFfZDXMqX
W7kUOu6czrr1KX/BE9mq9nFSQcv7UUv04yAeqJjZ2PF4Hpdk3TAMFTiNce+HTjbG+ar7IbDj3dO1
A24ay4lH3cmHYa4WWvfhryN5CF5hTUqccBXwVnpvcMMoOIq4/lekT4NwfK8dJnlqT+DxkrAtLJFi
gI/6eGJO2lACR/deajOPEqK1+gqf6xAevVEi8FbutHB76cr1BbHRj5rQk9sbF0OK7nS3RweH/uPZ
HdH0CE6tTTWxoQh6Ll0WR5GYKsvWV65hhtnFasxRdlhl5m4pXXD7EnvPtr7bAEMQy1dDh8MTKBPO
1rbevBPaPRdwiy9V966mKNZeu9M4hUnBjW1H8xjCPueTsD+qDunWYVvYDd9z1c7LpFnbEoZR5/sf
4bMVwa21Bc7ZU60fpKGW+T3WtOVebE4WvV3r0sInVjEvTkaWGUDBDNdHxzfMevr45wvu86QKggFK
xACbISns1fZnSZWiL2SWt4Alw9ay7gzKTxdZhDAz9hph3tXuqm//PODzhNGPARGf0XKYAuE/0Kef
sgPTKgKzWn1wlvTe+7IZA7Am0n9F3G3KeiFH8JuxUOKYVEl2LwZUzaeZCOTdk9o9GLE3mO6h79vw
WG9bft78qj38+bF+vbQjXYEqgZ6EHoPmD3TkT48VtbiTvIY6XhbKh6is1tcrYJoX3t2vg2DxcH/U
ivbKT7D//k+DiB7zqj8tBCaFFt8bYRfvhkbO5799FBYL1ou9ukva8Hn+pgkxSzpccuIiqqcLC/VF
gguzOf15lB+o0KeLc//7SanAC0O1EjxLE+EeqCJgBDLePxL9BUggL4SIlo/PFjOYkYTaHPt3I87C
4M5fULrfCK5y24ErO0oGe4UU9IqTqffPq7bW4FxYeRUkWdAsUfrnn/V37z20fPRQ6DX55dl7dyKJ
cCfY33ugrh1pGefR6IIXqim/HQQhHH4JanvkBJ9+XGuKJlvJlWzmyDWEuFbC/F2lDF9qnfPLqkCG
xLnGQD5FNyQvTweq2mDqB5X3MTxVdcQQiBS77EMDeNFMj7A/v7pfB6PAuZfa9hIE/qRnS7DYNIkr
bwPI6mwD7bWxddY6vB/sznzhI/2SqmP/QkmITwAXGsq4Z/PJdoegpCQFrMvJdeyuAJw5zcTbsujy
1xlOsFjpyPzbZb9vmugEyLLvJRzv2bvEG66BVVE8KBsQAG7ZdJBamM0/XuJfFdf/zxhAb+W39kYN
376p14/yOS1oH+8/RMP/NxCGFCl/mk+/lM/vquGxbL89YQDtf+I/1XOU9ySBI7aqvVhHDeYfBpAN
6AdfPSK/XSNJhZxp97/8QhvQj4+XjR2H3yQT/p/auev+y0HPz3ckbohI90f/96XzfVpQucfXgcwr
pIz+vCTGFt0LWw9zKio7uswD4V7CWXhJfPV01/j3KJxuPCKFUXL7TxdzUMqwKSV3OiOjyBybolIX
iyKn+9Nr/029fJ/H/92s92GAJeFc3Ut8e0Z8r3b9dPIor5HsKjtZLCB27gtSgeDrjIuIRYc8GH0U
JvXtqqssWIZ/HvrZQfHP2CFVNPbEXdEWPFtjDXkKQoVuSjts3+HnmmzHxp2qh/wTG5AztoNaS7mc
AFXUS8ppk99DWLQ+QtSmRUrRgPuMib7rJcmNwIYSNphd+8bynILi2J9/1l+/hot+gcNsP9L48vtu
+NNrcsMJRJmm/GUVjroew1IgkHIVVJY/j/N0r9tfya6LJNbgiwcM8+xziNEO59nflpRLmaL3pWMv
3ltbNf38GjmWj4UR1dsmHoooL5X/tw9JmQojKJJt/uX8eLbRkpsTVu/QkCWAyJ2ShwiunF79XSWe
R8Q4C0+Cz06FnH7pz0bpnVVkOQyaVARi/Egtk6uE58h7r9we/vwy97/pydwOvQCXr0MFbq/HP5ce
e2skm4A2DmlJzpqLu59xv54y4nIum1d15VE++POIv0wTtirm8g4RxzgTPC8rllq72vaFk3qrG16Q
74VZ5HfGC2XFXybJj1GwJfh4lNB+PVs3Xuu5gysYxTFldo1gtjrWQWnSNIjMtW3290631n9VL/vx
1Xiy/475bGI2Zeuu7saYdohy126yLbWq/otsfP8DLbgdyANB8IJm79fnZEviWWmmg6MEufrTRRfk
y6BGMdmMaWSXk9jUO+pRy2VldC5tJMRMnXiqUcK+sAh/nTe+CeLNZGtiguIFezpu3sKkEmSrULv0
9fXkDcUjWUyf9gkN6YDJb6oXKvr77vFkorID8g9yAgTE+z3q6YBdFWZjDSkstaBkvKXe1ctUm43w
0z4UxvnPc9Ti/vJ0PPyPlIsZiJK06SCQffZira6Xa9BXE3n+rEb8P26ivZQCcOMHgfeqOJE1amhT
2Wx2e7IVjraYdssbsDdAlxeeNfTW41KjbzDjvKqm4XKUdZhfguhcjaMcth6fo7NCKaHLCC1vh1q4
3cEasH8f2qlrAbrZi4VdPyAHfKF10FnJNJQzRZNQ09iuGdZGvh3GnQhHqxWrvZy3wnE+hNsS9Kki
RTRuzjnC6GSR2bQgoPRtvtkXoogW9ZlM14K5PFxnWkR2fu9fTKaOrEvhZ8YXi4KkmZZgnB66lqvS
2Rd7iS3yiiCIkbNMmMZV18HrMcnIp+tUMdunIZpOZT2sG9wrgCGIYqWuXgszolIMKDC3T7nhiXdz
H83QNQmZp3ekAQvn2NuBfJBrZRhHsQlPHhc8MeErNzBscGoDxLjEGsziLY4dy7nwc3O8B/4bBknI
lWco4qCVa/6F3dFd3IO0c3stMLWPPa9WznaFPnegHnunsNC2sezWjVeoWgGpVGW2fTC52OZAdVp1
vy5Niz25rmzKuR342Di3g3q42kw7vMCjpo2DWwXUOzbHzd5HUs3myQSS9ykLA6VpC7BOvX9lzvMQ
DLFbL6F1M3NcWO/dHrPkqVnXxj5tvavkHBtb1+UH+Glqvli2aLOPxTJNMHyLxSc5aTSTfRt0zdKS
GsiBi3BM5POhU8o3DuT+ax1ntvKrd7Y1ttt56iFtcVGFYnvOBt8VqZ5zvCOhaK0PQhhhBaSv8q7G
ke8OWWgz5PgqE2V0CwS3I5VFEtkBmDv192E22GZcgOiGMO1kbvXGkwIGLyTK7Jy5HICUe4q6Tjsl
/ZthyIolzhy4gFfs6wQbjQRyCuhxtJvEH1rvcWhHAqY+DJsqrqQjw4ceGMo3+jyDf27WbbKOpgGJ
KbEbE1/KIpb+flKOcWvb/VIdHccAQA0l3gICXU24W6dcbF3c5NVMJy+mzXdmPl5lv6NGEjtjlt1X
ekLTuPh6AFjtc5lMN2mzLEAPl5fd5s3Upycl37faytsDVeWsT1HyWKSph0g7p6Dt8g9d3XI/XyoD
iVZOz+8xAaLafyY5YEVvStFNKLeo0QfJElYrSWA9NW68bUUwJ/OcWV8jQ6MocLnC0q1Do4ZOGEd9
8Rq8qWjfaw6j0QXHGmtjWLu0mZ1SxHy7CkRyQVul40jBWx5XJwQghd4Vzo0ksJrToKilezDRbkqa
S855fs0hKMqj9qeCJgql079ZswiAlFWq5iPlfvPBmHoB7A4L30mXi1fzwceqPA80pUbXEMFSuyOV
aF6ydM2PaoZyd0COY9+0Y75Fnyp7DfNjX7geZu0qtIbok5NTgX/njCZyuniydv4RBaNqbIDFZXTu
OvWTC0mmNefhg+U2w/iOLPEwXpW1pW9wbnnF2ewGu55jrbJirRKz4lA+wgK28zPwRHNJqlbT7gTQ
Yl0dB3sdbUwHEICu56Cz3T4J1WBMF83WOyVliLIavoqqspZboy9Fe8HabGks545u+C33tzI71sSm
1LN1RrZdw7cFeTbPmwEZCGbRdRAZ/mGlvlkfF79VSzIEeXPaysD8VIaGC5QOpQQ/szdW70O0GUNq
ZbK6Jog274vNpdF5H0ovjYJmEKk51/0lmkTzY9dYyzdf1+v3lijAOUEEKt7KJSzlO0ri/WcYjxJf
ByRQJAQwxd28D+9Mrbx7c1CkmIMgNw9BxL6YWEYQXos6Mr7KqNsextnpADdxRaR4qrwxuOzw0Zws
Ns8ppRYHCm0wgcXFuZOLi2YVZXPhyFq+MdrASdtN2FsSjmKejgO1yyW1qyKC3F5GI69wsUMgaWEm
X1WUdm+DKmfHmnp2xjhaNveQ4+LyYwNs5/1szmyrdaDwdVMHol4Wdp43QJaY9Lc5wu2RUOYw7nMq
Z+8QcND13bY1TevGwbG/LZXw2qPdd466FKs9XYR5QdFJ5x2rPVNhfdFViFHOo1b+41yFex/6YtEP
o1WTpaUaLVQqxbq80a7c3tdjSXlaF3lATdvzQe9BuDe3A9SfEu4ZRQNQS63ovjW1Jx6dSqwk96NR
oAooJD957bn1nEybPZgnkFZODhZFhO8dC6b67WyqKE8s7UyP+6elMT2F39hTM9JGarsUuiy/nMvT
6lX69Uw6LwQ0ubinZmodBRBtzN+ZbsPhI9q1eFhJ/jlpCBWuPXAKm6hElqG306IanDnJs7Z6txlb
P6RqhKB+MTWAcuMscntO8AB1bqq20vg8tNksk9noIiulm1bhH6rVaT8pO8iiNyu4JZ32LmfIrblO
2EwbRAqv2xm24KFoQ3loTeFkF8HYlt+K2pcCFRKilsQBp/bFb6NoPFZaGNFp5I1+F6GAypqhpp3Z
WVuXL+pAI/N8lWenpaYIz+G7vs1CULqnPog2+k+va+FhuvDrDzRCocVHm8HgTz0E72iMoZdugEkI
mWOxWV5xtLyZQr5hQeCNAyp/75ZBQiZ0ys56HMH2DdRdStKkXlX5c2xvRvhY12320JkqtONq7uiH
nrmLc7fNlrHyZS2X1gJKd4+G0fp1ilwVRSpVLEgPqlxsCp0U2D+Fdp3lxyEqh+tcwNBMubtIjY4h
6uZTO6NTT6SUoJvwVNKksoIZjC7HVjphhfSXPnKQ9YCQA3uXS8jzuWRTvA45nNu0ccGTxVOIoO1I
9aigjkj0peCZh2yb4IsQd1FXos/Y6G6mOk+GCppEAyX/WIfT6KSV3rIlRgQkEHRlKw7ebJtgYPID
mlscVPZ4sVRquF3DQpjnrCW7mCwkDJY0KvEovZnzvjVSyDJ81Uqp4jogLjXSOasklXd7WLFK6lIe
nAEt3nGrvemzgAFAyNqVu0zIp814jNrDE0lWQklDn7NFDSgLDTaGUlr+RgDBmS+UpQX4fc91nHij
8H4uWwnRnYGLMimydvlYFy7OsIJ+utPF7JNJznK3VZfgrDxOoNkt7uXkEJSFiwvf37AL520vISaf
zBnNxUXgNELRHagnAC6tsfwwb9n0SK1ehIfWwrmaulMZfM8aAZ9+N93REZlt+vvktdGNX+vo0pxh
4gJDpb/B5JjVvbJzWoQjFGA+FzAqTvR08ChERkEGHJ5SFSw8vQ734CE1Z3yg5eelK7qbtpymOzL3
W0g8LuVF0CkeepCl5yeVF8KZoBAcCVD+UZhujVtxJFd++75dJjEmvYMoPO4bq/8wVkAAYm8x28uO
0pNPG08LE6AxyeDeKCrggs5KivUAQTKaD3YDExFwwEBs6pHeMKkT2L08uAOZKVZaZHVpQG8yHedA
Hq7shgtSXKCLf71VsJ1S8ltDEG+L5a0JOgqkJwNhHJ0UlDki2vEmGV0i85qmg5X5/k0bLG51kpbX
vvbCbHsYiPDEwVkawkRzjAjobMgUmFK3fj4Hqmg/ZGBbiYi6pnnD5+xpdyFC5SV2UNjvfTWun4qt
HejtMdUIctD23Nj22t5xAjUqcWaVfZvKpVdokVbkUdmyNTHGF6q3a7OGb2DcjEsSDUt+H209Zfq8
rztUjEu4fJlQh75xHTjZMSEMMjNvA2x9mBajIAAGtUS5G10+u5Yy253Yq7gAeB3GFOkbTs8Na7E/
GK5GrqK9ocuJjgUvfxJdSw85f+fxErC+39gh0T7pqRPHKCqzm9XVHCL1QnuRvRrTH0pLy+8W/zfc
HLiqn7HaTROtU5zhLSINrgRLEDUhyr4N641Skbyx7EYegw52bFzrjQikXEZnSItcmWVSLv78MUfn
tKH66D2kPezt6QTm9Ebo3GBzliW9INzcmGmvkrl5c5k5CD3RAtbdHTK94nMYtXK5qFE0vG0ngCVX
bJHNx3F1mu6k5iW8Qe/nhzHKKv1JDb7H/8xpbzKPC7Amt+uy+5CJUJ1du2s+ROY0YwrNBH1QI+0F
r0grkIocQlXeWawdgynhuIjRDBHpRGwtG/tiIPiOA9lvmKgm5iQd/UI+1FDn1gPCyvHs1QHbfSGH
TiVDTS8jOjY4+TcxcNOK8Rdk+rDkZrQc6PThjxeb1UliGqOvT6qiEp1OBlfZeAL7usT+4tbcggLa
SiUbuvyTW7PnQlcMlzKZ+ZHp/pobUxa3tuXcWi5owtibQ+8jcYtLtwdPyLddBu4JCaBSMGEDgUzA
JhK46idpclqNmUCPMltj9l7L2gSl7YNenZyova24LNXsrKJ9owfL79+QFozYYAaT2GOQNioauXRw
TTVXVMFnG3vIYFBpF9JCXf+ptBcQj7kRIfItGqXXwyRmNSSeDptbCxr0ralNA1GqCp2bosqrkL7Q
ALS5WRE0cjsfI3pDYuF9LILK72M3qrfHZou4noVNyJauPWZ6XGYRvlWd2eK7v3jFNRcvXRyzKa8+
9V45fZO2RrdG7Z6jie+BmGUZS4HUBJdFthPQd+yuMv3vvjDX7m0L328lYbitEYpJXQdpxqU1SIW9
IhbZn/QbwtyJNh9oYU8W0p7iEgGLeRjJINFMnftFlZTIo76VBvzeuIGM3MeNZW9rEuRu5SfBSGwf
2/Nav3KU2z1oXTuv8tEMjKQxJRfOIvTtR9tqjFfTsKiPKFBRr0BpL1HqOEJd9wpmAG4csxDHCQi9
mVaeV/Mi17xrj0BIkdshYm4B0Zord1nD5+cQXY5tyBxYDyhMg/ANHOzgxvBa404Hdf+YZdTS48kp
81uQwtxmRNZp+NJD5t8sBFG0omzKPnvdtHXknKIp4u8hOCBrsXIp+WqPbvEgUevcZYGNOE7VZaYu
8opCIpKZzZL7/WlEUAe2Wp25pBJeDkCQeY6KqOMkZ9XcVnxo0G5Qbi+qvHP7y8mNgCGaKldXw5br
tECCeEVRAjquDRlqvmBHBeveY1YyktyWzvXsV711KFU9uXRY8vrrqgLEHAOFpWgJ6BodESqXHH2I
Rj8Sr31OAGpU1fC+BUcfIa1hEhCosw8fjLArKRIbk5efNOKWt65h2B8jpex5lxETPLIvY1QItSa9
JMmhvEJ+v/eHCAK9pdotrIrgoUVf0wyBOyDFoHfxY0udy6YpS7OaMTBL98M0dKAKfdpJgCdHiYM4
lS4KbxeN7PZAEmurDz3s6SLtmyY6l6uir87QrmgBUR5PiCAFqRpXTdajJj6l0j6ukFm1ZG5ethbK
2osJKAao18mojnph4iUw8mkZYCPYllfgaAf+C48bakh14mFeZO4l6KkmFC0DosdD6/wPe2fS2zay
9vvvcvd8waE4bSWSkjzEzuA4zoZI0gnneeanf39MH+BaNK8En/XdNA5w0F1mqeqpZ/gPUvgDxVGW
yROC3m3d4HNwrIsxxGDVNjhYuDywwjCVFjcjDw39qPkzW9tNdg5UtLbbyKMibO4jmTHuCTV1nHWa
Dq1h0J9tyTS3RHBnD4xsmL0a3VTbBUdr4TttawGG1Nrce7GopNQxGs6Ku2gVlt9kmlUxqvMhqNlR
Glv8C1DINvYaVSSitpXSHJS4MbBfrWJmN3Xpo3QJnn184gbPuqc19EzCotPjY00JZXg5Bsz2rtZL
cL+1boy/E6XQvlFsgE0r9Hb+JaCq3aiKMSo8e4HxTReT+VzjpvMryISd7HsBzGInj4P+m+5xSjoi
gqgGUophAIA6FfCwOep/E/Xqxc4N5cFCNHjkpQmsJ16twoQPxTk99H1ffGTGIZv3Vi3Kp1bL8M9p
5ApQsJkn3+hr+IljSiE4w6Zqms5plAZP3cpc3n1ptDD41OBNSDsdhDmAIKqLXzNacTEUCsaYTRkD
qvdH7AEctZWD0usB7v3UYtn/3FhdHe4z05f1+9lqitQDbTl9N7UJOV+lTek2SXUP4QNd7zR6bCJ6
hQ5ChTVWh2ZjqseorZDMNwizTjtoZa47s5/HzLe4v4/qrHIjusQo/+RFg5o0tGeyiDHQ0mjfFyGg
rlie++wJpbfiaaqY5ewikINfyroV4b7TTLKGVqcIPfZma1ZcIlApzjjG5V0xNoRzgSUQUaFnwkDf
rwRIZ+iVSgZE9/OuEym4ULUDKeUEEqwGav0o+lgbdM53ogvgHmDclvwIU1/tPPwldBgM0SIcMZaG
9Sxn9hjsJbW0W6ydg56Fi3gihwdu/DDNCGgeU0Hng0MUBs+2RHNn3004TiKMgYHJvkEd/B9mDbWC
AmFEVyKGylk7eZHiDIWuMgkm2qyIWo5KHO8KFeXJI6G5/2ZlOZwbGRlv8m+Z1tMuAFOr7NIx78Ct
+lX5DAe6+C18WUGO2ML12ejCgR+T9hUWAE31RMTsP6i9iXF6S6Gp7mIC9B8N1cWf6qQVJAIwGYLD
lFH2uGLqlW+IaWAj03W1hVfFEHX3CGHLyI0ldmW4C6IQvkehR/z3GFrigicL3z/ptIDpdmWFFByj
aWGSTGiEfdO0vHq0UynDSQZTmo+4fWgoFCpj/GjDNUIBzs7VY6Alve0Jpc8+SMmUNV6MorS9m4Rv
PZnxMHGLG62y9g3dq2YH6UO1vMLwcXyndT+T0ZjdZHlUVT6C9/gVYqMRtCB9s7L4hntUUblomYR/
ZIgCqZerUhjCXUrLL4KZKz8a1gXf/RZ/5v3MJmC3RusvcM0hxetFK+z8kcTP+jXYWo+jtBVkz7Ih
TT4YXyV5ivqizlxFzZkXNWOfmfs2ksynfkwqXn3iw+ilEJZ+MWymiRSjmyrt6zrV57siSfSZE6Pm
3/Np0siRwB5XP/sSmwO3rUwazURKO3gseiSvT8UgDb81vWv/USoxLkzGsO5uIox7oKRIg2R7RZgq
D+BYe2SblaGRXb0rktGpKlun0KFrcQ+wFV0MA5rn0RSd1t4J3udniKHSAI9JUU8a6MSW4FGLX6Bf
rWpfVT59W8mw8udYjizf8WWE/2Oj1D9NdHp+ybTC6CeNpvQzbAoqJeQjI0xpbcRYdrpiln+akLGo
wygg+IBJBoWX3mjqkaF2Wt6olYEXAnDkhoZ7SZba0rr9bdszFl9qJ2V3koSj4z5DhL6ggJ+Tn3Bm
4pH7VOR09zvwhjsUn3Rzp4HXg/wRa4TZiRQR7fK2hb5M3WaRAlpK0R5RdTFvYBBU/8Q67CLiKLMD
ouYQCTez+JU8MSV6Diw3ryEH1L4S3U70z1Snn83oRbEqDgsVG8h6knhusek37YPQ1en7iC0spZ5m
c31JRaN5Rxe/qQ4Sw1oc++Sp/hKWqvit5nPUO3HZjB/SSlukl/BPqnkICkSLqkRSPmnICAc7wKxN
4khT2NPyCDgWe43A0bs940yIcBTaWN7Wuv4waG3fUKpqPd2Ogc6ia9QWHQIcombVJXcoIRGpvJv8
KSHkAbmb7S9DlmE1A4dBkBaSMxq3pQEQ3elszARObWPpWC+W8qOynG1SLB5c6CgQEcg9NBrPAUPh
gdFQqd8NYwqAvMj1WXrQpEyFgKAZ8DWGZOJGp3WBDYgiWdxarZZ86xCGjCk9RGaA73c5St5u2aS0
xm14EsyyrKKOD35MT+PO4MqSRqo8j/cJfVHJKei+zU5m9PlLZhkSbBI7wYPLp9j8SD4iFS7pJtmX
OfXpU1pRF7gxcmRLQW2YSBBxU4pDM89m+jioFYZ8VgbyaG/SDJZ3k1/SAPFTWjueOitYW3VWGRj7
OKhjH8VPA9TwclFw6pYAH+1zVIgZegy0vLAczuw/tj0Z1qE1JXCwdVGbuOctlTqGjsa9UkSq6vhg
jIhe5VQ3EAl6LT3kjEBqp7f9/rZLSqM7IVgrPdA7yeiohYvxZS1jqAVBPgp/ixmOiRMxEkw9q6au
9qg8sd+TcfZUYOPEUKjaup6+cG8zyYVby6PczUQFrzRl/wGxAvFBBmj+s2cYMCNkjxPHXsRJSWXn
jxD/oX1m8HrS2CgcnTuHGlTFTMrDl1WaiHGT/0lPfbs+QMFIligeF9rODDRKV7m35SPZ8Gh6pDKi
cGTIBNINabCpHPI+ksMvMg3t9lckk455MARDznfmW5hJhKyaPBQYetYHkn2a9JgaKNntEMpMP1Ft
sBJq3bRAF32iLPM06ojbqSrFM29mqzIQqHhv88iQG49pfhoftSLtHhQDUcwPlAl+9UlOQsqhgrhl
4Jhp9t+ABNBFnhmDodijprigwVBKotBJeaWFFzFzsNy56DSPdH9U9oac4iBZ5lL7CdRS9B3fBcxi
55R27a6qmoFojtCQ1+l29jlDo/AeyMsUQAsTZbmks6HkNUwFQi9TIIjspQqhpd00VtTuWMB3iTNS
wuEHFNupTzBShb1T0r4fj1qY+YaHklH2AjupkZ2iUyWG6HNvvNRlD5WUnE5u971a0JfAN7etT6yc
vti9JN/2FZ5D0NLk+A/c1uTbiFussiuR2v9l611Z/0MVAxjLQ25aFy8F0SqDs6zSQK5QTUZ804XS
yRMxp0IKHAPYLhzBuKinG3pjRefWRscA0Yer0FDLgCjARaskQmgp08QdlH6r/1NlYUhwa2oar7CA
Ah/WVxq21FRD/WMQJvFDCk34emrsG+IwhMxldtSaoFkr/ER0hIZjcQwkiJV0ku3IcuUa8JIb81J+
zq2Y/JeuU3cabTNvdrocp19nFNpzBzxc0dxaDPw1156VCm4aD8T8GS1jbYSCanHtfV/BXVLgsTHR
szfK8AaVqiBwWpKgkN4tlsFOLVVy4iUp9IhTOej2o0Wyl7mm1CjQMo0QxuORvgyUw70akGL9sO22
m7+WAfY0J0xYSxSTKerZKFxQS8p334KOV8UQ32WTu7G0qdMA45Ya2D5vTUYnrG5yTeXedkULNMzg
WdHzAnqOEg1duLSYjOFmgMEHyiJLbM8vecyYE4kWrlNiUDSMbdggtY1CWYGH5zB3J/6RM0+20tGs
IdTRFGHjJkUjbwlFsYTpfp5v2K4SZyYlaKloCobme6Y4KPWWpdH80/JMfZbmhViYS9rU75VwLMU+
nYR+Ev7Qmi4sjY7+Yu5jA6zQ661p5MoQWbVGaaddktDI32fFyAxVz2truJUgJBb7AdOW+aB06Ksj
aVCq97C21J0Zm6ni5RVmw3sD9xL7oMbQ+fai6jCAj0JMhKkjY9rvXa1GB5BNMAxpVRfzUxkkUXyE
WaaFTqdUdk3TmXM5nqokNX4VZmH/Uqp2mHH4wgIOci5SdcY9tUNHDAW7UO3sUjazJwDDbfgYQNkp
/1i5qA8JlPvsw5AyAjj19EtTeF3MBNxWmOEDLaamdemjSAH9Q/p1GPLStc+/TpSvMBjGuTFPLUjL
8RNiwUNywqK1FQdec9nwIux1MuhBFk3/ttOZ7IoIBbI7JdBI5Wf6W/JBY6IYPox1JGwXKfiq/Kby
KOaP2kL3xjYD6Mee1gVdQC0yqn9xYf8fwfx/TOBo/28nUw+7th/5P68BzMu/8C9+WVP+B9M1E/wy
gRPtzgVB9h/8svw/jNLo1csKbhu2tSgX/we/bMr/g2QUWlyCDi3/9mJv+h/tL91G+gscHCWjrAEu
1JT34JfXaDP0hVFaIfdEhVOgU7cCYGoaZCk7Jw8CPdIt02xruGmNIHyyGVVfAZutkGYyfBlcOFTG
kciFqAjmnCPbYj0Ax9pG0JzRSvrZdRiY7VLYuM4AqbWFLZnjozKb9Nr1PE2uCH9uLg5DTGebFdiA
C1rzFWhXFkEb5wFOnegQR7cwBMtDbVdI3hJdnDpj6dbysxtjgEz96ixsoKqVBZ39GtH397stc+mt
W4K/YIE2vlp6HLo4rwwS344U4fNUT9IBx73hwziUJo6ddLKoSLIuBD9nqie1oBk8QOG/JtC/ds/5
d//BTy4ocovh2ApZCHy9hDtshi606ehrKmhRg0Nrj5zE2aMtV/zJbLVG0EnuGqeIEgQfjGC4M+LA
vgLmVNbYWLYEywxIaYyiQTmuhSVnH+wdwLAIULcU38d5btj7KKzsk4FJCk5nUpg9SgPSHojpVsWL
zdToT0sT2th1dWCDhaNeujNC5FWcGGvR/L/4yUB3L5YXIGq5aCvAPbIlSjMZkJkra4g+CbnHcTOj
VU/ppGMAGjaHtJnqWy2tc6+pJLTQgqK5Iku09XshaoraGxBNpGLM1R9BqYa5oW/FBPJ6fKiiUji0
q9MPUddIJ5rzpjPpAcOQKaiTO+YV5KkAFvofJqpczuUz/DZMIAaskUijl8bJEYSj10cYVG5ng5FK
3ByL8H/qFFPMMTbbQxvU/uHyUmvA7XI0Xi2lr7669EM/YEKTuOCkmp6ppdTdYE3vf9fBFT52qWJ6
lxfc+LZld4nQCAXi5LJCULe1rbVq0sau2irt3qIwOARIKFFBway9vNRy01eRAD6koMFIQUlYXy2F
LpkqyS2ODdVAm7HFUZSAp08UyiZ9Lkv/YSbCvLLmG2YFG8qiyGpBAuM4a6sNjaVJikb6dS4E98zr
smR6jBsCYZZK7XcypdDTS0Zh3AJ7X1etBku49zHRSWTzkW6delBaYOU7tbP1J8Rum+LKZXu7/0QB
mJuyBYUMks9qUwhWaRV1RerSHVIPJKCWMwLkPmiV8K8s9fZsLeBZop/GI6BCGD4/xgXRbqgLwYA/
1LHvw+515/OHfWHKjgQsILR3YrllApxA9gtZSJNv1JdPfxX5s7GYGwT1YjcRbUieip6dj8XNyShl
2718tLZ2EfS24Nv+Wl2tdrFLakJpEaTYSdomaIkydTRGkR7qKeYVtp/y9hhbMDdoCZGcQGO0Vg9a
IhrKwLDiiib2iJCFkKaboh9QEqI2tfbxUELQs7pA+6BQCN51NGfuA6kNacT4NtWe0j1HnbAfMTse
vqWNiqklPHbDFaAurrw0W3+qIS8CWzx/EJFXbx6jFUR6fT9x/VIpvKE1zJ3SBbRHTKE5stHKHvpi
w5UN2vot4HcDAmI8xk+/ipZzkmF2mE+JGzVFg0JAvOAjQNmHH9Atkn6+/4d/tdia/l5Z9KJkGYWO
0G7FLeX0R+wGjSPmYtaV2/P20V7I3BB2oLpBnPvLJHh1mi0GemBm+CytiNFlbmxxjxyPdUURfiNe
nS+z2r2BwVStgC9yEzyUb8KK/g/YzuioBLLiWlrctUx2i24/WZ30jHszLfJoBLCzw3UzvJHDpPoo
IeHkFENX3unDZD5e3vCtIGIwYrO5aJCk5JWKLRAMa+rDInF78tmjhhEtwFTL+NzhtfI8DKp/vLze
RrLEhkADg3CDcL21NpEpmP4bMxNbd9Yr8yf2ivJvmBCluu/HFjDWgLfnt7YP88d80K2PViu6EZo0
YAMoGskMw1v15R9DPwPgNCKhN1cemK39gBijLleGtpNYRR5AYBy1sM8YJrTDZ9RiJYaLBdIhxNjk
Njem4kodsXGnSWER9SWiwhVcp/Ld0Gom49LMjQMlppxVeDYi1UyeWyRbDm2MgMc+7nP7itDEcu7O
H2+A49C5FJRWYbQuddzrYJ6ECgbFGQjohEOHZtqEis2oFp5cW8WDDjZvN6sKg1AtAJARmMqVY7AR
VFie8uFvNBPr3EGtpgoxuSJzVYQ3HBhStcNEJNmnGrj7yyduaykUFThxmMtx4FbPpF6QE6ftwIts
Mphpir65jRE4YQIz0D26vNbWj4k3DK8IMpLwu5ag8yqomJ1vFJ2RpK7to6OHPoVFH00wGaZqcJTI
Hw80IPX3fyAinLzM6AxDsFwv2msIzfUlGCwGZOGnxjd9JxrmiRa7fI3huJz+1akxIOxSsZvCQp19
FS0SSw+UQQ0C1+9i7TQqDFT8VO0cHCHRw6LCcSKoZCfsEf5c3titheFD/E134Het2aMc18EnlEuO
agTjN+R7mm/oWIYHjdwHiEWnurFlJU9p2QD1urz0RkQgQUD3AV1yGWTr6jdNBZREMDLQfgDqPKRV
8GduIgNhyCAHcKRdM0PbWo7V6GMQDUjjV1tcaCH1ia9IToCiz32ASsRzMs/l1wo9l08KQ6IrO7u5
Ho01GelvnoF1hVIZUqUxD5Wccmybu5zHatcIksqgn0NXztordeDbH9JeyJ3aItex/J7Ln/PqhsSm
jutU14fu7BdMFOWpvWmTJkVmQe4OUlg/JqH8OQ8B5Fz+FdW3AY+FEe8wYQdCoV9TLqMsyUfEFEK3
Uchg6O1n3UPbmcwLTehZPd3X0f6IuX2eA13kbu/QtMQKN2mkKbktTWM8mcsgAFltObxV5RHBhjqU
63/SwgcSgiuH/dWMNfshLLIq3xk+I9NdUSgzc6Mql3UoSbr8OIEJGvdCSRd8NyyH70rpx9a+CifL
VaBg/cfiAFGE4Hfx+O/NfO1uvJF+oCcA15RAq6smPl/n210DkGUGO0RIlAFrScuxdHH+KZ0UJIkD
KchnstL2cArk1EHnBuy6JaE9BAvVU1Ek3UtJNt2GTApcSYWlcfk32egJ8Ldx0jHJgI0q1noqajTE
0YBulVvOobpv9Vn9VCidDEBN0Y9gqIwdCvygblNb7FXa/4epG6V9nhj2lX7a2zcC9xHMHhFYQM4Y
LY7zbco0AMDAUgLXWFRlAxiFQF5R3cmYuVx5+bZ+EkSElnp50WugK3O+VmO3aav0SuA2EzPznQIU
4qbXStNBtQbykK228ZPejDIzpCrof0kS9LHdgAmdYxizdWNUbbVH4Ur2wLiYXhxkxbXe2ttXjM4u
bVQY2MAXEK8+/wv7ucTisw1CN435WYpKTeCpRPVdqZeWq0qI0iZZfS0j2AgMtFHZFXJykz7aatGg
sXpZDH7gVuo0PrUheJsYvcljIgN1gAwKHGywuJBzZl779d+WAksn+/8uvYrwhiQPwM4Twh1irfgI
ajWNuXzyLp/2rV3FcpMsT+HtpFI739UAOHZYNgQgwA/GScf/at8lQ+9aPpKGdZzrLhPq8srjtdGu
xbPF1tAMgVTPLVsFAHUO51QBbIDmnl18VKegPOKmyBhPl+ZPdh9RPC5JfpLDPk0KJMRoaVyTCfrb
Cz9PG5Y/gt48sDVSXHn1R9ilTwmz/BFFlGkPQozB0QzS+oORAtHnp+2fzXoIb1AYzE5tFGSnAgDM
3ZDk0g1uIeq9rk+MOi//HBvvAc8PDQ1Sb+xM1u8sWG9LrU06R6TkpduMdX4r2ebgRSOiyXBn27s2
zrJDG6E73dGcdS4v/1dlfr0nAp034h7PIR3s8+PQoTXcSz7rN0bVeHDHJy/DFuvOrhHjnCV1vC2m
AY09fN/jn9iKafc547QakGEo6DCU2pWHeSsECp5H/iB0luirn/89ig0Fsapr+umQOY6IcA4euMGv
VgCO8fKnb+48B+JvfxKpmdVpoNbLAFmOXAQQYcepFuLFUsLS4yFr4FpJiQ9sZ9COSq6EH/x+VF8u
r78VafAVX4QC+GBVXX+pFi1jblKQVND+myr/N9aH3ZexHrqjibXDSQXUuR/qOvhxeeGtOIPyEoMT
vDpwyFl+gle5TzaHo4msLgvLJSQ1NJhvTZ8++OVVlu1bHywGcRbxmxEd+m7nqxgFsyoLmKzblbns
RnKO7GeDrK9dmMEXrc6zKy2OrZ9z0SvCTZuTw3t+vp6EZGnUZ6w3R+p0o4BD2ze9UHZWUUBaz/1K
jsGyKcpj3c7aAe0HKIGXv3grshrsp4aJsk4nerWv0FHxDQ4lIE/FFB161fwZSpP8gE75Hw0x8GNl
aH8ur7h1hHgvhEVFyWe/cXaR0BMIKANczH4Gx0JCg7x1MjsHqoLxbIeGuQe1Yn1ssvrq9dm6qOAJ
+VxMHtCBWT2UkWnliWkn0SITkDldVmgOjMTwqGFnfSUmbB2l10utHsY8T8es75BQlSwo4pZRo8CL
DNW+zfLWaxjBXTm6mz8k5Q2OEuQfABjOjxKNFzxFAK64fkpWXAM0vgfNDgUfjhl4XNzHsim9Zjez
tZ8sxayERJQjtArEommawVf5yFngiQ1dNtoHSF941O3DlYO6FQAIsERXbBQVCCzn3wcvN7FJohgU
0nZbeDazhxN97F4+nH9nPOsIYFpLmxjbOZp6y419FWeSNqlawRa6ZhbVNxPITo8BNgM1WFflET2T
ux456RcIMuUnUxSKZ1dl+6et5u4Agro6khIOjtaXmgtCk3kVwraOQD7dRcquvBKMt35y5oIM7E10
jDR9dZrNOUuSNoWlOFuw58CJ6U5Z65oLAQuqZlnMBwwHtM9XdmjJ51c7BEJAxeOGLhj3aJXvT6gN
50ldR26m2vkd1PZnrY3mr5Ah8XBAGwTGeJUeoQcnewsqD0rDwzuVjmQyMmKmzjgF5AOD0fPfSGpa
FP1zLXTVKO9cIY+gsgC6HG1NQshYmNFBnovxymZvFVw0blS6bmAWDGUt+dloBTCvmtqj08v2WfYD
SqzeDE0cJPKWQVWfeLMisnulbfsPkpIPmBChzOBFjG61K5dh497xtyA5RqeVWLaugzqhZmMWiAAF
aewHBLH7wewDpJ8AWl2ZXG08UYyrBG1nFOHY+dUV78CrNpIGMpB2t1y5kEzCFy0zMsWtGLcc8iBM
fkthGt+UYQ4NDVeSqdtfPnIb5xyQAEUmqBHmdWId2kQZtGNXhC5jKHGLhZN2goUYnaBU/qkkXduh
6d55l9fcCN+0yvhucm9VfQPVUEaqZVTnmdygiHrQ4qA/SVFnnZCkSo8dLO+vl9fbeBVtEgFcbpan
EcL9+Zk2R+FDg8lZD0ADjo3RQtRTpH3oNL+6Uox3CfLWV56MjVPEY8ENoldmgL5Y9v1VrLN1CemZ
nPkKrzGsSjHohxQ7N08b9eTj5c97s53ULgiFISrFVkKUWS1VMXObKeoTF+V1+K2j3BzkgnCZQ5lD
y1Curnza29vKWeVlWsS6bHgM60wOYSDkANNEckLRNSdaE7oLcwTuTxz39kOUKNOplU3bXex2jkVZ
h89hbKNpAo71ygXa+HSG2qrM+yjUxVXkfJebQa96uaVpVcgzDHsZ/Ysq9QYmWCDmvcvb/OaRXL5a
1XFWX2ZEGEqerxVXhK1AZi0EQED5gzmdDOweEJV4bwD6uxDwj2UhxImXj351dII2oe8jtxJGKUkC
/D1HgUrpbfwVQSxf/qa3TzJ1DqeU82mDzqD9eL5WIStwgxndOmA3SwRlFsO5oY7uAceFv6uGQW6s
xuJ2lMfxBegYNItwFC9QZXUvaHrVM3MbW4wgCo5o0OcvuNbUd0khFb/7vu6unPM313j5W0mGmIoz
GVLXocoOxhQEfIRsSDTmN6qkhT/nXu5elCQI5n2p1/VLMeWla9XZ+6zZzKU3gDMW4l1LpKZUUs+3
Sc+qfsgtBhhy206nPq7UL41k6+h8xNfewo1jBuCQbEy1mQrR/jlfCvUu9EiEtExWp+CmS6HZ0HWP
vl7+4bdWYbr1d7aHh/ZabHdGNEXkWiw5lq8WJ1QQutuuLK+N6DdWYejEQAb3VO6OvUr4ZqwDZsmE
oiV1iMJN9gI6A4hyeve3oK5H74raXebVXr2iEWY2/DaD79hBax3zSoo9q8/rKzXHm4C+YLK4K8Km
RudzVqugNdTRyWqXGVaUnYKw1bxet0Cll53y3gBAYxwI4zL1QIiWmvz8CBilaWV0hnQnmMbaHYUW
PSfoXdCMy4Jfl/fuzZ2CqETnjwhKmcEIbbXUIEq5SYOBpepYuakV4bt1oock4wp2aUDXHyZf/5IN
SDNeXvjNdi41MQ6XpLkLwEWsHq267QCDxQAI0GGKHhDeCRxRdpYbz6p15XxsLIVcNjLdbCsNxzX0
rAzkwAoaxUayBxmluO2LksEgUqudHSeTe/m7NjaUeR+DwIUPgwfAKlL0hlEBPB9sFE9z9Baq2Bpv
ax8oz05qGvMHoPPyWQ8SeJ0iRVbx8uJbX7pITCIPDuDmDXYk8TWEwZTEd+rW+h75tC6zIJu44+BV
Lq+09ZmGzp0jVCnGm7Rxxgd3IEABDB1VA+ZCO04Orbrwk+jmwNpngPFvRGbnz4Ffxi+X1976Skx5
AYXQEqRQWf7/V+9jpPdogvSG7SBFoi3sftNF9153NCW8But7E8AMmXIfh0wm/czp197GPiBULYdq
5TSDrZzwaepvOslornzQEtLPqr5l2AQEVaO7ILBxWOWn1qgEAwBlHNfsLL8x0inYj6izfAC0BSd3
bIz3HxNcHPg0BcFVXV0D9BCgBp9Xw8ZH7hqUb9jELtNzFKiLUr/yzmx9GqB7wHJMjUEeruJLMmDQ
JWPs5Eh0nG/aIs6OMcPbFHI16bojhraPjpePx9uuPtuJQTTDVHpEFv/7/HzAo6SuI646ZksraNdD
Vpt36ZQqLoZZ/adMMQYMvdJpdqZKg5XqZ5J1I8FM2idaIlzbKDTXaOTo6fLftXFs+bNQsua+aIw9
V1vRS7XW8P0WD3uYf5d54nsnCPrpMFnj/PjutcAELPsO6QA32VVapxfCn8Y8sJndFeAQCs10Mth9
UJgy1bu81EYkADhF8kjxwU8GUeLsNtah6QdZ61tO3fSZF8YI+BPDlWJvydhNhai6fbW6+WNjZ8Xv
yytvbCgr82qpBIEl1p6v3CG6hBwmHznHLYoQvV8dS7C/KLr11bUztWzY6oriurAgA1iPPGD1lUmM
s60aGFxRpHLvKtEop1pkwyEZhHJCUDtDWbP3DxWSOTtEFCcvsEX+/ncMsWIiEYUOTd41zhVZu5Dx
p4KTxQQMqp8HcZPiNOPoeS++Xd7arR8VOA09Oko8A+D2+dYGgz0gBF+h1yFM6QFdIAshxEj3fBEH
WL7FOmUt5l2QVpN3A5XpdGI8AYNHWa7JmitTqy3AMxu/joWCjsLhcAg0VmbcMl9pdW2dH3J5OqwA
h0CQLsH/1TtSCZzSgq61SDyQDZkNxo19Uvw0hsG+8su9jYLgAZSlk0u4BdC4SgoGgHoj4zLLQQmB
wTUmuI4+1MjvpIVx10KTvrLe2y9jPQw8llBDwrNGsXVGkUxlLZkIgDS/sVRMj9BrH8ZKjIfL52Rr
IXoqgO0ZgkExWYXagnpPb0vdQKRfr45yQEzNwWw4lXntIdlcidrr72WHQbhs8asfK59sbUQIwgAg
o6g7zqJ+DKps3A95Lf0XH8WbRbVvki7a6wlsjP/lpMDsdMI+pdgDyw/csc/2UYsS2fv3j4R0eRB4
j+nfnH8VvKylJ1oa6ATEoZOg44SUjtQAa1AN991LwS2gGsN1gipmXSWVUkXLGdk5R6+YJey6Dg8/
DPiKh27Sh5+X19o470u/jbn+8llA1M4/q0PHt4EvZCDNYX4DSjs+9IHSOTMWE4y1Nf1KdH6bpYEW
BfvHdy0DTH11NpDkQZhSGQwEcxvfjeHAu1BWo/f2mgj8/FT/IrW4WauPsjOhTbSfDdoPjC6zBgWg
Pqybkx+3xRE2BHOMy7u4lEDnb875gqvPEgKpa0B+XK5FEVoRkuXS5EBfqJ3FhwiBZ7dBke/KXi43
dr0oQAgTpg5vK+zI859uHn1/rG32sssz4962RwlO7ZQeLUTcvJQ+6r5CE/4EI0mcsnwavl7+5q2T
A1eTvgephKyuUceUgVi9RMJwJFwYEeRK0n2BHrKHg1p/BAOsvBdgxY+K3cDibEY3BOD9+ecORc/N
0yYuoFzrL7HfSigRV4N+g8pd8e7G3rIYJh+AuZZx+7qDWFGgJlrDx41Y4EEGD8ZTahbTEVhlfGX4
vXV2uBMm8zMMFeC4nn8XKjhDFs6V4Qxy1EJCgm9EwtAgB2HVn3jA40fkBv6LZ25h4SwPD+8OndLz
RVvUEBsr5oZUU5McmRO1DnpNDf+oUUpoY/n90ZPqjy4Jw0TaMussF4uYLlMjPrLEs9XrDbMCBSmk
E4Ki4ZV6923Pm9+OXhZa17i5MZlbXcZcq1L6ohwUQ0j2uO+VLhX7usfgF2fnAEE/fL5HFIwQR2uK
46jUrVtHyCgguH4NnrgV7jg8/DnA4CySivNtpl5N/L7X+Gykm5nW6oNTmKF2JTvaOkH4yf1FQFK2
2KubIVVNqM91rzupGVgOFRV6+6HW7wTidx6+LlhZRLl55el9m3cuaEcmw0xpSD7X+AVRWTWwf+yw
tXLMDiJWQawPKKzMMeOadioHJ0j6/mSHybVguxV4lkoCXyYQaXTezzd1yngb60rTHR2n+4cELrGg
cozo2zBhRovpr2X2lQC/9UNSojLwpVYzOGDnaxZiknArRgMO3FHgTWoh7c20la+Qs5Z3aR3RX6+y
ercQjzOjOppp8eVy505Sg8Zab8/7KOivQXy2lqI9D4iARENltHf+QYNWyfhJKTptcoRnZ9nHY5fZ
gJuXeuRefijeAgjZL9jNVJ3EN0tZw3vmMU0Dq5V1pzbCTkaBDrlLdNp961uiRXl8ipNQPWSdYqf7
if4+Bq2JObxYCwXy8l+y9SsyA4Nyv2gFkCKcf3SUa12hKLRQdQ0KBVKv5n2YWfPz5VW23uUlRWRu
CmCa1PR8lZB3JYFebzj9AO0Q18pZv4dtN4Topw4YKYgq7H6OeZXmiOX6zU0vieQaRn4rJJAXLLx+
WPb2mq/Nu5iWyZwYDr4BaC+34+wZZj/gXoBiy6FRleiPbuSAOC9/+tbVBCP0r6oByOTVBmuxXrQB
up38xghV1wyW9kqI9NHO7LXRK1VfuiYmsLUiADUQxjLvJ/CP883OC9RzjagzUAaUjcdGluTdUBDH
A9EhCRfBAL3yiVtnaAEYwypDLpHy93xBCRnhDuFNft1RxYZEBMWHwR7975c3cut6WkukoZMBhcxc
xZsqDYQ5abyXQBtRyxWB5aKfncHGTuwvl5fa2kE6lniN4TUHbnPVQNCQeNb6gUBuhPhqJ7qkQsdF
0dsqwfLXYzZdSQXewlYJB68XXD1XhRoqE2w03WlxWbpFI852tA4XG6OzUtTzKnsv7CHxZMya76sy
+W4NteEath/sjbaLrjxjW38N7zONeFA0dCON1W01aqnObYNia65yxJjBytaodpbI+2Honf0uBg1d
WayOEyhYCWLDnOIouyu1SKIRgU/LeJzmtnk3soUBD8geQsWSgypivUeN1inWSG4/QXV0x5ZeaFsb
d9NYmO+PiWcrrS4Q5ueqb9SspEjKc1kn+WFEkPxKqbJxnFmEFGUZB/NBq9dGmfxZRjGdgqzW06Oo
J9LN1EddFdHXK8drcymwjUhV/S9n57UbN9J17SsiwBxO2ewgWZbl+No+IZyGOWde/feUfuCHmio0
YQ9mfGJgdlexatcOa6/FZATpwvX9XCF9GodB5XuWae9ndFnu66z5BM9avRN2SS4ODp7WCqgcPMI2
/5pSiKKgWLYDpzX7Uz7pzkkF8nZxoT06wkyc7tiT+HSQOLQ48HO01s3Nl0KRw62NAs8zOYzfIGxv
IE5Tqpc4dRt4qyDH/OzAbLdX5ZMuk0kySI1JjRn4vN5QDaYpZy4Jp61qdR9AtixPlCdILrM1fDRb
a925kZLnk3YjrXtR0XHpkV3bS5ulhQscWQSYXSdqLNV6tFqoVX1uRInI+lBA5r64b+Gg7A6wCA87
9qXb/MK+OGAvylfpOMCshUMMJtNcL3qmZMcO9tT7vgXab4AoP1hLujdKIImmaesyW0F0QtthGzNA
FjuX5gyLelp19QW9Nf2QVTBNh40XXzoE8O5gRK0P1VDqO/dftlxiIuJ4XA0PgPj7F8td0rrNHdxK
wLB4fOYlCn1jSIxDslTtI1zWzWVgGi24/ebILinhCQUz+p987I17A8CR8UhzSVOXwiDJQoGmZ5k+
4Ej/ms0ET0qJRMBzqFWQzl+vr1ja3BgX6p6rDYfxOkLqu8DlcxqRqtzZStlNeWlq4+WW0dZGZA3s
oFrZSrdJtUuuQT281CYcrgRCp9u7+HoQXsAA2Kzn55Qq6CYWcaIYyrTSJr0MQ+VPM9nmPQKU3hCE
a1xAbdh20HunaHu8qQyF4a9sSaIAdYH2qCRm+7/Em7PHsRvsR2NSnK+3f5y4pptchhMFNangFQG8
srnGrrE0OUwMThAV4fDQFuEvNGmau9tGJOeIF4XX+7kARbn++uOaajPUzjQgPjAx5BdaSnqehYBK
nTh7c8uyzb6ytSmZwCc/Q8IKyZC9tJBneogLaoFil8svPfa6P6hR9No7ZgWc4gi0PvtmQ3QaHWr0
r5RDFtsKzLp0FpxjAWE9NO6K3f71IyvoiOgDUaLm7dv6EJTM1CEEEBPYiFXeQ8o5H9DVQPJpatyd
RPX1xyWx4DFi5omCDuH+9b4rw5qpbppbqHBY+uOU2utd7cEsfPvrvnaKFJgJGESiL2KUTWSKULsR
r0pKjkp8dnLnurojEKOkk+XzwuxjXX7qpgnVVZoNfwshInMieSPyoitLF3Fzs9qeQRWaeFYQ9jwC
nabXsBM182lBlO6vfSGm6JPh+UnYyCuu9zJswtxIETgNHK/M32boOV3WEEJukpcvt/fz9W3BEsmE
mFlyhdFrSwKGjdRIxVfzlB7M9CAolzoi2hkBxNumXr8q/P8JjQgXCFZezQ+oVQV6PA/NwIHQ/hJ1
yTdcWX9y5hSiZWYWocnN9oYWXrvfK5vm5ps1iwK9R4fNyVLGQHUjaPJtvUFPp45PCfoWO2uUXYIX
a9wez3WGjpU2DvYaiJRRNm1OEcn/zq2WrooHWhTZSTm3JHVr66xGGVog+scpg/YTTnfkOm2/ytb5
Ast4dL795aT2KNMw3EZIy4jd9SGZphy26AYSwhha2A/a0rkogMJk1BQULyOr2ysZSC85HUnKMYSX
YLCv7Q19kSeUSDkpmVucVAuaP3Qh53cMmqONp6NrpkBAftZbI915PGQrFfObhFs0v14lJXaLBhXs
wWYAEX90gSSdFFTpy0s7q+2dtijfbm+spAzG8Crdcl5rPAp50PVKm3bUG4Dl8LTHSngH0qa6D9HK
AIo9wU1l5cMx7KIGobdY+eka5VeNKtKOr5EtGbyqmJOxBf/Zxm/zki6t5syk3rWTHRGndSJ06BQL
ncUluluUbA/hI3M5lL0JwWimkxts1jzUHrq2DfQlQ8fNX+Fz9nu7RjYvrH7c3l7p0thgCkGCiWib
HTV5Yg9NTRkDarH6qI5JyVgKVF+DPedvKg110dv25J+TFN2lqKlbUF9cf059JHRFPwhd6mhUT0Vh
p1RQB93XvaS+yxWI0DUkf97BdtadDS3Jj73iRTvvsHgbroMsVkzVS5SJVGBZwkW9CN51IKE9PUaL
ONoJSTwj/ujRdI9dpfvQxSBc6Eys7xtGu2H4tpR+5zzJN0HUdl0AU8SimwOF0GSeRfrA9217jzpy
2+kfJsvI73qqJL+MQVF+WwuEC2iHmE+oUw7neVLGvZqc9JQBbhBTcVAvbMdx7aQz5jVChnX2suFS
VFn8LcyHj1G+aqfbX11qSVQXwFG5zDFsPjpjqhQDQkKSoneND+EyeAilKN3dSn1jZ29lpojpxS2l
2kiz/PrbNqodLYqKKX0xUQaGU+DgDGl7WmCl33nJpKaEBwYjSrC+Ha6PasXspgTPlJKEHWLGq7+u
WZYGoT0mv25voDiR2xMr8CfEH+BeIPu9XlWe9267WpoZRJ7X/tCHhDfGjPemQCXOAJYdwK6gQQVE
abN37ar12kBLPkinuD0iB+18c+d2fFBs/UM/RMvOoiT7BzuUAPIyi0bBdmMONeMZfWrTDPKlZhYs
s52A++j+UJAG2+t+SW0xAwKeF5Ov+KGYNZ3MokyE2kcLE0ulO/e9hSCRt2afb38qycvMm0wKR34u
gImbT9WXtA8dh3gqH2rDhKjfiN7bSK+D0BxWRGynwk1ALXoKkscoJd02LvMsyLqT2wJ7579tHNJZ
mV53C3HBpDrpaUrN9i0CSmaguEr/Kc9yeBWctEOhG790X6ZjfWQ6Pfvf7V8h22xxKThF0CjBtnJ9
WucqXNx2JmLuFbNXD42e1Pepy4wJIIS62/EtskMraFf/X3GPMum1MfrS+qSGBelO5hFqpbQW/Mma
+lM7jGMWWGuDuO0/rO+FSXEEXrwfc7yMbr906FebY3/XacV87LXYfYeOyx5JpvQ0MdsHla1DfrqF
ZRpzpcZ5Q8o4I7ydHEi5mjPvZ3+0EMdTfOrc2edwdtovij1pO6GXzDZ0Bsgz43BABWyWSYNjqhoc
RlAVifbgeVCmRAgHHjy7NY6UNqfjEBU/kgiZkL/fXw4PTxNtVopr4v1+ub9rv46UZ82gbB317EDA
749oipyreVmPf2+KmXImw56nke2NDyrRaM9Wm2q0XfW/SyeznpBf7s7MvVg7i5KdU1Ojtk647kEf
u8mzFErbEOJVdlDgXIOxG82ncUblD8IEpoJn5+fthUnwHEy7QnpjMOJN53Zb5JlBDqe5AMhQ24p/
5Li9u7hJrTdzqJc/PWq1nxbm8wKlYt4MMUnrfbFEM0w0SbcDK5OUgPgluENR8ReL37iDxBv1wW4J
+VwyBh9lw+WhRjeYsEf7VtdrTWXeTt40ZhvdlSGYTk9FkJQmX02JM4MwLMrph1rGHjRROIbNm4qL
ZBiBGSSwdds5tBDd9SGceL4zBcoVjwnCQFUjA/loYoZxZjYNRso9Nm7JQ35ldOOt6hwWxJASrxjV
GQ+Vo3foObI1tz++7KwJEI+hgW4BPiR+xYsLVAgpyGlKbBSl9S+Dk1jntQcmgGTJgxaq5fvb1iTh
tCgziUI4BinxXFtbFH1iQk6zAzWsNF9N0MxoC3t6TJBZu0RqPR+jdEKqJab+N4VF8nTbvOy1sSwO
AJAhRj22WGDLS0cH+AygrARGy7BDFnZo9QiVs7g8/4spUBAgxolbtonDCuVXZwqMbl3F8wVe9fJI
1t+8SzVzLziXfkKGSqg6ec9jmdebippUXUBBSit7SujnlJH+rhkmLYC3D5XKGkX4f1jaC3ubgwmb
Y91NkNUHXq3kp5XhkwPVxfXoKe5e10a6NBrngnuJhuM2+3HdBd1minpBBP/HG2oV+eyniE0hYlI2
41vLTP6aiRSaAwpqDOLhhpiYEUfoxX2wC4p2cU/Fn6lu51AMCVpKoY1QdBr+9RD1xpRY/AtTTecl
A0sC6LBONtrrA9KZTTn+fQZL0ZpZKiIDURnZXPCuG7U25UIFCLJ00JB77uBnoebd53qknq2YADCv
vfBNhaz9D92bu3XnuMjuPIkCwbTQNmC44HqZXRguXQwLewCHCFrhaQbewhhH709RmcoxLbnvtjEq
J0WJ8kBzkz1KANmlR4SDXhhPKXQ8mzcF7eTYI8ATHm4oF0R06mLy3Rit53lN0FG7fTmkqxWDRuw2
RBZbbCSTo3lphVjTO21GjW8a3q0wbQZxD3OVnSRIN1O6eHBqzX67WvNev0YWiNEtoNxN24qi0OZM
0Q3UysHCnWteXKS+OpXfBjVVPmpW2J/0iY+bjWh6odrW7Tg8aT4hSP+pfpE8AT+//s6z0w1qOwMU
8rRh/TWac3+iGF9d3Gr0Lg1Uag8IGrW+KHUATWXig7JKvdfRkD2aQuqAL803t7dzQYbSMRe/0Fum
jvWuyUOIMqNwWpqdMy3zS3Q8oYAVdBZMl16vNU9hCUlV4OiW2v1n5p12imskqubc7I9UKvZG7qWr
en5IQEfSr9ke4TJ3UbEGHNmZbXpYZ7pP9rrslV5kR1dEANTbmOsmGLxelBJ1XjYPJL6NHs3GQenb
5W2bQ3h5WmBES/yu06P6yEWHeJUUWYsCBLvnfwAz8jwDd6dRA/sPZB7XPwOOYBRQNEpuobZGX1Ve
Gn+cpvJeqZw8qKLZQXNkqE+qWxm+WeQVWntDuAOFl33fl79h6zTVtEmyDvBmstBoVlAUftC6Qr9k
A1qOKnj4y22vIfvAeCiHiTbGlF4NK9vDbNpORNnYrKrpgsCzfvGQKvh424rME1JqgNqXKRvsbG7o
hE5sSNPRCqa1Tn6FfWMWKNjnqL15YzjuwVpkrsg1RT2eIRsIjTZ7qA1Ov5Qr8atipC1Dppan39cJ
MmUHNzYQYuq1hKmC0u7TyO/hk/aCf1gtcQM8pTgDiAyvz5HZTmOudC2lBWtC3bHolssKZIlphnna
yVvExm3zA46lmCaCFgNA2bWpbFrscqV/E6yWWqCzlvXewVEW1KGBch4TKFoDJIT3RiikVp+7wzo9
lleHpimhKypE9zaz8wpRv+xTxdDZWYWT4Y0ywSFYRtzUv99UinAUggXoA/93vdLKJBl9Lo7F1Ty8
bSN1/ayNCQLYIWzxO7Zkl0IEtNTfDY063PYD6ky5RQ5kY3mbVifEX7O3k1ZFO1dPdkxFxgYUSjDM
blc05q05wCxsBXGlG/9ZZVdOQQsX/XlJSjNgrDC576FdAy2UTzuDKbL7iKsFY89/XLzNY43Gtx5b
zL0F8xCPd12c637IbtxHbbTHPiI3xQQDERD0WltFME9rgO3BJBZAI1ccF6f/0c3heIQXod8JgCSW
yCdRkILKn5d462TaaUZeCkXDwBkS8wBVTHg/Tq6V+6Y9GOe/Po3QsNMBZxCY4uHWxXSRNs5Ig9hB
v0RJ0JuaAlOru7yNM7LL26YkLwKmgDhxROi1bUdxbZN5KCOlRhJVg/InRfzBN3Q9/j60jQOmttjD
p0oeY1pewn9CfEtYJY7ti+TA0aYsUW1cila5pfJuKhT1Ux16ORIbE8qN92lS5+5pdluToUXkg4Vm
9PL19polF/BZIIlKOAgRMrDr3+DmaB7XBZWfwbTTz6M3rEfE5fU/t63IDgyFfaY7KazQUti89+1K
9gr9oRUsxeI9MI3hfc/T9FetFNPOVZdZYkqIsgOpMi5ss6d55XWoD85m4HpxezHcxn4qIwIbW92l
dZOa4kFw6R7SxNoWshaV4vLMeFjgjPV6jLwwvssQrydiipKdWEXylUSbwoM6nnsAWOv6K9l2i9Ts
iLjQaCTzKU5y55w4FDVufyXJeSQWw/PTwBKcP5sszhxcUCXisSFD7o9TXbnHZVrIcOYMaZJxKn55
SvfTDDPrbrDCv8cYgnJB/YACB7MlRBPXa2xdJw8rCq3QnHT1O/SToOb1humoa2iY3l6obDvhHxGN
LXS0tC0wiaeot7SVVlPS6trFbcbh2ESZubOdcismY7oeEQrZ6fWCwibraxq6JnFBVV4IUPQHlzG6
vz/wAtouiPeYPyApvLaSeT0KbA3dlQjltZOSjCu5/qi+HZ30x+1dk5x3mykYXD6PNZz5m/WUalv1
UNBQh+9MFL3LRb/MS5wcMpt+521TspMIsR8kBZClE4JsTBVlSWenI64stVzzjag2fC1U4guCzV8N
JY9NH7EV9dIOMzzDVkd0e9u+bKmwDDJtiWcWjerrTSXiYgqrJFZnKFg9M8/5uTIrCpmxsS5fbpuS
nRJsIMnK1BC1xE25VEXmuCjgDwjMBn12+OcXeCYaD4Xf23ZkW/rSjn69pKzWp4apOC730g3fHHQv
79bFbRh3TPNT46z9eSxq6xgrVejPU7en+yHdUZH5AFemCr31LX1a21Pf8QKsU5k/6MhbfHRURDms
UPt0e6EyS2hriqCSQZRX3HXzutJDSXTacUOWXZDG9T7EHTk77Ln2zp5KonPWA2cIkaUAA4pv++IB
n70ZYceOzh/0E/lvbzDVe6tXsx8R8IZ7qM6KR2s2xn+48LQo6OZ6tCusbTusAzSRp9BqBkuaGX7c
0yIZy7C/eOAOgttbKVzuJucRz42os0AAyRHdrM/Q6nY1GJts+pnUJguH/pxAJ/4mNpzw1PZW/QSJ
vPKfp2Z7RR5JLGbz2NEmAmbFHPLGdKvr9ajEMZ3OTGeusaL9UzoImvNGGEeINtudMFO2VII+Khti
Ig1Az/VSlcTuF9R0uYaZbt2N0Pz4+hy2QWlEneg06n7Vl+0xifvheHuTZQ6ASUd6IoK0DSLea8sj
wwnNytULsNccvHmO0Wf3ymbHe8vMENmKyh3lt1fUXk1hpklRiy58Vpg/KiQXznWuLTuBiuxGEEEI
blZ6FazoejFtzFRJFEJOtprNU1Vk1rnuCuXs1EoJftuqD2moVDsXQroyniPOKcw9r3S3+trodDNh
ZfQI82DSGUUfV+/37a8kWxiPEeRvkL1Tndt+pUqJPfpKUMzoKg2Yaup9GDu7A9F65yd5UftDlQw7
/kWyMvH4CfwvU/iviHxhwFYrdVGYhbCGQUgjqfWbdk7mHZy23IwAGJMAgDHcrC2JI6VRcqr3yBUo
f+rFyj9rtbPXW5daoYcMEhx3AoLh+mjEhUGLImOM36lt5WJHypL6zTCYOydQ8s5B6C2k/KixAS7b
LMYsxkpNB5pylpOaj6Wm/Azh9IW/3rjPwWe969vxuzoj+QD2cK9aI3l6IHiksyT46+El3CxRq4FI
FGEkmNgi703ZNdDLmpk9+602m87O4ZAag5ZXDHnxBm37rA2s1a2ZiKYPOdWTGvbOUbcKmsfqUFfz
8fbxlxpjN/l6jO0SAV5/vLGLosWwMyeomvoPzrH5iB4pqgdrspcGyI4Jo62sh4AW2NDGktkpJTwJ
Id2NomlPEJRMq7+s9bLX4ZThEPCE0GiIUrigX7hekmZNOUvFUOWE6lFt4bCsFz1+GOuyOyaLM17y
iom+IJ9WI2jsBBXGeYz0pxG6/lNCuT46tFPe9P4w5eteZCE9xUCMqa0gAUOVYfPj4P9X1oHBH533
9XvWxsN92U/14DfzEJ7YFNeDrAZ2Or8x1Cw52FlRNztBuOQJBgfDg/Fc3GUA/vo3VGnDAHzWgsAg
G3hbTMUAzKhW/bS151M76btRt8THgtGHTgW8JvWybdStJVY4GBQ6qObG7l3VV8p5sYb2YHP4/geJ
4HzQo6T7h5NN8i7AacT0ryg41NTuHKUAbJh19vJFnxC49bR8+F6Q2vzDjaVOTWXORdwNCNX1hrYA
oHNIpXEPOnzdfqiHzn+ZnhfleWha1TzdvrKyiwRvL3OuQl0HkMK1tREVjTSKOEIxwO3sKXdrSKzN
xln+YYSD1BOKBoBFnJKtbxhghVHIpZgfW+t3Tqu5vxpYf/67vRrZYYQSQYw9P9elN6uJettrwxBv
p1IjfgO5vfYUMiV4iBN9KP1pTvbyJZnHM6k3ikoERZwt/RXqzpEHmBBOBK+1T0YBvC7N+uE0lOEe
K7nUFLUdQmwao1QKrr8ULetRQ1yDwW4FRbKuN7JLOzbjsXLjPZSTzK/QuP7/pjZ32mhNp2obD643
g9mF3qZ/Yc/9tx7RTYieZ8+fVm09xmbb+0Xq1Ds9FNmRBMQHRRo4QVzvJq2u+tTSLdpggdmZ1vuM
aZQTbqXfiQdl20lWRtBESZNPKNzMy6wsJ5ueUjAX2RK1lyVcEGUHuvgAy/h0un0qpY8Is8ZiwO45
ud18ujSqwNI3kR10KmSrB72ZwnceXdz5QpNo+E/p6ZcfxibCUc8RpeVHe40QVEFxo2p8e7G1b6D9
57NeNtPvqTeVaucHynaccXeAAsw9kU9tvnfHkFOuGaInYBb156UC/wEA+B8ANeh6UFADBiWyReN6
x6O4Dt1MY6h+aLXw6Jjdj0ptlEukrf/iQsXIJGEk6CRK59eWiM9na9KBTUJNjMCFXbRwH+SqhoZp
RvFqhyxAepIo3GkanFvkaOLvX5wkfSznWssEI53VxN89ioaXNFf1T1mY2zsQHtnbJ5hQqCPATQDr
6rUplZmLuC8EgoZJ06NO/hugRdO9n1v3aXKm+V6xY+Xz7dMr/p+b9J6UF9AVYQzQnW2BUlvK2GTY
huvY9vHDbNWOj3etS7/xOjWou3EPMCc1SFRCFvWMHtnsZ4j0gltUM2x3yK5DDaJ5PxsHNuaxM9DM
qIy93pF0U585kTkYwu71pkKdo3iLSvMtQuDwMTd667OmFMNpXI0cNpQmUQ89dHh7oaX00r0wu3EK
FoOvPUpOONlJ1Q9tktf0yOq9mT/5ZvI8gYSh4bHtCRSGreixoHgoyTpIPy1toZwG+/SBqZdkPJAo
wox++8TILoTg0daeEzgcyvWGZm3WjQCA6GbGpv3YLYVxjCbTeZu5brITfco2EZgoEwPESrRtN6Yi
FdWRmc5UYA1JFvuFCsTLh0VhN2mTHRKKXEgxEccyJ7QxtDSDUmoF4+/dWKH/Udn9egq1qamPs17S
98g99+gNTf/19lbKXmIHeCzirmCpSFevt3IA7hNlJFqMmTnhOXX7/sfapsA04sR4YxmKfbKBVBxg
m28ZizW9HX8jYQ0HHkUoJThLKZ5s0/HIpWxPlg7UXZ8Gi9RGq56sGAE/Hz12rQ1sY7A/ASNSVt8k
w5n9CdT85NeDa5YHe7SS1rcW2tu+ourFzgsu+yRA1fFMIuRDh+56b6DT5jvnIvaqcuMB1Hd0IpXO
Aq9Xy9RfnUYLoA6qdrZEahWEB//gDIGiXltlHn+chp4QMzVUUWmsjD9pNqdvYHlcH6uEshyDmHv8
ozJgPu5XE3x4qhiB3JwDOlSoTkG8F8Tgwk5QuXWHrmzjJyhinEMMwvibB5LvoeTZQyxCtYkawuR/
bgdH1+0DKbtwYkiJQwEwy9yGCroT2yMqPGz6GIdnMgd47FRjL6mUW2FIH6JhyqzbeShlzgH4DmTd
9rSmd4Y+5Q92aik7fkp42O3LJlhvOEO01UF+XH/KOVUMoxXZgjflHdUY2z6nczafp1Rf7/rBqfwq
hB/fTmv1fHsXJVRYopHOqBWZCkC+bRLrDBp0tXXmYjUbnnRXUQ9hXixfII2fhqPCXPhwzjJDr/3R
cqcHRFAziN7EBy9m68lstHQPnCs71yROJNVEMNT3NqFFFTYQQHSOQxQTLj+NWdUTIGEuMi56Df/t
PXCI+QJl6R4HkcwuCSHVUgrbNP83txg9Yc2IVqGFEBZD+qjUXR6kUac8Zl3a/YJsZXCe1Dgy/2W9
IsfQVSo7Qk/y+uMTZSVWN7HeKQw9663eO857HUFD9b0+N/pTtvTtsbMaYye5kbzHjAHgsIDmijFe
cfJfBItm3S4pk2fQqzta+i7Xub7aWhS/u1b532qN5Y45yfuB5AHJKSIamqAPvja3ZFXWUJPinA2G
/ZQvbRjMjJ9+t8PSWA7L6JlvoLXRPnmlkJRflT0SatlyKdQ8jyNwzJ8zoxfLXfI2UvTcdEWLNqx9
ZYTgwM8orH5f28ET0ZW7/t65WyI/3FxrcnFgAoIDzXp1t9pigZql7Z1g7ur4S9eM+tmZsuiJGR37
d5INhb/YfV35iaX8NBajD+Dv13fcpMS18BuA7MD4CwZ82wXv7BQJhnmhEuqU67m1a1gImFq7hKuD
mrfNgB7D605xytoi3fFqkuiLRI5ev2B5YLx3c7CHwrKBU2N6KZLlQ9PX7hfmW907bfXc/3a2Wvy/
Xm01CGs6HaKPs8XRFAYFkBgalGD06vSRiMD7E7ZCh6HIldXzW8fpzc9JxM/xSzXtqmNCbwmSxa6I
8WytXu/tu7g+r38QH566Ae/ktoFsK0NcDFkCNW/oLDkyOH3xQBHZ2Ak9ZGaolQlgCP+iX3B9rRqr
KtQq4YhpYRxXwZJUQOiafM0/3t5g2fVhc4F9ATIgv9wEG9ZQpb1nwFUGBiyLDtqQNp/UTg/9njQF
wpfow2170nUx7wK1A4LXuMfrdWlGVi6uSziduEv5FdCB+tuxhz3Ii3RVAg4FApk1bRmxu7o01cWB
3qlY1+nRrFJaH9ByB43i9O/hsdi7EZInBsICk2tIfQP0xOZGVC6tvzSdnaCeBiU/qJBxlCfDivvo
EK9DEZ0rDUT70VST+H+391NqmSI1mawj/tg8bnbtWovXkTW4SpZ+Wsww+sTTwMHUa5tnvtAoF1bK
suMBZM6Hdo/glKEd+KpS2MxVbiZ4O0a+7GY+R+68JCcKA12gpYbSnJLEiP/EbeLFhzKE52DH98kc
ENUuSlogyAG8bbbbXrUS3m9q5WanNbSb1DL65pWZt/jm3OxN2cjOEqUrQEAgZ9FU2NyQzrMGwjUC
qT6PsxPKm5kf2kvzUEbhz5UsfmdrZR8Uxi8KzARJ9J8276lrTJNOW9dl5tV4WEOjvZSD+s5ayubs
LYDY26HZw3/KTZLgQg9A5L8dZAlzxS4oCiIlBOUYCKepYTq+dxdIGwFIVnZavEEwydpBJMusCqYg
QBVsK9f02hPouYsKXKzSWjKoSRRKrBwVK+rvojX1ftqImxyQidolepF9zRdWt2GxDcMwBGd0I5Sl
U588WMFOc6Eu35fSrNUDQc6k+8OgU7ywE/tR0Qfz1EDjGGj9tNqQNQF7tGPV+Mw2dh+jtFoe0RTo
n25fapmThG9LCB+hDsjrfr01hrJEXQUoPojnaD1XXhk+dsNcn29bkd0iaLzFPXZ5ZbYpULuEambR
+wkQRADRXJTmQc1sNSBa609/b4rpDKqKtNWoh4uv8iJI01REm7yemFTzRnSlldT0U8peZwipkp37
I9s7QAoC6wi/6SshjcImHCszl/mlNM9OqFMpp1x3xp3DK9s7MZD1DN0EQyB+xYsFzWmGNrYhSmvF
8gdIXnTR2/U79d89UInMEIkj8ZMuxIa3onu1qg113oBXU1oaZmFmTAezhOMpi4jr//ojoVnEdAKt
OrKkbf+sXLM0HwXYsWJI9A0E+dlRB4d+YHTxHxw40RyRDVtIjrLlNzD1zGSmHTD9miQhNPVDdqoo
p/9coZP/+7eCapoLKo7GA62BzZeKRlgEJgZ7CXCc+kwxPz46CSwHXartlXlltSwyPTGXI9ArEONc
nwoynljL0toJ8lStzpreKIcEtcnjMkaDX1JYPsyZ0xw7d1z8cIkYryu05hyvc+nH6rDcdaWV72Bq
JP6ORheipoIRnKbv5jlZ3DJv9ZLlq0PSBD0Fs2CqNEJj3U4O1jTsMdBK7cEJwsyOzbD0Nm7lyUYv
rQGgEU+KAoJUs9bj0s7Gl8UIjUsYt/pOACu5IIzTUFVA15yp7a1extAZUCGOBEDKVE9/0rSK7iYi
gSPKjs0OpOe5q7OJ/SkXmaISrImcd7OZ2ZSHwPZ4shStGu1D1bO1j4rWdtWhoaf+Ps0U+79E79oh
UHCnob8SVMP+AodVw/xgOo/+YpEaBsinMIo8dU79gTBYc47x2haq31ne+lRPoBwP9aqPn1OmIkp/
jXIm3pnfiVs/J4yPD4WplI9pLhhIVHXodT+KUA35XWmzavlRDq/FKSaejxjAbUaqd03Tvs/Xevij
z22u+H1tw2+2LKXaHNS2r5aDETfZ+2mthvoMvZ6hHtO605XAbov2Y5rq1q+1qewPcRF5H9o4bNeg
g35sr5Egbsf17oq+nUZWCg6CP0XA8MKnmgNkJJY2Aktw9fpr1ywI6CRWf24sqzx7DlydtUdg26eh
xnOofrrt/V4fXGGd14kQSBCvbJ6oAQWksM7E3e3C6O3s1X3nk3hab21r7MzDFOvu73+wCLYITTDI
jHmBr9ebLZwbzWGI2cUhP9qgPw6LbVRPmhPXx67u3R1P+DrgoqJKjgKjLCulfHFtr/KsWF9GWns9
cm9wmsT9ydDd/lAhFUDyrC2nlDmqnW19fT0xSlsIwnHGfYFnXBv1sjQqDLxeYHd2/qVfE52q42g9
hmCHd95k4cm350cIa1NipGwM9vPaVJQOyrSEpJYxl/FQJEr4LkpVa6c6LzsnL62IX/HilCaLMSel
TZ28RmL7Pm/K4QEqJ3K+Loe12IAP6V8+G40nAH1M3vBsXhsMXS1XJjw8yWvfHyt9zQ9Ay+dznrYg
Ppl6vUsRpvzrWEBw0wPDFPA30Ri6Nso0p2Ex40Mzqo+7D7aZhP4QjsXT1OyOp8hOCNRgTFlAU0oh
YpPMVc3Qd4rFtR/MEvYSc2wO8EvaPmwxe0zHshuAcLIgSgFRxlN9vSoyC0GEAbAr6pFQLkfLOxA7
hJ9hbK/f2utk+bZb7I26yw7M85Q59VH6ANuwKlkbo111tjIBPjidZy1p34+5qx/hDmj6Q2OU8BPc
9izSdQpWEV5FGLrcjSdV4ffoOxf8Z9Mk+h2CsGPA7GLzUCyM/RjocZzhKajO/2KUlFwM7FIV3Vw/
s3cTOJGAu3S5WjHM338fPOLuWFH6g7Jk0yErtb2FbveWKWgxGkNox+Q3bntzdiCdYWIxy9YjNdcy
6LIINfOwjA91Uc+BXnjrTlVu+0Q92yNoZRgA/0nsen2Awqzz1GVM1uOU9e170V06p9k0fM/CpbkH
M+ie6zRS33tNFR50rYHz5/Yey9bLknkdBQPPK2/q1ENc6vbMep34u5O28/uEMXPfNqe7woinP7et
yVZLfQd5TPw3cOLN7takpmtMG+kYhbqJknMT36d1qZanuluaj6pS90dNW9pv4TDnD/3s6t9v25eu
lsYw87YMxxHBX+82SoDK2HbjeqRA4UJFYWWBGff5W3vQNF9Zhj0C1le0IuLzQhAIPxk1PHrx4ge9
8O0TqotjaDJEmfWldlmn1fktkrJzN/Ta0VyKKVBqRT8OS6O+MbUs/hiDVduJCrbukN/A3XFAAUB9
C/x082DO9C86PvJ6NHNvCSawE4fUSvNDypTS8fb+Sk1xksgPQGVRob9e7jpFhV7RHjnClTI8mnGu
nvpSrT+Pc7k36SgxxXXhkpJf0lveohjXPrHcrkP9Azij/cE2ClKDKUvfFJmys39b38f+UTGBoYq3
BDDRVkV2jFIFzEakHvXcjgNFXeEDnBflZ0RY/5hCPWn4pVl0O1GBbH02STqhKf/wbF5vpVEzHVSi
PnZ0OtU5hLDS+CH9zrsm3ZUhlJ1SYETcCyATTCVuVxj2LNHSlPU4emLeY3bmhcJAal8Keh7fFiPL
f63u4kDOa+knba1dFXIcGBp3fJFkowU/qpjTBRjzaloDIZDBbXtFPfbZ9EWJTOXeooYGSWu5nOJ1
rGGBZGprx6hkn4lfRREJYkQmUsTfv7iha2HluppH2pH0RDtrUaScYmtOPsxkvjvvmcT7kUzRQgAc
QO13O1RXlBTdNTvTjqHWuEeXP86uBhF1UujLsTHq4cFzoUxEnKMMqgHxjb+9nIJog7lBBM6FH9hc
TkOpZlWxSu3YInUSzEUUf428vA2WaF3vbpt67WfFvDNJl1CaoG6xcXtJ0aYtuiLasQCDdHCKfLgf
VH29r2uv9o226z/ftvd6ZzUV0QKw4PgDMaVy/RFdt2WeEPL048wkmN+q03jpnP6XMdTZk6VV9Rul
87R7lS/tr3WZB7etvz5Cz3SXRJsM51Pu3rxqepiHUWWO/8fZl/XYiXNd/yIk5uGW4Qw1pDIPfYOS
TmIbMGBsY+DXv4s8+j7lUKhQtVrqvkjUPjb29vbeazAF1OLbe4vR3zwQ5G0ka/v08kg780R2AnUq
VDngALZVqZpDPcdzjFA0De5UdHASfA9B/vlKghYF71nJ+47A6NJyqy73K5MclCv+kDP+fhCh94VY
C7EW7FTgVLfoEy3Qg5ftOBdh7VLv7IVlbad48blQMw8JfZQoRiQZXLvcf+Pekea0dgOrjNmqetfg
6cSfBphzVil1SdJnKmCw91mpJvO9Qq7e3+uQK9SwIF7Fro2syiEVIkalq450eW64afuDT/c85KA5
gV4wOliYG7oVtxsHfXDhENXh9Jdxd/aHeCqc3l4XD3WThvQM0bDswl8vf8b9UXEC3VVe8Zm/ER8a
aFzbGJVx7Z7BszNnNevpTTK36vcw4dnOx5Z+f3nQnV0KfHG8aoBCWRuFiduphsZqkxkOC0XQlKD2
1Ma7RkE7FZOMw4NtujtUhFZaDBlCG5XL26EA6vOGUEV2wWTvn3ugnjPEYCuDriQ/+IDbvuG6I5E9
402CcQDF2QwF4WXedrS2Cx7Gdeaxaj6HZcxS24rDp6RMrCJkwz3q90Px+uVEPofsDoi653xQA1O1
uQfCr2ihc5rByKk5OzSCx5sTkINjt3M/47Thgl6vKPRvtr4MPSI6YDIVMhCQaa4A0n2bl2Q48Ra9
jtqexEUNaribPCDh03aoRAaQpTqY705Ix4nH6x04eLyLtiGWRSQEkXLA9rFheV1pru/YWNF/B4C/
HjoBsZeDi3lnwFVVZRX2BRQIwPjbTeTFhLieEHOh/an7SLoKFW5C2iuDMVxh4Ql6MN7zQ7lyG9FQ
QuaCXunWf6MOUY9D090u4pCRe6uNNYBrXglBBhrKU9dM48dZRu7Hl7fR8/2LZGf1zouQ96BzuUb8
v9IPXysvph2WVQNalK2FLRjSW+1n2g7tPcgkP9puxZkF1kFD8PkRRSxAlwmLi8+J5+ftuF6NpG4e
cGO6gUze1apGg7ZmzR2rG3pwRHcW9maozRElk/arukM0SOKKA7oG1cqGBPGTPXjmtJR9nzneog4y
kN35AVBkg6+9CoxtUCHgrHiC9viaTudXXwG35j+jAPeJoTw5OBnPh8J7EkFu1YkDm3mbPZs+JIGS
81Bo5H3ZjELR4+LS934fWa+Oq4BGYLsAzo1jCIjy7UeDhAYL5bAA5FcOTcah1HnqZOynEbOs9y/v
y+eZxorCQKzBmV+FLTa3Rc8gkQi+GoaKXH3tzahSKxr4yZkqFEOwH9O5hVcepHNAf59f77sK8SHb
h4YtKj9AwICFdztVo/nSweFaFvbCxFW1U/iZjpGXoljkvOlc1WZIkuSlbXr9DpfoclIgUOYj4AZN
RiZ0PA6iw95HBqDdWfPaFcC9iUYxhJ6HEorpBe8XA8kWbn9CcwRdLyc+Mmp7fl5iB/cmnrQICiiZ
brZuOIYl95ayLUjgtRmELX+asE/uqlHJohu95T2d1ZHC2vMwtI6JzHLNX9f88na57SYqRYPkrqit
kqyu0G4aWuP8ONeNztnqDijm2T0lkh4ZzD4P81DCgOw+vjYobWjg3o68AM1IeOt2RdfQAJmr41z7
Kp7OloY14oJE6d3LG3tvdfG8RKxHyrAiWm/Ha6q27JTjd0XATVwwO6ozSIOxIl6kf6mG+guqmUct
9705oqgIevkqkYnAeztmjaQdKZ/dFWU3uVkVCQqcEcVhsqcqI10cvjr44eT8Nd4mTpggkknHnK6Y
/J6lruijx25W7dmO+/AgN9mdGopc8GzAxYm3we3UOquWfSlNV/jCH1OIgKKI0PbWUw25DKgVJ6+v
4GFqeP5ApBeJCDhCt+PNnWwo3ihYyqkml7jufo11B1PiAVKVgw6Sg5XcOxd/UAWwhkDevI240g0H
r451W0D5LPhM0PHPkoixvIMfWC6FEz0GcqizuvL4wa2yTuT2qYUmHTT7MRkovqG1cDtRH/zmpgFP
p6AllU/gpM8PIR/rgyrTM4AB4uxfwwARcjsM6XtvduagLdDWZ1B3ViT3/EE+xCV5V8Kp+I5GnBYU
cOhsICBj0Qqr7RttHuAtp5DWT/4BNXFvR6E/hNQP1CFI7W++8BD30M5SERTnl9kUolKiWCS8zW2x
mFNM1VHNcne8BCkCCNFrqXSzg6UOYW8K+k0xuHH9k9tj9LV3XWNn4yx5nVLWjf++HIL2R8SjBTf4
WljchKCwkgrPdHzaSUg/HVDbKzQrxcnxZwLQeXxEY9+5uyAzFKxlNQiH4Jl7+43V7AP6G/pt4fDY
zeGJHGfxkrTXvhfqYD/tRde1TIrLBM0iKCDfDhXrboIUSYyPF9Pk0TezyUXbRR9Kyc0DBMAQ82YN
8NvLC7ozKpS30JaC0uoq57RZ0BHFyGgava6Aaq68dtNoXfgIpGyHhD/TXehkFbpVB4OuB3BzQFcR
CwgX/ulQbZUfKwBzqyVpRKGcaERFwy8f69b/GYyezmGrYu5o4JI/xjX30jjNwSnZmTKknFBwwm2C
F/1W3VJCj2gxHsTMHFPqrBVgCJiEQCDdHeuPUTg4GfPdI/PHZ5Qu3NLQIcKT21s1bZ8tdNuishZ6
fZwDI9yHBTopC2SCxRj8QG7sX4nyyrngsJJ74hMgw/dzpcqvSUdYn0+hZR3cPds1WH/NGh0hMAUI
IIzdbjfb7KPdyWs3Xn0n52sltS6WQVRFoAaJfhpUTcuOHxGwtnEZgyL3hksqKjeABGy1Q6AOawW0
bso8orT9jNVuv8zDIRt8u7n+jAIAEhC7KKE+A+k5ZYIa2MhLSOBw78G1LP8bTxKZlx7R12kYm5P0
+iBVjHX37RgfBKhtwFhHhxL+WiP2V72BdeH/epR6WgdwiveTnOh+eaCtd+cRe7zrDYrVL5/cvZGQ
EaFuAyDCSn25HWkaOs9AjCLOe7x6TBq0KEmlcSzEN7td2gM4x+5gwOKsjOk/dKbNYCIJzLK4QLYH
Sy0zvwyHzKAzWmWeu8wfX57Z3j5ZObf/b7DN/S2TRc+WBqJ8UH0PyHM8nCPAZM7/YZT1NYjmCNKi
bUuhDWfPKccVcQsOzcllMrjQWEXvXx5ld+EACEGHGvcE9v/twkWmh+cqcPM5hA75u9KQT8DD6dMM
l96D+Twrda1bb5XHBLYHD9BnrSgoXERu1XugqgKlioKo1/wj/DbJcIno+36gTiZKqGhDlxa2mcMY
v0Wi9Fr0+p/f8AfPAWwTaqabjMD0grNYAp8PxUh2N7m1k9qOCK8Qup5h52ktd5byzcHNuU0KMCiy
L3A9AGBHSN+yplVY+dRmFYJZ2Ouc24M0WdUikpalO5wtPGkPPuregEih1+YiCqdQZrj9qGC0lKyG
5BM60CWoTgIkUiy3m8dLaN05VZ3kr95EGA0wKkiBItXaajKMpOkr7SdQEVZOd4l6Pt5Rfw5PEbL2
g7Xc2a+wOcMtBfL3yifZTK0txyZpTRznpWva3PF6OxUoR5+EDz7ff5gVUlVU8UF6AlRzs4pTiFdA
M2JWlTBX2pMfPcgA7xyJh9DLI+1cCaAwQ+EGKlKwRtkmOaqyRgdeMJANGJrw3Ty6wxf0g1mW0KD9
iGdseN+WC8lsYkrUvA05GH4nnsFlGqcS7RLI0G1BVe5IGGsdIJ3EXFYfvXqW9yaujzK5vVHQY0ft
A7cr6q2bSEPhUxRNE+JZwsFiFr6VfHPrpD+4CPa2PmBoOG9g767IotuP1ofw5R0gwZKrwfAPauD0
ykg1Zr7U8cVB2y57/acDAnTtUIA9DbmO2/E0zEajJUDTtZGjPvM47H+KoHffQv3dpSlAz/UpHOP2
sQy1+NJGkhxZsDx75q3RZVXHXFmtOHzPyszMJCGKvEkOor1NTiYYyqwUuvkBWLn9aaB9e6ocYmSu
+tCfYG4jVQHjw+QDWrkcOtkJiz6zhIwHm2rvoEZ4VsNEYH0LPZNDKNHcU+2SQPF18U7gzsxp7JXB
VaAbeHBQd5JFHB1gYuEWhz7fFjbqEzuuIEOR5IuAwgCiXJ+8m6mOnTQggX7TV9IrtAimHy9/+t2V
B9QJGOe17Q80x+23R4z1Yglqdd50lH2qhEsvEKrqnwQl4Rmvos6k3uSu3um9TVJiB+0npuDeDsT/
uKC0a+vuhx3w8gg/s7MeOGgoaAIbhJtnW9loiN9oXYokjwenSxXW7bJIDEhnFDl7R3UsHeDwenp5
OXY+OOIy3EbW4uZawbldjaAXNanRyc9BplzwUvCgxh4EI0yFp+XgvtmJlyicANkRwjMG+3/9KX8l
sSYAUt3huN8Ms4YC3tvAPISyB4W6VpnCE+EaNu0nX/Cm4AuULF+e6E4gwzYDexJxDI/SbfeqI1JV
YUKTHGBF7zLA0x3vREMPAsvecuKmg6THKieDN8HtHP0xXLyyxp0Kgvz3NmjJJ4I9eA/L1CMS1E7I
BNhqhQiuCrhI0m5HEkyQqeVYwxGotawTkKzpoK2aRYtcfb1FdXl5/fbGAx0elzeemWChbu5Vmwk+
2J5MgFNRHIz0+qOURJwt0bVZ3zRHbeQ/3b2/X/PYILB+Xbt/EOlH0WkzPzmSGh9pSHLd0vbEKBsh
yBzJTLhufzdLa7lQEY/pAGvJdLX8TRkkcx8bD9s2MTK86CD8CVE9N5tCFNDhw/da+4f//UCgo1Cz
hsHfNtFwNXCpSdIkoFQyD9uZhO8G7jcpQItl8fLa7+0qRKr/P9RmLRrcmpK3GMo0Nr9WTsTRsPPY
2wCCEweHdOeYIM9HugvKIHq92yhECdWVgb5HLvyanP2lRbt3sbqDY7KzmfA+glokRAYgz7XVzSCA
+6oeZqHQeLXwXdslJmlEpFP0vgFnScXh75dXcFs2XsMNsA9/im02YBCbxx+6rksZhhCpKuG6+8mJ
UYuKyubR6tn8dUbp7w0kFVTaLqw5mOnOp0OGhhLfH3QOKEW3xxT6cdxNTICZrv4FMXV5mqCR/sYn
gh9UoHbnuAosYcDVLHBd9L/iK51nlE1dUuYjpHV+gXwBeTVq2a2AhrSovs4Bcd9Eg1VeB6GG08vr
uztNmAuvtDggTLZEl9XoxougBIIEv3I/ixkYozkOyiZNuvGIRLQ3FuLeCryA8jFwvLfz7KrIm8Mp
RGSIuZvCFTW+q+r6Ll5AbXr9rFB0WV+B6CcjVbsdCbYME96ZfQndMyasAqUewBL1yDud0Xpk88EV
tffWBuBhdQmBrs+q03Q7nh0wmBLHtMzN2KFUmfBAfQvdSsP9K7ZTa6lB5ynDz4sSDZxZuJ+1rewP
NuxOAMBvWOEWoKevRfjb30BL4oME1mLODsSfoPssPgk5HHVvd5IdVPbRGkbh7g+v73YUXJxWF0IN
GYY23K6KmNMOrLpglel2ch8SQsHJcqTzWo9UhAEUTLBHUc5AxrlVWbTdrq6Zb5f54gzBt8A24cfK
kI+v3jU3g2y+YlLRdukdDDJ5sgTdBIfN7Sg5cWHM75eHeiYB9b8Jrfxa6LZD6XATXmrJyzry9BrX
CP9XR6r55Lr18t2xQnY3W1N9FsarPhO3mjIA63p6J+Oh46myAYEfx7k72j7r5DbXNlIE1ExQ/gUS
fNvasAz1tL84Za6pU51RuJ1OsMrr0lKUIm3EkYbK3j5aFcTwOl3789v3Sjw7YwBrAQznElrW6QCi
kU5RHFvGK/pk8dtpRI3qDYAT8ihD2QlDgO0hZcdJQb3mWQ+59acE/Awrj0sfcCRI3n9gohGwzqpn
/yD52htr7Y5DOnxFm2zrfZYVNcZ4Cp7tjdNlshY2isBMFMbh7Pryltr7gH8PtTn/Dij1cSeNldOW
e3kzJfoEIdLxlFhaZS2eZwfj7U8NURyXxprnbTJmJxGlEcFsQf9GoD9eOv5Pl01fuKPDzy/PbO/l
txa70CNY7eSeIcvHiBLluPhic9LN3xcPUqCpZw/ftYAQ8eSG7of1wQ4F34amkMuIrlA68VNhAxMr
UT9C9dEX+cu/aW+1V5grKnAeyKlbC3GvVFYTWbaVyygBcQt8w/FJwKMtbaHqcAVZV7/WoX2NGNGK
5ME7Ey/9Lbxjbnph2XNnoQxeK+TQEWy29NgXcMF6syQB/w/BEHUOyA6hdIs60ubzMl2ijeBUWPO4
5ZeKa/jIxGC9sNUF++W13NtJEbg9OJPADj9rdSIZr2tTIRaCKl5+aqruK2ArycmJyH/Zs0BeghKB
3hsyrU3UdZJq4SycrHyZ3OjrPNJ3gz+YnDH3iLK8/p+24RSYCkDogQUC4nSd81853RzRup8T7I96
cmXe175MS2s6Wrm9XYgCMAhJWLj4mVo8HpcL6js4g344D+dYGvMFoMAytRpVn0gNmvTLX2p3VqgE
g3gBqDCEgW9nZdmRns0qxajrzs6nqBLv9FwBhv7yMM83BJ4wwBAAyAQK17OKir1AjbC1KlIENOy+
NANgw1nfzt27mi69PMibdgZDvgT6Ey4j/Ge7JyblTjDf7EixOHzJPJUkZxvOddkYueYg0V/TzttN
AU0yGC4AkrGqq28hIj1EBsC78HGmjBf9AGeNnNve2DKFe6S+UqB3L44IdJAugZ9MaenN5uBUP/+A
+AUrZQbMlT9cttsPCKsTlxqRWLkzmeZ+Uty5q1pI5L/8/Z5vy3WUlVi7Mtqfsdm9Uc2yGhoCxA3h
mWMx/g2yoU1VUNFbHy2nZW7+8oi7HxEZKZSOVyTItkRVzj3smGpFUIAakmu1sBIKEMIvKDobr77S
Mbm/hlon/9fJ1jMxXeIPpBi6uslV0KqHvsSDySVh+f7lWe1+rRAC9dg0LrLfTfkAhgJuXFFNCjnF
sJ92pPxgk+RISXdv7dBPWmP9Wg7Zspm08JM2pJBy7diQnGnQ/0s4GU8sgi30y/PZHQmRA9h75JjP
oBZD6S2eN5UELE1GrqFT2u/bnvEutRmKt68fC/j+lYiLWxN32O1ncmJW2ZOyrFyEts4poHQXOcup
CIHne3WTDHoq63MT3wgiAFu5R597PZ0tRdciCL8sxCOXwRGwmQqmI6jM3o7AhQwo75/SxNbzxQ4N
cTrt0gJEVFUoOTmrfJ04vbx2u6OgoL1W+AGT3pJPu1ixOKIDLcokVLCPM+KxHuLlYJSdKLHiRlFX
RmF5pYbefqFxSqhBS58V6O+TBwUPnZNnmagQnDdnwJDCt6+eFZgfKF+h6wfyxRaZC8R57YQioEC1
+OYJpjnkDcycvYPY9/xhs5KR4F0B7tyK3NqUW33LIsIbElZ0TullevDGLARKGAz7ynrrVoQVDJnz
wcWys5Q3g24CBam5ICONGHYE3LGXaTGXVkp9lcwTJI37SR0wIHd2CLSTwbTAVYYG9NalQxtXui5B
ROdSehk+ZXKFkiPJX/5iO3WVVWdvNemADh22/GaLVN0qNAF97WKxFwu7MZbZFA1l0SGSZGFludex
bclZgQ96hy8O32y3NsXLP2InaIHujXdHBE3V1dP0dpsm/7PEI3UxBz3Nm6Ubz7GyyjNUmpOvrx8K
L2vEYdzNADBsPmMj0XQDI6AqSpsP136yWLo4/ZLJIY4Ptulaa9ukIqtNFyqc4JWiX7j++V+3GGh8
Lu9oA3uMMZ7vIlyb72A3Up8VbtInYa9lh7FrGHI8Dr2El6e5s1sxNuBA+AcWR9uvCmHcyCEBrwuL
WGHhLVO3+mM5mSdwgbu9OVIA3fuCf4+3yVoFKfkc+BgPFGGZxZXpspj4w72rvebgUbxz+lHTWYEn
ADMilXNvlzU2XNmNl1SFu1D7+8TR1p/8pnonmB+1aYP63z942fHzywu6O0E8DtEMRNR5RpvVQ9cF
FcQ2ChEALYm/11wAEXHuEqHpwQT3hkL8XFWK0GfGE+p2grZcHyIiwbczzOQlqdhn1xrEeYC08sFQ
e2uJvAc8a5TEgcxaY9BfW7QbeDNI9BgL+Dm04MaK7kRsGJ/QefSfFlN35xD0hIOUa29v/j3oOv+/
Bo1U4Fkw/sC5iOz+LlTEyXrWdHed1uwuHtVrZW9w0lcEz/qWAmUeZP3b8XwKEZ+6pE0Bat4j5wb3
uaZnpF7huQQrOeuS+CiH2FtX3E9ooq93Bl5yt0OO7myHIjEMxt0MThlAQ7owbw3KHMzrgKYdQtCZ
DfHrO6xQZQbrB/CJ1Zlne+rD2iZW4s64o1qpi3GAYYOVROpB6eDn648DYJcrG3AVaN46Q1tVByRi
abMCRPngUkGkOmOTp7O+s+R/OHmQrwf0C4CQ56hLV5fDGAnJimZg5CkgbXMFeny+zKN31PB/fuXi
7QggKfKxFbUUbj6brmJ0wpeoKgBBa98C7No9+Eoc2fk+3/9YNQ8VPcDn/BVlcbs5oCgxlnqlTHnw
uQX9X5/CWIOI3tk/xMy8gwt+TcJvbyG0iaGSjucHys4Q7b4dTTpLm7Ae2OuopfwsliY+9cR6CnQt
0oiO5iIT1UA1T5Vnz5+O2jbPDwIwYCi9QxdwpVVua/BUw67QmcAFq8sygHzfON/BZ6L74CdaQUdY
SGAlk+HdazcnVChdlLuASIbW1bY9HtdV5LdxIgs8f8asrqU8wxrZyuAb91rbd3TZQP/AAwjjAdG/
ldSayoSOVjLyAjRIWMNWmkA7nMg26VI3jKoDDPnzjAKj/WF/rBoAiNebb5kgkIVDDUXN0hN3BmCz
fIGaQ+ZGgArxuH3PS8+7Ap5yeXlB98YF3HlV/AftDS5ct+O2A9ibygX2xKt49DjaTfVkQlgeEWN9
oNxV57ZyMeEZW/nlgZ9fhZATR48Rjsx4wUDJ4XZgZg/LiIVtCjIM5uqM9XJ1I60roK4b+8h5ZXeW
MYoqoE5CnH0r+qa8SYRaTk0hwZRAp0I7Mo0kt0+1np9qYcTHNuFzVo/hEeJtb5rokvzPJQUX1ea7
+tPoovRu1UUf2MgH+eidRblM13aw+cEW2h0KVAxQQRC/cERuVxTWf4iiTK4rGnvogoEtFlgDefJF
3x4cw731BKQI1F+AI4Eu2EYeUSVNZXVNUcdgR4I4KM+9NXbgA7vO59Hr3fPsBjoHCeTIm/15hEWl
YI2wGBiv362qf2mLQYDlj/2qfXYKEmqfels60JulwUd4n0yfXt6meN6uSdltmEWSsVJuUZVD7rZV
RJajkaQuJ/giwKdo9FK8dRySmh4edamkDoccXGmXNCu9aUbQw+4TuSai83NrqtycwGJrSj21TGEq
Kkt8cND7KKES7YkuNcb4Vw58voCcvGj6NAJX6Pdg4b4v2tknP+YILKYsSqaEp7JLhAApFn4nae9H
Cgan8Mo02cxm3GQupwzjMDqZC+gSbY98Vnn/jE0t+HUay9jkrtKeynSPv4mBaqjYUg4sdGqGvr7Y
Qc1lxnvifmUQBh9ypej8BqoVpDproq1/gjlILm1Iapk6E2PxmWDWhasZOHmqm7SbofJFZeGvsSxP
4OWZ91YlQb+UgwNgEpbwasuO8BRaKpBdNAlUWVIJXbJHyaj/u4Ku65C1UJ/+FZm5qq8179RT6RPj
574/ex8jXlX21QJSB2iSES/LdO5QHj2Xc9x8GIkDfUVGSHSufQUHURn3yU/fteS/gHDVa8FRNXe6
UpF/34uY0dS44Wiy0rfGa917wnkTz6H9UIe28e7ptJDPeHW478aFme8tZ803iGEP3wHU6QHdYc3w
j6SQx7wrZQAoWBlY4XcnwrMlG6LYkJM94AUjHXt+wkU29Gdc/+ydLcFqzupyFBcf2lYQvFYsbLLR
HbnIRwH169SGzAJNFz5Y/wqrrTTqR33pAjtolqvovWZIE8gl9Jmlbfet8oBZuixL2ZhMNdqLismL
WvQXYM4JdwR/ApxQQo8oTqHOoz47VJZvnLlWLB96X32tqDWtmNo6Ilk8jc2jwEvol1shz0xZD+bB
ZQRs9IetDa0z0U2e9+hqUsG4izQQAw3iutW5wzr+ZRySssvmZBnvBklUn0PnoLuOXhv6cC8rQf7t
F91+akYCsS4pykllpRL4BqQRsDwDIMP/5SP9AxYJ/OQhDTWZvoSlqMs7jsH+BTfH4xnsJgBgwmsc
+QYQPfMPA8mo+7oV4U9IduGerJNy6QvOoVxY1FBiqgsv0t1bmXhWlEo7GeyUhIqeJIroUVqVgf7t
oqb6k9qJuTNBWTdn21rcjyrixM2srg0l1qS0kfvCk+2EbQvFmsonbM6ivkkI9PQtJk+EjtOQG84d
dprtse0gY+zWPINsWje/W1i1hEVjSMghIdaFD0NjdJyi1GV/J8Zu0b0HbPdqPLfGRdvX9b+jgNdn
OnNu3VNvJD+gHjN/CJSLqo1fTbOTNWgcPEgJgEEGVjDz/7UjlkRv5xqKgj0q/GPuR0JBHsDvJ5Et
5eJVbT7VXU9PM5DeFF8Dj/qsJSOgNVqHMJ8GACf55veW478r3cmDq4hUQB+mKjKmuY6u00MT0JKC
qhQMmOA71zB9OvVR2HS/AUUCZHiAeIZd9Hg9PGmn0nab+Q0t/Qw/ouzuCMSk65RFipo3pHaWMQXa
xjxEQ235kG3uAF001jBUXwPLB3xjctrW4ChZ0RVaPcOYaseWMouaspQfx8n35nM3EF2nxlqCX/AN
JY9Q+QupB8FoZ35LaiRZmTDSWut3ZiJIiBtef09AVBtSaFTr6knBXCMe0k5E1Hlfxyg2ZEtYsU+9
dqwkjXw21rAKdEbgKqBWBI2k3jIAXspJdTkljeel8Uxndk68UX8JAlKGaVST2L1Mi4UcEVlFRE98
ZpNzWhYodpxmaOi7DzO0gfivcXFI+cEbaCvfd2Xnf1gAe4dZROKr7k1QuS57VDH0N382Vum09xBN
SOibyJ4a9ytE8tz4MR772slRw7Pe9z3tGwQE4ocAjEqvybxwcr3Mn+uKnSVQ/b+SJtIPgamNuggH
4eYU9dClvSRRJ/BwYJoKyF+JbsnasArxEZkl4ZYRGnX2aGmqE1zJoWrBy0j/og6zvUcTcv57Yl2w
gLYTKoGg1mr3seJL86m3JlXehQT86bwPWfw+0rbDC3Tq+HCCoWH3O9RRGwLYRedP8O8dm0wj3WQP
VLEpPCX4PV6+6ATudf7s9OTODssxTqdGWOzSWD4k/HUMFSDIOEl57/ksIN9nNXZVPrTBsuR+0/R9
aitZu++lYC19iw0o6ixUXmOJjNvYbm8i5HoQsmcR6CvN3LjJOezrUKTV4HsKXGgSRe+BmrBskYVS
8/LUKWZN+Qh1WQibyXqY5anBZMRjLwmQtjbTteIZtDGMl7JBh/coyI78koxLlJyYzWeETWvSqNOV
8Ofzi5gIpn4ybyHflBdUMiOtiKOi04H3qYlsMzxUxI0ZoISRIR8AHQ+rvPVD2M9AGll74EXELtXL
BAmkRC7IR2KK+/NxjHpugcIA/+6EQOCPTslvx2uo/dQ0jj1+cYCYokXVLOB5T2hmBt4pbPkSnwYZ
mmYFvYZDAblXCG9IRQDdOBnuzOKrTSAaaqUUQKf6ZElrhExY68O//qyqqu5THzj+6hfSUuip4mZe
zA8BOz5xRqvbqI+hZQ9zJntBERUhQ+rkJmo7oO/pUuPO82ad4Mg7nXeqYh0JQACHoU874LxMGi1R
b/+TsLjq0lUDy4Ni+dQnqESCup4herUmJbE39dkEjwWUuGFfFWW2WyMCKBuOXmuRRs0PoNdA9mce
S/qkx5DPBdXlTB/dqe/uB6tpqpwNonlwktriFw69cDtzTEN+jBW+IaTj4roBZh9wq6xiwkUhplEa
Nl1WGcw51TyZ7pSPIJcuLjFLNjWT/DpDJuVpbOcESOwhmspMt0zbaQlu1HUia14ja6YQ3EZXfdEj
TTQsSkLipdWk5qd2VIGF563tkmxGSP2cmAF2T/DqaZ6gpI6Qy4G+ormDUFCngfZd9pbZCo8nx685
T2uiWJKDeqEDgRimXD8bfHfhJ7Q5ujpXlmnd01w2eK7X0CVrcs+b5yc5tYOXOSjYsbSj4eRDQF01
Y4aqduhiMy4jeUNAwaE/Ja/U1GTdWNbAwqPu12ZBEyMFdirodaY4EHF1aropmB/g5ST9q/Sp516a
dmLTJZCO6s/EKhV+O4ArfIYdx8CT8KPo51DUSIG0LBOA30VEUr8K2uRR+F2jHvuK+hq/rQdlNnWj
ZfbjdPYjS3xFgir6L5Hou/Kp5AlBDLSRuRs4qAa17u9H4y4olruTUhenDPkbAmAIySNRU3X1y1iS
Ice/LPZroIQHqK23csxHyFS2RWjVA75LFSM7Q3DgfkoGB+15CI1Ils4JvMjTadRxd0Hpp7dy6Pl7
5j28mP1PDv5vy3kB8oOkk+UOQ8FxDvqTa8/x9y5c+jJ1FFChFyEJfA/wWGWy8JKyHO+Nn8iP0YJC
auFHJgI7pyVwU6gCqYanXjWWnU5h9IcFoOBvEyFA0LRqAolIZEEJ/HFi1ILMIa6WMXeGkv0bTFE8
47xUwT+uKQORmSgh7yRyEjcHxsO/WKENhbO5SdDbw4OGKjiZOKUL1zRfPmD/ldbZq8CMTRO0QJ6k
l3TTuZX4szamfp3XwGL/ht8KHDB7dGLfM99M35Th1RvReChEsxp8/Ie6b3zkH6IkASqmRovL/3F2
Xt1xI2ma/itz6h698GbPdF8AiXT0RhKpGxySYsFHwATsr98nNT27JZJH3JqrbhXJRAKI+OIzr8n0
PoWkImG7mkmWjBvXKK0sRunMruKgGY0vTpl5XajsBbwcxHNxhf0H3FStsrsgghhhXrczzIkQBleg
dhRd7Y91VfVZMPh+s5/ranpAeTC4KJYAk55hBBtP9mDwF+4YLP0+L71tX1ralbDFQAjOLP8w4Gb6
o8QPVtz402BesTCtjpIh1e5AU3h4gNVVeQRQkXyxa63uw5I64jYpk1Tf2Hkn77ktOzvzMpFymdzX
r2ZtCYxIaIa6CNxZN0l4+zU5c+Vsf+t1slhuJVnUvlhcaW16y0EAhHpt/YYLBzveCobF3vUdZpSH
1m8rL5xr3s/Gl0l3VSxt54XlUKQoMciRp61z1p3pk6m/CDstOWfReHzG58v8ockUoclFBcXFrFpO
Nn8Y9TysRsJPzFawH4qqVSJuIdz7Ua0cp4ryQCIkv+TFsGPTqTU00tw4+J156lNNfoqImlX1UTDr
oxlZthq8uLRG41zmrFGkvJ2kDou+WuuItm8i9sFk2wL9AtS4Y8cstCP1hJZuXdm5L9mggSJax67O
qaDXquSEaThDVksE/SWZ2CDCVPSOse05AeDtM+Z4VYucMS4cEVfalU6ZPKt1KKgVhsJyYngArhtK
EyCURWWbwiDKzFM5pbnLndX7BvkmAh5njdnz2WDq9Ao9ZSHcqFyXarcOyTSHIq+t4nYYDf0FS0d3
iNLWK8W2dmb2f0fxXLB/c7fnXHCNl9ILqnQjHYMkv0xcYVDCO2A1JJ3ROVJuZeLXijV3GRqQ8qYw
m8VoR5UExUx7aqSN604TwHdN2NB72t59GrOhm2OO7bTnYK5aIzQCvbV3snDMMhZzW4zx4HhoquRS
BZEmxmThBdNL2WeFK4vQ6LrBj1w7zbrLOamayxrNLRWivxP4Fwll7n6sausbkK9kCOXUyx6XlsC6
KzKw0/ST8nWTVaezwRpMXFB1vSOtNws6b9E8eMOta/dQSQc3s4ujaBlhhhDK7XtMHvtl3zdF8G0l
fzwvutT4jrGEqM7XHEUzztS1baJJVNaNKTBevy6E2zwVtlaJ7UpW+8pUvkqjiq/4p4SoQyRZVu9i
qplphWSJKt8vphx4npaWyxDItKlQBJF5EPb+Sf7AzG0yFrG63xsxj+mx6gWukO7k22MEf89hHGc7
tYdW1NyzTHEP5whz+yq4HMS0eDRwaLBcIQlbDiEUhv7GTOtk3U76LF/rcl7GyHfmgGxqThy6QIad
PZ8qEg43Iva0pdwdf3AQGDkiiiJHtq4aeCCuP9PFamesyekHrJs6lVpwZqvMvAJabdyJJtCzSB+X
4cDMNKNq8rziRtjOMoaNiTRa6KJFbYe+U/VfjMTOn02rs1/VrAKm30kjd7NC1yyiZKMUt6l+HbZg
0B5Lfx37UAkflc5cNlVCPDeWV2K/L6OyG6bvltS1imc/pIyVVelf1Se9SoBaWf0i7UlNO7sO+nbD
M8VlxU1d8zZZpWmE87xadahJtOR3VkUuEPKMu6dGL8QQFqM7zCHID3nv+VKdOxARZChYCVedLKpv
OfJur3nmJHsyWW1C9bYuyD1691BOa/swjRBQwqYNaBIIq63pyOOjymzYU1pNwlgaR5VXeb6zajOl
m9bRRA/xipyR5gpSwlwxdVN+cPE+byImT20WS6VTCei1NC9V7S2YCGXD2HHjtrHnYYgUSyDLbmI+
Y7zDIY8hX1FbbblJl0my6oOsm0kDVPNMw8XTyUXS+bYgeRdYFaF4FBaTq/9wGJ6nYdYUlQ8Tquqf
a5hmbth0HTXr3M3+Zdd1En3aujDuLE03vgdVNhnRrDrzRVWBvClY8GvktOZ49Je08SJNkYEc3AGV
Y7qRjjziexf4kVYoe5st1LXhQv4+haXhz27sNcmkkaBN9UJwavIHVIGqb21glA99odN66PUldbYq
aabnfszkbVBIOpZ94Pbmxmkc9zHJ5oqHRrNpZXRt6c+5XVrnEyC7KdIzDeut1RvTH/4kyQcHaifi
gOnoj66VNbS00jEldZra/txFEk6jUC/Xczyc1ywagxXUlxlI997oC/tglmP5IByEvuKsd9xX0q2F
3ai17l3voXa4yfSl/EbTtng2KmcZYJnJ8cmAPWvSVljJgVzc7DPoHgMYMnzQ5fNigP8OlQrmr8BD
axWh9+KySvEmMuO0kQbZU1JTuzX9PO7qxKzBIFWOvW+9PNXDqpQLPRF/0LJNmXSniI0171VbGXNK
r8zxX+as7V9HGGd9KHwfLxlL0Y6PPNSPbiHHelW09G37ovdE3Zhl5bwuhOWvgNDl19zpTboPuUMG
kWiSAFpVbdNFXl5qU7xaBo5U0iv41mXX6z5NCOaBaBQGo7aZA7c9HYV+c2jGiVAwDVZ+FWgp+piu
p6ZNOaJGGY12ziE0URC9GookCraocA71UGMjTJljf1UF0KBLp6QwjDiwlcf2UDWq7CqrZgRhUb08
6Hk+m9fC9lhD64iJZZRNk3PFYBV9K2vIcn/f0d+lupOunR0tmoxVrLKiOjbWPI7bWtdUEBq17szR
4I6NEfl4bTAbmW13DM3e9Z6Ad3S8liUZTFo2Amk9g6byLiiMyYpSJieI85RZeVZhuqZdWAVV/ma0
Aq0JfWXRtwlSxwZPUVoGWfnoS7rgfdHeTaNe5ptB2rMKVR0M2RXd+vS7MlEAh59TqmtVO4YK3VW4
V7VoqvRQccrfSpmNcCEykv8Yyrwcwh52XA9LfiZdFYa0uwhLAmOn+qGo4nYZ67tOeZSqw+yRzCdk
HR1YIDe4kKhqo1Gq1HQJUZA+UQCPeQ3NweVccyrHa0merbUM635qm9Cg23hniknL9kFfFI/kQ9SB
WtJ4iJQHNGVgjtY9AYmp900qLPmY+3byZVjmyT11kRGbV0wi/GgqqGiite+doyfKZozqtGXsFqDC
LcOZBK3ezbXjzwdJp+4R7yX7JtW8Mo9aTvsgTNn71UafDGMI7SEZLlJr9lDUovlihOiY0GETvqM9
zpQXV9nqqPt2XMprWTYkV8KX/j3bipfU+El5JqeE6h7+lW/e6oGm5YfSTC3Qv6oRp7rCHfkdbTzr
UyYsi1EhAdErm5rQpogoRrK4xaGq3CT+CCgQ0+GmiJhEOTs7HU2Mo0RpS45IV94QPcS1FNVccCpA
z9p0iWPEltMKiz7WaFyQvo1sJehajn/eNfRIzztqNnQGkQnbO9M83jiTsXwfxKDyY6B6wmA69Oa+
r93Mi6aTnUokE8d/1VrHuEoJNWzhJlVlXHlz8AXxHoM+bC68xyVpwTFOgfJZYMng3ZV9JwqcLVyY
f6LuGi/MAzRwQh+XtmyXT+ZgbHWffgCnW5uC6RRVndDPc9IytDpv6E9prL+rJO27zVy0xv1g29UX
Jx3sSyxuF9y6OuS4I5nOyw7kg83kyRJFg8KoFqDWFWTZQ6eGpN+Dtk1x2gmqlyWHchG2K8hVWvae
Xm/9Lqn02BWBcyXUwObI5oKxjZvaM41Nck19M7pZc+MxCPvTNtuxQNWYRIjITp819NMa6EO1ps5z
ZaviGXM80JQr4jv7FF/I8lyKgUrT5AigdHG9+UjrDfXuLvX6/EZYJ/qcIzr5CY71A1QkE0T7p8E9
Uproi/06Ju0rhbgAVhuYZYrl0kr6OSp7Qlna45yVGCXtLZL8Q1310ybTxmA71MVnAsofCNjxJUBD
nuDpJ3G1N3AUFp+Cx5/VYLmT7ozhoOWeujnWZZ8V07hBPJ3ULkuRwg7HNeNA6BXheEPdY14hnULL
9PdjzvfwGGacYKgwK6NFBxH314eiTEPWWYuhJ0RqcU5NLe9bq84/Adp+MKGGqI3c5Ikygnj020e/
2D2DirWO9RS9OAaHEzvSdc5SsWa7v3tDgH2g89vgcUhL386JM+aTbZUGIg6qMQiHrJnOGDvon4zc
P8DAnOinCBGAv8Ff8TSt/gveTda8OH+uuaG+Y1PWXvUq17a7dxIX4umKeV2ntfPd72/to6fIxMEx
wPWeDAdOP//LRWkQT0Cl/Dpes3aKpD9bezuQybbPpPgERPjhZgFhd2KcA9Z4xznQcD1bAcyL2M7S
r80Aetcaxz5itCbOcdtI9iaqiFuULfuv0lq7qKpM+Zls6Pu1yaL8y3d4szZTU0utSQXc74xKEPlN
Jc4zrTL/PqbhZLiOJDOzftRS3mIzPXyPF5oTMdeiT9DrxTONW5xl19F+ZjrC+VyUY/YIjOYzneSP
QA084JNMH+7OqM3++kbhQK4EpELEorKH89xrgU0uWcdgH8k+pTHR/f0K+vB66O24QKXRUTFP8I6/
rKC8gYSvVR1Ss3q1xLTOp8jRSnc7OkzHhpP27u+v9wEFlVfogHwAm+IRe0+v+C8XhJCZ6otTiTip
qyY7lAtXiqTpJOfL5BaX3Wyp275nXiYwsMGceWKMa5Xa6oamPfpxKmvnWA+l+e333+vDlYWEGRpt
KI67b7XuBuFYeYKYZIyLcvldG2CQa+g5h7+/yodPGydtANtgZSiSf735bJgVJZkJkGylKM8DTV6V
xsSomLLrouOY/ySWfxCUsHMh0KLmRMf2LQ4+c9vWGcnRY5xPg4M5DGrLnNGhjQXMS0+Uc7N6nRz/
7l2ezA2Q8EOYB7Fk860e6dqWhk0aKeJeNMmr5xTlVzhQy2VjzOthseHffnKb72PTzytCoQ7AUyMf
/SYOZvUcdPmSydhzVIHarmPf21VAL8tfvSgH1h2JiuW9LIo+muGBaaiBpPz+3b4DQp2+A7KoLoBZ
oJBvUdaqG+2iWDQWtu65aFat/rG0T8S2kQa4qFJz6+uNHxVtNfxd7TiuDCmDR46gA1/gzapirmWp
pOgRIMdaez+oNo1BhvRhs0wYQI32Zzrg71bx6Xrws/CeJ069S5s4QZd0WWuJwY1ZPPmZ21Qbj7rm
eUVUtY3MtfvMOuPdOuaKJ6bxyQcFSNVbTYW5DpjKAeyGuTJiOue5/dWYgRbJ8do5A2vgXQJo8D4J
Ce8O19NFQb57CDABrX1rup0Po/BRfZPx0PgiDIIVKiSjRKCB1Wcpykf3dzq+ucoJQPBeWV0zbcYW
Is49vWpDR6vbeo8+mOGH1qqrHZl8+V3wcHe/X7M/N8YvgDbuEd1gUPNsVPSB3iwdOYLsAJ/TxBo0
sVtFXUmTKsD2uyomCzU0RGm/0nwr4rZJ/W9AkAXjnzFJzzNgUcwIwFjFGQCLuywzEj+sTCaQ/4No
AjvqlCMyF3jH9SX3tMbMTWTsN1LsNbpbMVBjXO4DmjHZuoxXv38mH61uGpzA60nnTsfwrzE6DVpV
25TdcTO1S+QsVbadtcw+Q5yuROSq+IwG+17BhHfAaXgiucFh4H9+vWDj1owma9XEyWTTB9aT9Zrk
Ip3PElyqrrzFXVXcLZn1qDTTuyx0UV+75tglYd2t9k3Tg3P/+48cOU3CNydVgELNabn+5YweVdOO
vUiaGKvbOg562exphGQxClzG1gN+8En8/mCnGQh74ESB6w9Epjf5Fu0DS6T6xCMvrHw/dOrZWdw0
9pHG2f7+5b475knnoMFTZ6HgBvr/zZVWO8ns1GR8UZAs96Gr59YrknifKRm+PwtO6we5LV6pfaoK
fn2A6YQ5CwZfbVyKRt8CuUFB2rK0o79WaCs6ACbaxLMOVAyfyVC9LydPzBDwuEQSGGHoe/56aWzO
A+lNVhtbjAYBxJaAJDwv2yiEq8a4GWz3oOQ0xGZGnmOroLnK2qF/oEL6zFn3/VvFAdECw244Bjvp
rZB2OVFG6gAk0APwk702T/OfASSd60k57fDJiv3wWuSVVPF04JFy/PWuKYZ9IM9cy291FVazhbKu
UazhvCxl/Psl9NGl4FEGOIYboIDfCqmJwWnk6jttrC+9vWGJVQczqb+URlt8Ep3fL9bTLoRtiWAw
ypRvIxGzCwvIacCrnMu1D2nTgtHM+rRJP3l679gjrBmE4w0eH5ZfnAe/Pj0IYu1kDwV2Ud3ytVfu
vQbhYbOORR87LibTq0U/yDuBAVqtLT/Zkh89T26R3sdJ3YcD99eL91K3lmzlLietCrYdI5MD6KB8
X3Zr88ml3h+zP63/sCdn/5NLvLlPiAZGA1yli73CUduq0d3rhcwp1r2kAehCjeQw+wq6T3odH+5J
j0HWf1/3DfLfdNtML/FRBdJFTJjaMT3UtW9sTdH0W4Hl5AZFw+5QF0HACaO6u9Xu/CeBMfVnkf2D
h02hhwAQOSHNkLekmdVOURYuRYfPx+BGgML1o1fDxm274DN23AerlyXL8kWc2eXVvnnYNQ4IGfV5
Fy9MOTd0m9SZpN/8/W/vxpPYwokryoXou/y6ehAbNTgf2y7GmEvsmnHJYuzpzHAWxvzJKfU+MYBP
TEVD9QZpjBD766UkEnmp35rskrbqYr/CiDPtLfE6s6lCf0YQ55Nt+eEF8XnWuQcTjvGbYzjzZwOA
htcx9kG3cYJAvalK5wfjfQgATll9sjs+WhsET0TEUIsBZ/zmbMRyOcPoRfZIIqRWlAtHD9Ev1KOF
h/rJjvhobTh4tUIu5HRA7PfXRwl+2ZurAEuMjqd9Y0zYfG0Ct4DH9fvV8dF1yKqpGxBpcZEO+/U6
mMA1WVmmaO0q34+DRF3CxfjMHO2j5/bTCpNt5cEpfHORgYJWS5Opi6csQBeW7v029YZ14wj2+e/v
54MAhl/XyZiC1IIbexNIesNRYzc3WL7Z1snbF029JO8BnYz5fIHAvBsN+fi3NSBZ9lCJ6C+eOrDe
W3sy/LSyZiymPjZqKvegm7o9TJHrZumNTw68D54kcUD3T37J5E9vFQIMiIRiCkQf+wXeHlOJj10B
UziafKZgv3+SH6wMHiNCQN5JjgAO4a8roz+xvMmf+rjCseWasZAX2soZP1nnH+xgjjWDxISuaeC8
NfB0BRpf82qzzqtyiYtMZnvBMAxDBeZwtJL/B2kQHFDawcjHEgzfkk7NpLeMahlULDNI3oM+e2Er
SAOLOpv/q+nwv17m/52+yuv/KhL7f/0n/36RzcKAOlNv/vmvq+ZV3Knu9VVdPDX/efrT//urv/7h
vy7yl0728k/19rd++SM+/9/X3zypp1/+EQuVq+VmeO2W29eexuPPC/BNT7/5//vD/3j9+Sn3S/P6
zz9e5CDU6dMYMIg//v2jw49//oFu9V/W0unz//3Dy6eav9sPIn3qlnd/8frUq3/+YZr/IK6xhmnh
/mQzsySm19NPDPcfbKSTpjx9Xf7PiXcsZKeyf/5h+/9AQIIKEPYsExE0n//4j14OP3/k/ANbHUYk
iFnQUSMN/OO/7/yXd/T/3tl/iKG+lrlQPdek08rC/mvFfyoyEYqkz3C6kv923CRlAaYtCFpIUdr3
ZN6hr3OXJava92Ac9pYJdHdR0CH9ft7oZnIJk13fI2tByxt43taTBu3DE2C7KOsviXlyy5hWOx7A
JITaNAFpFmC352Kd4sFIrYvGMtUezMiThZDQtVd4iAGccK5KovHnVO7jMjk/Rm9XD8lT15tVLBt/
OEslVTAFVotUAOovZieyMxNLUfgIPeP8FFm7I4dIej2nco4s5Zi7tUgOqpmzEIGma0cLvheLgN6C
W1A+zeeaQTNXM5W2y1yNUhtmx3bUNOsCEygr1jW4hCGqpZJ5cuJtK8BlOwCb5e1MuxqEQlD492km
SfpBGSCso/tf55GqBri+bWysPh+nsAORD3IWWPd9o5n1wC1q941v5UCDuxYOjJmO38oeh84qT6Dk
5Lgs7f2h87kdL61CUjJ9PTReoN0P/MbpcTZqimcnwwZAVw40wBlCeUh3IjnLtcxAkQlUf2TojFjx
Qk43y5JP9SbtHYblWibkA2n8TnhSizO5NN/XckYqwFjSPsyB01H+jl55x7zcRuhOrkMfn/SEj4te
pNgZc6MFuLFcO4eDCRgFMCBcpzXP40Tx6uwcYiKoqjQBS2qsFVAs8Bmg0z3z27jMw6HIlvrQlu2y
n5vqBU/NV1mtFyo/MaCkvfxZVcyfy0wbGE4XRXuBD9KZ0dwY6b4A5AJHySkQdQdujhyZgN4IlhUq
+7A8LJDXzmYi+xPMtzPDqZkkwyKD72rt1tYOa3+x75aUCVg/Oi9t2+w0DVCCd2IVJ8+yTHGCXHdi
1ve1Ud92AXgc4g1vNV3c68EMjNc+AyHXybU7diTnETby9mZW+hz6lbEx07KJ3XY8Mwu/2g1GHVwD
Itr4TLRnh2w32eNMMZynjVXvfEMDFed0z0x/96uwUDIJNDuPiqzDGI1SI9/moy4O9GCCSwAn1HfV
YC5fF3Pg4yzo7NvABBhZuXMX62V700MMjfyp8e+XFt+jeSGLF6Pjh8Y4aXtll+Mlfix1iMaCFaf2
CZbsZgvEuBJ4cLoLvM48zBMafaCy9bgqqvlL1wIloB7Kz7E38uKu1ZMDYMeUqrbyH0ZNQvEZJQiu
YgAxAor4SyG6R2+gvU4m4qaRKtIEEDXASqFDmgZBExUYHDcTemRW1xogdix/U9tejj+w/DIizX+p
izQ9DGYC0AVSHxJzIERmy8nPvXZ8AQ8JNmfp+F5JsWTRsIDOcPoT+ljSwAkN9rVClzkMKhCR+Qmw
ZVbSvbBUCsCqb+ZzBz+NfTU44rzMAvfRN+07LTO9qJfFXZ6Jo9ZYBCpzFMeJqHY7LwmYL6MRUO/8
KymCncy44VLh712aUaMuRB2MlOGee+YPU3tRn6BewR2FcxAXtttHsIRC1y7/dNbCDE3oFGCtTH3r
+Km8StCqHRBa3pE6zgdrhU6UI6sVniL0sSHss/xsJBpLWPet6qGWuIRYDFcWhGimqYmK0d+70rwI
jHzX+mJXwbMMNXc8+MK6SBRbrZ9eAMLC8wqcLbqSbVgPKe3qFfC88LJzp7nJNBuwak8tMaA5k+Y1
cEW/dM+Tztlgt/na+pMGajk4jktXR1gVAYrOquZLJyDM6b17Wzd1fhOI1dlWRgmKK0HGbHYt+QP4
kxdWTTldO3Ve7CE9NvfwXONczJu8dPMog0SiDfXXxRZr2I1GWDrOUYxVvArjcTHQ84ftdAaDwY50
lPOY8/XBYXYMnU6Zm98z3AGSis+fOrROfZzpxTui8JkM6k2klyJREciKZWOO3pdZAKyGBqnF9Ih4
ByXqS3LoM56/uIAikKMTUSV721ndyFp+9EYx7fShqXfst3kPA+sbCDmTg8FJN9PSQuYjo8fFcXRC
qN8T6zcYr4uufgJfk24XSdOWBBUC0OpE3TjNxywRP/mF0ECg8KnVvFwWYw/uVrs2ln65Ttq8jBpD
XMGzuvOT7Kw0JF9MLzcgXa6BdD1OcD7iBlR67Jot0MxUVsRa8H4egSeiWEcHok7BirF4oH6NV67W
g8dZ2o29yrjkYV/iPmLtUMZcL8DKzV/HtFX7qloP/lSUOwcMHsvjJOVnNsPRyvAjr3SoAucLpjBh
IdqiCzO/MeBSA9kGyijDhtM3LeQ+Q1QFxGvzMPaLGWqquatR1DoKkJugpzgy025ODlOX94jvAFOS
LZqwDLNvRA/6guLlmFpiR4kJtLzp9aNaVvteGZejWUybYR3djVPR7AYwrscSUajzvnhcfWbeiw6R
KyykukUC2tknC2urU9q3rC+zDYvQ2HutHlwP5QJNNVfNgePB3ldED4BPZrDVUUfMIm7B3QGjB9ao
daCGHZCR/DVgK8uvN6szXOg1r2bovC8WdEnLVXFr935YGy2gy+wqSOsfHV59bV9xZGTJC4jmJhx8
9VilDb9bzKBfOWO2LrKZD/g6TLepz5mXFLoTQTMzdmuQzeeg51Woj277PZPdSBt/RYjNIwfLYyR2
zM3q5/sa8UMQlc2EfUBVE7qHLRH929Sq7aKM3ZJrZ8CnzufyAU4suK8H5F0uXae6ahdY97PcOQXd
TwDFt64hot76NsvlThTOTVo+BzCWrKDapkHwHXL5xigvgiTf0I8u5fBgDpyrI77lSl7Zg7VvoQs1
pQ8joZ19ep4FcZER/ZTM+rEVqIMYcweZtzu4RfrN1rVxk+vubTtmSCtPNNb9zrqWc8opJWNttPRY
gRqBQbsDdQtapDra+cPSOhQrQbfDuv2pnKsrHYRd1Zh3WjA9NHp2dOzhEvQfuPD2WrFgVkjwoTr1
rHpr7WOgRB3TE+gUdKQPmGHqoO6XfIMNYRCi8pVeVlm6Xxuz2fQa7wjGbFTV4jvY3JObrv9dKycz
7nuWC9BRPRyl74cte20OS92rtxxiMhzLPokxu3QOReua+6mEWCL0R7gKIqL0W6NkTq5bD2KqDb1j
A0hzDdvZvhswKolKfRliDw+F2+bkbeQyTnuByPk9y0YkzsyKw7ornTNUEMQO0Rw/9MQSuVmXbPMu
u6gX7TULvIvOmVhcGt20tvux4Ga7mBAk52yDzML2xDkFh2vHVt71SMDxtby2eyBX4zP0KG3aTe6T
LGlztjxUhuI9FmP9wEKroaM236pyuhx890UM+h2kdeNS06tXErPmKNETf7A66wa+LN+qAmMOcdzV
7uzauPHHnqVkjsmV0U+3LQTqIRG7jmDQS/rFXm1tBwfMPShRa4/Rl3xaxrS4gw0zH/LiFRxuZNb+
FqKTuIDbo22xkosGu1++69gwQG4uzbCDknIFvQpA7Fq3t+ypa7+ufqCqHUvb0LD9qfUDUFNESR1P
q8IRqfFNx7TzHEzfFIKIdOJWT89k35drWNnendJ8eqtOuSxf/LzxnnHn9KNMTuV50hbZJk054NvF
K0/ocXUSPSWYyxaJg2m2wlPPH/pjx1C4zAGvuO6VvqxLnJSwc/GPOYzSbM6lLM1LiqQhxjvrcUiS
Wxir+WPSZeceJ71qRpq9DQm4m1XtWW30zZYTuYvsku8I/zWLGNPYT5ZszH09uVroJaZ2kL5G6AXF
QjhMR/5jMbVnKSUDE2TOfcAJ9ZkJ0O0sl2URGx4QLLNzhqOcmu5uzlYG50kOKhhQyL22GOXG9WDn
hmnN4xBeGhw4LdszvQtSdGs9OEWLFsRWleZDHJTBd7/J061KTST4iekwGW0ZjTWUZeIkaM9JSpQX
5HBskMUIW9t8MuBm/ljYHyMk1OJWVK0eFy3mKLOn9HDSs8fML62t5iJRjqmLOGItshohDbTu0MEM
+jLT392gzS1ZpEH3YqKYsS375Uw0aQcrqzSCL93AOTwGmgsMWHlHazWzjfSh9fr+ytyiHpdo4Ft9
1WjgyQjGlHc1Z4QkczK8fen19n5w0REZGxjRexTPk2hSy7dpmY1N6jUYGrlGNVwVQbPs03J+zADP
iE0b+AUaFe3SXjCsTK66sjRp83jLbiFSxqrR1otywC3KWJt2t/Sr9T2YpLkdXDXhZUkyEPk2kRjV
C52mWpqjRQR3bnQnYGZi3A6ib499EGjHYKQgNvv1i2eU+jdgn0bk9MP0FZyN+jovCOtN6wDAunDq
nXHSmPdSMUSwyKpbfXbASyxpq59hrddvkFKY485L+otqScrNPBTGVYvGx2kddX+OlpoiJAnNi85S
u9wQt3PwrRIZBHBVf/U8KZ+MrE7i0ms1TvLE3JtwssJVtC807ewdGhxBEyZLMoVNmjU7T5+hdy1O
Am/esK/z3HlEMdv5Ikeji+ZVQHBln31bzIaaxnHFOSLX8y7Jmg5tDs25KLP2vugclBYm2zng1VSz
WutHVbO+km7eLF3RH91qADTeCz9aOt0/M087ci6Dr6XRlDeDpc9bHTzSprHzayvt/xQzkLbJqsW5
9Jz5gsJ8vsaULYjVIB5Gp092I4S48wY5jA2GACvhKJ3OPLyHz4spgVJXl04C5XgtvuhyWS8roFuc
s+T6vdZMO06QNYPQ548m+Gtw8A/4j7f70VFunI+Jsw0AtYU6E9k9/tFexGTWCCc3CGnKq6NmcC/J
6KrjSDf2kIyle2OlwQLzBGi+XMh2N6JdnQezDZYbaRTmLYma88wYWV3O+pAPJIHWdNUS04lEmf1D
E13kWvV4SK2mjdskqW9qGJXtHv/r61YZL+mEplh7MNvbTKrId/eWEjBk5u5Yr/+HvTNbkhPZtu0X
UZe+eQWizchWmamUXjClGnB6HJzu6++g9j51pVRtyeo8nWN2H8tKEhEEuC9fa84xVRYFTQu4wAOM
HHgdlBNzyrVLgB3gHnWnE6ZFMT5bNlut1qX1Z57ImR6CJOvcH9OLpgRJNvn6gEkqfeHG51dAaYqv
dmLP0aJJ5+AXQfn4p22H79KEnb4+mkPNcaFM5uesMoKXeho4t0xm92EeRX0CiZZ/lLbyKaUSg2WH
driMNNiqR3zxcdHgEB+Zz3xpmJaIaEBP0rMsGWsRSbUofadljQcsybfW7AP+TTe03XS4GjIrNXeu
j9nqQAyfXUT2bGsPM0Ut57pRpi82Rt+C+r9UH9K5q8Al4fZ7qN26uSv4jgjwKRsjJ10KsB428GWn
7ozbltLvJKyKTJTF73DC205mXJtza713YX/czKU5Uz0YhIri87HRedZTMr1Tc42xyuKSeNI690YX
RvmstQZ8KENbH0AFczI1vLI9SdxzBNJlXfKYTTTVQ9Ad3p0NSuFrorI5RrMCbcL1mzzCeYEZdXRy
7wrhqzg0plrwcHWZH3MQNV+dEuyvjql7X+D0PbIuYfLsNCteDCJWM7PhyJQHMpy8ZjjrrYJ9QTOj
K67cYmq0iNN78JoG612VdOYTng91ruquvzJlQreGo1XINhd4WCvhu0eZ78pYdCSCxUZJbrKZ+J+c
DE6QCpqIfElsVlpdRdDhi3OmdHyZZdNep4D/T44az3POgSnXrurMepTSiOwOThFhfPuB44hK++Re
JV57tKm9oq5u+kj1kpP7OvORJUYmfz1I+7qt9CISJTtkYt7zLU6mM7zYGBvFYu9y4EuxcjtMzXWU
N9tj8NJNY5R7xqEKpkglbuQLP8TDk1K6Piy+18eOo4VOvgZbomNUsK03nZVHjijZYhCXmlAu6grL
eh7p83NBZm67rLFZTXux+I+2Xu1Exwxsmo9T+bXo2dBGe8Is7j6AFmgeORmOB332v6H4rENb39DC
vjPgYLfgJ8G8Wq/czHXPgUKlJvIcwWH6eUqzr5axLBdbFEdncSYsri6AJhN3hrDLZ7oXRdjSUwSC
ZGcYEpeDM4v6wPjuqgaAG0JTu/It57PfbzXdKDLYI35ABa9H5Xb0tNkTtjwJi2xo/etiUnx7jage
2IFxGi5zZOT0AL3JB73Q0u9ADelltrmniLqttgXPKfMiSoJ8gXhh2CEhdayQjv/JaotY5Oaext6u
CmQW+jiiZlmWWF5IdCOUTDEIxan4wKQN8zSZBaRZMg/7Ys7e7eob1wHHeNUGT6QQ55gh7exBcgTc
84B+anCYhNvz2BgAAHVnuWnShbMJMXy2vvBU4MpBG9Sre81c9vaE5qJIdapef96VVrODBP3ORorm
Zzm7j3OFpfSj5x8B1kRrBxXMCx5XbWuL+VfGhKNWmXFBVpv02qvVH/PYyfynpHUeOg17k5SCkkO7
heF7UM38Sc+K6zTnGw/mzFHA3dnL/NEFckbdsJ9Lj829usmTi0SFF/YiOU+lfKBSvSls+sNN6ea7
OvE/dAIr87psa3r6MNaqC30RYGtMzNOyNABq/SQWkzNEJp5ykDoAHi24BdLAO7c51BvZ2Sd2/ec8
aaOEpmM8zv0l19sHIibT0jxBOQs5I8aN7mDcHZsgwt5Pei0GbZ4ti6ex2qWjd6ZVg+NYeiw/mHga
rS6OQzqcSRBgP9MTh2oJfJWWs16PpOY1R5AwF1evjot1R9ORsn+a923DbpJMWbhMdR3W3Bp6YMO5
xGHabyGqQ0/8RolG5iiXNlxanQ7W7DkRfb+7yS8BOgy8a44XDWMwIuovQxplpzG1cQVP+DL1g9tp
TOY+TZPPQU8mbObBF68pMaMVaIqKr61E4pja63Ct16Z+L/tlBFmA7wxFRxHNuKueg8q0wf+a4tgm
oAMY7rcY/ZdPpal4bTKe7ka7disWvM2O5o9jTP5FstJiU/U5A+m3BPYHKZ8NP8UKG9ziXY86Eey9
DovZqIr9WsbS6ELLfpeICyScuBmlCCc7id32TM5QPHXvW+OrL4xPFOdT2Bt/aiP8u6K2klPqzFcN
Hkds02q9IkQFp6t+Vw3dNUQSjsJm81rr8y0nkFNFBE4/y4u+4K7tH+oOJwQdJm839ZQEvVW8z0V+
yDimuC0/Spv1OPLlWSiyctJZe9LMa6FhRPXmSOrqSsfO5VdrvOZlZOpD7FSXpahPGj7RWq7pFUyc
aFInC9VGwR6SLnsMJpq82PSpKILssx/Uh6R8ou8AP+Gpm25GlxXFW98ZpqLJP+xFcBjpi7aDRwnq
cmakP617UVL510xTwkxd5d17lqKQmiOkB0FGmmR+8SCoSGd7ihd3Qbps3bnOk68g15gfnOW16J+Y
tHDY4zjIfoDcg9JvvpIEgXntvvdfel2LBtyrBv0OfSsWhvpm0Oi5ASQjqWCJOU++nzWwlH5TXq26
8sJWBPNjD8UQNGSDw4FBTVSa/iMmP3tfz+aD7anluutBIUwmLL11+Iqb/FwVzc421W3JEW8fCAls
pGXMQP0Sa5lvXDXJ9Ni2/U2Xa+Rbiu2phqxlo0ng0Dj05Bk368VOiMa1UivOlQdohWMoM+NQX/z7
fLVd0DbL1PIdON8hwLwyDfVxM0ZgNpXKu7aq4VGfbIy4AyAf2ll2eW+Vw1e2ILofHpWMnakLWFKw
NFgA+HcW/zaBDHSY+qCNVpzlLssvw4yXJE0RCldrfz/pT55W3xQGUKzJ4l3OLPcWG6J7YihNC1e9
swu6wy7Hmq5j65ghRuHkf9mcyxdvcnCqDIzqxpcWjRoCQcgtTXMxzbtVstOah0IUiGonYrCIdp+w
7nuPiIZjSL5Xeq7ftu3zBFMOINljoUEGHAfQmBjzMUwwG7D3cOhR769/Nk3NJT2TYj8dndJP9rTC
82MVtADG1Npe2/oMmGBor4Xu0MzdjOkZPLY/2yzpGOKxvYeIRlLv5Mz8XUoxjY67brVHzOb0lIIp
xWwtQGBBMQ/7nkoLOk15nSZXOQDVYzkuKeeQpDsGqpH3RuC95DBeT33f5fB8RHBbe0lyFl4RZdyF
yPFa7zqA91mJ5jbL9uioGZQa/mvDXwsds9QP2lgk0eI5IP64x8axprd6MAJMw9Bx5LFxsUm7PISe
aPDsL0NoudoHh9qwCLAiUzwMyMaXPmR+UAI/GOd951McTcNOp7Dw1XCTUjQ/Lm7tsVUDi+T09jDn
wadqsg+GOV4m1xeH1a7fL6V2QyvhCVLLUXPmo9H692ue2vGgKzpWwUh33zmvmX9vUdapnjEtjEuA
mJaAoDQ8IZe/a0zfiwAP2jR/xRBVUPeujX4wd449jTtznL9llNDhmqMqWZviNVsSKkSH/WosqKuU
Lj7l/idv7e49RxS0HHid9OVapPYTOI9rjfb7QVibp9W2jT1n+RNZh/jmZzOI8tbOItl27wArNIJ5
xFqe+6GoDkGffS59pngZvQKDnTDV361+diJgnrFnRSWsLzxteYNAeObpTpoYMfhFI+CVJWZihlBp
dXZ2x/xMiy3ZT824HMYuceOg7Msota1DAwoicyV/BgakS8rzSZApHK3QM59SVIYhLvCbUdepblxY
adsJZcxA9eJep6nJmDUSmJEX2d2z0wq4FKbAHNy5h66evraKFoVy8waLsgW9sE/zSCJ13aWLI2+K
0roV+TSc+GhZKAe/Og2yrc5pZ7HetLOKEyVVaPWWd3SN4WNC6tiehgUQU5lksdZXSOuNd7x8d1LQ
qqGPlVFdmcauA9cUriudsEQv5he3pHyU0zJxUpPdFSHQ+RdX2s3J7zJ5XjE3hxC3bDp4i7kXhtBi
p9CdnViV2Es3m07d7PQnzfVzXsSqiJpCbuVdbsCrIVxWW4MhtjDzw0pC6KDjBkZIVXc7mepfilm8
x49BFyInznNEbmBaUxm5UhOIqtuXlJHRnclxIwbVGTz4s13vaBvlkdmVWjzBibi2Vpt5RTPqcZXP
GiCN/N2i5OPiJR9KpWt7W67BhdKwBS3D1FvIVUUBUBpQc+51wwFY+FJeEfIhTyQ85E/NOvqXXrXO
SSr62cRz0mFe9DtEhMHN2pa3jWvWBxEMzRcYt+o4m1K/YLkOXhc4mO+BcswvQq/Xg92ohb5nSve/
6j4aGgKyvFlvWje7XTLzQRvNrSnLB/CbtXk3dxbIBYDFVW5R782djEmA/1K0VpwFY70DoAj9cago
fgTQ8o6dAMAmg/ewye3yZJc+ggFzch9SYZtx5bVPbkA9A8MSYYGdjLt+9tdjCo3gcZilOPpQiJ+g
9l5Xhi4+MkSRxzmtJeCi+bpyuYeNlR9GIdqTJxInIj7vWtWIWBJPjKHVVtBYW4BhlbWrhro6ZcNi
xNKC+dJk+b5JqmLrel03SSlvp0l9AtYDoqIvWNH6FQjHlFE2qLbv46CV50C/LKn+aaB7AOAE7iGS
eqveelO8PZlNDiIIWEigjGDf9XqvDk1ZNkezFdb/F16h7PpTeGUgifo//yVv+kl4derlp6/lD7qr
7S/8S3dlOX+QAWBiV8EEiGdlk0b+S3dl2X8A4SfYcTPyItDcor7+rbuyrD+23FoTmwJofxdN9F+6
KzP4g4E5Fjcm8Sj9EV79Q93Vj7IrvERosVBR8k/xUQi+4/9/Z6lhlNHTTx9k1MxznjNsLNcXhiTy
3p/N9SVpVGKRbD32XxfPap9rU1uYqkzm5N17GUteZGGshoFXVDNA1MoV+w4ELyBTaocbA8JTrBdB
9QgJW99UyQ6m2ZnB67NeyIM3QS3EhkhwQ+zYCSwzGr29uUsaDZFgpfkdZaK3KBrPVjPrlzS36D6l
WN9yVDiCh10A4r+yjaY/lV5uXq+1VPXRIbaa9c2uoMuAFuuSndSa7qvdM5UOnWpu66vBtimeK1Pa
wUEbhoZ4FKOym3cmveP0NDXAasH6BZynmKY2p6QPauNomIOSe8tSzJqgS8JFSWvDH6Kh9gCMIMfi
WN0UrqGOJGir4kQT20dewmHudXZVOYdirgEzOQ1AngjXWg2bAp3ZuXCZ1J/A+xVgrkjA1sEBi56N
rfJVhbbVKeC5t+V4jxQMhHs6C9q5MI2XeK2TQME0Uz3KnVwvbRq4tXHdJX393Lc1KUQklDKvqmtv
YtY6q2gU5GyFpl85F2uYp3ofQBJvrhNLfcozb5g4KuRZArDPQf2lIWViip0LauRer4OclcxCezXR
IRH3Q22WXwIOOg+VVa45hKE8OaZpZ0LvsoR/aYyW9DC7aWgcIZtp0dwsiX81yoHqfwBenXPgF4GM
uyzv11ATLvMj4N4w3eZi5ERmTjx3iAok38vQ5bJweb4qQ39FW2+lsvy6NtBz6K+n5hpVedp8GcfG
8XfDUmgf0S5SgJZesxw8xI45rQ+/uK5AIWeRRUzmZ2aTyE6yXunyGDB7hlm4Ov5LO9otFfaYA7dY
phSgppfX9Z2ix3cDhWriyVRiSLa2AJIKPTG0b8tiNxc1zMZysLsMCNOgcN2C2bKCUYJRT8uRxrPD
pL6k7+ZcGytAyatqId1jCutELvVLoXfKj/3R6pIzkw5cNVgaA/3Qrl7iHupiUnDB3IyzsMncRgHI
WeczDnU9f8ituSGTAnSPxkuDQOOMqKTMjqbZbEVw2tp1fjS0goYfe0I68+6gC45yRwQPFcyV6ghk
dVmbCId/W1+gdaf9l15fRYxo1TmKzqw/ObRvAQhzbkJI2BLKHBW50T02PAQ3tZjFpUPdkIWZN8lD
QWdrv3aWGQVjUP3GBPlGJcpyZSKb5xCBlQxDvP1muaoa8AhM61HPBH2/m9kKqVqWNeTlM/4b+9l/
lAf/ICn+pdz4f6CQ2OOu/eftbNcPTS0+fb+fbX/h3zJi/w8TW6iJm92xdA/T839tZ6bxB9wERMSb
a9QxUbD/tZ05AXsg8L4AUTtGKoxjf21njvcHEnSEmmiSA7ZC2/tH29lb9Ty2QgIZuT52GBwjbw1j
PMAmSLPciBELmFfe2r+0qdsfNGN1LsO6BGdhVPUVlt4ACWTpHSy5bNWWB8oMy64XxE6TqDOJg/nT
d7fw34Ln7wXObwX3fDDfpgxwHPKQtjywH7dZL8m1HISZHndz213VAzkBtGdpi0E1TiBb0M/+9QV/
vhOEAOMQ1z3sc1QX24v0/b6ub2onxjgxUD0V6dKXZ2lpw/Ovr/KTn1Qnqpx0JSbgnumhH39zFZVU
qd9KPxaW0i8zhCoakp2A0qpZ5lNNguRTqjrzDsf/7xASfwPsgIaB85oayd6+6ZtvyKisGxtvTmEg
u8XHtGo42i5AXNNxpokhy03RNbjTHv8OR/Xer4dwzZR5qGzdvSm93r2lTvY//PqG/Gxc111+ZSwp
BAoYLl6RH+8IY3lQpEmaxMlsaXv8bjCTKVA4ZWv1ErbBmj0gx7oVTL2v2k3IkSEbPrruqL9HDMsD
aAT3iBI5hUoLztxvnoqfPd3bx3MtHzuLCVHkLbAA7IS/prJOYthw/n4oAivWc1t+YguZj95SGO+B
BDeC2U6jHwwjH5AAONkhmd3mCor88E8JESwj0HcYJLLloGB4c7dIcQLf3JND6+SkG4R5hiqllZnP
gEbXXjInWH6zf/zdU0PrhEXIB9jjIrD58fcxva7MRdaJXdA1oEMBwpph0Uj9nZSEnWT1Jserp+kb
3E72s7wfbpaWkA6goe1ZSzLtSZ9+G/LOmvmD9QHDI4+yiRlsi1rFm/jjZ5r73unM0kXATpl+L4cE
LYRuQmZLk/lYC2BGHgrY39z6twuEhUmYl5ZkK5P3hwXzx4uaqrUU8jqUSl6SHnyrHw8U/81v7vff
XIVoZrTpm3cP3NW2Ln63DNWuRlJukRQ7sPfcUHfImYUoq3r49Wv30x3cXIj00bCk4EFDTPXmMoJl
oshzNwaEXV5Dp7RPtUsrDvkoyXJ0W9xDrlW/yxt2sb/8+MNxWfY7vhp8HovQ6x8vO9iA5zpdMFmp
GKodtczRvtnGnNV7yLIA6Cajh4tvlY4ekxyyoAWsGwKM5MoBKvJ9TTaxxt44hkYgh3eF1mXZobEm
L/IXaMlR75hMMKS9tA/Sq6ESehzn4bY66YVHybrNp9y47xyrdxDmYv1BGZb0lxTr6Ra5ACGC+ame
XGd+AgBdsRwcIEaZBEt4ZIwyasiQA9VWu+80upChnE3gy2lAlERIWvjwTKOMEb9WcUwAatKceU6w
OsxeMPVRASefnoogOiFEmVm+68mB4ORidKkZ1xPDsVOJZqi+n0cAma3blP6BaS9IpWIdy4+D46zJ
LrCW8nkOTLLc/UJDoWnkRHfEiT6QpLMlRb9qZs5YHBUd9F7V4b8OkneTSLrn0s4B6FSy7uN//iSx
HDFr5u0AELDteN89sGWfr2YCoSH2zErDNFkmB0f3mUB0qoqttRxvshKC0K8vur3g33ufuPWYd8ko
I43bJ1rvzTI4JUmqrLR14sqS7m41Ue93ddvGJo2v3+wAf/OmUBNwMQstHh3LN49sT04YpVPApXgr
rgy0SfskIzuptVpmWbq97F24W9Gvv9/fXRSPGfGWrPX429/eVIYqybwWbmw0HKqLZb5NMq+MbYOp
Dx53Re6J1P/5PUVUiJ/EpRIk6PzNotrYVqali80XFcLec2xwyXn16/1Gqzz++utt9+zNz8duSgni
WlyRQujHZwYccNUYqnHi3p2rmF1LnvQaP1KuB+u1UVXzb663FdlvL+gbHsF2XI+62nnzvJSe09Fh
yLy4QrS3Dyo/+OavU/kqslU8Ij4wX2y/VlgIGmkA7Jbd+oBQfW4PeoFdHQQoXH13KsYm5v3S77qU
6KTYrvvl1NcautJf356/ebp91ka6SySfsPdue8R3rxTdk3bShgYbTlcHF1I7qqhrSaxy4Rj/Ny5F
PYrt3oAspr/FBo2MT4OuTr0Y7UcdTj701lzTfNKojN/9CH/3G2xZrZyCyPr8yahLG7r36RJ4MV2D
5EKiKhR63aLL5ffChWJc5uT+WONvfvq/uZd4djn80h7Egq6/uZdNEIg509A9KZj+uCrwbEmT/DrC
yMzDr3+2n59qThAWgcX2lgKNP/THnw2OkkcUA96H2vJtZCwJTgL0nAc7L3W0+UP5G1Dl9tF/fIss
4GTYuXHes53qbx7qhNQeslUqN25cZPe9tgyXgB32N0/I330rsHM0YrfV3X3LFSTQSGsDu3di+k2E
DxhCHawqUzcWoo/ILTr/N9fjn/z5e7EywOjYfq+NNfnjfSyLIOAcRrdvcEdUazltQEZohg221Rhm
UgLwpWZJ3C9Ze+7njpwkNQ0uA6beYKhHMEj+4BHvJXc9zNIynl23emzESFzaolmECE4lESlNz5wz
1Ks1OSJnHp+p2kFuJwsOR5HQAsuENX3rt5FrqobS3HeEzk0hcSeEpjYTe2vY+w4Ufa/oxA3ICPkR
kCVli+bZTDBbZNdhzRjiA14SiOu2js0ozHVJ1lazWaPGNsVoST7c9JqQIIY+M2mIbMjWvLvikKZ/
tmU7M+Z1jeqpV6p7Kvi1vxVb2B9RbiAHx3FNCjwZA+F7glTBKiqQ6COtQqCbhw6axlenITPxjCvS
2W5isuClFR6jfRdTLCIagZ5wqYiMsDU5l2GuKSaoQ7HiUtEG4V1ZxDyRljan81dz6DzO+6TdfXLb
oat2s2rNRw4LI2aDZSH+sJyM9KJK+Nv01Zb5NSFhhyTN1ofd3LlrYWO7qof3AMfrdj+siEfDuSGi
dl+Irl8RXSwrQ1lUPpROszUwfdEkCxIiserzuvQEohUB3fYG2lIbTk7BLVRyce19UjKiY1aDQbRi
FPkNoNbE9yI2S+0lM/4HgsAQPZnd1N5KDMPPlG7DEGqJcNZQjGvth33VmTg8Kg2Y/wSuG0dgYyLJ
S21j5L6s/aCF4zCjGHGtWvcu5Ton6qRcf3gqG8DRUUZaCXOqbqnPA0EXeVisfvAQWEhtDt3sTle6
UaJ0qsiPWKI2CNDpBaInYkjkdXLFLzgbEdXn1ITA+IoaJZwG4p/flj/otYZYo5yGM54OJohRoEnv
EXaY1sY4A3z/egL1gVWmzr6Y5PQVh7xBH7QOk7vsiryrUa3WdRdh2EnvR5cgRC6kM+XvZfM8zfX6
wHONLACx9vi1a2SgDkWD+y40Kza50PGT7taVwit/U238fBKggKAlCc5yy3x+u1iKmewbAz4g3Wzd
YULtNjFbsHmtXOj4lB1VaOnThKppkrQm7NOvl+qfT7UUcwGmeYPOXMDR9g1/ozaNriPryIxhlJOp
Y2y2eFmaawz3vd2icdq9sltiIjaTTtvL4DawG+8Wd2oV+46aLq2h/S58++etiteZpN+tSqESe8s4
IewC62ZluHHnc7pAm1DcMdIJINUH5f1vvv/f7B2UXduXDwzP896WGEHRWMr2Bium/UhuGWKEeEG7
cPGAj14t7tx/ykiciWnqM0uQ2DA5gCAl8pkZ41XPyB5ZWKi2AM1ff7CfiwQbct6fx18QnO424vu+
9BGlO/VGjsxEJ9r1oqspALPmttq+8ZGBQVevn7VhnH7zMP7c5dnwNRZnbtYsQGBvN7k1b3XhZJO7
YeTTm1aw4NMGbE8bJx68u6v26yYYITDMu/PE4J1KTPYVkgbRf9TatXr59V2wnO35+2Fvp2G8Ebwc
kEH0gN+ezxmMz5o1WikVxKjOhM5g1y1cjoVA34leRXW8CPMANl4hzck5jpgtj0+YUFGdU57hL+NC
zzQK1to7zTCyeabJmOOlIihD33WS+pJ820K2J47MrHV1kMzntPVJq5OAJFrmbZbzXChdP5oIqk32
3w7mdtUb8mjmZI+F7JIliQi5wTaamCyS0bQ47vsMjPWmhVkMRNQF80FeJiVuStPMEI2CJCfhzi90
BP+V5n4mtodFZoBahp/aLSVxm46cnnxfNhahK8NCCJ09pSeD3+HFIip3iCyyZfpYdsAB+MOirz53
8IXLXYUpwD+Xy1yyrwnNN2DAe7MBoWBvCc+8day2f3IJPBz2xmp1t4p11yKx1jXSvZ0v+hoTVCkf
e6LUAIWac2UcJ9/U1hhew3VFfFV9R7zY5pWfPctAuKuXz53azJ1YVN3DMNc0vDJEBjiKNN+2wkbA
b43g1lVOZKluuJubwfkCrpBUBPbFsvqKn0kfHsUKwv0JQ6ljHjvUvFWY4ofRd1bdeurMxt2fVpyu
N3PfuuOlIzvejgorWYt4KefGPiHb6SRepaEQe88ZpXFvFr7aQ7q0yKyWvs54EtmJiBzVEsfUlH12
K8ZNBdoO+fSopzPUATdj4MCvmbooV5XUSISFKN3FJuNVcy8tvf+cJcl0z0adfvZ4iEgiKoTzStHr
EhsX1Nss0tbaF5AlbJQ1yI0PnCeBGhA+keToeRDEn/xlEsQl9BNyWbsq6BQQKsAkFIW8vZvIoX3s
e5IrQzLqygPBX36/m+rKe2y6CVUOgXaIh4XAAtF4llJo/ZKi2A0kcOp7Mj4KtMo9GhZEHKN3my/C
NyPYE1s2TjJkDA7NoX+mauj1UMuD1EcWLSqGwrx9Bu4gUT0xNtcq/KeTQ3mnje3XaQkg/bToM7GM
1whU0UUX6NZLJUt56MrMueSrRIaqC1JiL0G9XYe8of5Yz0gomV0jz2cp791Dm0BoxUhOylnMQzi3
l7lP9KfMqHkA6ZBrry4IAy8ktL73YrnCBTtiMcpekPpOR60K/HQnEnLYYs8orZe1XtwPalA4vgh9
cPFeFgwT4gWxaREORHnr26mVaNRl0ZeOR6qeP04ajUTkUeX8sgKp7SIcSZJGkW43h07OW2WT+i9a
oyFgg1cW1DEwJAiPY9vrT4ro0J55OyQXQEjEgnq9dp/CcqBJX4rx1cDkqiMxLPUPBeawx3EWGEuo
KrX7arAmAlRp07zjVU+GeHLH8kOR++7LaAbq0THy4ts0uuO1ZGiMH73HbQAdBaecGbTpa0kssRbi
dFdVhIIbz5GDUQshr7YN/Jd6IrSe2LRNvkM28hJxsCZH3XfnGVFAgi6SCTyUsnAbNO1MQvMK8ghL
Q/BalsZtSVFdos3umupQU/Z/HAHreRER6wvMmoksHeWkuXnStA5plBqIGEMQIPzP/eyk024qhmK+
8krPHveIjSADzN30MldbTLZJit1ToVLn3HedYcVmOSIW77I1vTbGJCeOF7XmEnWI4sq4nXrSPA3g
EdgF68VyjmwsMotwQ5v1KS1nXZxahWNvx7Rf3FS1JClAwrWn9eeXvrGTbrpW5Ne4yX3bIvY3skx3
oVvYYsWZPPZfLPApVDhprt2OrJLApbtajQSqKqWiDlUcU6i50J9xMATwinkr5SEgKY6f3bSzZz0x
ySEOVlkHiF/a5dAIveniSS8YX5E8WBS3no1YAUnuMC/4uoL0m7V0BSnQjdLe80vLjrmAhdW+w+OE
djUtXagwoyGKcARR/QI1bAjbjjjyXQ45DL5OxQwfv6pyn8akZs9KVVN+EcZKEjX538X7QU+7+45h
NpGpqq4vRLLjXyH5xXbCXtnEsyJdwZuk24MG143hPUIvv5lfiTYDl25SN78kRre+ykxLxiNpC+yi
KGzw5/Fjqstsd9iyYKnRq4UCtHg7YCME3UqLMJRhq85Uo4yXSg6tPGaE3DH0N6sxifNETDb2N8Lh
UYcwPPhXh/Df1Ky7f9UCbzBdb/7zP7O4/lcP2ynFvquWfhKPXb72zZA130/b//wb/x63o/YCialj
CfcQasGs/2vc7v0BC5Hq0nK28Svcvb/G7ZoJtmvrswV0wmgTwiX/a96uWfof0LV0OrwOFRl95380
bzf/HOD8v8rOp5ZjXkWbleAX2p/U4D9WuL2HfxCcG9wsxS7Y5ch2VY3zI538uGAofNNW8sGwJVah
EV6Qbg7YztVZt7qPEBxOiTseO5rSHPEzdXBAFCIJxQFkkg/aeXMWleQDqyC4F5xyi+B90n1qOP+m
cxXyXp3pb7B5ue/HAdN7aw/oiQXyVTHckgO/50BA9pL3xe+sz2Nl4oedyn1SDYh6yYsf8o+pHaxk
pZk93ns1P9dDHcDccGRkWfI5oX7OPMxO2zaFi2i6tcCNdAMW/gy9T12KA4iTO7dAXMW8ZCQrdj1B
tQkbPLb4eiGAJFhhMXj0Xx1r/biMMydYIht7MTFyGb9tZ+k9QeCbmOc1JzHZLfhaWlvCnuhwonj5
R9elgnUtuSee9Zu2InduQGFIWd2ppcKgiYk0cYLP8IlsJz2J7HlmVd8UqV3k8Tqz1KPMaqfUjMqF
jzkOCzaXNG21xxraSs25jGTVKcRv/gB0R0QtQWRRu9Zt5HQr6mbyKcvZPuicnUiT3zbb7MrqMaZZ
qr+txXRvE/aDWjFazSHqQcYUgZeHVVN/WKUBi6Cdz0GRYm0Cc4O0oo4MLGW7WQPs7hd4kzWsy4fV
q+6zvN2VRXkYfTmH6XpvJ+W1JasbLbDOzIdV6GntO6nyB4rJLEJx3Ozdgd6XrXmfNfgWmueeiQ3u
Y+ZuqIJLSyJZXroDMUGAchB8YAeveu2KdyVUjO7D1W2OfVXelJwWDKtVd0RKv9Mg9Lwr/mx2EY8b
GjAfIfCsGPTTK7to3nUSJ3HYda+C7StyZsv4BhqHHXVxp+P4f9k7jyW5kS3b/kpbz3ENWkwjAqEj
RSRTTmBMCofWcMDx9W+BVfe9Yl4+0nreg6qyIplECMDdzzl7rw2aGZWdip4S3xB0TYFgYpywDqYa
jwPYkzCfSOYmETVBstYtCqwJzJSwd0R13rVt9J099eIO9XMJCBdZNi6pycluoUeboM7iLSAhb4tO
UG0J9GbC1wSXpFV7lcACcuALxEVLcJYabgyna7dQMloc+/jbA3/8jPNg3pLFq0FwSHldTfzC1HsF
RlpgPCJ3FC6bc86G9qXNg0dSNS9eHqtt3OgE5iTmdGMjVKZqGzhOp6/jAKAhahsZ4hOhrKISa5gr
jjWjS82OMNflybuVDhdj8T2nHr6/xNL3BPnmtiTom1SlA3QubV0MWGfweBrmCjjMSUubYs2ZGR1d
TGciMYICY02OEs/Pv4wGRsOSxOJVjh9k06fDiVIeqbaQG9Kb94uZuQUAsgE5x4+lE+Z/LAX90K3i
yNG3daeBnCiO3tSsNI3oMSMx30tp7swO9hF5cyWjIpgjse9ASptaLD4KEEAexvltYuZNWC/MqP6+
xIkMoQb928StkOJUP8vBCjbgTe5iEoUpEUzJIbktz4NUi00h9cSDZcp6b+FQOLsaXC4H+XfIHLgj
YhswhxHnhzaS8i3HtLZVRmS8jEH74AzYmYQiV22iQ2uXwrmpe7R7anLKL9UAm4HoN3czYhg/2No0
L2QunMTYSvyC4y6EvVtrni7ZLI6cJ6e93TXZURol8W9afTcG2knVJNnlwVdiMT+l6fiUU91BYq42
xaR9S1xQIAkjZMKwolvh1mt7No+2VKcOmiwKRcXkDuh+pXyLC1XaHm8JskdnHIGsWMXFVNba41S7
xhC0LqpxT3DeXewPN+mSv2noglSQkTKCnPnT4PjHLtNoYYGL3c/I2odCe2nc3lyR26Z/S4Eh0Q1n
/aqJ83zPSrM46kRIr4yJZOi5nc46Xckdwqp+1XnluEk50DLt87ZKlg+Oxwm9vVbK2pNXaK5EOnAf
UWf3UozUfrn6FOWHuWpZvwdD9k/KNbuLJswjjnfYZJggsShgE7B8DFIYSena2uN2SJC7gkQkbA9Z
5hedDuVaZW52yXAqaDUsD5njO0RGHId13sN88MTtWHw2IfSgNSNK28sUrAab2OSh/pqIvtu1Rgww
rXf2bWBwgtO2Y69vqqiayf0ELhS7x1HMa89IbrQkISk0ccNYFsdMyw4JYX1Id+uNRINNo4f+uepR
bvvThuC0kwtD8sAhvoHbhPG4hDaUUQOUMLcYb1+S3n9sUaSOA2Hf2fhVN5o1x2WKzh6OnB9faqF/
a7v80fCiOYRX7GzjlpupcvJi68aTsQJhN2zASWTAoKJtANwKw5hlrBoQkvs4hipotcsJfRivttRf
p2TeVl650BzazxnBm0tbpliPFjlPnZaDfwrYgeQ8viaA0InK7QxjRyIumJje50b3o3arWlpJlGUq
LDuX7k6pzS/TPD/7SK5X1thzsqiJLLU0c4LW6pCy7lQc0sspPebYLd4TaDVbm/hq/qAXM/afOOE2
EciTGGLmux5bxWFWI/av2B6e8YeoJweT8qvCr3PPOJVEG0l969w6cNccCm0HykYt9QdLs5+LMuto
bstxPXvPZe30hypqSL7t7YVJA9GU7E5W88zrQyfvGTCM0VtAy4Y2eW2vhA40E0Hxtguq46STK1Y2
38bOtc6R4WOg1pxmI5XzOU1xmJYeli9D0x8a0T9DP2Uv866RN+z6UVrPtsD95bQ4fsj8XQmzATBo
9BQdDQGQdcdumWd1f0BbuYV/gQAbv3olbvsyPcaBfhgwkVQFXSITNyQAiX3PGm/qCDaQS2VedS5S
bPrY9+zcefKS5hxFLv2JfF1QUUSYLLcKKMY2l4kF3rXeozP7VNCBXg044wl0FEjBEcX1lrmL++V5
pO6oC3LiVbPWGzdMUxiNqqKBqoWTWNiRPAxBdOvHw4MwrTdVGcxpiIDN28OY6NvEth87ImEtA8PS
jBsgIG/STVW1CqS3GgLq69i4MYjJLiNyxbBDpW67Bi71zexyABRnAAObJFArNUhgTGJvO3eiTL6Q
yHyaO3dTu5TudARoK/IggH/BAUAg77CPEqhUjbnL/W7NsQuojnvEYODjXsTMKUotg6jAeDqy52tW
ujcQ/KpVVozNTkzzY4Wck1cy0mCLh2HfDOOTz7xxYys2tF65twOgwtrR3wW8R0NnP+vU/F3K8UK1
n26dkaFh2e1zIpetxLzlpubIl2DUnTV4UQEmPRCnhb2XXXRJhva97a6aPj7UNrqpLtrU1kNV5a/M
8p7LytjVvb+VSBlmLT8XQjt4jX4D6HAzaWm7IQfb3JCcEaxoNW+nrrFIfVHfmeC8OAQFLWtD5jav
ME2+YWk4OeOwGqLq3CX5bjSHnZbYuzgzVw68tcwZv8oRxIQ7gpeRgMv2gS52VSM4zWO4KAI06TfB
PL5JZZ47cdbtq3Dn+2oKTkPurGlHbRfaQRu3ePMbHl6M+bHBQlZN7am1OdsoMVyGLPnsctbNpqxY
twFgPacu383G3LudBknu0s91tKb+djYB+BdsBvw1Sne/lwzfVpym7bMCJdrPwaVpqtvKau/BMW5Z
Py6uyx/I/DtnIgCwvVqdNjGKnTAv5Ld5ohjPNeZFT9Smb00LJdjiqNerNR7PGN8HABk0OC654kl+
WVLjnc44Me14Suz4sS6X1qRIRKiMfp2DaMuT4Q6y6GsiyLyVzD3YEgYgMxaJPF+kFW/8FDzu1KlN
6UPOnCBnlcFT73J4afrhuAh+JtNqd4Ol3dMBfmzqFyKWzpMbfOFOSjZFn11NILUr6eIEoRgR8OPH
95IoDJKOsq2Z2/alVLW1K/HbYy+7wXpyN7qEMjHCXrWdGwHFZWhZeN/cxElW7aCeEi1YKooYs/li
m+G2lMHrxFkpZStj+HfOS2Qp0yPk810N151VNCHC0ZZX5I9QFrvbZagozOGUsQfGGvQJW7IFDBM0
ojmiFea+Snkb5PWNEu3F0vyHYIg2WWu9oFtYGSx77Bltux7M+nGY3zP3c+po32YLXrFzpy/yLiLe
WfbulXL23Txcqmaw7tsq/TpVyQWOxFOBzHrt2EwhbWYDvLo40m6cMQkzAEmmLUOSEL8HRnU/CQkr
+sVMvW+x1e2LtDyJRJ9uhOGs4jG6rRumxZ20jmzaVGvYceikbjLobtkEVs8YDkYC6mV2v5ZNhWm6
Yxxa4aYY4eCstRFEVq3tEnMORRPv27Z9y3ztua3J/1LptHV0iMF+i1dWY2vIi/GgjeLGaTmSzhqL
jUWZTl95NGD9Zv46KsdQ01tG3qOEZRvX3zXoYbUZgboq9WumEU/gGazmiYcDHYeQdTAIEeJ/AWPk
/qeojl/rIuOwJfH8G+ZN3TRPkqE73J1yPNYFPu1IOU92MS+wMwk9yErf+9p+qDSr2pV99jk2OUuC
C2p2nEwfpVTeCv7uQSswrwxa+yKj5pUxMmLGThPY8Kdi7Y3pF8SVHkpKaI8oDrztPPiLHdV9h/V2
1bvSoYHm39EEbPjbMrgbVXdr6sNlFi40Er1cpanhrua24YlCwRNGkQVktAvgjDTiVUOCgg3Yxtzv
x9itUGFtkFjMO93H/5bIqlvhgYbMHYDWRGBeHnOklXzkSfQM1vFT3JCsRH0ME6IRw23GSowQlAOy
2cZbvhy6dpoTrXQzQi800IG17OEEW2oGaCDuc2TX02heCUxfxW4Qgo6hd+iMYYCPDYXVXd7OKAUq
A5N8tLTvIT9v2zEqL15iUkw0qbXxfKAhk1T9Nnbhn7hV4j0k0o5DPtKJ9eGgTHz3ALWn9VRNd32E
xVq4MjrD8GUUaNWaebJpQW5rwhVWUADKdcLwntx7NKBO0+RvkT8VB1dLOkq0LxCh1r6ebpXNvZF5
L5Xmn0eNQqkzj65TfPfZay1VvMWR7u8rVWWs0ynZBpMp34pkfIpSmBu2S+kurOPcsbXNAQw63Tqb
ktt8Ks0TR1OId6xVm7ZARlrLVa3ZZ9dhhfOM6tNg1HoQqhzii0Ui+YGtpdDQiAqDPOjGMTkKQ5z0
SiP5bOSTgSBZ5ruA2nonenowU8xMJJZ1HEF/zEmm1NGprlt/BonK08fqAe9ARBfV4aVFUOeuRa4R
rO6ZT0MUvw9BtjEm44Qg5MbmTvS7+LPgVsMb+CnxmYBAfQsj4q2JNN3GZYs0YzZCB/d9C5eOLgzb
clpUNgwRUIuY4MLSHlDWCvzpxAK3yG3agNgsQ5uIiE+wazrlyTAsQI7xujDLYzsm32wIyoktj0Fi
7en6n+zmPXejx6nz7ySEKDD+28E3jx7WdznkaxrKDKtk9xYFybrLi/cW0iZDoFOuXuEcrqtSATgR
t5PKXrSyPtdZs3c4tLmVsy6C5Oj4+v0C8LISGFetBn9JG892ld5ZONnrbrgT8rmZMKghNwTRMocO
rnS6CrB7OBJzYKw6tlgNfxxKFLHNRW9sc+ZcZyQMx2VEOEQmKI5cXaJJ3uYmxgjGebHbfUIYn7Oc
fbM5983W8DzGjHXyrjolZXLNAB/cMJhwmWeiKh2qGYkec9oktzaW1r7mssS2p7HuVsZZS3WwLOxT
K2B3p7RLH2UnaGcxwT12cXIfWcTLOTrQ86xsbvolMtMY5ocZjtJ6HGBpTdpzX5KtPkXeGsEKp0u4
EWuGGS9ikRJh17tqQddyIsqfzKphYtbQgshrju9DsAXGDb7JYDgs4u9d1uI11cfgUoJ0pJWTWsM2
zfx9m2R3aIfZFn2K3QGQiP9ki2WatEwaskKdotk7WCK+0BhC1FbELhsDChmqRHjBps4hx6zTbAiR
eB3iOaZAhDUqyukhTfIX2XCk/tHD/t92/n8vOuL/v3eO5GEyOH42zy0/8X/Ncy4ykCWG2/gR9EXP
/i8vOOkcWMANO6BrT1PfWRTS/87gwCbOIZ8YVZuMQMdd3CHd3xkcxr9MUOP8lO7/Hc/xb5P6TxOX
X2dw4DX5WaWBlpUuPi+O6QBSGohYP/fybZT11P5UqyMijFumRubG0RwYOugX9J3XxBxp6yzycDV7
tvsty/0qYnY/FAZs5S59dnFsG6HEL3PT2gz614rwtnKTzAXo0tTs5xeAgpSADpEsPEfc/N3a55c9
HiMHtA/orDY41HnUgL0iC2QTADnpSb6oMQsT5OnfDxocXTo+JifuqK0UBZyZC7W2AmF8bQy+nLRw
piciHqJzH81cVoopixZQr6cfGHsRsZtF3yhjaZ1lS2Adgkd25LF8lkVBd8a5ZaB3Gzv9i8axchr9
C9TmM7j2FXPszSizbSQHjrIaKfQTw7MCVO60j2i7mZ2x588lnOQsSavX0cHHc7rV4Ngglgh0690x
n0BDww3VY/MC7mVTsvBCDCVQ0t13ev256b2bSBs5uaenuqEPm033ykclw6EsnA1+cvDGlSbqsOM8
ZEw+wpmRHksFPYp/kRThtQskXR/R7yl+BH4anqU1+s2VN1gvwqu2ikYu/LRy2gKoWVlSAxYy76fE
Vivm/29mMwWvJPzJbdKndgOPbJqcTVXZzdrVfPGsIVh5MZqKmXps5dq30VSkdBiQCS+yLXD+21Oq
AbgyDbrLVsv2acQJMsqac4RH+a1njwmH1pvUX2xmibAoq2KcmD3ykFOeATDmhDGQsSQpmE03Tq69
28eP5GUJtckIDkbnAVkIK1EqOfQYI+OAslhIIcRsJFdAr0DWGFEkHKfGYRfRW4cL29OrcQe11RUB
jCOChpXeTg+jbHJ/A7to/K4nQcZBTiKfNUoyTxh0gso07fK7isfixJ0/gYbTOXc4UYBkrpSH3qs6
ZlcEgYAcjr/AibYNWoOs8dIssluR0jgUUf1F2AORWGgsv5N4ZK6CxgYFFRXoxQOjUD796IrBvj9V
Cq7K2CQlxeYoAxowEZiUye1f4rGvn03UUeUePo2AwjxaAYSrdEThWnV8wYFrtF/bgKnVNAf5s15z
pAHY6jh3k2xslOmYXd7Q4nTPGF6dd1Vy6RUcKwCpZdqVZ8dKmbrB7UWGUOiNcxuBqHeWQIDgi1WM
0Ou72AweVVBIY10UXk6nAaHBeyc4d68R0VAHpVFrVmEMzSUBpZXGcp3UAQeCDFlOOE169q2zPaxD
Zg29rYMMB6exG3jrEnkVqO/alPG5Yl7zzTPM8YtnMQi8MZAst+8wmpAxxiNk50YfmaRk9K+HXYzs
iClfW0U+EC5h2JtSoafY8E/UniiBrRduHt4jq5O5mpuI9pyayBwmyQLUzMYbZVGd82JIk0Oml253
qHrq+ItR0gUvnTkz7lHGDKxA2QJkMHkAbDzuQLtWqs+Utrc0IYwz5Cb8ZSNnuG6FowVRbNwHenSD
iKxCgtfqqIEmVG14QgUBO3gu8Nmv2MDNH71mIyAEHOIUlZ7VmqtyWFaaIg6oR8oJSiaFI4/1ho+q
8VYj/dR9anHbHW0OvK/SrnQS080lNaW2A9B+lkt0z44zuI9U3yLddDvA2ZBIhAfL3RYdMliCDPS6
DkfbiabnOO6woxqebYS5KtS0YYV14UjarW7t/TkZKuDi/dScptIPvhhz30peS70wY4HemuupLzsk
MLkxU04s2pu1ze3VnJug83sUHlFvrAOolfGWho33EmBhmPexVFayaQEadltqCUldAfZHp1SLGbBp
QeksWl3ipo+Wmq3gqOkUqnShwOiEkTOUOzF0/nA35Z11oyokUGtVt71ANpOIau8S98TszPDIUmqb
Pp1C32BMB2vLioydxXNLqzrRczOcY4EH20G6j36p75Nvc+O2NPgzJDu3nosc+uyh8ovDGRn+QZfc
xmtDFh59YoHoLbQkZsStU04UKynH5/4wMpr5HLS5BNg+LsV9kAOcRRmCrEy3UptApFoazCS6hVA9
9fKEuMVO1xFbJ+mJRCZN657cU+ICAp1DupbNHtFB+GTFqtcy+60tU4iidK3xAgDPaoNNXuI6slLp
noap1qrVqJGfMnbgSzd6FMPTYFOn4QzEGaXQLCcaYsJsZ9rjg9b0UGAXRmLAvsOvFMj08Kh7jCos
fySZZoxbv17ozfQOusDq3ghSkqjia2RlWyNJPeDMpENg7rFTww4jW0FJl24SQ/+1GOItclPk+F7V
kBcp8rn6WnSNfB+sCS9gMyA1Z7WOnDNAlfpbByB6aTwFAaTTUkZgo0Wz6QzzocGzFxocbBGkpLH+
gI+J6Vyc58V+IK/J2rRWrs6zAA5p23jSaaoQD2t0KUkM6QhEuK50lIgR+Qwok4zkKDPRnXLZgVYi
Da/MSf/AKLbzbUe7pzSek60UlXh1vCfhUGLFhT18LaZW5Te+tKdHticLAZTIAVD4rgi+2MCdIAvO
vbpVSiPygHrSfEpZl6NVnnoOg/18ECCqrNJ9wCVufbGqnqa8CecUBKc+1l/80gdIEjWIRWkmO3m2
GvXIAoHOvPoQNxPGgmIq+helazWFrVrw3EFvuGTf+dZ3Jxqtr9RSXg/zerLezJEMsLC3PX/YVMpF
+EwBMbL0YcIpNrnrG98FA1siN2oJSRa9SAYZf67cidZ6j3nDx0EC6wx09bXqbKY7AaHrX6aOiePK
Gwe+vr5xZU8ZR9N0Y7kmu5EecFCxTMVYwKdX2Xt5frXahqEOeFx6SlVDCwPi4xxxN3kBar1GUZeQ
tIDobQP5rcG5z8z6KGtL0Y8qK0h0jZ8xE609P1mzQVMAg6xp7mMSwMgHGNL4jWeWCWY3IzkhQCeK
Vo7y25HmRiw5hLijTLe1GU/XXLfL+z6xjM+40VHkIidm35rntgdGp/uRCme2y2OVt5w9pjI2NFB4
+FZWUZXC9F+A/e2qszpi5WakYuQ8weN6RzuXvff8GzlX5NFyyIuWmWYQOIn9v2XV34gtnO+/q6se
H/7rKSFroPyvQ5d/Lr92/9RL/fjZvyoszbX/9cMQSbWEjTaAufHvEktznX+R5Q5oAIA9uoZF+vTv
Gsvw/4XjDIGVDVjLwTqNvePvGsvw0EtB4gKShbPzB4rrf1Bj/exTcNiy8Ggh2YJh42P1/aiD16Cg
jKI0o02wKJ0SMhlA+v7jg/m7rPsnaYR3Uf8/QdZ/XmIp8v7htqR+xAwLnxX4un3hrLVLai10ZfDw
+8v87KP792VYiSE4oDM1P9SKPYxO0es6Z5p83FZ2QawI53MneIJ99Sd3y6+uhZgVXRwx2TaBpT+/
JZ7VFgK/iuAjyRPO9BOi8xUugE0TKbw2HJsteaqUQDWSHdFA3/TK3itiXZZPNxjVTtfcP7z9n0vl
v94+/DUMP7qDjTCwfn5JRmojxcc4tSGQ7YqQn0whEWYGAZE/JGz+IwLXm99/4n+65HJv/eOLtU1i
AHV9jDaFzoBOcdmeRAkSNUpkBNrSlZ2CP8TE/up2/ee7XO61f1ySIbvrtA3vEpTXmgrhGNvZ/vfv
yvjZGvLXJ4k3GGe47iFz/HgjpZ4i1Uj0fLlRdYcQ9q0kIUtbspVM1FAFZaU7nLoeIV9f3ZHW/qfr
/2zP/Ov6HtGjdCtNujMfH8nWdgYzA8KzceVbbbe3AD6Rnef7DK+yHyVHJZJj6gTXMcjJnPIf467/
AyPDXG6Wj48sDRPSwqlssBN/cAkFkaLrLYtoowpBRlf6ikzpXNMWpe/zWNYzGAKBhmQMASRz7Eeu
6JvJ0Y/zzWBEYdkMawGdM+XB41Y45wFTMsaIlNqkmY0rspvufv+dLc/bf75evjMHrBOP5Ydnv2lr
1OBxxVem3EvfpetcEwsCGjNL8KB13SmwnUupd++/v+yvVjagOhzGTYhRrvtBalpEHg/cCLumLsf3
AA1kXUlU4vH195exfnXX+7qPo59mHNvCYur6x11vCaqFtk8ZH+qfyIu4I1agow9tAdmotnrqHHGR
HRshtsRgEk4XhWmFqFtpZ1MF57HM72sIpvPswLSbN5MnlgiHEA8e5/chpi/DeqSmnY8MT6vyfVA3
t8gINi7w55F7j2yao27IkIsryDu/f2+m96t7zV8s8jZhwCZtmJ/fHKhiUBs9pKvSCD7FXnFnTvIk
nODiogDI4fd6ukszy0L9n/SHyaVFxoxu6FDXF+kxtWwSWZPXacI8bEchkpb1ON023H4TMYm1QksD
8VRqTIIjyn6vLfalJ7d5a7FCIuua06tquS9R8c2Zht14QDaqdqaXA4OV4WQBeOzEjgKc+k+Gyyep
J1RHTH759ZXRje/U3+HUII/iE10mwnEw3jCQuo2KNxTDN8xcD+kExd3UtsMUX9VI/8NB5xtVRN9m
RFxkojgHngwjNJhBk75OWFGWC0JxQBOXnwccwIQv3Ygpx7ON51n1p8Lzv44Anbpu2jWJu1ZxemT2
DRIIl/U8b6D67EtFGJ7efjbt5IgV9k4molhrcXvrGOYFneWOifrOoZsE43/niegB1vJnEj8R+LfT
jTny2No+c+bk6mU9hKjc2dRz9kkq2Iltmd/hlNoH1H6aYIon+lsAMgdUDV99eoFsRrtKJGFeyxB7
2HOS8o26/lO67AsOJ1UVhL23doc0dHaOdcngO0oWj2UhqdzvMZ/tsu4unzUNtK1Vhnbz5rtI/hIC
J2rL+ToJe182pP+y7e09t74aaXFuoxyQiPdAwPIpT6i2GeUvf1cl552Yu9sgi48kCIKcy8+TFEcY
3BU2N7UbNPsTyd6hFDFmElQZEQJBbX6MLOfiopOatBkNi7z06MA1Oz/XwbQrzeCcog1stOB+WXW0
RN8xO7n4ebyjIUzOoUMOFiKkIb6OpD5Q2QQlzMPpXRXaNvXl8g9Dw5JtsxsOaR48oL1HKBSHU89Q
VOrcIKNRnNMG8OLgoGDguTW6Q9dgAYxshJ0xap5xW2YpQ010EZ48oeBZG4gt8EMdcumgQGXc1PPB
eu4B0/Y1orb3m/bW54sjXXgD8gaEKb6WkZ9BKRB5IxGagfGlg/+8quhbJGZL2Jl9XL7qOOf/XQ5W
vvakSboLNqT4JtvrQq7zRqCyBNIsJvg8iMa6gPtYDocemziH42NGhkswRz/ugd5lJ7PFd5XNu8aM
0D/NEG4EGW9xaOfsLmysrvnJNxj7GenRgUhPbbvDk8N8KkO2nbwiquQRGfE7oiAqir1jRI9QlP+w
Qv1qkQ/AMmB6cIE5fdyOGci7ud+byGn99tZbaqpy2g14Cf+wEC6bxcc9LABL4hmcYP3/oMeRKZPX
DcTezRhk30lHJSVbrERe3ZH6RMfBPiaK1kLpJigHhhAiAUEV4mXZU3UnwvjPndRNxRXX/DMK5XNE
kmY6qc3vX+UHX/dfh5MAZg5HI5+DtvXhmIl/gVwe4A8bDXbSqjZg5Kpg/oL2dJ+a1nHiv1pgHA13
eJ8t82I70w5aabYSjGX/8FJ+dU4KAs/8cVBayHY/bxymk4+5lbvBBpTfFanoJ1Jz30lx2vUEfboo
GE2rP5Vj8zmhJdR4LBa2Fv7+Nfzy3vjHS/jwaUyy0DAT8hIca7qh4ctQqKo/p5336ffXMX9xc3i0
QTDJMATjHvlwApC0EYlkR9MNVOe11u2L62nQqpw96q8fzwi9qdDz1GZgGWqs+EW1t3agbfFLhUHU
HjRdbtsgOOPIPBYDjy0hH79/ib86NrN/A7KDwblgRT58Fi4+iNxrDcwxjLY1JcO4ZeEhiD7FN+rm
ckvjCa1H8KgJC9Qx29vvX8AvajJ8vAZWMQd6HK7un28HLfUsWlI6IW3G29TFoR+ZXxLOQXn5p/Lv
F3UP7DLLANdicyyzPl6ptr2KyKqAvvmhGKzQTU3saP6mNtVugVZp/dvv35q5lPsfFwcuCY/Uo+6H
sf3hw83dlj5bwiVrdF0ZG8eA9stv0Shw0G0N+vaLb3H5zaXqTGaEnhZanQiZ8HJHKIoyu3GOyhpD
hY+ymE0SrvK96+bnOcA9ObcH7Kcvc7KkB+lo1mVIszhMXdSV/AzSwdDjFNQKcfHd4lwk2hNilgf0
aWRUdreGSgnYCs5JxuYXO0da8uhcnGPWJceuIGO6Te8XRa4nnX3jpm+KqkpN3pOeN+eWF738fD/J
LZm5JBxZ+57dxic1z/IHhgLscVP8spzGQEyhqh5OTvNDvX4A5XYBEr7Gvn5L8z+UnAJJSj4a+rzz
KbOXp2QI+P2uvdVZMQPixZbD0jgOaL/Ei7C1jVZRsfTpUcTZdxR8e6v1H/FeXRsS2oZyIvA5lVu3
5oiYdAeDc/By0vLYbHsp2d3yPfPMMNY1/Epi5xgCfbM4EkP1xTb70yymm2X9Vq19jMw3PNpXUgew
GmmnDoEOCIRptRxFImIKrFQc8unixuWbMYhdpNGOrqInMh82bBhn2hBrJZ31chqNZsxNNXdBkGAR
HsOGU69HVn3XB2dFdz5v4+No0QjnM5R9c6sX4rrIkQ0z2C0/R9zDdtlRSb3cg4O5YGq6ELLywLDv
O+bjY4WVpfA/tVArqgRBazBse0aNCRu+meHojrL7jPYo7N0rjNqw7Tk/5TlOVbVbDjJ2Gjz5dmHS
arcuaE83gfAeI+qRKOhvyeu9kYnEvsSGT0zkcq+JBRWUFWfHnW6c4nb20Oi0HLq7N9BM62Ys7pae
ESngO9MZd0ZtHUeserWKmcZQxTBUjpPsflbJWlTjqaQ4rZzsnpRWdGKwYAlQpBMa74gQ5pBcxw9L
L2S5RxhikMQ9bxAjbZd7cNlii6A7gEE9E0S6s0nWalxkbnZ/cFld+4j7k5Ebw4pdGzvr5btptSEE
ErX2Yu2BwL+DqVF2JvnembK9AUh0Gj/xSD/+fkX4ANRgH3Z1IPxoIzxoGoH70eWIACMdeO8oEoT2
sNQDJnq9mVPlchswkNknROx63rxjjL5jnLFqreAPZel/LLi8BJqWeEFxXLIQLlXrP6rSSseKpVtT
sOlQ5EoQUrlpY/7L96ro/7DXU+l+XACXZozrWSbCEkBqH98vY1+tLDXhb2wnPZJCwqhF4UFPuvjq
gZYgzYb+vZ3dI44IG9bhtDGekIe8kdp4rcmnR9BlHqNaI9EFr2NOKTyN7y6wMn+ioW9XlJysDUbK
1qRgthOYpp3TjKnMDLOz95djzvLhUqTVtdgNYMgNRVEA2Mc3xx28Ksx3wXl2OYVN87Rza7UbmShj
Usj2UTRAeLaOQBUuVWYdmRSdCOK+Un9cOx6doh1vApc7So2kb/W4DXycXBIBQ5WTR5DE7qorvJkg
dfGc+jNKA3e+Ibb7ZuyXChTnH7a5HudkySo4F2e7dS9jH7+UVnJPVO4d07slNIfYAYeioma9HAqP
NZZ7FZSIMqNra0QPesZ4dwREMzGZ4933ioq61B40NlvGIfF1MNEsKz3f23b/rrXxNzUxQ8x8a++W
9R32loPk8dVoRXRCuzIhdzeajB4q18HPyDcgGu1cZOK5R42CaX5fyrJmuCRDVoKjSIrdmKTHyC/v
eoeizmG7iinWTHJDyfLZikZO606Ia9PrW1ZkK2Ov6/2zZgYPGdekZXZvRP1Wn/NzA6SFOIuLTz1N
FnK4PBedpUH8sPcw8QlwN48Q+UPL5RGlzhgcue3r+Fin4zZrxXVZZgmFejTGRfpASAH6kJVda5sf
f3mQ7pOJWVg+kF+02HmafN+bbIpzi3Kf3wDtwIiofzBrhsbRSKylRTyeS5zu4Ds46zqQEnFj7ZE/
Ep+Folr434ccylZX8+XaUXzMtWyfddON5SuMlHBXddLeM/8haeHC5fm9y9ri9dV5KbxTFuWZQqrW
+/e4JSJJKzDMZNqsjrXK7/vee3LM+NqZ/pWJ3f9h78x25Ma1Nf0qG+deBYkUNTS6GzgxKHK207N9
I3hIUyI1UANJSU/ff7j2kMmq3HmKwAHORV/WYDqCwcVxre+DnFoDaZxk7WvIP9+fj9gwdsHJh3qW
YNRFhBmNoEosSORRlfyYNFgpkV6prUWyPc7WfXBEYgxenjlelPSXpMYxHvvtJgIzLcGcuQu38rqP
6BWu/K+aNAFxBLuTYVvuZLqwXZ+CkCYGZNXQTHzOO1MVVLSAB9Lk+rzSjx1/Ye/8JzMHOD/YM4Oo
id2Te1c/43oLidthCmqCxe4InYmFNzmHYNzdIGn3hSPBH/86YFNxRY2AxsUnTkpPZ8WwRt0ZzMA4
IDX6+rw/qXBqzrru63mkq+UvkpXOCwGIotDORjiVAVqfONdna4Z/l8QWek5M+g0O2CMS4wFIQ3qc
nPd1JL+Ea/XWZvKmrtqLeoKeIxf3v1aj/4bkyv+avuBdD2Bg+7+fiAr+79N/BKrh7x/vDDB48g/Y
reEN714/jOubh0k38z+ex87/53/1P/7t4Vcr71b18H/+A5Wr3Xxujdd99/ih73wIej738j9Hfm6l
++r+kb8/DTL6G7CPISQDBGMGr3A4aPyefQlr2W/4acE1wr+M01+PfP94GgzOXoMsj8MQXgMcCnBz
+s+3wYDhSZEB/5mnSOLDPcJfoymcV/B/XUngLwL8Mo3+cMgHkgaZXmXV4MZFf8Ra+63UHx51xOvf
23j8Jvhcy86ZvYETb8ZtWHMEpw31ecj7x7WfX9NOIMCKNsdIM5DHNU9fhzR43URIVfBr27noBxWG
dOUZGg45zXbbM7KghqRJDl6tE2fKKOFVmhq82R8jU4SYa3k9vjApPdPdLnatFzAfr1kkkUbQmavt
XFcLnuRLL6/Pte6cg1GSs1lUdDdHZWH0rmOBNwPUmPp1ynn3+Wh3ma5VamOsczgfAHDDu/krODiZ
Z7+wp41vIOLGQ4o8NTqh+J9vN3jqf+E+77lOOf/7R58bmVdLNoczCjpzOA2/NrVf5Px6snvULn42
pfCKJY8Tn8jdxDr9ncJhtbyw037uYzuBWWYmzUStm6NeKdSE6zsJ/6/fL+kEZjrYwSYN8uREpiHV
FTq6LbPghbfo5z63E5mgTMR6XNEtFfk+KL5P+Ev3Ss+0HLlRmSTlkgqCH1IATKqyBsjU9q9JUf45
w7pQd9S4yAm8S1TH4LENxCN+wdQSFl4d7nKLQcBEOjKSpY+op8FLk45/wFvlNxO6t2whyuLUBJHW
Efqr5jvMsfxyEiS/9PrkLgs+bmIJVCYy4NinTe2p8vzQTriXyLBZa4FmLSRkO/AXBbgRkd9cEjkB
DxZ1gto6jEC+CFyQWVQImcX3kzv3fkZGsxrqsTmalIMJtEBMAE/m4NndTtBXXVMiQRELT5aj8gzC
hD0yj14yvDwXP07Yb227WT5tzTHF2Q7HduRVruk8e350J+4TAlbd1qN1JeD3fNerK68RGDpRHyPB
XmxQCh5rYm7b8qwh7tQL6RXP9IgrHUjoVoG/H4tjFtPLXrbt16pn9IW74ucadxbjIcnwEmypwJ0t
5ENjEoK3gTKvl/ixzzXvLMdbG9ZDHQObU051sdke6Uyo/Dv5dboTnzAH6oiH6BgCE+ihZLDemwSP
w36tn7/So5UTScAhsBFIZhlHhWdFuyfmh1/LTvx0M0gOTZXVOBlDWLuoL1WES26/tp3wiUqWDsCo
iiNu4OJdPaJuO23Vwa9xJ3pmk87rOOKDS9xVt0jLRUawvPdpG6j+p91tMjwQEoYPLtBsSLv3U9u+
9mv6/DDz6JfsFrzPZh2aHlMggmeaXqFoJvVaNWM3yQbAnSoeUchzbIFuYOwwxp6f2gmdZYqnscWa
g1JgFPQSTLBJKiKvYRLnTuggnXxcw6TCMBmQ7jJVYXxM8vW9X387kdOUgeqkbgVeuEAmOpVRvrLP
aW975bV7g0b26Q+a4r5cVRBTHCs8aAAaUI3U89d0QnNNA72UKEg6gil5NXPozNtpe+fXLU5oKlYJ
bdINV2+t/RYE+qZkavCarABMfNojfZjqZako8lDokrwR4fIeHD3yl7Io/7HrjF0mfNkNoL/luj7y
qLoF7RPnntBOXisn0paffvKczEEY1y0e5uzDyC+zzutABcPr03YnWjWD4Wi3tOE+zMEQ0NJv+Lki
jG5ucKSM8KZou6MFfjAHR8JriGROWBKoDcSKyvVjWAN1BUHAZxxoK8/GnbAslcTHnvHQUc9QrmTB
lOOZYfTapCBn/Wl3dwHuqeoIjav6cw4rOBi3Xlu2OHNCMgjx8oDqygqjD7SUUSFVIAmi3nNsO0EZ
AjGpbIbWS65uEED3ZO6JZ4c7QTmPlgOzjKBc+FcsyhI4GZS+e42U1Fkum6yOrG7PI6VBsSLyjj9M
ECH6xQ7U3E8WTGvqFsZLNJ4iNVGwEwGdzu9jO1GJ/Cfs75EOirhBwRakzTudyJdSfM4D+Y/3j7j/
fPqxYYmM5wrkoGMLlOsOFAoCknZg/cZh6sSmEOBFrQGpjmQ1LQTVHOmES2289rK4QH362Zkx2iwZ
Wkfm3F0j7cOwBS8p057rFyc2Uc9aGlJhKhzPdZ+oHTnCy1z6rTxuznfMM1QfV6BBJwMRB4g95n3U
DpVfeLqV/GSEnydc8dGzQAGc/jpRn/wGohObYwsgCudpdaR1IHbC5ube2Czza919zQnsmVJRIYuo
hNK5akpguP22yYkTmshT6Kwc0LKAFHwdL5pt8wvNxAnNcS1zi6o2RE/QwxhKvy1gHni27UQmMrjX
Jjiva9KO0aFaWbfXS/uXvFv/3J64/lxkP9KmR/X4sdfgG5vNgJMLaYLXOEmcuKymJmkr+CzxaHyD
MqfW+G17EicmUwIyhtk08kL69QZwstvtpRfFZ6L9l8br0WkHhuRtAekdnxhkBb6b/BZ498Gwi62e
fhlusTO5TFC7RMF29+tjJxbzYe6yqjKIxS1BZvUtXesXsgyf6QvmrpKgJNglxnIzVEK8QUb9+06D
pev1sZkTiks7crxN4ydErf/bMbtVQ+k3fbi5w0tM03mE9/EYr+84CEqV36D7xUB/NDSiBvYucE+r
I0phvq/Rtts26rl1Zc7yCN8Bn+cWw26Bp/tUnomXqKLhfmHInDBE3bmcwuU8qHv4AjZyrtnRgd8S
xpxYpG1K137o0Djv1Nc0U9FNxTawNfzGCXm6tDd5MhqRo3k9bChWqJbTzAPq+dmd/atC7WI29Ni/
MjkOH1GOrJOCppotnhHkxCYPURskONhRYyPuZbTsRLZeePWLm2HRm7RC3Trip4XTp2rgFKpbAO78
GneCs0dFdzrac3C2pzRGLfui/Jab2FknV0FRD00QnJCuo7huG07IZhN+9w+xs1DKVooJmPzquM5E
rUXKIdkDAlwvnoPR1YaPYbvilIa/YAzi7Vo2+ocYSPzGr9OdKNVqUzAnhpi3oncsBUQEjDu/lp0Q
1WVDbHyeEUmV7ysKJFOSt6HnWHECNB36OlgAeTg2tr+o6tstqP129W6BYZORGVeZmLZkNr1usiAC
XnpNPfvECc0UgApSdjo9mnw2N1CCQbOC956jV4//Si1/tFYkoeKynbcEYNiRH0YTd5erHZhn6054
yi4SWIrmpOBGtSdIw7fLckZlmd9nd0I0TdW8RHONmbAELpCmfD1WCegpfq27MRpk4GjnY1LIfNIX
I9+iYsEx329CP0PXHl9Wh2Ub5GM3JEUGNs1dzlBR2ayAUfh9didCO1bWKyTdSVFJE+5gXG9OAVTl
L/T7uQf+5ADuVvl0WOg6FgjQeUQvoCNbttdiohtoGYMoIlUnflMwdQI2kdUyKzDOirQcgRimawgV
Ay/94oo6S2oPI/Ji1x7fIk+6+yEe6KVscuk32VAnakPsGYdlU0kx60XfMyBOLpoqXV57/b5uTlCd
IfObxV1SWJ0le+R4Zp8AfNF+/e7mBY3tVi1SN0kBrZy4AN6YvjbDPPsdbV37eNq2+UxmjJ5eEiDi
kdh/awkL/DYyxInaoAvoAP3LeWxC2LpTybDdhjMgOX4d74btVMbBCst9kcGlCCtOFh3aDPgev9ad
sIWMDOntNQYNZHz3Q4CqYGUy63ey+0OKEMXNoQDYCc7ftr6iEwMHMEw8NxyuOZSFEQweHPMZi5fh
Hes78hPSwdSzY5xYrQ2vh4WjY8Dgbg9lmPYQcejKc8w4sZqHExhb59kSUsu5WICdR3XllrwwW55/
vD+ZLd1MoZausgVHmxVc6+q0ZE18NFko/a4r3VShGPl6Yoyxws5CkgKY7vkIDLTngHTzeWqLC3ld
ARvP2bAc5hDF4DphfklrsZvPA3v5MIm0xZhhhlxgO3b2Mq2y8AqmyAnVBWg0MNdCBBPSmoHI5Pyw
0aj3W2HdvJ42phmSkWxyZnG+GUAdvdJdnPgdmdxiSXDPOkVgZCzCuf8Btlt+SWfRezburKq8Rf15
COtmARlBcuBUAkwIM6FfpP6qA320n6R6qDeZLAm4nSFIV3FDTyJVtd+TXOREqowFuGktuIDRnAWA
jsXpVbBSUCq8hoyb3tNVQa4EbKEFaPrrvswoGKMpqOF+rTub4RJoxwaVSqwgog3hM12TfbaJ0m+a
CZ3NsIFwRlAIFYtYovSyRKIpGN4ZhFR+H95ZV7NUx4uhGJIjnravRQfs3y9lhF/rTqySJp/bRSKa
hprAltPCpRtk1UvsnHMrfzIDu6VomSB13zKSFLqaph3kH9O1ZIu5lP2Q+W0m3aTKJa3arYQ9oEDV
x/oJhe/jfd7m4JD++/557huQp6eFOo5TvMzjG4DH292BYgEVD+8w+IcUJaL//u94Zp0KnTW2UkmG
QQM8JFVLcplXAf+EZdx+92vdidzO1CDZdxErgPusLxSUEadpjvyulqmbVdSmoiYoLWPFtmXitIxx
W+QmKb1WElDanvY+AectwrLHiozXKQ6BZXpCXkDjdb/8B3xPw6TGARNDp4qD5BhPpD4imZt4nTNp
7sQtQ+nxgApYVqxJZY9dt9o9hSDYs3UnbsEFB95+wwk8mHh7Ac5/uduY2rw22zR3tsPVuY4lrRsY
0RjmSmQUApubZX4PYaiVffqrRjPgmhzGbSyyrfqxqAklZrxb3/mMd5o7ETszWZpIYdcHSRRIroHN
AQCqU68dK0iATz+7CQdMfAF222I2ALSAbjA+KN4TvwxAlAo9bX9Jk9GyFe1P64qy3WxL01NpoOzz
mmsAEnPaD5TsUFzICqRjzB+zcKpvtqY3L+xwzkveH+d76uYaIdPV1Ml5VE4oA+X7Bi9w+xwg31ct
rSngyChD1Hiq5H5B4KYgGbxQCJLKtKB4Dj5M8ajuehuJ114Dyc1CwqFty7oSF3S8GeCGEXG1h2c3
Pvq17gRwsthkCRU2ySsSEt5jVR/B3tjit36tOwHMMGDWeMF+agLh/Xoaq7nYoGr22gxSNxcpy6NR
LpwlBexmTQSHRT8Ne8xBtPR6R6NuSlKER/eGY+ophpZsH3RWxj8h4vK7w6GZE8Oyo9YYluJ8Akzz
WwMa+6t4gmHSr+udCG7h9gB0PEPXk2h+DcBZtE/bpvdbEd20JEAmgyroJuhdZ9uXlyXguW9nDNSX
CDp/vhcBxeDp/BCgukuFpM0LNmoY+VAAVwQr9jtefePicsQQ6yxWfQ46mqB3bdOGN/kECZBf686K
G0uWdVWV5UU2oaAu0Gn+no/Ket3N4Zbvac9MIUoiI03zIo0HcWZcgBKtFuM32bjpSR2snToLkrwo
NzhyUdrffq847R/8esZZcVfUBeRGE/R7EqwfkBA2tzuB5M03fs07S26SVjKv0zWHoJKcfdRbk8CR
UOar1wUavFVPu56F3bRUUIgUK55kgGqY810YjtRvJnYRFqA+2Jl0XVk0LAKz7wxO7ZmYD15942Yq
AdOS90Br5wAjzAE0lmFwAefCS8yPZ8LVzVY6mywaVCuX5+vo5hpwCTixUOfoF65uxlILq1bGQTwt
KoW9MZD99G7udOyXcwAr/NOfta7KvM0qUxZDH4bHgAbia9u18ze/jnfidaTTyjUsr0UNecMuMYIU
zOD90a91Z4FNl7wvcWERFFXeRu8TCuqOstX0w691J143JWmIzXEAB/26HDUwoyc7B5Hnz+qEa9sF
I/x1TVnwqYE3YFzl65RK+t3vszvBui69XM6PbAUgcOQWaPThHY7ozd6vdWd13cKqneFnCQoD7sgn
EDHkVQnQjNdFEXXTmeJUKCK1Kotu20hhlbiDsrn3uieibjpTCQ/hMPW2LFIWKKC1FmiDNlAVvTrG
TWkqDWAvgTSgPBqmjsj5F/CnAo/i17oTqqSkmrONBcXcNXy7HIBEfEvLRHnOwW5yE29nvJRyYFOj
VFIkfFiroj3RdegXUG56k4CNOxpgbCjacE4OuEIuP9K4rv0Cys1vkvCMgGyHqUav43BdrSsk63x5
6VD1zBx/5t8/frDGOk3SNWOYhVfdXBIUD3+QiW1fOhGef8I/ObMxJ16Vwklt7W0ANa5mfF/qJTyh
yk0X8F1BfpX0CRBHfqPICV6ksGWwCi9BsU6wU/WcEhQY9ZNf6266U90nYVPzDVMyPZORYx7vAEpr
/LZ/sbMxrpFLlQctB0nVMhtfgQ+eQMMcZGPh1Tdu1lOV9+u8ZOFwmoHqLhhl9kKoyXN2cNOe5oDE
fQudzamXHDDw1Ug4Zfp6++n34Z21NtasqiMUoJ/SfBkPc8XOXiIp/Ka2s6nhSQBUa5DUpA1Oscbu
suobewLB16+yC9K9p62XVR6UAWXlia2gHuGcHyQPsRm534WRS0OFCSirJjnzC0mCsAORHM/iiRwX
31HvhK+Zhh5WK2AyoIoJIRSDXXdWknuOSidiYVSCrCYk48WkZzAZVcMBmU+q1q98Gdy8p50vdQcF
qM6GCyvZuFcwyeyhB9r8Bs6Z4/N44AxnWl8pObtQQDifkD+g7iWdrd/1sYsb7aW2GJdLcFEP6uNq
WffQwFr22Sui6Hm2fvSaN2ZG2LZu1aWhcfOFRUL9UDDfvbCcJ7+mlT+Z9d0sKKlD6PiIVpfA9VF+
zXBbBONVOlPKOhDRKwBhUeAzifAaTtY0vpXWBtkJdNm1hMkPYkg80HXirK8Jp15pAHaDLZhv4WgF
Pg4uqpWmRZoElfg2AGDd7lISLisFf7ZNyFXVa6naPd3KHMy4Gv7Ib8FCFerCtjix0ef0/EcWbCDr
YXsDFuTYXHVQz7a3aQVo8RXjmeKfdacHXe8UvIPj23AYNNy8cp1nqGrxJUr+LYBnCB4lGRLIuUHR
nO0GxpZeOJCXlR3MLo7BXN+rfh3LV30Ui+WmnZctGQGaN9l8gP1Ilm+UAUgCXu8t24IDfGyreJMO
WkZmZxceLulhhYF1/AATECjYqDno1GWegSe347NpTX8wYdO0+P6V3obLbYxzFA2EQTV8Iqqh3V3W
R/lQ7+0YJ/NNnxsCA5K1S5b9aGMVDXdpxYbwUzs3hoQHA8kdTl89UDbpuO9IBfvmjkK+sYLxhzYH
KLCGLI6+bU3IqmFns0HUar/SpYTTCjnLJO13OcFWccTVTmkUtIO27O/E2s3sfuRsQgsZCwLCYJEm
OVuPHJBJ9grmPynucgLT8UWOs4nCFyrjfi3mKcK5c8uyurkHS19ZcsACD8R8xVY23U6aNkOzgzqd
GUDsGZmb/ZynCR/gINm4uqggMg0+t3Rep25XI6swrXZmabulxx3IwqwF41HZCd4rICBhakJJ3krp
9SpggtuDzLzO8AsuXcrECVSphk/7YZvOwuytyyDrBeAwj9VXQydr3+uaZNX7s9vPQKSpwLup93FC
FgANAvgyqssEQL3kSz2RRvycwzTYRIFE8o2cRWPw5cJrCVDpciEWfKvotELM2ASwg7dlFO6iLsXf
e4SnE0BTFK/1OvsZTryiECeLoURt4pDpLoAsdNZwIIzVRrfvEfgnwY84TBvgfGM2Q3glVN4eqbLD
0l3DUXgOsHQAlfCIevI+Xw5V15t8uY7rnkZjASdxMnfHIK9mGu6ZpuCTH6C/au0DwX2DfpO1fK2n
w9zPJbTvmn9OlrFPj2KaswFmyxDDfBzSev4ewVZlfwxiIvA4bF0brVdd2LXpDYrYJ/ImG/DeGe1w
bmzu2wSIeBvJ8DUIqE38o7cGrEQgvrbvZJvEgcZrCuxPxLd3sYws/8GThMYnnubQee04XaqhvF2a
fpY3FnLEGMzfJS5zYH91hUElb+OtymEbAHFmqZu9lflYfZwwO8T9cRQAIlYHUia2v2oEX81wQCok
F8MhbtbEfkyCcNoelmA06n0y5UEqwHTEJXK40zSet/sqKrEcHxqsDFG3b2wqBdCIA1K+BjD18cyo
CoN3/JFcpKEB4eqEUkcIL3bQ0y/DTxSHKeA3Oagps0IKOeApGTC3a0bMLtVCDJ/rbkb2QrFgM9fA
zEmMPOvwulzzHB7qeAjR7SsQV58YptL8zUg6m3ym8MBxCD9NO8b4bNbY+Gczj7S/r6spGz4tfdtH
7S5eYqXvylCQ5avlBvLxnVhDVZ+akpkRBKpBgRQF/0vV1lFhORToBlPiCD3vjTRRaCKoOLqBmsOY
lRR5BA0JpujTou0aHtNYJvFPDQh40FxOPc/7pkglLvqLKCTTeDcYobt+J+vFbGAUA1H3tgKZIfyG
n1WDj5otGatb+ECgpQafeSYpsq165KTgz6TQU34TtB/BpkzFEsL4GoDWT/RJDmoOBlB/VMJfJRUN
hgOZ2RZehnU8Y71IE5OBWj7Y8scqG1Pdy7Sx+lVfwtN+Qt/w+HsDonGECkMYtfh7LPRaAAGayZab
XTW1nb3MhngbFuSzZzaETR1LKQJ/jk1H7D7VcO29hze5ny/CkUz209TYuAv2A6sryFiaeRlmu1d2
Cc29HjDP3E4CMkHAc8I62kcp8skOkBXmGZSMfR/dp1U8wzXcrDVMxCq2S/MRPs1k6++xtxfNehhZ
ngh1vaZqS482mtRyjZe+gEFpSYDQPiFdO4Jht8TdGJihbdiv7TfWLHHNdl1eWVxOVsMYK7HTFag9
EnQGXr0SqR4xZZflEn8FfKzpWugbxRxZeBrTUQEgCyr/8nHK0nx61Uop+u5UQY8os1MXmTELjxGP
gvqa9JDxrK9sZiTp9vm0Er7d0m3Db7UborkZkUAwr2EZHnoStOCDdgl+3G4/qPPhGspyGqh7NUNj
L3aozFzJcNwsLvm63Twy3mWvmsHyz2XQM2wJlnEmy0OE7w6BMtCvwvyIrc2RlLZMUQfIbQBwLmCs
maV7Dq+nHXZgCdrsTagjpK7yfKpNvmPNiiP9z7rczDoUCi9H+XvMgCH86yaugdoPSQJ55GlMlJFi
13UVWb+tw6bG6xLM7PBKDOlm33XNNpnbOFz7OYSuUNaMYm+xYRKQO4V43Kr3i50wQPZkmtNo3MOQ
Pdf9fl1Iu3zArC6CLzpdYcrYCQIB0YmLnFYPAkLT8d2YadpDOtbTKov2Q5MM+Q1U8RkIx1r30kzg
gaq+vli7pQYoPzdRp8xuCDA7vbFBajAlxzFMzK9pAqLxZZkvc3K/hRKwVzBLaraJPZln3k37EX0C
0mzEKbI8sCXVdi8r3qOsCEIp2rzNux5LOSjcEFd/AWrZ8AcFw8WkkA7cWogyDV7jwX+VCqSYHUSf
gn6MTH7GL8M2iQPMrsz0BnXoUoHzFB2nrVMS8bZiQwikeROv4polZkze4HGW5m/rDRTeGb8EiQZc
wiaQFuP6K0vQXrJxqa4yWIDEh2bTrPuekhqo/l3c0SUadk0+wlhZM45lYEfqpKk/8pWXI+QbWYC9
z25RrBwu26kSZb2LKbLKP0zwMYRyV5uwCtCByTxjaJVrnYIAX2MfS/Y1sJ0C86BhAQTkORgwGjuo
EcfiXd02qrysKj2hB+W6RDfYc8CzQxvMjYXaojPqq9uAiPu09lTKYhmIHeUunlpafm63vJ/u8VEY
JrlSN+10bcN+Iq9hJsuCXY7MvAhiyE73+yCXc9TsBdh75Zu+jJfxMlqahhRbjN8HG27T5+/ntFpG
lDxOfP1cbuko9W6tAtqeNdlhH98GG2LiPlwFks92ClB82UOSnbCmxhTbzAC3D2vPBWRFi+nAmQ5t
XMfySPOJpw+TBMFM7VTIcvz/rcAD6wVrsUp9hDwvTa8WAUL9Jx5hPvm+9eiwewmJknkFTSs1dwsS
W6orpEKlKLfD8dlmV1D7jvPPSG2dOYZhnjK9Mzqq+ovSUKE/SQXsxluKpMTqjbEB1f2uR6Hy+gG6
ZDlc4D22ghM0g2m+/zCGeDP9sbVZ1EVHOpolsTuCR0L7TuYDwYbewEbKLtdB2Dq9aLloUHhaV4Fu
4VSGjOcB9lrBsL7C3vTBYhJB/+BGrmbogyUo8SsgngdYire22b5CbyzuVxy12E2qg7PbZ9bh66XX
KDqh9Vjn7+u6Fqbd44Q0sttA5lJ+JqBLiVcSlxCkGAXi8CufBsTkL+c3Q1UWxIqooYziB1P2QX6/
ghCw4PBkwey+6EKAei7xCJ3N7/qGzNW3FSx8fH1M9RIuYXjBoEweGmjCb3mwCr0jvLLdJ7pgGwk7
Opjzl0JxBUNDCKTxyehayneMqQpaICOhpL1oVAy5eIA93QeNbCz1SpfGyNMk5iCAdDzssuBdpQZO
HmQzW33CygeweYcEOhh5O5JiVEaCTIdwNiKECEKX+YdOdU2MOTtj6hDVOlPvly7GfSR6eUMQTFs6
o6hAQzdi7oPJzrh61rLsxNGwIZAHk5k5fRPwCSqs0fA4vRBQpjQoRVjyBuzsTW4Qim+Yfd4tMCKw
fd+Nusdqw6E/3xIBuQSUhlXyBqy91sh92aXNDIBzlOn4Da7h2FSIxUjMhDYGba2It5TBzTS1WXoM
1WT4dECJMqRIADVU3Q02n6m5SjMeJcd20lC0CYoIvWq3LimPLIap+0TSOhpggJDhGUaq+1pe121s
G+SCRFbOl+E66+xAcN5t7gySr6ZLXW14Y02qpm/5TuMTJhdpx+vkbmFZRm/aEE8iB5YEQuHDovwr
3UEht4XX5ZjI/jtP2mz6pNNoiF5FDXbROMChRCl5xdUkx+M4wd5xk1iSqMu4hKx6TyJtwss6HqPl
BhWkIFDAdT/H+RfZ12opsnoz3TuJKAbWQWzRcBopDjWvEjPFClurTKSVwY0RydvbRnZkuzMJOrpr
9jpYQjhU2AoPByQMSVnDhFUGa5qDukmSgL5wDfHMzfYvv96jSw7WDlEAPDaHPW5A/Q+eWgZkweDd
+IvfJYpztQd9FeLKjBX0HeFwjef18E6C6+73WOQWSZF2huBaku2S9dW0s1M0vFszVd77fXbnXi9l
EFx1tLeXQ1JHV6RqxMfzjvmFz35W2f7Zrb9bJSUYlT0PKnnZVyWDjChONjAVo3gsLxlykVC6BuAi
h9WOBBj2a4s8xhBM7Yc6lzhriZ6zuxoDacaFKbZeMLrHKh/XXRCPK8VClKH88BDrNsP/MKmYlycy
9LnaCalIuoO7LeR3yGyuzRU3dVRhWE94ExO6Xl8C4Zwvyv7kgsst1EKy9DpzsdjLPMXxoTBjPi8X
UxnZn304R/IgAVF56S34mXHslm0tg6SBmdbp0oB7F1w1dZ8H7EDrKOwPeb/hGmbHyi1mB9wmBJne
VyCurTukyEUBhBfrFq67s4p3OkZsDsZiacppvMhbStjN2WMt96pDxZw+xrMMco0LgbHppruaNAk2
ZPOsdDaDljxNCva4LbX6DoiACoeHqcqGq3N+WR8c0lLiVH2sRaAlOzZLL9IDGasVGgSLeYecZMLh
aDN8jOy7tp/wtrFrEtNWkFo3JYBcOM3i/A6NLoWhZm+HjU8VZHfr0B+IBXXo2PJgmcxVnC25uWvh
OgcPTNrJdvXhV0j8N2DtX5mHcdbjw99uv6rpb4XufnzFprx7iqz/H0mwPyeWPk+wP40P3dcfXx/z
689/4B9q6+g3JG5BxgLdAa4RwBX+J78+iX4D1R7yapISuGzhbvmX2pr8xnAox60e9lnZ2fr5T3x9
FP0Gw1UCsTWLacyg8/qPf7D7X/8ea8D+f1/+F3/o//7PjxnzT6ccxnKS0CSHsy8j0EHDdI2IfTTr
r3mUwVQBug4VgdhP8ZAcg8hMEPPML1Vu/4q8f0X/738XPi5h+NIhxTd++ndFfVtha41LqYHlwW2j
TYCTdZwccLT9QmQ17YkEraNaSLFarl43NRbojq8KwlroVoD4gwR0Hk5Wo/SCyA4Qx3abihXYsZNt
+wIXvOKg5JjvcIRXhy6T2KxscbynDXy6SYVL7gYTwG3XzPT+0Q/+J714frtwvhnMtjD8kDxCgqT7
2ol9RZJL6OYPWxA1BRR04T5apv5I2DjsaBBDNqXzZLfplv2lt6BffYq/OcMxDUMM4GHnOS5ZNjPn
2NkdoqjjR2ba7rCFuLL499/vVzWq8wVRu8hSjJE4QT47xvfjYdLbHNvMPK8Plgkz4t4kVEepK30I
8y7FhdxIR4jesrJBVi4vv8+l4J9XtX0crFjTfSRh8sZu5ypdJTmptp1HXBX09Gdls/p+ybe5w2pn
R32oDS67dkJrcb1g2foigC49kDTrsRXpE3pNB+z1tGXLx/8/i7keDhLiwfD5aexN337t6ifT2K8/
8fs89v+oO5PmupFkS/+X3qMMEQhMi94AuBNJSRRFSkptYJoS8zzj178PzNf1dC/VvKYy60XXYFVW
ysq4CAQ83I8fP0e6/7JxUGE+gNMNovg/YUzq/5L4fxOlHCVt29iOYFm1ffy//5dy+KPN6MUVrisF
p/TfUUxh6yFwx3Q2B22iDxHzImq9GsWeu4f/c0CxfOY32BIPEEkoZYbyojfqVFrWAxBJHz+etbm1
12SogrpWAuMlTbPW+xH0FFTE7laYljXnLH8LkJdKCY4+hVMfrIA/4kecZU1x6vMQA6NejMLFXk5w
n7pREvYBMngxfsutrqldhXGS+3Ve8mTxrTwSzTt7NWJxt+jzqh37tJjJ4YYImPUxy8NBe4ORsUIi
yIB/XN2ZmYroGiW2OI4UkAwgjyCW9knCW3vQm2q5rWhRvDeGpFtPyZCpT2w5UY22jhkR86binR3S
XwqGyJ6bxWtKwus3s1/FQBZilFN4F9pZO+lBbIhZf9IXIw/fNo6+1IeYGWVrtyRLB5AYhvHkO3Zn
qsDV4/IvFRehtZf5OM7Hcgt1Xg9uFu4WQPbeXwejz4J1btrVS7XVAV0VwI4An0Cf+8JCA3KP0FxF
+O26KXoD9uG+KYy5+FBnVED7tummOx3lEQl4PcaDxyMkX0CG+gcaBjnWWUk3C18bS2O/tKnl7IpJ
a9VeYTMWB0buiAW55Igy26NnMOZvlKymz3VqAauCENhYKUdtItDz14zOY9RY/UyWHmgjdoKIWgYn
uqRTLBtZ73O6L5iRFTbUlN6KQr9JRPSjLFSWHmAhPMC4xJQwV133dUu6fLfCGBqTIXUXM0r0aXF0
kr/Gx4gyqm+AGWXrh2nc36Za1xiBJtv8KSatPNXYIryZG42OUgjudyPKfvgWGRiHu1hk+WNh5N91
s0S9rIFxOfsgwu47O4P/ClpGbUtoH8xbTErSL3nXcmpA7cPZrynQeRzak39HySB1T9ci+iayBQ85
mJo9dBi+ye4D12Ks71p3rA/kFFPqkSCX7A3nFO2XmT5EhOR65MVjsyqvNvVB24NGmLlnymzCLBDQ
a7c2lLTogm/9gVJk/bGlvzXQsyj6h7mvtMETQHqfhr5ZsR5OsvWJ2hx/yykRWCOC72fCY5ymfIv4
zPZTZ4BLOE5j+7jJ7f7AzxpzxsxIx08T8FET4G+5PA6dZede3G4wESBRrx2XpDfB9sEdf7huHD+1
YrW3BtQsq0MICpoGaFnUf4PT5U5QhBhqlrg29nDDO+19U5op3TbaW7bndFaOjMYy5n8xfkCi4KYV
L0Bqlbgt+rSLvTLSkh9hJfvlrqf5QEMoMaz3Is2iJ9ehNPNHi6FVnPScr+aY40jcdp3zMQF7a7x2
SeIH+lca+JvWpO/yCOkOD4O08hvyehENl4E/8zqmatlxe5zuIlsZj0meVg/tYA+9p+xOAku54eSb
o+o+aWiY9Xc287jHsaJVToszdN8AkpqVn6PHPQd6MbQ69t+Aib4qLP0dGpKhy2RUlo2eXKZ6uJGN
mjNaY1r3o5606WdltGt+KvvMje7NugGxWoWOQajbE82+raHJie5MWX6J+A2rV1qDsd5p+MSF/rxo
rUCaqMi+OxFN5n0rAMP8IdHspx7HX9ungWIP8Nqrttg1o8ieBGz3MOiLofg0uwYd4xZc53tbLuW9
M+U0jXKziaKdTtZLLkf3EeYCet0sDiSOf3JeP9r9iD6wPuE0uNdCGf8t7blsdllRV5+tKOq7mx5k
q8Dbdw7vyqianX1tinX1ayuEvdUtoe7sewRVOq/rjMbxnXRaQpDw2XliaNh1sZJeio6O2ljgSJ+N
7j7eZvLDOWX8KxJzet/UCLAQavLwfZhrResro2zum76JPluI6VKEIfYeHVkUJ75FV2F46mJDLr7J
a+uD0WAaFu9Fo4oD1YT51wKzJBu3c6Jc0PBJK7+OnZRuH80letx6baKMHDXde2sVmMIDYVptMMcm
F5NKdWV72IxoN0CM9ezzWa/f7TBynio59D9Bbdc3uS2nAje3KPvSpfRgPFFZFf4YueC3WxPAdYA9
SfahoxAYglaqug1WV4ygYVm9fJioT+GumlqW0960yzZI9SKN4SmP9MCkW4bF3qicIg0oaMuPvLWx
9ekShD/gzJgz73Rl9Kw1CK2YBarqCeW59nZIHIS+inml8UQPKY3BBjP9IYInMO+cwmhLnwH0AQkm
lCMDCwnaBwMEfqJ3q5hagxkhPuT6EL2zl3bK/XqRcMVap2sdX4fvwADR5OqBY0QTV6yY1h95FE03
iZ1qtTcsncDjlZ7w4C9r0b8nO5A1RrfK/twgnv+XwIPQ8M2eqsQjP6WccFZXfRryRTzQc5mJEl3C
caUTZB8nUTJ2X4PgNAHUFsYoY83KG39yNWwz9dLQv+q4hQhsN6dy8JyysO7LxebKWYdGdXdLlIP+
Ybm43NPlWAu/FY4cgiqS3cdBxfL9yv8Aa37BWdZbADGeuKiq7MZkgIRbrh3XXRInuDa6bRbSNwI+
1b2O+7feV1G7xIFwxcBfKF378+qMQ7GrLaW9ZSh7LTygBk5N0dSY2qM/4fw94qQ+eXFTrZpnrEMf
eqbWDd/5e4T5Tjd0+Vek4uS+HvTEQD6slnxf8SpuGFqPG9+pYzsM8JFJPpDRxyFHnjeyU6QMFAdr
2d2G4YIZZtS5te3HC0HTG4SefVvNOX3bzIgwe0Dlque+4C0GdVr270UJs+WmgOJzSHPa7/T4rEZ5
lbNYXL+hTPEWTWU7+3EUZp+FEc5JoAmzucuH5Xlmau0Tv+g1AvhiuvYnk2YCzn/MajxVmSvWg2HL
lW5ur+H2201zmxO9u1jt1JpMC20tVqJrl1a9N6ilXI8V5XLhW3w0XUDqZD5adNUND3puWPtzGrv3
9BoTnKDrIVF3s7Siecd4mxx2JoLEizdZXTV4NEjlN5DdUpBRhM7XLouiL/08iOYGT6nO5nbPGQtC
SE17yEXVZkHMjDHtzH5J8J/MUuV4shmH93GstdHN2hSafUL7yBrv2tXZPqVF1EHNlZDeiUWp2QPe
M3W/ctpF87plFA/TshgPWOtlXya7sHtPVl16MHGMSfc14hi0QeuK05rbZkaawdRPuS8SB+jTm/qo
N9+QnzoK7/Q5s+7WZCyXd4bKpnWnpbm0v9lznHDZrHQDBshGiYR6kMxCt++iqBvjj6THKWYJelhO
d3KB2nij6GRWD11bd9M+GfRJnJrJCbt9nAoRfjeTNotpRg+O82gspdvcmUa4qAcocIb0e3yK5R/N
N1FRoFGwvRiqeoWL+aUWbphKzao3NbiCP36j2iwBPrSL77/UWL9BDp61Os4KFyUcE89Nk2JLsdwF
LdJt67IjNcTmWs1LSZaRzx+E3RM7STDpluVC1ndWXWFIuxgkhno7NUFoJ+3j/7MKuP5Zfujbnz97
gLz/D9A7XBJ/eSebv+V/+1a+/VrgW/nma/516c4L3+f/yz+FrxAuRSzgiimk1IGvgD7+8Z90XZwp
uc5Nxn8Az/Dx/nfha//LoCR2XdsxgLsEf8m/C1/9Xw7ekyQBrmNaLg4Q/NmfVL5nyJMN5mMZuqtz
XPlPm7/lOTCTqRUCITyBgxrW+kjsjfw1gmsH/SS9gqifQ4X/LMUOmICRfBoQLc+XisIoruYl6w5T
1Oo43ieCTBEIqJ3L2P/lDfzmq2DnfsHT/nsp+g6GaRqA7ZcNkTjLqxkOWnfQ1Yp1tob/szMm9c7W
7G5fiVE+EK6J8WNbf84HlT29vvyzPM8vH+XzrgInOIbYwoB5qYCzFqS99aRDoYeLRvgauv24iBQO
lhE+mUmZHtawSb+XyDTdpnkbHhvqazhDa/UPuv5/hWefhate/hJ3O3dkYMK92HRCfD1okvdrCROz
qn6t+/cOspqkiVZx0jr8vbzFquPbOBTtW3cqizdlGMcP+IAMeDIv8RjUfdg/ZlZZBnHa1/SRp+oj
ZoD2kQE898pAxvZzLn4uEJDLTSr5wfze8zNiwhHM0nntDy48Xt+QI3dd7/S9b6Wzjbd3dk1Y4jeH
0rYxXyUGS2hJl0J3SSbh30QsOKwuk2LSiaDRKus21Hpx5V1IgKwXD4cLnovzmAUl8fIDWNwSv+yh
5VTo4Uz+imHWiWHJsQ96oyo+o9JRYgLkbJxnVxQr/fnV+ZDDTOKvXY3yXSadcfUKF/jTzyIr+rSW
tFg1gWXQzozh63jC6NWNlWY4dBvGauz0ZR5KStYkjGGjZqv0RsNuiysP9nIPbWkC6xJDeDj38qYr
c4TlliTsDlmXhMDVxkhtodFkxjfhCpBM5L3YQpai26ArbJhRtrjAkTtthKCYVZyPZNTeIqYE1U6U
yeiF0OHexZYZ06rHWPz17/nli+OIKIv3ZujA9IIWzK/oNaz6hDo97Q8TP+yEu67tKzEk+z9cBa40
IYsovFloY6R9vkrZJisnfWwPy6xPN91surDWK+PKy3rxLKxicbXonHddAC6dr0K2oIa5dJpDCT/r
0Q1N5xhOPOGVF/Ws3Hb2JaMqw/erm5ZgEsS91Kek8VhAoWUEyumcMD0ZrZb9cLteDj5yif2jRMYo
gng2yyWY2HU4eFlqjcwxOThMoJbiZG/SgXLBU7k5RLumm5trAxPP2nXnv5ELz4YsR/OKi/RykNCF
cEz8E+Vh0Jp6Zzp2eYKfrr6lUWUeqcBtDwlPKzAsjSxutBePbbWPmSOnABoidYuYFYa/VXPbV5Fz
ZcboMhTiOW3htAZrC1Uq076cohTFBEcPrtBhtt0U0l1ITUUbo0drhzAur8m5v7iztvUc0hFDKLl1
8kg5fj3k7tBT0oMjHqYq2dmiNv3RGJ7UWHwE+N47kJ69TInYK2S7b1dxO7fm+9c/gMs48vwLbGPr
D9EpoFN0/gtQREwgb1vlYeyrYteBth6yeLUCAqA4vL7UbzaXG4avTG4u8ry286U2amFtSqc4JJbp
Y/6uebFk5CQZ21sJO/5K/Dhv79G91WlvkLCxrSZaE5dJVoXQLya3S34QNmM4WNzO4BaDkB11aNHc
987iHHWUzI0dMynjf7C4u3VNuXpsTIK2rfilQ+s48zgwd5EfKK+0IJ4GQopTFBOQs2HBuTI6H2pu
i4YE+Ny1U3UZr3lym0uVfi2HS/IDzhePllCNumjyw9o45hthxdl+dLTxXR25xTazuHxMqL6vnKMX
i0qXaW/hSq5Zw9IvmUiQoJ2oAbs+pBCGjvDw9f3KubpzpvInskVF40Uz0zCvn6gX75hFMYqnHWVj
G88hPn/SkE4FJme6PMx96txtvo8bxi2Pi2mnxwUCJPhDmX2fSq24MrL24rNh5e0cE8hskrxLyYup
SV2odo48oKjrvumrZF+7Rgl6AkD5+jNe3h2EScU0GEtIi1rhUlBzTbqoNsfYIK3F44BbROwYsmqu
fJvPf5tfw/K2jGPxDwogEtcXdovIOcKvTY2D1oXNHnxv9bQSOMKOqhzA1Oz0G9C0+bgszGcBR4tb
pnwGX197/cBIeP7WtuHsXrnQXkQMk4kmi4JCWbpFQXZxkgfTrCo3suRhZaTX6yYZBTkEVObeol2S
NcmV4/Riq7cUmLhPHkDfnA71+XFa6bHkRhdLODyQhatusY6b/cOf3jEW4jNMyW4HSFqgFOerJAXV
X5OwitGU9EXQfTnoSRId2kGqIwamfzYPTSCkl2tQ/hEJKYbNSz8Fch9mSFZcLmtbZEdLNNvE3Vpe
OaYvPkVWUeyasbFEmN65KCLSsYwGBjPyQ79W849qFdZd0xUVJmfIQt9YXdTeqEjqSRAKMwte/0Qu
K8/tCYk6lH6OS7F7mSqSXY8TYmD5wezGsPGG3sbnKxXMr4SVMZ2YZDEz7KK6yofxFfVAkPU149YX
J3X7Cc8RkOC98TrOX2oPxE30EfkBUqDz3mH0iKY2XY3Wgbo2DZO8IpTwItyynk3SwHiaaXGgLq5t
hLYdrXCq/FAk47QPUfRmvCS2PjgZXBYsb93jjGTZ8fV9fhH0nhe1LUopTo1SFxe4stt1MbQ+Pyy0
0QPdqEczaBiYMn2j0pr71xe7BNmez+1GwPo/q12k5oyH8DMq5P+b0K0af1478WOAEODTUq8/IqpQ
iBuEaZy/VGLYs89cR52eMiPOrjz1y1crKUKUIgbxX9zLan5k+E0jeZgONRSdInNcmOwg4qOgO6Vl
fybKvH2t22dE0HOIRSY32/lBGg19Waa+ng5hMtj7Em2+w1CIa1qvL8M9y/DBCnoICsBEv6iuSpli
mqO08dCbhjX6MYjaXtXL+I0mLwz3tLYzkAgzrY/5UDpJIPoq+1QzaFt7KoHo5VXGas9MV2VUEa+/
+BdRmDmyLUeEIAVdzro82u2Qt3HM4NkBdqZB03d19oxyXxN5fvEBUTUCEpP+wjshSzLO91kxTJpD
ay8OPTxLb6jq2EtR8A4YvWz8vrU+Co0ezB8+mU20111GdZRJdXEpGs4gXMn4YzIcHPL5zwl24G87
W79WBb7Yv20VZZOcCGtDLS9CQ9bp1DByweGqHtyTaYfh3kLf+0oC9HL/4BNRagpSXNsSl2oeRIFY
nxt9OFga5s+akTcUdIt825qEe9KL/t3aZMWfHg1iu65vMY//goPRRT4QcrfUWgVw1AsAnCIvoWNU
Yg3++DVRPUtm3IWgkL7UqcutRNP4V3+odWuFeKzb9T4Uqf3w+jIvoinBDbLoJvrFN+jIi2g6jVEf
t9VYkgc4WrDQO/Ub1xyCooqa/etLvTwSUqfAhLPFZBh8x4vbyZmHOZeh3RyWjjGPPDatnVVp3/+D
RVzYhhwKnah98TwjvAQnKi24ngz875wlDu/cKByvZE+/exTCA3m/C4rvXkqeMZEXx6s2NYfCTd1j
7ID3zlSdV6qZl+/GoHmw1W+6bpp8RefRIU7NsdmI1wwGD84twHrmD6k9vh3GtrlyDF4+ECqvVIi0
IkxwgEt0TWjM3UVOWR0S0S63Obqgj4vG/O7rL+fFJbZ1L6jNqPJxx3YvrxVGFBqwNHs85NFcHAFn
tO/4n4c3oYimh8QplyvhYTtRZ+UEw0E2sRXWrGEJqorzDbSj0B7kEHNpMgR+aMPWfjAZ1MMhvhLd
jYb9401hWzDn42K4khq9fHdnS78ozSTencgbTEw3UzAteYiezqLELu7m/EqkeLmrpoBXy0ERIOcv
DqNlZqUJaZ9IYVvVnewK8SXKB0Zyy1UdsRbEwOj11/gy6poC63QYkDodSHib59uqwcHDfLvvgVAw
orRakTqeTUW3M6IEEluiF3e5WVyri55D0dnbBKxRpuOyokvr8zLYN9jzLktetEf0RMaSQqzIPzPw
NN620G1aP42y+POaZIzy6xZx7Tj3RjbvacbMjwNUmxjVkGh9MDWzgXu46hAZQ5hn0dEotKK4Xxpt
cfYqr9rOT6vR/FrGC9yQ13fuBTbKqedEbt09BecV0Px86ypj1CC3pM2x18z2g1rqCH+8PDNHAm4h
b0xHIgWSuSjteVOmdek+7sf5I8zpUAusUZt6vxr4+970K0M2sP7SZrhymp4tSX7ZZhcdAKWbpH0k
fiSclyqdYdnxy6vQYGKJ4UI4DXGikFPKl0fIc9VPoKLohxGlZAxxmUIlMaRbQ+xESwUu6YywCj31
lCFvCgNmc3Upw/eDbi+fqnTplN/qeX2NY248zxr88pu3Hus2jEAsBj1wjMtsLQlVqctSlgfJZYp1
c9Y6xU7JrP/RKNfqPa2u6sxPwkqZu1Sb5ecmieafqjaSb0XZG6g+9O2idiXTtYxGlynUMNRhI91P
CWIMN5Tj8rbQzZEhWzTPeszEGdPzQggxrh9NZp75pjWEtzXT75mv9wrOUluKpvIHJ2NIdDYzOO8C
zZcatsXHdEiZt4rMT3rY2Qvz+fm4L7qNrNNGUeE5KgfyMJNJH/0207V8545w/DKnXmFWVmtS+FHI
nAJCK0DY3pJCEeFY2CV8NHOd1N1i6qY4NhX5s78g+XmvOn14GBSjSb6mr+X3rmwYqBrBp/zVbTsY
86M5FO+bqNTnXWkhXAM513LuK0p6KEWVGd0rNGuKnTbog3HbL+16YFo1i3YCnYPP0wLQ7yHS5gpv
Hcd23ldpFb/NhZttPB1lFPswT8IDI9fQuTxGOQrNL6ck14JSV3kXIE0n07sNK4UlZoglPubdEtdv
WrBv0ye0wKBY0sb5OtQtCjgFM6M5rEggKSwUO/y0vajtHeVPKsr/GlTZ3zaIRMiDalEeOkaMXb9b
oZR3e/j/RrRHAEc92rHsTM9w5uwjo83aV2yXjZ/GMoMMM4gwnpaQUfzDmhvzsGvpmE6ejevpUz4W
qeWpxizznUx6J4VRYTMAa1ix9VkL56X424aCrEJfJuugH+wkMqGEVVPDjLK76gx1DJrz3UoF/ee5
FsZ+QDYGuTh8jfQ7axkd+0Q0d3soZtXc+0U7ukNgp9Bg+egTrOtj+OntD2QZmgW6Yq8hycIIb++1
k5UbQTT3/bu2QPpoj0mmfAOctCgvSw0bi2PRIDCmr/C078Z+yseAAVOEL0Q/pLOX0B1HBUVAc/Ny
XYekN1uL8UFPzYSZdXRq3uuRJWD7pEXCfHWTLJ9pYuuVF7nx/JbhYv3DIvIYWhksN43zX4wfIq4Q
JAKKDJHMcOj7aW9ledL6sk62zWWYO/ZHxy2VxyBM+wOetfal1ivtR8xUumTG54nS0SvV7KC1Ayq5
s+ADQ3+d4vX94JQcr8Zkxt1TemXdle1a7pHOyqZAFtVgHEN4oU+indaSTTe7wkuWxHoYBAkdiBdi
rMxIzeteQ+qEyZHYobImHVkgMNJI/dCimuKwZ0t9t0KfyXZTFacLdP4wLL25DJ08mJKhW32h5zPO
d4jZeL3O0JG/DEwW0dOv8ByPmji/RSU7feSkpfdZpCGUyB03DF49ViBRFfXl16xNUfwxOk6Vz/SK
+IIzku16bSWW+55ALfyl01PLF/aUEJoiM75FLW5c9lGSx1GgMsKqNwsnrjxzjSR0RySj6r0bZ+ZT
LGVvBHottM9dKOvvHa7Ag2/rrULdshhgHEIwxRMMhxfiFZco0FSrwoPthKg45fp2CzYwKd/1s0yT
Axp7Ns44up0dm6bMyg+5tU4wUGUCOX4Z+8jdSTdxrcNotVa7YwJisXZpVSXlB2sqMNbKbAOvRhvZ
L82bICk+VXbCjaxNBnzGSBXuLi9NOeI/kqEessKT6YLOBj5kd2cEgJxuWCGyIsz5huMr7QAhq6n2
AIJD84bvdZluZxrln2Sl9d8Nrjjb62ITXlmSuZPnztYKA7RAxsJlHumTYp4TjZKmA2sV8zxriEQZ
xU/YZabkk4jSdu/yNjUfPmofZLWRFnTczfZ7wlPYnr6mOZJc3SZTMyyLme9QN2DSs0lS2NyzMa6P
S5LUOTzqxCqDMdabNeiMoi38NB70OoDZXQzQ41f9MzYLk/E2EXMWBRpzbCqI7dGCdz6CrAXz0PFD
QxHXHY1uI7+v47GQ/jhXydt+1WormJ067f2kbSqNBp6BG4dTkp+VocYVJp20sd7MiRiq0ovSXu7j
NbZ4ACdpDMw54xDxtDkryp2cStv2mMMyhI+CFRC8XXQNnxBGHDdurYsHSyz29zWHHu/3qewzTyeD
yfZTF/ewFEthd0+FhW3bo1FY47KDTcuZGkTn/F0YbvSRyI7Kld6GA4wjdIgeOkAY8re+CzEg70KE
jVJJ7eWDbYk71TnbNEARR5nfzoQWP4ocLtwsmolx9pIgLFQ2fbWRnd3s1EGCTHe1XudiD0mza73E
HTU03qOuULtspnPtu1Zc/YBCnw27rtakuFV9yFU5z6HGUV9j9a0203L0IEsWyb3e6/on+iIlYv15
rgl/zpDPuK1gzKRHWyDOsq+55sdgGDtDf2M4qDR4MPgHpj2QRVyPktacvFJJSXle2jxnaQChhgAE
pYF92TEdFrsvdYaRTwvn5w3hrbBp67XxhIiIEqHPLBLcCDpeiKz3eot6W01MPKFTNT3SizfsQCFd
UHhwUsnbEnhNYmf3jvNmqZPIDRKjUoKxitz+BvfUgsCZuvO7El+dwpepyzX2emJ8UX/+8zhb0wft
WN19MQbpzinzvvhzn3oTV3TTaucbhP6MKwjERVH2vArNWBJw2HfMfF3AbSbeYbFqauuEtFJ/q6ap
8hn9j0+OO11rf/5mKaoyk1Y29bQF1eA80R8R5bFnhFxO6B0lqyccAy2lznHI8RVp/eu799vFAKVc
cEo4F5f0opEpiabOCutEDS39dJjEQYPf7qHJc63L8duleCpoODBOzcu+EaJRakRcyTo5cm5JuGY9
yE2o1MSXa1S+i7p2e1smo380p2wI4hyL8y2sG6OVa2OrE35R2dMaduIoEqktXoRW1l6LjfRK6XMB
F/yzoCHp9MHd5eku3hn3II4foC6nOV8+kz3t+qx70ujpdn36NzKRqccIRnrl5P9+UeZjSTsoJi6R
l6l1nRx+nnliwiS+RfZw3KEC6O7SeLJ2DPuQ3CJ2NB2HUP0huen5eTmk4CImUJm4tL50V9EtpYkI
z5RxTqy+aw+5ibbfnx7ODcO0Nr6qAoy5NIEZR81mfGtcT2W4pTt2o/+1YTI+QszXvu+XUcQgEmLD
sH0DOi/x/MREqi6ZO9Nm2I1UTSpV7d7px09//DyWSX/NRut0I+RukfkXVsWyJnktO9Wf+qwu38a1
K8Eya/dd1xvNFU7kZYOEN7QNuML5oxOxIc0XJzLUFaM0tYMsaLpJNaEAdlPmjfrSVr12M3fafG8v
ERNT9ljtHDdyj7lyh0cXLd5TP1v9keaf+ccfCXvrQOaF3SHBcS8A1kiu6yiWsD0VVqb5haGJz6Wl
DW9qkxnMfLXXm8Hq89s8c8w/Pkj0pED76czwAxAwON/4iDF1BEbr8URmOaMh1ww3ZElVgPROfXj9
Hb88SJB3WeS5vwgfdQtNv7zjuqzMbJMkOumzJPGHqRCQZ1+Lpc+Owb/AFrxeBUJtEkrpw9MKukDE
O7cPs7rh23dzODJRVCe+ZWk9cyn9vAfskidge8cnOZHf8Qxnvi5k/l0xb3yju0PmT6JFEY3OnJfO
MQwfc0qQtzNW31oWRh6MLjysNQJhpZU0vmaZ2g7NWsh3r2/Wdgh/eYoNfNkIRsRLmqQoNFx8EMJo
pMANsjnI1ap85BvFh6brSarpPR+UwpfMi/Np+iPTKlqUkKqQTDBpcyuHTv/FOdTHaaTKg6pedHYS
GEVCWZWjzP36s10chG2VZ/4+IYVOqPMCQTbjec6k3R31chIQkil1jlA20JL9o3WeT4LNbUdbhOyH
831+4FA7caPeiNUp1vvmZy0GDkEeuz9fX+USfnxeBlKhC71EJ95fiqRPTd5BKTSNUwxZPzmYTah3
/toasr8JmYT7OiaD9mVx7DBH3KfK3xmUNwJZz4V3WNrjwCQJ4CQAKxfz33SIwmtX8MV+bz8QoH7r
FwJmU9denKU5ctJ0BTU4qQF9otrIDb9cVHl8fR9+t4pDbxLMBzIxlKbz3a4L8EkE0MwT85xRADhv
BGYxXGMavlzFVDqRkugNk5Me5fkqSIM5LWRh49SOzhfYA3R4y9KABPKnD0PSpwvkhTdJGPgn58us
LTOXiDAapyrt9EfZa+EHNw2vxarfPQwdXf65mUbSJzpfRWn5DORJHQMtYDyZqVj2K8hC8PqzbFvy
Syjh9Zvky5AVpW7R03gOmL/E3bYenWQsRnkqRGG+TREuvDeXLqcmb4b715fatuVyqY2gDGmPTgbL
nT9QjxPBtLihgJgzMeLfOpW9V7MxH5WK+7dZHS41qFGNZWDflddcpH7znIyncMxhz5N6XSbs0HN6
GVeUO0nPPFo55ptet77cWJDNrnSrf7fUxsemTgTqeJFF61mnGHNRPCfOrj5q0ygvxgqQM6vE7vUt
/c0ZIY91WG37Nz3L8y21Gzm1ax3JEyz09IhiW+TXWvQfnBGLxrtNGKNqoml5vkoeNopZTWWconLI
9zwcM+WjPgZ4FE9//mmxlMvPpa0gUMs5X0pqA+Jm5GinRZaAlujR0jkM5/3r2/abN8T1BVsWbJLG
1qWGvyqiunXLnEPPhMNbMKiV0eZ6eCCMX2sVXlzV2/fFUnzDlKWE18uSqozdGaXOXp4Ga0rfJ8DE
mbfo5mQg3VdER1e181NSjZp+5RD+dt2ND7LR8hhV3E7OL9+1ji4k7aBWnso6/gutDbSgx/Tgzu43
pZbW00fn8T/YUwNVly0kUlZdLDibanBtBjG5R9zuACBJbwoy+66esj9fidO4FVDbuVeX5PlxGtCl
QnDqhNmCeI8+VYOCtD28Awv8Q1aWS4VvcZnwaXFFIqWz7fIvu2hP2EQyccpSUzRDKl5R5ndX7Upg
fPGutlUg+fJtsQ7Eq/NVnBZZ2AXLuFOMWl3j2UtT3/e2piGnWRqWl9PiwBVBi/O/Xn9ll2MIJHN8
BEDuW8VPHXxpAS5kjq7uGFenfhxtJq3hjD86Zjk+aUgLDLvM7BxA1lEgr6ObkRUgqm30t0iBRMCV
mJcWfxrOQB2YmGFYhloDuOginFUEOd1dh/I0NvnqIz+QPE6zoV8hCmzbeXYPsQp8FSZBIYjQubx4
qdq86Tbi7HjKDTfcaUXSH/FeC/ciSp9yRNavBJvt4F8sxzVgb9f4Nnd6Sbnb9NBWdFH/i7o32Y4b
WbZtvwhnoC66AUQEg6VIiqKoDoZEKlE5CkflgH/9nRBzvLNJ6YljN27jtqQUmQEE4IW52bK5ABWN
Of2RnTMdhEyt/3a+o8wkhkOM4HL2d5y3ibaPxsWvc9C7m6ahiCERbbIr9s13Q9KHDJ9OaX4mR8/5
MqQ1tZHcNKef01zJn6TQdYtqCTr7jvrIMO5qNwLGXVMG+DRkyviqiGweFL2g/3iLb9UxRJxqQyip
Jd2zVQXDEWS9l3RN49ZUtV24kpEHT33X5VCIqVKYztWwtmuTVEUz3EUz5alYKpE3sU7NlQS4bLpz
p/U1jMfOJaFf5TDXd6LIYeqqBVbtDq8UMu9RltfmMfMx+9n3GrLpbsXi9/sSDCTTi8EozX3bTPA7
oFOAgqdq13zvxm5NL4JUp84+stx52rl1juABwyPrxYMZj2XAlHdfMkFvS1yWVPehfQjnazuq41wU
q7lremcMD4UIlyZRavXuOnSXIqa1ClTAUpkeUgTLEImsAVapEsLQ3YLAAwlmGOYulQ2RVTsbJFUd
z4E739NSG+YHswgkmGTPrJ14RW140i5piuOa9/ldA6NPJQR6+fXiFy3AWYUrCZ/ROM91BSKomkN+
PNEPk1UDAFtASbQ1wmRfY12t8l5bozPt8gKj64RifUBhepLOlQwM0e0sZH1yZ5Z9dz8MDT08hlUu
jzpvx1svx7wGlEBpo3vOVi8C3+93L23m4hqRAnbZMccm2heChWpJ7zVtkZBmQVlByZGEuF61SHcj
BOYzI7cU7gOjG8Wjl4kYOvVy5ZS6yJJy4qaTkOgeCxYqYk9RFsyUpGnzWc6rqIZlUvcoCKBohOIS
QEedH7ouDe6XwLAfnC4kL1MN4/QYKW8t9+Go7KfKLcXPdETfkAzgx79l7iJ8SvqlgrlUpT4DdA6M
rduh5W5nWo25Nismpj1qDE40ssH6rOa8+pLN2nqxheJwhz4tBEkRWPMNh5SRMekzpONuLIk+aQlu
X9oW9gRwFvDYSB+C+QxYdfjsOXq6yG1/BhzmTNrfkbNHdGzngKD2s6mqdAcJZqqPfh+KZVd1S0pi
NjIychGRCSJkceUqwOT09g+vMZZi31Nrhq8rRsmTXK3ZonDXyfMRa24NYaOrLxanb+24hZP4PdSD
vB0jyi/tLApFBmOpPLIcdCnvhxXVedI4Tf5oYu59adkNBQ/oSOPt6ufyERUBAkYlCiQacLwW7qjB
cgNYlbX+DEod5RcrdkOwu1RWnSiFzQpMLjFTPM/OEsVmjblBXpjeM4fykFKjbap/rDav6wRQLjvT
EOXSiWvfGBDksWN9hf+jf9hlKl+aoehv8YyYH2r2cXUAjdk8VVjdgvGi6RlIg1xknBVL8IgBT+on
+YzWKBZGD1QHym75M4Dn4R5b16ztiw4k72MmcqOgoATILG4X+P5YEkXhc62VUe993YUnv6U4fKYX
Uz8XoqeEbErcO3eOU7ifVu0vL6pxKPAjKJLPUzWSusuVC/DeKuR123i62rtOb96stm/me0qh+t4r
pGlwyqeGtLdUb4mdBLHzMtDSkIMtMyqIYIqmfugnKIOAJJFrRBNGK5nZqxwY7oA06RSIkGZF0Da9
k7hjHXDn6TrOO3+OML4YsSuggDgVDYCVaggo8tHwCbyiWsMbmxHds356AyCpMBxhSGGncbPCqjtz
dIT/EA3qwsNup3VuKelaOR18svAOGhuK6iILivDZbk32AmpyZBJWFzgQ4DfBSLE9GdT7OZtkvdez
bk+RWoHGVEYlrbPWd/kWWsv8JXNor965KY25seURc9C/GsouDmv44DikNPYXu5N8eDp64e3mD8wS
PoFZg4CfMr8BlOsDiheWak8u+Xc5FOazCkEn78CaZFdRZkJIWg1jezeGWjcJmzs4CUjeaInbYZD4
adRlk+47xJv2l6yrNksDV/uPUiFLOKMWI81dZM7+oxEyNXYRSSqqzvjd/9MPIgUfw5aWow3qveKA
5zJ6BOrXzVMIhP5C1lDwkqn1CAbcVVdD4ja+xnAbLlRz1rd9+wyOpWDoAZJ4wjJHZLE/DagJSysa
vSNu6Ja3Q9Ohr0t/Db6vc98Wx3mx3L0Q0VQks6cpR0L66jEuAW33vUdogmPA4HkPXeUZ30paB4vd
5kB/BoOryGMoxuXP0TSYhJQIsiZxzUoGZ+hxsp/LVOCgg1GFB2/OKKncVTaQE5RG1D+rSvQG0Kxm
fkJHwJcYUallCZk2y4oLaRvzxRwsHhtHPg/dZyFz3z4jyepAt+6Mek6GlRuMbZwyROw2fR8c4dvR
7IsSRKO5C115Q8pMWPTg+wOwL7WCbO/7BV1T3OI0ZJ84/YxR7AcydOJ2tSbzs6+sYj4bKl2BqXaz
8GWxEPLuigbjpJ2ZOTMncUj+j2VdDs7RFDOwg3JlY4sN4D3c99Smd4WHaGEFqfsTp5vlZ+plGUIe
6S0Cd5pgsOOQSjA+WUh1ZExmpQh3E6LCR5Ia9q3dBctXbmL96g7uelfBePsHGUH0c1aCgTZSnr+Y
DcmNGG3Y7id/wRRpEvmTgUziH0uFIPnGYSskqwI+W4IJA7Zx6VA9VK3j3SJcDG81TmxENyU47nMM
C9RZMPWIK8hAkmmIesgWCYRN+piL3PG2RK2BxA48thnuyI4432QzrcVVUQ39PauUGezb2Z9QI3VU
Z/eyWIBGDvOkX0ZSacMRqTRGTFbTN9GuHho0OKlbyfQ4+aWLpELlHYwjCaTy6AKMvWYKpyqhqFCW
eyq960s0N35+xDzINWJNO82DCV0cOEaowcqVbtB9klhvfCvTjLsUQKGQ59my6ncd1ZaJfmFV+LuV
zf+LESH+S8KFnJs/VVETL5lTq3jsEe4cWFzEXTnU6rJxnem5H5EA8jXWqACd1fM8YUnCa3SiZckx
LAlTk32+C7GMs7UTp6oZSuLAbbZQvSNUbMhDdxvhEvwigKXsVkrQgTt82PxPIWM/31U97IAYJeKG
uZtRliWEhMV8sLFvmZMVVyuGEfSm/Jfm5n5UqqJ7yPfacId2qPhn4shgnghd1UUoc7mchfPwbC7Z
cwHYv9gRpHD2m8xyPQ4EnJ+H2s/HJPWQ6uyW0GuvK6dAkcgwC66k59KovpZ2EQAGdc0pccPRl7Fd
z04aa2spriFFOCQQp0nj5KSDbopdW6bqS24H+TezF+aVNsv2x2wY87VB2PpiRcKBd7oAlkhEizAo
boW19BRkddrG8D9FGZeWwVst6lr0G5Na+meDsLn3IOrcFz/V9ucMmXh/kG43n5fl6l/P7HPrPtAy
vF7SyUK9WJUrXjxwx4jv0eekh6nAIQfhRxl91Zaoi/O+anlbTsgOmsyTgXEZeShLXURam3aC9xSL
rDJy4wXSahZjoVKh2ayFcy45+M6JLJtOPRh+pu/xYh6RZbg2vLfc0nC5FC/kmWAhoE0yGzBqGxyb
d7j42XBTmM78nJp52+3CLhoo6uixu3JHE6GMO8vAx+4I5679pBDExWBWifXGsuxQYJZuKfedKHWI
riPKzxYrLS8RLNrI/QoEy3EdmOVz5dnGk4uMipCXuI5R+b1trPupiYJYrPaFIcYn6agzWa6gGZAF
w8Zckmw1GO457h5e0H/qPEzF3HDvo7RfRwyCaW56SKWz2giE1xy8icT/AlcU9Z1+lKs+UtNTNfX9
PkdRSxDI38QQ3XtEAjclBmlPCFMxvdEZxd7DVLbhrYEsadfKLLwGFeDt+3nYV0Gb6Gq8dRRbIPJT
D4HUXFp7shXo1Ep53qngvnCFn3hLfVCRK+M6Zc7FiMA5RBneJWqf86Uv9lgjIP9N62snGNDeppWI
PaS4Lqrw2FJFhNuie2MPEuln5c/frNTWeziS2efayDcUY6DOm6I3P5VZFH2ypmDEDAcHvDVqz8tg
HPZG4QafJmOaEqfa7BX6OnoMXVRQXfoZ8KSXFDLVl1GUVncrDoGJKb8bRVKMi7pVtn9dIv2Sujib
WR+3fnMKnzBQzO8Y9+28bLpRuvqe2khB1QxPYML9zDfiQPZ75Ic7IHAnI7fPplrdBAHur+10Z2ZX
KEeTssx+AHXdVdXJtCZJE6f6LMwgmbXoUEHNdqyDzz1homFrPEFBHsJJgJYKCbaB5IkHSfVASjkp
/eKr1hfBDDloDrCnwsnxYCBmwLVqTvJF70V+OZlwmUanaPAwcnSSRrSmdrwCcqMzscAyfgoD8G+r
lQWHtbahCTbVBYZJw360upcA0uHOoG50GUC/eWTHZyYgw7blAUM4zs2+la9HTyyJ9n3QT+l41uQa
U8H8aY5aNgEpPmFe8aN3qn2YTkUczaP7qZDeZZ2vL4WodbLi1LX36eo6RqO8q/ES/Iw5n30xT4P5
Y5LreEIaFya+zuHOqihpFqvdF0E4xp7ybn26nJLaoLGkFHe57xgXfdk1sVODhyRgjXP02JidgvPg
EHBl1c1wY8o+eg6C9rtDMi+xfOHtNWfy2OvFlaznY8g+GwtLr7upL75RT+gvMrnUcR32Z77Z3ttO
eQefNEeiqHaL9E+AhH6sdvHZkV9qS75swNzRsc47sMPSH5NotY5uEd5JWtqFmT2YoU4R79ECMfuc
YlgVcH/msGlE1Fb5UYcYoNuNa/ityp2nyHW/5cJ5dMh62oj80xJAfjbHy8T5ESnmw7rQiVe4qJi7
B9vNnoOhy35m5UGw9Np+xf5VAcJW69OiRXNLTRHBe/s1M7r1GpH2cu82eXBhVfg8+YMVM3+xtAhI
TVcE695w6sHF7qwaxCbGp/LOaREj20E9nndBc8YCjexAVKYGJQrrtlzCnxzpWF88G6pnnSVtOR48
Ap+d2+WHcQR2mY/fyiLq4k0p53FyTC+JlNsXt/CjlzkNy3tmvtzBs6H8a81fU47gBzC0V8LJ7itc
U3aGmS3Xqd/iLOrqyhS43OUYdCD5J8y/WIzgerGxEkA/uATtNzikxQEvS1nGMtSf2NYOTh1e0896
1hPST5vP6pAtO69p7BPoUplE4WL9A+q+2EUqotlFHnKlbhgrP9b2oW/Ig0jjc5dhaLT07sMYOjeZ
kQYIprrF5Oa6C3c5LaULRxhM93Q9WZN/bjmtcx653xjnOkEsDzWCPsOZnZo0Dj0Tt1KUUH2hJMvE
i0aca+TgR0lXlPiH4IE0jLLNkhRb0jnB4WQ6RgIfeGowpVwO9tCclXXfBOw0VkQEbI7kW0xyDrEr
JrJj2UwIdWCrFacAILwfS2mY5ilMWYMBXeXlXWQuor4yB1CK9y6YNAjLCGB984llDcal1QeOcepF
K4abXMjxEaemmQe6dIN/Hfp1aRxU3djD57XJW/IjupOniQyG2NMrRCMx7S3ldKQ8l6HA5R9aGkiD
XD33FE9oJhhMBqaIPJTVTYdT4rFLRdg8KN5E/8MJu9VhgxUlzjiq+OFiJmwc+N9ZyEmXpQfOX7Wx
LyvUGPu8HFCLh82sEGZOi8qPMH275lBVffuTzlgDRz+/waV03sz9KpT1P3ESZcsbsXB2j3PTjV/s
WhY/osYpHp2mnDALlTNGnYrs9FedqeCObYAuCTW77XfyKrYTk1JZfAigpvV5xAAKJ+JGZvMlD6pj
v8C8yo1d12s+qRy/3AQtlbuehE1nVWJOmLDekAwFWl6pqr/P83CEa5Lne07+SpzsIZo438rN4Wkh
XTrHIOQqBfXdU89pMEg+Wi8GLR3W4llMsqG7t1VdXE++7+0zk94fMKHLtSSdcYjMTj7Z9DB1Z66i
xeGQDwaicLT85PWNkThzN2tmYOx4q77oc0RQpHb1rD61U148o7+mj2TFKZBTZmjlAzt+MRDsTlPz
ZAwZUbt2tzmw6rD7ynv0q2Qcp4hmAzCryGK1I38EfWo68VCFAcZqeU0MG0lhkk4eDMSwFBtIOzH+
2SUra+q+sCWIn4iOEQr3tkTrbgm7utIBiL8kH+F2/MQG0Cdx5gHUyW0aV2iSm5ZnMVa5tatWQSol
8+vuU67TvI3Lvukm9q8mYgeP+vSz6IV6stYmTRN79m3co0lTxGXqrPBrW6HqRDTg688KcwwVnTmi
uht0cJWRcv2OsSueqniwyfPIw+eWfTLEfEwOQUWeGthvx+pXFCSkU8f4OUZKPDnV6lxaubMYe3Mx
ic/Cvuqsfd+l2Aoga9V3Rb0a93NfRHU8Kbcjw27BCtl1mKo9+pMO7rEQkc3BtsR8K1IEz9gQWsOT
nfvdQ9fr+t7DvxnnyEoSnDlj1jVAkPUmpUwFjRUmfVtH7GWV+KCs8nudI3RRR289dlvL8fvSrWYi
D7JKx5OLWWACL2a60a4/fHCV32tWnIoQ54FIoLNv87B4W5nAwWGdM7M3T6vRARomdPdvAcJ/7ZEu
7OmLs/ZQh9MzGy7PPQI/cY6p3XJwGi/9oK7zWxGZNnHkSQ41NORq1NHe3kjZhC2RsUCX2+eVv5vL
haRhY3TqUnt58MHX/r1m5Xt8caRXm69L+L6MvOTCqirYe6eOdN5x5Bj3oNhCcHrwmPmd539QY31P
4discUhRcxICw+NslaC3386aGF8cZ6dTWEXp8GwNrv8dZh6at6YTI2nIyYraBFd1bBpIiHvqGDFz
dhl+oP7x7+Wo3wYW9SwwfZvgDbYmBde3tzJJNWN6lHone3Y7LrMMx9Zu/P9WeYDSxjTJCJsooCmk
bW/gP0q9Vl947QqAnic8zMeoqcRlhHtC8vfv8lupd7uKDWwJWW7gQ+B4exUVCumU+L6dUulbeNRP
9Zn0nfkB+0CT41Y2HZzUKz6oDf5hpNJ/iEoXWCu4nPfMCzRdYPnxHD0NBSZoFTsaxSM4H0hH9AeT
4g/vapNgOdBYaQr9rau9Koy+d6ZQn3D31T+tsXOus9AdPhgRf3qKoF4hvDH1NknZ26cY4uPr99rU
J9+tnBs6Kf1uhwlKfpgwpD3UDkdJM6Mn5+/v7pcG9U1RlC+0wUOQ8pnIKt5rpbxcrr3R+/pExSp3
E5WuRJj+WNkvZGMVJyj4F9NWzloePEetjytZU387FmHRWA+Ds1CSUFsYbVbupd1nBslcaVKjHKyt
2ervd/uHZ4SABjEGUEiOC+9VEksY9Ga0KETgioyXKyHKtqNIem2MiVksKEQ7dK9/v+ZvqxRF7o2K
hjiV12++7/bAaAGPC6rCp5wK22AXVVI7JXW5vPzaUP79+8X+9AVZpDZyMyuU/97mSoZSFURc5qlx
VgB3bTbnuLIYxbhXQW7eNfTbfdZrYX3/+2X/MJlQ7gOwpPcZAsB7QScOhAs9xFjJuqOoLlIP9URT
czpogbV98Dj/cCmELhDn4PVsqsbtCfzHkuSvAr2mtJcT7sb9XkYz3dBOFkynummqD7Qgf7oWczYI
WfCRorxXkoX56oS09+pTNLrdk42DaWI5JJN2QqzRB0LiPwwT8L8gflD1w1eK3i2CxPC5O3gTi2Dr
+xkHbQE9N6yr84zXGRLEkcb7+0v7w7JE4zRgRja0DSz77ooD2/Ribisgxm/y0LjCJNVSO3d/v8qf
Fgi4VUgpbVY+9CXvhKGz0aItt/hiFaDFZ83ovaE1ilL7mLf2o+HP5lVd0ByMGLa5jdhMLyju+t+X
GhUi5a1iuUzTYtlPRYqYgpRhdqTuvH7wpv/0LMDdEf17v+Qv725yKJq267GnPbkI05JBD20yTuP0
wdj901U2ti4PYVPIvqfCqGyNFqxD11OqQ/tYF1RJpJV9JCv+06iN4B2hGPTBEYXvGpby2hrTOe31
aQ3w8bIxGT6sVGQ49iMu+fVy/294Z/4/xtx3eGr//1Zz8ff3hpnb77/y9g3P/h+f0ypBGfTE0P8l
hX4F7huYHP1/iP3Q+R+2IvZp4MQuf9s2BpwzftnOWf/jEwjRk+ED6N8aiP4LwP4vEt3/7tDUFjci
NosEcRxyPTqT3q6Y8BpMow1Udh+Q2dPrj4GKMDv1DE5Cjg91SKSQ7QK5UJjfiXayuobMcR7JMREl
vlO43YIFwtlhtOeyRM+E4kNtTdtGFpjH0acr/TvnynYo6KRHlt3ewInoM/vModk7Gk6KILKsrxzs
TcImxlHWEPatb+uwuDeR63AZrzKAMN6nzeQOhxT0Y29dl2Q5HDBkXmDxX2xjS4Wo6PW28MaNJKbc
pdVjsCkMI+r7+3A1bLsiIULmWCQWpStz3VGfG1yLZLrF+Z0WZh1qy90ZRUPb7wdNUr+U2v/xmNkk
aMZCMoikFakua/nbx1yvKEsaN8weLT9rFHofeuh8c4+4D6xzXJH7yBp8s3BF+mEsnl5chDy2aJZD
1eG08mUu/M1UTnlFyCMZaytt6mQa7bRp9+RZsaE8zQZt7f2ud7RXu7twnEJq+lWYOjxs4AYDb4Bu
SYnlWCdq+thpUQ5aEw8jDu8y21r5BPdFuR+FxT7DUSaPjkNGRa0l24D923xeL2kHxY+mBTOgkFFn
YRBXiGSClx5vwfaBlt7t7hoDTHJGeaU1ufRC3rUWQPxHwa97YCNG+wxRCjIjw6mCYUgCmY6mdaFJ
ok/BsUoNACiHTWrX1VfQLMrupQf6OqmDBu2PXyb4rzQIYglbgM+XsjDm+TJcRMNDqEZWt/nSLduS
q1HkQ+tyRHNkcgu9lItrHDF1t7B58ydzu/9imgq+dl4iuPjxH5P+0+vL/U/v2W0lffvKWWY3xdHm
sUCl6N0r76vR80Wp+i/a6ZcsOKGrTLU6N8utgoZDfOuPZKwyhGTq1E4tJ4t7Y0TjhSq9Rm/5EZzx
bS+BS4RJdZQw06ERiijifQgBIn7ETGBJHwZadBkaS0lKGAclX61odDp/2R7VDGWqy28NaNP+fLkU
E5byHwQW1tsodLsRVr9NqU7cxNP5rRckVEU5dUPwELRV69XXc89aUx57LGh89zbihQCpyOi+FELv
7EpL6hDU/y2GVrGGrloPqZ62P2Z6I1Se1FPnjdYNuTmQmzf4Us7hD0S3UCKu0Kg61RVxkuXf/v3l
vg3I+BK+ubGMmc6IPel/fCfw9ywqdKPXrQ+LLUvERP6sHR4jgVobrSg1B+nM55HRDC3nhr9f+lVk
/GZkkb8CHQ2djjB3C9HeLSa95U65drIHnzBoTT9Pc10F8jAOPvKdYwphkIsHxbzNAReHutKOTWOY
I3nVaG9onOvORleA92CRbTN1nq0cEcU0tNY2LqgM9GPS58gEo5t2qsGGH33QlvxMoXzmM/1erpBP
bOwJWYXbWc/RU1rjjNHddU3EYfno5tiGQ6/wJsONDg47AJNs6MrUl4QbsHqYuMMguM11WQM+OXK6
iXUHfc7EHQEa2malURTbmpQamGJxBCPq5zf7ealG7JuCMO8xkpLTNrcdO1j5Wfj6KbOEMjOfm2NZ
8L0Wd9gWlqXLa/4xbIC48PVwdeFnFFWY90s7SC7utpbl5s9pISa1XnD4TEF2tH5jyh8sog1PGAc6
Vuq9Nofc7pJU2L6VWF1h5myAfVSXDioNTgxdcaKwjj7+tuwQjRRHAAbZnN521UQb6vf2dYEUQSZ5
eYscUUI8zdYo+GjMn3jej2YVjqV1KUq7raqzMrXbEiGBNpgNLLB6xpBvrzqx3XXoph3fKyqzmTIE
bBNeECWx7T452injvumGbR9tvSDLYWysdl9bh3UTXlq7YqKSF+2gNFA43LOdk232y9HgNf37UdlY
jKt/Q/v8NpowI2mXu7o2B7WXaGJnWjuxdBrtz1Mrt5dbcLYuxSOUkDCswKigYknPq7zZxpkir+1P
F7a5gpu7bVI745F+MDe2RfV/p8aWd/vV4UDfEusc/Ld389IwQhbbusnPGmq/Ia2KToP56XmUGmmk
kiH1piA8ahvPOixO9JQPiKTdYiU5u/NHFLH2ZTUVPITRrEH33JDZmlT3QfPCOy4GTS0EdoigYUxG
/JXTz9v5u05o1oJudo7/LsVrxAP/sTSlxVBu+5LwZmeGC9aHh4nqQA6VISU7Ed4v49x13bEVSzkU
O1Aak3GPoM1os9jEBhUkSk3TosM69DoOZF4LIeDQCqMRu4liLdJiHEdnJ9/XLWeqbG8D9KmuPLHy
UX9/F95vGyAnO9ZBwgHCHhaqd8tU7tO4qTEN+QIOrkB1jlA0kk3875c2ZL8wfP250nxrOCW/vjzQ
L27q319xigI9NjoZHO5uyfFugZPT2j0zalRBr8j5p2Y9JHBwK2Z4lOPRzZLQ+5Z/9OoyG6g2Vk7v
ufcllZ4CmY2JKKX17lFl2KO+M3mM2Z1aSm+BwR3o1bSwX7Q7GUwXzmsw8/p4WjPIuMDrf3CM3daa
9nXlsXBO2iLSsNz2T8+doeLs0LjMzMl+9SjRfOqsFoAu+sJhbsecisSvyMNa7JUvbmRdOWHDbESm
QlTXAY3PbwlVtjGwNSGlY0wZKjPNQwOMx8Zgbgp7VE+eoVhELcBLxDuOpafOSFC/UAE99xDypdG+
ri3dLMfasxCZHCor3RZYrzPAmH24I72ZdRwfwNqRLGAvYqKwK757012NTSi8qOo+8LXbmoc6nVci
crthoYD18Rqmp65bl0U8LpGQFHGsMre8C2d1FDukbqVZuP9lpEHOn4wTBQc6SGAT/BZ0a8hLHjit
/sEbbcWX13O7/YGjbDpgRdDNXnfHRhiS4BhHc1jUcySioFuPix2q3HhewepwOImsZXL8o63aGc+C
JhWwevY1rhRoYmWfosi7MsLSd099VnLQ+QDj+i5cInm/tcNtvd1wrn1c9N4uFounjKmzpX1vrb3M
0I7Ni84gfFScMzjnNGnpSbqtwC6q7tivpDftz3+fyO8iR+6AeWzR7fSr/wenjLd3oPve8pSW6j5r
myrwHoFVLt56MCIUDsURVFY14yXq9yPvmkLB9naDALTSsv9v74MilgczgyXTxbLj3ZOopI3zr5Td
/es+ZXvDtjky8wnBDmNqLrwWTLZJ+l06zHpCQyQM2xnk77fxLvTj4E6vVUiZZ8umb9mxt4+jrEiZ
574z8EIGo637HWGTQRvI0k4YdP3j440+4JvmLkGQfXCM/O1NcGGiTrjnDIXfNw69YpXZVrq7R23v
cxJnsQjY2meQdPzx7+LjNFO/ticnn+f1S4qJgGg/eAIcY95NeAsDE6oy4AYYnlvx5+0zUCJsh6qO
uvs2nxaWP+d1guVlw9s7oyuH5fwIVrJnuv0bUMJYaxQFfnAIChkXkn6nxOoz35bsyjCJ04tfO28+
IvZmz+q8X9/p9YMdgvqcbIFY0yEDhbt4ND7lknz88hkAdTuVN2Na49S9h/lGV9kpdHO38i/sZt6C
PoVnmvzhGeEWxPXB2mJHLND9FP1dFoXbKO7MfirXc06rgpRxZ6QcAA4lAjZupXg9Go9RX7MoG74C
6oq871fgWc6Mvh8DRGcuM0S4nQyXs4d7YHqsLHPbNCy7yIguaPH3vehgz4NuH5pF9+wxG/yWeOt1
B2zNfh2DbudJCrTTRdWImpt1kb6P6kLr7ch+MC3iGOvR8NDQXjdpO1rLFQUEm+0I4yW+IzyNkfPl
ZY/Xcg+Mbk3h2RzSME3REqAG7ZCCumGzIIMKxeSvWN6XvtE98Fxadlpgh7zsA2f7ilvQHlVZeWhf
40fV1zZNTIUeA/z5WPBprDpoTKF5eqp1t/2qm7XJrRQELdwYuBDNkdyn2MuHecua8yvoLLYA1WB2
8Zv//g8W05qB0rDncrAnft4eMHKCjI/mJFYQr9e5RXiLDm5L6phYPcNmZqPfotxGES5wLuiWiD/s
1xE1NP4W9AKYEeynomOHN/eWl7KE7gkItr3aWgyoP7ELM6DvD7rgWeXInJp188BoarcS89clsKs1
u5imthin2BZlkMo9mnfiEXOM6OI4DHMzqn8kyHA+mSB+3Rq9QAmWCkJKtek2smYeOdgaWcMY952i
DAf6An5NDU2CjPVpBIDZjRi25zX2Q5e1zvoCEVo2rJKe8QK6U/5PzdnMxuo8AtMy3Lpi1DgO9phx
8xbKxtVBdkbEKlqUqxGNb673xXBNPctzA5PX0tqJxiw58PTL4JjTIQUGqC/8NquK7rpO1yVa75kx
ukVKVaduGuVo/f2CN1XbLnLOxMCJzatP1ut8MoNx5HnSFF5DBS5np+V7EqbR7JyshVNxoSDrt0Pb
vyfNf9833bJbeNS8hlOuF2yf8u+ubEzGtnJHwUo7/tnrcebvC/dvqyfkePsXaJtQhdD73aIlhbRA
57b53ev+QfaGyNfhGy23nlpmdi/XB9qpdq6BQt3btcHM3P77Pfy2eYRU5amEEZmQeKUl5u3CKYug
LefemG9NexLLbY6OqLpaGw52X4zG4dx5aKJcsK39/bK/vtv/novYNbgYPAJKcBuo6TciUgkb1iui
sb/LC9Ss2dGq4V+WpJ/sDl0NiDSVD1eWzAeU1paVy6DdMxer1buIEKho/RDhxDxlZ6rTvO19LUUQ
dvT/KgLXs4ECOu8616VF1MeqlqKiMywh5zuaG3sSyLJEuKOOdofRsHXIctT0HEU5duMDU7B0dU4i
nNTJP+wkflvuYJsmse2Tq8HkjDQNpbO3z9vypVKZL6a7CMyk1X8vF/AB6rnoh4n37bQWF91ZoZpY
EJpitbc8cutqq08K5lv4eVwyl38jo7ZlDSyTTpkvHedffgFPegRhifl/KDuvJamxbV0/kSLkzW26
8gUFdHU3NwqqF0temnJT5unPN1LqOJsiAva+IijISplpxvzHb5a4HfBtDognq8759otdLNry7n4Y
rRkpYmR0gN0HHyPatX3AMsLHeDwdEuqXOz+OFsqXSvctD3sgf0uWJscoMvc7OlJ/9h6sNeNKEqXm
tEN1Cdw13c9qWorybBpFByffmtiFYkJTbWtW1QHHHLRNL7Oiu65uQVtwl7wE7L6WDdMqGi3sKD32
m7HAJHZBy+Y9kKK6Xu99yCzzwtyt/N/ZB70vZDkAErLmMhYlReSnajzv5yyKSS1/cdxMa/UX6Eox
v6zw+5hrUrOweqe59ngacFEF0f/1HHg/9UClxdmBs6iU0T+Vj03LWrtg8fAC2F+ur9421xfsIxkC
dlpqvpECnjXh//y9Dt39q3Gki53Fu9O+pyY/m7BwfTExqFlfoRsKpj7ZjayP/ezQ1ghKaAK/xQmd
d0Ua7kQAhXLHkTSc3tftZZrVczet64umHYj8xh7aykEKtpWrLFCp3dw3VRAExhld5Ky8j23JmS07
dHm6VD1HXDcPursGgi/+m3ZPHfQXcE84TeNvSvt3pk+SuAWLiNfCWcPkYt87tkWzWY2Z66QvcxyO
nBLDIpWB4HZ+H36lBkCtcIIlGnd/5LoHPzvWyTLn/3D+G6l196NIrKZoVcc0G8ocp2JHGe106lQg
D/rX7/QdtMHlAmqQhsrTxV4OVP3HZaVvzRyZeuXh/LPMLCR+lsoowvFl4W/qunFkUxvlJ88e7Wq5
MbssYWcpbIc4099czE8D25YEbzgxMqoBed5djJQJQ0Pf46X2UQJ5B3N0pbhyvD7gu/pwZYPrsTJf
X3/9EK5xx/9zU7FtFzs1JhVGeyTDvl9co2ROOBy6rDQESQ93dacFCq/ruY2Loz14AuWuTTNi2U3t
mTbFy15zJb0jG8YQ9THlwBQuUlh7VobR+3FHRyvV+ssITDALKG3rJRmzZytJ1wFf5rlqKBzcZiq8
7L+/vqmrDf8PNwUTi42Sd2tJvfB+ukbukq6ezvXLjo5HCn7Oh9FqlxDGfLD6St1qgOW1PtWF3xbJ
LeLgflBHhLvSFk36qeVuhg7GA0bNnFvKhnEMXPVpVW4QG8jdRzQXR3PoOboeHHeO7OLSQrcojUNQ
pR7GiMHg+oVz4w4Gxe8f2rFM00B/JMWCPcF3pMh2U+nidIA61z84DPd/p2voe+DEQZ8n8zmAjFI6
sMYz14NCBSdX12fEdzaRImOLrPPzCr/JHd7217EuWhCpdVzkxeFZ0DgcX1yrSbi5BM5Jd9FbjwCE
DWn3Ycf1cd1iCzyNNOxQ6ilDsac8ljhNcGFt5HvLhJFTGlbrcFBF6NbGXQLRvrGogmeq4WOgLTwo
Dr9+jz/tNtIzp/PmU28Rpfp+bBK1nKzYrA8vGN3LDF0R07dvZRpHzFNgeXmGAVrXAYpf4f128f35
62VSkPoEAY79PHxXd1BrZYh1tXrZoUzXrk32l2IMfb4/u7YbXa9wuIoyyXnpv7n9a3TpD8PYY9UX
igekVCyV3t8/hhB5jjBCfySJW05VOfJ9wUidZMzHozdBv49OXM7K2awFcuAFkjjAGDkbUYsB6mU/
mxn2JLgh5tFyFoyVIS0V4jekP7OX80sTMZbi3utMMblJRC5jeNdv3UdW5ZbSb+qSEa/P24XwgUoj
9MDSn/hcawlgtHNGZdXIkNPXMNx/s0L+tFxjkwntGKRdKBOY9v24XGNRUdg9jfSP+xLFccTlle/E
AYfjavtWLClrmO/XDqMFj4Z6fkEG+9sDwPuClABWfM4wLvKxaiRp6t0BILbm0kuWcv5CpoeReAfW
Mr5jKlA0n/oILdjdr+fBO1oyWphAKgCsEqVjKRY+P977ZHh+0mBj/iV148zBsNykU+ocrAX0ipKx
SSP9bXKDCj+RfohbCAGsdeV8RJ/EogXnkebZ7ybnT6wTGqg8AqkH6Q38vGWRLzQsTVOlX5IokZVk
QWvIdo89tBTiW4E20bCbX5Qx8kyq2ZQCab3uM2xrLi2LdJlk5wWj4DH6q8fpmkwHeXvbQlmhdV5f
g7y3c3WzoqOxP7VTDBXg2JeVtL63ArSldmYW9v5CNbr3GDOnl2HuVxVDgogQKo9DijQaKkTl0zRF
WmDGwSMa7sFckFIFCuU0LlVM7TbIRs6v9ZhVnOL01F5xji6SetZyK4vLIzdQDpvzBt79+nW/rwWY
9DS+hH1ORYBl8rvhNQ5WZuLQZn/eT5ZVFwz60mSmji8cTZc8P3iK6f27gkjWs/+/3HjS5rnSZhnd
LLY/1SC2WjKiGJr542LAoYXuFdN9KV9pjlTFb+ik4K0/fhljxoaNJ77yIeGHPwHS7rzaYcOW+hF7
QigthwLk0zEPqadUV5+wTydw4LayB8GrCs9k/GBba+V4Y3ij/KHKuOE/xqxhvDHH7GYDO0rpn2oY
nPL/rn/xYog1BKNYJhwi3jLee199tOr8DP8ii9MecKScH8fBjeL0Ad7mmDv3WMLPqKxHHcmvYmtc
uYwQeNz4bPU0ZjDqyMdRv+K8kK/zWeerRCJgOdA58SHbLtRIR7mxYLblw3FiBuVzSjwNyCbB6yCz
J4WUW24PvAL10Dw7fcR3bk3YmsZGF1+8Dolv+Ue9PYiJU9G8/InhFB65RxubC9P5QBddZws60N73
x8sQ4UnXPvhzTwP5BSMluf3abdvehc5TpDwzLAGELpJGHJjqg9VqwhFuFzOXjUxTv/vVrTf3yk3p
NMHQT47YWiLdPzuY73LVqR23Y/GY0OXjha0C7pl3KWXAGn8sXT+z8gtOFWW8HnE7EOQWU15AwZeY
zrT/FYGbXEqGNIX+TQFMwpa0vwMcLEC2DpRYbR1/2udxROgmoCiG232qzq3jrI7zPCJLUvMxquwE
AppTWCuMDaNL5PpWUDo4USj5pyqmoB3klWN+JSf7sJ9yfPNMQE7nlPaFwZtnqZdCovEaGu3bEDKo
lHgx+P1Eo3GOCVRD79HQHOvSs2rclofoWqpnhPZjidPEbREvCT/cGxhzZ1pmfJ8JnX6+hVRBR+eU
jEbQJ0+mtmEvHLo4AfO9KZZMj8GzMlsMGr6ksY3X0iviVY9vV8C0PA0VjN603NFFZGTeZaqV8V6G
rvybhgPuHodMDdbjXqTAvqBkeiIivPVuDcIUknNiu72ffcjbtOAax8wjFuM3pcq7pYPOMPIAMk5w
sQzYfH6C5fx2sbw8zW4dyOPtG6CQHKWGJrJ+B74xtN6vHND66URTGaI+4sT0rhDgPiEnzWXzEZMq
sKjTCl/KcA5d5SWkh7R1M1OkOoMPjn/cuCE7iSTcmrYL/omkWByrxhaai+2rpA1eDcgyYfLXFDNI
Mf5wfAOuwY7NwlWhG92ahMLFR2xwYQSRB4zDdXAo3RSqyR16UJP3qGl9SSelJ4oBYsrWc0AMS8k/
I0ahPcLSz86ybgRCj1/B/0t1HxImZkGCttpz6nYGOSKKnnByg6kcST5HehkRhyxOKA5ofBgvJR+r
DAwJmTvYxlLq7z1sbB9K+s0wEEAQQZWzGjOwM33aSQ0PpWU5FX4m2wcXu2wNTL8H5kZ1bFuNA+MJ
BySXP1AADCH2ROQA1X/uBWPiKF2py+x4lZ7R3DO/4PVsxWRqF3I03pohOw/IDmPh+ngreYgfVlXA
nTuE+JDDl6nzqE25SmcD+ps+zZrqoZM1H3Mef5Eyda9W0fDFqBuORoUrHMdNNyIx9IMP0aNjhClk
9bQp9kp156jkXu+u7cfcXT2rvS2WXvo0drtIL4rjlNPFJ0+DnWU3gBELH9+pNvFWJrf17PAS9x7W
TniyFYUZFYZJl0AdnTSGK0jeSevnf/cW2CdxNr2HA/ldXVAqBccdOo8YcosDU9Sgdf8bcdyPxxPQ
KDr1UMyxc2XjRm4rZcT/0El0UoMW+JI9J2UjTdQNsTDLkRoo5OYZxjsihzDk91Dcj/U4X28D/zFc
AwsEEq7Lu2moSR5pKjecn+3alTPz2KKTTLGNupblbBzZ/JJklcllYJMjk6quMEVjFP8vYIz3dBxg
Mk4FIj+Adm9yVnxXMwH64meWejmvzR2X6qmECDRP7SljNTCN41j1To6fHIYIzJVoGqjX0anKCOZI
JXTkfbTSbIqD/CNIEA0t8Sfpma74ZEgXLL92OJPg2jscDYblt7EJk0p/QqQom+feZMzY6v3qnLBF
YOLw69oQqPX98gcQyKLoIIwRYPz9WQDTaJ/Sfkg+1ElD9/RM4UOe6oWih2F/7gG7eAs0U2VPW0t6
Z8/7ZhE1qSIWa+nZK6s7OyQPID8ocxzHxyH2jPqC81/OZ5kuM0RqR6cIadH7rq8kfa5U9uD9AKtj
mQn3dVo6+Qbpms4vgQsJDR5QhGEmPEA3lg4MSg553aoZsso99gaHlOWsRwBtSH5jJ7/EHxUYyKEg
f6lF3z5Q61duVfCrWrYpgK8ajw7K7BxYhVY5xFZhkMLOc6jE2ykXbMyYTHBGQJorAZJzPNeYmyzx
H1ge4ReQ6uYXy6MdoIH3HkLDQJ5xU2rs56BZ4qW0jEdsEMgfPxSz5gR3GW0lMDK6XmiF5pSCJb04
NKGLz2qCoH23nTJmQu94JpkQc2Row1FaL5iyEa8pMYpCjy8GaI4ZKW1GT7d85jWoh+1YpFy81LyT
NxtC/wgxLsuaez2x3zXYBFQcW7GyClPiEc0VuGx8SNZKzk59HslRxC9QAD65plr4mV+aVKk06q9g
6w6Fd60mNvEWBVDiB3e538pZaZhtkyIomNsaH8bGLaPbGmPyaLnPyXfgVe0XHLQWqW6XoQuFCo4L
oizjJgbf8uDsHm+aQ1WXZccJKW2W2D16aTEaNt5ceKGNHzyzhi9+QzAixh0Xu01dehNT4UprJQvm
hOtatoeH5Y+mMCyyYk5IioMHmxkXOysXaeQ0wQIqPLCa8SiRiE5R8pLpSSXdnZ03fnqXwo6nhFTr
OPIFDMqZR2oaLrS6G3Z84c9upDytmMtI7TMzQaf52vkwAm2W8iuFOnR03RYPSxDXXJjVsDfat/vD
hJDjrt05HC21DheW9JAFHimhFJv7x21z7LtG/FPBUI8VjebmQxx0UBqi0pZOmhP4iuuaw0r6pMMs
LQwomH6gPi1ZNfv+aTsjk6op3Bc2SYbY/pcG52U+C5oib31wZ5bUnbq09+kKywgT8xYh3TrM2Kfi
WZJetDguf1ZgtQXVumd3Ir3wSeTSj42BvbDz4JFxIq4ym9pin4xmhiknivs2sQwU/Av2eB4Gh9cX
NpOHyE1vQEekaDsWt0TXCyyOSdx1rI2akLBpwYwsfLDZfXSynJBFX6uRvUooNc5BHKEHGMwXjftB
qi70ETIMTfo0d+LP9MesybxvaWAQ5kfWHN5sp/2OvalT9YA7xwwD97lpalmSwBpwGT82PlYMb+V1
GZmYlqwH7P1qnj9SiAXBWB7Yo3F4eCgVVct8E6QJahLyjqq0uFe2QVYXbl9moqPngeMuY3LQnryv
PPRbuAfThj8aSyu0schjLIL6hIg2oFBNvKZXc1itwk+PeytQa1N6Gjtrzl4Xj4WVjUu6GMSOrnQx
66iVlXqhbck73nnwRYfTcIb3EXIeeP3cIxexP711wO0yvySqNce7VfXhRxgoXnLUUy2Xg9WcNA6m
a51ZxUDvwIDBhGXYIQ3q1sbw1yrhGcMRhzuaUAV2WV0cetcOc/U5wLaWDxTUGUt9LsYRweX9v40R
wGeuOw4NmZFF3CmZ0Fvvq41TWZicuiSoIav8OfpGSCRWFYTiIvI7DP6CJcgh7/uAp2rNqfbxT9mn
GWaUseF4hww7f9DMw5x3mUXgIP8NxOOAzZrMZWxTfBh8mbixwQqjmeQFd9kcyg1C4TYhXnc2h0Tz
X8ppsMIdsLFDK9OOnyodZTL0c5Od6BJkoClJdKD8S8e71hthhofFLAA8bsAVS0HC3fK1G3CEhx7u
Cg8+dXhbf4yjVRas1lIxVzRzNOff9nJ87wkavlnoCq9G/ErD1wWm83CH5jjmDe3XU217mn3tQxMF
6Crn0/6+IBULqmThpMYJHMDBkAU7peEt0p0cycSA30wK7Pi0k+TKxGllmdyYc5qsRj4w1R1l7qcm
wu7Gu4jX1/o9mUxqnjiT3miqCax+ma/IaEokowybDeTq4eczplmerw+ZpZ+/hXnS6Omxqsa1y2/V
zInaPOvAB2s8ej3ymOnGTyuZdEpnNqMhEdXXWwny0L4t0dqExLxs02S/wSGkncmoMasrxRRvIAY9
fpFc4b7E0B9hAjhRLvjqvl3G5STfDFXK5envK3Y1Tj63vFExiq0n0KpQZpGdkbiKxASzUYoH7daE
F510U8m0w/hAdrwSM3S+R821wAPjtkF2dSNvAZLXtVzdiBFZF0u7K1lTocPu2ESLiQmfwzteemAJ
Ehb+1vgUDkzzvJLdfwzJPhDywZWVUmwr4HqFprsrXLlszfPVHa+jLggWVALt6NAHuthGOLA4eOMk
vMy9ms/tJGV8FrMLtGpvpJdqnuVb8naQKVriYcG2H/ilZqZWrief9iGPrK8ZMm48JXpWTXO+J0U6
hq+z3/c+iPaHsc9sz22EUNFvHdhwDmpG1n77+yIcEXGsHLIkmIT5KSHlpKKMsSBrB6iaIdBhYUEY
L95fW/FXj97Kxr14QLLNwzwoIygfva4qphG1CfaM3wH7WSxPZRwP1LQY4QX+VzGpppbd0DqsRIlr
PRcItOIAc2CMIAwyXUcBWjw2DzCvEIRVFt2xDPlYPMqrsRMw/a+9dA/bw1p1Hn/oMJj4EkZ1Byzi
NnE9RE84cWGZw87roKo+dV4pf0RuBnkPiN2N52+Ohrz7VSi13BjpzjJRO1LDy2caoVzu4IwcsE/Q
hMrWPvi5XZDpPGaCCDpdKIhgj3kSH9oAKgqInr/skFSyAY6qU7Lxj1kmKOjgxgJO//o88f40IdmH
Lg7R/CmnuffJYGmJqX09NM7zlLHNNEwIsSvHNpBH84YSSkZOb09rk8Ey1Pj7PWzj7tdX8dNZUshN
9OPJr5T+xvsUDcTiBt56vf0k1mnj3T51ipTRwLHj2onPZy0VSL1N2GrrwadbZfTri/kRfudgCx2A
robpkxJB9fG+u5NDyWx7L9ZPqTcL1XzWVFmsMNfzwDpl16lYT6IJ+vUX//QuCPfwsfYguUSMRN67
pNhDiGIucscnb9twgw7grnjYm8Wj28Kc2GsB8rOi1P2ebHX7ry8DWviPR0wGguVDtMFxiLFheu9f
h0lFw2PR9mXw0tUID0Ge1C7ajwg4DznGAAOqhTFN+DJHzAlniOSMTjptPtibHsJ3oFzZt1nQWcab
NUI4hGCdhGDzu7xjB1V0AwVKE7MOmJOeEGTRvTum6dp0Tx3H7EUMQ9PUzWmzmwIT11M5BkiYYW0y
pSeU1sie4E4t1WFXW7Adypne1UqLwxaAJwlqo2jP3nZ+a1OqujVwKiOVUt8oqKEk/eKe5qmnxkLN
Wt0Ykd3b3xAtAqucF69ygtdijT168oFrjH1xjvXKCe+BUAU2g5t1hBL1zO664Pq3svISwlx7Rdbk
N3hI1PGTJY1izlFeZJBfzYKrouV56frQUbAnspUZBqt5TTgWaUSUy52JZa9JzPAUZwbmfs0g25DX
9+Fs/Lks0GCbY+90qD0PDbwE44s7mSZBB6gWu6W8FPA47eAGf8KSwTstIHrwMlaiVpJzpvve+Bxe
4Y8qx7G3w2rciIJ/oI2m+U1SxlMbHNKippd36tphQmq0buK+zIdRzJdwZsUfnnRUkImTnvugTY6D
s6RJjdlpRxV/V0G/Hbsv7AMrnRSzJR05e2EvzbMW1m8TEBbgeaMqvo3pPJlvUWvY4d2oOty3jwVG
12N6VKAxgGi7InC49gqzMB15IV0Rj0vxqEMlNOANcNxlkhzwpb4mBEGE0kPLhv2G7brwIYZCCaFV
0zcYe+gNkzdWB/ilnf7PJghKyGE2PqeBP4EV4mvjmt1pchqNHCMPjfz1N1OMvKUf5xgNfbSnLmob
6JzM+/erDB2+msWAaDjdpJmjD5xMkib/YlEmo7VD/Rbf4gKGvxpgf1OXUaeg+dlxcEtex9ieZtyN
iweCN2LrpKD5Pk4T6R1Hd7SSL2U5ouKPyHuanmwytftjOrv+vckzGJnMbAhJcc/hpcHg+FhGQ2+e
xo5/S28quzCaD3mBC8C9oWBv32DOpDI8dDL9DTvuJb/grT3RNLOt7hOsqQzrbDVgRdmtobeA9fj2
dOdTk5eXxokjdWrjJMCtfpg5YJws7Kmthyiq1bMRwCA4EK/DeBuJCThNYeJhvp+GCj977HTuEw9Y
HAuAOniEY1RH54nTYcjNFsHnEh+upxG8eAJeduyvhNBk9+Xs9T5qyCB/xu92PHXQIF/nak7ANbpv
fpq2r4ZlF8+laxDVsA4uK/nBTrDQ19DWU8SOjy3wjB2e6KCtWXTMna7qzUeAdAM/78S5QadTnRbA
rTPn1IR8gj685V6ts2mkrEENFeMX/J85VLGKQzgnM2JYY/zBojJY/jBLF3/U1nWbo7bwk9RZqz7G
juqeEsDzS7EM3qchNJybODKbc5MrUeR4Xv0Ap6K+Md10OVmrKoWJGjxhlJDcKoR5X0zleX8vdpj+
EfdD97IYXfyYQKO/K3vswA9Ule6pyRoL/u60nn0MOgFk13y+M51hfMCob/7Q2L11XqcuPxe5a0O/
1yo5gDkv/1HhVHxuUWp/rFx81yHbp89TYOLYaXR4PWPluD7QFok+wx4v760k9j6GnHbxekEheuD0
Hz6YHGb+KL2x+yNCnnHDtklqPJ7tt15H6h3mjn51ZH813AN2B+6tq/36sxqmGuN9MJWLg53Ut4TM
tceokdhSyx4+c9K2gU0652YKGvvJdhLjNJGw8L3o4uYt8TOovEtsnBqNNSPOstabhRLgNmiW4tbJ
vOXDahvDE2bX6gaffn2XThg+OvG6gA9k2EBmXeN+RP0czme00zXfYpGYxGn4QSl3kayaLriIvex/
OTm+Rjgcv1lsbzfUndGhgBdGp8ZjPcwK84vLAnw25iL84CVBQKZE1kCz77mBpPK9LyH0M5g2E25W
J6zx62+4Vnr4HbV588jQzI4cPyfmiY1PODRtpkxYWI8JfNRvc+YaQCUdLRxoZHcey8lL02Ahy55Z
v0JJXQ/NqvNvaV1k5XGya9AQb6pJeY3JB6mQNHDq08QBVVNZv7GgElxh80eObyNPEFGx7RwW22j/
wql4vHi0uO+KURHqUqZr8YLUZniZ2Gwwv+zrm1H8nMPZqT/7FM82gTEN3n0Y9Op0TPrDrGZ9KZOq
/9siUP45RSZ0NqZKB6dYB2ZG7syUnGkXv5LMgD3z2PxJ9gXRx5X1j+6dV7+sZvwEivlijEFxXDkp
XnDrVcadNbRF9AjkXN1yY8R4otpQz1QUaXTBKzTGCb212ZJTg8gg+k+K5bXmTIPyPTe/0WqbjxOA
zveefIa/iXYhy0V1Gab8XFX5H58YiNucpJ+Hhhzgr/SejPsiHzSTy52fEteZ7seszyX51qtOEOHa
vyf2jgdr8fw/kFu0L1Xcmu6pTovh4i+T/2pbPf6ncWx098HgBTiAwAX5bqTYQtOuUQN0QBvfE4yE
++ypJRIHDmzcqxNBFgHBGwEkhfAvt5rCo913JELVPOF7zAPsk4lr0l26+v0nAqSM84iRanbRXmR+
Sqjm9aEOq5gbalhLOJx9gr1jvFhoGb43zsLyE2XOI7LIPDvw4M37CfuWc+iM1Rd6rHjvYzb7jajW
5I8iMdv+0OBDsh54CuqzFeXeJSdzYj1kcVfeJE2IezQkoNvAWNI3t3f6O8JNSL0ksuU4+qtdHua4
xia4p0N/QajS3md2Vp/g5KMycHFtzjOV/SdUaXtE7By+dFYT4WbjJrdluM7HUvcDQKmdPFSrVg9t
tjxz4f/Af6j+aVerhuiI2qXBI/rRap3hzHEr41Oeiu4Ld4ieAaHd85J53cVpp6Q64J+rTrmHP7ur
8LMNlPkVKq77MBczjbzSGW6myBIIg7l7yjpV/rW6doqfgNf0h6oYolvl6u4L9qMlwouiyJ4N4tSP
bMLNp7qb9a0f4TtlsprdTMsS37p8d34KtGt8SkOtEanUkVFe5pzQr5siCQnn2dCSto/lhLhmRPSe
itUSimG2toI1bC0AtVKoZccM1wKqSDtKMvB32vwoX3cimmq1tFY2luJOieqnmkbypx2ZKFhQgFM2
FDrEPhYYnD4LQr/zgIqljI5zmUxr9hrQ/aa8yvGV4b94GwWe4koOpcGVjk9wQTfWB1ONAOEHYN5m
fZ2zIWn/jD0MLPVhE+1Eaw1ETdlPl+Euqr3a/Ye5KfjRbAxI2o59hToTe12t1yfkokl328WGoSCz
J6SUH5h1fv2cV+NARFkSeUNOfn1cpGej75zuZBi1KHHiegm/m0gH43tsMKwKULqgxDPwTJkubUCE
+4s7ESz8F5FbzaBgO/ZN9glRWkyUi1JFaZsPdD1nz7+BLZXgVDgijUS0O2HKsZwHHRshDNm2aA7w
xBJw93jK2bgOcPUE3u5nkLZy47zlUUnLZSTGKj0hWuefo6twol1XtUS05LJq+I5wtiCOeQBg8v7z
r2bFVmHxNHmeSu4X02eKhUGjbuIidqqSjkCx+t8oyILsTO7GaNy0rVXUH3enj2qla0qyh0rq9XUj
ykVqbUPOICmPMUi11f8XzZ/gYeYyyXFh9ioBTcDRIBA8b6VxZhrS+k43cTAoDe09YqJYBV52xcmO
0Ecx2Qf+OXbY/LpnailwcaISruA0fnqMUGe01yo/rqHRL8kNggDFd2ZXNNJYURzdgZBQtBcJXNOX
jSK4H/iBZtkoL4xzYVYgNJFWYTsKDyLdfobwSk7mO5DeTNjp2bepiQcxd3dtim/niB3e2hqXO7G4
zWqIgXecggQ3Mzd2drBhmhhJCaa5XU3hhLy8ekMfeo50/PKNpTdoSyBEGoBxXcrig5k66dfa08Zd
CbWNLBaCQp2hueH0vXT2h1iTfPTfgYTMLn/gXExr4aAn3zPVPTEUyayPNo09BSqJnwKTfPPBqbEc
6FGYphv+TZiwkraV6cr0ieEA86aW2JKop87WjU3YjFfQ4rvZUcCmDaW71qYTOEuSITF9HXtXYBbf
JF/tZW8JDXaVApYmNqeD4RxmKL6+Y0SAu+ghiMPaCxg9JBa9DmNEu6olUzwN7zisI5k7NLgQwWJa
pxWe5o3VdCPpDfuzal17ns1zFxjaRkUD6V7C0K6dW02CD5CG0RQpLeHaoSai/7IBmhHGejJ86k5g
Y5z8CKvhjVxb3d72mnaANXGnUADsuFmlq5JG8kJjCpbSe8wLFxPfQ5UhYMFf+go17a1RThaCGPtz
as35TTXRP6f2iQm7oRpERcaluDb4PW2WOpSu69QbgNv0CmU4tgvoxNuyCZ7wqh6CBoR4SpNK+Kmt
+wfKIZGZDWg6iE/Ick4OdA+8ORzReV0bKOMyyG3vTRy/1ZozyuxGqXhRIsOYX/FZ7vq3vS3XRBkd
4NKvpI3cw87IuIqpb5cefuQqoCFJtNHCJjAu89ecZcH8YqJExRUbamleXWgVav2VU1v2rRa17HTM
ITYVn8y0HJHOzk7HPOy7NndfU1y0y8fMx6Tg0nEe81+2tWTAjJZn1lx3mCGpoEMYHk3A9KAHkxa2
ARkPE5br4b3dGgM7R0RvbY5KZ/JE7XJgodgb13sLWl8P75jrMSRxLpcOBVwsehRQhiofDm+YeTSZ
Omat93UK0Jf802BHzdLhDXLQ72yMcrx/J+2Vt7GhQH2M8X71BIVCMPRBQTr4VC1NXH1TNoqG8YCJ
ykxEyeIiDM6O23q0M5fz6+KEFFcuB0KCXm+WKoyWYxzUruI8eKWBq2ii+bE9oq4oVNUevDhcYsYC
x8f5rwBQuX2zeoIiMajdPA7Wq6ps6zhtO3YRYf/KNJhd2e3tjfHgAKjwwyk2pXcx1QldnG2N3rf5
hVTIFxVhtv699xp3IoGUTvj8sveiQXqlnaLdhMdqL4TxQJRByGkTr9M1pfdlW8oQ2EqnZCdDl6FJ
36DfABQTNZUxfJg28kc19PIfx3aCtx1jBNa+7eQJcC+5RGteZKYqjRhl/LBzdbsKLk+DGw5FALxb
RRWLo8jGBy8gyMFeaZXc/CapxblDtp8deG3ICm5orGq7mnFR2hZi3zQW5gEtX2njWXgSCvqo4dOl
pyha5HVt42VwcfOC9pVNE0uig6Hf+urrBU+Gu3mpMS87JgWmPxX1fFPkfnAuvWphOWnnXPph2i9l
JQAalJonKU3WvkVFQnGq2X2altCDJmOlr3z/2kHiQMP72GWZSyzSKE1XlNV2CjPZLrb3tvOz9pe9
NWoaTBv4vW2XXEkeUyzbM0HawqwJmkAqPDFGmF9gw4xcYo0myMBWgQZlRPF7pep0V3IOWSF67G5j
EmWd8QzHtCnLe+DPsO1urB4fm/pjHfnzjMDNrxj8N5D9C5MuZACao++LKpUukkaJSCd8hJ4A+5gA
lpKu7C0dcGHlrcRJc7GO28nKig+iVKVQLpxUkXZaquGfvrQaGO1O51ZudvJMjXX0xbIIk8svJkoy
noxT+UycRkfSYMM1SzrgiDoc/vBLyscX/7rlGGUvT25j4SQcQKXFFVCOvO09ql2HgHhJHiBkF6kA
lA9R+zUutMezMjdx3bZ58XOfdrgj/dHhtGt8dLPWAWQ2iFiNuoXrj/bknuQMl0sjtpVh4w7mKr1r
UsDc8qQNjpQnmqgVZRPeLhxNT4mTzkFx2v09dpoZxO3IsP/IoUaX5FltM3kfxtuErlM9OPFTkhnz
mh5bZJdN+7W3ILOdG0yN9HKCASxt2b3Scbb3n1VG4AxvOPdch9dVd5EkTcPQLiLt8cT8oM94Vqbb
yaq796R3YsdG18u2KhyOo3Cv9gdYdLl4MnjknPIxIh5lhuZxKqSrbA5km1XdVTRIfqYQATvsv4sn
hGt9HnNO6VKGS3rV5I5uNNE+75JaFoe9edOxlfIbq5KjKiLBjUy4s3l2fYjRI1OEDLZJI3d6mTJx
qgSPdE2OLi9FAcPdeW4o+jDcJAVSfqfFFsznkqZaYecXOZkwyWnGW0NKAzNOYAgNFWcoWJs+/G2M
eAaqI8QdM61jcvuK0jdAnOHoVljXXcvoXatH0w5XrDttOFnQn/4VwGCwx3uxNsu6lqKFC2uuZfC2
I+oI0qT3YHjgP95pb4J7RNxx4yTFepAJ8sUt7O5bUXhX/shW2gLCdLxAJC5QFppu6Rlk+5jpFJkA
wPx4l/DDIe5wgbgJo5gew02GxuPa7K8px6jKZNrMdsw8CEtTJtn+XHEKkJkSOTi54x0YDzJ7zYnl
hEiSHlqWeZo7NVXVcdvbgNJFT78ARk7nwDFXEsRy38mRUe5jZj95YFpxPYD0iMbu9mU/29RzRLte
d1ES4biq/Zi0oPrtrVNNs5j+x3YiTRpU/uzUeSqd8G2T3+c0HpPbvXMmzi/tps9ZrAAbJfa4GBbf
ZWN57Au2sfEHuHnhg+yOhJXKU8bBmIMxQHDaWHTh4siquyt/3AV7KqiOGy9wU5rRM5UtZ1+y821t
H4k94of51uQvc2hq3mmToWVpTIrDOK3OZN2pa/W9c3QN5eAA9pBmFivfeUTgwM1sD3obchGVIc9o
+5EN10p2gCuHz974E/++zdGWzS3penn5pjuDNx1wlGGvX3uYQNApRuHI4pnLVr2A4o0G8YlrFJJr
YyL7qCW6GJLmQQE5mWgU4HRy39t7cIZQXvrWBe3CROjFwVVbtZfc+0YebcyNaKPU7H8DPpBXtDcv
ORDKBm31XhpiHUIwnQdVaZsULUnx/M9/HQXSQfZ+iJkyXOuN5JBuTc8O8wWpmMFauLXdQWq/5EHN
QAD/j7nzaK7jWM/wX3FpP/Lk4LLu4kQigwmkuJli0uSc59f76dPNe4FDGTDtjau0oQhiUvfXX3iD
wnFIDGsM0JFfZTkM+UihTikQah1iqctzwJUNDXqUJ226dYU/cOisRrx7fZkF/Ee8TNaKmvbrsiQV
Qh2878isRCWmhDFHwxN9FED7Aiu1toBkYGPS3oBxPA6z+BiL1LKs6GBzIaVdoLBBquhdnVxUZkqa
Y5DoiQHBHH6nKNfEvZxyGJUtjsEEzGQnOMAVJgvhBI95o/aWRNcgjCSCf3/K2GTTJrJ8Ophbh+6g
FwFqMyu+DcWowJMouEqhsWxByZxofNNsinmkTHbV0Y3eL1mm3cIBog6J0UEjDZOCHFIwoaGrwYJB
957yWSKfFChOZlGdPRGWCpnpR3YtCPapjBRZOoy4OZWkN6F2aUg5Ongy1D9DBOtBBG9JmbecU7dM
rnX17rTYmkVsO7Vb1I6TueacnDRuFPxGaYlaPfb0QHhO6VMI7Lv5UmYN9+wRyMTnle0uPalPbTKJ
61KyIXqdjSUJXtZpawc/MR6yW6CH+jptG30ODLIeUc5UaSvIjjLVZqYgULWOfHMW/lGLgFnrQErh
e4rTFLS5SGMNEywoJ5PszzkW1sjsi9AQUianm+UgXwQNHCua9UHhphRMh8aNiO+yFPBllFevGiT9
qYVBF4uv7rmdoNR6cxib841PO9G1t65UxTVMcnlnp0CPWBeLhG81ddxjrlQAQhlF5CWy/yULIG0G
OHCDVpPh0CMerKny1SFSYJQB2O4HyuixNosJXlxsOp3ZEBA/MEC8os7KbA+6WjLkAQhFVAdEt0d1
NFVJTy0mDhX1Jx3JB35EfVm8CcQHZJtSJcrloFqYSMQuwIJRFUHFo2iRwH2tWi51lPaeiZLJrB9i
VxPnIVO4E2P1tJAl9xxBwp6XB6BWfBP6lWSx5IkOfABL6zoFmm1nf+puCsJ39ZqyvVju8gYhCH9j
zxarbG1bQU9RxCl1OkpdI6WnokD4SUOZYuzduFvb8dKoC3KVA0otwMYviIUdz6jinjdV4jxQyONG
Qs4V+Lk+5WgR+5VdrvopFUWdSCvbUWxVVSpZ7iTShkoKGqlgpeDJbZiL4rSUmVuFGQs/GRf0e6oL
U+8Fngl9OcvvOEhRt6uPQBbEHQGcF4p+huPH/QwyLszoMam77ZA0osB0JTKeybJ4oMhdZr09IgXi
G8uOHp2g4eeGZ7EvIcjzB1cU/7w+CZhGPo5VR2+MT21BveGp2MRComc6NQ5lL8+S2hpyE3kprX+K
0sYWaUaruwKwCWhK/FYP4xH+Zz8BSEb0uyGUcVB3k0iSEd8SdGD6pSuP66y44VJ6ysRklNC/VWZS
Sh9GwL3E79T9gX/QybRGMWNww6OVg817CsV5KzFY4QqS2nw1OT2+4j8kfizGwtyKzA+MU4k/DAZk
yH3cGHafvSXcicQcirZ44b6O0AKktoXBCM1QhIn9EJSH1zTAAU5NizjX3IYf7E/SBrbEH8maubJt
kUTXGWqKWMmCsGGVK8K12hReBC/jS0BPl91no/HIi0GqQuR+nd0IFGRbxovHzsysjn65akBIVLTS
6wrmLhr2hd/jWM3c6ZSKqpazLpvHcA8DPmEsX65CIk6yeViuiahDYSSJnsKEKbutb7GSx4j6QcMs
bqai9EvDmC9XAxUotGncIh/Wmxrxq9m57QNopIHolWJmmcffIXCSQx3wszPTN30GusY9xqY7Oj7K
akY04IrgwcAGlNPCPtimbr8035HhqsZ5p6F9mN1Sahv5zq2RLR8+dDCpbH+Hbl4M+9RZV8vb1yHN
oeM6erW7E90o46ZLgWlfjQ2gqBibSyrx+yUeB+uiXMoqfyhZRn85GmPdh9wdgvEANXdlrpkClacd
D3Tqspqa4aNeN211C2srLI7hyP2BorK6Ja3YdyC4nX2HdPKRnl883M8ta+tQmOGiH+tKn9YrE5Tf
LqswctmGlemRF0SEX+AmdlAtm94JnGGnTzP4L6uLp8vWGd2KTg31nXFdrmU57WrAXe4BsCKmW4G5
TtWVn+Sr3h7sLuixUBt8dPySg51PGmKQSaUNNxoiIvmy9XNzCVlijABnDV/SEOtw9Pr00vKY1mpw
PrbD2k4LKCQ/7UbE9QCW2fO2ShAGw/cdGwyXUpP44O50toGF4aitO9chGb5ZbbQ4G73gEuRv0rsb
azT0ecUPx8inu7xyi/Zz5ZSgWoIxdqYrw/CG6gDv1yxRVMz1V0mKvyVrrx3vatQP64uGjqd9E+Rd
pV05Fbymrz5Buf6Kvamb0gPV7H75VKzgnbJ9PMyjPW66AY1AOsOYpH1xc4TJNfQKPsR8iSjcqD52
bUUMiVgiYrThcHDHPb1GF1PWafCs6pOzkl5hCjnMdNuUxpZsHHpGFGnXIGNM9x6QDG9m09rBUlnI
2WTMolAGYQiVLIVjv4oEZXHZFINOF7WSYVkDxMJWVWBrlSjLFN88wUGTCruGDz6ddooDmSJVUSg6
aZIZZ0olNinjEJgBPeDZQhfnRhI+5C9J5fyS6Cc6ZPK3GMZJhB4JNsYRapaRFtbks8PYB+Gym0/q
eurAkS1POSINQfKeYjN4aRar54uNP8A75kk87FnRlTLX1Xkfjk2r+3ezvZaav896g3QzSTxRIq0G
SL/vHaJyVclITSSi/6zZRHI0Gw3RrfOrqnrX135Yfkn6zA2/TbhOwPzVR7143ee9Xf0lx5vyaRfV
d+qEHPukBVTAyTIldJidXO9NhkFd/uBxki37iu7i4EPb0aIZm9Q4FP2JTAJdk1NWEvGQJhgO9O6T
8toZ0to/LnMPNDPEd7W07xpjiPLliIdAj3jW4FBO4KtZGVNHSjEggu5aZbh+HEg8sFBxAVKOWwhi
9Av2Vp9hUvLZzE187Y9Vlyeg/d94Hb/ea14B9TGC8SqGJOmO2pYDP64CuPNJEiG+um3qETL7XOhO
vR/apm02gKZMDMGpOKvbeg4awE/LhA3nODl+dgDI3GKLPMU5ptcL8CRYnV5wQH3ffJvpWqPfdgwK
d6PTzIyM8vzPrE+cB7j+2avK9IevHD59vfNWfdmHgRMCVF5iLpp7cX9FExGBjHasp+9jQg/uFXVd
9Sami3lboJZy6afjuIdGxkbs6S/b32pUuMtdh8Bqe4zHfP7a2kDKNv5qTsl26ob6SxPVZnu9gAHa
Adr13raO317Ba7Ov0a2y8Iuf0ng5mE7R3LrOnOKT3DR3RLecr5zaMYSYwnof1632yguJ82Dpl/GV
mRtTi3wR0PJPSL8R1XI4kh/I5aPLjo+ft5uwGiwPy3vggSbd72/0oOdLyHUxqA+sg8sNIwheXlZ3
5hdGEJlzY1LmlWgFTKmxjRloN5u2TeiQG+7oHiOPTG+TMNZyLxxnxZmVBnKUAgYzuy9riUX0JjJd
gX5nfgeOIo+nLb7e9sZM9eYGpRWmxaWHAe0upUBibtdUF16RWLvUsKbrNIyMj75eeZ8G5DC+JnE2
XIJ8tO6m2WCVBW54CGpTB7+U25fmhAXutqdvP29MPWwvDcOs/uRs42QY1y77UzPs8hBH7DtKvfdD
4cYfQ+ohVNWn9L7Ug+LQm31wdBx9PliIdHwyCzN+CBPH3TpBlhwmbQ3fxCnYHW8ycyaxgzlvtdJt
bkvbIqTiqDtiBq8XzdEqvOTbXGnG287v4nmfjXr7Fewr/jQgG2kA2rE21ps6i4gsIaykbdPCUkKq
DVpvjj/9rd/PbbfXB7ModmNQWgBN9WQ8eq43fU4DarFdGXX61rTDEWDIbF/h56ndOJzxV2s0gBuM
F+etUTY5JpghZhQIe1xAX4jARPbTFF6A3RyiPXGpeusPS3QNea/z9zUZ3OspSqZvZt1HDKBHn4m8
ldZdu+NBrLeWUO+912dUzJhEp76+rWG43nDZfIN6yXpAOKz4mmtQht+l/ohyPf/i4Iv5wF8JZ+Zn
7H/K8JWuje7wHhf3xXFu/Gn2vHhP+b0G7jvH5wvNGZYkI1o6R1QQAPQi+MwAVau22hCbA/2aKjSs
/brQCkZYti/muzWLsh71M8gAF8BzauOCPlpmfFkWZEvSrR9MvvMQQb1LB/x/2W3EFpOWMZkdMvDF
na6bRcbBz4bU52KXLZobrNaGixZdepegHwKSqKeiIR+8BK7M+Z63y7QrynDwbmY91ZlEV7quX09L
xGi3HOFYH80lWe+rvp28jZ453T3e43aVo3qCfZJwnwaStkl1BuyvFiTrKqRnmBXtkEbCsJu42+gX
LIPcuk+H3FlfUj89w+Kb0PwF18ozoCRAaz9XKWRLjV0EQu8GaxLRucJ/WjT4ka4R5TP9ZDEJUvXD
CyBlnMse6wFxaRM1R5Q9kFz1PO+cac7MNkJkOtSuYzl2yr0QFvLeT5u6BadyGtGq+meWA8HBb0Sj
TqXhNg2l8J1Rkzm9JD51ThgxDQokxDQsBkuW5ZyLD7jksEi3hfr1DxCAbCfLTl59IozIacqPBoEc
yDn/EyGEEy/jkW4S7ynQA/wcGSwyYOSeeI+PhRhcEHyOzUHB0rRXxKJlTUjJPOpvlgjI7wD2p/f0
z3nmimrasNrS+NwMSPFH26DBmQH5mcgLGKg5Y06y+pIy57lUBH7N0GswOnJpcjJiOrtDPdTxO2hW
+3oqfH+NP1hO29fZBcBiGzoA7CroRR5ub8VHkzcErn4e04DZXx/NpC63swfgcNqXEXjN4QfVYsqZ
9+IgJ1TCPgHPAeWnxoCoxYRaf3h+NZ6TYwD22o5vuiYAbLx2z8VF4TCNqOAH3o3q56SyC1wDd2ZX
yCmLKljRD+oOxlo4vOrnb8J5KseK9JyJOw3pORU+aq4/ybH2DC4nytrlJmVeDvFrbLrKb2+CMcjD
h2ieNeD6vbZQwb1emdKJHp10b1P0CdzJQ/u295ylzo5gsXSSxrCPss+xZmARYm3czhiRifQH+J/J
0V44uSDunrgzk2FGcFuqLkaFil6YGJcpamhTMB7EeEj3hJK70l+pwBBRpsKOo6X+JXCdAEqFapAr
7QuWRMWvHCasqKaN5jMdzSDOQSuoqJ0akzwg0wXSkzXt++TKqoPvnqxmIj9wEsga1ui14x4ordX5
JTV+GlOKj9lCT/6oj41WRzxBPAzFMZMz2cjvRPKfm3Ec63vPgShZ73QGAH1/2TYxSrt7KPax/vD8
1zN+WkP4bxA3dIcylTH+OefC8+FM0ZBPbpTuTC0fH14hDflLRDsYKWJ0NeUBCmSyJetIfXMl8NGY
q9BApCUtmiD6mgk5/JVzgD/JqkQ9dgHitHqvz9ALJjpGvhu+JKB2roLkkkQgEeeigmQgcHq+Hyw8
9ZCU0dtrmMa1U35l6I5P0kG2H5XJlCJFUfKA8iNJFkNyGbbjkbRYf2l3nJ0XHgqVLj4jLq4lGK2e
y1WO9IdbD4mtaw+35RZBwC4srGinSaDH/4qr5+m0Nh0LFTlPeLmdmGyPQi8KRlQ+qVNcKyExRa1s
2hNxEpPBhAy/cUHOmy8IsZyHVEIA6L7AR8/K9KyfiJPZ2AjBxqm+TuLUI9AU9PXcTz+un3sIRN97
QScUt0IDottL/h0/Xd8yEP9xTpI3NuJbZyG9zJe4X0gGrpRW/0RAEN3bJzYiheGIAUkj0VDP76af
boDPTDfQRWOXCRfh+emp56Lr4eJ32F2ioHuKHvaJ/awOv4g2mIjLDpT6hPlG0nkfnr++eMDHp65P
C4a8ROiBQvj+6UDI5snGGylarlKCy/rO9wfoQnHnhrDvuelW6w6uiXvVC4vcPM+K4GUSRwMUSCn5
WHNnz5051mitRdVeYXURN8OtZ9fV8hAUbYofrxTRKzOjsj70RttRU6GddMI0dY3HC0lCM2VsRy+a
1suu8xDoXbd4N6DFcGjNQsxblUofPRUR4VEKK1hDjB7FlHG0OFooHukCVu+tHp825wWF9fPMClls
FrbNYeAAROWse/pZQwqdGdhoetUHIxjjDd3cJIMTyDGXNWBRs9FhkCvNSJwF/ZovA64uI5hOauPB
feEjO+cfmXfNZ/bFXdGyPGeiTlA9I0rO9Er2oZLTNFtmdrLp9fya+vlyRC5SfqpuT+d4Pvu2aQLQ
OhhX5zISup5ffoCQ8pEEtped7BcueOakyTtGAUJ3CWL4euoY+Z5dsuvCWcBnm0s1xZQgwzkClwIy
9zRjECZ7Y34VL/RCDFrpLqyLW3Og05MfcO0K9fYKKG0GpkHJSCiHDydi+PoDNjKfUEty6gjeka4d
tpJYjdw769DnAHX4rfTrHQFlxaolXAQAopbYHE55sXYV3DQOmRXgCnLqbMkZspoxO8MoRgVeUghZ
uz6OWhpZPzp95SSwySlKwcBcqhBCz+tE5nBMWCEKdGMhfEWKkUnng2ckIq37ka20Y7LqNJ8aUF9b
gCMgxROpiDSWmhjrr14piiMcLcSQrsWshYuoKVoVlQLyOdaDeCT2D1eW76FLXQFOpy0jJA4UcJYm
p5i0ql6jrChyMRD5ssDY6g5+q9lRv5larV3cY1fgxBFcpM2KA5qc2Oj6BIwbRMwE2uPgRHi+3cuX
pYoVFY5TlMOp5JSigVJxqWBQrQ9K0Q3BiRPO79R9jU8wecsSVn/S6lYvHX1JjyF2NYuxlVK5qhL0
zUC8TK8ZxaRNiVQBCBUGoBJvL9+A/EcqpbZLO7Ff58BBRgDOSE/YZDXTPNZ/kV366Qa4bzp/lh1S
FPfypN9EvG4MRQrovymiFYkYiYWlIeaumoSjoNbXloeabRW4l4VZT8EVFM1ueJdiIIk3DcIvzhrs
ZFoSCOnm8gAlsysQqsKvLrIAJts2dG+Ik8XnftATb9ujhOM2+1GvxbhXodglgBo0tRYhoo8g87hx
DXjG1r7KM6w4NvwvpCX6LNWdo4KglRD8A3oiBhYdH1cpNwPmq7fuosyd8mWn1FEUcADslIA+qPlq
OCBH/AX4H+i6Dc4cmX3b6kD1Ae2tQ7a+l7NGq2H++L1gmo+XZpyusfMgMVhZR0r8FWkBw34YOKeH
O7xzi9o8wHTRlgfPXoGL3MFqELgkB8QVg9DMmdYOGeN0Nbp810mBLiXdgt2dAEpBhz/JAEl8qdcw
Cus31MquQeVWpxUNLA9BqPWgYHREQ9HBXwvI/ONrz896Df6qlD5RaAiF0FMJXLC4dvKBtrSRvpbL
enBntmx22rgAdZwGHvzom121B/YmlqFE4IQaQjSvas0ETbkdpc6mLNUzXIpYmBIykJpm6uhoMGO0
uO5qsIiItygShmLFuClswXYPAMcZ0NbImaDQYMIS89bLLCZ6m07pOJezwHapJ5VLDPQ+AAk1UpSz
d8UckVs98wNf+wBBdbT2wXAaUihRJjV0lRtHYkh01EXm1+o1/YAgpbDoASRJrJAcr0K5FjQJCfWX
gGo1QbVRDSf24HUb6Q9zT3YB4kEybRjnNP3bujBpu1WWMxZoq0j1GQmgcf1ZrEYwZSAijgphv874
KyAbx5sJol1zkjdSKA01aFWsmcAnX602Qh64+aJcgNWEu0V1lAAP25xRiISr67Eh1G8aI3biGyep
3JVhuwyUSRn6BNFirhw2Y4aFaUZjLdDwgtwEmh2vD43Ee07y951kaFprWfz3GIjzdTch8DnwSnh4
GTR6VYkpP82PtX2Keh1vgSCvRv4yUmLQIND0fivGv2pmpchkErf2A/BwAsko2EoE9X19GAdXnBnq
lFAiaBKErMKDBLspaKCaaytkQou+JOuyhKKX5xF8sQRMMFIGSGUgQUsBPGxLrRWAb0Mi9uT0C0ac
TZaO9Z4ov2JZB//wXDoRw/652AApxLtpoSeOBDmIPX7ekkU/45oTbENmlBJApT6QwsyY6FCsyZuU
sS8ijuqYs+GlMIryVwHaUH0TJS7RSe3ORU4dGc+bHJgWaQbkGQWc6WVcqRmXcmgNAJfwnAKJ7OjV
K8PshQgVeTpKSx9rCVwCyrCINEH+yZC43lleXeZuCD2KwkGJhGakSqyjjIAqDuOhZPHhRSUAep50
5aDiLIybVPMX/bph1gqSpGYg96nFVSX+EKH6hdYHLQbte54yCJbWX7lEpyi1qBpdVA5EJTAjUYAS
Rl+m0JQRGzNHVqyChgSQpjTsXzDgoVEXRkGZWQfNRZG3YjZwAgJ1klFg15OANKPgYuf+FguOMCp3
Lg3AodsPuo477L6XgvVy2YK1FVdTmYA67nFTJgJcJI05oMuLifxaBtuoofsfo2VVWNp6yJkFsBAk
gEIFZJU4qoUuR41GtojcQs1yYTYAalIVoqI0KInDQMNlD3KTpGKpHHeQSZUS3zRNS+hAAmcW2Gi8
hkTUkcQYpzQFaLmUGFp6/AMLZu3ceH7bIwzWQ5eVZh2tFFsMTaq5apMaKFLh13gadStRQCXeYavf
SH5I5IYSJXqjhYRWKdFOyZkALCBmvDpHAXfVSSqePI/k6Fk70Y9iGZ1k8tTK9FCRFphjn5af5PNI
WmZ7kuRSy1NiSiRW0pUJqWzydDKzRW/cjWDoxyBv4LogFcmbJMjTM7pIwbOz0RPNFza1cjUruGIq
BV1SIWwuuEGjhdJy28Ho9S78vmyqhHlo6NpfCvmxqxN1oU+x6cNaL0b89bXl6kIJzRqjqBvfhdFY
OhVeBMKBLvc9AZejBBjJ/eUsWktPICWHXI53RYemyFF4Ba5mQvGyyaa3Shxt6RwY4IckxPcFsIUk
BqI2J5JqWO8CyWOQXvD9mw5oanWvT4llIAcqKXWupO/Il6T2GHL5azvsfD9Zc/dCNSu0aOozYxsx
8o7dTZOOp2Yzp2TGBH4kGDF/1FHYQj5Nqs1auQMyW1wH1ObGW6IcIp+66R8Av1kTa9HgSGblqJes
rIc4oavG3god0Hi+7aS2I3I14P33FCFzVe/w14669M/ny7vzHkXgmx6ODIglOT4Gq+dNutVx5yqJ
yvyyyGug+IqZreDoi9SVUiDzX7qwhTCw7dCeoWXuWNh9CvWZR32xPLP6xq/W+DLN48b/slApeEBT
ayxBsUZsNOzV9yXwSsL86cL//nX+j+h7dS8bMN0//pM/f61qwMVR3J/98R/H79Xt5+J795/iX/3z
p57+m3+8qwr+e/ZHbpKvbdXBgT3/qSe/l6uru9t97j8/+cO+FMb2r4fv7fLmO0r8/ekeeA7xk//T
v/y376ff8m6pv//x21f8f3vx26KkKn9Tf3Xx7Y/fDJtewr8//v3qL8Wb+OO36+T717j/Xnb99+Tn
f/f9c9f/8Vvwu2uZdAA8h36AYfkuHTd0J05/w/zNx5/DNj0EuUyLz1lWbR//8Zvt/U77kYGITTfO
pHtB/6CrUL46/RWdblYevTkxr7C9337c35Pv+K/v+m/lUNxXSdl3f/zmPO2NoAbmIgqG0z02jPR4
mSU9XVIDZYKrt427qfGs3w3u0l2hoXPHfDnbTWE/HCJU8m5jVF1OrZK9Na/eziqXbKfrg/uOzJz8
sUTdTLg4HbMVfnMffdHs5KNfRBSaDiLRKKLcBW42wVCvCTjIPIFX1JKs/UA5hpd67jM3rr0aW1ak
tTd5i6Z3baEbuWkSmgMb1Jf/ip2c3YyC445WfbhNtGF9rxVVmWDc5l3UaV5s8JvCyR3i28H3c/tu
aTq8zEdM6FM9vseJGAyIPuHObSBOZlkp7BOQU4cAzdxj2KTeGxtFnN2v75v/y5Z4stP+uw34/3Df
uITM/37b7L8On79V7eONJv6B3C+a5/zOnmDYwNL26YS7LEm5YWjn/04IZEhMd140NMVfqR1j/O76
hiXMWw3m2vBV/7lhNOd3urpI3oGHdQnbv7JdzmdNsC4h2/vCq9WkYvRO2+lRBEYcf4gzc9X2a1Yd
0Kx5Z/XTti3+KkHf5cA8kGEZcrjXD7l37Xvj3nBpMc706rXhODcmcFMK3Hl5YWpxdiBxV4CzGJcE
HAnCLemsu5tXWDM2gRaQlPr1lgO9BOjUB3tQI8M+Qadk8+hzqSjyOGqcvHAfdelxMDpJ1QfiTbh8
CtFNf/QawtVOR53xzZ7jv9M2jVs6xW3vrm64GeMM1dAI0mgLlxlzlK2LVhS82qzU3mKqsOo7I8Sa
eTNHTX47rEvSbooI/vZGHxx27KR3CNg0cf+hQTau3ZcgXbINqZFRbxoUcz/W80o1hkHY+iFOe+cT
0kFzhLoWGnq70fen9G3ZoQK4xxN7paeOdBJIJZ7E3Xf50Bk0t2wnPoJ2bPNNHbSJf2k14mtiTJmN
wHihjocdQ6lthR8H7B5jdI7JijGv5iJAusu1IbcPDDmHQ1xEurupasu9BINTTsekceCyzxQ5HyIU
BhFespEB2JUpVc+GzHH4s7FdLUI3uYkPiA2PAC6hgHS7GB1WsurMbgtUBucg3bhB2PdbwEZNvyET
pU+ajlXZH7CCdp0t9PH1K7Zsc7wJwq5BASeqnRrFGM8LwOrhXgtEaVru0EQd6r1rLrxeGyhRvFk1
ULEb1FGLfh+1EDeh4GgOWaGGGxkg8tx5P6xNu4D28F3UCYjt2wmnn/5VpNfpraGZ4/rCajqbTYjF
5OPoiHo5HmhohXLWPV5MGqaieNAt1t4G1nEhvBpvXVgU9QYMl61tw3yuL+iwDZf4HDfhTh/JDl64
hbMRMrdgoMzJISwChAACPL2FzoxqP+eo3Fet18Chg7CYb0W3K72kBw0ECm3BAiWOGUefzczEuTs8
v6MMcc4+2lFgXWzUUvk8js7cy3DO7mCF/dwOawbnM5msd0PWdPdp3E3I5RTt9TAO5UWQR5g5IM+5
XcPEv9ammU5wWJQwl+NoB73Y2z5/T2daho7nMKMxuaPAFNPo81mkp7l1wujL2MXIJN0EdjvcMblu
3/8vrgLeB7CNyaT3PKeNkBRNmY4YO9OaS8aeZb7HZMraP3+VM689arMTSkbIr4rZpu6J9/8oYuFy
3YdVyMPUVebfB6PvvBna3v5u2NFugKx4GyzBRyKzvavtqNsiPxa/EKTP1thPd3CWvPtGpaPPlxk7
AJR/eXaJGH/Xj3gZIejmNt52ikJE6JqlvHv+0c+210/XFRngoycP4QjYSVIYyKYM0yUweu0ybexP
DVPOCMhsUx/qNFq+LSVOudsC5tf989c/O5xO1zfZ4wgqWgZVy9mb14Ap1JGtoUaZNdEhtDFbor8/
3Htzl196i+V+ef56xtko93RByzYD/GsMlpRPKvD4geEeFKGJ7P0OZnW21/zY23V6bb6P0VrYmggh
Xzh5Frwea228hTcyf1/cwnvr5NHcvxBWft5BALSYdFLi2mQ05xCySic2L7Zj7EQvdMMeM0kyl+z1
8w8snudJ6HC4Cs+LqanF9NwVC+DRB578yrCqejR2WN+l7/pgWbErmr13qPwiQlWxwgEW5+EL3tk/
PxvVicBtYWOK0XBwdtVBC3A5r1nOTt1zzEKL3K9jMr4Qg56WJ2LbQuXgDQUGLV/SwrPMpqoiptFF
qO9sr4sPyH42x4qx7XVhpPmfz7/Gn9cpdCmaSOIc0k0O+KevcfVjUiw/0HdrPE43ZTBVD/Ac8Y+p
NXtfQRq8fv56f/dojGEQGBIHoGmevUBtnp0SxTQEIpOqOSIolZNUTulumIv4hUudADOPlghhmaBn
BjpoApFXn0w/Hy2R2HPbWs8id9833bju8QlxwbLXTvXFWsJmxGnDRFMTf5hx3E2pPb1iFlGVuyVq
6uW68Gq936P3Nt9PUR8Oe/qzun0zJ95ibhgqmPWvfXTulsSaqhmhJww+YVE9/RJD1NteC1lpn+Qh
gsl0eXYZejcH3YKV8PxHOPVqnr4ZroXOji6m9ASpswVmrMMK+mEx94M76J+mdUb1cQqd7n1bDvQo
u6X0zQ2IMNyaE6wc0TKOfPvS8NIJZhMAFuQO+yybdy4O2Z+LlMPlgNShj/zmbNnvIDvQvXarzrR3
q+eE5SY0lty4eP4hzlaSeF9kTbarC3CHKAWevq8sC2bDKZHeRHjFvzZzy79czXa58sZsePP8pc5i
jbgU0YzU3qCl65v6WWwtG6TsW5fj2e5j47jSHX0Nua4jr0yBzBulHr6D2z68EOHOfcBOl2UKJA5u
m1jgnu3NavB1lmJh7Ysy6d4gfBWW2wxu7cFAGnbd960xxlvcducLoUU8bfvCNJotcibY50BOLN1X
/doanlCDdS9RuFmr44D+Pggm7C+2I/TU8tKAWOBczVHulUfaL02Ka97oA5UxUn/aPf8az4Ln6Xno
6tBaIX7iFXS2wku/n7pJp0gx26i/CYY62HnowrxwFRFBztY2v5q+Dh1DAaM7yynDupiKevaNPXzR
/NplMvatclMXwfDejy9hEqK2yugZcpkdvBs4mF44Iv7m+rS9HAHwcSzf9s8yD5zEmRanDtEzKq/b
1rqqTfsSE8Dbxk2+F4M9IF7qPdhW/fX5t3sWycXbDQJwegJYD045ONsPTamhOzrpzr6orXGfrW13
gd36BOe9Sfbwn7xffs8+wYr2WUAIAYp9tjoLuwFwolXmPpuHFkFjK39rF3F5kVFFFxv8e5g5Mx8/
Qtubtl5igyZ+/oHPUx6emMqfvWFTPfi+Z549cZgkdmJ6DU8cT+Fbzyt8pGemBUJkHfRLQpXJ3P2i
cY0p31QZoi5bvcJrYONik/W+SVyE4p6/o58XOK0b6A2iCcDLsc4OtzYmC9daC3Na0I5bvyn/QgUh
f+Eip8f61wI/gWR1GjHg9Qx6os5589JzNFwyUeraM5wOV1S/Xedr3SH2t4PP59kHrG2G+wSVggJ3
ATQwdl2G8NJxwsrsL3eu8z/B4kKe8YZ5hbVZOAHVvO51V3GwJt2BFmFp0sGpjIK54Jp/YGa7Fq/A
TKOmi3zSVB7Xrl++P//mjKev7vRQgG35ihAMiHX22WoKorCqy8Q292NeHFBUIY8FdLRBZdT9us7r
jJOukWufEghN7UYbm+HYI9OB5TvgZFjAtbm1k9J5bfta9v75W3t6znBnAGOFdb0ubs523bN4Emh8
6yVrvZ3vIfo/9r4F24sGzms/MpyHX7yWbQCgM8Biipabfd5hGoap6Ty8pnceB/MOZRoklfu12c4e
JsC/eilqBRfHFBGL2TxnwRj0eI9W3ODv6CZZ1yBQvT19m/HoeLn3Qi10VubzCkVdQv/S5dM6BH4R
uh4lYuBBfH2tuZaOWj6UK7zjtGHEyNLwvgYW7S7fooNUjeuAnFlgXqKNlm2CJtM3FvTQQwP+5IXy
8KePKrJ3znQOVlE0nVp9j+7I7FsQr53H02v2cugQLaKdN7kXfruMv/yin17qLCh4dqubJcwSxsdV
u19oamyhyxIn+zV6ITQ8zVPEe8ZJ0yAsUOnDBrfO0jrMz4oAbJa7W0t9vIcBuDxUXqS9wfbCfw31
yoCJW1ovnHc/b11xVQ5cVi5MdE6fp1+3XcoFO8zUI3GePJivqbYJZhs1ZKCHr7DhQCUFKgfAqaXa
u0kXXxPSq/vYTdpvo9GaaDgGzvhmxVro1z8yVQ3gfdEkxtf7LKagzJxmZdZ7u8mfg0PdAMGa22E6
tEn4a3SB05unEc+LtwDxM986O4qmKhIKla63gySvv7Kizr2B6JDdwiTNX4hHP0VKG89U8alJeckJ
z2HEqwFjlZ3NpTrX20LARgUjWl4KD0/7NuqBYFiJfBee0PlVXM1pa+C43i6evRxJJ2AOf1pdVF7N
aPqvm9EMhjsX38Irfwy7F5bx2cEuLw4+ipfJ4Fd3fPEKHu3OLkKULY4GDy1Ga0DOjK5zlDX2nQsm
eJejhn+MINQ90NUANOw1+QWJf/I58iakHJ6Pkk+TOXUnGJtYFGU0084nH3oZoT43lx5d6iW/wX4h
+wpac74tZr97ZZU6uhqVWb/3Jn14V0NOv3r+8n+zoX0mpKJQhirG3n76IjKQwkwONXcXONp8VaD9
+jBDBEF9qH9H4o+RAU4nH5+/5t8+MrQ214RVZPx0EiNDt2j+XMAbBlgG5dmkZUfti9Cbr33heF2u
VtsoHqZumY8pJonvnr/830Rmn86RS05p0IN1z2LYkBkZRu8NyjG+0RzQh0DZo8jCm940h2/PX+qM
7Ki+7qNrnYVmva4mbFAZ7Y4OoHgqcOeySjvrGGlDc4VuQvvKyzyLXvw6vna8KbxFyjr7s7Qq92bI
lnj//O38/ZOLvc1kAB7FWaKBPkeECgNrDXHjCRAxcVSPqr9Ihub/45XOltWqRWWZ4fiOOqFQ/KXP
ti+NxGBYoze75x/q7/ey86+nOsszct1ABSDvvJ1Ru9Pd6hYQMpfCvIvtBCHTJt37bRVs88YL822H
edBNO02HPHdfKgv/9u2KgoHWJG19U/z9o5gy0Ke0OQ4Y449Li7xuuIIH763DbCT+C8/8d5ey8BIn
kRMdYO9sWcVht+CJQ/iCVm4fcxTLDmaDGkb+X9Sd13Lk2LVtf+X8ADrgzct9gMlMehZdsfiCYDl4
YMObr78D1aVQJUgxo3XjPhyFpGippdoJYLu11lxjkt05fPx6j4O+v2cw84UOF91UEOhshnJyYUvm
xOV0LCkuojArXxy56S90Ry92S2J1J3zadd7SUezB4cPZw4a4tmkhpDh+i9HcEx/0FV+zViyvpyjl
VSpQgo+f6r0tSKOmixm8TGlom/iw8M1Wa4VRFrTh5/W4SNca9meuJDfaSnyk0bhLtCv6RcprbRzb
E5v+e7vun8NvpuyktRZNoOumb5C2x4nX3tHsXOzj0ZAhr3aGR54o3X/8zO++WYMkLEkDUq7bfLYx
RHIlsQz4knrq53qZn83cXk6M8u7UNOiCRxtAGnYbYEhJXgjd4tHSXLb3djkZezwtXQvt8omX+O7m
ypoiP0CynNzmZqpk+E2ZGXGOnzn5iq2oSYNgKzId8qzHBzmZg0kdqt2iHzqceJ5rw1peKaVDQxGk
c0/MqHfXCXqj9aF56u3qx/bF6ho0xvBMiTHlsakx49AcOFVa7YO77s/+i6/5x3ibiAcWBoDPiPHw
fRReDd3TVRnvxDt+b86QGTTJGSNn4sA/Xo2YfUmVJrO3trlU3ClNSoPqGMv/xbP8Ocpm5+zKsVCS
RbDmzSXe91Fl7VqxJMHHb+y9Nc9FXVtr0QZh8OZZWtBtSimx5pO8bs5nC2Y0/Xrp+GXAlR0/Mi2p
Sd4RM9PyUSvKHux+f+InvLM4qLUgTzP5cmzdm6tH7mDbPRQlnmkYSlz0cb/sQmSOXkkR/enjp31n
i3G4Y5E9o9RDsW5z1tOcDRVYqhhKjcovgD0mdyFl1LaVeGk4wnZ5FZ6ib7wzWxjTgH1hEKYR8x/P
lnaaJSmfGTNK6sWP01Q5lw31VO3q3VFW1gYFMmPtBz0excKheJkRt/l9W5Y+BNafWg1L5r94fSgG
+AfyCc7Y40Fy4C6ziXuFn8C9CTkX7CxY0RpfFqtXb0gvZ5+AB2knRn330ci82bw8TSXQOx6Vm7hm
xgOj1uQmrki36hdZfLKQq/KnbI5YB+IPwTS3FCLrzdbRqkvSF5LC1jFO2Z5GnOZzNyXVzo6L5VJI
XfeQLtqyr8sVJCSPKo0D6nzWqnlmuFJdn0pJvTtTDaAbtOWve8zmVePuJ1dwAwg349KZMQwCSa6N
ar3PUS2ydRfj1axryHs+/sLvbAe8hX8Pu76lP65rMV2aEpcmyzdoTQigVYc/FklY0M6c2i+iOp1d
OKEO9Dzoz91kJyfGfydnhSEl6aFVbwqSQN18hqSdoi4HVuE35ZQ9ccD1WPs1Rqe5ud1aryte4jvd
AcvsRp2sPFTA3l+lnCqq2xW0VAdioWWVFJdFMebjV6O8+27IbJDiUbgibQ+zzuwAAUMR8Lm/ohuB
bJ25apdL10TL9nWSS8rz1Ov7tO1yL8XYNaB1al77T+eHZdT1H20TfrEs9KRo6fXV8AYED1aBN4mZ
jIkb29gFf/yL31s4VOgoS7B1rQqF4485G7lk035i+4hdNLrArfhMDkPzxBn/3kxFpO5Q8qW4qdib
L1bHZU3BM+WL5YPmimSUJhebIqwZtGjaO+WsRl5UScupLvO3x4bOylgTxKRtubutT//HVC3LKE0t
hyjCVjBOgdIP5cqK813aicj/+EWuJ9Dx3sBQGnUldElEGNsvjyeX1DvI3cBWlsVtO/ZK5qbjME2o
lbCbDuBQpZd9J1vFi5UN0ynBmLYu9u34aImY7TwoMpPN5j6Kfi4KOwr9rKdj1MvANv3IpJ47FFpD
/TrNsW2Daiybl0ZaTjh0duO9JENcclutFYmrA/0zA0fuC9vXmyXFDUYqrMltTeT5NC13abSX60F/
TZZJDN60YJq+44RUr+05ylJXtZJmDCJLbu64mquf1sTkaxsN0uKt4MNqV2APgGtTUU83ZYdn3Ykb
wtuJDJyBZBC6LaYrierjT+1QZFZLmNd+hlFZ0FZWeteQ5fzHeUtGWWUZrBUOre09RPRGYkRORu4N
MqZvl4uDYeXwI8Mm5oRE4r35pPI0K5GAp9mmbkF4CweQp+WjWBVnVqqpj3JPo7cmGmNxpamvf6pz
F4wA7U/VBN59lTR0IOk3mNG/ssp/rBq1y/SiMMgaE9QptGhPoqUFD76GJs/WM7j3GvScgOJPD9AO
BmK2byhVX7CpKQGYWDeVsvCTAVz908dL7J24ZQ1viRJW4RZ/sbkFdq3BGZevZp50EGEIChL5nv7p
8YE6kH494V5XII1Q8m9zpEmD23Q22snFZhF6MJOiGuF/P//jPCC/SSd2WYP8tbR8PO9gMMeO6cyW
z6ysrmlGC92+H5bvil5V/oTzXu7WRXRKQPPexmYiTaWmSQGMi8/xqI0aswh1gyv5UoxepBogeRrr
Ox5G9omteyPVIY9Bz46lmkwFLsWIQjcP2IRK6zhkOv0arvy5jVrZFdoU3bHd9JeJnaQ9yNtRfcm7
Fr+v1Oj3VWnr5ILr9A4bPni1tR5/F5Mq35rShHsrbp7Jic33zbG7/kYmBmoo1oqyzc+FEGljgX7O
r418uu2NRvoWNmH42mZ0ELttmWCgLujJ+ol1iv48q0u7/3hqvlkymx+wuYo1Y2nH4Oclv6ctDHWb
87gM8aks5JstYR2EAIyLNVAe5BrHHx1IvJF2nDN+akuXlPLOgbeW3iRpl/CRLzrduAMUfeJ+sH7d
o2NlHRMRLDEXeSX+6njMsdYF9O1E8iFZ0+OLj2nEtmdifznW+6SMpOePX+RGF/t7utlASgAfKUTP
m33coOdCtiQr9C25D/2oj0BctM6Uu3OqNz+nocAqoXIMtH3F4M41MkKzOBW8v1ld60NzYVjlGio4
rs3XnJhnMa6rkp8gknVxUampgMrGdS96cf/x8747cf4YanP/osYZoZdh4pR4vJynVnwHcCQ/fDzI
ex8RHJnJv37p+zaDzJY+TJGUSr6q5nEYlPCUbNeubXkPAUP+PKFz//nxiG8ufESzvCW6A1e1JM0M
x9MG380ZEVbtkE0K2wvFzucrq7XyT/kUJTj/9mm+KxesjP/fRt1sVRmIuyGfG0x8Hafawbowf6oA
y3Z16ww+9EFxKQELO3Fcvv2CnC5oAtf2IPgWW3FgnS0LOFI19PU0sS50uTQvFSXKzz5+tLdrn1GQ
pnDFcbhcWptHG9leAAYPoZ87yuw68YDsPtap2CbjYrpobItojxsuLfdVmicn5s/biMtYRzdR3pM7
p21w/XV/3AgyiSsjHMbQnx01hZ1MmOUNZVc/mFp7qdaF4pV5Lc7mNrbuLYyyXwnRZLhYXXPeKE58
YbT1qYj/vRfCVY8WK5oBVq3k8U8SiQFzbW2/wFDSRuhXZYcJ95SnsFG60NPVyriqS3MsMO8D2v7x
x0AYwZ++3RbpEcFkyEbJ+kYROirFTIfGgBGC1tkX0Spq88A9LH2QWkKWif65/WCaatykkTK1LtHp
BJI9GXOZhaeakJBtqWnczAArvseQO9Fok5Hzz5z28WcKsLdVqEG2FxR/9CBu4wYrl0wrS88Jq5qy
ciXNSRAmlf4M3sWJ95NWWQgzqra5reVQ0zHsVsZPujHIN72GlQdkWRwzvIz0BTY1rZRnft3ag+lS
NkMu3RcamiQh8/XdAibJd5otpp8l4vtLZ8laJwD0nn6eOhx33ZIqL3n2adHvNTFXTw0SGJ5HzPWT
kVnyFU7rUwkjySkdt9YM/h0mOMWsGbZz7pXo3b8t3YQBumF2UrcChc2EPpdKn84teRhAvobNHHtK
NYqJZHjSHZwirw3PWuyCGNgUfXQpGeqMip1GUYiTdhThbbDIZ0hV+s8TGuk0AEYJONoUdhV/kka1
9Qo7zeyHDCOjbAjqsW5Kj1wSvthYEkkHucZcDUuwvlGAwSxFY6mPCrUiAiOL5ytqH5uPvB49oxDh
YxJplDgSW64elDiil2ffW3AXKAyOOOqUWlzHdERB0w2UOHM0Tw6xCvENs1ca7BxjKiUgyK3Xboqz
l2ag+OWlslPnnpbr07I63xrcuvtsxETWmIj7FyXJWowSk+nHALnlk6Ag/SMeM6tzZbOQcy+X6ND3
bRoYAFzR5zrucG8Ks0Nr6vCJlkXuBNbqFIZ8oUgmPhm9zbUNG9fhXmlLUjlKTjIL1pZB1KpmtaW6
GL11S2DRobacc3e2oftYeo7DoT2rqu/EWiQFSaSgBuogCP3E9DV1J2NQSK/oUXNLpqUhaZpZYeuO
XB2kHbyajqmuDea1jTeFjump3KheXBm52whqOFVutjQ2xdL8nXIAPrYzXKa7WmPvcZU4tG4H1Iyt
22ExVxMBaOiuJKPInucy4nowNGp+w/XS/oRJhrhHlCAwDqorQbpTLZXbWdQp2mh1ghjJrIRiVodV
a+5GS1L48xETYJwgV23m8uXMOHCMSf6istgeyfQMY2CoZHQ8LBebM2zj5MFNcT5tfO5H01cKzsOr
5rT8QVQD6TCUigxeND0Qy70RRvI9hU/1xSAviKXhkOFwMfdL81DmrTEFJFEHHVFwiJ2E2id4HvRi
Xv1TUjv5gUXjfJ4OpLpxsU/i21CH3XGuKUVxnuFUXu5bTn0YJEY8Nb4cSyOyQcAplMkxbfVrqoTR
pd3q0x3OftbLMmTGLXY0XXzAO4L2xTzMDCBstgoziijlSpfSZXLz0rK+jYB9ME/nRclnkgSb1UUb
mBa+PdOr5BXUMxfy4rGO04astT3+k5r+A2uFJb8dJA1eRRSn0ngw5VmxXXwAVc218FRNzuImK7/U
qii/KFgjPrXYQUSuXDfwti3wGi92itumCxVIkLoQWMh6RTGG5O6SrOw8Mo0RZxxm6qDntXg/ptr4
YE6ZesDmTaKJ09EWVyznfZYnX6cZMZmrZHn6HBtyMuNGmTVswIbRfC2GSDxEKOUVDzea7lnpclM5
mIY1W+vG0JsexKT4UY5M81FN+6zd6XY6tT7mCsX0hayZNvnDhON9MCex+mlKwmHasyhCfnWiyf23
pKlz1StmBNVukQKmvEiiGTxTqCumBmGFzJSrtBPF7tVkqnIxJbEkT+CtZAaAJ2DM0x8FH1zuJvkc
wb2cuybpc4m8cya/CDzZ+8OsV4XiDrnUJaS4iHLc1Bzk2bdafc79qReV4pqJShNFKRsZ/i2is14G
LHCedOD9rbtgBBB6+ObSYYb3kdT62NHm8lkV6xG0IaiJxiErrHFvp2Zqe3SDZP1ByU3tCbpWH2Lm
YjbFWWsNvcD8XI4dDP7kkH8fo8ja9QDWkgsVlNE+jlv5pwrZDQbMJGf9JXgY3Anor+/xkcCWLXyE
CNaWt5pKHWSPU3M3MF8ik79Lh2nqioHCnb9C4557y4D/OxtJ5njgolrlUAq64x41WmCL74DXRtxh
7CmBEWy24kLpnXEfmYn5KNfO8qxzA9UCdlB9cRMtTD6bwFTXVB2dEddZR+dSkOFgkn4NJU4dV1Fp
pkaR4FAYlfucXK2m4NucLaJ3PEj10uuAvWVBHobUhJ9naTP5ixonL+j9pmtc6MfsjqkN6DiOhHJI
lUT6Bmiu78+0PqxeZWolGUYa7VK6HWZQ7B1OB2v+HP8xDoGqlDqFjRev592IwMfABMBBTUCrQZcF
xmzOn5OiU54kLQyFFyUZ+wTuHtWrnTjRpQ7RQHXLrOBol/VOf4jMUHquW30gZNcm4gGpHbTB68iS
dvDvMojdJfYuXpW15WOBjEj162pQfkr10P0YtWX+Qrc03LOm1kFlho3FlaGcLSznF91idUmywISQ
TPKuDKsZXr+V5GeGAU0RvH2p35JIyV/gjKnXDUifyZ/nquoetSZNrrpy0RrfqZYaTyMdUCTFWWEG
shpnX2MIqKudeVkY3jwPXOdMTDZ+qMrIYR3BsLlMhSxeeizgJXeSlawLhrmj/diu8LLqSqeF44gz
ZLfXRQbySMlLFZ1Jj17Z04eY/dPBu6XZ0Xejf9LjcroPcV9v9pZIbHE9gNKyfXMkDco1rncsqgrM
a9gN2F9wkqJqd4mC8LyZ6RgLPVMa5tcMlIPgalNILeAeScZ7qEISbVV0jNNonleDV6fTeag2ozdq
xQ9tiCc8cXCBvMq1GNQFQiDXGDHFcxOmEKcNOaRhH2NjcJHborZ3sjOmXyrWI1SdXsoTv2xEv3gY
xEjPGIKxCI0ubl8bAFqGNxDBG4EpCfu8rLSqcxu4aVyxkM+9lpO9lzU4N9HA73WLQlX3adXI7ddi
AuWMGXSuJp6ObyN1C2xfaUglQDC8AiZZwuFvLedaij+yny7SeNFgynCNdqyEx9FZ+l2OCwhpxqXy
TPiXgwe2m+uxXkP+8kdV5DQEQi2mCSBcqg4NrDTOdDWLsg40wOIXNq4S4er7oyqBNUbABdn5p8zH
1M0K6qKqOzzZkvq7Xkz9T1uuuRGVkVlcOXTagGxsBlT4+ZyaMl1RtlR4hE2N5jXq0oRciOi/dsOQ
RJ2r1EbUe3RqZsLj5st2hj20RXc7DmhtMOPrkq5Blnoqa/2rLHAcSNAHs2J+cV4gibhVpxYNak4Y
y5JPS0pMhxBxDKS6phIXOGc5bmjO2jmTeTlIdT4cbKsbIanaNZZrSXifmJV0JrXWcnD6yLorFscg
MZ2EF2UzwBsdBm1fgavZp6mu4uojJ1wiesTry2i7aQZ90RX148eh0Tv5G9pL6WmmvUYGTbFtnq+X
YQHTIod+61ABMx2ruAKgrICu040r0+lTHPXC9JoLdqx7E51b121vxie0UG8TOPTOE9ATn60vd5so
tiZnbIYpd3xdzTsPJ53+jr2G63g51/88MD8aahOHSlJX11VKpqMtpfgQZ0p7L0W5QnqjaPb5TKPE
IuoHnevx54/f9Dt5B/p7aKUybM2ht2iTDTQLvRmpezvEFY0a5DhTBxKgjeDjUd59k8iZibBRP2IN
chxmL3KZ2TgMQ04d2+JzoVl269o0sO3Jup1s0nl/MMJpZNqAz7dlQocTXW8S8jd6OlV+U1Ek5eZ5
hzXMKWOPt/E7E4Rkxr9G2ry8qmhi1Od8NQpi0yG2wupgz/i0LYaFcjcSowdWJX74+F2+TcORFFvV
A7SQsti3KHOjH8NY5L3jz0ujwL3EtT2Rr2NxqYQY63w81jrtNvsKh87KZUIhTg/x5gGbMqq61ioc
P6xV/cfotMboa0an31dTJ/v485YP+BXmz2q/KHuYmurTx+O/MztJnYIk08lXUxDdzJvRxGeKc0Py
NXW0nuqcrkZLS4a/y3G/QVu3fz/Qhvu1+Y//5z/iu45YRTfDD2CYzY//uXoV7f9wlH9/7WBr/W9A
fq059//MLropXo9JX+v//G9ykeH8ZWvQcJBKmJTegYr8C1y0lvl/c4pU8y+KxpTmf1XUYAmR7P5N
9lLMv0xDRsejguSiBkA72z8ge/2Sh/97SrLU0IzQ/Ljm6og7kSAdbyVJZyVpkdqGrxA84ddGxSnb
SVGCzZszzcot8G3Co2Gwh/pKKieHa24/2T3EgMoufUk0GsHtpImf2CGPmStLIrzGbXcIKbD1SI1o
BW44pXvF4RIgQuOb3XbcJrRoEDJWXHYmLoysyLCUpBXqXoJc+IScOza8RFQpmpUGnYivO2LsXVOu
5U/gn+Pnkpth79qxTYm7xfNjwj6MVJerV0LNDgqyEwqfSxWr7tQ205eicJTGJ8lABg637HrGZrJu
lJ1hSGYedJ1S9TuVFtRzPMnTcF/UGPp4Yw8o+bzRGoVWublVssAhBaW7eEsn2a7NkkR7cKpsuADb
GVuuHmkpf42bn+URUqL8oRXeUFy77ZcD+hZAieB4auncqkK81LIx1u4HhYcEIJQtYB+s5sRxuynM
8mlNCguQlxzOCVxPtvnhPESK1KemDqHNEeWBC6lRu+FI4H4ww9z8lOYVO5EhkSJTY+tabuFKAiNO
TNNVRss+8AeXJ9Lyx5stTVZkrKk76FysqEDQ4XY825ScYjC2KTipwmoFE2ROflWP9iGNSaCA6LZ3
f6y63zvRnwiqd8aj3IGHADoX8PrbDXcM5SFXl5rxpnbZ9fjLfgltrrRFV7XfFDVt9h+Pd3xWrs/H
IqLEQk2HtU0J+Pj5eoHBHTI8288jHi0DdXmOyU7qhUmYn3i0473891BrmwvMEESRW7lwWzmtSWOt
7UtzagclzLFvyYipzYkj680wFHAdBNDkgujSAn10/ETJSNvoEiUYEkqqHWC2QY8JtN0To3AX5c/5
Yx9ClEX9hNrU2l3I02z7WdHu6SMG8rrXUZsanAAouzT5SjRq8/mgdUn92OMGa3zJdQmnytJSk59g
51URhCnpxdADu2xgepqTXGcXirNpuplGnHUJhkY9/JLqkOIxOqwysuCpKdSQZBYZLFIMclTCVgcc
7KRmTZCyqhQO9Pqan/VR6uZg6XomUMYm2URuiSVJ65YNhtze0hm95o32uBRfYgWw5ujREjwXOzub
IrY7tTSadKdJNHqPmsQe0Q1k2Uieq8LZJ5g/6J9KgnhwOiOJpMENi1gruOwMUXNhhr02hp4hEUWq
bjuwARteWAB3qTy5iI35PAslYkhQ9VZ+kEpjjnalUlSVB7RjKK5xwCoVvzN74nO3XzO+F31FKxp/
RkG6J5KVLt0NViJwVSeROoeXxSCT8TfqYcmvw1EW5iPdYyTibXRBxteG5EMe1Gor6n1st215IVdl
+FyoWK34zkKb+PNEz+O3JZXzT0aW4cHptrWSdLcLnTPpU+HEafNJm+t+eOAmJtKDnWRVcrVkpSDF
m5c4MkP/Hk1ahlPqbQqOweHcA2QQQ325ZFOaPUXJrKd3NbxpZGNaEyfXQDkk9QJeUj9/NfKw5Keg
LnFuqDHiG1vT3x7vGNGu3GwibYCZr258BUiTX41SRFUuHoSBIkXCjuB7SHYvJaTvIrs/YKrgIGUx
ldY0XJt4UHoE6OZYjxkrrvKSpLfzXQXMQw/0Riu6R3j+lX6PoXA8PeUp2Negjexp2uNDOKC1wnt5
wPMdyxrJHUIyvM/6QF0MQoiOmx6wN6V84VvEUX6Iu5FsD1liY1Bf1ai3pG4vlKmov0U2VlXoSqIW
o67SdhKyFJE2SG6ogeD1LdpC77vSlCTXlsYs8rNEH8qLXIP65zpN386HzJKc/LxxamuPgbNm7oVe
wa4RU5/HHAItzrLtAEUDGzMJm+qO353iObLE5a5ull49CCervswqc5JMDRx+t+9w+kVdR1SAhCQK
wyDJeoMlNs6i86yxCbtzvCSoyeUCq4dAl6VkdM3Qnh/tOYwu5RJmdjBpBnwrAM3QCDvyJCZZFr05
Wyjb6cTOEybUUljiSNFL+DL6haohb5rKWcLY1BH0cpZxPM+uKTQ5utTwaol2sq0M8yFWhXGRdola
7jEacV4S2nvFLm4aC+U/XgP0SteJZZ6ZBShB11qQhp5TU9Yo3loSYiXbsssrNRuc6GbgIms8xPGk
SodK6+XV1FMuV56wJdiPAIb5DeTvB33geSF3SxwuNudMkXm4VGnFguy3Ebnkt5jDFfzkxeTj8stz
UnV2X9RunBRLeT1JabFA1G8S1TmQwM7ZgeCWN/o+6gdTjerzWlNrtcBWsIQ+D04+qVv0aIso9D3t
cFiUnxIbbc4AHYozQp41buGoARG0KTSzhXTlkIUjva1pzw3QNjOM7JpGq7OgF5YjnqZCGpczEkwi
2ctSpL50LBPnsqzIUV7WmSEr6K9RcHhKZ87ONU7ozvD4j47eFazBJZYTGH0K4q9th0BZhlGcNGns
xzQE3TiTXPhmH+I/sSjSiaN306MH7o6xUJNyXnHQcwnfSFG4TQo2Biv2ZdqeMI1bCjexSXCvBe6n
2XCSO6GJkP9Oja5DW8LEb3JCj1SuOJHn2Nxv1h+CRegaRNDQor6RWGEf2WqdVSa+qs+WeeCoib7q
7IcTXlP4WF3aTaifkg2/nQ1cA4iZqWGt2OEtRyjF4kWXdH2kpW2c/a5kd82nKgs+/pxvR+GSCP5j
xR2uuvbNTWqYtATxmDL71TjoQQRYaz848imo5DujUJXlzXHn4E661QnWdAPJeZHMfhl38qem1dUz
nOmtbx8/y3FeA6caxBCrXAuXJyYn4x3fobRWHac6z4F24VEUGA40ckOQjXIqhxPCjlAjg0L+e9X+
/4jCxY/yvmt+/OgIw/8XxN7rVfc/h94exlXF1+T1T27w+v/4zQ02zb+IP1YhFJEv0h2HKfGbG2wr
f9E0zvV8FYqTo1n/1r+4wcZfrDDwdSoMSvhoMn/rdzwu6X9BZeNvQRZGAoj+1fwnAfmvDvl/X4TZ
ZNdIDdkk7bAkSWnoPJ4snPrN7MQVUBfoWZfFU3XXXRrP0Z2yo7tqT3nGW3bZNffa6bI5s/fiDGnE
rr+uX5o76vDDz+yhVt3COx+C0R+C2X8c/ftL4aEO2MuucFGWnyVe4pNpR6/iFstucedd9v2PV/5O
3LUlIP9+Co6NX08BHfT4KUaWtlWNPEX+3AfCb85aro2UgVz1Vu296cncpQE40rPiQr87MfTxnvj7
BRJo6mRZ0OKqfKo/ZVFt4swRt/Fip+6X3fQl1bz82b4qnhCEZBeZV5wttpfTKltelyci7ndGphuO
cRHkEABud8bEJuLAibCgDCTvSju7xDZ7z43wOh+UE0/5Zij0j2gI2LoQOjErN+83bDWuIIjqd5g2
reoM18m51KeHqrH/0UbM69yMtP6SP1Rm5oiXD6oRCt/a3ajf59Pjie91vDuuA8BOIM9FoA44kQlz
PIAN2Lcrmibb6VUa15+Rv5jqriuZPZ/tTCrqa8gHlbEz8HavfxbUkM17E0mCOMvavJ2eQHbVpsXd
rQJKLwqpGw7V1ON2q8/cOwk8Sk0L9KEJ+xO5jPUVHy1UGIkmOzqteysSeJtekTGPF8Zc4JgxPM7F
LaV4Elwn+g3WuboZA3tA5HSkpwnCt03OOadgMbSMAdvXm0hQIQ848frX/WQ7xJqQ5N5Esz/R9/Hr
RyOVqvSNJDu6Sb4LpQw0Bfp9F54j73hE6+dms+LWeuhL5Yk5fJwN//Xh2YFXAA8j0wiyWahyY1rR
IDOyeYVw/Sq87c6TWw7Ezyee8O1aYanwCsnuYyKtbZelQbSaVqqT7DT3pXbFpebK3ugNfuU5wbKP
Hpx945Wn7szqe6+VBBdbAUkapsrxay1ppGpLBxIMQIOz6to4dIdwt5yn19zSzk6hHX+1oW8/IqQo
SvVUnew1J3y0SCVECCV1lWQHvm6vn0s31XVzRiXP/UEzym4IhmDxpiB0qbK6cXCKsKatf/zb4R1W
AembFcB4PLwVkl9QEzXZxWdAznnY6SI8Aw7ld4fhIAXZlXWHDJ5osfIQvnlU+9Mf6Q/pu3ZrX5vX
1plzFvmOL19YZ8aJC/Kv9/zBT9sep6OI5HFpeTN0maH9JzDX2kOn7MHMiVWf5haVC3BTFm5xb5FN
Tk9MhF81lTc/YL1i/h01bOtLVllNtEmPya5wo4O2I5Ld2eeklw92kF1Lz9JzctHd4HjBP/Xb8Ebf
qRfSmeyPl9VDdduc64fZ7U+s+be7ClKAddsySIquhcrjz4UAiaAt7eNdB741vgIo1NylwEqnE104
b8dZkUtcthQaGelk3KwB8AxhrJoZO2TVT7k/52qf4b+hQaD7eIm/3YrX/jJAEJy8BENbyvDYonbG
LY6BIv2bWfS4cLFWvH5ZTtHO3+wlFgkeWvlWkCq6a2M9zP44DRHVS6UtZikgwN87hRmoznmZZJ5W
njrht8xZyuQMRT507Z62NPqJjocC548Cre2lAF+0u/m6u5G+dvfGRXOTnTuBfZPdlkF9szwS65Uv
8teTHUZvPt7K0wMvQOiCtp07zfHw8BKhUY65FHQ7cdacheexF/sO1yd1J64LX3jfP/6G2/HwkaZj
WqUhi5sNW8nm3quAxl3mdZ2USRM0Cd6gkv/xCNtvxwj0tGNK56yN4iBHjp8o7mO17OM52c1e5dm3
+eGULfebR4DIDxtPAZ5GKY3JeDxABDiwtmYpC5C+4ppMvsvVu1GcmOzbUX61l3FcMtdXw/WtOEXK
zCanrZRatbREO62u44vMRo/98ct6OwoEOLI+FPzh5XBGHz9LKmkjkzPLA7WWxFVqKeFdVOTV/h+O
QolC5tSSgXYxw7f1Eicf2wFwcxGUaau4o0B4VZOzOPHh3zwLo0AhgKANIUuH53D8LAL5y9R0ZRFM
iDmRMLSsbwyI6N4/sdlv9yHOeaqNNNfY9BurJG+PB+pGBy4n2sSgHCp0pGqN7YJOK2BSyPqJoUCw
rJ/gz5MFjQkY2fViSM89i3WTlqNhOWlz5Bl+SO76WosoisQ3ZltiDZ+Q/Ba4hFD+tQqvFTrz0cii
BV8k6n2SK3Xp+JAvcONoCUQ4DeFXpqiTR7h5e42jRTMMwtH82c1CuyHEU86MMu/kfTS0ylctrnAl
ledIvk1NTSCitCL6k2c7FjvkR/T2pVRhIhc9WTO7eaVXkdf1qo0BOk4zGJXMg/FgNjG6sbSxlUNU
LGN+US+Sg9Fg16O+piEU0VvW9S3e1GkiL1iAa1iml3EaLT51oHp6SmvE2SjXNGe618xoURw3VmKE
d6kWowuz8y6G9lcgQeOHZMOnNiZ37C9pnd4CJ+qnvbLozs3SJ+ODnc38UEGVHHvdSecnTkOTv+J8
gC65tXNmZUZV6s6k7+2qDuWuDXKYS3TbCEsZSDPmLZTrKItJA5p5eNP3RZK7fD3cG3JtUITfIT8E
pS6L4bsWCc1CyDZa1zRNDGUwjHqa4iGcmJ8GkSLBX9BzFjsjVobcjZehui75UcIDgaZ+Dmv6RniP
kda5YSXXJMCbToy7ZAIfxP+a7lRyrEbC/mmRDPYHdIqXFeXyW1vYY+nhI77ULhlooKydTiLf1Yu6
FOdzLhhtXKJVF93LAuqAMEt0ys4oXmptLhKMM2f6yN1Izq2fqhG3gt6PlBRCb9FA7w00j6NWdNJl
9AoShFh1p41EUSqRwtts6cIuiK0GBPEZ+W4ICvtmFPVrqs4FXjZK0SUBtYm59mZVEyuldp6unLay
W3+sna51e3sA1kMja2UFrZ46ku+gJfsSZ8v/pe5MlttGtnX9KjfOHDsAZCIBDO6EICiqly3LtjxB
uJHR9z2e/n5gVcSxKIYYPhF3cPaodrmqkgAyV67mbwptk0x61mwT2uqPtoO4Or5CDLt8cOUO0rO6
JrNtVYzdjItGgcOCmefNU1gNDARN2YvlZmCuBCGiD6p4bytcknwA9lPmRwU7cFPXabWzjNK8mPMC
jN46n5AMGuEHeaNbhDWnaRFfbAM/J0Pm2S/Tya3vNhLBCAF2cHi8ziqpqWxiz35kVPPImV6sfaNE
AjWbf/p7rvIEcRIAWD/72LXLTQh6+zd7a6npU4BN3ywYQeNinXYj0zKz1VskQ63IvuwKySQK5osG
IxNsHcM+ttO8ne2WIVI/6vWza5UT29utXKCWzO6cp9q0OF51Z+WhV1dMMfZmXaFMNvZEt42OIa+z
jczBva6yABrAAHq9hyhUNcstStDVfYKkpwOcvMsmOA1TE11OIaUynkRC/9kmeRz6ep1pj7roLPpN
UaxDcixta9qoJQkygL2RI7xaAZ70OjfJsotYJGA8gSen5oZRmRH7CRjT59RELI33MtlP5hgPz5WV
IBEB2Vn3NdgcAFdDkV0UWtbfOfbqXgTNxrqxoMn3Xml13VMvzOEjvprYXiwFOEdAKfrUXoCU7q5b
rcrg9XBfvJgQ9xmmQYa8SyqK/a3QoPl7oVZP02M09VqosKMKreiyjkwn9pI5Tn6npL26b6bA5Lfs
N26t2nSHeWsMRt74Vm8B1C6nECoA4M+22syQqZItWg51tWUKezV15vRoFYb2wWwHKHFow2nIOZea
9RJqOOZeVqmMmr3jdgryMo6x3XYg7SjQaTczrATQuJeAUnOTtl69GHdmG1eRB7+rGAB2t2MEfQU3
4g3q9lW7MXS7sLY9DId2owVO0OzCsqkX3ykrSIp0zEJz22GjDT1IG+AUN1FA6imjKukvbfgIF224
2nh0ZpzNnojc+FuzxC6gGKkt+V1op/kj+LUKyspYz4vnjE0/YkZVdwTTMo8bzxkqg6i0QEL0EmgO
38O+l5Y/5TIT1/0cleZe1sZElolw5ssIZZajlrTYhyZJrRIP7DcSyBg+NyHyBmr54raVa3gMauF1
2WlV3WRNZRooyDiIuCdOlqF/Z2A1fjsOQZz69WRU0V0fMhf0ZN4PsMKddUgzp27c8uim/BoWvWl5
Yuzj34hJRliBGUwqmXEaYXopceEIIXk3hPZxYSzvzaHTCpDSevsCzY6Bd60tpbax5kk8ZPBsVosI
yYlEwjpWm4Ts9lcPWU551DJDA1F0ROFFQVUzN+bkEFqLuEcrAaKDtXCYbfDO5qxr0aZss0p6dJ/r
0mtzt3xWdoKuDgj8CbZ1ECI0rvWWWcE5Me1rAsrAxqjyDsVIzUkN5KC5JdzhOezFVCIG4cxcBLDW
ewyaa5V6bdnEX8suJfCgI1H+CvpldTDu88q4iibloPyIM5K9Z8hhJqhAZvJDSUPq0+IOiPUsFIC/
Erfor10Hk4sNRj55uKFvqUG0MfLxfnCqPPIqcxS/lgqOxsVIcbr6LkBa2hpxA8xyyvv4Uz3odbJB
D17ILWhW0GRiDOX33Crsl9l2g4mlo94mnQknsXGHhgTCjqb5Au4lf3vsMSpx4SMiZ6+vaUkLJ8TY
COBmRC8EU9haeWvgc1BydPdTsfCNPaEG7bmzDSBYFSAvsYPiUHxDV62vN/gu41rCjku+duB6B3h9
NTmHnJoEvg7YL6+uFzIrnqR6GRDf4GWMOrDwLpPl5NVDvUifQZr+Ww1mW29shtrYFdMEDT2pL91z
kwvmuJrW5mJDAd1/BqwUQ61yxCK3VmI0jwkXreErPRkeg6lHwz6QsBE9tRDnmDln3yVaFxwOu40l
hyGL51+JPkFXa6F9KPB8ToaEeBMP8Am4fct219On+d5MubF40C77y75JessjsFpfslTGPWSFLrqt
u3yGStO4y0ek5YqMUb6hfhVdNP6MrdFsPAuCKn69iRV8LLMpYH8Ho/0Jj4B5q4fCwcbYSC2g+i3q
+PslaIZwYcBNr/emdqP+2wCUpP5Q9Lr9e6EjEPmtULm5zcYu78EgDIYB+WAU7QUufqXwy1HIG7eG
3LAxG93KvSoCMQDvZsqegHxUywWKWtZXeBeUw/AFo2hXNgqNxl5l4DxEuDigA1t7esgG6eAKghvD
TyytcbKvNCT+t9YkzN81pDf2Ivqqha+wd2mg+yXDTW9Yibup5pz+64gXMaw84XbXGQtfs9mHGKG/
pG7AIFau2I0hkls+dqjJ78CpGrWL+iLwy7irsH6XJEP6EJDEzMacf1ZQ2oyHeEabJdzjzN7Uv7s6
1uYnuthiTjwSI/2qQCD8J/oDXWnB7euGcbuQ9o8Xmqkgm9Xl1KpnKpxK3UVBXY23Q4G9453ALTH9
AGhBdfs26szxAhfVQQDKCcavUUwz3m8xYNZgbjbFfFE3DhatScrZ8xJs9cgURmzIUCxKbZT7cbOv
N3NW6DqDBmPGPTAP0hwztjD6SRPXeZmmhTsJklNkXGh1nsrPjKVhP+W21J8lPze8LIxi0W+hhi3G
FY37WMJuc8NM81KzNfn2fYdT4U0cpBNEZpAQ6mahpURKniU5gDB7iDWptuhqpwDPDSdw4D+reP4x
mNALV5TW8q1rQol/uxTVRUqJM2yg6NbabZIQafduNwaNR+i2jNVQkXt+2tpOh556ik9sfAFIJYxv
qmo2RugbBJAUYY0leeRu1WhbZUsWXphAQIGCDIMY9xqoDIJ7Udm53/SWWnbWFA/jlXJLYrkxOwrw
XwulGcoS2ATifeBmKybB/dQ5/RJ/LcJi/qqhLuBeBGMBYwcTb/2nOydxDTdRH1eYJmbvHm7bzdBu
rAg91QvAeHqMR4duRLs+X2D2th043Q/0uwb7zlxRLv5gakQRvWuktrHhw2dbu8gM+THJdei3Qxvk
cMTwt29fTPw2p4umIc+5woE+yK4SaCHQlgou53uZIjJ5UYPHsh5tbC31LwMuKXILU91Kx02Vpql1
6ZAcqucYJiM51igAjwbkod1tq/dE364XbfPdrcfO9GkDuOkmhQStdhmw3vBhJdkAVWAfj36W6Cmc
rz6bUvRGCxibyWJqZJJ5CqKl0BQaEXBa4V4aymhaXuSUBpR5VQGyIoGB5hNHnPi577GP94qunPuP
dZhb2Q3St6XDOKNODE/lWim3CkbdI3qAy8fB7Z2HqW9FeZErvflp5YCArqyBzseHEhbrlzrsXe2C
aOCOm85t8AGZW8h9t72O+Ihf48fDjWd14fhsjrMM9+lglqNf5H2Nn5oMDONjl8bFt7w0Y+PCdAL3
96oNml3JhfrortX5VFubz6lf2ehVwXxumtC4H+wmXS6xMCvJqnUH/B4XqoUONIhr/PnALFsFuLGi
d0oyCKxMvMRO5S8hUg18UBXAFN30y1iN1+Wy6sR0MYoxm0gfuGbRvm86pO8aIFtCa9lsXRmFoW+s
chb3ZRYb4XWbRCvlOKbZ6kkskGALBzSySXH0wEDiBYGjPriCFurIz6XUuRqzKhh+yECRhMTC+Ryg
hCC2ca2GJ7217OFRS8oi98x51F6qgIp5t7h1+9PU4H9tomJersAxaSlc3X55hKJd1Z5MovAFC7Gx
2UpYn+JX3gIr/wy/Jv8KQjyKUTuOq1s3XtCps8qU7n3ajFQqkvbBL2fusPDL9SL+bbZLrQEQxcjs
q1nqot9aTmgX1/BNtGeNXMq9hKIOM9ACQzVQi8S9ui76KeREG336JIvOXWm25tg80PmJnjJcAMsr
I7Wz9BJsFLrjuT44X+piqb8MVdANO0rUOth0lo4UBubw0O0GC28fimeJHyeASxJPpao63K8RKr/v
BsUdazbVaHgoPVBFzJM53SDXBFU6SjKLITa3C8/WpoNNkl8aT1FORPAAjqR4SITc9VFqtR28rkkV
j1PbFfGD7jaFeZUsS9feIH07hc1GKPQLkcWU5Q8MvGy6KV01KByzKBm2YV5BP+tMeyl2pamiDzn1
Arh9u5zFTsZLgkkP92DiDYg5aX4NdLum5TPM3CtlLc3btIhmA0o1xepP8rPU3c+144ReM1QAwaBi
Fg9ADZ3BqwCuUsktqpfppp+b4mfbhOpBKTOHWdhNTk3yYRq/6bvM9aaGNNBcQPWOoOoz+Md9r0c1
0Rdcsx2RQBRIFHTCYrpfiym6LQF9VqiABLW270g5o02myFc2YD4HDLvsANKdovJ8gDvYLDdZH+lI
eQwaEgPPNpTgT3MktGQ/gHnWNzNH1drMs6W3VzYs03EzH+jumTmrziNbH8DvHSjx04Eebx+o8uuI
+hv0RtDIzYFMP6W9+DxGyfKsMtP8Og5ZHV46dgIxwDrQ8bVwpeYnYQRNvzpQ9uepkJyAlcg/WAuk
/uxA8JdpEroeLx02eXAQAcjoV+iXIVWU2Exd7fwsIdxPm3BVDzDjXqBTAGpr9vva7JL9vAoOBKv0
QLBEwUeVBEFwLSMNbYJglSlYDooFEnxns01FChOXWgZyWUPtfoW8JlD9Nu2ih/iggGANxXIVhS4K
WKip84EoMiiXK9613OQHMYVp1VWIDxIL8iC3oKu2/RYWrfUIDHZ5DA7CDJMxOa1nuqtgg4NI4/dq
VXEQEKWbbXQQdxjyuL006kwi+WBwiHxjVYKobE1/Fgd5iNa0kIqohgl9jeEgIRHPQ6d2jeAFAYbL
2nEzHSQnTAdui7ALkN1asopStKs+xbgqVTRhlN9PB/mKptPTr+5B1KI9CFw0bdS2wMvRvagOEhjT
qobRHIQxylUjozjIZRRjqG7TflXSsA+qGnahFEKjq9bGcNDdaJNeazftQY/DVU3zMB5UOqZVsKNd
pTviMKeWwm0SRY/yoO6hDkofgE5R/UgcJhmXQYNWlm9FXUF9H9EgoBwK6cy0lVFNHnWUO15xfJYZ
1im0bK8tpB0jt5fLG6tvgcCmelbBQm/mCta/ihEYaQo3oo6ow8S5MMkaYHUrNwKIEY3fjBzKt1cX
ZbiXS6kir21MqGuBsr+BTLUR1kskWhrkPfVvO9QIekmxFJAtzICmg9l14Qtq4u1Pt6mbys/7KP6t
RDnTpTbG/KnDN+S5jvT8HtGVqdppo9XdT2YxROv91L4UjdCeBwyfIM/ADAJuHCrrQ0nP/8mquoLC
0cjtftPAnau4qbWe8KAQoN/IbIxmAPVz+bWj46pvY3gxV3Ea1LE3ZAG5mhkEzs96lAPdVCjp16qu
QdW4ceVeZaK1cC4nLcg3sOFn6XNhk30sone/0qmjc4vNc/ZNIZ+31q4FV7GhGsf1JIoQhpeFTfmz
RZh+9si9DCLFFKz8I4tW18ZWqjb4lvNQbexpKH5kY+leouI8JJ6CJg/KPZuywF/movgwx2gFcbpL
UmXEldCWGMKRHFrvRR95o0FcvXLLIX80bfoX8H648Gs9sj8loRw/9b2JBmQTJpbfk1sa22kBK01x
nGP7HpTZ8CtCx3ar1fZI8leG36MY/6JVkyh5NFAO9TNRI0ffrLpdooj6TYyeyLgJSzdA4DdQ4xeb
lC6gxE2S+9xx3OeODsRv5CbbvWlqGMzTWcaqfJWR89ba0jejXagUih4Cctd9SUX2CTHg7J4+W3DT
WXOBw1SUDd9MSc9oZ3NLXi3hZP9CMgQQJaAkUV7LpCLILDBUPjVOp1+HKI/fapAXOg/p7uWXBkMs
hXtet1/DZeqfy350aI5pyfzdTac5opi0mYbACkhuKOcz4FR0mOH4i2wEo4Ah03eDyTaH1hbTb/z1
EA4ukn56moZ05ZIx2uo9fdHdH7IbOHicu6bysJ9fSatVW36TGAgA/x8DMWzoUkQGs4jRfhQ9RSy3
WtXf5lqEyoTMSCY2+mCrjITakWg/dWV9mU2YUm6Cocl/rTT6zyuLDzjAMOefYh01CLOjn7E15JS3
Wxunt5nkK0GhfAraPNoWstMZh6RxcNfNTYu3O4JWKOdlhfvNjaLCpju0qgqDkK4/CjuqfoTkTwjQ
NMnapkBe7AX5h+nJnt3mqzVOBSdTRi/0KVEEChizlki6yeYm0ZfiZ878tthYZR5MqNYa4jIxhqT2
3bqIn7Ao73VPL037owwT6uB4WbVVRAeGDakIPNV3lq0N5aZRow0k3hlF5Vc1cgK0xMgRvL6S8tcc
mt3i2ZWb/1pod3BWR3sxvRRfam5zJyqgKjQRdETgKO1PzDImk983lLd2ZiGgZdLG17ZLumDfsJgG
AuF1EIPP0VJejp9IF7HOOOUu1xQa0P6izOFhrA2yIvRHDE5/k7sf7NLNnxa9qiXSXUbwA+2jDjw8
iXDPWMt2qdIQqr2fRWE9S4RSaMC0Rq+AlRijtRmZs7bmtBkjcGvlpOH/6lCk1euMLAo3db+eWSHp
5fmG0aNDPcJKzFGMGWN9U9JH4JkDPDa2GS+x28RIas2em7ao+Ai4Omo7qblFqWGoohiFCD1Y+TMB
MluOpBy5Jfor8wyU5EgqAZACyAD01mh143u4Oqq8HnmGTLcsI68zv7LhcaSoGliXS30vjeSqlU/K
SC4QxN0x1/dLaHGh63qa1fq9cU1D7s4wC7Sa7gRtP+bQW9Qe0Ae8HOhtNpi05s7toqVn5qanZsGo
+gOqwwwSSfAjtCHWOjQ8NCbOkWnVkHr06i4rwuWvV4FzyUzWECbaUtAmXr+VGk9Yw+07vJrLOvgK
asS+kxBKdu9Pz48BDfguCAQ6ePkwPWmkrOPoP8AoSQtTwVisxLeQ5vmkj81wSzPCvnRIMH0H09a/
xPMc1sNBbRVy1iVKxK/XszvaNORZiV+Jhh4B2p8bwJ3njFBOPhXASv5NsC/gql+v0jPYBeojE7/o
dLBjplbtJULXe0lTZl8BfD2DDlh36J9jdAb2WACia8A0HVnlYzHVuVoyy04hUuZrXJukvNNHVVIf
MMwwlXYPQ+ecWP8xToAl8Xfk6RzCEGyVo0dMYhQ/ewZ427KMgz1O9DSy0VHeCh0LiPf3yNul2IcA
bGGMoxwt1RH2QWuXWSGdYm010y2QeEElvAlpbU1Ddu7DHR8tR8eib8WkwO40MbI/WorgpfCSlRKu
VkTvLWowVmxqgyLp/Uc6tY4EZs925AC8ceLMZkRo3CCWkKiF2OO1gKfSZJ9zinq7LTD9cRHzIHoD
HDqWbq/mlgE4gCJIT7P4SFi3Sd40M9+lEQKBfVYwFhH9pJ8JqG8fDidKRjkQEQyIAMcy30nmGME4
06MqVFnt6NEYl7VVRbu/fYVg5YCN2+AxgIweO0sjD60qe0kh1znNcGXFEgTk2PxtvDgg19YQKBB8
QQzlCENkTWlkYhIjtwPgHOp5OHMZUlxnMETH8YJVgBkqdC3Y4QB9xOt4EXeUTj3KklvVLBOTkcDY
QQEoNjSnkdHT4/rhr9/dajAOQUMqOGDHyF5rrK2RbqdAntHod43mDh+RkZpe3l/l7faDZbLC/vBm
WG/YdZ/8EduXEtQ3HU5B61aZ9zH38EVv1e0nHIu1hyVl1IREFsnh+6u+jRYQ2wxCBRJBIOWco3fp
9ouLWG8kiIXGsnFDurOB7OJNMaCucFjq/wc/6X+tSgjMvD/e//Z79/3/vBRd3M133/OX//tfj+PL
r5dXOiGHf+EfppIp/2MoMirXQCdm5SOx7/8hKhn6f5AzgBSAnNYBOcfe+JenpNz/rMoDGM0RQ6An
rOnavzwly/qPAEgKPpHPirkEZrd/oRuyXvX/fWmCz+QHgHbjjgbBzwVzlAr06KEV7uhKT6um2e+q
3v5ACdNuccBmjq96RzKebhE4lYzKzxzA15v0n7URcyDZJFLCqzsKKyZuNm6bVmtEcYxNbsrqNh5a
tBZhL5xh9JxeilRkhQ4yU1n//I9TCFw1MsyloO05Smx0UkavcY0EpjZo45mj9zrw//NUAH/WQGag
6X8MykacOm1Ey1OhGCmvGGbPW1nL+e6PDfbwzxf6UxDj1HcD3IX8D9hvGKBr2Pnjgfo8DJOgKi2v
WpS778Qc7IZZr676vqgvA9OhCEMyRfiUFpNx5glfh7R/n3BNeIBGMs0+9n2h+agQrUIzuF4N2Te9
bAoa9Fm5G3KheeUY214wOv2ZbOHUJ6Q+sZDKYl0yvNdPDMS0GhvFqnEHciXUZwbzfVzsKyQNzpAN
1qz+6FAwkaQgElCaYDQdJUBOZ8SzkSvp1eYMFlDRTmZel9YfVENvVZrxwH1LP8d1muk2IJX13/+4
J7bQmnrhNwlY1KEkeP2oGCokiLrzcYG7JtdmCXKIHh0grDPrvL5xDx+SdZDrALG9egMcrcPAbwLB
xzBALNlySeNdp5Og2psKEQ4EwiJn//5znfiESFYpDOW5colfx+8VBbWgT2z8c3RD7FXIuGlGZfPJ
6s6LiJ/4hBwMKXGRUYzfjy7ADBaDqACRedNY/wRQZOOcnHUfIgtg2vsPdWqzCBZajd5NJqhH+zIY
EreFVsdLnJ3Kt8ECxkwnQ+MWGGr7KZ/0yfFGMr/PehoYN2Bj/lKXfw3hoOCN1XcVDju54OvdYmuF
kWhmZAG4MrVP+KDHHtKp8yWjfnQV0L/ItnSA9TPH8UQAYosCGcYsDLr+cV5TTnM1hSYvuIwNtanD
EvkTaLq7cBq1Kzo0/UXfuNau6uPm9/sv/NQuggNFDICOglfHUU0OxrPuzc6RnurTL6Ru1sWCBdwW
kOg5hvzJZyQnBZxN7S+P96vBrKBtjAAtG7AAW6QI157GPP+uoDbe5v0cPyAO7ALjpa117ho58ZRE
H8y1yAgpko5z7jiWSahXlmTemWT71owTcFDg9GKjjM4cyyMZhEMcgKFP8wGGPvXYcbxrMUVI6bKg
dtE4cENqmmCYoYCeRScaGGl2kwWxeTG2tXoUean7RmL/0vSoPBN2j9Ut150MT4UbbS3XaA2s8eqP
Sw09pmFYIn5HJJDEiYLoabAL1wclHW6WqkYENQIyJN3kWzLm9Y6mz8v7W+tEQCRH44WsYgLE/vWj
/PEDur4AlRFJyYSlQwUUdMS1wGh8pySquylSNWcO0amPTLlDA2HNEKnfXq9X4XA1SCRSPGTXa7zo
KH50K4xhAGvnvJlPhCmE6jiuMKnXjO/o0ZZBo1Ud5AjDBxkaxPYAWlEa84jFUw8rKLfUvraH6sWu
xuy+GfJzTYUTj4puAmJ5gk9M3XUUJpWMi8jIMk5tWAXbgUSZMb1qriwEhbbvf8UTj4qOxkpCVhRB
5NFHb7XqgE5pCKDCnqOHKwXIDHqpaNlE7S4L0YQzLT1EiLqj059Gtf/+8idu7z+XP26fgK7WwnLW
BFf2umVDPcUiZS7PPOTrrXpI1WkW0u9CDI3/Zx1tHV3NYxXN9NdBBMUbAeTki22HYlu6euAHqUrP
9Axff79/14Pcww0DiwybktcvVWjYrowGN5zTp82FmY1AZBC6gYGfnLtaXn+/w1JIoeKd7CA7AA32
6ELTzTDQE7vvfL1q0Vw303C3LOb3tJLBrh10A5NvUKGq7xEeIMc+Ew3X//p/J3//rs7FRq+NtgDl
yesH1XpDb+NMdn5gGR2RCExEaqr2qtetxo+z0fAbqxVnSqFTi64VIrvWlBQOR49s9KE2m0bS+CMu
AJdZgbmFDvbERykl/Q0XIv0AnOlcW+f19XZ4UrwpmW1xiWK6J49ypCDJEsZqVeNrNaZ3aVxa+7ia
gTXXcE4QTioxXAjNfhculTjzkk/sXvQ3kAsClY8u8zHlqQ+orfNpaPy8A1GHSlV4w9zY9ZicGTDV
Fv3y/TN56lFpDq+5IA9M//T1R7WjLklMcD++ocP2mOLQvrJpAHnVpNRNVmZ14nVCaz5WaWeeifEn
H5X2JrUauegbd84swuiRPmrjz8xUr0Eq4DXTddPnnh/hJ2DMz7zaAxH5aAOzk2Bu0ECg5XRMotUH
5JuKUDZ+VQl3V+TK8nFnW4xNaC3VU2mr2gHEbQOdgTgVvUQokD0kAbe5CMTsG8OIEN37b/8owfhn
p9ESocXgcKnS8Hj9+lMNQW2mv41v5+MT58vZuSFNBqbYHcQR/DGmxkRnPkThwdGxhMZkQOwcGfVn
guaJILYKE2Jjx92wJq6vf4cpkNdqcuZWhWXPD3ExCm8aku/AGuwzVpavL4F/nthContNaJgRHLvo
ai5uJGCUOj8PbfdWMgC8GIKq+/r+iz21t9YZGCRYvNCpQF4/j8ElF82q7Hy3MUDxxm62y8AgPYHk
7LeTXuAz+v6Cp17gKqmDEZdEfue439wFUW3Het35U5MVu37RpyvXEePlKJLo4v2lTj0bwrj8z6HA
YS+/frYaHuSc9BKKXlbXfgXtZQ8IBfQ3QM5tOHf17v31Tj0atE8azzweA8U1hPyR+7XNnI+lUJhx
NsO4622r21cKD3vQtOdml+t/6viEkvApSTHM/jjudEu8QDqg7Z3flcrcttZSfCpbJ73PZGhC9lHC
SwwonJtuCtIzH/BI0OefjanWud9K0qZCPjqKS+WAAFZx6zu5ci5bvCX8KUbKB6MJHGc1rf8U4+L2
E9uVdh9li6vvO5wvdloHV3QTBbAiu0jH8GkCoHQNAg7ZBalFwaU0ugbRWXt2ziQeJ7IB6i+LqTS7
gRN1FLoZeyOy7fatPxapces6083EzPbBLYrofgqn/l6PNfE9bmcE3NA1Phe6zDffCgo7vS7mA/Ca
2Yuvt0VmJTM9zIDQFaXahnFfoPwBKHW4jbVSGV60tGYIE6t1v1eNprZt33eIuEtwV25WNE+JtYjP
7+/Uozpp/YZcnpTcazZPunDM6ZZVhRwfVCkf/le3s6PeAVtqd1d4S8c7M2403MpHOIEpuN4PSMkG
DxFK0M/v/4q3m3i9wRVvhu4tKcRRM2eQlRhxRKPlYdm1Z+FL563KvRcmUgdXNarS+wUhSfDzTXHm
pJ58foolhsq0W2hdraHjj6O60EmxZa+xNDYF+wp/lwuuLV1cICha/ba1RV22agyvEeurIDgzn36K
e2M8E6DeBgzXYEsyaMEKQdCEff0rkLU3lrKYS1/gz76VmQlKfjKSe3su5zPpy+mliKRM+HiHx5uQ
w4yVC8A3P11k96PRGssPWjCMGw6lOnPeTn1XiOAk38wEUA44Om8jXACRCGC3lg7geqUDgWgWHdJM
c+AsEFjgl9cY1E/kaS4c5vd31dvTTldHNwnELnI7ZIavX+qU5IDs3KjyEVk0rwMVOR6mXboXiBy2
jxloe+pYbZ9CebkGnnRGpmndOK8Ds0t7mUyYj7reqUf5QRJYNeCIrPKT3inuoBav9nCRQprW0kus
mdK/Tw5dUm/mObzpFSixvo4/dvIAqpUxspb7CZC8fVxrTFbbycI1C0IC+GtjKs+84HVXHj0i+Q+A
hTWgmhiJvF4xEOgBxAGeSgPtpW3PvX0LR9+mUdcG10lFC3hw0/R/cGJNthJNZtalsju6dYayShwT
4LDPkD+4EJCvbifRhrvJcpsPmtXbVwiJZsZ2RJhgm0BhvFNQ1H69v7dOnCIuvNU3lfYSCh9HP6LF
wtxtw670GzkYP2ZjyC+EPaEvZzXN0/tLndhIXNPMgNbpPzO8o7e86Ma6TZvaH9I+fGmBbKy0nAmo
nN5srTZZ6jOf9VRMXFNNqpu1y/NGYazNzDKcHZx96AIPoERqbJS2TpB+Qhg+mPEPk8O3mlha+TFd
oIvWUkG3FWFgZ/77j37iLUMOAkq2dobRZTw6Q/zJoGVWXPvEbnfyMrdhCjZJYwuKn+7i+4udfM8I
Z3DH0ETjKnq9mxdHDDUU1tpPsaS67fNcPCyAhff8hh8pfLIzd9762Y4OjwBnYdnYBtJEs49C/mSj
rzaUPFsJCn8/Dni2wpyxP7z/UCciMD0d1ljrcvrbRw+VlBhKWbNV+f1qpzR3Ir0K0rhFCYKEDFoz
f4ZUQp9VF4sTJf+DnUsCTHBg9IQ6zdEjFgJBD2uyybhF0N7kVTxgsTXA2S3kZFyoqMQQ9/3HPRGR
SCDWMSaNdjbv8eN2g102IqCzZIOfAgJee05kj88wkX7p7RDDvxog1L+/6Ildyql0GfzSbLYQXXm9
cbIBtG8+0/ur8P28zFPXuevGpfhYgU35+v5SJ/YoGxPB2FUCiqpp/fM/YryAjlxpOLwyGypSDzM9
A8vWXLs2YgcpMVUWZ5KFE1eoRIzPAgNHooiw4ev1+FZ24jhZ65u4UHqJ5ExQjmK8GItIbTtVjjeN
0ZTcMV0wgUmf7TPNrNM/wKGuoV/IPjp6YGuwwcVa/IB+CYpvTZD1uBhTycB1yG8qFza7NTnw2qAj
fQWh/OXvXzfSU3Q/mKCSoxytnvQQEMe+bX2SiwW3WwdD37ZiJj1AML0i1ucX7y/4tuGyDjVBR60o
Bv7i2CzZzmmxWRZ+WM6S2vsYIDNuxZOx1bXpU5EU4hKrycmbFwTdJy1PPs+9hvTE5FbbWnP+Ne3B
bid8KR/+CUZ/AgPehCh+zIoGo0UrAZYcd5/1dKx7V3YunL2xu22mxELQJ5C795/51CoUioRBJJao
mY/2WOBChEhHoL7CzpZd0iUwCofm3GBq/VSvwq1pkvBCMmAczBT++CopeUZzCTHELbsRLpE+/USZ
HSXWxsKkFEbN/v2HehMT0JTErEdyj4C6wXfs9cGpQpvwhjw3tIyweB45HWjb48U91mg9/PVSq4QV
w1oSbWCrR+HHnfKOvtvqABmE0HoqLUasSCQhHqxTKefkTLR7+yL5TGilkYwoDOOPhautxnGoCKXY
NrP6oQExRxhnBpV44Drko3bmRb4JAKzE+Gyt2WmkEIVev0gjnUOx2MD2aXxG27hQ9V2SFN29DsLv
FlZ/ewXyB2IDJvbLfmgaTZ47kusKr3cOz8pntNBFRLFGrvv3j5iLokIFGLKHOECQbb3QwOrPs4NJ
fokGhGpx2G3EF4lIE6OwvB5S0EDJTE48GTnI/bSZzlmirZfYmx9ERYU8y4rIO75vRpRdUiPLxdZp
NfnNqcxk02As9GCG2ccZcO8jMJLuJZoM68xOO/HpyUTR/lsdn2gVrt/qjzeRt6pdTfRwJSvj+WrM
hNrWethdo/iFa/TSqjONz7e9XsI+knMgbbG9YrB5tCDQQ9C0vVq2NNNom2C7RAoBPy5iVoTfNbQ4
C1owEm6jOWxnBj10S0Dj4EElFvV90E16fH992PhFQEHE6rJDsvj6FcwGnKmCKL015zm5LGu78iod
5hKnvDuz1Ns0fMXTcNXzmVfY7/F3NjHDbmDCzFvBeM5PnAj57tVcah5kscsBYsJORStsWZDcj4cO
H5e5bf/+k5OhuhQ6KzzrzRcYNL2wh0LM2//H2Zn1yG0sUfoXEeC+vBZZVd0ttVb7yvYLYcvX3Hcm
k+Svny+FwVwVi1NEG7ANA4YVlcnMyFhOnCM8o3tukI+KzNjOmMQhr5aiTA68y851p55Izx5GBqLd
LYwI8jqZuRDPRZatxDectHs1NBSyBr/W/msA9O/OthZ0nwGKzDJcCW+PxI12DjmoBRXyUJemSGfd
fuEcEPmsrxxyCmPFi6mPCIbFw/prPZvrf5nFa/4vKf//95XdWzIZByUKyjEoSm8OeaJEG3NcIO36
ys+/FImVvlgV7L1IKjpdjxqfjVhLjWgIqqCrATcINdY/Hh/rnd9ACsIrwnBowLKVy/npZqe5A1TA
T/VI89f8oiPqDAN8XyIG44rWYbDL67+WCCRdOxPpGhga/sV7qWDnbDqcz/ebYIMBB57Yr5GUwjzl
AnX7xkjms2+lMnq81p0YS8GoEXuh50AssI0pZ9DMRdD6NkNUdc/Aa7taZ8n5f++niM0meeH9PtRo
HPup5j8VZVAiBKwZzoel9/pIItb7+vgH3ftznjWL0iMqMkQM2+onpASGMdHLixw7aV+TDJ1LIlvG
/ZBdeqlrSPVE2k9XqtRHW3EfelGcUkyuIBNxMNuyY2ERW89q5mRmVPWJmbjpReNaHgBm728UYZAC
H6vTBbXRJkDJFnrcLfOUEVfL/OonHbLFXWpHOeOjUVHgRA48533whTlCV5gwacDAh3p7mrV0APNs
MXA+rRDS1PG8ni1ryE586fby+NvtmqK8R62PQTmivVtTshS+Bp0SVHAl6l++8Lk3AySTPorMB65x
dxuJQBTlOxSsW2p05H4yzUhjBoQK6/0s8uSSWaV1nvwY6oQszw7M7Z1K4jvwwLTNVPXgdmW6iXqP
a5DlmUzB/wIquLxwddtwNIf8S7tCQVYZVnxtXGYsH+/p7kKV6gZX0ySL3+zpak9lbU2SPc2MHj5N
qwB5meqvNbNY6PZqR32ZXXt0ZhRTOiXb7fif4TcwGlIKiwKanE+eK6tfgsQhv0M97NnN2v7vx+u7
d7bU1tRlB9qjSFo3zhaB8Kw0CuxJlw00EytjTtTp36MZZ1+SoHBhbmvd0O+D4nmk4XBwZPeWSwuU
Shf+nlrJ5jrC/FfBZMP2mu0SPMWxY13BNTFXPgb2yzonR41y9bluw1WG2RjVhIxGoba2TYB2kYWd
TL0bFXHev5Z0s79qg2sRP46QJA6jx8x3chQj7xolpXOpDNKb39a9LNhMS8dvXNgWB/sF/b4mTHMC
qBaFsadFm7qrbEfzYGf3PiyCQQqdQfZnKoHWn19RA1J3WI2gVBz8uEGYDB67ywA4xYaJYXL/gZGl
mkIddhdQMlkNC0Hvpb88Plt7H1cNPSmICPOS2073mC5yHRljjXR4JV6a2YLl39BiGM2gNRNiPMqO
9uxRjyIz4xmhHr7xEsEMp2JFiZFRQmv5rle5cQHy2fxuAK+HAKZoir8eL3DH4VL+AjGgagUuELLb
PS5KvW0qwQieHAzY3BV1t0PYe0488f2xpZ2lUTJgjox7YvGQbF4RFLur0mhWD0JE430+1H82q8MI
NdK4IeSTR338HWsAr4FdE5WA3jI2YWdTlNq8ZroX6QLJXWFRlvCEZURdMffRMKbTQdBxbw8PxJwM
YH1VOwg29vouTitXg5UVorDy4vFAhzLXtLCCGA2ugGk6CAJ+gEJv3QAzoPTBaL1TSvS2ihttOfnQ
S5AwQC1nfp/tzP/ur0P1uYKm5oO+WvYfFXzDn1LonJ+zVnTFNfaC9KJXmXxPN0Kn11APYQnH2zcC
WHLex19bfc3tzyPDURrKBON8idtzFVgazfE6jSPXLN0nbibySEspnx9b2dt1boqN7+chJ+a/tQJZ
1cxAxhJHWS6bK2wQ2TPD2b9UsAQ8j9p4cILvnSBdOR6YAPSQAXpI/ZqfonqL9h+R4xBHxQyFtwm+
PAziBqmTpJ4vKSzgZya2jsCk9xeUshBxA1+ZB47bc2vUtnKIwtw1Odt6qYdojqbQTST2hTDjqGOz
sz6bqJkQBUicKrbdmmqmYAVFOpAbl+n8MiYekstu15zXkjHtAp7jd1AkH70sO+uDsljx+DIhoVDB
t0bzGVlivUcWNV/gsjT1Ck5g6YmvFVQmb20hqyeT5pf5Y26PoeNbU9ARDSaEdykVNngDTnCkdSiz
MjFwFiXv+sUNsn8en8+9W+rwTINNIR3kXzbXgPTPlVLWMG/Xc/Pf1p36j1KuooTdy9GuemW1vNY2
tKmzb/bfdVHDNYiCfR3JBkmgceS9CaQtfl0SCWEocJuDqPRH2Lm5pxBM0NRXV1Wn5nm7J02Jdmky
a+l5npYSdhDDyl4ys9U+5pmj5+Egy/aUQVH4aZVm+yHuZfY62HV27brBfO2gFvoY5EECzgKE6qz3
8QAhUS8+mlpa/246mmUqInR6mp02H3iYHy5889NVJ4yxCOrqdMM217G1AflU8ZiehV7DZ6eX8FYV
sM2uZRrWHoggqGjHayFa8yS9YrxqvKyMKQgfNgoT0kOLhuvjz33njnB4TBXSGKSjzj83kaiCjNUy
hV4+l176nNTFMJ2kTSmxCAbm2/W4urzdIHeGV4Aulqrw3H69GAkvTcyaHVKPt5/MdLBeWmHCuVnW
zXM7pcX1sb27y8rUmyLDoP2oM5Piq//+kwf0ulXYDvQooZ1JeekYXAGmAC5hlf4cPTa1s5eE01hh
MEGxA2z2kshXyyentsOJYfD+NFAu+gcR5PJrgA5qVCPNfWBwZ20IV5BAkOsqDcKN99PIw4aqRTdy
1oR/ZkyrjCy61qFtC/Hl8druAlsscOuoAnqqO75t5FqQgFOJYuACuimAFStptLGg/dzCjHlC7HpA
MWJpvqSmNkV+Uh2By+/rwNj3FNKEeN6jVbQ5NqmGxMHo5gx8MNITOaZI3gXr2F8sZxy+tOgSQ+yP
Ms4AwbA0fgkGubwWXts9JQjUho+3Qpm6ucTqpwDoYaCSigZ97dsT1YKAMJC2YL7JDCqY8g0vqod6
ePvFJErgKPmWGk/bTmzpXTqZsddA8C2S6YK+bnvSwC3CKTgFUJ1ZRznh7qpI0kw1K6oS4dtVLYpL
Zp6FHVq0E54lLLTvRTcdaYLdvddq78gWFMANL7iNOWF0AyIiB5RONSv+26+AQMkaTkrmBeBWD8HL
258W4EYH8817N1PN8CDQhDgv2ObbxeWEfQZSuFaYoTT822DWKC07bqtfVsjl8/No9UdVoX2L3BWq
epSytxi73uwm1/AY2+mmlfZiwSDEkkqmGq0VkHoev439BBAnjoePp3AyFEyo1d+usDK9YjVr7JnC
1K6M243PNBudA+d9//mwopSYwJMQcW1naewAxmKK08xCoWvy0ez9/Gz1wfLBpb1ZhzUK4v80+uAc
YAjv95JoyyIt4ibgfrY4OtIf7rTgKtgMEz6JuIf1R5f+OfNj/Z3jl/PBKtUFvr3g2LMpzcDjwWPt
bJ4M2u5V0A4BuOkRXQXbm+tnEZjeOTBmoqJYEfQ4/nBqKvtorG3HzWGasRL0ZlH38reFoSWxNQmU
2gods4ijZJReOI9QmvaDV0ULsORTYkz9pRKzjJzKnC+aq1lf4B05igvunxaUcwzKGLSeuKtbfztO
gF3dHCeHWEJxjpGTCnVj9F5cZzkKp/c+L8eKejwRHfQNG88zZInUzBjSiESMTuS1FiSVxqI9mQ7c
OsYwHiFtd+057K0aN1YZ6e1VGUqIJcGLcpw4WOdEq9hACOHfC74q87HDcpD37m0lyBEuJiJm0ABs
3gvhSpc8AQqHwtcFihs5mneQ3cJ2Zh515u+duKVyEpD4xDz0NjamsgEZMKvGFEr24gwH3BRZNcoH
jx/AvQ0EuKCovtg9uqm3G5hI+PDjrndCyYTvKU5L95TaC3zbcf6XN3nGwXu753RAIAGwojPEJqqf
81MEt44VqhmS7zXMuXEti1oLNb0fXhqvTs6TkQTnuTSOpgb3jPJO6dwCpkVoR90aNdqFzq832mGG
YCyvPJJAryYjbn/hNJxXDWJm5zQX+vzb463dcz0MCxNY8Eoysa1+1k9rhcJlCQqgX+GSLWlU6nB4
whmeXQ0tgB8+8VrSlhqxSLeVnx9b3vuolGYJa3gjYc/afFQLTsnGlYYdwp3eXQZ77GA9bbJrkKDV
IgZrih7b+zFYv/WydHmhbkDphOLwJnitS0cvXD3hGg6BhHMzqV2mJBPh/y190tzIrKAOhRQkdqvI
hbQJyuUqqz/o89T8ZsR1Pp860hkZ4juGnCIvhL9ISYyKy1c0EDYGaSklEhjZ/G3IXOMfiGGTMaw7
sxqewPgXcKQicTWFi9Gt9Jk1t/jiZwYM6dT8gW04+SrqU4uCwgGk4T6SVkAjqqUkIxyuLaIM1lp6
1itT4d3MZFBaQI1vBeV4zpKUAdFO1OgfuF1oUp07lWN9hBX64d42+w6UjwoNDD3cqe3tDawhaJ0Y
paV21bPfF8se6eO4vf5dlsaQhCLvxdfRAIx6sp2iRgk1s8xfOmNxh9MKYfxvjW8ntMbTvnOuxSji
T04mYDU3KWeDSO7LboV802ufIdmHbzmh38LoUVrJo1hkx63SDwbs9IPWgKTg9qrkC2InaU9M52n2
HBnBUn6Vs5acSMCX8+OzumfKoU0MHIFGH4CbW1NWKdrW4FpyesBc8v3ozxjDyotRjgdF2R2/o0aD
/p+pzWNY22jH2RmrchzYMCezLX9bVVJ0Iv9LS8iGu/lpdpr18niFu2Ydj/kxcmWY2TabaUPA6tkZ
KyzpupWnvnXQBsulaLKT3or2tyDINERmev/A7s7O0jKlukW1iUhj235Gd6yeU35PqPdW9VQAhgay
63fvY1P//niFu5bUsCExnYI0btxNQTUqWJfC5oDPFWjg2bsEdtebJ8cugm+Pbe08w7yK/7O1iTDm
upnqRBAmp0Opf51gwfmjVc3ox1Z2VwQzFDUUAkbkS25Ppa03vixNJKBqA7W5fO6CL6Ix65esiY9m
pPZMwYxKQ4spBKYuNqcyn+eM20xlQxjJ+DGpenm2s4FhqbL++/Gidg4iIQXND9p2ZIhbwOlUebM0
05g8ZukBO0FicdF8NJ+KdkquRd4ZX5a5cn5/bHTve4FpU+eCRhbp7+1OZr6As3vie5ULunx6NvkR
g8f/IqSmKETypCa8+Gab70W1VLhLx9KGvjd/T/r6v21tel/crvgXR52lEJ/AOkVBa/O1LG8CmDrN
VtikU/baOB0viZkkLcoYsfb8eOv2TgaRdKDyM2rU23Jeq6gi0PGxwtSUY+TowO1GQQ2zWZajEd69
r0QcDZ8Lcr3kW5tlISEhnU7iGo0hny9rk6RXb4yPEI57B1BN7DJnzS5x5m/PQls7vnShwgi9sf9r
QQHwTJFivdgSrhggMu7JcKf26fEm7q5M1UOJ21XauVmZi8Sl3fqC8gTl0fe1GMi24hI9iuixnf21
/c+O+pg/RZfq1WFoHTuWZEbLMBwlddkJYD/BCilGUL6gKBccVA73Tgijf8BWwAzD0bAxylhL4pb1
itGBUdMTiqnZt2JKm9+QMuiOJsr3dpLUhDqPg9IH2dbtCnOjQEJB5+ineeVEpVP3YZ3o5kFGt2+F
U6JGWxj9V/v80z4u/lRJ0x0o7lTT+BJ0OTh9s5jDt38tNVgGfy4YUA7krRXEQesqG00rBL2UvYdz
pgzHMuthWE5R8Iv9dzKI/3ls8n5hVFlM6joAH6FO2s4e5MZotobk8JdkCVHgtO4XY7L8Xx5buU9y
VC3HAIKv2sFMu94ubKgmE9EqlNgz8P7XtHXtJzSL+891hzQYLMSKJHhwwTvm4vwvLMOPSSlZEX0b
mzogXBGtBE/Oh/Pr6pOlWdk30MziXTN2/XM3Nf5HLsX82shlOsiZ728BlSRVeVQIWkax1M7/dGSo
bg5lyu1jAAu93U6DxB7yOOOpKjNx4E3UGb8N8JUpQJzMB/0omt2aMrLEhbBHmWrcHh2FLAhjnlB0
OMbvixYfocT2zOEvA2b0XAqPW9ap0cnpha7c72ISzFoBxkN7qkhPBoP+vxai0g5quXtnVLkSNRBJ
JLLFRGcGFEEyIX/xEsTBUfcNolqLzYN37d5VOrRA6WHjSdQo2eZ75T08eMwegi8JhuwD+S/KeohY
IOsgxzDLEIhhcO6IlXtnaSpCIMtn0hF8xOZ4Ap4MRiax+XJaIt+V0IGfgwk38/gS7BxF0k6fFj2N
SFp/G79id55bjSVWRLUAr/UQg81sd/gI11fx5myGSEfVT/h/KaVum2+SKhTCNtx0M9eREbFmdFFS
f42CtW1CRGtFODvJ0UzyzoF0ac6rRhVH5K7jV3drZrc1r1xqi9+NIvFf6GfV3zRNaicfUaGDk6I+
yu11U4Oy4CtoT9HU3GJ3PaeiS7su0ID5i/xk5xKhciUyXtpk0yXSiyHS6uj6oh/0xU/NI77G+6/J
WASBg06DBhKaLft+iTiKHiweoPwqkX/4bqx3SqevQmNgScSbvRjGVOmCDwo1/nYYsJLrrIu1ZhS4
g7aryxb7fQ+T/JU01bg+PqX3sw8w0Nj+j9l5aqfwM9y6sVrzzLIRaNulspwY+5nms86VOAe5WN4l
41y8d2YokObUYSJYm9/bk99/evwb7u8jdmlVqWcK7pgt0gDsjOYig1JF0PDOz3pmtOckW9/Guq5a
N1hRjy0hJ7Gfrb7wT08D6ThntPSrSJpifMqIc4FSUAJ8vJb7W4EVekNcC4u5Lcu8tWKN/awVNbU0
a6DWbWXr9GyOU/KSuRKtJaMZh4MPuLd5+DAK0owK3WO+E3uAIxn8QLR2Vv9lNAr3dWr94c2PHSsC
BAJgxVTUlpvNq3IPats1RTCkKOwnRLm9l3JF5T3QZ8RZjOTI3v27cGtPbfNPH2tpaCgzk1JH3qK9
lqCgvsHJujyh3ISC3Or/MQZpcHDp7r4cA8U0vhRsjqIdYL1bk3qMpHyVQPQ6m719mnIRhNL2+idb
4c1RrDkC6995FOwpHntYSCAMJee/teel9TqgkspJ0dLskvYtXR8LPAO/coweH8ofvZ0b56lsWaqH
wCFhcnoTCs64xwYO3yoa+mlBHUvOyW+cpfmjt4oJ5rqsqum4LahqVyI4dyjp/qmjZVSd+kLP349r
av66mhaUoksOG26BxCeEXxOgYruu/oTug99fVc030vrhCQGu5TOFbISQMqubT1rTHzQqd3cOn0X3
hReWTuntztUtDM8z1ynKqtl9L3VPnJ0JnRt/GLSDQ3F3DtXGYQYshiIY3YIQxIz0lCT5jkp3+cOR
fv2njKvlWudjCla+G3LkzMvsiPhuz6qChDEEyd9343+owBFTWnMVNRq6gcE6t0w9oISGwnByqUZN
B5xvGufHh2RvVymXMH4MeSMQv43nQhFVoEeulaRz8JD1ublEyNgPFArrI/j2rim6PYDLoBIkwbv9
gHIdkLUGHRCNQMCQ1nU6pI5lHKXUv9/qj/mAEOrB7Q4+QJWebk2lfiJt6dtlNMrKv3q01KLJGaez
hpDIxQqq+D+Pd/H+PVUGASvaDB5ACLGFXmgzxTYT3EpkzEmOErHdBBfgzeWLQPjoPZrGwzttzgfo
eIvm7yzozbOn583Bi7pzgLAC7oOJNdoPW+aWoAIu2NR+EcHE4EU9wmPROttorMps+RDEQQc9ul0f
GN35qrhOYkLq6jx8W2gLwryMKfp2EUFhmJ1jOIh+WQ1voAEDSuLxLu+aokIF3zBTHcRlt1+1q8ku
F4mppNeT6zCUyWXyTfFhcPry7c4GuI4iFVVDTncd+qyyJtuqNUxNXYAs+upfNJiUwqbuj+oddyEu
0Y/isgPMC68zKdztqpIqVxiluIABhmxLTwrn2kJTHjpTEHx3nW6mDQtzaq/gCrBJHaVFe5sKHFtx
dJFKUJm4NY/+OsxZMXrVPZy/p0loELe2uhkabSwOKjs7by24UlAPqkWAE9h48NXL065yRImS46Qz
N9a3X8sYiqom7usnlC7L6+PzsncfKJ0S/aFaZFB7uV2aJaiSuMVcRkViti+V50AG05r1BcIf2mhG
VZ3yNO8OXI9axObRhQv8f0Y3j262VOvUQ6IZzQgQVqSB5fKVcW732tSF94zYe3oJCs9A88E2i98f
L3jXNvUsgBcgFcBJ3i7YN+ZlnMyVdGUerXdrrY8nIkMn1AcrDfta/FkEtfEiZvcItbd3iKgdKzZc
CFsBm9waRvqn9rUsKyN9XJOnhdz3V0ZukxB3dYQD3TVFtPbjmVR8TbemKG2VdavXqLqbxue10r2v
zeQxqiz0+AAevmcJMSAGRhg6gvxhsyg2bbaZ0SsigHVZuA6rdkaQsTzns9df3v7hGBVl4J1gDzji
5mbUFAZzV8fdQBFaP6P23HenoKy+dF2vXa2WWWUeSY02ANKQjy3vvVzkR3RcMO8xL7cJgN1Mwk8o
HTzdqhmRGeTWpev14dlfUJsVvVLs9DL/G7rDTX8yVUN9or52EKru3VRa5sxV4RZ4tTfrX+KsUHWT
IhptlMGFmULSZ9cI35b1n4YPVTbNnCM+t7sUCr+rYCaKEZA8dNuXajOzmpJ2wWbG0OdsD+IzrD/+
QUFt70oyigJxkapjuFuKhbFC+j0dggL3KuaPtc339Jc5vvBa/uHFTruG3ei1HxYXIouDTd17WJjN
Y5KLlg5v2Ob8ynqCxKivysieTCRS0ZSS53kokifHKfpv+dj6f/pBMqen3q+WcFh9XTv4BXsOn+wR
Al9F7EFUcntXR1F0KeSjReTyyIWkz0BEUpFHUqd6k9f20aj/3o1VLyjRO1hqSvu39rLSpYOqYc/J
nTL0l2CNjM7NL2nQlwc3dm9pDP2Q9FMd4tpuTCGphh5qYxH2BJl5ChrfZYA/Hp5Kt17Ocljtg3N0
vzT8q2LvpG9GdXHby3ft3ljjJCmiaZZfkn4QL6NOoIkMcPfmgA4MBiUZ5YtojmzjkVJRfAVo3kdV
3oqr1LnsoOSnS9VP9sH5uKcKUHgP/qIfrV7Mrd8LUMemGFwRsWrZ/Ls5FFN3skUG7VQ/yPXrQkfv
bzmXczgEIrtkriM+Tw0KbCZ9jEslZXPgDe/9ED9GEaTiEpm53KIJS13z7HEt8MOICP/S1I4swtIZ
7CdXUq46xVU7/JqItk4OgoZdu1RYYBpGlu9ubkOYdP3HKS8ia3K/z5qWncEeeO+FQymcbHuJKuFY
Xx97/r0TxfgGegSK/e8OaR/Q/LKrrikiWxolE4KyQIlZ6q+LhZTGvzDFqwZTHl6APOn2Xq5SJPyh
fOYeaOPF8TN07prORcOkP5Keur+XJmANDjAvtkL2b1zOMKSjI2xMSdtsTlPBhPtIjBt1SaI/gTo7
amXs7aJ6tYDYgAkFt3m7tD5zhVmXCKRXtfMRZccm5C2vL/6Yrs+PN3FvZSQKnA6F1Lx7r5Y6s3xN
srLSzRQrETMLa1clpznLhq9jKesDKJ365beBrAKJEDUzjUFWuf1otrkkmtd4eeQaXXeZPG342Pm9
eYCM3Ns/cC+K7V9NsG+784bZUOOv2jyC0xS9bs1wz05Bq0vgc86PN3BvQT+bUj/lp+pindljnY6Y
8pvC+FiMcX6FwHv6F1eZPIomJFh+5tQ3MfjMU2gk6N5AF1bM74J69F/jHk5RZ5rjvxCWhFZwbNrT
46XtnA2lMKI4V/BbXOfbpSVDXek891lEF+3vOKZ0U62WhwQGA2dLrB91end28gfHNshSkn5IZW7N
xfBR+Q14DYCh3XAZUnf+xHjU2yTPKN2DJvtRCCPap1mxPYB9YFZ22mFFVO3Un7Q8bsKub/M/5lSb
P4AyPepI7JxFhhKoKxCJctO2tTD493wsWuoszn3I9JcTumkKmXJ+SDayZ4oHj8IC9Uxev42baue+
SIqRD1bGVR+h+TBclprHBuzIUQ9r75FVdUzGqYhViHY3GZOVFsx443SjUsb6CeUS47sRa8jPxpni
VCmVUAziBIjuBvo1kZUZwntSXmtR16GsXPHn47O6t3SFS9A5pqRW29aTzYS5dDTErDPeuY/GWsav
OD2YifTkCAC586x6tEjpVtKqZCZ0cy0GdK/cam2zCKmU8mR5XX8pWgHkOs36CWIiIz43RbA+vXWB
vD6AA8AawTcAl9nt7UhN2ni+XjBw1WfB2USv/lTMOAQnz/KDFPX+3ls00gGIMfFOJ3ir8QCe32v1
IsuiapblKRu66QxkDamWhln+wGiPOHLuLz74PVVZpdjHIrd5GqPB4MRGCPVXSOK+UeutzowMatc3
b6DSvVIyN5xXfNrtBopidkum2dNoHiWyuF3ewZA1oLCD9suB49xbEMOrJGYwVd2ztcsamrna0JKI
iF0D9sZosqTMHz1ekLrNt08pFqgKo//BKeQ03y4IxlHaglM6RzVEVJ/1PsgvrgPbVE9ueC34305e
otWfh27x335AeMSpLhINqZbTJk1h1NybA1RjI15glFzGQFwGa1j+W685ahF1sRyc/Z0DSTSkhhxU
B4XZg9uVorkUD86IvbivFjBUTRlWukieA7Nbrm7JEO/BB7y/4iQPRHr0Xw3FDbOp8ZXtCKtQRYQ8
5F18bZnXheJ0NcM4650XmlX2i5WJ/CBo2TPKgCo+jMwearFNJDEVFpH5PM8Ro/L12SyEd/YGJK4M
V2jvXTNpPmfImh0EFvd+U6GD/2dUbf1P4Ytu9mAkAEDQCXXjsOlW/x1NKBmiV558eXxed9dHmA67
Pzfjbh55LMpeTi3nFV3c5S/DkMhm+JlWXzJz0aKh4ijVjffm0THyQKYQufLUoiF33XxKGyqhZk7L
OSochlXoui3RDBk5o0h5QH3P8d/uZrBHiIaKgErkN1+xRXgbzax6jnJv6UJCnfFswz0ZSi/3Lo83
dMcBkNr9oP+j78VbdPvt4lgbpka0czTQu3m3QrBw7mOLWaM8zw3jCQYc7Robev3aWDI+sL3j4mjv
qW4YZRiKIptzA7V6Lrpglbx38uswBsvHubPzXx4vcOdwIqHM2DGsTMQa23IIUZNRI98qI5FailhR
ZFee9zYqsqU7yEt2DieYMXqWyrHBO7AJZ4KsKJYmwHv6Nd35vphWKpJ6/VI59PvKNh/+o1VTeWB0
Z32wHFDCU37U4MG9/YCLrq2UZjIZucEcnNK61COY1oen3JPD6fFWqu9x+1gwxs2MONPplF+gVrg1
5TpDbASSSX9OZPaHBhAutBmU+kIVr4pyCv8HlaVde8A2QeIAPqL6cWtvAXHRyp54yF4c/6Uq5+w1
LZM2PzVzUv3VBaI6MHh/IFkgvVnFzkbSvO04DX7aydlYp8joEUdJuml8lw3zePAS7ViBb04BjBQR
EJwYt8tK07WwzE4TEQeWuWZgEC/oE9UHTnln8yjaMMcIFIdTuS0YrZM1CINXNZpSS1pE1HK6xjIp
vmm9yN6tRh8fVAF2lqXmpBRJBPUp3tnbZTWObDKauiIKGlu/tt6kndPjAfv7O0bYSiMCUnJlZwtV
Xn2z6AJ3FdHoDNmnpB/jF61fMjyzNCgnC+8TXCb9wRfb20vIJwhToHBSqeXt0rJME8QrjgDTVPl/
wfhbhgnDMU/pAuF2Ps1HXDf3d5oMjLqjouZkNmAL1RyCjqGvtprQgapQyEmz7qW3OTBUb49gvDtf
jf4KSCrqbUxkblE/i8iDdRhrjnw9dS9dbhnXIiUleew5dhbELQYOplidWdPmyK9OrvW+wYLmuCw/
mXk/nnO7QVwwPaJUvbcEXgSsNdP0wGTsrc+gWZV6Y94Qi/h6/9EedOeXoKpW85TJLkgPlnU/VKkm
en58JSiSccGb1xOSrSlDNG+ORJY2EyzgtcLor5nvneC0IL1a6bI8iaRapqtDTAPdz5I58EbVuV6H
VbWI4uQOAgmHcdWcISyCsfnV7Cf/q+Z6yfsltafvBK4BSL0OArSnhRqzdSqlaa3R4y90f6+YAqTC
AE+GIszYwkQmRhsKK8nGKEso2JzSuWp+LegbJacKqpIT/OrMYQXy4GLdEx8Qk1MeYqwAXlbO/Ob1
CnC5Q5W2YzQx4/VtjlcNwuPJWY1zK8QyXjMh3Yut9HUvvWT03F1i6x/N61v3tBapHRz4sPuLDuM2
yaPCcECvvtXqntOkHCQtBmjHh+zdQKp8XpIS5aqpGN8VmZccPDh79mhKAxuhN86hVbfzp8jZRua9
MPKR6KtyzLCCEvccdIzgpoAnTwLlrINH4f62U+dGi5y0BA9z96IOE32VsiGwzLysA+zQcwXr4ihc
3rOifCUtW5ru+OrbVSEACk4bNGY01XlwbZDAvdCT6g9O7P1NV5REisuQF5uAZBMdTGtvNAnyslFi
+tmZwlv/2Y674qRzCd8MD1GmCFKhaqYTvAUR5Ato9jLoiP8RFkNxupJ/VB5irMTk85MbN8l/Hl/G
vaVBUgH1EjSXihT9dgNb2NYYZiIwbu3ZD3v4yPOTWTcwlllu+f3ttlQkwvGjek/N5tbWoLWCAwNR
1TLY6Tuev/hM9al4nbSlPtKX2nEyHAiCVaXaRKSwWVc/zzWeICF704X+pM2Bd4rNtDm1oJCeu8WZ
Q5M8/fx4gWoBt1ErVCYEx7BQ8zCALL9dYGx0czDqykfPnQCtmKVfq0IKpSPgf13gCHtu48m7DMtk
/PbYsvqTt5YhbAZYBNKPru/mhM5BEqxryWcUndBb+NUgHuEBkP5fj+3sHRfCY3i61FAa9Hi3K/RL
zxOZxA48m3lU0Ug8la3fvtqynQ82c89hwTKEHR5XktONKToIi9SWGFozLt8ph0fu0uawGOR+/84t
5PT745XtfDtiSVhiVLhnASC8Xdk6FxlisSo7rR0DoVAgmiIL2u40ravxtIzoEaepCE6TtR6RrO2c
VRV5kXdw7VnxJuYDnmGYVV8QSCRrwZSkVcIWkQEWsMxR+40eYX2avXa+Pl7wzqe8sbrZX6tMlnWV
VBosqH8QKCyXd0aSzGEbiCM6l/0FqvqzYgrl2NzuLYvWOn3Bqc16kl1m213AsjQUNQRvMJrp8p1f
GEfSFuoP3VwJ1VWAo1jxbTtboKQXNzOEHAa8f4UOL3TSJx9iub4dkM2TSitShVSkCFsm0nKWOryx
Gc9ckPw2lrn3pVy9+NJbwjzqb/1IercrosBHtZsACilEtc0/PeFQF8Tr2ACRcQe/+uikpXiektgG
O5w1H4x51v4el36MzMEbXqCBbr5YshjXEOdQfMmmNf1sxu7fSWrHITHG8A9tVgqvpbNEgZ+Io0bj
3n1iiI7sjJ436l6bImicSHgJW95MM10VsRRc4GUPrrIBXxRB3NycE1GvZ1r62sETen/aqC7jDHUc
MU2P7WmT7uiMhedBX6W32XLq/KL9rNc6k8DU6rNPxrr4xrNg0ic5MHx/o6jEqOElqqFIP2wn1afJ
Ai2yUPcdF9e9rGMXvCOxL0/rFMdvdo6YUiN8sDjTQNoyVLujHrvzjLfKF61mfteb2kjrpfvR0Zpu
OBWD5b7ZXWBRpYjgQsDFbHnHda3r4WwRPKijI6MsC9xLhW7GKTN74+mxZ7o/OpiipQp3D2hyDs/m
nMfCzO2ao1ONnn0ZzbX4b6HV/kdEeodzOzHn54zMgOp6cYTOv39zsIyPoi9H3YSyya1lK7G6DsLb
OVradQ6DYo7fNxVvXBpLGA7qou2/Pl7qrkEUluhaU+wCrXprkKC1W4JMRcm+173zmN47lU3ehFU/
m5c0Axf82J56xW5diA9vKM0r+hMqed1sbWIbwo5bPHGFAvpL1lvyJTCg4FmQe4pgaCq/NuA4rs3U
rid77f98s3XbU6V0ix9Ac2STwyZm2QnagWR+rk1LOcmo156sysd7Bf0YFox2XJguq1/zTIxnw+yO
AGs7N/TmB2xfWtlpRiW9MRo7+nd0RoCPjNX0fnDmoxmn++eHcIKuFb8XLCuN59svOxuFF1RBLSKU
rocIFkiITf3xCISwtyC8HReSIiK8sNsDK6XjtlMnos6lWx8vOJolFojAI/cTPv54O0dVNT3pShCo
KHb12wVl/MfWsIWI9AKZ1Niwi1Mt4Sdsl0oPU+2QRmpvaUwREjKwMqK9TUA21f3cOq0uIqdI6idf
w5GmY7O+toA0D5Z2z0hNbYV8A05dWoAoUW3OxVhojQBXQkGR8olO3EX7+lQsmvcX3axgPaH/61xQ
Wl7q62Iy4n9O/w9p59Ujt7GG6V9EgDnckuzuSRqlkTTSDSEfy8Wci+nX70Nd7Ko5xBCjBY4NA/ZR
dbHSF96A7s57V8ZIdkSJRF0IoIQmTxSXq8/ZHNkPtSD8P7iC97YUBQO6wjyqFMbXL/bH+0+zjRJQ
3kuUjEFatiQDflHp1cErtlMoIS7EFQyKPyBAatPXw0yDK7xG01noqu7ObVfhR6dQw63bFDPessQJ
Tq/lGXuciSOruoGLTu4dJK32YFl2dhw/hNiBChsZwPbJaWaItxKFurCSuYerarJYPoptdkAua8BQ
FM6bsxueN5uvS/hPrLrto8Y4v9VFKsZwihN567gDFcphoMxmRcrB3HYuYqgCIM65JUgUtw0OtaiA
4c3jEJa2geMArLDbJS3SEEuRPoRMmMAiUIebZomX0CiSI6zlzuGisk35jbHXNG6z4aUNeTapXPor
iVDv3Nz4p8Bk5+vQHp6tnU1L/gbskcNF7XcLwG5QZCnVJEKzuayNk+yz+mmJmuRABmB3PkDLKSvj
k0QP+HrPWk1uxiSjQ9hOxXKXLuN4ivNEo0yq1AcrtxOdUJxB/AKGC7DubejVOF5Z0HMZQsuOiy9y
6cq7PPKMT5qe6f5QY0FVJtrkF7359jIUsG5qJxSiNMB13ub8Owo7Coz5EBZ5o4WQbAhxmyo9zXFv
HMQJu5cArI9VGQYADxf+9QdFyhiNJYteX9t7zVnVCnEpyrQ6TVn8ua+s7MNg6f2DnvRFONhL5kvP
rS6SZOjga+/dAUTTUMphJ4OO3FxGmnTdxq3yMaxmBPH8fOnoMKlaPn2LSxOIdDyjGfb6Q7eTP4B/
hjEMb5JurrE5G+as2/mS0sb1mj6hxz8YGFDZzr07Y6cz4TQWKBEaUa8PundM1oWl9Y26Kpny9fee
IQ9K3ZJ8b9ImP7cn5ZMxV+mH10fZOyYE1OsGIgKDO349ipMaiWW2uN0ZvbBOUTRUPop1zeOkV0ec
8t2vyL7hHaFSBJTheihPzKnEwWsIcTRGM1GLINUmcqhOaED+6qdi+JKr5lHOvzc/HiywE+wYl8fr
elCz0CxpV9UYIsUxsSllV4WqtPVHvCyOrBb2JkhlW2V3rm2Fbacub5dIH+OZK0cbYvfWtvok+dQg
GG19Mab1lRIV4riWPuZHvaC9MwHelDoAVxqvxya0HJfZNHukFcJaRY5eELuH9dDJs0y08QSK8EiT
42i8TdgeadFk1CnjJXWfhmozxKe8aauzOnvuWQzGkYjY3irCXwE7yN/W5bxexVVBaJBzNYQKqLVv
WOvhiC0jU55wAU8O2iJHY222qTFB+M9og9GGGfXTOFveXTlTAKvm+AiVvzsU1WGayehS0TS8npbo
jQZRSFr+Rl1YX3rZJ0E8FOppUuy3s/bo6YLRoM+2ptLbSkQ2eMpY6ezNSmm9C4p27kVv6ft7HI/z
61fK3sWFAg5GiCvajU7C9ax4gNzS0ochhDplaqeS7zmsvIOjW3lvE5IEsNsRZAJuvbm64iyhtm66
RKWmnXw0ldymjWCld7Vjig754OXofO8t12rSCvuRlBWK0/XEXEzhkagRQGSJ0M6qLc1zU+K7Fk1S
Pyh47A61IhowZ92hhtDLFaW+RAS66lyeMsxBn9gYklKAlR4Mtbdc4HHpiVAVJWHcfMY2cnX8fpMh
9KKhuy1J6T4ryqE3we6EQI/bPKO0ebfwJDS5FjdGOCis4E1cUrvA6MoeZOUnVZ0dvGl79zC4sv87
1madeqMy3NQBsoC+QH6BvOTeO8rk/uxzqJyKGjthCpnsL3Y9DTp0FQCUU+Zcg8Q/UrE8rftGplxR
VDSqX4XWwtkSvRsdRAW73/E38XalMgOwuR7GyvNUliObHk5zmt5quTDvXGFyiGW0NOHrJ3l3MJhX
KzpjRR1vnpUWUFcl5pqcYOjMyDdqK76b+1aZL6bGLe//xWggAJCjRJUI++3rqWlIVqlDlv4GnlSP
djRiBjIZdyI/VOvamxffTl8zSOTctls+0lJHU2DVhbZQqfy4s3ODAciXeKiUA6DxXmpA7kEKSYqO
XcYm/LCXprXLhC9Y42b1TZnQEnAqPVsVr5PT0PeqX05KHixT/u31j6nt3Y5riIwrIyo3nLrrryls
T8mKkSwL/ezl3h4x9K6subqkckDaXSrWJS/M6UNTD8kziknRfaunyRKg0p2dqrjqLnYqjB9qJAv7
Ibfj8pc0hvm/13/k7jqsLQHucMRBtpsZ3fE61TzeP08drc9pPIKnzRXxrzekR14le5+DpgywCiCS
awvi+nNYJVTUxuFRKiMPUVruh7Pdzaj664AdMO46olHvTW3FshDpAkUAZHo9Xl9qCU/JxNOezeiH
lXb6zVy1z6ve/ZskEA4hPbM190Tl8noojm5Mb5Kp2U2KAwOeT+03VLQHO0hq3EOCt6/Z+lS4CABB
6NqmX6KC3NHOGvvKEm7Ye50ISz1BPrBA5+D1ofbWDNzbmncBUwFhej2xYXBiYY4Uh4e1Yy90vKqn
0pzJpEWGgbY35D9eH3Bv0ShoUjUAoEXCsLnvBrPpXSNJJXplpnIrch0R6HKIFw5pHx08UnvPLmJz
6BpQOFhTk+vJkcw71WwyVjWYw6css3slJB0cnIP12hlnbbFCFoO0SCtq8y45ejeXBQK1oTUa8a1V
zM0pj5ri++tfbncUQADgbsizXrRW4fAUAwbDEkXArqvOQxXrtyLRR+/y/zfOZq9TwQGLyBMYgsWa
/NmdarBacXJQ8HzpE0HLH+Gz33ucDu4238AeMRk0DF/DWjfi+c7Oq0nzqzrnWhqaPHtW+6T6Oc5V
K2+MKtdIRmQMv94ERvITGyvdOKmz1d1qqlDisKDJLP0yyR2uN93pf7Slpim+asTJ5z4pcz2M6pLi
QqshYfo4tFm5XoOzMfhDVBpLIGHOZpQZUvPW7UglTm2VLU/tnLfRQSi4c+BWgh+6MCQkVM02JZ7R
6iBKDlj2RiWquG6RzJ/bSrg36uglvtFp3fntq0k4yL75DSDfNhCyqDS9GgWIsLMi7+NstOYtqAvj
KG7fiQepzEGlJZKmHrYtPOhdU6RDvb70bQvzTAfmT7Cmhlhx9GelJpDpyYoOdurOXbLSKGg7U38k
vds8AAv9xMXo+ZYqIh43Yzpln7q60HwIAebBsu0dPuLOtd2DBAJB6PVVInOKKphd9+zWzKL+VWTf
DLrBB6HM3ihrC2AV4lzpe+vm+SPArRV90BVR0qprVOUZKOmY+iPF8fD1PbFXZ1yjFhr2q3o3b+j1
OJbXZ2anuz2a04lUQ9udxIchx7w8KMvE/l/TjZBfmrYT47uxLfvPeLTP/6S2rWgnU8uwN3n99+xN
m+iNqg7eRhAPNmdCm9pqiWK6dpGZzv4iNP2mk7r69qKDjfgbQK2VSAEh7nrSzahOarRggu5SDPuO
wVB5g55sNvkRNqIHcfbecVjXkfSBqhhU4uuxsklkeWcoXah1iqO904XjAFwcUqUKTHRss09eqri5
j9Lf9M/r33L9kze9ZpvqKRcMzRTeiU1MOnd522kY2YaxpWIsMvc5Njt48rzXPGEH0NDng8XbO4S0
QGHUOrRD4cZfTzW2FNdUlIEIItczX3EUBx1lhPxrW68P9u3u3IgtV7Y+hbitwkKOrbWZjVYfVr3Z
3zpjbgeRFQ+Xwa7lrbUKHr/+LXenBmgX2TewAnQ5rqfWUhAmqOV+Mbshuo8rxcA1x9PujFg76m/s
TY2W8up/Tv0IAM31UAPCRP2ATEDoTGZ8M5MTBnHtJGeni/qvCuMfhCy7VwAILcS9Cf4g8a4/6I+r
hsBvRNIUykNBfycoBul6fj9N9/VULsIfi276Ui7m/D/LwZjPN+SUXmjQio+2kZVHp2XvO//5WzYn
k/pcZwrq8OHAt0EMH6omCsEW+iex+Isng/sOgMtvoYQt9COOjaGxB1gzSLRJTMBKDdhm2p2bdjJP
r++evVsN8d/1EK6OX9uXXlPHFFU0MuB4VrIg0/XxgdKr+vz6KHtddPDRq/oCBZUVCLVZSNdsu0mZ
uDzbyrFP6ajNZyNxmxCYP+Ri2x0fLCOtHuISQF7XWDM3bCSn/txm0oG7QKnlAsS7eiojy7rtyZoP
ovDfIPftlQQ+FmAwKp/s8c0zraOWWCIrJqGQtf2vakmdd6Y6z9Ol5Bxf6rrDDLnInG646HrWPgHD
955j08jOmO6mP5Pa0IrAmt2uDtt6LA9WaW/v0bokidRYJFLJ689X1ugDaVS+QaC2ThI0Y+TeAM20
fnTQag/uk71DvgoCkCbw0gGPvB6rTSU6D9Msw2QYp88ZhiRB6UYRdmDK4jdJYn58fW/szA02E6Bh
9Afgvb044zyrC+Ea1duhFdWpbyaOtpUSwoWaMbnZwZ2ypjmbdUYYGjY3dwo92i3V1ETOdRxcqEZp
5Jq+LdFOL83R8cemLt8B6tXPSaZ+16exO8gldue5KrhRdOd93+JxnK6CHprDPqImOYamnqYXNwNY
rw7ukcLC71jkxSQBG/K6roYT23ZwCTFpNrSGU10ayU0zS90vnVr6XoqJsdK7TqBF3fhRKNwnypjg
LGDMb7ZtYmT6lZB60XaDcLW9uyNQTnFPn0tKT0NizP4pZVeeOgQuDnbs/nRJz0BnrKYTW4ddx00b
IPeUXIdFU95bpbA+wfBy77wRcxQ1bjN/WWYnLBCK9x1jdk5uGh09DzvBFGHU//0NW1CrCzuD3AOx
+Frv2udJpQFtYynyGTWD8m6cEu9jlxbZ2wN+AlEa0RwbkprtWe0iL1aKAqjI0A2jj56Gfh9BZToY
ZedGWHkLtKcoHKwWLdc3gkCCtc9tRtHwbHgScVqlQWP2zuMyzuopiqnKHKzozqsEs3dtoVLHWnv7
1yOqatLJqFP5mGY8L37htWrl67Fn/nr73fPnOJuABkJgjFUydUe6HfV5nIro1NSgbMZibA40vnan
pIPowaqETHAbgdbxkg+LI1mqphpPGtp7Z7NJjqqbe7sQdVW0Y9iKWIhsikm2gTZlnbJU0iSuF3q0
BrvmdJJz24QxV+1NMdtHTKu9m404lwIdLGlEHzaDunaFFqf8Xb2tyjt1Rq66t7AawyIhPri9d7fi
WiQA2rw6sW9eaW0BItH39KjsCqXzEqNkzV9crjfAcXkoyq77/Bc7ZBUgMiCbgObf7MTRRSVaTMRH
RmNAL08XOqWKI77YXZ5d/mYoYjEyFFDGW76VNi+uMq/9N63LMli9cxU2buqenMo4omXvrRgGVeio
8xdl6fWR/COuNlt04jVlvayaqvkqm0X8wLDDehhLLXp6fVZ7+34N3VcGOPIj2/eWpL135Li2jtTU
fYIgnX9VUCY42Be7E6LkRRqL9BtJ+vWEelWBR9Lz4FGxU854dzT+mLX1zViqR6/N3haEOgJQGSUH
1Bk3O0LgQTJpLu94nUtxRklducnbNHtaDNmeEeGKDi6OvSMNJIBJrQo1fMbrqbUQzQVeBCQD5tSE
tVS997GYJt+lxHFKYiPGkHeJ/nl91fa+J+tl/mY8EbBszpmdKnU94YAS4pPmPkHiH/H+lvV9NKKX
/vpQewHZH0NtMxCS5azJakqsqhsX0zmJE+Uxrxyl9m1cMwOnt4p3k1MCheS688LXB99bTN5NhEqJ
HSiPb/bNUqeJWSsUdVZnoHekl+9zq1VDVZ+Xd4keH1ms7x0GAFwQCdbSDhD267XUcUNE83UE+W2q
MIFMazornfp20SY81EjlVuIYN+U2+uujgah9VPpQili71dway5rsULRpb1+yH1fhOeoOwMau5xJH
KDTh7MW+XOQMHmeeT1hUl37fWvrZyAw8O2KEp19fr90PCEiNrggQJwCy14NmeqGnoqMmCEwvu9Q9
JhOwPo4aaXujcAWz7ak/gvDY7IoIeQ/DTnKaGFNRAxnAPWbuo+L0+lz2zhjhKookAMxJi9e9+ccl
PC0QbK2BjZ+iwPktScvJh7czC9/J7L8JqFYOGjRQXhbtBQgWaf1c2hQvnNq1zqlVFZBn3CNi195p
IhblZjTgKBOAXM9oNWxPY6nCAVL6Hh11cw0ErOJSF1lx6ziVODi9e/UhogDQMSswgTE37xitOxWQ
BfRIXJHBYyaLd8mVxH4wlSU+jRFIfWOprXOzpIrfZ3aJF50ZXRZ9PrKJ35s5XeXVvAMBONpF1zPv
x2HUc2ckrzMt+a9h5mlQAGvB2wyTCU2k5ve37x3UylafEAyMAf5fj6fOdRQV9sB4eaW8IwDPgqhx
k09uCgfg9aH2DgNd0BUmgTzCS6v0JJpdb4S6Fk+tdxZel30ZMUn9i+AHiSmiLGQBCSQ3E9LyPDa0
CbZTHemKX2qpCGfFJXpVvL+gq8G+ga7GzlmlTTZ3SNWOMSg71LtSu4/81IoqzNyj4Smfx/mgVbJz
R9IvoEcORAeRzm2Fvcs6SmHeKhQWW/bZSLvSn/N6PKOB1kJdcNyAFuyRCOHeoMgdkj6hyb+aDlzv
jSGSSe5q/YiygpL+0FPXuKnaQQZuJpR/bG3pLl4kjbej7GnfgSiki03Wv+2Y18AcRrSwx3BQEpha
SGgFVVrXAWnczzfuRwpFK7lxZeOYKxXvenr2gCF6ksTU2eK8C+YOREBFd/XT66O8ONDrKDxtrBoY
JNo+16PEWVNSq88ZZZDjnQ2E5rHEBeRMZPgpHpQ3y5evwyG1ALuczULudj2cyI2xHeqkDqvYdS+K
KttQGcwU41XNuLw+sxfPDoQZ4gL0pbg9eBC2MchMrzKq+jpsvEnemV6xhN2cFvcIaR1F5esfdVWG
YigCf1qSaO6uNjHXs1J7UTiFqBvwDONqE1FbvtPaGVKuincTAeX10WVpbmuq3P7oTW+W6VuHJyFE
3xSyGMXF6+ELlLuqpAPlU6BldKJK1nyqi5U7ShwWtmVDm6udjyKUvc+r0RZdgfq8A9s512qLY1gh
mnC1Mgo6uObnSsG200gicX77SlKfJRdhNDqGm0fHXnhvO8uoQ2dxlkuX6lwsNpF63TrzwSPw4k7h
UxI5ICNJdXz127n+lKs1lQ2Kow5VT6gtRbSo+67TDJ18UZvKx8rorY/wL+Ivr8/wxduzDvsbGLCm
kEBgr4dt+CntKLQ6nLQKIYKZBy8RVf8X33Gdlg5FGz2a7VkfrUmQ97JPyqEvL4al6KGbuJrfj8I7
/cWEVjQAVxjl0a1frZgdxTMjJqSrTv3JKDiklNJshIReH2dvF1JsAqzJS4ck+ub6GnvK3HFu1mh3
JcXJbdL/JumBQBm8owbS3kgrCw89PiZEHf96iZAQ9hRqJFXIy+LeuKBT/Cb11Ichteq3vjHsBhpV
rBEIhxUdej2U4M1TRoeyiFUno18No3pxl4mHtDPz29e/3871Tw8EQjubAjLMlk/JFkgG9MnLUFS2
bPxuztX0nU6Ad5uhN5wEtePW398+JI0BoF2UB1924/F+MxImiL1pNyanBAslP+2mxdfwxb6UrnvU
Et870n+OtwkTpjxiMQecPy2p8VjXvRKkkz7fujIy0GOI40vdZEcaRutu2L4I1DHY/Bov3gsHkpLn
2urUpgx1pSxPFMTVIKeccj9Nrr0KbBf+mKsOUaYrAmOy9YPj93LOsEZXexASSKjuzmbOTmK1dt1y
jZUoid3mYjHCsYfhMYi8/6xmY3Pr6JyX1xf25QlZqaoUGUiSYc1txe08HZxKM6DCwN8NOhGlcjeR
Sfg6MhBvvsnYsvyPggYaSgx3fUJkRXzGhqatmk/W126YZn+youJz0Tr1wQn5LWJ/vZQIfcIkoXEH
rgLW8fVYqWXnysLMwF8ufYKVROemfqlU2fd8Kiv4fxgBB01XiD6Qk9a9A1zOi5tBNNN5sETy3Y4y
lBNcEyDswe338tkgrSY25LaA6OJuTy9e6k2RmTafQTHSzynluUDFSuXL6+v68o6g1wQcAuFqigRI
Rl1/APwg+zx2iW5SVYcSniiWL5zBe5JZ/ayPvXvQP9ybFAOSqVMrACS9brM/ygXLbLdmQ40zdO3e
PLewvZv3auzaR9qFe9Na6bIwO1EqeVHfnAazXNg4DVTjBl2xPs4zH1Sp8Esgvo+dVI5q+r8jzu1O
Io1Hgxs4EFt3s2tRbVIpurFr3TQWt5OYqkePfPCpV6DZ4MlYm0/OHMEURCGrexdJT37PbK8Lo8yr
vqWla993vXDv1aEklTO8Zrytm9jEJDcVn/JaS+hbNYewm3V7v/jR+OKuVVkkHLY0DyciVzbMpIVs
25eOr3iZ+rFZ9PzOwFPz0XN69aG0ZuN51hTvIKvcWyFwCisGjcAP9dbrnTCjqjW5g0FY3Zv/yUl4
j97SlKfENb+2gHyPyol7wwEugmNLq3FFKV8PZ5SJF6lt0oUzBkT/loo13UjMLdB5MFxfFuZRVWfn
vvwtVeZwWRLAbGv5SWmbZT8oLSIc+vAY963mUzY1b2t3PNIS3nkPGGrN8Ij+ybs2Z0o1417N8MAB
d9oOy9ltZH0qVfKDO9FwgHOjc8NOJMlBSf9l3Qo1L/wzeInQMKNitLk72wpH2TaDALBgmIriVdqB
aNeisfXTXERfYqWeP1WqrMJ0jKIGW0uvm+4tY3ZrvzVFfiSd/vJV5uegFr02d9cHYlPvLLsod7tK
b0N1lPI5lSaq6W4xPbTaGJ9TumzfY2eq8nOlj8mnuczk+fWbdOcs8VZxg6pUXGmzrTvwj6vN65YI
vnXXha2Ys+caYw3fiZP4tnEUEbhJujzNtRxv6so5aj7s7DVQuUBM17Xgid4kGPAGLa2fZBfWruKE
jT2KD7oq4nvAC/nH1ye5OxQdN/rZa7Fyi+HpIUTTQqkQfCmxKi4WYfoS6F5QJEC7Xx9q58RS9lnV
Zdy1OrrtklZSg5qP6EYoVXxnLovSjj1PswW8U+vn4tTp8VHau3OS/hgSBNX1Erqpge0SUp5YJDs0
SlsAgneaXmr/CctWgrFGPMIy0+nT6xPd+6b/b6KAE65HbRx7ThUlakPhLkso7JYmUT8vD1ZmHF0V
u990PbA0gX9rXV0PZWGRkgiUN8M296qbxJP5wzLUCj7Uc6IEUTxGyUEUs3cqsBGhuE1eygW1mVwd
27W6JCiWxrpM/Kgqq1tvSH4letJ+gP483zmd5T2igHDE7NmJNKheACVF/gMusrGJktE36Dojadsw
kpl9UbOiDdDTenviCCONoswKDlpb65u7d24Kadhk3qFQ659VmS/vDE2LoGrO/enNuwSvPlqnFL10
8H2b+XRdXS1iILOyI/wkEeJrwnHEGQKN2yMU0M5NSizEtOjtQUfe9vDNWdOhTmgcAMOQXTBpaXPf
Sqh/aAEp3Z2LeNbXeBjLu9Iss4dUArN7fa4vsVBry4rxqXmRJHMDXO/TxXUGp/yNVZAQpKDS/TsM
FPYapTIvrUHtRott9yQIi/yyt70LsfuRbeHOUYFKSRZLbMJveKEklqrz1CcYtZvFmJ/t1Bzfj40H
Pnk6JYWX37w+453d+ruQCdGcowJC8nrCiJ93U5Rx5yBcEd/nlR1/GWSXHIyycxgZBZIWKZxF7r15
KHKpxQ6RCHPCMPj7oGa27xlF885z6vo+w+bgE6FMTTC4HF08e1uKSA+uOZcBalfbaG9y53hsVeoC
QrNu4rZ2wzKltSSSdLzpkk6hx6bp4bQY1dlxp/zr6593bzGhGdPcWvtr1DSvP6+eZnlUm5QJUs1Y
uHKc54Y4+Yxs7X+qEusHd97Ohb6S3bnvwC4S3W4WE2SPGZcJl8LCtpn8qiu7O73MkseFRsDBUXm5
pHThGYUOjE40tiXGVq7XpkODAps3RvPH2LaioMA4wwfFZ10Qaq9DkUTYpEb8kNe/6Us4NLE04CVq
IAgFAUPdrGkTiU7Gou5CxxLY+mWxlZx0qbRctLh+57466+aNs4zWKXdb1z3NTpefO/Kb7JxVsemr
fdOmfiozR/cnI+7CwRz7nwc/cv3W1xkO6F/KFdieU0QkRrpeedcWaZWMqIa2k5jv9WV9iWRW+bKf
SsSv3P5hsT/R4g89yJmxr062dZMY7RGB9mVkwc+AAMTuo0RAd+T6ZyArYddCSKSvKsO+7ZXhu+gw
7poHMz9raJ6e0mg5Kp++3PTQtFe6yKpNBRNn/fd/BKRi0atERB0UJ/xn0pOyTIPm50hnqheQ64hA
en07p5fXP/jLvU8AbNK2A+ZDJ22b1gEyc4xcknhL/EYCmpEimAY7et+luXVQS3hpGWA75KwkF6u8
N82RzdrKmSPhFchQRUpv4lvURMXid5Hh6b5Wx+NdnyBBfsENsiGjHsHGBENpT/8srTIYJ89IEXZR
F8t958q2LQIFXOP3UW/xoVDc2f1qO6PthIvXRCf8hkXvd6Xava+G3D3KFV8uFAtk8dVQkljbnZun
HbhvFeUpO1OmZEUmwwZApZT/RBXn8CWH4unNa0SeQhxB3WvVOtzchpgl88c7WRs6qSlsdDBr7+OC
1OFTa418u4PBXt5QINlIE+ntcPvyD9fbsM7S1JpbB2PzXK2ad5luRNb3MRuxrEdDo3AfgcJYo69g
wduHSq5gNmkVMo3ODs309JyPqzT13Ob1N52+YudXla3HvqtW8TtRJFTO5RBH1FKU5dGQxYDhgld7
X5oaGrdPaQ3bhWh0nQ+AHuOnRS617qsOkvPnKLXi907kyofRVVQRVhVBkd/kcbuEWW44ZQCssKtO
QI8sDIsjAH/BqEjLwrAcp7+bAf7XHEz1OCfnJS7T2hcwaMVdkeXS8LMKufLAyycVZhiCcN49li4i
xR87SYdzrzSuvB8I8+LnFhAoXgV6L/RT03po3hpCjT4YU6bVN8iUYYNRannrUCez3R9LjQrSmzMt
kBGUYYBgU8CiL3G9QqBO9Vi3qWcLJ/F8gRV7YA2iQDbZ8075HDtvDmWhIKEg/BslsdIYrsfDI8XW
OjDf4ULt8bkzm/rUo7z0oRzRkn999708WmSpZKsIKZEFkBtfD4Xyv2igeTahPjbFJXK1+N6ZNZBX
Tjbfw0A5SsV/976u3xsafOwqbr/1udnWfYx+NgBEAeudIwsD01lvl296KhN5yfg/PJSGEf3TocAr
QsLYSHzI58osgoqizRI4duRFXyp3Gr/wXieVn9EVju7NttX+reqmbXxemOab7M30QzJV1FHiRCzu
I1LPpPzNIMbbQknRjyPl0qegzexG9Xs98WJk7Tzrq9MZ4tnCWvup0doy8i27sOpTIfJJ+AuEma9t
XMgqAClT/6/EpPSzmpbK934ANoeoxOh+jTukbvw2Ed0tHd18CZNSth9Fqqi/AKAj3F17Ubr4zlwS
ta+r8U2XpvyK8pt9l3eZ/mseMCkJbXNJ/iHIa+uTNmHr4tc5br3vl9gtaJikjfMxHvLuK65EC6V1
JeqKoO7glt8XmeZ+WaDZiceyi1XLL9in9edFxmP8wYkMs0fhoEuXPNSFWlofogLl8MAj9uLgIRhw
l7ve9NXoY6sPFKMZnpW2SDpIWm0yUxeyG0Q40Q+ijIU7ZRZKEGYF9Y0o+5hnq9O0qUXycUSoSfVl
iXydrw3UT88VVYonqaTksCVOIX1gR+ac+hIq0P0ivWr8IKdFOQlBd+xgf2+f21UqnXCW7jlnF+bG
Zn+PHDMgwiDBJrut77Teyx+gi6RO0M78i4PBtknKOpjDe0sEAx0GvOT1Yep7SBSztDQ8T9U8mHLp
nN1IHiF/XtQV12bHatXHy7SW8izjehja8mYDnU8NtLSMlVPpiumemlN0sgT3rt/q3vQ5Epa8t4em
QzQ3d83Rz11VSQOt1JojuCuKH2sk++eh5het33kFZa/a4FvAJhKCejLNDo4TJbHdkyNzZaC9Z3kt
+uR2Yn0bBba2ZmeuXECtQUdBjFa53CClkqJxWjZTD8RAV7B4r/u2/jrh9m4AohpjwBWiHONQ99rM
8btatulNhFEDNa66V/UAoEkffaytNDNOVacXsR9NSaSdssLGZ6PrC3HS4kh+aIdO8F/n8XrleHnn
u6NbiTPoxWUIcJCcS19ag/PfqCZNefGMIclPqeJpH7kpnPKU95P3vtW76UcRCXNlyEVWcmkq0T9b
SV1/cGXj/RxMhSMeRx0ffRR2NwWxXZk/m3oA6Zk0nXyMcjj1vugMTT61Q7Y8RXqtfM8qYT86qIqp
MNVaMQaaJVAtbYo6e1A8Dx26LC+xBDcbvbpP43gaHkxVus9V25gzHjRtcdvFSyeCbIkb9ay27vSd
XmB/O7dTClAki7Qnabq95SuyQusxE9V7+kpVGk5iwRGucd0sQtPCrYxA6E76DkI4u4v+2vyU1alz
h2UA4R260vRXiiqSro9NEhXtHu1seSG/QoIzy+flXuRFCY4cC5TAQXTnB+eBX6gDEriTqrQEhNoC
o6E6V6rx3AhzhqzmTulnhJksLRwyqyExi3Fq9FunzeowGor4gyiJWj5Jt2l/xKmKCrTAhPALTb/S
9adIH7+XaE0qyNJM5b+q2i32TYV48RJkSuE+T4loFSKeTmQBsAjrmbLt/HnIe/cxdrF+DWal9/63
8OM/T22NZQMiHPb3vtLSIlAV0/uiTugBnDo7jupwLhfNAU4U6ej0JkaNj8Eooj6YnUi8l1oZ68HU
Qy3yMSsWKVgdY0r8wp697mtVuN2/g5Kr8wmYfP0I7oyGhJFo1kOxNHoWerIpDL9tYP+CVlRUJfS6
Kj23hYJgVIsahHGm3ej8W/b5/ItM3uGPbnRp9Le5a81psOSa/I/MomxPsTstXyyoLPMXxxC4luK/
rnRBUraj8jDOrdUETuymaTgkjv0RAZfks4Qhad1bGV/PJ4leuXRtl6BDWtpJceEciU+tMbhW7pft
0qe8if3wYJmy8O4sYVZjMCSTPZ1WAl7sj32al6eyof0RxOU8GLdlN5XPOOB2k984jnKJ0x7nAIRq
4n+SqYweq9FtcsyOavXZKvXe8QvDEB/liMEyDAjdDDkQ5IYKkiUfTMXK9cCOZ+PX0OZO75sS+o4/
IdfyqMduyxbNhvyzgIusX1Cayu+zIXKtB0eLQEuK2azVW7wxTCtI0yyxUl+UTqkHFq6yD2tb8Ueh
TDrndcrST2W01timbJmeIjzTIpC+wq79IsrGIfAm8FiTodcNcYhmYolTQTR7tEfQ3TfRkNTv4ebb
P+ty/D+cncdy3DrXrq+IVcxhSja7W8lKlmV7wnLYZg4ACTBc/f9wD059bqus2mcs2RBJACu9IZB4
rmHgkuz+VPKImI3SsSPZVNdu5dQPueHmpOWOGoLXsc7tUzuXFFFe3jpJUfq5uleZ3ZSPNp6+Ihkr
2Tdo0zLVjSmNrPBgTHp5ChxbhgckaMIJTddheQ4YQXTJ5BQZYJ08bHqGrD4LW0tVNkdDdoWbVGFW
bDejO8vmut3c6oeRUbteNVXerykWP4V5FCECpgno5iA6ZLyyLQ6XBcVFjCfmJyxPdzavW9YfUCYH
YWIjaiOuoaH6Q3mqsqEv4j7fovZO537+i5lFEKSg+1fnaLhq9E5Bs5rflpmRb4ymyewdpFU7Pym7
yYX6tXJOG7rsfrIrGT6gSdJmiRiyCaxOMAfgvu2qod3oepN5bRh9lHMUN2dOqg3uzp3NtkOwHEzm
01DYwb0OLPdrXkZzed6GYfYfoAir5ij6qGiPXSPMx7X2tnUXr+zug7ngm+AHVGCPUjYb29puhqvK
9tpv5i4wk2BKqh5d3YbFCQPbbrle9dKp2Ohb69PWyomr2V6Ka43Gp8fUwu4/07hzNepS3fypXlE3
j+ctmCZs3/CGnqXDcekhpohj69bho5YWVlyLNQXeAXTxFqaNArATN6W3sPjYhb/kojwJHEF0nziW
po5xejGaq9nOzB+Vu4nhelOt9YibhqPSauz96xqJveE0NM0Y8pJ6+ZT5PtmjKW1/e5xlld8YpKhk
FhmfJR8R074K8qH5aJSGORIQx/ZbuejejgcxmN8h3ZZ2nGXrdCcztvlhXhD4ukbVauyhA7heefSK
KDr7i95gMWFQK+MR5E92LOZJR8kgSZFVB6nkAF5OujdRISc05athESC/RL33yKL1q9A7SDyypunV
7dfpvimslVgpJQKPtcrM4bq3BiIm3mLlF7JMF695K+r7JNCgmK/nUhdl4mIBPpAdWMY1aaoHt4pd
vzUnTPd6nBFFqVzsRNceiXmvGlxcnyfnk5SCu7DcVPkTPG9ux4Zwm/xKqHK1497RTfeQiTErrvpN
2+KuChE5edlIvcvbnrFKETNi2SK8Lrtqx8MU1n29WW0U+06bqXTlWOsk11bjUBlMIeTeZltl7OuV
CZCa7T4ForaNdDvGcT3vkjTFoQn69pPZVFUW16If7kejDr4pt+XXKj/3UARa5Ho/VFAmkjznpjoO
ZVRFMRiD6rU0quFxYCo5pbq2guWIoOpsH7epnqqE4JSheh8MMEh6f7arhFJcHpshX2lC5HZhxjpc
2B1y9Oa7wRKbBtizWPOtZS1UijsnxU28QWRP+HTTO7fyIXsyDEt1SQ7I5tuSV5EDNdbMEIIfTD7T
akr5wRK9GZzmUpbyevBgVLyWZUkmF1TKex0r05gS7CyDz+FG9+Nge03VxoGNAOauspXfIfaehTGd
ZDXfeYWrgnjjfwU62NO/iCbbaOKltx0aH3lpuOtB9SEj+HAwK4p3DDuJo5InT/LWXu4DtVYYfWWm
/0BhFV6NtpqNpGO1nxiW5uge50h0jE7jNEe3sjmJfP5pPQ1bFGDBXHneN5MeehRng8x+gDFoc3La
2iyeg3oYnXTwneG1soKmjStXW7eRrze+TWs5nwq6DIicGbVxRpnICA/K1q5z4kIXt8GunhCL1TL/
oWvgYUu5KPKBOcwOYmnInUwnK7LzEs6lmVTCK2QyeLNXHdCysH7CXTD2T5Jb7F/LqQ915oTqiHxu
9+T0Xo536GqvA6iaUmyxDZf9K1xZgkc9ukCnrQYPBEJF1xdJn1fhfONwS1U3oa6WngM9AkZBSC+4
3lpg2vE6C5kdOZdSJK0/bXduN9rZIVR5s8YlkxeCa+BKuhsAz+ak0WooTgoCs4KhIRidg5PAPzhX
oT6XtmEFR6vv7FevoyF8QvuHkyAW03ykRirrNLC6MLotaqwYYzNr5rvG8er6qrGIWPHglGjQZsxP
ns1RWlNaqM38htWaNI9Zbkt5qppZvAbmwlCJQiJ/8GaqqUQUyMHFXjQPGKqOK8ODycRlKfe78Jr0
2oGmTtO0PdG9MvyDYHZqItnucIC7gqBzZHJjFLG/S7bh7oNXNhVd72OpKOwxdik8aFnhigAQxIOe
kuCwMX7MIo/3M6I29HnMEfthhxYrwhGqCMkqO+9rPdqTSBosgriR2NvEc3oot3IRA/eMOQLeshlb
GbQqArHGtT2Nd93S1DoWbbCB3YPNjMybZPMm/tZ4ztHNaSPEmRcBJ+fbQ+li5VzHwzyo72NV+h33
Txt9qnwVWqSR0mX8jWmOX50yfwYIyIxnCMnFsOGMazDPL2TPLtma6+swFnPu/Bg6ZMRiG/Oo8Rga
Yqg+ht0SMdtAGC2IPU8vGm7fQJO/jYImVYFTj2kP5tCLQalDLWk9Sk4S+AgXErkZ7XhqUCe53pyl
4jGQnrJOrVe3buLARNnizenqLYGzuFiJ0yn94G3FDN4U+MU/Is/9hrKgDG5lL1ycybqwC4iDqFM9
ZNzlX5Q3EUYq9uUW15u/3XI9kFs7vSQ/wdnX/qeri+xRtp34PG6t0d46tV4NROa8JZ0LBymbnc6S
JVUU1C+mXleR6Gy2feZLYXRT5av3yBexnERSCxwhZNgBjip6+ZRXK7CXGkiblbg6c6pk8fLgxl5K
UOMQcoY7b16J8LIMuxKWGzPSQzb7bkPGNRiHShpqTaJR+r98b/OiG2+Yik8F9iN8faWXzwp5Dkzw
JkP+7N2I3pal3eDK6l1tJ+HoOA+LY60dbT/R3C61OQLyrIvho9vn5Jo6r/jM84RzUuILvOdj6djt
lHTLkN3YAj26ZIZ66hzKpWibROeieNaoCQtwsBIETBmVqrgZCjVnB7v05z6muTkhNrh4W6rHwu2v
UZj3/imC0q0P5TRQk/vWnKPTC0WsP4ylP82xrCPjZets2SceXcP+ZLe40Pi2asPY63wItvwGrbHW
pBwYddureAv0wgTNiYbywPZ0vxP/sm+FUaHNKJdBYRvOpd5i8p5NPz0xKfsuaLdmTJ1o8v9ZmJdg
GLoNDeU02Wk81lVZHeaoou1WYws0ELtbfmVz8CT7aRmb/UOJnG1sVtUuWQBBYGRWUq7/rFlZXOfV
5A8Il6APk2gaY6/ScIFd4gLfctDMzuBiHJX7glRk+CuwVg93C2sKi0OllzG4nVt3euyUX3xBt81v
DqU2xzqmeztu1xtGe//gCDBdhaRdEYajZvPDMmtzJgiXNBaUDNWzPcxlfp5MYJfnMHNmDqC5dL/a
2Z6rtCY7q+mGds7npWv0NxVUvZFgdGIOdGLaiE5MM8vlvLPghtgbcLSKPe1qkahQBY+G9BiVoBvt
ApDN0LUjfGf9bUNyxeXSS/sExQWgZydyJ4jRJCp/NRgLFHvMRJ27A5r+c8Lb6LuqxqKmlqq75gCG
StXUNBWxiO2P+dwy72VPsRRaHEjNmormohIf5iBz+Rq44NEYCrTNTIFXPh9Nob3P5qCZFPhRpafY
KfugZ6aKCWEqF9P7JXyfokKX+/ATNQaK76oE7sz+4u9uu3H+BCslL5OcLOrZWAZjIjtYjLNgShPG
MOIkwVmrKjZq5CxiJ5uxsh3J8z+JVjhYti9a/TS6XHxoRJn/aOs+e13WsvyqSJlpWKMF/SIsRJuT
rMu3lxXvcp7PNeC4Nm64xk6+5XliN7h6BxRoZWyVuX0nVwodaKgQOtN1sfKTxmr5Sa799LSGJT2X
cRirmopaEBYlXWh1MAoiRIK+9/AxDHBWjd28Xx65r2kkVIsxfxsMt/8lhrkf4DKVgUz05tZdvKHi
94isl/Ocqay+oiRQv7xtcp4KTtA/y9CD42von/TU/Sb926hwfLhDwvTnOENJN4xNClH87N01fBGU
hzou6Dl8s6yxLw7gW4IqFYNPDo7q8ch4xdvkA82ctSHBniqdMJnp5KNHHVpeO9EGZ6CyW+eLLPzu
Qdm2/hbVQ61vxdqEM0PKOfBiU/j5cFvKIuxSanDUi5do7g/lKKL+qmZ+8LOk338TYQTZXaMtGTyi
WLZrzTF7HBJ33SwzhRo43IaTMX2sZ2P7gdZk9xE+blAfu66jdayY5N4F49bnGDf5qAaD36rHeFSd
99q2i8q4NjFWj+fV1/dr1ND3t1yjk2fu3+E4uW1hxL6dcYMvBDGGY2ZvmEnLRf24WcRqiM4TXUnw
eB4KT6bV0yKt8u7J8qVar+lruM8beTLzPk3JnAIsFWWc03zf6DU2y5Vu6ZYmTWmO7Blp0MBvW0zv
4kqunZUUoRE16To5S5tI1SB+ZgOyu2+kI9ZzHkV1+MFlePgLOZvtpUeqTXEA9xy6WOvwKs/auSJP
M8X8yBGgLYRTjvow5lUnkaH25zZpIiRyk7qWzovn9swtJmwi9smL0Vm3onCm64IWRhbPEvbuaZX5
JtKs7IKGYtpaGHfO2/BjXpfyBahuLw5I8eXVISs8TARGqVyyAcbov7J5Xm5XobefTc1Femf21syx
hAo+nch/9bW39fZ4XkVjnP3VzBUjIV9lx3aOou40krR8i5aFKtYZNvs4ZI5oD60rqkc8Y417Nxjc
55Epahkr4QePEJjbL6KcjTLt6sAb4tGw+S+XFQ/yxPd0R1E4uxlNgGUlXkgqRi9xuL3rQzFlOwJ5
nHYfyW6dvpLJVq+FComGQWYMOYc+ZIJVykqd6YpsCtarw6mo64o6K1jNARlGs0MvoxZkB5FX/sgc
7Y3xpMFnpUIvecMsxh7bGAp7v8TQNuwXchL/yW2WYExUEy7XeT9YUTwEnnHV6HVyb2YfJL1WrSrP
zWoXL+1GC+m2QOdRHPNgGkoSfE1d4jqD92WjWilSjxY3MaGiVXWegjCLkpWh/wvqQF51hI/WewfV
rKI4Mr7NHwFMNViqWLSlht6KTiDq1RdPLMGdXIya8Vptm1dg/que2ZLkINRtVN9aTLKm2NZ1+WDY
FgFdKj1WaTd12bcc+N8QCy25DXFthiUWNpvbxiY51HO2aovcsenqKfV1Nr5uTQcOVg5cFTFqi/IF
KqPxo2ID/JgANhQJ04rss1vb1f04kTYk2ywcJuNovJzUJunuFeXQqVT7+YjPoW6b66ZTRn60zNG4
Drnt/BTBFLc7jDrIunM9Nlub+PgmtPFQ+kSbcfSsW9edVJAiVkDCRf0LqdkOyuIYSTvvk0IK62qj
Rc9koRfqVDET82JVLOSrfqvnkPa6mDo6Z75LdOaKJcXIAfdFXD8rY+KougtkH5ETeZv9swWN8b13
EX5NaquxSAQmBC6ivOSmVojGJwzexiCO+kzez+1WWgdORhsg6rFi8+dGanVPvtWYOZVDsb1Ojjeb
Sb36vXOYDLo9pBCWqpKgX9zXvgHXfVPgvGTHEpzJ3WqskZWIqLXu9bbXllw+XnED1LT/mOEKsmNK
bOvJI3seY4ZpDHTbpr7We6aToEFmPAcCXZEktCr7vqHE6R4zu91+tsAdwqve7dRLWJb5gy/CY5kP
5nheDKuQ9NmlTUfAXWsXoEEU3U3ROn9mWBEOZwhT7Q1VkPhpNDk3A+aq/Iu6NeyHbd7GiIRST0BF
qQHuB+IPJlXhRtc2I3OgnRO4DXVm7RTpXmXrQz7U4YGLNY9o28xKnHuwXvSNhgYtjBX/9+ZWNk7B
ZenO1YfVzZYvglj95PBxyrgxJvtXHxakurt23u3kRP1y4hn7e7eqBnLXasnokTv8zCzxzdpliJF7
3pqooQYN2OYxLhcuTNlWAwnkwz46c0ZXn6a+99VfAtIGW2blD1ARqD9NiH5WcYBiR3THaJd2X9i5
tKawtvHMw8oO9bi+GwN2EwgTeV90eWvGvY+EGC7v/pSnfSemj26EXdiNYqQxpmsDl44a2IevO/jb
gFkILtjfwJHUw3E1KKxTc64INrYs8u0U0W5/gTDt7A1jj3Jl1Qybziv9KhVPYw2xrJBWDsQoD1o3
rqswpPtjEDsID37epe7WITFIpmc1x3KrQUKmZqgiU8SOmFfvqJ2pNT60dJ2xsh3qZhr+GQopiw9L
Hs7ZeR7LmiwHD0tn5RYt7dpOm2YxgJ7oHESn/KBKBtNr4o+OUC9CCbGdyFqG3IirzAHVFC1gN9Gp
swvj2Z4WN0SI3q5BSMV563MPpoGwuurJyX2hs9hEY7RBR3QVzkcXu93ug+iMxaT7QtBxz6Ppw7HC
UtMmte5Mw3g1i3Zur6plFsH+79qyvymQr1DPvqU38isj3ML+n6AvbfIZBn6sMQ0RbIZY9YY3U9tv
s2mdvaW25zvh0j5nVjDo7pdjaL31CYNkqq+jHPw8+5VFW4BjNFKzzc3YYYj7WmO6Mv0MLWLnBzPs
Mz9Z0JxfPjFokebHVvu1rpIs8lvrS28Mnukfm4bp4DmztGacPDpbuP00ln6H8pDDFd86kLP1iWUk
c8R8N+BeCYn4Enx2XMPkcFsBqvkRNtXZhDZ+KN0R5aceaAJtF2Yp6D7UvB0IFKMKvLP2NmU8t57d
k2moefAYk2RariCcJ1NwpDwQF+F3Xzh+8F35YR1Mp5IJaV7E7uJXw0jbqXTbz0NIlPkZUa9m6RIu
TnmzlGUz3XurQBw7gQSH3DckmCy4WSS0jVPpaN3empTl7inEXGNOG5rm26M/8Pf3sRkyJEC9H/O+
n3mZL81HvzCN5Wu2LoQNpiRrdJbsbx7Nt+roRENc6Str0oTMwrQZotBTm+X1aihEnf0xqPV5bGds
RKauKWdCpRqrD0ChCnHs50D113IztyrVXuvUX0dZZ4LidgxlSr/TNc8SkMkWVx3568Ex1jZgikGH
JVk9tws/15yYJyQCq+V2XD1KmM0kvqbTMiGUgN7z+kXlS/GPXDZLXvlcAvVhcevsi5HL3oxzQ88v
iG7m9nExI/zk+9ZRMXz6Bn8lwp+bImpW91/zsc4CCiwnWs75wC8lxI01u8o5Lj+VJyrvYAJ1Xk/g
Mq0XSEg0ljy69VGsIppvMcQa44EZat4c6rDavq4i6J9gSFsf1zA3A6qksUxHUZQd4wNyxLgQcG9j
hifFXUfB/RCi5wGO2R1bL878rPg6jfloJdqTk47bYVg/t/a2ziSy2jQPlrLFjxVR8s+zqpdrA6Hr
BkBM71+pEbF7KjM/NRzOBf6W9ZVTVQK0wLTdMgDSTdrn2r3pOT1zvNmKwc2wZvKs3HKub5sAf8zZ
nRg95M4wtLEu7AF/AEbizOTp/HxvN2v5OPRDQM80aHR3EA3o9sNWMPN9qrgRP5qGHOlGI2mKL4QX
FCsTDQf4QWP5wD0K3u7HUnhgputey88gjsKnrG6t+ph3WRA89Xh9vwq8LIHquIv3M+p1vdKB8cb1
kK1e2yXevNSpzKNlV3uoA0Sa0RBrknnBAPd2nKwZAY9GtFfanIvzDJa5v/OgM2EPUXqE70h2NDCQ
tWNSg/YkDZ/ZNotbaOxekwwqq3IaziPWvQT+jpGnyAI3Fl4gv4qc2JQuawuSo6JeJxrXEaa3asvW
M72s3D2M4dgWN+CojBZTw7Jt0jLb1MsGQGBMqR3X761vFT8Qsg/DeC685aZFB0ofVyHKr3KaQSuH
RVE9TINbMrS0wx7E4rpNzFcmW95QL1GzIsMf3e3shjyxWr+YEjA+TGAYqzLnnXSH68HQYrka4zU6
Eqx04xqxyLbpuSgoh2Oz7hHPD8h05MFd1uVhqhw98EoWz4wLbqAtzmXQcONZEVCrXI9c51E0rOPJ
oo/5ykgfzIOuUaZO2JZ0q6utHG7yhRQr1TB3NJfb7kfobaX4UgvH/WhGS9ZgSTyzb+xxnexbY5Cy
jE1mQJ/zfPQbarwRRHc/yio8chmFxREf1eKozMFQScDYyjo2VjQ+emO+7ag/z77rc+k/ILaD6mvb
c4nHxlaHa1qU6/pQAsp9dkoh2hsZ+X2RZq6u8kQAN5jSzMvykCkPScYxlMzD974BvXztqXyggWl5
4mjZbdUe1eBGNH0oAOm8TotO1Gqprx2x100aC2WcVxgW3XYQJqg3mm1FkKdmEZUIpAfOeMP4ZO0/
W9UWlunmGuG3oB9DJxGiW3TK4UZPoWq7Fkf3ZYzcK2H2051eMLhKEEaitR62bXdt9wZ968KikjuS
INifhKflP9yhjLXq0tw7RLSzTcrPxQoTWeED/VJVcjtXgCgaGq8GQ1mAQfWLLKT30VrQKb6xiHeP
W2v55AN/h2f+gSgDLI7SUogOkklOdymD1DXTqkiqaL4OlTy2S+Fd6erdVS7B92j+IoCEDDhCdREq
SBdAeIoU4bdbFybDQOM5aPj6Xm+BeqpBcyyrkyclkuTvPNofyLx90X+BoLAyaSPuP/8f9L3KLSJR
hki1i8HwDbLJ/XOPxcCpZXj/35fCMBmYLnpSRJVLvhaaPFaz1kOQDBaIAicsp1Pu1+pUWKJ7R73k
Ek+7yyfv7uz/mkIgTHeBzSvmoePY6TDJqqGL6wy3hDpoy9NaVX48qO09DsMbG2SHCmNHjdoZmMCL
T1evw5YBHolADqz2VbPp5SrkIn3nBb71VGCZ4bXaqKH+sUGguLdBvVRRAngPr9kZ7LeTWfWh0R4D
30p67wAp39gbFhbuNok8ZAlm9L/vDRts+DhC/E8iX3wvXbM+5DPo8lL172mFvPX+UEpEv4qLnd14
gQ+FIScGYZRRQgdEPgMFCO4a0t533t8fMhr7toig6bEjfMQWLrm6gyc9qkM+kzHRuc865d2BH7Yg
WTTGtRahTizpBYnITKo4AeClrQvnBJjG3aeLKrUByzz/56sFxg/gb5cQCr9mfzP/c/6o9AL4Grzj
UYKhT8oIzApwLcd5z7rkT7wqXK99i4Z08jCCdi5WsqsCdjfepwlwHPMwWSXdQaOA3UC4OSLda/Nh
ba9gStDirmD01kHWI9YQ8/Ce5Oef+wqrFqSmdoQul2p0cTqNwhoZrlDvG0W9fGfCwvgTjW7xGVJe
+Z4X9SWvw+Kxd16v7+yS9Tz+7y+4qkYrYxBCdyywwrsh6L4J5thHUqAftMraBBqGe6hzPb9D+3lz
3V3bg8O6I58v1g0AidOD23jdeF8dQrNdGXGiB9hGw3Awcn8FTTV/DcVSHf++o95cGHdjdhW4ZLg6
vz8wuJPFFTXTp4nuBwR4UPHAAdfjgjlhPLm1SG1LADrt1HvewG9+1910ZOfjBpCFfl+5cwWOQu0S
sYtH9bKMy/JpdRp6r/Myt/d/f8o/bwwovygm7wGTAHYpO1M6YzVoEUX7vCY8mfMqTtbGtOHvq7z1
RB4lMCwkLgzrUrKAOj6j7xpw4y6ehGHcM91SXXuzAqV/J2T9Gf3ZpDZMMcinwT4x+v3lbXU0igAR
pyQC2PVhmdbsgwtM6IuFiIOZbp2bzTFZQ+Wlf3/Et14kEnpYpuG+CO12fwX/cwEZlUnDVFEKb7Pd
fm3s3GsPTTQ58+Hv61xSa/dzCBEzgADqIV/mXAST0bDwTlj9CNYB1EIkZDl11WQdGGHUQFsr0sZZ
eT8leMkPsxMW7zzmn7ETeA20gID5JrqqlzbxStsMcRlBJxki24mL2HtcYQt4mOYKeURzek/E762d
g+zjruXq0Oi/1OgsUO6oVmivSahMfcQ55jHDYOiAmVr4TlR7b6WLF4sC6Vaugheb+z0c1tbCMKKq
s0MrBvfq79/wzaV2P1cbrQsUyy4OOP2vLJeZGyWuUbrfUbfANd0ph09DWbznZ/7W94Jb8f+WuohW
ZCS+YjIVJbqIELu28R7Nabil+IF7YDfxofz7o13emrZHprMrQJj/KkR7F+tRDaEHp2qVzsZsnSAq
LQC41uhY28AKHWfRxyCn5+OszfjOTXb5Uv9dGX0h6Id7WL6kOVa2gv5o2yoNxzr81fZ9dFUzIz7a
jdW/cwbfWgrRRZO7GcFCz724Y3yE+5t1MhUkWx3+An3vJjAoPk5aGu/VFZffb38qmGW7vjA6w0Tf
36+VplHSLnMAr4az3DGisT7JdpYx0wz/qQmb9wh0l7cny+1kXuRlgDeimXnxZNakME4JI50uRgmc
0g9P3r/8CugWTFn7nr+Dcd87X+7yStsX5Tohc3P3yjC6yFpLT4sp6AFxhkxFb23Dq896NsYXCbf4
SNbhpXSF+utCifBbsS7z83/esqQ1fEXqKYdnvjj4OmfqJtd2SttVTqepPvb9k9Pm6qEtQi9lNtsD
LOnfe+g39hBM/ghhtAjpRAhWv39Yrcj+WWRKa1kx2PFtY0vIYf1fuSxBHPz9Ed/6rDt73w13DV02
0++LCQV8hPxsglPllEnU+vOHXhbjQ2atxXESQNKMoTff+azWG3vX4r0GbCgTc5BLpfOmDHIzr4cJ
0Lq0P9j0eRnThP70vZn66Cz0PH8Miq2+rqbRfqQkbF7pIjupgNwr8M9htpZFbUkrC2ZHmvWZE1sY
kb+XRb/5V4Jj2+UHQaJebvmFqh4H6gr8sgmXT0zhFrNLvLNsjPEsfa/58fdv8Uf1tG/3AFoMDHbQ
DuYf6d0IrlGui0oLGGXwGJfgZYqUfp575XwobVrFdp6VH6ORHnAjlu4GL9byAPcpu6nLZjzroJ+j
4zt/1L7J/5fz9u8fRW3qIjWJ4syl3oykUWrvpkhpPfjtDa279hhgn34O8rI+DOO6Jf04eXejuQ2p
1/SAwPnoqVCIuGPX2r+TL761X3GvCUm90ZtwL9V8gP/nWW8zpt7mor0BdT4dhynU99RZ3+shD5hT
LeKd7frWmqhGkA4jPUsAu4hcaHiamzHnUwqvqAI1Y+t9nDUFj9Ua6jpmAEhHos3c4J1g8ua6+A/s
0pdAGy491iwm6VtBqw7vc8dnBjF1uxytwsuUiUwB6dYwETSrhfvOJ39zXdQS94sPGvjlF++nYimV
102paTfOOahq3wePPFU3GZzxg+5Xi8EKVLR3rqL9NV5uNE4bUQ2ZbRQhL1QcZnDBynbgiaDAqV/K
chkPtvK9l7/v5zdCCl5BkM450whQXqoQAEJtvCnaxtSXfZVGCBddQSoAiDHmvyA9a6rJxU7IFhwU
XJXzTn73xquF62liAupawP0uUxFSh1XWVsFWair/pvLB3IfYPJ1IWsd06mzUB8T4nubOG/cYi9KR
IVHYOfAX+5fghn5tRBhTijl0sNYE7JXGfB1kZRJ4s/7vZxS1JHuP27g2m5dhMxx3GWc/nFK3WY2b
0R/lYwEkuD+aMCvLxGym/LhGwfrw9y/71rulzUOWx4u1sXL+PZRN8C08YPhTaqhtOq291Z4nbzBT
OLrhgw3QHXqhXB//PxZ16XrYqKvs6fTviw7tWJqNR7D266K/WVx65zL0jB/5MCwns7M/YM671u+c
lDcyBDIDtrDNe7TR9f990TWrAr9xsynts3akUe6o5wmzzgZwu4TA+vcnfCNvxysD5jO7dvcVukxH
JqCHSs/kYCvMZAfy2bU3b86zwSw0nuB+Jw7K38ep3uTnv6/8h4spoYdhKga0u/bWbpv7+3Oa3UbU
XyMwSTQPmHGs4oNgkPkL5sZ6LAYHd1VnkN6PcMgGmO+AmwGEGLZ53WAc/sJEZ74Z7LkrDiCjIBr8
/a9761QRqTlYNDqpKy4+gqdn0+DmJi6GAN5CvNahHuX+HdN1M85yvfxHL+1/Xwb9b7q4pGnYb/z+
MtYitAIhqGIKRd/bm9A+sOlonkp7sv97ANgFhwGcYt5m4kbz+1LMm5yxgE2WZoDTT2TBnzpO+YkL
hnImkt59ZLd1+t9fJ366SOchzI+lz8VBghDX+6C/Veq1Pe0Dq1P3c9mtaZQBTnGxj3v6+3pv3RbI
9IWRQ34XYiz1+zOGnbn1eu10qt3MPC+FsmDgj9ML3EkLjr6V8Q2t+Z0M7609g0AqzjAoZ+7Ci78v
qssimnO4CCmNcSfxIwE4rSmNA9hCY9czcN75kG9cFA7IYtfhc+IwcrneEHIBM7meU2/N67vBK+Wr
tN31RIet/vL39/nGo9FdR0yO56MR7O8//58ul7fR/dy2amaSCYIzCEUAB9mHvWgoQOPoz2/vZGVv
LOhC0SaGMy7c1QF/X7DrXZgrkCzSWvwfdWe2HDeWZdlfCYt3RGEeyirzwWdO7qRIiQq9XBMpCvM8
Xnx9L0iRkSRE0ivdrM26LZ8iJQFwAHfAOXuv7YtNZvdPqRnqO8LXUDYj7j7yfr5yKyFyAgymSQyQ
Yv6hRC++pXWs9uuaOWuNODDeIo0wUaXbx2Dkv/CsGOrTNohMNUBh1Jdn854doD6zw2FYN1Egd5YB
8qAMlfaGMGNtZfdNzQepml2Hba2e1wW+HKv2xoPat/6XELL2A5ZwEzyCUe26KeXFMSxx64uq3bt8
Bp7zPkS7DPPLzvfj5hjg7AdobraNw9/AZytlSOvX2KxRMwjlREK3tqo6R2UkMHBZ+mBdEHqX3eeI
QdjEysH/7LEcn+VlCLQEtZHy1Bh5iJkEmkC9ev/dfGUJo0dAp01jq+PQA3v5qqhKDlu14lXR7EZB
r5S6E7qpA+mCKKzQzHg3Kl6NMzM3jgz4185MtZ7SNh0KMEfzWcZqiZQP/GEdqc43UixM9utjs8eO
bq21Rk/u7boLF33ttUc2mq+8rjRGptBiunDIPvWXP9nHNZY1hTasgawHKNTseEHqoLG2yu5YnPcr
Myn47uk8VMeBo8x+o9EkvsFqOAB8EJO+3+zTLWKfgTbwgD5SjtXOKfXuyA98ZfhPMw25FuwLVH1e
VZea1VZxjiu+kOBRVES1yL1hfezGfsiYAeCCFMv3X6Nf7ilvM/tLa+pWUOCbf6CgHsi1wW0loy+s
97UWZFs9N/stasxjvcTXTsULC96CTYz7S8JdESWdHTlANCbd5jmevXARdy5SJWrcR/Yxr50KTJXB
E3Rti43Fyzcl0woZubYi1/iIqdmnldkCN+6iAKVTn6zfv4XTKv5icgBDSKkS/DpTHNrd2Uh0sdcg
poW5EKK43iPiRi0wjjn0lvfP88u44zx8Zk3xIyqo93k0JaaGHuOLDttBkuRru8I/D62CiCRcYzho
yBAO2tY+9wa0zu+f+ZfRMIEWbTbKTOB8iPyAZT5bB+3YA2cwVdRxv5a7pq2LdY1Jc9W0itxQG5f3
qpb0m/dP+soztKjfGROflu+CeeBWAG8Pz6uGjAlBHAwOPfyQSYp6ToPc9pRTGSQcTD+OndPL18XG
Pqehg5wUUw0xuFaNDgqWHSJ7z/nZsPuvx+G//af8+ud7Uf/zf/jvx7yQ4MKCZvaf/zwUT9ltUz09
NVdfi/+Z/unff/XlP/znVfhY5XX+vZn/rRf/iOP/df7V1+bri//AVIHT6KZ9quSHpxov0I8TcKXT
3/zf/uFvTz+OAsL96R+/P+Zt1kxH88M8+/2vPzr79o/ftWmS/K/nx//rD/dfU/4dt+Zr9u2Xf/D0
tW7+8btu/kFfFloes9EUTzlt6vqn6U80/kQnoJ4P+ulr/wfWN8urJvjH75b5Bw1BvhDoTBBuhDbo
99/qvJ3+yPT+UFUkGy7xadS3+Eu//+vCXjyifz+y3wARXedh1tScc/rseT7C2bTwkUiII91O6nTz
DpbqoKpV/U5dKmMxjmtjjNRmE2nTe5n5ClK+1KmrBPG67V2PZWCvjTg2hq3eTlSXZzftr2t7fi3z
UcGlMKBUlB+0nKad6ctXtTPLvqwNVcURVMl1k3gI94zqEW7VsQrLsTPNBoWTl7psCx1b25Bak840
nBxh0YGUsWOppK/dYGQmLA1TORIh1HQtzyYYPS+Smmaauswok23jPO6WghR24C3M1lnQtStplg2W
O4kumMVwg3xR//qf39nn1zC7syMqnYjpF5sQyQYHw4CHLbJQ+TCwJh6Zyefr/PQQ2eIj86C9TNF3
tmJYskuhM/I+uaNsL3PHyDXs8DGpZn7v2QB7Sq2S2/d/3nwOn84JRg/FEILEaVl8eYstJKGmFfDz
Ip5igLRX6de6QlQMAANlr8QqMJggHHfvn/WX5JjptHz9snfWbfaq8/Ax6ZdTGgVUz1Tv8ntXa9tL
H5BDtK673hab3BiIoacTpGsry61AkHsiUc/wMrndF0n+rr2DUWVpa+gUVbnCrzqa6Bvx/pOUFgTq
VVHFMe4QGeTdtRMl6ATf/wGvjQJKt86kxTHRIc42gkmc5R39V23p4DKTi8oPuq2XpCH8IqPN/3z/
ZFTXfp1pTL7dIU9zt9iZzZ6ShBQykCSGJFAZcQ7WNjtUZpcwvMndLHAXBntvzKlmAm+oh/d2CTNT
7zCUWJgQQ0I6aBYA3O2XxYATGx5bU1xqCjj6Ve80TgknLzOaXcebgmK9aswAeVEz3EkE6xpFvi7/
2A3OkH4cQzMMlp7fpsBDrAZam+ObXYeivCi/6wVksYWludl1FqRk+1pa1mXWygkjuZKGSzA4HBpX
3+HVqHIyg0qitVSkwuF1lTsmMSH4gYNlhnEuWSowH75kOQiwTRqZunWF2X0y9jW+cltZnfnQkgRb
bISRjdYKf0JoL/EN9StVFHQO8IO4jxo8zGwBVxFaXO2W7gd2tN2WOpJVLhpgrHi6g5LUXVsJGuR4
eq/gjmi1+DMGFO+6BefToIY3i48URFXnqu+6/MaKS2KRZd7mzO7J6Hz0moLuvhUm+sGp6vJPbhMe
KbfXW8w3hiM3remTNZSOIhGQQHzrqTcDD5igRkzdsoPa9Gib0rkP09b+TH1w0BZ5EdlAc5rxsdaj
UeIMyI3PVpyNe5qk/pMm9f6mA1+BiawU8ZfYcHOXVMxxdBe1L5ubJsYKt0rzwvoka49kpQ7j121U
ZXm7LMZcvR0VxffXrsi7W2w87geQCpPhu9OxUAyR25iLWk/GXWHlCWZlhG2EfKouTBsKr3i/s8op
PXxPjo8/vOucRxsJRbQdoXB8byKT2KbIVOJLU5RpQypc7HWrUapOd7D8WoebFPbg1lhoP7BeAlaw
9VB32kVOWNf4aRC+2m1tZTDt84C6h3keup0u4JUi+Im28Fiij5modGfp+ibi/SzqgaHkuVN9rHXK
l0RwY07doeA2rTNYdjZo/Q4oG4QWym4LEUZWayyyvAy8AFpPHer7PiPSZWHSFBELs2JHv67Iz7rx
VUray5pVplwUTGQGAC3DJoOUPJ1HI4hD0HhVlEOoCNQI5qHsmi+wGHCMKIoyqsumcyy5k/VoMVQw
xHuLqHGaj8bY1VA9DBkaSxa1BtIE7jdnzTan/prgOcRJbVrmoi/izMQDFvXANzxd2fspwe07PSh7
3P+2b/dX8VhUNoxE6r5bs2vHYeOC2oRdY2DNWDTwHrGnQS3xsgu4QVaE55ut1AIQO1iszB5Lbytj
QgquxMQOuIICLuX9wLc9NbuiROJfoOgfnkQdRMOZ3wf8b+E4vY2LWXeG5EFnkJlLr0/qPRbOtP1U
Y83pDtRo4+CgVqRzLtiX5RemLwHgothu1RuEuca9pTbQnUZb5hWJub6yHFIy5wAR8bI6yyZCor9E
aF41e14B714tZGGfmVIRIJjwRcC1JfRzBJAZVHj2vTH8MNpiSFaGE5i3aG/g7OvQYYIl4DP1qtNr
AJ1BTHjhogklGJS89JR2Z/uJxUcnJIIRUaGfW9q9pRgwdQu/f9Csduw+i7QIoRHGGVlOX3LbrsZm
mWMqytSrQO8m8I+Oxje9EIYonR0yNLtzll3X2BmMkarUCw3foOaYhzTG/2KtPLXGBMWmKUQfeCaU
VO2IRQ3tu6S1oPh5wwg4oc4sE25TYOP709s4Tbe9iTpxgZ5WycH1+S3WAW1o7kqUKcEuxVpfIIVx
O+L6OJixMJ0hvpeWOkKEkYWbI1BubRtDZetvczHE6ZVZF7G+w2dS57ctQvCccZTZMIvt7s7uMu9S
0aqAhAx7xAgfa5i/Rsv0L/KqHTYBCLSV7RvxcsAtuwjGrvhY54a4NYGY4vcuO2vVjxpN3GRIs68i
SMQGEyS60T6TH+qgqD8GrcwvO082FPjc7pNQIBG4cM1WwrHXlV436KaGqyQoh30UJV9zUyTQCIRd
rTPyiFZ1U41YTBM8Y4HXbUy9J8UN9BN+fFAReHPS5K4Ou05dYC5VL6Rfo6Zw47WKgW/soz99PKor
E2MVCJWgsXY5RnnYiZ73GQAMqCXHv6m6xgp3YQHJ0/PEVTgOgmDPbGN1AfSHQbUvlMr1YZCN3YYJ
KD6HP+AvR4ijQjorCETDBHiT2JUK1V5HHi0Eg1I4EL0t3cAwXZidxbvh4rg1g67ehHGCBEUtdsIp
78sxyJmKiIr7Wqe1u3HyJN3x9dWexZVI/vQGfdj1VNa3acPENQyWu/X8hFnF0Ua5LszhMSNeL45F
sqsw9kiDKIBOLyA3uKIrNo41RFcRhSOQXVhw4prmEhkh4ovZm4CX8j7Ht+c64kHz+rPMUMQuzvRH
F4tmvFRS7UsZj/gqZchqDo9k2wLKAggZ9eqiEPm9GHr7XtRjcWcw6yH9Ht0bRY7GOu3yemE47fco
KPDfecFFXZePg0MGVFcmN3lmnXl+Hm0VPbpH33YNkmfYJimrdDzdqzhJmrUPkXo1VrJFealWWLqS
rDsTAeSv0ArO61C7o4tvLrNcK5ZeVpabPqqdXWQK6xyccQBbrjSWodL5i5a9AXQBHNyfRWg0xCmQ
YLbVMt2gYJmZBMvLMVpVeh+3i2piz3Rx+cXMgCBltAhDUPxNCdhSDK6+hqZ4jandRkPUiTN2sXdU
1jSY2RYrjl5mB6xo51Xo7VJgtJCZ8oeg1/eRJ85BHimLJtJAizf5eJ77ziGcyKteW1/iLPSXwvGU
JSAkphVsqTJasfW9xAQcfGen6D6AkFNWqTcKqMTesARuO15Eo13bHEGXS7WjyAVF21+aGeQCmfes
xyynl/gkBQAgU6zNKjgrwnG8tXrj0EbOExbbaNFkUt9ZdQQvWP3eZ/aGTVpzKBS1IU3C3XY6zt5C
SR+FG2GRG13YvoZ5CHq/+zxYtXJmjsFNzBcvKKOoxTGu0/fBp5bfYE+dyCXE80Ir2xi1gwEqc1at
axIcV5frFo/dIgP0O/S1vggV9CBVKc5Cq9dXeeJ2a9pkN7lZ+ZvASfGldu6tkWnnsVuAiVHbbQqg
ZOEJ90rgKm6c4qvpdXzAKPUtHq8z6AE0voLPjSHuZJvLZVdWF0i+9FUR+F9TIpcW1CKIjy7FPk2U
tR0W5TrDmHpRaHwaEWiwaBvtsZ4giWVP684pNXWLoSPAOpO4pAHmKt+mpgK1S+cvd74ptj7erune
h/bnXKIRVqX8rsI7W4HRXdVtOi7D6qGAn7/QhQ5wwg6J9IU3HDryi6kG9EBtFECK11warmS+lfmV
yYa4XzDZu4tk9PuPLpZne91IpdpmldENK0qC/bLPSyg56VApcLB9Dwin5dG5XjXsHT/7aOA4mInj
EpMrlls04kx7pYjcpRtX4S5tlfEmtIV/K8H53gc9XJuFY4Uldy31wV3qEK3iRdfr6pPTBBoeZbsN
S2Rq7OtB1NhKzCd52mQLllJufZYAgmV/YmdnWlDr4L0UHOCfaQuO4VYNrdI7KyCn7qNOChO9o5lf
x2pVwIYVnrFL1TrA54cEA3C9TYW4qvThTI0Tb6cMThAvx4nlv8hqEC4LyKrGg6/ZSbK01ARrcWQY
1XduI7bmoMnUVR1I7xtWcw32msCuDHQThRdIBtJwNjX2zS9eO5g64SfSAmWHIntfU+fhNiqquIvU
tPNXSeDoH1wZJjjxFS3aq42ECINY0/2q9ZnGQkAdSuelhuhPixfJxIJfGYl1Uemlu6JEDbl4dAU7
X0rD+bgQpq4RB+QV6ic+e29p7fnuEpoRF6b2JZZcPQuibqGCbuW2mx0wsgIi4fdCaMADyfX0iSKo
lQIfXF5CUbBbJTzTjA77tmHIdW8J/RPZgjTQo1ap73vPISdukBl3ydGnZITeiyHeFK5vX4aYltXV
qHcV/3eQVbzpLF2gxbQ2JSNGhp9CGAnhkpxA505zJ0qN28QuyAcAFMlqFKL6MtGquFeSeJpQKG25
LKSTXQeyJMjcb0XA2uDHAyd3muSLE5Wuvego0O80uFjtWaOb5ZMAp/Il7bPuBu0W9pbcLM+StpAG
7zZJaWsn8az7phJNuEwy8A5xDVGJzfboDMuip1wGptyDxQjrVXuAF+vdm8JjPkos6GOT79MfV4iU
7I91odhs5HkxuwUUUJAW9D++xYDgmJb8kiypdijlJV1RKmzmWHV8rrSmVa7j0Oi7jWqQmsBnsjS/
qCkSaMNO4RPk6HbyZdhZoDRiIqvaldMirdsEYLAKxmLWf7NJVKiWgDACkD92p0H1cZobX1hpeI7j
sP0ALb+DUtgLpYM00MSslz38GIgfbb8IDXd8EKmV30jFL1JS8fzkE4rB8rFL1PEQowagHalYhcXL
4Jd3aQRskvMEVr8qG8+LVpbSJxSX2nqESjxpEpbNOPrGyhOW+cXOhCv54Xr4qNSwmllyBSQPflAN
czdowu9ZOBg3rVHwEWQ2Dimg7BFGkK7oulhnCLNb1A26g22tFwkOHgFLTcvS7BttcjNiJq7KD10y
8IEKlyPHYM1UC401ydRvJcll0NOkCp2w1n3bXNOwzEfM5UCU6KL0slmOlpSX0ByUflWAPvgz6dxK
QxyLiBeOlAAlC9m2jjdDDMYCgDhJqYsG/BaFIlEp8Tro6dlBr3eNDZ++rBdBH/kofPTEQvk8Ru5C
YYv/MZEOKgmtdoFUjU0RaAuaE2mzC2w1K2FpVgWopU4i82oQUfCRZ2tnKRoEbRODRB820FaiZhvT
OJBXqP6aAOONHn2CbA2dhzCi4MZh3wpHxOph1FhjXxersnTh9uVGmk2ETqjeBMnG45Nr1G2wBfGT
scnvOuUD5J0BFlvtJAGrRwXHzCqq/qOtVDagZI+fyQ47K2+0kQTMRdjLuN7RRnXSLVS35KZqwHYu
sVarYl0BcQt5sXTKx13cNNBlQKyUS/zwJd9r3WZMvcHHs2y79yK0EA+CLqG84SdCbzfY4uIjdddf
FMK0BFUMqggtqExOBeCXlUliFmzYXSl05GxQP4xWEZ3JWscDN7JCbBWjldCNDE9nu+KqEQkrEKr3
xTBRnOxCuSPyuLzCCx9om/ercb9UabkudKoIFyj7WfgRXl5X6Fl1HMc++RWG/LMLo5YNeh4yIfjh
mg2ZekTq98rpptwR6uC09Sk1zmrgsV9WdotEYuVZ0Dt0IQlVoPqws13ju4sR60g9eN5N5K5TgdYm
gd8kippbSMGk+3qoWiFBECDBsDeKyv2U+lm+NoNAkV+cXtHir2U35OvRauwjlc5XyqpUZqbGMw7L
X9vOExaOMiPNBckkvnBZRxaysdUtfotjFrJf7ivOYBr5NqJ8PFV4yF8+RnrOMSR1TgVae9wQ1BCv
jAglrNbYPfElybGIl1d+2vSjUKdODUXMYy/P57RQ0q2puK87E9hBBMMF456ZWFGGI8/wl1NNxp/J
p8rbT07rXC9gQAGtAqR5S93HduzA+dhkFt8HBnTmn4HY/1Hf8s1u5IsO5rvdzf8H+5YM8GfzwtQX
fdG3vIOwGX77+u03upe/3eUPX/38eRPzx7/+2cRUbPUP1H4mVntcbvjSp+bczy6mYmt/MJvwCYY6
Gz8FOIPff/urjalpf6AqRqyMZYW6v/6sjampf6i0RdFo0fGnMY1K/z9oY77UKViT/4LXcTqQSZyv
N2+o00X1h9LH4hv0fbvtOojmsGKaIw1Kd2pe/btZikKB9xHKwCQIZMTRhn35/ld9qCn2EIulIiJx
F9KxGNZJDcKHYnkV/BnDR1UWJDKXNp9I0aCtxy6M1YVGCfIgLYopm5F8HkR2hdqhaB9zcJoybNFu
GDYbQPj8+nBZGGZ7SDu4oevRdYcHkxr+ea8YSoy0M20+jbUZOBt4uKpF1QE+OgBcrf6TxaW6rsA7
+ki4R8pdwpLGTYKFnbIb5rNmiXcYhIylKdjZ+RaIrDOB4609i5yyu0bFRYEK2Mmw79zSs9deCdd4
O9iyrPh+MbNLFvIYrlOWtRBQCZ8hg9bk5y3ht43fe6cvwcFCRT7ESsDeWtXYHum13X4q9cQEdGhm
YbUANMoWNHEig3WwMs8IeB3PZR/Ctbbpoo3rYrRK+LYliuCFG+J5WOYs6nz2xbk0weG2wBI1M7tL
QXspkNdMex8YLbX1sreCm8JUesiUI+U6I4PoS6yCKVCnskGa6KNxSqaSEut7BbDNQ+y7FABTe3C/
PRtEr/SxZy/j1OdHd4izF20VQidjNkvG6dDowHoU5qra28GI0heeAebs/bPMGsu8jNNpMA5bkFGw
PM1tH5KtLW4j+GCyzvqzOHQ+1B1RvHlj1heuURCsI4S40CI6Jgzb6JL+RnjkGl6uPz8vgfkZPAUV
dawKs+0N+G0xeGmh4EoI6qtkqIxdSDsCxGdQrNvQ1o8MwJeLws/zMcnwwxmKTCqz8zUm4YqmGinL
IiXhwGTxXiVwzIj3crQj68+PTcKLsc6MNpl4kALymmEoeznWgdeLsHYjsZT4eJQtOLf6syI7W1/I
QGng8RiZNa6UPLJI6bDq6+m76qnP0zDeGElkXA5jPBHy6bEeyo7r3kJ0ajx4pdMWtW9IshOGX4ar
guHjAiOL3PXQjzkK+Dq+CTLUOZGdVz9F6f83lrruqWra6uk3dDz1b5s2+/a1QRXz/4FYZzJgvq3V
AaOYsYv/KfuZtD3TX/+5yOFa+IMxS98ZEYFjoIj51xrnGH9YLFS84RRTQUhM++V/KXX4I7RxU2j0
FM8NMuhvpY5m/YEmkI426xwCZPTjpy9xwGTZSzrshKbZ5pl+pBlJ8kG341+rxGwyrcU0aXqME89u
wtE5699Hn8k1kDiIaiAl91p4Ml/29Hk3FZDII/PEyxnx30efrZcUvYdUdJp7iKsxBmgbDYsWIPru
tGuf6Rd8B/ulVXjmgfKRR0swvCrb6phI4q1Ln9lFCNSsC/I3rANa7Y+G5X6cNvun3XR3NrVQcLbD
EkP6IQ2C7WDkF32srU66J/OI1rEy+tiKKGQrqnpnCSK2WI6O6bNnS8/fz3MuJuxzYPVOp5gHWeTx
fRB77XmlNtkXTx2cTe4a0Bby3KAcXus7qqzRysnt6AgW5I0H4k5r0bNxUMW+rYHoMw+oCkMwVtZu
7PTH0+7abMVOwUXWYuCBWEN/gDJOSI8KYuy0g08/6NmFq7GiFPbUmiCrhRSJ0T9g8Tgmu3rrrszG
r6PoErUqwg1L2o9FOX60E+PptOueDd5Gq1BVi0w/jD+aNlO0Uq8fsy69dd2zsZu3HJS4TP3QkGm1
yTVF3ekuLfPTLn02eFXK5L7ZwGn2en2HJ+omqI5BRt648Lnoq6Dfn2SFm16nqULtmdTNjT603pHd
x1tHn21wIGXaagMz9Fr2UJWpquf1NU13mn0n3RhnVjCwjBKtS1cF15Fs0CeElJ+Muvj4/sFnVa+/
pwdnNkSVVhAfWSX+dWZFd3qMyjDsU2vb5RHyMk3J6DMrtfZkT7k+xGtUS89t7DVpM8Nt40YdpdxC
P5YC+9adnA1ph8UeknJTHoQWbavAdHd6VhwTV7918On/fzakKZWq4egE5aFJxK3oKJHzxXXiojl3
LhGMicC+KdwD/STa/2XxMATaz5IHxYrXZb9vXfhsTKN+Jl+1cItDiBzsoxmHS/IkxZHn/9bBZ2Ma
o7tmKWzMDzB9EC6ao/BWkW1k3okv72xUl0aPUTlNi4OD6vI8SqHD2V1g3L3/9r5x9fOSqFeGNgYY
kR8yDGNAf01S2wZDfn7/6NNr9++vir+HxpygYQBPHl2vdg59V/SrHHjHoieR49yqKA6/f4q3fsBs
bCPf6YIJqnqwewsSakCR3jjx0c7dgkYfCBIHTPvQ2l6wNUg2oaWRKadN13OJdC4NvTS0QT+Ujn5l
i+Sy9OMvp92U6WY9G6kZQez6qEb5QY9K3I2K1cr7ShTlafO1PVt+iSBNSqSezsHQxJmr3A2Ns37/
wt96YWYjlRj5rFTp2yCmCMw1zEn7k94ReEpklXZkvP6Acb72Us4GrK1gxDaq2j2kDvWRxNPq89Jv
bgs0fktopKG9ohORfQqnHN2x/D5GvrEtycb6KA2UDaostG3jF8iNSFq2z7UQhdyAYHJBFHR849f1
A+3LjrCC/EObh2cugXNLDXbNWVWmundOusmn9+/VG2/+nMBjkrMDWETVDlSh+o0VJfYmzKvoyJN4
4+hz9z6iT5p8isgODSBkAJh6s8rUTByBMLxx9LlJrc/Drij1UT9QBnwEpHNJl+3mpNsyBz12vZEE
vlJ6B0fp75F9Xo/j5GL5+9v5f//ZOG88JBktUKKVvENLgsWCvIADKp8Tv0nnPpCU9iZqTQ7uW86F
fdFr6ZHVb9pFvfK+W9NYezYZkLmhuw0HPThOou4tjBlrX0X1wfPV1w1ak69uUMD/VDTziPn5jVE8
h6gZFOhSwEnOwSTG7pImfHwOLcVa+s1grU57FPMpyNQ6qyQz9JAzrFD5JldOl5z2zWXNJiEtq604
SCrvgKE0uhvysvxMfGZ3WnVgzrhNdcEWHf3UwY3LczLkvxR6cORJv3XfZ1sFBBEpebipe6i0JNyD
aq8WSqDoF8JtuyOL1o/m5Stvkzn7iieGsHWz0XAPXZw4f8YSgV8B/ItYnrC+Ixgzv3HcqtulaSvc
daAVaDsQkayRfWi7MSq061Q2JRJ39KJDEWWPJ70O844z9iolJX3GOmCVVBemGW/pJN+fduzZDiMO
UQ9bRsQOw4t3rpr5yyKiqH/awWcfDxkmFUM4NVsMIjY2Zq6S2dR5R7Zfb8yyU5Hu+cgftT6Qvdpp
fG6inS4q1bvvXF+cNtHOXbIGMX6KLkL90FJ8WceSqFIlV8cTb8xsEGbBoDudJuwDuUnNWRpUHxOv
bE9bfszZFgAhthlXFgc3RPeBFgxOm8o68XWZDUJMfgj/I2oTQzFcRF6xyqJy9/7LMkPO/L2fNmaD
r+toBGLYtQ+R2ScXldv7DyQsB7e2MKsl3AVcFLQlG8RIAicLKo/bfHQePT9L7zIyRZYabZ/7oAQT
etpTmmrHz98wN26HwUit5ABOhNzbDnfnTdiZ9mnPac5RU4lsIa0oSQ+lZW9ZdB9Guz2Go39jcMyN
WRrCctj0dnLwMyfa9DUWOlNNjvFE3zr6fNH1RKAorpMcQsWxr1y3WuS4Xk5boGgiv7jrGrJjZPxm
ckgz8xat/zbw09X7r9hb1z1bVxWbOB/RcGg2wtDGFvSejwCx3zrybEDHJimQIzlmB09NHnDOoDyK
T3xNZsM5HdO0bhw5HhRFfcim4LEKTeyJd2Q2nmO3itRK6slhMBFv9ZEOgsMtzdMG0LzfVidunBiG
Kw6C9N6VEuUocKV2jEL8xj2fk3Wc1tYkwSbjQSscb0fWMWFsEQls778r0wL4ylZg3opV0dHpMPLd
gzDVpzED3dZPuaelY+Y7o+2NZY08/ez9c731S2brZF9onTk4jnuQbYadRfdTkMNJfeLRZ6PVc3Ml
SRBpHTK0fsjFmztkaUfu0ltXPv3/z7bf2BUshxRyF41+4ZzR6SL5ZXC606aCOTQm6No4HnsRHxSR
AJXXkbT6mnrktrz1gGdDdqx7QlQIDjogyIrIBZBJe2W1ZJ0u8qZXU1I6Q3faaAXRiaNhNpBVNJSt
ISS/xuajEN+U1qwCWejNkd3rW89iNpY9OalTTbIl4VzQgzbLjfQVbX3SK/rDOP3sQSuaG/em0cYH
6WNXsgj6W+JFGo68Rm91oeYqADUwYQ7lCkWXMmzXoQOjcBy1eJuiAd2kQd2clxiz2HIb2SKvPPOp
yTV2faf9ttkeuBJCj4WpRYeUdEC3jXcw/I6Q4954Jj8ovM9uW1wieVeHJj74brJqA/NpICb0tKue
DetUCUq/1+rxYCYl4XyhvmxbdNCnHXw2roMRp6tGiN4BbKUg8twnFFs/MvDeuiezVVjn0em9IcSe
PBZCMvl6I/T3xE+OH2isZzccmzNyJzMbiKNDoc4ecm9PrKnT7spsBDPhI/nNo4jed5ASY4ao5c9G
Wv1Jh0eM9nIyrasepLKhZvuudfK1NNVwFYbuSdsIMhZeHtyPtAKnnJXtcS89wMO6yLCGnnJbgDW8
PHRK9nEyDLLYewFJMiDQjIXuFs5JWytUHC+PHio9m/5Bz/ZajFMv9JWzrCxOGp7qPNJIlnFvRH6f
7ZVilUDKXhh8sJ40hNAXvrxuk6i42rWDfK922WMS1GehZHo57Y7PhmcdVExXXl/sIwPIgxDLyj9N
yACV5uVlB2E32goAyH1bO58sdF+1+HzaResvjxxjM+ogL/CaoMxalCAq7NPaSOoPmt+zUS+K3s8K
8jX3LoLIRdHgjOnNI+2G6Xn9uhEEc/bysl1s47qf2bwjPn5ZrBHt8L1qI/IHm7G/O+nWzFdXb3DY
R5HdtzfDJlkTG3cYrL48aekGIfvyBxTG6JFAbib7jE2UYoqzVvQnrUHwUl4eugpGHJnkEu4dNz43
pEniUPnt/Vvyxm2fr5xVgzXQpzW/L1KRnTV4XJdR1XpnpjOeePGzAYopEvdUL/K9hqlzPbGir6Ki
qE98pLMhmstKTV2h53sAIRszrYgoT5PwtBl3TuTRJDHUbucX+8y3tjGwheAYAHO6vFfe9vn62eJA
8pU4DPZ8uqmLJKtvmzg8bbad817bjNj61m4LYmZluwBPeqg15bTl7cfG8tkMAAgNwkfFjChJWBeK
fxVW1UmtKESBL1/yOtZJc8Mbt3eT9lMr3Q9WFT68/5K/cbfnAFWjc40mr/JijxsLzoJHjl9pHbkj
0/B+5Umqs7FpFHEfp9g14TVDg7WNwPjgaGq0JePBW7mW6Gnsqcqy9Et/+/6v+bGXeO2Us+9YqxvT
sHbcfE+CvPwssazGJMqKaN0CF7hIQ2QbbqcRm600I8L0lGxfb1STvZ07BHJW7vDBBiewDBSvPYB3
SLdxEsk7NTWblY8W2kDFiHa8GJe158WXTeMQexgX7aqqC3cbQuDYVn3vbiIpvuR1qmxVORAs//6P
e/VRYXyYvQWdKixNkga0B6x4k3jeoya0kz5z1bkvxiW9lKjqrNgbapNCIzbw9meYcU64cAdK08vX
1yvCKbSEd6ypYc2rI7r8qKqOPPJX7woHn+0WOi9nGqUbtrd9nxIMKj5pxfHqtCufbRiSCM+XcOJs
L6W2diSOOgHc57TNtjrby+c5iWd6OCR7LeULXyHNmUzgp9MufLZlcCKtx5NrpXtfKz+D4dxJvTip
KM17OFvN3bIi28tl0DiR/384u7YmuU1u+4uoQjeEXtXdc7HHmrE9dpy8qGwn1hUhhJCQfv1Znfoe
PGR6ug6viYtmEHuz2azLz4qIH+HKfQoFDO1kjC2GOEBpsCRtkMw3EP+BcIq48VgSjO2kBsjVBOUC
namik6G8D6nsH4IluyYC+Gquw+jOUc5SOIb3vRRFGwb97bZu/R24648jAF3wRI3JkcRDAlGohPjs
e/ygE1REDqCwrHtfQIRjqeHqAOPaRATIRX7L5cSVgYzESMdhQEoIb+EENeegDy8+GQGTd+Jq21I2
g5+Ne2bTfCHxqo+q3r3gjhjciautHAdwdcO2iKF+DUggRFiaJPZcdiew9r0PSwqr0kLRmuRlBwEU
mF989FpzF8INpdxp7kUvC0nUt+YstJDNV1WFX02UDAyCl1kYzWJ4hNWVLCCWUOJa/7BDSOfKZjnH
53+OXYztxK1udxGGkJ0tBl5u8ZFqA2kvsqoDKLrhfQzYO4zjB69yCL/2n0juzBb3gSjitflci3tY
V/7h9wGcKO7Mzro1nEUBSaYuj6AnD0CS+PT24OfpvbZITsTiOXeAs3AoigyGd3WWHZMWlppZ/2cA
a/a3f+J1+ACWxonaoUmg2bPH+ANA/banlTV/D6AIPpF+bB/JUgfP+1qx91Vw1rLrFto9RB2aqrkw
kXqKyxQzGYO1gWsqaLg/Fx30wndqTszHyxoYuqKL0gS7Vvky4jTtq3J8aIagtQcRCUlvpjhs7kbc
U27rdIoeYkDRvw1QhHuXqm67gyhD/QF+7ezIZq58jmEsmZMusrBqwIskothTCJH1FAIznR6uBMal
oHPSxUx3Bk0anMMmyrIbiPX0B1jwSr+p/wc2Dj01MkMOuYCncn1LsGmP5QLZ2bc304W5p07CUFPI
IjOMaDsEKoSedAXJM+1172DQUn+ZjUCTiuakRW8qgJJFzvDoniv46PrN3EkQQwkdNRB7RRHtK7zC
6a8S9nlX9vGlVXFSBCBLaAoIdAV6iEvkzRC3eTjHV25M50FeSRHp+Ud/u0PSZZwIk4Msygq0hb0O
7WGAPuh72wt9pZl0af5OhuiHctliybpCzBzimLN4t2zNtS1zaf5OjJNQA6RtF1F0gq/3MIbaD50K
IgSz+p8u+P8PbI6N44Rr00QowWUrCtgS6i/92jxFZB6++m0cJ1y7ARJ5FKblRWLnIBdz9rWaocLi
NbiLBV93mFNCrQEzzxZ4RcuHnpMnv6GdUK1tvEy8FARsWcvylrZQpOL6x9uDXzjcE2dRwn1YQx0M
XdHPdogP1djRGwg1t1+lMsGDSdn2AI+0/59JwP8wOHC4dhIDvKxSKEiGXVFusA1XdHrWfeq3TC4m
ZZN1y+EO3hUG8scHHHxw74aarN/3dRna8BYb2AbV1ULENPoMGanxDzwzXUNNXvgKzFmXXqAHNEwI
LSBkT2U/ved6uJMRP8H6qQhZ7VeCupj8bZzggw0hsaKrym9ZlT1kw9z7HSguIh+EuBCeYfw89vIP
FNzuqix5fnuPXqitXHe7BcIvfTKoHo09hdZ+HY3DPTUZvYWWdvZHFfPu89s/dG62vJKhXWz+kFJI
xdqsL7IK8tt5z4AoAct1uJ13ClHITdl8iK2EdkNJIcregD1/evuX/22AvvLTLiwpS6AEi+NeoIs+
Lh/sutFP6RzLU7NUw808E2gRG4Dhoc6hbssE4rHh0DbPbEibBwHrypu3p/Hq+ZGGbpuTV6GGiwNr
AI6qb8fMHPZU3noN7bY5x72HixOPm0eaws4lF2e5jDwATd5veCdJpjs0pTdRARRvx7NiVfbZWOnV
nEtDt9cZTG1XVzu1j2OXfMUJAvmAwHpi16lTz4w12QHyrezjruEQCTHqLB/AeD76rYtT0dQj3o93
iO4/QkEj/tum3YRSbOE+RyoW5ryPfitpMpLAiQC+sI99Pf0ThOoRciFXuvmvVhsY2illwngIFjou
82O96eapnFaTw92shzH06veGApSlM/ueQYEzVfMjvJPaj0RV7FALEf/ht/JOLTNZeDxvSaofa4BJ
7yYx8g8AnvL7t0d/NSdieZxzu64WTZCu9GNaD/F3WMz2x3Ztx9utKs2tMmfdlbd/6HwE/ScxwVXE
aUwz6LmW8ySnRzVDRbsbp/R7CpH1r1DQrj7NsYLSPkQBq7u3f+31BAQpBOeTZNEIjwTNi1AlNw1U
YEnjh0UM3PZj1KJgrSmsg6nZGrzEcwvpQMik+k3cieK2W3lbiYCjAakeZPA5UK0XQCH4T/NRxqAj
q5gXe2vMQa/2do8hhu43bSeAmwF+73s9YNpRXB1g/ynyfiv92vfQWHv5NeOh7JMximCokUDmXOsD
iAxeeS1wm4xDlFmyUgjEt6m8gyT700p3n0oGO94J3Aaa1laCFFEwYXMZQPmwar1OKViqvVwQuImm
q4H6cQEJzM9UgqS9CHOlhLgQOm5/kbZgtsqakqImcJ6s6xRan0JeSwOXRncCsw+jhk1dQooGCo55
20G6sTH2ys340uDn3PPbMZIY6Iil2pAigKh/3kiUOHHL/D6n21Bc0DOpoARF0HddvxDaHKquusIZ
ujRv53ANqxb3bYDZ0KKRJ2iX3bdi+NMrMM8Kab8vCTM6YAPHrKHtexPMXzX1KtRTyDC9HHkJTJYs
fCMFhaj2sk83o679sgkPnaF5AlHBEpGDpsnHBS4NPJ39ajBIY74cO6CmM/CQIIWt1AdroKI2sl9+
a+1EZRVG8yazmYDfx6uDSMyfiQ78srfbxUsytYllwNgyTmD+sNqnODRfvObt9vB6u5F+1dh+UN34
BNMP0BIX+Db4De7EJEuiqmPUYgPCwtYk9K6BALHf0M5Zycpp6iBRnBV22aCNteGuYeJlv/Eb3QnK
TkRKmWbFRpH2jiXQgoXxr9/QTlDqbooaEtOyADTgNIHMDuL/lXL3QipxJRxwgoU6yTDrehkK1A/E
+kFuAterfe3WykzlQoqtlUl+PoVjDulsvxVxolIsGmlbp1kRq+1LMMU7NBzMNVfOS2vixKWCMHkm
Rase99CQPDDRF2gpXtM+OG+HV+pat2EH9NdQV8E+PXa7/Ap/nP5mS/dPEOYiJ6+lcfUb9DTrbLQC
PzA2Nm9C2C/VDPWV3+hOeCZjgMoEUsGPTQ1vjnYI8gE4cM/BnQBNmjWADGU6PrbcRAf0TXvYJqx+
h6bbKOr4WSMj2jHzxPSnOpv4fczpNQ7WeYqvfVYnRHsgTtcd9hmPeHYyfyVZHx7kPpq7sOuSvJfA
mFzJBZf2j3OMjlDsBR1CQVokgmI6bADa8TSTKHuGVyli7O2vfOlHwpeHHlxhYSG1bOOj1rx7gjhw
+p437Y+h2ZMrFem5fnttvdwAHs9y8NBEAw8p1vkWwvDxCEeAtmjHPfikpp4cFaSqbyzc1P0gQ4Er
j9DwbUnJRM5nYvRcZoANDWT6+faKXcgZrjhCA0n9lZdwHwnDKLwzinU3M3rBfqe5q4+QtrBK2vcS
t47KZu/jab9X7ebHxAtchYQRzSVctauz2FddfxhhWv8JTtq7FwrsXzXe3wvKkFUlnKT2Bc2O9hnv
tX+uJhFXtumlRT9v39/q9wryUyIKWw1VkO5JtdXTwkbul4tcPYR1mFt41kz6MaF4qBy78Ya2u89z
WQpV85fznmF0E6tW6EdamZ9AfjwFfe85tBO5xqCPAQMd/Xg2lX8A9EkdIRJhrrRJLuQFVwdB6iVL
asKXx4EvEMvXAvePhi5zDjsscMv8Qsk5fuUY9Bs0eNH15PAwZEP8PtDmk9fYrhJCEBD4pW1qewTo
+x0p0z8B3P3bb2jnpkpwoiTrLHhhNWG5xisW07B68hvcPXYV/GyDpalBxN1g/zB0n6AC6LdlYufU
naFwsyxruYKgbp66vfwrncPR71u6ejdWmbRqLcmKCRYYeRDqjwn37cW4UgkzjEYaM4qsqBtsFIjf
TscGMFPPqTtBimKhhfUZjJh2xh8o3x7Kdnr2+5rhy/gfqiW0sPqSjynsffN4i/IInU6/pOjqJMAU
izClsumxTrI/qxgIPok+nt8lJ3ZiM4oTlGhsHyDCoJ4a9Erb+lpoXqigXJ0Eia/ZBS1OULqyf8Yh
qA6mZH+aWbM7mfr2S13xA+jyJ6zcCH4lxcsH7ENuUlgS+R3T7jPzELAVsnUl3JmHZb7LggbmTWK4
UjFdOOzcd+a2X2A3mgFx1aUsum0IT3JRJ36M58B9ZxY6qtt1qdvHsE4hkAo67OHfPqHXhndfGYWU
HN6ScwMOb/ZMKnjDcerHMof08ctgGpOzoUlIm0cLa6s9KX/uBLrsfvN2AhUKfv20L7x5hBvURxC9
fiWb9OOiwnHk5bzDLsCjWLo0j7o06YesmYc/4zoiV07qS7vFCdRMNILA0qB5ZC35RMX69zwsXkDb
NHA5l6luOhI1snmUaoTXrwGMF/aQXmBYjO6cozoaITQY0foRjpF/8CT+anrthW3D2M4xaticQqBa
VY/dBgWqtWruYnjA+iVel3VJNXSxF30WzSVNeYBNV50zmX312oku7RLyHmE7JJg5baw88EQseWtZ
5zn18y76rZDud1hcLXwpi8xA833KeHayHewa/ObuRGgqiNyI0Oi7tdlfITfvVCCe/IZ2ApRUeu/B
1UAfqGG3KpqeU0B4/YLfZV8uC9uWUTe8IG1CT62dq6OchtZzUZwAjeNGdMEmU7THsj/QgzuOC/vi
tSgu7XI0MNouwyoFYG6VgMNuBOhTzxV3aZfADGSxtKQs5ED0HYDygIj2ns+wLvFyjAfoO+iOFTDV
5X/ZdmO/LEOX2e+LBk6lK0cajGvdxsUG7/ObycTByXTZL79Vdy6jZa0BTp8tHE279Uu6je/3cfGr
0P+VlvotPEPYXLUMlpBFNWVjLmFewjwLdJdyaTQ8KqATsRakjwfYM1uY19Ve7Jg0cFmXAMWVVPJq
Baaevyfx+SCK/Lp5LulSZe0QL3CAK5KNZo/THlF101dzeg0YdeH8dBFJm+JcQj1jLmAXDusVtCYP
8O/wS+YuJglCi7TfVTQXEdED7Dn2f7KN+m1Dl3upunIGxxXwPSLDE6gZFB7t3DMluoAk1S7RQqNg
LlZY8u2GfDLltfL/woK7cKQEMJjRopdcjDyq4SsIv1RAlJ69YtOlItYRj+2U9XNRDQMIy9m3rCae
j48uFglgvNlCUlQXrI3FIWT9DZSePUstF42UBZHZuyrVxRzFXzrTPaWL8EsqLgqpW6dpFLLURdLG
WZUH3AT325wkfgWoS0RsG5gLI/jPw9d/C4pmK4PHtN/h6aKQdgjErEuT6EJFNRyXeJ8e1K4/+2wW
6iKPAr50LRqKsrBhFh64qZNDOFV+IQRrw5elVpzoHfHfAo1/Bmyb/hjE1OuGSF2kUcvreUqCRgIr
AY9l8z3E7dZvSdjLSZtMiGSG6U6hma1uRGXHY5VGnoM7ByfMamI1wyG9sFkpHgS4Uu3BwKFdnPwm
7xS3JjO1WXZwhEK2lerYhrHebqEIvfsBd6gLP1B9tWSU7nMx7P072CxHxzpbPVfHxR9slMxwjQ3G
gsKQ7bC33UcIdvz99sqcV/i/jzCUOzUoWdttwtUZYycRf1fOUfTzXILJPFql30FKXSzWzjXdIhUN
4GnX7xejweajVySLXz8yqIvFwlsODO0YCJ991GoYnQO+CsvbhEjPRODe0C1cW0miRLGMeKw9RDBS
/xXAPunT26t/afrO6ge7KSEiuMoi6Rf5lYwlLJmJCL0KJFi7vgzZSCid1UEFYqDQz12i/jax+sNr
4i7pc1d9Om5jawq1/TVo+jOOU68zibqUz10nJek7jDyvwSHZ93zYqFftT104Ft4RTQxXRFMsdFKA
09NDW01+FwuYsL1c7JalFUiI5VyUJhl+omG0f8Et6dlvuc/757fqn1cQAod5HziOHArmVbR9Znty
Bc57YQ+6oCwwHquGwzKxGOEUfhK6t3d4tLimRXhhdBeEBIke3jXxOhXBxMYmL5cV7PVG6uSaV8Wl
H3AO01JAvFZP+1TwCsbb+YhlOm0kjv72WnmXT7jBOVevFdRXdlY99ss4HK1o/fBwcPR++VmlqTee
trsu2kZ9CC15bMrWC9dIXfNbLhJhwJ5G7bW0z9ky3SbJ5JdWXDJh0ssdr4sd0nhL0gMujs+CkR9+
yx29XBH4dy9qCBtVLDEBtmSP7q1Wfs851IUj7Qbe1AQ2hkWnIvsREkb7YWvHaxox5wbiKyepSyBM
k32GYD+BGslAM3nM5ML/kk1ta/D9UnNIJtMfWsF6z5Ijdc6OXVtVNkqogtggPpQ9HqtOHMDY6fj2
p7hguEFdmNLULpzGpZ6KsUtN+n0PFF0+8LkcvuHtmpsvgqmFd5DWrdLhFhZZ8ISAOQEdv65Y+uld
nMJO/QAPWj2+Q5e7hQBQNJktn8euRXURRPthzloId/FuIc+l6qq+MBN9tnrK1vu13FLxHop+ERxy
h3rLq6ayYa5IlHrxJmHH62QOE6ZyG204FnU63gLT/W2y1273//YIXtkMLquOl3yJajKqYlDg/r+z
maT8z4Q0uP5wOU9nq6FNf5Fy69b70YBgdjOV2qz5KmEG/Pb3u5AY3TddXXU20sBlF1053aBp+QNK
s35ntPukW0lIdGkY3BV7p488kzdBvV65M16oR12eYMuHFf7nuyrSBppoJzj+Wgpn9KZVuM4Q7ocD
oi4SjEoZjLqLVMH3+JgFQ3rsGBzAvFbeJQ0qEgrDu1AVGx3Np6BP1ak2lfb7ri5TMGQBDMu6WRVw
YlbPgxDRTUNM51fYsfBlAmYppF/gmKSLaANBmWLWDOrWXnd2ypxqeuUg4c0G+0bhETaPSv6uT4nf
nnSRXftCtj2cNyx6X4Jeky19DqFpP5sz6mK7sIFMrQar0OFJdB5WyX1K5JUlv7DlXWSXKWexlEup
inLvkwPkX+r7tElhXCVseWVH/tuafyUfuQCvsO9jCmspHBYiE9+7Qf9aID54hxQPXeC9sn/ClbF8
T0gpj9bSLdedMHfgueqbQJn6o4iW+jj3I14+bZvq+7oM+bsaottTHuB/XVmISxnrfLL+VuUO2RgF
ekTcVHX3a+p70FxLa2+9gtL16WHpLDoapV2xRM3HPVL1MVkAL/cb/Pxpf5u5SDPSriliMrX9P3W1
3Y/KzwwENhQvh46iRYDg309FnGQnw7r30Gr/22/WTrGVEliuJlqqIpRcPWDjZXdGi2s+9Be+pmvH
w3YQ12WJTK7b9QNNn8qE+F36XQhaZ5kspclUkangOTU1eyRpu/nd+F1VApA9LXC8kDNqIov7ysaH
AwT4n71W3MWelaaGyHKHJlo2yO7Aa97nhiOI3h79HCevBLnrplNDXGIiVTUV1KCRS0SyfGg3OrzT
SdK/E3Ekv6KyMldYAxeylou8qipYschkwsWoJ+VBGgjIbgQyxhugwn7HhetUo+Akn052HIs4IO9w
L72dpt3vegSz6xcBG9ViGDOK4qhJl+Rrh57DR8vG2S/XuPirOJE1dAPwmWHnSQ6yQecbenN+57+L
v+qnrrErQdQ2C5E3/QpX1LTiP97eQheC1kVgoU0aN3UJjWT46f4dV2ub21E0fjN3gVerrMqNdrh/
sYnYI/wCmlwtied9yEVegdVDVNgZqFKT5v0OZjton7iu+62Lc1PfqejNqvEgIPf624hiWveLXzZz
YVclaqIM2jbQClVkfqdlBt2HePLb5y7qqhpLu4K/JwsexUc4Af/RDf1XvyVxTo+9lng14hiaAS52
bPrqp9wzvxc1GjnxqdZZlaYbcXmhcDC0rPpL76Fnfe7CriLYZZO1QeqSs+7uwpg88VJ66VgwCH6/
zCyEQiVnZRAjGYLwW9N3f3WjFwcMQzvlsx0MiHAd5K7jVNx0Ag/1wxR/9/iaGNvpJmRbqKTcMfZO
to9tNEf5uEovGwqWudWzCnbbwGgO+jipfF9WSXvkDZt93o4wuHONh/SyXKA/Dyk0I+ihM/N3fFtP
TVK3buagwExi4m3R1CGuQww496gZfYITM3eSignaupNV1cG4YPu5BtN82NfOd+ZOSYrWTEiCeYFw
6BzeLDP5MTeLF3UfEz+fHr+Vu0ldq5VZfM+M8hjwfPlNV8mVuuLVEwhjO2llWeQ69mrrisrS6KYs
WXIAVbPxOZkxuhudWRhEaQutm01P5DPkSN7JYNl9SkcM7sTnaINtEzGEmuJtr+9kxvt7SFVfc114
teBimVs79pmsFaTs2qKmcXNKGOjTAUuq09ZJL9EE/IQTSlGaVvuSmq6IFAhstv+E5rFffonPNetv
W2ZMBqO5XRpodo/Pdup+bEZeaRld2DFuo6tvxRqqdeoKbdP6tGhpDmjRVz5FC9bEiaN1aCRcjbBj
VmtY3sTZu56i0emVdd0iGt6xGaSDIOMYxvJ9ltIaez3xQhdj5k4kUagShyP8noqkgdtFRtucGmhY
+c3cCSRY/MlFWQiCwkwjeeBhn+VUkms17jkD/ucmg6k7kaSCTkHZL+lA0w5ysiR/zKU+0kl8abPW
C9iN33BOvK2Oe4hXx12x48l7aqCH0TU+CgrQmnMeXtEtD2c1ZoijdvgCUvJwWHp6rS9/Ybu7VXSS
oNGVVTPk4FQ75mg62LwsZ095ZhdKH/QxsdqgTSKC+Aj/1C9bGHuuirNllliGoeZIj2xfvml1I9bU
L7m4Bd0aQDhZgGVUtFbd92v73PXrtUfj8zd7ZSu61kWT5XpewqmFsISYxHs1pumXKhrqoxwGsA5p
WwPozSKd5OlQhz+sMaUPbZJlLsaeR8SGurUCMggx+gQaLG74aP7yil8XYq/iCJyDLMIWZWF6C93O
+HaWi/HLDi7IXqishwCV7QpCwrtlKod8yXwrGxdkz2Z4m8SGomzqlui5C2V8DPWyXKkQLhyzLsqe
VVOSJKyGmKCy2R2rt+opQyvll+6RlA5+i+/UTzzWlhq54C+Yep0PpodS7WA9195J+3DBjqd4Qj08
JvU/ouTFClaV58TdEF5huNBMuoNvAWT67XjbdsyL+Y/t7uT8RfKdTY0RxVSR8RSy8CZIY89T3LU6
Wpd9DBuBGmHiZ3ftsHpSw+5Xf7hY+9Qs/bpWCKU1mQBZBdKp/a4MLDu8NouLtpfx1kxxCwnKEM+w
B81MJvM2TCvP/eIC7hO2BVrEoygaFn+mzdpDfDLzomezzIXbpzhlG9VA47Uag+4Qh2TIk0pdM0e4
EKv/qpX/VlS2PTfKnCu/EKC4+3qf9zvSifCQdCHxu126uPtoDpN26+e+oHGt8hk6YjS4pnNzafpO
pFYhzOqgaN9Bq3rqhxz29dNJdXb42NTj8u7t3XOur185vlz8fU3LHj22CZLVdB9PfO/WgxkCg2IN
G2hN02+mUl6CQ/jYTgQn2wov6widrKyi6eNWc3HPm9jzcuLC8SdQTvte4Cq+9OOtbL+zyZ7eXqML
FZWLxV/2jtRsTVogrBNzWuIguSWq/OI3uHunmtYEUkm4tpVzKg8srPjRBtYHisMyF4yPPuGqhEVu
KMNQHGg6D0cSmW9+M3faE4PY+oyXe1vYmP0U47YCkp95iRZi5ueY+C10qZrnTrAZjRWgRO76uJzf
xf3g11hx8fgTbP7iAXbuxajLNV/m7Ecdac/v6QQtDHv4Gqa0LQyfs3sLAZPjRmvrl25cRH7bT2k6
JbDLCxP7SYVre4IsndfzO9bcic90ovvEKa4lQFZX72o2iSddZ9pz6u59CnJ0o6YQgF+1/JuH9r3k
17RPzjvuv0mMu3B8s0pG26jFNlfhPsMyIIOjwx5AdhHW0vpukAG7UnP/2zV87aeccG12u1PCbA8Y
Qd/nrKnKvEspv1v0bO6TCQoGc2X/icZMi0PckzgXNNU5oBj6TkD762FKQ3YDnbjwtpxafggSWj9F
zMTHzVDzMQMCGpizMriDRge7kTNtb0qDe9Eh0dAZOIbbvp6qsoxu1mzsT0O2lDRv1BzfpWYFtmEG
Rf4U79uXmgziZmqtjG8CK0d7gA1EqXJjV1B+qn4Mn7smhDusnYlYjnAqIx/CcgdhB2opJ0rPDyMN
mDy3Ym5herzWe8pzXif9fcPGYIAwmmLlt9gE4jNEtSDUHaD/+ZWHenvCU3d4n3IUOpSm4xP4nMOV
o+r1NMxd7kK9M7mJDkctkFlFGO7HYRqulGjnrPLaV3VS2QoQJyPBBBnvpdE3DC9y0JHs01NClure
J1tyVys1jPRkuwZ7NOQ7nEsV/UOOsz36De5cGEgatym+FOruNM0Ou43kqVvF6PMCBfKzk9KEAlpN
4apZCFBd8y80Dr1wERjZvS/wHYDIDQ1F3W3RnZAbdAKxO71uI9xVS4XDOJcQOEYHZ9HDgYPddVq5
lie/NXfyWTUt7RiNI+yeQjkcIpM8asBHvC5p3IXmJyRNWzRZUfqR6o5lQ31Av8WvoucuOD8Ie/Tm
hATUZdM3Ubs8wIim8py408elC7wXExjhFVu1QbWX0OpLtlTx89tr/i/n9JVAdSH6cAlMILEf4mYc
V+n7CHXxP5DQio4WnlL5vpX0ayf0dphHKm8jJMObYaVRfVDBxu7bYbUN/iX+ld8Gc9+tkp60gI2K
BjaOsn2Iy/CHnrrlSsK4cKi5hAEWlNESAxpQCEJgQh7yLQTxES9ORzWfLQBCBXVDz6/m5A8eiZXh
etEWvC4fZFI/cUsDz7Gd7JFF/RqeFU+Ktdo7FFsC11M5JH5R6BKrBvR5KC5gLfxgtc1hPB3DG8d6
vTVxl1hVj9YkVZo2QOlGFFoQFU4+EXvVQzAufFnhNvW6zn2K7CQzGRzKIcUpatdrd61LkeISK1KI
wWX9pNAijzf9uWltcrvBEucERz3N8wnNvIcNwmsfhBXQFxF9/zTwSecAGpTTYUx682inNbqyly+c
r64c7BoLXu3mfDfL+F+6BvewGgeCFqnVV86oC9Hi8jAWPPKQrE4aoMnEdoDD/AAzjmqAtSxPlu5Q
y9HP5Im7pIzKBqXdkwwNX7Y/LPjT8qaPrvwV53h7Jb05rIy3c+SlMZxYTkfJJujWIpbZilbW2qJy
64xXs4m7WrCJwSNxZuBxCDUwdspUsp3Sjnx5e+avo+IZdwkY7c5WC2uxtgh0sB5QfwIEVy8LMMYQ
wYLzYa/vpkz1bb6n8ZZDhHX6QDrQEt/++UsL51x/QuiaCDM2SCVJ+L2tulskrivXhktDO7E+RBuf
GcMlv4/Nx3SDcimUOb30zxls3l8mkl4p1KoK32TQFsyJef5i5dVm+r9dyle2pMuCqNdl20qCMkdu
tIfiqirZZ23hapy3fB/2fB0S+bNPO10eyhXt5GMTteV46HY63wXjHt8mc0m+VkuHOJn68hiWUfhu
gx0P/CtnnkMFU/2YypB6dTy4i/agSbCmQOs1BaguN3yWPcBv1ZPXBnHBHukOVbBx2ytAhKM0z+KN
52T3aqZwF+sRAcew1xGrsczm0G/yS2yI59DnpPxbK2WEidvcN0FdAOG8H+dZtQ/oOKVXrk4XtraL
9eB6VSTtcX+ssyF6mm0y/+i7tPPLNy5PZg3HcCJmawu2mGfeDqDY2j72K99cLomooqRG5QvMQXNo
LNy5kyS81nq+sCwugSTdsnhtcXsuzBpuJxuGCxhe1ZVEeWnw83//7YvyYBo7FcOdPhHi7w1vfiVs
uf3KNZc+gqrTGg4mUhGTMcgZrx5nSj96BZCLfTNrDKCXREm7teK+xCGFhwrP4HTBb0mYTXtr+6Yo
07E6ZHNwSNW6eu4UJ3+n0DSxlcmaYqn0dx22Sx5V0XLyWhUX0bQPa6LxOWGil7DPFRdPMlOf/IYO
X26UrhvCgcUWQ/fDeMgiyY864p55xTkvOfhXaFcz8iFrxXiw4na0evZbcBdlH41J2IIOSD4sRMEU
lpRNHo/j5rfHXahUndLOokbCzPs5eEgQRc+tWWa/w95FSYHIGZXJYms0OrtTPR4z7QWQZjCAcj7n
HuG0rKe6iLm6VXK92+L1h9dOcUFSsVBRtYRrDYGKLT3GbN6OOFytX13rgqSkULugASbe7bhjxAHu
OlMTe/EAsCxOOoz3CQ3NHp/T1Ct9WOOWHnjISr+y0IVJtZMKaLu05MMkmvIWKs/b0cACz2/ZnQCt
0rMNyZyWH7pqfCKDeb8o5rvLnfisd0g7ZXWNGOoGnG093FbJOHlucicjWrOHzC6yLggL75JAVnej
zWq/msLFR/GxwknfjE2Rbnt/amnDD8mwXSO7XTg9XYBUFglIRq4YXa+PW/Z9Ln95fUuXYAAJ7aae
ApQTUQV3D2Y+qOaaxtOlm5Gr7DouqQhYQFAedjr+mIACn3dhVh2V7Pj7dWG/qm4YPqiyXgpizHIw
i/J7V+Uu/2DGSVcD5VLDtITtIDzty6myQ3v0WzQndjd2tivUrCoSLJquty7vTOWXdVysGgnwleFO
VhecNuMhIvs7G1EvzzbGXQYCG6p+rUhcFXxqjmNsDrGfCQGGdgI3M2uKRlCAoUvW5u2w/xnVyuvp
k7twNapAjCMdxu4m9pA16pcc9DUX5guB5QLSzMrqDsT/Cg55VZMP1LZ3K6oyv6uAi0hrV0FsF08Y
fV6XPMjYaSjN5ldvuIC0rmN9FZrh/zi7kmY5dWb5hx4RSGiALd19Jjee7XvtDeHPgxAIEPPw61/2
XfnIp90R2njhhY5aqAZVZWWq13U5hGlRBuIwjeAg9rrkLiINjPIgrF1xMHtffwZj4KdkLLzGmkTs
4tEUNM8A/zNI8YBUf2B586lg0vg5YupYZ0yafqnDGbeFRmgxBk8LcGN+ZxI9z2VaJEjUhjHC6orm
Qx7uNF1iP30enIoTV7lqOgFSHPVaBhs/2CVCEln0/IbTurycX6iJuFA00O1UcWiSICsDkqdoGUK5
NDbrce8X63nyTnytTZssFaFBNoKDD9BjBQIIyK96nb2LSIuDNhGjMep1O/PmsEf6w0C6//mtHT//
rnQi6F8bmmQFEpmtnB9ikvgZqYtEqyJlyxbt90xGpcL8VDI9jHJhfpUjF4pW63heqmJLMuhbmUPd
E3ns8s3vxe4i0eSoocezTeiyQ0g31+urXjY3TuVK5dtFoNW02kCqsgQZUAXNHRva5bHMo/FxFiP/
F5Wq0qtfId32O1ge6lzNfZK1Uh2DddtS5B2e/U6XY3bTi4x3PPMyEAdOTyU4Jx8wXub3wHYxbrFK
4jqwSLLzrQ5PYwdOmbkJbknG/ReAXvAGLqxt2qXSZoKposBbHsMwbJ+qDRqRSzV/W5ce7ieka2Yh
EZwu+fRWsv6NacL8uCUX4YVEvS8WIe5XiPEd0JYFnqPdP7QRN4eu4+H9ZIp/zGTUB667BzL2b4ay
nVMwULQpl3NxJqQugezykk0WsYuiW9ZNoY+y51mBH0TXDrztovvo5RpcHJ2glKLHFsTZpml3LPLi
LYA0t4bbryQfLqntXppGr9OGlxSrz/EqQQyH63nDxq4t7jy82wbSJGUYJVlu5Xlk8QUd7OcZXFLb
sQmKoBZlkpk+WobUrGFgD5YNtd8MUewi6ZJkKfuCkiSbzToelin5ina/n7N3gXQRmXoyyRny0SpU
4jjOetEH0gTyRgZ/JdC63LZQ7UOzcIFPrirVH3Kuo4eFT+WJjGr3cw4uoo4WK9X9KJKsF2FmugY4
27j2fCS4iLqN632bDSY+FIlFnW5tQfXDmljF/IoTLsttmdgAZBdrku2j6NIEZb67JmhuKXm/fO2l
i6uTNJ8MA+1Hpqb1fR+E/26Me21cuhy3yz7DR+4WFkW3Y92cQlt4xqlLnPytOA4NNNpGtoVBMXbH
Aa3BoAO51aC90laXLowLYIammssSX3SeyuOqp/huoPtwqPPVPtG2qI6IkeYbWkUhTU0v8sdF2uDU
ycTclwbxcgZR+I2r+zJrj5DJ5bv99lNzQeQkbJRn0obDk42r5ilZUGxL9R6qUx0bBmFHcFh+7pc+
rw+AkYN1mi9AQx0pEfoJ/Tp9rCLZTSmGjbenWu3j3aUFq9Ow0NU9qUDw8Hff/7IlSxfNgkcymYq+
i7NmjJpTTsfovDer+AgWNPnx73/iym11dYlrBkoNsURxphX7rqj91nXCi6xGAL7onHRZ76Hpa4Su
omWQvel5Oq/CK9eXLoZlWHfgCYYqzlRLP3EMZR6m0H7xOxSnliASQEqBGpIZwB3iVJj9HuM/w9Fr
cRcYuAbGRmqKkyxkwatkmO4JN+/9lqbPDxwpG0CNEtlmt9NPTT+Ccmru/ebT5R/AwBqWsJshyaKJ
va/s8ljDWP327bzbZhHRnrUjXGYev81r+m1O6A0QzbX77fT5RUmHaCBYeqDbU5nHv4JSei7tPNrW
seAkvJhOxJvqwOU4psHQer30UdF+/ikL3Q3tbOI4S8RSHfMJOOm1q274wGuH4nh7FuX12qKMnq0x
0FlhVe8HZaXfJXQhWgmIXaMQKNKM7Pl0n++iwsgr+/D3m3LZ4Z/PBuBynx8Lg8DbihZ0jPemmO+X
ugxTJvP9aJYdHqYkyY137eWYX/o7zret8fqgA5tiZPMTSgkLeDSLNIqJPQoRVg9hMgO9WoBW5u8/
68oHcYFYEPLr9q2yMuts+DVpIHRGiFcFULrIq1g2PS2CXmYNGo4pF9ObnVdv/bZ9iVu/hVKRxMCW
gk8q6/n6wQ7qGzix/VIdlw9XyGIUqqSIS0ObQ02y0J/AYu1FWguhGycyCcqSfYVQWBZv+XzsevpP
x6UfdlO6gKy9nKnNcyxedXucnhMGMNnfz/ty+166lU5cWiJW0AKk2FlXRuxVVLLySZflfB+Bzzc1
UafvKjIFd02o7A17u2IHLvgAoifFGi+dzHTDUcfsdKpr9UuuUSbRuTlSM3/8+0+7ZgFOCDA6ifEO
hWDbBtnc1zYYyMEE0g+lJl20VxTzSRVilhkUl4F77oogzdfALw64YK+96iZAuEqBCpsxRwVZtdMw
137e1MXylG3R90JakQFIcTZrdd/0+Q+vI3eRPFwXc1XIWmRRrJPjXiZv2ws1vN/ijmuopqHb2SQ4
Kgvw1nghFh+Av1E3GjJXWnvSZYPlIN2gY9XiuoCDok0bCDb+U4D35nWyDl9a0m2nttrHE4xlSrt1
Hl8h2fIiGBcQhXzu9aY4HNZlj3iGUSV1HJuoumPUML/Y7EJyprmlatslz8iWRwj6IXuzh21060lx
JYC6lFSGFj34p6XIkr4AxcgmyqMcCV4seR+u73a0ijzzRRfnjyHZnXJUVjJB2PCei2E9rNzYGwH6
ir9wIYtakbAuSyYyXiTxqSdpvYaej+E/IIujItu8jzybm/5J2eiHmm7NYlzbtpN5mVBjMhjjz1k4
bNOJ0y16HPhij15Gx12jw5WfAOy/HPk6HVpWsyMH7bff4pef9Fuwn4NIdFXNcCrLUqWo7AWPUS29
1EaFdPFcqm9sPxPcFkla8HZXK7lHAfq739bp863rWWNIvkzgjAKQorc0Q9fPb3ZHuvxUU7IbVRVw
dIOowtTu0x1kNj29qIvogrgzhtbbnWdqCMJjbnLMAIAe3u+6uIgu3q3tpsWKM1/0LzmL5WAVJmW8
ztwFdLU5RkyMqHEXTVMOh3AESlTkjPtN3+BZ+/ybQrongXM0OPd5ex+ifpeOjHnmhy6wa2vmviVV
wzMdBvnj2NsfEB0c/Ty8i+tSO0fnCXD5LBm34TGf4/YO9B+3pjIv5vhCjujiuiSt9EgxuY63NPka
MnJeu+HL3z/pxY28tLQT+CDbjTnWeKcZqyr6rlnD5tH2ef+g1qr0c+suhSxShKWDchhDX84GYByT
KbQlxOHv+792NE76zDD1RHgdsCwioP1RvL3jZeSlPyaky3wV9Xtch0uHxfUypqB+fBLN7vfOcqFd
AUXdJeDF5a6Hw7FbUG8HkbdnicSFdgF/lROIyfGsiEFaVJsDEKmeG3eMdOIcV0a0PMvD4Gdfll8q
yj94fUwX3JUXikS9wa6jKn6zr+X9TG4JTVy5J3+At/a8aGyhaRaZlh/XpbNp1wZ+OALpsseavFhk
ySzN7Jh/ITo4DiH75XcmjoHSteG80znBY2EuTkkim7RVbPfz6C54a57pDgRwy7KRNP8k3OCWA+Tm
915w4Vt2wgDsjOdthnbAmlalUqmOmafluwAuHo8WjCEzyzbZ2hTc2v/b1/pfr0N3AVx7J1U/JAvL
2lr+on34K+74J7+lnSpUr9s40bMgme1BN5yCo9J8blg8+9UY/8APhH07q7Cj2aBanrI2fFUlo595
utiwnsaiR15EEUHDo2iq8GCKwg8zB/KH57G/HRcd5qqJMp6bHwwtF2P8LOgPYBiILgmDYkIW7uwt
yGNfJQQann5f8+Jufkug6byUueoWko0MhBRyNqjrqjh/8Fvdsf2mS3SysZ5klTEHtoHVsfSjMpAu
LqwF4KCKSIelGf+ZqOJ9DYYMv107IbmhaPQBnE8zMW9oguvgp508K58uPVnc97OOlo1mpBzDU93G
dzOU+/zKqi4aDIofqoS6UpQVTfMp2mswXZbjP16H4pKT2QhcO/OIOcp2WE269uKtRRn64Le4E5K3
dgWnQ2xoJlvR/C+qwuKDIsVPv8Udw7woGG5lO9GsD7b1IVqqd+24enYtXDhYnocsVDMh2dYF2100
dMExXvzmT6QLCGMRxDTLDr5wtM3HWXaQ1h6V55E7z8/C6ho1lpFks6r6g6pUkO4E0Ay/M3dMSO15
XY4Wj1pTtb9WtcCCoCjjt7ZTlQXJUy32koaZLmt+L4N6PEQxJty8VnehTWqA/FhBbJjVewMhHHoO
WPk/v6WdyFmAm8bSxoTwhntW8PjzXC9eQxzSpQdbetp1K8/3rFrLaT1gUpZ9Gqc1//j3nV95ZLnQ
pnpkEC9YwjCblrGoj7LsW5Qw8yj4qiCWdKOW8x+K74WnnItvAlB2Ns2uwiyqNc8PLLLmvQnrJoUg
qznEoNdNV9aAnUzymNAUUpYQDAjgRvdAbd+5LYrT33/uy7m2cGlVwrqyScfqPYsl3+7jQHzpptiP
dlS6SCtQ7xfRlORbZstu7Q5DDw5eyNmSODmMedz48YtJF3Bl10jIIUz2rNmaFYQRizjU3mm3i7Vq
bD7aYcB9q7flF8gg9YFVt8ShLn75pWvg+I5mTpJNrmTPZAIYPyup+VJMip62sOZPU9+W3NPUHUcS
4jyUpnJHlYxvX6Tm/YGArfRWO+Cy3z9/B/AZz1Mru8+djku9Z6CNnk8YYCl/6i4W3wOg+B4hv1bg
s4ddf2rnnRwFj5IDkyTo0nkvvfSkBVqfz7egaF8MIFEMs539kHDFaR9qv9qCcFHEiqxji+ZJmIGW
jB/qzr6OdNXfSMH+y4deOjwnaC8BkRbDunu2DaECmRkIMFawm5/HYmuPeRnre24xGLisdXPI2U5S
k5TNoSJt8xrai1UqBgic9ZgCL9K4D6ITaGzRSy1msR9YsW33pQ2j+pg3fe31EAXlxfOjXua6pYOp
1gxajNNpSNDX3sPNL00HNcTz1a224jKFjtUbVaTozM93ksWL594vbv+3R0AY9HUerma9oGgwz7mZ
tIiVX7jGUOfzxQ0FDHnY4yVbKnSmGgNySQhK+O3cBfEBcQsFww1+KCDVGdREDy3+8XIP4I1/vvFk
28dCJ+2ezWz72hltgCflXjUoEMc/X7thIl4UafZMjfm3+e1eld+9QpfLwzZi2ASimgMcc1N30AIQ
KEenUxD58dOB+vX5xk24G0x0F3vGQDr4Kl6sPbB+uqWseznal6ze8chTPjfW5nbPBBtpugnZnDZI
1vl9UJeKDUqatO06rB5Snqei6MJ05pVXBoZZv+cHE2AOYCuM2LIOCt4fy4Fsb8UwBJ5bp89Xb3nM
ahrEW9YUrTmZDfOoCRv9ZuYwK/B89aA0rG1IN2c9I/+jpC+PrSZ+XKTChV6pqgSMrlsxN1HP5WFY
TH4P3KK6ESgukeyFG+Nir5DRRLQpxjUjopJ3K8SRzTHRoTybipff+EWeeJUKSIJkHD1/kcuBlcfR
YkHoNmVrAWfT9Zj1DjeviglQQM8/BYoZumODmjJgFabHPCLkjmNQ2C+xdXFXEVuMgJT0mNGeiLTT
Ut4T9Kg9V3fCyGLJBviGGLKqYQ9m/AB4vBfwCo2M56cyRAkd95YN2VDlP0L9S8/Ub15JuKgrVq9y
zvEyyxq+30HLr0/HJfzl5Yxd0FUw75g2oeMAVO0rWa02BfhK3/AIlwvx0sV3bHZr+pJjRG/IEtv3
d9xu4wmAj+ghGkn+1Mw5/SbVfGtq/YpfdhXIzUzwKC7wQ6I9Jimvk/ndOgzlV69jcoFQJhntuo9R
j5mcaX8Evn1OIWflB1YSLhJqE63CHFbdZ1Ux/1zyMOOYl/bbuGOsUVORoZWsyzAt85kH61edBJ7B
ygVCjdWczKTBlW+Goc1KKuzx4nb8TNUlNWp5EOVBMPcZxOsPMw/DNFm1H12FcHFQTVlMEPPE1uHL
yldyB5TEBDa59zt0J9BGQxWsalxAGFfuJRi5JwxCrOM7v8WdOAuwHKQNt9xmthrvAmhBpom0frNn
wkVRSTz1xTCLLoOycvAwlEl9v5nB00ZdEFUUEJULqrusaegHDCEc6nX99vdTuVKZES5sasWYEz5l
12URHcRDvsqHbpkROtpDHrVvA8JPfSK/CLUUT2ZU5SvWAPy0rfWtPsKVKO8Cq7ZiRclnWbssJmaz
GGkx7H7oYvq9KYr13CxUkXQx0fJNd0XpdxVcwNWW7BB3ixObNWQYzm3b21PTsP7j34/0ikd1WeIm
nFsVI9XNIJNqjnMw/mON5xvARVyFy1SSwYw2G5rPKwocaTs0y42wc23fl///7akoW067pGFt1snw
2JMRkxG36j7XlnYMe1vXDXwWFY5kiT/cEfzjd9SOTfdWxltpFqyLgR+yt1XKAuY3rCpcpJWNhgBy
j6vN4Oa6Owm20lNEWH7w27rzHqp4m/+XnGeTzElqVZ32mDH1W9xFWlXgWJtMQNpsOVRNKNNhazyD
l4uzAlZhRH4StVlfhM1ZdP18pq3fnK1wQVY17YYi1rzOBk0e93n8VK+3mJqvXEEXYgU67brM5d5k
pYi/YgxNpd2i33t9SxdhVYk6BxpkazMW049zsJ5Ljhzcb23HKiG+TkONvlwWMFGatLalOoNIQPu5
Qpc4K1knFhoqTBavU3fQptwOa7h5hkUXXlXE7ZY3NGkyluTfAp3v6TQOfrbvygvSkha6iCODuzKQ
0x4Fw7Ei2q+I46Kr2nxkGHq8nHofPuCJ8rkvohtJzuXJ9EJ274KrdMR0SfhmMkw6iH/bOOBHvqNP
MEAm9cZE9pW77iKswO+zRXnewpOz4CPELEA4mwR+77U/CLRkRMtV7CZj6xwfA9krQEQbP0pB4aKs
wlpMRBHVZHEzbwdZd087aW69B6+dvPOI5WMh1iZobQYqh+HdyOhylHncvTI5UPt/t9Zrf8Kx1jIu
d8wU6jajO8xpH8byILq2OOk13L0giyKKnodpq+Z9iccSNiXaDKLJD9MublRcrt0bJ5wWbbjjhVzV
2UprnUEcND+Va7TeOJtrq5PnGy+rcYWS+WCzGmTElc2TNODLZ79zd6JprCNwCAVtnRVhvT+qhcdn
a9f8CN3nW02RK69yF3e1gAQknHleZySw4YdgWYxOo2oZXukyBt44KMVpK6i44SWuHJZL8TGUdug7
EMplW7O9Efp/UE6/0Yu9srLbBQcrg1BqtXXW7/xzErTvouoWg/yVpV32r7BXFNi0uM0GOZjT2J/3
jvoxukPP8vntCQxEdlGXRt7RtjKty/mJkNzzgeUCvEYdzl2yRHU2tgUYIIK5SlUX+JUSXIxXDOUh
0oAKJuPk1xYDbThr4Vk8drm/qn62A120zaotR3krodXjMM38xs7Fy6GKOq5mpDIadNCZbAQEJn5i
lBflAajJBRILkqufhls/jgywzDz/vD2AavNmGwMS3PBejvMHO/uJtwmXCGwZYlpF7dJkVV19QzXt
XxuAAsjL77iYr3YBQNq2SEKKpDDdwYhy+1gNCuORJVgx/bJ5F/tVT6bKCUGOtg7LfIjNDo27/BYz
0hWbdcFfyEQwBrNRk5GIJQcipvpk417cOJ8rTtNlA2M64Ek9DojnSde9Wpa8gcRuC00rdOPL+UCo
tPdbbcgN33Yl/Lr0YHxow2Xv5ga9N9JC9GChgMlhiJEY/fPvH/zacTk5BFOcGMyoIkQGVRpTaFdQ
rvx4CTCn9twI2iEfoDyMxZeWsXNNpvtOlLd4Yq6djWPMzTIk6xhamAHYXE5J0f2o2aifKkrNjY99
7WwcG64TCYmagdSZocthyKE+wNb6o9+5O8nDmCybDurBZLNQP4vAfhqC7kZCdeWOuqRUEyR6drUt
ddbxZXwvALP8p8O0p0qrivdpq7sGuqGxH5ZYuHCuuZ7zHo1zfAauyb1YO31Mclb4uQoXzTXHzS5Q
cIerKIefmg4PBCzRfvmbi+GaxVrafbMGFeuiOa5F9EZUY3Py+r4udGptDKbmoBuXGUnjYyKsPFVg
W7kRyK7cTBcxNWkIktBkMhlfy9cR3ixp0o/f/Hbu3PqpYKQAiMVk7Soe20EUqYKyu+f3dK69bvZQ
trmtsoXFr9ZwearH6Z3fvp2UedqmEqkJKbOmK0Bp1rVrSobR6yXBXYBUQBM2VXIpM0j61AegfYKD
IrvXE5S70CeU49Zx2onO+ib/XOGduJvxxtIv+wLuIp+CMdd2wHhiBoHyENVobfNHZvvxaQlb8lYF
AYEat6m++HwCnlzyrt8qrolMRJNvk87aeEoeoBupDqhn5jfs9WWHz10ATTEoI3i162wa8/brso39
naJkexqhO3nDdb5sV9zF0fC83JReR501Osd4zlDuB9MRdvQ7HidijbmJwWyrsDrfHud2LU5rJ4Z7
v8Uds92GZbVDLRRmOuY3lk8P+bD7if1wF0lDxDrmzEQqK4F4PBglojSAhrKXT+CJY7gVJmebWW4q
W5Lp36qAhKgsPngdigujkZOZJAXyD9hu/ikf+td11Pzrt/Sl//PbXc+ZsmOsDZZe4ofJtP9QE3z3
W/pizL8tDVHpfB5UpzI9DeDnYTuecMIPnsf/gOdFa2fzNgjO0gzHpR4eZ2L/8du3k0vSYAlRQ8PS
OaGf6C5sWgaQRPNb/GKyvx1Kh1g9i1KrLAhkdFoBSAblgvaDFfE/IFHBPLWaJsGZh81bzdYsn2Kv
TIC7RGuqwXSYWmlwjrWVb8atlW/UlHsFPWDJn58KnRZVj7ZQ2dRG85u4YMupS2LmVXcF2cTz1bdA
LmRruQIeilymzzV4YkPy7e8f9EpocuFQhYb91BG2ricdFGkSsO4NB49zA7p/Ot5P6GgfSRLcetm+
3JflLhIK0Ms5JtMSnKsu0PywBq0+tkqMv2IzijsU25q7zXbBYWe88HPJLkCKBJCt01IH522f2l9B
HIxHPChyr+lD7gKkyDoTtQ4TfhCx34ZCvZUgOfv7p7kSBh1FwP8r8pbXoA5GLBG/QK/fHjXl9EYQ
vPYdHDtm0YBUpAlU1sQgYqqFtXc7GasnY9ANMlEypTXG+p/Qq/UrMHMXNiXyKWnGcQjOzYpbHJeQ
7Kys31AvQHrPTaRgyYzbi9oaWe0JFJ1vba9u5G7XvoJj23kyRiVwiMl5mrdP9VK+3svNL89xQVLF
vOigwchCxvJNpnbZ/hlz7nd5XIhUuGyglmsQc1m4PUVS/KqT3g/OyF2AFKXroAXYp85TMzyaLa9T
SkjoF2FcqqiJgQuZqyU/V1X9aAb2ZcP8qpdBuQipoZDROKsoOAMz+YPYxd5TMvoxhXAXIAU5ubrr
9zU5j2H9qyDAC/eop/klZy5AihncbZr3CAEWtAyxmb/KcPLrBXOXCSpKbKf7pUnOW7l9gdDMu9ku
fumZS7zGxlHna8jzs95BE7pH87et5+qG6+UX6/6z58ldeJTpOBMKgeQMsp0m24gc7+Yxnl6rcgqn
J41HxH2HkfkUArv5vVQ8eAsX1zxukKaENmQ/Lf+SZFRvKYGIUQpCI3YY1zGJUztX4w+GMZiPso2q
76XYmUppUYl3U9lIlTa1QB1HJdH0SwMf+G8UMmCbgq4yQDou9GRUbA5jHE7fitjud2gwYCh4qes3
RUGCKV3LcYEwKxLh1AbJOKUFrkzWCrZDNJvSg1BxAz4lEy4pKwo055devgLwovyyxkEBes545nd0
2auzqgNzH4BM91Esi8WWlsQPNMddcJhlBXQhogiS0NWg070c0Mr3U3bkLjhs4wNw+n2SnzlEXNpF
tOlE4UT+buQvdxe4i/yysimq6bJxi5n3Xz0ee4+QJf2pZa1eK9qOD3//M1fCggv2Glbb846J/Ey6
8D6PzYcFKf2Nn3BtbecBr4UB/c3cx+c8RF8nMNuJs85PNIa7WC9Tx2IHZCI/iyk665x/Aj+hX6Lq
6oHmM+ozJhnisyFxnkbBh4CQW6N3V8oOLrNW3Mo2hPEk57zCCPwYbeq+HiZyaIbdT+AYgp/PkwhR
z8NUd1BBH8XQpIJtWQn9W89v6qQRyw5wbhWI+IyizCPZS3JoZ1L6hQeXYIvOwEHLao/PI5+340X6
6tBVbef3dHJhX6rVY1CAr/3cDfkP3ZLvUHp9/3cruvL6cGFffB9BUBWO+bmYWX3Uis4nGUFfu4wh
3ZM0wf64gzz/xh+7YlYuDMygLLOCLT0/r7akKMI1b3ktvUrBiDvP7w6Gy1lfaHidbUyGQ5esJ7VI
P8ggd4FgM2dD3PABG89Dc2dD+1oNuR/bHneZtjCaQiHEjK87NzEDFUFcnrio4+PfP/C1M4+enwuv
VwHWAGRFwyDyQ0C6Mk12av2MygWCDVZC9lHy5Mws2n7QAJnTnZWf/LbuWKwqib7IXydn0UyQYQl/
aJb7OUoXBzYVa19tNU4FbMYPcffQys7vteLCwKyCelywk+QMoacMI7Yg9OD9O68DcfFfMuibiS2X
XQsMWId5dZBx4DcCwF0AWFyRvenKPTm30J0pbLCmDJoGfvfExX/h2qkob1hyXtvkdVNP/bEIS+13
xV2eLb1FAzgFlDyvurlvymg+lHHhafouzdYQl4WptBJnvepXUZ0/xqtn2u8ivtZCi1bwQpyjRfVp
Q5Z72idf/a4KfW72lhQEygalOFfD55E1b6p29nPiLsNWDR7tUJZanI2GtSdUPIaseeu3a6fQVsMz
kXizEEccg3Mwf42q/YPXyi7Ka81J3YTkctaBCM8kKIOHtUe5zW/1S5Hnt6KsqaFd1m+1OKOWx0EM
sKyHKiY3Et3/8CAvvLJciNRUmxVSD4C+gawY5r41U3hYS6EeIeOC9J0nP5JAFukWr/xVyGvxDbZc
P2wDfE+Rd5FOVRUuJxGNHG3GAMMFCgHtzWppQdCjNvlhKzvi51hdYEgE9Q6xJIafV5JeLvVw53XC
LgJEqKnlpcG6oRALeEzaMG3KG8/YKyHSRYnldMADj0YSdli9wqxllFIp/dTLuYsSW2yT8IJs4oxy
x3cR1l8mWKPXmbggsQZS5YLQhJ+3JlyOOuyXu4jvtwqU107FSRyqomwHohQ/dzP7wCtbpgD9+NWB
XFTYmhCI9QjKz7pODsgvvyfr7lfwcFFhwQQJbR4wfk7weAYNzYxqTRV7BkkXF5YkCpnZAFIL0On9
nGNwurHIT+uXu3Cw3VTgG58B8tPMBiDM6VqwRtxEeVwZCOMuIMzQqG/NjNtyASGl80WIQgrIFqUE
8e3QqDh6q3LafwxzCKYe8jHpdQpdq+S+2cblQMZu87u2f/BvDd0cBklOL0Jxr4PdnjFZ5TXRz12g
ldYoL/TbxM5DEZ1r255JrjyXdswh1tskGhtH53AG1i2A4HM0lrfgdFds7b9v9lv8gE/T4dRE9Gz1
dIyEuSf7fPByEsRJokfL7QBwJD2jkXrSvHhVrPzG0lcqAn9gmZlGQyHBSYvWNpBJ3X5FA++Oe0WN
38PXxTR3VDdmZAE9I5F+3Mnw5G1tLjqsLZcyBEkWPY81zkSE76xJ/K6KCwUjSASSdd7IOYrzKZWB
fkV25efeXCBYyLW1lpAN7q0rj0kxyRQMNo1fp86FggWRpRhHKsKzXemPre/QF9E3Nn7lsrhAMDpJ
tslp38+6SLZXtr5c8nEu0zlhnlmYiwbjZt2LydL93IquTpM8/2LL5NY7+kpV06XP6vu+0SrudnTP
7PyxYap8Z5au+MJXrR5YV/aerwJXtnBH8ZElfFvRDEg+YL4SWNHRL9FxBQtzWgMPufDlHM9mewhU
2x7kJP3mQJiLDQsTNDFIi9WTSB7HeOjujA6Z181kLjZslNteqXnAqUz1kgZj8qZDOe9G+v7y3WQu
Omw3U9XveESeNZzNoSaNeRh0rO7noqI3fOXLHp65kDDM7k9J3GDyWbXAsoDY69C39Nbr+tr+L///
W/gIwsBQu4XLWW4SqtvE1mewqug3c86sV/7NXERYXlQdcBHDco6KrnsYAtBYl6hkH32CFHO5lUAu
04IiG6cTAY6QGkq/RHLyyjWZS6/UmbaE1JdZMbRSgtQgkWkP2aYbN+faZ3Wia0mnrodsz/r/nJ1J
k9yoFoV/kSIQoGmrHKoqleWhPfdG4bbbEpIATaDh17+TvbJ5LmcEm150uCgV4+Xy3XOuJNL2zOCA
80Ak6pb9usW9DpMsTPs2tdc4VcdRjK8XNd3Zjl/4cJcIswPLyl4ae1XB9ibt6vRAKzP5TXZXjBHp
umnmPRmv3RwcjfoGXxivR3XuSrZRHsW229fpyrMQbp9Knxbb+j0gcxcJswOfV7oF45UHujrwKn0b
NLWf1S13PTiHhMu0IXq61tmHlkiDa0/r29+3Qf55/WeWoIABbRuuv4hq+gvVrX4r0wXCurZvh65u
JnAdgcgh5zmwufNbPC4RVkuG9FdUTbhhgo6oKTkE8ZD6HRguEbatSlajvX14bfdDr8tLPDN68lqY
LhC2thq6IHD1ucJk7Lklydcta955Ne3iYPsAudQV5XbXEvIuecPmNyLzO/+5y36ZweAYTeV4NZL8
W9r4PekWL+SZu4wXMsdju8xoupy6V+X2QObJ67rIXb7LRGXdZ7CJvtahqY5dL8IDPBvuPVa/sA+6
iFcHU+Whh5XqdcIr2DNTYXy+pfD9NkJXBAtJOt1FVdBft2x9T1X4XPfte795wn5d85w0sNjQVX+N
t3g/d5J8D/bEr5iFuzTXvvdD26AK8DpX6z8UYIqZ7wZbL/W4c2QmZZapfRP6uibLczz2h21ZvZLe
3MW5mqhuobu/qquBxWGRxZl9IqH0E4DkLtDVg/cwHMzSFaGtOKD68MhXGPV5DadLdLFOiJAiUX9V
UEY+9VybU5IOoVdenbtIV7l0cGhY6XDdtuwpiq7MxndClN+/H3OX6FKW0wZvGOqalW0wnwarQfZM
xOhvCYxt34a2Th+Tpdt7vxXlQl5Jm8HSM5zRTzwmpzIx2aGdxq9+g3Cbsj+dozSS0PGNk+6ajMG3
QSUyT4dS+p0ZLuRVom403INMXqtRfwhhUCyy0C+YcyGvuCL7IGYtr0Fi2KOZomNX7plf5O8yXtEm
MlrOs7xOEZjkOUCRcEqQMfTrcifExf6Y9to08hpJ0h+1HVF9CXl+v9ZdzsmufS2hqa2ue5V8lXq7
lgZqgX/+8v+qpf//WYa7nBP4ozRDEaq6onfMY1z2tcoHNW5Hw6V8BWUvcY6GcH8zLol5nptpO8lQ
h0+RChrsfckMPzDRyeNtM8zyhXfldIAU41CUjbHhKRpBfdFBbuhtqFEfOo5wQDeVfYbjrB/uD9O0
Xyc8MTBsGgRWL9uS75aHD4PZvHINiMt/bbqmSbOFcG+7TkOZ6x7mmpHhfml47iJUku/rEDbII3W0
hAPX8LpsPf3JuctQCZZahr1sK6yWjx18cH/Ui66//3nSvHD4uRBVtreLNWGzF4Gw3+WUHRea+bEY
3KWnDC8HZKnbvagJg+xUOEHTCtVJfpaT3BWB0Gubrqko4wIQwitwlEve6OajX7c4MQHRKwDsTe4F
BOqHw4qqy4cp4X6ycNyFs+KlDNKsnLciMSstSi6bHIoexgv44C6chSRymvYyiorVqP0pZI04dGLf
/OICl89qshKP1lWbFEFk3ydI6uR1VgZ+26PLYyUwJ+rrqIohdcKifEEkmTdV5Kc7x10ia5Z4kRxi
sxXgyYfzMtXteSn9fFu5S2SNEUTWpiRkxRIlXyolznzq/QqiuQtkNcRgK49aVmjItG7ZB1Vqv7PU
VeXCM0AaxyqlBcuw9pN6ZAeklf0uSi6LZdmEAAOGgUXQmKI08NgmiWdRAHdVuRoVlwrXdVqgcnY7
TlnCjw3zTNG5NFaaJpmuh4kW+xCOh1Ujw1BCFPfOQf3CnusSWalCHXdoy7XQvO4+S5ou02O9k5r4
ZRpcPCNAPRg0NjpWJDVq21KRS9L6gcjcRRPqRAe4C+zo9rgf83CBEuJNSNNr13XRBBjAdfGm+rUg
i11zXU/JccQB5be5uLDaaimcHmDJVbRhJXJIZl669B61+tKQOnFLtcBSZO8CbOZa9PnST48DsR+8
esVF1TK7cQateFoMrOZnFaAIwGZIOvi17qTq04W10M6b16KZN3po6fxUBpMfhcxdVk2JPd5NldAi
PnQb6/O4Gj0nosuqScOSaC8zWlQrf4ReFuwy5b3nl5dGk/4aKmbbkKTtEMdFZ7L3y1yeUdJ3T7jt
pbadyMLKPmkrtSRFWLM3qCh+F22J38HvmkH2THVjo7K1GIOqqw5jQ28S/9EGPw6vueIya3G4heGY
cKwgyHLiIf9TY7pPfk3fuuunmy7pVBWLEgcR0jEwJ5l1DDfLWPhddV19KShxAlmDQ1wRUVyCKjwb
vRHrah79vt2ZLk1PGVMakZwOxilP+vQMcea//Np2pkvVQS09mAwtzGqLcF4et3333G2dm+6wR/GW
bZYWEBRdzwE3eMJMF+KZyHTpoWxeAcGG6PN+A+ChS9a8TxMW+PW5Cw8NewYR71itRTcn7Jwi5D21
cu38VpILDYaTkJAXGrZirkOe4519yRVBLZfXmLroICQVG5jBirWQ8dIA9aDjo8LjgF/OyKWZZp7M
3VJrVhBSvzKLvWw28f1yZ5VmI9F0i4OliCzJLlm92cc4XLlfyj5kv+4B0sKhCH5zS9HscOma27r7
kPAxOvr1urNKw4z3eAVvGA6M9BiX5ARXMK9SD+4iTdOSCC4muRVNHw95gLzOAeZHfrbq3KWacGuJ
h2nDh2fjQJ+ydJOnEkoRfgvJJZrYEGVNxdHpJGrFUyjMWJRyvydJeIsifpOScqGmxC4163CDwyZQ
zeeQJOx7l8XyHdvMeOcPuOVvfvcrnNCLzGMXQFI8LMZEpa+rVIzHLh7j0yrTAGcI84NbuQs6ZQPM
yoclCYtE1194MrwpS+YX4bmUUxfYYBoUD4HCteQ1S5nKqzmO/RJfLuhkKce1TtxaX5K3JAtkbkby
j9eicgmnUUQ9BK6WtYBraftBdvXyekkYdMb/3Hz6wtg6azbZDEnAQi+FDPrtXR/C1CaHsXN/6loa
HHcmxzdirFD/IOta3kn93ObN/88n5r531iuOKgh3mUJ3YfSwBbi6iiA4E0Bun+Dou72ZwwGZ0D//
gS9Egy5btc1Mb+3IsaFG9i/UAHxNMuF3hrls1RDXS9QrnDJqSQ9GT/9U/e53DjCXrGrgCj7ANcki
bdDVB9tbvB2kfr4izCWroqQjkPEfbEHb2DzB+s2ecNccvGJY5qJVIee9gYaMLeYRohO3hyhYsvkt
ZOZCVaxLkCYAb1N0kWZ5GuI/1XpnXv5+qjBXZSuiZb8GQ4gPD5fguN5IljGRflpPzMWpGpKABiOY
9bKCDs4S2NyQZX3rM8uZS1ONK2w3OtgnF7jANo8iCcrcbEN658Xv9wcANNKxkH+6OqxThyKXvlsK
C0219zOF2lzeNXjHDecaWnZz4yl1xFy5rWAOthKVkEshdvpljua8tMhr+/WRE41PoOVapWJbWDFF
OVRRWnC0w2evxl24qtdRB+p3sTgCKgUD3Ox5NatXlo+5bJXFWpLtMpgiS9buBHcTjRRl8t3vw53D
XRoNkMCapRgrPj1M/ZpCQwNWMX6t32bUTzMHhgQLzLyGpRiqKj6Q3cqcpNHo2fotJvqpdV3COB0P
cbbYxWDydoL2u8z0PQn1Wyu/OaZcS0wzmUx3UMgvkMDlZ4Id+VpxnT5ucdl6nSAIO379A8BG14ut
qqlYAvYKxQA/ljD2c/RkLmqlwqqJhxbTnfbNfIoM2fIoiv2eWZnLWs0ym8u5LOci4Jt+RXtlH9s5
Su5EnC/sxC5slWU1wSG1L8U29jpfafauEdE7rynpElG3Azsu58YWCydPjfzbVn5VLswFolLe0jgi
dCn0sunDNu8035nRftuXC0VBtJLJcEGfMNLZE9lmceQR8xOpR2bv15kYtpYGQ4aNl9CtKZSpIYYP
4yDPb7+N808LdTEsTCbbonWoj5/FPo2HIZ28ruPMFbnK2qxdAyJsMaThB4hMvkp24jcPXSgKU9yo
tkGfayrVqVHlG0WC7ew3EZ3EE1cCylaEzYVAEf2hIqM6DOpO2y/sXS4WJSPTgtrITAFrw/Ug+7F7
WOepPYql8cvJMZeNgqhBLapZzEXDUnKekHV9EF3kF7Yj+/7rjFGVIuuwp3ORgmu5BsH+KbRK30GK
X+gdl43aLcOVNiFrgYxo2z5C5q9725KheZoqGt/7JS/sYS4mlRitYAcdzgVt5kcV8k9bUvtFey4R
ZTbJu5vBR6HDkeXzGIx5S7Y7jd96+DfHnit7JSDeTOAdjP1RRKivH212WlYD11bQzO/CmaoD7Sty
GEqU+3otBBeTQkUWhRq1tcXYj/RgYtKdSLX7SQUwl5SiS7SFkAoZi0ZM1zVK37BG3UmnvTSPnBUs
eNdTMiNtHCvKn4JlAPpuaH8cICR0J0J46Vc4QStJARt0CR7s0pqu/2qSNafFYNXlo8ruhVEv3Mdd
ZCqFHJamM+6x2dCYb6apyclMTB8bsYVPVTyxx2gj3WevwXafNwODMe72qi22XX9XzdCcYoKLllfj
Lp+VEWiwpmNvC8nST1W/iHysUNPq17gTKdegWAOyRhNeCaN/UTd+QdHQD7+mnTBZNxxpvPl2hIHn
0TlTtvtnmPrQzxSFufBUG4s67LNkKWhHu9dVWcP102qvahvm0lOq6UVkymkq0jVfdiW+j11Jvvl1
jBMgJ/DisNJkI9JT+pOk4u2o091zPOmvRwyDVQDIgE0XRmxTPlXR09DSOxnBFzZR13Cwnm/FpkOk
i6oM5wOrC0qUyG3fhnkbLa9FUu7nqPN78WQu7VSqGKlliMcVoOTEgYV1lMdpJx69xsClnTKSSWhI
b6YwrNJ/IyFCHm0IRWy/1m89+FNoyLbM6lBhFCa4gL8ut7Z8CO1a39kQbgvoN4eZizuthBsbZKEp
Zr4xneslZYcEDjIVwAqcZDKhgd9sctEnHk0p1AbJVNib0KCGs1ROy00d/txLLxwDLvsUxzKwrd7H
gsRb+U4oWAh0vQrPcwoJkDu/I3uhr5wgPdCBMntaLUW2duFhS1AQtVEVPC/UNMc2q6uzRuY5T5eQ
Qt4Rt1bPnnPWOIzfydzGU3iJ1rI/7fDMPgWrHx/BXEJqtJYO627DS1DVLC/3CDyzZyUJcwmppeN4
WozQeFd3Koe8n45SvxPB5aPikcU9C9F0FkP3JJ2VzGfgXX+eTS+Epi4epbbdWp1QW2T7glCCQai5
GNpkvfNY98JkdTGgTYi4Sjiw5s7WpsyHSdfXSiWskGvK7kSpL/0JzmHcBrQnq0R+fI3FD7wVHcQM
dYs/d89/r4q/2TVcHqiWIzy9q2ksgLzWGToeFPN2ezuo4TZ6QpVg/1hW7fi0bI08zFUvz8TK8sS0
lP/++RNe+vNuXfvTrpi0nTQLRqmIJFRS0/RrXA5f/Zp2lnlL13VW22SLIFzh5fRXk/ipNjMXGGqG
HaaJfEYUI9s3EPpg1o8WZIz+2h1LBGRSZXiwiKLgLXKfX3nlZ0bH/k/bStUlaqpGrAUifsQJapGn
tP3Hr6ud4F3ZEp7O2z7c3NW/TutbGsyeS9gFhbpuUWZO6/AiM4mAbj0xmd25Hb8w91zquwzZ2qmt
wtYjgTUk/XLgi/rk1SMuONlm017zEm1XRoA/nBQKIGI/poS5cCMKPhoWatEWRqkvTEaFYMQPWGOu
8BIzJOjLJCOX2mzvMh58SEx7J1Z8IUZx0Smh40WpOSCXig3mMdgROfC+T19JQ6IjFI3293597ywi
PJspvScluUA1My/b8hXUrT/4Ne1chCek3hu4UYaXMlP/NpM4GljL3tmNX5qOziJqgnWL4iUlF9TA
/EuS5PM2lvdUFF5o2yWogrKPK1WhSyrVvxokjY7wxI1PXp3iAlRYnpiHFB8+yP6NSAfYaGaTn3wQ
0qe/7ogjPIGboYzIJVvG1xUzj2bzU6FmLjwFebhMpi2aTldxSFn0tYrJvQqqlzrcOdf0yG3PJ47P
ZngazvS3ANckv4niKkG1rE8rkTJyidP2ver6j6lWdyKalz7bCVHFQqEANeKz2R4+WZE9jFPkd/9x
daBG+GklYrj1SP1Vj9slVfGd1NFLH+0sSiIVtV2I/qC6PaXzYZXi7DeznSXJyiYYEPnedpL2I2n3
fOv9asiYC0vRDYqho0B3jE31WnVtLljnd491SalqM3UEAzBZTMT2eSrX/bjX0z2TlRd621WA2lHF
vpi2oXBhrN7XwQb9tH3zvFy6ZFRd04WRUdBLZsovjc2+pO3qdyK7ZJRJh2Vl9rZqhvKVWsQhVsRv
artYlNR1NtkF06Q0uM/NlYBiWJkcveagy0V1WdVuFYqOi1H04hHq/exoGnbvLvzSaDpnZQfknQQy
xILPzBfbjae1N36iScwlktJ0F41u9xa0IUtzJvk//bL6xW4uktQIGpdBJUMgqUE+W/OwL9KraeoS
SapZS5HaoCko/JB4k6/TF5+RpC6NlFAts3JFwyjqwAarD9KkXnEJdVEkWIBJuMKb/WIjy/ImHldU
SkJ9xO/DbwHdT5e0NaBtCU3HprCmeQ6b7tsQD34QFRQ9f2175nubiLJRBRYQACoClJblkAebPUfz
NvF/+nb4XNilJVNX2LbeH+OKyWNsPVM61MWR1qqdsmhqddE0/d8j67+NyeIn6k9dGKkLStnJVe0X
WJHE+UYtyangXjEbdfmjfdCWNoncL5L1Ry7LD4zV99IKv99TqGv2N6SSjEC7VRGw9ku5o+x9kpHf
NZa6/BGZ0lRrbejFzOvaHaKxSSC331g/b2nqMkilFdiswrEryiD6O4DeRkMavwifugpPaxeQMawS
hZfkEpqP/bSemcjuldPeVsz/J3OoK/G0TGSCkFmmi63v9del5eSvURvxrrIZe/DaCFyhpxQaoTzd
mSr2Zfu7a+QzFcSL/aIuhDTSgZQhyoyLTEvxzPuEPLXRYO5M9//Ud3/XOU5gm8xRs65Lpwooe8tj
ssrhzDTfzlW3hQcacXuoBk3KPBTz/GGP0/1hwRz+ugTL/BnPAtVnivO9PMLXvHxobR1/XUekOOJw
rNUDNCrnAxx0wvJESTQeKzHF532KlFcEQF3AidUGmoDo9wsen44w7GvzcW2p12WCunzTxsQW8QXa
qanZ80b2D+18rx7wv6zV7zrdCZ+bncOwItS6EAG24IMADX2EMqNJHhtgMv1hhjtMdCDNAPU3uH49
AnkN+kMQlOvBZhU/TS1HVjCam+BIuzRscpR0TO9ZF5KirKx4qCtLji1kTR4SVJJ/NkOavEKROgrJ
RZaNxzLcMDDhLapRyGl/XExZn6FiPT6PFM/LUkzrE9QKdVEOw733ixf2Phe6KifRNsOE7ozl93HJ
CmL8DGSoC5Mn8Egxqp80whJO3g52XnM6Z4nX2yY0wH89JsVs7ZxV+G6Yx7yKl8+tJ8hMXZwrg28J
7geoTirj6ojixy9pEPnB49SFuXQLM8kyCtpiWMd3WV3CV6u8s2O8NJC3//9T3NAmAe1QRFgXfbO0
+ZyOzQPce/yK5amLckm6Jqrv+q7Yg4E9r4leIaDi6bpCXZoLmFKUlXUmirhJXsWEADXp/GLYxLlr
l2RlsoMYVwEu8p8yGD/sIfecgs5u0VvYvwZCiAJd/yYJkNFM5OpniUtdiEs2QnP4GImiwp0k3ySe
x/qq8UpAUJfhAokeJoFcggtvgr/bGRkf1Ml4btAuw1XNMtiqfQ4ubBOfaKUL3vmRbdQlt0RX87bS
uMrP49Q8r0o8DZLFb7xiBZfdmoKti+vU1kB+p1dESZs3U+/3lEpddsuUa8QT3leFovV6NL2CZUK1
+113XEyLqYpX8C/Da2coyhNqILeDlMorV0BdSksxONIFyMYWsgvWk6ZlmqMa7J1fnzurc5/7dF+x
ii7IWs1PUbrvRzlSvydm6rr2bTpdOlOH6WXe+fAs8TDzSGTmh69RF86S9QaladiMXUa+2oNuIpab
2gZemTzqAlNKj2G7QCDyMoVZe5jC/bgOtR/XR12pqa1KpjCJt/QSaJ3mDU/+jvp5PniNqSs2NY3Q
84ELcHoRAatflQH7O4jnwW82urxUOofdkBLIBsR1867UbDl10X6v+uqFC4nLS6V1N0J6uowvKKrk
54Sz+gKCajjqnlnPYXXC+qEPg3atSXyZVxMew4Fu77N1zD7+uev/e/T6TQDryk6xfR8YqbvkMiYT
Tf7mYZK8W7qM5PUuwssMG5FDzCAaZ4eyfcPVCHumKdzebTW3b2cYzX6fYQjRnXkEdc+y69g5aqbl
r4SW5DVHsHqG6Rf5EMqsfbDxnh0MFKKfUBIAe+wd3rR//iNeCGRcXieqbcjt0EaXiMn+FcTK2POk
Y0i5eDXvAmDQ5wY6U8bRhS/l5yHQ70KEqH5NOwFBGGDK3GKZS9CF22VPh/VQxdm9SP2F2enSXirN
IFQ3rNEF6hwSZZ9DvB9oPIZ/hcIqv8DAVbiaaQRnrdVESFZU25fUpNsp6ep7ablbbP6b2ekyX5rA
21DBV+oi8Cb+VztU61ODzbM6DCab2IH0I8SGYk7v6VPe0n2/+323nvwpJMbjp7F6H6LLkqXZETWt
20PNgvYISRNxVghTvt0Z99sA/+4XObE3Cfd2bha8D9HOhPad5mkzHvpRhce0G+VBQ4U831ik31Uy
IvwIx0iKErdQG4zgNMKtILtxt3SM+FPcNvyTiNbqfdtu2VugX5PO+WAZ1qMkIDf2Bc9/cKC/BbVv
U9LVr5s5qB6gwLW87yCo8mTUWE85qVRcIG3wYW94ddK1bh8kCmrGLk+ZDR+yTW0PAwvUh47p4Kq7
eF5y2JQ3ue7E9KmisOS80zkv9I2z4yl4DHdiKPeLMgpKiqFaT4lgd5KlL42w8xrARjsid9HGlwar
+gFCBM05klyfZDv2f01ia+68UP2nw/C7EXYClXqbmkFlPY4G6BOTp14uAww/wEvkCyyITmCc1CdI
FQzfUBwRnVpa/xvSlueh3Lpc4CHkYaq39A6W8MIG+X80Dx/CtgI3fJn0/n2CKk1eSnSt13C5QE8w
aGj/8ZFeuIn/XmXeTfOdff2FsXJ5HhZUbRN3CN5JoNbcKjEeCFmiPNl5ehhJtvtNOFcKCEbpsQjL
gWKoWnYIyvlBJZ68Nv0/+m+qBkgPJ+EFayn50SdpeR6hVv3Pnzv/htb+Zpa5+J8xG+S5TMgvUZdl
HxMyrxfWxPLKm0SfpqrS56VPt0vC08UvQeoSgSOxW2zbgV8apF8vHFP1CE/F0u9K5dpYhvWw1fss
+WXI+HgRSoX5KMLs3Z9766V1cJtoP23vm44Z2SLGLmpflcpHjYikWlL64c/NoyDzto38bjycAwQJ
774TSBlfNInrih/qBvqw40ETFnCaZxA6IX/ti42n7wJ57Ezlzd6sUBqgzRJATEikNCrHfG9xHvQ5
rO1UE7+p8Lhou8M4hcbW8EWPUzzb7XrawvYQJKzjH+f/lmA+r3hG/VGZIavWHM8IZn/VxG1UfYOY
QYvU1FrBOCLM+1026hUVS3cat4w+VFBRD04T0TgsVmvEo0Shb3qqUdL9eS6H8QHP+Ffabg2sCBUM
nW2vInLgso6OkG+EMFxY4wDOZpTAPQ5BGl07aAu+DQUp+ZHsol5yU7b1GYLJPyoR7N/Lm8ROZ+Ym
H0g2fyqTtXylqy7+IrPVvB5qRc51AlX0ZS9l82ObtlHn3Rp35esR8hmfZZqS4KFGlXb3OjETpkc+
IfqTmOSiCfKWhcPrTLTjcZKkyaHOgjHeWpseRxNJ3HXZcBWhqOHEPPR5G3fv+nbn1wx/AwSj63k9
dFNYHuOgbQ5tY+TbZFxhz0jHITn3GM43BBIz9lXWlas+lJGKXkMjvnwdlIl47IwMg9xAC/zQ7lAE
ftzblfbvgGPDo72W2eeggaRbmlQxPTJJP/BKkG8lpz/irdWXvhHjxyhLK52jHImIA/ix9giCOzrK
fpqOI5/NuUmrCQiICEokkxMICo526j/2U0fhAdLVcDkd64yax6XeKXmdBSsg/Nouw/LYjOXKPgy6
H5JToBV+3mzRestDc9UebBLLx0HE4RMGQOMrVQO4/qlfKgjD9AuyP3MuYM3XfCyrdIHy2NRmW33C
tqmb+RCoLlXXMMWP5kxoe9jHirwRsiL80KGi6lxWWsJL1yzcBMd5WnT1NLedqF+r1Yxngfl+7TY4
IBrWT7C4S/rkqCbB8giXEnVUnRz7t0mbduQcTUNCziqjLD430ZqN5bGXO3ICOZLoun+tksCkz9FQ
DvVHNQwxea3TcJ/jvETkSA6qVu3Q4kuGLnhA8pDu6iAUnpIuMVemO9NtWsYzCmgr9tXOVuxvglLB
F0YA2+8/U7u1C5zBNKPLkFO8WNi87a1VV0pJx64rHqbEN7FXobiGYsI/leiT6C1cbEiQbxiM6FyL
SMVnNo1Z+riockwPipQAzPKewEXnYKctS59LlWTVlwRs7HgG6Q5dnlTjB4671AFECZaVz+VbeEBA
zguwd7yc66Hn4l+IfE14y8PlzFave4aJ+JAaa+OL1n0Dl7deCuQb+srglXuGwax906amOjVjUOJR
d6gGm+RTtizxpw5McP9l2GAd+TblMkLEQlIsT27Cnj3uiifrj4bWgUW15SIGCLqvQfXEJKQYjmHd
NPXTHNf9/C/LxoY9p6Rp5y/tmK3pI2ORCD5UkvcIIPWUrCmIjIbxQ5osffkRP6XMm36IdpLkCwtS
9UokZDIPkFyMzYnLiaj3XcJX85yEmNeQBZZBchpovPWfoK9lItw0uxrzGDYZ2UPfmmx43lk1149Z
08jhM9lTKp833k9VeLDjQEyVw6SLxU8JJAjU97FsbvUkGlUlD00IbZLHbpVbVfRALsPHuM4QuYPj
Xrv9ac2kXapDG0VaHGey8tvuasLAflJ7rOdzb4aeXSl2oy06aaHL5tIKlFR9sjyOoQAUqyymuVJL
yascpXTAdjrsFfJpxd/UvB1Re6RPZVZO0RMKlqPuiyq3KbnUsJk8i7GOuoduwb+HCPmuyxPUQNPh
bUlhUdXlTdhS/YgwZlvkMVKWdI8oOBSrOu9ZCkn1rcPAvApijtdAOMwaGT/gIELdQJgJMT8t2izq
3wQun/Ej1SiNzAWEK6p8GuNxPPZT24Xf99EG5kGGEK9r8nFM7JbHdRQcqykUgTwQqQfzVdNkJW9U
p1oF63IUSlfQmQrJUCFNFSONNHVZQ/Z8DzUOqCySovwHlbxL8FcyhKG5KCjzrA9cdkl6DdvQpt8a
TcPwwwxJI3VuYjaXn1k4LvRZJnyY/+INJukPSwObPNV4vh1I3gc05P9wQufxke08IMWk7KryCMT/
8G9ird3qnFkYbH5KqJjCsxbApp/bmcTrdRkYLkd5Z6u0/WpmU2av0rCb6i8rFoKtc54sU/kh3UQZ
nJtyofGZJttaXQUKCILDwLYwqo+ScgbpvWAJHtrRDFGx4BVbfEXuiHYDqpds2EzHUtAMeRaCw4R8
gxMeEUf8Itm2x9vimLZDyfEUtORU0ZEkJxqHUXsVFLbf4rBDkcN+3+UwtV8bFTXz13kXQYLr2db8
j6MrW7ITV4JfRAQgtPDKcpbet2m7/UK07W5JgBACsYivv+n75hmH7T4HVKrKzMoM/wkrOvVGLFQi
X0uvSbDVJCK20BPTBHhS7f2YiDs4yJnpOW2jeFYXAz88sZXYJfXusii3E3kZ80aHLwO5Oq4HTUnW
1Fj8zI0uRM9GuhfsMJoyGCNj6zgrfDpG610qnG6KIW8yjtu2aWYY4bLJTzSpoQtgYq4UGajNznxZ
/fIxaxjp0POGRATYcYYMSrlf7UKdDyVbVpDlJjRYBCtEGOTKCjYkkVixBqT3c9MLO3fnhjAmk0qz
XETDDeD5hTynK8wDt5LsOXOfrRmWcSxIlyh9Y9U/U6ky00lvjqIXG++wu7SOB6vE6geuyhycZHxu
hwhZSnCrIy29wmQydBceDcn6TeOR8fOW6mg8K0BPoqIHm7Zy5qZFw7TrWVF9SixvZA9SZmVDzdr1
COeebV36ETVqmOt9Edl3e/Ah+eJmJd1l3BHY4tMsLXuvh6c02mlcsC5pszNSlKW4zWUa7whyo2IP
F3ok5EbA9Trgvt5Md2qmaI3/G0gnj5rlUUPbs0z3LroLc7Qmf4RJ4wtMorP2LJBT29Zw4J7pWuYr
UvrutYqT9N7uAV5BJVC6FGoitzVP0sgBW+NmXR0WIEi4Rss01HJbYFc7LnA4XOEhcM7RRk2/QONC
uIaPTGZxnbp8c3mhhj3ntSACyqfiQCzCcN3QWaJq6FYvRQ4HzGcBDdbgCnRVWzacQ+fT9CU52C6j
E+Gx228Ms7p9jpIZFnbw0E/RruHoJvDo4GTI1W8ZETddhOY3icjsVaUwmEKFze3HNuZwJ3Pz0emq
5SEVV5rMk8DvzUM0FxFQOP27Cw32L45VReoGnTUjP/2Em+sRIj+TvjTjEXfX1Qu8gAz6BBAbvqXe
nJFF7vCTiC47lgue3949H4wi73Q2+i9IJ1yGbXNcJOIVvzmf1TIX2zqs4xOBL/dyx0cV2keCtST6
GHaAu6+BQIZ7gU7RaFWsvaKwp+5JCCdEMsz2K0+SiJ566WPxkS182V7pAqH3ayPN1Pxp8bOi3+k4
P9SvxnNEpkMwfCj2eJi8tVid7Hsf45PFbChU3GssV8xZwPmd5nVPSiC2OhQ2zri8CuDbp3a3UDzB
v2nU57Rb+YxasXftY8MWGaGj7GOkXELWoHMDyUi9CoEgYspiZDyWsTZT9LpYp8etBjHR0PHS921/
zrnAVe15I3JVTvkQETRnB+V/G1iwEVeyddziB7ZuVF/T/aC2SOFzfT5M1r7y1kiELHccc9zJtjbT
otjiJTb3mZiGURVdK4x7SJuut0mxMIT/4n6OpnTGg4tke9zDsVQttmzHEAr8/wjiqp6q5XnGBYHy
ByFtM+2FnPVQkTDt41/ahOiZHRmmdwObvdsBbbo/UNHS6QBel0XyDW8t/E85bC236yzQRBdYJQvx
A8KXBcjYJqe5vGMIA8zQMqxWLDX+4v7Swchgf1N8zLf93uXJ6J422wRe9Uvfx89oFHSMVcoueHmK
TMz4y5KjWzkNE1vE85SPajvPC2/uMuGxNpxTeUbLJTusnsRdbs6QYJPk8UAbaOoxxXtl6wk7xrO7
rtTS0aGj/ofvqWSN7vXSuvV73lrPf2+wWnjfWCq+MJyimJ3yYGA0vKbNvlQjrEb/BkQ0lRpU4snP
8Jppykk0MhtKFB+yhrrdsMDjztmCydldJQKdXY0BP+9ElS3EbG9qVHLzFRhZ72QVZYcgSAJYpnR5
ovm8pU8Is40+tNsE5DISk4EoSRh0J94xGcNPZOlGZAgigQrZtLxso4lFcI0CtJrRSmWDh3mXz/29
2kn8ORPm1FjubdSmTZWuY5TwwrTYBPjpkizaqojsw9Ihcnxr1nu3by0CW3yDTnYB3RX3aT3vshl/
CT2Kre5wIuiLwIdYbnLHN9qXoHx81boxLEU2C9sXJmL/ousGuOKmGHfHfv20hCbJOYh/iTwl36Mp
ekeRNWzC7Bp1oT4UYlG2Ip/SPaOFG2GseGadouo+7BMhlw0ppAuCy2GpogovDeiW+QAzQV+R7tNN
dwa2mGkOF8AFN2kTk4JPncX1CIzghvX/UkszODPWYltoNRBJ0mrq4v1DbyI68zTNHoclRFEV7fhv
YO/ky2Grejz51rX3eFfYbSa6HCSUD1Hp15FcDQnrW7sz+7pw2u0F/MxyjGsAMn2RgC0KRYx9F5u/
sSzbQUMM4xdpZ7IBWofkxE37UewyZ89ixYiFlgQ2dAnGwrNGpYUU7ciwwrd1TzOZUOH35iA32prp
FqdrTkqLKB0A3flx7WCtUTJ/eHTf23qhsUeDsk8I+g7ClFBRT+d2XGWV0GO+zIQ2Zy6b7abVKFAi
WW05GkvvkwSATaLGFg0bhHEiaya43x9xzecpKeDJ15UiJVuJzEN7Xtds/JjXGUULzmJV2/CkhhcV
Q4sw8IKI7cfk8w5jWYbGyWPkPvo5rlWLmrGk/Cg7z7ZCWESZBgLAA2Hk70StHq8chO8oFE0dAT9J
8R1Ezcl38YSJyfpriPY/COdk6BolBjbD8fNo2+1lss8Nvn+ZJnNpOu9ukW6fYgrIlm/nWPLf2KN8
ZDpaP3o7b6XLJvaE+Lb2v5a0zRVhi81NK9yAeuLmgkSOlaZNZB00gXtLwoysoRpH26RyF12wabxU
wbVo6RCI4X8toRXF2EA+3UIn8oatMbBNjMiTQGjxpRvRBEJ4tx9ZSSPTwLQPY3OA9ugMjRe7hRDM
jgVFaThLuzLk6xLiVb03mTCwr6L778xNaIAx3GZPrrMa4z/fxy+IJ+PLnEXhJcPi59lKvnZYeTjw
pUlNK9m6uO6JG/8M6yZuF8bmV7mPKd78VINMYUCSFV6Gk6MSvtvtmF1oK00Ns2y86JMZLr2ewlGG
3G8nE7lOFbFr1JfsjX5scyJ/2q1jRbpGxtREJfa9H5o9nDrTzuxGx7Y7aePZUiVZP7xSKcfnMevp
Z5OM+ht5bhGipRgas1yI/w4bReQe1knqcZ2G5rqlKo+KHc4TFRbT0QOEbrFnDRLo06MOugs7AHNV
rZLNuaUNEg+zsY9VeegmXJo8kaq2cRRtBY+7NqlGaynArXkNE6CjdhmqDtdX3RxNSD5ms+NeLnQf
4tsk44d/T6mH5X5O10jXPeaYuca0nmXFfOTqgRxc3pOEdQvCW3kPEMmEP3EczAeD3uCeRTB7w7PD
iIixcgWegHsyqj0X0ytc1ODxOS2IOvludNuNZYwe6kG26c4gKfWIEufdMT/JBC2mP9rlJiwpEr+G
RDj5ADZs7B4OtL+y7nwmH7M0H/LqkMjwxU+P/qIUuOo/Gdv5FTo/e0pZNH03Pp4OYJ5bcwNtr+LF
gF6Vlng7Wln2MdLLyhSi80fCNxyjbf0XZMYTChOAfoo2ekp3yqdi4nkOY9iZjwZ7nC1x157j9quN
Ie6fKfmo0UEa+qxSN7P7aPLib8z1oEqGaCvMeAgx/ojHjOMtBgMQ1xDEoE3heKq27kXwv9DjzT8Q
+9Z8WTcRWiQikmnJtgytsVqGFWrwHVNmGdZ8XXBY5vinttvygKKQfE5ObV8TaLmnTWB5sIjjDu9k
tB3+fttydrMpqf6w3tPfaNn4jyE2HDOZHNboNsD9/Fs16N+KdMxCW0n0SQ/rMaujzHaS3yZyTlHM
/Zy+dB7dWxHj/VfFsfbyNkUHokrXDul8avb5GE5yzlZ7ZYk1Ny75B4Fw/GN5gb9i8Og7DUCN3qm+
JNiE4D+Q0p31laQLhMYplgxouWzIIHzwNO7gFcpHLKQ9zTtHZRMZ6t/TcSxN9HNHV3dDp93XHczt
WHXEOxBXeB91eQ2Bh3+FTSJc9ONsFxRRNI3Mnw9wrRcgHpjNUBTjBsCQ6O2d83HsSj6ECMpch3qh
rGPpDyXH/PFId/tmE7iKVQf3zVRmSPyZKu+a+VhwHeyze+1ZdvzxHkZseyzmrI6CGV4IYsh/Rdbw
s52E17eLI2j/qMu6+RI2rd/ZoclaxZhnnzeYaX61R9d3F0jsjqWcdkB7J2awtomFiN589JBDP2L5
angYObZ26oZaNdXALNhaDphB5I0EKr9c8CfymxQSo+FMeMLaKmOTxXOKtZPlLuJprBmDxrhUMVeY
OaD58JWfMvKcbwEPFH+3cgVXw/EYG2iXC4vLAmEeZMeVZWGWOdxust0+NZ3nqXChB5/BXCbOcTZ5
ACghoAnP5g0q5FV3Gwc4K1WlkMh81Jrs0t7oo8dJ7SDVSK/43iSrKfHtVedg+LbBJ/E1xVf3GS0b
oPcejcl9TrCZcGricQ5X3nU2uw55xn9Oi127J840ItiX7hhwIHCzMXcFeKC6euIAyC5HtK+szBYj
bhu1B2yWIKcEsDZb1+QRvVfwmBJWr0qx7rHGCNeuW9U48u/+TRub5xfpZfcj07Ean3OfqOiZhyQN
JRp0u5+jeYRHexd48rSsQ/vZ+QODNNUBcCYsXTpwK0mW/OkVRwdCBJ1lnfgRIux4mshyn8UZ9Zhp
13ivtNP8cWyj9ffkFw2Hrs7mNSY8ACtY7Rl7BEGp/pOuLan4sbQpXvWwqmpg6AwmDGb2JPJNnSes
W/Ki0zT6c6yc3wOREOwciAvXf8GV7R8yTvHLOkmDWWhqzN0YL8Y9cUXiKyDIJ9Vv5DFBGOUNnOHw
zdpgsVs5pQ0H2DgYRc7DvEOyOuhFfox5H9oiTsh6Ncy3WZnqXZ6PFA72Pz0CCerYzRMafLvdjVmb
YUrf9sFVdKcyPkc8GX+4cU7zCl3vZKFdt8t4dmHtcCUvGMyKsUtFbQFU5oWxCQJC1kyN92kiWl/M
6CxNkRHjX9QAwwdUl82cbdIffxVZwAr3CgavD2O6Tr7Oc6z73lCH0g+UV6C7oHqY/3kGRWjW4tTB
cKTwVGeq2tlh1xrp8nl76VgsWAl0lJgT7JjMVg0x03m5SSzys3lj4DwCC7ZgGohNkcQbKirJhvyB
imgvo0zoPzvpuhUzho7XUxtPliMVckfPEwd5YumQt0WUIwsFkwNM+AqprPHXYxiDqwYblCj6HhmG
lXGQsMHCfeyufCHsEbg1rdqeyAfRZHhPUs3fmU+BVwmMuQWsLxrzLiMPX+Ruz3u0em3+/1iurO0q
Crrx30eBCKTY8kW6YkuIP5NhOOLCzKSvd0rNR7Mof0q3BUO/mg14ljWfXpbJhl80Xig26w0IhHKb
0HLXi9aoBKmgIn5ScJd/64+jgwdXM3YvUYc4pgcnECeDYX2D0YcFNRFq2kQ70FFIlMezRcwyKXHw
+FDMI9zjC1Bp4cVKF5YKmD7ugXQB/lf4MR79NZY9/5S56obvg4xbW2C8BFoQjxZf0oCc3NtmIm1a
DkM2QI/bqOh4ckw23Xmy0erQIfv8Dlp9/9QsME+r2aCFqDREa77aed4d5dQ4+bJjs2MtAzwW3sCs
TV9jwgNCU9qkvdA+ac+453EzSWduDHAxLDlhavzHLKzqUW94p2BWF3p6q9ym5pugORtBqAFnuCwy
N3vdt6H/dAC7a2kb/XPL2PoBS9jwN2CwuQEAj7eOhP0N7k3YFeyxrCNOXeOyxwWjzRVHS29VIJnr
y2HCwhKmm54TWBeRaH5LbObZmRnbj9d/EvlQghzYHoYMuoBbEFhD/ivsRwI2bkL3jYIxma9xnMKf
6VCpPG3xmry1EuyY1C65QrnAbpctaRAwOtL5vB+NRocOMubLswlvgRR7AvkMGTmIYeYw9zZIaqUM
wN+KXZE3sW2PaUOzytCsWy9oEGzRpkGhp3D+b273eb1H2uqQ1gOTx22XsfQqHJnu/GboWcUC4cOA
5RQF5os0pQqRvvvV4kEDIIWP7tXwGRccujk9F2bPJsAOgEsR4ohFiTPk9elf5UCqFGsEcsbrdv1e
sf+jUerXrrBSN++hdzvH6zVzW8loWlF4NufvabTrb5PlaIIpHN8pshQysCxc6u1+9IOzF+tF97pH
CiQnlsb+23G14TKeDw0Ac89ABDsx3DQmT15CROCQqKK4XsfU1kkMrqxFjUGhI+gMiVC8Jmksb45x
GU4bwT+fxF6dZm2B+eUdLhkDkqcYuFAnwMKjLDa+alctQNZeui7HJAabTVDvU9zcj9qi5V273X+u
beeqZqIUt0rUm2IU6XFqNBz+wFnJprRrnl42PqzvfF+WvvQTagg2Tvj9Zvh4IaEZMnA7mj1iAgPf
DdKsHHo6AQRoJPmYe72evJHyGcoBUXnGt2of6fZjieZQpaCcXxyP+keDuJQSMKe9KN5E7zjtkIvG
8NAvgIYl56WZ4nqbASDgLpTnniwdTpBuMJYIBKKVxmicS3MMaOEC9j3Ypj6TxGH9kgqL0U0vD5OB
3lM06HvLBNTWJZ2BAcST1PcLGdICkOiOkdPDLHGfsqlAwhU8l/OMVMG4lxWqkColWKWiO6cXY5v9
kiUgY4chhDsMG+G040Q8rTTSF0iS6LXvrTj5yBxnuI70d76neT249s+AVbYSfxRLWePU6GKxHaJW
g9WhsvmeP3Utjd83bdMKxGT8CFC3fxi1Sf7gZSfVkSlbErI2TbXbGCyHTGVhiYqLZjiauunW9pNI
YIbExPIy60RVXB4zqngUfUJu1gDQ1J9JYOaM2FRxWgX0WHgvsr8cq4eLqg8kJciqRUj2s+Lan4BI
gxZt9r0iE1/O3AceFbpZf8NqD9BMuxxXZ7O/aLi/nNzYC9Z0EZAMW4GHvQVntQGnf4tlzM+gfdNK
R3t+FfkUPcyb+2SjHevOKbArssmR8AlqDyNIi9uy5dkbkIX5DNCqu4kpltYgOnS4yEP7lWbeXoBD
sud+8m8z7/V7HzPEsi3oAbChNDewZ+u6Wzinipek17w6JuARp4jlpujUlKeFtcEUwfO4aobkD/bK
ZnyfK62OfDLQr6jAeD1ga3cqoWQZinyj61YqqCcULnusLlSug6zJ7V4+7ZH+SFu4iH2qbSA7nEJ5
PLCslsh2LBd1KEPOm19wEXYsAh/z5EIbyzuzzCmJToFhtQqolPfyoDgAhq4/1iPfhwvatrC/Akpt
LciqMGX5f2pesz+0C1Y9xmrnrraJCNO3DuTwXbFvHR0rNSuX3h857JQ/hXaxvcHXjXV1mkJJAJp7
GtVjCqt4cndMpqsyuZr0RyDJ4W7SLjGgG4nflHvJsVI24dpbE9ySce+S7b98mZT7EtHGXCiGUScT
5Lz4DXQbMLzcCrhPL6pcslYC0w1J/mvxPXrojAv5APqzS+ppHZr/byO2dcq9f1Pbok2xzWKK6mZ1
bSgB6nK0lpmHdBw3IkJmoSEdbao+g+sycF5NlLH+QcvGvWOgHNEj9Sg3ptT9Ed5jeINPz7kWmzrB
2CqJy7x34z1AlRRyhq7pxu8V6r3hbWxpGF4SGP5PZa5x8e9I/9imttA4rO2dnUdnyjyBwybmTtBY
WYFreRgeB+8PfNPyAFpbdAGAddlvyQSqgWSQzNzkOcnCHfY9G/nTRzaIR3RbsX4PGz3G4liycXvX
g8PLlKagnpKahC39APEqkqcOIIv8VrD/+144lNiwmINQXVcrjQWmWQuE4WqnJSElkKYjekLr42U9
CxW95RveEvjfZp1yMYQJmncNYrMpRXh2tOgBiW5eAzf2dIWzcymUWPZXr0DOVHqG6ikquIXQF1pa
63cD2jdu4uU72UYo+GrweTajd3uvEBc0swbSB9z7fqqRXRwtPzsaDdtXDkhJpDDOm3YkdacLvFz3
0uFaB6aM60mD/Jv3Uf4gbQRGHP4gRERXM6pZmKodITe76VNIjjqQ8QgbuM8DNckFep8pXOcpmo2t
+GxE/zDv056fuWrF6K6Ij5JoixC6e/zK1sXIcosJtmXlsIBpqoyBC+5/CtAWed4RiTC6ap/5whqY
ZSB+Hb6pyUEfEOSRLyCtUyg04gzf0FrQBoKBsYgiud/NCUzozS1mUky7xZDCLO0vDZTS+URWpg/I
f5QFZHGLxV5pp9OuV2BgSyxZf+/Ah/V/QGANx48ZBYt+t4mPQUwy3W86vsRYA80MegUOrRy4rQ6f
vfKp0SKpj4QNA2Yn5SMPB9MjiYA2nA0epuyvqCcY4BBzZ9PjZyxXPlZk9kJ3LyALwmYfRJxyE1dw
H3HHb5ZItn/2fFEdGO7A+t87EIHFnTQhUp1GoXc3lnNKD3cvDxDY8Jtm2CreAQ+Y8/Fvd/5lPJA1
CAJ+9a4EHyoxGcFOMsZSaIv9hALOiek38P6O1zh9vVgr4cN0D1V6P9wnFKOZPeEu5QLJvwvFfBII
6gS+adOPv3GY2+w+9ql2hdvIlp2S1iuc/g4RreWazAL+Iz7/lirWnyv6n92D51JUzCWSM3Mjz2Mm
j/6lYTOu6yNGjBWKCWuvILcMfe2EXprHLe5Xfx+NUKfewKgC6WnNPJkKmnVaI2meojdZnfir8rbL
i520DkdUoq1Ay+h89G5Qs22Nz98vtYY0usf+vCB1wuJjeWgyADqfVB5s/AXFV/rXkf0QgBZAoALW
3kR2R0FSY+YAtUHODZsguEps3r+IUedIENtZzFi19nE6wU4g638qiGyWxxzjRShBjHJ3ryyih0+B
4PzWYw4SuCDLfoxp6RR2gt836zdS50m8zwXmh+MxWLsdtlix4HGUbQv89SmC6oWeQDEjmKUlgQY0
JLu7dalb9rJp+kZd4BmnwEqqgLwcHB5sc9p0f3Ey2rIf8cbi/TNGvHVShQUDOcDRNbzvabJOaI5h
2/ixJrk9+w2KNSIZv+bEA/aj0JaWadcj4EekMY4SgIwWB11zINg5UjTKHPfYUVkLFUBBD8VhoY8X
IH1rOgqUaOyjHg70bf80Z8KxxxndLpoW5ZcdbGFrbrpO8+PKsON+hXyd/aH5Hqsago34Z8r4+irx
ZGE9uLkAz1bDoAbl8fQyQSPA/zJg87+bBqflsnfDNlTwQQAyyGO0glcO9j27gShhfc50FgDym0Eg
bInG68PWRW1323bKotsgZvnMxpzsD/Gej7/A5e1/TcNNV+Zjo7LCLlkGVk9iTySCerXc8mYVZbu2
yuDiQJIKYEb8ckEnDKoJD0sW+oj6+7EXrB6kWc9U8L2F1/wGGCL+d5BtmoMNCeP0S23+wM4V6HTc
FesoOaDQtHtP59V+9SAK/8IB2R6vR0bdrxBh7eC5RRRScztNXQSP4RCt+akBQz7VEE4eY5UPs0Fj
shE1PNAAO7Ry0ABRTtj5aqMXBn0Hlr2ObvoNSu6fzvgfXD8X+24XIPq7GkHZdTKeGjAxsiXlphco
4GgguUWElyAdLlQaN48AcLHrVUDv2s3fyJaSSa0gZUGzFedL3lUDDSY5R+MUpT9j21j3jlPFt3/7
DwC4NocA0cccMPZU4MEZ/jXnY/dbJ9YleIeORZ3gwzmyW2jIcFXrGXtfLO8cL48oSS8QKLUzdisB
LPjZjs8rSx3AzQlSBf0kU5vJFwBV7AUQbCf/shkzRby0608L78ZnrJjuQ5kw1AesTC0zan+09NGL
RO16zppd8pLzlYqa7aqD7JS7KNO3Wz+S/keXjQPKpVQRvWwYwPglF4CMTpwBHjlB4aWXSsYbJCom
COzuUOmg8eF9G4dXh9/dpwJ5MxnqEs8GEeYa6QOw2yBSuvTN7AB393OfmoNUHRb3nqRHikCdQZWE
9+owmykVQmoBz25pDuFKAWN4bh9V6FTzq6d9S+8ACK2NKNnYiKwAiHS4mjjG6b2QaI0fkU01XY3V
JAMJPTnUpaXN5xsvwvY2zodD2DBNZ1XkzoB1sKA4zyYs8soNKv1lDcu8IYwRAj4QHKhDt2OYkX4O
+WjcvVrcShC1D1nAx5MjgMqf9FhsVm/5mOHHWLd1qrZD41MwDQdUtjTDa75v/C3OWf4jdXiTS8S5
xdF32EeFX9Oh+Uo9mX6JeOX2tIPBWgvVjLus+wPQcRmhLWN/UtS+SBVLDpeRF7ExetSrUbN7z7DZ
H516eJs0fwe0GfzHMdL1eZJpfxuh1XmZR+GgQekmPK++oQEcw7LwIo6ydgZwzMOMt37pB6eeMjf0
8eOaQId61zc+uhsNFC24OYfwMCJkPoU6u+26B+cVOBUoP7FwZVTf15RHCj4AvT8o2PJEkrcBurmr
TTyTT4OZVLlhSihGDNNrsVGWX6YB+s51iNxPxAfNedHLVD2OCax3niiqoqqO1tsPTCYSAgCXoeuy
AHGG+870EzLHkGjUQ7fUtaqMRbajiA1pDlsYsqeoUUIdHywktoRseV7+yeXTp36eY/ls1nayrwKB
nu11Ur371/vjqBRHIICXwkroy868hvY6hcDvrND9G1/wJhzQvgCrfMVEktvaTen6kKUDvZdj4645
+gUILfIoJS9QtOxZhWFrnt+PPoW8km/M9G96bOKh1nKHYicBBwNEcGtm+RCTPH7sknigYBi6uTvJ
rTHiMowr1XcQ8bUAiFfnm29QCq3/cHk/2rcGGdG0QCPl8QQOM983AGSzEzTwXgB6XBf85uytO08Q
yitcROCYLrn163btoex9aZe0S09jOjZ9BWo4yKfkaEB1qwhizAcDMgwGMybBbF4Qm8bbyxEteO3H
TnqPLQncfPQeBDc+xKBTCBVbnCpsytOZFUNzeHdPYJlvLll3qAMEi4eWExj5cZ5tZE49ND5Xt6FU
FC32LdYSjap/mJF5fTMJWPIM1srnnM/2xq8p0nXziP2Ps/NYchxZtu0XwQwqIKYEAYokmVpOYFlV
WdAqIANffxd7dF6+e26b5bDMqllsQoS777W3QwNpCnpKorWIULDd9JygfwXNqLFJs5OxZb1RUSgn
cDW7sQ72Kta/ectT9DSvZXYuF7P76LGcJJu8YcNZQLs+q/Mw+A58BUfHECDEQv61SjfymxF1aA6r
TusPMymHfM2uce9EfI3C1UZrvKiyzX5J32l37jLo+JMGa9H3IPxCRv68uqQLrhTJQX2d8hyZZcbM
ceJ03dksNJ2+PF8IN7Cn2aiDMRvqAxiCfOgazU6pN5Wt/K1oOLoCMLA5vZvGFQqBJ3GgVXP1v6AT
VVANjVmE/OOdjdzQOdaN1Wmtf+irTpZb7GDst4sLevDf3NXjR7KqIYTzwo5gO3Ejw9ao6O3tsjKn
yEz6loJQW25FN3lRnuSFCqZxJBJsMHhZbZtOH3bd2jd/qLCKcBLFfBK2UUU4JsftQnl3GhPmmg2e
g4/Zb3JuyLYgCGltm63dD9WdkcdttSszVdwijVT71Fiq207LrJB3mYnmuKgpktRCm9xf/b1oc3XH
rzyMISVh2UKTOPoQ0OFCl1ptEo0JesF9y2EjuYCsen7UF3YE2X47bkEqCHNdkhFY1ZY+RHdTuJKx
4DpzXvS9jSbSyLMt1uRdtPZiPufSGAx7N+MiMt+kzDOWDuRzeTJ7XTyaqeO9xpBvSYDHKJ42noZI
7GJe7Teyys2vBTpq3ej+NJ9T0cz70iqAYKoVgbaW17EB6ek3BKh7Cb+9tH5bTeE0EeIq3gHk7bIK
pppo+kOywk9Uhpm0ez0WvkVJYJJYpSf2iStGGbDIGLCqMDpyjXX7ErP5mMertbUhErhzbpdUDWc+
5A1si2ATggjWR7yHmFoLTxZGEKejvl8FtFGYlIXWBBJebiWVibPCW/vkkMzasmlpv/bg4/1jU0gr
ZqbkTOrB9WoGDSvJfM2mkK6mLgCzcOEUfdqzM1nI4bOcrmf92uwMkh2GHUKXWsKaI1H/0vXxuqUB
0qkIGEzAGM6WVa7bgT5X3TIXBlbjxdKJNtRWo5pJmzY4K1aMPc1u0Wtb23aoo+kD4hJ7k0bNp7HY
IO51FJa57mv+Mc7TWAL7lHRHPsSRuHGHEYVUcUDveQ0CZg11G9Ngzs10Rz9vf/pt72A5sqd0YXG0
nbw4wG1H3dW6O0Galx3aq2yMC+XmGG+NBkT+Vc8KjbGgrnmhOy9Uy9y03r7jnqBuo8BOA0H7iCxm
sC9si6lrVJvKdRp5t9ZzGjPMW4yOyXefxBAdsLWPVCrTyH+bJVgyyqZ+IqbU1Y5zS8cX9r7RPdt2
s2x5oSRP7I+gtCVYL6P8zlbfYUUbklS6gdPmRcA4kbe4jghwIR2PogtVfgq5xsanTmMSpqMtRMRR
CauQgA2heRVU0hs5F5Ans4KwPU8UrE7Aabr0J8LouzwygEDUnTF2vYFowvqb6PoeZu8NsqTubUQJ
xRDgJTHSMFlzx7mbF7zhm9ZpF+fWr4S73gLypfMBLuK6uUDnqTrnPKrVcXJFb+9V0mb0fvoy2zu/
iY30y8RyQF6gljHqSBFc541exN6733i2c8eW3d7modZSE6dRUyZbJ9VZWTcuceEEAy+FOpDtgM1k
08G+dfdq4Ozl1Z+UQFgBaY16HfQcIIgRYzxAcwbKArY9+WMnBRAtw2ztmb872YcF2zGLcS3vVMmm
ic+GtMo4nOslebHGOv3EHsa4207F7G6lVILxrW/b3viCGmvXN9XsIvowpgTbBGft4LKtro9anQ56
M2GZMpmrwgBsC+h4hkV9/2xi2mmjqnczfVd77vSVpK0fpc7at/vBol/YsBhVRS7UZ4I6M46XrhnG
Klon5cmHeh0LDeglS1gUEaetTMPJr4vfGiJ+f6nTxOtD2/bVznG1WW3mpky1TX51GVAvV0mk4izD
PIJZOXAWx/sDZ2Y/dHGbndLGRQH1UpPO1pszYJN1HVQkKSWWAJeM3j6h2/LTa4mrM4Un7jnfJOVk
xfuxaav4YmmrfnV7DrUFUK5Di51tAgrr92bus9u6rl3FkmBHPImW9aP06LqXn0yBa/I894gTX0nh
4vNa69R9lFeMC4EODfloM9GuIjMXK3KUtqxnbiSDSrqY133fi/iuXEErHysa9jubQxeGAF/dNhb9
sp7MPCvcyEPm/qDYIlPPrHmLZhs45/VVH4Qv8QJKyGtPWROj/jGzN4W5Cm6cpnvv/a7eSpSfLyfR
FaUKeXZ7bZrT13Tu6yeeZoRLEZv7EZX3d5eJ9XFZhHMy6379pbK8jMhEyk+u7jps1IBpQH0AMMxk
/pugi7YOSlMoTNdiOWmAeX0wym5B9UvkW4Whgda0Hd1LhTOUE4Kz09DqCmdiwYjcNYf23c8cDTmt
XF+AGJfbFfXxUGou3sEq9rMwJ8r+Rlua7GKUE53xGmtMv9yOaBxaMdOFME/GqDPMaQc6MnzAlWm3
c5qhsENi3mAs7fwQQ1v9BzRKD3DMMK3vZ+3JS2f50Kh2+SSVezkZmFXuFnc5FtxIO2ql7lGfOs4u
3ZXjDvg8OXqTlIdGM6GrtYIak/gvPTTE9Ju5BG6cPs1PUGG4wMzFYHmLL94Bh1tSfBb/ejBWQDls
f20OayL0vTnX6uzyFgY4qZrXJgGq1bgiv9Mpa/7WpYOZZRm0pwVq6IE8g/lUTMt4sIFATpaVyz+F
srQDw775wEfR2VBWp2fPKfxTMl2Jvj42SkhCA5unpC4up1ZueZN5DB6NOkEM01WIZooKCZAtGI8t
MDd+jjaJix4XTDI67QOZTMsEAuZp3YbWs7o3TQBHMWt1aA7Z/FZNFSNXhlupv1WTTPd9ugy0xWTW
BzKn6ZssO9u2bmVypOpApyym7cm8EUy4g6RkTzsjLznCALpdcu61DhRBxk0Z6IXx2ReudmBBRXyM
vcV9XzTbYijniTMayPBL5doItKHnL7PhorqMs3lCYJkP2rSONxhh6m3sSy9MCGg8tqOWbbWctefI
ogSxevqyGah8r+5DY2fRvJJFukQYpD5d+Nr9sPrTnmbW+vS6drjpV9HcMzRk+mr11Nok1wVa604l
cotu88rLtB1sbIE1QfejBRMmgZ7x+ns1cJrlmMFfnaGWvxIcNPdI4xieZ4TKViunHUvaBk5IbiPo
YzluGWCZfaBqd33h/gVa6RrvOUbfKrbmpCd/VVFrIUIAPSua9cXgmUO8HWN9oCrV63OvCmEEwrKN
x0QT3YI0r1dHlRQtjXS+mGe6MP3YInhy2BDHDMSMasPSBfbOM2cXL6mSQ1B0Y5JtWDGGRdqbqSDM
td8W5ggExFRFPQ7a2HqRXajy1XNsprCM4EL6IVg5d+rzO5gwpjoMCrSDav1q31hogKzpwzjEO7re
UPkXWzx342+ndrI3/Bk9ooc7EzRmF+c2SasHv1dOc1/ZuAjStK3e+po9tRtfkdaySQfbo8HBF42j
roQoMofi0hYWCBdg2a4UeX4cq5ixN5vvFzTARR2z1tZvcGjLnYb2UoXUvsXTQlEI/4fLDTOGVqIw
sohMmK31WjXFR+05Hb7jYeQgHJ2crQCEpCBMOpYZGDNw9T5XEkg3HU0UaFzbW6qKaeswUwAfGqud
nSvxaQLlXXq8JFvTqzlpuawOp8hMC5SiTQRUxUXAXba86EBm4wZpDP+dw1agg9AXYPKup0NPtTqL
ZmgIfO3oDe4RP6R138yOvE/WVe07oyom1OV0hGrqjL+s4K2OWNR1eP5Kgzv0bRowoKzO/+qYrCYb
dbX+BYbFOlrTHoszCTiDe4O4mwus+bSGexB1Bd0EW5RvKHbqeDNjSttTCnrnLpVxyDAYnES2VlCx
JOAXvjaEZEiwIdT7bniO8WAar0QZ+PeLoQA1ki4by3zjWDMeQMwoY+RWg3GoJKgOls8xUlOC5yvt
qngMJn1wj12ZkMrX+E29HA2yCSjNBqPeDf1ikI6rt+udcCjaC7+dpq3rlOtr7KRxUKXksu4K4ng+
ksbpvygqxF7RUkWrKPUQ+0zzZK6e8bRak/HVNrhXxOjFnEsrkt9slclHKiczBe8x7VNa1UNIGiyY
MfMcUWwIqOcfTWbiYP1MM44QFzNzyEH7GHzMeAyY3eK5myv7UA2Z9smIwa73Cgf0DeYyQmKLKjvM
eifPItFqIE+/6U6FNnFvsEPokir+33xBbcsTxUiKlNoUD1M/+xumX8tf28n6EMeB4Dvp4mkmeT/b
IHmjy0HvPpIBFp914JVLYrX1jnFbix+pU9HA+MDeaMnUpiHxe83j1HQ0a3nJKCbNreaisrr5VWda
faf5jrYXbrc+ddBf+D8ZRq3B4I9tjtclZ1LpOH5kjkV5v66zFbFkWzB8aPwvB38SAQarfoWxWRQ8
kGLEatTBv7Okl52KWM0vVyTmYqLsP7uuPb2VKdUHfqr1jzR6YPFhonfY0MCWR0ZoKrDk2B81+P/7
q8kQ24vGTRF0vj6dl77CTDOY6+9Ut6wHF9T6EFtedZeb6/jLktZsYd5wioa3PVIDpC9TVmLWCkQA
mroeC4TBi9B2xziyl3i6QPIRckisWp0Hdp8zzAaOcCCjEq959iY8syEnjbpNhjGvw559go+OzjFR
4G/9tYw2aNHiI0RfdLxY+WcWG+hMhoIS95md/NUhDUNbjuX6lRFFFvWDPXq33mTAFQ1aOZ5kgu/i
yOYk/aXvGVOFqdA7EMChdfNDmsCYNAyFk6HYxn0Og5PlROPtcF571SNRK74R9iptzpDC2rPZMoSO
/Nru0qhxUbCDAt4xiTATiT9tGjvNTnU4ZTapx/lNGJJZ6S+F4TjGTrKbzQxUyUUgUGOaVulA/dW4
spdRi4+9mha/C1qOAXLrlDBiFdDwzd0Jyk6xLtCX2KkYJ+WTwPOTjooeFJN0ZI+alTMPALNZIjkM
4qC5qjM/KgT5YChjY3rgEHSHp3n2kvSwNuZs3xOtti6botN4cmnmrBtX/YOX97G6Bf3yylMVayVp
bhTSeX8RfZcvLPsFxohI6gAJX2Rme1ut7SatiSzhdFsgdJMlOtLV25a/mjRq1LcqdfX5HTj/KhfS
6WpYjtrGI9aEkJhTSf6e9VKjJ/lPaLNFw5uxLNRrmzKBzc6t01swDXU3G6FeESWodv2q6HeRZQtx
Ji3FnAOmOx1spA+UPz0sQ0EbVDjAL1Ws2+0S5MLu5RkZzfNwm1RCJnBkLvTdRiS1XG/a0bfqh1VC
3t3qjg78HWA3XOWd5dG3QzkL4T/ptS6HzTLZ43Ji2qY+ReMDg2zwyYxRk6Jz+hsZg7NRULvCmVhr
hXmF0IJBboEpmvsYAAfbELsCP5zFw5/BgHCxAvSz7KGiRnlDJ+yOXML+0RdFzBhBszFruML+1aF3
fySYVo5jZ0PpGzMRDk1dMVXyUcx+8bgwGJck1dBtytvUGLKATeLFRngSBGUeHNwUGPjea2uo6RP9
8qzS1nviVPB3djtwMGUFZ6/p9bsVbpUegRn4lo7ZfndK3WrxNRCvtoFkMIJcXqkYxo5VUHo0WtuM
mQm7G5o6ckpQ9r7PS8HcNC7tLQSSeVeUibgZ5NQcIduaB1D6X2wAzrDt5f07ZWMe9aaThyrh0fDt
ynjUvXa484uifFrGKb7vCQ4QARSxfnaki/9e7/spfiyu4/PA0aZk2narxkmDbtlExqgIPFi7pHiz
/bibX+Y4c9udzyrphaQS3vZEssmEY8827AlK0yb9wZvhm7ecGhPLRJqlTnep4E1MRZ7JNnLyhYN1
iuEVSTDwGLP/MxmtZnM29qjw3j3XIy/DdfEM/9LknkUwxwDWvy1KL23+pIR9xFFGcotzgRmqVMB2
Hlmd3XrJ8shM167bCYRr3gyLq51L3CuwWVhXP5xxxevbNdlnb4LBhaAX1p0edwv1pdNwnRD2LP+d
mCVUaRPApo26YuRRXnxSeg5O7K7DAe2OucMs6/5zBrTPDlirSg2D28IyJgM/rU/cTQ6r6ILUlcfa
aefPbnYncAtQCZt5ROfpG0vquN6wHctiP1U1rwUQi968W9kDNN45XpIPOylM5T650G4nc1BtFipF
EMie4dGEeN+PxRCAtgxVmIjEXMNSmVn1YDJVoOkGcMJAAdTRvBUVK9hPXY3VfDul+UgdLRrD2FRA
gDQ51ALtiRW6lEyujigWFkwRgmWulumu1l2+ZZG3Wr1t42YVUeuKqQWjKfp1g4HMpLnJR+evVVYc
KRwx7stotv1+WLLiw2NaI65juom3tuMfdM4WEW/gfp0RA2oh4rM7Ya1473Qf946+IFw89EI385Nk
36S+USMeoQAYYurvVIrCn1WZ8djbGNi2uJjVbsBCJQFUa++6kxemheEWvrOwWbTKDcwlqU0QYiYe
EUMazWNthovFY0p0pGDosSW/xYXSfjgs5M6iqbVHSiEyDpfNTMADylkiedP0EwssKAam9ale8+Qj
L/qZ16NbM2eEAHJIwTGyFuc5zp7llOal+6bm1BZBwU6H7DASkB/m5lJrJ7stin43XBNIdhCWZbsh
yDFZdgajT+2LYPQpD/oskVc+x8+T3yUP28xOnslU0OcGwayfmvBb2FXieOriQflxxaM0DgVxA2Ns
p/afKcu76u9QuSj8DPaL8qAILqBEiRfCcVJZptPWN2UNfOd5EkfHmpZZcqPS/roBmgAvl9PBrUX7
4Nd6aqeBTfs0HUt7nt0dTt6xx8DU9GJnZbMr98QN1A8oKf6DZKf50zC3ixlKLkq15TxeqrM2VON8
w8wkv69ZaPe6To4qA3ZYz1lkOdUcRyVBNfumtdubrC6Yv9L2I7gQQWEcF+67IC067yUbJI4Tm4L1
d8by5fhoNVQX7zmBQA7OCGJH4fSU+lTMbTt2pMz9J7A3EWrTSIl5I6QfuzsGziIOO1DVc1IY2eeC
GenR0pT9OlD7IJCDu/BSEmlmH0dCFdRGtqNOBBKVrveIejB3j3ncBMAgjJsqztHW829isgVCLx9x
t3nYMpaQjDVofvCS4aFhfBuZw6pfFKEEZ4REAQmiJQN5jiQakXvGqOUZgCEHUC2SOLpCVfBfOegO
/ZnIgmoU4yGPDTFu5tkEM9LL+iMpr8PLdfLmT8bQ+WM6LuXXsqB5BjxhEHMDRdCWF1i1Z3QTRyz+
LGr81XH7MhJHtpvc1LmpYgIkbN/ULn7CsTO2zJ53iTHPoLUaSlzFJ1/8wXPNXbkO/aUnlwqLZh+7
p8WBmsl9s8/DNKa6DAq9KJ78UTPear+ySPk1R+NAJ5vTrCf5Es7sF9e3zOkF+hNIP0fEquVQOwzY
dnZsia3vGejpLbupieDAhLJZ28rADFUNWow8KzPGeCxe3xQ94QSyc3VUs1UdBMZDQnA6e93FtB4b
coenz85tZ6z2xeDPh9FXbiQpPyMh8/oWHoogHjCX8tjk7LpB4ZsvZVVcK4U4vdRNHgPUDNazW2lG
cczLCm/3iEZx8YbO31m5r22l8O+VbhtHmwwe5Lm48I/0wu2fAcVk7+ZL79zVXez3Z8TK54T2Jcxd
s9l2aiFbytdS3kwIZjzW3XrPtxBnlnFPBwb3PaGy80BUGOACUSzVEd+qTX1ai0NPozfcloTMYFoj
JzghmsCDA46ztPrSSGu+aZauOGI4m4PVYdu2U/TJb9DR4c3Lagn3h0mfOIGeSBHH4+cVBPJtjImh
NFKDxNPKPqTixP0+7ErSPMKyHHv6Bfyi187gKuDMo8Tu6UA5b2PbEnwDHQIQ78YrKRUicKz2T2W2
xmWoCdbjDYPROJ2qXe2v4mnM9P43S6IlisbgH2RWWI8NbAv5xjSVCY+CAWPjuWAcntHuLI2hGIMZ
dHm2lnSUGrgdnQ2pBurG6peZmoPKbcMzZtiMC217AKisZcxQsGK41DYFw1dnTc+wpN6xmrqFPxOR
uAZ4OeuXpTPaMCa/5ZS2tvfZFnP/qyGm6KScayaNo6CgEJL32PkMgC/kkWPvEA3imnZysefSeeBk
nbaVwWSVKAzxSJeinZxyHk+dkZbD1ubq10cAQOPo2Gzg4+EnUqTBnnrFAEb/pYavN4KFMzk72WXZ
fnZSGvs29fhZBUxBmNhDvq8IiL0p4nG+WrmHeT+xaO+AHjxu42Qwf1EeqCc9NpG6vaVrJKOqpAux
vTrRPCv8mHnu703WOeGHiktKLuK733vRwex32Ic2ApJ4x9SUxzHW3VaFNs1qsveaonvypDG/sI0i
AVmrNRLwWmiBxeTGBFPgAoLKtJupnyh/eszCK6XgA0mJ4uQZ/3ASs9lRc2m8VJFrzXZTDXp9oZQb
4M4Eg4B4hSQvU9ntVdnXZ5H6cTjY8XCz5Ajr0L3x0e40/Zn10CSnKF3DutBcs+A2faf/aTvau7nE
C2I4RvrAoV7cOk7abRPTaV/0Yiz3IArOGSG1j5S58A5omfPu8m7wt8zSiiMvNuQaJ83YJwxqM4VD
tTqkVlJ1xNB1VzmIZxX5+V03lHid+1GLtMXOz3RNmKWNsQxdC/wyabyJsDZSkv4UWL5/rdf3rXLN
4pZezVBbL6uWszE2eDHHdchDgiIMvC8NfRpJWmR2zuxayEhMtQ+lSQSVinxWJOSELGRko//K88Zs
TzmHWoobaRZdz64aEPtyQ2gYFfNGaq6IL3pK0cb0nPU44wOQZWbnFMVtxdwzJwmHFEYr9b0K1pO0
MNgniKDqzqFPF+S4xOnAi7Vy2rW/MPamv6B1GarilnMYd/OmcUoYyzPyOttBo5WIkeRLVQROR94K
7faggZg1X/93Zup/i2T9FoQ9JDMQjsu6Yaq5iw9S2eFn/9FHf9+rTY5D5c6qNY/8OO9dvxxrqf9L
ivR/+dbf92pnvW24ZVkbRyySWMJ2fTn8cCvP97XamgGdUlBGH5dB0bqtzqbX5/ZnWc3mtwDcRIuZ
fcjCPCb9eEu788rR9y+B1//tJ/mWfKtiXmJgeeaRmDvM2smjVgB8/+xKfrtJnFmHFTGxSTRV/Mse
1IfLrf7Dz/6WNo7KAOdiueORFJuSd7VxyLQf7p74JyX4P/KGLQtbpsnU+5jC1G+tzLSIoPHkDy/m
t4Rx8HkvFzpRCJSUmJyKCPjpZ6n+5re9BFXXEsyQifZIKvCmebNy9S+/9vVu+F/ykb9v6ZYcoCk9
WXt0YC+0oISDA58BwskIkP3hnpXv27ptV2C8aCT/iFH8tdrqFi/w9kd3ovFtidjCcIAzvm6Ppe99
FLK5Y5Lx92cf/f3Z7KyhqNyCtdEEGOt2iMf1Z9t+jG+P5tKNEkEpU0edIHpvuROq+Fmw/Pc93YTO
ZTilE3VM2Gm4tY3rdhWai5/d4P9E6//H4+O2ht6Zvbbw2HvWLbREd4C4HH94Ka8R3v/x6WkPW9x7
43x05ummN5Kd3uT3P7uU355MruTakU8/HWtzCFnf9N67ww9/8W9PpmcRADgY/XSMWYUZAtqI0O2U
+bNfXPf/39+EPCzc7sA7R0Pl8UUutLjE1mc/OzW/b+0uCG/ohAWr2l994u3ofMWx+OE3//Zg5j4c
wyxJjBUpyr+vNTQLlV38y2vrvxxu35d2S61q48pcB1Il3QEgm5lSnBo/u6T6t8fT8/u0ILW0Yv+L
C6yfnKTd/KwE0r8dnFrSe8WUyO4IRgFiX2Kr7gwCvX50m3/f220niyCCmuRyXuCERGjJc77k88+O
IP3b48kmzdUUxdgeY8O42tFcitmCKKWfffVvT6hngJKsbtMck3r1CMqYLgzlm5/tk9C/PaM1GUi5
kfHVMYMUG5JBIgOT648+3Pi+u3ss+6waJw63TC+fSHdBi6nHf1vfK/7ZefH/H9DG9w3eWLh0S+WC
HwaP7JOp5bvGHl9QEUlMa9mzSC5NcwWW3UPrrselkYHq6/UkPL9aI/IkkhcMjcUhF+yzcePep9eR
TXBtdJBp+z9igXAB4RqvifMyQOq+jyXdLhkN0CQa3lKpYBJHKEOhTHHsFPHu8/TbXYhGxb24YRjg
3c21X9yWOvQi5NpywY2RHV3CpDZpqh3K0X7MpH+bs6FqnKfXRaVLuKwFQzLavLXmn23dWpufvLou
osHRkxCsxo8K6V9V1fa+wF4SlslowAOn08EAEBQgCmSnq5tlcZNobcTYP7MAYG+Vcm422Lq0P0QA
u0wOxAQBQRrvRCgKEI+1a9HYTzhRG4ZQOUGyaXbrd3F8Sx5mqCf99J4rE4fj4GwVy2FDeP4bw5Nv
K3LtwR7LW62eEB/STntyZbN8Lj6VgaPfVHVBkkzcuntDI5AHTyWhBF52Tfp1jYlgh2UCwNT6ZWNY
NQAKXt0ag469YcRwypIRYLO5MdryQNNaPy5eHO+ERvi1A8Z+IboMa5sC8ZtIBLTNu0lYd5Mn5ogm
sMI06i64uTCEB3WsDaGVz2Pg5H75mmdgVdmg7QwQkbuCgCsy2C6IVfW2avLntay8gOqsVtHaanvy
Sp5aTc2MRbBQUm9ufRQxtSVf+c7GhRMAhRJ2JBe1JzeAKPsi9U6kMs5QBuqk4bXE+yYCI4njwOPq
d5olXLz7zrKLSRbdO5aByaB2I/ir/oUpIzjChKJM5j/TSrdyfNJqSijGwCR8KyDYRI+cWTOdAGct
XjTHlDeeRUI9aTZ2R8Iyut1g9eLQdmo4xf5wabgZr+G0oecT07fzJFUWOTqzCKpJ7cfBOc1J/TwP
amcU3liHzYS5yfad8qFHqT8poZ9zkijDnrTgIHV9LEsG0ZkTObM3uJuGYOj0ZwMiJNJJweZGy/0q
EF5VHN0VMdaFq3c8nL52siMwH+2xv+q6Hj9oO/71C09tKxc/tsvw6TBiidp2NgbJxPEqNlqs5AKP
+tdqr/fDwNqpOz9xe2LMe0m2kLGcSL5T5DnXPMLOxTOhaBBelrNiGRpZKKpb8UeiF2EXHCbrmLCn
4s0eR1yQ0tMfiaVwTmJuMBKQXVu9zqS98CPYc8DCK189El5zFsw1zOe4GVl00BwKy9FPGZGub33X
69Fo+nedlrf7dUYdctMtMUYHx0LX95cp6q9aM/Y2I+yE3Iw280sPBmvnZQn5OOQVkJfAPR1crT14
YJb7giSgqJqz41BYN+SY/XKTybsYuUl60yB5stXarm9rVpbEImSZ2BH9bwbNzMx06tJjpVtoXlWv
iJgg4pYtEz4AuSPcbI26KbNOwnTzZGuOix6R13wWmW96W7LHAdNI4wqhKmJtW6v2Wll9pClLLUg5
Ybl77jRfRlxrDM6L7iXLkLyNvpZhit/zNK3xS5k5V3/YOlW3NqOfyKyaIxo8zwbhu/54nWE1NtQg
0PyG3BxeM7G9x2XwiUHSePE1mjiQdTbCop52W40JJwwg+Cx/nvRbQdBFuMxKQ4dvr3CTKzUt9HDD
PKe4pUKvl+7WKyRZOW4iuRYp5jqV6fWpV+UtYE18Zm3DrcYrvK2ZAFqWBpwNQ8MukZmIMV4HBhHi
74bT7utC7rnBtNsEy04UuymhxwgM3gKn1cgKOkB0pGhh9ONxjrv1T1sDRhW9VTwCcJnQhHPyZmj+
/JjrtvMm61E76w3kYzCPg+9/II6PvzXCdyWpOnX3FMvxC3BNuyH7DlZScSkhXMdjohFJp7ii225w
1weKijUaqrRdtyDAIACoZL8nW9JPTw772DQMKHqFA0jZ5QeDccVK06nAPNeaob/Kbpv6siaxXd4N
M0a8YmDVnmUPCZyJXLgyduP4RIP7H4wUk70+dNkrSMDQHCfNnlQwQOCd8nny3cDyh3fZw4FaBIkf
p2oGpyt6TyHkOMPnCP8Q1P6wgmXY4sm3rjDJgAExRjjYEm+Co4yMYtwfRNAYRIcEPbFOe39qvd1a
NMkJ4YTIZ0Me8QGneKs7+w7EotpayI0HzdeRHMw2tARh0oGqkjvmjiwoWu1xnonysVIk1eUv8q3j
3mikhncfLvJOUCwy2YnWJc7Ll09TWhqvOpcUrq/CbUUcRWO3on0mu2kdt14nG2vr5ab7Vk4+Slun
696lq9Y9ecxqbwvYn4X1D7suXzG5anbxmRSpU20ZpNcAZ9ZfYjW8h0aimA5l9sfSkeqg6ozmfzg7
s97GtfSK/pXgvrPDeQjS/SCRGi3Z8lz1QthlF2fycDg8JH99liqd4RoddFBAo4ELu2xZIg+/Ye+1
X+Vc60dBqPrreN2Qt/h7w5IDGc5Ek3r5ipqmXKeZHLB9ZHAv8tIYbzWJn1rGFXQqb/CtPVD3Rxxa
xj5BLYjN1EufvFbMt1pe2dvrmgNFsD0ZUWBiQgNAx5YJ2N9tPozLna0vNB6Wc+BAS0AmlhDoN6Iv
vZwUC0Qda489bruu9LLjkdVYaLEDg6VHJer+iJoQXBXBTPKiMD0+NvnY3/jeWD9hlpLR4FjJM7JU
QYGAHn7YkAo079j+T82hMEgBgsSXOqRN9azpZFpzBuVls1KC5llbbAwcdqqFCNejLG5h6buzFarG
PilAuSss05xqqnyy+1gRVRBfWjTcBualrtyaPEmp62DVWJLfUPzylmTtU0whtkZLVt/NSc4nV3na
b2ViGsGXTm5okLSBCrMPQ2O3xTo3Wwdle4+K5p+0iteByj8qcb8MWrCaDkAGZgtmCcrfFZAE3nkT
HA4wcROA86zUb3V2RvCls8tT/O0pVc6BJwxVpOyxcDJ+BXDxO10MTr0/t+vg98YqF9iuestc5rvY
nUrEOEM8VcFvTXWN4Mt0tGyKQHb4qg91RjzHsQu4MQ4iT8zn3/sLvnR5BTwdC9mfdfCcq2C3DY6l
IGzin1xK1/f5H33SX7q8gHrDypNxOSQSG8ze0hDRpnEAUs8UZjb+VhtsBF/aPVTLsnGchOvJt5tn
t6unF7Se3e1vvUP+l5GMZ3Rcrq4+H+TUI4UjTVIdMWHhM/u9n39NFvxfYzCRpzB1EBoeik4jl0LS
X6UsmUTxe1eQ/+V2Zs9oWSOWSqYbyGxSSHo4skoqit+7B/wvdzMoOZXYir0Dy0gP6ZAFfl2bG7Q/
v/f+fLmHU8z/4DH96aAvoMBalQ03wZgE/+Qsut6p/+AK9b/cwYiWOtR4qXGwKnjr66r1IAxntIS/
+eq/3L/kXsfAFbrpMCDuzODzJk2Ypd7c/ObP/3L/Jp42LIhl9IMB9ZxOAe9dwYdc/bMA4P/r/fly
B9vkx8RoU5dDqaMrr/weWQsJkeryex/ul1u3B9OoG1WjDqgljTtTFU0cIgv0/N+7ubyvN2+J90ia
MImcMpZvNTAFIgEd/f63Xr335db1VS8s2afqgCETqVeT8bp9vxp+LxfV8L7cuqZpdUGleHeITQga
ID2Gfg96cvr8vZf/5c4tW8vusLhMh7JSZYi0hD5H8juH37s2vS937ui4g7B7Sx3ixU8e8tGSc1QU
hVP957n/rz+mf0s+m7v/vE37v/07//2jEXOH/3P48p9/234257fqs//367/67+/687/522NT8b+v
3/Knf8HP/fvvDd+Gtz/9R1QjZZsv8rOb7z97WQ6/fjqv8Pqd/98v/svnr5/yOIvPv/7xo5H1cP1p
SdbUf/z9S/uPv/5x3Qv/6//+8X//2vVP/Osf10DnMXv7+g8+3/rhr39ojvcX2zFxaxoGpGTdtLiV
1eevL7nBX1zbcD3Pd8j7cKzrQocYnCHln/El1w/AT+K+d2xDN3gJfSN/fc00/+IHvsk4xrEsU7/+
u/96cX/6dP7n0/qXWlZ3TVYPPX+M9Ss4+H9OW9fGD+Xgu7DdwEF8bnpfTl0fW72pLA8aK5uxJIoB
P/M8zc1Ojqc6yUz1qJF3qh+8EjctGorGXULM7Pb87iCMeifKIfa+D8aQA+gLNG1YW64LDhsafGLJ
NYMzONZDo9X3QxOk2QYxPxARmCtwEFZ4BqZ01Sxzbdy2pT8gHp5Qr60cqP/tja4TBS7WleWl6rFG
ZXVSuWrrXQwHqLEiANnLZK+XoW37CO7VXDyXTdsWexs1ULWxEQH/VJUYvucIWfHmDjVwpNmDMgVT
Hd9hdp50a3rsoMmywIBIzWCAJsjuowLVJt+aPbtUMz80ZToY8NF0e8n8rmcoopdJOyQ6yNjUG68i
4iJnllq0gL5+5UoicEXEeNQNXxy5x/q1lxRQ2AAN7ecxOAKFK2/RJCZumHrW2rPsC+KsLCR1uwV/
qZJoLIfxvPzyytm+GzZeekHr6q78vDs7ciJCCwfgg4QxHCHA8fe6CXENpQ4UdWf4rK/aQYRIt4nr
dHsMFQfhNz8Nbb5YDkxnjD3appuyp1KOcgvFZNkQjddcmPG8kwppr7sAtb0di/aJMW9HHHdVR7le
vGuJ/72eSK3gumy24OB+WGQS3eqWFJGJ8pbEm2UiTQPdO4TB8YFy+RU/l3EP09tlEEYgUVkn8VNh
zsX3jCtglwkXTkPvTkA1fEUneIVyMkOR02NmTKiKyL4D7zXqGUgDBc/wgX513uN/i61DP46DRYBu
6WOZb7CBr3urcpR5RkNlBxt8ksOwzTUGacJcbD8KyoThVSp970GbBlwOIB00esPQsNvMUKE1MieQ
J5/oDffOm4fAv458jNrxfwo9GYDfJp7sA/MutYHEoQ1Tg25kh75zRB3aCxp35o6VlUYQ+uQ9vrdm
PvqNfvXAaZ3xoIRjMofisUSZMO0kvqULXXFwGVXf7bJrE415bpmZIMZEZWQDUx2Ty2PRpA/31oVd
gLVq2FGEtSdyOcVPQouGa3IFZE430F1yA5L5zMwR93/EAKvU+mc4s4yUvbyI18VYm+skUZi0J+sO
YxcjHxeP7OBrI5L5yk3tEKcIVzGRSGI8Yvay/INplLNA09NiKN/BBhMAbCftqGAr7QiZYKITQzqw
NW2OrqnBq5Seur+BKcqAjHjDXA+pK2JCi5tiDt6DtI13JRp6uYZhQdimnSTY+gklwunYP6Vd43zX
FH2oX40pPGilqc0sRXrH3GjeImJn2qAZwYYABh3PJU9HFSRMzWJ00GaFA5Tn/ivcKm0F+bTdG4oE
zi5vobThhFwFxGVdMoYph96u8LACQADXcNuTUX1EHVzvBeLzY+FQmhMRoTYEcnSvTTVrxytxkBnB
4J98JrBvCUpE9mRc9sm88GZYCa4/5/otS0oerbJLxvPK3/Y4HBCKdl52ZI5GOkTT+VvfBAdUmsyb
mWJjI8hEcFOQQ3puapCODQmgO93O8qNKlXb0bct+yhyQNX2SApLvgVbNS8506up95z4B/MKvLIa5
fbBnMvgAyl1fVfCcdJxYeEGx7od8HPxeVOSvvz7Bphf6rpmYKfnMaOEluwSmwDLdOVX6VjRadgSg
oR26BtRGQlLho//LFJCr+HZg5L8mEIPpUSeyfT0Ow6bH63j0W6U2ignk1iGFYuVBCNwThw7xdprN
29YbVeSXXD2ZcJiOTu43P57zt1+/nyFa+qLwhW6Lnu8gDjU4/3oP6cSmR30iCcDv7HTCQeKkLzq3
3kfSO/4JvLT1MeWDfrnOld6AI9dh3y3ET0ire0UDvrxPeN+ZZiWSgemI/hW/pvutMLRpPyRa8Ihz
c3zollp7zsTVRVgEGYEosF3bsvZvFLk+68r01c9MacmJ4SM5QAYp6UZXB8J/sXByaaz+4pwkiOt7
7Jomt/rSlOPBmlyaSSZEQMyalW0aJvUcoJvhQI0Nkw4jSbHX6qZ47DMa/omcVEAVLkNk/WFo8Ta4
9W6qLUiRBKwBBdmaZb+vPbkxJasUy3oXvt+s9TyxQzKwa1AziAhwYd0qq+VC9407P1lexoxK1Spg
lQjXLjZLZWDJ0gYttEe6W545M8m5oAACYrQ3tnSQBTe+hXGINbCvZUmUZAFRCH5qH3ur6bd6WrPb
YsJPspQHwwXnza4j2n3VgyYzWH4Obx6Uh/UkOyxran62vCDj/W8eyWb5LoljhBnUhEatPUCdbc88
SwJ0sjggDMOsolySws5MXoVySYNoXPxyR46N+zQ1zoTvbelfQeWLyBuZr3XZqMEBS1NGJca0dft0
bwTtzMFt+z8nvd8ss7fTDTInZrI8gG8s9/0QyyMouy2u7HBUrhUKJKi3ZqF5JyJbYRCpIVkDTPGP
cwmHoigGMo1wbgmRPsU1WB1NxbBO2v7QDvlLOyxb4WJHwanmbpmYLugJcGjYrL08FyRX2ZjdzwGu
3IpBvB4GPcwnEtq9Vcl4d5FaG0nHqyLsPzW26GANg8zfJGx/7Hk0wxm2+k1SCsDGuJHChiTIqC5T
jkEoeYdRx26pd3LP/ZpvNVC3kTTEHgksZ3WDBzqZ67d8ziYeioN1UbZrbRNwh1CF2uAOF3l7b/Qu
MbBeqYc1GNsHoMvmlvQca1dUxLmzX8umMKn6LOx1w1tCYqZZmrpGcAF2v6ca9PMQ0LK5L672GC6+
NDsvfQWpsgToxVmNId6YNf1CEGL30s02CLZuzOTeh4YaUpD6YF2Iy9whOB8OXhB/ZKM/n2PTUCe9
HggRBIId+kJUlwzv1Hpp22Rv8JCGiNHFuGgCd0CKL61tRxg6voUxPYPnaTednnePFTxnGBcaXinp
tst3PGbE+klQRhM85PWyJMz/ScI9QOwZNwhCtGNGzNDeIXPiaJGFvlOcVx8TyBkuyVxjWd2NXKZJ
QSg0MaCci8Z+dO05Jf1UodBPiZUJF3yp69QNLHj/w2y2PA4JVce/KGYyvTTFup/M7JuM2LCQWHdI
hlUjToRhQ1jCorhpZlNb1ZPePdSKTewMYWbv+nOCncObv8O0BSBRmlmyTjovuac7UOj/xyWqJ5V+
MtR3IArJfNuSKuWuUly0ESJriLWVcFY6lXqI8Hy+E8oMLiLuryX0tOndQjvT2MY/+MHFXaCGMhpa
zn+8/cvTiEcWefbAmkzL94sKcGbPdugW8/yZmJX74WPz2mouKw/BthNng73LcnTTThyr7WTkigei
62Uh8FjY7+gfKGLjnwG44cgtPRLIsuJ1KFQPESlrLnZRkytTN89t1hWRwGaJUJnA5oCSMfQwOu3d
BvSkBa9uOxDxEuUANCPfq3/yRL9fsHatyCrlRGOTMgbyHs9uCgA0h6mDgUju4CUO+zhIq4s9k5FA
VcOpRuLFSxkMjzmlPaaT/sML5A+dwNv14mhWWBfCvqLPeZhhNHQHjkssJaOZv7sqD0KZ5G/EvPH0
I49+Zcj2tuMeY3OGRWN2AKU1AiMZpUaPR9nFl1DooFNiHfDmABkHqgfb8wynyLTk64kwmmfdRiW/
IlXIP8IOZx9IuhKlMoZWqm9Iro3aTKT4hogRCOLQarHJdPPNhxGwo+Cq31jAcCgG5WHG9wywpgl2
sZ2JC9t/tZYGAO+KyBg+JrAdXYkyT+rTAnVnfsBK6O7stiXh3MKOPPbMIrDenmuHCMiyf4J1Zm50
cumieZCIDQpX2/Rt7LLYLWEneYu410CIr/3Ev36on1bme8RYuPIuadSEOaP9VL1GoduCfOwEVJTe
GmvIeJ68jFo9kGubuUxHNROnVOvnXGwyfu5boYmQAgtnB9UStuel3RPVAuQLhPN6KoMfGN0KbNqy
xrHH59R3ZrwfedTB0NMeC0iOWOWg3dlKv4Jg3Fv2yyfNNpatBhn0wDIhCSGmBZwiSCL6BA+J0DoC
p2W/bJHNp8THIh2JaNKB2zkscqknc4aTi34fEzTzogYS3cd4usy1fDMWUT7VqgPtb4v7Hjf9I1BD
c8se1fpGX9VviCD7wPbpHgJLcRZ6aFwn7XbRm3Pl1VvlU2nVCSHCQuT1vnCreW80VkdqbvpeTNmN
zvv6EhswJynX+RxJ1SB8BB+WO4ISjIkDHZxkDh0cRBHUw2LrDCap9UEp7Btl49pWoDM3CAra9Qz8
ABBVwaY+WIZdURKtwYosOI5xQnmmfffqVJ68YCQVo9LGzzj3u2crM6rQrzKCLEgF3HF+EeJbiPjZ
cuz6XGa62hL5HJ8U5JsbJBh6qDCpo/mm5ol5M11dJXeKkOpwmXvnlsUT8Ydu0/Rrphjq5AxwCWrD
ck6OBfwyreRwzjmc1ym5tCgoqvacmTNhvoLZ/8qgiyfHbfkg8msJc+iNlwkowna69qEUKy7wRhgG
MwS9dzyipIN25hyWhgtZIqjSGivs8H4FOvEsdDOMpo65dTNH3jTc2PDsjG/OAobX8XPCiJzW5vpn
zcroA58rZhE4BsBpOLNfMKZ1W9XG3mPZe/olGQf7Jg/wBxJJiaQgCBa8t3NyNXpeML9BWhlcC4ge
NpUsdXc+q+FQjL5HzHk77tXo91DSWtzIIITbjTtP8R1/XRa1fXO2l6oQK2kp54GwkG8dEXKQ1YtU
rqSwgzsgaATNYVF8b9zKhsXOGoMKDfqto1OJSIl2MFauXC0qKXfOoOnH2s3j0Jf0UFQbwcW2yvEB
0mlCz57nJLQ01nyfNpCr6YWLXVM7AGmTXN7Qog5R4yXefkyNPpQgAB8B1Tf3FkyZfmVzzp5aCI1A
g4fuaDVOcZaxP37ME2xQq2rNnYfn5oHEF30FYK2OpsbWXgfLnXZNIMl7IsP6FlZD+01vbYR+UkuJ
9ynyaWO0HC6D7aTPUL0uqd6cbJp/yPngnUX/5DPOWhemV26Eonat8e9vl8l5ytrSiQqI26+tWYJ0
SYS/siAFvbTCK29kThFgGMsbZF7BXjyet7JzlhvbqT8RMRvHRKXLTYxbf0WcLKI3FphUE4CQU59b
Dt9yv7NrwmIdgAvEwCY/msnqoziP38e2l9sSq35H+9UDQb3tEGRdPHd2f8Z4gleQrSXpOcK5aMTl
bL1Mkp6EJ018r2unBOhOWrtX+vaWxPYg1PW0v5B7ZN1Jmi18azErf4YOa+acJTSKVrqh5nKzXN+j
eIVGxzR4QWj+uCEILtZTlxCYtAVSN5MYBQS8n3ZjVnsAloxhHTiV2ga1p62DrtVegbvbax1iPQzX
uHpYVEkKNXZC3pi0BVXFmr0XzBiJs1KgqRzH5CK0JrI7i3ZMI0Dm47ax8jSS2ELPRS5jMC5FTzwd
MLYazdv3ZuZF9WMCrHzQW3dnorm8Xyirozo1QIMOtCcpLt1Qml6xra9TAj2R+kbLedrOhb4PgMvu
eF3pPpgYJjFrKE/2CHkFN2H2s0TO9FZ7wtgQQoNRtan67dhW87deXLNXk6ArVxx89g/w6NZaNIv/
5jswDXIUpbBOB3/n9nWzmRnbvJY603Pkfcha0FAYHwESzefBR9+wQuoa3BvC12/bJdd/IFGJI2f0
ocaSfPEpGSeFSYGqE7DDtCIquN4EkgkNWG6HAcoknhlBxe+yzptznBOMXQ9ec5MIbN2JqtWPLJAv
VmIXZ8QKOOiGnsKGDICGFLPJxpepqxUIiukbydwDR4jtv5MvnB6Fpo+7ggd3BdpgdsEMaPnD2Mcc
wg15GKq6NtoEfx6ayQA22iJQJb4lvm1SuuZVUtXEZ9skF5wKEibImJLZu4VIors+dsjHGM0qvwOL
S0z7aMGxc3viL0fUUmfLJdTwqJYgE9vUtVDkVW6kQQILbeH11gopLA+d3BiPkFjbvR3DpOA+aIPb
eiLokGlbcTLARb+VZkusbKlBd+jU0q3H1B9fKhIaw3jm+Q/Dcnm0Ezc+Bq7UQphm5sbEfHFosgzg
iEVEeKtp2qcUDcBsPbsjJ228MytYgk1cMT+D6LONjZazsVhOSFGS7ci88SYnXebCKtigKJ0D5I2V
wYAT1ussS3ECxX1Nik6rc1oYVgTdabrl9gD0PSfEuVEIiSZ5t8zgnRiAB5vh6o1W1y+DET9k1kI9
NEIi0x0Sp8hUjUBiflSECa5NKwDWcTUhE5rVWVVyZLhYPkIWNqmCzOt26MlVImO/xdBQJ0HRMAZr
pWxUXPCR0bbPJvwRp19pIk2QrpjmKpnyTZ0n8xZJK0e8UBSYCPBGQAIPneZz2fTFaUwTk+OuRLyc
14RAGaZ5aC1zDMthfk5q+dq0EIVSR0Z9PW4autGVEUN4MgwmiHFc7bjBl1VmaMSuDYMZLgy5j0RE
ebvJKDGpmYpyzfKTkMxCbOA5gaeu6w67eern7dzNLL6C4tB08XCiTcoJppzs99HL8zBNePJn0rxY
Tat2bQBxGhMPQZsWiSjdYn+6uuge3KLXIhLvGc1aNFLLXOZrqzPcHUo9QCtwwdZuCiWa3ipgdA9P
DfE0s9dqwEbfQk2hN8lfJeDa0Ett/S7PB+2UtZqBYmqRdsQjJbh1PUa8QTY+VllJ8luPSg+VTLVq
B6ifWDrKTevG6WUESxHpytPC3upPS0JFf+Ws76Tskn3Qu82pZpa08TpFH0X0ES5S3ntfR8zoGtrB
+vWXcTk8TjVsSdTZq2wsQHR3MVVf25LcS2dlBumI6FP31pkzHWJMh2Hv1eKs8mZvNvmL6JPTKLQP
MeYk2WfmGLEEz85IrS8QBkk99IZ5DcDW2y2B44Z64lP9Of677/agH/36lRFPC+QNxTf4hRSaRuKv
RXyt2ytz00zMfxcJDsg2rQuROFwACsx9bemAPPR5nS8aoVHaqMF+sxqibZR/m3JzA0mH50IySrX3
K+9mIDqlN5tXNesOuXQebXDrrws7e+nzDEg+4QfA30t/A+ig3zhX6abRLnrIcuJk583jhOsY4hkz
2dpyb5DDY+fv2BjUQJ+i1kKfvVQTlFIf+s41qbdNIRkSa2cisC+sR0/rv8mAMZ1JaM860ZA4D2AI
Y1hM63z2VVilfn+0ffXUz0HGcKvRN5XQX/FzJxwt5Di6MnhsCFuPWpikJzPNQFHQi24DS1gH4ch7
zxVsR6ZyBHbdJihuXE1EQTNlGwf5d2CO35FiPzgxI5G8ybec9OB+BhOyM9XJXk6F/kj5mG+z4AfA
fov5HeEhhR48Uke+JNl0S6NBFpTVpA8ZFNWZfc65MDyEw0iST7ZmfHixx6BJhHqGcLmDwBG0JAgq
dGwHy5+2PDFLzjQuCSSxajtf24CgrGHsi49xqPZpgza5je2wKfT7JbabA+nwSJGxFyHcy0PSx98I
bGe+VdH3GNnIaiu2e3TMsEnmmMeHVvv1zQLzkS4pOSigXltTIxPYEI9JQdZRlhnYLDRjV6i8hDRX
skmiYD2SoAFuhVLtRid7IqWvVru+IW18dpfgdrbMD6saSwBOJkmYWjuvnVSIi+UDhYTkiG08JaiN
5v2KYDTnbV3Lbxl8nAwxukL98ciRTphBhX/cKuW8NclvXI1uk3wXkzBCCdOQ2GgEi9Rde5ziOX+N
loe9M26tutqXavkGYfzmyrddrGlCQCcPZSFvoeORsObExcYo829zY194v/eTZUcOMEGL646UaDK2
mbpu+yJ7mHpiDnNWf62s4zvwTh3wlurYQXcMtV7cs2m7t6YOJXi6FyQ4VaZJlEUbR2TU8ApbRL3w
A8JapnfAW54BCEa6mPZFAVNmaeVHAdYijDXjva/0PQgCtr0kFZKldhK6v9dM/8FwYa+PdnWY+uTg
WEXkgXJdgsK8m4jlW7Ffk+hYlR+6un4oG7I2CJxzn9OufnV+8elq8a2dtDsHObBt9A8Q7VDdLga0
bpxcdIsRe15BLmx+Tskw16qBsHOyCEvxpKewBKliN7VrnS1D9JExzyb0kng+J/E1W5Swd8iEMKsq
MguzmV2XCSxWJdP7QtTWQev8AgkxzothiF+da2XhaFRQbgmrVjYKf13Sg4iavlWprjDAxCeTtsUZ
dT3q2pizgfuoDEg/Fk1wm7BA2Pitd0h88kkATmV0eEip4DgDbKYthLoaD+rW9/Rju1DHubSaEdHP
2YZRg3hFyTGAKbbzg5Zn2SnQSG0tpUecfOV2q9Jyt8xZsn3aay68R4KNVywWxbMN4uXdbinYYXyU
IRd5Xb5lrkO3Tl1tx5z5wpq1SO+JLwdVDd22+HDd0caTAGsx7XQiFEgTGKm/2OlWOjRYqEjrdLS9
yOKTcfFURHVg8fSmNLFjI/T6Dg0tk2RiycJs9B4yH8396E1jZPfyh10UTB5YUjGzWMHO2fMJrqkG
G4bqsg5bdXU8Scc5mKq6NyBJs9LQNqmcn+24RllN2qPU9TvAY0VkeqJcV3H7XKbyTo3mE6vQgtAB
9v+aa4N6NJJuTw7lHLaO/6NLWgAhmi63I6aAR9mM3sG38/thcfd+HFgbaFMxCW9QiiSWDVMsIqqu
VLhuXEIIpBgtauPbOJCbplqRw9pl02brxQXUxhHKk7uqMgxQY+JtgV4Do2NACySiXxNtA0nXj88E
X9x7NUOL3gMdPxDRy9Nnh6QbRAaookY6BIEY3+U4lVCUF6Z5pESuunx4TlDeB/pAOC88+Ml1otFO
Mq5j6y6VENmBX7AKKvUfbpFVOw37CWhL9nNekXqUDmY0+gtZtmV57IYxRKzp7hsv/waCOKqK0qRU
HM6dhpnKTlsDIEV778cGLbdzT+Jsd5vAxw67eHJvOsxqYTww3gYAPcCuKbBi1QQ2kZEVsoNOyUXJ
7M1ikN4bQDljFkd+ZxfThJIzUK27xH82AmCNtQCOmA7ZscerFnl1sjPiCUsZl6F+fdDENBhdXkRV
AxM+4+4YC6tjAsQGtzBz4ui8bNX0Okxmb64JycqKjWRhH6XAYUiUMFPuOny1pc/QWndNL9RoC1Zx
OeKDsrE7jC5J3OrSXqk7uneFbsIpcRJh839Nus9G840EzJ3TVCdozFUEUKg8kXZRUoAG5dqwaVS8
2aK7qTSPtPSExg7YrsqZe1rPoyWmEgFNIgzrcyHKhozglu39yl0gQO6tRnoFVrcFHrBo+9I6sZMl
Q9xwxoIQNh98302LshkgTNm1bKI6LBX5xunhfYXM0bu3XKQlc3qwtS8po7rp0jNKEquMYaTa8kXl
nAb6zyYiAW1O73i+x91tR6Lmz6WAGRSxahfM6zEv6TtC/vBiZHE9JiaYbkM16yppoUvlTqcZN6g/
KAjd2Uu/tYI8h/Pg2J64N1mKUU1z3RdkATlZI+/HLibnSEvMNg8lGiV4PZD+5SZg3c3w3gmkuxZW
O+pbDHYdu+ZiaQrtSArbMp/VFPPHxTheWKla5LKEAOvoFghyGI1swomhJvsVzOaiH4LZWIhZzCfb
wP7tcr3fZognuI5hUQE21/BlKSPPSMKt/OAONYV/tj3jfWqdO78DDGqPo7suiSbfDqDn7n0L0HGb
i3bXx3EMdRXD3/cqV+JOg85bkOc4LORL6TxL13pt+HuEHve4jpzHCopj0nkQGFMG4Ea8NvGObpLC
uvNV9WHFMoTYR5cCL9q+sDjH9qn5Ao/eRHDOs51J3/8JXR573Kod3SNhHk9KwAVXoFu1JP6R2tLY
VqW3DfJuK0Zq4K7E1ZYZYUwW5qq6xpYq98qPWjKmjp65YXlR7vuRL5IpsOwRX5Zh1wY4FD1I0+3i
7AS282M8mDRvlL1HVQFurYLJPFZOSt7x9U2qndpi9N1tO3K19/1EJoOyxHut+WcwohU9UntQghqP
7mjigFtaOK2mk0ZawjnqmqJbg9ZjVzZ4xlPcE/OkTaZ7Km3dDpleYiMr8hhge2e//EJ4aWp5EUPx
0VB0hMPUbXOYODtPQMAlTp7AVLA6L7UIPszZz/eykefG64otvN3HdMqm48jk69K2PmlfMPQ2eaZ/
rweozVna85TBa8FmYCGZJ6dBq+Ha5uDefRraYFnA/7Inn9J+j+mcRBi0azRVLYuIdj6wtLN2XsBD
MJix7tiGmrdlUrpUCd6rTHM6ZSxBl8QApeU6BKi6UAYZH8dJhqIhwLrV3ZMzJx49wEcr0p7dC5q+
YKfaBNdXXrY/YgWHXIF1jwIoTuxmemPXj2i8uq6nl8jZ1KYdIdUWfz0cN4vQ866t99ztV3iqf8wQ
03zAocsZ7hN5Wyu13PrmrK/rInBwLmnmSsXFt8Kl/+wzHm2NmT8U+TitK38iwkU3Hpapqk6wo1nr
Bi3VoIfZK3SqfHpubKuimEEjdWDhLYHjCt77FWNR8OCeHyxvyMPMd3D+YPJxSuUvJlN9Y1OXxoRa
YG7yfjPAIzk4eSXeycthHrga+UMhdFVLs9ZK+6XIjIwNYyOeULY5R0SPcq3htgDu1B2W65G1Gvq4
ONm+ILh9qW8IYEMqqzNzEUTkhOpa3Bi9tuyoOfLn/Mq7R+alDmYfTwcOMAprPyZGtxNcBxEpzljp
OolheNXXSiCsNnXuPmuQk/9B01f3ayLKgsif4vqmI0gRk4w6wIS17zXH7Q++rExSpTT3LoAuv2En
kZ+HOa3vQWn9MDHVnriJ4fdVpXZpCoITPF/su06zH1iLbBkdf4LNA0rc5Tfu6HAULrZ9EdKQY5gZ
WBgXN8lj1DZw5o6+m3y3yuaJzaMM52yJZKtrsAtpkc0su58KFnn2zGyK5/AOb6L2WbdoDEBjrfu5
2eZmDQS+XdSeE2LjAHLHwNj6UaXlM9SvsrCh5cQGT2YXCrynP4wBuz3AcVs2X+A/iS/DN23uTUvr
17EekGiT4VD2C957RS7KnafbxCCBtaSaTvGaYWoLHQQCT6YYvHPiVl5PY9gP6ybv9LXnm8PeSIt5
hQ+ue1ry4tnycb8q2X7QAA33SPBQOTTqIeXYXdBdTdOnS5I5A6JsI9m3sKm/TyodNkQH/UtI9UgJ
CmjrSspuZaE2GLhelqAKGM+WyJJ7nY/GGNiJK7e+dheqU/p/MHcm23EjWbb9lfoB5AJgMBgweQOH
t6Q7e4oUJ1giRaHve3x9bShjZYmuKPHF6L1JxiAluQMOmF2795x9lpjlESzZMZBSrhigq0eR2NYp
HWS6RcgQ7UbX3ODa+D5hud8srXw+m/6WAwm9yzu72GToa9ujCqvc2pqG9trp5IzSJ3Lgw0b6ldNh
Ax/w7q18A53KUDtI00Sgr5pY2nuBOgDrczuR5D0nxtVctC+JrIZTlxjJLo2baZPi/79kGNlciRGS
dK/n3zFIYNSHfHpZ1chWV1kevMNaQylUbYZ2hCICctbkTXOr+wEP4bZgaLHPqv6oNLU2XPi2mUDQ
ATnFoBjP4S8LPeJRJ4IUxwjSDGK/KgYNDcofRu8XbmfsO0Zy5tSm66zBuVqjiGhi454suiuVlcfM
RPeK8bHflhm8S5SaRKykINXBH7og1uJaQ74ThyuJUmld53jNkmAwCETyi1UVOf6+qa1y39F443oR
fkXu9CUz2sJLVUg7n7uUwG5F1gvLsxvjO+LfgR8kE/MtF/+jHEmiHqaZrV7eFFmfXKY5kM+JiXnk
Z82llgz5FjHonlHduA6Nn+FUNCpFoveIH5yvKaQkOijamzCm+7nsTK+l/b5J6v44DIDZAPMTATzN
HA+Jp3hfms8HAvTeiVe2HM+wiTsgz4OHy5jnA4737OTnXc4J5Kf4+y8Z+geB9X+E7efy91P0VhdN
8aM9F7d/UMNf9+9129Xv/3X6Vjb/taUr861FeX7+d5ZP/vWT/vom/y8F8cZCfPnfFfHM/r539bfm
V0n8z7/ylybeEf8y0N8auqRUI21vMer9pYl33H8Jqeu6bejko0nbxKXwlybeQElvKIuiw7As0wE9
+R9JvGH+y3XAc/NvoawRkn/wHyjiF239L+4j1hETc4dt41rl+9l8nY8eMMvBih4mtr0dp2GilV4i
7cxhjuvxLWsrwX/2uO58mxMIApK8esKSY1/MQWYe+lGjWveD9ZyDgSX28hNry0+S3v9I9flqgmpa
KR5gy6bNfO4GjVQzmK3VBzvc7P7X1M993dPAXuaU6iLZlUMTjBslm+ygCqCix3J0adUCRAwPuq/x
3kRTSUO0ax5geRAK35B/tqY7WOxLwiFuTDrYx4FZXnQTF3PLgbD2yQjCD2C+RkSrMHorfFJm4bDU
LLpk5MKlZ0/SLKv+hIr0kx12dqm2bVouumZyOiznzK/ShMw9wmD0t6Gu2fTAu3bY+v7IdlIZam9H
XXTPnGE+QNnWqHy76GsmiYpF1Bg6HSuuioAvc/iMfGns6Bg43x1+eK8LPjPO/gSGnX1TJSl1eGqW
/4gzV1boVOjT3SjcxcM83sSZyh4dapI65LGQpKhc9xh7HseQ5t1c99Y1661ziOHtrJOiDTpv6dof
Wr+ILhF/D9tfXr2/lqNf/R3G8rR++HZ8IUt3sI/r0jX1c56SXZDH4owx6PKyae+Lltgv29EdOqJp
ts+ipP+iT8m1lVYERhiOcZTNYHxCWsOc8vuXEK7J+AkPjFLCOXulclpZll0HYkv4EFHfhN5hEA0y
hwG7xZkstso1nG66hWlcr0OS/DyHJAT0BY9zVy++iNy4TKrZ3DRq0I+a7NBsDWgXe5Z8clCLO0LS
ULgV2rSHW5hs7Zzxs4iQzXLqjEgZfwHSaXh1QRAV8jEit5AefWlwN3mZ6nfpYGJ6AIIT2mF5IhIm
WVmTOdNHM7roIRTDwkoNwL/s+kJ9i2VghOs0MalANBOUjU2U4tr2u/CR4ibd6TXkDhM+MeJra16i
PQzc+lNAjDElKqqPqUX63UjnqfMj0k4oEYnmUYiKlvwvd+v2OuH28QOndaY5lNfGKtGsNxS26YvD
NH0f0bCEnQ8kR5AWh6hyHhXvcpUOJMbIBtl8OEBFJrqEyKpEehFN/PXQIoBXZazRnaFE+6LH7UQj
yx72HCmqF9eurSstS6dLaijI8mbnb0q/pkkpx2KvEW/0zaeXFmdRfnScGfHQ1GcXXWISHSca8iMI
bzxkCFPGfDm8cC495m0PL8kGF2xwpEDZwshjsnvSECYjPyrLDN/dNqUxSKv+YGjlPc0Lqpe6f85N
UW8dhX6QOfv8rFI0mBngiOu0cgGSDD3NG0x47ks7+F8dZ7iZJ2LglqOAeCiGJGAu2j9Ew1gS3uRM
7kM8aM4PlLSc+0dCc66EyEbPbQgBUGaO2UabQRlMCfd+aqLxigRp9O3Iv7J7eyr7NeYkG1AwA+Jx
bO+nrITDoVBZE8HL8N228JEEbvcQhogBA6S9nTc59OSBZ2vMCfkRR7MISb8bjYNPJf5uNJP0iAFL
N8XgfJ3mArNUMVDhuFDww2bwsrEJb6QoXsYQFbFdcJPnhLa1Hdv+jtDFN40M3sof3cOYDvW1P7Wv
RkXgw+gConaU0LyiB9eC2RsVSig3qd1WmznOm3XEg5Q1tA/Qxt2GVXxLkHdzg7J9bdV2d0iTWXi8
jeTskGfJzEDeSMNHAVeFV1kZDHiVI+edhNI3rScVpIfnw/nZkRzigdV2LpMj3Yxqz6RhT2gkAZwr
szEvoTmEP0Q9NVesNbpL9HFofh3mNgAKldhbwy/6PUkEEWePuTbW2GumA/w6uYG88s5WjVRdBq3H
Mzlcl1MybxOQwA9TWrsIiAF30Bjc5NOMNyRO+3VZy6WqNCY4NFWdkISXR/qGXWN8yfLRfUVzZB3i
PrSfNVtYL2Uu0Gm6VnSkDkVJ1iFkxPzFhHovm/muMN35aiS5Z5dKYV87Vf42ldNT0DQElOPgw+pi
BHsTDPFWKwvrSy3m5j4M/YsZ5jQNx8y/TUY1HwmoRsjp2ntj7iMvJiwuXdWGGe8TN9ZoD8ROhM68
CDtCwbToxdRtTNs+8fbXJEcFe9fS1TZt6WkBJDtMBfMBg4zUXVsL2nhNPJZPaEbEIc4GXrfUuujS
qfuBXme4KqyaJv9cM54s/BRnXmAn8Y3bEAuibPM5LqcjccCKcQTLGEjFaqVLsmMAjfQ0nEVyOTVa
cuXMgf0USZS2XjWM+WXhA/RwrIjoSpLyai2808iHv8LPk+6h0uPwy4Ylhq2CUO4M7sOQz2RycbPu
yCIu1rrZNFuY1ZRQ+ui7LpP+sESzEF0zrxPbQkVPBXQmgDla35TrjA7cbWw1IKeCnjYJCiv6TnNl
7wrV1he6QKWOMQ/JPSZdT7kmGXgavR+U1+ltFTVL9E0WHjKjip8HcHSP0PP0H2UwDyfXzF6x30SX
imwJBCiafBjjNF2jgTQxEMU/XLu671IXvRd2NkhkVFQLRn0bZll1ClDwHJKcyEwGP+pUKaNb5XXv
X8d2dpvN7ZfYYu4tDPuebYpRKxOLzVB34yEFsqabBVjWejjGdnOtJkmG9SQIfXSNldYU8EUisixV
mTHWIT12nyAbv0TnckGe4W3epd0qchhbFjZnylVdt9ottBb4ffa0TEYQ7+t1FG4X5RlKPLUOG5/t
riKTGREig+u+fKqroPhmVFX5GJlEzkQWrGxX9PU6IVhhh3SdjkFqxWgDkU0KKxR7oisDXlDL3Iwc
Uw+MINStBUx8Hc5Vus3SfMKH1WUrYDPWdZfFVeohJacr6zImh96WXC5OtsfJze9JI0Rfb2qnuo0e
u9hAmDn5N1WP7K5O0vjHZGXdKbfs7BT7Kto7o8w9ZDID49kxku95E6U/cPYMV1VfBWuoRgz8s2lc
9UauM7Kk37RJNC0r1malg6BRWhkrmq0+cs04aFm+DDoa3coJxt459gxt6q3W5Y2zOEuIb8ydwCY1
op+gzyZ+rxm7th8LndNtM6bifopUjfEl8olTBTVGDuygRblJBENLIlQqDTfdQajJ3nI2p/RU9fFA
bl/GINsznHxuvuNqjcs1glI4gjoPULHHVISkucTvlNyXucqOhp92rE9uDmvelox9WiUKex9UjQZY
jV5YcND1sbK3+Hfr4baD2k+ufDRybYu46nLGlnwyrCH40QHIgmKHHuLeLKivrnjMOw4wNUkcY5gf
pduM9AlG7gdU/UXQ2vliWASe9CQQreNsMKfmyTJS45EchGRHUz69gujIojvhsVNR5n7Tk1bsa3yF
G/SmdJNCOr0INIMyTDa5BIZGcyRAG5WgskV3YG06BDqLyJyhglcLBajOyMbSQ6s2ijXZMzMjoqkJ
akiCDAsY7bbxo0qsVLvJyKpBeWIHN13INKlHf7NhldEv504XJ2HDE0qHwv9KDgxHlRbBYLnuVV9M
mxDqETmLxOOdgrFE7eq3pX+hkQZ0gVYU/ZdtNRgBc3u4Fz2cOxO9jkQx1iPwjAxzX1vd9ModoE5j
UE8YM/PJO/I//YswIkMomlFNtmTLbhFa9q9lYxIUB1Oo9lB0Rjem6YunotTFC7W2IIK4n181oeaN
TyqeSwFbqHeR05/zFFj1e5UN98xpUNUW+ZcMXNTiWn5CFjp5pK2uSBK5SjT51MyhQ+63oGDte1hc
0hw3ZtLc9VUvjkUOnm8eFP2wqMJCmuuYlU27yu98Vtl4TwifU3KINQq4XT4GIaMK0nVM7Gnt5dKP
pEdsS3yRha0fb2gY9YDMSERZ/B1huzeSztBOWDkb85YY8RAfNMaN74NLQqROefmdaVh1qTvEV+VY
vA51aabPIVOCwm407N+wFZnDlg9aQYxChEH3AmoV67vS3Wvys0hgbGuFCmcxhcfzhFvRAN+8swWi
J0KLLcayM+5xa2Wa+beBRucrBNnpObRS+8BUtTk2ST19R8H8dUz65qIw5sWUQ2KcFzV1+GJHBQfg
uU6CtQ5V7Vvsp9kB305wam1+7MjvHwOivB8FvsLt0AUnzKzls0HvdZ+PVAtrmyb7N60NbZ9zdKo/
5szBMq+xQ0SwpD4Ro5fbIRgiYabx96zMbvRUi694f7MTWUGEzJLJNUEtpa/B1DNjUEbwMLWN7fzI
SLJYZ0N70Zck0CaJfqETMRVv3HoUp4QSGV9g1V5XBrmF3AmZri2aFcHKz9M5XI2NU36P7KX1CtCr
wL63ykShuehn8uHFTTN9rTvtrfAD/kqOZ3utx7n/lBARD3cxd9od2KmSCVOXXU8FvDq6/H6qFluR
QohQoIzGUtlrXhC52RGUGdWno60rERBlUrvayiq1dxLcxuukiQ/su6xyft7+iEYSk7E/9o6772yr
xboNLxdZKuaPfQuSZZE9Dq7hqSmpCORp54YonbI5cc9/5DrBhZ47yT1uRMYmQtvQrMdRlKXe0Ijw
QPxPe+vq2e3QRukasepTUFWzZzWQoTVRfwuaYFhpTJY82Zf+gz+mt0mcGKcR28WjY84Vs3iZTM94
tQQ2PdfyicJwM2Rj6fjKijLviLdeI9jVV5wX+TzkS15cDnLl2pxRmw6NHHIsfGkh9dcatRyNI3iM
PPwk4ga2xv7qhvSQqHaIhVTxl3QIUScQZoH7dO6PRZGFe0q65NKqaUJX7Tg82JJ0jLE91kaV3k+2
wcOeZuRClzaHubgu8sdyLmiajoqQ+zhs0DWklibu2zGJngbyR2DhWXpGokwNwzNkCAFWkNWcyay8
GmMLV3g6IgoxRfCVHSdExN6bO8wVLQHuvb7Ge62+6V39pUxtdWXjEX/NEnq2GQFwG1klISVrcwjS
+N7SnOSrH/aV3OlpjMyxFvFbS638hP5y2Eb2EHyhsMVPTcf6WGY9CU5zU1+TwdisMbWw4fLNEhRO
LRb+RaZC+UC+5Js+BD/dhOQZZ7Wtek9nMzhYqTKOttCZJbtGcYmfKf43jeUftXP/HlTya1v2//zf
dXz/NyzK/4ct3oV0/L93eHf1+/sbd/L9Jz5lYaQsf/7f7V0TdgkRiq5DwqBuGpbzn+6uQXNXCSQd
pjR1WmULAO6v5q5l/EtZjuNgQRC6K9UCz8ZKtfBOhPUvRycHAoKohLcs/hnu5KwdpohYtR3JrFWZ
4EiFtM8YREOKwUGzFz5AMRUXqGTma1evwr3GlGljznWH9mDob8tAaLsWxdM+6gv5CfxraV3+T0vu
398B/690aRcuxBUu9lfI2IJ0FOTMB0inLGNPo7a6UoZWX5Y4l9e//C5/0/5b2C3nH8V95WoNcJHO
ecOYUGmEijqrca1KtW7NCpAv/EUqgE8+52ObkWtirElr3rb4sWxDiDP6UtL6zuDg3Ae1DMW+Yz3C
z+RU0Q6QiX01qCxGrONXMUm/eeS0iNYzWztUqpvepJziUz0N8sEPctKZhF2XFdBh231IJpom+6HP
SUuvhhYNV1AYjKVbv28Y4qs+STa6VrlYvAYRYedM7PLrCEoD/AVjs82YGnhvgqodvitK7A26OjoW
6I6bwgsdFelUu3B9NzPZ7OhPAptRft7StINxH/s400MVboiqLK0LFWlN6H1y185/HWYW9Molw4wF
DqTOHwSKAl9pOgr9YHyzK2LEOWcknyDjz/rTyuQ95G10pAEyWGI2X56RX5h2VdVB49boiqkAvYIG
H+5y8uHmTLwsj25PHWFokHww/Bfx3g0M43pwUEdEdWauEoOEiUwYGAqd0qChycP0yaPzsTe8fD2D
gY/g/TeVrix59kbWJm6cFIeHBxnXWZe4kfXVYlfZonHXN2Eaaw9/vuvm+bPKJ9I6sK3lhlgMVc66
0WOGAkrAVwdS00ePRLI78eIfzPa40au3ILFKqjarz56UGaKqFhSvVJW6HW2QKcke/ZwML0yCQ7Nt
n2Q2ebe1pcVenJLj6/izGe5KgElgSJsGM6leAt/45/dsmUzRShfLLEycsci6GblQMuc8OHr2ONdp
u8OLFK271jqVpvv9z/frfLnidrmWcuhRMBCTvOUfnx8tqikohaKiS4R/8q3Z2mV5Ol1DvhafTAqs
ZVby63q1fBayG3Q1lsDl4pofP4v0+kTDv0PEWB/pzO7T0iWZlBd8A4eW7n7l0GfHBksEOd5qK3if
yba8GYMJ12SWlwYu9zTQq+1oa7GDfiFMHkk2UTf4+eG1ygQzy0pvAUetdSsV4Vp3p/QKlQJD/xZK
de9ZihAXNGV9f1NIjuOrXozhYqI1WwbkiBQmzFJ9paECzs2b1rJ995r/074d5km+jtIBNGu1WnlR
5LVWrTJqH3vV2gXW7oCUtKuGhyRERVqFw+7PP5P5d/dOKUL4qHiWGcvZ75Q4boU7veZ3wmpfEWJW
UvI55ohMxBl7+ZgXaf0cZJLu0ty09m7uDTLmK1RA12OVCxBAHNGfo07UrzUo6+cmy+0bu4rtG4XG
OKdFOSTmNu2H6fs4YydaVZWTfPvzRZyN/X6uBuz06GwoBtix7OVh/GWxatM66VOJrbYgjJKogSnv
L4lDRMbvNhF9klCltNxNZ9dy9lk3FpzvVDJ1rclq8+Y+B+WNscu+0E2nexR2CZJHY9tZ01OhGf3n
L7vc0POH1cU2STAj65c8H635Ts06syyscQKHAeMVBPNGxZs/f8qy/n38FFOnTnAV02/2VftsvFiS
jhf4FQZrA84a1uB8uKtnLETlOKhjhknTA3qgr0tgUMrDvl/f/PnzfyuZlg3EYCqus9bwWsqzxaap
J5oKaRl4YMEn0sPxKmGxmK4wfgaPRdCludexRbAFpxCdNaGN0drUZffJ9/h9n+AbOHJZtZVt4Ub6
+GQwcJGw2ShltHDutmETV0dZ0O+yphwMJkrPzxiwf/eBNsuspWzHQTB1vjvTnOmF3gQeGZ8YKyY6
b629HH3HxliNrcoe/nyjf3+caOqz8jnw8QzXPF/7Wh4dlPMAaIa0YoqBBMZrKOn+8UPLp1AKSony
wqbo+Hgb05HZfYpOALuAa+2bQa/XLniXT0rcv70WW2EZAWzI03v20A7IzBm8cS0uSB5P4t5eazof
9c/vmDKl5N1zbN6Ns2vJfJbpnhhqL6m0eW1VeJZkG6SfvIB/dy3KYR5JES3BPJztSTLImK8vTn9V
dmm/kq1I9wMKxLs/X8xSIX98zwWvmWLbM2322Z/L+y8rH/YlGmEZP8yQQNIqxCi2JX90R38Cy4Nd
T1/cGLmlkeTikwv8eQVnH81BhL67QyUmiZX/+EywkghUqSxkE/vABpNL8dBWWrfFm01Kx+xOoHjg
qM5tl287661JGalibfJ8H2jCn+/Csr6ffRUBnYolnKOjMhYB0K/rvxzNJkJHTUZo2ZXfULZjVhcI
z1xrGj/hYP981D9+FgcWTqPca5KqKAY/fpZN1PioW4hYCjqXX3jb3QYddtcrj9ODZcG4IuR7Gw3Y
nRDdR2rlpLF/pIvm41sOuvBL2RJndJ3xr9yNVpfBY5IcLbdZFyYpIIRuZlGcozYDhN+gNLb6qa9X
BCuDRWgAWGNvrfW+9ToLgIaXxq69a/Ra7C2Hweonr/3v9xXdkrTQYKjloHYO+RxrNAGTbzIwxXK8
zQNheORwY2wX5An8+Sf8fd2khKDFbto2YkRTnK2bnBjSReuPuQCT5PtQ0H7WWtBAren+KKq8/aTu
+f3KEHwtADXODyBTz4VCYAoyMQ983DQhuYi1csxXDAqWEZpBpsKfr21RmZ09n1wUZ3b2YROZzM/N
8pe3NOuVb9HQ9FepWc+rEnflBR6j8gLiC0HjM1TCIRXqS5Y65h2syPqgo2DEyAjt7c/f5PflwjYM
k+MjiiNu9fnZUfROxHiCh1f1U/lkBkOzi8baQaxZI/BadcKfD5iM5AZskfykTP/9li/rOr461va/
Obcmk0XPGY7DqgWyhcmXs30T1RjDtfGzG36++KJeciwyzXh04dO6v510fEhFjRZ3XhZ3b0ZuaWtf
mcEnj9DPrfzXlYDDhuQkaC0HUXSHP4/Qv/yqcSILkmR0eDsz3MmVBoxsN5HLrq16uAoIgEUixX7W
RzmT5kpYM/c316b12I+GXAexw3AtzbA0eHrS0LsuEdAeK6Ko4WEOY69uWQwkExCZSt1rcy166lOX
HIq5nofiJuiqpNymRQbg4M8PyfkPxXVxzFUW50QdJd1vr6KyS6PqkMbEJKJeoRfotxNy+GMvZPHJ
Pfz9hxKIPBFM8PIzYHLOdvzYssogm0EWaQ0m91HTXFJYjPSTC/q5/n/8pRBA0jax2IqXc8Jyxb/8
UlNIH6dL69aTeV99HdMQQy6tJwxXI4DU6z6WhGrBaenuW2gdrOe9xlJA7ETzLHDfD95UO9BA0y7a
TqGMN7LBjwO9ANA0UcObrC+02tOAUixz6yGTSwpOPiDm9mss8ILZ3Ar/G4mH3Rz7n1Wcv5XavMq0
I2gl6CwtsI3OalwXnv5cocUmziV+MNwMle3Q2ZS4kbqwGovNeJTm3QiV92Hpsh8x74h/lKzA6ZH3
2mDjdQzaCpLj5Mcb3OFf6lNfwAQBrIvRzC9ZQebgkz3i96fFojDkCvkhlw86q9xAI6EYL3JU9UTT
rErTlIceVcPmz4+/tWw1H58Wi+IQCIauU1S78mwrClvoH12etsjrYNDi+xtQ7bQqqe85ZpbfYDgZ
p9oZm7tSofvK42R8BE0qBoYfbpnAAzDRpzgapdGK3WDYKzXH5S7xVRKtmK2J9AJelh5s67jPXvy6
hwMIbAP8I0lTMsFVpPArGGbfrqfSL8Eu6Ax5ewzHpyg02qcCGjKWMAAmMJ6acTzNSY1YPQLmCIZy
6NOvZPmNLXZtIKien1f9a1aK+S0FHLCQ5iybcIrezR/TIMnRAwHa/OR9+22/43FgRmi5lAz8L7yP
j48DIymOQcbIdM9shidENO6PLlLpokF0HrpIkG9mNsWIzg00mQ/8eJ1z5qjoJcxd+dmX+f3nXCoK
rCdswPyg5ymYoZHBQMglUhTzjvASr50x8HpU5p8FMv/Ni0hvjZb5QkTn0KnOSsNyUn0WMAJHSkS8
4XG2JGmLqErp1TI2Vgn04h7VdQ0Sc9qUZmfH2MwzZd7oXWA+/PkpXkDwH59iVlVT51uwgiNxP685
EAP6/oRS0TMHHyqLL5lh8LwMqKbsIOp+NCi+0U4ImaIn0SPzkoGGQQ/Mok/ijThHvjARwcvfllr3
SSXw+/PBd0OBykmSpUKZ7tmKhaBqMCotKbxgtMZua0yRvxljp/shy6RID1HlovCAGYHJZZ6mTDIz
dtoOc56vXZaDa3+24/273vv4zisWFe4Vj6002Sw+PrEdNIY2gCMOgCNumOlg7aGd6KazsUUtKaMN
5wnnVuREv+Opd4avcZu3ySpJlPaVUEv9se0K88kCh3afJVONzilPH9POnNO1q3XDk6E34wOdK6bH
0sqSNbpG42SSa0T2GPeHrD0L5KDlN1pwUzQJYuPF54oLbmFNX8hhlCeTUcALXjrtRybqFOGqKbt0
4xLR96WdCtQ3JvKfAwpf941a2sFA1FsMaEMHijkwpkIIzwGgAwyG6ok5iJvFrxQ4DumwiyF+MguD
upC+2HtkVgOAuNYC64IICn9hJQtIF6wqz0xvoQTkKsxfKlTfPZ1qIxww7Kf0v027Vj2EtUm+VcpN
WcAcJ+rWMQ1Ge5vLCTN3UiyY+LZwRpyukr31OPYkoUF0meSLDIdh6dSF+ReLmQbrVGDr/YUbpEkF
LmoAPxTDOYcBAsgJEUqFHnY14qgmI9Wke7D2pXIfmxwm1S6K4/KuE0X96HdBlWBi02nDcDilvCj8
LrkCidh+EWwgiHwIRXkvQZC9OOEUHwufRBAAN8zl13Y252/6aOcbM5sgKlpBjWGJ5E+7WRjh9aUr
ckI8K0jy71WrVaMHUWb+oiGFMVeiDzTz0EiTeUiSpz3JfA0Jo9u2LwD5USqo10LO4B8H372VqhvA
XU+s/PSMu+5ba/D8IHYlHRx0aZ1+y2ReTqsYbMAJvTSMSWgcyLtQ5TyHgw1auFzgM8FUIxwqO6Z4
W4szEKd/FASgEeGqOZcF+l0PRZifnYg7cJEZY9vtaGn7PTT1Lsuu3KxqHERGgspBTxG4XXWdyGAf
Atyjypn8OF9L1Y7VKsZr2CJRarhUHa6KsTGLKtTX8JnZWXCUqfcCFir98QLUA83ZBEa6b3e27fkW
7fhrJSbF0A4kitr1Tm7bq3HS2CUXBW7rTcwLiCKNDUZ3PYboldJb6KhJmoh+a6aGeQA5WC83bxGp
tka7+Nn1Wa30KRpAheUNDjE8BNUWt4sat2Pmtw9ltICFII+Fz8Tbt8ob5rl/yfy0djwbZ3S47WwF
g9Ln/HT05zh87M02rL90vT5p2NbLAS1NYnWNV2GhwbUbOnm3gVGOly2XnMY9oF70PvrRdutLut+o
JCMSOzyjNwXvJKiAW8xvC+NwiqZ3VITqMikbM92pfOgfkiyHM6yVFP58nSz/2vYLDL4dVXMMHKek
POgz7WBEUn1NEb0+j6UD42qpv3RmG3HLi2205BgqGCwPnU6QwmUy2a25KltIOv1QuuEO0gyThShm
7QXqh7LDaxuktWtj7MavhQwnPJplP91EowXQQFd1Z12UZYr30NQphy9hAkumsPEiuR0d1EdJn+R3
ken4xWEgL89e8wa7Aq+7qwpMGQtS0wc7a6yrpnV3rZaQg5qBcBm2hDikHdHFi3yUwUJxmtCsaODm
YnfiLN4BTotiX9+5RmCobRiXw4ROfwq/j0E1B8gt/War2UBX7NzVjqagfehN0EJfOWmRWOijNLhJ
AwwSa2ZAlMiJk5lvAVJU5YlS05x1XlOZrAzmNachtZ0NXI9RLHzB2N2IEow9s8889redo8LyoKNn
M1at02flXtez6BFemRWuZZ4x9FG+SITHEj4kK3IoQav3LgCIFazhNCNyaZGcWC1ZmVvLre1l4a8E
0+aya74DTA+IeF4UmTCy7Fbfj1WiV7iuZH6n5mp6T/EmpVsFSf/Zwoxc4UkSbB44A1BSo813sw0O
8AYebT336yybCp2VUeXdqp1BgK27hkDMm9ypw9cOGuSAeJNNb986etN7sh2Y+kQuB9lVzJnZX8ed
jtNIZ9tdQdmZf8zohe+R3XKsNeG3uysMQhSTWDOhHUBb6ar7WccvBFxkAVMD5PL7S1VjK6ky/Wrh
aGkqeNVK9ZpJbZej7tzE/rgGG5HgSx03paWtsqR7yCN1Q8rGAyKxGH842Zn5dVSVX1MLyDYLzJAk
78R6bHF0HySwBIfBcyFtmD0w+Fo3XTsYWjOeZWAd3coe3Z0K7fu4yp5gjHsowi4nw4/vizi6Gqb+
UtrpawyTHp/GaTa+Ft1DEqAJFW8GKROZoQ4W/0IzRYjoQyhCAGTSUW1BvcOstjAddI1NArdA6xm2
XMYqyH3xEoQLiLakjw3p77pD4JetQiMEK50ram8aFuOeycMlfVX+rKhY16SB+rfRs5vAh8OiVxUy
6uYB1eRWD3gxuqw4gRFg2QUd6SrE02N6aDXorfaY3bd1/US98YDgnm5jGw4vOgnde5htu2KaX2DX
barGPQWmvOT3vwOO+wjmaC+jfiICwrxzyuA2ttVBJo9OcBIyq9edATsoY6cDVwDxqBx+JFVwoaje
/cwFjh+0j0YZnKyQ7I54HOadmEMgEgIQWjTcZ42xG9A+r0oyzmtdwIeIvxF/4FUtmTjYlXb5YGKD
GgG8QAtThngeNfPGCOnEYWdZ6YV+b0bt2nV9PIqOpJuNWJjLJFlyNnctvDIRAikApbbWQH8SyA1E
TUsDvsaNncnn3hietOpZDAZgtvgNOf93cjkz5I35yYzHYwB2BlIB9VB27adjB23OOMSBIV6Iu2jZ
hHJPgF2/MEK4m/5CouSINsfrwdS/FzxAmyqdv0fihbDa3SCn6yGQcKAQsHd2hL1f3wedrO4GA0cR
7S2wYLzrw0Z3iu+WkcAt7K9oB8BUrCTUyphGQVt/NRHvr4souUmjel8AhSAMGfXj3L3y4l8XzpQe
iikvNp1iiauK8Q5mLjhe0b4lXdKj6tfipIWGUlMkjQS090V+GtpSP9aA+rZszM5TyKNjHXTIMQgr
9s7U7HV/hAFb1sekZ+ysnGMlEUa2ixEHBPaVHRPK4dsA64po3PvUMbvwvyk7s944tSwK/yIkxgO8
AlV2eZ59kxcUxwnzeJh/fX+kX2LKciktdV+poxsKOJxh77W+JbN3jryxvxTtL6Kfn0ZH+4aoHbSE
/AFzBaANmbm2eoCyxWnL6kw19MuqCq+ywppeBOrL7yA2tfdCz6OZVHsbYaHKHiQi9DtFL5BrkXvv
OrWeehZHRfaQbLDcoJNz8zBBZ3UPsot1UizUebb9WOqa9AXO6sTDf0XGRKZ3y38poRWhP8czqelD
WENoauMhu7GdRiA9byilER3N2iL1qOLn2ab45Y7QdAPCsUcyofH8nRFNZdK+qBUtMIF53YaulQDN
4quIScDEc+/3zipKcpkN3ia63G8kT+Hl7wy5AH0kvZyyPVgEtpv4ZCdozwBp/VE3YMyVbLIuZpU0
k526tJ3mUQQemSMBLxged639KFSzvG/0eHowxTik+yyKaQPAC28JPMqzMEQosoBVa1rHeY+JBfqO
xReG6ATq8t4e+LiCJge76sM4G5m+OsXyR0BgEFapCV105UTQeWgssKrqOWXbmMVdC3vOXrDuV2FG
OpCEJMppp20ahLYsLg8OEdgL6yBiccWVgAGSUUMFbIBZ7xu88h4RQBYOCXNiG2JNWvuzlkT9YrBw
xINrNUCU0D4IMpdZTiZIolUGs2aotXkfj/VoeoVwtN9zCJOET60d0L42+WAi7HFtZLGjQelNsUd2
t6OeAZKIKXgNl0QxIxCbtcF4MICIVzcNE2zmq+zR7B1NqugSsg44HUMdcQINSm/9TsuG11c1ffRq
Do4F9s3O4zeNkKB6J7KuhUGgoarFRQC/q+lnmpFh33Dbi1Q7T+oyvbadgqVdgPpsiTMnDXp1zgE8
Ga0xajBSEMjs49mVdwstzWaHgHl5zlMkUgFKjPAFkXn5ZsHW1D3FKrUfZAQjYFd6tb7FwNJdk62r
FYdiWAq2ZUaOXChp1jYfUSpuumezOUQXFXHRM/BtbISM0AalAuVc9YpaCNhhSh4ZME7hJg/ZqBWX
SpNXrxgahhtVrGN3VjqeMl1JZa0tjyPgh0qFJu3oyiqbW2hUWVXJ7rzPQv07k7fu+qG2sLI7/cD2
jRwv/h+nM8m3bsI6wkM2JP9FpM8MAfw6xLZOIRDXTbrRv6lmVN2pbWrwYZs5jCw9LV7GLMfDmOZr
rxf1jYUmI+Rr9PKodP4j5y1DcTI7pKzlZT0epKHl6w5JLS6TTiQqXhDkWrBIwuReiWTvBlTE6OIm
IHBvQzG6i7ekszDO8bANN9jCHfCubTm+cc5IULgYCxlE9ZBV17jN4sYDUx+/1fwL/4nMsAvWYEdv
gobGO2l0ReWwh5DosG2edneHxab8sbg5rb+hV/QflQira4RJvea7g0I9TWHj/ROwe3+faMXCycAu
NOeskGYK9g0TBsaOHtIOiCc95olCxCv23dIT8tKaam7sCSAhpcpFbCN39TJY1nlUI2i8M8y6RV4/
Lv1PijNY653CcB8FkOc7/trhW65VHOVxS86Pscs2NyC7ps88Rzbdb60pw4cGYM+3rhWgxgF3MDcB
qrY5BOGJIAuLY+hwnY5dfN62JcHcEZRgfFWVyY5WhBlNDtdNKHvMs5wxByemMkHuXrp057ha8qpF
cf5KNvDCrGFP/NlcZy1dLVEAJkOfz9dPWh944QiuaUmpYLUZwO7zDHyOVwl2wGw3zI5u+UPHkd03
oonvZWAbcHAiDjUcJWoogrTsiXiz1cQOBkttccaYVUfNLbdVXwjQpEsWliYcwLFzAjtlABB3MU0g
mEkeOcMzfZlK4M1DO5C1NKLsvVQ5pdLtIB0KRnfS8+Fq/c9kWnGpJSKXnAA6do5SVSxMtz2J5wz5
lA+8xRvBZN6m008HG5UJO3QM2dkS8vXCjlaBSGmG7LKixZpYVWIrvpvnMnqKVCGfydPCURBHxWju
qFgwJpq0Y+F2J+odQafMdrePhTANf9Qw7TLmMsw7WJ0sD1r+DIsW3o92ZlUOhKMOrWgwSVsb/RR/
JNCkxY3uYlJqJcTkWaEnBVaFkIrB4ixCFOngeIupdBjkFTTzecFhJKjjwb4GlaREO01r7G9NKUr8
Gjj/f8zMZ/p+qFv1Wy/a5Zc+D/UbRENgrcvU2NekUMW2R45weD/HRAic5XPbPSrsJED5yoQhFrYC
Z3Vq2lEDciJdK1yGmv7S8l5jMMRNAtBNUn3yDFRAbzkTF1qxHMJfYE4gewJYqRJ6Rtd3Z4QMABsa
5dLLnSPwNe0oo9YEXSgglFm8yvSecoCpXswsXS2fcrTIM7iSS5BJM7rtqHmT0aeGbG7iaMAOQshn
bjGuWL/Iro2iO6uFlnotJDVRIMQJzOh0Xnrd65UFeEDcavl/Rddb75rKIsP61OvsmQ3oxIpCGXvS
l2Q5MxdRfU8ztzB2sOAKn3SJpTnvizn7Sf1RXBtT1t1UEroUJY2hhhySt+MPZ8yaa8KRKTIhMPyj
DjCV4h+FNiwxtIts1UQ6tHakN203PV2IqE+JCnJlmV6Csp2uORyfUEocdWu4CHEvDhRnDU6Qtf75
X0037E70lEtOpxw9k11LuoWXFYAXT9S5j7qVfAEm2BUaDbgEnK3QRleMuKXUgxcwjerrmexUVgJp
vpYEQZL+lWuA513j1igpa1NrL3dKXjzpPfkLM7vjiwbRWDBLyVHPZFP19Y/7/LcJVUOxLVxwcB8f
wVSSOFiwHfZXnp+nl228t6rwAbvXdKJppW07+yaPwUKf6OgOTgqYHR8vhV4i1YFw1kwfY5d7kCvs
325lsnMpsGZhz60Ca93gVano9gJKjN/1WfRt0RzVi9BQW95gdypEYmPeQY4uL5xOpd6VUnSoiMV5
/vrB/BEHfai383M51qItJ/Vzbcl+/LkTnfFcg2FLellckEXT0CG1XSJuWgnBN4lboAGgelMmnAvB
j4eTm/QXiRq+ukXkBhnblwdKVBEHG0O9diQwdG8pzBgJv+NglNIa/+tf/MloRmfO6BEoGukTrK/6
r9HMrrBUtBlVjkniwC9Z5u5bXBN48c9X0QXhTHR0XR1J86ZxphptUacJHAmAxMkVhV08YYM8lfN+
JPrl+6c5RLsDxZTNS1gH0183w8HDxcVZlb6T6aVXO7q7R2HcvlvwoemAxC6wFZCvSxszqdaVuG6m
tfZeEJYJ5ESblL2YhijIJq06m9UO/vkSKsslRb/4Is9tiT3YsR5NMY+7iM1r8PVDOv6q+PUWVhyE
O/iBtkM9qXTplGpT+pY5m7zwWPWMkPA6acl/lcyvXxWHP4exigRK/dMq/utB1WOujd2I7wOvHID5
BAc8yFW+Z138rHo1OfUVb4VCXA/eDaqSP9pR19qMsl5VOMxrE3QYKxxuiGlibTJN+G8FkbwIdax9
0xMeNdokXVEqqwLDHkgPknPxj7rZ9Yews0E+TKI0Cv7N96lqcwF/Ys3T0vrul5LKELsLsDVBjY2y
eylOCEGO36mJspRGJcUemqdbvfIUqlbcAjXx3b4tb1c39X+AoW1yp7L0xLr02aVYLdZlY321W82J
A9ukR6JHBSEC+eglOjGpWUgdnFA58Apfj9XjaYMDLY9RFY4pbG7u45dmErtsGCxMGGOwTzktrtq4
YBn4+iqfTad43RihLAEuIrrNvFFBv3dSg8wSIopDyy9dK3wFhUMDD/7QgrUqMzQSQkwxyTtt6YHt
ahaiEC+nC5sHIIMU9oD10NzoC7Vyr8WgcguIVTwNMsVxLcJigXmA3+ZlGVTyH7/++Z+8EYxgOnIB
3j3Cys1DUuokoXiBt5XASCvQp0m5SUpoP6HWi5evL7V2lj+uO/z1Duq3FdTGYrnZlDRD2GqzsxCx
MoKWiNtsOShaUR8ag35kZtTpibnqs+v92W0xrbPOic2LScMqBOmoFX4fztYZXvAe+7pod6pbQDRe
sBGd2HKsW4rtDQLNQhCMDBbF02YGGTpttDXJOpWj1OYUoIePKayka7vVbJJyIWt7fdQ9zpqzUDct
s/xUb/9YFicQ6aDyAzvHYMSyuBnynMBJuAOoIrqyeIdd7V6mVelSGm4UywyiORsVRLHYisGzZup7
60amvCpqkBqewWcY+1YUTTMM09p5FVpKlIIdrojRprBpicD4ChXOjbNGVT01aRGEbR7/tJMYnYBM
SrPeVY4pxYF2p+p41txk3ww2E7ZnJtk8XWdJSJmabr1JiTWBlOzbYQcWAcq9agd9VisJyvCpA10O
hmY3ZKP9qPUL4i00caLgJ5a6esnedz2golYipl5XqREidohe+t7Vfy9jSEE9jc1XmTQQqsM+lb8l
9I63gov058hCyO4pM5yOftEW4hdeTrJiXBI1GngAcea+Dm1XoZHUO5J6XLUivQeWHYwdS4zJt04v
m29UP7o7qMTksLLKdy9xT/ydD4+3RjhMyY+cFYkw7GoxZnZ9emTiZGLDBYMsLK3O9fPczP9rEyDN
XtVadkptiyP3+Uh1mdwVuhUKSOahO8jacd9Nu60eohn5167WyuUbnBQVqWwHLX+vziMFUd0m0BGn
5JBQMOc06c0OrW9vxpT5qmrm+KybFbZ/MAH0HOFgaw30Dyg93ohSJvLaSXFKcpok+WBYMLUbMy/R
hMzlMkUBAnISeYY+Lh8z6mHU/ShSXnF36W/IBui0UpAzMpC9mfxW+qI5ILNvqZVGU/yURsYCCW10
CNAbcullMNe5XGjScOlcOOseOM/8jTweoiw7a3j6ero5nv7/0AgtTdXZ6lK5+PgtNJMO5yCJsfiQ
Ib2jta/vxIib7OurfDLJcATie2fX4GisNx+vQrJObTJECxIdSuvGGNMoKPWmvYgMlf6FwXP/+npH
0n/8LdiXuCKvmctqm1mUJAA1dkz2QVqgPCzn1n9AfM7C8+V3fjF29DtP3N8nyxvX4+lhdHH4aJ3N
LFql5dDrfVn7wffDw6+Hw+HM2/nnoxfcj96J3cHxG/t4qc1aROupUNuBS03ydQK9Thnt1N188ro+
3M3m6c0E14TqejeX+6c9t3J2dvb78fL+xI38WfM3KwGXQRSKN95hSdgcPquRvCY+ndpvdvJ5uiK0
8244ty7zPWBwv/LJUDlDqnGgSw569E7Zu9++HiXHqzrXxq7NQYafcGRBo65Bgr1K3phJFc+bwsE5
uHpS79tucU7c6/FL+/8lDAYIR5utj7wOe0NpGwBGc6NHrxJdMztm9189A+zkVP7LWZiQaFJaNp+Z
3hQ0OFf6I43L/KmJSuuBgASagVl8SrF8LCXkWo6hMt7xQnAc35zQFjFO5mw15EbNor+YkJr47UAv
oEG/AX3IUKPveaGMQYqpYp+WetwHiV6L639/hTjNCQQGHMvpd/sraoWCOy+SajUxDHTqxoOZli9u
G6sn9v+fvUFq6YwSKlIWh46PUxj+q7QSCcsQGLsR8Eu8YFUEK/j1/RwZRXl9GmOSQ7xLReZImIpK
xtEHm5wtFpKhP7OXiLjNpaZc5xkTWfJ6P7cvVZeBo3GyQv2W1KrzWBR1/DhFzvJqRo37HhaawPqd
r6IOi54UXJpwdPcwBQle/Pr3fvJUIMSidWbWo4C7NeHLlNYTGp61hCapya5OSbuqmxPPfj3LfZwo
4DxQCAAexVRBcePjs+9VoJYzLRla3GCaQlHa97ExyB3MhvS5ZXgayAQmeWJsfXZvAvU/SxY1CLaM
H6/qNLbi5gblQSvuLVI4bWiudlicuLfPPqS10OHiyaQaKbZLR6LlNLeMKPMJoU5h1kxkwBKr3aSc
ZwohydrR61jfhUZU4M+qFvS5pDYMl249q/LEzP/JjKhjyUXn47rsDLeHASXJpPZHB8xBMw0cnQIs
8k6iMvQ2Dr4eOZ/M/pSPmEPQTbP3EM66CP1VuYjcoUDgicwLRCyb03yO32a2TC0JRq56oEKf7Lol
JxFKIRWiJDc9GHAGYcEAckXn0L5MHTldd1Rf/BptVbJyS9UrfPKoJVsS4bqi7S6MiDiDmXwQUIt0
UL6+hU+eFrVBfIVsK6lp/hER/3UHJGfFkxYD4tWlbe/LFsEhwqhLmn3/LtzGgqJrfGSU+LBT/oF7
/30pNFAW231mW2PhrL4M6LLwTde3CiWf+5QkpoO+xO191hIkhcycNqNSujdf3++fs+fmO1zrfpyB
mW0ph2xeWS0mBDcOx4+py6CXzihqr61qNlGPh9AsFSf+3U6xsYuiTD1T9DG5Z3Yw3yeHjDZEJxr/
07gEgBX4gKvcPLQLRlAN5UlzFg7kgXpIQqYBnxKdZViVhLmpq7yvaNKXCbjuicH+yaxiOJgnHNpm
rM725m7WVFQcIzNDnAzoF9ocziMty4GYEyfdaeroPkNEiE88w0/GDBZlDQS7wxJ9ZIfNqw7F8ciy
CYkD2UavpVeyb9DRObF64qDLmfp43qSHQufBAUbCvmCzH6DznMVFnAKka5DXeJZGlJwXxyuxMM1R
m6lDRUOd/DC0bWi+s6cEYuhOjYzmvowlIUiLEcxur1y1fZmkbN7BCYL8WtKnRayiRMDGiDrJns36
HSFvuTzDA6yRpxxWhnURaa79Q88q7UctFuOtwqBDpGY36zcDIneFA6Ml8B2HNBxxlskC0IdWqQjV
pql4nknEW8N6wWp6mIuVuy4GWuprvZvfYG4FcpuV9mWV1dBXl1CdbuBoI9cfnEa7QR0edYE56Ers
211T/+rJyqu8qdAr9NWzTQZoaCp17tV9Kp4I1tBeB6CJ/xmoxZvVJFvPD4rtlOGeTCS9D+yiUS66
saYjScMgvQB1NnNYp9/7kKuRMD3s+6S2tfHYDh7lT8W6rTKoIrvI7EgzHKwInQmmnQuac6gwm2hu
rmNKSk2AEKcOg3l2JF+TM44whGOVX73WXRycMIZi74uwQNrnFginfDYOKPcE5EzqnnpEXJiK6DuE
EWIntw5hIpEnZ6kUnivH+aYXc2bsZ9KjGihsogGFkUfpSxsWJHrTk25/EIcGRqNl9Ul3do4/zBN5
yd/qltMCfUy32iv0UvDv8qVVQd9CuiN1GAB9sic3B4ELo6vG9WvWw+Q7U7d0ZzAc0BWibV+qQKNZ
cDG6RTgHde0MzwBZ0FoptMmaYJzS+pBbITzQYiLgLixoCwN5NeU7JYJl8Ruprqy7TsTXQ5+QeIKY
v78GlT3rZxJlFgq4SUUTjSLV+QWkmpNyzq1d2bW6xiTlpCwSwJ0RB5DLYUAzOTVqTlSrUqFkMOvJ
3M1q5rxTKJqyi1afW923clQ4Vl/PSoCUfLJ2DqFQ3+op6ie/U4cxgWtqEClllmx6vbgkct3TJ+Sa
aAwcihij5Ua3ajfDxIvN0CDlaWxntDY6TcxdpYr8JzMKBbamykpifMf1UVdCG7ozJYm6Yqdl+lTv
F7yVza6vZdOch7jJHITYRMP5NJkb4g/FaNbUBKpBnC+YsqjWSK02GPkx2nUGYkFvLa6gpA6KSVif
ms3f21YLhwtLrztyjTKR27v+T2uoDPO69giTi3E1EyRDjanNXctv4ihbzuZhasX5gGKjJk6mRDLp
IquG7FyEI+qWWrF1EPaJXR6WekDdG/H5Eh/eOuNjZFeRCS+ZAreXtMl4VSGpfx1YsH6Qq1O1EGwj
uCcYnyCTogetNVK7RG/cun0GXCuZ9AjvRBK9J51aPo0ktBE0JzWrujLlyERJJCSDJRVUeXbOYPZo
uNswfDPnuXuRdqYTeDyO9q+GrRNGN9iGI6RWO74iL7VSvw0OnVdPU+nsrUBY9xs6xhBBz5DeWehr
nhV22g9xMVIzUMfMWsWkZekrTr6gs7A67SLti9bYZaqI3mec9c/IIqqXr9faTyoY2I6whbErtAAG
Gevu9K8VH2kTpXk5El06tKn6gAGqqH3Za9qKWrRCXAZKFN+N9La/KbEhLpQBD/CZywFgV2MPYUce
LcmJxetP2eTjBmBtSNg2k7jKkW/LTKnIoGgnuFZIOKT5TJ5cibLDUq1LUZUNc09hAvQnQdxAhDKw
NIhIy11yoka0IxBsix9WrM7/mSIxZn8msOrH1w/tk8ouAL61DAOhYz2rbY6D2CFnWxvQ8ZIPkJZX
lFmRg0mpYVjJcT4RHGo7w3vohHbrgYrs3snvIbCtrBWr87vUGH5gFWrvhkEuq9pUn0tWqa7GlUq8
zlmuZ+SL4rnGJmM3jdKcKW6cHYQTOsBX6wYRe9M35IF9fVfHT309gRAQCfCOTTkCtI9DQXLoceuB
40/BxOjZTP8B8Pzi0AhEcZOyiEAnTe2MlpHhGw7acwthKHyvjjxpF3PUurauApTh4esftl73w2jg
d1lIGjgB/uk6b45lna0skI9Mmvdq7dwSmz49SnkSpHbsE+QyjollkRINzrc/R+a/vgTSGnTytlJy
Ycd8l47LPjRdbLXqE1Hwe7u0XopUuUqdxS9mrIMzniWWWPW2LYYTB8KjvRvHT6AMfJaYzjQ+z4/v
AfKU0406BtjQmMM3F2lRUFaLvCQXfd7966Pl3AnXEG0K2BDDXveuf93zaDYjEFAu5craPquNPPxd
S/ufBTCYD/jL1/whGk6Mro9XMSHO2hIZHf6rLtuPZmQ+JYmMTtS+Pnls8DnWYgZIbazRm3uhpUf/
qaYW24ZDhuIL5DAi+bV2bn//56eGdRmoES1qwcjbnNhbw5GljbXbtxw+CtAm8z6sleXEse94auaN
YK6icUSZjcL5ZlvdY64nwB0mgMtShuYWuiO56CSJEmsHUaHCRzbEz3zKbEmIucNfbAgCTSdrTFe1
QtMfemNF7vzzzfORAM6g9E3Bezs3y7jJTazaLFRtKXayH50dbDl7//VV/pw0P370Gud2hg2HUMq2
2zGj17adEEPArmYk5jeZ4uyR3Unny65u9qXaWuTmFu69Nhl4uUuLvF0djjRn8Nq6s8kMf576Bgl+
Vjruk5GDuBzKdvz3R4E6wNVWuupaYdiMg5AQRnJ768Z3I/RyqkqcW+Si9vz6Uayf+/ZJgDpV0V+A
PKUEufl6UkcsfS5B0jVydaut4ik+VwgZSWLeLwA4n8e85hyElxFliq4dvr7+8fRLJwUCAAo2oEIs
+h+vn+mNxGHGYcbONXwRLpEBak44ztdX+eTrRbGFNJj/EFu11QdYfSYGoiXAQYu4ZY+HItoqkuY8
D83y1Nha38vHJwqSbR1cbHusFcr28Y7qsKpiXWnW8L1BvYuRP76kYJqe+8SKz3WSR+76XsvuI6JN
0WHpAm18Zj01g33Kbv1H3XX0S2BQclJfJYjbERTXtK7DBGm34IScXMzhov4XZ333ZjoiKXx8jZn0
xmYsHdKtDONFG5s0vhhEMhMGjub8MVTc8VnLKlwsZdarXq5X/WHu7Cne5VTNf9IYaUxfX2R3mbtz
LffLMqrvWTfi7UPfaUfonovit0MgsR5UxEGDkUev+fyvL5fCAKVH2n9rxOhWzdOlYqq1cEb6yQkw
YGdhUmlL9f80aEsnLnVUbaEGAdMTmC7/0NnTfny3lkqU22LR9p8NI9EvWlUHa1SnlXnjGLUznUPq
rG3AbXiOTozgT65s86Fg5AdNTMKz/vHKom1mGEooZCf80y+gFCcfhZjcG3ZjfNfjbNqTQZ+d2L+L
o6FMERVZEu+R+VL9s1P9awGnpysZQTQmnEXiHApHy3rlXGpdk1aysJPJshN3eVzsWVs+FOJpdwDg
4LV+vM2s1RM1NxFEZZnWPBbOgtNXWwq0+k3k9MZhjoyoxWxgKA+x7qLBcbI6f7TdskdX3+XxXTKG
NfLLmqx7Sg91Q0RvZAQGjjjpTy0dnYNGpepnJcv2IQbwowaENScEPfUu9Xck5XcSEghmpdIh3FJP
ld4zeoX8lTqqsuxqCjOyEPA0NTaCg5r+d+MoOJyEuWikxyaW+VuxZ1mep5iaTY9JlV5O0+K2SxbQ
9a3S2nFQg6fpz6eIXQosWwcP8j9+EBS/+ezR7olV4rzda7YWzjpcOAjsFymv6ET05xJjw97s1VMF
8PUs8mGKcZlXqbEjKEMWxeT68X3BgAN2mgy9X2J3JfigJ6mek2Z7jsCuOe8IdwlImNdvwiqjxvX1
bR4tHVyb2ZzNi2bCk9hO6qFolCgZln6lN9gXNJPwuOuu8a8LFGyateFvAaBC+rU9jVlmF1vFQn8V
o7nj53QxbgpFzd6/vpc/J+EPD5IaJ+VoMgfX1V7fDnzhRHzeHZeBYbtbgi6o/fzaOMC2DIyg3DfX
7o12pjxk59M5geb+vHfPqn2+03bV3trBSPDK6/nc2SHDP3VcPlo7N79s84rb2u7bSOOXkfnn5cEv
ON+7X9gxvEey7gOYFCde6yfYko+PYv1Bf806FZq5MVkvWHhvD97hm7+7v//6aZ+6pXXe++sKyRxh
e5u4gmJ3nt5cRdCam/TERuBoePLcUCOyh0eZSE1zcxtaZ3TIHak416hod3YzUBQz3FOQl09uhZYl
7S50IuSQmJtbSSVOrxjQrZ8phPxZnaXuRToVd7KuquDrp3a0VRQ2C+0qylZZgNisfXxqmVViDQdQ
ivezwh0TtUiz6kFUbyQ0i4timOAhQPuTT43SRuM553fl1NA4WgU5opsWAkYKCLRvtgkB5bJEPYgX
aDsZuXj0SzPjugzl8N7O7XhHO6AO/aHQ3Z6O31z/LNnPJyDSa/NRiSfRYUwxpp0xEoZysEjHeYgF
Wh6yvAGb+yW+bnP39SP7pC/Kqs0eEAUPBhB7u71Fs9D0k4swMV/F/nDJl0fHKJiy7DJ7lEM/4wRU
tZ9LtiTfY7qUe8AIenFiJH72Ra30UJfum8FG39ocJfoahmgEBJPu7Ogql3ZPE90n/4VqeG5QNPZJ
g2qxmM+Ne+/MRVd6Sb1M466gC/5DLmX2duKxHC0bgm4OCxTtNw55tJA+DqUhh0+eIVf0rbYjX6Du
Kk8n7+Ey0s3pImUPddCcRt1lZTLfdWk8PTMu4ApomXJrl2EYjPSgd4hP53MaQdne1UJxhiTXvO7Q
GZ8Y9usXtJmZV746B0W+Mehvm5O/Cth4RvfCb+2TaN83YRH0rWLsgZdFfji38sTD+WTeYE2Dv8Yp
eCU7b17W0I+pXRB+4wtEbTfYDevzppun8xOvYHWqbG7LtVfRg8XyTf96/Rl/zYFLExVuGiW5nyQ5
velwkkDVtMhScN1RjovwaUkiX2zRQcHI1YHwOAsB8bdoUcWJJeb4CbPfYzhwxgVux9lp81PsfJpZ
6wHm9KT4JVrl7GTezS/WYhkXWMyS56/v/RNjBodNLDGEyLnriWHj4iEcDCGkwXG3bB0Z7unMoa3s
MkX9nTrjEu+K1hU/KfcQGTdg57mzRtzMIitaeBSiR+NK1Jt5Dapu5NwaEneEX5t9Mt7eFR2B7aD5
EeVtdG8us/3WjkKddj2MopPypePJn/sA6bjComFwbr/rJmwroy3R2dgD8aS5hALHDK3dE+gUBk2c
m9fsNxo82uYQdKmVHkLHHgMjh87jKbNS3C1aPp8DnKWzvYT2iUrjJ5MfVWwa/rxWBjIlwI/vdU5b
V49iKnMyqzDXGWGsDNdzFU0dWEjb+J3MinygxhO9tAhCsO+2in7tzm11qsjxyXPiuIYciW0xM8X2
fUtdJYRz1vH7TK513sGKACHRmZdIn0550T7RPuEr4oRIrguc8CNviW4kM9Z5cPOUU8RenZzuolxE
/mjBJXzUAGT2Hp9/dMai0JP3pcnb3LCiS6mJ+twmnfLAUb68ydyONLCkqQ6Kki7nGm2jU2et4zmY
/j01efRvKv2GrXSli9FWd+D8OcuO6jdjkh0UFLW7rFKgwLZUYpBAQ33Ab2eeSj05Xsa59KpZd+gz
IL9bf9pfc0+vhka7GFTVarsdiHF3YXruM9xqnDEnAoWDxkmm206NksswXTrUw3bjvg3pMD676iDV
3YAX1IHFUcqrMonLMlhkYZOsNcxIx0XUasaJReB4UsacQ8gong8CVvXtFGXLYVliZkrfyJz8iiZs
FAitnU8c3D57JWt7QCBuoTq/lT66DR3GfoCq4ETV8JgVNuQgFqZ38snFXSebiV5eKDuvZCd2Ai16
3KDAOsOWihYNY4FJYnPyFth1c2V06Au4oKctEKaXUqSD30GR+I0xKt1NbhVOe2BK823uYuXx0tBo
njFgi7OkkOF9k5Fje2rHt1724zJFOA4eIoaLyxe83XRGutsij6xyv9a61AwK4AWPFQUBkipdA+Op
nr6ZLdVqvdCZxMgif+ozNZt2oGbtQ9gUNSyRSJ5y9n4yoVA5Bm0Poxxb5bZMrUw4wzJE8f6S9stj
Qft4h8zBOmQOQsevF6tPLsX5Ya2OYt6ha7l9L7NmAJYMJfnEIPRagHOBniTZdTWKU1Iwe52QPz7s
1SAkwNyuEwIGyY/fZRz2Mmxis/NJ5zbnWyAnxc5Fy5keYi2qb2BZ9fD84xrshFJ1yNNaEYK/ka7x
mqUt7eWqWOKnBvuT5iVqH98ZThVhDrH5w8C0yaX2HIKBL2w7nV8XnX6K57LXsaAKFKp94wydIfad
VMR33HjaK4xI+ZoDl3nRFO2n7tbqC8AQ9Xsr5AUay3y/DE027BZ3SEAvlosKBb8xWVy6vInOqtSW
6j5MOuNeulK1MKOoOCG6hlv3OiOhlA49AUikkuM19ZV6QBs5KEU8eFPthr+0EbzLWZa75IXGOAyI
ZEXWaXhVWbjAZtSIGHFLK7PFH3K9Q62Ce+8lCVsyLHHfT2+j4PF56TgRAFxSp3i15gmIm1ZAmOBf
TxT2C51ocCqNxvQ715lPzkxMBTNcHJE/GZEQp05wx/MuKj96kGsmwzrBbA6LwLqgS5iIOXie4YE+
PPmarTvu68zSz8EuRhBZJul/PYCPmy2ChVBFoLYiqFd16MdRlY3TmiPIPsSdgYFYuFeuLCBfd0uq
Cjowky0COeotHiJlOB/R5gXISfuz3Cj0+1Z1lz2eF/MQgZjgWKc27lVJFsSJLahxvAdlqcaqtnbC
sHYY+uZH1iPh6PFqFbLSSguo86yB24z1X/1Y15T5GtPqdvGkGg8zTv6n2akSfedopYZuEBvNj6wh
99sD65UIbFcJeEW3rtKnOAnnxesJXWMfBmfk2tCGlNph3SpKoFlw+AAlcehDE2mMVmA2feKeA/Wy
hQ+8Zk58oseN92QZgcEsWZbetrMIf8qu7Pt95Ir5FvRkc8EiSHClHhrKr67DiH9qwf5kYlgLUyuw
fN0xbHdyhhUWCqU96dtw1nbkv2YBi3GOhHI1+U0gx/GRISejOG7cVmwtr/JBTGdaHMJ1+Xo4fTKG
18IK4wimLYW9zaYSA1bkUPqTvrkofUD9sXtHQ6IFbRGFXoo6EBlefMpfeDQJ06aG1I7AF+w2R4fN
GTCUCd55uIl+myvFIbRT0molFjAQXKf2qscbSK7l6PDFVZTi1Dg2I5E1FR0YE4tPzyWzd+GkNO8o
rbSnJIzT74rZs4O0IqKtEIWOj7j8SMqjNmldx/qivbe69lu09GqK2VierMaef8VCdvcpaPXXr9/E
saQDLTveE8tg3mNAbuvMbPs7m1YhOcsKTZOzJeqa0e//x9x5LceNtGn6Vib6HD0wCTcx/xygUI7e
iaR0gqBECi7hPa5+H3B6druKXNb22XZHMCSRrIRJ85nXDLgFboRWTfGllkCA90utzFFgq+dgQKBt
HMBlOh3GqiVC9POqAJI0eV0Sd8V11pfGiSTkYxOMiwRuTPfLtajCHJPwc9YDb89ApGkS6csI2OX3
ZGbwCd1MD55sc8ZSxB6t6VdYJsljP6sItCI9RXiTw/YVq1BDZoRenqyg8GlDhq13X9KgGDpE3veo
6BO7u0vSKNy2v4YBibwq4ZmNargooToii5n2PuKtTrnWhQT25iiwxrauUcziRJT6sdBjY+5JdW7R
xabnd6yEIew2t4cU/kLTZ2LfJxpoMaMSGyeye8os0vFRMe/XHWWiVdSBfnLR/kE0BIjsibnxYcdY
rgTJfLrKVHNBTRzupy1np4HhPL4TXfbdAcLp0YHZ0hg9C+NQ2+r9uIEksLcnBPyrOQMMKE/tWu97
9kE4834NlJpwjxDwwo/S/ICts2js5Rr0ZrgaQphaeLvo1ncrFE7gNWGmrRpwYl5oq8DkQnQtB1XD
6BGs9s0CivebKJ/3Qx7Q0wsj9dIVoCcDymYX9WB2mzgPKpRAx3ErKwPPxoDCHjBATHmtVK6tQtQb
lni4xhwcJbCmrTZOjohboYJpUgpHP3fqun38+sF/3Kl0qGjorZLrLhCSo1pKkqCo37gm8UzjBg+4
YvTrtujsjZzU6u6fD8WD5TjARwYx6+VS/pbFIb+Z1m1M16UTAzBZaY2bskW8Ct5tcaJa9U5TOXyV
5F3QzljH+LnxNg/HAqU1hVWVcIbmM9Ye1TARqsG7z2qtX6OlZPtF4eYg9tCI9XrSGx/VqRGPURbm
oC0qx8q4iG8TukLrSsyVWspuPxcS4auhqJ50A4Zy7PA+nVATN1mUKdcA6LSb0LXxkEzicieqPtyM
adZJBORydW9YU7XPcUW8qKaiPAV7/7h+qE7BqOHZQgMFO3l4w9pUTkDJQOql9mS9qVEucx/NWOUm
DYDBbzioe2Urx6ZDJ4niWbwjMUZsH6wGjQyeI8JGqJnTnRdq1u9GJ6lu+9Apt1pumqU/DkLdlZoD
Qboa7CijYSrNR70tjV9fz5EPpzUtA1NbfLNYhJRDjk5rwsF6juYUTdKkj6+0Lhivy84e9iD6Uphu
LhWSOT61+Xw6KIVTlsFCjT92VsFUsI0FLrGw+ob2RjUCcYZ/xY+W2fUyp+P8IFqnPIEP+4in4k4J
cQFEoQ4BcuuophEXKLZT48uBcqfFDhs3bVfWhPMeYHv3LEhFsZr5QnKhoKA+LUqcgxoBROm0Gtp1
opyq+n8oWXBBzBCKSXCTCJeOdgJDIJ0/SJwJzJixKlDK24Wxd2JlfhKugFF7v22Om48+uWYYl7kr
AJmMGJTdY4aQJZ4aACvyE2CzZ1M0gLbOxmbqN1ExRzho9BHgRtFV4zdCiyZfo9TZRWulK8H2z6Ez
BR6lRGwcyEQBg0dRSbHl61n52ctaaNwkJkuA9QFjR50hTWlYQdCdaueiibPw26RXQAgR5du3bmP6
QZqJqwJJ6JtJQFlDAXO8sOq+2SCSO33/+nI+2bMp+VDyp0C5tBqONtJujocBCepspcVd8t1KMgyO
Qiv4oYYuwdXXY30sylK94kjkTdFCowNgHG4sEyJoLA02ltANxnUUW2eogmyoVA+o7TU5deH4O9MS
UVoH7btMbk+Mv2xcRzu5TkcdXRgSCfa14x1BppDzkM1cVVOS3SdmReSEfia8W45GkBHD00RP8xon
y26tNaXYzmDSkPfN9IdmMKcT4eEni4QsgsY7X1gmx9UVpe4rLTeifJVqEApCSzF3JqZgpxbJZ294
qd1ohCHw346Ne2wxR3rUu0DOyXYxb3WaO33S6+cW1Rq8iONC3Osl+JV1kWX5lvYnjq+Gw2WNg9pE
XmOkkl8QnG1proYJZeVMVuuv38wnj4JjfIHqgncgrj96MVHnqJABeTGhSYmxxUDi3Eorc//1KJ88
CcbgSSOiBkvzWPEImYTJFjG2pJODeu3cxxh8ywRSLMJuJ1b5ZzcEaoNsTeCEBsXxcKY7hUu72GUD
xPnNPRfofodIdObz/dd39NkwDjAUl/oGgjDHzw1HPZSnW9LgYobs5zTCPUdd85SD8CfPjRIo5XKm
z8L3O4qni6jQnTam0JloYY6KtdqsDUVkFTzDWTuxKD64kgtQZiT7nBoMRKf/KHCuTURLI5rpwF0G
soUlpSHQyq/zDCsGWWiom8/G7Dt5YV/qBg7xaZErqyAU7jV9RcXv1J7ouHbb2xH2yqlixCePAqYx
F0hLmwbe8cGmlZMbIZeR42dQB51H50p90+fQ+rlQPpzLKSCE3CfIL12ViSGKdSvz/o5PostpM+EC
RGjVrPEceyRIMnTOLq+GRXkKrPDJvAButNBqIXMsxkiH068IYyqHEDFW1DHqfaejJzYbpw75j2V7
2kxUatnJBYV7PupwFNwpXXhuXb0CtYw1WT9i7lHOna/je+6hiRT7NnLEV0nRRFcFfh/Sx6cp+o7d
xxOINcMH81Ge2u2WhXW0xbsuRxkYdgBo1rFlad4XNZQ8gfZrYQ+3pWgXGe0q/Y0PzbwRw9TtQJGs
lSR7a0m312J0y+2gUWv+emF+LDzCAScZXmbJQhA4Tv1HdOUaGvoVkkKWChlUwrxAwPGmpjR8l4dz
i6EItgpJP03weYfX1NFv9QF5Uafuxe9arZBHhGSztqpi3mupUZ2IGT/GqQaKlWJpKPE/i/rw3WHQ
4ZplzmtTFNh7bVM4l7hAuOfSGPFyRdRjq8jBOdHo+WRQ7MJY27C98YkUR9NyLvO+MTv0YptgZpsf
WucSDdF2W43FtKoCJfcLOoOnoo4P5VUQiUwJ7KpZsKDuj6LjPrJSXXTAzMc6a75HTJv7AlzUs1MO
4gqNesSc0a12XywrwhaDmouurXITuV40lQL5aEVt9LNBl/IK9IC+wIzs6Xun59bTiSnzydNZUCmA
boDrECAt3/9bTlsBf6gSs6xWooeyydaOPbnUxPzs6HWYcUrp2c9SJNONpoTj04R89iKYJTLHD8rW
XMcwjPVdwSmerGsi17M6SNI3dOQzVFmTETuar6/3k8fK/AbQQ9hIlev4cgvZNUqrcrmFnbWbOlCC
CyXKjG+jZXdPmH6lJ2bsx60X7UBLQ8cCQgJO9kePRwKyXDRolgaCCp50DqMrwJ6LRD+SY1/f2mdD
ITu5tL1Ifz8QE3AioiZoULzpkeRaI/rueqWT9N6EF8eJp7hkQof7FSA96FAIzrzjQpan/LeXrjfW
NEKfr8CfCAkmcNbvJIvx52zo4ZniqhPOJTj3EKQkUnkuQWif2Kk+uVcWxaI8QqBCHfXosSJDLBFp
VxGb1OpqHTa96+ciTz1X9OGJ+Osju9AGAQYEZQkiaSwe04ucPAHXI5axAugrK1Dr0VteI13iYRWF
K0c6GmTOOrIw7ma0A3NY2+xM866UFi5gioJ4v0cEF+FvV7kKnhwZvUkrc6JwhZJ3re/Dcc6xCAq7
au2GehX4kAiCH6WV5LXXwwd2cXYj7j6xw3yycGkQU593QY4Qix0Fe2Xlgp3IYE2loxk9EoF254vu
z4WJnfodmBJw3nOS3H49Rz8e8YRHgDtJ98lmAEceThwnpLCHxySyk1URrEsKop6RDOo/D8cYhq4A
GFKUK5BJPRxm1LoBSRMXsax40uFdT9atNc6IgsGwn72Y1uweQwDUXURZnZWqWTFpk3iNhZUA8YPM
aUkotaAclc3c6KCVvn4KHzchsNcAOnjqiBHCLjy8PEcK2lWlih4Bnmw/LBnBokZO1Z8svCi8VlrR
9usBP4lPUS965wxZtIFIWA5HVHANnHBmq1d6BEofNxvL9fGhM11kRrXZXSXRACs6ynJL9URo2JsO
0P/iLFtJiStCADElb6T9I1Kz9DoOmg6R/U4+nrjK5bUcbitMswX5uzCOkG87ei5s+mHfKkW4yorK
WKOMbW10FUQFm4j9g+g4SpA0qp21lojqzJTjsKkbTOQxxgrvQLla5zSkT0HfPgpY0zPjTfGWiOwW
rdTDR5cpuYZnio7YKIakJaIvjv0rLaPke2SW81uR0gXeuBRngnVawpxf90XX3VOyyopNEDi4vkna
KcjboLX/pNSt8QrGuRG+08yauhpn2Mga/YdfJx7lx4iSOJKKAfMMx2kACodXPVRA29RaVeBc9Dgk
9o2k0TSZ416nd7oG6yvQYonGjVZbw1Xl2q3p93B1XrFxsTZfX8vHvXrZN0GRvccHNOkOL6XERoSY
GwF9KBUviCtp525n/ELsoD1x1n7cXBgI4gHwbpY+FK7DgZTIjjNb8KaaeghWmpYmNHxpW3x9O5+N
Aq6JWQorbml8H47S6EESVS3JT9rAzrL63FmPBZ41X4/y8aHB0qBXgFgKc48T/XAUvS+Q4rO0dBVH
Rb1aYJIb1PvDs0Y3X78e6eP90B6wjIXPSM+RmOhwpIo8ebHLCqG15vk5DD0q+kNzUkH6kxtyUb9B
codoiKD2aOdvsdA1tCqAjjWk7mVcjsNbCDzEh6WeegNT8ymUbeIhJGRDjZlh7mtd7+MYUa3CvKbr
iSLouQxjvKzSzj5xxn+8OKBcGnEs0pFIUh33gOgqaEEgJYo5onoNUqkj2t8Yd4mTtie4yp80HJEe
pN9EdL+Iix0vTAPFUraQVPGQU29ZfrOWeommN2dAPpP1kIyupyqcaSswsLofWFHz0DV1+EjgrP9j
cTsaffDVQJrA68Wr4GhrS3ISwYE+EccdGAyhzuPe0sP0VHa7vNrDbZ0o0SXtBtcvENM7msuh0k1B
WiEen+t1+s0lCPBih+4MdjEgV4SaUJHA5itt++7VIK30UR/sf349yz++YfDQsC1ohNHbhsp8OMvR
XkKkhSMLsoMVb6KJVJFiRoevWHXqqX5SYeAeyYc4yeBcMOjhWDiOs+dmeK47UYGFqVnIpU4fy1Y7
7wszx2AkMs3fspghsC5BzOU0cTyvAlUAmRINqomgnXoaIXPjJPbq6wfx2dXxGJao+R2ff/zS88kI
Bq3JMqosHeFXj4r8Vkew6KEFY/mAFVV9lqi9Gq9CA7oKwJxwi7fQnZM78EcmEop9aCAWd+KyPu5C
IH9B1tNaICRiZRw+M8zyZKS0aYZlZCdBtIlsb2Eh9E+PIpDVgJnBr/N1mRCHo2hj0qqkgPmKjpTy
s5RxcU4nfabbb6onim4fboihFhLcsolTLD++ITR7RZmDdlq5AzbifWKEW3L2f1yxpS0B+tVa5PtQ
qT9uhOSBgr36gAEVvIRyB8wKv6Hasf2v58yyOA4WMPH6IqjJpGEFfyh0x9KexwC/jpV08vFblcbG
NwMd5UfbaNQ96GfLCy213o1YSq1MvLj++VsThgX4jr3jPes8fGtmEGIRCvh+hZzC4HeKm29Lp0P1
aGzME2/tQ1IEFoSMlteG6zYRxNHSpV6QRUqD/qGuF+gFZ16ua9jqnkVEykZ7ysUBcNLHJ0vyBRON
/wiRjgFBzsAm71T4GJKj43U3dAiFryijqSBQcn1wV2Y64ns3ZkZ4jZQLxtsTMLIXWVMf85zCEK9x
CBJwG5nh8DK3xnRO87jbVjCx9RV6oDqI+SzniAlLc0KxjO73DEzHnVs2YwmUcw617g7kg9XCG6lU
896yyOk9KAeAtaiD4hgcaVP9EAV6a65EOAjgAO2AOrddD1N2RmEccGbOhrdCQgoFaTVU6pkqWa8h
vtSKNPYjVGuuGsUNEgQM++a8Q6YW2648ct6yaOp3VjlKBYPWZMbACzQpCk+9VV/RenESlNgHTOLd
ujOiFX185SWx4+HcjQD8od4VGxTbw9CCYDTYyo8CZfen0A50fLzr6bmzG+M1TArlRwnPOPcQ6IoK
r9NT22Xf7ZSrMswUAzDEAAHaJSKpLvpFZdQv+xZXAthhyIin6ox8KlCXRNnPahRvR4Hw6TYLrWj2
KnpQuCcUJQpl+F6rvtLo7o8MjzRuEKLYc9nkWDmonYoBrzLB3bpuI8GmoKHtDiAvG7Fy7eRkWevO
rPDHlcmM9wxuG7ymUTfNZEMftfzeZ0WmY9TUzKgjt8n4AF5XF76NEto3vOOy3O/cFpNFMLe17RUg
0CsfqgstBlOb0Ixt4OmW3jCV3eOMJfsDDk70lZOyavONZJaEgAHLsVi7+L4XZ3O5sN3KOc+o/3d4
YuCrRjHd73EL6j1mmWX6eMHQjcL5FGfeMS/R8yZ51EffWkhq6C3N8jWZm5FFhBeX7oWjo303NBAn
XuiaOKOCoOoeOzebVfTQe6I6Cr+pg/nyULyCi+jGe1ftqsdUmAJcHygoZghZ3wUFeVVbtVoDljom
YIkARBn9jdoiE7/KI7teFL7g54Pmi0rkzbIU5TvWU+SFwWB/Q5YwKVZG5DpX5Vz3FwZPk4+zw8UI
2+jFvJ4hOBpeWc0DAHK5GKsxEe0Fb5diwlwU5uhRlWXLe99i//3X+B/hW3Hz37tp81//yd9/FVjW
xGHUHv31v67Lt/y+rd/e2suX8j+XX/3fP3r4i/91Gf/CObT43R7/1MEv8fl/je+/tC8Hf2Hpxe10
273V091b08n2fQCudPnJ/9dv/tvb+6c8TOXbv/7AViZvl08L8ef5469v7V//9QeR399Om+Xz//rm
1UvG793yD/WHn397adp//WHqf5K7UmNEomIRYRJ80vD2/h31T6Aj78QSTnP6rxy/Ocsq+tcfuvUn
GLGlj4RosMv+wy81Rff+LfGnoJEKEVcldQPm6PzxP/d98Ib+zxv7t7zLboo4b5t//XF0wr/rvzAy
MqJknYyjHx5LtkDnWisDBP7rUuDWmCX4QOm3f3sYfw365SAEEESQ1Bdp34FvOhqkK6ZUIYiv/YG5
eGbWmrmrqik4kf8cHUMGzxIoBbA08hIKL85yLP6tngtwQSnAedd+WwXq+WjFD5FZh5u4V3DZwkTi
REawfNzf4on/Ho5qAI/OWQhVR8MFY6i4lj3WftCmL+zSqR8u0r04kmLeEJlYBWpTfOJkP4ph/hqT
hBrYnUkt4qifUrSBOpWGypiylxdJFbr7Nq2ntd5iDMq5hDemiSmnENM+MZtTPKWj9ON9dPAqizIR
Bj9QuA4fcD9pFLcko7uVYXvD0Gd+X6rNKnLa8MSNfhxqEQqGtrfM8GX2HA4VhwEiU43T+SEouxWs
i3JTuVT+zJam3deTU3vHaB2+Scq54KWYgjoIhWMMV1bAJW9iJwf+P4oB++cuO4t1O7yPtcjC0i7I
6x+OGg6NF1cGksm0+TvkP7vsB+hgY4u68bBYrSbmZTX1wSPJeVT49ZTGvx3pGJwsuf2M43zhi3KE
moJVHpKbI+KSWDR6CB5m+D2XTfM8zTJ8wme4/6FoUfwQWGDciJ1wLl0FQdtiuCcbEdDBi3RzHQlO
mY0TUlXIaDZeRI4ZBytrDtqLDLPlfIFaoeGlJcr8aFLE/hXMdYfjCk2Hhn/Vx9HrI939jQ2Dq6xA
1k+JX1WLJ2+UW8G5nWg2NH/XuXSJ+l+CrnYfW8pGv1HH7OUKncT8dQC7pe2HpDE1v21l9g0vjnkx
ic+t2Ku7+Vs8m87DRMz2LYKyKr08QE+Ng0qfCbY1oXxPHG36hdulBl3fRKlpVxhZchVb5PNehnU8
sVQbyXxB6ITkoE4fmXyICZOUMw9l7blpWt9sLeCdwpobvK7J+V6wG+nUpeqgohsMX+q8cx2cKjGN
n36VVh6+qbaCDWSaVN1WravoWcWJ70Ed4gYqQ21aD0QHaG91iS1fnZjMhw931cshUbBwwqpy3dpq
mHl0+gGZzFF0XYMxPMtKWp0evqQQfuvaGXNYIWafrgZrhniqGO2w6VHshHiJ1AXsoXryO9NQdhUW
rlea0TSjBzXbfXUz2dzGqhqXW1Wn9YSLe11dKhFERC+Ucw7YGLzUIzI0VoL6Yxu4FFzQ7/LIueOX
skwFcUM1muep0dbBRpv6Wl1NeTle601vN+teE9kaoKg+72jIFjjKVDa45KlLdyg4za8g+XLgisiS
NKsOojA6o4M1/u6duniUWIu+kFz3T4oKQRBG4mwSLTtLgWvUSuvZMSt98vq6QBsmsXv9yS6hyxml
JrNNXLTWHpNTZxtGcf+zc1rjrlaRnIyLuf/dtk3ihyT1Agpzrt7qndbkp+C1yw51uNLpf7NhU7Gi
eQqi5nBbKeHjGC2KtP5UzaukcRHSdLaD+y0Pdc/txnVCyNuYPI4OqnB+X1a/BuO8kdmqcqHBXYzZ
9ZBU/mRcOsFDO62lrmzG5i+s3D+Kov6vsdFBPPVlrPX/YRSlL23Jf/+faOVDFHWPZdL8VsuX/PXv
sdT7b/13LKWpf1LdZLXReFqqBYvuyV+x1J9UXrDmXKCdKvvZ8p2/Yilh/0lCTOhNvmhht7GEcn/F
UsL8k/oJsRmlLvgsVAr/SSwFG+lwflGXoVG+NK5psBKfWUf1YQNpp0pbbMd1oH/PqXBxSteT0PI0
kZC1qRWnpQtfdtXrLULmkY3K6aDYN1klg300o31RRi7NKy1srlxUTO4jY/xRku/usZrWrrOxcM9R
fAkv3CnvL0OnLaSPX3pxmSPpiNaUJS4xhl0TO+j7Ep4YaXLf9GdjPDt7Jw2bNYrYnDk6ee05e0+3
7QIrPUtqCHoa3d7vI9u+P/am0+wLt5jO8e81z7VkvM/dIr4c+e0ttV/D5WMHA2fTECwj2zEAiLbZ
6GV5K01SVHfMa9+Wfe+syITDrT0NyVo2huGnoovZHSdX8+ooNknxjQ7ny1iOt0mpCmQngITiAalj
Zl2JrSGS8sxu22GLbbmxyXS7/zXIsdvUhnirG5h4aoFZeYESC9IwbnJmSXS9B0W2a8Wo+0tcFfoz
TVZpidM0SerQ63a2HiLENTzNCCG8yobdP5+Un7oyt75WukieZ7Ij44ynsxFNYJxTtVH5Ptea/jPj
RNi1rZHEKF9X7vdQa1HfjqfyvumM0J9EL3foNcvfY4gGdJr3mzEwUJeMummHO0C+j4ogsP08N7Zt
reY7JyvLb0PdzKuuNsNLzLTs8yYyK8yS06bfFVHTzGTD0jwvKLqturKe9zJ1lSsDRWUa8VmxdQs1
8fElQ68sNrKcaqtCERxnZ5yaUebjhDF/I3hJU7HuBsTmi/l27oV5q+c6eull5uyLznC3Dto9W9dt
mvN+jk2vM1LrzEp7uZH9mO/sAUF3zOfrbzpccUhNWrpZBD221eIMjHdLwtEcmH5lQFcjFpE6hEbU
xTOAdpY5B1452tupjkjhjTm/GrJy27Sp/XOwbX6KbJRHh9OaPdpPoHyqzdBSIkptYDNqUtlnS73m
Mm/gC1PUQ7qGBplvEwBTFDLtPWJx2T7KqnZXuuS51uBuM+SbH+l7OQ/CCtrNQOFKQecX73BpSWfd
dla/BussnqmiYsbeAv6BWqfn54Gb051Vm6mjeevgl0kdW3uOZISgeNL3v0JYtOAdDbi+zqDrflOO
2t5pzLbyVLiYW9Q/Ar7AGB0QtV/riB1IL7bNAA4skv0GGszrruj448S7XEAtFObacbCg9snxh17D
ZW7aaPyJ5ZD50M/Dj1TRappI0rjS6p7OEU7X6IFoW1jn2rUralzh5KRsByvr371aN3nGI2p7S7us
iAHQs8vKnTW61KOYaKT9jRlhJV5OsnusqKClUPNUZx2Y3bNitfM3va9LTHHFsGmQmldHKD250mi+
rhBE0Ml7Lhx0GAZhB08s1e4iSRx5m0Xjox249q4zqUThdcNsnFEZvx5FcoeTzxLFjajux2l6E3QA
vUTaojq9MITp2hI1rd0i6VMvL5AytIhMd1Acu2tyGmTQx0g7n5wOPr9mNcbi2hevjCoYopU2qsS6
Qh2V9YAd3qXetVlPi3poKn9EaPoqSqvkPMK5EBxiWm8LESBh280/FZTtMTEo5tfKLmSMfYQ1bcuy
iVYjgr+bBuV8T5ul+4YBoOK7fN5WSScEPWQ2nOtpKzypTZtSpt9SRUCridHGxVACd7zhzOni3r2O
C2iYK6Xq0qeKpX5VoKK3uC/l822h5JdE7cI3nFDfc5ShX6+PFXEhPQxmqC3yh7GwRLlX1TDfIiSK
Ownh+przJvLiTDkjMxn8cYqB8Zlsd7Lqy9mPe3xTnFh5lF1rnc9pljzonbXJ3MG5CIdaodJZUFHU
mbppESXb0Qp87DPDBkKVG+4NEXUXYa8Sl5dCbPWyFb6b9r+MiijQ7ZJsb3STu6EpCnF9YgZFI8ok
mBFT3JX4B8Z1Ml/GCEesKYNti6yJN67If1lp/V022d52+2dbyiuhRveWEmN4E4VJt7Fyi0xB16hT
LiYWuzYtX3oEqi8V5GIuiOC4WMOod5gpNCgttEaJxVAIw2Zmp6Qyd4XBh/GsBJDtQiwdziLKzWQG
Qfmw6Cf/iKvMAfppjasqpWlWdT0IdzEX33VZPbv9dJUO7rXTskHVff3aUmHbtHoHtcoq1+wWwyZJ
7fFqVgR0UF4rKV9zTvKCEaRwbg0JZVBXhp85xKOntikj30C4ykeQYObYJjVYPBT92HFR+E+jDkxO
wtmoAG2+CwM9vCY1FH7Xp84tbjEODMX0As9wWa1MDuACuuiQ7QR2QvcoFKQv2VwkiSed0AYOFAd7
xJKrbRObI7tdJ5/oTY5ntaPNWwd+2kptyAUR2ymeMTjJBZycTvdKu7D2CIEbPwOtLDealccYKLSG
fQ7w23wtIqlfuzJTb+sywrdO4VKvRZiiCovwgu4k09lgh8FjgeJbch4XlbwZg+CXNgwSvCOHmFWM
tyFN2nsF/ektqUSxCZvW9CobYS83jQffac3oOwxh+hBVaSjfsQEo97kZjPlazc29XXG6sC87fDHN
LRNT9RNqleemPlrX6YQZ5iqUWnkL1sx+ofR/0yPU0W8Iq2YN3E+TX/KKMfJs4ZfeDPPUPULqeGoK
VtToNDh79LJwPFwvvaQLF+v1Et+vrDO+6YFS7MKKTH6VE3qC2kRxwK9qggivdBXpm5LkpoyRkAhL
oz4P1Cq4tHRZXkV10t/VYTPutSat/EghsZgyZypXhZFweruj8otrlIiCqiOs+Kx37KuwCrTzMHKw
BQyn1muQ3tDNWl9jkxVczJFlbCEUG5o36DIdvdSlQAA0Z964XbRVmjLfFX12OTiJ5qW2dMOzXmC4
rPQRtqGkp5aXdgKaXRulXtHXabAegk78aOEOp57uIICRJ2AyYKHbrzSzR1R+3ekKK90ILrczn421
Vj8kvdNxhGggz3oIg6tBU6ubHvXrdieRWvJHFru5ixIL/CRKYtoPaD9p64WONiCanTnbxc57YweO
cp9GIxtXEaCg2g5W+TjXSfW9XkAwF9IZgjdpVJ12HwX5iPVIac8b6JlY0syx/aNGQEN62hgLfZOH
sQJvt8q3UOucb6JofteG8puk0rgf3MDxF8cxL+LYxzmuLbMX1yipmagyqbYppqxXtbA7IpDMeZxJ
yROf7ypntq5tNSeSRCRRcS9EU2/B9OME3qfznZkwVRAlem8FrZKurTcqhq9IEBE8wpLSM19QjNi0
vPBrU7GeBLHkZkQ8F1qxHa1xok3enGy2/YVMu+8mTlLbStMdIiklBi0jlmAoDH3DsaZd99mPiqIb
drw5yl4q78aO04vcJRIDw0ioam617DsCgvTb4/gCn9v7sLbwx2uV/iVpTQzN2/qmAay7J065rUW1
kVZ5VdfRm164a2fK7yrVfcvlfBeP4peR6lulUO3dUMz6Bczyh8EZ9vjL32Csoq3xrNqP+MF6do5A
XFMp7JyRta9Di7NnDEdqIHq6qk1i+kH1pYi2+iTnn2MSRGybNNV8vG6TZBNEVoN0RqW5uyAuhnKf
dEWm3BZgtexbJY1/2USwtzrlkQcbQaDOi1oroWE5hbfYrODIp4L5Kmxd+vNoZPdBhpbK7I6z31Wt
c5ZiprMe5mG+ds1pehdE6Alz48A6R0Wfsotdh6FvhspwO6hdCMZNqgq9vDq5Czt+BGkCt9amS3Uo
lV0DenLnlDPZQiQ5XTNVRHsFeaQbey4sZ0V5fsY6t4/fVFGHpFxFsYrNuriKgrBfGXZs3gi9rtfA
92i5jtqsshkb1rYjyhlj2OKysXme+PCuo67KIq/v6mhtCMkujAniLh2CfC0DGLMIx8SIpbD/cPbC
P0hafVhpTjheZi2E8yF+hmXOg2gQtNvnkySCyKwtrJhxZXSZnZJhJdpNOXG4Umm8k3Ob+3n3DI+H
kp7doVw0q2sbT9udZQT1xnEKLwxN+yzP2uEsMox2O9Syv40q/UKK6sbCF2qNEnT1pCq1cVelU+V1
qPT4+aRHl1a1qCAMVb6yUeLc1okd7k1dCbYFIi7riRD82o4d/TLSRn1TZZbYmrKrvCmxq9skY3rP
+jDsuyYbiCzGSxDgt7bZaxeiHZT9UM7yMpiqzFPV3E3WVjRl6aaN++xubsfXDtGW3dCpgz9pyEXR
HA0x8Iw7Jb9AvddGeKJpTNBnY/zN1geWbAgIRJuG9KkbZaqv26APxXqAbfdQO25M+pC5YvmAzL4I
Y8GXFIu6ONDzcTVaebmeanf2sc2bPWXWLLTUMbaKRP4cgpS60hTBbIMNjNJNHjuNH5bKc13gyJZl
kreFnfSZgwvi2dxjvqlLY5c6ZX5T9bVNGpmEN3hbu0jG5tmdac7tJqpVrKSs0sYjyxp/1r02+wnQ
Uvrnalm9lmVWPJmtKQevHdmHvJASA8ygIloNZmA8jpWjIYdkpfd9Nan+gFrfpp1ruR/tOb2ME/HA
ZCD46dpJPZuVpkISohQQ2pAeweU5iNe2OhWczwnvN6qorpJ/iOVeIg9fw//F3LdtyYlj2/7K/oBN
D5AAwSsRBHl3pjN9fWHYLhuEQIBA3M44/35muPtUZagcjl162qP7qbpaoRRaS9Ja87K8adYxelZF
hzsh4UP0scHGuB3mI8MPF4x7Db28HVXr+hJtQYcm7OJ8zbd13Q1y4D+8MYw+hs5aXQtIu778dxs0
/TYCO5HwwCuP0YXGQpejmxHP3o4z94sXVfPtf2sG30UUOoIE4vDTlQsEONqz8QLWV/gAOZF8Byxi
gdsCf8Kzs3rwFm99/FmV+kcFupe2wX/NzuVJde5/VsPLvrfHHuJgDvW/sHwHeiD6lGiVg8N57GcC
B/e7ct7/eZs+p2/fp/v/+18f0O/8ruR/PaNn/OV1be+XQ/671keDfwFADUQn6OWo9oFr/v9rffhf
gOJCIQGzQWcVVbc/a32U/stHyxQtKvy/qI+W1Z+1Pkr+BQYE/YmrhcY8tDL+Sa2P/E2b4hdr8brd
qEZNVQ1+5A6XtiBRQXBVeGGZ8rbbrjiUCBI+T2XWBtN9UDtPlT+hZB/udeFdD4Ff3bgU1zN4E2Y1
bEfwDIC4qAAAYoAZ4FB/jqIFksaOXwECECK9k4JkIPl9oAq8YA4735vV414SqdV/44qYpxWHP3hQ
fILDvTysWzTfOTVON5i97dy6eTt3DArtosyfEO1H4dDWv0ZRHjYw47HJMsv9DGdAPIRirnEwtap/
q0gJn7jFm5AOcXqtMxI0fH2WnSerQ7uwVEl9D06zf4gnCSG4snv0wdyBf814BAqqFxxRX0rFH2QT
vnWhRJMEIAtQmEXu8C8/tJQ9bC1/P8b8qXK8O3D67ktOMrBQt7QRg74L0HLYTQHFuwHeUbuAVHqv
WJz5riapHNx72jU/oDkA98IC+Ad/IXeN3u7WzV321O/X411bQ23B/T6U9ZchDx+KchlwRYUEF/Wh
nR0tKjgsIzAS1RBdw+4E1HO2FneyQ0nTmwAaGsQt7WBvm8v4WeQ1iqLRG02KLWvGdkEFsv+B0jLy
FNyc4FK4Xo9evR/gJj3L6EuXL9fg2qDAsm/JruorwEN89Gpy9kby+ge8kDf4ZOhxFwJlnxCmujfh
8cmkaxRCq6pme1q6M7CExThcEzx+klo5/oNUwBdObgXVOCwhYBy+SnN3uWoHjz3P3lcmj47G5QDj
D14+l2jz4C2JKhDuxGraL/jGQE9VHzjf3jUlwxOywCrrEEbbcmkf19Jv70Y1z49bIOBv48zOzSaH
T8NQoq7WYcex+tskaY87b56MJayQ/GBiN1GwVXvVL/J28NY75rgyc6blHUrYK/zMRggqEdDVFpwU
IDwlHamvoAD4RlTDS+6hn8bHfeXqpFI/pOYHjppDhUtIDx453sUwFZFlOsENr8RzEQTbnVo/9+iy
C93vWyfcDat8GqWXof2O6m132xcEvNhPEygvcQVNSAXrzhw8JZga5hLPuipAcMSPS1RnTD265ZLN
400Vo2TxIKAviltzEtL3Pg/u5cLTHK1fPIa9N4BkoC49F6nLwLudpky9++fnytlD43/heQAjpd/l
/2v5x2my//nv/zu5xwygGCDSA3BRQ0AHj5Lu/27khNG/jvy/o57VUZXyZ9r/TyMHeR/SmxA9hqsy
BYb/mJL/08gJ/wVuK/7hkQoNtA3aQP8kuZ+CYhwcLQxgV3BWT9uDQw6YouBxeAUNqDh4g87Jq7//
Ig7mr3EN2AbsoKdwqJEyUf/A5WnDJehDScLlgprhuWkbSJSKoTo5L5KlJUpY6i0azm7xghpJ++P3
08ex+qp7+tf0j//8FbAG+DYRaZGHaQwxr+2p8xr0qErIKXkJhJsakvgoE+aH3//YuT/GQH4MoF5U
cwEXsGVAJSYBqLdQ6GWE0effj38K3/nrjzn+7qs/hsW9C6XEFVhF7wh48ma/eZ5daFLeQZpCLhl4
oCGITmvfvf39D577g449w1c/2EUurtnHH5zqmC03LZjOGo0FXV5ipxx351/N7b/+IgNdhfLE7OIy
EqSgC7L5JgQ2nuw6MZDyLoBaLbn3QDaBrs7QS2g1wmfH6w+uLCd1ARBlaMz8NQGE5clfyJpBAG0U
HFGsMCFGJSgDF+VHB+r8LOBnCKBQolfm3LVz4YlUo+UToRJaRKS50OA/t8ZG3xWOus1UBzOWALUb
vDnaHyyY+YW/78zgpvAEbL3gVbmC5r2uA/votmub5JOuLhD0z41u5IY6qjj6GipIBeWoLAAweSfR
Kbmkn3lueCM3tM4MWjuYGmk9sum9N/d+suQbs8s8psYr5K6qriN9ALE5Z9tStGImtQ/hQfLPmBV/
bi3TTYWg2h+tdYVs0Pq62gFjvMCEukco7X8fnWdymym72cQThKp0wTKgbvr8LWuaHlXjfgOgZ3TK
mD2tBWy8r3//Y+c+xvGfv0oFwA45EgKiTibblYWPAx/K8X0zjs4Pu/GNVDNEwGjPSxBlWwu78rXw
HZUApg7c3O/HP+bgX2QaU88ohjN4rcmK0o6DruthVl43pfWMp8i+56V/ST7i3M8Y+QTiLXmEghzL
xlGT8UrCoNdNN+lBNLfjwChZxrWRNPp2AnpvQam6I2J7AYyyfCNRO3ixWivTswZynCiF446TETAF
gH5QjN4V/tr2HwTq8MuFL3JmR5nQxTIqOhGxLsoUlLuvHSDR38SFpy5ZTpwb3sweOV9dLA5qmKwn
C9rxi/8Jj5Qu/f0anRveuFjoibVHT7gwm2p8gbEumtSHz0aX2A1vXCU0p6iNrlWU+cMk8A3WaAGt
1l1RvbP7gePf9SqeAcUI+njB6sPVoZd4UAdyTlEA3eZ/V5xQLvqfoLT/TH+AJ538ACMrHTxnCbN4
KPl7Fg3DIwh//Wo5fyPQ2AooD+BMR5Nef+RX40ZB3CxFM7t2IWbioSBc0IcjUSwToE3710NDpgi9
N19dOpuPp+QvMpLpzLgWsD9vINib9TkgFXuY/jGgqZxtCm+KMW9EuhQwwv5YNxH9DOOeWV7I5Ofu
PIF5bC9FzlrUa7O2juruBnyrHB4wm4CnRRqBWgTgkBzBg0HxGTAbuFxsBYNd4Ezb58kdQ223wIER
oCuaagw83DxrGGSxKWy0M7zQ6YX9YfB9/9x/gRGgwQTcRk/6OKPuptp08/JpTIN822qgbUAoeQOP
hfZH5/jHXvUWyeABeuZE3oNVGlUfIwHyz4WpnEkVJiAc+iVB187czzrggihwzvH3bgHZyS6PBkYk
12hHeutSsUw53ZwVo4cuQAGExh9WicJEzkPrM4wqGJtnRbdEnwKcbg+D61xSvjq3NuQ0S/S0kJXj
oDKGVgBgJhpSD9Ce52odLuyyc1Fm5ImB9yta8ADujuuck+vIV8r9CvdVRBwEDl3ggLnumgSw7q74
1jVQG7H8LMYRTWdZYxOpMINPfaNBaCJDk6zadywz+LGg/TqDb/4moBKmWKr7wEvDdSr2W9g6e6vP
bhrehHnsQndn2bJBF2O2QWYxCVVXXchBZz77kVf0eu6h55bOgqtqVhHY+pLRq/b52hK7s/mIp309
Ol49beQBmZ0RvBsTt/Q+yMK/dJE8N3XjZPbCTvpLjTpqwdbxXsO3FMdzX3qV3b4xdaNLtOoB01i3
zIGf9zVUx8U+p5Gf2X1W41Sm3RR0o8DoY058CP+iqzs04IXYjW5EMyBMWzQxfFZnBNRIUD0lISwK
7fKoyQ2u0MF1YSuzZcAp14chhpndFPjb4fdzP36/XxzHvhGvoGaUG/QF52x2gu94dorp4APUJbNx
Zv8hG/7TOxE1QhagwElWIp8zisB9G48QnPD8Vtg9x6lxro8SV6F5C2egBYPwGpKcel+t0jLdmHKe
3ggjowjmQVkx1P4trxt2D96w5dSNiMVBncM++Vg3b6vcAzaDwLijXMQl898zQUuNoAWDfRDOhjJP
J/lyI8ZivNMQHLELKnr81Vd3adRHncnTFeTsNBCcz3R2o/pNoKKwtNv5pjy48PjUFxOAlEuht53o
gk8rUPQXNv65tTGCNqgcAdmYfEr7uvQSCruBpI/jSx6550Y3zl/aVT4Ee6IJK+98UgAOJDJe8v3v
Y/bc4EbMClCIHWcAJPrn1GErQ5JgAiLZanRTsoQCGK6jEmr98YyiMeCnJBmsF4YY0SrcqcvrAaMv
VQyMXCR0ApmJynLuxgFbgrPbQngGo/vke8/9+gATC8vKFjGiVUDKOeIFBo833UBVI1Z4eYWL3d3A
1AhZgOrMa/gLpcGILjCauASQjHy0O6JME9Gm7IhsqatTOW0SQjD8u66AwLTbMcbpOmxqhKjXrNEE
Lv0EQI9PzjQQy8HJaZaBW6eiKzRagLIB239YQBaES5Xl4EaY9kO8gIKndVqFcZmEFaguGhoXlqMb
ccpoBd9zJ8bUY+3dD2iPPELRrrZrUZnivYv2ifQxcrZ5IO0nm4SM7N4ZHXS3rT6rKQVL+iVudFdM
GYT1IQnp0C7IupmM3+yGN2LVA0YLBqINTlZ47tzAlA0uLqJa7S7DR8DJ68NJq7yjxRrobIzpZ5Bn
nwafPtlN3DhV4ZBQNevqjBkvnQekx08rASvGbuxjyn91psYcUnKeZGNWgfO01+CUtCJvLT+oEadS
DI6KI60zB2gXeKWwO0Z613Lm5HTmaAvP3bBETirr5Q++eh9I0Pwjob0/axo/ax2vFgWE3gKCGM6a
YVjwATYyAOeyDvSS5OqZ89RUB52KQJfCVyP4VLH70QeclScDJDvtbhqmypvua+LWeaszCLRse+Bw
vpYcGiFWG8aUzoZ1Us8mrnQWrHA5bRpgLgZxqfN6ZmFMR+1Yhj7vnGbMIIER3wOP793XTt59sJu6
EaJkJKMaFcd2LPMSWu/zRxZxu9PU1DHc/DYGrllogJMmmgAO/6nuo0e7eRsx6s/g8XOKsR2AYXy9
3gf+cEFJ9tyCGxHaznlejECqg8ziODunyu+A+7WsD7hGhHpAeLLNIU4KIUIgQdknYNFqu9Riim06
Je7pqsWa1KV8agtokDalXSZ3jVPU7+YVnseek4JzfqVmcutfUt/69WoDZniasroVOgRth7dd2BR3
UbtkUuVWbVZgY06HhujeUmqNSXfNu+0ns/69zeb7KXLz+oCo40oB746P6Jfiq1riJ6DmrfIUUDun
c9YgUEDULRwzmEp4L9s6kqzSdNjbTdw4NakEZ6ji0K8fHEAJiBRXcR5/tBvbiEhRc0gAeK6TBhy3
W8cNv0Dp1+5g82IjJrGx+752cSTDggdGsoMPgmEMY127qRtBGUHgYQQez0n78Fm1+whVbLuBjatt
WZS935frmOkIYI6ZDiBQ9+GL3eBGTM7ov68rNFhSr+yu5hq9/Z5Wo91OMTFdSkO2DFDYIY3q4JHq
7hv3V2W3KqYcDyBqsNeL4iFV8LUNMPaiJ9uxzQvtzKH+sngoGxPq3umoqG56fwktV8WIznIAVx33
WWyUAHyxza3eQa/b6oL1N4PAJdY+1HER+QuF7cbO9XM4GhPcgLhdajnKZr3OWt3c+Dl6NWNW+N0X
Z54+oPnwzmormprrE4W4UkixLrC8BqFdg2wFCfhLSr3HCf69PAp/mNOJq3JiqEcvmPiyPMKX+maZ
wJO3m7kRoVXDXJ+VdMgiQe9rAA5TOFMRyxU3IlQXCphLPY0Z/BOffAeGVqq0uqR4JrpKBY5cC9oM
GSFQe5wb8N0hlvHDalGYcXCu6CgMUTMOABiEn0DSvAEZ/9luaCM+FzXmMI6BbMLqgYBTt6wH976y
Q0bAZfd0p7TBLOMJ8J0MLaRtL7f2ATKldm1/2BeeDq47MojSm8GIB/ylBsJaObfO5K5v7VbGCM/Z
ociKvsYXndY/YKX6tAzRV7uhjdNzxMFTdmE7ZCIs3i4dOPJNY7kPjdic8kiEVe2rDCrOQJvPBYFD
vPxmN28jOPnm54NaxJDFJawq/PWhiS5dO48f7Rc5xXS7nR3Ug6eOQT21mQKdKBZW9+CMLclcEX1J
Ae5M4jLBTIGQixRtoLKa08916X9wOvFitTQmgmkB4rEOWa4Q/9MA+RTlJd7k27XqwGg+3eoFKQOu
KLRlgXr90EwOZNGc7r3dzI0YLZe+E9DkHLKAcH9ONygk+ImM6lLs7X7AiFO/LIpIRzW25OI88Ya8
8N7uLQ6lvdN1qXnQ48GMofM1fhpd/ianoVUbCopIxtBw8mz6aVUZzRtQjCMyPnnFzK2Qvp6J14QC
kBtMYN1mubvB2Vf1GfUtAWNeaIRps+TOuAylyiR0DRN3Yod+hnm03dc0ztBRwcLdj7HkSI+wCiS3
dbDYxZCJgoIFba0hBgnqel7IhG3rbay4Xd8MJvWn3zPGLnEXIlTmtdMj3A/ulDtaztuITsXRnYDW
H4QswugD99RTLXq7R5yJXMoXvxGwdldZiJVJYoDQofXWRDurb2mikSAB1TtVC2vdmpX9ThHxBEFv
uyuoCUVyXbyzZOD2WQFFpyoBPR/y0K4TWi6MEZ5VFQOVVq2Im3htdpEOQ0j0uJvlFzVP0SoIc2Dt
+myLFdlBzO8BJ6ld9xwCoac7EazuCGogLbYLFL9c6AXBYB50yCiehFUXBFIRp7/Qo44VQcYHKmdQ
efgM7d3lSsMx+Mpu1xgZAOBfN4aMFr5sAS9kKI0AFJTnYCqmVuObYKZVaB0pmGFlkQMtkt00gx+p
YzZbPklNOJPXQHl3jqEBp0pIKEI8vEqw/sHBbvZGMmAMGi2Q7+wyXYdk54ZArUMrxzL7mnAm2FF5
qPFLKI/5DNodHozIv4h1gWKa3eyNs3rhKlTzgrWBuFKb8LF5t9Se3Ylqoplq0s6NwzTWXUbd1Tq4
wwFuCaXdrvSNhDDRiUKcbO6yKg+2Dy40oa58FkH0w25hjIxAkYUDsFe7LJZ5PxyYhuxREuQQ0LP8
ASMroNUHG9puwsrTYb6G8uq7sq/tKv+gnJ8mBCYaAgSz6jLmj8+8GJ5mMT5bLYyJYyrydaZ1XfQZ
k/Fn2c5QMAJ93W5RTKARlG0g4EqDNkMsQSkQ0Bc4fDvMLtFQ4+arVliAdTVGD6BomwRedyPkJRTT
z4fLLx40Jsyo55C/6iLSZlMoihzibLJCOmB8EWDaxzD2abp1ftbNUF/TgTphNpZlH7yA4sb6R/gV
DeoZ3OLwSqAv2V5VQkIPl9UcxfgCihgu5GH8qlfvZvgw6J0L93rxpS2h2wRhvYmTvReg1g4NF71o
WICiSgbDDjIu17p3oiojbCmh5NVWM3jNLqoJkM2DMtbBo9UAwjZbMOYM8ZjtUPRxCQHDmmwawpUE
ijXD1FD5eYFIQf44+qFTfR28oO+zaCMxyMQL/l5oEm1BCueaINpJSBOJXbiyQkNZoC3iuzCS4IW5
/UaewV2dk4mE6rrjg9oyF8z09TA39eTvJ+UXQTqx2UcJuy4nqJfVkArBfTaGEUakOFjVTcuVdzvL
vIqva+qN8FvHas87uKBP19vmNA9KTq6/991pAk09V/n2XMN1gNndQkzxdAWPvGnqpjYTUaHfq6jf
UEOV0Wi3/U1wTS/5CHR+DH1M1PISKAfclVthx7nxTGyNi5UL/Khrs7Xt8mbfujPk9HqXW14uTXSN
J7m3ObTqsrBoIERABjiJJcwJIC9mlXl+eoW+6oCPTT/nTjm2GfoDP+bOvwkg/mJ3Mzb9BDo9q6lf
WZuVbgz4zjiwBfrPcUV+2M3dyPYTDEbopEmX1X28RQmDxyJam3DptGuBQ3/kNOPPDM4QslEy4wp6
NU0102/KgX6t1fRNlGOz+DoUmrZZCBcXVDsdGB1DTtducGPq1M9XPKDqLivD5nvui+eccbt4peR0
VSZ0IJeaYN6BzrMhrm/ywLNqrsMd4nToYAIiy0PlNIMbxpLkDiR449prLdfEOMCVW9BQoFmdFQT6
iYvof4SVsnvsmNjGCrTuSTK3zfSquwcQEzn068fG7l5mYhvLkLsa5qFDVijh3/l4t4HxosdPVnuF
GOsyd7KGIGGBl47r+Ylm2OGcc8uXjokm69icV1uBCwI6QAoaZpDK6pz5kkedj53xixuCCSWbXRCx
Ay5b0Gjr+iakUzDClViFduwByFSc7kjo6BeASbXY7FKzm1JS9zNezKtdodnEkrEFOlfNgPsqCmVQ
iPFznTF3vOR2dm5tjHcIobWO+TEHVBxqb8PcF9D3ggWY1a7xjr/66uTwlLfoBa/wzFkl/V4Cy/59
a3Rjhyv9KRfyeviAUFmVleig8Mgm51rE0tu5+TwHFzqTZ1h7UKs9nT/IrHkOCWiZbbVH1UsnOIyq
ciZJt4f6rvMCOtuD48R1tccdURylyPEYPZROELR2X9+EzQyVDy8t6UEnryke2LTd1n1xQdnizKc3
UTPFgq5LCL+sbFhICdlzBbFSSC5mdp/eSNOgL4eurnAtn9cetltOU0GXoyllV9u9/03cXOjSDY+t
480hH738FuLhoOOt/Tq6dlcTEzm3uVqBCExkRmHiIpJlrmYILQl/sjx/TfRcOED0WhL8wKoJ0Nyb
/gBSwzer5TfBc/UIsT24z8I0UMkBmuv0xzZCRtducOM9V/SbNwyCNRmu/IeaiBtCBrvahQmdaxwH
xjkQVslGfxp20MtGB2be3trN20hHsIZRhTdPMoM9TZTqkhRJA9lMy/1iHpEi5NEkaJNREbWQDI6i
/qZk0KKyGt81AWN+vLQ0lG6TsUBWuz6OroTvrVafFIp4p5lOdbIo8pjLLPbL+W5Qjb9jYzU9/X7h
j6fJ309geGCdjh7PYp1mDydwvfk9rj7uUMRp7Xptm4a43Uqry75rYsgiSN9BQbVoM1fTEaqswVgd
95Abt/vf/x2/TpmwWjv9OxqHDz0ckZCNA/KsR/dt4eVWN304cZ4ODXGJMXIV5o76F5wGFUr5MHKS
lp+Xno4usRkdAVQgBOtU/nZane5ZloEdmwnGKaej11x62iUwtkGyiZ66hgbZyIPIctGNk6RDdcHN
G1mjGY6qRNtHT9BN5ZYLYwStXke56pXXQAhAwmkH8mH/CVL+7WQ3vgkngyBNnnejqrNNsa+oHd03
rPxgtRlNNJk/we4pAEMQpNU2rxIIrk7fZ9rbqWHALvv0o3LUESREtrHsXZSjtwHJwyaE5KHd5I0j
pCWVXjaFyedFibITZOYTqJzYpWIYEp/OHUY2bA3gI5158+ite8mBR9hVUsLH2W76RrRG05x3uHvW
GRzf1n1UuO5jCz7fW7vRjWiFDjNe+nPv7AuvWFo4U3vuAyHQm7ww+5+10V/kYxNYFvoUCvmhxtYJ
ddC86T1P6isuJjga4KmkyQEek+Gw7+Ey0t45K+7tdx2r+uYT3Br9gw7Jds18WLsm8ZZDbzFcHSHe
NDJY4L8Lp0a+24oy3762+cr1QXa4Ze40xNG/0cb3b6euGo9ik9OB5jCZiTdoYJSJ23B/eyk98Fue
xFGn4gWSyHCkwZPK3/C/qnlXukB+PlRd6Wx7/NsDv6ckb6dvv1/04974xZow45O6MCQpIDop0mGB
nc2+HHsFB/NJoZR5zWfwhS48Ko7j/eJ3IiOdAT/ZkyPxOS1yr3qYYhHfEU4Ky4M8MhJa64igRRVW
ZGRxv4ekf4q94vH3K3Rm5ib0Dq/OtXHCWWR0A563Jv41aYdLgh3HwP/FspjQO62dpoB3rsj6Dpog
13A5qud9vAJdsZ9x5S6uwzisS6tqhsuM3Ob1cP7yp0BkTueEqS/m+rB1dfHObp2M3Fau8N6iiooM
qrnl3sm3D2MFof7fD35umxqpzXMLroXSIgtrzZ+B3vbfRGWxfFkqz7lQSTr3KYz0A3hCoacQSvkF
H4U46GCBtUTl1ClvtojsgOi2q/u4pkBYUaK6kasaf4wkDoBu4QckIssDjBmB5kBwBE91KTIPDTM4
NB5G6l1I0Oc+ghFkjALLuYGDuxdFz8bruB6CQxvF6MyHcLt0rdAFsKE/PcUCjB1yzhzIdEBIEFz3
4mPcwwL99xvpTDSbQLphjXvO4U6RMRaMB2CuoyQvPcvHigmkmziKhVR7ZcZ9KD53EwweIJhvVbmA
4NfpwrghpKhrVud7b+I3bk6hYh9arrkRXit166EdMfS2+Wke94cGGtN2C24cMCuE0PgQi3wvOLll
gXPbh3Z1tqMt4UmdDbBC5LiQ5/uumvubCi6nGYx9n+3mTU4HzwNWTit1sNlhM5h2nfKTNa79g93o
RpTCAF3lgevwjPGhuwXq9UNfrHbisH/zVyxCBnMFonlWr6Q+wC5ewgCgtoOiQpvvdGGcdUFjr1E8
4xVcPrsyunOYGlKrdTFhdEvl9nqgbbwfG58vB0Lmd50Swq56Bs2207mXbTz2tS/jvZz6B1G3WaVa
u8PVhNKtJfxemgIXnHqEWaPU0t1tdXAh857JWiaSbgI6fwPDD0E0wL0aqLFdF0JR2G7NjQjdINIz
TGPHwVpq1p0surZPciVjO0AaPEZPFz1uVnAuRBCDaAUTnSSqc3XbLoLb8SDdwIhUHcpcsp7G+2be
0Lt6Agrgwsr8rNj/4npmYungluxBnKooM2916HTr8iYAwaiAlucLlJLaDB5dG01YPzVBGqKeDFvs
UQQTFDK7cD30Onb7dOu8gnxpWECmLI8oZ1Y1ckhIny7rBj/tfoSTVyplWO+ghQuNCT+301GAScjp
6HU80o1GwZBymLcfgnyEYrEj7NrHrokgpDOhWy3GIaUzXLvAvX8BYXO58NXOBIuJ6tFzDxEetg7p
yrwtETA13DFhmf1MUE8gdOjQHqu+NRCAmMf1h6tgpmMViSaox9m6BhaHVKcF8PiwVCxLGOOCHGY3
uhnnAFbnfEKqZh35OjT0uSmJHWHTDYzNCC8cDyIw4/HtrsbimlM30imMIQa5t5q8idqE1ROccLyS
7RdVhjgt10pLOEqEHv1m9wNmKXgUepvyTsN6FK5jMOyY913sW9X3ke5Oownvh4B2tIFzxlGEbg6O
thvwTbKbuXEv7NjkD/mIwScNIfF68HuYoRM7SCi8ZE6nDsdLSDNoqVNSed2OCq+CPUT91W7qxpZs
RRS5Ls1h60bKBmaODtiEi+/aXbJMzGYB4LPrwzMtbQHzSlqhioea0fG93dyJsTBz11Ev7GGiHKPX
5IutSPkaWC6McT/kavZa9O3HFIKp5FE2i/gauhuzu5ObIl9lg5Jy28FRlrvKTZYO/iR5Dhjd7xfm
zDPRRMHUnuiJaGl0CPM6mB5L3fDmABPfWh181eEU/P3PnEvzxhLlE819r8IfAYsKZz+RoNjJBbak
dqMbCa0rczaOIUYvCtiVRoDD7GD1/YfV4CYkRlQ4vIFnVGm3wPmFN321H5rcLteYiJi4892xCQKV
TkJPh6aEHQsEjDe7ZGNCEteGhuGmZpWO5VbDDl2827wqsPukJiBxKxv4zqIamXZRCTu3eql2gKTa
AfNdE5Eo2cpGFuVd6jSO2lVbJxParXbKTa6JR8x9v1ZeBU9cPvblbguaehdBud7u+DPBiNpbUXJW
RXSoKrm9bG63vK9g9XchYs+EkglHzOk8expgZZgAeeCjHHN8R7xLtbtzoxuBCocblKvXOD74Dkrn
k/OtreWLXSAZUSrgr57DP4MdoPOV18m0ASYLZ/Dho9XwJkDLq1vabq6KD0HXSAARqyUs70KvlpFd
rJoYrW6INC5OXXyIB5jSxuSmdi0PPxOeBSGuflwJhm58XFaPjX+YOtkti3HhgD8Dz0vWxwcYcnIY
lHv+zi+j2S7zesaFo3LrctzW1t9DhetKqu7RDe3UBAHZOz2ycW3Fo6Zp/H0IwE8lnTtf8ie7NaGn
QweQESoVhYk0CXXjZX5Xg3ddzo1+Zze+cduQnddXtW7ZwW89GAVv/uDfHKl6l/QEjzfRX7x0Tb0v
7ojOh80wvNA7Z7iC4+fUPAzMLYoUPFWWXxfNNpf3cAG/+Lg+kxZMoFG4+nB0k0OduvFHuGyGk92t
z8QXBTWdlmHAuJS/jQD+4YFlocFEF7XA9sY5ZwyO7AsMtbt4cu8HFYtLAuJngHeuawQWAPlkRNyy
A4gpsFQuWz7eNrPTAjE7qK7PZjJVIE/DnYk8LgMZ5Q6ip467a52lvSRF+jPO/rYT/NhEe7BqpeEE
V5RDE8UlnOViuc7J7OE/31fYkb73WxhhwzPR92SY8a56qTb+4umaBlf5AF/Er7EqyhQyV38sE4UG
JnzGt/HSa8SDseGZnWrkfLaSXE5VX+N5ucxwnPVqXpMuFQKpuj6U+SLqpG8beBwlcODDhXCpViXZ
dQtz8rI5oBpTiSapNzGt12W+OvkXSmegKaULQL5IKLzB5znBzbjr70ToRd093NJnL7xeHJ/1cKPc
6sLhCUomnBaJGlmH23MbIt6TIO7b4kunykZ7iS8Yb67pJqARvl9RBWLFfu2nWe3ESqvlGbqDM0yM
AwFfKGjDr3wZZOLF2gn9JF7hJyCuvE6E8EtoUOgemwRklFpjggNr5buONHhwVKyKfjRdg3+sdO9P
+xBkBZporJDYTdNMeAZ/9wVWXcKlg/zSotLPdALvctebkyAKi/KT5L6IvzWFhjsU2L9bq5oEEnHV
+vEIYbzqtmaFFzqUxobdPPPBE3sGtm2ebui/kdQh+TLs8gjpKd5N4bwGzZ5MW+DeetEUxgce6K0B
3a9v1ytYS8D+OOym8B4+hjzau5zOdFeysMfVPWqO5uRQTU6WvghhlDzMVVsW+zHGu5ztUFZbihYz
66ViSURCBrLRxLMcru40wgEUNvoGX6steaIiPAeS2HPqZq8bST73YxPu53Vb2DfNt5UeOtUG4mFT
JArfw8CZsQc65pTebXkZ6WJfbyA2wbJz1h5kNLaQ6foetJ4I36vjvMPkCneLC31wIYWNK3zjtpu4
WkO6zF/7qOFtsWsndBCuGRiy8Yu3MChY7mrpw36uiJyjdmitazk7oD5twLZCdonpSacrvmXbXpMA
1VdyHQoZlYkIRXwIRSn/H3PftiS5jST7K2N6pxYECIAw2xmzQzJZec+6V3e90Kqqq3m/AiRIfv16
SnNmpV7N6Ow8HbNuWZeyMpnJBAIRHh7uYStme3VS5oujp2s5MukDGXW5sQMOtrNo07F4nGeaNj6W
Q0vHuGBcz2GbZh6FtHC2VBGgq8z/6hvWtAcYhAPbyzgZ5yGwnUEHKFA+lxRptzGMwVebM1bcuaU/
iBiqPOV8aKh10QohBoJ8K7gJZkoxkkcWDY/1OhNQ5iPV+E4rB4NWwyS97kHy2vWjLNG8eAe85VfY
NLXXTpEueAsj15Gk4hGcvr6Oi0Vitky1pOX7lTu0PLqZLddveVO1I8asBqf1zj02bbZpumyhu652
i/4lc2qfUJyJZSrgDF97qjsTY0r33SuSxF+CJFV1emPtNPE9GXKv/VJYsfAQRgkEEgaphR8u9MC5
qD4SWFeWaVD2pf8Ok9++e4EkwZqFaEki4cGQRLucMP2ifTy5dbyPthimdVfTDgbO5UpcN+wy7KSP
wsMy36YlXc9GkTQmtPeLiz+MUmyIn3cZDMKzeb21mI6gDmgFEJvwo6t8tdhpa5rme4l2X3YoRM+W
m7YtquSmp8odDmOvJJxSPebRr76gnvrm2jI5Q3fA2aP3uH5gLqQOCsvTKIWqlBPNOYxu9zAemdYt
FKfYl0rlnoq6CgOsd3LJqubspknu7mybj8vG6bNi3qplIOJGirkkL0QkZXKf9Srtwm4xDoQ0C6I0
JlBqAffHadV8OGmyGrJjneiqJ7i9JO1l5EpmMcnKVkZmLibETsv9IYtBi3eHU68m8VFBSKIJE0B7
9pLNZEAoydrZbgRvzZBGBC3O6VAWUMWOk3TsMJviyCl9zHytvF3ddZ0ITOIM4j3LVNGFaaNLU8DJ
1U0IDKs8Nu90VWsTGUthaW90Q92gqVbbfWVG4R1EnKQuNDBnvIvcSfUQFLOjm01z1XEKoIK4lufe
Yppxw7vBvlKyWAFPvrSBmCv8Q8QJOXb6mWALy7CoMlqHora8fVl6mHpCFQs24LkOWLmu+c4aDD8/
LjA1HJIg642cEe/XzrZtUBjkdjZAm2TSH3acGH+Gb8uAA6GExJG6r/Aq1y+yM+Ow4UqgPb5pLK15
gJHeht9UylXlZppSVi1B6hp/PdhZX13eZ9iRqS1JFhQWGH/Msp2GNZ8TrEOeOw+ClwONMk+MTqTJ
5KpILutaPMNSnRXbyaxW3Yx16yRRb2myHBkc326Jq4v8Ac0BupRwWa6MimE1kJq9KlH2nhdAV37s
lTnOO5MkvAcL3svmY52SogzbdXBN6HWDdDCOMugktxi5XLV7b0hZY8am8Yy5zWewJrYteAbFuYU8
Yt4H0+LBdQli9EFvB+XuXKa0uXDdO80bzeFSexQV01hjTQbr9W+s8leshBo6f3rTpn4+we95nYsN
r0tPP4lyypK9TvOC7TAbLarTOFAYtW0QjioRwV+LJZ8r9LUhhK+zgm91m6cpmN8YX8Ia8SG+tc8K
s3TbrqgZGNUUDGuy0R2sMoPJLA19wDX958nNzPxawWkAUgOKZq0X9tDsTEMH8SkJ56SbHwoqDNv6
qsOkHm8aMJzrafCdcIHtMXwIh9bOmAuapBuiC+Vnt3i7nF9mu6T51mmoh3ZjnpTO+FjXa9vsMeGQ
rciKmnX+wKmhmxLCuoS4d9f2HoPXfNbL9bSCi1trROJ1SXZ+ga8e6sQCLnVHi4DcX2CZoocdMZky
29kIxa8n95xBSCLFbdQ6MAq7nEDkMF3HNOxzuyx3TM2VCuB+54tYejXiW1AyWwwXYly/f1sH3cGr
uzLTzHeLx8h89rD6sy+FnuFbhA/J2uRSouNh7/0SN3G/0mKYo4aN3Gxx/jtdiptL62ljVyltiuTJ
tCu+zCGd4smWTv0k3cXUtxPu2bTvC3CJL8WUZ3noFVmrv8wdrNa/1lQufh3ME9TNO9wpVqXfGgjt
kltYHXjqrfWEKl/7qi8pinKoaLKwLmght7U0ekH+lhFftEHvwJ3aC6oZxweyPegMCwcuz5GGske7
gNgpnXdYESxeSHCoF7t17MtHOWJ9b0piKxHm84q2Wi0b74VTkGlCtvhJEQLA8CRsNFs53tBKcjEF
bCZ1f+6yPsOcugvNVxQfRdWeWN1ZpwoE5kffirY3c8zd3JsubkMGiDajOa8ePb+xWTxVsFe67WnG
vvga1kCR9hLgR37uGHFemi5B0TEUll7QtGTNfVVKvR7coulbBEwPewNDA2A3+jcllHeHU1JXqptD
3/PS2wV0KSecRV5P93q1PaboMSxNbQjtywQu6srNu0upAUwGWZ1W/YYtGMauYgzYuhs/YU0TDSSh
+CbyrHJP3thd7X+FviY/Pvi4WRoqf+I0qseeuGNQrvPyUvgVpLaCtcbI32OH0Vz2nGrRHmG3jowr
zNLCCd0CUoJLiOg+BdIKZl7oCDWLbSpsh/NezgRpOsPUd2eCBV7nZpfjLZC7sW2MDCkXfVQuGczn
yxlb/SuM2e0UU1lWLuxsBujkubBy9yNWgVMeaOauscJhZA1s7pNCn0fw4FQT1qKW1bHUyXLxl6tr
7jqs7KB9vyQbH7ZHM45RpBzRsHoI+7aanHRXioabx7FK3Om+GUY3RC+jp68LzOqnMLGZt0W6BqvV
EjNGLZqpwTAX2TYzHfRSPAzj47Bl4boaWH23cNASkRkI3abIB15sLdkhhf5WHQhV9LBld6lIIfSL
Sq1tvULsfZsu3zwMdRUniq1T36yFXtWpdyhswC10gVECMXNMhU9X5E6uN9xOTgeut5llKKA9cELf
BRP+nawZJOwxw3taBp8+tdZJNyUtRBnU9WwOU1mpS2phuxCVWMYhn0cb0izJt57nqeMo0mWfunP1
uqRT8aBYNYQ5EXcVnMqfeKEaFaSk0+AqjVVZ9sFMcmVhXI9sd4kXWA4uWzHR9Fm4c7c3xeKrCMtZ
hPU6rnPcDAXfL+Ciek/W8eVDWlkGLX/U1NLZJrWcbBUkWLk+tBWWjHzLTbKYJ86FWIIpr2cf/F93
skuUX0UkdtUyr9Da8Qd36WDH3Peaoo7JWVtEqZhcZz+5HkaZMRRvyX7I3ESdtTNrE08QhyDPq6io
CNXiTeYweh1PX5G51v2GG+rQbZd3uXcs5qmCQ3DaTBXK8W7wn9lYdeTSs5F1G6hvLA10LLTIdq0z
qeqrk8GAugj5kvM8IrrITDDyHKmoMqOEO3yFHMUGCXMYq4KFL2P+Mfuc9cdpbqf1HU5mFulQZnyO
1V1hb/EuKDBOVWwgvZTQm8Gv8uJudgEYbdrGY3VsJOJOhIomlTu4ywPH72VN2QUjRwU/gHTN3MhV
M1c7F0Nl8/ccDP76MmrjdyRcVDple91rRkQAnRgfbcy1oNVyh9JYUlTB4N+uBwA7GnEha6R1T12N
LflQoli1X0teqp3XggXBdG3lV1ez0nmt0QhFmTy3HM6Z6FxkIVYHkqUgGSdEdz2MczTV6eC/CAhB
mGffIrZ/0bpXtIi47B2cV0nDnelB2LUAKONQKllgTDLUoUpYRc969efluweNiOrbkGPWb+MXsJ+8
X6psVlCp4O1wC2NwXs6bZoIk8I3KHdreCuwyRETCht5HeMpmCYQ5a4ABbQtGMrtlZVaSOvLWASlA
UAkhUngHtKg/kPEVfbhM3TUXgfePsXeFGYbU3qgyLYfnSjvtFLeFY9ROazVyfGOrskPU02qeXkvF
MbMvslLpV2PLHkhWSmonVOXoHvI+TUTYo2FtjktReCm+EpljxlOjNRMO3dQjKe0FVIKex9VTPuQd
+uTYphToVDL79z2jC9Aew9e1uyxVVQUDPF4DjMylI4MpnV+08WJ9voQpbHHH3co0CrRMjUCajG2d
LjCjsfpOulZm3yf44fibtSQki4S9nqtBqmFMsl1Fzd8XuCvmRcBaRyV7eHh7wgt1tRYO8tGFODfz
ihV8gxPflXuDYF+8qTXPIpzxXnJpqR42udOvI2gzTuLskN8yExKAzzpwfNMnITS52BObDEiLk83S
bqey64mBu2VcSAK3bR7iROrqZ46+D4mLLGtM1Dk8t5tpxvQLij4HAOQqMzc/+4UlKJjzpTxjeGDc
VUkuGuzIZNy3BEDHSdHU0N2YmOrVR7Jiz01p9d70sqmyyF+WOeQcgQNQTJq8QiulyKO0RuzMi6E8
GUOQwK0Qr7G7SvpZ2K0LzGwwMkS2uRxYdeoN09VpSEZ9GLuuLd7oMPvlpvXL4RFFJ9vUDsOgEd6P
8HfLKuFiV82efeZQsPkcqCAws4dmS45FjDwjqKysYwar8jHskd63oQ/uygQ/RX9GSwBxU4d9P8xh
NaJiRGLTqTnEmNSSBm6GxdsvJa3CDuwqTB5AlIaeWtUYwCvGWVW9l3bi2ZfZTv16XL15KZ6gDdPS
Yy3yMdehYVOXH1of3Cvo7s1zREQBADSZvAuF72U0tXIuoHqRwHK5wTkv79yMoXhNNEqjQMAvcb8W
iTODk9pXa1SiT83TIDGYPPtIGvi57GiJ1DlIoCzif7YGIATOLOT88HOcCUhFq0F4Ozm+as0DOlp0
OFpM81eXwcJn9OyNEFkKfX/o7KVGw/HdWxsH6kUpN9lL1qYYSCtN11Xg2tXeY02VyQO47maBLeFD
gooZfouIfVP3kuWoEYHI6bjU4+IGiBFzkgcrkDselVJkWXVYrESZGWCGy31Fgt2wsEUhOl2WLl3t
Hel6R36xSd+Ml3HKVb73M5XW+aYekzLfTWk2uxniLeXfS4ts8rVcUosEe1UdlKjLtl+fgLPW4PRM
KMjrOZhxlg/budAWO5v2z5RlLEYfxT1AYgAHic8hIx40VozyCfvBVhuVmQzqOr7bzEfrj0351dYo
YINhAMZ2ch0qms+uUKqMyjYZ6KND13o6LwRVyTlp4aJ25wOAor+U3eO504w133mjldzOblqR0PMg
Rn3EQZbisE5nTm2UCDn7XQgfKlBrw9UFHexhgnIQ2QuoIJEDFpYs96NgXgdbPDI3J9UBjgpExyy0
xLts+ASPMc/OdE0aMOwSUjZbiLo79BYzhVK0IRySVoveSLN0sWVQj4tBvOnqEOAxH98bW2sH5oGr
8XdOharxC6nqHqm7QH4XuYPqCgxqIs+szyNgkjLE7IHRYwDBHJceiKAcOTQ3TrPNwUGY3i1dlMan
Eom5sWnu22jgXVduKsb8PqJwazFl0A/1ksVIeit1SDyIh4GYWF2ts+Ak1kZFlqt5nxgi/RBTPqni
EXQEiIbmeFKj14s2YZvuxTSzFaHZdN4WcbJFJ7vHERYAbnLLAMOUaxH1dTNWsTePbv8pc15WDlIk
1zMMXrBQmvnelXWFWacS3SOjw6nGceiFTjWoG0E7usy70vWZ/ww95docr2tu7vDBc6/wwsKdWXvh
Mq/mFwefRjlB5hrWjvFV6Rl59+Svk3cer4XCIXHacsYZAy4pxJeWJE0vS+1q5GTDyASZUJOhNJch
IGWOpJzoWjUf+YKQDarRImvyOZjJ6eMR2s/IC7HNAZvDyaUd9lq1o3/hWTGlOBH9Yv1WZgBdX4vC
tmXspV7jWNzdjjXwKRZDfuchq8HRQJX0eNwhtPefWedx6wfGVVAyttIb/UcXMEQOaxTAnAZtEm8s
nztnbJ3bNgWufTdd83GMrS9+RUM59dD8xUhZN1S7rAa8j0XidSweJPI7sYHH4NgfMB2XchuugMpb
JPT5IHMZES6Mf7AdAPMjkghfHMvR8/RDUxXlsJcps+3OGeEj/oquS0JCtLMEBl7a2hmDSlLrHFsC
BZs7Z9Rj/sVZ4dkXKiQAzWYZa38459pgCKTmRE6PawWGVegTDSw7Z1UDgZQhdcyHL3SXPDKrs5A2
0P4vpnXvrLC2HlAvtVm1s13KlgBpRgGwQs5m3C5oLLHtADDR3lSlWMkzwBPO93mJhkfYkRrN8Q1m
bcngX8/wFSX8FThw4n6gdAyZqAsnwJ47iU4vHloqHBoJMXFBO+7j3HEBa4sGSPYSVLAf84Olnzse
DZnk3tbMo1q3nTc7pIHcGbWjAnSRwkesHZVbHLk7aP3MNRTHP2XqjfWRAAKUccWzUT1YCwQ6qlK/
SDG5B2rlbd40lTgkadWUD9bHjTks1C/1noywmzlNeK8Ubt/Lym+LUdbpfi7QR3xCPpsnU0hGseR9
VLR+DXTOg35ZTsIRm7lzQghAiKWL0O6QvopLEFuv8r7yK/T3iHZDpSDfWG9qIN563MnaDrixRhbd
cDsPuGloDWElwPCbSrU8MNx2DB4pnpXrE0DiZI4n7ORYras8olYQzoE6iUJnSxAou9Frt8KnN6QQ
orspC9nz41q1mEp26dKarzYfFZQLyhH6EbGBifOSBa4VXKKVQ0FIIr32p1CgftOv9eT59LaFCIem
8VUG1UXpNnMYn/vDqqYiVLW1ZbTUw9VtzWhx5kPiNTsPU6522zfdyKJ0WrrmSDVUVoAEEbSV2mWQ
Y5wDq3QDR7uuE6MVY/Ko8lOF7LrrdScDweqcvc0SDuuHZE2L+R5yBZ4BxJglw/qNNZyl713ZkmpH
GMbzdgTgVn/CRP1gHivINWdPbcO9+eh6jl6+Lz0vuuOypI4GjjFTP0QGA3AcMNoICDnXGkS43nin
kdTahmaBqeZuwFsoonGltAzBGxdoDXrele03+bEC0fJcTXDNfSK2TPVpMKvb7CUs4ZAX4BMmmANQ
ZoFrupZe8Q40w2FRwX2n05AaRSIW6garvd4Aey8BDiCQXqsZe81HlDNMLFwcxx2wWfx+wChBx693
UHWoytOADFxdtJwqB6P4ucy/jdfz8ZscIS2AOWue7vpWIRUhiHfVAxsGarD3Ul73Juh8jYljVNIw
UZIZyUnEKHdAPWFpn5xpJo2NEUahEzhVTT59mmLu5mO7ypq/IBkQ3hwUfTHul0Wu84sv62664NRO
2VYjXQlqKJ70AYxy0ism2M0Tzlz0aW6RHCu51xlY+GfgwTWGwWENsKKC70sU5xymjh43bxi27P0A
QzfUbmbRlQAnhj67RzfYTaNpgmHxfQHWH85F+E9A11BNfqKeZUcUiK8NAWw/3TTJ0LcmyDEL5wWt
j3YpC9HiG8ZP1MspMCrUpcS8oShbcycQBg3jIuCIsgZQSdViEiKAgHtn03jGSCOMc5rZE9lXTB8v
4xCMFgYv/U2NkiMvQttDW9vuUQ/P3I0GlqFj/ScMniuh4H/0+HH5Hzg2KYDHOXcGGbcwdqyiHJTq
E3hUfYjjGaA6EGZ/9695K/+EV0J+oNwMvV60x5iIMRvdyweztMkYdSnSGgy4IvMPCSbhKyQh89L8
ySDnPyOW/EDFKUCVQfCgPBY+7AkMFDg2PRCUP/lA/+zVfyDidDA30zJTHP3Q+r0c3Gfrd8m/x8Mj
PzDlkJX1dZcmPF7ggBBkw7LLwav4N1/8B96EcV3TtKPgMZCVDdoDeZC4qKf/9df8h3cFpJEfxkWS
ecoNV7mIU+JohPApQZ2HYP/vvfoP3Hxadgw9b9wXVAaQKTUKhntr+/CvX/wPVyje+vX//0atSwxu
bbu5wHLJpKLfdJPXNiRiobBY8WndBd0IYuoWFHve/TtOZbjkDzyfzE+thHwFj+EMyV+8ftDnwgUa
8MsH+o/feX/rv/0nfv5ou2XI08z88OPfHtsaf/7z+px//M7vn/G3m8/2/FZ/6h9/6XfPwev+/brR
m3n73Q8bJDpmuRs/h+X+U4+V+eX108/2+pv/rw/+5fOXV3lcus+//vQBlM5cXw3CW81Pf39o9+2v
P7lXVu1//Pb1//7g9QP89af9W/2Wf7z9j2d8vmnz158cKX5GrkepUD7ScBju4cXs568P+T8zIalH
FGYChSuvTM8GBosZrun/zNFEl5DQkWhzMZf99Bfdjr88JH8Gy8cTKPg45T4Srp/+73u7/TXK/vp1
4F78/ee/NGN92+aN0XjhX2j3/x2NOeeYdoBXA5MecA9XuT9sf2pKM6LsLuLVJcBSoKibv6EuYpgz
AiIO6gkUnGFEw5V737qkHANXN/0UraUzIaeFSC8aqwQFXFjXGtYmxHFxoI7ZmpwAIcmjQUlbR7US
xbqZmW/CUVTOFrXWdXJsnJYndJrXJEi6fqQhRgLLl87ItIFMCeT9kqwGolmwDhNuEim0QAsBRxSk
MrygXkF+DqsEITygQAvTzSp9mQR5ytkzEjjCcFx77FgltP2CLFYFqA3g60YoSy5+1aLqasrJ41dd
DlXc9Fy7t9qSWm0zVs/PwncqJG/KrD0OdDLWUNsAZBfkepEo8hz/3KZuCRyXuvNnCoC5C/K+np/c
wieACMqqDsnqljv8WI8xbeCTmmJE4V1i+RkczjJ/G5Fjw/oAEgBuyHGM5xszUjSL3XUkz8voeC+l
zut8a9dSvcu87w8e9PYkhuMapwtJV/UQcWUFFPHG1XceXaBoTpi3ovyipPDsDngkkLt1zPDlaOYX
XzqpnTVAgeuhh0UJnJt7N0kWxDZML6KJ4jqvsEme3CDJE+7F6Tr5m4EN8q11qN8EkGQyX2jNsg8o
4ws/aEWXXKhtXQR1BC4WAe81r27PGAtWAXwg6KTnrUf0SIsvji9UCCtzH9ihWxZjmLWGz1E+Ofnr
AOMX1Pk1116I4Ub2OfXjnIcwV5tb9D2GItYQlfwyUUDfmPp3aOh44AsGc0JtE3sGSuDB4CibhBP4
sFkMmN27ExoOSjdAgcBCWTxrgKLX69z9yeHw+3GT6+5Rvoe/wL4Y9B9+1PIqWi3Q6lrzmFNg8Dm+
REgaeyhEFP+zCbrrafa7jYrtidFyF31gpC7yR7URSFBU8PqSRdzx/taRwEQqiQaWzwdnozO1RKbP
p2OHf966BbG/Dnz+r+L6Kf8YWt1+Nz9G7d8F+ssECGMcPv9yeuv0X+Kx+fZmEFJ/fM7/j5H+Omr7
zyP96e3jrf3Lw/+5/12svz7n11gPUcyfUQkziKEhYHvyqpXwa6i/PgLSmhRSgvNwjef/iPSU/kwB
9iGMEwb3UKyNf0R6POQStJwIgjYaLQpaX/+rSP+79fOrqbLP2I+pRopOSNerfjrI6SqzcC5b9jSz
ExA9FIq3Cd9Qm7xgaMceTHMsFfv6m3v0ByfML5NX/71u//u6P+QbAJS1obqdDtMSr+O+ch+Ibc9N
+oQcDdIANLxwM7wlVReJVEQgE2xlu3fIZvTue7Ot8Auk8kOxfhJSBOAtbtTSgY14sRVqQs/fSmiI
++XXEThmk6KBicg2v//r905/2VR/9OZ/qFUkmFhQ0cxAA8t3EPcp+HuVv7ps48FIt2i+8jnuu4/G
/S7n8/Thii0oo6u9JcUSqPmslluLaXlZnZ2v+Tt+qnFGtet2pUeXHk/G2ff1gyyfSjWBCxNTtkfm
ajFJhq7hvG9f++/wIYvgTY2u6lZvm1PzCgpMEXgxifoYtnbbZMOjLtKbcTNHawQZ9eMa5AFUZDZ+
lIdOWETlprk4wTvk5AO9ScogOxZHuoTG27TJCySnQhgQ0uqR2vOcbYt+l7hfBQCA6qmZ9zXZSPZU
9mtgycZWL+raXQFQ7DfXnm1UjaGeLqSL/TSeWLRU+1ctgnaPdjjPL10W9PdA56Te4sQ2IM+2Mddg
0iVns0DYYgbiEfQMwlOXvoraBAyfbTU84oJTA6ItmrUaisRJXAx7rwdSe/bMc9/sy2ULrrfbbUW2
db3tPN3248VP925/Q6Ydm76JdonAaRynbd2ihRCXC6jRy31mk0AVITjW9ZZ4m+49i8YnzW54eZ+t
J36qeIxcwtvA2ZTfAykB27fb4Jgwz453AtEwMEvkDRc1xPjj7tssciFV1c99kH+1QgQUzKs374N8
oNGIoelGNoHwZ+AFDnD3CK+GBePeg6OQJIAq4GTwAbaR/+5l1derGixqCrFz5q19yL/M1MS9cl+s
ACCSnnUCf95HXfdoJVwpeX2UeFlY4mt3TvkYue2hBplryd8Eem5pCB81HuE+ZZtZRph5KkTAZJRV
WyYPILuw5xX/URiojeto4bt8eYYWH0iCZyH2Rj3rKe5jGk8bvWObal89qS3do1aIeUw2KhIJzEJv
yvcm/5NqxP0jNOAalq5F3W8qoFm4Ndr8ajw4D9Vtsu/37ja7sDM/sX1zns/Nvjm5t39mLP/LbNMf
7Wfk07+9WjEPDLZEuFpzHJ/7M4DJh/Y1e0hvYOlwHs711+Wh2QwnZHV/Ij32T6+IuP7bK9JFgvEJ
XvfBvZB9shfP666/yS7lSRwB8u+rMzmKLX3xz+zxXwctl/yidPhHn/KHXH6qQB2HUMp4YBfAKmjw
MawvHbgv6pzv553YV4/IqLIpqJ+Xvbvrt2KzxuUWW2A/xEDA9m4MpHyn981RfbB4Og635tLF+aG5
zfOQV4C+tllyMiqATJWTR2sXpFEPHpqNASmmdJOWoQNOKwlKMKAMmrSbDEzPBKPhAUW3Kxjf3Sa0
d/kcVTRQI5j/0ViESHk3cLqV4UTC47mN76S+mdEbWHbchPxLd6Q3KcGeO5rpjgxw2Yg7Ax3qrav3
6VnZQ6KPVR6AIVH1AaDRJsKkhH4u4UH3fa5D9Nph+yO+o3+WgdBxU9+RE1gz4Jf4b/19f1aHR33D
arA7Au6GtA3R2AbzMkBfcfwCBtpyuzhBEsMPIOfhiEvucIHL2gZuAKYFFCqijt94ReS4aAoGdRVJ
sx3TGJB1X+/H/lMh+rbdd/Wl1B9V99WwZ9p8T8lukFu/2M4f9GQPzleQ2XgRuV5U3NRi36XbkQTo
B74XJ7bLv0P6zaui4SN9X79aGUxFNDtB/T7fkrtniOqm7WEuX+E+ntaA7EIHHHDMIIAFgcKq2oLa
gn90ZoMFob9jEmP9yM/LJt+m2/6ZQbXOu54j1w5uoLb6sBxKlGYv4p7ckzt0gR7Zl3EDzm2cYUtW
p3Y7hgM2kYm+DSGNRFxG6UXd4u67FuERRJ8whcEV1gqNwNkGamJ2LKri8qbZ8tOwWQMvXGN6Z5fA
hv6GBf2mPLd9SMLuOMVzrC7ke3Z7SKMiAPUqwhcVWFy+COWu+tJv1GV8FhUWX+BGBdSoNvaEQ28n
/4u6M1uOW8fS9QsdVnAACfKWZDIlpWZZsuQbhm3ZnOeZT38+urtPWWm1Mrw7+uJEVFRU1S4bCRBY
WFjrH3ZhkLj2BVMEMeHGPCXZ/D43d+zWn5cb7Tr60mX73rmLDGLyU8c5iD6B8mNrYr9ieUv5Tf3h
HJr7+qV9YRM0/CvbiXQPwrLtAMp6Ysf2NHcQVUwv+qkGJfn+Y36wFCWwx3OEy/tPZht58Y3WLG71
aEoQa2iVo7fmIb2o3avLg50Hxp16C2vRLu9NOzDu1XPlrv2aXpt3zbN2B1jvUtkRoXfGpb6j9+aR
1bupv7qfLC86q+6VZxmYl9tiKl7shRdfEETj/50GcFn8MoiD7IrWo/uieVYwfLICvMx3y1kTvMze
93lnB8tl9pp2XF391+Q2vw4fhuex9WamFLnWbYbKjLv9bcLVLtYL7iw/9kC3ia+ZgcosSDYvpvE7
01nZad+03i19dZdZrrAOaCu69SJ2XPxq44mV9MK1lnv23cwdDH4DPCrbywW1HYwHTpt4TVu3elYd
4AUH25o8MkVPK1ePYoMVdA/1lRX647LPOLK+sgdjGbnrvrgs4l0dz252ae6U6+guUZ6qLzLoL0Fx
zAM1CH/6OTVe7ZwvbHz9Shn3nRGos5cYwewEur0zkSn+InY4aV0YQUq2ZJ1rn7XPxpnY9ec8jO19
3p1rwXC9ng/XzbV1UTwph/V2uhu/Q++Z2zOai23jcyIx/Y3ZyUDNRzf9ntZ+cadbbsRDkzZgvG9s
P8rPaaK1g5vw6nUu7QweBVUPv5vvzK3peFj7W1olq7qRQoAvYYbk6+ttuFzPy27dz9pumi/qz+VD
dogO/WWXXVT1k6691PIbWGFL+SyfozV76VR5RiMkTFSkWyq3+xQtP2mk0BbFO/wun/tPHeIZwDh2
PRQh29XVLVJOZ+kVgBUS1NidLRvsr5uPLv2L+FV5Hj+Nt87nEZiqVzXNF3BLlxImSo3zbqYXTIYP
T/P/R/HDfpH3+q16u9zwvHZhvsHnCb/3X6OX/n68i56b6TYH3qBa405HdHau/VgjJ9R3Q9Oc5b0X
Jl+iHDuHTffQpS/Yx16VPIr2PM7O89JPSKHa+1KJvP7B/tG/4hhF1pyAhx4vh+v+RrxYDyQ5w/Is
FOtc9rFLd+9cawG3ECNm6S5fk+RmHPfReO7oZ3kUiPvqNQ0PY3mGSV79YD+p47ese120c+W5eOqf
xR0AOGU04fN1ZG8XFn3ob/pAg8ZFqnjiiFcFfBuvHp/wjwrLIKldrWENyT7r0JfjfFmTCkdWdOV0
r4bjmZkvar+edgXwJOM8fqzzcVdtxZvPwpdX5uRjl5oQtgmy0IOSveXcF1pQhgejv220oAbMqOx5
GbUHsmeafNalOMtumocwCAElPpmxN7R+Dqh78MoFsgzgQhdevZ7uoEzWKShpH0qtQEoqwwh7N4nd
PD6uBTss8dQXbjemFl4K37kLv0evceeaQDCf6vJ2KV4sNQIzEgDvVZbzUQRg6Erpk2VO0V41PAGW
mQBBu+9HwSMDw13tfnXuzP4gASNB4Uzd9CeFwuxWv+zvFvZefRa3Xw3jkIeXhfjmCEp/vmWed/YF
bzutfUxa2u5F7zrTWdaDBnOL2k9nL6x8UzsY6WHOvwHmclH2cAdE/UrLi7OnAnywNb8m4SeuTUkC
0wfKzfJEbLyTvdtx6pWDMVybw3V2J3bJffbVvKmfjepL/jzSt/ucPFQ3xiN9WVfrn1JYj+edP99r
X26JSbveqx8Tv0IgouGlFedePHPMzspsR9UKARBq6HguCufMnnqvMoBuTj7lviEtD5GmQTShuQ7z
wFv36y67bWHhLWfLt6i60x9MZ1dAmox5nkzlp+EB1DmUNvuzdqV+am4pJtUr+Lodr4459nhcznfT
dwAMMnfZdE2yG/PzFVStBzSfp8H3amdeUloTn+UnO+huc9NL9+i3hTwTejd76L+AVUrUQNERmj5I
8amtD4nwnBb62m5A5u0sPSv85puAqfoouZ0Pw0N5l/9QKm++YodH1PzIw2K3+pb8TC/nlxjii3Ct
x/gy+xxeV6WrGO5selp05tDHfW0+O+RkEZySLbHR9bNGAtL3Gq7v2G0D9Z7PbKuernr/J1nsJq3C
bDwkYTphiLe4CMufYeB2pzxbnniMYRfCkPthpb4z4O92nXZXihW74UXLcwmYhD77JllOMCmjF4/l
Tml8VZ32NR1nobxozdchz3fTUFzlYqFeBlHzeWrb3Vz9/JV+/y8Uyq6/jkn5s/r/oTC2+dD/94Wx
6yT60SZf35TFtj/xn2Ux8S/qXhp1W9UxbKmr9Lr+oyym8w9s/ldHow4M53vzfPmvBojxL9s2LQNU
NEoLhr0JyvxnA0T8S5cqJnr0UxzNlip/6i/KYpa+PYr+/ViShmroOqVbi/G2+uqx+LrMO12kNPrz
MU3qeb+oc5q7ho4h7PlKf8O+rulHcJWMSRZfDb3se98AANqdpxFYVtDJFjFoppYPzaZMOr/OpgjI
Q2WSXALLbTjFEfAv+6LutTKFqaTrOq0FfJtpUWhdvVIOKQAIBJku2/QMxEVqAjxKK+tKlHQkvCWq
yCiiJIQFCMJpmXcOJTTSNgW5JoAlW8Oly6sMqH2XGVfCjJUvq5LASm2GiazLNOVyJTon+pKlAEA8
o9CBcZRWUWtuVYgQCuCEMKKL35+szwCkx6Rn4DJXLw0B/HqQqZzWX6wZtEqcSlBtfRI3RmCMVmXt
LDWBRaU0iPqfCXggNB8y/VrESEaQbuTRTQsj5Gus2eYzqBj7tQ51amPdYsIgi1saPuCzMaF6DnWG
/BxpDWlQKqa5uEJHFFTuBGODVk2lh9IfTFXY5yIvl+rBWFOr5wW6Tvouk6vTebKW9rpTAdRQLDMH
+6mq4Mc8mFU8UOlJ2+HSwbRi5uspOTI8CSiEi7wJm+6m60JwN+jk43JYW3p20CFV927VTfNzGYX2
QF3GjsmEx7kMn7CR5SLEbfdXgxYBDu76JjXo93fNN/BOkJfWxpbfYzQiNy29RTxNhdm/qEmvmDTB
sx7Ry6ZugAaV9vcOO6vWT6dk6nhrZODqVK2oNrd6s1Bd247aQ2qaIP80a1jMoE0t2EWZSLrcVRdr
lC7dP0N6s8bP2pudBe2oRc70rK8U5TWmvTK585QkBy3s4nulT7qfmhCPfRJxecWdpurQrm3AVnlq
Jw/DBPSVBcqaIM+BRXrK2hJArVU3PutAHjU3E2rBBbSY5v0gxlTnLQrmyAMbSTFgzC3Ak3RlaC31
czE/z6UF+W9uhvI7On1kbbbRwxNeLXO9a3LL5LdpGkJd2NfRYMrLcc08w1HbH7FehN/DqShvpCG0
b7hgp3nQRbB0XTBpJZoDY0heZY3J9AU+st5wXaj6Zj0fkkMmi8MrDzus9atQzPoGauuAtAXQcLiB
Y2X3vooSruPaKASsbqwnaXWh9y2ZTKLqAOwjs4Olgr3Vorp6smrrc47f6fcC2pHcQ5bXy4MJY79m
6xY1EMdIR3xc4umCiH2vZ/RfTP0+XOrsUlPWnldUm6mvTTPqeI8mFs+tbkzt59SMrLve6p3nSsq8
dMdakwmKEUZfIeKS4xWQVxQqYJMA+wH3B9XY6e3oB9gzkjITCofKP5xW3esae+ENtyHjvRA3wEeI
A7FDEMPo6DGt8uhlSLfv4+RpgqIwvEjVt5aJoDcjY6HB85h5/MfAeglPWtRcOXZaPCKtaKPEgjbH
04ohbnwzFl1rsQ+tIbtvZ9GGvoH5eebjWcBzSo+bCbCtZfa7qLXmfGemU7tAVqhE5BuoInCgGqtV
XbQfKNc4YRGBHBuAP7iKA5vI37y3Cr8e01gNEvRPB2hV2TY7uCuVr8Deb5jvmFx1im4AhNIgTMJl
Bgnj262BiswilfFFUWX1UohGh2IxKfXoKo0eTT7QI2NF/8Be4IIOUT+7luysm7wrp2+d3beHeo7W
3AWhXJIqLWik+R3eDfdsWJ5hy0Y9dCOBYQ96e40Fesl0dJXKT0f2ZxhrP3mhGIzSW0hZpp2UdR3f
hLEan7cQDcDu6zK6p0EMv3sOeTaUekNMbgSfwF5ypYDn2HTFVbhaSCRgNEIOitpkNOwEt8/GPjTT
IrDDond2uLiXXxK7YVMMCZ7lXg83/74LEb93zdqKLT/vuenY1nPykiRqQr2mK1Xbp/effBLCgimz
hkZ1AahQ63ZZZNOqBORLfZpoCuOCOwNYGNQ/EyAxcOmIQ5qTTuURotpulerFExpjYUmhSzU1t+Hf
Fk+dVZ6mSeUovHczNh+y5Ngx5WVhvtCEhXycV2Hi4wS4xrtGq4EaaVKK19lJ1Mbllk9fbDO0VMCW
E4DX6Sm0Cg60a8Wt9jr1RXk9QGfPoDyv8tzscH7fh4me/UxnPb82Z8t81JVkfckHvf0eK8RCb6kq
61XrBiV0cXdXn+YqhcdtdG31ExPeGKKOrA65tq5fEk0frpxfwKQ4rPD8rBskmv0Gr+rMSyCj3i+A
IT9bJh0ht0CvxXEn/vRzCJetcoWjr/dZoqw/M6UfLzRJGPDQewA0n8MFJhmVzo3Qi2RBwEAF9D62
Ojm0itIO3YV41M7NQbJn0NHkPbNyaOinD9NocFBGRCoiRaXF1YbADvIQxGgg0qgefAFVrnAxVlCv
4ryJv3ezktmomNSGoFKbLzaVrlXLvS6xDOO66/sa/ndkT9Dn57QsnI09DC78a+bAt+YPrr02HCYd
tsXtukJBqV3dmgb7MnK0Mbuk6z6m3Cwz1IRPFi7KmT/ZGOb5MpNzeDZkSqviLxIVqna+KGau3rVL
Y2ueFC1yKCogl9LPLKO+sjEVyg9lH8NJpYetfZfgkqZXDShrc1nlYa74ROCCyJQ7Q+IvqEwY259c
Vi9fYuNbBER08gx1KTrQXpYIe78ZEsCp69yr4TmElSH+bK29InYdmgrpJyCrZeXnYaqmZ/D+IysB
sa7qmleYCwvj9KCIqeN0Y/hlw6sbOxXUvzirhsqWFIGdHMwwgSt3mjJoTXNUfzQZYQy2lqGr+8VK
lWn1R8cU/aZtUwj70tlomz97Z1az644A0eKGAIL9KsmiChKzmmHsHDuZhp10QW4x8/5Xy01FaKoH
eYiy1IiooEEpvdRHkUffqlZpHUxSZpXPlJpYOiYCwtFOj4dwOpvDQRi8kvEAEK8D2Or8IgKzmd1K
04H71ZJIK/uya3q6EPUyUmiFNSrpryqNFTTqmgGiSdfK8IzVSrQnFDXQ74kaSRLMRjbnR3tMkXYp
TXNCECHVG3DfzqRpzzNcJn1f2EP4U8U53tqXWWotRIkMElgRbl1bfWUz+/1YDH1gNyOF8TJvs+Wc
NQeEuagjtCqrTZv+JiXw5Ic41YcfYEGmK3sO5RdZLqoMNBRVk2CDwut7wx6dZTdhMqR7q9TC1UM/
JTJxEJB4PIt1rK6BAyvGbhk0desWm1F0qTCx3JOKgYObTZI9u20tm2/EBBxzAFbabHUMw2ELGdNo
3/Ry4Jhrdm5UO0Ha0ZCtDZHB/a43w86ybPVnY6gZuTsebuTf2doYWKvpDVTmMsZzAKjXzAN9Gfsc
u8FCtG5jzpy3EMg7wD7uzUfhJHRDOKrNp0qQTdPrAAPstRPwVK8Itdna1TJJ7+t2iX/iNIuGRT6i
8UZ3WSyHHm9rIMmk1L1flVJQxG47Km9dY02O2yKQYl9occQSt1KNPytaLWtwV1GmQmJr08IrzSEj
VQHXFN8aKDwO56VZJXRm52WoQBnlTQpMKFwqOB5KWp45UwXJOyvTVbjjMGTlVTO3PL4RY2j0Q4Yo
UM7itUq8Gwc5Jl5aaZPiKypfAZKplZk7RNjhB2b8ZbkPqj8O6US3WeemEIhpW0ygqvwpjWkKqJ0z
fR+VNSeL7uLqR1QnubNrwrJJv6FvJxYYpZHC42Lpknr1V0vrqpVyvRztDRKO3AntlrEf6NCupqw1
OKkRaBzaMmakUyEoZ0MJKXYa/Wag1I3Oo8UlGgZr2afttWyLOf0szWkeQg8KfYMJqShTo3sk9Uzh
LEctxan1P1BE/ws1g5v6R/nQtz9+9KBr/j+oHGyOBP994cAbvr2pGmz/7//CTYp/4Te9nSZHtXX1
FwLyP3GTtvjXVivQTeAaR7hJ3aA4QI5JSUEHTyk3pdj/wk06/0KfS+gO2CnVMtFl/ouqwdac/nfN
wDRV/iZo6aiIOjrDmEfwXUQv+owrleYCROKgNcDyJ7G++r8txjvQmWNw2TaKY+jC4N9gDB0bAdRK
JevJykesk8gG5qbKPJ3ap58oNPL/Z0MddavT1JlUqZFU8Yu+mz2aPKEdEhF5uJxwezmGsTEp0zBt
8P8qNxCXJEv7W9/ftqdc5FCnkJdSIlAMpnJZjFPXuFkf1/vRcep90ald4Bha9wKMxmAH/b8d9s6i
vvPpTENS8gEJBbDq+NNpehs6uTINe0K2BVyVSqUkG/77T2cKdi2VLyZLievtLLuap3WYNcNeqxXa
R2mTXEQFDYK2X6wTEMT3JiR0yT40TSpj5hHEXpsKWyGBGECTjPYejgi90JjC618vm0WiqAvLAJCs
i62K9ttnQw2njoDX9nsd97abXPTyQXdobf79KKDkgD4bwlF152hzDJJKBTG+39d2Lw4LvOM7OKjz
iVE25P7R6eW7SOpe23pxkN/Opep1e0LApMd4vmzPG1ikZPyqfZ73ubyIHFvCe4vhGqJbcWLkd74V
AiWmBQ5chUJ3LDOrpoos+rKnAESe6ikVTOApsZa/PsySxSN0Gg4/Fpb82/nJVa14auqoS4Za5VVz
o1xqc2IhjbO2JzSE/wxRFGEJU2LDsauqfjQUKc2iAvuuoR0XEuWkQZ4XldVeNxjnnn+8N94bSkI0
5D4QwmSzv51VX45Q1IukZour0i/xzfXAJaeBsuJn9vFQf34m6fw+1IZZ+m2zG828CB7hDNV3xlkl
MvOAz86pCZ0a5egSGUdlqGlPVAA+TNQ3NaFdQRzMThCS3l02DfatTiVFl8ceFkmRLkUTRcxljZYz
Mwaw5lCW9lO1SPx/sGz/Huo4EgG+7sOO3GwfLhJIRmSueyvRf3w8yIn5HF+K6Lk0dbWC/UQDzcaQ
HA2PeFI0v+uorXw81PaZ38YJtoHt8E6iCyEcccQA4rEeLqGK404KPXgf9YV5lqCJGiR28Z1omJ/4
Uu/uB7okxAUqS8I03u66OFLWtOfRuc9logSU4UsSZpn99UfC3UJsQnm6KbYY9HaUZlRkWSD/BbKi
fxrmkS6mA37r45X74yMZmknyBuLZZttyVb8dpMKEMYH1n+97m+6nBaX61YgpXYR1S43j47H+WLZf
Yzk2GR9UFiGPlo3bKqzIFHFEHq35axiFKJc5ZnKKZPZLu/zNbmAcXRUa0i2U/x1xdFwrU7PR2eFN
p9pZfK1YTnJZLiBhpswsLtcWqQvNiucrxZiaS4zP9JsM2sDnYSjX1NMUm+eZAeJUDvQ+ZTinB24A
SseIlJxAHP6xa7ffyaJz0Ri2palH6xHiwWYmPTbLQzQ4X9o+NK81q2r2SiRg6afjX+cf4NZhN7GV
DCp9cCDefmuhJyPAZZnvdU15WtDq8nNVzn+7azdwPOh5RoJ1JLZO4e8ROVuxcc3wk9sjm9IGEtWX
XWiOw4ml+3VdHX3j7cqki0QrUCeBeTtM3gxUtAcl21M2jL/WeWws6OsZJarOqGS4yHXUo1ejfOuV
K+0Nw4iRdDMt9RORXKfi2oEnwXjrEuq2vCwMFgLBPvgvbjF26w4aVhVMdaWBOJvH+u5vzwGNQ4Ry
IYiopJ7HWY1OiaziEsn2GcU/l5JLddYqi33iZP+RO9EtNXhgCUt31O1l9naFlMih2NPgiRq2dfiy
1KnmVYhCBstoJYcWC99LuiY/5Br3Dx9P70ganDfXNrJJKs23gQJznBsaNbQnZKcw0YzjdHbnOTUe
zHUxv1ZUSRJvGiQVUmg6892Sqhnl23ppMq/usghHZZtuHVo7nfMFOkTzJYotpI0ycOmUej7+nX8e
P94WG8/PYZWkfmwVPpiFNs1RkiHgnBs+JeAvZgzRveyxuYO4fUox/b3vsVH4SPag8dFHf/s9cieq
HIRT0302bIqRKPiBcOPpAY4kCfdWVosvQ5ZZ+3qxysePZ/pn4N1ojVsqRq5uEeXfDh3rbYpn8JDu
ZxxNsWbpLU8X7L+PR/l1tN+eSTac2BrzBHie3Edxt4TRNiFCDkUvbVuahCplPGss5vuum8WFTFoD
6r4WP64xVaVqjcT51Iyh8McSyj/cG+dvr2mD37O96UyNvfiLy/N7KEqqVcM9w0r2XUFhHn3BiWr/
cGobvbO48OTwi6FWwXWtHwW8dqVKO+Qm/oixMu8ivUAzKB3SE5v11ChHn1BLwmWouS72E9I0u4z7
3NXLTDkRM947upxcm1oJuA0C+JYu/JZPh5Vo7GER8X4Zixu7VI2HOIk2IG1sAgaKJf1qr24WsH14
RCefaHsCYqp00MR2aqnniWNVJf8RorTOofpZz1R7/Y+32XsrYdqCuhIB1EAG5O1P7Cu0Wuj0x/sU
PYQzzJfXW5Eb6e7jUf7Mi3TD0hBrAnGyPdmPRoFSgxFAsmJjmhXTBcr9zdb7jHdk7uOJT7sdi+Nj
4+i2pqmqswWHo6FoIHd6Zvcxwg7TzzmVNx1iR8jgysd6Y9fY+rePp/aLKPx2QAOloQ3nwxyFLbcV
/u0jx7Y2ohoI8FXpm2xfDAmya0kY0Z/hCX+jaeu0RzO7P2C3ipuoGZVBXRnxLZ/S/PzxT/lzlTk5
HBwdd15oePbRLa6B3VmcLInJCPP1Ew1ZzY9t8BxGYhUngsGf0f7tUEfBqUKTFDQIQ+mk1YF0CtgU
2rDs58SJLq2hEf/D8bbr4LdF1kQ3qk3IeOpSZoFV1cZrkmUzFGyozZajGyeO7h/VOoKQvuV2Foqb
rOZRgEjJdXpHreK9EYfaGQ0DQWcDsjXg82XUrpSyzbxJ1iUYw95+2SSnf378Ld/bViwxak/cNbYF
5/3tjGMENRsU9GJ6Unpz105D9SQ3IfQhDI0DuCW6ybLIcR0W2YWD4stuQGsOMPr4t+UHVgIDSUOz
f9Wnjh3C47mSTpS39I0njToex84bRvrkkZWrJ2LRe/uX+teW8lAopeD2dsroWrTapii7b1szA/9J
2ztbFtvDcWQ5ESXe27+GSVkcMjUCb8er21fpbA+5jPaNGscXRowKfoGQ8C5dUJJZ4jw9sZ/+DLOU
XHlEQSYnNHEjvJ1aNsLTbrAw2WdrXB3KdtR+qhjHn6hK/Rn7GIWcgSozhFr92OGqmdO67xoVhHIV
jp/rHBEpOnhaoMsx9mbeZX7dpqdKvu9OjR1KcmCi8GYdhYKIWiOpZhntc0OtH9ZqmO5izZhOBIB3
0iHYwPhTQuEXZLPHeg2KYgPwUdJojwhacZet2fI9IixcLKmB2tHUoEm0yHgnSrStK/pt3ljKGXqO
XaBNWZ6yV96EKI6uGX4OaZ3O+aSUepx/xs1KAEkxuqAYWd1kZHBPZbwq3KAd2vNpBsXFLsGT02xv
flQpFFrwY8DXwzS9qvUoOjfKDELax0HjvU9hGTZPdc3ijbK1lX6PkoAQJgWV1WjfItYKf7gcEcTe
xJU/HkbbHjtHVx7MbNMyN/AqxYGjcQBFbRYkcbQf2A/fKr12dnkLqNopVvNQD1Z1vjhtfI6MnbJD
8Lu+Q0Qcxc1/8itAyBrQx2nSHJfm2QvOEEpoSMaSrs/l1CJpWJWD38c5hIOhR617RucSFcX0GnEt
hBwSp3r++Ee8s+KUHDRjK4zYvAeOVmKUhKxa2EpQqDK7U2zV3NnYzZ/Y/NvfcrTeNPAIrZLQYfMc
ePtdt2MHqHJSkKaAn9vP3VWCuVJJe5345Tx8PKX3BuN4WUTG7Qo85s0bSY0Px9grwZwifc+TVO7I
J8xbEye+A1E/u/94vPeWkKgvwDQL9D/+8Ed1Utsc8oHJYZzpT1o2eUois78y7t6uFC5xOqem2NaQ
MsHbJRzKicRpaJVADkD+aislFwQy6H88l3cCMKPw/EW3gPMhj6oENDnitW0YZWzN9DbC+GCH2SBn
X406b6ia6YDQRHJiattPP94dvw96VHSM8qUdenRpgrRfxVVfT/2hgXK+H7tKfJPGFJ6hfw9sbLMd
+Hi673w6pEB0Mm0EeRz9uNuXlQr1nCRSAgfTI/joRP11rNf9x6O8kxawGYEVsrR8QWP757/lfgm+
YJPZwmLTCrzX53aNPLMCPVkl2imtkXcmxD1GBVfy6N5i+9uhxrDV8inGgzKOR/vRnpr10Nb9dCKl
+mVlefTFSCtNcvXtLcR/fDuM3ldqu7Y5xLLWmIPZquJip4WwddHfVb8bGuoua6omrxbGC6uHUGP0
vRKDhkCummETlI3+wp172w3I8IIElS062QRC5AnW+iouTSQ7h2E6YUJ7xFj/dYRQOtZ0Uzq/XnJH
i4NaZhTKMIEan+X1tcgnmPqrZrQI3tjFUBRnqTLEYKSlutwn+SpG11Hj5HuGcuy9npnhbbxISAG9
pq4t0FvdQOlSVBt2FGHr6PavN82WOm/VKMr99DLeLnED591StMEOlLHUdk4NH3fBvWMnW3Ay/6Oh
jtuO6uREVtvPdmB3yXzDNdGdI6A9gRVawxPf4J2j8PusjpsYy4igqax6O0BotvtUZq16JumdXDYx
VNt/MCuDZqpqboi5XwnQb6duwDcndegOB4PatrAA6zQePGQcnfvQLqzdx4O9c+6godCTpqHKZXpc
9UEf1wSD1dpBbwIyUvBrxkFNnkra3h9FkoVvdzaF9bd7Imf4BTqEHVC5H1yMxCEuxmXhfTyX97Ij
JvPvYY62XmabqzrnDTTnsWmekMyg7R0q4lKr1Z9pH2lfjdAcqAlAelSh8g2uZXXZ30dm2yYHNLfA
iULgdsn/9vUmmWuhUDu2fwuBHy2yBa2qyTwx1XcXVJIrgPgQbJOjBV1X0JxJVrPztUTb89+gl5VF
dPbxgr4/CvVWtLNs6u9H9xvI9SUci9IOKJL/jOcmCjSU2E60QN49WTy0tw4IDzVxdHMPFHF4b7Ld
k2YQ1zEymU9YlZh7xNNOldxODXU0Hywf7TZCNDposr44aGTZ+17g75fOdeF/vHTvDQVOYbs8eTpx
tt5uA90a4w30YwejGlVnS592F+jGJb4z9fIfHGG6E+QBICN4ph0tYEfTjdomRxh8qUUGV7U7sg79
RFR6J8Gy6cFIZPDg1FHnejsh9OH7DENSPhOmBXjyJslFDlrtTFia4Sa63cJvjuvPH6/iu4OS4QNr
QrDKkkeHaRw0BYtPSwbpONW7rQO2c0IxHaq+X28oG/e0GozkRKjf/tLjHMGBAshcedAx7tuZ1q0D
snNh19dpZl2jz2zA4ldwDc8HeSVjI//7iOHQHieVo7rP6247hb9FjDEz11rtOct91Zb+kPQQj6up
+fvvRx1co3tAyRSwztGGRNheBf7MKEgqYiwWQc8oeVP42mbz2WZ989g4w6kL+r3aAf0aKs/I1VGB
Od6baVXUCDHzAUkYNoaJond3epSUVWANpf0y5MRIURvlbdTVVlDjOgzh3dLEocwi/VwhbzmxDO+c
S8BkqknRmD49KnpvF9tQB7EsaFMGzkYOKZAj9pAthuLgOP/ku5qmJqjgGYZDxevtUAKQJtYRtgxq
rHvuxsmMXRGNpxSH34nR1O3IzWl3aKTQ2xH6bfdYSjWpHQEo6CV7dFBTtBIGFCM+PojvjgJ+bSsS
UpI8bsJGw9qlYcootaTim8oBl7ux3P/9IJZqCZ40dPXpeL2dSiZHJCYLTQZJh3anseQwsE3x11Cr
7WPoAMdAomxv6KMFs7Gcxc1xkoHhoAru6MhTTHY8nHhpvLfPQKPAIxbS2frWb+diYMoLXr2TCEku
9hmWYNpFCH0T70C1/furhsjPPaNt3TuO+Nuh1qjMjWmJJZYJpbVJ2yU7hVdIUMYIaH38hd6blY1e
qUp7SCADdXQJZLE2ynWOZABiofbXvC/OoBAWfqRMJ5O5LSAdhWHaSGRzdD3B2RwXijUtBWcNzAMi
BuJhGVoVONHicRk/S2XT1owkSq4g8JtSJWZ0+pepb779g+mCMmGjbJq5x0l/OGE4mdELJHoNZVCZ
KD1jq4lsV+NMJz7ilpr+MVuyY0oXhGh0e99+RAx4EBWFXht0ta4cogqN9TrSUSYJNe3KTPQSTm3Z
7NDyHe/spov+wR3E/QqFkOc3KfpRDoEDRAZfUrOC3M6FK0XZeyOx8kTw/bO14gi2KMq9XKtCNfWj
BB0HK1zORmhASoUOB6yaEEdBugGvigatw1wRbai70Nq1VVo9DpMYoWUO3a1IV30+8Vv+iGj8FIIm
UBnQSzTvtn/+W9xcG02fM8T4gx693IOAsIMrjPr54w2k/3FgqK7pwqZOyfN902x9OwqK24qBvr4I
hFVhOrw2g4YOTlsAv1THYQ7sUlteQyMjm2pURZupJkzx9eKstUReLM4xrBaJNiPvXhXzfuxVZ9yP
ZofIwyQzvL+xdyjQ2qpRWhkw8sTKV8vGh7nV1UfZ0bbbjdq0UbtNDa1DBZTKiTC3Bcvft62gq7JV
YFlH5BGAAr2dX7Q4Uw3PatxLu6mu8HWA6lMi5sxuXdWzeiStUFNd+fHxsh6v6q9RKRI54E8A2h3D
JGszQoBXgwxhtQ2eK1ke+VY/wvOFsrX7eKgtTh9NkCjEZURV/9e18XaCMC5C0+auAwtSOMEI5xiy
ooD9HunKLd43aoBdjf21X+3sBG3heGmpipIzSVJQwi234vbPf9ugTqzEpl6uI/gAsfykLvu6qjWS
T23U/F/OzqQ5Tp3r41/opYp52EJ34ymOnTjJTTZURhDzLODTvz+yStNdpvws7l0kFcsS0tHROf/h
JkPz/2Zauun767PdLuzfMak8kyKuAzub85k4c9nqI5/TzLFkWWLUmtSkcgPgdfNORrHu/H8Xlgoc
IrSAGgmuBHhjM5TlpkpslHYTRlyjp1xjakOlcv5BPOKmWXo7y7n+vO14lPLZqubaVl01Qf5dTojC
czGOQxNOpdGF1aQvuIKlDQJSAstCDNgx3SbU307c2/e02PHyen1ttwFnnfBaZNGJNoSEbYWzwcnW
jWzIfRgHOsj4cMH5hToVYiewXe4bbg8aEy7Zx9rB3mQe7qDx0tAhtXiuiFE2KvXx52SPK+UAqYVb
V8NSBj+vLnx9epdbh2Gpu69sKK7tLcvGRGTDxGQAw5wx/5a7bhq0dfOyaM4eR+nKOlIugnBFieyv
QPX5hzRqVyqNNlfhREp9WzRYFGNKM9+8eToWgGjKrlz/PF02F+ISS9WuxxbBX1uVX6SBcyK5N/Jz
pZLtvUkuZwStbJXYXgVmVNBt5zNCtL31ojktw0TBq9p0OpjSqE0dXp/R5YEDs6dTXie7psK+bdqp
uLIIighF2MQDkkZabwY010KJ/ELQKVH75u3OcGs3i0/Fnt9ud5yealSSRRli0ukFgIbiU55Ne1Dg
K5Pi4WoRqQxOFlH6YunSpUisKhzs7ItdYFOTZuZN1xepLxV93FnCKx+Kj2xqpr5CyyB0nY+GQYRj
kZlVYTupyzOqGfNJeupbYbXrA8tY0a5kgmwId/0t/gn8ZqRYo9ZoVdjUufkgUUX5bFRqs/N9Ls/r
Xw1ctL65YCxi8Pko+VzObd6bUA0WNTrBgKJMr41mOBVGtxORri0bTUYAaLyEDHzGzodKVavBOlut
wrFGmVAF/0efflhOr+/va6OwuwGw6DyI7W0qolDIxqYhh6YhJaqq9dJDOFD2Gm/XNpzLk47uLGBM
QErnc/Gw53TK2itDHGXd/5K5047D7NlHlLVRZnKaaCfBujarv7w0bg3q81ssKnbmRdboSxmip+Kd
XEdJgiJR/ofDykYA28Gepoz4N439Z8tNQy31UuZlWIEtOpZdDm7frpy3bzkaQhAmIApwF3qbLYce
MnYCmEWHiRyLGx4ZCAKybABOe29nqItWAIeIh6ND2QX0I9WETUyt814USsotQYUWzbd0leE0vtCr
/dEm+R9EXe5xPP9Yzd59LdqdtvCVb7ZeHSB2GXwlZJ7vEdlGeIN53B3eEGNSro2YHDm40L++368c
YH486GTQnRALbf18FJ2w2EVmxSioRgVtT4BNu/xZ4Ep0eH2ky9SJ4r+1sktJ8IFdb0bylsbGlSir
QmDoeF00A5qlnTGEUd6lj8YS6+hnetUNsM/4Q5Ob3c5VfG056enT7YCkCUV7/ft/NieUXqdGcaMK
HRzZglbB8opmaL+znFcONh0IrmCwuHhVbu8rVVML1RphKWHG2D2liwLIWywmhusyQz22xHhvZ8TL
RA0jD0rM0CVhyvGMOp9XphWlMhKHkX+dm3veh7z+4sp812oo1qBYNejoNoJp2InGV48GKnfk3Gwb
Hk+b7WlNcVcqUUIIm5ABjQahfIrbMrvDfNb8OVWm8IchMZ56UbZ3Opni5wGUz84vcWXuFig5rgOS
RfqP69f455sKE2WrQfWKUOs95S5FAO+dqVLz7qwe/miqj+9ABLwVY0BMAKO33g4qZT/Yy+eDQnjv
W1mTAbUgx27mVTPIUeL+7dsVmyRSbwI2ScIFaIJojZCaXoRqM8fPS1L3B4XKwvH1M7neM+fPGZcy
CskBe3X9jpvnU+I45VDmsgjxXBTvq6XW38NXLQ9T1yeHqIZzmTaJgozMEO9EgytxB7cG3hZsIN7F
W6xoXwx6arQNsub1KoLGQwkL0bk64e8jd95sF1i/9YtRcMZ4yoFvQjJ0/sX4U8BDsi6wTLJ/anX5
YCn9u154hzRvn/R+vLFl4ZFRuLfN3BwQ+zg2RnzT1tWX11f7SgiiLE3OTCESbMO2/K2XTYzH81jA
ol7dfopyNaLOlp2dc2Vl4QDz2l9fUsCfN3E2s9yy1tAECxVptzcRyiw3pRy/KFgE73zDK8GOBeXV
seKcKYJv1rVHAKzMSkDMU4mXUucM7gEUiz+L6VSUb26J8xVXIh2blQSDPGaTpBvRpGGr6WShaGsV
2eCy/WqOctnxdbgSUtZHFMQVLl2PQvj5XimcWArcm7MQo+npWzLp3XFeRiS/p9RDdXHU7rA5Rgrw
9Z3x9/bZHMQ1R18l/ziKJBznw+JAlZYJvI0QSGqFjuyQ5WEBY+fGye0+TNN4tc+e9edFK3Aa0RZa
zkqbn2Rn0qu1XGRs6gVzkKhxdrKQi94by85tRs93fXmvrY7z32xWci7thPyqMtD9SpXI8XF7R3bd
RBjcTB+jSIiTrsbvnaR4SEv5WDSujo7l9Ov1JbpyeMB8UCckwSRx3mKu0rY0R6uBn6bYvXY3dF5z
mudh3AmIV0cBeEtrjz3AdXo+W0qN02CVShqaDbqWuWG3uIBbP1+fypUTCqFx/dSgoVexmPNBEDV3
axMFrjACbYdCcrIEXgdHavCGnZGunFBaOmxkupQcni3o2piA3y7pjJj/hEJlLAhxHaqwSGMr7fJl
wdltJxu5qM2zXaBLaUAwVkQhs9zOTSJ7KmC9uYuI7yxjKis0AhXxESczK6y9KT8ok2gPXe56aOzP
yX07V2mA1FWxs3OvfUpUc1Y+sbX2tNa//yc5WJOlSYuKNNTUEfsGDLsDBXDlDmT/2rekMu+CfqXx
DlbnfBTXSeI8qdQU5m0Vn4ZibA4eiJrDbJbqTmi6nNDfAi6VA+9vCXITANU5MSVmu0UIB0u5NaPp
RydN9XZnb67Pp/NIxCgOLHsuZprb2wmVTWR4Q5kUIU7w9hzIuRbNs0kuNx/hmUVdUMqqj45ZMrmx
L8e6a3yuVP39iqgHIxvJ5Qfl33wMOpDjiGAqNMQOCap/z2qXdTggJFX9w6qcGJd4KMVg/Yuov19s
FPAOHumqHRTA7X9NvSFeZNFOt3NVzFhY6O37LJWt4Sua0ZknmhplEUpnRvvcEPlY3ShEwM9q38kq
7Ky5DRjYO8yRZnxrDAAnKBIYxbG2G/U7isSIg8+mOiMFKVGLdVtP/ZE0yoz0bz5EaAlbS3PU66pY
/DFzQG/qJnr+Zolj/E7AuZJHs948vQgFKxR3W2id1SZNe92AIZ7Wy5ex9eyvTWrhj6cp7XNdJNo7
DXG+ExBF/c4p1eigudlbG7JksvwO1A2B7pFMb98QPEFzfU4trhx7wWxZHxd/qi2cHUxn77lybROv
G4uGFgPqW9UDxCIHtfNQPdAbOzlWc5QdeIO//bHnUSenb464ASQwffMo8mrDKhuvzUN07Ywbq5Dj
Yw61bufsX5sL+SS02lWRiSb9+dk344wlxTk7zOvqBf3mOIyiQtnJXi8DDMIx/wyymUqizyLJZgbJ
REqbM3WzsBY21glKtkdyujoUD0k6RlR3L/iHZbwMldOOeTjGKgbzdoNRA4BVBInnfmdWlxcTswKt
87emS5NiEzYX0Dqzaud8oLYu77q6xxYhqQo1QMIVJ7a8RInw9cB2mdgxInc6BZ31SbVNH9OoFV6b
MqLVdMY7h6p/YM3SObRupQerOMtpTNGjfn3QqytK/XXlPQF32aZ1GZKZnuolebgKPt+NFb5WDgQN
LmE8zF4f6spmhGDChuc9R4d4W5h3JzkuZell4Ywl87u80O3vWePgL/32YdApgsPFOJDGNpeQ0xXg
A1uDYSw8+PBJ7L72ZVzs3EJXPhYniiyCtwXUyS0cqSsK8n+oJOEqAo3eeIPpl1C1KYBWrb2To7AP
Y+u4O5C9q6Ouzqg8mgD2b3N/WJGDPTdzFmJOM58a02gCrZ/SRzvKVNQYzfSzvXhW+D8sqM0Xo6K5
ljU35UzbhtlNYQqPJzQfb4TXRz6uwG8VKCPCa7ShKJoCC+FS30QRltJEb7LPQrk08cNURzlmIdZY
7UTE9dhukoezYdZN+k/ONSOPa06I74VW76a3Nnmu40998RNdmezkic4O89SD6DAXiXtn9EhBv76Y
V76gwU2KTg6JH5iftd7xz/hdqc9R0kRpuJRm/zgi8hVMJrZe0zjoh7HDnUcpivjz64NeeSLRRaR2
SkUINTES+vNRsVYu0rpp0LKwRtEcuWjwratb55Qgd/tHum77c2xV5560asTEKJ1uEgUvExuW4zsV
M8SdHXUl6NAEBByzerCuoJHzX6cgduqTUqch1HYZwLnMj9g4Y8GZGMnOOb0SdNAkXJVN2LxAdDfR
oHAxUM4nHmVkFRh+JViPlemwlyNdm5Cz1qdMElIeMuvf//NVTaG2agTzMoyyBEb3stSnUk3dd4Yl
9zqBVye0NmzJf3m8bJ9mTqUip20xVNJ432LbLe9UkewRvq7tUoAREIq5A8FqbT7QMCWQXlw9DQ03
QnR2aqZjXc7xg5nM2KPFNs5e7e7L7NrMqBKTcVGGpxOtny9iGhXV4LFsiAvgnKG5uvwwjVXz6fWz
cOVeB8fDJfu3SOptH11Im0VIhvPgdCwh32dx3D6VKT4+mNhjsNdHhrUTca5Ny4PJSjcN3jRows20
5qbux7ilcKJVbmgpZndSZnVPmfBals5LEnEzlg407rb6kCtqMaI7noboass7NZHTrSw08WDUQ/YU
x1C2SWTyWxDl4nvXLdYpToqlens2wdKisYZCFmWQrdBal3agnZeYOOMu5mdPwWm3Qaw+bKNxj05x
ZVk5bLjLrOIJJlv1fFkHOcjJLWYRlpVafveEye7s0EJ/fbdcG4VsjOaZAefddTd3X6pLMNyoZIeD
on1rCoCZRoNSweuDXIkeoHWYg83eR6Zu/SX+iR5UlqlzlInAmjPGrNLL8JDRsPgtdKPfmc/VoZDW
sZ0VhX/BpykWWdpt7SShlihfm3iKDkLqT4qSRv/DTqCkzTudRVsrLedz4varx9lBmKZybHzd5k49
GpNA/Tt6My+EzAHqzt/SG/3wCz0WE8UVhBV0NHDMhvpfC4TVRI//+PpHupI4ID5FudWh777CV88n
lLbWWOhA/kL6gMhGwJ6IxMmpM7s78k2no5xX+5gIAAzmzjkkDx7jirXDIboIXrx9qHysnZ2VE7t9
m64Q0j7uOF+IaFbvxZh2wQh41ydTdA5FUUY7lfqL7b+OB9h+La2uHKxNSPZ6xOG1qEzD0XGKk6dK
rKrNPt7Z/1dGoR/AUPTJKKFvDYtNG1VdHtwi1BAob5RhPKga/pavf7+/DL+zzI80lZof7wLqjKCP
NpmXOrWUkAUmgAq1BAxmRAcmREHuLk863EiEh2GzTKODbrZK6KQaLkpFqxfvHB2ZwbjDGCPwtHE4
LR3uKnmD6mtryOk4ASY85ZaiHFqRWNh4DosSOEYzPymzsHcSuYvju87BW8swZHEIIG8iRYGyZKv3
rJSZ9F13aJoSR7nKxTbCn0hod4LFagV2nixrUJU5ULTEHZrGW1aLKcwsjRWJMouuo/EQz016dCNK
pHfYiLnRXeesoNu8naAWRFPzq13m+NGrZIVyzVwpvhtp7h2k7fJXYhtYjc766tATW9U7UTrjY5KZ
8XEYIvGuWiR2S5xcf0Q8MCiNxbzt+9QNy1FtbwppGrdNpHwHVb3Hp7/ce0wRaQfolFCviPLnx1po
aqmBjEDMqcqtxznrUoyYarFzjjZWaMCvWUl0scGCOBAy4EyeD2PjPKHl6ZCEkS48f1j0k1rrH5IG
W8MIi/BBvzed6Aklvtw3C/PEq/jWM3Hniso2SMr5aSrHl2iksyFViX2xbE9NPhgYDgl8Eaed0sfl
mqwVqZWbQoKJXOPmpMD+9hSTZuPJLMd5dQgzMUWAaaHs7K/LaMY46wMAAAnszm3KEmdIZiBg4J6K
aDE+YsNU/qgo+xf06vPiw0IVd2fAaxNbaR00N0GD8d/5V8g6Z2oHroZT5I3KrZfy7jKmJH9rwgdu
bkU7rNy6tXu82VKWJ2Al0uyA4tDKW3PA33dV2vtf5gJWhAR9rQZsOeG2UfVLXTCXtJ+Td7HaYEha
ZGLn+XQZcEiy0KBZn41k3FtiYuLq1ZhJmCF9UzcHG3ed0a1+lwBUdqZzZS+s2RwAPUTOKFduDkiP
v0SVdK59KuN4vpdNzhPccHh7jJb81Mz23rm/Ph53zYo/BAG+udmEafVFQ5Z1KmD3fJMDQpvY9s1+
j/DmUVaatRO5r2y9lYgHIJV7G3j05kwtWdlr6HrZJ1fv9fsosdIjNaPp9Pold/Vzra6PtI5WacfN
rCDve8iXrbMyQA8lYFJuOmOe0Aiy9wj11xaQu4jAuSLdgCudnyVjdpEexNnmpFD9vVuwank/TvQ7
lgerTeudbXi5eqt8IDJAdNYJoltkVi+sqjIinKZbfbYxN2z5UBIzmreu3tqGo6VKMZTL7u91+E8e
XqXWMjGMjqOO92OxMy2wqNOeWignO3W8a/MBAGGSHfMoBCV/vnh9M+ZEBF0/tZ6ClU1vDYcizqM3
ByLmAwuQnjSfievtfJTZiFUZx4ZOGzrFjjobtE9Kpw0vb1418Mgg1KkNYjyxha15SFAmVST1Uz0j
f4gWjTiltaV+7PCE2RnqyrJxd64kW/AHmrbl9i4mYsiVO+nk3c1tN5rW/VA4e0KAVwfh4wDy18gJ
tnttaiIViWIGsXHDpNrvuHditb59fdUuS3Jr1sGOJvVYYRXbqmo55mi8FrhRL27ZvrRJnyO0oiIr
+ayYJPZPWiQ7XPzUOoOnFpW16tdwq+PbaukWhKYWZD+PuD2Oe4HxcvpkQX/hgQA6V/7B+aZR46KX
Am7FyYzt7HcO6JL+v9rsdIovowdlc5VK9kp/pe2/KYp4BS5juVWqLDL9NdedkZmP84cxaerAKvJ2
52RfHQ46J53pVct8q6QNNQumSxGrJw7MclvWpn4SNtpM8Vgk/qQWe7qsF4vIyq0JALkN9yd4/fNF
HCNhtli2WidztHGLdLTyqC7mnprhxawYBZgotzJPM9iGmyhSqwsCdINrnbpZ/DLH3sGOcDaRD+h/
KopV7Lw9r82JIgVPAdtYyy6bgD/VIu2aVrVOU23mASr09TH2jHwn0l+bE7gzkk6g0xQo1t/inxjc
wFQUtWKaJy+x43Dy6AKY4yJvuxp3sdpM9mQ4L8Tn/xJvXaIXKBTeVNuumxho2wzopZ7SJqKTWC9j
H+Ef0uVtsDQmcADTxHGS0rSOvnu35Drmv20sP2PGYaUHpOeqOjBGXR8CfGx77ZhXmmJwcTQVrsGy
B5Sdy3rea3KtofvsMUvrgIcLWHYIITTnN6d0SMmkUq0xT22cT19KQBfHuVTsg1FDZUM3yX2YgA3s
PKEvY9bfUVEZpgKykkk3F8owuYvqxLxP4iXJH6t59O49xD7u3dwdb5IG+wg/syt5sOJaKVkD2z1R
CKwezSqNfoyGPdy8HkSvbEkKG+DRIE6vYs6bYxaj8zCaKUR9r0zMxxkVIV/N5+6t1yizRt0NkROe
catNyvmWpFzWYy/To47Rm/ODKWucWiNHf/vxAmLBfaCtStxUcTejGHjlomdvnmZMOAJrRAF7MNlh
r6/YtX2DisLqDE5+iFby+Sh6qWaOIV3jhLFDhQ+bm08HzYMo5bf23GIuj8g3Fb03t37X0jcEM0gx
GFKCrT8fdsqcWcsN8jeFRqIPGAHCbu+1O0t4ZXKuTg+bCE80JPCejyJLc1CbQdVP5qrs7WmMc0Rs
TTtEkvvcFwRFH2RC//n1NV3D7OYson7ADgGVREa9Ff6z59xEb3MmYdCm2B/mKX9J5eQctXp2KWlF
w7FyI/U5cuc/rw+8fqzLgddmCeyPVZXzfL6N5qBbTuwhKx6642oG+ZihTX87D7a2c9Iuq2cUgNAG
WF8wxBzUK87HytpB1MMwa6dSqPCs26TG3XIxO2Y91QpOxZTcfiYYrB9AbLtHmtQ4OqZOauIdWfVH
JOXaO7AbyyGd6/Y0E3Lv8jjB9sXpUfpVaJh5QyXuGw6In8x6EQxCq7udpOtKvKDnCkCXmEHzfss4
8xDnUvk02smzWvtGmbIUb2G07l7/LFdHQUFEZ4SVR7JZqq4wVQoovXZS7PZ920XOUx+l2s6mW3/I
5ttzO66RnxG4BjZ3f9VRy5zUQTthj0vAFeMPry501MbG27njmf4/TIl00KEhSCFgiwsvhYEjaldr
px4PFF/tDec2W/Cmen2Uvw5x20lRXecyJgxSyt9MqsQWqM2nWj2ppVVaAeTo9iueYlQEKYS4P5Ss
SPCI11MRTAYybpQSJ9md8pEapR+ngwor0tU6TESnqPZbFD9/G063fJdRO+LN62bCPMKGaEWgtKaV
By0QaxGi48e9lZvDUqO17dnfraL2vINpzEia8T94t5WhjYL8OzIwt8eb91shI/eXR1Pvt8bz92U0
XflpwoYdg+DZML/i2pBNPgRv64sZd7AHYMD0mq9C2APYqrug13IzVqegQOX2g5uNqhvgZkJnBGpn
9TEXMvsat80UB4ZZ6GMwqtXSBlrtTuXKl8l7n198to7/5+JvnrhdqZ3GKE9t347BB/sqlu8/dj7N
xXaDxU6hFD0sqGZ0hs+Pv43Jyujq+XyaqTRxy/cD0oqV21E5sfYIX5fnZ00zVjaySd/+4iYceH5J
La3nk6jGNogH03ufyCT/9dYZAQTmtqCCRuYAVfx8Rp6b1wtILvXEO9M56lNe+5Mi8Cbv8Dd9fahL
egfPYgq/UBBW6WS8RM7HUq0BR9alWU4JL7sm4BG73FKDKEkkikK0t1ObjgrSh0k6HLBQtz/jpFL/
0CtZ3A+ijDD0zSUlXzMrq5+v/2qXVwjZAM+HtbSCGOn2CTHhao2lbLoAPm30wIPhifO8ofl63ex1
E64PRasOwBDfdiv/RTSPvdZKllMbafKI9K95UlRXAoDEff71WV0mAsxqrUZwLa/o6s3rclB7pXcr
a0ZHNOIRrTVR/awtJnbUphkrTyiR4SkUzwaiXK8PfLl1KbMgg0fnExEN0GfnH9rqrTyJzIljIr3l
LquiP54l1Z00h13DjzmPkwxDdx21Zngm0KfPh6lx1G0nzetOUSUz76bx+lk5Fqa2ZEcjmqdvptUA
hlar2Kh8u/fsz6NwU5V1kDZQ4qbD1Dupplw7jFaR6j4qvorpi95ohK9pUkuOk1db+pFMZjKPiTU1
L5O3VEkgIzGlAK4RmbjBB5ECXFN4U3OK8w5yvYWo8rHMo9m4WWRSZ8HUUTv2ucKQd0E7OY0DEVHF
e6yLAleXecmdFK9wPf6vmUdXCWp3TNyDV9YuduVxbN7YcQM01mkrfOMzqb+ow9DE/igLhZQqSuPx
ONptkR2juBDPNpBoXNud2O2Dvyr1h2hQ43XSrcyCVUt2bdpqUX7ArdrGmDrSi//E3EcfIR7kz6Mb
27+aaFA+ArFTMxTcau2j02jal8EYXMWfWjcf8KaqKBg0Hd7YoJx1+c7MNR34My7U78uhrSLfy5zU
Cua5cqZTlzQ5ysyOslQPBbJHNImXCmbOKJQhpoXo8rpsatcTjzwmC/W0jFr/RCG+g8CyJOqnZnRz
EWS1MWZoeCwFHvbCwsBdGOiGhI1dJwWUND1KDzQ3tQ8mluDGUeZ6V98USTt8NqzE+E5nt0dtZIWw
i9YeH21FSXLfjTk1nyJRd/ciWfTl2JieTFaWW2WEfVWXZeCqmX1I3alwfdOKzT9eG9kWaj7WDFDO
TPDtVtNZez9KQqyfCal+xljGbE9kVbF3ZKu0z3mljBUGARpeUNqi9xR57MTrfWdOlZuuoZ3qo1Cp
RNxby/w167KGRXOV1TZ+UPA6L+uOx+Xo1ZxhIeiNeZEx/HQjy/yhDHaP0kfhiLuFf/1jjJuZL9O6
ZKByyboHyj2Lcaq70XgZ8ZofyCrVpOfUx9ILbH3SbVzDBjzAjcp80LFgf6IRiiyFkrviKSe3/uDG
TU6S6znleOgblxaEmmr1z3aRmDINTi6ZmtJFVUCwk+ikD8Z4VyWZ9SMD40CnjkomMyu8xTzGaTz/
qdvM+qjL0XbQidc1Wmq9PcuDdHi2BDjAUkLFzychSFXusNwAGuqKIOpj9Wm0FUj3NvgD7g4Zi2MF
P/+2cN0JGE8q6j96ZUXfkC5qvpYudEm/44n33FG9NwLd410MO0Fr33X2e2eMHxpRRy+ybpQ/vP66
LGjGoSsDVGSd3xIWxNc0HXQtbL3cnE/6aBTFfW6bLLYUafsTqpVV4rqXuMlJHxLMzlts7B9L4MJp
4Jiz+71umvG3oFz0zOJEcB/YQ1OgIuT6u/KSwQlgzCulL7EC/Y6Q/vAyz1Ktwwr1Z/7U8cb+YBSa
UQUDstSRv9RZ+kItFKN5lWad5peoBPzoPAo3xxnTTeswzBEbJMut6D/+mQCkNkjbz2JczwNhNc4R
FKPNI8NSnA+9MiOBZ6WZ6xta1z/lRo3aGDahDruyS1YleuHxCbrSwVHeAFt770k9am4jtNXHEyfK
e2/Hpovl2TTT6De1qo39ztbpkAqU/ByfOp98IblbWp8vKFMyQs24dyt7/mAUqRrgdQ7LWKqzedcs
nsae1RJX3nW6rKHp8p7rA1Ri48JnghLnO8fu7hXLFs+R3U/lIStzC3eYUTU/RklUPNtJ09l8wkrD
mMzutRuLDsZT5dnQmBy6PiSM6PA0x87EOEHx+hI03yAeFhRdXxpT15aT7dRWc1findcEnRjRDJ47
b/ECMWbJw+pFw94wpT2dKk7beFqmvirDcUjrkspc6ZY3Wd2OYGBEAYB1qrr/cloSXZDQIg3dKDYJ
uHWJOH3RSevBHVr45bneaI8qkC07kEU6vNOaDoGyAhfHEF9OomiJPaC4w+A57nFNSaQWWvZIzGyg
vby0WZr/THRFxqEl3Ck+9WNaijBHiYuXHZm6EQpLemTddUJoSmNRf2OAiRpsQnoCl9bTPmLnkdFe
bxUygZZMrASGq8xZgLi8/mUpMD8N22F01BvcavXEt/iKGR9GQBiavGKyfGOI3MqHqNn/V7hCRXch
VWH6lI65/IffNpZtS9Hrz66e5bfGAHrBF7KpJt8wkBM4pk4supuIYKwe9HhwFOThKudjjJy57Xvc
We9aDp1z5zi1oiJ4bua5r6dl/jsXQ4vqGJJHX2nft/cVYrQRwDGtpSZbO7ws5qWenyJvUUa8bcqC
GN5G1uQ7aQoPPFXMks+MwPZtPkWWX/G+CYfGUYMl7h/gUHVPo1Qs7iLSxtTXcS/rTlZdjywB8hWY
mMWr4SYd7uHJFFOc+kDX4q+dpRRDYLUjaH76a+mdOlj1r4p6IU9Sa7BSPzVVMmzyYKU+5GlJFhzN
c6P5cW1X4jDPjvIwFGiVUiGykq+G2dvvlrmRIiRQGtOhVnTus0RLFd/xUhwfh8JsiJdNOj1ZQ9p9
LaoorwKjcsRMLLUymF9Sq6PDAugk8ysprfHAgcm9Y1yM/feFXkqIPvbs3slEZDdNy9VxSB2S1O+Z
ldnLUWQy1m6TUkm+Oepo1odajtoQ0GUTN5WdDsd+EtWpEzVEMtPIGi0o57p4YC1TXpai6qpALEpc
BzrCe49LDnf2hzlPVIuHrLdf6tYyfieeDV3X7nKpHvPeReC+ZLKDn2pc177qtoSHvrK791nbNr/7
hosuRBkR+JnRRTPPVcJu9zuWg8utpFJkLiN1/qIZU/F7XDSd7KBpZ/MlGxX5s29/JflJS4vlF67S
7tcpX0oyuppS9hT1QE10MBGur4yO3Rz4bha9XFwun5vB7X/2Qz5+qRDozv0GAvJnMTnjL94npHe1
rdXSn/WO9M5E8jD/uKYnz8kwK0k45gl6lh5WXqMPPQFySWv1gwxQ9JiSYJkWCEOqJ8aXttWdL7Vr
9f9lruiGR/QKyp/QmDM7cDvNaf0iUtpHZ+rEH6sv9f90w6x5G5pR9IfAxtXc6SaFJCxhi9jn55Qf
BrPUPmVq4Xwcm1kF1VMoyMsDY8ibw0SYUw6cxty7JYuyp2NWadOtvbCdgASvuyeD84B0SgL91Y17
5xkrsCz3p6ROoIKi+PWsVrkRH6TSl1/rKLN+Z5ALSaLT0fukWHpiIElgFb+7yFPel+1cvkulNh3F
qGXzsdTaYnViEMP3oqian3PTwy8roqheXiT0OraEmJKPlfRI2p040xzcF2E9+mOEOiJzyGbYzWWV
fWLBsvFuROblc1IpIoedUSn149K0mnIYVaqtB4d4X/sU4biQ0kxYTlhrGkVYRCJi65DHvS54qHRF
+l6V9lx96gRBI+haw1wO2aSC2yQS9M+oord1UHrO3PsFW/WxbFv1GX69jU2GKglvZF7l7NeUdQtf
SzB89d0h9WY/81Ax9OkoWvGN7uFRh3fd1Aqf7nQ9HLPejT/jfuv9qmiYAQF0pmTxe4B8H7PGxtKn
t1XlW4GdykImnScfpM4t6gtBbW1qzWjx9QTIjz9VcVX5SsTn5DiWcXln9dqUYHoxGo8Far962NmD
+DP15cDLWs+ig5dOhQNfbVrfHqmh9QGWF/UQtAiEKncSMy2BwoSbvKROPprEv1mZPmNHPI83nrv0
87HgFYi3o2o3dNcxTOWa8XTFohxrD/XJjhZR3jSQEx70tu/nQ2ak1L6X3MtOkdCrDlU8w/qzWkaT
isrStW6roZp+gRp16rvCNOLW7xQnotikx0WQwZn4zzAqTlLWO1wkVTtM3XsdA+LiJm6H3AtaaYns
oE3L9Lk0+uF7BJ4yDrJhTLpAl339XXiijQPgls7PMl3wcB3KcrF9N+f7BQJPbss3lb790qt0+sB9
Fe73vBrQDoQYSwWtKKz4AQ35Rjmqva2lR6OrE1zquJkNfwLjHh9yO1Xjg7LEI8uziFVsMM6WIhz1
AvqF7oypwGQFXZLQdnK0NaQ9UEKO08qQj4hglPJp7Bz7k+KggxNosidqq6pwbsbeGDpfjVzqcAjh
or4H2WUG/Epl7/85O6/lOJIzbd/KxBxvacubP1Y6qGoDSwKgBU8qQBIsbzPLXv3/FGZ2xa5GdC82
QlJoNBpmp6nMz7wmsKK+US8akRv6Y47zSfdOEaJ2AzSXytt4iprq0sum+F1BnGD7XVaapU8eKh/R
EJJ3rYafuj/OlZUGnkIwGvBlw72bLb0Lg5I0oyJgoSvuu82UErWnefYB+ajc8Lu+9HD4FJ0YfBvV
6JKGiieGvWS73X3iYdsRuFHcx9d6aXjTNZERthBOrbmXeVOrQOtKBGKDPHXaD7mWdb/KjBtxM2RT
8zDQ7rovuoyYP41ID6/TUOTcHVAk8BurKxnfKLXSjr47tXWP2WWRIfGdjHxxYzxUrY+UkPkEr13E
m8y26rtxxDDlQiEM2GcZ7dBt1avhtyljpTctoV0WuLJR7+uuIWg0BrVKt33XK+2yNE53T0W98jYy
66Tw3dlrDD8tDRZOGnpUE0+qVUcMM3KQqPHQ0wfJZ2nXWcLFcxX3rayIQKL6i6OoMrnMYCE9uiqS
CZt5jtp5U3gl7uL5MCHaSAQl97KjnosKcohTqJyc8blAeOFK9BbJaz9jAOZDdENJSK2bIuS6cove
h6cf3QoIqHduXNv3uuJyZWtNVKjbyW1C3e9tomcKw2nmUChJYo+xuqwOvNj1qAjMg/rD7Vu04vR6
lD+blCbaBXS3cFeNsxdu7FKUPzphtOrmP4y4r2q80IZdtiTEVaYTPDbKqFrBf9Q2KXtTgCqg4eAQ
ssvB+OjUVJ4iC4W4AFlcvMLQhvBin7J6ZLJvRv6B3+y9WYzToTpEF90FWE3pcd0S05J+qoypHHdt
b94ipWnzGgsqxm+uezkOWDqkjm0I+RQUDwtS6dQpfa2pw06FTgr4F9ZTqU7nVPaPex54FeOpCH2O
VikH7nAU7lwRR+jAYwbVpbdFGhd3beHlV1poGbumco0z+gyv9LsXsD9Y2EU7AX21VR1xThpjtqxo
2A0mJn8W33HR9rxuxvhZQfvEd8vGDBo0nH1rJngv0vvUJopu32qAaMEbMhbqnrF0r0D3HU68lT0v
eqRLtIfS4WKosWwqETl48yYyCmI5wJSZsbbWVch0ODWRMcgdHE0o1a0jCA8wjzldIj0qAyOWSdMK
GL66ABjWuFXqYnlSRT0y4+HQ36Y5DjJUY6094XQenB7qqBqLqTVgUnpDizInVe7DZZOjrKO5z4td
Ix0RtHGZ3IkxGc40Eo7bv5BpwEkhgkdFFn2Ew1H48WYh2Bc2J6ev0xPq2emPMeyptymPkM2Adp/D
kx8tIrJeqrsQ5SAMUUBdfW95h9WjVC22qkyzQCtSZeMAhQuQ6D+nl3K0iNAMOBeEInwCBDSrRdRn
Yc2hJaediVGNn5Cq7GfUuc+citdHgeUBN4Ne9tqeKU+LcujMhop9rcxb4ufZn7XqzZJey1z49+Kr
TodpDWGKCmdwNFlONB5G27eoYu0Sib3jLJS/ZZ//88f4/6Ln6u6varz413/x1z+qemox5pWrv/zX
+/65lV37/MftUy3+2HXlzyeZVOV/LX/I//xDh3/Ev26THxj0Vb/k+v918A8x0t+/ZPMknw7+YotF
r5zuu+d2eniGECRfBuA3L//P/+3f/OP55U/5ONXP//zzB9RHufxpET/+z7//1uXPf/6pL42J//z9
z//7b757KvjnHjohkqejf+D5Sch//qnQsv4HuJ2XQ8XrBBr/zz+G5+Vvad4/aP2i6AxGnuvoBdxU
VuS1//zT1f4BC8+jDQlca8FNco5E1S1/y9T+oaEtAMwAFi6III7Qf/+yg9369+79UXbFXZWUUvzz
zxfuwb9bLObCKUSiGIQM8rcL2GmFrQgJtNUp9ebUr1UT2ZxShfDDs9N2X0dT1ksQktaZ3FVNPrd3
qipnG9syN03B0LTeRFQ51kbmx3DD3GIzGFnRX6TFEgblE72pTR2SPmWVV32Oo8Q1/bYAD+qX2C5b
2yq2Q/vejC0iDwVVICqRGmrzuI+WllKNYicIEOMiUFN7aLdNo3cP1tyTBJF9qHfAScUPjxbYdFcr
XnpFLKPNQS/USg2mKrHNvRc1gwryobO+ap1BPKenXlRs1AGWop+NdX5rDXhCUNRHxsMfSKwNHxU+
0i47cWKxSxMre1AiUxf8hL7Od6oOsv1SpY+YmzsbNKINqdsDXu+TDUbT256Qv/YGJxhIpgv0C4Ly
4Y3b4JWks2ZO6itVlLbY7rWtYENq77qgEJZsfju1f5+N38/CSjFqGc8iAliwj8u/eFIOxwuTSHDk
JCbvqZLOpq/3kS42KXXg4Ts9A731Z5k0MbW4asp/zPhxfuzrQXydBsERgGg2nrPOWyBnB6dz8QpB
tAMgDv/FXjuaCgAzaRS9aNqli4iQqVQ6svKzogdWagwz/LUhFls394S90ZtyrLblIhx35tZe0ZrM
hb5P1Ac3EP4tzeO1mgHlZdhudPxiP6aGZG+qJKz091mJmQgySnIARRwqYePDl1Gz6zGy8QzWKMBo
o6JTos9qfX4yol54nznyronD8wgEuPStFEp96BuKUl7S3wizbR8VWXE/hPMU/rD6UdRY2+lyoBdx
erMPH6JlRnzui8oRegCghNbAZEj78ZRIC4WXJHGrb7NjOMXWxgzrHBLvMJhdBgJ/sLhmEDnD1Fhz
kazSCDkjIe3E2BmpFis0+7RbsxgzGZTFSBlzAAjdnZneYeDwMiofDvIyS3ynHRFECgxH69KOacu4
WET7cQbMAoRLuGlT722ewoxlccdjh7sIKWGtulaqi6Ba5FS/afViBzDWG83I9PBCTmXvXlHysvRr
SoHj6J05lIfNf4YFs696sIgYHpEZaxUbybB3jUJEdoQL1WwHoyayuyJMqUeVXig+a1MrdrKwa16u
/3nbXrkljlaWYQHh0ZeH+46Iz+qSmPVimOh/WgyrwoYJNGsYbzvXrTs/0Srzx+nRDoPOZZJgsUjS
CTyBrhBGH15JjsyQwJrJqP1ZybqLFpDqPuwMY69Q4r4Tjq7S1DLIvFngM0cIs9rV7QPWltUFpkUU
uhjyrQYPQ5S6SY04P5Rx6e0EmWeK8kG05Zw95QghCI+OLr97j1EljbU4i7KWTLxXcjwvslrVrNA3
BSUkfH8ygKd3zpgSN0+9QS9LLbtcf9+Mik2Gk2e6TEff6ygj3A+VGCsUrHq3uK/mspU7e9CmeEmi
h2Z6qKVqUw6kqWLfz2GfzL+MpKmt4UIVdjZpAAccdf7UJL3SP4NimqNPgzn0iPylk5tmt+aQ6Oa7
BBBac196hT0GkU7hBbwDhV7nOlMdDNWCQRvcED/ZvJreiQhm5HZ0KY1Ou2hO9LkLOq1M9C+pUkm7
h8IJWJquR+p4+ad4BgHrx2M043MDBd+kHmtQAv/auRh1QUUA8uabWR3Z1AOcLlbcyxr/rvSaDrAR
v2t7Fx42FdrCvODPiDzQRMpYhX2QMXL6PS9jGd7okdnm1Hs0Ot4BGEGaNe9iJ3XT4pKT64zDph4B
K2BZ3hf4tA3IvGS0sR09tLZ5oxejcVdoYzOZ9MXxA28vmrrIlWSDia436dtSgezjIEYVTuaCoOmn
8jJCgNx99pTC6z7pYC2mX0u5yYkoycZO/V2he6QHSVw2TZAYo4glyNxBEc/EN46kRznH6TOmdHl5
pRghkYlfFmmj3yhjWds0VYGaVxuyoXHYZqZMs8w3KbhVgZ66Zf7F1GdtALusVcOV3tFsvxiiAZEu
EOiyp3vTK8o7W50i3iCl9GLxgSRwKu+IYOpfSOK43kPUQnC2g662tOyrMJ0o5mXP1T737Wyc1Fti
w0R/mEp8Oq5xkBXVzuj0Cef3zE6sK1daBEmbpLSi8RPI1vEi8pww29WVOfG7tCx3gqQu0sG6Qhq9
/ZioheZtK0m5VyFGijp7/u6iUg1qv2bLKh/zlMpEBEkTRilvRKPHmr0IHQJmxlMzi+cJ7IalbWdF
CiNQRTlfD7bbG/tRFHQah5p3ZQyQCUBJM7pyI4rJzdZJPTP9SGJUdJ/nuJwn3MTaVI0vR0OQA0Wz
qxXjLkPjrzZ9QcF1dnxpDUbzRZedqV5VfdTb4Fa80J4pvI05vo0+DRZonD4cB9veRKZSDJvWmMz0
0hj7WglkXdsoP4xKpup3rj2xsn5VN7P5XW8jLblkc+N6a4aaVOG+YSB4hYMzYSkgyTH9NuopTqlW
g67zu1oHj3IzT6423WJmOyQB4vpK3wSZThf3YgjVfrwBcKPFe5f8LrrVLDdKPjt5EmXdbZ8WtSu2
wxBXcgo4HOZ4WSeqDN3veRuFAhCMzBLdn5FeGyce4wF9ad8dQy/+BMUsSS5sMt+hu4Jphu4NYouZ
Ee1AYspWf9/SAAlbXy2oyN9X4DGEssmFwU3hz6Fm5o/TMOjyS6fQIvZpB2rq58IB4HjtqEU1Xiot
ClO3aJTLB3McTPMHTEAnP/cgHl7X5FGLYR6ZO2UQIg7YIodvRVhacaa4WLM3k9IEVZmJSzTS6II5
DaQyOnlnHojj8fSFPrmAn8nQnHXVLAUfp3X95O0ycPcXZVyJi8pRK99FFOFhno1zHsGHb+EyP30J
zOHVOot+ytpAip5P38vB9fCfxMKJ04jhedzPgSlDAeDA1fyqwGJXgTL9tszgZei/SN7gJ3GTWGvJ
dqDQmlyfSdPonMdXGVfFGACbC69VNW6+qHY/XeYwFqygblsriNJiKCAapSLb2FWpvYm3vwQFEAlV
4tcF0Qm7dAlRfuNOaZGhJC4SFr/oeRhXaafpl5aTnGMBHW4vo6DVge/RQuVQHXgWq1FCpUOvF/eo
XxkPbu0PABTwmaKfUe5Lk17ppms9cY5Ask54QOwDO14YmdDCyMZWFVAbVGNdOTL8RZkXd8LcLMts
3y5KZTsy9aG/zJIM3pZs5UyWGk7y0g1Tdfp6Ouo6nvqio4n6ClRCwsu1WMRoITjpGvES+MQhadm+
RkoO4ANyyUZ725AlgtsxGgNZvtMDr4/4Ul2EdoEkA5E0udaStfy2s7oBvURvTPPCQFgw9cMYvcu9
q3faQ8ntiMiOsLiX9RmKGlzpxLg4PfxhbLscc4py5CnQYWkjoPh/OLyiRzZcpMTZTZ6mXtBma64i
Hf++EDnHc0Ljr4xFeYf+/VLNgd212ulcl7ORkqzuiLG9m4hIyx8tK7ujAzxu3zot1G2W47RAaHUK
j4fTooraD5PVKLshjpx44+LOgCOlAgpWNWR9hvJ9mJa8XBU8sFhtU7qCwLxWNwMzq1sW4gZ7kbbu
ZdpmXhAj1wvSmi6j4Zaq7VcpZhynp/jKqNgVkpZANkaSYr1zkSsIfg1TQaEml/cVMi6Xtj11G31U
9Q85DTKgfL31RusNJos3mgNfAL4+Wo5o1RyurFs6hCE6vVEYP5m6L9KejpCqTxUoJq2wURKKlDAK
tLnq5m2e10UViEl1Bt9T2zSSZzLCoyNFgQQ6Lr/JJA3lDjn8NVHXh8CMiKq6VFOGoO7yNv/cd4hF
WVOTnBOOPVryl4uKhBduLm2jtVxy2sYaLBnR7FFV7NtdkhVNQG9uCMwpKzYYk4mfcFwRxD+904d3
E0uO0QEJKLcSbxG52XKF/HZFAL2pxrgJBYZNo/ohNVDPU0ukpoMO4RafCo59bsTDO/llRPTTqUKR
7hpchvrhiGoG0bUj/NtHg7bV2yJ6jyy9sy91WX/hUH/VzbR8KGQ03kSEc/enp7u+EdlGSl98ThTm
uJzWHRA4yGre2KHcTxVJZ5ZrJeXKSnzMTR2X3FJou0GpnQ00g3PqOCsnhGXeELp5YQmlKHrR9Tmc
dxiVCj39EYPSDjxW4kJE8sbCA4LVowWO5UswDzJDLKpOtnnfDRd2Ztv7DEmqjZMAJde7vt90oX6W
3nZ0zjlG9DfYSoOCHJjVwx9W1TaPg2ynvdKMfUB7vN4r0J/6oj93cx6tPiPBF8FumxI+rbzV920B
/u8qMU/7PGkBRJa6ejXHQl5m6II/SiUWN9hF2b7iRPKcUelrk0ScaCnQMzicy9Ukzahszdmb9lTV
iPGsXoKGy6Mnj7X9efqMvXwz/y6zstMu8hzEzqgUIEdJ2eNwLFOhXZhCiNizAmLb4VAH9w2/q7Jw
s8smt0VQ6SG4S7eJ3gG80PZSpCA+1Fb9UM94HM958wUCVx2gVl0GIKCL2yLL4meY2uduncMdIdr2
sNJjyrjI8PFTjj78qbIoGgZyU6iA+C5f5cpozt8UJVe4AKIwe+/UjngoetzOLGg+4A1PL9V6eK7W
RYQPLR2eU5Vr6HD4bHDHPneseTdUTn9ZKnV5bzX9U6bF/Z4KQh6IePCuSiWRu9MDH962vDHLwA7B
LrRpKGpr9RGrEGMGTEzdwVstf+ZKNhSb2GkXbp3hIJrRmHb/OaFp9On0uIfX7TLuklDRtVp6lhyN
FSlc07MqctpJ3XWJq+8pveubErPVPVYL7LQY3qaL8Pd47DEfNskVVb/DBa4nY6TYQ0HdCh1x7czu
cKuk9HLaOf0ea6N65np9bXr6UgWnc04PbK12qBg19Em3QZ/DrKC2WC1Zm4w7y+9Ixim72WeFkV8d
kXItMjLoQHGPHU6wkiDINaJ3sBYgyFSv0fcTZUNwOj3+saNZnWFRLSfy39/2XwvKvsHSsdGUIUY6
HC83lV6Mtc6CmknkR/HUPwz8L5ventz/w1AGVgIMRigEN/1wqEWOszP1cN7NYRlvxTTBQ68AR2+z
cMFLnT6Yr82L23EBrriUwtfSI1Ibosl0E22XDqN1I6zYvbGBbvol1bqHtw61FIL59IhreQjX8oDF
YNvzkAIW13uIE17sZb6Kwc+nTDTOm6LnZbcAV9CzJ9GH9HYUa0gPUm6KQuUOvc16a5mduWmj1A3i
hZigWnG15X7Jdm+fHxn1snNsEVrvh/vW2fGg9q5Ud26VOJ6PGHj1cTQHNE+Ii4pzD9vxFYokNjpa
vDYQrLE6OxxN97qsj/sEZRpH6Zr3WuU0k0/32k2lP7bCaDZ5rIfYk5jSnT6CpRtRWjo94ePLlArC
0u1mvui8rCs3VqYrWElBKtdnRdCkA2xc1nm9aygEAJEFp2rO6TktrNcGJdPjsgHihA3Q6uVyZpwA
rIFBGxvvkqUEcBnx2l1PiaNtG2OyNkU3nZOKOP5KqGPw4VOg4tVE1ONwsVncDpbzaOyS1P7aq/mw
06YS9nbhnlMPeW16S6DE8aVfgrbS4UiKSMbOUNCXUQ2Ccb3Mu0vyJmLEPJv3veIJupy1daYw9dr0
XLjGQCTQByB7PxwUnoqFmJkweJ2meCPtCj2FZs4uRN5Y29NnZlmpw3uULUOVAUuHpaG5PjOJQSFX
sRGGSIpCD+JEMd4NTjLchKMSP4Cbzc6M98rUOKGL1gYad2CSVutZ2BVsBoiHOx1660ab5XhnxsVP
qINvMzh8uXM4HmAimRxs3nVoQe9oyLJumne1l8ivalcWcDLyMr08vYDLXhwuIJUHqnaLERQRxVr9
1ptFMbZlpO2EGpuAdytKTAEIdePL6XGO7xfqKovDArkhH9u6a+d6yqiI1NR2au5yJriIdjNl4J9q
XNRBH+JARX2r36Vec65Ae3xEFsAO4jk6TWeKSKtEcXYVmaNWiUiBOSg7KC6/XHoDN0qvP85hY585
+6+NRmWSBiWa6wizrO6TkrxBi+gI7UajhP6QOF20lXPRBkaeO1dNAqPpjSMu1XUTFwyKOlToCAgP
v7ZQaeBlRLOkPebFQe9pz53uXI02eDna0MMbH3hG41mnMAb0BXCUuVrNUit6r1I9uQVzqyKLCyAP
MGqY+0XuQqc5fWjWi/kyGJEuXhWLbYu9WkyLVLXCtVhu6w6Bbb321E1WdM3V3EdwOuvKvjg93mFN
YaksMznu5QUWRpV5basCkY72bm/K7ahJ67KMapBuHv5+m6kr0mvGE7fh3IaXurCtr/y35o23yzI+
Gk+LYyQW9UdHVWSETgNiT1sZ5WNAPTXdTfR3oVwAUj891fVFRo5OZM2/iWfI2NY59Oj1IfgHo94O
wp4e+zSv47u66UQK+6fO7t4+GNo9PHhUwPgSl33+rTpkgFsztMQkTKrL9Dp0s3LrVXRIpSfqt8+L
cuNSirA4nMi4HQ41GiFATtust7MWwyLJvahXIeZUgv7f0JTf3jwxHmo+Pt4eRls7XGWdHQIH49uL
aKnvyJLcz1njpRsZl+aH00OtX3I2jNcA8AzngmR7DQlMHdCWTejASA2lhLVnX5JamNvF4RTVJyMN
6nquzpzHlXQIHwTVnKUaTjFxEexa3y2JCw1IySuxdTBjv1Msjokf261EYoH+bphp2rWjdyEUGhxI
YEgb0zYZzaTx41kp7vPSpNmXV8Bp37wWAP0pnJMH8zQeld+8TJaaQy8fq+xyV0KPyGEJVzjw0aW6
sIs22bW1Gb3NIovV4I/DxIXweNGkp5BxeLZkakYGSJFhC1piAvEHtNBsLSMAs4WiimwpOmjyzPt8
9J0uYy5gQ3aCTGAtEBhGozLGWTVszSnPfiVG5+0E8cJlVavizGE2+fm/hwIv0zMp37LrlHTWEQf8
sCq2pmTYDqal+BbIhE9F500Pp/futVFI6/k+Ub7h/lkm/NtdkMwo0TS2PcAJV8x3cI/qQFXD4czX
8tqyLSBrZFTJDsH3HY4CgRvhps4Zto7R9FejnjU7eGgK2gRKcy5RO/oy2SK8TxDWoei5PMGHY6EF
tdijReNWb3Rj41lz4zfgdO7jevFGyAZ7l3fdOWuQVya41KCXSiu3HLHG4aBJmI2alnYMijrbRq3M
+R03z7SFd9vsTu/YK/Ojf8MtwLGnrbsOafR6grXoUsUd9Mn46RrqWASpUYYBKgvyY2WqI7ryWvH9
9KivTXBBQAI1WyprR03HWI1bo0WrJ7H6X0ZXaTcdsBXqauZ0/38ZCUDkYjOwzPFwKc2ipKJtGXxi
iRpdzLbCZeIJb1PQOj9zca2jYD4xYJ3/Hmp1gzhhrIRmOQ1b183qm9TJytrva0xD7QyCYoo5153S
RykKYdVwJrZZ4eZebi8qtIAimCPkjXUc3KZu4tTdPGyl9AaUVMzh0oui+C53xhFUcZEhllImwnqo
YFnNvu1O3p3ah+N7VbTimjcivZy8sN5kVYFNQVjT/CaLVd8mYvT3z1yeuEXvnQ7/cn/8dj+E5I2e
SYFxq0n5Syvz6WOPqO6Z6+EosGQfeElBbYDVJBc3DgeZ7TyjYsOWi97Jrmou3p3bhsYNGkDGVhsn
7UwB6SiwXMbDK4giA3kBPKrD8UBT1Tk0acZrEP8Vkma20ZnJjrqThv5wJ3bcH1EgBhD/eT2W+9Mn
/LUvGOVQIDigJtj51fCdOWf4XIBhg9Oco3eh9Sp8ZHe8dap2dn23yrv30pKWeYbC9uoyk1OCmlg6
ZWuwxqzlw9irHLncyDuUUmb3WkhH39hoLG/6zD3XB3jljL+4k7jLC22QCq2+r14AZpxtrd/WTZOH
fizs9Jkip/UROsQo/T5vUTgFfvuzT4d+U8OraTaKajbPFQIbMHxRzoBbEeYSyRoEFvDms6tN5I7u
0+kNOb7cOAzkh1Sd2A8QM6vzUPWIvph9v9V78tF6zmpta7Uadr+a66Kgcnq0421YQgjahtSALO7T
5df89knxsRl2DbJta2SwfkGszI8QNLhlQomjQqhoZy7U18aDpcdZI1alSbH6ujQYgnk/uwhkRVk/
gImawvxThXYI/qyQ8sFisU/VmUFfWVLI7OT31J4Xc5rVKyxNuumdijKGqPHbm+msfVEjcNahHqVp
cHpBj2MY5GMoKJAoMk3O2uGCAp6b3Amt320cd+JZ700DqLAzfDk9yor5sVyFh8Os1lGYQzvYyTxt
e3BQG+HI+KvWqpDAc4LjX40hHOUWXrQWIoARqc/RnI/3qpmUH5pEhN3m9K85Wl+CHIM0hxWmCE4h
9HDO6P6AYCNE2GkhnO4CrNNFFYeqj77Quc/46PxQzEeSnvSUYjQ+JqvrKmoiKNxZa+2qpO/uQJIh
YVUA9lKnpoQBn3XjmbfxlQERgCBrpG2BCPe6RRJjuixj1O52rrDKG7TvrM+GC5/H9WLrFtEoZTwT
Bxy9B6Td9NH4D2pvGit7uJjkazlEwFTfjaFavdeTyH5Qjcz4FZkwUJDXb2FjjSpNk6uo89TiQqCz
euYnHIUiy+iI0QMnQ1eXZ/DwJxDnIZ+eId8blTHCXbQu36mUBL6qQlYTeg9ptBGdakPN0JszB/v4
KLGW6BO+sOz4fFYBlxMPnRnaSBbTSFn4TJYntpZhdZdRMZne9vS5PXr7mOfidqoCCNJpgq3ObW04
uWXOtb7rR6XcJECOH1jRX8UUJRsLSt1FPmhv/1boE3DXouvBV4wPz+HaWrVaD7xCOqJVk3KdTYoY
Nk0uHOsrkgKqe+aVfeUwAf5Eh/alX3pUbh8NT7HMAYVwctZkY+rTeD03br2pNKP+YNRId6pRlt+i
wohblqpXz6cX+Ogy5KB4FEAWcCBQtvXHE6VzOHd1jpWEnRVXYeeEl7OXyjPb+JKxHWSnhA+LEjo9
RYMm7cK9/P0RU8lzirbske0c1fBLM5ao8idm+FUUeWRvZBeS3GWxyONtPltjjemf3n+j1uyYZ37J
K/O14IAuzBNsXSmBHv4QpL8tUdMRQ2owsj43YMwu+1w0Z2Tfj6+kBV7E7QBhhThh/Wbb7ejKkqRs
l7fJLyxDqV+pHjsLTry4CV3w8G/eRV5OckXKj0Sq68/EyGxY8dNg7ggUfsSuoW8sxT3XrbFYmtUe
0mUkfkcMYnGmWF17QuHFQEbBRJnCwpaxqZAGKkpx4ek4L5+ez9H6UVyAjctcADYSCy7Xwm8xjyxb
sjo4irtkAKHtRxGAIBu9uDtsnu/D9Kzs9tHUGI9D6YEB5xmhNbQaz9ET6cyL7PYYh59U0HAbwP6l
2Jhta5xzEzy60xhskdXAFHRhua0bbIpTmJVIU2036eX0Yfak+FTkM2BkY46vSMxov1fzfCboeWXQ
pWKMzBaxnQr59XCGRadgPFEwQyCd9U3de+q1XTnWnuvV3tqemDbSgg57ehtXg1Jug+L5olussonU
Ow4HFcC7lXlU7cc6SX6lAzgM1QRyFxRQ8DbO2MvPOYXut8XLfw2KsdnCtsV/eF1q7TU09dWisx/7
cVAvTDVGw22Y5/GBWrqJomwWvTEe+GtE6m6cVL4LulWH0/SiKsr7urQeYU/P7bac2vmaGpkz+5mj
hRism0D6jNQimq4dpwpwmJ/OeOKs4oGXn8BUQevSRqV+vnqUKWFJNRdMWi1lvkeSTVwRblcBPA0A
MWj2IBtqlJtptMoz0deKx+u8DE2aQJ2H0wWkcfmWf/tWOwMB3iyM3MdkDLPhNi05EQ9xblponGTo
IG3Hcszad3iBGsFkd66x7espHoJ00OJ3lTXq8SUcJ+Wit8Nu/tVG5V8y8XaZ7IRwtPEHsAkUffxS
xtrD3A2eG9SD6tyg/gic4/SBXd07zIXoGCETmAo6T9Vaj6Npqw4NyZxlrHWk9KxOprDuzFz4nZdl
77QuPMcZXj3/f43IN0ncuvBd1i1+eOCwmBTLekQ6sQtmJLS+jgqKGTIuiis4sBombOq0p3nGtyrb
+G3wopfhYfaQcZFa8r2sYh21UqQ55KH96PVxt8fXQ26i2BsxeB7n3em1XSdEy1jacvMgc8jtTmB1
eFDi2oSAPdb2oz20mI52SDDRQ9Lg+Fb0fOSmd7s8kPgS3DpeVXoXks9tqw/G4Pl5UlfnnGOPL6dl
sxfXHhKjRcj88OdA+TD7fNLsx4ZY4x4OeUODa8p3iLdq/uwk6t7J4VmeXoTVQ/PXGrDg8KoWSsS6
dIBcHMIItbQfQ+rbexv1u++pg2EsspqVeaYj8PpYqGQQOsOkXhvFTaFtiDbN7Eet0tPPw0RWUupT
eimqqjyzt8fXz7K3S0YC4JVe9uqibzyrVBR2/jG38RCgj+j46By0wZRVl4mFMXU0d8VOt6LkzPl9
fWA0h4Ac4bKznmNstL1u9pb9qAzUfNFmLC8cD2U+yCVYPnXVth/ap9DSijP37QrIvdx6BOyLnxUm
ZKCu1t0kq+8Sy0Sj+5s5Irn3ES8wT/MNN9I+GWqn5j6KcJhrTYVBUNagN+psOFuZBj+0RpnfBOfP
gR9qrdijMo0aniJ748yT/8oHR6kYEzoAfXT8yXsPT3hSyYpy72h8ozD2LQzzbGf16BqDZdA3RL+T
P2QKHitirn3svMHZjpG3T2tkH9566KmfwqEg7qBBj0PX4e+QiSq6OO7dR8rU8ZUm+/FONL3yNA1I
v56Z9PFXDZR3gbly4hc4wOqSITWvgfkk4SNix/I61Iz2cjHMRDFWVT7PGoBvMbbnvurjZ4OgitoK
aTeNMYKAwwmmM96Cs90n31rdUB5EmnmPXehQkgxjs6NQ2Y0/T6/oawNSDly6KzbY/zW0wi0qaEem
mn7rhTV9QY5ebD0YbXsl06avnVS/nx5OO75KAMxTzTcBo+kOVZbDCdaoDNad40TfmgT4zYeqyACm
awAA1Os8VhNfqVNrq+T6T0H8fN0aBWrpkyO1fR274ba3RZbCr026fGcNMu2/1qWYzyzJKxtPNkda
h9Ad5dl1BDR542QkoXAfwxbB3coi8EpHCTce+f8fZtG5fotFxjkeyysLQ0l3SfLoPmGlqx8ujAIo
bjYmm1GNObkskPK7mb3R+qoqKW2W07twfNdxtojtAEKRqdCAXY2V08CPjTn9hoxwGmAk0O+LVuR+
2TjRtR2r3cOkdfAFMvE2a9jlslvavS4de0AANEDW2y/jUAxdnH+bkXM0fC3NymAQZayijGvGZ26L
Vw4bo1FVB6RExYAm1GqeZep0yN9k36qFWRGUsqEgUJtl0dzBESrl1pT4c2zwPI2wzIM+4DyNfTa+
r812DH1LD9Vfate6zvVU9w1V3txz04+ZFJzT0xtytPl0ZajVOi6l1cUpdfXqJTSnoJXK+Du4MK8I
qg75BKLkKcToXMqPpwc72v0lUqHlsKCYaX2tmdhzVrTWkHrx90IPs5vezvK9i6jqXmF5/L5SjE+t
ndwYoj8Hdz26a8D9gdHEFQWEPTZsq8stLsccmVlLe0p5H55KhOqu+74e7xFDHp9SO3PO3OCvjwem
kTicytSajCZLh0r1mOlPoSjKCz33lC/9WOaol3ZZ40eamp/hOb42IL5vgADAyPBUribohPmQICts
Pk1q7T7N/WjflXmFppVIyo3Rm+ea/ytpSD4nrifalnzD5MeAtZet/i1jmjWa452lKz/cou0QPhoa
CW1Uj5PLNvSS8tpo47z/nmuTYynoUNSyekgEWrIfSmNqoh1svYqrtcz09FyviXicsX8r8vBIU1F+
obaifXgc1wgVMJAci/7/c3Yeu3Ej7Rq+IgLMYctOUivb8lieDWHJchVzjld/HmoWx80WmvCPCRtj
prqKFb7whjcEhCSmkDqSn0RSdVKHzqYfUBoObt2Ggg9a7sn0YFZUp33+lOROiXA4uC+EnlI2gca5
HTQr7e+bokXAAG17tb6qMqfPrgc4cIC7siFTj2TImnU1UQwMr6pRU7s9uPlUeWmCdjA2YVsYyc6l
vv9mECsgrFQ0ROd9p4XZlzhJsQTZKKZCMX5nF0ZVlj506uibi3bF+OLJxvkBvkOlaWqG5g/yE8T/
EbIV7S7yskRu6nRMXmXTOBh0ZY77XSmQ+ZglzgQlAwQ75GOpV5QqmsLgP91YKslIsHVrpFWuc2Fb
4ReU8dsvQVMFw5WSBelXMEZy9JXJNhGmj9Cj3iqIot2MGHc/I+7VaP+O6eRVfh7HqGZ3XTTc2I4Y
QwjYtpnsbPAm6bfaHFT1GkGI3O39iT5Rv6VqE916xRC4R1O4BkLAQqlAkyUVMrV6WHiQ1q1Rlu91
GqhkE6VWDVt70vMvUdwjO9ZrYZzcYpVrqHw+L/hmORh37GstHxEztGPz++gi6ILZfBHXh2AUym2Q
pgNODj1d5mcbgxS13wHOK0D/2QFIGnmVx0K6+wFi7MukRKr5Fksas2C50Znbe6Vi/DbDANOb2ewL
g76t3Y+htYZoPbsWaYyDAZiDPYjRXFOnZwn/STVMC3V844poDjLp231oNmI/Z9VouxjOFk52uVWx
RVtJAc5GRmEQSADcesDkyMktHsXcNtoqHTvzl92rabXX21oRW5j/2lPjdfk3xF4TPB0c4MveoZHI
iazha89KBwQeFNSBfNGNQlNhcY2MCH1ZaZqJ38042OLJcBv3BfeziUAsrR56mUURrYSg2kWyTb/x
Oo0rL/VZyIVoBrWDD2z2LPu6WPtkKrWMxCV+JbzXILOmptgW2ZghNq8490o2oaNt1V6xZvK2vLBn
eP0c5zmE3HPQvXh3E7dshqJS7ddRUex9idfDdaG7xQFlh+GLZ5WoHFx+e83FpTg3c6nsQfSiwIWU
7+KFaBNUbgJn8F5FETrTjTOi8KPMb/QK0GQZUFAEostFGxOvRIL7ZVdPVZRi4pX1XqkUhb6JB9az
lYv0XS9aS/vLZ3Yei7CFYiHFVtDS8yL/8QjpoxmMod4Hr2qeT1fYYjTHOizVDeHTuCm7Kl8Zb9kC
sj8GnLnekGaAlCyBaFgjJQkWA96rl1jyyem87iFwi3HbqX1zPSLULoAlUTNIAX9eA8n7CRdcubr8
Ic9S4o8fgR4IcRQ7Fzb26ayrTitAOifea1q2erVFk8j1QyK8b7LpxmM/uniW2VH81g8ieEdJtn+Y
ncbRb06RFLr8W5b3x38/hW4KciDUjGcN0z8/QJK16jA1nfdaeG5rX3tdh6JD106u8L2+07lLtHI6
5mkePWntKJ4uj36+pWcNkv8ffbEQ1gAaoJ204LXss3Br1+6IYaR0Vz/7+VllHHAH3JBzDWLJ0BoN
fejpcLDg6Pl9Nb1K29tTYx14GvsbO/Smv+u8fewye07DZ6kRQESLOynvXHv0vNF9HXrLeEaUDFe4
WZcftpT5b1Pi33l5HT87skB7iYw5tDYSn6dfsQOTBaJSeK+JqKxHfajEj0y6w/VkIvW/cg19tpb0
3ik1wM6iM7bYMXFFRFjpIWPJzhkOeWsnN7kRuhPGY4qHhE5iGd8uT++TbYKhOk0/jbINJI7FcsKL
7l0lyoNXJdBaIG42E9xj7taPK3P75DQw0PzRwNnBNFgkfUVKIcMspuC1VoscoanAw2enUHZ22AZX
OlpZaKUH1XMUVfXh8hQ/+YJzlmGBkqVFRfXm9AsiBDqFZll5r5rRSw+B6imKfVSj8AwZunRaiRqW
byanHhguCbxFTZaMYxE12KHeKIkmlFdIxCamO/o4AmvWbfkWFEpCFNGkvjC84OXyJD/ZOlzykH6o
jLFLz+rO0rSpMFssb1CJt7jJuytSRVTEhlDZWXG75qL52XiQv8F0kcIx5qJXTDOwSjR1VF4Vu1KO
ytDhF5nrY7JT3DC6NVkFdWUDffYZUZakr0CeSod78RlpO0VeEGjKqygnKbauHQcbhGKjbJPJaK2F
+9mxgKICCoZciSRu8RUTC4Vc7JKD18yE3LRDdq980TBPUVdul892C3EH+T4UArbL4sR7XVUa8eQE
r04q2utJ78ddnMThEaxccOuUU3JdjVOw8kh+Nijoxjn5A8p1Rl2GRJh7cd2KN4VMAffLCgRokNlX
UmrlVVu05l2B3/zh8gY9HxSm5NyZpoGKiO4SANgHHR5+qi3e2lAiTphaKOy0IHwa5PJEeZvpFS4b
cJjN7eVxz7/kzNAkAqKuBUFnieWiYl0NQjqcibgxMD7hQxCSUDL6fXmc8+3JBUq7n+X02DnLurTd
RnaKGrl8G3rHuzXGdPSj3rG/mLqyhpn6bKjZugCls1nNZ0lrSkUYR2orQ4bq09tR0aNnmeKTaw55
8tfXCnL7OHdQ6QLecxYYi7KWNQAHZuUZ2V2q1Mo18GuOQidvXYne5eVF/GSTgDzjceAO5S5bcjXM
oHDSNmzDN5SprG2I9vGLp0CpT70ovOkVAzvaNF+TJFymWSwiHRQIPLQuKPMtg3/L8ipMf/LwTQWE
ezAoumxx1jb8cIyNeyrMzS5XBv0fSaFs52Ho9Nf3GkgbpKC4R9k2FOFOn6cgLEenRJzvjepcd80z
GW0wC0q+OFMXXl9e3vNLm/CJSja4N84Cu/V0KCt3O2uyy/StHhKj3KlpmMePAJkU/RsVquZJFLqN
e+XfD0otjINGMklos3gp0iKOMzzK8zetr8RBFbn3RF3IuB2HTF7Bj/tLtCgzBHLD3+whoigoBKeT
zDx7qkzSmzejcizfUvUQH7q+brY9+KnfEWXilRf//DjOryANKQp9sz7DHPn8kWgBRosy0Q7Jmzrq
E3IQwvmGzaS1qbUOh8PLi/nJWOR0qHeAKJhf+8VYhBEIGvZF/IYuqDE9j3FF+h94QapcYwyQP//l
aHMep8Gg/Ch+ny2lW+He1Bth8zag0flvk8Co0whQeXwVo/sfxiIzAyExlzoohp2uInYFha1OYftm
qKgQNaqdBDveRGPb10q41oI4u2dIwqnNzpkZtRXyxNPBUG4dKzyfhjdvqOtb3J5wSS1662HoouvO
i3ahnsUrZ2/+/X/WXRF3oH0FnJgCgEqvbTG/vHCDLBGR/qbGKuFL42SlutOpFa7kfWc7hHFQVocz
TOl5FhU8nZoXd5BmUCx4a+hR9P6g2+IoMZxpNgm6OSvbcV6n00nNKTaSJNaMPaMHfDqYhrWn1OBg
/0qsFpC9zKxvkA4wQRwS9CCVMNsYY4CrJkZlvy5vzbNqA8qBNrqMHHdMMuAJzZ/4j1NnDDaCxWjo
/aZkav8Mq7S4IbMav5SRGRwR7+1/FWqrPKNpMBwhR7n/6OnYr6z1koBLhcqaRWWBwYP1BClgnP6I
MFOGIJ+s5h1icIXush0h+GuFrSipi41tfUxCVXtRPGMyvylmKgHFjYZ2lfZWFVMzTvWfaLUH0XWi
arm68paeIRiItmYBPtPizuVZWf44IwTs2SSW/l66sfGlMwPjpwLS6oWKd5Vuklnzb6B6BOtIt27K
KOscZOEU7XHSRD4HE2b3TzXFw3dsmiAyrny+eWf8uXPmH8eRgJQ5hxUgdU9XTsMxvemw/X5Xq8a7
wwVDvGiWkuAGUbvGQx9NCnqPTelhlU25PvXpTki57aqiv2pM2cutRGzcWvmey/dx/lEkwkQCZDWz
Vt7pj3I64sQOffT3aUyGd6vU8t9WQlXV5Kt90ePYXluFeX+crgIHlBr1bEtD9m0u3qrBtcJUaoPz
HuWVKn3RZw1CwA5aIqWsxUNeF5l662BO7ptJ1LrbnKf6S5CZGKYaWvorG4ln9lJv0r8zoJixDpR+
52SdBMgCZLFYCTfJZ8S/FvyKW+unEqOl6GPNgHCLk+EfH1Xvl7fD8j5mOHrrGGSx1UhIlrXKwGvr
ss118S54BPxJjWmIKKVyUxXoBvZG1h3N3pUrq7+8vD4GhbJPhd+BR78MNr0RJ+YO+dp3wLjxpjGk
eaDl5W2ElWuPrVdoh8GqtetaYLdxebrn+wwYA9wO4ndqBYRFp/usn2RpWa0i3kct6n8Us+WPjELj
xmyHeDu48urycGerC8zaxE8NqDWZ1xmum0hJDcMoilDV72s0iLs8exuMdqwxwUx7n7qWMfjw3dby
TGu5u2eoOuEPXxaDsLOCsKZNOAi5YfxeJRydMpvJeh5+0xvV5t3bXp7k2ZoyGK1NFfQKn5MQ4nRN
i8rRMUFo43egFeHol3h9KhAbqX5k2HjtehsnzJXX75P5UcefJcfABRFLLO4wzF8iGuVd+m5ht3NV
Ba57k04Z/IoQCOvl2X0+FADcWcdivjBOZzeZrlnEapG+y0QP8ZbVFGTMdT3znZgCwcq8PllKpJOI
+sgwURV0FxE7VUikcJUqewe9KPE1H4yrlmbUYRw75RFrw7Viy6fjwU0D+UIN5ExJE7JjrEVamL+H
kSVqH//SsrlW9cG6EVWWK35RmMYKdPLs7IN1mU/DfN2AD11+uljSk1diJ323o2iAcFAWuyqPbL9q
YwA3aq03t6VpxftZ52ktaPrkW/K8GJBG5rAFZazTbzlCzIzgGWXvsh3yzAfDkl/VZR+FdLpT+/Hy
xvlkbRmMtIR7nFh+KSCVZUaYJkadv09ZbOxy0253QAqHQxcYYtOPeO78D+Pxcs5kFYqfy4VNdb2V
RTrk720V2VcUJGJMXKv0kYcru6p55lfaAeeLidkb3gX8TSqnLbVFS1yaoT1o8fvk9OqXUrTllgLz
+Eghfw07fh5yEkTh9UXiDKeUUtbiXECcjTWCpeRduGXh+hmejns7ce3vHhaPT+445dsyUkuQU53x
YPeYZ9TdVK60EM8/KD+CBgGvh6nyYRchJ1VJDMvHnMPpTNHBivNogzm28csZCiTcvPxv0TqMhHzV
jBCDLIdi1uJeDYy2Kxplyt7r0fxZt2VzJQwermJytiGp0v7y9jn/nEDD6MRSlsT8Tl3qV7V618YG
LgLvRmwG96E6Kfs48sJr0+je/34kkISEHTT3ARYvIpwQRd6xUaruPej12aLYk7u+E+E+RZfocHmo
xfsLrAulBIA3QBg0GEjefBn9kaqMU504kZLqv0WWm4dCq/UdVTXxTyGQCUpdS2wDqdZrpJVPR50h
ZdxzBgH2vJH+GLUHqNk3stF+Q3gwzV3jlvo/jdm0BxA6xptR6Mn3tpoNMC5PdrE/58lSDKHFQzLP
87/MP+nMgohG5Pz3qI9Qn+0sML4II5NPMq0DDZf5qlt5+edn9o8g+r8RHc4l7W7ugGU51B4MJ9NF
ZvzG+CDBhjGf/tEjR1mp8nw6r3lWxBiIAizheWlDYTLLNON3A47nWksUYJK9EnV4/WSK3EDx1tq/
w60xsY/qPE8UKSbx9uKhcId2wDnJNH7DxOuH3fzv9FDiQLcVYQtIaiLguPzxFsfvvxG5veEuUCUk
tz3dM0WZAW7TE/M3EMRwV3uRfR3KttsrnansLg91vp4kW/QBaJPxF22506Ha3gthe5sS4qQYqxGE
2ATjt8ZtjqwmhTphtK9/PeIs8KHyLgHd4J/TETXh5r0FcgYTtqj2jq3rPUVkvd42qkyV1id+6is7
8/wIQgFkHXnmefDPhD3GIMqV2Owgh+L8pSp3LUSUjV4q4+86QeHXUkLx0wANl/28PNP5ITo9EbOx
AtAdclikAJZAYi+2pO3hYyB8UJ/qnRhaeW2Niov9SCG+Y5aoPXb64MBeq80bG2+FvzPhhOsE/AJR
rPmlnBUYluFqo3ud3WASL/wYdvcVDlPBA6sc+pGZrzFEzo7/hzIuxBTGoexlLE5JkeW9otROJ+i3
jOkGxDYWZl2RijXturOvyUCzMzWp1Ifa0vznf1yoTl8OY4XwCDs2SKd4h2GgqW+TJpwKPOF4Qn0Q
dY04tnpf5Cu3zwcI9+STMjhx3Fw5pE/BPXc6OEqYsi8mg60UQF8a9zhnSP1GJoV4DFPDGvzEdRoV
bDhgwy1WTqqH83kQvsBCmvJNGQk780ssSBtfRwWdLHDQiFUwSQXdbz7iIxvmG7yHGtMHKWvnu6r3
gvCnheiY8mRXhcyOVoSkpJ+3IWhDnA5H4mJtyKqy8AO4oeGwMQ3hvnZhn73IVJqYGE1OZbQ7hBhd
zJUoAk3whSojCV8u7/ZPvgv8ehphMGFgSC8vLSrKpZEMhiZ820vr6wzfzDvDLNONRM/wXxLB4aXG
bmONGbBIIWgzoGrNHcYJJ70mjTj9Ip2VJ4FZpzpGmVCI6uu+zMdq03e1od0kReckR7hS/Q22TkW6
K2mCrOURZzcoFBhqruRLPA6IKCwiGBuaF/Se3pB+A+IMUzGzwyq0BMuvbnIva19tU6xRxM8mzZgo
MyFhR+Q0l31PJw1SfNDqTmFM08p/5V2Fr8fskih1FPx1lKoOFuj+vT1M9soJ+GS2RN0IFfH0znSM
+Rr44/SRHsWWF+u0p/DbvnIaUcZXQtcn8aVBNcK8zYmC05VY+2xn0SOnGEVxm2XmIpt/0x9jasJs
o5ZCYQQC1zT9xontZqNVlpb6aS+KjYKH8l0FgCVYeTg+6msnx52MBgzkzOwDSQLl93Tk0elyLzUM
KCaN2jXZcSCdrKtNgVBn8r0pEzrZudlqzZU7xGbYbBwX+M7tYIdZe+dkPU/4nox60vdV7MYPLUa8
0tcqHRh6qqRtsXW9xjxIglV4fEU9zXjpMBWRD5VXOL9knNjt1iQ8Vq8dg2RVbix6dsGN13CaddwS
HQ0H6AYDkZ2Zpmp4b8cUWbaJVVfFNgHkKFaiymVgAhyKdiW7jn8BAl5icWPiZ5W8R//ee+3W0r95
CTos49e/u0iWgywWPW77xkCXVP9ufFX8QPFx/AsfvJU9tdzHy0EWSWQj7YQqu9C/k7r5hrYRyrEK
r916c3kuy2SVzha0V4hy8BBo4TnLTKoB6u5MGSIEWlyJR01Xqo0ZGtWWFJpnWCrqLk8niCWame9b
Wm7HKgNndvlHLL7ax29ArIIkAAjNTOE83cVq1gsAvAWqC6m0dqXadXgOTAmNIkybLw+1iAI+hpoT
jrnASby8tHEqWkUPKrwj93rgxXf9MIqbKcJS9fIoiwvhv1HIAGbhVaKcJQ9QGbzMtWvEVMpcmnsZ
BtEmxtNpr/CI3gg7NW8wVFwT3v9sFT/UozHrAtW6BD7ZvOCh4/IlB770pk2y5IhfRIg/Fa6al+e3
2Jwf8+M942UDoOMCYDv9YG6Qql7NHYOKVKRuQfgrG82J6m1YlOEtm3ZNiv6z9USnZU7cAPlzk56O
ZwQ4Ps6WNfsKYt2D3uQza0QLdn0MM8EI8sFv7fgvawz/TZKbhIScc4GsyumgqT7aUYlZ3b53CYDK
Jq54vgDpqLjJ7v96Pc0ZwU9Ng/4OvJvToTAQG/SukvreSpQx9ykgjVg8AR78gfWxuRWWU63Uwz5Z
UUZkOCzd0GhcykimdjT1JTDrfS/EsBVVNGE1pjsHDH2rW32U/448OleXZ/nJBmVbMhZP1twNXRxz
CU7NbvnKiKskYmN3ZrTvHR5qO0rXsJzzt/njXZy/HfOiHzVzuWbm8+mCFupg6rEXqHsDX+V9bBT5
lhcr3xpFUs1eutO+dqdiFwT9WvT/2SS5R+dCP7gSOjenI0N4GrOwTTEZCYN0i7lP49dmjvSZ564J
KXxyCmfSOaQEaABEO4snwmvdxjZirFOiQuAvUg7TJmq79EGXNf1RpVnTHv1saqD250gHRwjGPJ3a
3N0TLTX/vZg3jj3SfgzMIL3CceDX3++UGYVHt4+HCUze6UgR6r6OGmdMSo6Z/ot8rbWfNHIQzaeA
Mr1cHu18HRGp4/nhAaLyhqjx6WjUnXUj9rioC2CQe8X0YoAdISaLY5gc1QRd8Mvjna8j+SF3GQEK
dwuQztPxGkT9J8rc5r6VqnVlJtgMSH0q/7XdQH65PNQnz/s8Fjgg9iL4iyUvubXtDGW+1iTUdgqr
2di9k6BiIkKnKg/dUEdibzU4Sd/bFY3rdDO0eto9Fy7W5VfkNIG4vvyDzu8dSgkzXJYCEXrYS5RX
gcp6SbEDoVYRBFbp8yDG4nWwzSndWmMn0h36tngpOV0Yaytjf/Kd6RqB6EEgZ/YXm//8jzCdNmuh
gXCx9iIm/+YFcfVjJnV3jyF3uXFwAFsJrs5voY8LFngFPRWYPIsPnYRTTwSSefu2zuN9O3bhS+B2
2TVUYXUXlUp9lxpB4IN5zVeu9yXihAuQKAC0Is0ybkBUTU7nKp3GSLN2wFZJFipkaMG370q8eCLC
eritxnCTZrhEh1Zm36rDoD6VXZEf8mnon02nHOgdTvrKZjxff/gfdK1mOTSIIEtYYYcJO2CTnKjI
zOWNpdftLh6r7EZCPLovLPfp8lb7bDiQfRS3ZiUkaIGnSwBjj1euRahXQZr3a6knsb6J3C4uAKd1
065MTC85XB7y/GTPmFTkQGiDEEovJRH5mC5FF2HsjVhmtQ/QF6vzGsDdvoOguGb+sOQP85FBoc7N
bGoX3MhLCCP8YUIzwYNa12G1Nd1i8O261b8MzZRB5emarTVBy6azl75yeb5QiXI26YDGuZXb+crc
zyPrOeOibA8IcNYXnU/+H6crjV1taMkd94VIGySKvDHeYMMq1/hj55+VcdjVaM/RZKN+eDoOPdeu
SySyk2E2yucUDYQbO9HSGwC/yN0n7uvlT/rJtJAs+eBVAjikc3g6XB3bmZAmJk/xwBpL1PTuXZmr
j5dH+WTjMBtehFnmDmvfxV4t3EYUU6YiNZlE5nMzyCT1vbjvb9oMfpp/ebDzOxh0AI8qJ5F6BYt5
OqWxjEd6CQHCnbWUP6XiWT8pEIvpGp1Wpd7xTAzKIazMuFi5Dz+ZJTKhXIc86bMXkn46cKM5zRys
zRnR1N5Y0qxQDKFXiG+von67PMlPtgljfTSzZ4zvsh/pamj3AU0z97Ch06PkstxGRoHum0YHTzrx
moDWp+PNsux8Rg7/8lGvXXtwW7icezuGiJFEbnJ0iFWu3TI2tzqQ4t3/MD/S9ll1aCb+Lj4iEW1l
V81o7o00snceTbR9HgfOhhJIvUXyqVl7UeaPcxJS815zuIlbaLfMjpmnH8+IR2m4pYuKUUXBdl9k
jfNVCQeo9lCL653qotHmYwRhClRgIAJvnaSGRTUiz65mGs5JxeqVc7af+En0hrhw2VVzcfX0J024
QFUWxmf7jOwPbXt93GUDxgmJM661aM4+L0Mxa8DpqDXMsiSnQ8moAq1Dz2iPGnpxL4p2OMhpkLtm
1p7rKP6udNjOrh3Gm/lvAKOArwKJPx3PCoNAyXFJ2Dd6hd1vnaI970+j1vwlreDjFiBFgtpANx3M
12JisZkSGHaxfuBoRvtmMKPDiITQjpv8++UdezYlkIIzJmEGexFsLz2tkTyrbYEm08HAXvIrm8Y6
YhYoV5qh56Pwv6b8O18w6uyserpw4eToeKzV1kFDCiXdQYHRKb0HQzLU7so9erb9aH7ScuX4zb1s
1JBOh5qMxGyGvHFnmYT4DeFn+yrIxmKrxWq/xvE/238zgBqE3EyMmNFdi2klDuXk3CjdQxib6DqD
hoWzrBi3gdHcJKoSrFTRz1dxZn9wUc9EE/qSi13RxS0o1qpwD6Y9DjsESaeboDTXWNgf4Os/7xSc
3Wd7wdn8lmIZgjanK9jZDpZcqJNte/QKbMqcVZJV1xiOo4biRYUuOojQltPfcUJYUh1/xYCOby6N
Ix6BduI3lPo93pDaSfy+Qvlhk8QQvHwx1GO113DE+7dsLeBwhai+0hhzH0BAGY9WEJsJ8XAyfsPK
qr0JYlv/2g8IZvmizVxtA4ZbD/0+EtYb4lFFu8F9W70bXHX4KXvdTbclkq03DVwuc+voY0yVudK9
6UgJi/svNotGR+lkDAzfdir1SfQ67omejpPyvZp3TXcLg8kYdsCe7F8ebYl0o0tTPgdV0v9M9Uli
X+BQG7kVtRmUPpcPeJrAasR9Xnd9s29TR+n2tlWG05YufZrvHVOkiOLEauTs7B6QwaMLKPZX3+Zp
dkB63aW/Fmia31nD1P8yBMbGWzFwGne9aYR9S8fNQsNpUyUU9beJGQ1pcWwh/RLE2ajE+yZlb1se
NFp9hkEnSVRBhihM3KYPWZ0IuROVsIJ3w0QHZEfgUZmbUA2N9LophsnduDIttXoTmkpVsoRmS/GA
cDQs9yjjeannqy6qwsoelZlouM6zZhje06K0SqpvhtdxHbXj+L0LHGiQPvyayjvUSoeD6+U7aj5G
JxuS8gYnbW4S08SlxHm6IdEbnjT4nGIXiihHAg81yhQ/h8RHZW3ag1J1fZEj8JUpGb1PqBMr4y+P
OQE9ASDHgiuFAsvSeLeb6nwEcRTtAnvIj41T/wy6NtvbrlLuHT1f05L6sNj6c77k/txcPGqzIz36
34v5opElk0k60VEYaRHse09HwWQaKt3a5ZllmNtJpmF/beqFbl07dek2uxoA9g0M19aDuw9m4+CY
UTjtu6BUg11ZVqrrp6U5jr6oQxftrlo60gdqMah3eavGwVcQz5iYGhmh7f04CPVIO8Uo/RSMaclR
NtOnlDC8+94IR8t3etnrzdZ2YqoWlhGDRqiQQFI3KAppwUPa5Xm9RWIyQ6jHEURCdDGy6keNR4iz
D2NFIpaOJe5zofdN/BBjK3erKUVJS4Ur5VXtws7cVSX4jnuvkppx6BtVald6pMe/NTOKrcxXS1Is
n1sj8h57Ry+Q9evED75Uam9gbk13kVaH3R0STdOu7+HHfQU8Has3/NYhfI0thJX/EZEipttmGmvj
EBilkx8AIzr4IGUxJuBXdgzAi4Zp3T+GQ5a5h1Hx8gSv98G483JtDH8ZE7R+8ln8IGKaMJ65s1Cq
VvyoRSdebmwLS2Pf1qIKFkIMyUV/Kel8DsVVH9LdvnLLZAoPaBQJDQ8V4TmNH/b2ZB11clMFuoRX
ikdjjNThq01r61dDWKfdUDPTxKEYCg8og6snKQyyEjioWdlu93L54JG6LY4ejRLaUHNZAPr9jAg5
PXq1DHudKy8/0gnXynpTUstx9lh6c+Clkuei8WFgetXedVL7ORmC4bcnuBYeiwy1Pz/O8e/ya2QR
cr+hvNNeTU4WvqpuJu9FzkO+S6G2dBvEQwtzF3IghOEjlYh3dhMNo44ustSzB/Z4H22yVNUrvxjR
ieR7QUp87BTRF0+Yninp3nLTIN/BArXCTVZmRgWeolfV8LarHC32m1Gd8najorsz7HNEi+M7JY3C
cJeVqduF6E7m0v1ujrU5/bCVybVe9CrJX91aGs6mNbW2vnZDASinjVRjdDfcB3py741B576H0KQK
LiK7jsb7xk5y7Ti2cbtLAZlGew+JOzQtwfkZ4cbBraf+l9aesxmTIkj9TqIOdYwmaRUp95k1YjgS
lGW4Dacun3xN0sDdR5QB70099+p7YGxZ8MO208720XJGXCdsnXzcR4LTfRckcP52Mwmv2QShER2D
ulJa3s8URtNTj05T6+sImzh7KwQPEltUYp6qvs+uRk8O8QYplFa9HjPFDW6QPfaeFCuVbuy71dBD
OND1alQ2snKa6FusO/oL4OCgHTd9xenLN7A+ZLVNkyZVtyrg/XEbJEVsbZ3ctZQNjQ2Z25ta563z
M1TkXMxqoFpP6EECxO996JGh+qBmMnDenMlQgB6NRp7uGvTYetXHgSlKnghcrH+GMqvjZwrP01bJ
tMgF3uKKtypJtC9FKzrtmuVXx23pDNFLw/kRVwYMiRnA5Dilsg2sST8YahTBT7JzyJ7FIIyXoDZC
y5dBG255Oo3yENbZNP7MAMpqDzXahuPPwqsNPpOmD8n9EEtkkrGNHJ5FC8pgo6tNv8Xki75s0yXZ
lcj1XG7HvhDs4yCUFh7qbhDpftJbWfItU8bgX1MpGuMhbDTgc2HUq3Jv10V6ZfXKqD8DER7D27p3
PepGRZeHz4FRp5F+6BO8b6+9it3f+lUIM77cUv+J091k9tn4PGmD9W7yh9g2mBMKYb4RajxAvhch
tHjIBM/clSg1Gdi70axqcxNFSBv9dCbaN9/7IDAVgnMY8cONRF/EPMpJus4+02LjtlKcur8aC0S6
76RXOsbNFCipBpIqKjq60jIGUjO5g7fT81ZPftE/67wb/l8WwSp45GKnOqVzaO1RJAVQSDmgOC6U
cNrkM5rCN+K6Lv7tNFBBu7qGCakGNALeuqII661Mp0Y8Ka1R/WNqJRK5GfjR8TD2uplvvEKGNy0k
nPGuAjSMdFvC67JLGk25pqahEPx1HTG035aeh2L5qGbtXp3NBQcK8Kl8AdSR5HdRn7bfyszTld/E
YEYG7C7IiyMc717zh0jVfglVRspKEWYZYiBVNvf7aX9jwDGDoU7v2cgEPK2UtXpEkC5JDtoUQAyJ
HVpzA0LntaZtmrZSlK9r9/vyemdYaiOENAC2EQlbJLRiBGMgh8I6xoSL2ZNbTZU3biiMVG+GLqV9
b1UdjJE4BHOwU1BUG9CMTbnNzEGxpkdvaDgyLhp2v61xnGBN51nXtH5gzUp9kxLUrz14+rj3mx5R
eDzvNffW9JxS36Zd23bxSnH5o5t+EjnRUJk74NRg58xZXWRIJhlZPNBfP7paLfBRNvI2udZbzau2
qP/HhM15Hf5Mstz9ZmZWCbQrdQrn0TVHg0wAVangVslEqM6pjWaWfk4DOvhCkhXhsyqEbvhE7qmx
UzBu1b7XcRMdzbzQrK+ZiUifazVa42uhhxO8XbTpmhnNBw7idHogsOc6PeBiQHNLY0qvAdEWCKM7
9tiVFPskU9W71iaTLpoqe4hGNfZ2DbCn0PfEEKBuqNY/qjHLje2YyeaouOMPk97OO0Y1kDVRuei+
mW33ywVFv2b3fBY4UJUB1qYDY+XVprB5uqFNGq6VU4/9Ee7WWEBlLuoo90VU0Iv2BzZUvUFrRr13
1H7I97M7TXJ9eXOfHymUGQgYCUv/j7Lz6o0bydrwLyLAHG7JTlK3ZbXkIPuGmLU9jMXMKpK//nvo
78aiDDVmgcUObOw0Waxw6j1v+I0IrH//B/Rtjylt0NjV7wcwz880sQZI2BJriDHnyJkSQe36/i8a
24sKxgXk8WEGgToIdt8We+BVh8bXKvcenkeuw75oariTksvF2Wus3H8gL03oEUoF/14zgULmsJtN
b4mM0StiM8SzMPCuiMAXESJlKiWOSq6fEyPl4D42qTEzIyrY8sHln5qHrqRHdeMdtjA0aatYLwB3
/4a8QQFejxpmel6BotC/T3pf3TUURB/B4YNL1yJ0HTuFWTzJmreAlLe/Cgj72xhoBWn97boNrBFB
/wj82yC2cI5d3gXqVCtP+o9JOZfppyKwBv/iG5l5q8/8eya+WlR0vVbPf16DqyUq1tdvjLJKAxtq
xLkv9ODiKx9jlIHI0OSa0RZ91NpWNWHeWvhBGX3jmB/Tou2dg53McRVi4aDLEx8ve5jzXHZVOLed
Ux4nYZYvU2ISzWjlDXmA3G+qf3ve0To0RdwENyRxb2YeKnGInTAbmHmrguv1SyR9n46mXmn3njse
5gBqunKG+RdnifPIWZjsZyMdkSQ7zq/ZWeIb8J71ZrUHiNQg5XBb4Dx5459jyqyplmkpznKxWmOX
Bom6lEPrgtZQegis/wsIcxMq3fbZAy5tOfmd/tGUizNFcVMIrGBR7iZ706PAjSO5iFj8z0e18WH2
Yr8+FAtXzqjGygKpTQo3DXkoe3Q3h/bom8OjIk3uMkP0nMLJtmNtL/WGHJawItfip+1oNjfRaXaJ
zhgMd9hnrZUmZzpWgXmG16/8cO6LRkPNy1U5R7CkXD8CsgrQdTvo8MnHw2RbP97YL9bF9Hrq8dlg
a4H0QhTlf15/tUotAcCYnp+Vm0xLaKFqvjf6RT2AoNdHcID8HNAbD3Uj+dlMvnFP1Ofwz/sPsZ05
q1iLSzykf4xQYC9tniGomyyJ3VGeq45O0F0ZU4uErHEjv6enB7ZpWbmr72yjU9ZBc2o9O9tZrZeH
//wYdMSRU9tsBD40hNdDMS2LMvwyHc6FB80cxa83RWOjG1PkmKkwwtTPhr2TFNoHOYkyxOOzvjGJ
f8Mqf34NRgJjFkj6HFwr53EzEl2QAsllaXtW8ZL4x3QIhiXspd/5d8swwpmFXC/bC1es7n92C217
L1y7fiiGaeww+ZOtd9+WSUKMkIRcexi7THa7DtFhMUAENmf4vlIf80NOpNmlXvRqIvsCxuO9VLV/
ruw4nkLNK5v7Pkg6xeUIer57wAdSO8YaBrU3elVboJzXpQu/viiHKyTPzdVeGaa1JMjLzprv/ph0
X5O7PC2+pu3Q2Deq2zc98fW3wA8gGPB96fttfivPB7/MuN+dydH5MREHa4dxKTJnjwV8dmxGsNEw
6yyvPnTVID6rGLuIJRPjNxA5CTn/9trbVgereJ/uClMf1gklyqZSnAE0VTfn3VmD+ZpFw4AEpaqK
doh0BwgzMvtsCW6crb+ZBq9n2GoTRVXC/Gbz2JbbbCeuPrXDeM5W6sDZdcrGOuG818uTKgZThnbd
Cpmde11LtOeZKN/mY2vry66Yy6F8wTlPiZcAoONjlgZasq/QCZ1zKlmzCwsTFu3Fc5cyPuYA90O4
uImX7aqiyEnbwjCc48qqMuU8EDtZqCvCH85brrTDi4awR8tJQhFmHUnJLg1mY0/+g+6QUHVj3r3B
lBh6KFZYq0NVWhmcm8nQqFizq0TWZ+zsh4c5dfQEyknflCeD5qQfDnFhJLvO6dslrMah+bG0pAQf
jByJUOT3zM97pCT6LoPrkUVN7qZfUNLU82laDC3fNbNp3UknHm/liGztaRH0rUGQ3DDW7Em6cpvb
0lDR+09V3Z09j8n7sa851D9kKcCwYcx1eW4Lw3nQl86Jj5qJje5HlHdFH42WW0yHqSoy7+v7m+Zf
1hV0FoBiGDw0ncGKX++aZqfPfgERgl3Tas6TK2FP4sz+aBj1x7H100eFEuiR8t686xynzUO9maxm
JbFOX5MOuuSNGf6XVYVcFTcFmKQrb2/zaadUxEqNpXXuwZCBehZXhZ5RLUe7pdW/6HSgb/ziGy4d
RMuVMUubdBUZsKBfD0E9ytKINX04WyiAkfA0XjVF1iAyfcfHFE0VdrYy+ycDEcKAFyQI604DLoJu
U5SWc+OLvB0AXp+HcPkoXKm3T6M8O070xu3OTu+52V250P/a6Ykt3f8hdc+aXV8LW7t7fxqso/rH
tkKFANcIvvC6olD1bDMgyHCf2CxdugPujMGeMY/LJ21uB4eKIutuKZf+8mt0YTy651yxqVk2pSZh
xRVbg7dKAoyl2i8lnqwoaIPx3hJl/u/7r7ZpefJqBlIIuOW0c1l0vxfAH5e4Ynal0xSLvV+GpQM2
pC1CR1KzbgDdb9+JqQP/hTsIciEo1a8nURM4kxdDrN9nOGSoD9IguuCrGulnn2bbj+MbuMv2Ir+2
d7h0IGhdb/EoZdd6+o/XmnXy3GInd5EeIprBBID0gYLb4Rj73PPY+dRRaYlM7oRBDdZFGNGOcheM
cfk/bWW77GnypEUYK2aW3Asb/W276ypSqiNpN2S24ozRNnnoS602jeP732S7D/L09PJ/mwrYq5Hd
b++qP59eAl979uJe+8DFHIKNIAdHtAOBNjf9sNSu+K6NqIiWOPfdExrP8kk0jXppbDPvb1Rt65f5
Y+6vz7J66cEqgN9HW3xTN46z7lR1ZadPVeL1RpjYiRul5WR8V13qPafT5AE4BuUNIshmmfOrq5qD
/7DiaIxs2yJVPlAjKCmvvqrin/GYik+x5i/L/7SK5J9dKW0135Ae/WXU+U0fQ08D/woOoc1GVwmI
NaDz+nXm2wR3zQQL+9zYdeWLsIpL0wf4F4V7jPtE1CROTW7ZfNM46ZfdHKikI45i0OUt+5fN9WEd
idWobN3sUGS4W2lrs9hxOcmecPRi2Q9eObsRk+NOmbntRBO5QPdkt7ATAYBX1imFA9XdKi7XT/zH
FGD3w8WHcxkPodW5eetjV3i4XxZzbFyr1kiy0Gxk5h67Rlu0FwJB9MdlqFS1zzrZyahP5z79HMMF
EfcVYgS9uLfSojZCaOWO2CVolPVb7evf/enXD8hGAbJL85grOg/6erV3dUfcmD64MA5aY8nv0VsE
aIFFS6JhqFJdaBe7m/F7BmYP0io0xsUzorwDq7nqvgrkoYMHQM8JHpXNEVdZZfVsVlbSn2NCX+6W
mlP33w5CCCLtVgP5h7uHTvgg8kTFYTcSAgLcV8VmPEWG3Q3PYiIDjC7+3GT+rmwavIR3ZqIZJ0PM
jjpMxhyIj3FQNcVBCxIct8fGl/PVbzsXMETDmWLfSWqhfV4mjnZfx5nTRQgV1SdHoujcl5KEGDNK
xZwPDzToTfvaFGZC/7nUckWCTz/NDl4BLdiXm8bNeDInIh01hNHaE09VvoA50dZXfFCSXYgAokLW
i1ncj+30AE/fFo9xXaGivVVOrKto862wZuEajDUhaPz2ptJoNbw4ezCuqlXyUmHOCd4wz/hU58QB
RvhYr/F8uDwrUjjHeGdOqqWrnq4dNUKkP72/1W5wFaY2qjiaLlR2+JEbW0nXUCsbSwy7fRqW+KMi
vu0UgDxHquwBOqq4+Ne3q/hkyLi+sdv89YeBAMHEWOLsJ6+nrKbsxiyqpnuaAjs90SoToVdBquOP
xWPuz9pLz41BhB255Kf333lb0a0vzebKJQlCmofV02a5pE3JXCDe56lRXhrs+lbmAfgxDNkIbU0R
uUNcWp8yaXjRojfZkyLM9GsZ5LfCCt+OAeRCHsaEzAi4tmXrazRKOzwgxqfRY6aTBGuGRinmi5Bz
d9TtNvsn10k4KgdX+/L+EGwONUYAFOQ3fw3sHH7z5qJRNiaNVYF43zfiKT+UjkznS5Z3ub0jJnZG
Bor9Ylg3dXBzM/39Vq8XAO+KPRI6TAvu8zb4Qs/g5HVBXz6ptVEDWG215Xp7mXWjBJZZGY81Rnsi
JElPx/Q7sKvleZocrlvDHFh5usu0KVcXpUmaClyGVHwlpiqZ/p2gMc35rxmZovowQ02hk5kLlR6H
xAwIQw5UXF6mZkzb0E8Lcw7dZppSuomdQZO6qLpzrRKSv8qeVbgfJG0a4efmHAldn9A60uCHjZYZ
eEeYXiy7D/GCk8EBtLaWByAVLc/DuC3G/hOFWf3oWvPyPWYHjK9O3bbucYLsUe1hWy8BYgg974+9
l9lttAwuwZSpO+rej2VAwEBeqtHE9/hBl2wOQ6f4/1pp7j7GfiIuVU7j9TiLwOmj2tTMkaFiwIb7
bmh7gkYBS8edJ9GsR6I3XZgBtK3aZ0jsef9Yxf4gzmpycisy4RfTTa0dGRtVlFYioxs8iak4eN3k
P6EP8erQS+PuawGpgUtony/TN8cVzvf1Pu9DORv7Ryg3lXscMyly2pxdirOCkqqDwqqrky8qTX1R
9tydimzK4VG5VqddlKLEC/1GzenezWn7ckxVEhpHFBi9nf/sFF3VnSyIAKyOydza7XdfJZ77uMqV
lkfIzppxByHQ6fHWCbxk31MRWRFVnLW0JzJN9A85O3DeHha1dPauw73FjxZvZklPdWMN3zrXUPUF
AWh5NmqIgL9Qm/mPlRLqi1nPkx+aEBiqHZ5MTbAzBaQHXZZmuVvKJDjBR+KSFOmCLmQUpCmcBQRj
/n3aZvF8dJRff6+Dmn6w8pf8K9fKMsB1Y6XxuKVVtRG+BBAdjjD29PylRscfHJulaWZiSlo4dV3t
9wGiFSeNo25WKh/3jt0F5d1sTSXJYEYl/9eWIil2uMjVzcymKf3PPRdP6zImYvQQlqVaG9ak2nji
1Ja5iWu4a8uz4QnPfh5mw4IrMIPZZTtbBO78kYlQin96kzLnIZ7MWt1pTrBgkK1peXP0Rm0QUA5V
Ic6gDIPzCQFKIi9Lqzt9KPEa/LEsMwljk2pIllcmtlUFvdqsTTEkIQlrT95McxSeso1PGmyaJTm4
GP3fQXiqBvOwFjVUVMLTP09a49NXNNwmRkMTO/Uh92F0iAdRC0UgiJOC3kZkdPRXadd5+Wgu4+yE
YyG0+Ab3/e0mibCFnjlFOPgdaN7rIwqOLywQNxueIL2YOwhw/j5vUv0y63VKntZY3Df0LP7rgcyi
W+/1iFdX9HSbaAw4DXsD7RbxdjRahCizT37u1z8CrwekrlnPxhkkO/5YDZhl3uAhvj2QHAcVKzcO
+ougPRuAWvh6by2p5VyZzIthhCMmUxYBbixQNJ+ZiylEPAv5AGsQLdeuz4rslhvpXw5nrMEMuJDk
T6xK0M3h7PZiyd0py56qSac0wqao+NjTl7qzRRs/W1K3T441Zyd3WLwrDlj9Xhsy7cYNdHP94nxk
UZJ3s5LWOZu3uTdT3k1lYNTiqXRwD0yiYsjm5Mj6wpcpgcaq3zlG5/5HM73fv4on2ppgAor9/1y5
P669pQC7tculefJ0Pb3Whpf+GuJqOcGtLz/qPX2W/16MksaOFfiqguVyu/VjxLtvVVNU9VPvJVVF
huFUTHvoXnbYkTLp7Uhn9/2HuVVfqkTLj/SV8b9MqeY+dOh4Ht8vSt7OPlenMQP2w+QDlFnX4x+v
32BZj62u0Typri6/90PTXsSMHyx2z825oIEzRSJhV1CTNt5YdX9Z6tQkqP6BFci3fVMPeZzS5dTW
T9bY5w9ytPQdAVLjPxPgcjiXDnfbfMif3n/ft5PMoQBi6EG5DAuPoNfvWxqt1tVzkz/JER5mk+Wc
gpoiXDmcsuZAqwiG4fu/+Ps9NrWXhdengRyW7eXNAlduR7XQ1/a1yBborZVWW6AZpDpI3HKKwkD8
7JQHkpdoxQ2tjXVdGMdpMHxlN9CaS+O363k84AB+P9qllT+AUXAox7G5PPPkkOfZXMSShlo9W8HP
mbwOKLrFPOEfZcRitvpwzDpquf+6cWEuADGCTdrm+8ElfT2USEywZ/Vl/iy8vFx2Qe+0Jw3K49Fo
pH7ygqzGOBaICNpg5bU3RnWDUDBZV0yPXYuKgv7e1tOwyAdliakpn20nVYde05kyVEroa8s2qjpZ
nCqtsD5aMBLvtSw3nt//qFuMfv19bm7cIlg+q9ZmnWd/rBuP0EnYyp3+xGpRaw5rGdSU0NL5NQUy
u4Jb2WG74BB0zFu3+jQ2aVmGOOp4nyEYCDqHwvmv1wv2Lo+zDzRiFVDZ25lNu73VSpTEeZGVTxay
hRPx0ksMrdt2Tnkh44tc8AJ6fyDerCf8iFm6GKEhMDfBP1+PwwKRPAYJt5/aWIv98ywtcYlbAZm8
boPipCCq/nj/FzeoLiO/2i0zvLQekQRtO5ypRk0wTsn8NE6a+NS3Wv3kZUZODinV9fs/9WaHoqDE
qYCr+tqGoX/y+uUSslYxTwuS5yZtuq+1Mr+pzHfPFdd7EY7xWOxdUtj/6yWdH0WgyiUVKTnGOZvv
2NHkg+XWxuQPW8mZO5sf6UZbU+bFzoPbet65rSj7cLab5Q0A9O3Q8suI9WnsAogxu1+/72JO9VSU
Y/pcg82ckFrBhTVWQ7G4Q6N24xykocO/7tXGiAkd0xV2Fe3jde6+/rmaycwdKvOeKD/a7gpxAgO7
uid2W6GyFHb/S/cQ7H9aUNYSNJAYAtiREjwn3XacYDqvh2wa9sNgoNswG+2n37ZFduizTDwqPxDx
wYIH0oVE5WYQfEGZ0nuSF3qrDA3dG/ywJ+W4p1Ofxi3xH47McGRClnGnlFGPj1TjxvjDyPygfCgc
v9W5ZRWEV3wc1s53OGiIXE8joewZLRmv/dKITHxuCYwvYcFl7gqVy2TZJ6Pe/jDYEIpd7eZdEs15
b8nQZZd+6LsRYQuFtQ6ZKK26X35vzyKcx74ZPjhDr33L4TiPDxAg+y9pV2svGKr3P8rFsPI9yqvl
0XVEbEeJTJ3holuj82RPYvkBYZjLp+gqIywk0HKEyKcuid004zEs5yT9oCwzww9BL+f8nrCC+mnE
rmy4q6p+cXbExo1RE2Qw2hKaT1VIRB5Ba3bgK7HXsZJLTt486xHJclP7pZ0MLTiOSd/8q3K/YFWU
yFSPpa+r9Lni5q796kwstR8hcOc7ykqyip0gr/VzDMxySXKr1Mhv1oZ/+S/UdYpM9SNwpbKIncfi
NQS0kZ81Nbfm17prqvuu51y4R6Rl+ftMxWO+m1Nj/GZxptd7FFz4AQDg9RK6M9zusIFxTeHMn5Ot
PXYONGGzqGv3YSZklu6pTp/r0ee2NB18HcfAC2HGZvbZ6XPR7mJuexPBQYlVnia82MAM0jWXw7Fr
59TVlTDg1yNbCMd6zPHay4QYP7Qz2ElE6KYhv3hOW8T3mEVJU+4XM85INuC+FTTfceaWMnTapPoy
ImArdnMix6Oc/dR6nuqVTmGZZQe1hFI0DalPZytMcUVeQ/biZSI4uvZfAO8D90fbwZDdYS4yfG4T
O8ijAb/d/Ew4WlXv5sGY7Yvw0f/dwcPP/hkTixDfOsk0rvISO+kad06V/0g4pr4m0Pa+i7ISXajp
TXWAhBU4D3mW+B+GDqHHvo1V7L0Af9eY1g3u7BGk3aBQ85j/pIUjqspQj43OTzb/ob+OjpoeRg1y
6A6WMU2Dkc1tDIU70BXLCM14KZG96Y/FsLjxHHqZ6z75MaA/XDMB4tTJQD9xGWQXARMoVDuG+ZC2
874vsjYjDd2aiL4m7dn7XMvJDrDT9EhVCHlU7Ol2rqCFFDmpVlmHSaqyDuMeYtSpyZhsrJtCTHvP
63kiuCGW8yFPu+Glq9T4YyW9/SwNJnek+LTTpZdB/73CAiu7VLHMa3LXqgbfh9l1QzvLJ++u6IUj
7vQp1iTVWJW9OGPVi59x5w82kMBoupE55uaPFjVrfCqaMahC7G/rcqeaGVqHkdIXJKsdJRPghhL2
FTZ+40aF1anhR9zPsriXQ5ssz/nolMapamc8q+hnacWxLSbhhObQoKRgPqJ/8DktTthbTbQX667A
JCOVBQ5GWdZEOgx5uYM6ZU3sDV6S7nTpx/adlo55cu95JJowgmY+h34uzBgEr8yM3RB39oO3TN6c
7/LaybID5aoLUGiXzQtKYXK9RidGUxqiB7AWLLVsa95ruZkeKgoI5/NgxeP4QcbAaZEw/KqDU+mO
dWgnpvtFxS0isNjuug8jozo6u3aG+X+2mtRYDqYEpAhtzcjFYXKcZp/3Jm2EAo/JIYLjnrtPgQs9
okQQkdpuNLUFjlMGhpxEfiL12/MvMNujiwb2VzFn6teSN9VnyzD68SQDPtBDPMzehIRCX3rMckiY
Q1fq9P800jJhgFiZJ6mlutKMZqux0vt50HELBiosJ2+HAKw2jxoCMv+aNlP3b62CXAu9stZ+aQj1
JSIGYrL3rRV7t7xvtgxlSiLf8zBvogBcFeyO9fog9ZpmgDAj22c/SdPprleVf5e22AvsCkxJhjJ0
mt79NymC7CNgl6YhQWQ14n/c0X4aof/tEfUXTlRmzKS909ril+F1hHOkKm6GyCFMWD/mWacu3pyJ
W9Hib6us1e2d8pFiB6rDlqGXuB4sISPtngUWYw3n1Rjsp9LwQ83Vpba33VTuMqJ+yxsFyNsrBAUr
bHJAeZqMb5pCQadrDNzQPFuoCjnag64Wx2H0IdEv05Cy4w6DMqNMzupFEdeqsPcuklue8G8LaEpn
c+XQofGjQ7D5di1AbKlqo35e0IP8D6vYFPZTqpCnpbUWIavS7/5rUYugmtv+aucPvXhLZrEtZTOa
pCfBBkguferkzU63/epxcub+SUJKRNxcj+rGaL99T34W+owL1IbsV1///o8L09Lhy9snynoi8JfS
bUnTA0eK/1CUi3hw3fr5v78ldyEgYTyo3l66obfOlWX21hM8yP77NOdOSMTHGE2Qh+ZodKr+1LZ6
+V/RFHr4eNIGAGmrzdnWka5uoC3lMi2fnZHrSJgELaYhtZAf0ecOiOfnRgsHumvoBnv/llvP2/kM
iw3mGBwtoIY39JNM6IRRC+k/japBRQWLFYq2GWRRZzlpvxtxpT31C+Bi1KBE+qoUJtE3PvJfHgEW
JI4QXApXN4214v/jI0MZ6CbiIqrnYSq0cFYFDovKqCwvTNqgoUW+VGGiK++lCrRAYiDgyBtuCm+n
GVvhGlSKhQO6je3tCSRXl0Xr9c9cc6wjTUU1YNRk2Pd2kldPvdlVn9+faG9+MFg5p4RJEFwRACtt
4NtW73MNOrf5bIx29qFVKBRVZjv3dHbae9Qht6IV3mK1AIfwIRxAnRW83PIOvBpXV/SX8bNTY/VN
B8kdOKgCiCPhqGlJfVB15n4micD7ZLsjVHfTUvVHDULhLeOUtyDI+ii8N5sI6xqJwuvP7TnoHNtc
xs92NSrccezqwSeHBTeCChmOUVbZwTQqbacSPf5WmnEZZUZnfU/n0XhqfAI+bky/vzwQWVqcJRyG
K5XH29woZ4s2kM/+9snAIeGi0wr5NpbYDUaZg1YKj6w+27UwmYDHzGW+TxKDC0kRsBocs9H/N8jm
lk3ZmxWBLZKzWtP+/lZvAmqKOAjazkhLOjB6N4W9p/n/DH2pvtvp4lzYLF5mp7dOyPX1uyKrnVuB
WNvpiQ8hhFla7+tUQT+3+UQBcUJOOZbdVWuzJr1H0tKVj15T+f0JnReWtVgVogh8f01sT3R+lFWB
ZA/pI32VrT1ulVSZyEvffyww2Pg5DNyajz1/ah5NnTNg706iGw+WEm13Y9vfwtnsf9hawRmD0wtC
v92A9LGDsqYB5ENjCf4XD8L90NSLYe9zM1DB3lly7VuJxYMd9W4/pzeO1i2bC69DZFaYfaG5hAAI
ueP1goCx13UorJNrXbXTP5OpIcWtFtFEVl8W31BhDcfATrRrUGNzO+Hz8bkZ5RL6FOC3sKs3+wTP
slpe4rEJb3qFul8/i9ZihQ/XobwaIpvvV7O8Pbeo/BRjKnW2jKRzwzEIkhg7kl4cY38pvshuia3T
+3PhL8+x2kwHOCxxLKGj25wJeWZYowIsvs5Sr+66eRYPdjeRAzxCUfqBGbrxj2dP/bNV+dovAMoE
vbFzY5N+Oy1ccC2YxOyZgHNbPltQoPLPS+lcSU6K68itxrxGF2Hrnzt9sGeSK8dqjGxkSm5IIC7x
8u8PwtsFwWGIuBMbhTX+c5uHM2Jsmk+tPl2x3xDXwpjEYfHGIDLjqj6WltLuGKJbdfU6sH/Ca5TS
voEtJTkI5HDoW3w+1hxrzdwYr/2wjEHoxhVx7qp0tDuQnVtZ8m/2GX6GsaX40fE3wVTl9WzLYA10
rTCMq6+XI7EPQLjhGi/0bzbp8SEh0i56f0i3G+v6XjaUDhhjFu0Hc/ODvZh6lSPNvdrLEpwmuVQf
3HTK5gdoF/KOeVx8oZPt7MFwPVbYUqb+jY/6t1dmV6fQga2O2GazwOx6NogIbfXrgu1VfADzkvND
MmJ4HleZYdyVtPDKG+3xNxOZt4bAz+jh32Fy5dsMM/wS0RezfnWSMcOZZVj6E9DKaEe6Lz0SvONC
vIAIxiKy6zj9+Z/HfD1L2NIBWyisN2/sDi1rpuqsK2daTSCqlXZfm9XItxgwGTpxeuXHKgWlQjLg
RTEitxsb7JspTR7p2rjDgZNVDNf69evTbGj0WTPN60L/Z9jZWaPZd4WBa1sXxEl2Y4ptIx/Wao47
GRuXyWuvcrrXP9enFdZTCDSvVY7r365tpYPOYKhtdYGKMNTHsS9w+xBxOlioIV1ombVTTNr/IJNY
Foi1lOQ0VvDMkizIsKUNZFlaobRTyEtRaze9OA/9rDceLqFOeqBXljtRnTvckhpv9MPG7NM9im7c
bMLFhdFaRlxVYePKPgUSz5pG4r0x+Zmzm5y16B8Ce/iYySkfbrQGDIt3fbWbMBbU1PjrrgUN15vN
WMhsqOkmuddynoCcZH3NMaAigSPGl6seY8r5NCu985g19b6fBnW0G7f6Z/TT+QXzGHmEO6rfeqj1
A2weauUpU2FgYb26mr1+qNQ2pZPiWnM1KsDuY6YlXXBBMSVGIyr9Sjsy4A0oI84Twb4ZTKEdE3ax
7Ck3muqW28ObTR7RDi548IG5EJB7s9mR4L6l3TLVy5UQ0LTEHyWNd9k8zTLyjMbZI3NWZK3F1u79
Rfm3n0XpvGYDUPP425oDkZSH30ttXD2MVpw7ze0IdS3rFNS6bUnTvfTQog59Oww3GlV/WYycZ+wC
64nGjXP9+z8vex0aTnh9+hUyWvGv2/nLLu00U0IeCvT2xltudZzrWoS9yA9yv6Wy355mHHZVsCxS
v8ZoRr4lcITGaOReVgH0lekOpsCSn6Hvq106Np65bxNFw8Ko8u7OgGN88Ttvlo/447gv0iwsM2y1
xfXCKen0XecO+bxXDd2I5xGCdhrhTpN5O7yM2lOGmplw56Kpgp2tshLxSCdX7jthhVmIU2cgbsmf
tpQBaMpMaeipqzsaLPxtZICZF0mrrGY4Vwo7yg9J3IOMLzLHYB9hRhY/NoUNrEl/XIgoLhf3R4NC
S13wAE4fAm3BxooU8/ZLxbMVYTDK9DA6eanf61NQakckR3Csa4jc6txYpfyem11e7rNZ0w7xXFjV
jfvAti7+/T4UgMTnsIug6tpMlSIv68WEjo5StCz6T0PQGh/z0m3p09BjysMizpfsHhhZfuyqfqyu
FsjbGBJXnqdfUJBXN/Qlm+KBM5saHRnSb0osvdZ1Tf0xdSnBg7Sl13kpGOWuQAO8FEukF0Zv7VyP
TqAesqzqL2bmVmqnZjSBYa4twrpxnL+xKeBBft/KEH9wa2H3eP0gvdMFy+S4+SWP7akdI5LTevVS
O3AwI7pMBcaFs9fRPMh6etRh1UvX2y2VMVxmOOTDWfnd4KQwHLH9MThRasqvUBsDozOi2hK6/8vO
kgl/Ljg8F6/p5hLjmaSuIjeG73yjPNjsRDpUEB/FDvRuLhwcnJtRTbGcU0MSmxfArbH/qtdGdkdX
Vhk7wOkmHyOUEbFzWDq0G5/f3wR/Gyn/cRL8/u011wYSGyuHB3g9kLoMcJMcyc7DiM6eIPZDJ40x
BssQwmNiKJT4lDfk1fMsGIShoeuLUmZRGauu78O2MIcp0o08xvl1cJMXBN7oV3uZ+M4hgwXMYe4M
xVmMOhxdE9c+eKgwxHXQrVJoZxhj7TfTH+snOJtYJRQiGLqLFmf62m8yZxGHdlfQ1csG0YfpOE1t
ZASV9XGYfAygyzGfkwsORN29n2L8tscUMhkiS0IZpTnFLHwR/ThXB1H60wcMLrk1DIVsk0NiGM30
GZFH9mWQMGp3A+Z9PzQP5sml7u0UwUlf+z/8TOBfIkQnf4qY7kVIzdNz1YFjL451wP3r6HpacyZj
Ht/OQZjc1wt00ycc1VBGeHEOTznEjS/zLw14PTLmHmyZqF1nDs6ATlp7VK1n3BVNUGe8oC3n/Y0v
zAd8/YGBu9Y0OUq/1QRoc7UWCtjTHJf0gvFNo3a0RMaTrdPoOeIlvpyGYjK+vv+Lbxcn3DR+EBh5
VWG+mc90QD3O3Dy9tHVmjz8DqczveK/78lgGJlljRU40VUQ3szK9EDDdizBQwssRPW7u0IB0K3zB
UvyF/4+y81iOHMmy6BfBDFpsgRBkUGUEyVQbGJmd5dDCofH1c8DZVCBoDKu2sZpFtxUYEO7P37v3
3Jk5u6aKQ5rG2rSfRWmNGzMpdRsslxd/n5RqiB8twjCdmw5RkXFltVvXscvHgezfhLfJhkg9uyqT
cnWywAEr0b0uqza5HdqkqDT4E4Ctfa+pkttIH8L44NVd6aEQT8pI5/xgJaN7W5CD2/tUAK2+Ld22
TBoAk7r6w4pr78mi1w3w29QzxA4knIn0EQj19FJX4Ga20jOznWewwh9AuqbP6RxrxZ7PRcXFbtly
Tjdjk46TPyoJvMZAi0MdY0BjZh+bq+O2dOm8BNzs1891dYbibmC+oF3LOYJxE8vm+VLRaeNUi9bz
7hyE538r17EQmcZg7zQz/KYqPCm/Z0hCgyYqvGuPYlVGf1wcuxkOGAYwPJXVxT1nEjNkZvdu4JDG
JtwmA46Cxk6KdycinfOV41TmQCPztDfaRVb82oAQsN8td4iJkIDA1Ae2omtvoF/aVvqF5kxPBjL9
XjtoSTolr7QBkaoQPpn13RhEVqV85wOd4TRZYS4ew5p4yQ0QSrcZNjN+rx1uiNT7LrTIe3JD8ix5
o1ngJA0D2EbUc175CHC2JMp6lPX7qI1IJ66ctD7u+fnXvQyG+NTw+jHFWN+W2Ur4EivVuhu7Ki/h
G0BF9B41q+62yFnqZmdwqt9beVKk+8hS8p+mwjrJ3Ni16rkCPYWc/28tIzs+qEzQYr9oFVp9nqwx
BCQ0wIqdAzJB32gVbZgkyGWidqdRunWrbEtmn1QfBf4zbHp5xkZruYlZ79H/i3yDG8+zf1s5h/pn
rR7d8sFNY9FsnCZpeIKWOwHqHJPYvJUGTtFnBp2F8S0F+tzftxhukXhE41wFgxZP1tZEhcFBIK90
DTGKOxd7SYzf8Awwk9tqOr1zlDnciEfPSZNTgXISacJoT7KCklDV4Y+SjFDBZkV3YdqCcTSTn3Zo
ALpo+HKUVxSktPfaYkwAOtf4JkITZQ6oMG+CWFgolfwnjlMXqGHFcen715/Wx4l4/RwdhhPYdkmN
QNx8/m3FmWoBTumWuM1lpmqn0n2jVBXZn7nRi+yP5iYF4ZhaOG/hQk/xdooWi2vv8AFsOkeLhPRl
ODX6A0V2qj3JD1V2IlvjVcDhXyh0OcS832Vs9c6ziFK2WUsdaoMdfY76nxW53tGfOurltsClFHpb
r25ML/DahJ3fFfP47NGmivFJICOoIsrOKweVT1YX/iby0m0U9S4Ig/M7gIfIzdzcm+5s9JANdiKv
+2YoptE98M3p6p0pe4wEXt/FzUPSqnM8XPkDLqsww8FHyTCdZpB14aBg8DMy7u61u86m2f6Qtqp4
kGbXghDIQpV2QkL66R085Vnuvn76SxV//vApvvBPUAYyAkXbfv7To6ykJd+VyT2oyiHF3K8Ux1HP
SKxTrcq5spKu3faspDS3ARZgZjN539atsNZSpdFirb/TRN5LjkGuMMRNmKUwkFm/i/JnVxOEEAzG
UKUBECnFYiFUFG2Xq63uNpusm5rhrp6Sce8S8GX66iyS/lhURabf8roOeQbgt2jFldt0+YB4KxbE
PANxAh7WmABVS90kinvlDkekq+2hGar4MGeCoE4lDgc2A6v/rnWsl1cu/MnzwdvCrQLdxz/XxgMm
ROWotEl870ZJNyKrpG/wqnYCPje6odHqr42DL78FJvDAiKigcFyyrJ+/ECiMujpK4uS+TbzS3FGu
Deamp3wOv1FJu/GTq4ZahYCzid47EoSa49cv5PKtrV7IhWCm86IABKKFd359TldOAnfBu6u7IjmM
4XLgZ1lVjx3Dkwc9C+f+Sm3x0YY4vySJFQtFARwS3/YaFsiMOKtyVTicdDUHuNTI2OGITU82d4pa
yvpnJtq4CdJRokiNwNIhrymsyP2miSn/ZQtNhKCqe6DazzhSobvq6pTb1waln5S2FgB19EIMryFk
rDu5qjI4lWdLcV97IXWjPyl9Ov/ph7Z7VCYoKL7MYzww6TK6T7OoenIhQi4I5jbUnqKiaguxw0ek
tPd2i0XAt/U8Uh69IrORG0xY6W6U0bDelVBTZLzpeAbFTjh5L650Fi6/JQKXWVV0Xl5kNGuIe9HV
1dww274vR007JCJBJdSrcaTcxFGGkNpXDHbFLU7NorrmKv+gUKyetcU+x4l30RrgWjt/vaIykq6m
xM7dkCTjT8tF6keit12gOHaqQbB6zK3qEv3ThqG9wefrgp9TYTL7gITCJujRqEzPE1Brye7dFfnb
bKIGfE2YrM7fyVLoEDkqsVf+quvJuLHstBch0NVoOca3ArTW1nNp1wTjnBeIix2nbrbN4Cnjfa1h
Avkja6WK5VM0RE0jt5HSJ4XwpyotmTUNvV0496PB/PelJ/PgFlJcZe6aHHqez6K9yKaJDGt8qKTF
G59pxykGe6JNoPmo/B4MVYzZrnIbg9Xr68/2ojvDd7P0+RczA8Lw9QLpJE6FtK+mx2HP6hCkrk4E
h9SV/IcQgDgDRFIwoXZahYzpEJdO8ZaUmql0t1//GZ+8WyiHlhEaQx6mHathQwpseukFiHuX1TLf
KF7DycCNZhVNdWMO+7mx3U0qLRDQ//nCWOB4n5F5IA5bH3WhZHIUEYReoC3oUkp4ohtkH5X8CYpE
U5jnyT2mmGvnonWgPTvqwlxhosaqYJJqtyyn/+qKOVFOFduH892i6nacQCa9LXcTvNPMLzO3/6uO
VRL6PdB47xCa7vwg26Jot2EzmAp6dhOg8hAn7l2STO62p8pzlnaeFu5mDyg7vn4vB/mtwuX8EaYp
ILCmyafmgcJVc29C2hDTXeRNiX3XT1bfvmUTkQOPigP76jTXZvrWjzXdEqUewMFYITTtYct8Abz+
pjHTsOg3kKmuIW8/Nqnzr3yh8lLQsofhZdZXr8EyNHCMQvUQU5cJBmim+HJjtGkxnWogNd/5YikR
gHJ4L5wLyl+Aznt33GAAnhuk0Qwoin1RJMr/kNBCq/36Vfnkr2P5MWhowppebBTrBmKP3iAKXVzA
WTfj0wNoMUS3phZzxvDm1HX2QiubhyHq7PBVr8acApuwkLiGSITR8MXD/2tsAFzF5ls/VTI2//PL
TN+XUgebFj4xvqPzl6p16OqOeFfve2tIDqqbYLWQkt6KuDVbXpQ9Gc1k0ppIrAt5pUa83P+X46SN
FE9fkBdrNcgwtXPaw7Anh6Jx/yGHBgmnQ1Q9ooMOfZJdxeaVEuuy003cJq1cCnB3CU1YW2h0J6n0
JNTze2vEY3/XZWFs33jh4O5lXBxxlcz/pLDTfMDB04stByTN9eCVRxVoYHVlAVvrgj9uOT08imR8
lpfdZcSqbqVnTXufzL0yxQEKaLXf0GZzR8gx1qiZ3yy4Zk8dXFwlgFFvZcdurntydZgy4sjwB8y3
EbENKgLG57ocetOGexC2ymuTKWZ4ZBVSotsGXFh1s/Cfo28zojT7WslsXzxJFmG04jCEF3cUFez5
W5SxaeZGHTf3onDT5HdiGFFxQhjswplnNnswESaX4MpZL8GpginE0JDFw3cphnQX2wqRHWxdGrAR
hVZ4AcSZ5k/Amur8CvHnF8+o7YuTyrgOEkU2h7/DtHeEX+OgzzZllbuvscPJxq+1ieWeyWfo7LUi
w7kAsKOOzWwDUd8cDlaZxrgBo3BcUAUJ5UG7aQl/ym/CLsxdyAi6JX7bJCr1G1NJVWvLULcEgxNG
HG1nvSGrx7KKLn8UVmZ4zJo983c4JJpyaEfdbk5KNtpLXWZjc8AP5CJo1fT4prVkzPwzRZ5x2/Fe
1r42mG3rVyqT5602M065tYGZhjfRqEEMtDKdsg6mqUMge8tg7c1OGbh/pAxXovIJbserkNmpi1au
GdxM+WHDhQcSEBkSTvLXq9jFTgvpaTnCUTUjqLDW4xgL6rhFloy4V+xC694jq8fzFuLwPBCXpEBI
i6g6FgnGtdXz4oDChVnaGRg4tJVZJM5fqzaqmIO4yKCneZFcl5YS3TT2oNf/kMMQN4e41irnRsLl
LoOJpeTdGgr715zVKTFN6ph60y9hcYJiMpgwVWR5icuiu01t0gwOwtSIpfVbUNfvEVvItRjEtdqR
zxuxMSO1Dxk7k8KVPEEf09nI9SK59xSaH3stmZyNMVk4NAwZ3jOpAcpOujDZ2GE2ZPucBkoUmIlm
+PTCHPIw4KhfaT5crn/8TVRvGKtZcACarZZ7QBhqK7M8v+edbyfyXkwzQW9cSue+ERiOAnJZ2KfJ
DjF2jajle+GE3i+MYaRwKkY5dN+/frUuFw4quGVGzcRvQausehKidahiEI3eU0TMqu8xXdw6Wao5
NJod91a1KZ+/vuKHAfWsYPigAC7YbLRQjCxWW3JGxZClXUnoQOpWEZTgmrwiEj/UFDEg+YoBncsY
A2dpZjLqg6kbuA8bF8gacopcKHX/TcOIUdxRbQuIqIQDeACbTfoVg++WYs6jK9/BxWfgMmVmEIlf
Ekcmdff5ZwBtlDFdN1j3zgjarUtL59nN2kn6OkbLZ7zruN5yxMVPRR85V0ag5vIvP7td7oJfWAYU
VFcwR1a3i2hz6N34iO95a9wivVUarfremmpJms7gCiJKWseImPMXFeYTfWvFTWKF/jhJ4mwcbHXY
ODmKYmtk3Kb6ETkg71HrTuVDlQ2pPC7Mn2mPozGDrUESlh5IsMjHoe5H+swww40ocBWvm1NYO2k8
PauqYrp/Uk2mf820iEl50uM+DbTcmKJAZ4z+EmPWGv0JuJyzDU0H/yExQ613V6hjqRPt1TceFiIU
5zFqHlOvrWTDMqNom0lVC/FL70p5PyQREgU/Q5hodIEg6uE4Ghpm3ytv43ptZXlgadAgajiMHIDL
nT9bBn90ZGu1OIyyLy0URS2fgTY76h5JdHfCqEqslrXkKnHqupusLt9h7ytv1Iq0Ktbrdj+ZUjuY
WuSekmKAuG4TJOaTI3ft/HHxl5oq/1nOHpRq1LKrxTgCD51gH5cHfPPWjZtl8f9Ketw3E46lbaWr
5VOW/kcmF2vgol2xGCqCWuX6q2vSOSiHsFGGQ1bDLIjHqg9CVS8C/P3DjUZN4seG01955Zc1599v
vIsqGnU0DVq6Y2w6q7ZUlVS4r926uynMOX+xHDiCfsTMoPUblUb+lTdgvQJ+XI21iCR4msFo489f
AKf1FCLK1e6mIpiR9lcRq34Hs6raTNoY8YJ6UKv+Y9G/XHNpjCBp4K0jL+T8mkLvh7omNeYG9b31
AyqTnDeVK9Li0USaRtyVIrOXvKXQunLhz24t2yGnNEQmiybs/MKwFzyy7rXupmwbuXEGq5x3GL7j
xkdE4VwLuLi4tfRgmaYuCQ3LeHgNgZA2KqSCI+9tbo7RZkztZOvloJXI/n6XFVX+19/yR8fh7MXh
etgtuCBKqCUM9fzXdbk34Bid7RsJNjsjb6meRIdueZHbf8NJZg6B0832/GTHU3WQqVLZ9xmhJdW3
Opcct+tZE79JS9Fj4FyKAletNdCLJHgAlY1uJ9YvV8vUt5oVbdzqE6injT2UyUuR4FLbsuF53k3s
FvoRhBioy7QAGHBfSM8ebrw4y6NXb5oBaO2KNsSrveWFM8M/scgt7S1iGsziAWi7nYegVrs2+yPp
PmF2r4WFATlPrDqCWlnSwSuKOGwDE13tHxUqa3SnQm/LdkS/OOJHymm3u20QZG1qstLELRF0fR0Y
5mSxnrPK6vcDZfC2cBFuBbI2kEjqg9OXNXoHQ+P8U0S4x4tJFAiVnb6XL07ipeXfrx/WJ+8GXUGP
zpFHeamuU2QVzeQkBAvgdiqFNr/oUaIhIsvVv8Mo5+4xm1L9yod+8e4zzV6gEbRvKGisNfzei3uK
PSuLb1OpZY/IRzW5Q6io/lbiNi63X/+8dclAsMr/Ty8MSN2UDasvPC/LlvbBhMCHeE6DlgJdQ9D4
48YNCTVFh1ltiwa0le8p+TVPyyc/FH3RwvMEPMIRe1WuWPHghjkGaD7yMUR4oasHoVXGAy9M/+fr
n7kuTviZizHTRXNNfQIz8vyLywiV46gm7Rv2kcGv9TIhioREs+TKs/vkOi6SZiZ2CDkR2K5+kuY1
oJ3L2L0R0BLMH73aD9Yhl6baXVshL3ZZUCagNvDoEVbAUrJaIeNYJ9iCuJ4b9OPhEyPY4aQKF4xG
XlQzobUZIzNv6LMro5jV+/Ih3+TVpBEE5Jhz/OqyGif2TvajcawST2yzlERP26gJMJWGUd3gms8K
n9OM849SRObN1w9xXZF/XJyG6KIbxZZEEOv5UzRBAaZNE+pHzQOmhRHcS8M6aNy5l7cT7FfjuemT
YT86lUH0lmIVDx6m3IxwYUu9E9HsTlthtYNFC53oxIek6YenNC1cffP1H7paMz7+To/pEWdRVIG0
rM7/Tk0Q4kPYu3aUk6N+14swSYK0GbuAxTorNtKV8fPXV7x8LDS3mQAtm/QCqVpdkS6ciuBB6kci
ymbx1BVT8xrpSjZtRqfXWvxiqvYLfHAkbg2nMb9/ffVlv/rXfsbvxSnKWJB/Lv31dbNsanujYhKg
H7uFft6MmvXHCa0+UAqAcwoRnhvsqt6uyZjVN4o9X3kvLm837Vxay5yjF4LVR2T2v/rd/EoTvfhs
HEVFDE1fVkRiWrn+6gEC1oLKNdv5yqq5Wrk+fjD/gFvE4R30zepFhAnZeYTNm8eQeJ4xSB2zf1XK
hNaDGdf6t6/v7upL//+LMXzFdMVN5lx3/jYR3afqTVVYx3aiQ/w4Oq3yD3gI6Ma2oY4P5MpF1GDt
f/dowMV2Nf7PwQHnrn8jtzRRct61I9OK9F1REEMEtHKcgwmi8j+eGT5+Ixrahc6keQuB6vw36tAn
hhbl25GJEdVtMirK0e5D9QmoJgq9CHfXpmy68crY8dLUxju7uPYXmb9Nab3a/vQotqVehuaxErNH
UIKJzFp2nVMFVmyMm6LIm/81cGUwnSuk0c6W2OL30n99/YQ//zNI51qIX6zn2uoRKyXso1FxzGNv
KBrsMyPd2VCe4YuJQrnT2sg+2MlU/Zmi2H1ErBRiNI2vGRDWPZ/lISDBYHfU+ExtJsrnD4Fs9Las
2Ul5CE1X32oTgJ891AyB+kbEEDR7hFnf5nS0C3wuKWwWbxjmZUGJsht8yfV0ZbP55MMGDsd+zWwY
kOjahm9Ks8hSmZrHOk8RhMk42gHd1reJ46X3bVjJK+v25WcNAo4qCHg5V2USc34DogQHD6m74be5
xmtAyk5e/VAzdO0FPQp5ZQ25XDSpRPi+TNDz1CXrndQL00ip9Co9amNVdE+tTGZjPzZDvzFsJSL8
0o17Z1NEdf3LJjfop6f2gK2uHEUu1xbGQpxGWLzp812Y0FvajEppTeWx7Jr8nb+nC5JhMGSQlrk7
78NQ6HdpSLLP1y/8xYNlneZtX9CZtIxwnZ/faI1NqRcDVAf0E2OxYyLr46WGC9pWza5i5H3lZ15e
D3gEmtlFUo6sdd1hLYH4T0hDw2OZjlF42xpd8WJWiMygIomm3abmOP+3mRUCdi7JDV16IKyg68K6
APsPisn1jo3VVt1t6Vnxvs4c0oIrqxiHvTrbZnrltq47yR8XXVzTnGV5sy7MNZHNyCQrc3HKNF2Q
7kOMmfwJkMmdX8ZmNJONbChRD3rtZQ80ELASTx4xswujOx9v67aW9bYf7Ei58mFdvOugi8iA4BC1
mFkv/X7RZFX4ybxj7rTdayoJyoLt5IIX4khvPvV1ymmV2WZ2LPq84PDtxFcsZp+8AVjYEWypGIgZ
TqwKpF7L69KYJnHqid866CLWf4UlYE23lSINUi0T1wamFyUZvxl6xsLhRQ4LNfT8HR9DwgDgfHhH
WOqzclcaWX6bVa7L1zwS9J26c2VuohhjT0CbgDHT15/YxVpmQgmA6MBZZwmhWq+dmdYjpQesdYrQ
+iS7IXWyfVOlItpbjI+ufF+Xv5Xk2+V3LvIdizn7+W/tjTYuwqFOT4mitLcV0uuX2aqN35j0fnog
4nZQNdGowxwCyvP177zcO5dnCjiUOgzlkLm+tlGC33WAhJ4SGDjfQf6ae/K+1Nt2UOQvO7JK0HWI
FtpQQZ0zFPE/I5CqKx/7Jx/ewgKmW4YnfOFnrgrCwibKBwi7czQackUlY+G2fY5HoVhPDARAAwBM
p3qJsdAvUbGjEt6YSpGOvlYPSUFAU6Tfy0Gf5yuv/ccZ+qw0NwF6IC3AAvHRnV/t6UVb6kXvph5V
HFv7lrhtq94A33N6P5PqRLA5ucMhudFC7e5cu4nrgPScZhshKhM3LjktoL2SIUwCQB0JsLlyzH+Q
a+YaB1w8ikl3fIKImzAS2HWON/5DI7r/1kKUn08kA1ZDwHCqrrYRhoX3K09+6a+ufxuMGI9AVVqT
RHGcv3VJks6a0/Z8YbaryG0sDCewYfPSSXJaLPKxAP2vmVAbAMzcZZOOZ8OR6b2j9tfSKC72UW4z
fwiCQduE1rDueXdsO46NUfqIjMtiSJwZ4ruwNelsG3UQvZ+7LpItYcvk+eub8MmF2dToUOF+4yyy
bjjYcPHLkCXo6FlSI6MF88ZPRgFpvwcRTtRaOvcvkYiU+cpnd7m8UJGpzJqY+JJev25SsRCQnJuN
4tS2lpbDw9fqAKF0rZHIOiZXGu2XlemSuAG3lTYHhzx1fcJzKwRKPSzxU5dl4i/KnCbdt31itE+D
MnjWdgINtITA2AgZc1So5TMgNaXaGFpaG5tGrZUr39Vnqw7HlWU7+xAyrA8OihCtWfd2dIqHwnmt
2M0fu1LFiqUZIE5Bntc+08PxNs/NEJuM0o+o7qJ2//XT/6CKrT6BDyLG4qqlQbaWAiPLhdXUCu84
KF1R3ZqxMrs+kQw6oUBYFedtHpc9JL04lcATe8f6KawG2GFlZkl3M5ZKEb6GxtSGvmJmJBIjso5Q
UdfOk05s1jd8UVHuZ7Sx6iCcxuJ5Ik/BCkhkt9pHiFxT7HdmLh5mEWV/nY7Cg2Z3YdxLD67rTqRG
Ej+7atxFAcoNF0yjBTqLCUIKUhr0cWgfNE1mW6tDBLmLKiWegrBGbbG3ylbZd5kLMd0KIe7j1VVD
bwP0poz/JFpU0zrvSNlJk8lIgqbnvSdcpGkIorS0JvIXPSWqHW9IVJ/6tviGPLyf7luMcsOmK5Wo
PqjarBpvhpWZ06FpTX3ajqRyEZwRuSX6wLienwj8NH5XXqHh2EmT+PXrh/dxqls/PNjX7Bzg2/AZ
rKrgviszS6/t8NiaxfS/qRjqeR+5im0jS+tiMyhJbcAzMmER9PPGzbt3na1MEJHu5dkubVrZ+7Kv
20cTOKvwe7fs/sCgrOMgDcumulJQfMxcVn/uIgTQOPNzXuBPPl9u42LEySE85RjNRd5v8GniMSpF
OKlc24qiu17vs/pJtI3q7hWEVZJYnoGTTJOHvelXUFE5VMnB6GtfGTvV3PJqd4yWmkT482Bo73Oo
8h4YmVq9aUOSPju5mphbCJ/quNFaqGNb7Mf5k1WR5b5VELpw4SbHygYwVK95y/vU5P+BZbnNau6X
X0X9VG9bJAzXvv+lolnfDDy/nBERWi57//nNUGnIkG7khUdG2Yb6xkZH1IiPpTESjKimyvxZMBwj
JniYCvUR66938GJVKQ/YoNTBCsKeoNSSrs+1M+xloYtug4QsNHoszZwEzv8wu3XM0p6M4pQyQZdP
hozmXwlmlfgRtbF1g5unubIPX16RbixtNwp7BrB4Es6vGI1GW5Wpl58wU+kqIT7MXafc6aUvmokR
U3lNV/vZBaEAsdwxnaQXvfz3/+r3oZei2R821Sm3B/eGHZBAlqljzFwhd9L2ahNWzc3X3+rlNksr
HSkt+/hnnedMKLk3a111giPeWL5JJHqTGbMWdHmRBEaXA1uUDLeuXPby3ER9s4yd6PrBL1+XFTk+
D9eKneI0eHXoPMbgl8sg8cb6f8QSYUNmBD97oJOXye9MMrKNIkzvZHdls//khvPFc3pjBAMbz1u9
U73Tx7qkgjmBASOapkHuxnoY/bJNfNZlXVZXyulProfNlVENXE9mb+uzSzuKQYHkJE8lIUH7vAx/
ewXiLjxJzZ6kwuj09cP9ZDPnpzGK5bWBNHgRmVkAHRqmyahPIXkE2i6ZIpw0LjTykCLZmHaSeiPa
UuNo+l1PP5lNqS+z+IQ9qk2vHJU/++3YelgePwRP67BTFQwKSRG9PIkwHPZCn6t7I9WMGRtn+URu
Lnrgr3/9x3T7fClbDH7UkHzFkLXWRA4mVibwgg4dZmwSj4lR2HqnQTZ6N3Pl0EtPZCddUhkEl1ZJ
EkJoiI30SQUTWPjUu0Mb6EntwslWC8WA6a45eNEhVhJFaKYcsWvDJFpXFGoRqN2MPKJjGYkwenUG
rO8y7XeRVLETDi7MaQSYZWN980bnWs75J9/wopxg4I6CmM9pKWn/tWx4ZqIYo91mp1p22YsaZfYO
EzOGgMQYDlU1p7fse7df39xPDoaMQxZnCaWijcdttWnmWKoLGc7OyQTreeJxombQR+N3PUh9bytN
8oOJcruLvI47LYRdHWpNU/QgRMmUk1yoTf/522JKpBPPw561sDOXu/SvuzB5bew0ICBPItZS4pcn
kolzordG1KWufl+lgOyuVA6Xr/TSTsZhwwADVfWFvyauhjTpU+eUYVxRAKzDb+UmTK9xAqoDT6cc
r5RWl6cTrmiQjbg0/BY+7vmPHIhMQfjGFdNwnn9FcWsG2TzHti/rot9+/YixVPBvO/uAADdDZVz2
P5Ytfuf51UIrrSnyIo9V2pm7t8hswXtgv0dW/E4bphmbncDU2oOsbGOdtL4hhUktok6Yr3zZmfcT
nJzSqD5fVD3dgR1VSFEImyS7sUo7U//yvTU2zJukdzdlipjurdVDcj+tcEaZlpDpK28wuYvDqBJD
iGK0pd4Cpz7eqiPAhRfRGsJ8XDDMqV9ZONe4EVrSGW80qHBDHEa9mqjze9p32QaBlTIdSOfQH3SR
N1YXQGxSoe+bVqdzopw8/VXhjMZGUEXjC2fcfiYE0SR/08qNcEcqDlnQuDq71FeS0Pnh9Eb/uBT0
6Y1Em7KzhjFqN3VC53cz8D1mkH9QRvpCUcdoCgYyC9VXPJ+t6qeUnGFQDXI+ukrtOdvM8vr3yCTc
cuNapfqUt4P6rI2WNtm+VZh9eJskZRXe25FwEc3GmnXM3bApoAFm2g+rSJsJMbgWfkvKEQ9jjk1e
bkqj1f9Sj1rG94LPsLwrhUVWK066+n2OKvkmO9pn+07Vmju+ZwWGDNiI2U/TcopfZMnA1SBX/Sep
kPUxNkU9BcyRwlOe0pACrpqmQd7TptuUddbcgVQtkyCuR+dkA/D/Hoqhf0mdNPzTp56W+XTfi/y2
14X4WaHO+0trUgu3MKxr8YydfjaCPOUc4GcwHIyAxJ42eyyMPhweE3Uo36HecIqatIT2b214EfT/
jOwRWB46KVwT/cJqE3uN2gKaL5r3Ga+IexdpUVKTV+cSQkR+mBftOCQK88Gdw9Y7okMgEEBRc/vO
1afhlXZnmeywYxd3lGmuF0ibwA52hQgSyxRP9dGei7bd4lASrZ8kdkWoPbW5c3KIHHN8FbDNb8tx
yreu0of0kR8Vbeapd7vtjID+gMo5131zULvheXJxy23mmcj6rQzT+m8VwsOk3FOHOShDp8teO6aH
OnEJJQh8s28054Wc7vB9MDnePuPJHfs7V02VOnCqLoz2UU5qLQ2ZqZebsC6nOahwepotxgKr5TVn
2vYmW8YhQcPwMN8mhEQun5cgDjiOW23cdIzbidYbI42zmFdBwY4XgWKQqDW0cVvvtZ99QebBL62q
Tf1JQK3ung1u/086OGX/bkYOaZo+KQR6eRuJbLhXe02Wv8WATPfIKHYGVDVIYhNJGW+cP10jkuGf
JopN+7GBgTnvcggHk1/Zbnso1dgb/cW4YfCIoJVaaeM9VWYorbtUSHXEu9JjtpskwdvBMA2cmjYh
mSGPyLKs/MD/MNu2xGyMdgBdkfZkRq20QJ+pFW7ckBPn99xKI2ID1aq9zeZ6oNZs22n2M9SPqm+J
fHY202zWzgmOnih5vmnjbpRcbfqglfXwJOd51m45/ih7u08sb4/zFE1aK2wSXOJuivtd4bXkI+p1
NgEghmkhbu0ZFdpLb1aefOT3huVrgj2T02QmYeNptW5/wxkhtK2Zt/nfViFC5spWeVEwsGsj41hE
DYzdGYKfr+sG7ZKKLOoJYY1uHUPgoykukRAaXI+p4WDO2LP2YRam1wQNF9sXgyr0vjDDKLcR/C7/
/b/2aERowu054J3srFD+l5bipaVlEW90YsCaK+XfxeZsATjnmMj0bzm/rTMTVZMMJiwqLoiKvtyV
1Zy/Rxxtaj+cLOukt3K6UuBeVtsMJCxG7vwyTPOIKM5/3UxnCWSYTqQMlOctcFD1MR7L4n+4Q7RH
TTbjQbUbY6/NVj8FEKjC2h978+fXu/b6ZMWQG8kKvUtWdVrjF3Jqppw5rqH8WZ+MUveNiimY1pXx
u1JmyU6qCUepmey6kbCUAYKjzLv/PJLCzUCeEL1r/GXehaMuLxF/kiSWPePJrcOdmujjXyXrmFKk
ko33QA6pfuU8edlItWALUpDyiznQct45v/fk0MHWYpU4NUZc+plF3Evi1OKhbmpqA6/SqseBXHF3
MzVZ816VYeHT7p5QlZk0e/9rXcj3teDWOetQjGK0O/9jQKXRMdSL8eQO4DKnRGsDuAYtAAerdY5e
q1xzmX/yXTED5HyHVghVwVrni2LambPOmE5WleGCriPrJjfS4fvUluE1a/568VheMAb8tEMWkiTe
/PMfZyeuEgpXlM+dJXWx8YzWgx9ZE8jpOUl7H3VSfmMAmf/9+r12+df+uxblsiacYMb5+KCYiqzK
+2io4MFJvXp2sYqFT2FR8D7xITY/ZiMS+0r0pdjkBeetB4MgoR9fX319g5erL2EUfNjI35j5rn+0
FfYV+MVnmkBQ4vOidI6Ax/pbu+mJqfn6YuuVi8w+WlxIR6nIQcQbqyLfmdPEsDFAPetDq44EOWHI
R7dIyihzNP3dFFUUXbnkxTiNUT7HcgIDMcH+H2XnsRw3kkXRL0IEvNmifBUpUjSSqA1CLZGwCSAB
JNzXz4FmI1YpWKHpmFWrlQWX5r17zwWUf14DRWU5QAsI5JPQLKDP4YLksshAKj1YRLkU8R515GB8
qfSRvTr7+TlYI5ix/qtik9Zn48fGtIKW5cHNSXSIXPGY+dkWra1541iRywJrxVq7SgSAOE7YfbCF
fgWKv7KIff6la/H4dUJZ/lLAnnMfP76hl68sFwfshoPTojs+9zMEDn+l6ZfdkyLt8W3RKt40nA+e
8m6cVtrYuqd0HrIvHw96IepkQDpIi1+dag9IiuWN/mOxEyr269kvqyeSx4EjiQa61Up5aXyKHeU5
h4Qc7zXxlAJz9tQ43tE3amKfWq2xdhC3+xoDsJrqHcfZcR9M7HL25qR148PHv3NZ7N9/WAsblYmK
3S1YxPNifeogiMllaz5OTVlDSqZW0u0sTGJXJsXLT4hxAm4rZ3BKjecoXKOrYurNlvnYyzabtuXs
/XJQnKUro9dpcvz7RTEZcj0cYfl4z79Xkdd2C1ntUSs1UqvyuEwOHnlZ05V1528X9ec4ZydkJOxZ
MeiEa3AWkD5WFXQIIXSUKVrT9UFI9vFl/W042Na6haQQZ855c47YJq8e/dl6TOl+s2Wr05PjpMVP
PcnLa7XRy/eCwjfK8mXeZchz+UGalZ2XpCYnjSgfXgatjtywp6r5/K+XRFV/MeEs3ydehLPlREod
tCs95Kd4lAZ5sKqbWTbpta3SrDH/+3iwi0VkwbAsrB8auzpblLOZ1QVJavgkMD5ZVa6adSLK4D8O
fhDJfWVPN6jE0icnzeq3GTPWcOUDuJiFlsERIOIjpuvLev1+PkAsYM059YgnTk1kBgZ4qS38fX4Q
ZlFcRLuuzsuDEbnz4d8vGrgAO2DEcIvl9f24+GFwJOIyfUq6JqKVQ+bPpvRU/DQTofxUQfKlNqF0
Nw1tR7r/vJghYKCMgmIM1B2a27PRPVLuNKuWuKkyiqXWkONdG0vth93K+qCS9lpN7uITWcZja81L
i7gXytH7q0XbGSUCWeETaGVfOyaDIertqKIC9QxIjGD98c29+EoAii3Sq4VbRbLGOeTLdEFwsvUi
A7SJO0HlRNi/grm+FsJ1QZemGb+o7ZaNJR5J63xLadtJwTorpic/pTzynVBwC86u9GNy7ppe3boF
lbS9qdwg2lg0rqixDq6Uclc6wXQsvNQpwsId2nkfpU4HhtWpQaCQudsOCafeqZmP0pVF8+T7Sb2v
dL0xiBfTlFjl/UzKKnQbTvVhV3Ki73Z486EIEE/nEnnfZD+StIXP8PGdvXiQUFRZMTx29ItI4rxX
0rCT8zqoA0+zq3moMUbvm0Hy5E666hqG43IoLP2UU4ktwtwPxvv9OzPMZowRL2meIGt3T0mSB+Zq
SNsHsv0ctf34si53Wr8B9ZiSSD7hbPSbJPHHtgC9bcrR0Wye1GJF20VjW+y9wQ6sFYyTrnkL9C5r
F33L7OwSS9WPKP5n6ubzSLHDiFoB5aGc56Rc662nfZ50Ic2VJ9sR0UAf28QO2vH8M4t9OhGtq8w3
h93ant7BVG+1bgntzLSklXcSf424ome5mF+XuAswOIthgm3yOUuFT7zJU1eoJ8Nre3h+hKXAs6/V
/Wg21dfJ9OqNTSr2LqPqfOV1udg0L08PFzFfIhXyix26EQgZR8QxPtUJtTxQgjWNc6JmbbVqUl22
O5HE87UAhospffkaaR5iHOIDRSj1/sVRkk2lh2P5yZCGGnegtko0KXVG2gLbteFTSbjMtmjzf15K
GJf2IWAFdgOYcc5e2KZx4jS1mv7JtMgUD3mq+jGx5oOPP+el53xMLLJrXquoXHwmy+4Q9xftWt1j
B3e22emTsck6sEZPpaKmSaQXMo4w6LVCbKPBK+rNx1/KxZmenqWHeAQ8HosH0/rZVaI1QtVWTsnz
hFb9lEpa0UYyZDdU+m7Tptq5dmrcLYzTTxTqnL3ikj/JZmivvFlnl83SBeKK1Ys+F3JnKmbvHzKQ
lMRxalrgnmBbsfUmDqnb3ora214DWPjw8VX/bTSbfhLpTGxQEAG8Hw0QoYBxHGmkX/lZhwkGTSuK
rCb5NAn1/V/HovFPTomLhPz3mfP9WJ50ZEG+bQBwWW9/DqOINgr4OcE43qTf/+tYJFhyCxcTAiOe
H2pFXGh+7A3J0Y8cUL/96MAPh6vcrLvaR8n18WhnswHPDPsnmx481nwhSBTfX9kCTnShokeHugjs
fRFM7b2eTXJNzpC/Nk3RXoma+Mt4LFfIkak4/D71vR+v1JiGMztxD6Dn+tDHt77v9QpOTSebYJcR
+H1tR/D3Eenqc6JCpOKcXaFhYume1ewcSul8SX1p3LNkt0ccp8OqcYZ+9/ENXV7yP06Jyw2lpokS
GbDA4uk4Gy7vYgXPjPiOHDXIGlSRHWqOXm0slRthpGvTPhXdjHYqKHZRYIntx8OfzwW/x2da5/bi
l6GydraNFC6sNq0r/AMZvMlL4sviFJej/kIpQbz4vdbRUQzMfGU5pX8jbH3aRQhLj2K29Ss/5WyN
+/8voftKHcpd+Jnm+0ftWDSVR2rYhxI689pR8/QTmoa3bcAh3lHqy1FnARTe51BdXz++C5dzAwZc
IOksOQESqHOW2kxbomUj5x40DOFHNH+kiyciffQqec1XvDzP8+fNespT15fH7p9NQwIXDwcjhqpL
u94OKq3WLHZE3pLisXMndP4fX9rZSvr7ruKP476iGeSYsFz6H7sisGuNk08Gr7Mx2RYlzKw9+cSV
roxWb9bNRFd4xV1trgx7eZl0fUnko/Kw6MrO/TpIcQCeRKN98NIk+UazSoTurMbtaLX6Cl6mceW4
cHmZ4BjY02KgYFdLhfn9ZQYzrS4tHqxDX9jkWg+puQ7spHuIojJyQsk58F5TJu2lj+/u5YvDsBzm
6QlwpWjm3w8bl5G+zLo202Gf7oxYOge/ZSdI4qH7+eOh/naFqHx8SkqsXu7558HRNmr7TtiHSTb6
W0vH8muUURIi5N6dx5Di3HxL8mg1/uudpRzCARsYJduwJejo/SXCWJQR/P/g4KKjupUmzKBVqQXO
TScm40ZDArtqfDfdf3y1F+/PMiqHskXKhtnt/Go9VEOtUL2PDcr27mOvg5BkYo/6YdsgpEKR2/6V
ES8eJQwInZeVcZl/mPjfX+dIJHHkj6ZzyLzJJCWlFMk+nfQoTIpar64MRoGOv+79PAAd8Y/Hebbn
o5djkvjSAs50reFBOBhCDnXjAoHBeDQE4dgEeRAiBW+cT8h6a/0/TyQtjivL6w562Y8RrPfUAUrQ
mwOAD1QWbrMyZ6qmIPM5OodtmYlpI5yuefBKs/rh1479EmeLntnSJ/2JBXxsVyb4YQ33czzQb42d
St3rlojEZu4jIb+aMNGmm0FojX/fV5BtN14S1M7enmTZrCc7isxviPrTfmX7vJvH2ay8Ymv1Sq/W
fVPP/Rekf6b1yAJnELYiyIEIdRREIizzInquEIQRDVqS9rOpDCP+UlaGFq9NkapPtVWWnMu44E99
6hr1PeJv76Bl40gHOHULb5P2tnws2ID98EzhPXZ2NBOMZwXafmhi680kAOU/3elbbYWTr6wQrGtp
FtYF7MmwI8j9wM+0UVLVKpcbQLKpOsaqTe6HWZjuJ98VUBkaLPB3XqrHD1hY8peSDSOoFG5f6NlN
cMwip0tWFskC1QpAoS+eDaNEfD3kg/0NYGhD0dIwZrmJp6izdr4q6a6LUfvZSLswN4MmHWM9WyAG
Qv47dQIF7oPsFE0QonMr6lPqTUFUhElu9bdeHyCayCAFurd+RD98RZlUIxLKTUz3NskGbusM5/9R
ySaOdqLPk9uGJOYm1P16+JnHDrmzSF4UhJRY+5l5BoktaL+Kl7jIoC6hIGik/lkrarDKTiGK4p5D
oa39l1tyPrYi9oP/hiAX2XZMTCnWfa8hLh1kPQZHrW71G2qDqBTaaZII0bpxBIrjYPO4Kz0iZUJh
1oW9NdyKFbbRjWrnJIjO7rDgowTsZY8KHc1TnO8GqMXjKvXjVP9ZG31W3+oeMP+NpKvjvrVBGicr
h0wsdVeJzpo3sSWcN+CnkO6YN5obr4VFS4+law3nLnJGdHK+O1f51gMLtobOEqkvetGMk7GyO8u+
6Tzaxyqksi4H4lmmUXsVMpg/20QszT/oKFRTuRGREv9Bici6F3OKtB/10PH1SDw0yJbraKoKAne6
GYYNcbvUkOOqUVVHFybR40eZWF65zrWpL07eVFZkyeeuPuXM2mmurzrUKm1IrTnXHvkakXIWZtUf
B4wtwNqTtvF+5p2pedT2e6/Zkg3VTUHIAp58zTONwniOSG9pZXXOT510b7kvugHQGDlf6PUwrz12
bj9b+xH46T3iTMM7uq1Wy1WVTsVrI1Np0y+ppbYhilX2/La26L4CORy6I8HJYu/lXQIdbHIq/xRX
1SD35WzgfmdBHOqwhnY9nQol7fYX9bC0/dVrdl3fJ3lNK2ZF6kFf7/3OqZyVLVRzKElzoH429cMU
gm+GIq0Fgw4prdOc+oa6gF3c5cNY4Ke2rOkX/NpgXBcp0zZAyinVkPADit5wZ832npaw7a/B5hlf
m2Yo71NHc/1t3PhjFU5m5aRkxeUZH0Y7q8fSJYkVGGYVNGFStyq+bZcYJmBAHTBFA+m7SUOdQgdC
GN27pRmLXNntqzQ4ZGAGnkvw0244eDF/ILCGNlSeG6NDq3hVthC8i2Njk7yHucE1T0JbAhBE2RUI
g2g+5ZsiUmO2njqpfwnErDXrgWAluGPpqCgieqk4+FZDfGRHaho1lnkGxUxSpGnvJCEB9o2Usfu9
FKN/Bx6G7mhrK4XuprD7bOP13If/miEbY/oXKu5XY1+NkF+BVYJvd8fIChuqWfG2dhoVkzXZpMMq
RtREIB6H/1eNFvjbUMTBfyPSxCe3saSzWs64FQqnYPzVq4zZx4J8ecq6OHmY3Qp8fB8MTBxFkgRf
NK23ioOZ6JncwXSaDxmvKb22qIq+jnEh0UD7Kv0+5p5+60kMKGttrtVtYuZ+vErmSfUbX2njIQja
6luhIT4Oh8msPXTVWoc3LrDeGs1sgXW6rZSbSNSUoNTopb/IGSmppFZeFSwZmwWTEEB6LQFFYM/b
GYFWsCMPGbZJ1/SascJKwkOa2y6/SxIyNAHSmNNnk1yVBJ2Yo4q7IMnHL2ggi89ZGqXzVgtcWd3Z
mdTsz5at0TQM2TRH7WEErP7WTUvqVWPlMv9cjLNzmrqB6FlNm8rvddSNL3oinXyLtTowt+Bpm5tk
aeYRydvZn9opd41wUC5OuH4pQO2kMbs3XomoN/SQuTwV1IBfIfMZ8jDO3gBES7Y8FRv8PYdvwy9W
Ct6DWFnkSxVbWcWclKOuLhFvRTC891bPzQ1zwNC3ZiRtmwXHFre9M7jPQ1Tr2EulExxpjMfO2m3t
TByaSA7tweL0123IV1T6pqkCjXCmTCFNLLJW3lhpX2D6d9OkXacV+Ykrp6VLGbpp5wy3DiErdwMn
X7nO9LLVKamKRTBnuelNEcTBuPWr0rVubLyIv7ImQsWYwPMmTmAQXRaCqmgffGF7KGD9tMg2HP7V
q/JF/dJZsL82VG67PadanXaPoGgZRomTfxZpVCsE5nrRh4aWK7wNAQ9rh91BPaCCI16KLaBxN1W1
xz6LgOKXIDe9+a4sbB8FakbuXmhwbinDsWULw4pTVvBfCe7RQjs3Oo9pKDB+enZaDrD3h+620/zm
hxbrQ35j6UP7aghqSuFckQjwqIsCn1LflP5Xy2lluzIG0b9mmjHmB0UQYrk3jTqKT/wJK1jVWpt4
YWsm6s4fMUuc/KQdfnl9jE8ycaXTfTGqLq83cdvolF4LYRl7vKtLXtM8wbxMbaMzd+nsdw9OorKU
C+RcuG6tyPeJOYyaiBqKWX+aVI1mPGlyIws79sHWKzSJLt35sxnla1m7/SaoWmQ+FTrK1571pNtW
/ghhfIhHFJ5OPrjANmMv/hbYLeo/2htmtuZ97oOVE7u2H5rY/5LDWIkp22m6P3lho3SZnpQxlTYF
VCsq90U+JBsk6060K7zW+pImcq42HblBBKupiX1ZEMzTI+TnUe7SkW3khnRVl8IT+zRwctroeHsR
BPmDlmqDtY1RQvqrevb8+yw20EyUyOJv68Cq4mNrSOTT1mTY+V7lsf+aBCU+OZj6vbsVY5lVK5Ek
kWR99c1mndeKpx5USdkd8U3hXHNwdiRfJRKhBq+kwjFUIm5cuxMbPNT56Dr2BbgIdu21a4jbCCR0
tJN1RExgWkVpdsjBYvAhDvg/QiqP0JvLKUUwBmI+qR5c2zGGY8JLj4C5lNGTNydaE5pabCgY1EH1
i9SjHPOIw1bQ8VhtjoMJDVoNBR9AnkfpSS9we5CmSakVa62uik0bxHgrWlTDM0LnmS1dIQGthzZJ
0aSJeoqXfu2mY68vL3UmqOzH8aa0/UTHh155xj3+pbzFjyZSGepBBxZrcpL8lI/z6K/Huc3v3Mqs
mpMQZrduwWkJ0myqju+3reexe3I6FbRr2l78Am92xHMpSN180msjGlYYzjo+ABNr4nZotIo0ZatN
jAOne2Xk4VjV3Xhn4urJD6YziSBsK8gHTOBJvY27vhniEI098o8F+sgu2zPhyIOXidqvld+MDZUO
v4/XRl9k1bYgVDnYtFJpn3OK69Z3P+FvDmtMStEK46arrWvQedp9V9sGWwNmrnrtNzXDSmWK6hYQ
bss2RRTag6zm4clvggKJgFRdDkIWIKPWdMzfPptT4E5aV1Y39JbM/GDbPUp4I6h4cpUxTOoTfEcv
WCECqIdbuxVsZyg0Zto9O2u2Xk4sS++RlBntBSu1FX2fB9l86gDHdzutBZt2xZb4t6oCvSXqUBSR
OQGfFTCcnFqM6mL7gG74OPcIsUyEsqtIafZWF9PbYpTdXTnaL3/n+dEXNH8AwhoUKr6L9yftAQyK
JGzPOtCh8LIbCy+mtRZs4CFTZ+OQLpG7xOwaSSPNY5QwDYX10Jv73NEac0ueFUxelz3JM5qQONnE
TOFeSD03/UWXgafgGnFyozcI5tZgO9wnO1B2eQMR3/hJga3cmlMyJbeek/PwOjqf2lr1CkBVq3HY
fKi9LDVP5jiIEcACcPTNZBc9N6PNs1WhV+WdP/RMiqFGRtz4Pa+xOYTV7NtvNFsi+2CIxH/WQexN
N5Ucna9uB6ojLFlC3nCicQgM3EhLt509awWnLx+pCd+oJFQ9bXzYwfnQFVu7KnBQdXCT/B3ZjHV3
TD3y7g7gnPRuS3loPk3uYJZbgzRAY5NMbv48Bb5KnmstmsSaIyGARFvhp2Z16KIrPYel5vPuCQLG
wROE6oEGB6WSs7eGmlo7gMxLjlpQ2g9Da803uUhNWuNzMVKmjr2fKCSbXTKqp49fnssqDY4Z9EdU
pNDpIDl5/+7EnOzJNquyY9C5R98T0SsM/0XyNqTX7MsXJSgQtnieFo0ZUgT7XFdFgtGo4/9wD2NK
22/q+PYAyk6ruhEYBqLiyj39SyWe8ahe0hRD4YsW9P2l0aqv6QVEzsGtg3RvpnN2r80D2dpF405f
zIYUJo8X5WSmilzRPvLYA6q+to86Hv7Xj2/zxQNGT0OUBQ8ZPD5ar7OuANtCM+hKtHQkQvb7plYm
7gWC0lCQIkoUzPrfW2X+lyVR5K3/fWh4GDxfiBAOWvP3t8Go44p2oe4erHjZ13F82bJVaLYBfRK2
qlGpvnncppOXa/3246H/9ghoA0BKJoAHoejvnJw/iuWWje5DeJN7oCUCLa+UlhcyNUQLgUBTK+oi
ZBkPlFeM0OgAbIcwGsHhdqyan+AdF+OV2fkvryAwSP5ZWI20FM/edsvy6j6GHXOY5r7d1UMZyLU2
avpRjUWdUknLxmvmtL88+YU/CfwKnTWF7bOmbBtA7M+rwTnAAzfXgBji3eAACcZLkhxNYxp3bUOI
lDXb4uHju/+XpQhdHHJOvm3LZr5+/+BbYyScYKRTEXSdvy2iOPtB5bUnaD3QDopk0iUmYxb//rrR
eaf1vnx6fHTL/fjzkZsiipf6GVEmkBR+FEVgJdvexKw2mN5QrSmnxCsbOxcU4mkOrilk/na7l84T
/zMA954PP2nj3HmARw9BjumvhL128sdpuJdD55WrNmmin3FatfuSXby4shBflqDBRCHsQBSDZg8t
0PtLL7H7FRQ46K0qKg1hJpmUVhzUSVcN2qHMwgy992o0OTG5ae/ewpMu/rl/wpeMuYC2NWbx4HzO
q1RvBW3iOwcQhSZqXRkfkAvd5F45X1HQXH7bC+yJrAPIrUBozXNiYusNkCJn5hVFTbffWiX8YlZI
n8KZSOxC3vSiwK7TEMnmbQOZZ/JzQK092aIa92+G3uivteYuIgOJggyIscRZu+hqmPTfPwAX9K1B
8qR/SGrp7MyGTXxos+vfuUUwn0YUTRkZy+N87xWyK05KJ6XgZJfYK04CrMUajjUVi9xIm40mWuTz
//hB0uTnpWT6Zz5EL3/Wqgz8liXYV9mxqHvqsW6G7ZqzwNqIPfN1tqtND6asuTLoxQfBoLQN8fqg
0kC7ejb9z63d0n/I86MjDC0JGzc2PzVeLk9JHBfzoS1SQ1FDmbJkH+s4Bf91OmB42j/wxgyCTAnG
eP9IHF2arLk2eVUDnteuRDoetjTeKC8VhtxneCqRjWBawGnn9o8f3/DLa8f3/XszDiUE7e7Zxpgn
P5gznehDFDdE0Jg1nCQTDtoqbuPhiAmyOjRuN8iV1JX+9vHYF6mqLHqw52CrsfNG+HQ+G1gci6Za
TOlBJ5vwmUTvptzpRjdy8spoVyNnDOqbsZRoTNpEdNGXwSTdZF2rXlgUEkhvXttd1Zfxaiacsfhh
+GNtnkiPivVdLhpr76p8/Pbxj75YH5fVYlFN0bdbLEFnH1BdDhq1P7tmy4SDlyLFt4ncla3pNL/6
MbCv5T5ebj4ZzuH+cHrh/+e6KaMfac9Ktz4UMZB7m8LqWwffYtuVRptdaaBfrIbLpdFJWigTC/Pz
7NL0isy5sULKG9sIJnOFZgubpOWS/2iMaboZ/F5/StOpv7LluJwnuaOoiWi8IhNlxj9bFRbSAjNj
bxyaQPTjkaqquemssr9N2Xq9yIRjawNwH4N0UIgozCqtfW2qnoIz2ob4ivzn4o7j9kMfBsuEqj+w
yrO7UE8ahZZOWgcDRM1X3K/DnW3FVnAQgd2X/+be1EHQIWzmZcLaiFb1/MoJ5hicskKKQ3ELpSNR
3I2xT3nx/INmIlkgqqPBXD5hOS2uYIUvXmSfWRZcM/ZNvEn8gvfTzoLRTUsOuYfZHQszNPl2bq2S
3lRl9ndu7d1+/N1c3laGQ7JgEEfMEe58nxuTBTxSU+sPDabvdd1N2T0Gxmw3DsW1/dXFe8yV0U5H
tIpSAiHX2X7SsfG4p3PZH8xUz3bCNqNNBmxsJWJKncTymJ+EEXf//CQXhSP9/OV+YlJdftQfmzqk
IF6HILk/BKoc/HVSukW/6gvMUCGNS7vYx7OUr5kUY3H4+M5eTOGo1Zk9QRsuClL2Nu9HrqnWeMAT
5wMSsuirPcfmZ8q1prOxol5vj1PqkdBGMBfADlhQsB0+Hv7ybv/WcXE8BpMLXvBs+VJCNBqnE/tA
9mGAwV73krCwi+rYDbm5yVvxKg3och8Pevk2oXVciDDsnh22cWczRjrmWjaxlh6qtM6PheH01oq4
O69ZadSXov3Ho118KgScY9CBvb0Yzi4smUOQ0BAwvOZUy3oQEBtqOlhxnNA/dMvhlcoud/ifh8T4
uyj0UM6imj17ndKSjCe/GLoTEj2DTudQ0HsrMjYI6NrH+FjHsrtylcs9e1dhCagWQdjBm7BYys+3
hsSSlBEvkjrppJsbu6QDg3uoOxqGrx9f20WOKMUiBFNMeLhJGPB8l9fQ+nezDNc/RJ6qPqRa65ar
lNJt+ituR/fRd9pxClYzhTkAHthqXnTeX3FLPyW7p0s7pD+r0hvckJBx75oe+/Jhe8vcz+mMMynR
9tb7zwn2A5y2WOmnWlCcDE0M0KGJjuCzTyTaXrTTlSLMxeeLxh6V08LMNxDnnHOrSEYEkDsGNG+L
cfSOrTfbn0hxexsNI9nFkWuoz5m09H3WD9nu4wdx8RUF5NpjnuIs+lvmv/z7P+YsBNhOJwg8O5Fq
2bsqFJaFTNkZI1fckGeWXNlnX75gy6UiqqXAhbDr/LQ9dxYZdVFZnSy/auwvmlfpxVYU2FeuvMmX
t5STtUVOEr02jOvnuABMUvRlXa0+Fexo0mkD+q1fONMq/yqcyR8PGsKrBs6zJvqfbmRXLx/f1/Px
iZFYgAWY4BCUoV5eXrE/7mufxnrDUpicYOuKFys3bQIdHZDw5kLsiJoq+4Hved7ZWl/E64/HPp+O
f4+9VBdY/xZz4dkJKh+lRvgIY1esrmHaAJGkBUJH0avnb90gyi9j0oxfPx70/JtZBuUN5lCJnJhj
xNmKy8ee+VPRpKc04rMPUzRND/YgSYHqRjI9M/rr8ZUJ8pzQwDq7QALIaMXEwMJ7jltF8miSsDJn
J9JTkw2Yn+gA3Lm7t7y0W7ujW+zh4dcrRVazsWo6BGsejqord/svT3qpJSCGJxGTN/tsssjQtciW
btUJ37r1NaBPd6cBHz75vY1AzYmy8Rh42rB2ILBc+Zp+L6x/ztfLDeAgghiUzQ6mlbN1v0XBYwAq
y04J3USyDegAYzCPaWaFJck+z02BnoveW0P+7lzP8wG/ohat8lijcd4NPWFZjTlt1YS6CtW+tQbD
5O5rBNsnWgnZj75NriK4f5dSz340rn8+Cl5NdivnZ21VcuB0m3I+NkOQfXJH0LhrbUC6GkLRg4aU
diXQZsIOsxWylmK8z7I4fmuVtQQcZDkY24YF5ak0ZfuKrGt4tsY0LvZaZrpaaLosFjcBqsX0BT9L
MW6joEqjG2HFhNv3NJtv0NuI+Esi7eR1TPU82HilO3wBhN3322gym/1EOxfVdx1rb0kdjQbUCStK
Jjo1WS3vaFCoG7yIzVyGVO/KbN22SrVPEz36fDtKWYP7hNugmzsMBrbBk9Ad8UNU0tgwq2rJdznL
qf1UmYGSvJVIYVbk0Vr3aoRs8lx1TtyG2mSouNsIq3X0vW2V1WsC5PjOSGb1vRwNtyTFzOyfY9pP
EI/mdHzrBqPWUHQ2uTzkrsVJMWDK60Pb7tKTJiPH3qjCG7ZV5FBpmklg2ppW4kfHIGgISx0Lg6AH
hDV98VQhesnuGqPTh70FFuITDp1FluApQBSDM3egdys6PSvQWJ62SRuZi9umyKODDW9wDIPMlerz
5MrRWBkVHW12g8jhgIu1bbyWHqnuQLCpB6xTXQzPQxeJ8g7zT1ytqnIm7FH3e/c0YV+NVo5SFIWD
dO4Oed1WXThVcJI6ol37ECaS/x3rK9mypinHfJ3R8VTrmIzaF+Cbth5mQwdIy/GS8T8F+FyFKdKx
V3+ATPGpzy3C7bvCNB8CNTXxp5LIzum2Zp7Ai91L4a3yeUSnIqbOOrkZPNQQcF7TblJ6BN9xZraf
h2TOlwxjb2p3c5x6yYoefgLgSFnB1hsA7u2MyOYVQXo/AWfy23xL+x/qGTha01wRyOzrW2nNjdgP
Qurxhp0NKXFGKbtf/RTLn7peO9mmpydf3NteVOc3sx/Zxk7rHWncBpG0qMso1/8yK2euD0GP1MXx
nEF9TufCMm6oIhY/vTFReghsgs7JLuvrlneNA+GjHxNA+arkGNenugs6NIHKEt+Rd/jxG6qHJP/s
DMIb3xw6ffmmxCsYwSIjxHhvxbImOlrlJQIFqlO7gZMHp9TRmu6VlYl0Y1sy7g5TMMawqeIZlajg
G6jXoG/bdh1FIzFubcUseRjtnjI7qgPdeODD1azHaCyQb3h9AhC/sAb7J+3YoVjH/aJ4ytPSNsNZ
FV33jBDK/OonTHv37ZB1m7YqdOMpTRRas8iAUbyeUCG737IpGjhKE8DkBqQqzPYvw+UmEVds683K
y2fxeeHuPYsiTvK1SnTnmVLcmD+DCtaL59L2xjYsqHy2hypOQW32sVY0GoTpajBwzKCF69f5MAfl
D6br9gd9wvl7aWT6L50wgZTkb6Q337s2B7WrN62/gwEcGOvcimS/i4whUkgTiIRdjw4KbEwLPX/Q
Drq4ORottZgQoJL+AKh7KQ+OnXMz6ALbGlldYPLJf4nKk2xIHF7ZfUy279xaxirzdFy9uDvV3dhK
SttSb2bxotFJQQhKkiHfh9PLbsX30NQ39FAjtdEliVgrfXSpvZldkhzJ02M1sVgYfuDvreMQFb7b
hZDFgpOh7LHZzNXgOduorJ0K2fGQj5sqm6NvbToNzYrCZlvRtgqqbz2WVbkCTNt8m4KajzbiPPvV
SuPgJVNgpG49k2BrPYHfd9SaKNoFla3pqz5uldhTMQJ4FBYUcY/1bKb5DoUpuxtREwYzrjKSBZB8
QlN/MJJyso8VqafJwQS6e5DOrKrPNS3s2gxh1iXGGillehvYuZqOioX9qFFtN9YAMEt3s2jivwQF
esw1WzUgYlFrDBozcmW9JAIyzq4OUEPvOLFl3tpHnKKvknGJB3GNFpZOOKHpACAd9GX1GAiWt692
Wpjlfa3+x9mZ7biNJGv4iQhwX24lUVKpqly2q0qyfUN46+S+JfenPx99bixKkOBpdAMz7cGkcmFk
ZMS/SEceMFUDJhSXepnB2R1rZV+EpfgdSEuDFkzc7ky/yTRz2CBYCvx4BAqJWSZ9ePeLJ3TvhDtt
NK3VMcscbNMRy9gAw7WxkRcA6B+As7v9PgpNXKGAaTfgp+KW2s/L2DRB8UHGdtc/UvqawFBnIDOA
YxVRLpuvvRqW0UOPjMFT6npJ8pR19XDIkB9VP3feYB54L6Hmh22Y0m5Guyk1sumuejA0xN03vO/1
7KHsuiZe91iUehuLd8vrgN/Zu4m0o7mvi9EJTwEpaf9xBpN9JYAUPxojVJ4nyK/pIRxhUX+xqHL0
fohaoIpOv5JpGxdxuuQN9JZWHVoXYbwK57jIV2NLaN95OigIgupV8TSzYh5guOO4maV2gWqeLUvd
AgME71TCgYymcje05VTyJQ9m0jxNSN05H6Ym7+vfrR06v8O0KIotVTCz2atox/1CTBY8MMIcNiiD
wIxpBWs0gIvNjKMA1MTLYjdZWV3/oFLalxvbTc3fXsFPWXsjuntbMOKauRlsYWk/y9DW8idvQiIZ
3D2g7PSErl8ZP+AjqYX/BW2gmyhJBvlpSKG97UWECMHaTbNujwim6T4YSmQdU43aZOtno0pNgApw
+OhY42D5dV4rxn5UnMqE7G7q6SMW9/33yIm6ZhNbiqo8hhWyAo9m66RijVGW6TwFnavukKzgEVbk
iPa+q4Pq7UbaOohuqdgRbVH6KPIfgjgh1nlRYfXlOGgyrAcwJfYu5T7VtvN22qgFBV60kg2C+IUJ
TA6uBVWvD0QoEW1UIQo/7HBHeJgtjhLkmEOJbkGpKWoJp9zNjooRg8osldYMtllucOFXFRJnoGr0
fqNHuR7unAmJwi05YgcgEYnDeNVpyB0+5yNY6bXSi7r1NZGKdmM3jXUavH4U65IfWaAjWjmx3xde
+qMaq5nG7XUAF5sodbauGXakMW4RkKF5FahdQ/HedTE68ocTF5GSkFOr7X9O4QAVK5oYemKnRtQP
u1B34+fanDS9WdnZFD8neZlaD6PjRps0yCLLV6bBQNvSyO1xpfWOtNZ5WRqBTwo8gn5zEtsEeao4
0TecuVNy3bAfXhJKqPggAItsN1Hudu4H6jEyfMmcHInGEZ3EXYZbOykdHS1vpzTSyYFOFmIEOldh
NAlDp/QS5IVWIDmdj/B5kvK5jqiYfKaCFB+RTpvy/eDViJeSYejVpkda7otSdGDcEWxMM33d0TIv
9+i9Yu9VR6ml+PDRQO9XFjC1LreGbt0jeTDAjwVWlq/SKlT6n3pUiH7llIVh+hxuQGquno0UJqll
rwk4mf0tScyk9jFQ6BMiFaW9zaA7yF1UESb0olGkWFe9IZ8jw5b2B6eEg+atVODC5WOBZTZ6/Aq4
4HVIXoaTuRJroK1TE+lptXe9/BmkeVlTeA2UKl4XJMfZU4/YfMyZTRVAFkCt54ybIv8nbClai+TR
rBRnxvwinRLbWTYCoq7l21DnVrLRCuRs/Mix8e8wBhzQ7ClWxp/9hALfBlpK/1CpSQ3aDhEP71kE
6QRl3eAm0D+WXi8/TapokyfoFV4NtUB6tchhEiHJ8TRlWvjNVqywfghabyRuURnRPytukyDaasy5
J0xUKXyJHEyIBpebKs7KK5CUpBc0hcaWG7VFYTamJ7JpZJqLTS76FKl5RKyeQ4zYfgDEL2mvN54T
7pQk7faR4Q0lWtlJkqwaYDjqUz/1irEG6x/VG43iVLbNIvK1NQ5kwRtDY53aVONUHKKqtvsdh6iy
oC/Fg7oOpGckL2MqJ2VnSS2jYliG1VpHRM370LUR6ZIZhrl2zKYZM5qOeZgcwqBGBGBIWil9ALbl
3hZppPrIYvHA00AF4yiRAL7cWEWh0mmmFaQE0cqqvKogklVevu6U2MlIRZqk/+EqJCSrtHGtwRee
l6obyGVWubIgro0P5CN6s59mQvVUeXaNTKDiBCBg6SXisjSr3c1PRtxAI4gHVqIl7nPuCXPyWWX4
ySFuft2qKSf7LbN1ss+ZhyIe5ZjJCraRDbepbQZoP2k2RASrQvh96k7hGwqvwdYjyxf5pu29+ugE
ehcfKrOI3rRodEY/HeHGNqsmhva+0ss2LvwhyhE/7eq2Tveyq/j3c13YfaTQpGQkOzWwfsC1rYUq
+ZCAfs8i2/oaTCM4z0CfFNcHG0rmjJNIOSCU3EwNqtncG9o6TIgRxSrCSCR5GiLbkc+KrRfPrj5k
+l5IDOL4kuF0Yl2OHG6/6sNBZd+yMVl3XR18sV3gPysb/tkGhRyLlQRdUq3Lfsidg0AkzvGRQe6+
ja3ZMAdDH6RPBhKw+gCu7SMO3iX4WLvvkgNXuuujcj7lG4TEvN81ESQJQEHYTf2zSYr4a4XU7XDM
0gJKnhrAMcz7yPgJD6Qanx0JmnXXa7n4hkpGNx5UbItGzGuKpPkkg7o5ZGatFZuwz4x+nzS6vtVK
9DdAC4dVdMgKR+CcMiZTHu+6yQutjcBakIvMiFqwEFQDFfcNJ5SuPvS8v75Xk9D+KyP0dFapi9nj
zmjZ24GLLPO9wVKnTd4amBqsSiOqqnBVThIaEPk5MEhdwvNbCeDenzR9SNQtgNB0OuRUmJutMxXl
sOFRY/VrsCDF+5hVgEbBVtgeHMoqIZKq1mSeHOzXB3/sAq30NYDn2qYyIn3d0pDPTgjTT942w0bX
ftXBLsv3SmkqexNNmPpsxGSF5nZ0ItdZmZE1uWsUzbXpWyDtYfjAJdw3GyJ3Zj10FKd5+VoqCLMK
5e+BgBk7OnicKU0OZsPPhytCFBNrEVMr3mFJbEt0k8F2ryZwJqG5wgAzy5HmFFpPkmhPjc9DRy1W
JIJm/9wmtfwET0TGO9vOdWs38wwOvQ3gaqWlGbQdK560ajdpSGCC+sC65Dnh4/leRwSKjeEFsbuN
qy4eIRFUURL5gRFmwwfPrhrnyEWrOe/IxZPurwAU1d+1wJLxxwqysPbkSmqua5yoq+kZ4pMG/nsc
M9U3nMr7QWTlHsuLISwx3SabXKnVCFS7lrBi/LRVqmg7xEI9SSCb6rpuQwDUAT7woF3HXvy2Rdyo
vONspRErU4sCJb9TZbys6RqWiUonfQKX/+DOVci/6sm1NiWcMbV+1BCO6l5iWxMESzcF0w+fstzV
DvWIzxkn9x8tRSiygnJAytcCFg1+acmpt41YunFSpI9GoeZbhOkJRIoCB3TlRHGzk4iFdweUgmzj
Xnl3bj+fFwrp4KJ6ACSAJp+nLaqbDRrNqdAZGVQIKRwv7VSh7lXq9MSFUGFkOdkPMSQQOHRUHFZ2
rdvrliLLL60T2Z3m9QVCgeafQRMQ2BzISNq4i06JdAarNy0lecxc4Bdc99N0oGSYFlRByvK9An/c
PI5JTdMK5se32AkpCQBfgUanwcK4XW2/KDoTPPibzJycy9KW7hvKMKahpzfiKeqs9KinU/wgNYQW
iGIp5J+kRFyycSBWoBnv3x76otBvgJECpUlnEt09d6ncWvGBtiYolIOD9+oXva2DrWIaMD9Mo3uE
fHnPqv5iqhx8JPbAo+CJAVVr0c3AQ0tMuTEmhz6sinXY99aLhTT+88Rv5AjMtai+OfExhvd2fG5Z
nJ0/Rp71WGbfPji+S02WweZhXJteepADiHY/Gd06/mRY7TjAwPwDY2gFTn4jmJi1Gw45hmojGc7W
yVFNGdUafpA9tqPn10mXe6dYGdRplxCdzK1lp3GIcZgYzYfURckOqXMd573bW7VskNA4ZpMccgTa
MsBL/vz5X1EjH7IM2EkSv0shJ9+EzZqtzFAS5mFmcd+X0HyfqMqUIGrKZMCbADcsgrwtvTunZhG/
/vwS+uczewS8C7/mPH7Nr2OcEYb43UCaMNmEKPjt+mgKd1o51V+8bjR8lErv4Vz/hIi/tpBhgWMg
hoZ1GV+LswRGyKaeumhw0vckj8oXZCoSqPhqZjzUfTHFq2Am56/CsKvKlcmduatdUC8uDnFUckvo
nshV4SNzZ1cWX9D8oyiYoyxOPEX6ZdmfiwNP61VBzCizPGxWsIbbjSONFh6eRBJmFVatQ14IwUds
ynysKwrHsQ6RNy2UN3eo4l8Vcf5nBuEnXxkhGMq1nobtTvZpfwchtOzT81udWXacBaSCptt/8Ht/
nSBSEEtOVTi+8pFUOUkhwloYmEHDXGEWJvsVnU4U7ICBapis8R5U1hgdpv+ZnZJ9YW/k+DiWRXFs
Y03/V4uY+bfhGgpIlNDsaubcbD77bUDzjNYbXkl55SMwbe+zLq1IXVV5mT1YrOg9eNzlzjGiMd/B
RCObv85HzE1PdrnSDq9pFMDSStowePJ43yAzQBUtWpWDkf6jMtSfHWB65owSA4y2dARuky7TO2cY
XiNqoJ8d2x2/JLC4TtqYxBs+evO/28dzEW//jAegkP2meW5z75/PcXa6atjH4dWcLHj4uSwA4abj
u146SoU+uELKF3jyI4/B8g5a+trQIB3m7iCqYkhXnw9tD2hfkCKOr0i7y33rKtYsTWX9LEpVbpPW
Mh/UTrjvWW4277cnPU/qPE7Mip8mVsT0ZGZ8z2LkTAPpLhmZaz35hLxAVWM5RG1VEbpxByZ2ZSxa
89DNEJM3gVjOofKvYyvKyhszc5xek1aTX7TBbR5nMawWjQhke++0iK+cWAYDXUvbAW2kpdodnbwu
AXQ8vuLWhT1AQxqsYfbZtgCM1RaljqRCUe32Yl4dE1qBB1rK4Z/FV9I3neINvD1fCR4/UdXqy7Ur
TU/ZFkltopDUyLK5kx5fW1MLBTBg7QaCSPZiTTUqRwYCw0wTzc3XUi9ecpkYx3Qcf9ye2+U9xlfx
10DzEf5r82BgzpjgaXwlPM8M/hjD4RrlnrrNnPcAy6M9tErr5+1BLxYUpAiZP6hJ+Bozwu58UKtK
JzeNnOHNqiMe3l7YU0wJEs+qtlEBSgfdIEibd3bxD9Ps728CJS2AdXPo12Y41BLYIKty0lLHKd9B
BBtI302InfuDl5I9RGWcfSwq1OAfhB7r+yqk9bF1p0pTH3Jdb72dCA1ZHSbt5NhlfRLh5Hw0q1xu
4Z5PT1Wvr6vGWqdOB70XgZ2wXWeDPaq7sTIShZe8hcw3dWMPsRnMksJXYQbDvglEVa/tUOb2SpQx
eiygb4yPhghpeWDwWR+7CDUMzNrH/kvshUbwiyKGmL7n8VD+KrrRfRr0DtI7FpihhCmtu8mdRVu+
Enia8VCBSQSUiwgKeOx8q8yyc4IRsPZ7zVMB8o6IIXPpzTgEO62G1AWswKKBElO3+EEzj7J3avUO
SjsWZap6zLGI/LezQ1ij9GLPoukm+PELA9CyDKXjBs27lveeCbiiwHs2yBWMU3jBJJtM1v2dj/Ei
65rHBAo0v5jAAgFNOV8EQeG96ouie+9zre1XEQ/tdh0jkZFTLpp603e0pPvlYczsritXqs/C6/sB
yYzOxOxXm4oarBJ+qdmdtVhGifl3WeDa+YgI9QAPz3/XUMKuMIK+fHeaLnsWUxvsARaJab7QKCn8
88LDUfW4RTGTg9y3uMyoEdgYfFKNMa3Q+BEErfvTFEYvNrRIeqQEHLfP7py+ZXBifsD4ZigQb0IE
DfTz+UmjAaDgVO27ktEKrr28OgLHU7dSpv3PmohYPKboyvR3wPtzzDsLFADs5gcxo9t/DIHOh80Q
MaTfZipvBmqncqc3tvNitK78qjkxAmoZQZ9wlTvFYzzFxb1N/fPwPh+egw1qkgoesGtniSmsA8QO
qJ47b6gr0f6wBjcdvk6xGK2NVdtO8y4NHMDcrLc4ckXw7mqGYu3HMUQDSTeb5HsmjMjb9SZRdkc7
V766Y4xqS6JLTfqT2eET24y9mW9otugxVhh1bvPIb916bwbVoPS8HaCuDTtMqCNA19i6IpCjJVrf
boaS+gayB6r37o4zFn0K8hpaj9BiXzG7MNklBScBkH9btX4vAh2T+zRSmudhCL3+ha6C95tnnFv+
7uNxNF9HTDnKTxbCB4zb1SME4ZWK6nv9bAeq5/76x0PM+QWnZYOBBdxHAnG+tZHaOpU7Ce8NJQp0
KRzkZ97ww8seSz0qbR8jjOKe1uvFIcaaF+gxx4lnK6+KxVUOYKBAvIJi6JBHFWiHODRfmjFP6XkK
W8zKPnRGPmtCK4Lt7cleHZlvlfoGZS59yQFGFGSiXt3l79x6PV8KVUm10dsXJ9dUtJ9H7AzS4D6K
cQ4Ef59fC84HOHWkSoB7o6i/CBROIrmIuf3mlgiCxLXUrBMiGI53qHCecLaU5foOd9IJS8ZYUR+x
IVGKdYsMSnjAMMqODp5bUDtVu6j5ntGdvpdcLdeFgtcfOjbBxTD4tYs7LQhjtTAwqXtvE7s2VwBq
yu8IQ9aFH4zm8H2wxuC1QgdA2dzej2W4/jMupPuZ2cDrfUlPCesO8MqQi6NiBSV4nAK9hrpzP0Vd
WPi3h7qolPz/WIDSubQgoC+9msdeA2egKcp7PZTysZFN+b0LcNVTIl1bl1oVGX7mZp61lrjMxw+8
DeyHxnKkdydfX8bS+XfM/GdDhxLEnb04/YlJBx/j5OB97AbX2E/4Jn5JZZbTS+1RvTFnMNA6F+2k
P2URV+U/XlrcVTrz/+MZBHH1j37kX+ntpLlJ6UAAPQ6BqsbwKRD96YqgP8W0riHo0om7s/KXE55H
JHBzHVOpWZYThU7sURC+OiL+1B7MxCo3fdb3H7IU7vuqNridVWGPBaxIW+5u7/qiwIebnMc7l1WG
9QgjeVlgjoDQIHvRJMdKpOpOlb36VKRtACCgiS1wWn3nN7FhveCGWPvUxvM7m315wP/whExSbB6D
gPDPo2sSjoEL/jM5im7sHxWtcHYWwHU/aU3l3jV5bZ052/PjiCwQtYfzsaRDuyTQovQ4TGW+7UIr
+yods18psMt2EO+mr5Recatv0uTeG/QyfszC9jZUyVm5A67O+dBt1Su0ob3k6E42aP/ai1/VsK38
CnTMYZJedQoU+jG393b5ZmJvKd+CrnEw15lpk+eDDkNG20ZSHEdBCzYtCCbEgCMNrYV1FMXJsAJi
pd2jN1yZ6fywp0mOngNZ5qLKqWhoTNVRkR3B/NmHpp2aN07WRDaLjwJPHsP+0kyK+PdjhJiOx8JS
rcH7dhGf48YLptaY8iNIiwONPmGse6orvt4HqF3dXtYrnwzlGWSrKa3NwgXLIzvxsaKcmx2LIOi+
ZcHg+ZqJlg3OyeUDOt76Y0ld6iteWdozBO57u3p9eEBHf9ja1JHPd5XFF8jl2OxqO2TD49DWbr6C
SkIVN2sL53M1wpcPtYBuYciDdVPhvmHfiZHXNpmyBsLWKnQ7oPfnv6GJBqrVQZIfA7iER/4XcpM4
SKc2g4qyqRePYjUohfzH2th8nhEtIsm1sX7niJ2PWmaRV/dllB+n0RZ72xtU20fuWu6KUtpiPRRN
tVZzD8ZOxQPr9qZf+5Z4Ov2x3wKiszzWvFjjhI81PzojeK11D9wWpIkcfgdIT6V+MaHLe+dMXzyk
qUPS93H4dClCzIyS8/mGHRBzJzLiU6noY0tpuYYpGvVN6DcWgjigFlOAhEJTPgwdmcKOBNo6ODWs
MlBGapzeeeNcJgjz74EdzbMRURTYyOe/R7dCjHibMDqNgTCAOhZ9F+xQCKYy4pkliMyQd9Dge0kZ
Ob46NHG5qXHUbdcR1TD3zoZcfAZEUXTV50RFn/spi8UZ1ShwO90Q5Ilx83ME0fAU9ji+7tp4QCul
kSoOKTkwKGvd2nocP+QO2JDbh+Lqb6AarPLowdZjuUHGiEs6TfvoVEtr2vTwPPZKGaXfk6T73quT
8x4ZGQqoeRBOa1El4Z34fvEVsgR0tLi2+SbogC7us6Iv+8JC6fCUq8Lx+V6qmN5wUG+6pvG+arTs
n5BQi+6kpBelDUhd9JLmnAGJWNqSiwBUYD86ybhWjmjwJZsCV3p1HZU841Ldi94zc3CQOa7GGRDT
PJlADvbNmOAcKtT+pedg3qklX9sE2uNzqZ5fxI1zfioHHiQwaRxxMgakQlZhDqliGItJRWkkVldG
NjpPIkjqfTG6xYbvdrpzCi7SCtZj7k3MbSLeh8vHt2bNNFx7QhLYjsQbKB7vOKtzPaWOmb7bimmj
5hNV6c9hSvrj7QN4EZUYGmNam8+SJxBdzvO5g97FBtriBGiDLPaoIUl2oqKYVEXjwepKd3d7vCsn
jucoPStqoi6N7/n3/JUbG1OkdSA8ohMZVv/aqmnDU0xX13ZkqZvJCsyPoeA03B70yiQ52yYQRF6H
1Dbm9f9r0MRNULTu9fjkIfr7AvObsFJpNtLmErtq5R4769ocMUBCEoC15ZqZ//yv4UaeBjassoRm
tXDRFlWmtU7VAV5oiM6mLUAEG3rq3QmuFv+vZy9gmJLc5XOnHUu0i1tdKXtY6YObnHIDdzc1D5FW
aycV7kxCveX2gl6boefMiSgIBo0M8XyGZisJqbAGjp2DvfpAsfq11EakwKfYAXNnJTxq1fDT7UGv
fCW6jq4GvQHUCGiCnw86hbZiqF2mHJVW8cqV8OLkZPS5sxGp1W3I1o1unYP9fHRi27nzhV65SclF
qcLagEUoTi8begg8qHps2cFRFNj1rXQoNzW8p1oPkXnWAhCoNt6JKdLrKOUGebMusRClDAv/epU0
ab+7vRYXm02JnJ4871s2Yc7Qz9ciJHEcS3D/R8TA1Qd7tEB9RrJT3U3aADy4s90X3888GueKB8h8
rpc+ErWui0S2anh0lcjzgy5Td1WQHNoctRjEuEfv9fbs7o23uJkDvRqaAdrksRVJ9HtyAhmunKrr
M/R87R9RKhr9f5ghmmm8JMHHkJkszhZGRSW6PWZ4jKryu1BauEmNk7xJ4GpMMI++/PsE596eBR6M
8v6y00ZTOI4pN8ZHtZHRZ9Cg2SFzRL1VArrmaxJCN364PeLlgeH5qFEYmy1FcZxdxPnIFj1luDI+
2mqL5YTXaWASVUofXZmp91bzIjzAFufhyHLC5dXUZQ3QRdZRo+YaH92YWKcA9Q8Oeec05Waos3Ha
uE5gPGghYOvt7VleHhwGnpvv1CQIFUtxFG3UE0vaVnQMB1Bl67H0UmWjmFGi+WDy5Ts0M/h9t8e8
CEvzZGknYrLOBwJc9/xThMKAgmjQJsemaYr3IIIcA3TY8z44yuC+BVM6/gqMOsOwIA2TexZUlxk1
VS46thRa4R+ROyz2tWiiyFQSIzmS3ATfstpFSjsLDbFTssD6gR5ghLhGNejQuUPe7nKUgw+JoPrn
eMTPsBHtnhN78BKLRDLAkzKDmRUfaUxNnV/HViJ8NelHmnSK83Z7xS/ytXnO5KtzBonO2PJ4QbYe
pVcqCWwXFe1hLx/kj3qkbutyX24jj5LBCshe+S3PBZh3WBvJ8fYvuHLOeDv/SdhnPdNlgTGLwslN
JmpOKBG0+qdyKsNdImgNrXFGEFt1SlPtX5PUuZzJFURjnO/qou2m0dQYFMNKjlPV1nJTCY/6te2W
xasCQW0Ppdb7CdmmaXdxa4iG2yAI7+CYrnzWNLOpJQIVQkV2maamuEooFtYIR2CarrIqNSd97mql
+6lSVvZ8mhG9e4JjWtz5qufa/Vlmw9RdYjJ3L0BCuijnXxh0TxK4OkiPmRnH0o/zTh/34CezO7t6
ZX60XHmZUI5Af2F5ruwWhH2WifzoRdL4YjUuTEA46msJd+iN5RAvAwzkOzfP5WMIZB3nmOcfdjqU
nhaXXaUNGPgEcXbEoHcQ35PALNMd0qEtBSjFEK+kkrW5UbnW2x9qa6K/oKHvVsPM7doHFNabyVeq
Pr73KLpyYSCYA2uCfihvo2W2hTy4JlAFy46aUYWhX8IuWtEWcbtH5L/r4U6GfmU0BIHRsmb5IUks
m66FCdShLdlRGG1t9QngOaqW1Dyd5JcFoy+6E7OvDcfjn0wGNDhsyEXMpidWF2oNog6KWweb3OCN
tabeJf9T8Cn7ejtYXDm+rB9nFxwPog9LdypNtrjH4EEBEcMypl0Y4CR0COI8eb89ztVJGbORGqoQ
ZGmLg4R0QxETGorjWCblV82D5oQsPV3yQuvuROArdx5iCtRv8HlG+Gx5OFAYRcMH+Ymj7U4tBlJa
1T1CEdP26YS5Uy5t7Q2F63ibTkZ7R1buSujlnkE+l4cr/Z1lPysHpG6Expgf1SrDzMC0a85/Ejg7
CaH1tW3ie+bZV6IC0W4+JWS/NOcXqfYwAg41Uqc4OqrQP3vCTjeSVxg6ZGnyHAZlJXz6UUA5b+/m
tXmi4QfWhOc9EWne7b8ekVpTNdFoVOURRYVqjUNC5JdGUmyMUQLSR11694/jsZ9g0XXaC+C0+S/n
46Uj7KVqTLWjSWv4EXMACbjFpPMOzxdiqoQpeq9feHFgGWX+1ilBUbRBzOp8SMV0KbPjQHEUKKlu
w3SUL0nY4ESQDRIw9e35XWZKNARp2oCKRJseicDFLZIaTQHMW9OPsTbKVyev+o9uD49tm2VAkJAM
LK1q32kabNlUSTHEqpwH0AL3ZLEujtPclyQUUAEjfyB1O5+0QdsRuQTNOGJupu6hnw4nbI8gHbhd
jgGhtcOsLL5n6XiBQCZXosoD7YJ26CwWtph8nvbFKBJTP+IjlZ7isEMwEI3Yj+0odZhVw1D9UAcD
Rzq1mU55WcebQThYlWGRiMt2hVbBWIfD79tbcnHE+VEUZWjRYk5IpWTxo4okkaraWsZRydPoRyej
NMDVovd0+MeByPZ1VAP+uD3m5ZljTDTv0JMCXYay0fnyNzzW42KwjWOZu873GHu+DxVqC/DHQt2/
PdRF3J+nN/MGgOvPwkrzT/nrC4aoOM0XqHnsht5s1sit5Omm7pV76mPXTtRcuyUkkhyay2qqcFvV
rEZhYYyWlk+09c1vosMtRApN/rKw/UhXrWHcuwKubR5So2ChADTgJrxYSFsZhyLhFx2bVk3sVWt1
cA8jiS4L/XXny9B6SPvcXtBrezcryZGdEfsvYLh1U9HGELVxhIZgPinCMatd2g/oYxSde0+H8nL3
6JgwMbIEghOjne9ega+ukiWxcawjQ1c+OChlGH5TS9X+eXtWF3cprybAGewgrRpEPRdfAcxUADOT
hWGxoSJQbDbze9xLAvVzSCzb5i4K55vegOWBhK2T3jmkl4eH0YmLiPbPmdDSQ5iqYZmHrW0dy0hD
H14pkfvqq2qPhlC9EVAwlZVnj9X29pwvD8/5qPr54qZJFaWprjCqOnavIYovDwV8KHgZuvVfDE/6
zuV2bY3JYgm3pOkeGn3n49WoHPS4F9pHNNtTP3X10KeUGK0qW8hnhEmqdRwg2IwFTPs/zJS5UhxA
sZXLbj5mfwWBuBP46bSTfUS/CgfO1FSjdZhPsvYLD3G3cBS44fz74s6dLWp1pLcXJfZucLBZrFP7
WKWJuYeFFvhmi5XlBkihDT42sasft0e8dohoMqpkhHT3+G7OJ6mMQBQTLLqOTWm7p64e9Gw7RNjv
rGOhQ57WsoKmbiNRGr7HA7o+NMOCmtQ4//Of/7W+AzOqLFSujqDxQ8ySghrvwpruYV1r8gGHJlYe
jP49x9k5up09SSE4UG6Zi01oHGPBfT5sMo5uHmOseELSQ91bSP0MwNyK3y4ttWaVpjCBgQo7G8RK
BIps9r+eZ0CE1KFnOp8LuXM567ZrVIjHSnlqI6EjyCSbkxZprc+/C9Ylqt7vWj0aj05Wh3dGvljv
mf/ggMmltcGCL6ELRjFYEiG+6hSLOEehQTP9qu+KndFHERospThEWVrfubSvrDbIJrBBSDECtV22
G6qydCHdyfoU1nB26kJUT0gC1jvkn1wfNyfNx9i+9LEFrT6bfaPc+YYvU0e653N3cLZSNudtP9/t
MheWl6N0drJR4GhRfFC83zao3OlFNcbJ3DkkS9im2pYiSV2iPN8reJ7bDwluo3fi9cUdyE9hx+Ex
zRACa6lyWg6JyQYk8gRjCuNTMRmYTY7R91jrrTsVJ/3iCpzHorkArIy6HrDF82mLOkaqTJr1CZpl
6a0Fae3r2Dut5mN6J5/qsVWETzIboLUUhznmTbPuXIXJD+WnMIIaaQ5KLHEaTCndE/ugluCcJHCu
jRXnoxFaSrBFVtFGTLqMm2nttcUUrdBnbdHTgrnvrMMimV5TCWX0HyMWU6Pkwm0Lxmj2yD6f2pQi
QNFgDnDSkU3dTMVswGZ79SbCvO2hacsP5HXlHSrsxaXHmC7MTWRn+IiIHedjAokEiOmI5oTbqMNc
Z0v1gV7SNCGHp7rlv9eG5wFnpP7MWQBTvghSYIu8OrC65oRWi3kqJc1Hgr+yFY6qHCgYAnbp2ir2
tXjKs3XoGi3qItgl//NSM2PaoHMzwKPTfD7tDgmPYlDL9gSuKXzhl35t00jsOnPIfLWt9X3Q6PfA
XBf3PYLlFqAO4jPS1tYS5zOIGO7YYLantEKpe13wTYMhsRCYaUfVPPRO5u4MHWe/FTWnL7fn+4fm
dn43zNUe3lr8jX2ZtdxnvZRQzrv0RHU6fO8TNdu7Q9066yoXOXThSo5bbITRxGqysH8aNK/+FjaI
Vyk12l8PrdRaeHOdUvzqUXp/ifGr2rbIuOyRMBYro/wYFltV0b19DK9vF7VAve9kEJfxlhnwYAE8
Togn6J1vWTKqXY2jSnqykjH+2sDNemqQctNXJjIZvpJq6UZraSzACQ5X1WToD7eX8MqXAvOFngol
CYDkS9aH1wSyEGqRnUrXCD9WqKp9CBUsVDErRMNIlM6dmpJ+5bzoaDQ4bBgyw/pyy9o0STGs1/IT
TfT6SepOsscOo0Ppcpo63OLM4sXzRPhW6U7WroJuVJV1jmzTpwTa6ocU4aXXcaqHFp04E7rx5FRH
SvXTBuy9t0ktu9kAWFQ+0cNM2lUh0zZZD9YU7GtDz14NGGJrZ5zQI80M7rcoq8ynJAl5Sd1eVn1O
cxcnc27/8fyFjUyPbPEpDoqHbGupZycPHDJ+NVjMYiFg10W+aizZfwMr5aG7nyCoQ5/OED4m2kn5
MHP4jS22LW6zzroy+iGnUvniTaFZbyGmmdZqKKl5zECZMVqlfGYH4DroRjl6aD+Xepor69szWRzQ
WbPYBPCLzxU0MVAki6waVDV4zcoMDuAQqi29cG3DA7xAVNSA9SQrZ9MhYrVD7AN91a6J/NvDL87n
n+EpH8Dsxd0DMvHiOREHqQRH7yGCaST57v84O8/etpF2738iAuzlLVVsWXac4kRK3hC5986y9zr8
9Oc3PngeRJQgwgdYLBbZxY5mOOUq/1IWuMukWk4RwXUjwt/og7x/Co/0iTkKKPJQKyPsujyP1Rw4
TaHM2ZNAuccGFjXq9lf8jF1VahE77T854sMQ+bJklU28iPfeh5Z0KF4uWnvkMMuhRRqUXZghlJ+r
n1CKyOONAarhu4KWV7LBkv7fUI3EygIv4Rbvw5JJkC8B/tMAW18OmweuTS9T0BZXVWH4xpiWD64o
kq9RORbIKkEOfLAbJ4bg2OnupzQfoJ5VVPH/sRsErO9/7pu/BuUU0BYAdm11WQK2dLyaJOz6qWuV
CHeRKQ92Q58Zb6aCtraPnZ8uZau8+Qctz4RrcqzaZINh85y8Uj3uVq6rxW31vjj0nCm6UMvkdV9s
P7sa+0HN1fypy8c/sd0Ou7loELYqA4NCDF0b39GRu1QjHQWq+0shb4i/bhA5NBxvSUekqCUDw8vv
kmGZpzbowD0pEdVSO9JK4dOl+Y/Jhf39/lDvpbjlWNTdEZ2gXAtaejFNlJ6KfujTEin/KD8YRgaT
vcja+Auks7J8a6em/ClGS3G/9YPdfTcUo0TpCbOZBw/VI1D5VaeFZ6Wjxno0yfn1LSi70vLBANd/
RntwvvdGlGp7FSEJ8e3+j7+1TsSX1LYJQXjG5AX2V1qa1XM3xGlbPY1CE29tHf5IRNO/GIEdrFyF
N0ciquSVdkmPllElosK1qxRh9RQqqr6f7dBBc5Y8aZdX4ZiuZEI3dh5XELPiIoBjswQCeXAgMaPX
qid83sHsoh83TgfMNMJPo9JoCFUPRv4Nxr+JEsicu+PKxr8xVzwPqJ1TM3bt69q5mszUqtLqqavz
5LWPcvtzO7fjT00djcf7H/B6pgykEUKiMALWYInhU8pmMFtRDE8Ey0gMd5h3KoViHXixsxdFsaMX
KuXfez1cq+Yuki5gkSAxOWQeJBP6r0ueWF0MqhOgy4l6rxs/572Dk5rMileW8upep4QKWY7SFNer
FGy43KCdG9uxrjb90+xk2m7qMKwvwmZ+UBWhbLqmaR+nsD7dX9OrV1sSa2kyuTDO8EpbNiFs8lan
sq3qqdHBXm/cLqt3JeKnb+qEmSLKYaXzuawaC6HmIESZK22y7r/3f8KNaYPwgixFIiZdxxbvSouS
ZaRDoznQ3XBQoR4rXOP1eT4m7ohHSkm1x8/6YljZTdcf1aZW40D40PBSusL+q0WaWCNyW08lBvKR
rw1K+sXo0HG/P7vrh4q9Q2+JUi41XcndufyqSlyBPsI7+yny8IX5PoL+R0kLfEj5o5k9bfJFnMQI
YXuxphxSVy+6/YhAWOi7blaU3WPVY5j79f6Puv7q0sVJAr5B/HoQ+i9/UwM8cEBQb3jKeopklANr
3LvNdDpwyxSGH3hT+idIgnGHWUx1MDr8Pe7/gOvF5wdI9IhkYHrOMg1WemRveysbnzQ1NP5rCMXo
fSUz5w+fKKqtYN1kdUbiqWXQ+PeVb4+NaCtneBrQl/yZGdkP6iXuDixj9QxBbXyU+qmrkYncsBeP
JE1NsNvEJMBHSPIXXzyuOhRXbX16EuzazzjoVdWGj6H2vlZL2UegjONb7HQGyn/dZBMwakG9L/D7
Elv0LqgeTmzX+JMVKxEYPVICgvlssjaGNSaEemnbOttcg8m4QXYU+UPI0gEWAJhmm4RhLRacjtPA
RUsT8EhT3mnHTlOLAJfLyR1yP5qD7BXCaVR9S11QcZTcBXhoZ+j6t9CzC/5XCH1V39DtbZAspYpo
vpl2qfSvHCj3sYhFqv3SMFfw/syD1pI3KQbUnD4eRvtZcrk0nwJSY/uDRrmbhC2Cb4rgZccmU8ru
hNxF9SOoeq96qq3S+A0ZpIUHmRe10H3uB63YQse3rU1V4wZI67TPHqqp6ooTMajyp0Ao2nuUdpYo
UrIspQ/ZEAXDIZ/+jcrJezYLXMp89l7nImPuzN7DAEjH3YSWNjx7U6w3PiYgzXczEelbOlAoxyY8
8FD9H1pQywFKkNNDiXvumwJRivXCwcD0ZzTp8WLBzik6zfoU6IC6zGT6kyZxVFPlpbqAfCS6+wcT
K6ffWWuNyOg3jqG8oJ49fEsQZa1/0kodPgc4lwdbkrRK9wdnDufXCsB97Rt644yfdVgXik8RJf4W
oP6WbkI7yNKdWVe1e9DqDgvJOskxmmvjMcIPxYrz5l8WCXXfmsZRsekTl9oZ/gburyDL+nIlunlP
bRb7m7YJgG/iDYh51qIUMaOCaxNrNk+uMao/IhfXeD8OECL1kxyQlo5KvNgoSW52L4A0Jj3YIGIj
N1jVq6+Z5YW4gwRdP+EBSqFzn3fM/pBEM0I3vk1Kg2azZ1Tz2kUs4+Dlz+bXwsml6wRUcfG8pm4c
UiSI2ycHza6tjcPr4Od6UqJT3/eARJ3pK0p4JWZUTf6pxZkS2o+uPXVp4/4CYjevocyuIida0Z7L
U88DBMfEW7x7A3ozeafbDeLvmK0ngYnSo1BGpKFCTaw8dstyOSEMMS/lLzl/2dpfJAmQdBHId4r2
iePNh+L9mUZEFQEo0sQePucayu6NS9LsZGX+NZrqaB9k4I1W9s6NOaO6AN6Bi5+cZZm6eiSO/RC0
OPe1wn7AZGF4yZs23mVGqa0MdVUQoD/ASA6tCeJw2AmXd78O2JiQYzSf8kavv2RpkWM+HgpuhqyM
am0zVFF1vv+qXUUysD3IK1hk8OPUB5bPTVU43Vjr9ZOpRdaXMsnLA4hr5UUv8/mPooSo04N7XdvX
iwqSSoNP2uhJIKqEkS+BX8lQ6IXXCfOI6Q3VU3TW7V+wdgbkZm1IdNiut+Heiq222RDciv+MCRIu
WzF3SiztQ9SVN/dq3W20vxxg7SDrSAqW3PM561qiKsc6tjRCDjMJy77LTGWr6b2y0adhDdguj+3F
sQbA54JBBY9F15yg4vI7z4MNDqCJzGMzWNaO92D8J8n0RtvPGCeWFPHb5EsYIez0UuQpGkkf/ORy
dKzQkBLh8YPiczm6Kdpo0jCuOQYWh7hHqww+fzMeG8tC3xwV2/yz6ZWKur8/7I1FdqXMItI0JP1o
bFwOa9WT4Q69qx8xn/A2uebGzY+MQPGfLAoL9UdiIxl4f8SrkFEqSIB9gzogu35LxKSI8KxVvEA7
OrHQf7iVVey1WdMfEPIw/sEp0sMjB2cdtJNN/cGk1FetIJ1vfGfoTfR1IUdyfy/pNeHYAk3SDe3Y
gO4/51NvfFMaqAQY4CmPaT6ph8wO65dKlYTh+3O/urXAaPF9kfeEiULNbXGu9b7L+UNPO6aiE62P
C+n8pjceWtshoqkrLb7rq5rRQAwhKsB4YDkXG5qe31hC/9aOHFapfqugmwDdW/cjYtxtwb32CNeq
+FMjPf8NB0t9PEz6lHx4uS9/xWLO5gBYHZUM7Vg3QXiySpsrs3JmAxuYYJp/ovxrbqo8DBtIX0VY
rrxXt1YcRQWA5ajDAdBdrIHIUbcvJlZ86gOaNCjo4+qiA86jU+DEK5/3emehPgkaDwS9TIKXQOcw
t3PVrm39GKljahx71cUkpMzDA46CdoyHg9n9EyjpHL9kQdkXK9/7+ihTs7N0UDB8bLqe8uD9laMY
SSRKrD7tozIHGC+FqJGLrehj8epUTrylN2CtMO5vjiihIYD3JX9hcXm41th7JbXTo1Hk1S7DY7z1
VbXQvlReY+8GRdc//jXJ7ykx8SJLpW/5bv41RbNHtwAJV+dYa1AsjXk08l0OQFjFk6irVwa78TXh
bEMXIMSjaLMUFLcV1cJQ3tGPKcTB18lI7W8Ivc9P+jDXfqoWI4p/VhpvyypwVlK/q10r+zdAZ4lr
sAG8KuCMA1ryTT4jB1aGZrtX00klMk7nqoQKiUjgyr69+o5UvtmxXAjo1wKGWBRjVWyeCG3Umpmm
lXQqig9o76THGDT2IUNg6KMrC3SQa5A+KqRs+uWL8ewmQVIOp6+jZSXKvqo5mZUXd5uIduFOK1Pt
lCpR/F3LBuPLBy9gRiaSMCAjSFtkc7GBvEGxBksXzbFLOv2Las/GawoScJPgJFH598e6CuIYCwCP
xc0LmAcY9OVmjXJudi82m2NvYk1khV361PCaY1ozgAvQyAV9PanXqrg3viVQdvYPBWOgPMZi1DCG
5VKEk35s884KN+0YK29NbXnfBhwMdmgn9Sub5/qZAbCCpAq9E64CaOaLK3aOYtdWwMQclcDMvmK7
EDT/2GriaGxZu6DM59uxmfwILCmokwPtOaDBE0Qedam4XBUVvD46BikQCiBkKXS3l78GWyeOVuSK
Y6OXzl7NpdloKP4hbFu7b68LcnCGadBQS+belXjvyw9cdnkfNY42H0NqCPlBn22S80EN6gd9LKjs
Ii7ujtvJQH2hRhWmeVNnwhl8WkpTCNA9SZV8v7/lrq4sfhECHBBBpbwktMHLX1SZGVBnXLGO1dSF
yPjYWpttgpgU6YgJFyp9SGG78SaMirh7KMi83bf7P+B6z3NRcmvRxgSYcgWLFrkrQppn09HEBAM8
OqiTDV2MzH6c61g39zFGzuMv2FfGajFhkZXz6MFBo4dNpvbezTMu586F1VnkC+Frj+rrfMwcPoFz
TPsWLLyvYIiIAks+lmH6e+qLtN+F4VwmqORlqfdNS1AY97aVZXV4RjA1R1u50ZebhU8iJSCkAiTQ
B6QnF6/zJIdAqHV8DTvhme3zVCgkjkCputZ5dEsFIUPVyCOT0vwU2tpuDijwZv5cO3V5ULqoA5rG
nTGvHd/FlmG12DIESNwYBA1XYMdgLjxktTx8MCnkCX+khN0+RiAmmm1jI/I3CEu8WBq2qftqEHr+
waRTjk9x8z2LJxy/Ujdr6a5qrIv+XLtG9ZDzGWweA6C8/wyFEz7o1TBle09kaZr7mTYW1QF1LFWg
kRxMG7RlgmzlPpNn5K808P0HkZ3AwOc51DnWl/uoyFIliJTEeM7we3vs4JIIP8LKa+15kB/8chzY
P3RK0NznFrl6dLPOE3abAXdxMgXzQEznptRHXcFxNlmBTfRuyIvS3hTx3OU+ABKgTvXUAkW8f2IX
9yXT5WfI3gUVhxt+4z2N7dooFfc5tXCU8nOFH+03NXoDcG8hL64Md73dGI7eBQhHWowwMS9X18ss
yJ6T7T73pj7t3VRo5cFUAnxZyyjd1Fk8bR1Fs7dqi77Rype9NTbMVvqbFHMQPJNP51/RY9zXeTUN
mfuskOmj+EPpij5UMOoHUMWh8piQ93l+FIviG8RJZJLur/TibpQrDc4AUXPaCAR1y7YxdKtkECSk
z0qLqpsJjWPLjWXtZwVjgEYI5bGN4rVw4Mac4amgMk6fk6dhKUagceFbqdp5z6TjSb3NjATDSxpJ
YmubcXIM2xG/ISDWX4xm1PSVw31rxmS7mMEAVqQyeRWLDMhXUWx65phWO2fwskeRBMaLrWqntoiG
HRV0d39/lZfIAigA747nhCOycc7XvvzKGO+E0zwL8aKmoZFsRWK27n9A62lvpWWifR1agyd17obB
fivUVITnqanoUNKHiT/nbmZ9wxI1y74CDjOnTWaFwnJ8MTlFeOrsPmgqf1Znrd94aiUe8CSZ18iB
yxMpO9PcCFJf5p1BJy+ov7ZpM7hK6Xaa8Yx3XbkTXqIlG8NrvJdejYWych6Xn4hCDK0W0hs4RizW
sqmo6vmsF5TEjiEGizutTXBA18rxyU6GGcfiRPvaD9ZaGeTq6mNiRExAP0wMa4C5XM5wiuasMhXg
Y72TaKGvV1rrvNG71Xp14yRoz7x1uaF2NKWCiWZXNkYox21aSXRage0ujweTlkxh2VfFaIQDevlL
Sm/CfJA6/4vA6Q9jbE+Z521VauNg7xVFjA9V7YztoyiwEfuFoK+HZ9z9/freGP/7HZDcLjSmidrI
FKhRLPYrGiIFzsu1+uwh3xlu+chViKopeGI/6WtH2QbhnB4Toarhgbqt9r0ZYdTR7TVaaGFjiQGb
sUHpfkw+NQFXQE3/q3TmDQpnXhAghR9P/WMR1HrxineaPW0Y0G7fqjCK7F2mGdjcUj+KjC95MM7W
wzQN09mqtH46OEGvqpukbfrhIbTyctiFZmREm05Xw9eWED/aA07u+IPMQ37CNWbA3MiZDbpa06DL
3S0+fUXnkz8oJkavCBLyc9rprSLj7CqfhmKabhUg73hjDmB62505jpn2BZzydGhCL5xeNaPVURaF
FWxuR+wSnZ/JOM9vagRyzdeiHBLM/e9xdSCgvXFPv6dQVGOdxSOBIacToYYaPaM/rWp7Sx/q17A2
lE8tToVbK8/r8pFgcq0qukjbOH3cVXILmjC1IMvLjfrXoTfmcMxbq/KeXaOeN6WStoe2kMj1Qkz2
lxRPwg92UBiRgI/KhbyApcLIYusXHuIdiEd5z31hudsACecvfWeNWyJO/H/vL+pV9MtgyGTjRMPk
0GhcXjPpRHusbaroBdzbrD2mVgyaDVy0avgzrU1BTU4t3W2diE4aUDoYWTudUNNtbEXRUZ7ibOXk
Xy84vwikE21kuQZLlk0buLS/4We9FG5j/UfgHv+dFJ1WeytNtLTOWWsvXF3rcgm49qBD0zSEXXn5
hYn2phiuXvhSWkZ31Bl2T0szfrLHyVp5d6+GQgUNvhaUP6lnS7ZyOVQfDQF5lq0/N2AaP/V6PH1S
6ibGpBRWyf0vu7zKEQijFEffgDSYZtwyWh5EE/YAmuxj5sW1suva2tsNXWDZvrA53r5Sdd4BdVuE
is1o+ukVwvl8/xfIdbu4PwmppGgvFVeOjr2kIExj01d1k/UvauTY5TZDyz57DmuRi9/3B3oXTFyO
hCiah7SdrAlaiy9Yh5DrUpzgSYcAkG/a2XCepxETjW2VB8ZnUaIP49dCqyKSOBQ2NuGo58qed5ca
uA8D2lbetB5Q9Qt+RRq5RdaPWCWaJR7cbmLRo8ev1fZ+dOTr2FYBaPkRhJ4xOCuB6NXWZ8UQSUU0
jaIfSOfFPLSm6SnNQo6kOtI99a2jvSIlpD0FaIz+2zfKGkbnxng8bpIfwk1DE3WxHbWh1RoNU5KX
fpjLTWYG+W9eKl34qZF/zqvSXrnCr7Y/lWiYBRKSBDWbwPdy+7dKYg2Eo92LO6Mz2cZ2wFtjp/Nv
UtH+7f6muHou5Fg8FyD6ONt0Ti/HAgfjJSh6dS9q3egvWjIpe89NgqMW1vq+7a3pXz2axMoHvBqU
djRIf6A+XNuMuUiiRgcHe0yOEXJ0ZkmsQpLP1sf0Qesr8HVAfJzNkJbpr/tTvTpoclSiNgRIKC3R
nL6caiBKHUvtTn2ptBlEoWLF4icow+hwf5irrwdyipiI3SJ9grigL4ep6JGZ2E9oL07jYhKrF2Z+
JH61v+ijo+3uj3W1MxlLbkhOM7Oihnc5Fuy2SY3x/n2ZYrN44gzoeyxX5icrRgwJ252i+nF/wFuT
kzVD3DhAkZGYXQ5YqTF1sGTAehqVK9Vn9yLePgO0OqBwMq7tk3d88MWNRUrPS8ATzwKBiFycdHis
8OyElX6ag9B0t0lDeXg7eUlPu1eDUjvXteEhyGw1P8rKTs8AgBAODtGEsPzSw4sDYV4PD5Bw6r4a
IJWqTW7DWlJheI8+dTZH+YXWv9PCNsFl6Z92ytmKonGy4ReBW5AX+6yvsEAesj7/Maaj+7WZDGJE
NRfg/3G7jqsToFgF44b76/wu53Q5c92SmH7JI2G1l4F9gKAFeIZQe7FTW209cojGnbGBIl0Tu9CI
3Pho4fbzSq0txH4yDM3PiVHh8p6YxP50SNu8f4LrXOmHNJ5cSk2J5Ux+nqctTG/ktzz8JnQ9/VGO
SLIVu4Yu+vicZ8hBtBuBmm8DYTnWy/5r2bJ8P4mEtXgbtN2krNx2SxQVaupypnKWpIuo1C2yqRpJ
tKbMxhSWcNw0O1NPDBBSoOQ3ej06j/T1S7GlZm59AmmYSDqm5hxyIwzeQqsUX9rRHH+TbUG3sAMv
S7dJPtt7XVWyDabH/97/Loub6/23EmsR/nDCuZ71y/0/oCWGYmlTnexMU86izIdPyKjiBg9qahcF
bfpYWUG+shmWHYr/HZULi/IrLDC6s5ejTnqKMmBklSf6S9lhIpp/HHCyPkrdgGfVKOYfKVVbfMlU
62kKs3wTCwy2Pzxz+QLCtQEiRZq3eCi6KVdLFUrkqQH+5yNTiV7i6GY/jb6aPhmG6La8ncFKg1Zm
DX+dAjlxMnv+osZIMX6J7tDMjAy8NtrTUNrNbqThzjcuxSGK9O+R6OeDhWGmX+RiWHmh5D12OTAD
Qo+EyAXTh3lfrriHR3avteV4YnHHQ9ca4YGrVtlNlfo7r9x25c24nqcsJcqWj07Xx1s2fQDqc4UW
03DyRrC4jg1NpxbutC2dyNiGRpZ8aTFA/jJ6/VpNcZnZsMQEUgzOXUM5gxrq5UxhLWjZFHfiVAXe
8NTjKE4B0/ToKGbadzVQ032VpTm0oZqYOFFcsW1heD1Oir6WZC3elv/9JUR0SENQOqJFcflLommu
83LsplMwCf1PR3T0aBlNcmrr2lr5vMtQ+H0sqVJAhozsKHHP5VjpECt2ZrXi5A2TRwEhnme4jwMq
iZt0dtzIzyogmXT4itjzY6ua/9MPGiYT3UA35hCVXvSdkNDLN32Q1K9GhQ7jNq4mQ3lK8zH/ZVlo
LPqJrhWmzyftws3YB9b3+yfy1nqh4gOcQFbhQfBfzsF1RU31wppOrCltSFEBkMGmVVQPqGQ1K8HT
9YFwpCg+WZLsUlGFvhwsGupy7qBtnhwnDhB/aYJ0N+cznpaD02GdU+vuuMY2kYfs8hCSk/EuEE+9
QyYWh9AKhwwAa6+dctwFN7qhDFvy2lD4qlDdY9RE2kNRo6HZpfocUsRJp5XU7MakQYVQbpcrjHjd
IvzIkLGzUbvVTyOZ0C7R7fI5z4Xqj5Vq/xvH5fD1/he9fl3oxZLUoALDB72iS+lBU88RWiInpXOD
ne2k+aZl0J2tNd5eCatw60bIv98f9OYk36EMoBRtuhuXX5a8BuFk8Bqnitf3ISi07JD3effJmrtq
V7CdVs7e9bYFrSH7q+xczAWuHpLOU7IZAu8ppCl2hiLVtb4R9toXMQ2W9rH0nnPOhpX9XLltJRhz
Mbl5NpoibY2TUzRaBIXEo243Ij3Q+Nz7FPXLjpw3NMek3mF14HzOY8X5sGeMR+mEUA6JRUANnKLL
H0FjtUJFyLBPgFS02DdRdX8QYEc3Vliqwu/bHEkHa1XS4epRYVjXoSiuoTJA6CA/xF8luVxB8tSC
0HIqZkgRNkk87VpME7dJolgnBzGso9Pq4sHFh/Hxg3vKk6PSBwCSSey+TPA40YoSGbN1Qp06+YXZ
XfLkicD5YlZ6sRtj7In+D+MBNUKvj3YAxY3LqbpicgWPuHUyE7Pg2nboVQFOSeJP7lBGDw32qisz
vDqqzJCghOyBYicwzEU4hLwOXBXO6mlSlPF7UZWQafEO2CtaQ5cqKobvDZi5NWr5jVFRPZCkTVxK
KBXJs/zXJ03zeczALCsnETvfvSgMNqWm9dtcViOk+dCfXO3aNVz11YHlCibJpMWOCwX38WIf0VPI
sDHUlRPkjfx31dm8g0ZdfR8Gx/l+/zteb1k5FAVdWV/kIlzcRW6qmqR4o3IK7Fg9VmNUPRhTZJ4b
A0ep0TTJxLqBjBPpvzUSws2h6WMDy5MqPssspByqXpviKDwbaBGKr1ncml89K8dbNoMxVCMwo1h7
zcvh5xQjNKWVi+rqFpYl+3eQK5eVfG0uv6yoE0kCbqKzmVTlv24h+qdpcuovMHRVi+DLXfM5uTkg
4FoYj7Jev1ScNCdPGb1Kj85TFOaRP+iogUAt+om4ZeEramatHJgbu0hKWzIS1W6oJ4toJesaI59D
wzuJKg5b4iaCiY3S4wbn5yZX0Mp63hoOuxL0JN8RkMuq6mBj4ygMJ6BPa6Q7q6bZ6qt6oD7qzZjV
H31CMU+kMEgxktN5DbnIKhfPzmCmE4sesfbYT4O57zpERTcWWijW1m6r+nD/pNyYH0OSGBGKSdCu
frlfqtSuCGDj8FxZPYR/IxqUb01WThNwqfq/98e6sVVQpYRbgYcdhbMlVyWiO284aDmcm9SrtnQ8
01dgcelDJ7pkDyD8z/9hONaRGq9Jwrls7CgoE1iCa/tc93OCUmTSmU960nT7ULNmBdIehJ3/y4jS
XhYcCUWtxeFDSLFvtCSLzplept2mCfN4eGqTwtG3zVwkKd4vKV479we99QUpKst0h9Xltbz8gkNk
KnNKf/SkJJmivtS4bRYb/L9Et4embK09yTeeDi63d4gU8gxXQArwqW2Ue3l0xkyXlifNHKXYN16v
PMzJVFcvKDC9pDiUrJBgrmepcyp4ljn77+Zml7PU8iYme87js9voeA8AyLU2ZTPxUmti7RjeHIu7
G9AxNcqrOr1eaikeRHV8DotIP4CoNvZg5/sXlDfKlRN/eyjIFyqDoaKwuM2azjWFUTVMC3XtcjuV
qr7DZsH+4qlB+/G7jDXkqv5/g8mn669XXx0rV6lVNzpXyTjWfukMovND3U6URzcp1roP1xuF0Wh1
Sq8Egpsl+b5RtN5TDKZWeYMpNn3oIgCU4+yNhblbfppRPjkWXBdvHz0O75hPbhmJLroiAWp1GMn+
cnymvBw/alnvnYFfQluKlHLNMf3G16PgQaYFzZ/qzvJxqGzYhmOkx+eeaX33KgOcTOBIzYgyMz+a
7vAmULjm8uRmkY2Hy49X62LKm3GOziI3zGeMpZSXrBv1zSjatUzu1rSAKjmkGdJ2Z6mSjfxORmlU
ic5zNOWctbY1Mcvuxzbc8DA40coFdv0sSAUuyCII0CJVt9woCfuy1+00OTeIRXy2x/L7GNkKxJRe
e4vHvv96f4NcB2iXwy1ifGGXkYXwQnQuxhm4E/DHnMdnHL1fbmvXr14I4emtHSuIZyk/aHd/9JXJ
LjMaJcZlz2vD5GwP8UA9QB/8gOjpszI2M24HZr6ybW6Nx7XJC8/Jp3gr//1fZ74IAhibvH9nr3HH
Y+olyrfQdQbcB4X1u6FPsVZ9uzkgHCPYg7K7s2Qrlp1eFjwf8XkQXvBNnfTipbTDatO5c3YAGd5/
jFaFxhfMdUh0NMmQS6F8fzlBz+yNegA/eDYpKBt+C2lefelFVI+7oteL+dHra9U5jvE0JxuaiWsS
yrfmi1CQFGwG+Q6K9XL8QXG6MABUcHYrc6TTWhE/Cac+5YVa/pfVWGtz3DqcyGNJALXGsEt2ZpYp
sRG1QXzOqmb4mo09tQ4DCOPBDudiTXj25mD4RbHGVLHhp19OjqbuAFNMjc6lErT9a9MN9UEvK1F9
mkBQrhTpr0vI4K+ha8EJ5NGgJLbYq3geaCM43OSc00QLaJCjz7eZptgCOeXNnY9YS/bLBXm00aOx
5U/zMfZ7XUufJxKxlcD4xvMlOWRw5QCFX8thFUWRDUNWcXC00rZejdCb6AhGgbcfA3Y28iZ9FD9S
WgOzdf+KuDZLYR0kpRscni4VUOVX+evMBl0eG1nfpeek0INkWwed+G7aQbOx29QzfZN7n79rgvJy
G5fVqRjrgtihs7xPYu6Hl06v1lgF8kNflFD5SUB9ObhEELLBcPmTjCp3oHcFybnIrVxshoQymG9y
sB/uz/3GacIk1KHFQ+5NqWAxTjgh52ABizzrZjWRoKsIyc9zmyHeIqB893XrfLk/4o3ngFuRxIOu
kIn23CJm11Oed/Tj83MW5sFRCPq6GLTOqFQE+vzfuPaUr22gtbDOXGfFzPDGZCXikcuZsywRBZeL
mtpRkU4z2pzGUJzrVu3ERrPjGqs/pUD/y169m298RXqjlKGlWBc9vgWkYFAHurmgj896kvfjrqxh
vfoohtjdyha+MTP00ygJIIpKwrdM0qdMC4FSVvm5Sk019FOgk1uziSUm06pxF7XbNXGCW5cHbHFK
TABeAC4uWYp9YlgNimT5uYkDfd84NK9FO+t/qC6GT51ZxI8U37oNbW/T2si+HFjROdknmiK+399R
N24Olxo/8RNZNeiGxfEdaj2cBd/2HDW6p1AqTZJNjKggMIfWOceqg4eikaq7+6MulxzsLvxIbk5y
XRXq7eLkoD3eO1RLxSk2w/ZB8N8ckrjn7qzG4Y+TeuFHFdjlgMhe0GPjjiIQWgw4NwNvETOlr2a4
xykJu0M5zs3k02/pn7XJiz8Y2csByeRl/0TmgUu5EVB0YY7/j34yEN8uHiMUI/6geaS02zad1zp7
8iP9feHJwejrEf1RgAaYK5f7rzs4ozLYYHinnoI5zZIthdS8/ap4ThhtjbrI5pVb6NbXky5NMs2j
Y7wMuXvd7YwMxOupEk2nvWCcmGfPqHkYP+YkFLtaiGYlbpKfZzlBnlpqPsh98bIvPl89RJo3FRih
QD6c/cimq9GoVnEcBzLETTmTwavwrH5StZkf+thD7vr+hl0eE7nCCC5QfZZxE+HF5QrXVlVVQ5Vo
J5gqVu7rvW58RTcte5ylzqI/KH3yeTC97Nv9YZd34P8OS14K90U2UxanM5x7a5g7oZ3UutYKvyrI
tXycVMzt/XFufFETgQOZhRLPXNGnRA7dIq5i9TQ7o9k+WF3bDNseOfX4IU509W3QR/ujjhPMTTYv
pIAnZQtEPC6XVOly3KO9Uj+hpmyaD2VY9kruK0nstAfNjIbGpyxXKj/vz/QKVsKwrCeIA9y1WVNj
UVcwZsTMjX40Tkk7l58j1cy3KmpUBbiZeuQfI+DsJhTDQZjRrplGSIl6Y69EjzcOLM3x93K/5BUt
t1NitFqf1r1JXdjJmk3r2sFBjWho+VZmrxHFl0GDnDFYcZdGIKBfXH0uFxo/o6nGuNY4pYGYvSdV
U+ptBde489IGoUHLo3bTGk75XHvOWpHxxgbmguDIAO8ASr5UOYqr3KtoVJunQRh9voUukJg7rwvX
ZNdubGDebjiR7+rxuBJczrHI9JrsxTABC1mNh+NBEj3gURuY51HMyU/6Y7X3eH8n3VxWycOjdc1N
vwT/N6lCLzwOmNo4huKhDSsgox0cINMPDEN57mYv07bDZAbnbJzXICw3bkQEuCSAmkoc7YXFhQRb
qqDrMPG+oGD6uwK21TxMRa6ne3T+x6dJGQtxaAdv/Gp1IclAYqES9PFXHHlTMg6qjtyJy4QLnk81
AGPVTlA/kvQoFDhBPtJ1lfeao02gPRe6i7Dj/WW/OXFqdQhJIAIH6ezyS8ch5B50VPVT1UR6+kkJ
pnzbqtja7oxsGJ1NGMezDICL0tpa/MeS1BJp5/s/4tZ2o/Hx/3+EfvkjFB3ttVmr9FOtat0riKr8
Z055ZGcXVotPQm6sTPrG88MtQfwiFSYIGRfvQO0g2hdiw3XSFZAYvMrZgEie0N+SjibhruqyGVU1
Mw4/2sWXdwfvCeExRXs4CYuovxNZ52pDapyisml/R0g7By9RrirKPgY1mu8Dkbi/dMk4+/gC88yT
zBtA/wgRFws8tgDrK9M4UWNudxB7vX0AFjPzdXuOd7M1rfkR3Vphh20sU/p3h4LLAdFQp0XXtObJ
LbX2OfXG4aV0ygSOzf+Qdl67cSNb274iAszhlJ0ULLVke9yyTwh77GFmMaer/5/Sd6JmN5rw/rEB
A3s8mGqSVatWeEOVujgmF0UENYC+1ZoR3NWF0ZwAYSi1X5e5W4olceHUwjgpg9D2MVaU/jCk9ZOn
DnCYyzgQGItOepStXPlX18UVEeQA/S8O8fkD5+bYa2ZYGydbGM3zOHXj5z7vGfjoVYVuCVPZEZlb
lITXyCfX7j5wMLKEJHyBKD1fuMAiWJSVZmBlUM39tpx6a9xnYTkoPobmebESpK4+p9S5AOxHiaMu
jo7VZuEA3Mc82V2UndJSmV/gmbqBX+hzyWGtI2MnIuZQh7/fwdx6UJaJkBI9dv6Ys55GAqCmeSox
Pz4oSZuEG9NrOtuPY69AYSKjmbO5vea1Z0XIgWSK+xwUp4ydH+uAwpxGq87Nkxqbz20Z6qe26owD
BaUlp9sAyA1l+n57zWs3PLUs7SdU9sjOF2sqgNGMiHT4NNVFEu4BqGX7oMV1YX97nWvbhkoVGAgl
o+Q0nD8bCobY8PYOoKZKcf5gI6Vnm3nogYqak9qOK6vJX70oOGSBAzaM3gMAwMXpCANcwzW7sU/Q
bINHvexEvhWjeKrq+k0pk+ygERXdB4SKdT8PgnJl+SsfkkgED4Arjj74UpcZABGORo6wT800jvZB
6QM7RLXRHE51Mc71Hbok0OzMPJ7W/NqvPDh7FvtjkHjIQy2nREEyODZse1a2zEEKFRvbINHj1m/L
4D+yDDvxw1CnxTWMApOKUcSm+veRSarn0sYEAUk5sthRCUr9wsxV5yRgqx76XMO2UBkZbkSeNSNu
OyKuxBx1TULiyp3OqErKZJJaMNxZLKu5TPrQInVO1WCo8a6yjLT3tcr7T0nCTvdLezBWvvK1dy3h
WzLw46qwZPxNxqzymWPn1ClD2HWbbEyiX2WX5NFW7btA2RvF1CgHz5wF1su1o3+t+SdrkhbXnptW
tkQKSmTi8iIYdX1SJ8SdTkmd1/7cDravVGNU+1YSfMYgOVojT1/b3B8XXCRP+Oa0SjYF9kntFJHs
WkAjn+PRU/u7ALjJ1kWAtfC1JFSq3V+HEEp4JoXADIHXeouOYq0345gVFV+4iMoS7+wGlb0OrMPG
DNtuhap6JS6CnmWmDOBT0lkW8crQR9S1zcA6hWltBj5+07HpF24/rnQmrsRFuKkGyDHkO8GPLCIV
Us2I1MA7P2H9Wc3IRKDU+BqNJbZA8WhM9env36EEb0BakXYDy91iqhkModmwTmJCN/chjlyn2QSl
zeQzqQp3RR3vSo0lmy2wIbjRQFAtXqJjholKqLdOdgGzaRPHwJoqHDE/1zlOf5bXqcece+czKojj
ShS6ujRwe0hmtHwuJG7sIqNBMNjmaeS6BcpuqM29mZpFcq+DOKofdATBIMBHU/xb4f//pZ7Eu3ci
OHckZfkDw2l5iD5c5Thi9E3ats7JiBDRxnko+aH2lbmZKqdeAXxfnkfQVFiHsH24bkgJz5fSsRAZ
zFijEaOG9bBRRFP+RjvHnvZZZljdzlVjmN1qVTCOvb2ZLkOPTvOHNwxtkMt2+XldZezagULiVBR2
KCXswnyLFJqpf5FmFnez1Ub9f7eXvDwuLIl6EqdS6qsse5eakVfhYPWAdKu8+xQqZpxvKorYjarE
0dp4+TIGAMHGjh2BWmAlF7mR6s2Q+LPYPum9iP/VnElr9mHmVWtyUNfeI6IcaLVIwBqJ7vkXHPVW
s0NE50+WO9fFPk2deN4mk6NYB9sQzja1g3FNsuXKrgHvQjsUDCeX2LLB7XaO3Vhp7Z0YuRrVvqkE
U6mkSmwJ1WmCx9Lt3T+wlKu1XuXlrUkZTL+Felia3yw1uXiJE0NdQKOBEJa3QXk93MeMN+O924TG
z7xx5+00aHO8UdSoM7doxaZrTYgrL/zjb1jOpiq9Qb47DOO3wlLTY9i0cbJLSzxVt26H4ro5zW3w
16FQVv+A22XnHaeMxTd2B7fterTS3rhy5ugRE6Pe2FSxlxq+jVE5yoFJWfvJlLffgqTtVsL+ZTSU
qyMMYiI+QQdCvpCP4Wiicha0ON70wNK+TjQCgg3phP21bk1AN2ORvJCiCkwDcmMlEF85sZxWMiTa
/5RS9iI8GVVjZ5lpK6eRdsyjqcAOz1NH+dICCDrcDg7XPqu09CJDQJ3gQuImgyY6F2MavqElU/uo
tIQvXhJM227OvuijZ329vdyVI2TLkYIUEYHxu/SZBgij4pKVKqesiLBuRZ9onHY5Lz/emZiij6Ff
T4DRQme0V4a5VwKT5NizLNKP1MaLFKzpQjQl7SB664JysvdpP4TOoXVi6394oXR/EdSkCqa9In/H
h23TG2UiqsiK3zQscA9cMiMamnC1Mnfum0NsKfTYb7/Ta5+QK4VhGONVKc9zvmKd97GXjEb81sJa
HPYxCIHi4E21Fd1BI3Dq+xwt49fba177jkyHSOAZ6FK2LA5Hngbo55tAhfUWcYlhVsdNrmDPYYnW
e7U7q941Zr5mOHztWND8pTvG22Uwv1hUmeGX6JUbvkXQYEc/IRre67GRvzY1nMXbD3h1LTzeqfNB
2NFoP3+pCf05BVgRsPlsqF7UVC03Aco33lZ0g1qs7Jlre5O0i68H6QPY/LI/5KDu6CCA9Jbqbf5T
1VIRHtosrort3z8UMBFydN4e9AMZ8j7szSaa68ZIc++UxU6/x7/MCTZG24bGvTXNjfP171djazAr
wN2WtHmxLw0LkQdNUb1T7w4q0qKNtOc1W7WId01iRL9vr3btHVLMMmHn0UCEyL//8GxjUDpRRqZx
spjvP6MiBQYIVFSd7m6vc+1a4CJ+R1wRNpciIZK/5aZdFpwYe1j5nRc68ROTEvdp1sCxItjmFj1Q
KIQRf4ZUePXK8tdSAbojlK10bRGlX7xUVe1dmDGVckpnz2V2aGC8hxyAeBRNDzN99Ko9rzg+YM6S
Nru8aIp/bj//tZMvpQHZp1Il5aJnEEZpGSRE8Kgrg6cAYttTSs3yqbDmjOkDxndNnRsrp/HKCBPr
CnCSSGDA9UAI6fzrmoWGFWsQeyctnOr0SYg68BucPY0DtjMm7odFkIeujxicrj8yMMufAwvX6LcC
0Yo/t1+AJk/jeaOMFhmwYuoHykE6gOe/JaTt2peeCE55htmLX/O672DNlwHyEVr7oPZeeAi1tMVz
dbIOCqDgfENZqu0CxmbTJnOqdFtZxRrx5to1gLUUpw1POsBZiyASNro1MwQM4FSJ3NyOTVYN92Wq
xnC8p7C7U3CIvb/9Kq4uyRHHS5qdwEzw/E2gJtyFujCd09jOyMApRtU+8fMGd2eYo0FqFuXWt9tL
vpNQFm8f3M479g78KrXU+Zolkh5FPnQ2Nuilq50i1cPJmJ2haHv6y3XjQ7LQDV8kSl5voqgP0S01
1O/pPAavgaeiJ5yKqLj3qmAs3gylw37m9i+8EiD4WZLZRg1PDrC4pWJHeIFhhQFznDKpfG/KO28z
UUef2l5XEhwhdSvfWUbmWi9W2Rh/WcVDxqT5LlNHvgdCucsDiuJOM6QlMoxTGlVfzMSuVD9VVO2u
8kCg7rOKkvcucKTKMpwNe97ffnwZgD58H7k842/0eRH5QKlmCWjG2MoNSbGCJ1SkBD52ehcMm17a
gjDAxa3l9mqLl81qRCA5AZfIQDmbPN8NleZIIx+hP5UiLjZTl0U7x4zyvQeo4s5yU3HvcUi3sJjq
leJkGZLk0rJXQSZisDRSQOdL293UhF006092GyaP9VjFtEkie9MmnuH4ICvybVm2+lNbqcadPbmt
j3VFs9Y0WRxBfoVsE/E/wCzwi5bBqIjUxOyS3vwU4M5xbDokJIKY9CtIxbTRcRxbY1ov4j+8TZqm
EvspkUk6nIDzx+49al0xtVx6eTr/qerk+yAtgNOR8ijPWnOTzIl7d/srX+wpYA5Q8xkZgjuFMrJY
M25dJQRTnTwNQokfw260f3md/SP2vHylhXnxOiWgQj4YZCZe7XK0MxmBqdaDmj7NqUhwcdaCstoa
xTDZqOSE3Q9Imu0anvja0xmSx0GyKe8U+fcfMpeu7Jua6Uv6lCVtcT+HnYJ/0ADoC++38Ovfv0nJ
04IpDtsAmN75Wn3kNk2U2OnTGKBZ5Yaa9tMAN/HLKOJ+LVO69lzQb1AKpmfCt1ucTcHqeWhqKWez
RLqotpiruGp3D6QzWSnurn02UmcE74g+En14/lhApwjJQZ4RdEq57Tv1KR6S5GAlOLXsklBr18yh
L48B0YaIw5o087SlB7FhJCR+DR8tpmv6zYoT95sbuE2A0V7ScvrFjNwAUKc1qazLsMMO5QgCwKcb
DRBGvooPu2VSM1qUrsMX9ProZ2Gl5q7PGmDCWPG1+3KanB+24mnxJk/M+Qet//Gbjn327vY+WqSh
RAF+BRgYJmY0aAB2nf+KLrOsfppjXninji8qb96Kqt9pOPbqfe2K2qeSmY0t7jnhBpXVNbXoi+8N
iI0uuWzC4b1+MdaYHVjNbjZMR7PNRP+IPKvZ7gCXJZWF3qyahUT83grclat9KWEla11GhUjZsSr4
kHeQ84eX37ZxZdaAJo5OGleu7ReVkn4xjArBok1Vl73oyXkizF5aenafNWny9igCC5qEreS2tpkC
N/mNS6Vo/b4Xg2f5wCCd4cHJrWz65ASxbvq0L7pft7/WMmXld7/XKzBfAZYAW1o0lAanRGO6r7rn
GPvRrZimDs+FqBc+qZDhbkSD6aLTKMFj5GnKlzgV3iHx9LLdDLitqBvVFNHXNmjDlV20TObgUEOj
kFMV8iVQeu5iM9Pt9gKh9P1zH08dpp9FlkWbrFXsY1jGbbvrzbb+BxW0qJl8d8QztC1tsyG3rd1k
A+qqHF9TC87kRo11LzlqY6JoKxHzYqfLJiAcE6BPYMYht57v9Fh0plDbJH1Wp7F0N5Gho5TZWclz
3uBCvRXJ0Jh7L+hcvODdoG4ONgJeawCSi2hjk+PgP4kUBRh6qtzzH+FaYkA4oG6f7RyETAel8ZeV
VGqzc72C3qRI+21hOvPp9ra5fHT6WMiIMvcCEnBhBdFaXV33it0+A4Tq9mMV9Pf2lIy23+IA4MT6
Rlh5slWm0n0tbadfielXVmdiAZUFzCrJzZJQKQJ7GDvV655DT0Xzth3Ubm851qAf6HCp4U+Y4+0L
dVrJpKrPRqlkhSjvSp/rItC8QzlBq0qAgHMxEhMhPXFugPZZV+xg7yoRCb3mTr/dRgs2la7U32+/
8ivrSWsswAAo9IA+WxyI2qHvSjMqOTZU1qE/TiDcNl6Rli9anok/NjI96eH2kpfBgRuaQRRnkAyS
p1zkH5ObCKTou+IYkua6/iSCKQSYlPSKgeZaF+DFbRtRzbErc1Pd5aNid3tS37oUfgfM6pulQ5P8
ZKSdEePIalaROq4ECvkTzooKptc0HYDlgejFDk/ulQ9xdxJD5OnVEB/1Zsrz57GZQtBMdRd8SxER
W4NpX+48pIR4y1ws7D+6f+ersXxijUNVHj2nmLCpVoaIPxlrw6r6UrXud9SRDR8pBvthqmJ1TTDg
3cB+8bRMeqjcOHYwzJYzwjrJ6wQ2aHQUGMQe0340jA0kcBG/jHZQgUYczan7FoGvKLZOlyblc9Sn
ZuZXBPfvTZ1OAdJylvuNgFaHm24OvBB/NcqxfabmVCDNNFnAdN2SyVU5JnjyWo7Qx4Ob6oLuv1WQ
hc4M+f1GFYb5XLDPn5DnTF5zD9a438Vx8QpdVPcOlTV09dYZ43ncNhWyArtAGFkeMpJvsNyEpswc
uwmUL4mI9eQ1Cp32l4dmR/QVEzioy2HosXNm9B6II1Wqf80UJ/iGE5dnPNjzOCU7J3OC7A9QkaZ8
TOmjG/8UsQoRyzOy2thakRkGW2hEffWQt2Y2MAiUhQ/Qg6rcw8i2xgfgPbX5WME0+D4aTRlvrNGZ
m3sFG2Hjvk+SqT6yhQAijv1M/24QXgbiRgkbB/amWkbK/vZ5u7K7KFdRlWTGDdbzIi1WscuMiiQ+
Wm07PEy1GL/q2P99CmgrcvrMpvqjpJU1oYKqxTnbLFtrzF7+AigswF4o4fgF4ObO9zfN7I7TTRaD
yGn3uVay6GsU5e22dlRonU2Gb1usqOazGZfBHqTsGtrpcn1OMRAHVAfYRd6SY53Vzoxyuh7QowOF
uE+EB6TMQ8Qq2+huKilKXj3b5lvidtVTh0BStvUYcaYrN/t7A/r8nFFwEWP5HZImsBxpZpY9zcLT
42NczLPjY2oaq1/c2mg+DUPfuL6m5/kn7mXnrcA79gHRjOwNum3ofp65/O1TlpRl8lULmK98tzKU
2B+TrFGsNeuLyzvBpViTMtFkncwDF+GoqdBJQSyhOmrYMj1MegLTNMq5mnyF9paCwJkq/r29R5ds
PRIzlwkkEwI6zDC6lmvGOaZGntcXx76ZtWGnqEPxNXabot6JXjJqs8jCldxPtSZO/pkjz8g3eqEM
T4OWVDhmKkaYWt9v/6b3C//sc8k0kXdAF1gy5pe9HmsuEFUYcu2lFnXmPZdB1LUvE0W8/ilUk2bY
9k3k2X5WmF70OlmjpTw5aTnhR6WKXsJ7kyj7igCeGDZq22NWoldKm+76eirSbzhmDOWhzafB+zqW
3RTuBMrszzWyTONnFEjzcV8GRqiuJDnveoqLh6KLj3Ib9xp/LC98o+pStytM4wVv9flencL5X7cT
hfHF0YPwYLSVl5ziquJcetEQew8eigDZvdl27cmwK5FtI1wQP9kmfKJTnUXVJ2egXXHAza5TPmlF
2uf/eFYcT59zh+7jpi6c/JQFetyvtGiWpGgJw4IRwYGiNcQNuSQpRPZQJE6edUe1QW0O8qYhEHFV
hQg/90PjxH4+K150l8fWgL971lV+CyLuyxyaobFLmSjwb492W66UbBexht+CZjbujQBfpG3FeayL
o6Tvirwfj0UuHO0OtbrweY4r8RBAddikRZZ/B80bQ3x1+vHrPLjxSupycXr5AawNHpq27GWQ6YNE
6IPjjUezw8/Rx77F/J3bdWxtBg30gNpGw8ojX7YIGILJZhkAOVATCPKcP7MRMfw1cVM6qhDVf6lD
/zDNYbKXZiZ+Qlnu+aObInWmOYF4aSh0n2idrKFqL2tl+SsY9stWIbMib/Hmx1GvjJai5AgZCp3b
rqrMdqsUo/6gQBMKN71SaOO92qNlLdCBKh6N0U3i2e+r3BiltAccwFGZjeTJstve3CpDA/da8zJa
6IPVwNuyJm3NKfYy8PGr6aPCTaViJgAukmENEgagk4lWalPiMZrp/S/uj3zeiU6fn4N2/tfhR6ag
VWtnpzQKQlzJULwqwkaH+nbAu9w5gIHRHCLrBqGGMur5ZzQhCndlKl9gaTr7KHF/m+hVfFVxH35O
s6b0/raXDo4etAnsXRiRDM0WPZ05luSq1p2OhPMaO4Bmfikb1zy4sR5+ibrZ8ufR43w4XW293X7U
i/pWwukl3RRQMF219x39Ib+nZV/Txu7t49z07bc+SJsYcfJQc3YBI+QXo8n+i4XXfbu96pUXjOoz
NEEp6ia1Q89fMM6fo1c2lnN04S/1Pmi4dN879vw9b5vkqavi/26vd1HF0D4go5f8OSnlv8StNk5f
N4MSWcd5BpuRV/r4tWvrbiMN7VdiwGXYO19q8WizndaKKxLraBc5hnxuVGMWo4LO2EZVNOwR5YsP
qZdnu9EYkyPc/DUG5mVyhW8tbUL69uDlSGAWLYtQoCadMHA7jogapvdmXpbNXR3Uc+p3XlXfobgM
EsZO3Pzfoh0EbA1QNfN91lbmc8/k6Jcx98lrhZFVt8G1Nd4XaTStTU8u950hAXWomFMAY3cjd8iH
faf0WjmShOrHUhkQNlfHbqva9fAVCRH0xHRlzg4Bg1Xxt1MG7K+k7J0UcaIft5yh2J4x1gkZ+hG7
ZHUTuE65aSLTeRV0Wu9oNIT3tzfeO2n6LMtAAgCFWEBe+LrzH1k8p9fEo1lCJTlOxFXtkJJWGH6Q
ZrbmlyrYk4eoVZF4dlV7vNe6ARxsGzaewo0MK2PTw6hXNklsBf0h5a49UkWNwydj7hScsCZT/VPq
sTsdnLZo7zpNnQIAXKJK/codHZFvAl1NtkI3Mm8HhGewDl2rYd6lx2mv0Ucy3dTX82KStBJnDreN
rljpq9VZ5gGOf4cQlKoMX2gI1sUP4KT6N9OYFSKDZAX5fVwO91HbT8FDDf7rLUdr5TXumi74NFAm
C7/GZRwp6WJorT+33+rlcUYHAAQU7UEGD+BpzjeP1TSiE7XmHFvmZdE2yK1A2RXQv5l6dl2wxnR6
1zBefkRyGdogdKGlQdP5esB0FPD7qnXUOixhN4Ywyf5SRhN+rVrqwamcZj5oU9zlPuV/L3ZGT7i+
B4+m3EWxo7c/BgF0HPGzGbaBnP1uO3Aymh97ON0hyZFqtPWanLzt9ou69stJbiVaAl83LpbFm8pL
KDzhkLbHIAR051S5Hm31uTGPDh1T62todsoGTLai/5enXbpLGV+5L1rVFpVvFyhh72JAH4e6pFkA
wrUTfeqroBm6n4onxKbR3SL7whsP57Xx8mUYleRqrCER7cAveKmGHqZxZ1eYghw5Esh/xSLy1cIx
HhohSr/2FG9bjNUPr0c9nzvkr0etVKVsLgeQM7S6i+iEb5NbpEPXHiduzlfNC6IfAlQqwsqxeZin
rv5WN32/xl+X22ixzQAYASEAokkStLyLlTZTZhR/xbEZMcHYIr8WbJ3SNe7KsQm2o1s37T3hMb/L
Q4E52u2tcnklU0IwEuBypOHsLhcXprBi18rqYw6//U6tIFttVDcgb6UN+VaEavrz9oJXbgDYr1xS
FpqgIGAXWxNZJWHnU9IfRQWUajsGYtSkLnqIzH80bKK+DCkV8vSf28teecn0PSSBELcPKG/yZ324
eFp4oLMbdcPRpVDK3vgBOH46DsaB2yFsyuZ3Td/FeipmqxBfnGBqV2LX1fWhz+g8IAOOZZrb1UpB
Gia6o4u/QwoQBL/mzphAw05eHWTsOBvWtTKhkXEQiqWuTX6uvXYJUeELM8rk9j1/fmPAPDPT0v6Y
4HlSgQpMYndvun3wahRI7qH7qdD9HpV4pbFxZX/JJJMuAsEI9sDiczPo8vpy8njuGXSUPsSQDCMM
T37pQUw0HTCWWdnRV4IfNB4gBXJmyjW8FDQp7NSo2L3DcXSdeHwoRqP4jxifGdvUsdPmEQ3+9Hcq
R4gHLfOCf4fa6ZVtXY19sNGV3jYfjUFPlYNS1Ao2q6GdlvTHHDv3kTvtAIqaboIIeR/bu9t79D0r
OI8EkoBEI4hOOAXssk836IkuxFTMx0SLh1cd/qGxLdH6YpZvBOWnMUyTlyikPb2ZUXaOdopNgrud
+76tH5soigXDUMTZfIGjCpA3vFErf/KYCW9Qmiq9uxL6QOPTni2Nx0ITevpWdnY6bEQ2Ov+pc6ud
YL1z/mL60N7BEAMCocMcYjZ9+0EvNwWMFQQ7pMmkxCwtCq0xc7TScBRUDQw1uau5lP4JqT6fclig
W05Fv5KOXSkyGWfgGIZsv+Sb2otKq9Xw7vbUuj9qbpVmsz/rtA/9Vmht0GyiLh4eOTqRt7MQuE22
emHhhmrFlXFC+raLXzV7tn/97SuQ3kyEP3p9Emm5OI9Kjoj+2JjzUfcizfA7DFTxyvLih55yeI8o
MgaAt1e8jACsKKWUKGyBbiwbX/VYevOgDPOxNevEH8xMfwhH5WvglsQjoXbqvwWB53B70csvTV9E
iqZwmdJ5XnKchdvnbg358ih0vKaKIjX9dIRX42bq3TA69dfby11miOfLLaINhjD4BwaDeuwnpNdh
ubQ/0EV+y5NJX7lPLhMVCUalzUIdSxG/zEVT1xy1rC7VY5lPzd7ph8DZ02qysl9NI51UUr1B2wAk
G7KMYk7ddBOP6ej9JTOTooa+ASJHUnkAiuayou7i3HOmKLCOjjbVs89oXgf2F6q7Bme2lVN05VvK
xJtIDhKPCCtf/ocr1IzcShQISBybPpsPICgmRBetDB/furHvKXFybX/7c15bkfvSAQfABiLnP18x
CmoTf+VRO2qVAgHTSaODN5pjtgnzLtzOQ7OWnFzZP7ITJaXOQPww+D9fsA4brQGdpR+Lfh7nnZlb
vfuiZqaHNY6uB+ZKWSrj3Hm8J+uTLDMptwLIdvFGsYLTvb72tKOICTC5gs7KAZfFWl9pel8mHxI8
yDCDvEMWNAs0ihKVMxihVD8Oreg2WmMy98msYZ9jKb2hiFLvUR9Ktviy0jb+60/ICaF+ko5DSG0v
PmEfGsZY0Yk9plmVPkSIGd0bAUCTDmrkFi2hVZSofJblO4X/AK+VnIXNuviEcUUvEXdDHW/mwtyM
UTIeBJIYn4osjD5pQeJtPNyNX7EZ0Z9QxPc2cd1NO/S3Vp0SrgRcKaRDUwYsCzQTGUI+nBdq6qow
cJI7cgNnX+ZaS38XJPt3JmF38AstN+etpuiusnJOr21imtFILco220VbsRvKKZZabkeGvMbBG9w+
9hUZgWwjcFausatrWRAj6GHSll2WyPSbzBSGpHq0RNX/qBKl/oIfIvjnXrPClQvs6loSNkFpCxRt
2d8WaCRE+shzlUY+/u6DEKtdStje/Ck6F6P62xv32teTSp241amSwrbYR1pienNN4/SIPI13hyg9
om1J0ey9Rp2/M9uHkVjP8T+3F732iABCgP+8b+Fln0qUZtd19awdYwTbX/GDUB9yvcJ3kDkLA9P/
YTE5tEA5gP7ocn+2jVtOAXONo0jnpHxUkX3cGa6CqG+sZNbK67wSymnEAIfD2gdY1UWdObgdkkMJ
ody2Em+bIr2kUld7+o+qGpRth/j3X+pKybuR3roMe6QffMJF6JmjPDKFkhlHR3GrLTQBo4A37CZb
qfvga7Xh7NnS2gpM/conBDVGo4oLkknCcv41OXU3dLNJ/IlL/TvXdqb9pHXS3HHJmebfoqXAEeHo
x8QHXCzIBvljPoQYl2LAmyebdmpcZ/dD0f8pG/gVbUZDnP2ZGmtmPldOBQtK1X2OBAns4lQ4blGO
MS2so22UavdvL9Xf7mg5Wt2BPR3Q7daxNd22CMrPK/qc15Ym93Dw/gXPz5s9f9Y4sxLELhLjqDhK
+QJYK08PjjHl7gGMWvqDgmiA35oP/0veY6NVgzIiPRIa7IuXbIdpW0TE8OOs2Om2bpy822nxHDzN
oVsd1S4T9Ur/7toekt5qUkpWioksHjXESUk1GkM/0iVWXmLcdpxtJfok3af2nKcrL/ZKdWQ78khK
cAbAjOXca9RKSFvwhF/mmuLPjbzc3jp5S5egUOYHErR432spmmFt3j4ohhPGz1GphA+0T7TPt2PS
JTYOcyoSL8p2STuAe3D+lV0jC1N4ydlLHNp8a9G3hunHxRh/FvU8PnKrtPdNMpUo2tsD/HBrRKWu
HOvfwCRpUeP4IjbQ29ek2C8zKFrK9DGkWBJnbjlJ0mqwb47V1i8B1I/Uj4OStAJs1icAP7R/9UH5
kgKl8uMJf/mVe+89Np6nNGw+ilfJ8OHULQ1tAK2lEa5ZLZu+/IM8M4D7yLI+oTDjHCItzT8XddHv
Wj02fbsL64fBSvqVQHN5+FwdCjkjJsnpvlD/pROO5XHhji8kNEm3GWMgbyPdkFdUIRLPd3UYiE2l
6msOLZfXBvuRXizoJSZakA3Ot0OB6mCfeOXwMgVG/2d2vfYeClCj/ANanyvYMkMn/OubCkApzSqS
cvwTLhqU5pRjU9RG7jEPtUNUp7ruN20iIJDl7ud8roKft7f85WGXZSRmYWjVcQe8n84PMTya46FF
V9nBTKAVf/q+t2iH2sFpwIP8y+2lLk8Xrr7gecifpDsrW/n8dZp5yGVbpPUz3lbzfWeOxX1XCSfd
eUMePJhZMBz7qFN3UZsa9aZCbvIfy2gjgUq5Fr9FxiT+jVNNtCs7/KIOgmAB1NRgSAukBZza+c/S
66BqQbjUz3mnV38g8Y5QmxhdiLvbz3+xm6Q9E3UkOiZSxH5JJW69uDC1oJueIXG4w8EsIk6M2VKi
W01Y/Aln297//624eOFBYrfmhGjrcwcxo9korpndBWHbfIqBvxziWD/cXm+5maRNBAMf8ARgyNnF
i7uqshsFDlOcP5WFmd5zLRtPwgiOWpT+NRPwfSkEf5FI4Q+6lucfLavyqQjLPH+KnYCRlonFMIi+
TLyBmcXi3G3tnxrybdMm1ZBMuf2Yy3Ak12ZSAs2dfjbQTu187a6xRn3o3OxpHBlBxVllw/rLXT+0
O61Ek8o1/hRoP3+/vepi+0huKeBFmSzLiS7R6HzVcZ5St1Gy8G0aG+sJicVua9dusTETNGI4bdMa
UU1edh8C//8tCIaBS4SROZDE8wWdRmtVfVSDU4dDRP7LLMr+DTRdcFdNleo9JdjE5Z9xGbTsFw15
Km9TzeGahMHiVb//Bjk2IL+UciUX3XRmZX0wz8opTuYg2laFp1L6VADQfw8p7i5AuuwqABoU1uXu
9vteXnz/tzYvmgPLFJ0R2fnza4yx9R6V+7dk7Pud24XJplQDay+iQPHuHCt1/qvIFp8bs6gPatFG
yW62a2XlZ1x9Ax9+xWKj900zNH2D4+FkiGa4y4xyBD0bG3P9asfx+GeYzQQ1jqQ217wr5fMtvz+D
Ms6WHM5dsK6yIMdHKzWUE4QynMLLyTRem5LyhTwDm8Dbb3uR4ry/bGB7bG94ELCu5Gv4cA9ZsaVW
dThEbwCVa/Wzqhe64o8a9rJbUp7w0WxaN/1DkjwcirJo1iLXtcNlk+RIpViUPpf8PmdG6V7UVfgW
1JgfemWeHOeiqL6nHhwA0rrCXkmyrx0uaB9cOwwjTU72+fMayuSFg3BC/DEGd9jODA92IOYSY9sS
Q5n3moozbvvEnZJNKyB0bWhfK9VK8n3tE+MjxExQIpS4+85/xVyVnSbmMnxzEDm9Gwwv2BpTY20r
G1D47Q98fSkJiKKop46Sf//hAytWxvqzFb5p45B+q3UpjKN7sIu0tnfWCsVri3HZksxD3qPDuYjQ
hkaMtFsMdfHtHJ/obJoZfvdViZu7Flv63xXd73sXo3Yg2yQP1EuLt0jyMMyNWwWnqKo1UDSpEU37
QWnCeQfVd3D2t9/ktb0KCp4C/52gttRC05t2DIUUVbIq5CwHR0+3aVm6L1M0hH4YTGs6v9depqyG
pNEHAoX/j7Mz640bWbLwLyLAfXmtVVJZtuWV7RfC3ba578n118+XmgFGRRFFyBeN20B3w1HJzIyM
5cQ5y2lCqnlh1quV8t0kMNxVngNXXtaHxRfPjLIt4ZiVe+GS4nuSzoDlLTtTZgNXp4Iw4neQKdGe
dc4PGmC2+26u7tqp974URuycjFQZ0p1bIi2+cS9XFktsiiOSCRd/W+xlRcsNgFYb+kKbkru2m8Sl
i4B6MOdEXHF7I5eprzw4GKP4Tj8DmOBSWcqiCERS2ym8sGVTvHdCxfkVVUUTH/jv62M+JE28n1OV
Emo3z2q5r10J4ivA/vSHuq3eLE8nfxAoVIbfZJ8OOMr1JQ3CMR+zTONoVdpwZnKDolUewc1ajaJ7
0PgGW/CTtf1mr6mnMmDgvPreeRorTRtZuW/q/Z/Qyef8QFXXM/Ytvu/OmZX4Q8BI0DEIDPeuMbbM
r223ZNmTxTpqEM8pywuvFOq5qWVxgASTlRg/MneAOzuazZ8Fjv/X7d1eNUU5l8l/VdJdyn//wpTt
hF1reE3id3GkBHsVyp5iByvrUO1GNas38siV95Qcgx63xuNN42yRupr6mIyCEQg/mzuj+VRWVq5+
tBO7Gr5SOHa8/ez1ff5foGntubGo+TzdXu2Kk3J5x3lQZW2Xzvf1aiuA1UGYuYlfheYE6AJe4z8k
t+YXx2it/pTbY7QFoF79wBIoJ5svVM0X8SqEd2xwqiS+WdjTuLdHy8mI2GgXfgiSUftxe4Fr1mRV
zqauLAHvC2uBGBtjjOsUpbAxyOkF1OHsfMhzN9f/jYfBfPsbA8sPuboKPkzSvVx/z6zLwSepTuKX
JvJkuwEvWRxEW853tVNGWyiW9cX9vzW5uy/OaqAzp62FceIbAtqPp6mem+ACJNv65Ypoi1thzRig
LCkxB5sD4cG1MQuAvdkraAkXVRqIT2OSJe5+7hCjfdIZGLc2vO7azZAwZUaN8TmvMGdUFktlaqbY
1xWjz3dWReKkF6CjdrlB1e8cDq5XGkBU+/YXXMCD+IubQS+SIyMxfihnXC+3AiZQhpWT+m3bOD9b
Z3LOWjKkx1JpjacY8OvWM7P6fWG1lAR+KAQs2TKEaXexDijbH7RGnQ9eCjfBTocradjnar3Zc101
RzMBjhOpc7p8Q/oq6kUFDbVvRwaTtG2jzem+VZ18L9yh2ZAZkh9rkaPQ6pClBiZ4qWItAr0pEG0h
siTzvW5w64s6xbNxGRgd2YheV9yZxyQarVTGndi8hTs1HC/sm9rI/SAf7eykxaaVjLt4aKaTVSvz
/FA6mbnFqLJqFB5YWB51SByWgddgRE7dS+HJbgwK2M5GQEI7pRuH9iDK1LBPGly4W9KSK9uHcist
VVjP6AIsE5MQ3kJLr9XUV6wmgpVGo+JqNuTcQRUzgFsw23Pbka6ukrfqmVuJ6GPxaSe9GcO5LVPf
qqfhH68Y76ZQN6o9Chq5oKY+iK1kT749y0NDf45qCjsKMmjxNmmA3ZMJAhx/zsvikznjbakpz3a3
t2q87CMtelDzqto5+dtfZciEIWCFm52ncdlEnpl4c9FSyHxq6Xl9siqIapy0zY3HbEY1fh+NuhF3
u7AKVHffKHnvfrv9sdd2F0CETB88Sckv//0Lxw5HXA9dip37ep6Wv9zeUx7t3rCDPQPw4/nttqAe
ImGQEQgIzGtbngJLbxw0aGmGtfUu1oriK6lREOwSVfy8bWrNDUjKDHqDtFcIJ69NKaYgFIHn3i+C
UBsP+SSc8MjM2JaSwNrnA1EGdIvg2MDlXNspG1sfTOEUfhi51r80y11EJLsCWpAC7dvba1q1JVHo
1ESo+5mLdwJyLRshbi/33dbK7mD3KT+i5Ow4O07Y1vTeqi28JxhwOjyv8uWwg2KPsdTMr1PUru7T
dGjPosBFnDWG17/cXtja9dOJ04iFPY7hsnQL10CE4CdqpGmf2Ah9qNbOZSrlQzpAarLrxvF3Yxrj
/W2jqysEBwOmk3gf3q3rnWPaYS67jIPfpK35LhNZ92uymn46WAK88+G2sTWXRnEYIizyNMZ+llsn
UWKayslPsiJzzk1h5NMu1hogI+qsh8h9F8zkn24bXVshSTqNMphl5djJ9Qo9KJaV2ERx1VWbMt6N
HvDZ0pjcSxU6W3iKVVtyXhzSCmoC5sIW5T9bD+Yg9z1roO9tM3t2LK0BFSnNiLY6kGtf85llkKVJ
cpqFsdh0YtfObOgbqbznJ4iNshyocdMctbyJ3Ady4jc2/mRizhg8aNX/M7k4LS4A7goJtsLPW9hP
3sWZ0f9AoKqp926tdp+Gmi7V7d1bXaTkmcIp0x5aIlSSWvTtkInSt1VkuJhsH98HSqwlux799vtJ
S4rPf2GQRAknJkmZzEXXy5rbudK8vPQjJ8rPA9u5s+1Y3Xd50154nuYNd7a6wBf2Frs4WGGemWFR
+kPNs8cK2URKj+ZvYu/iZ6ZV7kZtU16y5StP2Z5qI1AcIJULXz21HJewbUrfUfMmPzT2qDN3V7r1
Rmi4dheIECTHODQ+/P363lVj53UhBRz0hbv6n0wzlLs2zMsnMXlvA2w+n0oJ9yWAQFOH9+7a0izk
FE3Rlz46gIl+zACG/KyzaDMEXNsqyU8oqfxQ93rV9g6LJEGupvQTpwmf8rIOPidz290xxfepqBtj
IyjaMrfYqAHYMBjVpPQbVwru9Xnh7cpCU0rq/3pYHWyn/YuUk0krMA3y9LN3i9CEuNmbO90s/Ia0
1Dw4iWOc7CBv6s9Wo6dbPHJrJ5GaBKxsjMZLsZXrfYtQEEvDaCjhorecj4nSxRDm1ZW18cStJLaE
5gSXdCTxJMs8bxj7NGgnq/A7GO+Di6tHanfOKrs+V2Qu74SFaMW+CaJSZdCo2uJsXtvFl9YXb57q
tDJccQmNZkN9Css0bE95rpXeLoUOQT14FYJLt13Y2neVH1SiW2VzcOHCisaG4CjRCn/s8mQ464o2
1KeiV7egiut2yPyYDYQNddkIrEVOQZ9UwYd8Vqn+82JtqD56lH/eSP3yfMEl8wtEx5J4daljmzjj
VM5xx02o41w5R3nzYI7QOGWF8z4qy2BLOXB1zyRPBqgauL6WDqWp5kAhCyx9cwz6epcNQXmYwmy+
a2rR2fvI8rawZatnFLQFgwuAFGnXXV+FojbSqm6V0leUoXlwy7ndFwDD/sy0Bc/c1vYJdbDsftR5
+W4flrWo03pheXHlG1EMxpCllT+3iXtUxmG6y5Q236VtEZ1n9Cm/e1WgHP7CKJhTibOntr30M5D2
VGGUtaUPxxo8R0oTuLtqYAA6IZQ5qLjxbu8O5taTtHpgHZTEEVIBamMtEtwqHSo65SEOx6V3cla6
1HGPEmS38fStftMXdha76c0qFYnEJmgZ6iOTs/F/qAVqktWKpvwxhpL8MQ2FeHf7o649uLCQ8z7Z
hJ9gBq/PUAwbGpBBmT/MuTKeE7js1FNtjJXxDjZWa9pwq6vmDGg4ZeWelGURuJA1tN3YeKkPx4qu
/ItoVZc+qp1V2f1OdouTf24vb23zYAxT6b8wAgIu63p5whx5eyNRMKXUUKjTtIyAsG48e0sQdu32
0x+QI2AUXWEgvDZka7VVIlad+U5axv+KUg/nu5IRxeJUMZXF2J9ldHe317ZqUmZ+FHvpepuLtc36
ZKiTJ3IfBa48+uBZgOn/9AzCtQ+hQDdin8HS1mzEF0vc2bNbZYVgMRjCfS0aSg+9dtTYUdD/m0Pr
ZzsDEz4RTeXab83sy/mQm1mmn7seOtUP2ZBpDmyjjTAsOPbMIep2Tsmw2Lmp2yh+NxHsfb39VdZO
GHkpaG+pP0wR/HojWmGHXQ25sG9W4fy5YGay301JNt2Hued9vm1r7crSFwK7xC5QL1mcZrJfUcSG
kvkds57NQY2iavisCzMJdiqV+L2XJj9cd87tDbtrpxrwG1eIBb4GWEDZIIhCuLR902XeN4akhRLv
NXVstmCGa2dMhkBQFctR1mWJqxgboSTVlPstzFrBQY+D6Q+6yiq0wUHxw2q16Xz7k64tTXLKUNOA
gOlVwdvJSuDKU8yhVnIxPkVibrJzU7rFsL9taO2cyMtj2BKR+wozwgtmzWlBVirSzIh2vdbE3Z2r
Tl17aqNpcDdezNUPCS0lVxWUCqDN62OZVz3y7zaQukKM4zmGCuzizqiw7WIRO84+icYx+JtPiQ64
bL5TylrqDDUpwDJVVwpfS5A6O85lQDfEBOP++/aXXF0a4l0yoONMLmtraV7BPSxIfm1FxLR/ugix
1Rjy1WGvizGyDwkAvi2tPBlhLBNS+TElib8cQ1lcvTw1ynSCrs0fHdRCLDUpul1gz+3Bmd0p3ff0
/94Btwvu8iStPlJXrf69veq1u08aQjGWZJVMdbGhiCjh3ekY+Cri8fEuEKpWMewrQkanKuBWamvX
EHPGjv3ttuG1zw2kmYWDAMbNLWKvZEIbOiH5991SUY8E6/Be273w7APN4PZrC4Jt3ggSVtdKwIW0
pGTeWcbsalUZvSOU3BeFMySn1GM89kFRqq75qSRzBKViIxCU2kFhl24Fueu28QQSy4ZHWHznOqus
QYJP/dmgIhBaSe5cECCR6Bw3K/4Z3ag1dr0Bkm6jG7bmIGgq0PNn0Pz1kIpqT609KS0V9wRKS0S/
03a8uDaO7xODOkm0VaJeA7CA6GKIC+AT13Y5xFW10Dm7aULdvRm0b9YY3ZuDTtVd7cbwXeQ06Y8m
6aOHRHWab3paIM5i6flnrZusp9sn7PUn5/2kesZHp/PPA3Ptq7R4LJ0Z0KCvBG19ygzFubgiTyLG
kODP3FVgShgR8Mb24227r082dp9Jo3luGI9YBDQ96Iu4d9zIN5y+OuuZGSRHLq4l9lnczXKrq3Qj
Hl3BpUqbDM3QGJRDKgs/os4jRFYQRZJpi9TZ9c6c3ekURYevnmI0zY7Wku08jLHXZqcpSH+RJrRe
uNOTsdoaU3zt0vgpJAAIedM0eDWA6TgM11udE/tJTWYzMynzuxriOX7Ia7DKx2C0R3FWUKcnQ1By
d2+J1HTOt7dg5RDyI6BWYDyEku1rynZKA4WV09B3EiJYSLpL8V9hdNauSlv76MTIFiCmCWiNQzz5
sT3wD7MQKnOylHaTQ+h1NCB5PSXLC7yYgIblHX3RYav0WUBYOkb+PLo2BBhmpeUnannQGN5e96oh
ibensU9ZfHn3ykkFt6SFkV9HzPVCZJzGwylzsmYLV7NhaPlsNHpjW3VSY8jw6ruYIgU8zRD3VBsb
uXaXQO3AlCex9TiU6y/nNqqapu4Y+20Kh9yOSpeqnk24v4ZTbTPpDwuiWm+JvMpk8fpR5tQwhMrE
DkN9MHdeG61p1SpFqMd+CN9IdGFmefzX07Lw/VgWY3YGVRGNO2OY+3Mx1Xa6sYerZ5eFEBDIKUp7
SXKrx1anGXWNmGPfld8cIxre9ZEIrdMYUh/aZW0EI3dYJvZ8TKjWmjtt7Ae7YNTB1X4XlSrqw+1T
9foJ4XsQERmy88hf0tG+OL7CVJMg8KrETwar+Japc0OvBQm6o51zj27bWjtYkLzDkkqRCZe2uCpR
W2mtNiepL5hBGh9hf9GhIm+a0dsq/qxbkmIYUoz0NdAyhmNSRC2rCk17OlQgZ8UfhCeqra7K2ucj
VqZ+B7SA/1/UJpJMb2tHSQH36Nl7dYzKf5Re/DfNkxNuHJ21JUlaZGJYLgKVkOuNygKI7nJknX1+
xpAdYYHt4DGnL9BuIM/WfDwkgoi+8OAAC1k8N7kNDr6A892Po8iZPnnlkMU/4auKkx0ajFX8PnWj
PmAIUa27c6+I8IMY7GCLtGftgX/5KxYPvGr0SD/kdeIL0ap3vZtBQJgTOB/E0JgPVmbpF5AVXb+R
cq2Zlc5BChqBK1wCNhKauFZXRYnvREORHsIwNO/h51G/gLNCfG7u4K94x7TsvEUbv3aQoGwHcyQJ
el71DOJuQBS+1hM/Bh9/AUxJ/KI7CFNJPnt7C1K+ao06+nMJAjjuImL1oom5+GFMfHjJsmM9jd5n
L64mSnhj/Pn2pV87Tnh3MFsSn09/6frcln1Rm1aVJgxqRRBHIkRQiR1Tp0myD9vQ0vetYwDCrdI0
i3chc697VYtM99PtX7G2YFhJZEJCSgJu//pXNFrXzT0TeL4bwLq0V8dYq57KPB6cndGXaNzeNrf2
tEEJTe/6eXZ9+crozKSJIeMJrSj0/O4t9dvQobKQQMr4FUx3smFufXX/b076jhdOPKzNSZvzHDVb
20ibI1p1jvdUzTPwCpLbeOsVW7skzyUliRqXMc+1ubwVrt5oZejbiOdk73JdDVqoJdHRic9N4ik/
nKAerGOkNHZ1uv1hV1dKiQJAB+/Hq9IZz+A0MhYFXN+yh0+ILEnFFqXKDm4Bp+RtW6ubyBg0A4dy
OuFVYXYawN422IpqbdgjpmZd6qpTd8D0o0PkjM6bG9hy3EIFu80wMHQqCw+vmPEEm5wS+rNpFuMh
yu3QOyhzF244+LVvSPBOOZ3CBO/JwsE7gwBvr3SJ34o6/pA0TS6LLkqa13uh652+say1z0jpBWQh
CFwAW4ur5+V9HnQ14fpI/wkRqNm0fipTaRxdd0i+zaOx+XasLvAZ0OjyJBOZX59PI6UYagMS8Ys8
7E9ZH3nVXklLAf0obECH26dk1RiNZdlV48FcDrIhUxCWEDtGfqQbTX6EV7GcdjqcJgJiPNiqbltb
/ZhAqBCGk7pJS7Sm3SJT38RO5A+0KB6RbKgeNRCbB1A4ibWP1ZhY8e0WKT+CbJIc92S91x9TYzpn
SjryGyh/C0h+xB+rCdKnou6Gozb00cbnXFvgC3PLl6mxbaUroY72S0SxDsU8ksbBiXEkP47/zFQT
fv/N8uQsnAVE+1WDshsZ7EcIie2DrvEXQLhHa7KR1ys6e9oFldX/haumPUjVmGBRil1ef87aDuJa
o7Hg93ahTftKqacvbSoC70ykb9zfXtxassMVsOQUPkwiy8qBDhXVMFCx8DOtVo86Nb+7Cpj9xY5U
T9m5RltC3K16uxkJoJ+3Ta/tI8VPBomZsSduXRwbxO8yFXWx1J+E8U+mjGqys8M2vZjaiGZqqGbf
b9tbe5OodfJh8TDUWhf20jRvrUIZGc9w7Po3pVVRHPIyLY69XRp3hLPenRc0+ny8bXbt9lPy4n+S
yvfVzDTsLEy2OR1Aym7U78eBQtS+sRliKpJKyTfuxqox0gwpyczQ/ZIvTjhl3IZqlIFS61ufCWhu
iOX03bFxzG48/cXKwKKSCQCaAUJ8fVAzNS5EYmVI4oSMSkCsmj+5SkbDqLWivwkonvF3QGZA9y8n
HPMxzOcexjJ/VLp6vnNQCfppV1HxEVIjaycmVBJ2eh/qWxPPi0MqoYzcQKpqnFFSnSXwKSU09Sol
ol4kZvWil+53zWwjpCvmd0NepRuR8OKI/q81hxdeErQBkV48hGmigAOxRP5oqwMqsyH8y/puQm8n
OFZa2OxbRqce5to2uo1z89ows25sIaVSDj5DRddbWUdBFqfmmD8mQTQ9hEn5teMzt4y8BNpdnI4E
AVU2vq31y2qpE9LVBsQBtgU6pmujOROkgVWExWPouhPQv8zw2lMWmyNe3QoMtP6Gttx4q9YWClwO
ZirYNgDiLhba12GgJxzcR3yvdjKy1rtTDUS2QoTWPraTne2hmt8yuriVzwuFKobZblIcgreF0TDq
J4Z4quKxnoz22MezZh7DsJsfE9AfW1PVJl/tRfmKqivtDcOko8tFQdpgcSvbOg6AlljeMdTAt0ia
9IDh3Fwdt/Lv5dXAkAdumkI/lSEe18WqakMLsj5vvWMUQNgSTKb5CeXxficlvT4IV5Qb7+KqPaI1
SdtskSUu7A2JrilD5XjHpKycU1twMgvysiMgnnHPQPeGueWmPS9Pvvoy06dCtDidGv7MjRTdO2Zu
Vf+IFVEfK2HHZ8rGWzP3K1sGWo11oX1C0LYsp2qtxXBkYyKOkJfWoQx1sS908cZJEw4GjVKajLKo
CO5w2eG06iEJjGL0jiNy5bvQLO2jGSGgoGtFfrIVyLxKptbPcPDox9sPxev1YVm+E1BH8PYuOTfR
Jsz1wO69Y58Y3snWhg7FvnBramjLyuLg66EHZqIT3hE/pl3ot9mnyEZX4PZaXp9CuRZ5/sj4gBTI
Y/MikU4HzagKo/GOEMFKacXBpGLBcL9rie4Yi9bb3ba3tiqJMaIqIdtpS2YZJtzqxkQg79jOTnKK
Z7JZinv66baVtVVJfK9F+wipgaUVNVCrRuShe2xm175LGayLdo1eOPTbjYnIGizKW9eF4A+QerBo
mtS2W6JOVGcOulFo6Wnu3fJR2FP9yAx0cri9rleXmEgB6QvYaHBVHPnFboWpZgsjRfqqnvV6r9q8
oWNTJEfwP1u8NK/0z6S+F+6W1wy+EIjRFudPsStFaXUUhNqwTr5mdEnPltcp8z7XdOeHmXfiI/4/
PhqtG0VwfVvBB2G39u8wbzu0h2BeNTfO6vKxk7+I6QiQXHxjKNwXq6/mDHGBYEhPXtTm97nRFg8j
MdOB9gcM8vasPUxQfG8k82uf/KVRedReXpA4LJsKfpgTZLbNSWhNcAgU4P19gkL323eXyj0ZNRQi
krz82pTV8HWVCFNmVMZw0CBzigq3mAqqwUmxxf6ztjCLB08qvtDcXFJNdkHaKUaXIfTRxoxXkym4
NpVIt7VPgObrLRbEV1eSzZNpmSSmpx+ypEfvERiZRF6kJ4aT4/cqRGFMCsHBksC+cMoT541QIk0e
FkA9rAzWRZ5Y6Yhe7BuYhKA3dV6Byax12EmH8QivRnGoQ6Ky2/u2SDqlKQYJGGwhBJPgpcVN0SNT
DwuvD45m4YTu157Z2fzOSqOyuTcz2rr7DKERvUMa3ULmp68HlMdu/4KVvSRBknBRzg+NxUWgrWrC
CJ2kU456MFi/gsZOtMOYG9XHwIrLcsMJrewkhTSWqQJOBYC2SOjVcGY6SKhEEmk5AnApYgR2hCPR
70k3DB5cZc1cbUAcX39jLgZ5IAEMQGOGzq63s8hSOIJc2e8fcmev57M4VIPenWZGYz5yZruDCJsI
KpEq3Fju0rIkSnm+JbJryET9Ik4TgY0uFDiXS46Uw3yWGhI/Ys9o3zOzxXQdKpett7f1vLkkaQRn
4tt2Vra/5Xg0bT0mF8FCXK+7SZzQCRAGvai56zZ7JCfr/9AwMY49bdUN/yr/rJeh9rMtQMBostO8
QGb02haEay1Fhai/hG2vR8emhzoEJuGpvs+MWBcHr06T5JNrh8O9SIrQeUfI4IXn2wteOnl+BGgm
MGs4QFLVZZxqREqWpl4yXJhyKO8CTw+fvGRyPyVV6z0BDBEnK9e9T7eNLo80lph6J3+Th0tOzVyv
XPBrZqcCShTV4DV/M6tNMefkMeokjkqizeJngRuJ3lZupyJ2bVX+qhcuyk0jQ4eoebgMTTKn37TZ
yazDANjR+m7azPbuSauHL7dXuvQU0iYQEngLZJeYRPXapqqUVq+32XQplHZ2j3AN9f0BJbRU27lx
O2zpJ6x8WKArRHvPsmJk+9fm+oqaZjF40wXFNfvcWyL8mpq82/2kR9W+m5J4K0R6fX6AQNNKgEXQ
JhpbOmNFU73ajeL5os14ip2lCdBadSu0ezVUFfuu5zl4L6AG2OgxLIEOcjcJyEBbkvSAk1r2+pFM
aKwgnoaLCDXlq9sEXbeL89jRDs1cfNTd2mG8DGDgx6AN7OTUmJH2NVBgcLkHOCi2BChfey0iNzyH
BrM6ZdDlCIHXm6Is+mi81EkX/sNwcPiQlurvbiiVz1wq5wOkx8knnqutCtNrJyJDRtlxhMdFCsJc
7/icdHlbK/VwCcZiPOmxER5CcMzfQIxp74ooSp4GetuPZjC3HxTNht/r9gFfXTjwWqjucGVwS1zb
D3pAw5bDNlDX6j9DMe81MOf2cFnAb2HP+yiMs2+1UWe/wRKW324bXzl8tOloGRChg3Nf0l1FsGV2
wcjis2hWjujPpI+NN+rMfE+9OAyWaJH9U5uN1H7VKkmcJOuRiPfFGzHCUQTdgzNcojKKj5PpTBcH
PYKDrqZVQ9FbFGd85pbi1xKlJw88dN2S2tqUT9SrArSmRpZANxFYApT9kxyBA0UVl1B1Rt7HPBjj
Y1+O4clKrQ+KjPw0hOfOf/HBwQ7wZJHHkhhd7zatMLwm1PcXJQr6nx4MV1GkRlTeafF9CqK4/iSU
yDvdNipDx+t3koUDqpZ5iBTeWRiFgkXMmnBHHvzGPisQcVQ7yDGDX7fNrG0rYSVtWGgI+LyLbWUu
XfJOZ5Byt2OD93ImCOFURa32ox474d5oU+3DhKJwtREHrLwRspzoSn8GYfDyCptTNgZpnHOKnao6
BbkIPg5186Vo82Lj5K5dVuzYcOlQrgVVeL19pIhqp7f9eKkQUPnS1tP0VS9T904JM304Oc7UfQj1
xiP3YmR4w2GvrJK3npE1eOlwlctdDGYULanZThcdRvYdF2i46H1SNg/GrGlbauIrXpHqLA6ByQZq
Vs7iqTeizJ3DuJ0uWtPr5CCVcYhMod+TYgMpivNfuuoaf+wx+WIaSfXfmw/ScxEcXnFo6GAgvf7K
Nkn83GvOfDH7YApOxJTMk+3iqg7C/Th1XvSu6ONOPTgAW7f4RFZ2GGZdgDB0qqQ61iKy6oyEYcR0
5DlGpEbZIRwXze/MeYpBL7vUFpoEmWlVKGq9S+K+2Jo3faXai5PCLTKISVaNpunyw3dmGgxZo7DL
nttjqfAs5RAaTAo/Fno8F/tBmbIy2tcABYs9BGehel/MWlIdKEDYOrSzSVQfTUk+/0Mtsri+pHFW
Hjp9cNR+4+la8SuQEQNTQKkbwOYygpgl92Fs6ONFbYbJd83A3Dtqnbyxvy39Nv1Y5oYM7h1x4OI4
9EizWVqUTxdKC4lz1GY1P5oGM/7MauRJcR6tTt3I3laOPwMhUiyeZh6JuTwlLyJdKIarJNGn+eJR
FkKGsen793PiqO8LaK0/CKGFBWIIjlHfp5E9/IwbFRmR25dg5brTsYQ4BFAGFYhlH8Fk5l4RVqLy
E3qmidS0i78ESADWMPf1WfbGqpH8xnhO4l4wWGjjLZ6IhBFA0L65esnscnqsjA6V6EkSU94XYZ5v
ga9WXgryNclS8mxtqRyGJkOcBRCrXVwjHM6Ja46fYjiFv6lGp96N7tjvOi+dNrKXtT2FGJAQG9Qg
rdmFS+PFHEstj9RLgmTGvm0886GtpminVXp+BPoGYSDA4yfFjasPgVGHG4/w2pqh2JHSV8/F64X5
aHAigLyadqEI6fyXd7Pzjs5Q9JBVmlbuibCj8mBPUmrj9jmSf+7i8af4SsEH6QI5Ybi4Pa6iR2Ha
9NrFrowhiOFxmLPufcNLDRtA4CrC3OuVEwd/bptd86NwWvF64Bh4KRdmR0MtYl3hYkZKahzgoDE+
u5Pa7DWFWS7oxZNjM9JdNLIx2xi5WYvzaL1xaWkwUrBfdnEtlW5HMrTzpad8Fe87eXVa6gKN5nzJ
vLRLdknPaPg/Ao6l6B29cwCNKfPtsA0G2pv1x+QdphFIyweJKhiIFtUnszC5QH01X6KiQT0zRYSM
waNoN6nVcJiGRuwGtW/O8FN6910CLUpQmuquNaIt3M5awgcsT9Icyno0ALZrpwb1fpi4Fr+kUPr6
59TZ1c8xHZV924bxXTyNxsFR7BLUSddQRZ/jqXzwBGUUbQi5kbePx8ptALVHog2oAMLFJeY04gVM
3EFnj2AGu7OozB3xNvNwgAGyeq+nKjPyRRHVG5dw5VQCQcHLPWP4XkO0I7ss6K5Pl8lTWpWR4nLq
9ymVnfBY2m5hwendomfoBmN1SEyNquHGule8OjVIejw0oyH5WWb7hkLlroMS8RJNqnmqgrneNS7z
o27uaG+PVaVwCe1u6NHQg1zcQLMcm57WH28YUr6XqU0YPONGVrsBh/eotyiZ7topSXMIHgyjPt/e
4NVbCKaAa0gQR1tr8YQqRWm2iqqxw1of73tzst5rWpqWOxch+YdRKesDgwjVBys3SbFHaus7qy6Z
DLv9O9Y+uBRWJd8D0wXC6vrQZ2pZa1YrD72pIbJXTPEhrCYdOfpY2VjySjhEKYdiiqQBJyrSr00Z
CNF0TEWpF5It/am2s/aox5r2dHtBK8/YlZWFPwnrBliGwIqwM+27GLPALxzdPWmNCzej1rmfnSLI
7sFYNQcDTY7vt80vLy5TwBxR/sBnEicc9fUiiQRja3Tn6ZI2gffoOlntp/WYfFenPE54SXSv2MGq
bG7EJ8tVo2+F3g+dEdIKxC+WzZ+cnk+jw755AUY5g0sHqePtjLiezmkuqu4w2XFFobWqP9fC7ZtD
llL92hiOWR4l+Rtk+MnABdn0K5/laUPrTanmXCY36RlzoGdqHrQmAeWRpa3zRsgVsSfdTBfSIFAD
VPKXuWbmQRjNDJ9zCYn4v+Z5Uu/zNsgv9uwNTxPCrgzSuVtk78to4dkoVV6+NdtsL/1y6HZJZRaF
e0nBH+29yp1AdwnhfC7NtHkPL6fTHt96oBh9hvUXRDXbS7B/faDqqmXrosq9TAEj12onuqdoVJuL
1SltfGiUtvwMm38xb7wEr88xZp+HNSm5IQ66MJt2VmmZWeRewkS37jWjQ0SbGNR76qJOP+TF5Oyn
wBm33NHSR/B9JdhKtoWlOsESRFMamQ13vMcZquwO0hkn8rxDbpto5dz+rCuHFUO0B4DGoxKwzGPN
pgtECN33JXcowECe3p3qwNLvc8aON1zCqinAETgFxDpekT61ZW3G3pC4F2vuose2sXTm0+pqP+hh
uXFY1kzxnpEY0z10GbO8PiwtQ14Oc4/epeqs+lFTs+EEDMr6PvTOlsLbyk1gLbL/K/ERNHiuTZEU
elDd596lU8L+QzM7XD9IuC9DEEYf22r07m9v2NrJgAME5DjVZYkCubY3aiUcb06jXZI4FQD/5/S/
QI/6jQ+4duyBUdL0pQAl8bDXVpjbAWZCVHdxnRJF8SlvW5AmjrDuK4Z5g7NhBcW5N2J3C54hd+Zl
GiIPvqTik3iT5zLdtWEnaEGHdqlxqXShzTv0E6cHE6mzu9ZStGAPAFE/57Y6vetQ6lb2gZVvYliX
wd/zT0C2iLkxmHxeZUJlwdnxQlu/DF1tMilmOuWhycrs1ORjD+uTnVVECUmcIQef0V+6vb9rX96R
1IcUSAFBL4eDB9xBbZqhcXGiFpnAsWru+oILEitR83mKFXfXIgS8kfytHSrpWeWimcZf3hewNwrl
rEi7GNDGH2Ladv/Goqz/ub20V7EeXxbJL0rLlkTNEvRdb65alG4EbF6/FIWXPBQ0aY62aBFUU4R+
pMfuAG1Tqvd1iAh7Jqa5PLSxt0WkvPKBEUM0+cScMdihpO94UbPRLWjL5tzTLqNl9mZ4RD67NfcQ
mOTaPh+NMRXHnv5VqO+ZeOOO7G9/hJXThUI4dWGa35b9auQqNvqut1vVvHRDGD7Guat9CUvhnCLo
qsR+msf8t+EUysF1u62q9IqroqYgi/t4RbkR1yvnPSnb6X84+44mq5Gt21+kCHkzlTmmTjkoKAom
igKaVEpKZaaktL/+W+eNGqjoivsmdwK3dZDS7L32MpNML5RCMHCCXZ3Kmg0am5dks5kYOrmbMCbv
HCVvnMWwg8E3BzcGjy3/YP/0RFahgU/RxcKmq+szv32EzqGEEDrJT//9bt84PNDHoJe5Cj+v4Pvv
/0DYKRBhhIgvQTIu/LCvsclbvRKRZiDYwp6yGdBQZA8mDRb6JBEEfV6MqMT/vpvgH4KPi1eND/3n
e0aQxIrqqIoRjVzNVb3TdO7KQqT+naX0xveEYQa+JFJPYTT/53YqnYnLLaXJZacV+cUBSK21z+TW
ka00tRr0e4LiN7bOldwPyBPjOPwD/lhAvoQ/Eo+X5KJN6F9nM2EMuPkPVIvyCHaxufVjxd6B4976
R2K/hLjGrw/+k++UxlohFHhILvOGPO3S6BR8I3Bio0ylHRrj90jgbz4PA16sIDTgwD9+X0NwVUP1
qmGVSseUtkWfWoix1qWBEed8RAGjzv+9Zt84DwBuQC6MxwFJrq6/51/H0YSbYFRe5Je51zFsbYAZ
V/brMLhSdQidjiw59VuFYS/M54fAHgycM98jeb5xMAP1B7+qgqr2amR2/fD/+hEwI+Fi2Of8Usq0
FKKJWDSIz4apAiXGSmV4m42j1nG3V+MyfgJxBE5+zRZzp+q5t9N75e/fLwVtEyLA0NwA+f3L3tJW
SNlwXOaXBQj73BG+qZtpzHRDknT6MMGF6UO5TdVzmSz/H9c/ng16NwZKQERAmP/9XVjlIRHC4rqY
2Wvb4C6B6yNRfCqaIORC35pyp7oB/BaRegPX/Z//XhB/n5dY7DDDwc2EuTdcvH5/vo93HtGgTy+I
Nudp7Rdmjpr5fKxlmMzvHFV/n5jXh129JkGEBZ/i+mP+/eHHGDdhumSXYqGuK8dhOUxyKE6J2Z5Q
gPTPFdKVHpZkWI5e6XF55wR78/F4x4A70ysE9ce7poqKDOFK6QXPc7dgpGGSxrL+oxkieD24XtwP
CnTY1hSzsHW6oQN+p9x6823DpPj6FnBS/zmbquAcVhS+wHWcMfbJhfPHLTb8TK19b6O/9SSIS1H5
gLqC6v2Pjb56Psp8KNNLIIcTkhz6H4Sm4SHVdvgfET3wQ66MCRhQInwEX/aPIwzXrVzgJ5SBqlJt
4hGuS3DSOoA1wOwjGxSyGlvEE1cv4HOG5OLhwfv8vy/ha0YPLj9EMv4VDUaTaZwzmWeXyZvkss6b
/RgOUtWDRK7Tfz/q78r1OvADoxszk2vs3PXP/7WAJzcliusquwQEHmgNdN6gbpM8Wb7893P+vhZg
fAlEB7g4bvW/7nSPoAqRCllc0C8Ph6i0H+DJrId66sOk5r1/D8h6a7UAO4PpAI4/IDx/bEwicBdK
hef1qXa23rYE3dBuluWU60W8s2Cu2+z3pgv/OIiCryAALqE/J6eBFIVEm1NceDnnzxCrm/VSIVWF
/XSlTdfX2MC3vF77nafv3H5vvVYcMDBgvA7SAfX//vnKXZksnPr8soYYmddlFpSN4FnWBGwepzri
0/f//TuiVML5ilEp9sj15vnXelkTGZeclPkFRkViP5VzMq91us/kQa+sMh3kUu9hZW+9XRBrsHxQ
doPO9Men1FKXiXZBjopfyEepF30aCpk/ZELNJ09JuDVzSZf3cMG37lCcZ6iHE1QVfwXG4NycYIWI
FVSsqWh2sCLRsK7TfDtSMbZRtjvXGXjRPFkV/o/BD7i2gYiAG4nUDpRuuEx/f8sxR0IXHWh5WfpA
NYOfg46ygR6MDJGfh2zCd5bRG7sF8okSrgRXV9y/Cn8Vh3yLQjwPoG52BkGvvIUrE/tmkjJ6B919
Y8Vi9VwdAq9v9i90t7BoYlPpgMzlIumQUQdbxB6SED9HGuqi4j1h0ZvPA/KI8gxeYxhJ/f4qRz33
edEDgFx2LaFLDqp7nzPx3Yduu2eTfo8W/tarBJYMZ7IEihxI3X5/Hi00YrkDl4NguSztZnfcxiOI
nzZxwXv0/r9GjSjvrnaH19oecjp4Xv/+sHFhYpsrUl1gYp4ddkaDT6wcEb66SHcYs3Vt0iCZcMoW
TrcRfD9JXfRZ9AWgbPIOberv7YKfcp34XZ2ZMH7542DIKWpszEEqXFewt4X4aPiyuCzSnaf7fM4j
lzynqST8AM+E5fW/D6U/fY6vZS5EXWDhIyACHNPkj1ssXksSI3a2usw+DiGxXZatNkW1vW4h1XNt
U6bPacVUF/Q8UHXGCyQJZtWezq1LdfllQdbPQxGU7+1jHFN/rD84rKEYRmty3VuYWf3ZDxEpxMTX
AJ6UUQyCEM+mKWkAj+17M0yEJXXO+nButXPFhzVDo1/vq7OYHirE4sFVyqxLmwWV+oxg4Szp1AAe
QFMlCn1VMvNsbfMINlA9/DyyzsOaKmmsTRHICzsq20J34vzzdc5zisQcBI3J+jFxDVxJY7s341jB
uKZhaTxHqrEwkSKqNp5Fo2/0pml/P/pwmb5g2rXqVxLGkh6WHDXCCfqVcdhqMeZZ/xyoeN3jumdJ
YWEPMweOIIWnXFfzj+bXl3zKnTZBDt9VZsynNF0JvbNIf1aHAfHP4VdAC9w9CMoXek5EGlQvmRmK
8tSHDkPEesMVEOm6krrfjhzaQIRPxZ5U7Eass4ZJ9Uhycs5DkSI/Rpd99JiVEozXSSgtmoESm/s6
gy5LwDEwxBvy0+T/UTR0s6qj1I/i7NYY2q3KlSs9bsRIdutKodOHgcDQ/4JM5ZQe43SbS9hEx3Df
qiF1ZicpqnA+L1Cc2s+gZljWLNG89l1cuTyFmd/qphMtAfV2CQIwXA23hyw7BOvWlx2iFSLWYPxD
JBJaSLx9MCqK/U8YCMXJXWAyxDdDBjwjXavKHFvvAwtpXa1LzCMfVZ4P/mcWrBM9lIgsGe52hdyE
g52CcP9QkGX2xymHP3MLKf9VTRUxiAguYLdpYs+gv/qqWefZli9IZOT2H4y1bQTH9Ryd4c2cwwH4
BwISFi5asxtHs85Ab502XCIcdqujxMt5rsthIQOrwc5KVNxYzNiuDskcmq3PsYKtHRKa+2Dnd9Xs
RN8iN2ynez0nnAQjnIrgbHXr8wXjtYDb3ZxiiIbw1/xMuaANJkL5QO96vxfrHQ0gQUOgae6SOWqp
XCJ/sphnIYJ5BR80uCfJdeDeJPuUk6ERhuXyi+M2mm9Gm6f9YUlmEP46r4KRnDILMwzZoZZe4W4C
mLXcTR05aQYDjbAHs65lKzYpq5etF/nNUhUQE3sMSfgZBvhb9RgJmox5EykE6N7rnpDtJ+n9RBt4
e4xb1A05U9vWIBobpJ+0kvkEt+U+wMFUGYNX3GAuMcBwOeID5nWtyny0dNnore+WAIzU2qqgKl4D
uBFd+YkRv1u1G3ndR9Ne1Ve5EXuetsCqbhcCvjcV+lwA3GwV0zMwmTKAfXq/i4OXGO7FTRIPeXxf
YMTp215vaXyrslxmZ1cWaKXamYNAcoxdz+S3nmFIcLOwvPRPZtbSDk3gNhXVo/ET+SnoqkDrCaOe
VqhnRxn6sImDMN+OkN8vYD0FBUd6jfc+7HFWlYqI0xjKQp0hDRvnOxtusXvcMrdtBmxX0lcXu5LM
14yPRfpz4jGiw+twNHqsaVIFVzqqLsL+Z5+ywL0mgov1Gc6fVtyssDWcPhJK4OcCKQ6B1xZQpxS4
O+y/aln5tHrs11CFNwMUlf4yBvkWx+eBu6IX9cYxPGhjssNh48CyHHwJmBez/NuQyID8oEqvGRhC
GF12Q6xGdZyECOUhVjomN/i4q/ghYDWx3iFrN3BhnadTiL0AD6TBfFdkmfwB0rBynOtIZVqfiIEh
Ba6Zco9+AN8PCalh9hi6j0G/4i8lJe2n0xo7+NtNQOvIg9ik0vfRIAN9DsXG7DMWSJE3ibFSNfma
buKo88jK0xDrcDi5XVyX+7Ja/d3xohj9Zd0JRk+5nqPxvO/cIMfWUaFxSIkAA6GYrDR61SAwbOex
lIs62D3s7esicKE0JchI8FbNeXm1wEzIejWqNqLctmdf8RQ2v71ModwIyZCG3yALFdnNMjjn9sNs
YTb1Ag8o2D+YEpdCdMC1w9SxEnklNoRtgdLZDRBc7EUj/DjyZuyNESfcgVJ+gjEG317AlAsd73IF
V+Nv1mH54LKw21KgyQF/STzEiLN356kEBe2+yAdgm5Dfw0Icc1+7VA2sRHN+ZqGiwRnPLvInb5yh
nweCXX0O0aHakwhiCop5lnFH6zmt6K3e835HZ7qV82uWB7m5KMxBroa5++SyZ0wApvnFzcLkMdJk
sWdOLANVgePSnLboOMnMKVM7YNr5UYHys38ExpzyFhU7Bza5ikzkogZNDd1KJUEUfHTAtZduGUsQ
D2qWMV4id5RThCUJVNF3ckQueDfpMkj2GoxlQlsGyXXQLEGZb6reLcrQWsFYhJ8Gp1ZcFhL03Qbf
NoYFB6NpfiJIEvH1NQmlulRLyIduguvY8DXLeeVuktyuqelswgpzA+J7WX1Vmw7oR6KrWMH8dFNr
clrXoq9qu+1QFNWzzEUs2xD7FNHtyIn4rEIwhm+VT/vgqP1C6dCBMUwLAZ/InPrXaTNi/rWtMsQv
5EC6q0fEwkj/zMchncZGoGP2jUsZkt8am+74psgwq+yD36vEHZBDgunS9yTwWqYN7knbP/WwLTgg
BkXuoJdtdjgu0CXG94S6gV8wO4PAtYXmo4dPT3R9IzMYlD9xKi222zmbW/gaQJTpYg/f6MX7WT6O
MsCncgbJhQ3oNWFWB6LKfs3DRJ+KdR00bm7EId0opTfUZ8Sqy2Rd/0PSDVP4AKl5snNDEYgGWcTZ
12wsS3ovxFJOx3kr1+WolgkFeAgPDOic4eFzgLATsX5K9DHwUASwVvitKlruzdpnBZ4GuvPR8a2P
aqF3/ZOWCt7OZUnotzXpyfOauBC0RlLo6ECZmp+ShPTZg529GTuQQBRcdaY95NURYpd0OihXSHVr
J7aSUxQoMDclxTV6w+bFPNkk6e2jlGVQfe2XKaI1NMP5xxQAcvAxgJek+SEZwjEiHumkQdnXPzqf
4XPaRGfRJQyZ+jlBADc1cyrSp23nySMCkH1aV0tcyQs8BKfWXYVA55CHcOYQhd3HlkV7jkoYzpgo
7RAQaRtHXMSPOG1JdhLxZlOEwibbk8AUgOJSwGv6Z+WpXJsigrtsW+a9Ii1PxfDUayzIJioC9kS5
FD+nstz7Y1wp7r55ViTzT+fh8tm4YsqxmgcRhbaF/ScSewaDyeU3FJiq+hBMkpvnPYbDHJi7xLKT
h20OrDJZMLJb1EkCSPY2oZhZcZlL1Ou9LD7geqPhjcFwMm2r0qWqhp1vGR4olqtndULG4lcP7haa
swrt4ZGAuyKOckS13BjH+wmcAJ2qx3jFCPFWRcKYlzTA2KoWXJmlQ/wEqU4Tx9AARZQn5DiqnCRZ
K1mcY/lkiS26PR0KBGc5BPRUEY7BW61VSI9RSoKcoryrcl4rnYUf52m2/4zhwnSb4Zd8mpKg2jtc
YWlc56XW7sH3LqrQRaUoE5C67l1FWw9zA9Fks5RTOzkNf3uMl9nQjjJC7nRQkkKcOPTl1Vdcnyzr
RtxSwRHDNOv72ofhGrSGQxCGWXXJluOUlFt/P6xTQr5MxVosnRHhlhxHk4a8cUOWrQe41lBzt7lV
YaIklo2/AjVRcxcUE644kuA4+ypHz+PzlQNIIVIwtjqRxCT8S5Lq/Ij05hXUH5Y4xWo22WnoKpNT
84jOojAtasZyBFVTRv4cCwhH0S3CMnnqLyEvR4JtnYzFDU4QUF3rbC3XvBknqQ4EVH7d5qZiAm80
3jH7ji3rW+TpmKKB1G6QRw+h1l6nJZnYF76GiT6wMBG+LZRVrp1K3iPtBrEz4dkiOS7v4nmFf+co
JsgRkykj7pM3axEi1W7mrlk4nMBDbCGUWOSEvsrZ/ZMHigoiBRjalQG1d4t2pupgzMlML1lvi0g+
BjrBVWsapCVGMYD5HPOIWZfhTbHPUdr2Um6lRUs8kAIFLGTnt9LrCH5cOIrg/pda8Q/dp0RCMBg7
d5cz2NHfo3de0u8DvihrFbz+sd50tKOHIyketVULaKaRVfmT68E+bUel0ARZ2G+9lCDJY++tQfLi
0oTacyT7GcOaeDDJOSJqX29EjDj6ZijdtNQ03KonOB5mnxH77b5lqGXD2koNU8lFOVFCmxK5ucMu
TtZmyh0pX5EZF45NoDBzgSJ19vASF1NyTvycfmDotwCUbFElz24JEBEmoyXJaxiHuLIVK9/2mtoA
dqN9WVnWBtbZsuGC6wc1RaAJRYMFs2Ee+3i/TDx1OA8gEatH4JNj66JkHWp+DfY9WTqRpBm4SF+A
eFT0wGm5Jw1hYpGNhLWO6EYvwOFKyqFIEVo7DUu9lCx3iPNjuOY8g05225Ywr9N4L39VeiNflwF2
4nWRDvmvcK3I99wXnjVmhBVVUq0iwh/17i4LrsyEcM50gZqjGoNOVCmZ61iQ7MVgIPxrsJrpZkBK
h2vySrNvE1Lc0TpRHAMtSOMc3Y8Yl/7sx1Ah+5WDQRwnM83A+ASi0u4pRbWPbPg0qhN4LXzPbGBk
PWHIbGsJh4tP+YrmpKaxzcfOTnMRgCFXzFNjoB6F5taoSbRBsG8BztJCfVgMW6umB4pxG2iY39Wa
qWjrZOoInNFRZAZ1srmr0XfqetXweGW0Zl4tUUPRnAyN4WtV1PBXHB4WG7q1zmFE6I8aPchDPg1X
ynmfWX2AuB6x1agL9lukXUF9a1PlXyAERt9neumBDkgLg2sCm5BPKh45b0yRTj/QnnGohIPVrSd7
3Xu3GgkbURNJShGHpisoiSu3RY9l4ifYI4SVfgzSdFItdQ4B6wvoUrcGbjR3kE3MoqlwQMK0kGzi
V7yNedj1iIcSsFYK+HFnOKNbsKXGrSng/Y/L0sJdtZ4J2uI6sBUmp75a4Km65Wv8K6CIWW6iDTYq
DVbZvDYaHq8fU/yyqAPXiwzdHjrr24E6WOpNAC2KeqKKfRJLbE1dWoHbYdhQ0Lckp9EPloRWt4pH
0diOAB7xW8iY42oGkepRJRZpWUseDK883pcJst4pDGo0tGC7Z2o2LSrKnRw8mpM7UK2AgsLeNkND
Z6F46GBelWu4tE6QjJTFnn8xHE32XhJL0Pfm+zPm5EtWJ5lPYpzOPrHwygvBrzQjqIG93WBVVm07
PvC4lShwSj+gJ4iSUfV4x9cKLkaCwNDyPf9ZBFeJKosdbeKpkEjocNg3YfQ8DVt57Wyz74KO0Tc7
laatVgdbnbBfxnulAbbgNOnLT5K4lR7WJMeFO4DxI2sJ3g0wEO6TF5iVRjOkFJlAWw7s4IRttiQ4
KGXE6s1sNqnHRKZFu8TeEfy3DetgziSg8k/gVFeDuDSYNvKEz3g7uCbqzUZRDx0cS6HpXVyOGrRA
4sSVUJ+bupeThg6VRFrWhRhjAgNBzlgbLWV4n9NtD3E5hzCHBGW6ihuSj9XPNOEUWjYcfC80HjJa
530Bz8Vi1fwD6p8ddtUJ0j1rlyOTuI5RDZgPIC/2IAg4/CyJnSuBrCQzXER3F6DoEUKapqCzTR/y
HoxevJEoPkDdD4QrYmHWtxld6HdUDDGUN1IFPw3fpqyz85o/LbiUWcPVINBfh+XwKxx3vneAn9w3
FnPFW6bQtdX7AGVa45F9sj2BuEzYw1DsdrvnYSJvCp3TJzqupar5EI13Cpf0cvAlaL438y7xIxdV
RBzTBdWLjiysR8ym2cdmtGLOUNwnmDymqONPE8DEooHhOnR4EITnfY215XnDAEgMB9DZZn5IgTu5
A/BDNC0cwas1cjw97nWu+6FJYRe9NySDhrdDcbGOlxk4M+1CTFSqT6H2PXDN3MxoFGHD7ExAy07C
7xI9v9jZ1MUqHD/kNEjDc4wdYxoIYxf1Yw5CMKP5vKbqNpKA+M+9ggbh1FOPkNAKtYBoEXm7PonE
j4Bd4NIEksUSS6DC6JL3RrqtQI8u4vTOYZoe1XaBxwO41nkWH4ndkAXhtBrwV/YiJWfUIjZsShZ4
W4cJHDIaDEwxa4oWhCedhIVDXFPSDDqdfUjxp7MyWiBtyDh2FwR+2VudptjBMSKuwlM4ggRIV5FP
R1ihjyPGIOAcNZA8hlWDjlzTGgP2YTsyqRa0X9VqspciGwt9KDbgQc28q5HVgEP3/YegNsNAIUDv
2YykLFi7lBk8NGtfLrTEAgh5dIWD/1/RpPwnj55m+lD62DyDvkZFI0SORy07YjDuhhHo+nEhKnja
gfDGtVzZSjGB0rzgjfZBBDEW7/NfaSxwwS1wf2G1pBVa4AVJ19j3oPYEnUFXZBsfb/FZVLuUxwW0
i2cCziVrNIGcW8YZ94c+U+vzOlXTXjustLGd0e8xeI9goNPhpgdkmPBtKLq0YMUDQ94LNvBg9vAw
5TNOOxz3oisqGkwNRgvuYyyD8iUkQTnelMSr6DGWkqG+iVG8dVAnb2uNW0Umd1fUViIA0Hl/LkDI
+kih2dhasw2gjE4Mm/IQeQ27cWxpZZpqQO97hgilf5ThTmSnRBZ9xJ1bkbZn4fKyGZXJ2l9tWy4U
CaBpt6QSrU9lkuTjDLSU1gIJwd+nAokZyK/BIQABtRKAIyjBHxIxxEmj8lSekbfoVUNSpn7h2wf/
KFUtop5QD/yC3yWam4WPfq7DNbWYRUhCr75RmCEcqnEmY7dPuiLduBheNnOxzT944sXWCTie4P71
Tt/zPUu+p9fGp9482ocjmgFGMCie+c1SotduXTnEfWuEVl8p4/lrjnngrz6i/JVUARwB+z5Yozr0
aWw7XC6oqsaNAQzbGAxZbickLnWICNx4OwEPwL8ZXV0tssk9zHpbWbOPLvuAb1s4bOZ0eU5lwSc4
ngxXZ9tBZ88MzU7UlMKrFOVrXqgGv43xA5kWDdxwK3F99TDpWGqe+sF2Cif03XVXfoYBVr82JdRm
rOsxyvCHHEDPk7TF1SUhM59XpAjZlk7My5OLrXoCj2UZ2nTd/aPccMN15cKVv1CAwq5Dm4XPRWHg
UDVMBxgFxcjHI3jtOh2bHE4Ia7P3MjGNAESydCuyfPa6UmCS1ZmdB7RqMCjGex6WnDZ+T/09U1e6
F0Pta/FRx0oCKtho0RarLNtx1jDdyWHAeACWEJNDGm72R4Q7Pe+IY+SsYRM2tYvFcASDuQ2eOKYf
gH6MKR8OKl3wBhf41vKaSzo8KZ4DU8faXV54ZC1qJZObqWEweRT1rvjy6CWVsoWn9/gZo/aQNphy
+396jcaoJfO8Zo2YaPlkuZTFUXrZf6t4MN+YYN3VLcnT4UyzYctR3kfm85iZPW5GMCssRkv74lro
ipC+vdNhPE9eFtWh7GHQ3GSYHAXo7PbhBliL2esMo9sbmYIjXserX02jw224gIU0rc2cx71oJ1w0
N+iGJRwHijXZW7Yh86VZHQgnjVzFcEXdKh5CQwBcExCq5hjlTuQaEiI9+bzBqEl2GeZOqMdQiY3t
RIL9CfU017VOkGdZm2GKIfiG5PxX0peQCE8x93f4h/vhLsuCwdxQp9HqxywjryV8mIJ61QChm2ss
7x0Cq0ec3YjM/ipcCQS9pBbBZ6Oc1YtfXdDXjpWybxSwCXcgEM89hxYazxBTua/9kAefUxL2r8gN
2ErUPROwaucrCHUBv041FMI8vFkTwhFDGQ3ZJUFNqpskdctnv5L+l8UJ7Go00dNDCh1pUgP356q2
MFqNGhJGwdfRBvA4nyq0gA1o1H7sAqSjYb6XcBvXrF/KuWEquBL0phjw0yQqeBzpHAuxNRoqwi7d
PUWp50SW17kScOfhFSloCwm52toyKTFMRGuM/WHH1WAyEmQLqyF5kro1a4ZeIFwHl9xkSgZRo9UG
hEikenkskKIFxa3dke0FGzH2c7TVAk5Sz+xLoYUhB5dVgW6BF+n+HJB1ie8DkEfnA8kB9uK6psUt
jLFNDAiH0ZdIwcMQhW/MGdAC9InIV5BOH6J0jiDtykPclEJH2BuFdBJ1p7P0SyKw/A7FMOyy5n4Z
/ill6WEmHu0U/1lSDGkbYFyK/z+LTXmi6GjKg8oGIGg2osmxSod5OAYzhgvHVSxC3+9QkxZ1vBiA
gJh7aPTJKyrZDsohWTaoZkeK/g1n9AG8r96c+mhXEnVIHH0abTH4I7BrFLIbG8zUFvCusQ8UgmDs
nJkBtr0u9I9QOq1wrp/NGuGSQKL4jA2P2DcggZU3piZ5bsSR7lvcsSGV+4ELhVBxp0ox1UAQqvCU
p3P2BWcqFidCIiasvtkQVye5ygJc8ChKIEtf3UVM6w6E0gS7qwMgVrTeMeUDTk9GO8JFcC+rxoQ5
lU08DqgfKzTLc90vFUz3OJDpLzF2a9/aNUbyBLcKUV5YevhfSaLpho1b9eR5gO0MyhvQR734q4Ar
teOrwwgHVc0C2kI3EBdHpzFanUdVl/WvCatgSpvYWfk2LILhpoD7zpd9GMBijsoVfQLYJdXcjbnZ
Bcp6UC7AcwthwD1pTYMGk4XsGeLcUTewL5h8q1ScviySWJjbyKS8g0EjCvcwMust5hecHDE0jNhN
WWT9dBcwt5FPUJnJ4ASyCa78yKcag38Rua8VVRIzMQbLhUsm6bh/wYrY4nrNdhhnjKgcgM33sRmR
dJ9rDPwSlowdHUSB476gujwQ02PIFWTJx2rth7izdgnwt6echrCGJhwFegg16t2VYOfuDQAY9oxt
OLCp7isTu7t5iUb2ZHDnP/ckZu4J9oF45bDEKlmXwOvhe7omGzvgZyGiExEFffKw7VD0fZ1stMu7
HrRudTTxsHWlRnV/4gvDlSg8rFLqdE3zb5YnO2ykGTbdicNxPTmFRizhUwr6gm+dY+nWbWW+4lCG
b4zDMbj7DyFlzCEwUGNuVPtoHbLjAuAqquWCgc6tE0Ae6hQl647oJYv/nYB8ezTlsH3KzjEm6sXL
XICQAsVSpe2jsDs+qJVlvAMvHTP+NG5DwBqvEzleEH1WJQeBxIXq0etcB4c951p0cFFk/DKUiLKr
kxgj1FPml1Bj1JzQveFLavjtQGeoXq8vyVyWymf5JwOrensfYYUR1DIY5mVPPtsQntGB+rjKsUsp
GmMUk8hZupuscD8Wx3BvaVw7p7WM+2cD3AnSI20xC8PkvSxqqdZVt/1E1u9KY+zXYTY2ffMgCA0d
8tTmqtW5W6A33of5Xme5Y2cSKNUADtKNDIcPaKhXnGnTA+6b5z4v+6bK1/X7bNR6xomWvSC6N0VH
iQzObx6au+A+Mima3Q0KAOyY8hVRreK5MNmXCS4dsB6bxWfyfxyd13LcuhJFvwhVDGB65XA4QVlW
sPzCsn1kJhBMYPz6u+a+napTtkcjEujuvfbuOSxjHpE+dpuJgyuRdatP5ZCrD9us0k+tThlGBcX6
K5BrFHFXqWz6T7l2/ehbbEmH3mj9KZZ9v4vrFJVhe4DLYRZaDQPBNWb2ou99MkgVuMnLc957ERsN
VwZXWZYHf3tX5jLl9o/kaxtsnZMWVGtr0lR5TfSiVfuxN5e+c2Y32H5CNHfvmHcx15Nt8+qAoqbM
N0Idi7KY/0qHdPMRNILzRlbmOIRdNaeLbs2aumXk7E9VQ25Q4RERckTx10fLK4hkwz7mJSFdCUJO
UHm/K10wBgin2/GS51v2Bxm7+x1W2xOgeaSTOmBRRDwNkebydLDXxaPQEGaid4LjkBuGoyN7x6dk
X8x8Yr+xHA6+sRrDiljuqLhgZ6qV8OhEbczpOigKSVoLs+6zxWsraRZYODG9zNkyXsYShy9NU1T/
okBoHiFdLVowf/DOA8+kSzc2ubCZXV6HqVJl8Y+0Lp9RN93cl0uekk17Fm5/2xy3wmHJuvI7KPil
eN5emBf8pkEMPlcXiG+Tfqy8NVApm7QG92e/hfp76daaYbNlmEwHptg+Sc7NaQ/22wDIsy1xXzfR
EP3cIIDcx8rV889iHybNpLFZxTlTk6oAc4Zo4ViBXol3TyxB0vSCtz80DnrhAE18crM9yNLeCsrh
oRdq8ZH7Cu+7CFvrP5DYfIxx41vW60ZVhH3HLZfqx6YsrJNNOIffrEPkzcnWqj5qvY7FyVsClNeB
IuwepKq+wljZ5J3k0ByS35VAx1jHo/HqtnvlEaQB7Jq1tlPLWONyKP2qH44LxW+fYEpqzbfpimmG
xXG4bATnv3228TEx0uwZsiUuasl8vw1rb/PP9RH4OBd0fiqrkFXtdC2moEbX3pgWtpcvBwAhHemD
AgGpkyyw2amgopUSfth9PpWf0f2pAOwsnaJN0mvTc3Q3U/U4JntRd+JgV3b36Ssgmngp5US+SL9X
YTxPeQbcELlMR12CLiKKG8llEIoiGOMB1h8YbPHr8poPdrTGa9d538LMenzcxExxJ3dSIkFR2ANU
E0v6l9Vgpj2MclgN28dy8JklBFpNNm2UiLOt6qar2vfNSW+dAcMvi6fIX5i4x9y6MjuajdsrjtaA
xXN5t/dHZAfIj8hUEciRnEoKR8Eg5bZjCeKlgi6ikd56pIyOBajD1W+L3T8HeP5MYrwh3y4qr2Vx
LPlhvHReZTgj+ni6iH1deQ/FWqmXrliHTxqajIZbWPo1z2zvwl1jrCTap55OdNe3Uf2kxGVo9ryJ
cVq31TErB/26IeP+qdYtepSd2y3UMUP5z1BSMnBGgW0P+YSgz6B7n51zsLnUXuBtT5W1zd+WKOs5
XoHn3Ljpo+auaitz6Rk0ksCC1nWrTG2WNDfK+aZpbwAPXad5a4OmrpKht5He6jFXdgzFZQUHOzTr
lyqa9cJ9v9+x4NNC25RFrhJOp5d8t/gvpJMFS7Www0SFaiOGeSn44oPMAmfz7XbxYuSPLTqaUA5X
p1LLhyQl3ju0Wdaux3LZ1HVFmWuvJI4qSSK3mDxMjX317ORLPd/NrEv8V2owyhhXPtm0DgKYy3Jj
e/jYnNZPR1w+0AQOyZqppqK+BV2VFa2J6MeAkUmdqdjsEcW4s5bduxdWzTfnIQBInavi2Qqt4ni7
6vcknNww+w5BAtMwzBBaK9tT0CJ9NnxkpGAgxlIYh6TtZ55K6kZzFnCTE1LoFABEvDRKcqGtG3fE
KodlYm0D7lhgjHxJZ5j9+2hfuV+YVqvxQNrxXh5BPJCNRTsb9VpXtv6SDROKwyLtxr3UljLqPmjz
BlXLmbpuS8rCKRDR4CuPaD9GnUZ+TpBT43lNzLRJa/R7HuOjNxRllyi/l+gLbkXTsO6kYJ962gj9
aKLJWi4ZwyJEUpan9v1WvY7I5fXRFHmlfqisxs9U8XGpHRp+RJYTIYCwhNSSZ1NmpuYXQdrllV00
rTl4ey2ZLwoohfsxp1VKuP9y+7QTO0e37S0CZKHRDvM+XyjrXAPd0/tvJNYcjENcTmwqpadEBcb8
t9Z1nvGhQxaCMuYH151ofv74QVs4CRKxVxwiJVzroKws+O15K2EMK8J1suY9Zvu2joo0YBH5vZLL
8JdvVXxb3dZ1x54m1Dq7OgiQzkAoUaeynCI0qJxhgjCs2vEPiDUdOwC588Be9/1t5HVqD2Um5ruN
Wnw92rqy/pBrvtxv5G0Vp0VY4euC2UTGjlLTcPannWrWa0ztHHhRKoVpl7TCg9vMBGMZKFImWX3W
Uii0xDTRIGTBx+5tjG2MM7vRWXZZlz2PSublZQPo8A+BnJeG1KrAnVgfWHpOWorO4gKY2Caa9Du5
uqjmKrJOm++j8Q22Gh934oL6Q21nY8sTCp3vxZkVLMgFQxTNJ5mta3ZenAHiyVQsoPa6kIKkrsLK
vdAEYWWbeNu9A2flIjCyM/5Ld1W5j+SGAojYTlfaiTXuDFcZxk5BnHur1VGL67X4LMoyFL92Gqj8
1DIUUwee0Ha2Wb3W6eXCBenNCYwq87wV9ChIWDoLkS3JpgrSKWDmeVgWz1/OC3k/zcGvnZ0rG0ou
55nuuE5av7F+R0Ct35VnHMVHyEbvZNOEBLc/yd1cbbyOP9BSq+kwiCzkT/Y5JzWgjfVa5v4CoIwF
qoqlQFtZg7H5WWWwZQ/E5uZF6i56/axrM5SHpax8N5X0Zsg07CSeTtM0rBwBUVDbl1FwX5/qksTd
e3bYdSKl/wrYLIucFZyosZhiVgzxrDMeFiGSfpmHO9dMLHXQGedAGNZ8vUL0/83K96dTWJpMUoGU
9c6BI+Rw76/88g5NX84vpoHmZC7kDW4cDTfMXiDr6tTL9ip/2pVrosSfXDmlPndE8M8JuuADS2y2
pisaZnCtonD84/JeM/9oHCZync9yrNhiYEtOXpNDq+yDbg4UT8OD3VnVXWWPMq3FvDxEXWETLsCV
8NiyyeAdRJI197vC0gAUGI7uA4AvMpkYXPelC+SeH4ae7NIrS1jlmzf00VMj+61O0PobdjbOnv6B
CdBt7nLwj5nZcmGhj4WZOE9Rz1jFX1vHOgZIjvQ0svrYptzs703V+vV55yd+xBJaE+TmA8ScRO10
9/iBQF36GYfEjROpeq5tnLpc6n7uJ1CeSx7LxUhq3d2jMQ7cEbu5kERzQCbKBiUpygxTNKJQD4Si
5v9IiIy2U4DnaEuqaB/+QsXCAhfMtg3ShtzTBS/20S6L7EocrumOs7uW79vo86zd1MzXbcvp2xFV
b/h4XhjrYOay/FoFY9/Y5x4GdM1+qWYM7hGq1xdQlO0/PFEBPgPG3ExogFxJLynqpr2fSwn3opdZ
HqfSqz6mzmYMs3ATJhbQ7RZ3KDuvcDLT33WGnKQxqIJn178tytYFEWW3mX53N+VreB2LNnprkYwf
2QyjvsdoopsaC2muVV97z6Uzz0/tYE8/rc6NKDqieXnq+XAM+jtPfVY9Rf1uvGmNTTfI72bnTQXb
Iuutzr3mrul3i7oLG14iI2t96BsLKZG7pPECtsoOe+Pvf+2JwXs33+B84zU/TUj3s1WKukYheTm5
bx36UK7H2+D4WE5+n9ar7k67HejvblXuxWSefxknS7+P9mjf5XIUyKiSlsjTXZFELVKfNzoPAJTT
kT56eQE9/a/Qc873wYfRFclEQtlUFiQzQbI02X5WRfQb/x0RH9VNf+r6kxV05gkOzn+/vdCn2kHS
Eysfe9lledZubk6hDu/zjgG4IzcZE+WLwOz16guQN3pE+02jSL1oFTrIm9y1hzaSaTVv411O1oO2
pl8QCt/NtIAi6O2uBVGM+b+sHXX99X7sxvYtGwjOPJQdJM7yXnaC9oq0z+lgwm5uE0g5/z287cA6
esHoHjS95oNX+AGMeGeG/3x/d/y0tlXwsI+qvyyjP+aMfoceEj5sgUfK+RHfOk83MwNo71BPY7q3
czsdi6reCLPp7ODgh7X30zi7eNkxgH4MIaaQos2Hp1bo/L8FXpzSihSH334jrc+JhuKXGIR806Kx
n1Cz22drVM21z8UyJlZRu2nOXXFvt3NzjBhE36HqUyVPm9P8a8EsAW3atYhD2fnHCXII/d2JHjfj
3Uij2RyZs6pfdg0bFavIrq4KvfgUwkgjmJG2/uHrLfxtuPWvDnLpv6iBOAoebXSSHpZ/YmZNndOn
kBLrA6mV+j23DVV82Pd3jMqwrTf53v1wMmP99nCeHCkDEG/nnnldtDtfYpCgonvtHKdxkO8h78q5
XuYSOWNmkFnWP3Lu7Wc7cPmrxBA4f8roZrpYvRzez9uunLkK9dDRI6h7VNop4lrwEeV7c0+JzApf
zq7g2a6l+uRyDpDuMudqCUI/gSC2rGUnXWmd1iVUd5aGzAYcEhp5xW7WP64Uxcvq48tRZSUeA12v
r3s1OGvsjr2Tzp1T/hJz5n6Vy9CvGC6G7UKxJmasIzL7QXZA87US5wM0bMvyeygyl78/z0pGI/3s
/GIgYF4xJHXQKpvPM7e2ir+nQiB/hgBniQA1dh5d7EYKZpERBiaOEUJrtjDHNjAvvG95iz+m0015
XNrefQCm7O4MeOSdA8ARm0DvTyu5YcUBPM8WibdoQMiw4KhT9JFHRoXtc9TVG4o+E8T3LB/LlxrR
G7TUEivj5rzNf01bpif8ViBEZhftf8U05skIGhfGvvEimgavZCuFXRVbDzEovYeIMvKxEwZbko//
6y+6CgSiK8P9vdURnv4IhxfGMf/mxLrmQjh/KK8aNmxBi5rL3snsJqzsTtGfKUps+eIaq3SudGNM
ivZIiOm7bfrFipmxWR9u0Y8+2DiO9q9sBoY/132+NH/nSQbTyeA/rH/VamssGr4wG470Lbt3CCdR
v0FCego4pdZ2c4QzYQlzP6pup5nSvk0S0d4N2HLWXddeyw+31M4Vu0e9Xeg1DCDfbSsnnh+GDSQo
9diyOpy2LI0NX4d+U+Zd+AW83QEFv9zTMuiz4Nmw/9x5yBvg6KPn5eEFT8z+H/HYZXMotmYqzgW9
QPusG4qGFC5oXa20GOwm3B9b4fdBl470GVV+GgNmdWUc9nM3Y8aLuq380fdwuTP3ntnDL4304B+9
smzN2+Q2N9xDud224Vrw4JbHkztAdZS46HY2ibYb2sMRUDYEYzB71uMaFqAU1r1qoRjZPIckQ3fb
WpUzdjDeiEv9YQW1W/PEXfzCftQoTeHZaUaT8X0i5vR/OeQchqnL3tuzuTgZKzs+m3GfxQkUrTRT
HM6wvC4FfDaxNssKx3AbWUVGz2ylQVgu+dskAi7mcCJ28hEsZpiYaYyuVbMcFAvBu2+rSV9mnHYB
ogh191WCDES0tOuyHGTuZOSfK8DMYwn1V98XMjBZws9djhYqmhOuP/mNFGD4/rL+njDcWm/bwEn5
awysZqU/YHc2fU8+5o31RUC2Q/LMTuVav/iTsYfHDkXXuWClbp0TCRoDpLwcEGd4EuoOY9SqmvLR
79D0gCJHyz1KpJvgpNpMm3++r+sRpQYC+Qeuhkx/tu5ko0MvjsOExF176tW57OzycW1wwTI4Z8eM
cygxImWnffVXVDaaNK4O1xKGwreBPk3ykLijOwtyI9vxe4RumQrHLd2fhSkD8YDiufHrHUYxbo8Z
Elf4hrMFg4Gli5a8272NqmcFOhzAQWo3O+OmDLKYdPltvzQbBr2nMSrHDLU/cOkvdsE/WsR8W2F+
FuG0rduhZFYmdco0ty1fSOvxqie2eXAg76EFUqH9zmMGxAazYXgSxcwoJM5FX+fRwaBbeN6JHzAK
zrYV1JDKOJMndcHKPqEeBwNSeuwvbZ4T7EQH7f20VDjZv2XlZ5hEFoNn5YizuMuQPDFD3aKDsiGa
Tm1OEXTs+ISOnSgzSnNyN3ZsuhfO9pAqeyoHZkXa6Vz3V2cJHpFgrIUj2Agd0HvHAu9WP5OdlVG/
4rPx1vtsZnIbc9KJNsn4dQYT9N9tGHJwhe7gMRjJZ/ZHZbVu/+xBDFVPmR2ii/cMKYZ/MJ9NfpUh
fw1upQJ0O3aZoeTXzvjLfIJhXLLfJHIvw7+hb73xoh0Gtkco3yLjmc23/jQF09Lck7QgIqbtVdSd
Tb/q+U7oLMsSOwAIPUSLdOUvXKeyOhKjvyzPFTyTSEcmgnhaNTbseAtCRmS4kVGwC01TzjQw7/ej
yJ3O5yF1SN1JrLpYnMSuFM9+GjLxzj+pGU2v0b/F6lpXL+rLaUm5XhwEhKEMSnHHots55BRgFQTC
dk3KOteHr+HbKXrWRdHb6Wm4k3KOOkTX0VQy6QMpNsO0xGz2D7EiP6Ay0ZT/8Hd8IsC3tjs/iHrT
wclTaELvy9qwsQ1jA///Jg/DFawDvq+7BUxovmHJW3VgSWDff+E2rpZL3tquxymHq7Ulmc6rMDdE
namOG1/KtJ0zjxzbH23fIi84biuruzbrLDhhN7dQAI4hU+H+yQRVVf3q7CrnVaXXd3aVtAFW2Syl
AGock06V3XbdRWMzaoaT4ivZug/fMK//svCuOBtDWl775zb0RuW/O5mLvzkuWM7gJ3Y5hSUdVd6r
8Kq7XP+bOUmig1BzFaVebmYMzLD51n7KVrde7okoxwq701HNzwFeUpyt5NK8BMts0xC5dbMeFkWs
D2/G6Drjn5bkdRu3oofI4Kdlyw6Rpylqh7o5MBEV1X3g1UJ+BXvLLlCWHE061Z3HQoe44yguLOzq
WPAuvS+j7L4JfJuZhGKlnrwKvNfq6HJectDCNUZ3GwJAewFdmBCwe0e3D73T1fU14J5FzFkQO9oY
jGCJeJj2xU59zWT2rNyVTYv4Y9wh/3RFnbdnZpSRcM6zvXWu/T6wIX77WwRuW3zqmiQvFx4VB62J
0R33EZqJ3VU6nsfahw6qDIzQyoaG4ujNzBcc2shlNNfRjRhUHRe2OXX32tgYbshIqoPxMJKRWr7o
EKFaxypcW6BjJEEVb2Ioo98DoYFjznBeFGVBeCCZ2akcKrk4RwL7fXd+Cr1J7xcc1p3+gz8CwYOf
whUvXcfU894OgamLpBM5/VqzrFP2inHbsHBgYWqRxXiFAZxbh93Ydzxfbo1ktOdejlk0E+tpoIL9
z9v93lylyQijELM/oZgEfdT92K0iGn4WAqxAcq7VUXdFEDKCkSQCWTvg/pAZfU7N91QkRbggd1Lw
9P5hzcO6PtGsd9gglNeov4ogseLZJ/Si+Qc12Rf/3OW205PV8sSTQ7gDs23UaaXVY9zqPTyceAjd
RDh54zGOLef8A4+Dqi4TmGr75MMjFC/KxneV7pUM9GXZKkMhtJMApS5u2Xq0zAGuQiye4e5ZSMig
dr9nbbiTiNozFD7zMnbNnKrOiArvuIm2+VR4lp23STWjFZyxcSLKZ7etbXfWVPv62DeD/b1ppeoX
MH1vnGFUefeuDTzXtXIYlFKqYwf+2U5RmP2FUp8WEasJojrpocKCMPGzLuj+WGud7dt5y/Ng+vA0
eRY6LhyCneKc1BIyXtB0GOSHc157RPl6If3W6qx+kPRNPs9ph/TafzUDw3bckZa9foJczBqzBfeP
/eaC2HAzCVm2Q6Il+Nlj52whqtdmW/nJIhwMGkZ2i2CWZNdZyuXPwTozPEetCnuBxDgb1M9UOdUN
HEMidRHUrdW52M46VKeMemk6twHlfkUFWNXia2fUAdlallb0KaeWAIcD48nMrPEUyEr9R4mfA+4S
P0vX4qHHZveba4KelA6Gra9IQJN7qGC3KbjQUPVzDoC1feQwYGRWCK7rpA2FL/9yv/TWacFjRtRq
VjLQngsCAcrY7b2sT8uodPpHbJeiPIZm6+R/WWAF83iQViOXtCK9q6IkgV9e+YC5P/xmeMXSYEny
VXWwhWQiFOO8w4u7ecqB885LQZ7AFKJoCGs2BMuNeu5YQp3p0bvVzHn3LoJ5Bbr3prJqUjOYoPhn
Mo4ziNF8Vcsb9utwO3HGk2tOA7TmBI5TH9o3DxnGRmBB+hLH7lz9Z9t1tlhJp2ZqiWmYeUF8PW/B
G7n3S3UPbIOru5pvfMAQTGVzLtvJgkFh1wZpDWas3e1NmmiWN6nC7+6wFdNSiaDaqpUaEh/XL7JF
huHUe/jQziZaVWt4kjux/iBiAgUv7baRwczmzbiMTpqqp0jYqurYWyoWCONTHeY0vPyqF+/UeJMP
TQnI5Lj4ysY1A5Bvtxyj3ZI5yrvne9+3x2kt3C6VZp6jP3hSObESKzSG3Sh56WxvHdtvv6DB5Fcn
7ZVbrAMuKu+ryWMYeAQzJZnBcya7uLMdLTCA8ZxXA/yIYQaVsLhI7femGJzxk+pz7D+dBTs2O4O5
qpZ7ZQkMoBRiwZBsE+ZxdeF512OYbFRVuGrngAtU0EfNJnyzarwW4akX9ZRDj2bVzmIqpckMD7to
HdO+Hjfzw3EbsyzApUuhJeJDB73Jzh5Yo/E84hKrDLFF+9Q+2QFvtmbMP+48wt1QFesPGHxRPO+0
z9uvGkJF/PZImlv/1DkLGy8tB2u5Q5padvSbr7XdTtvgw0NhnlyrPLGazqzgdn1IS22xAGH/S34Z
VieKtVk6vKlBBCOOGFaUwo09YxgA8Bz2s+hjMjCkiFAfobS5vblw/f5+J8J4HI6MG4NWwzeMs+8m
ktyIpjrL2e2qd3YrtJDl0A7e+l+058P2l5GAZf4i3PnO64SDNfhXTPXifFtrP851jCgqlfOgIKmX
8ZhZetan3ipH3u9xieYg5JLKF+Ml9tqSKHEI+qHD3aIsU6qTYt5PLIODp/2M2l7K0zrnOnxpc3JR
7og47c1rrbvQexx6kenXAYm1+tm3oF1psexR92ihxvmxK2TFDh76+/K3x/A/u3jg09wj3KJ2MrNE
uzxYhWQ1o40EJN935v/+q7VRs5J+4urb34DGfb/OW+gON4RyY2HXwBWC4Nm6s2zustza1afnKS96
xdOGf582uXZ0YnecyOcoq3z73DPhkseg5QS6MzwX/YnwJxfSp7MIEQ4L9lMk24rn/LqVvbXcQgZ2
ehCPWIaVQ2nrpfsMl7PLs28T+VTypbjTZE5DGMHNIHsvO04ebwvK68wD5vsJJoKguSBL9c5ODrVk
sjPleymODeKNZ7hzocn6hO0dBfhX64Vi+ENeTKOmw4J5knT+rRervOsWW68i2dGx/t+prdiR4X0r
fJi4gXev2mJoTVd8Ly7lSMduST9bT2CUS/no9VhvWHO9u0WaqzH3zkYyuiqIoaC3uI7rjskLn3o7
3fBUHyP2A781a6MptpsOJGDJe+eCE1vLVO+iMRQfzU4IQIuDLXygBtP284xrbhuO2PEJl3A4WacH
U/W+Tot+nbwOkiSy/N+U6gW5YriAacnGxtf0mTAy6NVQV+KLBsJbeaKBl9aDlKDtYwJ6mZPeXWLk
mKv7aC1KTW+ua+N+CWZV8qWvObAuxYrEcadhgTEJcmfNJJXUtp2M2g8LZolVrqvrhFJakVm0c5gR
zNIz4yYupi/SnT8YvcyFvw2nkcir8W0AILmdb60b+B/NRvf+TXBC2L1PvlaYuTJnDbDfaSTUDww1
FkkmPiztx9xG7pD2tM/tF8jAlsHhkVZS/l06a+5eAB8FhRwWRV5j6AtnfhEbScboaHaxJ+CWqnkJ
m+mGsNi9Tfk/hBOOydlXiwjiqO2z3r8vWgVcP+RgHeluqnk6bcS8lEdJ6IVHRsMAf3Ff5wEu4Eiu
a/OjlbKLnrp6R31czMTPuoRUb3bCUrdp+bkUfL0dtY/H2XtqKsZMV8VsvD56fPdRdKjXPJKnPAiH
r/EWBoDHM9pASWbXXn6HkyHN8cqsD8GJXo5UF+pplgjeBx1OwF9ZKEtm8/R4HTW/g+5QfeykEyxU
bMCzNYW9D9EJt5ZhJISV6MSXItvUvCFNGf2OZow+GrfTWCwPkAjLfvuHGaG2S4TzxNGGiXZpR3ob
nuxiyOvguEWtzRA6My6rQsBZ8bTM2nLxtPeO2R65N1tEKWHwd4BbtvU4F4jthaQnqGpvbOCHXTCC
irlW+ZhFshcHDKFm+L1u496d4bbb8pCXPgEIIeUOpFGZLwSCsntm8rwwZiigEFr6KFyHB1m4Knpf
uzaC6pVdaMmY46vo6T8csnpiRmOrhxcm7PnIIS7TpMQDF77vGqc9Vssy41g7lnbFJqXBaw128rYP
BAYzL7f1nrRWpkL5mNsOlcellj27m/2+dbbuGQZnKrxXGiuX3dVsZQ3kWxVZ7nJZB0UANRNbhtB5
s0UBc6aqdFNC8iznRTW6NC/exgT83ZCdYP+0QkTQNCOoRN3hJSbPdbbmNsxiv/Ayn2iFoAsfl8nU
zbUuxxaLaF5Ktrqcik0uLFMcXJL3KxDdrYC0bW8bS9HGnaqhtfe0qsyvNpo6vozCtq9LGInyCUdc
Rys4tJQyicYUok9i7hCIY+BETH4JoUuAACh3BTkFDRRGgcmjHgLaVmwF2bAfUYCZoYYw/PRhovTl
cCTTaY6emOw25ZnTBkWKeZ9wwq+2o+r9uQ29w9SQbw/uHyMiEzFcwLZ8n8RGuRxjYwftIo6R4TKS
UGDxkWm9qsuM+VQmFfdUXx3KXDPPDFjC5LyqDFLJHAJd5fuXIQqDYDh2RLXwCkDfGY+WK/U0H6Me
xhQwsKhs50hYENRcY83h+LyjSjH/B1qJQNDERO5lsOXA5iRTqPLslMY0xcMt9mY4qmHfIJlG2jD9
VDMUsMrLdKvLSgoJTIE6mWbTwijBbvpTmF8ZUtH7PXZLhF0B4t4z0z86YdySB1SfG3ml/UqtP4bF
JhIsZSO7re/o+jfrex/7qHdZ5TcUjkgdudYTC4Omlm9039EgEvy62faiusJqXgl4Cf3lEuyu7NQV
14mpHjHoVGlL811/M0VnwoRsBYRnsKESJuLY05u9+BPta2eWvysGMe7LfF9emUuEwclq2/K/IodH
jffVm9yAqas1iibeOb7cVEzR/il5Kf7LZiKb2CBEvFhMS+ne1XIdln+U9/ZzLnWJoDkVkZ14E3Yl
DFC987SOzKhSJbKivojQ0WmjtsLFqbmOL7N9wzoAl+fgl81ItSVpZCFSBnIIsHLBsFz9GEgc1I8F
t3D9Z8bXadl05VExM3RyRnd555wNQje2/NbfPoZ5o8KIaZVslbaM5m5YqjPtj2OHPxHH4j7MB3uw
RxofOd86Atl6bG/GDwRNW/TAS86KxxzuGmw+HbniicYI8jF44eKx/ihVQIBj+nGvixcU7QnamcZ8
JhrM4Rlt6WgPU+3ggC/wgGUMe0qkdbfZdidBs9Pfs6PJwA/ApN4Ad1xAB2JQnZ9jE7JmQ7VwZ2dv
6vr6WoXatUk/jxrnqMexmu5LSMb+xWMlmvsJgGvkZ97IyXnKQoYZd4Idp8NdCXRASozyG2f4ZIQp
vQv5WOrajf3KuN3XUQR7Q8zrKcoKgnT5YUV9qVSWGaDUvPXdP5B6erAOQ0Uw3AUmJ6jSwt3xbvm2
FYnHsVQzw+5mo+OJkXzD/aOovWZ5ACQiFGL5f1o8OdvFswQVJXFCmWi/Ro3wzZfgtgwN5SJDTaYq
uuDfYP+NPYG8kbc1g6Ag1SEpzH3OE8i78lJbzFp3agdTlpohbNQE65Ff3Bo1WCSgJpD3WtVE9cGT
ew3+RRwbE1Iw3Uz/j6MzW45Vx4LoFxEBAiF4rdnl8jyfF8LHPpd5EoMQX9+r+q3jRtzudhUltnZm
rpw/fBamAe6ziPW9Vw5OcMsYFbq3KV686dYhDhXgEy3bcvoIpOydsxvj0mf9LheBCy4eZn0S7PDl
txP34OAoUJDmZixLUqdd3JYPmE6XhonLV+Xek5qBgbnGcKpEZg1hvACRKfG8hzHnVO7x38ytBoNy
US9Bt4+qZgkPFVvq4EUAQSREWBBw7Xb4RMZvLs2L2UXcwgmUFsa+LE5RsEEVxge2lGKVvBe9Wdtr
SCN8pIp8nvdVnaZmPyBBFo8mMbG/c3mjZ/e2stcwgin+5OR17lOsiSTyPOzP+7CS9rkv8FhffAcg
1+3CEYmmVWpxrsgyMSIzdLAqXxWRqSeWdKQ5ITa5/rEXJKcxnrMxf9R+mdxUHHlEkyZc8g+8e/Jh
E3GQRaer/SXYgJvoPJ6EiOBYMIUhASeVm/EB82zp/xj4EinJ0YC6Hwdnq9WEuuZ+wHQMKi3rARUH
FeYSvY25Y0t2Yh1TLwUlQ6Gt2dPeS0FB6nLd52Q0AVDabaHdcYZk4Tgx83Xr/cd5WmFO6gnR1c05
zTGzBkeCZNm089iGrfthsWnAWlPUf6PFim7YLlHffsH0JEicq6mOrl2HoxPzkLLBIC1G0LXD2Nhl
85kSxoovPRGgU46rbFQIyb3NnPa0Lm5ln4B4kKbibj3YN5thMYZM0xSBfWjb0v+v9/32H5lQVx5j
GaX3fsKIuS/yianKbbijcFXmSog9fKBhmVRYPn5KbKzzIWXYulFpDkF6TJwKAMWa+/x/g6pw3VnX
4VgeEjwsz9jiC8JbpIgvIARb0uN4tr0Df4f/TNSr+fY8Ueangi+nPlRaS3YKEBrtRjGkOGf+y5dD
4ag1f+nk8v9IF+PYOXEphN2BPMARxKWVHy57pRCxwmQ/fhXOr4oT7scRQWQveT8qfT+2bv/GXzQE
X2ldDtNfmbECYqk9ls3Jy2fd3mSVRhjt2y5N9ojI8FHSeCCX4FnC8KgibbnvoE1gQc/yenoSWNrt
yWE1DcrEq8r0wqPV/KUOuQoPq86T54lVoL/rAqbrfY0xauYpIHrJukBm0Q4cKtbqlIYR3Cx6cN3m
25ajTLc83ExFOVfDfi+oYyj/lk0FVIrFVjJUBKQbKQqxcx1kwk0U46skcdZXc3gCTZwC4IgKxkLS
BB0/JLunaazttigxfb1bZnbkf5w86JYb0YMMeXTdNLFXShQFq1i5u0oBbeg9Bsy1x9C6KdwBBW4T
k7sr9lOZOzjQwMLJ+9Qdxn/s6xz5O0E2/dSDlxcvyMA4QRRq8z36IODYaDXiBq2Mt3zau9Y5seWM
flk9VefYgdhFKiPIun2glHrCIz4Wh3AwwFnIf3qwl8ED1wAEKJPeVhqMHaAWwtT4aMlrPPikXFkD
Jn0OfKBcHVJ8cuzEdkbq79/IjupjwtLbMmKV4DWAFHbufQI3p7hpY4nBOPHTVZ77mJ8/MrwXPaTu
3LTbcUFfObMxnCsmqg5M39x62Bw7XjQ7Yp5jB4zAmnuBO3PetiDAPGxTkXoxXMe6g+aB+c8Bpnol
EbSWOyreVPcQl0mdHLMhcm/qruqDCytL8pVDecW+cLXKXktWPjD/uC2ILRDW6GgRGFnvy8ojAe5Q
YXjXN6p/cClIrrbUgTW/hgcHTXamRDxki0dxBPq6Q2lJjXC78fLGC9mIYAbZlY0q6TGe40GdmAQQ
RmdTuljOkI/otjKrfuY0wMy75tmw7GAZrXgtEZ79+GjHfr1vlOwex8QE1TG8CuIhoo06hks3QGyN
yQbkty2VXYF/aPiiyhMySMolmbuWt++dQSp9jjrWLt671zly7PeECzOsACRN6j9mCr3iUg7Ed49M
bfVIAWuY/FoUtttk8qLuOJoC2p1P8OAzwxeOUMqd+T2E68HVj/GJjoyQ94RzWoAKj99zRZTmyKS5
Nru0kByFrOWJhKdlKPiJMTsHtykcQ3e/suiy36BQ0PT/2r5tiFK7SZ1VAAe7xKUWlVhulOKR6KNb
l39T1a8obx1vGtVzZOAP4QTPn7zJ1siZXpZ7KV6iNksWa/Exp2n9Xg3xemoHb0o/K3dNwCoKAEnz
Ide20SQtcOruJhMCpBiE5/kb4c/xPYTdCTWpxyVywIaLZuQ4DlihyOP3hgtb06ZE4rQkLM3ra8Ve
v4zTZw6+doES1C7lzgcYFu/R/aH2aiPA5/CEnF3imPo00115H9lcLTtV25lCmWyecu+ZKpK5/F36
vkdBSKIOiA+wGc//wERFBcJecDVqb4RWoKbGpo2/epSXeM9Kji14XnViOnX1SEw8StLpTBBNRj+R
BfvwyRlvswvQCb1bYnzjqCnTcpPzUbIYqSN40dgz8l9RhhRP8xaVFv2hNw/c4ZfmtYI5998wkf8j
l9xV4AeEXDkmh2Yo612fGzzFJIRsegmwgrLOKQzID1Fj0rkRQOXhnuS1rY6mjBd5sK2u7EsuKAxF
SI2j7tzDNc1wCYmkP0a6liRtO9a6m2LFUssuGP5ryUoSRePUmWzBjxUBl0ix0hcH/DrcNpVZqqcQ
Sbzb5aMou8OSiQkgSlXy7kyj2Ex3S1d0545nnayZWp1j3V3L9Kamd5+SvnCifeHL6bL2q4cPfOWX
fVvhLCUx3fbTTeETxd+lYioJANgcW2iSeEigG7q/OoyGoxouCyF0blCroy9N2pOha2YGtlft8GY8
ipmLzEZZWcg/9UjialOy8P/lFZs+RgMJ/CPRseLJMU4AB+EqFrF31ovG0YQG72zgeKBNGW+Rf1R4
TazwrHBzJ2UIbaUnabqzXp89agAF/PvznH4MlMmZHbkKr/rDnn3yNxgD13uoRmO6ZXuk8JuyuYPL
VUks5LESAabekYjRwSOQ3W0jOzt/wsEZF6wVHle4qQDpRux+/LvYmcDWFdeAISmkw40Gufkelj13
ZY+WwLelVSMQEM/HagXF2PwJ2azmD1XhphORZQe4IUdmrcfHVmtB6J3cUXHM3JA5dnJm4ggUezXo
CCtVI3oZiBEsMSBp4nZ1ftSt3013PZPudOpLk/6dCw5hNqvu8pra2fj7ya7gnHLUu37HQoiZBpq2
228rGmFOgMNntvVZMb3GaS7DQ+0bMx1MYfqfLGbQvl6Kx+emcCSA6glzHsSd0Iesg43WkCVeg48K
k3+1L0vrl5slK3iIg4oX/4abvPmM0041u6pp/GIH9GFG6+pEdGzWNicQ2OWXOrXV2whyApNk05R/
MBqm1W0HC/fdE3B0bsEX+U/o/NU7iJ0VNU+kwzmK5omEOUYczG+rNYQpk2X1q3vsadE/FNVU3QRg
38wZk13b38ehbG6mocNTCjAifiN4DVR9rohVY7wqOnsf1CkR+7xEgsvmufD3iArTHl+hJR/WTxUr
HUqguiu2K8HcC8go/hfOc23NIeA+Px+KTqI8JAIe96GjsCDZAqGIz2WCkWVHTrE0p3L2wxsAieMR
hOFI+MBkMc5tw3ByT7aydvd5ax1S3R1dFoThMKUL7LbH3M9ozhmx2nHzW23J2VMqNzwAJlvfvKQQ
zl3WIlZdEeiaTCKkAH7ACbhsM+Zf6K8uj6zt5ljdV2GROM9IU6hH0SL1eHbD3h9ulj6t9CHHCO5s
CieO/yx9AoqiYuIDvrsI4ljhsKTuiXQkt9+4QRB57ctIIro7i5KfhM2LiLfHgGHCLaE274ZJeUmL
hdwWLIh8q9ANV9U09a5LIGsDHU/H6csTMdeNTTJk49tMJxi7X2/Uu2l0VP5cXc3Cm7GJnf6h1HRI
HceKssIbIqGOPY6Fq8CEzT3GnbUvuc8OA7uL7YrPjosjfVf6Ms1R0/wMEA8ezMit+5JokLFYUPHp
s4gJwIRvxqEImwsbfsBicO7mHteEy+FvLAnIXbuuxVMZqOon4W98GQouO2T8+SBZWs7zK3jQUbNw
rFb0X2WB7sM8Rx7oJH5wv2sUq/C0K5tdrtaoO4UWzxbHWhl7Z61idV4G67/LKK/vqS8GrONhaXvP
XAGRK1ACUilLzOXFMj7BfyFgPtxhmkQzTxcMnITSJ6/deZnTqO/V0JZxpn0wyo75wJ2cWya74V0H
v44QsQMVESwKx00xEs3YigC260aBw3lDu+ULLmyTcC5k8zIemC6raFfK2Qds3DrF5yBD8wbGnB1i
B/LtHa9EUl6otnOGrzBVlOW5c6YP7Cwq9x4As7xrfOQGlMq8+LFu2lwyXeni3yB8V9PRwlqaQT+C
dkrJA6IV8zDwynm2IwqXCdb+0xCNI8pS872dsO4XbyOlCeXbOK79XYT6W39HMpD9I34o898Ita/Y
Vt7q/WGa6pozjGpd44Uw5d9OOuVjPbglBr1QQJazpRtjXPdGa+6EdMkScaNhczLGrtZPcSYRGxXf
9sXORf4z+Ynr/HWJyhJYVNqqA49Fwl2G61e184QiF4REGJyWgVXADbSbOXhCh1Puc70yiXD41q1c
bis3E9GTIjfv73D0L+XZa+vxd/ZitztOJq7aWwojK6ScXCJPNgbf2aaP+mVmeWcHd2dEyHZpM0pn
7V+qLqjjR/y3YuF/snH/tWUeB2chI+F+kmedntuxSsx5yOtZEYnwvAHeK97cR+4mVfLakU9ItjO+
9WWvwcM+L9gBWySHabiJC3buLy2AXro2/Ekey2aAB858D3GJeEKBM+ILm1oo7yLIu/lmjvB70ipG
6cKpjHFekrwr4vIwuBGmsBh5ZhvAid4DHaeSc8oDx3/UhpbBS2LFiPWqL6dliwrGWrE28fKU2ZRS
L0b3cd5aP5df5aK9Nt22qVebTd0lNf5sCfcOj0qfkfRhKACJqBP/X9CyMrhzcV59QNwr3GOCMKGg
CInxWRpeUrswa8VKuUhXjL8SOBpSX8xmBjYtH/a+5nvGXDPkHquVdWjlLi+QmS9Zz2JPyHoKPtXY
T/7fiOnzZqAggTUgLTXljx9Yf9gy6LTEDPhFYIdIxvjMqsHjWr/W3SUfqZzcEYtL4Ky23Kq2mYue
tYGap7+awMvQ61stJUli1f+NywZIhF4DnaNIjZj/wfmuv07ic4MACx38rjVpjbvUTBaRKyoTNICW
K00/TIKrGlfhdkOjB+MaJF5cA7OuHG6tzQydDgyn4lmqgmp4oGuFhQ3Cbaq2sjQWkulAz6PGfK4h
JZX0jHDNaq/QQcxQJ+wQCUuxCceEl8PfQ3rqwmFLd23Ts8HxxBsTewiJ328gi5UlZBY/k9NG8Fr6
z7OYyqHj6vaHwoCU0gquFBzFCXu6jTsn4yOpz4m3Ny/IDHBkZF4NNpMfkO/QGuJ8NpargwsfjNwz
Tmdp5XLyGI6XDXsY0p493KanAfsqXsEKhsqmxzHk72BCTl9ZucIULdlcUbUS1GFxl68KdIYiqYCt
V87t5zoguF/tRQq4lKmfq9VOR54YgDwwD5ynHs9MwsBW9Gc/jl1ildIR0ILLKfjPj13WGo7vV4fc
ls5f7PW4vKSOi4dp6TjkElBeHdvfSr/jtAAQqwq6yNiFimFbdtedsUfY4RoXgR+6i/1FvHcic1+G
em6bPYI0/utyqgXfxDwvvyxK6jdJEFCC5EKq2Yjan2jgYXNCdgLyXg0GLpTEVOv1qy376u8aigya
KCINZXl1QKotGceEzV0ZhmzQ2a1uPD+qnzOjcCFVBsMtf9oc/liYqie+tNBuMygePTm4PHcObhZ2
9IPbq9m2LrPusa87kRLwzFk4YHUbs61vY0C8NMau1dbjevY6NWH/yKuzAlAoOdHJMzYU24e4rt9r
1+CZX7J2/ZjqEBMgv8w626o5jB5yb2ZQ4KY9EYwUjq02kycwiULabOHtJITsDgnJl2hLp3PtcUMo
2IDj/e/e50Gs3zAECkVgE/d0imAIXF7O2X/X+zHI+tVdXpQqJTg3zFaMcXzezGwpu0/bUPMRtJND
zs2SU3Zp1HjohVpg7cLrjTZXu+WR2pkmJmOrCbcXbEPybcHv+Qa+XdSfbYUcvMngWpCXzSL8rYbc
y5cRpcEEDwL2aS4FulLVJNFPRZgWhklI8PegujB692zN4rxihn1mx8l/xMl6LbDJB36Yzjh1ar+2
CtbHAHVv3YsoqZ7y1Mu+u+lKHiRx5xwaXjvZVncDTxc0nOQ+9GryxEwPiIV8ELyNbRIzTKs0Xtrt
kl+vInXTMCVVImzTfTv7A0u/Iu8xU9Ad9oa7FLWdIMw1im1jfTN7WEN2I0aDf87qpP9oAtICJT8S
N0lYrx8z5+C0jYdKfS6LozNEpzx/IxxsPqtaiogYWDA9RMCS3G3rG9h7s8tba5NzlX2JBy9hgRtO
sIOQsLn0+wWWdRYR2BDJVZXyXKih/YgtW61zwof3g40QjggwOa74a5mps8LGmh+qFjoCJoBx2jdT
oh5CaZ1pP8g6u4h64Uj2l6TIYHXI7mEemujH5vxcDgQyYmdDh5Ko98AjERhnZAr20Ki/1BGE3EPX
bkF0muRi/J2UGsgqYpT362XKw9EXLHI45dOQPJW1DxZjxuCf7RbYxe22bUcDlUrnblBtjC8ED4tr
gjOJM+c7Zv0UM4Mv5T2fJbr1QCXkDdIXfwEpoHQ6NLQ5cccalu62Ldh376LYt/wTVv0vfoKY1m+Q
eDxmRkD9hN0JUpNPYQFUexc/cxJACh3MrY8Cd5Q6RAOwfqJA7Ez0Y6Wxxm5oVOLX26w90AlU5jS6
TWUe/XWFxvTtt7r/z8w4D6gIac1I8ecI2PNn9SCjBJva63R0f6UD4EbjsWoxvbGi9nHy4+hoxNHA
9p4+KzIAmjAyDQsLZCKcS/TLJPkJb3XHLgETwzzSBOsy6n4qadnRHyy3SHkCl4qkiaIGfxglm1dO
n0XLCb2Z0FU7a3sqKEZgNlRlRnlXTCZbZn7/netQR/so8yogy32Y/e04mL4VGGF0+7GNM27YGWu7
pRlJrGr2k79x3IVrsq2zXo3tedW+H92wCO7I28bYavn4tdRTcJl5EdX/qOex3GrHQTTXSih9vcqA
cau5UnTxFP9RHoaxHUvZVBIyQ5I5iq7JLn6N7Xh7HeYg9lcLcTRLCIBEZ6WHYrvm7BymKvPI/PuJ
+UaTDrAeeF2zXCyA8xh0vKBbng+3rQ22IZitc/8sSVn0IckeRddHzuhOkDllR3MzrVq/lW7Bv0cd
he0e8oWFyEZVTvQdJ1CtmMrIGGwaPNflo0nLgUaWMin/Klau8WlSY/Tm6MhY/IYhcRq/bqf/ehuQ
EauhR/LFOKB5aYnmVr+H0xfpYzz07Su2RS03E2Mv2IpG1XTlpHpRbyMNh68GdjdmAj8e7MlbfLjW
KaU69hgTrO72sm3cejeq0b9H85lGjgL2rtGGvFbZ3xpP5+PfFJnV/efgVxe8JYYK3g7B76Pxl/Ax
NWxcP7rcIDsXvtuZm7aMagLhoNPaassyK6++J/TOcdg1GXljZgqbEsfdeKT+nAuXG35cuKTV7zyN
IAD5U5zqkjerHwNmGSRyclL08naIsGBSqpQnxWYMZEe1FFSnQTxEyXUM7CgAWAFyZiFOOL8sCywg
xtgtslsGnAtrSL3sO7dKNNRuUfrmgaMlq/9JhG59CljcUvwxsdXfQBFKmxfy7a199orQPlssrKyq
ljniB96G0At5VnMDFX4txMvK9j3jNR7P2Rts53j5yIZibi+uNwpxl1EFznFXFAEwBfICye2El496
o5o43F6FxJNIH5f/F6AK/cAmoYB41BWl3nVUeTOqShSWDbv2ZHiIJm3tqa9afcvrnVcNeTsz/7IS
o95I4j/CdGATDGZTI/RbaotG3ZlSxnLnTvw//qimog0+SZV66knBduXTxpLM2hVSFuYhmrGmBw7x
ltG6g023RytK3IOZpvTINJ6rbWUEQjuP39Ruapy8wzeecBahcI7wPCbWsLwD2gNEMq2WuX8jLQUI
I410Mt0jCbRy307s2L+mld9IxXcGx/eAp6HKn+CNoZAE4VS9Y5rsw83YW/OQDQbCUbPOKxZReK7q
5FeyW24RdXvx3g7dOu8cqamB3KB7k+k2iesV/yEWLP6NJnMxPg4U4HXvrR/ymLBLYe0hcWTz0P8a
dF38RKrGjrF6g4ImOuG1pybTYNfhUtJQrwCMPiA6g3zU3XIj5dpV4/QJnmin0NGbD6yL5CtWjOQr
EmHmPsM2nMF/ccs9A6XR6n7CgTJcKuTaI7uPpsGFj3nhhmgJEJ/VYyv5FxinRM3B+Cycm3x2wuKV
gRGjPGD+Srvzti4IsrxGSjfBKyEwH5wgezgifBghne0AwILAIJFkF9Y5DIHXHC9EeGTcd09YI6ro
FfGPTi4PX2W+60IrHk2dZ/YkgR9cjEm91yQuCSA6pAX25dTkZ9m47N7QLFLwKnnNsBSPPPrbxZ+r
y9JfEyXhhHb2VDto6eeR/A2pXuIiZA1mC50HW+Ho3Kx4IjNSjC5swgd/SGmO9NfB2HtkJKyaNHzn
/p/SQ7X94jdVyD1GTywf3FQkr/CpwsP5h+Z4jJeKlQJdbpXSc01pvWVjwZCrSEVsVMC7+SxYcvV3
TYt6TzIsGe/62IlxBLpA+BSJtJh4qka+J4EAVjqL0YNHzFJ3vh/3r5icmm/usCr5jvkzvyc1sNEs
hShRUvK1+Y+cm47Yl1UCDWlZliy7Wdo0e8KFvaa7EfzBsJ3AvEIvQT64Y9urEeb4lvJq24viehxJ
0lzb3qnFThZBXz8nthu8Q7DW3FPHBe8q+BSzWvq/XPUgo1pGhzJuWBTIKEOJaOYFnEdS9/EuQFTi
qctz0+5m3sfOu2SlG36Oo/OWkrghTNE6x0DxqggaPuENxRAiuqPhZZ1Z3fgtr3VNwEgwssadU9y3
wbISMh7LHHlS9yhqkVXLZRTUVDOmgTKnhCOup24lvhC1d23l6jfb6+6Kc1s997FgW+zcaRDpwSPk
/DI4Tvza9TGy/OLeW8F4tRk9eHNA5+K5PBajjL+yLFL/IizEDARrPP+WdVhT9jBMHUgCgO4vegxr
yjfp3mmw4zTLO/daPB02n71L0GCVouHLZAwjPVGtU8IGk+Q1dSXZjddJ4EI4JIiRrjntC8ecCMa3
wrhgX66MA/sQYzoFddoj6u5rm6f5NsRZWBwrt8+p+qz7nyqu3JZ7ttNhnHRi459ShrV2LzH5X/oY
WX/HZt01LBU7YUCskvbG51xWD7PtJQoSpBT3HSIOVDpo1VwBZ1WL9bKsBbBez4+76VSHQ9cfrMvS
HXNOL6otra+ecyrJbnNB9wsYXSLE4bmlmtFlI6hIOe0SZLAnyRwJURT28TBgXp1ynkPrNPYj+H/b
TNEvOVFbQe3bHRb75YZJKMjuhGi7T26m9XAUXiiBIgwTgPZUZMOOmFZHKgeC2sEPG3NwFCUhG7p0
7XKoh1jnN3WO5x0Sihez8eRHw5YvNGo5JuhL9b3HhLDeShnOcj8mSlx7PvK5aE9CZsFjMs1B9yVz
aqQpD7HDdETNVe8JJWLQ2Cr0TlLZEVA2wPLUFeTCGQ3XJSFgHCgmqiDsQ8btOEvD7imwXnUThFXu
gLn1h/XgsRzrHsN5Hf7F+F6RMKyNvPp2aFO7m8SVhc12ad3NDsv6W7a1yBtOS8DhcQbPT/ENgYvH
SkRdfvAYOK5NJm0RfPaY5gmfL7nz7fku+TaUnqDe48ab/Hw7A5+oTsgP6/Mq0j5ejoI4UsCATURf
8HUYH2XeXx3nFksT/pC6Thg109BBh4WpR+xTl8WB48R5xMHYedt2JGod0+5XhvU+CgM1b5sMSQF3
tfa5mU7N9McOUXkrF4xa25jde3wMJz/soSfB9gkZJRUT7tbWoeYNThxA3XCZ9ha8/SEvAtOAK0YS
WcEOrOiZYRbjfW3CpXQ+MjyIt3qq1LIN4eXYA02CFKH2Dr4BJkomYcBG6/ixEgqqD1jxQCSPE4gi
/MPtEwec+0JFSLI+6V4x4KFttg2z0kLmrOquDGYpawcQQjV+UlyHqcPDR4QjtkneEpxwfxATRcF3
uLDAwBwl/FNbR/WD1wftd9tc6SFrDzO5j2PrXwpn4OU/rmKBq1S07m3deXb6W7t53D25BBgPDMwd
d3orw+bV62qZnhVCd3V2WZQdg9zXWCqWRrhPHfIhng8vFN+Bd31S8kgYev9a2cJB8SNinhb4odmH
VJMkTCaTx/Lb89Jut3YplG+KIikPQkPwsxe7zEmwq7FDqN3Ct1DuryzVgCOeKs8DNyjb8KYfdfGs
rTu7x2CigHMDB4MlC7oaII1ZuAR12JlPTnJETA4RDoc0UfKYzN10FUMGf30OMr380nQR/usZiS5Q
ITMMCoL26uOg1by+YSZn2pDekvzqqUvHO+05ySMHDoQsjMsjWDEfdOvGH5nyb/7fEfLpGssLEg+8
TsTPqFK6n92eQMkeUjknZ91ljfPtDCR7hdBl9FBmuXwn7NG6X4irTfRsGs5JrJS8Cl2KlNdObj3p
ruOXv8yug2p0tT7ssqyPEtwgRJc3hhsADvk66/RNDphXveLRCUBjIYo6X8MaBLegrqwGIFh4xKXi
coJCPkkffrrLPwCnKgnrQLFqzsZTqdkFjDwXrH5DesdXVH0R6Swp3Rg6NVP30A530wDSE8ZtN8+3
o5dRKrfJ/DrlB81X3nyn7IXCz6AbBsHFoSmp6GLliledOxFfy8T3y4QHUivg7Knp4Y7q0bkQ/gMb
MxJk+QPrII44A9xkvtE6WppTpfDrHgLFgXvOmPDkyfVlcldxk1wfg27F9DGodUkpDMlEesMtGDf2
xkWoTM79tYv7EU/Buh7dXHbuw+QDIa+BpWEF8Gq4VrrqJ6bUhr+W/GMZC/nU+KU+X0Oy6769CgTA
MvzHEJDVP2HZpe1mXFK4hekV35EA9M7EgkNEuDZK0+G1nM0w/4xOPTQjxi+t7HMbZZWz12a5PuhC
hFwdmKReU1HSDL0xPEjfKHKO+Lo6HPw9NMTEf/RMPsU3ccdl7a6uVXheqbaQF9yVbAUjfuLjB0vM
qTrGle8s22yIR2gwVg870CnVuB9YWvA2ja4x2G0VBuHybZNkgE/M47uM6zZWq3lzAHn7DxKsF/Iz
/dKs+3eddQjBX+9sd7jadX/PLjEcDi2XClwYWcXFHUNjuXyPtplYLOrO/BSmS+yjnJee8PY4xxTn
cN4SbZNGzk9sUjwP/93VX8UrJ7uHgalqNnAs1BDzKdXaCmlN80Rh51AdsxlBcWvoEDm79RjSd2FG
TtEyL7p2B75PPVwjuVyX6GcMNuHi1c5jQyeZ3Uh/oGpl7OEvHlxDHBwCGIXwOyOd9IUOEOGdcfgq
/owpneuDBiPwuvQA9rcQ1BX9KcucIb8ts0rVoc4950yTEp4VUUDl2SOFMk11Y+T124JqT1I4BdYm
CjqKwqstFOHU1bsVjE548Nm6/XXjwibIEfFwzzroas6ERrtLSWOvfBoLvD6CH0wgJpvAg7GwqJsD
CxgkdijjV/KZoEdyq0ZY437fLZomGr8zO5a67WNakMfe9snATQGHu6YX4doQbD2Ac9todGYXVW+U
P6qrp/ZtJPktHpB8XbHtw9TD+gmw8A7fYXmroS2u27UgWEZLWl2YM0V7xT8PNFB6SEGf3fpK5ync
A79f3pqid7A3j7FzW9CqFF5y11/jc57LtgKYFSz/YtFN+QdH2fxUx7lqz2i1ZGU3CoHsqYi95Uoq
dg2bxGjGQ+pTakmR+dJxuTBIpiyiPMYcbxpJ0NJjPe6TNms/CSGu1QPfZtOcydBR1GZzcGg3aIiE
CnjMfftbMPLwzpjCod6S6xM0FQhW2DteNOjzTpcYarobKokYqJNK0j5S4mvvyN9HG28iWxUBznUx
2ebtuQImDcKHbdhJ9VRQwBJkmbWb8ELRgI5g+rziDFQnVMJweatGRQhlgNxw0oEu0y1W9msHJUU4
7fOY4t8JY1M7L9FCtJLjDbHvkfVB8OS07AUeUz4h6tKzhBVPQID1qJwCk2qH4vXd1lQObzqjJ7wF
KliOjq3zO3R7ERwLTpCzcReTYQ0BxnkfB3KiOYUDuPDJvsqoeSA46x5DWm1AVraNHg42w9D/glyZ
vlKk2nSnpoyco6lH2kjcPtLnMmLf+LQgdxbfxOQnOHdRuOa/unAoRIULyoOPQOr3HzOWjbNyepfO
zIXU+tw7aX0xK6nczaJLH86xIli/jUg9d2c7QcdGBYtldVCTs0DasdQ38E8MZB2Pv3Pn0PHAVmJG
TaNXRaYPMwi85QzJByB7Bu3zP+CHE14mdL1nvv+Mvy9SudqXPigC/ARjNX1UVdKSp1ZohoKOYjaQ
6C3NntehDo4jbx2SORQ7eRttK0CkRC2mS92gVT26mhQUuwvywzSi5u3e9AXcQQSQlfEXjC+tlmZI
1n1iDOhcyUpGXQJopo/ZTIfdtsuy8mOso8I/RNTO57Srr/LBNt6Y7Mkp9fJ/HJ3Xcty4FkW/iFUg
CKbXzkHJkqz0wpJsD3MmCJBff1fft6mp8VjqJoET9l4bt+INwr2yyvmFiIYFBzNdDzlE4cZfmJAA
3gASmfqHlqF4uEFX033BpMuYPCU30mFBKcdibMZB4wRVQWBfQYu38RcwCb9iI9ASSlF0v1qqMnGi
UZDv/qhd1sNFZE7kjzbrkxWos9CgocXGTb2KK6ojgsfs0EXxcxbW0bBfZTEwFp7kf0xEDe0dT95f
SmpzQSiKAllwFoNGmQfx3038TAIlsYrepQ86/SuCZ+RvHccg/0Gdhm90IfjrRsfuySjSZfXXHXMU
7Fsqu+gAskUlrzoas4sL4rL6h3/Jgz+H/VWi5MvHHiChYTJPYLdnxXzU8Cfsm6KZFX8T1+vzU4Te
iaEgBmaQ+W7zOic++plV5Sn+37QnC3THumyergAxIsjy2In2KzR+rAqNWl5GQCBUWnG2xJ9kAYYQ
diRgQMgmTfZAyMLCK714iI8yJ5Q52Eqbk8SYoyW9JlFe/DeGARqzAPzZxFAmKlxMCresTczrFEXh
PKQvdljnO7OwLN62hNImWzHVC5GJGM0eJXfN+Oo3UdJuxn5q8mMzOwokRGzTB1Zq/OJy0ITrNW4r
r/EEE3AzJCueAYOClXMKscsPFbZO+YsVc/fNoMlAPIUVtI+THp3+2Cpc+kdiCm6VocOi/dzXfXmy
Awr/7VKFK6a+1B2ugGXtD+qeuiJAgkrrYcm1SnbZ2EawizX69x0wRB87agDsAJE9EQ4nMURLShyB
Ssjmc+sy+Y9xEUcGrBAd7+iYnW900XSPWStAOSZK6fqtXJKVNZOPdf2Fvh50qhPSMm5RSKAdk0Uo
T0To6eUQrG3QXUyV+e0dpZ7lP5SO/x+MvQli1SjDYxJHEQGHQY3+NsVO35/JE8Q1t8AaSxil84G9
RVPuvYJdj9gQB/iq4NKkEt5GgVBwxYUxnJhudNNHGnVhGFw9yuTls1nt4JwtUZz3Y1BjRWLSqN4C
RCzBNh8VUVswDFZCGIzTjkgAg6xDFEgWJiAAEQ/BkfcnU0cTl7D7CkQ7r+NAPNkJBHoGj24otLxF
GyiIsGJkoMeijqZdziWtoRvr0sHsYPXNNiSivRr65RGUkFSoY+Px1ndhp97LwkvmA4wDcmJQ4MPl
bmcRDRvCZWGScuHqO+Isb0Ar1Ln0Jot1gDR5xbpjjaCHXWyW4X02ZDpRwyBI2zPBwn0QhVL/hqU7
kTtJG/Cph5ZlcoeYmGMd0ppAyE9s1SahnYmJWB6nZ5BWZFPQkzrY1oTsLsNoguFO0AzfaItTaI6u
aPoHXtNsvS7lrL4Kp6RrJ6VjXO/KYhHfI8FE3TZZu/D3aMqGrhwvP8mknKTZFv90vbDgpx3Yw3AM
ftMcp+QoFJ7TkzAi4gdbiim6HyvDBQ02w/2dmT5+YFJd5tx5WcWcvDHmrpEt4VBwU+bDsIJGuy9N
nj9a10Tptm8HsvacQjfZhYunfKxpW4mCdMM4ureMWbFqe5P3XwF94+iGS4leH4bkgSmIE1wgYloO
C5lkT1xmwmxYZAfu3qw5GsysBTYnUcLwOPW984GdX/6Jqp54TZzK/ZE4oOpfJ532p5kIT0OElDCI
p5MtigbqbOo++eRXQhhS0kGKCV+PZlguTCm2ozuhQ0/ckbVu4k0kt7ZMb+9mwtzklpcaCtTUrcj5
NiEP77JL18XX205B7dm5xikPLYM8b1t3uad+sUUv9d4S5XRbwc9Dsl9XUN+oVZ26u6doIPVvM5No
+MID05B8yPSSLspLpregbCnFREGsFJbvGNWoO/NS7JsIUfoO+gFO8RGX7z8l5+h3SVlLOrPNuh/o
kqhFpDWLvu9MK/t3j43fPhwq7TMydFicwHCf3on0ANAUoGV8FF2Gap2sZhQ7oLXea7Kg4i3WC8gR
Oae9z6Zqni5+HVmxK6XHgqQkx/lpUQy7T2Mx2elsxjx6BmnA3EAxtYj50TWJwzmfOXlL4HQ2BFTQ
5TdxQoYijtAsOkW9HyLlkbguz0SFI0YGQiaJ+iNC8s2jh3B+0BgncLnMMNxb36TpL28O0VQzt/tA
6IPgx/exVe6ZPGUs2dNKNeO73ybxeqZb0zN80TYGrR4lqzgNfNLMv0kDFDdqkl89k8SxPC46pE3J
MJyd8bil9aEjMbN9YNUVXSHx+jx0AaYdkAst3OmV3JrqWoNmc4/J8H8+u40i8KQtMPyJjKx9vCZq
OOYKrMcXKn35aCxF4c4lEkNv5QC5i+prAbaxRQCSEVZiTRdWw6aDOFAe8QnOGCF9x5VcXsqtyCHw
1l+z9EKmv6UZf9Xw25gYTz4erjdfkAvwXYOoCK4xnFlgYnGYard7ijKFpnrH39YsDtd16TK6YObp
sQzlQjQwkKKK6OMVzgAPdj4z23cR17yAVDDtwVgT/aKwVO1+Wm1z7cZKzDvfVXjX25WC5IO2KEuP
bA1mRuGlHC+xBzVvR7HhxftqCsbfzaJpD7pMGKhDS+6f2pCZ814OMviLSVhzOGquj03XNPK9mGV0
BT1ZfEQtIRcbIlo0eXlD0H+3g6Cj7lviFojCRTGz8VmQ0eG4k/+EmDMhLS9sx2g/DWPTYnpsy7OH
yEaflra16sh4huQgSkgWt7ZEaX0ksaH9XMnwdD6EWMhad6DiVfQzyXwivdQ+xZh8EVg4fdl+Ow4y
3W0M9oAaNmiREhLC5zD6yIba+4Jlu5bniUCB+xHAit3IZJn+g2pRBLtVedhl1wBH94kcChPsmZ61
9WU26826AIAJ2SopcDHrPYzsaN388U/opv5P1vVYvSNnqlbsdcQ/Z3ODVwKXapWds8Z1fuFuHzCl
RUgu7shnSMSV+jxBCr3I3vjHlhCt9ExIb7WrdYJcYwv5KKlPcQyQ5Gq8BQwNPAKEbIqB9paOps6u
bG6XX0nOQ3rCzrlwNwcZiZ+DzxWKpA+OzoHKHnncGpref8EWR2xnnerM22M/wkaAUNUY0BiKJCbI
anQu+cj8HCK6p7N8H05VQHoGnKLF3loI/CVgSob1I5618c+OqMb8T1mWWBSdepCEr4DjR8u3oX5c
qez5c3D2DmxYy8HdFRg6vD0xUeTvBa2ioa1p51ZAENgDSY7if7zDWIVkH0DEtKfaj/9pZKQT8uOe
RVCraBc2Pm0/c5yhSt9Tr2Gk+RiwhkleyIvDZwmkMca4yUuCEOa6VGPn/aMKWYvDzAX1ryUL57Ob
CNE+x1EPzcqwoFkRNki2JjyBTXzBXjFcSCVIk0vXj+7LFAc1ryXbCvdQ4acyF7Ij7H+kMos/DVOg
6vbCVNEe803AEnSKunU3CAjdaAmd8QFcm3F+yxkrVLLkTBmYN5YejXKaI9liOlbq1xrAjLhPUmbZ
f7uSuIDjgiSRzxSMlfrgAcR8sR0hPSWnjC9f/gzBJNzzkqPmY77VWac6haEnSsyrUv1HE90j4Ld8
RZfEBiTJ7hxXTegjFVO4v45fUIBHvHuEJSTjIM4QsDAUO0h5k5O78FBeEtyuWDok4lFOJAmNPvGF
6kKSXJFbb4OEUa7eSQstFnQKnBM2cZ7jc41pj0tIJJkT3HeAmZ0rd1627tMY+Poe7EYQPLtuz94Z
u8ucH8TMT/yAOhpxlhn94Rw4TuCd19CvmMmpAKvWDKnLo5dx/P6Q9mH1wHOakHA2M6UHelwCoAmn
Otjn0LEUHynLZHsRGSI8ZsR+FP6u8TgAiquG0GNB3OoPkXfyu0c7E7+OuBMB47MgvMRm1KTtBkX4
zDnvkHC2GEatsAmau7lTBHH2a41WH4JNfBpZUpFr707eVYMNtkdKTJrtzokipov4WuqdH1nlH5AY
hNW7V7D6OGeGkvw1zkCYbPSUZsE9UROIoOFKBznqgqIOshdGsj7Ne8mgIDhOPRRvRrv1DUwR+/BZ
QaeH7G52a+rQs27CnlTTFwRWqn5Y4VTlByZpyU/TAinFs4gc7VBPZGRua9ewkKJFIsfPhp39cNbZ
fmShCZxT53ehumemhpcPKWW5G4CU/G10p5AzBoUHz3V0XWdT4+02aAsDBk0rWoVys8wCz3yhtTX7
muCbmFwr1TWnySHHcu8PEZmuAgiLc26DedAXbiZ3PkUe3dczTpr55i2saXWnFCZ7HrOs36w4DQgl
U4K4nUgk/hfFAyfK2FCJHeXCwGKTIGhAWlsRZ3SsY0XMPAZPUKdy8s0T2uuo+h0ytrtFCGt55RdY
PE5G5CK7MokhbHoejN646pbqM8aovkAY6PLZeQ7GBplLroGs4PJFr/EGsDcAJYhzB8W9QR4Q7Add
jPk1IdMZEa6jsvK6dEY1n2tAbt83P9SQfHe+7EP3uxnZnZ5wo6fxofVG72GK6F+wfGeps51LoBYX
7psV+iQlIH+nGzTOcwGrivHM2vXr9GJa0ZaovzXEgYuGTxYctM8I7MJmQi/fmSznjxvJFNSMWWfm
jkkidmAaMsXIxq3T7IyLOnQgAHchKtApncXVGUQQbS3pg91dUM0kK8aM4Bgg5yptDOFnnJ1gLCDP
ZVu3HKKH29YF1VKR15AlNUCvDcLe8FrIJCVDHKINsnfSw+mJEUMBeL11L+28hsXRRnWh9qTf8PIE
I5AXyIk8CC/MmSPYQkvM2Q6+xDFbm6JZQ+saK26xdkqTP1hY5vhXN3Dz3pV2Dfh8Av5s/FgEehlf
ycIbil8B+pybOke7CVUDOTm4l1lmnhu4V6D4IPPhrS+WPIBohSn5ENpY0i5Aru+Q9eVJcmyDDFj/
xrV8Tlgociiq66623iAJCA9V806ja3+JwGtcQLQ5PgQGZMFFsEhyaOIdhTA+LOUL6dsrWV2mAtyx
x7pYRzvJsYqjJu/aow76Pvyt4pyukmXkesCGjcuhh/kzIftmU8P2ybDFz0MZ/uZ4RQ2OczjgfRpC
TRwipK2vcQ7l3wycHLoijko4pDHjImQWQrxnDF6JpEQxSDS56Pwvm5ekVlOKkAxPl0nQZNIRxAPb
hOvyCRUQSV6e23iP/RL4JKpBG6debMeQc2zTJxB8sJ0P8B5kGedivyBruoWeBL44rgBaX1k0s0dp
0FSXx4CRBjKw9P+RyED7cIXoQYqLsjIuoM8HhAgMNZUMC8KJhNJpsOoLFQq0EjZmeAyXiLk8pNXe
r65xPfgHjyEFsS59FdgdpaPkZCWLDmV5UFiWbloj9OL86eCy445g+Mz1nGyhaqT/8kn0BC62M2jp
ePX+6pwUvrRK8h96ILAWaBD/Qo8l28HFI372akZlGwLIC+eHcxgpfzLyEO4pEon+rBw3RFJWQR+8
a1sFj055um9OuUUViwgOUPlDRrv9VTOrKnbhEBavolOPVtu4ehwKK+/CUJd2uwy+R0bMEoJxjBdH
eKc+sArUB+tAZuJgH3KOCLSaL/TpU3Bgt7qSZrBqypyqWgoq0XqkvoLyt5oG+2VN/wilCAEgBPum
/BV2cs7vtVzLP+7aKndf11gbNL+ZQ9uzpX9ff8oFDeGxXr3OblGnEr2danrCi8vob9w2oVt0G6cM
WiQPTS3eh7k0773bh/2hjowb74fCdbxrm8bJB8/E3B/hmPrp+1wB5N6GzsiAPAyX4L5e6Cl2EXo/
YqJtlxLz1Cdy4YZN5GscGcLpunha57ehNyA4TeyLu5aEk3oHqIRkUAZfnt21rsremkXgvPJKMBlY
jdgvxjsbo7fbCjuO9T3ekpaKtmlQ7SzuIq5i8Qmr7nCeAseIUi1QuxU1td+rwPknnmcsWPmVgLSu
+WJsPsGFHjKsUgtPok2qZzrf9AP8HsM1rFjMtHSYpGrrp8LBi5jWqH3r3UjMACK7NoAjtx2y1pnu
1ibU3Xah78lfZr8fOMRs6Me7GIkZRsKZMR9YMzwpFpnx0CeV4lDXAm/c6Gh+xpvGBFMKA1ZQUDzg
szumx6Ydcb92Vd3FMNNhM3WsMfq0YHZWdPh3+s4wnGzyQCP0NU7kIg/HhkdTUY2e24pjRqCJWe9x
HWcsZHsHu/3wJLu8dw90Xl37tjRiJbnL87opPpR5MuIjDzI8ymOAx/m57pTmg4UsB3QCkbHGbcky
O14uw4qM8WCJy6nv+6gJgrsinzgfr26qWpJVUGpHMzg7zjkF96Dz9ZG1vNY/7KGs/5GwIS3ehqxG
y0wECqyErTsSarsrhm5t7gTDetRkNRNcMGFRMoGL6kPc8TMj9OroNvzxl6zC7wRijVUFQt1O+86l
0Mypj6uos/ypr9Bqbmj4e/6j2pgMiF1KXgCa93m4m1xb2c8ibSUBbM6iiGkQVbONOzVeyaJR64uA
M+ddurkCDuW4yxyeNY2w3eSUoMSHkkfBjKEJFspd1YNhOhrWB3/ofwzegDJ0EZlRRKKk4pJuoACl
YIPopKCHXgZWqnqbaE+u9McgtXcuhE9ICIEwzW5q0RDvYuno6lkUZP4Nmz4gPPd+WLi4kHtNAJvu
WT8E+rmQ3tjcU0gt45tv6H6ZbZZpuvMdi2vQQ4gLuyRopz+T763ZA655ede4enhF5i3qk9dL6GAB
ZhDBwKAlzmbxqASrRjILat1GsAnK++musBoOcmUSi9akn29EsBZQ1GdToI7FBlRGPyXvl9kDFg0q
IlkoOTdTBkgMKaqIIaDzxajw6PUxqu4cFG9wWuJ1ZN1GYma1RbFFGCqoZtxIMWUgAbIh0D5W7cZ0
97aVtOlND0yaqF2LdrAkdCU+l5PS0YfL2Pa9RfmL5gURzn1WFfn64MyzqL9AjAz5E4kHnARs+M2K
HHyo4vBF06f1O1gL5rsdHUr21qcyOaGHTz7QBndnaGWo7tHFCV562qm7ue5RMU63Qo1YRyZOrywc
+vAKUBdfgUB86W5Nb1170ugK5L6v3Sl4ynh4MYRVED4eHE2mw85y7f1EA3L6owx8neGAZLi4Gdwo
KHZu01XxhSeadAoIf7d8BtN9shmphp0f0AtAEhmXi+X7FlvjM1i+69EVoNqAPTtdh65LV33y9erW
f1c/WpwLf0NYv+Rub59IfrXizpHCf6cyVHVFerMtwG1CZ0Bbsu2KMXLfba3sUh75LsqURTT2QZ/J
IhGnX13m6eRQeWHxlrNKJWat5OXDtncDqL+wsIwz1t9xM/1OijQdsNjLARMlKLzKPfhUaNU96+ck
+eLlXT1guCz00S70WSp2dJg33/5UG+KS8TcNYQ0GQBbF91QC7LydlXRAhS/ljXVS+qHcyahisKer
ZERDqfNc9S+Gf6zOpc8pzBnK5Fm9tutkL1lcgGDouVtItylaLMpdADMeSLB/e9TKIvimDVPje42x
9MITZlDRzxHOLNkFNIIkqisovykQ4h98WL46hVFBRn0G2b57r9icdCRO8a1j5l9chGY9iMGDRCX+
7hMX/4CUgahAWFejOZA0JidEFklnGYWE9cSIKlJvICIDItuq2fF+o9FX7dEgPHLP5Y0ARDlFhtFz
4OPn0Waaq1MF/DzbF77b4ftEHHc1WZfGRCnhsth7Ls4/ShcnOYvO4jEa16L84SUfvgw2d2iygfA+
2B+RS7dARYyPWSAJbWaL1n00YeISYTuP6dva1/oJzBST6xa3A/I2gqVxeLRqbn6oymLzr3Q87pfO
JxZzl+ohtxfMJfVzE+vovwz8iCGTXZoIMWwEGavIpqbcIg2361tolTyP5KN5W8dja7mdmMh2rHC4
io4sVBOkwI2GkpI3vnppo2EpcVtBpBrc6lYxdW7tsbi4RaqjOS8s40JiRs/RNCOrqbu5rg/5ZINh
Z6jMiIKEyE6iMEJj8n5tx9o4i9MWicyQM7sET4mYkdrMHUgo0fKgiSl39qXv+/eydDSaj9UrHrle
2MTPsZSw5IfQZ3Hf2qAPt7nD6XQgRcVGx8SGNzY4cO1iek/KG22oGqJ0QLcjMGKOqRm/SzcHuxYB
EMLwSxrCjP9gZG4qvfq1QZjDe04hpzYGowrUWOzRcnw2OkYOsEFrv8r7GSvxf2sOKnw7GOWU23ph
lgMRgSycGqpb+uJKD2cVz/zyxmaPChoGIN04c4gRPmnutkh4Q+P8G4s+v6q6jctLu6ZddnKCtLlv
SoKzMf318yw3Nl89srsVU53djKHs0+KQSy95AJHvjcqhuGoxNMXNQhu394bkCPFn8SXJU/h0E5A7
jhw+eGzgcqeYFPot82MfvFFQpG+ei7nm2NcSpeUZsHdtP2e8AchXrR9XR83k7BlCYPR3RsaHDn+u
XfVpkknbe2J+iPJEHwuwGRZ/SwjYhAl/E2WyY9PoNn9wWUT3ROUiYPBwebyERpI/jGZCicfIYejV
n91VrOw3AbDoh8b1J3JjxFC7T/5qc+/ocxvFSMEdVQ7dQc9lZXpE6KQmaOBhCAip4Bs/Ess1pvIL
QZK5oZo3EKFLh2aFFT7rwl5Ef3FFRYofgvznE3qcOSTuGGnups5Hxg/4GQ04HDEu2KVzdwRk3ywB
FClFt4TjrsbtQuVp7+KOZO6DMiK6QJZIfuYQpOZOV67XfVBHzgWZ9pwV3xJIxhsYE00sSNr8C4fZ
HBtlvTcsGeG/jBuZqAuXjgCPOMlcBJ0/xGgLzE72sPAwptj2P/rreTlZUYDr6wgAeUOTzaGPoY7b
uE8Em5Cwl0xpMhP4yRVM8PqFKmX9xpbpfYE15peREWsdJnhY6g4hEqJblA6mu5wwl/W0akqGLX4S
rEsxpeAHEdHuyicfx/ZEEoe+OQVpzh+ZGxfBE+qpRiBzoeLq7/1cBusdtEJn2eEWDPGTE6EC+8+9
cbeGhi6JdzsEDDigq6p/+i4w47kD0ATbIPSK6prAs3IAMhOL8uwL/lSxSVBlMgxGa8/xCTLCvQfg
WmIrnIfwee0mUjaQ6eckWGt8bbwNJCLnXKG/vU44fzHCu94phE8mftlsSri9URMQmoIvrd0NXl0X
Dzd1+2/eEvJkxqJatmBwCskqdilP0u1LkNVlQjzXH7wsiD+nRKqTJhaFBWmh7F0QF6M6F4RywmSj
5odmj+WIdJU8Zm3fvjlVUdOI5XTNZNliiN97c03YjtKznOCuZab7soMcwp3Xu9N6ZHFbLpeIuRa7
d4jLzV90xDEfRMH73X7WASDBI74Czxxu4UDLm18687Qtyhv7E7gFaSKstfokfvYK3nMqVxXgGcPe
D2SJGLXtUHak1W4KtCob0Tpk56Yp5dQliOuxB8SL5jw53K5zYDAVSVpSTTd1q+fK14Z1WcYWdBmb
rUfQutyuBHTOLxWVfHaAoyWe2xT05kbcvmUGm/WUH7H3lDEjjpYTtUong5LI1OJOiKg+ETtJVgUt
0tqfAPcgFCgo7T+LJcTMEHPSnmZUrvy+yM+eANIEyQ/ssRzvTBr0lDzJQB4g66Xlnv0FyRVJ5juw
L2cfUlfEkfvbyAXRnVYu+1IbeAOkxslZ9kJ6vfeULfPKbYOTHzEQ+unXKZMLTsQ17+9nwfUcy87E
h0y5TKZYyDYrSt9KkXeL5mN4pp8YMPHiI/oX1b3XX8kYMGQV2Fzf8d7XIbpc0b0izCD4Gz0H/cvg
lCYBSLjobK9b338s2BOu8DMxjOZDv/60vO8p3ZWGa8xY3ndxbbLoA4QC0zaBmoDzlaiC8ITnhh04
IBmYez3tH5IrL5bF0ePUac4jXdi8HyAtN/rA8iSXe75XF7N7ZiJ2S5X21n3PfCced0PLpiU4ouqY
OB9FDpLSfZZlQZfXD77jHKfWW4ajL0c+BZmzS+BRTNGHFM4ifmvlm4pmy0GJ0AlmTjuR50n4z8J3
SUiBIrUDoVkPOK+Bg43GytiRV4zJavWMcHFZHooOexXPMhjbVs8dlylJCfcsQzUDUc3pdgSQ4H+z
5JAIYemrp2PfgJw/I5lEYZWXEBW2Pk6N15sRLON+dnpsEs083hcOBS7Zjgu7HcfKidlwOlE1TpVE
7EfIQYpTCD3DdDEOF8YOEwxHJ3lrTXoJyL8FVj9G6SNTdRhABp+O2YeRWu3vuZjITKFsyMDTpaRS
fkSlqO7jFI4Bicw4ZzBsIwWfPLVlWMpxnjh99KMQlEDE69Hw7kbm5YwYmkz/WtORhBMmD9GF5A3S
F7sySa9u6UTxWy+0PlVkgJSbIJqRRpAEtqAmYyx/0waYYVWiOcLslOaO7WsWPgM/guDLlD56qF1B
UFWLN+3fSsrltENAadRW3GwKp6DOLEwjP6YLd5CuGnRVnjp12QLFVfukDVAANVF0oH7R5rEjFWlf
0aCH+xQQh3c3RvHQ7weCTNRm1uAIDmUhqbhm8tSKswWL9q9PLQo77IiANskF/G9YyY87ZUEI1hti
C4kqJ5ZP+XruZwOQMC8o2HmTFcHqYLKG9DixuWGlG/Zc0Q8depLQ49sYu/lUluP4NRZ28lE0kfd8
S/kG58C9Pegx7+7wzvbRfApI4xsvpZCVi46H6/TD7TvcB7WBOYQkq6/5aoy0bDZ7PItbhO4AHAfa
mO8+7MoZxcHSLzPCTPAun4mo2iM4sVq8KcTg5TP8jmR4sICwVs59agtjYS4Gt6DUPMFmJ1k9M1tc
IS2gV8MzvOkZtBUvQR2iPgjJ1Y5Y3GdUxAW1Oz6lMh2DBzwT5ACxAbgxWlbChZZtK0e2DGU5jzff
Sl2SaZeXDBTd2A9+LTm5A6cwizizNkHF7Jwku4moG1S6HP9sxquF1WyyV1XU0EbxVKqkOMiMkEv4
LBrc8HNZCze+AVic0T7HSPSRWfR+V0+bkgjLJT3QYFSq361LG3/5TlVmu9511vF3R3JbuatQJD9g
ObMvuZMUZoPflUGPpYuPtiPk4vuGgeRzPVAos5sczcWLPFSaPsb959RJc7oZQ0j7gdDM4hwiml6O
HaRa9enQrRdktKD+KbazU6Tg/da8gks5zuP6uSqDEHfLy10B0hXSdKhn4ZD9TLmub/lXsQn6B4/x
FvchA1A07JFfVgnrUiSly7Spkw49iwhzeGwqY0T8oEPkJdcIihwbwTpBH7njrvPVgYxuJyLNgnjy
9oEDMFGIOlOf/SNGesBa24FjSZEvHqaQZQBTQQPd0b+1Wm4kC0fI7ejY8upP5KFC47TkXEaHT9YW
ALWS6EYkidQBmXPn9FYu97pJ/e4vw0DL9CZxRYB5vZW5e2zAH6HSqzC0Y5CH/LxG0x75fZl+t24U
y72ymU2vEtSKJtnStVmyfliuq78ZajhLGTWK6hfhLvgRdh0KEUuxO1buQ5HHN+8Uze/bUOPTe2bv
6KmPzpscIB5SzW5+14p18PfWgnPZIxcu9T9FD6ESlqoZbIxh5vL1H9jb+jVaxjaBY0ul42WPEfHo
LoqmvBgw21XLPDzg5pzLPedg1TwCiFJoCUHcpXe5j3TjaXBpsH8SO8J92rujsgnLY2SdGV55ljTB
H59yQt6kv0n14XGz4fHQTLEusYC5/LFgzUMCX4+dyNm7teyKjGG11+0kpu14T5EP+4b/I7jh79jq
NUhfFfYGloqsWPLw2LJann9GFbkDztyscw6mHQL3GPUTNfMKFjCDRBSSsbEbUYTFhF9FiRGYpmtK
rK10yFBhz52F7R0q8DglXC1fFQsXVC1zeh7dwRdwu/rALD8tscHhcVYBK1KIvDiTP8uCuhnhpczS
3azabkFcaeL6zpa9bMlNz+ig5wQGyI9rfDg2hlHUhPCBSyB5hPnB7YBnz2WVFWcC6m7TzdhPxxyU
ZTh3QF0AM0edPK7FOtgHGLShYuIGIQfBj7Dxb8vIo9qPdbyER43HZjx0aLMLu639qSbxHtKNeCE7
iGRNhlNyOAuvG8kVzlVZceZh6fEAmLTJzOAZ1KQTkhxu6c0wU6wyBySIGAhNfkx9Aw0XHsMBqmDf
lKcayINqMWBwGJKeNocuby3RQYXYLOzGu89ymqbgNegRypK3NATEEpmQ1MttW5jMG7GS09GyP2YS
Fne7sMBawr9kW/HT6KVstrjtRrOxaSLUZxllQ5FdeW9CD1t0iS6/xUsAMn9DXAinNCNhQYZfKoYE
alkAIm4TFX0ABXNQ5DWwDrMAnuAV4S2gY+74ZQYu7g/L7MO7Y19Rin9Bg7IeKa51wBcjllYRYRIl
01CoxaSZBwLZPNjGUJ28LtUeEsOFlcKlDpi0noyK8pvbUXic6kSFkHmFeQYN3sTMf+sj5fiqqOPm
v+gbGPsRYSQjTRpKDyVFQWgZufKMcZ4nQjDoqpThoVduHwQB/m/26vch6HH1FHkQdDRMXYBOOEHb
TD9ryq8+vjDNHgHFbXF95uB3Guy+Vf4QQgwyxQNwwtZEhxbIWt/v8f3KGsRiI0IRbcHm45NeyD4w
qNejYp0PZVOE1WdCHTBfI5686WiagWyKOo1zwxq9GePTbN3JHDvhksDnjApcEWMLjK7GXRbSlW6U
0TPj/mlGBpyh4xzGWoIHM1FEonoK7Wtf68CeK3or1KB8SPWuRq/GIhm1AgOzosqfUcr2zPn9uSTZ
qKdt2C74ILpd01Dz7xwTT5RGzC/o1rKGdDqU03IzesuUnRjY+MspZPMndqy0xKvkAYpPglDlH055
hox1Eai71psIsZXD+t5XQuq9qMvGYAsfcW8pzCLMlPwEFQFuA+ainc3mMxFRyb+x9YhT7vwkGv8h
D/H9b1obt+MrQQG3DZCx+CfClXvzC/UcsTfaetAV2mKswwNzPRjIZT8625ZoNdZ93uzMLPM4kcZd
h6fPYDRZI/VTRqa9og0pAOqVK12US9VOQVT5FpNHKjGzRSBJMYz3ZX4dx6GNr0AX5hY3c4WOLSXE
Xu5ZTVGqhWlKZElY5DxYodMWqDdb668cipAbkfJG2Ycztfl6qkE2jjzbbpNcOQWQSU1zNP3J2Dq+
ikpYVr44zlDKuy31cKOQfzCb+h9pZ7IcuZJd218pq7FgDw64Aw6Z9AbRB/suGcGcwEhmJvq+x9dr
ocxk7yZFY5ru06AGulUXBAJwP37O3mtTJ9AU58C20oku1GrELgdUYnL4BgyQp8QreY73XQAJUHeT
TSGypbpxEKBwQAkvSJdx+1uk4nF0bDzVmpfumE5qSzJE+K3ppdaofzkDXsMvr55jjbjy1ckDunK5
Aqe18RVzgV2ZCON7oFX6s8VRnvNriOZbZ8wTlioy/7L1gNLrDVgMFn9yeBkhlP6Sv9k7ZvWAJTmz
jjPJbe9p4JQFKCcI4+j5yjkiMTAYLMZ88XDZQN/82fZowKCRet58T25WeFtAfJr2fpapas2Edwmv
KUy32LqkORMyU7v5AZVxKDeiLLyKHigix/vWYta0a2tiqW7nls7+I9MqUjh4PmHBcks80oqBgdpz
RIKWFzbJMwgF+5cqoviApBrMPcat6ElWXVBdxI4N+oKcHbjojjbMmynocf4SLZo99Kbsi13mTEKT
sORJovRA3VYr6UTNY5WPCc1pFqNdjLg53+uoCG61ZLR96G26XcTupB621J6oyK3RVA7wKBn65sp2
aUDfhnk2OKDGO4m5oWk1DZkgNtaOiLAgkAEg3SM9lvHoGgKndze4kmNCHmDuIQO6uoHLS9yO4bg4
TgXiIUJqscYQQ+E5xj6vfVIxEpQCCd1nWRPVU0fMoQkWNe4KPQIlhGsT2ytEaQGqTJxOy2qNqW1X
OXzGr36AkW3j+oZ6QHcEtL7Lh+C+ysz4hzRi8yqnTU4j7l+QLsNTyPaTeV4WRLz3iBKzqYXB3sa0
0sDx5lcKTAX6sLYxF5306HtkIIEzSxZoYXsJa8BFbtbM7DZOkg3vQlADuyQZQNlwi+jYE0Ww9Jlw
/yEF7CXZXMactRvTKavpEm17UF4hTsMSMcbhC1Xf5BDiVQZPHV4PdTGokMQrnA3JKTfa8i0mPP5H
DGVTXCxJzk9GjeRyzZQxv6i4pWgTYiWnXSPI23gqROM9B6yjD2pMyhT9F4uviQa/Np8ykLrlkTSe
fsfcj6esfZcgQrtUw9pFfN5Q3ACOHYE/+2+0rWzkHFDK0r2pYts6mJWO3mfTnH9ohkskLnZzvPcg
2OLKM1JTHyj1JsaUHndPQrUZYFXl0/E45JqDu8kQfxDtFajmqgUkKJmO86bQNykU5E6Z0DMjgWm+
GLrehb+F0P4aqVUbHPkFbaDNAu3zJjdVwqCj9DjRjUbiA+lu00ZctngYo1Vnj/iq2Hnzm6mOhh57
wiCgElki39gzdJ2rea6r504n3RmfIzgdz9BJsnUD6sh114rlhBgF5feKZhDMk4gm20tu9M2PejYx
3nvtQBgSYpHY0ZeplTv9G8472rPAh523YJj4KDtLVuOK4Z75k9jT6SeT1ry7qmYfOebKyf3gXSDh
SeDUzY190BFJ36sC4A6rKWp4a4eMXOfXXaVVvms41tlr261U/Sgzn0E4sXbeDnlgR8YHUa7LR1u3
T0MAhWXLGHVBCSKiICCJup0ENfgvnHbjPLRxHCF0Ww+txDARhKH14jAOVlcNaWDjU457GqiNHWbE
9iJawuxs9GB9bN8QR915KXEuSU1Z7LS+yi+RlZERCnCieI+NmW50RGH/qAuZnHGSBW8+HLxhm0/s
3ag5PE6mbe/ibI9kfeuXVInrIOyhphdtHbyA1sZ+BLbJYTRX+BXNoIAhHqJHBdgHXWO3Ua5NFhZB
VWm2TiQufwLu3SWUUBryAfEPA0cnIoh5JJ5b32XCsX8ADOgBncvafk1D9CQH7BaciO0CsQ9hX5O7
dYgzym9tbCMJ+3dkJjfCxKh3M0S1Wiio8A8wUWnc5ZtU6fkIdX0EUZiNIBPNzCvtTTQK/C7lkDSS
ar7qQGOiL2wPVV+MgM2gaYi98FAI8ldlhBe1oEg2IbZic4W7Q3f3Q82RZ6VrrKoXRaPiQ95xSric
qrACEF7TAVjNHIDUNjS62N2xdk9HjhQSMTBRro5xM0hsGO7B9Dn0bDGY2v2Jtmho3mYlc4Rf2Grw
aW87twQ2uusRU0fBNcM/QqT3DBrspt3GLp5Szh9Wr2KecxI8GqOpImBMnt/VV3mn7G8s4q67VWEY
N+vJTYOXBsdE82Oe8FfLLb3cVqydAe82gd3Szl6rMHUuuxb7APYSpAQZIVBojDfJJLvqGiHe1Oy6
YSoQFCKJMcaNohLzedstAxdk5dO6e2DGiyNCwcqtVsmUWh6MBteqTw6c12KPC7csbiacoQa2SR/e
8xoEVx7ekfwVWXS+Z5o2qG4mxMMMTqE64C8nEQfqmJOuE0POw+XAwhgdZhZodF7EBgZ4kBEZHdGP
tBwmpdsvQQOOx6KB5S1dz8ocv4WzV0vcvk1W75AViWwrUCQ+qACT2cbNyA+inWKk32ISAqxrv3Qo
XmlIIDels1/Lb3Tlup8eHzC1slY9kYCjw7aM98cxmQYSXLvmrVmWf7eosr1Tqt49lILWMlMtEDYH
hjtW8IN4L8SQ4AqlsyvKEKG3i8E3PJCgM9kMzmVt5pcq7NruBxu8FV0DheB5xRj2FohOIR+tpV5/
QAkR+I9QppaJ4jRL4ATpxGu9Wxzj4W6YQX2xxwXaOkgVILqkiu1O7hRO0T4IMP2vqmbEVMaJHMk6
Z3mTxkooOLw4lIyQaZxUZ+tYU/OucxRK4kFxqGe2kBGlHt+GGoMqOwAIqWSG7ExRBPUReIPWSgMm
Kqc7qh6LXAANFeoauKP62QDomK5oY+jmqRcmoW/0xCsERK7hHrMESNL9EFH6nkscE87BDmgOIaHK
B6zn4dyvpkAZ3SkMlS4uigFB7ZrOamkSb1XV3q1djI25pVFpsjcQT1n8sgQjwR3yNQXjNMxDWqA2
HM9H9O19euzDgZYZ/RgP6VOAtFPe2whQXzr8YPZ1TWpxuxM+BQYMBQu7z5Twc+16ktsXWkQ9DtUa
c19IgnZdIzp5p0OC75uUAHmFGHAUwOKJMkCWavhl+FRmenqlrpj6+8ojwJmIokGoPQo4C8uQUUqd
rdCa5+V1EORNfElagxvflAXDn40HwJCRNV6PnOYO0G4bwyY2QAD8lg1dlQa4hsOEHqusPKICcKs1
VwXKl7a+HzPlx09d0kfo+/lZWLSmmGE824znG3eRI9y6fuKkMRA9GoggYwJlzC1BFJX0W+dUYlAZ
gVh0eNb5J9r2Tq32puZH7HGMPmCE6tSh10pEJ7Y8YdzRMR/8BxnEVXOgjCFZcBhdG8+4LdhSMtXI
/G5Emx1ul5mPOJgKz9vWiVBucaZmnM2sySSDxJfYzf1MUZxS5jTEzEK6MGpER3JHb3qgwrYIM9IX
ZYDhZuuoqMneARLAtRhDNzpXcgiOo8TGQkPJIhcL0Uj/zXLodCCaq4bxKPoYT5gMBufdJ2+9Wdc0
pkkfSgw2UdfrrRta4USRJDHv6mbZwZyl6+qcPAu0EA1vOFEMAAuwNMiEgG/mjagPc292C62qwlBl
esg9GdlMSQlUQIMirXM9X/guViZ6XiPMyKrXZgUgcCCPp6EvFKyTFoFKnerxu5FH6f0UemGIcSpU
KDaRYkNuhol3Gkv2RyyRdfDNDGG+0J0fjGsDkwNOpYYPao0gj2oe0Zrslwje6Bm9dfsrGkrUSAYS
fCbKZaT4n0DIoKFuRCDLKQB/YLzGgqxQE/vMkPH6bZTfYYVE/o00OR9mfUqcJC42FXL7M7p+hnuR
Mw7kzOIzfEFTYxEYRJbK0VHE1217GuPP7bzMeBorm25qXtJrmIY0NtOk0N0JrGj6Os9WsyDVBt9Y
h25n34MKGh4Gy29fyKzMf1mNTN588mYvLGvogDiWCPNXI5s5NjekRa80R1Fe1VNVl9saDoOx9bI0
PntdDgJPoH9+ifCpPRpo40PkzchPNgOWxZssJDBr5dUF+isgbvV7k1CtMGe3knustPazZ9rWrySK
/pXW1HXuetZZjTq7cyoT8qVIiAZEfcz0LsjFxhEW6+KI9DTZMEXOLjXKTMhHxBxXKxSMMJUHcKU5
i16Ff3GSFelF2CMZZMQ+6xqpKAyOMu1gErJkzHo7xxM2iipEvLbSjcmJgNOekeLok8WvWpaNsyZN
s/5JnVVEW2vI3YgCJofaGeeWe9kiOjRxUkkm4booudeKcJuIY4XrpReOnbYYi1ivOsKiEK5qE40K
esXY7/csBtnPoa/kmzGw3i5A8My46EqnencZ8Xlo+LKc5FePhvw2MCBfbbtZVjetLfQje07gHEji
I75hQjcLDCPnOa061lVOb0bk1seaFih4vz5IH+uqIZTSYr8m0bdgaLsVjFx+yaYzngYUwYe5Kq1b
mMoLXQcsU8PMLAkRnLC1rwcvtrJ95AeY0KYw1Zd1OnvfcigY3bqD44C6sSiwjUQWRQoqEOy9HhPB
OwPRTHUcMm099H0b3le+YC8MJAFaQAeC8UY0fQ6YAym5vQqBk11i6pvfzJ7qfB3aZF2vnJFTOBNW
gaNW9uP4PJgTnEwOo8w9mVnXqLPtnJ5w6GVHhdipX3e1au8Zq1VPcTAV13FOPNYKzQyNM9W4zX0K
9ZE2TeCOv0QSox1hEubs7aRNi11rkk++MwwS6Nfozgmw1NU4f8c+VT3qug8QkZiLN7jtRZ7tqJtI
NOe7L/q1aVBObXMVzcN6iDR4K8R05ooeX3IXJ2b4hu3JpUc0FCra4GGMHzwOti5Vo5+9drbhvntx
28cb3gQyskqOZA8etB/+DIGPZ8sQobr0FpvCeg4yg07bXCbfam9Cp5IZg7oKSpFbO4/KqVq5TcwC
GtQ0kogNYl1decDJzvU4upiPHX5/qgafV4MNDYEQawNs9q6MxB1ZiKxTALnEa8CciJeq6OS+mdr0
rDorPQNuyV/a1kZYKcxJXjFwiJ/83IEF3ea06499Fmf7dIT2txmZa78gw+GE5LsVUv5hRgRF7RBT
9rpWAXnTQm0eHqA8MBxvsLf2R5lzfNY+gm/wThNzrpqPETxTWVIOEGyDyEq4JjRjzo7kSSaz+06W
ez2AMVP1OeO0+Wg7BqHLGEA0dqDKvp9wC41bAyfW9zQM+9tBY9KjvLYURVufyXkRYtEFAymXfjNM
lF4rrKMmmsgg8IYN3Z4m3pqIgBByNvSBV03nLfh1pi10cwpXPGu+XwbqTp6AHh847K6COujaNc2h
vmQujhJgi3AC3jO5xslJEfxlruZkINY8qRsNVq4PSYaoGp8jWAA2TO4ylsob7c7BJcKYctzAv4+D
l7gJ7V8RUidnhYarob2etpgwsrB4jUA1XJrRsMD/BwGdmFNHoAlWmfIT3F8x3dKsraF/oNi6DsfR
yo4iHiGZAO3IQBVZFWTPmINLccjreBFewqCA+1TVZrA1QC/3l6AqGSbKGoUnzQqhbvoqM352iLH3
avnT4bUGA9Y5Ek3fnSkTqN+7RcBu92qRvCY1TEIvLqvHZMzcN69uBnZR1kB8qrBAtpNpSahKtEKv
ZCfBbHJAA9Wjgaale1IP4caxT1bDqrasbCT6AIAc8lBshHB0qnRPYnGBQ6gK/PCgygLSiB6o3rch
/DHFoq6GXzYJRsFWcBRqmWI3xmJKKJsjVk5xVlVLy9jo2fLWBnQXph0OCCBsMPkkETnF5MtZCaTQ
lek1+I8A55bfWqiCAMeYnF8xE2aMZZo9ZztTDPkpJRw3hq5f+M8I9bF1+sFg78uWwSU/Dn5yQS7h
kpk56sVfnXN2s8rspU6zPLykgJC3/P4VqvAyDt+wIBffMp3Rfi59GWQXAYQNGvOGSYcgYpTU7Ope
F48+CTmUz0mgriUuJ/A7ozO8BEHLLs2MQ9abUFiBu+0dcuxXppWV6HroWG8GJl161cc4JBHqN/Wt
zcEXb74yqje+dPIwHMcvfo24fsiTRWKBUFV28av2cFDbHSfJXW6GcKBw5rX3HnFDtBrjIj8iYC97
+k8usWNL0Umzwx2tUwpknnkIs+LFy0wMDbhKnR/TIFza/02CXrDDJExeAfNXdqMqRG1r2yNvKQEz
+c0IcPs9gFNE2M1cRdU6bJPguUFOOvLh5u2NLrLRYIjBx7qykg73SmrXLQkHnv+TF5x2DqThnOZ6
bD6yMmaPwZzX+Ua1zfRdYL24Z+DQqjXt9QrUNzysG39ulzeGzLqT607DkaRaaa7nxjMXHpUPPEME
fRIAJhnns0DqfI0bEGOF2QHS4PGZtN1c1Zfo9AmbHqCKhjAeeRic9qdRwO4yGaxStCSGKjapZ9jX
greRrJYo05ekf2NV4ue0io1d24wOp9GmGGsJmDTXxlBbzLCpTrACidkbtnViOPUWkTZPn2XIfU5l
RM82RNxD36Mq7QPvP7dWZqI6OZbm+JaNPX2MFsHz/ZQtVimKW73JwevHS6MHW2xFSYtvKJUcyzpM
A4ca1w2BLVHffyPUMH/k4N2/jWGcYCtqiMkxaDWU65yeZbYKiRQ318Gcib3VEnZIvbqYd2s7T56R
rNfPDeS9mM1xcTJExsTE2gPmDY8hJtDL7iP3F4uKdjd4T2K9HdJ2eA2hYp3mkvnryrHp4m6Ji4uc
Q6Uxlu0DatbbRnccvVCHx2i/hjR6tiXuBVCcBNNfhI2RP6ArDNHqYJDHp+Xn40tYUmutw5xO5QZW
oziycnGgbxChpBsDucBwwEoQ3GDmYqpl0/mAyhix7ZBMlql4jdfQ8fDgRwF7AKNuIOlBMbxlKROf
Hc6oZiuIDmBKWCG2od1Z18aGKX4fPtBfDii3ysLYjDghzZt2jMW48fIUndmkGdMeWxJGn/DzNgeA
gSbjwRm5I+NaRqyMsK2428bd7INe4JWwN5B47JfOaOFG1iRQtsdQY2bfLa+L4vHyFW2ZZsPc4AAK
rRLdYE0ml+E61c7A9swBijjwCZYgqeNjUVFepVrChtCScANESuS+MlltTBCIXjHstRiqbk3xydaB
Tbl6cMkqC3aVcMbvTTQuxJfawjDMyFWiYEDuQWxX2xWv9Fol2AILG8rKQG78LQZoAyVGkKG3qnLE
lxuZJLB4TDNCHFJD1AZTFxXitS2BTK9Zwq3bGd4QMhk1kB3Vo9kiiLWVLN7aW7CyTZgM81GMcdTs
8sxJT3qaQrUqoWwhwKBeSA9tU3qkSOPk8/dkdXEMoXsIqrTmaPMr7mI8kFaLmuuYGW4DrZBSht6j
HKR/CGiVYG0fyb+GN5Rez1MvDbaXoM+fHJf4kw22Cd+7iVmfv3fhEDIrKiotNlXuDxxfyfN9ozEA
a6Qbm5KmErM8+x42TFlv8FvGd1FS2wOyBv7hBsPyzHeBlYTMbU2Rs7GVEZ5nmaH6DiI7uEv73G63
pDvJfe+aZCqNKumuqffGaG9xpIxWko3I5OvvoOk0RiLeATzFr6KD9bKuSyOvn+C06/vM7JgsDrNV
m3vVoQxFt1xzuGOGEMHvhkBFj8eq4ldsp/lPzOWiWKemj2eD6Ekxbw3phAaOLtwdLOuRQU+Fcwqk
PYq7kNTLfsOGWVPJQPY694kG1Fd3rfMqnVnXeGNsgRAzCJd0aqfrD36nJEJIIuzynabi/WnTgAw2
MTpyCkxsLXfYhdhwVcHYDhNW+1PToqlpSVguMCVccf6+N3Hdg6VQ2TOKIUZ3ZdPKLQ0VFCF09DjI
pZAWnui3lVcVTTk8VmmdD08ZQEN3hSCHaQvaHFKVkTFbtCVjN15w/USPBpmKDo2pMpe3OJuA3tNu
7X7MKKvibVMjsdgI9BrnhNX9R85y9DiBoI3WuXLmrebICR+/CNSz3cX5pdmQZLKRhc0U3VbF98y1
kdHAkCrvAJuFt7OtJUaDLp1+0aUdf5rYWV4oJ8sLTb813pQg/qBWyTbbptBGn0N+4AeGVCiFko7W
fhQWgOsrL5doyrOl0+aVXTMyxMmIncLMk9zwhcE0otbthxLkO9HO3Q+KL3qofJRlnN4jmgkdNKq6
6C1aESzPGxFOHYuIaanee/TwouW7Nuwdd2WJaUiw29Sm6/erTDOH7tazGKf2KkqsgvkyQqvmOzkA
PCY3YcZMg7uJTPsYwOnvGN0UU4XyiLYyc/Z8tuh4rYWRMQGOeD+XGI3WjvYtcYEjs+7J5EupROAl
kl0PLexxwXTYpL5X4EPaxLPHOwvZDF4KxQpW3fmWazG8gS3gkL8WO2kXPFuOMDO97vjNcYBWsQL8
DyMLjOVjTCg0kPyhdLtLous8uZPdFKu9Q6Bh/o6n1XLhRVhlM8BgLAtnC9gBSOKF7UFmpf4PRAd0
PkyFg4uXpufYXoe6c5v8oD0yl5xL/PoMILZRqCMeyGiXEHe2TYI7Qm5BEY5gVEJy61Ym/X1zOT1w
wsfTN1KqecZ8l8Lpz/ZIvhndgfBkkcxky4bPDtW4FzH5gcZ6FHlB6gRiJwJXMVotLLABUHtM+vgM
MIdk4HUYYlkHuWCx/OD+CU+xB2FsFdfoUqksolzgoXWUzfmcWm8jiSy9UUjrybuvkYqkDevTCv+1
8b2m4fbLkbJ+ppdbN+sY1AAFVUZQy7qNfHViqE2CT1dYAg2eIvR8ExUYaDZmoFN73fdO/WuRDJMB
MMh4wZ7UCh8+UnayzhMb5CgAcslxbJx+aQejNUHY2chECFk/lQ+WhmSLD8s8ICm0FC2Isr4uO0NN
K2jf3pubDtMO0jvdeSI1WpRHXUsXzZU2qriha6OXEYn+94CgvGg75nZO34nDGoljzMXUgb+D2bs2
pDkfMExR5QMIpigrxwqEezCrTvKfhr6WWQn4m3OdiwhobnEcjg7V6hoCqF9vIR4REF8oUkWiPvfO
dNaRr2CFzZwLhxE+ksomQQDptZnxYDqS/oyy4+pXSBN2WmezUt2ljmvrkZoP5VbgURivZpPk0O0g
0byslAKsJE3Tjo9kn+AnKXMGKmvMj6iPIkuT4W5Lw60u2uUV2cTYZoy9OYxzBEFKIN71/dgN1gSY
xSA/xKy/OZxoGaaio7DIzustjGBoP8kSqRLS1IcJfdjIGIsazqLpU5YYwFkeyD/jEIzAGxpBTnBI
F9baOTR13l7EfhM4m6i3hn6tlU8zAvwK/224OmoV54X/hpKoOXmoQilSMVn8VKKyfwAI63lNnIk3
u7RaYPEj3NpV1AIv3WBtkyfPpPu7y+lS3yMYo7/EvSWHDo39PYil8U3ldnltOQTa7iJmOP6WqBrp
bRtC2Ngx7QVtZNfMrTfSwni8VhU/MPkMTp2uSdWgqwbL1TNXkLZgFujenxiWxvGPPM3JZs2b3LgB
6pTCfnPN+iJPcvjKrqOrfRYR4Hj0sNxfmm2dnN2QBZmMUECCG3gHaBBRN6NfEq0j3ZU/R9kJjYfA
5weM6y2Mkul9gGDM+Rq1SbNSUxBFKxrDnH04DgOd5XGw8zf0RL85oTW8WHNb3PmKH4r+Yk4jIjfg
1hMhZoPLnQbzNc5Uzpi+ix4SsXRYo8yeeiDrmvdNkjmH/W6ka8NpDxMBxSuGADcY4lezANoqkqjH
s2AAcsD3NEcnbxKuswnREnq7kgF1uaIgYFIAVFlh0hNs1gDOhxBQBAFbOH+xz5Hc5g7vHP4mYpKr
sb3kd+RUHgs/Wk5ddONWHUsRZ/bSUnphKrgvypOLLXnOoNFw9sqRw5FHccsRayw2+AlUd6AzWVfr
zhHqDozP+Ip/sX6NObG8M8sNOg5883hO8RY/MP9sz2C768cRRjmUoVCA1xG2wx0DgeRB/BvON9SX
VPrbCj5peahMNwSsUXs9GVxdySDoIkLXTzyVg4/A2v7zH//n//7H+/jvwc/irkgnxuz/yLvsrojy
tvnPf8p//oOpwvL/Pf74z3+6tjJNqaSHqtKl4YkGlX/+/voQ5QH/ZfFvoRmFTd0waC7trL3uQeGX
ftjffX0R5/eLKA4Ipic9LSypPNtx3N8vQs/QZU7qJmciU+sXWWh947Jf7OfIHuDNCuKt/nBby7/x
L7f1P66of7/irCOlwVMk56YwpzvWPzJCjSq4r30t1/Y04xiARBPuv77P5d/6P67q2GTF2Ay9hP3h
qjQLet0BSj17rtvepyp2Hm07N4wtaWQRHrIJmaBOHXNPtYp3++uLf/qQXRsWtOXyHsgPvyQyFloe
6FfPcVNPV4ujTd9TyPlXsGL9/FjW9YB56utrfvqYtcUBCra9a7vL3/SXt0dkJAs7rZmeSe3CnD3T
cfzBEDd66WescFMohl0+CAJ3vr7sJ89ZmFySrGvT8wiE//2yPdK2UlVRcnaq8SHzaWX3OkEXRI2J
ZmDkFHxKxCJ8QsCbeuuvL/7hi1leLS6uGaNqrIHCFr9ffLImBpt5k5xTq6L0LfDUXCD6TrvD19f5
5NkKUzq4UVyLG3W836/j1BxwuQw3aZCqYxghOwlbIK2coW+fB5iS+5yQh5evr6r4t354hQUiU8pD
x5US78fvV9XMt0c/d+MzL/kCOsUGOhFWUMYIHYu2DK+/vtynD5PPhVdW4gZxlz/nLy8QtgoigYyS
laEOmLeKWJ1CO4S29fVlPvk2hOmZDtp2zfKjPr4wYm5GGBrp2S9GHKYk+NREuDOtc9ngUGxVoeXv
vr7kZz+fMHk98Qeg8VXLP//LnRmLnrdG93SOBmlFD4NOqB8NrjRtg6GUxXddBWYPM5Tj+MXXl/7s
oZLrxAfCou6i1fj90kED+x4UN3dbTkwGYkC/FXDdoP8bb+hfr/PhDdV9MmsRKTwpSPywlFfBIyK7
akviGuaGMILoWwTR29+4OdprlgPU2WLP+v3mRKln+tN2ena9ou1vk6Sy+nsH8dTm71zH9hw0sprn
+OEh4vlzsxGr8XnkwAdqvDHn4KGoUVz+4UX59NdyBPMUbYNm+3hDqAGQMXV5dkbyrPYJcSrBFoQq
gY9f39CnL6RnmYxeTeFq68OvlabKp8EX5mcH39Y3SpZQbG3T9iD/xY3LmVLZjUC3F1Mff33lz74+
7Dv/fWXb/P0nYw3DAYIK7wyu3LwVbgrNkaVHYHMBRfzWtHTWvr7iZ/dqmRa4IPTyFp/B71cEoRWT
Wtnk57hDRuxT5Fy39Zjdm6CUQUUWjE9pUiV/uOpna6fFK4ncwHHwH3+4alTJuRyaPD8T4uKh8Tfn
8g3qYXl2SYp4//oOP3umf73Wh9eTYXIxYqvj14zs9tkz2gXjVZGFPGJZvu9xuD/8/13ww+vjId43
7T7Oz5lOa27OcKJ8i5upfBSNJV+qHA/t33hvWL3AHtMi4Sj74XmGpFZaJeF652JI5Z5hnWqvdUyU
3npOtYLX5sZOdfn1bX72NVpaSLZdSyj58StBjI7htu7SM+PnplrXPnG225Fx+R8e56dv6P+7zsdv
QuVxJWKdppBQw1dmvxPGitC+j3Si9BOhs0N0JDTY/VPB9ukr+pfLflg9W+giYe826bmHjiXo12Q+
SqiKMeM+9EcZ/WFt++xybH9ae66w+Ck/vDRhC8RjjqIMuaDp7xKcWUcqwwCkdRY9ff3DffZAbcHX
rhztmESO/P7Jsx2WAcZayl9Lju+L2+EitxE7rFId7DkfHzjZd3/4ET/7CFlelKn4Pws1xu/XdDJG
BipkAxyYP7lrcEvlEV+Ve0k6WEDLMq/qq6/vUixr5cf6zLZxR6KasTxLW79fcgKQ2DqGZFvSbfjq
onSo+/5o9AUyELRbS0MKqywdqJE5paHLdqeGJcrz6z/j09/VQSYGpdNztVr++V+Km9lra5XZOj4b
ASCOFcCO7hKeD+ZvThx0eb++2qc/raYYVoIhIr/t71dTsUEE4hTGZx8x9BEbcomcH1vzg5PRcyzT
Sp9Gz5R/WGE/WwlsGKZL/SZtLN2/X1UCaVv6v0slHJrYF6a+2TT0LsfN13f32bOkkKEC1niwlPjw
4qb4ylG29MlZEj902Y1+2e3GZK4EWojK/8Py9vnFFF+jtqylHP79pvpiIGDDm+Iz/FT5CnjauDCL
wAEOa3bbr+/rs49D2o5JZ4GZgyc/XKq1J1Rdhs2vJkxNaj2jpvUYVtMdCSMI+LEkVn/4xT57T2ig
SQVXQZu2+eFzrLLCzFwMweeurcFDh8U4vE2NQ2Ons7EvExlYj/WeDhAU6K/v9bPHyueAl19y9DbN
DxWObvyKDVFQ7DMjIFk0KsV2zpU9bDR8iT9cTHx6NWXRFSFWmjf0w32yI/r5hNbsjKC2Xpe05Z8s
4UIVcSt7b2Df2rAIdHjMnWl4lGCb4U6Gjr5rsCVeMqlUMJYIdWOYRnf5OTEq5/j14xDLX/BxlaLO
XNo+tJQooX9/zch6LVIiVtMzjn2k4fAiDplRzz8TLPEo5kSCTFjZ971HQia8UdESisK5z9qF5G98
/bd89hlzfPZcPi6HjtyHn6YdBlPATI/PaUFwJAhDExRKMZhN+Df2ur9e6OOvEltjk5QFR9nMbL7P
JVyYjdULIY5dgdb9D1/Xsvp8fMIur66LTMJSGPl/f8Jmo1CF6oouBJOoYo0010DtVDsugyYIc7QD
CRJFFh7dgD5q1l8/088uDrBo2fKW4621fIh/Wf4dmw4JyVb65EKrQqsd44i/I09CGo/AfKd4XzFj
ja+hvCbtU+gio9t//Qd88gVQ3vP+03vCjyM+3H1XDmHd8HedlAUTC85t2jkH2ar8GdFWaP/vb5fl
HzkBOx1tkY/n6bSHKEELzcP909WPYDaBvYkKpslO4TGINm7ewNTJg6G+Mmr0gX9j/7NcagwKDWbC
tOR/f9zWiGUxqaR3Euj69dIjZ2llZFB595MgJceX6KYfFLmC+R/2ps+WGvg3lnRcdEOM1T58yIse
rYqZtZyc3mGy13eWYIkJZu+uzJA17+hSB/kDfiVUjtobjBPVMyYNk6i+reF7YMLtth/GqwBGENkm
5dTZ19OIe+L89Qvx+R+ql9WX75zV7sMraTOcxNVq+ScPxlOxp0NHGrap+ukOgogJUGViDCd6zcxO
t+PcHX1zEZuEUTQyqy975e+Diu2K2Gwvcfe8DXovUjP+Q/322YtLN8hj97X4etWH51ljhRz80tSn
wcAnKnGBXUWEXryDbOnm/33ZZFEK84v8aw3+2FtLYHAGJtndJ7sHuszgbWZKWVaDuDT6PKhgmTZD
KNdlJ7zo9uufY7mND6vT8nUqvkxbchD+cJvEQ4wWFYh3QkEPx6FrSbgYUsGJX+aobm6bWhW/4Auk
35tSpA8jpPP48PWf8EkxQHNI8ayx84BQ+LAcp4w/saT73gk9HVNhKDW4mctCfuv8GSOO1cf6O6Tw
RB2/vu4nZQ9VMRAtZdt8NB+LVbK6O0yFwj/hxhlQt7Dn5gu0Dtp2MCfRHjxxlP/hXpfl7uPjhm0s
BFuBZvLwodSaZQJfpvT9UwLIOboo+//i7Mx25MaBNf1EAkRtlG6VW+12lcvOtG8E292tfd/19PPJ
M3NOpUrIRBnoRl8U0EyKZDAY8S909aI41xw8BiHgwqNsKzpasLbRfAu675dnvLanMfCjCeBQpRbm
YnTU2DIBK005RqmijVs4fQkQXs0u9eimM5pqvHL1ifl/uJguwkF8ZUu3CIj24qz3HbsHe3ePUnEt
arALtrydvDgX3/xoUF+6Mh+/RM04GwSEJTi+QYtubCVDcDHFvphPk+XqTrE99Uoxey3tIeOhxKwK
XX9/KeONgs1VoStHE5WPb341dY8x34ZmLoKR0baruxRRwMZCAjFLoLXSaHc+JwGKUYgpzZ/r8sKs
bEUuYlXOjxdBdWZxb3iSMhXel8ox8WgZ8Cg0I+PfKQlB51GVqrYk7oN2ZfuvbEVe4UJH1YYWFITU
87sqlZaK56PvHNtS6nc5RvWY6WKrbW8dq4wBxmGuVR8ofvgeUNMw8b5dnvNKusd0qaNS+VaFYcyb
9U1qIhK88oCAyKPSxyn+p04By3nsQGhdHmft29K1MBHHohOva4vwIsAKlpAxnGMSpiC1slGoDzLo
cAKpEWPFbCDvuufLQ65ENJ2YQvWGcal9L6Y2iM7JAzwUjqC36vuo1/vg0IRaDAAPi8MNcC2a2rnf
E3UuD7w61z+9E7QEiC7zmr/5pmYLaMbpe+dYI2t9lxZeCRBLQyNZqlJ+7YSP2MFfjEjpnXCmC2HZ
i13U0TAfUdHwjqgtO3cKJozfIe7C2aFoi/oxNqtif3nElSDGTcUTfO57cWks1rNqc2DCXuMcY4Lp
3kfm+j7Wwte4Gtqvl0da26FkkkQujqRm/slk3nxNEAFlQwZnH8fKQK+rahDC9lG6Mv5i1SDGgipW
6VS+i5IIh1JnTxX7aJR1czBAlyP33FrRi66gDLvPckX8uDyztW/IgQCG8acpu7xyrUG0IXwF9sms
xQe9iB7iBqtRtE7KDgurK7WMtW1pCofPSH1xrkSdb8shCMIIO2+KP8DogG/mEzxgDODcCKbFFjlr
X17ZlmtLx7VuAQMh1SSrOB8xQiUa+e3QOdrsyJ1Jp2bGPKGB+RdL93Yc7XwcvSsHPekm54iIVP+S
ODjt7XMd3gvKQLNsg6016T8fXru55WI7Jh9TkLidDylGu8PtRLePiqb9NLzYOU76dKzi0nq+PNBa
BZORbMlTlOsbYf7zkdJsQD0EdfCjY+NgmTaV+ojpFGtlKlV2QJMFl1nTgd+bK6F9NHvg/FpdJP9e
/hkrm8egJEDKYpKJymXFpuE9h8XUwOZpUMHXI0t87TGR3DBe+iSwXb0y7ZWzwUuZainlGhUS4SKi
5QESSK3nKEeE/MnCJ9t/jr1AoKKjQQq6PLeVbTonn6bJKxw7QHUxlhOXXppphndUpgwBd1zHRox6
w7lsenmglY9o4oInqLaRdVKMOF9KtAPxPIuEcjTsGtAvQvZASavUVOob3Pyy+quIQH1feVusZBjE
jfnM60AG6O+dDwrHyPOrZvLpCuGL9SXIfHsntAGLFLNHKH+LW4oWPBaBH2KLPZTXNs5aksf4EugH
nWEQyIv9i9GnVZWD55/g2Yhur7GRHCgJ3eyAAMTwWZi+dkttIgQCmuFBFA9J9h3uNWrWsNFxlvj4
GvBT6B47ZIuqsTi4FhARLZOKf4LtAlFRIFtLZzVD9CIGsh+Zk3i9PKC2tupczWSP1IBgT8x/f3OB
gborELGSLICtIEBMccQ8pbyEypuxF4FE6xAnS/8zyFEdC/OiiIxTl3TdhFsbxk57FcnP6MbHwgUh
BHsS4RPCqmjf9rTEqr1jGWhGidTwMRSYSAH648A1+hjZtSI+2fXM8uJ6UWMQo0kPGtYrDLkrwHX4
D+iQNdWvy7NdC1cWObRpkXIB6bIWsXhUckRq28g/9RXJcoCn4YvlW0a0M7CMMnZWjE4WLAHvNOr2
3g9AMe7NHKjMx/NqYDK6ShkDoQ/ShvOP7qP+VfdGqxxxZfdkDCC1dIZPqRiz16HL5HMqZHo7JJZ8
6PCJ2l3+CGvBi7cWMo/IGrLxF1u+rAHbhw7fABX8+psXol2Eo11WuzEl1ytjzf+vxeMOWJUkz5SU
23hJnU8UDQxEDMzRO6KhwXsVoQmvQokD4Sb0p/tHzBph+Zuwo2u00Xu1d1HDN6Irh2ol1abdTPQk
imr0BhZFY12r22ps5hcmGm0Y2OL05X/xskB94UJJ+m0LJ/9xbMwh/e/jX5rcYu4G8QGobZ7P3pcp
5CTZeEcPkbudVcMfxtUWKp4amNPh8lh/sJ3vPrUDMIouArDrZZWmLE3Q1ZCGjokansAfh588ZGdu
wyL1HlQFDCm6Q9HwWYmM3N9j4KHBpDRhhuHVCHwbsmg1FFfqY2tve9OmbEMfjI7xO6RWhl+swLCM
YoJlhw8tLnWftcKxDvYoMGj0lOyLxKcCZxELgZvU1L9ZCc6sdaVMhAIkxtxw8HPnyj23th1YFItS
Bk1XstvzVWkdqhhtZ3vHQkvRCbfAfas3Oe71qou7RCFcFTlIpIWIBJeXaH1gx6RLQGJtLBElvnRK
UeA7fQwTGxajrIf2kxrMVnU+PYXNpAAB22HAjZv15YHXYrwNLM/EWNcE0DL/sLcxPuhNH5lE56jH
CFzaqDO5assGySJxi8p8f2XZV4dDeJW8cFYxWr6J1CmH7N0EbHunSr9aA1VZt4gUbTNIhFzuuInD
7unyDNfiDIGUTJ7OMmiyxRFHbKIvnKhlTTscrN3QszCLRSAjfiroD0IsLI0UTlzcJl8ro872RtDY
Xy7/hLWwymyRDyZ3QsB8zuPefOQcXlpdDZZzDHG+uOlI2hoUXeU/bRR0+fbyWGtZ03xtkLBQtDCX
taAwprxvDUzXRB7mBjYj9CQu5eGfVAVbI7D/Vp6tqUGa2y6Anl4JNSszpToJAIQSpcUlsjhAtQCt
UCGKfmxmZtqgFbI8mH3zs1PKMrwy09WxqDw4IAQpiKqLr5rGE8pcuBacprQKb2OkeBC8xOlzb5pG
X16JDCsbd245kIHQgqP0Ov/9zRK2nTrgqhOGp660o+cZj+aOXpo8dhDz8BXLrzXVV3btn64q0AvI
Pe/gH9DxIuigZXhq9ViHZx2FA4LYVVMlD5Y//hHzG61fajoZd5AQguB+UFv8dC/vpbUvPFdm5gIG
EvXvoJHYlsdYgAAiUOY+O0i4/LUH/XkyalW/Ehn+NLcWl5T1drDF1mk6mEntoIUnRP2c3yEAZfWQ
RqI9VCOq/aTciE+4XOXol5i8xb80eYdwvTvALYPoAS2IUrRuWj9tJZ+0DQzhsbqyB1Y/B4vB9QCC
w7H08z2gxwYY/4BfOKrGgMpTFdjGIdUbZMupiCPidPnrr245gO8qkYuepL4YDns+E9Sdw3AVzOx9
ouF+tR9QxEa0EtRP8GBY7a/LQ64vgmOhDS7pppD6n0/RCwLfB5LinzLNAWblQlazXvDkGZE1QB07
v+lUVIRuG1SOHrLUsXDmcWQsA7dFO/ZWJWeYNvhDgkzCNqv4x26NXlwBPa+tAjWZ+cKigkfV8Pwn
Zswf51eA6wG6DxGKYAZmEpge3CgV2kBX1mB1sLkZDMxzhiUtvgeK0zKtLSU8CexB/U/1pDTNfsJt
tTlMKMr9d/nzzxFreQTmboI+Z6LgzRaXcdmZo8TnIDqlZRYkW7MGvPiCWN10LUyvZYR0JcnzeUsK
QDSLkYCom6i6pAiNlgoSoDF1759oRkBf0/BdLjfAnxCd0EDQUnmOhltPj4od4NYcP0izvEHPvttf
nvvabjdBYHNjUTXi2X2+rElTtIHeq9HJ/hGFVXdnZkr5JLwg9PCnMOpr8Xz1uUex1Px/45mLWndt
1L6OTEZ4MoxIdLfYfbXpvtUHSOeqFdyXVFu8z9hr+BvLarAn4gUCET4Nyjz4iyhrAUSl5g/sjfU/
n/l8l5C5oI+mZWk5urjoRtsp6/R/TLqpm49/Zeq2hkUdVSUHW+znqemdCZ5qBI/HxH2gHmSKTWUL
xs9VuxK/BFIi9UpOsJKRUEjlFtEpHs2h5Xx+Ax5gmsjT8JTytsweHW+Im4NAcfERmVY/3odl74+H
tkBzE7eWIUP6/i8mbYHZAixK53KJDIIv0mpjTFCbLKATmMUo0FPVgN+6Czt/tnulF+NdGXQtcgBQ
FTYFUKqf+vz3NwmDolitp3KcT3qudN/6YsQUOnG4mNIuPV2e39pQ1F5I7ExyPrHsRFek0eAI6+AU
oD8W3VnI/u3wrND3aZa36s3lwdbKYkBjeDDAP+P5/udgvZlYPxQt5CtqgalG9YMKTs7lkOnqdBc0
CfIN9CNo/KFDpKgHOmeYPkD+LYAFmtCWo5pZXMkc1iIHO1qHhQwkD/OS8y8d6m0mc2/00RdU5J0/
kRe1pSHDXTGiNrKlDZN+vvwN5h27jNMUSDg/5LoMvXhSFE2FjnpV+adUiysTqeceWfQRZb38oVBM
f1MqdpdsEX/oyyuxYn1keoP/d+Q/Jbs3H1/1YhVnUputbNutvqOxa3YvMKcdEOyDIh9TJwWn5ZAC
Zbu/mLMtTRJtIFIAW86/soHNjMJ14p9GeEzPAA69O7tG7vNnx5/cDtiPfScntfz348P+gXjOKYkm
5WJxBcBFSpBNADhXNPsO+TE3JHDfBMhufOuKfmhQcoji6S9ma9Mh5EBBytOWryjEdc128Cm25lgN
fPGwzPlSY+l3V6oIse3jFMMl108UDPouT3etLEK04F6fgzQop/msv1lg5JNM7ttQObaq6Md7G6Xz
W1Ql0NLx1Wa2h4R9n9hhJe9B2OKZLOVWKdkMG1G1E4oEaqF9bUBW+3+RddHDoRPOvteokJ7/Lh3Z
pBke5p+aIYBIx8UKUTzzvejUVfgiXAmea0eakpwugfPMcWYxmoVqDPvY8E9+gj7dJu/k0G3LCvqQ
7ES7TdB4+psFN9jZvNDhfVtzavbmu1NggrikJuFptt15GSYcb+2wGP7T0rhDN5gX/FZVUNy7vNyr
8zSogoKunCP4Yncj5RAikx0Ep2gKpxO9nFb93DulPr144JqqrYGK7bWW+7yDlsGLjJbaC0UCrsPF
t0XjCM1iswtPqJrU36uongUuJ7vYSD212ysLuRaveC0zlEG2yX1x/llzLc3CCu4gHNqgRk4Ex5Zn
XgpYS+SDXiX7RMYojlRhjnrWxz/tjAWm6kJ5gDLj+cj6FDU80rh/AxSGfnZxYD8gidWh364FP8qR
BsKVtVz7rhRYuRRnoCrLeT6gpyQa+g16cMKPAeC1ht2NehfXZtHsUKqJwisYpJWsimYmkv08DKnY
L7tTiJYVsyYQz2We5vVDjTNWQTjwRxTW0qken9o2xpNEJrO8UogDa7G//IFX5ivBHM4MQ1pStMPP
56ujD51PuHWdED3TtoVW8F5oTPufEZjjl8tDrRwT3kNsoRnWDR1mcffgkoTckpFGp8HIMKWdJkMU
dwr1H9wM7QH8Z+9k419ctVQTLGdmUVIKXp5Nq8W7JKuNkCdSJ7aOUwUOqoxC/ofEnHlf+Uly8ARA
1yvbaA40i+PJ84e3Gf15csclG0Wi9NMpuL0eQdZifgYeuOqeMefo4ysRfeVoQiuwwHBYvIFgip6v
32h5muVXA2BnA0/5TZJIrC5iSrfe1kZaO3muc92qN/Tqgfd/fD05lzO3iTKDsBfB1gg0PGXGBHiF
3+cPFsSGfRcVDV4ChrZthDJeiUJr3xT8yEy74YHJoTmfKkStMsGZC5BBh6rwrTBjULKySPorQJW1
8gkKCYAraOvoPGUXTznkxjLFQX7vCCCxv41QZEexT+lvRzkqGzR/4lctRYHp4Fc5msm98g/lHfRt
fKuxkOgzLYTEJtmU2Mbq3ZV9tRYvIDrqYCBIsd8V+st0QtK+re0jcCFHvSvxJPVvNNn07WuEGYTi
lorRvgCi0MuDIfLQv/34mpM3UIGDacV/F2suu85E6Q+4rCxT7GaCetyOYPb242CZG3xd/oIZLGdC
PhwdcIr2EtCOuXqg42jmHWvo5b/UQtdyvL8s3B+2YTEpIdqcVIzvhwkb7ufLU13bbuAVuNbnmwfc
4Pl281CophuQKkdPAsna6ErZdijsy/r3X4zDHQdzbUaALPG4Hi5JKeKj9G6mcLiJi0omG4Oi3DX0
x1qkp7eKagO1KSmWRcEcDWFENsAjInnYbFDgSu91FQFIGIHh18tTWh+K4iOJJk/MZX8oSxsFrWeG
0pU4vulS9VfsVf3XouYu/YuRwDQAgSKhpfRyvkgaElmY+4beMQ2DZhtnOZa4Rac+sIe9K1f12qSo
slF9mJfqnZJBGZvdlNLiPYoQOfIxrVPc5ENccl2/cPord+VaWCcLAa7K2xR+7Pxj3iSySGLXOtLH
ytEKfEytQrXHZl4W3YT3Anbrtw4tvunO0af8ytLNsW15cTlzPHdU0mdjWWXRE2qwJojgE4+T6ifn
o/iSSPVX0WrOg4gCD014a5bjD4vyoYmb6ko6sjJvWyUfQfWDWsC7HrfiQYht/I4HSupkX5Q6HcbN
2DnFvWZ2yQ+rdMIvlYPi5JWwupKa8FzjYpk7xlyli1JAjCLi6NtxcEqknX1PWyx07L42PddSYuOF
rCG6ElxWB2TLziGcN/Fy3zbIo3eFGZHX4s7zDdlt7/NQ+19E2saCiyTxr0zwfTADA0Vhcoa6M+IS
513OWr45WlzHkTLOC0KP3FckYfrPy8fx3fLBHWHlwGDwdKR1OU/7zbbVIzXNFExyTzX4hC9OJuzG
7QZZBK4c9QaNO90OEeY0PyyWsRh3kRog0xENAvuKEwRvLgVPms8oJ+aHlKIOrk6hirb86H30LpwH
pYIjhEM4AEJ/PtlkYGMGOKmcOlZzy9PP2MYV6r6YaGkv6GrmH411jMfzElgThNk5hp+PJyBBUh1F
n8KCxN5BlCh01cVxtlA+hYB8ko8exXm4uTRIcczm5l2k6/hz5Jrs4xKtdhs9mqDPt5gLZTfUyqpD
XhjWBs9geeVcvN9AHH9e78Rn8J6gc87nOA55kRrmkJ/mAsrtoDn3sRcidmz1VLjTMlLcKOirKxDF
d5FdZ1Be0RbPPqKtudi1vZdXAWKx+UngGyW3ATWql2SM1HFbNldfQauDAdhlKaF60GA/nyFy8iNy
H0lxKsl3vrV5XjzLAiQKSuPq8NGMeZ7Ym7EW2VoX2lWvjVlxSkacY3bIpaP8C9AQedTL5/5dOJsH
miF3JGp8wOUrUpuKiFZUj3RKUdjPfYwALIbX8caTvobuqN1eSdHXtgk0dJuqHo8BANDnH3HgNqiA
K2anhsfRbcPmuEVtfuxdLE3Ne5nXynMZNrvLk3yXezPJt4MutokwQ7w79Sg/pVU+PbAzFDxmwwGn
cBuHmW9tmfi/Apw53Q6HqCuBdW3XoDkEnhBgn27J5TMdwbYBwYYcIEFWg51K7G47dIh2b2lnD8fL
E313WcwTJd1G/m+WyliKinl2IkGvN/kJJ4DyOcYdGgH2PMv87eVxVj8oFHyo+BIa1vKwa4oulalu
s9M00pJ0UtysfGf6t1K9X0Mu1RFZWDOglVZkyZXQ/S7L+TPD/z8yPbTz/VNOnebj6JedELS3vxU2
xTNrAuyqtT7uHW3nvE56MeCahwuYNwOlldfLU187MALaE+8odi9Kjuc/wGhRfC8wYDwBhLjXtMJ4
0nC7xmUB38Ru0LIfl4dbOS9ga1CPJKbSNFyWmQqHoM3ZR+ooNxq3UIcUb06boiTBI35FmdR+6PGB
2F8edWWSEOt4ATA2/Nll2TBGziRzWjs7AdWX96GaewfYddkdrEdcFmM0QcqPpjlAlriIQVaDtJDc
IeeftSz6qp4zx1NWNPFuCCqtvKmQ220+fBWfj7OIPzkiLQNastkJ3WsPJyCI5oeu7TS8QxqKH5c/
48pm5bHNurEYoHmXuWKbhiQEYZ6ear0oBaRup70VbVX/nlHUpzKO4CbjVMBjzK1mc5mXCNdK53D5
R6yupQkPiuyD23lZiK3aUoQUf1lLtNwpLcXTwW88+4aEBGHQBsz85fFWAh7YM1uAfmPMd8lOKxTo
zp2enYoY9xGlIcq5NZ3Xm2lysuzKtlmdHDheJA1VGGzLTE7DCMYzPT8nEIUtflf59EIfXb2t6kA8
YbjpXzmOq5PjhTVj0DghS1UgIX3sbScml8dd9TC0hlK7RdsH2VYJB0e/cgzXDj/ik5QHaf3QV55n
/yYptwpNVkkd5idOB2a8EaYvkyfVZ2G37Wcu9Wnn6bX87+Prh+wfCBjEPCjeLLJH31KzGGN4Togh
7EenEFhnI9b/I5PpNcmQtdWDTwF5nh6TSqA5n5/I0cLuR0yFmgZJ9YdUj0LlLsdAbHwkRx68H2qr
0F28smdWvyq0VTBdFCP593xU3AYoV8PcOUWFqr6CHrP1Q6MO8S9RavZr6cWPuRqgSn35s65cmQIB
YOL4n9rKstwrGwOYpF6nJ9Wrw68OBqhu02qFvbX7UGCCmplO4AajreU3AZ7ZwZU8b3XSMMHQCZiV
nZbsCno9uScUVLuSBOl1z8MJqXNKz3aVphK7NpjQ1046BLUvz3pthU1IM394kcSeRVhHuaAJMPQl
GPRVCorJnjbckcVNVM6a7mBk/mKaM5kBCBfhjnfs+drCZtMz7BBR6xNa8h2njHJbQVD+PKlNd2s2
oEg3seYXVyDOa2vLHp7lH+hT0JU5H9VWVE8HnYpWmOYhpT0iDEQa5B+Fio/j0LfKrtWN5nfcBPGX
y993bVlJo22qdRb/URd7GTsarClrVMrKrpGPqKRjJYfvQeoWRTFutSotto5ZXBNHW7nXiC4zHoBR
adqK8/lWnYqCR+gzX5K9G1O3+pceY+BtNsKm3IZ1gfdLjDEzRmKOZ74EVSd/XZ73vG/Oil2zvCyw
AOCZbGg6fue/YIo7oXolvyDTJju6C7s0+ET/xB72l8dZifeMM79T6FqId2AbLQqMqpRoDZV4ouC/
loxte1tNVZxjEocVws1fDAd7kXLyrG+wBOFRg9Eox1vRCd0LdlIOd0t7sDzDm+CZ5QmKfh+PSuzb
/x1wEeynfrJ4LyPf3RJp8RiSCs6qilMfi4pHIO5xOMwNYfYrLvvpCohnJTQwNFAa2qgzBWdxVGWV
a3EsEVbSfRyKXKvFz36PUUj7rXR6558YUfsrm2blsDDiDKRGSg+Y/GJEZMqHxsA79VSVVfBJ1QMJ
TmvAcBVrqOq/TOkcvMMsLHUuL+raaXk77OIbtx2WgsJQ4pPjVz/zIpf3mdHE2NfkXfmz8Kp7oESf
sDJr77Bnzcvd5dFXPzPlaGAVKJmRKJ2flDobNU9rWOGpK/wTeMP7MvXHn41qjHDVZf/x/JrnAsAd
nmj8s9zBaHbHStTHyclqm191lWNHpfvipHTCvKY1vRJ1QfZR0EdtDG2u5SNFtK2XOWqACHyi3nll
kd7plTe0bq347SFswgYv4sCbTZE/joGew8+boRdL6pR2HCLAnJxEFUFhkaUjd45imMeGNPDKF13b
tdyToMGBcRDxFlcoGHR6/7ERnfK07fBhmbSmu9PKpMNFUJHONlY0PNO6Epupm8tbZy34UeiijQcH
AuzoYutkre80iQLSG0TreD+YUL9syAC/jbZur+QJq0ORA/IK/AP6WgzlIQveikCJTsCOq1u7nOrb
LodtmSAn/vIXs6KNypSgQHGDnR8IJR/NeMQO9IQPb3Sw8SN0h7g1nkLJRfIXQ2HfPIskUsRfEhbk
xMYVszlCNZX4M3bxaOytwMCMKkhkPlyJM2vnAdWX/xltsVGaMR7Qf0QbUcMTD5O4AmjXo/B6YxMm
mASUGC15LhrC8lCYdXYlBXqP5+ZIAA9ESQRlA/bL4rNOOKirfsfoaUtCiP96nyDjqWk9WgpQsiS4
6kF7oAxnfkkxDscVBGT/XYLB+DXextpeQpmMkAeXmDfMIjfQynbEBzJKT2lf9/suiOU9jflqZ5kY
UbsfX2Ew7GjEwBjmpCwCAR7WMKyEknCl4PkQpm0kNkVYA6QuG1rPlwdb+8bgcIxZjBLBTxoY51s3
MetCGbM8OtE3bUZAvyLud6M6tbsuqfD+1S3R9psay9nxTmDu9uTg51ZsQX2Vz5d/ykpQ4n1I7MUB
A9uEJUDQd6JgqBPU5cI8kQ9Z2OvORiq9a3q/vTSe1zzVru3vlZuM5jeOhYjHzFi2xbemE2Zh4wrA
qwR1+ssEmif2Ente+b2PqhJRgNDO4o/fnnT5QMggVT1n+IuUodFyZFenITzZbRbdedOQY23t9MMN
lE71ye9U5cNa3CB85qepyXCzTM4iEiLnoOIbCq5TGRXpQtC1b/H+TD5DE7U3VuT31wZcSaXBzLCQ
pAjIZiybU3rf5KrsGDASkbVpG23Id7HohXrlU65tGaSpeQDz6OZCW2zeWvjW4AubT9kp8bMW1diN
p7nR+/c9LU7/UBY2tUUPfYnhoyNzYmhNzfg1ykSgGs6PTRiCltAEtJ6sd3hYd9TNA/Sb9CIByhv7
aJHgHl5tTCeT/3zwmMz7hmuNJxrqjjianI+M+pCK1rDTnnxBe3wjceRq6UxbAfTp0Br0jcimZj92
4lqoeBcDGXiuGgFKAaJIdeV84Ciz7TAf0h5F/KZ6zPPuzm8RIsZ9Pu0/WhKbk8pZkpcmh6DZuNiw
GEvhbu0E8hQb9XjEonJ4CfGx2jjdeE0W6P2sGIqWMBEHgAOn5HxWZdWbQycieWppffa7XAEPsNMD
c7hPM5znLq/du3AzT4sqGFkzuBtwU+eDFZFORhUZyXcbRvjOr/3pP6O3xmNQq/nXeZ9dy2ffHZB5
chpFNar90BuXGu5ToSd11cTZ9z4w051R1VWAWZeT3idOMf1AhWy4RWvT+Ytp8o4HloaNEjSoxfJ5
XmNlA2Tw76VTWdssUxXVhX6SuIgBpDcY7zbir0Y08UthlVA6XbRwCk5iRDM8+Z4WU+8O8HofU9n6
jwG+ivsit/sr473Li/iu5M32rHIxa+guZjjqVtErg51+H6AE7cY2VHaNag5f6ba0e9xig9JN4yHi
4eB4H/Qw4sLgFQ+rFjwycf3dkzPNogC35jH6UogK581p01xzL1rygUhxyLkoUXAtQiYk6Tnfp0h4
KK1V6+KnGMpxn1dF851S3w9tnFRIyXrwvRhqZR/bcfOVukP9ELX1M3Co5vXycfkjB/SmJMPvAO73
R5BwBjgSb89/R5Y3IEXUqfxhaomlFK6uJEN3j61zi9h66yAy5eZwCsIduhMqTIk48vXalV4d9Z+m
xJiMG7+18/Z30zTatE0bx/4mMev7JWOAXTBccCJHfz/MATKAbXW6p6q36n/B6ppHPJPV2hVG2j3p
hdWGv69MbY4r51PDTQ1kDAS6OdQt405jNX0ReiL8MfTAnZ9AOjQ/8NLFmZq0F2z9KFV/FyMTbd6E
emnou9Ia1ETfZWGWTPejWgjxWYZKkLhTIPtgO2aRP8LuDKfioIx57D0JINX5beRT9MAjE32d2yLV
UvEcx/xRWp1uXkFOLKIbdz3ACQ78TC6fJSvnosWb1sIEoM+Tshx/AjXOX7TWCVvXEXgrNJqDBknW
XSGJkf4sPyLKpQAngPpRICV5XMbTsM+UBDLeDzMJC/Og1CMPMRdgfGndCaXXjAcJIEY8Vi2kMQdl
o3FnernI8OyWRrqvIt/+oQaBIraeM6aRC/CrszdlaBXBPlKCKntJ8dqM3T6f/E9mC+vjwbQbHa/6
xumzQ2CXIjvWhuf594bh63n5qczrUW0e8aBND4ZOd+VlitCTvInzFidKHAmUAjthoxq6A32Y6k6N
srTGX3gQ4edJ+P1jZlWa7UqljX5ZdYDDYm5U06uRoXizrZWO05jIpNxH4zh0N1iAxt4hjzqt3gyJ
n+Mcl5RRtG8LZ2jvBnuqqL31+uhZT3mXJr9jCmKdKzWvKndSx7bw52iMaMnXcSKjTZLGpu8OyHAa
0d5Kei/8AgMk+e6MfLL7jBa53JRmmkSPRYlUd0uZwKAp7zZmaSr3eunJH5LEKNjppZN8KqupbRBU
wPP8YCKc5u9qZ0yM2wGb2WLbaCAmd1NX9cUOe9ukcZtkcF5QVtUKV+3N2jmA0Ys9dzQhpm8Gv9Zx
LS70sdnD5mnD20qhQoOOwaS81Fxj3k2OzkDqArwaglen7At7lwkrsLd1C671IVPVIkFt20qdbod+
hhpuQOEO8r4zciFpG6AptylLL4IYNA72N50CqXUvR80pX3k3Ge2TmZuZQfd/iu+0FtWAL0XAaX2o
smp4Us2qbd3EDEIHmdqp8m/LThscrr6qNHeGnov0oLSOjB7VWIutpyJsLHC9qOpPN3VoR47b2AH4
9XTKoOMbg3IftrTiNp0a9dkPHz20djNwwf+yrVqOm9LKi88EzvmrRYaPsg/C6eO9jpJE8iTzfvrH
n5oAmewmlwVOxoiVIPWQqJUnNbfowt7ecFtZ48HHNyZ9mnpVEYmrx4TVYqukCAY8GqQk3isuN6K9
LUvfEY+GWinZrYcJ9pBv9LbM0lc/TRV/P6B4GPwUnVVmn2pVJk2+rZvE03a9pxUoP8k0VKNvnhK0
geb2opa5tkn7MDW/qIAOrfs0B1x1K8vcz2kX8W7YcPTa5lW1FS3z99qk64W/6UNFdm6fWoZ31/fW
gFFJFfpxBZe7S+yocXESQdyx8rQ42GrW6FFTx1PpVIyBr34N/Ep9mWgL+m7VgQ+8DQnKYo/av/av
h13YvSHQBdjCDcfkVOsqVX+dAmXsfwq90AGidGobfe1RGn8yFD0oH8yWW8klNqGZbNs+Zq6l1zvD
xje1ptp2jgUsp9fyVH3BJDn6twXkaj6pKi+ikZqe5Q5KlE4brGHNw4TCs3DVSlq/rCnTjyXiF4Lt
HWDTbY0TNsdeofcJBFBZ126OlpC/0UofJ9RS1nmNvpWNkISRFgNQoykUKOZO7W8bF+50U8dK+rkG
smi7gZXbw01Gm2V0u9r38AGWWZ7elbhR1Xs1aILbSU90sa0abNNdZ2zGBv07JWrVHelUnm4Rp7U/
dcqklG5tWJnYGp6ZBwfdiDQDX2UTy+N9BVs0vu3gLNWgEPBvNL8jQ5L+9jqDc520SR1s0aPtjE8w
8Zr2LqmQon1AjD7q0n2kToZ1F1ZecDSTaKy3yaSbATr9GgblsvTNV0jnUb9VplHiSIvaY5f7bmnz
gt5oSGZ/8o3Ya06JA2ZpQ4NIizAHVOfZ5UWnbOnqa8We+1+bdkVLiHrOO627UftM47lWwSLZpEOQ
Tvd1n3jtJ8jXyCMksHNPFW2j/7jYDP+rn43jfhBoSP1upOVrG7OeAHkh8p/UB7OYss+qEzvmJreq
yNzpg9EW+5FmU7cprNIY9gptTbDbMSaY7hiDebxJ6I8E28wz5BEr2HC875uZaWwnptHeto0zO6DC
Qnb7qWmyhyoG7bUrrHCwbjPRs58ha2uWSwcxr16MMAuLAyimztp5agYavS6kIh66Dm08sa0RhhK/
xhQxqCcViilyf+YQJdqDP5dQwQH4fE+HO6PdeLxjimMb9UUeHiCpYwi9TYpgSjeX86BFI4OW32yF
BJCFahd1qKXOPW1zr3XGePoZ+Wbd3eR+k7yWCEy3nzzd44zbXCNYaDPFYZ83jV64adbaHxTFmX8F
tT0yFuokCLMseX7YHAicsC3x09MTjJMJ+ifROHEGueSaBOW7JImheLVT+4anyVv6/5B2XruVI1m6
fpVB3XOG3gym+4LkdvIpr7wh5JLeez79+ajqPqXNndAeTaGBQieUqSCDKyJWrPUbdT9JgrYQBX5T
yM/sitljPTb+qRGE1c+mmMZuU0hGfMzbZHFX4eV0qqOAgZFf5Aa/LBjECFLFpLTBi5WogWYLRtFf
SF0qnTUCYmR+gZmAkReYJwyNVBz5vIvb9dzRpa5ImeLjNqgtoXWZ1tMTqoTopWmKoXTiUQ+fUopR
rj4kybHbwjx1eym1CUT4oxsHRAim9aKYV1e+qdGZip79oBGuI9hQzTlnR567EkwG09V8SribTOs0
6zJNoX6vSrEpu1XlTyRlsRLBKYBNVu484Pi3KjjgjgJvY3W/vD4w0XiGpt+G970QiOIahkkq7kKr
qt/KTNcT9k0zzU8n4I3dllwvU46gXA8CB6I+giJcyliMXHMXFacuGvQaASnteVJkLn6c5pJ/FctB
ddoLXUXQlm1erb5enQefjzFn6vrMmZzl3Rb3r6rNzFGm1Ps8n1qtDTOiD09agaKJnVt+e0z7Vlte
ipgciiJzxR/+K6GzeEe/R2R0CkLxeYgwQVsXhZS1V4NQY4uucYXpV1olTfB5+Hqam8mJ+RNcRic7
tGXgSY1CEg6JHcHlTG6CEqk7fQOHdKou5CJrpS3O2rp1PWElXmCOPhsrZ3ahKEHxHo6Fp5Ged/AS
BoS2MZ28KzjJ/JWHCEd6YZlJmjoyoMV4Jbey9ISiYy/ZulqWoCYL+mdcb4qoPsnTYApu1arQqis/
k/MW43ZlaHMXfLfoOwLW4YLpII7pRbtUBU5q56En43UMXVNYGXKsRZ3T6J1krNEAxu7cGdTaQCmH
zYLS+CrttG52Ms+bjPaZFxVdfa1OHGEPluen2YsRVFr9zaoVe9VMEeRiJ0KIoWq12LLQHo7CvurH
JzoF/iqcMsyKgtC8MCblBXdH4UiHa3kk6PDeuBrD4qKEKtPM2t8hmyoYpD5oxCch566w1sfYX49C
LF+JiZb4G9GcOlc2EyWy40ApfbvW81g9EvjLxcYzoMfLFk3xg0bbUkO090XBT6xMfvJ1X3EMM45v
sz4PbGr3KikHJDb765V2UHL5GJGFDW4C5QBqAvtvHRdSq5VRLT8ZKllF2EDbT4IqXPe559lCr08b
lDkkJwubeyEUolOpVX3HLJNjWvq/eXNmnkWPWAUlpo8r96dLfKoFKQs8UZ68Jgx3IpyrldpV4w8g
V+Jp27T99siLH6x5UPRUdzigZi1TTov9F69Go+21Xlefxsiq34wm0S8s7j36KUQaQ7TDNjItt2ni
Kdng/CVwxa2EatXKXTG5Xg8ybQ3KwjtSyljUTWmT8FAouMJgoFKrLikFPu47LSQ39QkAUODIKCut
zLxsRXvqsv5nmqNCsJ4qxRMfjszGsqIxD0zvEqINp+ahaGgdjyDb2BmfgsD07kGXVKmLhGWxLYNG
sVZBHoyTG3tR8BRbefVA3zRaQbkVpW+eNh/PwfjAlKhJUw3c/yqqFeaR1g/aU1t35lVUyYbjWYHe
kASWBkmnmcft5ut3X8w5PTGSImj5SLJReISZtj+kbgwQptDie1Bu/K1xLd6MO+tIxWixtRwMsThf
0K/UCjmJ5AdeJziTGlvA8ubVv23u5OuvX2aRdB2MNEf9p2VUDnJgiBUjSZfxCbm+ttLOgxPgXl8P
c2zOFruGbERRnvfMmXeeuZEr3sCEv/p7QyzWJw7ojSd4ofygO6Wjup4drIT110N8oKQ+ZW4Hs7WI
thCII2h2XqN8Li/KzTpEmttu7zCA1d9CwQ4frZ3vCjsupFpxZOP9MEf4aux5Q/z0pdIQbcOm5/0i
f1Op29pzxvRKrGcHVg3xWptT50IzV76ykxTBFrTSBgsuiKdTveaZ3Z6dQb/lClir32xNHczK/PE/
PZkI6ChKBmIoMF7S/kedPbXVzdcz/9sFAUcLvUCA52x7+0PIQSv3rHTiJ7Zv0xPpp/XTd/11fmST
/22YfhpmsRryMQqtIGaY/Fe8zV/HR2E3br5+k2NDLFaCoBeNkqaEULvyV3OYYtTg/r0hFisBjTmq
f8k8xElx5p/Iu3IXH1sJ84QfROOnmVqshCpQC6NCTIN9I7Ps7iwdbVDd1UtR4YPqxG/iy997p0X0
174lCk1K9Oe/plPhXjnJNsc+/lJB4884/vROizg2YikoBJpWD97P4kze5D/1qz6yh5OuWjf3wZ06
2c1jcAT8dSwclklknA9VEDLmODrw5ktXKBzrVr/7e7M3L69PKzQr/IQ6ErPXr4btn0Gn7L4eYv4A
hwFBZjR3NqlMLOIaBN+U1nksPxjVSS7cmOqN1k+20j/9vWEWsY2PsIecCsMUwcrSNlF8UhROeFSj
dBneWF3QEIR2poNdQHJusd80RtUOVSJOT1ZtBpkthUP7wzNlKh80MgJ1nWc59Q/y7XArAAbK3JiK
0K8wrlTJ8YFaPH/vrWcMIngYrtOkn2gAL/alsR8qJWo86cmME+Dl4pBdVkIhuBr+YHZrTMOR/GOe
xc8fk/FgNlJnAkZBjWKZVnKf43FiK/jpYzeu2l4UJrBGPWM8sq3Pu8T+ONQKZpYY6RtVpmU7HB9q
2n6q7D11tWyWaM9bYiuetLkwmZJjFHn9TUQwKbLBUPTBqWxhZvhxyH5aCIkfGKFfJcVPpUw1DIvl
THRMAbSsoU1QDKOmOFaaWC7wGaCPHA/cCJSqcLJdLL0GIR5xCpXwuZaF8HQK4vBShzNxTtvEvETF
Kj9LMs86khUffL8ZfzwbjEEmRH9maV+TKok4CLR3qBPK5qocMCsFeCA7X0flwdej604SzIxiEg8B
ZLFIhMKkoZtK2XMlYIHn0OjLb6yZsrmZhD49cuIcvpIJ62JGokHhocKzGMwsgDgArEufCz1rzypo
IT8yvCWOTNwyHWayqFjNl3nAxmT3i11M9Ka+Fqg13UkS/elC0LXzzgilrTGqjduF+hg5qh/jixul
xe3Xs7lEOFLRxcEcyQIu1dzYuFztb9KamMSlEPjmXRlwJNh5PJjVszGIrXqe5UFL7dysZleUEjub
7JaaFzrZto5mtvAeJ/y1IxP+Ub/YW5zogEHAmzXu4TOCsth/Ho5Cj9av6t83At2VyPHi2sg2Wtt0
/o908g3jtGoyVXI1xaxqx6fVYtmiSuTdVCjgFe/wA9sRY0Tu53Fj60FGZ8G2klqvT1K51go3M6Sm
S53Rpz2+HdU6Uo/BJg8WH1c1mCRc2vkPTMlF0JSJBWSij9W7EZWpC0ootC06Sq8P6uBJw7rXEulN
7AWx/CaeiW9JcQJkLGtQhC25xOFWRHBg6ql5R7kkcoA+eTaCyMYJrWxl5016ea5ipL77OoLmD7L/
wVj0MLF4ZW6mVKb2P5gn910yFbV3F9SB5rsV0tUJVJ1a0ba0uE1jk/RoSe7CtBOzNYalmefKfT7q
R7aFwzUE/QEEHr6ALElETPcfo5vvYarhC3f65NfTRduIfuVCcdaVXdCUFqIjVV/mq77XCmPli2oh
/Ph6Hg72JaYSYLKBk9EH2nIxD2JUqFooyvn9FCOFRhMyGoa1Vnpoh2at7h/bmQ6GY65hxRNhUKWQ
xVmsE9OvDOA8Rnyf4PkLbLXOEK8XogJhgJh5P7JNHMwu9lvU3kixPjCOH+rqn06wPh4qXwta4Q48
6/gjaRVc7RMl2xSx36OlqbfumESDq2YQZr+e1sMNykKKZwbnzf9DHXWxmoZM1LxKTap7JaiEiyq1
rDO1i6yLfGw1h5dWT5U4lX9InhpcqFLwS5aadPP1MxwsaI60WUkOkXrY8liv7seWpaWxKvgl6Tin
TWQLRdKtvHausRJO2Yla+k8hQJzV16Mu55we4iwePsPOaW3AJtofVVP7OadotfuqyLOr2m/zH33a
q90PWpTTrx4lO91NtamMLrxg8o7pmB6MPrfhuPoyPvOO8cD+6HRgy7gz++Fezw3zzEvCrH2pC9lK
nFCJKtEGpj2kGw6ofpOPFN+/+9mpq3G2k30iHDcfUYs59zp/0EM9HO97rkeSE0SyeZLFZhufKB0w
NztvkvEiAw9zE5W1fpJ1Y/ii5N7wTdNr2DizwShgW/hOMyV8sawFTeqtsS3F+7JusOMgTSiqTS83
SbVrLDylMA9KiyP11fl3ft5SEZ8CwgxmC+IyCLglp7YdUtAkQALuMSYz3UbtrMuptF7NNBbcDuLr
ka1zGd6z1tXMtSQXNlBNWQoHxhpy9XVdVPdo8lL565r+fKrDaS1Yli/bZSGT/Adp/fZ1eM8fcP8l
oVPMaoHYbsxmg4t17ceaUhgkU/eombeKOw5a9KCpo5IeiaTfjcPioYjOYPRoFoGctj3i0aGlsFF2
QngyIVtrOKlcVceEfZY7sjIzvWfdXTI1NsqlDl0NEktJkla69+MB/zjJ47ShQWgHaJh/d2uYhyKv
pymgYFO4lLix2ihTgXFK9zRS8zNlQhy77VXPjjVCVIzFyG0QZnhJOusYIuEwNIH2zkh3DCv4Zsri
q0kQVpO6lcV74NnGOksqA2VNUg7TxgNFv1VagJpfx8lvRqRBOYvrzI1y8tT9jaiPMzGuO9G/N4K4
Xnu60awtKbMQEgrATRvldKTBdrAaQLnPcqZ8RTR+yYr3x/MzsUvHrJ3uo1xOsOKhsISvVOCIrJGd
n4r6qsjbx6/f8SBGEdQTkRBE99sAybtsqGHKlQVmlU33cW4Jl3GiqGulHvMjUfPbURBggOiCmh7J
4v6beT7oiRZSwr0lDY07IogKtDEYjuSDPPpyZVMqIEDh+33oTS2bdVqXTa0B7vjOEyqhOfWqEUqU
Dv4zfhn0MqxFO4hF9DVtBaauFdmIUKBXMFWdls6dZ7hkb6MX1eNW7xH+R2M5CeDRoVdR1A4m6LL1
QjPEGGPbGrD1ekR/CccDRwj0vrJsFc1XIbLTQdcnR5l6L72slbyNPDT86kbfVEXQUuqKZtUjpx+r
QItdD+rYODiDYRTpqV944BPwsVWo/W5qxFQBQEWI4uvU202giTsQZGVQ216uIS3lQPnvJjB/iVp0
2raFZggYaMzlUtLtAPBDbFCbbEPN7nqlSs+sCCTcRUJLuerdOI2GMl5pZW3Gp3gjBvljGMl5fpOV
wF6iHRByNcqcXhc90Jsj/sJ+YBcSftcoV7RVWgo2gkgJIDiMqjpuO0KjY9nSa2W5o7YhRQ9TJMOa
twOv4O5qT30R6C33JSoW21TUxukSu+CmwiUtM+NfokLKUXDXLDvh0tPGlsInpIhoXQHADV+9UM+y
VQgqTdpGMCQMftPANzzpOUG8NddvPfqVD00srssg6XtHK6dOv1cmqyptRYvldD2E+SRemT6Wc2ey
n2ghaDmlaGPfTpQAjzhAKRCWbEPFnO6ikbwEruLQwh7dJnFoCFvfV5ruWq0SP33CKR3KlDVYiXYV
V2DBnkSRUsvgSFEqlZMjGpGqVARJluMogGPZO9055BXzUh7ClZcovbbWfJBkG8vKBNEd5Xqob4pe
qLPNSK4bbAoq8+Mu0Mn33GJQvMjtssCvXcMUfNXpvR495dZX8JQDDmb1TlUqwDtVryuqE8gsunkT
m0JrPo7eaFWTE3WIBq0GIcl9J6zaQNuEpZgGwCJ1s1uTj02xo5k1NL5kMqvOHvnd2KhL4uDHjhWC
jAptNch7Y7RlvTfjimAHqrvqSr0E/g+XohmvhEAQphN6Un5z2XetHD4Bf1a1Te+ZRnM3dYkCH91P
ht5OE4R1nv0IFP8KzFWbZiR19QwRp/xWi7eBWka6jexzoJsr1UAliqQrV5W1rkNqPxeAimoUJvRO
NDGrrfFuymw1GcFw2bhg4WKkIJRR3fIIZr8buLYmiJB0uDqCDx7S67wRpuK95LIfA+TLVe1qNKVS
E50QnJIEPrQ3gO0QfoD7ykkdc6eIDW3MHDGRqpp+OFlxikp5poQgzidAWheFGhiwNJPQ67yfJY8E
AFAAwu1pboKuufXSl5k3PKvdMKDG4iODMOIYw0ZwHsVe6u9qCRlA3ckLLApmtKqYSbdmGgBVVE0j
Ig0KMz+aNLsytJaTVcp8Qdp2nV9lb5mq5WGzjeWI+XDlkivR2yS1ZrjKAsO3Xr4+Lw7ORCSW/6QQ
cR2jXrrIaXiZCCh5ItxKSZ2ZtiKmquLgzzKc60nIhiNmRXjkWFxmN3T5Zx1N+s+Q6wjdxcE/VsrY
l5WQPmGUWyKUQQE3XrdCqAyvUC+0Y5pIy+uHOueFCoMBHgV2+HEr/HThxIyTShkSXU9oWFqW03pF
FbzHg5KZp3HVsefIcWR0GR9+aupNIGuD9PT1HB+88IedI/oyAG5m9an5lPv0BJohFtjARclDATz8
wQqU4A22d/1DVktoA98eC74SZU1uOiIQh8XJrNQQJsbGiB7aJDK2eYFVmUtluunsIC0xJ/t6tIO5
BT3EZZrCNyYKVNsW0SOrowBCvI0fpD4HlW1BJryGAddcATtPNxAf5CfS3BiLAyPJH74e++O6/jnt
n+kA2BahtjKzYAAk7k9rqGoC9My0eRiD3rst9Ij6xbr2h6KAoSlkartKfMjzDiwd+TWvRn9I4aMU
mIc68qQO0o/O8IThSAH2o7Ww/1SIX4I3nbljMxt4MSU1unGgeyvxPpwdM8JNoGUilIfMJDO5Ys8a
hmTdjNQYqOhEk0FFMQoq89FHoit3yrpL6typPdxUmM4yM/0tZcFM912g3uwxStGLyXfXI3di6voQ
v1DYNiCC7s8jhkfjrOopPw61lOsbTBJjedsXFpkQGVJw7MZxUIYhN5XJHMmKEVagDjIH1aflEJZE
Yjhq4mMaTapyQQFeHlzPVOpiHQ5lioVx77M9bGRZaCLJNtiC/Cu/0HplXWkGLJev4+gghtHTJ1lG
MW32kOOR9h9nKEXZb7C8eqxrz1hJSTxAEsm7jRZJtSvjk7H2Jq10BiHOjnSplnvvLGk+k/5mjcEZ
kLko1vPxhbDgVHjkWka+2UQI7mzm2hiSIKmgPHXgBdNvFgQYk1ya//C1EQFY3tDTpq+nlPz30ZiM
eAfrK9zptSVcA7ONdnorJ99EtTDebLjFns9eRO1jMbuo51Q48Q01OO/cA1epd+k9sm1e5TZlLld2
PWkVfMPUU4+IWhxsuir3IGp8FDSZXNbj/mft6ebO+/3wqIWg3E7KyBKy8yDMpsg1sgia2ddR9Juo
ns+1WbdZQqAaiN3+eBl9srTv+uqxj6IwvdNyfNfdujSz/FQcfTU6oUyAuGo+aOQaado0gxsAeQ4d
Mw/jY5WKw8hiM55rCFRhqCUvZfLSODWDuOuDR+6IkjtqurerlYvKUByfwtb261c/nGmuGKhxUz8m
eWHE/TcfPBkIXT1ajwjylnd50UtXUaG3CenV5F9/PdYBgokviW8p2GUqaQhBLd/M07PG0ttKeEyb
zOdyZWjQdUIHPQuLhmheJOn4IyfBTzG6bUUBqllrJfdFSVfvrFAE32/oA8lm3tAUVnJVWhfcRcQz
LH6C5CQFtTY+tqCQtbtgMPubrx/+YKI0Tinq3iCuMUgH57s/UY0PZc3IROmBPo4RnBAP5ZPJbTA4
lSCrCe53RwPiCAcChaGPLsb8NJ+2WSWtxFoPUv0B+SrtAcYciDJd0FYltJUjwT/H9t6ZB6sDpyoK
AWg5zQYd+0ON2ghpzdORUAInO1/DfDdEBmibJuWEC3ut2hGfcsd5G638Sf2mRDuiFFTjQNECb6X+
iFDE/vCtBmAoDkvzAVNpAA1Ta2XxOvGbgCu4L1rH1CAPFhdkYnY1qviAN6kGLia2VQSsmmRReDW1
Fge9blKcqPX9E6agXpVxFh2B2CzHI2ow+qFNTf+dKu4SOxaHcGaRSJdfOlm/Ms3OP6lw773t8/SB
q9Axsu/BaDQl5lI9VF+ss/ET2J/Mou6bmGbC8Go0Im33qRIh2hm5FW5kowiL1QjJ/1gpcFnmAamC
UB8teHq17KJLxYuka6q+jSfx1bK87Ar5p+y0jVD3/3pB/ObNKEsjV8RGhe/Xsg8AnyvMVDMXX4XW
6+5hp6DNbtWJm49qlNiycMx+cbnccWARJUQS8PuE1cX/2Z/JFkIyuagXv8KSFu3SCpJVhwmj3UXl
9M1MgqEwS1VosnD8kMQsQpIKFHNbJc1rNujVRkSbYcNt5Lwgczwfh6z75iWDuxSqyDSlyf5FhZL/
/puRvUbliKDPy9D3MUa4ZrP2VT9x9FzPvnm4oM3E92Ym59I+mcQiHDEoU2Mmd3itjTaHCJ5Ou1CQ
/bMAHub9N+ODD4UOFlwIDk4ylUVe6hWwWZVJa1/HxkoQDapPTB+rGYglTbCtfP3IUTZnPp83TQSY
WF6geShEc3gugx4nGeAJVji8+kZhPOIojMGDNIg9zNnWGLJVS80Kpjyoo2/6USL9BPsBTXv+LTkg
eLf9z6f2hThOZpa+WjmnnE3m5tkT119n6KCdHomVg1XHSPQVECNGc3kOzv3BKr3sYKZpI/uJbm19
tJd/GW07PZiJp921fn5s/zrAGWuzhaA2E2lm56qDt6O2FSSS5wkvCP2ZA+T+JJt2KOEhAuGYSeVl
tWNMY1zIq6mqk35X4ABcOFkZ5sFuRJC6E+0uJBjtojWb1G26MMoaG5B+FjWnpOiSbEtiKAqtnWWK
l0p2iwu2AaImCS0BalPV0jlRy6Dobr8XnzMUZLZ2In+gaqIuPe3FWkrTUc/8X6MnjdfIFSTbxBrL
1SDr8ZMm4cPw9XjL/QuyKbUKkmgaiNBGl6m72BaCJ5eV8tPL4UeBCBlsiPTxBtk349iteXkC4HjC
BR41aRwJQAcsrYDykDWgcgd+gabc6e+FiMhya/uj3wqJ2/pUD9b+hInpWo40TkOnC8E/DnZYclQj
V9R0Q5Y4qRBGSuTWwLnUs8lSq9Zm+zWTYyF9UHnAbGcmT3DDRyoFiMZiZ+fkDLrEK5LXFjOW/l0u
YbIhoNvFPURgirgCwka1GL93vgCpHeHSxv/hQ4Gk4hiTtvqbjOM+PZaXLDaUmZQ5lxzmCYSUyd68
v9I0TxU8r5Ca61wQBldWOms9Jk2yG/KsdeI6NChuBdbq6yBZ3ns+RoXrirEKqT9SXYtRU7+KPD3R
mmvkchJHy4YSQKBVnuQyVY9K67tTEohuXWYiygeoZJ7AszqGSV/sMfMzAFMi8QQ1yApZsl9b9Ddy
T7XK66KPi8hpTE/CybMdzY2BMv9F44c82tfv/ZvJppyHmB1QobmFukh5gfD2xZBL5XXcjspVhrP3
RujiAWcpq0GpgC1n8lR5838YFEAkLTeQDNRP9r+wgL5D0aR9dZ1GcbaDHZtsREqo50KYYbk7F/qF
POqPfOHFNvAxubPvIEEFPw9Q1P6gpWYWlF2a+jqPM4TWaH07MAMnVy1T4chh/7vvSDaBzBz4ZY7h
+VE+XVmSSKjobsjVdZALerZrqRmQOBVhJ1xDj9eMjQQXt/xe+Qv9CXY3jvsZKwj4aQlbnJTIH+h3
5Nd9Gyk7lleybSyRNok3xEeCZrHL/TnUfNozIpUva/H9RNiWci9m+XWYhP65YEndqs2DY9n04jb2
McpsGMGXm3MZcTFKI4XsLmWRXQ/5GJy3ef06pcJwA4wtcH0LMU1ERZpNEUTlFojkz69DdBkt82xS
EVYhokNgpdG+/wkjwTeizlfDa2Gyoh8cw4Jj5VN3ooWkb18P9ZvZnIGC80k/o7rURWZBa2lIBC3N
r4WuVWgbDc2lnFjx89ej/GY2Z7wHBQcQrRp6efsvhFaPJ9ahUFzHkknTOBArJ/I83VWQzVt1rVpu
u1GlAV3OzGgo3MfMtZdrAs0qJPhZEqwIjpzlqZ+Uca/A3GyuobkhfO0V9J9FJRQTd1Tk4mem+d6x
w3he0Z8yUwJoRn5yqUbJAAjDEgAJXqOIg1Jur7teEE6D3h/8VT8J9RuAHuyIwA5LF5nXtK/oTfS7
lN7Va2sF6asU1sNLwmuEf2Yi//U6/Lf/nl/9OXb9z//hz695MaInEzSLP/7zsnjPbprq/b05fy7+
Z/6n//+v7v/Df56Hr1Ve57+a5d/a+0f8/n+N7z43z3t/WGUITI8/2vdqvH6v26T5GIAnnf/m//aH
//H+8Vtux+L9H3+8QkBv5t/mh3n2x79+tHv7xx/zufFfn3/9v3528Zzyz+z3Km3fCNg/f9e//8H7
c9384w9BV/+TY55sUAHsjbL8zB3t3//9I6ohnEwfCHeg+/woy6sm+McfivyfQN35hrNQIQnXTHSp
8/ZfP6JbT1kNbRRAhgTcH/9+tL1v9Nc3+w+UUq7yMGvqf/zxUTj/K4zQuyY3omrxATyc7WuWB0eb
QhYbMKscpHgHOGJTwLXuPc9R0UuRe3fQrlE2dVFWvsAFcpt2zYaHog/XOVZAI9WIN7mg2uV439HO
lurSQezQCejopE299WrsNwQBhfDEtZQ3tfkJnsgeynaLcM9DEVd3LX5oXqmv/SDaSpUI9sYxonw9
wGcG2+AInmD7UbNBkefBV2uXm7M75aUdRKnthYkt6MomGpSzeBcp1rbCC8829Z7u+ejT1qaBLmfR
LZi7R8/qrqcg2KCctIqt5lTXNkqs2E0auy2/R+or91MQ/Gum92Z2b30eTuxigyc96PSUhviaEvpJ
AXql16/UNqJ7r62/Hml/iz0caf75pwMZkAOonoJPaMlXgvzUHWM/f+zR+zGC+yckZE4krlSonO0P
UBoCwMuor9amf05246TmzRSvQbw5ugpP6BZ3SccqAAaX8UURnCp5uo5l3Y2iy4bduGrSlYLwVpUE
J7WguXr30Cq1K0r3A4ET5J4N0hKj2N7GVw3tsdwBnXNmIb6mN75tKD+EUbTbPAKUg2QZKKmxyFd1
hP626q8qBU0JId7ClLKVDMSCdlLmx3L2BWdvnmEmYPaVnNcx4i2LQ0zk4PGKHoZepfs8cbgZXiNf
dKz2oc27bSxlTpPaqjHwjuCOmJRE9tYej/f1h94/ZQ4fY053P31osGiKPvp8h4gyMWg2e1QsW0II
jIv2kZjazxAOh1ocqHhYYuDpD2wLyuTSrrc9DfM+RBi/fqOPDPwgtOj9Q8xis0PUcv+VrKAqkgan
p3Ut3waFtotEz07gQwopqXrwUFlnuoSmp3pSie31JFwgtLuqpwfZCp0JAGRWgEz2Vp734nX1n+fZ
3nH2eQHv5xT/noK/Hm2RJKl1O3R11FZrOnROMBj4fALzRPUgK33UassNbI+V0B1rnvz+I/817GJD
toRh9ApaVOsSGR0tz+1cjpy66Naga5yvZ/9w45jD+q+hFltUpoVh4bcMRfXRrqvM9tMjieaxERY7
B5g1MbYqRujHn5VxWx8zu/z9ZFnwMHgLeG/zzz+tCIoxZhEZbLKtdNmMr61BdPga0KjXr2fqt8tB
UWYJFJqyXO72xwmNxhrSmnHKJLAtlKnae3G6+XqMP4HXB4uBciNSP0iiQ/fYH6XWfAxgUyIurWJ2
uH5dwHZGW2YnT6ILzM7NqAGaE/6Eab8O9dNaQ4LDj8DPKfeDn7KHGr9kLbwM+xYfiSLCaGa465q2
tnUIOvBL+asmXJXY67ZCop2lw10Ui1vMD9eBFDtZEFwKeApgtLxKEBAVize/6ddim9itNV00xqtY
vgkq/94oToRCPJGCi85MbBMpGK3pHQxU+2klKG+1eiflzgRiXqvtCN3ocrJ2XcbzG6zuklUjWA4J
C9Uib41BKVt4sfOGwQmwmPXCxq2m+1KQQP6DAxTbLZyDohBXeZ1cyNm7eBJK+Qse3L80tbvXtenG
9Ibrxtg08kUfDj+AZP6KWssNhN7ppGrlReJN0DFxUXDKvXxdB8bplFeuGgToqYAgTcUVxD9X76/A
GaIu87OKEQZTlY3Wa7j5TnaRxk7sX8iltSJErtImvohr+Swu31pSiGlr/GjKV1z/PM7G+RX6TFt7
EkbownWbP2doakw/W/Whii0Op2ctTK88lJn0sXVVZDFB5blTUbl5H9HqsFbjoK/7OjqfBvO0HeRN
H9z1Zbku4/xEtzYyjBuxLR1xis6jsV/LTX42h4sQvpUhgEsx2hhqcM3ncU3OzJaTIh0118+1szGQ
38x2WKumd9MPdAJC0aht5D/PoI6d51RRbMHvL5SuvynKftsa9WYobzxEda3xFDKdW5ThqpXhOono
VJq+Tc+SbGsrouXaz8dDyNceKvTTNIcqvt2CHxhEgdh4EdLIHQP2ccEJy7eBvxQCP6wy9CJfGktY
6X6/Ci1pVzbqzvBPc1aZZgS7KHpWYN1IvbhmzjOfPLRBevPPjCDRkcZst4YfOVVcoEfl22mhrFLE
GRtcStPustZ6xC9dC/FELoerpn2Rg1UVgRGVL/J23YtXoooCeCk4UR1c52m3BuTsDkXqCkr3GPkq
p59q5wOrLE7dvKXo72cUNzsbmT72Y/ncCjq3TOS1lic07tVnoPg/Q3W6zPT8Ip/667o3zxDhdkX1
VfL8E9w58e0INtzKKEoi3gfLidKpZ9x1JblLUND5f2nG955yqVh0jjpE2wpdQr2Bt1/VN/KUrQJx
chKrcoOrFppmHb2BUrKVhvNQklYhj280DonTRu115qHYSDqZtBVeDFzypTi35dGhKeRGkrBKgums
SOJtJTenaZk7gVycD372s+C3tbKMyM9lLgs8gY1zgW2CMM3jmnnoV2aU27rerZFcdsfoPtG4O5Tp
thVSAlJbx8VPbyyuvFZZBTo89n50K79wMCE8N80bpEDRY9QcQTQ23TCL2sqrWqgQELNjpHt1P/lR
odLc960TjsouRtI1rLI1mteOJnr3ilpt9Uh3TaJ/sjDpCFbpGK7UcjizRuMyAZgTUJHSirQA1T1b
Dtf/j7kz240bydb1E7HBebglmZnMSbNkWzeEVLY5j0EGh6ffX7o3zill+ViouwM0Ci6gy0ySwYi1
/vUPe89ZcbeporWxg75cg8sdFu7waIt5J/VXOSWbvH7EcL7g5eAIKFBgZVW2T+vq1e2V+2zoD7OI
T/qiBSRE7GblpNh60OVAyetrrhchFrm+dYkcXPqNtKaAb2xom63GhbS23ZpEO5pxue2FGRm4sc6Z
xycst+bobTAg9RECbFz1jkIzNDrcUu0LO07HfCWPEoXp/HQy3G4D0rmLSVtJ++QLASbYBAynSv+p
zp4v1LvUG48L4VqK3flLcrKy5N7RMey+GIYnD3gN7KVk2ihCY/E2SlH6i15vMcmFPrqvMSRtymJn
sN1N+Xyj5PkLU5gg19Jjb8tbkPDzWhTRaOlBbGUbXSn3mXjsE/kJunglCKbsoqmF54UsAlN3YKqr
I11ZsBoFhuq3VtYccp0uIGMz0NugcVH+6iUMXlpCPQ/nxfSVsQih+cDXTY+FVM8ztVLvSljRL8Xk
fPLT/lEQXv2yq+PZKUg8piDrt+hfQpKwwHlgZuerb4mL2GjriWo7DGX457LgH6XH1VWvSg9jzMEs
UGttFZBOz3wZxnxnkh7w56v8QjU/1B6XyzDhZ2NGKfIPgDV1BFNkveDmnNa3RzuyFKrtcbgb1Z4c
CCdsZm+jTdPtpQDIU7FZdNP31vEoO3iRvArc2Fu9C+RSBM541Ic2sCzSRuit08nyTdaVOZrPZmfQ
NGInZC2hwd/aqd+tFNPsxd5P9svwMGRPg2b4s5cwDNF8Q9vIyKAlRJoYxADbaeFfbAc182sbbwyT
6iQRm7E1/dadtgsUe2EvN70x3JnOunWNH1mR3KWKuLt8c7YGoSCpvip4AlprcgcbaVN61TmW9dZL
phcsTzeuh7VQq79O1RI46aOdrJU/9/O2WtZHgWgglWNUL/HLMtlfyyF5WGlNVL3fKboelHRjrZP/
nBF6j6MbwiQKhqYIRUWhwUFi4I2wpMYnRfwvz5M/vLnrIQdbIIobtbwsyxuVPTHtH01le4Fx3NU9
SZ7x+jIeRtHs2Htj75PK+LLoP14d74lfYBS8BqYdl+X7twoc7txsXeS62wbxTDZu2316g5v1aaj/
V6H6r/DFp6bif9eQ4QeY8f8JLH74f+1+NBf0Tlz/Vf8/oo/G3z7lC7j5EX18q5Py7fsPkX4AIPlv
/gtAevp/sJ2FOwv8Tqv3y2ziv/ij6/4H5RuIPGziC6ZxaZ7+F37U7f8wLISuDWEFZgzpc/8HftS1
//CaGV8SywRhFCXnv4IfP6we0CRmgvz91sXej19yrTOvEn1BxORBB8sbcyvmJceF3XCoUOpylxiF
uf3bs/kNKPdxtYKawnBQLxMPiCOwR67HZJc8LyHrOomW2J0DUxPxkynTComXzM+Lm+KmWgLh/Pmi
H3fw/14ULJeeDpKnR5/68RPRhTuNsjGTaCAZ4CRKLNm12jZ8hT9+cn8fj6hflyI8A7EIgk0GLtcJ
XjXelGtr61m0jFV+8lZTCVNIO36sFsW2h9TlZwNl/a8/pa46Pf/5Tq8uD6Z5OSQwNqZ9BdG5Bgqt
wlynkqypqBhIAJjKytgOzarckY6uLH7X9OQbDql5k2du914brtj9+frXvP7LzBXeKUwW8k7Zlswr
OKmYpBWPttZF8Xh5ycWsP49CyV4LmVVhumTE4cS4ih05qULcqsZdV9UWib6wM7JADkJ7dOxx3uHz
P32dyNpNPjnML8XL/90tnV+/D1498nYcvoHNrn5f1lgMNUq1izo3xdK0qmUorNmO3FLCc0tq5e6T
B3IBqa4uiAIURwH0OcSDXBMFlX5whwsCECkrl/VNDb9enztD4qXGjckMt8sf8r4ICzWNN5WrA8UW
o7Oc5qYohs2ff80v7fXffw2sYBCZy44DukGU1RW2haij6eH1FdFFo0Zf3Sde40tHF4cOlvTsG32a
n2TrIYsc2+82I42doBTeiBL2H/2kmz4Ya6y+kvCAx7Mx90kfoAczX5JhbPf9Agx+AUE0GeDe7SIk
c/ngCLHKTlXdKfsqdacyQIeob2PZxGdHq9RPAK9fvpzXt3jhR/KWL9/h9RfYDqQC4jtfRVY7uRqJ
RJ0wMGxt5+fyEvhLBMX80nhdriL307wbtWwLQKUqOfWjKXZFbA37hrHBu9Qs5W4d5vKxtEb1dfYW
O1pkXj7mhdZ+cxsr3jtizL8bWjkEzTrob+OqeKgn62FSg06XxotJBA0dYr2K81RJuSG4onz88xv9
iO9hhsQLRRzC+AjXsAvz7+PWpsgJ6g6xO9B5yT6zR7MIUBR+hr9ffzUXMrnKxwLhDz8tDo2PV3Gt
whlnln3kkHDxVSHbrY0H8kv71frh4lP27/bry01heOwyj7vw4f5h3+XMokvhqpSRUTXJuWiyAz8M
oY8xy0+2g6vj6L9XurDEOGz5Kq59ZSvccYhoEmU0ySQ5Y7EMIGer5SOpEuIwGln5WGlp9vDnd3a9
SV9uj0qAWuDickLewMenicuAp5ZDXUUDjKf3IZ9cd+MUHV9ibjXU3k5qGy8LrNhvxVDyEfV0AsGf
f8LVifjrvsE4SWxF22JzUnz8CQiH4R+oRRv1jaOEmUVJH4ixzohssqr43zGzLxfjTdJLYv1PMPU1
t1ESMYBhctJHreKUj2Y2sdNmk7NrqDb8tByGv/58c1cd7K+PApHShXoLMY8HfPVRNJaaQ3mrmkjt
OviapnSsYZOSEyh8cyB5KGBgtd5pTlKDUeZxEsaNm50WvceBXQL35vsGbea5jjPxPtr9+F7prWRS
NsXGdsps5RSbQ/vtzz/6t2/ExlLp4nCMJPHyof+tjNcru7BRiLTRkoGfQx4strFT1kcvMbunP1/q
d4se/j9cMBigsF+uLoXGrhMdt0Q51MdnTRfaeRTzdCBl2T2YRlEfU0Pa0Z8v+pv7w7OdMhgXuctY
/fKj/nZ/62Sil6uVOkJSam4do47PyyTsqLZi5ROa92++L9i0zCK4GPbl11wUPKm7khjVJoqHKa23
lZ3np8pY3Y00O3E/Dphj6cYwJIFFXNRpcqvkkwX/u3vl6ugRLhwmyJof75UwHmdSnKGOKjMZ/Qqj
rJO2tN7tmDXeJ/qty1K+Ou2QOsC3YS7iXE71j5eiQLcvm2UVmZxZh7k2xEHYK2ezq67GCzlSTg4M
vYqD0n36Sn/znDHE0vCNuwxlcNP4eG2Iw+VqTXYboaqXBO/E2UPaLQYiQKeMz/m6sHdlkw7SjusD
315JOEL451X1u6V8cQxCHsnM5h+vehVuLKVrtZGZqnaU4EC5n4aYSUUm7ivE4haD4PKzmu43r5cd
E6bGRU4LaHNVRGHwZqidYPNMctO7iRVJRefoXZWGGam2nzQUl4d49YLRncLWpHy8pE9f7dQtHZJb
TG4TddRqNPb9M85jn93Rby4CR5e1SoEM2eUawag8o7fWKmVHgOQH3N8quIQoifiXWdK/TgJM1dma
YbtfeLgfV0wpoEW2ytRG2JKYL0UmhPAZLM2BLIz6M3/k33waaGUuXl4kZNOSXJX6fYOyeIZYE10E
Wbsq9TI99FQq2tV2q2OqdAr4eIO0cFLsT9hwv3ueKFU9rF+gbLADfLxPJedIHOa6x0QDwRq+De9K
zqn3r9c+UhbM6GD3QWO+PsM9/AyxjXSqqFMsluFK0bAmszgwMsy2ouimzM+85LPi5TelIN86FGLu
jKPquoFazXROlzKuIgVXyJe6WJQ7Eq+6J9do8ii3q8++8OvQzcuagWB3MV3g9ECocPUBJJatEY5j
N1FuGJUdzQuROH7O3OMnH4PzfCGrKoxHvel5bd34zsOWVzCzbUijT6y8+9maWvk45TpdAOMuZ6fg
zO2Gy5S+W2ZG7Y8b12QAE8rUH1yI8pDSO5KfOl08Ubi0X/780n6zd2AthwzwcvaC31yVJlggiMGs
1SbSW0WRflvaRuh0sfIFDbf8RG/4m2tdNkYOBgQlF++Bj6sQFnyLHVZBcWsrSTho00pIhCJ20HY/
gz1+dylYl+xPSFsvWbAfL7Wo3VAvRExHvxAPoTpzoMaugjULrLI/P8FrbSsLAq82GLvYftH0UMV8
vFaVJcqkzjEf15zQUQ+2MYEX2AzasHJ+rQd9tUKztxqsdsqFwweCu/1dTYsS/HiqCwKxTR3rE7me
BuyH8PueIRjzSrIAPnXz/udfq1+2tI/7N4HRl0obuI5N7xqe7cxFWEsKIFJNdXJsJ6N9IzFTIWRu
hs0yZVnyPqpp/0RqJc6OULqUoOn19T5x0u4W5X8SpJo63PfNUAQVHkUPTTnKkOgLcbAz6d5Pbj3v
VAgHIdLS6jjZpJz++RZouD5upeAFlFI68yD0ZTrh4tf9Xy56WRR62UaiUaxAn/rxW0zOc+Wrbd1W
gdl38YAjpl29k4XY8siLJKO/XrtJBiB7led3M3HdgdsaTLDzdsYCtne91A1SVzFfUhcjCn8y9QZW
QmM71S5zDNLulpXCZTbLeY483C/jLeZMirvNsZNeNgTx9G+p6bbZpkDKl/s0bhAlTHOFHek2x6JQ
nHu1SOtDh3XWecEL9pzIHvtpy0r02zy5pMctAj+zoF/p2XcdMfHvVgq9PmxiOwsHx4NRR8qej0bR
OcRe4TxrJhYhzmh2PvpcZnjdHMW6JjZzp8VIppWmfMzKRPnutrHB0sxL+cMR68Na1D8x4NJDsTjr
hkAhP1sKD0tPIvtopcf1TZ17ZY+6DWJn0Tg3pa6s3D+5X9baf/diJzsbradGAAoCohvo43NqWKWN
5U9q73VPyHPnKuu4K7XV3cd1Xt4S+lxGurLwOqY6Vp66Zsm+LnoHL6BRMztKrVn5aemCwFNvMCUu
dtkyMLMsvaesM+JbAp5K1qtZNxvd7d2WkW1rbYdWWFBMSA0P87HFIyt2YARAF/Ay0IdYvnmdgR2V
lFYazO30KlDyv7MQmsUfrGr51s9mthd5p4wbupBiN8YG9Aa3t61NDefigaq5HABl5Df2TrjS8zDv
AfWMU1mV7YuXyEs41TiccSGOGdrqxYX1OKVvlRk/Cke+eFVZTX5tomsissptbPzNtPlWTBUz9Jmx
PXmq6yh90xOeEZYZiikEIsTVLlmBjYVuYjSgNndKV4tTxgn+JbOLJUSznB3cIW72ilGr27oy3fPi
kcjukwntfrOJTt2vwoOkolz4iZP86rREhtiVkuJLZX3PsVrbxsNsRJWN9IrT4dGcmzdnGKqIwa/y
OMiif7Jyx4jEShM66s1s+A1GZzfVqBINnZByvRGaLQlf6PR3WhZxnxoFY2ZpFgegPH2fdHb+rCmw
ClY62ZMapxu7yp/WWOYQbKfhAF7b14GtTGVY5/rqw+sjYN5z7U0mYvz2cKLueEi2l6XbfswXGDSd
7RduDtEkSYGz/WSQ47gZ1LnFj4VkVRKfFnVAU4M+OOAQ22mD4r7PXVbQ6pguIWTpGhRzbAVtnWpB
uxLwR3BSchrXTg0dJ5XnNDXQfq0Zhl+koWn7ddUWh4wJ1T3iR6IQMEXQmyYtF4pAzmZdE7ZYt+Mo
Ata4tq/6vIXfIg3lBXvCM65o65d+XtrdPGfaDzxU6p9xYiXPCiLt97W7jxVH55xn59xp3phs49bM
b+c1bk9OnaVqUFQDjpx0PE1g2R3/7kxZaE1wIaFttTcoIFSyL7I5wpZsPsD2Vx+EWSavo6boG1lO
9X5p5/VgSvIr8UjnGJxaTT50g9R/2GOlXggzcSjUedhatf5FqAYouVJ3DCP6eViJ2EjV5Vg4JhK5
JYEHUzRNOwZ22znP8aSMX4gUpcKrbUturAWPDELpVBnNg7785SKHFcE6U80UE17XG6eVdulXqO79
LlmM2wU3pApStjnf40W/fhkzfOWQoulQVkbZ3mUG8dX+2M3Ku0b2965UYevkGVYkLfFPJK3jiN71
rLUQNf8cIuvsi0CdJkMEsi6giNdZvolnJYtMipmDhc/RE0GPFl7msA4sFrHe3mGgmSpMYaVGgB9+
JlsUf4W20cSv+M+pk9mWesg7zZVXwXxbxzBLWuPJatG8+7znYs/L07ttM7ZylxRV9d2mWXmUVJHv
ov45TwUjhtUsf4BNGhsnc47FdELALkMvN617YbD5zmQcBOmqNEFZqs5jp1XecRhGcq4TGwqzNUk2
85QE6TdbCu92aPP6MDWyOwwt4kHMNNTxK0T3+axVgx1YMj1afVJG1ZxDn8e8amsQzRgsnjMFWtd3
Oz7bceso+rhZV5N7tQirnkupbDXyg/fdMlxOEGqI14nwuyLogOceMzF6xdcSGsi2cPQh0sypIid2
JBqyg6BkKe14VmYCrJdyab/hBMLQJB3ze52sv51wnfax1K1pUzlK+n0xcbpsp7zcdF0NS08v70fH
fBE9mReqMk3hOs1wrFIdu8MLH1wTwVjk3GlMe/3NLE3zPLpWcqiM0Q7WBE2fP+tLurcWQ538Fgw3
DxT038fW7LOnuqo1yOZCKU6VNKdbNPB9cxgHONIb/gMr1JNZ8hLSMrlf8VULjH60N5XScLLhBp3z
k6zsSZ8cdRsnxvzUN4q7i1NXbsiqrUJHb28UU2qe77QJSDcRdLDhncYmO4tUecUv7dZ9Sp25um+G
uO2CVlfSbDcNGtWpcIwfaJOSrVkaAjrk0mX3tmalYVmlHcGuKYmzeAe2e8sqmpCnX55MVYkWxg3v
BnDPfq4kxPfStOTOJmIZFpjsy5OEM/M9jbs0DdbWStawNDvYY/NEexaijtc3M0yNoErK+mepjNpN
a6fWs/RqS/cHTSYnWeIu52ekgbGZNnIMxWi39qap7fFeJq0erW7T7PUqWf25yfTjgnMcul87vWkX
47K0x/XYV9ymIhrao7m1MRixyeWMTeNN0AcQf1HWRFKKmNPWUIuQKNmEfdaqHkjb1DemlbbMY9tu
PbJh/UgNr96sVCtHbM67iEj3+k3OCQveScK2UeR+gCnpm24nT0nG0MHIDTLWByfZgAMvgTs3edia
xnsOkfqL2iNCztdR+5oJV4mG2HnRWljlbtHpPiiSOuDZ6xj7bPZmf2kge9a1l0f22qSbRE5DGNeW
EmXT4oWaVhuYYw83+jQ1mETQOgYJu5+Pl+mErrMiL4tt/5ExWrXLkz49r0OO26XEJHXbOdK4LYhp
fDDgfN4o7TKxf3kDQKDjPfRtDJ+KedwQFPrF8LpSGaGqi7tn7TdfUqMntHnq45c578S9MjV5H2SN
08CH4hEJp1giS8/H0MnsPnJ6GG1G8ZXTj1281hPtydQK2H5isTnQVJXGREvq7JwIe09+M74oYn1z
U7yeMKdzt7qAF6zVjQzi6UJ5Vnq1f6DA+WkrVfMq17o/yrT/MsZz/w1/hHfRLpTaDnugxv47FVYW
Vr32CsuvuTPYFzZ1Uq0PTkFcI9qibU5KyX06rmVGGkpC8npXzX6l12ugjfYUjrhRUYTQWPfeUJ1V
G6KOaQ/dJu6q/uh6ibVNm9LbJjEh1SLv9xiDZWeakN3CAVv4sbFoW2x8ki89zp37pUofTKN6Kpe0
DaUY2gOhnUswm3F98oxqvHwDQ9jF5vtIhgS13WxvPJ1/UGxu6qrNvmVk2h5SisdQ6+04yt2VDNM1
dTdKLpTt3BNIPtuVx2Ywi41e1ZdCsz8viAf8uh9ePFXOJOpa4wFtdotjsxa7gQYdu/A1O/NUYrjj
MDMV+zlfCL33W+VCLHQ0aE2olz2CyxNvU4+Kfc7LIQ20FeMzvMeUHZEv0Kxk5Zxzd65u59xq/2rr
2t459fw4NrG11fJV3aZjVn0Zp0TuJlqfjd5MT5036wx5WuuFiOfi3CcQcEUxFecEF/BQzaLMrJdD
qbbqXi8n9aYnkGOXNs0YaV3iIptysxATUnFYq8T4a8oMGLp2TkBHdzHLG9352TRxAOD5t0TsmOmB
Ie+IN6bxmpWWDGejXDflAE990uIeSKCJeozmghzSX1Bq5UyVhF76xpuGdlP01rjRp46Y9MZw9lpa
/qUJkj+HuINMqVryEPcDsGGuFRtztJL3aYGNbHd1yhzUKF6EPY6kx9jNvYfD/Fcd7wizs+rdWLnG
cZhiCJGE3vu65cmDIvGajrIaLKExZ4x0WkPw7sq18KtU1j9Nz8ngT7YwndddOgIzZ2oEASy98eyU
RMCEQ1dFtLZR0rE79AvVNNxzuXW0Rg15ZUSxt0pPCT5ovje5O4Nn6nM4uFA0JIWSGAIlK8hHhKWc
F1j4anJeQmWBYFVNBSEfwmsf5qJMojZjL5yqot+0TMcDz2HvselhwrysmrNdzDONqTug7M2KGh4q
FHIFgsFW6fERhPQ+qhlMz0Kel7LL7hxb2kcwGrQgtrGyTu1D7yxujWpvam61zCKBjQowIi9bYlNM
2PEy0BGLLkkeSnomnwtM4YC8Hb5m3ae+O7tRqSAHnNUWHp/oVN+N11PZZO/qoto3ZWdKAl7yG4l9
oo+jyXezG/LAqYozDkAe0kNd/9mk0FnHrl7uV8cqtzqp5F+NbFGOZdOsur/MI/Hxqj0+x1KvTx2j
lxAnx5tByldmAq1vCvVLXRTyVhkbHCpSHf/k1h4CoSZTVGqCfl0fivtWNpzbgOC+OmhvZtkak9/H
5njQpJ7RmHfxTtUzkh7zudikZuy9TJqeb8o8+6sgf+zUCfDKoMEoMnDwnvdNOSw7a02r75LaakuG
b77X9DYn6I34bV1nz3VUihW/xw1oCLqqM19NWaj+VJXKJtb06lnB5/DoCtvdFrG9BMmCuzSRJ6Ov
z8lyC2Xk3U3aJRzXTEv9nkjEomubgL5Ji7zUNJ9Gi5a3ruw21MbG84uhyg0/s0uH4yNfX52Rt6W1
w+qjAk+eG0I2tGKcI7KWmt2ESPumdNf6uaqHmgOliUPZGsVhYha+gWCpFjwt+8mW8W5pJtjVZmrv
Gk/2b8OYDBu1n2+aspsDpWZxY53b3pOHYv2llt2Lbk71SdYOcWrL3AerO2cHr4rtLSoeFFZ2pk/b
2RbjqY8b8biQRRmMFf1jMJWzW/rYwBRHI4ZjmiTpz1VlwoKANcEQ0lYDIuOrgxqDq/qybuftYKT6
Vq3mNSQEO2q0Wm5aFxxLVyBqJqMwsYMZi0i3zPXnTEV6UmJHQ0MdY9VgDI+GTfgaIyZoMdDhQqE5
zXcjTrD+7hRBdcCXB4RkVb7DgOQuhx4Ao4fd8YuTzdPOMtvDiEAbX4tJPxJh8eoV/Q9Mvp2t02tN
NFn9slVXT91501QdSLWC/l62tvyhQK+qAwXTnWdyv9MvpZv3363uZ9479JpWo0aYdvShXttV4Ohr
9S1pugwnEXs89HIyD0U3y7tVXzhCJoz4NnrsIcTNNTdFR5DYO7XSzGC+9PJtmjRbcLv4IZnYvOJk
LaNsqPNHTtc5ICY8DvOkSIK4LebGxx2p2ZZYQpdhoeDN4zOFomBsLmT/apoj/ApikKgiRWiRpTxW
bTkg2n/vTV079JMX74qy615App1brM29ChGverIMLzlNTYl3jak23rbPukKlQ+9TmKx0GBom1PjK
+7XVNrOPSVFBDH3XMGSzzMUsAw0X14Qf1LVTKPSlozpmBIdKYVr9nhbkqZnmetuAVO+dorhLCfTZ
4PyabNPVLQNzKcogL9ZuqzZrsYczpHJwuO3LWjUL2edxN5NT7uWFEehlsmztocd51NJGbfEJcdQ2
Y5bhE+ExESiAmFpijhLHQY3iejPuA/ZKUB9Z5VsuM93Eroh3Wp6NN3NcqoGeruamrJxAg4kV2F1x
dsbs7WKmD4qIt3QNYrbVEMdgLt35GqnGe1JBxuNkeHFUTuZdPzU9KE1P+Yly41mVJt606oztezwi
d2mmeP7CcCQLKotOulHt7ufEoOut4Xi8zxW5INrNE4RYbYpKJDHOyOP1r7XtFGwLVNqGX1V6/qNN
Em3nxOar17bVZiIH3B9hju41tSj3jqId0RZ9qYVb751KtHgKjs+NphXH0jRk5KGaC63OXDeV5w7f
JMxyd7fE07BpTYKjYCddvMqd2HosZ5z5S1wv0CCU43mGlHbA9nHZprqZvmLGTt7R1Kdu2AnZnnXU
kBvHE9lP3c2yG0V27o5OS4Y2FR/ZfkNzpDJo8FZ2vEiYiYIM2TYPVbWq1LCD8Qyk4L05bqMf+9QW
Z0vOzh35Jwxs8CPd9o1LHT4udbu1BZ8s7ZS+xUV9uF9xorybF6Pw1xREx0r68VKLWUcxS8RETmGM
b4WscTFHMmi6/swzfFQHI8N1akkI8GWqm/nUL/0djrocGP1CN0PdcIjHRJw5rJ1AdWPn2A12m/m1
pjjRqBfVvlbwkPSdDnyns0T8dXXSZo8ntrp3m0R70cCYtsVaSI9KAt1lgPsLLTJMl9c+hmGYZ+2w
xSkRLY0zVA3k0wlpU+3kX7Ao7R+13uxukrGn5i7zaU2CmZ2sgeCv9LbvJaQ0IsOvs7eEGKY+QBFS
JeHiJhiQMwULjbWc/xrSXOHjSctdsWj4A2NINd2uitLfN5h5Hsu4bp9yLSmoJuqFXlAW7aZLbXks
7AnhHCp/xBzOSj4fcitN+z6RPHBCbFO9q5UNNJ/ac34nl7TGoGltM/uEuShFgNs1+Um4A9P+ohvd
NHRmIkjNTHY/xVj0Q7Bosj7qObF2/pxj5e9jeB1jBpThC9nRcZ9UrPC7MzorBDfaZNlR16nO9yWD
QbuyL/5MliZxj9RhdqQZJufqrGhpjLROk2pgFX19JC3QAikSSvekJKn54pXV8BeOyC1oYZzkLnsY
M1IMk9XXUagyXCvJzx1zJTslI3yvAgeJF1xRup9khqivvGTHF3rm9ZtJRyM/pnnbhkwoEzfw7KEc
fWEo0IAgF7pbQUsHfo8bdJwa+mNb9uKGqBRydcYqW9D06o15TkXFrGpSB0G9hAeTEabjhRbsJfNz
TQymDLqmgqdr/vpdRiwtJMe5mqPOLLpvYpktz88KyT9RTmUPUz1zJ1js3hrQS87WmPbAI14aR8vs
zM9NrJfqDgmFd8j7de183R6L7oxzmEqQqJgRDuXtBGEiVrHZcirGpJmUqXiUeVtoaKVyc1vlSp2G
sjHKR0Ml9mtfunGaBYN0eyNUi75H8FbVhr/EngmyofPVx1gD9aEQDIU4EFJIk9UCn81z4+roTKJ8
7FycJNqxmq3N4Iw8ELEIHqkG3Sih/G81E1EfVvSoYTsqi0owui0EEy+/TUA3gthZy0cgjeQrMDwd
tKe0JsrjSX1thCMO4Of51qvy8kWdc0lcicWcqVSaYRfXy/CXmMbhRlvm5WBb+ZgdPca9NwCy/PUF
aV/s2kws3cFjndLRx+e5YWEGEPQh4nlj+82uqUy8PE/ODtxcTDNQx7qxzRi3dpbkXSMf+2QtOZwG
SWSe3PQ2wBNSHRqkTQFoKQMM28irUOXSPDo4M+ZBJooFtWQ2shqT2GJOKVz+2BtxdhqBxl9ABLIs
6LOW9KSmFPNb41ndUz7Vw1+5jHUHiM5Q3hQdWqbVGN0TqKZCc7c0dpi5heEgcZTTc68a/ReSX/oA
qwT3hZ7BvnGMZF59nN/PTW9TH3RENnLI1woRFIL9irEp9XisX1gTJSr1bZ7msMUE+jNSR6krBzbS
G76DoQpmwNkCe1eCGFEMLSR26C2eIuSwuEayG51J/YrMMXODcoABCILFyuplbr64IPR4SnQGL6LL
LYYSvVryMou8PcoMeq6x9CJ+gGHBuQsYXN1iia6EnXTTs1d65Z031Ij6tBhc1VdmPvqV9w0AWi3z
BgbDkh4giBF51VUsAmG330p9sL8TsZGf0jbRgSGXie1BHWA9DuQZVsijPcT465L9D3Nnstw4sqXp
J8I1wDEvGwTAmZSoWRuYFAphnicHnr4+3ltWVlVWvSjrTW9ykRGZESIB93P+MVvgGFRenqK+61Sy
ZjVG3yxM9zlJFB55m2AlqulavgTaiwTuCWNEbTVlpr56FZVOr/HkauUOjGp+UZw02xEoxAsLYfAE
PTpuaGxRP7kWonNiW8XTYtrtc+46SX9Izd7+YdmZMb1OA+9GOiBBZiBYFUSqSs1kNiCn2zJHx1lY
GxEGrRUc8b1YVsGcVTei3+NISW5cRS1OzS6PyC1fRtysjh13p5j3o9zMUByfScGjncNeXaqct3Mx
6zwkIJpTN1/id9gpPk7SHJfqOvfOwtCRxGugwhhl4T+J6xEB2m+jxrUI6mjiuLcanUe4ze7v99Cw
6Fycu8y7Wvo8vItZTJZsSk0DLZ857/lD+J+6y/yGewtYeHZF9zTQfQEVFWVDmN1P5ooLIHRXKU90
E8Ybt6qbW5VWEuZIG2TAUM8NlFv8MoizuhVZtZzpuOr4DND9PvQ21UGfedEVKStkgrVTgqvfESq+
JFkWw7auEpahriwtZ7OIzCquySCnbUt0zF5Vmnrv0u97GNaE74JLrrE2fMGA3ATn6aEp+aefrIQH
csKn0bUwLc7IdNU558yo5hBRW0V/ZaVUt0XWtL4ZK8mt4/m+tjKPzhhtp2BITEIBYg2yTDJTb8p6
5UNaRFoOR3uq+4VA9gqktVKcSDkspVosXl3zwImJUDpsf9m0FQLO1a/ylmFbBSXdJtA1JwjT1fEy
PeckqWwHaRcqfOTNw9g+y0bjXaw6y71OzTT5fA7WLmpJg86Jxm79uas7GJGeQEL4hNjTHWRFQmvM
Z4One5v3Shkzl9XmV8GFwpSsre2uiedzVnb9dIIK5coaLETGlYH6j+Eh27ky03djJs0wi00elQmG
dtM4MB8zRbO6pybL/GKog8Xc2HFJmY6OvlFfiicGLaqmGHt4eIeM8MswaRzaoma74MJkOhRH1vjx
urTT4M1NYkgv6Xtk/JnUHsCoriNl4J5DuLhnVdwNJEAigW6kchjHuT8ATfDTmIlO0AfQuLKTBbF6
XmlPnPFE8PQcVYNpxP8SMf6vfHX/b6a5/+Ks+58tev8f+uruKT//91Sv/zP2Q5f+l1Sv+3/wL1Od
Zv8D59tdWYdk0finzWr+Z6aX+w+YRBd0jLoe2gWwHv+Hp85w/0FOEJFdKo6Jfw8C+/dIL8P6B/0L
98ZVWmEoIyEM8H8R6QUd/N8EgDhPVHTuMEeoZfBkmfdf/09q5yxOh4TNL9uo7hQdek4At1gCOdvv
Ed3koW63B7frt6rOrqXuUmnQxCU/7TQbN5MgV6HgrXx2KQQjI1dJ8hdwK8QmLSXK0puT50Vgw00w
20Y6wU+lHm8ACK2Nm/O0FkKGafrcLyQpIFfZT6ibOkP3rDqJAQlRBsfTnvB+T+TvQ2/SZghC0I2H
RTg4+aPcMyRuJKNP/TrO/dQ+5MlVjDBf1kT8NzkVnN2bIZe3e29WZbwpWs+mtTBn2fsWPHFTqOvV
sFjrqZl7E2TjbmYJG2oDyXbnWXG9blX8Ms8OnGAfUptJDe7ybas1YatgHq/Qt7BdTYuyE/mQsDIg
FTEj8gs+6wpl33zQmk/YJ69JnXcLwJlkq1H/GKufBpyzkm+TMgp/yYW+s90SugE+4l5G3Y3qCz6f
bdXPL2Nu/GF7bLzczV/q9SAWx0/d3A3pfzsV9OXpWVVvFF0e3VzZUXuEU9ENMdfEh1lQLEYZzc6Y
b7qMDijM5auNqbp3nhnHbSqbAsV0AM20jazltcswHFdaOW6pHPQQEiWPtHyFXaLuFN3etqI8qfIz
mTL3sUDE91o3TvsMhzOeASVeh0FA/QyfMT9or6rUgzQeNrIPAbiFUAjw4QkrOBwM2RtkFMD2J0Ps
WzFJMFFX7wouZQCg1VHOeb8eB3pc/QZQvV/ng4k8xs+Jd5io5pqcNn3tUFW0Mxu6l2E5V536ocNo
PRtZi3RinP86zVs0wtHK5avLMz+OnIcxKx46AkmK9hE3j6dEnacUEZi1jGnvABAl6rHLPLtcT2IF
bOiMZ2qm+lc5Vi9Lkfds5/hg0nrJwjaD4B8Ia/XGWttKXcPvgzaymkjLfbn3uM3aOV2LR2E1RwvR
9aakBHBwDJpqUb9qjKpsxP2Y7srMfEQt8FrXfKQEQuT5wSgEzYuFSk74FtpwHyFmseJzY+0jC0i/
BHdOjB1TrR8TWN0B/zo83Kb9k8UlijQEGZQalgnDbQNzcIS/D5dpOgqLBd3tn8kLRvb1Z42P8ZK9
iObIbz1beg5pMhm+NX2u5bfbP1rUm8DF+bLeAsn6iSa9OD9iEfLkCOxFXPVxVoZvLaJPTILeGslj
JPj3bJIZTo1N16NeiitSbVC/tOlLu6gP3Zq9LbFzUVcjXAkl0KwN4RKal8h249iHgsSEk5uuXus2
z60VPzb2XpegRuD1dBlru7InkCOWDiti1jaemNiDGl3ulF75lamdHk0ne9Dy7qy34y9qxc+SHj0U
Rtl7Ha9EJSdq0E76Bdp+IOwobZEWEWLOEBC/rzRoPM5FXW3Z6QZfvc98+H+puZumA9k6/bVc3THs
WmRUOKZ4tTpJ8aPisE+53YPozadOr2+5M5+JsNpmRVb95usCYWbPM3niMaGHIno2QYIqUBO+sCbt
bygPQ7NPDrHa76ZEOVPY53cOUKTdf66sDQTFWQ1xFt9agYI0Go6UZT5FgwPzkX0QEkK6CJCtpD+C
stV+3CjOogXx6My+oRAKc08ea78ikOYY7GZTT+Ja6b9zW/pzZsn30TjWOI6KZpzeHH2IAxbb5Ifi
QqyVJhohb+0Wd9nJfMH9STSfbndV44GJfdLsYJ+0DlgjqZwaSdYwYApT3W1f8Zi2jn1fUll9+vaa
ZwyDhOOoaBUIbSZU9b0USB5Ib9zS39NzU6zqHwA5nVDZwtj0a4tc0rRRf7wJu33P7ML0oui9Kw8k
CTu3Nv1pKHiII3p685b5ipcs2028HI0kTM9X7GuqHvCqIbPeDvqfutsMMa9GwwnZHpei3pfx9Gll
GCAQjOyKWD/kvRrmPIYsDxQDfKVIXZO4CqCOwNZImUGDFi0qNT/GuWCglNFK0KCWbNXlvec8E7by
Qb4SymgKBfvSyCFzajug6hNtmDPfoG8D4hBPwoFRL7NbYlpPuKrilDKdGtVi6Vxo4fjsJa2LyShP
Dj8eOg1v6p5ScepNf7QIPUwOQiX5yXl0jPijTFM/nqtNlDr+2J8M44m8Jx4wlUCp+NPIWGlzhsAh
38Y1qi7XvboWg3S977tTH79HQ/upAL4m7WFi6zaLFvSn8ybNDpAk+ondgYjEF+bSrV0rZ1MWH6kt
91b7Uhbdu9Msi8cpeHQ0F7lmrC8Iku0Owq7OvMYqwsQd7IvVxAla2zuh2SFAhSz0+nk6KXP+KPiz
98baDCAx8bpDg8Z+Sl7TvLUTd0OQ7KUACq0nvuXF/QHED+NWEMDdsReY6PiSotiOU3pE2rAfUcjF
DYMG3qqNiY5+71YE5KRFtiDpyD8QST9Hc/UNTXeUnQ0oXEZ+SbRGyROsrFYI9js9jRUoTu78CJlb
KH6Mn8Fy3wbNbfjxhgP6TN6gHhXiWnZWuAhNOUbKPU/Q5FFxK2ej3gODig9poQxe5EqsFJXnxly8
a/Ei97Lt79wyWfuoXimf5YdRp+dW4txz0XNAXYeAY0Fmd+8mwgNFix61dtXCdmjCBHkZUVntgiCx
SLeUyb8nwxoioQ8JAdpQPAucKMNIbkc926Az22TW+DpYE/C6wYfftEBF6SrJwmEyWesgd7RjXVfX
MdujE0K/NAt129p8Ou3CnpEfKnvCCQJWY8zHtNoyHdR4S/d35xAhK6gxCnu7lq5vyfSK+Bt0X/k7
6Z3XuDbZWemjVrZPjV4+Lsp4FZa8KUkd0I5afuhIQ4vResrbgS7W37LUt2P9qy36Ye6PWvwVmyM6
tmo/gzZIZd7ZLdjw0HEinBqcyTFVX815cj4jcVCnV403OqqMTQrJ0BzM5a1CBNSqyy5nZ4N/r2DF
EO75ivuqQwA681dfOoFJOIvIL5TGbFAIbfg6+e5IwVLN54yi3KqWu1lLuC7KT2S/xM6rCB+7AhkY
utBad1hGHco15LITM0Q0w/ZRW4uNPQGUKuMT7lgEqvDZ9KL9qg6v0pgfY2M+pTWro91NlyzZk0dw
lMXiw8ipFylbPx2NPx0hba5UjXtW1g5laqjqMadus2vw+UKuoZ8wK41X+NHKBeOb/K6adjevI7lo
pLdrjjiI1NrTjohgepWhadUvTtYHuERuWn8W9CasiXgc018bPdVKfp9bq4c+EQd9rR5cTaTAzHB+
HYwn2dSgbigOrCGIqNjwSC8KKpOAwdR9NaaOtpaouyhFipq+p4Gjzzk4DVNBRC8pM2fflRZ5daTO
ydqTfBeZUzvhgECp7A+6eQZSJXCr0H+taH2pZ34EgPINql375mZ6tLOIy4FsFQ81QnxvKh/Npvu2
HHXwXaCQjSXrY5opCAncT7kMwaopV9HdEx3z/Vz/mHXr44tnE05opSrQ/AE0bHozexrXlwqBvIuw
WNT9Xs9J/VsFFubaOatgDFrXvQ7Gukvd5c1M5lekjOci1Y7cE5tZMNfU6rHVVT8VyZkaZvTqQnoa
oUZYwMWGDNSZM5tCDTwBYQXEliSZ4CAWTdAQJthaKizWmHqrRbhFp4GZjM9Zv+5cJfdZdZ4XPnIF
EK0vOVSy9U58C8fvByK3rGl4caCmPXCqJJgRk2TGXRkUm36TDV99yhYwj+ofRtcO5JfzP5eaeolR
bHJ4TNU27e+6VwCFyldiQu4sLde6DfIniEmlPZJXm2JIXLYtdaa7e5vHvsgo/Bqip8K6Zx9JpdpM
fde8dGvHiZvU5WxflUXm6JEz6Vlao4bGdG/cNSnXWVUQx2YbaZROk+Tio38P7bFg9G/5MJJKeZNO
HT0ogmVv0oVXrIMMl0jfr53e7OzRfCZ+7uKAePPA3zl4yFwn7JRZI9LNmkhpXnc1MCF44xg4dqK8
JQ7rQEZg5KdiuQ+ZCgUsTCZ2StiuS0a4k5jzfl/kg+M1OfZxx7Apaq8PuRvd7E4nFpaCYHxYlMZU
1UM3RTkq4Z+Ubt+iG4RvGUQFohQn+q+svjQ8ug9pFvc/mrn2pHFADZPisZlTRrdW11cgnkzZOrXS
49oxkLH3yBd7AK2WBMkTrLBDNKCC6EVVDuZkPBOPlkD/OoiZ2LTMChWFFF+kXughPR8t6iqh+HM7
u96KbcWzp07fM/9sG/Iq54Z2jAVri9e7q8OXFDZVB2KEoajN96ndPfaqey0Z/xJKl7V8+rFBiWcD
3tjqYhg08Zck5FO1WlfQT2ZNXhZxr1MtmR4HTWH7q1OEtHOVXJnj8d+z7G6Hga8NRsnaNGbZh/T/
QoaZFGENav/ZdOJ97rSbjhQUz8qpbttg0Kur5Mk+5ulvazgfHUGds2v/osL28yr/202mh7L/C4Pc
TpR/HPc1nrVXXeufusJ4NmWZHKIl+aPY1pfZ9Z912X/YynhD0Yaa1xDXMumKoFutrybmVaD2eiEs
GNPVQNN549Mu76Xpzx2GPCZWnfq0iSAjmnTrjhZahGuQp5hnfLwMEshT3zrVjMNaSe9R5YWfOah4
Kc4mve9RNDLZ6cVno6FUj9UJ17BJ0qHdWoFZFIVvjf1ZMRXzIvqiJPu6Dl0WhbVGe8/1YRT5Adjz
UKbjdyKr2bOrteGQsSTBkO69cIjVYDjUcfxWVMlTXRWXyOwvDZGBZsEw1aw/E54pnYt3k3Ra5CGg
8NuB61oSdZ4vc7AgPlGLbMtWfivIAR4o2wLPWL5mZdqNa6+cbCf+TRlztDg7Fu30UKnTjztYrV8b
iEBWm7b1tXp3VjtULTImXVtnaK+CikbbLkN5qaMT86oGZFbYMZoSP860zzQbHlIYPXPF5nO/SITV
BmhREPYb92WVigGxHgrD3Xa9yZOvHdCeH1UkfWoxvpiiVLyktLeRtMPJ0fxcm32Uhp6d6huTUZIM
zsXLrWXXDRLhOwjRqAvq63GhpQbwhtazZjdeNw/7BH12ZttfRlrvSgfkOOUmHJr9qANpyAjTgAu9
6C1ucUIVtFmmSHvoUOSZyIYGrBmk/U+bGqqEGzdzEJoztu7ivhlPNt0bjKIEIxYLaXNJNgxvTETj
yW3FH4O7js5yX0NU50GLgKZNsXmZFrJT2cSltk/0Jb3M9n04UfTEQvjfOPLRnmNyg+CR58esx9YJ
mvGkt6TxZqq+vA+NOMwNWLPEWusNU1Jtxqz/bnEgufInQ2KKCeQ5SeVlSvW/dUVWnlPPcPN6g5TS
NLrlJY6sOQeQKgGaEM4yYoyLuoxcwMha7KzFq6r06q2NqiN/7WGTqf1TRbiVt/KSBMNMnbXU5XWq
h2DCsoGFqPD4zdeCb16h53yu23OipmEO7b5VB0SAhD5ZvkGKzR7Nru/M7SZO+yApktfIrEmlBJYZ
Z9M8mYA5l4lXAx6dISNb4N2cfdcsRlgZPcQDhq6D1de3bsxhGOFCsUhUIUE5OKQHeVh1LuUcCtkz
qyx/bjticcsFvaY2J7mvNFSF+UBBXlrKP2XdQ7E1w0M2LghoQSkq22AT2c0DIcLThLtBjUM1ivM2
SCWP/TBBO3LI52+OANjL2AU4rz/Ghex2amA9c7DKbWeSNknZxHIZzV6+LFDoX0qhxr95Bdw5Xu51
Omkb/9HFkG5xhqBTzs164yQsWxymh6LpPFxYh6l4NTX26DraxA1csDOaT6NNqusgdzl1DNtJ3/fS
+NVJwvJwMQelmT7SARXq2RpOUcxC5rbrORmbN0VX96XS3WZeYm9qkxsKAvLyI/N3SLrtfUbRrZlA
1VOSHRVN9RGSbQyzv/tRsUX/0Ydpg9EsGAr95lbT4petjtJo/kFRyy0KwzR1+TG1S+x6a3TLjPZM
GNNWlUBTCOqK3TTw6Bf3zyUp0ltXquc790jwIpkkSqunb0X00WfyJIabW95aygXj2QxJvdWuAFOW
GYNzFtsGwsWz7Vb7XGHdN31mVgGVv2QKFxejl+c0+m70p3QlkTgnTyLt9PelCTrzHbGbB6YnsUs6
U3ZJpYLQr2QVThRfqaKAUA3kteP6DuhxsG1k6xoQCKkNB7vm+is0lgGtfZoiqBsjNT8UEra9Kr/7
45jQAeqxADi3tDGpH7A+UToMXNxuYHWC5NahtEFW2mNmPvex7ZscZgN37AiYUMUpMlTt4FigPfdS
uV4lqxXzgcK0J8oZGEEYe8zCu8UVmFYn9GGL80bAQeeZkePNCm6ohNumQbzkVcNHr1x7UGk8MA61
dxY3z2LKLQO4hwTJN+yV82hFseGrsZzfk/ixVD7rQQRz1YORxL/3F8yamo1atVv0+u9DwVnczzlw
/YL25EnazqGHmbMS1cPisoGwm9w3Cog5Q9XHEV1/jnd8M01RIJpi7w4cyfPwVHNcRMtzZkV+vZqb
mc8+k8N5moxtq94PaHdbyT9SKz57N/HX6N0CmBgnEt+dvxlbjgIAmo+0KePxQzq6tezxkGNAS0ok
7UEunhL5V5RfhfO+FAQrJz8D8QguehJtFBs68/r0BVRDLdMtnsZANVYfXOHSFybKF9YGTbsYrhLm
UwGsVvXHMv5tkOjkWnlG9+TVsbp1CPmOlqXzktYgiRkJdusiukNy3WROSMuAbeUhiy6fnBEfRPKZ
CH1fFeVemR4KDRQ5t0bk6cYuJe+6NS1MZE+O/lXQZ4QNKZhqcSsLlvrOULajgPozuvzaI1SN2Nu8
rNIDjSh/iTYFvRL0szI+Wuv8TTrLT61xE8q+eSgcAXhjPJilerqHgbdViuJlhZwosRB3qnhrEPpa
7Vs7XSqYkGh+1fQ0bGIsZy9jm2868VbN13kg/L58RbvIh9tvDGstH1ZlVA8YafeKvOUTdITsra0l
h6DIydtJp5Pa1YDCsT/p7+k67NNmfi7EZzEvXjbZt6k3thk6IksSWxgdY/PDSJ1d1UwZvIv9gtB4
9pa5OFV9tk3b4lgP18gd62ctTcCclF2b2Z6GdLPsXd+OntIsOqJVpSVG2epiCTMzDqhpw/MiuPid
zVA9tIlNRFLERXibjWfEDZ4jRHm20iAePkdxWAB8h70yoraD78/nbDOpB3geDdtpEhjasWzOK6ae
DIAyOeTOvk/plowPd2VlkqGF8Z00qCoye6+FVYam+qlwjWenpj7I2N5hzabu4dkgEXJOg0JFphsR
KQ1l1iChzmPfaVu/4JG5r4aGUu/S9SfSJS4o+VhgCmpRXRpItgVCnAJF3xjW8x16Xi+ayRo56yF6
pgcSwYJCo7xG3yVGeunas5nDYuGC3WQGoxLoWupMPol+e7s1ry0DU/TGFYDjuQrU9mhWR7NAZfDa
K7t6AC4K9RStbPNXVq96D/EVpII7sLFvRBweuYvOUQokIqijnKxQWfPEK5XXTiNzPoXsmMrUaw0i
v9ft0ui7ekbCijCp7i6d4LmNt607f+jZ49r7C/nLQCyekTWnqsKZejeS7wedgyXlmBKh4dI7J7Vv
vOBPiV2Rml4+uIwQkBVQII7paa59VKjyJSGXNHthlOepyFwvce23ZZnR567jjkZI5sQ5yOt1LxC/
wxYgwSawiy9RxXeGhJZ3Q7UDFEr585RglQBmstnXGYSSfRShHMbGW+5JQGBBK06NBmhbjKd+Hepd
pTTXIYm+Zqv+1BUW3GF8o2izfcumojqQIcVYqOUNLuvug77AVV17T+37P3WRnrpy3ehIFTHHbYgp
DJAcDqoTlso1J4bgDpK7y7LtbIVT2PKa5YoLytOWT3y2bMIGfoY6xR2jAnHsDGOE5idnXyypt8Da
3iHf55z9gmZuMyizNChJFSib09Iy8FeoaF8X7bXNLrqIPEZ0j6g4hC+EqOtFGAmCpqYHrf8z68o+
rRGgOF/ukN4yUFiRPkTqACvTBfa6MMu0YQeSnNf7pNgvY5BE72I+VuYTKPelK3Xm72Elj40EblMF
hOrb4WktMuLFB/3DJVm/cD+cqTk1RIi4DSxbG1FE0TocJeU+K9azuug/VfxtAB7jU6jvliraLMgS
wAhXXcALdLAoXH+5MZ0mlb9kryIQmc1dafY5bpMu/7BWnAH5Ih54t4YggycJ1mRL4BLSuw/2bF4n
GxaoH1EQVZROraFe6I9o9RpcIenfqEfiV5DSP8XrATt9QAzcjjzGDmCOKcVRGjqKeJJbDXQaOBSf
jb2bbMopULrA8HbKN+GRl2qFx1VU44JazTk66TA9T6vxRTRuD/UjbxrokHS733Fo98vdArrk8QDt
BeJPkR9REwOciJSPrpupX4OpICxZR+dgsaLYKxpU82uBavdcQ5NARUAsMc1Re9tdzv2otwFBcdZd
RirBBJP2UTGj2zqyfYxm8uKKWCcYHZQjiWh8iMs+3lH8pj+WWhi5mPbt9IqElWcLn61XpvqXm6wp
MGq8sHJK49pyHpHJusy7WhjQ6DECojcWQ5dHyF2P6HWHrTO7yqFsR80k9SLOQxvo3TdKAvVs+RZL
vo12xlZmdG/z7OyUxPwiFy3M0fN7mOhfY3VlBRMhNb4kJqxXnAd7GOIwdngC+2TfCBWHtHrBj4/2
GP1fLaQ84FvzGgrrTjLvVL/A6r51eZIwKi1HrY4nxyvoaN1XOb4gtbGXhsbuongTI5b6QICSbPve
EImvisweWZN03PymFT+n+dggo+4TwMs84c/1M0KHsaMGfaMPB0U3rQAWRz+OBj9TD+sARjvkFKJF
TkqKQtSQc61WN+Jdq1utQZCSv21fEfMhXKd8OLh7WF7svjnnc6kHrJpo4+y587SG3WZqVOmXNVDF
mqjDUwvqEoDoaw9zgbCNGAhr2CGmhqseZbmimhDp8thOLRy5QURm2Ah2Y9UAdyh17SmPmj+jM2pU
Y0RkUW2KuNY/iJpof6c7yIu+cN40KIj9Im+7X5xqaFLjdfzLOzhxkejjlR4UG59oB7pCW+nRxXl4
RkyroWRYJtaqVeF/ARtDQAcEhQygMn+mZsFkkRTiobPs18kFIjMaTJGIN8JkrPQPKHeIaYIDrqNY
lcBQtbvOf9Z83IRFaK6p+x7nCXMuBsBP2u/+JlVr4HewZhMr1ax/dTGkd4ze4W9TZTS6oac62Cqu
7gQHmhsNVIe4awvSZiXjyeDV382qUZ0sBdCpjtB/iYGzUZqHqu3+DpPWXE03YXOEjuS+RXSP+xes
P1Ymg7luVveJwlymItC9aMVivk9U49Ybre/dXzWVeu1hwkbdhgcP2GM2gzSrMZqx0WybRAH3jZK2
xw8Nn8UeXCyY/w07fxqxf9+mSvYQKPhF03n9HCIiE9RyLf66WZ2iVQYsgorFXMVtnFbZY0+LskeQ
So891KYgBO2mp08OqUF1KTZuO4sPrRrFtVUj8TGw1+yb3CzPYl7brehMcSnZH5hwGiaqeiEW3Ncz
TUMv09JOQYAk/GeBMpb3WqtPWeYCD84JzolWUqDh3F0LbgehEuWNta3Uc+4sCkwiPoafBptpAKOt
dj7RN+Kq1pX7XXSKts1WhY7NpjPPEdEEocp8cAChZojiLr32kyLfbMTzG9EJ66HXlj60iol0eKsx
rWPXob29K4X9CTfaAWFT4+kuPklPtnPLOmFN38UcEyqQKgo7y9040+ldpR663jEIzYy1mzbQfcRw
ZlMr4kLnsoAtfp0qtYPqYoDo04f+jCQEw11dL/HDCAAcjIY2PaDZ5OcbHAVWWrPn0B2H5GxqsMFk
j6fAUzTaAPcP21wnxmNDqc6bE0UrNVAlIRxGWTifUz7EE43R5dr63GLKTeTIfmxb+VGjUgIzLNFP
iQUKJTSkE+0XlLQgp6qAKCL3gpXZPHWFO/oD1gS+lhRfTW8+SJzO3JqVlgaYr2KgDUtjU6xt7c0o
Iv0BgAfHKoLiQrtYeT4qqFWjkv2g0WgqIt1GUZxM450V9QlsA/w7w3WLFNl3RK34+pI5j+QXLFsZ
zdlR7bIJuxCSodi27J1Td8MtKmT62LBfIDAuLxmDJKKPOfpFCr7MSKZj50zb74N0m2WbkMyhVZ0a
jrYOkRutoMQNhQjp1MTvM3Eih2w23+a6aq/GUMkHITAeTpkgIINIeD7rKNoBIg3HNo+09/tRGJou
OxQOtOVlVie+BJ6JW5wLc7t0NElMWAhC8mTUvYEf4xlTEaiLLKlv0BHRpOATj2onxkeQqkaBel9S
YnrUybX8ZMZGRyiPYTZ+MZQvCUxC5GCFuQf3HKN8GQ7OTLdb01K7Ih3N+WukNHxkpjMgS4b15R2C
VGkNHg+k+ctPNifLGUDuux5hzMk62LrrBJM85MAxhVyri127rE8ZUnvew9LYJx3eeksKHuFZ3y4k
BaF+dva2XYP4O3a7qdX20LJnPzaVMZ4hLY1Qa+Vy1pd+CRTiw0M163DmOq51k1FlnYUzIzqdTLkr
6zZ/dchLyGFvhTEiU5DjRYclaaniUPHz8UsPpBqlYXJHYweR3JayI5yF7xYjvKnoAXSSvSsS+Zpm
TvFoWu54mgw7eqvpYQRxy9810AVq3HvNRxKNcZu6R5ekjVCbusaPmBpfXHN8d4XqBJipAEfrpRhf
nVlPbK9uY0t6rTUAJ632gPy1lebGxL5yzjL8U3FcE99Ejl/QFbASjgFRuUKQXkljQ5ZVggLBJB9l
PuuXvrUQTee4WWsIph6j33cU6So9ZBLtxUzQgSTcOZBNt07eAJPOxrBEImjQXLOFqxFscVkjy6js
NLDnovIZGAYuDQaRKu+bcBmnfQmaV5AQwPqyRp8izjWDAxv5LieOjOjVosuYoASkuQJhgV4Syujl
6V1/0UqCSv6NufNakhzHsu0XsY0AFfjqOtw9dGakeKGlCmoBkATF19/lXX3tVtbMdFnbvNyX6rLO
ygh3CuDgnL3XDlM0J4Ouk19NKtR1oe2Hx3vYrZ6Dkqeodm7cYvhyJ/fMA1qeYsAj3+syRpzJUPIR
EQcGls5ExwrxN1MeIZ0HV2Z877YEMDsaOjDpHN65k2UINHspR+dlSB552jiX572u0DpBRh0QNlJi
KtvCPyMfAC05qjN3Up8qDEMnjbJuIRvOcltSJSKw9L3Mwg1twflRluNAywgV20PkVvTWsf/cFTIp
kHyOI4DjqC8+IcGv0Hxp/BqdSOf3qdb5ow85cduGULMCIkp7uhbxfEb/ykQHDwP0h5ikcnFVqtNP
pb8k33vYrXrThqP7uFSO/rkQH/BeVlV7jld3KfdRSi4bO+JtAjunX1FgBATSCHuQNKDO0lrwAVMc
ZCSENRBEUjFcppE2+ZQN4rSS5/hlSNf0FrBNNe1V3Us8ksxOD6vd1xMZQ1k2f6k4P/Amtg4NwwGR
xwcoF+t7VRb1fZxg5W+rFe+qBGHBYS9yt6OL8m9tZ7NfFloWIOxQx1bZshJjp9Gx1pMyj3Man+ai
rLcdW9JdqBpxlhE7fIk79V5jWdph+Fge5xY5j8mjl4T55GHGUPQlA1MC5Ydj62XExr5zAFMYGOhf
dTJ3H/ohRp5VtIxco3l4c3seqs2cu4YG3RBdiB9HoDg9eyFeCr9HjOAuBu994R2HRo6Ps5swn8Zz
GH804did2rCasDMKvXfasX/2nNvGMNuKXSiqWUmHlfRBoxrkS/B1H9YG0RXvjHPNPOF/NykXExNa
yv6Zasbszc0Wxmhog7V4el4L2DV4rVzspV1YNNs5Yokog0J8YjH5PjJVvGMsDNeF1sJ+mpzlAFCj
uE+WgncEHx3vwhSs07cwXuJnsmirhNFHdomDp6TO6nOYpubnzROW6OSqyeOjn72JQtBKuPlXEAy3
3Xx1LpqIdcw0DQOXSwAlQJoBJIePpLa++PB8doOJA46TyXrz0mIhMsyBkuhEgRL8YCbhf2HnSI5o
FSvorW0U/Ii1k7zhIsxOFY0MpueM6OdNZVyHwr4IdxHWMn9XVU2L+06brVTZsRbmlJb5m0v7b9yq
VaRPyjtHhJuZhPZ6h7uXqs+sd/Aa6dGkZte5/gWnDNlsOCFAiF8TNb45mJl3XsZvk3Tyg+XXP0Xv
/5E54L9X9P8m+v/f+Qf+fzQHhIBe/2d3wP2vOf/R/jlxB7n9/3UHOCr8RyTJKgg5vHgSezsugD/8
AQ4hMGj9aSW5WAFUEPggpf9f5jd8ZbJ4bghTfDAuP/BfBgHh4yvw/JA900U5w8rwnxgEfsdpBqCM
JNkwrotBwAcirf7iDjCexYHbZAz5pjgnHqol1e6xvAHSfzgmkeGmQhruX4ZIBs4hqUyxvv3pWj39
gR/9c7Ku+D2VhE/A9/b8CORfAJ489Pimf/Yn5Fh7s3Lo7LXtNdo5aTEAvfqpJ8a7haNad8ZgLXmr
OYv0lLbFjHW7qr2hrbepMKwljERq0I1/hxq9cWL/+Li31HY+l8J/ESiXZZug5//yuaTrwWWZKnGV
00AQqmrDPMX9qOCIlmCcLO3j1YQPPbGQPePRmYEH5iBad1Vv8+JJLyXnLt/PnOgctP0o9n9z3X7n
3II/jXF0SCkUXQgo1n9F55de5cvOC7orHBvQdG7LRPnCYFg9ObNbd+9z2bFNCFBD/cFKQ9U7+1Gj
vi8ljvDbrmde4lIqe+GEXK8HSDxx/jQ1Ng/+LnfmRrf+05WkHKKjC/uXFHsouWCwfr/Dol2E78xS
XFaMsszXm6FL7jQTDUTneub8lYV186tts/G5LA2My2LSfXDS/jzkl39/1W6/6reP4gHhDpQC0c6D
x7/8/lEAK5K2GorpIm+w0K0WdV/heVu9AJ/5WHRf8lAP2d8lW/9Op8d246mIr41LyIXFr+Rf8N/N
2jrItpbh0gIpsTRADdqnICxdSmf2Ef1hDQwhME7j5/OxlTX//+IUyr78+y//uxPo9jG4D4HgcaHc
FxwJfv/ykIqqLNNdfZEUjJxAxq71tUaPj9Pu+O9/1V8eztuvIs1Dcbd5c0iC+8uyAo60gQ0/6Qvu
Z+mcNTv9eIeXG5EbbJq8/ZuYhd/Z+3wl1kPeARVLbuxtafz9m+kkDVXqy/kMKpAkXbprt0soCC+5
1BG+wI9UvP56RwUZ+Kd//03/y6/GhR8p6fMlJR/jr2RrJwTfR6isPoeOoAmkwpqc2bKT4WObr1xX
h2OGIW5ndMzfrAB/vcaBT0wMO0DIeAhQcviXp8qhu9MTed+dqfMEMT8DvfLDH8sR+hOepH//RUE/
/mVJRMynBK09/iT0Y5eu0++XuadDn6CdsUcK4qXdp06/vA8eqJ2Tl8Y+RvouaYkJjRmKmLhAqFNZ
/1JXED2oGfXy6EUD0ojSj0GTIryKtM8sB/HsJTE5s2vZTPTHUZd2ZrCoiWoPo3g4nbTrhC9TTCrX
bBqx97DOz0GSMcaPJrBoVXwziR50Dg+IAEZnnQc0yxWCxN7gFImHxHzvRoQBqSMqdDpr8MDj8L0e
O+cYuOVwL+ZOoXRzGQXIRJyqVRFiLKn2L6YUtLzXWH1w5kA9kpnRoGpvQbHRfjm4WVdfzYwiNXfc
lfZOU6GPdSRiSpF/9EJhXrIbgg7lBD7mMSjOYdOmxyapP6L6WZ/tJOc9ZEGzg0CaHCGD4jDt2+xb
Nw7v0bCGaN38EuUwIFGOS8iP6hDRfwxLhEGBwfPKZfBwyvndw6C4EsIpGAzjPTsNXsEBMXC7t0QA
60SpXaJKRDuIXWqUxwSD94G4k/ZDqnvmKG7CeTdQ4ruamGLTYzXLHp/zcu8H5VNPCvozPQ9aAuEg
nlWTlS+2de07faR5q4ogZkoW0YYul2BqnonD8TcRn4Q2cbrAMw6a0EVHo5T3NUCYB97GjfVVQp45
z5TR5HgmwzFYwvgIaPIVCaZ3buF77FmcUNC1GhsKovgtM2yof6ETe85FpsjGi6IeP5BIkX0BCYkq
hOWheCxJD30VKvEegW/Yt9onehtyWLzXY0m1Dx6ZE5GCRkevBSalrpU4Wq3heYHpgHZQuj4h0TiY
f5RzcJFgwXo865xSC0SuoPiC+pVuEA/Xw+zPQPzaZPmB8igAooRojAlBf+c06XyxsR99tpOTY/uF
ZnfKHAdF4QBv5dS65k2mbvXTWwJx16l+ohFN5HNGK/RBRxwl4aMe3KikuHf1Pcoo7C5dh/Vs8VeE
3HCgNha0+KECiLCtA4IDihHvAywxuzXTst77CbnXbAHoJqSkFdgF2WtkxLWQwc392P68QZMwJad3
olvqV6CjnxbCEG+A5QEiFcSzRaCGErk62qAmkSAdGTqmI+2UfHxMWjsdZbvOe4+D8GkGocp8uSy3
wknwuE2+mg5WYAybbLE+oMAiqFwWHcLPrn1qaFy9MsqrH3Kdp0856ia4Lky26P2MF6cLnXHbR9jI
t+uEah5ZgeC97DjNp/sArB2J4gvCR9rsSEW8LpcI90fmc7mYq3uRAdhE5zZV1eesTCrnS26Xmv5b
rCbynKHgFtl9FzNIICi7EO+aOyff1sYzL83SBCFh7UxhHlQhw/BTHJk8eTOYut16k695kZ85rsry
XeFDwYwllz58JV3I/WlUhb8mg/C4PlnALPNR5gqkq5cCDQEmdSvMYFmMDVJvNVj/bs6IyNn0S+Hh
w3VLRp3OPPkw6Xtr8gM0nDGjxmS6jYlwnKsDAwKZ3UEtARXZLjU/wXoOKjNnAdeYidSP8Dt0o7qm
Dea7bT83eYlpgkvQ3FDa9BHoiPj2IWIl9v29blVF2SwM68rbmJUzPEP4He6mcceYeTYJdP3eZx2l
XxO1k38NOkK97xmZ6PXJdzU7rHRAo/1aF96P+7or/W/SUDiemQahwid5u01JizaUx2GYsitFOk+C
z7OmGXTs4WrZbe9Uw3mVbeelxGWHt9j4bvVsj2ZiXhh6JQdPDJF9qREql+cxC7v1iXaxCj/ARWir
vWAaArWep9OioplUh/Q77hKMw5qdvvnVrFVW77T0g/YiASxld9ifO+Lha/AXU3hYXe4QI9EGsI45
5FHY3IfDJL1D02uYrByGivyq3Wbxw60DqoyGj4BCX6aXYGQSE+FOnS1rF6u8C3rcmzCLcod1c/Bh
kSDJd1uL3DizynP3jXKLeUesO6OUGyqql81OlHCFAMSorN60gMYRqMx2QPwXIRSNjkGqq0ObZylU
BR+w+ngMCJdQN22paq9BJfD/xjPq27d4VpP5VTcTt8VRbmf7HWVewW6JDZAqgONnQVx42g55cZVN
U45fh2lqcha/1q0gR6CRbf1ffu0OaFqIVAwGb1dwKkrfqT5M97xSm653LJJ+/5ImLJio6CnbT0TU
p/nHbgBh+GD7ZeVKZQJc/5cG1CVLFm3EPHlBP+iSCN2HuvKjzcShCuMS9FVdvOeULTcLWdVY7WwB
cOt22EGXkBSlSzOPxQdHxyiyUCDvnRwBV6VibY9zXzI0NkC/kE8k/sPgBfNX5F7JR7HY+AzfPUSs
L7DHViJ8oyz/pPs0v+ProS5tOANtYm9islyVl9BPpuqgR3dJNl3dDk/xOH/DGJfRr/HzY6IKdQ9U
BoOIT0sdXmR/FyIyfnXbpDmukukDc3MDrQ5IOxWX+9yxruziPsamCOAX3CZjBjFmAXoumM4mUiF2
xzga4bjZ9lCSloPZnRFNxyyWMOyZhUW1MxYe6w7VS6BSFLaMAHFecxS9TS2L6pwpVSHHC3R7HwVp
Vd4RdAKZdbXJKa9LcfKEhZVeT8khx+YikK1GmzBOe1gldI3d2g8udjbL2S8CfUGcOKF29asLg048
dgPXOuvaEAN+0wXfZdpVR69ICK+a0V719djcDY3Sz+0qMLx57XJnVuS/CL5++WttXnQa0C8VjNlb
yHNbMbfZS1vw43qRkpBTjUIhqFDd1WDChdiUddFjMZmYKsFjqkZeGWZrMwChCpzRflynztT7fGiZ
niHozxbsS7l192aYxHucOOpaLL73JhMOw4gA2gpUlQNeNCZ27zDiXLUbzlZG77MsCd5K2DHBIYrT
Wn3xDbyaBzst9CGZ+eScOgPwwdu4z4CQBAqyXdcozF6LHKEwrZQHZP0AqHnN2azPaZrL717aJpfS
m+QdyWLwkS2hEFAUcE5uVCAxqw3pQuZSCxMb+Rxgg5lApE/tYNqnITAUVHx79QLYRbDng9qDV160
825JrfyUS099zKNihjWMSHrIMdBkt4P9zl/m/s5lCJTDDO1zFHOWNPg8D3wk/V0X7hc41SDJ4PP/
HMYlRnyca7WlpUvnfnQW/h4NnhhrmTPrZqNV1uLcK4YTP5hJuGZyWWFM8vHpzdEgDqMZ0zO5XIhg
PI99yxa4L5AQGcRe/ohyfsmN+WpVXr4C60V+FGs8Fp6XwnByu6o4RMTFew/gZ10sO26t8eibtkDj
xmt/VmrpPw4c+J9Z0KFLC+wNjwZF12kYp243z7g6Dv1kkd+lhfbIAqvsjdUI6RW+1jLfp/Sz+1MR
Z9PE9V0cxr9zGTioPIvqIpfU2Ytsnb/VNor2M6CbVzv28dZijEMkhA+kN3NwNLA8D31S5x/Kpvom
2tI/8QUDrAIcsT5xaXWwI00Z522bi2gHqxPdnMygVWd9c9Gcm45eOKY77UUeoxdTZfYhpj580rk7
fQzzCDvvVCTTRyIHmSoWuryWY1nfd01970Dd/zEBzLwPK60epc2Ggzsvwckn+6XeeBP6FZIYzypW
BT2m0mf4XxbmuroFj1gvseKzWjgniDHmkawh55vioHKjja3rD15WWe9cL2y+VPnSfQv8Zjr6I2bY
hgKTr4NmhAwVD56UhycHWzS0cz/nOFbDa9Y7kae/QKWFZ2fivTBNzoy/rxAGWhxmvWkwHw6V2Yug
+z4OsE8PswLd6ARWvIacgne2rrMTZ/Ju3yzBL3JeEI729SWNSLxgzMhsFq7Ah4EzwNmlikUYEE8P
w5T64GAZZCThOuxzW0SfwRz2D4wgbjbbITu2folyx++iuwDJxLH2UciJOkcdpAaNZ0hfBUYCqh+o
wwzfelK1JH+1DKszLEzeEd2IL/5UuIfOT927qvHd7ZDTw7cKQGoSelRjtou9gxdQUa18oIPKMRev
bvnDeIj3i8qJ99Y6NYXOsCBYSdBohyPHUadMkealgz7Owpt+LJP/Eb4vwuc+TM9BAdafKuslrLzo
nTNW+2o5Rz7AHXH7/YKcotlPypkY+lAg71Q/do8SjVF0v9S8XRtHgh/MMHrkCOyMCkbk20NAfni7
hE85bPoPAccrdVQ2gfKFZ64g2Yu4mK/UPuJGlEPPsISQ9j1Xfl6M7o8gP0N8JWAduWaCifFcEVKM
fwTnVhK8uGWAl6WMKzSE8ss42e5lyqDJ1DrBXNTp6bysMRwsEzHjCReSh6gTXhNX2W3R1oyyZvCP
c+CpT0xo1bb3KucxL+RbMQh5CpmMYV4mOGjXxNX96LKGKcOsSmc+H8J29Y8bwJXMF4QjDG1tufUB
LN2txMPuloEqaAuN3cGKZOeHGUj1lXe72njWj6+zzsJzkZTfORoXzyXHEKbFWj7jouFZZ4c6zY0M
yfxg/oQ9rMd5KfHU1e1cgLqq8ldMIfbBp/zvTtZdQM2pqP7qa6f73GmtH3wXqIHoan2qcu18o3HK
Ir5WzYEnOipPitgkRJWMxrZoGsS7mfwB8RfzG2CnKfyAwN+j28hDXHvMslhycDt0EBvbvX/zKDEU
x39bAvsfTPlEdJp5CeF44KFmnp8xfm82jVPCCKU2c8krOnWd/Un8ASpoq3vMOn2Te5sO/uzXNSr8
jRvkHFAb9m2ev3nUqHTSbwE/toa+jFq4cAViUUyTyW2vdbXsSb3R6n620n+g1+c99xaYGSb5SEKz
SC5EDfjoE1ZIDZxqMg86DhLmIXdIFwwoAF+zQmFE90T+La4GXsB8dd8zGhpU9snNqj936Y5GXfIK
X8t9YDKMSmSmJrw2gLhh/3YQNYVoQsivSHv7NZ6Oqe/cWRe2Tlo57iGFyV9v+kEQN80Rffg10iu/
nSZhh8FQPlatj6nfL8KvJBjIbyu9mJ7ELNYx6n0umOqjg6Fk3XMBfmFe+9SleECRZcQv/iq6vZgi
xJIJthcxaUF+StkfJ20KFIsG11M6z8vGIGK6OtVNJUeFGHxypR6eZxtZWiJBwEdg7uqMwUfHLPO3
EGzXgQ5w7e9xAKycoqLuS51Oy5PSSwDSwamDeRP3K7FxtBvJlxrK6isKwKn/siy85VRHMULupuSL
IdDyf8R1Ov9is7TbnBt7RWBVYIckqA4t1+K/jn7uERKm3PYKE2lixZQjrhBPpajKW1vmF1pGSXpN
QkUUUEnn6Ls7pV108ljsRiDpYfBJBuxgVemZKSPCPIsdgOyFCAd9HXmwx+HTHAo7QVjMfSvJVNsO
Qg1d7e3Q5WSA5xvkF/f0YgV6ahkT0+Z/gqNIkoMp61/0Sig5upv67qkcULaAF5eqLRGxhh6f7Wz/
eYYxGZ0BoIDAbg+ZHSr/SAdmwIa+zjFbQ0SZdNEy509l13UM0Ut1w1IsuCsPS58ljUPdGDCBJyEm
MlgmTAswch2jHAeJtr79kBI8dl8NDgqabjJu+BXxoizv12lakn0SViraRbk7NMemUtBqN6tW/K1F
VzQRMzDVMTZBbvjLIj00z9vGrQvuCR+MM0KOpM8/kmTP8ZmFO5l/OFlcDgPgk0AnH00ZYgUWDAL6
g5pSVf/K435YX6KVQHifNYUYE2wn3WKOUCdNdlFruhaAB1YbPcG8lAD6vAzmNL0BYFwLgCi9cIRy
EdWyGM4I49M7teQQFwltJ9At8PggaxEk+de1rT1amsnK4XFcvD4CbiB7zEFDgf39UXo9B/8SSJm8
ICcja+CW8ubU4PZ7hPkYtlKoJCrGcfc0rUjiDm3k93RBSmrpO43+sb7AYKb17cZT5J9GVhoa83ja
5k8BDGGQSQB5+3bPVCLxj0oM6OsoTWkWpOUM5HrJkV1tmQoNcbrxsSCfXdoLI9aC2C/v0Z60xbuT
m45DkKVCvwMhqMVhHd0QwQY95mF5X4UyK3iGdFXhexR4RVts57HneRIC0+bFa1suvOcY/pnENrQv
gVuRv023c2WyFybwx644t3VxQUzN727AlYY4m7xCPlELFYYKWehn2VbiG4EuYaA3Nac1wxneMyCW
U47GvDkdAxmMGLZww2WvEY7fGrukWSQb9Gzhu+4dYT9MZexx6yqrXP4nCsLbwxIsPs60Ad8GxVMd
Ia1fuwSZY4Y2AK2TQFCxSeZFdZtonYqz7LPIB+VesEgJA0PkeUzXtj3opJPNgTJ5KSC8yQZGVhqC
hygQW/Fa9W1JY3GVBR6jKk/F56SIBrjnPSpX4LucE1es7pE6sQVO8XWl1HX2t8GXf9+svY+mDLK3
fM783gE2nxsGpEkdchhcFDQTXF/DQbsr35pmR3wRZpxvhml765yVKTcTeYpo9slARXDIvXAioawu
oM5PvSiR2umO2oqFb9bnxiI43/iRhcTF9XCDcz+pVZ2DZGyyOyoea9f9H1NR/5+31XizEa+yGjG0
ahuF+i4xgQvCrnSI3nT6KrSbtu4Gi8qrVnKPam9qHqZew+op5tG58HCh/R+N396t/Ebz4pMv0n2L
ewHidsEydqSRXQAqMUYuFwZjY3QojML+WEmi1l6ysl2aHQthsO5ix8W6CMc9iGkrkLdzP/tNvAv6
uksOK8U+NWwTh/GVgxFifViUM2lb9I+LczDInOauH5tPlsi/ZOMCF6S7JrwhJtxubfsfflH6FbA9
q78vY2Cf0ppbdFqkMP1PIsLBF82i5XaPqamXnecF8lNU1bxvbddxmJJr2v30uNXf6BGV3glueQvp
fo4VWRUYWL3dwsKADI83jCVacag/Vc3t0SBgcvn+x8s5YF2/fXAT65M7wCaHTir7aT01Fkk1gaGS
xmA93qLAZVFDHkHQ3ISYKekkMhTqgHPBlSouwqZIg3PPI3giw+gILHmRJn30wNFhw3QaKGqUomir
N33WFpwrh1woK3bNDVpehC1SPtiyU3SIhrgct2nrFBe7xDolckN071HvTtm71yLypfMs4a9x4QgC
OmpHehHpEU1df/bNyDufS80UrzT1LdIthWRFs2v1+HLoVy23oMMHUaIxqtPjJI2E/lbZATF8jeO4
OgYD5vIzJ3bGw9hBsQa8IyKlr8k2EJbw5sHCLLvA5TE9MP6ls+4EXdgcOjIf3vTSLFe5lAzFGUQY
1k+SiVm95rKh7i7MpNNtGUdhfQ7WwtWHwc8dVLlD18rkLY+yQB9jKICOoFFOpc06XSfTY+XTE3uM
5zxrD6qIeSLkgPnrOFeWeVYWzLdcw6on3AHDUe2UWLHztqrOfa0cbLCuKk6rjPPgRALPUNxx3Ig/
or9FtckbTBhJCtCF97VoTYbbs9ffXZtz7B76XBBEREvss9EqgWRWFpUkEey2R/wxKgUGURWkphfi
NcjDNr3nIgXtc4skkJYFw9ThrVuyIXz4Y8WMtCzFR2vctjhARckDwmiEBHuMONBmR6cfuXFxRJQv
wey+uK3ALtosuYI2uZPcyrvOZj725tEb+p84fZNhZ9nxWH3CyoTHhTrsY+kbhV0UCtuXTkSu3duF
SJRxC914kuTzzWNIpcxNxkiyoLpzTk008FiIJaEmdohd6Z4mn/EFnc8Bs6OLli1+dOh8YtxqQbp9
rQKFhc+HUPWDNoNerr0zIBMr2BbtByqiwL6kVL7rUyKtZz9E6ah5fefW3pFDG9orBhh3fTFAru2H
EGkRLvyYJ+lGdjKZ/6NosNuKQ+6ySV68dV30L/aTCrwEl6zOAX252GoeeuQD3ZF0PhdQid/fGsIQ
LP0g3nGETuYJGX+qwx9JbQhgAFWWtVdlgrrNbsuUWHcOpMY127WzdBJ3J2IGCtjIdLt0Fq5Si4sU
8w163tCy038lUxTrWDKFNxEPw4GYEUEeo0PZCNrm1MMmyhr72pvKds8cJsiBZB4bqGtUjZO/LQpZ
16cOgOKX0iyi4BEdlbn1sGemHKcGpLJ4oP9U6z0nvcE7pwxNabYbMj7e/lUjBe7oUXURxuCfcOk2
bF2oMqKBtxj45EPqQlQR+cIK4IQic7DMUVR2X3FXDD69gMlW92nhdPOr6ro8JR9y5DlrVMNNc4s4
QIVXRF13Ai8CRrlC2jy+ri41zcmtOPWc7Bo5bwya+tM0uUu39YeiKa4Q98Gyb9PQLjPSHSf9FUXM
Pr9xZnWazynU2O8kOBb6h7uA6SSteM7CCMiwzmZqAGaWGeaeoZbp99j2U/YZoS35kQEIHvshob0Z
vzNgmfVpwfVo78xSkGK1oiGkh50xirhAjPHK+z6lkN8nNuzd14V+Voc2nwt78vrcGa5NTQflIUGL
0R3WepDlp4A5Pwt9Cf643YiMII3q4JFv7TM+pOj6mWV5iFOrTVqF43eBXH2tip4TVS9wOynMyZ5G
8sR8co0tVnedYN8YvbJYn7uEsfSlzYew/143I6YDwrWmHM0OU6jxYjrI4CeDxk7chiz5el1xdciH
jk55s3EAMkNQaCeOZwkWyXZYPrdA8XK6I00w3dfkhfsvVrA5nmojWJs1J/TyvoincD1bfCvogTrQ
FySoOuXS53eQbNr4qUgiP3rAlg2XnuY/CkCaIp24vfWD5ywXzgwk1LqCnsinKHDyeE8buB57oqJa
t5dbIBmGXiEK40TvxoHWi6Fz2oZpta/RVGBK9Rw7iPjeab08K4DeUegS28mvzZu/Ebv9RQV4O74H
ktrfD3wZxihafhd2BNTUJrRmPtqWVODXgbi2/lNTwLP9NmcBQ7tYMHF/WgHSB5+B3bP9/FNc8h9J
S/93utHfJKj/vUr1/0NpqUSD9T8rSze/qm+Qbv8sLb39hT+40578R4TkiC5TjIQTaRc37Q9hqfT+
AYrakzH6oIj62+N2/0tXGoT8kRRBdBNKURQECOT+pSsNxD8kKiIVhQo+5U1F9Z/oSqXiv/+z1i5y
OZQIRHboVD2UnSr4i9bOYkAo80QGO5HI0gecR0qjmDX2hXGNbswdBSyNSSemxZ0ZHXUXVOkjnQTa
Vsitq4uu8uiIkIz4NrBDIoYZsbYBCJvFYeQFx1l22NElX2RDkMpzk44LSCBizyMH1CWhSOuNTnnW
JbNlRbbGpncxOMKYw7HYj84uQD91xud2DKm4PhK4wYkFoynT6H7Hf4WhYQKkNCTFDDEbEssy5N2I
/5MTfR0JhjdRUD/PoI5Ptu6+dH7/nCY06BkvlLsk7UktX9+CcvJ3Jsncq5CYwrRzi8qaVLZnjzko
3XXH0OvonS1AEmuLaaKLY9BU3CGkkel0ATnzE6yz2rdR84HMoXhbV9O9dJv+qbCOPvppipBHEGrb
pI13B9L3NsH2ylMY1+2FZyTdGVdTy+jKOZHXnJ8YYBBUSyoQvpmRoNcyyrKD8pvxSF8c+JthK9jG
mQy3kD2LN6Q0dBJYZz9UrE2X3OkSrLJYD9B8IuX0/kliWa9+kI/vxBZzYMjXlya1Z58O0TarIXIb
hfJEgwuZW3llXr6cqWroxPHzyVSdIshDpfqlEe1VeNtoT1Et0QUDZv1Rl/7PuMwN+uMe1BaCgjNH
3+6UrPG3wFkfgYHaLYcaebC4+DFLlvoxw3yGxZpNaCKPjxYR3vJBmKeZxum9E7VffRf7hU93alN5
FVK029QZolO0nRPwZGhp77wK/1PC/HFj23zadWVJYnRbdWjs8ktuxNc4086+c+CSQygHEhjTEME7
sTqZA+ivgENEiORXRlkrwFNdnTJiAy+UH4CfqiRDXqPs0R3CbwVAmhs0cBHONa3Ezq/0riyZEMzc
x6DrrxNboxbhNWsDorbrTyEJQDxs3AuGPsAMCyM+zn0DzSYAF1Bn+M214dThn6zvx4DhcBwJI9YT
HRq9dwNMmM2cAytpRxPwWnDO5PX0+7dhpgIlSR1sZJWj2wStYz7acdhW6y0MblyAdcK64+pfjDHg
cJnT6hV/SYGczJqJK4jdUAF/O9F4Vo+9RxRo4Qzsv54stmTaIClxx+7guxNmxIyZ17aVFBLCnb1z
H2gaCLHR0b7F4r6vb85o4v6Q59Ep9onhOfs970Tv2fy+SLzwmY4yRr04C39O5fIQ18MechazDK/d
NZUjdsh27M4NChe2ZxXu4RyS2N7im6zxSHwemIY81V2noYkEC1mGHYE+hNhuJ2+cjyWNQbA1I6yp
NRjmJx7ua9RLSrc0lcDriYfex30Bjai/wYuG01CM4K1jb4fUOTnSH4H0pBVtRjtWwXlMBNgYSlyP
lJVjltJeByLFqcEWmMSib/Qjoou12j1FOZovuZj53phx4JnCGYDDHkPQKIi+iMPVec5ljxDPMlFW
GUrDbJqTPVOEj4xSvqwUdxtPqmNMnPldaqN9SUg9oqP4JWwZqVOyoLPAz7Kbgzo6LMplgS3m9Epa
FSwUlcRnjakd7yjZHw9tl+BgzVguMnqFT233fzg7rx3JlTU7v4ow1+KAZNACc+Yik0xvKst0ddUN
Ua4ZtEHvnn6+bEmQzgASJF2es/fuqs4kI36z1rdAFGCZ4UuBcZU4GrRT/08FyqhAB7Iekuzdbhxx
XljRzZwfZ92F38BE8f5zB/tEVgi4NyKDG5DiDJ+soe+vA1ixE/inbienBN1kjb20G6Bm+G19kbRE
L4Y7eGvNQKcyRZ1LWko1HhrfJS6sEdVWiNY4LabtbnXuG9gd8PDCoeiAf/QWrDuZW6GVCji8w+yS
iUII5R3JM+SEO7UfbYF3C3lkJo0rGe/M2Pu9XJbnjHsiblzkiXpI57Rm6B5avcsVNqNuddZpN6/x
88JjdNoVoTOfDuAInP/82skpwiLUW+aFjMqH2E8ONrGk9UD6b6FuUcpKtTM1qE8GBE7MceOqR1gi
uv6tSLRrN7yOlnyy/8IC55vVN90XQ90c5YuGcIS/4OTnD7FLgT0CZQfbiZAUAGBvfetptU+NzwHF
ymzCCrLRTKI/qhN5c6XQr75S4sR+qr1zqekuhNl3wTxBGWfEA/TDGf3nKva+VTGRAqXbLxC3x61d
k+TJLqHABYlalUieejgODGbQM5Aq3enyD0+Yt/PtNDPJ9quSiwZUKzSnMWUSgKIAccmkvWLiwm+a
NdHVQBMMbpnfvJ2I1RJYw1gWnU3JznVltGO8y7ssOZuQGZE0enaxJYKFILex9h4r5cUfmpMZvxwP
RyTBPnRqVsPaF+K+m5wnYWQHpsf1mdmM8buDpzN1s/iU7hyv4zZ1PpsMo0jbS54cf6RmEBN+9bYz
7R36PE7nTB/9fdVo864u8/p5JPz7Mrt6dW3blNOCOR59teOU24zFH8/c/f9zzPhHNSMiQex3DTNG
dJ6edB6yFGAZEul94diworzhwDrFfMNLZ5FnMSW7WUpezrzpb01TLSHIkyADMvi1LDgfOZlYzU2y
L06ShMD3kaN/A6P4CcWphD/RfUZlDPKlBFJd5AROmsNi7GOvqtFbEBanOU7xSZCaf+bBele2HpEh
bMbE4vi2vq+THMdlY3uPsuhZCaAwX6Pdc3aIP8imlG8IArv9VC1vpV3sAG02vBC9vmqa+Y79yvTn
MZ30fcdemKF+WSImntRrUSiib7ic+dKxFGnjILDDJEu0X/rRO01S90ONoNE1SQzaJpnHbsUTRHdV
dsspVkWzHRfslr1TXVOf8A0QLTpc234k79aPefdo+VJwwTtCC/NXx7dXmX0HIxBsBwIzQcf2VoJa
2VigFw9RhyOeBTp46FZCSksFPJTet/MQZc19Hyw3TVtkW9h+Ev2VD1ooL5MtEW7Fr8IgIc3uuL2G
Ea50MjSsx9hRbP0mDwDQU+I1NMjwApj19MFo2cjEZgijnXxhWRJgLHoiRO8d9/BTTpZvosOK64aH
vI1DmvXoIWZCuudLBAaERYgo+UIPpT4/L0tmv/a4oDESzVs/V+mXh0uafIS+PLSlHB5U612dmYzi
NLNhQRRJ95ku0XhZmEWTjAtfI7Qrr4Q1Gz90zZC9upplvwg4I1enAuzkGeIe5woSq0li9ZzzKZ78
2OyChIk4WHY3C/phBuFjjma2Jgab8hK6XjdE03cWeTCSPW0j7huNTgJxSaPii7kA5nHoljbDAAJw
L41PUNudVeeM6IQcaL48pHZVPbrTsrcy+m9oLU4vJNUAW3CCrkB2Mwv2fifT9DraFehFHZgm+htQ
DVvdGQRvJoBPb77bwnt/O0s17IpI/kphZc5EPABD7G9jDxAqAkNtJ/7BmHVAsCMLBAyY22XpHz20
UXdETDuSo1p+QYgKGJUcMwK+GTTI5h1t6HuvIiBIAHcHT70MXvHHm80N9maJzh5W4OhdgNKOa1Cr
53KYtsLrDvhRQqlAl5XqiRhHrguiL0AeMuswH+MxLn6GMXeYirnToe57+1RlvQ68yEmP7ErUpR0h
1uQMGNMEyinoGoqm2KVIcmV7ZkeTrKQOvzfW37SW+3cqWJRblsm3xVnHr5TkOxVbr0g6QRwZnGJI
xLlLEwDIhtoCo0DZa89gnsHk3gM3KohnTOqp41vSctM5P7udJ3ZDlRgPFchehpcVYIBFsiUYLxok
FuwdxpsBvua9s60Li+9klY4TPoLiPttPkBSBL4sR6476xzg3+WbJUpD3ev8jJEyqcnLvI/q4D4ym
h0qPb+M6Z/7MRKQu1/5ii2tRWBfh9bcJO+1KVanx4SZ5taGAkj9pgoKR4yb9ZNF0mcqB84vxKoLA
V71MyxefvB6iYQBRk10LawRw2opLAVZVBrHGzarpAgfn2ynZ6QvRdECcuEmFDvOgzCCZNLbzIw3U
RvMAdF+v7M3Icus8q5xxmlXV95SVSBySUv1EPcnUyzybZ1/EL63ZHJOIpN2kbz9TDF4HAF0iRFQP
osTIkEal8YcPX5gE+7El0l6BMFhHeEHDHBHOh6frLa5jNN+Dt4SZSEYWK665HrJcwlN2N6NbOBqo
D6/YzQ0TSpssF3Z8TwAMb44Hw8AtkWLa8knG8rebd2fnTtCN4uQT33mN8ToJSTnaaak6cL3Jlab3
yYFxqnUGn1ntOY6SoxTkuHhs0wO90B1UHPkpaqnc/LpcIIoyA4T9IF6jZiK03lLOR1mL7q2xjEB0
CFWFFqQD4QAUrKEiyEBW9q+CgeA9wxUXtdjltsS70fg75q7mNrd5qUcfhhA5k0drjF+GGhXg5M03
NDefCHIh2hVetoVe+TEo3OK9/YOk7L6PatfVJFyoTaa+sW3KaLSeGwHaamX1IKANSLAn3ckcsMn5
g8Y5GSEcWTH53RnaB7m8q0IbNvZoObvExFZKxinWlPyDdD2HBVWa7z2LCXWh8f7FMZsaeATZLhlt
8YzCALq23XgbRxDT0mLBBm+Gf7BiHeMI86tPmr0gIuSIaTe9WETgsnNg5ZSWvXdkI/TkZ7Q1dtT6
K+VW7x7Kt503eM4u88ucVoc9fZ0anK3+wkq/eLGNEo6OVZ2TGf4Cf5+DSOpfvaUI4NQG0NejBec8
oak7LrFDa0WNXwaQyFiv8nqicG5Sj6F8QbFcWC8es344VEZL+WVq+w5XC+wYtzxprl0HDYLzVecW
3Q25aI3AdFlAqQ4SL1FyR6bmDDXXZWHKh4T8ZwhpiQKicM+4tktsu1zzPz7IKObJOllGejKfCtt5
AexW7YSZF5+RMppn0Bkmquek/GkK4RwGay437mRlwYxDBQED8AAfxXiAXznizBE4psir+F3joX+r
RNF/mK43gPm2f1Kz1/cgAZFTAebeaCmpW7rH2ESym1oNUle71iLkyp24ddSIg1j3ZoV5WWThUizL
ZyYRbdSaQ6zSXI3RCqNI9chXA+iC0eY6jhLYvDNi7HXf1/ANy8F9snoMValDDhLAHvHYIUNuAgS0
xa4bAMHO/VTyzcwNVGZUn2Koqwe6ce+kSiIKiFolFEJDvZzfM8YzBsPrOQWFUKNlJyZDsTlBTB+W
RPJsctdJ9h6OsufBM5JzlJtEmmguA2lSHBABsoOIUgJmo5gEoUYrht/1wNfQTf68JzVd37NlJAKq
3iY9T0s8sNX2Ypa1lPMcreVE8EdfmgAH0XrYwzhZYeemKR8hezMEHcv4abGD3VLCoDAjYnPHzjF9
7OXyW+jFOR77+oIuxQuFyngyY3cixqozvtmPRnhKUq5/x77v51EPlvT4U5s/Tfn0WbFKJB+ujp9y
NIBkv7i+Efhx9EYUEckyZE7gm6S3vvf0IHcQmYQFqefMCFtGMKCJ3MtsKYG3Mn7DXoOrCYX9nZOa
nH2N7UcMrubOdErNt6jP213sdAMnVMXnZiWkKVVgwCL9M7JntTL5eEgqLxB346j66Kr8SUbzmzY2
J6geBoOjAe/IANIvduaDBq4z0FtXUIoOeNtkDUFwLlirD26qv3qZhjQaxiXk7Eazpn095rG/Gu9Z
IgSVJ4GB9D2YZiYX3aB7O0f1+avoDbkrkwIsU8r2ueHhPkadTK5IIabHhKC2Vy/Xrw2rCLIFEMBx
qC1kwXqtzkgyLgkPtSuEkTheTiOqCp7CZb7YboZMeSrlTakaqcwCkpq4c7GRvsmdaPvoANXY/TCl
QclqkB5Oop+5i/CmBikkHScV7CZxbFxnInvgqazr0tsIQcy9mqbouSrVH0WZFkQ9dcI6vfsSG5/s
vwbZCOBxUg8YKkL201tt3xg0vn+n0xj0Rb1mj1WupzaqgPcbNJIgYPRRsdIr72z2pPNG4v/8TdQ4
xIvVCGzB99e6S72dERxV+wJ6yn3TlqN3ObVTZG56LYr3i5kTXUIf8uYQiJJjR901pWyOxQhoidL3
wdGNSybd/LmyW/qlKmF8Uo3e3rFzCs/JFRCbanE0rYjrc2qJVkX1ckYKPF+xKCY+Tai5NauuCFIz
ZvgJlKPXlm5eQfvY2ODz0OQMH7rpfkczkzmZUOGW+oqM7TcjF8iyfYe3CRXWqpYGcwl0zM42HeBN
51kOTp9A+wkXG/FhmpEE0XKIRxUMtmGRSJcuxs2a1J6MoWWDkwtXRu37W2F4ikqvvvlJx1i6uwLa
PutLdR3RNqxmPQ6tuqMkYtQCjcTk3Kr60Cn6XzzS9I7SvhWDhvzM13/TmB38kSLctYOxnsFJGQoV
PkOMoPW1p7JwYwrXOv5GAxckXu5ssJuSVLGQDYQppnw1dP+Ap+1Rt9m8gsr8g/cIt2VWlL9Ab7or
Sy9BUS+4QWsxfbJeizbRmD3CsLxjnaLxlZV7dunMWs/RVIPOu6fJs2t9q5inYO991NjhieJw127o
Gp8k6yc4ZGrDcIR93IIut3dAs8j26Dqioa9HtYtP1UFP4RYH0TQoye0TUHZ4dmmvret+fpoXowvn
eEbdgbaJ1uIP+hhgPnq0TSo3P+WzicZ29LYj8+hdkpb1capKLRwqeSBtoT/PbTHuRC85VOB/H9Ff
vLnOGH2bjDnHaHkBf1U/x04OQinJhXEci/aT3vzuEGVQ0GYulwlauE1to9qjACbVcUisB2gv/OMm
SSSpFpqN8KPtyTdneptCd+xHjdg/t0uuOoG+MKZJNG/P3axjXRgaqKG5m7lM4rIeTeuMrKH4BC6U
QfXHVoIDl6Qncz2L2HP44Yt7n0gPkEQBPS2kd7KiDMsxsqP1gqrx2+l866LSWMsO2KAIvgR56b0Z
g2grdIuG+oJy6ns47Jrkk631hOwsHtfk58qZ6bVJU5+V3S9gpsXaWqb3LiZ9gmflVQfQhQ6ZI+7g
aeIRv8KKQkmeODMYtumWddLpTZ5KF1mLNQl9m2mZzsva+Zc4bounsczkcSkSv1tpwJ1CTaI0GCKM
U0KzWN+QHI1lBd7hg2/Q53l6LI961aVbKEPOHulMYCNMhpmTWLceABCZ3O+VxBcbecthgbqBy8Xd
zu53RxrXCrEUw7D5p0/S4rVnpnx1W4BumkY1LvrS3VTAtEhDArPuz8R4RAvA2AXYBisUTOUzMWlb
WJLvcKhumJrS/YLNLIznMX4EbBjYrLhWQGCZcJZL9hJFKdVI1bkEurtbkxKM43VMtyhDw8wF/Y22
64B//rU0YgOoWDoEPpLE0IiIBJlMFh15wYg77SIvsNP60SBvO83kDTOv/zXgR/xo4UpckoULcJUu
KCzmhTRXp+SVM8duIY6pjPpb0c8PhZ1yboh7tZI5l7lrRmTpI2/xqPKRYs7cCvAG+zZOX2hwXnhI
zXUD21MJ/U0iEHO9+Ln3ln1T+rdSjuIPU6+arwxKRXB3kJ5lmeVhrxU8FpHdPHvzRBykrn+jhmZm
NJD/sxpFulMomMM8grg2ubgkJhubGddxrfXi2rDjsRzia0aAYwzwsbHDB+WJ7j17eWfsXobGVII3
Jv4yUJQjq9bUysDpsc6SkGTvemDnymmntbQWZ02UyGOjdfuojVgW+XTNnPdQvgcEKxWW3bBASL/F
+JrA9UbE8NAVY492tug3zhAT24d8fO1NTbaxJtf5TTY6NpNYj/70Wa5xixfabx39EhcK9/m8Mki7
eCTAO//N3q0MFipaeuTy3E7Jn6Vq1mzsvgDO22gsy+QNVxSQr6jfVqr89ni6uddXZqohRCYXzExY
n2Slqnc4v3FELrWPVEY9+wbjf6uh9lGJ9839l4dkvK8LY8EyEZXnVNjzkfE7MFe9bZ4s4Hrn+zfY
uXDPkSdYq67OH3VdR4lRo7IfYXF6Yx7BadRyUmlJU1l50XIt0qrcVkTTB+4Amn2Jh33rpMlKFdkX
vMAXZyoPo1zu3phdLLBig/xhvEe00qYuml8e66Ew48OmZk7rjfAjlrO19uBakE55Iaziak7FQK+d
7AgkmldExMzkV3rjezvq7hP6R/3XmKbOCteNG5h0CI8l4DyqkQxDjsdywzKlPLFrlI/1jMvPYEd1
000BArxTLklT/q4mpHVTTrFBQoaODojonvy5pVIMsLoggCp8bY9/Jn0ioLPd8Nz13T3VBAKCac2b
wsWZx7knAn10SIUDIxNQ2X5xW5rbOh254Bu2mfc4hxQeLrSHOnkSnuYcRWFvNKfJTpUccM9XkoI2
b3/Fy338RroRztkf0+j2Bjlam7lIqpdGemeSmARMIgoYMipMwJYqakhJND96hMlhM3lBkcbGBc6A
+irt3l7dcZxrKGU5+mWawa7S1Z6Hsbx4TmIfo/kvUwxVbRE/Rvzihxi13pzdl1gt2OxAZ3lMf1la
Rz/HFDkUxBFW6WtHNgHbLJf7S3RnNWnWoXbqcUfsAnC6rnymLyR6YDSfNYIQARFAAMBlEuLBTlex
39pEnSrMrDPrKgnp2AKnsRIiYrhb9CE9EonwJKvSJGnTl9ObCdlEZRfdHIUduNJKHeeeessc7Ru8
QsFfDdqwwssIJ6r2z2bZ1H8DAyyWxPV0Bmtlc1iPv7q+/+nGDholduh1m9MTKPUb5/7Mtc8o1sxF
+4BrEOCIPPjRGHZtFA4IlYKCmfFa1eZzjT2n7NJjXTs++M90XG6o8p0Ll74KF7MRRO2QwZmNYIyx
dyYG52nUkB7UFTEo9j4KXOeuNutYSDQaY25NtPtuyGnO+hsy9OyQtOqUDKT91E5yTgANsBYtMlKi
4JhuxrFgE+xaLwPbEkJWtPQa1aUWwFtmdqtlDWPRUqDjnxgq+/RHUzK/Yabfxryhez6hK6ZXY+0S
6ENXItaJWfikCrD7w0IU7VD7WVsDpMH3nILIbzGuPmb+UlG0DvYc4lJlZIpUMrRLRTrmCPoGRoL7
bjMRPBrtwMS6czYtZMyJR4bJtiCgjOrDU4315ClJ7gnEgp3VKYcQzvIeTtQjik6MjgqpzdYgvlFT
zWQi6jXDXyw+8a4qjIeaON5jP3NfIVHNAz/J70jRVvcCF1/XJ0RSawd55m28H3UQIOKV4/ZsLBwW
jkVpkgCgcCu6hhkfI7c5GEupbaGfhWXmvbVouPmtcLn0kA7BfOPSTjhlSeQR53FBlrXIXSyb7xYm
agvEuJvqbdrljy500Ww4MmFbS3N+FjWveMK+13BAoFa/Db4g+BFUn/nZ9lC7VsbvvGKg7NVPGkEP
q2Tm+dRaGjTGv7gOGL2nm9FkvFqb2w4oKXLJS4fNfwN5Qq1Nf3zldT2MOhB+r8crX5l7zIVM1IZQ
n4egGMow5T0q6yysMFTAmLi//myDcxmWXTaDK0PIXXCPtRWn9NKTLluY+wq6TaIZn25qrE3elNRj
OxjDbsGAvBIQ32uw20TJEf6DuXEZ4cb6w7r0xJ52gPmCdpCG67KALhjusyGM8q1BoblflGVczaLv
eGYK8g6UO5GTrnUEauTEQzEpfRjolrdZlk8X2RE5M1b9LrVZDzFX4jPUdYzg+GzUVD7EWtKtDYSe
BMB6kjj4WgWV3wpCkAiFNbte3zlIQneYi+uzMZrvrpugDFFGtufdsLJTEhf1AxRcdInkj+y7uqfy
V9xmZDp8To6tbTkarzgMCcBiK8q9bb0QQ8Phlcj8N7cFKgFsdGs6GX8rG0JoW5aCVS1z8kGqJUBV
/uOV1gwBoAJ7PLU93SN2RcvoY2bWrvO6FD0vcM5ij2E6PdfWUZBbU5ceXLwJWhQSXLe+Scgh/UXp
MYEQOKH7migsJs/rjGMxtJWxi9w6sByHj8NLvulbYKiorUvm9i5O2gOU5jr0cAUEcdKDeG8jcnEd
gUZTMBj77c/GXiQmq+kxSBWEgcWr/CAHs4JX9UEl93Mx/ZlrfyOJmBsHR3LUJst60cX57mb24G0W
bQuFyVrsLbSkEsl1MpwdxyJFhdG+Mh9dQzNuLV0d3Y33mBHro1lA8fKJsWwE4wThPcZ4fC20PP4D
34R2rWgU3oTR0mnDbfK2PRDOY2K1iXkZGfjc1zBs5fvARfJV/RG0dewQi8nbDQOoIczt1j5L4bDa
ktH/5JMSxwb4hVX4sY3Z4psG11qKi4fAMi8++Vr+5I9RcexxYq1thxhspjP0ZlGiUcUQKiNyvMro
fNJorafOwz0W103qx0VLfpHVBIsi3noNzlvLfTSTQmCPlBrZcKBeY8N/is2afVU3OKEBFYsVm1yO
pVUjdNL5vrDFSv2Pa3h4dA3NbV4x+BQoRqUAhyC89KU0uMu2g5RxumET3fuXwmPsjfXmAiQYiVjs
3lQbryM46kXVM5ExuPV8ounCMSWmGnCrQ5CfROXsHd1aSRBRpk9oxsAbGSwmJpRnH1hHoCTZC80Q
6y8TkNUUcgbulIAfzutsq8h7tPOMNx3Px8buFnXLvCI+UEmiPfPFfYhFUuJ6MIz4RxLSCZDeW834
G1WXmyBLMxKva6sI3ftkk5CjO8SGgkiDSGO3LsgG3bi6iqwWZDgVrlZiy/zoCVbK/YgV3bq1TBwb
Mm7OErkjMRZkU0xghhHHScJ3ulf0Y7QEol/2qini20w0Y+mxdkiJx0Hd9aOThrWMZkJCjzeHAnn9
ikAFEhVAwoSek2prs610KKz286zkg84xNHUk9vHArWXUHKpcXfTJvLqZerkPQDeta6i9BedhLRDO
b3TBesD/60NRif8yT1MTuJN2aTKTQ8FhxEDcW8sGvXlEZ8Y+cwkn5u0gSOKNFS9XL4vXi3PfDQ+L
CJQhHg0NurcJ6RYvGkgC9Aq6rZ6UFi2siUmTdkn+AISON2RFy95whzMxK3BEXKoWdzz+wl4D3jzJ
QKr5s9AmwtVcqFe13cdrgUmNJrE+DS71alkvUMtaRIijO6tH6knn6PZ6z+1TaifiCnCxmn9fKXLo
K6s2SS1NIXX401M50711OqNmD6OnG2Gp6iWE9gGsJNVZzBIcJzav1IjkyQAf5YoE1DrJfps5IeHP
d+tjVSlt22SqI0y1cHH75MVb3Etz7RKgeCoTKr66Gn9X0G92qaUT9B61KtBjQongKC5b1nXeJWnr
n4FtAsGV8RhChE8etKE1VzbnM9FWetj60RfKcWo6GZOf0rY7bfDHDVAIKleLqowBTXTy9fGdzWu7
Q9TJ9elqItDE4AdlqcekMTsM5yEBPGAeRMwCJi/IehYu0HP0C2o6ODBmNT23VC0HftZLIhI7WORM
FtDsKa7Tso4I4LKa0E45H8hS0jeOO2TPVPrTemZ2DJFY+A+NTJpbjdmGi51SiO7D+owbfTzaurmc
IY3HGPHADYe+F9l7y6kojfyeNAsDvblNBv1N5LZ51MGHnytkmjizEbgQbTe7XeA5dbNm8jXfCuDT
32OB0ehOpvCe7cF8oIxcvKDsBvLmp6RjSwrJG8P7LBsyd6CGaHlApoUeaGyF2VewBA00fnuw+nZK
7FBT/lGVKev3KiItYp2jCv5jDrXNoYaWayX9GRFfZVtIeaWcjGMrWkV9VLXnppNDsunmu+wj5yH1
8MWI+CGDM3bDtshYxrMcijEFPFuu41pW97wdcAmUGwmFTLIUOkntqYN4FdxLJSp3w/vcBLAWvip7
hjC3SBwlBRA3ov+o2iyZtjtSYMBxeg9mSbC9S7+S9It/6x2jDVC+6kerYUEWIriH1Z5ZI2CX3EMQ
glWzCfxsOkbCfK6Un1+xVULuGrLTaPnVzRjMnij1/kPV1pVYMLFKMUet8RbWhyIjNhJUP++rInTe
jBmbYUzyOY3cNxDnxtnokn2sKbWKPONBpMSRD0qFonSvpcfs3R1+S2pagtVCARwaxg2UTSgZaf2h
/Pg1BaajS9kGTAIwdvv7qc9D3WSuR20YElQC7cEYtGzTczuCYXdEfABPOazdyU5ocmbtuECUDNIO
0zJVkEf84CiOcYo3I0LCe18aDe9mO28qpUcY7PHXGXKi0o4pgXyWgAfC1+3HmggvanMZGR+tm/YI
G6po+LWkmotvN0o/uiylP5phlgeNiIj3FSTDdxS3f9ky0cnIq+43BdhNeDUh4ghBvJ0Wt8M2o3NZ
pYVKudn69Mcpkixkwv2ohEV8rT1fpan/KBvYeaXt9ZRMu1RteEgvNdy4dmyQ8VknTTVPUWl/eiy7
qCks+sYGB8hGepG2mbD0vDgmy+EVIu5LliYEONZZg1a3SLdpYYfVMHFpo7J3zKCHmOF95I3LZkB0
BEo1EOU+Gq0p3qaOyk7GCZz6xhxIpdfyvRhLOzRNoi9UaVx7KHcjmVnSPjkjo+cVzX38Jknywhyr
nF8ZltFVNpWAK7OC1I9EUA9zJ7pjdy2kbr4UWU5hL2HpUT/Joyt9IvoGA36applvjFkfdZZBBzfn
9aBB0L6L3taQPoOIeSkqHhOsqcXBrDD0TfhA1hHmk98SvyOaIyP/QUKhzlYxp88Jeln2Epq2L82a
z6MyPgbb/MLWXhAWUKZXwjnf+ry3zrQr86sOeXCHhrq5kTbbbltkLJ8OPcK+r+r6qoMBeEBebx5N
4rZPLR/ulVOZ5UWT50yw+Sazphwx82YAPEA1hQXSDH8yoKH1TPnE3PSn0lzkpdDmIoyLBvhKnIZN
Y/g7RZLTazq5nymsgOMwMm92cmTdRKoal9SeMdtO1q3o4mzcYc8U7zGMAuz9Sj7xvq5ZkxKokTj6
Hnn0KSvGP9iE9ksXd8eZtFVkJQPgHUhQAO1ta/oZSyRgST6XDJnmjYqgK9v9/K25Qxe2SaVufl+h
6c86eI6Lkd/cYWa2qHukcqmcFLyyBlmZKv5gsm2cda4rMENu9opW037vLEi9QUXoZ9t5/bfLAQfY
AAUyrTSvF0N+hlTtYlTbxL1bnkYKV0OknyoGhNTAYjw4sv1p8yTqdgygio3SeveJDswMDScmwCDl
00mS6j0d2DHCq+S18QiZror5RWnYKMGu2mt8WXtT89SFeZB1hAfGcXx/9+d0eSOgnfxUHccQksXy
yTUyrgIs1fOuHZ132fv+qbivObypLF+K3LFW4AuK9QIsi7Yb7YnrxpzfyfCjHDGvB7P4xeiUIfBS
6uaGyR5arH5GOiKiLglKAVZlbHVk9/hE3V2nbMYvk2jLELlYsRPDYLNRN9hOuYv7Ru/Byrhz9obo
j11tIrSqIqvfObodwcaura3baQSp08gy/TCi/VzgBe0NMkthrR1tfDYXk1Bk5hNVsc5GF6yKR2aU
zljHzjJyY1PpPURLZ6AzIeWPN2JhBbVEzyZY2q/S86E9SXSVlAv5blm8dD26qK51Cq4PRIBIIU1m
vS5Tdeo+UCI1gqnQboAC5rHxOkROvBWmj5x3ZMrIua3H78xMKIycRn8q2N6vYy32163jtI956x98
IdQad+lZufIrWUgTYBuZntiGEnOajSJMkUsQRVLS7wi3cXbkfCxhhS5iDUXsy87HX1VCH9yT7daO
db9vbX/adRrxMdNiGxvwfM+O4c2/JqldkWAzkCYvok9MUm2U/jb4oBYiaoM13KutXdf+3inLS5lb
T75vtAia2jLgBmzXAy4gZuv2C/B1mLhlpIdDrR5Nrunb2EJaKTQrCg1JkK7QHKVDeCmcIMP+8mKW
1Q25gb1OmSAim72vYGemsfCw/HtY04UVQjjCG3yu/z4c2PwgOnLCJ1AKQyWp1ACSshtNmTSuOs+7
pwi3Y6ATZaPptK9J4wR+L8gqNfRuj4gz2VFrc+w4i/cLK5bFXVYzzlNavavHxFv7TkYwdkRcBD59
ewfN2z7JjmfSi/EXILnt/gaUivILAY27g1P8FhctLZPKzrqW6Je+x58tayviczHnbcHds/HvLDxl
U9GgC6Et73rOGzS4k6izIAYRw1NKj4s/E/aogcHYrMW19ZDai3hmd691U/8L3fi4a4ZqOlF6NWzU
tK9lAPgGJkOQVF1dKygHfHxpwVzpXmvFBW6/RYwngobn/w+X37X6KZ+65uenO39U//ZPlrx//7d/
MvH9b/2A//Qftf/+9w9BYh18dB//9D+YZSXdfOt/mvnxpyWo++8P+O//5v/tP/wvP3//lOe5+vnH
v3ypvuzuf1rMZuN/teUJiOP/Bx9f87Ek+X/+9/+bjU8zvX+lyHAsSgWdY+fuu/sfARGu+FfKc/1u
sMay7WLG+Z9GPsx6vu36mDaFrxvCgcXdqr6T//gXTYh/vScgGRiVHV+3TP//KSHiP2HGHYyvns/P
t2gGSbHy7/kNXx+PSRm3//gX478KZBsIHxqs2zax4etFdl2z7fvS+g/SzrO5bazJwr8IVcjhKwBG
iZIVLEv6grLHNnLO+PX7QLNVK4IssjS7W/OOxwrNm/r27T59Tr5nE0IY/GlmzuhBnJpTaViUMCUr
qiTJC47xQjC8luTcQIWuHrXfQ0JfOWEYCRn1yYf5Yvrnsr0FKT7DUzURBndGqJm0LC7siWFG83hS
okMloOTYGIr+XIZ6tLliRVzYMWSW11A0VUEGErGNJfk+f0UyLJAebnb36/utu17b9vrmsF677vrg
8N8Hl/91Xcfe8if3cLPe2Tu+53DgP/euy9e27p6vrfb8ke9e73b37pavHvjhHd/qODt+23pj8yv5
9fO3rHN+fve8vt/t+G02v85ezV9e79bOO9/CR7Cd+W/4M/+xsm1n62yxy/fyG79t7vn1N67Lr3rn
b3Yre7XiN766B3u3e7Z3K4efWa1WzspxnPnbVvw8v2/+Zc4tfzgwEj7R42x+s3X2L6v9/K2r/c5e
OXeOy58Z9XaTM3iHT7debW8dZ707rOcPymfb8JOPzk9+65Zv3d89bbdP8zQxUfNPu4dDas9mnxz+
+vKSyVdWzFrw66dRVatiJD0c1vfvu/Uzg1o5P53t3nm6YklaqFIs98byiDUwHMgNe2PtPrz+uvft
e3v1dueI9hU7ykKI48TOQiYBT1+AKccOS/S6e3xknR3mmyXZ3hzcG8e5orYhLbRdTgzOggKffIcn
NWU0YfDgvj+zW1iny2uEn+M3fBL0OLEwL+InC7VcGF4XYuHhZn0zb+j14eP/+ff9+5qzcc9ePbwf
1u+H+9Lm4Bze31lL+3bDxto9bnabzWa12dzad+ywvXOzZTu/3d5+bMdb27nbst6cPI6F6zzcODbn
c7V/cG5u2H377RUtiasbYXaOn0ajil1HC7H04L66z5wbZuzartYW/vVkwuYJ/WRiwpNnJMeZrvd7
f8Wx5LjfzweeaXvk/3b2hj/Np9q3GeH+77Zwevuvu91u//b2w9O1LaLNDvbSCi4ccErrQZTOm/J+
93y/dv5ud6G93qznST+s8XHu02F2kywMC7Gy8YHO/J/u/frZfd49HtzXHN+2sV9vfq35BQzlfmNv
nr91TJ+LF3ncbdh3qz37vLBXdz8je//EUruubLsPbIh3y/6+usOTrF17664e8EP7w+xgLm9Vbd7r
l8a5aIePc4H2NHYqDvtgv+JzO5vP/bZZ24//emaGhxO9cdybNR9ihd+9/AmUWWrq4keYv/557Y2x
p5eOqX7FvR+YhcPs1w5P7r3r3Ox2eOvtO6cFZ43H55bYrFYl7nW9Zs65erbzLeC+sjjrd3d3f4/D
Zt/cP/q2/YNdtGZNuCVWe07hK157b3/4st1md797/LPz7T+P8y/99Xz/HtrPk/3Lt3c4O/zQ/SP/
+ecPuxGfv3XunvCx/Pth+7R62v51cPnbJ/uZW2Swbd/ecFR/3N7d/bjbb1ffd/vt76cHbgrngevA
Wa2eXPvnLRfR9uHGfeKI2qv9/hafvd8y9S6z+jHNjPwv083likXulu2Be/lw42xXdxz1j298eeKv
Z6fw5N48vL6yEZ3fV1bksveiN+B4QUyfJwTVVj7Y+oZ/2Lubg8uVx9G3HXf/7yXnXNkHknV5H8ji
IqSLO8Pocsxik+k43HP+OWqz1fn2Lm1Okf1rvutxl5yLnc034h3Wj/OtzEKz8PzpkR/Y2XcEBGv+
NP/sbre549/bJybN3TsPH4EN07qeb01O1B0nd/cRLmz3ew7kvNXX8x68X8/uNLC3bCGmH2+9dvHH
N/MyutvXA5GOu713+ZnLCzDfDv93JnXFJJ41ZcnQIb4weHfPX/90ILoJ6lqxzebMBYrvIypklCjU
ZnXZyvEq/68VhfBPJeyTZXlx8nOPegHSYORaM6CxoK01u8qG5N0foIQIY0v495nF44i3y7d/P/9n
SbXTUWkiwb9oipJqqjwQjkeVSBOsHINJG3KFoCyKZcM6SDrpCmfMOSsKjS8GDIwfPCTHVijBh1El
gjpCqlX+IYZlumsKqs1fnTtoz0gvoR8Dwwk8IsdWqhIB4MZA33iI1cBwApqVqRNSbWnpfhvJX0tl
Hzxftnl8Rc7rBQoRbTVEy3hHyeIiTLIypSxSeiARqM3kvSjA/d3VcXSgiqpfGd4ZU7z8eOdYGmpz
+nJryEUq5mkbYwqOK7uzsmkNQL2g9J4m+8ujOt2FyHDB7SPD8mNSal3MJHWezBQyGjMgYot2AFr1
rc7z7ZamCuu+r3LjSjBzZn98tmcsfBtaWxOcvthDs2kqtqnkFQJ0fHp4xc65KdTkD1Uqhqdbi9OF
IMU0hrkGfURCpgZWsAkcSEMd513xu/KKsXOTqBk0U0G7I0JpM3/9k8OwygqMQITKjT+jfduuku8C
nYYFRB5HVx/gM728aGcHZyqGLnPONKB7x/Y6kt1mQzLelkiszw0cMmIIMvryITzeXzeli6qCBoU8
EwQtLgVJ0LQY5UDgRJWYQFKQoG0YTbJNP3t15YAdh3wfB0z/bGpxwGA9K+BNZlRgFO6DwABDEY/l
yyx2Rv0sLl8qs329PLpzu/GzyZOJDJHYiSUmMhBBpFeetkYdwr9ynM9akWi2o8VJEbXlXqyp41SQ
wFTUaaz2GyzGkUP7gnL/H8YiqxaHWVc12JuPNwUQfXUurpUA34AlQQKor8Mu16+kLM5tdaigVJJS
kmVYy+cvHBsoPADmtAUKYzokv0m8T/TU+5siff5s4a+aK4fr3GZn6nCHMJHqqroYVwQfIkwmcKI1
5Ms2Sde+weP3C2iRsfr6BMJPJcrzzWXKxvxBPp1iXYN0oNdwGYEnGA6lfxPmHaCHl60sXr/zNiep
Y6kQdOnoQIGsOTZD+18I/0uG0I4Cw3udKRDaTEG0gqKajHdPVbjQtY3nxfEGWZxeAIsF3+kkqsEV
L3K6LXWODuJUsiZ9hCPHH8QKUx6WHbeMlDWJ/pDValAjhNem9ZUVlOZjdBxQYYmGV6DTCNpKy9AD
OJQZSENe2UEYxHt4lKmjlIXynHfVwdeFYV/VRb4C7iGB8m3htxjh9mUNGqmxdu0olFdCoVNPg4yb
xIm0yKKKmrI49v1IfCR0NL4XotmDcPGtFAZW9CUUOEx9ubDhKdYf6xYI2ZXVP51zLFP/VU2If2aa
tuM5n3nA01biphgUUNronQBqpWPkysqeHd8nK4stNnYFgg4lTptnHcKiPuhSqKYE9DAopVpv+Uwa
e3lXnx0XC8zE6QYNOwvfbYL9U4goS0qwJg1YsxZhp0KUcdnKqfNh9nT6PZAQlciKL+7ZDO7auDYa
mhp8S3/MzbFcKXEdbcQ2iX41YTWtL9s7N49sWZ2oGX2ME4/gxTkJfI0bSY96lTI3JBdIxIrwUpop
EieQBjfu4BMFXhnnNbuLcQKTHcoSoUM7SbPqJurzfFcE7XSgUQ2cs6mpjkg/0xX3d25y52hTVGDm
M1Rl4f6GwoQOrsqYXMh4XxsBOYiVbHXRps8sEbxCJjQ/Lk/v/BuP3YI1FyQUhScQ1+IyFmwVH9AD
oBK786j/6WWJTDkE+SjeDl8POwmliWB0RRNFXdMWJwJlhCnudbWAkG3GvcDltR4a7evBtKWpEgEJ
gaA8F22OT3c2opRBtR9gsVH0GyVWIZ+NjAdxbjBA6v3K7jxz5o6szbvo033V+zJNSoDLQI0mnuQo
oRHrjidX03hlZ8xOabFOhqHBUMPumBVeF06Lc4wYdzDBRgKaFqExId3kWSru81QzV4Whd89DLwjI
BZJG6r9+FCxxrlYRX/MgVxaDNOhuneiGmNENjfWUlJp8L4lyS4FcK8F16hOE/oh4XRnxmZ0JQSUP
ZSJsnX2zuCB4k+iNgrwHhFxw/hUKRAyFBKoxFDvh677a+ngrSwTyIN/mj/JpFc2iHmvVhzEKzpe5
W4Dieqo02j5ULXnbePQm2UkJudvlo3dmSUlxkHcgEEF07KPK8clqFZSwgTVYVWiT9cH9hKbbA/za
a7nSImJK7z0ohdopaQO9Yvpk286Xrq4qsqTKEnfgYkU1r0cfqMSj+FCg2JBWKmtyMd3h8gBPVhAr
XK+oJwCZIVJdRI2Vh5RKP7Fnp7ABSV630eTyxE22QACzKzrT50aEdyH8NIFlIz16vISxGqqhVjSF
DW3HUNgA1qf3TpCRwPkPY1IVhSUjMwDW+thOiJaA2cOWyK4E/VMXo3ojJm26QyO1vuJbzk2fwf5H
Amy+aI2Fqab34MRLU0yVPkxiHYJ1xTS+Bbk4bi8P6tzkEQtxBCRNtEDOHA8Kqd0gHNBnsStVDFeV
QKwb9PTefNnKfM1wNTJ5omEsnrG1DwKuBNAEihT+O1GvoYnLU/PrC0RAPefzsGHKy4rdKPn08UED
PVNFEFziqFb5YEYPHtwQb5cHdGaBFLKUcDRzzXDXLDyUIadlIPhgdtSy9dZNjJRSrHSRQ0rkSi3m
zAIdWZq//slVwLZRIgQTFWC+uhfTyJRVJnvFlf0234xHV4xF0MGLEv+H36XEf2xEomkKLjIa2SVA
PbdlNJRPqdLnO8sHFmzn/XBVt1w+ZxGhY+CbqoTVxQ6nmz1K+hKLqm8xgSVdfEDRYgC0HcyKAUri
W+Si/NUYatYmg/7irzAKUJJmxTpQoCq4vJznJpmF1DUQDiJCBIvx+1mStqbHzjGsDtqXgt5UUgR/
vm7E0HRZNTRen+QijieZDkxEOWm2BMRdwU4+ogTbuLUIb/eVc3BuNZHaIW0kW/gPa968n7aMN1Nd
KCObEx6uwYG2RIfUQ5g1rrZZI4xXrJ2bOxOkhAVTuW5wzI+ttUOt0wYMpBb2L4Q3wVHuCryo+/XJ
M0l4QIXOvaUvX25GYlTK6OMRozqtbvOWnhz068Ir6dgzY2HaeEThEVmo5czRrC3EFjwPxKlGcJdA
ieVI9Ad9NVUE/kckA4Hb4G1jfpTPP62POcHzIcx7P4Yr6oBcpuwWHnTSl2fsNNMxmwEfpBnUUni5
zYP9ZCaFZFkTU2hJo9YLb4XRRM+qnJUWoWfUxe7O7LXHQhC9VUl/0A35bjjzkEW4/Cnm1V94Fs63
hKaARrYFwbfjDwHNXWs1fkIgoHeytGrocsu+IdIudrda2/eKMyAwGtLmZKFJcNn0mWPAawAsloy8
E2HW4hgIYArFNrVym3bnWaMPiSe4S8JbRUXIsq09/veywXO7Z0ZIsaSITUvLW7uVIZSB7gCfFgSh
3ddKtTZoabpyEuaPfTyjEktKhowdpOmQBRzPKDlnH1FFllUHX+6ggUbLeDYZO9Wzgitb6HQGMQWt
ucLb25DF5YMKX6mLlcYM5rEWoqmUI4UK73ggfae3U/sd9OgZXxnd7PeXo+PkzZlG3JcKSu5o00KQ
pw1+qQCqz1LBVa1SeynbfvpVtpAOITyIvq8sDjfQs+cIQ8j1++UlPN2ukkICRealQySJVzs2n2al
6INNz5G/rHza2IzftBCgY02CCgW01Ia/+MubZrbIo5VqGllWZXFK6x5Nc1kqAX8KMo9WqCi3HJXs
ykrOm2IxrVCLK9xw7E/unsWmkaMGFFze0E8RCdXkQF4RvpYTuGq3Anr9rYw7eqFjMyBnZKDid+2O
OLNnNVEnnCUGJHu0xA9WE5KXsMjn6AR75VrzY4jGQXYHz3ldKdGVGT3j+CiV8FQ2dIk8Cm+C40VU
ZIGuoEbk4Ov1N/xi/Cx5Vux2ajWzudeB9hTDbNfDXU1H+lr2PM+whbouvweVmhVX3ltnZp56LBhN
k/B6Bo0efxgZScRqKulci0s4dsmfN796nXg+Ewf6lkYPTRfzRSr94MtXGZNAGZ3MGXhNqozHdsXU
SmB+ZidrIz0ryL14yrSxOomumctH5tza8vACg6rwnJTU+eufr5mMnmuQpzn80a33vRsjetqRwPFu
mhB67s3XjVmkrchAWiL/LGazUWUZwR8a4SYy6/uCVty7npZAt9Pz/vmyqTPOT59NiBQU6cNfVvkg
4NdGI2NcRmR4v6NGGr+bjUGnU5YkWwqawY/L9s7MIzl6UMcaGQETqMDxPCaqgLrnmOPXc8OEenBm
XKt8Kur8zNeXDI0fapfz0MgWL/ZGqMOKUzdg761RrZBwHFoEDzUapHaSnJELvDywMz7VJKZSZy8n
zgnH44FBF6InPiJJtpRCUOLR1gwXRknhD3anWv7djFUnbkrumisvp3N2STdiEuFgwCSLvdI2Pbya
ioHdPiODM7SheiePFBoRzA6+97mKTlZHw8Tl0Z5ZRgAKhAAGwRd/WByHzkAHsRF8XB2cDq6XccqL
uMwd1KL0K67lzA5FGAbggETOGP3oxcTSD9AaXU8DmldPk0PrhowwWmfCoORFbp/5wpVEy7mh8aye
yyfki3ksHi9k2Rt+OUBpSolT1Wk9mmQ39bX8cTLD5MoOnXfg4r4yiaKoNRjA6bkgj02peik3/qwt
B4dUcqdWpI8i1DTWl9fqrBXuXU3WqAZaHxfJJ9clIm0408BDtBEl5apEH/smEIL+y7kwiaIjGQmT
JK4mG/NT+JMV9HZJlI4FVtAaQ0xd1JNxqyKYU7qjZtKofXlQ53YFGar5HUNQQb/7sTkRXZ6qhRaZ
Ddg8dc30kOZlb+vEU7ZRRuWVhTpnjRzfDKEiTcy77thakUHgr8D5A+9d6e9hu1bWdewbO3EYihsU
atorozuzZHhkMtEWHfWUThdeMjbkoh9oCrD7rkD4Z6LbsnP9XPKuRRFnNjsm5sQYOVpVtOYP8mnV
hkKVAhiFea13nZG6cNvBbxHnJqxBoVc9fXnNmERKk1TaablaGvMGKNEaH05FHeLOzOXjlP9klQqd
gCeQyCXzrwZf947c2GRLiUmoDi+v7Qn66iEY5g6xLvScWPBdVUYgtKYRdaXCK20Pg9S7l4d5bk4J
qrU5BT3nmebN9GlOA/SLCzrIiDHrZE8rKjQAqeLD3omq9v/P0nw3fLKkw0YCAwgTWrRNiByjaEA9
lI0xQkZhTGP+lYGduWosYy6MzrEJd8piYGlTmUlQS8gTD1OzmUZN+Dbp8JOVWl0ie2SNe6MMvR+X
x3jWqD67FY4Dr6WF0Sq1eik00VmoeyYxBAryPR3174GeVWsR9lQ6MgP1is0zzzMcP1E1+FRgC+r8
mT7Na20iZxvBKABvUwnVCarEUB8kP0YviP5BtTp911KRTltBrHZyP6RXnM1pLD1XhXChRNT0XS0P
v6jSIqskCO21xiA9tHI2wllXoT7ile1hMgVvVXtlfRDQaLo81adeZ96unBTiaBIKy+soa1RIXclP
2pACKveUNPxVhNL0w2Urp76UV6dBHhJYGXm05f0K7UUboqBCwgYenncfaoTAbSAyytYqPf7vTav5
Py9bPJ3Q+Z1LSg3ROZmy7MLJBU0qBGJFBJE2YdrbZZhp36x2in0kI9VwrSkwdBmImHbw/XnRNdTC
OesfUbykqcYcZx9vpk7IxVCam/zFoggS1xA4mOTu8wCizj4JaYHOvAmlr0Es4i3JYunP5dGfuiOF
O4Q+PcoSikym9Ni+TkWCMBknIQ+xsuOfn3Gh9huZXuv1ly2RIiUzRCnnI8F+bIm3g2xNCbdk5llG
5maTCae9hbJpA0ulBmHOZXOnpxT9aJ4RxIWsKWmFY3N1JMTRQKerrctJ+ZsLxI37KHal2CMD12T5
xkco9K3ojWITjYr6ctn66WHBOql0k+DbkEiIHVtvWl2P2xrrIMfQiy500daiTP7ykZytmBT6qfYA
MV0EApwQE5R2T4SImMI+GtW7zoTI4D8MBbUxTj1oT2uJq6nB+gmg0pjIfiq+AUr3IIYTxe4aFuzM
ySe5jfyjbKB6fFJOon6qpX0GoYYvqpprlbQ6WhKUhOD9hr1pNsKXQ1JwcOJc7DDoJD1BhNW+PObl
vESCEMHk2pnJnUbea5X6g/rt8hSe24sgL8V/E5bg0o93QxqFIu8tKJEMo69h/oDLgWRC6spjj8pz
XYl7lCu0B7qzizf64IorR+GMjyGMY0rJOgGIX2KDZ4osoB8E397gCxCrkVH8ppqJQR5zMKpnWRYg
3NXUsHxWQ3+srgz+9IomwqKFlWIPGXB9iZjKhamQNdIvqBHSh89ihLqdyRxGKJn8pAbqGMePPrqI
/8HhYBh8AYuM21nm/psQ8iW/4xEwStCCoDSu7VAzCV4lo42vxK6L487Js0D0SBBZiPhwIrvjBUah
L0stdQxdsa9pfzeTeiPlXXTFgy6Tev9rxsSfiQqHfvlWox88FVGdD92IGgXSHK3b+ZOwykWIwkra
7e+oJ2b7WBG+eYM3rEuqnQ9e23xxO598jIVzUyGZaAhuQzeskK0eNKOC3A9WhdyAvREyzhV8GRBD
pCT8NMCMq8uHaXFjfVgH4AdiRSKTSgbneK6rPESC3WhD1/T9dq+V+rgSYQla52F3rcxwblk/m5rP
9adIT58UY9TSLoSryQpXjZKYrjyg93l5QAvH9zEga04Mm0RzPHzmr3+yInRBrAXw4bheWBn9HglV
2BbqsYirnTJGlvhkFI33xWhuNgqSntNIjznc4eYiiFVGtYSlGvWx3gv8gwa8yZ0zV1eC1TNDM8jn
ybRB0I9jLEPllmYRTyDBhOjWaEJmiO5AvG2U1JC3tOvX9AAZBR7/8nwuHM7H0ChdzkgtbPMYOZ7P
3DO8AOZSVBlQZvIoAENAOMHaVvcS4h9oXVlOYwZdv/Hbkmr7ZeMnW4Z6PnsfXARge3zt4kquusZQ
BS9THa1s/K1YeaOjA3y9YmXh0VWdLLooE0ZRplWoBS+swLFGA0suS44fjgjNjkqS30flYK3QjhFW
9chtnWZFtlbkyb/izk+OH6ZNis/g4WTKKerC1VmQqXhxlCqOJOaB9E3Wiq58CRu0I1UbjEvdXKlG
nbPHueDOJ5YDrr44g8GkojMjQFg6xmgzJf1MAxfJiaNBsudeXrszpsjdQ0QjA3DiHC6GVtDRBTGi
JSFE0QUrWAYnF5ZHyPTorrmygIuIYF5AUBCU2PnH0LicjvdoFOulNLQ9o6rF/CbwsmIDhSJUJ4Lh
PzYdNX6vbyMnSgfltle0/soinpzL2TylEYI6kDvs1GPzsmBZxMBwGbJJzQ2iIbKt6hWJaVFQiA9y
8eHyzJ6eCoUIi2ll8xAvfvT/fnJxhT/EKAjg1uQEHuQ4yToYjIPmyqSejurIirw4FbGlWEIZK55D
Rd9wUJPIYXQFeScF1kPXKdoVP3POHNnZGZxNIwXjO55ELSN3Gprw9OHEkHtbF2o1ItCEZIOSIIIL
066crcYmCdX112dToRMQGCwAShJYx4Zhj0MeNJUFRzFz/S2IKWPm9RfhQCwSbCeAosnoUAHixB8b
QYo1CXRTVJ2R4bxZYp65VDGKKxm4041BA4Sok4HjJUMsvpjDCFoBv4+syJVlqj6aGUING4bS7qsT
hpU5R0RJlMTUMjVV5wpiW5Dtu4UqE5nR8roOxfrafjh1H+gpAqACCkdbKHfr8YyRqvdGpTQjV+ig
bQ8CCJtC+MehVKRYf3lAJ1fcjGgiplJ4vNAstLziqnzusg3D2C1pFftnitv0WdP8cl1G2uDWZi7s
IaP8L+MDCaFQvwUWQOvr8fgq1Gp0v2QWozAoKRkDZa/lbFY+htH48vjOTSUnivuF9wp5kcW20BKY
rWj9ooIzKc19EeRQ2yM69qYCMPzyYZq798AgkVGf03qLfS5OZTgWrRm7RT/lG6tO/laKfg16cLpe
7AfKEeD+52tz6W9r5H8b5NTnDWiM39t8mpBkV4Nb+l7rgxgUySGbhOpabez0cB1bXfgJDzVWWra8
0FWkbtqiotls8rqTt5fX6jQWoahJBo1rkxZ06pvH20IbxjAuBR4lgtmG39IY9rTRQHQuVQv5BqZ+
2MnC3lO2KgTqPy+bPjdALjFetjIxEEDrY9PDhM6igOanG+n6gHyKHN/G6Pa6/8EKSW2q+2R7aSM7
tqJFLXBbTwsRz+26tVLkMRgy6Vpe93TL86bBESozcxa1uMWjKjfENJOaIHLFdkJNJe+LWl5PURWn
Wyjwm+aKS5y39afiIsPAHA0pEGjxiuI1eTyozoftG+GUCGEguAb9uJwekDtL3Kiac1VWi+7I5Vk8
cwTI+lkzGoWI42StgkZVhc7oofA2iDaaBiFjsp25ueWh0qwR/TRhfa7rdHXZ7JlpxR8DusGqzp25
WLxGmIOvsotgPTdRRcuiaeeFLSndnMf8tab5M5NK8K9TkuPg8apaTKqViaNh+eVMidn4kOiBc1Ac
0Aem7oS6VQfbGJ3M9EoYcmaEPONIY3HBQRNmLmI51UB/tG5bNEYohjrklrxnvUdadFLy7p/Lk3nm
vFG44piTKKacu0RQNa1BFSBAghAcvQGteoeo9mT9/i9GyEST56AVbPkcFmcediNH1Q4AdL8KMlF0
s96artygJ7NG+oRrjLofOZsZ6Hq8/wcebxQXo9ylt7x8gEraQkmx6tF0l/Qflwd04iDZ79pcECNK
pJ1niW7LqqyawdUQF+cotnogs7xdOI00uc7aOCKkr37ZI5mp9kUZv0d9i27s5U9ACfVk6Xg/AZUk
QJ6RIDTTH4+X51xM02eM/JomxvSBC5OSyMm3LoFSOXb0VK3TydbDdEosm/5JtBEggkV2N3YkSnde
ubJCUUqlpylVxuBnGIPFUHc9OsTCS2Agy9z88MY4yqKtAb+58DtLI8FDPCwUPQHNkbhD/Wwl9ohO
obcyZl0pwgxPuTfaIFxUKc9orsCt6uhBANO3HQZTqbyVRpA2fyV4Vvsfkzzpyh0k2VX6G7WipnXk
Fpm6VSTkYRnZkdRE6b5FM2QvwkQbURyLuvF1CLKGAnnW+ohYrGXYspE3leKut2wqbGZ1ENHTixFg
R3PhhfSOrN5APVuLv62a3qfvMQ9CJbJz2qKkzGFmUsPtEiFqZ2mafPD2RRWljUPlNuufpFHQaZfM
m8hDFpUieeygu2xV3wcVydv7KkcGdJtYlkeCkLHk2luZjC2KYUrZD4YGBy7ss8qq6aJBaODaTSzV
2FZBLfSbJgVqZdfE/EOwkkbEDmUntUoLTbERxS5EEjxlfMzh8M1+IxCuy+GmgSnwR1nznO3cpMoL
4Q68bO7dNSEUsKuyleqQh0pX81F1kCWvSICINLUqU5ZNT4WO+CwSqFBHrNCdRE64NbQkeqhnHpoU
5nmhtX5o3mjU70VbJUHrkGTK2qc6j0i6ItUWocTEU9azpG2gyM3wqIdDE/OK8KcWiYMkEgU1shO5
aqcf+mAk/vdQM7tSWMMg0HfJLmm7Nngwgrbo4LIOiNoe+t5A3w1lLmTYImeuyhJjh6M+5D/gt1ZF
3l1ZYTUv06j0KDDB3zoJD2at+Mk/Kje27DupIJh+jdxCFckmFX9Ra59yPRC1P/I0qT4CMnJdBqIT
+KinBk5odpVUO2Nb5lXj+lbe+5jnIFvPkTemYNbbQjenzehrWfaGELSIVC14iWDkbklao3/HV3ay
aDetGk/fSjT6yAoLtTUiCSNHWQUVbew3SlvZoTnJ3p+6ymQIiiNPr2lbQDBEEl9NdZxqetbVYao6
hKuFcnwrAmuS9r1cqNN3Nata/wlZMgji6W5FeEizPKF3aIuYDJiQGw/t5TwcxUMKpRMN/yTjp5dE
AD3SoKKhY7zqS+N2HFEQfmkis53WppfjgRxgd2jQu7QSSb6wLceEyivkrOo4vmVqykFdp+IITQMi
ieIERCSLhKwSb5RKTgtUQiiBW6IbNEJQo/0zk5cjmCvH1AJuWoFOTkh/u7SdfmuBQBXL9YIaFJAt
5WhGwnM7GJk5C4kK0yjZkThl/RsISyHybbrKvexWln0BlCo8P8CS7TE3/finVlZDETqo0U/iow4r
cm3StYOSGLLzDRAZ9Ob6Qmv/SSPEIVAcl32rap0ZD1HXe5THSrW5i3NRS6pd1SRB0W6qgdZgCIF5
FBi6Wyi6p91mSoReKdxFYZAFuwZvHYGRhkcX3XY4bFBTUwWhQAG77VFU201Kivv67iXa2CL9FsOQ
a63qzDJ66TsCYbx9iO5MTYnmmiQE9AOCMMONCWiolleFP6m93VtjK63qeoQWyLWEPqq+pVE5QvAL
n0cYgShs8hjpNk3urd9mKlPzWDfRqP9tirA3biQxrsV3I5Tr/BmxebEE9QdYCeAhjaT5b1nBJ9sy
8h650w9hB2W/DnPh88gDuX0Rm7xKNkniw4dem/BRObgv8ZfRpBAche1Y7CpvSja9hjKbXfalD6G5
3/sH3ZODe4vOgzVs0/E9dbWCek9qoKv2bIZaGq9IN1WDbFP0zoN7veh6mncLpVSFV1kh9/0PYwqV
1wbpXNICrSBYGz4WJQcpiNtZfSVLlA1wazG5QdbC01y9J0x34siSy1ellU1BtAVUxYpbhKys5FGO
w6S8lbiBvW+lGg7jLf6ueJ1UaQxe/MwqvX+MKTTThygWTOOhKcXJegULVKJgmguh4QZS0Y0bYtWx
sbshAzS6KoXU+5NbtVR9A7YapuvBDwfrF1s2Z895EnCXhwqy/uy35amRTmNhxTys8qmrlD+h2pGd
Rv6pktnV7BFxeNAUhLxehWxsdBRMpnLaB0Kk0tqvDl4Sv6Cr3YjZVu1rvTbWolb5g7QdeCh4gzP1
ZlT97cyxF/9AUl9mvR00kopkUw1FtvxLroahVeigzwZ9cunQ6OrEgQnJ95Fkt4IQReQ+R5shguZf
QfzbmZVDsz9Gm4oi2plmWdMtG/hyY/0sVfTjXoxQTUMihpyNHtggwyYdAah8VBDnhqU8bTIcKZqT
GxNmdnrQqXuUhxDOZ8UGKANlkIlSW28DPajbtxRcaGXTQxW2uEYUMB1ERakL5FKOGrA25CGwIjEO
VfMFGUQ1ffF6If3tZwVS8qWadOgRtoX0IglkzByFvag4qLRW6T81EhqPALy4sa1UDIYHPeuHrc/5
8m7jQAkyB+9TvpoShV8u2C5+qwH1PCK7F/2GXr5J0QsclIei7/UHGk/95uNaePNNqRroc6z1fdaX
QftEpGCSkg40K92UE+QWGwhNEKETDU8dHCW3Km071SKwFuC+6UsuGSzWOKFFXY2i5JIbDeDKLmA8
cADiQUeglUkSrSNd82553YzIeKXJ9DNEmszaFWgSqysUEtCdiZomXVXIn611c5TUNaLG/obHB6wh
xRgXIqA2rwwgzc/QM0ORL0fdhXhlAzd494Yay5A4pccd42hxx6KEYwIzUAeqtUH3pW/jXR12xmij
kgV2DLY4y4dBaOg7NxyFetj70F6MSBpmxjZOq2aAsqY3JVcUuIZsaTbltLmMNGAmtZ6KDmuuC64y
yIMEyM4PHnF38o9aybPOluHp/65Ghv9d8wfvb0Bl50GqoD9hRgRBXAdhTh1JNCqR85BHVm9bZk2w
CnFMod8WXjrEiItPWb2Rkc0p0FSgR2fdKo08fI/pNEeRrDSEEFWvuqcMlLM19dpK1ZU3mmLuRPzM
/bwOZMLHOO+cxvNk2SFGQYVTnYhFwCWOKZdIZKQdNPWt/NPqtfTGV/IJjQaDibLpymmUTShMJV3l
Uxi95yxN6IR9IqwVOr81Pm0GpEjTigzYXxojueeb6TpSE/5IGpYY3I/NLEC/U/JfqjiKvK3qe71s
G0QqQDAi08odGPuLeyS6zWBtyBGcNlbd6s1ameUGbdGa0BfNpzofnaAD2TtL26KvRYVa1FZTmxaP
vVGn2lMa+8jp9boQNXY6GMjWxEE5DAfN8FHtLHzF8p3M7w3JzVnP4q6cRHmb+4iM7HLlfzg6r+22
cS0MPxHWYgHbLSnJvcZxyQ2X7TgsYC8giKefT3N9TiaRRAJ7/7UxOX+IoqxDE62uTX2cQTpdooXD
bLaVbE4dTd4PHtKq/svt6RIUMWdmOoYE+B/KYuQ/66soUUedaCa+MKqCAqV4F1HjWUfyghk3FhRH
J536UdY3209I8Mp72wzcJ3VZVfRDzUkynRZb0Deg3JnmN4nNI+025B7XuZmCVyLu5/i6y/EBZKWv
i2cbFTSgDyjvbwzVzDrV28aQp+2QeIewl1T0Ejx1LowoTfW4j573Z5ZJeVs1dNaki+MXFNbGSV1l
Xa45GDfryt+T5+x/RK/onhBaVu6zty5EFgRIHNp3NVETWR3UvKzdPa/lbglbNNx8YU6Z6yPtPNGL
XQXRLk7vVTe9G6z0UpH8zcCvelUciqKM/Ut+qkCf7FpuM49qlzxr7Cb1MacLKU8LOOrystrEGJ4U
Uh2V0jtW0tW85MDBVlB9mVJR6L7LTZwFUbg5a5qo7XxMfI0aNDdlfmE97ZBDFBRFeyGYp4e3sva3
dIgjVWXU4HJ2wWxEtONuWCTbywm/6yPYm9cc4I+0ezVGdJsTVs7OwvsVVpTQEXBu6stOxtNww6zC
1qb4WWri/RL+O069BvNhNhI7PAaW8g1av/3xaNT8Ww799pf4l/JzK1Rz2wVo804+W/qjrVf10uWi
MQeHB+p99TtnvnCU371Mim7OU02HsH+KTNgwFDh5Qpc1A4V/EbqGpkW/aecXePaAqir2fbY3u3T+
84THjrbqsaD4J69D7gLBrZUh4yUfK29kXDEMdiyouvHDR1h5wiksZqbkhEbfmU505EXmd90lsbqi
GIVxeNFOdLSN5h5K56rzl+NAXl2VhkKUH3WBcz5FtOa0L/W6bxTYUqblX3AU93eIKHIsvr4Nsd2s
SZhKW5MVgJAi+edMnvnnLCL5N8uAzVbX+bhnq7MGkJYxJc0ZAruGOjm39Y55wHqO7uUcGGncdvzc
tg2nS1H6rUpnqhS+IUvYgZaE9ky7iOl3nEf9V9tRK3rt406/cJ0wrjLg7GkkiwMUmGKYUg1ZHeRo
T8pydF91n2tel94Wf8Ju2O5DK/PPZNnFE53u61Mikk1dDEw8yCeXAFdx1EI60QlFnfIm25myMNfE
OYVJ1X5HNYZxTo3czFdEJCm9o2JfvmufnASSXjo/POTGiy4aZ9IOwE1hP2dHUgQMudOZS61m/2vb
5Brh6dn7z4HDwx6jNa7vKF52/nlru91rAQ5+8sc5/NRFU7+UASkZWBqb+XoNC0akADKF+nE0Pvqy
QYS7HyjSaP+Z0RFftPHUHufbvv+q+oVYlrm3TflQV6OENqXd9Mdt5mnPtj1R6rgLSakx0uD1RrRm
oAW528d/RSjzP7s/FE8rV/hj2JTLR7kEcZtqvrXvaFymG9OOtJEnHb95SgaLoflZnWtYm6Y823bl
jGzBkXtDF0FZrvfJxBqe1kYtbFV7eV4T4qB6dL3WdKfBqQIQeZdEoxMdWppey7EKIprxQvcjXFQQ
kk8yiwc5BbzuHrZL6j57dviDwdZO73JkIrZSlAQxbJPYk+PmGywcypj+2sL5ShphWeyP3rhAey5y
WS4ieq7bNFmo2s361aNydZ2p30lzLSVtwHH5ivKiednoSGXDjJ11Tv0hGZ00J4EhTNswNpRyFsGP
psHsbpurubim1sWXNMsxxJwm08ZLptYzo+LkbnHljlGznIxJkhfu9L466KDqbmoc3svV1Dfhn177
4o72LBuc3Lgs3woG1vU6KqbkuUzy3eB9VHgMwFioI9vLkYJS10TqcnRlV2eFHOTfePQNIqAub24k
/X6vcluHJZuCOeyIPNrFlu78MhctVOR20rq07zm1zeaW0yJoT4mnvGMr42XLRiQTjLNDwXKX8+H5
dvZkf2fp9l8C5Re/1ITRN62WMTjXmTMDHDy1O/+aqm5vsPudj3DQq/A0abo6M1w0y2O07JrwXrId
+ALsFmYWW9YDuW6+oW3Mhl2qqfQejzR+tRSwNNK5oi2Nj0ktDtU/ot0o1OR9lt8wfPlvZ5Dzm0RO
/weaYL8pmrU22VI2yVu86f4vSGDzOK1D+0WZp3/V8zHpGHR81l8DS0RaBpp/dHBbkl/53dzE/L3r
zhMl8mU75o6vvdSV+cg3y5kBDuIFlAQR7sGy76GK4PSMxkfNlrqlBPnW7s2wi+CP3ufgLgrr6bOh
qObNj6DQ0lk2y5eaSZ5KTQP+mc1tH7Yce3XjpdM6x58wzAzJa5kUtzYYzUR7IdVhlHlQHu8UZr0d
1oIhxXFX97DnUdNj6xpFmO7sHR8CadZHXIWSfzeFSCZFuNFfyKGmrnbXk2EFwlbK8m+rfrzIW7Hd
UY5HMUgIFUtDZOlFRTaXfbwemZp2Sh1nW78j088fvTXcdNqyH9msLc5T2yh1f9mFZBKmegijPit8
DPvX8bRPn57e5UtoE8nZLWz31HdL/BYUvrtfJapQL8NS99+01Nk74iP6/VSFVWKoEXf8d8cApNLZ
O1H2u1Wj+9xoSujTvCQ6kyM2jJ5M50Rvqz+wyqEilq+l1lwdW7/j+qEB3jTXi1P7N83Mkszs6/fr
we9c8V7FPdF07AwUruLtIcxpZmq5bW23zOkgm1GnvOLhF62MTXEsx43wo5qNOGsKpR46n30CHAhO
+aIZ8/p2sgQlXOQica/iWUU/RSu7a/TrTDGNZsRwl9i8gCxTL4wMOadjKBZxeYiDAQF9AyBGXCa+
+bsKsul7a2jwOy1L752CUDPRU4puK9rup/nDGbfkMUTch9a+I5IkVUHbTBQ0qv4GKvPciTmp6lfR
qmXIhqXzGkJZNbNXTHAUrd9+0f5aExFtWbsNvs0W6ZpbGRfUPMX9Uj3HJPFGaTssVXTy49U98RsP
lskNq3PrzeIDcRF2d0zv3nwImmC+pZZsoPQNluglEttUXpMcyeVYMlbTx+0acZmUjtEXTjFE0WEK
YlzqAc307xKw7Dp3G/tAs/iYHK0p1c3e7VPAAhbsfpqIfX6otpBbrYsKaMxmnbrLKoIoOlqUh++U
e9vPMTHOeOA3VLcrrZzuIdlmHu5G5e0bRWTDV9I2sshCJpRvSIb9rqborzywM3c0gO+ieXSIYliK
52QABD6Y3l9o5snXavpwfWrRCQZe5Xovc68ID3EXj/uXokudrky18BaIeOFXcBjV2QxnX/kXZwEA
FudqSr5Deq/oy51mu31s+er+iiEOL3ftlLw4Vq/vfbsl3+3aN+UpdrvulfB0+bb2oqYR2xfth1Nx
66YOG/dvK+qE4KUw6U/uFPKUJuG6NUcxr0l8NGs+VJcTWPecep107W3RJMwslrX4Vyhn4EXXeCQD
+ADYzaEaVGxS4kp7c4zjulfAHH77SxmCE4hPp8I9NVNpPhZZM4Z6kdtFx7bhH3Po9chfbeIxmg+O
3c0dw/PILrs3+5i1IHrVEXd+24KpDeOn2HUYF9+NPUMKuzOOT3Et4vjoEdfDsLGN+5bZKuhApqJ1
oSpsN7bnUhmmIaO7Lfzn7ZFD9C+/Q+VdBsk2/BlzqujSPFpHPwNjZq3ZI38F6aHRbLiepScoeeVC
Ah0iXA+UeBpKuoutDR7XelO32hFbd6CLmFWosMj2stJMBMnTej1sJ89jxkABUyADbod2UhA0pnuu
p9Vz+L/r/p4mQOY2Wvqc9mRBfWUWdlX41DaoBlKzrwOIm2qje2LpaDtbhnD9iyHerClgiDMcQn7m
4dBOogSwGpLiUe8E49D11yrnQqPa3WhSJKETHDqJJx4dT941eT4/Q6q07PY7hYvn47v5rIykoG0k
w40/XjFNpyJ39YtnZfIwtGYxF8j168e5K1zvEJAR8bQkBDiS6b2Q+t6Fmwdd5ZYrk4Aze644rQmQ
0Wtb1gUaj7rQNKX1XWXvlFSsavQv1rRSLmtg6LYThHcKmnubm2qK3ctpGBbqieH/X0qeqgVlTROX
YBWyLziMK16oCq1MkRrkXiyiYVBcrIVPxTThxANUZl4vRRoTPJ7Tw5ubT9k1i3NRsqVegan6D320
hf9KauJWzq1i2bOZB4gi7aaxzknZQtnDlHv6ZQtEK+iYq/aZbAzZRJAwVdRmQzsg+N7JxjIxogvf
bsC86GEptiNDLcjgabeRaX+L7yCJpt85EjkHwh8ohDzbzYL6uQtEQLWNVmR7PqMfdSvupsaVzZco
KwsoKRP1ksPQD0cqcSnUFuwHj4mpmZxwF01l6jjUSqbh3qgrWm7x9S4GWiYNSGboDhGT65StcHwt
v6TtWQCMpFcvqAea/iaXvdrFdPkM5eMCYYzuyiC0ripdVAwntUfL8LhWjLwHMrnVVatKZgxdCD0e
9FbqLy/fnYZ5bxtuazr/3CtvycXLZKX/hPbXtmmw5AkIq9NN07GF7buzfQAAVhbB8vt/kiFNdDL8
eOtkHkSXL68i70fqaaex/gl8xXVKhav92nYxPfh7V/6MPREeLAd+/jDsXcgRlPfeK3WXZPZq0KfL
yOu973zlyOOj8ozBi9r1sJpu+hN1AmDeWk3i1hqXDZZkolzIa6uDI/ecfIBBm59ZVe2Q+UWwvyOS
Fn86mAkusqQ01LGurqjvSCyFTyqWUf8aaE3d0ftbqg8GL5p+JofMFqb18EcQ5OhkLKNUU3pbDdI7
mfm3MC2Tdbmszl1Tn08aU5b5U8f1uWTb4uobyBHctwiZI5Hm1eyGdyawMoSaaZsn4+7Mu/yV3YNn
REi0oea+iyPNYTVFofM8xl093sx55BkIplYHhyJqgCmJ0Y69y3WURGUFJKwEh8Xt9n98Q+fDilFT
ZQNw6qu7lYClamXbSgMJ7FEQTRJccgm64NptDhHu2ZZm+XPSwCnpvP2WY8/vWD8Y79MwFv2/XLRS
Zp0pR1Zh7ffPtUnmLYMvr+ZTIjtCXzxTuU8TI4iThah8HmfG/4njIC4hn7CPrDjjjTMxZBeGBPi8
HXSqOOuwJ+kq2q8kjsCfOKhrmbbuKltKMe3+rtdavBRuPVVQwdP02akctFZTJqfS1ejhMSSe9Hvi
5nkAaXYfyeztvccRLXwOZNcq6jfODLGpO3d6y0H+nIva39fH1nHn9iYPF2vTkdeLzsetgf+rxTn0
+Jw3fGznmVnejytaTpdlFlWGxLb86hTYLCbKiYVWTEpBEw2qfPRww67HadHTschnKH6DlI/vd/cY
KqbGCZ+Uq9TIV10wK/SoQb8cBTF97GaO4myvDU9s3DvRv8V39me5r3q+GeKQK2fHc+NmkQ7MJzh4
JLMZEfJFSPRteVVJ5PHna45MzGHofca/vgC3I4bGyzNgXfteG+1+7KqJXdrhlbjB9N7/hNEG8EzQ
M4GrNRTw29pEOkobp4XDD4povGpnwX+5nfTISCujJshGRac4vEcA24GK4EwWt3iuOjmzZhEc73yD
nQCLdxxqOlPQh97tPrXO70bI0TsKOgurbKsaGuo9J4eMj0rw3wNZcv0z/aj7l0HJ9cEHoqWFZaOh
VxZ3SJjJUc/LxUZ++jWAj7PRbF2YX0xLXXMo/Fw4WR9b4V/s7uJ/OEFXvaJSLf+sYLMfxHm65QU8
dfs61lXwM9m+NClDjwPmDzf3NfSjvDNJPNJOHejE/UY4PtANnteEANBGIdWVo5rtraO+K7j2yi6f
DgtqEB5kjJ3/eB/NCHo4whNXutkZ8VDejMdQiXI4zlMlb2bSJqCbTCd/cr8FCXD7OD+U0xZup6iy
qAmrNXCobC96MRd3RVC3fGaYAZEZnld6jdfVb7KW3+66c3vn3EPuuj9q2JanobMMtSKf8yDbgav9
Y9AFps4Gp/GdG5s3U54STBR8CM/ACHVF7C2nmgX2OVLCHWgXFmK/qqbSe0EOSzKA45bMBlFPhku/
uKAzxXkOSIs8Hx6azh8aDvet+yUm6DFuaRo/UhqQoydnDnVx2sTS/okGpqOs6gCr00YUAfeZ1wwv
y2iCv3guwGc6tfZROi0d5ot3SZKhe+fvu2dv1SQrkfoqB23SRRA9oNUd1CHmHrZQ7fHIoSSCFXud
Jh3iVFDg0lzkzRjVNx7HB8hzOS7uka7K6qVWxQ7cE1CsfOzRJUngPA9YeVhCm3n7inrYVVa94usK
27Qlz6Lgj0/2EFJuvaRckXAcKzfNz0yIrjzA+LjX4dbmigzLJLwOVSwMgP5mfpV8la8DFcNdamqq
3TOhOPsyXXolkcNdPw4nIKHicS7P+RzNFrqvwinXN/wevH7dmiNA2dvBzIdSxvO5V3hAiiHz2Lua
a96/T3QCHJAy6iC6PJ/DVjFm8XJ23jSkbgXEQLgJ4khyE2eW2CocF7qBWte/aBZy37gNovwoDUtE
KtWenDq9iPo22Lc8TGPjmCotNMlEWdMBqF7Gexj8DMFYvnUcKSVfQrRe9S4jEUW7mFSerWrW2106
fXXLdBbeboMTdReB7nSVBUGLqIbJAbTGdbU7HVrtCQAYW/DwlEHQf+h95YOMflU8tSxdb4adAIuP
6Ak4sPGQ/1ZxMVDda20UZQD/0ABQvdPNMDCmnChRn1XWDNSQY5/1p3t33fpv0YigujFeGFzivl6/
Q90ER8cr1/Ee6B7Oa8EUuXMojeG/RLfV3x1u9acBfX2VQ4h0Ih9I9Ml8VTC9LSOj+aHSg3xYkHug
EIODJUdJ7wbKQUuV7R4x5IRubtNnVPccgmsJWs5NskRTVivajtN6i3j0l3joZNqVs3xNkB59lo1r
Xp0xiteUpmHz2RES7R5oSxdPzBMWhcrIPz6K299SrtOrMr2TpJzVbo0HCt0JyjE5MbTsxVAReRR2
lt3NzktaEQAD1ECCPDDXEE1x6q5GfgbuIn/7TrQ+ScGCmlJSPH97TtExj7AE0WgPrXnV8gEZ6fLV
v6kYSWlCr/Tco1kht5qwT59gWj0gsuDVb4cL7sLyK5JbsBAvvVufnKexCg9SBNRB53yBboYsN+Jd
zXkOssrzK2TLZIbBnw8IttLzmYxphR9YphO1UrddDNwJI6eGVwKmmr/K6KlHhW+bh65h8jzuuhig
taB320NSa2lOpobWHk3YjtkeKckny3GJHm3OBQM3Hps/g3LUJwsBPu6qFfbFc3cH14oYtxdZ7PWz
t2sX0MjdYOG4PvohQ68BM93ES/+gl3y8b6Xn/546Nv0nYCdfZiPKqz87zrqPot/bX3OoGLFRgNdo
wqrcfy2DvceBv1f+vYDmLi/7rhg/S92fFYjsICrdiHFbLlanUyLVa8J9Ifa1hk6CTHwJQ0QtdUnM
ZbqN3fKjMVz8CVlBC+YNn/fTZ0hgmoDjSo59uFVLNs62+O0uLmKiAUbn3KpRQlcE/cb3XLXET6fr
6rlPxt/MU0s52QB0KetPFHUsIfui/xqUxW1azueneJ5l1V/aQXXvlJivPNBJY6pMAAw4KdxBmaSA
TkBRNlTlXbkMXZRN0pu4hzf+0Gks5VpS71ECjjeO2JtL2eYIh+bCLE/FnCOxqM9C+1TKrdzRo63i
nd28efADoG6++Vo8DNNSPGKnITw3dzt55bkLGPB0lijxwgUBAZGqX+NDBKj2Cqg4fDjF5gXHyGnA
ZfVUufdoJrsww1cCcMW+FsJK1260Z5yziDcYvbqnfaUi5iBGnx+8XKCSD7wCuDwKFHvvovQHc/DL
3bncBPQ7Z3hhPuMhyF8Cphi+p1CsX65vYflJ8KyomXGDnUVdbOWrm1dBfk0k6/bQjSTGnHgVONiQ
5nFX9gFdyDCweiyY3P0JvKkdQq6KvZ9uheRsSaOlWNRhaeRoUxHu+QN+C/2svXj50nKR06VLZshN
10DFM7n1ObSkDD7B8TaOv2gqLnsfhz1YbNVfONuIssdIMdzwUWekDZFXltmO5eqn4vnhbyDD/TQ7
bfhvkGUTHsWku8/z8cCWBudBljeTxFWUm5ZYQ/jSjzHeXPwOpV903FAiBp4Bo7hvJswFyGPC/N5G
DY1+FiAOLUJpe31I8r4YGIlkdW2DDgR7yNGpA2Cg/jiNYlf3Kum5PNux3Twen8m/VgGcE5k3Tt+w
Q4Xq2VlM/b31NvpTogdHkFn6zttsR5aioCF1R5oStU3hOXgMi9XJGctD7b/xFNa3SPG/TT43Y+Z3
A9NeVDGfRzb2SITsGuey9gb0TMZCcnJg12N5rGNG9lQLNtG0hq5DbJRs3hWinDI+knRHN1PYCf+z
QwzHaeVzDdeddi7LeeSVAPhPHmdv8B8HEOjukG/+9jF63Jo8fHL78jrqhtJa1eGNntF+pV3SV6/b
Dl0GJrUFd3iwN55wxJXlcUXYN5ENNUi2+UjBYoST61zzw01oNZQRLyoxBUK2swCxD2gcutCjrjhw
8+5jwkT6vvlzf985lfEv62ZwTp0wi7zgcB1VFi39UkpUE0CC1AGBJzT6WnXwn+6ZSURTF6cRjlJ9
aZKghW9oq3DmBPIAeylKwehAVj70tvYV7xM/Qj6hY1qCEOJDx3dqq2g0m33g8TtMZaAHnVFhRLfM
hD4XWAK0gnujXI56iBr/RFMQkHa9+tN7X3vbz9ZxB5HIBeN8qJd9/BUlrmhuEfpWNzWnRZtF23mr
gmPmH4FcpirSiNnrnRxScYNrERo7slv9KUu5/cDx8bdOalbJAdyqiR8m2QII03Bo2QfIv4V17eJg
esMHNwQ3ZdBXvxEdLAsDlx5WJDOVQDNisLKobBpQYF0WQGrzLXba+U4jNF+zGLjLXtKQOFTlA1yr
8V5QWNgvBi+NHt5EMp9fl0JhBTlORHBFVwIq/5OU7+3dFL5ZL+Dk4/6QsBWjsVgF6ZDs14DbRWTF
R0IkGrFdcZjcl6tKStRgZcxw3fe/Zmh8hFVO5XwJ5BHdwVYqyI+IQxKkUaym7UHOaIRgus8vgFx3
wgq9LtZjFnOnhEzYEUozmL7kZenH+Mmu/uZAVlo+Jg7l8QKl7XZn9WyB3ywnwwFiZH0uEE2v8EOu
GsE0Y/VaEY/gH9a+n0j9QQXIkKnaHax4DjhyJlex9McIQ1wkY8uyoEsRpYJiEDw28LfEOKrBRvnl
CLZcEVLEgJv1jgdlCAXXhSdixwaymYhSi08g94q7yfeg5iQycjLjJsu63E3ag7TyRfGL4XHTx5IE
1WvCZFwQFqcTguV45vHdjEOqwli3e56qneMdHhHA54pUcJZpBCcR2i5bu5+B8hT+4Y4YTdJWtTKH
1tfyb2k7zkBR0UaTCr8Fo01qNMDpymH9PDVj8xthoj8c2erNqy7KtrwSDN5wG9XgP0WFR8KWcQee
yCXsFhfW0HXvNoabz7HW8S/ighPER7QV5ccmsVg6re8t91NceX/K3ouCQ10b58oGRT88TEk/PW17
FzhoN2IU7P15tG9zX02ZdFZUYUzkAud1F85vXdmw59bEgnLII+LMDyDj8onjAA4JjxmSXL9rhED8
JtZHjimrM79WaByHmkSjbfz/HpBLotPe6Zc7jkZ4YnRE+TtOjOZyJ1nVHBA8QA8i8xk/dvxx82FE
8DZe05vi/CtMF/sXjgDjy4AJXK4SJ6RBksNFxEd381k/ST9f/raFN28M1Kp4JWNXP+3lpLlhhrD4
HJd9/1dEyOxOakrUV8IlPR1DXiyYiLGORyJo6ghd6M7ImfHEQ3bLUvDe4GJg8GP1Vt9g9N1nP0TV
lrpEw7/C4oLRbPOy3/X9lnyS/YKaB8Y4GGEBbI1k2Rfx36Zu7VfFbsWnchs0bWsbaZnVVR0sZzov
0JlTRc2fimxXintci91egtTBelZnT8esE8SiXW9bxCeOw49fQNtdz9vuLakTeVvAeyBFicqoLqZj
PCTIrrlbqFSKC2mLDEJ2vKd5zNkPkRM6t0HRUTZQuVvTXzA/qrex51RmiEN6tHoDRz+Cx/YbuWn9
iK91QWdYea04ogjPHxfOpzJjzHdZ06p+/eWhFf89wN28BCE8guR2vG37xn+uG192T2O9rUTtJJXe
L71Ym19zOc/EoNrJJwZoaJb8Yu/9+nkd/BnkadsxreyOBW1kdiE01Xqxio9sSSI8VrJnXTTzGE4H
b+GtORZLZTgfk23qrjppvBU77ibjBGw14HwI/IX/ucTO8z1UdhAZWWs9iQa1u9dfcY9w4oKIDJ3f
aXYcBF001T8bdHM/ktWAn9o9h7l0BVh7LkvkZDsKGOQNi9N8bZPJX3Im/b+EQp1h1t1skoOAGfCI
Fcf/wA+C0qPFHvQxVoaLfFrc5GJsNgXLikOovTToO5/ZVQaKjWtvRj4fYA7aXDu62dzgREyV5zUN
ChNAkkOeY5NhjoyiR7Bpps0AV8BNPSG/O1RUTMaQByvXE+Ia/9Xbx+rLxCh7s6aJmHJx/01jNjpx
/tjVEp0Rkz9DLrRrqU6934a/ROsh5FkJDXmchbvYbIzzdUuxv6FmGiKnf1FRtf+J19D9FUJoOUc3
t444lEkCOUE3VFFlamoZTRvhd09uvMTPtDf2H46YAwRLfV94Gech8CHtcN0tljTR4Wue/E/y5BF8
IsdtryaMV/rokvu+ZPx7nJccz/O1tVuPRgQA9e+squLDA01DUTuatoKJ5RFLPb8VO0pBfdZdInBD
HIAE/i3v9lIeUCRZaPgoHi5Q2PMnfbR1Pfce7BvDMZL8dPXJSTsW0xLdL3UgDEd14wZgf3X9Pg2q
eklylTxCG4K4bHluxRngMn0ahwJri6kk4/7OyfbJ0MCq4aGyTJces0OKsSr/CkugitOcjLU87Ggh
EnRey34tbdiSdeGcb5jaGZvqKHUJLNug6PCPbhtHD+e9M+BQWe3V3M/FlOWrBtsjv8m7nbWVvwvF
KZYScFnRQMRacoqngXGG8Obp34bh77Ya28U76MmBL69iXAV80zyQWbCMRZNqu4t3DIj8xmYnEj2u
rPvim4iolhHdpQc0xoiWbqr3MN6oLnlaVG6DlGW9ZGjIXZcXwvHE763y7e+80quLIPyMMxMGt37K
evbHzG7gMJmlgSI/5wruEG5gRo/tPhQC+Sxrdbr7kXuHXWy6j5MCwXHktkz2hYwWyqKSYTOc9NDz
3rxD9VqjtvyEUFQWl407J0+iK0nRSBIY+xtfb7AZ0OHzIefYn7FYcNdfebVMRDovdCkv3STYRRdo
9yPLaldjQ6z7/snbXWQBaMZmTDS5A9+FR249jqbch8PkGFdmscUCnRlnXT+1v4ntuK2TW5+SMlG8
U2USMmkhQLXI54qiPrhAgtVfUwDMHFcrXJ21PQZ4BrNdIblIRq+6Jn8sae82XcWPQaWa8eBr22DT
6tHYPWD5gdRe8SnwZYx++9dVnTuf9tLm5rAbIKtTUTIYH1y+xelgOcSZLWpYKr7YZhAuqJCXP1dj
xCwxUn0hEHpqhpCdd/Wn6QyF6hW+j+d+2Ul4OdcA3FGIsLyjmZWQkP0c3o0BvHPm231AWhwPNVmM
MndR3nJypQIi5d7NXSQvBiQVJd6GLPvQ4B/62+fD/rtv3PpBokp3zoJBsGPQ2IhFtB/+xblm+QPX
BSsEPWTiqgMImyVqnD9MfNuSsaJ0jKB6ih/cwR/di1zG9k8hNucOi6l2bjCT+X+3wPXP4EyDPJMu
oeIKYLi08KNO94C5wHfR8PtrCc1OwUGGCIg3KjK181RSeqCyXjr8YNpxgpd1nqCVxzWE3lXO/B9n
57Ucx5Gt61eZmPuaU97s2DMX7RuuGyRBErypIEGovPf19OdLSGdvdHVH14FCCsVoICIr/cq1fuPs
B8mru23HfH8eucH7nU42Yx+SPXmstZYcEhpnzR2ACG7JDPTJA9EB10UsV1m7GCuSGFs7KEoSWCps
gs/kJGNCkKxVwUulkf1oJhlgWK4b71DEIIkXLaP8DYR6exAPPaA4cgwfTJKy6ghP0n2JcjLIy1br
eWHovR0DE8FS5dnxBzazl/uDBT4rJl2RhAjrrlHD019ikm0ow6q5/8XX05qXr+wUz+gMmTFJtjR+
8ZSiBAXhRqSUYHPHOZj0NP+iZCAAOGTBX+gGmseLoMKUfMUuHn44gzm2xPEaWJCOVK0BCoewEZy0
Hn/SA7gMS6pQ5i/DLq1H7qBK22SuR52bpVuu5dorCfHLXMuX4nQeNmpIcmcd9jVpbMMeAUb6dnIQ
GNRh5fdFf0/kklbmzqOiPax9XbELpOUK6b5quTV3UZZpe5uciLqwEZjnCZ/1uXKoIAP+Ll15PJiw
RetFB7Ci2dUj+bcj3DMXbVPJyhgbXzeyNS5etXU31macf+VdIH2VHBKjlIFyGXy+GRLl1l2uPMfp
qMvEgDyPXhwvbKUFzy8wiq4CaWqbF6DGv1m4hjqUXJzU4JDQSI2Bs/VIwgMACoYn0KUtfhsO1KWN
lsPlWWTNgBftdb6z0H14L26AeQDSn8g1yIickYWckLtjZTCcAuAPBWFd/SE1mbtooqLZWlHXHyUp
RuxVcj2mrm5WcdQo2+vNTwnfonm8WqHj28jYUgU75VrDYS1rYCvJAuoVz6EYKHOzk0EJarA78wM1
CmcxGrp3W/YxsODrjSuic9POU2eXqTpqptBPOW0dnzDToHSXLiKXK3ddKi4bKcEWcB3xqgiANZFF
82BmUz8PeFHBEV1HKWgTghgS3oVZf5/5oin3/G083n3RRGIFwLNblAnT4WU65zAlzFXoOeqSUOlr
QSjMwUMtvISNto7rzkDfyx62aUoGQO08oOEDKQfwJM7MSE0lAN4+CxNDoXqraGfKYkXPCd3oPInT
xCPdCnfOA9gRk42MqszMVtdHYaoNIVoTCh+WUDcFEzORSck7PcXmHSQIcGD7lx5YGvA46FKEhb3R
/8LoV50R0bm0DJHcU0xDrEHFmEhfAJCssqiiDg8dUD2awEwIcxWwuLXc70HPOds8hbudaebH7B+E
xaEJ0tgUK5D2lckKtDMYiOBfKPchhAflivRvkD8lOnfBnkwQpe3rQ3ve0dP2JutrMCWIKXkO8TCV
O1603XA/0O4teAwNrHhRrwq7KD45Ruxtrrd8vrJpGfEZA1FjCz8q8WXvdM2qwciUQGdl45Ak33hg
W7l48+yDWi1v44lJIMsGRgZJnNNWaDrQnIIdrXVKfWMI6JudKDcU5bvPFnjrmXVzvi9Q3+b4oHpM
QZDZPG3O1h3XSSRWallzm9WkhpdkHL9BrlF214fvfE/o6GxYuJFT7kHfVwzvu+GDylWWfcDd4BZq
sSeCgYsFfThYAvCElVySzp2xXb/YooYQEwx4qAlT9UKFF3aRNOz53Je6F3cg0eXUocgkln50RK3R
ntEZubRCsE6wIULYyD9N1cU7HCF0KrdUA9C56JZhN9T2MreqNv0bSxELIjThFV1n1iZjGQAmJ6Jg
LMfCKsA61w6Yo76YaeXS+CFXrgCewgUFTPzpjHUWON3Ip5UahIAJtdAZd6GvluueHCsVfHJh15fI
pcXoyA7oAcIyTrPJDjOz0vAGWywRpXUeuxRhkGXveZa0bmKCmpmTZCpSJHaao1kyo6ijGjG1Kcmc
JiYGhnlcKl7yM6CgBz40Aroy5nd2lQpLYqluv17v4oXji4sBETKFsxKnZ3Ghv9sFo2uPmgFIdIGm
AIxOxXK31UC+VUvCTRG7NlkITd/qGoDHme5emE1EYKk2o8nE4aJPApVWDTLfLtjpldvYzyrE65C7
WGl3mJU1Gw9+9Pp6Vy/sBhGQYc2iKVxJ06Ol6pwajF1MLQt46MpA2XLTSNqcK/mFWbRUFN1MBZUi
pJ8n3UKuxgtTsedcNVJ6UO9RFW61qlLkjZLKoJGDUB4OCvhff+ZAu9gyFwEUNswC0Us/nUoX3H9f
J3gkhHbDOxoyjLtyK/YGSZJK+cXZDti1g8rpzjR8YZvQnkx0gdg1+DbxYe/WUAnl3YJhysBGeX9T
pXK7RglWenTIoMycaBf6iPyfhoEJW0XYhZ82VcSyOnZGAjsf7t9KKoGW9UYJ8TaggPSYA1P+HinO
nF7xhQ46Qhse/yCDDIo8mVMI02gwt2ySQEFARy6BI0FtcbeeDEvhw4vUAfPh4LKB7Q0imKcdDCGd
k0+igy6CQCunBsfUFcac3tv5VhCOCzImqwaKb+ZUElBubVw8CnxgJAQEDlEXgefzw3YmFLvQitDG
4y9OTyT0J8dnA18lSQ2H68cCI5orqQFaxzc/vK2JotlyKhqKqoz62emI9bLf9oTvgCwAjSSHEnGd
bJWVUj23vy50h4NZQc1e5pJjJZw2REVJ91Lyp4uxQ5k0SNRyCWBxRnH4/FR8sxRFLwuLeMKfSW9U
ApauT0ly0t3ohsMzGNZBBf4j72H9r2FY58PzR5ccYryYNQJRN4S1yuTcCIB1kz8gYta0nCebb+eb
fOj71fVWLnTMsjkXdZnLzeSddzp6HfqtXhkVPMWdgpJh7Ft3mMlUG9tq/GXee3PmPJfb4wmAkSnx
3VQVv1XlxrLI6wBBkCrqf9iJUl11PZg2oRxmj01fai/Xu3hhgdBFbMy4ZdD8P3t6o48Pa4WBHPw0
gLmbUV3I6vHj6x1NHhJjhiZOXWciNOxUJhx3SAeLJpbdo91DeKrCaJhxrzyPC0hFGVwlFncllPjJ
3nVNH7kpIZ+pYW0HUhtVFlgz3Wcg+87W6Ww4uJHXU8Kr6mR7fRgvzBzhFnqBBl6FCrmU05XSBnJQ
FBiWLDJT975DATK+j42jV5s4Q7ZjYUZAijbXmzy/VjCmYChFJYfbc3pp+52aOh0u2gtXS8etASrr
RyxRkbyTVJ7nRxcGr7LICp987vWGLywZG1lPmw1os/+mWrP4XhLAoje4aFGreggNPVlUed59OI6l
ew66lyqEKyS/J/dXlvdw+W2AX05sp1t4jS4ib1JqsRXiODFmFuilpcPVTDZQjCigudP5azQsscCp
8i61+2CLthfYujiQUKV3rfAePcLh3iBpt9UIrr98fDgthhG3EZvlY4il9S4SsQJy155pgP4HzHRU
0HxaZ2gqzrxRLy1QS+VNTAxp8FSdxMxoPuUaivMgk83IWlQAFn5oPaqe4G+LHTyRavc3esVTGqFb
nj0c1ae9GpFTyaAIsjr1LA9WsNxzE5gXIlkzq/Fix3jli+CDf9qTtz7KVMBCUWhAwcWFQ4AzMAWT
KnP6eBclhlx9GmH+zGXCLjQqTFJ49zCYXOGTi2FUgSnnIzybAcc2alRQuAZw8Bm6Nl6SrK4P5Xkk
x+LghWrwTuVW0CZnS9JFsGyR1YESVUMuWgZjX8Tf4X5ZRQ9DfOjUuVfdmy/KaUpUWKbwsrIZV6KH
yez1ieN7JqWJhcO2S9ZBW8v3XY+CmBPU6c61KR0pQVFtfZCReABKlKcW3mBREEzQyJtZuhfOGwfh
E450zeRsn4aXfgcyE3eoDGxN6a0x0gXC56EUf32UL/f5XTNiGt7tw9Cs41Z2cb9xx7E3F2UjxLWw
itSNZaI59cFIfGkvd9TX7BjF2jymFI1wuY0rTyjP+FRdWl/M+J/GCpwMk92aISbnWjpd9sCOL3XQ
qq9aWURAwmTvpq14o13v/KUhJvnNXcLNKUzdTvuumyPeFMgyLixDK9Bdg0FkDUk306tLC9nCSFxB
HF9jLkWv340wyGA97hveCUjoFc9u6FFHLFTvJ8bbc6HAxQ7x5hIK5WB75ckAoo4MQEAh4CgxEV+5
JYhACjX+TMBxsRVIJRw85D44v087BK/JzVVsU7EJ9gJ7g0yR3qx4acGAvj4/l0YO+x6uVhLvJB8m
YXxJcG9DaqUhqZY3Esj0lZW11mMOY/jz32kK4WdHBNZ4gJ/2Kan6qnYkJinv6/xgu7VPhdMGxgua
qAuf/kZjuF2RgiPEVqavcORsfNShCXhbCjCbpqkxvgQhvmrrONlcb+rSXBGicQEix8wNP+kXGCbd
rBJSN5pmJI9IWdgPpt3aM2eV+C3TgxORZEukh7ghplrMadyaQzCy7tIK3OSiASu653DsvvpkqDZ5
A9vnercurQySfUAUQStRw5pcf1oNaTwxKZ2hp5UuwxF6XBliEkZc789M1nnfyJboLAouPjIZ0751
uuLEFZhqwaYut75bPGZ2eQNUztzJZdDOdOxCaza6y9gn4Pki4Gan67BrNAm3ccrrRieZN17iSF+w
doK6ozTjEYk+dybePF8fZNYVjHOII1SYrpO9HMgmgH0pg9ROjf05V8aBnJvafbo+XRdbweWQbUwq
g5rnaa8kqTX7EXUmEG0osOqtVz4A4ZzzVLowdiIWotDC44Cks/j5u4OWdD3sKBtcfdoO7VFRXAGZ
gPV7oyed+U0t3PiPD3eLJUiSSUWtngrPpFuaGZeB5/MkQGGMYD1Rfwep9UGPahILvAd0jiUOdC6P
aUipSohNpGPL8y7TUNGt0I4hu6ynS6AYENRk5mxmN5/PFue6gf0mb0pCzGlBsGhzGDitA54vLpo7
awzde7nptO7DpzuUCtnCudzidFftyeluJ+B9AIBEKGPU2TqJktdRQM1KM5yzwTrrkKkpvMAtmSey
inv5ZFOh9FtKjQwRUSmG4DnJpHwd1f6H8/O0wtOUcEKYJdCh0+UHEBS0t4XccAkNt1hEqY0UTjd0
kXbfNjmwvbByANHBk2fzo3RZzNbJLvVTHBu8yDlBqDiefkHMS0cQfkEvlTFYmaDU/Ds9MJKP3v9c
J8Jji4uZm5mj8bQZGXn4RhdpPGhh9srRutcUkPHu+t4SsfbJlULGU9iFiFq4I/4+baQM0qqsK/NH
A0c4z6RHM9glsrXJFHWB4w0BDqQv/Bpm1uRZdkG0CtmItK4uBIMmcwiWELXe3vzRNzeOb98l7VrN
3GVshqtx/H69g9OmyB3LVB8wySHjCgN6cngE6EqMQENhBZu994DaibtsuqS9ldBbX9uJC5iM23R1
vdHpCnlrlBo/NU2VEGOa2gtRHTK6rPcX6HdEj/AD4vVoD/ZMK9Pb+c9WbGJeTRPGepP9RhHaQw6Y
rvnQnDpAJZJIxaKitIRXPgeYuNCYMAuBh0bFG4uMyalfZhk2ZYZAI/oubXW5/YkLjRuzr90PLnz6
ddLUZOEbputaY0FTcBM7SAyJu0Vc5aMhm2iFzA/eGOTVOEkm52LTKD7Ie9QZOWSMbUfVmGLbaG0+
uhKozsKC4Jwi20R+5HR/wTgYQ8OEnOgGec4rtvJRWIw/evJS+TlpZbKLeZCgCdDzeEQQ1F2gm/Us
R8rz9Z6cLwDSEUizYs4hqk3WZFb6WKpVb0RKDdMi87fSo+cQQ9AVuhLWnFXS29J9fywRYNAYKQKq
JdSXpg51HRoJ+tBSxaKKjooMMaMEWduq7kopKR4A32ab2myaHeKv6rIPQnWPSm48czae7WLeyHie
KGClbMHhnPQ4KVBYT3zruxPAACiQWVz2ZjQXTV1sBIQHY0rFxpSnjSD7goyw9xwNReKstUIzblK8
6pzth2ZPIGJ0HkKUUGgI/5PJWdHEce/4Zt8tMMPzQS7n9hO6KVBI9dCfeeNNevRnU0S5WLVSw8bO
8HTJa64VRCnB7cJMIH9XdHDVxJLysUPirRVKP2+dwQJzikQYswwZqdSHaeOrKLDBiL7T5HGuYDeF
7/3ZDNUFYb7Hc9WYjBu6OS31MwkYfWuUu7AvhjtU5JoHo/GMrc+DGWZXb0DEhL/VRZioQJRuvL2B
bsuSKZ3b6JNN+PY5JqUAsQUJiM/ykXaqIqGHVEQ29PGi0qP4tkfOYBPAbZsx5H7Dhb3bg29tAZNT
WTgU74mNT+dR1xOknwfm0Q/LLw3kHqSztO3oRjski3dGVv5ogu5Ho2Cfo7ufU6P53lOBHoj6ijra
o0s/l6cQZ+Xkg7jIbS50R3jlTtFCUCxg5dpI5MtK6WivCfqv0U1aUeU8op2ZRpsoGBP1E5pwwcsY
oEY9g1a6MPjCxlYGqgRgAvG90wFxy1FtkP9sF0DD0PA1s2wFfjhfFX4Yr65v1wt76KQp8Snv3liF
Mqj+IJadX5vSPmJB3BGMNh/fqbTisEdBsom78LSVElqrm8bsoWb0/I3q9NImV9Ga+ht94VmlUAKk
CGFO1pGDy0KM9BrrKAvDH7CiqweplcxP11u5tDiAerAlyI9Qu52cOgAuvLxNYFVHgRJusWz1LRgh
irf2dK++k3NUHdQmz2+0NmyfPt40dxSoMrAe5xsFanWqdAnUQo3k3H2vGN1PfBGkPVRv45igKod0
mmkeOfvnsIHnywTgPO8t4EoE0xwJpxModZR2pDJEv8PWi/swSrOd71Rz1ZbzobWpADJ1si3zwJvm
6325aE05T4YFtLxPsmn8bHX7izuaNy0KLmi21jtLLz8Ga+HwISOpohZAmlUFoju5FuEfdTy70wHm
KWIF350cYfBdrmiBuURiNvfRbKw8ijBIdIZfr0+nWCmnx4ytcG+BZ6D8AqRm0jTgGchkEU3bJoBs
rXfDdZb7xRqvI8gOdTmXeRC/77w9nVIImGTAq5OVOyijq3sqejhVh9yB2ifht9jz3A046xByo5Xv
0CKe8/87P8tEORCIErBSVs40W+7jNQgxGn1FBI2kZSRn0irSK2eTo681c5ZdbIo3OyRQtAy5sU8X
KUJtI36NiMygHNipXCByJK9dJ0iTjRKOivmxqA2XGZu7GkAFS1bU6ic3ttTDnbYNGBhGj3aHVKJv
lUcYp31wkQikOk1weoJS5GV52inHBXA2okG15BIau3VYo0iwik3f+A03zEYLLQ/nfIbPxnHS5HQc
YwiANo4GS6ie+UrRo9fQUupVUsTtTOfOjpU3GD4QB6Ir6tbm5F7wx8GXkURCS3Qomj1aJckSblA6
sy7OWyGvQRWeQidXKtrtp0OIqmgbWgUsZSeqjHXhtyOKTea4vT5R091F7MKuYl+xylUbJdLTVmBm
KXg+gXRpXFf+1Dstpklesx80q11gQNR/arO58tBZk4wYDxcB2xao7embL1YsrdcqiBRBVSqrHv1y
Y+lktXRUUFY6OHYt9OqGen29o2L63x8jJMVUwjQBO6RRwJanHY37rmnlCCOoehMsmmW3zrbavbry
Z5qZVjI5NE7bmdw5RIuNWcS0k69+fE1X7IDF75vjz+udeXuPXOuNdtqb3qx8mH+0om4BFCzw8lgr
D8i8rPA/WRprSm+L23Jxg3z+Yvh2ve3p4/Osh2Lhvgu+eD7HeikstaSdvuyWgOAXL9a9dfPRe3U6
kmLDv2unj1P0IFLa0R/dbQGt/iuA5ht3ZsKmt/e0lcn1Ah0/jCXRm3GDN8gS4cBlusxn9vLZO2na
itgT7/qiBaWih2K+7ov1r2j55dXY/vz6ec45883c99qymBy7AJnjQQloplgDO12iP7D4itjmYVxa
T+h37mdWgljL15qbHLkOjpUcHzTXLX8h+rp4SRc3fyw/zwQcyoUD4/3WnT7OkyqtLKRARa9QwFqS
LFriGbS0V+bq5/a5Wj2hFTQ3YTPHxZQAVdta7viizXbFw44NFqy/jYuXpwd/caxWP3kTLBDbnLlY
5uZvCq7XEOlQYzF/w/LXuJG3OGKtq43/EOzdRbxtFjPzJ+76K/OnTk6RSIdDCb1QdNJfJvylL1D8
XCLONjOcYqtea2hyZOgSVkQ+lcuFQLQvWhcqRFY2N21kzfVpbq1MDg3bCis7FRvNNr437i5AKzlX
MTtLI6RI5grOb3m2a/2aHB6hLakGgmN/DmB8wKdhZW3wgFs+Batg9Qekew5iefHHXC/f4s9rDU/O
k85L8BIoaFj7rN5UX7OH4kb75R5JNyK7nf8cvqQ3wUE7Gl9mVszc8E4OGK/uAzMTK0ZjzaC8wPps
d3iGLd2FtczX6dpb2Ut7OQfZPku2TM5PdXLSDGoaxZXYGBQgN8FOWX1JluPi1V3kDG+2URez9/il
A4CCICB+wZYDx316YleRnaSyWLKYEK8V9oe2cogc9KVzmyyx8Husjihab8utfufsZ0b50rn6vu3J
KKMnM8QUSIhVVt3a/Bpv/E23GVbRptqru7mc2aUppZ5A0QJQHUXxyYMgRKg6HMq8WpSov8sK7Fvk
qfThtUnLVTg+Xu/a9CAg7CfvSbJD0wD5A1o4HVWzDlTXj/VxKWm1tkEfCVVlpQzwWBvGmTNHnCnv
twhNgeyk0A8HybbQxTptKrZVs1dbnLNcWOq3mZOm4IG1eOYMnY6eaEWngsVrQLBlp3kVHZdq/CCR
O6ph5R4QnbRuyjaulvKgJocwT5InqEzK8cOjSAaHZxVBO0VQU6yfd9FEhlBCWeV4NWI4ma/RZeVM
1evkEbn6eG4tiiNsMoy84UjcAMQ3oF9N9gFuPOXoWNKwtNI2dZZoX1RPiL+hoVQamRZ9iZW2RvA1
sdCtJbNdSQu0EZNjHA7uV6NO6wwBgbZt90Viqo+gSQo8hsogtxe5jG/S9XE5C76puVIbMxVSTeDC
qF2dDoyOiUZaWxYmlkrb4jkixd7AaYhmrb/qK3xekYE22j7c4HDa/iypPL54lePZK4Xq4LgJc82c
Y7hP40vxSRrrg/IWUq/4GJ1+koRIU4BLfL/EYiFCaFhTF5hRJM8k/hEj6PLWvhlylWs3aPuZ0PZ8
s2lMGvA08sFk6LXJ7YSSq9QNsEOWZW3/KABvPNWIDx1Q3JxDiV5oSTBpTMrwZBXA8px20quE5Z2j
jsjphSZQCrhOq2wIUQulTvV6fZLP9zUpTHJeFgkGKGjTkrxnyX2SIWW1tJDCWddlj8FT4c2UT84e
OUwbrEoNSCYFZK4A0eN3W8yjOKGFY9MuXcl3Fz2Ooosw8bQFCyq5CZoxW1uxG69VOdTvqebHr0Yy
KDMn2PnW4xvA3Qi2EjCzaaZtGNvOywp2l42Ws7n2Mlf6rEcymECnRgtnj3wxUi4fHl1xjkHwAeqj
kKk/7Xdi+ImWxS5E+ypDAWfQo02SWNru460AbhbFAjAHMGVPW/G6ltrUELbIvODniRISKsOYaX94
/HRZoyMKmTVqlW9z/G4Oo0GLrBpgyDLo8vQ+1itlFUioz3Soh66Spnc3H+2VwGyAqKQCwsrRJ2tG
HeQqxosWffgx8G7CTBr3Lp4sM4+E8wPFVg04m3SKktsZ6BDWLyW9wa6W+MOmK1lG/yZGpH0n24YE
YsPoUIbtq3bvStVfkKz/89L/l/eaHf889qv//Df//pIh9iRgY5N//c998FIy93/U/y3+2P/8Z6d/
6D+H9rWsm/L1H/c/8+ofmyb9/bMOsnT6Z05+BS399SWrn/XPk39Zp3VQD4/Nazl8eq2auH5rjm8W
/+X/7w//8fr2W74M+eu///mSNWktfpvHZ/3zrx/tf//7nzCb3826+P1//fDhZ8Kf+5w1tf+P26x8
JWXz5y/8nz/1+rOqxS+Q/8WJYZFighABqIHf172+/UTV/0WFDh4BFXNARQIamGZl7f/7n5r9L5Ji
pEvhaGmwGkTAzwZ7+5H2L6FGQhzDXS8Y884//1/vT2bsf2fwH2mTHLMA1zK+5nT5IJ3HpwFPIHrg
cEEKYnIfGZFieqMkecdQqoajLzyVWyMR5h6d9OBysKF41yKvYteYIKAEjet3Xsc7hNvqO7OK/RV5
J91euFHZ3ee+ilFxVGNs7KJLuEVljfv+3fD+1YGTDxYf9L8ByNsHUx0D4o11NCnDt9TKu12MlRPI
pbr0joE6So+g1+tljyjlJi5VFJebBOFwXfuipxiDLyXPRC3RM6UPlVvEN4CFAboM5xGSLXjf0/MK
tQC/xjYjPkKGwBMSI8mfSasUex0NUhSkMa3Hyq32v810/fRaFc0yQUK4gH/y97Si6yObWHjI9h79
Cr+pQ91Z6bNBHPUwqFmw1a0RHaQ8974ExBg4M7QClkYpCH0o33KjYIOjpv2o1p0LUCTy0jWS0spM
0fd8OQG1BoICSBh0KJHG6cigR1qRqU7jI0ZT6V2nA7IRJbZyYWIBWOxQx1f2Xd0bD1rrU5KfGSDx
20/XBhVNyprQQ9lRhHynrVdyGYKfq9KjH5QPGL37X3RUGx8aikn3Eq5eN6YZw7Mai95d+rpS7qtC
c1YO3pQ30eDP3ddvuLWTz4GIDXNHqKuAAoKccvo5Y2ghWVpnwVEnrSJcEbXuZdQb5UF2+irZoFxl
/BxtqXrK0JRDYJu7aaEa+XDnCSrPfZSqib9q2qF+kudnahLSsJoIQ6lja0DUbMj+0/q8IYVG0De1
fSiQUt6bWI4/UHCqnhEEC7apXWKi1DjqThv1+jZGKPYGQ/s5xPzbkj0dIpuHkomogpg10EOnQ8R1
36HVq/pHLGa9rWk0+ZNSSBlq3JL1WKUK69hwavvRi/waczkfhb5lRblzwRmQHQffB1gthSiVITsd
fx10/bNrZtjHG6h1L5JGN25Brhu3pI0RTOkU67HXYQ/rBCGbIerRSWugZGoZxjvsu2bn4sbUEZ6P
q4Y6SLDovDT5mroDG2kQEyXLY/1U4Mpw6+IbLRhBzSd/dLJnFEn51LBLsJ6jKKisxgi3ujILhoPj
pd3L9YUu3qqTUePMJjCDlili+km8lLQmbip9HR71oDPvjFSOdr7et999nqbLJI7aBz/DPx7xP/ST
qiqdCdcuNQ98DEiv0PQxpiVYbGMwTOi6AM1RX7qRkYxbKehc3bJKy12Oii+PPj8uNhDoXnJeOMfr
vX+D0px2H3YFMt2aqVG/odR+umiG1kVMofNwbRxKVkXrhxgsgvjktDPG7gUGZP78tqh7IA0PpeWn
fyiljbhgWsQOQupEoI8IDBfbzLWNDj1+NPsWeVMhi26ObFQcQJhG3fV7HIyrrNhLQa881IUcbL0m
4EdK1rQN6tzsmYVhOOVnV+qHb2NT4WptN7gxragV+sMqMHo+CgIPvgXoTGL9EPQgO9KxLqNlQoLl
oUHnrl+mBCdPhsO/S4rTvUQo8936hZd895GQfAIU6d6YvN1u/beD3UQV9DFTq/w5CXJ+//XRvTS5
wDNsAcQlUzI9Q1uj0tKuNCKk5oYaUXvOuCNIAm+vGoGyAx48/EpllIcTbfDX0uDpM4vr9JUjjiVO
JNXmtc4Lmf89uVsTNSEQMdzqAH4gfx6cWOwocUIFTZM/62llzFzmijhjTpeTJo5AIiDyQ4j0iBF5
F1HUqJaCuDO6A/ENmzjynfIGvHq0RK1DJaeSmiv8DsZlIFMEbdBhX/XKsCGHMBfKX7gweChwr7+9
UQTe9vRL3AJBXim3+4Mv+95dbQuEARa0y9bF95wEixzgQle56y5Kors6ZTUtgsAxV21mreMQ/NM4
hu13O/BmhDjObnVRl4XET6TDA0OekgiSDksagh75YGEssVVwcLkBc+evkZE2n5UM6xrdGZC4zsZg
ZjVMMr1vy0Hoo9nEO0IOZ3pLKSAHYdvV+sGucuspbzHezOoU9l0ZslNatVAe9Kq1jhou9UsPt3sk
RQ2cl6WqQ2LAx25zSLtuhxpstrM9q557IJ9vF5YMBxHaRyRL2TGnU1bw3oIUq+oHWevqp6bW8NUs
muYHBnzlnW8E9cFCcwr3Whb8ahhj89f17TopJb4NkBgb6Co6n8FT4vQDZDOOTIp8hKGZI32rBkxz
AruqVorq9RteG8HWKpTg3sNuFG5COHgo1bvYG6acNE+Iys+9ssXdM9lNJ98zudEbGyGvqPP1Q5KY
3z0/uFGc8I+ZPp8FwsByeUwx8rIilOsm95+ttGFpe7Z6sErYuej71s3G5TTeY/4ofKtiD39LS9qk
cpY/91Fu7GAyFHvsNaO970txsyTVXP/G2rRaK04zhxY63y5Ct4AgmNq/TvpxEoZ6XcabiHL8Ea1w
kIgRfHuQSQnJ7YEtjFI0UNVhYaW6fYPErjZznp0foHA4ed0b5Gi5JKf8L6jTxRgT7R7LzvRRtfXN
+snGW+/BqhokmmuNR9v1+XgrDJ7MOcwssF+kM4n4CefEgLw7QX0heZ7YTfhoBBhRN76Hx1sVZnh+
oAy2fjtGeQ/lpN6V+j62IM/E6BMfy7SR1ha+rM9j6iRrtbQwcq2ceqEjLcqbZczuaxJ/j8R+/W3n
ou/pBePXt1cLSUv5y/VevGk/ve8FSVnBqeS4IWEsaG2nvbBUqHlGMzQHrwryO6dUi1tDL8qNXumf
hzrmGvKU6A63jnpc9MkYvSDL+lQqI7eUV3jwuIg092agh6sqwJ8UaeHeX7WdeewGtKKzMP0e4mNg
LxCoHn/IfZNtcR0u8bewiy+ovnevGFgMx7cIIAvNbO+YwfipJw797cRusUlgRfarqDf6H8moqt+i
xmr3UeYS3QZBT76n5AvtQtuhIy/tUFPHf6drzVXSdekmaS3n4CodaJCsM1f1YNiI40q5wsJ0km2G
J9XGxrLqp2X3OpY0Q1yjm+1HwTbAl+o2DeXuSDE14obJv0qccndhLZXr1kBjGSuthTMaB1Ufw00L
fwgjmFT6mRgjIbynJ2szGY1buybbvI1KWZi++MFDrtbRH74jpU+WrmV7jEbU6N7r2+xJTXP5FukY
bsAmHF9sX1Weg8S19rZuFBsHIz8COUMNZlbxdN/oBiEApFOOUZCp1FJOp99wunQIlVI+FKlBINY3
PBYMEbnpRrJ22rCfCeIvHWJcaKJAwfuQLPlpexWWcA76xNqBq7R+KjuQkoMeU7JNyt7S1tcX96Q0
/ec1IVLXpJWoh4DFO21NMupe2MHoh8FoiaiCvGq/ApT0b21Y5i8Jj6ylWdlBtMBVJdrx6GzXOkKP
d8TRT0j74WlneIy+h5DgyjerKlooXhnvB9mrtmOSxDsZ77Q5dZtJXfvtq8mb6RQ/FU6XszfqaDhG
Z6iVciianERmiC3RsiRyv8twLMQ7xzH7cJGXWn1rhUHzBQbpb0eExNCVtD/qzuxuVA6KlSO45mYl
xV9aNunTzNCK4/z9uUHESuaMxSceJRDOJ+fGiLw86RU+sirkNsS0PVQekO1LN7oSN1uEqFEkdxz3
S9zGysOIpeGXNApW2G1US6MNXmFctXNCLBcHTohWyFSrwde9/fzdiUybI0oginqoRsO4RT2wfuoV
ixM0yKzPIXHa7eBmPZniECyQFGc/qNoR+0qtvbXlUPss1Y12F2Y1z5LO7l50lPr/zrC9pT9h/bHF
p+puRg/MsQAwRB6rA6wG6+9ohO43p8v726aq+mUS5vHOqpLsFp2gT3mZE++Npr3neV4fJLDj1+dR
RGrTaRS6G4y3iMKnqSvP7GzsIjrlgHGBcaunQf7cujkHdOzLsI4ttfyMy/Ts60McK2fNAsE1yBQJ
TvUklnEapYlLKVUPCPp7v9QmMsm9tvGSYLNaS+rYPYZjatyWTm49auqY7f98BF7v+4VkENe3kOjg
8KNAaE6OByfqek/qQ+UQQc2BKqNRUGgkE7c0U/Hw0cbRuBjdn1raY4Ij/n80t6vthz/iTxVRKssI
KJyrLzVlAxZUHQ9kHijRZ9z/ymjrLxG01AfL7bK7vI8fcJwPVh1o9J9jpdsz3/D2lDmdDr4B+jzF
PlL/4HlPz0mrU/KayEw+ICNia+seKP9zIjYuhhqcm24SEOXHAOk36TD6D7pfKJ/7tMhesybwMZjV
jfzZ9SLSEhVC6k+R1lR7qdXVR6vAdcwQz1cvaLN9qZjVU5J22T6PBx33bqwAgo0lmHU8cALCBOSA
yIOJPC0uZ7PPfMRZxZxOuko3BRmSpccRNrnw4rQtIq/p/jojYoSuHnQrD7b+aFiPAxTQ2zKVjFWG
zWXYWPEnbnX7ES6JcdtIRJKZZ+A0J2MpXqbqZy8w9TWincUic5J+HYMJWHkVxmxl1WkPEHy/l1pL
VgP4976pEusYSFX1lYuxXSInhK/eW4oUOy3tUIydPawwUELCzQyKdjv6us5W6IdPA0fGqvbVeEFk
YI4LRWRTe5zQ8HHMNOOWCCZ6aNV2XZijdNviuHrTVBinOVFtrCO5S78XiUc+Awe19aBk2T4Dvvpo
6L3HwscIYozM5HeN3u0n7r1sj61quzcRmr9x8qH4Mjj5/2XuvHrjxrK1/Ys4YA63JCuXVMrBN4Qk
2+Rm3szkrz8Pq+f7MO02us/cHaAx6DHcEqu4w1rrTf3PpSPvul4qwtMGPb5JuHd2Xq4v23ZSqhei
6ZTPuiBjy0/W6YHB/6dj1ddCr66sIXREaezSxJE3EfZmO3o2lgpdmXtPAGtFGoLp3EuvTU4F2TPN
kkVHM3ZeVaHcz01i4hgaVxkQTC++KoSQ52vhPCwdZYpWu0dDVumxcVqxs5goo41ItmCezhF91LRB
kCV3ejRMp2XUc6KXGIOl/TAmvifnHyWJ3bciZfZblMSUZIiDTtKQ7YGcHOXVLdHTL5l3O846SjVl
jpJDQ4hxgNsXuSC9d6QnU7Z9lw2+m2rJxfV65VxE6FAIQRbz3qysOy1PhxCvrrPIFA+WaK9VB2u9
WQppDA9F2nEDgUa9EBMrT7nbalAVEoc/vP4lU83LM5M665GUuWME6LVpnNTGHXQUaxqBl/9xV9n1
pAfXqW/TLRRyJTs4SaV1KCiq77JYqDjHYXPkS8uZ7pkor752a/MocNI7XGfGspd8DdeXZuCKFEQg
dJ9plpk3TGOcHSIG1D2DVxIAROm/n0eNtJz21NVx9c2Ihpt80JwT77RDhUsaLxccwXaQIvwIOxhi
VqJ4Z5lz91QvqGThu1tnYbXuESb1FHQ17mKZLjE0o3bOTtfbKJbEYfm1JNG+VErjifayvoFr1B8W
01WOdV6RGjKa5q3AFTmYmQV/jhWe1qXHLD22yOwUE5aSQ6ktW1TidegMcbcjC9xxfFLelI1RtN6N
JFJmGNzlXHpy2jejmQGQT+o2YiX7qh4PVUCSqPbuEaNHnPgs27AvaiR9Xd8TvUaCxrNjOMwWZqEk
oWb3UaDXjfnakqX10xmVg0LQJZHrnntK7DramtI2g2QsXrTW0TlKo48izrOHbnKcj7FP3qI21jZu
aRa7uMydOwL37KBuynF/PRUTttkz19AWGIUHE2UfYotWBGzGDwJ4lluJ1sFv2+GbQQa67U9lNXw1
bpsdOPurQ9qp7EklGRoj7AbjY7TG9pmyt3s21/nqH6N8zN1YhFBqlkMxV8lH1nD6KbhlBnxOwJrB
cXdY0mYB4qByO89NfCYuwtzZtEHPZMOUG2+O5+1U4KPQ9mp7l5KNu53NLr4oRRcfBpw5bgerLE4K
duXEoJTKTD6ViV2W75gLTMPVRztGlfPqpmp0G9V2wtDG4XghiW7aON38EOmePI6qXb8ju+Ig7Ijh
kkHNut4sow0AZ8AdPLRNKt+JFOAzXycl128vnxHaLX1zTDAr+oqkqBofyke6K/IFJiX93w12KPmX
aerWm2G1I3F9U3UzKcK9EIKjPOq9nI/t6qfZTK1xUJ12PGjmgndZ1LWbRRT1turRu8ezQqxalNbB
gCIssNO8e3bIrCAvbqFkXhLmNNejbJ707rmuvRJqpcj1fVK0QJZp6dABTNaRK0d/sQtOdc+onnSh
3ix49z4vZYRraq10lq8TAeb3VXY2FG05FrOsdpmcs3PrZqzmeOa3zbNWv5hKzxy3XNqRz1npYdt3
zdmevLeiM+sfdReBxTk1bn4l2a/vlS0eylGfd8pYbLE4HE5ubMR7G+nDtskX96aDb3XA7srau2Td
BPpg+2rujkEl6u5xRhcdeo1rbXTiwW6KpLiz7TE9DX1n3btrten1Dm/uOuFuCRIgrhp3zZ3OcYv5
xqOuGgwTFm9DUbr8EJ6z3AxzXv0xckzX4ijFHnNHVq8TCF7VLh8w5cFEXBmDxCG6zotz27eVRD0z
AstDskXbHS7HSqDLNOZuU5I3MqLORFGk2zGOxxNyQkLMx0p9IqN92qHBmb9K6r6QyUzswANtYlJg
3K59JkoK6Ln3pAjrSPtuqlP7isskWZsNPuUnI9L0wFMko7k2nY+6Z/ZB0jjk2M4NmFqEj14jlE2x
DJPfeGZ2q029QYhlJg89UMlODqTVETTyo7Kn6UaDWnXMgKRQ/tOj544piDJU7WM1k6E260O0hV4Z
PeSk4J4I464ueUmWmLYGK7Kr2PUFx/8zM5r8MjVLDDg9a8M3zc7bp+uo9FruSbsS99JYrX8iAzi/
LBt0axkZdYpth0RsR2Se0uMRmmW4vp5ODfxY6Vwc8Ge/NHMt6LxxfsnJZzguddluSktvbiuO5h1t
TYVCrDQDQ5UuoeN8kYdeUmqGOkm+B48N/hrhTOaDmno49Kw3pEyJkQO3PNQIAhoQCJ2k77ZP2eX4
2nKbVYseCKMeL+mw7mWdoi2WlfHQr8Oz0lOZ1hOUxExpiEOCipdt77qMyKFkVsR1C9d7nI3RPqH3
VXaUQdqzqtiHMhuthWVnucALAnMbMaTufRlXa1W8VqWoae1vaj4pfPwsce8nWIcjDrGq/l5TVtBE
NA13t6xG9lxHHwf1fVj4k3GUdJRrHYmDVP3uNWuTNUVrfKSw3f4hbflTdI9Uys7cvsUkjO9cz61q
37MX88gEJzmKVLO/PH0iLtXLIPW7rbsc8k5pT6Kt9B7/1lZ+mqbk1+Vgs4xcl/EJan7/hBmXcnEr
YW+lsZCo55LdeaiuEK+uOH0dDobO82iDPZt3ZsaQbDPLSelv04hsMyGy6WEsxSWLDEmk18Cv84Xl
DI8ATO13tVeGtw6k7FwxVkORIkGgXVzencN1ypND7ftetpHyplL1kqArjfbe6Gv5o2p0kOg2SfJD
atb047ozoikZ2o60xFgXh7LTt6K0lnPD47xz8jSdP9gWA23DrW7k4q55grX6TYwlmatlkYynadGf
W7cmqC2v70jueXZy23uejck9cI4OvtePPLymKlRdpDoWxFFWEdi6TqGxIdNTCVnrLQKQKI4V0sy1
1fRIV8Ii6nPfcOoHC3HqAdxm3si2sciQtK33BObvWctcc0uc4rg1nMg+LVVyNFOiK1VdiDfXST7g
b1C5JRFY1+xURqDr0g3jCTJPRhT0zkyGGc/feXA2qWk0X5Nbl5NvxvYyh12pNJ91m8ouSEgivSWr
yyjDbjLM76y9yDtMPF96UxFX3AQ2zg97pzDit9Kurds4SeqfpVfb41aZRfKKiYiJfnhW1xuAyScm
OpPRvLkE/SjnbFyGeEOgXyHPzlQo30gddcJagyHsT9O8y9vchQ9axaQ3x5fCNY7zWPRH3R2n29Em
YFBPc2TmkfpDipZ2KE1Ffp+XLpc390D2wYlIjFImJq8IbMFhtrF7Sz/PxON4/lh7zkc7UMtj9ET8
KsHdpfmSx52BlMTrp8vQtl5/FxE7LD2fGYLMyJLV1Rdtzkt+njsx9SdIDmGvsYjdSGDaJpc0FwMe
vYEcIhO0MKcDWFQDX/0r+PxH/UAAeuv6MfToSy2M/nLFqa8zWkl27gbkuzpImz5Wnyeq6CJS2N96
MbB19KJi61z/WqpqYg6hq1YHNU7pgYxEg4h0rT3qFZVKC7qU619tI+otclLZ70zL8e4yi2FrYlfC
oNHo7rKFpdGohXbLpQn6aDOUKsiZfBdk0nxxniOrWVs5rmF+Y7R2zXFRUxS4lfdKenGkhqNtgvmU
Rl6/99mcN76HbuUnfhwWp9F6luXl2hCUcZ+eDLuyTrbdZ2EuJ+huZSGql25teGPyrowNHBSoJMLl
rDNnjT7dEw4wSz+5fHQSSSEKZCbHzlTbXc2mqjE0oEbJnJDR+r0Z5e1FMZ3u2bAic2tj9+B7SQTz
e32Mqm75gUpMvDinpMm3Nq7chqUmqgnf+8w9LjipbtWsFrcS68LIZ1bBXFRTknWCxidP4tHE4ErK
best034ukp/94Bp+L6f5wHWA9UehBING9G6ReNGe08F5jkfCfRLRc0mtkV6Uu/FeyaL8qAxees4T
aiuFgL7Htir0G/asM5LaOUBhNzuNDMq+e+a18/1RbWabZkriTZctZJ/FenFfmFj4kkNpqEdSiwgp
tuRN0bX5rSwV/iXOP66TEG20aMZbdfB1NYtCbKAM39Wy+LunuMvN7EoN0V2sJp8l7u4JkS8iAkhZ
vxzHXZdY2Q53zIKN06QY+TafhQAkX1/saLXP2qQxOnQye19wo9Od5Kj44Hg/ZHWxv77aJVVVOphM
hcNdmvT2BEQXnw6F9+NQGtVGjMWrkidcxuQBFsGYasXG1FL7qcA56kD/p/sNubr4600kCUOLvE0T
Eq4XKoRHhZhJjISciPURR0LfThldQzGCgVxXcJox1IszxtnOLFJOuRUO+ONGNaIxDSTI+0GuE4tk
cqYDk/L5OI3Vc6KIT7J1rEsqly7hBjTnECtNnWRHvT+PbeT4GhjqfT83zZdnRu5Dm8jM4GjgCzOl
p/xoHSasQT7C5vHJNHTuRzOrb+M56jaKvZAqt6TC+LKEru5dnGh9xVvRy7qQ06fm9BlzLZUyce6j
fCvdFNFXPCx7EnLUg6s4+WZ0p+yyNGkT+6oivl0HNHGusFmiubblZpHO/PIHcQrDjyKIhtx4Zoz1
auZzQd6ytLJvCsKrsO0MyDRXilFOMPz3fIqiu+tyl7EX3VfUFjHlLrs7yzMvYBpi3HdT/pSt82vV
JsIy1DVpk/WoMBCwY6YlclQ4jfDHaJ+lDXGafHdPufnjOMKtETe/pWbEVbed44+w6ys/h/llr3Pj
nZqS3DFFlbrttKxmAlI298KcKeAtZSSSE6gQmGKh7S5Co+uwr27iyuK/kBQ7asaYr0uUdaVHevGN
gLIhoK5NLtfTzYRNsccT+lE0mOIOLSXf9jolvLZITDqk8Mkd1+4io7aem7WcvLZ33EcMCyHT0ZTC
m7knJ9uofW7J6FypRJaOMBGel+tB3Kh86DJKTmlXqYLQc1hOPWyAo6lMw0kFrL6ddLMLJ+yCTGWR
R1nJ4dNq7GhjCKneqWqTbKtcyd4tMTcHMqY2Da6PtwzHlIcSDlRwnfTVBlSsTitTx2etkZVr1c07
SnE70KD6BaQeTw/XyTbmEN3JLkaamqnYjtIyD51dtpfyyo9aR1vXgST0u+o1N5PpaLdxRSM2o86u
o3ijVOuIqB2q9oGopPI2h1dzP3hDvANjHW572CI711kP1tqxPrBWyMlc5uJL4qS/TbxU+ouajj+B
blTGIoPmq81kblGSUTYOEYdRPlJBT4Va3JH2XO2Lbk7AIAzvy1lmZjZwSwkG7T/nQu0P1lzdasai
hU5PZCu4BUJdRXO3Sguf0SE80fUtSVU+uDMSO2D15NYi5PzdnFqWSBeTo9hiMUIX3xEsje+LRZJq
0q2xjl7ef0c1HpvHfk75NP2Ujl+9BbSaXWmH13veiQfuKPwAWY2OVFlrtpPzHlYAqPJEFFSe5Wwg
xsf3NUf4jumRw/BCnR+uawn2sLatPJOhQTWUR6P3mh3xLjRjZe3uXWnVBxkV6cGT46YuI/WsqUPy
NGSIqkSfnCloKMqsNDur3bLPzEH/RJfWPecrD8OtHfOgRp6+9ZoiudHoDnwtn+anDCulp8hUs1sP
IcvOLg13Z6WdeSyGQd9Wpnvr0FSfvUrRv7OexDvR0tbpuuL/AYD4zUQcOpuL1oVjBjr8LxNx2aVu
NVcdcKPT5U8Mz7+7i6iO7VhmoPZWeWwq1d2NRVM8iGR4RccGDKorrhEIzPl//MHglfC0drk9/pMp
8l9ZJauBKta0OP3hK/QrREPeTE8dny3ES3NXZbBrsivNwDQTvQiGKktPfV8maEBqGXn/YBf/G5oR
TEsVhSamILCxfs2siHKrtEdHmpchFmniL95Uv19PZKZUpMqLTN6oifoylnlKF0GC7J1RV8mPTM0r
GB+F2P79q/oVrMeeF44NcydyoX7DUhSNNw59pLiX2qEe84sa3EJdW0bVYSqYmRzef/8Lf/MFYFuj
2VcncQ+TlF+IXpTb+EYWsXKZES1ucmaKGRHyqvddQ+hzmevKfFCqadhxQ3k3iSAWQNV5OCwZu+Zo
C9t7+fsHui7GP8M3PBCo4QrvohX5NfdCFyY1Qbcol8VkRuZEiffVLMx31SYat13b/syHwdvFhjsf
nGVaKIXi+7lz65+eOVYr0Vztg9muZVgSjrmZ2iY6qWVCxSuE+2yy4ff92It/wNd+w0PAg2tNBcLS
lpf3K8tCHUiq7gi0J8+9zzZLW3d7MsSYG2WlSuRR9A3ec3e3RgfNvmljdRuVpXJ20igP+grMt/QW
Y/Gh/2BRKzTtrlG7Zj/GTna63hdukbv3f/9FaysC++cvmkeGk7m68JuIX3+BBCszI6iesv/iZE5+
dlRSsYfEzHYCScOWgbJ16kaqazeerfdpatptFo/v5C7QFa+NDjMld5vNc/JPW3JdcX95Lm4MDdkX
Vou/AtaIVGqbXti8jEmbvlQV0YupKfpn3DHyUOSxfl9MaZg200Rbb3tHB5hH+jnEnRt82+2juxZC
BozRMDLs9qtHuxHixfBfhnmsJA4M0XDs4Bkhi/8lH2wl145ENuuX7IrwXGdgYs7qd0GZ7/NkA4NI
GjijyT9KkWbhqC9MWlc87+/f5F8PDcSo0MDRPJmrM9svxzs1F5eOCuB5BXTJfVu+e5akszLi4jZa
dQJ///v+yg1dxa8QwCEpIhX61Uxp1CUSpSHXL0YVpSqDxC/gmHJXYXYFOc+1TmPuNYexqfHLXEd1
f//bf0OddVVgdFYH3pcoGn75uELOw5KXbLUp0rrbsbOZaM+2e9t7BDogFj2CMGRnt8AjayJfIsgs
Ke+thJygqiyUr6mqn9yxiO9hI/3TN/ObN4HTlMVLwHvJQkvO0v4PekpTJZWljq19ETms2StB8Moz
AzCukUJH7T+QTX7zJjhzkM1e7wvoHX/+fTOFrwnV0rp43J17y6DDGzDGeSzyChiHPE9wpd7c5IhV
jhbZff/Aqf/FyOW6BTik4ayup8i6H/78+5WGiA+7dq1Lplj9AYVKvC9R8X7JaMYEJbVCbV4pxEC8
L8PiljcIOp9aT/ZBmo32PkYx/w86rd8tDh6IISsut6s/6C9vgBxOtTZq274ws7OJqahiSHxGGm9r
CEUMMmznp2mCJyQNGySalX0vs26nJUlJ5oRu1xutS8TnqMbj17SsdIe/X7y/eWHrqYGZgYpYF33r
n7+w2jQKJUbMezFJHedxGhMIqy/GrzXu7EAU+fR1LZav59U0LUATf/8Av2HEcLmiBsDymi30F7+I
bqpMTyS9dXGHdH5o49lk1J8F1Txnp8rqulMRF8tWw/BwL6Yp3+E6Ssri3z/Eb+54F54FJwjG6Hh1
/sqRQvFQ2QuH+p1n9Uco5SV43NTthiUCDlVwf3en0fVlw9gHMNKctrq4x72vPxlVEqdhTmDiptXb
jz7WynDqS/E9hW90sRXGKTJaRl9kWJj/w1P/5l5CRIGYy2S7wKH55d1hVUInWaNOatczjomVc9+j
bDyZtb12JSvs11v/75r+r8TIT1XBP7+qiv+kS/7f6ZV3P6pV39v++qP+DwqUMYr9j0X1V4FyXg0/
SvHxn+rk63/yb3Wy/a81p5GWGPkxsre1+Pm3Otn4l8G6d5FZQeqGDcUZ/m91smn/CzIm9hUm/+Ot
tO//r042rX+hMbNI0FhDNNYcy/9KnUyJxUb/jyKH3Y+4gfLLIHEBTOjXrmdqSfGZeswVK0XJXvrc
ib56tRpzP10swkBzAwlc0ErLE9hjJvJBTZpl3KG7IoXEQ6kS+2SlU4abfZLsE5wutU3cJs0FYknR
hUlf2p9tTH0XKM6i3NYawMNezaNYD/u6lfoOUW6B/5YmmFngZrrqnuLkyFyl9Xvd2Jm11+q7EqL0
M3QPrdrUZtVhz1NIBo2wO90Hx27TR71OPbIAGiOvGMWqEz9moifwizJ1bxayqoxQ2I6dBpFE7OK3
tBcRs8RibMPMiLJLH0Ne9VvLaLV9Ykclvr2e0G7BWR071Hu7CSJX7YqjnljxaTSdUvq8Pv1DSxk0
+FTTeRkopVepB6mZomRSB2DkDzHgHWyRxDubXdScDdstzhmSNVAJPuUcCL0sY4KoRzX1J1IE2y0T
FUO/WLGw1gTIXAEAkU7Wbaem7N7SGB9fH13CEO8lfMUhlEs6vemLKR9gDra5L3tVnXyO0OEt6g2o
4a3rNW8FsP67o8XWixNP47dMevIS2QTdhdpkj0VgERmC13JVJWUgp/QWL7ZADD1uh9WA0nzZ11jf
dzUQYdBV7osXt6cqSWEyk0SIhHTrKYQV1MrFid6K6Y605xNRYUE0x2HimXueopR2IE1xaNNGbDwz
nJnSinz6oMG6V7VzBYkCWszrkjBC1qulu2UwGnrAx7qlBJ1eOBvVKD4XRX92GfAGVtEHtSYv1lwE
cu5vNKvbwYGHUtg/MQA5Jor2krc/0nq8k/FLbosfqCMwhFHfRF8S7yFQCLqXvlu/4onA7+igDQr2
faaxi5L2TWY5eqKUGea8a0x5D+vAh7yKCZdX7mQxB5pebUbnWE2Z9ON+wntb3xaNzow4SnZdVp8X
sIqdbiDb7Dy5SXGXLdCy6k8YnRqPdr5UX6naHoyJNQeYNYWJg6DErwztKRqcPCxNbTOMqvOYWaIe
grpjz4EQWCbeQ7PyZpsO7A3Z/9Sz5sZ20zt6mPpUWm0aDGM7PuH4SkxQtu2j/pjEQ3PL1A1sz/Fj
NDqdd26g9kOefECNthHGEi6m9+ppH+p8O5tukHmhZtbBqL4SULjRovk1z8wN+MMep2tmqncz7MAl
V32sRpaN0LtHu2gDZSV5qbWfqpXfLd9sc7iHm/ZoOACBKayiGNiqNkJiVsIxvc1tCzWEDFRwvdZT
As7J0PSmLXXOVrj2yU3U7TR2MdJj2JwkE5bKVqbW2W3hebRJkKslRSYEHJNnMetmX3XVY688J/mX
3kcnuEN4xb7pdrpAvfty0iRQxUkwRh+qPPCmvdDiL2wOeKxk48wdOSWiHd4TEkPtOAqc5HH0NLTL
DDYT0/tUFO+DpXYa8JzWK7RmcP+KUMnux5VtIRr55Kymt+o4QYcqjMBxazpDZxvZJfC8PXJQlW+g
aufBBEifbS/IsEQqEGQwiAUPJ9HWVDriLUVEWpB1QQK7s6PxB1qZpOJg1fV70aCj1Y1ZwgrN7phM
bKIxP+dDcgO8GO0ii46U5YiFsbCy05Qz+5340aMc3h2l0qAMDjdzatONZq+6be3Iy+0DR1d2LRQ3
a3EfCwx+hnbEdV1HgnJRhTiiQl7H0EFlsnoHECWmnZ/k4/ittvQ+7r+W8A2ZE6TIme5tpWMfs6Gx
t9ROG7V9MwbtmywAh8sifSxHMOfZC83CuK8dcVGLsyXUM6jMrh7yp6lybp2yMS0/m52hDmrZPDrp
8KAr48F0u43W3ikz9ioifgADO5MOeSy7j2EouYPavnnMYezEHPpKHL/MRvOgj0dvbLagu89dnYV1
MQGjBoQV7CaCmRBnjNMpXs5ORfCUArahpeKypPIMTHXOLciUJrtxbLezvE9quntbOVvFsvHyWyhT
hdGcx2QNWK4KQR4qEvABzo6TwuFLO2cDe4xA3Xn0oGB6Q6NvU1m7oUEuAGysoguA3ra9Hv1sJ+uQ
utlejE50KkuvQdFjZ6E6uHunlhcHETpayyULsmF4NnF09xMJxdxfrDjbVBBpYUDvprTZLV197nJz
Z4kUSDCEvC8669xGX03OAHlsiBQin2QoNlnGWZ9CVO2LADLmbsn6TymsszrbdxrUNN1YtuY4bS0Y
6rr1uegHbykvznRxoRst7Z1a6OGonkx38G1mGVqd7L2qgExjK2byYSwdsV4gNFXQZy0EjokE7CZw
ZnX8QA5zNh3zbWkhsyz9WyG0Uz9DxTfMJZxt0587sZVdx9k6NVunOMix3PSx/TSauf5KnlAc6M5Z
KXMM0epL0a+HbWUUz31jvbsLTCdpf0lHCVO1+1yafju2SvXZANi1zsugjhQspumjygbYdN1NO5tb
I4dlEDXVW6I0I4Iy9W5eYhsF6Z2nQVL1/JahHZT4UKmSoFPbjesUe6MAf3PEh7CbDz1ClqW2l8XV
b/Ru2ksOc02rlrCzTRk48Tn2lLCPR28fO+oGpDdAm/jWKA7vKzvHo9Tu0YWEyvyiql2rBBO5P7cr
mgdpxUo3Sre1Gi/gAp1oZS12qsWMfMn3s/HWRrF7apbpYI/WzeQ0Py2utUxbsnCSut8xb7DmcV+t
d2l2V+XuRWtezYK+su9fMLc/xmTyLe7s3Xfkk8N+nlICMjxvW9A+TNOnqwmgk2o6SbXepOQ3oQXZ
SUMcUy9+SnsmmDq8ngIxGoFgAjliIn1EwBsIaa+eZ+BnVIcirfdN04IOaT5M9C1T/0M2u6xow9oa
Xv89RuUIe1fctG5/HOvszjYSG9NhgQfjrD1ZtmRvRuN8MDqzChkCnmMjOhgO9wHsi6XZU26BAvPZ
bDXsMm/Xa4N6Fzfc80YP6WazpN+rCEIreq0Qm5rATAvO3OmjsG0/RxBkzo857bjMrEBm3wyQidAt
32va9MGbH1xbBsb8zeiAA5fJt5fhXrQpZJkqKAHmyoF6DXbyBE/AxZcyOecdV4ENl8fdMyL73tvx
XueAzwbtnMPOAUHlO0m56awAEDlwGHJaotxahbZhzOinynTn9damU6LAyBISXGzu5erFRokNIrPU
r0naMl1sRHERisYdBaXBNrfxTLAL2bl5zqBjUapbGDKOG2BPqPPKmEGCwvlEj8Z7octDqqvhPPBB
55NwnbdGWo+jrkavVs19nKR7qpJ9Y2lUpBqsGGWD9fompiEw2zksymFbx98H3QyXuce9sgtVFFbr
5ToZ83bkQSZs2koCSRhVsjw77jp1edY0Z7MYsbl1m/uRuvtepDOKejH4cqkteDhW7HfSuKkz/WWQ
PxQz3s3VZVAh6HcbLyqxj4HKjn19Xn+607SxE0iWH1O1mT03jFqL5aXtCntjlD8iC8FmcWnr5Igt
zKlV8/htKJNdO0xhPstNZmJ/ORNJ1Sj6pjPNx9yj2IImbKO10fKx/4GGkXMHXonMu01FbA6vObcQ
3scbI6bDyOhnCJoUmIDnb4bUqIHLO8GIq5R69yJGKQ8MqQJPT8OGR4D+qJphqfWVjy74sSxsKqcQ
8uV+dLqgmBTI6TxflVofTruzFGyPUzz95sAbne+t3RBfoz5ZPbccPEfpy6TjFs9rzkLGiX1J47Q4
7afQvGDSje8dWoP7skBiKLl/YL/MMeoG54fpzt9kczRmavJslVWcUje5mTVrLyAF3ZcTCW3LSSj6
j8KhgiF7YWow84gohVbZcAupLOjZQVG07NGgBo4qmbynm7Xe0W2gYRvGY6IDLadPoNXb3CoOyfQ5
5tM+T42bNGl2Tu3t2tzaDc2PWC03ljBCO/qKkvHSGeM2xjMuzRE+9XkQVyW0xHxr44+TJuVWGx5a
Z18ACM4cypTJq0nNi82lQ696r3sF7ZkWVHp5kxa637vO3oyz7TL8BEv3B31+alr7ZojVs8theWsW
/Q7sLezH5g67/SAtgKddI93kiWGErYYKxIY81yu+VEcjtFBC6L4xiA7MXfNnT2n8BVdAY7FWsBvW
mvVtmodiH6fOfpJ1RDZO3IUGoJHn9JQ++Oho6VvuPOTuEKJzC7TMCp1VxaNaeYPci6xSx70rYxEU
2VFLmztiAZzNsOBy6edFXB7LvAnduLwx6savkj4OoKfQiTc/l1hDJlJwaYcFmSR+kqm3EeVP2Yaj
oK5H4d3K9AbzscCYio2UJpzkhEZT6I6G0nP8lric53rZ7BdKxYK2OFY/sHPiGDByddPoNjTPnvLH
KJ90dnpB/zE3mheOkAuRNQ/HXKcLpLs56w17sBNiL6y+3XtWO2CmkT8WcxrJja2wgV2a1MCc8O0p
mhwjWu4N1Zu/O/9D3XktSY4j6fqJuIcE9W2IFMEsrbrqhtZdgpoEtXj68yF3di2DERY82XfHbGzG
xnomEQABh8P9FxlE10qGzckYFwUp7s19HlXab833GojtgASz+mfdhvcmqFs+/3TvjwhjOB6AlbqO
gtQMLdr8mjfvZUagwXfuCaXmo9vk5f3Q3xnOiKbIZAb2oj8Coz5krfemt5pv5Tw/KNbqDFQVwao4
4pajTeK3cCQGJB2AYc5G7UPqyfdzCqu7bI5dlGbv0al0dkKQrVPudx9yWRzKxrmfvadOYf5cLOEF
eapV6s5jIj/I9r6PpXMcQgBWyEDNMJySR/Xt+rvFk/wRyo8kMKJJ52VHyjN9xe8lbPcdBJ3vSV0P
FBH7sPsTCisUUGHGNEUNhCbkHQw/r9gBb+pBN4dSd3aQqjWyL3jPYPbGaiafNmbrXV8BBNvloiuY
f2kUhyLOK/+t3nd+Q7Awpje98PrksSBn/SsMDarnkT2F+r1TOUay7+pavhuKSWqHasmNp7CsuX06
TisCToYhteNkzO57Onu8CwQcnWQnAH7+NS68LO6bztaGfVN5XchUFwdEjNQblfn1lTi2jqiAYMWe
gEujO/wczc10ppn1v57Lcq+qX/6/FSffyd/lp675/btDTfH/hwqlDiP6//yPSOFFhRIxthw3x6T8
3Z4VKdX/6z9FSkGV0vcwP0FJk8iixLf/U6Q0nP+iaOnD9kRsVoeG/b9FSmH8lyEMA/MaC2Mi8exH
+B8JRWQXMfdTUnEoPaADiprr//w60s2ZEP7fKpfXJRRVOftFhZIStwAMZCC/TItPp8103qrI4KfP
WLLrTyACtDvhDv0xQhPq8cWa/GfUl7qHl6MAdkCDB8VliqT+utlrpIW0JKoTT/5gm8eZg7dv42K8
f/0ovHNA6ruo2tDpOZ8L7Ccv98kvn0ovrADSacue1HZL52jd3KEpwJ92yCVdtXLr5o4HprNyXIny
M6Lm+kELYy4JlBwHc+d7bfQ34Pwl2jm8IuyD7eRGCg0NRtxGm+LKiuKO5yGlq0jfdKfP50rSSBDB
N+6p1If2oKPic5rhexxvr6jBrl1tDwthOwxNsdPRnQt9Yocag3IgGp+STqMKgi4c9qbGQjNrb8aL
NPbRaKL3PEz41e/11iu+LkvfOweSpArfLk2M72//olVFnf2qepCoxgFzQkBzrUBdenUTdtSTnkA1
/gPVObszmurXANLv7vZA6yYvAxnPor4uRwQlnFXTM5ZmJ8nqh6c5iqufUTQkx3xxuOojc3pbgc7e
GO/KUtucd2irCg5BLFBCDS+6ylHet2miM7NBFWmqOC8P9E+n73ZVtd+0MswRL0UI5U/ozO0vLob4
T07Vfa/5MxzY23O/2FzKPlQJvhJ3QKx46p+/+CltNZWznKQbpESNQxFROYDZa210SS9H4aSiBYp6
ItVMemjnoxgY2SbIlUFJtHRxH0nnj1Hpr3MI++9OHrGS5hDS0z596vNBPLM02JZSPtWYWO5RS6u/
JG5lfLu9YCpKnkVRoFyCXaK7gGg9+q7nozSq1QmgPX8yDUR+7mI6I/Wxd5vBAyecjt8lmlYkQtCR
rI1PdYHsolWJkiFDYgmoEEmrfaqHMW71Q1s9uY2sJHkWzoCHhlpW0A0Tdo/o2LQfgd414sGOXS/d
gdS1eWEix7UcfIRDP2hep3UfX70gHmoBqouKPAb/fr4gCME0Alxp85SStlR7s5azuZONXv5BjLP2
7kSxWH/qtGu9jYh1cWyVzDlyTtyrCH4bawuDmLZejcRC/oTSDgR/1y4Rx/bCQ0sd6KnOrGjj2F5u
YjUeqEJUkDHKXrsXFE7bRLUo86ciGgGvT2I8+lCCDreXc42exDmdZXQVWErhO9fByPK7VPboPz5V
gFTF20x3l3jnLlY33dHtq7xggPP8GbvKFFh8R9fr9vBXJkkWws3tILPMv9SV+CIeVGU+5ZhkVU9V
43OnZtq4G+RsbMSDC6gas+QmM5STOvogl+g6xy2QiPfKJ4BHFNRGDXE4Cpql9qPMPGd5NzgoCcDt
qeovg+8W33ynznp6EW77tQCfQqWUwuS0q7MQRkiWFtQWb6/DtV+IhoVBs9kTnHRLnC+E4U5eopVG
+dTXfvVzBEt9L5qlOLjwIe5dvxy+ymhcvmBPnQJ8tn+jup89+pQmv+ldGaJGizYrbpQWDe//TTmv
pFcXcA/0nE1UMLDRBuWJJMbqA82QFEe/TOeghMnwRozQ6NGn4f2LnlByKli8IJr17mF0UufBglh9
jNGa+HX7V1zskucfgYgQGwUfz7VHSd1EMElqn+J/7PafXTssTnoKn/T2KJcBj2HAXtG8Z0/6LN75
N5hiD9ZKS48hRDlBVRtNasMu5NKIHuPof07jPP/e66X5SWazFR7kkrjNHm8D767KlrTnwQoNeOOE
XKQlSscPATZBpk9C5qyuGRRRq1lM0xRok23u49ZvH2dbQCCsaX3eXoArQ+EGogNT4JZ2zOf1eXEY
RQFXtu/qPkhtEyMQMRtBMi9TMHiwwm4PdeWLYs7O/QyQAtzXeiibPSUjrehheC/mybQbiwZhIjcm
dBGyeRSB8rMgmfMEucAq6fSFChNB4KDPuv4hh+q0c6Q23/WjJT/UjRlu2GFcHe9Z9go5GsY0zzeQ
XgJqXEzG04WmiCIyO5pzl+610LIPPYX+jWfJRXKgvMRRSTPJWAme62wKIa9wrCO3DmCILgeT/mW/
GF870/s0aeP7sBTOqxeU5jFbxLHhSBqABs8naDRZ6eekO5yQwbrLzLT9sIRt+L3ok+oumbJy47J/
Ptln6Q+vR4EYN8wDNC25+M8HjBpqoaFdLoHWkHRAyjYql7p4lRkHhOH0eV+NiIdS+qcV+OhOUy92
Tm14NHK8FJRDRXXqs5i7kYptn/r9HhI0jEdCZhnfxWWrRaA7QxRIZZ53NAEA8xtPjR7BbJdtTaeD
BBXVhnSYtAx9Jw+a7TxMtGHgn9QFBR5BJY+wjaWvp0vr+2sPCZNX2qWUYICbrYGqI0zFtoVcFqSi
lQ9FtOT3YE1enWeoB7pOJmU4/CfVgvMltmJvBM1iGYFf1dPvYunRHrFN+8vtuVzGFkYBWUl4JZeF
prEaZa5KVE4WI2ibYnyTh/50iHoFY883nT8uYwtDUfEnMgMx5iFwPhTtwLwKi1kPnHnCjyxJmr3p
JOFGXL5yMzIMMuOqiMJreR3CcLmh1GZoepCYHb0opNTLXefY4CERwLKRnZnz7/yU/m2npRbyNWF1
QGm03ACsXpss6DRMu+khK+LH+WSNxsnIBCojcLOxuoMyCQSqQmDj9te7cjX66J8JzM8ccAakA+fD
iHhZYKyURmB6nXwcPfBO+9RrZ/BIqvVZdwK45Bha5RdPCY7vrUXTjZ2VQgyDIN+1zgczT/utu/Hq
5G3bE7wHYEn7qy8tJHf52IVGIOOlpPni0+TxIUjcnvy1UQh7YO0AbYL8U1H4xbU4240p804YaJs0
eM35bvgOauiWPO2VUYioVF54dilon6qXvBgl7P2otyYPxUYnK79pVAlor5ZbJaaLGwpmO4kwCaaC
XFPOOh/F0QqvxdJmDqwqi//WS2H/AGULssXz3Y/diPbq7bW7uKFgRxkwcykrCvhI7upGTJNhHKi1
jIGWJxoZaug2nxPQ9yC6gGNU5owKVJPUG4ficruixgG6nCOhanb2Wqxdd2dPKTkZQZEsY1DShEPs
smn1Dw18+judhhEkUJEmNKKi6dQYZv/VEENn7mA8yAd9MYvH2+twGS3InklAeMexT1WGf77wg8h9
y85zM/BHy5H0Iq32UBS19cFtG/dU607xxknr6E1HNv241A2wkVHX3LvbP+Pitad+hUWiQIrL4qwT
6bZIUw5SZQZagZ4FzBgLWrAc5B1Nw/hYGwK8Wmza/+hamD3cHvpif6uhaW0YFlbWvG9W+xsMXuZD
hDYDt3SyH+E0xf8UWvLx1YOAq+ZFC72DE2uvigOTj9RB6XQCdDUNOGjlur6vzMr+59XDUEhDxZrb
Ei2b9cWMaca0UCYTwYBw2fe8SrRHLiPt+OpRMBhjv3BxkvusLQUnt23jISlFAFI2/5o2dXGn88La
AtNf+TCuA7uTshyFABbvfGcK5R6d11IgLZxZhzEykz1Npfzw+skgqKjKGdTjoLicj5J4pYHhRiqC
2guRNqQ3fQRG8x/nrTPjrZvdAFWXgRLAQ9EyFXL7fJTMrSvRuTWjpIiI81rsDs3i6RuH+TKoEVy4
C9W9S1a21rZ3yqkriqI3gz4N5cfU9ucfBd54Bz2lfCGGInqTx1by4fYCXkZu4geGV6wgxiYEkvOp
Ne60JELLi8CIkzro0UP9SrDSHrqyne8jVwNReXvAK0EUoy3qjq7SySX3XsVuM7NBoeZxGbhtSqPf
qWGsWhAqsLIUD74nM2/XzYl96hbLCnyvbpFE0YaH1Mhwpo/8otv6QZfrzg+iDkoRAMISBZ3zJZhy
zPC8si6C2hkKBcGV1UenKZ0ntIyH354YnXdeX0DUQ2EvyumcOJ23ywa9/bvRZBQdsCupE6DVZizv
M7+XoOlI3T6N7ZTS17VK2MwbS6gSkLPni7qDcDlDpRliJ0nE+S9uwnBe2tApgnyq23uQlyE99yH6
RN8GVReZoAvSttP4B1Kkvw+LQTOAOHTxVp6knmWrn8Er+7lIbfi65a0WLqPO61RZIQN7DNEE0AsP
+2Vflo+hg3jVLnVMcPAVzek3yKmBv4j7Je43otnFA4AwCWuJxaCeiWfGKjTDtNH7mh7dqXbc/jFM
RgymSA12/ayHG+fzMqKpeMZpIdi4INdWEW3CHIXLRoqTlodYAYco31WkRP9iFJpXOAn4cAYY6fzb
Zm2hxUCWzBP73b2vY0DaYYoIyu0tdG3Z1A0A54RCnL2uAo+xnlTprJunpHHf6ob/E9HccmdgiXL3
6oEEVydVCyXzDhf0fDrCJCE0mgLkEXI/p7FEM7DzNEw8h+jP7ZGufB5lyUjXBD8HOM+ruOLnNehI
K/dPnpY090Y/laBavWhj4a6PokwmdZeSr7nabzPJhbAjboF4cJoHW4lTdaCGXr+ryWqUzySNUvLM
1Sao7LrOMSr0TklrgGatE/mQIC66N7zQ25jQlZ3AULQmVQTkJl0tG32NptEAz50qNE5+JnX7j8sS
U4SwJvdw+wtdG4qMnfvT5TuRtZ3vha6ifYJqonfCSqH/adWWe2c6Vop8WW5uhMjLmP6MT4AJbKrK
95pEbi1V1I7I5p6sDABjOxXZ28rUAOegVKs95n3THwrTjrY86J59yc9DIuO6PIO4weEQr726YFFn
nh1X4WmsE7zTiL9VBhBS+H9n3TAmj0aRWH/jpVb8mKVl6buuz7TfVeXLxyRFCX6fkAN+rSnP/OUV
vvGArh4EBuyFIfGlbVb/48DWmPYWExrv9SKKup0xl81T54oBpHCK1TLFAqDX2AWI8VeTWga6YyON
vl3rcS52/FX/SwdJULnjeDSlq97z9twQ8X2GwwU6Wja54EGiifyxhteNgmjoRm/538f9HqS3hfVX
J/WP3STFfJQys//m15rf0ritIWpG2oKfF8g3/198T56VpK2UrHnZrbZOjYZNscgQyeXK/5LL6rOP
GA46Otr7Ig3fa3F3f3urXjnm4Fx8gCsgJthEq6vNnGj06kicnRDOHfbD7I2nImySjcLutVF4SFJ/
hxGo9DXODwQOB7Obq2M+Zkl2KLFH26dN4W4oF1w5djyVXYuTh7MDBZfzUQS2GlEHz/kUIkbzqFnm
+N5Ccn0HW+bfHDvCPUWj56V7bke9qDbIppEg7EaMdrqlOzjWVL6lxqH3O+TXkwdqovZd1cp/tYxk
zpAjFSbIXW0OL42aUMNq7hRmHvqzSdwCjJ6GjY91me0oYIm6l3n9s4xqmV/MbUmX2Fx63Tt5bh3v
Mc7pUSCW/aMcm+F9tFQGp8bEAQOjpAecVOaNOH3lqU87lCc+7TaXp8j6EdIgvFg1U+mfugFQ50Bp
+b6BOLk3BvXywXzwhJIQEIyxOMq+Td75ZuhtOYRc27AYb/A7uCt4FK3upQ6MHoCpzD+R9sEjEm0D
f9Ae49cnDSiAqJYZnWqaEKvTl3dViCWKxTALaovaIAs0SNzEfHI1y3+lagRXnwUh9/kpgk2gvvqs
di5CZH5NH+sSLfyeG934YaBp/LufsunBNLvwjez7f2KJroQWLc7PV8cZuqAUe3l6qDbo6mzKtIxy
a0S5doJShRWB7MQxwgJoq8Ny5cM5ODdiQspwvL1Wt7wZiRqGnKudGtnMQD1190AOZX98/WzohMNG
tinK04M7PyKw//jzwFVPiNbLAGusHha8/fqSD+BDwCskYQQ1fBPPR5nQRECOyAtPPfLOh14szaEc
Jvt4ey5qj61u8mc4EUgc3fZolZyPYs2ZXti9457KhGR8cUvjd9J4/vu6bOPPrSk3u4pXwjRNSyoA
zI3JrS2DSr1we5wsyCwhGdy3VLZOI+wa2CoQPG7P7cpuQDGAAyaey2bPLtUvQtlghHGcito7DdBp
HuiqeI88Z7eKtFcmhHEoRSbVZb48WXEkZlHMtndCRtd7BDXsvMWl2Q+Sqsq+3J7QlY/l67xjeMKz
IS46lvPQR33vsnbegji9iHP5SSdTuJ8buuw7M+zrh9sDXrh5EDZQxFL6OliD8xJYvWvygS491U73
5M9WeZpKoaGnF49/qlYYT5lXu+Pj0LnZJ7c3XG1vZ+3gw/wIJ0SfqhZzyUk4f9HdB2apzSCSEM4f
l+9TV2X0km0nRNS6z/WvypJP7jzZd9Ehz8KOO5WSQLeTnT01O6yZbOeed4H3hB9kl+3k0MNyR8LD
+W5OpXwPoXr6qplO9pcghFo7fYgKuG9VPQOAjPT5cHtR1JFYHRmuR9qqdN55hz2LoLzYVvGENmVj
zt4Jkc/i3vO86rG3RPFYxo12L7BbOyFJBAKiqBJ7w03oyo5maPI0CGsgLJ4/14uhq2LK67oyvNNc
LrDPXbRbJ7RuXn8vgRJhi6G4QEVwraOTuVypyNuThdoFtJu+QhdhSiKwhrB6b6/ltcOjwhsNOB81
IXMd5OoKS9RSEn76aXnACa+HGJaYkPMhmtwe6traIQ+mvIh4cvrP/r8v1q4vUNkrw949eXnovhtq
+O1T7crXZ9RMgzVTgAny3dUNZCHFlGY8ck5Q5BvIgCn6+l774/ZUrq0aIHM2AJ0unefsedAmKUvc
MY0g47uxdQyR+kHPXRT3GWrpH24PdQl/JQIAdseCTClOXUDECc2kg9NEBOjQbijx3QEvUD8lToRI
6YSFRzSjVd1Y5UMh+sOyzMEkq6//4kc4OihRZPmI5mtoCAp5rSZHEm5A8bwg6jQ9WlUfHnS0Xw6u
0/UBRSCBjMOgP/BltUcbt6T70Bta/V9sWEDAdBQok3MAVwHRs8AyaUvC435u8MPBOfah10Z775jO
shFnrkV7MgDEEUnYhLiYtIEIhQQNfDLZsHuaq9EnbE38B51UILAQeHh9SQ7ZQ7YT+ZMiRqhd9+KA
lJClnQTpELIAu7vzkfE9+AZ4xtvf8toxVK6yykaOI7+uptp643ZpZLsnXp7ugxxs4yQwxdkIYddG
UTGSLIPDTtP2fC6JbQ5xRbPr1CInDAEQdrAx2Fs9pivlF2ZARktbWL1XVsmTlooZpXDNOrlISd8L
yNHorHrIMCy8ixAvWI5lgebs7QW8PPxgeZS0DnuCa8hbhUxQwmiMzbFzcluj3w9uEx/cImuRZjG2
ovNzhnR+1TEWoQyRMS4DzNnPl1HrRlfzRGafYjmgCy68CKHVJWxcdIZzige4T/nZ5yZTrH3D7YE1
F8isPdk9fL6diHLq8kKPcdqxRtxGHLSK66OXoYWNtAIqk2jkagMeGrI2Np47l2fHJVGiXK8atYgZ
riKkZnoYE+utdbJFRL+0mOWb0YLHPmYO9LDGhtp/+6tcbjgGpJJB60yVZt1VryJPegk2v7ZOs4IA
dj3W5lNkexvb+srr2KUx61Ay5cEI0HB1vaTjMnolse7UeRHA8ai2kZ13enFw5oZHscjix8nR/CMc
OfeUR9n4x0+gHr5+rlRQKX6AqIQNtVpcP0zL0E9N62QWnn4/1fbPuR23sqxrC6qIVCSdMKrQJD3f
eoOu1xgSpPZpyKF2V7aHxoC1bJkMX9snJFNc1mSfdL1Xo4RAfrQhMpwTvvAkOC0SLURIuS/Iv+94
S261i68dXk+HnURRkeO7bnvERme0phXap8WHGdiipXNCZtl7B+wh38jdrywgTWlqtNT1QMCtQ6BV
O3jdSJIEOks9WpD1WOMlZmHO++rdwDjqYU+A4UG32pKhaOp4HkLnVNCDedNaQEJSLft4e5DLSMsf
hz5AH5CilL32ii+xn2Djd87JlC1iI2VPUyLUHRRAQoy2bBGf5qWxNnK5y1IYG4IHF+eZ8waJ43wL
ulLzccCq/RNwiwXqz6D3X5empkwyYWGwE/zjd9rYzvHBamL/Rz4L0by/Pe9rH1ERZOgpMXUaZuc/
wUH5qfHbxT+N82B9qmPDf2f3m/fYlV2pggo5MckxHVe1+i9u/jRtKt/ofQpRo/XJ0xD31GssB/Ru
rg6vng8sPQ6bgTM9EXoVJmnD2G1hleGpJq/cQ8w0DlHpahsf7sqqMQrLphhi3GCrLSlF1RV1Goen
lPfoe6jN6Fm0RrGRGl8bBVgfiEydYqyxflDkibXwlGB7OH4VvjWx40YfIa02ni2Xr01Q3oBLXZJw
8CVrWH2tZUM9zg4OVcvs3BWend8TbbPA8VMKdwPMb6fMNbxacOF+/bcCqOzgPkDL+Zkf+3JXjIu3
UDDEK1JIz3jbw8VPds2IZN1GALlytgnADkQtxaTh2X+++xK6zUWONVzgJUkVmLGSmPGzWmQYPJTG
IYuz9liHaIu8fi+yE3X05xw6qbCEzse1M6cMrSisgrw0xFGZJ+xTaKobYdi/Nj2eggBBnnfK2gDe
sbpZG6YwDfJlXrT7pkRffa/q+5hIeYa874rR1HGJMcWfRvOsj/pkprD3x3EJpA2ldT/jrpYcYjz8
sG+lL4vZhl7LZEdO1mUPUY6A3GGGR/9Ds7Iu2ie11NGS7vNxQiTFQfK1nUw0zWCWhHv8rfVk15lh
Z9x1XiGxJ+EOiY8YI4qvS7hM+i6MnQprF8LhHw2YSn4QyJlquyJxE50vEmfj+5put3lI0SzIUP4w
kKKROtW7VNMWPBgqvUPgocn76Fs7WfqDnurYkefCf49fuEZFVsPT4EHXZFY9dhD2lc6GjpOR6cRD
dwTTjfKd7KAeIOFQ9/PRndqw3IklSX5Edm+g+YVzXIeAXTT9mDsEAZmmNaAOg3/Jp3Cwq+7gYdjz
zpY2ogU5FoIPSbYARE+cloDd6YOPeKGRfmuTZsxRyMstKuKFyDEnD21nfIfSof1X6haD9SYKoxgH
DiwXkicrbzE60cpC/sF16IMLtswrTVh0ma8ZM5d5kufoD+UmQjaG9B00/JbGv/MQiL5HCs6nTxqB
59zhK5v/MYtCC5bGxhQV1AjqLO6ShN9uH+DnRGyVvissF7gHfMKAP4nzHe6NUdHHqdMHw9CUHysZ
x29l6Wif0r7V0eaL++4RIdjxAW2O4c6ZUCwysWd+a3aNh+JijtmOicTkJ0PP+40zf/WnEaLJmeHZ
c++sQjTiMB2rX05BW9gZKlS9CPR6QLZDq6Bsgn3uw/ZPA0JgxtqT/4LGXIbzXpj3GXvZzct/KgwN
foWFkvAy/QEtqduLdxndFWlC3fs87gB2qH/+4k40R+6wCgJpkBWh3ux7CvxvbRv3gY2VuLx7Gcci
uwHdhw/Aukit9zLCk9jsg74u3ce21IwPhhTop2WJ8/X2lJ6x++f7QSH8qLIhXoD21xqHjkFxW3Ea
28CNjcw8GKhhfsbSBKWSpcplfvRnH6nKIe4QBBCCVvjYDvaTyd79IrwK6x6aVQgRNii6/p7KvnJQ
H+/DejfxCi4Ps4ebcT7Y/nScWy8+YQyDpCiw7eSdaUgDKbKi8KEBGgVOhRPfDJG3Mpt+jL2DGACN
tqg5ee2CZlieD429sc6XYdhTKDx6v6p/Cvvm/Hs6y9SnDhqBwUhAwFMsK//IBCH9cZlLlNPQ6sT0
ajreXvFrHxcTQQXYUfz4NUHTFE2CB5TbB3NWipNrFwneJuZ0lyaRtvHivbJfgVIpRXaaUsBeV2UB
q0yIlkbcBmzpZt8uInyUgxheXSOiFgWeylMoVNLw1alYoOhBbDca6C5GdRilIQ+hlW7Raq8sG91K
rhWV+UB6WWW9PX5FWDEmTSAjgvIMvHsfxQWCRwkCOK/+QkB0SH4xE/Bcdsj5tshdTEy7umwCrXJw
lMp0fTfp8BIxEms2IsqVUiovWSUQQjpFhW3dVkayok7QQZUB5EE0tvA0OdoTtopSG+KPk7S7D/Q0
2if4mmgaAkgZlp0Ec36MZCnvbk/78mlDlxS+JlkP6GgoOOfT5rrVutSvG6CVWn2ysRB6q8FLRSkM
MWE0U+e6uZPFHD3kxIsjmjnaxt107QdAQFe1XGLeRXFTDBUUA9+og2Y0xruydZ3p0GZiLg9hUfZ/
awgn75Qp4l3JubqLAfxv4Bwuz4sqDqk2CgkgDabVBaRJB+E2WGEBZnU5fnz9chyR9t1Y5yujqCYn
Oi4mLDEwYefrnE6p1jYC4LbwewPMht08lI7evfpUKkQv3UeaTQT2NWYCcxE0v3h+BpXea0eHqjc6
U5sR9MpcwKnRBQC8Tbtz3SqGeZHFqNiZQWrh9QYGtT9yj2gb+fLVUYhktFKVFPi6gUITkrJ3nFlB
XCfd45IY48eUzG7r2r02jJKkoUPD0XfXpdu88zuUJkPUGEpkO5shjjB9Tt2NWu21Uejfs8P5+HiD
rBIwt5Ju1keaGcw5Ql6TnZfvem0yPt0+zM931/m97qtXOzgS1Vm/ANPmSFvzEkysQOplij6wPmof
BJ4bh8Tt9L3mtP77eSr6gzcWEzqgg/xlaaNf7Qq8uY9RhnFH3yPJaKZy4D3Rz4ckS91jU5blkfRS
21vDWB1xh0eCvAnlkTrcCJm9HndS4YEMvY7viw6txwL880bQvLwKaHbzgjdp2in33lXBYHBNsnQ3
EwG9BLx7Ctfftwmq1CPVosPtZbwyFKoqSCFRWgfZtSYm9FUyEIYMGE+j7/3wUyfcS8L4FxEl2sZQ
l8kIU6EyTfWeYuAFIXABqNlOvH3YfTgwkvIa7yR8tc9ZPcU7p/Sc30tRLxtR4tr8AENQTiDcwb1Q
IflFRhvmoztXicegcs4flqG239hQ2IrdPBj6RtXiGfB8tiVpfoJVUwSfZ02g1c43pdCKvHHGoEAH
7hczWpbHPgtFy5qWpb7vUL90sISpMTINnZFYkmEad0zqxUoOw7gsAeAw84foDCcNWh8hDx8fqmyH
cDb22Ca3bKBnFmwb4CThny7OauNAAlgHfpYhzC7tqq2Po57zApQlXlqP6cyzDnX9XiDzzuDdoWg6
FAjLsUVxVrMHU9wNzTh/vL2pLiIATxxKQyAF2FnK7Ox80TudarmbaRPy3GHyHkjIQna7WZG/+LTw
EqAfQ6h14JheZDEhXlttCQ8hsGvLQCgREk0NaeGucqxNLp5KJFdflsodNVFwNcTpdQkvdvXO9zUr
CZTY3w6cFJrIuZHcJ7WFZKbTy/G93ozDIyqT5hFjGpSyUcDZVygnbFzhlxwbrnCg47R2larYRW86
TpamFFOSotnrth943qN17AL9DQrXyBCH1NCQvEeXzf7ZeMb0xcN8pUMRcIBwjtiN9V6T6HW9NmDx
m57RE2SvNEjW74wu7sHUem4WNMYcHfMOs8F8KtNjRpHjtSm/GkoFR9hadC+eK08vDnQyzL1b5h5D
DcuAuOWcYJ6Lk/OrdzBwBoj0rLR6D6sd/mIU+G0uGRkC69GUY/7a59m+ddEFvz3KZXJMiQy5KS4y
cJc6r+HzYQC28Gqt5zTgYk6To0Cr/U3XdojR9h6fGEeGfHH3wNii7z4ai3gVRp72c85m+QneANrW
t3/PlXNLh41XLq8cTpW9nnUxcq1jDhLMNRAOOXbF/dTVWx2Ga6OoD6fwRKTC1urRphdFq3mhzIJw
qYcjb+wRDfCq3wjGaulWJ5Ynh0lz3wNMQJQ4X1rKU6E1ibAOANXjMMF7/gh4v31EoaXclzYu5bfX
7ko0gqwM0BtIHTn+M3vgxY6ZE1NvFgdhDT2ejUc8wRBfn5byraUJ+dpsEYqdemDTTVBE9nWVZly0
3hsXHUqfcCuks/3qhPPwlmrWtc0JKVYhPi0bGsmasirGiScQEnsBEQOT1LS1ii9R5syAT2Y/+iX8
Kr+3o6aH2SBa/23XUJDa9bhZNntrzIzktbUMqnpsTPq/wEK41VY3eVV1Tl7nUxF0IHCOA5Q8bz/j
S3xfGz4exz1jAnwwra0X7EXawrjcMEotAXwtfLTzjeR5HaBoX8PqtpXuo2dG2UEbe30v+wUWSGIs
9ZOh8RbZ2E/Px2C1geH1ExmUfJjqyZ2PGy5ZW4s+RyNZNHq242UMKjsPDeMTuzpGDdZru/cDVU3t
a1Rjh4FaBGL+Y2w5P7WiLvOjjc99YJTOAuGnAWao1MbzHyIvtM82vYevWb/I+1Bghb3vaDoDY0Cz
Eo9mLTG+g+5P/m5agTYEDb4caXw9Kx5QYIQ91MlqKY6VmNJ5Byp9XLD1dbOfbeFRU4MwXL6BW4kg
ldHqp6HW7C9Dib8tvxfWDELhs/cOrFH4qMvRGDbuoSuhhact5nQAU3murUtPuRHNohnHEq0CG3cP
Kqx4NFhbO1Gt/PmXQSKE+wdoN93DCzfAfJho0osyDZIMrlMCMegLkJFEmbpb9V036Xm80+ps+ZUV
lrODnFl/vR1rVKFi/QPYGoqOxCNbXye1yBI0Rql5KSovEVe+cOoo3vnJWP6iU9adCoQMT3HbzVg5
ONpW9Lk8D4QdEjsDKhRYvDXH3DArOE9LniptC0wE0JK3RGvcLbAylT0I2wgVuld/V/Y/Y1EnRAwG
HOz5WciNmtsX6esgyzrnvZlW0J2KOIw36jOX0B8eQMhY0dFHUIP4qvbXiyBeOc4i+yxugrpL/KOX
Nj5mT9HQ/5KUapZDPTl9cWdreij33qAOlt7OZrFPl8GLsNmc8dDOERKMdgOCpD+92I/7Oy6Lsocf
66AuMHBJ/D1YyuLl9o64vH0Q/oNzDWYEpABqHec/PPR52gpJ0yNhS9yFfvvLT8yP5EViI0W4OhBZ
C5azlCouqpRmN1H98BuKu3Dx+12pu/KArmWIhr/nvbaQQCbCh0Awgb1GkrO6wm0prbhAYyOIB0/H
4TPWH41E74qNi0X9mfPTBP2fvB4QAABAssvztRubJPTN1i+CONV6qOrQ5LC3n9KjxCUDKwfN3MLo
X1lE1f0B3wIRA7Te6kpp0ryXzWQXQZaicDL49kAXYhLHxcbS6/bGuIyITO7FUKtka1wGW84VdHLd
rht8JqS2m/vXC0+COXw5ijhfwjnuSsOM3SIoeIhiMeD1SN9vKh5e/VDEPActBfbfuiyCpo7ehTPL
Zox4atSZYR2SqDTxJ2n+4Pm+JXxzdemoxyOtDPYQ6sv5pEDTkuxZDCd0s350taI5Qpr0Nk7uZSxn
6V6MsvpA1tznPRX0InB7V79L/cq5q2QdHWpqDB8y4acHoCXtI2yiV0M5SKcUxgF8OE4VlKTP55ek
UL6Kwa8C12/tY27k+N/N8ffb++/KVudzKVlYXs+kUavpxUWTmRSYmN7g6/s5b9KHds6KQ6WL9Hh7
qCvfC6ki0jTUJJFD8labsLAbvDIBbASjiNp/cjL+YPQoQrx+FJcvTmmbPQEv4XzVxrpqwyZilLns
uYWAcagkq3I/v34YohEnV4n0AWg7HwZHRexMwghUpe4Z/5ezM9uNW8fW8BMJ0DzcSlXloVJ2Ejtx
nBsho2aJogZSevrzKedmu2K4kAYaG43uDbMoUeTiv/4hVl6wJReJ+ubtUV55OxC6gbZx1EaBe27k
1nh5KEKX/mAtp/yzNRPz1kTL8oCl9L/fqLEyooretOhgQ+f3dqf3jMEzuE10aWhfTSOhDymGHxe+
pr+LE44l3j74AGj6H6f6/x7ggnIoR10vjqprvacpnMShGcZqt9pNR59VNaegmcYLyoRXFh43TMoS
FzUVpLWzhTfLUJhL5IvjnE3uO7+xlyRouvLChfbVUVh0/9/ywBPn5YrIW6Mca3sRR8OxxSEfoGmG
ppr+hwfIscT2urEUIGC9HKUmt3KVmgooHJriQ6VWWtz5tBDaEoz3A8/2ajYuOtK9ctXcVLfQythP
N2n92aiLl2nSeSPYUCygW99WZLWkjch21uTN95mfZTcWnPaTNZv9VUY/6BSofngs+/QSA+KVM4Yq
gPLe27T+7CUv5x8sKf58QyqOQ2qh8Opc8rDKqfjakCRygHdBDMfbn+AreB7vErYKY2J7Bn78ckRU
b1vpq7ujWYtjYIze3g6WYreQ6revjDokRk2Hxn0+hdG+qRxCWpQor8xQ21Oim+zCJnqerw0QhZNG
SMnFr6K1fo4B+VZv2Fpm3rHHQDfWgUs8K1GIROaQ1/SuX+sxCbAaeygz7T74yml2VY+zX16E+hHi
mR/na2T8WyH45zdxBtOs3tYlONnLR1TanuL1z97RMrnoVAXir8GejMPbb+JsM/wzCi5rGAbDHoal
czaKaOzSl4HlH2tAxs29ITzU+CTu0tGxLuy7fwSf/6k5t7FojrIZQgmlI3LOnG9K0xpXgpuO6Nvz
ezW1Nnc1SmBJTJRbPBbjwI0Zn8bw++wMEMB7VzoE8PhznyV6WouDCgkNTwxDhyqWQdP/6FqTDEp6
IGTDukYevF9mAn+SNh2jfAeOM9wanqx/LTY5U5m0PLJuxhwCe7W0XpbAxV2CwxB0DV0Kjj6V9MKO
bsJAY/qmHFtXSOLCdI0RBjcqcbGjsGIxNTTQ2sGxqoQGTPe1WUOib1Wq11tVr63aVRX2nd6cyw+2
Ow3+fhwdGmgFBJFLN8RzkQCoMHs+OJ/LU+LBnlvENE1YukuDJ5nb6g4WZVNHJ1nbWRlzi1D7OWgJ
/xLEauqFr2tzheoOax1dohttRdOLF8vPgGtET5om19YLerlUQTszbFMj69hKG7qZcAsSKZRFvPAB
U2Y+2azxweMJYIHM6LmD9R2Nv/OPLM8/DwOOA/AgZzqEg7OljE1B3hVQII75otz3lZP37yfcGy60
Ira/cj5XrprQb4Ah0DKe1SiwNMaxNEw68DoUh8BGCarNrrx6+7M83yD/TIb3yarjHwS2nB0OLTTS
2Wls+2ioRRdXUaks4sWUM/yAVyKfwnCwPi28Fhmni8y/oXiUsCsXVTyxcbYPXI0JGHz7N9FsOZ87
2yRt+c3ag3YMDeiX7znHmTCEbboeh3kevhq8hJ9ol8sHBfmBOLMwHbAejlJC7LCLbOK6C7Mmbgyv
ba/Stmm25LysyPZpHogVyG1w5kNl0NAGUchhotYZqGNiV7PRERK5mvT5DJeYTd/tV/YIJ9DBlSVr
Ve5MT8NHXYL18zo1WNbO9lhfB5VWH/wph1ooK5yrCbUy5nvRmH0FWGuib69YpeTCFqSkJiqPinwv
VZneQbMiO0U6w3Cfkwz31Zc6sw6zWxZwd4YeHzLkTAbS/3Wdyt0yZQSHj11vPCwrfzauapfWl3L6
kIQ+EJu9lBnMmmGwwh9dpDCIatLG/iCZtrt3MPLoYsgVaUkmQyTUTm4NuB1vsnwissEjYjpjhzI7
n+TVTgu1oKZyyy9h2E8bYy8YDS7q4XBqTFh+MFl8EC/hRdOj0YKdkrw9jIcGzoVIotxonX0xSdLN
irRpHhySzNWusSQPuB9dOSUO26GMUQWQmtjhxTMlYTGCZHkmURpRHVl3g63Tb1bX/VKDbX/K84I+
q+rgl5oOCbLrYvaHRtNtiAtycB7cMmjv+krOjyn97qfeH0PnCnNT6wbegWR1+GlxLf1h+k10j9Md
fG8d3TiK6nyFXDvK+yybyG5oSwdv6joMuTm5RjVYt6EuO2yOPLu8aon3ymOl+kVf5Z49/wgXV8pE
92v/ZM5rdJ0Hg/zpZ6u2Y4msHW7r2MpvXrgIVmM6tQ+1nMeb1HaGn7ksqzHxozqErkiG2o92tYyT
hI1mJ52Wy2mklfg8WmV/RYuUvQ0EvvN2G3s8T3Kz777TUQdeMIo+OAIrq/EKJrD5vnYMjA4bLxqf
za4vv/fZst6Xk1i/KQwEPi6EmazxULqwm1cecOwteYsPZ1PM+4KYzRvhViQ0FwMZiwaKm08h38Ea
j4M51iwH2zvay6LCRKm5PjXEfz5Eo+NWSd70cxn3ridEMupV3KuqJBJvmNzgoUboNO0No0gNaugu
c6/H2ss/R1arHvvGTL/h00ZQskJic5ijoFp3ZWgbT+M4mUvcCtmpxDZmp0tYyLb6sNDi+Uiib5Al
XUpqbbIypeoqHJxJn7Ic4uKu7dR0airpPq2dDdVXDy0Jlagcil/az2ClCHRXw3VWSat5qN3GGk/K
7uzvxArMjx4ctWJnLT2OAmS7m6QYN3ku38+jaz7g8DxuJBcj+jLQRfMSunahldizlmQ8FGrNkyXo
ovauagZLcH6ruo2JBl7605K74/u8bPh9E6FvpMZWY8CO0nbGaSF4G9dzDAioMlRBnOXoCbQlnKsE
/QpD7U2vjFZMEeu1x4ZqlZ/wyQEWlJX3sPiG/wNDYSIoC+kEj9WcdT+r3mUdFJrM69iqxUTXWgGz
3o5dUfys5lRlH7NBWI+mDt1i72Uoq8i0w/Ph1hq0T/E99s0Jg6KeEpP82Zkg4bDKEzqNJAwq/Fu+
2/CXl5itz/4Gr3HNPhSe1VT7dO7GKF4Md4C7VTT1O23BLXy/OQmbV1YzpFMih4GgdVFm1e+2HaI0
zhtP5/uqK8NfHPOqZ1XOy/UwcbVMTL9d0yRjI/ttzWrSh2CeDIhEiKa6Hzr1MCn2UvVcWQbR9lPp
9cQBMjFuNET3fRvRm0NVRQG4Q5wf/SIWkTZI4xQNsZtCKxWno0fWaUQEKOI83LqbOFiGyN8Zos3n
WOiOc8ApDJyBHIwESCnuRxmzKFmPzWQ6144nxQiTvQ2/5OugExu9hyTlPTNu67CdvyDgDT4Nplo/
w0wxwrvFjoxn06yr8qC1PeYHuCrtmBhlH61xa8tpRdXas9FnukqfVjLkYSJNDTvzmFbwmReUuZ9S
QIavZT+upzpbOVMGVXJAEB2ZcXfUYyoe/WVp6us+V1Z7agvYKDu7rPTdJDWikKkzyi+oXdLPBdz0
o5t5A/qXDJf8GIax9WwXTXQrpMExZMi1+Ejqi5HtC0g8gIG96UBVH/WWLA/beE3mvhXFkbRioa6J
iLTkie+beJrZyrX3rhqmJYoR8pZkMOGzQRSr0YbPaz2Hmgh0EiJ305qG120RZh/G1pHyfsXBv9v7
FXQW9P8im3mjjU9atJH5diyQ7/AFZ7INdxAKWlZ2RZV3FU7llulQcDztjaEdirvQyuHCZFE7lfuR
OZE4WohKJ+FSrh8zD9EExfzglklemjY26MW4vCOvtIE0DoW23G02P2XclFb5e7IpZAkTbgvUZP1q
UbGHox/xbabiaQ0q2V8tKjXaA3xTTvpGkvqQEEyyXkcpnd27FnFXHXdhaTkPbtoaPdVG3Rc3kehN
4jJL49CHfp7v+F9TDFxHOvZXgw56E/LRMP/srC1xdJxIZ/UyNCzJRDE8ckHNWK9zpaohsToPDzsC
/DyVGNK1n6Sr+wjkT6wnF8Jty2EUrT5h5ml31wyz7D7mA2AUhsI29vhWKo08nnlNQ5yuMwwp+gHV
fR4pAlOC2TEel3kuvpLnWd6jCXb8xMQqhnSGJvdrcppd+dC6jjR39FvyiF9prQZkvdkK0cTY8zUW
36R309l2fqNZHd39RA69vtLdIsI4C9zuevA6HrGgQnlHsG/7FIGek+PQuivfWxb4p6hyS/6y4EK8
k2Gff3cM3/3tBgYNH3Y0w/w486o0z6Mwlr1DJUaxtRLHlYilSgklZ2OK4m7enmKXdpGTIOSZf7VF
M/9OPVcOsdg69DE0QUXD1w/1rjDl8EETrFPFTbTWX4VrZHrfFGWAxLuLNFGnJO99Xrgk6kRNqZd/
Tf2hVadgoa8b66jma8MzRwCecAuMs7ByH9e0SPGVUIGZx9hgC7l3IxISd3Sx8g+qiqrvC+wfNBH5
/K6DaPmtytBwYSsqZTyuRfkxXT2RJ22hHFonqSYEOZ2F9yV3K3gWqTcadmzUo/VuKqZMxsaAudpu
GIstAKBaphtgETnjblZ0zmHNN+fDnpKF4O52rvp4NK3M2/nEhn2uh6gab5a2XX5QG1XlfibZ77Yt
M4vL8UbMIGNoLO9xWiBJWYualHp0uspCzNQtv1aMC4rYoKnb7YppIdO0oNkwxu3gZw+kQublriwz
42rytRPuARK9o9cOHKk4UGmR6HLUN7UpiRAx/Yp0j6nP5X4mxqhNEB3Jbmemqbqrsmip9vw19Vkh
KO0/RGVDYdeNOEAlqjRYzu7YYDAbdjqleKvnDN9Uw+sgo4fpc+5GdoGtESZ7cVpk7odhiuZ3mRYk
taPWA43hSB3cOO+sil783JS/EOY3cldK27rNJ3hLu7R2Uj6XZaRgMAyBTyS64fkr9JXR5R5vtu9t
d+bv00YROOq0FR9aW5DU9OA0NDQTAjaUEcMMIa02y7RqrkUd5uS0RUX41XcKLyAF3l9welBL8c3y
jW6AD9BHxIC45CHFrsSXPgmcuRmOXuPO7yu9cBGvOEoAVjIZPdT9uspDzbWP7F89tz9bTbt756iC
5Fycj+TTQmizIEiZiKHvy7h27pUz5ByiWR8Siy1zHMjiSIcNgdyGT7gUjhQ0oFvNxTzmyPVstt+h
/dU47fQBW6QlJfhZ5I8e9Y+4aurZ0A+jVUXf2jHKfnEdr54tr+GLW/SC132WBZ/yUqU/fDlHV2WE
cmif5yF5Mo3mhZz0XC3kVuX4Q++G3neXuM4L9jkIT6mZ6GpYkRe1POTd6szK22doteAiAPP1e4El
RLab68UX95MNhplwH5xPwJ2bUeTkL59c8rDETYpnuHq3qnm+n1WwMX16h0/Y56R774VDoGK9GFYG
1UDm6S83rJh5aa76LjOqfuRWhy9e7JQYkhBc4OWf2MHpWPM1kIQzW7Uzxr62/J9TajVXVP2p2mXL
YnwOlBOW7/AoJGih7ofp3k4V26ABXvXRzoeAeG+Y5fm1cDv7E1lw7p0jI2/4FUDpsneVMeA/15ZF
+6k1BlZXjkTQ2as8LVNKpFT8MtoOTFPJDkFUByOZnwRx198buB/JG4wP/G43SlyS39dB4z+j4F/m
RFANpzHXn/BpqXnscQaK+TnohuDRK7PSjKM2XJ7yLFytJK9oK6hIVxOLYqXmN/pUNlh1mP03qDTm
OxGaY7FbF8v8Fgxt/0OoSmKQbC/enSd9pKaRvWxCbeq5NOkDv/0ecnW4g+pDkYiEZyZRte3T7HpF
vHE9jHY4EEu+jr/1ln1GfEyTljfGCKyzdwiuMHcephwj0tF2dC7AtWfdww0bgQCGnBCO4sbI2ODs
/xAWDPIM0kkK57jy7922YhYbcL4Ax6hmrfQ+cuveo1obo4KFUyyXnPT+wkxpH4LqYhoJhm1BQH45
PgAMRnodxGXflyIpsRlOmswcf6pV1P9oI7HNFQwI2uAfYjH2GC/HyoamJSyuM4+m9JyP+CV4+Kx4
/jXf1CWTyrMuwDYUlufMCq4v2Y1/kQc3VKaG43wchfNe2rp9B3ZR7OFwWl+nqL0Ab786GnLIrU3v
gRCeYYYuDOxBZJ51TIV9X+stimoBIBVgL1dSLJdILn8PhzcQrEgT+Jm233n+z9iPfq/HQh+J07Wr
nTc1mXHQ/VwdUE6b5c4Ys4wmtDHUFBOEnMvEYM99ymvX+WJRxqp4Sv3aPMkwzyDj9av6YvnkNMV5
m6WXRAN/LzA4INsa2yJ/4YyePZsmXDShZPPKS0cnv3BpS3SqwZ5nw/63BhsvHbt08H3gPLgFNBrO
1ldoOPnWiTri7WfttaG7nRdOzvsL0CF/5SVoilH6ZiFDkw0e+bljb54GZbcYcjn6qE9vlz507me3
62LPsOUjMUzWbhzUJYvlv5HabdCNx0BHGev5MwgVOYE1NEIsx2ExrSS15imJgD12b0/ttVEgxQGK
erTx0GW9fIBh2oYrUPNynIOwo4SM3OsmX5/fHuSVBcEugNvPtutBwDibyrSZtrnFsBw5DMwjXg35
fkZA8UTMxHT4H4bCgwQtG4IpemEv59Mv5lA23LKOGIbm1163qsfQJ2VncmgLXkCUX5vWZi/EGqTb
j8HZy7HWqQ8K7IXW48iNc0cWIBCXWNs9Q5UXpvVnIZ8vQRA6JDHoYjYPlJdjybAInCafrKOa04M5
le+07J7HUJyy2tjJtNrr1ABk8eedseaHKbDf+WPzfuai6M32B+EU7xev/ABYS79pwIspkOrBlNGF
F33Wyudz5Gs0ocfznvnv5xlaevZKZJnFcgSfiN6b61A/ZrBNP8MjdZ9z0/QfRThz33j7nb86Kk0N
3KywRuKwf/lsrLXNiU8P1LHG2w7D9dUcPk/Y73z1ZNt8LQPRXq9LCRP37WH//nRgq0JVp9PLhKHk
vByWFK3cG9Q8sSeTQmyNAsVXIy81bP7e+elMcTButPuNQb41Nf5TLahQ4T2djkjhIU7ve26A3Cm4
Kz0COLkfVZr+o2nWn5YqrVQILCg1eaBnR7ZdpVQeGVkvVtEMV/UIGBnJ3rqwpf718LZeDMpe+PeQ
MJD2vpzW4OocpnREM7Vu8oPVzH1CeV79Gwf1z1zwy4LvSywLxsFno5Ch03bVNorKic/JLSHjRpbT
/zKKG8IH4NyD0bmtz/+8ojALx0B0nnscLN3v61qYxLv43c0/LjeAMNTYZBhAu4D7czYXjyq9clYr
OBZQt3d+VTXJXEf1hbmc0zq2RwZVGGYR7E0TNsHZieo2oY5oCQXHufXsj45sSM0Ua0Tp7XZXXohZ
fL4iyWiVa++jugiveuJvrpYS7vnb8/37q4YtDbAKaxkVOuHYL5+qpP5vgxbDPcr2hZQ0jZEseoH0
TpglLTr2Fhxg9HxhB/trXfKl/XfUs9VvhmUA3tcQtIhl3WNr94/RkPXf357aawcHDV5Owi238i/y
ER33dARHIIszXNS17fXNVToY6ddFr9Pvt4d6dT6bZxzuyGhc/vRE/7M2l6FwWmBd62gb1sxd3fOS
NJ3XC2XY35sUTw3ziM1+Ee3D+btCW1K1S0CQsJzNZr+OXnZT0n4rki27Z457eyHx4n+YGPWEZ8Ef
oGl+tk5VU8pxwHb0aPmk1vfj/NkOhnT3Pwyy3ZOo/P4IWF6uwSptuj4j4vLYE9qQgIUbcR5U7YVR
Xl0OrDt8RpkLT/HlKEvb1fTALOto9CbwCV2lHVeObO8XXnehjnjtRXFCsiCImKYWOxuqIk3adlY+
qtkI6gczdZbbCiHkPZMM8zgrAnJN336E22d6XrhA8dj67UyRy8vLydkdX9ugiPYNK8vHC0+qK1Dx
iKu1rNMp9lRRf27ttbWT1uJqfGH0VzYR2NoUuJGDmT/FwcvRCYTMixRJ79HKyuFrhte3e7D1lB1M
aDNFImVj1olw/f7CuH/qzLNpEw7BZsqnZ6PMO1ueQlpEb1jDfCRTtX4sZI6LYiHSothry+nNq3Ya
+ucG2xrNDTyvEJ9EU/fB9Vp8tIxlUzyXfoYiM4/a5hqLSQ/GhuMKTJm8aPmC5w4mbnNojflucN3h
oYaE/LUsbP87Zhn0UJd26cpYlnOWnvoux6IsC2kr79zJrLFw6pfls2309e1UAm/tVnTMS+I0qfvd
zJSnTrBhBD7txOstsTOb8gno3ih2tTmrZ8QTABP0BWx3J7MFOHTNclwG0wo2cmLKZXzXdHrRUMqD
/Bl/KyBBL8zxym5nBzdEtwdCrsEl9I5eZvYcWPVYH1Jij3AIHUrnUz53E50NpuvHs1KYdjru8HWY
3fw6bDa9FBZ57a0tdBrsVsgPp5qFYxyXcLKrUz8b0Q9tpM5JYBQUJENqzJ8wK5H+oVi5PaFi9MQt
FyGy4Bb8kIuTmIT7JeoLMEB7qqwnx26a8camOZsmqrXEh6YKmzI2CdH5Xg1O0FxZnQt4GZok0sRC
WOoTNUz4kUScsTyFSyss2iiNuldLJaz9ZGB1sIcZ4TjxSGv4Ug7JKxs8x4gHEoGOl7yos4tBMda0
xx3E8iVL4lAMSj6qZWAJvP0Zv/Yh8SyjLU6C/eOcaBdmBsZ2U7MchZ6BZdF/XGEUVr9vulmezDaA
xILp/oVjxXplu2I9B4gIYfjBuT/7fJ3aoquez/pYI8++WVRUH0Qp+x+OssV+mIYqQVJl7kPpLCe6
3OEBH8zsOnJa70M7NApTNYFTRGhaAnPztdu5/mz8fPvB/HFePfvS2V0o/5FY0QE+98UKzEzUbtXr
I3Q88Wwai323LFn23bBHmaxz8aN0tJGkNLuOLL1sr5U73UVNGt1MJFDR3gt9eqtmm2RZZ1+9/eNe
e35s8hE/C6IzTM6X299QBJRzBcAFpCHrvlLC/piZ9maHYY5fcicSX/55vI3CRkwTpTCeNWe7ntJQ
FQ1hUz2JmshZu40c+DoqfQdzYu4gHGbZBWr/K2cnICq1FIZhm6nI2YjsKN4ASGId3XT8WVVhC1+x
7ndN0Jb/jPjZLER0EZuAb5PMv3yWpt0MvGbLPdqTFaIQq9LY7bS+bdZujAPYURfG+5vVy/ULwG9D
NUEyoCe+HNCbMsAM2kZHz4beIvD8+SaECeJvgPZxizesg7AyN6D9VwbvCCWsb008K77nvZZPsCQ7
OlLGRVeF7TJ9ttwhwCJjxPEYpP9cM61MqELeHLhUEDYPOx+rvU8a2O+oHPRzNIXOR2O2+sOQqfCG
4LORbIbBgybUOe1NqBx516drWf17BcXbh0u6hYZCSTl7VN3cSyL6cu9YzdwSZEv7JLAKHUMduKT/
f2XBbU7PWHAhAiTpftuP/1NQM3Nn4oxzj33q/DC92r+eIu/JHfRw4b73yreL0+gGbzI1EIazOUU6
C8sKD9rjWqz2l1Is7cm2q30BnXq/1lZ64dN9ZV5/VBgbZLtdzc/mJfBqd2Z0k8dQg9fmDV1XrHJW
OtjmPzpPbKAtE4KFyZ5pUpqdFaFZ6jbIilt1nBa4Fs2gPXqVc74frPQSbrb96per1aHQ5ZaAeZK7
iT1evq1i2p5bRswLJp/eUdKG2hX9JC9ss38/OwdPWNYf0Bzv69zBOputhU1Iz8cA1tVVN+roGlnJ
cIh00124n742FC8IsJvEk79X+lhA/GG88dis2MC6FZadHjE2SQof9AJV+O8FuLHdGQv+7p8w75fP
TndQLGVbrcc1H6yPnqujA5YkxVXpkl+7rgJy+9unxytz+2OftGk4QCDO3QKWDg1L2YXLkVzlXMag
KuZV4zTLs8hhUbw91isLg4BlsHVuxdt/tm3uP58xflOWUWBVexSNyh6tcl5u50KEF77hVxju24wY
BVkGCOW58kx33kTT2FloSikbbkZffjAn1GdR3lqJpm/EZcj0DluU7m1moxUbzPQfw0s3IHYjlHNT
pv9GyPjZRjLjJenXhl6PMwjqzRIE5m5psLLOIbr/+1Ol1ozIw4NQD8n87Mt2oswKFEzWYzp2xsd2
nh8oauSFnepPoNjZR43cZXMSo+ZFeXR2EkeqyCjz/eWYDXN3tZiieKghXNwOYVi99yREv1XjJxCE
2oAhnXo73QkbR5Z6utZ0rOc4x+vzVsDGxVPXib7YolLXyjHlh1TQ/V/KGtOWLfe67uzsgu7slVMd
Xw4kiNRJ2Cyjin258BpRrHgBVwpdjKbjT349ftgQjcufCM/RpSM4gsHRlamp7mcJb+0KDZn125JZ
Ft6AFKTDUagSuokdKn9+ePureOWT93zAeyoqimLs5l7+uNknPaRc3QX5rI+7lV/0V84MUaoIsFks
08C+UL29UjxvTZrNDJDFyZBnA+JKjJrRqWnXjJ3A9cr3Ia6V6G+uEWFMTTJNITlaq6yi/v1CDyRD
uaS6KyetVPduyFPruwE/5Rd9e0iYi1bRlzFQXCT//bFwFiOhZzfEIfVss4CA5QL0RwvOv0UU23NW
xJZeHpepkns7ty75mb/yFjYIMiTJCOwCE7SXb4GsItPP4Usd7dXtsbrHjLvP0uLkRKX50Wptlbw9
vVf2XXSX+CcQwbCZoW3//3/2wkzJCVJVuRwtrZvEDvSya7Oig0U/X4rueWWoTaWI4hKskFLpbGpB
abh6yBf3SLKioIwJemjWcr4xWpVfmNUrOzxEALZ2dFDoZM9VkcpMbSFT2z2GffVtWPFYoF8b2d/f
fnavjvJHKw1yjr3V2QJG8uWnuUuRbgl7una4CJ9GKZ3Ht0f5+7Hxp8Ot/bwxZ90/n9F/3hBCgqaE
POscSRGqILlkSLY2hrOT1uGFO/ffEyJtCIYKEpk/VoZnEzLF6E1kqNnHtivQPtC6xdFc9ndvT2iD
0V9u4fQwt09/c8DYtHsvl5y/mLM76dA6NqV4CvP8hAD3jqybAWQJd7B6CUQ82peE7a/MjbICaInz
fmvanR1PXrsausbh+djWabeTelh2avbN3dtz23772dx8PLe5um26Ns7Bl3Nz4XAVrUWjO9VuyU1U
3Ba+o7DmsmvwAGtfhuG/guH0z9g9oaNwKLJ1n9NsVEnZYFdVdCOKSJ3ADInTxpDwwhd1/tK2USJu
v1BRYFvw4l5OLIPYXlo22ZGNrlZYmn4pv9noGO9b2x5AJo3Vv+/ssr1xIW0CeY2XJJh/HZ78ApY/
zuAouLYz6uwXkOHttq1RpzdB55cTjC4HGWu2NO4NFu7wZYdMX4WorU7jpNpHi+DOCgDO8j/DEFbI
TabgXqISuvDCKYrPXvmf30V9t/nA+tzXzyqSzjcKPCut9CYVk/HgoRIb45lGeRqX1jo5SYAFi7wN
Ghf3pprQPdQgQ0XcejhNPUKz1kIRWg8ZqZIQht18N45ugUmWnkTFOT96Y5IZduPvWoxPvlVRHj0Y
pdLR1YqX761Ve3RPJ1jlIi5zcGUUTZFxyjfOTOJB0uxjNCEmio7J/1Z7ll9jcF6EfoKh8JReU1GY
N8hZ3OhgZkFpI2GF7nCdOoFx0kOWQsoNKKDg4C7dJ3IIIjueyjWFOmzmSGNmLK12pjasHEpkudZJ
lYbBznLKods5RuShZjMXYd00pVdfF72Tf5T9ZH0Qrpju7NpHUaTdKkyGTlS/hAXeAea7yjIuagyD
9qkwandXR1iFgHhID1lGMUU0AkVRPQg3hRC59mMXxY1dsDuit5k2hHBUtwEexhUJJBaW/EhHAvPR
b8pifheuBWac9uCqT3nRe1XSCNde4iITxbMxFFMRB7VtfQu9oT05GfoYhAE20Wxz2EiLBn/va3T2
y/rLy2rn1OaVwG+GNJXfPXIDmOadN596e7XqpPNFexxqo60g5xK/kozlSLAXKWVhErVL+QXCpfi0
ekv6VaRTjuAvM+qDjUwjPdSCG0mSDk6bkxGRhU5chcjlhJtZE6bX9A53uEEvz8HqeD9Jm1rYLtNZ
u4lfKzjNRWDrQzS36Rwjy0BhABRff6hzKJPV6ETvh4ow9b32bON7Z6bRHKOOcZCPzHn9aRjRhsfO
NC5DorvMGuIQIl21s5BM3ctRlD81/csvbjSh8HNSJb1dp00yvsfImNLDuLq4L4bT2M+JNZnrV3xz
cN6EFS6/WwgqMfMVhf7UQB/DIG3rn+xSHaxfFzztyjiqh7qhwqJ4Jm0tAufq89lWB26bTg2zw8je
Uy2uNMgsEiz3smvqPJmcqjtNYdU9ald7KCTTZUVakRrFnBh5O3zLJo1kcKjm+n2/yBWtp7Tyn143
Wd4eTrmTJo5U8meN5Yq1C5Tr/IKd3ukryzLaY056XrsvokH+qpom+z1k1ZYhQOJwF1ulYT2Vbtp9
9UTUPLScznkytLV9p5tWfUFfNj6OM60DNI9ltYn8YC6xM1SloMT3NHI5yTfBl6MbGRedUg+jG9rv
SogZMvaWARWsWAJj3Qe8iTkJm6x0DtbQG2vs6A66poG24LNbFPVvVbl62kMIN+/6qFnaZAjd7kuW
9m0fA6+E8oYs6vB72AfhnevW6QM9JKQ6gCYOalGtp2HnOH2F2lloVRJ93VcZgDnksHeELRJbkcFf
vjNNpY2dKSL7noQXtrkil8FzkBrLvG8Mq7qfpJWu+2525ooMrFzoHW8TRb4Rtf4ppcPwvM7ODwXv
XPDI2nitvM0Cj3X1DaKOLpPFbrMhHsgIeF+YTfaJC/oMMd3s7P/j7Dx23Fa2NfxEBJjDlArdYkfH
9vaE2PbxZs7F+PT3qx5ZlCCi78QeGHCpyOKqFf6g+HgjVNFRAXRfPlpNlLzCU4jgKfRh0fhAnOl5
Nmi4/mhzVf8zDF7aHtqwir7MiWQICaPoIxhRc/QGpYGKZq5iDd6YqSim3/cex6XQ3PRFiRWUEBNb
RN+sOrFqSKkJ8qtV3kZvkRl3r1rGodmXiYeFYuH1+Y8+TLyTIACLw1AQ1HzNhqxZ2ZMDfUVJ6srP
rbz5djvPWCeF8tIBqWFxZEig+CLOr+MihCoyqSmqfJjngCJ3PD8eIH6pabpVkawTp/VSq3SNmUZR
ZACRTna1zPtczqU1I9+yLL3AnshlENWQ7GxqLeYI5zuK6kwrEkx0TnbOTNZXAbo8Tdmc9D6vRMrH
0StJdtVM5eznZsvpnTurA0GvCQiWYF/rYiPlubJxBwirjuQSyQ9ohfNfROxRK9eLvFMCH/Xkzq72
Ka9KZaO+fC9z/04Z2TjDEqbj0gkSjJ981X/l97QztFpxhHPyFsGUNkQlPznmc4Lbjdlm6r4sW/Nz
K0pg9lZhIxjN7Wa8GCqoGOq1LPpVAVsJd6ppYX2L6a6B3EMDt5rxOtj+k5ab00YCv65R5aui2Y5O
NCMReu7ywf31i+MYlUipRnKyW2u+G5W4/ymSovzd0C9+buMs/e/2YV8n1XI9qU7N35BQGfacrzcW
Zg/jWkPeAqrrr8IR3R3MiOrJgslj+LNoUYwcATpvbPPK++cDA5Yhu1qoROjny3r6uCDcKbyTlRJ+
DCWdfsYcyA8WkWxKmrOSWb93td7Ty78eJvxTI8bcxj0pTWHutXF29rOAHHb7EV7uhakVuTsSE5Ql
BI3zvSR0vYiwtXVaqmTcYWaW7JJaDze+mMuDQe8CxOJ7B4NhwuobbqGsFjiPQ3l3l8fZy+3vnR1X
x9jQ+1Opxc797U1dngsWArHFfrCeu0D4Tf2oG1EIw16DvfCClX34mLdm+DWjc7hHydr0HerYrZbq
5aNkVXQNPCldIm1Zzh9lqs0jnUJDC5xFE0EDXfXYI1rw4RfG1I8jQcEqa4v1qGlqqqpTlVwLlDpE
KiEtuaW0LN8o+C+vEVYBqyIbfyiUv0t5/HX40tx0kaGZeGFQNR5iT192ZHlgwQUIv9sv66IdziVF
gONPNBQ1sIWr+g31gtBy20wPcrjez4aqJA8Qgc1vWe1QGydRFESeBV+L5Ptej4ZmP6CYuzFXvbJf
ZqogGVAnARW0hu1miIK2sgMa9CXEm9Sbw/91SRHtRkspNjrVV+pVBuGcSqplOW1Yqx9maoqW6zyr
gZWp3FbY0c7PuC2b/uiEgG/EEN4rdZIedc0pggzl8MfJ1ssd8ijli9dk1bNjVO6f2y/hygfKMMzT
eAawCy5q1RKLEqSGWjXQm346qU0ORsVpvb0X1rSjdWitt9e78rxhZ9L0I0sh0FmrK9RGsrBXIICj
blugwO8Vpi/mJT2QUmz1aa/co7QGJAScXpnFmV7dEmU/ZoqGC0tQW2r9y2saRNdC3bvTJ04aEN1k
N89pcWC+Pz/ZaPg8hbi1o1bRjV8jvCb27WJRVI9R+rXqOxMxEc+gshy31NSvJDr0JSloaNkwM6Sz
fB4/RBorOVwSEVB1wnOdzMNQ51+UXvtPQWvExejFaqdvVQxfUhHak4LJ4ManeCWCkWwYzEaZfkl5
3vNfUMZAzURsjUGdIwrgOLAFpxBU3u13f+WsvXcskYSlNXqB4QUqOaWL0UzBYob9q2ks9SdyZG3X
TlVyzOZl2ohl13Yl+0PYipkyaVu9f8BZEVg5YwqqNFO+6rAWYelmH5U2k/GL6xOANOMQmlDyxP8V
MRctrWtrMukx2Et/ElYzHNu667/cfnZX9oI8K+NkSmDQT+s31KM+pE/eMgWWV1p7eJnOroK3/PFz
wCpyQg5KXrYPz/eiGng/piFvqKjsfmdnoj52WvVRfAbS3vTrmAc68sMEEnm+SoWKZIpzUR80KPPs
0e9R75zELHc9nZONcHP52ICnSI6RnK7xx+pgF3mVSskJPQj7qAxmmKt+0VvxxkG7DGqAgKQgHFcJ
YKA17AjlmTHJnN4IapLGJwAv0d1kNv1dg13X3UfPAUthLU7vlRkAFNnzZ4f5a+chbWIE+hDb+0Gv
yh3i4VtklssvlVV0nXa8hDGgqHe+imFOoTvMrJK3mj0hPDQlL4mjlTuM4Bq/b6vk6fa2LiTCOBN8
qsh2oxEox42rk2fqzdyFMy/KoRf30oxd/uCKvnnFtHF6QhpGwVUjS14aRMr/DMVMyxCtgJ/q2GcP
1pinn2//nAuClfw5XPuMwABiX7Zw05lgOM+dHnRlbL2WjPYeY7UVuCXI/phTu/ahbZppz3WA15sm
HBowjXXCAKjemaWexvvcMBCXUoU2PtdKW/+Ihlh/Tkoj+2IYk+Oj2NvtWzXfovPKtP28duSHgw+z
5Eicx7lK6x0l86YJsccgs6Jo3wuj/Yd7z32FoGnf6all7zpFgpyVagt7d+3MAExgDg/Vi+x7dTI7
0xorgbJpQEnquD55Xxqkud76SHqYT3kzVJ9uv6TrC0p3cQajTIxXR6Z2F9DLiasHYzSqp1xRFF/V
w/4to4l2NNCc+3Z7vWuxhFkRdQWZEgYFqw02M473vTHowYz24ssQetrR9JKtL+FKLCFUkYlSlHEh
r/s4rVmit2QXRpDG3FeFaOMjXDK6yqP34StFxitwB/IvwB6r9NvGFqNA51cPEDHKg1yhh16kwxZw
8cpTk1QQloGJDctgdSCtuqhFqCJsYTV2cYyTKg08pKrub7+bK2eBch/gANNkosgFst+r4rBknBZQ
45kPtI1yREtq+75Evg7ptUZsoKGuvKWz9VZX2NiUS2QJ6tqqEOKQRua80xSEEPoeq43bW7v2ACWN
BlsMuk5oPZ/HYjTSU/zuYi2g1zjtYlcfdqDKtzwhrm2IRFlFCBK2LLZU56tM9E/JKwstmIoiAZA8
DCRoYrgr0/qjc1diK54oMMFppZForNPyFG2POYH8EoxCtHsV5RM/rZAqu/3Y3nEKq0jINyRZ4LIj
QM/mfEctJPnM7VQ1UPHZtvcqcvb/Ul133Y6Q3xxtgdf3rkUb5Z+iqTOLYtpWkO7CQlTf0edWnymz
ocYq3RjNvq7lM+qUQMunHRp+7qmP8qbZi8QtfptLofyW/Br0SsJaYk1Hg/8Id1JlT2nDYACT7qX/
eGYjUydSKch5VHCraDTWfQzH2nKDzOzdvZgHCDu4km+scuW74ouRx06WJzRjzx+iadbGomaGFyjK
jCwkIynCu9fs5tpCmLEO04084MoxhGxIKU5EYKqxhozZlWLWoIidYCKoHNVOGe5GO1Z3Y2cbGyHj
2lISOEbyDvqUlPp8awmj/tEyEzeIW7wIRiYbvsnA7xhaxX+3j+KVlXhPsO3ACYOsWYNpAZ9Pwyg8
I0DICw5Kj5wvd7LyuGhuf/r4Umh+y4k4bUpqrPNNOVE61x5jwEAdS/Gz7FTPD2HY/EyrxNk4Gtd2
JZU8wKNLMYQ1ur+xdaW14twJWtQ7DnFXpqepZPwyT8YHzVXpToBAJrcg8yUppXo83xVWSEvd2I0a
QBwUu75DedACwrgRMa5sSEpUODLfZWy/FvEQ3WgvporlUQbEKzA1JTvkSW3eRfUiDh9+TbimM9iQ
PRAXTOb5hrwcdhV0aDUQeZHde8wYD4NXeEcznP+5vZK8iM6joEspJw0wCBF8VatMXuiFrlROV9Fb
KIcj8IPsNOpqdKgUlTkwQXpC14ueyO1VLx8lDAwQNSCugNdAADnfXyY9I1JGjUFp2tUhVM3mewl2
981B62xjqcvrUTqXUHuxS4ah6yLfG/WOCWFdBILKlYS3Zi7aodR7e0MXq5DAIO0g9aC5HTmE5xuy
9MXq+tlegjpcenhFuXiwunarOXa5Cikf7V3EN9iTu/56p6wpmXQ2YRA6MOag6JbIqM3mxuGTMeDs
SEg5HLBjJJd4HrCp870Yeorpbdp6QVPBRUu8uU18N7WtPaTd/NAiEpr7hloWT3Zi2BuV8sV9wtog
8CiWgZNRpaxy9lBKHlpVEQZzguBbEXmtb2vtm65bXyehfb790i5O4ftCMEAcA29LSKfnG52nruln
Y3IDBxmqFxVlsld02tMjEoztxr115c0hcUeSgfAHvV1dP18K21hcRCFBBSEwar9NFLEz4VZtvLlr
GyIRpCvPHF6KjJyvgnI0oTi0vCDLwunUEukf0eRs96NVDhsJ7vvNvjol0CRMYEHyhV2MUsYltccB
+fpAm+PpvolQEu1nLX8Uuh39h1S7fY8YRI5gg24/om0mdWI977MTYybo6lnxEgrPOpVWhrifNNeA
ZdpEf0IUsmOwDmV7/PCrZupIp0d2lZkLrs4V8KESx2fHCRRXme8trakDg9/zw23H5f+xFKMRixNs
ywHd6oqduha5v7bhJUAF30fF6NyD38E30Y23aAlYafJGz9+C9M+SfQg62Ia7Pld4ksTAJcwwEOro
VK8ZUk3IUKoSgCDMLP2Fg65lnLg74aSOdds6aP5V+u8pa8c3expyw6/tuUzv0jCMy53A8dDzFyWx
PodpVzAthgw8+grYobcYgblHmNlGSTI5h2GgxUoGrjyMQ7FHtNtadpbgikaWNna+TZCqPtkTjl6S
9la9ENBmpMGnpviiC5f+eVnFiT8Bo39W4kgDyKTWNrApvWjJU5EU+Q8wXv0jrNuk3dP6sQB6TZH+
rMVD+WIuing0Cy/7R/SalvkaOgUILpeNFe2VJBq+2yO1P4qIYnxjhFR/shWn/Fm7rVkQziLnvyQq
mvQwMtrRv9aeVpV72KlqtcvTWdwzWev+lJ4rPHDNnoJJGOCWnNxlNkUgRyEvY2V1zj5HCCDyC9wz
6l3X1D0LmkOp+jAH4uh+AhuDuAyGDP85iaFAIMjTCYBsldAfm6E++NU4uMPRVuf23rSzTkdYuTOM
XZJMyqdFB7Xv66Zi7cG2JuPRaHrrzVDz/mvMpAqsaGS8GWixJaCcWlEc7TTRmn3UWmg8u6kuZsjP
nvpUAH4BgVF6Qvc9vBI63xPV4u6j1EKo1C6j7DOisWF3MHu+RGT0jA7Bc7XDQLpv8InZYUcTLo9O
Y2T/2GIBC6hkS/XVTs3kW0pW9mc0EbEBNVbq/3MQCGv2sYKnIERa2zk6RiOeK5wEJWaxsd1AGHUD
EHAwvOYQlXbtHUDuGuonxcqlVMIYq78nXeHAeVaIUHlGcmDcNSVy2junNKEFWrkBNcOItXLYiJwU
sRdfkuR+ofsCEZXbYH0ZAFABmT2jQdy6mWXve6Zx874PXftX5dlZtXMnVXlQ+hwWzJzZSnii6emo
j2aE9CCK4Zox+HoxlNOBERllodPlaECoXC/p0XAT/d9kwgUYpn0Z/9tisdLe6bHbfwdT2f/K8tGA
8ztXWXzQkzb/1QwiRdQw6qJXlDhRokJzPnM/lxUC4t2CDjQ3yKIVwQCy8q2h1Aof8ihUU2oHq/lT
mF4DaBOYj3KXqJWRHlDeVLPDMLogYbK2gKbfKFnlBkaapa8O3n6DTxvNviuGrkv3eRh5v1U6PZHf
L071o7G1ooeSicjwPrOc5jXRyuZnHs/oJhlQqO/UORn+1e15BAKY6jwILtzcOywGKq3+nOdd5hul
qoR3tpvxsMbUa6d7NP9NOKcNmpu+5hbu42zhUOXrvQWAB+VWYF5xFaZoYmak2jvyKpGeUL8tv9f9
hFkzaQgaqX2cJ4ZfYpXsAHrt+mqHWj0izXQ+lddWK+xoX7tjNe2ruXJj7LET8/dABy1Cn32C1M8u
lPI+moivfmflrec3YdpUT1Ri2FwXrQL60k69KbvzUGN4naQJ1G7S3BIyq9Eo36YJ28e9JxT3TfA+
f+IOEMe7yE6Wjpeftl+j2SGCUSb0AZ3DvnmKonZgjBtFDf4Ghvor84ZxDrwkjMRd6ZZ1L1lGojwN
mrIACM3oy24Utpd3xjvsW0JybDltXlVL+MwlykQJ86A5pYtbhLEAD02oQzbqpfeb7vxyonvokXTL
bA68wKoJpmW4HSq4kj8YfW38qw0iWu7NsOnHXaRZcbS3siQ1v4y2Hv0Ixy4yfBdhDzRPl7b/Xln5
8BZhf4HEeD8uT4jotu4uGaPJ9EskFeZ7T8MsmFfv1l9FPoce0uY0E/1+sPHNQDbW79VCwuqWafqN
ylgf77BUdv9ByNT4kXI3DDs9Nscv9CXTJxsaw59Kc0ioe5QAvmKOhhWpRvd48kWmCKBRHr59vpbV
Y/0Yxd0i9qWI0p9LNNjd3uKuGjg/k1c8R7WVjPuq6VF7N0vXjnZ2SLGzm5xI5Pu0yoZfVV8s9h5l
aP251Rv3yxw3nbtX537+OqkZXIaJk4jQ8aRFxc6Ep4ZwfZjh/GGA9hWHBpRVuS9oGnhPvdPkCd+t
p32qIiV5G61Ce1VhH9lHNJPTe9Usk8esjmrv3kMZ3vGFSKzEH9Q+Nw6lVy54BnsVu+lNLf+tdhj5
AoV1rfYhmbG08fkOyxHDnz564Z6sfvVzpYDi9BJd85GIxh52NnPb8PUyWWLfrtq+l9CI+dWe8ujZ
moT5zE/qsPWoPaiKqj02f0QTIYjRj+iQf495EfPOFrX6djvhk2fr7OxRg8mZK7B5FFIvVLZqQ0Rq
79ZRUCRCvxtzV5f6wZB6nAJ9/9wTn6M8dTZO/MWi9OVZluoFcURsGVaVk0iyllykqh46EZmgsqPu
O6WAed8CGic0ZrTE+KP8cO3JqvhWu7irMZBbj34n0dVD5lkV7jnJcCwJvZ+Ruq43bsgr9yOryA4B
eaYDKuy8tmDEZYSl1VUw+aWSCV0q9WVKnP4IzHF47MFUbmzrsphhyIFaIm0+cEDOegpsoTeu8g/l
AyYU6M7bZKK5n9Uu5rfcMfPGapcgC5CCdOB4Hcii0HeR+/9rTD+B7lcdr2gfFlHrXw3q+fxAbOjR
8kaX4B+iMe17faEi3bsLSZCfkqymB2vIFKrwqkBh5/YJvrJ/jGMpWuhqGaplrn5QXvZTY6tx84DE
2PwA4L54iIzFe+myXt24Ea4uJeXiaDjJG0E/37uhTqh78DkiF2k5NLfx71hSFaCHwAD4/7ErgBCe
J9vFlrVaqi1qlHfspXmAMYtVmVXtFrXC2noGbXN7pSvXHJAeggATY6bGxur2WQyY7/mU1A+NZQ2n
wl4cLMts5aMNVY6NHPfJDhqZ7Rofhsb25MBJ5bNIUaNumQv4GkZJ+wxC/Maju7YhOW5GR8KwIdWs
CktNV9twCN36Ye41JZgS032qVPvH7af2/q7PAidFJtW8vK8pC+nNnZ8FNdeRgcq6+EFdMv1TCcfH
2iH1s3yxYwxMoNLQIOWKttKHJutCRLWNNv6aGUKrmYWXo3o/eV6Jdk5lDuoBb0O4SjquVWCQxzoP
GnzrkePHwY3K02ndE9zy6iEP7fFnA4el2GAMXwlaFsBwOfMDPnChaNMiPdLp4xw/4B4lfhtqbPjO
khefDVgDpzkBGn376V15RSjMSVs2pKMZLK1O97R43WIPVowKRyp8MfbaD9q23r8fXwXtXY+OIx0y
mgznr8jFQFCyrpKHMlXiwzzm+Nyp6MbfXuXKZYaaEgxmwj7efuvRjiaEOmSxYBUMfYJFo97Q7cxE
9X4e6qMO3OM7U7otdbvLJ8hsQiIEpDiGgVDS+d6WeHGXtI7SB6SG+2M6NMsj0XqL7XsZ8OjGIYwp
0fpoRq7btYnFOEKrGj3wai86dCHmQyI0R4oKx954jJdHkCCO+AtfE/zOS2GWNIrQE+uMoIsj83fh
zOqzsMgW4f4WWKzb4/fbr+0dZnD+ASNqzglEqALZIWc9D04rjCoUtKYDgwv7niY7rRHorSe15suz
Cq866p3W3DXYazwriT1/9qwy3BeYoLxooUmtlhXV17SvNuGWMvs5/2FyzAqmnIAMgmx9oYVU75Je
mD5MUPa/L2FoaxxeMhU/N0wj3/Uj4nGHZElxuUzt3jw4zuBW/qQp/evGM5JfyOqnkFYALyOKAmV2
VqesoJG/OE1JZZInNjuOw/k7Q2n3P0tMxe+iMPU3OBLlE3aD5gBva8TvyFEx0/AdtTd+dcZISusB
8r8PB2f5nadIuO0zL7WNXSVykwinasJF52kZnN+3f/vlBwJKQqWxKOFHyIKurjW8Bhc6YUsYZGXK
KVLtZg/q2/jw5UkYJ4GVMxqKxHVOiTh+QWQuw8ANCwTcivC3GtkfdOKlbQwykpEamAKCtLf+Cl0Y
KwnGKW7gxhj41Ub4wugu8ZfEe8vLauMquESQgf9gHMkylAP0/FfXZ8bPUdMOutBcVDkNgbBNd1Vb
FC9p1Kf/oVeb+wwYw0NF3+QkILbvu95SX3RvriI/x7kmO37wTTLgI8rxoCG184hXNy186HDy5t46
xfkEOdFcnId2LMON+HNxXtgvI0uuC8kVQmzlPKD2ShzaXg9+PNRz9W6JdXgPg7IlBHxtFWDbUrtS
Kl+ss+exqaNF8DQDI3Rn1MXCaBeOWr8xHXo/EWffrazqSE9km45wqq42M8W0By29jYIErLYupm/x
5O3MsX6F4hoIz7yjb/pYpeNdPtX/GxDCdyKcwY3uOe6X59Yyd4uRnURvHVH/OrWojh2qDD/D2tnI
Ay7uF/k7HRDFyGIzDlzPvrGPl2efc0Ru7x3rJckOpkLHta308NPtU3Rxv7CURxDTmW/o1AmreNBZ
8OCWPoyCIUbR0cElCn5AWoAyNZPviYlX3sbeLvICuSBZB7cziRVI/fMDFYY6g6WQuU2PahyQF9Pz
1Vk9QiXOfMxCgqIJPyrT/z7V/2vJ1Wu3KxRgR2RPgyQpfrSFph/mDCpS5kZbt/XlOUatEn1GGlck
cGDDzzc3e72hNuXE01y05ZSH4c+hq/sNTsllrYlSG/hAqdZCkOUCOl+lb9pRda0mC9KRkOM3Zszw
YYzdhmij9X9CzcvHgz6RPe9cJ3RaqO+DcRqpQb6rOZib/e0jdOW0oistocn0SrgMV49XaCT9UTqk
Aa2hiB6N4z3RoGPCI+z8z+2lrjxfklZ5bYHPkYDe853PJiSe3FjSoCwLZMEgfx9Ek261Dq6uYsNa
YexPArS+vZiIGdOUO2lgddm8N8epxGFeaB9l+yG3h4IKpZhJdUkz9XwvY21rYWGVaUB/Da9bp0Nh
LRqtjZv4yvfNmBVyJHcE17G67imZCeaPmZsFUWJyOapTpNzPZtdQVlVtfRqlQ/Dtd3RtRZkUuwD9
WXhN8WLuB8VLzYoAsBXStoNqESGR9QMH3YObTYfj7fWuvC06LoxmuZUhr60nLx2ilV5S6XFQiSTd
JQvqbXOamR9/jkAmJDOCz0QOes7fVl11TTEnsiE4aslR6fRTZurxIayaT0PKCPP2nt7Rg6ubypL4
CbD4NqFkzZSIB2WwDZR+g7jW8/g+asfmBeO68HsUL0Ow9JKrD85G+221Ss7Ao+3G/+GZjq6DV0ZV
vFO8vNSPsnVcPJTLjO4H3qWdds9K3SdphwY1vbPVZMfIt8GAfWiaXZjVPeM7S5LHKlxowHfPYrrr
1UnNH3ozUa0d49PJ3sOxafYG3o32oZs1p/fjNCx+DiiMfrb0PJ83bowrB0rW4OBWbJT5KU7OH33D
uU5He0oDxfTSuyQ2an8sdeJeOYd3Q77Fj73kDUJbfQcUQ5rSJcXrfL24aiq1Qz07cFNyKrP22jcA
+8PvsEHGojBy/WC0VYZ9XqgomU9fPPoXDFSxgZCQ+eTqBPArALGSppCurFnaXoHZmdUSVRHKTGIm
YIP1s57s/BehSTtyzeQ/BU13HCCxyd6Am1w+cTl1AQMC6h055HUAZF6diNQJtWDMemenOB2o0xIE
KIUoAtxIe298wpfTU94q7VFSeXpBIFBWcX1JYoHZprcESaXU5k4MdvEzacKm2tWRMU6+7oy15XdK
NWj7xDBrEw/iTDeOvei9CMBt7MgJq9686nVqhMdMxZjV0VPG3VnMEOf2x3kZcPixsoICvkKzy171
T5Ksr6mI+bEtkoqPvZs+dWU4bbz+q4uQJ9GkkeC6dZ2m60IgCKMsAVOwdG8bGMJrvTNtRLXLq1tC
eyWJja+LO2L1aYV6hWRNY+lBlvbmHmPU+h4p2OFFAnA+ajElSRTcP4xU6GiQ6q8yzUSr0BaZezMY
MTLyE8su9jqCQR/fEYETRXAE2+kPr49u36cF3a26C1pvtA9ZlOU+3WkLXZt0y2zgknAL05amIJw8
uGZgVVdPL4YBaIKTQDWviF+bLsVlukyo9KMJL4ohfOwcZHjM6iG18++IsWu71CiSA3KR2ICjhfTh
Uwm7Ut4W1ISyPX4etahSMm3u9RZuuu2+teSduylKP0xSYcuEBC5Chivg0fTzVRD4nu02s9sgnSf1
3i6QmKLUKv4fe4Ek4HkUQTZCY6twwDQnbg0lbIICnqc/pYyZu67bsqe4EujRUKcfDhYXUB3f8vlm
PD0WVqGUbSAiKzyhol894W5t38UASp6VokvutKm3Ux+5nei4UIs/KeO09d6ufIIODUsgFNxjpPSr
Q+QM7dzgd9AEOAxYO1uPi5OCMOWjpg/pxrDhSuFgkZ5D76cE49g6q5utMfRKd2OnCSJrRkarLPbM
z8ydEabPuLgqUMZTEJqKxkC/MXPo01MNEnoU324f1StbRgOAeAPbFNaktw6gudsjW6O2QTcB5gb+
k1g7V4zhgYtuU63u8h7ls5CS+ZLxRE6/Wmwx3MEyAdQGahIOrwAkNHxiEIm3q6YIrEEYX+uwAf/l
ta79enufV2I48HXubilhZ1+QDsPSQV4obnpq68HAgrkqPhWlbd3dXuXa05SqDUB7+fiJ4+eneOTy
TKrc7gNPeOKpnsxlb7ozdArHbLaqiXe28XlWYpGImdzTzETg8K5OEJ2V3LSGYgCdWOv7HL+Jhz5j
TId6reo8SWnxE11LF6GlATQOGm3IdgECV75FyHH8KbMJh2Mr45sStM7Ko4lT2scvgHdAKTZc3J5U
peePA3oADysbhqAVE3NPMyvuBhu4M6Yz+efbT/7K+4U1BUwAkDN5wLqVYVZ9NemT2gcIFZaHenFr
3wEReri9ymUy9j6kQVDcYMRKx+d8Qz0OWIseGW2AkOanEEvgtOxCf2mNY16g5nV7sWtbop1Kmk2E
ICKuFjNrt3dRUGkDHLjMF6GE7l0dF+3/ZxWE5gHvy/tkLQ6Dizz6hbrWBu4yz58Xu8IsyuzFRlZ5
5cMAts9X7yAzSOdDRoa/RvKJuSwCyAGrNN60y5zpDSW9dN8685fbD+1yIZtYZoATgWpBKrVaCMIb
ttlIfAUAk/NTOi/DHcK+6hFv7y1WzOVh4EiT1iBiDHca3c/zPSnMvSQQuA2iKSqPaPhNvm1kIMS0
JT94fbwFDrm2tb/XW933qKW104IWYoDxaPvdRO7A75s0/DrY9taw9T13OI8ttqSb0VqXJ53R0/ne
0mVWZ31KO7gxldr+zEBPPdtG3ngnVN68EmQtvtUgUDtupSzOl/+VUE9NhOyWMLvLqGBjfLVTrKN7
U1EXmg5hLEAjaVn66FSoGR8EmnFSsM9sXy3wiXdiLL14Fwtz/h7RypDW1733SUPFChRzYc0/9KaM
gxySX+4vtj3+EyalmuDAXZdvuALrk3QWirUPfxzUfRIbL+cmDkig88cAq6ApqpnvvXWN6C5v+2av
aMrWJ3h5Lb5rm0pgDHN6YuX5Kk6TFHgL0GCw2kgBXWZjZ4NO7pNw49d+7HGwH/rhFC1dsvFVXkYY
8nLpJsCAlmXXBGQjGRU1GkbQp3HCs0S9az8NprO//UleWYVqBocOqZoEN1L++1/fPhgXJkOKUgR9
kYc7d6lRBhUgi2+vcuXr0HkyMh+WArHrzoSGr1mh5XoZgPMpX5Il0Q+pjYV2jKP5RtP32oZAFusQ
xOkKoTpxvqEm7vKFOWMREBbcuzKPx33Mtbbx2C6b8zDt6DvR9WTac8EQakY9ysu4LoNCm40vM03Q
V2kKHvnhYKt3vavmv2tQ399vP8YrQQ3uMSaT0BiZRazl1rBh6IwlUcqAUTdG7QPikAvQ7YF01e8q
b2uSJ2PkKs4QZGCBvgsa8pGdP8oo12uvqeySojfKH6kk8ToG0PpqeUp+1+dDBdcERVAlhTYnRNwH
Gc7vDCeqvNz41K9unBoHEWyHImTN3CR7KAV1fsmYtEFTMDMT43MGiPLQ53HlAGBW1I1jJD/r9d7l
rctATyKb1ve7MuCxYYVGRqOFh5tk5T+5mD61pQVCuv+nQ/zD1z3zOBrLxxuoEm/CpyIn55IueP7U
QxU3EWuJ88C2hviuXDA8Qz6p3PeI6h0QiI02vs0rAU5aNcq8WEIZ1la2VGuMlnBXQPFDK9Ndy7gJ
5cDZ/hnS1a92WpnFqA9jefN50uZ840Rf+VplZ4ipGuZF8rI+3+w0pSE0SCMPDMRa3iIIAI9akX9Y
so26wqL/QBlO3U8pfL5KqThLbLZpESiDnuzbtqqfWnOcN6am1/ZC3DGx2YAsdAF2qd0qd0e4PkEH
jv8gQs14TGKzuf94DIA3ATmWWgns0+qJRfbgTkOXZgEwF+dONafipLWxdkzpz957IvM2It2V0M3B
kHhXWlI6ygfnz04Y3RLj4EVT+V1yxh7y2i8ccNRzGNlfP743EKEMc6WEE6udrzVWIckOVKCgaRSg
yzWolWNUhOVEdLPmE1puiLjeXvLKS5O8RC4n+pMkm6vH6dHQEAvs3ADQn7d3jc7bx+jjfnwVChIa
NYyo5VFc9ZyGJIZpAhAhMPtSeR2M2ArMOv/39lau3Env+Tu9ePYB+fH86UXOoo5pS0miGl3xEhua
cupVMT8t+G0/642aPKpIf5xuL3rleHA25NDB5IDRpjhfFNdjbsGhagJQH8M9pR0dxKlu92Vobt3s
15aC2AmMgwOJOMGqeig75rRRZlVB5rUMVMzyt12P3T5J6i2Q8tWV2JY0+uDuW0ellJEwmu5RHaBN
XhwGdAPucuhmd0UqtghRV5dCtJJ0nuEm7gfnzw89UXd0hVFzdzbhTwelKlhIWZVF/lALdSNCXTsh
MEkxjuIpcr+sFtO8SIdHJ6pAfuh7pc2jXeK0r2JMFeCk6nxUterDvHAE37he2B8royMsH8BfCWY1
oeysZnMVVHr2KUc7eRf3s7sRpK7kB9xggJDpuUp/h1XgsGaBXl5m1oEytsWpTWbmcK6iPuL8lf/J
EhFvjKSvdEQZskmXI5rZCCO7qw8aPjeJLnPhwB7LHFItofqTkQzqCxSnKN8r9awk91kLU6skiumn
wU2mys96bwuycSV+vUO6oCIz/boABMGNs6ZktOugbwztEfl35xHd+Q8T4qUQqTTxk2oJEn59/hL1
Kp2VAY8OvvLOu2+Mvry3W1EdbseSa8fz71XkXv86KnNVG4lX63XgzJE9+7ByuoOtpjTGytw8xTOU
5hHa81aFd+0TJNGC6g/DV4ax82UH0BehDpgziGQ9gdQTZKRyAGVQm1O8NRO7dlIdmsvSMIZm6zoV
URHMVhOV6UOSQryf4D9Qoo+1Hzf/x9l5LLeNtGv4ilCFHLYASYmibFmS86bL9oyRM7oRrv488NkM
QZZY/jeexXimiY5feAMeki3R/I3I+cr+4DjQHwMfxb25TYc6eJMYFtbjQzUFNt82tztfS2+14a98
FQVcUhNmEf1pa/MKmFbndYlq1APRUXefJSBLU7cs9lmfogy+3EQ0XlkyOiur4BjFebBwm+PnDHY1
ZE2nABkQnSssBO57Oy0P/uA6h7c35cUErs8bRoKr2/2Kpt1sfd9X2WCVmn0skPwrOOmWc0h0eNV/
GyJsxtls/oL2eD93Pvu8bfOTWwLMENkgbhyx9YY/S2sYZeUVkRrTL78QyaysCldOIsej7lWl89jk
rv48uFOPcbJR9Y/KHizAy3HXfZqdPruxF68NvipqryI/SARsa+LwH0u1qNw++rFefXXkhDdj27mF
sZOZCoJ7lZnG/aSmQN6XXSmb179fSXYMilerngLpwPk511FqV2goWcdEJshd6rMWOlb8v6wjlA4a
VSQbtBo2W7P1oa9zjVpHkrwkstPc2SNWat3YLRdXJecMxtKKC4RDDXho+y2O8ILGE0en0ZO7Oc68
J8ufIH2X3R//miRSRSZf3p7Ai1O3DgohYrWGgy21RVqYsWkJugPiGDjJ9KrVWhlRwUqOkLVv9Wou
0fVcxwQqVFYAsBMwbz6w76yis6bKOyoXTivmguoOrFT+yagcDR3KuHwvujx5hyp9fVc0nXaXJa57
VwRlc8gDXfuslJHKuzF1+xsn6PI+4Iexg/h9VC4RkzqfeSHn1FMppgANnuU4wWfNh2V2bwlfXplq
EE0rAGBFFFM1Px9lNO1e+ir1jglloG/JYgyPkp7Qv0suzRuxzKW2xZ+XD40v9KxXIsNmx1rK81cu
HmMl2FGTXsI2xYJ9HKKxwaQ1HLXKHEIdxMn3Ota7Jwev7ClCNEs4ER0W0+NvZPE7DGBatcPwOPnM
MOUTPMoGJvgcpL8wGenbaDA91OUWrUOJLajMCbWbWiTyeZm9YK8NFLPmmDLSYXKsPAvZybaIKh4P
B4EGU3yh0hNbYVKWsgsxCKEWlEF0CAfQHreaB5fhHVOy4ifBNZEaAlrYTL8TsHFyyz0umkTt2aM+
8kkOc5OF0rGGgx/k5T2PnP3OSMbp52KY7bIbTTPevX3gru01sgIAzis5gMDr/GdkloRDXmIglmAS
tOpsZBDIx+TGKJeIfb52rTOjFWUi3nTxmra9pEJiB0dvDOZ93aEUQFnKkmFdth3mK2l1SIp++ijg
4wM5aoIn9KPzmUKxGv+dkar+8vefvSoioRa8XqPbumNRZLoxFti+mikAeuCX5r4b/75jw1f7qyIx
TzbyMVuMuyqKJA2cGftOgMiRtbTo6rX+EGUyuBU+X91PPHpox9AQpre7qenNzgLlp8IqtCtgyoVl
Db1rHmfnYVA6Nl997ESGmivIQn4QytxHOcKTXn//9rxeuVRWCX2iT/gZVPo2v0LrNLdpRUWbyGvt
r7hOqBdvDpB+ACeW3ljDi4hw5R6tcs+MiLHFdqy5EBiG0QkkbOoG9M58Y49msp2HyWA5kb0Uarrx
JF77utUtAUIWUm6Abs4Pi2WOcR8gEvnQ+KjhxE4r74dcfMXC6K8VC/k22HqAiBC1BI2yGQlFjdjH
3kw7jtNQGyHSGBrMWmVpmA8txv+waGvhmx4NCTvH8/yziIu8eSlM7Yi6m/U0iGrcV5ayn3MkXG48
bddmcH1reOKhHJhbuIlduonW2kH8MOEDefI0O70bSWf3Qgz9jTvnylCEgVyt1CF45LeVvmEFRJRl
ET9kK8V80pBsMlEJ3XW1bP9+X6yVUpwOwCJSoVp/yn+ySmscIVIGS/Kgz0ZzP/uL/egnS/DOB8x7
I8BdD9B5dL0WmtfgCBV/LtTNxkh9pzEzN04fpMLY2e8S7w7ZldYMG10bXwe9rn8AFE1UJCapPiVJ
cKvYchlh8wMgHzl0vldh8k2yIlczhUW46cO8DOLgrdoYiY1gGKJcu1ljOGKNiNDGvbFz1vdw++FE
1CsXkr2KWsD5HJM1xFDLoK8avb8EO9sagvZ+CYISBZ3CMj/WQbdIbEOW/NvbV9qfl/hiZEBpCLGt
ocvW6TXpBk+MxHoPk5ubuxGM934xJMJ5tRK7IjN/FVI8c8uhrTQ/Qa/ee762R2gRcJORVIfFSSsM
K2N1iE1Ui4MqSG+EV9f2BCVEY1XJYEH+PA3/2X6kW7VtjRbXUtAZD0Wc2D+q0Sq+uFLpd7EK2tBH
J+eEZoZ4blIEgN6eoCv3MLgxejiAfNZuwSaQLNkslt7W4tj3ehOxd4oX7Or6R/Ru8i+1Uyaf/3o8
jyYBp4DCGDqrmzem9DGEIjkSx1LHiaxCPHuP1Ez+lPljdff2UOvNt1n6/w61BQT2GKrm0MMF3Awc
ufxmRnsLFby/v6kYhbSVTITK8xYcE9QT11TGKJ4xxM9Tqfu7RdPqD/OEaezbH3QJGqOGiXUFVCXW
jGd6PWb/2StV76XVYFbimC1agzcn2K+QeDo48vsK0qwq+Dd1KHjoadfe16W/3GHkPmAFKr3kmOam
eRJNbocZ6k+fvbgLnt/+fVduF2AnqCdScFkfiM1e0hN37HRtEsdCZge7Bgcy1vWzN40POoZA9EPF
Uz0kN/DdV14KgNC8SgTByPZuAwnJNMWtRaY7J7h3SqtyX1LAJI9e1tn/y1CUJgAGE2yzEufT31NR
CuDdaEd6kp9cJ8fBDCjkYTDFrXv6WkDIbbWi1JDEpDy+edWXUVcDjnniiOjrsk/HcnlnVEA6K6+E
vWjHw5Pu18O9SNrp4I/ZfN+PEA7fXs5r52cVUVgpT5hybLmkUxA3TYtS2LH1UIHj3RI7yPK3TJCv
XEAQ0KBwrSQ80AubJ0mvC/gZuR8cC28GLkQ3uLnvaQLua4sjtEMxs76xjFdHZFZxzPjzLGweI6ei
uiQ1rrym6LMfWdzZj4aKx0/zkmh3ws+7j2/P47UdCj0NzAm2PeDKNl8oDSU1MUiNtbS+m2mbYp89
JJRGMu1/uPFQGQcFsUaDDHa+QaVQGcDyFroraOgd/mBYQyXaLfbvtflDFXZNf1G4gih2PgrsqWpe
wHsfRwEXm35z/qh7Kj9OZZu+Zq66pSp9bf6AOPHm8kJRNdvMH7qWU9YAGTyibDh+jXNKPXW1mM8j
0iY3JvDaULCmV8koIB3M4/mnpW3d+ZrracfWnutHt8mrrx7+IjtMJG4Nde108QRC9OQ5JLvcfFWP
cClqoHmMfkDqPsgk7R+corqFQ7o6CrEFgS1sOxLZ8w/Cg6ixKqQoHkaMfCBLWMkPKDb5jR2+vjub
lxaOJ0PoBO3IrWziWr1CnhCvCPdoV97y2GtBsPcQEURcv7bHZ4QYzIggp7x1dVysFokqjy783XXs
C3aVaIckt8sJjTRAiLupja37TGv8fQWd4sbGuJjHNSdmX3D9QKPgVj6fRzKUTNSJ1p38YvLeWQGy
cG0zjjf6rxex4OqAQMuCrBgALLi+81HcET3iXMXdSRSGQZENVbsmmhOzTXGSKouJTkZjvW+MTC8O
hLKZAdFV625VqC9Wk19BLLoys3iALmrHA6X5ACdlfoXrjHJHVD9hYmXk3lM2d8l0Z2VeANYwdVFY
fPumvPL9CH+R97GqRDlbikFQN+YkFr0/gftDCzPNdBPBS2809v5smve934uDo5fubzvvNe/Ql759
A9N2uc40LwOwojxExOLbok+Tyk50dl2djKoJfgFBtF9zGB03cvbLQI5y2lq6onaL6ARaLOcLnRKx
NHE7VSerHroPQS2sfaeP7RdwNlbolkkWELnNipiJGv6P2fVJCQMDI6lZesPBlTVIyVzrHiEHlMe0
Lbwb03BJcOEHQmxZ43RuKPQ6zn+gNRZGrztxfUpgoyLfgIv8Dip+/tok/Ircmp2Tamxtp+hlvp80
z32czWS8A8L111G8x0O9gh9WNSzig/U1+k/Mm/vYyvtJU5+GflienFz6D7JLnRsn78q6M8oft7s/
LMHtm4akej0PAxQzzWt3Xa+V77rEusXovjatRB0OPXKu/VVw5PxjUokS1ZiM9Sl3jPnFT7IkmlWq
PTT16B+spVZ3herjJyeAINva9vixjOV4r0id//o+W4WXSMV5wqGGuZubZmgMs5yVk5+o4LsoJqM6
991wmuHL2wf6yrQisQCyAyQa8KZLYhhpE+oqxckrBkr7bhsgknPTvPbyHSB+/IPEBBVJB3nz/GTE
bI2fVsUpr7DjDWFiGk/FNDuwr6ti+v72J10bDIk+duXqwcgtcb6ERa4Pzrwgi1PNpvcJRKv2jmgs
uB+bRd04hddmj+uBbgixMfz1zSEUoPjHZgzqU4AEtzUPbaT53S2Li4tobtVGoX0Ai2QtkWzhncqv
cq92y+bUUxj+ZceucRimavqdLUu802225I35u7zkEXui/gXXkwPNyOcTOMe+h3NMUpwERmQaLI/A
mKCgE6VE+WzlVYj+K+p9dlp5j40wAzzdiwU3oHIceyS0kqT3MFYqjVNso4UWLjONQFhviIBH3Zg7
/8yZkuAlhjb42lJsf2i70blX3TikO8NoOxvciPDy0G4n8UADpdXDpB+zJ+lL+qNFYlOxnevF+pHV
Ch4SPl+CqmCht4h/0GFEKyMPvBBEfBrvOrTusjBXTmbv4kHWx3ZshxaMd9rA/BsWOe/qsZ1e3d4y
4ztrVP13axVaDRNgZV2oy9HP8ShP9PGIDCuw1gKpyQbZ7W6Uoa/0xginNkkhhYmxjbmAy+pnOSoB
/Q3j8L1Xms0+t2meHW6sEUtwFs95nFhK17A6V8vfrXye3SHxnqQoHDbcmajFo2PgeXlJW628ha+8
cpz+SOYAWYchCYTofDdopBnJCCn9pMvM2wcNxBRn0OGQ2rf4En/yhIuvosuCsjhx9wU+sEVtbFx6
hnJIvXc9tNh7NRXuXnQSxxqr8R9abYl/+TIxXpxAdHuztu2XGLWC743fG1FZK7NHFiKL7xG0zJ9Q
FiujKiu9UCI2Rpi7JI/QWuTDgmjn3vZy6x+UJ+wPb6/NlUuBfj61WyzBaTS767//z3so6tS3ExE0
Jz91RRTHRr4D+3qLNX9tWUD2syK01j22wfkoXaEZEJR1bjkTybXJKlRYt75+0ER9i85+WaL1QKYh
6gaLlSsIIvj5WBZp6+J0XY9CBAFA6MfenO/6oQpe4mUx+r1fN0N99LkIZdgEk3+nB8k8hqSn+s5s
64R6VyFyLxo8KV4C9I9+9aiMN0dzMbq9dLJW7t5egitXJoKm8O9XJRje880TUIvSA3zZdaes9qff
NOwsNzQVGoJcXfryLq68m4HDn1txs3m5m6E2wBWlI7JN5BBF7KrKLfRTkhRYM7RDCsKIG9BcHuMi
sdpd4+LWepczK3delQgWLfYdgaCrhXlb2Q688gtQZjZwP41OqEB5BVAxnPQfNOHyY1m18xTabiLe
a242ZXd65c5fFhNLtFBMlNJaF0MJagooDYSzXlbP3G/LS5yX8gVtdQmdrYckbzlpQz8BUzWmZPQ0
xbXt9x9tp5zBYU3rTy/MUT27KlD/NFa8GFEBjenVSSgshu1Sj18Ls8i+e5lIlpfR1bKcK1jkrxXw
7K/zaCfvEefxP7a9Ofx0Y7vJoiYfs3eVEWfavpMi+LnkjZtGlopj1JGrSf3bxV4/hiU6Li9zXgJM
cW3xCiu+xx3AWeyfMcQk3hvd0E56loofiS4rGapkBrhpiLhEzj8bVRlOBSWpkBaw86kJ0qbcNV2s
PlqJREQfzEIRyjRhcgDngwPoUog/odEyVUifd/g+LIbXo1BcBn4c+rSUzSjtuuVpKD35L1mf14ZV
Vw1Pnq7FYu869Sjv8lEk/UFWky+jLi97lq3ugzFUEPuGnZcI445HBl2OcvKQl8wyi45x249LlPGD
RjR8RpwGRK/Gf7RS0dXhJi+7d05c5tMThgR1dyckvgCR1LOCl0jY/hKRaeomD5wMqrtEAbIMXSxh
2FXo3pYR1MLiuz+iHhxaueG9L/IRrRvQWHy/Mbk9iv2Ln+4zJze+81aX866yM3eIeNKGOpJtkzaR
4Te5sS+Vn7W7yVJOGUEgLB/7wnLrncCvAbF3c9B+D5niY/tUaC7EutpMo0RM9i8IlGUZasLUxWOy
jJofKf4hw6p3+58rHyYJG5mZcg8WqDBDkWaVG1Kg0t55Uz6nB8TLlDhkmhH/dMzBHVaC0qxHLB5i
9bol+J8jmzJkd7M/tylmerb6nCETNkaS0I8NaygsJdIate9QNLPIjiBBhhdEYIvvue/l/6hldFRI
lCGL/ds3z5XLn9yYygDqiVAgtv27doX96IbUTx1Er6gNkuxR1DdvmyuXP0wEjOYJOSn0bWXRkLsE
56Hs5UQlpN6TCS67AhHKXeMZ/0OksTLVwNUSwNMr3zz/tWUtc7+U+snnHn9X1ghABXk/38cB6u1v
z90aV25uUIoaJCI029D22ErKISOa9ISzy8k0y/ahoFOwE76u9qIq1E8v96EyzU774+1Br0wlGBLq
lnS63BUrdP62NTVl/IXL7ZTpevNcaYBgQwo69Zd4pnfz9lhXAmvgi0RrfCSt8y2JciH26Oe20k/x
1Bl75AFxkhnVrP41JpBRuxK2zGMByeSYzt74YLiib2/EjdemmAY3qRFvOT3mzcMo0G5QpeSRcgZv
Z1m9fvCT/kNm57+dqsgPgMVu1ar+4JM3q0q5CFUKKgQ8jVvRBo93cSh7fT7h+SPQiOeV5FrHgcQL
l6Xs5gi8mva0GE6K74S/xEuYQsT6rbmmMYeK+XoduPZ+20VfaTdm4/KwgodcoUPAE/84fZyvvWox
hIUDvZxKUGo/ScLEPf4x3AxvL/tlNAKXZ/14TtEKhtzUkmbfK+I49uWpxxE+sm3663VdVsh65/6u
SXi43h7vymcxHuEz+lJr13OzyHoO/7ejMHfSBc9qm1jJHjmeW0BkKvsX55XvQouOKhlqI+yo8+nD
aSOZ6RR3p4bu+ByZ5qg9UIvHUcvQsqLezwQy9PHHIOvf5WYSPwweAjfwy4Ujd04n0jICKlw0u8AZ
pungTIZ5sp1JZQfgqd7Hyi7NTz1Sqd5OL5p+CZ0sE8AR+sHsdzEY0S60lJu8YDrScXialObUlBuT
vov1VjRRGtj1LzduGz1Uo/TzfVtryU8hFLW63vKbj6Y3CzPS9CaYD63naUbYDHJqIhezzz7KJ82f
9gPG2N9lHusJ4VNp0s1NXeCLU6WQeB8Mp3vxCmN8qchxyTNnaVmHqpv6jK/Mrfcl4cWENxDw7J2J
JdIPP07774WZ9PleLhg1hCqzfRyS7CAvdgOdmjkaiMyq0Jl896XF4SqPhhIk5ymeNcp8okj9PFT8
shRGJ/6kT3mwdOYrkw7dQcvd4Z8pCUztrk+S9tdcDumPuOlkHbpd3AFUmMqBuFO0aA2Bu0BP2lsT
dyjk8bjLW6uuIwjq1fPYgO6J6InIIsoxs4BXLhvtlBj2/EkDBfNzNJzx3m7mOA55geW3iRjRPCQS
d0BZDVpxCFKHJUi6BQU1bdR1iap2gCqjsQyBvk/YUN5dOqoBHaBYM5bTlOdr8jCgEr0bQS3+EoWZ
9ohIL9lIvbXo73VLym4HZrP+p3K6VIWFO5CMyNQuXoglZLfXVT1/bFLX+sGuas0dCi6aGUEtzqvI
tRZyZAMZb/7MVYACj6aIAt8+eRf99dXMjtoJFIq1fmhvHktpT8ZgBMl46pJ02iXUTY5kU1kbxiqu
d0khlg+j6FK8L/+HKiwgPTCmBjwYFmar0NV5xWjgxzSexqo1QpCucaS3wy0CwJWrDLkH8pv1Krss
eKm8XILc9IdTZYn0EYJC92ytRZCsnIsdaOfhRkhw5SqjhAeUgigHtPy2cChdbV5sYtfTMo4aqhX5
YNwrrbmlAnhlGAqFuBeTvq6Vr00yreWxUo2VMQy+uKfFWhEZNlLTb++OP0p2508hhQu2hYliLrXJ
LU679b0Oba9EntAvwsixFIPxGX8xPLpQN/S6ELLxdPI12X3X66oj0p5Mgh5OQBmHmle43/rCE19p
j9sytLW2gyMwJ/ZnoySMjxYHzaFwIQurIluvvRRS/ZL9MkWX9Ecbm8Xvldlm6R4vq6XYjYNGNtyL
mRys1HREUmU1Z1MkejDe1MdkJ/eFN2LKNGQtuu2aip9iu/SfRj0ffsliEb9t2eYHNmLbhxCL0/mQ
KIwrwjhNg2Ln62j1hqZcsCzhiZMBxkyUAyLCZokvFVy0Wwzdy9BmRfcAxfjDYCKSO3+NWgzI+iLR
h1PSBsjP+1Lr8dZIs2OfmOYe4Yzyd2V3/uvba3oZPjIq4G7imxUathUv7HBUblVncSDsXHxMZq9/
xFPeeQefcroRrVz9wJV7TDeVlsC294YjS+4GyzScSK3d7GAStT3beDZRanQCapxBvWZyt4py1z4Q
Vh14Y+YVjMSmxJ3l1pgLoQ2nhjLNFAq9Ee8W0yo+abFj3r09mdciCoJjKn9wn8np7e05jLuCPi6v
nW81zhRNvrBDRaE/km6pRbhhzU2oWbIPMz1uDzwf+odhnvJ3kqwhMjM9OIhWtfe5TPXvlLM06i9F
+TTGVfFDBAVw4jho37cYFj57blI+cjaMh7axyxsrdWXOCO9XyUzEbdAR2ARglqtSXy6DOtkYsp3I
xfN70tAJf+84uX97yq5sihWBuwKLCbCpB57ver3DJHI0pTr1pkFD1tHT0g/JgSmJ6BTs3Fxou9I2
EHf/+3HBGLMfwONCKFofiv8UOZ2WgrkIGNcwuJeHufYOTkcRxBd9eXJrXX2qtSq/sT/+IMA3F2gQ
BP9/SYOx29b1BpoQqV/Y6hTXvf7TzJyFG0+r3Swy6tF+7ED+/0jtoX8pmmVBojK7U3Pu/1pLLZR3
agTGwpyKwj/JaPV3XTql87vOVc17fN6xoG4B/n4uEyGb/STc9mFcjPppSDXtYzf04v1gJMPn0sqL
X6nrdWZodNpnN6U8QppvlPVhrqBVRm9P8+XDxKW4ts7Aq5OpbJVEfW9KCnvJx1OtBR6WrFVCm9m8
ZSVz+aqvUG5wTytkHGTNZjFjVw66Vfr5qSjVgRZ/A6th7D/Hg2Mea9oPNz7qcs+iUUaLCUQ3oCGE
G873DqexcQDbZycpkon3ZTpkumgA/BZFmAnjE/iBW0CUS4aMRxyB+P9anIVstG2YxDl+PLXrFacG
le4iQlW++realgVP9UpX8n6UKtXxCI/pYNkIQH+FUYXUvFmNsKgw/9Tknv6I/GunKqhBYOfhftOG
X7WYz6fCz8ERUjwfcKRT1HCgZa0l1r8/rOejbJraRoFvoT5zrfKA+3ey1OaM/CvOTya5AqA3qQ5j
IMsbp/VK5s8rRSMdWADrzTVx/nHlMpdNK7Ph1CvrS94aHb6MEoi5aycVBr/ZeLQGz7hv/XT+okvD
jZTSh7tel86pCPLgw1zgPfz2ebq8mdefRCYOBuoPAeT8JwV85eR5yXDKgSYBrzcdtIZ1uQ+K7pZB
wtWhgDwBkiHxx2HofKjE8t2sKurhlDbQLGviIYrdzQCDu9NvHKgru5vPojX8B9S7HqvzsarKMvu4
Iiy3yTd3FF7Fl4oOJ/4lU41ARIZArgiGPc0Qkz6ayvZaP06fut7N0bR12xsLf+3LzVXwjF+y1gfW
f/+ft6GPNaRSKoOcNVm0E+Qz9QHnt+4wIVZ946W9vB/pjANnBiuKnwqh0flQXUfSH88F56e3hpC/
1UdePd3aNZcXFrQIILC0Jdcwb1u3M/2sK4XBe54ovbgb2m4/usoOl4E0um8TdWj7pb+RSl7eyedj
bs7sKkSU5S0PLNIYw0/4NRLhyPIJ79PsXT6lxo33/Arwhe0Dy4CSDm8Brf/zmVRYKveNF8gTLBwU
U3CdrUMvMcv7pm+Sz6LqJ6oeyeTd9aNbPcrJq07IkneRPkh5i213ZQMBFKdOCsxrFVrYbCCv66Cj
LI48TR0G6FqxPKKxW+3dOZlvffaVDbRi0h3kMynRof10/tlDF6h68MVwElrrfcyh06dR33f4tXvd
4FKeldP42ruTnUWanMvPmuerz8iTIEeaWxSUoqnR6nI/k+3ga0tr45YZ2GXNmHXhuqLIRskfVsH5
D6xKb7LkQvHQjR3gFqmtP4x96j01I1rmpdUqckejuzOMoIscZSyvb1+Y1+ZnHZYbjFIieobnwxMW
VHgiNYoE3FG7WJTW3dxA9H17lGsLvlIroXPSrYVsuBllAV+mykCd3AUbhiZvRhyBCyOUUDZunKsr
Q4GIpgi/giShzmwWHCeFohKk+yenQIbVirNv9tx5O4eO141b+crUMRJZDKpR8OS2wozCi43Rpm94
GhfMFaqxUbsBF+8bo1zeEz6VCxJQ/gCwtr1sW0xvsIznkU2qpdlXpSb23WQbdOmG9MGqtO7GUl3e
hXzRKtqBfBl8gG2daaBAnzUZWagG+OnQyzkBblo3u3SaxwdrLN2XLtf0G4SAy0WDiYTmBcAQrqYL
CU8wdm0GPQuHV216HRoU2lqz/opDR3pjoIvTxv3HIOho8nWI6m9uwbqZ57koTQc7iE59E0NjoRsF
lCc0i177mBatyA9NWXjvM+RSHpNea29M78WXQutdywggEIEtXPQKWo3yKazx9tS3uR92ubXsOrO3
ooxo+sbOudifDGWuIAkLIBFjbr5V6FoAazxuT0MwFlE8eUa0jDjX/+XRpkVJPxSPDf5AjmszykiL
dgy0Kj15+uAeoMu9ePjM74ck/vj2QJcoFUZizagdrP1XtJbPLxFVYs0k7Cw+mTlQITzLE6/BR2xC
+qCe5rqKMOsuKJ4vcx4f/C7Nn7u5dj7msW2/BvFouyt+IPPAnZVeiQOHjP9xajWv5Mvas2GxI5Lx
t9n7uq3p0QKr4fjCyzr/yTmek6kd+9rDDAbjBzpUvYY1uJueEnsYn7DWS92o0Vt1w/TkcpNRngZN
y/llaLrU58O6wYg0SR2np8JyKpSSOhk1aYXpeJ0UN8BQvBL8z/6bs6+tTlhSFHW4duGibJZlEvGU
jPZiIfKbFT9SmBbPSzWRiZuxg/d2UBhFdj8vc/wgIEypCHjtUn7t1dK+GH1nas8Wujr2B5nG6TFP
tbIJdXN2q51jl86ICo7WWhRKAy2IMoQ+B/RUdW8IRa73/yJ5KZ5GJwP/oJeQDcNMm2cQiiWiYoAj
egx7Nd2L/SjNy0zfLY1q3MchqI0VqdGRiyGg3OQPgxPnz3HneVWUq1rgv+JmVnfokVtGr7he1G6K
x9Y5BXM/fw4Iqo2d1rrid6/M+cXuQSlHxkDK0w8zznaBMCZkj3Ax/F41StOPSYkECgcis7vIS2On
CJUhUxklpls4ESbW9f0odIGBUdzuODfWz9LOylXbI+8e8SqMzSguykZEMIKcCc1FPMoOCmoWLjZL
CmqlnJT/gGVo/JNGTOAcYndsUpJaiGtR0c+OuM8XDXRKSp3ofeWltNqIOdp+1zqL++SIdhnuA7y9
l8ixwVDs3VRmX/wa65F7YNiufpiNosGWspdD9WLLrOn3Gro8nzVdAknsUF/mk3Jd6jvdohPGnHd9
ymFLnJ8iGAUHDLYVegmFnRmh39d1y7tsJr8K2AR4P+GlgqaXtuAvKsph/FaUZZ/sVNDj0DNPjvbF
KnP/YC698bVFT2Q8zAU8e73TSu1QpGXxikFdf5hTxz/kc6knuxEF2g/MtP3dSHvzoZWtdzSDMdgr
aXTPwThWn8iT7UPQZ+VzNUwA6z0P8llT8fNQjvk8u6bqI8T32DqwapD8n+1/ETziotGX4ZuH9Nj3
xgOB3GFblB+weaYUWZuV/FaZbrIcNBQDR8riafKlTIbsF2XzKQjNjAtuVzVeB/FaNkXkIq8OLCrx
rSmazS6xMVItAWi3CFTUO7Pq/RL7Rsvtw3w0u3/btT4FR3j43XDA5Y66Uf1t8ZPkCw3Ymv84h2u0
t2oh0lDDhPtDH3RqP/VL+42OqvnDxqvwGxMW5zTmF+fVylK/2udmPQKHLUqr3IFKytwoaQ37pJYs
DqJUmOadMcdGjbZJN1Us1jiL0O4DmtrYNQzZczPC2gvb3NaHsPGha7X93Ny7XqMX+xLPgh9l0KzL
Xtf5BIuhk37oZlrLWtcg8KPC96v5KCDJgXKSevdDc9viS7cEQ70j7yNJmTWqnXcW3MsPhDxFF7Yz
mKGo7URPQ3fJyinKjGmd72mQ2bECamFGfuXHv9I8NYb9gpNyHBHvqE8Gl0mJU6xQ72PNrr45su2q
A7So+DVNl8qPYrCKwfsGcPD7IG7nk1laxhgmILRMbKuCyQ2rACfo0Hcwjdk7SWmdyCgRyuhFnL8b
iYwWGM4jXXFl16CYWlvln5MJZcqoRNMtfyCZ7dMsBBaNqIIzW/a+4RDKaDAKeczN3s0gUE3mS+cj
TR8NhTn8wonRkaiaJcj4xB0x0aHnk4K7QBvaaU/eVAw7o/GSVw6i1O8XGtXvezctuRNjpAzCWpby
gz2LedyVfFQQ9v3c21E7Cx8/mmRUh4YMKQmdNvPb/ZQ5KLU3EE/CGp/yae8N1tKGA9kqKs7Cj83Q
B6ft7mduR3S0h963w8lJDAXYK2s4BpLbN/SDDugjBOz449hkuRlmEkBQtExcsJG+lH69j0sLqHGS
IahWJrlhR4HmOj9jO/NfW14B8U6pTP0a2ULP9qItqB87dEAjYWXd+7yZjYqmVzq91zuvZk0Hy33N
GzW0O6Q/curU/8fZeS3HjWRb+1Um5h5z4M2JM3MBU4YWRVEkpRsEKZGwCaQFkHj6f5WmT4+EVrHO
z+gIqUWTBSSQbu+1v+Ubnd7aHJrZNNBBoa5pB9zMtWw0NOVGYWHlhQae3kS91T9NFl38tKkp/SIN
Gyp0hAOAQ+DQCopYwiQExTUo+Eb9RCG6FDFMTRKHNFQim89hrNY6RZVJzM9paS9llSg7giQ+gOvd
0xha0O8as6dQzXjMn/kE9epb0tXmnY9p9dKBRVmfSoRKbyCvdwkMEBByuRi0bbaYb1z25BfLsK8x
2pFeh4FHFxvVoOE70oG0lUAmh/Gu7LK4dcPKNmMTUYutqbHtSKpJWxhoYnIOQz/gsVQdrWQK29jO
j6EulHeMto7aYJ9tixijz3vF8k1zBHAXd2dh7uExumb6DoFVwzeqQLD01lURdWM/amSZRl2B8czD
YBlSbgrxhtS7j28ac0iPbrMQBNRq6SYst1A8XYUqQK7c82RrpNDiD+G2aQL4vgV6Nt6CQuPLdoP/
NoiJWCztF64UkqZdXeVVA4bmZirgJbTVvbU0R5cb9QokntlsmIoGLwH7UHo71I9hOSpHZgYZfAd7
nnHs7b9yz2zvauVOb5YhkMxYoMvQiVMb0CMEErQAVs70Wdnd8A11Fw18t3swBGLJ7HZDbCx36LvS
8TPLq3Sf2WRo6rSxKI57EXMNJzZB4ILWl87zrWuWtc4QiyisnYPDNQ6fHeNbOHdoTJHIUbB4RPzD
jelAAdO2lvbW8B3VpZ5Dgm9iaaKnBoCtr8O0MD+1kITqNxJVCfesjiCZIhRojAoZXVRCgvqeRbC1
2FBnREijNUroY7tGw4BWLaQwEjhHODJF4pbkqM5s7GSpoSy2BdNuouBMJZIJGskq8akDilbncccD
9ogGT47duzdQ6DTNgUMd06YMu0DQPV1jmVPisQJyAL+h0CMDaHCDihAsbbB9wlRIqcWg9KiQyE2W
goFBUDPM694Ujj0KPViUm4CIPkkZGZ+9TngspoawZmiCXLuJDcunbwocpEdThJ0DEbA/XdWehc6d
hTRumDLBV+8ibTxbrW3eWg6xptSZlS4Sx4bQxOdL+8nWNrAdQjlQAEeSLnaKhGT51o7cul+U2b4Y
Zh1GmcNh5RfLkA9vPiKrTjzgQNjFPGiRvYegGVYLFfxmX2tIdGC+Nta6jvtCsTKB3y6FGZrUJIOx
TOikvYeTSTIpBy+4M1jHTV6HqTgVpC5m8AI6BNFGbbdP/WgNnwzNVZkE3ZFXWQ6W8ULKDlKcbiz8
nSgC8UIaP/iiscjg/RcKWVK3Fj1LFPesAiNCcxqDVuWjSBHRLwRGQzW9ViMfyG5C6uwNlSMdXt5C
jvaO1xEsRDwdSR5bEPV+MsikM1gfoI3FrHuaBKSEDiCa+gH1rcQBgN2ig4vNTsfr2wgFB8idTbCf
G7JmHpcLVL8AyQLgH7kaK8d6Cg1tl9hSjN7e1EwGiddJ4743ZwbPAzl130gxwVt6MCMybDlOQnee
FKaT0K7HIljIACKhqYG5xa4D5+zgKls5iRJt9eTJYZIxXBYoj1sgBC+QJ22+9WqpgrQGruRLU4Xj
JfeaFrGxBaG9OEBBqpf34wSDg7mgXhuXgLl+DYVDDjOky0Y8z0ggJsIumZGIANvzRmsD7mEwC7R2
CL4aSePZs5u6oWjsrQ9rsZchALkkU6iS+NqqDtsiLL/FJRkHvz2wwsUcUIlFisREmeDXGfGHe10R
FX7t/Fq8DX0v68QqAGaEfBfymkR3YIzFAd7OGtih2nvgYxR8sWXQsV1VTDiKomLAWzK3a8WNaEId
grGLlRNKqkW8oCACAIpARhWqtaAtywMdGhB6jdQbYCbaVvd2WTcGdNFNc9cp+MnG7tjQEc/atO4R
a3e+K8BN6IbZQellQaVRFY64eHQOy/IXQOTxYAikjXVkiyHJuWZZtwYi9SbWl4u6mqqtWZTyAZFQ
69rlvMsnAh+beHIDBqepulyOVjTzDkEt+hy4zXh0e/YOHClTpAx7T5+RHf3QUqwPrRA7QKeLMzLi
XKtD60DGcan90blAKKFMytFTsJWdscIXssVe3rNKb8OLEHbprcu2TKIsoKNWuWkXHSXm3FgHpUZ1
xwI5XTRuzbelCZZoaOKYGy+MzxuGqED2IwDyX9/m/y5fh/zflyf+9T/49zcEonhdVnL1z3/d0tf+
k+Svr/L6mf7P8Vf//NFff/Ff1/U3PojhTa5/6pdfQvt/fH76LJ9/+UeG91Lqg3rl+u5VqE7++ABc
6fEn/6/f/Nvrj1buNX3959+/DQhuHVsr66H/+x/f2n//598B7fkpFnRs/49v3jwT/N7NwGX1t8uB
vz7/5bden4U8NmD+AzHsYwAd+UigAvE8p9cf37HdfyDRcCzzRlrw34iC/tjeP//uOv84pkJAVIKP
O7xmjgEyMajjt5zgH8BkAdqAslaEE/Dn3//37n95Tv95bn/rFckHwH8EGv4lQgLZJtiN2Jetoz/T
CPD9BHeruyggzQ65Z2tbhYt5Bl91qvVjIPenLBzEzKYpCmYc+sb7QuTxsNwtm5/6+Y87+b9c+Wp4
oH73SH8k5V3RN7cgtoapgJf0Bxs/Rq9+unAHYS9G7LE49Cgzooia7eHzfI7af6pXjl//ufFRdF5d
4MrFFNoxtAKX2FGcY/v+Gl/7zwM9hsJ+ajxCrRKF+LW8cw0Uf6rJGJ673ozSErHJ/cd6fpXwnPAJ
xrLgI+CAOl8OU7sJOrM4Ex881TmrWG1IoxZGqmFxWDq/TAvXfZiliTH3X6uX/+dX5lTfrJQOAuSb
RUMaeAjGwYxb3pqJZx0l/5V55r05Bk3/M3f/2ftrfZwc5nnpUVt6KAO6XHcTpTvuoSp09mp5O7fY
JPWWws4uOCdLOtFda9VoB7eaWXYkPDRK3Sxlh2q9AtzP9/vrVOOr4Qs2YN/3QJ8ezNL/anRjlwzc
e3y/7dUy95+uWo3fNuRUYYMxHgSzMsBLsmkZYujQbSzBy+eBLzGjCBDethBgGKjNcspdp74VQKjJ
Df4com8ISJ65Ufv4ob97bqvxzgZLuIsvxoMqWDzRabOUlwa5Q82gD9ma57zMkLzPiJyMRxcG4H7a
uMeQ7Ri7KMwrAtLJH3+xEeV39p4Ay1+NwQYyl8wY3pzibD3sqStdTR5myAsyV+N4cIwKdPAXHbLE
R4848yXiRBbiZIS0scEBmGMbQ9HExi456ObE7KOLtmVnEjg/cG2/67HVPANGdmNwW5ODSTRCL1E8
oedCIreWjx5aEnTCFD4V9FCUGwubdvTPoJMAZ/2G86RwcVaScocfbttNYaMw9JxbXHBilP8Qqvw0
AxIdtLWCPvvAyIjQLQ9AWIWWirnIljcUIQkzmfhgxxWlnywIj+IOHmAHFKM+jCG/EiZ7q2l0hdLN
p8ip72xtXGOH+jSL8jMKhl65Iqm2ZiTA7YRX+jK0UDGoeAlhgtjLwvkMvN1LS8x0KnyQ1K35KxtJ
VnUsjarqUhkaActihzzERbUsN76cP2FfcGGaxVap4NIAf6lC6vLYY7VVpFAb3IhRbRfXOjSG+IoM
yXVPLTN2bLaLRr6t6u5Q+5GKmRFuvK5GQLJ7mIxpg9rzDKeOClWTbGN38wVqbi8Ce9iKkeFUPt44
Vn/XdRTpMJQmaFXkmvkfnAVXc7gFrThDAIXl9ogFrppn2GZqVcHtzSbXpujd2wqBl7hQ52ofTk1U
64l9XrD06wb3wOnGrvmmYSR7f5460fQ6T9VMdu1GQCjk7oQXYpGoWEYE7mNtr1JvCL+2IaIaLGfM
BozCL27CsL57v+0To2Ct8x9RoNvQwGM5qsUFONGIfx4axF1vG+ZH/3/VXn/O4WvRptM7OnARLs6R
Xz0ot7tozPZM8u5Uv69mZFQpWJFgAcsN5KPjpRvuVAP+7Mc65/ihP00RBiqbjMYpRT5G4ZQYHo7+
lmjNbQtAyAffm9X8OINBSZlv8VwaOgfrc45tH0WH71//qc6xf71+BblSP5YLz6cA600Eq40dAvvV
9mOtr4bvHMIVFukAkXdz9yVYUOXll68fa3o1UAmYDLVZKZ5bEdTyhV5y13TomTXp970CZc2vvQIm
bwfNMKadrjiG6nHlcLIIPjRW/yIPahyjH9xIsrydo29LByzCUJtn9kKnLny1z+psrhuUicicCJiN
8ommwmLnCgJONb7aZzm9Pso40DjIqhsqkG+dCnFOw3aq8dUoLbyZq9YJMcugEmg3onIEmQfenXmg
xwf31z0GvGZ+faBkJK031ULmkXJV7C3DZuzaT6xtLq1ueZvc+qKX3Qh34b48Y9x56n5Wo1b4yHea
sPrKbdq+4X1KnGO98EfefRTn/3o30RCULcRYPLc5xWwPMXwMdMwZNceJ/RjcI39tXdo16jqpQfNR
Bv0zbHmMLwsKKxF0K8JsYbO5afGaJV3P7Buo/KCDRnYN4TnPusOWgd32o1dslkCrzzP8o246iGrj
nrZBakCQF6tOT1dcq++tL5A7Ga1zkbhTHb6aEGQLbeFsmDKnYfhazib0duM5X6nfH8b+4lRQKFLw
SBI8zKA1dgRZsFg5wYPpjpk/dfxKkQoFZtQU+w894DVYdZETiXqDyXwGtNriSI1BclF97O1Ze8WB
51r0HPVkudYg+hgc+hJQ0uszrR/H629GWriaJCzHYEuntMy9sKpT6F7JpTtJkgplWR9a0CHy/fUF
VY0noPNueV4ZA04Ms+9mgd8vZ6aKE+/R2tsXORwIleZQ5IEEwbv0xHdfl+cOOyuB8v/ucxAo+/Xa
AQfQpAYuOwdBFa5X8Gu4lFP9LYCvX+wwuhyTDsY+DKv2Wgs7AgrGYVlXBdEH7241dQwBUjOOz3m+
EHE3UH4JFv/bx17a1bwxAGvCoRqROfRl36jpfjfF+P39pn/ABX73Vq0G91RAwlOENc+bYVZ71KH7
cQOJAs6rhl1DKFCOKWScbto2wSM4oS5UMZA9tZisLgwgaxK/6vptBL/5DJ4y6lNAeuOa1GGBShEy
4HSjkTwsCpJQIrEcFy3fLtArZT01oy2UPfcMaaDUWiZYupPQzkYDac0qrDzoJIoyGS1JdrITIo3m
ydmEAMglrsnYIdQehVmO7mIJO+4bI3L72EFWPSX2Ej61kTHg5FdUG0e39qdBz/KpaCd9YTGPptMx
caVD85vScD4zJ2BXdCuQxZpAoUNqwdxOQBQFUOxkE2qY44WD9VHP48tcGyxhBPXm73f+iQGxFpUL
kF+1ngeWSzK3qdbtEhvynG/riYV5XQPnVzSEamSk+VwCoKBrsO5qs39F/RNiDmHflXFDAdixGpw8
UH17Dnx+YpZa2wKMkB+J0vRpjqm82osCcCsjImw/I+H+sV5bnchsqGhapGRoXvDiyiBWCMkUt848
kuNk+pvhEKy2ea0Na+LRdGmOUDykdRGfEmTVkO6rDL23tNF+bB1a42TmpSUUwDaRC8pugar9avbD
/fv9c+oJrCbxGSJF4I4mlk/QFX0JuUPuehMFbBAcmun7H3HqxV3NdfD/aqH/0zQ3K/MKCKnvTRue
2WefuvrVXMeRIm2mEnsk3tX2pVTUjrXyzWsPh+Mzz/jUR6ymPAVDjMDU0s/t2oyuqDDGnRNwCBN1
OH8oQv4XIboyVKC5tv3cpxb0wsBhNNE5xvSJzl+XRS6Bz+qRom2j4wqaSH5Nxcci+6ic/XURbfWk
Sh/Zr7zpEu5t4UX2oRfGX+1dALAxtOe2ft6Nck+i6bl0oo/tWdZFQPY8+4wL04dSMzKSAAK6uJnE
uVKjU519/PpPUQgeGUuh4VCas8oyU3iEIKtunXO+ONX4asviwEOeeR3xc88YmpR38qbQEAu93+XH
R/abmWxNE+Izk7YS1M+ZicrlCULnpIx4vVORxRPwEUD8CSYjff/DTgyptS0QSH48QPWml8O0YE7g
NAbpXsiNG3+c+837H3Gqs1ajFij61j4Cq/KjKHny2YNhR68fato7LqE/PeSynrRNucZDBmUDSg9h
wZoQwrGPtb5ar0IfcHuQbHHhGpX3cNb7NFbWx5aRdd13WwGr4dQ+zwHdjVHMVCFi7j69f90/LLp+
8watFflHE6iqAZ8kn5urXgZbM2yTbt7Y/X0BW1VBr+faS01rO5NX23npnEcTpDlYKQbAGh3/xS4g
NtwsxRnC94982e+u5/jy/fSY3GoedAtKax4WYP3McxLOXWqxNtaoTgZCEIkKV90GDBi/8Qb0sGQo
MD8ydzszBJuPSQwGYtL7nXPibVzbukxNA79KvxtybA42QwddnwZV4IONr+aF3pU1xVFyyIvQuw4G
EAZs49xMfCKNBjzwr70IoKg/QbVG8lDJ6ZtXNWpPaPmM4Hy9oYuDGCjz9H6u6UtVjPeuRR9ob4Z3
s14gtfIgBIbKC0rytqwzaDSh7oInV+pQe7odLbc8DAI/J2QY7IaBfqmFOaKuwP6KZMO1w9i5ev1T
3b/aJcxI/nuq4H1umNWbbVcM0rXxHNH4xB5wXca7kMFnpmWRnM3dNWDyUETgYAcAK3m2y+ljI3dd
9j0hg1SP09TlQTk/K1W++NPDh17NNRxlCcTgMGMkOapdMhI1eVNALvx+2/aJiX7NsQHiemHVMne5
Qs5yX82L9Yk6Q3NtGwtEqV1d7iMiUOQRhYynsjTmmx6K0LtFoQRYQLa8mVrgu2F05L9U9TBehU5v
bsoaoUOJkyC0ENY9ZHP2ppDT6wxeDgPla/KhFMWphdQfy8i77mo7UgJLJFU/ovOlFXO72uJE8bHZ
fl1nWS9LD0Pjss0xirZ+0D94sjszIZ946deeNuCJ4uTayTZvAaWIaPRk+Wem1lMtryYcc5qtwFRD
k5fcKzNX+DyrDLF9/5051fhqwvECeJ0Hy1TnRE0ks0pmwfyCnRusP8oQf7MqrMsTUbrq0cWa0XyA
aiZAVoIJwbFDr/ZIuYMUHmPxRcXa87FKoKxfYeOxJW6Ek/3+mDZprQW8NQ/1UhPiBw8gcm88Msdl
VMXFVMEs5RPGKYSa922B2AB9hLABe+QYpnqfipFlAtFJfJIMnyZ81ZObf3+sVQYfiyqtwWYTTBYa
y+26fF7Ml3bA1Goa5wbziQezJlEjG201Tju0OYcz1yTmzVCfIzWdanq156mjtgSGqm/zgpVXgy1u
qfrYvOmsTihOOTVVu5DjvImQDzyesnLuPn/oTV2rOTtMMJX2fJJ7/r5wc8jPP9buauMygFhtTf7c
5s7Y2WkEWdmeorzgYxvjdaV6W7Q9wYETrQ/suizUE+Jyjx+78NW80A+MtKhAJLm5tF5SqpZuja49
hxU69ZKsJobKG0J/Hu02XyJA7MTQ3rhwiUg/dumrHQIdbB8lYKoBHaZ8tPxKJGI+C6A4deWrs0ix
TKEzLXOfa9qDhstjqIOHjz3OtWEPCuCgf8OuNreaSGTjhJIqEhX27kPdstaSLog6lb5Vk9xl7iNp
+pee4qj/ftvAS//+zLkmvRYlbVvl93VuAi2KifgKw97zHzDXeizcmyi6q8lezPAhnNJ5kVklH33E
YlFmkWhot7WLIzYxDuW4ZI5ytkc6+CS+O+09WugQGHY678pGK74cMVuD0+YDcEj03rGu6pLAzQgv
6fA44PTpY253WjOWqFbgS44JnPbeblD70dwcp2oRoNDPbLb4yoLXAujRPdYP5lT73v86D0OQcHmN
b9pw2eSQPslQv4TFdzP8bBUWyE+3OOxeYTFwlvA7n/fAxKWY/Q08rHBAUWFTHZeFQbHYqtwtPh0K
709eiZpi3EhN7xqyb3E/RvVaAFVHom9CeT8+B01aiAUbBSRqzTV+DJSFDNfhwVoFgIFj//3oRhR8
mNzZShf7l3lPj64q4w3urSle1Ug36BCsZqNJL4rOTYG5S0lQAEvPLqS5iVBCgJs9rnEayAIydreD
pS4RMXgsIigt6aPt7dupvFI41likzkrbf8Q1lIivoIJ4Z1tPXNgw0/W+1C65LHqZEQZ0qlllS2mh
VuPa9q/gwhRXZQmgLGjrAtwA08rmBTh6rnbHLgR/N8GhTJkbxf0UVy7lFyj0Y3PSl70p0q6CfJCm
Ld0f79FWT2HrXyMIEJuLmbIPBhV+HJJ+OlJWKEeZjgVJuWhKVMUV3tdS+GeGw4kAzI8t9E9tl5UY
iUlxjIC4/z6Q9oQMlJIorMWjrHklkxq+TWc+68SEZB+//tNnhQP3OfjYTd5W5dXoDZ9h/3Om1uFU
06s1gLWo7etRRpP7qnL34VCAfDAH0wcvfLUGUDVHsCPFURcZmycyzdetJGdisCu+2J8ZwTVSgiFp
7XmTU+cwO4XCDUadfLrAAKuUl+H9P+54RHuY8OqN1a5arBtLnjmCnXr0q/WhmyXsqpqiyUOne0PO
y8iLSNB74oftm1N70U0IRtCZzcWp21zrmbkuXB9lp3UOkA27nEDZOPQCAOy+qBH+UMZ83YdNnZTg
ciZuoaIFYxIenNQRYdJj4O9rEGjOLC8nbnwtdQ58p0NVEulzE6yXa9RDdDeo7O2eapCIMWvqMlMN
XCreX29OvJk/QB8/v/St4fqLbvrcm6dn1oVPRJfP7zd9YiFbO+Z2KFYmHCKWHERMD/NzUKIsfgQ6
Qjr1HuD0aGdEnU7hUTB87Ai2BigFs4VC6rntcrtH2RIELsg2oqT1/ds51VPr6QEYGeIhWZq30/Cl
7+kzjEHOuKmdano1PTgVF0YI/nfOWv1g+eNXxDvPvEynml7NDVoZrWxQzJmjEvmhEM0j4965MNip
tlfbw6ERHNxGq8uj0Xws2mjTMXlmA7cimvw576xhjRb4JKqL3DrngU0uZm0CReIR915oHWRVY9eg
NMOhZM4Gg9lZN+lD4AaoYos80qSVqq3tMAD53jWoJzQ0G7NpHuqsBpMWSAdt7ThB0a87lv6mxU2k
k231bVoVrDhzA6eO1Gs9LRd6RLl2VOUKqIbWazc9ZpIGufIerKG5P2A/oyGowF+mICAKI5+Ardbk
P4LSBsOY/LijWlBIhFVdLLnd3lNy0cwG7qjd4ms4VEufZG1AMuzWKu6iLrHKxrBIjrut2vlK2jsl
RnDskJMX7k6O3031NKoz68KJR28ex/xP04ZPApN6De4OG99ab61zgwwViceEwW9iEWtBL48GPiE6
2uSdRatPuqZqg+Dp8hk+LOFurGFRBk4uz1qLmJk1deW2N2wDanLYRG2t0JwSyK0L7HB4n8DrAKYD
kFmQB3giIF5hCLeMe2GhsF9M/GbiNYLeg+/HY9CMW+fIrEVibbyZB6+9ggmhhdoMT+760QbXgPoS
boB0ai8n2QNJUhL7wuQUOxHR9OOmguYQT8g1PodDdGd2ZgqThdtKcmyiZwdOTx4EGRIGfag1Rg1t
UIGXkRR9MMR9P9K0r2vnyqgiBzt5PWxMRZzPLlg+G233beZ0Rv1mqKl5DqPJfx2Hkb5WtBG3izO0
cd1GbRYtuAhIuL2YKUs9An1fZhghsOYFPxDB5RAWS81sXhUQ8W98Ond7pzHCFKYzB5CeXprK0Vlh
GUbi+R3fgRIzX0BnF7Ckt5srFBOV25ax5zrkY0yn0b0OXfIKQH/5UC3Vl2ig3SMjrnfp2qLYTq4r
4E1LSWKSBsKPHoSB297s5HaSs9ppX/lpB4FKslh1cAE/BSeFtgI71WkBRWGoH7qa05vGoID+dAV7
wJkIpPQopP6zyyz3tpH8gOU6kUbl7jRzywxt97FlSg3uDAwvG4ms9DSIKWno0IKuHpS3RSvq25qO
Dg7h0oCZQfN1mil4grDByjSJlt1ItJ1ywxoTEI3EJwMuOYeFum8QDrnb0C77WzQLpQc3PitAIwEJ
mqESHEuFrkJB+l4vdQGXhMY3XhoZ2amDQtq0FLXcORYDIHsB36EmgZ2Kshp3Zdtb+wYOAH06g1Yd
21KXe7Pvgq3vkPmLOXlOCqBBtG/62dxKsKXiTqOEfxzqKDO57+VGqPqXqi+BQhYQBG0GRZuLwm/K
GPpu7MoCre+7Hk58sWnAoyJ2Iu0yeDmEIuaYWyEfo36iZAQFkkARc6KsAPimKILhLQrHm+Uqwhp6
gMNJ+Sr9YsjGonNe3BImATgXFsNLOyr4hxgezwB2NbdDYYepjgx2A/ipA7SI6TwSTzhtAntB+dx0
TrAHmq/MBMzEkqYyvRqHklG8AeuHN3Qw24sQ9XbPNYdriAtIBTSSrUau2Gi3CqSZzeiXTVI7Rpch
guuD/EJRkjyqWYK0Iuie94N6LjzuXdAp6OF32tEZI0K6F1Mw7Ec+4sCrcKRyGEwb7CcPXMnIrvac
T1UKv+5px+pgQalMFB10V/UXfbQ4X4RZO9cAkMANy9JRfaEwMLH17Mo9YDjyAJBnlJVYTbYmsGIs
a2RAHqyxd648w+XboR5dZMw6HcRR0DmvXhsSP2kcU20gMBGXXCFcg8Bpbd1UVdQWu9GC0xxO1XML
awRvMRAlbax9qOz+NmRmG2U2qP6x8jzyMPVesyWoqPksxegKVG8x2BFGFZxUwMiG3dHAalTQLHBi
2S8VKtFjxsnySUcYODOblu8CSG+ciDuq/VR6s6k3QzOgCCEMiQXxa2hg+QEuSxwcn5YKOvBZfoMj
MBAn2ESoBxW1CGq1fHoDDgCTR6OsGWoz21GHcBF+NsJaasm6qBOpctlkIDvRO/FcwEJuqhaUDgL+
fcNsMm4XOTiZR+H6GbuBIOlS2v1FU9sLcha4m76C/TcXDo0tWIRmXFfOFVnEEc5vGRkZ4EoaDwCO
ZIs7GKkfzGUW9ZM6mAgQpnPjm5mQULW14wSKEsw0EMPmUGXA6fW1kXJ5FtDGAcqwFDFwOXBlY0kx
gAew9Fd0sgdU8i8QlfV44ecY8IRg1whlp4EBGxftR0NS1N7kwsbBByvcRi7tJRwZKpkm08ud0vKX
GFOFm6K2ALV0VNobxxOABpRjl82AusKTUbkZHJg8eItVS2KNJfavYrIT4GG6OKyjiqduI6R/Y4nB
Tjz871c5SfU4qWW6KiHF3bEAVjqZhPPvp5FFxaGS9YioCYgasUe7MAUCpzJggYGqLKAqzDkmDXI2
1GAedGWdjAHgsZ7hYi1fNAkQvOgtdiNDVmCrXpILd577vVPNiCBYfZCwAeMIqBA4s8Lq8dbXtZjj
1h+wvdHIy/eFXV5UYCNtW3t0M4Am+s+wz+h3gJDUN2AFkbem8lGmBzoLmGPYt9TCucVdOUkFb9XX
otD6MELknEgajYBvuOFm0aPx6ErL2E+KOl8UsTq8XaqEX16NuQ1E0LhsTBDGmm8mCW6rhrhJIyzn
0A3uErt6ZKh/VdOm7opPk40FgLigPoSiX4A285rUD8EhcoNZpUp5z4ur3dgmuKDQnrtN1yOHEVbG
kqKAk1xDJidvBZkEgG/YVo6jE2CMLthzWYRknQNigYPSCUBXKi/jDvZ2rDVsGC5ColnJwktUECQG
dq2xJvh66TzT/si7JQkQDgQcfUUP2M98g+OkGTfe4OPnIuMalfN8T6COTQGEAlyNz9C62JuIdXtd
8XpL+PGOSllueGVZ27Ac6RcT4PVt6MrghhvFuIFvsnk3+R3c0KRqs9YtYOnjmK0DcyDV4/N5ize0
N+k93N7hrTQIq8M+Sxn1LnACu0qZGs09HOl7CDk1EETKn2AEEfkb7YRf+KjAHDDKrdZ2kXVDi2UM
e/fMIbWRdk4IR0I6k4sWcAscnoO5yGx7lpsAWCxUyAFxkg22F23GvnwFukMnZVB34KjBc6FOamJ0
BJWTNb/3gYzCZEXctLKiIjEpsNoiGvQWkxFieK4wtxwIw6Q51mbWlrFcONYYhAmFY+gGFpXRfuyY
cwXt2p1bd2Hs1oDeLK4BXDoKmKF0YK/Hne0NCnUB+irsCYbIgSy9OHRxkhjsUqaigv2UYQJsVXvU
2xpO4e5pX02gYWNME9X0McFKckGASIyL3jcuOyN6qpbG3/e1a1wROn0uzdFOTKh99yOznC8gOJUp
PEbeuB6DXSuHhwB2oLGLjRxCpy30IXzxjM+u0RjPiICaCacAEfXYzj0SXTewg4jSpoIrjBeqL2D1
IU/sWv1NbXjWLhxY8dlXE79asHymx/rOqNefMJlMqTTm8TNbzOpbWLftXnvzsrcZ7D6cELM2RuwQ
z0E4Y3CIqN7+P+bOZLl1Jbuiv+IfgANI9FMCICmS6ntNELrSFZDoE02i+XovVTnCdnnkmSNqUu/d
+0Iigcxz9tlnL7sawkMjh5qQjtrId8Zii0tDdtReNX6WLLZmUzjsxyi0rcdtmygUQ3Zju8H3Lm3t
Z2BNvBL9sbFPBbVJsxv7JthRPix/w7oSfjQPK/zatCE0YGc4S8qyGpvknVPNJAOZIT2UQVDUNLvV
jRrEcPHUQvWbWXq624IleGr7fpp2mZD2F+lb1t7TfUZ6XndLzSieCq1fNFi4aMb2H69bZsZwvuqH
omypNPCLJMVsh7c9BOS/plPOpyyUP6SzmIndSfG8ea2hd6y2ExGZCeuYe2QA+17hX1eEWEYqNVHe
wV6sl1TRUkRNlavfO1sRw0a2DmdlygdjNLFJJqJBQpvfvJfNuOnIK8sSuLgsOQtL9qmLMNhPcrhZ
Veaft7WVH47XFgeWnL3dVtdV7JM6dFyC+gcNn/5mGnJg76k4T2yY7JfRM+M0bf5Wrj9G2DCWmA8s
v1mJZKLAp+LrhO5xnVrrvofqESnPDlmAKPudY3nVkSxTjkUnd5jazhMc12n7ytNtXaM2AFq0QsqV
SemOHKMQDfp92JuE+EBTkhsDbzL38+6tNtPgUjQW1SFFDKu55VerNNFYa6sSUWYtT5S54eSCq8lm
eWNSXfShOM85gNUiqLsk+93tbQkjSwxZ/nXM2bu37X5NJgTa/dL4aoQRZ9RP5J/VrEDUKOv83N/g
XzXk1szYkV3m75e+8w4kRdRXqvJD6t2p2RPRis19nLt35bX2R0dWZWT7mxlxfcJuTeVyZLduiA1A
dgey74bLLK3sWOituZ4Wqz32owYila4DIVILwApvCm8mbTvPPZFVF3fsQd5hBSDsikcqY6FiF+Qc
b+aoKpqBPE/aluumIHeKU6rNbsqJnKtApkHE1MG/8uyueYFj81s3eObF5EdIqoGIvFVSEXsrJKql
qfobK89GOlhmZ8oZxgSEFgFgPSAoqoHykYw34uc6y79ihSaXfHdG+EpoF33sopv3ehgdG5Z0FryQ
EjUWu2W12PF2zfG6T+ft9jebLqo63/nZ0BXIj817OLT2kg5PejXJdDQX7ztLS+vYCr+PSs90cJL5
OdaEfNlL13trwblH2iR/wgmNHwfc6R6Ag70XS+pwpob+FCu2pp/CjFuPPLcagv3kndfWBBZPHtF5
Jl/0yK+37cH0/g6JRu9kNha2lq4RfwAPvPYNK189HQPtTWHdztsQEhfkNOPRJewJi8GnW7qa1Mq5
yhO1hd8AhGVSWzkRTcKajsPAjT12HR/UNJg3dMIbNnhWKsteufu15IQKpmG91ROn29qBd5iLbH2g
lQofVmEA4C3yJZmMWcbQRr2IrQcvJgJyYwq1CTKLfDYwnKC9hqHnnlwxhcSFN+aVATwlsQ3Zn1rS
+nYEybmPVUBLzylEk7camvxknr6HDoBZkrLggONH+7wJnv3YEENv7mg5zcjuWzbWBLSmAFPefiT+
aa9THisR2uqlWBZ8Gxzk5LbJnyxbx0iPHSmPc2DFbClVewu6zaFoJn1otWclc8FmcCOWgsS+pbvR
opdE0g3dT96m8q0qZXbmovSfWzWWV4Yrftt15ezAqVHBZ2kaOUZP97hN7VUugvWmJZEwsqvNOQDb
WW8Igl8Oi6m3I7WBiq0AG2S6jWvUTdCwWTWa75nR8uG3uXEkznf7Jvjfiw345r85e9udXBn/6Kb+
Iq/RuPcqbSRd33rPAel6x47y+6xQf3fBRjOx1OkKgXGj6rADuScPjqKeKMenuquy661y0nvdN32s
QWNeasoTqvwql8CtLPuBZLZ07+BvusrU1rMO6OpndprpKug0rrSj+8RT8xsp1qzVDQ1iU+8HDCr9
4ThyQe0MchnOKSOFHWxZ/8abmbBOqgmuwa00l3FxZxZuwnWiyMz0cbWwHDS1M/BcNM0BcosgXUzL
N1HzMTW+69+hfjhkG0wfqXTY7eu8+h3A+bBv+vqh186t0Gt4WNYcFNwoSRxlHW/nt7O483J11wa1
6e1cY3FOZE6DEwBfTVDx4hs5UYbBi9f+hpH78i2YYPCYxRib4/aXDuytytP3cqjqn6DOZNRPBL35
ED+nZRLrzoM1H1Xe8mESHnsVsAaelGoFNS7qIBq5556YRmfxiJCzH2RXJm2+aJaCtLysrsEaksGr
nHmjSnjZP1eRl2RNY5Dg9vub+r5AKqvmxBrpYyd7kCeErvsSFx5aydYksvR73tXRW3YVVVEy5URZ
ENvnPvWiFyeC3sC3N/NxXdT0YG3Lbzrxn86kHyX8tjuUznpHe+Qfabx15P/GE01V+1rk2a0DDjty
+mGmO/OWV9Lx/O9yQAPjneuCh5LJ81kUhnjIHcl+pT3VL32fOXfp2Jskwypi+7q+SPKsx+UOgP6E
cGLdSJcGuTX9FO9R+DZM242dO+fUYY4fpFUblws50mXrrec0L2U8E9PyXCM3XJuUpt8FOc9xZhBc
pcc13I05jNe2eOYzk3HldN8VCZ3ISeGUzDUcjbUlNnkMHinI7sgSoG22xCegwKexboorzLw+Cbhz
QxqpG9Dmplw1y4wKsdrw2rjBeVmua86XdC6aZJu36qofeD9JpvOL60kaw8Vgpwe9oVnuxipYP8Bm
/BYZvQVgSq5RuvSxat09vJhLOBXOrmwM/1ToFBKt7a67bVq9PeWTmWS5ROwOp/wFkmdsFsGFmF07
GUfvzXPdZ5Lnlxebx/Uorba/eHXuPSH1y73R5OPBG6XYAYsJ+DrdOJ2mQ0tK8/eUTZbc9f7c8hia
7Sn3KsJKm9E8Oq0N98gPQISu3pKR0If9ZOcC44rmzr43bIPo0CBI7IYQOYOAlJNhDyQO0M/HbS2z
PQJWF5t56BzrviOXpK/dvRP8pjaqOk8q6qDYMww/bkZnjSy11K8qD73TJJj3TrkboxMXN5sYyN/2
C5oGMzuZ3RC3/ZBzj1rzvmEb7zIVpXG/wY98BvZg7fimw3MgiIyfQrKWKVlv/cCiU3RdXq+gJg+s
oYOkGvgioxFlu3WGiAr/lnPLixWX57XaHPhf7cW3pHXpMoW5giD6Hb24cZva6yfgNmJ2O4oU1zd1
1P6G4hpOqakAti/vV4XC7ffo91MYdSPZw34ABJi5kiRuo/+yevVm5L+2RFPe6AWrH+OODZXUul+q
+iygl0ZolC9b7RPb0oU70g4vamZZSAzTpe/7Iup5TMhCFheys0H7hnpISm192b8gQiDB9HsFBaMm
SbGZPjRqik0Nai3pveOGNO1bvR7Nupevno9+XagmvwUcQTDP2oozoXJuNAIAiuCGsInW5Sd/Eydv
YKYrrIOy3YOF6ulb6jlXIrgjAZ+8ZWEGJxWOWWQI+rzFoOMTBlGIOjDj0vOmvemFVzJvlyTPBadt
ydNsuvNwj8G0+LKmced05jNPBFegIWWUuqO/s4R5nEdSssisodY7erq6bGb2OdjpSVXtjaq9gvT1
5Sy3+4EQZN9cDjKXZNT6M24P18jiwPX6veOIoxJbHflGSMRh81v3vWEPfrRlE8Z65aRf6we9pacg
MMqjn4cdKsSEHlJuibLD88gFN47BfsUbnDWbTjae+V1e97dFZ196oxEnv56eGZ7eka1zttLlfhj4
9huHrFmrdJ2orrb5qPV8l2GF2pHAO8WrK5u7sgzb/bxs+pFYVhRxub1ljej20vjsu+IT9l9345B2
EHlwhfmhZvZGV1/uwbV6f9x6I2tZ62OeE0YvCx6VnDKN7FLI1S/TVDxVzLz60X+unCZWQ0bdajTv
fqn+ZkOFk5rLAoA9iNwuvUguesOX1rXRZA+MWKKt3u5Fb9ZXQvR1PAqGaZsiIzKo85fFmH4KbR9t
D/drFy40QP0DckF5KLw5iIOtyXfZoi/0dJdqNkfykK3jgg82Kss0j/whLK/zxTRu/Jwf35pJDC3M
s8LJzNFDRqjb5OHjNhKIP0k+M4v5w5KS27GNxJEr5SZEGz2609pEk0yJjQrrOOxRkua8O8oywx0r
CBFvyqbaNbB0XlUwrImTp6QbDPmlVOYRevMbW1VmMluUSdR403HJhjDSVYr6tC7XXYd511r+9M54
pJA0doJGfquKLw8u02kbgV55QX8MlubQdPK9UPJCf352V+7+lHTup9Syz8r/dl3x2pr9yTazuF9u
KQ3iUiKGeGEpz0Ux4gpGmqevmc15i7xmkK+N13wNM8dFaJX73pZvM0mzZ2cJ9CkY0fwIgLWva9E+
oOW6OyzrTyUK+66ft9Mw9kS8G6xBG9DjI+HP71Jwuih7vC6JOK/ckUD19jS02TvaZ7uT4WfYtAhg
ELGxzatdb9UXU9FS94R5X+W9gOZgX5dpnwFRZrlFT+JWGNjts94i0J5U2ys1sasRbq91aA47Z+4O
K8aWhlyraGKWFvlOp3jOhHPatmyfZY+Empwt486a6WuX4IPj/jq1/84D3F1s1VR70zZeL36F+lot
fzMnnA454Ze71TF+Sts4AshRV+yoXNHyNFc4vQpGLVP1Z07byjhpaw3cA+sxBUL2lvl9jC+sYqJd
uSWFvD0BzqqeOyNcuVcCO+PI9JcQL5vffwxi/h4MRlNMOe37XOjn9PdV9UIiiScXIGBrdQ7FiqFx
9nQhAq1O5d+SBXZDTTdrT4teKyoI2v3yCX3/r1EZ3dFgq1RBVI+rsrs3F9pfQcgyCf/eLjdNNwEV
/4407sWis36GKnwgCPrOagiHy/JqjBA1VWKnbX1Q6R9JTPVqTG1sLP2A/Fi+rpYMIliy1014wT9u
kuWrk3LgnTXglRBQ7j4YjLh01f2dqP9MQcYZ+d6KSrbBI7eaTH5MZ29gWTdGuOva9c7VZEZtRnO1
zXnFik591nxEep0i35TncjLP/swfZbtXH4vKfPy9zoRazhPQ19vFWx5YlUlyezz4zvTqh9LfNcT+
fpP0eTChmJUpjRAz8a+stmCqz+vfohx2Zu0iSAPviPqBhbWVKDSjugv67MGEFr7r7MZnKLmQXZ3u
ddAWyZoWx7ozUuJ8mvzalaI4hGJ8mYfej8CwXDPjJKN6YUxia4JNUgpq1Jk/bYUZbuJu3ZhaTFkf
oEUX70hdaGNeXpKMx6BtmlQ8EI7utRq6m5evnD31o7GUT6Zr8/kMN7aLQSLtPkaez2hQ4xOpy26S
E/HMtun2oazwTyXLDxEOf5gxbokRiC6ymqWJuWC8yCjax2kTl8L8thwoX0PuFkcHV/Vlmstqt0E4
jYwmdJ4XivXEHvKTRTpe3AQMNQrDVg+rct24G9tjLUdap1xqRs/o4mnB2MiwVPUtl94lqtp87bQx
xkaB6KDWuiZvGnOasrmgfNF0D1NO45SNqU8vufavdIEPKSlSh7IjY50cFtKbm9U5BqnRR9LXXQSv
qTx6k35xW2O4Af+SJltgYUV1m3Evl3J5rBwFPEIXCMNOPjwGPlJcnmfzNZM/LyFi33v0J+3fd+30
rnJnpf4ILAIPwILfLe2YXtPaOI9wJ8wnbgL7wScZnOSm5T5lWEDiTw9URUyUKF7uv5mbVge/Hho+
a87y1JztB9U1c/KPUjVUZWbHbPpMl44r8ALzETfhsLZP9to6iesWD20wEZ1CIC2J3n0Tb9YU3s/e
FpyFajhJSKKCPyM/WWVtDjVFcuRtM1EGFmMsHAjiwGRhZfTsZsdN1U+rkqSaW7a+r3pXUR025S6c
yOvLW8RvmObGaAzXmtLg7HW+jCC8e8fWSMu4tKaULSTCpLe53W8WT++a/0Jtejt748TOmMcOH/NG
9uauHRmpECXfxq7bisT0MnW2ys65AsEhEjnVK0CgDmquGKKmEOEN4d8CJTCdWDphde4pt5zmIsQm
ySchldIv13sx+bgASpOFO9sqSGl0Cy7KlMy8qrBvMSYs9zl8C9w35o898n1BbbGfHLsh/98YGTz2
0xYvtfGqFmYD81j1dBMM6ecwffQ9B9lOc3B2Ea+HDdJnKtYYfcF4JjUDYWlhx5kHCH6BP7jVcRKT
OloazQB10XMJTQ+285LzIerV7a+ydOZJxiaTEZDPFR8PgyOfmnJYT61rdHE1u/Pd7P9KDs7sR0Na
NRRShnyZJ5Ixt3UI78U8P6EumEAgts3hPE+n46ZleLNsQXYR41jv06XCTzDP/UFLtd0HYhaKwo2c
rM6W6fUyLsWVt0j7E1bWFm/wjy+yEJjzR4dJVuf8Xgpunh+Iq/aikhnbgamvzXfW1c5ZOqlEhoVl
omav/k4Hh2ggXVsUiPhIBA7xzUz/zHDdrrwQ3PGohu1qFpNzIU56cwkGLOqvmdfqlj/cOcBvzO3F
0yPpTdXYXq/eYD747Vh9OKWwT8vc0J3maffqBDOcJpAleGDSel8wyYuwd3FXoJg6sdzW/BrlM4uW
LBM3TdCHO9c2axRkDzFVsgF7Ec2yHJiC5UknfdbnymG46qcKOW/VwYEptP3a16Z1p/lSrgQR5Oee
6uappJJ/CFXRf2fwp3w256Udm7U5/g7b8ONbWFzkiHXGmpURb8aU3y2IZj+OkdcHa0NuJRm/nQFx
pdCbiioNm7gFFkVcjDJQ8scppZ/jmMFeXeyLCVvCzppa/7TpsrhZOn/7trdm5B3pSfPU3fTZm4r+
om3CY7manIylbA9Zljp/eeqni87gr+NfDB42PQ5RYPPAM2WqIUIV+HzfIUHl130fNPtSb7T4Vkvc
7o4JrcOaVjsu+WH1c36GOfeGGHpOf5ntJb8bm8y6+LBo41r6kAmccV+YAFeoVcfgoPg98ebYPv43
tQSfk+PVR2tAuJbT9Bs3UG+WgUAtxIfnLVB7g6Zd/6YV3lCmhQxLsyb71IYPgAyO35OvqmIgYsaZ
YyGGhXkNBy8DaTQ+1ADP1DwAITJgG6ifgifXKpoBhCBfJrY4J/h0mbXeMxRtPoX05p821AFIlBSB
TQTu3dj7HPRqyX4Wz4FSMtYwSSabsV+azqcw59Wr+pZJjmUX+9qhzM247i+VM7CBs85ncFj9VeU5
WCeW0lOvgNAf0rD6k2d+Br4mH6qjIdQczQoy8Rw68MD8MplxuScp4DxUJYO9gXYO2HQP8hvmYi9l
x80Zlg5PiZk+VmHRPW/9mrGmgarRJvVQe19ONiMtGfzXM4hHp1BwDhfl2O+FVVqXxh3NSMyMg/wK
G0+K2v1pGmF204HPullL2UeMff3byQaONqj+3Rh71cMH3yRnYr65f5260qy3obMUBayzMJD+/WxR
o2VzNpa7jqnJXYstbz8NIn8chg6LgDQwC4T8aZo1jvpf4/Z+WOptb2t+HJB/7VXHvmqcB65IjFLR
qvutfW6CNP8s4K/tzbx6zdrG2DWcBEZEKJgrY2U16sPPvPZ15jNJfHfhdmC/mGA1LECrxlazk0ZT
HlQ+fEKWzBiF9h8y8JcDu9PDXanmIaIEF0dBcuVN5Xj2i1+Ow9GRa80UzkaaWjoq/cFd6W96a2+2
6Zj4usLp4VZzVG8dbrUsZx5uUcyqdv0Q7uodVnNO90xxAlrnwE/8YoVEUlglbnzmxVs4g1UJDObF
czheDxAyGJgwG8pSIpit2R53isHNd5fir5srFUbgS6ydrNhp2cIA8Ge6IHSBkbrOfBfi12jb2UHY
Dg+lbNzYG8IXVwa8CdzP1Xtu9/1tuwRf3mj2FzFnHApDY3KziOqZM18nuYfmOT6ZhEA9OmuHVNC3
9lU6Aexxcr88r2hkl0YwNR8bbUQIPT917dUEUY31ZZ4LRXlbkMkJhuhxxp/JXN2dX9wlLRhwmsw3
iAhnIblEqLGbdrjeRLnGViroBFNefXB7KQ/nWN+6Tv/O4+9fbR08bTq2+rjUg/leBqk+rTlIeJzj
ko2YzHwuegMnZ9k9UI510TqLms8vN+AODkss/MAHxYoZLm+qkjEjZliZjmBiWoe+Ohv49Qssnb80
wCmbNwxBns1r0TeQN1qogAEUlq7rwhtM/8V+9KmmQcXztXvVdx50wUGHiFZ5btZH29S4IrxpOHtc
Qy2TtlmcdTsXl25xxIMUq3O1tEt6sI30LU1HcVjy0rgs+SQ+U9Xzf9W4Xkpfu1c5a9oHx5T5Vdm3
/aFrdfZQLugCOz27xo1UGkCvtvXXWBdry+/mPIaLUOQN6w1/TS67g59ujPF7/RXYEyZiuv27DPJQ
x2Q5sC5u5hfR6jKRUrblnBzMPl1cD1P/Wbbpwlc40UdUYfhVTlZzrgbHuyOnE2N+abxNAL8vo2Is
KRxRJypFcDJ8PZ5MlvcOqH7rzVYYE7S6polGsIVvdgYQJq99O7KddXis+7B/UnPd7+fedq6I5BTx
zN3wLudmj+NtByhHI53kkQOOEVvF9ICQjgw+2M5uMnp1my5WmUiI5NmOgTb/7bbto7HOOQ4tccsA
6Bt8jkocLaGn5fCA8vqKQXg8B2u+c7ahOXUbAUj5bOonXa0qMfQqn+SGaczPxPQVoFEhum39Sa0d
EJYVSCKiBhMIaghYe4vzwl8dTi537pFk568cFyWf56gPXiqrz41cvOfZKcc9B0N66SednxvsnwRO
2GHibaw9wGcbPy18FR+GMwS/gMwhjWttvkz8Vgc+Xechzdr+EUqKynddP8lEtZsCtTnE2WKoZG3q
9GxposbEKNZHFiVXMuQcO/YhLN/3VocVquzwxAsVFLdZGLhH4tCovXtrOmFcWB42V7VxAfUq1kKF
1wNDqVdaZTrM3LHrL2PJWblLO/qgrvCRticxXgpLr7d00M++Xa8HwlRd4oOzSV2ALT93G32tUJuK
tB18aumKc08eNi4YhGUGjyWjSFyRbBs+kKHz4RbtV5BmBVKARF8lrAHZwuvmH1NsjH7Kelo5VJsx
plcFk5rTY5DWZ/4Rfmof6tYtrpwu7FhtY2SYgjPNbBUBlASUXtf846pqjeMKO/QY2J5/Y+TNhzGv
eEA3MuqOHuSdSy1XfFEBm45+NxRMlruG+at7b8MqurPSlgmXL/v7ddiWJwmcMOqY1rFyx8Q8r8v5
UBbGR7UERfTL0zu6HaOT8jc78kBqYnauAjePGYrasZ1xOBA6qtUN/uXn1XAhLTldddWQmxnpZmOR
e3PfXawrZ1lr+w1ieo17R+f7cElfvGr5Iwnvi8u6dhIMESwDtjxSPdSih7YMjqZ7M28YLjzZfRhe
LW9U0DcPbu9xUQZ9jHnF2qTB3mC+kVGP6z1jdrHzKuN2qzqJkm//6TiQI273nyLw9qN7yNS9aQ/j
jRjb4cZjO3GbvCxJIUQmQZaH12a1/hksq4mtTiP2wkHi7poablt0u6r2aXGa2g6+QkUS2270cVPl
mwOX0DaH/SIVuXzoFMnoYgIFV0m74sk3PbRVRPVP6I6Z+kaM6dd79DgCbwW8qTuFA+K9kO32I+AJ
PwkTI4Y/TtYDxo6Sg2hq0NsNf2dkunh1jcHGUV/UG+WxscaY7nFpGuKYTkZ3MkI6wKRxRXU/Vgte
IjRbxdgv9dWfULAfi12nSzpMWEeLESw+bUlYduvA4RKVFeGD5fqYW+ewspvKiMvo7nKkuaslFPK4
AqlluGMNF3LBKSkBEgD5q89VNYuFUVfK2D3L5scJ490Bsxc31lylSYgr8UmZLQTDaV2PXQqxzEJr
v+TSzCJsEyg+mgbHY56y+0dIbWogS2RhGSLR2n+CMUVo8y0DGRGibHg7LxTic1YAo8Rs962YsdKO
bxidhC6TQcvmRXkOaL6pRwuJJjMsYtdT4sAWgRmc86BkfFfRW1yXkJG3HQuXEreN595Lf+SuJONh
pJv4GZDxbyankEWceTr48RugkxDU6l3KRPSQ1pt3Y7KJQz0lm8e5FoL8+xBVEtrjnxBn6qk1WCfs
SuRD7bKOkxa6eNYYpxCk9Hwee8jAuzRsvb3oCdiygAPxi+AANtawvx5wriLFF9gNssp/8M0aS4mh
gVouuPmoVMxDJ8A0hl5+QD3lP5phId9y/U2mSA2xaxlv6MHT5xpd6xCqrT21W7lwn0mako4HtJfe
eqQjEhE8u/4UTo2MJxqjl01u4BsGPXIPWYRp5l528tpyOOkexCyESbwci3D1IShr2L5pE35qjarX
e0Oa+PXSH/OSaqbV7QK8ggnHaZu1OLKyoSlePeqZkBYtX/FQLiXkd+ThQL33rrMlyy/v1ivkcvEl
i4pURF5+dCkfACYw3bQtidMod8e/ozAWGTlwfd+Qq+uHZcD20UojPSvijxLfZta7WZl8HJtpviwT
ZkpCRdmZqelJ7FGHzMAq78G38kewhunBbArmcbX1jpFmKqKSyzCw+/SIY7Y9NCAgr8bOx8HlZHax
azPPebSzQF1WHHM8+30ZKd4jtB035FVnopWnHkq+Abx1JkL4lZe8uEkdzKc0yfULOGhmB2L2IGr6
wZAn4WTPt0Kl2UfGv4+KQNMVF1yeLSzFaFjldLLqoEgGIoKTLsy6mOzJLKpcVI2MZDYSrThz0esf
XaztMfmZzBEzqf4MIDPoB4r5mGHcjixjnc7a2thel3N51YTBsJdbuPz4bvqLkeUGPXD9dFHLVc5w
dYamYQyanZSh2LKEdRzO5UFWSDXZ+joErL6jD39t5jQl2sZZadrZmkfkthtHx1MfuVCMLTEYJRh3
QCJgSpnZEYG/gU7Kioevlu/Z3bpdVjL+nHydx8Us84PiDbwxi41to8kc3xgZV0lbshG60axC/Au8
U9UFBU6CtPkoy+pdWyZCZ84Z4vgsdaTt+g5Kc2M1xnHxhg9G1OHnfSjZYGCFvuJVXl3fLXGPAKvx
sonXwVHBP3dN/0/wtKe25n//ykP7Hwy1w9/2lzk2/Osf+n8ITQu8/7ZD+r+YaU/53387fNZ/JIuz
fxuksfUXtPb7d/5JTDMs+9/9MHQIDLRBeXnB76rsP5FpALH+PbAsj3+O9Yt2zmbT7j+ZafytQJAv
jY2bStJ3fgMD/5OZxr8ycZsJstVZS/UC1/2/MNOsf6y+/9cunou923SE6TgMNG0mzMG/bJF2w2Kt
S1Xdi0XOEHvXIvho6p7aqfYrprhukTbdrWMhdT35OhxSmk0VPsGwnb+3rsIpmZmAYLYuqOfdUAXV
q72awRJTH4VXFVFbr0ydhMkLaTqcq3J7aD3CXSOzc+b8pHrDNy7Kr83iOK+TfJ5GU3307IJw/Ill
HrE/p4O6lgbDp10GQVqRuxkQOtyY+t4rU7Y1FqWCj1AGbbPTEoA8un9Hy43liYIGayeNrSPneoi8
2l7nndAz6mGZ/64n0F6PUdAbQITXSUuO5QBjW9JtTY/MJwMQqJ2yUbh6xesTtGYKN7by2RUhIpXx
fOHkWZI1VpvGzOpY0FkDi03oxcFe6K2we/aDN6a8m9kMohflkfrIQKzB9gB1uUEZWfRTZ47OzTj5
7Bko9DS6/Ek7YbQ53Ki73u3tcldjOKHDHpVRXNlODo+J3n7E6RrWryVrSTh0ake9zl1Z2ewaKENS
XCzMxbErSSuhR6pYwrK1YsRGEiXm8Q2BW6QdZlWkDXM5rj70aLpuBjtRFvTlcjSqlkFSqkMR4eQV
3y5JHdl/MHdmy3Hr2Jp+lX6AZgVBEiB5m6NGS7ZlycobRsry5jzPfPr+KFd3SZk6me1zdSIqdt3s
LSRAYGFhrX/YADlCVNAPq3GgK5PTlO/sPNKXI9drvZYJAsE03XWbTmXchoDWMJx6aHhy6uKR8lHI
LVvE1I26ScZYJ1WWAaJSdZRDesp4N0kfzcQBL4190hgbBl+SlsO3jsTpCq0qkawSnV49V6w7OXPZ
0ggoVYsAEB6YOP8PHfyvgtl/6e/4IZ6d9Iv8HxjUsOM8FdW+/O7/1+73Ptlnr+/D2tt/9X/jmq3+
JSQKuI5pzX6P8v/FNaHkvyjREunwdZSmMJBz+ndYQ3L0X8QzHSk2Q+AWKedo+O+4xgPqX8B1yB+V
1B2aITjxHPjh/XHp/NwM8s0i611ccywBQ3WOujjzOqahZg7yOxqzoaOG2fFYf+a8YisFSPapF8Jc
FBl2w5qCJKjqJhMrlSTdreeF9jepW8G+b2bgnHTj9vndCt7/Gfm/NuyT/B4lmJilgxS2YSgc0KpD
2hmir0PrWaSdc92HYQnusUmWQ2zI1emhPtKrGcowAXNZjiF1mKNKPyDvhyDEdHqhuD56Wye9xAZ+
QbJPRISYNJBw5sskPCdq9OmY3Gb4f7IpTOvgGiELHLMBAP8O8tQi3wJ/WUZrf6VtTk/twL7g33N7
N86BnoK0ASZRuYp2zWZYZRv/yl+Xl3t9oa3OWfDMe/EdS/14qJkg/24HlbbQEzNkKF6iTAoQ+BI8
8Cpc/ipXF3QmF2p97svZ86d5v2sVU2MNbdvBd4EDdLCMICSVV0WR8dJWkc5DPnOMSz+ixrBSmTLU
1oaV7q/stJMz3wMjXYgOOWgXSAnu0vClwzVHzWJaojrZpouKnrm3BAkNdDTjWkyXbg0rbOkbvN42
PGaTErIuJKhFoMXxnWlnXgWOInd4hPY+KTBG6wDdQRPSag59mG1VIdWzl3bqYrJ1nMabwZ0xplC/
tnU4QRxpOUAQkT2QPFtthE65TgZb/CryOsmwTqib1zoPlcUTD8DYmqILnE1eG9FDMVCN5zGecLXU
xJeHYaSauWj7uaGfTSHaComhyGXNXobuNvRMTJ5hUIB7j4o2dZG2amN34bh1HXNXZlF9DRuYnhPW
5dFNjS83D1XNap0VJWlUmKfMp7qUqhDPxqkejds+cpkyxu1pfg3unGa0a1kVt13bpN9GZYnoT7LM
zfB5jPqosIAysMBqQ3JWXJOQqJsHundu4LqhTKvpJRBTs61ENt107ahtTx+Z+a983FLwGoTj6IqR
LGkdnJjRtBvYgZ7+UnCfLrv5wRDacb50q/KctMPR6VSCsYhxjuswMXkomQjDNKIGmIgXvScGMlgB
hKmD+KwDZtOTZN2oMv0eDkH4oBrX+50UUUWvwnXiXQvOx1r/9dQVS+wQBm3J5XJwB9SgtwnJI1PH
xH0jBbwjTzT4mY72dHV6qI/xj4NKUCeVt11I/WA99YNVDhyqPAZUy2eiY7KJQ55fbQT6eBxDH1kh
L4JCMlgky7l7U3t6+uP08B8/8jz8PLA+uytLyxDyIORPGN1TxcPPwI+KjAe4A4R+6No1LJngTAj+
uGvfhlLwyXBl5QFC2fpgps7cvIx4ZzxDozTv+3iyNjMr+szZ+Bh8/4wyb1muL0e5vIU+Bt/aN2m6
N4V6zssAYQBbVbeGB+KWvuV4DTNMezq9gEezsoWiHyj54fr8Jeff8y7YT9NQjih4uM+okPTrZPSd
dZ6I19ODHE3qbRA+lWM6go91sHRxoqYqZVGfBwglq84xvYtcVsMCT0ueKm00nNn/8yL95+iziIxH
kIFca9BiV4eLONghSOA+9J4nt4b/BNxxQelPv4WOnG28zngMnHDcaAMFqdMTdZyPCldvQxsmf8cg
n9N1dajf3BROkna5NGkfRPFLKoCpbDXUtKdF2MAgv7E6cpCFp6mW0l7W+jGwrCgzeHyEwMizKTDL
bapKnqC5sGkxdeg8vBilBsytcwDerHMeJPElvYyJTIBH6stgA0FdUXUqeR/QoX2VSQXYsXGg99xa
HkoJNLlJhXzB/bMlK41eJ59i8zKy/DK8zGzNxIt0lALzm65pIORgr3jhSO7ZtbAt3A8nHAkeCy+J
yi3U/ZmxB/n6S6Ww7dlGZRDDZrfsxH0AnmndGmUyt5hiaIHIDSgYWIvB1PpiDQRPvEZgOwqSs9Tu
LjOzywGM5kNz1+dRgaRG1cti2+ujRIywHYW7skl2HwercH7gRMO/HLUGPWssWv1u6asiuejcSQOe
Qod0uJD0VOkKOp5r3eZeDWE9nJHcFwF8vum2dbwpujAzcuZ7dGpoqyTI7agNUgcd9HqBQ7KnRBJf
lFYVXNHGNipu3CkKtpD5U0lEAfu6dESAB61Z6JW3GuiQym3h14BAXcOnI5Hz3hT3LrJIENej0qu2
dl30w1IzB9FQtrV43qV8FzBVVt/768B2/H9qO495n7o6OYxVimrtBroP7I8dTpKiz1XMtEUEaGFo
4J1WoYwHEJM98RTirv8IAxoKD52VaRNkhkNHsZ0Llz6R82GSfv+Y5joCPZlNbSMDHpeuoxwIxiKH
QTssQBRaT91U53Jl1pTPx4iTutCTNipXaI8JfxUCig1p3xtJcE1TbjSXmfLs+jIJ3KhbTTZaAsic
UuYFVg7qvC3d8gkCo/8rHl3fvCrNCPG5wYq9dUxZxFl3ba+9doCMMh7SU0zLI8xd0B9G8M+QRkG0
xg+MZXKH2mQ/awXs6Skyg8eiCSxB67L1IWukqMNqttW0y6lX/Ub0lT2t27BUW9+sAVhZTYPvQdNS
OLUEtt40voxw06LS5i1Hy54dIAOlaiBB9dBdJvzUr3Mb92rAl57qAUQzMH9El4KCbC/uEWuqkB6V
5JS1qpS1MWllgtwPlCt2ZKZO+BqTSDpfmsQP7vw2037IGpf7RaePcQ/kwIiiG2R2huY6lH0Pkqce
I2Dvo6tf+1qVUR0djCHeICjXQ1xovAJNrTrqH3yV6NHabQbrNu0RGXW92n0utIhs0BAq/jkzjFH9
MEvohsbkad/KCKWmhdPoyR29QVEvmyzDYFz08rewlPuPSa/hqU69CISmrHzjstIm/gM5FCoCZ+Mk
NOk0N/o2xQnw58q2rK+gDPMUpHEGLzTLB2rqSYmPCj9+KNfSAPYJYsIq7nAyrW+twc9iFrBsSbbx
Jny107CX68iRyQONcBelmroDXaoBvTSr1nsuHS+Fu+VVxldJ2/qxA9P1AOoXYZISQZFvWu1Eu6AB
DbFsAhedFlvlwfeOjxWAJMHuCd6upwBY0s1ZjJSVbx0tN7yFpvUaXJ4OP6UFku5VBQPUqn91/UDz
E1MA+IN6LO2Xgop1gazMqKF6RJELOKdX1//YdtevIIWONLUnLbktldZ8Dy045IB1x/7eE5lVLwga
0wA1KMvugzZAGgE3NL4EdI36q5mPgOttMw7h88kEMHWmdf7riAgRCgTgpN1lAByvXCJwoZdUfRLz
vpQEtlWvNP2nr2P8CW1osLZaGquW97IOryIJhnT8YiOWjlxqZAv0BFLXjVhA37iQPWn0jZuih7Bs
DBH1q5hyXX9FzKKJm9lmTvPT5NgvvTIqinWXDEBxsiFXT2qQjVz0vqfdleRUUIrNFANyLU6o2Pch
8Js4NqwfFNLRc6m1KoGinYhxWpXQc54bQAP12q1hzOOf5yINECWQhGma03RdWtTCiI1+mt+VU6AB
xK4Hmuo0vFJ9EZY+kjBDkgXdqtOiZlj58NAJc2ldg2aYCvgoVossG42aQAcfN4n+KjIRWF73hUEv
OuLvrjPT1l4TASqZH9enzVK1KUCaifoj+yh3JprwRoPBDUc2zJZdDsxlGUxY0QFcwHBzSf+sNdch
QOwbs2jK5yHTJti2ckzRZxmrceGBPjI2+AIWzqWZpx1R040oVOqDYFNnVFRmepQdyM1g2KpYeT6q
SIuhrRDwizSFrofqRvXNAkn8K83gqy88+OjQLovwWxYP4UMsdWC3PlSZG2pEhaQy284pLYKT/oYu
ESxMKJz0eMEWUMg1tMj72nayvjPjBGFjE37+P9R+JmBolmfvQLrUqFs11bQHIdnA2QFC8z2SfvfD
GTpYJo5Wje2KxqJ/NzfgXjPyiHqBuo/prKoyFV/joFaUfWmpp3R6ILd6xMBElWWxshpHpSuEQ3gY
+4EzPOgpcKxt65e8YSXtcH9R92NRo4dSJT2UY228mIzO2Y15xNMWDG3/kIRlqK+ZhdSXRBEe/ZWX
TPfkatYvXyoF+h3eU7YYk75+ibDku2uyXCGigV5esO7zznvBUwhAkC8H1EMsO+tWWTaW6OfWlf+q
2Unz2qT8uwsyxfgfHgTjNQgia93kXzMr0ZMlIiKgQrFLlk9Y7lVcsJMdyW1j2EOynDotJjfNlX0r
0xCFAwlsoFxERKabFm2dGuRvCzq0RAEaFYFYqpccjCfwNqdF7qRWINVzFwz7IgsHfxdbWfijh4IR
I7E81t9q1AXgwHl63qy4MYNdAzwEglKt2JGxSvdkS9GvtEOJYMH7fjCWWYNoOcylsliXNpY7m5xq
PWI7Qec+iUhv7s2UdvmaWzGyYPeZw2Ua1P3NZISPLkCZuzzzw8c6c4S16PNmqjZ2zqWJtrFp7cok
gxlZ+rkbbDIUMr6NmWMHdBg0YA/pALGWf8+Ze3ecE+C6YhjczVBWTbM0oyi8NVqJL3lqCSgm5RAD
WPIbwlQoQg/elDATDJ+0ukQVrzTGdTr5A4WroYBYxa5F6gzTE+MiHSNoiZbybicldGBBUdF8B91P
HonJG1EwpHUONC6j2yujHQ3KlktapJhQFmmHskoDdfvJ4pzGMLbLnJoVUHTUfMboxkxc/Xs8NcKh
w48vPI41CQwAMLGjvlJD45dXUeUngIvqSSzLJkm9OyOP030ByUiHdQ8gCIGHBFI1Gh8sAWCJcnhB
8x7BCCS2DODJgM7CrN1CKUu7NTD9yCRj0Aqif9e6T0FW5rMSLxQvEfrN0nK6OkE8lj7/zvdrRAtD
HIxvMgs5qjbRywBc+wx+jyu6GCA3MPtcCKdK7jSL/GJBQSe6mONKQk5cAFaBJ9tnWy9KYkRhyrlA
BUYz37ZGSfjQ+0nVSyQaISl6AVS+ja6N9ks2Iv3atCYNoIir/VIDbEkk0YX+VU1DDYKg6pwfHjxP
lOFK/FugpSL3c230ppeOa7+AkxitCrst66+NDq5/4RcWzRLasZTF4jQnTom+8H7BpUNagjqHeZdO
wMqWRtVG9YXR2PVdUsVGc2kZhM2Fb+lUojKIIe5SWKMxrUetApUaTApWM2KCNSa3NVKhtqfH1+iR
ip9pjkq6DsLQWwo/16FSmgLZlxbsL1drbbt4ZiepKTa2hQwVCN64uwVWwLXg1SHAGANF+LvStUHy
e1PWw74oI1L1CsPBmTvYoqKW5tpd0+jTsCldgRCNZTjdqxPBuiIB4AVGAa7R2gvVRD0gj0Txsinq
GOshirbZohitbCeqNth7vl5cSh5xalN2ZfTN8Vt0PuIpJFw2PGDuy66bIDp1oxkubXe0f7uNB1Et
gQv9xNPPuyONofM0GkV1YUWZtTLQvbQWCRGLOAxG68XN/fFiLKr4W8lRW8tBkOc4VBq+sSmcFxXb
N1MIKz37Zg3sMnRplPODZyzahV5fAVXhMm73BhylZCGxJbujSViDlgeQCi2/SPJHg5Dm3Y6NF8MA
tjotRSYu6H1/ZeiN/+jXAgB9V8AshzE3T2xQCbSotIWRCAjazq9HKZG/KsKoewa1jnC7xxMZcN0k
gytfU2wyAlD+2la4YwBdDdGyQrYmzBcFXY2OMqXveosqkN1TQKXhxUCelPSZRyyoT88fr4K6rKHN
+XOz0wQdv0XoNHvIBMW4VQCcakCOYVaQ9ePaQ52jzB9UURbeCnk2+7p2fQxQYRilX6dQT77zLE13
utXr9gLErPaU6RnnsAGd+cjrPHjU8iLbydJqX3o96R87rzGrRcHz+KaAR5jfd06L9t1CKlCfFKuN
9s5EPe/B6rr0ZeTg9OjtKPncjXZL49ULFE4IXTOECw/STP2CFmf2a/Rs17syDcPTr3XNMPtloyyr
X6IxEf/kR1RPqQbMLBqK4RtQDQKRreLuJjY1hKQye3QxYAoUPRDbG/OvaMAhEzCkAbg6o0Il7zJA
egk4oq/xtmnGmHYvBIiFa03jr7wLX3Sf4z9jkKPrltI9uUHmTHA0Z8HXzAl5zIyNiWQoIEP5oypa
itPQO1ykW3Q7XNClCtylpxsoghZBCpTOz0d9lh7sfR75gVn/rKl40TTp/dy6VWGgxLZB2ba5sRzf
LtZxhEjLsh/c4SmyzVb7YSCIkN2OrF6yqsepTq8DQxVqXfJD7bUDFOybjUYSWX+q+vqyS83OePKn
AP6UiX4srHinz9RaxFn3T5h1pgWvI8/CTQCxGimCoEbCtnAs1V9KuHyUMKlVL2hKoJ3v0FjDCkmE
F9LPiurSnY8XLWDHfemnqrWvNVTnxDqoquxK5kUrLvQs7/kIftjFmwBcTIt05eAVZEpOYS95NHP5
mRibyk1uRBitickamit/MKdo3ZemCQ0eodTsyi8tN95NWlYisJRao1xpyq/Cy9ApB2SiUpGW1y4A
svg7FYjMegxHSZOBBbGnC76L3W8Sbf7iIE3n+y0yILg0ZlwvB5rm4Oj1lH68IcyfvI/An5ZySh4D
07BI8vSGXB99ouzejUh8ll1KwXUVW5Z1mww6bEdvqst0awdDIlauj0LKMiHrmzOLPP8eB0301LGt
omWrbEguCiEFjkIR5vVFaMW8sz20SlF2LBHU3HI3jj8yKehnYCLYfY3ow2ZIIRXlk0is1l96CZvi
GuTJ/L4041ReG4lXmIsa1s9Px6oyaCj4HDykyQiWkPaIFi3/Ny0MAzZXaz63SuW/4QTjDx0igvrX
ZU5D0r+ijUVENdWhx1fVNwDRmzjbuXaTbcPRq65hbZDYppO3knHbfD1dbTyq3RKdDVO3bEXfzGbg
j7VbWQrRJpQPdy7iowDsHHupxwi2nh7lqMT+YRRErT6OYueyH33T5BWeavm1kROhFRLQSyvQir/y
kqB4Sv+c+jAXqC7gLZlzcfVdMVrrGtJE2892Td65pFVJeTfKrH342wnZlq1DgJWSUcShmz0Vi8Yb
piTb6fhdLwKeNTxogpeWyuGZYv7xB/o40kFxfRhKV7rAb3caMpaXJmUmVD6Kf05P56i4PoMOkOag
CQOaCljTx0UrqQvNloHZLsG1ZFPlTnYHJ7B8Hsva/NI7k3Z5ejzxyaxo1QrJdxL02Q/NReu4Sqpm
Kuvd2OfaM57MYB2rWJMQI0C+NCoqLrLBf/CSZrjXa3/YgDPC4RGshPo6qQbhJq8vfw5Wo5/pRR3v
VE6ecPlxjiQ4vXXp3m0fMfpVh/FSvZOc820t6DtBedJg4bS/Tq/BJ0tgm1js2JIIz//mX/JupIo6
OwF+KFGtrQBj5kYME9L0znQTPpuPreBt0uICy+HOv+LdKEggFUVvpc0uSkAjBVP6OiUaynK0hs+M
dIAaeTt5tAnolLCHLMUB/DjUwCPD7v263iUadotpmxsXlIOzO9JjcaGVXn9Rorl9W2tx95hUFfCR
pi9uJ1EbvyVY8DNxwDjqKgKEoR7Jl6SVQ2Q7gAMMhTW1Tjb2u8CCb7b07I402w0itU24zpCyJWE3
1p5RIqNUUjiHK1YX7ibinN1Db7J+Kq8pjWVueQiu9J07tGuXR6pHmd0dL1G+smaBvwxxhzFp/QvA
binCKpn/mpjoB6F3U8AUhjP9Q4Po5SDZSnFvOSKJ+7Uj/N9psSemM7HiqGc1T5nuGAgWwTk2DqZc
uE3revAZd9SFwqWizrWEVdpvmqjEihAqxk+zHJo9XZdp85ebee7O6XTM+PoOl/xB1AV0ljOGcp7D
FC2lPBrEE0PFZ0b5ZDM7Ns1vBK6ErtMq/rjDQN+CwgxEuzN5Cu/Ix8rbTol0Y5WyXp2e0CdDuXOn
lm40qCvxtrvenRvbBEAdY+W5S2SKzMKsY5ja2VOEZPOZSR11+4AXzFtUmIpPJg49IwpN+lLIbNrR
gFhPmnLWZGoDRg79b6Dt0QVYwDMn9WhusMiFK02aqeDISDM+LmPY4p+QO2az85vxKZeJ+E4eCD0+
QcLhL1eRkTiCzjw5YBRvkJ13q9g5hpYlpd/tnJYSiBfG/aYdLbgj8JfOfLDj8MNYcxPapglN/HYO
Ih3CudDCC6fdWV4w3WlN7t2LWg5LpBGmZT51cNghj5MdN88DD7GfWtK2SLagP6aHg3o8PfG3dvSH
9jG/xpYgRniMma7jqo9rPCa44Wm4KuwinkKLDmbCxdC5qE0b9Dp4UzvfvGj00I+o1De0NvQ1D1P5
iCudToXA3UYGVM/TP+mzrz4DZSB6zdmlfrA+ml331LXNbteiGH1jpbG+xq2qvKIEe26DvQWag9lL
w+DTGyZoRMM9gFRkqug7OEzDTrMVUlL0orsW9KALHneq7fHOdR2eCE5rDI+O2/K6hQ/nbiuZ07NO
mrT/otnVMC1qY6T0DccYCJZu19k/VvBWcuPVe0X1iedYxUK9KJ71j8ggaY8J7gkPp5dtXpajqSgA
3kQC0BSHW9gYOm9KQnOY9Tiy7Rh1CZQsLztzW715MB0Ow7cBm27yMDyKAgCGlRjTbNxlIqjWWmmr
LxMEzU1pFum3AHD8skyRSgvSUnyxo7C6n1qLFUNpdz3Wjr+xm7S9BuVmQcFLh4vTazBv1qMfZ8+v
EYPGg3F4tIRR4aw8ReNuEBIh6apL1zBKn0uPMxZ0KAqeHu6zJbds03BYCWeGQ3w8Oy7F97nzPe6o
sNOh84ZoXfhDcSbufjIp8DGUZLgxxYy7+jhKZUIVC41i2mlKn4uEYb3NR0DWuT5pt0Yt/huzIjsy
CYgEXu6Pg4hgtBqYCCTZd73StSttdlAQjhGv/3rtXEFeyeXvEnXNgxQAu3VU4f1q3JUYN9wHqMG+
pDlSQqdHeTN++7gjlDSQHzGBEDCWc7B4gzR6p3QjsfMiu7pqSzk8OFAKKEJaND5S6kzbpmrTS1Eq
+uS15e1y6nwLVZvJTSizkvoMeclIeecWIVpzqTkhyb4rriFq96sMhc0zW/h4T5EE2y7gYfTGuSEO
frBKZZF5mhC7Anf5TVGmxiJrreDMMT6OsYxCvIMSAozYlAcJSqXBNFeeJ3ZR5nrbqNPhGVZeuXKb
3jwzoePtC2pOspvma4YjOf+Ud1drpMNgiIxC7hxJTXq0LbgGiAXeulY5XNFBNlenP/lRmsKeZShd
cWAIBW8vunfjodmConOhuzvmLbY2xDdYEBH2HXigYrtttPhdFdRRfp4e9pOL1ObAMEuo7KZtHsIi
UVCj+Fo12g4EEfKO9HW1L0WpBu86Z3d/0brYv83HuGi/OuBkUUCRgfzpGWkZQafV3F1t0b9Fl9yl
Ynj6px1vqfmXzYUayWsRaP7HLxD0uJy4hvR2DRCL7xzt4AdSnvGZUT5Zd4tLlNxaCsrHb2nPu3X3
jMLwNMi1u7iH8K8nUPiUL0raWEFVfglViAFBn/lnDvgno7K1+JJc3+AUD4GvojQ9PytpOPCC0S59
JLR/x3FkPEdJE2xFm8l17CbxGX/C4y0NKlIpMG+k3Mz2YEHrsZzcxJ3SfUXye+lGuPDUSUVNGb3v
baSP7eNff0BXRypH5yvxf0dVD0PTO6R3sj17jBSRe+0W/QP7TEw43iYuF8xc67DlzEYzP24TGmSl
UTWq2Cs5vboRjkQ42527zA4DD+97xSOXwwk80kWO5eMg9FmMAuSP3BeefUtgUtd2AC0XH2y5/btF
QwuDuAMyCJIKea05T/fdfsxM3nYFeeo+bZzyWgLqnfWjvLvToxwYHPJ3GYbdx0OPMEeF8iC8weAG
RoWC7R7SOb4Hokfy7bKAqBpCedPkzYhpxy3VdHeWhTExRCscwB4rV3ayQoqDrvTUYyo0ZQJJT544
s8UScLPt4IqowK1Dr5tF2IOdX2m56L5CiXIfK12DRI1ibmLwXNcRMD49qcP9/TYn9jWnRQhxjPDu
4rzl+czS9WKt9UmOvVqPbfJk3dFN/zcD6/8TIf/vFfzPaNbBaQJF6HowdtN928D9MptGrnLbi8/M
6Wjjzd9pvobIOSxCxcHGI9doRGrZ6b5EnnmZJGaLSmtZbZK++3169Y5HIvOcAeIzyQnc3EFmE9St
P01jGez9hG/Xa4oHXcGzfIJtcOau+2QoS+eBDMeAFIzP9XGPpxkSRnEyhHtMoYzrJO/puZSNvCK6
qzPh/ejZSiIIiQHqCjc5oe8wPPQRr+4us+J9hhYbFBHEsnNA/eBhmwKvRAvNCrKZAr+IMfN+d4iL
r8zK7CHEB3m3iOh/nEksDuPV4Q86mLyGS3Vc23q8B4tCAwsx7As/MUjtTn/Oz4aBtoutCGAAyTX6
cY0r4aRdVZgxtnY4zlRuqt+jnZO/nB7lsAjIZJSEDEwRkOSBt+/BKDks1axv8r3e6QPmfXp7Q1Vk
uAYT7z41Kc4WteniLT57jrZeEJ3prhxeo/PwDkUAAqXuQEk+yDpRRYVt2Y35nm6RjfPL4CClXrRb
U47hypdgdmLkEv5+ZT8MOq/JuwjtGUEJWM3J903cplsFrXfbOsgvn17Zo8SMuVFXhXXIvIhp6mBp
pcL0JfTyYh/ERfATYUsPNFcZ0fMX7bpIAA8hPUkbmn3abn2l4e+nJErEACCm5UTcp6om3fXpX3Uc
YpUNK8g2/lAkpfFx7lENRAld+WpvgVW+STRbPqJTkgO3S8Rti2HVmfD3yXiOzeULNZENJtyD8Bcn
rR1GPB33YPemuwFg+31ZQnL2nUy/LazQ3ZyenzFXTt4/vFh1ejV0nLgZaZXbBwOaRZnbJuDJvWdX
Qm6iNJXGIqwbQDxN5wS/tLh3HvGn1F4bCNK00afyIqjrBB5e76VfqoHduiq5Ny8lKTLaf6p3Mb2H
rKXDA45lyh9L7E2Frmq+QIraxkwJGMOZZfvk8Ds2qRBioA5Uy8NWgTVILRFNXe/dpEXKf3Lq61x4
Z02Gj9aK9ynQMINsBdKIPKhCISlOmyOYmr1M62HtozJ7kZdl9tdzYRSko3RDNykSvRn2vjtuYdKr
xgKBtldTnSyFg2kVyFzzbw81NGED+qtDt88CyH/w3WtCPk648bRPee5t9HDyECWuwjPH5yhczua9
3HkEzfmlNxOT34eOmYBQYeTQ7mnhwEkPAgvqhZlEOGT5TXUbmYN+CbBslteACwPV0E3OZMtHB4pf
AG4RitScI7HBP/6CdBp565h6t28CzbrGLBp926EDGpQOwBBmPPbpA/UxQnPv0iMyHd6WPJDZkoc7
UWRtWyNIOdGILJ6AJiJVrtppAHwszQspwVAE4ZifY2i9+XT/5xj/GZaYQSkWWuFxRQ0AR9MWUkw7
3EXQd7fzxoSP0c0KowruI8YzdniFO68GKtUM8BfEGtAhi4uwrT0TUj4mO28/RdqEk7kTaeFtdHBK
jBA4VGZRB2smJwVhnGG2GVIMKwa3/avm6ttQzJWnPJRWnabGwVAN8NIkqxR8B3gf2xx+BviVwLsA
FHnucX4QKN/G4oXAbuZF6WITepDGmJ6WJtWQ6DsXATgbLewxvs/RM0U6SYAeWyN5UD10EeisFfme
KwHHdj5aFnFS3ujm5FmrHEwW/mYlLAvTL3TzWmuy8i6Trqfdu37sX4G20R40QeN/kbG7HhyrrH+c
3p4fD+SfWRBXoOKbVA7dtzrcu+AyhqoaaJ2wPZWoMct1GoGgSI2+5tCP36ah129gepQvqZl1t2Nk
Z2feYZ9sjhkeMtdIiT703D4ex3CsNaRbp2nXCaRtaw1QVkjCBF+hyv9+H3IO6RFRvOSzHeb33ZA1
jdaU+s4KoWy3jjZdul4CQqqGz3B6Vee06+D0cYly3mH2zRyogwzJRMfbzHRb7FLAkKsQbNDv2kPD
A8WvCld6ChvIhbhXgR5Ef1Xi+PM9bcjELiVIAqxxEGBzVAS7HBrEbkjK6lfEzYFXkmXNlVDciBOc
cM7Et88+IJUNc35aUOQ+al/kWSCTSePIQQvE1CR2ruo+cFaBFNWZ0/0xdM9zm7m7XOoOeg20fg73
SoeRGPLZ5s5KCanL2MKB03TL8ifMc8g+YZAFT6e/4wFn+s+QyGdQXCHLZ10PhoQa2XhdOOk7J6o6
e9M5WFCsYQgF33q37nfZUIAFDvHh+NpZZnFDzM1ubIlbdslfPLPSx5vK4LrCk9vl7qRddHBDg0Ds
yPfm2i8wjpB6RERihkVvsjScGAs1J0oewmoAjpgVxq/TC/Exn3pbh7lkxt05S2UcgZ4mtKt81Zjm
zsfh9gqLtmSlu6BoT49yvJdA69DUoxjJMdXNg4oCChxTACHP3Rka4lcYXBgrHI33WOjFZ7bS8UiA
b9izRG/SeTqJH8OOMdR9Q6yL9nR6xUpEyHPLCj1VR8M0/vSkDqBI89qR8urChgeqrJkM+nGsgM58
iYVUvC98F+vRgbYaAENj7fsAZBEFzG8FTC0014T1qPXKIuyj0+yl2OSBWga50wKXDbXyXCb0yRpY
oLKsGZhFheWwAjZpZeFo6A7veyeKVm4dtsis1Ygbh3RGT6/B8fbh9DAE51cI1LQO7krguEOAbVa6
zxCi3upTlmNLZ4nL06Mcp1rSxkvKtVxc70xgTx8XGq9xFA6yuth3Q4KbEnUeert6D4tEhsDlB/sZ
qENzJtR/MjWbBxqPNFNa6JLMp/bdBVo0BtKWGJCSN+MJ21g4FY5Z9Pc5FIVOfdYx4Pzzz4Op2YGu
DcMYlbwBMHcMgxJQgaYZG9zRozMJ8luz9ePlJXltI+nOW8NEEeFgLAWYq62mlqo1UlFQg3A/++X4
WnCNg/twx05HqYr8voFoJCQqCglAnHDhjLatlr0TqAuewSqGnpBoqIL0HXLO+JnBkiT7hVOS2RhF
9eZUPxhDUMUbPVLiSoa6GS0Vlp645sG4QIpqsNmVFIP1fzJoAc5iGBL5Y6DkgKcWsQdu0/weWjS2
CfEAuOzP3EvbZ0Rp+Y1AItplJWz3AZJ999q2MfVaM46yYuUatB4uAYhqLxMer9jHFIW10fUO9TLK
CR3MWqcsflW5zjRDcEAIh4JcnBZB1RjXNZK8ks6BF73aXYl3oJaZw33fZ9TPcq/Kh5VTIwP7f9g7
j+bIlSzN/pfZoxrCobYIhCSDmsxkbmCU0MqhHPj1feJVzVhmZFrSutezK2HvgREBONzv/e45QV/N
SxWoTNraRc8sjb4q61xH3Ih7Dh4ZE7g4lfLefIupz931caI+a5uBYPovETPhOIvaF3vxmLmXve69
VtZQMB4dp/XRqTyM8GWf41pXbp9V4VhkzGlWi1UyiKYW21mZBPqZFCMZ0q9L74T5YEzNexrBWX5V
yTwrLxJc4q3IBs6kOsuug2fq7P7PwRRUcV+9w1hHggOs3NswR7p4D1UNxwR/l17t6+w1T+8AKa/+
/sT/traeX/3sNGdUDUArd6jeJzs4Qnps3up7cey/O7d2tGqMVTpsGzfst3+/7Pmm+fyqZ888atMm
FhpXLSz6IIv9xnzdQdNkoCQTu0jFAFUP3fjF8nb+/j+/6tmmMndI38Ms57MyJeK6fL9PxJwLvvae
OdNIfLFmn++2fr3cb5FqhjR1HYZf9e4ohFNFuZr1T83NGehK1n//Ov9wlGLhdHk50vCnWH1+CCiU
iYdDVfLFYdYQEDeJnYvcmj/SMm5uGv80zp1qChnlQKbH7DRuZ9E8SGEPoP3lSQjQ55t5sOu9YA+x
X7oE/hzcYYguvTpQRGAstcFLCHRCfLGR+MPyT1tCN09UL8PldPHr7Q/tuVVmOsuXapLIpQsJOsSp
jS++oT+8qmlYEduHlUZI5hzYMRYtbFbVFS/twIDv7E9+OC8jMxHxbP8vLsUuzHLButBCcs+e51hY
E5P5FrsCf3F3pRM7oVH0/h6U1fzF0/uH9zUMOCCZfHn66R3663cXWQxKjnZRvmiJyVQvLTJ2IDHu
u1Fb4LHLPvLv+kbNd3+/3f70Zf5zYidvRVXt/I0NIgSulRtVL4MtzdCyLMi4E1jbJfWSLza0588Q
Wz+6v2D2yLw7vFPPPqFhVZmvHL96wXFdMCjOUFmSJPluEhBerUlmm79/tD+UfaCPnlB2hIAImIuz
d7fWDMUkgLK/6HSK1y0EX8b98WR3JuqKFA/uN63Ik7VkY3kQwkrXgjTDFwvH+erI0RqWFRFa4VHn
o/f9689qDbNCBJ/ys2bMa/V0Ro+W3UdXpWak1+BTo03Jnxgw4AJPfMZg+/fv4Le7itIP3wBHfG5g
Qg2nn/+nDZlwsxh0SmnQkTG679zEH4YQ9YYJpmzfEAvc+VNXf/E7//6R2S8BhaNtzRmNivCv16yW
ys/YS5kvcQfYumWkug2wHoMng/h+k2OupOo9lEe3ld3aW7qvcsu/rUJ8ZvaffPFc/ZTy+/X6k1Mk
jKVY5ouIZB/OtlCX2WJ/dZL5Z2Lg550h5yTipjRHuZmZSzl/ciYaLewESvuFan5nBHGVssNjMNi/
qJsYNLPXzVqB68T2v4uO0T7QKDEEGZ0SDwKNOu+vEs1znntfA9tQl5IZLbCvaARVOtoj3slJv4O3
4l0MtTUcxyqK1j3jSt3KLBi8rem6n2aook93zuu3qFrogDhdmYUGdxtY6nbOkhBGEXbFAVZIQCgU
qFJsjcszYFczYao+YuJdtcnyZoHqIXZdmIgUHKhyj14kGbaJTL/YgUDz9sY8dvrWcEYoPhWbujjQ
O38eYebXBghnBr9acmfM2697kdiXVhqPU0Datrmu69IEzV5V+pU22Pz1KlPWIbZF+abyVICy48Zd
YRpkvnepyxauuWeOPzom77bghuFCRqrU5q+Wht+2DyYMAZZZk+Qyr1r37LFUMYPVrVLiZZFRNMNy
GkskqrVw2Mwbzp7dLCFYVJrpTdRhAt4zMMuAbatxUFj1MinxHMZmemtpmvvUmNTxg0m54m6e0vHK
4DsZDlXha188WIz5cuv+cs8J5qAoHtuCegD9urMXLLAEY8obBn4tpskZdB6y8VlWOS4xN/eyMIOH
LJn9PUEdTKv15WqIDP0hWbL6RfzDpqcxCwLYcZFxbYu+6S77uOtfiyTT7v1Bs+VBVSZ0DMMacKCm
vlQXvab6ZVXVeupux2EE31JEXvbGHLyzBEPLWFFQneYpx34yX52CQeJAghmJUHq7yD9UMeUEqaaR
iXdYPnD9arMCKQaf2bc3y7Jk6coouuYNoJEmw7zWygdnGtW8JUovjPXkR868crXGxqylR7l/D+6t
mikbepDcoqQv7oHUKQxncqqvObbHx4xhgiEwunp59iM1X5hQ9aNV0nTxcch7GC0I/hg00mW+3Lrp
kGthjMR1N0wA1tfgZ7JjrA8KJZRvI9VJkRefdMOD/92pB+M+7Tu8PuC1vdcirpeToxxAJaQwrQtw
75BikEK/VnY/P1PjBqww6jYrXj6P7ofIB/BpLMDRbZWXHvIYSFKIkIs6/lF3MKqCzFxgHwEf4ZyW
JxNoFwtvkyN6eWfXZeOv9E7W5D4xMr3l09JGfPm13awZq9XAM6Vp9tAWba0fyx5yRJj5psq2jY8b
EFVLVRthEZWT9jRrxNPDRDfiNszaXs3Hol2Y8l9I9Lyopm7mK9/OteyW+fwo++E0ka2RQmyHiVlh
A/n6naVHhQfNIYvrbDcsoxoTlGmzUxyRpZKuIeGrOTtcJrz1ahnXjxnouC5oci0XYRbnOG1lQ2Ur
qMti2BL8gDLCmfKkwp2d5sN1+v6bNy78I4adAMMGZ9U9RBYEKKfJpbVZIlQcpQZtm8nkzOR4SSP+
QEHAyIMuHiJ4mTic01XZmn52NUcKlREMEGPa1n2O2ModsmE3WV2DiDeXzbiO0GoA+x60Ob8oPb34
oFTlXM4iszMmDk3kpUQCnSOVWPkmrE60+IgH5wKyXAarDoEeAKwG0go4JOhipJxSBdJIL8FDz4On
tqf0MP8LwaBkbdGCWPZ0fiv9gMVi1lAIzibyOpWIsNTw023EQI54bxhdewdGWqv2VV82+eWISyW9
lpPlMkVCUWxvDF19YGa3anGtaUvxhrXavfIiz+HLtiatYYzKihHQNaV75HNay0abUcsHGAfaK9Cr
2ufQN2T751SzYFSpMoI4UWTREZuQPR9UbcTxjji6vwOrDeaAm77oVnpv1WaYW9OA/nJSKRrIxinS
VWdEXbkx0Lv6mJhS+ApZ7ZXuvk2SwdoRb4TCFukxI8fLxDPEpEgHbKLmDw9qTzVvLuwKMq4m3eON
yQ/93WeYGvJ5XIwQ78w0vhv1vmyDliL7M9GEyF4b6GPnNZj0aN+DVUFDGrnF22i0jHlgElz0sJwl
y9aUm9Xa9Pk7QiQN6YWd8vcBejNypONum7xZXWpb21MNoiX53zi3cQ7K7QBmtb6gIQUxQXo5U22g
SThg4yCeoceKxT0tlAjN3Ii6DQpAWz6gTxg/2yHHGk29ICbEDw3IB902pz+izgPuxuy0j3EhWVS6
9QYjxg8riaaYo9c5rE+9Ya6sqKCGhLxQHAcdDGog5ZKKsKXchaVDAC6iqGM5+sYZZvqoPTRdKPhd
zukhgj8WU+wwlweCYj7TDFHbP82ibj69rrJ+sJZD66qtWABln9vXpu3ZnjlamvHNWnjItrNs3Bd+
3KVZNb2reOnVSf6gNamBADktBxMqXjq+iyJ3jTDhQ7KL7w1jbaGeaQORYq8L7CR1k4BiUzEGvFqM
NKzGiTK9AWBitWRFra975lHxRQ9+AWC3JKUQLpNnbeuYM9mqlXr0aNYO4ptWadkjc+/24+z0mNgp
iqUmctNBPlO5jb3QVH6Ofabki0DnYlxKS+svYdaZ91lVOS8oMfmnQKsMl55T9Vhuai19ZeEQ5arz
oSwEiOwSlrhoEVdaOcF+iOYZzBU7SQp0vddAcyQr71MFg6dEcSyq3Z0z09oKRaQjFZeWnuAILJze
C0Doi01eNJzSq5pFNpibUn8WaeE/ESsoE2YF28FmA5a5u95KbN4OjWF+JlnnFCup5+lbnaoe0wi3
4oXoi2WAEFXrMF8U7PgQdJd6lt2YTOyj6zbb1NWcA2zNIW+B9higmlV5at2ytQOl1vhO/H3RcPgd
chIVmDbrNjaDWfqFQAyujc2alYZqEVscHqyuWmCx6VYy/GgrrXxrIfDHO6Bo+jabU2iWjOnPB2ss
UwfKHyijwCyL/skWcf+jgdty409G0u4GMYiY149rPojKa+6I2DU3VZkQ2Ob2ZUdYcOzeVJFZ6wFA
g/za8bQ3p7X6ik5WyYo6KQ3VC8yfkV87U56xVoavwRqrDV/t6WYswCygNl+wM8G17aRj+g6osIQ9
Ruk93kaDWWUgHRthPbJ6iwxu2WLC4KAVxeGzt6obl76HBWZhXsS2m3OaZhhVJpYLJ7U+qrwvzOsC
kewx7fWJ5pJQ4AE7RhMfWdV5y6guE+AU+9y4m70SaYoGi+qRyofuXqDVRf5oQGxBZGiyGt9XLLXT
CijLND9P7PuHwFIwRLZDByVpQ0OgG+jZ0VfeqkXwyscx0WOrQ3S4ZcPB01TDcpkPfoa99oegirns
88Ro6tdKd2AP6ku7DJvBi50X6WnZHDhqSe4s0Zpwm6bOxvzLCfAb3XvI1YpJCQ1rUJs8JYXvUrH1
cUToyTw6ofBUjaPCKIC7AWqb1qA9TCaxao9/IuEgtKLnmJW3ysCKeFVEsrE/+f0GVIkRSTjooqmu
H1qWmXjd+9IsLhMWDejfvWndla2cyp1mZyiNrEIl8QYRRO88NQCAL6HgOw+pIQZcSrQ7P0FhzDJ0
yrjPw55bsQvLiTm1TTfgFwxVUYuGRuTQLkw6WsOFX3RSW0cTyLgMOGl/YtA0Q6hTkkpDRkH7mqmJ
WlBV87UWJQ3SDmKz+qiOplEs7s0sxlxt68WUKnRTb4pXHk+wHtLyVBkrl4mm3erz6QPBsqutCCHW
P0oj0tB9lpJdxJIO+nWsG/3l5PoJ7EBRlm9W78y8MOYWE52Yizy+BEiSHrOKsjgeSo5zoCaAUW3c
kQL9KhpqhtCoius3pL4n4oue2z2NfTK1e84ykIz42OV70+juVTOPmrbR4DzMQSd7d8LqZqTmymY1
urFtKJxbKH6ju+7i3rGCOZfdB8dl/QFwUf/COq3Vm1pnOscXGPMIqTnmPjc0Ma/GYrS+aSiHOr53
ThQbyUe7zDixsmzMSR6F3ijdLuDf2N0qPWs5eJSt1mzh/MgrR7a62iiDY1tolSbaFRXlenTR5EZz
WRL0AXkxxUUPLGLBqW1g6MXexjhHoLeO+aqwrLrB6MJnQumB/yfuNEYiaoDvGxEvugj6AY3YM9uw
bO2prl4xk3gyCNlMAwGLgnm28uOWF5s5z7x4M7kgXx1LrAKJmWMybEvMjUbqo+4bgcpxtnDyOA+S
uVxSyJQU8HHpyUlu9Q4ZjFuAOrpsalYeBLWGfpkvhnlT+kNrr4SMszIYTq1yjjy65oRFN2Q/lK2r
77ox5xVMW0UYvJadL8O601wFk06jFm+PLmo1k77S5eDwX4I6pTXJkyWmt7wzxafvLf7dbE9Gti80
BzaglqDAMq0y+q63w3JdZpoA8drr9ssIkxPheq559YY1V5HuzUqjv2pkZMsrs1HLmx21tTxITKXH
KRpPvG+AwRzKeet8TpZ0xvU4+42Oz/IENDS9WdwXlcosPhXzAOupm2fA+fa8oMWChexfegDGlnAc
2mkKp2kqr4qBUWuAChNvP4Mcm1qlVVanO8etku8au/ZXN4rxBUI5xQedwPXi0bc0us2ZWSYf0IFL
66FX9KEYWuumIxHsedwhonYL/J6m+mxB3bE7rZT9CgzObxBUx9goGgcXXZCdEGMZ+kUzeihgwCWr
uqHLydKFMYPvlmMnHzaVL1itcedpmYndMU5z9e7DswdflqGEWA/aIK45NbpzQP/LFrx8hPsATsFj
MMY0YwhLlEixFxscb3mPtNBuQSxmqA8jV9vDziiBTsLmNA7SKOc4LKyRqrulJcMjnlGQlSinXWba
sWxvrIzwwqm5R7uOYVKG+GIbAbIt4AXtNGOsrLU50fNnDL6EWQlQML3pGnn6DqRtPCkUSPwknjG8
qAT9KUGE6TrNyjnaCyAXLbuuRrsCeh3PK2HV4zNjZCNdO6Xqo57PJfQ5wv0knJRlvY1J2kUHf1mI
8M5u5+za0m0/lgi07NpkBlgLhkUkZehPZf0AeVJeIPadJoSFQNKCoi3kPcDigfHqvp+pZ2I67HaF
nXX2NeQYtK/lVJccyAmm7EZTsfslFiAumGIEAxtZiBtWpZyBWIpBz47zYogXJV13DMzc4P0JlysR
K4w8EuaysrspGJyxf16WGqhF7bol58kk9S4UBJrowrQExY+BbZUeqMTpHk7ikccF3v+lbzVTgooH
SUVoZ657jSvQucrSZnkvO60XK/5d7WdS5M771LJ3Dny+rx+QHDvwv6lrvjCTnJtcMlFZgNbP+k4t
L77PR7BXHNFTcwxGdv8d5D2/uWkB6zIaWGssLtiOlMvSAyB+3etC6Q8lj5OA6wyAk6rGELGONLyV
2RR01aVDPh6KI4KJbms5sv8uVZZ+/r0w/Fsl6ZdOJX3qsyKpNkyROY7Vu9LGa2rANLSsleON7ErB
QfUb03/4+wXPq7LnHbSziltTAS3v8Ni8NzmNcJp2VXrz9yuctzLOr3BWd7arJtYgdVbvFEaC0yCb
9japL65xXk//5xpEcsjLkl4hInj2taWNTZfGqN6rfbcVobvV9v8z18Z/esg/XeLsi1JLZ/eeMqt3
wuRrWb4nxlcptbNhgt8vcfZNMUtoAFTiU3BwYYWszKALiqc2lOvl4N/GN8sq2f79tznvCZx/b6e7
46c+BHbZoYNPX70n3rDF0NkOFI22oq62RbzDwcj4VvD3K/7xfvvpazzrfJhy7qSbc0WHeaJIbuLu
q47deT/r/DOd/v+fPhPFP9ZySk/vuqZvhCb2DgDjKDrk3RchlN8aWedXOiv7Roz/pu4wV++MVOyJ
ha5mV/I2KsJBHmFNr3Sj22TVhzS+JEf9cZkgpgXi5hQjts/udyqtS0M3r3p370lzHMonzKkYCYJ8
K+45UedhdoTbfj9fzsFXAqU/3jI/XfrsOaCqPjup6VXvo/8yqEf27/EkQ8961+MrrUi2wvrx9zvm
j+vHTxc8eypIN1fWLN3qveSJ8/snpvtXOmTsv1/lzz/mT5c5exQWunFuCceMJcTY3N3cQIwOYRt9
cZk/3v4/XeXs9mdQI7EGah3vpYv9gN1Imn7RQ/nq1ji7/c1ZaOTo+boacK/9mpO9cQJVYF2kAPvF
p/njsvvTpzl7ADSRI1gyuFbtrdyN/cP9Ae23/OIixm9X8U7jTDRpSUKiGXPOfhk0vDGWP2W8m46a
bkh+wVgdwaEvTraEc3IK2LZ9fKSbZCFcqooVe6r8NQNqHw5KEFzPulIFpe+IUNbauDIIyREPbbwv
/tCzcV3Wbx/qlC1OLWX6m8xT/7ryWObQnLCB0SuxUdrWHAtUvnLRXCGwX9w0DfvW8j7L03EvaHBb
w/vHhlQHo9W5t4byT3JXe6kufDTzrznjATTGJ2tC4uyYfXOgTe+iFvF86p6DlsRIDOkhB6O5eAwB
WwBtI5NZty+ei9Pj9Utv67QjOUUDTlSr05zGrx/KbWlHlqfXt5ftAJHbdeC8dM/xo39LZW+f1FeY
VL56E/72i/+yC/qNWlZmZZ8aFrsg/L1sMX8s0fXMF9fQKI2/MqZ9Gc86W18Io0NNKskQlS/pVXrI
b729c0OAz+VEfIkCLQb4/FF+8e7446L2UyLt7J6OjLGz6fGzz5vvF/9b06wgq/39l/vjQv3TJc7u
xhkVe0kjkDct8bpAM2417kOtv8nl+Cwo9VbDi5+8/XPN/y+8/D+nPNh//V+d5G8W3+CjiNOh/Nl1
efoH/q26dP5FWxhqElM/DCueVoV/+3vNf7FWwA8gmUWYHIQmj8F/PJe28S9CP6fk9wllwPpn/j/N
pfD/BVcFehU/LTF0jmr/E8vlr08a6VmYWz5ZLaYPbeeUp/r16dZP7ef2VIWhqaRTpqvCsh6+DYW4
iEYUtubSfbGenOXo/nNF4vkmkW5B0/zsiiCN6yljEosmtfkoDEafEywXWvbQRcO96Q8QTHj4osn6
5tNM1S15x1HwdS5xzUnN2sjB/iCmfZlTknba7nttzcW643WwFp139dNvePPvRe5n4yY/zy+L32l3
daLDCeZNWdfBhp2+vp/2ksMcR44eRWYg42lZWSWin85p86sEfRPNO04cG0ck2a73epOsH51rxiy2
MpHTNluWRxjSTlDElWSJj06Ub0mETPlUU0yzuyqs5NlOkaZkFlmHzmJoxBv8W8lsKnV0eh+YUA6L
dx2nXr9uc2vTof+hG+tauH/QT1TVZIW2W85hHaU79okZ7dJ4flVmf6VGwbArgoDA1QwZWkZFlpf6
NWU7dWfKhuynRJCF1gt8mKniy4l1MNQHR66kSwWVmFs40rUdgy6hVlY5gPVR+xq3LWTZ2zjChueb
wJ79qrE4MmBLahdXrIpBX/taf+UywLvBG4+LpMpm6yOiv/zR1SLboHpQYc/rnJSEttY9rV15bnrf
QeTfJGX1LemFvwfS+30Rzb3dYaGLMT51qsgPp1mabTbo+dZtl+WSIVR/n03Rk6FiIi+ArYNTdCTQ
/VhSLze17SBTpkTrtlvHo3bwx/Yxnkv9bhmbCXfCWNGjHLVjTg/71UeNso1ma8vv5+/auh4oGrdk
ocfKPqal2JdJ9j6lWnlT4M65tCt9MEJQbkitUjQ0FLcweDXpdpwni7p4q9t7RuQINWh+JC5oLbpI
dpbkvgUJv8apJVf/FB2oFwapGSUrxpaZGdfFY5qXdHRyf+8v5kuFZSokt7Ks5spHOGlW5dpAb2Mv
qVwP/cJpvaPWkyayvsKQEAfANdp13TQL/8nuw6QYmmMxj4p0UPSZOUn8Hiv7paOFthrHosSLB4F4
1zhlfbtEhJTK2ECy5XCHZp5Rh62L2Do2RBbKka6A7blvlbukL6anPUHtt67pzeaXICi7rUkr7iIx
4hd3qYvvrdOhiZgljHimsfIgtqMubGhsHuVgaWvT9Zc8sLNkQqfVVAcZNVe+HjU/WhW5u8ygP1l5
cRl2pZsjU2iqEM5dvhYyZRilcU6WMeqSqUuqqrbLfSlxPTATnl1FUd/Q4vPtVzddCghys012QMmN
UMkNkMd+7dqkVDJw+TvWvviRovgdrLOMBxRrheznXVFHuzSZ/BN9nhMAA9oh3ZSCSZhkJ2Wp1l47
RXf0yfIrhpDtrVmJ+krT/eV5hvz6PDA0eVvM2MemUx4JcVISMa3SsLXzb7uqGy6kM8ugtOfpKPxZ
cAhmEI3oWLTtBxLsFCaH10LZ11TxsG3RgNV7zF2ROR/TyX0UaOlOMYdLv5pcTnzeydCoLx1B+r6/
HUsiopbWbCzpia3u0KqYJpe6I+nPbo07OA3zQbXvo9KwnUrhPBPXeCrnPt3NSQWMIUWd19knoEg8
RfUTpoeXxSybKyP3xA6w1reMiOJjGzvdbWcN0VVN5uzIEpSu6rEz1jkT/+vOsM3rqvfrlaxn88Zb
FLoarcrQv8nhlixGc9ngQboxs3yE+MvRJHLseW2meb6ihWCs0Iq/ZPjWt3VW95+0r3DBzG58bQuS
OIIT92qibfS9bZIfcwlBsRz6u37WjW3S2eKCERc3GDT9uo+nB80U3yj8P8EMLxn8iJr4yGhrssuF
NBlByEbjrrN0dbAL08AokXX0CjT1YajKvYBlFO0aI8It4DaGdIn0lD6K+Cw29lRiT2NRQ3rh9kk0
h64hi53lNjzXHUqjNOhaa6dzTN+2mWaYZMFz4Pf13DbXTYufiLcAmZS6bYZnt6cFvymiQSzBKY6R
r6qo1x9qdH58sxLcI/D13UKfbq0bkZtdugiCesihHg3nd7OfzTBtvfpCNFO9U77IsXK5kftqY/HY
WFoahZB2E+KLhYGMqrckKT9pEGBw+jCqY/voWVlzGyGiuibxOu9iJWjsRIz2BfFgvi14pk/9kSF6
6NzhNKyQjNR352a6ilqVwO3pqts4g9bPbb0H3pXlq7xrLEYMJGZIvUZxkChzEztICtclk24hqSdt
3Se2f1ODhTt9Y8VhwLHFnATxoISZRMuvvc2YmNkxb/zos63FeCMjZ/I3BkWxhadmQyJooRSdUfA2
xYz3r86HhDL8Qh8EhsknNnn/6dTiWeMUFy89ka4LcxBkLVt8QxckUPLmqhkcNIlFVoZubRC1WMqx
vG6Yj36lhQ2qFW3hTonxHnlOdEjoC1/EhFvWODeWNQMAH0kZF1dMi9Vrx52MTVdMBzpw+Tqz8v6G
hpG/6ezym5T4IxRD9RRjaKjt5rTST063JgSFkh0LGuXhXI0Oy8QMkNpGsXNboyhc50pDMZF7Xh+C
vDj9hpp6tsmZFba+ILfxN37ZXiNaSK/yaer3Yx5deryBjuwMsqBRNsM2xchLcsiyPCxkMd03LtQt
rU+nnG7h0l1Ffn7XlzSGeCCiS633rW8W+45VA+fzGg+z2DGysCvHXCarrJ9mkqQcI3b15HqXLbLI
fS6M6HNwFe5C3hgXWpfInSHwquBh+Ew7z9qntlNfwBLyn9KOm5QlW1NTEnbD3MqDnjWjukt1Wdik
ifT+QELZ281ESFAUWAmetqoT5BGTLFw6Rx1FSzbNdD5NpiSMIKkXf1OU6ma2u4rUD9PhYa/HR0kL
PvAK0w87Zxw3GpTxgJAfb7WGBlIChvxqknYbFoPWfF9SFe0oMtQ7KHnRRaIQh8U0l7+RD182HZNW
K45MyYUcGewC3DKojdfK7FAprXkVRRpdTLnTfWgqol1Az7Zem2U9Had4dkDcJPJOONNtPw0JCor4
fuqMaj+a3rRahG5ufaIFK4bCsE1Oth5aKHx2HsvPeoh7xJFM5sME0axrb/Kclddb4pLJ1O5QkUXa
oqO4SSPDXxWKdqvw8g9btNHG1nJ95ybVLvcsVI0IgwJkNAxfyZkH0JjrcLAASkxjW+0giRlXhiq+
5aOdXiYiusOF5T5MJZZAlpfqIEbzHQJSfegEoSko0E/NOPa38bjsMOjVq1qX7zKG1rRIQi4jjo5c
z9m+AxFytVEgghuH28EbGJYjM+1d8SbNnsaBl2dnxTWrY9te0G0LMprPlwTUnY+I8N+xU9J8StPY
/+b1UcROYfaxfk6eCpuscm4Ss5puJmsmIjbGKgkXEBMJIk5soVWaNRe2Twq3TrPvrozYPJoT0Aiv
TenUFvIKuj0bQq3IWLtr/IPlg+g04tsnx7Rq8ZZZg30wtTm9zxvn2BbwTGxTrntXKy7p6n/PugQp
LMKofWYM4wYYPxlDfdzYjXvPSke2ES3m2nZ5k41J9tnIYQk55b3ng/NSRv0DqTDo/ZZ7LHLvrXGs
l3lykofaT2g8xuYx98qHhk32AVna9wKLibPiLwvTk5tWn8h2+lrBbhKh5+vUdfEmb8dpn6VRu7IN
yghFYQ+7NOrtTTnPJf1YkxJUq5rrpVzuZV15mxiTSFB0ylnpscH3JW74JSmSzfLYFHpz15hmsppL
3qBioOJCKvZdA7AYNJ1aVrS1g9nDhJUjeFljWWSKnBdYkPUzgwTwJoKE4dYHR+TJZe5E2tZ28k0M
5siO23Gvdx2pAqZp9jGYymAZ2iqwOoYERyDZN3pK9CkTidhM/WlgfOl3sYFxJWsmb1PEpX03qeYd
rqwZAMDsODaRf9NRGSnbJy7qWIex6HXaq+AtqnKx1m7s/qDh2u2UTNW1KNNDNtFDizNvuagasFRE
lWRyORc2sFXqcFYn7VVeEDyeXeOWlnXo1RQNUfeKy0Za5U2SFiXdYTMOMhiQh065g7chh1x/6zsg
JVW6XOZKee9+X3/Di/Gqt8sUWi0HnMByqUFOpj6+xvlp7+taxb3Zx0Md4ELjRlW23KHC8Yb9TBxm
VWOOCueip87dC2YjKzumNdP6O+Lgu5lwscXU8IAGp8ymhluPIyac9k8CvCQvSReTQauddLX0Nu/E
UZtDCUq77T6nWClUPp5HAzdVzxNIf4BNpg8yaVlCRGdEsdghBX6H1AprLZGRvC63qS3uuvI0GdtY
tzL3Xyup30PBjA8CZjMT/hwj+9m9T5Os35mM6H9XlUM7iSO5Kp1HxtjrYLLTH2XRzlf6aaUDmkOM
L4vUFg/AsC5LAXdF+JxmA7b6NfJNY+/NTUGOBOORb9bvHSDE+zw2CRJXtr4VcX5d8PAx+eWjppZ2
vp9Kut0y5S9jlv3A3/TszE+YuOdNZdTXHNbNO+mqLZMo1RKUzGzZtVtuvMztnhFPcEomp7UdojzZ
6j0CQpGdjpqKoHHvM1ohF85L/H3jRp9OX5PHA9s0MgvNlAzwCk8nzrQ4OzQlQQJuoLWTZPnWV2yB
dXU5mUW26TiHr9zozp/z/DhVzHkUiH6oBjiP/03dme02jqXZ+lUafc8Cx00SOH0uREmU5DHCjvGG
iIx0cp5nPv356MhCWbRK7Ki7U2hUdcJpb5J7Xv8acjM5QNaj0z0x3cKBLfaTTOIUjKdbIhT1Jy0P
pM+cudvbThPjkbBN76c5cF8XFhxCGITbqYjrL1XcnsyYSPAiDyDR2Fjg5tzPt5LRgyATKaLCPCjk
T3XYFa6XyNIdlG312KBD2ptVbmwS7rIvE7mgPyc47vsqKv8utfwWSPicp/zf/5l/5ycHH/KiguYV
XfvXP92FCJjr/K/m6r/lvuT3P9KXevkvnf3l+v++/th/yWfk7uwfdlkDoflD+1KNH1/qNvn1FH//
m//bH/7Xy+tfeR6Ll//57595mzXzX0PpnJ0hgrNN6L/HEJ/bLKzDH+9+4xeIqIAIYhug4TWKwwfm
bkBRv2BE8x8oumACIkshQ0Ezwa//RhE1fqQrUHxmC1G8hnR+p87bJvif/9bkf+CNjVSFX6W0gq3O
76CI51CzCetXw1sArS2hJ9zdlybAJMdNg4xx+4bEivR7QqLfacIGZBt4bffUs19hAD0Nj/Dq+xtF
qtYwxXMwfW4eGJS8DwuLM2xHjLkk9gal407clOwdJJWVQrnPs6n9A+rM8NSYQbVSXXvXFJJBG8eq
GZ214eUuCq+p5OnQU022rQwnk4EIQidPWg91b2KvIKXvPionOd4K/014DRaFpfO30qpsqKoBSzvZ
qBHrox+TNmieUhhzk5Hv8ZtOnkVnpcp+9AP7BeXIqB3fDMALAOiCkcCX5S1lxhyVZg7e7+rMs26n
R5BDALCHS9ShJx+rdowMmQvMxAHwisto91SbY/LNoEgnA6PExWct0Ztoj33/RJW/rNXdrDteKwvO
OPG/6lLzo2G7iEjCBLw2hSnPn+9Np4ejlSgTopMNiFR9R5R3d5LSMl2RTr/W7BbNECTDuOU0DlK+
HFtlGxUQ1wPOtVIWehthDaOxocCY8x0qVf5mDn74kLZSHeMaAXfSlTtkDJse/tOfPWncwYeQRPYP
ZZl1sVOWXS7tLD+s4AikkfyEVSMM0ZY/HTp9juUgee/1PR7GOKGZfSNVbhWPqrYfAw0mHVnT+q+C
zb/1x52rd29fb1aCaoaBVBLdtq6/ljTffEVQ+nRkfqUbtYULK2IZYwRmGjxnOMY1DNcVoo5yoUEs
ekzSumhQw9XrvNt8su96K6dsqQTs4UYScygX285rt6oXf0fg+JRbBnTlemPn+rdeFifZ8raZ1biZ
yO78+SPW0pprwQzjL74CDmmzBy3qQwVHrPOHMg1MOKVuTPHPMMKngkVsl3rjCxpY+GtcgRyC2hPn
+txajl98UmYzQyYFk5uJvlhJiGIh20sn2cOOrfwYqHK8z5K6u/v9VmZvdsYulQwKGedv1oZwMCPV
Y+wkBYznvtFA22qxsk5cehc2AJ2OxbfMXjr+jwNhwyhhaaVL/KNiNGKb22ayUo650Arb2ywYJw4D
F6/F0CntLJWGGUuJw/JHigfAd6Ws9D9XPtiyQMUGJnP7wl0GIaqBF9D8GG+mxIDHGzIx42dlt6zz
ctAb8UGEk128CAWUgpga/wthbIl88HVdwnYiRmu0Yx2cQ6z7IunvoTnm6r0RhsgbKFeY+b2WGk19
qEU0+s4wNXl5bPTGt5xoqJrQwekpJK62NhPjAwHMmCipIrG0W1/1+V29LcfiFHgc8jcaMCeXsNpD
JVfjgxhvsypoqFUHmf4wkTHkbybsW9It0crRgXRVUnTKLOSW0dEh5WYEHY23nFKHPxrCIcH18eog
BzqtIp+JVfT+Q4EB4GEAuk++SIY2zhIjU6pvkyBtp4+tVk7yJy8PfBXVKeF1CEGV6qc9SJK/Bx2f
cMQity5FYZhQB4HcO1eARrnXN6VJHMG2ySkUUE2ox3RfFoblu6M+VV/kQurSbStjsLlPvcJ4gG9L
NM9YWVZ78qaim7bkUqKTbJLaG+/0oi6DbU9Y9Lg1Qh3dqu4pAeEbUytvUPLZyl4acfTfkH2Mbo6Y
Tqt01abNTCDPCsxd1kqseHOlNpCyKiSXwUVXQGyVWoaSNiW5dkS6z/eJa2M6WrEp8Tu1L3/PRzxy
AAB1bhpFbEjlXhkaSLg+FwEfajKim90oDP9DMwxseSHb9T36OM7jPp+Ue2PRWLMgdZQIAYqm7tsw
FvFL1WtdzXUVURieU7byqeoqBkGi6x8VbiLSA38MAI6wNMEdI+7SgXrLUIywe7wJSn04yndDHkH3
ATqSgQXHIduPepp5R7VmET5BHm9A6Coi7h+lrsaaXInVOIRvG5Cv3Cit9FWpiGXZERCK2oiyQ/rN
Qk30hxcGRFxwHA3Du7EciG0yI6ToiKmn8ps8dHBsUJzV4aEKsXrb1nJKdUFDYwe1JexwQ4mTEYYt
5Uynr5P6mE9BFvHhjWxwGEsjnqo6fvNOZ5mp6XRlwt2z09LZIKAyNI0r9aD9YeTIXHZB09ggNCnE
7X1gwuC/KZQYPbuJHuvUS238RwniwcVsomJI9UavUZ+aZRMTKy3lrHtZzSYd5qb/YzSxPziIMtGr
XTpK6h/WEGPDWcs5+jtqPJK+9eW0uU9LCgFH6lZZdYqQb3ePgLMGM0XucT1SY9VTHb+srMGRo0TR
tmYH9L7vxkCEO4Jt0TUZBvJGUOmCoqiBPdHgZmM7mY9tV6vfBO5mBUp2qsyfqDMZ4UkaC48UWlWJ
HYjHYemk2KIHTh0PlCtw8hUwYChQfIv6GbKKkffmW28wlW5f23X2fbTD/gOoaQBCoXomZWOrL40G
QwLPiPZ63QixK7pCEU5JWsjkgoGT3xfGU5O4ahAb+Tb0kbZuKrkztYOVtVOD6tEqjqGPp8EtgCPp
8DhkgjlaVlDrG4jSmtgM03yFR0Rq3ZRF3anIEaiUOFPbZffAZ0G+rYAJks3Qp/r0qFqtRTiyWup/
ylS+FVcfxjDYi2gIvihJnstO4cXFn6HWmHdqroX5jvsq+3A72NFOyWyEEllkFTdCKcUzj+TdeVEN
vpCBmXD9j5NaQ49TlocwoUKzkbFbS2CAZ+Ip1Cr9KFmV3W+FnOgUF8yspzZjpv1GZGTibMMkIgRD
pgx2UgPQhTvBmdDcRDDrtaMqF96Tbk68MWHI/p+23yr3Esyu8pha+dg7upXU8hbYHw4tRcip2GpG
0ZePpFlP4miIQvedzOht4Qg0ilDJRV3+qAxrvEG5Rg1Nz5FtgoUFCTVttDe7gtXKnaiJIczLAq3c
h7ZVtw5CrZTQXg8Y0pyUB8SqpIQToVejZJvY1zZoMNJt0OrKibmZari9S9JNVvaQ5zvDLj4kyK/j
PaCRIEY67fsEq101md24FD/cYj1Dtmg1qNJfzIX6K1l14keO2AY3hakkHhztg2DKDk0DRhQUFCRM
yyvJoMDqJ3aCWOImOEtAZEcmmRmlEbKP71SmUM8GQWfV+9zswCCNGn20I/mp9IhoKocvS3qZ7Ey0
+VPP+trDoysPlY00wU526jCt5F0PGIjCFFno14jNCYDaVwPFMaS8JFw6F9KD71Hc3aaIb588iKoB
BnCgUpTN2/A5bgbrE3pw76+0BSJ2pBIh3i0XqcHCeY26jDsFhf9XbXWBfjRiLf08coJDS+nXRrsN
hmxE9B96mkkRycfuzfOq6q5tkbxLTOoSk02zeBSF6Dkxep36KcEIwXJYSqxvU1MWHzD8zj7lcU34
H8ncquGosloA3OaZ3G0NHBXGHZQZzfpgFlEyHBToi7E79mMlufMHucdSO+/nYHa725JCTa3QMMr+
JxVHsGusfcqY3VPCzIFVvaWCHRmTtkmzjsz1RmQbqludRZs2y4iqtLJ0QLIXs021DF9t4+Gc1TqN
Ok8rG54OmXNZmd7rk0JpWNiYX6mbNqz0YZNUo6TsB/Ru/iNF/Wx4wgAYXykHt/zGPM0KZvIaR8Uf
rU1EcjqzTE2ED0Q8mENrHUtcJQAFclXzWGXHWvurxWkx3Q5ohqE41HEoRLp9Pdj9Fur0v4OUHoqX
7KmpXl6aux/F/w+4EuSwK7BS8PJfmx/Bj/RHfQYt8Uu/kCXJVP8xp8vMAREwzhTsef4JLREv8w94
rHDMMdPRYFrP1+O/wSXV/Ac3Mw5RXCzm35l/9De4pMr/4M/MWT+kNuM/zUn9n8y5v0EHALl/e0U9
P/aD56gzAAKBFccm2HLm4qJvVDOwoRiFawdd7hgaIn8WrrXsoPMr4D9bsfBe5v7CZXj++ZtTv2+0
ra4NGmpJz3M6XL02HouXE0sUEzhmZmgu9eC3roB/t6krJlMaMAn07rzNKQ/IctEpQae6SgxOBXtA
kos198MFhPGrGe72gHNY86KjXtxuWz9vataowqXGXfpbPcx0gQDXzrc5CDNnVyWXqfM0ITLYpEH4
P1EdO2lZFhr7SimNYynjH7dpk/SPUO3tctNneCw9RaLRWs6hJnSHAIvsWygkkvrYKoav7glCG6Mb
GI7WXYuG8qGgvH5AZySt3G8X1o7zy3GrtQhYskDk4IYvLoU9FeC2tTvUD5OkP0oIAin1ZsFshBCo
n1rBOX3si9whHMLbRxxsDrpeRPsRz/tsA0TV/1pm/u1oXegIfj2QTmYO6Z1C5XCwgO2IQ0P1Zpa5
OyEnPwHPDt/CgWPqJOcjBi82B/BJi11f6jg4WZm2leRBX2EXv58yKk5/oDlEXc/80hmEeTOYDeKa
0ZCZGcYJSf8lFFTdOjNck0zMb/Iv1IQ3hRYpgEBJZcOOHzfV81bwAslkrLMSlyLv6FjgVydZzHaq
IY5Bb5asv9eEt0zMd7OTxYeYDy7+gK/suCxeb19INxqVq1mGugSb+pt0aIYvDTHC2cbKs0/yMEh/
KgSX/Z7ka35B3NEBNSCpKqaqLh3LxkIrR8aN7/pGgJmBDFf21MZ1erj+cu++I9g9tlcan5NuI9vi
/OV81exKpVFKNyRh7xSETbxLLGZPk2Awfb2pdwPjtSmUzwBwxPHMjOO339Er7HjGr0tXauroOYCa
iPy5WrHLP4f4+Gw0Qj9x3pgBU/7rvJEo4ygJp6hwQw/0umqG+KA2Q/eQVnZ1B3Rs7q+/1LvBQcWB
RYCm8NIjXm6xBIRsXjbOk6WbW/2jqoW3EyZc21bqdtzkfhoDDNvrDV74ijbYHWga4W+YAi2/Iqvg
lAmLddtChpKOEQAlfiG/31e0QjAUATFUaJaZjxjGqilAVeFSt7Q3k9rWO0Xx0v+kFT4gVfG52vCK
hr1ZKsyw4YtSO3ExV/F2Y9T/MShmvdLIwqL+dUhwUoCFobDVgdUvuogM+a5kVPIuOCw5vdJn8C24
XFaT8hlKikC6HsWHUp0CbPTacA9N1iddRRYr68ilnqN0ADGbgULg+PzzN2+rZl1iqB491xd14dSJ
jWNVZqxF7ixyjH+97oyEapQNdJU+PG8mLMkvqRVe1/bQxMMNb7hCdvCC+qcx7Z6DsgixbYYSI+eu
H5ZHr1C+I0uGnl0ZCegINApIzCvT5OK7s5Dx/QmykF+PCW/eXTd8UABFLdxRa58lT5X2OsDif9CI
hS6SjUFQMVlGO2iUqoRc0UhRNJkrSR31bp1r7/UJeGHFxCCQcwN5Uyzz9uJEU9dWnEeQWlz8EOVD
Gxdc7VjVTkNtRiuL8/ynzjY55gYbOcUfPhl+nYudZ6QzADrbwu3yRsJHgCI/tbpsW6hR4bRDTK5i
Wo67Sh7XghLfTxoLJIX1U8dVHYvzZYqxJ3wv0jF9c0Vfd9+i1shOWe1LbtFiqaxxOrtpzT5/qRnB
d30aJ6dE1zxH4He10qli+Q2Qp2jI51gfBIoVffENJPDyvMnt3CXa7C9ZlkiiJtFh5zUe7kstgPL1
3n23ns9XBqLPeH3WpXfqr9qzfCihUuZiAwWbtMpmY6SO4XsfYS19iNPcG3fcecdP19t9N0Fol3Bq
ti0UH7Mf7vmsbQyB2W3fZm7PbekOTU4z0zOMld3x1d72bETNzXAO58alUuIVi5LMQKGeS/CYurAP
m0+4xo9He0zag1el0s1YlB08vxFlXRoEbiNRRTFhUUKQ4TAg2nT6xocbj5BNsBtLjF4UW72PCPYa
c/vZbPWv+NaOH2LCN265u3SuAADexHFZYgjfN9uh8osTFPNmQ6pju5Uko/1AibWDul1RSk06+QbU
L7jxZCBYS5dQMeLZ4ARWFrpNw5oUY+LnooOJ74t0Ejg8s679djdoMgV9wih0/rM8vEpQj3oVzABj
uRGysMwRvYy6b9cbWdQh57MCVp0ELlo2fDE4EoslpFclKRmBNNzKS376RfgwCJE5YRhKjo1J4Dbu
ssdAk54yYtEjaAeb3hNu0Pp7VYuzDZ7utznleaAt/OKuP9q7FWd+Mq7NKLPmbDh5cbpoPby1rHJi
+KtDe5yUqoLZgw5fBZ1zOsVnBqisAnqoWCsT792yumh58U0MsswtnLYyN+3B0dvOgEcXj+Y2pYD0
n3QypuScEAVT/N2Zt8P0S277zLWqwdhlAqlNKVZdni/M6NfYJrAISqwER5/P6FgrNC+S5hldt4qr
pfQroVafr/fXpUZU4jUIFno99C6WDVky8NYapNStFKvcTq2Kb1DfKyt9c2lUgEtgsTXHCynaom+E
VvmmB/nVTTlc7D1Lj78GXm9sx7rP76KoF6feb7pNXEn6mhr30guSq2zg0Ma81JZu610chi3GQ6lL
kTH8jDkTcpyqNw7XP+OFTYbbqjmnhGK4zt3rvK8wnBxh9oSpS5lQ3GRJ1t+zKgbb3A91p/L14Mf1
9i58UDoM8IUGjRk9OG8PiuSAm3CUutTDoKlqAJYVpU8XY8x2Q6kQQkKH3DrNUOtcb3m+/yw2ACLm
QMZs2AbcwxYtk/OG53PeJe6ERdnWqClzTe0E/TCuoidBp+58k1wdvw5L7OUKZcWu+EJ3njU/rwJv
zoEtg6iQ2hoHpxLef5qXsQONcFg5ol3ozjkkQXBsYqeDlnXeSjx4auHVBq3YunEYOHkeEM7k1AvU
dm9oVbOyoLz/qK+ZW9xiSGmAJrfE0iQcyqA8Jm7OzxAd5l97VoVvlgVDy25xWosJ83mQAjN30qGz
jte79P1gwkWfuamh1wXSsRaDt9d8ucuFXEBciR9Yo21Mk0zpoWyrijiVLHUYZPK9mfjb6+2+Rvee
jyWSIoH0OFKwkyHQP//Milb2fuh7MOlLHJDv4rTC8TaPdFO6oQamvah0LzeQSirrD0Mb1HdcA+D2
9yMhFrvUH+wvQ0LRvjUHlg0UPAIHS6UzKWLp0g98LqHmK+OIyKqJLKyn5RYjcSwNxuajHEtm6BRt
y7VF9T0FYkPfNcpeRUX1OTOa9qjFfv699U1Ee4VVQCX3+9p64J6zVam+W980SijBRsp7AoCttHq5
/mneD3PF4karAxZx2SP25fzL9E06RJDWCte0JflbzY69acIq/3a9lfdnVfiTKLGp3QJ4sJyct5J1
JNpIZZO7EgCH5w+3Sm9TF9KyZwuv1o1aW2sGOu8BRmiO85WE9uBRsV6eN1nKIdEhFbUqCJ/tUaS9
dxplQn2YH/7Jnrk+Xtxn+LYWHuhLpUYPtdmvHdLev/f8EGzfHFLmO8piwFOiy2O19lK3s+fTeYK4
9oTnI5b0gz+NmxRe4I3sWdOf1z/3pZdnA2SgEwrGbeT1zvRm8RLCC/wJl3oX9WeMMiCX79n6pS1J
x9F26JvmnmKf9d1rMEI08zrbY4M4udcf4v1So6pgXKCDECPnKsd5B9hSUOHIN7FzZFrxnGhmePSJ
cNqZfRk5rR/EuDZXdXQDH6Pf63FsrrR/+SO8eYDFCMCSPO1KT03dVhtyFNlT9GHQDdzPu17aRphM
3vhCNhEmaMh89VyajZDXgv7eT6/zj7CYXh6CSxO9dOqWYfuDaCXro6FP9coefakRxeCWP6N7/O9i
UW9q4O1OledRpgWPdadT5VRT7XC9Py+3Ys1nG3qUgXXen4Ef921Rcb4xPR1jUSVVERuO1soG9R4U
ImcT2poBZRVS2bulQuvsutKtkmNUhP9vqvfB04ASe0sVQbprMALAfXroHjOP63xGwi1HuyF+sfRE
202DJO6zAiKaP2KyqsfNWiTnpW/w9uEW36AVQR7ZSk13Qs501SQbP0ie2W6vf+l50z/frfgEGMTO
TgrgGvqiP4Oghxqk8Akyoo4+aVoJp6SMwx2in5Vb9vvjBy0JnfKLQRIkK/R5n3pF5cetnqTuOIWK
Q6Cphpk4GfdFWH1vzGztDrDW3OJOL+GgMLC50BzZaI6WQ2kVle8dhWZFBLhK0sqHvNgeFR6yEYGI
cS46f70abXMJt4yYws7zP6VarrgoL8U2KM0GVBoz4esdd7k9S+PYyjZCTeS8PULThYV3Qup6WSvd
Jr1v7uJRx9KVNBVX9fru99tDsUINGWHCzLBZrC5ZVsO7HCktBSFJzEK0wc4y8h+TMtVkmaVrqbsL
zueMBlDdgVVKEJBm45Y8v/+bbUXy0f94uYQ3tCF3GxHFfzUFxI2m2ed+9iDJIdYKOHIouB1EUnkK
PWtrptCalHgv5f5tTq0PZX20D0W2TXL090nuchTDgEEOVrr+ws4LrMzAwWxqLj4suqLzqD10BRVE
PTHljQX8oGkPVOoLB44fxJcKctb1zp/n/mLWUulgvyWqm4m7POOYvq8EjS1iV5PxNdHQdYJQhdB1
aiI5RCZOvjnJQCeiXlky51H8ruGZ7ys4YRjvrmikjk6ZlA8zBQbBgVRE5bbOsV29/noLkcNr56Op
4SQ1TyaT/2fR+aY89bmHgUcTZ5aTUNDa449bPwyNbR563P1PcOmmH0kTalsb2sy93A32nNMWbwu9
s+7hmf1ewNmvRzKhH89p19gGLWF0jIkzL52Qj5m5IR+1rOGEI4fKVkswxLr++hfWZCwzKVPouJZR
cFoMffKHLMBd3j7G9trN5IiLr9+kxya2v1xv6UJ3sl5RTuXwOkM/i3NTqpbknNVWxF3FQ5mqwUJt
iMdZGTQXlipDQREiuNRb3LIX71PLoz6mRR65MKlj1+oU+4k4Hnnbet7kZmUXPF9/qwvfz0YUZBKc
xtkB3PJ89FBXR82taZFr+4p+ogAy7M2wGk9Wm+UrU/9iU7wZdQ8kXdQez5tqpTwdQrWJ3CCFpYgg
ENHnqKlH0Ub6yv75OsIWc8+ehWYwb1Ricd91Vq3kbdvZISC80j/bJV6/Nu4yrlF01RZFUH2o5Eo+
TNkIdbMU+t0kieyoUUC80VBGfghCXd+NIGJ/aqZvlBtpMJDgEWKOqincyh32mCKmfqAlUnQj4kRg
ceN1DzExBzDhcFiuRyjQ17vqwgDENgtqP3c1DO2s+fu+WeVbWcRlDbXNHSh2bEVH/NZoQKK73sr7
BRrMEfkAJBB9VsMthrmSenWYdHgB5eWEPNwoxK4zsFfFijB3hZCgNbIA7K83+n5osCmwO89vRWHM
XBxAtDFoujQJQhe0Jd6Hpm3syhy+Dn7NK+P9wu2DWw/HuF/1fWt5KCfyg0h4E+ejFjdFt28tfa9o
jXpq81Lb9QEC+DIvmwejp4JAhIHqCL/KVmbC+56kPgMhjCIMwa7vqCeYedQlfKTQraAc7Y0c1r0x
GPlKTy6sAedlmGZ0wF1WFFRw5uIUiXcCfAncU9wEbhxHAF9SdlUke1tp8mD0V552SGCI3BZpnh0D
r/IfRjv77iNguJ36Dnd/BvGNNk6le72337OeeDC6GejBAHbmH85HMqlBsJDR6dMHkodDUj84kPPr
g5FOhAFk2XCfqR25uhGqCuLjzMNEHNVmqsJp59UwpK4/zqXBB+hmsXmytnO3OX8aA1tOvcxF4Pq1
ML6R0CLv0fOTiz7ExooG6P1ZhF7nfcGjOa+9m8IGsnShNUbsygxvENMa97SWytXo5yUcbl3bNP6Q
YZuZrUFtl8Y9dxfY24hcAdqWgi21bcJu1MrYVSNb2pFhAxeYXgJ36fpDMxW3+ijdeQYmIGMxqq4F
Z/zpt78zd5pZ58suytF4sX6ZfdtiCefHnMJLWPHU6A5aTv5FZSlrrpgXFjFSXC2oiaQlA58tthqN
SBkxvu5qqlqfpEBgMtxlDckXVryr51zBtsl/m4sCx5MZDZsUDRanzcU4MuHgj1HMVorkUXKq2biO
IuXqee/CcFVnAzowHE2GELF8t6y0sqnUI5eN734aIuthJFnsaAeW7yApwTgZlU6/lT2Fg7wshUdR
a+OW8KB6k3l+SeHTkm4pHdwohVJ8/v0uJl6YygCldpg/i9NLgAsZEtMpcqdkvMd0q7yNrK7YQNb8
vVDg17UNz8fXEjTSXtmcl9g3myFs/IZosDRytRIf3Y0gE3tj6m0drCwO8xOfHyRg0VFhQbj3SnJd
DFoOY9KkFMTuWNqoOJ4ufDy86pdIlR9Yt5KV1i6N27nSp8DZY2dY1laaSpUDAy6Ryw3S208w7bda
iMsIYqgS1ZCfEI+R6Cv7xKUBBVGBKwpUVHLpFzt+lNh22aNOcdMsD/cF0oe9sDndah2xvdfHx2td
evk5uRNg+0mdgeYWWxKh8krQyx4DRFKeAnQaYdXccwC99Qx11wW45xnlsUbLG3nKRuvMjzL2b0Ne
36ME2WY+qHtf3eve8MksusPKs6kXutrWAbfYekhZX2qlTTOW8GkzIjcB+nSIETUdMRTKxlRCFDdp
bOz7qCruJ0PNj7yiv2u9qXPR1gnoNESYrjyOdvFxXtlOHJYpBJyP8BJ5Cb5VzKWoG4tdKAvlZkir
H3gixo9+3X/so9lxyTbmkDbJcmJBDnfSGdVOK5t6j4Ri7WQ4N/iu73AO4EY7kyT1xeTO4H3Ias/C
ExWmfoTuYeMpJ+N/l8nqsUg1qseBLb7katAdMHj/Dw5NdArAAbamc7rq4nt0JmZ7ckf32MQ7uZpS
YjMDkWvlbHLxJU0QitmtwgRPOf/qXp5x+pVGWqFs4gQgnp9la1S2oNGYizDtndHqSNTs9fQeR1Bt
pddf3+LdR+aaSWUVhTWn/fP2icn1cVnruGUmCpeX4ENLwgrGEMceUR1Csl2poSKgg0VrP2gZK5Bd
Rg9ggs9VX7iT4hH0hItYrWxSBapFGCOeTE6NHt/UcFL0LPrZxAUmfN0txEWUgPEHuej/MsbiNkPv
V6jhzjD8Zz/HlAxHfLzrHTgyDqwZeyOSyCUQjzhP9XEY4i9pmf+cT61mVe65HJ9gou25yt1pCMKV
sTnGkufKPbamEHL6bL4hWce4LIjoMQ6R6JwC77HBt08CulLfkDOWqkcCrB/x8zzKo4+nT38T9PpO
aoMHFR8BjJJyFkG8BxrkmCL/2kjaoUNu7w3Z0VMQbSIXPEp1+XR9Jl5cH00G/AwfGoq9GPemRpxK
3zMRg4x6aKgN8j5tgpDHsH8vzuTXrsblC7YaMB4+7oumhtCeWjue909JsdzAHjE/a5M1kv+F68ec
UEw7QAycJBbH7zLG5TAl+c/NfLs89YykjZDUfMV74nIr0MRelQRQ4c5HcjloCaqpPnL1Vpm2vidH
WykdkuNvdw4TkZAy4rk5U75WmN+cA3AJjJOMIq4LT0qHaYRLoUV+9T4u1iqyF04CtESFnpIO9g9L
fp3RVVgl66wMo7Cm247EWUeOc+uo5Qito7jIV+4KF74f5zvM67kRczHWFiePFKivaeeg3QQU/qbt
WwJnhbfGbb7cCuskaPVcmV2sd4AIbSpzinTTtko3SWoI3IbZc6/30sVWBCYkvw7+y7Fgckrtk/nb
ZWIsb0SIAJD7XrqC+lyYqFDPcOTl6ATkqix2CHbsSSViMnLbSPH3eoO1dI+OGTO7wl85yLyCVYt1
mrZMw6JAo8L0W363Tg57qUHSEY1z2hL1jPTVCrruD5VSBA+tlObTLlQxs9pDDWsMZwIkxmBTJxRg
UwXedGNKsk4y6qDl4ZadNf5SBWr5HE/2n4Y3TTsSso3PQ4jMe4eAH7JeNtrJnTJCcNiUhdnpp5bM
S2JiRdk8+XKPP2Sg9F3vDqPAPzAzcQp0dG52P03YqPs4nPNlZTw7shMzvlQ+eGpl67sOVeVXUYVR
6yCb7xu3NLoWu2fEVtgbK/h6Jjn8YsercvWbzL0dU4hcx7VYQSkNymH8hJBiDBstpaKAwDN9qMpx
j080yYP10IaYm1FPe+wt6BgQD9Xke9HY6vx843AQ/sSjNja2Dk5tpeIr7g/yx0bkiLKspqm+4J5b
/4GrDErbAINUe8ueHX9lyhz5TfzjjMTQd5qMa+DGJsy7cWy1E9+0ONI+VlyDDFhQJIU72JP2waaM
zXjYjKbIP+D1IA5tqhTRtp5a5ZZv1k6nqpg9lWOrJH1RLR9TEeBTPeJfbJLgeFf2Csatxpge7NAM
8UAN1cHeVIUCmmmKcvqi1QPp25Yn4ahwff5cuBfMxSuwEkq8QDqLkS1VCmF7shG6qQE0XNjWS6sR
h2JV0aNcFe0przFMvt7kpSnLwdtk6YHhSJnufPmuSA3lXgmmbjaptB1qadoF2G2vYJqXFlVmEYmT
gH5sSItFDptQvifVY7fnrsdZRjU6dyqMYa8qGGVMvVLur7/WpTUCCHVOJkDkZiwrq7LcywSX8lpa
AxpmxQw/PQeQ6VPr0/WWLvWZZcEEhGpBz9mLD5h16QRYNYRuKKJmjtS0PkrZCLyejr1bctP7IxGT
t7IuXfqeiGGg1YABc3ydH+rNdkhiYudhOE4lpB/UE+OzO2rpkONFPfykviavDJILXxOQ2IDTwh4F
C3lxWq281lQw1+cWXhBzbs8WDEUR/jkhP1p5sUuYIU1R5AGZhuywrBmTnFfVeDmy0VtV+uwlbCay
RVZfCZXGCfXS3CjQAHZaHWGtgsH/TaWS9+LjvXvjd9ii/Hbnnj3N/GHefGcrjUpT9qhlDAMRqXne
OEaqp9vOj2EC4yBwtOfknuttXvzY2J0AGttICV8ZGm/abBrWSTwOIxcfQHunG0GxbYvR2E8mLonX
m7owjHQq1xZnQyAmVp3z12PZ9y12N468U5wcoKHL2I5GmdOUer2TazD66+1dEItQqHnT4GI77Ync
HTBOj1xzgqeHwQ/UI18HJcRie2tkdYe/mCcdc3K3SXDvNadJTBvP7mHl0DVPysW2DmAO4QJICXzN
WkzaHuMvQT4kY4sJve2qpgCUzr6rySDvyJ1Od02tly6ectJBLdq16aTO8MeyeZB6A+QVEAIVx/l3
h/Y0ZJGpsmbIWUzRKd/l5Kz3cXnbiPZlMsVOH0N8zqrPXh8d4aPccoBzGA5bqSm+DUr+1VS9YyLS
B1PunCFpn9XWHlcm/YWdQUc+SHFtRiHhA50/ZIc0CjdcKkS9wFasijJ7F7d5vzLaL7RiG8pcuVfg
iiGNPG8lhvIuZ5JPjWS0COds1dyNrVhZeZcLA2/WGbM8k3BjQ6herGByoqFZD7k2VxIU6r60052I
m/iQTgOppxgE3NpSVHzMs8TbyVVg7FRRyW5aryVnvp9xc6GSS5/J2khlZLGg9F5bj6aH//UUqPlt
bNT5oZQ01eVKmP8oS81cQbvW2pt//mYxkVvVr2Q4HntzjEibj2ByDVPs78qAzIlCrcoVpfurcPx8
aBNFA5oFtELx1xSLJUW1GTQUVPQ9qqjgY6HhAolHAVGKGw9jcHNDwljf3tf4+zzD0wjBsmsjf/5/
nJ3HkpxI27ZP6CUCb7ZAUdVOrW7Z0YbQaEa4xHuO/rvQSkXzF79mo5iFNFmZpHnMbZKw1TpXK0P8
u2us2lJ8KOZmICArtIcubu3ZX8BU4s4RmaN9iocUJMkyt1butZqRo+iI6tRrWHFcEI1OptRzBKLS
j3Yz1zUF1h6Tsrhv5NZv+0n73jtGid5QjiyZK4NF/scpsvE7BOf8a2KVOFUr4ClKt9HTZvC7pV3u
mlhX6yBtF0ru6IPawtMz0l5XkaQlmJFZe0UgWEb4SdSdfW8X2PReQqOsHS9hqR6HpBO9H5lSTpYi
GYurCN2ofHNylsEzsCcWvm1oFZS1fDLxJ6c69TJlVp+c5jn5goJXW51w+JkEuryS/HUOB/1lspO6
cqtimsQDLbPJ9mnlj9bQKoFAijRHDGUxQQOhw/XEr08fhyZvdC+biyz08FzXjtC2O9hBQtYVc4oX
mwNWaXO7q6iVg8uzHBQMsAPX8FBxJb1BPLArtdTT57k5ZeU8B3QMUBFvM8vld6GH2ifJs12Hw33i
SEuEW0xfI/pwhEb7VeDebE3AFvTFLMiua/Xl+iygYqd2mFBgd2C1s1tHsge6ET3twvDLGEkj4uBX
+I06DbNRAo2H/nXVMwMd/MKriagONiQPiDF9YGcehD07xxRSM90k5DXWdHO9JX87plZVz0rIWxRg
1PE4Lpo1YyMlvxRJqX9BivaI+vvm+SNWpcilyMTHKsWhzfMXdXUax/WSIE9djB47yvbwLhiebJ1C
4JTiTNSELbJtyl9TtXQHQce6zFefYR2cKa7KtEi1bAu8y5Rr/RC3yRlOf+wiUfXeHIvPSoZ+a9VX
Pw1cNG5HHbsD0vYlVDboksubuz+RFsxw0Ck7j0MVnkVWdB/MGeqKM1Nn1WucPHq7++OCC6B+moO8
8iwyEfrmHiwkuHHxwCxxqyKCGVdrg3A+2tNv9s06CjEMb4kGAG1bSETtCN5AxNTqSKnuIkOmbIu9
6Slu5/40htmRMei6VJtvR3GHJgUNUJ7trcJFMdGyFHG95nHWO/ynqjNFJfspNLErovGLNp5aGWvb
4qhr8yZMWCf628Cbq6UeomZC6BKgT57ILo5hQxAO7RHyd2c5V3FQMIsUo9f29fUxnEy9HZApBLBQ
Fv1ZWjIr6NAtO5nyPD1lxiHz721YAllZZzwO44pL2MLApCiSVCT74nNYqerF7IX2WkWTdl9F7NTW
Tqq7bu7FeR6M8EFBZtMPEw2tMCeVPt4+Izvra9D+XAVvqQPwfl/PvJrSWoqLCE15ef5RGFr0LkFt
+O72IOrO9rkaZXMoEC0yGsmGMRzGDWYD6Mp6qtT+S5UGdg7Ph0sf5s6ppyCNaEhQ4vPnckbOno6m
64Sph05Zc0JxWfdHdDcxvVt92+LTnNBxSHjRJ1l+Gdv0fZfTNAHw6CZ4g2ErpT9QVDFPbde1B+Hr
3o4BerD2EkF6cAav163uqyG0VLT42xad6ZEU5pSZ8idgaYOPTekRKe9tesyGQV9lFeSlvIFi+vV4
E+a/6dJZ0Tke6n+QL1X9dNa19xmUcz8PjVcDu5ETmLH4kQsYXX54w8FswrMaMHnxb3/OnXuVdxTo
OkgIrritnm6h2V0J0z86O5WWniRtjFAJahcvVEfKH8LUA1ssRwWCnS20dgDQHFjBa7BrrheAjDHK
lY6NmrTdSxGl6kcEDvMPChiBj0qs1xiGUhx2RWWFR7t3Z74MTcmFc0qHCDH6q0ea4s+izEkSn0dc
miJlid0M11lQPII+trVa3eH0Uojp62T13FPhi7CsO82sf1DP+Kc2CLrGeqD2Pvw0kbR0O0G4Jw3f
6XpcInTzfYzHnqBQpAg+1d8to2xPfV50p6iSvNsfbuewmyR0vExMZe1/Xk+k70uszBzWEK28LnCs
zgocBaGG/zAKySPfCVCFtS3TU+RMEtgF0XkkjfTZ0Sr8QqT2bo+y+1HAvNESgkDBsdjMJcswbRxR
PwIMg/N8Hst+nAm8zzAj5vJeMwkqaAdbYXcB4W2sKhPgX7adtUxOcgft0ejc6s6PulOUkxEl+UFM
+LZKQCDNKQf/QlF47RVeTw3bMR0FUZUFRMXjWa+RzGyVRUazFW3ZItKETzUlOwH/kz6hiNt5dSPk
E9jN5APgtNEbh0mn4q0bz8PS6T7dQIUYtrGWh7RCbHTKev6UxKFI3e7qgC9BsIAqNuXX69+dpgnO
PpLMJ+kdJEtVJI7MIf55+7vvD4IYIAH5evNuDmOVlWFj1wwim2131tLcOJlNUfl/PgpRMowL4IuU
4jajaFaXYQM78qEXBCqK2Wq8fo0Kbo/yNnHiS69QmVXsB8rkNkLN+8zRQ6vjJo3k9HM9LvodHkfx
s4mvnZtQo/HBh0GdGEE1L9X0go6LBUIAKGUGEv4yTvOAs1wDmqUo6svBj1ufsE3MR9FeZhQVewX6
q9efU41o1EewzwPekv47aDIs9yB+eXK+1Pe4PqQk0rwtkAx0dzYFVMPeDNK0ao9WaR3ozQ+B/rJK
NNHI3Fahl6VMij7rpAB1awe/2emxjiT7ssi5Hhiplj8X1YioKFZ8NKXyn6EeEQAsw/RSocn9cntV
drYfcn5E9nRMVsHJNS74LWGLnHZskPOVgkrMtY/AFjZvIdSaPx1lxU8SbQOhWkUfN49dW+KuGS4o
P5lCnVy5S5u7GD+ug03+9gplFNZzvUE5T1tmoS7PZlYoSxgA+FP9pppnrLmGwVPVZLqo4Es8uVCn
g0Ep8b35nAxL64I3lb4CejbXS9gms9YYUxcGokdMKlEeKy3HzmekLXCS9Ww8V+CSkYd1Suxd+7wV
r0ZoTQPK18akuKO88AhXlvwK0G5+AScm8QjLz2bqOB+iQc++TSVIuJMDyJYuEP6gH+NYU3/Umjkv
XmX1s+ktQyJ/64WST36t27NEFQmXwbupmXCjc2jYCi8MMyyuhLakH9MGNWRYjYkzu0kehyjPamAG
/VbB8t5PcDwM/XAw8Cy1JbVJwb6I6GnAtfSxwfHpr2mU4rXgU31Pon4WbpZCZMTQoo9fhr7SPynj
lP8sOrX4O60iXOCWSDZG2pLGwHZ2EvICKfk70zvnXYLAkem3hcxQIWXuiV2O2vlJsjDZyjsTwvsy
ZPGP1K45AQj5Jt8lBPCxR5Gm5Euklv1nc5lhvkP++IxEOj68jcYeOKc41p0HtetBCIFr/THpSv9s
JgXOVTBymsuM28lLrtDnBXWkSo9KoyfhSQO8c4l7jR61KsniWyzZ4xeMy9oXoSsLwtVy+2LTPfJi
I3/E4VRCUM3u5QLAUEXBpRhDDGJq44HbxfooqI2+1GkaongOPdlv8BB8KGl7O5dOShPdzZBDQ5rf
biv578rKOtvVRwdfEnIio0FOMyNVQK9NavGeC50Rmfw5+qYUy1D7vaL079IhzuZzY1SS7v1PdCni
OrUKjiSxYrjYle68SJlZvBvkwvgkUCnJsQQYw/dT7XSvEfirCM/fDPS0kkvog5NwR59sYUovY5Ln
n2+f/vV0X9931Kggj9MOUyDTbJUro8ZByDxLwyBqkQYNYwQa+lJRz1ZrfvrzkUDurAxUNDDI7K+P
IpFFrTZRTnUcsZGHqo1/dn1Wv5OdNjkIPffmBEBMlQ2CeNDpm9igTDEoHqaYkUgNgjrKm4elCg2v
Rdv/9pzeIuGB16JMhuINdyfd2c1QmV3ZtsQGDaqoRaZJW/KPElZLJ+4G7cJDMvux3tLpB2DsxxES
9fCFjq7WX/PZfEN+BD8Ad5O11bO55MZKA0o3hk6QR+YSiMnMXQMP8KDUi0/q3D9AlG5cM8RoE+/p
7yjGU9zonfKhkbp/I+dbKo0PXRf+ldjmgxlr5s++WqJLm2rVwSu/810oJMEtJJOVuZI3izXhgqTL
JXutk9rh3MT2P6LN+xP86NC9/V12Xhudvi4wLZghtN42GbMdhQC3NBEGIY6rPs4TtPt6y/IpZMso
QQhtcnWQIH++72j+rGpVq56Ws40dojAZU4ahNG1F8tehU2bk59Pxwt81/8NSwnKifsTBRfJ5c5gs
pdOduGAoJ4tlpMiz2MVasUZPslsOZrW7x4lK2d/4IwHq3mQ/Do7RI1oeTjA0IzAZLFotnO0NXLQX
1TkJYBZ3I4/vSTKUAS+sqririSQOnnL77T1F7ZEXAHkpRLi3ys1mlEQzlQonWFJFBBQNaZDHkx0k
Cw1rNHGbj/VEdiKM4uir7o5MWwW5Jy4U9u71vWXI+N1LgrJ5B7n7VBRN7epxbd9LA9KqWTJGn+Yy
bU5qZqgHH/lt/AeQzoJ6YtDHo5+3GdmOkFNpIji4uMGkp7mqFPobzpHa1N6pxOiJ0Myw2E1blPBY
06ZJiskJCilM/DY1w++wvR5B11kHDfHd+ZCFgJihqPJGoFonCKpFpjqBnpj1O7qGJTs3OQIbrauy
vQ2pdeISR7eDUuP6K36Lmg0QEw4BB6MUSDkNjdYGGr6+T3KVNk8FldeDu2a9tbbjqatuOcgcanNv
WOhNGk+gjJxAKuL62ZkRvYmqrjqV5ZBzywyqP3S4immtFj8XzXjU59+76rhNyRPYK6qxRRkkxiJi
OWd4vBjGOyuenPdqakluryLLQr8LMpicTF9u3697Z+K3QbcSU2OlhCDdGLSlK/mjNcP0QbPyJICH
l7/Mjt7AaW50X7LMj7cH3p0tlVBwmVCDyMqvP25nTksDLomPS/8M0ZCm9G1NiIvc4Z4+d3H5AQmu
H7fH3KkoU4JRgequvSQyic057E0jDZFy4oQo8fdSkL+Qnsf/DLopeb2GCypCKUvjDoWuBlYaFfcN
mr1uJLV5gPvw6kGUt2AapZnmifXFkJr6fWt05jt1QaAAH5ghQCXTvNS6A/6H/nBA+169ExTXgGWi
rYocXME/1fofTZFHr7dnt7t9kRNH75bdC/T5ekX1dCrjcmRFjULKWlcGb/XQtw6BPE4JP/CuoqSo
RPEDBheaqzg4gt8e/9f52Jwfqrs8LjoFV8pQ61777bzGzWKRbfG8dGXTPclYHz8lk90/NZaee4tW
lE+yMeSPdmc5bot0vVvH9fheIo/zCyWTfTOzxF3eT/ZlRFrMnfshPGE+ZdKErvEok0FUdos9PqjS
IruY/voh4p0XVLbQkVxy8ykRSnRC30L+ZNjD5LYVzukOIn8nOWpjX1ZBo0z8Fs9cVOUBiUFU0xSN
1vKULHS4T71GE0VH4YsGqh539dnOl+IJ04/5K6bB2d3BarEY28VCOgdht7U5BiPnerHkXtSS3LCn
jC4fnip7cE5yEmsHV9rO8V6l3ulQoXhNP3OzJ+LcSEJ8wggoDck6RfmE2GmlpH7UYL+ZzJnw1bzL
g5LHJLg9v71YdsWtoPvJ7U1isrm9MbkZxsHgtQWTm99VsVYPDxDV1d6zzUkOUeGs5m/CSJW7KuJA
YNWELpuYrBNMsGnGGKrX/yqSpv/QVbgg4CMkyY+2HJcFKtNtiwRzoiR38WKNf8xoWlkWK5OJe4ko
fNuoyObMloS0rlmBfZoUic6z1KkCnl2X/qLqvW8aGnJzJBSB5PRHIMKdV5yjAzICPhNVvi0WNQLr
gVNdSZCWA7Gd1VB3u6oVF0MJD67g9QtstyCALUpFXECAebXrLZi0toUMHhNVkiEKEhsNvUiO5IMt
+FaKhPUkeF8DIAPo8FZtekryJG+XhgivGcckUPAFbFzwtgjwTYRqwkuGdPjQNk300jrGcj+GIhGX
RBIJ7Q+wneRA5dxlbjc5yYfbm/QX8vXNEjhId0AUQdVxq0uLf6CUhpZwghF7x1pyvk0pSEO5z09F
ZFyqMnsYSvHOCamRRPprPsp/Z8PyVM35fdRUL309nsYq8Qy5+DBQGK9wosys6SIp5UlFylhyoNVH
bJheG3w4PI2rIi1zsL47DylFvxU2AFmTetzmIkmE2WdQHOyABAmkaw8+Ja963Wt141Fxus63VmDo
wbqtW2O7bvTXwSuQKxPIb+4VMctZvyymHcxW334Mk9R4doBNFBS9p4zp1p3jkr03f0NcV7+CuB4b
t+2d71JDScqth2R+niGb/wjBNja+Pk1PKdV5vEqNJP1LlRQELmeUUr+IzOhiPLDQUPVmPL2/ZmGq
HLF5dx5OVpDWCaqKQJ22ecHUo2EfF7MddM53IfLlAenb/A7j+sG1B5SaGzkz3RjzxpMWwXy4vZQ7
PdpVmwlTTpoGXLNbgqkIldCq4JMEKf1gjP/qByVsz1LafJQjm9a3UgRSLz4UjvIam9JPHaqMmrRH
Ury7u8iidUR+9Ov5vr4LcGrrowwwWrBEzjtljNf6/cJ7WeDC5oR151rhv7cnvnf7gLYnHVqjQOBM
1yOOvUDribw4qJQRDaLctrwy5gq6Pcov5Mx2p3LD4cEAvRgm8zrx34KSMpFRcul53rpo/gZp1w6K
HOdKDYC4r2Z5guMlzfCKhsrdlBXNBcRx7zlKbHyywwnyamLpZ1OJ6vOyrI3bpBgvtLLjxxnFxgfE
CLVAYJN5mcxYvEPV/c8blquo+ooJWkEmeAtd//x20aSirTQcjAc1e6DFpwayOrYuZqXN2VlS6SmS
pOngStn9NMTIMJ5hmIFwuR6UeviCMstiB1RmUiqYtQnYsjYOIoS9Y0ehErYU7UqyPPV6FHNpqkYL
RzsQil0GsJZMyqKjE9RLmX4yjKR9TJbEecDqzf7QiFocDL9XDaEIsgrMoEywkoevxw+boXaExPjZ
nCK1QjhGLJkldyXICK8LY+eDJZKRKGBcXNnKqJ6bvXrwI3ZXeoV9geTjddw2P6UqAXo1UP2w8Ypz
59DSLx2SG/7tQ3B7FEfeHDUDvOJE5dwOJK1pH/u2QDHAkbr/MhfwcqvFMLB9e7OeVG1mCiwtW1Xp
sRroFcuPbERc/sNcwLKgd0RIC5Tt+quJ1cFQ7wf2ZhJHXMjmhwI1xINLeW9rAsKDLwjPadVAvx5E
tYsOyWBuwyku1GdhL8m7xSEQk2Y7vWjCQjNkahF+qEv15IA2O5jjXp5Kr4tfgIIf3NItyz+0tKzU
UVvmaMQWOlNps8DzznrMDWrb/taZTvpV17KpdDFVkhc3weo7o50b1fo9GWfmuFj3VBEuO0X4sx+o
ubmOVA62D9DIotdRGCiPKjPziOpSQW2vcWD6mqkuBi+rrep5wScu8rSeP10pq9dOiuXkr1yf0avm
iPbb7Y+6l6YQa9M3JgYD2b/JHEFlxBU+ucQwJfRwIO4G0QOvAhTN8ZKSU+OO2RveJFvzh9sj7717
K0mYjiJ3EAyL6y+dqWpt0lDnFVqi+H2DHYRfm9lXpWk+2L39GlvLESjS5P+4fZB+H3GzgXVhA3CR
eYfQUsa1Ov8hLHW5wPzylnGRDs7kXvCN9wYYMGR94bVtCXt10yd91vPKilEqvuZNOeGEjK73qW7R
qoiJPB4X3FQvxSx9js3OuR9Rp/Qnzcas1+7/AV3/xwaBkMt51ld2H0gJ8MTXK944kt1LNEGCCNW3
S1How/3/R9ax812vRtmc4GWImyhaL9YZUYIzauJ6gCqgSVexbd9n0Zw8S/J/yKfQYLNBMFHUIu3W
rmfG3h0lZ71mtXIZSQSW2TPX4sbtHftWwIsFREcHm5X14WQRr4cx8SVUSqCKFJfU4cXonZh4BRvy
KVbiUxsp9ucm7eZgbsPGb/VZw7q00L/TfxyeFSMU93EmSd7SA7u4/cN2Lk0SgRUVSvYsU1S8/l2o
xerdUKJQEy9m43JJtqvnJJlSLxtenuU0zzQcVgdD+2LLzfDp9uhvRWQcJJ3WNUEiAUa+vFmWnERk
oZkRBqSMQ+M5aTQ+YTA/VF4CfwOJPvwN/cxuo1elXrVTVlJ/7CaSZD0sXW3g9Ahm2LULEhRfomt8
woxJxEFaJmI9C5wuN7OFfvCzd24+yLTkxispFGDk5v6xJtWQ0nGtODnq+DT3fX5fS3X/2REx8iID
eikWha9AbkPzgHuzExTQjqBXDFUdyMi2t5rJCoWzHlEEakf9P0o69R4+0fYB+35nlF8QSE66tSrf
GtebwkkxnzYX2wqUGa9W17ErrXUNHX/e25//7XmHbgrQcuXpcctty8mysBqtbAcrCFtH+LKUxa9x
2qSeoU/WeSLtcXMnzF7/eNC12QK6CCjMCoq5nhzbsaoyBesSPVTb2l1sZ35fOsqX0FSbx7Jaih+N
NZkHwcHOlU7ZEBLmWrBAV2zb5sHTKKH+FFsB4tnRPQXX9nU2qC3YkaKhrUq9tFaq8F3jgDmZJtN5
h3xIFZQmTczWpnutW9WfJwyUyTj61DJXqOsWExT3dhjZrWYGwgnFRcOo+YzDbX26vdxvX05GgeeK
Hh+4Lmh218tdCT1O8C4zAxzvxKUhnvBREvFR1JtIUsojEdmj4TZbt9WctmNXmQEsINNr5ao5OQMI
XtnqQ19Nhj+P0jn+JHt01DSEKH99998y1URIjbRIsxlMWtWcp44erKik8WD7vL1wGGUN0LmjMXvc
dpma1tSwdGjNwAzVzNfCdnoZtEgDgicxHpbIjxaIA29JpiNy4bpe14EPhUaw2Lz6FIVpeF9/PhFV
Ti7mygxAQEveLPC8b3RR32EwPhy1It4OxfSAc7CgEIe2lc1KII9DAGkESTmqdzDywjt5yur04NLZ
mdEqAIRNBt17YrpNKEPNII8gXRmBiKXoIUtS9TIAIwrK2ioPbuudoWDV0qhZkYywsDaPq97HiE0U
MbzuRCqRzltqD+cRx6/K5agUtDvUKmy3epUBz9p8p7iNk7YZHT0ojKQMpBEJ3GhUx7MCj/BgM+7c
2niCmTKuFysgYAvHppHWdPGi6wEu2PBssxDxxzgy3slLkn1RGkU+U7JbDr7aTmeCZeQU6DCqIUFt
KfOyQtKEO7WGji1JcD0ibTdVth8KS78fRNaggznor2Ok/kgdLfmQacAI8YJJgmlxnHOcGcr9gpaI
bwq9CyI7E0HVNrLbIWb0aIXj59u33s4a/SqSES/jHofQ2fWxISMJSQIXeg25bnPZcTcEng4S7dLk
YXy5PdjOnUfeSfuZtVlx0uve+O0Ookfn2Mg/6QGu6NoDoYdxlmZpQOcQA5RZysc/Rv0TZgHvIdtF
mhOE5fV4o6hGjjCI3HABttkosJxzO08OZrWzo3+xlTB0XmUptofHSoe0rkTCKOasv5qOmE+RWDrk
/rnOby/g+oM3lxyJLAR1mkdAwLcwVRzJRaGlFlXBuVGeQ6eNECVIjkLtHbA//nLc4ohw08ympX29
bnVuTQaSrWqAWbF0Lzl2+NpmUUVXCh2TzE10qTzZdTXd4T42/ZuXzRwUkz7dNehDPNOiMR4ck3ao
kdTlguiOEOhTKBneK0ns9la8tB6gSPO9IeI5+NMFojlMOXOt+XL4rM1F1ml12ZmVrQaZQZFdVOEP
226i/zLIKuWCGKi2RoTXy6PUS94joqwG+HkPQOTK9psZ1cXH21N5e1iwSSbNQ1uKIhF99+tR9DzK
UsQIKC2jsOfSh4m9petIE4BRoBKdGAd7ayfFuR5QvR5QGiF5p5NpIXYhdfezaEpql3H+71hmyX38
GMP1U/rBIz2zkHrpycSSKQ6QhRr/ynG6gg1uOa9tW9YnK6HGSQ5ZnNsKgb3b6/L2uPEzwaGv5WMa
KtuGn5YsNaA9ywrmJKu9uicQrEa5d8ECaAcfeocSyVhoB1DE5b7iKbleEnyLHDBc2G8nEVKIUM8a
XylLxZPqdArCoqJSjnz3nVyVrY9S0+wPmS55ZlEXB3fM24PPD8HcYK3kktBtqX26Q4YG48MKcCQb
LmOItrw2O0fFo52iNcPAJKAdAGHmDUYpKhbRhrSv6TpE0P0hK12iMO7d2q7JrowK9ZcZyUaBC9lD
BRoahUhFOfi+e1NdXTXXfiM4ui0uq0xj0h56/kEcWTqeq3HpaXKvH+z23VFWkDHwBVKLbYtRrmyl
XA2ZgqQbLT+cx/mSFlZxur1X1xDt+r4mnYDEi4TQKvix3T9y30ywaNSV0mYBArSV6aIs1r9jbJF0
qwqMpzHL71VigIPQZ++QrDLna4l31e5Zf9hvLy2Ssl0oap1FXCrroWuN8NSGAqtwpTgaau+e4nYi
9AZiijiJdj0UngqaVM18r7GfCn9I6WgpSpLiqtzxqBv6nycyv1I0WkQgaFcCzvV4CkrXrTSNVmCq
c3mn9olwxRDbB6HD7qy439dTv17Am1kNyrwC9ycqC4Vle3RNKtLwpLgk+fhJm2rx/vZG+UURe7NT
1kYcpRrCx+0BT6j7xeADOXmAmk5lUU9e6PQqGOQ5DNRIi+4WbaCFRCUC8Goy3at4Q0L6qMQln9Dj
JVDsfEXu9Ds51VCNyAfhd1LyD0xE9YlOngLk1ygvSqdU9102/LUI6BWOAjZhCPP+uSgs7QTpIXLR
Aol8BSl2v1PAoURpWID0X+Lz7QnvrS9VNIKzleojb/vSWt1r1bxQUZEaoQZCZGFA2YHx4ATQftSU
I0zp+sG2C8y1tnpr0gdA6v9622Q0AOUwts1g7soCnf3e8SzW0Y/x1PCiSKvcFnrMBc1d8zISfwUw
TzAGGJv4OdFH+1L3g+ZK0TIHxoKhjuj10ZtlmCRDmysuWvrDU4/pz2PE+0jfxG7vndCeLrY5jH6/
rGDPMZrvrMVpPCBgcuk6qAlfqibEHxlnD61FtdYsbZdRbLOcsN1KjbM6a+lDOaEt8L9KabooaRor
yHIIlJW0tPci5d1baDJ+uf1x9q6t39dqs/krpY7ZYzSIWket3abLtc9GZyjPdZhqXo0i/Rl5OcNz
AE15t0feuZbBcyEk55DyUkRYt81v99YUlY7eWgnX8mDUj/2Etroi2vZye5Sd2xFfYJ509EzXO3IT
WoGSnTITdnMwiA7bR2FUl0QrHydjag+ukbfpFXZcv4202XV5riF1LiKukSgyPE0tRiwxAGlLC5Aj
S8Iyt5Gl5r8sItwJYuA1SN06m0jwObq6TXl1jGI6F04l0TNIj/DMe4tINZ722NoAMraFwriOo0qv
KBRmTY9CjSwV6KWN6n0nGUeYud2huC1WAA1Y3q3RcSw1SWQowiLYzGq/dtQPsH3TS1uCUri9M3ba
H6Q8vw21btDfNmCZix7MrmkGkmlYT44VV0EbltmjDgcrmJyw+iaV4mdqT51rDnV8n9jEen3RWG4t
5OahL8wfAsD/QUz0//hZ9D/Qiduh7nRD4SRdnnMutEKWz5aCaaY/26WqnpJSNl0b7heyFMk4P1f5
ojduaNTtgz3qVevXOGBczLkEeobOUf016+TpqHi6kzJSfV+bnMCD8ZLaigYhcMXHH/hEemwiPREH
VTk9LI71TXGW51gCVSUrJDA6zLc4fa/102VQ46dxRTz3WfJ+rqQ7Uyk+l0bnzZr8rrUkb1wQoL39
ed9eL0R7FO54eGDDIA52/XVb2o+dWhpLgKB+eIfKW+/J6AAebKK3b9s6Chn66jNMkri2sn7bQ3Yo
Gz1iZEtgtHFNNiCewix8pwyt6VkyVM8/nROvESVrQEjwWt5UcKo+TAyISmrQq1odQCYUkFhb6dPt
UX6F3Zv3c00/YLgTEVF52EyKIpG1tILyuC1JIciAfpwfHCMaTl3SofyFH1WQq211iXA+caulHC/Y
29U+cbE4zZM2niQsA05ZPqcXSQj9ndOny6M5mmDfeV5PqbkoX/4HHUMBBW9g115hei0X1ngC16K7
MKaOkI070Di2LNV+9MFWBPFWhm9e6jmyMt0MVo29H3PVli76OoOfyjra7uHUeZI2qGdJzZf3sVMA
unQSih95blxo7B/y7t/uTX4ORaqV2Q7Ta+vDgf/uNKepYwbxim1pmxwVIzXSz0ao524qFgR/bSnx
8lWfUBbmv81QDBDPReYS2Q/u2Mh90EBjPdhe63d9890ppgAlJ+/kwbzezI4EqkcQLARtHD4SEhUf
zCyqP3QDYsaVLP9rJlZ1yaH8BtqCQuXtXbe3Joij0d5DpwumzuahVschS800NANSxdlXkmnBrCg5
8od+e17hq6EESr2IaBRVxusp9ko4thS/abSVuPMaYT8+FrP4pMPTOKWd8+dIJobDJQ48pkV+toUo
rFSNPmksM+jj0DqFk5b4tYqS9u2l22nkMQyeFTq1aDLPrehX3saaIo00mIos611klIRHyf3LotaO
P/Pf38YZyY2mMe61qER32n6yJcOP++nz7R/ydnV1gOb4JQLewhVs28Zo1FYxIzGqwTSLv0hWVc+Q
IEBHjrCBpBXdwX59GyswHJwxvidlfxTWrj9mbQw4I5uFGuiLJPUuBaTeHUQeP6hmqf9xI+h6rO32
5E1F9TGjEBjK06NpDv9YKnKa/2H9bKoIRMUEk1txEVGGmdGYIDPnGY6q3TvySZur8mQ1HTmpNR9V
RvYW0IB8vS4iwH19DWl/e72w5J1XwLASTFbVuSV6dc+EkcWpNZTpdHtqe0NRwJMpkFDTpvtwPVQh
5yhKoO0FPKGQT30ChEzubKzXrDA7GGpvF5rrtLhEoEpu25/o+kIgxxWCVFPXn7Wyqu6R+a1OETDA
h7Aq6oNt+DaF4i2mKAJDZSVnbjF+XNdzFiclU1tkSoIjZb1TgvUrGV+Xn0K5zn0JVqI/CefoBLy9
NBlapUcAE5f4Y+tDCeA8UdtIKAFG9825xMHELTC4OVjQ/VE4z8gcob63LfssnTTXip0ouPkqutf1
VJjQPjjyN9vbIfRASQWRHYLcttkhVd9UyJfy2VZXAFhe84J1Z4WJjF43BxPa2yGAcnh5SZxArGwO
M1LaCsyyWgnktBVuGk2m38S96kdk/m4HifggNdyJP4AHK9iqIeNlIDm1zv23g7ai9JZRQuZaKF3y
XrIRDNLlyHAzPBlOORsodjX0xH3TCdWLXMvLna7WtdcUVuuFY1Uc7Ni38+fnkPsgI7OKum1bJ2FL
mkpTWw6oJJmnubR7UHwZpm7QRk/Qrb7/6dm/Hm4TihdyqQxcQfgetjYUKLlOgpH3MoBl/PH2SG93
KvE+B39VjCEu215oLUoKeV4w0qr3cXbqcDwJpagPrGfe7lRaibw81FvJIGGmXX9Nuy2Q2C2dBbG5
trgjJI+CAvjnHaW3oxbzL4T8dUwGEg37AvRjgQXRgroeyynqPCLblIO+b0PNG+Up/LYUqqH59Yjy
jztIbZj5owgXojJc1R9SgKZVEDVl3N/zV8boVLZqLJ2lMKsGhAml5mWebO2vQU+12ltKa/FjPPve
1fHYFxioLGCBO7NrUKktErt9VaX+h5EO1Se8wlLFDat++ZIuYTO6XdNDiYwHSaVDkY5CPMf2SB6Q
K2mtoP8rsSxZA/R1sspPshgV+G7aqH8z2p47eFr7Lf6ffn6TfB4oCnWDlbm+uUJwdaJnag5yMLV5
93/MnVdz3Eiarv9Kx1wf9MKbEzsTsQDK0IgUKUvdIGQo+ASQABLm158H6p5ZVUmjOr1XG919wS6y
EvbLz7zmIOdcp0bNsqdfr/IT2Sxi7tbPZGJBU+Rc/SAjOYWKhoZ8MmvMffMpuxNilQjooYpQ3Drt
ohXwHIRTxFiZdVBMfTW8DIrRoueaWMttrjnTTTkmw/2wlgnMQHBWlwrTLYadPjg8N7S8tsEKdk/n
4IsV0lMlW2OgozyjLe+2WcT8w0dzePLXOZ4bW1tDRzN9/dCpCrvOJAmA9PaV60z0QSZ7iANwoTe0
RJKPTi/zejPHGqqr1k2s+ugFAzlCMXQW2Ia83zm9h0yo1bX5RwbFKjikucMCGSKya9hbOEdCyfIh
ZjZgr0RIMSOMEAhC20V23yRHa6ALCPPZNO+g+ay3udd7j7o940Cmd4Po48TDMSxErSwTEWqT484w
ESuJjMQJ5rBodAW7S5n97VK0VVTAV4UpXJfiY+8IzF17XTOechKUF3mD48pxqRe6NyjMmzsf7fcG
yAhI9Sgp0CMO+0zac1z5zqhuraDuqbisDL2UjHEknWDa8r9+oH5MIEDikICBWgDRZJ9DGye9zM1Z
lMveml1xs3FaY2vK6js5aABa6iCDDN6Le7ecLwnP/hgvWRl8Bh1ECocfmBa4pTIGDhjNS0dXRxNY
amz5Ql14Fn+yClWjhbsKO5+HasVpDCPJtLWpoEkyjMWElOyK9YE9u38ZIIppxfbub+xLEr+zqGw4
nYcw37Du02bIb1wwYlHu1v7/4Fy+X+UsdSg7qOKWlCvkom6M625p9oEFn+vXT8SPOwznAuiDXIEL
hoLE6RWb/HLSUL7iipWiCxuZW6FdijVKiXAXisdvloNngQIgHVhBYqZF3XbWt+4qaaluMcF12CPN
hWyuq3eSqkpeV5q5EhG0qrvtZz0VN1opYU1n1oTPTKovjRYWlua7u2G1h49tm6lbfOGy5GAnS/cm
oO+dRbLV4L61kALR8uoCLQzkOmLa1wjzbkjgzMaqM4pLXeSfvFE8bVsnYTNeAO92ev3KEoOohe7o
fvFL/3qZhpQxTr8Ra3VTRMLvtZ1WL3Tks8z7y3vQhqpjYTBWJDHnRKxKTAWOOAW3LrX1uCqgx9NC
1v8nq2yIwQ3s5lMqnp5gCq7Xyxd/2VMI0Wd16inWrORSefFjnrgRA6jX/olMOV1F6rKGxGhDAVis
7O3qqOEATrE6NAgARXWA8NyvH/ufcCzp8DGo2boY4AXPE9NpdSs5Movd1yCfb6rBVE1k5Ou71EoQ
3ublDueWbDhYDOctbKngJS7y7cEDKxlavhKPUqz9ld6kCiswvBs0pSP/ljdgmiazO9qyIwNviy/2
oGdvoA+JCyHox+u1RR+iKR0QYAvnk2S3b71R7+x5L21j2k9SlLfZkruvEmc2MfYd3QuJ9U9AK9tk
C84hwpQoP9hncYLkRiUou8xoPgUguIs8vc6zPrmeTf2NO1vFHpESCCRoHh6pOerIaOzxRd5ab359
3352HAxstqR7m9TT1Tx9ULolKVx9HiYAq6J9D2yrghzE9O9l06byq6bRlAEkMNViZ3XT8iAMT3r4
wXkfhT3Vl6Qqfgye1Hab1htp4MaFPEuZ5yp3eDS+qXkzU7SkN946CM3F9VKZf3k3AC5ES4Nde0OU
O2d7jldkmEZVLKXUlH5QizbGPfCdC/XGzy4v3Wv6QeQGG7f87PLigxW4yq2mPQ3u14jqJFGlmNYu
K4Ixc3W7Ds717E12pJnqyhmKT7QbLgHhflLCUipSVFFWkVsDij69xebieKpaMh7rEg0lhycJj0Uz
va9sqwvp7TUMAQJrP4uxjoZp6a+TAi+HJk+HqM6VfSFSbA/26abF0dCxYrrD9IWy+vRoypbWh9Ic
ta9z13ps+3aNp7FJL7AJf/IkofGOmto286Rbf7aNGJ0PPaJnFa0zO4T40/7VsLpjEeqa1V84ox+m
LhtlcWu2bZKklK7nvZxpghJOPt1BZ6s7vEaDOn9Xtdby1TXzjIw5lWsTukgoj6Ss7YhaPv4zZl2P
9g7uc0Et1zWlDXAvXetwTK3prRTK0K5xEywkSgmVIIOFyfLQ+Hrz6KHw86VSDfZOAkPcQuk8Mjh/
uZeKpfOteDstenCEp23cATj39E7prdBsdMMwsQFstqPq9J9mpJk/j8LChm/I/IcqcaoPvlamV3Yz
eS/sVmtDZJwZHuXIXLe2kjey9swlLEo94KQM7wj8FoR0Bqf814Hs/LHaDpY2KB0a4EYbYOD0YGXb
am4yj91+soUXZevqkbVM64Xs7nybYBWeJURMaFojH3U+tE88uQkEFN0e0Bgs0ZEap8raJkzy5YMA
SPLrc/oB7LktR38XYhkY/A0Fd3pSJGP+kG2oJuSLPzupO+zXjtTEMLT22pJzdfRXpwdT2VkP9pzZ
R13H1DSoC+3YO92nQk7spmba74IGnkc/195NPetXwagtl+LcTy6/yVR5w/Si4838//RIKwB2mSIb
3TeZm915S5ffWlUWPJiDK68MrWE4NFiJxIhCNo/QMZfHwmu2pv8CRKWwi9aM1r6xHtbAvqSK/rND
IwDTL6O6oA1zFnDEgh2609bdfsalHRafle3LJr1k6/CTl4X0h1XgFdBfOm9geJ2OI0zS4kO9yOoO
dfb+BTZTKhpz4bxoE+G+QIa23GXo6l6oQX/Ag/KU4CSAixJ4c8Dg58yrpDYR38PqZF859dvabYIw
tXR0WGSpj69mHMLukh7+q90nT23pIs5cztOF+38ebtGRpGev+zTSoRTRYTm9/Xg4O+bkWWqvVlzI
c+n2152kdYWSxiV18Z8utQ2qNsWiDXh9uhQSqFo++MisraX/3JeLdbU0+Tu3bi/xIH64rttJuRQD
FFdUBEjDnq6EVHhTt16t9l2CD6me4crjlaX1yl1kuutKlFpmVPPiZKrk61IX6862/jKXgGOgKN4y
s4BU3jrfWtyUq22oYNyvPqALK68HNovhUvD8yTXdSm/fpvuq45N8dk0LZw3gTSYjTFdRgqPsk4gK
abypKf7jX8e0ny0FJ8vhutJPZ8J6elGzHjSe17gj0JOKSGan1XXTLN31PF3Swjt/I7dLBySU94Jm
OSTps2dydax5ylLm7ZmniyjVGLOMvlMeJa7ZobVa/SPmvcMekNAlk8wffMO2pdGTotPMVsHY7Owk
8Wuz5NTKcZ/my4hnmGWETjvCqQ9SGRrZKmjUZqJ71Wdb8a2vB3cEeDYasr1ZsqA9JibFLa+bs7es
usTe0F5fd4koLhQ9P7sXlLk0XhHIZ7i3ff79bIMRRpKBJ93rE4gEF4X6g0xbtQMr7Fy47edBGMTE
hrEmlyBEMMY/q3pJ5ZcRb/luHwytHi02CdE4JZc2zG/KH98nlyzj0Bejb7rB3eDlnp4RDU/wEWnT
7i17RPQbrOryIQFYvsLbLoxr5uudiMrSCdInsZjSCOllFzmamtaUIIPrWnHWlUuNSp5V7vQqMw/T
lBpD6HQjTJJWQWEP66ZSENXosc/AQ3FdCbXaExrc2z5/NzgJVVGB0P/LpqDRTHt9cMBaFTLvo8oV
/he+Q3927HF409pWmsaF6pVgrAoHLuRpItD0mv52dIaBtKJwMsCm9qwVO7OWTr0PEgfxDl8Y44Oj
DKx1TX1WRqgZeXPTaavc96J2oo67cFuPPYaBzArSIsqh1bVhzetwP9gKU49fv9TnaRGXHcHUbe/f
mJ0/hv+gsCe7cNp91ag51q2yPUxBiA9Ta+TehbW2WHR2i0m/aN9TrAOkOtc4RyNkAZpdt3sgrjKu
AzOJkfEtgdYwom49LYnR/Ly0u3/T/zpdFYqai/fq1iEi7ztLIsYWiifQ7pwz7DXgobldlXHtys14
XK3BvdNVwchQcCrA+iZ8jMKh1D87XoaX9LrAS8ndJfmACM867RY3X+66sWycg90Mfba3TRRuE5m4
JYOpam13M5r5y5UbyPxxgairQi2Dxb3LuyExQ4G3wy4JMrTSLOrzOdIKa8ZHiOLPjBnTwrH36iGF
FU3GOO69Kc1LhCIMHfV5nv8yxBxsXneTn1vLlSzn5bNu14rZkttc2Zut5aJjhcUy9vha46XGSX5V
QcO+4MAy+fWT821+enJhAxIz3hIE+NhiySBP31jRDXqttX1Jv4PbWWgFc9N6HNeX+dqWNaSSpgxN
XVqCd6jMhuMwtNZAx2zQPqwVslRX+qqaZ2tcc/BttErDsa7RaVqywvPCpFPj4wh0+F43VLcL+rUf
draRuMYBxSuuU62scoLNvdk3TGJp6pe/Pr0fam/CEA/LZgVjAQDkBpyeXpaN1lCOMt8P+GFDTlL2
uMa2pXUvkyXQPLwi86CNSi1jn6hgzclYzW1QRe0MeWzX+LZBpzpp/kgZ/+Pz/H/TZyJLtaSN6P/x
n/z8uWkXgLfZcPbjP+7VsxxG+fzbi49t/9t+FF8+Dnkj/nP7kn/90elX/ONF/lk2ffN1OP+tkz9i
pT+PJP44fDz5YScAGi4P47NcHp+pSYdvC3DM22/+/3742/O3b3m9tM9//9vnZkSIiW9LOfi//fnR
1Ze//83cejH/8f33//nh3ceav3v1MRfDb8fn6ll8/D+//Vf/+Vn0fMNvH8WX314TjIeP4rcvH3+j
hs5o7f2x4r++9vljP/z9b5r9O9sNE2uGdaT8TOO5u9Pzt48M+3duNkN6eEtbTrxteALJ24w/835n
Yk6uTmLiwNtkHPm33+DSfvvM1n8HD7YpEW60dd6Wf57AyU3975v8G02Zl7jYDP3f/3aWwG52wbgx
02JhtEIzHdb96cOHbybTzia71stMVXvSLt2sYrEmgKGpxVX9hqZV23xKS3tukzADQ6g+WQZDtV1h
enifXHjXz14GwicOcia5H90wWvxcmdPjQRoAXdVA0NAnDm6acqNMIlW0Nbxf1yKN/4zmLxUvpOxa
jVbYrwhbHOdNAK+KsdlNhLabUe518aQKvAswsbNWHbTgbSJMxr+N8giS58V2ijJB4CkLTfyhMGcc
X+qxM6/LwcuwUxwWBU5NMF7MigiJNtNGiNip/O5lgX8bCr6epXkP8Ad8/dJxneaxMGk2kBe5pK9v
WSUb0NlVszpLaG5+LYVTNctuhWY332plMLr9rpsqzfdCCY5Zt8NRZ+b0dp4sW12VOMDAiTIUwEw/
wp52oSMCQLYzYpo6ffG6Bqr/zlBlNau4lEUOWVEqZ+zDNjEWvfofRJx/Gz1OIs7rpubf8wBz8iv/
9ov+F4YhOA6/CkM3z2I5iS/ffv+P+GIbvxM4gIt7gEKApwXsjX+EF8vikw0Fy0tNtoXc0b+ii/P7
NxgNzy9/Ry23qZn9K7j8vumbbf+fFAhoAZpyfyW8sMh3mRiJNFUcRC1eZ9zRybrPtu4k0/IFfeRP
ziwSw3w/ox/k4tGZDcP0Ppir1nkMMJnUrjQ1Fs8BgygPiJuYtdsEhTf4Vra/asGB3vy4pBFu3MPy
9N2l/DMgfh8AT+ubPw6QYErsA2FKt5lL8X19Y6Ze04JL+zJnLmq8lgZGO3LqSqjImMfWO/x6tdMS
BxghkxwKm28oyU1mdHuPv6+m1llKeyyLEBpyGtv9Wr1t57J9+OurMOvFvALJpo3EcbpKli2lhelS
EaZLx1WrYbFUwlMXiHinMeePcwESCX2buhly0lnMoc0cpKBki7A16mKvoG7fBXM2HoXrIHKSaQiV
Z+2z3afLhdM7vWV/LgzEnt2UgRQDudPT67pA9ZPdFHD6UsKusUxXstfKPUzPS+DP06Llz6VskBts
tziinDeSVoHRQ7dhfxyjgD05rMMGE/k4aetX3YIt+Ov79sOJUQDzbiPODAsEUM/Z08FIoDIK2DVh
uaTvBqBFO9/unxfXuOTwsj0A/51Qc1qIebEEWG7y6g2acnoFC70spd1lOXIlhhavtamHbh4YV52L
cbdDX/AmkMlyoZPww7OP0MLWASQf2lDdwRYqvnv2E1vlBdO7HGtT6dW7dWrHr8ZYZJe47z9dBzFD
h1qB/85VTBUTtsDFLTJc7ax57yRWAx6pLT79+l5984A4u4Ykbkw++IcRyLfE6rvTcYpiMQcTaTi7
GMYwa02gpoGy0RAsX7fSflGlDfgA+9CTv3QdgjW1cSxddbXqzYslGPH6ks2d5a4XqomfnT0qE+RO
Jk2UH1S/VA4gKkPuICxWR1wZDmzBUiWXHqCfPKnbBAXkGWfOZPjsXupI9fvK5hoDTJ78UDea2Q6R
TMRRrMIr+FIF+MNruAlAoxVLi27bTqyz5Wwk2TS/SDIUTlON6Y3/wVD+Te871ykGeRdi9M8Xc3VQ
yhYNuvNxrNNQitodi012LY71qg8PdE5sNyw1i5oa5O6lR+nH15HxOv1jIGKMCFn07M1wUJOfDF5H
FUzdXZH573vDvw6aiTa85eLQcdCG95tB4NzjRJIwDbXKJfIUGOIKZ63QRtohXETxNtOav0a020IF
c5FtaIFwHVClczITTUGKV+YhzBwhsXNIemRa9XL167fpx+dpG39zFTZVPib7ZzfYSPIMMr2XhR29
3+VmbjNsO1RRJdMBk63iEk/oLI//86woNri9RAMu/OkVp5OndwJ33bDVZV9fK+W6VQQ3vvxqy8ZG
8Iau2/vCSYsi0mSf+rvO8rV3elYgrSST6ZJq148vLXMKilESLmZ4zIZOD2cYRYo9CadPW2Lsj5MC
RHWcFys1L+wwlxY6ywyaYswcNCuyUHRFdWxIE3aGIS9Fh7Oi8o/Ly+6MFxvGXQjxbYfxXWys5qlr
uoLLm6Ke+jjk0BhDLUiyr1JY+owCluW+neZizI+DCdP1ysaDlEbpWIIB/esPFn0ViGcIbxKnzm50
QwGz5APhsPS0Fd/3DLuO1AP8irPn8ddLIZPBaZ1sCduGwO0DscOa/HB62nqPCHthATEV6dR3x8pQ
QLhtGeDIWU8i1eMx94PXpj3XVKdN72GGOi9GykblGMEXIzH8N3lNAeuH1iTUgPkrsm3LHDaa8ptP
pPodSpFZOnp3gdzYoqFDAT6HpF4p/aFi7ZKnoV1G49qrBWBuRPlNLQIbNZcP2oSXeTQiQqGD2M7Z
g8TUQU0M02FNxEGXLehOtCemUouNxVmHOGn09S5r59SORuSL/EhblcTX2xy7Yadmd1DxJGfrUPsw
C6N2LPIvuLYHQyx6LXVvLBD0aewb9ZBxCENZHvqArlw41KJxQ9NaLBXpYLdkPAAtqg8y8GV3zSvv
fCA3svD0lJU0DzW+o3C/utrxltC21FS54Vx52RhlClkzLUViIjen5IUEnZVWDxlm4DK4ASRmy+IJ
OIWReuFUZaUKQpXVKrCPS2DMWhZlUvqLH/taKscr+gbDR7uzhpdtXeUP2CJ7Q9T3dQOJVDJ6i5C2
bpcYC/D1VRmUHQbRRat70diK8oOCz/1FSg0AvlWWm3fr4hV1pDBofFnCgHrK68IgERgblDZHXrz8
2sxa178yKumXO3+WuRvns5XlsT0FKrsGgp0/Kc2Fhr4K8qkMoytsbSNFSijf65Pd9dBaKu2pt9Ac
92Kfy4YFpArQqWNoZHfXyZQCzMCMQbNfpkEuvOuulhtKkqFAEY/tXLhx4SfVASB504aFGBbUvQ0r
/diVdb+EiZ3UFSav0L13QVrl7U2m2uWt7dT+uE86WsHxOCf2EUtZmTBKbmqrCo1monOA36Whh63V
GnM4IoDRhAVUxMdMCjhFmrH49zjIBg81NqSoFJb6Wg7stEhNxnIy26oJPaxS8PnwGs0JwnXV5CzI
rJicsHAlKp44b5Lv0tEAAixo9T7A41cIRcKPuO17O8hjUiPDey2sddYfp7qQKJlbYxYcWpxjqyAM
hlSJt/MmxtEa6aC/Kv3ZlTvfFJpxoCh1vfTaxkdI+DdCub2WXxXsWvkVxY1wj7UmiyqasrGqDzPO
mi89TS8+wQwYshfNnAcyRnaU1nipVf5dZvTVxBlpK/ZgjfAKdHuMror6dBVt6CxTomGv1GfPDi7A
dVhm/YzBoqDcQpLV6fW4MHE/DGkwrhilBAobKuIDsmElkr/odpjDNrvsVlD4rhA0+N3U374SxvwE
bL7g0o2dMSS8cMi6xe1Uz+XR9QfTjs3eX28LbYYs3SEklQHaDhwZt4x57ynrmmDXeh2OmUUjSyPs
PIMHAi3w6tataQ+Gg0jtNk7aqgU1Iiz0+zHJMJbNUHYxI3fOfS2s82H9iGyA867C5HfazbQYr/KU
fmesRFuUyNxo7VM2TVPwVK7d2r+zk6LK4sFMys/IvBu8BSt9q4Ob2iK4aSTzlWtfeq23Yxhfyz0Y
AmppWdXWB5UMEOU65NlpL0B10OLE1YvPmR9U6lAvmX40KUDEDk/AtOB0ShcRBducsRgDq9MBP+08
ZL/psbihxwu9RNQnELf8AtnzqHXz7g45bfs9I5ziK9J0iR9N/biOUdp1nhVmtVG/LwMdcNZUm7Ax
aksQJawMiNlunJQqwhImehlpQwN5pUEd8jEdBSK8lWuVDl5jbWHPzC8aK1JLmlU3ohq65dXgGkho
RX49dPYBsz3RYhc0ZNLY96XU5W5UVQG9YZoRKl89I41S3rO1fDu5AUJCR/J/8tldl0O/4y5KzxqH
4dkrEkc+1VnrDB1MHmlkC8+i5A0bSevHl7NKzSutX5sPU4qfdDQnjihiz+nK8jprHFsQcap52aFp
qudtJJneaHMkrXpynZiaZILsHph4/3R/pIl/TgL+7NacDSHOfvz384WT9t99+yxeDfL5eWB0cd4o
/F/YAgTO+l22sU06TicRW+v/t//6KvPPH08mDduf/dEJtPzfAVVbsIvRxdA3Y89/dgIN93cwyxCa
NmypRwb0zyGDaf7OMG2LhvRSQApsyf2/+oDu7/R0gEXQYaEO2r7ur/QBIeqdJEeU/NjjItjkg6Sl
dGTPPE2O7Lyn+lGmGeauUUPG1KcudMyq99rQ9obxyZzpOUN4E713m1lsC11kdTOpapI6fXtnGatr
E3tG+LaylTNacjYOKEUEhGy9s+1i9B+mzgrSICR7SZPH0raluhWFXnU7S28DecT7rziUjp2m1+YE
d4odS7AtxLlrT+qVu+omIXgRArEsD27EGKe8gf3Hiq4eAlJVbaKZH8+Jlj4INOTnGDHtxf2g9+XQ
BhG9WDM9lMXsI3tFJrbM9+SIM7i/VdiJ2k2yLoc3k9e6XtQxZpij2V/W6r5GqEYe6Mn7xSvdRHHn
0WSqWX/qtd57cFLh6kj3u7Z/7TZdP8fW3HgiNo0ZyFGt2q45Vkoq//W4eI3TxxCvmzIO1CSqT3U6
tMVx8INpJdoPSQMO1M1V8EI1gzS3kbTnLS8snphijYd6q8xIrdYpvTOYuvh5xOk1y5MzBBpma3jt
ts8YGgVdBYe2wf29yho0fIK1JtnH9hSnyG1HE715LLPOKB9aAzzqh8zx8v4udzX2A8ttafXWrVX4
X/2xH8ajgSAZHa7SMxpEyK0yt/WwV5OlmWhM+0aVxpU7CJiMiO7n2RwP7tqsRwTTDO8rxs6Em1yg
7rZPGqPhtnU1XmTUF0YbpPdiogGLP5hVuC4nqBJtJpxzsDkXIq+Scft9WfX31aga604FONK/18Zg
yK1onnPymytVuUb/wZ6NPnm/mtncve0G/CBfep3YTVWA2VOfv96Q+zflZJVvUzyi0EAOIE+W3nt7
cdsvRlMmDN+Veq/7KftlamffHtyHrCybyHbnNAaqO61hDZRMhnWazpsa+1y9LNLGs95ZqZ2MT51Z
VtONY0pQJszdJz3ucx0WIkhhe/Rjb1TCmSPAg/Xram5o/IKWbPbI9K8PiYa4ADdV2/AB+qyjVUUP
IraCjO3cKTmc2cjLNArywn3qEssorgInl4GAATLl+l05s8+8xLAiSVFX811NxrqLIEwZGq29jLf5
kuf6IdeYhn2iMkqGZOfMOCPflUXQrPeViQTkOy/xx6eyWsxdZ2v5GCHYWFvwTCpwc/hPPPGr5gEx
DasNB6jRZdSl/PMCcwPpXut0X4KIsbcaHrV2Ld0szIbMrMBpNyUv7oAHjvY+V0uvPi11EExf6JoG
/pXu1ppz1Npqyl906CyYX8nky2ZvaGOeXLtTVxS7TMdKAbEYizH0PSVEMxxXXFwfUe6EtTQsXWLw
6HWlFa3MwyJ7RMB5pyvPniPbA6UTjYvWPGkKDa24KK22CLOR0HHXJrwzDANyO8QQCGjX5Gv+HAdl
6R89saJDSnNW29lN3blR4A1kW6nfOJEZ4PcZyVErbstFZ2c3yr60bpJ1qNfjQP6RhWnSCDSY2tQ3
d+bU1O9VPU64oMqgvNmmsy+bpWYUahWFO4Ios6s+rCxHvMe9bn1O6GPdGC5GpmrMpy+N6atd2kzu
Y03TaU2c5THpgUJd5Zy0QTqa0G0zAYbWpeaidbAqM5o74icHQpW6enpz5XXYKq2Nmna5m3Nktdb3
T3Mwk1/ltZZ/TpNJe4d7S3o/8J1x6fb5rlqs5dERfnVomYpjWjwut8Ks6tdpUU8PvSgt8zrx+q9g
6QcUsHKBK4u2tk8kp82bwpv8JdIHw/yqUN7EcBOh5c1yiRknNmzTrvYH43VqrasfOkKlX/XB8t57
lUmLZx7tIcpBsezkUBfV9ejCVEly33lru9O8HtbE6MjlqrkITfDQt4OqPTJjM+nuaap6O3fCZ35n
6DIB+9Jb8/Mo1ZtButBTvUmJ97bQu9dEABMIn60lcoc3Z3k1+r79xa9UcJf3NkUxluWxBYXtRSX7
5MOUZatxWzXDtFOQejETNKfi3usK74HLPF+5dVB+6Fs0CamwKL8UFM6UFoOO6XIqUpXjd2SZEVNb
oz22pivfoVHhp3E7m24He8q2HxkAu0RFL3svdE+9SJWvHfTEsF+7WS+fpD6NewYGKO7PXv4I5Iyh
cTXrR+Vp14tPXzKz2td6OXd3E47Fyf3CtOUoi8WIrLaeVASsarkZaBXy83DMaYuDl0lkdxwXoV9b
k+68kUb+ye5acW3M6W2ZoUMRVpMzvDXa1uap1+0Xnj3el4tfvW7XlU4NaSntijWDytwMkcqT26Ex
3cgZB/kwVmNzg1sFqYDVmvVTnvTeNRgK7XHqlzIeRNPc60mZYdynpU9BruQBJWy163RH+1qtwOGi
oCvGKmxR2HuY9aYrr9qlmUO8R1wsHMh/9xR1+W21jl/TvLgPvPxKdLRXmGG+xEm2f2V3Hc4vubTf
dVouAN22d9CnX0ijG6/Qvc21EGCw/jUpsQSXMruxZa9HRmdnbzVNN9E+6uNZ1PZVkCrShR4odKDp
Ya0rAotl603UzdLMwmCdktdzgHUAO98X00pyFbles4QADw5BWTQ37ST2YNuKLlY98odXrSnLKuxa
XWG1PtyL3p5vSHKQvUy74LbGCfBQ16nzljRIcz90jVTpl9ldjCDUK9E9lpVOr7etujUOck0I4IXJ
8K6qBKxlyYyoix2/6esYTt6IiLCXymAIfYds7VinZCWPxqpP3lMVGOpT5tfu1gzJlmNegGzFO1WP
tdb42qaYJe+JcvVzyZ5/54/uu6rRiqdaZsRnWH9R7um0q5I+7W6sVuXHZAiMGGwdNluzkxFgxgKQ
G2ITL6oZSzPHzds9pPUhnDEWva3bxX/Pq6EtuwKTsENjWVvzOkPKoSHXfDuDztQQFd/C9kiHCJqM
kY/D3pPL8nnONKYzgcqb4d62k+6AhWv3mQG2Cd9JLtFqTBXlZlFX0aC7ijpTYZ4tNWzui97rd8Vi
t7ukbe/NovDTHUIlScQkKsWTrVqWUBp2fZsMOceTFkPUTOutk0xduq9bIW4XyIRhIBZxaGBHArjV
PIRZjEntGIFoZkjqDPnO7gmooTulE14D5rjrlTXdWokvI1onrR3KtJy+BEUpXokyF09+6ZTvkee3
389JNjzO+BwhdOqt3V7pi//Ol/1wVKoUaFI3X9ba049dIas4LXT/RWuI+kXjTv3e89fqSz2Z1gEj
Wf2YlZNL52CUREqrvpdKz2LHLaDIgXF9VGBfox65wD28wPoNNvbrtWM6xrvMa99UuV6RI6NNAJNW
PZtO10Y09Z7pR5cHhW1cBNRFC5GkTENVqkfyhJ7dNGc0z/CXYrnv/JemSLKrYvXSF+B8eGZ9OpXh
qicvyqZ/zjGMxqo9x6MJWmX3KLmb1nXfu3Xc4530zsacPW6EXh3w7c0+TaSSx2zxeeN60yjfoCpQ
Hey+FnfNNNofpkZUr/uipkCnFJkRe5417zDMLfmpJ5bs3p7kGDK7LYHjegPsWTFQ05cUffgyjbNi
qFqYX0XujFfoCTGxgXCNgfX/Y+68luNmkj3/KvsAixPw5nKB9t30pCjxBiFREry3haffH3TOzkdh
2OwYXm3MxFwwRgV0oSorK/NvrExFQzbi2u4aCRwXNRnSbq2Wg7kvE6w13bzOSRpQ4Nhzua7jdZ7Z
SuNWQe1LB9ueZqd4xNK3DYjPp4xOqsPiLNtVYQed746+qn+V1Nr4bZgi/aHCRLqKnJZ0EVnJFwGH
ms4v+g9eHctQrdomL7/Tm8oOCig415z8bvTEpMtr6LnlCmWRqr/LKL2Gq8GcAnK65jZVB/26xy18
C3DUWWdp1t7DZzWuW5l6mNfkwnAD8L65i+Ty4HbUjicEB/PoMIORMP+Sa1YiwO/cWo1t3CVXVYyt
aldmDfCLwUq8WupBTYdZYqx0NU3RiQin08yql6+gIURA1YBo85MEapZISWhcBVmxA6KEVvIIjpaw
JYnQL4+jEVu7sLK1eww8xW4m08WHvo4sf9UaevM0lDJ3jyEeFU/ghgbS3lJCFbGIRBmfu0Zc1Wpe
YAIvJYhvN6kc7kSYa2tyGOMW+rK0rQLdfIXhImtumhTdrU0c3usiiU9jNgU/rCazmz0Odqq1Toqi
Xg+6QXkpESZBK4kKFfuxeEzwM0zr6WgUWC64WhP1G8fqkm9SbJMFpmb9SKGUrViQOLohjNXfuo0K
len78V4iylEWNaIffayAC23j/itIzfym04lPillXVAHNjFDVhtINpavgZmh72fdKtUi/+Bo0wp4T
Rnh1JcJrnU7UGoCssQZfjppxi2z4daQl9B5okH1XyCnXojL1174oosLLIVDhbRD79Q3mQP0eSS79
BKwif8xB832z7IB8utTbrIDj3Zb3ZenImypP06OQW/kFJcJmnQND28sthXSX88f/qZdttVIyf3iw
oUrcTXnnRK4QzVBRP4tRGDNaZZuY0asjj8GXpMfZSUhaeNVSiihcXE/ilaigcCh6Pu16LOJBjFCC
PVVodB/aphi2pSR0d0AQ9lCZILChU+jPoaIgKNr24kEgYPDLbKn2CkfrjlXBUuzk1p9Zdo3bogl6
bVJPvVcIihw8UTe4Dtelu1B1UhbY2HwvnNK5i3y87ig0Nmv6kXv8VLoT1frgkEOzV1ybn+/leVo9
2Hrmv7RtlV2pZc2Ne+iiU5jNxhRSmIhrg1UsqcYu9XOfABJp8ehFmaG9GL6fHU2pKU/A+BU6lcVD
QxU0dkdFmeUrYmxFiN/CdqtYRFvEhKKDEnSpp3SRUZPS1ukXfWoGzQsmDmgrT4uVlXEpJH5nyp0T
qM1zXllonpqFGMjgcYDWUWYJJv4Fdca7IDCLkoO2BD2o5SG3a8onZNWgceEdyuauJW3K3RYBEWdl
1WP/vaLJ+hVN6OGpVCa4CPoIM3odVHgSKvmk9yyn0dkjRVY6R9Q9o/gHSkaOs4srkvzByRJtr+sJ
xGygmlmzJVf+mUJOWvlyM9z2uW6Avq/s37Id99+aKJWb4zjZXXxTgJWaawDjhA1PKkBs1MmPxqjH
8THuEzbuqKJek1RD8Oz4wtw1o948UPnAazQaTcTf1EA29hqFUMuT60DshrE2dFfOjEjyMjC+2UoN
hLm2Y1HnB8nQ0dMYKgcVyi6X4zX8LCfZ1pOmwdFo7FWEWfJP6FvV1k+Q3V2nIek4YuaYuA60bla0
EJDlnARVEGC569GxssFrwGMmcFdiSAKscUVHsmfo29Voq+JEZQcNVxSHwE9yXM5CkQg1uQJ2oNvL
ZfU01npku3mbU/ZyApotWZS9dq1iHJqwb93OMh8iv+tXdTdIr3KTofQrNGoBkzY+hHGkn8hQNRQ/
MssbgQ1dS3EU3ynplG/VQUPwHE2zq07SxwerzZNrfik3MSlLvpmE+mZVBqL2aLhniasrWnItbClc
ZzVkBs7VOHABEAbryRDiqmqrwoI6Q1TxIMlEOL7W8b1Z+Ogc4UvsrEMBRNfjzpXemlKUzEXqwpCv
FMunNJgomdBIBkbNOnRTOMn3KJ/2FN6qVqRHyh2BvUKVB5huNHZG55JASNpDXTZFcCuhgcXFjZU1
4PqtJqFu/tKzqct/dEEWG/jR1FWLJL9dlxGgWlyovyAdbdq7DndamB22n4z+19bobLye+sr0pa2a
9WE3e3DlYbBNYysxbhtu4/ret+KkxU5x4CbTOoPjH0O1F9PaliOeGraGdTKwnPo9xG3svIw2lh4I
JrUEJ2S/5n4Xkv/WLVcHPX5KnMFsXV3EUQPT2o5t5GcL377yudj6d8Cg/AJ1DGoF+2kgVG7Qb+Gp
UZAZP3Muy8i42DH6TdBb8AnWcswxPcXiaju6dCYClEYRWlbWPqIok9tDrtbuwgwxpl2MFFi35tnt
xkQUX1kHXd8e9SFs0YHLOGbuq8Hqp02UqJm/RbC6Na5mBPd0rJNE6Dsj8bVwR4EI5nFa6Eq31caJ
kqQ7ddjl3Eu2wcOhO0n0avmhmBUXgej3AV319lZILeq6uNCGYhsjsiZtklDOs13bqJJ0G0fIBG0n
8hfNBc+sFjtHH03/lMpjTpLMPUp+ophuEnZz5LtIt+AogRTgmnjrTCPPndqJSu3/biyB+NBo+S7M
BXGShiknO9a/OyEmDI3sOxNkEieYVrbfFCdL8YGGZ2Ev7I2pcrny6L4j7R0YmXkLw3o4+eCycdlR
Kf5VbE9uJ+lu0v2tOUg1CVJr0j5spmwLn0r12sQh78gy8weMhGDd17L/RB0jc6G8WHsM34Y9yqXK
0RRTvfc79OJ8lWt80hvSOlTrVxOMhWd33deggH5UR2p1RQHWeqSXW98g9N0lbu9b/eCmXN1uxjb/
Wfnj00jLiWfZX2uRocA1OYeobA5qSy+xNxNK9w7mwGRdKW313HErOVHdKVFjL2wpaYVp+FxPZBwg
9y03riQcp1qp3rT6lK3Rmw+34dhIO6uvuQvrpGB567hJMmwb+IHr1q4yrzQmJNgyWbiK03ZrKuPK
rdFUkAEw0UDHsC9Df280fRW4kSonVFUI4ALE8xrmW/S90UJsokeibJJgYY1HBNxz+WpC524XptYR
FkGwi2lcr3WINZtKTe/Bk32PzNTKaRcb1R2dVGXby0GyNwe92YeiVB/bxCx/wy0LrxsuZbVLIExv
08nm7KoM4ldZdFdK11XfdFlpPblR0z05vgxGlse9DDC0d6GRa6uMPXUMomr8becOqp5Gw8Y2o6Tf
+qVi/gjj/tRPY/ol7dvguUe2YMVtw3rVkIP5IWcRNUsm9qvVkHf0+PA9CEHbUxmVHnk1XMtqekTg
Ncp8nWk9taa+d7wZ6LCRYQtt5DJ8hgEu4m2rVDJBrBrInFQnuJc6s9w1ZvQLOSpzH1XiRqOiCIDQ
elLysFwpiUSoriLUA7u+d53R/633Q7yHZGj/KAw79jKq45Wa/RSlZlJkpkU80f7tTC12QdUpq3Ag
W5fayj/2Vl3eWtn4nZRe8nLEKry5PuMWRhLcRjM0w1Sox67gGN+Rg/3I2LTwDhxOnzG+TenfuCQp
w0aZwvzrVCR1vk51pcVuo6wekjaC3D7jTe+nQtwpHR1raezkNR4b5T7rAmmlpznIGl9W0FCOFC/X
kgd05ST4YE5dr3y27JZ2fPm9T+T7qdXugWA8iYTuea7Q7miLr5JVF8c4M3eRIge7KmFdxdrwLVfG
6SrqxMEf+2kNJdJ39bDUt76St8d+rIurDBWIg2JQ7xnIa/eVKnHvKcPRVSIDAMKUB9fRgGNgZSu/
KqclnUO6Za4B27VrViZoFa1+jWr6VxVVroNVWZVnj8WuSGmUqK2TbuSKfCvWnS3XRn2F4xt+VmYw
eGpjfiWG9t+6cjhg4u5jqlljBNbFZr/uKtBprhU3u9YpcA1TpRUucCnlRXrZVGEVY/BatddukDdO
9FWotQbIuVrPD9zc8hCrGV8ZtqlvRkfN902wrSzbEoPQHXAesZr69LmUY87U2lcQjFQArEgiW9Ff
yg9WiIG8gL3qVkb+VAfm16BmZSZRi1KflhO+LeU5UycdP9BovrHFY+NGqaAcFjV2tOYG+6ykymth
htUqyUyuaLqZbckFsjVdf+Ok553000HREbGLIvLKwSq8KSyeSjzld0iCdNBgKOTh/dCoB7OPbWos
VfA8JSm539g1m8gCR4ydY+VFoZl962kgrmtJjKugz2yvjOm2cXGMjTutgSLdRnMg14JyPghE8JOL
KLmGmgLKSoiNxMGSdVwEJT7qE7Kbdn7qEr/6otSl4lkBlevYH9mUsyeFpUQBZwQt9jWisuYOIOaW
20zEtbjFP4YOoRjW+RCduszsDlQHieHgo8Y8be7QoTeOfMP8lz7FPgWGnEuKHIVPetc1pyFOk8eQ
Hr7uSumIamcUZzQYqA7/llrS6QLI0hN9/AgeRmJTNKF3tMrScPAmGSCBJ5Al16/gt0753tKNl5Ei
8l5yykJH1jeERjlaSEI6YT6RGHbqg0n3EP3Q8UeoSs606qQaAxW/HyJt1SWSXLpqrpvFdsAH6wAk
tn32KaUeC8FhGdlheUd7G2a2BF04mUtp4MdgEAObkr5TwCCJlpItVx7lStXa9GnyYyQXJwDtbRX9
tAVmSBSl7pTcuWulxCYc+aPp6VMyrWJwLsgMyFSyE90B0B22vVsPSU4OgrIUFmOvUdyCZ6Efgf0W
bggB2VKdlG6lpxjpqCX62rUIqAibRugZtNLIajP1pqf5SgFIbzZ91FEVGjUEiAsTrJaoy2EjsGrl
bE3VflMKITahnMq7XLdp5WHo9Kub8kNsjSmld1kco0aRbojX5lYIjmaSVWlV41DxCNi+dS0x9P+Z
laxpIFM0UxEshEN0BcOAvxv2KNMOkpYLcM9qv+OGhodgh0aBEJfY2ktQqq1B4gD3hAL1LLpqLWCT
/mAMieVnMQiSHOxaZkbqeASDqFyS1VswVvgZJghjRUerQzZg4ixx1rYY4jLLo7VGO9VaF72FSgbt
Ff9bX5A7rkBVNhNpmhM+KoFpXBLK/IOKf4MPnZ8/szuAOlsI+wEU/XtGh8p2/MJ0onUEOC/F2QXB
bbw1QS7ooaXlG1uynPIrAIq4v5K7VLmVp5JKg14Z/oqOuhSeAqeUnSul7RrD+4Mn+Y+gNXDq+O8S
LfMXruYsre6v/9f2VzEzaJvlUP8fAm9YdB8Bb3ZFHvyv4/w/D//n/i3y5s+/+2/kDfpL/6XDvzRZ
WEiJvUXeKNp/Yd6HrAV6lRYKWf+Ab8DezNQ4qLd0OP+A3/+FvZlhOfjOUNCYBcznf/efQG9mhPM/
i05S2bn8599cSOQgzIaQqvwR+IyXTAcnTz2O9DeT8T94rPPsuX8GX8QGeu1ZXlHrPA4mqmVd86WM
gj3Mm/XHw/8dGf4ZfsYSvcGPsy8FKjqNfMS2ya3IycgFPh7571Dwz8gLup8tlxSYw04+VsG0TlXA
0yQS8VRsxXilGpIX9b8+ftC5n7CQd8k1pVL9iQfV9pVSn2CUXPgFZ77r0mqh6NRJjfDWOnaq5I6I
c3OWegXtlU+995KhGCG0KQ3VPEHjyiyfrBI82r8Y9O+smBmG9t56XOo2UijyhVyWyhH95w2qJoe5
/NRnAAysgiJAf9MltFfG0dPGYCep1a0Fm8/mWugY5YmW1U2g+GswtUe7aq/iMOf6ezBNlB/GobyA
5P+bj/OvxWEvDqKiNOweArw8Nwu+Ch8UcxyupuS3o9MUuXgcnFkZ9vxh3yxuJe0B5BbMsJK/aFAL
x/jCrjm3MuYHvhkYxHfdUAaVj5b8hZuKayK0al9ICs7sm6X2aTAWI91bXjrrtHWpra2p8GLl1Qpv
5Frd+cWFn/CHPPpO1LIXOz+gyW8VFCKOhvbLxMSv4v4hgRgR6eC76OZsgTIctMLCvRdRKNnYBEr3
hBD4WtD8CuxmPQh5hY4TLB1/2+XlRrKmm8oMV3WUrEKDLitZWqTnVzHsYttO0Bwf6t0Iwr9X0zU3
7Y1q05vUJVSOHE/DezOsv4ziuaQ7HI4GBiNXuQhcSaXn3IfXQqa9IhWuXU2bQk29pBuvcV/mTQxX
M1CtwhGzAjAStMiC1VsCzypSzX1Dgx9Hhmupe+mdfmXWIHEoFkZirddQQ6yf4wTe1o+9ycpcW7+P
J81ttfo/4tH+s8wXMRAJYxSDplg+ivyhql/0+KSg9Xxhm88nwHsfcBH34rivsy5lD5lV4mbAoXV8
zaG/WN7UxHCa9qJt1oF+G4E861Tc5XJjrXHZHyKMiOl/GZpw7VR61OpgZ7fdIeF2CB4akxUkikTX
X1hoM+r0ndf8N8E/gAUd4lvyse/L9aB+Jbkig39RIuEV9dcZOpTol/JcY57Y9x62yDvZliMgxVY+
arb/LGKw2/atSaXfp1c4OdJepL+UGN3FzrjBmyFz6Z6uAtM6ahE0HO5+FIG8tJOfgzSF71JwRWPB
1wo3O7Ny6Y25SVruyKAB0uhAZSYPXJcXxwcH7VZL/waveYalnZQGx6byN6hKt6YlrZjcMqnkYSrl
5VmxnfUsAPF4gfwwKF+K4oq6rGv6j3byq6DrnLXDf6ecZILva4+cCYBLJTlfsruhy5h7taM2CBgH
xdsLq+/c0MsITidizCSFz4pWWhimSLeoroyNBaXIRFmPMJWUmnM/92TlxRY73DS4xQKP7Wh7hg5d
72cgUPzJ4HhRTnF0l5sB4BBznatteGGPnHvJOX6/idNmgTUHjHqudK3YBTqnmfT68e8/c4BZixMA
DGeHA5LK0RKeDEdbS7oXaT+zaqdkyoX84Mwhs7wVQjWLI2fgkGnpISdf+uG7Jv36+O3Pzcsi9idl
1ieNYF041JP7nTC2H497blYW8Q6KSh6XCuOahBGf2qnSIFFf7+023On1w8cPOTcvi7hnpnnTKw0P
GfzbwryOq1fzkhTfmXlZWicBvgH1HAj5GMIt0nbtRd29M3FpeR+uHNqp9PPkI1BtD57UNvfbNViR
VS6Doo/tvRV9AxTrqvVTFO8bxYcMpD8OLUXZMvAiqaFoknpS5COsloAgijZOYxzoO66AKm8CX0Pq
s9pKNC0rOt1gefdRd9tE411vXasGWJvse6Pna0nsAb+ACoAbtAYWUAbPOvrAH3+Xc5M3L4o3m03q
rTETvkVSVGOei62mc4n3eW7kRawxS4FtSpTNl5T7WJy04pJ3w5n1upRAoq+RZrpiTsesgRo3JBvc
T9aheTf6tmshiPm5iZl/1puJqVqASPCsCJXhVlL3tX5hI5x7e+3vcbssoitYkgDQYHWn4DTFz5P4
LQKU7y4KZpyb+kWkgJzXUmTzp2MavHbKEbEq73OTsgwVMWU5NeOkrsM1INuqvBDyz0SHpXvJMIYQ
1nx1OmIisEFedyXy8EYKLsTkM9NhLKg1SKXUjRYxHVkbrdoej+hL+sFn3ntp7h4kMjTgxJmOhf/Q
NBIwLrLwobgwK2eWylKnRpZ1WLqiJtl3UnfGa8m3oR55MWe2Ovz8+Iue+wWLXRoJLeuscX5GvWv1
Jyuhb9BecqA9N/HzQ9/soajAz0J07FSM6Cv26KU7/rlx57+/GTec+qwFPDsdu+8prINL6dG5YRdb
s2xtKQI/OR0H2pBi7U+rj+f43LiL7Tg6dTDWKa/bwk8YlIfmkvnPuY+32I4ShXUD0frpGAQ3vXyH
3VWoXVAxOvfOi/M67UQ09ANzkZeIT0HCuf/UXCCf9denw8oJfcr50znca6ad8T912v80aV4KeAfZ
5AQtPfFjHm6t+6Jbf+51F8cjitJNTet6IlpfwXvqp+3nxl1su6QiSawbxs2Cu1F7qYZfnxt3sePa
pIx8iI5Efuv7mFzBMPtc5F9KVshIVug4tE5HaDpwNMLkkxOx2HNpEE6YOuvTUTcf1OmhvXSBPRM7
9cWeC5HNyK2WiYjLOzNp7zpEJtDHXsm1vR9xN/jcdC82YNCGqK+g5HAMZRRmpEMBO+1zIy/2H3iI
qp+aUj5O4boV+3H83Fn4x3HxTejMwgi31kRjQaNvgm2A87mNstTm6qQypkHOuIJLQ+e1wefyU22x
AbVJqSQtIV4M2QGak//JS4O22IBDmwF6qJzxiHeUke+EdGFFnCmcLAVV7DAv7KpgHibn+1D/xlRs
K2BSan5D++xRD6pN1N5+aoksPQ4TpVb8vrYm7smUkrpHJf/x8cBzsHinHrOUk8qqAXmPkj0plyD8
ZHmrCo4BY/Px6GdOFm2xM5PMd1Jg3tMR/pWnpLoXvnxu4MVmRIRCK3OLqe9B7eKS0n3yhRdbsc3N
KodHQHJqwelTb6JPvvDS70JguKGQyBD7ylst23fdBePdMzO81MuqtS6LrZDvl4fHtIMOior4x1N8
ZmUslaZrPWg0Z44ejl67FhfbTr3Ng0vRdOHZ8q/K69ICA8/0IcASYDoq8Qu8qNsQFeew2wgIEjCa
147xVMA/rECzBlLuCgsBJeU+VbZC32hS6aG5ig1TcOG3LtSa/nmbxVkadVEBYZS3ATrt+TMmt+wA
jR+6VncddkYbR7Ag7sfe/lzMXxrA9ECSyy5LBUyG8LYqi5v6QtA/99m0v5Ousa9npBK/xOq2MV6k
hX8Txu2Ftz43+GI/tw2tq25eba2meBVmkLb8AN/5wldQ5937TjD68/c3B1aKH0Ld1CAe1JpaSo9o
Dlyw3ETgqHjxm2glObhDqdIBU5MjDqduNvvOatEKzRy3BVyJEOCmUKLrIpfQGwStYckHlIgvvN65
rbaIDRP8dzPDUpYEAMxnvB/FpcvfmZGXavnjZFVgwueoIzCu2+fWhWh25nMt5ftwjfCbLmHcSDmM
BVw5VCXkUFyYjz+R4J3PpSzOa4hxIjfnmDbgLR7FKagYTx4he8H9BhqNJJD224mf5d5Zx/2P3HrU
1a0x8Jlyc5VXP9NBP/b6RpTPMxK2aZKViXkHrN0Veo2ek2r7svliSPcfh7P5sH/vZee/v1lbAE8b
DDsycSwRVkuiu2bA4AFgKuD7C5vj3FdcxBDaPV3VaMCTCh2hp/S3aD8X45ceqSmq42Ek5+Io09vj
YvLJq/UfjM6bKZkQZAjwDqVOS59EyqAEmfXnUv0/0uZvho7SEq+fmNkWxXHmAPYXvuK5OV6c+5pi
THXdKQQgiKpItHk2OMKPF8i5oRfbu0ohFOpVIY4gzqfa7Z4/Nay8uAQjgyo1ZgopfGpW6m1Qrz83
7LKPRs9XoH0qjkO+Mq4/PexiS8OTbXucf8dj/zhF/Y8ybV4/ft8zoUhebL/SKAP4ODRa+3oXS99G
gKq+ln7u4iAvdl4Xl5ERDqM4SvCQIfV9Lsmc0VFvQ0YvSI2LnGERE6OAe8mZ68xCWwp8jvgqS4jE
iqN2Mu7j8XPL94/m0JsdN8hShNQuCyIPb+GEvqQSAhQXvt28Bd6JnfJi19Wm9j+7DkqHp/TfHI5m
7LWqwt+Y016ahBs0wZ0Ma1ICtmwUuitaaEn4jfm510KIS/wHSSo3BVIFuCAiliBocKiPSf1sVlym
gZg2iPMKKGLRVO3HeIQA+TrU0t5Q8HP1d0Z33w4HiEWls/dju3WpNK5TpcRjGRh0Bd0VlGnbIJE3
CwfU4GwVTwqfavnrxzNw7pMtYgPko6y2+0EcdcuD/IdS48fjLuCQ/y/vRM3x7yVmORHMgkAejwG4
GtN6CEJEyhV5kw1ffelOjn6m6S8pe6iGZ6N/CUh/Pn7u+78HC9m/HxuOUDfzipu2La3zfKeLCyYM
58ZdhI8kgkCqo5F0TL73WM9/7jTBxOjv17WcMQl8Yx72t1Ecun7z8SzM//zflzWXjb+H5cRTRDp/
VT9+Nknm0uneNF99pIY/Hv/cbMx/f7MlNbjO2Ijx2oX/Be3iSL+gIj7P5nvvrf09rqmXuanW00hr
O4fKCAsJ8IQeoyLzrc8uJePnXl79+yFO2mpk4BQBlX6LyzS0948n5f2DANHhv8etLLmBKDF/y2yL
NTZ6m46nB5eaS+feerFREU0B+Z/w1gUAjmIPweXjt/5TD3lnzpdQQz8twZS1Hcmdf1IC7U4Vh2DQ
V754xGA7BIw16cNK7g0Mr+LbSJktxnC1lDZRGGJvVu2MsN4ZujjkNC61IFlXZbeSCyxQoBFIEreU
0i3yX125q6NHWQlXOVqDAw2gKahXaTJeWJFgvN9fO0tMo96jFo4AM8XoxlxNwbDuSn1l03Meqp8x
Ck8F9aUg0GgPZ14o2+vMqNCEClfJiAIYIkKdtR/J9pv6ui8HIGnoH+rdRjLTXcLBXptrVZ4A8wSg
1PSVBnSrVPOTmZ9GQ/cK5FWdJF07ytOo/9RUtLmSr1YpPehKvzHU7KZIfsjtF6tT181YoGZruPBm
NjBu1jkWckJ/LaGBhxKIFnPTFrdh+JzGG1uvrpR+Wo0j+DBjn8vsiemuT3lJLOEKB1FMFHZs+wmB
nlU9fk/Tzuvlb2mueo2MhwHU1ADtiZn+PmKmZSPOFmRPk3FrIUTgJ9bWQFczt/3VkGIm84THrJcF
+jqRjWvT/mJrpwQHUSGclSMwvBy2EnKYYSzf2rHpQZRe16riFtlv2TTQEHjR2uS20Tr0/JrPxdyl
xy5cyQDu9Nxl0Tw6ZHDHPl7yC4Hwf51N1mIv0VS2U2sg1y7Lx8I+2T+LUw2vL/KiaVMqO8iAfnFh
e51ZlUtYR2QEIYhCbpJ+eujR62jCLeyuS4fdmXi5xHZgDd0VeDZT45QU16y/w2qMxO9UO5XpY1rg
77v3tbs2RfjNem2ChwJCWNo84KKRQZ6vQsvrzdozqsp19CsuTTsbhQK563ahQunBCj27LKEt3ddB
8SWsN2maospibjJVQdN6FvteZ2WyBYM2AK9D0wRykQoXRlcPYfwlsu7yYNtaW6m8hDs8EwOXHqit
bo2+kGQWBA52UOfb/u7jFXFu4MUx7Kd1VA8S85g5CIfd1v3jx+Oe+fpLOPSE3UxUzYUVuznFNXSn
nTRewOrOedR7YXvxysDDK0NkHJU9huFB8rOCmpajJp6H2LQQsYVZHTD2W338Q84kFEs4s68lqEIg
d3lMfPi5j3Vypc/qGJfYSOeGn7/Lm3wCDeAS8z7OIB8rzVqK1qV4aZzIM4dLBpVndsoS2tx0vZx0
c8Yi50c9R/nJ3vvNgaVrJhc+yJk1tAQ1q3kroS/IAc1VTes26bD+eOrPjbtIKxRkprHRZNzE2Izh
Bt/fz427CIKDpnYG7CVKc8l+lL3AuHBlPfMt/w10W5a1kiObcaSgihBIDnw6g6h521FHuxD3zqx9
a5Hk11LX6ziTUJ6rvqTViy5d18nganJDnydwZTEDji8lFmemf4ljLcykQ++fEhWceU/t7C1As89F
nSUlrhNVkcOgFEeUDoPoGF/qNp5Z67MY8NvdpCS4s4RzVzBqmysF5wXEe7wKWp8qpwdZ0lcfL6A/
va53QtASiGoWUdunKtHN0k65BE9FOzmwlCf5dkLND835ben8aMWtBJbejnYaylpyc2MgQjCgEBXb
qMUIzE4VvE+q1SBF2zpyvLGcHpEwyfV2OyFvY+e/kuxKshNXiupNVXu2aW8+fv8zVV57iXIdzTHX
7JqdlbdfU4Hk1th7MVJnTtav8/BHjPLnaKLgRpOhKu9K/yY1MQ34gTCxV3HUxRmo4ylBf7A6TtTV
JMfBzWTTBgmn/J2SfIEPnVmXIvCZo2RpxDWOko0KHw1HPVkN7arfavGnirD2Eoloh0osdfMhFdQ/
urHDC+GSs8+ZvbOkQiLnZ8qocbFA7Ne8uJWGbx9/OSw33j/9li7SUyuH3eRwwa1plqg15k/1fTK8
ZMpNnVMnE8FLQEcgLV/uDLfujJWlH9LyixK8aJWAkRB7FcUOa5K3OrIZgfg9YMAhx1/TofLyJgCm
9k0ZcHZK1021jQOUzdDhReAE4r2xRhgWBX5I3gHEklH88qVTWh/D+CQjjFheGdmxzK/k6So1jq34
1da7UkeO9puZPETTLbqpWAe3jw1y3a4siStbCe6tGiNyu1aeEz3hfneozW9iuAmSGB3Gl7Y+1SYE
9GfkoyKU9531VDbrbPpttfc6wqk4Ekzm4IY6FxQdxDumz5q1QlQEQc/mKmxloHCPlniMylt1eKyG
+6nrVl1wK+cPU36q/L0sXSf5LshOZXUjqgc0K0ztMEX2KoQwbYXHGPc3Z7hJVDxM6qdEP5bazwZm
q6kcIuFvo7hf2c3PFGVTWbdu7Kp5FpCeQvM5RDW0ke54db37+fGXP/fdF3f3PtCQdpZJ1CCWxO11
JH1yDywOWT0znawYGXfA6NO5mi6F4j/d6ndi5BITiqOQjxDKyMDog9EWddGeXoX+XYAIRWg8pQou
T1/j52/+xphOkvVNMl79BFkce+/Yz2h0GKhtlnV6Z0g7o092ofWgxPXG4HZaBBDsPgeMQqHq7yPD
l1v8OBRQGH6ZuYZ1lIMLW3U+kt/5/UtsaTUhYRbDjDlOKWbUEVI423580sZDL69G4vunlsUSYxpV
WtLVTUv+XtE/Rzn9czmSMec4b/NS7DZ0q5yRAskptlZpv/r4fY05yXpvWhZHdDIbwP8B2PSwU+s4
XzvW97DfqBwpuZQgV3o/Bq+a9VqJQ4nNyISLyVAcshxB1XpnIXFeNZ1nYccS9cgGTT9qcU1JI7WR
Ra9kWE0rPb+WGtQ5YBCtWxQvZT9dR+pv1Yl3efZLsst9l+fXJb4uqXJIRsnz7WkTRD1iN08N8n7+
uu2urODG0K4NY4N/8Se/1Lyx38yoY0oCsT/u9BUytMrJooDxfzk7j+W4uWTdvssdX0TAm8GdwBTK
V9GbCYKiRHjv8fRnle5Efx1RjGBHtFG3ugjuws6dO/PLb/17ST+JDBcQ6p8fnAyTlKrYne4k2dPf
+/iLJOGzj70KOIqmK0J+qUGIGLdH+nNA5ep7D3wVcjBBroReCGiWvAuhdJyM5gvR6yeZwu937o8l
LvopFHECRPGBQWLBTTnS74dp+GKdf/fA//LqXmtfoyJSxEjDcDgVaruJDFzAGKbK8DtucQcLlV8m
DcygmFpHaxRYZxnpipjbcZ0cu0rmaBZejSL+hRPy92L3tWh2QbqeM+Qw73K9+6k8QXf5+a1vSL3k
138sZDgGKcyuEaNOC8iSK3+Vyn3yTl2D4PB0jys8gRB+k85GbvTre497FVNigXZVkqKPkfWnRtx+
U5QMTvi/y4Dvr14LOBizvjg9rvovex+fBEH1assOYtJXUc8DdwGyCuhGlv5g5opdFfvUGLCo+Shw
jBc6rFsEzJVvKGQ6icrk6HRbmO9RojHWOzPvK59KfKKX7Lmah7uRMcouC1xOmSBnok/yJ1PCTq9c
t4jeBggPx6U8h7WfZeseT/uB23p3GttnJRQ33/sirmJGImOvXVcsmPqqVNt6/F4ouoYYt/OULPHC
cgnpKRx8/C7//bifXBfVq0IAjmmJhPErfXz1NGpzaqcl9REAd7EK+LSLvrebrjW74ajMPcN4hCW5
cAejA0N//+9f4JP9dK3aLaHDi5Vx2U/Tum9d45tdrmvVrgDJbSlNPlcS9/3z+NW8wyfrfS3anRSl
DxfMEndZc68z21uU9Egf+hC3x7vvLchVJFBKudLFsKc22OWHvqUE23+Rzn1ytlyrdbUaD3lN5tl1
5aXG8UlW9o35Fbjzs+/xKh7Ar1DN9vLhi+b186oVvziyPnvoq/0oVyqMn5gcVEtedOsjo50ChtP7
3lpfHeMxhqTTKPOS1Exj4wH/1UN/thhXu9IQyZuNEtVDt1KndVH533rca7XuZM04N/c8rhG8hdJe
Db/Xq7lW6wLwa6xa7ol5GYU4bOa++byXTfTHGWwumHh2YkrQk4DZ2Vr2hZj0k+W9FunOBoOdipFQ
cfaD8/DwvcW9vIB/PGzca4246HzosG+8rww/PnvSy3//x4eOlmotmfr/n5Syz7+f9DdG/S9ZnHy1
14IW2Cfwxmk3apWTpCYKE7xHRwlsj9puM6zZiwDah7RKMgWPe2iDOd3PIqSLeK4wQ7JbPNxKbhjJ
jYBYrSgOdfGYV8+ZGq6hoLqxtmA7O74jlvNqTCKMDOuFoHe0rl2gR8vbFssDLX4w43PCxEmz0Yaj
IlNCOYFE8PtKc4zmKRvqTa5Qnk5eUIg4hbgomzTSkL/qmeSIjMZARTFwQq42QZpvAFZtI0jj2jRX
h7Y7jnKxNTu/C26niYLKLgrXbSb7cguoVppkpK7YxVG4dKsgPi9juYsFb9bHtcyJYrfzaOMIvAHQ
vLGswldDyTeZWy5G696K4d5AL9bXpZI5//5GPvmar7VTZQjVBuYwrSKsXUsbvsO/P/eT4HetnqpF
3vLJ4DYQd/tWftaNFOeJb4oSruVTFoiPCk9NGqnaT6z/5vz+ew99FfzaKhWTDojCbpoh4Uie2j83
vFT//vC/rzQGXP/dUG3ejNgchxwzzDEmbqx+0fj4+0ob19KjJsfub5BY6WiAuJrYeb66ZFH/fujf
eOH/vWEN6yoQNnHWwJzgcKyxtwQbgZsutojiIzAV4HOD0/ST3Uqhm4Pd680PQX+u0L2mbeCrw3Cj
ql/5nHy2elclEWAnUpfoBHrRfBbKx/x7OQtMwv9+K7EYS1aI2mEnV4+teVL6b33b5m+nqj/Cp9Tj
xZyMhE9lFT7MP/79bfx9EbA1/O/DliJw88iKaQqtwsP8xftzWcH//Q0D1f7vh6ptZdX9EM07DLZd
COX20qGQEXS0f19E/cu78pefcK3G10By1yOmmli36qsCGyRRw3mVbD9u77P5+Vtrcy3Nj5GVqlPC
gmeb+vDNHsW1ID+VAl2F9cjaTPlDzT/D76XKv7fbH6+H0IqarlKH3yVqh4/ybcVwxb/X4e/hwJSu
XmhALA3wQnraXbPpJ5UWErL85KsRhU/ewGvlPPo+eZJ6nrtoEeUAldS/OIc+e+yrxEA2ljkCT8jI
qfEKju3GzHob06v8i1X57Lnl/77keVC3YxHzdtTLqZ2P1Veankvw/turfbUjBcBeqRDQSw1MWCeo
1GgKOSlTNHkAjlcU3UaOvear+e/P1K2/p63+eG1CiJb6APlmp0T+UlluV75OVNo0cQK90fqgsx2s
JL2qqSnK0pXpz2nwvYB2LbtXdEiSbUzsSW9p2XwRGX5fPv+yfuKlfv/HL9QkiMysiuBTmOEu6j14
i4C9tVNBRT3IYreeG0xrNa8id5rzEnKCQKV6A+yF3K/wZ9Nk5uSFT3DGwk/Nx1w8LeU2DZlXHh4T
s4eYiZQIBWEAM2wc3qCrpe1aXDZ9Pawmw3Qa66dgfGUt+Xsb/O3XuTotk1yZC0WDsaNI1Hq2Korx
ssq9EQs0sS92qHDUdDOnJ6YX8lYCt3ETy7f/3vefBNnreYAk0hh5Trht5tGhx7A9WDat/JRZu9H8
Zl/1eipg1ky94z1AEvK43KbfKy9dzwQ0TdJmmWJOuwzf5NzwhvmrPS/zj79uT+PCIP7z9VIBheVZ
WZDdapgj945c/tDHfSg+m+37iLowV9bhcEpB7BbG2xCFNN23aEjwBAUQmBr2MKyjcG9WE15lT6Px
ZOrbUXrmjQXLIvimVLoQ3KFbNSB6z1K7N5SNwv+lPxcBino4T0oDvrL3BQR+pb7G33XdYobWRVuL
f2b67aQG28qqdlLzbliDHVepoyt4dk94rai/oO5uZONeaMxjiUV0qB4psXumZvqTWPlyjAtEGbtD
Od8uk+ym1bYLzqNUUHrUXUg+rigEQK7W0C75WRXz36bdK8WhxCk7HGEitaHDqLzbJLeQKOntQkrD
vWwIx9uoElea8FhUvyoDmuLlT5Y/WoaTmZknB3dFuA0yfOPHeDUp52XZI2yGEuli1woE9lCW20GF
bgr3pxs+ZmEvR7FTSms1CVcNdAk9GO2yLL06+CWOb+OEI7qB5lNKPiqWSB8gn/ejJ4hHK1+LY+I1
sIhTCbb63IAMEfH2nMXNtLT+LGJpKPwCPX+eibp18VGL27Rr14r5Ol6Ut+Cj1Gil0UtL5Ke82lnj
r1jctPGjDNFJzGHCwhybheNkDj4O648tcGc0/E2T32o5w79sYItWNjA8/BDcMdVdrf8Yy8otYOEA
XvNF7WxBZomVY50tNrABqDzzSgqtVRaKrmY0jkI0AtfpdNAMh/k9TQ5gxHzZhPzO9IM0Va4ZL65q
3FE1o2IEv830g7mDMJc5Fn06Wd41DRyN9JdRx0d1wT6Lac5ROS44IJqYNaPFBEv/lk3gSEZ3bHR/
iSTb6HOPgxQ1SCu6teWpXqLeafK5teB83Q/JfsjOw7ya+GN3+c+acLGTBGODsyTW9Uf+FcpOOdxb
fu/9xvm5jeU5kC8T6ub5iC+44bdyY8vcs4cBxvGlw+x1+jFvdrX8DOAWVQ2BuPgw5Zc2fVfaV9P0
h+BlDl6k/gNejG3AQcD6LjZyJ8uEQ5Z4SXYIltdAXicaOuHcCYfzlJ2q7AjtgnTaAYzgQINmdhk1
phuMhzw/NLE3irdWLNo6kyy1cATtaOPu7onziTrOKhTqdQ20tIVnmxScL0xKkV00r3myKfrmEGQz
RoUAn+Ri1YH8uBCcIsFam8W0ztUTgmCnE47acABE43SdN+aMVOdvpnZfzOCs2sydm/5+wrpMpiaB
S96BPMnrpFMe8sDttlkAOKVPS7nRumk1hLu+lF09rO1Y2zbFYKu8pEJq2RNRR5AC27o0ZusVtCfb
YNYvMexWTZFks+Rjktp9a1EaQWCyTI4pt25t+kqQ2jF7Ksr6gxWfNfVkiOfcRJftIkinJyb1Ed4J
b0ZzI8nTPlTl2ylDhaJgzp8+JtRVYV8KBb1d7ulmcUFcrK1GAMynYEnvFcAhwanhE3mbVz+bKT3r
prZNMoiESuIrym1g5oDpGrsUMAmhQTK1UBWE0ZZzjfto71rjvWUBFm1Vz6hf9CZlshX9eRW6XTg9
ZBRT+rJxE+kOX15bg5PTWA99iwaKvWeGqmtFk2OYx5QVsPK3WEN4UxsOfutQtJi0xOmjZ5hZ0fY6
Sv+yeVAldHltvJ6yjcbcuQFIE5ZvPaVuozxa+l0gP/Zxc5SxngyZd7SQdchKtUJa71XtazhQdyna
50acfkgo+gxLOEywGe1iAVypG06JyX7Q9OtEzJxQ6SC6NS7gLK8Wq5cSCXw21baISKLPNLcyL95N
6Upt7+e6sK0+WE1z70IThoamrZJ502YdGIVVFK46gRKx7hfT3TIwlgqTsd9l7fOonvr6UZcZ4L8R
CuCIb0K11Uh4+BsT+D1FeC2im5E3qA4srm8Xy9gcRIeXpsoJcKQt93dhSU9eDlf64EeNZ5anZKRQ
9ZjEdyqbJSo6WvXbQLZ2NMecwkpcPX2dympLsLaYOQN9R4VORH8teZV4O0ggtTn5BuVBMW6XFrFl
5mYjk2f1Uxkw62ml/KTNGAJSLD21VimrRZ4hT/ex8lo0W0mgXAvzJQdQpDFehkoLB1phBEX8U5M3
SkvSV21K7aYK36WlZUfsMdEB0bbush9St014pDLcIpba6JDFCiYYNBmc7P04+8LQu3PwiIIIXINr
qbJdVSvRQHsVv08M2VnjDTD7sL2z6ufGXOXTSRi2vRxvuu6WYg9HaDaP74sq2QNUTFBPfrbwFr3o
xVvLXSqSGop0xnYgxCYVhgrJRk6Yqj4UhYSrQkny1axDKLo5SKz5WAIGrAuiV+S20llKS7/ADbZu
lxV8LlsKQy/WzgwDbrIQopnoZe16FH7peBgi2oFBjhEyhc/GoUzIzUjDoS9kwK8oZqfKLfsSb5ay
dYK2u+855NubPF3N4UlVXEi1EWOWRuyLis9hjHYMHGgF2MQVpTdYQZO809SHpT9J6qOUnZWspz12
UwsIuBhg7lU7uDAmzJVEDwofjITjcIyeutBtijWtJEwdbuPhQeDsa0yc1LsK/+OloXjLz2D0wyrC
UxiipU6EXdO9wctlYwJEHJqN3AdugrCsFL3BIiEb1gZoIxOYOOBsRzXJC5b6JF842HVwzHL6EGQt
eZq62As7YbchPB+NatcTncqqckCYOJHV+sII5tQYSbWwVS0GCObElerOEsJVOhySsfWtQsAhDyZb
vGKO7BxRvIpANbW0fePoQ5wPqbzLy19YRQrSOYu2XX8X5JDO65duCbywPcc1MXg6VPHjEmOJuzSu
qXgdZWs1fmnzp0RegVnl6F31zNeYYKvAsLjQAVcGXi3leIGAfjTJmkElJ4ZUOkSG23KHWYgA05Nl
3WfGeumOtVa6daz5Wb8rrfwoVeMxDdFpYQw0CfG+xlOsQ28vxJwv+mRwM/rF5LI/le1tVddOFQRu
vGR+NFTv3VSDoPEMfunAapwyqPf5OOKMe0NySCgwV6ht9OxNBp4Zx7E7d4Lblu1Kku9R/0ACT53F
3A/aD1na5MFlXZVzG8j2wB5qu3TXsQQ6N4xY8PUEvLjqF2K1KtL3hfMtJ3sB+espJjUIXmKFDLtW
otUIcVWefwgccDpuwH1znMO3kmRaxKHCiNYLq1zUrRNpy6nXRK9Q1csGsKJ+HbbWoWPQSdF+Gk27
Sg3wWAJTYUGx6WbRVhrLqXlvkqpcZ9LrVFSunnUkAo4E2UIBiyF7DfA4Kda9oV03Te1OGcOEwsUL
Y5v2h1Tv7xL9Q1fPgX6b5mcS0K5t/aYcvSXdWSHyEqmGGrjGJMbRAV3KCyhT1JpJfsgkQLIJlHpd
O6hl6rY1uWEpryFG2xfiWplxsNWZ39aMg2kSW6N0ZMJzp7JqvcxYleoP2s/RwutvpvEwGNWTYhyV
6aGan8kZ1oM4vgKD4Mcru1BKHeZSCG4j+q33ufIB+HgJpdhFP06DAYuIdB4OuUFaXtXDOYbY2Mo3
xdiCM6vYGJ0jkFD1+oRIe+RCMPmS8RTlymrpi/1QaPYcTdg71TdgvJnqks6qxpEz9nZbpzsZcGNm
Gl6Y7OLaDahFWJnltIPp1DkmYbpKRbgEMU5205hOGxuOIW7qhmwx5QNyFgVko5auFmPCVbo6z/0J
gvuqSttDbMCENKM1MnJHwP3C5EMN9BlJhVG0vtDkM9dKle4HDL8VlnkRlr1VoB9TtZeMgNpgryOR
FC3yR8egnx7AeizzTTtutCmDfd7ak0WGjxGNrGWekk+36TL6BZvTLAdMWOCfkcnDUjqb0nRYOsw3
FE10YNdd+EdyvGtKCHCBp5syh9foQv9bGy0qfcBtJTNO5q5KgbnmvYeTHndb5tzgDnF5CT6GIHaD
7rHXrbVYFyvsy3eKteX3yIBXa4Dr5pU1eYoyeQG2Q4Piz7n5KxmwyrEKLzUmNwrd6jIxve+BeJXz
qjNOhsKDM9VXjAjV+/5YV4anj7eyPPsdNaBSNG2c+FZTLN80Vb4HkWij+YpBHsIAd2VwVlr30HFF
DPXHMAKUhjiezDEJA88MSy9eDMZVx81g1h8G3uA2XF+Olb49VNUd7i22Lt/0ZfwjV6PzTKRhCrKo
/XiJHeQLOfDYaNoX0kByhx24RNSO26kAXCevOqU8WuZOY04Mgx171AtmtkrUyeY6qG7b5jCGOtHx
ObZ+YMxX2RVGnmkccaRxA4o7JPxEcTyBlV46jiZ1nqUJHQlwqySWbtoohxGPAUNSXPaWXy0PBdOS
IQevNt5ho+hVJlblQXk/ahMQJMnrs9Sh6cNgo99KfqbyAxfBTqd5bwmjN4zGClYEQgGnHwMwg72t
J5B8MteQLWeeuU9c4NXJ4oxswSkovH55NFpSglx1cl1fW4nEgW4JfoEIEgCmnXZ47zfTGfxvhENT
50LieVya1Mm16LhAs5XFjZimZ6v+MGvVVhngbJXJhULOccG1alKdjsvCbLZHdb5flFMxBrulkz25
Yj9qOyu4WbiUR1HnBxa34LB25U514Mz4RWSAnxj2wLQ+VFzpcemvy3OnrIziGEpbPKGho77I8eMQ
3QxWZFvdnriFmr2JgWhT1qh7lNAr/cLRE+d7AdZpEMhOWmZn2lzkD2BizcrXZ+tGSeBvztamS8OD
mo8rLZR/pmSo+hDtR+NxHmq6VWQMVk4JBjhoA742j0H2AZJNCR664CtWtBWRYrXDzIWcAgO+bZhD
y7ai4MAD263iLkGTdwUOdXdhw3HTaA2ayeN9byzwabj2G4vih8ph0BnAvXjZl5MN8NqT4SNqZuWk
RDtZlU6xEB1GWsaj6KqMgglkOnnIjJLsCjKggVmHk/phZdGublOIej+6In6gK3OiKoJ5g7QtIk64
rDeOptrcQ073kdtxWzibZXmqoptkur1cTJ2cZDjuFCcZD1lBg9mQD/o4O6bakZ4t3It2od4cq4Bj
YHnDFtExoNTJhQDk9zWhpjiyi6gbocfNIlrkA1hPOsTFK5A+CilUcqLbrnlLKNfoqkpmlrl1+AH9
grpW6LTstRaj+ll5mxBGynR9desdUOKdOfAGzz502bXec1WplX2UKm6lA7S5jNI0XpRrfm55ALht
Y/woDd0WWmOtVUcqjo7EV4+VuB+a66gwbD0bHEuIV7CubHVQueCzJ8ACdCYz2tMl8GyUsF3jVqQB
Y9MbguzHQuDsGPlMgvCYC8M6JGnNYBD0UooCOXHkOPuYqtZBmg584OZSFoFJz1x3d5fIa7M+0nRj
CgZrs+JXXL9ZbbCLxc6Xas4daT7XUe4Z2Yew+FqureRgk5mKP0WWEy2NL/LWJgr556StNbIH7saS
ssACXoh5orKpDZN7belC41vn2XAurNdC6o8l1ShNU+x+IFcPxePCo3WMt7agGGLjOV+2ovE0INEJ
hV/lfKasMZt3mpt6Y/yzkc29RVUI8PncWtB/WzLclCnvV1l7y4PtSKW9WY9d4bfqqmUWGZhjSiY3
tM9JsSkpYqi9B5g4iDu7QxY7Rj8KjJSTSLcrNlMTq6tl+ZhIWBZulxNm3Eq7T6XRqykQJ5gqaYw7
UV9Dtj2e8lF4AisParg4JsTpOrswwLNNVDPRYi22lCBHq26KYQJvrNgl99Jlgrg3XrTfe8B+eyNS
1pA0OaRD8J2vedfvxOBUxTGT+KcSLLJQ96CI39QWrHUUHxJaFyLPG8KdE8Vh06npSdAgBRYfuTk4
XTB4Q032V7ZuOgzuEMZwfQLKlQ/BEqwt0zfpcelQfWIj2+XNY1UEjrWQW5XarjcZqYHvGnSXe6R2
qKN5a7UOcwFOY6BN13NHyJCWtDl0UiJcqu6riSBugcGMWq8sJ0pNEsMPI9jRwZlqlYodQlSAK/XA
C1hLzL0wqUzm1JS/2r54NMKLNX1yCmfDEzWihm65Wh2AYx35q70bgXeM5HE/mrwoeboP5+MEGDap
p3MDfdTUCGKJsFKl2B/KgDoAs/3FuE4JVY3xaugpRE7JVnldZJE0RIj5NOKG/tQxlyUJ0k2tWo8a
ri5UJx6Y0nXwej/Ui/WQFuNGbSXQ9cNhDia/RUorUtmWhU2eYbtPAfLy1xNVIBsvPGNK7GwQNhyH
8txE3DFJx8Lh0M0/pluzU3Zd173II1IUmVtoH4yrUA4o6ZYa88DCXdRTYmvQo0kUR7RIPouNSfYL
sXLU8WQwhng9zs27aFU+zE23FhnZy9VtLgleV2qCP+avS6DuNOQGswa6JPVkmNpMQDH8L4buXL5M
LaLoej6CjHaLYV9i0jG9KMZkp8G9FgL3tLZ9le7wtnuJFiK3NYJFnx0tYYPoT+YA7kb6qIenGj4H
bDywrUB0usCL0srL5fHUNtlkG3p0y6UEdYA7FFzUreeoMwFqFm/TiHRXLw9zrW2ktMFRQhRSOzE6
WlL0obgIjQSiNEEHP/J+zd6oCo5R72H67pWGNZ7vwnlvCqcp4StbtxEcdDF8SGAG6qT5VgemwMSr
Qi51V9UaYC6L6NTNjYaHWy8AMpcMzVmC420dLx+wX6umAqUiUH1ruWdYTbcaufdH1oPY3BpJeSPU
tWel8rZoZ+rX9arF1gcmt5NNdxbpaltb26aSuZvxhpmDhWFQBS34dWzvcgoXgSVvxc6gslmXdtfA
IW6W0hXUY5JuQlPFnEjlBWjKtSzfqMsRaujKHEe3BNLgKVmdIae+1ULGWIbizbxMNqb9KrJkmmD9
6vJnYDErhV5Vzb93NAkuf77Migbl4i0kg6Nk2hVjah2gVe49uCXxwXkvkSJmeEqqFz32RsSuRan3
HQlDu0Q3htzbAqxMQdI+ILfjLoQVTQtJVQdru+hnxhndlLZOuhtzijANqfSkNHdtafjT2NgjXedg
EldhT/3JOoUQREVEL71YO93c34Fyeass5g+awunz14CW6/ShNfdG8L70HJOCseq0yq9VysF4fQzV
T6O6r41tbg2cua3XjIcpKlZtDyqyP+mmsDL469Xyi9uxN2jVtm97v7VUULMBMxSWTQKw63o4Uoe6
Sfxwfi3mTaTtcjm382Jv6Y+12HrVKNnhIroCVYNEBPLOrKYkO7FuMJr/1vLuV5R4JXpsskUeXlIw
npmlkFB9SZEPUfY5HuTHatQytuPoU/q6zc2tUK1TI/TGbgMy800k7WymDqMpBiDDTTCug7pe9wLG
noW4imKqVH2/CiTtQoF2Zha7j35OafEWtzk7LHMFfeSo/WnOk1NO5mOsYDNpGemdmUiOlCKmF9Cf
LYl8wBBmFaYSufV2GHccGxtecL9rxE0jEQfS4UMnSpVttV6k+xB0ic7z16z+HPeUGAPDnU31resG
lHLxjRXqtjJwRmsFblolBaRlKdbFYOauIarutNwACpIci3LfNM1eocR7XFtuYMbsxzbdm/qyjmJ5
EwjiWixMbnXqPoqLG+DQdte1fsCdYMjVVZ2CMh0gj9C2kLJDqDyk81OZvFvJezK+hRwBEt4m6b5T
3sqRUnt3CrXjqN8M3NkKvIJDKpEUTAQh89LlPWmfrPkp7T8mxq2K+agOa2r4yARFc0UFVYk0T08Z
Uzhc2teNFDKCeaahKDUFn3AO5RuTqowlboRuO403aXMIq6OaHaToEEsHcX6fAMSLvPQUzocqXfWC
cIMpaEFoWsAJZwGDyek4P0cMdrbGcdBO2eUEvK+j9HbWuZDWuZfVg8Ni/CzL90ZbVQryxpYTd/Km
wPKm2CESmTi4RHc6+a5GEb6I8PgM3VqpnAVpCgaBW0PlAsasrLJVsuPlejlb51Q4NT3Vo+IgBMrt
ojR7jSMtVGkFrrElp/Xmtxpjw2T/y1kbN0H+gUkpcot9L75LQrhWFDbUeEgSrxUep/ihmRxZ2lIq
KHCNSseLT027kzW/Uiw3L+ct1//MvHzfu95QjkJ8bLuTpmJdQreXZlpI9XI3ptuiN5WXZJF9pot2
WfkqT9Ze6W/VFtavVIi40VhvfdmfNEiDrjW8aeJjF0krblqr0IohHoK76ryi+0HMv1lCa60KyuFi
j5P1N2b0lPcI2/sHIX7M6Rd1d2blJpW5VaOtSWq+Vo2fwninvRTJRmhar51VvxWPUn5ilJ+2htP6
5oDcNPTCAMOeVrmfc8nJiMdjUPPeHpVsuInTo9FGHgbpfiYHL3p0ExERRA2DH3JEGgZc/MzYLgy/
2XCdyXXV6c27Xsg2gsL9R+QHVZCZ7lFKemJPVVK4q8KfeZi/W3XpLYO1F5Vwp8vLXq5oPbet4tQG
2l4MWDPycCs2PY3wHdcrneYjJJSYKsBdypVULZLV2IHQ6czeayJ0S5HiysMDXEB8glt6zjuxe5eb
cYVuypYpfWQUMrRcdDtJuJuqn4xf1S21jIr/pUge+rG8M/s7SRS8f+sr/q4gMqwrgZIahW3TjwgF
s9YVCvr3X3iPffa5V8qkZMpLzj8+12xXtXWojG8p441rWzAxjsVSm/nchEZmvxa/K5i8kgsWIMzk
ykQBNjeYSfMVfSEA+2TAz7g2BAvzWpm6XOBQUvRNEr8OwuBJusQZS0dWVv0prZ0wk1e59csMprss
au2K+mtoNW7IyHvxQ0/TL57lk+/k2tOLKX8tSy6/Y63RmnLT733V5pU6aEhH3UxLvhIxP860smiA
f+vdvGaLmotuDXGeMzEkuX3ixV8Jfv4uDTXMKy1hrDRmGsjMN3PYFFruK+aRa7sdZMsX4p/fytX/
LZgyfs8JvL/dxkXY/r//I/3fWAw7YYiFERdTynW10y+dH1bk2DTHB2ljJKI9CTAIFWXDjXEXa5qn
yk/BnJGGngqL3spAHKYyIgXlUWyGU5d/Manx6aNdbfhsSBcxClEc51S9wcUyq77GeyCsqn3a/6QH
van7ddE9oPZR9UOFhbqOi4VQG9g4pHbGHYKbEFTAfZDfy9r3xncN8ypc8HWUFBMsbGpzl5ozpNTv
vUJXQsbazPu2FVG6drRmZ/lX/z1fdsO8ihdj2ZRGs/DBqi90Ngyfbz3vtd2PMaaSKlg6lo2yIypc
Q93vfe6VINFo1LQe44bHnWU3RH2oUQb53kdfbX+IeHKx9EwiFt1OzFbx9L1If+3nE4ETKMJhnnfS
+/JU/vz3wyp/1xMaxtXel2JZMLTZIByrqLOQeQzaxY2W8sm0xDSus1OcK6SAwY0lXHrWGIM09BfH
bF+pL7QgBGGvJtuYbKJKwGLJ6oZOxCqFlFsvP4sBW9lxOl6687Fo+YP0LAZvQ31ryaKvC/dROCCI
2kqLjv0wmymXbv/9a12+xr/Em2vvIENOIkmm4r/LxrsZr5KxGWAxtOOLUtVvccWvGAXTN1/RqwAy
p1quZzWvkpGclmZlmI///h0+OZ2MqxCgFGpfSGpMtA/3ZXK5K/z7cz+J9te+h7raV3htsjaDUBKI
oTAKAYUlEwL4Vwaxv+2r/rb+V9FgSERFrDX2QCJHzlLcFOVeVO/L4bXLLKqMAQ3kzaDs23JvZK9F
e+JYL4unWhAQuqU2VUxK15lT1u/58GoJd4HxP5yd2XLc2rFtf8Xhd/igWVgAThz7oYDq2Xci9YIg
KQp93+Pr74C87z1SWSRv6MmxXWIBBawmV+acI79E+hPt1eVEwpaOGnRCb5aqpQJmJyC1U6Sbonoz
qJPSCVvqJdv5fZQ8mJGHlnllU7KJna0GfMmqQre1zvVuaw1XKnlE9SWKr03t1ZmfyD67fXipjVez
XHqxXWW1c6HUxzG+iApkB0VFkfFrSX5HVvVVkBvoIlHwBDfgDO16psducTsK1Suzh94/VOiznUPQ
feL6fkcTTm/XXzWuElNYG3cwiRY2B4dBhE+UamBrTiOJfon40XHNQKPjRuGVnIQFyXcnCP8IP2ed
oiCb0SmUAaPXcazOA383fCalfmeQnzIX9SIQoYJ+4Nh9t+/KT/b09xY1uQz9n8KNKVIKu6+Q6+f9
F5P2okhBSY+5ULdEgPO3IR3X1Zsx0DxtkitVnekwTUUisLyy2YfJntP+0G7NdCJpyMOmqmGZ+nlQ
zI9q1Fw6IkdtIK/tPPQgC241kstjJPfBvMsCww2z6Gwin5wYZxm9WSLjM2f3e8/qZKluRTrkc6IR
ExwgEAx/RqGxTjFafUM1uw752uiCalz0GTFluavfLAGnDK2l2UCSZYwY36Qs9w3jxE7Wf7gXypO1
MWqGrq5gzx2jGQbDOos/CVTfu+mT8EhTMhzXJd8bBpnr9GQ6EJMMf9Y70TqlNam068jUDmi59kp1
9M9OG6dspUbR8yYd8YpYj/6dfPl4j3hnqJ1ylRIZNEqPTGdhkzSx1/zhics8iY3k0BT+sDyB+XG+
+Iz08c6GdopRyjrw8MLPiOWcals76NHRIFkqMgm79f7seZxMPRGzoAypMR6Lr52Xv/3Zly4P/6dV
KobGrEY2g61+rKw1WZw/+9qTeCSrI8tRC+JEVIyUuZynj7/2vad8MuV0M6iVQdc5whndzkIAnAWl
azXG1kg/A/C+d4mT2ZfosDVtlLhw5SlKvPXyOqZRvZN8Qi56J9Q9JRd1ahwaitayfk7D2Rj0Kycd
jjbpzEm/wszzZ2H6KcAoTsUgxwRyrp4hM985bfDJ2vTOnDwFEemV6Lup0fDUPwR3yp8N7FMIkRQF
BVuVEoGp+XuS+njaPx4u76ykpxQi6QegN5fTSpTsEkROxFdFmK8//vL3HsXJdNQdWgpnuB2XbO3Q
7yfjD5/Gcr2fZmQ5xSaZcR5x02ymRS+++vh+3xl54mRKgjCodPhhEy3hEAW3gOsTNHPX1RSvfTF/
cpF3Zo84naAysYM25iKkRRddB/UFgerLaP5soxEns9Mw6RcSNDAdZNVEKyk0r0Bu+PEDeu+FnpwX
AtPWks7mhZo+NDjID59Eze987ykVyIYnnk0T96yb3vCqxNuPb/fHmfs3wc0pE0i0g+kkzjAeVTxh
E0zAGE3aGJzF0FmV8dsc9Cge8RU1eDWmylNGFQvXXqK5VPWVpJyVFqi5LqVuIwDG5lGF27g0KHpm
22G+F/m0VPqPoa27iCUXOqhRhvdOJtb2JLfFTFbW2Gqy90iYuQKEhp+/LO4IJVGRKnydOWTRzeFM
Auwb5/Qo1Bap5m2DtDuS1M+hyWbWMyX6tcYpKyDVJym5hGm+ndNxr7f1uoXvZ+eeMsuzNJj2TszH
3ZtJMbW9n7VgE+JM6rOrBp6/L25sHWVCpuNHvQdgh7rg5ePHbP44k/7uOZ/EC1iFNY3YdIDc3eK1
ffDHexO9kYKAsrBvi4nn438dYmWrO8Z+ctpNm9SHqZHUMA5WO1GXH3aZdZ77kMvRpwrI5aNDqbxc
9fa3JSuRFIfawkykF9sFQTIa6wQZQKAekApuA4Fhh0+n+bJKvsX6M9YHHA53OYXDXOxmas9jtxkF
OpY5AG/oDVXmRei8o+G1wPcFwsgVTbNKEQtb44gPaCe0eJNQ3ZgRJaUU6s1vdI2Ww9HonvrU2Wb2
sDVDkiQotKeXQn+J6VQyDvsYXYZ22aYbxUF3Q8220ty63I/6d9L07iC7+6TJL0ulPU4JRaWeSiUm
5cYo3BpJmY/GJDFgwA4PU4NSur+akMwHGU8ivrCoyWFQQyMFBS0Cu690N01YoQETuzQU7jgpN0WL
5vNZ06ZVx2GzDItNMicPI/2/0+ihmMd1UR8NuSlUavXwHDut9iw+HLKHmVbIgzlcKzjIK8Ef61GP
QlZRPQPBeDfpK6ZBKS/gYK3GcifLdlU31zTQcPOoWxviNa3OzMn0Ypm7xqB9yZsKmyKadO6qj4wX
CcadVlO7yIG6PvTdRp3pbI0nJQubm7EqF/WXYTY3U996Nk6KTlc8dBvbMbpCN21l+ToFUG4pmjtE
/b5HhR9YqUtbybmk7UQ47xUMVuKCBnteihzdMRMaZdiuxi2YXLpCydIHSLGWAuNaF74n/Hqv+c2m
HySkU+egYfV0/BFPVbYOrXbXUWtro3CdIlZI6nFbye9t72+iyNnlsDX10HjNA6TTGLQCCrR2pq5l
pHt5ejvVxoKIcaUC2rdOL1L9W2RdTVgZSJK6pEOQpjr0z8tc2+r2bWi60+I7nH3ERI+pU17bM0wm
KijmSsGPoCjnTtyelxR+q3GdiceJ9rtzdGaBv+t2HISuyJdd2vNwpjk3Wvg2Brg1NSQJJcp2s3BH
cacOw8FJtmSUqIv6WxO9BZdejcGGKp3lSNdBg44syGlo4XA+aCpysRwRZrUe0vmuszEEVchGVbHK
eWMi/1KPX1RGItKokSKB3/tu5hdIpbJVEyhuPcEgoe3L7FgrY/gC97iJQjcZsZhkKFPnbDMYBxWZ
g2xD5GxULUvUvikmgOciMbAV7qvYWIWWQZ9EMH8Zzsb6LJrGDRQo0IPrOLlNMhvhwFtv2Cs61GjN
Qckxp5MnGnteeC9dA16Qod6YuK4x7oAP18FnNebXpsg2IdUMO77LpptGRWAeOC4vA43VUccx7OTo
7R3GMcnINvmiZDVkIgMvhr5LB/s6MJ3b3joi38qQPZfRYYBoXo4bWcvzjgXaah6VFE9gglc0ajy1
BNYcE1pB3KJsgno2DZN12j6OJvOzQ6ZDx5HeeIPY6OoqBqxJeKX5XKFubceHdsy3amRRe71ObLCZ
9g5xkNYmbhfSO3IxP/bJoZgvNbYwLfrSdKji42dHil1ZSuSG9c6xVLJz/arAypma/UpRmXQYfi5l
dl0kDOPRXNno+lVnNznnvkW7tsaCGF24fXtva6g30dh7RRK+qXF6CMLbjPo6c2nZEAcTAZT1RQw5
S2S+ntvgi0+1q0UWnDnZuQy+2gFSeAZci35uoD/MakI0VDJFVfshRumR00KnSOYrWan3GZr4KcNe
POasy7HzNVNYEcMxqbfpKD3Zjm5tkns26+Kp7uW+V88QpYbQYmA8YB2GQCrzjREd2/5Fq8+j9FxX
n+xh3MQFu/JIUbJZkLnDURds+9+mtto3pbFN4hu0huvJz885AbiC90Y3mDq5NUuYzNgAWwd9bUvx
yM92muWc1/p5X79UVOSDwW2B18sWjmFQrid7b9bjqrLuW/sruSUvjnqvkg9m9t2Qt338RN8wT2Al
CQg6uvzFwscw03lHb6zrOr4qG9qlBLdx/ZBFG2bUdvD5NjONzoNkuhroCRYph2Sw0NKxAqPBha3q
UnHBiGdWqyRu8ATbhyZX3SFDPJA18bqLb/yiPfY5Pg20OBKZd4V2UxKZcJiSjvPkTzdqkqPDRcAS
hHfBfMtteCqiI9XuX4zeP6vVa0XcD9G2JSeMlWqMhn2qHCyfnLBznlBCKhGxL7iUbLJeu4Idp38r
8OZFU7rJuvGstbC6Oczf6tF3tP0YUmVtUHYqDNZUVfHL+CuTIt3S0laJRkLhgUDtxuw+I+i9w7Sw
ThlvIc0TfQwxw9GZLtpG8yLW5qbGGV59F0O8zQmtWoQuUZ3TBAo7O/4Buv+uA6m4Q4j3Lfo+69lN
4rO5+bd1lnmZGRDn6V7B9IwL8o72vu16RFcY3qPWrUNlV3cFqnAHr+atk6IMzYuNbBFVIQz+OOQS
5nsh83K8+OkMVLRhl5RhT6a3R6+Y4noHXlNdh3q3a5TKi1iMcRrvBmNblfOZrT3V9jc0sCs9lZ5V
9KtwxnuJEatE5THGJo7sSzqMrGZsEcOMgVRZV6I7IiuMxuu4TNclyHmZXHU5ptVYPzaLlrAkQKXU
1wpc8Vbppvldol23gA/mdvDswlir/uRxVv2WYUJ1knkTBVCpKBpM1zRM3xQYOaP9gE8saq9MVEzG
RA8i9b4HzWhhJon98zR8RUprlv1hkDcx+1Q85OuAs6TdWedxgiKNbL5PZIWBjTpDkdAmccA63Rwg
BWmrrIqwlG9qLPcD1ekaURDLwVx/nasjzB8iIezKVvFFVUBfk0pcMLSdcmZWwU3LwjXhBBibjVOd
O+ZFXXttdK0X806N9xPvvcHN5QeoipViZ+iBiziNuODgl1s/3etD40oZejPLmWmh58RsYQvE2Vq5
FvZlzqKsVt1KbwtWcSSfGImMZ9HdDNlNiP+MLGyxpKqj6xKhHMQMp3Y2UUIAam8ViU/NUM+i9GJW
vrJloMgcPIPIqexvppg6abBR/fOZzbOubu3Z9gJ9q4yr4cZqzqtxXvlLrUU9BvO1nt9Z2pWZ1Gua
Ha8ERfKoO++sxwZfZrofWdYk4bKpMZIXXTw8gYT3PkdfbWATCbb/5tYfHlT1Ogxe+voYxV98vNUR
YyFj/BnmRRm8ODVeKr44vivqaOl4TazBgmtj3aekRX8FP7CvQlw4o4VumUZo6w4jYp2pd2N6XVBX
t+g8gNB2bWf63tG1jS39G5pyrxPnSCMMO6k3ZYn8XtfP2iLc55x+fCTiRSpRTvF6nIlyQfVQNF8z
/7aJ7rXMOWASAgho3Plj96io5TFlShfW6yzH657en3ReoM2bl9P4rCH/1BV3omWFUDEyhMXBR/1p
RDwA3NKREtwi8HIbbKK9yiYwXReZT6uycdX7FxPdO0uUbtWzr930erGqMWI4FvwCcW8CqM0i3LJq
cibK+z7dduNjnExe0R3AlS2NQglbUWEJFkbNOM+ZikZ5TdfhFZMMDzw+Zlo3MNmftfimI7xQefvO
Pf4u+o60w3PtHw2qwvoV6RLC/bWOkLidz01xFvXj1rYdDwJIqx4n9o9MfI1xOozOg7DfNFr6yahY
B31xY4ngPsesHYEZgYHSgoH3Oh9pfMgOlHD+DGB7b/k/tRSowxRuM+3Vb6e1PRIGoAp3a7ET4XYa
KpzsR40iZio5+zZfkrjAEJ2gm+swtYNh6Jt7W2mOakHTmCpsOTNLfzcTXhdd8xgCyJZOhwcr3AoH
kAFVIokHsW/ReWbtOsB10IjqTnbOHqb+xYCr35pQtaZeJsGnaRjvNMcdaLETL0fxgVAI938nr0zM
/6F/sbhogKf49qYdHWpzLOMBbmXAAtkcbjA0VZwBhiWYo62eo4ybELlvHoyejWnCag6ReqYXDyMJ
NCOdMIrMbuITkePl0KR9U870CVnepzNt837X9PtlE9LT6nsk0l3sGy6Wc9euMUSI24kUQka2ScGS
NaeBh+EDZMU+6pBBy904HprYvrREhrE2OjcMILkposKqXYfBNga6YjfZja+JbYsTJqi7C18YB7hp
2ylEOjXQ7K0ed7Ow91anHpuU8ciKZANiHswnRS5xBQtUcxMg8K/rr33tb6wMffMdPXvKyT+bcus2
TYadZqM8BITzyXb2+yKUcZIoxLnEw8AzfZwwFuKLDuu3j7/4B9Tud5mJk1ThoPVyEHo1Hu2uvWcx
u/DB9IySONQADEGPqIn4384Qfdpv4BqIQaSLuew4K9plMtp7tZkfQvt77AQXjv/945taftXv7ukk
zVjPToV+XoINS8UqIQhaJMpDWXgff/0Pttzvvv8kwygSu++rlJJeqRpeO6v3Q3DIdVoVDd8j5Tbo
NArze21AadweBvbEboovUuui+rT97g/K3+/u4CQHCaC8kIxBfiF5lBmHvT5l+EGqNUqygz84uC7o
MllcjvRRiHA6N+xVmc4uk5+15RGp6whVATbin+X6jZO0ZYgRLEoojB9DZasN93P0SX6R3fX3r/IU
pGzJHP8G+9UR8/2qoscu2Th8iTukEbccnjGH5EcCIFp5pG5O1T+PXqsUUL3mqXNzW7CjzKHwKkxq
7AVrgVV6xLeQ5hx/r/vyyQjExpTdRsziEJb9OlSeBArxwrAvneJxKHt3CqJ1lj1Us+UOCW64ct80
Z/70kLeVB93IwRGrtZd1HLsZUJGaRHPlXxn2wWY1ZU1zS3mG86+qviRqR3oNtg3NhEYMZazuTYEh
KJldq3wCFZL6uNkObQ+RW/VQgXSZRfCITV5pv4QslCOOo7HIlkyC6yvNaqEMVF1JVPGchASLCUJd
ABppizM0tM9bOe4VgaJ/IXWs7fTMUdeYWMWMXbG6CIt9M/muSYpQJw8xGtkuBsSVcCwoWsz02l6U
yQqgGx7VYrqP28Kru3APjhXS1pNlELZH+6Q6lKTYaLUUBc/z+D0vgmOJ0acK0U/jYoTQohtbczhz
wFUX9DWgRHY2z9FFHUXsxsTt7KqDFjNXMi8YcYAP2BmDrb8JTA3alMWrxvo6PsVCP8+L70ZR7VJ7
8tJucfcfyvAuquenZCD4kfgGpbbmyOmWETsONr0mv+uTcz05RygK3MmPN870YmTaelLjG6t9c8JX
oYdeOQCPyywSHzFnrWRV66o75julvGmt0puN8vvQ5LtWmTmzPVniiJAcu2t7lhnGGp4JB3nhQlVa
9TK7mjGTD/iN6n7cDIVPAik9w/D2o8N4EKZPNsKCMC3omfuYkCDuFnslIEVrjkkjWcdMuwjn85bo
sZ6Ce1P5MsX10cnfrBBXrZl5o1GtJ3wF3eBciNA4tIHxEhlkIBBuOOqb0ht4j2mr1Zhga0sarX+J
8W1BF+vKjQNfI8/EVWypn9RB3inm6Cd7SpXEPUPGH4g6erKGt2MQeoqNhCTEHTd/pnB4Zy3/0Zrs
p2MYtNZcByI0HNvkPqPNsNmcOdhaP17J3znj6ScbhTPnHFKIpI6FuosDGuaN02fnx3fWrZMtwgq0
SJDZHY5jc971t+wAn3zxO9WtH/Ldn56HdIxiyC0y5R14iN6fIYMBkaPZca5+tr0tm8hvNpdTQq5p
5WmTzCYvFidHmbT0EJSkyw4xyJIovg/V7ZTbrDOR6wjb/fhNvPOaT5m5+ayp1rT8rDp8NqwlMsTT
BwLg429/56GdwnLtJAyzueM9B6ZKJ/LjqLcYUIHQDd8+vsCPZMdvntkpOTf2W5S0psEOKKdlpd5H
dXSRlOJFC0jS05o3YmVttVerHznepheZ/2jXHEmWTngY7qAseV0JOCyYdknJiVYtXhyZ7Vv8lhTv
NnWvreM4PeZE05/c8Xtv+UT5q8opUP1ypNSIw1CGlBVkcTakt0n4NJSPwdhCWQueZpBcAuiHk8D0
sRSQZu1KGVB1lVg7G8xIdqFSUnrOldcYCPzH9/betDypdjV+rEGXs8klojtkE5nID378zeYys3/3
nk6yOhXnYK0TjIQ2j68yc9pWWbB22mGvy2lbYEtTtHLVFKkHuB7KDzSOvHhwMAhpJLWDfGfHgxvL
r1qMkrIwDlSbVn6IJjV2C+sliFm5k9tqAZWQ1tQ0wgx6gqo4hAdYUEEDTgtcmuMnu8Zu10b4lPjP
iVmu8cftyil5KKZxlyA3TqMrg2J+TpvVzvnq+8JtnG0egX6Yxxcxihu6RpMlMD55Ku9Nj5OVfEqc
MKhA8h+1tCAJkrojwGCavVHJ/Uu//l+v438Hb8XVvx9x86//4b9fi3KqoyBsT/7zX+fRa100xff2
f5Y/+3//7Nc/+tfFc4/xvTj9N7/8Cd/815W95/b5l//AVxa103X3Vk83+NHT9sfXc4/Lv/z//fBv
bz++5W4q3/7599eiy9vl24Bo5n//66P9t3/+XTKl/uvnr//rs4vnjD/z3vLsuU5O/+DtuWmxfJj/
0EzTkY7UHMtUnUU4PLwtn9j/UHE7GI4QqkPeWy6mnLyo2/CffzetfyCz5DNdJ48i+J+//60puh8f
iX/wdTo6L7mIvTTECf/3xn55N//7rv6Wd9lVEeUtBpRfF2MS1LbBlbmSLpBDWqfLZpEnyhhH8wCM
qjbgY2Dqgy9ADBLBJ/3pmfx16Z8vtah2/3c+/rgU7G7BVVRNM4z/8HnQlWEWQORJvMGL43L6Jpow
o45Wn5+FalBuhzpL7+Oytrdl1Ief6CKMX5eaf1/fMkxDl6bt2Dx17u+nbbUbwsnPAlK2kUiC8ErT
Q3utj3Zkb2Kjzyva4mY9kDcyMBDZNAmNEfQJ/Eajt16D2PKvdOGAaanTSQVFmJgVYEKttqqNnyiZ
ttHnGFuNpXFCrIbKir1chiiwK5tHWisplvi4L3REEjVIVzzcM+cVPSa1HwxVeMf4sQMyPZX/ElhT
/6WH/ncPSYKaSj8pADrzNLz/+H1oJ760v56IoPGeMJc3ctqvdipVv5YTiZqBXEqIHVzoz3lvWgvH
0sxAvMZSfFFTXXtOG6kbnkV78WFVFiWLlpyN6tucIZMDzuGbGyVMF7ZRFJSvCLdKciJ9mXH6yGPb
WsGwMuNtmnXGK+1CTOQGZtLe+a0+0LQtTtMXswsrKv69TWLFbsviccSYWuD1prxiVhlQlNoOKXmM
UolTz7Hr9jXupvGuSSyM2Aq/YrjQpi686MemoiWKKEPzMqSWlmzUzMqaPRJ9sKQK3sSZ0lopO2+U
i/ojGRx287oWOK6pOI2W6yR5+6ymKoUy8gsah6hOt+T5bBcWHLkGCq8PiivZFVY4lOuwrzVy8vVo
cYrxncjyMMS0t9IUQXBl5PGou35lh2BKqarQD0U3yYGB3sdiX1vgQJsmn6t1QiIVOFNjNi2H2kiA
1ahJanqxGdnYx8VsylU196LrVkbudMKd+lGtyEsMKK97xce73/h+Qx1ZyPQmQimgAr1Qcjr9dMHQ
ecJOa2sXaaOjv/KDpUmSiI7CriUs0uOJb1vDuR8ojr+hW23JWS/utXSTMioyN1FzQLW+YaSp5/dJ
o69pPujkl7EWY78vshhFjBmiGPXSWKsvdZlDUzBSayBXaDY50gC/b/yXbhZhtBGtYXGeGmmquIqV
SlbeTFue0LMSx5hWao4oZIlDas7xXTpslARs9EadbPWzfqG/W4xsllzNMqSqqeZJdgUu8pT0ate6
QWE5WxlqwmtkU10mGm2zVqDIRry/SrGhtV65gtz/Wd7q1334x9RzhCVUqVJLltZpM/QWT3cEYqmn
7hfk67YuBKXzLjroItO25FnjT9I2J4msf1/Q1GwLpIvOzvEjWvpp9ZNVqBWlhnxhyAewF4LSN4wW
6g11YT931VjvfH0WXmuOsTdVvbpPq9J4KUiIAFSeNIqTsZ9uZlMxjgaVhM+aoGhsaCe7g1B1Wzim
imRXF6f5JSmdUmurtHUzZcqvCmcyt50B8HVQk57MxxhpsIjGEMZBBle7GHWNboNi3hSZ0m5FHaif
7Fb/uVuwV6umKUyHfds4xfjnCnVgzaDC2mSiQmMUDwG9K6c4++Q09JtF2CQ+EOxHjiVs0zyJzBDN
mINqT6obFkN/FaYxZWeWMzRMmWisN2UsSJ1TXZQqUhiYhat5AikGRiws0pXWQZCGDDcNj5VJL5tN
J+tK9SxFpNtMafzM64rMbD655/8cvKYmDcOxdIMnQxDy605qmxboA3+55X4uXzQDx5A/+hlFqzyk
NbciPjkkaL+mBi1VFaatS13VTV21mTMns1WxkqILFLI2vZKKh8oXjqTYLIfOtYPZ8GQ15EvZJA0u
YydJHoahNuRqqCjBfbxl/jooiFuIXFRD02wCGVX+COV+DiHCGUlDqcWVK2xluE5tcIlqn0x3H1/l
pNfCvy+jOY5pqra0aat0cm7ThqEUIBKBcrLwA+YOcweReCZvoi6dXjtR+pu2qef7rEx7JBy5rgMS
yjEWixjH+EbRbMpSxVg94/XlvPPx3f26ci43JxyVsFHoug2X/5QaALlGb4QfVm49ZP6+MkHLjylK
JNh290GXxGtb9JpHDTM8qlP/mUf/d1fXbAaBKaUqrVPlb1TrCDE7iZ5tbrVg3aYF2P0kUkDMgTPw
5rFQzpNeJ9molSrYBWsevn78+5eT6f+Gsf/+/bquqwx9Fm7z1JxmW+hktJgxAEQJ0WNb+gsvbGFe
FaWkmh2nEan6pl9/fNmTBXK5rqkKSeBvskoKZtivk86oCqnX5VCCNqRFwtrXVfU+DaoFo28EyTmx
Gg7VptAu8WgCNMzHEOVOZHLWA12UzuVGqiY+wo/v6teV4MdNWexebKSOiYbUOakKMEZUIzUwjs1+
2sOvA0SD5aV7EKmYjz0s3i8fX28Z+b8+fBYCU7OsHzG8cRrDG+Osw7b6IcIDdJIoirkG+EMv+Npu
b7MSdK5WIJj1C0d+8vz/c+ovVzY4JS2nB/2HbPen/RNNBwDHxOjcKiZUDExy+74FfPXj33eyTf94
oDZHJBY5h+dq/lgJf7rM4JgyNau6d9MyzHZBGvnnRs0xveq0/K5LrXrbdMpL12jWRmSA5sLICu6R
XannYtKcQ5MVyT6uRf5s9qZ9+/HNiR/tUE4ev6aZkgVAahJm18kYhASjN5MjK4iLA91gDPs6UsDI
0xsbxCzhN1rYFFmrPrc9AdyFiRDUSWDIoVq2w2SkE0gcJ8eitswaYJdhQzc2arY3Y/YlCKe0la+Z
XpB1bEKhLN7O2LC8MNHCRxmaDvq7hvC5hJO1ZeDPVyJwvlCXCs7wn2noKhQ7hFqI3I9t1Eyx5hO4
fTdDJ3zEIVrHqxwc1wzJrqRLSNaodb7Jx3J6VUK/CtftYOv7oTMzgKRZCxLQT3TIfLk0WdLsqXwS
1aBeKqVGY4AslH21Ir8UqMekt2cQi47WW57a+hEcuwERdFNq+l4tSqfZEzMDgdUdXQ4AtEvzdigc
jHYkBmNtVQsf3Us+TT0NdSzZL7S6jB4reaS1zQFBf7vJokJL0b1F9vcZBwvataF17oF+U8WvOLiN
CPMSGMBmW9Vvuh/SesKABjl7ZapEhzxuiKYDJZ+9tO/au9E0isfUj5o3OzAqdOBmlpue2dTxW6hx
BNgzNvHHG83Uozasx+GFsC2qVzMR0Z0qAoQGcnbSesfEh5Ubq34SbGJb9xUYXNp0SUFEg7Uwji82
KogLDse9ccePcR5o85RwBIgacd4pGmrTuqCJCrrQohgIRnVIlZnSOdRqcMgj5hzVNlkjnoRCXwas
YcjBKLqv2Bkq+yItjegxS6UzeXAweaEgThLUGX63ALD10NnO0spRTJeAnEctnyAjaqaxz+t04UhO
qGWJEOzk29Ql84MA9qqu+sH092PVaIhlhgmxWUIf7BoJieLw/tImfrCLqXuO+9YRrhGrKjW9SPvG
MQLjQ6dl83cJW+wxTEIEjQkArnE/pRPioxAh5l2tJNVT0Q3qdaFr6NHTgQ4D6mTEh6yIA2TrOc/c
1Z3BGckdzONF2y8gfKU0JmvP77JeNdvE7uBkFgl7vUCTYCYIebacWTi918Azwb+WJmSnQPQcDxXZ
2Pq2GRXETGCArcbLQhQhlKwTsHKTiT4lASc97mM7LE0q+YrBz+hsNToYMqkTL+oTqPi5D/iNBT7k
WKpJhDgoxNG7mpZfDi4ZAX2Rsxeq5vbliB4wHcNndGtl7Zrj3NnuFFFLX2MGXVjFPSkonmRXJ+uk
CTr7MNUS03KVJMq+h1qp0IwlpZDSss+/+IqYwRbOlSwP/PJyvOgmbN/bJJwIvDpDNcnGlGMMMMnX
sD30s8HZHSIcMfRWlE2Gp9U0S9VNWikaNDfqlG+jhnGySpQGHluqL3BMukvojxzYAfHbkW9cJAxW
9EsqQM2dLnuwczV9Gsu1D6dYhytqG3dOl7UU4YLEuSh4RzZkhwDWas/kLnmDUQvQvqBYG8gcNmMV
C9wpdRboj0FkJwhhTKesOEvF8mGgj2qPNLcjVZTmfvwojJROC5Zid8o+MR3ra0mfJJoLOIX2Osq2
vFZwewMzUCilbJVIcXjnSG+PmPKpmZF+WTwB9LhEUpkzldLWcJ50xbC/k672HzMzn++KLO2W5zou
085wmrtpmnEIIG6y87U2Kg4Uqihgh2ksW3nSzIBwqzUSWNV+aBpX1L3Qn7MNmu1ONzT9vA1Eaa/l
zKNZm2VKFb3sK5IIZS9uHGAjpmfVdjMj9qyQJEBLH27Lie1lVfTQ1dZiiimc6LpZM0DmPjuLIs0s
GbEtFGV+t3oEsDBf9WOU3qrqkNN0BTAC4GzYjaRx0jAoQFGTKnY7Vf8/1J3XbuTIlq5f5bwAG7RB
8jaZTt6VSlLdBKQqFb1n0D39fFT3zCmltJXoi4ODARq9TaMrmcwwa/3rN/iMe06l7a2u6KOgHYVB
Ml5ijVtQoHCPTpuVX7RJ+Msx7BAUPB11iEdRiqghawz7wphs2iq/y33s7GSPD7/XCQqtNmO+zfx9
vkEZWrySn5s88CfYv1tNYpiajHXx5JGHiuXDnBI6EMtYL7jj4oosJs8u13okwoKEEB3XsSFrYpwU
fEFKDSHga2XhPX/lmVUnoZpbi3tm44vbUdbT96TA+T6grR8f+qwcKyQ/LJa93aop3Th94/SB19H4
M4Gasmw/YjACHmPbpVrRR2CnGZbGpZ9IOvga+06mDYSCxes5sSApqEoXJwqzA1QNTY3QcKWX2ay2
aJfTihyTsErNKzXYajiPItGSHyExQ58NVCe4AWNACb9phFpYFVX+o5hnl0F7lvmOG0zjrCX4NTaE
OMR1mFsXRl34Bpa7+HGsw9h2tY1lzj2D88jxSP3piXiAS6r6LiBLKuLcMKL2lJ0jrDXE9v4mLR21
NdIYc0gTRcxcGjOuh1nO/H9suQkjM8K9NrGUWsLJUAgQUXc+EF0U722Z1gmE5dtYCqtY1T001blu
L3K/aF/zLKsejHq4hhLPP4PXUYU5I52va6cD8tRS2AlD9yzdINDUsGhQ35fvWcn2jJtsCBwzhR9c
dCVEPmxjGcM4TpP+jJ1ECbITkvkqIZIGLoi7FAYECTLIzDVTtViyFxMu/NGgkmB2I/WjqdAH4VWs
4dLg+HoMh1KfGFCB1BB9cuQLvAdo3r4AxTyPDsqrW7Z10IPXo1HlyAjGwMecE2YK/jnVlJOQpQBu
fulufWfHDpztyEibE0Al/Wfl2Es6Dh63q14vrGOmQzSeH7oBUAgbcMDybHN5wvfvtItoFYo0pSZv
w9zeERUs76t4qH/CuhDdXngC+NWvYmjLGe7C313dw9S7alIS5uFuJWQrWiqG0mj0Nz7ZLRj6hjqg
KbtZ4NGagr5etRaCIAePsJw4iK6Hgx15DZaQidlPAXHWEzWvpkW/ho6wkI2MBpvYBGWyKUK0Dy91
40vjdC78eghix9X2SudHW/WGBu+/7yd5p3KjLxm/TOE3yZp/bnU5QjkLlfUbqFZ/yuYQHknq15AX
00IWZaAPdkluwmx3UWBLz09XcmDZ7efBNeIzEebiPotHFQWRtJqniBHSnWWkuQN9qa8bAOq4wBwy
NCnyus6tNzYIu3ZmlYk9rx0sYueVECmm7+OU/o7xWcV6G2ePdDVQVBAHYtnIgVqpo5tg2vXD65v5
uU+mJCMVtCEhw219XVsXoVMQkTJomIh72BfKtTPF3eKuOZRbp8hzG+FiKTdZqOoH5WP3uVaOC7cn
x/NWD4rWz36E2lvso1NmG810emLD3Tb9LSjW0Oup3t52VI6cRzB4InJS8hIqcJJi05iJqbvyZ5dw
ILCh7Jx7DP/hWq/QspGCQXAFvWx1QZFKZoksNTzaiSiBqvz1nvnYHQth24IMRF6/Q4f8fn02oeEp
vcVOd2y8cmtMOTEGicWFUDjLmdn8u4Dcty3qgiQ6JtNE0xSHDIWcWscZGnzGW7MgLaHT4ody6PKt
YZcc/F9/t49AjMMkjc8AsjTdD3itKjU/ztDGBKnRZhu+6QgIMlOGV652BrBdbMyOaKc0SfRLUXTm
ESTu46t1LNAX3qrNkNS2rPev1pjMTJcgnEhF0KTMEYoBDar4Wiilb4WIkyNw8EfUx7FAOjjAXcuC
qHJw1FTj7A1pS41RjHX46FUTjDBDjVuPquUem92B8lBmN1+/Y2M5Uw/6bQ5SARBo6r5jGweXBsOh
pk960cINiKvzzB+1hwTB3enkY60+NnQog8SzRIuUZG5aMDvRPEFwVNUcIRV/8vVtz/BNiwGC8Dly
379upIEeUETEg5QJsRV5Jzb+QMpVbztT4EZGFehTqp98/fXfJOsHX5/lbL6BS54HGvL+U1O7dzO3
wJveytr+V8FqsGG8Ndw5Q1wVKKC1LiVBgBGG3BVixD1V+tH0HHUmdPCakrBYz5XZYFnYIVquDSd2
iOBVBAqahSDnyG3oUmyCVrptWhnak2611MlmlX2bpypdh1GCWeycTpu09C30Kz3pa0XnomPI3aYU
gdP2qICswhurJRQl28yFSd6axwgbLn09SbEOmSQS0qWRYxULfVGQ6PEoNxAw5TFqx8fb0HEtUxdM
Iz2dLXmAGid5H+GxkhLX2BQSXmGcOktCBUrSr3+WTzA4F/AVO1MGJPiQH4BAGp/cJZVUQdyRJkFa
i01fga3pBunajbRJEg0o69GpYG177Dt+3PaCDeEJl5GAJ8QHFC4kK0qMEdNTMzJ2vjMOm9BOvKDy
velUS/zhSNXzyefZ8DBsoG7b1O3DKZDeN+VsN3mHssmfL7nRa4I5i1FedWz+GPo1/ltHXu/Hn5GB
oM8bJoGJv3+gQ6uS/7/qGMoLCxY/+siaRBPLrY98zscDHBjHXQooY+F9HNLxDFW2bWNzgLtTG1+z
55OtCmkAQ6PRHlUO4uFQmJ+AU/YkSmnJ9deraBlrvd/btNTguODZ1GH0ie/3tq7LaNZ72Bj92Hlb
pSz/2lDVGOS6Xj5+/VGf/IgOGDUDFS4sMNyDU5TogTDjhOabuvNEmgPhDiif3XLj+fRATpS23//9
B3pMWflyTK1g67z/blmn6VpTGl3gkZu+9RiU7CVoApb5YjqvxZAc+TxzuX0OXyYsHsZTjIvYfwdb
siwm3D901kyT02ThsVFYNA15jrWf6UFsaw1/3qWDmr5VwoFXntW+/V1LkwkxsFujvRcp4bJb6WDc
jv8dRAc3CXGW8pxR3SadhiRGh7yGjWrpV+gAw9Y4Nt/4ZDk6/jIL56SAYn647HMVtcZkATSFIMKn
jRrTqzyPwQVqR8fL0AlDTN+X7NYisU4yc5ydI/vh4xXHoWbDhnGWAQPTlvc/Wgi0pgpbskpaGQWN
l5Ojo0/V706mAjghHHEOgZ7x9Ur5ZLNzkpq6Y8GtcczDM5vQBdKfGr8jpZpFOTPJwgY/mf+Vk+Fb
XShgXjG0Za8vs4WDr1a6nWFmfIoo3fmmoVgKoIxUZ19/F2OpuQ5WISbirsvQ0uKYPuQts69cQJZ8
CIAzfgAtN2dVWwOK03acxGhkA8vQXKzwewD0rp42SRyZl32RT9tUx0QJdDBrjkmWP4yO6bs9Q7D7
ae7gOTnm++/ez41fx+mogi7U5JVnF9Xem5Lye2dUkwowgxEbr5I5KuokTp5YBMXKMZU61v4vH3Pw
bpjrML7jboZf4x5czgU8/ijucxX4qraJKmO8eo9kybyrpxC7AOzvtSc3jT250stxfPWa3p+uszjC
Pq/LSPMpU88Lj4y0PlnxHiNmYxkomryig1fT9q2XuxYWm4MmnwvsIkmpFdhK9OO88WOaRFQR+pEX
8bF4WLgnjI7A8xilHdpDeZnmZVBOVWAXc3ISykVbY8P/BSuuA5jT3WZO8CWI0DL+/Hp5fvJtfYML
wLKo4nmCg0M5HDmTE99Hx4Brw3XEtJVsCiRV4SDC/eQ03Qtdavn89YeaHz/Vcy3X4Jt6yz13uPXK
OA8XzIytJ0pEPZqjzO6Suiau1i33q0S31iki7WqfAY6kNlSbBL2ccY6zcvfgjmZCy1zZcLcnPTKb
LZCjZ8PnUuiMQbuHBHizQlPSNxBlU89+jTqH4wvRBiBN6IzOdq5tpHkTFa/YRUNMHEcZthOKGdke
uWc/XukQHrjUdYgxbPVDOEbLMq8qcUUJNNU7O8jyuHKZHlHHMi5Pvn6vHz7qrfN0qc18FwbsoZ19
KpM8iUpvDnKz+zbX2riTDVG5VYQVzNef9GHBcotzgi6TbMYo3uEmib2c0IkB2AuEH9cjo5YnBbBP
oMMiX4+tIZfsj/bWwppy+/Unf6SBsFg9Y2GHOZZj8wzvjy6gAsuRMpwDX2T6XWGgALMm8PHGE+V+
nmZxnRUwArWZ0R6DFeuyTdryxohqe6UweD1Jk7olv3M5Pr5+sg+3luDJwNLZwwsR+dBzVvdzq+Sr
zwRtCXkReUqcEYhkHbHTM9/a23eHJhU+9OiFn4wJsH7o2Oekyszr0hyDsYQDuI0NX1ssjavM3LiM
ax87NysfMe9YWFrO2MBPLJKB0alVIvSZQP8mfBi0Fh+ZCJSGKOao+eGPqfdC6hKp31ExFN6FSeNe
bAY0pHeaVvdXuddi5+DEOrlUVEj1jPtCUkoQRB2PLKPW0PrZmNypFZhuR7w9tGYmUIBQ0WZs87rZ
Gr3yMByq0bTPLqj3Sk8jsMXJjtEHtkNDc5rOLbhhnKqn1jCggZp5A7vJdnNFWJsCj1wPUeV+K6Ms
0tHLKLs8DesUfH5oVNvT5up6ezKkohc4g2Qkrle+JhnhcdZryN0s1e4VY1KXxKOpkes5ZEH8turB
uffrsf/leCWy9whfQX/F+YUHj9k0U7Ti/KmsLY0rA7QGjjJCzL7vXmQmzR9Mllp/1WshZkK4koDT
O31eX3d5t6Sjm7mE/IxX5qvjhtMCRNdoGRxR2z/j2ka2j1uMekpLaf9mAG2ezaMJe1Rr0gpLjNIn
MjKfsuKCgZCRnM5JisWVgIsFo8cKuzsGgU5ECeqDbphTRoRbD99FrVC4kA+pFy3dkRsLoa3HwSJr
t7Wr5g4Xg0bfVSVEZPyMOmitxA7O34uq0O89bL+eGO4SXzyzFohwFAwHyR7E/X2t2qG6Cu1x+OmZ
BXZ2hd9MP0jLjs1VXVf5vaZqgWNW2mEjRsSYhXcMHV2+YrNgnxT1WBevBgi/0d6djTTdKRNViQ4f
CfecrvCybVpXBnGciV7jy6RRbyNQj+An1Ok0YmPmdSYZph1Sdkknr+iQOOFI79U8DPh0Ayupwkkx
CyVP7QKOHlZfgtoGp448HQiezYtlepCXWnVSd1UVIlLBeRXakFKEkCEiIwVShq61i7JhfKkY/hKK
aUp/qyvR2iiZmzo5LzXRu6sktpvHhkPuukRvWgZZVKsL+EfFQxLV5jfFsL7cYMkr1VppC2Y8mI1/
6+dm9C3xR1yxBtDYF53p4ks796QURdCOH3NKNbGaamOGRw/XFPpOPEz+qvZqXBA8JpDRikQ8bd0Y
AMAQTzXz3nKYwDbNXP+k/lcnOW6AmODkU5+uo0j5P8FWtXjV9nW3LewZ5LlzbF5M33awxpvB9ept
xHCYn3jSSnTEAItQ1D3Y0YSysiNXUV77v5xS1I/ZDPC96iLLhthiGtWZMXX+6zT0IUeBiMiT0/Eg
TzGZ8NAPoXCJmDbbotLWFgSpYt15Tq9v2xDy9llG7XlJ9S/RDWvYawSgxKF55Ir6eBwvJb4JX1XA
zfmQixN3aZ7FA7Avgbh4PnQ2+gmtOhZociBE5yNAXVCkIPiDtMx/LKXOH9SkTsKqYojJzFgNTFEb
lsuPzMCWIZKad8paaq/NzOvPKrua8Ogq6yeoB6yZMkNJqC8csdkkuX2CP2PCxtkxWH6qSk27L/kZ
miNX1GeXp+uaBuoWjwHRhx68BXbrGfZi5xXZbkGgY+HeF8JjdJEwdTtjDpjMK1eM4y3njrzFPxnf
kzqNbwYC4rHZgAYl8M0wmgcGIsmx+JlP6hd6XN11eDrD55p//y4pQbMCjcgQmHlikbm7WPvZRftU
ltGRCvRjA8TPRr0LjdmjAWQG+f6jIFWUmYY5ZBAx/V2bEg4/RaeXvAKKiCs1YiRdKqwEmBuFF1E8
lmc9A98jveHSYb6/yYmdA7J7q2QMpqDvH8KpSos7k+lnnpukSU7SXHk1EZdOZ1/2qjKOdDaffhyD
EMYSBiv28DuPPSCk5wKF9lFvXYZ6nr+M9pzia7IonfxYHinVPoAXvGOmLmh0qNaQAR1MB1IuGU2P
Qa9MkhPgeOUVwSJ5MV0U5O1spC/d/SBn77ZlJrVpPMnV93VF9qHNWB4AeAtiqunzfg9KxdILJ6Jr
0VbpJWZz+Jy4p1Yzu89Okrz2ST48jpHtPHz9mR/XMJ9JVQZcY+PmcOgxrWtZlJstqbIyThNmaTH2
Q7BEYKaG7pET7s3X/GD9GIbJ9e7Qu7mmuzzLH2cP6UBaZDN+DRhvxfhdwGXBT66xxdMw+K46c6O+
fQJ2yMKdnTiAtNiNx+ezlFzt7Gz7tiL36CHWEvOu00JIQghQZrXrncq4F5pB+PMYO5eooeSN/uah
hBYfOZNVNuAB2lzpL3NhYbQhoBzuyH3r7ovKj56lTsThuqBNPhv6wr+Y496Ltqbd4xM4dUl+7clk
6ldibAsMlIx63o0OZmbrJLNCb0P2ZfE8uUaE/YRmVS9OS33L2BW7IopFCDOdlqA+ibVcx/hU1yJn
51ph/xvoecAZiARaxm2D34QXPYSe+qbPIy8PAKlcnxFYj7lijbbwGGrwyd4yWGWCrtbkxzjsSpg8
dMKxcDyA/fqU58I8H3O+ndYPMLMgfBRHlvYnn0f3A65Jn8cM6oOvseXHM1QlChjf6FCm2VKDp+VW
pB1zsq1Z2PqxI/OTlW2hkgHC8hgueov48/1qix2ibWecTKt5vhy50PBps8pLiDPtM65x6TYqccGD
fJGcN8kI5YyWGg2TeKx8fdpDY/M2Sy7MOtHypDlytn36cFz0Bs0v7+UwVE6rB88vbJqi2hjjByti
/J90vQuAJcR8pM3+5FiBhMvehvXBlPVQiNCpfIg0cohxXUr6VVzX9XmlZv0M0ilpZnUZ7SR06yNf
8EBg/1ZoWDTaFiM/6owP+VqqTKJYc/iGfeSjkEK2LORZkYrI3la22QsKdBnGWwJhzIeo1lBT+rIi
nbmDF7mO4rifztmRXHNTAp61asI8/Vl50sqYAyb1A4ytDm9Ky56DBsMrPFFzjPv4M20XF15TbXon
SetdVSXlb5jCjAiV1nfHXBA+8vnp603T8FCB2cLip3y/yHo27igB+BD/q+Z7DCC1Bb/N+1VlFD6J
l02OPM/SgrCHyBZlFpQBvCJtlDaiPW9qv9l/fZx/UkXyPJ5r+LTcun6oSGuMSvpwqaFxFlWKT5nH
eGbF5Cg80tajTz6sBRaBF7UPQx+kz4czvAY5ql+1w4Dl4hTvlaGX3WaCN3szucWA02UBp5PhVxI9
zwBA2G0LHI9gl+fhczJCZVhl0oowX5AOxjgkg9/q1BbuaW1TftOTt2TDK3cabwCOxoc40/SGjPRh
DFd2GxEx7piRDAPJjPEsDdPZDrRClL9ofI3X1BxdenHdKW5R9Cbn7uRH12kGs5g06q6VW0/XoWwn
xI8+GHMFjSt1obUFEIrE70zWhAhOUR2yNczEOTYXfIPP392BkPyYRHLHM8iyEY6/XzBh5+LmSKBX
ALnZKNdCQyarzdIaIMfMPURE13gAmzNvPc3xO06nccxPq9yzv8eOtG7S3i7CG0qP1t5KhmzqXJNj
/ozdBCLcKnXBKXyeXm3ctvbLO9dNSOrgRo2bv6WI/w/8Aa6q1+Kua15fu4vn6n+BSwBzI/YN2igm
WcwdbKaOf+zBxZXgnW1AkMVV9dp0ZfF/Ttrsufj1p4HAp3/W344CmqH7f6EPW2Y60G/oRFgKf1sK
vP0jE2ESBL03c4AFcP7HU8DQ/7KQMi4OBCDgC5fvfzwF+EfsfDYlEkwgR4s51L/wFGBa9m6Lf3j0
w3mkH7axipWdnKj8LLKTlWu85kx9MPvHjxtB23SZkr8+IDQNpvm+xmuz2BB6mjgbj7xbeZpBIyw5
fILO3pTp3v1Jiq+tn/jitq6vhbycfVQguGIBsDx46jxxf8Vw6ApyLOLuZ23fGDayuG+9PInCNcUo
YWeG8xxHd156qalLtzqtcV8V16VHoN91356l/P1Mk2dzfNUuvo4FadG0gE1gYmSlQWlDPYA7pWvv
Qio0PX1xi72Ut4NP7NpVqb2mVD3KvmywYGthlBd46mQXeXJt9yfC2PbyzCk3okB6gTd9YMLMx82t
OYmGZxMZSUPwCzbqQaJuc8bT1reZCK+UA+ZHj117dCHbfd6dYHUXDruGP4e84GqfZDvHPxcGQ8Ps
u++szTSAtF6mV+O0E4gsUL/7eCduMJQhUnyMTq0Bm6jrCaM8CWJyOvdPqJszvE30fmsl1/i+SGvv
9vtmfoQEuNfG0+WvcjvbD9HIaOFbNejo58/y/KLAyNW+q/EtzS6SaK85QZJuMFOIC0zOiVxYd8lu
EqeNtncr6N74rm9N0uOjv02p/tU5Aledv/4XHA3Gwjr4zw4iZ2p4jrs/9//bv/D3fre9v2hkLcfz
uJSY8FMR/r3bbfEXex9fB1AESNVvO/qfzW7pf8HSRZ1I9eYyUV/oHf8YiJjeX9wf/HGu7VNnwQL5
V5v9jWr3x71kwQdzOOkA7eAe8AceFDJc3coGvq7WxtDiLo/lKdz5Hq9yCAS6H9NDscTBowLpFOOC
Hgnc3IjwqGscwZtFNzKGcY61H1JzuOxAxFinRvLURGsTB0Uv6zwQ/thI/P0iSgO8IgyczBMjlBcq
FWm9NltasD2fNP5swmSySHnUuembVBm4EnT9eFrq0dyvPFQwN9AowltcP6phPWcmcV++XSH59xC+
mADoGQESFdqtlaaXiJAst68sLAjr4qQT8YjGqWp0QtyZge8JI4vOmzi3MQjCZi5cY9sTX+emOxcn
gwlDOwBHb4DyixJHO1zcu02aTfGVzlEyd9jRM9bQLkw/xEoTf287uUnkFD+Fo+aEGxtNd7/XYHxh
Yc4fG1HkfoeepxeBM/Nfi07aTtDXuT3dztSE11Naa9adZJCufvkqQRmZhUXmnjLl0JxTz4ACus3w
2G8309wztZrKeKJ+kXZIaCQ89MtQm7AfdHpGt0Gko1G6RCowvwFDeNnjbrMHPTHgkWCdH90UkY+I
RA+tbl8BVsvrrqkttRmsvMMI3fUKzAZLbLjqurBfBJUe8RcGwHYReswpXD+5zuCXYnLMW17HRD7e
SRJazpGhMdNoxnla5EcNURmVZxXbaB6rnyDuM2A/1LdHQNRhn8kGbrI5VZeONT3bgi50znmN0JoJ
bXDsU5k12YObZjBwM6dkXBVaiDh0pWP4mpgDJs5gCgGTt3hjTCOZI75oV2qYSZuRel2Ege8OEPxG
iJ8+NuVjcwQVO9D+Yz0BYgtuBF2C0YBuvvUIf8AaNikWLJFZoXSM422IceqOEQKHqC/0fFih7uoH
zBn5iWrL7jHAbXUf9L8Qe2ewKtKPSvcGZzgsQryKi6IwivtpeXPmdFTpax/0nX8/K+RXF4IMoOUb
B+nPZ+0mqadZqqA01kDtSWLJ9BoZoefxSyfpiFQHQf4qHnW0gZXZ/hjnWR/PcHkHE7LqFmS6yQoM
dlp7xh5ziIbfohPhb595UFBpPn6MxAjcmVFKkkSSN9y+bpKUZxGT63URFb9F4l1Yg1telmzEbRHl
iCqHVsHTND3/FcOI5Kaq5u5H3qNQXZl9wXC/lCDEqEkN+T13NO11CmV5U6MLvcyFX7oryfCWMVLL
HxEwVgKGHpm47lQOcryKtKw7avdwME9+e41Qfvjt8SHyrcN0UWzP3H6ITLVO0ti5LfOmf2ScdJ9G
pGNMYdadOHqYBkVDW12LJsECpXOfM121XNGDcQKs091LI9LWaYbFmRdp0datu3Q7aejI/riCrv8+
wv80bPrkUYVnGwwWmAFinLSsiD9+cb8vokpohVrPjakeIn6NzZAwVyjRWe38QtRb7BJcfnhzOJbZ
/dnOgC5hvHE84dAfIg++34BlTS2rbXTECSMab28kjc+cdaq+eVpvXFqM/rd93ObbaW67hXzaB7Nf
bvNyRuOb+q+YPRHYPJn5Roe3cDqmdnqEV3XYkvFjetywvJzFkcCy9APc10OclTMZU+sM0zheU4bK
MGzlXaUUd8c8taiOvJHB6jwpc50JqTayt+agdtNHiuRh38fCfoRJ2K7S2tQuG0xfN4bX53sRe9N+
dDO1w97BYKgvCQp++3n/Vf30ZYf1zrntPzq6LZ/38w8fuH8+//+nWxsQxh8r/UPfdY3Hmgqfs3fl
1vKv/NNeib8M3EaojKAfwJZjdvvfBZdmGX8h/ac/8hlSw3Shv/un4LLNv0DkQEUd0FH0AX90V9Ri
VGEwJeAWoitZfN7+RXf1ftbwVu8xOeIS9gFqmOccrLmhLLIZsq4bIPp2LyELxjf4K9Vbrw/j07yI
kS9Wti2xtk/jC2Z00d0f7+qTU+GAbMoDLHwbpD0CHjKP8UYD/ONYGLirisgyCAgyDO1eazvihJVJ
goJdjCd9k9erqpwMsKOujS+dXKMJGLXG38yUX/GKgd98xp6uvuPx/ASegX1APVrDNzNM+nmnVWTs
bPH43xTgXLuvH/1gFrY8Onway+CnNRDKGId6ilpMJbAUZaYQ05jvJz02BMlKFaES02S6jxO0jmyL
zMLgO8nZjE9KazTSs2k022PJuO9PV54FXhEVDmo6WDQQoRfc+4/XiOllm9Umpvuj42jQ0ApliL0g
cgE2e5kCc6VFaCaBEcaw2iGQIBQ88jbeo7tvb4OBNHcQ9D/AuENHkXqaWthp1hCU6ThA+YO20jIf
V6m+HY0oecHt09mCoiUYQqf5XG6Ltu/lvvHzTt+NFdX4aemU/bQ1NUdOAUgbGrBsCGt/h8g/bs9M
fRjqI5fSwWB3eW/geGxLzD+c5e2xb/98bz3kEGF0jE4JXZfkDvYzhVo+EhaXWhn0FAJ6/CQ61aXd
a+SZTYsxda/KMewIoSD2IjWzod2QMK2JjWXg6UFXS+bM9yMvd+l6/m9X9PaYLDeaCdPhGT9ETeP6
J2JdzipgJ1EcFa2n7vSmTLeV0vUw0M0a9Q73amnuk1kzo0t8P6NkR14IyAbJGQSVMeChfxEFs+lV
3FqDeaT8PHBcX54RNQ9mTR7CBlrLQxYdy9yc8GAoA7+EK3OVUQw1QRJ1COHUNAjUgNXEhdr7drxx
p9wjMAJlFyGN+KPsC1X1CvZk4p3OpVQvbTTUW7saCVipnewlqQkSZvKVNrclxhS0EZbTIwusNc1e
N9ogSfpofEIVlUC5cgV7T8IZZO4k70cIOPeudDLC35TbErekci88to7Mwx/IxUaGsTgmVjwu5K33
68il+QP7JAGvD5MqCQBcyaJDfSAROuo5EsESQJe522BT9kym/hB5vXXedE2IgwLxTDKozcR0jzwW
5NCD5wKgg6Oqs3hoDXxOrPfPVeNUq4hxwJm9KTP3hL6tPhm6CVs2fyjr4iWBKyZXroyx7c0AhggP
LJNNMliSkaN37RckKq6MniRFiHLMUHpt2yZN813pavg2Wf6jX2CDgQEIWm0nVwaMOoxzNi1K7nO/
K+g3ihFSmFlcxQZ2nWDZXXEKHR6zYL3BCgVl77eyL34VaFFpjzNMiGZBTEsTg4xNxLxqEoKNow85
zocDTuwuuSF2d1e51rDFPPN3X1Oeq6r4MerN0qsg2zwbIEDLTV7ZOsBYlK2RZuVnDW6QK0/T9W1R
d3MasFyiX2mjzfMKDwTSPpIIwx+iuwlb0eLaufCnjDDbeQqRdil1Shjq7QxwsgsZmO/naqzuDBHe
tSD3q5AVsc9GqPYkNYJEeLJIt3lYV7tqFN6zVmeL35xFU5XHuCg2UvzgKD1tLTSG2CGR9Vbq4d5B
70XOQolNd+hCfxo7kBh6zbDP11loOg+1CMcgdbW7OcEutE06gt6MKdwZnZ7j6+I29OEZTgPdMNxW
pXnv45t1ZVbQ2YwYq7dJW+Jf8gajh+J8CjX3sclH7UfT27j25npC/oqekE5x6gxicE59karXUdX1
r5zGxRnbjWe16Q6CVnateVga1p7M76qo+xGb/gjfq3i1RrNuN5ACQw9lbGth+aILTA6MJnnRmQnh
DzN3PczaQSa/yWlwfzFncZALKfHA/Mp7rZq56AJdEAdDFqF2iQVZvKvaC+oOvAzViQAN2UfodFeO
XpzpzLhPQFeKHpnFvKQ1YCs6U2ETFzhGLlGu+FEOHWbN4dwQZ1nmebkbkrK57PvEA4cRDc2u3+9o
jEvo6p5Ya1NV7JgKRt+tSVItz9ZZEsph4/uDfRqmzGJXQ57ZO8AMMJw+zKDOVgwHNeR891Xd/+zT
sFH8aFhcw5VvXszBMlmgA+aCXmwWd07nJ+vOzPDgJGBkoq5fWDo+6ck7RfsF5ByTN9pW3YPGxC/g
Ml9kK9B5CU00QZHATpLhmrAIvQuwYfVWtcpIcBPYWJHn1KcQh9NRuODB7UhmQmJD383jx1BzrDuv
a+RG66f6hYM13S8xLD+iocyu654Bmod/K2B60pO1GNcx+JhA+6Np3+okNFcjDiELLou9Jgy8BEaK
mZr3TgykEDUhZ7kY2bJ+Shp2Xqv0HABpvggbAyNYR8d+J4ovMkdTCN5toB/8B89wwi0CGnx7Vw/q
pdJndW+YrFhsr82RGEfR4NpBz4O4OzvN5HCdD/1Tp+x+O+pec+JPHvRsLNWczWwaw1OJU8aN30sZ
+MR63niDHd2Gba+dmFAo15PAraXB7HHfDlHzbUQHhIGNm9p7ippr/ldMAGKR7FN3YVsUveYS9WWF
3zLXHV96TSSP3QRvFSU5EYy5W5WXU2/MewMQaW+MpPquGjk1vwx8WuIVvW3x1KVTv6ePzrA/6ac9
4YGYq3UZwT9oPJvsnqTzGytL8qtRE9OLP4ekLE3dS247r35dDymqDi06sxo9u8ubOr1UkPd/k+6p
U/taZDVpC3lEJlqENfiMGexs8fNZKfrTtRyHIpDcc/d5O/8iO0NhWdWVt0SADcw5MKWINTSlGBDy
EqDQRT/zZJhP3ByvkBTelb92YX1uxmRCQOVIUtTsBueN0IB+ZAAD7w38D8bV3OOOsGnrrvhupp51
lTqEfzhuPp7j4Sj2BkYop6asno1O9jdFNyanTlsRLcN4cItwLL1sRqFv/ou581qSG8my7Q8N2qAc
4jUQIiO1YJJMvsBIJgkNuEM4xNffBfbMNWYkm3Frnm6bVXVbl0AAcLg4Z++15djO0VC33UeCjuLr
cmzt40yi9ccp1v29Ilngruu52sjfnew0wJOi0gCK9DTvfNAUB+xjBAa65fgpQ5N5W7QVfgEvaVqx
jyEN00UtMnUXTBxlsnbEo1dh//qBwKqnO047Ny+q7NbrOEiMXh/uEFZe8N/hngDoHzhd9E0V1PUu
I7bqfsh1hSQ3CKIO9tgmgaiCcxhcRtNjAoQPA3CHf9KN+Z45g8fU/+KYckZn5o6xKWZBVprWD0lL
H0PoNH20kLge0YMXzcYCP9UgS9HZ0Z+E+ZH+L30nlLPXjWLV48hOBimXtg9lVsEiFJl/YTWT8b31
9Y8sbOwjkmKUk16AR9fT/MmPmdE2AAXbbVjjYe+g0RBAJwE1kSmzByNgf5CTBe2wHtxXo3PC6yDF
OsdZa9B32WATswUzx5DDc4cM+IAQ1fsgG2Hv+0kOx6Vo7C9+WO27YNXPpP1i/RASSpCPPeSeSnB7
YBM6vUwEZN7CNRxuM0GOXIns5ehJ6FsbJYndrmktXznZMt/17awudK/IIfUomTMDOFdQtJNnPclP
egnDS8NJDLkZ/bm5lrGL/j0tC38TZMVVVnLqWhgnB7yZ9aVbO/qimrRRYNGmZZDZ9g/pueMTwqIS
aBhzC3UREE1qCj4IuidJ1OrSO4yQYPc0uZsnvuzyalEtbKq2LRJEQgRMuDFcYWUs5JM2wvjYi9m8
zZrCf5mI7rhIVEzt14njMJrjyQUhVXAQUpYOPphx035Uiel8NsZVkOw7+fgDdZN/j4iQHJmuGijS
T32TUOJZaOS5T1WQdREBX4fJ78OnuJjaL4MukyeNwfjniLnvRxLK9CHL4mLv9YZ3EXQxaTFxRxBc
IQNidqwlw3EL5WkDN+i195b0WBSi5ReaOZw0OCZNmxY3/frObJhu80YTSrUpMiA38B99DAt8Is5s
qqcmazpOFi67i8kNnEM+LRBzNRSXjaOz5MG22wYhvyiyV9rN9pVNE4WTe22I79LMlqfYIfUGKB45
SKOWxkMq2eCTkl4h0ZAUWz8vI5RJzDHFk3aE+qRoJwieSvAKlcUMtpjxmAHctAPaXZvzvWhkx1G7
ks7l7JTBnQGYEtl9nU4JRgK2fGHIV78fqJZdV7poHgcS3q0teqpXHNFQTKdqbm18Gcp/sZORSF/T
avgz27/g2bViBFCZA+cIthCXdESb9/vQqMh6S8c8Dz6Kpq73VglphF2EEHztI5hNxFOyrdyVNB2G
4LPVzF9op0aFDzqT8+wwQj2ZXijIZeCvlC29i9gr53tGR5Fch9mcjHsIKR5IAminYm9nHhMO5eTm
Yuig9FnpUL3aTi8vNIe9n4ny2KwOY9XfTMOS3FcYBGhLDQNt4JwiIfMOSThR6ntkbA51fZP6Q1NH
ZPS+1mYf6A2oerY8ia9eWHnTa+lb5oVJ1m+CFydz9WEwXfJC0QCybtgIjw6xkZHy1ENIuc5D3Cs0
zuCHFz37my0rT/NSqcSfdoRsxc8emC5ixYNlkRHQ72bc6sUihsI3PGXvk1CXr/3oBM8lZN3baWz5
Fw+NggXV5o3xNWbZAuUWxA2KtMBPPhSTG381l4AS8ewY1aGNS+wNZaAC0nCLsT4MZOe9UNstumgy
YNEcrHBGBpCxLad1mKX+V7heLWSuD+wIvS9eZmiQMj56HHSu3drLT52ETbIg57uG+RfsvbFtHic2
2+xJ6LrAszJSJPmjonEGxcZOr8tGG7e6ESkpxSzXZTSPGdneRVwHz5ZyJnFYilBYV8YwSGh0BFzl
X2pnSK/5lGvj0kTI3h/YHgzLIZ9FY+84ZWPrxFrUllcjibB5pMYRGcPQxubHAKU1UXETyh6mUYPx
ig49cNi7K1pUlikMIkNrSeo1xHQ/g3RW+R+FT31jSy7DlOFNHcRIhT9gc1yPVdqCq+lDduVm6T8A
yspu53Esd16Y87bK0sTQA7doxsOq6htjmIKXtJ0MYJbw9He1V3uPZNhfJl7q3ZP1bV9KOze+wlKA
lQdNmweWA88jtZfCPxnrY3rQSTE9ibhlaag8K9lA9Ao/ySEn9BqzRLVrJtT0w5A4Xycm79umlPpn
SC3S5TMi1NVOoRQ9ZGnrdjR1Ks6cQ2uP8lB4PfD1OV1yg+YVXL89P93x9pOrZR0ZBB/gY0pF1Z0R
F65l2Dd1GRToUINxKYuAzhtSs5PjdYFSWMdWt/EVnqloSTn9ZElLMmseykNY5SiGy8UISYwdcg+w
0UL6FrHNMJ88beOh9ss+6e+aGMw1pXqRkNFqLYKEBoRlLGhZP7wM9lQSgViMFQhkfFOMDj12JIhP
tOo8w+7hiZuqvBzL0jUOTC0haZ/OUCYb2tSExKq+V/G6XyhERApady5Y6l0NDUIIpe2VvoBhk0bU
+pB+qz2qOvMbkzM0jvM8+U48SVVHOu4aXC7o8PgpiPMcaT1g1GXDz4IOMdFbABr0orBuoCvld1aZ
uYzazJ3OoGbeFWn5cRB2LarpQCkEQIC3P85U8FikYteHmS5/TmKLg19rLmHOCFSVvh6TgCwJdzKz
Xb/kojn4pYIRY7iKs9nfq3hrDfb3Ih7aU6yHSBp8fg5l45NaYyJtO801yiVrnuVWEc8LF3Ai19rp
9wSPizOD822Lda1mYrAJuGXk9JDWTl0Sbh12Y5aRLhLP7tfemOTH3uvIheu98Ovfb+yPVwppOtO2
R4Hqr8Wx3wZAlTRG3iQ0SI0sTKNsDs1LVaVj1IfaPf661D9qM/1ZpvN74+g/Jwb9f9hfWpu2/1nL
c2x/nIr51n/gv5tL4l+rdQoDFT54jybT2mf/v9q9f9HxZBCwe11ZgWvT83/ygMS/qFIyddGPXWnb
qwbof/KArH+BpllTfFYuzi950D/oLp2MeOwrK33GthAW0pJAWPR2YFgJ9VbgPZLipv2CAHHZh9Sl
dvlSGQdR+9WZcudJn5ehzvX45StTG2Ei9ei31yvsYJnqlOvBBk6SjRHDUpZ2Yu91aNf73tP9AYAe
Cjx2dOjWPPEZe4eL4t1tjrKr58t+nB4nIYvLrBysrTHYBZo3ICH/bpYyBP9fcpJ+/U4BXYXahBPi
/fplUPntgwlDusp1XgKY89svqhnTy9RRIV+OUmf00e/fAK6wtbnGi0ZP9Usd/9uVrKGzyDWlEK/D
VHG8mdCEsJ3CUBA0X/wJOOtvg/MP/byTejNvAEUHbv21S0F967TenNkcTlu7QetYYNCcOTJEOCUJ
kk+L+WYYa45ijhGcee9/uEkc/FzNoglH7+lkFS7zsoKomrVR7fhGRDoSoqsOIVA7cKB0GuPn3+9x
jcv6fSL/dZMMEZsPC9Ub8Ki3w4y0BKQ/WUFww1KDnO4ywgpSqwAG2uAe/pzj7cJ5M1jGk+NLK9zG
S+s9qTIQr77ZwFxGbYMBIplbq95xHhA+MbIDXQPuYZm2uZUZz11otd/TsTa/qExQRpf2EjzlVWOp
i7/fzJ+eHQPEwSixZrmcgmraTFmlSKWKJm0G1zVn3UPVTct1hYBuVw/2OfL9yVrBs8PwSc9tHSBr
X/vkExV5I8k8AHlAyU1dGU3sH+0yN3etInDo77e2vobf1tv1UnjKaJtRTeSPXxFev4390CqnAIS9
BIyaOxsKM/kF2JP6zFVOsHp8zEyxCJgwc6yxK6D13o4GuBsU+VouA4V/2uUyzOHSxsG3STsWrDdg
54LgIURHYtmJsukPg2yWDVQ578xe5923t+4vVioPbWlU487Jo00oZxsQ52VkaCzIgWaASszdV+XU
wgfJ4IA6SWj9e0H+j1PZOoW/ecjrLgP5gMN/CJc79e35YwudGVUzdRyHrHW+fg62hh25Pdu8zvaS
g+aouUW8fhaCe7L5Xh88nWYmUQEoCM3Myf1CwHQEMWsySl1nPcBTd8nz1N7ERmVftwbmkxGw5W3u
tfbVoIGcBrmPPDG2z+VW/OnBM8ZMZnLHXvd2b0eANcSgA5tcRlQS2TpmzXUFjWiTdl0aJUloXC4U
rM98t++f+4qsg2LB3G6yuJ9sJr2annYNqZYKeCkPsyZNfOlNAaCf+PTYB/UONh0UjE7qM2/8DwMe
4cm6mgteAJSwkwHfx4avxpRiZeP5eRRWrbzq6fwdnDrJPk49qHfgXvWmN4p0R6Wt3SVIerec1JLD
3z/wd3MJu1ugaGxX2Omw+Tn5IVOON7atIAmstsVNW4/IeTmHEKuOK/zvl3o3l3ApVCggW2hIQQpd
X8dvc0k5Km33wm+ioiatTZVlvIPCdc6s9v4qjCI+JwivTJOs2G+vArA3dbFj1pEyzfZgZ1X2OJFr
tv37vbx/bB4z1hoRhRaMctzJvfTWOBF01NWRlH6ALa4qDqlbEJhG+W/390u9/zJYUxAmYktDNsmG
8u0NxbnS6eBwKaNNCdAZpWvs+yzwdlVOoSdchlVMi/TojJTu/cfBgkY3fpUbMhcG66L329vKVEu8
hI2Jo/MNxIxrzNhUxvW1tkbcfD3hDBXxmLQYz82G4S+Vw5v5cNWus91m94MuE3Hr20svwusdVcoi
wkHVXcZJ3tSY020CyDMTejt82wyHPM3STTdMydEj9+Kz9prwqlHJwDtwKye/deeAuIx8yalUukFN
XLZteBlIysSbd5nvselQwKJ/OJUSn9XgGtUxoYl7kyLB6VAY2253kGlbEDdL6Mmuna36I99fT69O
kHx4SDEHlFGCZuCGglnT7XyYupfSaRNE4yGojs734H+7QRqQw24D+NgEc5M/UmWUd7LT5lcVzBTc
Ma21uIvDlv4M6ZvhY7/QxN6By5+XHdErtO61SblqM7m9+hgSKtruGlmAyaDaqvcYigVmuFZSpVjy
WIkLlzLZ9zibxEd27Chy2UqB0JBLd18MHTUu5dP1gDHoPiy5OeY7DWL7omOfIa6zqSohHhAnSEPA
VGBmWkq5begvBFUkVFQdB8F95ce9u50GUITbEdnI99FR9osLWZouqJ2uATFzN0HGaYqZwlU9dfam
iunRbpIqW+d0rzURyuPcpwVlCTwxDbkramfJVDWbWo7pjV/79nOLCgJ7Eu3RedOEpYVTsHZgv87z
COd+LkVwY9g5SKFFFxTjmjIJcC9SGve3GVX0dufmmL2RN/vD82hLDgfplNL7GPrMfelG0OMbLc0Z
jHsntdiRENV+qUwg91GWNB3Hl4mAm1T7DSGMBAfSV7YtVqMlVfJW1gFZP5VdA6RlJseJQ5/bdfcd
RVPqzz3JgcBM/KTc2dKBlGNYHo4KxW71I9VNvSJp87zaepLiMkzuxuF/u2b9KUQwPW7bsDVeSnIl
qUxPCZkuTj3ASQh9wiX7agAxFZj59InwKTeMmgAS+dpiGF9GTbti04b59NWXsLs3Y92r+1R0Mx6K
sJcExQ8BsRR711XL7ZwifNmZaASCbT5M5SEdPEUHNR4Q7uq+QetLXnV84SHg8PZDPnY0U4TyEehn
nQVaJEyyXaF7KpxxnM7Jbkiz8SYby+KnXqRKkCPq8lPpifHeW8yhYnu8OEEE4zK5tQFlFWQS2MG4
RwFOtCmSpPJOVrbzbGJxHnYkishjWjmkfiYdbaoKf67eh1hP8+3Y+943/LnLh0K69JqRC3Qd+Sl1
9urrwVrz2bv+pQiGuNum1Pj6vdM6GYxa0rc8QGEqJOeTvtVxSBZUIHT7BN3JPIAGnOSp+ZNHzlar
7yWRPcs8Wj9n1OBm1Dqa4NeeyLdwu/gL1i9ROB4EQWEZV3BhLerabpxUW/orCyS0NBPhKnvnK09F
5l57oqDrqod66LaG65FV1aODwBybmEa/reYeGVotjDHZ1UYpxk3Xy/lb7uAsgFWjsvt+lYwg7ezG
VX5WmePGo+T72Ybo3pJ/W7b1tm7scUf5TblRpuHnDNbAj42xb3+o6aY/VCNHh4OWXpJSUq4uJPKq
x/V7dg9095UXMTNhRHNl+Klb+Ig2qB0b6uVzPWbEb6BAJ4m2QtwPw2HhcGiiLZvgxmzSYEZxmqaK
dueI16aKuiRpnii+anzqaMENhqjdXWPeFTNVAbMEOIT55aGrR2YDb6rpObRd2jzbKIuoepumeBU9
7oGeszCSE92J/hjzSW+txES10DuaU0KPr9ih/dwMj16d1TJK+noiLkPnNfX9wNdEOoyTqZFyqPiu
cDOq3lrSd4mEn5pq44l1erboSB1SANA96SWJ88kGavGBvqHZH8RsD1+AhKjy6PSjKnbWaLif57Sx
vU0Kwr/dVba1YLJKB3XTzy1RvfXSFT9SPw1v+BLll1TPzXePjL6RTKcGSpm0MMpDL6v0FVwUY77i
FJbemYEqi52J2dreMCWLV5I92zzKDGl/GQqcEFHahfIu7zH10GRckV4W5tMba0ABSBO36oq99kTn
gA92p+Anr3OsH8e+EGT/EXDWbwu0l9gh+8R+zcE8krnEuNmSNuU/d4ZRfllS31y2qWERCzaV42Be
NlS/+qjsV6RBj77hM2e/Apmdv4i7BUcEJXnpV81FrDOSwzL6bSX4d6czWVoRr8kiQHOGjV1810GI
FDWe+Rho6nvE9mTS1gFJDxMnc6yo0PGCCr0Bi5ix6rbM2TgqTTY7mVDTQlSK1RA/nEqEmUQ9LPV1
7o2duaM8tra4/BRHjvYXxBOdqg3jYLs4L1Ux0XpTZO8YOKnj+Hmm7kJnq1b08oBilp9YtHpm3pE4
eEkJhLQSGS/fPBRA6Y4ROj9Vg6l4Ggj8aGtZWib7xUOBjKSV4K3tgEGp5a96NG51VSgwcn1FhO5c
+9mxgjIJ0Kgq/G+BHxcOa8BIfw4eN9O6lbaI5ni39jV2BbuNcK5xC9RE6HG7cBy2WekXxQbbHR26
0Jj5KBOYB5u+a5bPjrdIvieXTGTkwb7zs9Jx1SEQkgVNInNhOh2Msn4BTW7kUVE2wXcLqV56TSCF
/KKtQVUQ6Gb30SUaudz0mZOT8WOiZ7FjbX33lW/+wGdCvrTJBgo3jo5/Jpq85U0f2MOwK6sm/tRy
kkbn4DhSbMeqiK+zYHBenWXsdyWJw18qekh3MS45tVkKp70vC8O+MZopb1nqyhffM6b7IMN9HIks
7rHoky6G5HlV/eUtC4vppHsgBM0xa3J7E/rNqjB2at1vqJUPPxqZLS9CpO4Ho3HHK9sHb0eNtGvT
Xe0P3cvYzQRsKMQY2yrGl3njOrW7NuDF+GlcLE6aPDjzpgEwMEd0NAbSfOTydRrCzjqmaik+QNuz
mVdtADfAXsp5F2NOU9dK+PlnV8RUK0KFVMxWax5uXxdltloty3lDRgYfFt6s4bKVPqkyzUDtaRus
fw9GvnD+GQ9glzaVRUuHEHJFBHafa+tpaebY2apqXujee+TtdZOYb3Oa3zjwCJRLiKiTsFnzfgrb
x8nFx7jRceN/UKNkZranziOGwE9FQ9KSlXThPsfjOG2picVfB9tpX7uxKz54eOUlzsrBlqgVm+65
StfCTty14jOD1v+QIi25ZJ0jVJhss8nYWlMAuprtoAq3rpl5/kaVTaa2/hj01sZEOp3u4xyh9C4n
81WgUIOUe2mWQXNU6AGyg5EbqI7s0rY/k5PFguhVxKhF6EAQn8ySNjBhQc6KlS7sbxQIJGFJZpuF
u4wG4DcVTB0cunYmkA7SH+EGWaWyK3c2JzJOyDd6NLFshWQw2U2C0k90T33MPxiFYTo+0wzMLwZT
k2LWuXn1gu7Eflw5Lq+yMucPlt/P4DrzzEQUbtIGJ8IMLDmHDzN+IUSTCHoWglLREDbs5ALxf/3Q
ZQ3s0dKvkH3kZurcqbRzCS6BLkQo8Jgwv9NxHZ+z2iOAZ0pn9ml9Pih+HBsBYmRFaNy3hDavcSh2
fdRNwpTkGEbx6hYmG76ln+XDbMU2Ue2WrS9lK2dz4w8adTw7AtyPk5+v27QK9MWuQLQcbutQLve5
ESOkyzpfvtJqAlDaIEvIIEJ1WOFloq1jkHi/bA3dAfCmTRDhXBeRtmbvoqEEwZsZBn2P6IPdOTnh
koLs1LnF1rS7+c5AVaqj2aYg8+Ci+Vk28ZKOFSsJwiXUk/RVUqOFpoydh7THRFE1n6q4qjeZS1rH
Voy0sC+aYkRL76I02nllSavBH9Tw0rY+RmFT41DexEymP1SQ+GBUBwsVTF4s9Tbwq8zYNZWVeXtP
D6m/TeqYHoUoCP2JeruoGUtt3NAjxmKKmrDgaBw6zMzY95BwRRgK/RsYrIWz9/U0MQ+wI9y0vjnN
EQLbqaDMvJbgjNk0H9wsRj/jA9VxIhriNDDKuZ/RaCjV3/jOjJMgCVuW0QL+Z+Gw3rMr5+/exK0Y
Yypojv7hJS6x0UlFKhK74YpXOLVLe0HOG2zUtHUQhguNYmSjPT19yINqvA6wJDgbEJTFsbAkqnPN
Qfmoas2Ai0vpPg4oyS/BXViftGUS3zbwaTrs7tX0JbZtUH6UtciyU+wHaR5Ie98Jercc4Fiqd9Jw
p4fYB5EKYLPwP0DyMfDTNriRKXYNS7xD3s4JSABfpGHOvoB0o1xPj+5cM7MtmWvdJ4Qg/+itnm29
itN80zpV9TN0+u47QT7BdIt/Vr6IOh/YD0Ktp6gVw84kR62R1cPQVc7noZ0zP0IH6xqbAIgULe02
tNhQmR1fTkLoGDJZ1tx0WxPqqLZxJ5dP6O3c6cpuJ3pRXT45twTAipK2OOXwqPQNdbG0GGiiiWHv
bRCyuPGuY89rsb5V1X4MUAxGIVIUvO5IJD4asx3qLS/fuiNojk610FjDy6HLyek0O3FJu89zCQDT
KTdeh+l12BHdtk0bD6gn/zpMJKPV1B/QbHrBtuqn4jsi9fBmyuv+upeEh2+Uaj3axbksX0a/nR7G
JDZ+5IEiEgyRTFxcOujb/GisNEDWhp3rzZKscwra7tHCbhqvBxUg0uWGQ2dwsJXfvYR+XXYXwFGz
Y+900ysyLWc+BDM2/m0XGFmyRU5PSSF0RPLNHRyTF4bUKkK7tjjRpAIc1rq0xgLp58IDVTDgOSqv
oQNu0ddA4dFfOwSIDqG5pXBo5PueCOSL1CWPjg2zW3xd+IrFdjaG6ro0Ep52mursFsqa+zNvZ/dH
l9ntFUgw6BVs3jjBTSD+PmLAF8/EsTBfeHGFyFimdX4H7HFB7Dd3ZRfVqk6PbZ81QHRzz/2pii4f
iHLsp+RlroVL+Rl7j7vVXWteUpsQ6BAadOkboj7ZOk7QgY+NwlfKkZFw5b3OFXiChsis8sDKWpbb
fiw0KJMF3MCu8FvjCkBAz12RLMPck2nOyUbAcskWTn7v0RoohKnJeFs4xfJl6vv+ustm44uaKuNL
SWU5iNypsVnV57B2IAJj2IlCVs4+MkbZqssiH+Zkz4lRfm0BBPjr9z/bkUSlWEaDrJLg1rVqWNJZ
7s87HYzkZlH/N1/7KXCrTR+ux+TGSePHsutQNoJD8IdN0Vr5s+hH93PHRzwdgfe7P+ZsXB5xUpNR
F5ZumnOaWnMim9wS/aYRcUD9RXEC2ZSUZa4KJmH+76IJnqGNVeEhc10YRk5D7iWniQHBMu3CNTrS
Bel6HB0dXIcYGHniiG6PTouGJXLdVK2SwcH55mMaatcM1K4+EpUt9NaXbX7ZFbiSmH0bdLw17hna
2PFk+oT2hFa490dKbpgwcho6WP2rCIHPUG1bxFi3NL8IHy3dahYHzCZIm/2uvVMZxvXILGQaUwHy
andfKSo0UV3Z7Ws2s9HcLGz20JdP5vBQLdBhtl5SFJ/p+HAyzcjpdY4tHzNrTIMYY2cOslCXaQ77
nc0srIJ4IzpLgMFhsRm3/NWgv8PvIL5lFm2ajexng8UQKdInm1DZkEa82/pbr4ohFycJLNuVrdEU
B4tC30+6ZsH1wta+2/BZV99Y4qbrzqq8FPqEpBhQm6NIGfd5LLZ0vMQuIWe93rp9AyuXaSn2IwzJ
8b1qYVtTnLADdUn9JL/iQDF3GwO32hq253rLtZEtoxPNmprCptCy6wnaI/i03Ew6tIqniXur9+Ng
rIlNfgd72/E4HDkB4sPE0em482Zbf2P9HdBp+nZ6MxVxIo5E4fo1+mpCsDc0ERo4yzgjiyj3yuSu
bPLp83+RV2yZdW/wcqki3kutlscxSPrb/6rjAip6NdLmLdEvbk0W7Yu2pEay/4dFcghKluPQOv/F
3PTWev1v1WpP4VZacGPRKTdcigVDfW0YzrDtcr+4VZURP8U5nu6/X/R9F4erknQoTLrY8Nf9kxq5
9rKEzNxMRaUeHeJ5ZiuPxrxsD62r8h08zvho2QSvlpSCt7i47L1Tipjzi3D/aT+CX0LLck1/cleI
wUkryxBB1zgJWbfLNNiXmRqsw5wF05Nn9suZFum7Bst6qTVdHrceXejTjtEiAm1NnFyixZicywl9
QjQgrTnTl/rjVUDh0IRYZRenmVadSDtL+ez0ncRadmXfGE91U7RnpB3vr8JGNOQ8gX11FV2cDBtq
h1Rh187roFY3rROTurs2Hex//Hrofa1PDKkjEj9x0matUwh5IzbOCNqodaHWG2kScIdVP2dnLvWu
XbQ2TyxH0NIU9Nt+ERJ++xLmApk7DiD61qaXXC4LnGEjKfMry6+opy64MwZI6Gca+O+aRVwU17KJ
z3/tubkn9+dApZQWiwEVbg5xAxCF/YgI+9CK+huK/nnb0WKN4sIvzzTHTqCNqwyIK/MHHmTWfnQK
bz9808BOYBOJya7FHnERlmOJEa+V/RFX+ScQ7861MdmUyTzAra1sh6uGxowZKQAt28VI5JkncQLl
/vcPQpdo8RWK1Y1/0rwSRPE1nDNUZPqFfCy6Ce+kpq42TsuPQY/6GrIsqX2Ypglw7/VRu215EbqQ
got0PcShct9LdI5bv/HVPTnL8aMXl9QQnNo7M2m+G/1E9f76tnwbJRuAhbfPziLvPA76oYl8XO8f
CDMkCNMxi4u/z5J/usrK1ERd8AtOfDI2RDx10pMVvpzKDm7qxv884Yd5+F9cxLfWu0CshY//7a3o
ge/KHEoOMQ5+tNFS5T1Z7cG50baOpjedSZ7YSulCresS63U6zgdnanW12mzpKbm3zqipuTLBXLPN
NjYd3YCNFbbEXXZu+gCThVRgcDigb0Rub1McbReVsLOroJtgrAsdfP37QzhVEaPm8JDgCBSyvuOa
6GTfPgWbRG6C6fImkpX4aWaJehmkevRwulw5RGJelt3cRIsYqIT4oz/ckLFHvrg/jLfwoIg0cicq
p1Y+fvr771ove/rUQsAsjDaoLNYpIKMNh9ml3N5ElbSqfYIRZttp4mXDyisuF6UBn9dkos7h69+v
+4e35a5DYtVpUuoMTuYGDiGBHVgMisJj+6njgP1jTNkVN/k5PcCpRnp99FxrlXsKMstonL199BR4
tbGojPZqUdFTlSStVuXs7KqS5nFPFCeu9oxwerjTtyIkZ6EMF+PM9/wLOHryoNfQMuARyAfXHdHb
H1GGM7vtns6Adu04Qnlp7zA3VxvfJNyk5LUfoWqFl5R1pq/S6O0vTjj9bHvPQupD1QjgTXpXBF29
S5Xy79GdLtOGwBfvKZ0pYyWyNSx6PpIMZzXngjJGZgYUsMxzItQ/DBhAeVA4wJogFjl9cdRTZ1Na
KN0VhvcfIsmCx5jt8070gGAXPzY+WfRYbiaH883fh8z6mk6eIGaOdUOACFJA53z7BEFX99KkoBJV
XPnbGMTmAaK4/Yhgx3xUc3ju0/jD5EgeoYeARKAdRAT29nogm1BSpHYFmVRZj+jZhru5dp0zd/WH
D4G4HhtklABYS0Lw26ug5chyK6QDW/Nin0j+VsxYSXYXELL6bwbkf9Sy/aJ9nDxB1Ovgk1GsrCDC
kzE4EfPBDAMrue0hGVhORdgPwW5XFiQQDI5gHPrRtCjq48NWGRjKdqw+Wll8zU4lvrK1OjP5vH/C
WAVQk9jWr42Xe7IyyFKRHqGrKnINKz+4HYIuicTjzKf3ftz88rAE7CGZBhAGvX3CoZ2Qe8M3FCUl
DPAaFPKWWNzxokaqe9vUFE7+Pk7fv1GuJxBTITtFfP6O/YYVD10X13PtOtt3JFXsqcTHKwb9XEDc
Hy/lw1LgiljBT5W6GSXRUk2yjCA4tEexKpGWghxSstjzM+P0D+9qFaMhqV/lkMjiTp5iQUfLLxkx
uszIJK8895ASzH7mKn98V0RYMUyRU9H6fHuVwEpN8DrcUEyDkdck2quaelDUTy7tOa/QF/+Ld/Xb
9U6WIX9SpAC3irtqh+VJeZgGUZTn+3Sqzsl1//SufqFKVrkO7IWT6aQNu3gkBo1hKNtg4+Kiibq+
bPHOJf/tIvmPH/qfLsVCBwMVoR3F2fUp/3bOAPeI71nT0Mpl7x51X8QbZ6qs28bsje3fH+AvCtTb
OQUdPKeKQIDH4ZS7nnl+u1YlajrHPZqC2rKtb8prUMQCQbqX+HbyfdO0XjRU7vBc2Att7q6dAbfn
8t5LVRzlQqoKDG4cbHtE5vRG8DJtcVRYZz7J94N3/ZEMKgvxGjSyk4nG7Nk3gpkDjToVBNFZcbxP
KDGfmWjeP/aVNYZFjA0VwtVTeSNFe0TapHBHUDarA7yl8qgUYCC3EOrMpd6dJIM1bIH9Luvwemw9
GUxNNnglFgTQMdlSF+ANY//jFNB+nK0erCx+RyuJdDD/813sGu3MLYJBQhv7PuBPJZyiBMV6Wfr5
pk6Sjvq+1V9oK77iwTePvPzukqG+3OLy1lcAb5uD9GIwQEUCKAO9YPNapiEVs78PxPcPH7Gz5/Hr
1oAA6/SJJCGmfbNHcNDawKMMM2luBpPqQZoY5yTx7x8+XAQWLfwmTLycqd8OeVUVcI+mrADiFYZf
bOAQG03DesLV7Brb2G8prc/pfOZLez+GQdjhKwCZRxWBctLbq+ZEV1ZKokhulNs9B6MzPwbt4rVn
ZuD1x7/9ntnVORbTBxwZPJ8nNychSzVBMaF1p9Z6uUwV+rWBkifCsmBahWq0EDVe6KNBiXYTlvTH
//4i/3CflGP+D3tnshy3kmXbf8k5rqEHfFBvEIiGrdhLpCYwtWgcPRxwB76+FqSsKomplOzW6A1q
lGZ5RYKI8PacvdfmmOxHMPNw+//8npI8T+ESKJBwhhYH0U7lQeJ7f/j9U34xXDhGAoTfLiBkZ2z/
/YdliwVyQJCw+Y/x7t+rZb7DAFE/BxX7zO+f9Kv3EbhPHIw77NDhqwVy6XEya2tG62GL9Jh29fwx
skX3+PunOL96IYFPAZk+ZR43ejU81rbDkVNNZWKsgVhUV9E6IXTP7CMCCveFFNkhHKtl77uKTlO1
TAcT6k8qGMk/Q950pD+OVnBDosDI+dMh91eDimG13b6Iz+Xm8POnjZIl5cQF7MYq8vFmRDKVNJKW
xjoaemtMae7hYdociVHAj9+Hf1i2/uUr4GNh0LAihzC3/2VtYGEc0imA+VWWs3zKQedeR2P6R1rt
Lx5D8ulmVtz8Ghw2f35LaelqZDPe/PaBiwNa5fmJ+As0eqClRxhGMj4TcAKRQCJPO9T5+sF38vkk
UeIdrGJSh8Gqoqec/sv+2+j4W7bSf8sk5Vjx30jS//dbxun/h+5SNqEfJsq/0EsfvjRfXsFLv/3E
f2VDOH9xE+JIQKIManA8pv/jL40Av7OPM2Op2XNkY4v9p7/UCf/aAlaJWdouh1t187/9pY77F2sn
85AzJfGhtGD/Dr301UazlW03bigeg80Ei9r/5wHVpk1hljq9g+XgPIeDVz0BJkA60OI+CrEgxeYj
Gqn09MMndPt9rf+RZPxqGH97KqB8Lth8AKD1Xi1YEfFoBUGsdzNEDPS3dfFA7HbxB5zidgT9YZv5
/hBKsSEWNrpDr81NPSQsulDxncx8/9lDXfF2tBDqpfWNDzDp8+/f6FXN4tvDOPjhI6Lwzsx89UZT
nPbD5Md8jgRdAG15EWmIUh+Z4p0fF/MhExowSBO9//1jXy3J3x/r0PXhfs9ZwX21lcrS0dE6RXeO
dPpL23gPmXaCq3GK9d/bYl4/6Bu68ofNLGyEi9o3ugO8gAYC683OHkAD/f5tfjUYKV3ixaK4ijH0
1WAMgY3VeIrv6jQmtXST7yIdWNeLCr3jcUFCyoWXXv33levfXmVee56/vxsHd/w8eBxxZP08ByqQ
vUtexXdoUwYk3EMe7Hok0eimA++4tkI+TINI0RVW0bu4LLqDnj1xygrtnxVZiJbGS0HvB9CmLkt3
ii90XhFDTVET78n/4gOiju5hTuRs+PomNA3DRPJXdEebfjx6cktLiktiWWo7Lr663ipuOyrDf7jA
/mKyghemquzh3cKe+OrjWSYsVbl270ypHHKJNer3Js3/MFl/+RAOhexsrJPcKH/+DihAorOZ7DsB
awiqxWBj64j1H5Ydimr/siZw5uMRLMdYW//FO0vqYDkMXXFl1jkKIHoE+pntsmovAGrGBDXGAvF5
5ZTRtJ9dh3Oh06woRvzecybwxHb/FYxJisambsD2jZHfxbgs+EpOwzrixi+HPL0K6S7hloEshoB7
FeG91AvqKU5W6S2GJGXt+lyRUidE0T1FYd09DX4d6t1s+uErOBQ17YIsJu0L19VIU2s10tm5CCbf
GTRKzc64qnykUMmXX/vO+VYkUigHJmJ1SFmkewlhZEX81DfOjmlrrjJLe3edwbeJQ6CQHwKnLEzi
R2vpJC3OwFPce95Tqv0mRpgkvPvBg7xzHJvOk3h0hvqutJiHJ8n/4e4WPRD4POpAvw+RqCGM6xvb
3gV9Vw+IEToyD9ul4J/0KlVf/BzEbCIdZX3K4LB8HcrSP48bFZXIAYNgTuLByh/4HMW5a5panJNC
LPyEjnZ2GfZtW5+3S64ebU+65ZGkSOLe7UhbVPFc5K80insCPSWqtVPTOhR0snCUX+PMq5ddBk83
OxTIR9orVxce7FTWsYUoYWrKaIQG68tgZpCnAwvDGbDOMrpIJ1/HR0MP932TkmuAcMOs7d4nywMR
bpzTzgnQfTx4RdDfktDav2lrnoAHIaoemzIUYGViK37qDVRRfju+obgL9Uts6ekKy1iMwNeTw+2K
oeGyt0X2IRcRQERst/DhQkSIz00BLuEIa2YOk9E3E8pqonMP7txR8MtXyJ8niMUUGWAxauKWhe72
2FZ8WHzI+axjRLXJ2Qdh1nwo0KxrhKUFbiVn1d3Hekwj6k+Akt5gg+Zu4klSyXaTADuN9j7CNoGK
JvsU0EvCOIe+XyZZMyyfbN1PYlePEXg23HHvom4KUZHnpaGZ5JOgyp0RI9h+aJ30TSsnt7rGFxU1
EM00JKQYL8ADBRh11Xut95V2Tbjc4k1AuZ1J/aYtvZ4j7OQisCRqfO0RW+YrzgDuG1RvViHVqUE7
sYVsp451LIO1kjvha99OtAJ1i/5+Ifl0VRN1eqdumGL2oCe0LtqlLiBa0MhLZnBA4R6Jvuq4wVPU
z3F4tEabeTNu/Eo2lyLGaI0Wrjyk3mQ+Fcbxn1xZje+16ouHSKPnT+YyXIg9tybvg4YW+0RKfHAn
vbX4KEwdz/vCF/RbStHKc1Lt1/pc1Ll50xum3qlo4GRMZIGjtV/87mNBHY0PPg7qj1hxshf+gvFd
M0cqTMDaRRcz/Re5R54p3ovKI1F+mQe6Htj96mGPfH95SRu15geXzzbbqUzAbIgg9F5X0h7eFz4B
MQmZCOWXha+hhGTYzI+OW+JIkVb6Ejdx3+1a7Wbvu9Hx3xrP74BDirK5KZuMxA1Q2ZZOgraVReL6
bIdEd5To9kmDtHYWNoeX1Mrza3d00fF7JN6HdBbXPDym7Troo657L9u3jdc1GyMteGr9eX60qSQh
OrWnt2Ys6QosMNZIiyy6lTcw/WIn2errt44h/LVfukqe+gJ+5W51JlmcatQiSAX1nF/bXoGoJ7Ji
LEXtCBAugRqW4cftM6c8yqBwvuphQtiVsyyb/YIiTuzZwAq1y11X36ouq+50uywQdwgYxaAVBB2K
XOXZhwlg17IzlsjABFeN1HxMc3UnGfd4MeOuag6D8oPbUdPQx3aUrU9O5jf+xVxqeT6v1AWuDSt5
hxFiaNecSn2RWkfRWDDV8I80sEYS5FR1geR3wHJKugHg3l2nYUDj04sG7T0ENcjlpLVH940aOJCz
OHt5TbQraZ0XFs7P8XqsZAnFWzXM3KBzOwG7GBL0YZsV8CtF3DEgxNpvm102sGy6mugjvRbVAUKr
e+l4RfS1aSfhHzb68mn1yBOgELMxlDGnQX6Y07k6A8BqX1pN6RIx5GXhyxBUy5VPr2ze2cTzNMnk
hdbnWVrj22pORXAczbIqzr928R6zg7y1m2r+QmKu84Uzub/CICz46rshz/X5lKK/3FstXOSD1cf+
HYaAvDl4LbAN5y0QR/uxX/qy2nfLmBVn2AEydVihcdkJKbAS2HQ+4BTKu3pB4mnAPR8j+q6fA1Oi
PbEipLpnCFcDChdRKd1kxbVqzjwsxtYhjIfoTTWaLDpTcVU6h8XrEdbbgkwd+riy8hDZ+/07RIqR
2btK1O9SO164R0TlpC5TwfDZW8AF5A6jHyPLD/tAJH3d4ZLwUW6G+9bMLhbOJvxgBi0b8pg1Qkgf
3XifiExjFR1ClVJnXaBpAVyrF7Z4hYFj54Wysw526UON9acpZCjaJoTBjaDok2d8n2ZaZTcEvg/M
HQcSCRisWOCsX4ARYnIScsAQtrmGE2KYczDltbdAfi40fiE5o81LBHZPYvq4Wyh4oRlaPV0w6g+R
TIlI4dKKnDavK/jEgHLZ5sMhHftr2zVaHUeHlPsTnDJ2qrCKl/KsSJvQurKB+uUXhq1AHNpAlkhU
0ae9Q8YTn4c4rGeSlMPh2eaooHcKJFuaBDKK8z1NcnIdGkwM4rEmcKDpblbEHJCUEfjerbUTvXd7
PXe7VPQL55NVkT3soHliE6LVyIlJS8r9fT/yZqvHvYFey2LduCGN8CQevbLnSwk5OCDeQGI5prNv
H7NJOXXCbkRpq5+aAvZj5Dd4ybwtpRQNu4MpxEudr2bypunMTUfIcIY05pO7pNiYisUrzZFrPP4z
HE6dhQKlrB9CFIjxGbFhkUWrM474oVG0uDkGxFv5U7qkFNP9YBWQGIWToaNjE2mOlRow1sdMDH9P
uZldbRyKuPhEqb1ti32uUakdtCNG+9TPWQ+QVvTofHY0P2BSH8lvjeTNUsqr1sjmYsYtNZ8bVKoY
VUVdI13PXA9jepl1X0jehajsBznq6XZqcIcXQM4gD/kBuHVvWpyrqQtLSOKcVCYsDNPkYFrtYOyt
ENkxsKo1vCkd9tfN4r0RmQV24NysFusyXfb8ZCzO2YZYpEdDPxNeWzjP6hwLppyJeyvK56mgnXH+
7Zr0f7Wof2zKpn9POjuovMD4RunyS6MKtZx//o9vP/HP2MLoL0FKLZIvpLIUcTcdwHfSmecCQaPU
LTZ1IvUYlzLDfxWi/L+2UiOtfIobFIk20RHOB5X/xz+8v7xNBMVGxX8I0MD+rUIUcYc/3c2499Nv
Qs9HSYjWAMUhXvXHenlZLVgAQ5PvMuq2HH2Y8rcujnOLBcjNhgsIsiRCxFVDxvBu8wciJJ/lar0Q
PTCgaC7piD/3kC2hWIkwc/MkmiecCAWbwYuHfRxGmPHyYh+ZoQj3xKLF+HmJ1IrPFbtLcTFMLT7P
vC4d/1SiM3mJgi69xXEpa2Bc2HH2Fmv0vFtdp/6suka+l7V0iDOj55idyspZH4qeY8O+GKgHwjmR
3bwP4w7LPCHyxR2XKnWL9Ta3dpzOA3OygyFDnlRjIdmtmPjkvqT5cekKlQUX5bJGFZBSe0AB3wSd
8zQWpe7OyfEoYEAvoup5fdpj54CDBYdcf8iyo6m5Glx4di/sm8ZfrOFUBxGBrpyMcnjjgHDHJIyQ
wINYsuB8A4k2niduylatHtAGPEzcOuDuarxpJaD8nVZqGA8dHv682zdRlJeHoB240+xAnOPJ6A09
Vizik8zWB1xp2fg4QwoOVkQenFDij65dGDNdNsZS9nSH+JzdK+lnKy/Fm0nb4ajvXatu1j6pMYBP
9bmZTTAi1Comv0ZLvuKeliRY8lId2vaxGTC+QTHXIhmnNnOIIIRRcZRtPU6HEH78FluAE+OyC8pa
XRZTJd87FqZfyMcRjoVbveRERUPWXoiaE0MzP2QV8wUXDHDfXWBcp7lv8XLIa29U5DVE6Lt1Aml+
sEh/idd87/QT22VMVSjEIr+2wd4ryDQ5X1UMHBKlqwYySlCIKM6WwJ3Ox2YyRJHhSlx3JfcAjEdl
gFUfwreB5L5kXN5WDtzeBUmBdnvdAsEND1zBmkfR1NQADDDt22ye+UnHY8zhqY38/Ugtfzxx9oxv
ISUZZz9qJMG7kF91xTdU3gDCaLozMW02TekV5pkUaW1Lrqh6G7chzu1jaBs26HlsYfMX4eRwbIhH
gkJ0OS/uySC64vBRFl6+M/DXYBwEg3Hfu5baLiYFOTq71pun/lIYdy53S1xDrCI/FwnCHWrI6F44
nS7OuAmPlNXWNE2BZA9EWTzhb7frE7EGOjgWjPXuKCurnc6zClD7eUrUfDXtcJMF5XWwRKPeiNtY
2Z9tJ2uJGPLCvASEqECsPM+SKxNeolBVJ1Wqyn+v1szmLkNmDTfiQgkrguhgZJverLjuveuAyT+/
yfuas0fbqKD95JTNapIePxOy27kRAPfww02z9PPEDevhjSP7/o3VO3qzUDjxXb8SHEFmSTdb5J6P
MCAgpcwJNA8oI4WcOj/pTYGzLgikfedm7KmYAvIFKysMXwtZnqw5Z61p/DDFCwUIXL0TXiaMPAfw
JvldZjyMJBxoDAeHdcuB8HPKP35fj5B3iHHIj3Y9AbvHMY6vnnTKZl/qqZ1OJKl1HwOiV3HQpkiP
d6stSplgwxUX8eRwKWsYI3fhkkb3OaAtkpdyJv5uhnAyJJjnYedwX5P+oQbMj4KwjbMnDKfLh9FG
InyIOUggpCxGxxx7P2UuDLKoviBxxAUkrQV0G+c2f9/avf0etDrg8N5J43OukIIsec+RFynH6CLB
fQZ9eV4CyH9k6vRTAn0dW2orUnfGqjQTOOqGuX2xZlhgd8yQ+mtkNdXlwIXoaW6qPj/H8J7m7Tsp
ev0QBts6sjgC82WAnumCqg9E76xMu8cCH+6bDtMkvlM4/F7iaWdakWqUy5vQxGwGlLjrluEf0rGE
4FBSMJrD4W4d6jrlRKZCknO9YSyO7GT5eiVZ824bGcngwMGNCZW584x7pxLOC/n06KlRES53Q9Bl
FtiaDHwFyhwqxDeLxUymyIEVhrYk1Rwsv+EocAh0wjYBHVXp8RUM9Rh2kAhqn50uDjWg5zIznH4V
ixcHLAsdhqNiornLZcjMnPRaYP/x8yFX3BXD8A4SeaG8ox9WXJMQja3AlMfSfkcX0FIXcIML3G/w
j0ExiLiOEtH4zmeX0n5zQLI7NhdEFpXkCLkeu1/VIGM6+CoS1KFo73xuRnsFsoXCF9K96dQ07GDG
p/BWTIUop7aa9LLDutvvdB1Pxb6R0rvG8AzJcjd2fjtz3QsB7YG/86YnLfzpIeXmvNk3q/6WKcC7
0vDmtgURZz6vi5TXpuPTvltdxsYuMzkiDwf0P5BRXMnTZTit0m244PSB/ApZMorPGRsEJdQohWHL
m2re/shlkLjURY4vEhlV9TaSI3YqPMVT9sgl1ere2IXy+48lsRN8uhBI6nYv06C0QfCvgwRjM8UQ
9hH5QlE6kuCTuYcx7gzck7KzbIxHLNMJNPky3FU6Aqptd+nAhThXXERWcAK3kg9PQtHCsglmFfUe
DlSRy4O0ZPWBf7e8jWYl7pcSYTHWebM8anuO3uixArYhsCE/Uz5zSZ4wJvIuVg3ifkfRRXy1sLBm
eymn5o2wdfEgFl/duiKlVN1kYn0nSCp+z586v5TWsF5TOCJTNxqK7q4KCXbx5q0Qk1Hlm461z/a4
mwoxqG2IAZJv3IKsnjpvYRKYuIBNk4sRy+qIBJujjNduBDkBQGlXmdrPD7qGhJmO2tD0b+rsjB1V
6YSSAZELRZ+hYaIMedHwKmMC8WK4twJD3a7w7PZKSDIRCMwJ2rdjrIkcylKXPJC1K+/jshs/63EM
7qVMa38P0cDJgAaBwMJdCoYKxLeVQqUOIITPoFBgVVOOPCdUNZj4RjrsxjCy6uZoe1X7RPGvu7CG
bBjIrtbdZ0pqgbcLczM8c0KbCK2hQPqJBdawFXNfkkQkSgVrLE6HmzzqmhwS29xjNq1bCpaOSHHD
MZr0mWpSyE/aGcnz8TpguE7c2Z/CHqPajvCXQewGYAAbHGwhUgKxdfO4EuLcXBoizyIQ7ZSaSBhu
lbebtrDokwC1YxEYNIcvFC7xcy4e4WdXBEB23cYRK1nsrYnqe60cvzustoRLJIQgT2qMFFKayh/n
F/Ihy+fSc3p+bZ0vLHor2oGEJGwiB5lIYDNmy8lUMkWr9XmY4IHtSr8uJNnXTJjdUCwpzKJmzACo
qyV+2p6vD6NJQT/sKq9XNqIt6BPAAFJgw+wY/eTtNIZMwRrn9c4ZvlpTH2XHDdKkXu7ulWu8jlqd
AWeUt7V1PUXt4JwsToPFKRQrZ/OOfvG4B7Zjn5kmXUfKfnV8wHCTxse6tvS9Tv0xOy0Bh0W85bnP
JwYnlEpAgiE9+NLySvaDNrCtUAab5m3rOys42dT3YSoQZ8I9IhLuat87ru1Ej8Poi2IfEklEjgxh
hji2VHdnKUcg2Y708E70FdTOUyHibEs6swZWZFjuFuSnUHeFoQjudhW5yA0+GKCOTHlCPqZiDY4y
JtRiWEV8kw0NY6TIJ3OfhiPMthYwCDQKB/TgzuYYCUfZbWuyspESkDWXqprTQu9TR/HrUUzHbO6W
t3EGIfSykZaTo/vQTQVkIxyXHf747AMVoIXhsVQtR5M4rU7Ub2RIrZ2ax56+Taa+dyr/7wr+D2dT
K/z7O/jlh/WDzEf1ofnxFv7th75fw+MI/QbyxtimhUsZeJPQf7+G++FfRD8h+sNO4gJG3uwH/7yG
B8FfGxiXH6JFvSE7+Rv+eQ337b8C7Ce0zD34kH7s+/97PQgWKkoEAB9JmObav5mIfr6ENzkZcUrN
hEpnQ442w6Tyi9Ntx7POt9xLFdTBG5+owj91tn8WMvzzudsfj5Vvc5ZuYo4f9AUFYZUpZdn1uF1K
2Cz99Dj4a3fm6ir8g+vzZ13I90ehZ0f2h8FpIw///KiaptU6UXU80huLLipveisAjR3ddSW2zLVu
f/j2fyF1+bnj/M+nfVPqxx4xAq/lrNwBBZGAZjla0RxDNML4NMOW2pMrWRw7zcUyw/uRAJF6+P2D
f/GaYRjgfbARWQrAuj+/ZqEdryUGhm8yjmAejKH9lZYd8MtydQ7gFto/yAR+9TwOYyiGbbQ2qCl+
ft5QLWGeymk91tDINpKeVUJoGVauGUM8E+lVV9wkfv+OP6sGtg+XuhXFJxoBfLrOa/nLGKqwjLmQ
HmepylMJA44UFCc+/b2noN4KgDmgEWTiUpt6NWAswCMhLn99DOIqJAFGkT9UlmHy+6e8ngE8JcI2
IyLMR4g4t2XhxxmQ+2SsNKE2RxRKzUq5ASdJCV8WHIi/2t8rpP9W8/Krh23VO4cHIel4PSpV7nRe
Shbm0U47NtfcPGXuGh2pYrz8/q1ef0PbW7ErYcLDnY9C9dUo7LyyIdykNkdLRDeyC4ZTnwvzh6H3
y4cgrmPdwu/HsvXzR8eIxrM+KnNMPf+T50tzmXGr/sOy8auPDEEenxarItfDVw+hlVOFWcybII6d
T9263heuaK8IY/uTMXebKf8jXGOcbapohgDjABU2S+LPrxO6i6bDWlWX9gGd/R+mzKtf7gVwn0AK
oYjzN3Vz8OqXa/KZF4eO3DGP1pHsTkKRh3svLB111xJtQ6VGuRSvmjUlUmju2rl721ZWau5/Py62
x/zwjtufsbmOER/SxmEYvp5TZOWRNOHIo7K1XJ9jwn3jXV64Iz0IwFTdWUSm+Xszd3n494b+tyez
7G9Sae521MN+/nSDlbizYSVWPC1iuDBFExzBdBDryuB6/PsvydfJLo8gjqr29l38sKlt1RqvEbY8
9rkVPVkoTj6xpk3nc+rTaXXr6V728fQHQMOvPtltSsN299CNvs6PSEvqrdE8VMe2cEhdnCKl3s1C
dudNqAzAx8ydSHifW+/L33xZ1l80qxF9Bb5PDhE/v2zq2m0j7Q6Hr8jUgxVG/fnEBftlhPx90lRq
b0GA+O9+/9BXMx/JLLE8m1uEdoFjc2L5+aG+pm3eCGzF/UJFTqsYgJSH1Gf+w6x5Nfm/P4dT1rdw
FFa014tzkaItH636aE9Zeg3I1b/tKC/d5RmB3L9/pdffHxYWSlNI7LFHcMfY9MI/D5oKB1E2QSEk
3ul98QeDput9Mwf+OPXIcMLFwjbD94XKUrxakr3Jh6AG2eM0I4SKDvay0ibMJYAxXZH8AUp27raK
Sy0g/AFflBR+Yj3tWGCdBuZVBhquGi2OhMBIrKeoWwqxM0Dzn33cnxY49HGlpx2NVQe9jKTQPZxU
7olr20cvLQGIF5VsyYT2YmO+OCsFuv1EBCI5oJ6Kks5q6jMCKCNyHOleX0zrMAbXlbta8V2GGibp
/MKLTzUsuncRNcqCaEY3v2+kCJ/lGFgvqaHM55Qq+BQtQfQZok1zV1nlBM5yVNELuiouO5W9pcXQ
sQgo6a0dRcl8RHWSdD1/yT5U7XKmMFMG+zTz7epQRw7xI1QU3kwjQr/9GMRqPhaNbO4gfIElnJsZ
xt/ozdl5oMaAgqCjinFPDuKmPSi60tmRaBg9VvM4ufRDexMmgZPx8XNHMP5ZwwR16dRby0cvX9zn
vPK4li5kyFYwGGWxJH7m9hclSzsgSkcFKgHU13ZHq8mQxkBSap6zIh3rA07l6q6Pwk4lnCu9yyzo
dbarUEylZ6kKM6ptyD9UQloIFeXMosh+hnmMmEXOOe2wn3U0PqZAQ2+bgrvLXiy0c2ER2dKjSR+W
5gzJOBUoqpXiVHkr7XbN0e484mrv7nuKvfKoq7j7nNbBeoN3zAZ7swyeOrdkV113BciOWzlk+hb0
l6ZcTkqKuuJG3BhWfj0FO70MTXPmU6f+vBYhaHW0E9WLWVzvvUtxfOuNb2DZjDEY7dXc5CP6G4uA
jj7N6OOnpqrqa4myBjlRNOt+Sx6c22OYK+9+psRUHH0yjr6KuaQiVqVE05LxINVLGhVEwEZt1pXA
GW1z2VPJtU6eG3HWcwNTv3Doc7xT6xTleKRwZ41nVeb3msjCHMYhpQn+QuPp4TCPq2edKY7l034a
CWFHY9CDbN3qSodWhrTuhra3bCwZgWuSkuLIJ+RTDmq2HkhuYsCZXHahm0fHDtUTGq4JbSx/DuXE
wR5haqUpzIlEjz1l5yhcEVANfYdyJ9MdBQQThRpEryMbWhfe8l5kbufvXIIlx4OPYgwQc7qo7kRK
O6FplrE2nzs9lj1l0rE9ZGUHMs+rMtSWUV4ptQNyPGZ38KZSf79g1bzgkyBaXnJKvUzNIFpiECen
TwiUrp6QfUC1sqgONxfQXxhyKzC5gJzuUlkHPGGoFisvj5ZT2hewEHK9It2wJoEpM1djL8gCbbKU
OwRJEvXBH6MM6qQPFoXKqco+DsMMf67uq8A/FrTr4BFU8HVOtQkVDTO/neI90h0VH/x1Tu096Sko
OPIBsBhss0g/62aJ1iTw8umd069D8KSDLnpbFJlNoxTG/GdLqMDdrb6NtxVy5jruOtKPiefzipF8
efJKk3Jsw5e0Nqk6z2glQ2iJwuFdxfomKZ2N+nORwqvfL0EVkltcSEDhHf1YK4lIGwAMPHWpPsbV
ur7zOflfNegVlwPo/zw+dGQfozmmDugfgVW0KgEUUJ3AG1r5gZR0uJT8Uj8jCiyfvurZWE7iFIV8
k7pk1xyDsVq/dH3DP/PdKXgLdcOZwDs2DIFu9GCNR5HKP1BsxkoZFYS8OFVKDGuFys+9lKhjgH7W
EU3mxg8HBDpda8yJTMw5OM9SYc0HI8kgRJa5lc5CJ6VrtXZRV19g/urP6hjz68HiNk1AK9EjqPLc
kKR3/W2okSF4bP1VteebL9/du2Xqk7Nr2mbaV3mdugcSKtPb0B8rguBNDlQ74p8hyaT6BpYXTGBh
+VRDS6mCL5MdWtFVhmwvg9oPxpaGAmgJapxrNx/4LuBmF6ASc1TGsxcmYK3D4pAVlBR3YMsVEdu9
kMFp4fy7JVrogAQClngyMBfWo1q5DMXRWoBnQ4ZzIwO+q6ma5rnDNn4gepxxHkw4nkG9N9fWrIqP
tQ8FOU81wWSpfVNvCqKm0N3JQ7EKY4UTxiHM+nuvZfnZt5WdT3uOLt3LtyILEUCphUqLSy2frBzF
9chRgb+J1thltRTzlog5og+ken8B6gV9DscxFoYWwaL40FjuzQjN79DU9efGamZuwzRI+Mo/B9O4
PmhXfnXj6Jjb7plXxA9VP7VHudjPdI/22OKfoXyf+Z17H8CMTOx+hKpPUsG1F9GCyNfgyY+R3a4u
YrvaAoWcDwvuW1a6tmBqLexyZOlYzW7Q6sJXSJ/BE56wMREyi5rjapij4a2nVI5dub4NIpMdsFOk
tPQHGl9zMSVbgGsybHpoK2tGJBB8T1OTHa1uXc7Roec3eR2ROLmQZ3EYSeVd6bcMDbTlgDnfxG3/
hdJy9zmkJUSQFDDVx8Ge+4s6WmLiK7ndJdst5TSGjkUjWwSfxrWFzZzbjLVdn/Xuw0r/6t6vPc6x
hVgeC2eA0rp2FLxKXuQEw8k+OQJypd9n61t/dN4LmUbktafzjWEGEfy7OsVz1mU62jlNXN2QwJvB
4wR0AUhaKf9zH9YUSJx6Su1HPPu5X/KBhOJJ019NA+8c8Ox9OCnQsrN6Wq1gBLDpPqgYZIYcjXvf
kChLWki69Ofh7EX3EW2Yr9M8hvvMy5aDDb3ccwp7j7O22QFtbDfpllM4h4G++0fCtXWZjO6YooiT
SG6SlX78lmXQIL3jf6y9l2rgMLR0rloI4lT4ccue9dHIbGj1eBuTLY7nU9EN5/DzsUytVb9V9aI9
Mt7TAT3+1FYlBLJ++bK6o7lYgF+1QTQdWm2p65QKwH5u6+DdnNnF54qc6i/jHKs9YDQOFlPevjVO
6N+ZmHLINkUYbqUdarRsEzxiGGPuS2fP07nQvo3Uv3hvoG/eUeVvHkD0nnE8qg6O5VhfLVlPV7SS
6QhL5zmP++EdNL85Qd904fQ2ISpSZxPLFBDRN0gzz8texAD0x/6uV7pYd9ARG04ooj4DBPh1Ni1o
+yUlD9QgPZAqwmURleO+myyUhpN2l0cp/I6yupcd8DnpE4rMMiFUZPlS+kF8G3crQny7d3kwIpOw
0GfCXm9ia63KHcnE0QUxxEO8z9IwhKW80FeyWovIv86qpg86rao58YZWHziVblLMWh2XcBYHDaB8
X7jeUacBslO3QBih6+qwACMuACev8tzmMJcDoDPdBZmOTFmno3c/IQWYEZbu5ZQGA6YK2/3o+2mY
iNy8TadQPnQoqzlCdWK56G3t70RqZwej0+bFk5PzqNCVXcUIDej8mvC2nBrvsYnS4t4u3Xlkp4gR
7RcKVMR2ur0pVpqTu1YxqOpYyysiCRBCDN100aEhPw2er/fhSsKJAfaNp0Qx5RYQpmeWlV5KiLOH
eJ6XhHfOj2at/F0BGJXzigIXgP8mIRB+IdK4npoLOxvHGw6BAzRj1K5pFyAbS+sQnQasFmJfpiq4
pac1v/W70ZBuJ4uexPGwyk9p15uXAoAYbbl56aA4saEf1/9k7zyWI0eiLPsvs0cblMOBbSAQOqj1
BpbJJB1aK8fXz4lu68W02SxmP1arsqpkkgzA/Yl7z11tdc80F17t5OgSOHoGPYTlsObUGPz1NPMp
7ZLAAlxKEdjwHmm5GyaqQJK1ipu6arUJuBYeqZqRBJpHH4Ia8zETFOSHLB3Fd2nVU3pGbuA7R8fj
Or3GNScm6QbtNF+c0of1kC1jTcViVU7E+LftIzbR1B/QfKYorQ3rxU2Mal/6FLYbohGUCgm+ID/G
J8ey3K1pe1OSlwKCBAcbWQP8DIBXs+F+5NTvIl16lXmcSZU5tnhpeBT8LnnxhrYeH1vTbe6Jvvlp
GhMCsG6tyOkDEx2WMHaOUyMvRd79GlDj/LQ1a8R9W9jySVHVRXB4zfvZzT5H7K1bjC73qTG2hLIk
cCSIO5hDqRBjIz/2aDY7lumQo2cAwFhjEOGrkYILD0ewfK75SJ6F2TvVfpl1vlu4ZMkN71hVT2xX
2aLSv6IvN7ZTdTtoPQYeibLksUqsa7Vm78pQ7ilB+dMCmI7ALHenAj72VZqtukxGNaLdTfxq765Q
vsuiTA4qdhyGzB1ShtS7hcMUGK0eGsC+F1RqecTLYz90yPW9yGu81t11pgKgHnj8d7f37sTyn+rB
7gAGiTV9pkzkvqlSD3RUDURQ9o6MZ9oDsEL2dOZcZPdZabx3TV/vHamtb0wt+g0JQ0JXYtMdCQOt
eVk2+uxwPsktc6Bmx2/gjV0DyGywmT4B5Ww46h3umdJF2eew0lbFLduad6E6UhrKvdO1bgYeGKSK
lyWXLvO/7VUFR1qXq1tpUgpQTBBDeNOsHWRqvFe6GV5Ty5ju/Ng3H5ISXFh/Q5YX6/LXW9ryvrFE
ed+19fKPJ+uNSVvHmWmhopCNTC7THHgnbCF730ymJ7YjR4nePA11rfjdjmo2jxbpJmFa1Z+Jmm/3
prnsLXxT7DAsa4Veznhpg9fRPGfKDw6OGvEpcyiGFRTgd4qH9GUoRhxAncc0fZMYg2qijKz7eR+g
83/xSy9ARqondVeoOOeJpbL/4mbEBVINDeYIkzhhg6TzXqI0Lyx1v5hVfPQ7r/2Ym5aw+2wZqlej
IARkMyOeCUdsac/Ie6ZL73sx5gFZSi8iDH5hLy8QJWKMeLUqTcQAXA9kTwCpcJqO5ge4//i5qPF9
hXMx/dG99cqEyd2Rs7JudIxlB8UCliIA9jl6q7nZoSO/pBMyh5rUD2rLGsAQMBaf+8crzRdkefNP
OqXpQZXNey9GrHK+ERvEeDQTF2kuHf4QNcdPE3Qc7LdU2f7alUuzvJpdV/xL0LzumANXn0p27juW
IifdOoOTRm2X+H/lonHCdjjF1Ya0RAvHSic0G2gT9L2sSvM+djiTUQbWP16GzQ5dhnH1MOmUJ29S
xiNqfnqHyca6hMmupBqniLiLyyCe9szVKqAFsxavaWL0tBVUd18kdbnbDG/Hj923+RWUj36bxWQ+
IzmQm5GBERFiYghYeNdpQbaWXU9707CIGMJt6d93OquSTTM45zhxRiBZyYrsAqsb7rTRJ42lyVbC
7StjjFFxwKzfGPw6CMHsCfQBFt/bAQt1Pv2wBHh3zhyECjt0+469zdF74ckaveFt9BWl/lI33qnv
pffuJjmSw2RsvYkT2x+7qB9NweeplqraTkQKXdEhD2rHA1LMWygn5dX2cmQLjU1SSNjVY/pnxN6S
hmnT1Q+x9r2FrZBtmRRPlpVty1XraTtbq/md9hzq22BpPCKbZsYomyIdy5csgNKzgYJqj7dQqnnd
erM2kHMKoj0j2fr907wALA7BlAC9kw12sxCSifVr+GZJolw/4EIRvWxJ4EHagUwlL5CpVMuUEQZG
OWBuWxwIe0YKecNVkHlmVEjZ/MbsiedtPJUkNCvmTdeaZewl05o2OMuwzhCQoaeHwFlz8ol47B8M
8pwwUQdjMm3mtqOVoJZbhkuwqKU7VGygVxyrFV0h9jWYOzg3XqYip0WBd7s6YTfdogK0O64fDGym
AS1sP1wKPvFqW8dimXYyT6AKdZNQ9y0X+LqviRnq6GSWhModCTEmTMxrrD7GymK8JFGy+K6Ox9Dt
NY8Jr5bDqeJq8kBnnIl9ROJePFI9WuJSz2UXMIeS46PiqjIYxCw0eC5HLUoOKQviznJiCs5toWUW
yW5ArtMldfdSFD2WHm8xmFTJpQj+ThajW7SeKY0Ho7+JiTZZyWIb1F5zb2ZknYR1Q7LL0XOCGrML
dh2wV9CUELwHU/mVOmPLAbpM5UTm2ih+nUaRcRi4qkB1F2RGRF7xJDckzIwidBxTX5F5NdYGOl57
L1cJaSu3RvWXr+j91gn6xFsUiPoU9uD/9s4tj8ksq2XnGCVBY3heXb3XQZ7Q+OnecxGusBDc6NRu
m4i0BGa2mC5BwvQYXtIdYkHnQ6M6c8LGM0xx8FqypAg/NLxsCxODuUNujvoihtYabkMwphsxkrQp
YrI13SutFz80fLyW2zQwCK9riV9kXi3Kxd92VEW89hVy7/3YW0F7rEZ4Ukz8Cvcxyb3UOXqWR2qH
mpJqL8hrAdK6tA15M7WRywcpMqcLDYZbBdLimp1U0Ka8CYziPBNdk6e/pEzFKz9z8Jz6OqfEsjHE
hQsaue5UjRM/FnQLzcUpm9w9t2QjLcciH9wP0jro6gfa2I9poMqI1hgb7NZeRu/Zz2xcX61CWhHG
kzXoe1Vl+MOKwB7fiGYyiKkKhsr9qyGGOHe+Ecz6StXrtEjE0uZnsdANh806WQj6IYq4JFAwIg9t
+gmYSg6jL3fb9onZ7+O6tc/amhz+CtJhjmW2Lq7zS5Vq9D4G8gztfejFi7QwOOceqqJz0FvkDm58
zBtzHZlTH6fFZhKsEYdDmvNr9cDKonpSh7oWRcUBheZJh3NeJ/WDz2U8b2zG7nTTTU7LbptVSwIa
Sx0v0sGam0cffgYDJYfafluZTkMER2c60w5ZdVm+E9OL/pDgbtXuVd5OMhwDwki3rAx7K/SY6xE6
V+BFRPTYjlTcHNb85INlEleAsUOe4M2mVvifbglG4avM4nOZU75GcVuo5WNqWms92kPuZ0weaTW3
ySKZUNvGnCGmMtZpJOQmbjrij9zJ22OWdur3wc1m6o+U1prHn8S5Y4JqMcEbOSfr2XStsYjaxmrq
P9wjo3O287r+B/i2vankU/o0PRssXRgJI2BwekV7D1+sd/Y5+mMCCbvcUe/MDrr4Lh+Bku6XWhOP
XTlma2wFfY9B5AV7fMYE+MB+crdvjL3s/EpEqDud4DMrkKQe8pbAVCYrbkV2Kj9RcvLQwmFoZDwS
GpCb8SJyLaZbw8iG8mxovTqYb2JczBt567bu16TkffYVtGhmV8J9cURT3H7ZxfIzTMJ8atDZEUWV
6tG4xEW8vNsac+x5nkYz3cfWUoFIzhjc3ATs8mQIZ5FROk1yCvsp8LyHMa/VE3PflOM4WUid2aGW
JRIFCoIKeKZIvY8UklOi8VAZzh9xBXzt4grSgR5cZgr5HgqHoXEguwKRb+XpP6DF/BSvamN6jMxQ
COC1yOQv8ngc2RtmG4EJj4rrYrOMk0emCM+JeRq7uJWPrSex+cc90CTWXR7bcBNTAUNRp/IRciuH
YFeU2wv5ibySwy5eyqY6zLJdfim7U5c7Jh6DxxRnzfKVVopcLNVY5rJF11HVCHyXATdFm9POh2Yp
neKfreJCU+hoJ4huavGeAzaZSD/FTYxXD4TTMwLNW26oRRonNiQQDGHitE3yg76IaC2jdvrngBhO
d0MiHFFibk5cmyR38ZmkN6ve15U3LYA1FIYR4hmxJLVyGbKtVZsq26yCTJqjR1zgNq7soD331rq6
GxTKzkPpNu5z4bmQACzsBv8ChYjpvLI5I8Uma42HxsFQEaKR955dmuE/wk7q7Ip/X/06ZjVhdspV
YzzF6OqfDJhc/LGhD4JP7Tjx8sA4dX7Wgd16p8aHnHEOXNmoA7S7dryMRuLmOCLNOtgTnk7cxUYX
K6m1XZH5goS/tHjGujtZu54EVEy5dpe8ocVMv2imByTeWTz+Y0ZGB752xL7sF9CschdzWlZ3MWpv
WnmetCm8wVvKXVKtwg17nu77tY+7O+qwkla597tq35L5mu9TU3szpsiMGx6tkPhMHSIa6VxpZSMr
buk+fVpZ3kkyPb4pXcZzWXO5YvEvlD75XZdg8VVu8qzagJs5qEzqR2MAeppjdIOMTUxPF1VQa1/b
HmfGfrHXjiJlNI2baTohWUxa5RLlaNv+NWrpdagSk4gvCOgCsrbrxUZ15kzN7Tu6YrYiJqNa8mgQ
HO3EsJS/pgpM8kcI9Sl4LNfK2XW2OZVbzESldcw1lJ2dGBtC4T0rZ6W04X8vp0OzFnyrXqNIf7w4
VUbRnw2TXO5zw5wYLBHim+xkinH8uYLaMEddvA7sPwjeGcM6mLuVeL5KfZSVX4FuKFlSk8oorelc
A3wYWWJlAyYWW8AUbZnBF2Hai+wL+kYDdRpY1FdZjtQuZj4USTR07EsozxJcv7x0cTrfKcvT1MAB
TpbzkA/M2EARez9iNcnFqPn3bBub3Thc82Fc5MZZndaMgEGUJzJdGJ85prP8dcs1I5Czz9mh9bl5
LjMXB7ael/YTfbukgZ6YW1MWzskrENe5ugsS9tbsB3JCmCiYfIafBn4ai8mh3AZGvx4IYfFY5ce1
0CHJgoER4YiX6tLxg1BdO26f4YCZupahTNIkp3YRTrlfQXOBBdGWN+yXSSU2YdYWU//ZbOige+7E
eTMatfqy55INMLsPxuxMe5ijsOI0yBQbi/W1TqBZnILM9eeTG9OAHldfUh0qUp5JlRfG6ONbSJrs
dNt/I/rMGI+6hGnr02LKaT2YPRaHKBlI3o6EO2NFm6rUPMzFXP2YvY2aMUHOuVImJfiEg6ZZYq7e
rD7MQlEhY9pZLkT+sF7mdrhxOnxszOAEFpdRqqDI3tXsbnve1JYCPMaymEck+gVGyCFnfsSETq0c
INiVTiWr7r86UEuOPUjUDLTI96JoYgpTRimKfuuacjk2OxSsRLJ23L1PtjfDtClnKretodvK20MF
IqotDTjMuf0bZ34oJqycG5O0KOuTXa39gg9UPTlmbAQHj7wT6CAqKQxurFXU2yHLy+Gpo8JhbxaX
xg/pyJV7yPmWjkXV2m8UJbnYFlzrJAFnIn51axvGDL/rW0O65hwO2krdkQjb2NWRn2MiP4zL5Opt
AW+kPDKlJxB641uADA85z9u7ZPuOkBuHXxMh6phIATaLwduUBZS/Z4K2bFb8XmXPxMx4Yu126+yJ
4s88ePHwKOAPX+KUTuQyQi5U4eqgp9m0hp0uZwZI4qvKF2vY3orJ+Ng2JAJGLTXktLPdWnjPIuuC
+9EW0xwVpKI/+cRsjQxzioYU3qKxbuGlK2GOc+vNL7ll6nmfmIMQp86AC3MwUAcGhxEYDN1xY5Iz
QPW0TruRBlof5Y1Kc5+3acY3DUZ1vpuKUi/bIJ8NyrzYJI4vjceyiUZjwfYYaOGTYaAqecmKuJN7
Schz+9W0uWljOKqYSEQZmVz9B5KA/mtJJomZJOlZ2Gey9tpoHVt5zePM/Vatyl5WPr0FU6m2Dfci
PN7ZyOqlvNMFrk68R7pmouuPGWIZEZfjPsWD4hzxA0iPzb5gAhQBVJhrrj9T/oVdAYlgaG7JmWB1
7IoyLav/KMNFbVuh+CHprGjGbD9xk7YnuyC6OVxbZJH42xLX/IqJH7cuOJBGoZnYxY4M3Ua3/Ztc
bYbEFwTGC3meTVyqN5mUVCI4gdRCylPmT70bzhJo9say03I+J6uGcDAtRTnuRum1/bEhq2w6LTlt
XiRHkhsPuFnzCc9S7to/seCg3M6Jk98YKDCwjmQFz2Zo+3727RQzC9KmUwKp8oIR5TxTrP3LBTy4
bYoJArNe2wn5OK54G55xa87FhoBn8t5ZC+Q/ExIJh3UEfdgpv/1tQ2c4/1hwMoPp5nZuD6hUxmbP
MAtQgUeJ7sFkEfOpWzp7fJrJtvhk9ZcUke864NT7aSIITJuJ+9vnuWHc8UoVrz0u09dEePOXHFLx
MNB7UdZOY/MXMVNWbGZHdnM4C1E+Tg71AEm0LbmQQq5NspUN4wmizFmdbYh6X369jpzkPZ+x7I+Z
Eth1q4W9+DWjX+d/rAuYHWw23C/KMOYNtWDremHUSeGE3KZNMe2W5Yetye7eEC95k153vsMuKk2X
hFVE144m6bx2lkYWv3DvoqWR+bsaVVh3RR6ZdDS1DnnQELiZjTpLOtk7BNHkwLbl2HP+tfna7tDz
ZePeIFSqiBqm/h/t4thIlKyS1R4MX5WFngHygZpacgzrhDviYCqV088Kj4suTdoluKDa9qytyqvC
OlA0xx8MGnqqAvwka+QhKPznidJgXzp7Na1xF5uRk5d4IT1kXX/60mr1Q6I1hbNhVGZnh/EsWn0o
gtFez/i68yGSPsSdDeQPkuwyTejzRZNYiZjMlbN9XosYtPE0N/VZMWIvt6Y7uU+BAZQuxIdWnfn0
syA0EsW9ncfz8C+9ecFDPD2SIVBbreRApgGp5pJptRFWKeNBYtCpwsO1aEu+a6o5Rlgrn9M5cy3q
XtxsAFrakT9NONKUib1RscwMC3ts7r0BtE0IFc+G+EOepkVEG8niGxfGiAwNDMSYEU2/vcxJYLRb
0y+Sb1/24LRIQMjfZa+p8ruijweW1Gw1w6zL7KtKWkho/NJe0UYIElTdvPi1XNQyu6ElXpmkIIy7
FKFa30HBCex7JLjMofm2wEcNuE03KAJ60nSF4T1gle9pmat6/hoZR9ihT+X0NDRzAdFD+i10pdoh
1Uqwbi02Dg3Pw6Qq725gd/nGY4wuZs7mmkZQLcTTtqxmGSCUnfPiul0NPp79L95QtqG02F5dPTg3
CDY/lX8raYBMpZvWM6ePmO6/3hhBA6ybfUR/n0zjsKAPy3nAbOJzd6nnQhETtniUTu58toK8+g1x
tRQ/ATPW+3xdGjdSQMuYaMpjPo+Lfp8w//2ZPVf9SGag+Drrwb3Eozma+LcK+8lcZJHcV01rMDoc
ebm2GH3Ft+GWBG53/prScqrS+xbQwUjcJaUUHzxZ2PaBpD/v1y8zODGGU/a7AoUUIihgf5Rh2k6v
3gJ0Jew5GgIaSMOKT2NKmM+X1zsdw/Q4q0q2ojk0HSKU2ZwTgd3PG6sdNMvj1TDlPQF6XOOq53vc
xIJAYgQmaAguLE7kusW7Z0zbJq863lV3ImZcJY24+rlwTRQqkvIOVTFFRrcOsB15hYl5p1nst6hk
hmaHrss3QD/gtoeglTKeKZU7+biPtXnIaL+nsCmZbF3xU9Z4Cqo0IMxU2heCiIIZmmZiP5Cla/6S
DjhAwiEfmU9K9fVVuO7KSbAu668o8/zVQMQ8bTKm+v+4zkbUFAYWhs3gzhjVB7FaoJqsIeteRgwH
NWRAoZx/nVtk7WW9TaB/0xQM1Hfrt2kelWWSE9brAqcJC0IR/7IeveWVY1tfjjVRufiaiwnxVRIs
+nqb0WAzHOfs2iJ+ypCZmnX6ao9eQnXQJ2LdS5iO9jfqgmmMUuZz6ztfUXu7ylxoc0jHZurJYoRo
+hUT3hzWtV+iVxmHclelgNe2RlEMugRr02v3wM/BLHASDdHVZSAXJv99zEi/FIpWY2OnXevYBP/y
z6Z340xFRndzKTPfY//G1iYZQ2Eyu0emEHvvUOlLULB+mq+XPl9Xho0TPByZofPZCFFhlq1KYhqP
tkB99QzScDjDJJLg9v3KZWTcjCiqzNHI1IG1nyB6Uno6P6w8Z/ldkC5GscXIhXCVCEjmHUQVTvFG
C2UWFP1VYuxahzqUTg17dBLOmvk0mXoOo7QYtAgF31dbyHU9TAGckbfJbGr7ngoHHxaYbKv8Jt5S
1Keys0R3NYCYJOlVE87BBtTKIR3FdGa1v26FmhR0lLxo7MinZ/cvJbwNdUCoVxPFqHxoNewRdA2m
JDaG+mrBwlg6SiUfM03jmVimMaDffPAOhR+GW5lUiksSCCLn3o49XeaG0zDrVFBFGFWNyMLjI/sm
ljYbTo2z9j2sJ0yNxHBiwvymFpm6XbeI7BNACT6DsVnZIyw8IC/lhFQEu+momdgbS/fHXCtVPBDZ
EMhoRqxTngMjSQGB1jNeZCJEFvWo67mbP9KUnLGrrux6PKD3K9KomtcYpelCoo29x+ApPjKlnN+e
p5i0cof8MxKN7eK2lJxuvHQfWSRucO5DGIExFKWnhlcxCwly8eftQnypuIBYy955fJduH7Nk+Sk8
rO9nqx8mtJm6rxj9km8QHAm17NBBiMwjvsRFUhNmswtdXrt0mX/KRfnudnUwx4QJAujE5BK5QTGM
suH+SKEuqDvXkTER1VM8vCNkQ/jmZDnrcJIZUnWIbXiGm8rg0+XuyMrxrxhLcABWuTYeWorEq26D
jmo6VWy9feIg2Df1h9VuhEEFPKWVfESVgnfeXV3nO2buSy5mBsKd+Q6e1w2jDJVGcVL1qGDNCgQX
I29UXQAtTTReO1dO8iNJHSQKWYkYYNfm3eIyiPaa6SSKoNI7T9Wy3g2MSsqTstiLHGKXH2fblDnA
Ld/Is3lrLboPGNCNGQZmteigjwJBfvFeDhgGzsgKGxOyJhQQfHi6QiBkj6wuB4Wdfk/01Ox8GhaG
74j+R3cHW5dmckacXRHrpltS3N0+XRUZAsJfI9SOJbWRZuKJT55G/X4Ea+SEBcMhE6HX0PVXwn3Q
RfJRm9l5secBUggSWY4ZfJ7zM29Dbr2AWLstKAujMyk2VuMR7lfjXSwjNt37qVtbfKg+l9mxhcZv
4cKWqwFGyMcJJc5oNibem6Qqneoj9jrVnmu6UwY4pKHmAPZindLJOcyAarsxyve+X5nTo39X/R8j
Y0v4kDdx3b91NQLRS2BnGvNi0CyEy1g1OQ3/0g4eo9pkCQNxi3qMvO47e3YX9n1zVVWP/Vxb4/uo
HGlX2D9cA13OGsthjSw3z/tPj7EiRR5Le98hpd0usgrj+jrz9M+WJT9I2E4gjHIixf3WtuNmfOH5
NyfC7M0iGMhcBzhT3rm4F4r9pAsEQUYyaoVoiPHjtA1So+uOWU7I8kkXEjWHbogkRhLZef6/OvXr
9F1ahWkcyTkxpsd16DTylTbOE+t+hQwyoxDp1/GzHnLLvjaE+Pjkw6eyXW9ycVTy1LCKHTAAxnXQ
51rdgobPLvyjyr6foNfA2phdCGuwVtiR7Bu3NIo7pmxdfWFlKdJ3TyKjOad10uv7uSdNbQv/toaf
xk92KXHug1Xo++AItZY9j8eQFBFikBGdkAKVOtAAszhMqeJQgnSIFXE1oBbcAJdzv4uhQTc45XTG
m4DZ7zkYSU1hN8J/OI8mDZYhD5SGSqJgEkgD4j3AEuUu+5gQhbF5DrKU0dMxG7NKVAcWIXbZ/YEO
VfNG5gWqRX32calDGxBTB9bJNEebWZIoCzm8TcxasKtPZZ41+hv4H93fjqPNM4eTu0xAmHbzMjAm
4wITrto6FtHyxW4q7MRC9pASBx5NpfYQgjYNrD+iw1qBHqDvfdVyetrsA7mNVecZqHCTUkMCWNaE
PWQyTCpIo9l0eu8J2BDozw0rTt/pjwjExPJQOLbJVTHxvUHxBdc+HzoWK+tWgcliLgq2u9vMMwSY
oXaytzYfWQOnpjIfZ2ctf1NcMeCZs1n8cK1NLiVp67+D7oy/ghu/ZtMgK36BDhLsF9Nau0NpG/mX
1bXiHSp88AFTJZkwxJR9Vu+6hNJgMw1iKYhV1hYulpQQ47Viu/1f7tL/78f/X7dclf+7HT9cf76T
/0HE4w/8lxXf8v/DJwfGDdioI9zDOfrfVnxCFoDO3txepisDCPEYvv7bim/9hykE+DoJR1xg1cfx
/d9WfP8/hLB8U7omzzLQ6P8nIh6AsP9hO+M78tjVCr4Qf4/gy/6fXjCtch+KT1CFaVf7zzWq435Z
mUoGzmtWGf2RSMKWJQySjC6NGUKN8o9TNv4DcmwZER2U0QT9Nd38MW0R2kCnyRu3v+DqdFAzuFfA
ZdWdcIMziusqJBUtY4oo7+StVMAHciQ7JXQnB4Fav5yLrj80iSU2K6nngmlKUF+Bo1yhwnIL1FcW
8F/cfN/1HB/cofvtjeAqe+fE2OEpsRn4uVFSvCXBT72cp+BtWM2DiE9qPlVZerH817x17kATAccF
5GtWTFj0PrjpfR3xHTR/+e7I0LyaHiPfmJFEmZYPQ7BsTZgqqMg3aQt5tjqiQo38cefE6twLkDKu
Ro/9vBZXSvcNKWXAT43vLDdfV29F5Lje+UFDd18ejOBlZhYBG/E+6z7XSoSEeG4Yvm1W9EoqOaml
vmp2e166l95fl7Dc8Q2N1Z7f5Yw6JEgJpLyzB1Syazj4/8km54gwXqqecpbxE2OOB23EW9bsL536
AwYfShoyk+e4Thg4ZFgRlp1GWV158QMb5Ejgp/I785q4zeHmBdnARRdXtLx7Q3Tf8aJO+M0SJnwo
MZf5Is35PmGBuujkgP7rb97tlvxP3aDNy82SwSMcGSPlKt2nqnmkejkEWCoc4x4M+O3SLslMds3s
kVXDNlFOmDsnZ3ro7DcQUhvmkWHDqHw4ZegVq2na6RHwLFVockzG+jJxR4Y5RF+BmxjJQCith5hF
dCKdbdF1D8qbnhmY0BYJ1PcOoqkm498MXX4uNYpIuppHVftnhwpyI1NIRf66I7w8CBfTBZNgPiFl
o7rJ8w+H+w47FoHCq/VrmT+uNcgtkq+rzt7YVuwVrd5NCtxN7w3QyuPQEAl265wyeoNW2689zqIp
9tBJZGGpWcOvx1s9Adb9nNJNhKDw7j19dbzxN5PLXR8U26oD2jagcwLWK/LPssEnN87b3i/BC/Zw
0s86ee7aedvaA2PhP2iLXztW13DHNsVYbhGdPwCGgrXtX/oBM45jEZWUEsj5L7Eoc63inXbkOU6R
ZWKFonRgcTbc4T+oV71xU/HYgwwm2e9YuNBlnfmqa/M7KMRngjY06z6C9dAbzRYwGKu17ujWb7ID
oVlt0Q3c0ws9jw7OziUAC2TyGHrTwc/jR/RZv4kCiMTUAvo5dRdP+bhl1nw3rtPwR9rdd9DVp+Q/
P4xhVyVmR9/AbowJC3ik9uTr7BNb5DvwMBxcgr4nMH9g50xQZtClF3AWgziNErZqtlFEIz6TTJUP
yOwic/Efl9Fod/gEMXblZrWz5gWCpPoMRM593Oby3tDwDI3VPyaYhkKNsGarfQPMZVLcLzKot9bU
vWreo27hbDCLgznjlqk+1yZifPwB9fLQxqT/ts5zOnxbsV43MJCgOLJMbZK/lt/e4UPb2EgV0Oph
W0WjdaPgGhxBDKvvi1EsT5yj9BBSX/BTMyOxvH+z6Ud+jYwIgrZdyPa5TgyEvqaLaDtw961+HZHw
ra49PbRKfsRW2W6m2n3Opb2Ra5pG7tBTiRbs/My4fyZ9BGSlth9R0963Tb5fzRHP1+KffBxLtDjN
emDZUUa1ZXi7NeHVlMxEojlPv3K7P9cAlrDm3ftTDZY9v/i1q19Eab4D5XjIs+ycSXFnVYjg3fNo
KNQ1U/ozJMYTJGwk9IH308W0oEueAYnSWXIItO1GuDizU+eW6BaomxCSGZ/OEODq8hJ2YjeuJUEC
I0v3Lmt3XuthCeFtouK9EM3X3aGmxyY0KbxzbnGRIm7xn0I24EythruhddMrbhGcEMEY+UxuEGvA
eLNxLCFVdV4RAZTHLDa9I6tq79noxLiVHfw3YZhX2MnxxzAyM/WY0711DDx3QifNIw9IRvKFSi/o
gMFAuIHYqt6tDx7Ak7DymzYqlMGIjwN222oPZcYCGBH5z1V2wQ4zIB8emjJjTPYKgyXH2rcw0aNb
WacBoZn5syLqJ+rGzkeS0tTEVQDosut/zaCeLcM4OK1R77T91Ke1c4mR2m9t7A1Rx4n10El6XrwL
XnWH0wFMHtXq3wT53gZ5mraOJPypDfUIgnxhV3dyZrTCrqy9J7Z2jLT3AhytOS6Z5HxkmxouKCxu
15+yv1wiOLaQE7fB7JSnvLkNX5HGuWmzKd2WmdCS58dBVrjPxrWkbc0/qffNnZjRyssgeS+Yk2nT
ucAXHI9oSJ7TXFdXF2D692Cipm5oAU5xTlPDKNkP22xpMK6RsuHimeE3U1j7ua29Hb93ygLP/ltm
GbBttvK7FffiDrz7g3AxDwpmX2y1jAGlC/6Vsr19NWe8aQy7/03Zme1IjpxZ+lUauqdAGneg1cA4
Sd+32CPjhoiV+07j9vTzeUnAVJUEafoyKzMr0umk0ew/53ynuMCxf9e1fNqYNWmjLo63ReM8jrq4
mKoDhLUyGzJvbBTsZwHpeIO7Be9JOi0EZeYPwfSOVWJKDo45YsTunJkNuC02HV+1pzSneWLGy2Zp
+SE2raHPc7jOyW0uZfk1WNEdSWgV4lzBaiDyExHXJz3pdl00n+JCu1sUECl6ue1N+SjawtcM3ijh
8jnZ2VvVsEtT6DPmsidJvjEJqVuOhDK3Do3jNFlYbW57JpCUnbkBzO7FDCPob/KrIiTIG++XgsNA
1coNmWReVM2pMrM9NscLPDaSi5emM7dlSZ9wXW9C3QoQDxPq9GijN7RAISu5MrT6zLVnB/GgGKkL
vLEkcR92w2EZFnIgbsz9T9ZNu+SKIr2uGAnjFNSDexnuVdVbVIPAr6o5myzC4wwZd/KJwSs6nHmj
TIK+WSj7XkYXCuTS1WhS3WBuI9suad2rktQzW83dI6rbBzbJ1kemsIHEnVIdhtbK6Mns1Q0wxvgO
MgdvxligrnZDofjKEqobrIbuWhQGb2eORLiJBfrDwoupdLEFDbGh3Guxm27kuJhbGWfacWir9G1O
lua+qogtx8rCLolRTPiAbYABOikdIjxqqhte2UzDBSJohsJtMiDPp+YFrs+CmgNlH/U/IWIMgAft
q54fUxgpp9Y15b6DafBTEF/AQjL2d66qvJtjiS8/Z+54dnq7WU3gaE1CJ6pyTplur6VTJo+qJMmA
hwBbXKzaFDaxSUmHCI+AZtfbyW2aADB76y2h6Fn5Yh1r9mR6ozYW+zYRvD3sRp/XrB+6vtVrfTtB
n9kPbvIqIP0aa61XzRctFwkTZS32O2ZbV/cGjuD93+mSNdqOVwTcwydrkO4OfYn6nuhW496GbFPm
cvS0AmYtzRYzNnlXf9GZsL0WepfvdX3EdVYUC1vFerbfF1q5VoBvEc8Mu5MbVGZ5mkolfW3d3NlN
monzHRsKDvwyr4evJa+N7TQoBmJd/2aio7EgEiu0FWmcROXcJ665MaeKlsIo8RnHrJtW+Dic9k1E
+B1zSLHhSjKLJDoQltXZaadnqD7+OI9nMVUMxuNhmg5s3zsfVO/CJAZ3lMzCN90Y1zlsHdJc5TFR
mVzFvAFnJ9+psnoEG/BEKQDj8JqXErkJo3rkvbrXOyfAqdb7U8tJHPntlyI1RmqKtp4Suw4atVrg
IXdXIXNGRMzJbBPwhMt6iWc8hE5RnWotZsLwzj1I2jUb6wAE+XNFqrQuwkuH24INoNrtqiqO9+mt
RjcTQ7Hqmex7CDcvy6iKQA6Ci2+3JKYdymQs1CsTV7WFYkwW1qgfhWhoSoHm/7hg8CdJZt84g5z8
jFQT6yrVWr9O26clX1zAmKAGS9jQ6HRMFm3Xl4kdrcMwry6I7PMKL26Gq5PmZtUO64Degn1kG2tR
Ax3V3qoEbzgQCaY7DKGZDPYTmbXOM0papcBAwCAVZE6UaTPNGVZfrh6hjrVZAQ9t8GNHpbIxii46
u9rwJbFyrRx22H6cq+0an4uJfU6lW6bqE3RAiw/MGWDMDuoiB38aqgilI8NiwT6U9wQT+bKP9vRu
njFHyj3tPdc6HumtsE1nk6PrrZIu3tRK65vIMuBXb10MYdlNAWN4UrB5a5dr3g54PwaT/ZWgR8RM
dP1FbVkSutiCaYkiZ0EpU81z3pcWwk/eXGKd7j5NyyG9hpFz4CjHQ6AxF1+LKKd7Ws2NrQNIYK8k
efk0KYobGDSMX3PmmSBIdftFz+W8sYjWbHpQW1h2l8l9aZxouVqDNTyl1pw/2KYUW5XimTUG1D7x
nNw1X4TZ56d4aNJTXiruQ5krsddUOba5ztHA16djs9PUpHgZ67l9jJhbvaM09h8D+4t9v0hlr1qx
1q0lNvonFx/MRWZluifYlr8xqpwoJMc4vDHAqc/kLgr37I5W/wr4IHzI2jS612TCiwizN/tcAcX0
Ueqz/rZYJFt8x7JhwUyiCX2dqfBWphm+L1Hajyalt2ssftM5M5lukoXmCGZzY1p2oT2EAu9ylbTK
qcRntCtauzmHGRAMVBY4Ml6a673q90tjHVn0l8OCnDFy57TlS5/xntSQxVEZWuOBprr4dXJtkK0Q
U7oX6RIWvZE9cGAZ+bRro9QInCKrAsVMAbMryW6KEnzkbt+K+0lTgO+WbGp9Uc4Zl2bgxex0aKRO
Ej/naBQBLNbo6ooh/gG1jYMU1mlGQ3y1kL8P7Tjc4JodPBEKbU0FIydDW6nnAy24vBPczNnjRgkJ
BJW4OTudPC6QVu7axJ122q37uFtWuqp1fjYxlDB667FQWiwrRrcaCRp6KMarVBoPGIE5wmT0CYZg
1LVJKTy2mDGFMov2RVuehbk/9Bvo7t4wpcX3LJMeE1W6S8JiCEoO6IE0KZELFSfI3OwVzDv0Tzte
g1sOUp01284SIqgdc2cK98w6+1VWxO4VKDR4es8UMKBC4Ld+dIw2X6m3Eq6hBPlQ4DrzaurxDrhM
UTp+FmYlBuPkQaovMg53Lv73ERf8SuDWWbVi2TsqJd19ru+nkrE0nHP+Xj4SMmf0m9nYXTiA6XXh
cxq9nR/vHDuj/3kZh62FodqfhztreYJkgwmYaQPzJPxWfiXjR2jNDAf0qvLZoe5UG4dhC0xEAivi
wKfVJ1F/9+KCpxL3zy0dlRZnph42KqZlevGE9R5j/C62qcOyHN91D0mz1kWT8wyhXHZq9J1q5RoP
+3c9YTQqodMiNraB3eDGcTHLbzUC9Stqd/CwpjjaUmfHpfxSQCWucNcrQdT16yya3i1hXVnkWONp
tOfTfsF7CdT6lRA9uWbGJWk4jF5ZcRK4eVa9KR0cFgQgFTQw8M/XJMulojz3EQHFouFM6jLQJ2Z5
UDNLgzQWb7rQcoPWiSZ/yWDEZoysV2bId9dGa6RZPV9HKbKopV1okfuEyDv6lL2rwICymcLx0MGo
Xhmg0ZjDtHRfBW2FhywmPcXGodaDoirwa/EIeYWoursIyjVLvsPSUhD36x5RhjFpUDSB+eMZ6cl3
a+fdMNzBo5oq2WhqdhoyWgmYSvQYN0S2nLQWNEtReHRCnCJcf54s+gzKIpP/OuzMoNNrxi3u/BHm
6lFSu3BmzSYGX3YHA1/mSmsrqBfIVCsmvR7k8KPKHIi0gpG+R9QcsiFqoIZX04829uZ6uR081TZP
g8gRZ8T7PYq+zzDjnVyvejQi60iGC3ETeuhFlpZ7mkYdq3OH43BEexaoHxW2fiwhgreSSaEdYevc
dk8W9wHGjQc839UzRkc7gNoDQ0DpyfjV+YgqiiJBlYaz6vPJPCpMnB50nWsTNSPU6q4/t9mysZLo
jogVj/kgnmfO2gHG4TNyDdcLu7TKSKbDl2qU6wILYVlFT1ml5xu3lNbBEiDV+zKGXFOtnZC7FIvC
lSI987FgvJg4urKOioU4XR7bmwr71hrbPvhMCk5X7OOdOyXOPvHjXcVi7PmXPPNOPCkdTnjbeXfz
krnWTB8KlpAhCKNkZxJ5gH6XEF8pAUko1bUJXcaLcMBXDpVtIszx9JV9E8yGc3DZ8TTlRJAq7wEb
IdYMjIKOUI4Yogo19UdSedcB99aFrcFJ67sDNDMdZ5ih+86Y3mWUOey7MPrWoJYFg7V8WmZC64UW
OQ9TvvDYZ9Wdorcsku0EHBnB7c7KaKuI8wrYAy2RzhozhtjXZm0eUQ6jS4UZdktcLFkno2QmM5eV
1xi6x4vrmlthTQTTetZlthlnOBUC3e7Ki2cDtMfdaphILr2J07FkDSZAdtGs4sExCSMO+hcw9d/e
Snwj8Dp8blF8L2xt/DJtnrCSZ9vIYEWd+zXk31WRgsGWzbNu0d3HJDqakI9jKjHCyrfF3YD/MVff
FeZwD05lYjeynGavtUu74uRlPMwYjTdOvwyPJaVcaMGTpMhPJ/BHFyF+fPVkIpFCgHV+SadhY5i0
zw0jMcbsLLyyvB2ZRlTz3KVisJljPulUH0FhZb4b3vzmIs4OMa6PUr0MELH2qYJdqqVwha7eQAwU
0bVNgFHeQAvngUgtncCbMudsVBjKymaXueFO1ZTTiLw+EOmuHYoQkyc2vcIbWrFtWiUNTLMP0oUD
MWPXF5U2hlOM1WdlFLbpdQ1aN9Vpm5Y1l/pjyhAMp/EEp3292LY9QxGsCVH3mjUkdsymMg9lBe47
JKa/LQ03ZmLAtqvqu+7E69JcOcPMezCtf2I8fABcmgC6WYxQsqRrS0jsafT1mHs1Q5kgO6Kuicp+
IpsesqY8TvDUdpnMXluE5wMgjRZ367ijHaPeUm5COjlcbrj8OvfRLGjMIJP47eDd3oxCHvPbZVcK
nhK9a/ZDkveBNs/BIHSuZfvhaiGWLNCbNyzLeBwdbvIktPfINO26cIzBxxyKLV7rPiW2i0ccbd9x
afoDcAPJBHmMS2VNpwFvJNqnPVyivCRvDml/wriJWdl8Rx6GgucO+mPtjI/cBldZWIlf69E3ux9x
pGdyr+MlP0ymcoiGtPAQQnlPU09DDg3o0jCF9FNkKtZIWpqkMu6imnYxgdcKFr5+ovvtKmztYkXR
iyJnRg5GsTGXKN00qdhj/rj59NkLwFg4ipSMQmGNniLckmM7szImnQS0ELyN3MQ6lu6zjgilnp5i
ubcxemaPZXYiyXDhmErum2TPbFu8+618bRN6KXHElAjdmLEqgY2sWjEzXDt1ezLU+DIY2p2EfwdM
Pwt6HBZsbtyLbiOqL+NEoVv+rTgrOgLoflQrxasmyj+hWGx1tb+SnXow+wLcnxwvyLv7liJJzxDz
WWKsrRv1i/ZYVvokob0p6TG88gcuNoCD1c24RF7S4DnT8fzbb2qr/rDV3hKSL31sKWsKVB7cJj3C
Mrn0JJhKkIdHBxb9KqmwwlMlM1IhEh3amRNcbS+k9E2CR3XFi/uMy+DuhkhgVHhrH94r+rwtySr6
i9ttrMndjxQ2+Fx+PFxjueqa+W5w1EvNO29Unxp4wyD1QNKNmyLrHBzsUVC03QNf64qNEny9gU1S
F7rXmbaHFSx/f9B44oo2uxjVcpAzbCC+zShiIFZCjVvZYfwl4uikwWjEuyoYAOfgv0z3BcwutS9o
kAQcKMW5Wrf5vKa8SJP2I3VOL0OVLr6DhW0l02q5JBqPFNHLEFyNbe6Yqby6TXVXDXyWaXLJ+iJG
RRvslwA/JoXqK/cXQe8V0C9/pP5D6eUXdMqV3ah+a65z60wl3hqe5dq1BWABaCRNDPxgCjDpQ374
RdoeCpj1McbhW8S7zaLjYCkD6NePc3uySuVEP+8ePdhzVGUrB/tCRdGhCp2GV3GasgVMvEIlk9Ay
a3uwKh580iCOHzc03XT0NN0sGw8uwu5j003mQ23PKX7USHukSAOjFVZKcrEMrKoDh+U9/cwUMLgh
8EPJ+W42yNjr3MXwzIn5pwZGmYZ2aW1RdtT+RdtGc77dkqVRQ7zF7LyQuq0or6DZCdtq03pWVmie
MGZAv9h8y9shqJZlvmsKotiDvGQJXlciHbRUEFPn7KPcZbLdK3l016Yk5R3jEit5tm/jYqNkBPAM
tz8I4cR711DG9eREL1kdX6hb2WlRS4FnTvKT8Z1Nu1AHCaCDZ1RAWiyYIdIv1PyoKiPV2ebcmS78
AGV0H2xWQD+poIZ1ZW5sFN2oD4qAl2PkfjUs94Ugm8pJ5Y4ARHoX9zECmqvwmeqEzZRwlWMdg2vM
+stCJiymr1pJlk0/f/Zhc1HN+7IifkNUHucK57gWRTiv1qITG2Mu7x2iewJ7rJt9dX28Zlu/7Z2M
lYWla5ek6ZrE94a89Tph3EY+GZXbWrupzi6jXZU1rkbzSD+iZ1eHvqz92HiE6nbRWc7xgZ8Tofi3
8Iatj/XtWzN+uXrZBZI8htfLTDwrADspuoo4y4xjGNoe3GLo+K7ATv2IY4So1zOG33VoZucYIGCE
42nw8+lIec/GiD5djuFyNr2G3YBya7ghTWDmPwLW6NBOfCriplnyChh4rfd4KdeqXr/Sc/YeYgBT
x5u3QPeJynsL/b51VtB5e8xpUFWTd6KIGIy/55RlmNrR1OoColEIK9oqt34VRc5yAUqVDT1komRv
m3z7NjE7jE/hY93gkKWMeOEUB8DSkrlKMI2j9gqzrXqf5nb00EZdcy0LBoL10gy7rlXcDVYO4Qm9
TT5UNzQ2peSOViTrkNd2oxag1FNR0zBaQH+8sTqgTxk3LwEfdY7nU13LDmxeOW6ILcMmKErjuUwE
h7epY6lPBfNEtwXnM8X1xUhL7Zdp8wSb9dwzuM2jn86wo52asUSnhlq9SK0nsD5i1Aza1KnvCaWT
hIfdk5MDBvqYFjxrhkOWzsYMmIrumrEdeJzY1NOqTeRQ6xDyzNfGDbd2UT2kLTjdHqoLo9RfIeCp
ulJRvXIWURyJd51qwMhunxHMCfTONH+GWJpXBccEaEce+OIbOLMK98J1GuqK8k+RWlfEumcxGDs6
dX9GABh9V8ernipx4oec1a373nH2bshct57MC57nCE1Sv6gJTwsx3SioUb7q8JVVPvEzysWSWvcx
meCSRga0Qxg7jcrTMmLkRcUwRDWuFL2/IzRpwR8sru3YbxdXP8MeujSm/aYI8x6X7x6QynHJ201K
mpkZAVBQRS7KNsrSK0Qcm31h9DCp6b7Q+1eDt+tqbslk9XSIbeucKuWJCkKXJC15lyuGTN9RmEpX
Okm0Cb1RItNo2SkMYbYlNs7V7KfVpOKpbO49Tqk4SRjx6tlE9lDaPxDx8ZWMvNoiymJsaE30YwCV
mtic4kcHIxTjlZV3Tk/YMlzCDf1Ib9Il7gWW9FuG8QfZf7bXFjWSE45HvVS2YWQSII+nLaXPG91o
1jYpRtdC9gnNCkU7OqSh+8zG8KxrSsoOIblOKvDKeD4boAtmqCWrhExRqvM6rXSHpw/Ol2Xf1mQN
IESIv30ks1R2TEiqhg9KE+5rvdgbJx72mjHdBMWQPLzrq1Wdb270fSp53ua6uKRhx7vfiR/U2AKs
CejCGsJ7qS+emos3Ypg7o5eXniL6iFlFGNc/wlCoyhXuY1Lhneiada/YQasKPK2y2VAlrm/tGUNu
X0w6ZBTherFh8LrOjfPETrEv9OtQdDsrLUibdNG7FiPOqJbypklS60On/aQahuwy/U31ZojsyGs8
aZfQnc5CjS7KGPpW178KpbuUeLsVe7633Q/qb5JcPSMXEsPus8C0CMURIPXzkXwiZ59MHbZ5mnyb
yKFatWoAKRFyjTzyFEACTzkCtQH4winELmW4Nmn5/SwfHHsHwGTrlMXdVDyITPH73rpZAUwClKrZ
ehxSObaF2Q4i2aGZ7SyIR2GuppgEQ1omB+j64B+08ELFGichjanVsgCuge+mMVFmc6v23bSuG3uT
2m7rNRkndzePPTW9MXMK60tZiiPWjwdTJuBUtWJVyUFf4Qq96zuSRUo6r+OJufnAO82j2Og1r+d9
bhtfUdvvLVe7R1rzQYmemHHsOa7O6GHompwvwZDCy4qGAgAYdaXkpTDHmhvpUua4pK1GDakUm1IT
DNiVgSC4jQLJNiynuHw4Skf9MlJwIIb+1NTFR2gXh5nCPZk3X2D6Nip93j7VctQmyvazd9I7xaQn
lHfrvUMIKR6sXULpvSWiowtGCMS1N8kURe9HVfohMOzvLnOeAMSdO22+TbwKcW7z5tj3/QVUsOoV
LcGZgQomF1poJJfqUMWMIKsJi0ud5q9scndq077nMn4du1BHh7AP06g9z0NDKVyhrQQDPMbfyqPK
o60xgNosoCpvDlOQJT8w+RxPOtY742OYPIlBsiRurryL98KZr45D25dibG6uDDvXCL0Xo2/QosVH
zGBG8o2aszgSELowsrO9OAN+5o71USlwLlH8Bb1Im38SiW7VslPtRwf2rYoym3e1D5vu2Ha17ZdM
zFadoGUsId7jEXRldjErO6cZQD/ikOFWnvZJVFTeYDC5xZuirWvLvdCaoh6xMcce16h46qwcP7vy
sdADUOvxo1TsjZYQTrAH4CZ65sSHJJ65fDWqGN3QFfejdigRHmCEU0/bt9TnhTyrvB6UTY23Z9Na
g+GFIvkxU/dhNiTD6VuyLSw2bjS89URjAdCUNRLM3HKhaZj0SWO8le10NDgnxGtIyOEK7GLlWSbt
O4mPSHqDC3dDMA8KgIgyfqce9Ak0ekxxrAtpS+Tmh66oPxY0zDHW3seRc1ZR179Ekh6TmRDvJKKb
IPXRd+IXxZOeiXKa9iY0H5c4U4ODengFlM2eDIzmShcFwfQGI0OyMxxx5es60HtOHNIGC5nfure5
mwSaRH4rTQxpz4ovsju58XnqnxM7NfzesnapqPfQQ7dNM9w7eV7vVIJqnqmFj2ZvYY6QmGBmDVOj
O+4tfXo108Y6q5OwfRTch6WeaVsrDto0nPvEfmwEl1AXaztu1wYTsdUIr3LTk/JRIv1XWN21IM8R
6Ja1oocqSiR6VhHfN8ymGclR/Ojeafga+2h6iaz8rVlifdOP6UOnZJ8DhsPQ/tbZNnSIvCM0wJL9
vug3yrips91sknwCu4YF6nR7LPAn5/HiRemTRNdz5X3CPGAMMgDgACkSFZGjhhzCRAS8+5pQRc0a
n4h9aUp1f2N7xgBf4IgFT1S+aRfzprBjRouyuya24sekicP7VuWDYklV92Luk2+bnP+2kLrynQHM
CnL6Mx5wddc/euzwhhH9Wst4ExVjEp+TwhxnnxoKSu7cuaf+Mx3PuGiLTemoIFIWmR4Aazi7eWn0
tUPEhLRpHB8LM4s/KEOGNKNwbtXDlgpf5Mx1AR1iq9gOAHo00dfRit6JfpxaM323G7Qk0QMA19se
oUexiTn1VX0cgHWcMKBnZ1svIBd2w3NXchnVkClooCvlsw2rF3FcSH0PxDBC0My+2qj1WHOxfCvr
BRYmACg/LrVL1cUvszNgYrOeuwSHqZaUze0QdQVWJ3xqTxEMENcfm9RS7qTL4FN/r9hYeHVCAadU
T2mdXRuqLSMZbhUGEFvmSBDs7bYIGmPRt8nQX5vEvofkl9yPVu1DQ8YvJcpp32KU9qe8u+Xv5Lmy
NLJO/aESnykp5WTgBIIyAwhr7NHj02yTzYSe0KhCNXl11NMYuisIpZoVrW00l8i6VjbQEGa6DRs7
W/tWRrTFWNmmUvFnvXnT04/FdZkhP/PcesyDXcxCy5tCLGktSTEYEXyjWHRYaJx5eSemdOhVLKem
Vf29YJndor3P7ChgUnKGWL8zBSLuLZJBTO+FamYqUFO9YVWJ/CWFez+xbUpL7FjKtQIi0LLwicQ3
xK4qimtjG8PaSWSg52r4muFvXOsVG2tSrdOYxwSzqpe43Ax1cqiS+Y4sFL8BhC0YFafbES/ihEti
a9UOD7l0j+HggCzt3dInljftBMRPKLUjfuyYMvES3+w1VBXnmclgvNZJa+F3i2HYjuqatkp0AHxr
WU3F6UBAy3dtJ9Cy256lpZ27cXi15pNl0x87eq0Zn6JsWQ+T9kKG5UBIZj2X5iahVBpjlPvlCpZI
xivKL1uboOrFZnRKLcK+UIcPSjVuBoDYGRBGzsWZs0rSidLyTozw3SdQ5G74FQsUwB6fq+IOp0bG
R7v/TjoVY47BFskwZ1imU/7OK5dHh7DpXE2v5VIFVYnFlaKMAKkceqVbEbto2JgV2qedfsI2xYUO
Z3S02f9LfmFiGYWHIu/yuu3BC1JeCCIpZSEZHbKddXzGSbdibXZRImwmo5I4nBs9zn1UBY6j299F
W5e+yrzNJwq2R/4/tYn6jMIde9LIRxzXJIEDIPIF/wpk2t+SBf+rjMWl/i4f+vb7uz+91/99+6uf
Ffo78Pn+f/77D786JZ+A6aqf/s9/6g9/qfuf3347+q789/79D78ISlKT8538buf7707mf/8B//iT
/7+/+V/fv/1fHuf6+29/+axkSczpnqLm6g/1hf82YvF/lu/24z1J3//8V/4esjDVvzoOcxvLMQxe
pIagcOkffYfGX4HVmeQaqOxyhKpTGfSPkIWh/dVxDYtQBvwvmy6j/xey0J2/6q6uW+QvbB1lzPlf
9R3+c4GQqlHaoQm6sPAl/1aW87uKpiVWY3AmsRrYS5VslSZU8P4YxX/oZNL+XOpjCnIk/Fvpm3IE
d+Kf+oNKF6jjYpu3oFzJyQLoWoAgBrSFrq+XWTe+RjHWW8YzRVCT77yCTsUllmnZO3iS/mQtQ5T6
fZlYW+wrtL/nGNZDYGX/oeOMq/rHVi6QAxp9VZpu0qcnzNvH+N3VwMFsdiIrRWDqRreZKt6aq2Jx
o4Psp+8ozsMTsvzg9yZvyd+lcq5/rx/6r1IW1wqIbve3v2i3K/D3/7z7+ttfbJ0rZGqCr1w3yLuY
t5LN3//oEidkMgPDCbA35/dj3vUvfTGqPPcSNIy0iUVVffiODeemyKj9S5XG3Ysh0+5UWC1Iy2H+
D0Vh/+LWMIUwuNX4R1n2nwsN01hzCPuWWjC3gloaSlJAkdlF8fnvP/m/+jEurEP3dv/d7vk/fvDm
xlY06FYKqhjnfkpPhgf4pP0PrVL/8qfwvJAGd1VN6Lek0e++WdChZYNQNgUJ3jAP2rWyxo3x8e8/
yr+4yy1TV1XV4hayDOvPFWBNNjouZUVBnoT6ybDYh+FuqO5FZ5HxWwBh5C6Ukn//Q2/X5w83DiuI
Q/WXsFTL5DG+ffLffTKhd9BnB4pDYFK91VmVXJkkcganROVNVMzH7Dkr1l2h1547VObzv//p/3Rd
bz+dFYRwOvWTVPb98acvZG4nyIUisIb8arqVjYgxyPt//0N0/Z8eTNpfbf73dDZSCeaqf1o/wAeO
PI1dGjQVbSSjGY+8wyP0MKqNOWVFWBZDF3QWkID21AJ9weJW4PUubyN/2X27YurfanWm45neg3Ja
Eesa3yIJWT8PTWBB2ZjvpZOka6pqBtjHfCI7hIxKYH1O70ptYcMQLpLKm4ZgMSEDtds4RceAK0kH
JHzTgrGcCcLAK1od5JNs54R5lS4OXWvmd5NOTVIKl/MXnpBlA4LCJoyQpz92YyiPqVnRxirHgZ2h
sJhqsygHHJSGvUGJ9ClvKWDS5xmAHQneld7k33PUMXUzqSbJJ8gcqaPPwYjbNuBAEJ4LAFAZwJzU
PoBSd/d6Y+Xaqh/05Wu59Y8V/O09HS3pU8fzT7uBQuLUQwFLOI0JAC5OXWu/pJWC/OnLl8FGVq6g
HPFnJgPyVJFwhLd6uZI0E60V+MULY0ARriMoBD6AmR7xcB5eLNDtPlNgl+MIYzDwBl3r592wvEca
vQdG20HxGWiMYZQOoj9ooWDcA10fXjs9d4K8wb0Ps8M0wXpNW8cib02/OGrpXDc70aVM3JjQ7WwD
AmZbmUqz1/kKQepPr3HVDoGltwaOrimC3nfzYqBE7Vql4tRKfRM+bmfYSeNGXeIfel/P6lvMl3OF
kEbXge76laX01zSV7GTH3gp6tWLMCLHcF+OIWz98gPd5H8l+3jWqus5agjS3Qpkl6cqjNLV3gwED
aW16HLBQGNtWYewdRpk89hNmkRj3HFsxc9uT2SNWplAa1EBit2W/1a1Q82rmXm3NfLuUYNTxcMsx
eclxEt7AfDIRH7IAPx4Z5hUQ0D0NBkuwREm9c6vIvdI5W+wqhd19WeUH8EPkX6i6sm192BqqeHPS
Le24n72eHztFPoOWa1fR3O+xur6atT7sII+izlkm5okCArtAQmfuQGeKaQly2JmGcBwRSgHqNC8B
GJ4p0AQ+q4WQV89RozLEQ0W2csscQ8Xs5EZ+ZiyEeThh071158wcnowSzS6LmbY76ZmOBuG3qlEE
qU2mss5gw69Em3ZnIwTriz1lB9NU9yVC3n1HU8AubobwGrbZx4RJgh2/HE4ccXH9YTTbL4ZUGIeg
ug1QzZgjz6cB5XWVwmpH0uiGbVfph7kZt40x/epUtdo6SflaDipqA0pAupR3oF+cJ7eqhqvIVffX
IJtll6pU2pS9izZDKDAZm5JIY7sEoh2+TMLZM0e1W6T8Sr3shkDzVyiXcNWRxvfjsO4ox2J62i/R
UyWMY0X0+YBnr1652tuQ1AOJqvk9z0pO8KXzscCv1ToN+yC7FWImIhH9Qz+NKs5tMJmDM/JoGUbx
GRErzIkdREAWMDRUr1q11C9KMn0pjhMF5M8XP8+VrTHay7mbFFxveuhhZWKmqaf6fJnZ9K3qkTAJ
dxWAXpVbq+9DZT1Z3Uc4g0EvrHgzuvGboscXejJe8Ik2JwsT05quAB7Q2yI4m5BcIs5x2ZTin2Pa
2djuJtNIG9ZE1Y1pvqNvfkfpmLnGc4QFF2IIj1PO4L9yPJHqJutB7TkxyRbR2ZuOUe7YpB9pOu/x
mOp7k3knSdD5fWjwp0Fn4UbhK65q+dL+X+bOozlyJM22/2X2KAMcwh3bkIwIaibJZG5gqQpaCwfw
699B1ZvpZCSbtOrZjFkvqouV6YRy8X33nhuFDdKY6QUOz3Xf58W21qTXm40bbB0bdrSXm5ixqIYd
YjN6LNrkMwTi7IONHHvF8wUZLzX7fDYb7ACWUM7XS2LWZiZAP2Tz0LnnaZf1ugI+Ng5EersQ0H+q
Ge4jKlfUC2T4eEMTb2kt1vNmKNET70YCou7jOOddCEYbwGSWl+U33fb+V5TI0t1ZrVlsNTCYT70u
2z9J4CudNdYrw7xAsk0LoW77CVuIH32j02suOZJkFa1dIuVo9vdudeUDOv5K49zot2Phud8L+ha3
cZUBe9XAjahVS5X/KTMj/do7FV01omBQDVrJXMH5MgE+seTKFnUNVoVvvHLipjPM5tZ0QzyetDEh
jk+REd+CLi5n9P0gnwmiQ1NALbvNcQANNCemOaralVIjp1GyB9Lr0BnVvVl1c7JXrRhwesH2w1Gg
u5Ute2/+qvuM7hzSh3i+i0w76LecuWkyl4rz1cZ3dI2bldN0h5gw1e2qzSHP7+AIlt8DjrvVDscv
LWfdFExmTtDlN8pJ0CJnWLoeXUifxB1Awb5VTmCzorgDeujaUKMiN0T4lwa592DjxQi5pwJKDDgw
MJEg1FSwvZXwzYEg4VLCZc8ap15pdHIYDCwMKbhOoyCHGN3kV7FIcJAaJEjQhhT2iMLIlNrfNgiN
EFsAIE92FUxVokaLJH0epSEi9KlE2G4gBynaFQJxGNT9XCQ71Rf5dFpATfmucTvaqF4IolCYqTTJ
2HOI2UyT2odD12PdQF+YSUD6Lh1dmhpB+MOVxRAhrQ5rvDfDVPob13Djn6TPMb3nQ0a5qBrJMaW0
i1YLIpEj96JGskDnS1c5y/aA0qDD0+oRuOENX/opFd4phrxVb3vBUnHtzUae4n9sVIAf0ila65ip
ASHsGkRVgxwOaQuRge1ImIMRipgOvhhmKMaDgWSUE+mzARvEpgdn+u42ph1B+GLtkOSbWfaIrMu3
2B35bGS2tN76x6YwmZJLGYwPeqhTZI+sBiT+ukSVoMXJ5V0tIhrxYRrmNgTxqKPW4qbEe87kMNDt
xRzBDQxNlHm2BxFoqkFTrLBSUV6nz9WgY4m7z5FlGXeeNY+f+SvDfp1GOAV7Dmtf6ykbv4qpdilx
9U29pqDv9hcTWsJyA2x6uKH8V4gVNkRSPK2+QZ1ceY58CWvh0s1K/CallChhDjFxxuY66QBn8TC8
DrO1HnlcqMC+t0TuxRtqQB1Lo03/Z5u7VmPxvg7ufRxKyrqZUbKBigcIggjD2FdvYGsnz2QG4EB0
46bHPFXOw6UKdfLVaHE6bEZPsIQ51kjiali3xpNFys0Ih4sKPW7meljsjxEUOWJ8xNGx3C69kRYG
/zE0BEYattaXRSorm/Vs8eXUuqMLkisfRwy6ngBTmTm5uwrkTw+Aq1VftF0gsOdbaetVJ9PhpgxT
6mEyXnIJ2y7307WD7TxDZmn7n+knJdmJGr/oj0nUO6zwsxchnFUE9S4lYMwFQ6a+uk4zPk6o3rwd
7hUMfrEmXXfHNOE+5RP9zx20KIzGk5HMTGB9B02l8wh2KNpJ/sjQlW1Ho5nqE3VP41pPZvA8+5nw
jv5indlaPDCY/q4ZZccRpyG9zZGEUyQPIxPRxHuo4Z1ioNtAo9XdtqKhfDNqrGtrnKfBXY3KAQGC
OSBLGwq+GVoRS+zE1BA0uzNS0iOXyKHqB/Mrhpeq4ti46ayarnjrx86D7UJE3tLdbm9B9czxjQWM
u96nrhdcDzSNFEEpaUxIrUhMc2VCVKiWfC+k7BWVjU8+iuVPmbbJHYL3p1CpqHGhnspa33j1hPQS
fSp9mxDjKmLgbr7jlJF8DjD80oMbXPuGjDTRbKzZCr8RgKkOYKM5PFCZRVXr456jp+y3DdbMZbKi
TawAW1miaZ5kKSW9bRqiBX7rOG1OpKrB7zCzSH+LSpxOKDzA2IMjBeKJUzhc5P6jj0xpRtpQeTW2
2NkHI6izqr5TgMq+V45RPQwTB5c1abbtVzia5iFPMUcwnRb0tscCbxHdvKl5Iexkhq7WJXW9sdqs
eoR12EXbwcrA3BSaX+MwVRpbmZ30rruHORZ8F/Xo/ISvi7DDxqN926nS+OnDjgacK1wEgIQ/670q
Q1bOorLdL2YOX3qLqTd8zpn501Vk1qDLmkYZqBVUMJeXudV4X+Y+rO57jQwZFGkJusmbVE3coBMW
tCIlzo+VnCyWJlnEcEc0FLp1Ni2OSY19Bu/SCCY949BAYEOMyOAgKY7dUDRN7ugs1awDLp1ugqFM
xPIVcXUIXvBPOLQ5HTkfUmfIvtqwTXahXtSmIlQLwxIfGvXlOHrs3C5ka+WlCHOZQ7Dvis4G0BxB
bvSQIFaqWmOI7kALVpSPiMDy5y2yaf1JxEYoVyUC/HvNPMaLtZxlfKE+iUDrezqk9rhJFH0H3fma
/QYLq8Q8Y3TsizyOTYuFOPsW4feM0dGa5OU0bdM+4VBTN3aSIE1vZIkkQEETwivja4JOZ+ThdwI1
dgtzdwSmDiSb9E9Crhqm0jGavlWDQAiWgxB57gb06OtRdqzohjEgRjWGIav3hd/WpL3lmcNuP4le
jNxCDxsmxnDKJYl5Jw3x9DqlWHEPZk8kaCEDWjRwOXuaEhTZAxwJEuJ6N2agjEI/gFsTdw5+FxW2
9prWmemjXtPdyLj0FCTmw4AefJV8HUfdYiHtia145mBEfnagxnkG2GGLApdBGx6ltoKXQZR49m0W
JNzFLJDTlmpl91Al7tis+z7pvGelenriPJ1i1uBhhmnVzqamBDHKBgqWJYLPbuewUud2pu+gPKRq
K9lAoErLu65cdJQDrzSbuL09+DXw73KqX2w5xP5ughPsX1W6RTGsDAsqfm4IaznkIiIlCW8GOTBH
I+E9qjWznc2/2M85tZ1dIcb6AWsdnfw61tFPidF3wa36vDz4QucFz0aLYx0YTU9fq3WynxF8Pex3
aR3ihMJUCJQs7xCndekiVihivF/v15qs30tNMPKl4wkTVBypL2eFWOH5o8Tl2G1bxy0+CYf+9Cp2
oQEQJ1Flu7J2rE+Vm1uXiTMtTJKu2cLnJpRIFAOfC2gwdaj9AQdeZVSEP+Bl1ivuhIUHDob3jyRW
49+/8z9qvPzbdsqrpsu77Zn/g40Xy+H09O/pVkTDDV/T13irv/7I360XIf5wPVdaJgVZ6SyAq/9u
vVjeH8q2SW6i2C4tWh/UNf+79eL/QUPkr3aIsC0H9tS/+FbyD0lSrFxaGBwTHdP7r7+aWvSc/n+J
n3YV9/tf//9Vyd+SZ9XTc77VXz//pXbbtlOKsLga1kGTi+gliEqJbJaDBMnogzUzaYvGainKecyD
DbTCHwom92ruLQQlPSEDvJbNevIDq10bmVD7ObAhAgCePARa1C+l5ouOc8v/HObB+JQnzECNOX/C
+MM86E79ph2r/NNsNO5eDz4bPVumP0HkJafBSVEPEYFwD7Z5U6ghvMwV8kSzhjAlm6H4jm4aWTlZ
aE/V0GIkqV0YjVWH3hhBF9U2dnQ7V+r8QkC9X0815hCnK7415tMS3JeGXzLi3WNI9Dopbv30NnKe
qiDI79iS1jRg8uEwQ1P2er0Efdj5AzPieKNNPGcbNnbdtaws91s4DeK+l+V8J5PI+0zGYFpsPIWO
hIoV8ItEe3dJFnoHn/3zMcHzBndWdcfKJujW5RhYjID2OYOoi4Da3qquMm/XhKa39fuyvtDaDT77
g3CuA4f1dKg2LXu7PYIjBBPsI1fAsedrMjUfe1kh3DHqMKPuiCL2knQafcqFJlViSKEiOWFEVbAN
9kSsrr3W/W6lIF06bY23BWC+q8HOC2RLgrQvh6oEkMlbZZP90cG835lVkNzp1H8C2E3YSIO2tyeX
ZY1WAR4NZddjGTTjBl3n0SMVk6KHQ+WHy445xa6UV4BOMVzEOxWtZupze0nB+nIUFWhsOwmfNRRJ
Vl72F7XXeo9J7L5QJ3dvjS5YuCHSvizZ/O2DmG2hVmhdWHlbLJJF/T1IgJTpKbcvUnc2jgI889Zu
7PJrnz95bTXBxEqaO8/oxZW2O+q9fvdn5YOFXxEFYN3kaAgBdpQd2lWaQEbdtwueCOf0CPuW29Bl
9yoseqLcBqTWaYgIASndapoIbh86tEgWDfSnceDGDelkPrMzeoQuOpxMmYenocBaVKFS3wmX82SY
kbRdgUvLa2FCh2e3VblNN63FKPQx0KXYeXbkfCEXo97DePQ3EQWGqxlE/Nbu0M2zXxZbB5rKTVKq
+qryVUKhrE7yYmMk4wsr3HThWll/UxbSgQA5jdZm6KZncnMCktaIPD2g5805spnOBXVQeZHFZFIM
CINvGiS96M0o3z0VDm7YtIFNUSg69mKmBhCimjr2PqlmxIFX2warxWNeYStYJe10EoOod6nhozh0
oDR1lQXgpwmtRye0m0PAQdJaAQsojg2ZFfjRGhsXbPqiZWdiiipAgZGUAhwouR9910JkX2n/B2/P
Vz8xUnYP+DwijcHYbkHiJhMwJVM75bolQWcfkTixbs0SLtXMrlZFCZWZCRYA9TWLT4RknHyoa3ZQ
RKuiwYauJ2vENPPspZvZkcxAKZIXipRIW3XVPORxPByxMWOILVP2WIRlnVzLyU+BcKDqaMv/RHOi
Ptkh53P66pLbhGGbLYiAZ6qFAZGoEheF7p2vhBpFa9JOsPmNCI8yq612bpTVJyUq8WDEQqDPcC7F
jHxZefGL8NQ9ia4vRtz2CNDJEaK/UF0SGxAdjDR8mEmg2laedxMVBJorCb4B2Tt7Y0D7aGUGtIxt
mmO9wynZUC9gm6dRQAG+AISMLCxg44GNzJHfHPDejxTOOahRV3koWlyZq8YMT3A73W3S02WoWYgu
G8B3fBMdyE9Nr2BbVoN5mDzzNrSSb4sCxTFaDoNiR+f+S2hceF4ebTzOvpz55G6saiKthVPu8khf
TlGfXkQ1YNKFhmfcU+6ab+Dig7evsPIZeutKn9LlgMPd7EKCFeOh2kaNFeyGSjeHJsPf67f62Uhd
WMb4oWI3oZITuC77f7UGO3Dr2WBBLUn+s0iHU2ixee09ZMF9V4gLmCUPjopvJuT069IdxLa10xzX
GAcrTSTwswndndKR8aWt5w64DLHhQJdJafLIhBuCz4UrDzXM4ItmEpi56DB4jjpC1u8eJJ5FEmFI
g9DyIDsk2qFhnqTPPwWw06qtSYtrE051yYnHOI62/yeHiVsXM++2qY2FEhV+Nf2w2hqWtq6TuK6O
jhfXG5kDieP4Nn/v0IVuVMt3mniQo0RE9wwxKrVBE3ehCDx2w3bL05+qPxuRvkTVQN6okYtPxJiH
OzMDLEgB/2fshJgypAWr0AkykNGG+0INHTxeFcmt4dFLcmrnNFSh2pZYzrJVz1xFBIZ7hJc0HhIl
ib6Y0/pSVf3VODUThkCfPYJ1x0e2s7xIpzgIiGig4G+RWXPT0zjzvbqzIB4PNrJATeoP2Z3tTg0q
I2PJ6c2dB+GSTHFEwP4QDI8Uv6uLDND9Xs62eV3q7EvZCnsfmqE8eK22D17U/Mm5K0NhuMR8jT6c
TsjJAIeUSy52HYcnBGIGlRzZOoBWQhLWjMC9pwPgXAN2qii2ouQKu2LaTyrK76komXuOBB4ezi64
ItDD2+EWqw4zrrlTBMLuYMQ6XHNWWrC/ifFI/JYg4EED9Z8SVrtuhm6/MmNnfvTDGAupUlX7ExsK
dAV/qukx1XpaUzuZv6U4WsFWdPjfixJZQGF0T5jJ+lt6uhwrwbX94ECPpwZvEm4FMwuv8oSjEo1B
iJHDpRSZDTIFy2VPBzBDxHwwu6naSXIsnCR6cKvS+ZFqhxvLkn3ITDu/HGwUYX3rjFt6bSSjc/MX
JZuH4882gpsxmVzUtNB+IkOoC4pZ4ZfWmNnqKeBwPrjs6eQRwZU6BtA5E8eShFPj1jSNg2Ma9wd4
5BeNn5x6JcS6npm8NS2bXZRkV26l1zHAsCORGg4l6LHd2Jm9iWH8XhIL4OzqttinPb0zP6jupsEj
zybw8t2Yo2rzwum7AS46qPCHYp4wx+l2oiSJiscq471dJYjtw5clXmcL3OjKjItrTqjzujWmU+di
8Ch5kfe92zxbEA8G4N4OdfeVZ+LNmzQoKOr2nD6/+qQRrY10MPaizfm76zW+qYvccA4ZsGvy3wjd
9f3vEbEw2Kt4iflGdnHOvo9jo7+P6Hf1qf5WG1+6qogIComs8UqxlCHBaMix9Kd7iAL3Kmh23sid
HFui4SCeXCZ9+jiEBLV5GaykSGG3l+y6wvKkiC3ax8UNLio64ZxnIaLRJCuxciQthphuggtWhMOP
xhJYEnVXrU2DGo6dYSGzFWxl9uAgS/IDVdLvJfhX1ztOor/K2Xrjm7eSrWHm90QmcA3DyV76JR33
Ocg6HA+SiSYCLKLJ4l4hYacg6AfQIJ0Yj5v1KYVkbSVkF5EBMN0EUfcj0uNphK23SQmz32oZPXVU
x1Oz/2IX5UPZZT+GJvwzwOtN6e0iKlD5V2COGhjUqymd7I3txndBAPt/rvDfGKZX7eyBzW8/9JeA
Of2NZeZHJxS7qCdvqY6o7rTAc45Upm1gRi72XZ43JwJCODw7JR77ObI5DFeWVT/NU7gbovg6JCcD
0TrMgFJ5rNBgRco6X9HbfwqlOCbjZoCRTZpD3t2NyL8CKzx0vVMeLeB7N7DO9DNkhYvZGNZ+9c3o
7E8DwbfUD6340uBrVmx2Kvzr09hfNE3NoT0WWws07SqH7TQmWXIN2hs3p1W4FxPs72TNm+d/rsjj
XbXUNP7M5sT9QukTig0q/ik/suPnoS61PYJCVrYn0KFW1xDTfc4XVObdzKGKGOGoZQWQzc/BRqpO
YRgHQs2bLhxnZ9dy3k5mMrCBA2anm7hCSG994+qOmWFc5UMHSdJrhxtzwAbSKShYnDlMPMJuwMZo
Vtua5tEamFm9aVTjrlLCkJ6tBCkF8cc3udVbu2jOyv3Q1caJZrO5lrOfX9V+6D2qdFH1e161F8QG
bLvqfqISR5IAkx1e5yXMjDp6LEAyJN3XAW9m5uOk5xHOpjddKnyaLSYOzxHXZRAfK+IOaY4V8ZHO
/H4akheCT8sbXAdiVabDMS2W2Wka0l2qwy1tsuvY8s1T6wz1Lmpq64p9ibdyNabJwh53fHdXk+y/
YFmCRDXOVy0uxxUEXPtAPml30RJ9eehrdcsysGBRkUQjx95SaBuf0QhwtiD8vejJ0cYKSI+8C46D
pm+VNwbihZA2el43476M7Ksobu+7ekFYUffncyZ7R8v4czZI1g+wXbS7m+BmMDvvczvBuAmYUgG4
OS2Uve4blBQPQ1DIddF134E627Vj+cnJ8qeC1hs3zftzsPwHUab3rIibIo6hEBjyoDwsfI3wzMdF
w7Lq84XqmsF0CjS2nNjxA8q8/J6E04NVpvCe4/Mgqz37KmDVMJVNxiYFK0E1sYu3ZjyD5+TYDw1z
08VJttYon80iOBZpiWfCGnIALxXSa1CTzxZUHEnX99giqHEp37ISg46QCShJK8Tn4bvHlC58nfmX
kcBQ1Pv2eKgI8GUPwcQ6A0wdJi/azq57lSm5ZQIDNUbaIzwiFzpiIF8C3j7WGy+7akpv2g6x+N6J
/onN0U2fm8EtWSt3wo1PbuG8iKR2NlnBDih3IT2rIGBnklj7yDKfnRTGZ+agxMS8FWzrBp5C2pRP
pT8DRIgiEzxxTJgXC/CebWf1U8X5dCTYTXMTF7abm2Hwcd3+R59Yird4RAVE7wRc37SA+0qluitX
YvqUJCCHEIdxmycL7A+6jNg3noPvNs/S7CgWLCAJyPYz7UFAYV5snGjRauKKaP0mC1IQVtG8n6Lc
PzTNXJHOwzcW/EUhJLIeIiE9q+R2WjCFaG1x6vu5+wylQDu7Hp5hlHQUBmZmaWrBwiMUxCT6yquh
H4JX8z5Vef+9p0d+CJMyP9alcIFzADodJrbHxcJQVOHSsYxkeWnEjgMFANai7Ep5Jxb+opmW5oFZ
L/5UuF6y45RnXPtk47krudAb3cBpr9GpobhRwB11kHZ3PcL9dbeQHw06qojsoEH6iT9i0g8LstMI
1xKuS8YkypkZH2xSP8fDaF4QGJYe+BiHGz4oARSHpunKq6xcr1onDx4sN4ClWS2sykWPea8XfmXf
eianr8a9APid8Ja1xn25EC8Vx4E1RnQioCpQ2nYOGdNLA7ULTWiZKmnxJJYxpIu/YJrVwtWkQszm
sYG16Y9WecoW/mZLEsK3pkIcY/Wtf+QuIhGLFmans9A73XkBeQ62DZ35L7znWDg5igxFcCv2nYo+
RQgLVPt2s6t7jac6HRUevEG37GxkPENaIGOxc1PrRi180UEqw1gBoAEMFrvei0daCkRYuszTgAlc
1ml9BEhibBrIJQesJ5L1KA12yhHJI60f+sdDfDdKgoRhtK1LuiL72o+agxuEwMR9O1zriOkK/oqz
PEJni9+N3V+58cJ+U9v5Vc4OZRPTo0fBCHCxoExC6HjOEd+bdxCx+GWjT44Cu0uE26Yae+uH20t1
ZKOPnEi6RLYatbpwK0CrUdGbB1hz9ksBsgHDx8KmR9CAH4udJfU047Zoo85fO2MeHQ2zjS9o3/nf
IYZUqL4a41vVT/GuK0W/9xriXbed74hHhaP8oZDzz8Twma3kANapCO372aSYNFChwcTchLdGQImB
1d7YWLnCZCbH4Xa0dH3niEo+M7tkz/7gxp/CKJDXpjlG+1K09n3Qh8wBGYy7e3y4zmGOreypwHhG
Nd/gNxgJLdrkOtAPaeawo0NUa/hsrwRNSRe94rU1Vvaz7UbW1ahq4J8xIhtKckFiHpyitm5GGyHV
FoJfeokjvJHrxDGSvZRTeYtuoLwHVLFAF92sf9El6sQ1GJTwM7Y9Cp8OU8JD5IFkX7vKMC3KTHYo
tlAOulNmJ97feqR/1Bt4t+r/qj/wb7sI/xd7AxZi43/fGzg0rw0Z1vKf/90X8Ow/luI/lQwWR0XP
H031/1gyODBJGgbouCUYXvE/fQHb/4PCv4MNjO9p+eP/6gsIl0gMes4IlM2//9g/6Qv8piKn9krZ
2BJsAyzf9s8k1RSToaDUlKVy1mh2MK2IT1HSWsHFqNhQfqGrWckLsqQ7grR+uUNvuBDO8jZsl6Ed
30W3wZ5K+tZZ3kZRw2ZPHaItnT5OUCAm0yftDO26H0w4rO+PdX6Znu85lukJy8XmIpCuv5bJ4YW3
sCJ60ybSud61rf0j1s24mynWPxPvVl1HGMYu/4MxLcZia05W7Lla3YUSvUSYTvhzJxvsyFj/NLoo
fDaq1LhO6+oe2azzwZjL4/pVn79cp6DHxFYWnw99pdfX6bIam6CLpo1ThUgBgi6xbzhjQW0xijF7
yMkQuXv/Kt8a0aFzCbQHeoh17unRyLGbLCqnjavr9GSbdULFAAybWdv6yYQfu//H4/n4epQjETv6
nL9fX2GbJa2aLYz0jR2eyIZaqyHCq+aBiCE8VK/fH+2N94YCND094dKcg3r+erSm9Vu6EGLaoLIM
gVJNN5aRgdJH7etxkLNhOrw/4FmTjk6fhz/Fd+j3IeykXfh6wImioMo4Fm9i4T226LOOLtunD+7h
W4N45tL8V7Qj8ai8HkQgcXG8tsFDDxYm3JAeRsg0skt1eP9ifr97kndCmtw4y/Ed8+xiyFquTc+2
pk1IIn3HkpwP8Y1NsTjc9Ug//G2VkJl+wjCak6vyz8ZmWnUURiLJ7InByV7uwS/dTnYgeVFHDULX
YQI/EFbdoxUN5i5oLaqocTFDvONGfzDPnN/ZZVRQi4s3xVre0bP3ZU5JXaN2P2/isUCD6XgBp+eI
IPB59/7l/TYQMxkTqBSexbuizt0/HafykjLNvOmog9HMiIo7kZv1zT8fhe2Whz8N7yD0v9c3kc2l
zgw3Mje5sqYvaYLcgPjJCA3k++OcvyjS4kpcrgVdOe60889sqD20gmVAtmXvpT8c5tQtBrb8xvTy
/lSwkqwTFVL7e3/Uv1aYX2dL+uuLFU6yjlIg9rwzn5aC8hC2SYoFV+yrhc+dbmU77j1hX7SGe6ET
fxtU/d6EZvb+yL9dLwZNnh8tHsf3lm/k9X3l0NgaBurxDc3O8FKndrhB58VJUhUDubxOGeP7m6zu
9v1hz1dcZAkC+YENzRJ3JP6018NKnJFaMNsh9UEPvnUabGJ4fGFljpSjSyO+en+8315SxsNfiL7L
N/n6z1ejvGy0icnT3ISUXzaZV5YXARSfDz6F8xVIoqoQSlqK3RAFHef8qgaLb1qRBFHFE/DEWE63
zQSBn/rxuEUaNH+w4v12FxnP5r1hdjHZNC1u2V9nFqNxSk3+nQKFTbblTCMV7F6k0dXFHcvFB6/K
b/eQ0dgamra3bNSg6b8eDVV13sU41TatNOGKdoqiTTQ2p/ef1FvXhAiJGwmow/c9tpu/XlMVJxEH
QMVRPqjk98Isy+8kGKKszIRhbP6TsWx/+eawAImz59VRBqdi4snNYAZQe3QbX2HziY/zQJH//aHe
vHmCyR8zNCSWRZLz62WFMkUqOnPzBMyCk0qddj3D1f+ns+TyiPiocGGyKzeVeD2KaJF2wGSH5CyH
8tNQVGC0wqT44BG99Zr/OsrZtXi5Ddnc5bXLPQEfNFk6InYfIWfkpJ4aUfb4/r37zVqyfFd40Zhs
l4MGGXyvL4uTdTAwf0lCIzr9uAgZHmhP2Cc8pyn2DGrx/BT8fNqax8Y2+k069DZ5VmR1Jam7gwmd
fuCYXkZ8NV8vvxH7MOT1y6tjne0norTi1Jvz5sh2yHeGZTWXeWnJXauBaDZm/8PUjXh6/zacK/T+
ugu0HpcTF84OsXw5v+wjcPYAss4tuRltQXtEk4LtZ0a+z2RvPIV2eR8Gvb7qYC1evD/wm5+k6yzW
cIkz2jubZqIGvKqRu3Jj14N9QRzZvMWYMa+z2JQfnBrOXb1/X+O/hjo7NSiMq/DhucaeZg7iA+te
9IDTosKFlAjpF0Hh/FDHBqkXYN8/eKhvfqOuQunARZpKng1e+q09UsTlNUt0vCdmxN5D+Cj+k0nn
X6Oos2kUVwVN6kFKIpqH8YR+FkmCj6TYrVDLvv/g3rygZcpmRvAB151dUDZrNEwKdpAt/GGPKaj8
IuHmP7w/ypvvpYcOZTm2S/v8oGCgXiA7hds2Iq46+vZMAl2gw2dSGpyvpeUWR87z7h6Jt/jgVr49
snJZlrCe89a8/iIiVZg6F4yc6RTYUlSX1oVnxsbO7cvoOC5uGc+L551uhvT7+xf91q1ly8smkU/C
x4n+eug5NitDGwND27F8mAv6c7EYww9mvre+vF9HOZtmJtlqk4a93BiVlewCA8dbbbXNLh79/gNW
xUcXdLZ04DgB8x7x5VGVbA9JnQS7lrbjB3uIt5YOSQWCSgSED+UtP/9lDpNI8lEocUFTDZ4QMMSw
bn12ZBYSa6hSqmw/eEXevIO/DHi2dJh2Y7pdDHcLL3j2vXBFthAy46dW9/Z/8LVRvlJUAjzODuLs
YRHu4vRELarN0DT2d7Si06Eh7viDJf6tC6KagkgTggkkxeXnv9zBunWiOiRnHVsxwlWOu8EJMli+
K3l62/ff8TeHQgzs/5WSa9lnr0QTmYgfS8IBaxL00NMa5Q/Zu/kF2Mvug53sW2+fonRjcVyVnO7O
3ovMSWaieljhOzp1a7Oqq21uEDzx/gW9PYrLko1N0WYT+/reAanwbNGECoZmha/TVtXlVOr+8L8b
5WxWmtKWc4zBE5qahFk+HLAR2GX+H42iJAc3y+FIfP4eYFCLR6Qqm7KeJd3pUZBklMQfvAJv3THf
5ICI4I43QZytIOkQzM6ccy2clHGWiDBnbrc/qs688aJRdGXVJejB9eCuvH4urXCxb2hEvz6EiIr4
BqtHJjS5zc4NgtD/4Dv9fbSlCGRy2LWhgnJgeT0aCizQ/YFrberKLcRaT/gu91aiEfmYpQvE4J++
Dtj9qcITLG25Lo/q9XCWiNVENjsgNzpfC6keKXKo7A8m1jcuCvbKsh3FebIU0F+PAi9NQE8yxaak
vQ+QAS/ikg4RDmS0KDLB/vF7QUI2hBwuzXGZIc6+1yGv2VIg2ibUyXR/UOAiInkqRv1ROeav3/v1
RpuwiKUmDz7coY51tvesgJHCKFXuZsYzryH41V4tt6gszemQAgCcavxWTlh9XbpxaMkGG0nVkBPT
CHgZm7LiLDBJ556it4h3JYfzeudbKbxdcO1+suZnVpHvpFw4s+y6fbHve4UY5P2X4PfHA7VKgVhS
Jgvfb2fnsEnSsmtgusmeb5bhcDKuexh+MWnNoHLeH+18laVxByWLchLTKf6Pc54TT2zm3OMS2OFS
u1rM7elLX0doI0L+HIQPha/xH35VjImRzXYdZMcMel7B6lvgYhlJGxu/nX11qrRtI+JXtpFgmSto
C75/iecTk6KculCjPJtqDjUk8fp9xwQ81n7KMwubCPAEMh3npfEG8cEs+/udBPDDdoWXz6csZ50N
QzJDk8CgDzYGcb/Jxssq+XMirmUVukH1BTUJQZ7/9MKUr5b/scZTk/DPPmQqwZpasQj4kHUDWhvQ
C54z9cHtWz4f7tCvXxbHOf56x7IU7UDmwbNPuG10i+4zKrdaEPb0NYPJXF9IxeblPoaIrndhbY4I
KaagR6yR4bXsRXqTNbm6CQd7JMU7mmEuy8kvDCTeUfdQkwb3dc5z/LWNgdif2bD8PKfhyUeuV4Sl
c2GJhfHvJIGNzCf3g2uLHKPvCLf1LRtdBKEdlZenaK7xDsdz8iCU2d4bwscqPVtRs2hR56o6oaXH
B8/eKrqY+pFGXWpZ03WBVIxoRY/IOrfr9d4OYudgZkx/2OcT93kI/YaQ1Xq6NkT9sxJGjJ2jn81V
E0TWjzypp5W22uQLOOr2VLUyu0XGz7JqlE30ye5jZgm7IFKG32SFq7/agED8lo4FmTa9M3UPo4+A
eOUPUwFRE4p8APbQQGhZagcS7hRipN9j8vbCrUnmK0iOeXBxgyigyDgl5wtP5+pEkEOekxAiMzyO
eKBrt5uv87ZMtqQFQtAe2kqA161NGyuKOV3Z+KF2E3F5gI7SICdcjijDZAvJAKajEbRXE3b/BDJJ
Yf4/5s5kN3Il27L/UuOyBPtmUBOnN5QU6qWQFBMimiv2NDbG9utrUfmACnko5Yj3JpVAAgncvKKT
NFpzzt5rv7jRMH3NLCoiubHKaexOQ/6egdIWSWL+Y+GlGIJJrHleSBvHTSuJFhniNXQhYb/7VdUu
Ue9CR+UNpCGO3askG6FW2iPManAXVCL36GYzJDVpYpOBiMnS3iBq0b4iB3ARAox2tZECNMS29nT5
vcjIyAvyropfCYWqLjpecf8g9EIqoidsD28x6llajBDzEJ/rMK/7evynXNxEv+li/sWtiarsGrcw
coqVOEFxcsnxMyU4+us9/SvaY9moCv0SW7IBZrhoawDthdXuGvxeBG3JmBzwMtKdi1grM/jpMhnq
64ZJxz6gf0+1X0NfpvWeNFr3KTcTcd4aSK13vReXT8aUEU47y+0s++7ZAHaAxQUVPjF5MiMyLVaA
p7DwSP/nokPYmOseZGdfJHiU9Ti/HNHFThs3a63AIh5ovm07PH3MZrVD7hkeHjzjFeaZKajGUk4k
N+H/CY3MGW20evAgbDnsU+T0AM5zfJlnFnKgcl+lfnEVS8LVAVtPKCTHpquvACRHUzCCcbABentp
sc0cfBBIbTxvhiGb5mZ5hy8e1Rz+gyifHs0e1cmBlArZEdGIJJ10WIzOd4Pe9tnewOQFWsnP6uzO
sclW8/BI2R7ZrrFVDPIaQKsor2LVCTJLeRyGCiY7JpRpUV5tk0Lh5tamr9ruazOusVRu54v4G0LC
ygzdGJzCHhyiEOdAWLpr4cxoh3TmpW4lxs5aQsuTjNUg1VJ6JoOLMXwLhw1dpnDVwB82SAvfux6R
0TvHixEQmszxfGo5LtUNYU/kc/Gt9ttRq2AeV7OHJn/gS4KuXiw3sb+QyhM5Q0WfCUrtRPxi7Pwq
o/bNzez4ybZiGtNxl6iJ1m8zrokt8ZxWO1MDfbNFVWZ4uwRvy1cRC3yHwvRnc+emWYxUsJiS67TO
cOd4bVV/h65lXNskQqbk4Tag3qTeoRBtXdryCaCDNQFtzM8w6Lri3MM5Beyd1Q93uEHi0zJn2I4l
wxqwbpWhZnJJ/foxZjmJejUexpdhMXL3QFosTRYSuePvTpeM1rbEfE+7NUHnsAGInfF7IS0/Qf9o
iNJtxlHsaPGLdD+b1nQYbZcsUi3V8LmoSSLZaxetAcUFTP4CWgLSwTamS4W/w8yHHSBX04GuZpbG
BE/Nm7IVZ5bhUBn10blkbadGyxgo9XNNYtXYa2XqfsnnFJSPr0Q/7gAaTSDWrcl4SuLGTw/KTKdl
NzkRcqGlGuZXDbFEcjZ4dT6hrSbKCAzhmr1s18Tqmt6k3xjNmi9KVhqEY4gH7muv5z7BAuwuwiTt
7RfHUeTqmQRB0fSaMj8LLSBZMuhlxTwiM0v/px7JGtxZpV2/FGXlcFPjLOXGAgaEz8jVFZAMRYi3
ly55HSqWjtu8Tg0WCImANGiXwhwRHMLUDVQTeV8i+ja/RC5dZ1PqI3jarFEIyOMmSuuDLmezw1Lv
Oj8ZZOTIe6zDRAcsOndQIyrGMYDywFq990V2SIbWvE1kltn7pBElcPBRTr+kzJiDPGfuki0hYS0I
EKtK8LPG0+gGdbl69GgQ+XOgrQkcG3hA7Ec7RsM3k79ooC+IgAyb7mQqXFCdeMFZaX4bUfbRLClL
8zmzSoDTqery/KDTYA4720W7qzfTOqLKFSWh1cCDdDvDHZ7WbfRPI9CAYcYbpbshbgXvRuMkqtvn
FDoMhMdpf+3phdNgOBfUMqjcIZi0ZqvwgojKLEFFSTyZKG/n/BFPYkGYU2nmOavy2JBAbI3TjwUI
Y3nlGEn/GC24QvZ+nozfgD4gWFMFGVRWWjM+VBWX/xAgw4xag53yb6UzLgj3U1Hh6pghIiFRVqMk
rXVKQL9oCevbIMhrIfTTH03wljnyRDmvWasmkX7VYZZLKvfQhgirq/OZWySEtNY22UTU06alh/7T
9ibTvGhc6QLvqiqsKGDWFv88wSdsBZAYoVPziWF5LibRE8mQM88GxWAmHTNBbGZbI9flVTLglt3k
VBh8thApricXwdeML0xqe9lKop1cf2z7ZyNipj8b6lzPtnM32sb3qJ8z4nIso8uvZLXQsF/5AzXR
gBWC8W0SF2ZzuzT2kgPE7mSS/XCNNJW/1CSciPKjm/bFwYJUsXSPnCmLRV6NrupFTh6StsD/RppC
fs5tN8K0wzlnqzbSd9HUjjWneqG3VF5Won+7QegsJG7JemkcLYA46HSQXpZpSH+lRWLkz+QMI2rd
qM4emYrYsFl8aa2s9nXpzNDF3hAImKY6jN7xikYg3zY7N/kBzjrFA0+IVo4C87WKd+4bXqF+Qy1M
b9gF4A7S2LQrjaF7AzPIldGgveEarJXcUNFpKDAUrEAH9QZ34AM2LkvaOiyqcNFtYspZEoKqZiN0
2aJiBRFRxu2Lxd8WOzSxMCTecBLiDS2BZQFTevmGnIgwU98WmbIc8ilyQcYOq+Teil1dbos3dsVY
5q3u75s3tgXeSHUvzRJ7KaKxbA5K4eHsxaYRn2sxKQBnvayn5bEFeN1tWTNq76mQIADRHLvp9wEt
4ELkLcgREDLD4u/zvmzJy+mpjgbjQuocsOEKkkOBnSZI+glZbjwlkD3MN8qHmVY4dchp8u/iZm6u
jBoZ5wU2yuEC1QycEHqOyQu5cOZLllUyecAanTcHK1myazCpzFgtbO7zdh7HfuP6nmnthE8Wb1DS
7Hpxi8koA4N6RbxvdV1mPG+PhFPNar2bau6KVz0vZzcou67XNvCCbLbOpgE00crc6a5w6+oHM6Lx
UFY6Hg1yrFswqBgcsbiZJGYb8UK4YFWp5HVVWVjk2xn9rxm6lsYRxqO8GdVzHc6ZItkVHVzx6kvW
fUT2LYCeNldob60cMb0t9eifzHDwJo21w9adDM38n8ljOQPi27RftGEhZKgXBiszbiO4UjLS2/Oq
StgWDp3p1vuCFQHQEfWiLe4nM9vkvrmKmjnyIBaHwfqMiPkpWkBs4Lr7bo9mu+vK9cYtR3X+1pr7
V9XAV0PFy1+OiuFad6f0uvX6X7WCjEWxKbuc4oobSDvCgAmOi2R3k/CtP9TjlL5GqW2Ql+f0q6Ws
b/aYZsl1YJegVwFLYXeYqf/vaaqIfZbHEHXNZil/kD/WPGXCup84CCWrRQM/UY2UE/JclVuHYQA+
lmndggU/JVUogXC91rkcjTBitsDgapytnmTRXTl6RGrKrNG/eJE4WzIv2Y7YxR8sLZ6+LHlbBxjT
vUsvwelpzL7/FRF4dOGzRwg6l8CATa+N4qFOK/FSWnl1P9a92KdGaz20xjjcDiT6ZIBs029EvlAF
wpw/NpsJahbIldppt/XiLecJ+/sDUdkJINHMfYq9brwvfXsh3mQZrixC4YKqadlUCS3dODZO7akK
9Z6Q6oig1S/G4AzB2PJlbxKM0cGgSfAtdd8Hg5dZTzBj01CXZfa8sILsBN72AEofKuto8i4dQamE
sWlExG1H3JbM5/vOZT1Mmt46H+dUnSVUsDeT0r6opbhwK+ugXBKf0KjifVjF4UTBGlvfKYDBjDoI
gy41njSO2KErp5xw38l4WSwHjxFhx18rYtkHcAmae70ky7BvJ+9imqPqcRYOKnmihXDMOe1FZBEb
STfmdR665mwc0me/tJIrUyMfqbagidXpmmRc2OIp0czmy9xCivFsS92RuDE7+9XSy4l1NLSQdDrg
SQxFEwvJHj/2y8Bxc7PMEKpcTz4BuvHZx1SY3JXwNiT0dBccQtOZtqvmv6RNRlS5NUXwYjvfIQO2
9ULiQ+PtPMr0DMGecwHNf3n1PAGAoQHzO+akOvgco5dR++aA3bwr/DwKjViJiyxN0jCtKUeQ/oEN
Qp/iG6ns7sYq9PQBU1MHrq7PL5NpEmfUJaZwdmvmsmH+p0epQUbIpG/szOmfqUeBau9ztYlIYv4Z
5fFyTgSX/gWQ1feKvRcnC9PFUmNZ226Y04uxrNLvgrSeB2S/xnkl2m7XgHDH4EeMzEgEZ4FCthn2
GVvK4o2BQSICVSei5th/dnwyZ0ixbhe/9S+sAdlrYK1ZOMuyhj3A2DF2iQOWqqYxe65VlTivHf18
KMbozHJkftHn9lewjgI6to7ZoCNFEXybxnhcJvnkJLV75TrGHRMGMQqZxdrgxOaNm0evyuqeeu7h
O8cP2QalXchvU7GSUy0vcwgQzLp7YylxPy5pSzjqeFNUPUjjikkVeGCEX5xi+A1yDLZdlhpf0tVc
PC2cgKc+ArRnmpxEWJdMPQnKGiX0hoO+jBjlWI90c8akgYjdI7ui72DFGDjW/E1l6UsIAg2WUjrl
ih162k54OLVumAL2b/1dUklny2FUvxtiiRuEnw/fw6+oKmz7qAdohKkBqwoQj+5uGm12rR72/gtH
UriFBWuZz7WNlwSvh2P8QJFd7hOobtE+t6QriGJ0sqsp9qsew5deRABg4jHeNrytLKiZIqoA+ytR
r9ZYez91pticT8+xD7Pfr64tonMRaREXzOkSojETCEHjJvatipLsmFDtSXzCgeFr18A0IRNoFlbr
hEKx3WaEmEHrzNZgarPXz/IKsxCZsjw8ch4nwUqcDB6QGS0Z8MXUhYuVJHXwti34W2B6m/OLyAyw
NJCgsRIW2FmeSAwlH43exEqyywyFPUazx0tpNe4cZHrp/2ql6H44SqmbYijhi0a4wmOCuefpJzAF
b6VYmqW5VyAdGZho7eLAy1yj26VEQj9WtWBqQ1OZ5ltSU1oWJvaW9WVPGQXYhxrzej9wJPK33Vw0
AMA7p7uvBplCvkKP4W5YfUkB9ejbfS+MmcDhtGxdgrVhiUXoZxWmyxlTP3UoosDtWzVb0aXqdJxt
FU0nXKwpEUG+XRNcXzVxT8HJaepHV5E3SthJFz1Zdk5orga6PN5abMVe+xbKAwC2of6OnbMpzyZD
QzvcjpHhXsJz5Igzu8pbSBqOJGpiC8Ap4WIzW8qerX+/naOmeakHj3soyUy/9gcqRxtmWp4ecVVW
QkKiUa74lRq0LNl03uVQFd7d0gw+Ic9ZlDtUd9p52roTZ/Gta6Ww/ZqBPTaCg3bcZ1O+EFPYKqip
OpBUNr04SRviXtzJJYTWgzpkAFUsD1LrREim4Itpw1ra2aBO8t1IGVahRy7mJpjndliIQo2V2hXM
21/x4EX/xOA3uYDTVHdemnYJMc11hRl57dRQ8ym8XzWtSTJeAKkwBHEi3WFz99xAGAYUR4n2s9yJ
1MSwDf0ofiyGiEo2AzDj2AehJ8H2j1cKSogqIZvEOVYoS1mk1VnGjO/WiwidWWTLgcwfOgpItbcm
t6RahZTSoIDkwWDRPE6P8OmMB0kKZPyaZXmudn0BbRcepvQvqzmu+3ttkVZ9gAqarceQBjXsDrOb
kRD8A82VCokkMc+3NRYQzRxW7PpSQ7qYCKmHKBmN4oL2kPyV0cDBbLzM5OLobVZp2xl5yFWTV9l3
ffKzKmhIVLsGhcME2DtaD612qapmF1m2uuoTaIbbxCzgbUyE0T0MUOTdg+rnwdoi6bPIt6hR6AZW
HCUk87Ycyc6bSufFb5tkrBV5VZHVs/rgkLceFR2g/LaFXNBcZgh7HCtIjKLAkOmSerjzzDF6hcjK
4QcTtCS7sqy1Na65BpxEQbufHwEYimJXMddRr3XcnHMOnesbSSgrG+OmAOtCwMHYbFXcW+POd0Zy
QJrZdnUQWqmN3CZyiJauatTDTHGS937f1N3YN2wBFugAc9b78sZVzKMba7ChpJRLmdc3c663+iV5
nBDi/UGBl1zKtteojZswTBzE1xxFx5VLEplx6Z5Ng0+GLlUJJZ5myoPDFj8iDC1bokIjvRPTkPZ1
ykRi2/tpoiFw4c9uNp1TyBzUTdchxt0x5RvDvd15nKugrJiCN1mWaeYcZBphks8K2yoZOWIcb6PZ
1OLXVmqlOE8QhdXn3gTXZc/E0rT3I1gslGl1lvg/cFTXDnnIeFt6mLapJeyDTWeoOuvY5fpADXUM
nxu+vJTUX2p+stz4dTLoMtCINTf0zVQDs9bgost61oOShvWr6qzpB0wpfwg4jk2U6bSZMD/rfCBG
uTijPKP8x8Kk4cVMVgpCr4PKj5wGdlHcCErlRafDsvKn3JyuF7ya/l1aGBR/dOhC7Ih6K5ljesOW
yTlg9u3c3k0cpMtn6ufFuBOJ1UETaPTMY6+diYWMYadEVVUfaFeadMqxy+chhsNYC2LRCI6Q9gix
krPlPDns8yq6TRuK1x0Zq26FS/ZQA3ibd5pLjN05ecaC9ENzNuvI37IFjMuvZTONqyV5GthtY6Yc
xN1opAlOS/w8YnpEeJwlILizUpEr2M4+8VUdYar+TZmpeb6IpA9wxWmJDiADDYTb1qRTkNLgH9oM
hC41mzwURavqO7pTkbG3q9wergrHkDTi/b6pvfM8QlBLZnhXedV1jY24+Q7KtvTuZ/Ampc1yNwmM
oW/Nvr9yKf5H7+E7h+KnXsb/D12Kq8fsP5sUgyQt/sGW+BZCtQYBrf/3f5sUheP8y6InucoKVonr
vw2K8DT9f9FWJkwK3Q4iB5t/4b/IhUJ3/8U/IePGxSCCs06jZ9rJXiX/538J2/kXuohVLKWvNPTV
vnjEKvyMXbj2RP9fz/RNYo9kAIUK1jYHPcyRdISunJnRE1wu9AShSMsq7hS3qgUs/Ui2qNQfqUfL
H789mZt///X3vMSjiyKGx86G1gI/ioGrbv1Rvym+UpomxB8V3rm7uY43d09fru5vT9lA1q7y7zd2
fI2jG/NZhChp5HwGm+dvD/HmS7Q5Ia49EnEjtjq6jSMlx+zUwP59LtHtbp8vH26y7c0SvFBMO9Xa
XqWXn93LUQcd1Wcx2zMXuvA3+vYh2XIzYGpO6B2OgKl/3I99pACNDIANmeS15NFIoCLNwp7tZLKn
8bhxDcKTTTYVXui797rMme9JxZxsKtkAsOGdmdZ5zi6/r/sT+oETb9I+UiHSBPyvx7zsr6/94HDV
bvz/4SWORBHNrNkDCX3eebn5lgQPanNlbE493veCGTRtGGkQKLgQhVHLYGN7P+jrmBSi0nfVQbps
PkRO6LWTohpoYuHefP6BrWP7t/HydikkOSYGApw7rrX+lN++r5oFgXNtQyAqpbIHwGvnRCBm4Sji
/Hz0SWFQOe2wz695NJEgKNHxCCGXMUgWZTo5EoXlM4LHnLpSSA5YB2RmpFQz9O22NIzqvDTc9N8L
zX+Err4Fff1+k+sFyf9av0Lco9iu3t9kJNgltYbBBUv2pVTLMF1VLfwh0NlbmuoEx+dNdGCd9XeJ
atwL26ZT3umjR65KDHONg9r3utYozyldX4tdNEbhwVAe72nKbQWKojvhAL7o7NK/JGTBoYeSyjBu
a+9QT4PaEX/hniGVI3A3g8GE5RziUt9ASyXuEyGWRs+HYgD/qyx2NXSU/efPfB0y7x6BteplPfD0
bOXZfh3NcVKVpLgRyLMnUlIjqQl6m5Tj8LdXWdXoqGlslEkolN4ivX4bTbOwzSjXlmY/OyXiQjui
3ibIsvv8Xo4/D2zOWKQocxl4730Wpvevc2lFbtgz6DKl/PYrZj1xXhD1cN/jQw3/+lI60sxVZ0qD
HLH9+0sZqErcJI+sPe3Oaptz5ce5VP3OI2no7u8vtdoBURXaLP8rgvj3L1GWs0fkBQUPAPsoCzhG
rJtWuE4GWcKfX+qPweDjuGRZxe/vUOs9FmtnRrXUUZo4e7jv9g6UzrjlPJSc+MyPp5bVwaZhm9EZ
CmxPvOOvruvTTo1+H7pEOb1WwElxBwHLei3YbY67pXPre78b/OLEDP1e28UwZ59jabid8Vmi01wT
Nn9/kJoBeV9ZQ3SIY2RXG2co2ufCzkcadVqaPil6tS8pe60GWkhnnFofjic3Zje2YquFhjOEjurx
/dVLjtb1gAIpRGdJh2yJMYGEUyddTs9trt3RSEID8fn7PH7SCF+N9ZNjB+ibNrK299f0yqktVSWc
w9AQ6MmsGz+joSGqhlLRBRV/ImNTqU58GseDCIo2Kj2d/zCx8EkevV67jBaObJ4M0b/GG7LM5WUj
k1Pe1eNv/e0qeP8drM8kcf4hIHb0eOYDlCEqATLDSxrYTmGrfU6g1V9+FVwKODiDhw+CFfh48xAP
tj5PyK5Cp/WX7ejqAgbWMuw+f1cf3JCBWpSpGKU/av+jd5WBSnKXpKrDsTIkm6QO09c+9i000k3D
PPRXjgk+Br4CljwL65zFuYHg2HcfQ+/JaMoNNYWUUqHZ2GZy4ZkwbKt+LP7KRPPvS61meMYhq7p7
PKssPVFFie3MoRZF7ZUdFe1Bq/3pxFb6z2HHZ43DhAONhZT92MYgPB8OadnNoV7OYq/w+5JgW/34
/CV9cBGcjSwXaGypJRnrR/7bOtYpBhs0wzGspb7sslHOFandSf/6+WX+mCt4Whr7IOqBuH3MY3oA
SmRsWnoxhoIxeU21PPpiaC2E6ZnyKq6G+efn1zvaHq+DwX7DQBis08hsj5YY3S7qmBrtFDqVFd86
uSLoz8zbTYayDb4moeWqVsS8Z5FzhtzolMXwz6GPWRRxkcu6wPlRW//5b081Z750E2MYkcukAkt/
Cjx9TLRpUxB7+fj5rX7wBl2GPJ8YU+JKg3h/LbbpZVEN+hgCKswhXBa+Efixlv6d9eBt0CMkdjRt
NRoCEDLeX4dwP5rtiNvCabaq7zxRtwvBpKc6tWdaR2ef39Wbtfb3bRy7OJ6eR7QVq6ruHM8e1IJV
6lJGDYd4NL19gmLIu9EIZiLNUYgrGmNl90L4pvcwRp53V7XShB2ZaNCoqW362QmywIpTeretXBkQ
2G8MhP2Gxzs9ml7iyckszCNaSM5JNpBVSL3yINzKLfbGkmBBbNRs0wsx2PRu37wbe/g/Qx1YGTSv
Qx5NqtoXCH+ICRNLVkDLUwRQxel8A5gL1c/nz++PD4Cfi2WRUwdWNT6Bo8l3ctysL81lDjOIJb8q
mAgjleNeBUlrEPOCPX3vo06+7F1QX0QYjCdm4z8W6vX6dO0YMbw9+DLvRwtyIfqwqEjD2WwIjKx8
QvxoNR/Msmyfo8FKv1Tc+4lB88dnx0XpWmFUsbWVe3V00/Qc1WRUYg7TNBu+5f5Q9AHyYZqNg151
y4lV9MOrwX9YzUUOVJujj7we86kdHCRZ1ZAOZ4AmQTHEXeMCKzS0E8Pvo8e5erPYafHpecf7Hj57
eLVqTbpTQm56jlxM03Pah75MkaW4aC8noqdO+Tjftjbvv8I37AS+W80gwvoY4JHoZrJAKJlD4rnb
TbMkRX8wlBndmKk3WkGmVSFRuPu6dvMnLR6JrpmcXVyZBPgkdFwLlF6XOseWggCPWBknNmYffZNs
A1Ek27g22KW9H2QideFMagSwztAcA+LM54eij6GhCqVa0FDFqZPLR68BgB/+HrZQa93i/QUjl3gb
vMhaCE6ioCxf+QjOO/lIDxcsc2taBzk64gSH4cOLMhFS3ISLwH7j/UWBqhOqmhhL2BRjQYZbhqrd
Hozm3kjb5C4xNRLislqiR/h8CvlgfFO8WGlG7PEp0h5VvqbG4FClUi1MR79GuQh8ROwKun+/CJFo
nz6/2Ac3CXSOjc6KcGCncLRgA4iKihzYQpjkmmAUqQIlVur0V2PSVTt+B9lNdd/97UZuXcfYMUIS
s3G3HbtwnMGU9FmdJdSoi9I01K2mCbQxc+Pd57f3xyL9diFm4/VB4jU6eocexguzoKJMZIvWo5gw
87BYJbR/fxWoEQCUOIuyA16/l9+2HaBv3ElXuOPV0spha0cj3UvdtbGafH6h4yov9l0QV+CTsAfi
54UI9f5KlVP4IsqFHjattoov2hleMzl+8RKY8fr46IiVD52KLfjKdAnlpm5pJQUiad0kUGOhuQiH
7Ry9jpciFP385330tMm4cqGJsNPik3n/6yI/qmoiZvUQN0ONDw6XXLd3ECqeKi989In8fqGj18pZ
taCNyIXsCoMQYvVGaMjLm+JOb2minbitP477THEA2lwc9RzbKG+9v62mUT0RGxWzD7ZjCL2meHIy
ZZx101Tel3ZHOF5LbqFfmhi2Pn+iH2wnoKDQlzawacLBO7rRORrzuXCZC+bSrx5sb1Eaak9/umNd
sOhFKl/7EhOVfm6iwAAFW9TZiV/wwTvleMe9O6C74BsevVPXkH3jO50W4jwq5AbCQDeep0iG/L8y
8rLP5WQHG4R5CNYFsrajZb2aiyWvcuVCArYhOBcwcoGCl3+/dHFCYYdEywfh+7GPsjP7UflT5IaR
DVlt45fj5NN8TMufTERJHnRLZD1//g4/GKwrFmsFQzJmnePasJFLAL5J4YYS69K2JeJ4Z86zds4R
MDpxdP1gYfZZJZnq1j0zFcz3I5WdERJ/pVuUoZX6VhJrdGP6kcC605R0ylvptqfs+Edstbf3BkRw
RU5QL7Wd47qvLVt663pshaWxNCB65sVYWSFlftPqSXNBIEiNrjnuXy1ljuXGAZt7KwcYYdvPHzN4
Bu7uaNPEaZpyI/sETPvHh12K8HapwYEKB9XjPc4ndiOkEqrmVpCM41zpxBNVB8+uVXZIex9dbj4Z
9k8Vg7DaG7ly8CsP1WDvSEzJv2YxwJNtxwoiz1JUXe1GFW3i7YbMVGg+CbqFvxshaonJW135xUt0
Lw29eMLRU16R1dU1zyaCWzP0c326hmaEGMaD7ORssf2XziGJ66jeiyIzzWA2hDVeEEuovGCxWmsM
ME+5WWB7pf4L4bnCwScaCUHdFthXRiP/2mAkFAxg5ZJDX3TyzqY1jzayE/TZ665zB8Dnyvo5+B7B
JCkBOMgOKp1HMhKi9NwDJAFwgWek3dKtF95+4ssYsUBm5D2WuRld0x8a5F1melidXXMgj1ZQg7P3
ZtaQKGlxCESr0qwkdQAt0zddAbG/ztK+vRxGG5Sek9jtN+xrLr+YWtf3LpLElcxlOiL2wlPxVQ11
/1CrCko4GBb9wUwz8c/cGtZPr1MWUVnYzW8dv6gNXiaGv80SGSBPMWjU3Og82eZtoTstYrnZiG7b
VCMIFX65f6O6Wtc3IC+jn0kFh4z84wiHnhYNbsg9DY+y7+3o2uljVg/45VoD7r8lL6jS6y4oqWdN
hN6Mot1hqSy/jcQsmgcyqopHFI16vouasf9laQNuwZ6/gWwQ+5CO/lizf3qxPnI/DR6Ui6RUWoWm
aWpQQsuclohj9QZyoZ4ftO/KGLs8hMqsuNWWUeJfAANN3tQwdX3gIUKJzgSGBNDahjYam8Qc8i6I
y8QI0XFL7TAZaOkDpG6duY2bUcs3E0q4nxKRjE/Ms44ZKXfboTz3RF18n8p++skWcjkjP8oDi6Qb
rSRJsiG0q8Wy/iP2NPnDMhUcBSRMBQkPEXkjOzl74lkQXtdt865ob2u2Eewieo2fwTiLd56mcJHY
iH7QSWoTfTYMeCV4QxbJ1/895FiJu6wxWT679U+jhfY3WPnq4sTB8IN1GggTnnuMB1QwjmEGmVlj
DcGXElro+jERY07Od7B5k+cWY1aPqbwlxAaBIXtaglpPHf0/mn5sFkhASfwENoPvJ9+SnB2ifgkI
U0yTVy0di21ZFMmJaW6dwo8nOeY47o/iIW2c9SH8ttdEgKVMzCpGaHRigCTJ/oCV39N6zMmA8qsi
QCXs/kjcuZOvn8+wH60uLM/0xUwauayi7y9t9TJetwpGOBcZkSqkB88HEueWO7v23MPUOS+fX+/P
W3WQg8CE8IBroM04ul5UR5XQMTWHCwE+mI4H3AKB34x1fyHyxXY2orOXCReRYPv7+aX/HEorv4Qr
U0OkX3a8ZtN00tNGTMAB5hg4qFSu+SNOcy0LGg03Lf5jt+pRujG3Ep+BpPjE2fODMhyF25U7w6GF
s9nxwUXNiWPNTlaeOamTxOHgeEkTVClZNhij2GfvFEc6cp7IkzND+gC12A9Wa4Ll6DT1aCFVz088
kj+3MbTyqGmhFmALzDB4//ZzkTbmVKT5WdN29KEJ4vYviLa3z4c29b5//vj/HGlci2/Zp83m+hx1
3l+rju2mIqYiP6s8E1eWmeY70FD9ZWKN/t4GBH3i3v4caZxZkAzwyFcAtHv06Q5DSngciR+hl2b5
AUUQARNYri/NbNYPaYf7fwYUduJL/uCBrgXClQvvrmyPo4sSwIk2wzb9kJm7uGIhXw0czrKLSf06
cX9/Tk0usAu2n7RNcLgfN07aOHFcDBl+KO2aQD+rz89VNp/qmn/w1iCr8NVQrqWTfbz/0qOFw0Ld
I8rRMsESEol7fNDDLh21ka9UT05UEQyDYfB+LmQnTz+N3iCfCtX498MkmxZznDi1URs2cHeYEOvw
eBS52VxMY2PeyqYacYEgvC0DIq6j6JAlenLdja17kwpLYk0YJ1qLWdSKB9BBXbzV0doXl5lhVTb6
2HTpD11tq9tMU0N05cLheSHh239cYrZC+88H/QfjASEApz1ad56tH3ezU0BJmWkrgPyaMenoQKIm
2ZlESWMCi+3pFK3rw8utEoeVT7KW8t4/PNF5fk2OWxTWTe/N4C6qUuyoGrdr4JA8lQHwwQhEcMRE
BFHIWOfV91drZh11KkkVoSo7tpfx4Lz0Ttme0Bp9fBXgrEiN6Msc92T8lisUZNmHWF6x9YrczPpH
bQLhfeJCH6wPnukZdFdZJ9YJ8f3t5K4Fytqqo3BxU5fUDzpP7P68Lmi7ngwcItfGXe1NyZd0XspT
RYGP3txaDuD4yrDXVj3m71uAgnoxoBIjCjWh0gd2RMp4zjOzejRAFtcPfz8qKQ2i8VyJy1CP3l8s
7rx49KdBhKJVAuQKFv6NbBrtbND99MQX8MEEwsCnvktLmV3GH7KbacHsqM8iBLVQbotBqa0WGyPW
l/nHzOdxYlb8YNanWYHuk0oaDd/jWdHWlJr8UhchrfHk2tAaeJaLU3zp8qLaVPUgzlq9dE6MnD8r
OuhUKOmzvFPO0Y6XNjUAtGDtFqGB1VrDMqAlUZCDnbR3vYMffgutByMWpuDxO/gS72B03Wyd2F58
dOf0+egU8V/MD0dfY15NTmk7vQgpXJZ6mEhQG6DzbdIuzWKYcZX6MSnZXjS3958Pp4++UDzIUPPX
ahLamffDiU8xGXpi8MKiWZyLMltEEHOcPXF/H10F8xqd2XW7Ssn0/VU6oozt1pO82XxOYAXQhzO3
Ve937okLfTRiAU6zQaP1TYPi6HacwYf3EyXcjks1KfOJaPTT4ZcVU3Nt4/KU+PajL3/l3K27InrP
x5fDgZwVZIz7KGI6a2vh8KP9hHVlzob/xsdBD33tvSJLY6gcDRHPpsFt9AWGBuxhfgC0rb/VktJC
yVj2JYpUq+b2MjIz/34SYD4lW4G9L2b6/8vZe+3IbbThuldEgDmcdiRnRiPJtiTLJ4SDfuZUzLz6
9ZT2BtY0m6uJEWzrwAOohhW/8Ia7S6Bi68N/9tDB7DqfsmyOONViQ3GiPkOxtTw/3pEbc8pc8t46
9AjQSFztFSunqC6TST/XrAmvXSnnIF06Mehr311LJdCj2UINmb7HXVhLKx9Tzrzx/Dq1ktdcL+On
3h7S6/s/iBCMgirQRfb+6oMioAFjRSTvR1k+PaPQ051RMYh+eJG1J7b8U6BtFYHxNngQCrjS0A9c
PUV6XgttzFPPxzGiCtARR7Flxpmb5NuOjmpo5qe8C8tjHvWg9NoBER9Ef7/hRxBdw1xxd+qfG8+y
R67IhSZP/13allPYKATca79q64xGoVvVV5y0hqeIOhr81Sg/J8Im4uNBa07vn3YDAXqkbTgvd63i
BPiY0+M779NrEenLaE/AodwSUnFgKxMM8V8YjhyVa4cL/C4ZT4yk7jHMIFpUvDpAJgJDWLbE+Gms
Z2vPQGPjmkOEmaieP00OijxDb4oOY7h4o4tHDeEOUGoNHveBiMc4hIAvDm2O3OPjj9soKhOZ0hkE
pKzzzzoWtpVhzEur8/w2X7rlUHS6URx7PTZxOQ2xh7vAY4vSZ8r8bXYtIhSFznFpJA310GnOdw7U
z2R7vctpdaPSyq7iUVmdqHQ0WzN1zdBv07EwcQGk6/aEFEwVfxSVoNwa56kbnkNMYyekDLPseSjS
6Yc9Q2mPa7fqDk2f29HBhSuL72CkFcVV7XrnaaasPh76cGzCnVtta8VkdPGzNC87k7crVoZJNKlL
HPpeKsSP2jOS72qWVd/By+Uz2loD5piP1+z+7JGK0SknKvZIaddXgcM5x9qucAEFLCPyJO2gfQ+t
EHotYUDenSEKiuwEKMf8fWlb730SoLIN4eKfhgosZCSZ567eq95qM28JM5e4yhDeMa6QZLrQbYo/
NYvRWTvTex9gyNFw3uLSI59ZI4Bj4L99F7mO30SRe8WTAZGYDifJx1N6/zQxCk8FqDUqLmy820Vs
8wjTyapllCzOL9oClbUQZXwBnDjt7PHNDyIPggEFJhH04+1QiOz1MWBlx0fB0TnC8Cz8Wh/64y98
ELEE1UNKO4Rmt6OAtFWXdrYdP3ZEeWo9rTmKQTUCRxHvD5WYO/JpKpKaRCWt9oNuRFYy1SP1fu6L
oxRzPNdePB2XGUmQX/gqpPdoOrm8geudXxZE2ZjSOT5yRt80EEOgscf26mb1uPO+3Z9qCbNCAJ3A
mZbsOm5PLKCGi40DxYxddJBopYusWzYeJ6/UITwZe9t8YzyQxCA6wQKCKVsXWMIYB1cgRq6P6IP6
VKlhdmjypT2XRjscNXvcu/e3xiPk5FC5CL2DIb3dH2VWxkQPHXeIk6qfevrdn0nemvYFJTDrX3xn
U30nHds4YhAhQHCC2pNUpdURi8ZOZL1Su36sYO6ZVEiM0MZHXBzRop0LcmsoFo4IgXhTu8N04Z3b
ASIzUFopF/cptrr2RB9oOpVmOewMtXGaKR1ykGUcJOPA23nMvMawO14e3xgo1XaizU4TbtU7+35r
td6M8vMRfxMVoLDU1d3cuj5HAwSmp880/ubhj9lNOn8qbHvn0t0cD4w+XjXc70Q+t181EsPNtHRZ
qwqXYLOsvM+zDYs6mhAuM80UdvO7DzY1FtDgHhuDmtLqUlRc5LAipXJ9ZwiROWuRcrVB5dHqmvYo
JXJFbkMMKsF4TMGtwISN6s7tt/UWVpxFUTKXQtWPaGWh62yyI7MCt95lNFS/dmlBN5qtnaxU6P89
/tKNQJ7xwShQCgFhR9PldvwONdPYwKfSH53UrH00MLMf2CX35ilLXNRy8QFpq09zk4nx6grdaYiC
jPZ3LIrap5o6GS3nMU6LnX28EVNwFwDzhOwCsGodeJUCkQMxGQ7FJ2uuD4AGtA+pCJ2/+75pR5Qu
dK89uIj0/k9rUGPfGX3rFNHqgu1CnQ064Wq/FRIf3XhEvbZQ2tOU28kREq4SPJ76rWuBzWUAHpPO
Zus7PY4cc0qw5PKdDO1k0SPalA6ze3Kn+t/HI21E1ZKhzUv1k7ZE0rBaZI7UQpXH9cE9DB/HEsTG
UaPZYSPGkdvfzbJNUVjyojFQVTJuTxtp+XYYDT/+PTbmFZ4kKtw09sgq7kI1IzFg2cyeX3px9tpn
9XBA1fnd+Hybj+UxoWWFzxlp4e3HCmRj9BGVPx9llCT8WSIBij2jy7FzS8hZWx1diU6HZ0GrQdac
bgeKi0iCK6LQh2lQhae8VYzmJHKRfc3z0E6exjRvPhhap+5V8DfuQ50Un6+DzHnf/pgF7feyytmf
eaa9dMz20+TE0QczEt0RxV37+njdNvePBB2C72NWaT7ffqlT6cSImUapxDSG7xki3R9QunVplNBA
iMdwOlsJMSqcV+/aZmlxGVFl3tk8Wx9ND4H9g0aAqa/rp5PZLUub0MrqhZV9n9Kq9a62U6SodZYE
7Gf+x7Jnx7BxRAnB0Uyg6867un54qH2MRoElpu92mLKLJU4QtvbqS4oo6PnxHG8NxVjUb+Q1TJR8
O8WGNfdlj/mbj/YJOiSJZ/5ouZytQ1xYUbOzczeuVwCr/3cweVDfPOCqOk6lNZPF2D2KeEeFKPx7
v+RtMIEhK9Hei9ABz4XrIDgU5pP/+FO3rgHSDdndx0DrzkZBpwGJgbHi+oo+Vq+JmY0v0AX0nZB5
a0LJoeRFo8vKjPz522/MiCfqfuZ6nS1xNo0kOk6zbZ7jpg53pnPrgyiX0kcGLXpPnTHjaFnUnKgr
7NMmyMIlObmlUf3CKOAwZYotu7l3yIAuhWhXZrYf50V8XbKiOi0Jhj6PF2eDd4NTG71BwmIMGqih
384bVeypXlCm8asmryHcae1vs4EmLgecwp6ZIdMczvG11qfk1NYhmkbw3V5AkNG5NHvlpCqjdnCc
RrwWaVQh1ZRaOyu7de9SLKT5S+aFAMnqN5Sehaodw331Ur0/qhWywtrprKLdeJ40a9fSQTa61tf8
2+FWhwVCZZGoUWT79TBof4edafzHUcWesMf9FOl2YWZ+ihTPH7AFTESNDAeHVy9cmj1syNaOhmLE
ZSY7xURFtytToeCFAONg+8qYdn96sZYcAXFFHzOr3LOo2trRLkEpvSooPsAxbodi5WO7dGcHbqdi
HIGWLKcoBvj4eK9tXelU+7HQYykh8K1GAUs9Ji7XjB/HsxPEravjOxBNlDmq8lNjDvFO02Zj4xhs
AMQcSSSwN1hdCTDfEPlC04mwfumfwwFNBoEL0yszMB0nyyoBsaKN/fgjN1aN/rdBaE1Jh0LZqo+q
Z14YuQqDGh2qhllZ66dxxHtY761kB0m9MZ8QEUDPyAYKh3e9UxEhRVMjZtWS2jviK52chrqKrjGa
mkeYfN3pFz7tzXir+czVfkkHBIH9yEZdWyS6/upU7USG0KQ7b8bmLNLSwFYKhgwh5O2GrCcn7wHd
2n5RpwXqhHn7ESmz8UtlhzsftTWJPPaSogtUnOj8diTcntoGdFcUoIg6HMJkbM6idbvnZXTTYwoG
eye4kr/56noxwLBAvZSGi3dR5ID/m0GhMgoM4Th50IVD+QWXE7TMssoY/3Jt/E/OVISk/mRq6M9d
NqTB43XcOO2UNoBo0KAioF1X57p4Unl/3Sjo61Y7WzXJH29Qs3PaN4IOri4oyaiESEDIardgEZjk
TWNEBBld/YJYyPDBdhfngyNs+yUKu8o7MUN4gDudF/32+AvXqkKySiw7JsTrRASU5OSqv4kGOvL5
QpnKOIgdjFOIBABf0xIqMILo2xGcsdbgiHKcarJJJGPaOHyy8oF256AUuLXoYW9exWSby0WKPiyY
f6VOf0V3E5lOy62R5lw0CVd2RrPZ4xFsTZwFsYa5k/+tm9o9UHKjtjzQEZRxY0SQFOcS9nH8KU+W
7slTQSxJi94zzrnu+fG8bR07HgHaTRLddddSDJ0qzF1k6n21UMeT1y/6NSys6YTE/7izCbfOAUgh
KcdAFHWfY3DoVKx4k6Ds48y7NsA+liNw57z7yw4N/S93MLTvk2ICQ0li031Bsz/3dki0W5+Larsu
8zk6Put2l5F7nTCTPg4Q9U3OnivC8+xE/7ZzvOzcMhtPEdABUhlddrrRmrndj2mWRqo5J6BrvLq3
D3ESwZVKekUsx7gAIXkYbK8bzwl48z1HsY0LjnoPCRTVDVo267RVH6mLGgPqpQb16/5DgbR2cxBD
Rc5f8bPfcMLsm52XaWNiMTCTqCWa+0AmVkX5KU4w00wzxQco/QUZ3/KLmhdfis4ddlZwa16ZTQJA
AEXoAcifvznn2ET0iqZXoZ/nYooPSGyTzUDofGpGZxCHAXxBCXSiKvZy8q0vhNJIGsBy0nlYPRuz
qnV9hzy0X+UdXqVZrZTqAUJfahycSSw7IfDGlQBgkNUzeDa4FlbziTM19uo2PWcx1Xp09ToHTqo7
D27nV6klKuS9XPtH7OTR76UStfP7r3LJx2WiyYvhJa52b6YMMcfVDUFp6MoXBC4h9UQOOsO4NEXV
9NJD56189KwrETTLOChfH19LG3eFlMGhek8vjjO0+ny0jioNF9A4SIvBGf6DVNHFTxX7b8CdfJRW
LK6DbiwuOIhy9cD/cblGcPQXCvsS8w+9y8aC8A6PBxqumbMaTJMytdFz7vYovuY9fCEnKnYO0AYx
3DVdusKS58DOXqezVenmGWrTio/QrhJ98Grkki9omMQlNTTDDLBoqmEh9goGa5fYVov2m4dH/XRU
9Sh3Ls1QiPTqQJp8srAi659HRZlfp57+zs7W3DoIrAxXGw/ufZZiFWOteiJSgFSPvYUSXxb9pQwD
VlxhJhBNerwTti4zNiH9Zy5TFmN17IosREgrA6UYYyDko4hdWeiox4sRREYd/Z1wfubL4yE3oiVe
RBDjiFNTM18XU4lxED1A7yMwZ624tLVTXZbR1s+PR9Hlb76KCwlUbGT5QX3JMvjtTZa5SzJVrkXE
Irq4+K+JMi15bi1tTg5CX7IJuW898p7mziuna686ixJU/WhBcQHBlQaRbuTpt8Y08UGfhSHG57Ac
+td4TOzu2BlDbR3nJXVm2Bx2Pz/pqVNjUEi2bv9QiMI6fATriagGHsSeWMsGxwGaJ4cGqC7d4Lvj
O5oaIrqqlgTYlRheoNkLdn6KxLvg/TF70Yc+VWtx1ENkVY790jLDhWW2+sUwlPy19pDn3dlGW2tK
rYizjD4qaZrc1G+eDVtTWnU07CTQnLAOksbGrwUfu51rc+NoENcAUga4Ti9rne82je4OwnYTvBqs
9EklHP6UdUt9dZJS+/54+2x+ECJG/Ivu9l00tRSpSMTCFOu43F0n0BdHDQ7izrRtvLby7+aYw5kh
QlztURR8M5WqZRJ0PeBuxRENnhkCMEFVQxqrTb37EGnx/6/u+/8UXdz+NiYRMS3y3XUumGN9UTYd
B1CPtAjl59nEDBWDvXxnDjceWQCekmCA9AS8BvnzN5siHN22sqM8DbIoJiXiGylSJo5u1IciK8Pp
6oVuUr9S9R++IL2Svh8VTb7DB1oQ69GeWl80UbOgSJ4h2mLOgrTM03GpL5r6tRRq6JcYbPmP98zG
XcqnIjgEU4TiyPpVR/ghqqmkxkFhdellARvsm0ttnJI5nr+pU7qnnrAxHvVMdIcBGdDYXd9wQLsc
mAhNFBRZW5/zOLUOY5qUV+SbJl9tyl94mRAXhtOLMytYoXVbzzFG1H7DOgowewMP0uX1ZeYqv8Ah
3WOobJx0huIFNAEYIGC3epa4utMxbrIoaO3EAy1n68+NWmtYziYieLxqm0NRrmWrSiDKOpNAUhUH
Dp3scMBx8bikbf4cNpH7pBT9uMO72TjuCG9SE5TigzRlV8H1UmnFiJ9LHCwIAZfPQxsaWByREBqn
ulmgGc9xmoZ/WkW3xN8ef+UGFI8uG+AymrLEfHebE5eXRrfoTgcVHszNFRAJbM7J9ar/cKjWn7OJ
wPPSL01onGiaz6gBA4CzL46dxPnRTvt+PipGbX4bWknEbvreeelt/sfZttLkNVItM/76+FfeWhhw
9hosr/8Po3Z7fWQQlEC1DJ4/NlZ0jGDv+VSB8icynz19wa0GHQUOxLJkC/+eQqSYwCFo6noSy6y/
JqIxCYSr8Tzg/HIsmjg+jwWOSTghot4uYuwMu2RPIXnjukQCha45oR8vwvq6alt3FKkqZN+1Hv6H
V9LwhFCGibPTgom5mYy/uVbxA1uBYWdvbLwHZHvUJwCOkvKt28pLjGNBMtHwzYaw89EHsT9hcLkn
PbKFlCBi8ThnaJ7f86amue6NSYW2R7id4dLVKmZ4wlSqjy96YYjvwGDSbwjpD9+sDrV+ePJxSa4Z
V1V1UZY4s69Ot3jxTjS6cYlStIOHriGqw/zLVOnNI5VreRvTuQcwK0T2IXGi5X+2Fy3oIs34Ws5h
/efjXb2xysDQmGhWGFHnO7zgiGOibdPrGgV9F8/+n6MlH2Nhf8Ah8JvQjL+rErjK4zE37h3JPnV4
hwEG32W77QgzQGQTKOTIqL63IQ4vqouaYDQ5lGmX+j81s82du27j9HJ0SSwo3Ute3mpe8aOKO0Jf
GBde+p1KU3dsUZ9CVWcRp8dfJ/+mVaBPKCgR3TS3aRWsgihbWDZq0SaN7cQckqPS6WgvtXZaT4em
4bQdKruzhlMVa80/EYar0ixTKO+HwxGHM7ssKe2zdR5ViVwZkoaCglYreoGRkmq/to4Vwg6yu6Z6
fyBM85nMhjEhfK0DYaudgLSaFEtGnC9BolTRV2HF6TExhuZXPuzNUPLyeHM+BtwUo6kYQj9p0/La
9Mp3o07Hy6xl4y+cRAo6MOZQQILouHodCwQi9DTsIc4U2J3Veqy+LILLwZ2r7uhOrXl9vG+2diiM
Su4iT8Jc1+FabRgU0/Im9A01QwkPlWe1P+ttV/wwtEXfQ2hunUFyI6n1Qo/7rneWlGqjtjiF+akt
PbK7KSnSVw+sSHbS5xkDIA3flfiAAkWy15Le+lDCcMDJXPKyHXm7hJ4x2WOMdIm/uOlwBkvnvpYV
lrwGXlrn988pFTzayg4grztMljIl9uzGkJ+aKlouPX3WY2tGqq/17l4FeOurwAdTIQEXClppdey7
eFDrida5n1Vj/qlQtYizhx/nsNTYkz/+rK0rhsCJtqBst95F2qPjldmi0hiszd751CCbEPShqX4G
n49ygNaN7QfSrDaAXTp+H2nN7OXXW68GWEpLqh/LIG4VD0dmpixjYZEYxmGoBnoTlv1loWzyAztO
HJUQtm5P0Zgb34gW8j0839ZUez/FKyjs8xusNxA9PNoOnuM7xVx87Ap7utT43h8o7ljfHs/05lAu
Wk8EI8Dt1k0up2rixKLh61f9EF5EaiynZkiyJ7XVfwGjDaGS+j0DsabrK9vQZ3IrhaFaz11eattA
LgaQG26X6XQYMrG3YTc2EZMnwTTgwO6bI5GVln2yuK4v0b+41RnW8qUBxSioRFXR99nKeL1EibAS
SUT1NOtt8uPx5G4EeoASeJK5ZSX9aXVk5gg3cQMTa6gelnMUbZdjmu3sYR82lpBeIX1KEBZwntbt
NuzNO3ydgGv3k+tcxsaMYRHo0zUVuMc9/qCfoenq7SdsRyAM+sCG/kRcuH1l9Z7nDz0GXL41JplR
Hjp6G/+gHDZ637Q6DzGEwABb/IiUznpZJjN51erQqL8uJoo8Z3OonfF1RLRouowd3mRflXFwRJB1
s6Oh6lRFxYdCi4vfq5q+ywFW0PJqD22vHOdRZMvLUGvq7zSAO3FW0A/vr8sczv95aY3YRhK2unHR
x7k59WBCy+M4d3ESVDk+ArLsLM374BnHT/MYHoSXe39qDvaFn1Hn89qjbiSm5pdJm/+uLS3GFS3M
8eGkt171v9bsc0DOdVt3x7QosTad7aT7W6kaPUQqrWcruU0b/2Zn7jwdajszyyDvhmagz2DWCZg/
D8sMtU87AEgqbbKzVtTWcnBr13xNvTnNviGUZ6jnnQW7j9Ug+JFscwrYgOvjLS390l6eOapaynEc
0zpQjBQ1rNJagkEv7fcHSowngU4oG91LhSSEoKE1wlHFrtv5jPtf8dTVAK8G1ds5W1u7njsQHhWU
KiQO5M/fxEndgMwLcrNREFtmVl2cvoykiSgOvhc9Scs9BOJGOMHLJz0c4G7RbF0f5QawA7mz4vcA
gy48j9Ef1oyxWYqG8yk1sXmlcjzuHLfNb+RvlYqyYJvWJ7uxBbYwKhR8PADbgMULXxHSsj/Cdu7O
jzfK1mUJCR2VXIShaNStHrzWmcx5bAV9CQArAx0hPaJoYQmcK4UiMMc28rkyj0mumk/QrVBkS2PH
aPzHv8XWB4M7ki1XeMd37z789AKiBNXCOh6jL6BlS/xphfu1UPR2Z6f+fETXVxm7lNo5iFmwyasv
LhLhGB0S274gEJx/772y+ot+qFMf6jwx4wsmiuN86fWwzJ+XRElfoo4G2iHtM/vPDFH+1yKvvS4w
sEEuTyin2XRvLRBNUJAUM/2cRLZXHjHtcrCyi3vxpcnLzD2ObYetIj57eCnjU578DXYj/UqoWioX
GNnaE2ZHOcbaqJw8iwiv1PdvKak470m/CmCZ6308UZNTNFtXkL4pvmSZ4V3rGZu+XJ2MnbXcePyk
EAfjoLfNEyxP1M0BTXUP1QZOTNblSNwX3L1Vnews41YliVIzrUYaM9wG69SsqmvTE4XJMibm9NJU
BtoYlhT09jSmOC1N858aQv55srM/xyFOUC3SfjzetRslDX4FqkiAdjckY7SeQmbpKRxTJAF8xcxw
x66SejkDFNIuWlZGO6CBjWPCtUeBn8felOjr26ltFzsb8xb5kQx4O0bgQ340PSW59gpv7+Nv21xF
YmCuvZ91stUpaZbJSK3eUHwL1x8fia/ZHz1h7QAdt0YhsZaALimtui4KJWWDVcwYKn4bmTNeLQDj
cfncSwk394oEyaGmSkn9LifEHDbBzJICvhoKJ/CgxPrlZJgfB5vKt+VNy//oWavSpdSzX4zCWuIT
CDD78+Mp3XhKUFVxUcTjRqeGsXpKJm8ssBhKKOtnU+zPsEyPQy/SM6Ep8s/e1F9pG+5p/m0NKrFK
0kGW52RddW/oTBVmNNLljiME2FUlfDK0tvyQI+WJg0LZ/Kb3TbdTYdh4VJCOYYNyEUhnj9UVINom
sacJdZMoTuqvGgql56jDoDRcjOQ0KaJ4nmCrH+OJl1Mrf4WBIfEmOGOR4NxXbVSEqqRAG+eSJueH
sqvLk+bVP0KXSqMk3b77qFDXANwBDh0m3l37K9U6rdb1NvTjxdH/cAzstaG7zjtn/y4zlSwIqeIi
gc78K4/Sm2t11puu6ehq+F7dup/FIOqPvae3pz7v8SAuDAcSXg0oEfzSuxMNhoZUIgUdKScT098O
jWdamGLq0PsTrqrqYbHj5q82XJZZ2rtiI/74mNyfVqkfTvJNS4p2LW2J2+Gi2TXxWE5HP536aMRs
OEfLkYmvutfYHUzlpNUUQo8LzsMzfMM6x8hcH0tiastK0x08y8a0kyB79Cw5PVKt5/aXSdPOVqO0
HPj2En3ZDOB+cY6YjW9p07t/umrTm5eoNZyRppJFMvF4MjaGp6IsHxjCI17T1TXcL0iqjnT4fcIW
41h1FJYO3WK3hzJLhhe8arNTnefOk94X394/MkRnmVnylt81KzxskyiyiJEHIBQIldT5s1qaDS7d
RTletSVyn4Vo+hPQ6jB4PPRPy5SbEA3RJ7CNBNy0iAhXVjsAmTKMQDyLHbA4w1MmOhx95zLUT/oQ
L9dJa5WXOu2N797cD3SNkvaSqkZ4aOx2kT1McUASL/63D8s96Z+721SqUfHg8wfIIduQEcGbQ1gZ
EKPjVB/8flTsr26JDlZZL84VDsLyh/Bi40tv5uOXx9NxF2ZQfLMoZsA4J/HhQb4dtAZcE1mt3vt1
XqvqGY3L3G+dOPk4epUiLpAV8ZN/POTduyzrfSYqZ3RsJJ9/vesRddfTqB58nLc7yBs4aKuUwc+/
MArYIRQxeCzuoGJdK8wyDNvBF6K3/kH0v/5IecH4hVHI0XiFwAvIHsnt9DVm7pYioWghRtdCsXmq
8OXx9joFWzNGw95RQckiH7GGvbWzZdbzMA6+2SnzsRZzjH1avCv0Iq/a1cmgn427GIAujVh+FQHW
DZUKG60B3xwd99rrVSROZWhrn9KosZJTDTjeO1AAsV6XpKo+YfZZuScksPBWmOvc3Xv67rYm7A1w
JEiZE9DQUZDX19vz4MDhd7RmkeIEmX4wSqouqJCrVXywvUpXaHxP83/v3DVyTMpr2MdB87xrsnV1
FQ8tADBfITz91Jtd+1rU4bizaza/DLIsTBjedR6k2y/Dh9KyEF1dCGHQ7q1MPBzTPml+o32rX7Uk
xu/88Wfd3fT0wzlq9NUI0oiaVqc8mhDiZtVnf8nN9OwBZ3txSpH+PhlxfZi0yLnqWtX4UZdE7+0g
ypHpJfAPbwy15NtPtROaQaBAVF9RmvpiFkby2ZzpJdie0u1dLPLvutm/cizeM1ZPgmLXyaFrwNXs
amXxgTabZxF680sn7Pj3UZjFHtvxPpBgMKTv4BkR/BLBrG7riQ4h2nP444y50nwzRj1+Jh51k0sx
isE7DCZCZIeutbp/x8gzX93Bmz6mKRXBnRji7m6gTSMlv7gboHPRsrmdYDfq6gHvk8XXG738BFmj
u4AEQzD68Q7aGkaSDT1d50+YK7fDDEVXWanDlmWDhekhalC+OHpaNO3l3nsDrV6HTNMLpcmNxdcK
xXxOxdCciyx/N+qKWXvzOT9xp2/uFkxGiQ/TefEhG7eHuByWz7WZ/hvqy3BChH7aibTunnY5HCZa
kvMjWaXyo98MJxb0HmNkInxEsZZzhWtKkJjmdB3TpTmUUgNoLCgK/8KSvRl0NZNlOWvWYg6L71qT
dkV5qHiKmlHf2X/3h06jQMK5kwVhNuHqasnw1zHthXOA0fX8Kdbn5tw5KdbMUB12hrrfGgTsSHRA
xURG5k4RXVHSuGvNwfBLJYtPZgyCx+zbPerb/QfJUeSRpuIMx3h1Y8mKJZhDBPuxq26O+pyPx9GY
6t+Tnur74xW6fwcArLAxYBAAHb1LZVNTz8MsUQ1/hjp9cLF2Ps9L6567okhOI2jcb4/Hu9+G0geT
wFtyJmA06bfbsGN355DdMSvx8uGKo1jzV1WlCPhGdZSc0xwv7gNQVnWnELM1o7JPgCwgq0d96XbY
Coqwg06E6QPkjE8g9YZjrtEsrxRD3dnzWzNKLUbCKZhWIFi3Q5XRnDYqXmV+k2dNEHd99iVq7OVl
wcLkhzdTst25F+Uhun1zwJoRNPEa8PLcaS5bKOgmdQz7c8QX7W8E4p3mCbI3hASjLipkkTEqsK65
KDDoo9IflKZe/ft4VTemV/ZziZIIJ4h0Vy9RqI9tXiclAlwhlrq95+D+mIXa2XXTd+uk0RPhdLBp
iQ7vG7vzHNOliqDFL5URXyHF2aeFuTk//qCNRYQaw6EAoEotfY0bhQJqFQPXKNFK49Cas5DSqK3+
BHG0vmKuga3p4wFXFwudWB42tEuIMUH+UAC53TUOKICSDlMeUFlxX6wQzerOjPfyu41RoEDzsoAg
AWC8zvZz0eNj2uY5fJ2sfMWHUpyWyt0jea7OuPwWHf88yjg6PM+75pxjNllWA/0MTK3sD3mfaWdE
Lf5xBm2pD+aM9swhAgmxM4OrY/BzVAAxJHXUkOnjriLavus0WBYiD0YrKf/AnKZ9GkKcWxEfTivv
UGWNpBH3CahxJHeMT5lLP+1XfgdY0exNyWFYQy8Vw5wnHtU8QMLZ/c0yCLiwunIOTRSmRztZxAdF
8ZqDPafFn7kp6i+PN9HWxJPr0M4jmSbflD9/88bXOa3foRJVQJsZmct5NL6Hjt0ciM+6o67o5QfI
Ydx67x7VgFKPfAB9elR4Vlt3GcXUenNTBQtks89Rp+rXxp7ar606uR/SOvuRgMH48/GYGxuZ/UXH
3qHJdV+90aoy7xYxlIFXNcbHplKaQ6youf94lI0tBfyAB1inVgPiflWnQakJgFyjlAHyu+5fbpOm
2Xlsxqz2iWxQuyr0qKywNopS+5BVHvImdRuK5PPj30LO35v7XW5scGyU9on0aWOtW1tj53o9vs5V
IIsJf4bm8O9cztZBSXr9j8cjbc3qT9AhESIX+fqVjLV6wbKwqIImDLuLl0fWZTGm7Pp4lM3v4Y77
+VRQWpaz/maXxm0SC1MsZdCmpJ60IMWhMkKHTEV5J9zp59Rh70FJAaIPYtqrA9FaVpWWWKEFjjPp
X0cjhxHaK5zdDygCywhYrwY7iNI4rU8UIq3i/UeD0gyVDPC5DuX61Z2ETgxI2qSrg6XPlFPbD3OA
MWN/HiuzOCHiTcQzdcZOrLOxioCQHEOlii7F/FfzO6ZVhKHXUAVjpBoXI+yrgzeNe56MG6sIK4Ye
iOzjg59bfZqBOj+5flgGsZabhyyp62tt6KjQKcpwfrxh1jw1uYyMRUHEJKmWy3m7Y7Kc2r2qcNrb
JhbT1RBh0x5wwyk+5SM+dJca4PlLZIthPg3o4WQvOow95Sxmpxmx6vXKPbHArSlGmwfneOhx+p28
41TEUb9oMx8/TOW/jT52kOExDd3J2TaH4f0EYUXh7U7XtJ/arCHeqYKsacXnaMycABda5fR4eleV
mZ+zy18PIlH2Qe7I9k2S62LymjKwBi8zDiXFTPtkFH2qXbooHp/MOUZuOh2U9FrpSEDurO7GR3om
6QD1cChIbNjbxfUweYuUdhHB1NjGH4pVjU+a1+s7U7m1hxBhJiCX4hOUSVfD0GkYyUsKEUSKqX7x
FBF+rIXqXBWhtcc6M5VjjX3ecRiW7oKDo3fUs6n5w1KKbCeF3Dg49GghTNOz1EhHVndSMvVC7+JI
BKBAytfBtspvlIkaVBSjYeem3ZpaMCdkqyAJ+Ff+Km9u2rROlklL7Sbo6WmdhxLyHHvonS1YCVYi
GJc6UJBOiPxWNwF051AhU84C1SlRb83ZaXzN6A2cUZ5PVYpAt58iPRzfaS78c2QiHYlNgAR8B5bP
S0KhtIEYSL0y+s3o4H1DT+13iNR3s8j3AR7iAaEYS1y5WrDQE13palkKh8zpDyW0x0M5N3tn/X6D
ymHoFsB+NUhQ1xu0yKOECDVMgmhoOONzAQnhYInCq1+HrBjDL3rcLerTOOqtcRnUIQHMXlilcqYD
sGQuHcQ01YPHV8NaruXnDMu2qCTkkqCsY7uwLlvdids0KOvZmHi3VMLH2YwKeqMTG+6sFuEc1KJa
nEPspt6/BtFveIAfpqbPYZzIRlaXZQdVYMp5mGyj/a7NkJMuOMrFf7SizkoEkbJkj6lyd8iYTFQg
wKBDGCXEWK2Z2Q9ljJlTFqACMz2ndpkEU5VjUZkX3s5zuzkUwQVoaiRE7u4vxaNJXHhLFsBGyvyl
jfXDVGWOnyz5l8ersTWS9KMn+QWoese3jYoKCFvUpRy0wj50huiCPJwMhBVy5fx4qLWz18+Fh+5K
GicLUdyat1fHgGJxhItYFhBr6v9VJn0yqGuG90WB0TXje5wXfzWswV9pqmbpkw3r1j1oUa9+h+Qm
8mMjetM4NIQ9/QerHqzPXd5ZytnJE6c6Trpb/qOGoakdhnYyvlYuhqwHPS9Am46RMe99zebE/azM
gy66v/v1BiQ/Dfc0cEZcysAQp4dGFc1xoLGyE/FtXRak8Ih1Q/jmLK9CFWwu4xLcchqYCS7ASz8n
L0C3osvj5dkahScbnJs0KqNkdLs6AHI7L/8/nJ3JcpxI27aPiAjmYQtUSSXLluXZ2hC21SaBTOYp
Ofrvov9Nu1S/KvxuuiPaHc4CMvOZ7iEIypNfRmFaCmSPmkL76d+vwsknNgN0eWlhgIHtRjN/Kk6e
0l6K55xzhHf4l54s+07jBgf7sYNdd9bOn89SwFcRDYaWp6Wy8/driCq350/q7y9xViGPBFAOSv98
yKwNf6mdKWcVU/cHeEjVEZ1450qWcWGjMQehA7aLtpOxnl07vRE1dP8q7oK608EhyKsB5cU1DOvY
b3HwubINXmRuvLqdTbITW8mhzuN7pQQSjONWnoCH6NtpDmtIJBJWXoRX8NfVEoiCm6Xzw5Tltcpq
32F/FKX70hTe3r/X3gu1tEEE/t5QKU9N1Dtp7+SdAfPJ2pzbFRPbt5ZYly81ULffqBcHz53pPb++
Ny+tv0s2exTmMLzPT4CfeVVd91F1mmvV6CNZX9jDHpZTePKjqspxEOz6xwH43XTgxsLswNnCqrmS
YO3f8/wtID4LaAFBwZeps0Qi1MGCpToJc1Y3zjpwEbtAtz6MVll/FFVZ2HedO1xrMV/YZg6tWsoP
Mkl22dk2QxB9Qf3Ww5t08RydZGHdeXFB9xvsLTSGvw9wFJFcNHtLibr9PL9zAtAYXl2fmm4x7djC
HvtDF3b58+po/1pKd+GN/rGY/edtULlZ53l9RsU+VeqNEZZ5ik6/GQ/lZ6M0vzWZ11w5RGet3v3+
QR6AUQtKuFyp54doKsali1q3OnkoRs9xJcvl01CjNowNdWGGu5KSWt++vnvPOcz/Lspw39sH/TQH
zpGuzYCc54zd/UmF3faIznuO9Niqb9G6w0nar5fjjHdyupa+hbdmMyfgH/oD+WP/c9D1NfrLpZdO
YASXjpUakKizPhe7p1gHOySx8Eoe2JynuzUK2/spF2WaUTcBF6+wOn79JVwIYvtFSVpNyxaV27Mg
ho5TVftGU50wRt8exwYAWGca4c/XV7n0eZnEQCHcBVL88+wdiR5s1UcSmU2ExrHGnvqIIkH3sQd9
8KHCK/1K0Lx0NjkjHEvOC0f9LJz5I+n5EBm8S4d+87ytzcHLJyxqfHVNnP/yUuTl9EEJOudDCnP1
V4wzVHXye9uLvW792brWlujIu2awcvFTQXsBJMiE9cUVUA6FYUhA+ycxlfW9GRjLXUZv7Uq79UI4
2xVFyaJ3VtkLYeXI7IcpWCi0cLbf5oc6G/I1XqNi6w4Fqvw9Vsy5Y6dRtnbBXS0a8fv1rXKu7bWf
SnQ7uAkQRCK3Oq8aNncIgmEjla/qEDFHkOPmbW6gNXAytr5avjlWEcivddfg7RzSVF/iwtCoz8dj
FDSfdVH6blq2ZT8km1e69aHGTtM/Rm1kXTMfu/BB+KUR5ABiwEv+Ezjj2hE9Z2cYqGoqWag3NDeu
HJ1Li7CPGQszy2SZs608Zy7dX9DVp4Lx/Q2FTRV7m26v9EMuHNC9tmQTg1+nV3oWzFAQquddFvTk
LX3wwcp08TB4a/FDt6H83JGrX7MLuLTgrpVEv+DfieVZPAtANBpCzfnJaJouHQu0NMc1129DY/vu
MPw+vL6r/k0tz5IEMnVmoyBd9wr/rPPUZth1LM0sTqPqmkfH34QbQ+UTXsrMu/5oLdncvA0z04cr
yMTzdpm2mfa+u+g7X2+2d3SmKizTeh+5/ShL5ShwAaXQqT+q2YlNXeVZMpb16ibTalsyzi1H5Ac/
KpyKrnbo0IeB42PEtSotI2n6vEJAd5fgOUpTNccoKI3+rstCZ4z7VZZOqsqgZ2oN/jI49tbaFH9/
R9IQJ6Eg/lFfnr+Rxq7dEBorGjLa1YclxEAJso2TZuOgryx16WMzVSUX51jvDao/8wnJHy20V+EH
rJE+ZbVdfxrHRj7BXTSTojLs/2V30ctECATNKAL72XbO4FW4KsfZdbGmIM0b511uudSb2LHdbZtx
Tfrw0hll4Emvn8trd6X68/k2VZkT4B2MZE1zSAvHy9MWc54rN/OFSANOGimqfUL9cjptokOed5Fv
3Fr2aELt6qw3g+qHDwiCVB9fPy6XHui/S+0f9D89SwhiqDOHyCgNeNYlrlGpm6BBjOp/WAWmAU0B
IBOIKP25iu9vq5h3xkwu+z6u6IvfMMW7ZgR6IaAxNAR0iPTbzmQ+u0BlIVaJj0N+ygIHQ5DKMg7Q
wYsjtFr7Tvm9uMlDaaa55M57/fkubfvoX1SeC2cDbdA/n28yRxveESdsWnWRDBz5m2aWVhxVPO4y
Ky95fb0LGSStSxwjdy0RkumzXR9BC6MODZAsc7Xx6A5WeKxo/x11jsMcGioS4qy+Bgi8uOhu9sBU
iH+d96hGhq2y9EJxWiw7O1TLNidTL7wTkjRBOjfeeBvRU72StV44Csg74YiJHhwc1Wjfv//Zn8Hg
d5lhDOjdhLX1rq38kWI3mL4Yc+QcX3+pF5eCRwU6lzDPEf9zKVwb/TmUxN+6KMLj5GcyVobK34Xd
/Pw/rESNB4ScAOydE5rKOlKealFkC72umxKrwECBAVujviu8Ma9hj8+Bq3ueBcGHBI+zRwx+oR+w
5qIdKyFOwzhN925oVMcAz3snDsPc/zgsqPkdPLVtKnGzwX1yG6e77zalro1n/z8/ZB9+cVgYLZ5t
27ztgq6RqJEXVuekwuqqG4y/puNit/iZzpFBDdjNvAqrCRNUs7iVsqk/vP7yL5zV/XYgRsGeowiz
//zMsHrqxVvRYx+qCSm1MnhWjj0g6VR5NFb84H/YwA5DPzq7APnp7P25nGwW186a3U9+7++lzToV
0BNH8XMEH31NmPLCbc5uYs5FF5mG9flQY202XF6a1rgt1LIkMPP6O12Z5un1N3jpoOzgxV2dFVzw
eRDUqvMnT0L+XdtimFMPvNatrqB1xfNYON9fX+zi56IOQn9nFzs7H3eJxfSbxoZxKOa585J6bPhy
mcUUpGysdNmoC658sUsrQkFAcItGl/vCSKt1g5XYAocdJgI6+aGrJmAMZZ69k4avx9STKjCvXOiX
PhyNEUb4Oyj0BQS1aw0KNTnlp7IoOYbKjSAJ+NdWuXSDk5aRV9B5eNnHzuAWMdojFe9rYwKI4eMg
fNNDWDuiMj++GZlCYD7uCO/m9W94YcPso2b0NWH8QXY6ywqjheaSqE22pVdad0I0xaFyliDOgA1c
+XjnPj77ZefvwIV9FAWr2d+/7n8CBqrfm47KuTjNIlfmja2ysUtVLbMtmRa7N75ki9f5R0fZqrit
fc/okqweQMbYWwY0xizN8KMZCuaoeeU0t9Wk5s9SDaV/LL3MM68kDpfezH9/7dmN2Bu6lOOg0BYB
OJK6eka8bhntGEvNvzS4/38vBryYjVo7bk3nhZ8cSuZ3zKjp/2zzJ3PdmqSpGR07xtA9NFPrpsM4
Tle+/P5lz4qxnSRFBgm2mmr/rPhDernvmp6cIaij8nFcLB37hiWSCTvtJPSlkaKB4X7n85jpPEXq
8fWNd+Eog8rZhRnoNe5h8M/NMDfCH5cyFyffrp06zXvJ4DT0RmXf5CvGHLE2g+laDXQhDaU8AARF
oktVcl7HKwTJAGLiphAZdvHGmprh6C1LFW+GtNhEtFgtLACBCoq/pN78+4lJzsiSmLnQJD973DVv
y8oGg3ky2sx/aAKzZeAnrMQu++DKh730ZiHdoHm4g/EYi/z5ZgPtg9VT+yykzPaUvnOsG+VX9o3f
0rnMzW67clIuvVW4FFRFwA8gpZwtWE6qdEAIlieRz/nXZahaAFddeeg9Swd3xTBFTcyVGR2p3g11
ZfF///azfYxbKYk2NR9g1/NWlTdZGVPtjjc7iXKCOGq4XSrhcYg7B9GT/pCXzcy8c85F6oyUvExB
hGnHvRPWD4YYls95bwCLrXJ7qB+gnPZe0uZWdhc401g9ZlkxPkZ92L9Fkxc/1LYN2+3Yh15TXzkR
FwINdFNoTNyQ2Cieb861F52LFKk4dW25PmAyauXxhAXV8fWDd2mZiJkJ9QkDoxddJmhPFQqEUpzq
2dD34YSoUu0G10RAL9yeSMcimcEWREv5PJ/0B2+b/MVXp9aD9ZI6MFDQxTZaEHIubeGn15/JvrAF
QzS4APgwPAVBdRbGZkye2moflmTOEObHbGjXOQahZX8slLtMiS/aOo/ZpqN9o23dljH6nBEM62HV
8knZXrkdeY5CprrU07OD5tuWuKvdy9ugCfgLVmWgQD9FYTbcNFu+Pi5QM5YH1xT58nH0/bxK3Bo/
j2Tqsty4Q9G2I2LNk3zj5lP9CLNp6658yAuvGCYfIjpA72iynO8XhFDUFEyOIluu1ZZk3bzcOLkr
2tNU8s8radA5VXu/wfBIBfwD4wc+6vlym6zHGXc/XnExW2GCzpW0kkmZvYprT+ZTIuxRPY2YJ7b3
JtRx86bNjXKJ/TygwQSudAhjY+6tif68gy7jsqm2S1/fB5deCYw4cP3k9AhhnN2ytWmpbZ3B29dl
yPc32+lorHqIPSn/Uuvy39cBaRTYJzwyEN9nS41uIwSOLvKEUKp1RAxt/JWprE4me6t///1ToR4N
12OfrjIf+vNCz/fpdosEzMkcm/CoK8dPR3ROEr+qP72+0qVjRHwCIEd7Fknds2bJklVTtQ1KnujG
PElVhIcI9cnYRDTl0Y2WOcHKpUoXqy2vlBIXLqV/3X92B1lAcOfJSDZ6uak83mbTjO3B0Tp4qwF/
/f38dleFoSuD0BeqIWe3hBxcWQ/9wPbAru12q4z2IFb8vozJuqbsvmeHZ1GJpehHEpmAKJ2ndMVo
ZsoySx4ozMWdUEud9D4VWTFpiwBkiASKf/P59c93YftHICDYIcARXuKds3E3QJmhzhS6HwBDDdmb
0sKwrQmKKyCSCxtl5xlioESO8VJnZyzsqOc2rk7LaszbKbKR670TXKZt0jkr7I6tbNb13QzU1P+Y
56GdXbuOLmQ5+zSGS5kA8xL2MOpemXljQuAx3eJXZtCzx0talJ8sX8ouHgJffUKsi04t0n+l/8HQ
LUSbnozXjyfPLR7sEQ/vmxlFhjdgvDCWbZc8d2OZQa89vP5dLmwGih4Gk0REmMHnTaUicOeprJim
taRkN8pe/bgxq+228ZwtkYr8PivW+QrZ++InAqRJNUl/iSnDn7dG2DaLmQVzdZoC6Xy3okZ+1k29
UJe74qYcxupe8X4Jb6Z3ev1xLzWTyDA4xYRjKubzpeke6RozyOpkB1pg462gYscwVbYykUixdymR
RkoERZq2Tua5shxs7kIHivbcGR9e/zGXzgQUgB06TnLIoPLP1zDWDrVz4EnUJ/0ujKnv7W9F7na7
dYs5rle+9IV7DJYMJBl6sXv6s/+a/5S4VNlKNC0BCOhfAM1hQIgRfbn075+JfJduxE5fe6FDlJOv
0DicWEVawSMgWicWpq4POXHxygNdOmYkozS0oWHvLdE/Hwj3waozRh8Gm5dVN4NSQZE4qwi+rtUi
HOYFU/35bx8OFi44IvBUJHNkNn+uiCgwpP2oVCdbIt4ehy7uhkgvtqMXNxtW8K+vdqEpQSbM9JPG
ss91dk5MqV3agEbGPRLOIariU1OiJV0rr/qCqTiVjKuGsEtGCILtY9QsIo+zLAI+rnvP0Dc+gVjT
H87n7FAvfikOfucu9aGr7TFD0Mjp3L/+ICgWI820Zx2Q286rO3tA16RG5vMEnbw/FNHq3SGngi1y
aFcPYzRuV9bzeN1/BjJYwkwnwehAHXph5gGerqXv0pSnDOnghLSjT8oQW4famYPbK99ij7/na5F9
0CClGQXN4yw+oxyGX5o1yhOXih5SMc0Isvu7LHWMioT5qaFs/57JoWtutqAvpkRD11hjOKplDle6
a6u4G5Xw34BKX+/kmkfPgJj6CSHY1YTHkC9LnkJ19Zd0Lhei8ZXfb7/8/QxE/tXXBCbKMPXPrRts
aOAGHQCqIrD69xnttp9LRl4H1dPe/KTPPPcfCscIFpSKuIGqwC0/qqpS+t6vJRrJAj5NcSXpeXmC
kalhfwOMofH2Qquc9znhNLeHaqtpP1mF4cfOEkWHWc3W53Zav77+Ei4st3fuuXDJsV5qzheGuSxy
LiTMOeoRgWr5u6ncADRFPk0ddyuvsWZeBleOLlkxgIDwAlamdLnijcoD+1OMxYdFgMleTVND3ndD
rEH1dIvceXkl/3l5z4NpRpAdWyISVmbqf35p2AANHLZqPrWV2R22cJC7znRwJZDuR+zllmJkSlFL
lgN/7nzy5asiM+dKRqch7x1x9GGx5O9qHXiHyNKGiNWCuXmyiDX4bo1LMxyEtw5BimzCrGMVGvMz
Jiy1vdPS/G/j6uUPbSaFeud1A15qvaXm7h5WyTgkS73qhjFzL3IgPXY+3GQ6Q+ysy8d1fj8stfTj
YsNnPFmrTOI+PJmqR/E+iH70pjS+uZ2n3iuibE4bz86+hXkuttiXpFUpsEPj94aymU7rbW7eWSof
f2i9SnUfbev6y7PmuYQa4c114lTwOhIeRcgYxT00AwGMDV/2Iyzilbaod+xGT+hkiwJdvUepTH4y
a1V9C0q7+WatW9nfCFsOX0RIX/tgFdu2xbJfFtyApqyq/kEiRjSnid6QEYeRFEvceni6flyyesRA
BG5k5d4si8/oJDIm3f7IC4ceodad98Ewm/BnsUSddyjIw5cbG2e2ChmFauzvK4NR6b2CLpWnk7fK
6s2kDG2+ATTuOD9nGRVGjLjSsv3iRqtQ2+qkDVzd2uosKSIt3yrbN4h4fd9a72WddR+VZ2T5DFtk
jcznbe2i+tawu8V5WzoNs1msgFfT5moOjFr2Jzy1AaY+26GY/AQcVr2S7zreM5OF2n9DAa9vKr11
QzLtXjm3Kx2n+VaGs3wWmT19Y2BMpqKAM3yeTCS4b1fJ/xCDslzqtBy1vcYoLAYYB4G5b/HCE0uX
ACDKf4d167gJfMdyi6dayadG5wvkbpUvDC26MPyAsLElQYQp8bXzsraDYtbL7yOKrjKxw4GcXBPs
IjBuAPcOmI+oLgbNY22x2iRQHdnXEZgrGPPPWY78WmJZgD2A4+c6T8GpRTKl3bt+ybSw3pHGjN8B
EY31QbRD1R9mmS993ON1N8U+cv8yCSOkfpPe24bfnHEvRWywetRDVBdxoUf/3qinEKhdwOBRNVZl
JVQiVVJmrT8lcySKR2Pokf310FOeYmj+05uqDGWD2WbTf8m7Sr4pPae+MWrV/tSOr6Ibu9JWmw74
ZsgkQoT4sRgbv4yN2p7XhO1fldgkougS95sX/GPNTvZtwynvrinXYj3AqsEbrDalI9PRJM7ci66z
IZdUrXsn6Fc3sdkuw5upKDXI3SDPHq3NLL5FhFCJrHqRf2yqrPxket32JIxy2BKvEJZOSjvLf+GE
JIy4sGdZJBUsyzw2sCHTaVYFdXjbWuP6xbE7533USmeKiyavvqzV5n2Ocndakq3T/rtJgSxNRREu
vxrX0HY8zQ39yz4MGwGDa3Kg/g9tiYB3oAozFc2spzhqttngv0/RoQynPsNpoikfEGjNLZ6sCLoy
nYbG61JHD4X+BW2PozxEhSfShvmfvDXGzr1XjMwetkxEqYKhjpIJppM6Bnbobsk4Q/9NG4Z7KlZo
9yVKDssHw/H7IdXjYj+4uSP5h1f3qWq3UCXrtngiUdFUfyuqXv7GNteBNly3Fl9X58HILqzr953G
1T7xdDF9Fbkc8qRbc7XF+J9wQOZ+HVGG9uruZ+VhehVnXGYqHXCozY6j8P0vvlkuvwc/lF+ceqrW
w+jPo5dEgy/ee63h5zfgySEC6bqb8lTI3puAaNEITEn4I4ssJ8+GeMkN+8YdKpUfnYYhUjznQ/92
rWyz4qZTy+fMtml+1S55c9wEpfOrMItcHHSPYNSxqnRIa4fpy3dnq0uRhrTKsGtFBO7zYIhsSlTh
e1/p7/XjoTTyvonhZW6/Dea8O41tDbd4swz9FePtuk+i3FC3vUtRnSxdZSE2gS5rlfrsmSi2jLZ+
D8et/AbAAgzYPIzzGkeROT7ledZhnlQ35g/8IsavEqwFEgaDXT1JT/vdIUfWz4+jZUT3MShYKymL
YudYwDbz4jIr2t9LAYQo7T2/VId5XoMg6UJTPtjQAR4tWAlrMq5CjJiuCecLTG56kGYxhe3nbDT9
EUTaXP/YdoAJx9Ey+sOW11gn2gFOg66lRjPF6W3skzAQ65cWlg6pKZa1Hm5PNRbVFdqa6KHgYmDF
W28jnEnTFo1fv9624BAaSwAGJzCAL4BTRUTVRT/w1JiZl90MTbsz/gK34KXYKx3/xKsq20jq1rbU
oVwM+wvtgaZD7HUBoDc1jfM8qCh6C/sIumGg4bjEnWqmGm9LqR+ddW7vvUoMQezmPeAmQmT1oO1e
f3abavvcyI69ilCY/zvMyOMOzUY6zd1R2XdrWaH5Kvs87I7uim1dHLXTqIFVIgcaG6Vy5b3Tze6p
yCfxI2+4FnBHFKJKdDl3nwfXEdWxnCG5zLT5mzukeLaO8Y87nNZ2sH5gPlhij9HyN0yovRdc85OZ
H+o+WH638+YgqQ2xh26yGrgGzaGJ3kJyyPJUTzq4sex66BIn8/w6QfNz/MerM+nFW2sKcSz1GChO
WR79hsTdYyHLbWLEW0O0TBQwQIGZa4EVKDNo9Xsq/HkjtxANvehGujq2gBWMiZX3uYytpY4eRC4Q
TTG1tyZaYm4Vu05XfpvlJP5pWnuZ0yxQoaarbfiPuWM2nH/PcGsmTtIjwUDVFIASgbXq+M6xO9XD
wxba05BoUuYPmQEd7jhw958mf82idFUZyXFLJLLpFeopBE5doHwLVY+o6/tZ/9V2G3sDhJNXn3q9
RfJQNwBgY9ykwocWvYE5DdaMPdnY4zrcVrDV/nFqo35fGTWGOp5y1ZLkYdhWyVJG85rqar+1mGLo
xzVvCv+2tMviLVJV2FcM2PWB5/D6+X2Fg4S+0Q0k/yO3hPk+xBF+JSmw9KGZVBu9o4QvH7G3oPbt
3S5Qae1poG7a2OESxBvNjbzlsj2YhSnHuM1Nwg6ObSJAEEeaxb1h5G0Tj30j22SBbEF8nNeWI8pt
/0+9jeV75NKo/i1X4BmLK8lm325jvT5H1pTfDH7tRZyXcf3U+Lp5I7QzfjJNRRhEcp/5Q90NXRY3
Njdsgp+EQmfYNQn+RlUhkxIG4A78fvG/y7DkhJlb79xlpQpHnoDWZ5z1XMqJJZcW/zxDzE2c243/
llquWOMAAds2dUtnMg9b1dh2soqOe7F3Vs9LAekAI5KoM9gckSh8AASEM0eQiayKjUVnNdtPGPcD
ohQqbrth5g+LOXpoJHM74kyAq3C2RMtyM4/MDJmfSRKvEteAf1rbmwqY+SSxwCkVRqVysNkrmZ6q
Z/xv1wypZGF9VKrNPxveFH0LBpMgn0vu9KnE5ulmESLrjz0umUgT+bbV06FujQYXm9U32PC1wQjF
r5tvc2TOLZ27arrF91XUt3ItnE+qn6RD/WEVTtz2NpjGaOqt+mh2hgug2wOjkTLVQPzQXOrswQ13
S2XhMikGi+QhdUmFJTHr1LZYjoJRzYgGmYF2+Aq9bIoN36t+Tna99be1K4wPSpmIFA0A1T9bO0Ak
8XoE1OLSBz4eg46wb2tlrMzvUIDFemxdpo9R0XZmUo3h/DSYVn4v8JLRSdU7srulTrbKBEoFkcSg
2KlID5X7rnezmtlgKKy7RRvWcqOA3Q2xDJfpEzIpHr/a9CRGX9o3n6q2LO8WP1uqpA4QK03Grl2/
doD2xlhYg79gBOysayKmfh5jZGCyFsfxpRIHayIRT6KayiZlq1p1wiip/yUqd0atKCqCMibKGOZb
ywAI8obiIJCxjWwapdRsqw9dUTRDjPSP/QvauUcKEtWIVQddqw5LWbPJXIxalhjBj+59DqSxiVEe
yH46kzV+2VrVr+lK8lHznvZKoFer6tNZVyON83Ct+jhjaAn6puuKj0O5RQ8QFoj/m6/75TiQJrlx
2UX5r7Fzsh+MPS2VeGFnzomfuS3LIiP8rmGO9Ny7Hhm2MP0PCsHAPq6NvnqXtyYDWF176w8MhVCG
jyx40InbtMOSajKvn65n9V93hTHjuJCPfDM2a/qNap+q4JBO4X5JKz3GFdnLDyVnHs8e9Ex3GR7A
u4x5zHK0DVn8okRbf8tWioGBgGSLuqrtK6qJuVviUrhcwtnq8YOXxUK0RVJjqIEWU+aMb0E0eG5S
1a38hXlU/8vNI6KGdBF4izsxbEU6lob7zZ2ozRJ3DZZvFLRcZFxY4CRDruf7KldukWirmEVKmtfu
70chKTJuUj95q9+1MfY91JaevTlPEEXJfIxiHte08iLZw1+am29FVizP3qSAcpSK0ikGnGI8kLF7
lK9TJ7ObuVPWEk/TuPKZpdcVB4zmB8gL4CxHouKqv6sCEbp4DHrTSAjw5V2GGQq3TV/pn8aSF28a
ex3Kx9oCCtQYyv8iIIpXx3bREWSEpo2cNwigF20aDiq/CbN+rFLyzhYAi6Xn9kbNyDPEa6+dnDw7
a2pgJ/ZE5axcm2OtVpmYmb83jFVOGMeZpf8H09ywihe9FdSA9P7kYQ/aT5vhrmPsAw2qUu7o7N3a
OcVv3x/dMvUGQ36YbbOo031Tv2nwUiFx73yzS+AV2Fg6lAGNtmEEPbeQPX4MtT/1ybAsq5kACTEI
f0Y1PVfZBictMrbGiyly19u6jDorJrXqP+ehDtckKFGgiI2+N35IgsbPbPWbp8rJN1SXZTRx93uN
R0Xsk3VZ7mqFXH+tESWlbIevWgZega3O2gdH4r7+WJpN8QOYTPeI/pJ66v3NCm7W2erGJEIMPo8H
X7dEDFVPTSI2FXD9K+DAsaLCoTiuhPtjmvrxnVOwblzgCPK8tpWSVN3bkqEjUDqEGmK1l5jduryX
/NkHWRiRceMrS3/PlIo+ZPNYRmlmALziJHQ9kdmlgR//SxGKBbCG01xmm0gMOTnAwcLNs9NlqYvP
FbnvTaTC6GnZfJd7PKpLj/sOmfq4bbPoHzR/uiomGez7Q9RnrjyiixCWiRMKLlSdLeorWaN1v6Cf
PsVu61m4sQfWMBwbswt/rFmpn9zFHu88a9eow7pVP3Nds1fC0WPBSE01tySIwTy2aAE8j9oLH6Zg
67YE8djiJ/lR5MY6NOo7SBljQJdiAnFAP6DLTqLd6CMNnbktN2W0lLTszZLo4W99EFHQOuqmpDJf
b3s8xgxI8Z5hHcQgh7fgVrROijEsGgJTRwuqNnK+ftlNvYwHu5aEM0cv4RujXczPk+inByjfJEOb
q8Q9STPlmhYyr0FJDDOG1LNNw67YDIe8EKSfjEWL/v5BeXb+aOIbclvbdvNh2YYB/4MI25k4s8K1
SZdMBG28hfNSIxARhkUihOZ0TFAqaJfNtj6ErpA/t9mKnkxj7Et89yKLgWy3RVM8h9rO4zakSZ5M
U+t8csy5eSrHaMXktA+Xhebz0Jon6sZpIWNd+iLB3c60EkFjOY+9ENnV3G2pN/y5E+9MI5JdQkYn
jCPERKYd8CC9D6XwrTqV9oSWrkODS8eu5SN4UgZr8+zLGZu+fA42Yn0UDl+qcs0+LKuTZSlDBvuf
gad5V0U2fMLAkuHjWowrv1GVOxvZDp4yIFkqrkqKsnjIaGrHbh/lP0bkHPNENV1LhMlF2B1aqvZ/
bGcJRYqMeENYGWdni73WgRbaACx+lzmKmNrRoBmO1s6wuxu3bn4wZKkEeMAxet/6/cQFbZgbjY2g
d8bUoNtaHzavMdgMTLyt2FSbfddMje/ygzP/G1ousNlCOatHw7XEW+xBVp+O3tp8DfQ0uInpF+un
pbRz3leu/Tujb4zgDvhxaDFYmvIVkds88O/wMV9/t2izYfsAfu5362raMrlrImetgKOQr4xyem69
ZepjPVb2PZmZnm7UTvWLo4IeT7LW7frQk8Y+1ZE/oVPDMP5zhF2coCAfygY9yCl8wrdOfprxViBU
rMikgoMMqcWqrZnfR1FTCirtxrYOrtqUD6UqMD8yEDT6Uz1SW8dRZvvvpJc5dwgNR3Yczvn0tOae
+kkGZ/92lGYWIPARxpyudRDyabOgEmRs2/9xdF5LkuJYGH4iIvDmFpOZ5aury/YN0WYKhBMgAYKn
3y/3Zi8mNmayMkE657fOfC4HYd/hIR1nhNWlNHm8VeNv4S17DIWWVIoQhyRUhT6q+X0Fa3MZ3qt2
LJgFgBaj5RAERvf19N3Zk63ggMr+7zpXHJ8dmG2cb7G0ePMO0z+r1qm/UeiwY7vTsr4ejjJPu19v
Xzwf3ktICd2fGpSzTY1CHUo0Zjn96smLeKgqWbnno12r3zsTY5zNzQ4PmEQsY+nRuvKj2tbh62gd
+3MdnPHnTFbQp9WrOTxv6Aef8OtHv4WoypFYxL1t8gkEbsgPyzFndGmoChky3f8OVOBfihCjz24w
vcmIOmJxZVJ1//U7OH9OklTIM7fwkiyx1xKcZzvta+iXxOe1bomoxOf+t9OEaOYk3fsumbPANsac
kxmEhbFF6neIa/dHEyXy5xLU8s6ZRNRedG/bdd6SDeJnG5eJSXXt2bSguPQkpvvmV6+lNe0VPJzb
fGxJbXFsmo0KBynn4L/BinbgVCifz0MsJG7WnRh9oO3WHgs4n+12DDcToXqI9LtTufXEoVZ50Xkg
QjpOeS6RPPPXETWwL/Y9BxHHmyhlCfM6Ous3UkJOFXuv6Y+EXJLWie/ryvbxmL/uY2TYFzRbzo03
mi1IdwmPmI5Ja+KU0WP9NeEaGFJsLzFYXMMsm3awAkM6jcKn2ERzwqQ9AmwBZbLwYHmV2/2nABjA
sx0bMeasvOHkoy10Ml9Tup7v9YwdF5sIR+NkdazEx0iqShoAFO65BD2tkJJ03fPSTlRW11sfSu5c
mSRZ1Uzz7eYS78ZHbNYm7ykwf6D6Jgkzyprs99LM4beCvvg5VCszhm55PheUvjM4YSB9jidlJfT1
dcOHqwkrT42IxNu6eKv3RpGL/zIhJRuHUzxCen/AWav/lsm1OONVvNCMelbcdcGZPoDxoXWThX1m
6ud7R6DnuBDAt/bFvsry18LZccNkaPpTM6KhyLpQy3++KBty08sunslvDYGeqbpLWJ3lurxNaqtB
WTmz6/Ma6eUh0RovOC3w63c9bdeNjQXxR7C34/MunGgg6WD2Nob/pn/YRsd9bldji2LCoCXSWKr9
u+lD707W0f4ajE770fOUBiQdT9vzbrz5t2ym8H2AaAdBEyHr5uA1y1uH3FreR/TmzGxE3cZaObkM
z2vvNEBC6xqwS3CQiulxBF2dnUsnY29tAWGCPfCA9u1dahs1U+T2IWDBrKoCVmCImHKancndRhjc
FvXslOxcjiduR/r/+McDNWqpFRvHzmfO17fGar3nGOSUcQMpzn8bIUAfS6usz5nP4qQDGf47vJBy
sCeyrf+LtOdDr7AiexmKg+ZWg2mNea3GKw7IKfNIsGwncWG521Q0JR8HVsOEt1gjBv9k1xiE/nUO
buXUh/zWpM6VK5NMwkBJIhcbPYcDMjRNhlsZivIxML5tsnXvk5/DNpnp4hLVu5/XnpTXK7hgjxd3
Y4krArc3a9F5Q/UxWOhkgS9mIB1qFOsws4l9bfJ6rw99Z4dVUxbGO6IkH4Yw1qlQY7TlEilGzFii
hxccG3sDMb9PSLGjjS+iTebtJ0CEVFmTdHb8r7a7AFYwrmf7Vi3OEaQRt2edqdFjPNNx2bW8TIzp
Z4ghyhDUwuIwhePU51PfTzv4KdaNwnMGmwVQVDZpXMmOwONEXaxxnmnDWZFucsd9uHsZA/4PwTXV
cfS93i7CvjHva7ToJN+8SONgDqGyUh/xxfHEzze5mQ5h3HK9xuMdl3b/uc6bd0mabvrbcoPVlxVl
bnuKt71vTuE0JU/9qvo252UBQmjcaKpZM8I2KaSDWzQVS8CAKADYx9P1enRuqk3I6KFhUfhbdj7l
ddPqfUld7zJvOmcYUkM6i8ySDq8KqXOH8x0MPpNNChymw7MTja5+3gOxHJ+AHkY9HEDgYeEzxtRp
2W3Vf7j4qv3sQN31dz2VR6wESx3175IMUvfkTERh5ICC/nSDtLipTms01/LR38fSpNV2RMPNBpw+
s4n6NIXzXjAEg0aL/bb3fOV8cmyx0SQjLgSRim1ewrQT3MGPxu5E8GwlBJ94qZXsRheYR7tXpqoy
vLFNL+cn6V4FYm0c7G7e2/L4JwVQ4O/lat48ax40zStvQ9zVwnYKjyOvKUSF3y9bNZXpnLpD75ym
uFrYTXl+oFKdjRA3QXSw5v8pS/+WNKpQ3yXXofuN3pDY/G06a1G8wRw+acv6yPelhDKPZK8uHG3S
bmayejvPe4iMCcUt227fZtgjGoD0batJDi258cO/MgzG5AyU31dZFyv4kTqokrWAm0je6z2x0AJO
h/vX231lXroyVEsht7ZNYFUHrR42fyW3oHekcM/buE/bAwGzlnO2GgGpZ9GmIk+cc9O38azZphe6
JLZBw4WeusPZ/o1VAw7SlrvZGF4S53vlX77eA8FN7ckDxNRvUc0ZdN6PgeWR78d5kjbus2zEocCE
SwyPlznEi+h71xrEZRlXCvaI61nuHVoV539cLPGWwTwNzrNVTrGX1fGYWM8+A9xIWMOxrI9JucVQ
lLz/2w9HLvP2AFYd+Z8OgSBRoYzyYVrk7m63zR5v+oF3wNEZW+ZITqfmhch9iUs+XVcV2H8deO45
jwXQ/I23dd14A6xLugD6ey4RjR9BcW5xWVzmQI91HoRiU2d3QU6U4lzZ3dcOeEilfbvZgDs2UHo2
7dIMD0OkuAs69liVb/OAQN2QXdOnHUnQXYpQwr6znbUBdBLevGfu6Cea1YiA1NsE4O3fMe5wzGjT
lS5YXEvvVE0lSYAV58V6PyQTzxEU92FyzegjfzZX8wR3lSAWxyxmsXJJpXTLx1zKJinQBIQmK6Ve
f7ntsfpZgjH6SHngdHipuqjRJ9UeIVtEQl994Q7roLPZp7s2VzQU7kVJwpyb19qf9o827l0bstJf
wtdAjU50m8CtsiSSa5h51sAHp/lOv82TKXG4UFMtsxWTqckU3c5HLrp1pfxW71qb22uu956bwxdN
gavG5c8KD/w0tTVv8jHZhuCFfzkXpOSPe1d6U05+6CUh3gJe/x+blHokBKnaL5B89YdfXq8jmsVj
+96ujb2dxmRjsgg25k0YO4sxrw6rfrxtKs292NbWEeYoQA7Ybx15454Bo07eLR1G/k+f9Rb1XaMJ
uEsBK9uBtaFcjne523QLUrwYl9ALA8yvTJayPNmr7Y9vEBGKH2Zt+uoOIAMVgBJagzHDb4VFZ2qE
iOjOFFR21TnrOzB8XZ0OU5I2ilMinPKR7h903kGszeOwRNZDgLwivgFOCMfUGm3h3AVgH2/LWgaA
pTWCMDhUZXGCzckANOe3Pg1JEcrDrNs9ovGV248gdE5f1icdVWGfNoJt8nY8AjKBaQV0XkBmWTHc
PcHsokILjyQ/RfOr9h155HI7RJn14TEqqvKkL/JmQL/zNfY9k68HPdWkkdcN3WWWQtlPSYuH8tSv
fWw/2OTdcYKvQAZwmvAkTD1YA7ygYIQg1Kcrt1CfeRgPathnhbWnbjpAXgflr/XolcjPfwTXRI6P
Vtd1DRm8wtYWY1Oy9/oor4OfYyjsNV9WAob/NbqMJ8gCztGO+Rz8BnDW5kGfbJawsz8DWT4ertOI
3EL46hU62BJ9GSpfLacEfWD9c5nNzDiBK244GYsk8bFbd3nZaGN+7cmjvpupuJ5zV+gDVhGdR+7V
TjDcR14jxxtuuR6loRFAJEIriMJZeCvt9Z7oP8G7yjATU1zW1MIEy3d/6FAQENAt/s1YzYQyrVhB
/o2jo542yK9PvO3m/7iJDRGg9e6dgIotl5oh4IFXitvineo2P5pyd2yskiwhRmJDCDKkF+oC7zQM
RAe+kl2DZD2ii/C/ZlHmuB04BLfC2kSMCoQjjxz8Edpm43VzX9BfSGlnfQv8/Z/stq454zht+2yG
x45yd4jC9TT50PTYyoy1TDKNjqal/tu213V8qIgVX4krBqK5R/Mq1lPYyOmXntFGgVEtAmQxsQfi
M4j2LDkRK+rYlXtg0O/WY/5gm+jXpzlI6ntcxXN1rud99U4SkBiUYG3hbVVyOAMym8ErKbBrW5rH
Nx2j7glnQEE12X6UBrjS+tRY3vYg4OyTs9g4TDJHQRlmQW/cnXKtmW1usZRYTkM7jWeN2KrKPIqq
6nsX0qzPywXH8CUmIAsV7j60e07V8jJm0t2dI9dVIJcMjoEbm2teePDa/mJlexBVD4a6IYLUhy0G
2Uva+lEj4URJVC8Bf5hwjiIUjvbOezLMX80wV48rrmW0MILP7RAI3J8O9qj3up7Cx53PPWRJGS9s
35WQH5vp3N+EILQvftCNv6rS6VFerId/PF+VN/GD462ArmiXFCE2gN4jdX6xPNKNBNlfog3GOvV0
3CkgEItqukqFyXE+jDX85whe7FNnSj2c6EEMgjMvo44Lt47W7kRyBCIpLfd9PLtW2JpziKJAZUpU
UXDCEKTK13VhWc5n379eCIO2P/iXOfO9ZmB1ftM5mwRnKS3HzWW9HfVpjEOVnPaGMpOXpVzFm9/4
vLpCzuVXGycKBMP43i/oHnRcDbFhP/UOYFiYagt+zRUWknRiwYMrZmjhledgeldgbnVW1vP0vVH7
2+cCbugRRLBFVhPq6JlogBlxQxyszQl23fAmuXVpp7YnBXojudgDYYFVCDLe28NbLU3y1uzh+I1q
2O8e/N0WiJd7nA/uKrs+i2QNxhbYYsTTNvHJfupgkvUF6RbdhmYFuX5doitpwaS9/Ai3af/joMXp
CZuM2VljS07/IOgacU8pIhd+GYbKv/N2rdTnhl4yOpX0cvnnueZ8uXUtIN5zdShvySflrWhm3K3H
glqy2DRASuZmEZH+STQvj6hlheOvHi/bnw3l9Q8rIck5GypCZngjaZOmOJe4gLyeVlpGxqO0/as6
y6O1FE3scC7HdX059NqzT88joTAahj7J3XiHO6qsTgPX1YKugHFkvUXMse3qgpBp2XJrnexnLEag
ZbKeZnJF2XfrU886+J9cYwM5tUeQ0XPFo/e3HcxcpZ5rDhcUczXTDaI/vgQGiTFVVIT0J6/WTp2H
Rvtf7BdIBgDR9v59kXrjBl9W7iSKaGG1U7whknzk0VV1sQDCNg+tbMR7vbVdm08yceyijZZZfkZT
OYT8aB4sikdLrr7YjvY3koV6+48uN4Q7iPGDA0nVtv5R2jpIU5jEoi8ohahMiIKANvV4o40nj9w2
eLKZh7d/3bSAsSwe9Fy22QoHcTdYtUThNYfiVPsN2bIJmXuk83nj+L65JF2f5m2mQZczqfUK/reD
N2GFG7iWHZ5nNfV6w48qjk+nbsrhTMIv2WfI9nxdlDyowL4o7d+arrKjhyksK7QKlXaqwtQaDN1O
rPB2t5YRsKiOpg4OZ75OqIRiBhlVcAhGKozngKuVXaJIgoAZboaOSph8HeLK5Gjf6hqZyQiMtY6V
pj13jEEHHRlZ7/vQs0nxdX3ZVkyx7jJiI4PZh/7NzVpDE6G1tBFBcEJT9FnxK+fH0kXzRUCu/z6U
AD6LwI5X5riqZdAQ9fS6riJZb0xtnP9CVYdlMYN//2gOhciIq7LGWTFG4ZWe7JcCW3aIpcTUfg6f
GLxOyGnCAktD+R9ZhGhzriE6z0fo9s05KXs7uuX4XNuccdtzuSLGiY04OGw0ROzz9alibIzPAT/8
t833NTHf6kicO4TK3W81k5SfMnLASaciGtwLtEB1izPeWm4wlSbtVQdzjFnYG/Z7FwhyepEhaHrq
DjEgn2pix9xxbjZbFiRjXMRX71iqYRScS0Bwa39mMapx+1Vt3d2iXG4NosxAYUyPQNpOPOFD++Ag
MO15A0E5Cgz75e0w7/NDrfn5T0e42D8hz9aXJPaSX+7gwnrXitvRBp+2eXgQKtrfYk6sNtUQm3UO
EeR4pzYxkBug8B2KMAMQvkxifok2395yWnMMls5lGONUI5zbEC6rzS1A3VtIP0e46MfB6MVdS6fJ
jF3O0RVEPrjWZzR40roXHoNAnkzQwJlvt8TVubVrHT/QbIC86alMwnzr7OChQwNWv+ySbKOGHute
LRmqFPHQaeMMT96xzZB8aq+Ts2cJcU3SV86LjQ+TcD5LuObHlMgK87A96v+M1M12Z8CA5RMjyX7N
NIhL5uHBlvYZ6pVxxA/15D6DTEldWGzSI6dr3HxItbV+6pVuML8e4L+MU20FNswQbqwPZ5qs9X7v
HNi5A3NJ8Aj81a0n2gQC/82S3eHlyLoM0HEovPi6pWx4NxAt1blisBVpuzXa4msak+eGBQ34GmLU
viBoTr481N/NSS8+z02SdAYpo+ftf5c12bkD2wnquUJJw0NV6urbGudkfUE6DvHqQ6vOz34d76hI
AYu258Nb1l8IatsZSSvKvXRaj7A/+xoxVFHpxFKkOu9KZdJE6/OxNO7KIFvKL80gVOE/kdbXPloM
i13g4mpKvH7dXmN8IPpvCCiMlNzfNOYYeYzm50FxiP2sAYyQTLiL708Xsa1cUBWKuB9utPs+OEiQ
fAxOZ/+ekjl691DqL9c9b/rqq65Jfrplg3jcPfomud/sseqezeFdEatYxNPZRXaLxtfjtspGF7L3
xyFAlu7neZqSe2eM4Bd8vbY/A3ym4aOlF7c5MwGVbuG2ECk0FSWrBc5llTObbVgJc98E4FHFtoTr
34Srds1UPY4c1UraA0WwE6t+6TgK7J/8t6cGTWKfhmJckF8MbMLPOwCSzMn6GsqUSaOnu3U8ujVF
FjuTjkklHdi9uaYZsHetTC3jQe/xzDB2bag7Sp1F8y6BwqS7eFnF90501TJtkukijMfM5sC9jrD4
BnO5w30D7KOhvC15BZNsF2CYWTv1sWR+GachIwaZTxgnoz1/H6bx3Pqqj172Yk7cwM0cYPEv0W7d
luIB9dxiierIf1Cz5Hf0FeHND+RaIKEeE3dUrx0Y7XHa6Si5Po0JoBzOjKbLjlAN3clHqrIjxWS7
aUjyQBPFfc0luIbBpzMCNGVMuk5/bi01znfb2opXZx57la2q2a18Mah0YWQ9NMs++PXTQQOHdaLs
vPeKYayq8XZzpqa+8+NxZVL1VjSafDXMn4PY9seB0AQivqZOkq5qGtmwdKpBMXon+y1+kKb7xPEc
XUgMXV4mr0Y+ZKZx/L0FUfcNFxm/0k4DJL64JfJ7ClAfXDtonzqcz8/bIPVcGJgKFJ7L7r50DMJw
3tDdL/7KJQSnSQQSs9E266zsXOTP9qLW0zYoL7kHpnSifIlr9Yu3YeIqBQKAGnc2Wh0kU+hXH68r
Zol9Rg63V0H8XZnErYpGqNZkCOPUeEnqyfvuLeStRdghqmCRpHOP6NypGUP46Nb8WbAAfBjFHXHl
tEN18o+ptZ+cnXM+g8Zw5xtPLOVxbpGsf6GSwgTh7n386tB8PD+NiPQ0kFXkbOAscSmflnjnkFbx
SozdauLgdy3aJjoDdcCWyUqJWy/aE0wNJNh3Fy51jfQ0quwiCqK5L9C0Ip5TeDDvDibLHaUdAYO3
vZM4P6RW8lIOEkGTO5X8UbvYSgYZafu3cdRzynqzVF9rb7n2Kaobznf2dg5ZPiRLUiu6cPrtcKG8
mTpUc1YTj+MVdlB78aUXDPgFbih/ZMoZArKhykpG+F5GlGVNuPV/TRcvH/tuTcutFdnbTaur1X+J
9RHvPsSyOP7Z44atxx9cqICNLLGvGXV+cHdwcOUIzJsBV+44JadjCdi/wG5N3Z8cyzgCC8O2PNeW
Nfwj8YN9eLft+ZcUXSNPSLXQKzfrCrQvh1EGzOeD/UF1mqpf8eFsb2woeOpMvCf5fnBvoprwbNw1
M/fwzqj+h6rDzeSWXDjIKMhGnmV7MfLnnhXzsUFz+UaoAHSbP9XT3witmk7jNhnvIk/Soh2XC2CO
OlpxB/TB80PirVFZXLvBL4rDm/ddxCJKFYRJnc47Mg+81+JYU7+rBTqsK3l4H9M9YwqnVMyVkXZQ
imO6RsqxeZYLgqJ20r80SRqv/tFX8BboJP5GC27nm2jdDnzU9hHOp8hFKJ6VtvGms8eYVl55/URk
K0RGMVk10xcJ9vKv4EWsb/WAbQ0w0XW73No8DtjFkj5wFX9Qc9/3UBoo+Se0JSgKEdAPLgtB0anY
UsWYVOaR5KQt/HPwTZKzwsRo342R3+OSahZ3PdUiWbwi3Ly9vXSR8Se+r4Azojs6jeNnrY3IWWvI
r08Ng6Si8wQuBJB+lL/I3sL0xU/hiRxu9Co4Gu3kjz2ivEpRjnfi8bBVNxVWGKPtYiLxfb5cf+Bs
Hqa1XE4zZhl1iS1Ad6jcA9XsrB0wZoX2VeU0isgExc2OxFcwfmPcq6gRK0j0dpG21PqxjbbxIYq0
qvKo1lV0H3q788czZBfDrK6bfwZYMvtZiWQbf7cqUm4mVjTyt1e12JhTiwEGAsQXr3loVbi8GC3i
+KKcrWkejsmRf1mO9xfOs1accdKIB0uFy3jeTCWCO0TiySvxVOLvoJedkDNUzj6y4GGm/ksOomal
JMI77aOVqxlV1SDYSpCdZpgNsCNB31aATJI18URiGnV+k/C4mhHiBQel2qv2nzFWOeJUurq5J4b5
0IVi1G0fFRvGaVg8crcSa5o5LalA/KbEx29uER6un4lfikefTcPkyBH1f1VoR5+jh+3qMU62WV6O
2dY/os547ZcNAnG8HdW69ZdY75XmGcVFkg/RtCaMCG2kbpoq4m7h8HPejEPqbdb5Haccwz7HLjfg
Qq4oW5MijdYZ/LO1Lb6V41UYXgCwxbe0VuvviIyPvW6BTUQ6uPS/rX5gQowcugsucEahKIK6axmf
GlMXNKteKa/YEwiUmGbvZxCFIZ9sZLp4273WL1onsgJQ+yP6M5ga8s5ZcQoxvUztkZsBl2nRRQI9
4UoMm3cJLRQk52Y53K9oQVGVOwizu7MdRuWfcOOjzku5kHgEH/eEawSp1WKQxVzTcNDy6H7Y9U0A
9n1qw91MKB54lnoMccP8UTer5ULzXBMIZy/YzHkC+5w4FPr4Nx5i7wfyCvcPp/oaXrVUbXUCbJzq
n05tLyPafu5o/aNuNwmDg8q0LJre7BvXTyDai+NWLnN2uLNcInMfZG4Bj3/KqfaXs7ezasFpVbJ/
qF1KVPD2lXJ5tutgVPk67et9u7YDelPEkaxOHkzgA8YLaSOLFQfkf++NNEv6WizmYjnA2ykIq3Nx
xy600XkZ3D2YNlSTEwg03AXNMPlPdE7U8ym0rjCMWhPxzAcafqEz5vtJD3gy5rXdqYEUaFoef3ql
gfRYjlUj8yXSHlfMJnd120Qy6YvERqHW4rdDi09YeXzmjLPXi1UjYEUckShOR8DyVwTqO/NzMLnV
QzUvg37ckuNY8EFGB+oFGzsE1IXG86IWrPbnfi7L6IUPNYDfYt0ps620vbdSQuxmoyNYd6O6TkrE
eAOHcVIjGdztBdv5inzgvnStIDoNmB7u2paH/kdkk5x0YU9HoM+OhYgunByr/Oxas4CHDnL7DhAi
HDesXbM5W9C83i1yeQbNcGi9E1L3jgepEe3DIp0NdSoa+VfcU6i/eE5l98LwmfxF8tjiG46qZcqw
dLlsrASE1q/hVFe/0RlF+2kkyjNgk6CbD8eWH7mnqf//2klSnsd7B+b+193GeUvR0zYPYESzuKXp
oV8z07fq27g1KDdgELr/idBAHqBp4NcWDO7HyQ6W8biVvMpV3vlCPIuqb3BoRLzK79zOA14AlAHV
Q41aOr5FWC68fGmxoyKWhMbNy11Pd33nNWUGghd/TIROtWe8g0wyS9824000O21967hC0q5JMQQG
HSgm0jOpPgebLeG9s7nz1fixyZa3zHUbQi2JS6MGIRhsrQvQ7rh7QqhL2n5odtwpuztWT1THSW7d
tTMFJIBfFn2zAXGPlhe/0asuUaRM+1Y+8JIhsbgucz/tyneWS3fETC5lFHNEhAFGpRCzb5wrR3H1
J94ow/vFRNgOImAADl9nix62Njw+xRygl1OA8knWeyWsW9La7DRus+7PPf8dvhWcCoIXeGQTad1o
EJmNfCAoPJo3tqL38AUWg+ODUMgKXC9dZpRWWVi5fntGjtPGJ1fEvX82FmQpmVzDfLZjgbx2Ursn
Ln5YCv+0itq76seC5knrrZRo3NpwfDr6WQw/eH9leFM61mZuMFIAF3f+8lRHOGkzOdYrglG+RGZx
4qtce3SWBxKCTHybjPPwWO0Y2m+SndQR5C/twQ4h9hj1S9l8Hzhd5xvoTdYnIKlE2M+9FcRjSsRa
6/O0NUeX97oOZD5Do/5RPVR+ESlLztkUgSExYh3VD4UvwPyetAdHJpjY2qJEHBKexxW26zKuc8Tk
SD3Ct8cViccjop8pt0O3Gc7r4q/bs3ZkG2Lu6/b3aCPHn/9E2McYFrz5Lpamss+2RveaLkcFPUHk
Awf7UOFXBIeauHn6FilMatrQ4YOWDbwH4FyHXNm2wn9JHVVzVrmmFlk875NT9ERa35iE4zNDbUnM
aXC44cz9ZWb1ptbqCOGpaFeSDE2M1nO17G+qLeMfFRSPw+iApD+3fU2nt4MwCb2zrLE9D8Q34+ro
ArWlQRlNv6FCoO2TIfHYYf0aqSFfjgCzYC5sL4jJnbZwvegAqgkXX8CCYSouiM+popMzA/7f7Ehp
AK0G5KeMYK2tAAOR1+VTtAkra1rF3VaS/OjfmANB+SUwffwPzgEzFnBQUxWemYxXHLLf33iLoRMx
Y+5p7OzSOXsDWbQEKqz+64T+UN7LZNv1bTUF6zsv+LWhb12qok+k/Odpb/9GritwkE3WjiYsZngO
FxSfXBox/qexAW+3E6lhvDHVJWfLqGPOTFWWRzF7HvsTj/uzRCP1DYme5GgAr14kkOn589jXo+HD
hczCG+sG1pK1mp4gqSbGQ4Pm5YbJfYuZy+c5TmV5cOp5CREPGdabQRaUeAToXyZOo9zUxMKnDLX7
x5oE+qc3OerL9NF+6YgpErcTOPVdRFLa1cS6Yb7pKFJBxxuR/w+mVTb3Exq4T7ee44HRUjojMmwO
bh75aDIFmVYliCZ1K9El3qy4zXevxhqUbCRv1DFih/OI0I9IB2uKUSTE1fBMUdj0Rdxt/SL21vpy
lgFip4+4Te7Jxuq8AqByDTKE7/F91BiMJDTu+AihbEr9vDZCINGX7na5kqBQe4juwdVR2D0o34x/
bOqPt2IxPkEEBCrgGY9iWYVnQ39HAiKI5OhF72HCgsfdk7IsJe8KLZ7AN1MuITFDZfAaoGZuoGhc
8xr1x/QR+i21U54j69+aU88UHfjzn8lC8ZUiMq7MmVR6+zePBMmhrCk2e1G0mScCJvxrYt4R+PSI
zG1bqGRR6pmelxlRtXc4f8PpGNhG4OGGXEakaefVEY0/Bek/XjGNS/UsiJD6x2Uehbm1dLvLIu14
KGuHrvszwNQZJOhTxF5zbD4qO6+F0ppXiZzo8BjmjxHPKtrYuA0ukctyltXo7gGPXDKY03AmnyJz
nRpGwzdVQkaFIM5IQ9As57aSa8k1v4WfNLFv+Fu8PniqoopdyGkS73MtI9c9LzIyPxrRVd1diHDl
O4xW8amskXe55936P0R6LDmJd32UEY1Uv0dSNutlEgd+jaiKkouVeO72iD+Mnq81MQt6yv+Rdl47
diPBlv2hS4BMJt3r8axS+ZJ9IWRa9N7z62dRA8yoWMQhNIN+6AaEVh6SaSIjdqwtQn28sU1UpwSP
HdmQPMbDdBc3g/l17AdkAkPrNN45pix9q9G0F54K3FNUQqN6ThvTECnPkzKNH9qy6VtX0ILnHMyY
Sysdh71j3VIlrVMWYcmvUNqcRDR9mlFMDRSmxMHQmqi4z3wPxAWzV/0Ys1tkZyRbeD0pejzWz7HZ
Ro9xPU4/Nbod3EGjq3Kuk2NI33R56eMaPxoTzUk2CWvHMx2xlwVRgJuZpVSRoigw52QYxP7ZgM1A
Ud6QuX8YJPHlmYx8oH0b6qF/zWWn1CeaGs27qfHT6myChPgattwsSK8W6TOCzqzf9QYvjmkAqWDP
iQlto/fM6TlPWmPckUgYUe9WChw2XzNRs7TKyJWH2/7oX3xylEehDlT4ozDVJIFLV/5qhM0loUFa
0Oya3hwkt53Je0rbVFdOOg0EP9Uk0U1X9kL/r50KIyW1YqqP3hSnSO5zu/0yW0gjFqHxn1BBZo5x
MyG0xOodashDBrsKKTPFpPZmLDpjOtFsnj3aJMA5NSCQfu9poCdpbhv1d8dMA8VtSa+9lPQnRDta
osP7BhVxRA2okI8aqXBm2ahTCxBjHnp39B+G9HnGlfNQa0kynOnLxIRXzBUZFDTli6I1JKbUTDjB
0WiSkuWjVE374PT+4B/HPsFKrIb8nl/Ynoi4nFTD0JfpmGAdNNhxwnyyYImEGdqRwKc6xk7U2Pq5
ENJAv/MnQ5TOnaHkNjim9iP93bdGPnTMuBQVE4FTQCUGhkuLNFCjZvUjrgLnIeJ4gw7DQfLNpL2r
ugkDzxdHZbDIP5CQ6PWjBWMkPNB6az0Lb9KQvOtFkGJXUVmPTVCyy9ctQZ6SlnTHgsRBt0figoLc
jnqCrx+m2CvIr4nCOqnUpdA4ZYFu7FtqL+QfVTV/JkgjkOtzVaPVrWabOk+GPj4kGnvorhspo/VG
FM4hdEW+eerMiMxYHgb7cEAHvOs8zJRu9UJN6rkdhVDyB3cay4IIYogH3jNniWGoOIbRTz8+SXhc
n728rIEvBDo6/ClkBzlB7WqqG5UbzLPfWzFt+EYRIhGioarb5RFy9DvSDiTC/LyWnzw79h4bf/Lu
VCo13q3Mzcnaw9xQ+qPj9Fq6m0bNHG8LX8JPGxo1/Y37YPFVCVrv04h4dHJjiFy/KX6EGJplSCB2
ZBU7qOBlQG5M85z0A3hoNl1ddsEPeEaBdQYqh1niOCajyfUHLIKrWEX54AWlRgbe5OJ1NCpKfXyG
IKOPyTA9/WIpiOjpxzcn1IxVWVGDyG3tILO03MeYDRoXymKUKlDHRN5BTpaNeA2lM94bcdJmz/Q8
tI9j1HZPeprXbNMI2mvU+MHwuZLz/YT+ke4GFgOyMTtOrf6WPc5TX5iNNFKYo551SNYMQzv6HskS
GkHRr+24mM7gfbXpbz17QCtpKAa0TIp36d60fU31dzEWS/+VVNhnyRqdxjuS9t3XVrNRgHNPqZ6D
pkCyDw3nNkclZRy9kRIc3CaffjRP98NfftlqwwHJOOiXmZkhdhOSD+9kkHdpAAbozmfDE8EnUO35
SzyELJxQZs1lNHNVpQwTyFsadHyxi5g0oP+Jd6KjEetQJcZQdc65E+kfqMo2GW7cpLkfsjZBk0Oi
2nhtHLurd0WrVywE5D8e6QSfE1MSPtb3kxeWzs4HVmXsay2bu7h94pqj4mvRF7OOyulUUmhpH/mp
w3PF4QSYXykdMqimoTfHiXYD9JScXSavy6DCmcqp/gTyiepPktjFz9rprGqn+abNUZG0dG4g4kAz
IqsGJaA/myPsI91Lw3OlDih9gOJg3UE2SK/vxeSEr6T6TeOeiZjADBVm6x210uBMI/lP6dxvUVuT
tDRK/6jGPUQY/teuPII/hlsQWRMoPPoZgfzzbum5In1E4hW0gxUdqq5volMN0jbgghV090J06gwR
sIO7adIV+8X35PiazouR9ETELbfIHfNVRQEC3sAo4lu/shMdwo5Tf+koeg7nlB77+5QDATu1DFtY
n7JTztHQ9t8a0ND/QUyQH6SSStBGlu3Ze18ior6hk02F4FzkgwudyLipKiwXdzS2oIqYiKyYr9zz
jW8aCdHPGgpNwiY0RyQ0ad+0XkyR6MWxqzoT0g0H8r6mycgFRNGVZ/4siHd1P9B8kwizUA86nUXp
yZbt+C2xejLbUxc4/kFwA06/kZS1j7T4zikdvSJu5nqn6BcEhe1Np3fkkRS7NIhLLMP5TvVMJDTh
a8F8PkCHpl8i6fVXSGzqy1CL5KfCPPlap0N+F0h/nNtGPHZQwxuznzTqq3OHska6zAFi91+QKpjZ
UX8xh93I+XXrMNPH20SmyaMSR7Gxn9AFRzvDQmrwBTKGT7cbPsR0p4FnJm8/cVPknKHYfGiGon8e
omhqnnPKdfRNOVXzKSUniTQUEP0XFBa9fUY+ppeogDJ2SkwhLWNXllw8L72aK/U3CuNqthd9WBYf
yGvkNznx1XSukMWIY6D6Ci0NSLiA9KRD8EQcIr5pvkf0mU3IRtBsN2jgJjUqG3A6OD/sSupKOWll
vYjO0+SMdJRlCcFzYaoOcy7IJGEyG+BwSrnCsQvktVY8OJmM72mmqaIPfZEYSIHUFNFV7OsZauFI
+keDXHJBCNnNddASCuMTFDRa1w0ttDMXlYyp79Fled8hcPnRY9EaVXTCCkNkx0o4PaJMW5T3GDiX
5U4LVX41jTZC3Agb+TcqbTs5J1qaBDckSHPiNuyJOlRZ9ah+aexC+cVtPOPt9rn1NJqpRHo5RpW5
AxvZhi8l0q+T7g9je0zEwI1/El2NAFb38hOquuhRg3QEKirPi+k+LEsd21labTCAQ33rp/f/gzLQ
VJqw6V3T7oIb8JyFddeJ0HN2kzUO2uF/hKdXElFs6k5eh1OWlmZFBnJHZsmxhwo8nFChqzl/1YQo
IY+K8VJUY2Ydk5YTa2z5cDROxP0G3XMFJGoS4IDXhO7KHWX+87/QuBQ/Rwo9ResCjFb3mpHr6ELQ
7wrumVtw6Bm0uQCJAgkhx2qCouSfBUg0mmmhdPS0bgsm4eABPTqGprDvR+AwezJE1jfFm7hPOMSB
1LTRnuVE4zQCRvoGfXMNFGnpWMdTFrKwZVogQRWmNOkytXVra2pOLTxMMNlhd74O3VxhYJoWcDhb
6LOrg77AUSo+adyRa4jbetULH9D/rKMwn2uLikv+gEtUmdCQfX1QbfUtA8DX0DNjHrT0NMlogew9
ko5u33XaIzIG+yyFpuwlBZkTURfkIvQ1x7Q2p0PRx+UOc1NnX/T5linv2tQC2/V/fsjMJP1rakFb
qqzK5CV3aQp9D5mVbWvhLe2i3YZF6+rnRK6BIdQMdn9HeDUHM7Fk1bom9eOzbuvGvQk2boNZvTqK
JS3elq4jbFt8zg59SquhEHUF7qxkp6RxyfvKOF7/fquT5q9RFmRsvfFNVFhD6xY0Rbs4VPhHm+rQ
Z0hc2U1UIaQk5us21sPKp8LyR8XEVFMtfIUXj4aBvEOiUbauBQ/xaBRjc9/GvQe8jba/68+38hbR
gqKqMZErQatfANBbYEvoQaLWxahO0D/bmPYJqSTF838dRzAbVB33Gw0U7XKzCTK2c0QszL6o1u/z
SSAVnQZ/Y0685+oyCmGkLi16JN8RZ4E1ogs3mHkeuMWTnZfio+cMynAzhZFwyQN6YsOaff7+bzdR
/KiwlGTvsgDIL+e6wOrEgkdUu4QI7afA4JqhREl8HDLTB6k8s/5jM4f+5gmxAb79Y9SxGNvCNMEx
YY7jt2rN3/bvFU3VhUawcHKbTjE1N0boC3pJKg4X4CITudtZ6A7dqiUeu1AVMEuuKZpx07Z0J5xi
1Sm5V3n0FFOjh9tiJNaY7mmJ8IxLRjstIoIUDiiVVtvxb1LLoApfIO/eJbTkp0fsoFDIpjBPUAom
k3y1qkkvNrbP99MTyjUHg0QxI/GuWbgPak6Sh2EoRjewY/MVUBQ6hilQn65PzvfrbR5lni/s0Jgj
LdZbFSuxpKYxUqoCMxAofbNXukC4fTHV5+tDrT6QYzq2I0EogmV6+81UWlUn27cYCr/sYyzJzM7S
wY1VvfZAmFzgIKeb0iTR/nYUAFJOVTkSk0HERPuxNkAfTFzq6FnYchtcWQBkNlVyq9x6LKpyb4dC
25zRt2gPrs8FKd8laQ8fqu1npBEAQxF8ALMafO+dFtmtSJQx2NhY5r9/sQhshtekRcsqdYHFBkY2
NUpbWQ4u6RKFFGJKvTbvkemRcbgtSzU6mHq+ZUK+8n5tMoAGTmVsMzg3v33owivCyGqq0Y2UEEsP
s0+OVtX2Rx3szb9/SoaafRIkDh4YSb4dyjcjIPIxczOSwxcphpbuLmq9pi7TjZFW3+RfIy0mTVMq
IGTadHQbgtBntFvmfebkI60xonNLKCfUZG3zdH09rA7qUE3UMdJRiTjePh79cFygbRo6asQbP1gx
/s+04PJiZ0K7S7VWfB+pvP64Puja55OceZKXKm11yQunbc2nqBP3rk+Py02Z0mOlSDoeSFFXGy91
bSjbFBItnqMJiIRvnw/2NFfUvhjcXgIF72VJ81HY/dcOvbNxEq28ScQTqkHZg7MAD6q3I5WjzLNO
M3s3qrvmEYqofhoxD/lIabf8YHs+8sVQ/Xn9Ra6OiVUQPWecgSgz344ZjmQUtbk82iELTqn61slt
AmL+EA6Ak2AEqOB/RtTk8nJ94PcHva5pnAf40armbPDxdmC0cFkMF6nk0DMC2qcptid4YPzK0zb/
TwdS4m98x/f7NgNK1eCcxejDXJpmVSy8PhB1CcteqbkzwpJL47De+IbroxDSEjwL9u7FbNHqDLrj
0JRumg/IRxxk+09OZIqNh3k/KXkYvGhtjlbx/rNppE5l5zWVW/XwzFDv1NPZJJ/YHwLoxb+vf6qV
wcz59MaVC6SvYS8+FdWt0SrDoHEB7ii3DfaDp2Dw0vtRLbYMl+Yp/vYs0EFwEg2Z2myqsHTmcnrD
oKDg1W5R1GXzC14ztyjRjsk9gEJU0x3Fx+6GJh/vEQejhJuuxlF//XFXPiEQJJYfZztmcMtrCQTI
yYtJqbqGF7Qf1KZF7kK/0afro6y9VKIVh9sc/kHG8tSzwynHXipv3SAVwcmb0u907qZHS6I2vj7S
ykqb1zZm3xaXV7F8HooLfaANVuWa0aSe28H2I3LYwKCpOXftGeRq8++W09wJMfJVuQJx9C3PhCLH
TEEHTeCqlTI8chpAFTIn51bQmHu6/nR/AsjFlOEA59xhSc/61XmH+yuGptMvQAcDFEnS+5nezIZ1
FRVz2nN2dFXIm9qo8v9oje2/Y0YgjuyD6qsA872xn618TyaMEFiQ6MRtyxMJZfMgSjHrFtD0vsKu
pUxph7VyGVPk9defeeWLOjrAYbYzXJE4Bt8+smWlidmGYeuGqLtulb4wPnplm9LwV5MoAgOJR8zh
X4eUCMjZOiUCFYyEFnsASp0sS8KodrGYgORgmEdqr/VBBXu+z3o61q8P934NMhwmjJirqJQRrUUk
M/Wku4LGrtxAC1oX4EV+VnjWjVHefzNGIeydDctUcnWL95igK5Ze71Vu2DjTPbgd+5z4DuLqGfVy
/YGWQ/GlVMskV8fJY+KatTgXlFJC7m8VCuhVV97UuV6jVLXyk2+E/xqw/BmKxa7bMAedd5aNFGBQ
kVWJ6uIkkl0IWr7QONjPXVn+xvtbfqXlSPM8/WvpaQAc4rjJMagIiv7Ut555kAr4juuvbnkmzKPQ
QqNyTde4dS3vJ100apwUreZqRCMQVw3zk647lkvMbh27RouOUCGdOzxT6uMA43Bjsa08JE5dOmtb
I07hKvb2IWOskvEuAhkpEF3cZIrdXsK52eD6Qy6XNA9JOGQheKHR0SaR83YUYF6mDNlZ3Cw26E1P
6UMNwXjiIxOi6sYO5h+dfebx/neMIpiTtOG8Ha+dFKIhT1FdCoNqt0+nOPpSVRY8uuvPtTLveXPE
QTYqGfXdSdCh9hmVzBR0r+DhStd0NMFYakjk0mMD32BjuJWPhfKUF0g6zKEdbHEYGHmJbpz+A67N
Bk1IZRR94ONa7vWH0ue38/eZw9tjo+faIVQLI7zlxiEaM+IyiwqPFV87n8I8C0hwyLx+LQsFDZiN
u1tITsUPTpmsR9wvSiE4bicomehXO7FX/FADeGK3VnjyHbW6MLe1el/ZDgrncgpGXBDYVmlLp573
lFdZoxwA6piPE1odUjeJosuT2ceh8xUw81h/CwrRob+mn0BQFMPo5Gbw1LjdQ5DJgj0uPSracRSf
48b5u/aBbZzaNJWah0XC4u1EGnwBdwZqqRuoduRO9BvuIiXJSSbQbHb9ta+sEdKmvHas3FdSSVEE
yAKe/AQ2K+g+WzjYuLSj9YdWtsV/w9htuC3PZ8ziI+uUDnQWypwfWV4Y7Kpvs0llOGz64ApNfvob
o0n7o49TxR74rXiA7YHzc4pfyfUH/RP8vRva4KrCjYU06PK0TRM/qssSuRW5Xd+4LTIZfkEP4Tx3
im3MXqs2TLug9R+mVim/iLQtT+j6zdfSy8XnHhLCQ0fK8Hj9V6186T/5XxTqvJR36fp00DQ/jCU2
qDRoX/yqqW/gfuQfUdBFGy9gfShKW1RfzTmv93ZSOXICZaCYfOlGhRmZV6h1jDC7yxUEJv8PTzVn
6QVJIPb3xcGcdqLEV53TEpAJvUtAsptDogTBMx3nzeP1sVYmsD7fn0xS3BKj6cVjlSMhSFTbk4s+
YIo/+cR2HwfEBHdtAhTopxCjsnF4rY5IJ+OcedL512LEQElDX4uzydX6wqLHHqQkqjecXlqfPGzi
bzlTL9MJbIyck7pBlYCo7d39re6UwirjZnTjwBeHQdD12BUoqZBnpChF/Z+qo5v/GHn/GZM5yUZM
xEP5cTFZAnScqW+wAWdW/ow4hH5OJMDnvE/C/8+h5uPnr4Cnyalf+509upOwo/CYYT7wlMZog3ZK
oopxY2quvkwDa1nL1PE0XMYEoIJNO0AG4jp1r932AP7PrUyS37N4/uJPRfEJLm6xMUfXlp6gi0tS
w6astDzaZlFe0bdkKw2aju4HAIPnpqhCcEj0cF9fDmsbLGl7m8GkbVrLVR7VFX3emTPQpi8oUvh5
eaFNUaNdMob81RP9YIuFSykC3I0szdbI87L5+zsCP42UMeMhUSbuy9RC/eSMQEWHzLnIQWt/dUGN
pqAy82xjaG1t7LmGy2LD2tZeHiulUXQU4GO+aldVOSd543UoGsewO4AJjuw9ViPBcMi4FvV7E4mx
O9LXGoHg95wbOFq2tlNpAAj2diZ9ENd0R0NXGwfP3lVGWWNWNImevuge7s/x+gdbmxtkgQh+qEvI
d5F4GqSeNoI7c8vETk69o1gH0AEJ0aNqb8z9tY2LgEIVxHHsW8v7ktqBeJb9NLldVY4nPw/qC3Y5
+UH1x+lDEOTj+fqjra01UIGUAQnyDVK9b2cEcmDd94G/up3jOeIkW729Q9vi+Y+dngvbTb2ZKqHF
dfN8feA/9aLlWY9ihPYDjnoi5cXIps85pwK4cHNlEAVsiVB+rxxcYNzGKu3qLNFB2CecuuLw2Fdx
AN2gpP0FneVgfOnBJmQPdJ3EArR8SDuTl8vePhRjCCreBi8Qn2p6v9VLXnbRxxQS2szK8YqWBo6g
8m/Q4E8fo7JT0SiNhomEFPWa/Nb4tGPv6Ulqfk7NNMGLsJEIHeieKV/HPrJQNNvlgCq/hXh3CzVH
xzfo+otZmQFka2GEOZwmRNmLbX2IMlh/8+7AepkxZoWWKLdRHPTfkNtGyalu27A8/fuYmkWKjDw/
Kf9l3FXgKRF0jUIGPqe3/lAW2ci0Y2c4Inj1NJpVO5Ie/y9jUoGWhqOT0l0EIJVPdnioGHOUlsdH
0BA0N+wNJ0MZhpdOdTYm3HxGLeYbgguOSlUn/U5d4+1MB1Codx4QetdP8W7YeQ02NnsDcPeWcGZl
SUly0wZXJNMkLlh8QAdCLI1n6eBKaA8BhAlVU2D7pLiVwmqNwfwH0/Qhqsfo+/U3urJNSQlimfiZ
f1EUfvuEUx/VpmpQ2xNgxrGHMMPROWLZo3fHThhio3y5Nk+Zo5ohNXA35OPejibTAWYtjVRu2Uwt
bKMGEKgMFTEcrGaCV2ICMN/Yh1eOEEoYBlOUyytJnsWUsfPAb/SgnFAkQdW8a+K5PdgMYhPJY/od
QuadlVn6sM/sxts4s+fZsZw9lEvn8F8z8AReDA0NLVNrrqcue0p5YfNPjmmDQK+yZeTiKCsvJrZV
h6yKlGlXdGW18bbXvq3pcLnGqEAnd7eYvaSAU4JzjV2hyZ5srIRcDA9+TLiwnK9PIm1tJAuG+Jz7
cYi/5j//K0aINahamV/yXQmTxEMQGSRVaTxQsgOUHioiO2dKizvdaukNxvMl+1bWZXZBpGV/UtNM
R4VIZ+MPVkFp3oToVhoXtDJ5pOu/c2U5c1zhGiIFURTpsbc/E41KYznpMLkyoHdTtA0k8Jou5I1R
5sW6+O70y9BdT16RLPcyalGEhoMgWEhX49RPzl6XtsUtsmv/psUfiEblrq90+mq06NbCiBPak59N
X8nj5riTDjGtLQjos7NqhYj+LRqKf9Uqym5IykLH5GQSVrOHKAbND14PLSZcMbH68tKRdo/IcSLr
h6nUQG1BQqvilvthMl7susR02ZRW3AMyTS0owUUz8pHCuADA37BZf+jGMfoxyKB4kqHv/xaFmTYH
r9d8unc9DNj2mJViVAMpv7rRodL5h1QxxwyHnF7c6GqdZl+vv8l3ckKuKybZe22+CVKLXF4CE4Cx
wBJ8g2t0G4qfRAVF/18L7Ocz/dVB/ajKWnLnDTuzvy3bAWJoxocJ9iTSxt8WIvF04wBamehk9FlK
5OcISpfVBFsDcJmUmnT1HNX7zje0j9zy5SPeg8PL9Ydf2Su5E1LvsrmP8ujzxvbXmlKdKuvzwsBb
U2FvAeXWlPImahr5W4PnFH6kyhD8+32GLAopSFQ0jLjcK/0pFCHkfx0YRGqaF6IGJzz1AguaL6PU
rK1i27zcFuvERhRkwM+bL/rLCCKoR2qLk6a7qU4Lt07TwrkycQAAvJ5+Rr3dn1K1eLr+VleOA6YT
uWNTUsrQllohbo5W12SBpKhtIT+FcyRwFrfT/rEqHYLnsiNL5U/xLR3Q/pbeeWX/wY8erSPKHXZk
Z/FJ+3Si5R67RUSpALrpdIKeBVH933c5znGEgRRK6SNZCuX6EOuUeMxMN26NHmtKC5ftQNuyu19Z
CfYsCJoVm1Twl0nxqDEcTxKPuQP0+4MDyguntUY56jmFw+vf7F3Zkm2AK6ABqcpxNN7e/F7/WgrI
8GncxaHZrTqL5nIzNT5IuwmPoWJMF2u0RhLFafNFtp1+CBQ7OkzYnmy81ZXlOAtO+HLkbfkli99g
0oIAUiqyXIOuo89JZDQwzTXvlNu98RmbcH+rLrz21GiK5ZzWE2hj7fkX/fXUdp2YBb0+5hzsZvjZ
G3TLTBkdmo5RHCglYds34o4T9wMQVj/s8WacrI39bvWpbYJ8IkR+zHK5xKM6DkGiWpA5HXmKacrd
Y5YDrgpFwSHXrWjrxr+yRByVnLVgy5/l2wsJJH3viRl5reXS8hTZ8EGcGFCtzA6NjbOJVcjZ9doO
n9E9wI2y1RpXe9L9oxFVu46M7wH8vH0OQdB8uj4J134YaU+JjZQAEqMuYgcth0Dfq4rB2rXls0WE
uzPazt94/pUtkTf9f0dZ7BAGfCS80EPcLmJIr5x637ClF5+HXn7v4P/e1H2jb0Spf+o8i22Yc4aC
NYVd+micxcyGTE/EbnPIFlXaKrvCUtrqlGdDgRsKhsC7BhcX2nQSmAEPGTgLWpUK+EJ3IgIp/CFW
m+4rrNbxgsmN130NE0Vi9yAy+DsjoBQYIQi1ICzSrevvq76Pnz2zx8woFp25Jz06N8sryfCJEo6C
AaLv1wbmfEZtHUIEK+cgbkCw6Tj/0nAIxR/HmCrSvAPGJIb3bHsDsqRcn9OKPkp8/1D3oB1g7Bpy
q4K7uiB1Mn20o9LfoErxdkFasLHASNcmmbB8dE5RROx2rkpLDS5ajOXrrq6ko+y0MbQumtmO8BcE
4lf6sQLPPF+fjivb71zZYTbSQYIWe7FOnLDVZtMX050oNBwj08cdLRJ4ezmpurEHrByZDEVifFaa
zwXDt48dGzFdRrbg1PLD4FdMixPY4gJ7Qr8a7+h7Gy4tGIIbKvrGViTN37ycmbOogewZmwK118XI
KeTPaJxMt55gv2WG6PZyCLdKZWuvkhIol0SCLFy/FvMf+uIYh7ZluP004JXoayk7W6R/hlP78d8/
GjsbHQ02aikCyLfPg1kGFjF6ysnsYPccx2H+HcWtfhc2qCmuD7W2kZAqxk96jlWpA74dSskADBYF
8yMdLP3GN5Ty1UxT8SHkzv1BDNDWLbPaiK3WXqTD5Yr0DIuDLfDtmH4Ecy3CjNS1dL+1jgpBWLoP
ja44gleJNu4G64NxLUCMTdAqFotRVk6Z4t5juCFm5uwM+Ywv16ILhCe5sQDeD8WtVSVgpB+P8Fhf
TMMxDI1YdmzKjkim27IaoVV7xvRSTMFWKnd+RW9n/HxB1vGkIJ9LqLEYCtxDzKYqDNegzZ7maA75
FObh6frkMN8vaW3expDozrqzd7k7pwu8QLSR7va+UTrngaKFeDLavA9u8X3OElz5nPZ2nle/Mlwq
gBdzrMIKq+NXHAzVV0ciK9xXaVRCrdIiQdUcWpsF9RUrNawW6karDpHX2J8Gy6T1XAtE9nuiteGl
K5Dnn7zclCQoB8/7aSa0Mu4UI/A/0iiWpx9sYGj2LmpJPe7osVC0vd155s+kjQ39HMII/GkZoBaA
ZCvGfxj16j8rfPsesFW1fzTAdfM9N9hupC1dFPgellZ9DpyitV5pNSPDFU9T2T3XQxJltzEGDU9T
ZvTxyeuK6RcGilV68XLY/YexRxEETbMUrz3N8UiQSkS+e4RdmXYiJYfxi0yyXt/5UAJ+JrEXdMd8
jBpAIQTMd3GhmHjopWWj3mDDCBJQU1N111ozTT0x9dbcOMZXTifq7hzh1nxfJMGxWBBho6qYJsS6
SxSMQSOUK8f/oZYBpyGJttCmcTaOsLIMTCeBg05WE+A5gEjACnbhVBvh0p94eDGTEc1wh9SYyZq1
vEt2TddDilQpSqTBi40TM4iPCBgZLOuhurNHqzni7Qz2IqJslSvSOQQyiMAN6Tr1JQVwEBnl1+vz
XpvfwfJHkSSnK4uLBMXXxQY8pTlIySQXrkzGNgYZYivZhzCDxcFUc/zP1oR+5TJkITSWGuh5tE8d
dVJu6Mtpkpu0SIfoJMMUf8qNHzZvx8sfRkGZKB+BN2nKxQ+j9IXGdMxBVQV53kEk84romIx96dyN
jtp+nxQnHnddHdv5HpSjihcARSx8ViQeYp9E2gzqRYHzpB90XHILkBBN853S/PhQhFr36/qvXdmk
BJoee1ZUE3osr0IGxp7YoVY6hfJUfYlxKx32ow7EceOtOO9fCsl3VMXIfhnNXJxhXUsTlh2ouqv2
mfM16XzMGxBwPujEqXBtsKpJwTv3wIeGOgF4VGKjoG2IAt6foxwtKP4Bj5A6RCfIb/zrEqbQ9w0i
qGRD5j9e+KQ2pNhUgBqBFu+DtR2dS4IkcuMesPaKOQWo6CCM19A+vx02LCA41c1E4mvqBPa7aXTD
rUFsLNKVg01IHSkA5lo6NezFC/YSuvjpR5EuFQAs4iGmOD9bp/CfJOro6PTPs4ZbBnEkyWj6zpb7
EyF9N2QAsd28SA13xAzkaWoifyPnvfLiuDla5HepuyJ0WDxS2dtZBD1Xd4kp/RtPBW9DI1d5f/1Z
5r9lsVxRbaDUEw5pXq4Dbz9PNjWWp/dl72ah5zm/nV6Y8YGeAgn5smYB3mXUqzfGXJmJkj4GmoyJ
DN7XwrPJHGwrp/VLK/X6W6/OyhRQIzsLxM6hgBv4Ycxx8bv+oPr8JIsnxaTAIPNB7wnZunmN/jX/
ax3L6nDQO7eLsTO5S0WJTg4sP3UTpEzVI68HFytsRpsZHutT34b2ZRx9ow6KGRBPX05fBLiGhGka
aQcfmqL/MNBZ/LEPJ2pcs0jjzkrKDM+COCi018An3tkhxJ/9lmM23O86xirx14Kr1XelCbT8ErNh
1Ii4RGid+iQGEpsSWvvPid2l5i7Itxsz1949cwpNJrkflS//9i1YgaNbsmwaN4r08cXDzAWTEKCC
SFkacRrIXWOLopX98/W3vzLN5rIcSn1qc/Tczuv3r5cfZCXwNol2XaOB6jHxIZ/DBLL2tLvaT2xW
zcaGO+8qy49NgpI6JLfbuUH07Xjkv1qiZ0TkWKoaT32m1T+BdgV7iAlAR6tm+onIptxDfso25tnK
suViyR5kcG/gTS+mmVGIuvAq6p+trEGgARg7G74xnK+/T23lhTICq2jeHeCFLcLrcrKjvixM+tPC
FlxJY3hqfTEjTbhm0Zs+EzaPpx1GRYpySEAQTbdGzZx4aTEgjXe4KXvNr8rHHODERtcBNhOVQPOT
K/1HgRW13Pi9K9OO3ZKa2ty39L6ZCGsRfIuriAIeqAdKw2bxOCYJ4P2u0eN2F1Ze4uZDkziH6+9p
bVy2aLQEyJ2FWApKikgHGgPg31Vyq7gkbRM+ySrHD7iLtQeOyRoYaxV+uj7oyrf5kxgn7Te3Ri5r
+103QFOfewd1eyqgI6o4O9mdfRza/JOHv5R7fbiVGYfHH4VZzleVivRiSVdZrMoO20q3rluwH1bn
YMEgi2RLmrFSw0ILT6KGUAYTDTaKt4tqMkpKgRhYugY66OnQ+3r4PSO9NGN9sxFL5KCSrga7t0Om
EYcvKqx1ce5kaWB6LuT4/fpzr3xbi5BG5zMRvCE8fPtzBi9TYMmqtRtir4mVdxJaTwXz+Ny0Ir+N
QYyJo5YE+b9nWeZIkWWhz9/2XbFnimM1pB5BN2EHBNzzcE5MYr++dIQFx+uPuBI3gl0m+cHFlizL
8uoxOiMX1bCo3XwKtL3hm9qurFRnr0Zhcxr0wjtrntqcQtbSKcBI7/X68Gs3MSYVpST2UhIUSzFH
NKFrD0XRuGAzJu8grBYcUYZFwWMIqJoOdQsIFiolZvtRDxNJijXS/M9qAPV3Y0dfifAsYkgiWHoF
USIs9tWBKzaYR7p2hrgdDyb6HHMnlaGtDnWXV1v19ZUlzA5O9wLrChna8pjksotsq6np6+pz1HpN
0F64ZrU7B/+cA3j8bOPOu/Z0FhskmQy+NpHy27kc4MpW6E7UuECaadguKx0foSEb/a/4cdTi4fp3
XTkdKchyPeOgYmotR6OYX0BQrBo6ydpm3yoaQH5Dy9020pSTNUAHHjTLeCohQW3sx4bgQd4ezORa
5rCZx5wLtIvPiLQl8vKE5iG6+2KWakeojslDm047chgq9S/aRu6nxO5fnCjARDGX9vgZ8LfSH9Dv
eaTYbdszj/402TYU6ELFLsr2euB5fVNj8DCVQ7gb8U/QDpCgiupY9wngutpHKHO243yYCeoTNFBf
97TfqYPvDDxHf7R2lldYL1pRK8lugmN277Wa8Tu2NCU4GQMlA1cnYfKa+x4U4K7KWkQedfvi9MAn
Tg5NGiAAG0PR+XgjxpSd1TsdxD8zRsiLEdnBoCMRsk7g/S/Ozms3biVbw09EgDnckh3UrWAF5xtC
lreZc66nPx99cWCxiSY0MxiMsTfgapJVq1b4w/CnCBG3O0HYay0Pzxcj39XoTPqeYka4xLlGhuCy
F1ShaWxss8sPz1EGx0mvTKEmW6JbzHiC5IcM2wnd7FJ/mUUYnD9Ya3XhEW10kCRhVsMziYm3vkvK
pm7B3tZ/AHkRbQtZuYD3VUGInZslcR+behs/iwZcDQrFTXUfkM0dGRjFDwA7mk8TbNLv13f95Zkm
X5rnHeQfBLW/we6fHDRqGLSJRBPoLXMnyBYaozImcu6AgMphGkiLrq93eaZJOEgCedWUOyjNvD/T
aWKFFU4/cAz0Jt9HqJfvjVr+r+27wbu+0uVN+H6l+dD982SjquYRjhVw/zpj2gm9FZgv9dUBt77k
gDZtzgaequP1RS/TDhblFNsK+TytqEUG2sYTXPSQx1N9OqhDpNnnfkzqjeSG+fBlxCCL/tuwZnh7
EfjzbBpa+ifzyDzOh69aj9TtT6cqEu21tCBU3Mp6qA5HmGYYqbdRjba4j8Y1EvEp+op7vVGd6kSq
ktCSArgWu6U5tWKHEa+K3W+RCcPVlLas3BRTsFk8ryzj29hJ6YgHZlJ2aO+Aq90RaLrq1JR62j+S
WwgV7X+7/13qPqzYMKpadKdDX0hI/ytYY1bJaPW7KmyIrUqjtKh+pz7+wgFOdj0MmknrHqXQIgsF
0B2On4EDSV/MKEYXM0iDLrg1ehtDOQzmgz++aSXWTi9Rqt1VXcTYUTfDxhUDqoOewPg6PtL0Lx8Y
Z0fpfu4uCSRbIvOTzqAkRHKkzd8KksSDbvjKkw3w/bHmx9+qg4NraRAGMk6VGIQ1OyFoRaDFHcfV
HWRmg64zeu9flVaxEy/Ef2zk8Vr1YWgVEX9vBNZ0Lm3xlja7Ty7A9ZjV5U877uz6V5sWNEWR+3LC
WwPVwOlByFL8tZ2m0N9VVTMUB+ROnWOv5lr7hiFO9IJoaJYcTRNl6Bsb067iUS44Mm85PYGa55XK
AEtGswHF1Qr1BR1/dLyaoYvTfTmWXfEYV9DSPHk07OhVbWiPnhu75mqReDGap2S1iqKhkffODaL/
fnTi8KIcIrDagEFetgjPJ7UynbGHtW0vD6HffUpbIFlgonMMJGz8PvwfZhmb57ZV8fCiM05vX6Pd
+10y6qanH64k4+dUlKqzs2G+aJ/8KNbLPYyHLPEstJvtr0MAePBOVCAIv5robxevQZJIiqtadXuj
1Wiv0euXrdHVYxRC76TWDwZ3HDuyK8G8Wr+tRaTHN0FW1NRTDShyF0FgScEFezIj/LZF1RwQS+TW
S+2aAYAcG1r5rW8ia/jWGFKjummlqq9BpYXNbRHl+H4ETYiY0Uj8lW8mnEJHnETmdM5pteKTYZiE
SYiXlnzAjkJGzNFEnHfMAPju+BB5vWvpxUeIz5qKHu/bGo90kHgiPcsFvseeKA31J7Z6Poq6mOeB
lE3b6QkLLXz17ABDKgfJZo0/muN9kSVThaxmHnZeArril+/XJr2hJIvL29x2xt9OY0XcUUPJZ6dR
NWKHHlqGdLJaaApuij9rhMMoOc4+xRPCdKkgsOLjalZTr+ntVsFM29Z+1QYgiD1jH8b7eIeit5SF
bZPtArWWo10+SlF2o2Sdkp3x+kGqPyqd+GuBcfGtiZcbE3HbT59kozWNvR2DUz/D6emnc+koUXOw
hOWfiMHJ8IlKIrrHZ0QujulgtrWHZTcHywonJotjOGXBnay0g3aTpvLwkqK69AbxHUddPUV81BOG
2YW7YegDjHNKKUbx0ay7xPMbBEKPeA2I+6m2q1veGi+d8TVzrIr5U+ZOtpwrexE7GDyCRDG7r6Pc
1tZvqB4d9rNNh9UX94KPUXWtcvdORj4b5oEHgcLFlfU7x9lDeRtVuf86Rm3+qKSq8sWAIhMcozCN
TsPYZMpuKrA1A7NY1fWRv0I79TaVl1vUBvMaRIK2kteVeQy9ynl8OdfXzkX71U5KI4rTyD75bRRU
ZHOhfdAzVX/VEY97SfRJ+1kaRnpfl1p9H0WBfWgC1RxcqzbCn0Gfj/4eN1D06bEYUDZq0pUcA7kg
xAUg/KuXc37JjFR77CRo6r5feWz78jA6zniby/V0K/e58fGbH/E/Dh7db/DR6vx7/rn52wAzu7bk
XcTUhU81Hhqjyy2W3vjs5dDNI9P5PBV+9/XDdz/YUYWC1KCXeDGTx18Iedxksk4OghQ7itT+zmdo
d7i+ymX1yyukeQfmnT6XshwddACTW8dXrJOUak7qUhT6WEnHg/aQ4zH/ta7C/FY3yv4OP8HhWdSi
erv+A1YyOMStTBoeKrwQbdmCR78vVtuat4txTLtrNECIZQA8dsQZ6+b6UmsbRwOASGo817dLxIEM
HVUeO5VnpTnm+ph1U5JxKSAx7zwo0J+2CrHLrGpuwJs0DxEfuMje1LhpsCzQrJOihq96YFZnkTrm
c+oLeePJVvJEh6PKHBdoCt2puST4Z4syH1cTwgnAuyCkOEoH5cHoh+n5+vu7TIGRimB+gU8nlCpU
Yd6v4k+mWvXKaJ+MRpJv4ziQ8BgNLV5iW94wESi8QWX3XF/0cn9AFZ/x8TMpYqZlvF/UFJieJz0N
PRXHJMQYMXRggGwASO+V/f+yFDNbdggzvOVZwLCj8uWhps014VSPDqTmhroxHbPYDzeO3eUHo+UE
TomZKGf7AnWLoVcUktjZpyoEXD+D0e/JequNHsTlhmcVRgFI04DUo8vy/t2JFGRNPOjWiUjuy3sQ
m0HqaoFhYQUlYbaOkCVK3R9/iQ7oe7qldKO5Rd6vKccNpwH7NsRM1Tmn4hQoHhex5JltNWzU2pfR
C8yyibYo0kBIRi5Hkk3ThC0OOsapm+0KXKRggvBmwJwd3OsAlnk3jpqNtziZHc66QAB3TPzGeuOc
/22oLBouf+Ex3JfsU8Zt7585s6wCIS/bPA2VHUgeNk7GA3NaQ/eYTTifISPEf6ADGjgzAhsv3Zmw
UXtNPeQmLh/gFF3GCVZ5QP9VKo6m3w/Kri+DODn0dofBA2bOtb0LHLOsH4esVTsKiinIXwIJ+sb9
JATSLHALZ+MtOqo4HaCIM3jAE+xTL+qJEVCcaG8gWTp1I3pf7mP6HChtEXIc2CtLzF1V9GJCA8s6
tVUe34Q4ed4KOe82XvDlZ0Z1BGodfRUIixfv13GivnQkAmmB9vNzN9XJDyw5i9LV1FbRsNK0wnOe
4YfgqnVVHPGIq75d39V/pbzef2INfMrcm5974ReQC7mJ4tpH0e+kDVau7sCdmPnLkJR1d2vntEg9
cNVO5qWUSJ97rEwbLKNkrKFh7UftjxA92WHXSthR3UBmwytMRru1uq3iwdL2kzRgUKTgJblFib78
PHwTBs/0Iec58PJ8pMKSSjaNfmoLReyjWMlwEcM84/rLWQnR825G8Im+F8d+/hX/3D4Dbp9OHTnG
KZ/dltuEIYFbRuxwUaXqlmbRfJYWH0JDn4+oSdt45hS8XyzGe6UNZFgREjWx1znj9L0XgxVjtBJO
jzpJauV1oSXfRVq7KWmx8j41npDBjEy3hFf6fnFN7gMtMQHZVxZtu2AyE6+djK3LYYW4DLATuTS4
sog9AG1/vwx6KI1VV519Qqm2vYeLx+NNmKU/NaqEHh11ySTRWJNbtaJK51BAfUmoCpJc0gZI/nKg
YGxvilcIXKDa6LwGnJIiVgoXcYU2w0NH5FiH0NNP93YS1+eyBdftYZga3VfM0kEhJ139w+zJOPCV
Cu2u31nc/vIeIp7zZistSlv44moPTkaVT/mnSoWHdg8u3JrIUbnFMML5cKyZZfDnhiboc1piyyjb
Zz7/MLZPdteke4yrtRsNGM7H7y+EH5mBcLHQPVUXSU7hyL4ZjFQXEZx8b2ytBJeBHE+latq6vdZ2
E3QmBMXkv9oei+Zlr6bcojhakh828o4euLELSdY3untrp/PfVRYPREMvrnQ94bWpkQC1U2aHYPT7
zzFmQhtLrSSIZKFIaswYbDKPxRfyhygtkyC0T52sDNguT5hLErtxuKQ3dOdUDOuhyVsbGeJKlgN9
ieM449ttdclg8kWL9ZhC81IPMaAxUjEc5AGfSAYK477GRenxerhb+2yMdSwsxNhfF7DATK7HXh8G
65TwLh8Eztoe4DN7I7VZe5fzCI7ISurGPn4fA5wUxFDUI8ZGB9L5UWDu7WDXSV8Fv7Nz2QzSCfOo
fktTfGWzwK/TZ54dSenFhWHT4ktrMolTOmLzEZVScMLgDZ84J7Q3su2Vz0b0ZhBHkQv3bFlNEN3B
6eWyg9JUmFNzJob6JmnS+MCUJ72HTpltgPNWJq2A5JD/BbTPzcHQ9/0rHTF2CPAg9E90f4N7tLWs
3wAltW/0p5zPI/jHXZ60BESROLtEzcynKi78cSPzv8xlAP8gx43KhwloYnl/kcwWqMEVwbkwaa3j
9x4PtyKeRjRK0Cf4GpJQOfhVhUnoOWoekKQreRltBLmVdz8r3+AhRfaG0uXiTVhhBo0aBPapVWQx
uY4sZRMoUGn6kwufkBqaYbERvVfubVo2KppfAAqQ/FrsZ91APDQcHQn/HBGdRvAbjwU+eV4fTfVN
FFajmzuhcHsqiuOHzyuc9hmVCfdFu/jsQ5AZpSNoXhpWaz0OJh5qTu6kG+f1b3BbJCaItCGWRLU6
Z4mLSzuGRRoIp5JwOxhlBZd11Kh6BadPNxnAGLhgueX/ZMlKHmM40RhaOVP0ScZo9FVVhCE+Z2ES
+65JchhSNRlifCiirMhc8OXIypZKZSqeI/UtriyBFCmHtlUsH6+mWMY7qAscGp0Yy4t9D5P1roFY
iVZJlyoD7KYUb7DQnGyM1KdoSO76lDmD2wNaN27KIFA+Q2NwhhsFdDWzjaDXnpuh8b+h0RM9t3We
qrsEW+5mzyglbI8TJNgngfYVGPFhdv9uqd2BqU+VjuVsMrsL95E+vpgJ3H0vQX5vxDK9Uz7hNmFi
VWZk6XOfh5m5wzE1/9yTreHuaJdkGq0v4VZlRMBKvXrMauCYVWs1u6x3ysxrsaAz3TZQcJozmA89
c830QPuRW+ncsBsrZjnFmD8ZRYhbEz4MGIfbeTqqj3mM3BCQcQ2z1Dixp3NOMfonM1r1TxcA8C4n
3vF+CLrsJ4KUieOOtLMbT2Zw/Quisfa5zqLsFyNN/0dXB/WbneK7cI67WHyBWIUhns2j1shudPYd
PFpYXLElpQeswqj5fPpDWGIiKJXCa4tt/UsmWWa4cfeuRO45+waAxeB5poC/D25TZzea0nUSXPPo
2zSqJtOBWrH3up5HGxfg2lJoSCOQQR5OlrTIKCrMjfkZJCpyno9PSK8UjzkOW+cIb9eNS2Llrp0h
jSrNH8gBF3ctA77Yx0DOPrVMTG4SDD4fphizrOsRYiUc2jMVwphRflSyi3dnYiqFab1ln3Arkb7z
AavbMHLkCJqKZlMyFXbR764vufZg4FBA/oCqkkleFp8rboKYAR8F+oTkhmT1/X2qQly9vsralyL3
473RHpy7Wu9XscNBqSLw4qehUcQu6bNxp3fDG3CyZGP7rT4PERbC+kzI1eZr758aUDel1DRDnsfC
ivoG70nMTUt/ax6+/jz/v4q+eB4JFmie5gDRaHamXoLyxZHBUeS1EGBvrr+6tQfivqLtPwvdoHHw
/oHwtrcTjPzoYyk41De0u343khX/+vAq3L+zFd7MTLvon+B9bKdSHTqnoOmzvdYV00EpivzjpwgC
ocylBKaOlHLx2mK0HzIM7hwcASJboUIbfOcGR+mh3XhpK9+Hiokm0yxXOktRvH9prSz8LGtqZhZl
131OhhiggKqhnMYUvQo2kpi1xXR2GvgqMF0XfATV72m/tBQ2kDH8HRR7ULhNP7o4im35wa0kLw5Q
YLzRGFFYVLrvnyswczIXlVlMSvtD8vD2ZD7uJ3asuVMhlS2AgN7+lYc44SnU3U/XN8lKeEIdmU9H
iUPqtIwVoYZ6VSbou2NcnbnSJOEGOoSlDsW2nD6jaRJsfMa1xwWNCAeXkRD/Xex9kdJrjQFnnFCD
SN7A/WJ22ze+2DHuSx+kFAwmjAz5oelrtPGuP+zaV4UmwYAUkSk6/su1USaLurm6At4rzq3ZG6Q6
Rm3dA//Q1Y34uHLIoXdp+JxQEaCntVisIYD4wiosUHmBua81J3uwMzXdWOXykZCkYGrCAGPukS5f
Z691GCs2jX9ygDvcgGxo3K4Ji0+jten9scJZQ80Y7TEDlo5DY3zxRABMFabUoX/KKxo9O6r0KdzN
baOINoZmf6GkqAcP01hz2DVt1oxekeF47uqlnmOJq+vkh3trbMwtmO3lnpp/GE1iuBhw1pYKIDLq
QmaTR3N+IoLgQN8z+YW4qH7AfVgpkdhrWt1Tp6CO3LTAEnV/fVutLj8DqZhMEGyXZ2i0C8w2ZMU/
RV1nZB5m2VOPtBHoT1cKmuK2H2TtG7jINNq3A6pmH84wdJk0j8YIet2Eq0UAKWoMMfHZ8BEFh/Wj
S46zy+Wy3+e+oz1nQbI1qlupdblQqKttpGOod5flVl1XFZPVwj/JGt7pvd5CJ0XqwDxOHT6nndLK
e0OJcQAp7eER72KsJfWhfL7+0tc2PgUXCBIaptbF/AmXhb5pnFo6heOgeZMzwpxN23yv5paxccYu
T/J8gdIyJWbMPPbFC7aSxgyKoZBO6og9hR5TT1tqpv0Pu4gZNRppXDyzTPn7e8ASbVfmuT2/1Xg6
yEqKhWObx/sxQUaqwzZllyaDtossBByvv8r5b35fXXJ/4xAxC2mCmFo2ucIOYp4vdP+E5q/pVaam
3wddlXu2LOWfJCYQW7frilK2Du17PquseTntxfVNx+SrdU4CeMhct2WJ+hN1sKB6NnphZoc86/Jv
VttqX5o+11PPws3e8nLfjgq8qYv6Tw9170krGro711/GWpQDDwmoeha1AMk9n/Z/sk0jsUUq1yWQ
jNRIskM/JMmLbMYqQq0o830bJlkpD3DH85+y5AS6iyx+/qRFllrvhs6KhVdJpZJsbMHLzg4QVNIR
Tp0x95kWP6pJZimU2rJOcSQ/T112VyBBfoycxjhPgZLuSQ9+468tdkFapd+vv5HLbiHvgf9Qw6AW
ceEFaOZqqJkZ3cJAMe+7PNklYe0BREof0iIE9obS5s31FVfONuggPG+5Nm2mIdr7TxAEfSJpVeWc
HD8EAO7I/T5MFfl3qUwfRzfQ2SWp5DpD0Zgb5P1SXTnB92JyeoqsTPU0qe52UL7ajc+3+kAwTeZJ
I6Jby8QjiTSSVFowJ2B6GJlS+FFhQDV8EYNGsfHxt2dAc+evYVJIWv7+kRCgUnV/pIQOTECFYE/z
HXo4Bh7P/lYNOG+7ReQAjE3A4t5jgLkcm8gFrHVb6pxTZhhddNP2UMhcf8QWw8Vwaiw82YxAoqu9
HbzI2D1uHdaVyMX6pFnUBPzfEuBD78MmxSKOyLYkdjbEgL3Q2mpXWH3qQVrb0vZeuQkAgvPAFgNb
6CyLGA3/VFWmuZjvGmO4pxjSUdSPtmaea09FswWSFgk5F9zivpl6iTkAhckpmBwzOhuBUrxkkUYY
lkvL7/YoDX0c604UthnmIkmwgqwYsJNs1IAqzhq0/1S5qe/KTPj3dOLSLWrn2llAWxY5GBovmJks
3uEkZZ0zsEdPYykPSLuidVzTk/RkhI03urMrSzEdRLGb8f6sCbpYShYgYLTJ1E6hpYbhXgxMPmiZ
GdKfMmySbH/93K3dHLRmoVnNgQtpjcVySaWIQSBbdALZWf0ZMg0lMHDHcuLGKTXycRJFMT5r9SBQ
2g9q1GF6B/b0LknUmi5sA5t1P8qlnG7c7yu71gYYQwuKvUS3ZhHjUD+pkiyAwp/qUv1NyMG30cil
5+tPv7KIM5d1lG8oU11MyuTQ1xS8ms2TUqqBp9ApPEkT6P7rq1wejbmhBRoHHDv38zL1bPxK6fQZ
uNjZRfkkmZ0z4dcVmYBfRPwaTYG+EUwvIxwLzvqpNFIMtC8WZzGJ+VeNgtgePD7/qTX17DBGTvlS
AA1yxRT23+Ea5Z4TG81G03/1UecLnx4e0OxlGG8Uv9ViubcAuY/TEdRYyTBJMz0Vwi2TSO3jqggo
txsMObk3GIRfRJ3EMZnwV8By/X48FqOv3NT9YH34akfrZ25GqYgRkwMu9mKnorJJj8g6QV6G5yVr
wV1ei1+O2hcff38oltIomnc9E/fFNahbXZ+oA4hMFLPVB7VzgEW3DZqztaQchBwZG13KyzSJSSNE
GkTzmBijtvv+2q2tPg5NmFdACBA+j82o3o8oTXi95I9nKdYnD9WejzqW6+CGZla2yW3ENbyc+AHM
cFTRlMxUa8fcRQXWIGyocj+rv3+5fvQuDzioReAL84TNoU5ZdGEB+3SsP/o3oxmFT30z1Ce7VIYt
S63LmD0vwxWL3BovcckKnrQWgUu4fTeFrUulJylKsYOSiP+urCZbI4DVxeh7AaGdT/hSHxl5ZJ3Q
mPk3k2ymx6Yr8WIyK/8mVKotpPffuee7XAnNSsb65CQ0y40L+pqC0ZmdmXV4liYbXGaIPIe1l7sE
IaR60tu3KSuHcVegum66cp2iRdQZbf6aCyfO94Fl5Kj3j2P1LTeK7L8hp+l06EQ3FXQa0uJXyLrR
Qa2Gyvd0o7NSLxYVeOdRsyXrkxbwzVQ3CPCqdVMR6xZCR1GXekVeIK+bqUij7USXBP6Oy3T6plV+
9d8wJTF4QoBdHfJRADqI7BO6xjOj1SPWW1glJhObLe+stvfKwa8+GZKgxZWJIMSnUmjZN5EPKGSJ
Ou//iDiob8AVGcouzB0Fl/ahSyF8yCJ5HoUNDeaDG3Z+4bOBDpNZOo3LmgkGYpb7uB+d/bEJdox6
8lOuAnC4vsrFFgJkywnkDFJxARZdhBk5lJAoaEfp1IAJ+6LLpbZLhdI9hD53+vWlLk7g36X+qkWw
0gVc2Q6RgTAM0BlW3UR7ra/VW5FnWyCC1VW4B+gnzW2BZU4v0q4z0fegmTakzhEJSWmfw1/beJaL
2w25FuRLZpFPiBYXXe9SOHXc24Z/Yrio7n2rTT1FUqPvvtPFZ70eoy1fg5XvRJcb0dwZ+MaFvrh4
GIU1psCf+IypN3q1jWwdfbB4bhj2W1XRJaCTh8NmnikFU8xZ9/79VVAok1oBy5ROIvSrL1SWWrub
m2l3ShuL3qW50fe7KO3SAaqjGDgqodmesQsMnmM1Hp/VfJRfRkNrQ9zoRqlzi0KN7T0HN//F6Lne
Gn2tfHKiEjorc7zlcyzejSLMeGyhsp2sLI+f5LqLfkKulDdkg7S1T8ASTDsYgwLPWdyQSpBIaWU6
EKtsKWIIHwaDw52sUWJMNVy5m6QfbeE2foQ+64TjlXQTMLTHH1xp7dcscrTwScsDqUftvTe+4wIE
YypEKkq7SfKknlzmj621H2SC522PYk/iGaFRh0+KPyYGYjGZGaMhq7bGUYoiqfFgHSSv+aj3k9f0
BnhFZDFzIhzygtresLqqOoQa+nS0umWwFuCMxB+6wBXcN99Xt9yh174CqabK/6iLkJl+v2skI1YM
nAvo48Z6SLCtprPmVxBKr0eRta8ww6pRD0Lp/CKK9I06GHmX+6dKl/K3ztDC+1JJR901Ea//MOaL
kwDAbL5aEeJ0liWR0iPyQXveP6Vxn0A7FKprqGl2B5Ku319/rotMfV4KKgydKnqGF1NvVNQ7X/OZ
TkzRqHuDie5DlqT2fpJFf9fQ2DpKOTY61Wia/11f+aI5x8qzAB3BhQbuRX+4D1GqlOzBOVUOEEW3
nBLjJspoCyDcWHmSjR6jaqbA6zJD7EHhFxuZ59rGAS1B4Y4oFCFnsXEGRchcp41zMnI/PA+hKTzU
ALLD9adce78gGGSatkgPwJB7vz0RyxS94UvOSbdqJO5QbeyPqRGmP2Yu340kDa/1YDUeoLwPdwx4
v0yc5uuIKQe54fuVpQLwFi7b/skYhHYsa00+jqCcQBeX+Uc7BuTvnGVOBrM0ei/zq/6n+dvoPQp/
83717Tq5y1U5v82rzjrUZb9VWa58NbYqiJBZyfiyTTfNLTo0V4IzcuLN10oLZsZn1m/I9618NWhV
c13CeJlaYfHuzAI2x6gjQKf1dvInUPvhmPcwbPdlPTg/hZJpxDUjD49ZUvobO2btCWeizl+47jwp
ev8yrUSy7ZYp2LksOuMI/14bdrIO42p3fWfOz/A+swboTC+AAp2ZFL3q9+s4rUhyxgbBWcDu24Mz
vxFZv3eidrzBz2TLU3vljc5UNWiitDrYzYs3OmlTpKthEJ1Draz2aWo5h7KbTAx1zPiLVqnVSbWz
+nsLR2hjc15UmDMPCYYKx48wx9Dv/XOOSeEgQllH59QE4zcqvXFs0zT5DGNWu01F/Qd+vL/RcPkb
oRcvFzAnAlw4VDCYWkbwKTOBGVppeoaaUPp7essSEkJ2ETSuNdjduG+bIosPbRQX2o0/Kk1/zkC0
AVvrw+Bbipfv6E6oxL3B5FcNt9ejvNzT9hfPqep0hps2RdO6Ws82dRtdCo6KNJqaWzu1YRPGDPnT
GGpKeq57sy3PTVj7rVtYLYbpEeqXv+1sgksgOdGpL7tadcvCiR7A1gbfTTx3v/uBPPyJAhmLrqAC
6+WGraO+gbdIf+Q4FQR7EzGg8MEw8OJtE0N/ZkArHiw2LGR9IZuTh9By9fn6fl39jpx76lsQqxf9
3crJlW5I0SygR87cKxNKq7iZ6gyG22RBaR6HCeM2b4QTrG0cyZWriqKahfFMpUfxlx3yT3xDryVC
xzwLz7HVpe0x7ZMAHGMT6MZzkTT1PRt++CWBl/5EWtypd2i7Mte6/viXfVL28d89NefjBKfFfRUp
WtoNWhSdpzhpk6fU4NoGz8jEHiIJYcntUFQVnoRz8i8Y6uPjiFeRvIPj24SeUln9i+i1WNqoSC7H
2vws1A3B3SP9B0VmEa7McfCDpiVUFnnT9HsWakqvr0qYLSNDSMV1MiUyjorSl63XTJWRukZj6rlr
p7qyUVWufScgxQhKaUxyLpAqegdggnZAcFZh4e3mMec+Lif/IU3BWPmZiTerlOe7aIRwmDA0frv+
ieZHXR56AIvM/dB7vCxg/KkvhtrJgnOu15VrS5Nx55NUb5yDlUwUdXFcTECpsSmXc/XJpgKEaMUq
AZUmsCc0UVjlMFRiK3SuLzUPTxntgtZeJC+UoY3lOwlXRKI6+7Yb9SctVoYdGhbVRh66vhTNdh4L
Du6yfi6DjiwmDoJznA0trlayvstyIdyu77amwqtblnIWty3sL2ew0fsboR7SMC+wPjyleWLeojuT
7yVfMz5rUt48jFGBQpicp56MQuihHRWYXpqffr2+V1aPM4j/mUI5MwKX1W6Fq1gUKiQynTJZPxhz
RuTAVV1+auQ0RskEu9jsOCZ6OOt+E97uMdMoxK4ItOFHoSuS46pmrm2ZUa8FWXbw7EqBzdIFPFVO
MmERRYIzd1v/Cx32ESh7GshfLL9tbpHUhFGrDpjAXX8bf/uTi6ODaBSVCPk4PuS69v6T4DfZM0GU
ojNTFwToK1xTfhXg0l+LcZJ/5GpXPfeTlebPatwXKJdUcie7sP1i9HXSmqLUaVvrGQWc+ItARjd1
M0tIr/gC9rmXi075rJXOFLpRXlW9K2uDpHuo2CjdzjbDia6CVNaHvtBVON8OF2s1lA1svC62XjBE
SI2zBvcPn6mwxrM2FGHzk/FFnt5mGB7+xu63p/JPrXKPG9xfqDoyNx4KQCGw9SmNn+Opqn5LcVQM
XgEPAIA8eidoI2VhrO2TvPAbIuNUvDa2Uigu6vUVumyxlj1SGkrF98Y2ilsAoo32Eogx2Wd6I5rb
qhnjtypMjf+iIBx+b3yQy1D27nssjkgZTPaUaOzOwUhe1T6y9lNtVV6uJ+LmwytBugeyDouTAecy
xnQThdNAHnSedEBvRo9pVz701i6PRuPx+lLzj15ssnmuMftkMh6ylmVK3lQIMEttdO4Lp7htBcoI
ZlEXu+urrEQy1D+phZh7IWC9vBAtQLD4DYzxmZZ49w0tsughd/zokGOds5FmXmqTApQkyQTZApiA
Py0CNN1Z9HyNID4PklO9NoMsfk4wC7/KaL+8dGU7fBrqMntVqj4qbyI5HDBZGrSu3A+67f+8/twr
oYN7lzdLWY+0xnJyFBogjPuK/ATsW/1gtwINInxZDkx8rb1RxOp3x0jNjU+6UsTYNu0YogYI1QtB
j9pJpbwqlPBcobW1h4wAuQMB5Iegq1sPA5Pgy//wkPMgjjblClcMYa5OBDzlOY4iekyzWvlLoOQW
f0wj/wfT/1G4Ol0obSNCru1dG/lKZiCARi4QN8RCpJ2Y2Z5Dyt3I1XJbYEUd2s/Xn+8SY8aOol6Z
cekGzjPLe3jCk7y11Ck816EPRRmAYP9Z1lNEu1tfR/asDNJHCQ7mW5X746npyxSptQZn1v2QDZXX
tnKsHCrRVxsfeu1UzdxEiAxs9os5YaBClai7kOxfVZKHQbKG4+Dbzl0ikq1Z2sqrngX3KBbJQ+bu
1Pu7KA17My/KKjyrYS//tGpVO7QCFuT1N71yXBwEZuExECwwDFscXQysK0c4enCuVC6cURO7qPO9
SY4nz0+gXHUoWHw8MgHn4Jql5UeLfRlqhzFHdbPFxjQ30nSnm4F8NBUG8iZCLhtRfeVcgq1FeB7P
BVZcNhcQE4slOR2iczk10m0f292DiGJp8lKy/vaQS4XabZyQlQ4DReEsUDyjfxgqv/9sJYheJVA4
IbKW1vcVmfdLY9nTLbKi8jmMwu7WMBtbYsIXS93++sdc2Z3zoWGeNR+di/l8rwrTymSTNmKpZUfd
in70lVQ8qlX13/WF1vYmrhJwU0CvAwVY7M0pAWXUz8ezQGv4E3ChVxm4wUYZtbYIST9oZcQ96CIu
3iSmMoMmaESclQaTnREF0XAfanq9RQNdOwJcBjMABhTaxSaRDCWPwpaH6dr+paINfWR2bR30No1q
iIxy6UU13OqNfbL2rahVQYoxd7zEYZs5SizY9BFJJN1/rMsh82wFXxizmLYMnP9Gy0XGMfPfaeVB
wyKwLmp2GBtaE5hleobEO/oHtWuq+BMy+d2fWjdQfoQ+gkLb2Ab6TqPfaLnMMNrHErUJwLMi/BHH
PWqSVuSXrw1QoTc5CLqXPG3RXMxyo6zcwSmtrWT88vMbzGXmbAK5YmAZ6vuDxBHSmymb0nOp2fgQ
db6yR2u43GgcrK0yz83kuUN2ObexnY5k1wrokA15tIvRRdlPVVJ++GCyjTW6NnxqiNwXQaELx7Bt
KyQZhZke2PDpsa6V8pTUsC0+ejQZ1kAnmYfADG0uCrrajtVmGOKzJYGlL9Om3NdFtiUgdXlm4E7R
AeK4KDTbl9PAbGq7LGjj+Cy36L+6aluJ1kMfw/rkt0xmXbUclXrfAznZgmL8rcHeb2YmUqQF/8fZ
eS3baWxr+ImoIodbYCZWULYt31CW5E3O0ISnPx86N1pMalLyxS7vslTuSdOMHuEP65wIkuR2FmxS
TKEsmRQB+CBtTUQ61faEOrSTX2MLErupsujOSJEVVd2FfqxpupI8yf/UuTp8KZEHFf6YDlAquU1N
hk2iK743Ra9gItVEaBrGYAKiZ6dKYsCvwMT/pQ05vTPQTzU9SBH6O92Jk4+NYqKX0qhOC5KiKrTJ
X3olx/Ov723zhFapBqQ8jtT5wvsqZy/JF5TbjVDYOQzmTm9haCtF79ntKs2Sd4WeeFUt638sWgVd
WjgGISetZgpAPW9txIQM/vXjs3Ifg9hKg7yd3hlKhtv5ArB48JSayvVY9uklx+L7pFZ15lVW5hwE
870Ds3Lt4f+C1bkTyKnDOR4lbUqCCYFTF8Sq+U3PWnC+lmg/wUnBnm3qfhuLyyXIPJYYSxcOJehN
CBFDr2hNRpoMckS5djOEF7ly8IObVMkHztkcfHv3jT/gKhR0JsUdmOa7jk7X9igdlWmg2JWR+0kW
69/T1gyVlQyYoRTLDXS2ZqccTyBerO9q1CBT/vid3ucfq9kG6Q6GaXvCW2mcSV0oyD/qtAw9Ec7R
Z3rR+VM3j8Wz2cvNTVfbAVkZfv/B2nvniXKTMQfbfo8obwFizerI2mWeO96Kf1w1lHVUcfOjhu9e
3F6dzkzqEDrx263OpIYSp+A8hYgInya7rK+VU/QHcfs+f0Rem2QK1RM6Qig7vb2D8llb+G7NLFCl
wqvyoriE9N9duUHaBdjFQS6u7OwfnkNr0coj3UthRGmeSUYFhiZSBxVlgDkyrynot892XHbhaY0G
k29EHbxjW9DNcdsmk55FAaqoTZLcKyV8C6/miGyYF0JUf0rl6Egs5SesbhN/6SyvEywgoFycmz2Z
IiIeumbcZRHOAJcF+AtIGCYC2DL1yIM/K6gLyqdmqId3UTjpvQfOS1SnZKjzzzL+i//DB7hYnkw5
qW6GKverrHWr41CcpNbJhGKX+rJIbAiIuVxXt5z+lxTgk5MLz7ZXP6gQIZbpVIRml4HNTEV3cIx3
zhZAIxRBrLX0RJ/y7Vs36WQk88BrUFAD+awXuuNq6EgfaDD+vKi2G8l4FadOmA4gJjcbuWhJzT0O
0Mix22kOEjxUFLcymY8BzZPK9glAJ5rbQ9IYygejrnTJ0zLGF25nrFQ2FVhegZrXPIZeasnlpzBa
dEQ9YKRP7jTIPS3dTh8QNhR25arYHhRnZwCc6KVRmbdeNM32C/UIEMbZrGU8oaZYGN4kVPPvYli0
j0Y1j5qrAI9LXLmLk/SUqZNt+tEgGZ3f5dC5TsrQmKo/Cka7dFis6Y+q1QrdE+McXavKGHu3SBT5
76ZOwn+LOjRfFXPGwcECEPs5GXPtG/R55BH70qmdp7BEuNmtaXqG5zlbxNd2iQvJJYCjspBHUjqe
igEy7bMV0Rl0q3GUWt/BQ/kL2ZWUnRdMxm5zlss/7LC0RlfS2/5b0YiZbxfcZoQOCoroLl2NRHlJ
9Wb6Q2mxXD/bkN8NcoJZOyp1dzpjVDDAs3gKGux3N+xsxrgQoQN+a7sJWWb6pH6qt5EXycX0bu0R
vjpdWjEt68uXQuoHv2d+4lnWoB5Esp9V9fa0gXRaiykwXPfg+0jVimyc7RuCJZp+ciIR136Tdk37
ujhTw1elxkn0lDnOmF6KnswAdXspS65dOrWG2/fO6FyAaIXzWdNG9OcLC1mVDA1kwzVoy9vPjEzm
4V9ZaZPeQySJlnfBcfkiD0aXY/26xMjFRy3cnkkScvWxHmxRn6s+G78VuYU1AJrnSvVi24vzYi6z
qfttbLbvU0NK/7JrnF0hYuhZwV+bOn55X8yzJ3XWmLoSSgJfk2qRs3NhyT1Q8TmhKFlivRg/Qijn
Y5kRRS8DMQ9VMHbJgJ8wwWXyc2dW3snaglWc5XDODgLJTtJDYbHCevjESQrW6+WXga1oEM5Zpsq5
qTL2uI1aNI7bU1/5o8IZkLKu8WOy3INV9w4dyyJOAa+c4dJ2NBdWK1i3lexbjDSBm5ogN8asqPyk
HphkDVXu2UUXen1HKiqr9fiE4lZ70br5CF67k4twNVOK8Ftg+d5hSNBXTxl78EOglfljky2vkjr1
J+ZQxms/yBOK9oV1NoyjJvDORaquuhYIQcqrAukmgltgBhytXg+77JTnsEtlL20c/bzKNF4e51s7
rUouKeaFdEF41XdtiqlkzKrjAXCzs6n/gKgOfr+pDf7a7bSF+a9ZZMuHNBHI7VuNzBQTMtiQfB5G
aflbUxFOaBBmhOnkRkkol7+NLgPzTwazsiOpou8aNRN2K+MqI2JLbX7KkmIJtGksDlbZO+fr1Iz4
BkHkDuPFHxTFDMEeX8NUYrAFaPbznDntensMTjANmYUVsxEnR1mgspNxr6wG5uwGyNc79Byo/NHq
m1i6RWHeTSetjVbBxMIxwK3wRzro/L5GE9oQ87fJSKZ/iUX9R84Ng9UymxUMe2Otd06mEhrNlUwz
U/3QqsWfMyAzBnlWKp3tqWV2n1KPfjw4Oru/fq1kSbWBU29nNLSSR0WN4KbXC5EKDCnzbCPNOwAC
SqE/zxoWFhA/o3NdKfLTFEZq61ITGx5cMP11xCfF6yQhvXO0STov9iB/iuZuvIJDkf7S9G66xLl0
pOezkxIjlseNRt0MBHVb+Q/OYnVODNyYOJLf0qWIL2OtF/+m05R9TgpJOdiknU8ZcsyqwkTn5L7V
GGcNfJKe9aBO5d9z2CWNV4mhfR9x6R+xDnYXoxluYYCNGsO2Nd0j3I9pnSnd5mlIfdpPOLSg0XxF
hs04P375O0kmPHVC44rOupdxrNB+QyCG52KIPHnKgnZzNRvaQUW697ZWfDMnmsfhvb29gXhC0qm4
pD7IgZ3UzZKfdNpDl4hEyI8r9Qhft7eB3HZ0wKGj7fRSoaG0WIOEt6kwB98gszpJGKi7KGn8fgOV
yL4KgDGJUbDh3jQ19TC0pjxaHy2Z+2dYqTKyyzaGX7lIDuLb7lMB0qV1t3LE7mAB/ciIdcikm16L
5GWQnOlGx7L7u1Biy318LI6W2rwwjGaUeIpSPi8EWc6WbNNWg0f8JQqT31a1p6vOtWDyPyal4Bre
ng0L/N8IxTe8pdjxxO4wa62H0ct4nSyCyOPH2rkhaImggrAW08zO1kj4SyYktb2agieBa54N0anT
l/Q1LkTqW8bydzPE/+qdMh5czDs7+euS9iYHGMvFyCZjcW6KmUANw9lu+lShmypITrsj+MDe89Eq
AK/yE+m8TbmaFV4j4/Vxq22zfJVwp3nKmk5/Ks0O5dkxGrkEF+ugp7b3hKs1xtpxoae2BbPyL5e+
G0Ibf1U5C8x4oO9aLeo5Msbq4FjuxBF8MFdRLQZbaNxujuWMd6vS9aSUlZB6f0GS0R+1HtM8PUk8
ynTz9Pi87K23CrKu+DVMA7bzX5jB4SBKlB2yQaTnpB+XH2NnfNX7Xg0SUzgHtfjOTlKd0eVhBEq6
uuWaJ0pSSnm74kziGD1iA8eKAtOdC7KSR14ju0vxrn7en/cc2qlK4CzCNAgIvuOzVhrzKx0f8/1g
wzN6vIk74C4DDTTEulDhYJy+nQUYZo7jmRmuyqOOcp7mQvLqqdT9CUzGRVKsmUJkgVQLOe211er+
j2LMSk9Vaukpiuh2P/45e0/OyNcEs8BZuptCaQ3rV44KsQrF09MM+e1KTiedIrq0B4iUnc8R7RlO
znrtcf2pb8ONaEU4WgJeHz5o83PdVdFVSST53C5Rfmo74/0kVekB8GT9BDYFNogA7iFG9fROrY1o
t9wVOaL2s3RLuzI6OXOZfWAO0R5oFe9u4i+rbJ6slovKxPtBugkzTajHsbR0U6dJXDShAS49fmN7
lSTYfHivvK3VyXtzRQxhvvoZ0l6E4mH9gyG6cRuRofBFCDuAVNTR3je4tT314eT8oTSZbnnJogEj
a8LfZrhTXUC2WCcVlBl3tbTWUrynGqlZPct50JtWHjiRc2Qosbu9yNut0jXQ9rcVqySnVpQWdRR0
mjEFdg6Axjbi/tVxiv8wqGNPoQOQJq1c6c3ejqAJ06YBQGtPMfBL1SmvuSg+PX6Dux/CqvhG+4Gm
/PaKQITAae0QWHSIA4c7WzNOIGaGy2CKBK7Ik84bsvjAhmtvD38GbqA7XE9bjRCAScpkIY4b6HPU
0RtUK4xh2c0shDD8+PF2l1oFJYhv/GNbjFSEzxztMrSjYd9585xhtNHJxS1Euu0gX19fx/bzBtCB
QDfkkXtQN9OztpIbajXEWfPLMNgycitDdkZANfWLYUy/UoAZX/po+g/taICJJsknKJaVyfE2mI0T
4jkIRRPF49q5VMht+VYyzAfDh73wRYFFu4R0ep2bvV0FdX5lNGw+dUDH6IC0knzLVDU7uAOUvQNJ
4biqEOC0BePv7TLWoDBqdZArk1pjiVzkqRoQtL2YFdfEnqq9htai/ctwjCFquyhT7bfdLNpLkS/G
2reaRO0yBegd33IsoLTr2YjdKl+KH3K5tN2J9qZ6NAbaO2argDJ1DZ0UUti3P1pVl3jCjE26lUKe
g8Vu8+9OqWon05qU//DBWsD2meAhSHiHJEQjqx3lOqehURW2v0Ko3MSUh0vdl+KcZXPpFlWVHvDM
9l7KT1c/dNvo0tubEwaq0YlbGaiZFI4C3UcF+0tMIE6ZIX0w7RmqAnSs//DprkR4k/KUJt22M+Wo
cGhU/MoDS4n0T1nVJh4q3O332Vq+Pg4SO1+u87PpzSpUpduTXaSLUncpEDepRCWJcYLePmlJpLzi
e+dgLWlExSez1+vlAqz0qPDZ+ayoTQnwdCLp9GwjlJXibYX7axQYE8BbV2ll8Jqo38oH27m7Dj0w
OmErxmTbudCr0IybzoAh32b16ApjtM4jlu3ffn8vV/dHcHsy+dV2L+MCFYlFFzQxUUkKGDQjaDUD
BGXWGwZIzveeE0ERxO7jqNzfe0Bai+SzDhi3u9aMyqDL7ELarO1QiI8MsxqoJu3RpbyX8VAPo12O
+IzFN7gJgyGeKNbcQFeN41WOdUmazvYhKqz6uvW80MYcy9o6FalThC60lHGiexuPDEsWbbA8rS21
+iCZ3XvylUQLfgGk5l0zu7KnyEgrmPeFLs+vHd0H2ADTUXa+++QUeBQLKxCU538b5IwcccQaosoN
ZoRynehMB1iiVX5kQu/QckkFC1pEryBvJteJB3GTe6fxh9FuDrotu79knbtjmQC88I5iNxqDJPho
7VsuoWLiFzHwBTjhRtL4pTlb5hX5oQEBR7nBbVqlUDnVCLS0Zw2Yge1mkjmmBz9p5wJwQNIDW1lr
0Ts1EgNYZTsbWXjL5iQ/tyB0nrV0Us4rcPA/vG3waKvSBeD9O03gYqlChMUSzrklxyejb9KTNDVH
5KOd+hrZRLSUSScQNdzeaNNchlrX4ElhZqCn4qaOrkJWMuA/bejXS/r9cdjY2z9Qb2ydSrf+jp3n
UExXebW68prQ++UWWYi6FLjHiCz//btstWlcIUYrsXjbOaA/0aBLFUkImCXhpdO6VHJ1s62fRbcY
GplorGhuZsTLH48fcecOJc0mKpKaoLK0xVhWCKn3mONSKuHBcGkHqQ1sa46ewtTG9gL5gWDqtKPE
RFuLyk1W6kAmITAQ8im3Njd3XENtx0SU/L6WSv2U1AgveUmMDgvzj5JyDBLnEAz4eWtuqsXt96G1
semyGgBy0DBDLno50yUfAoo1X3toGpk7wICuvKZt5+Fkx/n4YV4cCdxJm4ESVZJhSl1sONJ/aC9O
TNaLpUjOPdJHf+G8mUUeXN/2q9zDOnnfOULgMAcA6prWrW15ghAWHaSUe9c7IQvNWYQsQR9t4pYl
xXXS1DUtZymuEJSfrOy5mWvn3Fgpneci7qpb7GQO8586uTx+6XuhGfi8DTef8HynrpobEMhLpUHA
W1WT09Bo/aVIwiMUwd7H6mj0QsBVrUutR++X5mlVMF+XR64+qUnzqyG3MhhVDJ/D2sDepNKyg77i
T2T19lT9uuDmVLU1jomQDlA8tSqT/npXeKs497toAhzI/3NcfcYUKQfs5qohGl9WwqTk8dbuPjQt
QKIU/UaK17cPjas4Gipw0ggZdfNukpz2nCyR6kmNZriRUx1NSu9DFNwdhgnkozZygT8njb9sstR0
qYjRi8G7RGAeLXRUf2AknMwwPyqC7kPFm6XUzaNVKeAiJ10lm22r/LYUy+g5KCl5zO601445NXtc
HMkErR32t++Uh1plmxnZrfYVm3fakGEz3eSdTqnKfoYOWEhAKCc7CXPh5mZXfcgiun+O1GE+lZu/
7Xm8soVBkyp8ohDHt4Vf1hn2MqlDHGhaEb+Lp6V8toemXm4pwNbw4ATvvUy+E6QP0Ja9l8HqRDeq
Ei72QRZF+asWdj1OKuH0Pq/69OC+3luKqhC13p/Ei22rcdKjWU/bHGCr6dR+n9oYDCFTcOoylK8f
fxJ7S9H/wqbMhm12R22T27KWox5WbDIn0tOsSPmPThO9b83a9PnxUvdfHz0weg2kYKvo3bZvlA+F
NHPtAK+m9pQ6bgtDG6NzFo6ZT5NkOT1ebiflY73Vem01QCP3W3/PL19f26VzEo3o5SKTaH8WbRm6
0xKCRJYK5SSGYQaBZmpn3BhmH5Or7LnGwsqbMkU7aIPc3ya0WmAd0AkBXI4zytsfYuZjLGrBDwnH
Pn3vVIbjaSa1KZIFlqdPs+EmjQTuuxTGgZnHTrf+7dLrZfPLHiBwlBtimLOgWWS5A6nT1b1xko0s
e1ls9Pncul0S4dJ6hjxcKK0WDBgK1MGQh/K542Lu2b1GOwocO7cBNjToXSB8yCd8J2cwDQyxBPV5
oJZYRpRlZ156aUnOqZgo94q8ftJEl/q9EDYvrY0vaTXK/+Hor8qLuONR497V8J2uYFXBGQmy3rC8
sGzlr8ow9J6Js9nBe9g7+vR6Vmds2rJ3kBIhRw0tJEhUWb38iYxCKXs2SjS+1NXWp5JOwkEA2d1f
EhiSVSSn8XfdXAdarKNTYUhxEKZDflZjhQ5XMheaOyih6VdaqJ+MlrhVqUr8zmjo2WI/1B70D/ae
mkxmxfOSv1Jjvz18aNTbZRfBlFOa1P5bbnvznZiz8oykRvekk8EdiYvtLsj+Ys4JPuiOxmEpaRrm
DnFTsTlaRiHnH2cpLZ6sUYo/5OhCH6Rqe5cuhQ5SC6g7EEE3EaaKh0yrMbkNigGVCmsccRgsJ0zq
yiGdKW1F6Leprn18HNh2nxJ0x4r//Nnmf7utcUTmnwr0hlpHTF+nOu7dUorT19EIGdZGyVGXeu+W
Z1TzkxcDrWl7y6pNW8h9aceB1Zg4743IxCiF+DqboYEef7FgGhhn3ky17Jb5/OPxw+6dZBSckJOH
VUI83/b0DFHRpnewsAyZU+EsGCkIXCoKSkMXqTeXc4FlVqC2qnXGJGB8oV2mfSzFElsH5foaKTe5
jkI/FmYdgmAIP2/etdkAZc6nIQpy5tlujrjCp3qU5IMkY3cVqkwg3BofzRa9ZbPDdm4zK5qTRvtB
Z+5Lgxzhnwd7unMhUafjmsWYnz7i9txq9D2aYbXHkUtpMVzaRLQRkyXpXwa5xsN5pkMQyHZs/cWX
m2dgXxFMdUsButTNBzC/rhSHS+vODofRxTJ0iLzFxG8cJ4jG6P2hFKuvZJVl0tGlvt6V29ewtuoI
onumXzl5tpMUCqW4qTeOJ43x8pxOcWdfkiHR5WtKjlOReqr9X1EhC8O37El+UsKs/ifqh/DZrHK7
8MkFqt+2Hlitz8miEHsHWHbXxhzhYOSlIQEqk6LxPDW9do7B0f9Q80r+MJXLkQje3lEhc6GhiEbC
yul+GwY4KpYkEHgOVDjpgaGGCA8N8GffPz4sO9w4dPlJoEApUS3ezcPQ+pFiumBRUORpbrsQ5OJ/
4tDUv3SL2nASihAlQ2hJ0T/qYCnTizRrxRW9olZ4C8zX7lWbq8w6qcVak0DtnL7GlglCoLZVyb5a
Rm63CAqJ+S9Q/ta3VqS9fFEmvnjftNMG0YOlKD5VdoiZqMtMx+6vI2pizqkaKrzeDCiotrtgPDGe
xwl5huvc2/PiznpVPYHucyJ3FEr2qZxr1XyR43SoacMOUXtRwUr8bfEfyf7Xx3DTgda2kXXqalKk
E1yZJvp0sJM7R5f8V8WHEdjcXSSz1CWrlrmHnSvPWgB623wdu668Pl5l505ibkjAJFrRHNvGKeEk
FeR/5i51WslPbT02T2aZdEG+ZMUrzMMvThUqfz1ec6eIoCwilIALYZy4nXD3ou7UouLoo7FQe1Oh
F7eGGbAPeyQ5CAA7lx/QAQjHzNKRC96GLi79NG8WQENzU32vHVvwTrP5E0YfzrswcsrhIEncWQ/O
Dj2D9QJk6L2G0l8S6Dm0I0AlBRCBUJshT66QgXOTSzSsIklrJw+qpZx+ebyfe4sylFhTJgrOu9kg
Dr15Mw8ivPWJpJyWUf1mxUvnmnONLGO9HNlB7Lw++BvsJaxRAuu2S99YSQc5ifnE0FYj+Xa0Rm/+
tqF7VaKlB29wJ24B5qRzyz35Mzd8u6ORrtWR3Kz4j6pBHULGEA/MoHZwke5sIXKd4GBRFlnB3NsE
WIeAXZuMV1uZIcq5UelOfDJHJwYC7bRLdarbKjL9x+9tZyN/IoSoNWnXgo14+2iYxRodSoLSrRn1
Br3DRTpndcp4kGL3YBd3lmKuAhRi5UIwYNk8X97NaYxgGYCVRlRni/L1RdRaXHhNfhi41J1Xtqa5
FC+rsNhd/xv6pympi5YHFprL5UmEClRMc5EN4RqGaE03oYz83g5W8ndSFEPh6oqYMmhauf5vlqXN
CxG3XnythbV8qjMVfecpiu2zPtvKH3B5bNOLnVp1IF4NcISkse++KUKVf2h2ZGKWUqXjJxsnrSNn
8r3nIslS6ezT0rlrterTQIdgkrKgTpwWofu59kNsRA4i8t4qP3srdD2wXd1+Xjo3kTFF1OCGvuTX
ekTextHmo17Y3iqgGmGFkaCSfqz3wq+BKlKixNZEHoAE7J8TeFleV/VHxopHq2zC4dCwzKh2eZAY
QAm0yYzPqtnI/+Fwr+Fo5R2Q4mzvE+D5sNghlwR1IUveqNEvYv5WnXXAqQdxYv3Bb/NJsAIECYRw
/1/Y6u22gRqZum5Js0AJo6T1qCbaU2gW9kehmEXka6NhnVH9vWpWFh8U6fefMFk+bdOfnUusVjaf
sENeaMqTngVLqZeYOiWyq+liDmJpmA+Kl72nBLXIAMtagbZbXFiM8FxJ1Z0HWgzJ7RJ3aTecW2uy
Iy8vIc9/Vy2BVoFeaGHQTzPk28eBcXd95swQnskkIa+93eWkzUYm0exyXxvlk76M0Sv9U9m1OyO+
FvGUvkJjk88wyrqDlXc3GUErMP0UDXec7l61+gScOCsvsrJ4+MPb3wwYn5Frq/XRub3/OlAE4vPD
XIYl7/KgcqzzoUPFP0ggYuMvP8fPMPOGy+PNvM/wYAwAQSJuwe2/8w1JtXJkzltClkZOr0S5bzIK
Hw2CrnJF2BBbm7gPX0waL0dDo52W6kpWQAsE5TqSy+05auWoHDotK4IK+YkvYdVOL3memvKpQCns
e9wb4kPflZaPuv7wlGlSlHlZmVe5a9o4iv2HV0vbDkY1GJp7In0EojpFTyOnt1l/buLCusVGrPpy
lsSff3/HAUusKNE1D9xKPoEyVvvBjIsAZHqOrrAjf5ihq7tOXnefW2cozxYoyIOh807nA3EdVJ/W
QQASgtv40ImG3m0RFUEpqvo8mxH6EooxvR/pNPuDpf6Ym8G5ZG2PIGPelSd6Hkez4L0DzZvmpNE3
WeuWzXcrjSFaBVYWtDTIL0Nja14Krvcg3O8+KagEoKQgUe4nzpJuR4ocGlkwOW3+AZNT4biyOjmp
myt1vKLMx/m56qP4ZJtJUbllbY5fFtwLj8DJ91njCmhdLewBXNt30SJUx14fsLgL8FPJFrfWrPFb
nUH7RDZzik6lkv2Xj5npGUFZAQp9RwNqB3SEB/KClUKMc47N5fo0dgz9vWwMzcYdskRkXquK1jj4
fPbe7a8rr3/+S8JA+xtPoy7NA7uSlld9bMwA4+L2oPO9uwrVLi0K5nSgn9+uMtEgjYom5NV2jlEG
kABDNE6TaHD8x9/o7qsDdILAE+C/O0HfWB6pNhyuuFBXm7Oh/UCF6hsmX6pXOsg2P15sJwQTDYiD
9GDX0lB9+1RDL0+RlWlpkI2qmn5mTpL9qeKWob7LTCu8YIJQ3WR5mK6Pl915Rqh9jLSIC/CCty2f
Xp91ptQGeu/dAAJaLFQHXpjSAkvUrHtSy0EcdH/ue78IlyIKiXotuoF3Yu/AOkWdtPSazXKku+6O
zag2z7bUS6Bi7Up8XGRVaOemTPL4fx1qVP25GKNe//z7Dw5YdhUtpL1/93JRU1Izlk4CG0D0C5TW
yq/VVgCTq6Ln2BqOBKF25mY8N0B6tKjhu99xhQQBkdEIqjO2NmCQFYe1L5JZf27tpb+0loltSJwh
tzSrnYdPTuthg/uUSZHylbROHLz2vdO23rugq1bw1vbWRaB90HUaO0EVZ3Q080GXirPROfMfTWsn
vhj07ubUSvT7soPgneFLgV9YgVbb3keEgluYFUytoigsfH0pc7+1z0oB3D8Rz6J33mupVR5cezsB
gyQVM5q1N3A/kAYoBIJBOIzK5BDplrq3Xp2lOuKC7aSFrIIC4CqhsCrmvf2AY0ctHAolxE4NKfEg
Z7TnRZlDfy7wq318dveWgqi3nqIVm7xt6ZcAWiprQcDJWUb4T03f4viU9U6IkrPAPfLxanshAooS
BBsa/Cui/e2DNRIs4y6W0qCQJ1zaEtAtPQCCq7Mk3xZwVb8fdanPaI8BRqI7sM1RonSp9KRV00Dt
iubGmNv2y1HrbpSI2SkNje4g993bTJpwazuaiv0OEVciIjKoEuuJsYuDeAyXU4+ijl8hLXR6vJO7
S63ITCb2O5STXJlmKUEiPZAKkpJ6KdVTNnXKnz0eTAe7eH/mIZSpa28dhU+i3OY0dl3kOGk9ZQGK
9OSXVJ4ntYcO+fiBdtIsltGxluEG2ekZAcE3OfgqyyAu7GExm13WcuZUO5ENrV+z3yMd1lws5Exd
SZl039Tb9uDmvL9Q1t9g4fZFZY/i3iajnNIeGaGZjNIwBg4MUfw6CWl+Tnnf3lg7k+ESzysXxy+0
deb0iAu9/vff1vusj84gyrSc2Lv2uNxHJuqCNvmI2rWpa5rtU2Z37SlivucNIH9cUS/zh97KkoMv
c/cl82HSQsO3nfP49svslW5AYr1g94u4Py1Ipl+6Utd++9T+bIwzLV2BJrA93q4CnLRMmgwRqymW
Qq/ib3ljq1h+1LXSQWDb20oFeUvmoWSud+DulUcvOX3NUmFfXUfL6s+9MdWuJS8OvKlJPoOiHM9G
3xlHHK0dgRQekzpbpSqD8bOtyLpG7xWJNkbQiNL6MFV6+r0QBujfdRIhLrQmMebIYyl5YfJWN1en
t5ITF8Hgm1OXfO6WGKwJwo6/3dLhZzF2AXBEan2H84g0IUpJM8gLI7OZQW6l4ccFScjOl9oW0PDj
D3rvRMEqAD6ODgMEw82JmqI6t7CKToMQ4WzNRR/L/tzYfff78n88FR8rgNiVZLU9U4nF4H1JqpSq
f2jFOUXO8YuNMLBAr8Oenqq+oLaHnJxHqBFq4UEFoSo7nyzKQ2jNAtm8l9G3dJHXvVOkwbIsTfZR
LfoJvTItWiJfWVUH/yymWiDlVCoJ2mJjOqqzr4Fk01xVQfjNTWy9jvFESMvKlRKQgf5kdHZ3zZel
+6uf1BpKxlALtBzn0DzXxTwlV1kWWugusx5rBwHw/lpBlW3lXFAOcXa3vU0DxduiKrM0aGW1CIps
mvzeNvJrv2hH52M34IMd5zNBSYcW2CbYqqGjNJ0QaRADpnpXCV1DqQyVqtOMNtspaZLpxTZG5Jwg
uP1r9zGIPAXLpN8/pWgYIUcHR4850yYipX0yRIaBeCw4w/51WoTkWUVhHcS9vW+BHBUfOqbw5I2b
ZipyxHHZ28AWiqwRN8NqpSuaYfZRg2Dv7bEGIpi8PPQ4Nju6CFtUyM0xXW0V04/lxPS6Hsamk0fW
ASv7PpOjAQEyDp0vYOh3ilsE7RFiykiWs9T9i4I4PHbttCwnoQh/0ezZf/yedk8LWEmmZvS56OJs
tnDIJnQXVxemfNHkb6gBzeLUW6XQn3LFKhW/pRneuDnKgrnrlFllvU+G0n4nZz0Upse/ZW+b0eNd
25wkRHeVBz3bSLJn5NxjSEK+rbdhEKeOdU5xpzt47N2lqOGZ8fKd3Ckm6qBIIIMC663ACgpfyeVO
eRnR+fIwbmHu+/jB9l4qdSWtU17oPUgkxhZFtqSMkqo3Sm8C0vQUpWAPnCTUvwPCPIL37r5U8CEw
jah3kKPe3BFqjZo6LTdcb8JRzV00DvMnrdf1+orG8ZJ5Y0X3AHWq6PNcxmlzqsM2umZTrR31Z3b2
GWHltfmPnplO/vU2MenYlVFDr4uWyTJ5hbLgJgPcKr2KcmwOrozdtQiu1AeMYmE4vF1LzQdeNT40
AfBm9Wo6aXtyLPh0mQIJ5fEL3Yk7jHrpN7EKI/Tt/kZjq8fQiDk+aAVeiqKrz6EcHvFR9u5Ach1M
RenGcBX+fM2/NOu0eYK2C4EiMFFq1V0EKafveEopfwNssl81payw6RhDtXwaKlFzGeI7OP2Dznrq
nFBqr7/0ziwPJx3p/mvV9pHsj3U6ZoqrKTOWqIqOYrWXUnm3LsYm2Qrgsa2TPte58/ufNhAYimFq
b3RRtpkbfuNMmFEuDiRTw463sRU3L6Lsmpm5cfBp73xsLEXo5NoBg7qtNQqRaEIdkzyo0BZ/UaSh
t70WOtLXZJCms6aHs3Lwee8dPDg1kIZIicF8r6fll9cU9wtqHQXZNw4V88vQ6falkaIe0cTBOSgn
drJvHDwAnZL/gsncPlw9V4uA1scUyI6S91LppLelzczqwubrL1DmrIC5ZoMVJTzDg3e4d+gpYshj
QBmR+68b/8tjoiUFdKNg7QQdj9MMGPPUG0l/8IR7m7kqY3GlEy65b9+uUmlCCft1muY0RWO6wJoM
9Nml9H/moqcHfYW9owKOFGw7NdM96QpNzRSJ+z7Ho81MT4ka10+TFH2sVVH5pWWPB9pAe8sBo1hT
d0gBnJi3jzYiPlSPwOmCsip0v+O2+SMaoDdLusguhWYcDbD2tpKWMTkYmlEM1jdpi5FkVqvrRR4s
aNL7mTqGPkey9EtN+v2RER4BtINoHcLxv8PAUK+gpQJKK5BDET4ptWhOaVQcDZR3HwixB4YmgKTu
VA6BVw+DbtPm6ufIQl84QfGodnR3QZ/3y+MIf9995YGg4kDgpud+1yrMRAU6qs6zwG775SwRF5mB
xfY7oLPFpeu67JY3ofzbXVAWRc6CfJk4eYfQLUHwNU2UEUgaUmUjUgR3Wf3j8ZPtnUJIKf/H2Xks
18l0a/iKqCKHKexsSZZzmFC2v9/knBqu/jz4TCygNiVPPHHZvYHu1Su8gb4kmRZjr/nJ/z7GGXbp
KpTZmwaKFwp67RZONZ6Csa8OkpLvvMe91RZ7UK/yhmsBBey+iIyHMs1+xFWSPLccPa9sxuR4/+G2
dghgNnJ12jzorC+Wc9QRXkUeJLexh2fQATnwpBD2aVBwAu4vtflkgJKB6qEQu0oh8eCdEDRmM+qS
5JwiTU0vahO0XhRH8rEORX+6v95W+GXfw2YHZbym3Wnq5Fi5TePFSZT0RCpf3vxZVfn+KlsvkNwJ
cQuu6fWMq9Sx8XW6AhE4u3eOBjTc40in8hJ0av0P34oJAxUq4xaSxMW3smkZp4NJOAxiNToVfhRq
B0lM4oj4c5/tLLb1tSwkdRns0CVbNVuLYLLqQCMWSqEMSVEJBy+yEHKWJ+Z1VtHsIVC24geoG5Cp
kAYB0M2/569TBuoE5knONTY6Wf6pztrGRUA3OkVlI39CX2Y6qpG0B1vdWJQkkRuGSpivt8yy2IdZ
ncx9cl5AcytSVJPdtDVbbzTbwDOlDCPjrm6+3t8ym6sSI2dlKC7upUqTZKlwTK0pvjU5NocRFfQ5
ZUR0SuvQeoNMT36apkJ5/T6dBTuZTRrK3KtfVDhl70x9GdcsOjbJU5dP4ftYiZJDpgp9Byy2cSSo
+2mGwS+itlh+StUKdaf38SQUVqjYJ99Mq7dBAnLyWpiUNjulxcZGJZ7M2A9YkbOKxsuNI3DySLXQ
px5PUut7FVb+ue+q5mxEg9S4zFqHnUtn6/MxhKBEm+W1V7BjXuKU9z32jtDiJC+K8BFR9TC4aKHa
n3Lg8Z4uY4N9f8/MZ3vRkJ/LgXms+ychWnw+tbK73sSi/VblSvlsKeKJMtY8RRaenFZYRecxyMVZ
YNT18f7CWx+TNSkPkL5b96WUvO4SgCc04hD2ij28epD+zQZYTL1p+v/wLWfQOm1/4vaqPTWqpAyo
w0c3zSzC1kMjv2y8UitDmmEFlKpnO+ei37mXNu4JLkDudRTbQSsssz78ZrM544UON89aTCdPH238
t3Y+4NYq6IhRYJHxEcMXHzA2K2hRLT3vKjPKQzLO7cayz3ei9gb0jPPGyM+C+ENhtXyYOEiHEuls
gHwKSYTXU/d9dapSeq45hrGXoFqRu01e5aWrwAQ6BIFuhIcpAmgiW1q702HY/jkzOHUmTc82aC8P
J+SEIgPBSHqhgfUI+iLzcrwzHpQpN7/gEF5+zdEpxzdKyi4pc7dDl1TtYyBQjby/jbd/CZ3VWc1t
gzIWOiLl5CoU1Gli1N4o9OjBiKWILW2mzq3xg/apVmr9NBbG+BblZvkxrPGTx0GnfT3PFZCG7LAd
mD+jebR4K9gCm1Ne0Outk/BXiuYMVVvcuIiuquchlqp/2HpkXUR+wv4aJxykDRAUwySlVOLpvWFV
ydsQqMLO2d0IFBqZv4KrwyyWt2xgI75hjgG66TfAZ8Ox0exfYxO2J1Llcud+2YiFMP4JEhyjmbc9
H7W/U4Xet4WVy5Dx66L8oYdFLK6Z3aRPMuyF0m3CLAfzUmF60dnClM73d9LW6jR+kXdFqwnA+iJR
CSa7bFLaFTeJ3isDYOA2cdUUJ6UW4SWpdPNc4ztwVAlkO99x6w3ThmSmTyDmbp1/2V/P3QWBMo5p
RqtbTsZjbEn2IbT85EynqtiJIxvzZ8ADwCOg4hMSlzsUJReicDMEt2Rq2psstzU2IlnmZU0gPlpo
+Ls5VmlnK8Qn0mXI+nqWIAX4fAlw4xCYl6N+bCMGjLv5xGOfHGGoTKepneDZtE104MvuvNiNG52I
yc+EekCbd4kGwe+8QIOx9q957KDGJBn9g22Fo1fL9XhImNsew0EOPt7fRxuMwZkBiaYz6AHKymWz
siHzLoKUG0HGNUQcp8BiKmxOZpYdp6rA4aUHLYZ6tZYUCrzhwXwfG20IBd8w/d4TVql8UZQA2wLb
Hn7LQ5hWBzXBisGrq0x6SEo/SOFZqwjU1jhfWed+EsG7SBGtjptQW77xi2SSXWQ5gvjU1k3xVa8L
ZTxTSyWpyxC+/cG4qApPDLvqz9jTRjofHcXUw5g6kX3JDXOMDpkSFM859MDu0CENmf6iPU5xh5bD
dJzaTg8uoioC5YuqtuNHvGebPaTExnFEMRZqCuNdXuZy6pogmQjBMQpvRupX5wynhlPfoYOXSmX8
v7hkIDP6eQgZJ5Iv9z/gxq6BjkADB8U6Ms/l2DD0larOB4ZcahkWNzwlYW+KsHtH1wN9jD6oEURN
9rDzGweT/B0ePbYioJ2XuXWVYpnTObAjsy4oj86UyocEuewvlaqlqPSk5VkEee81FvizXhTdt/vP
vJHF0C2YDQuBMc3giZchqLD6OIEWSoKGEPm1iazoJKdTvaMEsrUKnRZAfOQxODUsAnyZ4Y/ljMk8
YuuLwMXDtz8UaS522ovbyzCOmNsRME6XKVkzcT2EoBeNYcozNxuD7EceFnvOFhsFCtpGBGwC2p8M
8+U7C2adGnY+Vo+hYzyWNn5EUaOpboNgwqEYpr159uZjkcyiHwNph03ycj1twCnKyUmi81Yqb7Hd
ph9E2u/NWrZXcZiDOtzF/PFyFYT9jS7gqqffh8r/IRhlwwuSNFJfn1bgdQysk/uOLHyJ3rBiaOwg
kRAvGvQ2cHuloN4qrAba8iABcn/9/mYlukXQqmTAKS+fKiwUNc4qMHNpjv1ZXYLIDutdocGtmAXL
BhYwaRmolMUqZtt1ZQUC6aYHmvTEcbIOMeJuD5OdNChbCutARMk9RRGvF9n+Y00F70ZFiWPVQpok
B65YAmxUmRhgjoWMJd0kde9gDX69/yY3khUm5DMqGE4Go8zFLhxCWxN1lkW3wCz7b4WRVzxZ1HwU
AKV3PtrWAZuV9qECM1RauZrHTq/ZUYufM96fzCFq59aqaeqZ+fS5Ddsv959rczG+Gf3gedsvcwUI
97akJTpG313QPjpGFLpZJ9unEmfuo+Bd7MzKNs7Z/FiIC9DCp8m92CvRpKvpoBVI1GTxeCKRGK8T
XNLD/afa+FqsQj5L7gbdbplaRm06iFERGHGr0fRWNLjhmEwDH7pm2ENxbmx+E4wNmSUnbJ1smTLe
QRighDcGLY5+i+UkjQ/m1NWXwpYcA29BMz7XbNLPTjWZOyF/6zmBjkLaYKZEXbq4v3KtwDcGn6Gb
GNI6OfhDpnzw4yEuD3Kojqf7L3Wr5gRPADKFKSdNzeUZkNLAz83KzG8pGoZHZdT8QyKL1I2tVjr1
lupfIsX5SKGI/7GRO5CSlfBgd8nOUdzYsrMbG/4PXD+MCue//6tuQGu+8uu4z26pWgTXHCUcT4BV
PxmZQ5LWx3s5ysYXnkmEc4CbMUbLx1blQtKryMpvgybkGmmRKPwqC0ltDpbij2Qukfm2ScLoMEJI
/O/+O984LoD8gI6AVWG8trwuKnvgMvf17NZkQPz4wL7xHMhWu6ehtJH8AU4j7wP4j3HJksOuZlNr
SLA0b+nQBygT91BjuY+PeQPIr0LS22vqJrv8w8PRcQTzg9DpqvAN4hI9tFrJb7ovN28yvc6u9RBX
O+X11qNRk8CCpQ0H3mf+vH9tF3CoeplIY35jMmT8avpJvfiKlXxzykKDTRMg5YT2cLKHWd/6cvNI
mcaIAfh4qYsLTAX4oh/mdMWT7pjUVoTopjrswMU2AgCTHmgGTISQcFj2x3wa31CP0uIma2Uhu1LT
k4kNFihZF5GYXVezjaNAR5qjR3NawXllEb2rlhStl3yOgm863cW2huaRcUv/tXGUMD9YGthJD5Pd
TgGAOYrCON/fMVsIYH4ATChml1QMyyJF95WEbWMzxpkE7JSp0xPZBShW/2hCJ8aJrzLK6dITN0LX
SoLsPw3L+s9T2IifVavaMc3lNlBcCbK1v3Ntb3wKrmzOkALKawNzhXk8IoImPy1ATFUO7PFkaal+
ofSRd17DRgQkB2EE/icsrRhhEhh+kyZYSjJXlQdjKvoH3BE7vNFm33U41ztRaPO1E2qJQmA/1nbk
kpEG0IuBfnSO3z41sWk8k/xX9gm71dE+RUKWJgwERSIfGjSfzZuWmvUH5FaRcbc6KZavU5ZoF0D4
6Fne3xJbr51yZ+4HwkvDXfvl8ZbKcCgUwY4oYiP7JUUj5HYJjQ9/MPTX47x54/MNMPsIrrq/kmqn
goQDgQIt+m34uvNg111/0ug+fHr9QzHcgodCD3L2rnr5UALKkB+pRnpLxqQ4jHIUUV6hMJepo7VT
kPypcRejGEblM9qUKnydQ2OzaYxhVGW3NvXj70NeT+/aIZ18d0ic5KoMjn42acGYrh5niO/YhXEc
Wvo3rz4+DoGFGZtNhbwGq8RKLjlxoWW3SlMG3YNa2CUHwG4zqm1U6z2d0PW2cejWk0LM9d7M9nv5
houk6205BF5uzXGzSMb082iaP1B61V59y7ESI0oSUpiwq+54z7We+6jP31QstFxD9qdrVaR7AJz1
LccqCDEha4lF7iow0icftN6OmEwgwPuJfSJfyOKSXxqAO8uVQ7M79jIi8ztfbR2JwINh60TgA9i3
aholXNpxFQtUCScz/YAUsAqluWiezFGvgnOvRYp6un801vcqK1LN0pSHGLDCK1tFTYVm6NFtiAKs
toc2O0ilpexE2K3Xya6AZjEDIVZ5l1YQ7Brm9bemSoNLXRTKccw6+ynCXO1ELdB+mPU8X38Umduj
lPun8uOPRaoSRlQqykQ5G8W56iY+R29yutCjUzh+qJG2/T0wLr0qXZ2eUCEM3BLSeL7zSbdeMFEO
JNI8ziErfHkySlsfeCdMc2ilZ2c/dPw3ZC97fZB144+pIcRIWlUmEOVl2AbgMSp4P8S3UpLG7jxG
unORuLw/Bipifie17WUZAnyYvgeBG3Ueo9T6+fU7CYghrVaVnUTcefmg6PYFbaaGkAf8PrhqmqQc
BtRyd5p/WyeEowlokwaWQX70cpWOl9y1ONTcVDuYvDET3XNSqwiiB8HPOAXtcv+htuIawdykiQVy
eAWRy5FxwZoH/oCsENykWtOwpQnta4vu2M5G2Toj2DgqM0RurscWG6XPVI3tZ4HtDtPy0DkGGHPE
SKGYWGY4yyy3wWXKx+7z/SfcYGnTFoG9O5OUufaXRW83SuUgF1TcgVEJ37NB2nhC+PJDAOb1t5E1
detBmlfORpCMjkuxqPvHaprst5huScx38sD+df83bZ2Z+ePOFFyy4mVJmiGBaNdjH96aIdJ+JoGd
P+v9Pzi6ztc0bSgwlmCol8WgZEtQNWpmA7bR+jdrQIfFUfvx0azlPc38PxOxl1kBHxYNPAIg86oV
oJNiGM0ph8AeJ1GKmytyDg9VNmSjO2lVA0gjCfBJCyx0vU4xV+hH7ASz4GcdFCH0EbX50ptl91Zu
26w+tGbVa2fbYsvTo2sn053CQldcNBw1hjACWOzJbh3jiGVO2ZylTi6PZWPrKf2EKvraas4welrT
MwhQxAR8y1GiwvImALuaKxSKnp3ov/E5Z80uGqZIUa2VUlGdJteTgFCIwvmodKn5mKLMvlOXbpxU
FmEPY/RBLFxGwEBL1TZptegGu6g9YBjOUECdqjdGP8g7d+ZGDAKdCyhk/pTrqkkNk3KsZtCLPsgK
ovLT8HZo1fDRmib1Ry6LficybK43DzvZpxtKXr2Vo5lvcUdLKSqJUWR+RYgzvfS0L98i4Wvv3Jtb
nwthDupCaqk1TUIqnR55jBChulruGNAp4ghFvd1ZZet78TyIEdNqW3e5q2BSmgLq5U2MafxG6czy
UEiq4sENK3eq+jlyLg7frBlOAjBrh3NDvbwzCgQZsSEB4RDWxvgrQWzS6xjgX0SXdl4p2fGDhVXU
cxvvulZtPCSyidRT81iefr76cmWlVZguaqiTOfSBjBPCnslTlMX1tzSW2u/3g+bGLgGlRB8Byhev
dCkzZNbaiLbyzCeQx+iEj0PRep3O0DhPGql261xXdwq4jY2CMy9VFYMXGHbLAJpo2pSLqMxuUygV
ntnn2nk2nTnef66tdwifgPbE3HpeWRSZkgEpcYqyW93otLiDMLrh1Gt6oNL2tDq2liKHAsdNfkGz
fLFREL7qHJxGsxtCXNMPLAUD32MiZ36NIOn9d/+xNq57FGFA3RiMS7nwF2v1BGc9NnBMLdQhfVTE
MNaenzXqh8hXo9wVqlIgl1qkO7F4e1m6aHjFKQx55m/6V/uum+nJ5QiQtrZF3rkdYaV0+zA1jqHQ
JcOrkS27jfLg7Pntbb1bxjDAPgGSk6UunnfklPw/j2gQnXmIMBj8mGtYn2ZCVt/ff7VbS81dVxrr
Mx1xmUlJiaGKJLO4CtrcQHIGhXnXKvX0mA0aeIf7i20FF+4bYLiAb9ayEwMeyWNmYsghD4b5pUmF
gsCt1lhXM62NazyV2kWBPvQY57G+xwreelB6zPCzeKm6pWovP6YOdHbUW7IKw4b3UlT6dJSrqDpF
kR3snPWt6PL3Uot9k3ZDGpRCYWxsZ/Epj+3mNHB7/J60CNOhKvRfP2sFAo2t4J/m38yuePlsmtRU
ZZRjQ9Apw+9I7/2HtIn20FrcM/w3i7thvujYLrSG6MUtIjRKKBFzBlBTfhka+seM8mYqXOjyEsTc
TpVP6RQ1luv7atJ6qOkYnRci4U+5DLME75U8zzxL6aTxbFa2WXpjYMjvsLnRvlhNFlgu1Jq4xlAg
E8ZB1tPGfB6npP6dwFGKXduunY9BYuT5xTHRmzhrdqUExybMi8aVUOi+pYqCrbuTJb7shbkYfpty
bmPBUtjyV8XMHfUQAJN81/eD/z7pzak5DpmalwdTFSi4O3HQP0jCadpT5cTaVzuXRH/Qky6ovDzV
puyQMqdxDo1R9Z2Li64k4TQ6TU9C1UrzWg4dYPdBAnPvOfBcfxkNheV7n04bMcM3E+WslnUD/3Gc
6NP2aM55Y1Qkqdf6kiXc0WiZyU/gFjFFHLO8eYJxhNVwldppSXZRiJ8ZioNIXNNbApqSB+KzCETy
iShlTW8bx2Iw5QL2T43/UJsUaEE0SvitiatouGal7pyzHtLIVVKHJjiSzSuxpyWynR59OU3Mo5wF
OjYSeqBqxLVIk7xCi6OnCcBAesDsqfkf0UOYb9RUROoxkKQaYNQQ5/2neKTIOUy2nuXPU1E1H8q4
Mh/R1wsydzIHUT+PZhmWblqb01fbSJxfgzmNJ0dgYuV2EUo/F0kxa+ucy1WGxOHQ909dkqvJ49AM
/eBCQA3sA3XlQHqfGUlwmLIe8mjiDPp0kTHHC9xA5tY7otNvpQdl7PTaKwcTa8OS3lRzSeReydwg
LSv9ULdO9CYfh6bD+TtxviJCNtheK3LjU+UYTe5aoHXsR1UahptRKkOKtDCkX0/mohGXPizGCt0H
O9Mj/E2aTHFbB+oUTJ9yaA8pAKnqqiShifkWl0Xl2n3Q/lfp6Py5fiqZFX51jJy9Bht5+U3ZTsbn
TvJDEGBGnHtpl6OqaCYMqd0RmFvw3FNMNm5mm5X0ORe1anoB/OqbVDbTBy1G5f45x2d3csnZ4p5N
6Yz9VURV/akfG6N19bLVvpSVOiknlFbN4jeelGrmqbhp7DWQNu5K6kL6f4zyyDuWlXGZiADKH0wM
o8u0Z5C4/kencuxfGbX5h6pR/qtFOe5cJ6uQPjMw0IDigiTZWUmlN4k9WBUUAvx0xshrZrBdGUnx
cZSMn/cvrlXLiA4/cs2UpIhjstbiQha09WVjsLKb2ajpN1s42btAa01AR07cfi0R6Dx3SVNw8kbx
GcBuXB7v/4DVozJyoo6i/Ui6yixxEeFFLJopHSqEoyuneCdCMWLR6A+UbXVy+pelEM8A282VsoRJ
xH2eB44ME9AfIGxmeTDBTyiNkyr5ez5V869eXihkc8wOkbBZkxSicALtaOcMfKuh+m+26/qldEzK
Xv9AszguN+QsGrTsKgYR4m6g+ametJ5jW08idjzbjo0fs37stLMpty5JCl6cT8Hczejil3ex3pba
6OQUUAlU/Qcn0oZzz4RYnE1NkLZWTiSuep8rx0JWxN4p3NomWF/TFmPcDApl0fHLK9B3tIg4hQ3e
kVmr17Krsu41l9r29XK4oGgABiDMC3ZthafJzUhuw4k+qqpA+k9UQpTdinODG8nOO/0DPX2xUWbs
IlclbxTj2lVdo5qSWaDJykQ7TuPhMDdM34y10/yc9Nz+nxnq3FdyZieqm9V1/piYdWg/jnqpSYc2
lOz05Is0+ib7uczIdqCwvb/DVt98/nn4rUFFYDa62mF4do46fqXZLfTr3MNUnXukmQbtkJbOjz6w
tKNti9Tz/XyPQbVKNVmZSgF4+YwhRafz5W4rlCgcgqrLKEN8cZS0PDumZdmfjcSaHtTIGPf6K6sd
Ni9IxTfzd6kalpEQ7eHKr0IWzLE1vhWjLDhW5Xs4KelOk+pPoFl+dGi0FCYMImkJzm/9r/IL25sR
iK7FJFKd/N5VhwDItlAHIzjoWltzL/qVXbhkLDOtssorNG3HuP6uJnHxTsbF6aNqRPp4mEYo8Ze+
Qy3bzSOjCS+aU1mfsqYxB5wgyuQ7cIH0W6r6gJdGweMde7VQpuNQadOvXEiofZa9r32rUVxVUrzz
6lr9zJ7vWjduJtG/q0M6dUergVXKlA2KvUvaY9JUA6b3rQoCQ7iUA1bkYTEaOy5XYd+6QYH9yxNh
K/lQowPlu8poD1/ub8xVgOVrQRykZ40EHgRJ9eUrzPPQFGGOrn3Esx7NyW8/GZGUvBZYN69CF4xx
JhScVSCQrRj7KznNbnLaqsS5SHqss2pP1nKNAWMZ5lPEL4qQ9XQoiuPUTAGV3ibLj85p6g9H8h35
IKK44/srvhemqv42jNoImzlj+h7WlvYWca49mtsq15l/CGNAMj9YhNCgXr5Vc/BlOlnM/aNEH4+4
ERHspYbZtKyJQ2JL7EmC485x2IoxLMdR0DEgXXHrOGnONANP6IEE+f8CI+uvsRTYlkt9aZ18vdC/
QxCLH31UufcYd1uHHkGfGdoN/oAM+OUDs7VKDlmZ38xuHN7UctoDOPPxRuudPf3fzaVQOaalymor
eZtYKin3ZuwSatQ2DU4pgKqCWoBIJnsn0dn4jLbMgBVZVppy9PtfPhVVRKCNCPbcxsYpzqOelLcy
scyjwqjBK6uweCNbfr6z6Mbz0VBCHgbgJBOkZTJSa5VJZj5lN7S22+8alpTnqO7azo3UydqD1ikb
1wP9MrSCaIdvuF7SOKOC6Nk0NWWjW/eGcjXrOnOLJkWdMBplF7x+fKyTzv49MCo8lBGgu8SUm0sM
i+Ys5ZNxpQvWznKVk+tX8p6c0UZmzbiXbhBKTTJgw8UFNksHKUJwn0SGBXwKhceMYIlK3Qlvh+Ij
bkDN1wkA8UkkiEQht5GOl/sxcvMdzWNSjuw8cVrEyMoG7lJTat8mNTHfyJ3xjEMF0pxDBlUKi5Od
XGZrOeY6NIMZW661DUuzyicmTtmttBXpk100KA8YGdKjZZ8eJ2tsxc6Ca5QNbUj4LbhNglFaDy2b
vsydNGsBrfpm+QSOKDhmbRkivGQk8TfMiYZTWrWl5Wm5M37027i/QnYqdnKkrY1Pyx2OPlXU2iBU
FVJaZzogm8xsojcZ9CeEe/vKbaUsOrz+izLYYsY/52KAx14e7CyVp8pOhuxmp2Z7tILIOSOYkl6c
MrDetFNtfbu/3taj0dvXAcaBSOEZX66nhqIcBrODEBuEzXdWMiYP6WX9k9H3tb7zObf2D9uHQ8fE
CcHVxYHpcJsO8LBKEFvCXjtRkumsVGp1LlAm8TpLhP/wcFTZWGLS0mTXzg//VxaWKnli+RNWCSUn
5Tz5+fveEeIY4Yn6+fWv8e+V5if/ayVQJUowkQ7dWobMB2BhCX0v+m4YyO41TLe+GPUE3kgzI9JY
nnm1wQbGUSgJx6Ys3AIc32PatNhKQX/79A9PNWNG6YZCcFsmCyPEV9x4QUfFct7eIovDfihs4tuA
D5u0U+rOO22RMs+YbY2pwR/Bs8UrTGiVyXSJ4lsXBp032Nr4JiztaScV2Xp7s7ImqbmxUfgNjRnp
LXBYhKon7VM8hclRtMZ0Kqdmr8Wz9UAUOJQbVFbzbPDlnuhTh35SxaCuCVJkiWgn3wDv7CHYNnIr
NgLJK9cA0+7lEAQHbjMWFXZjMDYRRpWb0NXtsbkavRkeQ5v2bFT1zZmEcC9Ubb1KMnQ4HOAA14Ty
zExBFXCpocsVRxA25PFCFyrxUpEUp/sbcfNVcsOBEmFgu+IuNKbAZSo00xvpNXTnsUVUs7f2wI2b
tw3ZFJQvamLmg4vrFIHtUDTWXHL4TneMm3iiUSqHH0Ztik8kl2nsIpDUHrVkolM3dA2OxVaxQ05Z
o4a582ZaCvwFLr5Vxup3CHpS/KSYibdqcIxV3xT00mP91MdoEQAqsTNowRJMe7fInbo7F0WGpHGS
YNlKtZ1lLlCC7krOvdf02tpsxBx+GT2TNVi77oM491WGADlw6TeDWTHEMC3pOYuKn4Mv5B8Oam3f
e0YOOzfH1gYgNFA8UKet+b2qb5uS5pTpTci9+Wi1Q/QFrZI9baqtrJpbHvAOhDWcPBbfHzcKNU/K
LLtZkRX8yjoRfHWkdnQVAcsdCJFwHZHs2btvHSMeaRblmQGhyyDb6njo2C16TkZmyI+ZMmal6ztW
q7tAstSf9w/S1gecJeCwBrHpdy8R0mbd2JOcsRg/Bk6tFg3lGcEIn/y4DvUzokDhk6jk4UB3utkp
tecAvgjwM1aZ+hKWOx2fWbr6rzsyLNMAVU7iIQMl/X2lSP8lInV+48UVUgN3fb0zytzYMy/WW3zN
OvTV3plH4G2q9Kmbq+3405nU+HD/lW4uAxkaIgkpzSoHJ/zDbwy1BAJ/IT1KFYRlhrg7mcxWaEKB
YaZSAv3QV2LpfE2ZuSU+Zn2o9v0FpSFaSfi1mwczSk3lIJlmpLhG3pmqG9ZtnbvY7ETpIcNw7NXj
aBSr0G8F4Ev5yUFZ3NSyldQEP3LGqsi+a0aCjbDdmR6o0+L1tzXeJnggEJOxBVmODmRfr7W4RWmy
67Lic1vYdK3yAnpgOpr/kBnMHxFFy3lQsQLw9gz3tS6lEWcjNPGhtBLjbRiX/sESvbVTtm21g+am
IKGGpgQnf5Ea4AOSS2aDrJrR6B3ck1HtfmdJWfys5ap8ELHin5S0qWDxY6J2hEPZX1Ut7xQXMztt
Z/9uxB92FHa9IM+QoXCcl8dybOrSlhSSZNUMgy9dPSqeMRT1LU2D8Xj/qNxfCqDUy6UKfI77yQEm
FY5+5BVdVx1QrcqeJI3C+f5SG6Ec3gBShvRhnBl/83KpRsMNuJkT8jBRwCxZ8BNEGEdXR7TJuUIa
/TKGe9iJdSQAuQRckP1KAccN/nJNoUZVG+c1rXThY8HmB8ZH6kZ5TxR4HUdZhs1IA2jOy5clmxYG
ljE59BL73h6PURBpj80g5Qdfys2HqGn2lAS21lPRNoQTzKalI/vysdSkKrRJoe0ThaXiNqXiP6pD
mDypWm+CX8I55/6n23qNUD4BajCUnXvAL9fLTeG0TQVRtfF760MnKclTKyvVzirrvYhLFM4TjCQ1
MpplGRXp1PImqgi3gdT/F6K5/inpQvGoycmOUtz6zmUlCtCZvk11s6wDEp151hgCn4NSUv6aHGyT
PKuVjbPtC4YCCJdeDYPZa2TjGLlzDLbeJWvO1A8qHowpXr5LcBzQjTVAdQW+StdGCOUhEuUeknRr
h/y1irr4Yrofhtmo5uxIo5WfA3VMTmU4jidT6b5JAJ/P9zfI1nIYLM7uBWSEKwRk3JGYQ5NH63gs
Wy8fJCt2cbAI3kRm15wb/s2OgNnWF2QuSsarADdbTbDNRlP8AVbirVYq4ZqhBcQGEQW0/oT/QQK7
TVOyj7/h7O7sxbE/nn8vsyZ6TuCi2D9z0b+q78DzdxRU2W2IxxZsiEUG5bbYgStez3zkY1klClFU
Bomi+d0tEZ30AGofJyvcIL+Qz5k/0FhNatcWWZyhVOX3O/t7zSyAlcswlRNLSjl7ELzcZLaaGAPD
Bgh+YEHeB0mRnIa69z8iYtQ/YBo9XYB44WKd4ilSZbbsItqseUHf2I9pYYU7B/vPnl6+MQA9/CKK
YqLx4ucYMmioqO1h28Loz93OzPzaixNNvw3ZYNduFxp5dMD9MBtP0lCUxcEWSIC6kaKltgesSc9c
269N2wPMi/V0oLRh9BzHdWN5bR9jSGZlE9irKLTp8Iu2VuWdR5hP5fIJuJPJQQgJwEbnA/B3plzZ
YRE5ZnZzqP2OOk2kU4fEEJxQu35UfeR9nBSluLEcckRY6z0x243zZeCwiUD/DJBdVSS48DoYpqv5
ze5r6e0g9+1JMVLjXBej49ET2tN73EhuOcwa8osUJnTSlxGSwyXlQYDDSxU78nXEqM+rDO2LLpyi
8oxxmvBJKgsQCLC1+6eqMrLP8KDEa986CF1O2azSgwTG6l4tchOjeKaZV6xkv1a1nj3Dfzfnsatx
qcs6e6tNNSgweUpnPJZxvR/UVgkL86mZIgwldxaJXw5XeDATrxBhXh0JLkgBbuwts6P+kdGDOGUq
Hqc0T/fI13+ix4udhmL2DKDlgrKgIhqLmkzYzmTHcuxcHR3dwQdNNSGpNEOiJ290Qzif0Zu2UXlK
u8g1a7t67rtSNl1s6+PwkKDr9ZZenixdfGdkcjj5SfAhZ/M+ySbCqJPeTG/IHtS9+mO1P/nRqBKg
tkxnF9WtOVz/dTxoVAuRFpJ97avwS4zD3Fm3guTUwPX32kavdrLWjeXIi00Ip4Df15weXAEbf3ZM
vSLXKN77VtN4TIgxAB8D6add1R9fuxEgowJOoKk2K3cuN4JtBXKvYwB7LbRcY6CV+N2D1qtfpdTX
nzNUKy8gQdudK3WVDWHJgfEspq90bnV6li9fqcjKqqc2cq6AjcarrVe2p4/ICw4D6ob3n2+VkrAU
bTpYdgwTARotglvfFSLwG8GWMxHyO9jIywUXHQzIf/fXWX82qArQhGYyCC90KQnXG5wmelXWtRpS
+xDrqXS1OuA9/hRFp7aslJ1tsgraCFTx2VBUYqZMO3WxK1t1sKtMbeyr0QX1Oycp2ksFoOISGGVx
U4TTu5JVFE+2QOx81LK99vk6fqDTQbGDGB197RW4pdJTR55axbpmmuy/Rdoh/cbYsmNVIze+o2zI
pexYVXC4/5bXG4dl0ePisiBBWiXrXd0iGw/H4hpa0nROwBd76Is6J8TE452Ns/FBIWiShNE8YvSx
3DhBFiA7qPUSx17+BEBbvQ6RbJ3w484PfSnSz/efbGO52f0DvR7g4pz8RRqBXGFWzMLo19ish8yF
7tV8G+wkehJFhhL/ML4aDwU6AuYcH5Gx/jzRfXkGxwYCHZ0A52oPuf1BqkrZjRF9/ArsnOmOUv/+
P87OczduJWvXV0SAOfwl2d3qlmTZctz+Q9hj72Ix53T130Mf4MDqJkRozwCDwQy2qklWrVrhDa8/
38aGWRUn19KfsMa+eblcj+EftarmnaO1ohvh2r6b0157MhSn9htP68+LavTH1xe9yaTXZ0SogEnP
yta+ThWhoQBPWRrv3OWmJ04Cq7PK9/IV9rGAMkrPqDgq362s0H6UedPtWRXfxh6WB56xyrqtYejq
myLG2o+2TShveOjj7BrpXcRD7nSttlbhr6PPyj3OYVx31l/3k5sYRh91rneum9r8WiMieimleHPf
0WKzMPCxALXA7b9up+ainYSnQJ51ZEEbXmn1Q1+le9n0xvl+scrVG3Mb0xT0+VFVm732UHsVuOHI
UH26DnvX+sZrAyfMnuRO4OtcB2xRsu1NgaSu0y11qPWzfjZ6N9oJWJur8GmAeuv0v6+5X1NceaNC
Rs98Nl/O2pSClRfLm40L+ThMqxzmOBAruBBebgFNaFpeN6g9GknxZemi7JQ3mgxqxx53slYqUP7W
yxyOPH3FZCB+R1y8hgzoeT3qk8QzuR1d58kpa/FtQL/iSVvUOPF7I0ViSBbSnPyxzFFZAxeiZ1+K
wYJSHw29DRIyjsH1mqO8Q9ADywWTpuRTrGTJv6ku4IBwpIH7rkyy9FHayIeFcdKr/1PL2O59qBr6
s9M5gEQL2npYSyaD+Ri7eTb7uUn/2U9JaXFxVjD4cEDdysDr5KAfM62r9U8k5bnqW2jwDAf0xx0S
zSxXk7CssQkMcH5l1jU7pf3eXtJCpeZRnOygjCY3m9dr7i/TTdUK9oLgvkmbyXzvzj21USsWb/Hj
sV7mdyS51r3VNkhGDpOr/ignL/k3jg3nAxRfEYWjguC8b2N98ttssuI5y9CcOxVE/yc0kqIyHG0H
/KXaK6kRDNi+fE2UovzeDn3uBaNl5W6YDVU0YoHpxJ9SF2ZN2EG/OxiRO/Z3UT/Zj/WgTN2l7GWT
hUobGd+SDg4GrXpjxezEqXIYe2MSvo0Qo3JMNVk/5NPYymBMlfS7RLFK3hXofk2+02qNd8QYOy4C
11Nq8KMSsQf4LxN6Y71u1U8YnGl1GE2dXgVmltfmeWkRdULPKflaIgxfY8EYQ3FR5NLXvtV2ru3b
aTwoIYwypw+Skn/5rmJVT6gWK2lYR5CFQ5u0TeUj2QodiI4L+N3cgIFiVjQb907uTM2joudz+6EV
hvq7KBfNCNIa1QV/qOulfq9HaXpK7BJ7DUHPSvHBujT/q/jOQzAuaZQEdVvAGTHdqfywONPo+Fbi
1c2douv1vygRZPG5YUk+hQ6Zxrekm3jv7aTS1adhsGnNUJi0D8RaJBRAwlWgsZzM+YE7SpxCkhry
5DmCV1ruaFXchpR1yr+SEInIt4oYkQsmykRF+czFbv0ziKj7wq0yvDVwwTsEdIW5EqnzLVKniheF
ITh2aVgDpe8SBKS+O9LydrLYm2dZVyF2kckx4gHc/zJw5UOqRI5ip5eB0AtSpukvoHmyu9fTgJtV
CI+0Fpi1AwRi6nmV6tiy1lToePIyd2K814w2Olh20eyU1Ft3l8tFTJVIanrD65m5tyaMXdCF6UcZ
wodamNz3SdhE457L0NZSdAxo1awibwzIX742XA2RHpUZcvCLgoEStRqwEpmeqBvbHZb7xlIkpdC/
6W1tTDZUvS1HK6mVc5R0RpDUTX6sals8GN3g7WGN1q99dbXAU8IugNsYs9Prq6WzbIzkAIFjimH2
B3tW04NVWtkPJRfZw4gRYrOT429sDC5/cjQU59eZ1FVSmkEV1suhiM6L005hjkVFWBOY9jqWm8us
U6FVwv9WvKsDXZ3hF0uGRu4ZZnXvBV6DfbuLOIhvj7r5P2to0jt7zo0wt0V5P9TzTw5nForFLu7G
Su+DrimHnWOxkZLTt0ahjmoDEMJ14shMCQ+bRbjn1q7wLhBeDLK/Vg+d45bfzdm2TmSwe9iajf3E
omDCV9/cW2ZsRAhfMoDY554ucxihHXIcFgEsoFecnUB5u51oYq+DEJKYVb18/Sx/Jcbz4iIraFX6
WRMi6/1YTJH80qhQp8cibuWPcoz2NCFun47txFSeWQHjVnp7L5cUBVzcqR20s5xGN2wQzjxEOnj3
pKj3AjSA9uvjwiIUU/x7fcgb/EiFnvPs1syUEnNw6wOW0fZRV0VkB12MaIM/T5Xzb1rgxn5Msy5x
fdXMHfdolFGVBMj5O591xnkipPkno3AaBZxSsEIT92zplH5q6G0dxj0+5ljRlvqThF4/YaxckuGh
D2ymR6Udrfdeg+PwKSvm7nsGZPu3lqT5F8ubhX7y6M57Z1VgJ/BgELLMIGcYzYXqTfovu2us9oiF
xvjNQRxwvqtQBXIOEZ3AfwrcfyS85axdjp2RZcdFGwemgU1pOeeVNV4dNS+Z3dAeEAO5V/qWVEUg
tmOGlplJL1CVsUeoAhuY6BCXE1Bhjezwew5puMQmI68TX4c8YIXSVTrdb0yv+di2EJ5JNVzgDIj7
OVpQRj3NBXThDQf576GJfdKqMvIVz55138xEqv0z5aVdAoJvM4gqqZH8tGQjo4AsIP2fYBpmHgvp
ed+UyoXD4okiu281L2pODZlOGWSm3cbHHr79zzTXouzYW1P3rKVVn2B8IMvJLyClZX5p9MbDuCzj
cm9UXiwevVRxhyACz/XNGqVNHhs76E/nXrrcx+o8ZqGLnEsXDGqDebnZR+WvDkNa/PxKJAJDTUap
Ak/bqB5cL0uHAIGZ2fSTSRi/lyzPv6ddZ9xjrlKOBz0TU+s7TiLquyRt1TtcN9XO770cDMhYKL90
G+lDV2us7/PoKXfpoGc/+6atvzUF9gxwH57Rzin7SJp3WWR4H+fUmJNDK8hPD2s0hLls50nhx0sy
/Oaj14+J0S/ae1T+bfvg6kOffcD+ChfTAfZjE9a6Mn8a5ATbKM+G4aQkszQOZpR36DJU0ntC5kmp
4Z+PkhmKvXSH3NWT+Fz0RlQGpDzV9yyDFO2bsrG6Y+stanrn2JH5u5wqrw6pGhVQbTGZT5j1CwzW
KbWiY62Kqgj0zuxlWLS9YAuoytTM/qhN7XMEjX81/y6N+kEVFA5+V7SWE45qZKQ+foOQzqdF6e7s
IVu8O0YTCDdOOMA+1Upschrs8XkpI++xLU314xwz27yrRJdJPx/s7DMzuGzma5qiOdSd64pT6xjt
d2gtELsq6IzDD6EvoxbmXq1ReaSzVZ9iCTEgl22T+ktXl3EQa241hm415HeT1KomJAjrz50WW8s7
T5naf5rS9n46GBIo99jBq919HAvKC0XI8n6M7dg9iC4ZgftMRqb5kCG6pyY1MriM0MiV06ygqAW/
OPI+47o2jR+Rk+JV6gk7nPNJkH8qSSG6j4iByvbDohetCPqM2vbCV9GB1C/d1wilMutkFkv1qSqb
eglfzwZvrj1yzhVNxKgO+M1NNujmSHXDMGPgX8tggu6IGGtvHjLZwM1fWvswlG/mz6xLEk1AGq8y
XdfkMqdkNgiGAZh9Po7HTuKTUbVNHNKfaM7O4shwMJN5p1S/yTrWRUEXroKdDPauk8SiKv+oUkMK
nNroS6+n5geKuz0Nspsb788qqz8vUA3ae1c33qAZEm9jAWViqvOAYagWQMGvn3uz3BP8WrPaF+nh
n6VosK6aXyg8Xd3nlDv0wdFRvnCtDNIf+wq3kyYFuojIQuR3GAOBbSqzY2pI8e0/bJo/Iyvm4nQ/
rtYuJW28tgdChXuWE7RV59BfN6dD5nSIKkwyVQIuAvX766tuvFywi0woGZfQb7kGbuV5jN7GuKpg
VNJ9yHDJ9mtHSb4jgLrX0N9aihkJHxA/Ij7mVecN6m9XTOvLXRYzDYYZqW3NyIuwx5PirQ1L2sCo
oKJ/QM55O3Iy3Kg1pwyXC73QniSZ732D8MJO0n2T/JEcAedZD52H1OdtzQcmuViF29Bbg6gl1GQ4
uBazGFkXpu9Ryu/UErcvkAazukofMEmnG3tVS4xqjNV8B0NfJOyITlGNe4RXl0DAdN55gRvPttbK
vDxS21s1ZWeIFBixGNzlos7v6rRID03Wdae6VKsAcZLdue1Nz29tnhO4qKApNoErv0xrQVdYdifH
9GJ2MpvDGm1HBatqI/uQK8nS/Na1lNwoNvSRsWwaz++LCdunIZ41zZ/nBOkbi8111zurTfPrR+Q2
yhHCIWtxNldh5OugEJlxPsQmXsJK5rY4WWnRhzbq++f/sgoIeT4wg7drPR/PaGiHpC5Nz16vQgWd
7XdkLMOv11e53UIcjBW3tUqFMXq6CjJWB9GN2wORhzaOsE2MhI+md/yp66dmB/a/tRQGiQRSWvrI
dl0tFaUYFqRQJy5RpyeP85RZH6J8GSe/S6dR7hyN22+0+qTS42HCDAD1GmACC9bwxIjSqW6najAa
sTwaWrNHTdl4JO6fVfWMmwjd4aumyGynS0kXP8FSV/metkUeTkqun9EgHXd2w+1KWJOuiEjGrygt
XDf1h762+qpAMc60yuUhqudfmTPj2C6NNztlrzsOhu96fzO+up7Om8m4tEiUpki1QyIeCjq0cNkU
X4+rPVjMzUB5XYqHoRkHIvkGj9KB6VKRg+Z2LdFnFH3j/OPBOD1mqGx+LUvb/swjD+dKCsi3CjC0
nWr9loiy/gAAi/TqGGjj4fsyyAyDY5VlxQ00d049nfJC2p5v1KpXHZwqKiLfYE7nfGiwW/ztdpWW
hp3HtAFvzwiJgix10bTpYtvxhaZYb+Z18+OYrYDXIQDcumAgduUZrUWj0hSJdqkW2zzRkFdOJQ6f
OxFtKz+lPaIzlEWEjQ398j2g7DST1vEhsN6F25tr2Tu7sFN/HIGA+HHEFKBslz1IxtbnBzAK8mSd
l96wizvcApBbRzYfo3TrgMwCkXys7ZNBPX7qmMp9RvN6CdIxPmnxnm/T7YVGSofFCC0yYMY3Qdwx
Rkz/KvKcWrHKz5imKb5AytKPciNNfexz1J2u5tY7Bs0Mtwv4Cf2/9W381RrCuFCNlA5+w2RZ0Zch
FkqAZU7kp92YP/ZVsqx9j2onIb8NGzzl/1+UhO7lopDzCZGJJMVCqvxkoQ9+P9Yrk7zeVUbfiLhA
HoBHroEXDvHVHgIDXPcuzN7LMOk0Q+jtPqlRuneJrH/lOiFfvTRWsc5VR3P9rH+9RSPu4UlHPBAD
Mv0Zp9v82A5WEaCdZWp+OeX2KYnHb4rW7s0NNnYrOkXgbLglgcjeFFQ1SMp6nsWlTvXhp0D5amG9
RmOur4PX9dEM8+oPVeE4/zPmQm3ukTBN9oDBGy9Zh5lCb3x1n70Rt9AGo4Y6XQhMwO0Z3GYsjqZS
7vEeN1aBirICiwhA2k1e2S3lRKZLrz9BoeDeG6fYCpykcvd25+Y6tBHRDfJWr4CrLQMiY+pstO1g
S0sNP91MPGUwAnfOwMaWAfCIKxE9fnudybzcMpqb2vqYK8pZ7/MiYEbr4eutLfSMav2dWyV6EKMp
/16AHHt7xkN1aP9h3ADFuL60dStWB4m48UWKCKk6S4kOKLO7YS+WeCe6bLxKWrIcdsRHsHa9hp0I
Yxh1gjeeuQgXvG9GR/sBOS7ZWWUjhtHF4Cey1B9y9stXucha9kofiUvpYih50Gqh/7ZS20PtZ8oa
9whhpZrOpaDW2amtNgLZ/2NjMecCInWNPcuKoSldHZRGN9It8+K0CeW8VOFUKPH5zSkxebBLcEFX
FvzQVYgZtVZm4NiQka8kfqfUDwUYRSGP+Bvp/+GxuBDWoRqwr5t+ejqkSJ1HjkDNUPQ4q2SxfTfD
QWWsLItxz6Fz6yUydKGcAoMM6X3dRH8Fz7GxvEaRrbykNZe7gz5TONaRFbpS2Rv0bO3HtSgFq+eQ
sV73aFxd69xMX6iFi0g80l6cT4ox/vv6l7qFVWMBD5CZjAVQDcOjqwcqvcYabbK2C9VRdUiMtPmA
YhTe681oHKakq0NmvdiQJop9iORoocw5vxkIw29YhRHQc0N+h+j88qXG0ukTNSIzH9W8PmdGrZ2M
ETX1WrTzzm7Zeqmc7lWLT+MCuNmZivTUpEBMNc3i7s6dkvk0pa7cYZVuvlV4yKDHmGWh3nL1RDQU
mYDCILiolaaHcak7x3LJF9+BBh/0ap+FI4JiQYkIjd/Mff6hjsw3k5fWtwobBLA9sm03UEg5z0Mm
1EpCpS3Lo6QBAuCyHH1AL9nOW906FdTxxE748ACvr857jA121bcNhu6TwC6snx2/mabm+9zuIhw2
l4LlDWSO2uome6kdIzYtOOYXSPfJQUcVLTQmCQ9aGm+GraKuAsiSw0HzAG7KVf9kFRczvEzL4dj3
zUeAM84XhEkQS/Ds2N4pTtc3dJWUrXAKlmOGjo7G1Q2rcLods0DSRcm64aiqau8vKwVbbxLlpBaV
+/P1c7/xGlmP5f5g0G6Ovar0idBVNHP6asljxIf17sGgHHsPXCva2R0bVx7iMetSK3D8hqA7mNUI
Z2GlPDImT0KLXC9EIcErEE5Ic/4HM01OCNw6H19/xo2sBX4KNwJ4GIir1/0v1SqNCvFYMne9XA6N
Xknim5o9GUOronGbtAymevWpyPLx7VkLjUzEWyGsrJ2aq/Mw5bnCKbGQQOjGKbREHIeYI2aHKd81
CN4KNexRfBBXcUaqh6tQ09ozSl4ZtuJMeM3ad6Q9HSpdm45JYduw9w29PvZ26Vx0BeBVWE51b9/X
ntF/ffPbXlNDWo40VG+vq0qxpMh0BXuDqG8eYyVtA3pvzHrT6HeqY+er4lwTThMss9cX3gjpLGxD
jFl1z2+2Mtb0xlzZVE1xrnuPUMXNx65K5OH1VTYODM1vIjoaT1wd7rrJ/7r4C5HV3FF0b3UGM580
tR+PuphXLY1dkdPNB/prqatYgFno4EyMHy/dVNmhpy1Z6Kj9Xudo43Ss1sQmFdmqL/yHU/jXA4Fw
jat2LabTccx/QNsVn3XoO6eKnONsJoVMYBBaBXNbuy8+v/4yN6Ldi7WvzoduzEOjUtpezDQvDshy
OYyfaJ4SPTRf8m53tsgtl37l69OeoTmzpvbXiLWyTtq5VRCVAvgpYkAEIjsnXep+pXmFC+DYI2fl
t0B+QnWOBE/uZcaDJcrlEdXAfA8EsrWXVskCWvNoECOU8nIvJebC18eS78LVj1a/w1T10QbLUPmm
Mfaf3v6uobjDcTcsQEN/4sdf35lG4GR4wBrQFaq+F8zYjnGCsDIkRxlm2vRmpBBvGqWS9V4h1N/M
Lz0UjECnznTDpVddYtNsg8QxlTAWtrXTe9zawVSkZI0U2M6Nv7Ye19EYG9jpGg3oCuCiUfxhVEo0
0+MeyMvoCEYYjbSjKQRplL59D5N9rE1XwsJtzgMeYZ4s5AQvqlxsoDr1b3VG6sbSq/5D4iTZzhbe
2DMIsmDnwh1KDLq+UrTRcOcM5PFlaIbuPapR5r+1GOt/qkHp9yLq5lors5SGsn0LMXMtpkG9jZBO
51jTQxHZ1lkDinbuLeiVr+/OraXgepCQWwwAbm7KIlKZPWiE1bgb4neLMi5HW+TDp0Sp9dPrS22E
VXJcIjc8Fjrm1+lcWoy2WkbMabLJSt5PAIPvAHz8h+9EWsqb02FObXyniKFz7arrzKmO/5nbrg46
ADuPQ98aOw+kbxwABnxct5QzUGKuj7aChFwSofJwGd3FUQAvV05zwBTd9I4TEBsZGE2e9AFcM3BW
euHYP6PCROA3aQz1e7fgzExpUs7gNS0t/dTmE/9I3I025ijK0KLjmwn+e2fNFnTOkUTYyXMXUase
7TAM7OdkCLzYU2SI2xAbXpS58RtD6zE5qlaEAYHsXJA7r3/FjQ3DYGXN/SFBrWO3l7ETNFfvTTlE
BmRU6wOMrvngITj5FLfj+9dX2nq7GEYCB0RJg0Jq/f//CpyKm0Ztg5w5+is6ysbgMU/uZKcnPBpK
PNryPDB6MeHFhwXe6ytvXI/AhPmozPVXDuTVM/ZO10S5XuIpNiT5IeF9+HWajqekE52fF+qw86Qb
JwOEK+N2kxvpFnPCrHvGtAkMdG+b4lCW0fINZL23k45vfbk/fPG1gb8Bi9DjeAHDKC/RAj8vGfTx
WRkRJkN4dy/z31qK4Tf+RSBIqfOvPx19QksIlYZCY5dhLUVzhCOS+Slk/Z1vteZ9V4UbU8UVBQ/P
ist8fbd/75IZ0r2qR7izmIkynuzOqL/pCiJWgVdG8phPSf4Bmmkl/sM5WLEE6IGRwN3MtutRcxaR
uKwbAwyELzX9k0fTuz5y6ufXd+Pmy+TWAZZEBnHTR2AuCyDWsuTFUUSC0pwwA9RGzWDWyr0ke2vj
r1uQXjYdi5tLrhv/jD9mifbPnAc2XNkfWZSpgeWJ+cGpaaC8/mh/TJGuvx7a/iRG8KnZLlcnDS8x
G2wnCkDOGFvfGDroX2uQsx9UUK1frSqPP01ZjTmPdJp4QIk90v8twU58dCHWqIHaO8ockO/g0ekM
dXFGi6CffbfFL2/EALU79okz/Bis1q0Ye9YTNKfJqvOw0Uvr3lwKc89Ib2PCQu+AB0HPiP+4bk9y
VwwmijHJpejdgUG3kv+qqHt/lk7SDIG5mC79n0afwoUJ0WdjdNtl51LaiiXIAK1tp5U5en0eWsud
nKZ2YPYvVvnVsEGWlamYdrA0W6cO1BOzbb7cqgD98tRBEuoGa0V2KM1cAFSU7WmS+WfPm+o7wMJN
4GGXfPf6Ztk6BzRdV5w4E6ybQnuh8mwjE/DF4Cg/oRxpj1WaxHd61vU7DZOtY+CufGJSMJpP1/XB
ImhQkHCBjllU5burmNoPo81Sga7ZUj6MbbGnNbZ11XnAcf4ADmEIXr3O2MOvw7ZWx+64qZ44EnPg
SbymKsU1fbUauy9Gq8yHLGPvvv5Sbz+kQTMLoiWQ/w1QVGtAVClLInXnjdkBB+YR0LQ7HVysZYOp
x8+yzq14Z/fcPi6LUsdDh0TJ7Qagt9RkMEmCZ6cSdcWdrpg/Rzs1g2wROkZHmfXURqUV6lhf7vSF
NtASrMzJXMWqmVlcnw53toxGjliKmGWVfmPgmln+KJcFFiK2AgcoyfCdkyZFfKDzlJG4Y3lforYt
39V4Oul+SwqrB+2QxXuh91agh7kXdISVCWFsQLLQP9d1ikLqGStxvoDlKMAxIaMehZY2FL8xGCst
2AVK8tTOXfEzFwsJkdnpxj8poNHFZ3KYZzuX3G0w4TehbwPZl6qSjtrLY66VU6lkPcm0mvfdnTEg
b2o3cBJf34O3B5u2Augt5Am2xBmdImH0XZJueVFuXQYldeOgyqSi+73p5XuuMlubjxIORB7NiFV1
6+Uz9Vou3V4hRKexVO7zzFJ9T82mA8WkespVYz72ojTvTeR9dlKVzeekmAKfjHDpjXkOtBOYjz1Q
KzAp0AEGkNNNzTWmaGguvf5Ktx5y1dOG8gi676bfUhttksOkJNcTcX6OIYDIoIg8xQzdTClwg5sj
90sdtdV9siDZurNtbuMnoxfSFVT9VjzOdf4sEmEnJl/wUhtzG8yZTD84won9pRyTk6mn8c6d52xF
MaaqdLcRR1mVeV5+UyBPs6zL1aN6MJJHqXdjCQe4KjqIFg3y79gy5g0fF2ZFsJQu5NSMieUPJ/Va
9+C4/VSeoWjMzTPibjBGFsOFPRuPcnw3GEvnfh3kqHQHemZJ/rg4eklU7EHZhNR3lnLX2OkUnXAe
lqnfRrPmhbGJ/d1xqr3WOOQDGFekXKOi9WlV9AakgqF+HO0h6fCKimxUv3Qtus/TAapB6S72V6bR
rvDVuC5WukxpPkZVH6sBuNihgtTflc+ZI1EVHSfFKA/oL+Xy0CzwI3wna+iZCe5FHC3MbFhBSAY6
YwODP4WHliWkG0D0WG71szGh22QPPy1Qt3o4WpPDhLMZMg65dGcnKNoFK1nd6hp4bq1SjOGith2s
jGlIbb9arEEPszay3aPey1jzs0rNJ85vbFYXJcEN/tgjhl/fkccZn/OiUvvHHLpHFdbToL5XmfBL
v4/sIQ6XbtSM59ePwMYmpCxAvXNtA7An1j3zV2EwVXik6BV3aoqlmZ8zawnmejTfJfzuX7Zwhk+v
r7exBzFBsNYWp6cjx3AFjsq1cumUWiaXrOx1JTC9hxxFy8yPVGH8Ggq1fc4Ht9q5SbdCyipNugq6
Mam+3vg9AhZcz2AK5kQYIb0rrBfJgU/12HU7mcLmUqs3C0ETXafrQ90xka+lnYEp8Jb8SJRuAkRl
ovsWg/TX3+TGl0M8hiIEYYb1Zlhvpb++nAVDf8nlwPAWJQvD7xs7eabSsk/d5HY/rVrdQ/Gvf/Bl
FYLaCO1gGpm0cm4yy85ZBoBRNUzn3CksX4lEjW2lQrzYCctbTwb3nEb4SuK8EcVS7d5mVoJ5+KIm
TTAycw57re582o4DFcy8p5a29c2Yv8FloclNbnEVF6fIRCzdxSrIUJfqhGdUHZbp0D73DHAPr3+0
zaVQ/KJ0xBeD1tDLjya4TQe1iJOLrfbDvUAD/aJVRnuYZ9v8DzuRKoAix4AMq107RhQzUMosmXiL
RWEelDY1/VrEzSE2oSy8/anWThfzV3ttMVw9VWfbkxFXqEXP+YTWoDJOyR1aaVFEkYma++uLbUQQ
OLdI7NED+qO69fIVSlObUdVYnf0MNw2MxXN7H9hy7yNDUZ06VLLf0cfYA3/clqzMDGEiGYBnqVqv
41aVlciqquRD+WTKn4yl6kNqarXrN9aEfzjTi4h5jA3VCpqrZ38WSu/tJr+3pFwwWfzjqCQztUCf
8uWjO2rDvcP9eYFl5tCSKmrlneKNSK1WcZ09IDbj5s8CwnKDuD/o/AAbn+pzrqo5+YVElGbnU2wc
VFDxq0nU2uBliP3y90xarg+2LFEJn0rU/lCY9Juk1H0rbtKD3UV7fIyNAdlqCwGtnE1G70W9egEe
NxM4PFKmWE90v5u96a7uF9dPqtgJU6tO72ynrI6mWMQhXZaEZnMfXRYXQ9TXN+FGLMS5nuYnYP2V
CHf1Q7TBUmXucm0mWdbfOZElP3i5GR1fX2XzeWkjMzxibI6a4tXBahh3ovyMQUrirngLN/eOGFeb
OLwjA9MObnF2vAr+PnVQ0Fjop4gWII9Jg/30+i/ZiFsAsGirMQHhp1w/L3p9Zemg1XCZ5kmEyBkS
TKx0CXAR3+t2bT40kBVeL1OQdeb7clflrYxkDs3uYka1Mfhq2boWTFe9+UWOWD3BoEw+l7K37qx4
fhhRxqfUK/RzG7d7Mv8boWYdE/LYxGqA69f7W7dJTpaKp7ZaBW5tnA33TLf693Yv+xPFePOFrsO0
F7k3lkXAAG4Z1xGczuv2mOg6OnR0VM9aMWFIWC5urAUGKqbHBrpSEcBkRz6orVzkG1//zBsrw59j
Wrj2xvhbVyiNyhGtPXSpdzatzjnqVVGcvdGZTooJRTdB6wdzmWJPl2vjLAGZXW1XVmbITTfQQG/E
iQsWlfg4HMHIZAd7oMfx+qNt7GDcvhjJ0J2g93jNsgKg7jInRDk6AboaKnUiwsY0ji0U6rfHBlz6
aEMTi2iOXacTYllioIoExArUhT8Zjf6+E4m+s8oGogZJYJ5mBSOy0HWFjgWr1WGqgsYrZmVjMHa1
8pxobkvGNAqp+Etf2eajCnJ+ZURVNcKzcVuKh5rGTvL2tIZPR4TyEItg017tG7RlIydSO3GJKBaP
JaoFn8fUsfzYWfakBTeee2Udg0rmAlgTgbWo/yvvJevNwLyB8rYLzFULL1pm7jlN+9nq+VIHiebV
3aGqluijXLUhgiJphyeva4xfr2+o7R9CtsiFBLvkZq7p1kM89EToCxoNEWZSpQxwvTWkT6MsgsHY
asc2ruZAl/oc5nLSfT0y7d+v/4rbbc3bQKnjD2MTtaP1cP39NurSqjC+Vs69WqHvzO9BKMq1ER22
8p0TtPnAbDQiBDcwW05/uVZV5mY8CEs5p6tRWWCIOjF8WRq4wmagJ+6QFdC7UxmrSuI70WDFx9wS
zQUNZHiNrz/2xiUB2JHnpTEK8Q9N1Je/heW8tLMsweysjYFtl5X9MUHn7V0uquF/iWJIHJwW83nO
mvncl8hcHzAHNQ2/WGI0ul7/NbfJ4csfc/1iNJXieYExohdq8RxbDopeozY7D3VSjUE2ay6CQ1DI
PFe8r9AFe3soIBUC2MoJRD8RcaOXL6NuK6MfUL67oOiNAoNJhv8HGf0T8wZSvyytvHfzUEZHtPxW
gTvFu/AulGInCtwG8hVqTjYErdBZvdZe/ozEZDMKuxeX1HK6u9yyZyVYMtn2O+vcpp38bcr4FbfI
aOX625ed48XKqMEmMSfIXE4CLtMq++Ni2bGPKJry4fXPu3XGVj8RWsueya181bOIUUpbTG8iuuWV
ErZTNZ2aZeh9pEa8Hd7F1lIrLw/wDI9Hff/yFRbuIAp3JKYkliJ9wVAvFO6CQF+BOMdO9r65FphM
kIKrf8sfMca/QoeTWEVeFKm4dEncQgYGFGm16gS2zNobt20utdIDXCpShihXUapIARBMsY3ebabG
HxCTMT/n9ji8w+zL+/b6x9rahCse2lnxOjbt+JdvsI0U3NftBPaWOYwHs4qUo5Nm+U5m7m4ts7Jj
gJKSTNATebmMkQurjMY5Onuyn+TRkabaPc6Q0sX7ztL6r7JJMy3InYXp81DV3Q8Jcyc5oahXpEFc
eqUVcEHMEgyfl3zK56lNjmKgV+zX3az+mhquTr+KprJFHKiRKb4vXWaeGjKLJRyWmc5lG9viX2km
TeVzF+FCExtySoKyyZwh7FoFjuPiWDIOdJot/xYQ7SkNLGt6jz3RFPl0iLLpqY5KtrOKHmYXjJ5e
UDMmjePcCVetzWCIY7vgSs2MI5obeY20XW834dBNk3eg5k8HvBjAEj2q+uJ+TrR0yh+w8e0QqkYR
8zCbCTaLLR5Zd5lT5OBDnCpO7pbUNr7bGWYAflT0Ijqk05AvJycblfagdSWKnZVaZe4D6f58JwRa
nf6q/fLOUEow0fOo9F8aN8ujc2w0zS/KWy8+KGqVPup1V6OyNOYI50CH7PpDB4Yc3adIog7ZIGlQ
+q3aio8UTOhPxALPWb/VsXrzi0KbEY9qG/pmUjHLH/T+ZbJzUWycA9BA69BU1Sw6oFe5SyQZB+vo
35wTc8zuuddx880EkI+FbnO8c75vpxvUwqsxDFc1shve+mP+Ot9R05SGKBp58WwhD8wTJh+98CXM
F7U7oDAQFnmGlqAT7y18W0WAnKEDsfbSLAiUV/dAr5e90Tj/x9l5NEeKpGH4FxGBN1egnEy3Wmo3
uhBqh/eZQPLr96FPo1KFKmZ3jjujLCAzP/caP7ux9bL8WuC88G025gIddtMXJ1yFicWiS90rz3sh
CuPG5tCk2fTYoeq8fl7fyhLZlzZd3qwdP/q8lCOq8x9n219vi8D+yVhTOwzLRCO+lf2Vi/vCzJR2
Hu1liEHACtAFeb164KyGXQuZ3yAj2gToa03dAV8m+lJSwEEcB3tqb1CHNMcQQZL6GZyRfJBWQDGJ
XGsZLsZgHfJMzsf378MLW45OxTZo8olfbwDUXp3Waz7ooKZaXDQJndSPhVzihaHYld196bvjasil
SxVAWDnbcDnya+ZaDBlKRLkLpXSVURXUv3UrbcNCBsGOmfG1yfylx+MKtg0YKRu86SxgZoWqq9mH
qAhz39xzgRinBFGyu0Izrgl+X1oKOVGKSKrzTTPh9RcuBfAzEiy2tcG41WH2E0+DMWGJ3ajD+x/t
QoZDPcwkeZMv3axfXi+VzIEPOMUmiBUqscK2CtK7WbaTYOxeiEMONUy/cnouLMk4cptHbr6UNIxf
L5ni0oLjnp/iMtZlOzwGnM/Mn9J9kCGKVjqLduXAXNgs25CX4QWErLetrbawZjoYSGTngUmIlstT
M1TtM7hsN1q5JkNnVur/uJkAJ/NmN7IUNNOzm6kCDu65S0DtmPcyGibT/aiphuJ5GasI3WURLV33
n80b+YqGS68aDSuU4t2zRV0kDP3JJadbnBahxJSWpBclHAjv//iEWzZCjkpNCgzu9Sc00rFF6W3V
Tham1CEDjSyyitaPNx25Q5tX2u79XXohB6IpDqVnQxLTBz5bLymTuvDEop2GcuiePb+RkV861zbK
9ldej502JjKdd6ZpdMXOj52WT2vhlb52qsbGPMxKNlG7Nn40toPz348dE0L4OS6bkpL+7ISrRQWy
CljKNtP2ftYgfNRW8L0oen+Ht+c1VadLR+5fy50TSgswzC7zYWr3LMjDLHOMg7IaETtZZe5Ap11r
1196k4DRCI4OzX/vXGdMWNmovGQJTspe5xBhuvYG3VI7kpMmrmB1Ly21sY8hO286+OfNKdVB4zAQ
vjyNqtyepe2OdrfwFiVs8vd34d9B1tkGYYdsADTmu2/7MOPA2Sq9DE+4xmyOLlLjcu8mSfpFTMgD
ZmWL1/FcDkG5w8a6+DXYcpjDmdYzQCWpOJG2pfz1KBoLNe+K4tl90vNgFZ/R7bXFzsZHRo+Qpk/6
uG5X3XnANM08+E3pfCts0c6RAzbnNqsa98lrV+cbaqjk7q67VtYHmnJesifMt7+6yqoR1Zx8cZ9Q
C6U/fBJPFcL7wNkrXwCWRYtpZHnsgWHXw1lL/CDsbCDyITL/wv8xrpPQd7BY0+ccsxIVVs6s2yd/
aPQ5SnJ9+l6axSwPCOE4X+nHEaSoUFDJtzLE62zNSMtw8kYF9kB5xZ+a1jmTo/c/xoWckzYE/2z1
K4Fk2xf/yjlX1y3cvEPROTNL97aayyRWBkrr24CI4oOiWQMk8ruC4nvl7F7YcTRdYQ5BsEdq5vya
GA0SKB0nXvwwnHY/82/EVTbS71HO8vj+Q15qhG0wAlJclDRZb4tt/3pK0WkCnJmlnTTM+46K2haK
mFYq8mt2oFYpLSR4zdGQufZHu7Fe0L7pP73/I94+L2Yu4NMZT9gMZc4bfzVOiNJpgCTWogsiFxhv
lAze+tkS5XolVL+95zfxnm3Ih7gyZKmza7Gu7cZLXUbVM4OhI9mtdqzKXv55/4EureIjzuSzxIUu
i7OC4eka0ndMHY27Vs32CRVb8xrmy3h76yK3hDIP4BN3A8ieJTpi6dEiAmcFWs+XnwwgLi/ltKxu
hIxcNUVArGmho4whPlLNii+4C6wHlUOLzVfDfYG8mv8s5iEArKxnnxU2AseZ7fzl/ZfxF73x+lKj
zcrICRU+kts3/U3aNZXpN3N2g4D1eNPSq1GhLrP6z6T56ZGyAqFBE2rgnWrSibq3Xj/XaznvukLz
Ymfy9P3kSffjlLnr6f2fdmHjMa1BmoNxDTMO52w3ZHLNF3xhEFL3x+mAw+BwdBLsbRrXqOL/vhSs
ASC/JvUyQmWvz5mv+YzBKmRVhCb1WK8kngtNn+wqq7wqI3dh+wFHh4lBGAHLeT7gb0gLQMSRj6aQ
vl8mWqh12NJmLA+JJecXF/3FLtJApqRhMEzjE/CXaQpB+4gXl7aGuBMp0heLPU42kDC6PfGyBuaP
DogX7ss+ZJkQGdZ12WepLmjtaW1fhv1kjZ9xb8y/+UM9Z6HFmPeozKWo4iJNjK310i7PgQMYN9Yd
KR+6DYsdW+6KqPqoGaii1vWCTpmROp0DeUq3XgQzGNq/VesM4UQM+bPMbeaHAmF9l4GEKvrIxDsk
oRvd5k99tgbX8DsXdsgGqaTCphvNSGj7//91PWpMvMoxQ1el9vMpMpe12ZnAtj8tVnsNurNttrNj
sg3hcUVg4oA1yNlmlEHlWElA+bc2xbMhreywao6I/NoaYtMf9YcANkSMG70e5o1QV/bn2xoGPiAN
B8Z9iPEwwHz9oAaIA19WNIYHq9TjeghEDA25j9IgwFgYXgiwxv6aNM+lR7bI8Df3VoQPzw9FOnt1
qSEPfrPohb8bmL+chDtuWDo5J49NkihAKUmdHLKupa/QywGI8Pvn8tIdupGWtjyZeQM90NcPjlTO
rILETFC9FiX7LqjqE2OgJPijcG4wfgY0mmQ4Mfg4CVCT+RFzJ4Liyhhd2w2NbT7MZeF/NdfG+WPP
7YycojfRvF9n7Rpy4dLrYhgBdJ/e0IW+TG+D4vKG5FS7q9+DnABPhkh1Tg7Y0bxyQ5Hnpgd3Z12G
Y+emmf7FyEfbv/LKLlwvYKnZqcBlwFXrZylDk+tURuVAemIFKppNt3qwG9H9Z0oGBRLbEcbAxlQ9
r8hEWXojeu3aSXW5PseOFmSPS4oiaNSqdjD36Gt3n9/fCxfCKZvfg5wEmeZtVyStyDHLUSQnq8T1
Mx60zj2M9aSCHTid4MlnuP/l/RUvXC/AVdn/G/oGWtTZ5huNBOj5mCangQuxJ6neCYt+wVKV9ZXe
2d9+7Nn1Qi6Pohgyptuw6SwAOWWflLkS2mleXO3ezoLKCylGVz3Ku2X5wYZbMQ4AiwQCuWtqdSoL
I/8x07tpYq3phhc0+q0+hG0X/E5c9KNDW3ONe6ecnQf8QZY5HI2+MKLV0BeEL2tNH/fDpDXOjTI7
umbeSAf9tzGi5xKZ6byQAyRdGuBmsAyPcs7xMjXVkgB7K83ui5OPNFUpkrIaMxVKyd009RMQhESK
H4xbkEoyF83+PBkrw6WhC5oHjUnpKaCfRcEiNDt4JCvRbzEvM4zYnmy3vef6XsQnJlWgrH1Z1Guc
GBW478nu1082KbcW+U1QQsOtG2045mWDjr3f9EYWa+ZgY6+Gq+IhgI5afSL1B9BjtgqtiMEPFifC
I8ATUS5NXeJ+3cmPvS6Gmu6px/A0q/QvEi7Jk0TWaQi1TJvu86rvUkRnuJKjdQHd2NaB/2RZFFQA
tyfvgwUW7KtvjK0PcAbR6Thvvd7eZ0xNwbmvxbLGzboufVgPE8MuzC3TIRK8lylcUxyZwr5JMj/2
M9fnPqqTSsbY0RQyhg2hVwiyrAEEk6Wt4J2YqaaHXtk1/8CUwJcJSdXi6/ub/W2IwfMTirsP0w35
1POafRqE4zP7c046zeSd0Mz8e4U6816vJxQlF2fZY09wLe+6UOBsTqPseuo4OMXnMSYTFDOOM7gn
hboYKkl2b6NzZbfKYSYJwD90rSH9XQ0WXmd0J30+iZkNqrqFsFSOV17B2/P++sdsV+u/0glkiPg4
mge7v6zTuMGOcNe6vblb9KuOehfeNhhn6Nr0tRgxnxMtPbfmYM2mfTK4OSPg/fqNdNqsxr1yDfYr
B+VeWKiLvf+NLzwguFKSGC6ZbWCyXbH/ekCYeSKX9WSdJq7NQ+LqfYy0AdyM+ZrS/IWVKMyBCvA/
nvJc/jUXLirlBRYyEux23AuneBR6pt/20sm+v/9Qb+LCX1U9gDrOBmMjPpw91Kzl3WSmwakztceV
13pjzOPnYMzREFyt9FpQuLScyWCNgMATvhn7Go3dAksqsDjFo2a3ZsKOSCaMKCgSK7Lr9Zr95ps3
uU3WtsqEvBNE5LnIK04hmZPoKxi9xKu/JJNIwFdpWJx2zapdk594k8Nsi9GwQxKBaPSm0YpBYOpU
yAqenDLPk2MDjsiJqsasd73pjjJaVY/f3oQ7R8otmVUfR7k2V8TiLr1g8r2/LEiHwHv2PVeTcQS2
pt7JZ2x9nyrbqw4TaNOe3L5qbjuu0CuZxV9tn1fRl8cmnbHQ2KfifFOS2dzeNcCe4JSVvjsee2Os
1thihgYxGJrCBKgKz5DGyB04cIFsrNgQU/JrbGbzJDwJeTnzy/RLl2cz+IZuLEeo9ZW41vN6k9rx
M2nAMNYFIUuv/+z4av5K+NEwgu2BMX42UW3+7U3Wf1Yg31ZB+hCqGNBPsu7X5ykwYavhs4Hfa9Mv
z12tXDBWihl/ikLSl/fP7qUn2mhiQPpoP7w5TK0VzMnKPOOE2smyIyeWt3mXm/H7q1w6QgidBPBt
Npmh8yNEdlfXFCvs6mIuoxIvnAP91S5MAnqq7y916QBR1IMLgbZCJD3L49x5xHERAPtpNBo9DT1n
sr53xO1PUtbJtwpUQobdUTqQuiYLCD6XsYm6UgFcOkAA9VAe22j8PPTrD2hgaoVRlvJPCnzgZgdK
2wAy2DgVNHIbTT9hRnrtuS98SFppnFpKAntT/H69pkLUnNTcdE+UNH7cNHV/tBD9P73/dv9CLs8O
KhUWeQqXExfi+VjNHgxfK3TM3lIIVt0Yt+s4Dzvyi+KpRlBA7AoKWT82xn4UWEe5SHjiuVUNDyiY
AqFZc6ftIxxQNOd5wBjpQSYYoYRAxNM00o1VqA8BsjjZh8TL2u+idYR2u0qEsSIVeOmvybZrcmyt
WffI7QZjpDvYg9mJhsmWxL8Cs6vRsKpTN7fJV9F4xS9fluUTLtiWH6Pso/yjaeMTFM1DPz3rngJj
stjz/HMWdnsN3X5h028CyEA/NkEHegavv4g+T75XzhiXef4wHAw9HffNZGn7VpTN/v3P8iaZoR/C
aI4oj6ohgfFsqaZS2eBqmHArcu0IMEgQjnZWxJBC1oNj1pRMyIjt3l/0beNyW5WOJbNO5vFvUBi0
cMvOQTbxhESPtqcubygHmN88tYZh3OSkkmnUMNO7X6be+biOZX2v0dD4KNyyOLlTAIdE2Kb7HCDH
m12p5y4cB4e3jl4NNH5+3dk1QOBy1qKjF2Bqbvsz0Zz1k0qX/v9575QTcFRMCuLz5LmwRk/kvR+c
tBaNugKBoDZKqswe7jwIDfJUaGP7sy9KBMXff/cXbjlSkS1AUBBs5OnXe2swq6Ebiik5AUxm1BOI
IF6XIImUWzS7uWj1G7FUwU4Y6fKIUe9/RsHy5Wk/kFyywe03+w1fXlWirB+QXDry1Ikgj7Siqo/V
IDvUrIzqbghquRvlbO67yjGvTCkuPT2APOYxASkZhMjXT68Mt6iMPicD9P3h6ybn8NGxWp1X76HW
Z4xN3BvVGFJAztHi6VfR0RfudywhCWebKAy/YDv5/8rieV7lJ02VnOyNvYtc3tg8FH5VGLGQq/mw
rKbWUCEO/e9inTM2Xun90zuZfQuiYzYQTV6t5SgYZD4niU2S0th5+rDAju6ubJNLV1AA53zj9f8V
BXr9Q9VQYnA9kbo2+dA/L2bhARYoFHX4bKXzlSB/4ciBdYPcztRxq2HPjpyXLos2pJQBJqhWJqXC
+eMuuvzn/Z1/4d1TPwEQAKZLs+b83TeZUema1hKAytU9orxlfMmUEHs9sTU9Ev1/pn9B7GUetiE6
UNx9k/2Xlhi6eciC01w2yWFESLzYebUc6iuV4Vu5CxYCY2qZgLcYTfy16fzXplpNpDiSgsSlMQSu
GZWhXJ8ehLSe8dTS2qcgUdOP0bQRxyUQiBezym0cXAKb3rPX5N1N4XX59N830KsfZb7eQPh6ejhd
9j5mmYPaoxWffDIxDN71erJeSdzediK2FwBagUgGGork4vVavdV4Q9vp/mmxE3mYM3BPOeTc0GuD
7lhz20QQLayQI5PjTLrQpJJNVV7ZxBdODBebTZd/64oQ2F7/iK7o11LrRjJ8wu297Wrw0YY2uUG1
95qb36WlNrYZE0p0iN+k+Y1cB+XU7KzWFumfUUxyh1W5+Oq57ef3z8yFk8nGBau/Eci5sc/SA8Oh
k5aDnTuNzmjv6iRtH9cx865oyVw4mayxASLBLr9tD68+g0tnIOtFimr9qmeiOM74NT3kvOo0KgPp
/nj/sS6EgY2CtPH8CYW0pF9/K1HUwkv1xj+1IzDl0Jv7/LlavGL5nhk1kCu7DbKXdajk41JB0Y0m
NFSvHZBLu3YjxeLogxAAunxnPwLRZm/sm9k7ofw5PzObSw4D5sRj6E9WU4QJJUAWQuZrVgYSw3AL
RmC9UT5WJ1fOzxs8BoXG1loiHm9TqvPrV60J2ldSd05BRvszlb4VGs5c7goDleO6q8QnJVctcpAS
uhKO/8bbs6IAtgRndtM3QSHw7NB4WO54c9q7J9/rvHVnL6O9D0qANWGXDq35AZHLbggtxCCObWAl
nzPhJZ+LwFs/qLFMrh3hC8kwXjUbIplLZCM3vt4WCSVWVlWJczLrYcToiO8TzhAfYhdZlL3RDd3O
r4f15f3NeOGMIZHooSQIMPgtQZoLHZB8X7unWrrP/do3t3ARsiudmQtXBorSYJ7hRGM5dD4Dpays
IHjzaCLH4r7Wlx7dcCXVD/zq3H73/hNdXAyQBtMXAN4YrZy9xyLdHLYV/eiibk8N0i03m0FsHIyz
/d+zdTrQ4DQZaW/znrNPNui1m1Tu4pzo4oDOqDuxV7pTXjkhF/cpSStscsIiIoVnWfOi19acqMI5
rfbSlztfb2qUf+qqeEx6oxBRvxrFnczbooxwhMw+yA5oU9gsM47IjV6jyPzf3zB0781vlOn5m5F2
4LXjWKmSnWq22e1EY6kNZ3h3ZaxPvi2vhLZLOxT2CvAKAG9vW4v0Ku1l9Uf3pDHeiwSzpAgf4OpK
SXRp10C6BXALsZhQevYpbVyGpqZlFcb4kPUsZ45Ku1d70Dfy/3h9ENSJZxsuCqnL1xsUKcPO6RqW
gg9QhlUwL6egWII4SQfjylKX3h1bkxv0L2j6POvM8kFbOwiiJ93T6puJ9UA6Ltcs2y4EE/RWtuYf
8wEcGs9bBgGtEh8+OEcur4NfAivtJEpWIeZwdRVSxwbQ1F/kSC4aR/VaYdbdNmVs2TNNrfe35ttg
zi/ZwH2bjCzZ9tm7HVMm5n5uOCcPENX9VJZTxyXqphMm0V59ZyphXqsfLi25wZ+2k7D1l852jgti
NU9JEU8mTLUjvKVNEQbK1T7FAuxmseS1bu7brUp7AFg6H/WvLcNZ6KaJPtWWn3snCARTXNRDuqef
5OyaAUTh+6/z4lI0JBCO25rH59Nla9EtEJKOe6o0t4Y1rePZhmTpvh8L/QpFdHtNr4MxT8XMh2za
I4c9F5IgA2PQjKHayeoGb6cny7RXYnox8sXelYVHSzTzE6SzegwaVHEddLfR4d6sT/238ftdFzT3
61OpF5aWAf/xTgvORGAg0uEJxyzjVp8SvIB7Yz6s1tDKsMR5KQ+tJps/IFtzDatw6YVz19ENA7Ly
tkycoMoVjp16J3006r0JuSKyLVUdDZN5/fvf9kIfbAMX8nWJLRtHdfst/67cWhDGcL7dE6BrBFQR
ADN/VkWmKFp87XMFguGgOXXwNAyLe1qWBrt7CU3zbq30+Xbwrf4g86l49GS5/Hn/p9me+fZrsL0R
kEFOEOHh83NsFz6PDubzlJRpML2QfnX2p9mpDC2yNMvr9/bqomDmIVpm3sHqESCllaZUuCmsGfsl
w8CzCxunR64rL0EDup+6TmvG7s4pbad8IOMf811f8+fDaVjaPJy8sv8Dls1vf6vGFem+N0Cw3gm9
Kcy7PmC6+9nJqQhCibG7f2O2UwpcSOnt+k9WBWMTuaONbpzmBAo7HUB4xQugn36OJ0tJ66B5Vm0c
hW8IKwq6xLUj9L1l8sfDZqsGcbAgxhYxyU6L+3GaByRKoacv8YRmPOHIbuVL5WZFuQeRD4YrqxGm
i1INfZGo8WUtYvJbZhIj8rrqY1aYE417LRircByK/kaqfE7CHE7CEiLjj4Adckjmg5+3TFCGsUd8
piyVUUemlY/knsCjfZBGy/RjcNrJjXIzk1ms95L/csiT7AHpvF7elHlvJMc06XVzh4sduO0xDebx
aymt2nRjj+a497LOg5HuG3v0kl1nAezeLX6usIYAQ7tW34Bn+N3dUuRGczsXjmr3Q0VJ8GNu60WP
gLe7U9Qspt3u8kYiENUi+zl80qtOq9AZXdXz0DuNHcP0qJ4EKvTaD3y72w9pW1p6DKu+cebTuI5G
J0Lpprp9Xym8aqLetpa7jRsFmmISzg9Pmk7yYLgj3W4U7vpvjttPZYy8MOAxQ2SgsGBWm3qIUhqq
v+iO6BOGV4n5FVp/9tuwZEDGZS7LXd1D1jy4HdvnEQJu/cKIw+tDuvVlFiIPY3xXiamNHyFrLUY4
GLh03zHnsT44k7vOqEXZxS+JfGn3NUurSh3oN8936Ea19cNKSMh2eeqYRVhMpRpD4bjLDSY5U7Kf
13b6ihSMGcTK1OZHI3GcW10vta+B4h80i5UiBudeHUmVJf+0lHVOqA9JOcWzUCuKCIHReEEocy9b
I2gm7UvNLDeNbLuzHgaaHNOti/wegoaKZwytWloq6qwe662M++WLNzfiRYy+NOOgLphc6OB15G2Z
DLV1KLXcksd8ks1vqFbdHDeYhf+oA1n2YRk4gxV2lKP7Vbj5S45syHPt4WMbunqFhFaqzcGXfMx0
g7lXacgwneTySes0csGi6PIxDByGc6Hs3dzY2wA7gz0yh3i+aJTh8bJRLbps8gxqvLxuTgKPcnUs
rbpL+JF2fl/g+PpLzL7Rx4bRLV9kqtwsxqHHf3DRj2um2B0Wy/u0GEltR1aeSGfPdB26wmB3maA6
k4b+zRoR1jtVlZu2twOMiESLBld4KragTQPsyxyQVk234REH26O+nscsSJDEmB0yP2lZ2qNnd7V3
S79NfKkFc74XX5WQQ9Qok+zeGArD/boUqjySrAKnz9tsBKnbV8ssbpcytZKPnpnnw33hdF4boTAZ
3DIpF8Uu1QJ13wX68mMqVnpgEAcwHSiM3v7UZaXQH1ZkmgKuQrRhuEkr+6fBCKSM4KsGy43lj/Z0
YBA53i00AtywwkkrDVt0X1CRBMotHvJiAUmZTD2OiCskkTCxjAnk2VA032a8GiE82HKdoZfTm3uQ
3Vh90NB1T45T0pXTTtJRStl0tXKQf8vbx65tDHDHijfWO2v/NPZlO381MplUu5Tr5eMqReFBd9H0
Z7fz+48I6gobectRN+B2twJWK20pFaJuvXqhL4T34CGMZsP3QZnszuhQ2fgEg098XweN82Gl/nA/
uOztfUY8ACw6lH6ku0tfRKiB9ypyLdy34gZZQ/UN+6tS7VMLONttuxo5PjDpkrffMm0UxsGGof6U
SdV4e76tH3wg2CsZ4XY2feySNl0iMIHzfN8pDygaqjCeiK18WEukIlAADKtcjXVo93pWRV5bTf2+
Kk033XcN6TQhzpDVzjIRxCchMdq9U+NuFuXpBPprKk3np7QXYYSNNCsE4KniQhp5bF6FbVjoqap9
XEC+/DA0mf/2vMF6qGq0Y6AzNsWvfBzmX3rpuUXcTenohTPMAj2epbKf6JQXIFONVYckw/77RkAe
6ziQrfonMPrkaXKX8bZdGvVn8d2FqXGl5JeJupt7olmECHE/7L/N5lphmltp67CvaqP54llj90+X
GPkTveQMw5uy6nYoXxoYYuST/+yU9IwxuG3yMm6Q7vnj+swFbhI9m9qTIZs2i+cp0z+2vlb2J/Sd
8w+r9Gc3KkGUJ6GY8JmLEJTKviC83XkUJezqqNC9ujsJ4J9FzNzbVXeidZ1vGZCgBHMI6ekhIt7L
n9lnYoOSFsZRPmTC+wEBZDt0BgeV4cp10ju7aroyhNWSodOuxBAn08h95pTeSitYiJFPBjzwU828
hSmnSJc10poi/7l2yWrvKCrwErKFPT5PaWt035bFr78yW5w1qEgtojyNk3HT4qykeSepuuzk4zTR
cm9YwfM8qe6njYuNveMqqvV/1LT0zj4ZEgOvhkzp9k70XfPB9OrhHwv1PYL8bIp7qQ3md/oJYo0c
a5RLaE3UL2Fr8vcOXatyN+7HBdhLKKq18288uNIW3LBxGsJyqHJkIZB9Q9TcbZtP85ouDq3vupJR
MurJiVTS++5S7JURLbbks98gZBv5qh+HB1JIk/hS5R2s3aAI2lhp2vqz8SbdCVuJyUo8AFGgdvRc
Zd0swvSLGK6+MnaLVi36wZyc4TgawnNirS2m7K4yvfVxmNrePuAhyR4H9rR8HSrwlJEUpiejzA/K
ii/SU3CXA9BcoEgOZnnkC90HjNxWdXRQD6XmT5P1i0gznpJOoHqs23w2Itud0U5clFVrGZzcZHV/
NWLsh2/vp71vW6FgTbb+GDKfmz7rWfE6TZwGOyuNU+3V9qnUCjnHQi8BM1qKEihM9SS9HZGEviuk
Z/RXCrALpQcyUQhkkWWCUDsv4mGL6xURzTgFVbAlaWn+ABu4Dju3uKZNcmEpwIv0elFIZxp2Xutx
IdeVJriLEa6e45Q8KvKSZDwq0f1nxR8eCEF8mjq2QXf5vIJtLT1ts7l3Ts1oObsEbfV9Otfpp/e/
3IUewCaoRuPWpEv1ZrLbilrqsp2dExhibQ0hwnRfF+6kJyuZB6ieevrz/QUvvUGArZRvEMUhVJ9V
q5M9tPVcBQAyySt3xiTMu7nxUPKqymu6ohd25SboDp8D6wJcrM76qcsEURDbQZurpzX63Yqm9C7p
VNIcRaKNB9T4fHyOxNwQGzsju+bE8fbVbuOJbUfSGUC74exJ63LMm7RtAYSK1N57ep7cmhXYWjuY
9BgxPXWlp0vb+0LtiQky3UCUUADNnR3DmjR/nXzTRGIw0146BA4TvBv4FaG7DlYVDYPUy0g00zRF
bu3ra1iO43jXJ5YOLqvBBXCnUmi3uJhgDs3vLvwXc8QDKSyYcRShnepTHw86MZVQYbVYEfV68KKs
YUWfbZOoiiuvTDG0tU3xzU4nbfk2N71ZRp3dON8nvbS5qLS8BNi8di7CzQlJm46qeIEDew2jZh1E
R940ISpDMdDl2q40A5Hc8FeS9bazt5uezN4Y4qxjMlMigjv7HxNwJ+px7D0/32lT3fmHpa+yh6HT
lf08GNZiYWRlopNOQmmkUUfDD0WYjACXxlUXwGTWIaglh1ZoWAKj3DTcBMHYbvrSm1vWh6I25HIE
amEi8JE3ix9CCtTcSNdFImM7txDU9AtdMw60kZcynrTUcfd5sBhNTBLUSIRa3L499otHyp2aZtF9
mFwDIQ/YDH3xxUNnTgt9NFbzW3jLfbfzOrtDdAibcKy5LOgfX2xK+I/rAsY+KlxhyaiTxbpGqYWC
fOiO4Bvo+Sj9Yan9qboHzu08rU5QtFEWwFrdTVlq1DsjSFvsvhF+B1TOcMA+dlO7vizLanxNUPYh
FNddl95phjc2IfMtYo9dtzW6KnmdDwdwfP2DDDboFookdUCeZC7bv4gS487ECgeOJ83uLFSJtvpM
AdNO24lpyEXkIRlFr0I6xRg1XTB+0iy/JjIQx8ReEz3vICpbZX1uOreSaVgH7ixCUcqq/1AneT/8
Kdah+ebquUv54NjKv80NP72DL5g40bTaLe86N1PnEDSaj/ikXrXjXT2bo3NUmkvNAku7/ho0Ve/C
4DAdjgDz/2/TLN2brlvM4DAqo4BXXafqRlTO0IZd7iTTYa4LY42F61ffZQ7hDw3Cyc7CaimtJ+l0
wT9UOMXTEvTmbcoMUotk5tTVXecDkA2HttGCI+R4eV/ZCqblXK5ecUQpf0yisWRGsBdVQc5Qg0Nu
Y+w2ZRdySnWklnrT/1BmyBmBR26QERv7tOkid6rbF9vGKI/TVwU/7bTOZo7M2tk78iydUWSawkxB
ksBYIxMOjINgYjs9Sr2xyzu9Qp0BCqNKvtl1vdYI8Pv5d9JDr4rcylk/B3TE/0xrr6+7Pq2Wz+W6
dPKgwTQXKJJb298slrzcl8PkPqar2MgauifoATVO86Gbqr5l5ulYv8j+V+1ezYF8mhtEXcMJdrO+
q/y8L2HwKM87JL7M6fTUuFLsW2Aav7XK7RTkFjCC4WTVVo2fgKMeUbvrmyijvWiGFg4G9SnomuGQ
j3UQRAIx7jbSVZDqEdl73dwuORg1JLf0nI8lBZzjNZBWG2aalezyskuCUNfcvtxTzFkUdhhJ81E1
Z2/NmWSwYSTLrfwfZ+e1HDmSpelXaet79EKLsem+ABARDGqVVDcwSmit8fT7gdXbw0DQGMuxrMpK
FpPhcIeL4+f8Qu7ayKHmMKSQgQuq2Ube9LddWJlUNy25vo2q3JBdEAW67kgaFy+KTgmmzfhFPfi1
r8obrfQH14u6AuUxCjiB0/i1uI0rZehWaVUJrROPAJu2g+xjRCB1XnTJdVt/SuU2qA6cDvsFFfT8
oNWTpAbFxQGxmzNNJAjmaLIo22nOnlAFrl25861Dqdn5Y3aT0TQDVovzjrT7ngqMZGTcR8pI3QKK
bdGG0Or6wsqirGIp99k7BfXsYqwzbRMH6Iralh4V+kwflVFNVKLHn2ON/QAA3Cw6piJqf0Slyz6b
E97SBumPLe5G+anlcTUVZLk9JuVnXJHdi5BQtFrbVNN483PL+yfx3PJMtgc2tV+Ua5Kylo26VrZ1
JZtXQztIXC/GdK22ZnbeS55woFz2bU9n+2cQWgiILqMqNUDYsC9KZTtHeXZuNblrlkq4Trz8ybNS
/YHbUUqasurWP3d0P5xDNZ1YbsaYw7JZxt5C1MFHVHR5qyf+hPqV1rqDHJsktMTxQFNz9LKcWkjg
U+QEizY7Fe7OYLIacRRpvrItFW9yk7T2zxo2swt0uaN1rFDt7HRDd37u3zfLZnaZJFAlpQ9afx74
L6WGTh/rvJ0icduoZbm1Wu9VG8VDzgXfzBYYKAwfDowYLy1LuEUX5CHa+uJ2kBq9dMy2T19w2G3O
kHm3ylVthtoBMus3r43ZAmuHf4EPLeGsod6ife4r03aM2UFFLQhRUMrCdSuY6QGwyn55bPZsBqRh
EQKT5128NlwX5S7XWmmLLci0mipdfplVxTbQ2dTjCjEGh6tdhe5AywUf5dQDO9I3Y4tClI7wBYIP
QCsWzYdBnBgJlZpthwDcqupA78Z65BGRTpHT9ur/YkEASZkj8E+tjSU0J40pgqWNOG07uRKdYopz
FCDDbqtpXXIA/7WviwdugMk5o24YYLb13clZaXqfaa0ublMvZ2WLglE/z8r1pS31QfVqJdjkoIml
ZIUdRZYQOdz2hgaSaCWdt00Zw3I0xA6H5MHKfn2v5NG4UKIZOFfXl8Oglk2tt8ReqJKG2nWlKOOL
1A1R7PZmob4WEjmTAyv1m+2BnR5IFJpnmJssi4JlAsFPN2L4GAAttp1YD+44KXgxakV7PPseOi2M
1Z93h/1lRFJz5o/NVzwNkbzdF5Bb2SBp06RsNS9vVlKfUU7qqTBY6AH+vilaAlRMogUT4+UOD4RS
D72EE0XKNI/CWt8mG4Ri9HEVt2gEHBjM/W2PLQ/WGxd1NiYoabsdQ1IdDzjBlLdTB5SetKF+NjWq
dmBr2H9lANiAn0I/A2MFjm23lQg/zjIpfRFFIzE8qzRi3FBO9VNthEnciWLhjEoiPf/8zr7rGlw/
4IP4dSEzu2gUCUnPUENR3OINmJ7Uahlvc6s9pBf3XddYncATSa7MmK7drpkwaGQVw8gt/CHzQgbh
QH2tqS/j2Fdvy9ISPXsMAKkeiAO+a5ZNDmwOM8TAzWO32YatJ5zCVtxKSiFeCWGEVk2iheuO+pfq
SDHMBKKDqCsPtPsNkAY+CgPKYkCXjEmz2zATSVY7KExbMtfGzH6pKMomlTndI6YPnKbsK81za0LQ
dREOKIJJTZq6cVYbh5xc9tckTwIvh9L8bEO/PG+EBuqJlJZEoOMUrz1y2VtZrLWVVNaH4EPfNIVG
CQm6OTLYP9oyo2nCdK7MqGVx7oVmcx5LDWIlmSCvfjtpP48UHfAVvoEcLbvDC9Oszms8TLYyJYHS
FTyNUpiWp9KBFbm/OODbzu6xM56FzWYxbeUhSMIUT5etNkT5KTD/zB07WTywl30TrRIMwIGEzwZ4
ddkb0piZoBWquNUHDgKINDBr1sMYRfLajMqic7SmjV5GkmdUkessPrQ4P5GUi1ASV505MSizD+zN
EXgZauvro0RURwbSrlFKhrgSZ9z5KTomBTfasRdt0OjyNdoVVMihiKqvyMNZD5ZeKK9iPPQPHo7o
uPJQZj1vS7L1zhDMSuI9hcunWOnl7lmW2vraqqjc22ILgnaroG1woXAheo4DU3ss5DAoXTzWhdox
aqN9qrRoOlHquBGQrYPe4RYjyZoDi/WbkAi87nxgzRrGe843WmTmdQzOb6vgaUCabUCXXPAp+XLV
dqCYtUc/T97lMoENZs61AZGXPiO/5u9/iaHrVJEzU4eX13ZBRc2MIr0qJCg+pUGxPdCUzGd9fbOf
1FpQwWAHAaiz6ey2hZZYapKPHNiHIop9tSfV54lgDPL5FIOhd6xqaE4QW8CnQPDD4BHgZN8eQxtD
SK+h2i07UZ9X+UOkeqNxXoL+dSpgyM+Dhw/8W6Ul1qnYN7U42GYZ6DqJol5Du7DTpNhFs0ILLupg
0CiQV0WbO8Nsp+X4ie75MMsN8XEarQnjQgRDm/WQiIiiykVZDa5Q60ntCDPRysZaDDa1OFWlf9QO
4nCvCXIAQDbV6VCTmqbvBlFfZJd939drbWi68Vz1UhIXNaqu1pHaW6FyWcp+xHHqdzHyJgSlxZZs
XuhvcvIh+hGQnBGjPpMM75+f38DyBOIFcA5IlGEwpt1nRn663OTF2BISte1dQ/ErXOH2mJSnNcdV
uSbBKD+gTY+0xoFpvXcG0fQMQp9Z7URI4MJ23z0+KbIqCHq3VczKjx0zKDBQCvrcfxLz2OicALMQ
4VhvEJPeSo0g3bE6ETNPkwlg/K9HgUCNpSVSxQHFOi/BL1PeaCMA8CTat3XtdW6OeoIdSZH+aqmA
F/QiLRzVqP0Dm/dnBxeTn0oOoDjgccC6l6BZPAJI9BV5u+2BxHVcyXXrQkrJw6Hv1qNnFqkDid9g
9HLxLB18OBOlXza6K0RFDTxH8qNDioDLpW8gJTSfJ5SyCIL4fXccgiyMQoQqx62a5daF3wrR1hR7
xZ3KOj7w+pdHF00x2vME4AYg70F5EwijXHb7iWpPGx2pTZocFyDtNj+/2O9aQSoGRDvSXCh/L/IB
aWxNniB34nZK2tQNphiicZUcopZ8M5UV8lafNjwM3h4+X0PfqTdjtugQ7/NZVFxEEtCsV0bZSq4c
z670MGvysDyxhFI/l7KsP7Bp769jnoCcGdlCpDEo7u6+ubyvgeioo7ht+8Q7AlwXHpVwb9eh4Rnb
WKlGJ9f96UBgsHejnV8ieRZWMEKnXB8XcY7SoW2X9Ogq4mAJFEf2DBxpBejMwbrNBnHbFXGpUp4g
vSvJY40KnyqWJ0DrggaBP8owgeELBpBIJFIOPNseE//z2RBVgM/A2bJ3jCW+hUxH0EzbRErkkzzq
9bluZJYvxoRBDfiVLh0QhqNG49ZzfQL4jzVlW7Gr1MABXe1nDgBQ1KDGos9CGxpTKh9VDdGFIzS4
ZNo6+l6VozTcSxwv6PV7Ran1wa4KVGfcVi7rS51L9eCI4DUesROuCyS1y45aCZn8557VfzGkQVTZ
3hy+2FVTppkt+mL/gYNFSO6zMaLQ1hrKA3YCpP5SRcD+UWyb4pBn1TLAm4cKigBiMbymfR1QVS+8
0GrqaVtpkncuaplxmkY+BhrqFFtvGQC8D+yL22pt5JV++/MK/WYXJO1MDgYlAFKve7Ey5DG5Zv1M
W3C6Yb4yRln7iH1kKWw1To1hxlV5F2XURolTszlm7hw03CfNgG2DpDZkx39+oPmuvLsrKzLiFORm
5wCIu9nuShLgEKhW04jbIs3zcF0i5NChhIUVm6SgGW03QUwtSALclbqjqoQAdZlEB26932zESM8T
cLN5kZdfHg2DKmS+N1b9tsirCPSCOK5EIfZuCPyKA1vkNzsHYp/EXyTzCY6XjE619jyC+2nYTtRk
LsompqqcloXT+4V4nLHzu2kcJX8N8v95Hf7Lf88v/xrP+l//zdevhA9VyEpbfPmvi+69atrq/W9n
z0X9NzaEt+cmzLP/nj/kPz+0+xH/OgtfQc3kH83yb+38EC39+0nc5+Z554tV1oTNeNW+V+P1e90m
zWcDPPP8N/9/v/m3989PuR2L93/+/TVvs2b+NJ+H//u/v7V9++ffOdS+zLz58//9zfPnlJ+7e8/e
p/Y9YWb89XH/+Zn357r5598BcP+DnC8ZCTBxs8LlrGvcv39+y1D+wS1IhcpI2DYnsvhWlldN8M+/
S9o/OFRp+5OYggACi52c9/wt8R+zBx8/AzF/lgiHvfL3/9f9nVf2P6/wb1mbXuYUdGr6sztJkTlE
kQheqUWymLiJvWN3pYgZZ6qQj557dzHZqf32FNqXoX3h2+eBfX75vvlz/PHwdnzzZZD+/RRfW1V3
+RP7rS7WJzp0ngao0XOfSvvuKrdvfbu0H/ji5f3Ut4f56/fN6vH++fzk7vz0+c/HzZ+Tt6vePvQc
O9vE/mMsIgsxRSdviul8nt9J4ksVXP3cT2v32rffwCKnR021oepNP3P74e4KBV776e7h7uTlPeSP
D/zzlNqTfftycb29eLrd+vb22r7cXl9vT8+vr0+d89Xp5nq7ub4+nv+0Oj5enTzdnJ86xzfHzuPN
uXNzc3Jx5Rx/nNycH1+5JycfB55fk38eIH1hC4XvT24I6LC6Z09nD1fHR2dPF08nDw+bze3J2YNv
r06vT1eb49PV9fXF9cX6Yn7E46ubq5Ob1fnxgeDos6z1P3v63ljq0u5MzeHJFzXcRsbyZZ42jOXL
y+37pW/f5ozmZF+/34aMZWiH/DGff9+8374zvLfDPJvv+Zv3hX35GNgfz4/nH2+Pz1eBffx8xex6
vPxgdl3dfNx9vOW2z6+7q487RBXth6vT08fnt5OPm8C+ejswvsruvr3fp3n8v9xZUGXmONfok7s+
c4/O3Pm/a9tebdfrjWM79srhC/vIPToUWM2D9dNgLkJNxDiHJPQGtIQ/p+HV28fJy0VKf1/YI+3r
c8Yqs08fj++eL5/PD7zJeVX91Db73tdON73qx+ZIpwX9qNTvQ/HJjy9DXA+borVz8e7nNfiZN182
xwWVpBdKYwSkizHWYrFN/Djy3Kkoz8L+tK2Vo9QE66B+lEa66pX4iaM/FJRV1l2r3T3yS3zvWJie
x/hPP9z67a2vhAcuq9/uu9yaNFKm3Bv35LPiZMpEtNnn2Xz7krP7XYf2y8vl8+nl8+Pl+duNaN+9
HVrOiyvOX9Pta6OLoZiCqjSx/Z2TwgKQ3HvDGO1YOhnGG9MCN9N4bmaeSM2BmtneEYO70FwmJ0Cd
j7Q9GxJBbhF4h1Sdl37tGlI4VbaZ9r4LZW96/fltL9uiuoAymE4yCpENbr+LuVV1fVPljW9yTTS6
s7ofFbTPe/m6oib6K08QvEDmpgi1Z6AhpMdlGT4PlVC0ush0k7KZbrQJMWIHATsIq8mU/vm5W/Nj
f53Dc1uzkiZ8Y0j2BAu7S8YgfGlVfOxckILahVVr3gqdu+TApPyuFerS4DZRCZ5hFLutdHD3gvnC
7wKdmjZeD1oIT9qDeJXl4T93BvUMCG1I6eA1vuhMoYVKzA3BcOV60NeBqij3/ZRgcZ9phnfMJUsu
7NwDaF/GOGVzc7Veo0yDcvT7MYWoSl0PvjP1+EVvjTYoVdBvhhsJk+4GVidDsZkOIVL3xpRMDFlv
wjtAG6T3F5FOjXe8kXmt4pL3CjfQS2Q774tg88u+UHuZTeuB3JBbN6XFwvb7qOsD3cAGrRRFsqfo
xgSB5bs/t7K3uGiFlA4kdBCv3GsW4RI34TrSoG24WS9Zx0EpWSDmlcCVyOoeeDny/MQ7M37R1iJy
ssCVp2g5UlCuIhsq+nVqGk5ZN0dt620jo14lQnqfmw0oPMPxp+KIebYiL7OWhvZI0vsjIxlW2jA9
4zbtYn6yjhQAelBr/gzRLzcCbpjcez95z9DIwR7vLptAsvrWb5pZUtknP2Dm+XAVqaOSH4m5Vx/0
B/puYOZKAhhyKkbL3VSUPCXqZQYG5ZV83ZjKg2IGlC6i6hDnd3/q8rpVJpbCQkUCbTF148ZMEyVX
gNMpqX5GPls8FTTy+T9PqmWIjDAEWw3JHfI23GqWitA5iuTVUKqDG5qdsdLJXa6TvpPP9XGCh28G
2vbn9vZmFjYf3KgomsLAB2C0xIiHjSByUlWjK51Wl9pFe5edVQ/Wm3o+QFO5r06iu/FyOkdU5yO8
tI69VeUeyvN9ylx9ndzLR5hH/kvY1wOVFpKeR8jvlBvx2rhQz+Epbfxj5Qr9jf7ShDL1R7yMRrvc
1kfKhXKrHtjql6O+fILFHtwFihq0Qjm6mF7Dd8uOKvDystYf56Wx/nnAl9OI5QEexQCrRlYa7dvF
ShagF4pN3fSu1KWCLZlTdVP5mfhwoJVvmpm5MGyBzFTOlcWY+oXiSQjzjK4apFuzhCoydtKDSd0R
inJnZ5Xk4AiMtqwCO39oVCR2/xhp6QSFJ9uI3tqGeaJZ5cPUr1sNZGhwklT9EdRpNxXO5By8Kdh9
0xJsJXq2ghGW5UvTP0rS46ClsOy20jhuJvFN5gWKwr2hJGCempXRD04cvuVN8cR5vdaq+JB5xTf9
BlOmo4k5m8iDQdidS3mkWnCg6S5is9YLvE71KU+T1YHRXWw6vEMiOHJY7P5AYZZC2zBJoUbJY++q
Ywq8oequjCQfDnCKvukJjRAdULmkULr0Yx/0saoFtcbnocEdyIrNzE4a81Ce9LtWGC80h0Hkzni8
3fHSrV6jaBX1bgyy5xSMD6IJY2se2GWWF7t5wGYKDMZKJEblpYiy0tNwUOJePsQxFUTYNzeWEjVn
Qzm1m9wPFWDIg3wAYbi8WH02apD8ZXtjDSwBIZ6f5kmaMBW62syPjap6LjNI+iBuBYT969KKbWkK
Yjfx2t9px3AOzf0luQsHZg6LPzfdLzuaBtktS+OMUdWU2G0qAaO0XpePfj8N2UtU5FMI27g27b47
xRxDarRC56Kcb6wjLWmPJc74AwJUCzuYvzpD1RwaGDqFlPUWm6OQ5B0JzLR3IwAVdpYUmlOOsn8J
uck8prJm4sI3pOtaz2T+iiKt6j6vH60hOYJwgTz72GOrkaS3RW+sQvUQXuQzmPt6esxjres6twHu
A1SL5r39y1j7cjvELaelK8Eolh2vqbIXbZCKC8xz5r0o9q7x4M2OJm7DXOPx0byqh1TDBUxP4AUJ
k5z98tbFEwESpkJHWE8Gek/aSo1gVUtti9dfqx6lo2LYBArBOmn7Q8t3Pi12O8/OABoH5iFJ0D0t
b60w/UJSu9btQlOiWCXDugjhuHc65GivyMLTSRGPgkG+LkTxkD3TMgDm9JrBebhX8J95ou+OfFN5
ldmKEax1bMt9+DUJ50JldAlGnkFSSQd23eUhTXOYKFBDVbgo0ejiSBOlBBb5KBYuJlcXcCAfCqUf
bM8Yn5K6PGSYu7d5gKaiDihSzZ7Rgdoi2hMQLhgqxJwhTxjNShwxJ0G9sd3qTd1dAxlDnj7vk40X
+Yc0Ivf2ys+W54iE4WVuL1pGeqTtqtqKXR2Guy0LxSm0LxTFi+CpQhUzyzP/QMy5dwbQIiE04AVQ
C0yixcCGClIhFLLYqMoZMDz6id1M+SHbkcXrQ12TFcqhPCtF8mspdpoCwE7gCRdgESINLKIZJvW1
nqKm4gAEsMxNHgzxIcukxRSl0dkvUgRGStVgFg7bnaKZVviZieeMaxRF/QrmJd6knDk5SjSB8vyr
7XhuC4GsuXbBWQPTZtEWZCHdU2IpdcHkSVdeVHi34QTO4vetoOQGsQXRXeymFgGON40NZgd4ainY
km0mKYieKxwKDpyde+PGfKBYyHkP+JZdbLG0w6H09Xxi3IAup+Y6VersXhbRiFm3VVkfiL6XFwCS
HsAmUHTDOgvvJ5IQu29pnGQ4dl2UuiHIGnML9ZBMSOYrUJ6gCiXqlTiGGjSZrBwn/QJt3uwRXj2e
PqWGxesqkbIcGBP2FcFTWiXVi+DHWfRu4lh0lidB1q9AgTQY8MFgVCMkTUy9PukmGdF8P4qtA1ns
xWrCLosLE4lMom5yVLD8dzsj1G1bVYGH/kUTBGtzIsXhSXHv/jwNFrvEX62QOAJGzGxQliGo7+dl
LiBY7XR9mV3LsNieEB7qHqVQhRnoW2NmUy07VNne6xsvyqQuxvyjSiYtQ6oSXBeieLwoZYosJ0fK
xE6j3DsQ1+ztFCB2ODjZc2YtM3kvJh2tshuFKnEtGI2IB6nNkKFSkQqm0+BI9SSRWNB+F20zBcHr
c4JCTGNE93rWMHbNpGWpS7qxRE4d714tHPIDi3eBLtE+m0F6i4iQ/pFPWOwRsYRuVWf5qVuiy2hn
ZuCf9ybak7CaJyx0zOKmTCbZ8QNkLep2CFaNWQ+2JJXDxihr/2iyRun+55m0/07nyJwrBrr5HDfm
IopMTUR80ihAiyQhZAsjrV9HQnWICf9tK8SoYIrmgGEJ5hmGMUzTklaiSgtvzCAILtHkOAQC/64V
tsY5dTIjL+dq9ddYUKhNIVMqNXHxM5lOwlZoNzLqWP+LuUK0A9+FqBNC4/wUXyJOsC8a4FErIabv
orU59LKrwTw+kPP7ti/0hLQWDeH3t9vKJHQj4qS4fw1Ysn0gxtCvan8W4fj59e9tJEx8TN5V3gzZ
Ji6zu80QE9RCMzeT1LlwJUQx0m/hhJZTEzQbco7x1gjjQzeX/eOFRlVCY7KmYAXFxQhOYePnIfGA
a5rQ16UYm10slgVsU6r09uf+7Q8jG8iM+5NncUtm+W7/Yg0msGwNgUummGuYlJXZaQS+tXB/bme/
S8wFnSVNKA92fZkN7pFGEuucJDOGePpD0XPlKG0wazLCnVojK+8/N7f/2mbcOjYUmBNxyVx2K5Eq
vSYUobm8M44rdgltPWLbmSHW6ambeOzjI5FXu/lts0wXDuq5zkMiX1xctqIxQ+txTARHF7OyX+lS
LZSQjIX8AlgM/nESe1bk+mlaHcgqzyv3y0WHjXOep8xGIPscsJ+l+S9rbqhAyQ9iILBT9t5JkBvp
NkbwbzMN44hGwlhuhCQWzktJiVwxzfoD/d4/ksgn4XYL+WEu3i0rCiBWqiFJBLRWxBDFfdmagnSd
phI4qjFVSD8XstlJB6bU/tSlUWB+KD/D4AHLuzt1zU7MUxUFDcfTTGElzHJvfRQNB1rZn7i0wvjK
0uxEwJTabcWKUHQjL+g5Q9VN/WkFckYFEQYMxo0jJtaBI3CvOSJKNEoJxWmL0uRiW/PbAcUlE1Vy
tZ/ETZtGdwmcuiO5RIzt57m61xLzhFPg82rKrFm2REXSUqpWNp3YG7Jj0G6mXXdSDO0a1defm1rc
FudoTGYx8I64tQE8n9/kl9mph/wv9B8MJ5CN6g6TgaG70ttECEe8BZHROeNGa6gbANk+khVKN2XD
bwN2Lh1zfoZUL5+ECuzuEyS1WlGrwuZIgf7nCoWSDbYlps1dXprqby86c1ton4Ig4NdfIjBfejsK
GIXmZqo5QYT3SxsL+Iiq4aH74jevD68XYPQMDf1axtHRiEyfQGbPSXMxLleCKljpyifPigIlytKH
Unb7zc2rANAXPloUKcVFInRQK2rWnCBO1OrdSYTvhOPBrbxATipd/Txbvm1qTtZQ/Z/1lRYrzo9R
wE1GPAxToRRHt9NK9XEs4SOty1YWDgTTe5sI9urcrf7T2GJqSmERYzgzqo7fd/0a/RhkPbLykJXJ
d10iFc6ZTmGeZTd//8uUYKMa5VHGHL1NDWQ8oqYyrv3AME+VytR+Z5ZHEE2XUL+SsRiTudl/wsy+
NDaFCdXplvELFE9D/S0RVyLGKChU69Nv932N7AEHHkIstEVdbrdfkzfWkRzRlGS09VUwocw5gYo/
RjRkdFFWSQ8s42/e1ozpJ+8kI8CPfN1ue63VVUqY16qT46x826Wif2QZae7+PAG/bQU5KjYscnd7
KdNasoq8j2LVCUM1usiiRMbCIIp+fRFm7Mi/U4onS831frcvQ9DIuWXATEiNfEDnKQs2kCPG1c99
2TuZZ3kNkywPmy+yz8vLIh891WomKiDYfeONN1isEKsFyFPWVDDlrO4ODN43U31mklErIc1LNnyx
URRIzWPlnIHPQBM5c8SpNlSgEqX4TqKbUuXP3ZvP+J24Z/YzIysC2wNKARms3UEMu8RAw4XWtEGx
HD3CYsXOut468/sicivoNV0v+gcSMlx9517stGuC6IF5Ae6WYGtPyAtP5EmeYhnhwbxsbgvJK/uj
RgmbU+A8CsIthVbmiPbWwqOS5cmZqKNz5HhjYa5SYYqMdWxllYGPTxNeQ/8fZ3M6aQBsFqmT01aa
2Tut4qc3KOGUymzIONROo6MQtiaMa3ApKNXgxmMpaLAFmvzERLMYLSzTRyas0HWNBJ4wyH/kUqsf
0yZC/EvyC2ibbZPjg25MHkiaRlVfVX74LAYLbrroc0AuSmYtS1f1C3Sl4hbRoDVykONt2mGbWwUz
wiLXfGTSUbh8twRL2map4jXw3L3oVEN7mfyh4lm+E9RadAGUJc0cv+yTo0roYxycS1F/yVWSWXbb
kiq2mzrOT+uiKks7CEvBWI+VIZdoIUT+Y+mJRetqCPJAxUBD/WREQTU57r3WJBPWdWbhFGOU38dB
56GfFnntLRfC+LHFjjZBrYkKk+0jYXPd5kU0uvHIcW+TkQofsI+rJ5sMYo4JwzTUb76E2iMipXV8
a5mJMm6zrDHvMTjIrkA0qbGdhrNzuJKH90OdNOFJW+iI4EadgZhjWYPdQFsltmxZKlLUl7xm6JB1
K4VLrZ6iB18i3YQ/U262q1KvTUoBEaRAysioVM++5/3ZVOtpuTEaH+80PVH6ye4HPw5tdSr6I0Eu
KtiMgar0K18PwkdIiMEj3jGCblf1IGtbITZZxy34BwDwWXtKLMygwb7Jz0StHOCbiBOaYX7fpCsl
MsznCJcL2UYIDsnmhvun4iR1CCu8Qa30BQll+JFpGKv3XTVWz/1Ya2eJ12DiQmXbOMm7Aj2rtjPK
y1hue3lWAkOPF65kfe17Qu87suohbSvXYzEg6md4kp0XKIG7xtil5qqrC/QYwikQ3IYImlq6qFSa
48c05iixiSZPW6QvsTwkl1bf5W8tKuj3QdJGg4PA8HjiF1X6JBVqfU8lTfiDVLj66mM4ZNjelJuR
o5P0K1cGChbbIFQJxPSwU8eV2mYq5XalVQYHmr140VgTSq4oYUm3ZjN2SIRmVnNZd2FhOAR4po5Q
e47MWhHoyYnCBPoIhAho6OALuGQi3JnztmLFv+nY4W87tLAfBFNEGs2qobjZyTj0hZ2oZtM7gYGu
oIzRCgpDEjS+dU51FB2xLpgeIAGK/RqZ7HpjwX+csaaxkRGptgWudAiJ3c0MwROf2yTqeUqhvo1G
l0eOIQ1GfKRbXblCsErznIrYTSW56Y1QlfzKuhYCa2qPRdJJ92STJu3TbfOszBP9CZXYodmCXchO
RA9/W3fUleYqNM1EXdde42/jqYzgSaFW1zgQYdt4LYDu6ba9TESxnuopOauNTntPdHO41ssM1qwZ
dZVsVwxBjShdU4mujB7vrVCawZ3QqeqF3Ncyi3JESg0YSdroTpOE5tMkDUjIRaxHGzqub62oWeba
OkWhAGORYTCcokZHeRUqMhuVYmBoZTe6V1W4oXUZnCCSCYAdiUMYO63TXrrJ7ys7iJBq5RDSjU1b
j11rD5KQDWtJkLXJluV0yNaDGUeX8hiYswyxpt22UldPbqGMCF0MTdWe11OKIU6nwnF3CtnwVSeO
BZiRKotecvpiombap6UkoubUVCeGGPhvIa71syxa0Dy2dV1fTkrhX+VZJjzJXMQ/Jj0q2TUw4CID
B/nTZeLE8UpMoLo6oepl72FYqggi5lMSXJQiaFjqTeN4E6UpeBC4YP5r0YfpR8HUGt2BoLw7ksYg
6+wh0C363XR3ctPWxz685MSO6iG6VctafyaAL8M1Mj79OdV/6cMb0uxCiCxtWJnjmD/3JYvabuNa
ebHSvBiOIM2HBUomcfIU4ByJcIJgGRt/4NrthkqZp8dNGLaviqdGsV1MwvACVmkQ1xbjfaZFueUx
dCmzVgdNvdZTSvUrb6j4TMkXoEeagtXHGzkNu6sg8oQrqrLC8yhO/flcHHjCsrbjjEgV6S7rzLSl
kBq2VDLQClTWuBqQHw20gSqIOpXUGpM4UI+VLG1fCaaa237AMdrWzay7EcNIfQ0CZXZ97WcHBAuz
zGdf70a2xsjjJNGkVOZozpKQbbkOMnyAWk1yuB97dyVu0Jl4MkGVzYdNA13qSkFXMl3lY61kbjEk
ReTEkRVfVmrdvGFyhmDc0NSvQYV1gNNmvDjmG5PXLiq5ueVg01+Q69Ratm9puPM7dNUKdPWqtcJJ
lDmGr6UfwlDpT1YSJ93aj4uqs5UWxUkq5UL3JMWhMjmDgOsN6wp1ehAIyWlsRCh7BkYvNfaY9xWj
Y/Q1qjppHP+JJ5P9xmpQHKEmrKrojpbsfI4cqO1dEgxG7xQeT2prE/7Day0ZBl5pNfnlcR+MJXL+
A+bu7kgwK68nZOgD2zQmtbOnWKJVK+zkYA2tMO0d9nftzjMnbTzShba9kQXAfMjEB7MfKQi7CSh/
7pe213u+Yitl3T0pZkkvKjPI8005pkbtqN1g5Wy6qnkPQ9tkGviBVblt1tEBFYwsyvVhh1C9SjyC
5VdptX8GlBvfaurClSv4pqQwLLU1OFbUm68J0j/3JfqeJ2o3Rk9kpqoLofanV/Qii1chkPzKociB
1hKId0/acO5HZ2UmeOh4RkUs2NUY4MGshoRAstyGI8IlXWit5VCPRMgCRXwbU6EV3a4SCo1IoMd6
WVBz4aVFA+2laKS8deu4gvIvloPJppOo9yKo4s6um8QbN3rc9czD2veANCbxENjgtCTPdEMCvoje
9l0TvspWrBq2hVeXsI67PM8fLe5foStwvuSuCOL2JtQU37InzQ/4oUDCM0wJGfsNZHf/vTfFCnTr
ZArTWmjT9IGwE0YTF4Rk2tRI4sygH0pbuPXmKOgPHYLmrlXO+2GbtwHizYpa4LEpm9Vr1Gliu6bG
mCA6rhRtYgdpNEKlCVMhOu7IwKrugFalMKvbpqlBYqJOtGMSiTWdTiIxOmlrH9lS4HZ9FLT/l7nz
WI8b2dbsE6Ea3kxhMklmkqKVSE3wyZDwLoBAAHj6Xqk63S1l6Ypdd3RPnUmpRAIIIHZs85uo0GQf
3ONHYWiJrTCrfl6GJnv0qkWoiPapqLK464Wb4aQVaNtHXxOD+2Fi5rZdnnzY6iuvrcGBVoUku4gK
fIfqA4KVnZZI2U35fpn1tbrLrXy+ykptneLM0jX9aibXNq8cZLun73ZOkjmHhtCqOmoYYdaJ7BqJ
7AZiu+teSb8AAciQLEgTTS90pB7mfi6u7AqWygsWB326XDBoGfo+tK10Da6A3zTjURgriR/hxJYP
NfmNPCxzvtp31sQ5iZY7YBuR8LutcrdihR48bQ1ypJFyZj+4UIQI+94i5UkjxYyufOiwEWyefGVW
a0nxrVfZJ0/6ix5OXuHrz2W7YKPEPpF1weHpUDLwNx3sLu0BaaG2ySedkgDEUFj1zZTTc2tLI3LN
CnItSVqDGwmHgQOZnONyLxri9KMx8OKOmGHk7pVXjGLel92U6vE6FN78ZBjVtt3aSG4Y/SWypD2A
PAUmv0BCtvXy+dVP01aGZQG3ejdYWqMDDJ9y7aNnjkX9YQBcjGuryKSzxW7vpPoVxbAV7GaZjcXn
qWf+3ZATUbYYkWfDfoycNRMfO2U3a5JJwAePfmah2Fm3qaXtc4Ek6XUxB709hAtCx0QD5GqeR2mw
tWYnN6odKoWCTM91TgXZOBHSrH7JuDCvr7jse6mRTgX4VhuhQXYx3vR6OxNcIXjUw27umnk7TCk9
hLdAD1Z8E5bSMr+4bSv8685tpvm+92vH2k+iqE9Z4zhgowIn+nT8q6ZeP63GNLdT6HkyFR+aDR0d
mI1a2QnkX3NByQc9esIywa9I1SZG/XQknPymK0HuRW2HrXs34yZ+aZaag/LxbIzNGucosda7Is+r
8hiMeTFCbCm9+dbQlw6RT9eWL94MleGDJWich5YQuvwOkcNpE9+Z509LaRKifU/ZQ2z7AmnhDDHc
e4ZERptYqPejWLwCCE4GvVTtXg65YWahjTytGSLEIvQdckGLN4X4a/l5Uop06Enphm323tLOg26+
jBrp3Yz421O6zIWKWrL6dScn5E/uGywrrHgyt0U7gA6AYoFHod6EgWaXC7DEcjYfJ15iu1Mkkkac
pmWrf0XY1XYvvCFT1gQ1afK6/TYsXX23jr4hwtUZp+a6Kv20uN6GFPTQqpt4g0ya2voHevnL8CI1
y6kOztyX05NCrLh0wyqnfgvrfBDGPgCjX1xmEr3jsLAUrvWTEv1b6izjs+FtWxemmpDepbs6GbID
memUF3OmsnuUupE1zVAzFBEis6o+ZBqOI1HRZ7DYJD1vRBZr/ASCRlJG0UnTjNuxZXATGuZCzdr7
BU4NeqtSN5Yu2RF/wiNe1lPHbq3XrOCkD0rEDhgplIWIugVf5GWt2uC2AvWXfi02o82vSipL/zDO
q199WlDtRp+51Nf2mFuj6SB3jT/8jWabmIc03ehQfQa1kG1CTmvXkY3DTHPR6wvf/6h6273NG8dD
ygDBa8sjt9uy5qMjc63/vJXD8ooOs+O0F23Kde69bFoRdMTmq0kao9GvPF9sBC5yIH99krnVDW9r
pluY3OErMxq3ePM0H5Hb7bxkkXp6a/cttXoh2zSRGBK7OxasfMvYUkFSdiVq0nm79AIjt0kWMY/u
H2q99KdDIHTK9xo1i6t0QWIxrBZHHl1HOGyFsfXbBBfyDK1ovTXfJmUA66LBwMkwVv3wzUF5mEJs
9JbbElWNld1To9vQuVXq0LHrsnzH7wNlZ6In/kyJ2237TS71E2L++ZY0GKQ0kT8MYxrazmQf1zLr
rKSbO3Pcjye+U0gBUsv9qLF5AI0gzJ0I9IDeNlHu5xWpmL10+/mIFYtfh32Qy8+czQ3+FYZKx2Sl
k6KFS1VWB+yuRRHLIqhUUqBYlBjDrH+1ELg3L7rytM+FPiCpjs1IUOyYUK5xAWXrkTkFXQTShvR+
ymv6dbmjTIH89jp/c5Xhfl+8rK0jbV62+35qMLPhrodrT6CTEeHG43yaRCkdymXAfwPW41s0FWbx
ZUhp0+6GYl78PTVl298ITe/dLCz0RcdFAxua7543gnc9WR65ZaS5TvXF2RrnaAapwsRjkYGeOHo5
P9AhGbBXKg3xUPuYWMWNuRVLpIxeftw0qwZ0i1uMjBUAuheB4lEWucoWZrQW1YjSptXrbwPOMXaC
x1K7RAiHTdtFiezDEmqi7F95cbUXrqvWoY4OdPez72BKGDEzUnhtowj0bKCR2keeOXF4Zihbf0br
rbJ2PZ5jaWi6s/ai2q3EwaPqKgMvNkeaRrJaGVlISZEoo3FsDSOcl9lgiTEDpoPddv1Xzyq7Jk61
NE8CuTSvI24I1LCdfEYfVHpRgVo5N4wBUcMWz60neHzqpKlPMzQeW9ROyAXd4lEvRJqH04TSR2Su
81ve0uCJ1r7a+n1QZvZ3TAfbPKr5dj5Y6QKC0SUzpnvpTxVyq0ErDyv2DN81p8SvRQWefDQUwLKl
Wi3yC5S6vIta6gGSdrLpjSuzVnkbByrrcCupPARKUXh5RkLBq6h3SPpRLNK3lizeXrskF8H8kvqV
MaC3HpBv2AW4Y3+GVYG/ygHzQ6sPkV9B+ySzDHpnBJaJArgJupfFNEQX2anWMzzBZ536zJqwVqua
xt1ioTSCrbGQ1YbsY98kziqHZqZYlYigJBU4zG0YcC1yIJ7PqR00RPVSoxRCi/aWZIhstvbTZQtJ
DsfXoVi4st2huxIVPuc2oDgBamGajKy6xB1B80O3KUo3ESiovGmNNJ3I8UvneamCYoxR+RrY7JVU
GhZxBg3iYZhFfjMj8FLhETKn6rrw65ro0/g1Xgtox5B3VX1/JFcc8ihvZvSESn3cPtnWwCTWW4Wc
o4KgR5E5yUHGGaQujJzWxXvNZKryiEE7QjWBwyz1YAsBta3IuvHLuo0Lvca5N3CHt6ecrGKyxims
GK4pCCoKp4KcTgsdGceuH3q9XpsbTcv9KjHzoPjMx1ivkc+Ra8QuRdHeyvtSXs6DO2mJT6O/JXCQ
Q4BPNTIz9rq+yfYq6PotSVM/FTs52vinMVRsnTibln4MS2toc444byYUtQEtC7kIBIQMrzNuAtGY
OoJXk7BDqO71EktGaW2iadgTxF4wuVbYVTbC61ra2ojVdZrzKosJLccmp1EVB36W3avJXB6Cprmi
DTVgpSA6MI1DgR0MupqixrBKOqsZ67PRiARLu3mNTdmJNDYHe05jv9pcPZmdtXhr5sEvIqwXrPyy
hmCXuTHVyrw8YGw3ymgGCkfbaLS8m9SngomABeqvfpPW1Pmkiwcsk5Zxb21YUIQe1ZcRT5Y530/S
s57YHmKKBFPiI6ZBhhM2Wi1voLXSx9CaambAhRJ/55R9FhuqYPvQ9XrCm9Q0+RZ8/SWFr1TgebvS
EsL5o+qjMSjrel8YCz+9lK3HTGQr6YQbneegUZQXuhb7mIBTWEIoexBlU2Qc7p3+zUgL1w81OjP5
5aametkXJz5zaM5t/2Fp6QJcM/TVJRWDXJE7QOLygGfTsB0aRUIeUfzq7UU/OU0Wre3J2CfzR//J
Pxl3RD75VBFvIPam7J7BRt7cCqqNm8Ij+489W6NTlK7dt17z7CxqpqF+C4Zhe8SncN1CbCGRViId
r49FNZ889Bb7RLV38mc6ehCbKynaCy/1nYIDjUWmp7SOHxYpNysk5pMg6UteHQSC70HS+C5pr7N4
V0TO7Xlw4LKFW9ZDlSbHU/Oelqp2MS2WzPEECwSNK02J/G983L9Twulf24dJvL5OSOGcK9v8oobz
/6mZ8z9QDQd8/k/DvH+o4WDh2r5++VkK58cP/EcKx/sLdjKjUZdhOYIzP+SU/yOFg94NeGhKbPTP
wMCekA//RwnHRAmHv05IgWSiOyfp4P8o4Xh/gTjnT/lfYDj8F+vfCOH8ADT9NP+DB8AvOln5Arny
LUbuv84dy2nJcCLNrzWhxJcFjaosEhNeMfTdT7wmzKrtW8cY6clUQk9lMja07A9FW5ZfHUxV18tq
GtV7FNwzmM2PmzIgPCF2zf8h/fx6U03TDjpDk2uKKYqaWkO+VK11ELt2Wn0Ogkw9BVDLnh2oBsY7
sKWzMfPfl2bCzGIA/3LOkc+1MrV09srrti+1XRa0zlHhCYOZQ6HfTquRf/3pS7n9e6F/lgT63eXA
m3nMq8HXAHb49UmtZmHmXZfXvl1jXpbnovlWDkX7OWUcG89e433/8/XOhto/Hu/n653hHCw89oTk
eoa55QkAh/7SHUYdhXz+9c9XOsMe/H0lkwUERgdJ/BzWmhcCh7ytutbqdroutaq5xGlvfkdj43cf
iukiZ/CDs4YG5q/Lp41lIN2xuGYi2e3XuTTexFAIypOxvmR6OXyVg6tiUbvvqSSfwRT/fjoEAVCj
Yl6POMWvF8ZOR2/bLL/OAK5YFIS2tbMqamSaxf59u8j5sABeiZrK1e7TEnZx+N9YXYhSfKKIYaN+
9+v1A09wdOhcv+r0pMfvd5+pQfz7vQCqgxgD+Qvyq3ta/Z/wNxWnSkkziTyvwC8TbtQeMnBJLl3l
14xyp9s/P9OZnB4clBNsHIbSCabORc+htSY1JGi07Lok1zmIpdeesVkqbjvdSu98U1tegrUZ98z3
GH4yGB534JRqL9JV+54ByG+2Cdvx9A/b0vrH653bmbCZZteTrI1oYj4Vp5L5qQworP780L+5EqIt
qMOABkIg+hwhLWnPtk3qHWdzyp6tpSgvBbq9O8XM8h2A2I/NcBbq6eaeuCooAsFcPHud1sr4bq6s
44yaytPEUn72+sr/2gcVs1XlZe5HD3upHlOphgqWVlJP5t/4d39+4N9sWTDFPC1a9XS3z3WJFqdw
8N0yjuweyq2t7u3PWFf0SaNv2/Vq0HzZmJ1e0jQe3yG4/ibWgq6BgcyRcmLunl7FT59zs+V0Dy3r
2KHDdGGuwbSr6hwdlGoVu9Ros8s/P+jv1huJXBBRKACQEZwL82NeRkMxMI8I9wx+2IjKwVbaCzqK
gsGTz4qJ8BEoivxUAKA4lQLWJ1Hiyfvn2/jdev98F2foLGJ86snePDp1z6mervnwNq4FvvTg5cMW
9OV+7YJ+P1lB/s4H95sTALSW7kCMPbEBz6GqblvlhdqMI3KX2xV1kHNhzJn5L9G/p6CBkAZMHhDb
nKP22QlK7xJ4TW8ctfTkGubM5h5MM67omIa/Qwf54etxtoHAPYLEhwEANvGc+Odl26w5s3EMaJG4
EVMP79Sow2fPnsAgY/znZterPqrLAoxkjJ17dcTaAspq2zjDo6e67saxB+tG96XWhZY+ett/42VD
70F7EwKdpZ9LGfntmGu2s+DcLNajEqOdGG1Q35qFcvdrli/3am3rLyLLynfwjL+J3agLnJgeJ/ya
Z/wgRP20uYJ80mZwPAeNXtUHumKQAwpbJpCsxjuXQ/mgF5l1r+MQcQnBad17rmjTsNd99U5K8Jtt
Z+iIEKBAigAH+eN5mFuk6nzfOZxGybt0reR11hTBQ4EaeOx6eXYvGFNcBMaKHYChDJqxzvzxz3vu
d6thILkGOdA96ZKeI38blt4i3Ts4wg7iZZvbhOZye93hBnbEOjm9cUahxcLx2vugWIoLBibBVeG2
73mu/uaT/bESeLmwGA5Cub/GPJpg1mxI+5A2Y/k9dZ0+zpzl0m/6GHdtMceDF4yXNCqGC2vQi7fA
EPOzj8t8bORYNuW664JCtMWNr1b7ve10gj//up1ONO8fZRGyW5Dyfr03AwMW1s86OGaBJUCAl2Es
19W+BDQjr4fmC1ivOiGhamN7mdOkkakZk7XLAw44+RB21rxSlf2vM5nQn7Px31RD3JJ10qHmtrx/
khZgIGrAow4WJoJpaGF+fbsxIIz7iTwD4GF9vwZ4/Ek5fsnNpQt9H6+BdO7Wu1xkYDn+fDv/TDJP
dwOLgvAWkGqe8UJ6NZZF7lmHbK2yvfBS1wjFwiSPVtOUbIirPK6IH4MiwLtaszhX/huXd7BugJlC
xDupsf58XsoJGtmosJqcEclB7h/5OgO/yFgFyxivrZJ3Qmb6XhnjSwUQ453T40fE+MfnwYUBakKu
pR779fJFa0u99oxD2Y7DhY0VMvaJnbfznFq/q0VgfKZbKl6DJicKgxIEqhLUl17p26HJ+sRNE7yn
6Hd64F/vCK0HFiOAEUGKeh5Z6lZbUrGVh6LDyVQXWNCYG9YhQOcye0RN213z0COduwDSJeM/v4x/
HqbQ5/D4AV1DNsFx9+tqaLmyKysoD8a4iqs07cerFlWLr3++yA+dwLMnPIEkuYDus+7nKZJTTD3z
zfyweWt3s7rjfCkarYqIFAXP59m7mm9iX9Z45qbVYoeN01vR6uWoZdXS2l46sLjglv3hPd+63yw9
5wvOfyTJnPTB2cdQp8CKBDfG6pgXS2c0Nw2S27sUP8vIb70FnFDaRmzadyL5GSyb7AIfQHJVk4u7
HClny15NqIxBT7ny3cqHodkxr4x6NbdtkoPGLeIa6A8fnMqW9yq8HyXcr++CuvaU1pwIW/SBzh55
AtOPtHV+EJ7THa0BKZtG4W7rlMZHDINnYNQ4TTfbcpfRyD4oJZydQ8twp1E6hL0mQHENTRHVTjo9
ePbwITDa7W4zHHHdDLgyo+b+TejyEa0S62ot0zJp+yGIBGJEyJGl5TvZ8D+Tb+8kpsZxSIpAlnaW
hnpMIIip3pU5nPZHLQQEizy19sIZgi4BUvbe0ffPDXO64MkskmID4ZizN8fnwnTNdq8WL8iAVfjD
rqpwdv3zhvnNU7ErgUnA4DhVM2cXAY4HWLB0rhrNSG9nz25S5NYzBDENo15DBTL44c8X/Ge56JHd
ITbDBj0F5bMapq2UIOkQVxNYlTgYcXetc8PdaU5rvvNo1ERn4Y4EhTyX3iDvjQe0zj5AwBdyKWs3
gR9gT4jJO2YXjZneftJbFxw4VoMOsOG02T6ZPZEr3PjoTKS/aIpfutiCXJvKKPPQwW71QseM2LwY
V1Pk0bYM+CPiJ1d+MNRYQBXHs2dfe8GSXjbjCky625pXbdHH4WG1zQoPH9mnzAWG2vqoRF0dZ2sK
vo2kkfTdjbz/Qi8dmMZkupNKbLTzVKJSv/6GMY7XhH2aS4XBklHeAIBjhCnRewfvJs2misTSOAmc
Pi2LurGuv02ZuR0bY1AjmrCYjQPMHTFQk0tgGqHq6+rW0yEGhW5vSaB4qXiDx78cqs6bZ/6uqgSj
QFm/jX27THFure5r55Xl/UkQ4w0shHlnFQof47wXABUzLBe/tpNRZ7EG6KgPPWqIL2XnmnM4a3r6
2W4MINBdW9dWnCpwZm1lV3eyrkcfsI2tPVLwmzmI0RqUVlm043LYSrsDZIYuC2wDYBcqzFIkNRYt
LVm8DlzohF/QZSmDFnvlQXsVVDxPU2fnaZgvLkjXoV+NOQGBNhl7BPJLdweG55MpgSzGgTGpYVfm
Gbj0wU5z8MdWGUCOnUqvANCKPUZIoua8WbkurvS5dp9FW6GCZ3FQ+swKW36kG+EiRHqxnojEEyB4
oKqWOnSavTH6p7MLYEiv5y2q53SIPc3tZWg6LVj9vF2DHBMtjsJ4tHx1MWL51ITTkIPB76yiwRB6
cNIPjcB0AsisWwxxpRXmLa5FWr7H/EtdAdWftxDduoHxOqhHH+QYxktAWsY6S1IXc+woCAojPcxB
VXeJBEW7z2EmfHNKs7AjKBV8VaNVMN8N6nb+yDagnFt0Zy0ZxopxSpAmWC+t0WpeyKqQdSXypF9R
ojm9kvYEg27QbroE6iU+EhSXJcrWxXpsWiN/zkdoDkk1LtZ3t+WcZRo82PeiBm0VpxNk+rjZ1mVl
DXUABKlsnYqvc3UelG5rLz4QmCmRVQ5rAXNzdaj9oXb2WEmnOmiieaguslkExVWRB12BnldJTwAl
k20L0wk/9VD3qvVb7xbADYamRk/VyDpjXwCc1kJkBpssrEVWBHHWbT3AOy1vcXjm45EHuyy6Yp+V
Hql5YHZDu1fdghM2kytVR6loSJQaFZRN1KNaXUc1VtwyHtbpZDHZd0EdQqifv7pwUfQQnbf8s7c5
YKAMjBkBYos5O9pK3/bABPQq7JwpfcFuGP/frM3qDz3JIEBJbOpcZna5fbTqQA0xpqXZcGl0jnWx
iBVYPn4lhZ9sqwaSWV9aceiAFgxRx0ueEwCH6Vfbzco+sSrdr+JMjJ0Tq6HRpgswLBOzf+wWP0Bv
UffOYpp1BDwEVzeEWstsh818+rHtK3BgwKIGyNVK79FJRnajilIl8SIXGAqTNGz+4odF7+toCBWz
rMiy9A5cHwj/E3SwCL71K63SBIVD30uC3mv8Y7X2QP/WoVNwjVHCuYF+Rcyx097/msGiIgWiAf5t
8yrzqtEH/9EqbZg8CCYInWlzpTV7I93AZorBnUfQ/xk2cobsxwfXLQAa13iM9+Fk+KVFX6wlQteD
ZMbt9acEuyhM+VTIChCuoYCU0dkuyUik0a43G0ywJ8sfCTvZbDYXeDttPvWc0t68wsboTWEoaoSu
s2h3ZbpQWLkrKXZUrgTeEALufC1XzWwJPF1351ooBofeEqhPujGrF8cU5jUr5Zihm/vlEy9ghp3j
6Q9M9TUr8pt2XqMGac0u6Rpm5InvlgGgbGsZg3AJjLzdmVnhPQRUs1644cAJIsYqzaNrOdtLIEm9
wilAHBDsaGCAqnCMTQ990QOJ7Qo1gLaY/e1kmMKZEimVWt+Z/hbXVtmWDtAc2+kvHG3LH0zb6j+N
xWZ+hdC/fFu8RrqJm2vNE7BIQlApgo+aa6ubzEp9K8ywJnSTdtRdwKR2tiHg38D4irDwgyE8FUq/
03OnR6OrDngzgbc4qK71NnVYkY3YAZKQa7edb04cfZjDXRRILX6CQ2G80nZNb2tGZmvo6ot732Hi
WEbDtnnM0Mixj3XJm4ttsRXenrS+98NZbZySqKinWbzp+vCmdLLDC6IuSHJlGrJMwICCoS6msQKn
z0fZxb0UVXeFPoV6DtToOgkgTq++1Gn/PA/wCKByjbmcLlfHcMVhRbD3cdW8k2CxtPJ9rZpsCoFk
gmYz27Z+qow56MJ8SN0PujbUMA6aHlRMuegT0JIG0mXU+A1SDLZcjSNJC835UgMuF6lVI2o7qE47
4aTh3x3awOFfF8YzLeaVnLjRutlCRp5wgvmyx4DxaitJJJD9rj4UigHKq+POJwnlXqI/peutvAJA
g25gXgDqi2yj8z8IGzc9INMZId2qeuuzDcJhiEmGti4aWmutUFJw55dKuAX0opEh/mBZbRuBltLu
27oZsnA1zeo7OLJpxcNxCeQOnhIIBWEbIo1OdkX3lNwwzLg46hu9dJpvozsvamd7Yh6v1eqsFqjk
wL1oh3o0QqaotkVAq51v+ZZmN9Pm9t9UIdCQmFtZ3dmNp33trCCbaaW0dhOPWg/faJIBtoiGXdtT
REt4IOAAxrbcablpiPJMrsjXORQA6+b4TmajdgJb6Fc61chG/Ynr1aemc5Zqr6d5IC9TXAKBY7ci
HUOURjX7GoEOm5xwpaC4RU0FE2YLhUlwU3qA41S88EXN0Vi2tZVU/aSbeEXzaYZLXXZGmEsa5cmJ
9PXR7VJyinkoejpnjJ6SGtDj8zgY8NcyD2mQnfDcHDsF4X53U1W0UTuT9oTLUpjfbempO4eRINqV
Zm2A7nWEezennkEEbKCjhAJlV7DDLSsYpT55NLwRxXHub2uvh7MHRikcfMt5zrUiP66Z6z9sW7Y+
rPRZHy0jtyEttj1NGMquwAsbPe2LxIc3CQ8QQP1h0kvwjJ5Fc99eq/XVEWrq42m2nMcF/0Zomrgs
nGgIxL8NEzJwenqffsj1wlA7gLRTej84IlOEJWc6ZVhOOkTK2kYgZqMPE7b1ysDYnRLra41cAaOu
sj2dPdh033lqRSlNG6YYhqB97ZvOmPSAC/M9uTwxRanRp30ET/0GAtO87bCerPQI+0r9s9l1uEVC
BPGXpCT8Xjtynh83HMOGy1K3x/5iUGtzVzudtyfIFO2+XOHfJlnq0gJIoeO0wM/s9DXN9ea+r708
6e12gAKW+aik6WrjnASFbatoLLTGjewSHaSw1Lw+2G3NpMHCqZVhJKZeVcjy1zJ4M8ah96MlHZsK
WcaZ17cGzWRcwyUxs10f2JkbIQMIqUuXgNDDdUudh7ae66c+56d2FUe+Hc3aOL3MYOcE7DdvaA5+
CkInEghqGpGcV+c75I8Sw6elKegY805ilIfGryS6gR4Fo8ra3YSswxjNvcU7qVcfSkww2d5zpxW0
AzRYIo/60DikaTO5euLM9KETHW/OT32hjGuGxNvnxV+qj/bUWld+LcG09aZa74NG+GCm5lHu3aXy
VGj020D6s84Qa2iYphfWPD5Cmgz2liYaIyoqkq29JUwtgZwwWNcLi3MnsV8rL/rC8Y+ct3ZObaJ7
JNf5OElyoRL/uDxkltHd95uYH8Ff6m5IIb2Nsa+q6Wtjd/PLWrfrfcNHVcfQScs21BbZAZYc2sm9
ILwCHR5XQ69Qc6qHA1OXVAsD+synKVMvDOK2vXwX9cTnkNvjcr1lPEzSj+P8YtFT1PCpzMzvC1xr
vujF6nf9sKYssDWlD9rqdHWUjWt1w9y5fvO2UldxAFHruTOdOU+0wijRTzO61rkqymVRaKFAU70Q
XgXsMDOHEeTTIAIBbmuo5lCrl4E2YrBgQgk5QtiRJh2Q5jk0mSPqI5Ivak4dbJzB8GfMJVM0EYcy
e6WZhaEnZ687xfWkLc8uOGF77yk9fauN2bx0rDWl50U8ejlNI27yaV2LS96CSojvbZbkprl8DARb
e6zH5oOf1RKQzWbn6mj5Wv2QZtS+QP59xKusYMb/vIJnBkPYH+GgDSv6F5XMvsKj0LPI7jvTjYMc
2AZU+8wZo8CoZeSrtpShazbarcQNHH+AjHomprxRbzhHanInVkOrI2AfoLyHNvBeWv7kelXDeD/O
tXFbpywNTP+qscPBTQMIJgSJXT9OSLDMC+LaEPJRC4q2TGrPwJJwGs5xF7d2ClbDG0Rf7XEofVw/
N+khErPaaLeFg1MXpyQUfbEI4CHEZwuCVg1xnFwtAXUn553WOO0VnKg63wkH7jdbu1hHaiQPEq6b
26TZaEo487XonRItKpQggmiSefDZNkU7JnRd+opjBXGqTGRBFwngjioEmNjfbMR4kOUScglsAm19
mYQ1QBKfFr/bKQD3jziTCbEzcjN7+tGq+VfouP/S8+1XZNyfMHT/A/FwDLR+6lr9Aw/3+KVQX9qf
8XA/fuBvPJxhmn+BamOYgZAHorunee3fcDjEKf4KkLAJkBpiYkaJ93/hcKb7FzCak50iOKmTFQzt
4f/A4Uz9LweXkVOPD8CIhYDWv4LDnabF/6/pqjGNQlTJdr2zWdScGb4GoN849kfjw3L0b5sLE1GA
0D1MT9o7Y51TU/B31zj1uH8akdqZOCE4M+Po3smb/GOodtrLT+t8+/fv+GV+dRrn/e5Xn/UhvaAq
NI34erSO3n16nD91x26nf83e3jNQwL7vv7jEqRX6090r5WAoao46kIW5up28NU1IvkRSSiGSyXOm
Lm4CsVzVSrtYzXHEHBfepcK/elebMjfDcrD3jaRPrikYelXd02JwRi8esMKITbo5sKIb52IdhBuR
yACWnZGhxTbaT5RtjvFmUpdLZSAPEpT6PtDJIhnkYZ7Rp34oxTjEErnJvSFc/5Nv1M7OnPzsm6FP
3ZsKKjfyescma8ZMVyvAk896A9J6dUkTyJiAcde92FOAX7eQDkAI30OruZiCuU9wQXKjkkP6ovVp
OFSzNlwyrgsSCOT1rV7r3ybfoX6H+llSlQ7OzpeB/5AJy97P0iblGRTsN5oMSVrazb5BFSRCGaij
SPKtwyhEvze7qU3wC61u0rGml+U13X6szC+4v2tQtf0inqfRuJ5zt31cBRQQPMVp7wSiP0KfBaAI
BZk2EjSiFEwnjbbG/+ZVsotBxOsRCHAVqVxDDQEQ+76wnOFg5qlC4oN2AtUigOUyM5ipij6p/zdn
39HcOrNk+Vcmeo8IeLOYDTxA0FOU2SAk3St47/Hr+4A98x6FRxAd30YLLVhAoSorK/MYl2IsANzf
EypotyFNiFpKQdVjZa3SCwtpVlYOiaZ1YX0CZi5AG+w2EDblaOIKIvfQ6SWEDc8fu8ASJVDU1rAi
v7tI/97d06PcrV3JTTk/I2KIUTMdihR+Syv1EIVgxeeg9NIFbbgNSukgT1fa87dcGnFWp2+gEdcA
Yk45eEET6WgnMwatRmvq5TcMzaMNP2+nDIIHjWT8Pu60QyLz27DR+gOuyzLR2FKrhic/3bAwA0R1
DcxsYO8hpxDYKa5x7en5K9JLEWGGvAHmoOAgnTM6QLVrklddOlSvxkoCBD3csmygpYm0A7kT5bwQ
N2NBeIeadqj55ZjZSH+UMZng+XJHvfrTJav0lJgI0R4QsveOyDeIKPLzJ/3dT//355+BIIQabDc2
rUYnnhxh22MHoxO4IyW+HFQb7k+zpnpKL5wi/OwU4XGX45FIjE7YGmV5aTvww2R6bOQ3ZPIVrzNT
vUvUMn8j2CiKBoRCZ3LxgjJO3Zhlcs6jFUjlwvKbIzerGhqvKHIiszUyESV1NWUcPv+SqEyTOuv5
rN4QVg/W4LzDBv1QCCzH0eAwcq1Gmz0yOWdQQpXbRdvW4vRKDpTEatRM6TRSw91bJvVe2cFGwJCO
hX5O5NQatDMy9J0da7TcbNZO2hn85V9ffA4gB2MmbcIKj0aJBklqqCtQ/DZpUgV9newHVekRF8XO
BiVWRmWy+Ho+IzP4z7+Hne36fsjSduTC0fEC1K7kKUXvJVQlGZmrdtlLigvphhfDNcTTFL4efYBZ
EKgaIqkrODg7ouGZ4B7JUF9TJMQZxkY1eiVrWQo1c8O41uNiX5QwCm+4BmyjrNKplEzJTfcsvaRm
a4t6rriav4WOgBUqK1P5u8P676mc3vk+ZE+IcpKvRwcCbdCA+AzCfchopah3yAn8XddBNoi7+BJY
l2i5AZXScLKIyiC9srpvCviPJncW3XgBlslA9owOrtW4bcRXkeR3MGHSRQ7WUWSohIIF+lCZfVSe
BI9H9C+iCR8hGAWkA9TQi9FPMDyus8iw/oxLMN1qTtCSaBOl7xAsVUVp0Ml+dPLhYwQ9C6mvCt8G
3S9bnWlrragssbGI0Kmyk5heaFwfi3hTjIzSZDaRXyvyBHlOOWWOAfcaQqXJG6+o2UK96gjGtpxR
nRYFUKmhvRMFrlCHChWcH4bgW0Clq3Itd3xrRCOO6A0VZ4cw82z08DY+4eodjDCYwqghUSSiiwb3
do+trR4ORUEq6BS449W2TlEC4CDU06E8pXf9tuOhL+KSFpcF+FAQfOD4M99Tr7XUfPQtTvKqGzWm
5nZQPvj2KQC88lF9vlaWwi4323YSHCbqZkTYFY0AaDKZ3MYbyow2TaCkB5BYtfFT/Cad/oV/rbfd
mXYq8/nIS3GGm+3AoAF3K/ExskccaDCGOzkFJbS03FjjrxmwKZWnjYk9zdRQbEnmAw3g50PfDAAe
rE9ulkZRQi2JdVKODvSXtiM0A0eS1aQYh1rjdwaqSIcx5Cypy2S2RVcKxRNilCEkApKnwcLbtSre
KumE3nVaVh9+hKZSMGq9cOEmzb3Q1cGO1kOUa0dykFGNKkgNilYQ0sGCBLuwZ1sDdRWlQXOp7lBb
BoMcUpNbxFw7LCIZ2jEKFQeaEOEK7lCu7aHo7EbvZe+Q/B48opw5+x3U7TJzYAt0SRqnoZGw0nIO
Hu/zKVoKx3OoeVC4fgtQKgC7lFxf+rNgtq/EXx6HwTYicOqsDLMQquYcHrSGU1CjMYx3hfTUabS6
n94RTP5MfmcXwqj08QqplL/PR2OmpfXguzOzZMaHIgyESTAabRD4eFDck7lvSHDVvjZ6ZkOFSncg
dq3VoxkNXjEnj2Z7ahXw9wNSpq+UFcXvTKYiFpAHNIUrPYW8iQeA56Gp5axem/uFDISepULAAJAE
w7qU09kDvPag1ljBbtTz3rpGYyj8g/lu2gO4AFbGb+JGRKfk0Fh5AhEyPVsB/s9gbf86ROaAPXQq
ewizY6781iAlwEiPdGpyZw4udQ2HbGwfOH0BrTOtCjxlFUw3hZ0HX2juHk6KRC+2NY6upkJbiGqN
nlKh0oJmNKY72VLJex2Z2KAouNpoM8oCByUGahJQdJ6vkYUH4GZz73ZJUFYxjha05JRk8i11GIpY
+bIzfNq/JnXuSBIh7csrqaCdoCzIjz70R7PMwMCFAowro8fZ6gIKqXpGkYFShj1tAx5I2TEVSXjb
jpEjdowUOkasFMco0CmXF8zKbeB6idamkntdg0Yw+LZVm0X6KPGN1tVUdQLRChIMbBvX3xCYAhbk
+VwtbN45xha9a16sPcwV8uShNUXkavBQhrrG9/Pfn7mr/Xu6poHvEpkexf0UXPbRGexuJ+noUmqE
QigljiVK+yH+BLpvr8HSlhb8XD1/CHKK7ap4cHzPaCj3Q2R5jUyOuPK7UBHoTqnEyW2ttpLMAvoQ
7kvmH07jLFsK/I7KY/S3HOA+UmhFAuOSEfsSEOnn03iL2Q82FTcLe+hOZTEsngYn0YoPUhPfvyur
Uy3ACq56YgubUEd9Wob+n5nKB2BdFFr9BnXLENTmK/pCsvjn+YPcAtiDB5lbj/BtXkug1AxORG3Z
7nvIdCozC1kIPpJrdWwDnTcgzQa0GJq6BmEnrR5cwi1BGiXKXyS6FDL1k7y3nlmB7243K6GOXjgW
5mDtFpVvKOiFg4OmiiyFH5F4rUM9GVtj/IkidMg96McV38yu6Awut0c08n2DhjSPK6F2ZFW9ylU2
SKCDsA0ghMqt3VGm7/NoumaVycIjmbAJ8d1GHfGA+Gz0VoP5zisE/1Yy9cVXn+0wWuLHMYHqj+M7
lVY73anaFgby3XQTqqkpbfm34hCaqQZmm0wbEPdRAb7QqZWr9kTJfviGs+wTdWsyhYYFNnj8KvkG
VBsAt4GKB1S3oV5KG2NKIBVSGZ+H16rq59+xGbrXEabV0OSwRBdSUEc2eJcETi2hYPMlFgrepVlJ
UZfyhbmJDQeNyaQXucFxXcjQENt6X3P1bhw2kOVq2xeYJUDJh4F8mN/qNeTkDL7U0Lj0c4MMdgxk
keBtFel9ek0zk2PsilehiS3HKWnFcJrn7A7gpqCGztPOh9wFm0UrN8ClHT83LE6FVAKiCg9e6r0q
aqGC0KVysqACxKMihqmVzCuE7Kq1nCieBSUYi1eNyILxp5LbuJLKtRKvFC0XPzL9O4pDkIwbALpC
th0Akc3DpUl8T0aLEI4BaUKHByrXuzKTIOADnEwC6bnSKdCiD2saqlvoJ/a17oUfY4PTZUAKkkJi
0M1ljsdFFjQk+B8T4LG26Eg/j1I3WsCjbTeLxxEhZEJXTtsOuYeCmyaF6gyQPV/FLgSrEyAWFZXs
dEcKL14oFxLkKNboPUs7fhapAb8BiR7SXw6zd19AIf2kzOE9ozHYmikms5DgzI03XWBnoR+JIYZY
9nbBldGLU66CEmEMZq6W1qgnn/GB2vByfSW2/CEzgpdeaa/wtZb9HVI9tdO9LW7qVnYW19brQhxg
pkz47qD3mQj8EB4PlfUmXxhpYWeuQkk6WhU5CERyhtuVNhA/9IHUAaODnWvgqY0scgZLaeU2bHWp
/SHpQwdHSFYLpKOIRm1i57kOhCswMZ0HtxYTiClo8o7vK+tkSgkfrJM5v4FJUBpvOTx0o3A6xAsN
SkfdQGtePO0Vp6jRG6xO6pRdbdYuMEv1pLlHsFASvVe2GDK02FjunWwTG73eWoxabQNWRnkHClGK
YHvWcKC0uFeSr+cvu/Sus0DdEnk8ptPAvM05KMSpALaY41ZYybpnBMR/ZXq3CHy3AEDjyshsum5W
yOVLlVekU35lEpXSwm2gPn+HpQxvDsqvU2mQYGyMO+0ZKCUwqJsdr6DqV8r8G6lmlneI9mtnB7eQ
HN+i4d0b5XEAxGXp0Q4p7RrgjENApFRAi9Ez6gnYhyHUbfMMYDKdxqLdS+WWyA4dLxdIK650d4YC
NvoO0IJMr02u08eeUpBxQNRNKPSOINQq0gPoiIfv8BjwKpUMZYY7jCjkSWZfAWICIILsTe2DvwBQ
KgLWZXflGDVpDl6N3tneO2WFBv0F4PSfT+/tZvhgP9wuPXdvLFIswSc9phdmy1pigyagZUas53qq
igb0PFVe9k+DVW9YtXBqxd/WBrnhDoPxEWv5y/OHuH3LRw8xW6g88Gutn2DauUIFrr97GwgghPXB
aH4g3gbjZdTdtJ6TizOwQtL7J0orACe+4KgBLpeW22sojzsAR0lcpwLsMFZQoJ7sRZfnz7dU9bol
YneTBFQRJwQMJgllbkBoEkHtymslE1sIbY8abUGFqN7gVsizMq89H3Pxw8zKXcnY+HAwxZh9Y/j6
MAAKCv19PRRUbkr+IapWEDJ/HsWXyMC4XP+KcniudFAWU2izszIGB/Ix4/cQVuV36VqZeClLoWeJ
wdQyFCISzwUyvQXwqnGldJRhtFalFajoKb6Onpj8F7Kbx0rNNVHOjUKr1Zdeyw1KqSxfPj+fods5
82jVzI78JI8LoN7wJBDia0waAUEZbTpRs1SGE4ZoZej7ypLiXqvXaMea0GWUZEBdoZBL7j3ooZrJ
qIdv1Martf48aPw5OSY/7o4nDnn4ylSUtnZS3vQ8Hj3pLEOApi4ZSVOg9N2vXIQE/xaVg0ABXAn0
NsZmfDW2a+IMhDCOA7AUtgRg//8wgM6dOUkmd9t+OvEAa9aSXWRnisUdNVqNtbOwdiWZvv6DN5wr
mcB2sIzYabWWWAyQGtYaYzRzDWhZdMJcVdqWu+DAvpVKvPUN3hCVQH++Cpb25i0hvNubCejeInCs
FGrhjDqqninoAbpCjI31sI/U1PY1bmUqlxrAt5LH3VgsQA5hOmV6wa62WJtT40vuiHaC8gahJJdU
DgxWxkF+iCzvkivERlKFlbEXzvLb698NTXdkA6TQ9JpHSr30Mrt3ZZDFV3K5paN8zlakvZJvIcmI
HFaHvaL2VzBaTTIIa23qlvLzuVxCR5MN0NsYAMQ6eTpZKoNXxQs0rmVSpRTQLlRC/7OmybRUs7vx
3u+my3OrQSxZDEcrosHbl9OopOgWnlj8GVVK30cKvweTVqZVIMS1q6e6irgSuhfy4lt1/m7sEOIg
o1RibIDytURBTq6tld5vOeOjfTaLJDVcu0R++k61XqLRYYy6iMIPtBe10oJC7ylWKwUGuxoQRSaj
gz6vhTjJD7Cb+aTVTId3wJ7b9hv0pXFpV8mVxXm7hzx4rLkbOcsEYx3+TxZBajDncJorCH02JaPb
ZwUmKA0aa0B+OdKqK8CVcv+TOe6+0ROn12rDRP3FggylQesDFnVn+hbUM1dC01LwJWfXlLyA+QN0
WCng3EYHaEqDVfJ9oVAqxH+tSvWUzhKOxSHfrkqELGSR5LQw7hZARPREAiVzYOu8EQSzfUjYo3xg
XMOvAEdSveqTQnqZKK0SaSILxNLKZ1h81VlhSGi9GCqSIuWM38TbeEFjC9fx8g+yhU/4trD7PFHB
RgRT79xZ7FfxuhKCF1of5Cx9g7loDpQp3rdUk9PwAxsWhH5/WnWUAowadliISpSnlmsaLNMPP1pu
7O8JDqF7P7GC8Z7oOv11mXNTHCP0AWP5yMGrQc1R95XrUmV9VbqsvOTSmLN8jG7jKoQKN67gR2mP
PDWpdP9PC4cduaFR7ZCZjxKpfiScBn4bBCvVxKVBZ8lWR0Dpva84oKr6D4q7StALj8NhJfdfaheS
swSqhicyODaYRo6SE16mt94p16MteybfSmyQ6/OZW1ods5AFpHqZ8TEEsLIhhtcP9EbkwiffQIEB
lFv0wLh1cUXqw5XhFkL/f6isuALMzskQ4xVXoZGDXbODEcw23IMgBGTQpTQrZ7QDC6Syn8qkzdyG
r5rRqPWLj5vN81de6IFw0izmMEE4jkSDxdL9cKq7xbWfeQsPYBSMBjy98h/Gzk/lzj/yp3844Czk
SD0X83DNwA1lJ31LLkQOZAwEjnonydxf+pU+g0jrw2DrD4zKVOr9+bALCRFQyb83op8K8RiIWEH7
9pyd6mmOq5d436mJNf5ItndOjRYLa5Np0SjzKFcV+/wlM5+P/nhzQMb39+C1S7GNG7PAVZK+0rUn
v7g2FbeyORaqNhPM+lcQLzqpqPsMy4g3aLu2Ag1aAPJUgR1RffU/Pz9Jc9RGbTqu8pX4zU5b4j/j
Guyvf48Zp1DObXu8EebS8UOHBU7UlRMU/LwNfUg+QHNCZql0e/LVfRXsWlTS/BpY3KnrzDaVgbiB
hwpuwJDO3vY/zDWu5NyG4B0ova98je/gH5OVJb40+bPIlIWj1w8wr3QAQNGiS7ByljxOczlpFpKg
Py7Bggo/y3Nvbq7Hwkdfn7x3cpJ3VqjBeL5yFnpa0Mb7PdGeAImT7hb5voMTvaMsRqc5ObSgY+5q
6YWhZf7CbcU9PNleeDWWcaSgSLcDsBT5yjbTCTS6wrX68bRHH3x1cZqLu3RhlAifhckXThYN0Fms
L18hlVjnDPCG1b+MUu19LdCLlV2zAB6ClOfv4aBXBlfsHMMJcqAFuJ6Nuq/zAOfz6gE0T6XVAKRQ
ebtVMRVbb2VtL7RlOHEWoeKhYglhwJdt7KmCRss0aQaBEu0mrtZGOrWbxqA29Dt9gfnLgVDZY/ld
bfyP/IjcEHdiXuc4nXyr7WRb7nvN3bDeylZfmv9ZEGOrlq/ToMYxWL/FItJ1wH5owO1CkkSLwl8Z
hV8aZhauGqkEHQjCV07MAyLnQ9AGXk7bigi0SPh2eZgphuKW7C0OyPWaKLQQSGaxRrUgey/bcw2+
Gw2IpTghWRoTQiwWCpVKHX1Bs0v22xhw/lqh6h0E1+vwJUc5JBCrIwEwE4wZldH/Ykk94Ty4IUUy
bMMnJQJOp7jODEVdYt/bSOtS0XJJ+jNGNyxuQQIwQ+8KiicPEC+gh/3wUYaXkrJdnrymHWX4EQ/q
ExT9JdqOKBcqSa9RsY98T2FIXDV4eHmxLcr+XLB2S53i4KOdMovJoGORVNNVSOW/WVbOc5X4Al26
PNc23RjJN+kqY6dlr8+DxMKVFaYCvzdKAilUSExAz7EkvnroBRC9BryBPKBpBYpjnx743qy2MS8T
aPgUVkPEMgqTMRreIa0/f4ZpCT564VmUJeE2zWUuHqGBKUYf4UzQYVZt1kW6MsCtCvRohFnABasx
iasBU1rqrTpokRkiA6zN9gtGXtZ3eJoKdrFBb4gL8CvPX2qhZAO95N8TyyadX6Zeg6zWGLRq12+g
eXb2bF+lbF6vDXBFhk1qPB9sKdzNiU6xH3djLoB90dHDhRtci/H6yzAGOpjlqhROlfVwV/isQcFM
EL5VWg8NEor5M4iT4ABj5h3szQAeq8sPFuDQgEcPDfSVladbOEaFWTBOUrYAt59BrQDJxZZ5F0zm
3O4hXUBAr/CDzxwBRV/F9Z0M0HpOa86A5FL6REp8AfE8AKSqk5OVBT/togdLQRB+fxawXMOocfFZ
xOGzFC8N7Bmfv+XCoS7MAmwgZlnYwxLPKQbFpWyQMxUqhYqMVUkvXABWZKk9H2iatUdvMAuxSYgy
ZN3jDSpgpEF0lWH2pIXCph5iI/a3Vf/zfJxb1erRQLNANNYEFMMyLCo0pfbZJ5wWX7yjoMWf4tt4
bT+ilS9yK6o/GmcWgoDArsCqxsyxRrUrndiCE4wKITFFwjHNAxCAK0Ur8zK5yV9iEwjH17XzemmT
CrPQ06K1m0BqCoHhwIBCDpAxCjveh3BKzd6mv5lPsZZddh3/vvTtZoGIKoM+5KZX7RRijyuiNqq9
6evQoJMHPTcC9R2ClEqvrTUWl8abBSEJRpAdaNuoeKKPIckXMIidNbbSQjmVm/NiWBFc65jEj9co
SQ87iAjJodmD8rFW1Z/25IOFMee7+BlETnMPCzCOP5juD3csLJi8+mty80tR85bE3OWkAZvVnTeF
6FbP7N6Ex51d2KEa6kDabtpNrWVqtxdNkJtsFhDWTVisHA43WO+jN5sFC66tujpkEBHxVd5ivSVl
ANxH14ggncWZY24S0ABAm8QkCJlDoSfWqlz23j3IfjXasGE00CKLGriIIVZJeASqwZ45rGz76Rke
PdssvghdWORuh1mH6gSl8wrypT9BJBMn0L420pFW221rJCrEOFcGXPrMszhTlHkpFhDkc7Lr6EQf
cNcLgBcQtpCHOKPfKVnoFvG72gjeE31lyGn9P3rHWciBhE4FIywMWWjuMTKnrw0pTBuEh38Y1PhZ
ZCkiuo9cKFwjnKFi1x1rK7GZV7RS1cgBs9bMzUEtFc6OP1NcrklDuKzWgpdebhZkBFjXdMWUT3EM
HHgumQFXKgh65Zs+tP3N/7OLAZXd+5sd/mey/k/aJIcsSOvq//7XwkH6H3joaHAJqUBVJOphZQbB
UGgVPf86SxWCOdI5HAm6DgPcomB3F8K0VIlgLqqUe5d5TwajhLBSpjat5sLuCyJJ5dljTxJ1RIov
vLTdhTbdTRrvmj3oiQ2jhEeqNkZW836qvz7UFUMY8ejoIdshah0mrIfI8vz8uZcC4hxDzXpQHIG3
ybSqUCKSPSPUaQuIRUM8/cMRpi10F7GSkMkh55lO1aBvSFlAmgrqa1DoydQW7n9VA4zNdZ3Tu7Ax
bwCSu9FgqR1HYtbhO4AAqrVvwh53oFNtpXpkjUf/6p7rHeBw+We2si8Xjqs55Wfg2mjgyXAqEhQ2
BdEejQOW6O9qAXHaAQ+2/ZzYwxLtSA04VcDVx5J69dEqyrekiqAm/1n5QktzNossoRuwKUsgssNP
K8dWD7WqTeSYN1JcOHOU2CSHPosF7t42TmedPcDyA8AZs1wptCyNP4s7ZBuxZEF56AlycvcTn1sb
Ht/tWk9i4WzgZqGF8sjBzyFa64z7fu9+tlaXKfGBf+lOnt1B1saAKzfIr+Go8F/PJ3QhrZ4jxCHc
CK2iCCO2jQIZMRhitXZmQZ8nO6yhrBeuJ3PsdwhVAfiCYspw3/2KN/6a4vbCZM3B2+LAlYlb4ndh
GCnXbSW3xG6SUYzWDs6lAWbRICelXMphLuhAWi/ZpRfx6KHs4UjHVnEdyiaMVEv2xMVdo0QthHx2
eo67eFA18HkYoklojsvUqj8WDLQYea3md4EPzQF1BMCLAllyl1187pI2x+dLYGFJs7OEBKZGbQCx
rFvb/gUbZlusXpwXukNQ+/39SoTI0UnvYgq93XAND9mVQV+PGZTxM9qv3X+XaixzzPMkax4CHAxk
jMVqIIZv4BxuRTYNnd0CdddJSWlT7HF+ip6MStPzWVuIpewsEEDFY2xIErNWW2hYZC+UEZvNF+TB
nv/80keZRYLBbSHg1yG/EWCRcSY5BYwD9qsRVn5+6fJ5yw3u1xrRVj0fQRBwOA6lTMHPsFMgpgi0
iTyOJ1cvYr2h1KZeqfQvIDCh/fF7IWTcWBQRJEwcgdhSX9y2A3M9lD3LP7qQhdVRPnQAwVwZbSHi
zEHFQ50KcPPEOTRd/8AlXEmcFr7JHPYrws+xpOCY4ox8JdfDlchDmbtCk1OSVtCwN/bjgxN0DvOF
p3gJh1cBx4udAwPHgaUT2PUlPQgboIxt7piq+b4CHiSTc4UEXp/XoU8GkAgwuVe4O2vwmrTWMChL
XdAbkvxukaA9I0J7diq3AwuS6qRNGxEqeu4l3zQOehnKoPl6bfs73uzMxiRU5H8qC2AW9/58FyxE
4Dk4OIBzcU11uEGWw4EHXSBAi27QCOyJ57+/sInnuOC8C6ugIDKUYGTGIXYQUJGJg3t6/uMzf4z/
D23m5kzaJmtrHCD49TH+CBy/3vSuIXy0xRWWHD7K48B1wGlyrR+1VGy5ram7rzUQPFFKRI8rEZgK
oyYewxBKjZQFF2I07wKkl5GokmCBKPHVX2txLgWSObOWqCEsXE3txqL7+mRKvaP1ltehdpirNJQF
zKZ8nRS5Vz7Yba892CBzhixP11ycpxguFK1Rsjj6B873QaqxEexSFTIbQbJBZpZ5sIuCiAtr06NJ
RlYOXbsOXkM27K7LBK6MTgDwNxcxqLvbGUx0Gch2hoIS0WoBFl5TYGUTDghGYf3OMp8JSszg4xb5
2/OlscC+gm3b73BYE4LLZAK+VeiMgGH1kpydBB0yRGq56fRezi9oiqJAxx/6H++9/wz2FYR3rtVa
EWIh7Ztj1Hs4L4QeZKGcXievzbXZeTazQ6tS5bTMCW0Ujr95YG3TE6nG/zC5vUWZu/XJVzAdEKZy
0IT15TaZLejRMd8EaFHWCvFObupjbbjaygxPF4JHC2WW1dBCIUHoE2cApV9bHVeSbX0pjPAUbLmv
3nGtzPHNzAKOHr0fw1PC3f8CqrtQIZhDvSF2CZ/yAAkJYKWw78J6ssbUEmLoKCv+oCUQFiqGf3Yh
uaEq7mYVluY0tAyRNPqM0gdae3bj91660q/P53HhzJsjtfOicYWqwkJxOxVtMjjA180J5CcYAT8f
YOmQuVUP714A6ktQSCs5fCiVfRkt+gVC5YnhHpjXKclGIQwI0gHoToCvsS/scPpYxkeKG9Ca6dtC
3n1Db9w9AcHxRQvLRtahWcgk06m3zap25URfKrbcemZ3P564XAifCLyemPlymFvphaR1XO1YC2r8
taS34otbHPjiCj/YERDgXCtO4qCkxWtWXKGgDaz5mxhaMC1uoGE7dhxc4eV0tCHNGOFSyDktJwes
1RudJHuESaOHKCSbvNR9INiLdmWVLRyUc2h2xqcBrnFIF8d97b0w9WmANkmgw1OSCFcWwtJd4Zbe
380UnxMdQwUB5ZBX/8KYNWp5PW73crxFeqM8X21Ld4U5+jqr+Eaomhp3hUY4Ngz7TfkvNNr1nJlI
Sj/8sFKkRJ2voS/zXgXJqeEgPkUcKhr8Ui7b59JadnDjyj8IULdj/O51m1Tk/HqqYJLRhhtAbSP1
NrsUzakY9rxLy4TfK8Iru6ch7xCEECEzymHUsx2fGwwADD5ksCA8m8aTUE2NnQn+BGmG+4T9m4ex
Dqm+MMRvggnU65KoJRkp+wCtEa+NBOF0GIUD6lhDllaBq4DHajz9lwSpgQqgbBxvYfmoQRVaZlg7
DbZlAS92T4VaB2SF955YOyT78fx7LJxDc8h4DE8LLs/ROSaV8szbf1s7tVsjNJ7/+sLGvuUsd1M8
sAPEttwScZj7JuFD4K1s6oW0dA4Mh5KgVyQePt2Y7NFPyHwTTuyytypRtXB+3HbI3XOPfAjjDha3
5i60OFdNXlqbsSkNF48e+enzuVlK3G5V1rtBGmiGE0KLWmerQ3xCjuTcokz4DeuujqKjdIhXttzC
ZWwO6+Zhc0GVbITJYoCXj98FaKO3jfX8LZaam3NgtpR5FYlVhAWEW+yegmokVOqQRiVmaQGVtEEX
QMOKL830CtyyXV9LI7qsoq4WwuIcpE3D2MpnMx8VXDlOFGRx7DXdiE4AQvXUX5GUwBg1XwOsWHoX
Vu5ES7hQclYmyqLQR+zAqo6tVneNymid8BJsEk1UOUPUoYkifg+O8A/XyRyYPQwkikMptmhn93vR
jraAFLEH4hTLlEK+Sodh5bq0sFnnnr5+mbVhImLRs3D6YQCZCrnL80WyFPTJWdG4rys4knkI+lTT
bCOmQkHYB/7F3UOPWSe5XmMqQcncl57ktWJEJ9xlVI4AZTKpcNOunRxmAWz7s/I0C5npZGB/X+Zz
obnKjdDrR1+306pTs022f+HYAgqGaLZbfyXdXlqaswISzGzyrKLx2UoqckgargF9prXFuEl6OKqw
iQXbo5VNuHTRJac4dhdKOpakJ5TBRJ9ibfD3bOB+ZIcwMrBFuJVBbmZd/3leQgf79yB0RlOSMCHs
UovWKmMaxNOiLf3OqkAcGqDBlhuwKA3vHBvhi3AgLF+SB1wppJUnWOg/sXNANhBAwGtMrwnoCSgy
hRIANwHysLIWk6dXefSKUxJ+N4+DGLYwSESRLCr1IsHRbVaRWukUGJC13fgrp+JCLQ5mfb+HKUco
5go9ZpIwK9m9fTLwSGwwayACMajRfg03tfQ+szvYSIwxrKwRnOtKA/wkB8E2sIJDeVxDGz2+nbBz
fDXnurCjEDAAb1cysuNjv10Dhi/99Cxm1G3UcLDkQVVceGHYa+vqTAQ5hn3ur5TdH29QOIv//goF
IzQC0WOAgTKakwtxCwlVCjiEiQrvrpy9C8g8dg6F7sc0JHC/wuQnGoT1muzTjyF7D44rAwOpYUfh
glFB98WDIRRox8UPDYswCToK0OfRn8e7hVoHnKd/vyis4pmxo/AM8KSDvkud7IXYAexRgN5dJHfk
VVQz4grTIDXsjaZ+EwcT5j5ishX1yUATd598SzhQAfrz/IEWwhU7x0rD/tVL8g4PNJ5bldhkO1oL
jgZlcJwMPsVKAWJp6ucQ6dLniYDscGWqh1cus8phA38j+OyMkFH9KMQBfjxm4Ge436kh2rA+bWei
ORAbob+Qn2knB9EaVnKBhsDOYdNECscXenIw4jr60HilHrwH6aBIAm+2nB4w3TZktgFzHEKZR1IR
XiGzllAWWeMqsU1ISAts3NRfWZMLG0ucRZ8mz3wJjimkQ8AOsalBd6Ihcz7Zl0GK01/hPE0/9iCS
irPIg9tq0go+QlwumOOIrh13KmCNkqwcBY9zWlaccpi7QN2MEeS+c7xD2oCNRBUyjIRln1trBD7O
ENg5aDgtWqKWpoMGHEwjd0a53TC7VgHhUgNaB+WP5xthITyLswhEwMC4TkQM0+rNJ5Sl5YmeQDpr
fbmF3JwVZykI6qktS02XOxrKSAfvPCjxPrJ5VXhLPttX+k2AAgN0drwtpcSSAs0LeMdBY3Ctx7W0
BmZxJ6DyOG3a6fWAbol6C7Lskp+oebjSZVoI4P8BCg4ZovOD6fVADi52SAcUER30lW2ykLTCzur3
GqtGj+BrAmk+jDNhBNBdU108QxRdEzu5UUe7VoTLgBImd4zN5+thgfoJ8uPvIZvRH7Nsui/TnSoi
MJiUmRFy/N+cncdu7FqSRb+IAL2Z0qbPlDcTQpbee359r6yaNNRPT0CPCijcd3VF8sSJ2BGxFw6Y
qT3TapI3berqEYJpdhGuwXL54yf/Miqo/pzulcteTCqZnzx/sG+Xty7QR52mtxcF6jn3BSd9xDeE
39Q6ZvcZu/mkXt5facovmzyq8SNaWElkLRmb5XTdoteKt7n6qhMSIO+iTeguL1mwHIcjM7Iuyzvl
rXCztjYu2Md0r/vVZnAYXIy//ngH18PxD5HL+BFaothSY1khck1O6Zb+uF9vOl9x6qDb/WXp8+t7
vsad/xW+WknN4L0yglicrGd4a1nijAeO4mPoNg52yYfQ1zzVDxmbZIjrj+PyS8z8OQssl2snpvOq
HMxE/hagFdXmgtVwXX78+5P75bgbP6LNguIfVzoPzjrHLGN2h78mNn9LYIwfgSSbMOSED0vlcZDf
EME5GU/9h+Kjl9WH8dIckwc+US8JmPc7yO0mh261017kw/LHo/stY/k5CmzAr/zvXHOLec8bbsFg
K9g+gC8HVcaZvwC1RX8J8r/oC+rPseClWxuIgHRORmaBbXhzNcsDn+LF6Ox1t6JzgXS1u6dpN+30
P3XZ6+f9D5/9z1nh2QDcu1w/yf65eGxY4yAd/QA65Ybb3hP3mf/nWu31rf3TT/qRf0Afk9ZmZnBj
uBXwa7CNYOZmLY8NYe6P2vu3X+ZHPBnMZZTWpKelbBbDxpSn1emypv3j2v6tDtV/hAizAYGeSnyP
0RsOYIJ3BW3ZkfMg/TV88ls4/uleD+1lASbYiAfjLrqli5zeT9/qIxNJYAqShNVrdgmly7Irj5Ob
5/bilsc/mTnX7OOf3s+PrCSD+Pnfsa6VImDX+qtxLgLLKzEiyHwj9Vq3+eNY/RIx9B8Ro5MAda/q
wLwVYvgqdvain8xBsoXyL0PnXzKsn0O8Rmq00SJfJwBCH9PuVnCXGKPRgokkoXRafILSm3+Pfr99
FD+HehdgQmtvEP6M6W5O3LB9GwzVMTDAH6IX4RkEW/KXyeQvic//mcMNLS1XI+Zwy8RV2DStt33x
OVj+bPhzl7v//gv98nJ+WgyrhWRqYtgoh1CKpTc9rQsnn+EFd+0UD3ZdWKP97z/ot3j3cwx3jOUw
kuphPcROOjFWnKUQTp7z0B0YiSxcPJjhcANQa0CKb9XVHUcocEDn/jptv13HP8dyDdPsciMd18MY
7qZqPyyiXWJ5VXoii4K4r4YtK5JBs0vmbRFulw/C/hB9FfmhLsQ/Pp9fsCTqz9FdONaFhS8/vqHt
PXuCEBRTd1pfRMOLlUM6e2uIYZ65nob6lPWvSxOSNKiOVD0XCfzLyhnz5mGaS0eFtqc0pVMvxm2a
bxQscq058tqh8QqlcUAxonTgoplTkgU6rq9SsZfr2ivSt4lOVClj2Sh6cnLfGZ/L4P8/X/GPhCcR
laSZM56wsA938nd5z3TFznAWPz+1G+mmugd7eZc+/PHTfjn12o8IllhTKZUj7I/BiTYiDk6TR9/X
j64+PpgNxm9ovXgtYy9s/3FYfjFUU38ODldSaEoAqPCrZftbvu/gODZleZYjDJ7yh05n1SS6qBoe
P+s9AOYg1tlOL8HCJuVBN9Zz09xjSwKogCOAM6yuexEYWjrWBfBB/N+Gxa3Vyh7hHzNiZIMlVYfT
0ut/nMH/RKl/CPo/x5BNI+tXQ5lgAIU9dhO0U1bVX7UNqHWUiHuTDZ6u41wi0QzyEsjxZyac6qr9
xKXZjvKPNXsbKilYoi8zfyolBK3tpAoAgjd9+iSk5wGbZsx7rbswCzJU/QQnC7CI+4JTrmOyDPRa
CXO3kZ50GjmiVp7VKqiBIArijRJ/4XLi1DFWa7FgF+Xz3ObHUQhyy+sAZSz8dTjiWEp5NCBQGq2n
s8I7VX+0SH9p1Kk/56eFxGiyXsOVVkQLkFzhVtqULoLtY7ONmbsT/mhq/hLVf45Tp/qiD42mLgeT
gXoVR2A7AoMRVaxmL/fW+PLvh+OXAS5V/VFjJnxQ+aRhUDy60xFuiuVn323ADKq2kQPu3s6mP7hK
pjME6cF4HiUPopVm2LJTTbUtHzLES/9WuKKPus0YO0OHmImPxnjqcQwx//ggf7sUfs5iD5KkYtLP
gSIgZ+U7nth79bx64tWKKHs2nL5nEZ5dGUdK3b8KjV/W1tSfk9haqPdiNKciknDNvH93o640F1hZ
1M/JE4jPqD6v0v1UfwydL940obOY9mw+q9Jsd30FxZwpXtLzIVxdha6VmPjjdFwWBxZtgeinHdNY
/6Ni/60k+TnZncrsQwsKKaLU7Zpo9a2UZ4JRGjYLktdFLxZb+wx8ty9i85ck8tsX+iOKr3UPglzk
R2INdpv70VbfdJe/ytPfqryfA93pUnZZeV1TAN2eBlTf8kmrecLb8V29RybHjRxPxf2y1+6tm/J7
vG1zZ71IeEAH1f6vLtdvqvF/7uf/VZovumJVeXc97Df6Ln2BNRSkR2krudlu3Ofn4ojyIWCLWXyq
/FP+/Uxq8n8+63+Iv/9nHNxUGevoZdzgi/ReFa0bcXmuhey9HIebCsC5wVRILNlSxlTRikeBNDwr
0m2iRbs26dy2K49VE7kyUbC8WcKLmfhVezNWd6kGKrDMnIa2A+hEW4H6FM3zJcR6NCmWzzgcdn20
nFqt2JgV3fm0hv6Tgh6RAc5kHQlQS7FphU7RgKFM2v0a9qgwkxflkTfheZnHnhKy6iv2t4JkLXZr
6diPVL4lS24zqy5G7rYpb8vikA/NcbLuGpY9FXHLTJvXl2bM6t5ZCj3Qto4gv3HluX04+YNZvQ3J
VtRGBwCwrZkvaQqi+mr+L8J3fy8qcBx5/rJYNSzx76izNuYMHX2VG5frJuv9en4SC1/o0dQrs02d
PMIWIRuhli+XWM0LW5HqU1TE+PotE3NOyVT7a595/TDvSJbMdgsua6dq+iuk4z3czqcxzV0rKx+0
eA5qVX2JrdyBW/0ez9O5n+OtZAVDjRNoX4qbvrdsFh7kLj3USYuRksopXOS0xEFJTcrB7iqNwKXo
XrlirI/FlfySZUEh79Los+oGV8UBSDRVO05Nom9pGyOruurIRspQi/1NM+mvnamcrNZKg9YY9MIz
Cj39GAu5eR+qpsCWpcGqv7RmniBuWkCdhLl0IwCSWyECrVA0nWHzFBd7bA3+5Cjr3qKOtqYQvFj0
90oLvo3QPsd6Gz1rVfmUFq993o8HLdMCadZcUObmJleXV6lb8k2laN1zHOMRbqnl91o1wTp1GCd7
aX8XxudpeGj1cxx3jgDToPYXnCiacYOpOxm9UcYXWOJZaHlKFGSSk4a7pSzw6i+uHHtroEOzbWOA
rTdZs7Bq9hmqtpxcFNaJ430abYt009e7uT13pMJxFjrKULshdk+zjWdePNli7+LWyqcbE4d1txCC
GZP3Pjmow0FcnEG9Aa2TqxsKUQzgTOF2nA9xx0iLHmitg4BteJB8FSfMHsX1COygmJiSbEW3lexQ
WPa52BxDTEMK+ihYoV3MNb61ADYuLKRU9WnK7mq+W+N5EUGMNfAt7zRzOFTtV9F8zZw5tYXuIL/V
Mx+JMt52wO7NTH2iXceGmEFJIsxuogIpF8QY/+oB7nzrxJxxqb4v1csa3leTXG2NUjxjNnLOW+nY
yq3XQPnaLn30NEimH+noiettJp0KFtvm6XXNqj2/xjLRmxQw7ukew2Z1RqvfLyIAcMHaTUpobftS
vlMW9RamrXJvhlO3KUDhCrErKHO+11JECQ5vXZSQc0qMrPg0VBpYLV5PqV1XoqPmT0oTu/OS3uO+
PS288xg0bWP4VXMa17VxTEPcGopXjIU3ZxAvWr+Y16exYUEd1NtoCeSi9hydhpd80XmoxXmcYOgK
+EnFI1J5wng5jA4hopHVewKfCgRvn/KMpVGIJtP9LKV+a6xupSlOZXS8JLHZSo1byp543fXC9aU6
lALcc1M5CoY7oqqImGp74Hvc69+jQoWcD6WGSbRsBWmiWT6o8mqjxEy0W3r90tTqpZaX8FBEd9N0
HpqvPm1tyMP9EmTNvclb1xPUInjsq83pKPTKMQbR6ZS9LmwSswzdcjiteJObSXMQ4nxbIPZHYlY4
bWLdh8CF3ZHbUBH0O7nvsNAWsh0PeAqa/IjyZEXe0NvtwSCynUWka+My9tg7s7kU5zfilSX/ymS+
ad2BvhDHd90KNVtgXOM1twJx2YCAYNs41Z0+d6R3/stm3aa9U0OGMG1pciRGGWkIKPYIk0pPThMg
meogrnZU3FbSJcHzqvR6Cpio8U1p34c3wvodF6zolR9SgX0H8AYDF3ag8A9jG2+ENN/qcf7Qpw1O
61klB12xi2l0NF0RmGNs+ApbeJoFAXjWg477alBk4AOZ0w3t7GTY0GLLqXGlaUTBq5XjPlLuieQJ
iHdjwbLoVaOVEGl7i/pKLScsKIza0bRNLK69U1Y1PyHq+2NTGsm7dNcm/qx5Yc6un+7I1/Ys85ZF
oBhGwDIYBrez4Uh6YvPxeFGnOkLFBErCHlJ0mTTZXY3eFkxQisaxgxRjRgTRdVt85yveLqx93Naw
2zLMvbe9njl9BaMuLacXtRvOc49bOobkSB+LV+YHUHKZjF0ZJLvRG6RdrXhC7DUKPWNcbXp+rmk5
8ZT0rFjw1N6S7NTh1J1RFk3sYB7Ldatk1JLqlyLiNKC6S3VKxYdiFewKJaDfGbondbRY2gesowKt
O0SqG8XsBTbDjVad6tHrsOxSEQIAoxbwifq79WZkwCftb1nFLMMWcl7p4dJtGt6QQHtQH5aFeFTO
vs7qeScPTr/MAKvdQXw1008Dkl1PGeMnX4NJkGCTtiJOMfDC0CwG8dK2shRHln1J8qz2vo0etGqn
XEOFrY/HqtzTjYqKk754Lb6/KNSqXRlOXRPnXoT5rljvK4oWdXDHcCuz0zYEZb+xIH+i8T2v0Z7+
o8rhWOM3MEi+KVsHS2+OZHlweyeUfEPqvaEpiEPpclsv2jbijdaReFapQvM66Q8p3JmybWlH0Z5z
1Gb1rHXepZiPeJHYccUs2Vk30Y2k2Et1/c18jVsvKVc+2tRRdHkTdfkeK6rdeH34KLrmlPkDhNBm
xem98kcCfc27QLnp53mHb4cjNYNbLqecLv3YGJe2d6x+l8e9K89NsAxj6TRtc9DQAXRI2qrSnJv+
IAt3oZLvO/kNtHK5hGzn9+NFSYQLKydOg0EoLpP3g4GmJOx0Afxpg8XkPEm2OjupmR6nuVEIT6UO
o7Nq94NsVI61LmRW0kaOngcDyWhQDZIqsSPZIymLZcNfirl4X0cu/NRQ3LTwGV7GJ96qAjXS/QWY
uNJ37rAq9oD6j2gpHo2a85ttuQQMlSXyat2pi+nLJWWlrAdxM53n6Zl+sd2onSPiHdgWkyvDYFwq
1Ym1g5VrzGWXy95aG/DEWIpwsSX6XT11PouV8COhyaIFWEIBPlmMn8vQCITwTUQyQG2zV2tnGTdQ
TgMrkgGfXj9mFoHCUrXNm7YNtCLc1Zb5vSiR4o6pcCnKbViLb1IKSCjhVWtjE8j1xBNDmX/oaTut
gXnHILmmmbZl7Bn4bshC1vZ1WebAarF5Gh8L61UWH/v1UV1I67w6v1nBAUi9vwBSwWo63MZ4VpIK
OLKe3k6y8jWy3+WIoADxfRuYSivOTVIfq9GSbaUUtnrNFyu0G2P05SoQi/RDNRovtnosdK9txWoF
Hg+ctS11b8r11GZ7fgb4E+2bspgOk95BdSv7eBsv826ErGKzzHs7VtJR75d4o4jjS8UdvmH30gqq
9k1aU69Mra95hrFapc6oP6Y66Tsj++jsyQW0O1BOqXjPUgqTsYDeNuH4MjZulzO+tQw7stltEwr7
Uko3cR0GYEYfse/bq6oQLBMpzlgm34oFeiYClqYBtTfMV3ExSNL47HT45ERLpiSq8sTlvFeYLu7a
w5q+JtaLqBEqTkZmxXbGgS9HoJ6Y9mdejcjUaZ0nNISSccZmh3b3vltn8M6sYtmJNcSHuTc3baic
a6M9aDTdorrYr7PFChvFQBv6eZS6lVTy+Gpxo/YVjfJ1OcxR4Sdr4mjLk6jqr/VMmSaV+0LiQKG4
ptpX2r3EZEh9UUOMZxPAazTNW4fuLCe9Iyp+LL939HpNpbwTpNsa85R2eoCJeijU/DL3EZsGJn8T
YNDTwE+QuwWMSb6QtClPXVu9LIq1qbrssYynRxl9ZpYvzXCYy/gLMgjwRtBdQJ7GJeRepH9TCCzT
2WF9H4F2lPgC73oAQ5yFzMvqExG2qjy522c0oSV/sYIiv7MoB8g1rmdXrXe9JW+kEvgWt38z8ZVA
EL83hmbbJITdRnMXgclQ6W0S7/XFHVI2h1TpS86HZ2365CN0qceIH05YFF4bp26YzW7YfOgGuHHl
qxq91WgOC4lcNyUHSRFtof/STcGWoFKXD4p5UyRuYeDCjdRdYUMxo6Uq5YuipRcrlEB6CNl2YZ2k
0RdiHC3UqXJl/XmN891iVg9NwvRAV2xk0SlEDK1Zosk117B2Bnmi8pFGLrG1z15Vg4fkJKxhpDy5
YVMnnprch2zXls+x4poYeIjCwRQ3xTsNxlZzIrCl5cukPGvmlixhnYOsQ8mQdskE26OLd4blaw03
NWXKXpuHyzqZxwjDDPaNxK50Bdq9fU9Ki2HqqDsjblZ9hmcqOVH/Oa9fugXuQnkOlyDFN75lXTwp
Ik9OT2rzprO+ZI4pZD9Ku9EX9WOGcosJJsCsPvMbY6dXJ6Jnyw0zpgeFXU3xRsZYcub81L1rioBI
gO2ppmuZrxGWOi1kbHmr0YMM35aHmMGE5uo/XMi+sT7OrPR1udMjOkEBkLY1B6o5hYqvhUfTAhjl
UOnUZHy94A7GqVcKYtE+73G7Xa2TSRasZo0n4QeFIDy0mStlAyQpQjZZdldE24iKS7EyL6JakDOO
tUhP7XYpEX17t16iI0Z3QddTUcz9Tuhj35LwzEyuQkICJrXxov4rBIuZ5IvfjBUxrrKTNhijoNVy
nCAfWhWPnaCQPCMP+SXafZpHbpUq5MaJq4vzeaqMrRbRb1eVTzHCjKpoN1ztF2FSfSH3QxwW5+eQ
/Y22zLeL6Cn6riq+DULPXFJ2eBJyaZhuZSYrbZO1bTo526F5NdTtyHB9tbx19UVl66O06S/14L+I
ALlN9p2NXr7Y5RcII7up9Mei28rxqReeoXsHwgSkwsQkADM5nr7Zu4BITeso5WRG4d7iqh0rltTS
ukInq7Tk82oNSbVsGMNNXE3Ti9aI84saNh1SpTmoO0GofGWag7TsPfSJxonjzNehQ4c9la/Mynda
fZuctahsMWSf1F3ezrspSgLZgomkr5dVktmYyvx+Gbel1H6uup4cSYHvLTEqN4yaODg23fdKfdsU
03cUUbip2CmEYWwEfVze1ib7U6Fp3YqLpduzHlO9LCEYVuGmkhenA0fN7+WKy/Bu5mMcRKH0LZiS
Vw3h5zLdZs1p7Zz6VWk+6BEOrH5Q8wyukjv5h47BWDq23jJcEzij31dPggynAjc6LOrM4NpsManI
1GOdsODnGQL0Mlea7KX0pNnvq7cq4V9vq9K92tl57cTqdT1hy4lVKy/Jd6bka13khK0PUwiJYSme
8ackESwZ+XV7cS+h2NUNMPgtzGPLuhQV69Lf+rt0Vh+VF2HxgXtLgTS4ku7WnZ8nd0N6HLTOoXOs
XXouay1yESvYZMUXO46DrDq1/L85v96M2mZ3+XFItyXWm6NTpkGD46V1VtJAB57NUHFpeA2YIarg
aCeQ6FQPOqZS4e3YyN5Q2GP2keh+yNS5tFWPCpOI1Yrb4ruRZnYe0vJ8bNha6zapsi+KepvqARB4
Vl2n/j0eXDnZhumXEL+F633Uf4zZuq0lv8WNqnYp/UpkwqjFJNgGqdo1nlWfK2MlnDLOFqGBZTsS
ubWu/NR8s8b0lGt4Cuv8MY6HBuigBviqls6c8mlk2+xOqSMq0Nsm9bhLltSVSyyw0vjINHHQdPFB
NQ/6WasPbJGbGOkwNlO71ocwNlTZXmQ8FigT5bkbt9IKET6jVY9tWKNTh+/bdEeaILC2L8I5YKnS
eiisba09xxILiPl0q6sfBga9KQITkPqJYFY+qy1wQkH31OZQlG4sfnYydr/lu8X8XPFdjxeN7r/C
bnnlYfQpaQgcR7l4QWfq43NYbxvtrsyOrXao2J5nBLxge57hJlHwuPSWdivJWxKCtfosQy+HW54X
roFo13vYodoyWlU699c1RBzh41F342+upBBG3Kw+lJ1KmPUHAaEFiO5wJB2p2TL7IMdzm3ojYcn2
VFS2+c6l0j1WX1rjR819rm9VdvLh3EP46NnswNK4V6zxHBbVDQhOW6l5mIDqxVsrDCAwxuYDv4tR
3ZR3avwYzWe8hoX1oVXIbOLESZPyVPfU8RTVelwwyjQEusgvtx7Dp1JYWZkG3qJtVbzishrlZp9b
eWCUKScei0DLleKLsFPxkC5xDj8UTfWoc0vmJGFyTDGbP2rVJVrsqrgJez75o045U6q8AUYCRRX7
Z8CRixOZlyW7s9aVtO9IZ31sz4yr2YZxWKpLqTw04Ukjoa3oguW+ErqjvCnyfcKe9aAgHmY+ulVa
brvbijiIOXMn88lS19zVpW/or8O6KwQ03qB57bLNxOKv8abAfhO5NFkbnF/5vYw4mEQwZ9JHqW4Q
N+282mmJjwkLGHTL8IcvTplgeb26oQM6kYGsl8R4qMuvIX/Tm+4GvZ0pBKU71L2jZry7Z/6tZfoy
K63dtLQMjVuGRS1eX2eJmxgtoq5u5uJlSU4rDiHRc1dGdqHcpGFQUo9HtmE9qLOL7Gad0hYdTAmU
cst0lmMQqUYKMUSgHAa78SQ1e52xoyzej6SyxBHdaTu+90PKvT/olPMSMWUVXKQhUoq23JIBUSwn
nEeoenwL4cxGtY0zO6qXxSKb5YfcddGbWn1M+XPXOio7RZjQWOeyKh0senW0EmnfVego+pkhhrGE
1hcY6YXaqZS5NvXcNpRHk7QidKrVEZmI7W4avCQLLo/vTLso1aXIHT0KIuVTs3JX0++zyMnTbdwG
g7qhycE1PBrOBM6hfsA3OM2xLROOS3nXAYOuT0N6ibsnrUTA3XfC5I3sDKT562xtFfGbjK4RIkcn
S5HJY+J9trLClrnCzAyO0zRQMeySb57sRSQfsePW3E6hetdXEf0Tfj+MWuCbaXb3OVUbTkodu2kb
mOmmbUle7jvAcF30Fep7PdytDMHGrpEH42eTkqrh4MSavubFjzMg2dmVuzN7w+SCHQWefG+huB8U
OL4mJQrikshZTrgCAx2VREi3TZS7efuY6eC8Cxoe+3QgaTS2Qve2moajJ7sCv0Mw8KKxKRlxhrQh
c50GximbPVV+XL+U5EmGCS5Q/D6FrMkTl/XSEQvePmBENypdg4hVHBklEbTPDrn1flFNtG27uMJs
iKM5ZNfeF1iYBNdJR2D+nFWv3+NGvkiMACEv3nMDGSEOdvJG1j+y+bm9VFws8SbBt4U0LfzS86eJ
SWCkrJxQqzpKH7rM6Iw66TmyI/qHPXXbhWlJzXiJlGOn4piT+VPMQ5of5GnPl5A3aISOwjpe41rd
SewZ7UTsdWX1KUF8MC7j7OL+pFBHSo8C/W4VJVlodHeckcQYxjBso/mqwtOErbS1VV909JyYtHmz
mOcKYORg6ya+A4+TULnMPdrr8nnVA18Y+zXEgzjfzIwUUfrXVbB0Xp364uRUght2Xtdvsa0Wk1dz
3GZp6c4TnTBxuFHG0F4NM4gifOa7m3LmhFF+apANmNI7p/VtNHptvWmmXfvQAGXFYf6b2jNkFFJ9
iphWNL3wbmCg/MX4HjI3lpxKxKF+I1s2Wz7mtBl3Pf2DwZO5o7+UdCd9FSrO/ZgJRqHqDdGr2T/P
0o16r2BDII833bOyBBX/IsVblxWp8raMpA05CChOhyo+TF5XRXQURrYwT9BKY8uVjC5DtcBzCLKr
ZEfoPUfam5QQKb2+2CPWW/JXHLl5957kAUoriGdzfpCEfde62bwJxYCCT/9WM8NpX1L1sx7eEHlh
HtvpK875/V1Wmnxk9XWmQamCAuU9P4Vzs231I31sG+C8yq0rDKiwfq2gD853mvI24ABg3ojfVXVL
KZHrGzWq7GbeaxXX9EzdujWyj0b6VLTbq/6PERSRTS4u/xGWrp+caqeHJN5gHWM5WrWhP8AUl4gw
FK/veroVQRqKDzmvfOI/XlmQzu7Qm216rUZ4J97RN+mAHOpz0MwPWn6X8k3FNWbiWNVOt+q2r0+1
EhiLG84+agkDYcAAMOEumG6kluF04W8UtOK2kXy+N2N+HbgWokOveUboDFEQ1qULorea7tYYy4O9
1dwhFU8fQ9Q41bOq3vHaxc7NcSrXg7H1kaonVh7eV32fhmANdLSEwWlIaoSGt7Y8arRnksdO+FoB
2PPhGAt9j/0VRKBe59gcKyocpfYsqXKH4hO3ByPy0svaPikq+orETYj1/jNecUK2IYuuF29kXkrg
+gc/zwgAoL72HZywpe1zLUizTS45FrkriBwTd7E+ME1itJ9T+hKF4H4LxSYbAo6mXvgo3AIUQ+Sk
3Betx/ht6anUC3pTsjPGG804SYz5yce+2Vjyx8T/uW5HY1tndik8hfVD/VbK4S5MH+icXIsea2BI
v8Xmq3vujiqSfjsrjpLftPpeGrnMJdaWH6zwaY4ZCqkcXgK5mkSivWpuSkuMSNyROet0yEdbHK8G
SImbVcx287/WSkZV36tzsZ91ijbVn/i2MtZQbeFeZ9mh+FIV6aWS2L3N0fJmGhlsV7Wyws2xX0q3
1+uj8d/rHWJDBQFqmSYnhtJUVW8q/AM2V/Qbo5GfBQQIW9CGaw+7KpyupWvPNWSiPGtFhkoErSbq
7lul2XVLvJXLytGHetPW4beY1q/WaL4LchI0tJbtTE8ctdvoWeYXk+oZpifrIxeLXUa+SjV7YZCJ
AVLblNwq/pTjd5lpBHkfmgElOBTdVtlK9f4qw8WuqH/Tsi8+wahvEgXTbXb2qnNzNzSRNyzfw6i4
TKB0XFxozhuVv1lUPGlVhmDum9jBvs0fNa+V/NX0S1ot2pB8z/pOpnUym8NLqXoU403nqOZ0zBo8
mPtxv/Qc4gJNTGa9BpFaTk7VrdW9RJropxO2bk3mR0Z2gwTgZ8MV3yXfjuO1sEeonSEa1+01Txax
9+cKmtvZixrCa70e0dTCdXyRzLtESW+qcJvypzVNuFWFO7xF24xrAqP7SxwfuTenxV8tcqyD9h1N
XxOT1hEKgE2CjwWF4UrqfmJ0UcEtK8JRyyHUXpNeOsP9VX1YEL77yxRtynG3oMTSrKKVoEQ3Vkn/
gj7PVpP2q47kLnt1RhRcd9WCTLRdV7pxR27hZHBM3VfnuxK/7dYOda9iQTOEYhKMYretllP1aTBz
lRnjBXEZlWIcL8KwE27X/gDOgh3K0XjRzIin6+ZyUBgbq46YbfjSsUqpzvLdrGyLDO++LZA7O4PP
TdQbB5+CW23vVeuWaRfspBknEOQ7mU+fPJl3NKnuHO1TsgyRBAG/FhMrNRpGEUZSpT2N/EHE6+49
N16GaWPI2wWnInBd8+fITGBBA+9/CDuT5daRZNt+EczQIzAlQLATG4mSKGkCU3OEvkeg+/q3WG9y
b96szFGVZZ6TEhtEuPtee/t54Cw3JdVasc6QicOJvHEj3nbDuUhfXfs4j6cMlZVBr7U3e3g7hruN
36I6N0EuE6b9b0TjoJ5cKfIoUTTyGV+G+dxo1/7X/ckTeyWTtR1+1xMDrCS5TrZ817gZZv6yjG9V
/ZlDgrnjYfjP3t8xCRBFjd5XsHf1gycemkGjlHjPqB4pI/OA+Z0xrdyty6aq8Jxnm7y8usNDO6yV
/KyiLcvswOJiYYjb/NYw9fyj0msz99zUP1X4xxJe5tL0wypnqsf7rlqnZfIt3u/JIznX9maTwtUr
X5ORbUlasY6T97o5ql+CPyOz9VT8hNWrJNHVzC60gIiQqEemeVyq1O9N7k8cg522j6ruYLZogCQS
ITEW6m4Z6CSYHDPqC3iWe2qno52/ZgtyOjiLBA7Iu8Dk7c1vRN9M5nxoqON023f7h0U75403jYQ+
bwjaCMxD6Nx3d5vruXmfVHR+zzT+zHecAqLGXdN9GGArDcXGvb/JdAoLKJLcq5j4UTJA+rgYfdP3
7lmjNam93thOy9p4ci9D+9rcUtfj+8AQlGGFFiFuKb95+UEqWV0E7ntJoam9tYxZonSrlq4/l6sI
QrbwDWdVx6qvX5ISOdy/127v8xyE4RYnkCq+GhaJn5meY7FGKTq7XAeVxps+bsx+X0s6GpfdH/qh
kV9Ych8cMr/NJVCQMZevcICWKJ/Hd+WeBNM/KFAabc1CzT5IODTU3USrVC0E/R0jAyr2fs+gKuj1
OpTHJTpl83uTvEXx2lU/VCS6xLzZmbuxHiZ1Pdloj4ecCbyL/MPiDjWxX1xN/ZKFcogabpqQoMdX
wWxfqd/slGPWj+WnRgj68Elkfpz59BollKF4mC0irmw+HEB9888U7otU2ajo13G4U0feoPQqhyZw
i2zTOGg4CHfLuYalixBAAbGHhzrknIh8m0e7rr7T+JQwmY4irwUiidqtaAtvZjsbDUPcflnKs1GM
wEEjTD52T56QyKF4B30s4yBdSmoI5to2t1Rjr51sXM8WPE4eMXgwsnOfj6tac44SRZ98Z8Uz9EcZ
XVkxidYduQBSK+rtwWlp77OnuCYRYMitFgaKiYlebzOb5TaCLrzIg5heEeWZiUl/E/Wn0DZ8L2nG
GSkq47GtPnOX70TCwIXqVMTVSRO6V4pHpfPvb/XwaPbngh8Y5Z/815wUjFE85uZPWJOWfUtV8HyN
Blx/VtgfH1vBtPTEHNHsUieHUOEcFcVW+9UZ2rtxwGSkmRdwyFA3/dK+Kexbdw81R+HyWblfXRTd
/8qB738KFWNHtAlH06HuTjzdfBqnGPKreOfKFhrjRMdeDSDahZN9dDYj1Hwi0+bGHASbDgAZwsCb
2j2U8W+HDj/T7Q6/i9n5/wFVzot1kkjrET1aw5moCvFWURIl7duQZ3tDwGTF6V7nF4+Ec2At5qGY
tKskk2Dcl+ZzmF1MWMYofFW7sfMXVzvLfgjXrX6vNqv3OE83xUGZ3l2N+TWgmyd5KfI1cZ90fQim
fN8t6FThYxkxUTIe+2hf6SiHT5qytcR6cUPfHv601TpGXbGdnVl4VLtWuUuUl0QfqLS/7erLZMSU
9DvLRG5ZpS0bJ0sm7xmJsMVTP/antNCfcnI9Vqwvi4u9RYxi8W224BL9rKI6s86+XD7Hjos0dq/E
WPPMTe2XPSUviovWXi9WUGoD+hPko9FWu0byhPfS4lxzvmXPpIQbWBsVsZWZ+Azjec+evudI7if9
xQErrrAQJM3NUqLHjqF2S4OROMpwTFD3GacJ1SsThN2MoiWwDDUOat16cuwouRomgFATUdOXS7Uz
3ehaOSzvMQFHq289yta6ZeyUBpqxWG6Leh8BceREKlvX9VMeo+QCQpnhnQykbzTd9la4rNJTxLA3
xwEvALlqK7PUt9KNQ69JncyTajNs4t78ilonClBCoRbm+ChCABLTGNgdqlHdl+dQCfp8a2ou/jYf
38FojK8K93toXebhmfazTQ+uwDvRJH4JkVR+WbbpOyxCWFZWSzuVEaYvcMJ4bfSbKE8GS4poQrHK
uMb4yIomRDgNsCHT8JhNvcGawKZ6yoVyaDRl9IRirC1yOXQeVNcX/VVaia+V29n4tAT6l77Je74N
+mc70eIX0BR1iVaCZinuAh0pxJXhOQQZLXVzauP6ZtvaNeLejHp9Dcxu7lPNOg8EbzImmKliBSMs
drpTBm8TG63AeDdjMirjeNi1XfEwjNJE1QpRuwgYjsWmaVQ+TAxzniOK0AuVzly1jamt44j323GR
SaSezj4Cz7Er20uhu57gFFGm+mR0H27KknOCRppBVmxwsvzJhUO1jPrHUh6cqtglkcQbJxPm+8VG
Dc/WEKRsQXGxZRmspJ6VsyEItCUpoDylBoWzRxXpaFuWUBjcFlN0xKeUUHXOxcts75U20N19ZW2i
6TqIg8k2U+wBPG193T/ytY6CnoUdyFnmwqw+VZhHGjBgGmiWtk4ng7m/5rxgkueaLwlpSpaPbmr3
zFfoRqveK9rnmq0ZEd3NGXlbcQ5m/GRb646oic53E+ZMCL0JN4uks8iXLR2Ai0EKS6sQa4mjwViD
PwQVAbZydnwj4uXWu6gROznHgYRAkDqNZfMaj+tGym2TG7vG7E20N0qmFOYQ6Jnz97V5qhinSvHt
cG5T/PbDZ967BNYY73X7w+AsbMtTHyUnrdrm+viwuH9MwbC7oENp9f1sdcFs8z7Uyk7EX4bJ0hbF
x35GWtQ+17rac0v1U3U3rHz02xr8xW3Dz7ZsWKCThkAk0HiTZvpKZX8mjrZQ+bAYsJO3XlO3ehpf
5zDzwkaw7c70rDCBhKgUONyhmzdd6xD3OVXS/RnaWl1LdRa+okXJWrPCP1oFj8pDbciOhZJ1Dzac
quxbKCyj4l8gH8Q1N/lSqCCdHRvBnMg9gGAbPgogT0cniyBL061s3EM8TSh5LL+BYhoR5KspYjZW
W5MXd1XAqK2qTJCzgfGNGMr0kE4Nc6n40mBqaxiPyKw8KohxxqBtF0jESVbvo+YGicjO4LmnLEkf
w7tB0WDuJCnvF3wrBdSNbdvqWpWlDOz6ToidJuugmql4WkA7q9F2g/IO7cK5e2NMTH4Y7+xhtYhi
64L6WxRUJt1JijepglIwrj2PfIO8FBYtJVuvru3hc1g+zGar03ca4GQtpE1MeYJHT/Ej+6nTT5Pj
UuvUPputQ91a6T2/4m9XE/0X2g8ZBEJLoVw6VOn2Z6Y0dDCK7U/FrayzF03M9nlG5maWkNOa3+lt
LTP8fDg79cWOX5WWKfVeLav7A1cm5E4W9ldt80Uz3mBaAplhR1MhiGOj+a1B+TNvEG9JFG2MBLGi
YQqXqabrzb3YsTaIzUu/HZkw3USN415BONrhPJQ/WfgVD4w7eYTF/AfIYKTCLlL8+D1TilnV1q0d
LDLocEeol8HcOOFjqJ2MsI8vGc5NAwrxak3LT1IP4z7tXkW+6XP7j1UkrFkZNha4GLv8Akj5yjjb
I3sDhhxhxe9rL+ufE1v3bPJhndHLoXEzo9/2d/KOvGvYkMmF+RXrpM8ZMVyq5jjHAE/Qq0IvUPkL
347brR1DYq+Jt3NmNjnw7VqNhEvdi9oSfUJF2VO2bq5gnnzj8gU7AeFqoUBUuu76IyHZr9A4Xs11
W46nZdwl4UEX585KvYgjJhteh/YJ0QlpeSwQUgO3ZPIGdOpiy/UUzQoGlWsNhSYeso9Bic8Z1bjZ
HiblQ45uwKH9mJhNoIwvpmESvTriTTD8MlOsR4tar8jBGYaOkzZ/jGxhbft2IQOE8n9dhRLdVHvk
vz/osQfERIHMQ1tl/UNCJ1YUyzHSSOpmTmEwBOqHFFl1PovcvlNM2qZQt3n1ucwkfkym1y66p2nv
fVjt3SnndeCCzT4dB3aKv9jdx4HokNpvIQFg9W7lMJPv8WpURp74DMOX2cZyyqQjX/Yu+6v1xS/q
GIGEIO9CRCNcAW1vqvwphA1BCt0IaJ+kmzgKavJhKgbYWbId6lnQ3+0aMVwmdcbdMnRJTagqgnaZ
I1ybPe1nQyCK3c3MHIxgGH7jxhFPkAHNaohLeZExE32O/QldK4q12VdVfB4ug6r0QZVp4w21+eqA
oWDwqGzrUpfGJsHnsm9xJWNcUcqtKFjnqFB4y1nwwC5AlJMexv490emtrsn9nZdbtgwK8MZW69WS
C5DpSJv0Gz06Tmxyqh1TrBo9PZfKOgcQkRUBc4ZBu+goKAuqwPWYt1t9UEBaJ2aAFGKPUomu0ZD7
82SIh36aPyeFuaFhqa0vdOjhynGfGo3Vae70xMQ1a2/tvVPu9Oi3ckmZT7SLQSFq1mPmVa5z0TtU
5fysh89Q6vk6Sz8aI8imm2y5NOvmGopHgwBreEKpsklAvE7Zd0jz1Ta3eHzXONxi8dzbt8liqqu9
qAwN0zsRdEtNxGKDn+PztTm5I96BMG6aB2dGZAqtXNs6Sax/hrhVC4TTaEGTq8LQdymu1CEw7s2d
RDgPl8ZlkursxjYzP/ulWY96g6E5fJ6SYWuEjl9kk/asip9QKh7XgtUkySuIFHsZbICM1qgdiOBR
+WrVCAdK+tl1xZ9oiZmS3eql2zVp+KowXlDlczIxko1tgJvOyrNt7Ew6jw9Ub6X6BV+/FeeQsBwN
I0D0YNrbXP2eY5YMCgOu2PguEnFkeCEXoSInU5tgywF94xy3Kg5MZ1OWv0ZpIzD2RBJNmjyoU6wR
FvxdjTdb4hNiJo/TlPsu23RzsbWZ4kXysyIlXcbPOLHA3aEQB95ujofxRY6goaZa0q2kvsVERV9Q
hxwz2faU0UzQmU2N91eTtkHZPCLL5nTyrnjvHPUpKt2Poi4ooJlf2nOhwBbcwx2AHjdF0b72NuUd
A7fUHo4EEqdKADce9dPGwRAFwWwiiAi/bel22vSOqbMiYxUryBsI2oUB9WLZ4N91aoVvDH45wJo/
tl5/DXyycBxaDDpK2F52IciYMYnypMiTYC2N19Ff+HNzI9cRmsWIvGJkyklassTWpUnOSZq5orIe
C/5Xy5Z1P/Q7qQKBLOLAltMVtuJJA2pphZf3ySYJZ/YYM55RbnPEJ9Zox9p5YAR5bAcG38K+aFG1
BZ8uorF9m9gjW8oK/xC0GgnPTs//L1E/aJbnZUMi1K5rebAsog3r3zFkkFdN7pvMWqTnmK5bweFc
2CZzGbMOMCdMZJyewNqbXZe7Yru4DePX2HwoU6Z91EKqH1VuczQkpJnQWmBjdR/qFMNp56epRVcX
8S3s1IG6FCdKZ8Gmxy5qoRk+2qPNAMmxToojrk7WeFp4qub2waaiN0QcdIJhsfA4xg6ZS72CABZ1
tyYDThmnbWUaZ5YCIt29oEPOeCw24/hHb5xDkbpr8tWeGvQvft4z0922GLfR0OwSfi2tg+EfXipt
DKz0g4N/O1fFIXGdbdhtaI5jebReQpiduma3N9RKV2leyGx3cQYPDHsfh+9hy+nIFwW4Jk6Whzqy
gh5125wmRrHipSYirhrZSmNfbFBv7NZIz6rXLH9MSK0+lLum/HDZxUT8w71yGmHjyh9X3hTzKp0f
OLA4+YxUhBQ4NuknyudITrdpu7xUJhotqyOy2R/rARNZCj2O5saIPzMvRvoejhfK06pnhlXzFANd
KE6g9spVr9qtGxtBS3y8N9+1GGOKdnTpG0NAwM/VdlBuY5NtbJJs3eSgT681ZiR9YK+bqXoi6e4y
h63lrZcPCsPI+0M/crCnBLbIb9ca462ph7vMcj5i9tsOTb6ZHJO14hjeSow3BUCentlQZoAJtnZI
qINMzJthFx274TqOyaaesf7Z9d7AQoApcE2g4t0HL03eKWVA7AS7cswVPfKAfb5iWkabFFnTPoP2
sJjSFfG1tb+U5KraPv4i8LX3Wf/S628HXV5rSHWV71W54AFNx+95qvDW1+W7VqWXOiHEtjP6izY5
L/Gikl9QLF7tzgclP9QuEXMd2+3ETmMqltJV3t+HKObXdLAgtnxOGFrUKP4BSuI+PjA75tni9Kyc
bBNV4OcZUuZR1pc4vNLMxBWi8KGI7rbJoJHpurfSb4vB6XidlRfq/aQJL4OFdDURAKBGI7B12NNv
MJKn/9/3GRy4NY6PKkjqAmnrzsO2pzkRIslXuihPejP7i1Xs59jSn9iXBRNr9Hgmk35aCwmBq2kR
Z3eubWpr/taF81Xqn05+WYT08lYBcNE7kKzCjU7Cmj4h2KvMXQ8hEHk4qUyVq3t1VIXFi9YyzacF
9qO0l3wvyrsSfk93oLKZ6plel9gNo0TKmumJ68jZqiLQWpYsJtCl5Yl9OUGvt57D00w2PuGFh6xA
XO5FuJ8y42qmcZBZhh+5E0aMTZ1uNAWyFLRdmr7ebsr0pIjwCTNEn3yPo/MYzW9W9IPVFymfLtS2
FF+PnzTrMVWMS8ecvXXqkzKpnm2KoLJV+8mZMkio2DECmjgCnIoxwIr4kYy4rkYS2gqRmp9OmJE2
OzQsA83H/1+uKzlQqZbRnohGQThrsAJLyedkTcESwxxhmJzKmxCfkH+L8V0jFhggD4M/KdQwHCj1
q7CXZ3qmnc2tU2poI26kngZMUEr/NS3ZyckPc4PSEVV+UuZYKxygoXmbTfMmFtFJgTVopvRopfVe
jyw8MpMVyFrXffw/69xqmDqp+yZkapDU8WubqWsTog2HLWvjIYarLuiL8RR1oRchr1TLDJe/pL4h
HD+vRhi6rtE+68W1Y0YrRLwqt85pPelyom7Z4MDgeqcDt41sA7Bxq/l5xJD2bIzvHLxSu4l5Z4Z8
aB42S4r9pyUmvgVq/YkCu46ufD9M9xGeW3Q7l5Y5FM91aaPGXBc7mKqHnkpCaxgamP1mFOGV56tU
idNT/lRA8saUea0peUryGjDRrUGl0lrxNUP0XhJ1vMFaWezzbiSLjiFvmvotnXuU+A16TTOOe6e2
n1i+VfudVT123XWON4bhm4lxqJkQa8ZL31SU0BGNwLrKQ2PVNFjSqkBFdTXE5OX39CW6FaM8p5PE
OH7D0rZz1XITaZm+WbTle7KfRmqzerm4yk8x3ZDDadHvjlCW4hDMa4nFC6s0QK7NZwtuU+wbyAfR
bdVY+xq6Gsi42E8MYvRyL4afyFjAz5NvR8+ZhSvcfS65YK99lRwnQsBZSCe+4oVmLTSWg4mCv1BL
yOmM34Upyryeucjns8KDPagWVgRtlcjpDctQ7/4kxq9mb5euuxTWGSUTmXjGb6w0p7gtfQNHfmq1
x3y5tGa+YefrukU7MorHtnx30te55R7Eay4O+QjL3oKLG6eWbKqsFQwp73pFUDlYpxI/v1OI6LMW
RSsUWrc4x1b5NYjMzfEN2y02mDukJJMab75Y4yCKyaXr+i17hrwiiddIvDMbE3UctwHws24LLxoG
v1pOpl3yh1HkQgSRhLtVaRgtAqJiSSzz7Vw/FPqDTn2jbvplT2Ysg/3VQg6SM2FoXV7vwle0ruod
Dt2EqaS1Y2Bkmpt+ODfSKxhzRVczWjclRTZ0tvmnue/GYjAishcFugNOAlIpfgAmX2XGl6B/Rk2A
r1IGhNcWh65ykjEoCutvM2A8l6ZcN/iMUAeSM4qmYnG9QlY0YeElXRmM8/hQd4gbx0Qeuvl9Nv3U
tjw9O/TpYzcdbYBRPTnXqsJXM87e68LcOULw7n279aVVyr3toPK2LlQm1kjli7JjR1vOuA+jNnOk
dZfH/tKLfeW6rAXEuEWLW/Xo2pP1qpq/VlHCddn7JFpe0ubT1WSBbwWrQzNqPu5Uf9Z78Idso6QA
suIQ3V+R/KJN55OHl2I6jfVPmuG67OsXdZAPCXKMdAiObg/KEGETU9ZxGz1H6f1bkTxabrJveKf1
UAtQXTyjlbveOAp1tkhEpYRNo45tf9lW7bsTZmOKu2cRVW8YNQAAEAQC1rCtU30XZgQlDxZQybyU
/jx8WZbBuEgyHojqDblYzFNbOv9RklTueLo77zR1nv1mNInkLB+qNCeZJaYKK4ee6Yo9RFMQip5d
aw1tbzPJzcKGMCNrcXcyeZJT95K0FU97F6lsuLPIWDF7Xb9Eima/3HP7VN+mv/ejwZI7V2NwELnM
EkwXblNMYKJYoLCkKPOtWc6gnZn2lrWVt3QkFcDDN2jP7w5X+xRdG0QgC+OE2wZh2n6a/aW1MUvM
+MHGqfhTdpid5y6kRpWQ/Vrz6rByuC0k5dfYf8eG/tA22l7csyDq4lKTXWRXItlWw2PL4BhNbdGy
VcQQTCAcOxrXIpaZybKCxv5huRE5R+m0C8c/ERZlN6aBi8NHd6BMKsVcn8sWSA1//UDnyf5ZC2/f
qJ3De/dYI4UY6nuuWW9EHymV3BV5+m5E+HHLYn5y2CVwZWq6pfTsTWZew2XMAZ80XA3rjmetlU+C
uB6w/ST+nvudnihrVV8LR+5QVzY1QU91Xlxj8rKomxZQNbIFKdHZzADdN5sfUXYuCj8Cz4YKTWbo
hvmSkGq+os4mPwD0N1acS7EsnjGGXtqt46771vt6w7PkD118kHRORqZ4FuqjkyNdN+FGZzIUT1dz
pjCzr4Kpq9+F8+I5RU6JTTqWUgy/xf0LlwSsLdsY9gPAThNeR5OljKLZ1PfygqlbU39g+ZVjIBLc
bOynspmR81qxHjR6AEQkKlRq8owq56zC8KX0F1pGmLON/zhsp4lSAssb/sU4yf2lLLnHl+7kjMrd
E/nIdKdKn5smwHiLF/+SIIbOdG8v8KLkB6i86inS8Y0xZAii4lnIdTg/aWSyKDseSyyttRu0ysfY
A9akgbS8qf2A+47Y76s+deE+Hp9nbTeE2yxS/Cm5hOlDDnvq+pN+zZtgHn/KYu2WnwmqvP2RWIhT
rz0qavIec1aMr2q+dlhCNR51BpxKSTxNST+7dPT3xWUqmJgL7Q55Jg+RQ2Fzzjg03OHRtvxyOunD
a2lexWCflcj6qLk7c3GiBvbV4YQ02anypYn30r0ZFMs1c/B8CKt159rhWcjR0zs+tASPh9QxgdGs
sPLPHKVzdhvCDjso+yp3zINxN9U2jSDyE1nca8k4L7SOSrQ7uRZoz5JyRC0FM8bCOPctNJZRzVup
CJSoqtuHTsWxIGd9MwBgeQ22K624Nep3ns6bBi/JXLOlt10WAnCGhD9kHWYj3Glpu2vrZpsruKVy
ZaNhAhAkwhQP8X0fzLSOl59YeCJMz2rVu4yY7X2tqXQeGvQ0U82di+jfMdarx/c4Y5F9qVPA2Ggb
2sZwnetQUcWDAx9ai4Joxo7XFB/kzj3EKk10hSc4jR8Hp+T4nTeCjJyp2PT22dDPurETjIRQIFXn
IadV7+ajsLSV1TTt3nTi0E9j6w1tgsARZO42JkIKYTHmEx808zvSxTbF45UtKNoZBD4qRzwYPOLG
ytbxZBGQpaZfhYB6jZFmZt3cML6tTYpasexbIzsWRndNTJBfJX9RouQQwmZYSnSyusRYiRoTWp9u
XRFv9QVDBAlrUzX7RG0MCIDlI9k/K6N9rVP8DOO6Uh5CSWT0XFhefbcfZajEj5Kv6sDhatydynbG
Qdc0NnS3bRi8zv6J6TbSfLUK6RZjfcIskHTFSjbqm9KE70qKLIwyZdukHcTWj81l3eZrDTDf7XZT
EtgJ5Uo8/0ZpeihdCHaMClRQVsWQbr6TneVGunLtgLHFWrkO7cc4So49bI6lMqW41+c5DtzSdvda
S6jTs+4QI+fAAmUMdlHW+sZP8cSzw9zCXdgpr5He+i7KQJ/HABuPEb8RWHdqNf6yoO2W80/jgoEo
SDKEvgwzhihRPDhMDVsAU5mAFEEFrgz0wCIv153ZPIVVebbz+ML6591UiEstj+lIqJKUfwBpUmUr
lHOUWT6RG29aGB/Cwla9LMacQJWPDOmumGEdsxDGKZ0Aiv85jkq753n9TRjVX3cFZ1G5FI47YrdZ
qd7XcsPwvLpHJj6OKzyD/xKZ+F/iqP+6I7jO0sFSdQuCzwxi5bnun/rw9V9ewD1A9u9ewF8y7hoz
Vufc0LWDqo71HRDV2+OsxykoooU6pM118y6zEWus1VpU9DGa6x8ZCWQlc4mhD/7l9/gvGarG/Z//
jzCxrNfLdnChc5bpdI/PzfGzIwEGiw/fhU9JXze5x750NM9QOabMG9R/+dHOf3sL/hKB3PaGvdgO
N8NkEqxLdpcdhSqGvGnNLA9a+pqxnhPtBnttIfPDYOxGbWfLz6kn6KDjC6Y0m97Fq4gbJOnfmlxf
p4r7wy3WxVueXwZzJe+mvWqYPZjdo27Nnj5Tqbm8qOYpnm8lx3D3aTTaNoH/UF1M5mlkf8bjC3co
5icsmZ7AYRbWE6sn5Da1lH1uduD1JL8vkooW4zxfbAMvfrGyo2c2kjgtCWcNT/anOmCrLLeNbLda
1u/LWIFFMlnSSlX4k9Mf6M1e559NOc47AxX3nz9S4/4V+ruvlvm/P9KhzvKqKNWFRYzxw9kv9uGl
2iSrL/+122b9St2Alqirm+JhrYOVXe3H1VX6YsVw2os2v5H3jQfpqMJCr//5N9L+/pMmJfR//0al
PYaWNLXiOD9yHmMhtP8UdaBzOt3lQo+RDhXxP/+sv39mDfGXIHYnjGtZKvyoKo21nShbrJ6kY0z3
Efk//4S/j241rPs//x9PTK+0ZeQkCe/Qr7lWTjYkdH2EuvyX6O77p/R/Pz3j/yQng5dEGnOh4wwe
ki9fefdvR87fn5mG9ZcjJ3S7ys67Kj9a+qo6cbNTYGH1ldyXv/OzyY1u+eEt+pf1Kv/tbfrLwaJU
xHclM68jo3Z4bZ+VJ0aw92DC6l9+gG7/t7PrL2GPsVD0TnEi4yHShy3JZyrkkNK8sbjgrXX0Ve0a
DL2jNQPhu7QKKw2LnKQjvjeDbo9QUDSxvKfm30tE0IGGZtuwRuEr7W4JHV9BTq51aeKLq+VbB/+A
jMjyn9EuR2JxVUs/AU9fxm+1fsmtw/Rrzfcf4BADt2yL8ik1XhWyN+s1jFR0VmOy0O7QyUkfBba5
2wD1Wdp7XNSmXAPRPrLHfO1c0TqW+GW2ApXQlYwQ2qNCmSx9h8YCroGDah+99xo+AyAzLK/rxcTJ
H5QjQsqG2Munu0mX6f/v6EBQYWj12BekHo1vgg3ryyg/DW57KiKOnCI75MiIS31GyZ9q0iOUPZhv
K6bVSDTesApJGCuZqjGrHF+dG1CAZTwYFEd0IXLYIohho+zGnU0alcxO9+y3wnieiGgGTtR/upqj
lclKCKTCNrsFCmf8skwo91gGSbGcML5St8SxvlJVm+MzuuRthNPMfM1185Kkx6iCtHLPBVArMRcp
g8du3c+7Tjehg69CP8nwDyuS+ulsTM3aar6W8oBRDf7htcXZZ7MupubYJ54Lr5XGfFS/ZhzUWnNt
zUSS5y6uej1cWll+6Znju3TSGoVkUTI5IP2QxJH5kFmuR3+atOuJ/AlGGPQFK5F+6WFJrEcdxCj3
bFCvo20RfnbqqaQ9YxhUm4JEZALVdDJygOW2Wc5dZpyojBY0HwOgu+S3ysYNzDKw55KSjlPTehis
3jNuMxYTfIBp99LOe1kedLiVFoIeMrNJCRNIUm5lS/4KogBDFROtOXosOrcXZkysX8QZ40wXaR6L
4pFsIS3auTbBS8maBmR0Dk2HuzHDbxm9d3ryJuL4NSu3peq59UvWP9al7mtD9KTQTRTDgJGeBXOl
8GKJX6kz4s1UZSuQ+hqwVhbV9Z/P1f+sUvm/J59p/OXo5isyCHeuAYXJ+MH8RB6oMnwmHd0TDOwA
Hm2jI8e0AUv+/zg7s+W4kTRLv0pb3aMaDgfgwFhXXcTKLbhTFHUDkygK+w7H9vTzBatmmopWMGbS
uqzNMpUCAoCvv5/zHXFn2De5gCUAjxR1xRA1C6RTo8TPmlJJy4LdUKtfho1qPu/2Fp/vFYVTk2IF
u8MeiH90h5wd7MZlhEwex06qkcW6zRJ1cK1YI9M90nPRthwC7gbjost2hnfR5xe+KxDtPGac42ZI
rrL2rprOpqS97SkzZj4HQJXuthnHAQsniu6c2H8tA2dZej/b4DJARGZiGsm7B04a1lU33qXj8EMG
/Zk9TksJlWHMgFBb4bU9fxuLc9nt1Dz/xZnrYME1es1Q2KBAdoiiZiSE1+6L9YhUf/7unEA3H1mX
S+dg7ZHWhvBkwi3C7+Nr8Zr+sn+1d8Y9G61ObL3XbidO3ck6Mk8eDP58e2VJBPC74RehcYz+nHAi
q763bIjly+YietMnOMbHZuT9L/gw4SeG6ZpeYKY7o2CwVmtfGic+iDh26YOFUTQE1pSpOd1FBlK8
MgQZ1zoaH2GbQUVsTQ6RYyAZRT4764Ei/sroFEmPbquvu7a0t2XWlReimIMTK7U/r57sd3b8h0fV
cHUzMrmsqyClt8QGsygDN9qsElzj593c+/Mz4wX8/XUWpo9+PzPGKw7q8IuBYmxA9CFOBhjshMnC
QzOch9kGvdGuQEVTpVdG/BrApzeCGUHfuMr76xmtuPGW1pxExOl52HL81xgbr7iIUoZZwflAhQuh
pe6b9ysn91cS+XS893vUxTbgEJidOKTFtPXuo+xViIco6VdUTpdMqo3YtQDjZEu5PI1fdHFdIuKH
qOJnzBniW0NSqh43vvGlil5Fat41M4e/Sb7qI1SaAh63n3BoY2jSDL/U9l1P5nqXXyO5GSuiMMZv
VQy8nlQMzQHa5F8YPmov9jxXQ/E6zk9Ww8FdlF83IzYmagGclSccW8ZZpZaff4Ij63HbOljCmh0l
GcdtOWTqtpEB4hBX9lfDDp/sECvTRZBDHAaH0J/Ykfx5KWhbe1j3h1bFjDhMiGvMyy6s3AfVpO0N
J5UYSvKy9OHwFwUQmUytkN+lAPQ85dyeeNAjK0TrYMlrGrPJGDHJS6NtOOWdg2KTTu6DoVm3FKgG
CzWGWClvHLOjRvqW1+a6N1r0vgNlFU0VvKS46puxd6LxW8d+0MGqeIjytg+jWl5GQ2vg0s26QJI2
UBgvcWlC+4o5Ff45WCj57V5xBOhaJjoYh8HA7jLgL8oeX5s02wursurchcgPP7Voi8tuwDJZp1Zz
NypWLlYZtI+D7yaooweBvmLf6cBExIg1sxn2j/ba4MQo9j5B/2Hifo/j/fB9tbCSxIRMu3O1C61R
UZErNyXQTWx0Sx0ojmc5xDOrbwbaZ8cr2drAeJpuQhnvT+tQ9bTxW6HzhyqbtjaC9RxpZEQWqUei
ZIjquGn02dBwmIdPeWgqjm5Ae6p4nYfuxect5X1/+Kdn2I9WH55htP3AtFK/BA02cIiJ4mppfg++
wyNPOCQCkuNJvKHemSMpK64QzVYo+d+ch+ou7r8PTwZ7CE57fwzXdCtwTtv50kDMxuPjPOCBCKUB
o/TDbYCynKnkO9Vs8MPWwn/ufqXZFfYD2uFbVl67lN3YJT03hLywvXxlzWmgx5nYMiM4M9p1etGC
mMD7TlrhFo9BV4DQW9TfsLw35iK/hWLq2eu0vQNjM0chCtJLDluKE0kT73Fif3pPB9OuNYm6nMF+
XYHz38iz9IIDrCs0t4uInHFj8egREmcv3QvSdpfRxkcuuzBIqas2LoFdLlWGdBUsWJGeUYHd/61V
vsQeuwKks7Sp4X2Xa+yP22yJD/UGw8t1tmWRfAUXGxn1lmPj82yrz/RltPY2mO7+ags+mOJdLwwa
t+SpyNteAmfYWlvzDtMyZHBy4YcVgK21e85rXowLewXVdvn28hSu0g1720t4APWJpYY4UruxDibH
eNbpyKhvEe3H+fQKn9Fy/4rcBYWSJQiIRbyJnj5v8mL/cH/6lAfr7YbhIU339wp2xkNxToDF7fQK
in1ZrP9iBfU9wuBDr/I7JEONNamrwMdOUKfXnoVusxhT68SXOzKevuclfbhBZ/a1N6aDuhLG3iSr
yUSqkxKSvrHxs/pkOND+lfzhVb1/rg+3KaTfAOafKalxLl4NemVPT+wPEKiozeCSb9FeepRq/FOL
pCMz5nvkyIf76XLo6yDDHtFrwgZgmBr1RU6JHvwgmJ1hVVlk0xQnGsKRRZ/Y//sPN5OcwdtZxtkq
E8d2Nr9LiADuqVd3ZLX3vvL9cPHQdqsptSWxSqG662vMm2A0P2/Axwqd75uQD9dWKvdKN9LUrpsS
tlXaoL1II9/tljhtAKKPLstmU2GsrtBh3YgRTUDsgCMj5iFa507EmpPkX3DoErqErjsqHqUfLsbZ
1CjJLfAxE7JZUo2A6JtGfOm2lnmeeZF5qWGLrMYOo1OP5x8sWeG92BY0TzKZA+SI8eyrKy8XkGCD
AFhaZvo/NTjiZVaNmDwyu4RwAbTw8zdxrBccDF+ckzczSlQSQVpgSVDYGUOW8CYWlnNi3D+ysbPf
l5If3nXcOC4WLG4RyTTeNmgp4bZHzrpXSBMdocz1MKp2Z/VVcBNHjb7IcjyIIHgTzG/VvEoY2E7M
1cfa68G4FU05wgTljny3mp13fOEheZvi+sTq+MjLNA8Wx4Yr3cQcw+nKqHfkXVjjxvNh+5wKUvnz
SGIerIXbPrDLURLdEGcNZwrQettdb5nrv9QQzMP1bhfnWY1q+cr1YPzYpv+tBWBrtcOPrE9ONLZj
MYLm/sV9aAqYgaPZmk1uMlHK0Ama/rzsL5LcZkUXXXr+fDPLSS1g0q8sG7nQ5892ZCQxD4apGvZP
XQfWiDfxSecvZXKijrx/838Y282DlZ+nOBtvaq4biou02EMO0cwLPLDR2p1Xf+23H6ya3LjTdVHu
f7uBcsDbxGlxYgI89lYOun4DKUQ1OVfeU+y69GEwT2R9HesGBysRTbprHhiCC2crANCTWKH7hmn4
+Qs50ofNgz7ctEMYGhZXd1S0IIwksMD2bz+/9p8/qPQPOjCSqTFM9r/cx4Fr4uPaMwOKe89eImn9
/BZ/fjnSP+jFUR6Ec58hNLItbPiSQ30XEMYrtcPPr//n+R+lxu9dLC6GOQRIXO5chPuhOQcLoZR1
bvfADkkq9GiojL1+htahtKCyfn7XPy8+pX/QsaMMGdxsF+VOx/pHmUqHirjMt2kG7KJMNQ4UCMef
3+rIICL9g97sal3ig5qTHa6o9Np8mnOM4kvjbnySi1NHace+0r7PfBioqjj2KjJhk10nSxbpRR1D
9K29H4lCmVvBMjiVh3ysxR1072yMfSGDFiguFgNcT1n8RY2XxoRFsP3aR9WJOsqf+7r0D/p6nRuZ
baO+3fWmFz/VfPjLwC+Ds88/yZ+7pPQPOnwUJqEfVk2ys8NNHz8m/Y1ZneiRxy590Ns51++MwM6S
nQExNVcj9OJ13ZyYUY/0Fe+guw+KFZ3oeSv5F5j1Bf42uHMCwONyBpt7apw9dpeDHu/IpEcsu3/3
HG/12+YnZx8J2RnBYgR58vb5JzjWK7yDfj95ouunjLskEMeaVdITUAHLYoEvURsXAUaO+sQIdux5
Dvp6GncpIdHcCZk1PgUKlniZvXYNgb8hMOPEAx358N7+33/ogT4ZwEFaQtmc/Oc+e8myFhjJ6+cv
69i1D3p3lzt+MMZ5Dkjitsd7DKU86uITr+dIj/YOejR2uFZaiPx39g5kvsbuR6X51qzXdnliBDzS
mb2Dzmx3uu/7gjvo7gtUONySJ376kfeiDvrDVFReFQ0GBpJ5hHP82uKf7U6MQEdajTroBYXRDAnq
o3SXWCt4ICaEDtB6e9vGqoY3eCru+Mi7UQfdwM6qqfD2xyIl/DrDupHZ+edt5siMoA5aPTI7u3Fj
neK5zGkulOqUTfUdMa1TWF8+v8eRrZJ8P9/80OiloObhJXG6G8IErLpb9NONMAqNDprhSETU8+Zw
j7T2y2SNKnFY+3Mhz1ix/Eg7zzgTYT+cGBuPvcj9v//wU3wniHThVtmuHW8M+4q8pxON7MgRglQH
HaSNpsyrszzbVSA1fI5CcUkAEljo1+Bri5+YkLZT8qFjD3HQU6pZ6MjL62yXIMCv1ZeuPTGCHGsN
BzOe5uBsjlw/3XmzsbXB5TSU/WMCD9SpOfXIikodTHw6sxujKriDNkhP6ODQ3AbGr66BPCuT1eft
7chTvFdqP3zjKYyp8DvokRKs6Np+SAOkAqgcyvlURP2RD+Ae9PrULSdXjBEn4Fb+JWs71NTGy+c/
/sgLcg96epRIw2/mNNvNr/2j+FH9Cr5iDf782sd+9kFn72TXZ/jds103uQ48POu5sY0TNYhjv/tg
YuvA5fxLBKYRgRGP+cXdRHef/+xjl94/zofvOZpIMuskpGcR78H5IOJPy4baMycu8XeQoIPM/4tv
6KATqyp3ddjxhnAiEV6mgWd8/gxHpk/3oMsWNbl0EAFpMR1CmstiY976xWX1/dQ8dOz6Bz3X161T
eCFtnnxT8ci5/z5wvMF9vUDB8fkjHDubdw/6bl+VcWTudX7aWeTX7ffq1rhnwpDf5DJ88c6WwRq5
9Of3OvI4zsGtbLctO1mJdFeTI4s86mv45Oy1Swt8Bp/f4djK8jAhvDUHnOuEGe6KV7zeiN0yb5E9
W6/qLvjKOvnzuxzpcYf54H5dKpNIhWynImqPFEPLpjnxAMcufThQVOaA5p3fb1KrzRWRpklw4lcf
WTDZB+OEmcupwf9DY5pRdxQGzn7ZVyOkyKFeff5ijt3iYLgoTQUeYu7TXQ/NC588SA+XwvCpzcmx
yx8MGbkuJvJ0mYzznFOWyyneDtGJSsSR0cg+GCJyU3ZESnLp4Q5kN4E6zWr8nj98/lqOrSLsg3Fi
rGPH8AaEHmQ2jo/9LYqLfRr0Tfetvem/tT9O3Gbfj/5niU/aB8NFVsfgL1Iegnw3smOmfXbEAoyZ
2MacqRDaLE+00iMd2T7oyGMc+EGMbHKHtgAGl9MBG9wOwSJ+rU7Nasd68qH1YR9ebUO7Y8qMiLcl
cAXHD+PfWjUbjvRh/HunTqGO9LlD/0Ot85bYZV5bTRhhYJxpRsLPv8iRBvt+ovNhjktMMc5BTRW8
N0C5EatsvJSAsj6/+LGffdCf5WDo2ccBfdVBfjOZFgJx/37l/3wd/1f4Vt7+q8m0//wv/vm1BKsW
h1F38I//fCxz/vdf+7/zf/+b3//GP3fxa1O25a/u8L/67S9x4X/fePW9+/7bP+CejbvpTr810/1b
q7Pu/Qb8xP1/+f/6h//x9n6Vx6l6+8ffXktdYE+7fwvjsvjbv//o/Oc//mbttTH/+fH6//7D6+85
f+8x+h5jH/v5P/7K2/e2+8ffhOn8nXMRWp6HPNs19weWw9v+T3z1d2mj+BemdITj7rUhRdl0EXc0
/267luv7nm8K6ar94XBb6v0fcTFheVALhCXxoVqsH/7PL/vt4/z3x/oP5CG3ZVx0LX/7t16vcGL6
yiFn1zc9x/Glc9AenDarE3gP7VmfGx2rZAFyKp1ZEiYyyk+dTuwv9t9DzPvNPNfj5/uehwTcORgv
48KILUvI+iyPsGMagVWfGfFIBlM3h2eDbeAz/fAd/v20H5/uTzcE8+Rb/D9pwZr8fbmYCF1Kr4lB
c7FSLBnNYuPatAA3u2ZW3I7u8P83tr0/oW+bJlhOviuc1oPJphRlVCRjxhNqaECLOXXVpRl5xS3K
pmlZBgDStKWrn6GDhfXzZ/29R3NrSWOAWWb7pmvzIQ+GVz/CDSzMmleakFmLo9naZCQSnrjL/2gv
3IUH421aysVBcvBGc/il44zP8awe++4iVrXzJeewAv11TFjh50/0+7T6ryfyXN+0TeErD+3w718v
IAKvmGETnsGbpBYwwqrr2wctsYySEX8/FMGJU64/PZyvLCEIp+JNHo7pcmgMXKh5DYwVY0GAX/PM
HAdiTZXz+vmjCed9uvutM3jKdTzLcfligv87aCpxPHeh65fEp3gDsWJpZrzoRBE5nEbdfFfnSdYv
+oB4p9IevYR8oXDVJR6iUz+xjZ+G7xvfCuCeP5tkLsH/ZinaSqPxlbGJhR8TCAQVA+oTzLWA1Hkg
wtD3pv4hslqsl6PIonltixrEbd1iJJ4tjKa6jqevQx+A3zdBAZKoUkpxl9ZtAvU1NuSD2cW2A3c5
k4gz8WeDJKJKV+EGyfBTK8ahfpX6dhEAvBVteJYlUoUEkbUYMZJhtu5EFFrIvBvlNpwlloj1+F04
2u1gJFom96KLGWBErHCJTqR4ElTvfbXqoBzOoAaqcSOV1aXPVmSlExsAS1FVa+UcgdnTTVZ2Bfb1
uYluamX4E9x9iATDsx7AihPtKdNgT++P/R5Wc+BFaFJtiryklvjAvmVd1C8e3qUOEoDVE1wga6AH
q2xIdfZSkC4Jzsfpq5rj9KLR49JKcvLHBtNuDXD+k9lfldKPWuLHIkUWIYjsxzoL8IW4Va6Rc5VC
2ZsiKvWtxbuMV5xihUhJIftAvkyqKrpwqqT5VgemA8EM7EnJji3uM2veQMW0Ebn5bQE725rg9Ugz
IbJWxVWCxdypRHsZDClsdZGqDu3cmCU2pESqW3BgUV4AlMxNn9OxsDEfzELiu4+9yYO7THjyXpJn
pvqrNYr4qfRbpb/gIAUZgvcVhGhYTXWLfC4v+suoBk7NQY707W0a1QUgZ+BJQDLzgSza3I3CZqPC
0JxAcKdUwIhhNDAgcmH7tjfCiNxXM7emVZnH+0zPNBrnO9/DAvA0hQ2Er4L9EedC4BPzS+HMkwLe
lAm4760/KP+biAaLM+K6wZR8FQ0YsJElk0GML8Gu9ZaY7ci/MAMfRWI0+kF43ebSw3MQYCDERwyq
xFtEGeUJ/Nli3NfbrcICPi8rLCMrP/SwcpuQOMCqGz3JoVBwgaGmUenpq4bCo/mlcATkP7O2/Gvd
ZdMeYDHNzX0mfL+9lRPNE2g34qOmioGz53Uuq42Oh0FCUar0s0whCwGltvZBVAW0kGcvsim4ji1i
7SoLVHGGB9+I7nvFweZqpHuAvjf1YEM6l3IXZVFTkYHRtPUmVqaVrbzRzepHWrv/FHbIMxZVanZP
ZbwnWRhIEfCK+s44jIugCFu8IInvCUUIqxn9BILLuaWZMiBet42CvBSQ0Fxioe2QkqKVcIo7160k
nuG6agVBZRiNFnA88dguBFvy8UwSEK14TpWyS5jASuHgJ/R4Y+ugt1Z9aE9I8dOkWsFCG5Jl0xVQ
aZxUGMlZIAZiHpPZASyR5HkOLcXJlSbKqx30tcwmE9x3MuRvUxeN2z5HerwUlI5/FGYdzkubk31g
Qg1qWLIJDH1bNSFBlDHEr9cCztAPMzG0B9KvnDIwh6iYFkrB1l21ykMFOiejSFep1eq7ykhatE6B
MN6cMhjgpMhofq6iJNcXwLQALUYytOCeiQkeRIrEFm5TOUC2YNcKTgoG3h00xMhaBgxKhDzaYEtb
o2tywgNCyO7AtQdKClFYeZBGHQKeszaQ5xjtYrYk0kgLMmhyWkQsSVKGvcPCjxCgOtrrV6PgyQSx
9VCBHbO2QRk1BJfgjjeuizg1EDL1fnNDXLjHmib28ZA7evSHZVWoGOhDGbrL0orFK6WsBspxM4Qb
s5zYDQX41x80SyZ70SvkxARZobReFUxJ1S5su2g9Wjm2C0hv5NXAUmlBQHh2dR478De30dzufc/T
TB1Dza48J7mK5yh7tBzAypT9vTY9oiYYSMHZSiosCW77uMIjUEkF/tUS9q6xhqLfo2Tnq2J2CzLd
DWN8io0kf5uTMvtRVlayKexufPHdsdoy9xHOWrbzV9H6uO9af9wHO2ccZPPNBiatvE2c8ZzzbCru
ndQ4GixD8LVFu0/KSgLZn9XdYPwazda7Ye0d7pEBY/zilLn3ksmmeexED58pLWtCN0sjxnLUBqmU
WyueutchNwI017kbVss2h1cdGxhCeJUlcMPcqpM3SxTYpCsv5OhTlm31JQ5CB3pb5DkPcztU3ybg
qjImUFNXHfCHPiCPQSSy+ZHFMr3y4LakvhDLNChbzPp5BV6xqNNHI3NIJKcAL7LipWrHjdUB6g1y
3IFJZ8kXAKbGs8nu97mbnSs3B0RgVEmroHmk7VXXwp3qvWRcaSslq7EpZoDAYx1FV51RDevG0Pl9
nRrzZW7PO8sqQfK0VrkTtuvDXmkskixrtzuDBgw5M0BMWuGD2fgO+eUWCcyDjO45V1O3uTcB/5TZ
6PyqJ3C5XSDyC7MUo7PMfTbiHFt12ED9ffoKBPLcTJ9oFIKihsy9R5kJtUJveZf7g76wRW/bZHoU
l0npXvII4YVs4v2IO6sXY66cXWnnXLPLCzKQVYd3MCkjjV8X6tRbPXrWKzni9pulLRHAzOrhT0Xj
MzaXX0nZ9xe2P4PHKzLiv1VfrGxmkDdiDcxhNbQJxGWCSEkZs1TjhZjWCF50ClDLiEDIN+iNTjxj
fDevkwqWFBCC7sLwZkCJ8TCTMKI7YZxl4KfWs3TYZ8eOOT1ScZ+jbURPfIszCMJbL/XdO8V7uS4d
y72HMPuaJya1zdgOu8s8A8hfWSqEPlY1PlF3c7exMo9zy7imCk6A8CSv64bVOPNRGF/4Zgq4NxZB
cTZ4g9xDqHIytCaB3QH5iGWXoBy7RF/aZkmuJJjJCiTYkGQsPyqnogd72HAHUL64qYr5rupjOmoW
DznY8syNBdu0aSKhS0/w1TthkdCRltB7wZ65Dtk/qbpxmpgYEZZYztfKAtY0gRjvr+xi1F8BRrQe
yWeqefZKTMIPaZ6KH3lXQeps8fkNhEdYJB1EIF7JgOubHkZ2bXhLwERZcqNq2AHb2U79+Nywe00m
VyOF/TMyrFaeT5UkXzJVhKqWk0/MRi0EedEj2WwLlZoRlj6/m0nQ7cOE2iIr7A3wk+7B9h0yaOB4
NbgccbluU0Ox6hrMHOOnqEhaSi2nlSSRGOAYg46HWlqcq78ElQRlMLA4wXBV9x35PVb9CzNlv0si
KS9Y61T3UkeNuDccn8k9lnb2awyFaWGWiGSx9hkkFQ7eZJ88OPlf8VeEhKVWRfUcENa7bms3kkud
2vqpcdiLLy17z8ppTT8nGKQfc9beQwfK1g18ZLkejYtwhKxBy9MHSfyKSlXf1W3Rn/npfnKZyi7e
BBRCL4PWIluLPR7ahoCQnSav+y+pnUyvgANVT9Ceyq5MQwc3c2WRs9iSMgKx3quC8TLH+lQvhI4D
bBrwdboV7BOyXv1JJDdekpBy10zhCM0SVj10k7QubrIgT7ut0cvwKz2W1W6Td/p57AwohRlcmzrA
pw4KuAHFEAjGFXN+cCJVso6Ntbyq/V60sMZr/770oPotUkWs3+Rp9NIdZpdNGtj6snP3wRZ2V+FC
TN8xt2LYxjIaz/PCz+9mdu10aTe8yDtnXJlGUWEfd4NLN02eU+mygSJ640sdA79j9EyvNEBKMKwQ
bBtsfz2lw9zCyEKC5+SyulBqho8mNAvsMcIw3FuDi60acj7T2cYfgHVXqql/jUXj8h7Y/5xpwZK3
GDn01iLqnvOoip7knG0Lv6jPEWm/mOS/y5aAay+3zpMAcM2ocsbxgvBAQqTgiJFU5aaXxKfbv7LU
PBcx0aQUF7YB0Stxhind8JKtE4qbYs4YdnymVFWEz2mBSK3sLMGpSddsosDc+LivnahU1wb25QDM
LIJYArlDTtDmUektZuIvrNT36FmxDU0ZbUIP83foBRszMW/nPe/bCe2SRdCQfAeckyLCyy+d1H4U
WkVPUT8TmF2FxJrZItsSo4Kne06AEltEOZuM1zCvSw+nrcGpvw0TS/d7t1bI6hqJ+E3UpJfME5BP
4ha+oAXkMGR5vysooq2twpnwBxJLnPFyACGOhMh3ooNnHp0BUXfOjWYfG6nTh3pPrMyL6MJrIr6L
TgiIGgbrzG6JPKhk/UUW1sZL+LvBHjQyqKbYdBWZhVMqH9qIjp1oVnmQocT84qv6Gk8mW7dsCF+5
/LQWMCMwHUA5xTP5JsyESKRA3+JGRV8pVHrVKH+Tc0ywrK0SfGfW+hepzz2lb6KOKqMf7txb58qp
oS/Ca9sUGbZXPmq8llMJx6tq78yCKLKYOJZRqd1eBbUDYSQfumxEZmX4qPvtygrWGtjpY0ZVQ66S
zEGwlFclYY6GluemDrW7mhojwp3DdoQ+btrVNoq74RnWAAKbyGuj57yZCKVsMyBLgS+v06HLHmWh
+tXAsijmevMPT6Rvpg2FA7dVG54XnqDnsOyfDFRYXhBs2t5ms9h69TftO+luZFsN57FvN1qme5av
syFaBYRsakxgAMmUG8i17jWRvSMg65gItE5h+zQd3yUhpr6ZCw6ENB7jHbbYHPwsqNeGCsO6Ngbj
TTI5LAZ3qK5nlf+iq12RUABcAusXa7qdKFjGivq82ydFKUWaU/lYmxlI8TJ/SnWyT3cnwyPt0D6G
2hFsQagKVsZz10brLNH6S65NdChBGlfnGSbZQFbyOdHksTCa/QqJMV+Vnr9hj2EBQ/R8MpDq8kEM
VnaRkqsEh5x+Emogn1HRpxs3IOYIeuK9WyONBeQT9AuRD4QyerZ7q8jGfKGY9tzbUXCZ9V39CDHT
3OgQuFbaMjDWDQK7ILSLu9HqMJKxYSUaOXxI2/KhjlL5xfCjJ3IjPUyAQl6ofeqtZrJ2LQVso2i9
OxXZxQsVo+K1SOGeB011nUHgB4tKqysD8zI0wnv45t9KdAerTMAyIBKTKVdp8U0Euf+1tBIOGA05
Zt+4x3lTpOGqb7X52roOfh8WvZC+BLZ/WiwUz3ge2SKJdMOMbFOCMoPhKY3z/rwQgCVw2uZy53Z6
bNY018CnPhDsUbwRlmcISGKTUsAC9WLVYp2a1Idj9k83osPCBzpjSAm4JxKQQKD8m5NwqVHXDiS+
hviFPkH9NkOI67rsQXcSaHgkyu6HiE33Wvidy0tNikdMLXqPD2+I+QFbCW2NBf9NNbRYLxtq48Dk
W4tnGsEaranJiw34/Pasc+X4qoapZ1Ed8qUL5V4UVtOcRRXUtjgzZ+SJSddeTFlvTpAQkuEZmDLs
cdZpgFOcjsgSraP8Np2nh5AiHDhGN7/SKQuJpWuJEDt3hnZz0Rp5vJ10GK2iqYCBQfeMSdWbfAvU
Y1MSMlrk0UbOsXnXlSPFNTdM8ifqbM5LLjp9HeaziUO7BLYmpmFetfOkHyixAKBzoVczs8PK2DCz
1QWgkxogtnLNWp8Re2X2l3ZVd99rdgMvudlNxbJ3lXMn7bETtN+ZJJoupX0jtA4SYzX7bYRRKoQM
VRlpp6Go1eZ9T1xHQDpSSTqXsy+7AkIMzXhtJnlGVHsIllAr2SomtxFilTG7mLmdubUtBmyPbEjT
Fj4FNBavZEEXYbaO5xQiIY5lnOhORVUfaEoLv5uNGFpNDgKSK9zMbgb/JeqgD6UdiDmFkWvfJ/L8
fGhbu984jiJXx67i5tfYka6FWHVo3W3h9Gwr2nCw2MOOAuecW4qbaiwcQnLKfiiW2ei3X622ib7V
oWA9KRJQPpCh85HiLJuvkF2Mld/HZV8W7ICHFFCtDAVBuB6FKqIpMHGTPVUbSDOqAGa+W1BuXzlm
67+UeUJoKSlT47MRuJo8tS6e79qKZsWE62clp+M9J47aclBN9YWT+OA7k8jdpF7mcLowsOrfSGR8
gA57kwPQuclYpbQ6Km+lnc+vonKrfjlVkZedx0NlmxvTiUgnVeMkyV9Lk92UBoFYo7t0vjlRQsJX
2Kg5O6eMO3RE/DYYW4oatuSC9mRmEJ0TBajf7CXwm0hVP6bWqXY2YV8Ez/Gm94lqEWOMrJC7khxa
dT/SOKAW5aVO/DRPleuvbHePlh+hgu3fhoPMLJip4kA1ZqxYjJUgkHbIy5lMRRHA7O7qur9z8twb
WHnX1Gj4ESiO1ZCpm1JQJ10XdcihKU+tWYNI6oZPlBKbu0FqYdAiqFjTdONq2qg5ibcBRfSKGjAF
iIUrpH6u+4ZIj9k3x26//CCss+yaEQBjXhf9BopWG595nA08uVNBgqifpjB8yjafv5Y1bQViqZDD
uckA/jp7yMPWWdNZNxX1gDc6HSYao6/QK8+lFV2kummmlQptnsDL7c5bdUPTPaIKt0Es9uIqV63H
zG3ICKXTXHnPddOoy6K1QaACrhrOKzcvv/nU/0A7tM/DFLfAmGsVNMuBugjn01Y1vbiDU52FbseZ
UE/qhVg1QZlBdOTLEWwVKepN6Lj1NW65zrj2TIFVbxz2JalCh2TMsGqjROuQVWLDdCfOaSVcjJ1S
WtGOeljws2ory2UNV44IXOrQJxlcdOxcJiiHIznz2US2sOx/SF0PRPONhcc03s41H3Xenyuk8wgl
dSx7DyJRlBCM3Zuw7un5o2du+mEUYl35mXplhejCautUfueyyAJC3dZwAtPCH+5ds3RIqrPrnrRb
0yXwR6qegHJO/WiUJEqBYQ79hNVpaJtEVuzHrG2QJhl4izhlq1xHOeoZCaArWfT+mFOEEKVgoh3d
1AOpaiTPukms/MKlRvgVb6i+r127SlZ27Vg3DjVm4FBh1dNtTB8JRZXNDSvVwI8IO4s0Ft8ULRnR
gRNaTV+O5nkZJPv7ZrzfhfI03TCYFM5+qzLi8qx0k0LAVemxLbaBG18xpbOK1DiGQeYNzC8LI83n
t9ZR3f9m77x2KzfStX1FNFjFVDzVClTqljq5wwnRkTkVM6/+f9g2/t2LWqMFzdkGNuAx4LFbpSpW
+MIb+r2WAgOsLHGr+nocUnGziFb+8urOLq+kGFGm9PrQRYYrnnCSQH3KuzayEb8hdj0KpiGy7r90
3sIOHsp6wqZtXri+cstsHrVG3JNKcP+Nkx1qTMQy50eXhrTK8LoBAz67cxI9kFYlOAmqBqkPHiCu
rUyU7xXQoU8x9wj660mBuFNUm8UPytmIBTpZTRWBWWVYIWijREI7I1Ci9oJVU1R6bJABKSXEaBVG
htKoKW6EvQdSpTTr6ZvrTU65L3AlWz28KbjsIlssb0tii3Qv8wlBn2axvNVyBXVtLq2s+YVlW/d3
HEb6Q6bsAuVXM3aoH0pE/ask5FFMOOYfdZqIaoeOK/YWEWqEctcNlPLActfR51x6vHOWkVJCaKba
lkGHI8GDk0bsPKgiLTdZkfeInugF/iuN2+9GY5Xp3rfKZcTkj3IUCEbCqSu9zFhD5f7QWoE3Z6vr
vR2OJGl29BWRXAdPoMUU9y5dsxA7hFrdMCGLURxr+GmNefMuykY23Eh/+ycxHc6kcs4TYK4zZgzU
9n3oiGO5Ki7iJLV3hmk2MRdyTDTdHHRHrsw6wpxMNT5m2WoUgTcqwp9RGJYkQK0g/zaVaXxcJh48
nJJyhzrz2v9BBtohmygF/ig7lM5nwROpsgT8e1FYCPL0HNykrFssxvCvoZehjATtSasq8w/LaOtP
gx0539ldJc4ZotMfS3KZt2XY8NJgbrxw+FQ93k1mMiEm7NFTRNcC17Vbp0Ef9AjVrHjQneLCyZxO
ILuAgsZwP2F+pPFHLsz8MVHTWlcZuuh7Dfv30zAii3nFUz0uR1RYSZp1XNWIW1tT99FOPZO6hSDp
e4zoBo9fs7qJ/qYsyEK4MHznwwQ043uUkxa8a22sQ3lZK0rGo5bmeEAsFIBR2gqNUn9ZD20QpZ6N
3mybW9axGULU3RfhEWtre+BhrUorstD4ae3PpIeTgVfcjCk0DqmiHK78ZEpahJHjAefazMMVuBT5
TKThUqEk6E6ZpM6bEcuMOR2sKzGQHaHdLNpvg4hz5+h7ZfWJdkJTHXXXz+EhonPWUHriLbvhkZg9
9nku3Vvy4tKhGsOwJAu8IXQ7LOy+O3bHlyaWcJS7wlpzljaiRdnIlvApaeQImNFBNo2QOBJXS0yx
lXDZkdXj7PbMIBlFCCK6mPL3YyO8T0Xnje5xLEIyPvrBdCdYTawFelt1H7GZHqv7TI4wSkpZoZA7
11WJcrmjQaRR0hyc/YIEk39DJirD/WI7SuzTWQs2xaim6iFUY/mjQ4R9fFu4Bu7lrYfjHKYnifHZ
lbGajra0CdWouabIOcd4oh5dtta3OK/sj4KHEPBhpd3oLQ0Aznm7mrS9x9cU485+ksQJiYkDdmHO
OIMpFULPbNgZPZJloVPtBoeSNAL4YU8Eb2r7Rtl0gtNKY9yMNkh3G8b+8i2SsrP2NEecD1phSXAs
62LGnA7z0mZNDkEz950PVatxxtzG2LIxeY4iJ77Tddym2BVKR6CbQmF4rOiKXo1KiC9FE+NftJQT
9Yhq0tZXgk8Iiaro1qWOjKrdmdOQPjajQ4UwjHwS56mfI3rayp7RD8xlyIVCn/WGGKBddr4gQNwj
AgUQ04rcHE1m7cq7NF+NKJlRfV/mRqPYjGn2LuIN8a7SYqQwQ7cY9fyGQrk4avxvA1IDrJbjOXHf
Wnh5qUMR5voDnkaoajZLK79HMcUXsv2lPD6PsngC/wFWQRpkedjaW1JtkXSOMBwXc3aytX50Prtm
P3/MkB//qKFhg1kw0bF5fsBT6g+IFV+6FstPQi09my74KWKloGGlPcPoru1Q9F9js1vNRmm7GjVN
XxqKryWlAg62IPXBphCsIrFVXhgX5v0Ex8KvYZseADKTdMqxNyAda8W50Wzvr81aDO/Z5djR9qo5
UMcrL5CdnqCOfEvgLcpQnoP41FYfo9AWdnl11117duliLdeF6Rtqf/n18wv7dEaWoECAj70kLfPM
DRTIbSog88Lsrgd8Ro7KNOKdcNsiGJLkEpj37FA+XjBEr6YAr3b6DblhO3qoSYfbBmqVdF3lhzYp
9ZXbhPbfz89qA+1d94tFM5f94luAnOR2WpnTeF4i5+468zMcwZfZDMapRVUULBcjjn54oHhW3nkz
8sxCOcteiqHF27L23j3/qzw9KvwmtoKKy+9D4Luuyh+g07wGJUADuL8uivQGn4WfcTV+xggOQ0/z
v9gylusLJAjBdcktuY+W6RJ5kequZRSm11NYO9dG4YgL1PxzGxPYpGsL1wGBuRW/0TbBWJfqjjoU
yCkOWX/nlUjFv3zZvN+gO8eTYAw3yxanKTEPHqXX8xRaYaAz32gfl8wBKyRqwhyErkYavc8Put2h
ADYFD9U6O8txhL9B+rk1emJtPZkB6Uz3y3NchGwpJ8XZoZ6N8AL5aMPU86hFrPA7IKq+7TmOs1UM
UD1+xUq1E2aouvhatlj9XoE9wcRNmSbeTyMxkWXKD7Jtne91hBrfXLjWdVhm6aG0pvpeEjr+gzE+
gRj/iet8cnB+/1JEqNyzLiX/rcaAMoE6UoqZgmhW7q7NtX5nDRkVfrlAmS8AydSxPTzYFRgQD+uV
Y1c24bFHWe/CET7zLSzuP25ZLlsajpur1lmW1HOSdgmcqY0CkYTVryJNxzdm57qPz3/27Y5mzrhA
WYB+JSh9pn56RKfZK0fgbUug6G7sqraXyO2Y8gJp69yE+NC+vwKVTe+3BtwfF8HY0Z2xF38KEtek
EjkMiSLsKvw5CmZSg/gCxvPccOtg3OyeDfJys5czuQBFFMMcLGECRm/GIojI85WKvCZ48fK5rqe4
30DKAnpeb8A/Jjb5Rml4i4mprxrAsljI6gtRTMfnRzkzHxfrZmqmwI7BfMvTUQpB2E8m2gVIEo6/
tIuiHQ530w+3onX4/FBn9oPro2zBlljfxC0f3hpHGmQ2rVXTNhdUSJdPiGJUhxcP4pkga0ybK9Rx
thjcrlqwo6n9NmiW+mealP5hhp398k/jCZsfzoaz2HJrWPXHp3GwMQAK6LXBYlDgLG07vi1zX1+I
Ic6sF1A2zyNIAZ3NeT0dRVEdCr3eHgJwcSlusll5yx1tv3wDKKANnu9YrmCYTfiQ837Xho5nbIEr
+SYRhUabTrrGfQpuYLiwBdZf+U8MMVcCvnuuaUpXKuVu5fatsjN7K9FTQCA/UEICf2juJQYq023U
z8O7rMHp/MKTd2YZyVt4dThEeOg6m1CM3Z1pYCf4m6bu/FrExRiks60u0f3ODeP4yHTweBMdbWVY
l6QqKPrSxh0AvDdvappP7nFA9dd8Ieh7XUP+J4XD/uat3NxAVeFTuPDDMUA1a/gymk73A8fj+Xsy
eMsFpvnTy0E4DqK+7AzL9ImBTncgxW2KgBRDg0I5Fs6LMwI8eMRhlUN16qXnliREKe5U28FT3Nk8
Fg3yDwPNMD/wRxcjCRP0LM7l1c/nR3k6IWkSWwkLJoBNtLw5UokPwKTxZhGEvZkGRVVOd7JB8T6z
i/bjfzMUlwRXniK72Vys3dQvWR06IrANtMz9pKA/PGbD3rOQNH9+qPWInp4qZuWt9x19NpeKz+ln
onDRxyYSvEHlU/ftB9FPe9/L5VeNOf10GKrufbmAWwjpU1y4PZ7uepIATrPHC08gbm2GBjvvpiE+
gIGGm/3OX8KZ0pUpX3wTAq/kIfTXlI062WYf0vE0nUlEXlBQBLpG0D+8l/KFWmRr4MjqrVmo/3uc
7Sj25IKayGNGcVaxsyzrsKYzrBdHRTx/wLRsAkEi1K1YFtBSPtdkeqwY5MIdVF4xYx+Vzi9lvniO
pYjz6GI77Am1VXYDz4uxam6YAXboGKvOdra3J+Tx4wx7gOc34NNdwMNBzUK6jrU+i9srdqywHbNn
Z237RnvsGOCI9+Z84fE4NwoKHrzsFsmL3J4oOu+14wvtBPbalYxm/JIB+8oLh+ncKHB34GDJdadt
VR6EWYC08zsn6EU64uVR/wjj9JJN0tN7iGKLCcfOFt7KLds8ugYqXFHkl04AYLVDaK9U95aPd/Vc
5KiAvfjj2HScSYi49jiim49TTgneKYNnB+aKAMVRIZ6Svbas4cUb23ZMn21A7sVdoLZ36xCOgDNH
rN8KfCwWzwHDBcb0wud5GkEQ2AEvoYjj0alzN++EFRU9lZea2czKuWttI6JMHZs7ennldWViG/3i
1VuvBWm6azhJ5nZ6t1pa23BUTDsweCUh6Kjlmgb+JbXtp7NyKMPBT6MyRcyzTWK41nj//BQ8py6r
5GasQqhBgG9CcwfSHukxUKdddiFzWn/102eDSptjr6Bo7giuv9OpFbIfFM13B1XMXui3Wbv0lPr6
3iuu7RSoyZWKdFsF2CpDZ1PU021MN6vhkvXS+sW2vwYBGrIXNHBgIm6+aJ+7CrRO7QSFq9vb1TDp
wTGq8Dhn0/TGFsP00FgYHb/0s1KIgHDCIfeJ4bdBYZMpWqpZ7gQpDMSdAxR9J8qxPzw/ilyfv9O5
KfwFORecDFJhe71s/kgUlrI10iZB9T3RSDZAI3Pq6Qh6eGX3lCp8rdoqUzsjsUN7nyT0jwLwDdn3
WStD3MSowmPmaIfGfECdddD7yqwwl607b7Jv5mJCa6pLpmm3ZDZ+sI618mX8aMToRXspXI3BWdzh
RlB77S/cKU+/GWRAHi/+opRKJnw6r6xrGycdMP3OVIv3qZHfRQUR9eTN5g2pt8JdaU4uBKNPzwhj
OkjZ8QLAVd3KC8zJ1Lg1JM7AL9LlLbE8UuTm7H8VBa7bSvfWhbzhzHgEiXw26iRU5J6MVy1pLGej
DXpy/n0PM+w4VKFxmE3HuVXAJ989v1mePjw8BMyQyVGZozd6uqa+F2L+61tt0JIaf6R5rW9qRF2C
50d5OivIxTw9RPWegIC7eQ2I5iGHGjk7stHdr7yMTKyky+h1SGi0TyLXfnFoQMmYgIo3Trg2pYzT
WfXeQOs3NHWAJYJ7C9PFDVwnii6VZZ4unm9Jyk2Ev75JK2MzrZwK/pIkow6cbso/TlBpdpmK0gs3
5pNRXEnmIARRCK82O/90MnkdI3YOXDsw2yq6sykNXPtauDfPf6InwQGjEO1SYXBhRtMXOR0FHs7a
8m2HgN5pfg01LsYZNQE/kw/uhd1wbkI0KbgCyFtdWA+nQ+VLpF0RyyGYQkd+yArPvDGa4mWqeATW
TMi1CXltX61h/HYPtIBj4XYOQWiC7FL9YP89NYW+JIdzbjLE8NQ1BUkC19LpZMCx9F5tqD4A/IMH
WpTABpnC8oV1+nUyHlk3RapVGkBs9sCAdupUIt0auFFFmRbhi73qwDY8vwfOzoX8wGYcadvby8Ct
StPrWqMPBBWTh8xtm2tF5LN7+ShsY4eIjY/D5XO6YrM9g5EENU4dOEataNGtfIgS5E6eH+bMhl4f
d2cNbhybYtbpMOFiENBNyRDMTTRVt+BpJPxoPYNZSDy8I58f7czSIRDBRUBGSoVp20StunARgBIx
zLBU9MoAu3NMJwzUnh9ljdBPXnaq+PDuqc6BLuU62B5SE46QKqo+MIi40yNa2SI9xEVZl6+mqJKP
eWQO3quxHZC5k5lTRy8/uWu2T50JJohju5s1xe8etDwM8qDXdfVaOhATq3a6VE39Xc7eThPUmSt4
kX6/u6efDvr0NLkz06xyK72VkZ1gLmcILGVjHb+J5ZRfRQ4WjRXCEQetQ//gZIl/Ya3Xtdz8EtTu
XYpDlJmI7jcHexgy6jNuMgZOuFSvcXvHkMYZwxs5wUEC19CMjx58l/HC6TizbdeSFDEp9Rteys3p
YN4hx9MfgrIcovsMfhUamYPxqoO19F8MhaQJTFI+KjCQTZaBp5WCT2QOQezQvwLkMrbfZyis9y3m
WZdi33PLSZXS53uyc5S9Wc5yzmpaTGIIGl+l1wuv8X2pZ/QJZCcwSEgaPnRr5j+ePzBnjiXbiFLY
WiYSPKKnO0kB6aS9PAyULQvxJg378VD67fTy23lNqn1BYm1SmdospJdFk+XoaAy6bARyVJvtXQw/
+sLnWr/8dkNyHHhniBDXu/N0LpyFPsm05g2YmvmacEGlULQ07uJ2DUAcR6Ey+fXy5QO4Y1KQQNCE
U3865GTNDTSiZQhMPCE/0LGUe0gG7qf/ZhSibAYgt97qz3S0G5A64KWeoRnfIKHW7KM8jy6kRee2
As2m/z/KpvqRFLq04IQNQR2GFnx/sD79KP3983N5enwtEw0jZ726aDpstwLs8qmrnQSZhXBeVkZa
dZhTr9sLC6bei4cC60ENliQeJvC26ZTzREjdWChJ+9ER3K7azyVKBlmE6t/zIz1dOnq2NG9NylM0
PbewB3TPusbMJj5QF2dQavvuBrtV50LQ/vRxs4TDEZI8pCYHdnND5Hp2Wg/XwAD/ItcG4qkpYUOI
bWArJ335CQPFx7AYQggaeXVJC+3cFOk3rB+NBIWX53Snq6Kw8Z4nWvBa2NORgVJDP4/1hT34tCNP
V/XPYTa3ezpLOoRONAQKKjXdyHSGVEaJpy+mah9FqXMoMl+Dk+ywKUVaFgYNwOIF9YzPL/+kK/6J
WwtoEnHS6XwTHbGDk7APsrCGBIfM9hvfqNwPz4/y9NInDYN2RoZEWEkH5HQUVU++NrO5DyjqjBm4
LgOFg7lR42eemOkunQ0kfvHc8ZoLj/eZzwkEwLXlmnaue+p04FaXRaesvguGMWoe3C409paVeRd2
7LpIpzcy+GGafMwOYBKX8ukohgs439e6C3Qd1VCa4eU0hd0GoP8vpZrnhqKtAUaP8hldpM1QXb7Y
45Bx+aNgBV/B6AqqxGD/9SDUS0seFI9oWgI5YgnB523OYejroafwNgRdHL1KMoD2xiR+VsSbSI/J
w/M75MyHooIP4IB4xwbqtP77P2pVI5BJ6jeyD6asqo95iKcClPz4kmP5mbuFpiXh1JpxUCvenDvI
XMjh2mRp8yJRAkjj9gCC1t3bg2F/jOeIBLH2hltcHZMLjdMzE3RcpRRlYyos9GpPJ0i53S19KAUB
Yh31YSjK+bOVpsg6Pb+OZ/YH2SHgTZaRfts2qcrzBTAcSm4BHP85uZEGiOqDhHnd7Ct4PV+eH+1p
KGLR8AOcxtXx+2yfTsoptD/kUGSC9rfvlV4w3vC8Zs6uxt9I+WlIQu/CDJ+OSSV8bcZxZ9EU3gLi
Stmmhk9XMxg0cFHKPjoIDfWjmtrx1p4ycSHaevrdCIpBQaDjBuQP/MjpFOO8VrppKDbGTk3davGq
24oq1v75hTyT6jguTyu1AcJ9+t2bYZLUmLTpker4KgtQO/tqTjrdIXLwM4rcgz0m32x/gI5I3rdS
0V+cz62jU05ddw5AnM3ojmFEI7Aw7mc4kL+0L9t7VJjmj89P8txS0pGWaDWymtYWgoOYE5SLgSOQ
0rXduV06HVobxPvLR3HXRgbxEJXvbT+6bLuq1UgVBcqwojtEJfzrfBQX7sZ1QU5vfA4zcRAye9Qy
6Z2c7opR+0nalYUOgA3EO+zXnB9tmk/HMLXTN8/P58x+ZyhSF4JIPs+2sJR0Zu54aa+DctFJi4fx
VLz3VG1a144cvLdFo+uvz494dnI+9yRxq0X5ebMbktacKvrCOohqL33nJ6h1QC7o53oPCaLtLmz9
M6NxfdDcwrCRTvE24hJQeJfCbNtA244+TOas925a4UXfWumL32lat0R19HD5i4Dn9KvVCFYoxOd0
kHa9DWRPpB8Ahk43XRhdkmd+GvGAaOOF9mixcq62jdy+0WFpTNTvB2/AbVUXaKk+ikz2yRHGUZM+
lJM0f4xmmC8X5JXPXCUUCOmE4iVOKZ8A8nSWTSPSJrIJtoRX60fTbPr7Md07xt/JkEU7SFDuHq2m
ete0wx4ecvTiJJjhFQvM0GtguT7Bf7zkMhZS4wvM8D2+Z3MbmkESpxcenqebZh3EVZBJuOGJ1k8H
6WjQx63bI70R0yrsINRgq+LDqW4uNUefXlqMRHEE5Vf+jpbs6UhCjVDU3QURL+SyjlFL1b1B5/fC
o3ZuPgSO5HCcdeqG63b6Y9GgVVpFhhVnMEuxEilXmmKKYY+fDumFq+vMhIAB0xWhgKzIstd//8dQ
2jJa2Xi8n6Crsi9J0js3w5gXh993yL/ywo//3IUbIePNP/5n0eIToeOH+mf5rtM/f3avvtb/C+SN
qXr+cZ2u8skn8sb3ybefOuHG/UcreRVE/v0n/lE3NtAwZs35wABJ1NqQYD/9I29sCPGX7QNdWOHq
q6rqGgP/K3Cs/qJ8jboxVSU6Z7To+FP/Chzbf3FBc9SJwADkkcb5LxE4tn5DsP/nZaNaAbiNn+fT
mie8ArN4uj3UnNu96Jadbi2vOnoGOpq7LFeusYOON8FGlGZfXa1adN6VATcvumqQK3wEmlE7V3bc
dO5RWaM+Fi7CTMewX0zkr8rIIiRcwtbcZ9Dbpz2OPOZ9GeHSfuVWXv82lgW6SHPZIvnr99Fi7AyQ
mhRPcE44tjXaQ1e5kVX+flCDRpMqUsbPKQw9xNX6qMBgEWmHqz5fxltzBN+EGqkHhx7BKQOScDvU
CLxKw78biSw/5lZnfKSSEYtru47S9yrMC2jmlXeDvI4HPc0wYcjVkC3QZpsPfmkrghVI1/sZJbd3
2qzL92NSt8aV4nb43GW5vB0yyOpXbtrXqDuE3vCF/g+lVBtNpz4IE9LGQ4gQKpzStvJ/8bQNHybP
cLCGbEYbGQJNkaha3MTdJRVaCVfawYzlqkN5753X0oSjYT+Fcm8Uln47Z6YFs8Cvb1pc2c1bZ56r
r9kkDWDN6OLelyOP9VVMIPZxyvukxHE0VxWWewKmOAqzNnoIqTXcRQ2Mun3Xy/5zisDF3Qp/dXcG
TDb4i4NXPy5jnWP0Xixjv1u8Pg3S2hsVYBext1JnfBsunbqLFq/73CBw2cCHVwKhQZUk8ipEqbVB
jwilQqQMHPnKySLxuoFBjT7Y7FPvtedcP7jI0Tr7MbW6Owvdk0+eLDU8urwjzB6Y3LsOM50ZfpyF
tAgRSFTgepTDmJPUOqf9MOJGlPMjkNNxWvsnkhhfy3mVtYgy4rMdDe8RFc8ydx/G2i8QARS6fY/0
zPIDnZHpTYhiRg8S0/GLuySqAZfKsYgOmHg3O6vWCVZmSB9Yb0MnKX+WYJRRUOuo/Q/0TqkfDqji
du6cPiB6EfUHPa+wwDa1J3mdZ/nK6sixfPfgob+ylrovUV6jTos4c4T06Az976OfDE59peoEsRBT
FOXHWUWy2snGkOjXoTT5AXFJrY8Rqd77okOg81g7EBZ39WTMn8VS9cvOpNBnXGUm6jSWrBI0TIuK
7w3po3pwirDOYIU3RQuKY1FIKqKJtmOfI2WWAfAdXs1isDCiSzw85PtMrI4GTd+ovauzHC7uMpa3
5Tj2A8JP/OCD1/gL5P/aTRH1hcCLDzL6rIjXpUuI0sFK1t83WZtFV2bhhe8huxS/UHqS1pHaJTpa
JqJVn7pu1WUbpwoeddN2SORgoSir42yMq2ZOhk8d8i29e2WKUbAPm/ZtpWfxSpe+9zmU3YDKgu+v
AMYMOcZjGNbTLx01ZrsvlhyzIkcWxmPbmAm61CLvdx28aULnEiEOZMoqbC67RaAALTrD+IoEHRKb
jexGfpzpK/Rxc/eVwg083lMidvzrOsvg2c9x7qFEYvfXSzwuBUhDZAOOxrhU7/2Z3iNY/7Zu0V0U
6S8XfbaHdG3tIGsbwtr3/Sk33/oyir/SjOD2uXIWB3erWJkLWi50/fOresiS9u3QITp17CpV949d
LO3Xzcw9/Ua5GTLVvp5xufS4V9QB7ajw2C12hZ8c6mlIz8V5Wu4aQDGfiiLSt247goVrqnJ8mPvG
fJ3oUuuDMmLMrRea+t9CdDU/D+izcF57Pj9frRr3mTs5HDZ3NL+rYTY87Jhnv3mLGH2Gj2BsLn/n
qPR8QnKby3UIex85JZE1MNXTMqvTh3HsrPkBgfx8PuZjg/RmJL2iR4/bg3MOVKJQu6nL/QeNlF2K
clEV1e2hjFSZvLGMKkJ5fm6TeL+0HvITeTuk2HI7IUWFqdX1K3ocGA1GHLIveN1kPbz51KluPcOs
/67nuGx2UeOgU2UZVsvKVGj0oKk6dAhnUj4VSAM6OAqh2YlE0ZVoJ1AHXjT29rFCyWHfenOX3dR+
Vn3Wfmy+CXOsSu/KZCrFPm4T5GxVqOR7GORucZ1yb72iUwa5uFwU+A+/GrIgmqJSod9a8uaZRaaj
I5an01t3QoEMDYZBYnQXl2Oo7gTQv+nB67rQRPwE689h17dl/QBPSo/HOC9tc9+rrH00+JD5zh24
0uaa7HkfJy3BLwJMw/X/xW3d/DsKWxOl/2xLcfP959aV4nev99+4TVgEZwCxII8QFtGUIIL/N26T
9l80k2jDk+qZVIrWjOffuM31/hIOgLG1LLxWiNX/xG2u9ZcEw+PRCAVODPjFekncdppuEvatJW6S
nt/wKmrDhKh/BvUzPRMz7Kvh4FXxg66qiG5TMwXcYe3en7mwc7TxLuQsp4WJdUyaJBCDvBUVR9S6
iRR714nDMOboaq9Nvg7jVB65rd+USg2PA8yQC8Odpkj/DLdC71Z0DfCaLXasM7sQI+GGm4LEO2ht
JBvR2sVROq3d/R9f/t/c5U/C5Nmh6BeQ7TEaBOrT1Qz7vDZ7kbWHSBgmdmB+TGiLIoR/ZVZ29k+m
9B/ZmWvv9I+A+/cyrk01m4otoLjtMraFrgREuPZQWTp7HVtU4RKChy9NmhXvOmN09zpfJdWk2+tX
Nnn/hfHPfUbQqFSNKfj4zPd0soNphu6UG/oQuaq4q1EzQGpK6/tu6dP92Fw0NDo7HqgfoEU+sI7t
fOEO1VISxx6WMGzeqqVpXrkT4ag5KnXn58aFbXN+OJIpgHkCAAcn8M+T0RS9P6K9qVEYNby9j3Db
HvCK3LVstevRV5e49+fGc8nI8LymyQDI/nS8dq6TMhlnfZgRmz92kSsezTH3XxWSBtQorUs92e1e
pWZAsYcaxXoDUT3YfL4cyAY6vygCluliP2ZtnB5RrMWJoS6TC73CTdeSjHAz1qbq6UvYUaXV6ENf
lu1NhmjJLsqRyDazpLwyogj5vEg+0iYb3tiVb975SGpeZ15ryQsf9dyk2bAmyTK9Inj4p4s8wlfB
TIpfZPaRYZ89YyRoiJO7Aa2sb8/fBev++PN4Mme5oiy4q1fpga1rGV2BOnIwqiV89mfUmOjKOouY
3nVzlfu7thu/R/zB4hBHUKafH3p7M9gQGnhylE3TaCX9bq4hXPz8BtBacSj+Tg7GawSV+k9G0M/7
5d3zAz2ZIzcdjxtzgdyyUmlOl9NWGTL8qU+1LpbWTiaJ81ALe01dPMM6FH5EapzF1iHWZW1e+JRn
xmZjSQC0EIXkE542ymhWYlQ6Otj5kNxZsWsCCsJxS8VRtkNA6ccY291NtJTehXvvyequxjXQhWgR
UEkEz3A66Z4pi4aQ+TDkJUKUdqe56FV6OzczWGTVot5YGcCUhtLdW1HYXD+/5k8PE+0kWKECog/3
LrHD6fiNj3Z9GiKd2i7OcpSRtVxZYWOTd3auOMjcFTtlzU51Re1BXYdt2d6nM7pBIq6iC+/d029A
CRW8A48Q7Ty1Bd60eYlST9egztySxiPT9COxK2uHpnYZCD1U+8Yv/eMoTH1hh58fGJAbcEk4Yv7m
G4Rj36ahqGum2w7XzlioQ2bkZbCYVvk6Snv7wzQPb90FLf/nV//JBYL2AAPSvSQug9G6ucnMORQi
mRXpbKravTHN9dFURbvrEm1eqIefmSO6vpxfOJI8eNuO/egaaTfouUJjcYrux9h3jq0rh5u68D2k
+KR4OyrKPKXvJBd2+NORiT1JMXln14bbE/bQOHpTa47FwSpWI3sMMD5HZkaSZFvXVmVEt3bHLo/D
0n/z/Opu30Dgb2DsVmaPBawXrNDp1h4pX+T8fFghjfZ2KZJLB3NxrDs1W29E5Bs3zw/3u2t/ckev
Ly09/fU1sJ9WzxOUx1GNb8F2pGL5isqN2Hsy7ij9JaOJ8GSo71fV9IQMO43vIyz9XqE7ZH1DcE0f
miRHOtGe7Zt6rNv3hq2H60T644WPsY3QodxR113JHGIl323beNmc6DgNnXGPEGK8MwY3QtF5rK5d
O0+vjQmZSS6jLriwMvL3I3GyNhL/OB+2OwEXIeYWuuepsOminIpH6E1lsQNDqpcvoNCs/BdqCEXz
2vMhIt8XU2KgZ9wlqXVI0Zxxg8GJrTyol1GmAZY4E+qzUIQ0shNIQeKX1Icy+dJDZTZfw0i3xTsM
wgt/Z+u2nnZWUznWbTaVcXsdYtLjfBnkXJXX1KqWbD+3qGtTLqjMiFIrZijLLQr4RY6ptTDH3Szr
tjsaiEwWr63RQpOvWQr3Y4jONCYP9qDrfVhZc4J5EI5PiN133TcTwKy8Rbxm+HuZWwklzwCafFWy
1xMcbZrlbWRNfbaLJ4t9UMCvBaRv5TaVj7YKHxvEQiNwWESGR2Aas/m+V6P9M6ur6RqZ6/kTMv2l
3qlZl86uH/zoA9mRiacU8KJ9NdSURYEfG+XjEltjf2PEjW/u67xwB6732rhvuAWiI2id9qtvD9gc
xY4eg4IWzHzToHoXX5ULutDB4sXzp76wzTe68ZBf1BQ+vszj2Ay3kTYm3Aom7b2e1GRE+5FECM8o
FTp1kPlhrbnHYkQxY5sqCkrbeSmvzIH/9jAlMgu0nBNr1yay/VrqQouD7Rnd36oHdr/TaTFbO1x4
oukmRSnv66TK4XVfee54BGMUDg/DMDWU+vo67o9A6IWxm0XdY3YEf+4m7xLnXiwIH8b8vGYn0bh9
XS5x9QssYYfuoVa+czO7KBzumHdS75YxxsQwVAlq7iFSZve0iON5D5O8bm7jyDQOVE58I9AOOJKj
WAwEPkuZIC/qYMFtI8Yaua+93Of/cHWHyHxNCS09+HQHhj2+Vx51sDhW8ji6k5fdJnYaiV1szO2R
V98KDykRXRRYRTGNezHHVXbAVgLlRDvq44OBZ3Z3g2AWsPZeNAgm55Oo+hsf4cbkKOkC/MRPbnzt
tqaJCqyf6fGgLCPyd5m3DO8pHM/4tNar2Ukxyhhx2c4Ii33oDtXHPLNlcrB1J1DL4jYrj3ZrZQjH
RwmfQdOJ3tEy7VaF6q56K3uUpvcCqcz0jTlagJUc2v935rwkRVDItFMPaI6o4cYigXw9jiGIh//H
3pn11nFk2fq/9HsaOUROwL39kMMZOIoiRUp6SYiUFDkPkVNk/vr7HdvttlRV9q3HBhoFGGXQ1NHJ
IWLH2muvb4Cu96g9xzCiHHcrsdcbKeGP/dSqm55MSicNwUXwCWrdyM4tl9mKrWaTbQRPzFFHdFZG
jNq57I4zwZrv8JuPzGSSYUQccU/mbWwO40AV3PS0dlr2PdBxupzYYWqz/ABtKHtmQ7vwHHOTPFon
zMJ3M6MwRHQR89PCyiLeMfbodppk7W3dqydHNinKU0NE/hpecv3Nclje5VZWmg92XjdDisJRP5BS
5RlHpzP7A5kExBbXheomLoc5h+9IRh7Cd5x6woEWReH0t6vv60ewSFZ1FTbmfFMoK1cp6Sntm64K
yFLEJCxZQghmdkbhs/ZYU7LhuikInSTMz6a5tdQmDVmix2YaYJmDOxNAxrylTUeWJwhAgkSjlsX8
K2Qhc0/lHti3Rs3pJyn2MD8tW2iGBPYG5v2Enycrx+JdnuPWjYvMzRNWE05OeSP8KYax6YYYQEtL
vUij8ID1IHWSyAuGgvxEGlr5/dxbRZFaChoGkflrP50vcBgICCQv+pD2FszM0q7Bw7hbb5lJ3YTu
3RyyoH2olkosl5xn7ms5MVfyXriDuySiNqeSgHQ3+NaYqLlR4XE+TgsC3IDxKXppuhyXJp6cfn+8
4Lvo2LWWPuwVtCESj/3ZPgxqNYOoIvCujcaWHIao9/PePNtlidFh61vC8etQOvezKeZn31S+eZLm
vD7AYsmfsmDzPjYtk5uwlMeRCFgem1Nl1fYceUtmwFvQVR+SLzkLaBKEQQyp5+uVfqGGhJXAYrV0
nC1Fv7PvrGsTk6zbfqhk5m5pgRvunafKNoy6Id9gEpGqiRgwBM2j7oKNBXTzrEe/beXbGC59H1MX
IpoBZum/VRtl5LmDqb6dK95zeWhluFXHfZ6W8SzCKiDCP/fZ08diZjsKCvmNwFUCcbvALORxmCz/
Q6gL8K32alUcrYItA8JFoie9Onefoe3V21GPU3vlzVm7oy9l02Ovu7JAzTfW630UNujGMkOatiYt
9+OW2cSU0600Pirirb63jaPL1Cpp+Z/mPQvikagrNy7avIflsSltRKhHTXHgkWJZkvZe3u6hWkd6
uJnxzcrd6aEhU7M/b0vWM8frC7ZUi7zhSJQlCf+5QWqW2B2xJHAVshoDbRYMOJ0yXox1dFxNP8Jh
J5rbjhgJcqf9PEEMv2AFPafNaKEthB7LgqKD92OzX9e8Hm/wb4SvDBZXwyHXbRhE2VJDZ+yVLhP6
QqKPgBeR/2ktJLl2PbbzRHr0WhKgQ979YA90TMPOW9zUN6sg54dbDwIuo8sMzHO8yrvuqxSUFSl9
bP8Oi+v4NOmm+jLLOr8a3bw1k33thIypTtpXYuz7hrJMyFt2QZwx1bL5r50Y6I2QEdvTspjtQsYT
Duk9IhF90pEmFcm8KabBHVNcReOtsIr9Sfp6+EQsokkPdh8D9bj5axYee5pBmCOlJb8asww8gCuB
lX8gx7O67/auXuNQ2LBTDBfKD8ysmkHsTmxn8lVnL808mJTHpZPh08ZjLZIa9pUbgQtk/dgrGjPK
W6q3LCuHJurJ2JP0YbGMX3WLvtS5DqWPL7zh0oVX7vXmz3N9boQe68O6h9WVOVn609pv9qkPmDVi
7ltTLNTc8Cbpt7Y1UvzF8oPU/nJghGjr0zXPrG/ZRKAd6LepXxOUtfCdRjvIT7tPoi6vvBlogAy5
6dN6I9E4oWIKrrrWmExy9k350IuauzUGluIZsmjO3DInSqBjPfcBX0s5oUxxdoOhEbXVEhjnGbmf
aOE4/bVBbn3BIrvYXzq3qoe40ZrVq/ZUK04Ds2tAo3ihTQhoy5Yf7Fn229Ug6/B57YD9ZMEr1aRw
bnH3FQCv8tCO8AU4/IlmHru6f1ksXTy3othlJMGvVsiGPg2lZRL6g4EHIhWEvRFtUw4qCYdsW69y
6u+vK4UoapCX20+tscgnkqTHjgK/bl52hub6rxdb8jEU0+4wrKF1c9tml8yhBQ8TccfYoCuqWzlM
N+A4ypt5Gt3+fnHVcFVmAdHGvd/S3Q+I9V7P9JzIww6brTntRuNhPagQjKJ6IZ052tzFa68UYNQ8
9vweZcFYh1HGlS7qC9ZoMpo7tZhLfgiMMd/j1RuX+dSvpHPTk62r/LTJcgVyMAjRnLHB7g00v7W2
YtS39VMtXay9Om9VcE3JOxWnUoXkQ2NSCfZ4t4PpC1BZn9c/u+BhC1XX18yvkEYAcKShsgkyeYLh
7fg0+voNlprOnZOxOh3b+jpWZFRb1vhqQCB46yGFURfJzIv3wlVOss7tHpJbIxoMbfRdnsyyKCCQ
7oZhxBiSeUV3E1RezPtc61j7c3Pw3WG9g4sF2EkrYrITPxzWMHIF0Jwot/OQP9DcR1afiio3hpwb
LCnxUwFZ431fPpQDeNEItEp7skc2xhOB7z02LWDZZAFsdvB1KoS/8Xhu+s3IxTxS6w6sfL5YpyLJ
+60kM70khTix8mIoTpPsmiYaFgN2p6j9dYLZYMM5Ij7B+exA3/yyVIhBRzyX9FbrOWxvC/Kc8Uj2
fsHkEm37F9zdFJITwR1GWgSzXyFVrfZZ9Q4d5gqHT0Y5aYkhQpmYgYCoxoeZGQxDeDBG8p/h8lZ5
QxWnIQ9ZOFTKc0Dk9tEktSeMHEFO+D3kW4jKop+K/iQE/N65X1eqbLfgDEtPo9/SbTNMNxmmrnpZ
2Lt0kisLl4nQHoQSq69lRL4Izfixos68ohO+YEqn1FujnuoV3kc1vMub2X+S2hyvfPLIjUO1ks3O
kqHXQydcPDkzr7aiDVLMJsWZMYnEcHWbOqGqT0R8krc9G0CIKkQRSF5+P9tx2RuMk3Wk6XFDuaw8
mP7GTIav995Le2kvX8sV+fFKGO1oXpfFMDpfgQxvJ7GQiJOWddG+BkM94NHJdPNW8pTypoh5Zq9o
fadPqpW+XyQMdrpk6CzoYyA8CKKunGk/+uE02SmuHmkc21zSe9atBtJpzzUZw+vUnY3Nq/fT4jfG
G9eUSH7Xb0vsPz1n34iR+/Bq6/T2nlPszAa+lxRHAgZWZBm2xnayh8tZ2U0IFQzM6/XgBltBUeoY
TDgTyLaCZdLd+2rpJ86uqxvCZZy5H6Q5j6tKfACW952qYKpw/Fo/LABkL7++hSV/pWV+Z1F4PBte
7SqSLZFRgdjY2cMszAwa3sCOCVtmcPaklTulb64ziDyIB07MUInPQL9Z8JjAPTtdBF4AKJONM8iu
a05nmtdWnUK8WGO0rxMlXU7DvOEVhEMYWQFdcspzLzjgDlkOOP3tmWhSuy5i5Rb5o9swPhrhNDI/
1EEDU2mQXZDO27jsR5GNgv87GOPVWJCmeQ4KFsguaEysAa4uQCz1uQIUBbsqglgCI81ygIZHbuGg
OdOGYzjJd1ZS5uAy76eyYQCe90rUIPjC1nr1Zp2vB4Le/cdgXNqbQkxb82A2eZDFeV5CEPfhKsLw
sILJBt5ZsOs5yCLynmaU9yTmfVtjQ0nnVowz1MhN2lMYURQ0fuoZCBfXRlNvjHPmM0jVAi79mnbb
pBb0qwnmY+jP27nvbfC0F9FnSIvxwoP1WzuQJMrlEOlY9EEqta3uxLEpPfw5tQy9lCuaZY+BW8Kq
LUAMFfFcNmI8uP3eq/vZg9PyrS5KeSEWzKzVycy3osljOxy25mYbeNDw9oTnofRhsUJ8KreTu0+k
Nk6lMIe0JjhwP0pMFw26Wx88QS6f9yey/K2ConjengOzWu2Da2XrOevaPGeoiIIuBiCiP+8wPE7a
ylmRwDKxJ5lFP38TZAPdSGPeWUaEW6w3mMpyKx7BUcP1rDrsaKTXuPqms60GpxoePrLToNjWfCLL
cDJKklPOfWCXc+pUy/CQmXqcY+Ln5XjfGuzgkeuQDHk3GT7YkYCNzIjI4fLlCZYL/VBorxfWA7Xx
kngwIYpkJ0DAjLOxaijNBFSCZd7cITEc3XwXoElue7J14dbJyy0h3F6y4y+Dl3gcsSAhSoRpUuoR
KQEmOuMnHzksSIPKYiPk1Vww2IXTal9t2T58DnafCk2L3PA+6L2ZXY7etnVFxJ8M4pIG9YO/OTJ/
1LlQ4EFmPHYJo3BTHbVBh+QMDth+6xpFbhRLMahexIIGoq1VSyfmd5S+mdyitGLdsZkDgjBC+8Bu
1VxY9FnJiWLq5QeTCswAw83UTdJOI8OCbhVMdOD2NciP5NjkY1Q0wQTBDdicivH0GyrZN/juaVVz
huRooWx5WiuiUVKL0vNcOfxqQv7vfIuW4O/ICBmom1a4QCetviWjg8n4xo7NGYZVRJuv+KKZ7LjL
KWp5UTvHa6maoUVFqBsAaPIG53lkbbt8tpqCs3pmaX2jall5cW/m/s0ujKmKS6/PvhesvK/N5AUf
lDHqX21aBd9AgCWAs9irRz7S3a72cOieHfylOnK8PPuab6q7hHBthn3KOUmyo4wuRrS2H/x7KsR9
O3kLyJZ3o9qljmhM9vC8BaxfMMWtYu3ZA+WzLk/jXTnKfI2buVOvvlVcyOBUZt+MrfZfzWno7sWO
yeem0EFANd96U0NJjepy3SHc5KmTu+5NyXSQxXCovRfnYejNZ8WW8yIAjefRNq3Vh9EvzK+Db2n7
rh9aJLIFjqGTmIJfPO+QGY8dzA4Ps9FQnoQrbXrWaGVT5OzijX7hsb8gF+NFOsAuS+KkjvPocIbt
FIV9BDJ2f+etJYFQ5VZ9dfDUhuwMhvXK8jEP76mhc+80AugJIs+ngEjQGSqed45jecpUCNUI0tCG
skj/6ascjUzHnJqBY6OQmak7Oig2I8xsaK27Z3weORpyYA4D/slgsOiui73G+ibMZXaSEOtZgosO
IgcbOQg70GWGOG1mbqb9XEAdMrH0Iic6aoPI0aA1oD0u0Ecb2+foWu0gLP3Cnz42TmUseJDZjQ+L
tZivc8iYPcweg26Yiw3lsfREFVxnSq8XM+rUKzgoNRwWEXKQvPaIJDrIYcY15k8y42Av/WlJlHN5
ZzdDLVdsTE0FzIR5gq67MDQz/GL3tbNr6hiIIx3a2GjDg8CU7BzyMoT1WQqPU9SCXPyZpa5qL8+D
vKvIofjmw9CFKWKOZZ+iQ5fcssGf12NPw8mMGsnrEM8Cck5sDJvR0bwHyY26tYRzSju9SytuY9zN
RjOcrMHhPOX0kCfSYZkgU1VqtmqO2HDEkO98FW/D0n0yilKAhcmW9X3rExSHM2f3FDC4wMJ6m2t9
tqZGoTkMXtOcqhEdj09g5Av2VNU/S5Pm1zlcWPQfEWxUmDa7ALeBNc4Rh2WfsWwqOeUo1WFXdYfK
yjfYY/XIyZ2VwsLMLLoOkIY9ySn24IhwcGl76dARWJaaFIFguiezDMuwW4ccDQtrAPKy7wFnkn4B
w7nnI8ptsHdhXBiyAX3eec1d3oOuiRZQLc9oOXTPArOrOcsDMElMvwTBKQaUBtvLX+ZwXtzYLT2Q
wWAzgbBIEEdttNXjxt1GNc4iPJQLiqTsna8lCxaiki+2Y7bD3Yx8NxiOa6WGD1wdq4ePVOfXPa2q
MPKXfbr2O0qgaCR74ciCwElmWXc9xz1g4C4JOgKgAZcBp0shEvA6Gj3II/ottt+dqCxMSot9mK2D
Jrl5jrGfK040QRnoOJc7dgKQhJYf0/hc5hvwbts9c0FZeNiIgB8PLPRLd2N2LOrHYPfC8KQXs6Gq
kVNQJdotFA5lqx8+oedWnIB2z7UTubTDafN5XOIVmwXp0YNdP03lljcn15X+Kcf7Y0U+x79PUBWx
x2aGOT54jnK7Cy1F3nLtJ52UQWbcQ4lxpihkU8gYe8tN6hdZtujPYyZuii2TUIbcgtOXDWaWOP+1
yWFa+Q63gTk6L4wGu8nEAfoQGRyFlNX7UDY5pxCoTV9yIpOhyLaZb0Q1tJxnXQTGnuz7uLPL0g1K
+ilQHw3Zcdze0B3gAdH3bBOiDNsRkM6al1HvufV8mng+PqsLWScJlrFtbyeYDZdoid1+s5c+x3tv
t8GbVw32E2HxDDpctF6sybYO4bBLuzrILXe++aOqYQ228/DiKSc4ekOAlBhmhkF/w2+2kg3Sg3Rc
wMw2U1rYjsbGtH7E3LC8wgRHJ8mI1E+MEdftsRn2je4IIwvinCGBAPTksZTxHMInT7u2g4AwGXS4
jh3MzCsidIgGDuU+BKdm3Nz3ISejknV09sZ3OSdlCzlolA8I3Pt7NxzLPO1F3gHbvPBObqn+OLHU
CHIZ0WTdkr0nZ6kck7oFEv99MKqwhjFFarn/gXZL6CY1SXYczQbe12tj02X+YDd+49zNWi/bBY7d
Q7C2VeXfiMorps9uFeKnrSxs5hFdyvGd5VaNE9F47L2/81T9Q/+aDi1WiEtAQ0D81c9uStH0GxRL
oRMnK9azJmDr3tR2mLLIOQd756H8tU37v8NS/0G5/6eO9T8MSz0WrfxCeui3P49L/fo7v9luGYn7
hTlG3iuQvoQeXDLAf3PdEij7i2eS4uLR2qZPdvH1/W66ZYzKC1CcccNh8Aj41T+GpaxfaMsy4YxN
1mUWH8PRv2O6/WlWihF7AuIZIaG9DSHhH4N0ETvFRie7PQ5tVr3lzpQ0ahFoVLtGQre9Zxst8AvN
FqeMytDZgKZmC7UVpnCEsnHk7Nv7GfITLRB5dleFGagKdwiNPozfuGYHYxtfoLwTxX+v7d4tOS+Y
lDF1aRuoBIZc4so22ntVq/1dOAzsKasUMI5ZHU6jA95qLSsDSnMG43KXtWRkItzZFbNpiXtsARCS
s/1omUtFMw6l4qWeBVA2oklYwYY5hI64+lUVTQ0DH5HlsEnV1bCfl2X4O6PMr6OU/21VuFxOTJOX
aEgXz8LFPPKjbaReMn8KvLo76t09eZnZXSsO++cAi2zctIyALSidB+Uy9eWjt1/ZerxrjepVaWVR
4qxf9GTIEwMb7Z0SzrWXTfVNvtffOumG6Rg6D86eua+yW1Qkln6/3RenTMgqnTf0N0W0bIjmFGVi
/5vgxh99OL9/L9fBxofZjLncy8//NHGJpt2N2ly7Y7sar+GMxu/Xzm3ttm1s5cYTUxN3eYYC9qc3
6d1v1+3PJuYfF7HfP/XysGNeJDn452l7FyWiRsbvjoazBOh8pXMoqsxALgbokUFI/BuvyY8Gl98+
zzctl7eKlAvx89ixYm3UhuF2bAj29g7p27yx3WFIrBUYc5nt6tbXkBb++kuymlA2bLJrL5b+f/zQ
y0X406XtwsZBig26YzjlZpSxY8ZjBY53AzRz+OuP+sll9PtnoVxZF582mZI/2TGZ3ADHpsKe27jt
B06zqbKdq9GRHBJLK9kI1U7YDOVhD+u7aiIgHIx5+eb3Y5U0ucF0VdN0t+2OrcMb6H3/9V/vn91u
/IzQqIjzuSTE/HgllJT1LP2Gpn1A9TAW15Pa97PNLn5SoIX/+sMuhtCfL/slgeNikBcMm19uy58u
ey87XcKG7Y5Btuf4Ikx5WGsAvX/9Kf/siWJu1MYAa/MEmz/dXFwUo1AzIdALWXhnhSkj3r1+O9ZN
tdCiweqyW2RI/PWH/tOv5oNgolt98a799NU8r+iqyeGrUU+V6LXFRPBxOf/Nw/Sr9+7HKyjMy6Av
8Y38D7fcj1dwWrtKXKqMY+6f5fw+UOdMmUlZhGnXWdc1SKa1eb+2J8N4QZBNBJDvifNraHw3jYOl
kO8vbsWMLLYpajvnsNepxitrqyjrgGbXnKhFPG/lwVz7RPnHzPFOyklrOV4P5lcxC+pHsLLjlybb
z6txFdT+UYjPEzpseM7q257uogtQtm4BO2QPDvaQadluFKDTyUa0aNyYSV42G/ob05q6XXGQTNwK
BZfor2+Ibf/Dw8YGSXArYzLkqTE2/eOlUrTxjL2ohmNJrX9oJPyulRfhoS29MmUkdYuJ6IY4jQPn
lF9mP9tgpSgPTD91Sag5Y78v7oplGsiJARl3kS4xqw9fhiIP6HyI/NovwuJmdWsM5Gvwd+vwr86+
H281bgp2M+RBqg68xj/+/b1aLFthKXUkmRqlXuQxJ8T6zf/gfG9uvC7qU+TPF2fjnEfoeeQdvfcP
3m+hEP9WhfmXg/Y/jOTfFm+qG7vv0/+IcXzW4X891nXzZVp+nsbnF34rL+3gF5uSA0gKw/UmVSOP
1m/lpW3+AsUNwy6+JnrFnAL+KC/d4BdSSghQIOQXiytcgz/KS9f9hYn5S1znr+FLFql///l/fhgE
+i0iQX7r/skGLn7NWv7Tk4N2jyP7ElvMZAdAjV8t5H9aZisSsVofL12Ca7/93oRT+Klt6EgnTBsf
a573b1W7oMnTygg+ZXtdzWmwzfr2YtASBwurwrOHv6CPDMtQcM1LVPV0w8hzLHdGJWPF6q5jtwAx
kFqo5wzHirpukwzR8xOZ3C4dsICcmKtQz74Vq3mxB/yaFVJlxUAmJOvN7A4EyGX2tTOhIFEs5tUT
V42lAClWv2nRKQOkiZimaO8DBDfZXSyexgqKG3+7vtifYOOWaQfF91DlwlwjV2dYK7OmLj86dSBQ
/b0lXKJxI+omdZzccSNnMZwvNaHsDAJrTyDZdkKZJ3utjCvOxRvV9bq/W8Ks/U4b3biqOO0n2TLo
9z6A8YfMrXyZmLs96gOk3vpLU9GceNmsmQaeM5vh7QRH4s61t0uUVSm2521jKDbVdIbPYVgVzaFQ
gfVpa7HTcsamW3jgDLB/VLns86QK2/6LrkaSCnBM4SKriD2bEs/x6izKFwPzZYAH66taDSwlO/1q
FQFCc2/92cNuMAy1kAmK2Pw9d2XxLAUfk9ZAL6q4HRljwlItgdvX5mrcWrSD9ivKYflh64VyqO/W
/WUpalwO7XzhdM/ByLRyIa0ZsPo0yufJLLUkkqYLh6MiEWeI/NJTCjWjW6erAn13Qm2l0kjbOq9w
SFWW2ccZjZXzurUoSRJU+td5Dp0rpzeaIFotReOMpNz5biSm3D6SFtoX3F4HMV2smXYP/b7MVxvU
B7JwsjnjknC0FrFlE+SYTCO8jgS9v1enpZutjyHhASGB/lBqaLAvydwZm59iOG3MaBMD7jqTPsDN
TOO4TQqwx0G0+INcT7Pnb6+O4bYfhSpJ2hzpgLyK3iRPxRITQ24zuLSC0AOhs3iame6O1FbsOLMY
abpRppHll9na4UEYfvWCm9xsY5x+1deVOJ8J5r3vfYD56eVpFZQmeiN+uiqFrQiAO7DCjxMj3OyC
svYQcvzLre9wfvSRE85qSDX66ovYhso7LVRr382AnFjKybnxEtydRXWvmUAvUI7sdkhaTa2D8oKp
2spsZvQ94gWes12SyEHMVEY+k+rpgpaTsz+DUMczVmw2zOyJln9Pg1GteZyjbOcHoxJzHRNtiXQx
lyveErTqEv/0qgyK0XD6DP3KeckCQpQTx9rZo/peZeOtE1RLybGv8psjzu2yueoaYDtnKbtZnQkq
aRg345gRkK+h3elIX6Mo77fVmM3TiqWHNh1gD0x1Rm6PeMMzCnRVh7tLHAVT14kaxMUKFdR0lHtm
5LHt2uOur2gCZk+06nmTzb1b86Toi+UhUEFnXRWGqN2TVlqsjxpjmPX5wgZuUp+hA7wetaX7ZFD7
+FHxIBAk0K3EBYDexcRobyX2ZGY0NtpaRBhUCg0PXbq/L6rczR7wTvhFlGcGBjB7UuF6AwTTsY7N
0or8rnLC4vvk4dUHYxQuIUtPLbm3RQU3YfF285lDQxikIVPwbxWT5RP2Yyb2oG51jnwVuMs+0z2S
XxdsL19VDnA9zdtZ0NGcl4ufhZG353ayRdL1rCOp8izDPQZk/r9Y9LqINcgXXBkq8OSL39jjcDNb
ZuGnbe9OLy1qPQZqoQRTapoUxRTHOn5M1y3JaBAdfpbUyWxPPtj4kwLP6du0wVj/Gi6WoSO1ksQR
a2+dyVoFnYsbqi2cJwJYJfm4JllOSW36xhB15aIqSPZmdjXhd3AiPnZ8GUQ9vjprNWWp6obRjxjW
JR0gs0TXxuNkkOel3DkIkgyTlpX6uUfBSDYMFlhCWsqzYRr+934cNAEoZeZgQFtYxc8ZnWsndVeL
9arIcLnyOFV4ugIx+GkQLnj7g75vsKHnOiy4Pt46nTCABR8LNgCLo69tvRLYkikWjxLGhLINiMBo
+dN+yklRDs9L109vo0Imj/Q07E+GlWVPI6fB8dQEwSfDR8IXjSj3Y51L72rP1EpzCwDDTMAKrYZx
ztBybJzine6eFGh2ctfH5vvFRhEczbzdTpPBLArxORcnU+n237WByyWqObezmaw17TXL29nJ1rpE
Xx9qqT+zfPte5POIfnQnYa1PRmkF7/fAm16CwRqhpxd6fkfIJdbzas/WlwoXC/5iMZssxKpyjz4W
gjHKi60+04Qd8OtjsIdsP3jeHrV+qdGfq822EwuZjbb+tByFqt3Hbq61TJql6rI0d9HO6algAYkw
XIeflr6hnSvCLP9SjTONlK4vIbDvFSnKB4IRLBEvvXbgsKty/873WdQ14YxheCQwIRA32cXYTTxx
Tp8uoBt6T477xphQZWm8GTIkPcdULc2UzspwaxRjS56ja+R5gT8s27zfjrH/VlX8L2vdHyriv6yd
L5/31hH6BQxjosL7/fMvaucP/5K2UzFtD/M3tb3/Ns719F/F4eW//P/94e+5Uk/Yj//vf7xd2OSX
P02yyf2goV5y1f91VfxBfmm//pBRhbH9v6pix/0FL49NFh/lpwnn8Q/R1Q5/cbFXU2gIZoEJd/mj
KBYU0tSvIfGRvyUa/HdRbKDHBkzpouhdGroCVt+/UxU7P+kwAe7vC3WAKQYHncm2fg4CWOutHKnM
3w+Dv7dnVUwBNp5tJgw0l9q43aR6HLy1ZQfsas64/a/pQ52Dp4O86PyTsfo08xtvNRFTLa8ojhN+
LDfON8uH6eaH2xrVJapVRDbx7mHI5aiU5OW+fjTrzt3Oa1BuPic1G8/7FBbZ0zIRSJPaA501vOt5
82XzSDWOpBT7cDNgi8mzo5Ob00oot7Uv2UO47zQL69jHG2odHDtv8Z1XbO/imGcYeyxqjmnYHteN
Mu+a6BpmMckbETpyKZtdWmsXoCOJTMUj1hJPHU2Ge3jvcZBdLNk2uXu62rU8SszJeWwuDc5Fhnaa
j+ts+E5El86kirMtI4hzOyu/m7MtPg5eMdwxXtI6/Cgj/XopZLvFE35yDxctGWCx2XVqODDZrwn8
UeSIRox/yJLFYS0v20lvnjB9trBW2FvfSh8fX6L6nYmrFTHWOiyribWxtIcP/UwrKg9kpw7BnrGa
d5JQtGgVfXmsTcIdLjk2fYglDzL6UdWBVXyabVR2Nysv0+37sI8vxbqu4SfbNPpPpa6rKimlw4q2
5QvmZrz7a6qnxn1Bw9m/EK/Cc2KwHttx3RRgD03BVFts9HVfJatbJtlqT+jBTUuHidZSdaN8i3yi
CoecFQ3+QF5QYFN7pgNxffcrcSG4rnnqqfcNTZRPI7b9hp4z+zdFm65OjqPpIS2DNWXM1li6jTA3
O2sEzh0dllwNXUShBdQt4umCalFxCnHxFRpelvRsbgSK4U7FhjlsLLIcQIhPQwen5Kt0t4Ypu2/W
RCUMlW9W0zLvoxiTph6xrKGO14z8LEx/BgeKEEPXGo3rGtwp2y7qaA2NUCXaKqf8tnXK6hW3jfVO
54Dfj7U2iq8Bg+02nmRGgtJl9JanovHt9+vkZ6uTOCDD7T6tCt6AMQ6ooqshymkLZJ+2Sob1d9kM
tcvcwUpu4lkWkqeDyTBqkpimPuE9HW94xZhMFbzJYF5xipqauOycx22KA/jWFx+E412mBZR7a0ws
B3HezctHRUb6bQjrtj+ae4//jQqnYAKgMTButD5HwMNabMWV3QT66+ZdlJ5hnlz7WfoYnI6h3+d4
RTFHuWyK43Z0+nJ6zabcf8r3YkVeHJv6gZCMZY3Y8ybEOLzR1fXkk3idbrOhT3ZvA61SmKzKaHf1
XaALrzqQ3Yh7pmYQ7NgEcn9aV1ygZKba4Xezl9VdmNGMZeY0GEY8ILb3iBNy/YT3mvLbHELmiZSd
58+rWTF4hK+QsTYfX988Dp2iR1BO9cW/1N90bTkM7ztM0hI7Uum5nM/b/hOddegP47A4n/LWK1+G
hljXuKk19VFFY7cjtMj03q2ezXN3mclNat1z4hpDt/ogw0xkd8i5CAkKL+2V6oqgP/4/9s5kOXIk
y7L/UnuEYFAAimUbbDbOpDuHDYThA0bFDKgCX9/HmJFV0dndJVL7lFykZLo73WnE8PTde89dFy7f
fSXDniIjKy+X2GkzVR6ccVx+t41Xm+HGn8JpDvaUyjbkNZKalSUuq7zbTG2pP8GoNPdhBfd6m4bZ
ygJzxcBBX9Gkbony0MJlsoFHnld3yz3LQ1D3pEl1t0fAgcjlJ/2QxInPOYsvfSUvMYMXw6Ows8Da
9UhvE0atZFiQ2qRDiFsPqjiiKPJ1FI7o+cP0ftVuhlkaHvWC8+af5PvFuA/GzPzoeM6/oRXhtaqV
8xTUmdx7Q8VIHhkODw+N3woSn4PXY1OnEbCOgyqPfvi2rv1tA79QnyVbXLwBKfl5Lv+i1gT4Z9wC
VeevRyear300CY0mG2OKnhNvPwfBriin9WMM1dVjGmXuSlld1dRbN1gHvUG4DCdM56x29u4gspRM
3dR10LSjZI1rxxovK4w2TlWNrb+3EUC4je0P2EuvHwGzPseLDcyVwfnHEvbfk9J/sNj7/89J/6tK
/xXmye//S5t2/qB4CTKHyxEVrvA15f4XEUr+wbGOmjaIzW7gX8lP/zkoeSHbQxFd/8PABPL4vwYl
R/4BkxVUAEnHKw2BVqV/Doh/bQv/u+2hf5W5/y7SgJZis+nQ9ksjnWDzfN2r/217yLCa9KrMz422
urR86e1BiNvZNn45c9ZZXE0Tq2zxUamN7SV1VxzSaC1NTDjJD61o0+IEHb07N1rsd7Xo1APJrwJe
3NtwRvVSb006mijcRSJf2CHZBf9fD02PQ+ljGKa2k20Ux2ftfvgm6ub6PePkT2+IwbuuDZEbPxPf
wAVqHkdOPplnb6h9RQhiIpZoVs3OS64RDkHCQN0FFF6iudUrAitLY6/PC0Zk3kVRlt4F5ci6yRGl
cjcNhIAVdMec/Uw9WXWHpijs7ATNxGpvGPdoxJqF27AxhOdrbR2zWvkxlHVSbLrImeG58SatcLqy
dOuKdzEach5xmvVrcMS2FBTfOUt39rCr5lA7z1a7GHkYSuGlt92k9EsVtdFwvPpMo4cu15G9y8aa
4DY/9YC30zgFNQdLqnBLJIly72LRJlebOfiBWJpdt3+jqhQbL1bDaAVLezRtVJuNrNQKPpT5yzk4
NMjjTwo9Ji3hDVSIW0jfgdpLmEOQGsee3aPDC4EzyLRTvmun67mzcgJ+bItaYZ8rPzcnoK5+BUTL
6f8sMdfpuFPhoAAiYJK6plbdnJT03quCFNfhAr+WhtTUFQUFVIKdpHlecO2mD6rn1/ZJajGf4lQ2
5FEh5BDOkpjB1J0d5bytWO25eq+saMGzM5Vlq5hTJts6koVEyKtnhUgNo5WjqLakbI/K8ToWNoFN
+ypEwnDdRawekLWGLprxFQ+dPjOeD3eEHgbrYE9GlIeZr2OOesR++eioaF12VVU5YK7TmaJV3gQk
IzW1Yk4cuUv9LQiW4DH1m+K9LVk5xhnLmm/scQzJkTIEgGpVQExV2ow3VtL3t5iopAQqkVBkHQ2C
TPrkt8G0XeFgRxunKuvvoySVdOJdnf5myVHUB04VPKTJqwv7JoGUO8RkMrAmk3+sgmMgAftts0RF
0XZoAus+sJrOZ+Wsc4cNXhHVZ58c+Rtyq3Z3I+VF9i7EEzPFeF/Bk/q1BgKJLW/4UdKl5cTrbDUl
lyv8S4e10NW7n04FMp4dDXtTWI4bjzimPhxSzMOmC9LIjiNOS9i2LY8zhIQXwT4DomLKnErUhsAs
Yba4KVLBvysLrX6zwjT7HPg732ajrN9sQsdgg/CW5vgjSR/jw9a6itNx1ERZBnltSU7r4onBje0S
KdnGu2mMyd4rIAcO8cr1it7ETZPuvHaKPi1Dh8S2rDOv21us2QVI3aY/+HadAGyZp+q735ToEWVN
BDDmbl0vNRGNz0J2borrHV2GS6rn8031zs5WMbP/Xzt7V9bCSTswkCQh9wEJGoALE/7CjR1h9vvM
5KyiM3UqCqoEbbcO/yW41/ROg4YMXiayTfZ90lKV8CgX3x9nwJvYd7ZRNI+gUXtZTcmn5hjGcjkl
YDeVGyIlWfaToi4jubE4tcQZXdHMXlFgsQa9l2yhjIB42wP0Tye8gK9Dlcn6GFluJzZWOQ79M6zX
3t9lyZzkl3CdmvIjKwvgQJvWtGP3DJoprLb9XFTXRy45A5WeuD95evO8kCuoUBO56B9mcBZiioq/
pGq2ISYByJjhwPN7l9QsvM9tFCTt9wS2pTjIEWXhLndqbOezO/ola8WsbZY3pX2vfgSajCTjjFhm
po2VSNGejOuM4WuYu6N7vD56VbKbJB5hALxzKNOfyuLWotNoXSyc1ISCOVtnrsHc3FNcSHxNlCgb
bdETYtNKAH/VXdOexrqWn2ORu++zdi3reaZY2PA4ncSjSIJJPyxGOZ/ZapWSQG9b5rtpNrND0sNx
szfQevawX3RCGky7mngAeeaJJf/k6+pOttaiD1PgTeKFErxe7kQTBGzihE6fA3dyXoj/L5i55DJc
E8AG1YW/ISziUHam35SuRwyGHEByUyVEWFgcWKSR8CQqXietq+eNXfstu62saTkKi64k9Opm6uD1
K4GrxieIFBnsq+TLK1I6KzwBQNayyxNaWzKC6MIt57AEDRGGauv4SechzzeR4EJisQlbO2md96Sv
anksZsu3DmnH3YNXEzwa0cGUk6MZywS1aEKg2tADsq4bjbe7IdJG0gMUaXU9gWZN9ZSR/fG3vsh7
zvia/YGueHUQkMZdcqwz0XWnsGycF1R6R2wd2IDBrTNgJtg4cyu9g+dV628lpy7YML07H1zHZCok
zBHUHZVm6f00O3rd0LuZFOdIdzAanGr5ZlWmKfcVn2N5tyBI+bsklFE2buw8c4Zdlgk+a9vOq+i8
ql5irAdqe3DzokfoQ6PCMJd6DEjPdQkgg+sts/t7AhMcG9maZPxY7HnGsV+MI49/4fyeZIFbleZo
TrPowgPW9ak1+Cb6NHxga4nVHzyTX+5BNs0vi6LeZivqvH6eiz74yDoHV3tH5IWMWrGYEnM4QOU4
NK1zdQkHnnudbq4iETPgE0GWkvymC5MXL3lv/lzdpJZ710q8R7SKyTtPLUmdncNUFexmdwiHC3OV
6e8jBWWh35JgdsS5izqTf1ZRxwp8N0onga1RFIHS30yh++JQYjb/sTasq4hNDenL6ESLc0nDNa/v
xrntph+NCfVvkeDWITrrYv27GrfZpUDyJHOAqb3d2AwyUVxAhjji7wYsg/duDLZt4XEWylLlVI+J
WErrWPp5Hu7l3DD5rXUQNPeEmtSMGKRNyJ6j5hg3Whx3E3zAW+7hvow9XYOTmDighxv4GSx7YVhM
ZAIQND4dNdvANSBP9kfy1lZ44thfvrfuuoz3TtWG7ROS7Ng/W5k19AdgAv3vqBrWbidql0BKrhGj
z6WWebUnzlGHiHW9ZoeQN8ESLxEq1Tlncxd95rWBVjB6i9M84MIv3R2+kt5/I38xVA+uxO3z7BdM
zzlrKwyd5WLtLNUyCmSHTEIVMtMhaPg2Bu5d8sm5w11oZ0Xus4LD+D3cJKCefqeWby+btGDLf3AX
wiG8mwGWbqyuGe/a3iaewqq/aih6CIlJO9LQKjFGtKEgBPBKPIMCdT0m9CKvjv0QiFvesGTimHxQ
kS0ycK8o/uUj01Uy8q72UDCSNJH2yePKCshw06qJpuSKdyL9sidy2bhJXNoBRHATMT3HAzn7zzbB
uLqRzSia2Ekbq2C4Yp9CftzXt+E89/dTPSDCJ4kzfzK1LAYDesYWEnt590H6t39hN1aShpu69LGs
tGu2TXCFWQSOWtl3FM36zhMROtAMUVntirBP9smMBWejPD7XvZdn4VuuK4gJuhWiYLbSlr+ZPLv4
zQptbg/trAaF9CT674bo1xibvDFwQXCCuXs65fLfWcSksEfE5K3EhkzKI7aENt2uWHj/dPxAA26e
kqUjUVIvz4DMSzw4xeT9JFQacgBKNRJ3GMB8jyvS98PGDnPe72lfNeBtsmA9pmpO0fprQbSktC2H
SPdU9m9LQwwRwhSUkI3V13UVT1knPsfc2L+KJEF4bvJw6okSAyg7oAEC/bja5INNxEHjr3q4f5/T
/4NXyn93UgezkU2f9b9affgzf1l9gj8kJyYwOLTA4+G8+vr+y+qDZRgYMxRM+x9mxr+c5H7wB9Yb
3OcOTj0/lH+3+nh/0F3NWwjUK7/Al/sfnNW/JIu/G32ca92GR6My0DD+CVdh5e9HdZH49Jy2frvl
SdBGW5axWFrsWriflmQztm1IV73irJhfemM+KgIwsb3mYbnHal7hdnWycNiS1VeXeShUu2OPyQQM
409aO3dOx3o35d0cPdQp2+KLMY61bHmkmO9/+8j/H44l76s85u/fiGD0R/dEPg6pqIY6+H9+I3Cf
vJBsLDFZDVLjuKZdRhHXCpDh3OmeoGZYVvnP3O2jS6js7leOgSEA2K5RA5D4md572Aboh/7aZcyd
BE9H1ecPQSKUF1N3UF0YM7Ftw8IZn+wU8BjGjijIT8ZfJO9rT7lE3KSs0iOxYtMdB3cEiaFt22Iu
0Clbx4Uk1RsNwPZZq7nPmU80qFOvL7T7EKVafRdLzjssooWYd97a9aS6mrH60cpMzTudhoYTWwXI
J9Z2A6YJBWruNoVxpYfFPqC7s9YS4SBf5jKLlXXNI83gN8NYlBaEHDo32weeuRyRorYEaTCEs2z3
Q5pomA38kG9wDsjHQFb0fqQE0edd4eSRZqkxDNXVie8MxyBKLb0HUtffkBda5BmHWNIenMFFug/C
qv0p87A7I1X4l6KXKi6Lou5PFX6l9yIserFhMPf4kKyu6zcyc3hhRl60Hrt+St/9VY8PczZCHaiM
S4ofKXy+I4jMO8aeavwYtI1Ywc6pQpvwrUoM77WF48smgAp0r/LZw5ET1evPZARqtlGZ9n53yO0D
30SlX+hkmAF1eJn7K3W7AptK2ee7kYPBnZONhXvfsEW46TSFceQNofxvNf9i5aU9YL+wQM1iD7u+
lF7q6acwSEdmygGE3d7A4rm3VR6R5dPA9FgHzbxEvQ5AnRxgM4K7pBxjS529givXC/973bjyR/6l
LoOXQWkuvlRnTEV2FztfanT2pUwHXyo1GEcU6+gqXq9fOrb1pWmvDI3ixvrSus2X7t19SeBfaji0
GZRx+0sl50pkJK++1HMx6+yTWRxN3bvK6wuANH6NCR1y4ZcCnzqoHGQ4fPHsotCzDmFBYn3p9hCw
OHp5SYWej5ECbR+qKTo/IJTqxPWH+q+vRgDryxNQffkDwO3oV+yGuAZ65nQSI1cvAeLJ+JpcDQYk
ylb94lGx+Ia7GwdCLo3+EKAeDOcmq2UXhyvNjYkuBNlp+fIxRCScf1tXc8P05XNYr5YHxcFTHqCh
Vb9rfxlvMQ02LwEuCWwD+CXmL+9ExU18sa+GCnW1VvhfLosUGhsOXvk+fnkwkAySl+VqzCgzi6uP
PPX4Azx7G52QTYaV+/vq6HC/3B3Dl9MjDGE0UPQ54/8YOvkWTdM8HrMvh0j05RbhvI4yMkAz2kFQ
wk9SfHlLOF1p8nFWEno7dqT4TxZAKmh/X74UWPDhb1R93Crz1bgi/+FhscLR2Q1f3hYbo/2C1/Lq
eclsl2Xb8OWFWaN0wBdztchwPBle/TrFN+NdLTQosV15UF/OmskTY7OdqxTHDW8k94V0Hjfz8uXJ
qdcUf06mM7w6rsbkViZuU+8SU+0KNtTpY+M5nAsgGnMQsfTV+ZMbXTS0hFwdQYXFRbMlej6+ljxa
I1JDuQDXmExYriw/CwOWS7P2Lnao1G7ITXSGrUkaJguS8jXH0LXsocTP4IAM+7NNS4fNUxZBD4yd
Kced4wyyri+RvbRIgT7YgI3ooiTfGBKlPkwNb3I3fWCGbENPe+48pFiD0n2mclQn23FUsw/Q0ECJ
TLMI92NJfn+PjTSltGTtxqMFvQBZKdShvFH4L6sNSpX+dHHEvUhvEBDRqjL46U6RMDubWPN8A/RN
q59BzsiccY/TEITrByKm4zHMVr0brWeClVUGV45D4rZ16+WSaleygZa2+SyhMdxSeNUilCeaLDwF
DDjzgMNsKALgkdXkAXbWKRpdKhKD8ULmcvmWLV5VcZEP9SOuAXkfZqX76CZm+I11DfLZXJt+X5Z4
xTfcvQyyyTDQ/DJEpRtxh2EQ5UA/Bv2u4sE98cLizFyokFdFo/1abAKuLiK/SercyHYcPvEulhjA
pgj9mYUQzK6+bUcgEmM4fstFiF3MDCucj2EO/eVIlHS1+VL51O3lMo8fXcZpBym/oETGzcrc7BLt
E2XzfRAM9SxZHXbNkBRbIDjiJU8WfnelxlmexwnoRCy4Px4CT3Gu81OLZGsHm2CJaS+asBm0/kyH
NpfYNkQRxX065dA0Zl/45Y3bN9GD7sfxxSjg0zAldPKwsN2GtgiMFU8Uawf5j3DHv8fj/8AO87dZ
7f8KWt42ddpU/zIdX//IP7Ws6A8I7K6NFACTHKv5P6djGf6BZQc6+dVpQ4d2gF71z+nY/YPRCoXU
uSYziT3/pw9eOH8QdCBC4yOP4U0nOPk/mo6/OkD/Nlbyt9sBehktKT7/CvfLKP83KYtVKu50Hk23
mcjcOA0F6Y7Y9K6qYgrpB30LiKXIvW3QdmwUvpPV5RBKZiRrANBJ12q/FU2k7V9wY6S8D9pgXuIp
WPSfbueo8BN6bmMfcbeK4BN4hHZgRXrzuofAsK7nAYLlxFbIL+t9GYl+O/DUqTb0GyUHuyvsK2oj
G6GltG3vOA/LFdoVlx7aRGxmK3+pBt+7rlS0ehlAqeiHYHRrdWNFonqaR0yfJ9TxKt+ldTk8Iv6I
7yW9YdZ5ifyieRWsKFgpSjMNDGuJLwoQ6Qp84wQ/nJcTAoDKb520JzIZlKjbiYlQxrvKBNyUvaHw
+nnFjcDgq8dO/gxaS964hTObWFdQb+AuTvOlSjIQrIRTq2nDIXasb3HFTs3FgEPxWEtoeymPq2bq
v6jMAXTKE0OBydClG96lWZRnJ5cI/3BkYHGHn2S12/SUWYViWpl09ZGu7XVbnlv6HitrbscSbmb+
bQ27ZqvIl7WgMdvlRyD0cID7YA6OGqGTrYUrXrQ9hjyuVGqxq6uqU5elvoxl6nNeuKJBa9SaRLPI
IpOQWr/yvJ0XBA8EKtZJoz9uUjUgneWrdlssODlSKRdFDwINCXC9S7GBr8yWduTdBLO+Am5N5uQQ
QwZ/waFTLqA5kxheTHFdu/Rzv2/qtUlYp/MvfVQeEXtI6rxztgT8rWNoCrnzdBM+cSVb676sgPm9
uKEpcXQsaPjTs1KyXAjqkTuCpqqXpn/wJaG6u5EZ6HqxsK9DIsg8NQn0kVStlGINnFPGO2hXTvna
AQ72Y9klET5KQd3ykWkE0AfsB0y2P+c0KcVJR4VZfHZ0ZQvOQvNm2juFk0z7wFJ+uJ0jADFP8KvH
m9WZtXh3uBK8V42jOtvNIKIBu9JurFjmek7u1zsmUtf7JjQW03MzcAzZRkmIP9Sf60SdsN7p7AHH
lLdy9VPLBrNqVj5Mjjp1zIfwMpkRATF6esYAYjfHpZaQV6IgTXA5zMLKOU6tJjwyNZTAnsHoEWnz
XRbIo13n+TGZhpYzkCnmlIzG2lsOdiBWU5hGmihlVOc7h75X4RrjR+5Wori14fMYtbNMCugViwUO
lnNgFxrlgTCdwEcmfFbL4TatmT0aks3QSdj0BoZHAcbxwY9eQUhGqNXgZvPlF1CTxv9zhOiHvNrA
nbRxKvclwCxsPLM/7vKiaf3vsBI9euQsHMDluoFfkIS3mXTw/8RVxNzGglJUI1GLyS2b5ownDxoL
bZVG+c/Bysx9MAun5Y/WW0x/9KIBbTK02Q6/JMrp7BhHGRr3qKK5+jYDhMSGVxMfgAKSZBio1jF5
Smw/hXPicm4+5nTMkQvEI99cIrf0mU4XQj/nzsPt+JA28AVjXcj2Z2oGubPHRbDfBT+r4qktLBEP
9VpSH58I8aIsRnNgRHlRgwG3SZcslD95b4Fs6G0egIJ0h2khevemEbiAtc428EGdtMtbkGOiOrDD
truX7qtCnTkI02Y3NeJNNTO1gcYxJ1FmEabhUk03gxmK28UbypVwHj/Uvug08h6GMp8FLEF6khaO
jSc9cvL5ac3n5q1L0/XOa0gVOVEXXXyyd/dD1EDTYVCy72lzxMWXQRECkJtjNp9AQGyytm32a5Nb
7xSPju/lgMaSg6sFGVz1oXfUOpA/4ZGzn234s5hNZbEV0QC0VzvzSbb1vJFOm9xz2pY+ttE5/S4X
AkZXqEtwTNjY7nKzlo/a0epXSWb2DRyah5vCFxRPTFZj/NO09ibdUUgpvfuhczFAisykAjyxtlHG
J4xweBiaP0urtN9KUHtw6IcuvXVzUy7ProWpKnBS9pYYR2H5YhSLQO0Je7lNhgn95+o3kONJ6iGr
z2WbWMEt6JWpuQ/GfHpuiLtVp0YPNl/K954WUE77xNXLbuJobna4zBRadgPTY2dbVfBgr9VLWU58
JDQEvrCIoZOzTBQ8dIpbsCsUvutrJCpr+Ja6lF6SMqEx/XXpdPk9ZQkx7fge2BlHVR7i/Bbtbdc6
y7uql+4EcKC7T20sDkmqffR3J3uiMNA6V/mU3nT0Q54bMTeXDoNW8izEbF2WFHos0zEfSOr3+dXK
gAdUJ447HAarwJ9Y1v4KKdyz3m12LjfTJKKHxJmC81CN8lbrbDlTeImRC6Hgnj4u8SaR9bCSkTq7
EFxjnY3y8m0mXwcWe7Fu5WoBldS+ewnE+DyIHgsenH12JYskDV4RPcLLoRE2JzpFBpMifboq/wnh
75gXhCPWIS0fe5iyz6Uu7CNW+vEEup8cw9QXRPGgtr8xPFfv7tIFO1xFXDt0wZ4TalDf7XVA/51W
feeaarkkem5ZNenqRDbGizXS/VmGFhqX51x5xa5NUVpYkeKgh0IDTpxDalXWScRd0M1AtTE6D/1k
X0ETPDdKYYpPUaDqbkTTFRtb9RiC8nbiCq3s6Nlu1uLeNkDgOuPJiy7W7jjVS3FQ41p+y4FkEd9L
gn3JAeQu0BWX5eQ6nwmATbynbvecRAFBP5jk0Rts+3DDO925C4GRnjpw5/GVjruN8GzfJV0mP9Ng
+VVWFcSZZAwfx1SIw4Rj6ILO4xwz6tcfezsqnxLYw/EqfPYrs2t597PXqLsqZ5EIgRwzDudgJllv
uzgJTbAMU5vWmevzRI/CkVVdfeFhTIcILB5Iy8LeL0vKET7JlktBcVK9KVQn6bTK8qMJ5/BlcFLW
avYQ3BihwkerSNSrC+TtzHIo4XFJL1azlg8UDrQAxuj4CRohXtN1rK8faJoiv2BKIX760jTr3WIE
S5Zi9aptU8v6NogYSceJqCbQPhZY4h2/wY8sIcGcBl6yD6uiOA60E2zY2EHostMf4zzSZtw78z7n
tQq3sqh43i7ubmg9brKsO1PUYN8AA92T3VMPoPvyE2pjtmnz4i701HhE0oXHK9kkDqFubgSc3Q0f
oJVvHKJu+QPXhNeATvOi6hCSEPUeGkJUd4JE3y+W78WH10zNU6jCbkc5Z3Ocg2y5KZIraZOogTE8
7CTquWoy9bNenf47waEOeqCI+PDth3riRj4UZniWbg5TiicN2qHYB6yQj3aSAwVX5FNpJA4hgkTq
A5swBXmNxTqXM68oHrBWZy6KtxgfW2bCGy8JKFleJ3hvfET7ol/7nd9VPT7rLMNyBAk0unhVtp5q
2lg2uibfNzXFwzjkdFXjNcmOnkkYA4dOLBfVTu6ORVxzi9d7zUGPFciaFsvdTYL79m4cMZPM7DzY
GAM5TXX227KC8bCSqUv5n4v/PBYDerU/UzwLSNW5wDOb7nqvCZu4oyN4z/t1jcOgbH5Aqye4JW0V
I+V337isyc4ZGTCRwgOuFyfaqjHDaRJyqEZ1de+GAMziCktpw2atuW38qxDPOIQHTqS/3IwzQF5G
GDJ6N0hij1PLIWOrTfBzZir0CR+RN+BXsynb6yyXlwGzw+uMcZwJO0r2DZTbW/bvx95gcicHONB0
YiX7KGXZaA1egZCGKXqLeRx9vOJgQXoz8D9wXyV77ZbTZWEZuTfz7L7Lyp1P9lDz7giw0KRUdvzO
RvuuJG27D3ix3Kq6GrdZ2C8XV8BvxjttLpSM3I/CcZ5af/pyXIcnbF7yDfrktzrrJCGkKcLNUGUY
DKWdbDurvmkYvU6pV1d7lqz1oYl6zLxWIp6zFXRlFAzzM4jkt6lksbW6TPbT0BcAFqgCaU1dcD/2
9XbIzJUnqPqnNC2qo99lPWHcksMCwt5d1ynJh8QWmUgACrw2UX1y/cDeuWk0n4dWWSx2lHmbNEuX
iFSHX+YBTScq4Cav30dKApgKV/sQIQ5W7HL0qrce5bRb0p3tHsKcvAFf71yyPH8aZ4f9Xtskwckp
uYjdwn0uI9m+1LnAyNWK8o3H70cN8poIiDKxCJhtLEduWfbrOBiltwfr9ckFthxtpsNdsIjmaWna
cNtUfNY9ftA9rLHyAZ9YFk8QvG/FlIktw0CP2bB9hpolt6knlrM/qjm2++v5Vwnxu/Lwx69wH/fL
Gg6xvbC1UvPgbCaaxZ9CY73NzMMbWsiqAjKgX1zqqrKOI3Dm47LSt06DInXenqtIk6Ms0GpSz1Xs
qCIhKeJPZxygK8mdFe9LtbCaYCvYVzGrwk8bA8atbHV5qodA7zy8Es+c8h0WeNHXZc0+EKxRg+98
efSKNn0EGmw9j1hGD6sVRZfRHrCtJV6NpYlnaUx86BuYy+gzmnSL0M45kRMqR+RoVU0sF996h6Je
7ouKoMFgj9kzOKcyNqqansWw/BigwVDc2ZYzq4QOrzg7QwVbSdd8WL0N7pFm4Ed+k3mq1jY88nAt
Tmum6m8cdud3Nmn2AyWZ/gVWiLerQRTeD5gKYUIzhFSTx1rAVuow1Ga6I0vUXLzCvOJ/59TS5NmH
dGm2cowT7rg1w3jmFUPJ51CdV+Cej00zvTTO+Oj0pdjouTBsb033WQbzeuY1M2Glb8V7Ti6ampWo
vU/nxnxvuVle29mLOHL0THVZNk0XhoPvsK+dXe4P1a0qeOz2nKM/g4yBQC7FNq2s7nYOBby3JUgv
wWqaIzidPK5lVp6JlEEQV/6jMoXYmwhXrFHusk+Tiqo0rwneOKGYWzxdwDI8DPmHkefwubXlcks5
+ssagdpZfZdnZzrYcW6KJgYHdDGBJW7GpE9PU0klFV594qdVQr419ZItIOe72WEvn4Xrt5YMwm6s
U/qCXNYJWF/ueWDrX2sfALR10rY+5FjaTl6bQ18E8Ql3zndOoRmpx5mcQ+iK+Xue5bTYtNeXShCB
MEzG4cpkBzui6ualiYLHwhsRoGo3PeE+RVHpMZV50gMmQFJk1wIuuo0c5EbCPePWsu3pAdcXnQ1F
gdsm1pRdxpnTB91mTLv+JKcKyGXk3YWNf71lW25jx/7sbMD6qQSHn/CT2Li4+Y5Fn/fHNcQvXRG4
PmIsq8HFptOlMcPyiMk6f0xk2V86a+Xs6Xg9g0bmn/nm6zOpLrnxPXqZksV98duBAiF7OudOGaJv
2NNLNGJ6kGDUX1aCr0+2baYtdZEJG+FOfOhyIbnQUrsKa9G6WAJ/0wb3e37sZJreD1UyH/qw/dmv
TkZWtF52jt+GG5fj7q8S+z0M3wZaNcJXdK5UD2EVv01NAiNDhfPcaA8SubmAytVMm5N4c+XafhIP
CwE5uw5o6CUYSJ8G3UPft8Udj92Z1qKwxIPI0zI9hmlZ7XDBBn/aIbF00k/ot34dMN4AbA1yDZ6t
W/r5bDNEx2PWQF9bgijm6FqfUeKnV1X0kDuZQx4GnGEHOMkE8kI/+c4rOdmx0y8/Cy8Zdsmq8bDQ
Nsws3xQXWxrnONvJurVyRIVOejWa/wQRmwmYAyPGtpsst+eL0IF9YJuFuXdarbN2ilsq/OjyGYPk
PsJHuKEZi9yXnVbrLz8AIEBWms+XHD1JNNRcdinpfkCh3FUOGztgyZF6yE3Oqn3CB7krhn4BTuF/
0iuErqCjHN8bNbabZvXkDkbKfMhJB70thbPc2u1UHt3etuK56MYHCPw5Feg1d6qpNfDthUarNhPM
zf78sWBgxxjdhDByR7ncY+N2X0cv1zDws+ZFYDdEFkJnv63CCHplRfModffLgReIu3GmGQGn8lyI
j0p5sCjX8r2WlnkaCvkzCd2V2rpVn4hOGTA6/5u9M1muG8m27K+kvUmNEOZwwB3A9PbkZd+KmsBI
SkTf9/iu9wf1Y7WgyKyUGEzKYlCDZ1azCIuQLonrcD9+zt5ru7LD9Ry4uygln0S6SAOW6/25rit3
MzHz2xl5NmyB8bs1/ZyByZONEG8bE5V1Tc+UPpjUw7WKp+g27On50HVWe9Ha80WLrYrBcCbmTakJ
6hybQFwPNYRWAw/cTdjN45mXaNh4mPpWQ+VwOnu9TfkTJEyzck5DQFzlWnNv341l760zzZjTQ7/3
tW7HdtPETr2TEBbWHQpPTj6J72gJWkq4n0LIoDvf7RMMR/dmlHB6BJYFUIxsCh8DfehfaxLit0Yb
gskGHkGbM1EegfeNZbjfCnTI5dLbpTdBQ0efkBRuh5uB3Lj11MFxWOMWE5se2vOWGV93Sxt+EU5g
bRs3vL4psBKR7mXAtXaWGWGscRhwOVqytDLI3LsJP8iLxlFL/Tx25rPRtOGdnhKUXJw0w33YcJ3F
cwHRdBpTAsoElZ8qGTnZ9UgVXWmaP0BCBJVCVsbIQabnIUjlRTdQb8oJE2VjuOOt2+HOIrMAop/R
9t8I+LD5MRzzKzZXY3lr+mtbl94Z02oDICBA1r2rQ/WAqA3mUmhbl6Jy+vMR+smJ1gyvV7jQiEAS
DZRDf7b2cYccN2g0NJaiuXaZgO+wFCJT7NWC/yY4QvvyawaDdV1GFB0w7vLHph9H1Addsc6q0V0z
qj5LsEqvM4spZQv1F+XFACtcfHej7syIm3JN1+jVrbuLiC8c97xTm1ezVSI/1Wa1kskww3uGxxjS
d9vQdZbAWeca25pRoNLvGQtOnV77PIyocx/skQ195HClZimv7ag4LaPloEiNa1kyW6R4vSMJZpNP
40sQGE8NkohVOs/qKYtBbofYZifstVQgMbFqtswuSfYbkEDzxCkjqpVNMzNaTVZ7a5DtFpK65C72
0kSeDz9CDQvSq4Dacq/SWfmGzTd9nOPoIBWbprZoi4eEMZz0GdIKo4girv25VeOOVObzVLFdcDFX
e7bt2xEl8RqeX7yhmXY+txV1oGiEcTI2yBx7povJBCbf78WXOg/GhwoRzaYW2F9omBNyU9PpqEGF
XQE+Kc8CpfxzjWF0W5n2DT30e9KEzV1pGPcKbeMFIVbnaihnjAYYF7xodK+M2D0WWowXtG1cVhp3
URLizkmwTl9bmw2xc8qRyFg6CirIuQb5XXRSBtxIJQEoK3tEqtPCe7lx48T9apooigeSj7d5UTQn
YzI2X1GjYEn0peSqDQ75BMvTrZXU+jhPSXMi6mrY2Vz2Dj5CXlook9wxMvGudGCmR41qmvTfxLkk
KG5AFNI3N0J1xsov4+GmwC1IlhPZTaEdtIj4gXZyFUofh2TZZO1kSNaZOdBdU5lpAQoOEngxBi9x
JWVzEBOKdTChwz4uG6K1OgCgCP7tr665QD8mgkuHllwT4m+Ml4aWwLXGCoJZiwUMBVufEsrXXAV2
Nu+bYIrPSaUc7gKTCMdOWPqi8a2ILtqkrZ0xVz/28/AQVF58RQQAFiXsQYeY6/Edg6hiX9KwOyUZ
KDq0eFMQyyh1kpk0g/0iORt0E+xHl460XRBJZIrMB/E/zKddTzGZ82t9n12UGgoHewxXBgiGExGg
R/DsdjSM+GYsQva1uNMkqgz+fTbldGrjquE7CNMWKHY93DlyQkRvG8o7NmSUcJfoeRP6iaC5BpE3
YGBbnfepmgQHHRrmVTbH0yYZTRTnDWIvstNKTW2HmF8yrDlnCEbTJcvdizRRMtiWRHasgwISfmsV
1xwkRDGMbopIgVNlC5woPxX9SJu76ZwrYblsDjBvcwS+XrzJ8/I8rxt6caIjFTy5BZTtX6nGN480
JHxS7os2OyRJEV3Q18XiUXXRXVtO7a5OnZlNDDsvSvSq3zod3fWF9HKHGe2289PsskA7BQXApD5q
TBhDbTqi2gkU3c0MfgKn/gSQMULz77VpcU5injokaNs3AXOqcxw0+RVWKvtZhgYdT1oe400MsmzV
t1ipnHzoD0bnO2dMXTIqwM6iM+uFL8aEuDOp0MlLK6wfaEzFAXo0HV62GvmZkk1/WkLq6VdeqZjJ
FVN+SPACsJGhl5zJBd7UUgFVofkLWWWIr2u/LxJS53x9wBZ0XZTm8Fpl+YDBwDPontVfsIDpYCVU
VdF2b15mgvxOuN5NNCMpkhwvva40c99SFedSUe2jtOivWOppt+ayOkF8mMNhuO75IJo3dY1OcTvH
xKltaGhII+HwA+ZwzVA5u4mrgPrfQ11/x8Ve22d5VujHKSb8NCLlvM+LdcOxaa6raEStIeXctq9Z
SzoLHZSBGQyZLeTgzCQKIVQnV4CZLPEH1QFxOFjIwK7xSagukq/kAngMaVvp91d2b1IXhr68qUF0
1JsOJUmwGwtzKHejwry19iLVCqSO+RDvJO4lelTSumnaKi12jdEW90XNCU+nsqg24zjlV0zi8h1U
+uDUYAwWnKDfieBijY2e4C6E7tfONjJvxWydf8+7gQWjKaaXL/qxawN1Xs+Ge0p3rLtmy6S/YLpI
c4xMVuNaVOktEa3hq6O8awC9zsvEcGgrwwH2XO5e1SykFcZCN900zDogjGtr4CXwpzOzmEtm4WZj
3RlS5s2OJMT2pExruztTqV98L3J7uBa94q0HvWUOJ6i81HWdBPaXCHGiOOlwHl3HXGAByY8DwH+d
uqG7nb2iv7CHPpxPBQ0m7y6xXTx4MmRveLZs/FnroUPEs7VRO3ZrHTNWYP/l+or7noeIE57ODlaU
pLwg39mgIxVn3S2KeaV3pHeJ/j70mnrJ0MUR/9qi1uOShlprpUi64IoCphEFrx0ftM1znS1JFu8U
RPvEpzQ74BnJnyYOL+RTCWy/rFXpXoEJiBAGdATbJVHU0zk1IDjg9tzxwOSxNUS9ScKBnl8qv9lA
iZtlS1TwrsiFC6uDa1TqQnFVOBnboXuh5E3Ws1UvU+Ym3dhgnjaSs4FLd1LvGqZ7+2ImaDuv7Pm8
IBRiXUsUWaK3pjePg+A2k14tSSNq9b0LIeY6oah+FXq27+ZhcB9Fha/PM2CrrYaESS5mtPAM6Eh2
WjKvfsWJ3+6mGCzQSnfWsJ8qRrWM3lW2YsBWnWmYW0vqDJ1fOAe0gByEbN/6psoOfcVwKhmaR7vv
2Eyt6lSRB4HkC/LVHc7ecjWm5fhG11NsmmYprwYpn4pifA7KhmwRJONvRqzak5AwuKsly4ZDMaDa
ZYfGwRtSbMqYiC+J0+RU+L0LCZxXduipeokWpkdU98U17EDCYgxdnFfByBI2xskE5NHmGw0XbUPi
34jSrDBPMsd8TMdQfq2Qir/EoLB3hLaHdxDx9YVX2x7BM8xSIA2SempP/sGZ4+TOSfr5hNnMLWU3
wDniY4Y9mgS+4mh2z23DY4rV9ZN7tCLLXcBzzi1UIXGvA0aSbtHpxyJHZEgWglVsOngoaLZ6NAxR
VZBVEjviAtWMtYIX2D+6wIzvgjqEMSlHwmOXVjiC+3t2JPSKVR6eoquFaTi13FllUjnMDC2YiqTJ
gRORLd7QpT09a1XcJ153KsjovTXSDh5cP9/4oGnHKQC9Q1QMLB26rae5mKFQAmpYiIEmoNnJ38y0
KNa8uzmqEBpxFVM3dH3i2NAWxV9KpEoj0KcmqUIpXFiV3s1sXsB8s+IBxPe8a53idQ4kWwabY0BE
h5Y3UWsWa23Tqpkcy9kFYz8DuPS65aVL0gsCzb1HrcPyRAQWr1dgUewHw2K0qcPwvDYruaWx9ILI
HUEu8hjyEjB74YLtGe5ONmOdTDUHXi95YFSt1tlSxKcsxMtOzu7N5IKLCMvmevGPXSdW1z2EaQpv
rhhNd40cqf7m9aM8b8uqeBmr2bod2AJWBrHzd33e9m/oFMa3isDnQ2bEkGQZidtWVx1L4Y9nhuQ1
8wJ5A/TnKnY6dR95iyTVFZR/VnqS+B5g9PAH4aY8RvwM0T4nQf2SURSxVgr9iWWQv0C8qryJoU1e
jen4OiXhc+9YNN1S6eUH7Eh32tbFrrea6oq+ZT/sypriwm/Ms8CdGfrapfaP3jh2oBNtsMVLFxYc
OiPWiPPzUJOTsQ57p2EaPDILGMcB4YNtUYGQwXRMgviLG4aEfyERaR8SAkbWwk7UHUtj4ty2E2/l
an1IAnaMCjLqYe5n56xDP0bTT2EVymcbLxc4eAFWsAYob4HNqEj23Upu5ecLteGqymLcr/juJksM
z6x6YzNTod3Ck8R456E4CQf+rBv6w0EVlB9m19rPIzODg7agjTIAMuUKpEB5GxhJeMuoaLhT9OhP
IpKQbuq2p0KoEuK0lV3EA5ilXD4WjBIOcep9wduhTx3fs4910S8G4CD8TveDfmyYGdDQOITI1K2Q
g4bfChtx/AqHHQHqbm/7e7AnJwVwQ5KueBiXoxHMzRkqHL3DBjcluybqk1WeRDEpQAnhhVbHuAoP
3S2rxX9q28Lgl2tD67LudEs7D80r1aIVam4+BJ0QaOKcmCQNrhLD1gf8vPG6tOL2DGp2Fz1k7RSe
ClIGNo5bq31SBs228aQ6t9q2Ps/NXvn7mnHLtIkqkZuniQPvFWkqEnf8E8RTEysFY9Le9FIY4+lc
odzYMSHJD1o781kqY8wGpjHWEA5mbUVPsaCbHbJnjdGwJwHMbBf3qdZwB1E3rWBlVfG17gPZnuum
UndOgSpvY4dzh1G651IjHuwBbN216UyBdYZ+NeSmznC3j7ZeJhJ+Udl603haBKMy7gYrUu55l6A6
OmJH8fsNeT3S3dZEaLYv7SRtsjHB8AbXjHKHYduSnNq+goTvE2RgmAyzL7NR+TFRUS7mryXIxopF
vurrfOWEz14pzOSN1GeDfHqTUQzv03xQVLCnnapmOKwlbY3F3r0hqG++yOVIQp4bj+uI5vIt/ZgZ
NTbSQvDh+XQheOcPodvUCPXhC1Sb1kQ9Q+IM6WtVRqREp5JNHwlv0wnbh0gkD7kGnUCFMiozOYsZ
lb/RS6q/OnqynhWsCOIJCQhLNjmm1+90KKZvQJjM01Z4+rk3rdY5HTKyrK6KicvWLjf62D4di4o1
NzVKfiuj0FiXBUgMB2UUIxv02IxbEkPsMzVMbzrkujTats92PQHsXFFae2o7Mj5SqxFoyq51uRNl
QVceFGfJSAp7rTgKO8YNN63w5Rv8CxIxzYTrzwhTeRVHUOR3CGx6DvfZps12Tdbh2B4DLUlEXTOU
UNOlIgsx2LRZHEt5FuLjll+6CpyDsR5N4nK/IfoM6aZJHdddf2ckukgvsx4fLaI4a3K66qqcDcwr
6zi1YYutsIp2zgUWQCc5XVBX3i4oh4gSG/V4d0Oit7Bi5IVCpdManUhAy5+oR1RxW4dYov0UjOmj
U8vG3SA/xwOOK2y4oKU9NAZXKNJpbkKrXiKvgq8MEvqnvJideDMEZJ1DmqWLNG1IsGfQvC0mQg7R
708pXIGGy5cQdpMePLym2abl2lgcht4z6SvkGBmQaWB+5Mw0LCtot71b1P1lPKR1coeGyGpJMSkx
bl7914LU+f+i7P9afHz/GS60eq5fnr8VDSLsH2DIJdFi+RN/SrJpLfxhS4ElEUT5v8yH/+QL8Z+0
Ah7kEShC13bRV/9LlG1af0BVNhekuVyCVLyf+ELWH0KZ3mJZBEaPBfbvqbJ/xfIrchkIFaEnLC3l
CAe8469Wvzzm1ihL20DabJ4JTwUtOYcBV2BkuN1We5ldbw0fBezKw6XANt8Y0liHtqpbMEKyPg3h
FL+pucdPBJBi+N4b7F9zTSQ74FGnMletZQ7f8LnDaG5KfV+oPD6vycu19v/PFmD/vW67+vs/zp/L
5h+7DohmC3nzfwIm3+T7+c9rcf2//7v9/o9v/wvcbfRrGpO5/MF/Lkn5B25YF8Anc0QmJ/gB/2UT
MEBeCdMmBQ69v2eCMyfl4J8+AVNgIRASXxvBc9LmOvZvo8AfmF7JOuWPmozYHFKc/oZRAOsBa+7f
PgG1eE4xnaLwYgBNuJNi8f/so41TtDpphbY/8wOMJXTLWiJu50J3d03r4AvkDNVG/YQIOI++dhH2
8Zsm6ORESkRQoTnfDF7QMlwaSSzz/R3KUFV8GzLw3d356Lv5F/i/S2cqrErjDJBAfVu1TC8Pue/l
V73s3Zeg6VOQcn746JIZx4zAtl3vpIsoRsDq4IplylUDDSnNeXyjU+Z7EJSrMF81+JDLjZ0wdmGA
kDF/cnOzu+u7mXzarDI7Bd4ko6WMTim5FrTJaD271vc5EEQvhrWJcpmHYiaXk4DXwGzfMJMvwJ2i
7iIoPPPgKDv7qkIE3fRfGQFibm05dcPclNeAO7ol97QLcfsZSDZsEfRnrsHdfqWZrzNMThICh1dJ
CCzibJhj0m5N7SYCGXyk5uspK5i3QZdP5Br3amc+yA4l/llEfViYq7Skr0fGgJO5O8A7Vre202B4
7GgWJEeuEXaJ7tiyH9LK0dyUzCBZnEywstcDOn+S7jOSBU7oHRgtTHKjal+WfrDzxbIiCvgShVq5
Lqc61BtVdIBDGCkxeNQmkEASA5B+7nRQw14ySwuQDXI+pHtTJki66rHnMksMOnjUVlqeZZgAI0CQ
ZnBBqYo0wkoRkpBibrV3BgLObE0NWSXrktS/+cKw4+nOoRtAusA4CvvVkYh2GQ73BUm6qRkEx9AL
a70mspdhDsJO2siOrMKGYRM+U2oSiikiVLqYZ65M/mJkJN0lXzp+jCKhub1OmHHWq0p0S6IvakIY
giaSIWhDkpjNuUQR5jSS+3KDw/Qhz/2WLhkU65MBnpvBxMhBRtwNHenUFQ50YFT0mkB4myyKtQob
jNH08t1vQ7oI3VOC+hzU0QxtNnTPwKHDZfGdo20zJ9nZzoxsNhjmZ5pkTQNU2icedEAW3SJuiVDj
zKU9fnVBvN2YtXCem3IEQwTgA5gG/gGfGUUnFAmZlkXcYB/0/nNsesjTdRd6D1HVWtXalSPuBjvg
76jKvvkCUye/7h2MkcyemuR7TKYkevRsiF6CMbJvp8EFrTv09XhIewJfOS6wPqxcZVv7Bsz8fODp
lG9DXGNyjpTl3RthnD3wfzpXpcDQu0ClWjBKkYW5cOE4xibWZGRVuWwR/qVZvqYsDVCOxF7/FNOW
npA41dhh8bZwlWXcJN9oABQ3ucXLva65OA2wVGb0d1MytI8B5pF5rZpWxbvUTJijMBJLL7jKAH/r
4nahdzniknhG7Wymip7+uk9nfTGMcTDA7E6EOKFnlRPpY1D4+bXjP2cI/eBgxh0QnMpu46OEVgv0
eGyA/cCqBqs6o3fz1whsp1Pt5NOTwIT3gqisibB0dPbFTP+GWaeLxx13cqi4i+YiuydViXlDgwDB
BfRft2eJYYiX1MsX+2e3sLmEKLJrPtRGI1XnlNaqMJ1LCcPrUXJes+jMtkI96OiXYqqIu+koiIHC
J+H00HReeNFUfnnLvTusmC05+X3Qi/bG8W3ryH0hlTS9E3NXgOAgXgga3ZcoG4AU5cGUV6dlHlXN
Lmsa9UTcgBOf4HomNjgw/OwaDZ8x8htnxKdbxGci8a1EdY5/rQQuI1LjorKwIjOsoAnLhHYcNpIT
kYZYSfQ1xtXsyO9d1BsmYzNCnjxC61N7TEPWblzV2blysuSpq938oTKy2lxnTT8IgoeRM2/7IK2I
QjLjCI0tO9ZaJ+xF60AXVgqMQWTU15YMXgyLVMyV3YSOs3F8o35N6iyezpzOMUCA1nH6fcyW4A49
+/4FLnT20hmYwDrquuHKCkqNQrzgp+ZCUsSIEeiIvOIvinvap31b42eg877WXGEQmQedlhvplQ4e
89x397LxKcCmIa4Y6NQyeZMQ7J6s2AjSla9QWKDGFx5QHq2sO2DeNGXbMOgcwmV7ed5kVtXT2Com
uSQaqnvQUtYNKwWrrwAk8w0n3YAugF75FxLJrDucocMIl75oHtJoSk6YpfqQDpORmAumfP5LNmB2
WMnGyp4G5mnOHvv0n2A9lhVw3e6BEJCxRxmNSYahh0PfmbaK+9piZNh3HiizretFpn/MDBvlJecB
nKW4rD17+WeFdskFBLNu4rpnBTXZcFpMhhfuYyOS2K6AXm98mx7Hyq6Uf5lbER3FpgpDcF38tvSY
DTEc2pzwh41nsZljvIMWwxUpB/WqSs7BUdUddhz2z2Y9YEJCXO5aw7HU7dImmrmz8rkzP0+T5SEJ
tSNJCqumLfSwmftUf3Gauj5l+KLeTF0zqszN1I8Ppe3zP1u2X1Rb12zh4mYCYMUm0S0iLRdxrLlv
oZA25xhoUFvlXmndm3FlfMevE98NNO2jFVF0/GatHMlIYFMyefHRvAxrs7Vy62imAUoVG+psuM/z
xrjLAGIQUokYj0eFLtPaDGUI/6wzhP/VIIod6ZQl1bOfzHO5ylr+gg19JfkSlLUzrCUQH0QnoEih
RFXmGzED8Y3ZRs73usxRuWSNT4OjIPB4FRd0WVYlGUHH0uzqN6e0uleUqC55O6QeXPUg6zB0ECHi
r+YZ2TaPvSWzOSRP5CxoZPLq2rMRrGk1qq3ZSd42P87IRUNxOXWoCMz4oi06Gs454M2MVoKbvtqO
wcCIyQKJZXK0HQ4mMyyfuRiP6GGs1nsdVJecMf2yHhYaWXxk5dNkRTzQnpPI0ZZ7CPBedvQ61+72
dZKP14Przd9Q7TV3fellESq3VF9akp7WCt1wgwi8bip4caqxv5f08PWqtsLx0rTLhpEL+x4Q+akM
shWwSCYTocnkbAVmVGCTcxXmsNAsvT2Cl/YYCRGAZ5vSGuFoPZWriDVkscvgnWA8Is/LiKB0HpRD
2GemTeABeH5MToNwwGkQzk77JH3p0lmM+/uodAY8aiSc73ME9eRDs2IoQ3unvKK37s0bNrwcWqpT
DkcY8N2TwR5ZsV8Gw1FSU+Da0LnHyT14LuioiOMSa4InH7MBw+zSOjfOoKIY85qU1OKZzl8sTmvc
EEghhPXsQAa5wSrky02PuIJ1Ixr3tlIMt7DeyQazlW2EmveqRo8QjKW9GxxDqSPfNTIopiFv3oS4
ZYX7nqgia5ySbm/bXR+sCXXuv6q4gzA2t2Rar/CNyFPHdIenYAlspZgq88WEFt+qtp0hlRIZsh7I
hgcYOoDyTg1aMUbuYI3XBoKpVqbfcbTGdzipDJzCVms84k0kMaeS3pGJf1mvEb5g6uEsh/qIpn0Q
qzadYZR2uJRWRRdkR3Okp7Y2Atf4jjqA2qCs0txjYFErnwZgGoa7APbePtQgx5hWNCg6vIGcY45X
p7sBoOfQvaXrikavDsZNP/sQ4cO4lwxYCFNB1qN9BGZNVtU7K6xavVMNfsRVCXf0qpYdow4TNbWz
wlZJue8xbG4RNwXaQLvkcmb8/Xv1/7TgDNIlPr0n1wU3/l+SM378iT8vyCYtG9uRxG+SKufxD1yC
/2zZ0JbhmkevDxmlhWvexmD/z+uxrf9QRM9x+XUW+hR36H9fj7lwi8V8T1XuCJOkg79zPX7Hg6aP
tFClXQc2k8TOR/vnl8txp+yq6/IoXNM47jnfDbLMc4j5Pz2PjxhQS0Dmv+/gxOXxMfQCcP5r2vKu
Xv77T159+G9Wj1c0WDuR2d1o2YiHSgvkURHKpptqbKObkKSx8xlDhlwxBSWdidkVrd8YBJ7BvKcs
Ca4HPiFWJiETxUrL1Dgiyc3uQtSI2TFBn0hYryXUhcdkPl4YkDiUEMXDO2FA7g4rkAbGU+ab5i3h
j/FDnyRA+6bBqeINvXrvFiigg2ArUAJJeB4fq8Sk22s3iXuJVAEp6ucPhe/9/TOBY8WJhaPHJjV1
+Wp+eiaTj/swLcx4PYNxr3PvwpndW5uyV7HU/m/X5oOnz1r59IPePfwZNZ85NHwQ4u7HqSwuqtRd
aaoYb7C2JowRdxxPW6SLn3/sr30XlhMcCHqOtBZdUGjOe9Q4l7uut3LhrxrSP0A8ecMWk0yxRenj
7+yeADSpWudPJv0veYk/Bxz/iD/8aaX9+FSJQ9t1pIVxz14exk9PtRLa9rmyUiBYnbcuPKY2SYrt
apgyeVUl3JdWDU6qHZCCecN2SLD0ZJeblAV8/Pz3XxpfPz93if/Pkrz1ksmN4wn33Y/STgniLWSn
FD9dWDGRCNW5AriBMtQaK2sVFaLn0osh5ALV+zBu6MJn51hiVXQI+tTLdqLtxBntXrJCLL+eHqNi
8G/gxXbXBv726XRhS2B/T4Ilj4phw7S34w73cFXrtlqTgYN3ldtoj+e2UA8joc8DUIOY1DCzctTL
sskIQNEmsEqLKoTEiSKebsoAidBam4o0WQAx4w5Te+OtnD4V49ZTTfw1FAKp3eeP690W8eNpISKW
mHyUS6+QzfDnL44uVTAXxGmsstLl+uzq6mEim/WlHOX0m5Vp/mVp8s04inY3HWpgJeLdZ6EsbEi9
jAxqKhJ3MMO5eu02iL0to4yu4hbH8uhwADaOFBdGYpTbDLsdKvBiPiDewNrAQA4RkRUWp5OoCaq0
4ngDzIFpyOdP5d0m8eOpuBwSxAPQvGf89OtTcZ0EJ3cBCG/KDXJEYo+U4wY6PWlworxJ7XIotp9/
4g+u4C9vkLIAG9oIZCAfIrWyfv1I5M5gOScqpor364YBn/vdl+T3fJ1KOJkrrDxjRbEUpgfgap5Y
DTrxEYaopnu2aiu5b1NLUYMb/nRSgVtB+ZInCZhwlSFrMmwy7SaSUn53xLw7yJYHRbaCwiKsf8w6
SK76efnME94s3+Yr5e24qeDfI2FUsMB/8318sHKgzaAQVvj06L29WzkT+kGGDS7bi21Pl203tltv
krd4ZNqrVDYL72Vsf7N/m8vP/u4b4cUg8dqhZw6O/t0iQBOMsL/DLSgE5rbV7JNkvldexc02Lrry
yS4xnuJDhPe6ou+Y9vtmEi2Hirbiu89XxwePmckOUnXKD+Y87+O3bRQ5FBSFwfbKh2l8iKgIOv93
a/DDj2Es4ClKB2YA77bODEaDchUG4WTuxUmK83WbJANk8tDyqXfRothfcWOkJz7TJuBQLrLFPsnC
17IoEbimLrQQept4V51Q/hmb/B+PmA9/Nqo2gptNUwj33XGKzw5EBcU+ZlYQVapDi055E/z9T2Gg
IrWCXGkup9mv67kMaqD/HteSIDbbK6cYshUxQ9bj51/ngt58t7J4xcGcCqaA2n7/rhNMxY1wMWLT
28x2Br3tfdWa2QG/yXwxcok8WDajuDlz/JPPP/mDw5GaU2iYUB5aZevd+wqholcx2hJE0Q30kKgA
NIYdXBvXeH29jdGOxTkqfuOLMw0w1AcuWtef/wTmByeOtulMCKVNXq5lBPXzltEEtM9tdzlxBhhp
kZHDy4/txQ6t4xvE2emhrNtg33RWf2I7ZX1M6LEfElODkUqdFtPpMJ2rYCI01m3m/jc7zQc7P2/Y
UkMIk5aG/W6ZdWaBzTJyl/S52rxMtO6ugwbZI7SYmSlMapb17vMH8tFi4DBcNjZqt7+cNWM+RjSA
TCZZLjLKCkASNjOjeMkDD6+taTWbyHKs86lxpy+ff/IHu6rWy50GYBfD7SV28Odvwgs6kcGUCtZo
06jFaosFWQ79xkPDjLC70T7KiMr/zV72waeyAIntFg7VqXLeHXSjDGpcQR0H3TIEJFggeBp6hmrb
2hrw0ipoEji5+znbf/7b2h/sIC5+dKLCqVOX29+vv2491tnQ6Qq67TTb7gLDbg6NwRxmrzW97CAv
fIUpV5TGtqUWOy272OpPrawz3iZ4qMaKJIQ5OFS9EG8RUX3BIUswYq0Dsm7g86ggLjeRN80vEeAl
efC6qlmMl32ZrZ3UrtItd7F52Jmp6965gZ0RiTxS/hxMuyPKsJHZZK9GMN2ktFq6Lo5NglSHgJ0o
O1hMDacN8Sr6XrrLyE4awL7cMO28vekXkm03jzUN+tbp4dvbDZ50KFd0hKaxU+O2g1J2/vnjfJf9
yEVDUTNiGCGakspfe++OR0Ic0YoKplqZJ9sjg6iBYVjKXMKqi3DfBfQw4oyhZNSnw5mBvu6IfEtc
eF5sH6akKk7IRy9P4hCySNUKCSIE2ONv3uaPvnJHOoCmmWovI+9fv/JJqqBBrBys6YLrbzF72noy
qv7r54/ig02V5i7HheBxOCztXz/F9mrgXgGz6J4h9abP3BDC1aBR0rmtoKPlF9MZ2npLE7jmIhFL
HPGb0vrD39Pj0meiBeFwXP77T9evdkhg4NMfo3MJi8uUE7HUngzOPv89PyrguVBB2XaQwywAwF8/
hmtcRoZGSj+hRMdop7gMTdHhPwdttZsUrh/CRMDBQmyReyXrCFLEGF0RI+2dlFFCbwwnYP4QFmzb
sQB/6ZkhBNCJtJTfPJC/bqq86TZdDxo17DHi3QOZPJFEbcIJm+UOB0XOxDsvRfxYFkNwMU+eeTIF
8ePYCv2bA9ZcltSvZ7uN6Gcp4flk6S6c8p+/ilyQQ8kM1liBfVKHVAbqMu+94kRMgUK1yYTXwT/3
RsvHAqcUNKcxFLSLGlbLRiEozf72G8CPY3ON4WlQo//4cX9aGZM5+VJklYFmmIzMrBga1M6y+82n
fHB7gZnO3c4Ccadt9thff2vd22Pum4OxGnWXoVoMmk1VT+QCmFUv95mZz1cD1/6n2RQ+sfMxkXtB
mU0b0C6FvUuFlW/hh+GVrHs4qKgo02vpzM4+x5GI0S4wXz5fyn8tQvh5f1xCpQuDXrw7+iDIZQWE
GPb0oXixOQlKgklIlY/UiPHp88/664Fn0+ZDdaO5wsAufPdsgswuDEYJFO9+7CInqFP8yylC/Uno
+6jIqC3UpH/zC364Dt1lM7Bd9hbnL2UWAyI074J16IX3DsjencAGbjHvE/k6nZI5RH2NfJvIJkLJ
E8QPAB1IzELjEMGXUro8/fwxfPTIuUvT7aTRwNvx7vjF0TCSL0qNMRaNIDdmpBVllAM8uCEa/d8U
VR8tSGZoLqpoukFsyu9eQ3TSdAhIzSPJzbBuumGcmLfFY0XJ4YnQSw6FRES/Ic7UGw5Y0yDx/R/2
zmM5cizbsv/yxo0yaDHoCQAXdLpTBkVwAmMwgtDiQl7g63sh3rPupDDSct5WVjXIrAg4gIsrztl7
7bKsSAZJCrenBa9boOVd3Ux3jr0k8hFqSUNemA0S/dITFb582splGsxky2j7r5/UJ5OXuY4UTjue
7nEbbz+mUok1Jx/47c6oYWrLoEvVLhoaNPbtrgZefdKjAW+2pZvdN2P141LGXEHB42/NnAf37tIZ
jkvqE+QzD+7qJaA6vdz3WQmARVXGVLnuMb0ckV1Z1h8VLg52GC1rw69v/5ODNz9iDadm+tQ91pq3
9z9bOdahUeNHEPTzYxIEIVHQ9SIYa8r4CL8CEGWOtP5OTJ1E8whGaR81ifrNDueTZ4FG06Q05q2V
9PcKtpRIPWLLVjhYrC0/oQVl9rardVDUI5rv3UQLMd5IwhzOIqL0cB9znmjuvn4WHxd2k7e4VqtJ
tkSX9+6jmZWo8zoHF89CF9dnOFQhrpzvjiCffJq4mHjcjmYhKXw/Q1Uk3/VuzVwxOR6cNcIWYWrr
mYP6uLblN0vzJ7dk6+weKTI4SAPNd/vG1bqhDgV7ldagkEHjlE64maXDd9Pup9ch61yF1896vKpv
/7kQ42hILS1ev6IqEmcJNPNNrhbpN+XmVYL5fr1f4zUQ/7q0EziJvb2MU6QjJK11WiP6widhe7pP
BuKjwFbW3ZNNBoZOUpfu4ezXinCJEfSgA4t/69Mw4Hrpi2cUehTQcOO9lmksCh8gy0AQIHF1GCP0
NECVoxa3/3pcsRlgDaQaYGiwWd7+amqJljsbo+IX0gUWhLPCR6pofjORra/y3V6IsiAFQt63zZF/
fUX/2HwU6Bth93AVpcJgRQhgskv1TrvDQOQc2bN238z6+seSnUmD2eE10O8yzfcnWpHkSsfGV/HZ
88P9QDr6oOs0AYylG3YxVE8/JSDjSPMPbU0BILJH0ZcRWGXoIe7Q5WwA7e5buVvubcwAW+ECVvI4
D5/VinE0wet0R9rK7Tcb68+GqolclvGDDIxD1dvnpC8Yy8BVKQiwcsERtE33yqzOm3//zmmJsp6s
mnRDXfcp/3gbSd8qg4WfFWdPZx3axUp8R2v7b67y2VxiaQYVNNTw9ofFa8H0b07R2n6pIy9spd0Y
AFiIiQF4o6XB17f02cVc9puML3p69vtmnlxwFbbFrPjkYSfHdErxXHUUj8w69s6+vtRn74hPHF00
EwrLwrt31Bm5mCrB0FosEEEVKhN8wqV5/fVVPtkr2tgBNCrOlOdoybx9R4jynHaUzCZj6sDe9EDR
1EtPn7i7kV0VQsQW37yvj/dFR4bPxdUodnOqezcqrC5t0ftwpos5vPrQRptLq1fkNyP844vCpWC4
mCDY/3JAfTffYAbVqGawjo2AY7aq4mAQLhdwaBrwqN3Xz/CzO/LoRTLrMw9w7Hn7DIdMa3EvcS1E
p2ookCjjSCae5OurfLLDpGSH6A5PLYMdtfvby+QzCepkkcdBhND1pS3IqpRaGR+QJE97NMRwKonn
vcG6ll1MZSLOoRkNe+rLqItjgXw7s9Ftt8NLPlXeLSlq1cnUl+y+Q7HufbOt++Tx2zp+AE6A5trR
eLetK0ZA76XHsMKXTAVdqWmlOP3k0YCN9J9fP5iPQ5jKgE7MLlMxB+D3c7BpRdQ/NKohneoQfFXR
35sVm1QQo5Xr0tfGt6k79dY3t6h98trfXPfdPXo9ASp1zUBWYgqXVms8Zw2JdvyUZfWTubtqUu/G
DkOd7+CJvsQK+AyggXyfWclraLtoA5fWGx+/fhyscwyEt6sgDwSbD5Uy+tL0ad4OlNKeaSJ72G5s
Fa/CNUgXuDdqsxTFoY1LK7tdEIwVKGVj7dXt+B6DFqNhFjptnzV45MbKA2mhqBeV3YDhI9UbnjRl
W/c2Rfdi7nnxhQMUL9bvM6udK78nsJL+9ComYl+Mbc9rsnoOSOrGDMu2JDF8t4FIF7iw4dhAd16b
H0YPDlFI/0pHFe8aULysBfVx2Mvc4CCAqvZPZ9XWzeBxhgqABQzXFKRwN1dxW72MtZZ25/1AEAA7
GaiXfiQNaQX8ytkKBPnm9bFwqG6y1q7t2p6ovslHAzI/GDZxqxuv1ZwUByJWYJ6T3pxTJ8Q9onsu
2hjYTNOL1AVfMiZ52fIHPQvYgEIeplH02DlUeMvX6FKmP0CiUJJ0Evb20UrVodvgNohgHI1RNmzU
AVSjr9bd/GCxWbgBO03KtXQMsTMSs4+ZlGqzCfrO0OdwUkcPUHicFptE1LURdCM7fqRrDsD/hoMz
hO8ROnJd6cZPR1Tm765rCh0R6mgeYlgkhNtY47gjUlcJ4dE0yK7RuLP1IBnI8aOuX16EMTQPZE2R
AdYaWACaSPeHTnLs09mx+u1kdF4Ayd8pt3iuEtpRWduv+VuI7nysBe7NlNDs8VuZNNMudRNzDBRC
IY1d0qbFTTll8rFDmvGIkvTaEEN21qZ2q23cqGz/iE7XXvJR1A+RpyxXS5ERWD1nvfXbnaQ0yA4A
sHRBrgx5t5WujioYHpLPDpHBMZGIcBvcaBdj79HGAQVn4XTafYXqnnW/chg7TtZ4MqijvNFOfTrl
55E9Wmh7ZgwTfqul8bQndnS+trVIeVZbvK0QBV3loU9n9wXdMBCpyo2TW6MqQYfO+Lpx2ZIAZBPf
NjlPxBY4bah49XLl2BVsR4XUbGyzS7VR07R8FKIgiCSPEGQSEhz3xLBzZLNJvbEjnAoFjupiJL5n
snGRkhqn9hfjnBa/SB+ZLgo0qb/ydq6zMwfO3xmgYqJkK2kzPjWtuyXLPiGPqk3x2lB7nZnQDamd
z3XdOhvLHnTiiY26Sba2JlV7QyJElm1s9B81mshIgdbvDViNTDDQCF5FEz2bcgESCV1/mIN4iejL
MP5KErybZCcVmRNTCRbx1iKus4fu50Clm4kjIuNYum2BiSUbf1ddlj0J0Wl5uDQqPLlaqyh5UNRq
7osyq2qok90ofIiW1q8B9GK8CutbSJqxCewYlbVp7yStn9JvJuDZG2mnc4ncVTQg1D1tKffKaMFw
R3ZuPOQtEHS/1GbjfI5opa/ysPE115zqBzpgFx4s5PkBE1I3HQxau/ioIcjAgprK9A+WF0zQjqpE
jzaJOccKlD+a+ynyntS6Gh9N2GZMEQSS5z6VLDwU1NEw5SC91axA9YbyUinK2oQerfc/VMNYHkGS
LD+G1saHlECPQPKAWpSA6X7p71UBwY5zAaF0i2bNox8tlv7TGZPoKmXWHogiSIcbygELAEI4Yow8
k1NRCt5h3qFJYMWODFiPB+GawK/TuQUQR1afd1l1NUyyTkuAt2cLrgPyLOwwhhZ2vbSp9YvINoLw
4BRAdzZH9dckhsJh2E5w5TJVqBmCeDIG3DbNX8kWUGERqTroSbOLr9FvrYQAZB5Q5rwJCb3dIM0m
8GKxTbwESnEzuQYlRE0SxxFkaeccZLP0bWgKczgVQw+fxMKoPgH0HEoZqlCKfhDVJ9wdFS3zh6b3
zHorA+FGJVX3F0c2CuZRZLrPOiV7/MpDf2vqo1z2qoOWmhIBZUyI+GP/oCZV9Hf6gW2PieGixcYN
jSNRF8YHybevhCnMDz36iPwWVGPxyOTtuUfV5KiMDa2pX7C458neGRSB8BBb3uyTunfnkrlbEkuL
thDcGlgkpCujoV8CGwUnBIRJBXavEsXjZ0aczEEm6XjgwHDLowFk9igYy8eJFBT4yLFYcFlpEOP4
ZIZKPVNAsZO6EdkOL7ce9GdqvxUabQIpzyN8aeVhyPSWlUix7TDDzXDR46uZ/N4yOm0PpwpLDwzR
/JIGNWAX9EMrPVLUa4QbdcgMyRBTZziklnMaFMjSfi8w4+BdmOF2eaUO413SLbothYhuaHxGBjdN
xsc2ccGebBw06Xc4bFp9F3X6rs0iUFrc5iGe+NZmpaWByZSGgWVwYdXSJ1cUDZteMs6gZhcF8riX
JEE8VPYvkTj4KGtNF5e47ToNdX6S7K1+zX9xGTGxb0qNMOAFXsG0U7NE3ORo9NMt0wDBDaNTAeYs
hTFC8S+c6CVmgr1fOLj/JqI+JycBIyktRpu0zt7W6yxA813rG5YlFNUVnSSwwl6BjA63lTIGHNcW
d1eCM3zUQdpD37FZOHx6FM6V1DT6rlKFO0q1QCS6X5Noc8TYRQ5Aoyr1ZQy9AZyqtHpwNnM7xftB
G73HUXch/6GPlyfwVS4eqoRM9oui0sqw1AEwh+VfhRBeIvMSDtBMioXXoMiLUb3VAQAA8hbyfFmJ
xJrllj5GVRDpwlTSDCU4Bc5N3LnFcIxSx/tttc70k4qliZIfvNut58JyJcIO2oBvCFE+sw9ESltO
HuEk4whTytesyXgGtslambDPU4IYI06Kn2LdiWbK6oiIBuAO1Dgz/cLuBu9Syfr+hgCZ5MJeRHwJ
ZcWZD1XH56rPSHVZ/TV501atF/sSsEMeuLj3ioBA2fmJDZ/b+I2V61kYqYjTwfGkQHka4gcI6rJG
sDZzof/MSetilgJ2aIb5YDsXBSaewDOHic51ooZDI7zXrLNh4+v0L1WIfBZqR0Fao8aiGfkq0Ylb
bCbquDUI8N5bGUTgTaIrqFlaPdW3jvQKcUMyn8xCq4ecdcP3sQbE93FUB7XFTOTnEGB/TrhOCwBT
WVWcF2SIEOGSDnNGLC2hJddZAZQW5ntBIkVuqeZpgB2kBY0jQBWR/UybVUdO0J6sQUSC9a3My42w
CtIlxCCqfqdDtHPhQldpc5DgIHXqgFkbbxWCebKdN7YmKqdh7n1PGeRd0SrZbZ3qntyAwFHWfFDM
TL4TV+2dWhuEa5uLNWpsVMg580XvxTnZSBmRjsPo5Q9IoExosCRG3FulE/+wagDaByxhyaGWWGhC
C5L6ts89WNwAwvSrFvJKi87UzfaYuafs4I7DdKook9GSksgGcBwYQxVOy0jUwCiBv2w6u3NWzZnw
kMiki9xXkJbK0PAk4xoUunPE1KWVG6foSudYEN7BHGguA/uVRPEw8k6dd6NBoHO3Nfvi3+PYxw6k
DzLQg7aw9GqvDxbK5ap2k9fRybBAeexOTkU1qxdWpJOX7qyihTCZXP2F5VLe8zFZMsDRW1zXxmRR
G2nKq0ZLkuis0aP2Jymh1SVq7Dza4J0Su3oiCwv7bUkvsmvWCLSY3fymHWI65tT+uyNzST8GVgMO
89gugxJvFjXS2k0DLGzvYLfrwJ+xC/DV2dKXbdERf7RtbXzkIXjxyOILG3KmJCw5Q5iVxCWSWVLJ
oKUKZ1t+PhRM++aULPcI48WFhVbd2CfLjHOk9wixu8bmDKzXVcFih7E2CgHLRpSlj2TBnPeWgQHS
/1+E3RB9OyDfIYKK5i67QrGCphQR0F3p9G8qnJ+09ShpOHCzkNCgY3HelWuIXvHmEfd3kM9Wg+64
/00WAGc7AiQOmqtFPAfXouA8qb8IkYHsoBLJClgt+mPbMvn3VR2b5roDsRAOoL36Nf5ZUZyRchFO
hsuWMZPsGiXv/jh5RUBbBUDvm/P9x1oyp2hXW1VjCKGoY769lgXA0agN8PJIR2o/Gb0unLqse60U
3fJpcevPX5/bP9GpWTbmCdgFwBKoJr170oZAr9BghiKxgZYwJ72KhVKBcO+7hfwdJeX0wyZ8d4vX
V9zlittcitkzN4OFM09ESwb3N/KIYC0UKXd4imlkf/0LPyu04Pxcy7lIT7T3Ahw0mWptd/gpsWnF
KKYSDqSezJpgGV3lqm/QVwxVPX8zAtd3+q6aQVUB4RYkIXpS71kjTszqyBfFVcmXOVekNpFR1Gde
SKzjsu1IgCap2MCEKWqZf1Nz+3htBv8qTHVUrOG0L96OAfI7ohxvFK5uEK+HOp+gy41l97PTq2e2
wdGVLCkOdIryr00VlrPqegz6YzSw6Qq+vbBMFc8A88VGRpmIvZiN8mCokdgsFD0xic7FI43v7Jsn
/XHEo3VFbUMbFiWq5r0raCmt5sGGRqtpxJlxwLbCyWBh81NbaXLkXxS7r8fTJyOeicVjZjFUVBFU
Wd7epaKmgxQN2kfwi/W27jNo/CbcjEWyx2RNI1A8dKTJSkkzlhplrgwsKWg3kxtPFdWWSBD1oMmB
3p6ZAruddJNd8dc/8pOHwjLIDIjQhKr/exEfpGW3SQA7sAlpVkYlBXK1PiaZsVWF9vvra33SiEZw
DcIEsSDKQfV9e2FS1KKUlYPeaazroyXpjAddYugcaROYxqGRgP0Jes+MH8DOKzE1JMKvfNV1YVZ/
81vWt/32u+PFUKMHNITeHovN25eDnM6y41VFokdzXx5qfbHJIEpS87bU2ulGEUJ7ktG4FMT3jooJ
MU9nf4Wxwv0NMsCrv3kPn5RbXXVVOKkuno5VVPn298CvVJq/foUxa/WNKBYTcTr7jGbJ3esyAVKr
lUmzi2vh+plY5pCQFLEVRI7v2ywbf46UATdD00Xh1w/q4wBZfxedJ3RP2Fnea6tbHdjYTOYSEpuy
COWCisEhNHsT4/XcE0bxncTw45yElJV2A3YRZK30VN8+h14ZVcF4pGFewU8ljoJSXt+Dcu699WQA
biKMs5wqIxwoSBRf3+z6l78bFIh7cAQwImw6iO9eAhNP3VUeaBYh6iIk+NTZTF77nTflk0fKyONT
wBGDPfKDmM6GmKGt6sLEhBObI53GwbpoW8zt3RlmKxgBX9/Wx3YFCwt9MD4UlMmsvW+faU55QlEs
VrZBtPGlBRwGzh3AELOfum+GyyeXgnlk4OpczWvAit5eaiz1VutNbDdoaZdw6btsg92dSp+I5Hfz
6/p3vXtbWEdtj20urWlu7O21YgeT2ZiorNUyKc9tQBcPCdhIyBBW5Z6SMZaTHylTB/kEZzN4z1d9
TOsQHaUaND1148EhotRs0VGKQSFixoGLZA8m2X9UaqdDgdT1m9/86eMBC4XIF20pXda3P3n0JHLP
mK+JmlX2h8bReK7Vk7ZN1WU5+/qlf5xR6Enzrj1khHzCbCjfXQtzXF64VRLQo1ZLuJc51D0HTsof
5OJFi24L5a4OCbI8ZNLEhe5DPh6fBWHp/aZdWlEGbonwKzToXOjXTeLF3jcbkL+6iDevELWEyyTM
MR6fCILbt7/RIJaK1EXIUUAv7fkhTmWsBRO2DS8g0G+WIaEQc7GztSoBgyl1b75DRdShCs4dYood
S5UBWoiWjgVT/FZAkMXi14iBIEi+5cinAaRcxEWvt9sxFzAThBmluq9jRIKQPACMOJSW0Z6GMu1A
oBax3BCAksgzUO4qrQcll/NFJzGYf/Oh/F3s3t06pqC19c0TIFPs3VyDm51Tax2x+WJ3t5sUociw
UN38iRIEtGKAVWW2oW7o5GEOY7fZsrJONfRDaz5h6JHzUaS1MpKoZDu33eBkxlNBm+HWSLP5xXEy
ioaZZ8KTtntevc8mbHjKyprEGRXAcrHJyGXraCqmye3XA+/DJErdkpOFxzfJf5z3u0pBuFXOtjMJ
gKA3NKIsJ2jaefpG/vhxd4V0gGOSYbF7ZjO5esv/eVjiSbmgUYCgZUPUHCGPe5K4MBjrYQGfb5cu
rrLczW1UUeJOq3Lfulk3AJqBljM2NDZJq7I8JYzX+NVzCh6RvhldmS3fCJo+Pg3MbmhiaVfqK55w
/ff/UInYlLg1ANhpQANH7uKho8vFOW/zb585HzrToIuba/2S3g0mSiNWxsdKLQmON7VwdAMBWXJp
882oXR/q20GLOMTBEs0M5qznlrd3o/DP9a4kMGhqGpJCoIjD6F3kSmev6l0WS/t8bDWjDDppdoeW
KGZr+/Wdftgf4AzgeeLFRgOlftD2TCqoJrHwC0y9VradSUq3g8PsSJM2Hqnk9XJjKpq302kPXn19
6Q/rNpf2UENxXEIESyv+7c1LOu6DmgK3jSexBBNmkxMg8eiGSUe7luQ6f6PG+WTorIdRZ7VNgTVw
3z3siK8cBS01l77J1TNZmL9nzPXfvNG/grq3r3R1a3MgWj2Z67787V1FHIj7Yh6zgAA/6wFiB7by
xFsL/C27hoQIrTzOSSlKMNjQ/63GzYJlFK4LjV5KTOgwamMkW6MbXhRTK3rfpI947gxmPexpMBQP
hmPLX5GSDMwDdUdxvdOn5QYZm35ROE7vbPUpdQZfLrXRAVJ3nSfZkK6yGfJ8NMOFb8rm44HXh8Op
KzkhWU49XNYgg8nIQBVJq79SlNsUKWD0xy0MMe4xytjxFtCg4W1ox0a4dxEGF2GuoA0Ie5Ms3w31
59IM4WPH5paFHlwICiwbyBem6rBtGv3apKdEuh1VoPlckmCFsFyO5JehtJYcUzpZkMvQ9CWRVGPc
PS6osrQQlg4xoVmS1FCtbMr3kKsXjx3FYtSXBPM6fTjOHQ2rjo/lGiItMGA8282Lh+Ml2ifkCcif
4IRXJGAD7o7TILmufwfy/8fS/hcHqH980+Fz//w/BNqL5/LP//6vW+Bw1K3+H5T27///vwknpv4f
A40jUj5KcDgYHD63/yacGNZ/SOPT2UPhZMWWsZYr/odwYjj/QXuvrZZmDEsqytX/Szgx+PtWWb63
ckUNlb/43xBO0FpxJ2/mXovDAj8B1wP2Ri73bsHrBquVWa+Q4WgoJQpmIwe4lUSq8acq5mnFVxFh
TnoXzrdnraw4qAGFHraGG2f1tkC7ixK5ofsbRBiRXd/o3XLFTMuhD3J8SGVQw8Z3zieoYIAuk8Z9
cSXVx61sie1q/GGAxHDwBiVFvZ5YY2qdUbOJ7nTTyb1Qjq1K+7lf3KZt/dROnARqiWrLMqT/o4l0
M2uEKLzYZaW74IFaN4EMofVIQKsLSufmgPqml7igXU6b/Ubvbbtw/Liv4/LVIBxxNAJi7/ONGJji
92XhDEj4IgE4sswSi94EmZ0SGAgKVOuV/vNI3UXH2Z6f2Bi06pWraNGvjEIYbWZr1g0T9BcJuP09
DMShOrMrKfTd3DuEtjGPaDoGVYBhIlAGl8AVHy1E9sTOff5RZHZ3KQZUZ0OkIeSRBC1WWvLSKfZ9
HRkXeB19jh7WUS/63azSk5bGnyFNrkUxIcnpKjhi1QCirhKa6s/QSuHv1ScQZNPdksCGEi6CWI+q
DYkQCRYvT2FxWx6i3OSZpo04ge48jFl8Hvf9syT1p4m3VUWEQGmHxFIMgeoCLUgbwihaM3Fu7N46
ejEoDN09msW8WXpz79T5VnQQtpa8uZ8XcWp4wvpJKWtxmFpa+jPCl3CeSYhzpuR6iqtsSwZjZvh1
Pxyk7C6WSCcY0VmDm6yB9AMYVY+LWcsLYunMi2EEnNwPHvL6MXLmfZJbtxM/0qfSeW8jp9mjKcyv
MdWAQqcAT5cw2sdT2+5K9PgbyUE2YLtz1xPUQC6Tk/kIv6PdSE2cHlF0ICEcsffc6adcFra3TyND
PdJTulV1jQNeed/kfRx6OEv8vB3om9qDbMBvLk1yNxJnf7DtFr3PLOjcijg5V70/AH/isKI+X1Jt
W4ogn9oju3KkI05gQJzfTNEB28hFXNmZBSrDMH+giqWN0qhx3oYaObM+yat0gstmn1rtTWouKKsc
4obHVl6kzio44e2D+6svRkMlobD3QFyBd2mTem/Z8w1L1d5pUlC9JKnvqJLcYc7eEpgLVjoqp6u2
pRVZl5rJNs9mLKRW7SucXs5ogo2gMolSOBUQjPiH82E9gJ9HkM+23cD/OB25nX5t21eDglbtjPLe
BdREGGM49ySMs+aXVhF+g0PsVwsDpIEEnP12iMREvmUukOQs49hPjaQt5hiH1MvTc8duzBM5ouCG
crlvIoPu2mrTDdwcYUowRyZncSxJVDaAHiylccoofa2myujUDaYX4NG1Qu7Ku9KBIYwbL9PI2DA7
+Zxrxe/J0Kot66t2QcOkqPboVeZjPTbaDsmBxCuU8KdFRZzANKnKZlKUGBRarCNYXuw1kq+k0ThV
/VmmQ8WrBl2Lt7qRdaD/KrGby9HiY6sGTNKDqxOkuWA7GTF0xeNwnEChlJcY/V41ZSCauHm1UeR0
gZESiX411/2PTo5uSDznj9xBbaINRHP3/Z1K4SggkK05qlZ0iFvzEQZoofwCLokGZSXUuvVZpqlk
0hBwDAYqqoyXzuvJRyWY7wKNhXfCxnOR1isQIvWIBYtq5cq0k0ObNhdp1ZnnzOekXRbmZYGXCWqE
AqxxBuapAptDicTbjG38TOjMXiu6CCFxT2BERvGnncrotU2cp4LtlTF6RI4ZeQlLtXG3s4weopGj
Zb6mEvZkChIXTO018sRZRv57jaEnD5KaaJOga8r8uSbR9jKupjgEsZMC1CW2rMquDGW8mPMYcVed
u/12dBRtqwwaI2sgc4cUD0qaqUXigGdltNVbfALTOZrSU2eOxO8qkHB1W6oPmhDs8b0uUa61mJxo
JN4rxTPmzrP61umj0F1IuWy6fW5ZeUCvORzcZAqmTt0ZZmORsJL1Z9DxupBoG3faN4Ipw56UV2mJ
gDkH5nTHgkFSXYmD3bmNjOQngORHFGXOcfbu+0pgExNEuovG77BpgSxFzIenwbOHRzK7VZ9g17Oq
PVrLmaQgPBbiMhczq+nUicCwGPu1uI9blUiGSLoBNTNicJBikvkogyF9YaYj8DKJrRMlMvPGoAjz
2xj/FE2xMfiqQcV2XX6VMjnMeXHtUbywNLnro/zI0SwJ1UZcpgQ/+EVpq09WJ25mrzoWiXFju89N
D8s6VsH5dGTPLNElIraTWg8dTgjAyzYo2q2pJfUvqAWXjWMdpkQ7Qb08YB6+zvUzUkq2Eu2IiA4a
8jhpEJre1mGiTieFrM94RuFVacrdPFsXdqNcij4pA3r6Z6Ue/2HyneIzJ7KrQLeSyzQ1i23rZUC3
XxvtekAcSOzkls3BAypZhWxQPDwGGUFeQ8qNk+Y7s0yLFBVf/gIfKKibH7rxy8XjOiYQkLPfnOGh
JtaX7A22Kjk6anuKYF9ICJRNFf9IoV+0rsZU1CMIof3SYctM0r3dX7TKbam0D2I4g+m4JwmSKTlC
tfHHhZPUNkUALjqka7MtCDYtqwHBCJPP09LBWmdGcWzWdttB/XjBKfnEJ3vFfpKoI7Y8ZIgJai4T
pSevYjJOszDvKNin46HT5b7XxM52XorWunRT4yopYcGIVfTZMYwAjio/LeWITmgJNKFqbAkGCKre
qcRm5WUPwL9Cu9TCwtvo5u9WpSeq6+nV6hDHzUYSCdmy7UK/P0L0qnQbRPpHjzY1qYoT+o+69+rr
pasDMzEPuqZvE7RTlfQuG8jZ9Ob3g30luiSz+By03E8y/VTVg+WLCcjyKh++BtnEXoQ9MjBJCzW0
nbltiOHSIIGtPCO3wEIoLUdkskUXag2jpZjB2MTjYRqKHBaw3FEGu4RG2qOOo27Dy25YhuOlu16E
op9ZJqHTtbJCw2b2pe6wnUTXnWrUs+csTI/dbBpnWQM4GSHCAl6cqNr2mqPjTdleOklW78dSE+Eg
lkvd7c61djzXKWMa7hzqDvI6Py8dpsg6v7HQ991zMhz3IAXcIHfGxgsyomdq89WZ8yvPk2cxf8Sf
TC+cyvI2ZieCMdVaz7NzGiSzti1JFG9Ra0F0mY+umtwKg5w1i/WO7++M8HK6fQaGk6nZ8N/AyqtH
s5qSA0oRRrcZAQJtbbY9mSoJQNST50S3zyjaPdRxwvZwMm6jOdkkqbczBCo1pzszrQK1kratyDtH
6KXuMt29N9Mh9Oae1DH9wuyvhb6OeKMIm8HYphT4WYvDkoIFMq2jliLsgF7d8igQ4SYOMZjqGMAp
26Nhn7cLsSgIMvw5tQIPRYmdwhy3gXAWak+ldNhMZRUmMDgbRX00UvaaUgujubnFj32RyRlusGPc
dWr7sP4pSrL3qsxv00x58qz8BEfjRtHUV/o7d5MnMr9lSwDoYCRVODf9np3U5TJVtw2ZNqLItqUU
J7XQDgqtYWiLrPUEJKlSv9XM7k6qVWjUv7qCz8sxeRxZeY63lBFgP2md/OkN00+3dU7xoG5QL6OC
lh46x3iHZOlO1tEFYpv9UMfEFA4oggnyAlTSq8YdSvQlsG1Simgkz/xZwZyrSuKHSR5H4F6c6alJ
kg2yaWUA8B03ZEOWGIfZ1EFjXqDIDyQoCxQKoIef+jFtz+muEnrbamHDjl6QZV3M6WagjNAbxXUc
HbzK+Anj6TxnrNBn25RRwhYpUfmx+sYu4P5mNbGSZLUrZYNq1pN70jA3c5b8XFx7hhA5d3tgDM+6
aoRSBxaZzKHL7JhFIyngNlzh16Q3DyR5horwnh1gyF7k/IgBbNnkF1RlAa2eEo2FnlyBo2g2KGt1
LQmrxLu0s1GGpUcGgLGcZ3DSYgoyB4Xk3XOStNFbW82erHpmIYOdMlnQOX4Hw3pUJ3XnNfNG18ut
MzXOATby1nHmm9RJz7QOQHtSHSMQt6vzmllmI7r6iboxcqQIo0C20R3CgcaRdNDi2ETWIVkuyeFF
J/VI1Xlj9K9xTYloqa7/4sOB8iIUZ/PXh5JnZFaXajkAq+ihQLAzjiZ2VbF6vej23rLGvcnqBmuG
CLI+VMvsqS7ak2Ir911/6VTyVljJqUNxo8XPE/tJLMLEHNn2KUeSnPXTfU0JkgYXq8eSK/mPZnZZ
H4x20VDvX5BNhIcpVV5tgxxVtwXp1S7biOjgc6TrVhEWCecqDi+ieIFFTIoncZ1s89S85oQTtd3M
achwswfkVg4ToSnZixP0Eb0USYp+LnYHudwktVfQ+qgaz9w5mI7ILy9n9Y/TZeSkTn180yaVyY1r
qf2cNG355FE7I70Bj90rNXGmdZFlLC+l4c23tAPQv6kAhMUpmbzszOhJnAgVmPTQ+j1LdMz8Soap
tsy1y5EznLJmXKOhzmzoNAG7rPaZyKiMXV5CBS5wotiEehZFHe7IYs2r0GbYkKxZZUKXoi45lJit
ejAQjtsBJhLqyF4BOt2nSK+oQSkIVN06xuBs1DqSW8duoSzkVmUl5JNqF7Yt6weCao3ToCfqkyFQ
DZKMonLmL+ikkgWmAEPeCFmRHsImGWUBxgB+vlXTTh4K4nPJS5ZYWss22sAdrprziofL7oqANjdU
aFfdxd3iMHVbQ3xhAZuuwsEgeoLlb24fzXKwm+D/sHceTXIk6Zn+K2u8R1tocViabarIQhUKqiAv
YegCEFpLj1+/jxd6mpWRyYyp5mnNdkiOkWwMPN3DxSdeAVcywOTS6Fv7kA5xeDfTgOl2QZ3E9/yw
8SFU+upulMoIsmfvfMgdh00TD0X6kExV+pDCu/k4e8H4S7Fwrt3NaiNFqiJ87LbQ8VA2z1qZWYyT
yvNqZVaCpzg+XDgflOZM5G7C8NnVtVODUB6svN/h/ktAYkJ3lIlyY78PcPl9cJN54GahypshSWWN
qFe3Xp5tOzpokPDtYsTvWp1zvJOhZLiYrcQWXAHbMN6YZpVx+vveeePW1D+peIJTIrJ0EVTTHLzh
04nHcmu6AsxuF45WhzWxlnzQOstDgIntMxPxl0j7tcBqvyOlqHzSIJmGfgalXP0wjlYsbz1T/TpO
UAm2LZQcyELK/IjvSsYGTHM4IeBJCmUrRqE1v8vs/78a+h9UMP9W2D2rhf6f4kfZNCfVUP78X2rP
fwCIRKeBOiPlUGSQaAr8pfaMcxewHIqayJzBQNXBjP1L7VnHukv2EfhHDixOnb+uRYc++t//QW31
CT7CXwQ5XgrpvqQW+qSf8LxlQZ3VoelP40DaNRF9nbYsdBwGO7NBHDEISvXPmPrQW3MqoQDZtDtn
FQxr22TlTdA57kfMVbpj0NfKx6Cu7mpDDX0vU/Zeh2kqfybhULxxTEB35jDFn6YGvlcMtGEfzrV7
QJi3gA4xPOZq8w33x2E3KOJdUPF0Okae7ScMP7azXqaIO2KRrLYFaSBqb98gY32rJ/drhZ3Qrijh
80zBR4xbjUOBk6Qf4AqqublCpFB8rGytv5/H5GdADl9j/L6hELtTszH/XIth2Le1cF7petn5ht6J
PbRvZ58oLeL62tQ9mor6np+Svx5S5IGlQ4U3IiFdmHAkmkrob8JZEhCQ95BODfM29eKaY2QPuwAx
il06drddoykHctFiT0CBgywg931VGnhwzsEuHl1qDFbuk10PD0lWvcem4wfOhp8xtdRZ6dj6BWrx
Fd5O0UOQNuYR6MTRK/XsqKSYbVR5Nb8CQVn87qu+6NQ+lDn/vbQoQwLzseR9isOo+8/X8WNTYiTd
Xf1T/s9SNgja5R+Sv+bvv6v92/hPnqWT/2P/5HL3rv/ZiPc/2z7r/mX1Jf/kv/sP/2pLPIiKTsVj
2Red/NtwLy1OOhZSAeu/P9Uf4p8c6v91h+v3z7P/2O/DTZj9B9JtCJOYQJA4wRKa8Pt0Y/X0B2BF
VUppAhhSNanU+9fx9v7g1KNjQ60NFQJX6g39dbrtPzz0RwAzoVMgndPMF51u/p5nbQ58rkBMwpaD
WQ0Ki9+3aGU3oivyYHZv+szTvguSCwEetu/+1MyovHm2NG9/3xjPZbZPG6xPQ2lAT+gmO6i0AiU4
vUdaDU+Rup5uGsuU9iYeMZDVuSvgq8uD0CvntgJ9umzNI3da48Mw3VSaDVsBgsdegYm7MsiFRUME
2pJ8dE0FurZYtKk3cDrKxxsWt/thWxlcIt0Y38F3CF6k6GqBqOF/aMHj3ygVNj0u+RM8Q6GOuANz
cZIhUX1G9QPKY1qu4ciWq/Z7GFAdaGmCWzMWE+pw3qicsLqJg854QMw52NIM747Xv7/8S/7rHZFz
kcqpvGYg/5nLEvyfeHNP3moeLUizPoJEVH+RXO7oE/OrboRR1SuglfNZ2VIOSvdAl6OwsZSJ0eHL
Nr1jYPob5KjoQSCSxiP7l8+Ko+3wClvIKFgLtJ/TlWME8fQ4xDCZdAujKHU08Q0Aj7xzYeTt/ifD
2eZiQ1D7modZ0Y5K7lkHNdEt4Ap59wYnYhMsv1u/uz6cDDCWH81iEW06sdxCKBKebsDZbumqT8WR
nmfxrazV+M+qn0NJTNESaq8xCn3Uetz07WQPdPIhywAhVaYeulHohvNOmNbQbMIic75WPIv2zilx
2YLy4yFOPGel/bHNUY3dVG3UUiRI1eF7msWW8q6ZdJg8WduirXp9TsvTi3ITlx0tZhvcLwdYTvkZ
RogWIJrfNTbYCJT6jjc2r3PQJ0dhBPEKw+R8xztcdFzveDY4dJMXxyqA0Kdmsl5AuWOvGCElokYM
P2FZUwPoZgqGL5+ZbFqD1cG78kwXCcNKDUZFcyxi0vl5HITvutN4RII/fbg+0vnRYmagdkFPgwoD
bXW6hlPSJnbY10d7JsghDlN2WREP2xcPIm9wHj9eDN6DxYfq0wJwLsbCxuQoPpZLJUTdXDtcH+TC
bkAxGbgY6RW46+WtpNNi0nonPw5dWZFc4X6YyNw5qa16BZt2cSQGsMglVe4juabP9p0Veq6hTOWR
Wm58h0C3gkdCUeEThE369Tld+DqWFGzkv9joXLinIyHNqE+akh+FjodhmCP/HztRv/KcX5oOyQWY
QMCe6O8sphPDo1dRgjjSSAObZNmtH3VYMsVFb64gwS5Oh9AE1g51fsSPT6cz5qGoA0GE68UC6p0h
21+5s7LZTvlI8nWSM0HGFtlJjvuSMGWrSGdgTH0sHe+7VWXideX01esRmYj3hT6IH1o1VSvKuxeH
ROiHAAK0P9nd6byosVr6KJIj9o7RNgmj4qCO6KjbqKAc0bRD0Ain93JlnoRa/LWn7zCxKNppxKO8
WNrTlf9sHzoO1R4TyYXW1kJ3P2Aw9YgQAh3ulsM27oJUVso7xAdo6VTdVwOvij89JXry2izbZk8k
q95XEAbeiDGdqXrZ1AJtpCW+AM1MCsRF6MLRnq1Ado9mGxyGTJvdfZS2ntimjYdETF2R2r5rI928
tyDB9G+ToRxixKWLtH1vxwUCG/DOVWeXzQ3NWo/UpwNIkg7RdyvRCvU9hWFFbGM2jbm1az14ozda
8ivG3wB9D8Fy05tRygdlUqrqMGAdlO/idDyqcwdj05gi9bWq96pDtsdigHfDzM/QZ6feaACBw32b
B8Ne8xATvUH+wKUdmwRfbUOgHZBrg35TTGnwqzaxYkNuohNfsh69jR3oQXfg5yThTwXE/y5oe8ro
uUV16IA8zpDu4kilgVF2FIJ1J4D0XBYQjnZwquv6CN3uienceBD4IwemPcdLKnTXgku8TgYxoiWD
btkWdQ+BXIJjx/q2dK0x2gfObH4Z1Ejjj0Aq+xW1Ir1vuM6ybYCqwIe6FoG6RSm0OggRpgBtikn7
YYYDtcWstYevaqhV8x4V6ul1i6sr6StttR8K9h1gTnN0OTZ9lKPxpiZZfdsJDQk6MSI5vgkgKdt0
kfqy2JVeh0VnoVgRWoHQbd/3pt1/RSqi+zPggLX0fEK6OPXckNsKp3yPYMyIq+A4gQo/1pQR412n
j6gB0NCz3DvIu3FyFG2evgPsUhqv52hU9kiWaqXfuAACAbI7rt9U9YOtlFlwdAVvHk4klXqordEe
N9WAdF4UTM6wrTlr711NC5utgaTyq85N00/CcudvWZhrr/EzCj8T9U8piNYkbfdE+JbYNPC1H0K7
UwwaDrXzJRfIQOwcXnR6lKIjk6mcRskPekJ5hw3ZtX+KIHSG3RRpNFWNxI6/97T6frQA7LWtF4QC
G7uqrPJbYJMc8dxqAM5r+FL8QqOVa63NMt2h8J1H3+eJBuHNUFlB/LFSWlZ7BrjibsauS+OdCXH/
gzUCwt0q5JIYsHWGU257rpR2E9ItVbduhOjBpkbo/HXo6EChAK2QG4VFPe3AU03TzjMbxSceCmnE
DpHyCamekEZTj93Rtpykg2rYdGI+uEpQfYO3GnOQ1F74EXdau4+oT2Vg/2NVezcHmkL/yrWbz7YG
y/VI1bgJQDVlLm7MOYSHIkK6nirP3Ed7e0g9aNfqVO3ouQF9KEOVyrsFuqfbRUaWf6wc/lObzsOe
eZMAcJ32eGnmjzAE4g9ZPFvtnrqKYd1XjgNVyrFz81cmSumE3BYV/54Dg6fPbdXlzuNbIBOSu0G0
HYyUqyS2iuDRRtLNpteVxPQDujLLDpXd6sYm07Mkpx4bDd3OLPXpMXGNbjpUsTPgjyJ0upJNEDYV
fHQrGz9NQ2Va3q7Kh9Iytpn0lLkLhAHIVoQ0GjcNZbroNXCW7vcL/KKizL9Xcfl/zjxPlkD/+7LL
DcXU4md7Ci5lFf8uqJraH1A9CPFB6DvUTwBv/i65eBb/AFaWjI/BlcvS6L8qLtYfoM1JFj0IVTCn
SRL+LrkoGn+fFIjh4ZSyrxRfXlRRPXmAYakSm4NQpbWhgmI13EVOZTWuCYqP/C3Pu87d8QzTnNVn
b8xux0pDYAH4tzrdj9qIeQKC4lQuXbgy80oksCSIPv0OyrqIGiIK6TDnRfzhAF6qAhLHwcgc3Y/S
cizuVU7mhBVmrf4SiC/h2hR02SPkSH6QhWYgpdJ6jcNyGpGwIJJYQmGMKhnsXUpepz8EUw2vraeW
DLYuH8HDqo+ZlY5flaLT9j0O3CsT5+s/C4B+DwdtjonDiv5dW3seiGNciglqOpkHnFn1+zRxTNrG
2E5tRjUy7hWVLgriYcr8J0hT64g3nPvu2W59u1YJ++sHUAZDF5lM9CwvbPUos2tzNMHeZRjNZn32
3gzbVcuQS9M0LcidBnQVEFunq+oYRe+KUWNVs6b8XNpZsIealazoTJ+mAU9zeQrMId2wmmcKnCWb
l3ypNg6I87evRrUVW0QybViCWG6/dNkwwkDVgLgVicYzeyO82MVconF1GLssveXdtG/jRI0fro9y
PiHWiuIqgTO4V8zITpetGLUKLLIyHEYn6fZ2qTqvOsUEGNin2dfrQ50mNqwddGiTS8UxaOAQkS+G
qsMwVTKrVQ6p4OEHLZNveRDX7A3PJgQiAC8JT6dWLG0UFrk67D7QNCX+ia2IlXLfRLX0c27dEsxo
7K7Rzs/nZOElguI4GsaycrTYdTjkud6AJB5gj8Lkua3DctwaRCwfX7p2cK+4jXXGgoxqyOTqWRYz
gI+z+74JDpUX5e/QOQEVYabq5//ZKIu1axyU0zBYDg6IfPU3ZWqJw1ATHFwfZfmFZOlfrpossUEi
NRaj1AgA6DSUgGzklXgdDiTsPZYGn0Js9X7HDHROwp/lhavnwlBSn5eKDZQyXiD5z58tW1JQDkia
bjy0Qa5vplDJ6k2j9uoXVDOLtQO7dLOEA61BcYLJDnMYstqy5JHnThdFKrFTMRsxKISoTIJNBDT6
NjWGvvhkgjRIQC+pifkqyaNAvzXbyhru8dECyWFEvWbssMkC8hwHKsjhpJ2rz6Y59KRZSVX0n+K2
LOsPrZtip+50KTFXroEKBSgzks4YTla9K4Fk4ZdkelV309VO/FXTi3b0zQ4mIfW4vpkOYz5rxW1c
VV5wk6ut7c+R5fV+hXRifjPaSgfKMB3UpqaikhafdHVo7mytQVIl6yjprNSJlq8hFHXarCqMev5F
uXyxGzQlY1KRMh4E8uwQtab7RNADzOdfDuiLl+48BjJgx9tcdNAlF6eo7wM9CZE0OuQBbIN6Mgyk
92L3MCVQy64PdVrtQPJCzkkWJ6FH2+jtGKc7TyhuVIDtGw9prSm3Q8cyB0M9Q6ZolLdgostbBRr3
++uDnm93egdP3otUdrgtFreRYWj1hJ+NONjwbPZx2JeE+magodpXYZL+8sEQ26GfJtt5FJNOZ9ji
1gQbw5kOQCr77RSM041ch43RJ2s8wgvzgh8HCVXe6vJxXwxFywQ4ZSgOQvEiPwEh/tUmiz6OWWus
bBG53f6rXPT03WgOMgjvE32o5SOlBuFgDNU0HRQrGcE/Zt6rChnFIyxf/a4EufzZ611MwHUBz+HF
C2pwK0LFQnuDuHwRoCZDhZFoXkyHJk/UFBBiQj3DpUM/g5PKx2H/0uE4CvLxZ76gLZbD1a4HV6Uf
VFADlb6Hi/+umSNjl6dFvjLS8pEE7iG9hhDehIEBz3FxxG03xi8wQHFI72VlwAoOHeKEK/fI+R5h
ECbCdY+6xtl2JOC3O0+U6qGMK3g3jd1Jbbx+G6q988KA9mk+z4ZanO2ytasQpVX1gPEJKCQX6ZQJ
M9AXbwcmRCRjI5zjyWbU6aYnBshdtXPnwyxyCXvsej+Tsu9AOMuVtbvwgdC44B4mR4RbtGyLt5WC
aEiN4azsaENmAflZmbW1u77hzm96Gsg2/iy8+gQASz9LnDpRZOC+pHqEuC1Y9xFsJ+BSOEGaaPcG
WtvxypAXNgVtZNm8dkEWcbJO15CXy8ZQy1YPbqt/DGEX3jpZ9A34Z/Pyj0WKS8RJe4gK97I9YOWi
DdOiVw92EYuHAcDLqwEvAF840Zo1xIU5EcyobA3OLLj2xWky0R1M0cwQBzNMAu9I7RRlUZQ2Gweh
cSOYjte/2oW9QUsK/TtkZdD6WHZ8895Vyry0ZmJC9KHrpv7ajaW9kqNe2BongyyvPl5TRIpmbggt
QkLYK2ttVyN3rvRifjCatFjZF0v9Ep5n6dgA3oQkDoWq5SKizznXjYMUYWMA59oERYYlIp5b87Sp
4b/1WyMvLHcrsl5CjisLXgbMjyrdOk6dfYA9n96Cjy/HvcqHCr4Js6m+vnTdicjw+gZxLJ0CJSTm
eegqjDB2qbQRuiYjVixt9QXMr7Gy7ucfl79dViEQBqQ1sgzFGyWsysRKpwOidfW3HNv5B/5fa84f
T4CK00eVu4VYQMISZPtncZVpAkN2NQrHQ4NE+LBHsbNXtkhyljjo6j3K4QOUldGvqAiXR8j3dnk3
5UP9ulEbRX8blmmV3ecOvfZu2ysG7IswLWug+ZgvtFvkNUS+scHZ5PteBYS79XK3mkDfFZY4GsU8
WbvOVmP0eeFNfeiVBhvDvB7CGBURhGce7Lru0BvvSyWIX3kIRMGOwZJw+KE3sI+g56Z180iGgTlK
zPVGtT4UyXugu6iTXv/m50cbJ0SDZeLOQrdlqdMVtvQVMsckznFNeFphkEDlklRGU10b6vzLE4yR
9XPfoztBx/l0e1U13Lk6rseDR1PGF9Bkd7UFFPb6hM6KbuigqYAo4ahjXYs09+KpBEmchBBGhkPr
JH/m4zz90Mc2P9hQMqS1a3UX9qK8a7ty3ir6pL8p1GL1R5yvKs6S1B5ZUTjzmGKeTnUE6p2GVT0c
sgmVtTDx+s/RACYdQev4RQAmGT1S5+RqoceuyukuShypjeFCjovpwTb7fqOWRMJziBvs9VW9MCEe
M95iKYCjUbs5nZBpNDTcaiZEOlNsEmvW38+SPq0ntb4CKro8FF117gfpwSj/+bMEWkUmtKNRw1DJ
kL0PMdCC7NkXX1VlTP7JrNAJ5IoAmMD3Oh0K8O+IAl41wB2PW7+0Rf6lAoJ0b4danq7sy/PsjO9k
ow3lSrVAz1iMhcqxG3hWz1iet4+1+NCn7gdcSd5YkryGA3CwMuCldZQ3HxI2MgTyFus404YWUDsZ
sFTDHSlvti9UEzFgMqwXryMFNsqFVJi51/H+PV1HTDhrUWj6cEC/AcWDDD5UbkXOHmGR+XB9I144
3iBJVKDasryPeI13OpbXOH2EWLV+IG1pYwR1UfzaZNnsIHZNxFpv1L7Gz5S3pzQ2Ca2ke0FzXN8C
SZjFC0uzIPlwiwYH4rgAyPlVp78F5QFTwXBZPyDho2EAoMAKQO+hg42GT/b1iZ9/ThcgkAEmiHNO
aL/YP30dd27QzNR48O+gFMOUhjLFPGtEAvTlQzEhi/IVLwNqiafTKmiQMkilHzzRPHhoqx2jgkIJ
wc0LvZi4vFCRQn6JxZO6acvqiEBrvmqmTj9MWta/zezWwncNfPf1+cilOY0FgAVzZ1HURruEEu3p
fLQCMUorbpSDqRvFNqws3Zdl4xenaB7iXSwZrADS6TM/SKc0ZtT5Qp+uD2QtnWCA3q5SjqV/fTrn
O8GTllJkl7iy04RbnDYLC+U0ssIIebAyfmU3JkKZ/NutPQf2yk44v7QYiiSDLhp4UipmpytnprUR
CGVGubQudHNbiZ5IQWkzCpkdzoyf+lHrY1+Y+eokz7+Z7ATKFxxHWORmF88afiaBZ9px7CcEcMkm
QsdhInMT5Uv3BpVAaoBsQD4ZDZbFDNOI5y6dc/2AlBO6X7OKlnsAyOT6JzubDY+z1BKDLULcRHXu
dB0HfUCeqaUcgUEMqgHmOG1HEvCVnFpeNyf7nA4tAbyDZ6Psuy292rJOQ+OiUKcDPHu00RWt0zAE
UTu4ZmOeDOkN1UdP+dnpZoEE1WARkAz1gBDsS3cNv8N4ihQMHVW75ZoOiFEGQ5rxO0wsN1BG2IFe
ew3+/e1YZP3O9to1udkL64txGe1GAOHgvZag3YH0vxM21QRjcmt/EO546CZjzeD8bBSQkhoGf9Tq
5JGQikrPIxO7GLTCxine7/Na3RVOzYkYx2JlR54db0Zhk3DqmAiir4tHJUYRBFuK2fKrXkD8j11n
O+rNjyIDA3p9V14aySGfp+BDuYfY/HQ+Y16jqyRoTDu5/gMGfPC5dCDVJ3PoruxMuTInO5M5cb8D
SZdqfghLnY5UK1Gje20GnR7vd3wLyng3oUyzhawqUDCw7FtDFfXdVJUvLl08jczc6H9z+S/Dhapv
YfyCbPL11s5IckL3OAiY330CMff6cspJnE0SFDKxnZyitZjk5GJ80OMB4Uejlr4W3qgiQRU1HyOl
zl7Z85A+Xh/vwnakk/EkkMizY1uLz9fBLzcTqzZ8UK/dzh7afG9M+EddH+Wp0r2YFhcw5QYaqbT0
l/hddN0gRhkUfLpAaZKtXaWOuhduLe1pMd4yNgDXI7yBs8pDBANtk/vZEvXnOTbL/MbJgX5vuGHx
t9PABTyWY43Yl0DnsNwgQmf1b6ysxd7h+o++sLP5zTzEnCMKZLZ+ut9wA0ATlHDAV/Kp86sABzmU
xcJb8IQv48OQf5GGozkvT6vsMC8TaOElbP15xI5H6TOgBqI72gr6hi+fELVECtpcCiiRGqcTcvQU
Lza3NqnKaMWmD3NvU1hUkeIB/N4/GEpeb2TraGcsb7mW7DiPtcrE+kQvcIDEh6NAos0fvfGlqStL
xzGRRTGi6DOcbDQ0zQTw1PRhKcyvajM2tyk2sCtx2aW9ABqJigABIMHzYumSNMcBD86yb0pVuXR0
UDZQowDMGkKp15fuqbawPCtE6MTn5MiQvhZRi2j7FmufxPST0u4O42h7+24W2t4MtXava1Nxq6RG
eWe3c/KQlI14U0Vo4AK8F7AXIBaTpJkvv5Wo5PMQS0YYkfbiKLgKglgBYZZfFm38xrQm+2uGn9aR
ZybcFrPSvYiS8fs80DlgoWG1UvpYLEGhZ1qd4srlayl4zWYu7nupQRNr5S6J4x/XF/zSFeg4Uhpd
srjOyDNej34ffneWH9Ego+OOWBBeE8HKlC7tIIhbRCqI/XOdLN59cM0FxtyCw2c1+f0AMnJXUcLF
6g53wBdPCHQ8UYamAaoDLHd6zkOvGCogtoggZJ3t50rG3ikMeyWDOAvrJQafVwpUGlrVbIrTUVAE
zyxl4jYpwIbvSmdEZDaK84fZyMubMjKr28Qu15p/F2IA2RQh54PWwlZcPFdWAke7bFLpHzgn1S7p
++pPKU7ewueamuYmQdZr2ExCD76ryD1/vb6wF74hKRlcTApYQA+XapOlhbXTlONe2EvxtKCKEHqx
FdNH2HHNMll+o8UlgKCwBM7A+uPkLeMABGQ9W04UBQzFAAE/5/Y27ejN35bgdkD9pwFyjU2i929d
c2wnH9u1PNhfn/DF5cZzHioo3XK6DqffOCoLUPBCs31bVCl6DVnQQwTM5ui1qkF43DRO3b8nSK92
DkrAh+uDX1ptSblnA9PWptp1OjiIxjpRnMrxh05v/bapYAZgmHdQjDlZmeeFK8B7PtRiL7fD0FG3
ax2/Lxq0N+ZJR+fELHfXJ3RpFJcSl0H1QOqfygk/K0rG2GsZiCHavhMk4ogusHejJ7q3ErZcHIUY
gn9B+SJXXIzijQVecnwzLzfFTWskX2TtauXwrw2ymMpozE4jqsn2LYyqDqo1fVBnN1z5KpduGAhl
vAISh2s7i1fAEABOTQn0Scfujvs72GBdf0dpLNqEY/zd7NN+ZctdmpZH+ovKA7A1UvnTtdMTN26a
guQMUHCME06V3o20s4qV3FauzvJwIwMm0bR0887K7QXCawbOdAwTO9MrHJd12BaBcojUcs3M63wo
Xk+g0rLMg3LFcs+FCOA6QmXPFTHBhIT37nD2w0dlzn9c390XRyJeoTFDOEZR6XTtEDGbpjxVLD/W
x3pvIz+9E1rt7FC4XWskyM9wun5MygTLKgNnkBNy4zw7SJmhzbgz2LYPtwDlK87aNpq1YNf3yLgF
dhe/OHBmPEbiItSolS2h4FnZuDNPqe2Hqdq9l+3CHaj28X4AHryy58934FNXC4qbB94AYfnTqTmk
lQhXlGwNHKuPal0pWy8r1d31b3VxFPjCyJICsT47Wc5cqU07M6EkTMWxV/PhdT2O2UoT5vwNo8ah
w9eUaTMRwuL8JolqtLJi62uzgR145KhbNBAHv0ji8ZCNqBejytFs22bUj6NGsen6JC/tEtoyv2EU
VODkIjzbJQ6y0EbhjNxR2ahtC2lmrbZ9jSxiUPuuSIOVwP38scR1hUIgGgC8JdgCnY5XNnlZkgxZ
vuU24HmmUkXU0YvD9EczULfCl1i474DsBfdQ3p21O+X8spSjPznaEMfSHjodXSubzkUOk+PnISB1
kxI9jDfTWJs5+lkwYHYoD9s/HNGSil1f5wubSfbgHQIjWr/8b6cjpzDTDJPMw4cK7u48uwp2UJnX
mvEXrheN8+5wL8tgZFnlN5MUFkYWWX7LVNk4gDr0wkQRueuKlY1zaSiD7hDEE44GpgqnExqiUhq8
60woGR3k1cqsuPFmb/4QiWrNEO3iWDLEo4Ip4QyLsVB+IhFschv6mzHjSpNmd/HIk1fF0xqT5OJQ
oAPB4AAtZoeeTqtAVgGgdGX7daNOu9JCLzOtCa8c6hsrW+LSUUAUnmoP+CUd3YXToRon8aBoNUQ6
nSNQmRt1NAdCYzuMrvnRNIvqWOfGjHD36p1zaTNSLSYaoB5JDrRYT4H6Ojxg4ubZjKGXlnXuJ7Za
r8zv0ihEw9KphpoZ453OL6ucPBZ0OnxtwIy7HjERGsd0rfl6cRTo5ngA0V6guHE6ClkFeoqZZflQ
COM3jWnmrxVtMD68/PhSpefZYaezLxZzGd3INLmqTT9UQvga6hjv7FRtVi7HC5vPJh1lO9BGPlcJ
KPrKwK8WL1w9dSLc7VGExN/OZAvML142njSpxEIcgrsmEfDpstFLjek0t9juQjbF7D1KDkYxrRVq
zz4Oo5gmDxxmJBTypcfC89eFEF/nQXMin0upPo4OXrve7KYr1a2zZWMUGYhSh6Red8a5Clsd91MH
dSwCLxyypyzoHsc6dHeQOdu17vClKYGV80g6ebTPqi7DmLZwrkBt1UFcPua9rLJjArLmvHZe4AIl
warRD8T2lGR6EWWXgY2LMdxYf5JV4Y+1mzgYEYu4FsknxfDCBn3WLql/VVXoWBtNoGyy9azOqPd1
aU9Ifc6BqhyQILPjN8KCkP3l+omQlMTT+JIqH+El9wfvDL2gxYumjjn+Ry2btZ7yYp8byVj8NASu
6TvPway72Ua1NagfZ45Uc6gqbBA+iEKNjfddgTvydtDsootWHqVz6B9ySdwEbGkw8jKOON1wUpoy
99wk9sHRxhCDuxqBTLMMAgjc7eja72O3HR6bILe0z5mSDPWXynIqcxvqyIvege9Mwr0SaYH9ao6J
CxEPL6s1FPpZxMdv5JehkkfllxBoEfEptdtHpaXGPnTktNzHuLhKtdKhQpYTGEfxVityy9oM1PYG
cP6s1s6JRtXbrXxAOc5JgkByTbmWJxysg5TkO10rHf5H3eRD6pdp2TW7ImZXbzBvDbKvQdhPzoM2
6UhUbBQ9TqJsoxc4qn8vS7X+s8bQKF3TsjmLRPk5VHO5DmxwMYQvpz8HRUfULt0y9XVLYOgdeVqx
nWFiv8FZXLzuuqBa2SznJ5nmrXx5iShofS8LVSA/erdyefs8xQrfIGGePbLTX1zPkC1i6GqAujgl
dMcW01LRRXWjLPeNGEFchNEQtUzU7rDyMeXHWnxMB8STKVm4FP2WbptlMiPbUKgJTtRYMNxmduzA
lu+HXMy4UjR6eLSEM7pbKws065ZSWJXdmByUR8wP5+LNlOvGjGr94FXb0HEU+El61Oc7HWmrGtFA
zeTTj4mam5vB6JxmLVY4PxN0e1kjAB2Uf8mwT1dJOH1gW6jN+rEdlt7W00IRI/cSWOo2cCuIJxRR
nWGvQPyv97CKdHurIXuvrGyJ85eEvBV4EZ0fSnk0+E9/hkfp2RTEtX6PVusRP5NHBGKTV7C21jKR
C7sdRNNTr5ZaN32D05E6FZM1AP+pnw12/hHqZ7Sr1Dz9mOoIS819oaxskAubXaKabLIedDjPMOxz
mtdVM4epn6hR9LYTgYVtZaLN2f76RrwwL2pDsmsPDxSS0mJe9J+TcExQfbTAkeyFioWCRI6JO0wV
5m8DpmQrA55/Mj4VEkG0u0FS0zU4XUilMwo9wK3Qr3stu58MoeytjJZB4bXdi3cHPUFI5pDLaLDT
MzgdCicwNumclH5vx8g+CNeCfFpasP6G5C+Vyn+f3AgyAXSFlHJyYW0saTV12Ayhm8elP7tFuxE2
wt2dBc2xI5FceQgureDzoeTZfFYCyBVlFlaTsoIzyu+FPk4bZ9RR7JlUa2UFz3cHs4JEwQknYPf0
xR0/Yc+jlnZT+qmV1dveyl6lGppqVCE06ZwqVoY73/RyOHQT4KMQQy3Vlsw2p4ZTV/gLdtgzJi1w
fzLUdiX8PAdKym/1bJjFrdHPxBQTcpwQhZpo145J8N2dxLBDZBnXeZpyW4OIbdyENmbpHvb138Y8
c1fmeukr0gchOabKQA6xOHgi1XqFniMbZo77N0jFY0qlqMOxMbXqHxw5AHwahTdCe3NZyxBRCdgQ
10KSxuQt7NfG1xqJcJpc7/DS2wSAB2gxD0wEkdKSaNn0UYb9lpf5c5/Em07LkfRMynuiYBRJzHiF
HnhpCUFek0HQvmbExRLiKEZgWeW5rwyWvlMRuTmqRZ8fu0GPVpbw0s58PtRiy+AxhclJGcn3Doev
nQCLmu+GdsjslZTy0okDy2oBuuW5ObOSd7TG03M3zH2Iv+EDhYbmV4dWx0FX2gn3nMFe+WLncYgJ
+RbkHRBl2qvLNZyVJIT/wRpWmYptAJD5G6cImretp4Y/CfHmN0Y/DK/wqrJWCqkXl5SOBMANth8w
q9NrbMK+duoVdmXj9c6dMcWoj0wjA/2DTyclV+CQgr+m7346ziw1oSxkRnwRtcbWRLGeAk4iVtZR
boDTeI4NDyJTZn+wLJbHualKCrAYj/jkbtrOaC37QXDy32sahhB22mq3+G/0a3jCS2sI9IgolRiI
vrVxOjdU9S1oxXbmawoQyoZG5r4hhX64fqovnTMaElL7ly1yBt/KUhORgJS5FcnQfrfGbMq+RyFA
pbdU2+N0d320SycA6C6VLsRnwfktnjdOgFrHmAv4o61nH5GoyI6pZzUHJMDbz3qe6P718S6cAHja
tPtlkZvW/yJK0PIeo6AwyXzw3Gr+AZmqsvqsJB66Y1HWzPkmH5TZvGmHuYi+d1VSrT2yFz4i2BtK
69BzyM2XQSwBEaUy0WMl4wr7lZq01b1ZYCd6fZqXRgH1Re5IYsNuWdTdkPtIzTiZkfc2q+8mNFak
d5QX48mBEEjSlMTHA/VeYgqNFJkdq9S5kavUqLZG4OqvSLOCcuVMX9iRjMMoVCspaCxxJ/jQBnoE
uNpP1TbbTrrQb9MYR5M2rtObf7BuJmos5BmAJJaBHUmu4kTtmGNAYwArS0p8NLfIp5Th8R8M5Fp0
yAgjUYRcfKBJFJVrJpyytqyDvRIW4WtQEsO7l48Cj5HIm3AA8aXFrUsAmwkAp9y6wGm2XZRUh8Jw
1nqZlzab5BVIp3fKid7iDFM2aAtD5VWJhzy6t0Kw8kDz8ETaXJ/NhbtCll81WKMmjcxlU6OGz6Il
ilr4VN4xQFLNetjFpllhkjFVZDLClDaq18e8NDeDqxtiFFDuMwab2dbumOJz4beKrkJ4ROc7jVNz
5T25OApdIQI2Wt2/lTSfBfkTjtu2QxrrqwO1HjxDdQwOMRe/PpcLRUFIhzScMSmCewVb+vQBwVq2
HPsQD0rIQ3fCycVWMT0AceMHPewelK697QcchQzrOAuRbhsj8VY+4cWJ8m6y86k368uGZtJOrZEn
c+EbRt7th5k84/9ydmZLbhvLun4iRGAebgGyQaql1mTJsm4QsryMeZ7x9PsreZ2zGyA2EbTtO4Wc
rEINWZn/0EVSdbC59g4M0l9qtHDCaUOLP381nfli97KTZYWfMeCnqq/al6qmo1+ayRFKdG9AbC26
D+T2PKs3+9hQp4QCQlP4yViZbt+YljtFuLLe/3K7AwJFiMqCwS25LUo2aj8n81Cz8tvUNrwIBenu
pUQLM3iWZkNYBvx/jbsP/+Qx/7d+PtBFznXdJs/myCWcvdnPcyqn1FqF8Tv5GcqWcfO2KrT54Ira
HdP/RtlmaiBXqlZBoNKv9XJ4WhR1OmcG9p9mPx3duTvpmoIIrWhyoP+GJO16PUAop/inZ6WvDpby
gtZcN7noVAVuW+EBXFJH/8y2OGpW7kUFlU4j3YEyhKLYOmo24+Qcp1LhVxo0SkzAuqT9rRyy5au5
5M73mWJbgwObrBxpqe+tSV5lguVFRYkkYx2YMKnER+P7JVnvxcAkBrc3rO6IFbUbB5qNKJ7C/Nt+
QSdKl26yoDw1dTyfcAxoz5na9wdrf/fU4rjQeLRwj9FoXg8HhHGKBd1Q+vjBKR96PS3OAb6rXu20
5m9YZuP4glftNauk8Q89olZRLoizdnb3mHLzP/vi9Q/ZLqNIrsFQU8zCXOYbWnRYtznSpxTjyS4d
K3eKp6+Pb0QKZ45w87D4ZzNyDoMhYQGVvl7V0WlsIcAbbX2EjN77jMBoBHGTdyi5z3p+gziqzUph
nVJfn7wqS/+QMyf+F7v9dZDNmjQBV5pogpU+VhnBedTn1lN4Rl0aS3nMjeGfz8QVh7oOpDlW5eYz
gduPY1PhYNFMyflC+QeXXDVIDg7JnRYgkiqvwojt/+qSCfHgqBQED/2hH38oi+kVtvrZkePvltye
ayl827X9+2jq3EDtXjJtPBXS36V59K7eO0UxbxGXueisba86U5pVU1JK8pN5DHDyG8or+s/Vmx44
6METXszb5tGr0GRnPdIAhz66uerkvjQkGkS5n2HTJ2sDDq/ycFWK6WuCsNzBrt8NRl2EFjicCIrj
69lVzMkuIszufLSy0eV1plKqr6OERSi+4bE6XJKUvOxf5A3kl8DosWuAWL1Jl61msLummkXdB7cB
C0az1+b4loejPB7sh71NJ25zqHq4uyDltR5f1GVqpQ+0VNArxk1vXMq+8QwLM9Gn+2fI3gIBqCuy
LZqJ9MXXgWYT0pcwmPMncoaPrT5q56wrS2/W5v86rv2fVfHdMQFnBKkp8NbbgzqosS+G91D4XQcL
XStC6clYMuOgZrY3IO42LnR40lT6Ny/4JnK6YVLbwkcor/CHaYq8eOgbpNSl5SBb3Q8FngBsE7WJ
G/RfOXdZuVQF8Lu6wOCgBq+OIV9NJ1addDph9z/VzvwxaaL0IgT5mMj1p5JTdKc1uy98PQ0482d1
9uxRXw6euDuD4kWIpBuIeNgP2+NRGReoP8Bx6DWZTuwa/VhW17YvNdWTcYg/2sjiR29ODZoJgD8o
E1Mk2JIrpyHCRnwZEn9Jw0x6RzHeDt0oTJsKAftAy17KyjGzS51aZnPRgshuD3ba3ngFDxdINGgX
ug3rWQ0N6KMJ/vC+nM/9h65BlzyWLPuCLL/y9eEPyEPgV6VCSNRupUILZZJUCVKJXxtKHl3rwih/
5+yIjlDlO0MC46KpQFB4x2lbcMdo4ANkpUrmdzPEGAu3Z99uTA1rh/BIrmNnTRJKyIIAvxYt0fXs
ZTjpZHGmZ/6E5fe1HpD+K53pYSw+aD7WIwmewHnf8BTxvih1PPoyHyM6jFVTzfCAl3anxz8Pak4Q
7agA3qqg6f3UiN4rUYBd/oTzlePgHFh/34+y93FgEXOBIHTJW3uz3pLe7OVOokob5E7ymc64LYTe
m/6aSXP48X4sMfubzUXSRm5IHBrH2z71TD7Xj2Oc+YPRVm+jouGNW/IlEVcZgnOn8DSE6n4ot7oz
RFNwpsjFsbyCdLteFOMvmE+c0vjBT91rE1zKC20svEqbxoNvtte+Q+FBfDGakjQuRKLwKs2qtaJo
hyTIeGQof0p4qHpLZf4YiuabPeaWizV79qJ4+sEls7PsBQQaMh0UFIgom4/oIDOS9PNEea4YrKfF
lPBs1hrr8YxKSF0KFSgE31mY67E5yM7KdFgzP7aW1MUYBn8bZ7nGIwU0LQ/+xV4GeAUKk+YFq2Zb
FLZ6awDDq6a+HNnlBys39djLKbVN5/urcm/yWJO/gDVIMW2rjiPIKFuHwkmLM+xdQIblFWBId3Cu
H0XZVCkkNHxCkNqZL2NqebGDIH3WzHR8lIhIk0zUyn6BCkGnbz5RHrVV3hoFR23FWzpt5wpLh/7I
bG1vQ72Osrn5B3Pipyv4ywc91ulmjJJaMo35WQ0X/SCnuZ02jgpqILSI6bpTuV+vuWEuYtnKTA1q
7kTlPqytrwVqET8fXQI8jchuBf0PPs1W+qIauiicx1b1w5wlkCxYeMRJfCT7vHM40OeDPCO0FMCY
WJvBFE0/pqMUK34o69jBzB/MrHiau6ZzY7nyUzV5h1T3pTVzH5jmQbYmDp712WsCUBOSk+DheDRs
118YlUCn4VNnkm31T2mnpV81JKB11Bz04k2Qp+GRvtTOtxOYVoqa3JEm5Z31t1P1nudXSEi7d7pL
nqfTOV+i/7p9/J9p/C9NmfXIqFlxIzMwILs3a952krB31Lj2nToBHeqIrMzLwr5N/SjMiwgfaUA8
/gSkI/E7CKzNSUv7oHGNUcuwYqqEF4wcTVn3pswUTbpEKDTJrt6paXPRx5l8CIJA67j4FQ3NcxLL
9Y+4nMu/B2Wu8lOImdLs5roStC75bzN7UVNEkZtTuki9PFCz9skpkiY9t6WW/qwMIL8Hvma3Yg8U
W0Es8W1JRwDtbW6dntStp3xHqYduXeJFpVmGV6k2OggpXReGpxRg6OjVyxi/77Sq7LxxXBaMclHz
PJEWhKBClTFLTolW4DPT1n2vuZQgQ+U5GEor9lTcdPSDFXl7iogfTYeYbADO6Q2dWSq1OAwcKqqz
bD230Ri7xTBET7LSpwehblcioVgeZACCQ7At/RkdAOai00rf0urqlPW4JDdD3hzcj/tR6FXQhaY7
vG38ZSWydFMjlb6ZdZVPb6N7iYJKfvhEZCwa3hJC51q/MclwhoHHXGyXPvZMztvZwTodpELwqEaa
WFEQnqnVABnjG633rpZUstMsjKVIqVhiyIdlwVIsCMQNR3J+t1khoWCLccDz3KH9sA6V2XVR90tZ
+XGXNe+GSVY+t03Sn0MDP9RGCTQvjtviIBUV/9PNoSHgHaJ7xb0CfHodtMrrWQURUfnDOKmfTS7n
S9uWIeKhoYNJlNQ+9bg7e44lGZf7d81OgVjA/TiC0dbBqWFbaK8dq5UCCGu+GmRZdUnbEvNa2t/U
Usaubr/pRmD8kUfsmMs4yPhpzVmQmOdpkWtcsGhBmAcJ0O3VwA+CCwXEgMSO+vh6LjrdiiYacSXI
qwlibO4E4NyVovtCoSx7Gqts+n5/Co4CbtJVWcHRIClYXLKVfuyHwngfBuPwSTbS+SUMjngju9EE
9BHFBNbZVhevUgOjaXqGF6VF9wkYff9RRw7qt0Huz0E29gffd+8UQHKC9Sw62Tf8MmXRo6KIONbs
oQx+b4FKeSMasT/vT+He4UlSJGSy2aV0/9ffTE5mzQ5kjhmFLuE5nlLpczpp7bt5ksJv90PtzR8c
epm0El1PHqTrUEFc6WAqbUIhCPCX09jFBR8mx2XCbd+ewvwAArk3NHp56JBQ1OQ2ExP86gnlIDY7
12Fd+lVuZu+qwFI9VLS0syInxvXxoQlsDcVTkjIYxOtQUhwMkmFTe4/oaiDmqy8Osg4QBCcXsxsr
fCOXkpMc3NZ7C4R6NOmKQGwjt7AOGgWSmnY57b1cG9rWbdArrp5HWZ6L3x4fHUkGR6qG3ekNP1zK
53Hu07zyManLvdQMw9+MSM5OEhowZ0nJloOB7S0UZLK5ziGK02TbfLhkWepgUNloDbVUL6dLVHuF
YpanHCjiG5SD5yNi021EbnPWJSKmKAiYW0wuvnnT7BRiaRZdi+WiM7uwEH8iS/+lhx90kEXsRdOE
Oyi29VzyN23tqY46bWxRqlvUIvGsBr3owZmtvwwptb9MiWR+uP8Bb3cCq0M0LEGpIH6y3XlVUFbM
ZNL4WivpZ72V209tNTanCE73l/uh9sYGd0X439B2hi+4XpSm1uocyUblV6CjPgfZ1KVuEMg6/hXc
iFcLc5wjd5/bfQDFEmybIKSBSdiqK9bNYslxzcdDeCs+G5OenpZp0Q7Spb05pK5FrQ7cO0VB8eev
ThMyeSiD+Ln5Iaz5wZfGaf6R15K9nAJNSw4+2N6QkO4ldxK4R9ro62CFkWfDQPfTj4rA8oKonE4N
qp8P55lAvV5F2ewzYcDYJFJZ+xrCHKdCj7VTMqXZwcTdpmVEgVTJJ1Lx4N3urUlf4qaeJla7VifX
dFaV33sl1s+j0ZQfZ0lpRkA/wXRwhuzOIIwjeqEKEIgt0Cwa4YdLWVH7IQZG2M4OBhL7RgjN7XR/
we+tC0Ft+n+BNkd/qYVaqnd57eddkL0pW0M694g4fnW6Q62521yTmeRFQIaFewqCb+tVYfUpdtSD
WfnGrET5GZF6xZuUVj8VikRvRrd7+6nP9NS3hnw5yEZ2v6KQnRV9LoEBXsc2cd3EICCpUSMxrrkm
/yfEwgO5ps6vm+QpDscf96d19/u9irfZAX1vOUtcE88Mqv6k2zEgexV70X8RhbqCBVnUpka4SSCH
ApmkwuLjDUNTIDQBgr8Ptccs0EVnnroCjhaAX1n+3KPrubPiRdWySq/8oujDC91CjirolZ8bqm+f
Hx/Q61CbUwqvgnLOTZYILsuJ4WkgN3ovr/Xgt38RB6POX7rffKZNfVAxGgscU1/7GQ/zPwBYpqYn
jUF0ZBqwd52QegiGk2hN25snhdRPQ5LrHFFyWc8/MefIqN1lNnUWs7Z8qZm1o+Nqbz+TUdBlgq4r
LOvXHytUzDEbVJYEQPYIM4fGuOhlOD2rrWp8uj+JO4MT+pTkxPiDcYJsBmfFgSYHvPT9Uq866NLy
0L6tehRyTvSZu591GXSP91qF1xNSdhi6CAWZzRHSy3FGjwjcXp5P5o9ixsrCtXWpOLLq2ilRkk6B
2BM5I0+h7WPckntOIn0qfCntnU9KZcbnxo7rZ12ug7dgDeyvaVsnT/pk2j6wO+erMUvxo86MbDxK
AbyNqXDwjto+bkJNm8G3Ars0MyCdUS+VT/MQRrErBdb08GtjFWsreVUEZmKVscLMjprkzU5qkkd2
pbc0kBrvr5udJSqeUHROBOoYsPl6iWoFemdp1JY+XmHdpTG69qpiPf4liKrkYFQ7xzBMD9HG5nwk
Jd8ckFq59NmSzLALY3hqeKqXnyYMIR/uNght0/+NsrlcYoitVpz3gi6ZmJfJKqdvhTTYB9ttdyys
RVpBoPYhx62nbVqsVNNTxmJYw+jWdqCde6saD66UvZVvICBCjVw8J1j86zB6zqepVBYdNoq/zYbU
fFRp7tJ7iNzeHN/Uzfg0KnCZFVPyFq3pDi7qnVESHqwSaT7I9O1l07R5M3eoxPpSNsStEGpxcDLv
q/pgnDuHFxkdZAvxplCADq2HOXaY5tgtyDbwX5Hv2Et9zlrZdkGOa9egyR5nOOFxwhMG6TDmlHR/
E2+gyIyOUQFuW0l/TIkjf5LnxTrd31p7s/c6yubjyQE08sYMCj8agurcj9XgdXnz9+NBYFApQjkY
LNQWG9Jnk2SUoVX4ah2obwt5MM8shiMNr72hCCoYlDeEwgi3nrAa/74kKzjqFZAoz0PWRW+NfjIP
Eg5xYazrn8C5aHSJxxfF5K1iabAsZkxBEWw9RIk/0yQZvilq5nwfurBuPmGKIDUoiqf2M5nt6Pj3
J3JvDaLZD8SLjgWvzs2aCPTBMsYkp4TtaM/FEoReVUwvqtp/K1syhfvB9uYTSxoBEae7R81sPZ+W
USRA80ClxnlaPeehqb8pWiU50rLfOdypXpNakRdQSd02u2BODVU0wOdWimj+PjaS7tVylp4iOXYe
fyNRNhJ6KVTJKHpskgHHGfq0lVns5RLm36H/KNccrun5/rztDUiIBwH3Y1S8XNbzJuVGlieZxjrs
VOltMDb4AeSD9oLPW3hwJu19IkpG8FKBkwkpk3WoulIoI2qE0usyP+XYzp6W9DBDFCWM7ZLn68Dy
IpVC2mdT4ogCbNyjwCkgmdnjaXJib9AsFxPj96bV/IdXNfY3IX0vrDwfhzJQ6GMJIKWmiNrRZi4d
GLpKVPHFqhb5vUYZ1O8SauAHe3p3Gl9F2UxjuEjRkjUMMJuMBGfLWI+f9SQPD6r3u/NIeghMUxxP
W6enokai3aig+EdFNQIvkOdGyMiHT3HUTx90KYpecABp32TOQN6om719sDJ3zi5Rzqe6zoxq1KTX
y6Uze2VGepcueRo778pQSc6DLMkf52Y03xUxqvG2VVo+f9kJ3Yc3BZgUCtvQWQ1y003qH8W4QrYS
8NTOsZoXFdLYt1yZjO8l1OvHzy1ORxDMoMLp7W6hbI1k4DYnxWBGHROL3l4tX+RENb/cH9DOmllF
2ZwleFFGOKkAgl2qJn0O5To0LqZTNeHTv4jD4ct5JcTifjlivyrDOX08tGnNaPLR6FwN0kfjpnM0
H+n675xaPM3w15b5RIC9NjutquTSnmj0+H1XnrO50s/2mPxe1eXjqCHavL/ExZFIwGBhM3GKuigs
BgLFUeE8R239PlAc6yDB3hsN9q1IdsAEEnDo9Uq3SQPifoGyqslspa7q35uLGZ3yPpn/uv99RIK0
ORzhNMOfFkVgHn+bw7Ec8PUrW4VI9eAFPWwjTytl7Zz2Xdd7mWIX2NeiKHW9H3Zv+VGbFThGYWS4
rQFjFtZzlsRC/WEyXVup0pOOxMDj94vJk5LzSpDsaGWtpzFbnDSXLNDrRpInXq2p41NsHWYAe2Oh
aASeVkXxh1LEJkoPNkWru9y30WNwrbovP4xamB4U2HZOX8op1Ebh1ePytB1LZ2ZVBaaDKE42vJXm
TjbOPDjtb2Hal14Y1fYXFKhSz4hCKXftOlEOJnNnTVLYxmICoBk42+3pKzWLwoscQPuywDXIezhw
yHZMz3ONG/zDq2MVapMnloaTaEkEARTun3WyG+uHxg3+r4KAUVK5zsR5u/5sfa5XWUe3CBXlrAbL
3v4Y5NC8/IuRWJSlqChiabFNACqlVfMRL1K/kCOASiO3hUKWf74fZe/TYAyEgCpNI3FNrYei5Rrq
HAnz1WYhvslO3EneYGTdW1zUxi/3Y+2sduF3QOdZGEbcPFNirdbbUeG53HU1fUVH0MvksPr8L6LQ
REeyGwAvaI31iGppbirAGCy2EcMWV9HrzE9nefnzfpidTQXwj9c3EEDIO1tarNzpU5XEA7lu0s0f
ljky+9pt0hHCqo7EUOvmctTPJ6dv6/qcRlH/PPTBGE8HW2tvTjkJ6Xrgfg6yfHOCVHgNR+UY5P4y
hX/OSay82EqcH3SP9sZKx5RjEMYmaLnNlOatDL5R4+Jyei1yEQS0EWkbvhpG9zFStbdaMrwbOrVz
U2U5QCnvLU9uMjYa4wN1s7kyR0jUg5LnbOfKsE48x+Rz2JVgwOv0SDlsd5C/AN/0XMBFbwYJwX+p
FBM+VmB0f9UZ4rut1TxZTvBtsZYnKZ5QjtH+yPXsYFeIIWyu0V89CRoGvG8pRa/Xa9cHYZ2mkM6C
oq1zrzbC5Q+tVtvPdiM11ueokxPzKYak05wpJszLweWwO8Nco6CgqbfciIohBoLLZOrkqOnbJi6G
mjR4spINZwMEiure3zRiLNux0liCsUhvi+Rkc9pgFJXWlkYurMSyccJhTWvgHA2aG+o87a3UMI6q
03v7Q2wPUTgQBvObrzoHurpkI0t3KoVcwywZwykPZK07GNluHB5rqCmLC32rzQYFrZdmyc79QXEK
DEeGxbPBKj5eo7XAgPEC4pWNYv5mNHpfaQwHsG8ZQ9+TjKp6GybTkRLm3ljEniMZ5r7m6btekfrS
RqXasSRKSU4Rsa1C39ZT69P9tbC38F5HEb/iVXqfmi1t9kFD/rJ1kr/KCvEJxwnD71kwyo+/ixBb
p3wEjUTBanITysilvqKOy8fpW+c01lV4WgDsPv5eQdyQbazRBIF+Jgb8akByYGdlYTBtdHTTvxDy
ClyztLX/3J+2vS1EJwOmP/9Rjdt8HKoeEYa/HBcAZ75DsPykDK3jZY00uMl0hITYSfEZEqUwQyRV
N6odMAJkO0PPwp+H9iWyq+CdlJvzRy5E8zNMAUAe2pEhwN6yoO6B9gmuA1TwN0s8HytLQrS88Olo
1R4yQoZbRcriCcTxwZ7dGx0VCdBw+BSRYW3KppGSDnUoqVwucd9/jpWmyNxONcJzGyzB7x2Oc2fU
RB7eXSxB6D4OTwsiw/dZL5MlGaZotNriYtlt9V5Lc8vDl705318mN3uYKLya0YqkfikwsusolJQa
GQ/X/NLb2pS9qNXYLR8sM8iOXANvvheBhOI/IXTaA1v0hTSAAW/jLLtAomvgqeoRhrFO6SZpe3R7
7IxJQC8gQ4CFJdvZLP02ltQxMe3skgS9Y+MTISdPzaSpj+4wiqS/2OYoOCPDtyXE0E0C715H6YWl
E70pRiP4A/HQ1gsNjPi8VDGr0/1vdTuFVKaE2LZ47XEObddh307G1NfJxYii5pMjyePPoB77K+wH
5wCjfYskpvkMrEmIq5Gz8mxfr4vCmLshSprkokwwfXGRHJ8HvLPfD7Pc/9GUmn2Wpd55doaxfS6q
Lr2UbRF/CIEpHQz69mNyVAoZc5Ry+JbbnsWQG21g5DmDRsj7jYwS9VOcJMpBlJstLoTBYflylSDM
jYX3ergIoxtDV9nxpZFVCYmQyf40OsPshfHS/9lM8vyhHBf54dqtiEofFaw4BcMb5wEbKRJqB3N8
kfu5+dxr8vSpocr84f6y2ZtB4uBxBgL7tv4iofNpZ4YeX2rE0Ly07nq3pmhxMIM39w1jEfkTUnJs
cFj26xm0zbxSwtGIL/gp5h8aLcLhqXAiPQPyXo//MXQgovfH9cv8apUlElJIOCK4hRYmC3UdMs6H
HgXcKrnAuHaCL1iSJ4NrKo2mvZeoHC8Xe6m03NOQ+V283hrsH5NuNsGJfoocnOUqbbpnlb6/5Gt8
Yt1r8q5P3SUYpsztORXVnoJ9Uubv5d5OsJ0Y1bmQPge60wUvCuaX43OGOJ/5RulSKT4nQTw01/tD
vN3xZHC0SMR8UgrcnmQ8x5tF1iLJl0xsIT3UZdIfTl2EQG6tpP3jfrCbB4bIe9hg4i2MQ9f2iR+N
WhXytElQIqmqJ2vpquelsJv3dtkOb/UskP+aAYJRM3YG/37k2xVqAD3BoJrg4LK3eEBzVDD9M+X4
okiZfTbbAgAILt+PXuM0SrhSkdJgJgWddb1cjNSuTaU12eOhs3TPPBLV9Al2U1u7gPtxnAJX0aeX
2sxA0j04QN5MtDXYg+w/sefXoXMt5P8dSOHFkcxAdtNBUk8Z2sVHSIOb9YJIPhhbkYFB74a5to4T
T1JsGs0SX7QhtT9QLsLtrItt9akbOjBE9wd1s+N/KfJD7+eWoGi4XZy1UPOrtD6+SJPyE9tQaF2z
8jI60vtFag7W5t7AsA3nLUMCoRFtPbDGWfpSKs3oUqpBc+6ywLxwNNfPAejHg/T85iqg9ClIUEI0
kv71FtYYlMiGYxnBQTYnSvKuHWPD+DSmqv0DY4+YA2aOtMQtOis/6L3ujJH6BdwrnoYAhreBQSyr
+YTr5mVoB8UzG87pobNTb7KnIymKmw3HGIULDd8N/D5Ej810TmNE64GtYCdI3+Ei1biBMh4ZTu4N
iHXPC542r6iAraOgNqfbSLknF7ip0TkLJcaiycl5ScsjtP7tgJg0eOq83Uj8aMSuQ43SspTOrIeX
Kp+G8zLbyqfMaY4gjrcDIvu3gE5wTFGX3HaAcrMOl8aOVD/r0vTPzObd7mhV8iVs6Pje31y3q5BQ
SCcIuQ5ayr9oma8eiQV5XiUjpM7VZPyWN+Gbqo8/FYXyvZ6Ll7apHt5fugB0idOf4/GG+SfHVHdh
NSh+FXX2Jejxq0oMtXqTIT57cGzsTCILAmAOiQLL3BSf8tXIGoB/EfB/xZcL6zdMdpYrWPPUVaQu
OrhWdiLBN6AtI14BHIubRdHDzIKXrCh+NucaDuNV75mVKfu4HBwZMtyehTw4WIFo6fLJoIKtB1U0
czaaNuK1ZTh0Xg8JRsnSn3YinRq6AAdrY2exc9wKegM5sQIrfx3M1EJVbgGU+a1sae/leEjedjKG
0fdX4G4UHuhQfoV74RYIrYCjreD0KH7XmvNLjEbOWY6So1fu7jcCAU3qKFRptoATtKExFYdf5DsF
/CEXzi6lvtoJ4p91bbZHndX9aEIQDYgV98lm5iI7hPxVWQpKi6PlKaPSPC14Dj1l1eNacjxBydlI
bBC2pVK8WeatphdSDCzFt6PGeI7rIrkUc/OwurGIIh5GCKYCKd8KTLSxY6dOYjB9gzJe20Lvn4Kl
bg5eELeHEcsMfDCkVsACvD7XCy4K6skOo1SFnSREDuVcztunxTLyt2owFYo75LDO3ACT5vlgqd9+
MEM4q1JmpxiGfvOmro8GkhQnjY6IYRI6zzkiDW43OfabaKkeFv/jjgJyInBcoD+4INeDlKYpsHp9
ghfc0N9X7M7wFHs+8ry+3VUC3sKCgMNDMWmL8gDyKVPHdmY/D7PRteKucrN8PlJl34tCG0R8KhVH
0G2UKsoXFNKjBRpPNHo88NVT1dlHtaObBwMEcOAWCL4qwiJqi/eUKsl22myaoEro2rMdFObfeo+L
Q2GX8R/NstinNnKKb1nZHXEAbpcFJwY8daCm5Eu8j9bfSsbUK9LgvfhtODWXfAgXr+mt+pxXycOI
IHE4cVdxQqETwgtpHSoLGmuMoML7rQ0lFm6uYbv0x7Pr3La1h4eF9SR+TO51U6J8e/QIBiFHlk4y
yr/8t46tq+WC9ltscoEpwV8xvCkMwLr6r4ejUJgjeyKUAG5uTipLTqwhKHoDyanIRJHMzocvXVLp
R62PnY8GuAlglSgtgVbb5PCZkydRnYeaX7SRfIb9Opyaec5PMdie80ND4nYUaDyQ1uL0EDfLeuKk
vpxDWY/QSbSiYHFnbQhDr5DnoyL0Zp/9EwfLQAxGxF7Y1mjThqO3BEx11WZb8pQo0s8RLIqDQ3Bz
/P4TxYHzQpkRK8QbCZlyWaYoIUpTJP1PeF0W9khBODQnOVfnv4fcTrVrPNtGfhB4d3ivAm+OxJDr
BUyQWV0r1Nw+Z5RCfutoIh+8y/eiYL7I4ITLKOze9ccqO9jXEzZM18LiMVd0uXOJGmn+8fiSeB1l
MxbJwl+nzfP6auj98i4qbedDgoTGkUHYJhH89a3AiFFDAcDFAbUJo45BuXQ4m1+TaHhrduPngpF5
Ro+d2lSh9/f4oLgZaUOT4QKZ2USzwyxYki7vrjAe9ekEHq3CAG9e5CNC7d4SJLvlJCQWVYzN3gW/
1WlWmXaInLYAqQoJ3QjafuU0f4z6eijeyUEUVmc8rvT5cn+MOzNqAOECVED7BfjT5gAu9SHVqcL1
17YDnuQNMtCQJ2vKkVduukAz/kzzbAThdT/qzoBZjHAmUBeiDb1V8i9NpV4MrpRrloSJmxpm4Ftk
CLFLpojXm1Inz7aktw/aL4vlAwQLs2J6t8ISYfMwX6YmTMdsIawqjbholU78nEeL+un+6Ha2HIU2
ViftJT6pvAnjYKaXOnHUXI2gDXp3aclJvkTxHB5poewGAkRKAR/JasoN672N8FOhD7HJ3h6s2J1C
pPGkYXrQdkHMGq0y2kuc+pySmvgVr5+Uc4WXD0KaV00t306S1V8MZQn8+3O2yXYIAj1fnCDsAsr1
252d9pYa1HNbXyejS5+tqv2zr2vKQdifPduZulQfgjAwolNWqOWRtv7tHgCUxwOdygYcEe7p9QBL
R207ieLsNanG9lNVZXitSco4I/lnWfgTGGFbPtj1/DVegdcUkA+yu+073TBz2Ro1xquXJCJeTTH/
U5VDfTlX2ThfdWvoTvQ+uz/vT/PeUPG4JEUGzAZ5eZPaNVIXQylRm6tC47rx5WkGOZrrpGEIPmSx
6vZFqc8H++F2twNo4YnD9SNKLtuxQhxV7BDt7+ucTM1L5fS98rFAmCB7JznoW7mwxKT4UpWL0/x+
f7i3G0SUbME6iuVL5WqzQcCjmFM75OU17IL8OcCRig5G9SBTSnxLiKtghmhj8/rYWnhDD2zMeRzL
a19PqS+pdf1h7OqjVt3OpxP0WK4HjEo5XzafDpyxXSRZVl5l9MKezbxw/sYZcDjxrCxywEL5g86o
/wwLeINMLY7n/LZiausZuHxVLa9NOKZoo/X46cY4Dt//RJu89b9ReOlQk2Xrbd+gEFMMvUuREy/N
ufTK0OxdNQCyp5XBURlpdzVAVxEIc06Z7bncyIGiQYxhBkejf7L7sbhq2XSUNewOiFYNPGMQxTer
nQs1UgBPlNcgIR8K42Y5DfowfhqbuH26P3e7S4LvI2julOK2pao6MawWSkx5VaNxGd08aNQnDIQR
XlBmw3qrBJX6WBX9n69FVZtCJsKLYPXXR6UaluSpmDFdJy21vhuIcLulbMWfcsc6cuza+1qcj6wL
KHVccJukCJcHjKvkmYWhKsMZpSvzFAHocu9P4d7Xgg0AhZ/sSzggrAfUCrLIpIfVFfZv/yXJGvPT
EDrtm7CWj9jne6HAxbOh2KpAODflsUHqzLrJCBXx5PbCNu3Pc1cYp7kvooOsbm/uXocSf/7qyuZt
ttS0/MqroyV1eaLSbSanikTw4DrZiwMChC3FDUoxZPONlEJZlEkJy6uZa9NTGhmm3+iovT7+jUBL
ADWipyKKmevRlDVA5rpOcBwoqip4C6e40D0FgkPwPBa4Gv6LJYHgoEDSsMitX7KVryYvkcfOLqyF
hTf31UkPneiSqHXuzmqaHWzgvfkjR/yHfSh6i+uRwdxAzKPlTGfWllOp5YvbVF19enj+RFeUa1CU
ddBqXkfpys4hTs2m7aTRwMWk774i3qsO76joKOFBtJ3bHggSCTa1U7R0tp6FSWKEhVo4nK2BJV+S
HPnNUJ3dObTdFKt4L9XD9GC535yDNGRhXwsQmWA9bis5sQRjAmG44mrlkvzBTF6qyqvkpTuNCKWf
70/mbizaU9wjNKooZa4nc9DVSmpslry9RGRNUtY31VNZNHy1Nky0D41kjQeH7s0q4RHBw5D0lHaB
wCusQ1aZEekBDZyrPMfzu4zKsJdh+vHx/sBujicSBdHOoZ1IIYQ46yhSMOmZ3WVEKY3QU5tOfynL
ubgkTj0fHBt7oQSVHV4VGBPYFetQ8VjKhV2gXD9NYelS/G6eKnG0d0kcPgZd/yUVKUABmBSxn7kj
16HkYlCLbGnDa51nxiWQZOdF7a3sbdOZ8qPJpijgc+uLng5t3+0EapUcldZshNcwsTBzleqvRTof
eSHeLD/h5EEqCxQfdCu1u/V4siILrLgdrItqLC+5oryJg9F2sS75bZCCB/sDnOk0h2hQ8VbG9YVO
yDpYAN6j0HDxuCak92ezC6LMtYMkONX8tQc5Q7+CURIQOfQ/uKN1MF3pQuEtU1wTI1FPRbQ47qIV
R0DJX8X5V7AmEYb7iscsQABR/t1cJvCYx9IB33q11S4Y3Kzo28qL+jjXL5lht+WbDv2S6RmAb/Y/
nJ3XjtzGtoafiABzuGWnaY6SbUm2dEPY2zIzWczh6c9X4w0cNdloojdgDAwYnpoqVljhD8dG8Lr5
5ZjEH+pY66wdHPnmW8pklwsL82SwwlxetzO2FulH47os71x6GGGHnvoC7s/65qbN9L5FOGbeedq2
I3IpU7WVEaNUMl29BEJ1wq6su/yadHbzR+to4Tv4v0UWuH3mFEfgM4m2M+Tm8kKsCF6nLD96yMWt
2bBe17lWI8z82sCg9ouk0A7uZO4RBTc3CvLJcNBBc4G3Bem02qlxyyaeQmu4jjPdGCIVnKE7GNvV
Yu1JEr+9Jrc7iJwdXSmyMJkWrWfk5pyGqK27a9xH03tTm/HxqeM2YkQ1feflGAC6mtX7Bm6iF6GX
5TvyNufPMbIcPwnN5ElyBTuaWhoK2ghdga/cMHQhcwAgrYvmWpZd8w0coe43XpftbNbtdySHBpzx
FkboAKBuN6vaauEyeVF77Qezj0+TbSiYPyFn8GywJ9NocjMpaEv/fR1SLmGCMWrcdlcsv7uPRWXl
59los2+Y5urHxy/edkq08MBXUQ1kYnSTb6cELWDMR2Uor1WKWLJvL4r1a6ur0+fHw2z3JpEreAJa
yA4mKmtg8ZzXBoHewjCdbR6IYNCo78lwkwVx4MdDbc43pQFmIgWZwReTuN/OaF7cGh5ktVzraKz9
WAwRTulGdqRZ2eA5X317PNxmZqDFQPPy7tE5Aam2ioVaswbE5Rn9NVvwNc5Fp6FwiewOj/sehPjO
UAR4UDrkrY0g+Gr71X2kurM1D9eqj+ajw0w/9IVWv1YifLpoJNHQ9I+pxJMGkOzeLmLcljZieKl+
7QsUCZB3E7Cw7GInMJF/8M0tQl8LIhQ9NBvk4gaasdjCE7WW62SDXXSOx9DBDDVL/hxMrMesUujv
ipobded0yS+yGZVCHE1lKcu0zm2MyfCU2Zv0qzoY4amJm+a0dG5y9up8/KAt3fDqlGbxobHz8G90
PfYKFpsTR4EHZJxUJ6ejh0bf7dKalUghXXjzVWls9Yig/4TIYPt0Asco5B/oyoKDYs+scnoQmW6e
aZyCtpzK4zzY/1htrR9HW9urya3nQ3hEoihl8JEklyDb2/mEEPvzbGrVAGaO8nHknAfCMPdaeOut
8jYKlUVkhaSy0PrBmQhrCy9xlyBUXSHhrZ8bc/xFB97gd7H1HRTz+fG5Xl8jckCic4q1BM28p6vP
hCVDOjtI7wd5YU9+5MT2cZ5ixzeN/Gtbxr89Hu3OIkrShU7+hoPXRnKwqS1hO1k9BT3U/qPZKOGh
S7p652qUn+LnnU+4g7wPjXgKtFzG6/64IiNq4HdjEGVl9bdVaeaxmpbhMtVh/hLWrfFHnqbluat2
Q/Z7I2OgRSVJtjjY/bebpDPCurCcdAxMLa2PU7u0R71u2yN/znx2C6f61E7o2YR14315vLLrS1PO
mbiIxg1aUZJYfjtyk09iMcZxCLKuVE9A8ZUDxg2qX4bLs/cznlq01bC84v0iXV1HllMCDEXvyy7o
xWJ/RuoA5netxZ+FM+0x/N5+1+2npOREAVxK8MsEcnVBe12uxsmg9cFk2KmKH+pSxEGqtPbwhccx
T46xORbpZ3dsouhlHox48dupSN0P2uDF2sFTQQkFBFWRcppzdYqOlolH0c5Nu117gyqzRKjxaG0p
PqNpjqM+TX0AjwrcB9aB4uOQutXZ6/M9qNC9scgLgUmwienjrhbEGqokbXHEDZLCrg49pbR3YzHG
nCUxfXm8pbaHlY0MJB07ed7+jYRmFsVaCeOcLZWJ9jfP7fQvc54+6dNGuwj4KvYiqLNIAsoatKCG
RdW6kd0GQ++FhyS380Nkm93OJ3o786uNREZCHs1rT8K+Hqb2FuTHc+xjBMKVZ31UxYuKqek/U4SO
Ztel3SkT9vwaYwtypimtnrJKzc+etYw7V+CdDwjX7U0uiP4YFP/bg1qE1jKlrtoGWaqWH6xQpO8b
vZuoZxXTjorAnaGIaojZICVyv6+LSTnP/YRmrRfUaZcHegqepraU/rJE5pPqYHxFOpsU7qkCUg0h
dLudlb4UXTuEhRuoudD8qGnTcxSJcOexWoc0chTeeK452aXmpluN4pigg4jlg9jpozNmzS64pLR6
QVk7PLftkH0xiXoCryiSs5jt7PL4QGxvd+qqsNtkQkiyvm5uLkU54H8XOkENKPD93NvvasLuKwnO
ciZkqM/LoGkfDcgOx8cDbx9pPp7k+EqtKRi6qz2jh11rWUvqBqaT/xHXCKUjZJuhcJnPfhupe0HI
9uBz4tGY5yqTGID1+4nKT5ORgjqBkmToeEb9GLS8OqfHk3qjCd0eSUoE7Bopj0fdYF0ajOtQJQpW
9aCetPk7VJQ2PugGbnWgD2NrCIhb1f7ogGrmIvem+EdrG5WGFHLtVh9LtzOaa1E0VQJqkpeIFnqn
ax+zonGSK4j18PcxqW3dn92pV17apgrfL3mFNrQPa8KKkJFL9rQztvsD+DBBDXrsvFkkt7fbk9Lk
TDpkaQGtH+gmc9ipBs5dUz5+1Ci9jOdSaS2QBrVC7cm1Z6HtkE23+4RknS4GexS7HpLd2z9gDJcO
3etID3INv2ofL9bO/RKV7vy7OznOcohZkH7nktlsFsaSBlFQwmwJ65SX0E8tFIUIAXprlwbNkk+X
zIuTcwsa4uXxZrk3CmmuBFeS626UG2czrCxaQVlgCiUOr2ZY9+KAZsKc7zwUdwaCGgzJhgPAdNZQ
XJhgnZYtYxbkroBGp5bdqY6a+PPT05EKQKCh2C2S7n+7aE1VQnc04jxIo2n0jdToDgTde/Ttzf1P
8Q9WErVjcB4AUORcf/o0okkscxrDJKhGpJnsVOjvKx2dDEPPn/Q0JBiRQ1Ehk0AvGEqr7labZ9iR
22kaACtajko9hQfcaJwnC4xvo0iAB8ALKoxrPbe2bOKKdk0SMFhNjqLlVX3IprjauwE3aRjT4ZWW
UF7KHXyn25Ur3SEvvaJMgmFs3F+6bDFPeVpbl8lUo/ejo9QXeqTak2UCOTv602C8pOovmcvtoJTC
6ynF/S2IMXv9Ez7H/GfuDvG72BnS32rDHj+lNqqbT+/EtzISH01iP9bVVNUaZlPLzDQodKU4h3Wi
Au/l2nx+FHiAMAGBAgJGMm6n5i0u1VkzyQInTYyTGSF6GWrmHsr2zn5nnxNPAvSmobt+JuM4zvq5
cLKg1scxveAVZi5nI2vj6FB4xS6O7d5wlPkosuNsw/u1Ol4OuiCuoYwiqJsoDMaJZ99ttfgM6qjc
uWQ3Lwv1Xi5ZXmOwsGTpq0u2mgfRdrWog9AzRnH0QGTkH2FG2MUBELOOZ23iCZ2Qa+mHS2QIlAAf
f8DtXHEYAcFG8UpGeutO7yB0q3chxATGYC1HVvpvVYj6EA/L3hnfHj1GYkHfVChpYayuxihqSoQM
uzpAZSV8LxTFxJXdcX6pO9c4ZpPlvVjOkjyn4ShzKUQ1eLfhWCILsa6VxQOQZivpKjK4ZbrAfGwP
9QQocKizcufA3VlJIMRIHUPlpHVmrk55mKmhp4V2FdQaLuIUW/QlPYz62LYnrVNDZSdmvbOctF4J
l2FIce7WmxSoADZ2HvEGz8141sJufgfSZv7kQH/8ZC+59gnzp+E/j3fLJk4nNeU2kxYFBOvkXbfH
HQ/dISvDNg0c0oIPyLYZJ7Xkqp6yEmGBUsQ9LtbZIvJfMIZSh1NXFM7OMsvDdxNcQl3l5SO+pJsp
hcxu/4QZ7rsxDq5yRTwtwcXccX0ej70W451RePK4qj1pfE/V7naUetbpviRNeF3qKP4Eze4rhNZ0
J2O8N4hsQcmiOI+suhok05fOqq08vJZJkZ/LOe8ORoZK6+Nvtt2XBpQIsKISekBys1qwjCsl1s0y
CmYNcYsF+cqgKqB3xpayJ3K0HYpLk/qRzPtJGtcYeA96TGkZYxUUcMOmg42BEYrOlmIlCPOM6HE/
ntl2N5LGsPXxlUKyHWDM7UdS8nqY7cbNA5Hl+rHIDSPI2XwnI5qm9wkOcmfNiZ2jaKPxNEbjkxrd
HAQyVp4IaOBcyJRUbocvcvnuKv0SYJyVK8fKNMCPmJQ9Bh8HinlPVW+7WxiOqg1ESelduc6Rc4ju
SedUS1Dks/kSC8894kGSnB6v6fYTwgWiHwRmlOIQQeztpDpihjGf4yWIQpvGSWM4re91BQ2hELGv
vTLg3dFwzZYrSPFrU+XvJqy/FWcONLVuL5Y9YPdTs0tbzJq+Pp7Ydvl44zA6wwkZgAwt+9uJeUk5
oqg/DdTDjTqiIJ6mEIVMoOGPx9lOSb6lpkfYzHODYNRqnBKwHpnaEBjhoPq4KVYvOUIF565X9+yl
7k2JFI3M9K3Qv5bk8VrMnhaAJIGj9MWL6pX9OVJQv308Ibkwtxeu/P0kgKa0M9m8a2JSJgMaixY4
Kqh6JMSMEreuGItuRM7HaTgTrKtP0pA5WxIdTawMxINkat0qdMpYm0JXaEEGZOOY4pp9iJrEOfRe
9qTJ+dtQNHcpU1CCAaW62vFNUSzqUiRaYEw0dOchL844DWY752r7reR9SOj6Niew5rfbwtLFjCiw
oQYDJdNTE2mIe4l5z1ft7ihgEbFAlcHcusATJxqaPZGrBk4W9ue5thbf6Jo9Uaa3pO92S7BUUmxH
AjZoQK4mMy8LYjDDpAaL00TTmf1tJv9MeaGXr+Wkd8bFoRRjfuqUeagPTWMhljMoaP+cuHri8WOu
9nX8IkrRuy9RZgHQjK0wVhRfLerWgsBZ5O5XbS6z4qSiv87/MJSYlqRtTGRqtcLbs6+6t2ySP63h
yYWw8lpdJ530piE0nKm9p9NXHcL9qwTq752k7dUAlYgKHIgsHg0quLd7ICJIzbu5nwMnVMqzWnqy
f5S5ByOq9ypWd4eSgQtoaNja6+yPzxImuHJysZoVoHIxwkJDfso36qb99Ph+uLN41KLZa7KfA7B3
dbGaQk+cok3nQG2x1pvnWvedwd1DpN6ZELABaooYt0LkW5+fJJ8jRF/mKeiqpn6ZG5RLElHEh2ru
9pwctkMhF4BwHW1GIqeNxrZlKl5fpWEdcDXoH/Jc1b6n3mS8QrpRdgA594ai3Ez8gpTOnYBpTibP
mYwmaAnbX7BlqQ7dYCFPLdwdZOg2XUD3BRokY9H3IYS43Xt4YMR62jd1oOtgrPwsKhTbV5pBqX3g
iFVxHiYtrs5gj1Pv6RdRWn+SG9FRBGS+Foesusq1eo58UFezdgWo2J1aRXPORUJf6PFe3L5VmI0C
PJKVCDh7a3JghCubGQu7CZpSKV5aJ/deOq0sD0VfDIehV+2d9H2792k48d4T/VGVpX16u6pUeq2x
r8wiiEevuAICN0+RMnx+PKntJmEQvhlNRnqmvMK3g4xZUZh1uRRBOavxNy8aneMMZeVKPWE8PT8U
CYns4aNDuUHaAoROVHKrIqBx1R/ivLb8vAmjY1nF8f8wFGBvaI9ksVT8VrPKpKDcGI5F0NvWD2Np
9BfoZdExEp25kwBtNwXBGGhveto00TcqXN6sVznGxHUw0hL9q3DMsgrw8ujns6q1aRyQ8GrW8fFC
3huTDU/uKKEXQH1vvxkIOFOkmCsE0RL3n5Fca49pYSTnKBXJd2yZvZ3x7uwRmRmw7ekPoEazKtNG
VqWqi1KKYPLMXPELXTiLb9ZqnZF5qeKfp2eHWDtlI/6hOb6OcYdppG1OcyAQuYLctannfu1qX8NJ
uU7LJM6PR7szN2D68vZiYltAnJ2MpjBQN6NXhWfWWfSl1pzwDWiiF/CY3Z7x6J0zDZaQlhzZMpWG
dXPV7dvFE3kCyMTNp89qRAo7iqb87fGk7mwQOuOonLwZWW7SkXE20Wvpwp6OZ+WdNTuJCYKEdekA
M18zjEiffqVB5Uj1KkCZ2AasuzlmmVAd6qMhAGXg+pFhzYElonbnPbuzdlIrFxwVDA5wjKtt74xl
ZeiwNYMpHQDEFV57TWlWvTxeu+1bBueA384FJeOoNRgnpVGgJ0o2BApw1q/qMg9Hc8nsSxc61RFX
9/a9Mhvas1c9e0Jym1lGrhDEpW5PdKkmqZ2g8xiMjWb8luhG/KmpnW+PZ7ZZPwaBAy7d2YhD+V63
g0Szm3RlrAxBNI/uy5ymxaHM4j2V3HujkAcT71JJAG+yaoIUujF7CrF54GZVfuwKc/BNb9kroW2O
rTxECKbRz0dQkpbb7VyQ1XH6Cnkxuvaz8xEDUfwAnDr9OJZF9Py3oR4C1JhyqHz9V0OlsdLXRdaM
gTIqrR6oXtFNxxiDo2f5DVw/5DuUd/n+FGPWZcHOVEa+fDkGHDPzN0cZat/AbvfL07vgjcNDtESu
QCnmduWgNuB137DVrCmaOwrWfX/tbNtKdjL7zT6QZpu0XQE00wpDA/12nL4Ph46nZAoS9vaR5HF6
V8Siefb6ZhRuuTc4M21XdzUbSM3eQEtfDbQ5Tw7L2MZ+NXj5SXS7GoebLSeH4pAStAPu5wDdTiiN
jH6etVwNbHTECr9ww4Eglw9EwBtThDk9/k6b+qMFqYZ2FD8Jb6l73g43LdhgWwkzA+6YntW2V74P
Y29+7ookPscEJeA7teloGOGPBk3c6+PR70yW+II6uLTuI5mUX/fnJvCklBPYFDVIYs18tSvHw0Gs
TA6JkdQ7j8fmwmWiFt1LqVIBqGtNwU9tK+0daAKBSmXwMJf9x9E1T4qejSfHKd4tRbWnlbzdmpJ1
yIGWhF4waqtUOTGqwphBQwRN00+1byvaf+Drec+ijKWPqAc2zZDihzAe13tzNtKUY6AGiiGAHA4O
J7uib6EJp915tLafC40qydgBsCVbmKsELEUyIcPeWQvUsgx/jN00nkrhVAdD9OpOv/nOUCTJUpqc
1ZMYgdud4ZXDohRuEwbhVCW1n6iTdVJhrvth5M3P6rGwhDIjpxEj0THU7G4Hw9WR699LQxJzJfnH
Lo0iMPT6ST8+ur+895xp4Etgxair3o7S5DAbizBzgiwZy1MvdKlC3VQ7mcJ2n8MXAFAhcXzs8rWN
uQv8NA7VzA6UOqnOWRJlnW+PmXuCWpJcw36cDhQMni7jYipAgx5SBOEm/77a62UUdRnPjhMYwhh9
dk91UUwx78xtE3DyjtAFkgNQU2VBb1dwMDWA06FuBEZt6CfbqONf0pjeSWQozjs3Mqpn32RZaQet
LQGRJAtrXZtY9iGJCtpXo8bBHBJlhTpJmP/+5CXI+yghy8DneWNgct3OKgzLUcFuk1GyKPzezWbp
e0Uzvpv6ZdxZwNsrifPE1QdCiRxLys5uwHO0G0OElbT+LNypYBjQdIY/aaOyRw+9Pb7/DkQI/WZw
KMk5qy81liHZwTIO58bTynM0DWABhjp5h3PRXjP1/lBkIbQqJGx/dXiNKI3pZczDeeyM02QY7cdK
64Zf+2UPSX1v8XghgXpLPDWtkdvvFLWQPbLWZU4dVfzRSzu/mI09tRP5vv9/XfrflSM1gJBJLMiz
vJpOjKcP/kuM0nZm9BpNpnVWEqM9AAqzDzmwg1/sSpleO7XfyeZuI4G3gcmHeajYHsAD19uwxkQo
1TEjOUeaoVyAVscEhp1QL6o9Ncc0rdUXMIPaGSda72jn5p6b0Z3vKANg2UHjQdt0F2ocPtNlYfyu
VEpfHbPs0CblHBSlSHfCjhVy/79zpetK61M2rdeCqkIxGyPJxXieS6RKwlD3LkrZDBfDjNqjjXC8
32vL/CrNxqVrpXNKNKwUZrdzfEubqpe+QEOlXDLn8+Or4M4WgzxKgVH2uWVeeLvF4qyBJzGkrEFX
aqclcit/GMrw+HiUFd783+lzofGmvalcrT+1Fmd25pb9eDYb0EAlsI8PJqRx/Lrb8JiNRuZHeWtf
JqvtDkqL1Vjk6ekpdZru18d/ye2F/t8/BPIZHHxKTKAhbuc7ZUrXRkU5np0wtv3cc5XXGsoUGL2w
Ow9CeY5I/u94Nsru5ArI3NprjF6E4GA2UrA+20kKUimiEddrlaAlV+7pM2y3s+SYEfxRgncBYazO
cbssGor5BlOzxuWjkWfel6LKs1OKyle/kwTdH4tGI6QXKuPrJirqlHMaT+54Ts2aXKtF+sEHhYEd
mNMNXx5/shXtWK4hE5OmwmigUolf90pGmsBalEMZstslFK/50ET9hxle7niOY6czfp8z1/6kLqGX
+NYI1NgqNas+RIq3iIMRR+im+XpWEafsrML28AAmIzBAid7ltV4jN0wQIcKYnfEcWnn2i5vjWhd7
3nMiGP9OHwQY+AIwiTThV981Nwul6TxGWcqiDwy71H2het3OEb07F4oA8hUA1rsWJsycaLAB1U/n
Zfb+Qe85P3jmlO5EA29I3tu3hjcTrQNJUJSEqdXxa3hThKLV89kb014gXRnG9cFEAK3zJ6P1lAP6
dxDvqnZ0xclUw6y45MKImkuIuFj7qs2zXhx7Nc7MT8Si9XzI8Jturq1NCd6ftaHdqy3d2eho/Eim
wRtLbx1mDsuix41A4qeY3N/nBQF2Mx6/Advcs9i4s/4ELei1wXIkBFz3KwwoOLnphhOhS6X4omiz
QxFOe6Nsrz9pLUXJG4UaSFNr5OSo1ZPdZs18HuU5aRYgfmrxakSI2VqdsYO/l+HJ6mMT/gHPJKCV
UNdVYSHCdULM0IjOhZIXB6d39dJvXWM5WdacvmY4nZ2zdki+Pb4u3vLq22HJq8hH0JCgdQHN+PaK
H1Iv63q6+Oe6q8J/QljG7cU00yH1K6/WvG88PuNXlHNy57VKxj7y0SnOtLPXaol3SuzI/Fvx9Nk8
9PlcShOL3Ag/pI3jplhTmW130toFWpsmLYV/uL2+vKPBlH/tljrrArNKI4SjrRLTi1ot3Fe9wHrd
F41iVJck1O2vSxoqrT+NY6x/LIRYWtr7CywB6UckXvR+trFvDMVoB/0k5kg7GVNW/FDRUQsvYWEI
wemwkrnZOZnb7eeCCKNU8dZQJaC6XbRUXwYbbqQBc2cpX+KlqA8kw8/Bq+VVRiIAWwjfG5Jee93L
j80snRx9ds5aoWYfKvhDQaWKPXbENqAlaIZ4pdP1A1Jkyrn+VOPp6kbLnc5xzpUiik9mMSnnUYnm
DzHu7cemGeJvIUyeowlRZqdqd2dkyO2UIcm2ZV61qoxUqF1U7mC7Z1MbXuzJTPxZGH/hNHZFuevD
FNrCD8MnK5LorcJwkUByac9DbX9tEqGVrj6VdmOdx7zRj8s4zeek1tSdx259EzKKZD5KCh31O5j7
t6sacXVF9Dmts9ZQDlGixP2r6wuPhrQVP5UFv00I2xDbZDT5w17lPbNoqnSg/nJWM7w1UCoc/phT
d/n++KJY34VMiGIPJXZCGCRo1vFS1OP+KjkI57RtLPvQL0vzOazGbPTrdvL+dC2h7ul631lD6QGE
mgi1Eopaq6tpzKF9znZuEzCgWtgnTXoeuWZOAFz2oFP3hoKyBouUwi5osFV9ZLDLRnNmhhoco/fT
RR8OqYpQdJwue4jSewsptx7aiJKpv46pMQwGvbN09jmepvzgRpn+PRItjgr2FH4al8o5PP3h6IFz
g0hvWKoy8u/56XwvZW4JTWIhMnOMDlGNorytZfMFXdf2aJAt/g/jEXjRlCaspgi5Gk+Hy5CHQMfO
dZo47xilPM/FIi6208+nQlPKz4/nd+fTkY6jzyIVRiR49XZ+ZmoTssvxyFvL36s6R6NaK+dvjYsn
3eOhNnkph0DKfUhJXFDB2KLfjqWhzTl0dR6enWlo/sBaKaxKxH/7ovujd0Xu/tqZbmOhfRVW+kus
tahCCTi049XSovm14skYEJzLY/Wol6nZyLppU+38keu3iToYGSp7iMaYRxV4dZ+bFI5EbSrOObGW
/Gj2c3csxvbH45W4NwjtKYgPBEikUasHEHE9WmQob57NFAMBqJGKP9vdXq1F/pafYxM5FVlroeEi
C6brUeZI5GkxGN45n8f2OuYtxolxr54mqx8+zVUYXc3FUU9Or0e/OYPWnp6dJG8itak3iySJb7/9
2lkqxJD3aXRJR3LQLDK0sy2yvx4PcmdPsTvly0vzg/tn/f6KJXerypuiS4IlNbEOJKTIz+l2Jsem
X7w/tbBRzcswdp72a2guapiSDlvdfIQIjgB1VLkK9Ygx9bp3U633P5zeGJ9zKpNPDM4KEkMNDhMq
yPrOwnM8THszii/tNNoXIy2sS98U4in9wv+OwkpAYeOsUpa8Xe86NCsjWfL4EndJfVDbPKYUHldP
f1XmAn2GiAOyJuXh21Fo4M/OXFXxxXArw7entDyM1A13bsHtAQFRTDgvVaMQNluDiwsA7gJNmPhS
UBDnR+0eJqMrd7owm1GolcDMsaEa8l02Ok7D5IWRWTWMonnJqQX/e0gxAXp2Lvxm8KS4PIMRk22s
2xVzjTAWaarEFyW3QyTgPOV73c3Vn48PwspIlM//NgytMirtZF3q6uFYFMOe+hZHA3Uo7H8Wb7KW
L7oTC8sn4Ig+1aGXN4EyKIv6LhWm+wMCeGuPRCL4T/t5l4zJsZtAUv41VLginiNPy34TqQnNbSic
4X0UTUsXGHE5pv5iLVZ8GcBgJ4dZpFHrq0aJpJ2qRv0vrdvDgn48uc0jxdyQRZOcXejdGwVmWZm0
Q1Im5lajFGia1St0piVQqmyPLnlvKFru0pkY02pgdrdfS81SvN2gw1ys3MYoocDbKKGN4qdessdD
WKesUnYN3wL59EoBoPVTU6aOPY6tB4m+Ll46aVtjDdZfXMe/zqX9qccV4ulVfKu9SvV9fKLWCZGC
uKJwzTa9WKld+wsm2agfhjgB0bY9Px7qzski4JTAH2JPotDVKqYeYqNpVqcXken5xVOb8WhlxnPG
DG9bXkad9BFwgpQKSrffqjFNMmK9Sy8KNNoDAvHl0dHacGfz3Z0L+Q5lDDht1N5uRzGmbh6UlPJU
QvZ3GkdtPKQ2gqqPV2ydzbEZZGuCSIyMlbLYKjay0Bask0RLL4PDNVSbpfna5IUGtcdU2s7XrXb4
MWtWfjXRwf/2eOx7M2RcKk/UalBaXF0dVTFGmdMwNtlPffRGfT4qyEE/hTz792uRAZGQkNkxmFyB
nyLpqh6rWlUcLFdQsD5WMdzAZcF+6n+Yi5SoBG1Dk2GdzuW5ES1DoaaXrLDUg7M4cBYW1Xv2FSSK
pY0EEYRiMUHW6k7Pmr4btDjPLvqixC9e0ZOBt/mXx1ORy34Tv0HpoZnOP+D2aSCsBhkT05iHpc4v
Xd0jBrtQjekMq5h9UEHJ2RGN9vfjAbd3H1UZNJ4xjqN3Qrfq9gs5xRBCCKF4ZMXd8HHpZ+MolLT+
287ynatoMzWCIAomgOhoNYLYkjvyp70wIjM0qo2eXbRJadVXc+w17Ggj1OdfTJ1+8bupHOCZPJ7e
vUFpIBAf0ZJBw3o1vahXYeTFXEpuHU3HWR3Hi4svJPRmqJB+x1f4z+MBN+vJLEEjSrNm9AxIWW9n
aVS5E4YQbi/5pAvvFMYOyKMqdtxLZ5b47z4e7d70iH/Zj7xdXCCr6RHIRomjzoyG4pmPmn/3RbSh
+xdXtPE+VOwnrTI40EzvrVPM5Utsu+4VdDbslQi1tUvRTPV7JdS0XxRg6H+KhqRci4o9b+F7E4QW
QRZO00BKft0uZ0cFOVvAA13KeU5ruKvKYBy7LkpfitEJf5nqMb8+XtLtB6Q0RG5BJMqBAE14O2IU
5rmioa10CcuFrjCqvkHmJslHZZ6r8+OhtpNjKA+iKgIrlMrXjfE2gsaVT0Z5cfhQUDBU8dVyEtoW
2RCF5Ys2C/FsGRZahGQm0u2i9AXrYz07Kk+JWXSAPvs5onbifQEu1+5kJXeWUJIVTFc+n8xL/vef
TnrmNvqU0Ee6TBoJta+IMPk08Nh9Xsxo+efxGm7eMSYERgf+EZfm1u0HUlCdz0lRXWjsmIcm4/I+
NrWn7OkIvKlX39zMciAJ0wanzW5cr5ypxIPO7hOXyMvT30Y7adtDuLjJ9EI4jCrcPHqZX7lJ3Qal
m7TRB6666ItwEncG/FLXH3s7M/q/BjulPhvmkYXtuAqVya9yywo/irSEp5XHzfQVVI5VHSBxRksA
JW8xghlkt43Y/9BYp77WtO+V2/dx6VMAmDzhO+ZYPVtJlxuFpA8DXWI66RJ4+w29clnmvHWLizLR
NRuyUHsv0mT58vjrbSKg1SjyhPy0U4A66XqZGQVfz0vRnrXcQ1X0WK0URXZykVFjXWPxuaxFfnk8
srw41p+TixrUECw5WUa4HVkApWijXKKfsbt9gSM+nUK9rw/aJOxf0RWZX2otSj67cIbfR4PGNv4f
xocwRwCIpeRG+EiY0aggUltKU8kCka0i/R4r2XQohJJ/EK0eHyzs4953yuB9TXj2n02DKVDAq+Hh
gLROaXr1cPQgSOylzDiiYeZebWNYPvYZYcbjSa4oqfK5AIAjafiAiySyffV9Wy+nAYcv0AWTPNFd
1SXvLD9J5ta40mgVs29nujL8J+4NJfLVylmKK1lprQVCb23Vr7TRhWGq2LE4lMD8+RmbbXUQJURY
v3WcCYH5vFaTw5ibMJ9br5ztK5p7ZfraG1lj72xXuelvN418ZXnXud3I69c9VFYIbwVQNlSCh8qf
89w55Er/GVma5fR45bZPgyx2y/uMC0dH8ut2ezbZ2CCvCJQS0WJL871kVt5VpVleahEK3+i1/Dm7
nrdPRRkBJCdngRroOjxDYMBdJmQSLnMV5aclTT57jeIdPD3ew1tsr2xCXF5Yas/QoQ1nlShOUKZ6
krfqEkHKPw2jqZ5VMexhlbdXC0UkYiMAYC67b91O0hfhLn1siEvnhd946YeDOWgn7lH1gLCVftAr
5dNcmzvRw53vJrc6UhCQ6Kgkr75b1kZCjIjDXhZzTi5mqs+Hph6qg7kU0WlYDPH18T65s5Y3462u
MeySY8DDo7hkTqteF2PA1Jq89vB4lDv7Hl1wYiLoCATR693YuwRA6ThLGYjaS45tkzszHo+qcUSv
wdm5me8sIR1cLiWkF6VMqfxjfnoTqrisOqOoxKWqDFBr0/jPZERfk7L8sXThX48ndmf5uPxpXnEV
Qvdbx88ogyphVhJllUJtDhHGoMfC9PZih+0oEOWojUgYnMvuXuX5ONiYLkYU/SX3nFYK5naKH9pD
9SxciPWS1iUARoFNEa2ssu0hLTLXEYwz6K3m1/aivdhRbhwfr9l2M1AReQP2StG2jQJhG4c2Lk5L
d0n0WY8O4cSzeRosPTUv9lK4e2SA7Xag8SurV+w92lVrREnXN2nfmlN/cWI4Sr7buG35QsyQJx9w
wc2qT6LVmucYt/IylM19WmDME5nFdR9DUZ3cbjUVt3PNLo9ukyiHfDE0at/93hu5XU6J7ZL6n3Si
KUCuMhz6Z0KtNUW9hN0wHuIwSY6icNtrByFrR3Zrsw8J5qh4k8GZ6AFt2OYZm72cqIpfoqaejl1U
12eJmdx59N8gSzevJL+edAaExJuA5FrTpdHCPsMuARP3sWx+12wu+ItW/h9nV9YkKcp2f5ER4u6t
S2XW2rV0Vy83Rq8CIiIKKr/+O/Z3M5VVURn93kxMz8QMKSI8nOcsLZtK2i1tVBsZ6S9bEwUzZDF5
6LabngsZHsMO/NX2zK95/cxojKC+waUHjYtXOZVRPy5eaNrokBu4/zdz6h+WDLkN738Tf8VfL58Z
pDMsTqzRCNv+qfdGutEh8UHfOtg+7lw9zWmr73jkmKzQo/KygiVUzIVZ+Opdgw+aRyjnFeluJoBu
Dje+lRjyyWdaJv7BbelooQ2ZN+/zbHzI5TOAttGTTEBSqGEus+TXVA0QyIgR/Ho1DtOKy8DQzq7q
0mAMvuXMpc8abFHBCm2ESkvqSL9dA0CHCXKPOJPnPuMQCNtkUapQMpnSWik1kuPog8l4bXxOutpa
lZi7Pldg1o+D5S0MjaPOVm6kgfo19NP8HIopmgrbxlQfRj4RW2SjB8W4UgScgDJHI/AK2VrzVLWA
7ySUSZHKjlm6NeLBtXROUOY3W1I3RDfzJwNnnrTCTYottxOYB/kFBDWIinBxOutaSsHzak0XzwHK
WbflaKMAHjuNoMGnMHfOx1ez+/aPiIn8owZQur/0PqxgvzdhI/wbkWkuat0Y2fx6//2/XmW7tg3V
PAqNv+rhl2fWqsg6cbQBD1M+qSqZSVsirUYd3x9lPydOFxmsi7CSIbFFa+mkaNdmbCh2iuSwLVT9
hiO5vOE6UbD9UeLG0ZDUnRx5/f6gr/YnMH9QR+2O4REK+VPPEp7TzVNDhB4mHAmPSzKQQw+Bamk3
ec718M1ZRHmN0gmKtldoMY0iC4UAPiL48NgbCWob/A99/394oL0tB9oK+DmwFHn5rjYl6Mi6Jjnk
tt0NNhJR92DqX8hps4/vz91bD7RLh6AG3NNjTuHvtZsnomSWHFJEEd6N8JK8auJc/eu2nqF8AZ6K
FhbA1fCUWTv6WhhvWLyDFSKAtMJrKlD9yL9OG5h7kFhDY7OzO1/hYjRzUHEsJD3M2ZB+RkuzqdgY
5xdrNJ5LrH615DAUlgGsjFCZoT+xlwT/qQB9O+GgzIcM59TS/AiafuNwyCMMYQuwcDhzQLweDJoy
PBoa9YD8wE1+OVimXI9gby8/SMhFDjbxsp/wZh1KOiM08sxYr9YDmBGA8Xa0HYAf7rwvx9JJ6yUT
S/IDVr8CI3kCkjSM+TkW9NvDgLqE0whq8lO/KaUyDvJpmB/6foHeNuEDbMub7J8XBB4G2y84nbvI
8FSnzLwc+zFp8sMSzT4YAbtPF7ezqVQ36nOh3m88EvZV4KRY3qA7nH5JUCYxH8A2HomOqgDL2MCO
ujt3jL85CogOaBjA/fVVI5iGHRyBhrY52CFquqodZPsT2Kw7F4/wes3h1ezXKSA/WHGn5aVYkxHO
uTw5NJxFBQ+gUZHRPB9Xv4vOcKTfGArVOuhXwF+w7k79T5EPsMD8MMoPk+ZLjTp7KwlrEkR1GP3P
qzvBpCFIBxQgCNRPh4JMF1ZQ7ZQf1DTnhW+jvGzJWXLeK+AO5RxUzyCx7/4x4My9/IbGNDNweJDN
AdLnUN2IrvPGkk9D5n9QUdiCpR8hoqtS0TZ9d1HS8dqlgXeu8fJ6WkEvhjoZG+LO7Dy1p4u3wQsJ
X3PkvGO7VcxEJSKw89Lws0r914sS12GAdbu8Ede6U/cJGUveebidH0g/+XNNl87vERI9hOeO3zee
CdZkGAh3byhET29ajY5bnfpDc4hNP5UiA9rUqx79wGRbq/cPxjeGwt6OewKaqcCYT3nMEzb2yES+
d0B6G3zDxuDr4oPQ2YOT9e8j7dAjrvd7cxPqlpfLpROdRuTX2B4ng6gRkqu0hslwerFw758vjdiW
oBfGF43xMsRyvBzKNnaUhgTtsYumr10Gnu86bV69/1dnIJI3lsSOaeHCiOGgHjk5s6gnQftmW3ts
Iz2VOnamjPKlrd9/Sa9u3vhlKF7AI0TRCXLkyTHMV4br2ELaoxqGCw9EvCKnya9htri0yH9zP8GN
G80iUOr36YMWFQvj5eTFoZwh5TD0SBuTFeDdAoU3a34G9v67hl+U0KidsTehn4GmIq5rJ+/IC+gU
e4P2DpEXRv1S2Hxl3YfNhynzvQuQBVwYrm0CQN7xsRgQgvTIdW5k0U0wz90JNFIcBpogBtmfEVL2
3QiZEtBnadacKR5ffSM4IFCRoOze2XDwtnk5I2Rp4RzVtv0RhmKfleS4Qcn+q0Ru2Bl079VqwsRj
TwX+AOUosJ2T99wMFvqvTsnjmne0SocpqfM5HM58iK9W0z4KFPVoJ2HlouX58nH0RpwcYmg/wiXQ
awlrh2EunIX5fgHDICuuHH7kORfR13OIEggnLQjxOJtgCPdyUJMogfYEy3Bjgk9QmeQLMEvYga/u
gkVze85U5ZUMFQ0z7Gr+bm8OYzPAwC/Hy1eSU5m4FHqg3t2yfm2vdEP6P/4Gg9EaQjtm4Ntrc2Q/
D5Kmxzxnw1KGnkeni3CEuOfMjfHVYYnDCVc27HwoA2HccVJw9g1DtAKIJoeNNd/nzR0C6V3Fbfu1
XbsbppPP4Zje9OG5LvNrCAjjYs9AEQ8lzt7afjkP2RTKfGjbHPOgCClIK8MiY01Wmsknx97Q/Jrk
E7sWQ7A+EOMFX5qojz++v3+9ui7vPwLtLXDRQLQCHfPlj6CDjSLkTeWHbFLMvwAukukaYUVhfOwF
fJOLjA7TfUd7aKHeH/n1FwWoCUAQfNn3/s2pY4WDlhAqpC0/dGRUfRGrdEPP18X2fxkHmyUuzDCr
gC/L6RMmA+wj5xzadp3+aDtnHvxw6s+UkG89DWoCQIao69AXPdkz0R9lZMLaOgwqTW/QiEdCu2Bb
9e9zBpABnw6qVOx6J6OgUBVZ0OJu5MB8CutFdmSpBrIu5zqvr/cE3PSglgY6iYsEgh9fTtoat2gu
rCjycWtmJThy6jpPzVhxMZ7zIn9r5vZkGzivAbBBVfVyqCjvPMNE16A7o9mXBJrLQ9wNwcW/zxzE
PnsgIYxAAbu+HEVOukFwHG0Ooe22moXcPxqPJ2dOidf7N6btP6OcTJsC32fChag5LCmTH6SLhytF
o+BiZl5wiz57Wr//VG99vbvvM+qOXdp+GseOwKd8BRqECpsk5jJx2fdutGsJtgq09NsVH8CTeX/E
N97W7viyaxf+wignmxY0APChIH1zaOk2HTJf84quuXt4f5Q3lh/UJhgoQXcBON7JmhCI4QpirpqD
10ztAftfflx66tdYHedS0N8cCg0hgDW7k/ap8dYyLygbQrNfleJPm1yBLKdco+aR4sw58+bUxeA1
78xFiHxOlmDkdehswBv8gMRWXZjAQwJFZOJ/X+iweNjLQwhpsL+enOZCJ8nWcukdcmHGpGyStrmJ
wl0h9M+vaHe1RJGInXWPa335QeGIX2QuaXsEBaP/4PF+ueaeysvNTPLb+0O98VWhSQLxF4p5EApO
ZSKhUA4TOtOjkYF/PTdbdik9b3rMRDJ/i1Otz2GF+2f6ogBG6jJq4L/PtwPoJ4tc45yEJWlHjwhI
XlWxjGFGq0DTCGL5xNM/Uc022cWwxFR+Crs51QWMECb9y6RGyxqdbX/khWqm/gO0IOFyb2D6AScw
KAfiQuphkaVM07ktXKZsBLaTab433krnGoftCnwN1nmqmnjQ8sLvXJL9SMa02VXQxKd3zRJggyFq
MvOhnYX3M4c1QYaDTcvhgkwzzWveTT4U/S3ENdC92sgvumXxujKcV/yCJVwmU7ZLy79ImIcjojj3
mThkngCN+/0398aSB9cYHBoILXch0v7v/wNSalBzoxUpL8d8ocMjLFD5BWQ6/8OpuJfmIAnhloii
+WQpGpsOYOpt8GUfaFwDXenL0QHk+B+e5T+jnOztkE8lIa6u9NgQ/j0yZq0UcIzq/UHe2I0AZMDO
CPQIIAzR/in8Z8JgN6kpwH0s9c4uuyhdoZ3ak5oO7l/dQwBG7jRctG6xmQMnOhkKkUZb1AuBQDlk
kBx5jDuGVZwc9sbdmal7/VTogaPS2/8C9Oz0QinBchEsCdiR05bVKexf6mbN14vQgdf8rxOIti2Y
h3vb4q/HxcsJFBB/J5mAbyvMYsNyHdO4zts0fpijiJ3ZAV8vbgyFJu7OYwF//5VavxFTOMZg2VJ0
Dwuc0GNBTH6OUf/W3O0aW+j2AZqg+/3ygcaZWxkyaE4bydAx5Lkpg419hlHSOd3865F2LANWsbul
FlrtJ4culKkdrAT94TimC+El2CBw8KSSLLby+9w/d6M+HQ7vZz/fIbdBVx8F4Mn3hCZ3JxORN4c+
2+A8kgUi6I6sFS3yMX1D3Rk46LRU2oeD/g9XXLRNoAQ72dNjFYx+qoGmwREC7KaeqWtiQ1FNAzMH
nUFuOvnCP1PHnJ5cfwfFx/x3XkFWO/nGPGB1cEqFr9a0EfrkpXaqt1hHlwoChltUuef8Y/aH+O/B
hfH+Ckl2kCjCo57shA3MFRyE4B6agwweUmr6LQPyLCZ9v2QCjhZEXfR8uYz67swl642XibvPDlLu
xL9Xdh/NCKpCO7j2SINQ5EhtaPvHDYTtqV5cos5txW9M6857QjWP6B0Uoyc1zmiiRpM5bI+kRabe
kklU9GxCOFTbrReLzbf1zAZ2+qnv8wriE9YNeCGvXcOTlFJPSwzYjtla5JlG0Kfoz0Xqvj3KXytK
QIm4Sbz81LNslD1M0NtjtCEeEElmukK247+qPfAsf2mteBwoBgDCvByFhLjXxZKyY4LcZ+j3Iqmv
EUPW3tAk7pMCqSbxv88eXLdQj0KGvHM/Tl6XvyEmdYwmjDjP/QdkmRp4YZJzJmpvLMG95QH0H4pu
QPQnsydYvmYbPOqPnuiG2qdtfLd5QXAITHcO9H1jL0GDEldJ7JXobpwKFD0Nym3X+TjPRjU+Ugqy
hsIGWYdUN6LYEIx8MPEYn1EMvP648ebgtIC26F4In37c8ebyYPAdP26ZP9gDm21gr6M2JuxigXP4
dLUkRvycG4YcsY5ok1brDGXtP556CNMG/2rHbMDkARp6snwW5iVkpn13nGM2PC00256MmdXj+8f4
//dfX25lAGtyUEXwHfg77v1ymZpgDaMxxEWzW6XUdy4WtrnIPabsR4UI3N8eIAXveh4Hfrk2OsiP
Y6yku+QOck7cROY2rL0ZZPybZYrS8aE3WyB0geMcmnuWJDqpKdLk88M+jKo3zhaBosTmP+0AG90y
kGoZCwgnsvEQTFpHpW8dnO6Hrh3lF7+Zg6hqYdaTPDXxgj0BFPgxrWYH0udlGwZW3xBHYf/bGEfp
I5yPku5HK5GsXrQmIl5f2N4LpusgdCmFD1IDugA8CbLtwKfMm5+gdiBhFY++gm1IM87+tyZot63W
wbJNNe1ZKsDUgatO2UET8WBzwqC+DDwDY0pwfnBp4c0QpRRg/GoCqCRVS7aCCr2woxzSMfvNWxXa
aqVEkxvYBLi4nFRiZbX0IZ32IPHNP3Ri6P0HmiHxopL56i/XVPq5OHRYf2ll5QCrj9yL+/Bjl+RD
XiSUR1EJlLylxTIj8sYUE0cgwN1uReTfxKC2w6giD5BcBocX+QNm57350FmVBcWy+kNczlKr32sK
EPyKOG/rH3SWwd8DDRYke3gKsRtVzleo0voEaoBq7VaX1nPGGdZj1EzydvT61Fx4XuIFR9SYS/+0
tcDULxvdJOJSuy5eqmU3DnlaoRwPbkDSEoiBmrqOfIUBWrpA2wziy3aHUeDQ5YPerX966Mck32Hs
3GBbtq2UNexVmCwQjzuIeoN7NqVFvqK2asEsJma5y2K0P2oFlwtEMIq8RVSNxkZE0ZWPE35P5i30
YdaXzDD6mLYNQlYB7uRcLROZ0lu+gTwMEUurggpX0W65F/HQ5r8hqmzzh3FURD3kobWi8FMbdknh
em/qj13iRenPiSbzWK9ZOOtf2ouHcCuanq6clCok3vA0p3OOF5CpeVmvhtmE05Xg80ZuNKQOw0F4
OWvrRhne0MsOp3rwDA1mEPxa1pCndwmy3UMEYJHAfFoDYHcX2uNwLqFiJcuXDeSx+VKgr8fwrflm
5fVuhaEu4W++0tLBRoUHxdxSfEyFpXxAoyHQw/oHEMMSVCPOkOlp8JosvACOKumDt6OGF/0EElxN
0XnlZZsvIUrgZSP8Ylhn+6wV0UM954YmJdaM1QXSTDlC/5zCW7HTMHUX3WhC+Q0sXKQIq2hNvcvA
E/ODSyTMwYtIuKxZiiCbbP7BDZPMHqWBMdq9Py4B9Je5XHzmCu2yBMAQZAcoaJiV8Z1v0Ro7Dgld
guc+FstWBfCHzwsY9+3/pxlWERVhnM5XK0IY2IWK5tgv5nSbsoMNWZrXAE8a+aRwFAfFNIXsmxrM
HCIqzExzeAEjRvoDtypEJToydc3REWdUbRUSur948Ux5nfkiisH80Saay57apa+JCaYU2vKlUxcU
vBP+IQpGL6QFWjHtWMHgNeFFKLJ5+bEg9mi9DHrYq5VRKjXuSNIGmlSMsYHUSwOJHQxfEGD/bE1O
xPds89laWkdzmNWhk5v+Jr1GQlGx9tnCDpLNpLThdBkHCzgb2bhldRhP433IwfIo5ZyMbTUkic0r
3tF2KuHLOY0PHLHW18BIlq4O4MRikROZcHbTbNqxwnlpx0Gayc38kDloYIull9aD6qdpv+0gF2VF
ohftSkBizfSHe7z5aIhm65WTphEGNI7MSlGlrKdRCeDHZrpo0U2c4fuyrah/CmPZ3HcF9jLu3xIm
ou2SRAIZI8kWMP+TbtSKBdD0wroqkZ0Hp9ocAmArCxJ1fnKPmQ3c5ZBDI/wE14B4+bGOJpkraTPQ
Tot5oqMp4Ekmk4PO+yQspZkXCS1O4sJUQP0Ao9AqHNjEb7hrVgVtttL79h3IxOMlqIvdPROa0SId
pfgBfyzbdtAF61lXLJ3hlOtihd822V7BYm9ax4Rcj41HzaWLRIJZVJOWPseybeasSOGtl135LhjI
Vd71w8ccxBd7Rck2yYLljl714+p7R45ZjS/UasakWDiGqToZki9THnWmXBFjg0ZdRA2rHJzuk9sO
h653x1qsiLUYfWjibrNIx8HVOM62PciUZ+kP3jXc3SFi2E44scZAT8eVb5mCIbUFbeahSfJGf4Ae
JXjMhw4Xa+mi+XNmI/KzgWVtW0icTE2JgJvlZmpN/wU1BL1X1kR9oRX6E0eP+ckXSK7s8yjlupZA
MF10g0SXNL5CZ8Wygq2r/cNHF/9ultXyY8TN2B0lEq2xLSk6+bg85TGMVe66NFq3Z00sFBwgHrXZ
Rda7Fl9RSF2SYpqSxjyKeAvZdTYThnjmEedxj6QQtSa3YGPZ7peAYjsKYacZ6v6ZgFveg+ist3RA
lJlMAlvgi3P9QYH41j9Sn2Zz0c2Niw4GHluBux/3PzyLgXdwp/CEigzFugWT4yKX2tjSh7HIT5k0
McLCLCjGBZ/47N16YzjfkwkI5pWXsrHdy6G4K/jYBgaVhZR+FToT//DWmcHwhzMe/4wQp9aViLig
6tFrYiWKOAGX7NY0lE1BFSNs4w9ZOPmI78lrnqXVPas3EjD+p0NxupYSVNh/7UWh4txrbBAQM3QD
wOR4WQmOcAWOGYnY0R8ncw2fFVfCHyu4Y41Mz6BHr29gGAo7EQyid9e2U7xyggvUPAQpO65y/YU6
cKwGtAoPZ2pb/N6Tyhb85z0hYlfjAgJ5+Tx+PHNPI27+CGtHee+lHs6kRLrv74/y+o4Mchmu5Put
fLeGObkO4dgcI3TUoQFXMbv3RZs+e7EiMNqc4u6WRWN0hjby1oBopIPsiPw61O4n8FGkk24Nl60D
fBTzm0C05GpEPXiFFLb5QqbbePn+A77xrnBVhqXz7uQFu5OTZdFu0Ka03iyOqPv1RbAYehkwspyZ
xjdHARFmN0YACeuUcsP9lYQ9onaPKrO4OPAelYW/6O7L+w/z+vJKcnTDd0IgoGxIQV+uCVTJPoq+
TR4DVH6Vir2kRCcJpDkRJtX7Q73xRC+GOpk3EjKyAQCUxx4bxO1KhfzmZ8s55P/1FRk3cBgzg/qH
7xY46csHQuouV+tm+yOD2Oayjw0aIsTFj1smx2eWzH7F1y56+NdHQ+91F+zjw9rFUCdrXhlf25RL
edRk5bSaAtPs1xr/nFbt1dvauZvg9CbAMiCrP6VXSqdw/yFqOK4pzsTWy8QPbM8hvCR79/T+I736
qjCFALggvoP5yE4hfjmPnYIvM8CZ+WgalEuR53eQAy3P8LGHn274z0IGmPtBSAu9aQKQAXGyJ1BN
ophelzzAcIgoL+nqpt13BB7tsSFnUKFXk4g9HRsFMCgAajBZPLng+9vEETkQow/fbWmNa2ryMV8E
uxoQJv/7/Ul8NRROELwsEDMg3MWYJ+titMwP+iGix7gl2VrFSPh4VP6a+dXmfO8MdPHWYBBAw5Ac
/oWgVJ58XwFk8pBrNfSYwTbGw1Efth8H3PO3UoEud44t/2o0uDpAsQWKNGB7uJqePFoOxVFqHGZx
zjFCZzJWGNGxw8DVOdvqN4baMUNQzOFQg7b8yQvz1sEaOs7kSKIG+QgEJSvbRU82ZudssjKs6hdH
ZIjuAnJzQE3aHT9P1c+ErGkr0RA4mi0i+hI84uC79KdUFUHb8ueQBs0DbfGgtXAD6+v3l8urHXIf
HU0CcAJAR4Gxw8tvriftzEKK0VsgPBeAmVKUXck52tlbo4CuDMgSYyBDZ5+D/7T6cM9WMWCR4OgL
NANg2GkqH64gZ7bE0/0DeChOR/hwgzWKM/KURIwtUe0a1+xoJckuh3B0lyIyvw1k+ReRkeem7nSN
QJSyt1mwGDEY7NtOHmqGg1q6yr45ggYzXAwu2yo/1PpAc3rOJe50/jAUKKp/W8sh0NBTh3G2GvCF
NkCvqH/jUoCRemm0pmfgztfzt1sYYNvYHYNxU9gf+D9vKYcJcu6tSXZcafJ1puRm6pOhADzysCSu
PTPYq0dC/Pl+qGAPxoaPP7wcjEn4LTeBC49gFqilmjeNe9bABP/+/gL/f/T0vx/Y7j4KvSd2xZ02
DxOflyMFs8BlIs/aSxFInFoXuL8tPr/0457tcNI2ZvZzHCnjPk6jW6MvqwokYQX+CQvv0M3t4iqJ
IRi8YwLt/1uoBelaxs3ayktEijhy31MuuqMB1AMsKkeCWD1wJBwXC5ht8qcVIC6UIDj70wfIOel6
OVA0pmqS8pGVNhhpUwEkot7HOVAZkiTVNnT11oSerQdUNzwpcuEvfwxuA1E1iKDHVbkbs/hoF0S8
lkMbkgX2Ambit24Vkt0MaoRB0hDnONayzoW0VBsYPxADdqq9S1sYANaxaRZdMOGH23UsIG2AjzJD
J/JDOqVZ/4FOfZjcB0iCRG5cq5u+JMvWgu+c4fZ+TXs5eo9bnLPoCmsmHa4jztu+cGG4fccNXPk1
talc7wic6rNL9DlBLimIhkb1GENgr/90bgUUAVgzggO+TBtdNl3X9RcUWmBeOVytSN3KPaaFiiz9
A0IdnnqBjau59Hk/mgvXbyIvERzT/KBCwPQvpAg8KbbMi0WxbAnCkpgJluwwNQH5jiUve8QjM6mP
vosRZQ8BHTK1x0nM/uMybMlHb7GbuJ9FE3s1a7rhO1RT/h82B+3jxn0NwzVYkQJd9vYsv7hblwmu
GzP7xICH5lWaJOMjT916rwfPQKgWr97NvM3xciGREknhcYLjqwjsNqoy7SWUsyJG2HfZB1bkN51I
459+D5S6RtEtyGcgLdF206q8+QHzRN5UZIjYXOZdTh2FSUrqsrKz8fRRJgqCbZj7a136us/HipBl
ATYLyRmzB+Rd5PCN9qmvPlI/3+Q1TDQX5De3W28PywgF3zVtovDboiMnfiQtzfojoDXlHeNoC8Wj
zbGxITbDD7xiGtP8XifOhq60xKPkE8Sfwce+3yJ+IWCUI9tiwLbYfMvUmPHfQFT7T5xRbg7+0C3x
h61Fq6jyI4WutHQcr2RzcOt+lJpPbdl7MQJ6LFuJQyXhD/B68JSH9lIg5uxWUtmZu4F7/rfegTly
DOiQcVvC6y819/mqU/VzySV/jpD8036wqxyflmwj5ElCda7RyOw2QE18dcllpkcFAbOfLuI5zrst
rrYpJwjiAw77Z0XLzRZbYBAjh5Tw0C9y3/PXmyGa+vGmSy37CHsXn6GxjZVfhHxrko/r0ufzHxY0
4I2um/BpoW0jn5eIqfmunS1JLhLf+P4hG7skvhpG8E1vQC2U0QMfGn0bRiqG9WICPfLt0NCJVWSC
+gyA0Aj8LUQXwd0r6B67jwD48TUKoMukwPKiKU4CVNO3cZupD3BGR3MjhnOALmnYkLwg8ADua+F1
UHIjsAy2UICjh8ulRRRrHTRAY+vUh2qvZJHsw2IOfT5WwNCB0tOUZT99L3bdNYA5Gl9sOFxpOfd5
8AAXJhFXjvazgBFCMMN7PctmAEpLO+kyXHaeGGCX7MMaCXQwknRLLILlNgXutwkHW7JgQn8oMt5k
i3jugROpNtFhlYH0i1CWNOv45RKMfbZLLGCTNybJfEyzhomSUQ+5HqZjMbxc0oDTUqPt8StYkMJQ
aAjG0RIE4sbLmLfuieHsonUYav9DS3C5rUPCxjtIlzG7tpv1JRKaxp/JBC5hHYUsuoc+fOjgKu56
UW6r736OjqIRGcM/5jIIYQRX0znPAB8R1xfehsyMOuVK1bAmd59b04rgOtyCJjykwKx/d57uYSRi
BxtjLw6bpPLomn5ewWMeyw3HEinE0M23KPP6r0YFSN2hAbeAYYPxgaAd9gt+6e7HLC39EszA90ud
0zEsp3ROMHOkE321BDgecAlNAZAyP/7ZadZ+5V225OU8Q4qMzJrALoXnoMOsAMdk9HppxPYbm2eo
CrBWFlIM0UrQQYNuzVTM+upzbFyWIy7FOegBJP2cpV7TV2yF50bNTcbB7rOI34bFUg/IhUbjQzT2
+fcl1ENQrrHqryd0DB1Y/nS8YnlgSLUKGL8jXSFwU0HyZmF1znXwA9ZFcPHH/Q7zSXOvJUXH83wr
Yg3gE4RENNIPCxD+BgVxGi51oFmWl+iMOHTwg8SqSoAift0gseFnvziLazjjtsCsQr2yIb/2l2B+
H112CTFdOScD2IgDSqgPcQcCdR0KSM1KxtLsVxqo4FMabb5XtFjCaKQFuMsb108anB1rsQGPzAOf
MG/iuGLNYqdiRoIycmuxeX9rTJqGgI397nc+L8HXZkHsTC2m2Xy2VqOJalWafxLtlj6l0giEz1on
bhpnQHbKRmN0CTk1X6/oNKCz44Gl8RU5VwH+doFBdeUmREtVY0vWWwhGZ1EZ0LuP3pBjZqBgw/mb
pRq/EW4aklWmjXFg4Mo3EZxnw5oVWCH+wxgl6tfU4uwG+4EHfdlIHD71mHnbA97c8nmeZOwVhGv1
FCBhZix0Chy20LoNb3m7pmudjxOXlQ9SiikGcGMRtwOt2ecByXK24Avdz1UfTlx4mc2IjcFyJWow
5eidXmaYbjqq6aMf8ZkeICiLL3Hp60OIUNMxLqalSehF0hv5JJRO4Tu9CaD/NoDPF/y1Zmw0K8f9
8lH3fV+DENCISmQyfhpTdAWLWU+hKNdlix/Z5C2wAoa5cnbhvGhI4Zgqwi+ewxeCRzeKldnkD89i
S2ZYy8G58tewDZkuITq2aGA0DqIDYtCFvdbT1n/3YEMW42MhOb7bJmN+vaVTiBn21u172PukKWgy
DE0NDmjnH9CKhB3Cugboy3WM6q5AnhiO5VFFvYE1R+K6koxSXaFTsHWFXgSFG4kFQlXChG56hDn4
hgY16Li3sGw2HcDpeMwK5ND4XTW5MWOlMmk8HZzBnNWdi7gu8wghfuXqzdsf2GPHnzQ85b70aAHf
yyi3E/pdVs+FzhM3FHKwG05b242/AVuZ3z6gjxx79hQ+qxEEgSvfl35woNaqm3ByoOdCH4VT0+kI
raCkSRj6uEr2Tyi81Ke+k9PXuAkg6wmJsA9I/BzlBW7r6ZMYF/I5g7l6WtgFCE8B4QDKXN5v3lMK
ysCjRUAyLI51B4sCsvoU2Wk0XL0aeEN441iUTlUfO1iOD9bJGT0ph0nSekQDoomTZt17muNVh/rY
fGBE5i0CI0T3yP05g+P02gfk6Abxf5ydWXPUSNO2f1FFaF9OpV6stjFgwMBzomAb7XtJKunXf5d4
T+huhzv8TQwcDDGUJWVlZWXey1ztplmoju3B2Reak2P8NhZS4K7t1/m74/fxZ+Rb/YacTk0VyNXA
C9VCbW0K9EHvjOM6+LNIQ0fZS3WXm57MjqOo2Y1gT7Pxrp3sYv41omayvKMAt8QuN9NJ/xwvCrFX
nraP77quGNcDb6msjqpKHD4o3nnAl0erj78D0UiX9xQOefPVskUv9rWnrD4c/T5XDy14oOEj3E6n
2znapMdRZ1il1QQYOpK8g7HJpbdvNCOrwrQf0uSravOOgTjnyS8n9tf4GS7xzNiljkW9l5o2w2eY
il5CAuMYeQdsyep2idG73nO8iW4dzNaQ9b7yZFecxsRJjf2MbMB6cOLC8B4shnTyhy29Qew1rzD8
Ay5qg/MLwtDIK9DFkgRJ3Y4lvry9jOIcOPh3u8Zy7NFPErFG67LMRoRp4vK1J376L5a76m0SFFA5
2ncV5EDnEWSH9ZlrtiH2vKTcSYNExfUYih7brQgRZH+4d4aOmw6K1fUY9bNeF/ez0EsPPcC59h56
G+fD0J1y2zlkBWNajuuGchN0e5KHWj626o4iwp1pwLRtvdO5Ws0/GTYI8xlJogUAhBHn3oNLAfql
a8Dhb5PKmsOy0bl95FZTc2kT9Nm+4dNaJp9HsfnChILrSxNWTTM0zzYsUT2kgdxxxiW4kE5ofcpx
3rdqEs2PpRqh3OEo0/r3FrdV8xFnP1Ee28VIFZM1qxaPiPPgWkcoWgYhn3pa4u9V1qgyqkmX06Ou
Kko/U3Szd48j8uyvO68C5Pplxs9r2XV4jZWBEduNfQ8mJusPeeXb6x10CRvNSe7g9e/KyLAbxvx6
XIPEnmI9BMpvVYcaUG6+82ausJ9Kqx0WdDcW13ksitYdd6uSeNOBRliXP22nmF4Fql6Q/VJDbaV7
EF6ed6onlXf7JtH6p34QjXlkothyk/GKAR/4NgVq9UhrTecHXevePwhzydM5wMbAb09O3fjNjfbD
Va9jozDzwqETgdYH13zeFJjQQNK1cS2iNe2Mzwb3/memfu1PT4z5Jyw0b7kFX7c7mGFom4AjLQ8f
1sr5em3c9WbMBCeaB2GGTut6n9q6rm80O65aUghtaZxBICppJHL2nq/i1HGzMswuowzUFufEgsNf
YMo2BUSEBO4t0YPrh6LRvGlDgqB2IVdevETVKR8AS5lFZrxiZZf6Y/8/D8W3t7J2mQUg7AASb+M1
bnTa88eyWno0DJRz1JzQnk3SgWg0aIhWfXEL6H4dF7AEsKVD4YigAFh/vlQbx1LqWMFEomq6XWH5
42dd74bd5GTmc+x7tyCG11/sr/jy9mwMAIBPn68nncWSazLmkdOTDsp1nmukAGvtQVa1+P56K+zF
tdCPo5MIhutq8JbS1vNjR8+jfukTpuB5U4Ub/edzOqX2p7euxSSWNj3dZRivdODOn8v2xsqpWquM
0KM0TwMzgUcKKHE/U/Ld2Mpb/+68v7cNfdEChA1Dt167CPrCWOaCuCijTlaZvp+KzHB+Zl0MgG2l
g/Whb1HIeG9McZE/TGlTPmmynaa7Nz/vpmUPyYSGOvnk4juuG9Uy4UYYmUObYuqYjs+6hCgW5DbH
5utrXW87HOiRQEckAZg9wKrzdwsiB82FlPZju07JQQ2OvXNV5hxeX+VK4BoEAkUldHg8Uje+5cUy
MT+CY1RGFTUzuCS6ZwwpdkulTXkIrs77LH2c4iPuYVkXNHOvlgcP2bf1PVfL3KIoS1btbl0854s+
pxKx0wLn2p1E5yjbxZyo6kS17nXPschnDVWipPCLnZ+6pfpcu63b7e1OLc1dqzSpEAofu/kz1iX2
9OBTiMV7q2/ear36fw8M/YQ3qwOl2fbPv/1vEyIr2k9VlI31uK+TOA4p5r7Q/B+i19/t9U5Eup78
ws6ABsk2OV/JzDxtpAdfRbPepO90d/2+uhlP1i9f374Q8lwkFiY8SN9eABUyy2t0jbI9AhYzh3Gs
efuasy5MoRLeiJftZz7fhqRL1+C5GB6QQi8yp1IFnZO6bCK/9u13UKz8sCiHZ2SeVUSVae4B7/33
+tNdbwQ4GFuaRpOEQ/wKXcIlu6F5WUVxPLu70UxGqsnJfPPHon/GrJ1GCDMy5pznH6vQBPI3uVtH
2HBkmB3NsjylbIllZyLHcSOZXb/FbXgFo9WimqJGuYjBxIZfldR06Lak5e2E06B+0uvjcJesQ0Ir
sLf1EtErf3mrRdXmGoaUL7/AuxOTFwMZq+fBCjU2kUuNmwdVzzAmkJ1nqBvp6yr4t2kxewwdt22n
Xckw6JazaiAfoyVelsCKged5sV+Hggx9Y6mr05wECUtys90A5nQ1ZLIXgDquoy3RohrjP6UqJ6zG
xsFpUO+oktvp4xsDknWgfsLUQe2Da99FqCRmj/SFGNdotLJ5r/m12LlWZd2Ikauw37jT8N3Z1qgv
6JeCyCk9kkzXuEBNKCL+auNi+YZSzejeAC1chSIitDAwwEggxoPk7kXusFWdGXNja1E8w5XJpd9F
YwnHNajqYg1yhl5JMGfJ+uet73CTr2DLcZyDPLEv4tAv6HNgptBHi/T7w+Z+G7Ztmb35S20pgzcI
egv4zOU75BuaYwnmk/of+fZB0RgeRHEL93H9pbajhBdIlIMNutzNdUZfpvDqIbIsMe6WUbohgIJh
9/obu/5Q2zZiGdB8jHUu7zJV2RW0vrsh0nrlhnmPpOlc3CdJce8BIA/L3rqVpa73Fa9sqyP1zdWQ
MDlPiU5mMR1THIsiH5enqu/k0U9Uf2jc2Ixk0cw3UvD1e3QpcwDAbWHPDefibIHkJvVV06coH/wk
dPG2DoDLjm9+j5Th3AYBKpAzqADOn4qXZ6K54MoI9YrkPzczKd9Qbkm6cJwwfr5jlOh/1OvGuqWQ
vP3FZ0fnluu3dMEhA+XoUmp/GuKxmVQJWXFtlv80c2r3Mq3Xe23Rq7uFKhCd3SK3n3WuycfXY+f6
zW5Lo0FJxENz+lsE/lPzyKbK83XI5kjzOULLelwiI2cq8Poq1ymfVfy/rq/cFpkmn7/ZtEh7Q1bT
HGW9zsgdfbYHs2NK7A/rrTvpS0uhTQOmFXgX5pEXoal7uEhw0ZgjozWtQFOq3y9e5oZ97N2qkK8u
Hnw27tsEJMRyAnTbJf+8O4Q7GmqeHFKBXubf4RImLeNbR6gQnSncbuJujd/r7mj/mFI1laGWyOaN
QFQO0L+IKABEvF5gIuc/guzxKpyRU47mFN7LwZgQ1P5RavSr3cqWy/uZyWV3g//6Ush4/5dqYGmD
7D1f05SZIUcmYZFn0RfURsiOGGy4b97yAFHQd4dOjOj6VStjoeUXjyWrCBgg+6bpmdmX8tPrcXkl
/7a9P84aYKicBBYUv/NncZl/1+hWTFHqphCzazGQxWJ7mddHurTWGFSm1D8gz7LoJFatjIPFcdC6
K91EDAedAVB/jMseoGzatLMMpOrTYg8fQM9vCXXwk1zmCMzsaRJgOITG30VcryLrLKgrU0Qgz0+p
7gx/ymbKbrz1v1ImF8uwTckGIDEBN19WgXjxFU6KTV8ETFdP+L0FGVJr0H6CNB3GJiw0VWU75LOd
7K6z1uXXbCASccCbZNDCxvbiW3elF8INaJhNUrZoJpA9zj+RnnfKlcwdKfJr71A4WnePhml/o1K8
PkM3u2eUhbjDWFxgLk4Yt1gZo2WkjXW00oSvrGV6qPrS8IO0Q9rjHWCStbu3M0YWN5LjSw8I2HBD
KfFpySjnD1jEwKCWuFCR6/fynlb8Rz+v+rdvWkod+lrWdt+kCXm+SG0ayTznmYrKYUHlP9WrfSdI
w6/vp+vki6QsJzX5cGt0XrUMFJCRpFmgpkoqwx1MMzcPXAwA7L2LD/1bZXNR6wIETSNkw5JvIOXz
h7IwtlYFnhSRXk818m0lF4hsMaxTDBv2hujZ3zg72xksBuKfOxkhgprIxRss6hgP3MR0o7zz2v8y
hi/1cZSDJ+60icy/g4Mn3CfZ6MWziYKeGaZI5pdhha1Cy9TWLr6nkBLoKS5JWr3nbHDbD8tUtF+E
YfUy7KoifcLYyYdzn3Wj88VJzPyrNqx6vJvk1Mp7QxZFHWZcc79P65x5O0YU1W/G42UVlX5ZfjVT
m0ntjLGC2KGVBenFNpe5iXoUWGzAHlqRfWauZGGUwWy0PvSO8pNvK5y3P9YqS+MXBoFVGY31kkwf
jdqjDOjgf48YgYrMelox0+zuRy4fIKwMqtr9uMaDDC2dEUMwKXe6ZTNztSl55RZl+ubtvTVkLjZl
NY5zmmemHQmpfUGe0yLLTkdRtDAeS9xe3ba/kf+uApgVSbB0ZPjQG7n+PKLszPbWSXZOxMB90Q+D
S1IIEghjWWiuyfTm6gtcPZUj2tIAVk026PlymTX35QLeKSptD12HFnSLrOJfr2/Kq2KdRSgu8X8h
oW+H6fkinBcynbDSjgS2k+FY60PGGNqQD1aRdh+0qnBuZIGrhMaC1vYaucKxKy8lpZB18Fsvnbg4
+rhLWDE4FKS6jRuf6sVVIPvA+tkmOdbFp5rTwoeH6WuRNxXTBwVU8ssyJ7cIWS+tggQBKta0dW06
M+cvj8F32pgQpqPUNLq7XKvXAFzLranDddjBjuLowQZ6q8EvZUkNP5mJt9SOoJkbe8H0NSz1GpyA
Zd466K4fCPbN3x4TvR7Qyxch54JUYPMbdtSrbV6oYAHm6PneaFFcPxANMzqo3A+5kV6NNTYN0MSQ
qxdZscrKz5pf4MZm63lb/EZvx3p6PcKvn4ljwGbP2hwFnDsXoTAx65hV33nRpqH+FYxv9lwWyy0l
lhdX4aJtmqbLr0tBynrshraNZy8adW987qZ0vNdFpp5ff5a/e/78nCHUqL0Y5fEvIg3nEYfzrWZB
yvcjusGwDKHgy+ywQEbrQliKpnlyzcX7I5Ve/C8W3ZQf00STP+sMqt0BENCqg1YuY/3w+o/1wgeF
H7DpZG7Kw/w6/6nmqky8Lq6wBiz01Pmg5nUa7iq7KtYvC4CqP6+v9sKrBrCN5BRpkc7JFRNoSKa2
mxWrOZkdsl/sg4P8ze71VV56Jng/ONzRh4f3tv35P/e3MR0brYgHP5ox6AUpmWuRQuwA/Osob9R4
1ycZPhy0qmAlYPDN7fR8qa1yAKXCR7WtvDp6lGLBiozKKeu1OhCJrf0xs5ub8IW3aNF7ou2EFs3G
GzhftGnLRoOCFkcjCNSw1coq1Mb5lqbp9fGCM9bmBQeGB+2SS3h9CjRR6mYcRynM5scmy4pfqLaj
mz0hk9jRFrpxnL3wKiksN1lwnWkD7Lfzp2pnFVs2KiKRTEY/EBqqFFri5J81WpE7X++N+2ae+ltu
iC+9S+QY8cTG3ALK4MUH1OxhSuM5j6O65KT2vFk7+sZ6iwv04ioQ6BGWcpm4XUrRLsiFWPgUxJG5
lr+Qmpn3aee9+WaNVTN2KRw2tPuZ02w/xD9hX2m9W1Cli2hSnrFbLUMcytIpbtXL/C0XaYwKCrn4
jWIMGe3ihaUdJDQONREpy8jC3rCrQ+WsMFjX+ufr2/ilgPh3pYsTTbPRDkliVvJbNM5chC7uE81m
C4+NV4FBG7AxLWMx7F9f9oXsQX6mwQSB0Gbwe3HoGDUmtKnOayynLP5JD0EfwnnsuzV05q7/8ebF
YKJh3rJNJpkvX5QhVME43tGljyxKkA+m3oCgrZdqNw6afaOl9EIMMv6hsqCFRra/5CqumbkCKHLj
KFN9jFpMh9SCct4q7885Sj+c5guHKdzIyz5D5uOONShLRGjaA6XVcoDpzqju3vzafJ4EoXfKq63L
eR7qUhSNkyxZcorNodwMdP191fTmQ8Mc48PrS12nQUAI5FguEJD4ifvzpcYxm8DWrks0qvR/lor/
+Ln5tGoNnidlcXx9revQYy2sHjaZWG1DWJyvZXSYfiXTvEQQ+0xm1EjJIxnvoYbkz7vXl7qOBpba
hLG5YMMMvxx+LpmTeYVt0GAsnTnsgQjuslW+VTTz7zBLo+eE6AF928vJe9I2VFbLbEWV0OWucdNf
cvUdYJGquXEQXz8P/R06pS7/0ES7kjObG7gsOncTVGrWD/jxFafCH9SNbsv1B+KcZzDH1YReEnoO
5x+ocOMsxSbNiGKZWod2wFbWX706KPX1lsHsCw+EHRsEZj4Qo3B3+/N/sjnz7tqtemVG8II3RRsP
XLEq3Bv1/PUqUAM37jKvjmrC3XLwP6tkCrA7Kh9OVNDkQDvM/eC62JO/Ndaoe7kCwfyGSMd4+HwR
VJ5Ws3FzNxpS/T9pJ9mdVSjrRiF7fVqwyPYIEA8p4y9HV3EyIzDTDm6E4E49BWYr4EQVzvqVK7IA
9406CqoiwD7fqgy4qbHjxsp0HTYiN6KLumWWQi/6HnSC6ofuLnXHJ21s4xtPd/2dAF1RndPqo58A
Lur8FcZeiYBDKylTWu4LvVJxIDptvJF/XliFy+qm2wvc3aXBdr4KWSmtaC3FkbXY9W6ymzpMBlgV
r4cDLQr+nvMaYuN5k77BXdNPNC62kQZHqEvbLI5KqVx/J/LJ1e+GSU9/Irggn5NOWb9rq9HEwUzl
RgdHyL/zNnMzfwF9YgNYD91iMsp3RkbT6KkvWzF93ub34hDn8Wi+MxgC1/vCLev4IxdVz9nPWqzL
Q4I+lICMpJnjOwB6rX3wGIulkCorGmq60cC5SOpimO+hsc3LEdWbETqiX/nFfm0T19ppsreBrGfN
OJyQ7yz1B3uxpVMGedMOxR5G4bgcRxRr1jtn0st4j2mlZX2xhJifs7mvbBh8qMp9bNGQs+5qU6Tz
zu1jwOLaYlal2o1qcta7ctVLOzIVDZfQHqqeadeSdsPTgr+0CZGrG/7rKzX075omZ4xo9DL5MguE
s3eTFq/JezmbmB5UcFH73UoWXmExACjeuV1vf54c1SZ3jimM9/gJ5DT/qSetfe1CLnivXKP+OBg8
8btkNszi4KAa3d2NrrXOez8rFSpDRmn50WShfZbvkNIvl6CpBVpRer4gO+RWcvwyZdPyv7yVSEeJ
dSztcMp1u3xSJnMfPEbNGSodiQe8YgkMB6Mr1F4VPp8mhxCnFkhNN1vxa4QhNnVw1JBvqz7CXUz9
dykM2IqZhC7UI23L1P29dEIrfwytUum9LhEHPVqYWWnfDHeFDiZxsBOnxXDcLoBIDNkMyqmdp4d5
zmZ1xxC4O3X0Rr/aQzPkp7qz0RmEfygqgKKW8narnPXxkNfYmSC815fqqFsj9JWqK+36lNuYz57c
BmTzziaZdmEzKinurAyNil0KbLc+5iWF3kkYuuL0s/gsD1y7lz/jYo/Go6t0eHICKOmPXrN7j96A
7fR3a9vXcu/WQ4JylZG3E3Iq5voxi2PHC8HGp9mjNdFseLDXQR9P1ONjfnRyhLN2KfBTJLJmvFNt
GIsKhYOltWr0DhehWiTxumK4V5Uq4nCpLIlKRmOsVdiPsUiCcTBztVNObsOCsoWcgrUbUGpqHaxt
N8mssTwNsZhUkLWF2d+ZPZDlXYHS8rB3EPRbiJVW60IKdgmlRGAnOz25vuLzJsCTVLhknqfu/d5Z
zMOorYmFWOA4y/2cTsl0bBIbylFQ+4MxffAZC+FXNMea2KMF3rrfYvxPhwd/Krxvqcy1T6gP+n6Y
xW1aPyQTkguBViJhGkgT4mBYrD3xtEkpVqHnTCIO1gTuTjg1qd6FghtbTAPYUXmY0QlZQqeEOUOh
YmUqAEvr491IQ+Z9vYj8k6G34pOBCkz+IcFfTP/Sz2ulPujEC3rT+LIvJ6crlBvURTdU36GnD+Nu
Ah8udtZcgnTvnMQbRwjHdrn0ocIBugmyysDyOjVn75vtxnNzzJTVmfC0GIL/lCmOn1ANYDH29Axn
66mUafm/0W719jj15lJCLtCmZ5D6efG0uADP37vQaOa7gYZH/xndL75/NvjNcyemRN9BpfNhWugz
FsUdxgfvc4mZ7sFHSfDHYC9l/E7HUDLd5+xj9XOZ9Bmvtprtfj8hIwvVG67s8DDKZYT1AISvCaHC
lNNxMy519nKw9Tlgl/AKoa+l/nfScFwcIWmOfSA3D8m7xY0teRenrj8c/BK7+bBz8S7/j6lG64Vy
HhMDyc4VnVQx+zrKjDQB1wdX4vH7MescWJHNMvfGR0fMyXock0mbD2ZhDF/X2JXz+wT+WbfPtLZs
dxOfEhf2btH7fTW1q3rMiiSGjdsLDKsRLpODhsXIKKzdOIsasUq7b6wHjtoYhlfFcPKQ2nOhTrgr
WO19qQY5RxW6c+K9P7aFFfTp7BoPxTjD/BpMXw2Rt8bG8kDBbZu/YsNWz6UyJ/PJ7jrf/VK0nqi/
xvQztU96mY5FVI5aNgTpquz1WBn18JivqBccnBzu+Be83wa7C2W32GLnxNMyc+arGPo+YYLUJaKp
Hrw8dHXanQaProLE4/ViU3Ibk0PdIlZ8qLq4mEM1CGk84nWyrgdvbtsmlG2yEFgrtN6j144OFpjl
MjjfyFiy+bkiUibcsNHKGkJeG9fTgdmY/OyKxVrCsfVi9zQIRgWkh2RNIza4/tFZnUbbj6qXxp3f
48v8A3pd2R/SnP7jgYlCqZvBXIgk/ZAtyO7CAWntkiGTJdaDsrllo7LIhR/tvWT9ntooCAyBscSi
2Nk9eRN6Td10733sU4aTQyZ8DxWrrX9qqk/iHQQ9LrUZdcQfRldcmWThrc0dGLEOCzKZAbaEjVrb
v60s6dYASY6m35XkZganiD3YA+95Ncs/nD7d9M4XnvCDpa/wmBBVrmchOrRS3A957vA/L8xW9naD
4mOAEq+MA6aANg2RwUsoMW2xuqHfLMbn1q56JA+HBv7junruY6INTh4t7ppjVllaAr32ShvavcbZ
qR0df6GuyRsNn+2ErzRHMHtNO+R/8soPwkjW5eAp2pk7p0t9vOzWtGUnKX08WvksnvssH60P7lLo
eGNmq/lNJonMPubC69iWK1otZDPRmcOPTiB3lwbESD19Wifh+p98QO4Q7Jgcmnuv7BlUoCyPzCBK
r05zXCFCf8UfyoJxyA8Zc9ynromNYyLwFl8Wsdl+1aX6gvwjmBzy7/oA0MDSoqXNM7GTECuH39mc
Nfhl91P9A9pgjAgZyKyfCk7gzxlK17pf8w03NLujQT5OIMzBkDX64pChIP4by9FM7Q14Z/mTnfpZ
/VAlVWdQHE6t0QTlDHlpt138sJuolyZ7zlVe9M81qrEwyY0JeLpCqgbFgNmcPzBnxCK8XtQqPi2O
AREpSDnHvthgdLsnxWW/21XMZ3PYpP3yWLipLPdjsQzNu3makvGdK7RJ3cH01R4AfGPolroyL3nN
on8atNFiTpzDlDs2wxC7oQe2Uguhs8OforrkJ0JXof6Y2CAxP2o4KztHz1L2L1TNibZxSOv0fZw2
ChM3gTLZA22wab2nOl77uzY2MvVYenlfh0hpL+4x1kZ9/Oki2vihWjd5VhyUnPnYrHo2fTAnWf3n
Dd6gR70l9Wcx+db4y4/jztjXOL4snzz+UxfMfZ4sX5dKoIaBpXl27ChOIx3hEzuEnWHP1G45ubId
21EdZLUC1h+MhgZJ0Mm2xw6o9RCHPZlo2QKx6GCChVCUYg5bM26y/aAJ83Pi0fE7KMzbARCsnYXv
DVqknhtUwoL0PFpeTsr2RSND00tk+t1MZ8/85KW2bJ8HSTBActkMjmz+u9glwyaDEoB6maoHpy+r
Fj3NvKIvSbDaHxNrdPXHhoDrPntJa4z7Lq6FdazJ9oAxnMU+cCs0UeEoYAXc1xU8bmxtrGy6L6y+
8B5g103N3UbBa/+UTheX+0F6wiGeS8jFk1sh312iJiuP8FVBY2IGocpgGA2jPgD2dY33huhEvK+z
NEYkE1VRbXxoUX3TikBpSYW+i0oy8V/pxYU8VFKtDIYErOJDDj7cQmE6W9k9ibaJejJeQhSrI6U1
ocpV/Di2nfUp6QZIonafqeGdyLCjiBKBEXCYaKL6iggfAVf2fqMd4hgWcTABhW+OcxuP6n2ZJm6F
JCzdPPgskzWUH21XQSUNpKM2EfgaNPeDXxX9+nGxHUm4CWVMXyutRkw1hwqchnGSr34AN7XQgqZx
8epKOQqdzUo0+dHOc1yH1G0giuPVT3ezSRoKFl1SdnG4ObdcdK6bdSjLAy9j5uriYXZJKEP8uSPP
lsmJF752B9mvLlxVTrivK+qq8FsqSAy3rrOXl1mq261fDOSMYfUValsTs7LYhnEE+54LgBt3h9WT
1qO1IIchNX25cUnfrvpnl2fWo8kKUgVPO40xPH/+T8tG5zbIx+9pBWQ0qXW7tX7Jkv2VKzXsMDaL
31GvTd9zR97iJ111v7aVPZ0h76avRzP0fOUck6aB+zPX9rwpwiIVy3vo/8hZI/71/fUewfYQZw+J
UiBtPBo5QHMY5V30/uO6yu0q9n3ayGZyzHxkoJV0zHeLiewQui8fmy5FqEdUy4BUtvVWCyPmXTAf
aYzREduYPBcdq0TKqWlN3jEIoCpoPJE9wqLADjHrbnm3/W0gXzwq2lVMvYAJoAZ2KewnvHx2O+HH
UY8Sdx4oT8mfCSTWTw1iBG4gjbb40RTpOgcVxcKTXySaH66FyH69+ZXT2NRpBDr2NjW9eGY0ebUG
0KeIkMpuAuUW3YHdKw+QtfoDUhFj5KcVvh7ZkO5guz+9vvpV+26LLeYTjFAZAjKMO4+tgXnxXM9M
/wBpLt+QrqgOU+90hwptoWMqub4BE0My5/VVX9pLbFmGqLTcGSRcPHNPqSQ9xYgp0Yuvpc9sKU/V
vT6Ov8yGyyx88qBwUI15fdUX9hFcV7rhWDwhvXnZZhtGrRTcrETUuVLfy7ilDixdFcSIwf7/LMX8
iL7oJq94OSqec4jurT2LyG1jb49wkwwWdAjoJyS3BEWvmnou+FJayb4GWoNde9E8dIRrlUKMyNJ3
E6LtE5YH5qrVN7LfS6vQTKYrDuuHPtBFnIhGq2ryIl+MlsiuhnkdgkO6NU14IRo3b0iQaVglb5Y5
59GICFiuDA9T36wW+RcJt/VJ8SbNU29hJyvm2aMlg3C1cfd6ZLwQjxtzhYGJB4aHU+x8XX1tVwB8
SX7S8IODZteVp3xUCA/ZFpqYtcz3idLnpyKV3Y2Eex2T9JY3TA/eNrSYL6eDYBacfqEPckLLXYV9
kaovI3fvkIbRLYDXNRKGPc40yLEBX5nbWXb+lLFYIPSqoj6ZnY9TKq6mhfqRqCHJHgutl3RdpdTt
Uwr03b7T6RV/XrjwDIfOiyXCNo6JsAqBqMnn19/+C+/AcNmYRBU7EzDM+c/lmNuUCi31U6+h+cxE
a0qCgTEk91zKxsPri12HGIkOpAPTqg3zcLVdhtnUmKUXp3U20Uoapt4PRuR/7hUqAOgUmVpaPbZ5
FS83Yux6Bxl0OuHPMZ0FsXcZ2ynX5b7HSfFUt53YZG64F3DYvTnxsIpPy9JgGAxFb3v8f6oUs8hR
HfLy8oSaiPhS1Fm8N5d1xGgkvpV4rjfNhuFj01sbK539c77UgJ8wfE2aknbTaqe8zq1jizgTGWLt
kMjKoCWXkFZpYbw5F7EwLUI8ypg6EckXC5fGAPG2Kk9GLsY9wm5z0JZL/NaZo8sqMNCBklJnYjl+
voo72ajboMl1QlXF+W1WkPs9c+2+xd4o3wrw/LsUqgwbB4zCxzhfSuPewsZlqdjvDapYJg2eV/x+
PfC3t3JW77AIf7/mIdKBGPkl3M5DdK3vvZXPVZTeBzSTjXUHaIG2cFEAx229xr6lM/FSyFNDAowB
s0Ji3f78n2AcBt0ZlrksT5Vaq+/zWK73bo6K1NsfDAzHNoNkfO9flscMtPSuqbPy1E6ae8CBh6vP
svDbQMFmTYX29vWICZCYdLEAFl1u5KX3Wq/K0uqUZRgbrmv5PDDrDGQxRb6e//f6w72wyQCbacQ6
h+JmP33+Cu3RGSU6k4SGt6tc1Rwbq/xkpFTHrWnE+8lrF7pq3Y0s8sKHA7ANcZrxE6QA8+KkWPxE
1gUyY6dCVN63diIZEpXqVhl4nfi3Uh+6EPwYUB6XV6pOH/JiEwY8mQW02Ile/iGtzeJ+cNebHN/t
ELkIfy5F1BTehl/xLqkU60pbR1vi9tShK7UGFeIdMtBslOTp8LuY88yMGT5rfTl8AH/Z/5i7dlKR
FicYlZC582EHEWT5VBfo7AXZnPjm3TL6ZnnfF4Np3Hn2KrBUouoUO3xXqnHvZrKYd+PKWOHEOdpu
kuhssUPBvcv1Ag1p5fXIabS5e0+jlD9Tz5c5oht8kLAAJ7Ls6Sug81qYXZOcmlombsh4sMK1MNPT
ZQ9Tn+sZ4saoZtJNj4s7AepED23Ivh74zpWCAnW1vrmHG9w8vh6XL0SIT3bQuKehRoKqxXlcxt5g
ESN5fbKZ03xDLFN9xKXploHp30vYxVdjvs/cfUMbQeHftsc/GUQn8rxylPUJ4TazvYfS7vlfcelh
OlustNoDzUCn98RAkDGdTLtZPhiZmVQ7RGaWbNc4k/kHGdd+Pnpx33b0ZxeV7tekrX4KyLV21OXA
+b/LSUtlONKATaLX39MLIY7GDhye7RQB3Haxfytke2N6b/VJiEJ8K4nBCTybpu8XR9hvVgKA18e1
CmQKvzBMvDiy8HBzFp32xAlPxvFOqjzZZ67ZHpiIiRvPdf39SUdopnB349oIgu78w7gD8lcmjTgy
xOqYe7RMRhMFr2pOD6+/wOtji4YETQEW44J6BfNwcz/XvYxUtFIXy7AtS5T3M9MMihiHMnqfDDBe
X/H6k5HeqccpbP4elRflaIOqZl8sTnlq2GchomYN245BGg7itxA619l9g2UDPQP4AW7v8i2ip1z1
sbVUJ72r+p2xvKvbOsRjiubg1k7GnbTalHPjG+n9pXfqb+w4DYATNen2Bv7ZVSUmRQnmINUpyYo8
SKf/x9l57MhttGv4iggwhy07DTmjURxJ9oaQLZs5FDN59eepORs3uzHE/NDCBgSouooVvvAG95ja
hXnQhPlj5J7feS/vbBUd6D3q5A4J5I1MUiXRxFXqliGhQnIsOyN5NJPi3ZQPala2LYcgyoacszlo
K/p1GpJ9TYi2CLZrOtVW4C2IDfM5D29vkDsTknJBEn4OO4/s+3r5hjFGNVwZmnAs5/kTVmzxQ5Tj
uvL2KHc+EthH/nWgaNheb4FVLvJHUMvKJuyac6+NLFqVTb4509YxlJ0NcWdGvPKqI3FOEmK3yRrm
hFCtRpkyjKkGnQV4i3OyFMvXt2d0m3pJ2hQpF8tGALVlYkwG72qU2azbQoZLaJ/TytIKeG9WjcHf
rE7NIcema91ZyTsHGi0A3kGgg7BZtji4zhFDhdRyE7ZFq55nIMG+VSreEZ+BdwPOeaqgHIFmkdkl
6PbrrWFkajy4XVSHSTatx8YS/TET414wc2dCnFsCXpJJyobbcvuaALdYW70J1x4MUhkL92sJeP5i
DJn97iyIh1cD3UdiDhdoa78+olmN00ojQnTguxMRjXcoRWYeFg1H0be3x51NiNoXRQCU6RAT2dbM
JH56yMZahAYqoCbodk/xToshhr0q072BeByl+hBGHciiXH+keU7HDI1/EWJ8mqF+MUERU5S9TPze
KB4IZt4tSPHAcK9HKYrFHL0euUXEk9WPibLqLlKoQNp2lu32noAbCMESfKK8k7bcnror0Tqe9SH0
oix2Hox5QRw9Vft4Oi2KhxhlujhiL6y5nRxBHy8I6nfIYJF2XU8O11q6q0s9hF3nFeFIrEB/oK7T
fCfMuN3p0qCLpgQZOLD27dFt3b7tylkdQjTkxZmuzODDJ+sOUMj3qsP3pkR8bDsef8BFyJ/yn0ex
0+2BSrg9AHJIsvNo6DPyK8oe7+XuhGz53kMU4aHaLBxMNAf4YzyGhTaVHxQHpAEizZaBIpsCw/vt
E3V74ZLDWdJoChU9xHk2t9FoWFnXAiYKR7ur8uMUT55zNjqF5MFyiiENKb/r3mUpyvjT+0cmM4B/
TxOJR1Ju2v8s5mraONOIVXnIhVHZhwrJ5upi1h44lmUB6/TU9tgfHnV7Hqvz20PfxlSyjMKGo7mA
+MtW2EEz+8R107wN0KJofacy1hctsdCeXtX4YaVB/6m1jfYA3i/aWe7bHcTLadKSBzwDBW7LYGkN
0Ym5zLtgUIR5yZqOl01P93DPt+edNeXmkk+azNE398o8a00PsrMLcjX9OmYlds1l89NN6n9sq4se
3l7M2+0Km0SCUKV1PbWjzWBaagJnUm2EgtoUtfo1Xs45eQXCHtoexv+VaHad68mxJCaeeiJsrc2e
iVO9ikwzQbVHxJ1zFAmYkCNC6oN6nJvUzCXUE8yAhPSsR/xH1ScaEOPwVdpe4noLhFDrfTOZjQjL
2Lnv0ZwHWndGhIK+2hgb0jJ2EiO4rMyJf729Tq8X3vbHgx+goEyKQi17c66nWM8mTTRN0BXZmoA1
bUvjk2kgo3AqisptUp9ye5EcprkunDCC9Zkdis4Yu2Mq5hxYdTYSeK/N0o1n7Ajj+JT3VE0Kf45L
zX1s1NYwm8/lnBn6DxPhEP2itG72l8XXWf084fZE8ZEM/JgViab5IJ0y6xkgBO6lE9Xs4rOON8t4
jOH1ojIG3i3DKycump9vr8O9/UKQb/EhVXpsW2OlbqxUwCVmDksNmIu6FD+IFizfaZr3x0COrL/h
4kjUT5Fq84gjM50aEwDnYJTFm34yxwu+2hNOsPF6entSt+faQbkABTW0CpnbtqYuOs/jbYuqoOYh
/gA6qDwWulPs3B63lzUhnewEo3VHvrQlXZOsdI3jYjeuu5N77BY7fWyT4YuefulnBArxyXh7Vnc+
FURWABsUMklktoptpQLMykoGEQgrKX62mr5mR0RX84ul13WxE4LfWUJ6k7LfIlsTSI9dvwfjqlXG
oiUCzUf3pwRTBiPv/c6Mbm9GeE/ytSG5oMu7rdiDJ68tYAstK2hNDyiArisa912fBmqcm78jWxnE
DrnvdhHRheaZIT4mRr6h3cGTREW94bFJiiz5NrfmhD604g042RNjTpe3P9mdCcr3BeUOdATJDTd7
3piEIIqUMnHAEkY/t2zRgiDEfuCMpWligkJfaGq/Pei9Kbo0y8H3EB7dUK11ZfFEj69T0FRN8wkK
x/ilqF3xlGF+sxM13O4SqHW8NjBgqHVzgVzvksIsG4xx1j4wcYrX/LbMXYhybbvk57fndDsQTo7Q
q8HUIFV1gzNRNBzgSsyLYT/0mj8bOTjU2Hg3kxsWN2EeZSTiESogmzfBLWNKzZbZB3gt/YotcdHK
+Xlqepg3g/r+kr2MkAnHqX0QxG6vD4FftGolSh/0Rl/8HEBZn0AJTzsp/O1mYBTa1bTm0Xik2nj9
hdB7ApyqiiGYqrl6RCzN8d3YniU4cS9rv/ONKJkyJyJyTvO2X+WouGZRMZiCqcmVA0ANXO4lLP/d
O4F+OFc7EAoqE1v0zaxUdEFMKv2IoeE5hEfqR0Vb150w6mYusrEnLycET+Qn2ixbBqnJGRNg7DWG
Gs+9mie+1tXuzmV0cz1AT+XQgCWiYSFpptcfxyxSL9WHaQpyw6GSMmjqCYM+7H+UIr1MZqz7b6/d
3fFQXyC5oBdmbCNtVc08NB1dlMTm2PtCrX061dPc/B71JL8oWgR/5u0Bb0J7JojvoKSuyVDR2dx/
rVJg7+EZU2CJxTylcfIwr+nPedIuJKMftUh/WktzL9C4PygnS2crysGvVxWzBqE2q823U9WfnrMe
aDW2ftfgqJQkaeU7ffdxKve8o2+F4+RcKR+QR4AjIia4HhbHwazT23oO2hgY/6ipx3UE5dmVev4Y
9YryBUeh8dtcVSkYz7I1v9jCNH/PkfXy9prfhCX8DvLH/6/1S6eF699RZIsApW3PQVyZNuq7gyg/
KzSa40MfaZUkO1XKZ8i55CFvD3xvdyHx8UrPp1zobM6MNg8UinRvDoZhXLCxs/8SwHBb9Pb9vo7/
fHuwm3uNWXpEkVSfuD9J4a5nSfXdnoYU3ceEgvzHAVsWEP6K/TOKrN/vHomsFCgV3FXuna247BT1
qMCvyILOmJ6EGFFBahu0IphH3T69PdTtrcNI6KTw9qCiTCXqelIrWrJFk0Oh94C4/3AGJ/+Vt8La
uUHvLB39VIpzXNFSXnizdImmZ2KpMjXASzX7VDWF81iWSvRJH7tyJz64HUonBwWsCVmWjtq27kkK
WhhVp86BmznTKYva6TjrcI2StB7fvXYMBRaDW1s+4Nt8jkK15swwiYJ6FONXp4jGH4R66U5Ad3u4
eEz5RlRp0Cmk9H79hZpJTVORx0ugrWI56MLNXuJUir+NhnLWhhQ8N2Concfo3iqC+uQiBcZMSXcT
lsDsc5fZLJcgjYFBenCSvo+suq/U8fry3h1IbxAhRtnbB/m0LQPF+dJ2Gmy4IKUZ/lD0wKXx55iP
b49yd0IuwQIxIwq1W81dbXiV7NGWAG3obwtygCfwbdBfsdnZGen2RIF9REIVoBpxNjfz9fdK9cJx
ksVYgnxuV2zrvMg3evhhb8/n9ubj04DTwy+CGP8G773iqTHbXrUGNL+/1n0T9PRA/WoR/zZoG/4v
g3F0Jf6XaW0Z7m2h1W4ERS3wBndB8sJZnW8mYGCYT7BGQ49gT9/pKdydH0+pjFVerc6vV1HyKu1q
nNZgdiH7HRq7nQ9ChfQiPL0D1FUtO3O83SCmRlsLtgAfjX2y+Wx40LjLAu4jcKOqDTRExM+D5+HY
13rLDpTr7lCgxYBYoW5J2f96blOHebG7LlYgCf0XMpd/ceGcT9xQ7c6kbvcik0LzxZGgednOuB6p
q5cocgVijrqjpOe0GkwUnKi1vr0X78xHAglknYCmHQpH16OkSzVqg1m7JLhYho1lq/wySxhIuMRa
P94e6nZbsGhkfyCPXPpnW4WjvBg6q6zQuGtMC1TaUEIhLwwjPmlYrmHr6ikvbw94ZwWRj5COL8ii
0XzeRBitsWLsQ5MtWJXM+RCvoBn61Zx2dvu9UVwuDW535/V7Xa+g1UIyxIHNCYzerbhlvar6U83z
YudWvzMMZVO56eTa0WG9HiZt3Zxo1HSDpUjjkzIUWMDQlX7/ppMXrZReo2IETuJ6lKzyeuxf8yjQ
Upzt81J4p4EQbmfT3ZkL96s0IaGUzjibD1NXWpJT33NJ/Zbkt1Wu7kc1j/Odo3p/FDa3zr3Hs7E5
QCJLWq23chf/8KX/4BS1d4wRyd75/HcOkAwhQJKQOFNm27y28Zz1DuxMN1CRUUMUT2gfkCXFGXjO
9+RdXx+6qyK01HXlGaTsoBJcbsWF7CprlLhEIkIjE4q7JyQw/V44gElAbg+u9r1woEeXvoqx9JjV
R9blgPIDDlkZMpzL1wRrSGX5vrjf1KU7lMmHXoEJYpffEuVHJLIHx8P1URjzn63y++2jeHv2CRzl
pUkFgfR1+woNTpwN2C5EfAswlUbRpOHU6PHBaEyEwqNxz3Dh9tszHnvrtZrG8d8EXqSpyrhkkMdq
w53xhqnqIz2qPXiP3KfX3wO4PYVB6gpU0CgeX58WXNZ6mFsrgoFdMwZEZPQeUhjuPpxn7xMotDw0
+lY84SZZ/SDLmnY04+6sKiNzWCm9SmLeZocDgK1tfALikD5DEqC0gcs3vqVH4rWUJynbU/u95VRR
v7bYf3A3ZAtnKyCtdqnuoAwXw9fAIAl0h1MBSIwrALIHC5vS4ZJL8MLDylOjHBdIm78tq5QYl8Qs
3NO79xQIcVkIJn3k8d/MPh0y6NZ1kYR4CavH0Zz0UMsUCCQIzuIi6h3fHu42lieGkk1HWvH0oLeo
ghahPJo4SRtAv09PvdaawTxP+qMnMvEARjR7cO11+v72oLdfGIFzaJeATuiFUBe+3mFYdDpZb3t9
gH9vy7lP0SSGyuakToABEYJ2eb12ez1sruKbjU0SZki6jASv3RgVRomUSKahGsTd4CqHFM3s8dC2
3dSdXnkJT+NYry+uZgjnUE6qyH6uXj/YJxuO6Md+pHCNMJSK826VYMOQcyElUV5yBYF4oXrVQEPO
U8SqD9AsS+slXZuo9oeYiOdZ00ej9e0BClEgusHMP7dLUSs/K4XeBW3t2Rqke32Nf1VZZe1xstKh
/ruYh9ihG5B0MSldM5T1kY5K3n5ddMVK8BhWKMg6RTeWJ3VykwFTZgS5zxZEqhdl6t32p5UmeX7C
p8DxTrYYVPdiz1LUA2WB9ncLkzc9ixiy6mMejWPGz3Qglamj58D8imYdL1ND+wEzBLNRxG+GL2k+
DQM2n3WH5/SYFVp+AOqz1hc97VX1D8XUJuVBa9a1Q9lUacbvukmqmPtRXHjqqemiXPuRTZ47PyeC
ROI3hug5SgJlvMz5v5MRtcmT3iEa8xivA+qohVa000FPbRQ70rGIv2d5lmiXvFzL5OAWAqQSpRw7
Vx8TtXZpns7Zks2MnSPm5Jxmt0iNs5M7ThMMozMnX3O1juMEm2E3tw85psItvHKiJx8YnjZ99LxC
5yh4cy4O85hCJmwp5+oXL2sc54Fp58PB6NW0+RStfa5LtdGq+zGIQvFQpdDX5gE3oegfofRr+QP2
fvyPjTwJToBIuscfmkZzo+ZgVBG076kr4PgXQ42sRUelCpWooe6EP6aDpZ4i+sJYute9YSKO0qnq
S0eU239z+zbWvi4Ul2mwJaIfA8NaOjSW0LyOUIWvUYNJstIZTikwUfFpLPLxz9VASvoDj9joHRIE
guJjphbeSm93QvYKs+moPQ4Fuhynzqqy9IJN7TA/LsgUWEhAVEtz5lOzxwydu+/BWOvWPrb5bCdh
7mT5dFZZe8dPoZA7f9LV9uJ/xKwN2VGbLE/AdCla+L+VWtYfRZcm9XF1J1E+iMbp8ic1UfU/1nQp
sufUsUQS1P0sIJJ0CT72Q4JG8rNIBBR+lGOK/lBHivZlNBe3fUozREgOxaSP1rPOZ6cP2CPM8OTo
mf0BqSg82wUWuN1TTBtUO6MkODpfFhh5yUtaR2XxMfXAuxyBCYn+p4iX8hkhdnRLShaqv9SOFith
MmawhRFYsbXvldu6f+YojyCtXKJ29qyoICbOCZ2R5ZK39oK8iu5GuupXmVFOJ8Pk+dSCAVte46Ud
2iT9NlnKon20ogYt0hxCIA7GDXp9qeLjmLToOPliVHOevZnuOHUpEYWzg37UYU2RzP5QK5P4kVKk
igw/MsrsQ5Nr3dM81SM64SUO1xen7Q1L8V1Yfz/p6kdzDZ2k8MbCR72MK++I1FISfyEDi1MctNO8
8Y5mrDjducObuKul36/CrJU4j84GgDP1eSm4nf0oKocoWCiO/wA476YoVHnWdyJtxP7BPk5IECWj
bh/gmCsUOhPheseZgqU4zgqqWsiilO3CccyHGdMUr0aczVnwENNwjcZO3bWwqu/F5AQuJtfe46Qm
zT9GwjZ/zBEiq38JanhuoBh4Gf+0ljz7rSdmmv2EAhS1j502j39DjnNxHUdDyvMntVHdg+LGo3lc
rXhxLyOvvhKmMyZHz6o3x0aQCL7tF2vE9uCiZIZT+pUWi+RHPFuU5nBHbOdjizyGQDPH6M1Azd3I
AHXnVOUHlQdzwRxkslb4LH2KNGpS99NhauJmPTrD7JofkzWd/gZOOf4Yp75Tn8fSzV1U2VBq9Ku0
WsZ/335Sb95xOtRE0LJeChCF8On6SZ1G3NlMpzZ523SLSxGGAN7TevFkZUoX8o57gTuYe0YxNwHp
66gSLoW4Oo2oTZoweuRqKBmZgUAmq/ZrLU1Hv+isbCe1ujc7+F+U/mjbUBXeBL65QRqNW4UV0Bwf
xhNXzJB+GbHNNA56Uy91MBhFPz6OwlD6nQDpTnSIu4As2nMbAMzaAjxFxv2R1KsBoT1TT3De5qOy
mtUHLJmSwEC99oJOl4mt09h+GE2BvI6LDN7bX/dV+vQ6JoeyYsFb4NamyrbNkUAqtqJOTCPI+xj7
wnmN8/JEoAg/bRqxPV84J/ajGDooVlNJbvrN0ITTfNdKZfnELV+JY5WuAzIqxtpOlq9EWq6VB6E7
VZaccLEvDMfnxquG0HW7AakO0Ebdbz3nEpzmyh3OUdeNygm00uz5AoKceeZoed8XYbRES04GYM6f
h66vD82APN65hTmiV6iH0aFsfX02p6X07Xh0/i4nLVo/moAepvfGzkgCoIPIdiRvYJKb7WgJ9LaI
pRA1WdO/h3J6atvxLy93/k2SaM/U7yaGfR1LlhXgKqGBIP/+P1hBUS1WM9A8DVoYWMgB6SVidFic
HbLGgMtOpfXn23vgzlnDvAPkEFOkdbmFDiFvtli6wuQqvS5PsYXSZNwaxs5Oe4UFXe00St50k7BB
YsdJqtT1vKYWb6O60r2gtuGonqAumbpf6UCkDpaF7NphQWGwfbTQjSyObt2tPEnFArkMwyjlUaSp
njx0qRWbx6RIrBQimIcd/claxTweI6etlkfTFiliTZkzuoElDb7sgx6VSIMpReem33s0A+yzjuji
CzJmEwRWNe7WA4+t0b1oCET1Lw0YdSju7pD8kWgrYYCVzuq/DS3PIYiyMe4Cq87THuE+28mPJahJ
AkDyGIQ58HVB9K+NXfUAhKjs+X2FsoSNtkInLWahNA9WlGbrCVW46EdjK8Xoe4M3p++tSYFfksAH
mt8AOkDiXK9zliRmlhQqwpjI+aQHG+UzeOqISe6012+3DeOQS8vyF7DLLTolnjV9EDqa4ZrdZYHX
W8UjWmL13rbh117vGjkKDXwNOBEM7s1pMIhogdajwIL46PxQJG56MI1h7y6Wue/NKIjnyrokBaOt
07xo24QUlr0Jwqb6IZCfPZlp1H+uDS8J3nva5G0vWZdUJyVE8vrzzKxZjy5ZEjZGVbzo+ijms5Oi
L/vuK4txoL7DA5KKs9vKu4KWarqOVRpWuFAYB3l9tT6xXOJelr5BEHOw50L9HyYnedswdZgbvfrr
ycWgrlfE+dKwi7XxtCpiwVqPKPb9S+gCpoa6zYmlZXg9imiWal0dIw2dIpme3Ja+Vm511s5c5Dm5
3hOwU3X0cJBIUYF7yf3/n3t4MadBryclC1faNrgravAwjoSRMIy71lwXv4UGt/qjowy2X+Rlv0Mp
lTv7evxXNr9EJHK66Btej29Y+CRXLTVAPATnA6K6SCE76YNrDC9uMe6t6e0JwF6biolKMEDlZFsv
hy/aVUOF1FAkxC9NLaZzBYHIXy2A6u/9etJTkm1JH17KG22+nh1jKExrl6i/SKm9leU/VjW9G8fE
vwwZl+o/DQuQbZsH27HrVG9TRaHKl5LmjDMBtRjfzXxjlNfyMuYrNoW1zVU7ZI4rnGKJw7iai7/A
F9ThbBV7ele3Fy3Vf4pDjodENSWRzSgZwAsSeCcO1bygcF3VkRcknb3nu3lnB0jpcu5z+k1Egpth
4qUdunwpk1CpEvOztRpGgAfXHLpjqh/f3gL3hkLbiVIs1UGJlLje2llfDGvVuUmI8uh0UOm5n9G4
zZ5Ro2l2dtvrxr0+Rq4k1ZvyIMOZegUW/ecYt0aHxKMGYXbKanM8Dp7ZjH5bNbxZhTVQ7QbJ3Ba/
2krLNNsfddRAfc+FlXmwkgWh39Vyk+KpB4ZQPIo1TrWzvVbQ0CusYfTAmPIx2SlT3/ne/FxOo7RL
JyzfBEogj+u+b7QsHExqig8ahWrjYVhb0tC3P8PtQDLsA/Ggg7vhKd98cdss17bN4yJs3a7mnSjz
T5aX7vla3d5jcvlpwfEU0YnZvgl5bmLGgUxDOBRq/IyWpHRX7kY0bzVIt8ibRmLn6bs3L4AqqGwA
nKV7sjn8JparGYar8HmHFcUu1HnTUxpl5vsvGQ8wpgQes4kBwm/Wr81wqjVSB9I/9fqQamAA40Ds
PAO3Z4VGCcwWEhDyVGKU67PSesLRanOoQ30mJzy07pyhBjbow2cVQO2efZs8edenRQqucMeQCzj0
u/Tr0XJnXYa0hzbs1ov53EBUWKmcD0qJkEiLFqMGvLr4K5nKagbuN1Oa4j5H9uDdG1NWG0iEMJ+W
GKfrX+EoUUcSRgHf6ezYt9ZCeUJ+U/n27lF4iYALAKCSaYlc+f/cDHOdijKyrSgQca59gI/S+5gO
lDvfT57W/66obD6iVgOnnQcJfMJmRSO3UctoglyO5sUgLh6Uq+UhLtUx9xGjXaeHxEUx1a+tCGff
tycol2kztNw51BdIt+A2bLaOascObmoO7Fsnc1GQnTVq8Jo+9Qj1O0nrJzxWmj+lg0qWQgN2Z/jt
MWTmFjxt2IOEg3D7NvfY7E7jUpZlHfZlrRx6fZoPurrEO23rO+vLDabKi+UV2Cd/xX++IqyNGIeV
tQ6LRWv+QDy5qg5V342n2SIvRPpZOyxZav/x3qUFBi3BhMRmXDVbHYt5QYNa06o2hIX+T9YuzRet
LOeTKtvC0epkF9BC06HvbPfr2wPfLip6osAK2VLIf9Drup7upOL1gLBGG6aGhxkQnMJn0df6zqbd
3tlyWjTt8Dz0qMFRhLgepVHm1anMpgsxeOuDxKVRN/TadM70YjosppFd3jsrg/aZR0IEJARtn82s
hgJlM6DiVdiplNutfgRCT3l2Z1a35wFuLjQpGX4ysy1aA/lq101UV4Rx10e9r1sUdQ/Ctuf66BTa
YVQf0nVp26Ad1D2DrddX7vosSmo6zUFycrBUW70d6grZgDZIG0bDqsdP/N9fTlzEZ1NqzR81gNro
g3VCFnvbSu98O/eW5iHr49kOs7Xp8wOVBU33wWZgWcEMySAzD+7fSVncNTt79jIUH1ZZlY59qJ1j
ci4HBHCetbRZ/l37xfyb6H+sKei7GRLAcTRnQWsUlnNQLYX6I5KibXdqcSMtYJlraXSJZjHg6hD3
6ktPzZxie1MiuwR4s5999Kzr6aCobhT7M97FzmGKSsN+XKLCiz6sU29XZ27UxTp01rQUPpdU1j0M
WW9pCMRXOqLPUMLbbzNC3d6zF+HL46eDTqevb9N/DWN2kn9qY+3X74ZiJtkDQLJG0LzDohIxtWT8
2pRGW4Wzgl78sYwbz3yc6lmNjoaI5yhQzRFvARcz6vGJ1oTxMkce61aXlHyOqDIYdDaUAm1RpbGt
n0Bfqy6cu2r8aXZG81sXamodETZvy4OCEIT2mBQu4O7Mok4QVmDr3qu4yAuEjRPhKeY9YL62b5Fd
d16sRYIiaeEtYZ7j1Gt3vfYi1l4NsCGoP4kWTIVPpXbP02cbYJBCSydMxpQHA5Dv9VnPnZrre1ja
kLA2c1mzdvmlN3YjeBq8ZVz3mDm3dwuREvpxZO806okLr8frXTq9diS6UCBTZl+aSbHaJ2Mt7fyQ
CmF/Tap86HfK/HfmiOYAOoM8gtL1czPHGPAUBncrvHmNpwhFx9ZXDLK13FjfK7/GcjI7IIgaVxrM
oM2jq0f1woMOb76weB9kf0w8CFSWftSN12DQ4OXD+e3L886Cottrgd9BM1JC6a8XtIT5uq7UW8JE
BZkIdBQOHslLWxmnKDY7j6e3tvbkAe6s6KuIDeuJbg4MtetBlySz9aRzxjBz8Xn3U02NTmrfo66U
w7rbyYhuZ2i/PkZsF2lgvNV+sarEJY2bp5C4t/hMGoxPOVSIC+S46dOQZ3uRy53xpIwTTFD0XVnb
TfwZ5TP6aLq+hqOpi9hPSzx+/EGFzu6vSTnS6+jKaA/Aerui2GVC9OMPMSk0r+sVpauoYAo0quFk
2fVzMVfFpbLj5FfLLb2T+N0biqQMWSfAOdCwNs+73um9iW+DHiI1n/5ZK92M1joN/bC1qmEnYLkd
y5F0WilgQpML8Pv1tBKhjQM1GiNcjWkICGu4TEdcniYHFbL3HgTCFYIfCj5ER4jBXA9ligXxkTSx
UUwpItKGYXmqWj3/sup9ckLhrn/3eEBLucmktoGUc9zkmfWSoIxtKnaI40nmKwkaHGWunxtd/wKu
pdu5w15lL69DCBk7kBNRpJOstk0mMVhToilAVsJsRJbvgOTAWByKqCmUL9FYRDMYoahTKfjndBZm
LUZCejbNOr4oqj0P35NZreczxXPnr7eXXS7r5nfpiO7AZ6DaT692s3EpweXaUCFIMPc4FpSY15x1
xYl32g30v27Hoa9BR5j6JNSkrfYj4gsdb1WfsGsT0E611Cl8sHFIML4OIusob7e9jalHhTF4f1ki
QFjHDu7dQtvIFs2vyTGK9ZQ3zeAc0VUw1M997+KfmFTu9K1eC1d/yd28MI7sLYExjKrN1nmyC5fu
JC0e5UBDzm4em6GK4DjMaSX+7KdObT4URhLFZ+6ovD7Geu9+wio4806R9FB6sWmgPtHM5O7QUa5X
sXRAqP6JhlWNixvafdNj7pmieCRAqcMaaBdtUAJ/5YBVlftSOtP8F8kZ2Jqlob1/zOHDmz6F8dQ+
gNWIDR+fEgw+2tmwfndFJNwHoLQlWKpqnTCNiFv4qK1bKOsxwcWz+F2YeE/8zuNxHYIxMfLoSD/X
MMMyAhx4XoeEO1wdsnL9p26wOvoIpRGscYKSY3k2wFaIv7oiKdPLoJYl70zE5YzPQYRvV09HI+XJ
g60zBgXk7xjzd73JpthHq6zoH0jqzeaYaaX50amzof84pZ79w3CqdjljQU7/OUevQDlbs4cmSwK2
w0XFoIlowNtOFB1bo0w+45BXeY+geTDsES3y2JgexTP51+p8pwJVNIeCUKc7kXw6ZeBEeWdiUjjV
4hQNk6Y+9YUaWScIz0DREsQpoHo4osQ90+kMBxlJkfTRufLU7hmHP5QJgbIp2nmEvvU38qfKdBBE
tOoTXRcrhkvqYexVdQsmOqqrrOtJSWg8HqVpyF/WJDRxUfVCfF9w4vHCkjrkTy/JTUHun+nJxSi9
QjvZuFO1L+sMD2nn0Nw5ms6rChKxgazqbI6myFqeGtsTYetN5geUKrRzN9XOw3svACrTSLOhlgYx
kzv2+t5lC49YxBUiNJ2oeprdurykhCk7j9adudBSImpEM42a27aO6Cz9GltWXYdGWpbgl6r2o41F
1U6OeOeSoUFtSeoAZQvw49dz0bpozO02bsLeBBlsr21yihrRXoxql2r0mm9uLk7IFrIEboO94E67
HivW5lrXVvLRLDVQAir1tP6VatIx3kK2+vfsoox9inFs+VtPsvHRSDl7Ancd+7jE9DIPhpXX7nkc
VO+LmRtxBmSlzdqDWZjad2dQ6BU0ETo2gVtN3GRIDPXRxeu0ZU+q496a8WVkQULWebbVgqJ0EnjI
SxNay1ThwOXMn9Zc0357iu3uVHtuh5JbjW9DvCtravLv/1vtUUyrW4xMhM2cLh/juFWAWRZgCpGR
Pb5/VxtUlmQNi3vJ2JydMu4VS0+SNmwGrTy5pd0dCQn3QrHbXU0LmJTPAC1NrXNr5espiAjl2izC
da4dXm16LWNkJjuxw21AyyguPVPaO3yiLfVVoQBptl1K1YjG5RNixstl0WBSLq0+PibUdHcio3uz
4pBS86erwH83axdZwFSA1LVhZmPJVdSxcWrUsd2Z1d1R0DA2LFWyUre3W78U1QDsQn6hNDuJoQT1
2Th7feB7W45bjWlQwSUZkL/iP1uOpwQoe5m1vM2DfVSdwXuoPG08DGsd7UzotkCF7QEVU44SxVMu
oOuhjN4g+kknPhM9+0M5Jj/cMbusk2b46qrOhCSVgTOb9uXtnX5vhqgzUp+SnH7k5a6H7Qs7ryJb
b6mLZdkB/VMV80psWwlr9zbivaFobJGuMpxk+l4PpQzriMUARqeWYmGWhr4z7aGjU87T8e053dvx
8i6SGRW0eGtzUdheopjzVLYhltgfHGSuwJClA/qaZcmNEe2lwzdtRpJF3g3kfyGyS8HhzRtY9pmS
dirjTXGePWlpX3yMXWd4UDzsg82l8o7FQJipkDX/mIDpP09JjRUn5rU/o7gvzwPAkENswIjzRD74
VhQrO6/0q53x9XNDuwrdShmnA8HaIjnnbtYLJcO2MCr7ej17Vk5M6uWqlx5IEyvA62qbRWdLgG73
XdEmyrFtLe8l6abll7vm9uQnitNafjaZ9XSi/G3PvhN7XIwRxnmx70EiQgpCW6fZn+HI976NpeTn
tCeDPTpTBnozB0qd7HxquWe28/Jk+R8oCMXjrY0z4WHUq4BrQ4HA08FNpuHUl/g1vntDSfQaskYo
f7KnNjWBNHEVp7bqLlwivT8aVZJ+EWjz4OfQ1n+ggEoK/f4BuXBcxsRMgsLO9VEB3Lta3ex2YYy5
A3BjPCmzZjY/6xh9/6NlUbQTK94cTY1+DW4j5DXMk1rg9XiCrBJM1zKGlgsT3jf0hqt7bXGqPNij
Y3x9e3avep9XX41RZP0P2b5XStbmgNZ1F9kCE13EubVWfRa0nye4BaL0AMiZVaP9H2fntSO30bXr
KyLAHE7ZcThBGkVLJ4QtW8xkkcV89f/D2cCGmt1oYj7YsA0YUHWRxVUrvMGPh0l3dwkEc+fQ2rVV
/IMrZIV8ezjZ2gOX6ug8Tq2baoc6TjP7r75C382fqrpA5ljaDYZJteaE875qw94L5jjEs45SwE50
UBQg++vHXuYj5N0WSe1nrVEG6plo0PBT7OLOO4mi0LoHUq82RoAs8uisT6Bb1Y/jKEL5K1YoGf8t
8Zv0vpZGRTFkqkgUP+mxnXWvQ9M6/1paVP6kJb/Mv4DNI0SX5Fn3I+XelHjyGpnn57jwhofUzp2X
EYRK/tlIzPQfKAHuF3MhCX30ptmynrq5zccnMdJ2fG/0h3sDdoWBK2+f72j5vP6430b4LOB+ei2o
wQocPK8FaJ0AjkSqf4sTdn3EWAo5YBRU3iQ4V0caEpWL97CtBUWap1/qUpF7WniwDjojzTcyxasL
YGmlkyEi/wShkQT7clvROOFbXbZaoIym9dsb2hjOZ+uan5E/jE+lJsytE80feHmguWzAUaOKt8j2
rtU4FLNVgCfORpAQPurDOM0yOcyzTD/KuNDeq21PtCMVgVdI3cCkft17KhOORl1JK8iSSN0jJOr6
jdrHvqGO/9z/UgEnXu+MB4m1jcsNh0DwKvS58eh5aEXPARmkEv+tt6PXv9rqNMwHmmJwNMKpBy8j
tbaWnxvoN99ntD/7oEjgC+0GDjh8CLpaeJh2ifckS7OnW1C6UjQvOkgtz/WlUvbzRw1+y+xHaISU
r/heJtWuHGv7qaZ/nwEiR5ZwP2tDavuKo00wOOcM6kQ2tHgHRQk6Cr4wIzFCU8mj9AjwZcr2kodS
Hgkxk/5pnqrY2bva5LqvnVkL5Byy1jKA2Rcu6PI+xzO25QuTT/xXmR9HxR7HV2J+OO/6zoIrpNaN
DH/Ehhv/RLSQ8VUUz1Z6DL1+UE862ur2z0JNPAMwiFcpn3DSc62Dgg9sdLSsGewvLpWZt6uZ2GMr
PGM1/1Tlrv130XdFuBuG0cv8dB5B01vUcr/VlrEecaJs7RMGQuWw9xIr0R40I+pboARTSg5RAAPV
9qlT5Cmmau2C9k2EroT/gc3XTD+prNHeyxLRq2NhpEmCM/YUf8EzHZ9l+G7e73qYlfk5r0T+IhAc
/UQWg1VwMU95fMg7xfnZ0/2DDhiiX+IPVk910rXLhCqJE/dXNqsTvZMunRN/nlShHyVHH1ffUIl/
IZQVFn4N9gij6ypJtB+RMvTVQY/zzj6lTTe7O69N1HhXuXkOOxtHEujXo61+J/1ovQ+5jh7o8zB1
WXV087RLH1wEg/KjGiMBj5s8heLg670m7Q9WrMftwVRKDzvnhJIK5ueUwma4/zlcfQxL6FpUKZdp
NbfyKlw2YwQ8y3OTYEo4/8MMIQijDGy+c48sTk21c0jw/pamcbrloneV6LC0tcjHIAYLBuAKoVcq
tdQyGLxAHYYzeF4BrLeKPtzf4BoCtEQWJpj8BWKOgeC6AwKlXsC5tKmqhDdzU7ot5spG7KqAHPLS
ZpJFcTfh2NHqyWk0cKDY9fXUbIEr3wrsVUBFysPCYZQQzqWx+iFQ/RibwSENNKsz3FcM5WPvnM0k
SzuzM1RxUgC4aI+u6JOK7LrBtZL+kNUjLh5F6aFNy7H/gOu8W5xyqwyLU62oGEovIjzNnimjFS9w
P4GImFcqP4pQTAZd3T7zjgLD236Xu23xPen6/jvZB45vTicLc9+XXjbu1F5R9de6ErX+2haZ8bcd
oex8VKa4tHZVLob2TFgykmdTcL+OfjPJSfXbsuzA5Vdanb43eaMpgkqIjtABc0BA+Ze3XY2kRpsm
YAbBxGon1Rp/GfT8D6JJ3I209MYhZMqC3A9YJg7JukFWx1o3dJOTBqPX1S+ZKNWftJLT83sPIVNw
FbmzxQGMf68yBbfo0Zlqcnynq8zJ/MkqM+ezx5QYtBZOQsrZLPAnPyaFqmR+EzdIAvldV1jtX/d/
x9VuyYfg7S8bZkAPFvvyuQqIllFitl4w4j6xa+lKMoI3twR5lj/l8qRTjr2R5VFEBD+/ylVGD4fB
Sipe0Ge9Ph3B++L6OavYFbvSyp4MszQg5vShdDZe5vW3Ts1PhUEevhD11xS0ErTG2JRq9tjUfQ+M
Ijm2miNhR7cPLDr7QybLfaUmJ0u03+8/2beZ++Wml7VpDFJSuQva7/LRevHodqBBs0e1C3ta9Hpf
/1JcNftkpxEiHVGiyq9ppSTfAYCI/jy6cUy8U1ALwYaqsp4mxtw/INR4JfjuctD3LvhreUAqdRye
405tk+P9X3x9Fpg6LSpGC5YNlPTqTIJWzzGbjvNHFI+7g6rU4yljoLJxv1yfBQpMD2wEAsGgEtd4
ZZpM5hwpdfEYWa5VYapWzV80moTJ0U5UjMOrgzeO08f7W7tOlulD05MBoYR2AnPhy3dhi1YVg15m
j/g+OIdqtPW/HKNUiOt1+s20RfVeNVNsmQBKGBAPF/qjcQVNzCwjGeCXP2qIDQnf5MbBbVfZ4u3d
eGVvCjCLAP5CYl3+/x+1DZ2LuJzcIXsUFjJ5UwcAs4rGLXTJ9StjJkHLh8YP8hoE4ctVvHxyoxlQ
ydKhn86aiKYPvXTEx0l28jXLk/4fS23Hr+99ZTxApvc0CkF3IrB/uSjDAbPTw6h4dPOsOSUi0r67
KJf98pRa21e90DbqqetHicwg4uLaAuIm8Vlquz8eZUu6KzvQD49A9ISfzHSrqQuK3f1dLX/KZVC4
XGU5qH+skmkmwzxQo49qYsYfbEgJyNzjcS8B6W3kOVfUV/CipG/8A+k/muLrll08pG0221P+OBSy
+W2nnUeKELfCYiA6d9m5MdwoPNqCkeJhTs24Pti2TJTPdAIzdxeWOgepTLwR7628gDtQRE7/1bKF
+Jm0Xv4fId1A/2NifmtIUzaHUu3qCdQhmg8vNDwHsE+9pjS7Ka+7yG+lWeS7ogwjBzQiw8B9pSnS
OGCzXf1djiz9QpdNVhjJx10fYjfezd8w6DarF2Ztm5aHVy+CVrC1qDAy+UA6/EotRhtMQH9xHDTk
WHsrRrlEdo1+EMLe4mDfXurNrhL+EYOwy3fOtL7APC+KA2knDkK5JhVDGP9dUPGc7p+uG7k7vTRM
PyljCeVrLHaWWKnpVVBcJHZVPujr+LvtRNbZTHVtP9ZTB31nGB7dyWs2AuzV17M8zmXwQn+NNMJe
7bHAgMAdBI9ztFr3zCemnlqQ2RvX+a1VGPGgQ4bNyDJTvHyS+B9mE9aiyoMb1e2LcMf+OaxS5733
IHthHIKG83Id8vflKjOIVQW8uPKAZHjyUlejeMxbawtHd2MvFjMdAs1yDQJRvFwF0hv5ftYh1oQH
hHNKqlp81EFg2ef7Z+IqeAOlhnxP/qwxCYeVdrkO6icDmippFCi22v/ER8H9gU1Fi0FFN07O56Eq
ZH+arSzcuuhvHHtwUawJ6Zh/rRHB9BAWGlaowDltFmBgEgu+7aKhidN4XrIR7W49Tp02MsklHzPt
hdU2MzoPI7jgQLaO1x8ZburV3qpsYs7953lrIdpRKO5RoapXvFMRZnGRhyELeTijI10jz8yf06/v
X4V2/xuraGmArbYDwxnR52KIgs5R/vNqPT1kerjFHbsRLpgy//9F3NXnRICHMwmemnBhTz8KT9Ia
tcKuP8P8j/+uk9bY1ZqdESJNei/v3+ACiyOjgMd7NVNXmSX1nVsB8hbSOzpciX6N1ftG2Xjr8BMw
IMBQPsJj0i9PRYQ4S1/HTRxoziSPVV91+1p8suoXrAfMY04mvLGtG4feRkRyYVnj2gPH6HJBBoK4
l1pqEuihaf7tGQ0muuNoz/qBkdSkbcT7t7L3Ip3A43nh/S3Tb1Bb67A7tnx6U5Wm0JkcBYcICGdD
fJDWMtoYXQfpJEICk685MhQr2vWtMo3cxODeGX6Oyoj/eT3Ifafb9N7meECI00hdOks6QmPqvjGF
pz1WIm7bfdi1jIBUgD/fKtcrf3dF3cO58RLz6ww6ynxOGyUx/RmL4rnZRX1q2Z9RAyCrKLLe0o+2
ZzXt2S6MvP5YZrPxPY5UcP33T9VVnk+8hoQABpoJAyYCq/QKXD+BPRqwX8WrFPEcOe0lHoT+pKgv
SVdsEQyv3zY3GcZM3EXUt7DrL9+2iBmZpMiBBLKELKCmCNVgeJj7qB68Gx20cHGQX2OsiDsTNczl
UjAZw7oR0Kx61FuPjZVHJ1GV/95/fNefC9MLD40MgI50QNaSrI1Z2WGuoIs6FW5yML1B/hh0N3+q
ikrboww7vGRxv6UF+Wb0dHmIOb+0vxZoAHF1zTJuzWyqqZMhO8gst20/G5RIvugLPuVBSUqZxn5m
Dp73oo16XHxEMkuYYA0tiQZFqaph/AUX0179pqR6Nv8oq155brK51P2R05vs6Hc3X0yzn56qEXIh
bCkXCa9IlqX0BxHqSB2ZJXQ/tZLZX1mF8K0v0SjuT3GkFFul1HXIRRhhEWKg2wKebF2IimYg57Cb
JugjWw5+7hTzadJj9bWL2umb2ovu1LbpPDwW8SSNjVTgGmFLYsOngRkdNbBG7Lg8RJqeTbmR9jKg
L43QBE5ZCEChdRTaLyL1uuxrl+RCPtVZ7VafePRT9KB1WfkfiO7Y+G7XctJ3akKL8tP9c3d9py4u
YHDMuU7phq1vO48EyGtdWQSdQf2vT3L+oKGM8fv+KtdfK7QyD+g0E2dGZ2szk8TpE1B8kDmdCQy/
L8CMJrsxokg6wz+dt9wrrmPRAs5AfRqS7kLdWz1sFHR0Yw75mLAVFuXBdBXmPRb4WbGbY3v8bmWG
9ev+Dm8uyWu1OVxEpTVQzRV5M3qoQgcNjl+7dlDtQy3d/liVwj3UabZlh3RzvUWnAvAQrdk1S9DG
PKFAH4ygNA6hOKZDHH7Ts7J4ZfLLFZM0zFE2LtgbS9ILwNcdaj0f0DpnqRpVI21ORABEWp6VuGl2
utHEZ6zWm32GjNFGunfj0EBRR6WI/iXw17XaDMpmQtZuLAJzypqjpuXT85A1zqNE2W7r81wKi8tA
uLBZCe58CuQqa09jRnPmqNodOFM9AmKSdtbkQCtw7a8TaqpdkErhfmzNofoILp+ZQFZwbHdW25rF
MTEMRBctR7YTpnhyKA/3j9b11cAzYHIC5IjqEp7fZegopMwyWndl4NZFh1CvcZBFWv9Hw6TYjQ3F
/b4bpNhI3249/D8XXeLGH90SpGLl3IbQ4FTcro4yL7y9VkZIcapa9T+8Z+ZO7pu0Ki2n5af8sdSE
1L4BWQauu1lqx5L7ItDVottjrb4lfPLW4ly/Z1JEmoOU6fAd1ttiGAS8RSuDEL31xHdUBR3JyAiH
F75fHm6DCU/l650X/p76yh2f9HmKftAPMxs/zPP0verIKAXTHMdZzyVW0eJflYhKPHi1FsLzF4hH
+kpLV2Zuk/d6JbMKMKFFiA2qOGDNVQbTKsYQIyBeBrPMMCG1TAla06k3UuIbR4YUQl0eLwkMUfDy
PdqDOSuDUoOijqRyRvl6JvCVc9CFxN37n8SNW2spcEkpyVlU0s7LpRgLz31s2vC/meuDUxDYdYvc
eqdWwPLYoPPSJkDsaIEwXq4CO0pKZCxQLBhqZPkVYbx0cyb39/cCjY4/Z3UoabYyImEIy7x73W8t
vN4JwQQPAXZV+fwjAUY9/zTgO8gno4jKvNrNCtf3X7nMlIKJaCJqeXD7We935YRd6Gd11rBUw+Zm
7A92EjcKk0hMKB+aQZn030UmjG+gAKr0RPMG93k9zdCKNjqrjnZzGhtfVDOnapFASdxnasMUeVd7
rDX30Fg1aKIWlwX7HJej1jw2FqWiT/1dyh1amVn9wVaauUp8K9USJ/JlDd4z9WWZKvFpcvRI2+cT
Yqv7yu3NCiZLmc++01tNDhBQtm3/U636yTl3VluUQaLkarLT0dAWJ9MaekJs2LcdbLy4LnYTmdvP
IszBrIpe1+JPfVk41aElkfR8Q5NW9KJxN3W7Mk2n/FMUgdEq/X5M9MRPVX3sj4jN2j1uIqFZnss6
d+xfpdCnDtqYO4kHJDVL81OBfBtwaQaHzq/UUiM7cNJKLQ4QMZLwX3bbWDtDuqENYCQ0VDq6ZW8/
RUnnIbo2o517FLytZ3OKZPSXW9viRzjMkh5nVqNK2tCGrU9Yqg4/JzqFYm95nW3649DgXe4kplKf
Y1PpkldnQtoVKUIcIhvfwKQvPyFjqH+P+hGatW8nIp26PUq6rf6vnCaiFkp3aLTKPne+dN3sWYjw
NoBYygaBlCwpcahzi87BHSO2Je7sGMLlxfPcMnQ4hWpY6L5WzWN9NEK1VvZZFybOt3HgbvcH25Dz
K+DP2uFJoeC0A845aT9qg6ag35tW8nM2klKHHdSb4oAGj+t8n/Sy+5SrOQIzbdbI+dlTY5mfWsQ/
xgPOrNyUvtM1kKf9sW7T9iGNKqU9j5ro0Xp2PCIVfE8OnS8Ytxe+QS43HDG/0/8dDHuOvt3/Cm9E
lEWNgC7dMvK4mgqbHNuizBTBxZCi2S/nHunnqKq9jSTqRpBkHcCkC9ybNvEqpnhI65YYVtZBPmZQ
otHzRjN56mAL+UzaxRa09Ma2mIJRIUPrA3SxLnqgmww6zoh1AFet3qtxHX7VYX1skGivPHmJlDR5
AAeQIOK5t4bLmyK0x9hGtBU4gxe+ApBpf4Av1z7lIGvbvyMmPPMHMtliPk+ixAOySr2aI9uXnWs9
CCO1sudpctN65wkGlEHDbdjulNbRvyOEqMuXdhqmFO1IfHT3dmIWNcVQGP6XRH2OXHmtGOkXq53V
+AMn3mif03m2u4cmAbHpj1YPE1VVWrQ8UQpwk30FSaF4uH9+bsRwMkd0DhAmMSjfV13DEeaepqWW
CLo4fAbPXf7Vme5/BhJID+aYbdmNX79WsPSUGjoDJhLydYHjpiJFsMuRZP9N/pADbXsedTlt3LLX
e1rgSEAymKHT3V0D3evIBOaCSENQjln4z6JyzADXzsWLFpqhujNCr/t5/ykuT+nyJrRBizLNgCdF
obzugvQaIsNDNnaB2hf1eOjMuhvOZdMX5qHP8ijyFRiW9blynEz1Leka3S5TujD88t6fwSiHX0A4
QMzjSpNVazWvsc0JKoEp9EUHHkGvNHKZF1rQChTWXkQFQJOpsQEp0VLsf+//gLfjcvkgEA2mYkYK
hkSHL+My9bCguUyLqUSASIdt7cfZEx9CqaSFnzch9tpdnHnqbkJS7Mm1lXR+7MpZNHujn3TNr7KC
yaHjKo1BJyUq052ttGF3KMxU2js0B+v41IVN8rOrx/lDAXlgS+vp+uTw8xH/JUVDJxS0zeXPz1WM
z4ae0m0EYOXXVb+vEIjbRbJ5onSxNhLPGwUSgxxiEFMwbTlAl6tlSARrSGmjM+bMjW8RovYCh4KZ
sY45z49ExY2R29I/WL8d0nWQ7ODZ6EAu2/+jYqHUi6uky7gsskl91o2uhHkqW0wM8vqMmZwaTNns
gnNs7Y0wc/3hs0kkURGOXGbL65GS0tsR0oO5YKs0j3PERfd12G6xn25eUlCfGMMxpr2Gx5XGiE58
KAKjKvudIrEAnctG2btqOm7ch7c2hJUJTXu8qGjarx6l7MyI2QBLRW441L6RhtqpzMx+441dHxHa
9EQxyhJgNtbas7dR9UmN1KYN+jLFXzRXzRfgxfoOp4Q3ebrkRxza08bLuv4KbMA23HAAzpBEWAOp
I0/vw6jTWtgjQzoFdap24J68VIl8HFyH6AyEVGxZIb9lEJeHc6HLL5x5XLCAjK/aBTWwmC6DRRNw
k8bKJy/pGuUrihRd9xEmUR99qbw5noA0lfSooCTjfD9rnaK28FvALO5yzexmugyF+Any2Uv/SvQG
xHKD32v0ceha2z1RTpo/1bCNEmg7NIW/JmaveHtrEPn4ooRT0mz0Z65PCRcCBDZ0KjEdpBty+cGF
teLNPUYWgWvhdWEP+fyxpHuxvx91rz/rpdUEvB6wDSflrVv+x2fdwtHGQ6jrgprSa1+SMdS7kMSn
91VpJN+tYsyPEUpPj13sZO+fyrE4RSD+b3TX0GK43GJvD203KrILZpDwp5Kmj287iEjd3+KNB8kw
jgk7aAhqznXkmhOFUVHMKnaumIExasV3VXTmRj54HT+WVvoibYvMFwDbVTLkjl5UlbHFgyzT6Zth
9+Mz1aF+NioMI/6HDdl8Xm/oCwr2y8cWc/sPujS7AH6Yjq4BjLPayPXj/7AKLcil9QmRdt2KlEja
xYUR9wFpaL+PhDEgX1ttdQJuvhyweeBCwUbTr7nci87h09NY9AGC5t4x1SZ5QiN//nF/L7dezjKk
c7lCwKus1ZtFozVp3Lp9MBeNfG17PSHMOxVoJEvZaKBcL0W7CUob80DwZNAyLzcUdpUj53Qgneu0
8qEw3exXKHU4E4zvNgL8zaVAm2I+tUwa19K/0Euj3pPAbCgL/nUAEvuxVdMb6JUtz9DrtwTpk1ba
24kDsrl6S+BwprYyk0UxCGmOSakQdUWk5HD/LV3fHf8PSARAmRzqSpIg0scwxVRlCLpO7+Z9wWDl
BNGiUl+TiFdLnVSb6f7+mteXJEkYlOplgrtAZ1egBPDogPJz1nSltD9Odj/5XVkvTip6FtiGnRwV
t9r6tG5sFBAOkkHosJMErOfouE8g54HOQ6AaLfC4GNXeHDeK19i166ew0rccD28cFMphhGkX1Uy0
iFebtJ0JRkfvDoHSQWHpbMyWvLCKjmnTe+++tai8qYwp+GnfExEvj3+G7AhMq2IMpKtXZzD+4wMU
0i0oya0HCJXBZuqOWJC67lJaZg8/IIvHoK5au8LnIsNOp+r0ZAoS3em+FnOuvx+pv5Df6GTCt6M8
XE/fy55xr53WKDhnIDZD6JSo1mS5mW1cV7deFlgOPmuEntjc6mWNZpXiANCOQWhUTZBFtn4qDdwA
kAyqNw7/jcdI1kSbxFxUqxg4Xb4se2LgEQpPDaTQrHM89dk+lq7YJQTHY2+U3cZ6N7ZGH4jQCF4Z
BPF6gNdZlWo3KH0GKs4VvydssdAQDK3ykZLe2riPb+0NjSzLXHg3tOaX3/JHYiMrGdWcCi0Y60o5
uCVu3oWZFx+qGQ+COtxUSb4OJAwA6HABMILWp68pI3mct7VSMDbTM9d6Uel57jXyjb/KrKgeQjCM
n/IJAaH70es6Li/DUPwpKI/MRZ/9cpPVCJQKf6ghIOlWD1qqKn6EK8jx3atQ8y0oSvJocsVVJgqd
Ip2zAutas56b6cx0CO0JFEPq/t2FEWgQJMBYA0AIzdjL7bQ2XiVFw2fdGB0cKc0OP86K0rxXkwau
DU+NwT+DRZVh6+UqGHWZaYFzWiBcchqKPnMfotTsV5X5XmV27hQg0bQJganCYFznULQxtBii8Ri0
wKF9aJGl32RavnPsWPwPzw6Mh0v4XaS619PcvKIDPbbqGMzQy/0uVDLEIJyt6/L6C156uCxC4k5C
vQaclVLVZjkhY89xVzC8HDRfSfrxZOPBcbh/6m4tBV0fPju5Bw3q1akbXCs3HVHPgXBcpr5kHnHn
QwYYslMPnO7fd69mAtVADHjRs4R6cHkoPB0/MR6XSnvDQ2tssou9HAb3iH/je/XUORTAqpCIJ1yA
D1kzxKXIajlkgxo0TeTtdXwkd8hbVe9/fOBg+Ya4J6ms1uCbFrXoUSSzCruxFDvm7IjjFuF8MjJl
S9/xKgoxy6U+WHqzVAv6mqqtG5AM8NxyApc29T/jmLR7MSTZp/tv6HoVWAWEVkCqXPhc+5dvKBrM
LBYNEpnNKJsTff/52W0FbLb7y1wdOwOLOkIpfOYFS7xOqocud/NByWglLHiWIvEwCzVqbIasaesg
XF1RfEoOlTeDcP4LlNTljjqjGJve8vqgS2X4xe6zbt/ms3aa1Lw9SlltYbOvt8ani74ow3dwT4jG
XK4HuR/9iVwbAgbMytmY9NQfOhEfR01ufE23dkY9QlmyCGvzXV2uNNXQyjJLHYIUe+oDIy3GhMlY
HYVWie9mXG1VxG+dgosG0BKVSJYW7XnG8eutOZ06Rw79wSBs42gXQwd/dAqU6roqrJ5csF4/sm6y
HhG186BV696JSehwmoHMBamOqeBklOaToU5bX+FVVsBTxioDSUuNd205q8ZUnDhd1RnKGORONfmz
acz7sWqrl1gUw65Bb+2zk7Vb7NVrKg6dMG5QA/wQtiC08y8f/yisuoZcpAcd7VzvU5h2U/ElN8Y2
/1xVUGp+RO5s5kdI1ab+TN9iQuKlrV35OMQIQB9k2FohHjwNSbXXmNoHbxgtcwfeypyZZheYzA66
iMJfLQMU12dukSv/2Upk5dlRVUcVLn2RFs0uHmTindskc+tDh2lw+dThzOJ9n8JKpHty4Er6lHu5
8o9Auzr2k5qvbY/ETxz5WE5MRr+v6U6Fu4qxR/PelgBPB7wG+LzlS7hi5NCWLXrSGSNw0QBVAQ/o
1EMJXsKjUaZyI6hcHwMWg08M/4dqnbLl8oWEuSONbHYWsWvP/tto3Tr6VDeDWe71yDLKU2NaYR4w
tZy2eB9X/T22SZ0EkoMMhPbXKsWvrdKL0gk/jbRxTd/wMnnGOhcoW9c1z7JDBHNn1UIeqswOP92P
pNcBm42Cs6W0hiLE1i83jRJwMbqmMIIKzZAdLMz+obCraYNIdx1qWAW5KOxQwPWz2uUqupjHXA8T
M4gjfUp9r7Kz5gsdT+GxGrxntGuKYdxIIW+8T0yQAP3i7kGzYt1StBQESaeBRSkFp24324h+MZ9S
SnMn9FFpdzlqNhGoPeLPw/2ner1fojf257SW3sw8Vi9UAGaZrcE0A/BatrFvqrSaGIphLHCIy7gI
fbOJ6mZ/f9HrmwNI0EJgo0m82P+sXqXndgAzoBWDa/LcBxmZLANH/CEt3C31w+sDu0zVqWeotE1Q
+qtLyrDGpKmZZqDiiA2yoYcf6lx8HWZE/M0+/ioVrJ2r3tw4RddnlTb7oo5AAkgZt7ZXXzQ8htQA
9zLZQD1STI72fZfI9wIMaYiAF1gUMReVoDU/HFMzFRIUEgyD48rdKIzo1JqR5Qu0Sjfe2DUfnCqK
NAZfqLekdg1zl6YO+k00blCoUVH/bifqg10G5ArICuNR5wT4OQyPRVQkzj5sIkND5JxxBKIsVmGd
xjTqxLNthDrm5B1dlnNphGSqRHFZ5WirCDzAWqspsy3qwXKWLq/ypbNDvKSDBIx5PQ8fUy/Oi7r0
AnBecgwydbDgVkA2zPb5YGvJY+kKrdnh9IqZjavgPHWQXRl9vX/irw8EERNZVCSIFvrf+lUNKBw5
MITCIFWr7luUCUT8YKR8ub/KNUR+QSYCgmTsyJHnsr6MXpo7hAtEOwyQLuWjAjqGB7dl5VgTFT3t
0DMGEijiZtYC/xhKnEA/up2BfM8Ewqt/ULqmf9CbTNnqDN3Yvku7Fz8mC3AeXInL31UVGH/MyAUE
xRQxxKZm9oQ/1MXwbrDOwsFYqPIgkZd2+epzb6cqiQTeio8IwmY7bZTdSakRQrn/nK+CJt8AvKVl
OE9rhg7D5XaiIa/wKhE0FgB3fPDqWJ4FfNgXzSnaR0X07ZYrw1UUY0G0LkBWMQminlhtizxXmUuF
dqQ5dN5z3GLqc0K2SlT+lLTIXVdOmf02m3lCCIjDtRFnrt4eIBkg69z4vL+FIHa5XVRrs1CpGMnj
/k76XTKVRfPDy8qNtObGY+UmIq9dpEWQK17dvVVZZExXc/p5bTwrx1w3Q+nraV89IzgXG0fLiMet
++EazmzSsqRoInwu07x1HxbBUDy8J4T9xyEd+11TpnV2KPvYe3W10dF81+2i3zmme8D0wNztgUUK
18c6Of0eg7AJ9/eP1o1nvTC/wH7gC6rhM3f5rDMpYqcg0wwMW8JBsPr4IYwtcb6/ynJeLoIim0aU
dUEaE4Pxl7tcZVR6aH2y1AIZyuzcCsQkmiT0Ao3jt3F4bhxdmuoLawVULnfI6tMPy1kWTOq1YBjV
fp/YqYM4h4XssTIWO7N0jH2oqdOHxo62+Na3NglKEDEQ2B0svcoyUnswIq9p0JhDdugZ2O/0YWGh
/SrtoX/vfQ8himKRdAb42qJAcvk8i3aSIHw1LWjAsJ7BDzhnPS/z97KEl1XonHKZLRZT66aSggRH
TRnD95EKcUoa/R9LhsbGAbzxvjh1xJml/8KAbvW+Ehk5VaJQ7EV2rx8iqYtHkK3ApYzWlv6U6c7n
HMugQxnJcSOs3lyaFHihlC9OBauzj+9MoYRGpC+YoPyjKNB0t7NC+zp3dv9dxR4JdyMvBDlsb0kf
3og8GEAtGiSAdeiAr76HsLHaZAhnLShDs3+OEhkf+7ZNfqBAjbnrXL/XNpDbmTIepAVdcKiKa0Mh
cEOatgjXI83vaK+FUnf4GdUp1os98LL73/qNiLI00hB1XMR8UB+4PJt1G6m0XrETiXAt2adFFh+r
mOzn/ipvCiOrkMIyBv1V+IHc8qsrSk6hDZTZ1AM7rB5HRDlyoTwYsfKkqtHXQrEOau/8Vxvmxy72
/tYa18ch49BZBvTWUnd2sb0Fabu1b5Cd9BGZVFJVrX+QNmKPVqY6E5u23NltmD0WUHnP9/d9I8hw
LS6NESpx2nyrVEARadzNokZXMi2Kz10WZUGUJtZhbuYteMutQ7pQ8UDN86CvbNhUte7q1GEpFVL4
P3So+sCIZ/trGIfpQxZ67XtLQyZ5wHhIJomfhJzV55iHimrObmYGsuiKDzTos72HBOGuUtTwqNq1
8/4gujS3aGshNIqm1ypea2mjRXjb6QHWzTP2r4a+T1Tz3Xom7AqACCglBobUvqsX1tjdnMB5oFHj
KBJpUy3dz3ph+2gEbalc3ziBqNODU1f5e/neL788oRshNDPMdWJZ1p8GJ4rOwh2qjaipLZfL6stj
qAGii5hJfXY12ejrwcwj1QiiufVOzCNCyJNl+GEqpsVI3KzbBjUVI/aVCv5G1nfhYdAx4rj/Idw4
nXwA5BPcuESvtUra3NAzxU3cAJVPKUSnVIaBAosDmM/gYU1qplt67LceL5K4JjEH0fKradg4GY1W
oTEKKjCc9lbq6rtStPPx/r6W5Hb9dMGqLE1uarcr+fXeaURq6JEZWNbwry2UL/VkPTOTeOW6/+wm
0+vGclf1KqC5BcVBIQM+lmLu8tA4RaEbUyQssAjIOZ4QMOqTB+qnedi3NDPifT6niM07YybIodq2
PTlJnmMvNDei/GXFaWE/KG7XvIqot8zPAO4Sdx+OfaLsNKEY7slRBudDC+dpyWKTEc+R0s71oFXU
XP/Z5ym6NyTLXfIspyTzMF00vC+WPU9iJ+L/4+xMluS2mXZ9RYzgPGxZQ3cX1ZJag9XyhmFJ/jjP
JDhc/f9Ai3NULEYx2naEvbBDKIBAIpH5DjmZU4f1a/8ULrqaPcxxZ0EPUIRbPML7F70PdT0Rr0Yz
mxjgdEJRiPPhUh3jqTNf6zHP3dOkq717NFrFBDYJowk2LOrj7lFveRr4qYJMrG86sY5m0+SEf/Hl
+59akU/RMWuKND4ZYYraH4kt6kxjTd3qzPzH3J/DrPjsOqH+a6YGPR6Ebs7FccKhhqeDGiqvdg09
9YOl1pH+XMVFd9Ejpy4PQ2O2f8VzGNYHI1YH10e018gfG94p32tFpSJh94UZ+zNxEv6TpmS/clWI
7GFMJv2nCOGM4fXTpeKdnXVJeW70olCPGK8Nzs4Z29jxNlhwMhQQscC0VlcajVoMbQpEjF1a20cj
HYwDlNs3EyrZgZKIwsJSCL3JAKuSkr43suMjRbd8dYYLrZjzntbI1ly4nkm3eKjzGlnFYQFmwlnA
D13aboiPhpic0xSKPUeDrVEAG/KSIqWU+pvXp2nkOvFcJWQuliq+LGo2vhYii073D+1tv4glkywD
zAX5LDdBYqKm2OIsREGzNBFVnmVH7LniaUK1GvUS/YjTGWiYzo7JX5cBKcRjisPhL2wzO+MYD6We
BRXyx+9Fp9NkVynPpHu/ceOagBpJwJQtXBV8zvVSxHMFmioEsmoj2/qttFrt05wqjoPQiGXgZZp2
qi8lb37M7ZidacfNF7oMe2/8rQ+CmBikGKlQdcMe7iP4Hwp+qxdz6paPGeLL75XCMHcqCfKzroI2
bUm00ZCJoGaxBnAvrqlQLSH3I+L8nNMwehAc+0M+iGFnWTfmg3YKxSaYBBIQt0paYBCBLWlC/RJP
I1w0q3QPheJ0O5fQ1igu55HTAhWEI3P97YRlZSWxVr8kgwaEsID2NlZEqvvbeOOqA9H6/0a5xfWN
iOK2o34pqlE811lhf4ZcpvvFmCyB1nT1l1xUe+/NzamZEHVIlTySh9XzZIiypYi7gqlV7uArnTc9
NqVj7SzgxoYAAwpKTCYL1DtW0SZS4t7Uq8m4pKGlH8fIe1XV2TgmVRbvLKI8Rquth3AhtQDH5pHO
7rv+VDi0pXYLZg2iODhMpcnt+dTPbtadRVdmH+xG+VzGSxukbWh+u//9NpaSoZkdO549st4lhss7
NqcBeGl5O59yAvkJq4S9WuQtsUrWBZgcGh0kX5Qjr2fYKHM6VV5uXvKo/Rha2v9E4SqQqoazq1g/
vCQ5pso3p1HeExI/L3RCEbHRX1yAIj751ZHea+VHw/gp6eaXvrWXg7ZYOx9hayW4JgFCIFIgOWDX
P9GgC+LoMytBJwtf4nlxz1GKXdf99d6qHVLK54+ypOIys7gehnSRzpM3mJcQJj04AbNqkMIVi/kh
GTGFPqMQGQ3vCnss82d9ySibajoaNmeTNqNGHpQ5e2+2rYnzcoIDQaQHnS6z9D9gisDqUdyFwHkp
BkyfcfAoTmrq7ukAbY4ihQwpIOINuEaaTBSheuZnXhpr6s+VLsxzIpr2P2xnavjgIJFL5Mkrw9Uf
c0mWcY4RjDCpzObi1Kh2+WBj7L6zVW4jAzwOCa4HpcN81q/cUTS0j6ravJiDGp0Fqr5gS7T+XFf9
25dNDgWqhCooXYo1mWlGIj83uoobWI0s+PRtMr468S4NZmtGAHOAaVHYlpS+63UTIh8SxSDWGZaZ
ItCRUoyJMssjdQ2rnefK1li8VegOAJfRKPtcjwUlEei5zX5DFDp6NzVGdzBHV7nMbeXtnLbb24ls
kSzOpQlpUiFfHbZhQNB+UizrUo14r1uRWX0ozb58AJvk/kgAUPuN6NWdPfi76HAdzhkVBgZCSJQL
aCJfTzAp+lJzOtUigeRR9mGhOv9vmnhlbR+ruC4LqDKxGvM00+sXHX2G5RTmbfc6ghAWh7nTReur
uOa8hAhDpAC8xxExAIwdoBwLyX/l/TTUZ6uuho+hF1f/pC2qEYfBNPPlkEEQWnyj8KKXtqqSFyu2
tK/UT9vW17s0/FIP+Hr6uiJS5WEnssnFXE8biwG+K1QQ2cVeTRtVisTqPPsC5Tv0aeEajy1x/5CF
RBSz13iLpfanTqTGYx5i5YNfBbYYU5IU7zDNq473f85tvOFXkCHIyw3E8DqdU7BWtAdUdnGmaaMj
3qQOpLLZ3XldbW0wckbYBvTMNW9dwdQH3EKyVrcvZqJM36dR7w64YhSPYZcklwUiqi9E7e3QtTem
RmONnjBsAJAf6yaF0PTBsIYEpaQu+q5hAfLSitJ+vb9+G1c2wRoaKlBHmaSuUYhWJ0x36UR4KaPI
ar+rjqJDyvZQMk9RcUNhfpkE2nVRlLj6A1e2GV3aHLNbH3nVvOsOTaFnie9FtJe/YKFefXSrRs+e
nDTMRyjctpUihb6U0SUdytzxUV4sjJ0tuRFpuAIoiEBB5cpZAxCmaSz5K3JQKxyrI6pz+JH00JMq
JDTefiWwXNJmS3bibroBy1IuGafQIdvO7XMTet1RKSrlIauHfmeojc8PRJ1JgbknTq2dFBqRC1T1
Z2YF4AvhmZa+buXspWxbo1BMkqU55kNacH2ae1V4ejSV7kVZLEAwBn4vQl/CnQC9MQpFK25LHkS0
qX7XKf+4r/Wiy+s+ltApelTn3k6mByBbe4S4rVFomFCiQHqYi2d148y1ZyZpAmCpdAdsU/G5eKyr
ac9N4DaLl0hLbmo+C9fo2utxNjPquhxcKuwFNVQ1+2rG86NjLPDI4uSYhPaJFvX/7h9TGVRXQRdQ
FC0aIITQ4tdo+NqxUSb3MuviENk5nkr8knGWX9221FAhiPls9wfcWEvyA2A91BthSKzZkkIUQJNS
oVzQ3U4OtWmkx6Szi52TezsKnicSOIAOBnCJtagVXBLA3MPiXAzUSc5eNBSwZqmZvXUuMCMsqhtk
IfQt1l+stTqnJ7n2LhF105ewmvRzAl/i7aPAxCRxkmQ7mGmre1G0YtLnsPUujixNDkAf/7Ez+qJv
ngsUWb4MWAtwvms8YJIiZ9YBPrmABIhepsGZzvmSZV//wyhYwks8pZzRKiqMrTUj9ZSGl74b6sfF
xXEn5qH65q4ODRciGzVjHmSk8texh4wgqhFkDi8LrGp/WoAsj1G551hxe3SAF8CYBj8CAQ3KyvUo
9tz3XjM4HhzLxEwu6tgaH+soMp5ngDXa2Zw97/ObVw9Ag3zgU2XiHbx6BSOwgI0a9dgLkDX3KVQz
cbQbY29X3956YFPoikEiACCqroFTuCcNIsmL8BIvlULKOKdnMdfZZdTTPYfJjWNKlsUTCPK0JAyu
Gw+e0VSumYWXEGu3X3Qak/d11bg7UNfNUegPw1BjZ/O4u/5QXuhVy+g0IfqETY+JQtw8qigVfbn/
cTaXjVqZrF7T3V43+VI3xhG0ZhRc7MKTqkfx2UqW/HmUVdi3DwV2AOCdPEqEhesJxbpXVEbfh3yS
pjtounAPZehgq9zneyiFrbUjLPBw/F0EXJeWrL4b+1qlr1biV//eXcbkvOjJnjDS1trR7qJgzkni
n6t9kDVaH48KuWIcOvVjVHncPbGNh9dYDk/3125rQsQGsAmkWkjarjaDsHQFfuwcXjJ0+cCuJ9bZ
ycXw9piN7wvXtWSao+W/ikBqhB2jmxi0I+Ml+ysrp68Am/WdFHsrACF2JG8flo3XyvU2EIpZJHmT
hJemNpQHWnTZe62KEz8RavHZUZfy8e1LR+GFG4z9TatQLu0fyVaM3mDdgcu79HZafRZObDwTJvYM
X7Y+ENQeQKXQyyWm9HoUGxivSHFAvVDOmE4L5i8X01y8T/fnsrXjHDo09MkRigSrdT0K/t20JLsx
vBhCS44R7tbPkYn+ZYPp7Pn+UJsTQgFF9ot/96qvhzLbChFcj6HAhOv/VFU7BwmQpr1125zRH8Os
gkKL41Fa9AtBoer1ZzWxPiiVFz/UCjbS9ye0te84QLIdSF7CHr+eUKSFaJh1engZuv6rMJz0IVKm
0W8r0Z/QYc39+8NtTQy1UA4RrUEEMFYbYp5x47AKk9s8M50v3ZA13yroPfkxxFxpZ2q3Obi0UEXc
ldcEgoJrElaPPBcMMxEFi2O1p5mK5s/OGsIfRTqVpm83o2Ud5l5p3juVgoji/YlubBS0lCBUEteB
o6wRfWJcoB8JgXIlaoOnkgj2sZ8c4+ebR6GUzsUBshbK9Rrxail9kWsgoi9xvOCzRVXilPSVvrOQ
G3ORFTOotlIfmALk9R4ZmzakPMNcNJTnZEQan6NGTXaAnluj8FgGNYgzDPXN1U50pqh2OxxgLuGS
CnxPJ/Vkt07/9gOMGwsIRQIF+glr8UdrrpusokBwQQlxCtwYU8UQZdMd1ZWtudAqAmYJtYK/VyuW
LGmU9FrjXIrFFH41uuGpt3ZR3beHCX0wHhOcWhZMXT+MPOQebQ1vbND6C/5+ZeU906R1T3ncq2++
afnz4ViDDiJdBSR0vQUwDMlzRa2xDXUm46h2SHaQAlQ7y7Y1IZiyhFcULbgKVzlxV+tW7hmMgs2u
68eooRw8gbNmhVv1zp6WEfT6rcxUZGbHwfmtkXc9IWVSRl2P2dPz4H4bMuUi4uZX5AzPxcxJKuZu
p063OTUpfkabkmLNencrPUYky8TU4lLVD5M7is9uo1vvcqN3jveDwt5QcnP+cbXXGrpiWSYPkqLO
XyZ9xHm9cMuHLo+TnVnd3h5sbuxXoEwAuLtB9mtNsxRF5tio/FsvltP+Qnf6NerczgdM9Ov+tG7P
lBwLsIdkQXPTr+JDgYe618oCXqJ4jQ+iqD0N3bIHXtlYPJpFMpUAjUMGu9qCwzB5imdOzqWCBL8c
0Au2DmKcKv1IKdPdOVVbgxGTSRVIK7FvWiUuCAq7aRfZziWKptxXADf5eb78xKraeHPYo5nMhuc7
sd8pcFzvCfSUvXaMdfcyU5c+qLkjzi0N7J1DtfGJQAnLlaMKxVN9FSXaBtfiJl7cC6h97zCj5XZU
2urfN+8DulJcRlLwgZftah9w449JrlMQ0Npe8fuqLx7zSt9zPvjNCV8FCDJW+qC0bijlrrP+Eety
HEJykkqqdu2lHEX6qQXC/mXEc832G31GCcfDGfu9knGyjtmST/GhRkAfmrDR2DqHruB/0XKcvV/N
can1Q+uES+fbY687F3Zg/aJ5w7L8ExF3w585YndK76uJoVShP6ZRnLzGVat1B5DlyE3dX0W5te5N
b5WIIYkkhbxc3tEk5MVlEl11SoxJPI2zvbxkRfgVgt1EbT7JPnRdkv+4P/zGzoeSRDVZlkfBJK9i
lFm64WBaHQ7AHvS9tqnTc4wgdxDl9s+3jyS7b0DeIO/x8L3e+cINjTmWrzfVxHXRFapyonTtUB6F
1n1/qI3tTyJGdxGpAbAo6zwpdNPeVJNSuShREZ1CfMMfWIM3K4NSkwAhj46BXD9gdtcTClt9Ueoy
US5G3c5nd6jhqTXRd7NX98QYt+bDXUXJ1aa9TSZ7PZIwiiIvZlu5UHJ1jwINDQvYEOT7nXXb2gx8
GBdQCMRDqrzX49CWieu+iqPAcarquBRd+ZfjRtXjsjjjTi15A3LBlqMxyYuXhJn6//VYRqMsFGZb
xGJQRCT2fmqN6utc65hz5vC1bSdWfbssPyll/4Ci5td4mvcKJNu/gXnSjeIA8Ja8/g1kHE2rAXC5
GLnd/c8K++b7MKvL0UXr+YwdkedrYRc+ZEXrHEdXb1/codcOKRH88f6G/d34XEUBOpaSs0LFQV6r
17/E6a1URcq+CRaEP/KDiSaA9xX6Zhqf50lNzX/UfAp/1OasLE99F6ENUpPh4GSopaUSHkkKEa7C
olZHpXMWufKlS2YFpVpXab2ziNV6fgCnqXyFFuP1H3BCbZLPoz0ow9HuTSjiWaNWzSHvC6ezfGd2
mgEAcKteajAH+nso9sRSNUzak+UlXv46mvX0NW2NNj30LkYKvtZPYXM0wgSvYZu3rHFWJvV3d8p2
lid1aCflC2xXigF+ozTt8g5/zrj4khR1KT7W4xK9lKKPrItWhHZ8mIvS+xKn+aQdQj3KvMDAd6v+
K59ntTyAZ1KwrDJiry78jpdn9tWCzVQ+CHKG6sjDJcYvJczq/hBWsQckVZvG4Vy5fak8G6OT5w9u
3eEnODtWP/mTVWiabyk6rwLTHTBgRWzBmP2RBorzCJmij1yfQmD7K1W1wjvTP+w90iptCvl1kzal
5aFyC1qmuVp280dnzrPmRW+rsvxLmdrJQNChd+afmZlG+SnX9Fb7MEF8cvwUJH2tHefUCcsTOI+4
8t0ocaaHziqwOjzadWSZAfpbRf7sJl5SHyN9sXjILnau7Wnxb4QYbLep7pOYUOFfZ0BRial7EWrh
RdrkBhjPROAVomEn+7nlNZN2y6QOeCI1PKBN1/scYquSx12tABLUtUDPzf5rGmvjIQklxBvIhHhy
wr4LojYb/amc2lMyL96HpVaHL9FSZR/vn7utWeMlDaJQXn+otF7/nHoyGuwDvfDiIM520KiSn1K9
GXfC6tYovNsBKKOkLhXkr0cxtcbWFo871k5j93NUhDFd26ba6c9sBG+JSKIyANqDirl+PYqhl8gp
61kUFGEIxcCr9M+y2f0ca5G6x2DamBEgDlomtKAd0GOrwFn2bbEsoaJcQpVgfdBD8QXHhnbP2PB3
NrwKi6CwEfDgZQ1iZC1WlTp9NrsG4yRieUah5qDYUeqnZfyOOPnUTd5jqrpH3j7vpjF5PxvRU+di
LdkN0Yfczo8tqJZemx+Q9j2XRfF3nzdn7MdOWQEdIlKqw6xOR6ubKz8xzJ0L7vZzkHmTGtNa4h2N
1Mr15yBMar1I7BJtodE7jYuwyUC96aFS67e/KSANQdeTbhNU8tbXWJlmhjbXDIXfRFg9zVoSTg9j
nxXH+6dl46kOIFVSuoBt8NFXaQgavNmEWngUAEh9HbjPfOrkytHo2ufC4N+V/XbKI9FIQhGoU7KU
a4RqAW3NjpY2Cgwr7n2z0OYn0kixU+3YygMYQGYhlqwKrFubXpPYUziVUaC6WPGERfoQ5znMONCQ
lv3eDsWIZ477o+1KbBvtj+Pg7Nz/W+eJNeX2Z6+AP1+tbF5HRpHEcxRAoNF+JVo2aH7TAla7/wE3
h6H/CEib+iH0w+s9SQcAH7mFDxgjwHNMs1bDHyHaEyrdHIXIwKsN0a2bZtAslFFbqjAK8tGMKLpV
uPD4+pzssfJutyPlKf5CMVfyGtdgsgr/C1uoZhKojbDzE8WlEpfXJUPmMNIHJ/2Yj178yShRbtlZ
x9uzjVQLygZYglD2o3h1vY5AZnNY/1UWcBafyH+yB/RLHRLzPW2727KOpIhLkBQA5NtiFcYmveoC
XQsSUhtxqFWtLXyzcZKPjjbN+I4KOFQ7gWtrTLDgHHRQx7wFVptkCdXOWpqoDGo+48uca21yGMwe
Ta4mH6wP8hn98tZtyRf8rUyGyiKVzdVt4qSuAYC6ROvD1Ibvod2oT5lW5nti1bdfDT1qDhlCd8i+
33B70rLNwDDoXFrRrPiGVSenSssHIGj6Horh9gjQlQLSBISfIiOKttcbBLKFoi2IiwcCttwP6i/e
gwtAY08Y4aZ2QAEJkBfHDEQrPevVPqxRygW6Oo+BpiyYBDoIiBnPTayPmV9aUfUdCl+cPi9NUYiH
YWxDLIHqst1zWbiZrIRzkjtRBJKmI2sDutTCCG6BqBDkaaJph6LoNcTf4Oi/Gc4nsdYMwXHAEIZo
fb2qDr4KdcQtFKhZPR6HKZ0/d8PSBPGiK9/ub8mbQwBAWZrq0TBCphDQxvVQprc0+pAbIjALO/rW
5p6IfGBJmFEDkNUrH7/W5d/7Q24sI0gKDEakKLG8Xq+HxFyh6stGF0Grp/V77G1LP1Pr6a3SE5gY
2UQudDJpo/MRVqO42JrZrSkCQVOxflTzpfiUoBu2p0C8sYAOEF8OM210yUG8HqfB7ElTF2MMTKOj
G6KI3nyI23yI/LR3+xkhtD0eovwkV7kiM+NjUe3BlgDph1XcGuuiVtpBjth4w7+51pWPQmjTQ25F
iHYZWvy95EV3SPRZJKf7n+4mssiheQQ7NFS58Nbwu8ap8Anmggss3DkeTb1N/mpx3Xmw2maPobg9
FGGSlJI4tn5AqYvT23MsxmAI7RYmr1oZxWnJc/Wdlix7JbuNLYnyPUgs7nHQcmtITJREHO2mG4Os
so1/9LI3g4GE//j21YMbggOpBH2BgbjeKhRbbAoaCmbThZ7iyBfrJS9rc3Tqd5WCjNDr24dDf5Cy
DwQyD+2A6+FyfarjyQwpcUaSVez0zbkOx9dx6fc0FrfOAMLfFK8lc9VaK5bBPUZELc2mQF2m5Qfg
sPofEc3a+Iiqb56c9TottZ2duDkkmEYpOA5UZq3cTqddjKWVT0FEwf4xN9TW9ksvtf7u67nIcZ+K
yGX/w3r+9kyXekfOuvmZa4ma2k46BXYpih+2Ns9nqjKogo1Rt3cD3F54FCXBn/KYlqKD1uqMM4rT
kH9MQa8P6SFViNG+0pbx48B792UqHfE+78v24KZG9VDV9V7TeivG0Pgi15TwoJt6gWYthegpvAbR
2Ah8oMLioS+q7Kmdf5gDbUy/c2n7gjXUl51V/l0BXIU3jgbFCppU3H3rqddjgTbYzLadmmbqL1jI
x82hMtCiOJQiCv8XqZFIfDNqy49R14kXTTH9moJDeXjz5+Yhxm8gswFx6a1uxrmRDp449HAJp/W5
EQvGm0ryU1jh8Hh/pNtn2W9uMakN8Ch63muz5yTWocU4CeeH2/CDWinR2S7G+uzhqnl0Jm8+OaOG
lVs7ae/LUAxQexT9RO63ByLfiINItUtLeLICnsCrbVd5qWpQn51Iw2txmow+PQ9Z2O44E2yEdrJS
dFOISrJDsroycWovapKAKWjqvj6VWlV+6J1hPJHjJTtZwMZukgqsLvgOWTBCieY6CCophoZKGQG8
aO1p+qTnXeX4wOHS56nIlPHQhXFb+kY8Q280qMNlB8WAQXXOI3q+Ozvq9lARjSXjniIPOP31b6kx
EdDcOGJnq+2P0hv+Glz7qRunby0EAZ+ysx+aw9f7e+v2i16PKf/7H635eWmyum0UEaids5xqYIuP
htK8uQYkBcsoE9DxBf59Q75yuyjBa1he1k7h/FU3nfG3maVN4oduOP17f0a3u0cyXdg8kKN19s9q
j2pRS56DgkyA4dl4UM1xOlHTVg5j7L094suh6HkZNIu4tVc5pJE4eRnpTCsPe+VxTtL80VaL8jy5
7t7e2PhO9Fzl6x7JUqoWq31Knj9PRTzywkni7NxRd7zkeRXtIJ7k2lzHViaESgudF+LMDXXdnefO
yNVpDHoHYkNewhyNP9SqmvlTFVeI2+2qbG3Pi7uMQ4jT2doVxFaaXld7lrAfuakSVCbeVaJJdzDa
m3sCgAYFOwpbHLLrXc5GwEUAwZmgHVCyEko0IQFQg2s2yjczUNjqUpyXrivFZx7z10NFoerGJqXO
oB/aAVFJQGMNPeTT/U1+m95QTEXQHYody8bL4nqUgudaXVbaGDSmAFVj9T525Nmhww3bLwZeTP9h
OOrPLoAXCaSQP+ePKKGVozHYsL6DZEzdZ3p/48du0p3/CVVTHqnNvBmryCKivObpVAx0/rlKTZ3K
RnwsE1MQNjT+/RqFmMxP3KF7+zLy58OwoaFM8F/nEsbcAu6qlTkwkFh13rkdfMZj7jZjx2jjkqBz
pWXV0/3F3Njy8pkESBL1f5jtcrP+sZi0rim2ZEINqCIDQQ6b1wSNh/P9QTZ2PEmDi9IZhRFulFWJ
oAm7mdJfqwZmrWFUa8f2i85z7Mls3HrPEeI2GYVtJUnMslTG828Vm5ZkoTcZtQLgsZ2fJztlhMxN
lhN+Mbb0I01GlJDH4ZAmSvJ9bq09W5ytyf75A1anIS8HLSzjQQRdA3HfSZXUN4QyfVS0avoPH+/P
oVYfrxIF6KisFwFZKL1wLzZ8I8P79/7X28gEJEqY7BoFdfqD6xWdXRK6dhZB5rrToWbH+GOE03HR
zfmhjLV/0iH1/K63d3bN1tb8c9zVQtL4X8J2HEWgWal46o0me8ZHeA/pv3HLSKgIsAf2J2riqzU0
FG59M6bAY2LRfSTnjY+hrYXQm6roX0UVoT+0jXt8+5Jyf/7eoRTP1r2hGNGvWbgUsryiz1/nfCgD
MxX9x5Q++5lLvjskdhd9pJn3ZgypRMbAUcbHFgUPcpLr8666WNm2OdNVaH49RZF4dUXdPib0R3cS
yN9iGKv7G917CUpEVYsPudo3o12kpZlQf0nNYnrQk34CGNHmaO8WnnssokU7iNLAxiI3u4ekKr2z
6cbeQxpRbjCmrj9pkeeegH2ppN29cw6Xdo+5e6ssJZcD5jZoXHIMGj3Xy1HPKdwbMx6Rle5r39WK
4rk2KT24WXP0eiPChDaxjohM1ee84gGPjZx+wY4D1R7+2MPopvohd516j7i8FUTgJ1IroFIHTHqV
I2hdYWntoIogra3oQXHT+CuuV9FDWu26BWweAFoLjAUzFqfj6yWYC9Ut0H8eA2ehsHlOpqKoQEFE
eeu7Vm88q7YSjod0ivdUWrfONxcdLzg6/ZKmdD0wxPLUdOaMN+tod83JarEl8q3JWsydxtDmQJRf
ZNkYSNO6lGUrnbrobjEGrotqRIqTn99SP9sJxhtZEFUAKVLGC5xUYbWVPGh3vTBMRimbNPfzeBgO
RddXiU/0xJYKjxeM2O7Hka1tIv1C+Gys4o0Ql9UCwXFlKTAGSB/5g1Uvl9RM5nca+dFOON6cn8tW
lEQKQFGrfRJlqaVA7SFmKY6gcWICMCp0u/BVkEzP5RL1p/uT2/xsIH8ld1Z6OMqb/o/UpBa2ouVV
KmsaSxI+iHnJM18MWbUnMrs1M4CsNHqhnGIotfpyMMvQyB57nroAWnTfyjRS8sGYp1e0Kc36XCld
vVNV2ByS9IT8nyfbDfMrX7D7UhJeUF6sxQ/tOJRfkkZ1A4TRjU8dbaKdI7A5nmRaACalbvxbXviP
tWxFm1XxxEOgaM2j2qTzucZp4kmxS/tguuPn+19uezRorjTtJXxpdcnQ/USsIAGv2s5KilNQascf
zL4NeeLY86Mdt/Xf9wfc2io0UORjCqgUZbDrrRItpWYnrscXxBxA8+uxpFYxp+bOvLaH4fqk4ged
f232WQ5lungJnb2267NPmdZNH9DgnP7LtwK/QxABmgTI/noyc2yLpR5pmWhKH/2txHZ6sl0n+Z6P
Y/U6ZtleB3ZzVhLAyosXtPYaAqyFrTkKIknQjXOWnhWQXtOhG9Xur/sfaStYyegh3/OoEK/7MZle
eWOcx1PAHeqe7DKrz0jX9hesr6yduLi5Af//UOt3b5zr1mKVlGWRD0wOdIFqP9KGd2poPjX9rubx
1g3K+vF64kHP5ljFj8XDdqVu2H0o0NmPY1kPJ6/Dt1QgpnGa4UFFfkfpfCc8bs2RtxR9bMbkUBvX
20QvB7glKYfMxcrrNHZ9dOzGVn+3xIATfPQm94xFt15WnDCpewVQBa2T6wFrqwoVsfD9wMHomLyU
nH6/Elr+rQ+b/PMIM+iUZ7PyIimMrV8rpfvv/R20tdCuFIqi78UdtKZZ9RO+pgv8xCCc+snzReGp
yO4Ws/c9HPr53Ryl70tcmeOdld7auAAHCDDShRShpOuJK6WlDDBRpmAYI30+hFlmv5Alpe+rnKty
Z+tunUYIwaCqPOx0uJOuB8vCwptClWZG3vTtl04YQ3hQFWfc49BujiMdmYkdpJjrG4GOJbV5u6Wu
nWugXkssLYdYtDuxbOvtCMOT1i/ZNbCI1U2QtrHR1IJRnGgWH91lrs5DgxsO7jTpctR6o3oal5Ik
s7DDnWr6xleDw4jaCwaedErXJgB1pjoL+fwUtGAkOB+edcCXJ/IXpSvevkGgVrOIIGi5YNeoQqWN
csOhARSwDNE3xyjmws+Vwjmlpd4/3D8DW9OiHoX2AkBGOAGrYGPNPeY8WjIHabhEyM9FY1adlVxd
4ouuiXavPrRx5EAVwhvHjE56DK2SsGh0ZwBG8LhDs9XcQ0gW9YOEQdP9QTWHX9KEanmw3dwxd6qk
G/uTEw6YlRsJt8h1/0FVRe1qEWcdjeHssUGR7zkqq3wnad8chToRty22dOiAXJ82+kutsvRsEmAX
xVPW69FhLpM9kfONbyaJu6CBINnoyI9fj1I6xVKW7TAFVWvZ32a97J474AnflK5kwPv7Y+Na4N1I
WZR+JNF6zVnIzC5qFdtj2w8OZqhJb1oHL7QQAx+TtNWPbmNpbz/kjCfFwygC0wpd7RHXmxK8MsUc
0MLvQowhc3t5pxt5UxwGECXfBQ+gxC+LOi4OlMb6//BYBmorwyUmZDwW5Ef+I7nV4OA0SjujNZDX
xaexQkn0GDd4pR7srp+anbiycSIop/+G21IYRvpiNRrdCHeGGBBkrSeQfow7ZTg41bxUJy3T5+ap
rtL6g5PUWnS+/2k3Nqt8DRGxKekj7rw6+oU0OLTdWYUIZBTHXnXSD05nW29FrKPoylnnCvpdDVhf
sinGofTtLRXcX1sHhWr2ZyuW2oSqcHeG2ugly+4ROpryy1EpWq2lMLsWp81eCxKLWp+/xBRLgZhE
mK0CU3qHnsM8nYoxLcwDtSD04suwVCSXsI/9VGjdnv7C1goTWGVqj3cMHM3rb5vOsx1TnFKDFtFA
f0hVcdIV2tpv/Y6odEmaM0AvvC3XiO22taYiTwc1GFHdez8ovfuoOUj53x/lNhCAgSVLk3U+nhHr
7+jFDfhtirXB7AE6mDyt+NlU8/R3bSs9jvdm8uv+eLdrh0oD8uzUiSn20Ri8XruqwdKTdrQZzHM1
/w+V3nk+zp4R7+X2tykF1x4lFirRUO1v0B5Jp+O8oZdlkFSJ8SzsIXpnl0r8lKdR85LmoXVKY0t/
MFqrfvP5A1OpS5EtvhrpzCqMi8HRmtIs26BIw/TkWAvNeORavC9vXUgJ3UTxnGQTO5o1dCczrBma
LHaWg92kZ9Ck4/NiOHuvMbmVr6uzsD4xLpLcFxBJa2KKZretp45DE1iK3R+L3Mn9drY+g9EyqYCU
JwctNr9ryhc+w8/7E9zAOTC2FPQnpaA3rq6e61abmkM9q03gKiN46VhySArXaY9QUQe/rPrhbOSV
c6Qk7x2tXKu+GKh0vf1rAlklP6S1waW8BpMaI8WgpVY6LuUlmfw2UYfsYC9duucGd3sQZfYkUzae
1xTCVwcjcQCWdYXS02LTnW/w0Pr5aEez6+Epas7DMY30Zvl4f4lvMw4e2eRPlN8pI9xY3taZOSlm
U8MZo2/yERhW5fzTzmlWH6eCLvBOHL8djfQXojJPJJI1iFvXR58GUVkQFX43MaoHo1/0jwOhGsmV
crdkvzGWLI0gU4sXu5THvh7LaiLPjJKsCtwxjR9tO4WaWhb5o7Lo2s5NfxvRALVBc0FJjUcnIsXX
QyWEs5EVroJKbbqjVU/9l2XIu0/3P9Xt9pDSjRJMRXJokMZcj6LqTRlGED2DzNHaY1nZyrvIckXg
LonyqWg7bQdWsTEeL2cCCzcPPoj/R9p57bqNpO36iggwh1NS0gqSl0O7HfqEsDswFHMmr34/5f/E
IgURmj3jgwE83aUqVvjCG9YOdCJewrnXk+psNJ2JJUBiZLOvDBEW4OAFRBpEFvTP08OTZDDyB5BE
MlBcnXgY5nVuCLvicXCQxu2W/rUDaXEMq769iMoOd/b/9tP90pdhjtJSFxrW9aJmIu4pF9Ngw53t
W2p0yima6+l4f1Lbl4iumJQjA1BtI0232h92gXhIZwBQUdNWC2JkCD5VCLI8FdH83dHiLPIrp3CP
NJ+/3B94ewaIHMhoyfSo5UJ4v55dEZl6iEILdZC8GJY3j8Toz7TW5uE9MFrj4VPABc2rB7dGwjvX
B25yxqSEl07Zro7E2ZiTOKgpl++ktdsP9n8yW5wFDoGxllDOagFgy42XczFO0XSA2uKmAdLnk/fw
ToRRC9gBsD0YHBLL67VLwlFgmNTr53Sa8kvuxkPQOnH9QeBTehh4K3fyse23AvgA1J7+MhomFAiv
x1OsKLWxLDLOua3oHn6rRlEFU9jU3rNZmvbHR3cGrgwcM9AxFCPQTbkezWrAZ6ec67PTtHqwoBtw
iqwpfusyVdlZyBuvOKEQoTIoUA71Rlu7GTs98+a4OxdDmD3TCYWMJOLu706H1I6eYTIcys5RDhKX
9l70VVLAQjFm43h/yjd2DuBj9IolIZEqzOowKF4aK/xNDwhClIeuy4TyzkYsq9m5UrYfEj0sgKYE
ZFKPZp1lJnqYFrUlhjOSRCaNKJ1eIgB55SXuRm3nTdjOCSgVxQJqSTBryMeuPyPoCi3v0ZQ+G0vk
HXS1Go+C8MS/v3LbTBaNOcmtpJ0hCV6rzYJRU6oPeNWe66lU/hpjd5rfd5QDn0Q7Rn+CfksV5Jit
ec/YQ/7669ATaiD1ECh6ZApwzK5nZ9i15jRlNZ2Xsdae2qofnyAOi2NbCvFeQXXx4SOI+hsXFxR3
IJ+8fdfjdY5oWkI8brB4ztFsSLtT0bbmIYFisxPabj4c6j4A7uEWcCpIbFfv3FBM1gjBx2BJERwf
tNE5tUMiHt3ychTyDyhmhF084tcTiq3cboAvGWfypP80t3Z9fageft0YRMIHJaCUq2tduqWeUqPr
mdgQRsu4/rPKnSaPgtSJ8+RJm0v737wvvektEp0onkVlZO5OoHJjLckoQQRTGpAp7OrmrMu0EUMm
1LNH2/DUqYobGHqs7dQZN5tRiqlLK0AqHgY51+qLRRwNGIieeh7oEL1LzAmanKa07TuzqZPjbI/R
+Oh2ZCoAW4leKbzTI10d7iQcKrw2TO2Mz0P8Hbcf92OuCvctL3XxaF9UDsUlAleIjslGl66zSASq
0NXOfYOHYzh3gEDh8Oy83TeWEBcw+ljQ5LAcWwvhJGYeEiM41lm09vQ5TlQtmMpSOWAbmEMGMLLT
/XtrcxPTiCHvJ0ywCcpJxq+3f9jFszfOrXVGvtv2jsKoNKpubgUBQFucIX25P9x2H/J8g+qgKESq
SHHjejhPrREgTjXr7BExYLXY6DiUQ2Sqv/8P43Af0vYFkIn4xfU4ajKhvwkZ69xr6fA+TxqiyKps
d56x7cei0AbsgF4luQbXx/UoYQ0Jtqoy+8zBe2nUvDsoVnWuNVc5pGn97f6UbnwpXhib4Jh3WTJk
rgdTQ7dO3HKwpMd1cjA8JcP8Ui8Q+K/3SEg3hsKvhbIs9y9PyxrYFoWd6w327JwzBVTR37nhFDhl
VCra1ElPWWon0LqxjDQCwftQOaEtuEbw9UPsCAsh+bNNPfuV5pfT+JrXZU92pIJU7xplr1VxY4Is
IlEdNwZ/1ilN5RFB2Xblnu2yH0+dkvanMMP3bByaPUnnm0NJtgJaXbDH1ojPzs6sSp1Hhko63ECQ
cTOGI8I3eHWWZabu3PO3RgOBJ6EplK95bK43CRILxTD3tnfWQ2R2eqX+I8Fz9bnV9Z2DfGMg6hRo
nfHhqI2uzWASrYnsdBjCcw5b4Twl7mAdu6ZtvphdpOwZ790cDNAj/wFrCQDyelbQzrI8xtkQVQe7
Mv0kdPu/lDYD0AGU++fDxwwgnaxS8IiRFK4CnDGO1JhwPDynujUdprIqnxsHtKzS2If7I21CRlIY
SmaGZNlJX7bV7QGuv66cWgvPdlOm35CB0V7hamZPRT3Nhzbtlqcq8uLn+4PKpbqKF+WgUtAQiX7K
JOsm3VJkNp68DJorhn4SDv3bJHX3lOa3J5r7Q7qOqBIfBUR29cESbqcBK8gzjol/lePyFWQ1Kqtl
4/hzUv99f0rb3cFgrqzPU8mGU7Da82nk1kqfcAtHWh0etdoqXigIV8/GksY7ULPt6smhJEAE+CN1
ZTnv37pj1uB1/TwqFgzsZFGPIf/nFPaYDLjvz+nWQADvEYNk8WTL4XqgKjLjJuwzB3K5OT9nsWU9
c8Hs2Z1sdyB9VAplsjJH1rK+5xuaU9Pk5o6sRGQ+hpnI9Vc/J119sTrvQ+55X+/PaiuOxYvMYPRS
6VMR168CxFyp7SSpR+ecaMNbnzaHtJrRuocDN1w8tT8lZot0EeXpcvHenGKMgtox9jgvcj9cHwF+
BHHqL+sVLv/VCYctxpUFg/VsI4yHz0dWZ4FOdfI5b2I0M0vUmg8irmY/dIb+0/0VuLFXgYvLeEHa
g5FBXX/XVCim1YWlI/dq44OBUZ5h3CP51og9Y7RbQ/FRpaCEhPdszmDZxHjmLs45BRj/6urCpoRG
C7AYQ23nJruxWzlRvwiOgN42d2ZaFQ72Mqxo2Yjmnxzqz3+NUz+sEcnm4TbhxQExxeKt1o7kqLNL
bL/OYorFh9IZ47cm7ZWdYGQ7F8bA/JDAgJOHuOb1F8rCasksMacX9H8NiFfMSA3MuByjhxftl+kv
9yQbEdzx6ojnWlEPY2OmFyA1KmoRSnZAJVD372+4G9OR6m9STkF61m5iq6lCpnt200sv5inwSut9
UjZ77OHtVmMqEFyZCbg9XFmu1yxRZkL9yEov3dROR+xLouNklprfaWrycNwB/Ij/AucHoLrhXBhx
OaOpV4pLnDmaeJ1sJxwCOheL8VzUYb5HSt8+ZNxTeOMSdkh+3FovtM+R0eXpFxeUNUrbX1qjCpTG
Mt6iNgMZmBNrPXzzyxGlIhIBDTeler2WGCfEQtSjuLDMDYb3cMBTsrSdMODWF/t9lFXlNhQ6dByt
ExdgFh4Kw3ZygJ3Z+VWdZDsT2htqdeeXSs2Gw87kolpVd3GXRn9v1H37YXbm/tHyOl0Rh52IKK7E
j63tRAunItMzGGqKkBeL0tHxW3C/Owf35p7g7ZIRPRt+DRZVqOSmZaeKy5Cqio/D5tPUOYiT2O/6
pqseLnAwJXIjmiOyf72+jnDcs9K2MsRlJJAPvHyYj2HYJ69uOu59qJvzsiVag+hmi7wrp3LKuRfF
JTGWtyxLD9DiX/tYs4JmCPdoz9tHmMq6rHDosFwlzuF6m/fDnDsFNcpLuVjxV6dtF8PXMVbR/FRr
R8MfCqnm4U1DPx2WzNkVXry1KxHSkXPlSQFCfT1+pcJMMPJMXODIG+x7u2sCARivCwZKSTtH4MYl
LHt1hD6Y5UHAln//W9jYYXGSNSlnukPL9Y2ovnyigh8+PXzVo6BMy5hCjgSfrw6aHbv21GO+dknG
ycMv3Eyep27YK2XeWDhGIX2A3eFQdl69j8as6hRwNC7gEmWxJHQW5K5DF1k6Z5f1dmssCUuRQAnK
p+pqk8SlmWdRNmeXoZ49/ajlVfTTCcN28efBK6egr0oe58Kx4bvVcSj+K+A9aaCYHRUoAJKk70rF
Wv7rm8J7K1PXU3wCCNV8OCkAMo7YGlcBtw7NsOuvu/Sq1itZKC6COtoPZH/r4zgq/c/7X/fG6QRM
RZGT8ioAzXUFN52UOkGiUVxmxf5TGMmzC2j0sGDBGAl97yPf2rAyXmC7ythhDUKo4zhfyqbILrHu
lqe6L6VMxQyi5PHoRBZUZQmG9xWH7uuls9momnDr7FIrYXaIEXb2Yycxdy7sW9uIAEguG8AKUMXX
o9TxWCVdX2WXpDLeJlNRMB5qFn+Yo8fTNioHAClkfx5o25q3Vlpeo4yDmV2URYyH3HPm05zH0+n+
Vrj1daRtupSNkVHCaj5ZUcUdRdbsUnhtfsjnbEAc1jB//A+j8LxwOcoWzPqg84IaMTol2QU0Znka
XdEczR5w0f/XKGu1NirMaqVHSnaBUZ4E49ASCnfznp7HrRWTnWPpXsMbui4gORFTjCtG6dBzDcpB
6NwEKIDfn8uNfUYODYKBP/TH1p3G0SoUsy/F/DrnUYMLHR4MwztVGPnneYqMPaXpm6PJS0f2wFRg
L9e72omTxLSRVH1tR/jVvluYdhBqwji0ial+f3xmtkSbUDUln1zrocRWFqa0WuZXvXa7J6DJIvN1
1vO7lsXDzjMmf/d1ei6btSQ9QLxllWV16VfqOBdDZS2vcQqeHNxCJ7rL4I5qdRR2mJhHoWS1GrjY
z+4FJdttIh1fbE/CXGi/rK+9JVtKE6i8/mpi3P7VGtFgTC1oFfcXczsKbCo0T9krHsjjdUVYNFPD
emL3oUf2ctLDuXxRtaF6FEcGslnGAri9SCmRdSysaEWzRGaPryQaGx9KHOBfeqXSTui1773T2y8m
E3IpoPcrDVwzxCLsHefJkYaCWe4ERmXnP3Wkht73ZuQetFnR/rYH42EkIPPDVZB2Jl0kiliraEeH
1j1PgvnRLE0W3+69/qDPfL5gSIDpO8MwxDvn++Y8oZlSr2WiFFGvT5xbhfOoSWtyIxlVP5qcGOYn
NhIN/p0nCsezn9r254c3C7EFYrWo9xjmpnOc96GlNyPGGMlkjxdl7Pr3PMQPG6LRK4ByB6JS1vKB
81zPzKP55+S5yiixAkjcTvRnI1Trp/tz+XVNXB9t1N1wL+CBlByONUjCc5NCjRQE3LPWbMc/RGxk
BQrbZdN+zsHpJS+yZzj6eVJ2gx9Co+zHYElNVOesWkUWncg8D4NWm+U/1tLOfvMSAL5nNa6d0Te8
osmOppF1jQ95wLNQPUzyPoA9IPaere3ly0zYCLKfDn17/QQvCF+VpsNM2trAQg4LBfM/bJ2xVW3F
Uu6qxN+4MmSmBNJdKjihn7r6PmFfeLFVxOfFmmz12COiVj97alS7T3bYatplGJG5Pg+a2XtfUO4r
ohd+Ya49KUtCCwFl3qIA+GwpdWDM+AHnvhXOS4RAozJ+1nunVwJ3NsLiXdI3evfWiXBMg6ZVJ/Wv
xM7z8MU263JExACTgS9jV3rDw30rKThIfkR1VKOPv7r0rblZarVVxVlUOXl0Nyenwouyt5Za3fH+
LtwG0jyasKGoqgPXJrC5XkscV5CQSZvs3GG+BbVsyY5N46oAFdg9Ybk8rCsANQD2BxBD6jmwA1dn
y608oYb6kp2HsGnyw2KFmXvoMNH4pOuppe7EU78MHa7PGKxSFN5BYWORjOb79fRCupq0QRgux46j
K/ylr43+mwsS0Dn0gmp64SNE7Tmwekwkx/w2ba0oGC3VrT7gIA+UItX65IfR2IjnAgdo7ZNII824
xFONWg3GHV7xxUtSfTpUkaP/iy1umEPdtgrI/ZGhxEe7oyD8Z6aTjJ0UY4H8McWk9m9WMXj/Um+q
U1/n93jnpZ/V9ilDQXrY+cab84KCA401iX/koYVfe70IkFmLdC6L9DxMnenPjpIehJftwRG3qD3g
ZOxXyjKSNUyT93qYtuoWYZjw6hqcWo5zoyHcbBXWKW3C3B+iWPex3cGZqbAQ/KGF+dTOS7KDudlO
FQox9tS/8DaUGFa/IW7LgvAW/D+qD/qLNobtH1oct3/cPzSb+46yGpJWEgZJfgNt+XqmvYd+xKh5
DbKkYXWY3bkK0jzUnyw13mvP3JgQ9E9eduCQsmC9ym7K0mix3rCbc5XpPzpLmEjG4FZzfz7yX3J1
SpgPWSfywjC+ZYHtej4ijys3WpbmzFEQ5rFaOKKH0Ews46DU7Wi9oMVp2ceRUsc/9BHxbG1bQ9l7
ReS3Wf8KVFQYHhIcM13degh4tbVjI/ed12X5ZiVD+jSl+fiEQaQFMrhHpKaY3OxfMdrqDpppcwuS
pUodQPgMIKfodlwvwEwN1WywiDuHcf91EGb/PuzbL1btGq9qGmc7t5I8b6uJSstxXkyyMCTZVpsU
PdXQVJKkOytlYz+HqgG9vUpLBPCTMg/bYB6LgXy5cZe9+3A7T7iispmPdh9A5bUkFVp9FmZKKK3k
DYqgL6MjmG6ta/FpqIcqe23Csq53bp/tZ2VM2Q4hIpZgu/VhyfGY69JwOrfLQNSSFaOCqEuD21Zy
aNXabd8NYTeX76sqFl/Ksl3m0/3dvT2txAlk7MRtiHBRPLv+uFIZRBsnWyoeadZXkXnqi6kucLvw
2dt5uLenFSl3rlq0n4lS6SVfD8XNqFdRiPBQpifjZ7NP5/cz+KSdZObGispiB8hTeMXw4lYTolGm
NGrGLWrPwlICRMXUzlccqDLHohzm5oyJlRN+bEgSB1+l0prv3LLbbUTgBVyZHQzbEAWd62n2vWa2
WQktFsKqIgshwm6DMrLz5B0sJURBG5hJe0SP7WeUSQapDSK2aGKsg0wPpUJAve1yjsRQHqJ+9HxP
BXsIqeTLoxuG24ciONQqrIigA15PL1qmHrUXDZ5qYtnPiE+0R6PWoietmsyd7Hd7FeDaSeuODcqJ
JNu+HgownVmIudbOTmaF6IL1egtjZtY/ERomnwxtKN5GRYt3juSNpeQcIuUKzx/gxroNavUZ8W4H
MtUbW/cZkZFw9qekbj7GJXqN9xdzu1mBRLGc0jiWq2595ThSdC2rLf285BTS8anQYtL8GM3jUy3N
zoMoFn3/3tby8Xs0ltpeB/HGXMlMJBH///CPqyPphLqAIaxGZ1OajZkz7X4Mf6aXAmvKnXNJts3n
ur7Zf9UZpO0lmTExxvXn1IZuRq5qys9pUZb2W1fbZlWSD6H19ho1w5IeIk1r2xcuStUJ9DY2lT+z
Ikmjz3UPw/VsAk74PLRIH1bBaC8qemmjWaTtoXPDJTk6nlTFTbx0yL7YoU3Hdcj8tiA1jdk/X0go
m0CGucEyRabj96YiTshv5K+CZ909ialu/wBkoQTCRpQ4H6K/XDMefJGgK4G9uJNpiMcjOOGbQ90H
ZWZlnd+KJi+DfLSdQ2vP/9TCKt/RxHTEB81MNANvqAFtlM6Znj0rM1/azgrTQ1ipJ0fxlvaIVV8K
iX3pWg+EH8K7vt2E1GnVytDSmh/fuB+arEK/LPfqaIx9A4CvG7SK57xaGIjCCEJ/JTf0cQ76flb+
a7qBCD2C+/xD+qOHwZRo3lvhdqdkBPSECH3tu72W/dF0BpmduwyLETg8pX601PGTgaBlH5DJuraP
hNqPItQMv9OR/g3t0Tq6BIuTv1SFOoN2cydAzcYCgMqqDokTcUBctJL8MLSnYMSPpA+60j4Zc4ZK
pVmoB5cHVAng2IFkL1K8cv/u+Qd+mHONWWjbzML0e08XRWCkcZweRdO3/auLVNYYINVYVf4gFs95
zvQOzrqdh1b3lERL3hwMgdrJEb+QSHumvhR+M9Upbg58nJ6zW/T9xE+NlyX34xbBiaA1VaV76bWo
mE/qnC/tzr21OVUgOKEcUfxE3xCe7eoJWnprqmbFhPjQujFNJxAHf+hpm5r+6Kjt5/tXyOZV5SWF
wwUE10Qsh1vk+lR5caXpo9mbZ4V65dFK+69Zke+hNjZHF+YN/EGqxzRgUD9aRZ+RPacq38TlJk5Q
iDQoykTBYi4tU1oy96M6u2UYuObQ8K0rRRQflKJS453QcPOyyl+B4Ss/AATaRiagdEtDoW3pnifT
pbcdqXT7vKZ9Z1UpjukeTpf3l3b7HQlt0afUsJGjprYxURn7DrHaHnk4rUWL1Imm5O+4CL3qQIm9
/nh/sO13BEMt8386zVLPZnUVq3VXqzG1m/OgFyJwYK8dpqLcg2tvRgFNL7VkpTcM8Ok1d5IqshVF
XBjntkxx3TTrqI3hCoSFt/OtNmuHxgI5IFRhhxHJEK63pVFmQxjmpXVW8Myyg8wU0ZdhMJp/O2tK
drD1N8YCLs0TJpFeCFvIv/+tZz5b5RAPiWtgFtTWS4DkWmu/zGmmawfcRHelXn59iquHDAQWRQ7k
A4ljCRRWp0EZZcUo7ykmRtXQU0wcvNBXRd6P770wxnZ1TnPvE+CSJHnWa51qt7W4+fBq5dbQHRrc
Mux3ZUS09rpgSpnsrPwmauLX0enD0kDmqyzM9Wq4TSQannxoGpSBj3hExe+aRp0ADiolpZ7Jqd7l
DWSwnTR5czhlxs8GlkgksDVrNbaJrlmEd5h9nqfYecobLxu/RVOdOU99FQ7lkSx+ebSbjmo3kRpl
YpqbmG2tQlEjFQKWbKWch860z203pq/ARh8uylHCgLQKlhdZH6Brq7CltxK30cIUnDxGLHxmq/vi
9HX4tni7HjnbT4cNIa7WQPIl92WNw/Tyvu0Kp/bIkET2qe8d9ykuOvdUu2N7cDo1/NcWe6oQ2+/2
y2YCVWSaTFKx63q79F2XVDPBHPDh2HgjjchwLRs1Jzu47azMT7HS5N7Oxbq5haDakGpTwwUpt72F
apGEbdpHJQ/kIMKTMB186NrFHXfG2YTXQKFofnMloFkCoW11FHoTWbohTOdzXmjhMUGTwU/H4R+v
Et5nx5gRuShD82NUjHvt3c3A1FVph4PykGk9P+B6UQvaFIVpjd7Z0rTqa7dMzrORNHkA8Ab5VjvK
sudaZOJnVXTaTvCxWdtfQ9MAkor2yBSu5pzXIyXYwfTOoQj1I/7UxtETk/G/jEIvjTofWwZe9/UE
4Xslrdpa3jmnZO2PSmj6LbI3O99ve7Fj5MdrRZdJ1sPd1QGf1KETSqd450kPywA9K/fQVGNzsUuq
4w8+vywbA5CYUBflf66OgVNN3rDYIIbbPNV+UlWs3hVFHv93f5Rb+wIxWK5m8KiAn2Wc9dtL5cRl
2S2ePOBUv5cfDp4h742lLcYf2Ry7baA4xL8nE9kSxy8VLf9xf/hbe4N7lnMuIynuzuvh56rs1bKP
PB7KMAnaHFsUdemnnQdoEyyylNyZUEcYA5az/BW/TTKbq2VEBsU9Z8hvmAc7dlpQc2KJe7/PVC/1
E/y4fhpVVy90KSFSgg8Q4x6+5savAI9iErpRb0foY3UEicHhQpJmndt+cK2j3k/F+15dZtWPzdG7
GG0fe36W6styQIs81r+aeYwJ8sMLLtV/aZNSDMKUeNVh0ZSS26FvvbM3J8XRDEOEy7yi2xnlxhXO
3U2URbkLxtu6Qq2EzljpjcthdIfCx0f9exlqia8Z5Xdtdh5/6Om+ga7nTZANxnWgOiehns7olULB
G9Q32CLRM/Dc7s1osHFzzHCPB3rjEpBFfmJV2XaGO3m9nSoRxRTc0vA8YLmH0oFrXdIx8XynsZed
0t2vlbqO7IADExhDPMHtEmDr9VjRpCJagk/opZ3cpT0IggKppoORtB+Jwvg4OSLMTjbSuf8NJWoH
720vdhNfaVFjzWJ9GILYwEHgMGhjNXwtC9HWX9RFEGnHaPDmflG5s3NQIy+y3lcs7/ReK/MielpM
Z/pBWGflT/lQ9OlhQFtEvfR555YHMYc05ybczPtDb2Nv8ZwPNVLZxthiP6EPnGV/qJvubeyUyAw0
Z0k1X3h9lH4w+8IBEWM1dvJU0ciYAg2iR3cYQEu6hywPDfM4tlPxd+bgFvC0RI0xcEjNoQw8RbO+
DZhBF/7odWZ9UCG6gLlTyrR+ng17Kf3as6MetXp5OWtimebXsXAQ/nUqHvidPb7dBew5wm5ZPaJR
t+5VLpRMhxpm1zlJHPtdPqtUQ2COjd9AsIZfHz21jCUFI0nHYFT96pv+doHVU6ar/WA7hLJzcYyK
on2tDHev8r69jBmFYBmQLxwFQLjXe61Op6Iuptg9Vz1FoIq+RpBW5t66be8GqMtScQxrG6k8tHpC
W4N2ctu58G2S8S+lXj5OlRSI4lLyjRoRsPsrdyOAlYqsRHbQIDwAItdzIjEASltxE8F+n4/IoIwF
DVxVvOv7pD8K11g+aKFwo51ht0sJK4baB2mmBISts1ox1sCx4045q42XNF9UfGY4sKOu5DsZx433
m3AS9rFUgaBtLuf/+86oqzHWmiG6xG5Yf8rrIUwO1tjN2TMy666IfZ3ObudbhVs7HwcX3uZOwfjG
TCkRwAhD5Z0m4JoVhzeoMzh1BBG079Mv5ayaR6Mc7J1a7a1RIM9KJXl58a6pZ5OwccXl2juPsxkd
k3hKAtNs9w7A9kijL8FXI1KwiVbXW9PzanKEFn5pOzTF6OtOtjwjeTRFgVIXeyZ/251JuMN80JuF
zQcy8frL4ZNpjnWZR5c2mvrLgHnWYZjYk1luxC8U68pveJ7t+f5u1xHaHvKggAuIKTcKDc0yeVk5
uNFFI/cOvK6JCGLrhzHLkgqPoiVVQCmvtL5IBH2YZojt6JI0kfZi5m77p0cHyI/1kRL1owdcYutp
ucP1p7Cz1tCkSB+BxzKiiymWoLS7v5GpwTWn7F5sKn4HV9k5cNs9wni0toDIShWZtVxi4mZaHIYi
vnijq0Z+lCVZQC/V/OLVpBz353bjqpSCy2QBsgLnrXd9JEplqTEpvlidQ6Npmb4h7vVPaKuDD1dt
z6/qF+j2OtagSojhHWBzUmEaQNc7cnJQqKqaUDmPbq2lQS8z1bNtDZHKw5oo6vdQDNyc8RjGIogA
daHeDfSufBpQ51L9Ns4080kTltUdOzpT31GKpn3TjXqJoFbZuUpgm3NZ/XN/kW58EKmnxe+lN0cx
RP79bzegjfa9Y7S1jcQ/Ov/gEP5JgZi9Jnq2k6tsr1qqazA6uM2RC6OQdT3Q7BFKDJ6wzx3ADvio
dN8+EVBNYxArrvEeZ43+POW1/aE24/bv+5O8NTblbql1CqV2Q1IcGp5/rYMm7kbqZXQGPbDbzKCj
pLUYmKGd90Hif9+BlSsfvnl1NJ3BsqD7/au8eD1r18yFPY2oTVCCSU5pZ6s+tVlvZ6ffuJe43pFj
kI8YedrqGYvTKrWWaHDPWAa7z32ZGsdKsfawDTe2CjK4vxQcqQNvzlM16DnSmzVNA8uZ/pzpErkk
vP6I6sR/97/XFl0FtgqhKfDLv9gUa79PLx8ju1R092ziolH5aAsV2cFz++6lsJw+OhiNGL+VA3mm
T+CflsDPujYJVBv1reP933JzbQkRoICS/4LGvf6CY+kWXdYv7jlWFI1sL5oD0y7d5/uj3Fpb3jK6
MRTRPNQZrkdpm9iBaWMz4SEdfMUeu6csLHrfWca9/OvGtUi1AuwRVV3e6nWVNQ2NqaoMGhOgIZs/
c1ftzvpg9l/RzdR9t9S9j/enduOllr6tpA0mLzah8fXUen0erSyrPPxKumWU5Iv6uVw0MBRx2f1B
czYP4r56WN9fqkGQO0uRAzoka2xc0mqlNk1Se8VNUU8Ke+XdWObl0bXr6Ov9Cd7aIbL9TauCOwZp
4+sJjnAywzjk9C0D7dJI65ygXao9r7tbo9CDASqLU4ms7V6PUidRPFoN+1Cb2vFVKUR8hOW/F+Hc
2hxSM0+eOxhT61ZIhKxuVOUTSczAbh+LZPiQxGXxbnLU4jmKiurf+2t3a9+TF0tNDY863VpTrtJr
j9yXg54SMDzPkWZ9nlV0F+3YNE73h/r1HVYPNNUjsIy/eoBM8XoFYxeFpnBRvbNhTVjS8XOyD73X
GZq/LKPZBbnj9Plb05Ra7LuKgQyjXteL4kelkn5APND40g12ob3OQmSfPSvNvkSmNX+rUHj5VoTl
/AG+SvQ9NbtUDcpW+UopVD/lYQrooPXG6mkMa2t6Nrsqy48VrtPI+otscY6cBe2bmbmdemjdtMPT
J8mprWkiN3eQf1vIBossUT6UzlF65H69XgIngrPZh4Toeha7Xu1n2aT2ftoYQH3R4rCoMtGynKIf
rp7Zxl8xBuzuwSgtE/pkAtjhrCI5W5BqAtT4NGajXQcqXLpnGBkV9kpNsVSnsG3T8KVQuzb+YGZK
9t/9z3jjLUdtAqKVZEVILYDrKeixUwBK5qac9HwBYaBHGiKS4/TclHMp/CoZ3Zd+moejppfh44mp
QbWXWxOIMXXANRlKRRNrqSgtn90S4omXogNAJPd4jk9uT9MIrBLxEsC36ykKYcETmiB+T2JaKIxR
AAYgofddfkiLpCJC6rPH+7s87IhiIesEPHTTqnKcvFmKKYJY2FLxsdsikSaJij9VWJvd/4LbOwbA
NHcL6ANA1Nh6X09PxZo9VzFvvqS0qMDez+0RyGT/4paTcShFNu3s+u3NCf4UnLTKqLgWrnFKURSa
XjvL5cym4RhT6zxg47YXJ9yYFQ0AROdo1VJQWH+0UptVMZdxdrFEMmPQaT7NGVWzKQ9Pijs5OxHf
rdFAtUnRUc4yckTXazhSYyo9vQQwoYn+UKtNetILDdF3rf7Lzq3mdP+T/WKvXt+dKEDD8IBBK9PS
tYqlmIjq62TML4bR6ekTOTBwJwU+Xfscmm6eXrK2LKvXyYRG4E8LbIDDOFueGcRqav7Agtl1j6Na
ttnRXhrgPk4zN28jtAjAwCIdf5aqUTYUM/PEoTyZT/nPmde7Obhj3/4wK0q4iAP0zmdL47k45FPp
JX/GIFWWD0QWc3OAoiLUoy6Q8DqWStR/6htbq/16nPXGzycBO8eop+WfiI0++MvQuR9sQKRYhuv1
8Lk3TejHFpF6+mSX0HYPO8vH11itHhVOKnaEz9LHdfXyTEqsLyZm2xfaCnGgGctwyMt8Od4fZfuW
Av0FJyt72iSga/kyDbxJ1Vt1cYkUy/qsK5P7JRzD8ltnJg+TxCnb0wnlDwUlAgV55H7LGnVv4lKq
++KiRrrlIzeQHq1O3VNguTkh3mmanjQKNlJ9idN7GajJ4jIjjX+CTZ4cC2B+p7zfjfJvDQXfVHIC
ULIh1L+ekKLYCYpPTXGJk3B5UvARQRS2Fk8VnIidz3TjOqKAK5tIEioOxuV6qLjwciVWjOKCMGt/
amw3PElTx50td3NCv42y6kxS2CzTMp+Ki4LG+c9+BNfSDo72NOlzunO/3hqKApLEu1JG2DiktEnR
qih+sxna7hN2kdj2dVEcTNOwZ8p0a+l4mzBCo6lDQr+KtMUkRnB/UXmJIl2cQT8kQeYp3uvj5+j3
UVYRRoMOSt2CZrhUhp18HhMz9F2xLBc8I7udtO/mhDhCMC9J/TYUhciI1VrBjf5iYMntk2uqga0k
7tP9Cd0ahQEAv9EGQ9JoNaF6GFJ70I3ykmV2eFSwPzo2XbHnf3ljG8BlYRqERRS0111LSgZxUhda
cclpNfk0xMfn3G0+1aGSPVw0RzwG0Cq4RTr8pESrE6T9P87OqzduJF3Dv4gAc7hlJ0nNti1n+4aw
ZzzMochi/PXnofbGzW6I0NnF7ix2Bq5mxS+8gTaO7FzuhXLsExqkWvQYZZ379n1wNcxqt4WxK12r
Vcugt/N/tdTRH0gCBh9psC0PyntTBx6C5hT8TgPt2usPQkqxaqZOKYO0S9wj5KRa7lIjsj4AMUzd
jdDhzmBQH0nyuFTZ5msXNWBfSZo3dh3obt6fkgQBlaoW+Y9aOFsKZEsUsnr3aLwhZ7W8e+y+ZWP+
9Uw4beSlnohFsIhwIGY8au+lnOyzmDJtpxeJFeRuY27FKncGXaTDaVtRZqQYez1oVQkncnspApyH
lf4o7Sjs9nHr9Z9eP1W3gARs2qjULPDpFxLM9Tg5WZHeTHbJvTB+GFuBlqf6K6srSJTpU1oZiR9N
0ydswb++Pu6d07xUxxY0EioJ0Hyux3VbZRrTsK0CimfFNzF1yQdsfcrDxijLpXC9doQs4GdQvVyg
VmuoQ2LPQx5zooNkSqT+US9nO9rVJm8KtcWybk6uGqbd81AbsXnpLOCBvsQ8W+48nrUxwCY5jd/p
M4X5J1noo3cp+6hvniO9S6rLHCJC5s/jHLeI/3f9V1Bl4h/PS9PoqTLnqDjb9FKdE66dc4NBqVUT
MUUs+cETADBBfUF+OqsgsbWdOrRkYEOnhj/jwSxsX3Wn6I/Tj1gxaXVfiU+DU8/PulXk/XHOTeVj
TqkKO9s2Tf7zRB33eztM9e9aLYd43ziD3W3c8rcnjqkEg4Q/0oKlXHcGFNR/6XbmVTDlEMadzpa7
zoLbkGVmtXG4bzfH9VCrExfncyMTM6mC2HCyg4RsdhAQe998xBiF3vOC5uLBX1dSxDiix+gJXsgw
Uk5aahi7GvOZ/8coVLV5uWAzY5lpX2/0zuziBB85wSUxzc5Db8RjjabEZKcbk7b8QeutzrW3PCrk
viTe1wONbLXQatjqYSa0XeOO7V6MA47zptJ0j/gfz9rG6bq3I7iBF84upWV6+dcjtm6e9JL8OjBj
6f5rOan4alSyUn0LxMDGNL708G4+DzgtJj5EnTd8T8eLM0ORjUApQFi4A1pZWz+Pbh1PRzK15nun
hV392Z3QmKIiZWvlvpXmNJ6s0E2+iaSoVR8Gslru3VKkHgQBe0YdeW7iHzn0C2/nCt7eHeQM3aBh
6Fn9LpNzPny2zT53fNlLyz3GM7wCv5Pl5H3k4s6mk4karL6LukhCJaYmNvmmm1jmSUZ20/kVl2i3
xwN6VnZRrTmTj5OgXu1L/M0i13cphnSPqjPO2V4v4zR789NPGrB0YWlXEdKsW4eaESal5CILGg9+
SVhLxQ+FVu6GSWzlhrdv5DIUDWyA1gAj1yYUSjIpTTgWTdDVBkVxVx2mwAuz5LGop+xpSnV5KNTw
7b0cuKEQKtGQAtRHn+V6A7LKi+PTzAZMkvpAFVY5ZF6a+bzkW/oOd04Xrfql+UbhgO75Kt+pIBnZ
sjZF0Ex4pORtj6p2a/QgZGb1NOfR29kDiEkgzY+o2GKZvFZLcyI9pu02isBKy+z3jGZa59dR3dBt
VhJlC01+58Ll0xZlbTSmFiTT9UQmiCLZdcJoqjq3Ozhx6c6JQ233+mt8Z5MszWVqWEjvAXhYlcw8
ilZNRq4QjHSjPnIKq69ZJ4Y913DmD0Y0X5rYy/+8PuidS2qpWTigK14KTatAwxjmTEsSBrXyUfd7
Ne845O6/ZjHM+//HSGxDAjY2CUo015NYemIMq84VQSQn8IZIdAjEagsMpg5mwtu5cbrvrRkRFOuF
njynfBUhUvtLUxWZomBWh/BgYCL1XvPmLYPNe2tGh21xOl8IdutWipeaaWgVdRN4Qp2tfyy4d4Of
twluq2ntVl6AVbrpHhRCzC3kw21oCoKSAJHdD9uJ++V6PjNtxrF3cJqg1/vyZ0YAMka+ApFS8ZWo
0jI/LluJZlOaZrNvRI7S+ElmxPbGu3pvA0EIIOSh/7boLVz/jEbXqrhv8yawtMo81o1ZPYeDKd5b
c9I8vr6D7i0pHSRyW2pFixvT9VAyQawfG50mEJnXh6fIinX7OIaIKxxeH+jebYbR5dLUXxjT60Zt
02mIs1sWqwo79SnKFQmYQ/TiydOn+asNnnQDMXNnQCTe6D8vp38BFl5/ma3MM+yfVgSp04PMMZLf
XlxmvhtlCSDsLaTYnSXjkqYqD4qA71vX5q0wGkAr8C5UiiGe40x0h6Rt3efOHLei4jtLtrwHdDMX
PVFQGdcfVqeYmOkD1wtwP5DbmZr7Y9mbb18vdB95fkB/EkWuG4xFnmgDjVNeH8KUT9SNZlpcSaW/
s4bR/oLi3BZzf3nOVtHW3wOu2+sz2EzEqGwRyErLCbbi5yrPP82g1YGMXwBc/Sc8a6PFfm8qydVI
1ejgkGWsXvMuKZlCx+EjZ0VrdtM0e8UO1Shtq8Zz506jObSYnIFyhRq2WjMntJwwHeM2KCcneuiy
VjtG5iCPnW52gdm34sEeiq0H/f6gNIvAt6DluS73DEUWeWYeNkFJM+WxEXPv611oLpp2zT4peZby
arNJdeupTTiGojmAGi4VqiSrO1SbjBTYVNUG/SxEcwyVrH6kt9o+ozQOGtWu2hLpibzcN6qRgal2
7SyAcYXVW2LBN3/91rlzLAFPaLA84Ccu0MPrs5JGcEd40fgxpQ1QQ4x7CXB2F+FIuwFYujPZqPkh
cwEND67z+ukI+zlvBqTugqEd8l+JoUY/cXqsn2Dppx88Q2l4o6vo9Prn3dm/tOho5iLLTMi9FsMx
Rc9DbFYyUMw5ezeXpfMEn7zcGOUlz74+mpQREJtdKjbo9a6/TfcGfD5NZtEWdXMoRi1He7+xkWnA
2BSr1xTWej7v8yyRT/RCp30h82mv52V3lEWHThjyq8XbVhZiOfYMSy+bsikLvEZYt7M92Kl0urPq
Ulkxwrp8TGcvPlvDvEViW83yMhRgarL1xciYv6wC8aROAF02yXhGEFLxdU+LfP5p+/imtXwZZWHL
80Iyzwi6XW/VHJdswxnFeFaNXN3FltociQymjYB4jWRgmEUSD9YKFxF90HVpEYpCJpskmc9GSxU4
yL06bk5DMzmkUHQkQG5rbVs91GZpFAcbN9RfidLa/XfD7bsOLHmm/mvn6Vw+l0Y8x4UvE2n/yODz
GgfDLJ1gFlUNAEbJDOPQRqrzRuea5ffzBRAmabnjiLIuodC6dbV6sqZzOdpU/uFiRPyGDlRWYeQb
G//F2eevjb8MxpkGukc2y85fa+B6VEJNVabGubY1+GJUyBqEgycUSNgHQApsFOPaPH1IKZrpfq5R
Hz7iOKaKnaanVbfHpMj6tyWHlV+GoraT95Ga9dneFGWMYKoSzSdvmnrHzzSl+yr1QWRkJbnd6H4h
a5cJTGSTfe21WRF70+qkdjRihEoYe0qrjY91rt/f5Vshji/ZKwUqiHmre9uG35vWeWaeDQ8NFMgv
qdzPihrtcj20nnsjKf6prOaNjisvo7ILyaYNchiyiutdP3QIiii1bpyJ5jXbN4ESnmYocoVvtm8F
lb4MRjkdVjpQfiqKyxT8VVa3jLb1snQ2zyhrGVxh8byHVt1sdFlWgSejLFYUXJdsUqLq9SdBbteF
kzjmeUJB8tHs4+iTkZvuxUq0+QEr3mGDrHVvPNCPC/ON8wCH4PqrktwbkcRAYSBJQtunA1c9aXaS
PhpdBA6gbLZ07VaB2sv3uXQnMNqg/vE/eZu/ZjGUXlshp2Sd+UXxDwTRhmNNb+exgtXnV/GsvaNv
Ph9bBN437vx1bPG/oXExeeGdgFNcLWBb6S6MUPz8hJI0Pii8+CTD8U+LoNXjkMRF0GhWsq8J709Z
6JU4TnrYIkzM++t39SqsePkdUNO5F0hkcIJf7VpZwlluKLjBLc7tI0nsuAshHuyVutpq3a5S0v8N
hSAa2kiLptU6QetbT61mEVnnhvDGL/JK3SdFVe6LoVIf9KY7dx0DT7LAiS+uoo2M/85a0yuEtAGG
BSD22uqygPiQW1LHE7Ka7Z1I9P7EEWJirVSimlPHB0jfaBRl3bSRf6yhzMuHXw29js3rprUVEdvn
RojhILUJfY5Mtd6beu0cZ1hju5Blf+qHstu1ootOZvRGANTLT8DybZGmgiR8w1o1ocZmtZva5yQt
7KPQtG4Xt2JTEnNpu16/MnSKYHYTyCCdQGvs+gCHRL8VUqDqWWj26Bz7JiRhlQJLwkOfxGrlO+hg
1r7eJtp7sxX9uO8lbaZd4zmF3M02pmMbedHtssOgoYGA0DaZkb6mf+Y6CpkyN9RzG9fnmXdofDJa
50KwiYe2Y71L0SjYCExugyySWvb5Ms8AItbPD4DkCQ1Lk0korPygqLHmYyo4btwgt6eJK5JoboFB
UtBf1zjnLBf0wULjPHXWgBdG1z+2YIP2ZR5Gxwr0MHLwc/0LUSeKu3G/JeR25yOX93XBGRnEYOua
tZhmyiBJYZ4rrbIQCPKSwKH7v3F07o5C15h7h3zTXeP2Ss0qmlwZzDNBqvrErGef0yhzNoyDXoDT
q21LN4t2Fu8c5c51larG2Rfludo5q5WX92eRZFqEXpgAboY/Yt2W73Slbq0L+oYyukyp7Y2+GZfR
H3d20vBDW9edys2VmhnsLKdFECDeIVhV/Skn3L0eFHhkquUXTeh81lNNmJz3aEr8RHXRhhOWJQB3
KlmhOh+ElreDn0xUMfDd6ezfOIaWLYiQGH3C/etX/53J5TIG8IQU8hJGr64lKwbxNkapeR6FW74T
KIDDOXayH6+PchuM8XhR+KcejzIGZ/D6SqAiZ9bQ881zGYXjpyKb5afIldDKe2EcaND2x0Yp+o1P
u3PqcUVYIJ9kINzsq0FNPXJafcbCttZk/aDbhYKnoGE8EFKY2Ll5yaHx3HQXS5FtSSXcmVU6iLyl
NFYoba0fdj2vEmxrMN7DvKvfo7Bl7bOu2JJUvT8KTxkSx9SI13eMKtmiYLad89hP+YEGh/mEQ9lW
pfOFgr06GBRdFgNBEvMFm3K9eInWYBoQQ2hOkeLDN0UBIjlo+BeNTXsUdpr9mDPV+DAOavLJY2l/
8czF+75p+1+ITE8f3ryVlpSSEi81XsqT67xS5JijtQr+kaBInyiuX9oMtx0XAmHcheM7TzHS4+tD
3oZH1H0WRh/sBKg/65gliqLagp6LXliphBfZeeYhGcz2oTRHdeNCv11SVpNGMKtJwxGBm9Vcd1Yk
CAOVcw4ywPanzqn1feHYqb4R1d9+E8tpgxuBAsSpvylrueFIj6VVzkozjj8KcuLMd0SjfwkHb0t5
8/YgLluHN2JpgFBwWR1EWj1q6c0uY4Vp6ezUvDdLv8jcSuwBDMWtr5pN0u5605sMJOdT/Y32TAQ+
FhgxckD+CqB+/f571Ty3kVZGAa7Prl9TmN2Po/j+1l3CIKiZoqVH04WC4fXSxUkhpYkUY+C0te0X
piM/o24w78outjd6AfcWD5DCC4iPy3tN39A01qxC3T+oqkJ/aDBDOApZWE9VHGkbx+3uUJjqEjhh
dUAGeP1VBkQ/siEJ1bkrn5vErB8ouX6ZnVxsFBxvdz6yLoCVF18NADzrJ6L2ZBpHrRcFslWVi1T7
4pcWm+X+9UW6fYh464BpoQn0ImazWqQuTMYM3c0icAp3cXvtyu+NbMXv2rPad2MbyQ8CJb2N5br9
tEVqjOtqkW5CamzVtS0mfLQyOwHW54L5gVnD/4SN5vx+/dvuDAM1keNFcM9HrhspI9QDXm5ZY8vW
AhvIzeRdx5N8evsooOp4DzhHhPirnDUmuklDAYokzDu5q4Es7vJC2+I13Gw7oAJ0C/nzqTlQA1i9
OXVoAxDEuzzoexch0K6TvnTGH+2sd4fXv+fOSAsmFpsErl0Aq8vf/yv9LyTCiW6htwHAHwHsQv1p
igZMcaRsbL27A1GjhHrFLQhi83og5GMX2pDSBnrWh7vcJhyItDxDZ+Kt+OgX5wcw2MvMLVT09X0H
BK6pM7B4Z9lL+cmYrfpnXxtvhDy8jELyYZJ5sKlvhE7I5PuJ+gUKc1EyfCpnRGHnxJYbcfnNrgZW
ASgL8wzErYh0VuvTEqNxtSI9Iket2vd1HO29eVP86HZxKAtQReNftLWAql4vTom+hzcJCF0oRhna
IZnt7OQVnjHs9RqLkLduOTo41NXhgzMWL9P1YLaJkUJrhN45GebYfixdfaSIWhZT6OuQcjfepZt6
2mKvuTx8lLh4AtchRa3MdTXR5j9bprB9O28zv7LigzIW3+Op3JLmuzcaLnvkg1xD9CFX18PYK+hs
R3N4BuOh/xzrEQfPrFYeJXlq5FuR9cbGLrtwUb+hrE01h27GOm1Tu071FNCbgQHWZy/yRh46q5xa
pJhlXZ4Ikd+oxLeMuJh2AWGC60AhfVXfSPLIkgMO3phs9tafPvfaX0mRFBulqtt9v5wpKMs8HVCu
XmqHf91LOURbjS6UCBBz0j97dSi+QWISD69vxfujEG1yUyykjdW3lFCdkLui+e5BtD/gd025UQxb
cmk3ry7VbhZnqQYtko3r+iKeYBgg2LILvHJ23mdqIg495gVPRoq7U2YP0yGvtTdiK1kmElvgdARk
aD5Berg+ZZ1tpFFdIQqjGsm4yzuz2atNV/gQbbaYjEsAe5UhrYZaXe2dRberoR0c6IU7f2qb0Nh7
igXwWzOSfZKP2QdvivPHTMmGw+vrd5uccciWdg5ZLukmFdXrr7TrKs2r2O2C2ZxkIFqlR84cYlEL
mxdEpJ+7bXEY+zZ+zGIwaaadV/vOzaKd5g7urmnAW77+i25vUoJgOll0mjSoDGuJTGahnpuxGwIG
sB7BbSrvncQtDyPy1Rs5zJ1pBwIH/Hjp5S5d8etvRyFWGNKMx6Bv0/wEJdP2c9kPvjY2y63jpQdX
jP+R1Ez717/xzn5GxAM0ADkh/vBragHtkiFXEJIJsMUsnyJQVMesNvvAhQx+NjCv+Zy66VZr6abW
pwN7QA6Zh4NS5g1OhgQtKpoq64NCraaHylPi4qmoMmdXqOisz4ie73IEvf0OQI126i1nU8b2ztIS
NS+mDWhHLb2C6/m2qqRvaxkNCM+F3XF0pmQv+oj0rYvGx9dn+LY1wvnHvJCUzVnoz2sWUe9RNBkn
Y8BzKmpLv4wax/KjLsmftWwRTjHSMfxV8pWz32l6rOxzaaLnP/eColnYpJG1seb3Ph66GQE20RvQ
xNVmqzu63GiOYMBX4PznWL23k4Ny8tSiOW18+5IPrK4TUhSaiJTK+Le9PtOLh4ndJWMQCsMb9uGI
vq1hZ/tpGtUWrcF0/N6ZQ6/ipTCopd9TFfQtvLw2GnHavU82kEIkTMF7BF3s6/VWYfRWRc/50vsW
lFnmed2htmPvYumFFSSR9rM2dASUkmpMvqeZeIxV97MdmXHmZ2579PTC3NURQgenRCBtuHHR3Dn9
kF5YCDSrOA7rfLubYP9bmTryQHa69WRR/MbzUYkQW8ikOTzrXRvZOxMtwcSn4RBNGw/0nfNImIOP
IfEvFMQ1IC/BgM/rFTkGPETNuLddxBwLW4SPWkpvyfWybici9b/GafKfgytRTH19m9xGWgTEJp1Z
Ln3uoXUihn50I9ScSyjpatqy+fhOx4BzVxCwPohabHztvdkG7kjcqnG301a/3gtFjdWDk6ZT0BRx
+6iKsCZ9ERAzfHOK3rlqUfvIwrdBTfi3lQyuATvLUw7PE8Yi5oeUctdYujBJ47CJyymg2lscW4QR
aBO52LekSv1BCZG/NKSFgYYQpnBRYmiqT57a4gOSel2r7/FvnSNfk5b66/UlWA7A6qD+D7dDaPNC
wL+eFFcZWh13D4D6rMSxQz7Dl6lp/j/uA6R3l7uHkwiwYBXJGHWv1VWcMIylpsc4Aqqk6DrQjDLS
MBOYzUM3ZBNqYZb42HdZ8zt3ku7b65/6YmF+860IxFm450BiWke9xaKrXfPIABfpxtM8uNFBV2MF
VQpUeGXu0m+iHHqiDF+fIy7SnWuByHMjpfbjPDGPyag4e60ozMc0a8eDS3n47QcCJjpoCB3NQTQB
V1u0TRDIx+JnCvD6nM/lMM2fRg9VHj82miY66XYm/2xMypIWrieF62dRUQJQQzH1egM0Qpay76cp
GBSv3lldk/l9PIzv+Y0f2auYPNZVeXCq0NubzuJrXav9Z1Fb41NPtRT4tfP/CEVhBWLbDnpOBb+3
CkXbIVOmMInngJYLPW1VnTTdl/Zsm2zNMTuJxmmPRk6bZ3CV7Mvr83EnLkLUG7A7+dEdghuF3q7R
4UgHWGDLyEcGw9k5BjF+CyzVr3MvvuR55m1UCO5eD5T0YIOjTw3AfnU+UD/NDQy/psB1OjWYXG2u
dl0rVPWUlbqKYLLFS+HrcaJi+ZaP8RcFymb5mCHFZiEVnzWtT6Llfq1wif/++ozcuaSJk5Dn4McB
glsz1VGyDR2kL6YA6CpyIGkKGd7XYod2zdxEl9EYZbvxLt67lGiQEKAB3DFow1/vSSxc1VKx8A+a
W6wzlDG3P87dXGyUa2/xDNzJgN+X23jpsq3jfJnwbWUosCmCXKkdtSki8laGqk0fPUfoz6Wo8cPN
RwoAmPzi/tNAugG90unalvnJvSTIAxdr8yzBwUUr5/qTR8tECllp5qAup1g/tJDUdL8ekATdtQgs
HVVgb78jHdth3zOLVB5pNOihn9KlJaLBwuT3kDjNtDVF91YCo3SNMG7573VRSXqDoYSxnINwMMyv
FZIVKogwaz70pUnEYGlTEXidh/QJOk+/M7M+zahtPSZeRH2rg6P4bUYywNflOH59fVvqy5G4vrig
EKFQg48LQuwEMdcz1qhj7mlloQbYvuXuLm2tqfaLWSmxNYoHDT3oSZQf09DUH01hsoaYZer9Yx8O
zp9E8ZJP1liW/xbj2FxMDJueGzkNn3Fd9sbDQksG8N5KyPKNZp4dBaVMkD5d2G3EJLfze/0Ry9//
q0SCsr9tN1WsBvqEoEybe8YO4UPv8fW5uo2CGcUhyKKHfKeXO7XRgh0N1cAALpIGGQ/kcHDL2sjf
q3NtpLvXh7vdzLzxkP8XdC5FcCSmrr8K0pqXRg6bWZkd8JOGbIzan6IEn5nZzY5SNpdetsMHxZkq
QiBKiQv2XBk+5cjWVLiGjeiGb/ymm4yEDIA8hOoa1DbultV2Gc18TkPdmANALUPl92WZHwYQPXiZ
UWs4K07VO7vGKDN1b012bgWxanV/NDOuNyKu27t++SU01KkvLLi5de20GW0ub9QYghqU2n+5mzrx
oTKVPlAsPScjc8ddhkzWI5JZ7sGJKXumUqHuoUz5l3FK6n08Ioj++vTc7EN+ExY58GqRNXRpNq5W
LFW7NuylGuQc38I34jS3fGRkjHH/+kA3Qfgy0IvcGWQ8qtSrreGqSjYnaMIG1ZDnRBrFP9E4flMa
5Y+wqj045qOtlsfXx7zNxOnFMSy1NACQBOCriKLO6n5Gg0kLHHtITnZda7NfAP7/isMgnPmpDwV2
nGPXvCf2VQqwe6mR+nNh2FiMVxrg+o0fdGe6wWsuYBWCSVAlSxTy17GfjLik4TSpQWNKT7xXYsKo
J42n9J1Iy8g7FmR7KQU4Uz7m6Nx/U3Bqcn1nUHGRw0leIPwPaonYsANNidytuREq3/t9cJlQiIaj
QSC6CgqjqtOZMqEFrSHFOfTU7jm1Jm8rO1/O3NUVzrosXnRg+SnrkxtdT4PWtd1YEZwG0zDY/9qy
BGEfl0pf78sssoqdwhWePKnYG2h7QVYe7mbMMX7G0ps8f+x4KA0/LfUa344WkvMWoeGFjnP1+yi/
UsGBfkhyxMZZ/T5nLhRdTn12SQsttw71oE3KBx1lr9DE2XHAhFzT+3H6UPL/oSvopXiyHUOH+PRc
gZjODqqjTOKQg+6Hh59lavMgYmwfv3UimsZ9URf58DUxUnM46tagKJ/y0O3FH3eq5vbihYljST/V
E1H9I4yUlpGPMo1ltfsIv6Vihmg2GOU+Klts7u1pzsbfNtCR6J3A7qILSpkVytYtupyU6xlZGow0
uLm4CFZuiRf2qIsxSi5uNukAI1H9+dfMbOPHOKcDqNNeF5pv4r4DjttUUuP7lE6Q3BsjSou9LrW4
+AQ7Rhin1w/UshCrn8WNCiZ0aX6xnVbXF5zDMG2SHDsxJx7et5aUP+k2hNFes5XBex87o2rgYIMj
4cPrA99cZ1S40GchvV+0KG8Qd+pEbSkq9fjSxTB9H8RQR+4pR/QNVzFT5OAzPXmBRRUJ7OORU91Y
j5tzSi2VLjP/oTcBzXH1qOVDhRiTbccXkXuD8PEa7T/rDhHh6195O73sfkJk3vRFFnyNn+9CjqQ1
G+XFjvAQ8Y3OG5pnNUO99R8nVYyvU525H60UhsnGRXkTuPBg0xKA4MPtADZy+f6/7slF20evElRW
6jFxHxvFU04VXsMn06qUjRjpdiqX2GChUBPqMmerN8Lrh8JVuq66TMKeHnRMUE8xTh7712fydhSY
HGACGIaqFx3h6w9S4lyvRNdWF7XJLShFo7OvjKbe6CrcpGwQG5dvQCmDY3FTbJL9HHqZLqtLZ3rV
Cc3G7jS4pfnZ6XvvoGsKEfnrn7W82tfnj5Yz5R0NTDo45TU8KokHiLihEJemyBahjK5Sk5NrgBQ9
TlZih++JS5PqYwTzcDwgY+QMP80hgfL35v0CAgfSKPkTZG0QxdfT28+eIRD0qy9UdqsHVehTeJwN
t9b8ztE2yQ93pnlpnizCEzAMKRtcj2bp5ZBbUywuClvqUDZF81C6k/fQR4ae+hr42S2o6+15AOnG
aB4xLGT4NT4mzSpzAsArLtGY2tjmpMD9PXLA75ajjP+9vqZ3tirhyYJsA/ADBnS1VTt3VJNJVcVF
Swwhd6YR4fup6h2V+tcHujeNdIgB2y/ddqLi62lMNaz2gFUJzFITdWfgRBZQrxLv9E4KjHWH8c39
PVAElHh40F+O+1roQm17102mQVyqgUQexLT6hFLm/GS7hJ+vf9vdBQNUZ2JKwO25bu07mNZ3s8XB
GELPLnZ4fBn1vrG8yHuMpTN8f300Kufrgwj0kqjSXdCKiwbL6gDAJcyHkojxgiYyxsfeThha9R7V
3SLA1b7aG7T3vrm2Eijq8CuFZn4oZq88ToLa/kTQuXPnrH83dgAefAxK+9/mLOw/w1TuppE+XRzl
2mMMEc0vDTG0O3weSBb0JPP1utJ4GPL4JIocBVJZesm3WJsCIQ3nndfZmt+aiuJX5WLVm3n5hbr2
eB5b033fJHFzIPjt8S7og76WtH6VMJ8uU9aJgxrbLhJXDqJ/8xR/SyZNVPTO2u4QRTHuL12354/q
j3qn/Cja9J0dluNDraLSNiRhl/uJcIrYd6K2uQCP16J9arjFx9KwmjOyINk5G0P1VFrNxE2hhj4C
ne/L0M0P/Krx4uJLfay7bKq7+JH+5Rh9Synlf0IJcPytiSLM9vXkZUG7iPns6nho7XcOxPXkoxOC
wHmq7ZnJ8hDO9r5YWKGke6COLM/Sn/s8lD1lirzK9frBm5zqdzMOcew3ao2FVoWRZ3acCpuatR8X
es6KzCWRHfNtluIC01ubvackUpwStx3h/OOaQ5o8uGO/6A/Ioh+a+CLDOZ8+2yps9wc8RMzwG0ix
pLV3XYr2grVTO00OD5aT1f/1owUK2Y3H2DwiZDZWJ6ktomZqksXJcYazQOwGw0rdFxyt5hAqmAfs
jakdkiNyY2I+QJYdzwrEp19619QYklaEe/3c2NEx1gZ93ElHosg8yGnU92qqutXOakAg+x4K0ViF
qEOrotLc5+JB5m1cnkev0eSDJRN93JMhFOXnAQ6kPNFC7pEvDHNK4+g52AQI+FOpAUguSzvlZVrU
vV+ntQ55xFWi9pvM00b5bITZ8J80G8P6UnIdtcXOpOOW7bRKbb1j7GVOf4JNQGTd6znc0slwW0ER
jjf2iHlBXx60IavQIhs694duFqgUgFjqMr+pATHsPIpj2aG3hPexLoWa7ZJmCgsc2MKk8k0vGvJT
PWR198WEiz3/SOJ2Sj6KvKt+9njkTA9CJFO6L+u2tX2nsuriOWwdOuV+kjrQbuy4oc5mTikJgIXa
SdT4adal+g63cD0mI2zz/KdRxyWd1qbpjc7vB1oMqJqn3Sckhlzzqcui/Osw5hFIZWhr7Yca9J6R
g7bQdMkwi3gWrf8JVizCc+FT1OKVdbHa2rGXExS68klaOMFeZrOiVNpKB6udJLGH4YjC8ZS/C9Mw
7r4obqX+R5jexPvYImvjAGFRd3A1MWX4Xah98zwaUyM/tZ6s5SKwmavDBWcZYfhY6pi9X5DNzE9O
lar1bq4siuG2cBcxLRzTvZayp6r32aNLUq/vXbRg7Jpi42xQkpaFrZwzBMDc52oYjXiCmxHltG1U
p6/+NYGveF/iVNbxXsx2be8UqU4q5fWuQ5ZvdAZIzLhQn6bMcod/Q62o8ndKyqCYhOiROA4DDvW6
Gbo88IAtU1rEaZymXyMw38XRTM2+94UmMc0JUVX4Fk+RaHzLSeLuPQ7EU+mrUzZ0ZzTiyuykEGsr
ezIEa4I23ZnOsz0Zldwh8Gg6vupIUxwm1k363tw06ZOZOUW3z/WirpZXKyv/C628ig65bfbzaRIy
L4IQETLPD1NDF49dY+nDZUp0RBw6q1Ap26PvBIGnTJsQXmjswVyca1X/YNlsil0SFhHGzyZGYie6
LnXxSBUeg61u7ui92FCpvyILSMUBGg/MbiVXze4Dnj4GBV7Ot7fzWq8tAjQPDOVjpepJ88wPaZXv
Qw+B/eJo4RgfSja4/eDUuTHvUXqS+p6ldg1/brL5mxWhvVexvLEZc1tQEt85rTnRFEdkfeAMhKFu
7TDFba19UWioZbPph+7gDOnknupplPleUUWdfAhtTSm5RNNu8v+PvfPqzRtJ9/xXafQ9fRiK6eDM
AEvyDZKsbFuSbwglM4diMX/6/dF2T1ueme7tBQ6wB9gbN9yyRL0MxXr+0UOoPx2kwEQXdAyhfVD3
apVXiyHwfBkzyX9BLRVrneKHNcdlyx08qY3crs64dnN5XLsKQHjy2+pTMrOV5aGS3KxF23Wfhjz3
q6jRa2kHmATUZ0mczn3iubG+c3vygghHpCDxrIWkAZROTNb8bEbwR8Jcm1aHdMFhEjADKVznTY3z
SitHZzkhQS4debibhp6Gpsn0oEeN+aDLTqhQ2phAj7qaZxFNLJP6TRO3SxwVc7OkQVZufdBeTSJm
MFdZue7mxens68Lrl/xEFUM/18EwatYM2bpohNeJNB/S0OlHv3jKxSDUeav5VE2xaMUyIGDP6/dw
0Nb7psP1sQb5UoO2e3M9kLs6x6u2V20l1icj94p278yx+zA2dqMiqrHAfk1dDnMgexHXhDdRJXsg
KiI1A4K+a1w4C/W2gTJncbPWa13tbX7D2xWDv3poV4M8g1Br8OeELB1ls9exJt1l+lo1rEDrWl8l
PUUfgHb4kyKoS5UckJAVCDembGl3OWdhe4KKZAm0ue38kHpDuP5l7OeHDq3MvG9cck7CsTFWWjLr
yTdv8WAM1fVI7lXboTWtsiKsm2zQogTPt/ce2711v062ICNfustFRdonQs3SssZP1JvM6rRfx2K4
750lFcGaDJo6QRXl1kFmzLobdJ6dqh1q3qI8EByUZ9HaSuwrcJLDehKXas3ul1p3u72Cb81CcpqG
9XwS4zDtdU91XjSJxF8ubKv1P7oir7tj3Bqmup2bDmmg2dpxd+zcrde5bWKSXJC0euM1vSt5uS80
b9XOeJnIe7KnaaL3myKjOhSQ5BkYKU8jxcmG37aJUzwWCfkRF2bu1u4D4x9bBKt3rWnnjK02nNPj
ZtaHxKNmLVwVLQu72W7KgiXJapJzpAwV7RU8ne4Rd6dehs2cCHNPZhlbQciPcd2t7FQ2yhmuK/Sq
1k4DNVtiPYjWTMpL0+oJrxzrZFQnvuoW49RfU5emptpAgb5w60MyLLJQe+D62ol0A6z3UPYr2xeZ
m8mn2eO2OOXuR1mnpyBrO0rCyuWMsrix288GBtdgKJq0uIktKzvvK9doQycec5aN2FpKeraMoeHk
TDLG3L3xcbz1rDQyqybm03pufTVlxLzuM7Ga1UEYbML2yeA3w2kr2d3uyiSV2i2lWZYXCaVSrQjI
oxjZ6NHO4sdrOJlpuTwmvsr9LOhLjVombSwaGealJEoDZ3sj91rXQrN2HgWqodvLZIpmI9a0T2KN
k6ck703zVktld2fEBs0BkW4vszo6OFIo+k6zZjnNpsy47zSB8iseQOsCXznxvGcT3i6XfiXoiOnq
urvpzcb3TxI63eqADZ5qd8j0nXpPPmpKtppllz4vrnb4ZIP7nRp57OQnBA70WBE5I8VhLrnzidib
uikqa7t6NhB42dGc97M4NsOqfdTZgLkBt649R8NqeHU4O7mlnWuzXmV7Szb9aWPlZbwvdc1aqJ1I
7ZoEAa3uKXnpWAbM2RXMUgkWvl3KcuyfkpDSstrH1VCfONz3fbAa3UzqjVVUV5q5OB4bMLa/55Nl
SCsqmfaWwCmmxObPZnbCkSLSOVxU6runCcC9CDStNG9pHrDyo2iL2g20hdXnrF0Xxw9ES4Yhjwkb
4QNXaogjYJ3ROGuqWCxn/apoh5o9i8yM2JYz95m7ZtwypAOyEqlZVqeO6bbNCRuOvglz2pfp2Yj7
6bVYTXc6GKtIk30M0b4Gztw73b6QVWbtJiKA02uehXw8yCGFFCooOfIYxqq1eV8byVweqi3IJqB5
kbCpkEjS8drKjCJ/igmbGiJDaXk6h1Ur5VWTFPLzkuaCFD0ni1vJQmD13lmDOjYJAFE12n6ZJfN4
j1VwGw4bteop7/FlzC4K3R+gpSeo0tPFZOg6gIX48aXPhsra+7PuJ1FRp6uaA/RjcXc+Z1bD3gtx
Sb7TF+zkx76hJM8JfGL7rMg2szU9HxslZZRXvbuGTo5uMuR/V+pia02zDmzhsDWzZ/SyU8wGtIw6
Zg+Rm7uruBWFnEAo80nOOzNni3KPhV+KBW5Ac/zXHHatP7cyYnySaBrKDFWVXiU421FaanMXoKpo
B8jIyldeQFzHWDyjDFzl9dcZ/T+e5/9MXpurb6iY+vt/8ffnpl06yqz6n/7698v2tb7tu9fX/vyx
/a/tW//xT99+49/Ps+euUc2X/ud/9eab+Pnfjx899o9v/rKreT0u18Nrt9y8qqHsvx6A33T7l/+n
X/zl9etP+bC0r3/79bkZ6n77aUnW1L9+/9LJy99+/RpK8B8//vzvX7x4rPi+j92QDI/LP33H66Pq
//arZlvvSICxybTYsF5eu8BA0+u3L3nvQNcgrlGEcBBovF9/qZuuT/k2S3+3QXAgfqQCMcVsHA2S
h29fE+/4HkrTfvuhzq+//XZvrtPv1+2XeqiuGgJx1d9+fQvlbKnvWBjIZ3LA/MBwf25tp1F0FGLS
zN1a1fqDKm21H9ZEfuj1Of0zX9JbWuH7sYjTgiDmY/k/RyoBu5GOKAtrx1uXru/Yya5Gwlf2ViGG
w5Bow21BmBHTc/pnRSVvUb/vR+aYuO8QonhfVRc/IO4eQt1qNFlrigSYhZ1PGrSV9SeI3788lRAm
1M5iWOL18Rbxq8TQW0XDQTLbu1XeHNTxeF78WRTrT7Tv98/yw2G2s/zDZzFYTBYCHVg3OxasoWal
nCQ4QMsYSOJkrIZDw6tkQd1HDJ5dFnfZulyn85D8ibzraxHK7/j4b78JIteN9MWA/RO5MJUkN3oT
13MKQTgjCgPPtTA7jKF9QOceEnQ47akRCLoQAUDkXU+hF1ZPhLidQu+e/LVgj3/+bbZ74IfzUtd6
hoGrtHbjlDQRuQ3vNeaIv3iNERQj9qQLjwuMlu/n/AAh4HTjobZ2DrvRvWaW5UWbKQZ86y92GRMm
unEOyOYEVjQw/69ylB8+j7BUUpl9vu70zDYCWZhc0b53oz8GV9GvvAFXvx4HFgztBgvVBlj/pF3Q
B3xoWs5xio7aggBBRroezWZYFCkaKW9AMQ5pemgzSzxZ5sSYxHvRaj/3CXmveNN1rx9PiA2M58Ce
Jj1li5DG7QEudy6uCybKRDAp6eLSLtF5EZDaGhmRMmk9Yi9Xhh0uUOjqDAxwVnmgmpKpqW6d5nqw
8t4OxbIA/DX5WJSIyEvTo4ueM4NYtbXDgj3ghZe615Vvv8/NNcmDUupZRl6HpOTRT2ZjP9XuyDjp
DcvHbV/ikNwhhRfNQuvLY7b9eWiLTPlHUmDa/NYy6zasu4mxLvCkbHzClmr/U8x2KL4cyLryD5AF
tokQyx5JZyOyOn+u0PrqwTC1xsNa9bHGs9eCmiWxzViuVa32ycMk10Qp26Sog9vOD70QWRcSlw4U
u5JCaoYYFsSBAIWmRj+daknQGhVBbLPy0kCmsXUP1zplkeVl/cmMlmI4Jph4zmkobIqwoID4RTRz
a1z6ZTJIyq/BTIJ5BDvntzFo3rYH/NsZ4lcJb6bGZTc5pffi6/lseQfXn72zRFv4vAzuik40y5P6
rgB7eLRyyx7YCI/rsq+z2WzDolRyDdpO1rsKmZMWso82rswOQQcJ5Yt3JWtVX/WT5V53iH6fbJ4R
7MhlX974YwpUMIGR2FumccsYuDj0bVnUzH1h39sNkW1n/hB0c1VVQSvS6QPSLnsOFmdagXlSakWD
1JAdtYKtWT7z/nRAMYxRPmSi7qtQpWb6oUo0rw54i4pnLU6yi0RUWow6u4SzTknWd3ct3Ykgyn1S
Pgi/LiHTrFlLwknz2i+F0y3nMs7iZyIm1FVarasMpmxOutB0h/FyWtr6bin1rfW+TZLLzLI0sMS6
8K4VmYtkNtdqbEM308bbeezly6TarD1Z4mlmvJdaJ4KSvdzdSq52HlW6asbAy4C2A4G38KKnjqUI
CH7p3w/WSIDG6Kjx2hyskrHdWqYLK7G2ivgxG247s+gzBnhdffSQ8J50g9NVgVlilA4mXbd5L+ja
SmhNJYpQy0b9ekmrwQ7WvGvjMEtIQaBeU7OMsOBGvzS1juJEWbraUdfKDk3OkAG6qsKwXghwGPWz
xq/0c01462eztaRx4DbzLic51jknE/9lOLil/tmhTrrAgJS5ZLXVrbjx45HnMqag5Esza85jvyKH
DnySC/WAs59DT7TLR26p8iVNUqOMpoRBmKcsbyXVcr5xkcN+jgFjhXGjWENQZKxchlD6Cw/12ijn
nDhvQV25Y/X3y+hV522/9HaUccfcVDUQfLgWXfVKoKTXBl1uFdy3iycGTo7e8t6qpekchczBxwyx
dqEn0IsdC5pVBIKpVhaRYTKU7EAskfYv3QTWPpjDxsb0Jb0Dxgq1E5pp23y2JrhL7lJ7vJpJS5ij
0vPkq67DxQf4BjNgeM2Y39tDjSYvKyRTcJkC7OwJ9FuLvZLIkneT7Wf6TjqxLQIcVWYTaC0PwjUc
AAHT2YB7+Jgy9GxzmrK901iB3JFoLLsxiJ1ZFwd4LvSKRqe5n/y1GkzGy2y8TZXQ00OtLD0N42y0
ZCgNJuBdSuHZet4mOZQVjXgAWYtRWoFZq0s7GfJ2ZxvKnY9VHHfsFzfGNjTjQeZHfVnkFFpdOVtH
0bjbBdP7eogSR7QqXFn7uJv91L8dZW5UUZFpQoaooXXn4HRTzjLYORuLVhnzeDB98nkC0VN3HiYL
eT20sJtpDygxQBZVcuUNpFzyDYKlc2rww6Gt2r1XuO60KzJ9kMcCFdMHUTCOM/qW043TbRRsGtOY
d7ZSrDqhyANI4EWQ0sZdi4FNmrXO9tVsTl0btu5s2btUL6opXGvw8Mho+OX3ld2Y2pmBp4nGwrwZ
10i6rKi50bUf2WAmApppHC8QLmjOLiny0tsRpivaqNlikHZlrxOWQGK/n5IL3BsydPTcMamjbLxu
R9JhWYeNDgS9wzpq9h+cwtCniBendWfPcnaPYgYYutHowulCra7lvE9NvZtDUKZ4Cni+7CbkyRlW
GDvqjk+GLLO03UBQOLUlg0ErrAFycs6ySkmIB7tzIhYTPUGbrLeG29LgSDK7fVvmBdh8F5s1m8ZF
dpE9tL4T9HOKSAtpWNnlEETj9KVVhVtGYMiyDSve5wZBfcTWHwDohDotDT8V0bbstIHOZ5PBUrvm
XcrnvFwK07nv+7pd3tO0pxpWMpKMwPeF9V5aChBJZG5f7Lu4+N6w+5cG1X87fr4ZWS/H164futdf
mGbVL/uhfnkkpb7+HzCybh6wfz+xhsytHfbXH0fW7Tu+TayG824LXCCrBK0JW1CHyfPbwLqNq7Qk
MJIKgqCJ1meU/T6vGky56NSQrWO5Izp1yzf/Pq4a7zBZYMHZZGQEUrB9/r+fVpmUiZfCUewSa0G7
FmKRt3v8plAGW88yGvWhPjqxWs+kNY27XGNn8sM5+T4n/zgXv5Uc/HYkDsTZwLCxDeA/ThM9gKcX
02lfEgKRhqm0c5JiIY33lasjSNTZ+f7xAd8Ox98OSOE78iZGC2y8P411tD5PKQJzMsmK7ND1s0HD
XD8vXxZvs0mqDOc0HYEijebO1z798bHfjgDfjw3c4CIWQ9ju/nRaY/w2TepkESOUXkaqFR31P4bC
p6w3kKt/cmr/1dG8LT4Bid9mcvhpbJzTuK9F20QtIKl5p8Vdzf5l8lrm2HaQ49Uff7Z/dV43sARu
iKxczChvL2RGnufU4K3v3Bwc21y1qC/ce1Hk9kncuFXotbl1VZj88cfHfasu/HpO8YAiy8Z0btCk
/JNmZcQCi36QYBTHSEIS6kO76J0wd6znuCtVuGg4H//4iP/ikzI0AiYhE4P9sX86r2a9UShdFRlW
7bHho9rhWGAHPWe3oqLSLoz3hr6ukZlMw5/kKDGTvhki+XRItzbxrLlJaAmB++kOwsyCybAw92Ov
YQpf5g4onss/USnFcvKCkC4+Txst9o8uXKfcGz35Kmk86B/Ax5MpnFwFpSxtZ7lZ2KTrUU1nxKsB
3/TRzq1eD9usG9ewXwqd/Ot6oJBTqYSxh/Srp6kDbQp8NNdXmo/llw5VZVQfBSqABr5wUrAvak6a
ne1Juw7h8UY3WoZ6uURbMt6kfdPPkefl9fXAbcEch4oxhuFo21MNoaYV8S6PjUDPYIiCUqw29Hun
4o3jddlTaXSbID2QcJrwKlmx5vu5g7Lfm70NSxG5lV8sRtgsOQD30gqnjlKr0kcKWJlqg3yonRFX
wlS99GU336PpyJxDZmTFjb0K5VyPPlDDJBi2ojZ1CgEbuJphKcHdI8uSdbYbYhcSOF2ysTsyEjEP
1F5dfvI0WeR7rXTXz9CWWRpSO2lYwZS31kMD3N7sUxQ/NnuBpvicOLgIgm6Llop8akI/MsyK+uCj
2/CCQnPqcp97JamQyhxt7mg96S+gY0wRlsoTJ/rq9K+pGnvsrp6fv1hb6FUgYwWwQKinc+rY+Rgf
80aM4pOVJkwLw4x+4gRgumUCwbG7PORNtjTBtIy2ce9bqTKNoG9Qi1zYRaKWoJs0Y6O6ZlWnn4pK
NXD/vC/iOJp7CqSu16rQtbNFsmufyRxEuxAHxQiCfg/wMLn7PrXT9GJkF0eAtFYPspgu6hk9wmVh
jtBA0EUCG29PQURUZt6qo6GZCUE5iJosm2jRe6+40e0sS08rKAJxnqZjw2YUhVxTBZldaK4IpJ5X
yXsDzk+7TyvOB+qIWetljdzJoZU+8hbDXh7MJCs3X2Rnlu8n9jzToc/HUb7IJpNTFqZzoUOTdMCz
FmNsx3W5MEScJc/gNY1xK7w5tva01GUAfa3UXPySVTpP96tuNk7Q+nonIzaqIn7g+WIqKAbdJATV
JeedzPfG/TKUm+Mi74vCDwmunngcfW9IQh0icAwTZxo/IAXq1wCqG72QlSV9GhSOWO5RfU0faP+2
QfLail067Y2pF2RxrREeOk33LSjvzSB4U4fGqgjY7fyxVQHjaXxeup3zYCHBOVSrYRdItRoo90XL
RRLMlS8u9FYNFDk0c5oz4HVaj3e/cdL3iTc3PH35YtymTNgfSeFfnpmhjEe/K8oHejCmZ0nv9RCg
X5v6HXNleZXUqf7UKc9/KZa4fZxImB+JOeyGfj97kkD8clhi5k/kNdfOhrEEkObWc7Lp8QMzrsUt
4zHjjJ76nM81z6dPMUx8EXqmqssgxvH+xTJTuw0JXrcf3b5ckzCxtUaxpdWXCtWEZZOd6NoxBqAT
4hXzB2OYABNw1YuXZbaSNiCpc013RRNnEVtmILKiruyHlfrGNJRDkfpBZeexFq6z3n5qiXFckDTw
nyBVwHPRlKHfKJImU4AgJQKMUZoQrGnt1Fjuk7UnvVbEqx5oVhsTpm0WXDi/glzcLbHVnE4+xAEe
DCP7oNn16kWxSNcBV+ho37ceQ0jgp27iRF2sxdzsGIZvesQAdZh6MuZ+F6L6rMZc+Tud4WaTCzUJ
Q66bav3Otlbmt0rVVXMW54uszj1/jZnoNCJBg85IlvNYIQYMIAySGyQc1F0RY5CeeG7bppeZ52TT
rlJ+2hQR31f6QWbWy3LVdkOXnVjG0HanM3PtGqwC1vGU9lPDOShQSsqleNriqBlbHymbhrAwMGWZ
nVt9Eccf/AnidE9sT8k4mtfWeFtlAhViLZ1O558vCFZAtqwkEjkasFCTaIl20Gyi3xEx46k+UDp0
5qvfjon/MdnAJLx1yKD2a7r6W+hNYw9nfV6u6EQI20pfDAE3/76T3lIFBO+I5cSQsvUjRGOTvCra
vhVnrLluxoPYtB7v6cGvjkWhqfbZx4vwXmNd03Yx+8GpC3wNL+3ZItCnnPO51vVebdrmoE/iBKEq
+5KsvynQvpmXo2snyDIyZXQHdirdeOYoU19OU31FNyExjQ4qTCYm2CenNkfYZ2JuVBuoYbGnk3Ea
LZKJRlWRQAXdftt4+modaWVtisAezY9kvwDcMXLeTFOWnfVul00BU6f2ovAEHA1qU8ZgoWksP9BM
JNzQWJztyRNb0drYJVSPmA6H2he2rTHHekl31ngIuwIDoZoI1FrYU4iZbVaE8DdNFxmZcJ9HT7Yy
nBEYHIys1+zdXNn9A5044lPm1HEaalPnPdM9goKXEFP5RGr9RgD5ComTSIykOiZA12I/zXX8CUCA
MPSgQQ047Kc8nu9BkeYexlQrzkjD8rbrTUPmSaunrbpc1hJJWeFm8POxE3ukjOQdKVoDXPL5lNeG
cWvNqfcJYYWfIjRyvXWngKFUWK/TaO7Emjt9NNnZ1NyOdIJ6J6tASBMlpGAitSsMtyKIQIzVeVMb
yg4GaffVXdYlK3Nz4yLOLLRmwEDfxh4sy+y7Lwny6Xu59v6j3TvaRTIZNVeyd4wLqxblfSwLxJi2
niHpXDGEOrvUdhpr3yfN1AczfLwM1oI+8KiOtSwLG15Ma0gtKWx/QYpdi15gTcsg4fGZAuS322nF
gzGGypFmHibNmHyGbVzOM6YxLuzI5iew7FQDJnTMcwXE17PBSxHG9g2KsMCKnfVFQIO/bwqUwOey
HjJCx0TqanvH7meMclXidXeTNtD+Qy2f5TzNGBHqA/azuDzS9+loh35YVz/QHCX7U+VRQH86I9QE
YalzGe/TAq5gr5FFhRIrXiSFDqT9Nx8ye0vm6op5TM/0bGaZCYQTt9auGhKgtTxlKxEmIuHB6BuN
0Sgwp7zgzpOZuBesVXFQzahQQqhLVbIzcGu1m1QZp5uoIDkVG+0b9jiznlxQQTdMXHNhQ+ov5yvI
ZLcDXoltdjpV4e+NaVnSqOoLluF8zoh1xgVoLVrU9vHgvExOtmnDMUl0ZgiTk8RfcqsZO3IzUMFF
epZm+R2JiG0BgMPp85591A3lruQW+0QyUvOEfjjn45jL2MHEbGwB2T36Y5Poy3oKYkO2XJ6mJlrp
MrvoJ4M4T1lXNyup5tZ0Q4Re10RYhyof037G/ATIa+/nOl0O6Kcd7ejmKr2osyL/THtqfUfYYeeG
mbAGJ6J2hbe2NybZZ+LMzSSMRYl2LNGt9mKmD+KLszblNX30bbH3m657wNySi7ApJl1DN0Z01PuV
EprLtBvZALL+ImpcliIpIjw3PO5KlKyvYP/LLhuWoj+MXQPQxdYY52LZKPNxzfL1riTTqg61xc1e
PJnTYWeA9XINdXs6T6VULkeU3uOQ+vLWF1LbEq2UfuyNJm/IUInXqwx63OGF3+nHVW8AAwgDAOtW
saE9bfV1JyMs0RySte3gyWO+T2h5K8rHQQ3+lZhMWxOhVS2j1A68y9MTSxWeikyDEYUtl8ytwEDX
9hG8cZI7nx2ju3MYLug9cqRKUGGb1VWsz34dUC1u3Td9Nd21RAHcUbxWXLAjM+o9G9HknIit7mFx
Bz/fbxKZ97bVlx/ogl6rwBCTvaAT7BDvmy0pBEE2aclnliur3fnWmN5PaIP7wPQ79xTTJ/prZcbO
HU2/6lpN6/qhTwpekq5LwnkIuYZaehkW88yuajulP9KAtUjz1PrQxnQaw90wbp2hzBFuRP5S4YUK
YscPpAmffIh5kV+XLTLyUAjejBVuVWTfltn7pIrhLg0FW6cPyNIZA3w21Be6v1T13mgchrjaKvv3
yBlq+BQa774Hyf13wITtH6he/l/Us2w0/b9HByFjHrPu9Udw0Ny+47uexfHekUlOL/ZGFtMwYfyu
Z+FLWDaxIpDaazo0ggMC/oYPmu9IsYRhxr9DWQQ4++/4oPkOTBB1rYXNFMbb+0v44E9V2hvWgjOU
RLQtfmw72E/mtWYxc53sWyNqq964SwlVDBnwZrXRXSvCMnb9O2qVQ78r5SfyevTbToj4RGWOR4uF
bMH41vt4Eux/ZeENoW6o+LlRupEGAxXZFZs/ggQm20r3atTYlmTrsFtrvX8WZuF8HIakhYvsZv+h
ADk8TyrhvGpZgsw6lp48QdmfN8FMtdb5tDjOfvHGhUeoSvecGMaxqZniB1cZ6+0P1/BfoJlvoaFv
pwUadIujJP6HoArgmx+0BB2VB4YdI4pVo4x34BgNwOYIoaMsGWH1bU7UGtO4p9nfIxj+Ox6k/7F4
+x8+UP8LkRkKsV8e65dfgsfuaXghWeOb8uyrvOz3RwuoHB0GoURbZsUW6PUb8q45xjvynNGP0gIF
V8Tq+Puj5b7bOupx5AjQG9qnufS/Qe/Ouy3WFfSan8XDRVTjXxCKmW8hPpw0DvC0yx+UIBKu+zO8
OJhtDVbaLVE5Vu5tNg/IwRekx6HbrPoTkm1zYB4okFXqxnDOIEnqY08fuwCDSd0Tc/bltT138cmS
reKOXGkF8NDPhPNlvb4+FWZcHpDcD3XgzrX3J6EMXy3Iv2uV+O0Rfek0r0L425yRf4qi0tdYXxp7
itLBXh7x0Ji3hWNjkkFr3QSp73efjBHtflPG+P6WyoycbNgv+oQlBjJCnHSgE+hKcCo24UQQH5ty
nOEfIdx2WzfMBZTKcoUCbLq3MMPZgVwt7Wqcs3VPytjKyxzUIcgrrb5fE4D2y6Ssoft1rLXXTp6n
7+HbihN/QQYTTpWY0UwvhTyoTB/N4I8Xg7f4+7dTgYcSeyTnQ5BU8XYxMAbmitJp5gh+JQ7xJbpA
cboW+q3+Z6Fnb0Hwb4cC4+ddQCIzL4efluOsqYTRVwXjkbt0O9o59VOlAWWY/kjwh4rdQ0J7wdeP
9/9XnB9XjY2P+vcv8Y/r0yuSpf7xDcnHa/a3xca13plwWhs9QTeV+JqP943ls+1t0SAchItPRAq7
1X8sNcJ+x51OsLbhIHDcWjv+sdRYLqwhpBxrBPwRJKD3V5aat3fNVt69vb23YxOThv+eX+HHt1Wv
UseDB09RGmRAlICnh1mT0wGooNjVyjQ/TIk1/Alfs70Cf18gtoMSL0DTKwfEbIwL/e1BLUxCbi7c
7OgMlQO1P/oGiB8BfQuOhgKgi1yu8rywzISQxzLFzYh6YDb+RI739kX97bcwaVVgZ0V4Ktusn36L
aZ5kU+o5iSrVSdZYQWzqbZCs5hT2TvW5MtcPpFM9/3Bz/IvdAbn9XLqfPr1LYwQN3KiA4Tx/7ivD
06ktmq2IVbD76eNgK9L6Fmu5GW0hV66DNV8TEx6XZzGOq5eN8BCRxL8VugaBNUHBDvwZ0nISn8eu
Ne+S3G2nI5OX5Xyc0zq3GS+QEUQERmPqSe3cLG/twhnM9yg+ykMv1zqy2qpmkOmG7FBafoLYZXCu
IJYuJI6EJIgNHVtkY9rNdMYSjXlqGay7WuCltFHx4B0s/S7i2sn8pGYcLhl0Jg8kKlmRYNQN9V9B
o/eJETqlWXx0ECy8wtBVJtyDCBPlnJBcap/UwwSoh7U4cECYj9pU2FHeIvoz1+KKlporf0rviqUX
kVv22jUILlyCG/e3NL/IEzIdW8LHCsyESFO+lFqlcGTVt143ObeJKDUMTWYfmrwhozHmILmbm8j/
sE26krIYNa+XjsSCFaXa8IDG7UnG8T2iVns3VY558FtLjzQXk6y5YFz3eu1LORU9sIy38W6jWbkB
fE19alul88Tr+TSpMj+SKR/RWY36lXAu+9kb2zYS/TzqN2Mi7io373ZE7JzNdjvk+wlfgbPL5Fww
h2VOdhxKq67Oh6FuLoWbyHAhMvhgSG15XSX2nRPAVkCddMCdFm1RpOXVMGsKaL/ozct8GO0vTUlE
NecdOuqMfzxdThYWQqoscbcFzeIIpI0LbklAmdw99Qlzdi9TyuVIci4KEH2yOjXx0M0GsWtgIpW8
wT8xdbdb79x8LIsxeRp8TY3nUrrABHbtm6cQZQsjpF+PeLB50LxwrpdqBkWHZT7atelizWnyJLSz
YR7OAFv7DzH+ppu0gMAJDG21VajFGOQN/CPJLuX1BjBjZmjHUy/HH0ahHkbLVtbujVmkjnV0m96v
T+YR58W+6KTxTGjH8LFc60X/39Sd13LcWJqtX2UeYFABb27h0jGTZJKi0Q2CoiR4t4EN9/TzZXWf
mVJ1T83pixNxJqK7b9RSMpPIvX+z1rfiFBd3F7itcDUcfMz8Am2S1Zyyp+i15nwbZrGNdBl++IaZ
e8zp62yzQtMs1+kbz/GMjk4TKaaWRp2GOEH1h1N6tmbcwVnbXSErd1ao20Xz1eFoLYKFkF2mxUpX
aDszz9artJNROZDErnXPMNEwgXX4J6egJmLUwVM6NrkPNVx3A0eQ9oF5SFnNoHAzbFLMunDkatIe
2qPOm31mfN54SK8UZlJE07lqWJl2CpOwyLUZjaJX9k+0PekaG50w4raw+5ZAt8pkhVNXrjyO+JHV
gzoaeBa1KoVF36YT2wTmzNONUeYmJH4igyKPAK9bgNHNZD9IYhPB5xOOm8XG4v20bJ5XhXmhu899
k8wvyHuNJ2C8S38pGrlUoWH3JZ9xllt6ODciL9/5Qo8F8izdSl+RvmGXy1eFXdMggEvs6xIeUNFU
2KbSQl9vLLdisJ8kRHv7s2RqrkZqvS5gzThPRYT5VtYnysPhgJMBtXnqNHMdyhWZWUhepjY9o5Vb
P3P0n9mJLZ5SBXVfNZtPQ8wAql9HMYMd9ba4qOb5ZLDZvFpLPaMtt91uDk2FgILY6kTzuVWltlI5
JuTFZCRRUyGKVX7BOS/cqC50+TSgPx19CwK0emjwIjDy2eqiOfGlNZK7OUdOFVnFsl3NZZwrdhoW
kPKxWTyckEvNupZ7Yz72WrYVoUnwyg8Y6pYIe5Fp9wmC+mmnmJW1sUVMxac6oZvbTbndPa/C1Orv
HaBVFrVTrwY9wEmIy7YxO5FjOtOHvhTCPYoCKK9vu2nb+6mhdiec38W6L0l930I8+70dLKtTf2Jl
9B5bzRkGn44HY9cNPOBnWDk/sMp1I7K+ipwUUuAhqaCmYSDlKs+WtukPcDJR2OKzzk6lW9/MXUbB
6oslnMM2GlN/2C7zsOcrBH+iTjHgHEGoW2In0mKRj5XgTDgzjJy3s0iSVuCJA8exH/q8m1lTDPm9
s84NLvHeaZEtrgoW2oFAC1qGG2D6UooOkZ9VNOtDaVXdvXJzg/ltB5TygDjl5jJXcej5+sKDwyJ/
4KNWWt1odzKXMy5MpH5zxM2b3GeFyrpoakX6MK45LUSLYnwn+EG+cm6m93gPMJEqeVUdWZYwVBXj
8Ga226Ff6mVjlcH95ZdibG5bvKWjiwF6Z0/CtgNryluiOo1u5bYo1LiVg/7eOF7/0csKBdBYab0W
bc6wCQp0zb2isRzYz3K0E9Z6p+uauNSq6KZXr9DZBOqiU7J4dFv5pWxS5aFbVGn4Ih3tBzknpcYT
nrnqbjbrrAF5x+Zsp8xroTNVXlcEu6uEmphbq7xwn94Knwlf1KkEupjEfb8qSGFTTOg7s0R3EU5d
smV+slbfAVnPTlhVeJd2FieMEjQmCoyDQIMpTqrbDNlx6ayVPxynYHZLPYQioriXXluXq9fLXJxc
F9NjPJMrP8ZmCU/z2Jpju2tXs8/wqmpCnJEPbaTgNsJNTtCdq+EwLIzvQ37h7XdaJ/IlCuCqeylm
QiU3rbfO3NizF/WDdD66csy6cB22QeEh1zb1Qqpu8kO6k1qfJIh+Nxx6Dd8VJAi1j8uCwTLHgzb/
KNYpLe4qNa3S/TTB8Qp1SQHrr+iKcfr0aQWBg9nOLanlRzP1tT8NcvocHes+6zTl1Eo2DbrRuV+9
QQ/0VXsdTYPxlzIe1c7B9gqUNRw8McalDTXe1cbjnNTZXhsHrfB70jdZ41aLGrB64UpUlcYC7JJ1
xd2G5uPDBa7pz54hf+o4fo/lnDWHDnbbfnK38diMXRG2oOPwnI63JRSQb9upBVzKPvmieFX5nmo2
0GXuP3Lv+0QHSa1O5Z2JW+E7a6f+qBj2cuy8nps6N9JYh0T41eks9UthdVe2e7pDWOGixDWQy5sB
4Lp5A324bOK+q+5wPn9lZ1JEVX37ximdOEysWEIpPX0Pv+/mUB1GsqbHdFfp67EfJnUv0xRpkK1S
7iPd2GcMuk8O4ItIsZU6cDyliHJXqS6VW99TBrXhOBSCPbJ7FWNJBTDM2s5Oc/QBHugPZwkTtzxa
WrPDvtzFyKSt0K2avayd/WRaJ1MSMCXN+c01zOTS5qziGpAHgQlRxjfh/kQGcr9zPa8y1iZn2nM8
/MSFXe4sR3wdUi8c0yLZM695Ufva8+21iBYcYvcla/VIW7Ij/5/kuA6i+8QV/9amnM44BfVduWYn
Zjx7kQ3x4NWPFMht0CjqYyImqibF2qf1AKKbzJEEHXtx3FY8Gfqo6kGKXca31joa+SECT+b2MWml
CPK6eGB/TXnEzuzMbzAJelsrrtkGZZqhP1ooONTJWWEWs2+MWQR8lZZAIdQgboQW53PXPVC4LxgJ
UEMFmj6ilu8U6wPC4nzS+8Z+xoBkfxRbg4wHm6+1TdaDkbEJkK6aoJt2qqNiArM05BIOVvKsWdgy
kskWPt1doK7OG9DvsxBuvacLGj9uEqeDVdu7rL5ZK6zWOhqKk4X57G7fpnLb9aw8ey9716WtheyF
Q1voO2VUIuZE3dvYoKzJmbqeydbpdp0AFajr43lbioOWLflrM2VXl9xTnCrLISnVbmeYXnn21O+u
zkZSs8ijVLJ9p8nnThDu3vFvHW9meqRa9cW2J9UfXO2VymVlnTXz9DX1wgpYOC/F7Gpk9yDt7nBb
2U26RLIxb9dQ6gOzoQYZTwbCmSDT0fAbVW1czRoZBruXx3VzrkZmSTQ4un2x58b9Zs2kU8/26sQY
FU48o/LZFuUdQa+wu5PmLssVwATFuTHMOoKjJYJSxUGZltZ6GMbSPpBzYkTGlF4rZYrlOK2h2MA6
sLjhPi77CftPikDDEzvTNK+413dlPjX7wZTpSTUAPa1rnb25ZO49p4awqRu9ClqEo1/gXFZdNK+O
ecmQjQR5J1gu4Qh/rBSnjJRk0QKZGDB7ChxVrjY0O/TAxvfEyPOXOqeWUtPcvZPNlISKp5Yxxv4X
hphb1HlI/KytOrZqwRNqJPIRZYlznLPtWfUUd6+2vfO+IKj0bcEIoHNaJ2omZ4yTej2aePKgNSn5
sSl1FBFblkaOOoCDmJM0pa/J6o+tU5/wRpjPmNn4fF2GBwmnP/tW+1k4Wnqdipk9ZFlR9Oqo6RN1
XNht5W24lslLoYvTzc4GMKtwLFY3MyAJ22QssK6j/Z5ixDtvHOAn2F80Xx2SJCP38nONOiZWpLGb
+dUE6twC3soMwC22DG+6vLDMFMGl3Koh/EvtXjOJzLbbkbUgGs1dTlgw3TcCDVLKMf9o69YcNcRC
ml/Dsf1wvHR8JMPLuGdGWvjcl9gGDSU9gXHq43EpTjSceYg6UHlOtoKFuiEb65vjLI8eeMQP0+Kz
ormUqVtc5qxz+wDSLchi2csDk8sjCImFgrzC54axMFBFb706/JrPkwMdoCVA6ZwpnayDBkmFj4iq
BnOvyB00pRKITDo+NwWyOvaawcIeJsCDZoYbWVvHbUvKKxap5mjXdmi3vfsqOsYW/sTk4B7Qib2v
1ZXBtEVLgGOsOWVZ/jr2y/hzkJQPOjq6KNtAknLKzXewY3S/7PPhXOf2p7Q5K6dWPTijuW9UY7d1
SEErmkK/m4QXJd7WHXNcJMeq4XEdoNoAlG36emGYYCCvmyf0AE+ZNS3Ib5bONZYHmLVMyg9KkmQF
7adqDPY1H9Ec5VG3bJm57ujPxDqEWoqHJlLFoKc1a1uQJgosJ2uQdMweqFamyqtdw39Ocspn9lg6
wjwXI1v/zfUSOZFpjBbUTAngRZsbmQogKTdWcY6rXOZDO2dGXIyp2q6f2qylLLWH/ss443OLcj0H
qOQXoFJm94zpTOpYX6xJyEev06hFK6L4spU+CUa28wblUa/FB5Svxmr2S+cM9njwKilcCqQcNXgd
d7ZlGoSZbBZAlN1kG4TC+j2iiGmLdfbheXVc7HVAmBPW2wTt3adLXAwFQasn3HOhz70dt1rVfk2H
LmH3Bp4FqC92PbcSYM/aAvTynFjBYAJj6BJBpqT+yaU7Bh5QtSeBSCD3W5aWkZkruLLw3rApwI9o
efjXuqkDZs1nOjj9F63pos210K3a7b2QyrHoVQVLAgwUCP00sLCtYVAgFAV3zIHB7/B9cTUR9SSv
UX5UIOWsXu6FUVU1TrdJg49kzLduTH2rraE+8lUUcZqVzmNu1Mp53gih18AV7lvUBkGdItAdWxUx
7Gwh//NG+yQ2Mx/3W6/yfVq3OlgqbpLRHh+Rehm8HfAor0BX2i1IRpEawGlMO4KVQe+0aEpx7zVr
+a6RCh2MiV3Gvem0fSR6xTYg/uY5vgAdBbefDhDVQwJUK+By5EkJf+0z+t8N89viM3CkltC8Tj9g
98x2Vq6nE2BBx3jNctDGYWqV2ZFkPirpsUp90809Gui5+oLAwkHsIRZy82Y7rLaVCGCzPNzsOn1t
w2nSBzABU2zW5hiqGK1uTqUDpksCAJICV9vWbo/mNif7dhAp1kIxflEyNVBERa1RbdkFP+NKcTG3
PzVlTUt/mHWSZsdJu1MU5YpzytgpLMDDgWMonmEwzySqxkIzQB2qzbHKqmrnTZS2fisAseXSYpSl
tLNzRVMCMqtXjCBVh/WpNxb7Q1FS/E92ZRyGCeiYOafarrEVeRxy/bUzvO6AKhRLn1i/2PV2Xq3B
Jj5t08VOLfpH40YQBJVk3Knb9BNjXRNgW20PowNKrRzc4WCa6x4ZxwIdLnWDnK/6fZb39iEvPX3X
2d06Rkrb2svewah6RpOSyHBmkPFAbMSYkYQ9GK+MaJII7kC/V+qmDjJTdUKlcNzAMJ3kmVqxONh2
zkOvK+1DP+lXXAJTVGll/diySafgSZZjlSiaEhvtLb/FrrtQSW0YQoiH8W5ble8W1cjzrExpyoQz
c8521nXYW0D7HvXOBDJteoROgvN3dvjs87u0HJSoTgvrCV07qlR1KHh/kxAkzyFcC9EFvauW071s
JX/FKrw29VFcWUNkzeW5RRf9UEvqYRTI/RNZQQLNlQLSDZhZzFgDqRXngYYDtyt2JuoiRmqaFtd6
H3V2HwtvHL9JFYn1zLB2X8iW5kCpt9BakD1rtIjfC1qMU4FqLJSqle1GlRYE4AYmgjGpYnjLHP7l
Kl/p2K3SRQOeWnYRrIx18Ys2DSKjstRs8ZYvGU5LhslR4nTDZaXFvvP4+Z+ZbSyRRYf/FS2fsgVW
urxYTemlSLpHeqS+SmPCBrgLs6yP0Oste41J9DRr4phYzZIEHpHJL6vabHy6Tksch9IHzrbhNV/6
/qiRDhaMpim/jAPNr1Hm2nd9Ez/TgSKZaTGUIwhE01OXWtcVKXkwbuVK4p0jz0m7GYd5VDj6bUqJ
Zk4Y660pzChMjEVhvrFwQLgGa9UXK0U+kDBJHccN7Oas/vp20u9qYGf7BCkYHCGoeeOGFkFU6hLX
jiXvl9SwfcOttB2DOu+FsI384gjrh1yS5sFAsbuD+UEZQq392U3jFFeGIi5ECS1hoQ4boJEOKsGo
pgANqvVxTsY3JlE7vVJC6VHVWS5avYzAMlVO5Pk1gtGDaK7WUDUHKS1FizSLAgbnwSpi2h4cy1bH
17txx/46Yl3xRe8QoZn32X4okU6V2/he62I5eLWb3TEjdcOqy4zDihvoQZUJeZA9+hM/IxA8Vmrp
Q0idy8DKqALn0ulK35XC+MZCX9nV6KPBabUGQtvUa4fvjKK2TzLW7CMhdlzeNdeCtmLHB/Ino8S2
lfuiVaaDAmjhojK+qrngx+yZMUAT62wagi3rrINAqVprdX1iztiCVDX3+cjCPc/mswCzFLhztke9
vRINPCwPBaFV+2ZN0leXeqOIROtWWQDArpuQjdrO45r0DQVpxXHaglDaLf1wqDlH+0V/YmzdBPhV
v8i0dwhB4NOZ9eWySlXuoeDuYHOxgzCtx0WdeaIza+uNgBHUcM60pPvWE5S6YTrQMiswGn0oY9tB
18ZfV78yQRimr+vsbNXuZrbf3zRLh15NFNyxXt0FK9W6dlKZCB/tlvyJg+Wkmv5WEty4OVhlySZO
v1NYrB/SAnW4qbctk0eCYpSMdlTJ5XUqYKmSI8gQBIgiog2wZUV319680iRADAjbLQrhG90Sy1NV
qfdZSxkcOx4cTlSQtDh6rwVsvInd0dVveD6aOPFG58dq1AN3MTt4hprNpVdT/TmRnnl0ZEL3VBh5
4c/IEGGluht+AMzucN8WcA5TSwlHLRBU9SQOpcsX00J77RtGsT41nd7x2GzaY2stYzQ4ChdwDipv
V0/o5fzVHIurqSxuhdJ4pmsdi3FfTtuMwG5mpbVoTEnhX7YPi1K1rxr3G0JBvo3YrgVFusxQyA5T
Go0aCilGzNkz8xcZV9RwgBOM5JSvtGBDnbWvicrxzkLJO66Vrl/h/lnX28TokfmOddSLoT+uVmVD
P2tsuXdyw9tVxCo+Ttxqzy3vO/NrUZR7ytUu9DrWH9VcLFc8qF8HuynfUXQSLzhDva58zb19LLVY
ta+brUHiAPPGtcJPRLMyWuvXcRLbq4bsytemThsoGkX9udo5u7fJdXk+aE/dTbK2KQZjT4/tMqFu
c9iyRqrcaV3VHwvgB3dlYSSvyUJ+Hn2TijtSdWicinJ6HqXT7rxiAJHKCHPPs+gFaT1nHNNKmTAe
djYCCaPaNtb0wwLt2xKLqCirWCIs5h59RmkzY8LEpZCrzgbF7EbmnaDldrkiy/lVhchUsKxR0yQQ
tMo/5TLS3ARU08zeXKTsp0V1zSmuUQKvyE90RTvVZBxgMOvV0+phGwXDU5Z2c+JBrJtIYlx/WuWw
7StPJkyCLDNOheEQVsMg5YIroYG8qwPX4P7lZFqMXr/vS/UbqzdnCrFX3IhoQr84uqT8J42MEbtT
CuO976vsZVYEiwF2L7oPnk0TYaU60zGlpkHFr6jRiID3h9t4mXotmThiW6m3Z1ESRk5aErN13fbC
2VR3Xts/TSrwu8pWo2HNLiCL6ae8aydZWyaFF2Zb85wL56snPkDld+dx7vcwaIBcJDzhIYi+E2dj
wGS7PI5Z4luo1rtmYwLMnnfnMg9lslccZyex/bRK7ggwbX07teh55Yk3DERJt0LbzB6F3q8xCkPQ
iduNdIHPx7Vv25zWBIfdPFhKww4DR9E6ZhdCrmO5bByTEi7CJPUrPKLZ7wXYYQWXfjYIYt+H4r32
vCYsba6K3DJ86xaJyaxi7zLzT2tCnKYOT4JX8ef81+sYc7NKPuiEthFYv8uxi/Co9zTneTJHRpk5
Tw5dYITw9l6FaJK4XhMgDJzCqZxCc+4uUBIuU0JCL1/In17TPGx0EoFONf+osCkWkzzoVnGuJssN
17xnco4TqVvKvUDp/oBX96RVkIUTvXvX1OobsLJ7a9WZUNqXpKpBwKbOT6NAuCDRIl7LvE4f61U9
d/XyWaViDjpOUoYk+NQMZ1d3cot6Au1CN2+yY8XVFG1MyXxCvYQ/wqw75ZapBXTuKbV75oCDldkZ
lmMPfNVghdHMXWgkfRXXjP1S0r6ZVmMlGFPjc7MYvZfKuWyKxxrWvy8EFWzCPhpcZc0Hmap1oLeC
ZVA9vPL57Mk+OWnCeDUQ72cok3vnJDhCdlR8oDk7tk/FspAUM4v5lS8CvlOtySt/mG54RnNhvzHa
cEu83jIDgD1g/nsyOPkqr8Y9/StQrMIER8pZO0Gz7UiKTEMHl9XFpLBh5qt5oMnaAjVF0/AgyORD
6Wo9us0ngG5PX6UpjZ+38yuQal1+JmxgxLHsFKzjKa6S9gEBthjPCYsxgPHabM8HYd6wM3Ov2+a9
g3OD8g0MPGhBBNUUd9Ku0XR7HF7HARxseseOKK+xsU3qT8l56v/7WKsklUiZ7zOSS6p3XW+mGAbk
+D+lMuq/2u7Rv7hgBxgqMPlk90a826/6F7KKIcKoWbo3ME88VmY1XmftljOj0k4s4eKCj8UXBBMH
/olkBt2jABiDevSSd1zB+j1aBZPUK6WqnN2COXu+NmzGYX3MzDFwR2Fwj4QxLUU01bNDPLPX5BIl
wtLfGdiG3pvVZK4EdQd1SJoILer47f9dgff/QqL2v0xdfqOH/fe6tJ38GH/UH9UvCtjbX/m7utx1
b7I0HgLkGPR4vyMR/05L9PTfsPIif3X5X+QHf6Alas5vt7QxclrI1QS+d+PU/R8JrPEbqETCkZEi
0nXZhGL8CxJYhLi/yKQshFOOTZ3n8LOZpu7+zlL7g46aTXU5GTe1jtkvedR0GrtdGv+wbsYHlQOF
woiAr7JIf7qF1jyrjlDicVIeIUfvyWgWoY57LOaUoJKU+npIMDYf9NKZCcEanCgpsx1BF9Sha8oC
pNWMb/rGkbKaHWfpOn9tC8SpNyPu1ljyzgXo7Vv0uMSYqGCwp7cGtgskmPlD6yDipghjfjqLO0U9
DqOAodhPluRVlBbcQKMBNImGYzd11VNDdx6Tomfg+JDrEgl3aBG8S73xyUrD9qmx9ts3g0zjcVaf
U63QmDTDN60y130l7E0dw4o4RqRboiDLwdHKz3XsxrtVu2FTe9U+60SK3chFuJqNocC+lRtwtEsE
8sFMI+lDq7k4nXZZ+Cw5XYcmNvPuOPVOvoNEpodFIgJb6SmojLkbTjRnueM3Wd/uSBG2vvaJZDRD
kXTj8VwQvXxRE5aYNfXObmuU9CdrT7BInedd2jRLA4kRPw05PN9dYGYhUO7CL2sAQzDElP1cYgXA
M/6GfOpsDgKraG1aX9Z6/YItQt/3s5qem0zWhwE+yEcLxzVFD0cJDYk++1rd+LcNegQU/eU0HK2l
eldZrny3nH64o221D4Nmr29trwzfYOx+qED00UkDOxsJvkOX4dNDTrtyWwGMG443b/7McXXz7uQH
pnwekDfmBYQL9uQJwJsjRaJ/HoHRcbcODH658QcmJm9kY9QHTLzIzSiqTi7jtO+pcIkcEHb5PUds
x7KtpzZ5ZIzMaIjSiZZgXAhOmMdygbxPf18wf8jKI8u2AlkQ9AQR4CGqQoQ2SSCXtG/2E3uD7pWA
kbLY4whqrlla3VxGCE18lR4taC1nvANubLCHkVf4eQw1CIgIwOpPvsA/zpTffbXn6uJBzlxviOS6
q171cW7Deu1ehsQbSFlYnxQMx09lZZQnp80axEM98utQDmvCdChz1vW1I1usf5voYM5Wb7j7USAB
s5hxvS4KqR6QFUgVWYqiC0tMwE/2UCZHcPJpmKb2+qom80DuQz0+FfPY3NU1a0S1rb0dgPeGe2Sx
3JMuqB9k4U6xY/X6tWQEeL8Mef1mrHxlwW6qLM62AhKoXIv2Xl9nheehNvK4mV3lta3t5UE2uoLx
Xe9HvvvFNLPYqZViNylqu++s4VGI5afKLc7Wrb3BsT0H5Qz7+g1te7jBZDvC22YLkdX3FRrBUl1C
ZXJUFIv3PQ7RcLEYmNrc5Pse5pmEHRWQG8xqfFLjujAxlTeVDI0GcDdBhF5gElnyrFUr1FJ8/XAJ
WDWmtKKpcgU7ACp9+J6oxvhjzEQXy9zT2IyiTqPBOJnIO5QvJcLDLL8TKXfvcCG8F0FHlN4ULiud
KH5kL7bxoHhtOMydfGGtcdoScCiGKMvvDMvsN6tt7IdkyMxjTzU7ivEBMJ0VgHt2fabaiw/ivdr3
vVmzbMOfStPL/KHIrc9xhFZZLB6QeJahrJK8qCJIxofuPb3gkjcujXLFSLfaQWI7iB85H8/yNu4m
VqW489wyey+8Mbk34EmfEwrWm96x6lFPNLhIhWJf2KmOfTQoRmy1290y53dj4pyY1jAyX5pv+moA
wcTsOw0EKMoODly+5AdQaU/IZjDeeOqjtS2npGuccO5GvLVWj3aIYjIGVlke2/69XzLwmGgsMBGN
p2bt3QeBHSECQTDde0XNgLk2ihcIREyuKxWfo5r0kGy1ArMk8bMsOksEgq260JUmjlPvNJgkeZTU
jDzE9sl653HpyPvxVWOeDl3d6WGTZ8bPybEipZIUmHJaH29nJsQCmzyUm+Jg07ClSxbbttoecviP
PslPkj1G1sIo6yHW2dq9WynNvlnU5btulQzMh8F+8FLA9gsk68H01sARa/ts2AnrUUnrBMdApQyF
2dbpIt3Xk5JGPL8QI3KMHH4zqk+IsdrrNCw2wRL9m6q41QmjJIqyNP3OORUvN8FPr/KNaxdR+Fge
az0oiex5GjXvxUpbJ26aLKY6AB4wVa8p9nWWlVaKKnCEwK6u4iHVF55HVl5BBURAiOTOylPmBRvO
WjcFrWsklXpr9na1UzWIx8ZdoqG5zGpvvh+1OhBoic1qSnd9w8ZI9FDZXLN044G78tkZ0y+J2TMR
KQY3bEvnaZq3t22ayyfwKz2khXkim9aq9ybLSWIEZBZLFaYDNcgasIwLDFFgb2/aS7rIy+AxnNJw
T568ogPXni/M6OAhnDLML3u0UAJ7LfeYCiOA/mo18ME6CFZWpAZ48wJ+RJWdoPLoqsg1HNAkgVEk
aEW0S+lQfiADm+KSdAjfdSZxYrsMU33hYBIs2JDqJs+0s3EhzbeNnZKRT0rfXwELDzkX0EDHaB4x
kZoT06gMQ46P4ogkt4zIEOdFqVKiYQx3uu1Qyd34GGDb369ee99oeqxTYrCohW5h0APZeh6M04i8
IVeaaBRZEZuJvh+byXzVRt1irZ3tF887607/SPQWo/hpPRtM4gMjZTZp2+cWX7WdI5cUJGOptc8+
+pCi4PLbHDK/i1m2mBs/zV+5Vj8mJlpM1ybf80rWoDwW7jIzZIFIhIQtWtXxgj2u42TMTra3Hpos
j5bWpucTn5Kh7DmdvOVJmbMHStFrPmlZnDmavVdKpuJMLWEYGNx2LLKWCa4pGy5m2kn5CeBDe+rg
3DnVrU7LCgQ2LCW/WDNBPhYR7iGRtd7TzIqMP/B+WJ5szlIDZzQt5ucybHUM6Vk8KkICVHCTsbvv
yuKOLksdJb33RAZD6K3EBkWyovCOOonzg40Velj0jSLVZUhAQFtezMEwrHMphzqB22QthXNQvHGe
GaQlqwInMCumVyanuYdMY1hZc//eBvxLDdFzW/OfP+P1fkHy/d+B+3Y/2hubffjzP3X7af6TSP//
B1z+1kD89+1SLH40n9m/PaG9zn6I5ncLIXbCD/E55p//doejcPijlfD2j/2tkXIcnDrISQHP30B9
uovv6m99lOH9ZmMgpMOyDTgFjvFfTkJF036jtbJYTlkWAxV8JP/ZRymm95sHxoymXAcN+C91Ub+6
e/DWcLOb/EucAIZr0Lj9qcXP12VsGWFzAWbDc2k45f24afbHpJKpVRkwCraxVKM/fHD/xOJi3jxD
/2XvucUH2i44F93QeXn8wX8yvSnLkFQLfL2gKmXYy4tm3VXON+HdbUzEiyYgvWvQrz3S8BrVb4qq
XCvQlD+ZeRlO87u0OFEd9VCLb8wA40lTcDXu9eRQOcuhzqaDLR/ZQsQTxRMhNkiR7nTvuddc/Epc
22iy0NREJnI3uGM7EMh+p/ZR0e30BJMDWsy/fru/R5P+1dv90xzFED0ueQSTgfPknvNL70sfMXio
xG0g7rvIeKxeAAre4Oze4a9f+lcH0z9+0Lc//0OLPC+bAgqcV05s1HvGMt8n4o2GMQJUxszaOpjD
z79+Re3XodE/vuTN2vWHl2wtQBi1wUt2hyGK+ygew94v/Sq2dggADmjs4qe/fsl/eIZ/fZr+bBbD
+MQ46fY0ZYc8qu5ResTz/5B2+09fAiPaDZoJmlH90wOryYmMKB250+J8bm4e2dZDCkWwbV/q4v2v
343+61jj7x/gH17rT09LZQmnnwpeK71QvHbf3V3/ReyXU7ub35pL+iM96veMGswTSFh4z77xjEZz
fv3rn+J3C+6fnlkP8xnDHVNne3NzK/7x12hWgxRFUVEUK+gQQveFQmJzfEDlnU3CGERDn+XAX7/o
P3l0fnnNPz2ttSYYC+olr2kQcpjLXUPMjZ8uLdOXcov/+sX+yYNK2obq3czdnHxY3n59h4OrKLVS
aQ2W6ZvnTK+Wx9Rzk/+g7kyW40a2LftFKHP0wDQQfQR7SiQ1gZFq0AOOHo6vrwXdNxBDLNHum5Xl
LDOliEDjfvycvdfeIsZ1sKiZJmfnttuWsyyuLF9y4DVs75U6pMeBYNYnWbT9DeHSxo2WeNlPBY7t
v3vqWB5pcNmsz+AGHLh8F9cDvSx6zYZ6zkKtS3ErnLXvJ+HJ1FQaeJCB1mHU2J8sGew5f67N+B1x
79C7w4DIP+Yl1VUQTpPrRkF8ZwxhGCI+Y23hJft/X/1lFfjj8TKXnAqDSAILmis7nHfxQuVqHNLE
a9XegcCX0fR3cGqkTmk/NkLIG8R4dPpJ3xOYJpwlDG92wvt/f4WFjvH+O7C74o6wFuMt30JcrFS6
9AdClH19b3jSA6cN0KxqRthKSSIQdpKvPkfyW+w0ZcBQEGFJnMgtigwV+FoXHofeyT4xxl8sM3h8
GenjkzO5Ltz5y2s/V35XRi3adPqBiD6TuT4BXK8PVuP9pMM37jvMbp9sxvrFerN8KPuw43EghtXB
aOf9e4CiIe20MuZD1VQ8yKIX26T3sy+uwcA3Ns0GgH2MNtICx+UQC6rMiYyuFg6bNw+SaDM9Kz+5
DvpSdvzxePCd6Cx7BmImC5SCbl6sPoMh4mqs55pQVxqqSaGyU+gOZlBnxH1zovqRjfnRr6DVQK0b
1vQ8nf8Y16k6P47i+fuy2CwLdLgp0NFZOfbFZbFnXIBawwnS4RFh9oSAlacC6R4Kappd96WDsHE7
21gD91LO4UMYN/WrK4rK2frlOLNKTnX49skzuyxK7y4M76XNQ2ItcAqXjsr7m2XRwtFACg5bTBjj
tJ0df77HIZfsS7SJ9y45tvVKWIzV12akpu8LPZNJpUsrjPTLJr3FhlXoq9FwtWrj1vP8JTHMKPnE
N325tC7bJGgKQtsg/HpY0S+qSh+0OV30En4/QNDzlDfFM7G24WpCHhlog9K3mamDOXQjxrmprh1q
+mqb1uv8IFFGH1ih5QVzZ9/yxhH3FnX98ZPrePHu//6Grsd0i+AYY8mxfn8dmf+1bi84FpahcoE5
Z5yQuyRmbNpIZKGdRPrVQLOqQFzvK3C3O6xJxSaNcIzGZLMyYFfjJzvSxcr7+zt5NlwMNo2lcX3x
xMna7DoZCWdPzswifSVCWU669cnNuXyCuDcu7RwWd991MShxGvlzYxed3SdFF7l7f45+imaGfGc2
7qZAtPDJdn65wPKDMPBb0Dk547qe+zuy6I9SUCdnbartLNyrJv2u/ISclUInow77EfmhpYWcDpdb
bzLecDqAblnaNIFdIyocpwxALu77T97qC26K9/srQXRBLkk+BoOqi01/BNjmubEd7sOuS39MuWnd
+b19wNWlBWRQVDsW+eqUx52/LbHTftHViJuJ+0EXOinWMtT6U+sMjGzcwes2DV3pYza3xa6r0vS+
Zjve6MRRH/79uP59z3ROhwvqicmZEMbF05qzfcE4TcI9rYX5nDBQQMZQi30ORuWTx2N5yP5cYLhn
WLUMHdyDweRvgdv8+XgwAvOdKbH9fSWt/tEjuC7d1hj9nxW80jRolkamkerZHrm8LLcNOIHPsqOg
0P/9HaCEw67wfNdjsXv/HRR511lbGfiS2rF+QpuQ3VkTXXhJIk22zkGiEm+LQbHDoTloPzCYA4OR
lrSQfgut3XZz2n1xiQ2KsOLqNS58JDli7REg9Cut40kGAC38bItGkQnI0KSvMF3tau8WNqagyrUh
turkkj38+y7+tast15asqiVdiGmlfnns7eISSzdoHR6+2EUfAYoQHUOHlLUmEKjIy20haRG27uzQ
aJvRhZFvs/v3l/jgUeLA7UEIt6nt4Bu9v7YoXNzZw421xw4/bBOZz7twyJ1TYWCX+vdHLeXpxaNE
defR918WWv8S9p6KAXfxLLR9nOPPZIofr2k1tJtU4bKcSD1ZZS0iXxCa8pNP/uAhRkLjLw0UC3bH
78PNHwtPDmZcoV7QkEqW7V4TyWuFbCNgnoCGNJPlGlG12BRIJm4qyczg37/7g0u8VG/ECRqGALVz
8fgmjcwz9PzRQZIjcg57JW7LUWtXSNg/e1UuC0aeqHcfdXE3MYdg98+i6MA76+1rEduHXjj5VlHV
rQcbYTm+i2z9v/h9JtF9DLds9y9kUWEObB89s/IuYprdtdqTyypwLVyUP//+pA9/Hnw7jzrQ5xi0
lK5/3EcQUAY+Zp2fx6lkbVvhis0teXHnITya5KA+2GL+9u+P/PvmsfbpXFbOQDSonItN2ErHXEVc
0kOW+5JesE8+smDSjkDf/+/OQOxFy0fxDjrCJTLpEtOvYboEvcFzMs1Z/8rdyjeh3j/IZM4ZVdsm
cfZNiKvWg6kK9/STH/r3tTU4a5DAyEpgI9e4uLbTnJMpXnNtzdgrD5qHiCdHFnDdMPdfm4kM12Ka
i8/qruVvfb8m8E6gtl0q+wV/d1EZplDrdV150aEumpzAZid6RJDaoNZqZlDM0FaKgy40nHV1pWvT
wTNC/ZirJcpcRzb8Aon8s0aA+cF3otBwELIIwXLxG2P4x1PGSj2Vc+b7+3pJhRuttiB9jirUiWvI
4SwkQVs24DxyzSYgOlXH3/ZhdPz9LnQF1IMhD5c5nQi6WK/2CCL6Y52O6vk3y6UtBUrTyXROSZjK
W9Dk/YFssuyQl2pa5xy+Dp2KilsdhvxVp8z8KECFbtJxqI+T8vIg8Tr3k3ri73u/EI1sHjtOEwQo
XqxQo5VUDRpof8+Ma41mlPntqrOfy/o6+RRw9sFnLTXLgntzOGpf8qOmtHKbokHxnSRufFX3/jNO
S3HSpQNeWuaP7Qw+4t/v8AcbrelZjm16uutQMl02TnBxdXPU+dEBP/YPqZvR3sGKgeDMG25mAQe7
d0MfhhSzSK8z3XNYqfCTS3zRy+Ll5iuwAXBeQz9BLfV+6SI4IO1Q/bKOeOSkoWV61fo6WhN+bmyc
MUs/2fH+XrbMJb7WtKG78Ksv3+aSTHuT7DtY7aXqj7qW1PieDeaZeFM/SRr9e3NdhgaOIfhllg97
7P0vU51C/BSX8WHynGNUhZBv3MJdW7CXdy1XkzI+DB8cJDbrmkiPTw5Jl41JLuzSnWLpwnXI0c2+
uLAOdaM2zEwQ5SLaLlXiHerIjDf4A/Gwm+68b1WhvbVDrm9gzs83ZaU9Jc7g+qt/P2V/P9iABVm/
ObHZJj3S5b//uWzkqc081k8OpdHQGKintV5o8wscIfOqweA7BCAjPvnM5cV8v3wun7lEP2Hioitx
sTuBE0bCQT/s4Jg5UgI9ja+oXMdPnt2/HyZLt3WTkm3R+LFgv/9lPdETWll7iJvwCWxyozb2ZjND
hJpF90mL84OHabmCtFnoNQpWiPcf5TfmaI1unoJCaocjiWePOUiWUxWGYo+JFjEdedznFBgihmtL
fRaV88HlZLpmGkvmM19h2Rn+uIVSr/oshKN5KFsCBaawrrY1StrVVJmHeXDbT96cC0HtcvrkwvKE
EkJk8ZmX65LVwU9WcK4OqTBjDP7utOG50dZNOSBCxGLXHjF1pVt2qizQvS7eEzILgr7HMtRhWMI9
kCRvom+AeWaVuydQMVxT1YYbhsHygOzLXc1x7e06kUY7DNPTFRBPLwhpwb7aQ3dnOm335d+vwQeL
LT+KNZZR5dKbupwURJmO4YkQ1QOTT3JkPKfYeCjzV8RhRLvUxTQft+I4Tl2/9ib+40TA4yd14u/W
yOV7QRYOexrnRhub2fsb2RMPqEYvWUypnhZMNLjX0phMb1W1+leIvOmNVitubDxBRMEP252N0vae
0S6rnRi8GEda/dKPUAjAHSLQcJwxwHNg7+FF+GfNiuTapcQ+ljpHTzIV+rtw8IxVj0C/XFkDdJjp
Bc1ZgzwwsvcMcKNPlr2PFhtYtNT7LDmU3hdPal3IBCo8JItRJxWnk3q5mWsFdymPTFQNIeoIWarX
f9/aj9YBD4oz8XNESjP5en9VLT3VBps+yaF2sG+Ialp8OaO59lHcfbJ//b1dWnTiAT0Se0aR8Luj
+MebmERtTyRBw0NEoA7pNSI69ZHIt4Y5TbuMovyTz/tgITXYl3lqHX4br+T7n+ZXkKYhSEEGQfu5
Nq0G8Z5NvOK/L+DfJ2B+FbZMFm3m/iwz7z9FQ9LbaRgBDuHoDHs6JXHQJe0YtDln7w6I0rVmIKnk
BQo/KbQ//H308gmuYbWBEfj+kwHRDBIQW4q01euvdF2rvo6V39z++/d9dNeYS1HP81yyoJnvP0VF
PYpjW2M9m3yd1EwRXik1aHvN1bI7EgHlJ9vfx5+HZIBjy3K+v9hykYQXzdhzPQdUNDay6C1hJVHA
kIx46O6zceRHd49Kg+EndRWTsItKIwOuGvkun+YSYHaKxz5bd2Ty7KcM/pSurpx6eo40ksz+FxeV
iRhvOdoMtPfvL6rP7KcJSzs9YO+Id2nq1tsIh88qQvxz5SbC/qQn+uFFdVgE+Tid7tTlo1KXll8M
cXawpZ6vjDkvz2HKrRt92ppDNfqfvHofbPkE09EVYpzOW3G5X5hlXnlJzQGInqcWjHqf7qeW2rFD
73/Q8DtufAJq6Lf68Z7gifiTiuODRY2iHCEigwmHJtzFXU1DHI4KYOFB8tvYc+3pGhfyt6l3uv2/
b+THn8SjY7k0v5hpvb+RMVNsyItxftCHNNxEid/sm4S5OS3U7JPX/aNNGCeEhSuAlr7D6Oz9Z6l0
mPSWHvQBSFb8lpkz+FOFy7ee0/qQOL08RHC8r8ZqDgMqovbZRuP4yYP718hskfRQAfiUjjRusXi8
/xLSpGcR6io9cIAPA+G0bK6mBsegAKkYu4QZ5W6h73n2oyAtYwJyHROipxvKvV9ow+7fl5+YFD7v
fVUAv48Zr8lpl0bVZR/ZIkdbN+pZg31b62iY3bj6VXSWDt7SjecdEidl7TuZWT9ypL31zrHC8TzV
o/3SdnKi5+zoD045NVcdEYLYLvrJeEJ4PhztcTC/KmvEjahkl9/O3kSItMhi6LvGEA2I/F+Grryn
s9HfQKPqvS3DzuJnmJTjtMEqa79gpm89lpF0zekR+o+c741ez6/LLm83IYXFfWFZ8lYz4zRdgbHs
1Cqz4YSuaovqdF1DAolXSTQiMcYD05FsWSJzIgSL+COstjg2Gka1Sypa3u76lHgmNrgMQwqmWo8P
tbv8e2XO3teiSNhxi6kf3zyp8itP5PHTApxBu1nEDKCd0QxXPay7jBi/ChZ7VNbOWTS6vJpqA0un
mU7Fs9GyGqJinJwdg0e+m5oikpGUFbcb3Qv9VwDF7dcCCbm7xpYzkDffdtpDx9fG5pJFpESQTqa/
FKKMHvoJZehK65zMJcIP0bJG4re2Y+aGHWHuMYQSYGSfiSn9OSbp18jFdgN+q9Sf6y4ppz0a/9m5
ptk+vtXCyzeZQNu+olEMaQYasrlfrrd7U0wJgFpswT2MLeLWgqKnBguSyXLbjdkk6snLhuzNjQ08
Cw47zYtVuWNEOpCjXny9c9wjw28rJ5Arca/lrOJXGyyBfyDiWz9oTQPUIC2G/nomOBFvYjGWBapk
0J+70q687xDZJ25fXiH20Zw+vPInp3kIs1G3Vw0SCDS3gGsI8+tLl61OI25vrSX+/FBYCePTPqy8
bJN1LlmceTyUXzAbT9UOu1a3t+KqgsoHCozgINpMqSOukJvKe9draHgTFM7wwR2G4Q7vbc1cp/Uz
TL1zrz+KkNVk3+Q9ZEHRiFuHm44dJpzgxjmaBodQOSOR5cR4R/vewfQZAODqvbVO6Dv84Ol7Wfu+
BcbCDVHPj3VXQ4oW4HQywBk/4DVBrLPmWUCZIKHj2Rjl8Ba1oBaR4bn1An8V8sXElv3Tx3L4YNpz
/zqLREdG304mrGSC5nEEj+kNCCQFNkjZ9pvdjY3A7l2DoDbQ9gAoVzEywMluHnrSQxIkuSxf0FVs
B7lzrIpAsQS9Zmk2AhTUXf8Z61e6A2UMSc30EonpErrguMvTxWGOUIhcTdwfbzZd02wXjpN3y8wp
MlYlaVBLmolTgPuJra+J5XrHslZIofMEz2igRYscPTGs8psP6mlYeSBZcA0kIDQ2JkS4Y8z2gYlF
r5GJk3UCYRoHCJ0yrOUQ/HzJm2QljKuCXsQNRpCyV2qTxwlgz5H4M8ZhqZPfFjB3bqEoK/K8Jjda
sww05KVMxRPUO+tQQIZBjx6j70Q9PbQHn+QFWC3l8GOkF4ymK4mGCM0/vMKgzXQvwearaYjL4rx/
aUbhk1WF8uNblJqIt41x9siO9UX4fUz77uuocnTypLgQMhGZuQHrRPYxXFWEpxYdZQsokN+n3Vfo
YsV1PtZED3p1MyHwLDr7PiXIjpO39JcDb9lMtzHm6MeklSM3tOfR3fZNYfyMm9n+IUIOP6tZRuqW
gKVYQ1OQko/cNgNZoWkik1sW8GgIZtucB541XP4jPTcAS1kyMBMZuuw8pNn0NoRl/OYqfQT7NKA3
WYWNgBoKrde/Vy04zXVbMUw6cToyH/PexVmvRoBX4KWIodnw5qHIhweZ4SN287tC1N13W6anbk6e
xGxbPZwSFD0caPrIOmRuI8VaamO9JoV2hnGC4g0G8zBJSJwRsc+3MrZwBDGzLPeVMQ8RCQ2x6xKg
Y2h3MIccDATp3Ny30B/ufW/w30Yu5iN0yHNh+08cHdN07fRsNkHH4o4stuzPwsTRtsECab3IfgDF
wJrlPws4zzOHXAOuNIgh7O1e1hv4W7IkeUxzM3rJ9Dr+yl8PkJqWFPcJ1kx4nNHXw4PSeFlW9HUA
cGEHAEvXacWXAm3kl77N65YfleMVgeyqAYzQtKW9UVKLEJNpK1yDs2nfe6qvdvkkjTMscotneyLx
BitmpzUbb/SbCEtdCOgPwAY5V3XZ+dgpwahAUcmyjWpK7N+2S31FbB2S+6mOoSf1CJjA3PgjtBbh
Tf6hayv9BVNBuxujkaALR5cF+b+RBuAZsBSDfFMCUAA1D4cd7N5EGiIMkeuu9xELq9KpXoq6bm8k
BSI+ItPHmuDEdJ1BL2F2W40yQhBq1IP+rGG0uPLkjKvqdynzXynyb/4/Mx8bDvXu/1tO/+21eEvo
R/wRvrP8gf9I5k2cwjw7iB04whIdtQjj/yOZN0ioos9EfQnHGwHP0ij4n1wrDb8yQyWGOMv/wJl0
aQ3/j/VY073/IxBT0qNi6gXp6L+L31kS7t/VlhyWTMpkZncu519hcgB+X+t2EsShBnR71WRhB/Wi
KMrkiCUIZAtKDdiPeuz9hkc0TvSrbfTpqe5CInVXY6JHowbU1B1/THBiul3qlVF99AshYGd2Q+L9
xB9pJeARCogT13lMkjL1gYvaOPFDj4hDRBrTgQBcR/9GyG7Gym9rHTpNpFQi8Oiv3bHJmtEBLjwJ
liGE5vIqSjSzWYPJJCOr6MdnS5al2hLxoyhOI0ARM0E7tNHQmWLaHTB9MbNaR9IH3mxA7bXW8AvY
SwB1K62+C8mRzdgyALQVG1E7kbfpq6p3gBUx3do5s6CqJcX0WzUDV63gh1xBSowfZ00fTrEt2oep
8brAksn0XLe5PJIlCTkdGtpD085ym4TVi0VuGPjU8kfuMsTGwDSeAMMtYTyA5nrNXeR28DlcpsCH
0C/yPWnNzc6mwXoF9hBZLs05mPBq5RYgiHSfUjSLJ2iQw4iKp83KdSLMF9UlQxBK4Z3KonVvjQJ4
bWqJt9LBkhkKYIDlRHmpYvOJbsBwAsI4HFmmy1/xZHfHsJbmLmvwhkqf3ljdygpfGzQJqFLds114
4Up2RBClVTgiGc+tTprDyh4Bdd50uZMRhZh2su4KDJUokGDpy0FtsYBxo1aNFBWWonae/Zcx9rL2
5Gctf2RVlinM/BV8VH/yV/z4hixXozPLtMemFg03IBOBPafRif6QMe6brKhzIsKrW+jtYbTxOBKG
m9LJmmCgCW6BXrABqDIWh4dlkMfofDFkSGU+dY+Z40hcsWJgQW3ormo4kGiCzhtMkAB9m3pTAnRD
vhtZ/AkKl0Fjcj14PuQ+I3e2jub3Vy29xPUUGuPdbGEzDgjerM2HmEGrt+rtfngZmtCz9qYEyHqc
iS1Mr9qI/O0jNzxzzzr+kFjERD8BNuqhOC/RryuUa9843/QPFcphd8vBYwQfHQEj2ofFLPcIQe7A
p9WrJpbdz9nu7APALutrZqErT6XSb0t7Odyocu+bjpSBX9LpKTxa5oZo3HZtV2ZZr/MxUds+gm+7
ms2pbL+3NOgx1mcxhKF8Cnf66FJc4JikgkA/0BC9MWWOf/BCJY1bsHokASQ6hR/vwXy24PKahryu
e2hZVtr9NHGHBwNDN4ivtfmk8ddVz7Cm6uokqYsh/+kiO0JnD8u3qIYosupzizwCV2FeX1OX2/Up
d522WSduDusx7Owx/T7kS5q46N1raINAjJtxsA2KzH4s8RcPcR3QuPxGYkGcrJFbcxoxDvjj5ZkF
Cq55MZPiuiJW2vEDGUFVPaDztJ+sqTha/M5yO0JffRtUaToo5IZFps70evrBWiBdTOQueByva9js
U2beDpkbE+nT0WCQ26fNJkZ84Lg16JWwnWHvl3HzNuQDTLcQG3S9GTDvGFQO5A1TfQi7WrNjhP5e
qwmB2DSNxtxd9hQHCPzPHRm/d7y82NhVUV0xFO53MkJvSHTl/KKsRiW0l0aNE08LKMqMflhp7gMW
6fugrS1xIOCF+hc/6Bcl8hutIjAhMWW7MzJ9hnCW/yylq04Viz7uSA2ncdqZp67AHG3Vifbd65Gj
BQ2QqlVrO7U4QORSEAv12TK3UAbsrev3IEwyf61nifpWd+VTS299mxSuOuZ1xdyp9d2TTlmt5orf
TS4G5GH7xzhpydXQ5d5qhkXBOWW0nkaBXoLB53x0wHJuxmKgNhsqkgNXpgWzHQ4cUMSQMXdeip8+
ZeU9622IsXqWQQ25t1pF0GeDhlEKyL4CXHQBNK2TzvyNE1W11YQ7f6NNn+SAHsL0nOZlfrBsJ7vz
Gqs8cty/obf+a6oLzoyuF8Ls8sLqXJAcdBwn4tyr0MaIP3v9c+1U446V1oN+STVL2E34xZzyaGOz
DEKoosgHitqONwlbTLORo05Ae2nYr9lg+y+mKv2NbyTj7VCn6Z2y6p3lhcXW1WtzTz5uuc9ge56l
RhSNjMlAMUeHi0iqfMs3cZ3zNHSnJMkJhBvbxzIkUpFxmd9aZD7bv7x4urdtjnWMF4ddk4bnGC05
zDeuRVUhgDRAkveB7rS3wAEdkmzUtqhL8WA05QYe0l0x1afII1DebZFi+wosemLiyZXEOscmur6m
r7c2sMlVmWNqFom97QyYmD23bdtY6t5QrPEYR9aNVfdBDDIPn3y74fpbX31r5K8aO9h5o+Xv4sSN
rqbQE1t2fVYLNHVHnFYd9CkterP0vgenPBs7W2XZOh5cgjNynRCcwg5wR0P1tNV3TnfjnTfOB4BD
j02rrFWpGTeoHfdKVuMj8cDY+BPNGVUA3HAXEiYAi+0ug3cSIoJadea3tmnooMTHtgLJEcPDSBct
3xw/RfW4HnpxkzT6EecAm7TjkXmbRFecJQDmNaDn3frsp+MxRhwHGzmCWtJXX43R3sdOFditZs24
2dOj42antMbaO2XSMOgTlWpnVPMXDnZwFitVbJEb3jqjx2+ZCComhclWiA34bi+O2YLtnbD32p0a
OSPCjt4kTpyxLlmCOKHQf8zAQQXzkKhn4JvRVw8vnAZXtVXzVuc8Dwt7IIxgLXHzgkuRSRcf5sVe
jUAK3WjQtE7+apjzjSxtuXFiSEh07M21N7TwOPuZ1xBWVvzdGKP8UHc6OVdXemb2q7rv0ZbD/suD
GEfDFmzD0tPIxImeSPHkETi09sHxr1QzA6OcaxeO9Y43SAKWLMyDB9KELb0vbtq5j8lHt2R/BOEw
vzSlIbZ2ozBKNknrbq3K1+402M1IX/Vx1legBuHqIx2ZXgelYG1hAdAoJOeUBik6hbKOON0l5lVk
GoP7NERO7W/0bkjLTTK00a0wuu5mbg206VFi3vT0FlFogRSAD6cIM18BRWA26Vv8ayt3STA19fnW
T5V1LSGDwTrD0TVPWR0ggO0RL3PTjYWuFZWOWuMGtTbdmIgbGcGMMWLLJJgobdBiDf1XEhLyu1Fl
dyjztZssEnNAJIsFxFEXu8GQ6mQPdgOmt79PtOmlZkR851GCB1aV3VACTmerr9FRmeDx1wDASwiJ
xUPUpjzQnU4MVNp8Fc7UrE3fPxtijkFVxcWmrayFoupGN1QthNa45TXk3/Em4oXG+Cf2IjG5+uH8
M3K019zV4yMtbqKpSK1TjXYgy2V8tT3AAnab+ZtRzADUK2zkpEX1HBunsXzktg4vRdy3Zy3yv08W
hpehlmirW/tJam0DhswD6toDONGc8kEXPKiucpn7ZrIl8KhidQ00OtAJtLOk2PDWxmfPZj8JBtoQ
eyzu5m1T5/PDaM/Z0cTNs1aGd5WTibnDqBkdBpO9xE6UekTLUj7B+Qx36BJAbaa6XNMs8LdTqkiM
GzQ2V7/7MfbmHTEp8rkQ8A5dSLhmp3sBHcHiLiTgaqMXU/QdlI9/rrxZPNtxt4vJo19PTl09J7T9
SIOPvHtISg8iKYtnwpN+wG495B6oaL9J1YvAupsOY7LPo8J6q5CCH20A8/cdjMRN2YTRmyRD7A3y
Z3/TxJb1xc+a1lvpoYvpNArth3LkFYs4yz/0Ys5P2jQB1rEGv/9lK/jhtlZA89FFS3aEy55mtNrO
MWr3mzKS/iavFxYB8iXKePAMG9PKH5XN1/byanoQw3jIk97YCWnp33PhDYHhGdqLlU/lt5Zpz6ZS
REEAxUtvBikIaTcsmDCeEi9JURhbxLlwp7zyaTAnfTeZw0DZT8DNSO7nAOxik+ZOc+gtvw+kayD+
CxnYVACCjwAbq93c6smuHoCZrOC6Y1xBnxqeplAfdrLrC7wM3dqDKBQYeG5QJVVivs2cilhjq0+O
Gl2bL3MWgyGNHHvHi3ofy6w9KoHTD33/XayEua7iTl8j2wNSh1PiNFHI0zGbMWRq9UGQ8ZD2qXxO
GqHfdQ0UEVHUJ6j/xCvTyyJGMF6R+qPtzc7LbiqNVqYE6h9ozFJf7TbmffP6F8+a4ttCj5wT7Frj
QW/N+GyxdQQZI0PCXqNmU4XqS1j5JNnk4z4lMeE+pUTaRprwV6lOmhikfbj8eVOCPrf9ZK2w8jwO
Qxpbmwwuw7DqwcdtdYsDn2Kj+ZGWVbahtE1uSYGK7zmmc7oMXb+9BpzynW4geeepKcnN9eLoBM7E
P5ehJo5J3aLd9vti5c8WZw6lSVYQixT6QQ0nzQY+Q+P2fkDeFHSjztknokUMHca+zuBBX3mQ3eGX
Mj0eeoxkIEiqlSIZYl+rlqsxAsVIjK7dppm078ul/kkWQqBlyO9ELvGG1voadDiAqZCp5gopgXsY
R/ZUQ9Ziazbt13SiG+rEEefQbiR+ZJbVXuVWwkaUTH5gT9bPOiqfUxEbX+a4gTdVW/2KALPpjftl
H7Xu90E5eW459D/zOB/CitgcYL7xNoUJttOGgfmRPzvFwZJpviloFDTr1FfRxHEQeHzeECcQmAIn
jx0jpfLhrh6tLGXKY8JtEU56jgbP24V2eGUZgsEYWX+AcpJrFARfqmRY66LyD9L3rsAy9sFUeyoY
s4wrVfp3fmj7AR7sEM1L8kqfpGDXz7udozLrRFDwvi/TeZXW8+Lj+TYUqA5Xdde2N4PwYZ0koJb1
2L1RlLGn0A+lCvTZy8f8e2yUEQGYXX8F8M3ZGzQLvkHiHIMk16r1VMw7Tfkn2TfyQXPS5I1wg5Aq
iHAXTWYPbaTOuePKc6hr2Tay3OIR4uojjaP2a9uDpOnZB9aqH8wfnA9ePaldV3r5nRyskszjtkGc
mVXQR9JR7KtIOgEse5uApmyxGs/e0cWERvyj9hSLJtm56GtfU92xn0nIEDvNqIHVLHFsgPuWsb0Z
UdubzX4Em7/nEP7NrPSFO9I9O9b0g0ck5LUwqxvZGtrCzxRnSDZn1zJJ5MMCumUgaP3CeDc+OjR1
AKgOXtD79FUrFdH67UOc2Ek27TvN/E5kcT2BvG6TtVELe13qQ/FlItCJdTtublEPdAeObA4ZIsRI
yB50qJQGYj498o45XZQNSXpV4Nt5t3UKwidh92ro+2ubfUylK+nr9Zd6oDWiTTPpT9gp7wzLyo8y
MzgBi1/z5MZbXxfRtkJnSn881doHqeYfaYgY01MelJdSNFelVrBXeoRxTZVRbhrNnuj3mu2uEoh9
PDVMJ2P2xS6q52vd8c7k2jxRHlGUk/d0LXGNHLq8sc65Z1ZBVWJbXrmQpr5BCS4pDeNfE/jrVe65
NWHuTnnu0klu0Ba754ofF3hSbfBkfM3jEOgDYDVoojNN7J4Oup2YxS5rS2L0On26bslt2NuVXqwh
7z73cz1vTdW752ROQcJXhvVTi0ItEIVm3eXAsnh7zJCcka64qsi/XcOwdon5SoyHpBTVtjVER0th
OdeZM7Sx3uNMWEut2dWJRwIGKWBrl3PGxvLcu1qOWHMaQXafAWdeMV1Bn19qB73z9aBJjF90oDyO
EOlDa2QkiIy2RagC4Bk3Lqe7IWsI8OjCX8aQ+qdyMIltMdxub4DCovCvcWGhPHIMYiSg0YlgdAgk
MDyyNEbqJxBznTGSIpgaxAjR7jiMNBrXFh3NQIxdHfD+MOObyv5Oc7Jqmxfg9EIJ67UpYAXm05L2
EY5+SHqOctdDC0/YtYmtkBZYcU3NmzLs3JUVwh31nfL/sncmyZEb6bbeiqzmkKFvBndwAUQE+z7Z
5ARGMkn0gAPuaLdzR3fwVlEbex9SUimTpVI+DWpQZs9kpgkzMxgRANz9/Od8R4+YF31mxdOYw0/6
KRnU9jg1JwsOm3O5NPWxIGN9aqSzOPRttqCeeuwdeT5wtldMzhn7E8xgoHgE/68LMfAYBws2e1ya
wtippMPt78hPbTpvhPyRVvXc/JxW/UvVupdmnfTwrp3pXqlAbteWPDYNSAeI4Jfz2uuQh+03Qi5l
pNqs3E2AAfdC8xSKzzJHTIu6E8vhTWRSK2NrcQqmqhVEIfo6DzKdp+M1nZdoVAsSop09z2OSWCcc
2lVyai5ZOodjJ7P2ULqwM89MMG63XdY4zr4cymG9SlKk+LAuEr2JvdHcukhw0S2X0lqLs9zS+Wjd
xNKXqCw6mSCcBWN233lUapVUKADKZPzUPM6ydDlC6zNBceHW/uNEF00XCVTch8rYhnojFxwDHUHA
YzATbp4ePDOF7MHModDPDH2WUJokREIanVIOllTjgPerBc88qVccU8h33QpdpsabptDrrj13mih7
6VtTY9WzrHoNeXllXisC21utnTXQakm1jjgndmOaJ53RBZwbA9rMTsXiWCMAgL5sY56axnqiFa45
xlO6VP2JPXEzYasFeXtWuzoj11VLzEtVeMv7SLaHYeCod008S4X8maMtXyH9B9TP5eANmvSuXiny
HReXfVp9ngzep8qgjobWzC5Kp6q/aYBbd7bxkkAP49s0aKmpS3Bys/cF7tZKj2o2fULALQ6uPi8m
u7pqeTAk5o6yQOuotWDe01Vs2juzrB18oL44hx+spw3tcmuz7cv9TsVaNRb3eJx7dW1i2OV66GdS
wDVKcgTbsLnJUZAoYx2bqr4lPClOdRShqJTolvS21A/l4FOGWE9iOJ/EylwiA52gGR2NB+UYgWzT
dqyd7T1c/IcKvlTdeclz75f2zZBrzo0wQJxBEjijbROMWec2T8ou2FwoByqf4FzAUzLjqWTWh24Q
zVVNVeMxVEiAPAOa+f1KRf2xJXxn39Et9miu2fJuJU138My8WEJLuE3ktMljVShYh4rJLA1oBm0P
pOImKm7eqbPWlijjkeEzNGilce7PvZAgyCfjywyCg2fIKpzluXaX2jyq87Eyd+zFO+fIGrDWHLjo
g+I+z+noC3PVzvI4z6CW0Lwmup7KZrNwNjaMkXSRnXf4LFqTyQ9nZDoPvLghb5bQCx0UuyDniRA2
84iFESM3tpx2aIfmrrSdfkZUK3OW1WW3lEC0l1h1y7p2R2lWN5J9UepN05nfTc/MgpihQ+yribwG
4Aqpwtqtw/oADfAKbfokXfQFeIPlhd7S9kfGilRb64UPNA1+YSYgdq7Top8wpMht8GI+206nmSiw
c529laJjOzzumPTjeKQf7DwY9eKCgUc4cV55Svv+siJcFHXjTCgY0tIeeqtLT9usXfbO0MZY7OZo
LHyinjzeDSdyjbE7ToTwZShkbZ42tEV9XuvMe0xBoJ91hp3vjNWiVLXzaQtFI23RCJFlMXch89Zr
u0+JJxz53ZyeUIBQw2IXqhd8P7kEW2uy3IssLbW44pKJyt626h0tg2YRmY0OYJq6ExCEn9c0MW6Z
DFC9YRxPSwbT3Zmz6R1GwnwwevblegL7hj14sxtB70WVVNKLaugElET54nJ0uHXD1dfooUOq2ntU
liLI03KNiI/m80ATnENXPA3uEWam8cnt5JtsEZmrXrlnglqAiKupiNmmpCiGZovJbFUvo/Av1cSJ
C6c/TaDGEpAVmOcTP88E6P8aNGxrXbhBrx16tRz8EZxUKY964QanhpsMdORSUnSJNSA9txkPRJMM
oOeVQW+EVSoYfI+SuQ8dtqHGGn2neckF4w5WRU7T153HVamjAt5YdoG/Nd+Pq3OSM8/rDYtr3sia
p06jMLhZvGdHIFTTgiswqBTpjQE252gzBl1XXoGHc7TNgzubyLcZv3QQtLvFDMoXgZ9WBuNzQ1qJ
9QKJEjzJFCIHJCq9roU+v/K8rR9GyHzcjV2yd/Xl0takE6ee8mtaowraDK0SGQmX53Q0iN65Jcdp
G6AWawzkk2EdYUmb4mUtzTtk2bfJTT8R7Wb+xX135lAZfeSlE9XJ/qpwZQUXbuKlV6ngO8SpwWah
cgb6SbOaaNHMsKmXrNpVp0CYjvUStsrSLgaDMmbDEBS3aJQEZ/bmrWtmX7ut/K0jYSxvsLN1HGFp
gfAZboaZUWLfEuZ6nMJ4Cg2vbim49x6awtJDffFFpE1TfV5rJqdAStAq05YvKU2mVH2nF972ofYG
pAZOcEVM3eMS52znRK099i6Nh2MysH8r2vusrGVUblmMwpiep8JYI19j6x7DDcT+wCPktNk65FMl
XKAu7mvjbZYM4jl3jc9aYJXjuetkHLaMej0GmLDnDaJHu8VXreyi0UvE42bZufOkffYgNIeCh9bJ
DDozNgbqf+OuzLK70WYVOy2ncewvFsk+KQ0dmZA0R+5PPvc9YZ+dohyIVocE0u04GjbrrkXN4TSl
80GbrVMdc0VPSpDtLlEy98RNajP/xOQjw28FWds9KgGHKBqj9Kx7IYxJ2VriUmXQDaYUv3hs/5IJ
4/+NefifZtXYIAD/2qkRtzUg2dfn5qebNzG8VPnrt66N7e/+Cox3/Z8t/PI2li/XA+DzO+hQ8zbb
BiAYjMk4hH8BqP1q2zCAGVr6ZqLAzYHJ3sLR8Rsw3vt5i1DacImICxsmWcC/AIzHDPK9ZwNuDpT4
IMAo/JVx8TElJLTKhF5UTQyfQG1QFNbry75lE7zuS3bRd5sBkM46WzJFXhNZjHvpKfb4g+yqU4lC
YcaWVqbtiXQ4Ce5gPYyHwQCguJXx5M/rwI45XqvW+iLqRNRxaXM3cPKlzqspXNeEaJLAajdViqmu
xQfaHNvzwjG58nr/U94YbUUtLgWSbOAtDL95A702lF7RbeWaCwiB0pV+ec4GjQLwfpwoAQ6IshYQ
Du0lPUh2GVrEaMG6KE3l3BsuzgKEE59KCWRZLYv6VXqQbVpvfAN74oWCjpQZ5Fbu1UcgcKw5FsQP
x4suq4c0xiMoOvqbMv2FB3iCgoYRMASLbtoxc1yFAlJV7nljSBHQQNuyLwxQWU+25CuSowDoE9Y9
OEAMixSq7uU0MR+oUwKacJuU2e+RjvP6AuebmoAyD+ltXUy0HdNjMhwMbx6Z6DVDfzXipJniCa7H
M1ltfKiey9+OONfMcufaHJsjYMaaGU1IytMGBh6yz5lq9EstcXUw8qtPOUxt+/V4gVvPZiSZT/2D
rB2Oi2HQKGPcAXHr0OSEKO82T40djXlQn1l5NjKjyWd27t6oP0+eX1x6peO94OujdCph3qazwg+0
jBhpwSJEOra4pDlP3bMxKCnsEz5egWa2TDfOEs16Wb05XTBWFOunNHDAulJ1Q3eZ4cJ/p2A9w41d
aCvweAzT5hgx9RDrPrU6x7suPFroQjkCfz+srMNobHaWUWVbTskYtS7DXDxzhrzRiorYSAB96VyQ
+2OdFr335ldirS6wyps3kE90/6yw2dwcicEygTLb2DmjYE7KOvZrRrT7aqNWn7boTtMxMBw6p0Zz
MadY495QsVSzSKMKBy6Ncwa+64i9XWDvdWJpFLrVDpYdUVpVctA63z633bpgWKnkyvemAWQ6zDj3
a3hqC8WXWSuHG4lIN4Rs8qdXo542m50GGS9M9Swbz3D/dU+FqejLZewICxmrLXNJz+x9J9KozUI0
lxSrD2xBvLh3rdGIldEkObZC/Mio4mV7m0wrR7SOBoKAps7WAKRcIXk80V+Q+DtKAGiXc+ZSe1Cy
h6gunVm77znRTTGjNOfenyb9IaANOwnb0mzoPklrlBCDQ/0Ojr0XWv7cvVKRhNvRLrAgMQjMl457
YHzBFDVeMYnYHKTjgu3QkHX93tftSL9tuQ1MU4IVt5Oq35ak74fD7K6c+FfMuAZHBn8jT8OC4iFK
2UxVzU4JXTuVr5xvsVFN1eqfiTRYIEUUHbeNl+XzXTaUzoVtJahWyKjIyLCaGJ6D5yyiNV08COqt
SI+RUXr6D5Uy6bVQ81DHrSgBLtSFJtrYdPrA2muGKgWTZN9OQ83uAxqW7AqHZjCsctm1c+Wd9/rI
NA0nPtwqTEnuGOF6nvHru/Vk0XIFYrxjoX6tzWR4bnrbXXcOVaT0UNqVTVe2uw5MRHKv+GSjIkg2
7I5x63ARCkqx6RDb6akzPOjuaqFEKpg/ONWWWY8qw6JXKB+5dMPJzpCRfCo9qQLnKzBiJ03TlzTJ
7HNdlXBjGZtYGs/OMsDfPbt6x0RZa9M94yGz3fuDVRY/yKH886pjGRaGL3JyZAAteL3fhYxdK1VU
56ppl6wIRAmM2dDoqa38Zk2++iXV8lMz1FeMO5X8r799Ddf8HnYhvsXiacMYdlwSQJxVt1/jmwSl
2evMEed+2s0BVwS2LDj5ka64GQYSc+dZoVPZYRbJ56lkqmOsjT9gpcdp9+e/x/Zuvv81HHKA4Gw3
/pvpfwR8EHrqpo5m2p3b1saJPxTjE5NI+anLG5uNxT+2IX/wlr8Pkm3vmCS17wIQ3qhppMi/f8dN
kwSGrHKxq1qQZtG4MaJ2pTHxLQdK+MYZk0+KrDIKRLNw0PkP9Hub/0oz/nfsC8e3fmvF/en8Wcif
WPS+PKu8bf4D0Nh89P/4ZuJn9fyrbXcje//X3/67SdsPLUK/7QlN+2d9o1vj5QVaoNsbsOAXIy98
a7yzHuRpQB38GZ+f/GbktX+GSUPHFXiHACAL980/toRfjbwWtC7d4LvffmT9lT3htlv95nLF8MBQ
fzMY8ztiGsYa/P011BKXg1Xq7enjVPqhr1ZspCElaPlQHXyr0q/qZHRuF5kX9CJzQD+eNbprIpMz
/5cUTy7Fi5lfE27ixmefWJKBWrPpcoFL9lnltsnzc8qmh54Upx1JVUwXtnIz/7QaFM9xOxgpIDbq
XnsdbQ1fX6ChgYZDjb0z6niUInIT4hIbJzu4LZyZ8z3rlT5Hvk29547RLAtpQpN98IA3gBVpNQYK
G51S7/d2mSXvaamnbEQx3y07QqSEOXVumfuFbvh2l2uA3kIvF8Wdh+zjwTV1MNq1Fe2Z4ZwMQxGP
PUWHMauNb0eOhT2RmUYH2oLNqrq3pzydT8RUNtglEMhLLCEtkmrozRzhzrWypxJWbxCB4onzLXvh
SWOl29XCKpr3by65P3gYfP+U5YskJufy1gPIqQ4Rpw+PP8z77DldSpb1xrssYVE9JICvfwQW+3i5
gEdlzuaDNaMVjbD69kj65iEbVI0aRtO4nDC0WLHW2l191NPUkB2N6ZrnV3/+nvAxfn95GjqgRtjE
BOJtDLiB9YFr0NQrwno+vJDw7qu4s8rqkRaJ+jkPAtkerbnWZmBQG7PbedJlXGa6WUCIZllZB7I5
F6eMIQihrSqbnoret7MYwx0D7bcKUILRPqYpysRBVEZ6NZcDErxKla8ffLUk/inQUDXRJSEX6sO/
akvpDLAjtDqL83reI0tZ/dwYYVJXGeJHnaI7G5mmrrCEtA/+VzHM/yqMrRhZduua0hyI52oO4mGd
yHqkmOH9u2QigYEutml1q7da/V73CcTgWEDSm7/KexWckOWEcpORFmtRW8beKdrhi74ph9i8fEp7
e58ZMBN/xsEyB6I5rP0ijrrc0fyD41TOm/Iz52RyGD2wXx4YYxWlxq5B7RjerKisZidmwey5NdkG
RkVmOJc9hy56RFaTeYQo1/qlBJnKjpTdbs0O3sXSbJO58xjf1M7VTIN0cJK7kFkZuvERhAVBlReF
7a7Zu6ObwzQ1vVKPva8KsWPjQwip8TGfjSxdpmjAfW9Qq9WjxcpMw+fIgLgxb9YVDg/2k8yj9p45
yYVk2OecuaoeZYQhJeE8mqRByOGsDE6p4vEZeAf28JCh2RFh6T3BJMDn9zyxBZOcyOHuP1tJddXH
Ra8Nd31Fz0rIptimgrUqrYd1JELHFmKTy83CdxUVK9JrcWdQJsu78ss+nGU3qRMFOKwOoefOt1hv
qArJUmFt5hSls6WzGn9mn2/nDjOSglRZh2yNdI4r2DuBAsqYVFXoRfiSZu04U2WR0ZsocnEoOlzT
kddk2AqKqdO3gtRCZ6zf5sZ9mY7dG8OZ8i2DpkXbvTaojLtxdbsTBKP6uDe1wUEDkyhcPPrWIwU0
5MwP2MoDGtOrSK4OJUpm05yIvC+MvW8VVGp1s62TJlydB8tf50+T5ouTmhnkTsxqeps9c3jI+RRN
dN4eMQwned7G6WRhnK9w7NWRcKAgAcwZGXf65QLHtFqbZjc1C7tSzuEQEBUIE7pqVvvV5TN+qCij
d059Adc7YlbAeXHZCAqHNWVMiRtyUE5E4xPfRmXmvhfrkLtE2JvNdLvoEvlbWACIQwotKU7M06Yh
sbBVz+A4ysu94rh6rNy1e694wBBGbZtpG9U6/Sek69nYNZbZ3xlZOb85w2SZ4QQg5tiZDS09QF8A
v7OwHr7xLZZenFCDJ2lO0DKxY3Le2nG3uMl1iymyOCpWASA+IN8ro3apZhwvbq56ZILWf/HNoTrH
vj4bp8Mq/PeZCMUlpW3iLVvhL+60jplmrNNipnFvYU5lwlw1hNMs8hDZOvTnnljn96HmoRfOWp08
ihpDcMjlkftxaggeUysZvtvAluJmEQt/jJuI5j5zCOidWXLhXaY6bbb04lGXu6+UpzWosiJ95RQv
HqwM6HuovFVhk9fMKohX31JT5IwJ19+KfnLECHQ0cBu0wU1C7yU5NVAMfGAjCLWwWmy9ixvCIp8S
lkc6Jko7eXNXwDMh2qwJvCioGJvSTeSfKdNq/eG1QchQ9F53jHChyjr8mUnW/llmuu21Lmdyehn4
3P4oqOpt6Jimq024t21Kcz1NzFX5xLHxKYckbbTxpEOQJhaNLQQjhUlzNl3iI0dSu8ZXXlbLqmGt
6MW1uQj8/xaPgTH2GzO/pH6bhKXbatiLizz1dgL01mdslrV/pGGZecvd1HL2bpotn/oOPSU0fK0x
o8zv8yPVSInr3GUQGbdpYfo99d+WuAgw8XixKxsaPsN+WYxDVaYkaiH6uoK0K3uBOMnKNo2nJCfC
gwtIv5+kMt76pPO/OLXDpwoWL7sEU6s9zmNhcpFDvH8n3Wqhw8PbGk6msg6cyMPBT68rfgJuIZ8s
CTyQbHhvNvR7nGoUe+8pZ9eZjCwzM8EqMeduV9mdHEI/x8cRjozNJIbMjh4Fo3JtPLqIyCjSQcDT
P1/W5i4TqfbaF4H9FKybE5YA4EPb9/prkyRYO0gWkUX0SFwu3Kd+k8cVvlsVGZyJnRimM/4sn89d
Rl6fFA+odDQOuEHq5LE9jlOLc4qZO+mP2ul2uW1bL0ybsT47BNnZwtFLF3aari4THr9NlFaKPRYn
XVs/xbnv3KdbRF5xvVM5Rbf9Nb3NPPcpJUsuZxVUE7HkAe+Jls+aEROmnJ4Ix2JPGbQ1a+NlIh8W
27WoT5yZuyv0g4w2RhbB8moq5MCiQzMUFPYyU1fGyl4yhs5SvZI2Fowx2Ca9d+PQPOLvT774pV5J
SrhT/9HHDk4MrtGoLciSOlWh6bXulypzJLvIWSx2aMG7N3cV0em7ta/cZ5WSsa8VN13YSEW8TC8J
oewdHesadRMrdie8STpTGsrJs3gcm/GxbhL3kZzJ6uyDrAw8DX9K2c0Vk4dJYOLEgt6yPcAG8E6f
gLdZDKV5wbS3/dwKz3p1PHRFmvs0wuqeu2ZUVNVWR4toVXrjmfAZibGmT9iapB8UjyOHAFo5cqoV
a2NdqtieuqE79sasKbGtjZXcewSUsMBRAcqUPym9ZpclPuoJZDHkUxO+p3HmWPPqHTxVaeo0WKUQ
D0tqJZQU49Ecb7DiBiPmgKm5dcg7mRfgY+fuqNdWxRXJHHkmkzvA8rAZrzo28mUk3N4xXpqkS0dy
uWa6gDMI2F6yMXO7hYLSQ0lpPWIUttEAG6Mp9HR9wPJdViedI+oFOrv0UwJdTcoJmsPryHGBys5+
zV9yJ8twUaaVNWN9ThLqeoRBrIw9n+lRp8MWJ6mvNHeZxIJeDCoosipqKonfEUIiB1+za9WsyMWL
p10ReljLM38ItCSl+E2u2Rc6HCttXzd24V2Vfea4Xxq1vR8/afLc3lULT8ZjzLY6czQjm0uO8uRh
AjMCPd7me4HrS8RtN/MunNxfOMoQ9F68A5D3Lv8kAyAIZFk6vxju16Vb208I9rhxKwkZ4m4oagc7
JdCU3N2zFTH7oxTOJ7V6Tt375jWlfNDrGNg5vXuTk1wOqBTKZvbekME9VlGt4bclh4W1lsxd4rby
04IQEGzOCFfn+UjS2tvhVrPluZZRlHnWdKj359IjItiGQvO3MHU2MyI5Tuy+0y+Hzkbgqw3Hmq6F
GBPzlnmW757XfVqZm/19vCcaxTPNKBPbDculZntDsgNdPSls62HK5uVdMsiuI51sInaHvDOroya1
pkdpiCHZOXMwnnYu+EToGwn5d4PY4GvT+FK709hbz2iXlG7scmaqBhs8ZaZnhevJzbm+rHrUBiU1
fAbslUj4k/mYrdhR414OtnFEqqciTt6ujjgOnCwwT4ypy6i8y/Ke2gGLD5/rC4IJyUhPcmilgxsH
e42MftmpCpijSopxi3izJUd61WxxUljUiO+KQKTvLQMo4pW01TNFaWR/ozt1vh4t0qGa2050tvaL
Uamr2bf4zdrTYqxTm6XbQ0lly55zTJhstsFdktVWTAi5uoG4MbyaRWB9WTn3po+a3uWPlejT67Rt
Elp+W8yNoQtPAUl2nKcvpj6axRXDXR7Yjpl5iLxNMCy89ZZ4rWuwelPAKN96Lgm0Xm3Oj/x+BUZQ
oldzmIDkwskbMXdmzuwNn2bbUvcOq2BBAIxACvn53MV7mcvp2m9begSh0ejmAX2t8rH8Cz6wCbvo
pVF4pR/rQZre6b1bP61sl1z0r0BpmLiFVe27TMMSXWXpyuihYAor5gzAcCsTdISRLnF765f3XzuG
4NeJm89JXAii/qGL54hzGdM7FqWi9hJuEaZdvwiG/w75TLw1t6p/e1PoZ/8BohnX/jfn/X+SzW7/
/j/tT5Ts/f1/v3bJXfV//z/Nay7evp2ufv0nfq2R+5mqRTAkOMo8IE8Ao3+T0lx+YuBwCALWWqal
OnLZb8PVnzE+ICD8Qnk2Sb//rqTpP+sszg5/bev4Zkpm/rVCbmMTP36XfvEHWBtKjxGvz3jVNr9G
5r8RRyqWJYJEAxetHQWTEsd6s9KxNtnWkV7l/XmZbJXIE+0WzG2qITn2amRDjsqZdTJm2ljFdenV
n/Q57a4cLkbC8Omyfl66UYtpZmrvbJehYfjNZ/5HutEmoXz3W9vGxq7c+pX4P3jO7yWdEiGt6r0n
8jIc45LRMCgdSelXUqUsrlPGATxpxuaaMQrm/Zr0CWkOt3tH/LbOLfojTixpzvea3jP1m12PGVfn
G6dzOXGHeto4PY21aO74onV7V28gDqXn7hmTalrrgG6zrUyc6U3HE3kzNfTPOoM1vjCYy88x/Hq7
MRt5wPf0LJwtLSvWCJ8j1Ndeo7dqLRFIQOzLd0o2/EjkrXNmATKKBiHpOP7zD2pTQn//nHwdsdbi
ugN6sLUFQtb//nNSrLSVt31OnopRxi4yVlYMVi2uQ49ZtWH0v341///J8DdjgwX/a0H96q0fvn0K
fP3jv5ssMBAy8cCOjkgOeuK3x4DmG/gvNkF7uwf5wQaU/01S52ZHxuZBABEysGzL1fnhN3AM+EI6
uibgza1UMvgrmvr3SuyGk4e0YdvwGQEv6FB1v79QKFcBikhvyK4jSxeK1lkPLtuUH6B7N0zf75fj
r6+yDQgsONsWb+n7V+kFK3tH8wGbBMG42z+IIH/OZu/cbrOAvAzDVqv9gcb8/S3wy2t6TNg8UIlM
2T4W9OCrbZo+kxqHViJxupZoN6k/0FIsV5zWo3U+c+j8wW233VYf3ydTQ75tBiE8rz8ozvS+p/gA
eAIKLX8AYaFOKpmuIbp/9ctC/C8br/7oE8V9Q1Wi6WO5cT88CCk8IWLss21YZjndtw2JDAsE68WU
jrgaAPsdWWhh+4Wq8uNvru6rX97Nt7PLf3qPvB6Lj8nYkicHEP7vv8uAcnantBGxsYqOegwZw7jl
XMvAmCUjG37wif7T9cm9s4n3bJ634rOPXY6cPvtUGna/8zy6xURO2rA2vOwH8Mc/fBVeCSoB0HFX
/zCcVKQ0K6hrPWW/c3LuNxUCZWaK3Z9/ch9fhXkvNif2Aw6rNzz2D6/CCdySdo79gFjrchWMJnwC
Axv0n7/Kx+9nexVKY5jm2qbDg+fDqwgjs2VT0dwyqNUKmetOt62VuCeiM5LDn7/UH7whCKTwcnXm
2Oxptov0mz0E5DNFPLORu2WhPz5ILVKI6Fg/WvQ/3FS8IfrlQKjzuWHF/zg57pe5GvxcyB28Aega
qNXE+tb0r385Prsgk1QeQxzgGN+/F7IduEQEeRCEZPqp68ICZuP/CBf78RPjwcCznkcgUyJ2eh9b
DImAMITqi3nXdQE6bCLIlSZK6+wfPB622//bB9HXSTsjXOKsOqGgj+Y5voR+5Eir7zzESXYys8T8
r5dPKUQG4Hql3Vz9+aXwgfTv8u1zFXg2w16u2a0/4vvPL6vbZhhHX9/ljO3DqiPnP2xJO6oJihPb
Fc8p4uaB2ZYBnMeRp6Zd5Wcec4EfvHOsiNsV/u2bZyLD9cLqqG8Md3cbVn97WUqIJ6M31uNuSk1A
O61saUamhsBrjkVR4xmLgedCi7Mx4pmQUfqgvk8EJJprxXFyOWjVlL4tOhUJJybROXneMSFdH+Gx
2OqqZS2tTwJIb6CDLI74GNmnidLLYjL7G20uC2J2vTttoGN77Y+qYhJX0sBZu28m0Z/p7VhL4i7Z
7IeBiX/N4v6iw8SVnnnIUzXk0cw5H72sdk21K9RAYk4XGTgkosSBEePLW77gcS4I+apktWkIZiaG
r9ut81M97ezyZnI0uZzC6ZxPh8KZAvrv0JeJcmdTH2eLWJcLo1zbUjs1rVL55AoX0vYpHSlntDQi
PlfgndBDwBx+wqOZyyjXpdgFDZwSaEtFflo0C75mGCnl3ZTjsgunhHxloixdfGmoLaRTfdhuWbfE
IhRBigH3uA5GK/dOlUFqIxBaI3ozlDN31oSvWnq9LWLTVL1PjHJmHtUasAhDx5bOFdROmBNer9mn
NiudzylkKLFVOwqlQJNZGqGVUNheByRnQys34TVKW2u3rKO5wnCVs3ej116jmANu/4pezj6TDN73
u7b2QRbr5G/JdMtEvhaqm1ZaLLMB7gnHm8+ZIYMb3xLWZy2jJzE0aIoYw9ku0QcLe9KnA8MK3Gk5
Du75GnVweqIVdH4HncTKPNjpIwJR/5zrepvEdT4lVkRid4DamMzuo11QsENaGIk0Erb0ztyeppPQ
1HztEv66eC1HYWVHBT2B6165/VJFrXBxg5lFIU8YPKUdsxCXizFpuaxDD84RYUSYldFobiiC1NMv
+s7tITkyij9Yo5vCC+tzMjxzkQSHUWTgVnUAUl2csFKQSZrHrbpbZfVBA2j0GYqEeNTqxX1g9jtX
9ZU/uoXfXgOTlOv5EFDMMOyUZzaHPMknA7nNDG74yjCeWs6k5buSbRHyIz6ze7ccxLSrNWyRIclp
szj1NTVWhx41t9mXfQm6JVdQPiKzdDDBJYNsmMyljndpo56BmujtrWN3Wcz1LM3SwjgfmcSp5IkW
r/4yJVUHsQKj/JfVrMSdULNDnGVVeDZ9CJoaemw3ftagNGi7Rhje9dIWhDyT3mOOm4xouNnUAg/J
koS6sdZUbIoVYiDBHPJWkUGlwJ03FNQOMMKGTpJNlXM8W0N5kfU1WMSktq1uX1VNV5Jd8+0nbR27
JDTUbOingUYpAJkIpky7RFOFGw2rzoOIfhbn3KTr8w17x+rHAzDWk4kGjCoKMo90oGP0Cvo2OWoa
OenYlel5V8CJBx+HPAtMwfCmPcO7BOKsmQfkBhCEQ4WWxMw5d6xT7+sgUNId0O2CjAJZXKs+nDMA
vguhzUZT75M9wxDl/A6tHa0qAJvmoKkTCOgW0BlBy0U5af28xaTSL0vAcBgjZa/b544Q2UvLUrbA
oYPTEy7O7LwN9ljfW70t00M/mPYTMd/sM1Tk/J52buupWufOOySpIFBMo5JbxESB5tsqGI0p7Aqt
OtYJIhoHfynYWzBJrRp4UanmhAsY/Sd6W5YXaCbtjZ+VYDQtPVEdQ7nZg2KbrU5OYGcEVGLRTHiH
FpKbZzACFqR3xg5kIW1Pf21t2XW7Ia25eSruCgDjtEgwIM+l+84BrXKiph+76iiBoTaGtZN63bEz
DsQ3qATgcQFx+aHC8Q1gzZtqCupJsb71+aCdrmXlG6G1BMaTg0vise5Lsv0FOwxIPMwsSxJaOfOO
zQnOJMMi/nnsi9EmulN6uJmDboaiO0kcGCZju5D+xFGeDqQ5b/ym9N+DpqNAsbAxc0ETzlc0l7ES
Lw7PgC8aVgkZWrbmXptMj1M0nRILa8qArAhH1qAdQ0457PJ2zK6oGuubMJm9tccm24L1nUYrexmU
RP2xfahfm7NgmHZ4nQB6tIlRYsytoNlB/NLGQ94TVAqJqg/1qTDs8rIczdw5KMul72fB5EBNGlW7
70aWWyOhcYBVnvJy1MkZkfsKwr1zjSN0uoB+Vb+qeRT/l70z6a3cSLv0XzF6T4NjBLlpoHl5B81S
SspUakNISonzFAyOv74fpu0qZ35flduLXlSjgYILcFqpO5CMiPOe85zb3CCGGMp2YT63Lkq9UGxD
48M05MbDNK/L08woVSMI21z6ld0633CmyOWMmS3yfR5X7Ri2S7V4h8VtLQWZy6xBng6a52XBXBZX
lk7z27GsMYNX+WDdkWtjFoBtx+gORCWYJfNJtJ+oL4ONapMJd3e0s5QfQUdAKSyBzdRMVI3lskf+
kQfmN82drceCZD8uRxjAk1i8k3DT9oufzYDrZ4Wjn6mgzj6XGICKXQDUXO5SZgMfbk+aKwIS3KhL
F7SrfTJEGSD8wsMNIoHdH291I4vuoufk8glnCbf2Qs/2uTUbsP5kutQ3GH4ZdFVLVd4FDuPpXYUy
L6660pFGGK8MLHczg6eLijmO5ntJ4zsAbymgOz2YV2rrXw07SMKPPHMKJ9zgZ9eQDhxzZ8pRvHem
DVq5Vf27cNZAMUIv8+VIndRwPw4lTfNpCeb1SgYp3ptGQQIhIk7eSLlbPB5AGVwsd+g/xYCFb9xu
Ljz4QoqVxU/LswWDfBPW5EEM7jFLPS9iMYdIzK6O+UC1+0XYjf22mnFzAqU31DvEP/tzA+2Vcb/K
jJsWkHXP1MRJ31228DdsA8xXF6cHQj9/N9FSm8uBPlhAkVbvWrdgorp39nauZlLv6Ucj7soaRLfZ
X9nJBuvRvh8TwR81NrgOLtydpWNGLZVVWWeBPbWXgwK4sRumdHxdKx9G8GBP3GS9sxRncbdFz2ep
2fhhxcshFwW6YE9sDWd1MpLEN22ijRww15Xpa+veG4iRjIPjtVlJkZuA1H1BGD6Er4LXgpkSPsfA
sTsMXlNAJE+lJr0rPfpG6M8516uMff+2lDzhduyyRLtf3aB4yC2PF1lYbvla2RYAFfB9KKZ0dRu7
YnUoRk7VhEXKz3OYOzYANzNap75/1F3lXym3XLpjZxD42gNYsLqHYY3tfpfD3BxOBvuGbM9XBZTd
xXcpopjwMcST0ShTNrJtPe+xaRNm0amfmmFS9FTykuMN1r3rYqHYq0EwbfHqJsWZroGqsfEwsMfP
aT9/ThzZansORdxV6a4gKw2PMSAbGK5O7X3VvjZvNBXs9FJPIL8JcihuAD5949U0W6DWxjxVj0Co
gzuIDRZIic6q+whlebyVVWIxU0N2GsMRHvhBLfjP9irOyvxQp+RxD4ylEiKLXdEanDgLysQJyzRX
9NjNxIp8S711tIbxzLC7KmejvBisqJNcbVb3IOOE1QbVt06Ow7obW9f91mTJKnZdZ3m0HPlso/a9
mDB8CERnYrwz6MKDq53BJAdJMwRDSICXh6Lr5Cf2cwOsdMZMjyOng27f+L1zhh0txugHP4AEPVTw
N9WP6tLAet1EOWagMvREk76Laa5vRgiJTybuv0c+teq9y9rO3lG2h7LvyrR9XftUfUqCOBa7OE3Z
B2dlHTw3DaJd2C+q93DqOcE1px8wFYFoajx5WU7axV9mSWQZymQfxY7GwJ+bff04jkv1gKkTV0Zg
dvJzXPnlN7hclWAMnsAVH30ewoWjvfIsAQbHY7OceB8Zz6Yrm5yXh1+ikPdtR2idgWu3IViNrFwB
msf1s6WA7REZnrt25yrgv2FvlcFrCWh4oIh7tDk75MP8yP2FuScnM/WRlmApjgWz+xe62CZyPpze
eMQWY7mleKb8klZtOGtxMWMtWmD3v7TD5I/htObD17Xz1ZNMFdzCdbWxEs9mq3dp7VukqQDCGY69
PHh5O8HZgMvaXGht5HJfj4mPxaKrzh0A+j2rEcCawWO8z1MtiS+NvihvGP07D27QTjepEANUGfJj
t2miWeAc23DYV3MOPaWuV30EiTH3O4MUOnNz1cxf0iaIcVfUqzuFtBekQOrH3nkbuBI4jWT4b0OJ
ueAlI2INJrMcvymSYZA/B2LM7F62xEWf5N6+wiHJ3m1S08NCyPVhzLc7k0RJ+kEfYnU/W0MJRXBr
EGIrPrkcXeCAAHHSW8PEYlWQMGtjqe9y16zivfTBW+7mhADZrqLI6KzuYKEW2NAg0wrREZnymqUI
C3OhG81qG4tJax3XpP0NWb95+D0tzLHKZ8ckNHNP4m3sQ7xeLS+xpLo7NPBQPzlGpnoWznVx98qr
JOG9wnb5ErM2OMdVwCYiz7L1Qvgb0N+Bq/A20cGtwq60FOd1qzTPvVZpLJ7x0jx55ZQuF3nruyao
DGOw98UYjDXpE4sLQbS6BnVDTc0jsSxxlzdYvXkfPbH7RjnG1xZo5XvQOVihZFMMN6woc3vgQV3d
pJ1avq5gCB6lAxAxtIGrfkDiVe1+nGv9RpN88j6MMxiJgmpIoGAYoYowgB/ysfCRpsRtAUqzfgmW
TGW795PFsWan6iYBzOcw6vLlMj7j30+/DKZb5mGiElT2vg5ScD2+FjZPnSDODmLoqRqImZ2DYXVR
LQTbbWtnYLMg5eY4wXSuWwsCGFQtyfKAl4TQdS2QLJQGYbin7ahZ9hBJUo5iTUOhiQ1pH0paD3c5
Uks/3qNzQuvrLIPleZotDnFO12LyG+Pe40bmYihOyq+S6SDnvlw/F0aS9BHBI6yeyVSAT2lsX75T
LsHOTGbzu2GQSdmVgB+YtBcwN7nmE4KCduliXRwzYMlQDQS1Dp5a8+e4M+WLm/edE7pisFTY234u
IpONv7PD1zaWMJTSDvo8JxheFr6eiloUAInQdIPeuRIV3FM3j6faedAW5S32owR1uEbTMEKlyMJh
9lP/YdVepu7QIFJK1vJa53vJn36R3QqilrhXwsqhute1cGcrCmz4J5djhu8NFFMJ0zIrMw19YcI0
MafWnO7GxUfapOHanc/dvBXZXghtAI9NUvx0lZxzXKg5sDzokIAlYA3BUM3Smn9CfprrMMhm88po
lo4BZ4c3Adpi85leYPc+x5Hj7bTYblRzjrMvdL6oAF2wWahWUPOHHRj2N53XLHT2UnIGcn2YV2Af
OOqHlNoQDwSrPWARsqYcih5+G0J5ophutZPeasNy2XNX2K7KBX9hmAxDkB4r33Kf5sHwir05yxKa
QoNavEtYbjzO8QtGBx4DxGLxmJT1WSJL0T1Z+eCbl8FaA+doXKpK9rpnerXHDMY3BT+jrAXQqDbA
MR66tpmZB1STiUdLKQikcyaM/fyyyunMUBhDq9E/G810hKPm+ZRQH/0hnYHu9B7dHiEuWf+jLln1
cErRI8DBM/XPp3YK1MOcUaBzndf4PyOvnEtUTdNIehjiq+9hw06nmWaT2ZnzKloLFEBAWNrdSkyC
Nb7AeZxqELUVrOXILOXgXQflykUZNu0ooPEE1JGQV8TG2t85uq2nZ78XorxO2kmP8WGyY0ce3VTA
vVnMxDbPW+m1A3EBQO6+wR2QBsvWZFqv2V0L68g84qKRwWGQjsXBUi8BFMgIyM3MAoknx+yqS6td
R/LKpoD4NkbEYnpgg2LUAcqG3SNolWE7LNJPdkDah/WNBEuQwCrN2E/QuZFOvXPw3bUtOUA784bF
KgwF2quUZsNSU5bvxuz3V9Rj9gQNrGEyPKhtubseKY9gtzg3Me4+AoaIkV7mSk7cvIEahSbrskWb
O8InhffIMzCXyc7AaaSLoy6GdHRI1vIAtfi86aX55k90+CB2LjUKofaa6r0a1+0pgnZWk5erZVBe
mHaXA2rvE/qjTjnA2vYtk70Fsdgc4XtzQWdzdzn7wHAfvLHxwK3EDbr/7VC7pkQos0uKsSAMJfjN
/CY36A+YqJDM7lms+uKzzniukuvEhhi5UL3zx8UglgiJF+P8RaE8L/s05/PCJyFmh3C0O5DToCmI
/EJYDkNfFbslRvuPaiBgZLB5sjfCiQb2cHUcdp225MlphOGcFYxW7J1XBZX9RH41/sSIp3Hs/dw7
QZkdE09BRDxbrH621r0eYYX6x2yg5WNMwj5LHLTiwlFQ4fYdp6QNkWX2mjTlMuFfycgptKW6nKRy
WIlHw+tEQQNaOvTrHrooU+jfRlT/N7wC/7EhPMthgvSvXQO7VGW9rl76X8768qX+9oODYPvR3xwE
ZIoo1/DIoTLCdphjM1b5PZLHn3gsyFvoiPgsQ+5/+gcs81cADNgG8B0x4YfV8yf7gPnr9ndRyRzg
qPv+N/4dTMOPgyZ2a8wYyX+jPJCWQCb4aWwWOCszgNTFRtj2EHbLQqHeGZVMObV6UZMhmVBfVGVb
3wXCqEuCGM2weKlGZ7qslAJiZPXmay7z9iwVyS1Na8uO0einoHQp2hp1ruAb2MEDfuX1bewo3UDl
JsVeuwtAhri/asapuP7+Vfyt6/N/Db1WL2UGSQPY3/vL8Evz8cu9JgPa6+yt/09wtAmmj//6CnzO
qteX1+n9z1ceOeA/rjxaXchsOoyrtyn/ZlH548qzvV+JYLqEeBmxbRM/vvM/nCuW9yvDv82WgkmA
NnfJVfmHcYU2GBffFuE/k/k3o9a/FQblYv1hzMdFjENGmoFFGhUzJTa2H8d8nV9D6hknYAyN8IbT
0gyxru8RHhjjXM3rmhtHbkIGBGSZxKGznOaC0D4Le408RQlvDiZaWAdqDZpdxeCiOQtmU11k7cDc
SLczER3T+sRy+IWh9IXEOHbs22w6dr4XBtjG8d77lLFVhlov6jQZT3DW2PkE3ptbuzQgtP2DbCb/
MAzzZ9PE5axiMzXu/DxpqIOTHcyElov4zTEHRDDXtE5KDBxp07U+y3n5p5b/5L51/WTYT+xCLuzG
EEc7BltRxywHkOgamtXMKSxNCySk2z65ln4dvPTCEdUdX6kZjoOPWucXMBCGtjr5bjxe8EtvB2JU
AQc2qfzrzslzTtbpcCGXBPLZQo6tO66pHWcfzgziBAgIlK6Qc6d1dBvoz4CK2QdxG4tLVhnvpRvJ
GsGWbzCIu/c1W38wXTiOEZ8RGiZ2bzU+lENamifGgYgx5D7kQYGYO6iJ4o7JQYkx7Cw7zOv4Vvl6
umuJvtx0nDhDs8phPgEUinxKVvamz/Ci6OPHAS7WTrRt3lIA4IkQhzfkr7S/XcmTnwE+nc8sM+1v
LNowcMuPzYVhIIwOG9fccnRylhuUXEN/sB5GnOs4u0fOYmqiQ2LKeutprUb3YhGp8wwv1zhCOGdK
y+d35sNu5gvMtLkXmY3ox9GwjbRL2CaIXTsypXc56ImJbFGtM5NRBRoszbrQZHJ7oqKHs7VG9VNQ
kRBUvHZcGaJWaudTPHi+5NK7q/zUOMmWrSOjJZjMgJ8v/AU7t6k995iUA5+hsFEDPMqJ3xp/bp78
vNqoMMBa1na2QdU4+UPOseAAhq0DRUPQIKmK5jxNbHURxMI6I28Ir413fe1nMPYYhicwGVod0Ppt
FcZhSC33coL1eiHQ/vsIFMwkkH49LAuqbF6WaRqPi2eYR7pROEjZK4gn9j4Ejp0cLhebaHdXBnGC
uKLXMzvtJq5rn754OgAJQGLtjgmAho4xOm/paLzCTzvKemFznCMefw5o8YsaHczHeGiCF8zj3aPh
pu49F87KlSKLqPeK+c7FDHWY+8YMU6n7NxR+45xG9fGTKtA5PZV9qStXHj1iFWFj+kzEgB6j7Izp
5dRZM2PYygHbuVp7aETq4CWmsZ+h1OjQNPsUZKeTyo9u6rojm0v3QubLXVLBQyOQmN3V3nwcN4Le
kAZHACGnnlq061nht9GVusQ0cdJTV98jDbZgzNNrVvr7PKhfmKJxjiUxNglaOalH2z6wEap5YFyt
TfLJHd3X1Uu8cMhddUy7pQTB6xT3lsHsgBOTde0r60nOrviMFSI/OLU5nGzlnkYSxzixzINdN9b1
XJbODkLNm6OM8XUay5utVKFpmiOFOrBjaIryccmm6/pIYO/IvvauGpaXyU6ellE+xpCj+9qoDr5G
tpKNQrdkqi9NgPSKGZmXXDSm92SV45tE1IJVPcV0eybgMbsbH0vhc4ZBL2zWkuCAPafvsWg/MdO8
hq5HDc5sfCEielh7s9ltpqteZBeII2ciNZ5w48pb9JxlT+6LkgOw9YxosVBxVmvT21QCV22lcWDz
fG4MdXtwbesSJ+xx7Mce7nN7MLIk3xP253HBsKXrEdqFtns6IhcejdJas4e587yP1u3KgyGTe8eN
cTCJhYJRPr90gv/YUvudaFSlhQggJl4KlxY50fhoUZhX0y+3Xwd/71ffGDe0BwdM1I5nxtXWlkdQ
MCjPF9HY55VrXwcJ1HjSI3E4cnilstO7lACTQ72Wb3AE3hniHT2DYwBzI4ig3XkGWIVRtsGIx0vf
Ep2TeU0esDefhEmwO3XnfebHV04DHJmhNe8ZahAiLs2gtbhLp+mhKoOLmTsjBA9rPw0G99OQ5Te4
g/oTmgOIq9S+mxhGm8F0W7LP/ygSFFev0ERrNC6ERhnXOdNQakyKZCf5Cw5rx6BTOM1RZgGq/qrB
6HIkDF2POVU3MkGwV2hdOCx3Kl0fcV2QgM2hSgOHqli0dH+PHjYQi1mfhx6UU5z7JbCjvvwUGHxp
Du4oBIamnqFQan207Kp78xWgBTLsjOjZYX5bcQ9EDe/0GNhGd2ykQdiW+W2aX0yy08HdIAUX+Lpy
pExdHTAbl7CLt5NXyoAiY+TcEVplyjlmqMz8M1JmTXGonw4jkEI8AYdOirshjZu9MQSgIXWKURu2
aJiuZs0+t6cws+/GfTXC83Ltgj6djPwmFZxREbjoah7Mab5s7zr3u6NNqdPRqLt1R4MHnihS3nss
AfNLZ1Yii3J8M3tTKWDaSd9tfak0Uc3nvSaHFaEZjfNDJVgGz7MmKXB+VILITSiQVtpbYqBEIIsV
TgN6+DRZ1QHNgulunJ2SsQhJVL6Qz9zjo4yoH4lYWXayLb6aHd1s6WgmAI3cLzOdoPS0e7dmT0az
G6KgIbWVkpeZsoKG4+Q6dosoKGGDpxkrwA6PiLmj2PbCLJfXdlwuSZXrCDTWXZsDC09bcWtZ2bRr
TFZWHScTSZyO99hRLwe06sM3Sc/LBplTWPUc8RWi1U9rMEfDMs1RV5YvuSB0OMTCpxsEYaKb9/nM
HHio7QdVb/emcAyeKk15wGTyujRzfkOYSx2rwHlqCGeGQ0/2iwEaUoJDkB1222PWLVeU8egTSi3A
V5kAxWJiQ7C/grRGiy7hbML5U7GsEbSw8Qx0tHOqMnOUO9OLFyhxyXSFYpleWP5UnGh0KI6UtPCn
ff3VQWNd4cYJw0RKyLI9Wk582eC5u3bJS0e+Z+SfJ5DhFyMog/tRes8y7bpDV/vG5TLqj64qGEfw
UlAoIqOaRgqBbfGc95bcB7mrewLxEzz0NDhYqjn2sNkt7UdMpb7Q9onvZCqSvUrQNpFTsJuIJ4/J
HSymJX/AXmLvVGPGXAINsokARD95XfY6dHF2vlTdUuyIjFE6RQbtpaPQBUuPYHMD05KFrd0YkiD4
KbcaM7sNKPPkSzUYkPIBNFuXICKFIff5945Be5ox/SBdbu2D8MZaqgid772E9GSv6oLmTvoKYVbM
ijrcpSuhVIM55bDoFM3sH6aZ0h0G68MTxDI0QCM16EOsGLpXVwSa6Ukc8VkmZ3KrTzS/NylSfdCr
A6GNrLw1yB1bz71jzmcdoA66c1RG19jnNO9zc+doqvCurdYk28EDdpHvLTFKTpZUrsTtOXLWpI+A
WqdvjU4kKpqwS9LEIXnG+Qu5reRjRhMiCD1nymAym445RZKJXWbnDhpLEOF3AWgJPpMtobFxLuvv
yMtW+8MU0ZvqWNBANiwmvRVr9thutMxWDPMOa4iBxOeQvTvFG11zNXv3XMUQPHAmA9/sv4M46+9Q
TrHxOTNagvCPld/BndN3iCcptvShx32HKqWzfQ8CfbiAU5DN50NW4g5Xjq9OdkpN91mCpMQ7psCS
Zb+pmWKu/IoXxglFB6x6GagaAv5cTJfWigjPHhmDwrUncMDdt7ahxjOMN9UDDWjea5BXicnqZ/lt
1K4iH/YObUNkuNelx4AxuCvdWoJRmH2bj3mSnlH/sdUGza3P2pXW/XO9GALRQPg058Dmt0ix4iK0
n6akN+DlK2ZH4BnofYnw1rqMS6Y+ByeczGo2mJMquiBo+fL7T3UmuuCLRdjc45C3oBGbJcPFI/cY
6etQDNPAyACQISMcljZUd5sWlKgeVWcc66apa7YAOhFX0qooDpotOy33iZXpMqJHVrAL5smhvjmj
nlh9UmOSLEyzd1k48cq6FwfJZ5eauxft8/gl9hirR9JDC1lsN6um06bgmbjKRLQuiJBX9P30J4wi
q/XNd0a/P0IONyl3ZnDNkSXsoBRerGPeXGMgAXnMLSam84ZqA8R838iRiZU/fjaQ9Nooz+e5vjW7
iZbCulo4Hjt5xpZAtyCRIfNu8H7L29PP8dRUPhFZs6jO6HNjPLCtOYopPafZMdspBlLUtuTBPs9h
8PbOdryz7eHMXx3zVgJOuKV2EZT4FPC9qjbG9KnRXL8GU2zdBrPrfkVXf+TcxPVpDaiNRlrH6Y60
O6MXK6ieJmyEN1Y2MlU0tYGppVYazgFkZKoMgcW9BOT7l8j0yZD3rdQAH9mLf+HER+5BdbPsz1va
HMwoXRe4tHMtwsTuISnGs7Z3zBljICix0sE5SL66jFoxFg9ooy+6sMVV1gTq0MUWzYK+e73a47Av
+QLqZLiyc+AteZrf9YmL0Sdv8/NKDvM2nrLKG0ZrH0uX9xFlBEVwWPCt7SZHWPuuc0H2EzVtQtSM
4cVw3d/jEH9Lmfp/E2tr/duQVfiS4pCt/6xVbT/wm0jqmb8S4LOkRM4MBOGHf6Ss+BNH+BIFlaMb
mLstePS7VGWLX6F8YXi0wFD9rm/9rlQhcCFcIa1aQCf4Sdzzf0Mi/S6B/tOOLh0Jkww1mPTTlgTl
RPWjTuXxvM8lVpoIlNhwyPPqgylD9pLDWbusGJKGdNZv44ZxPdRBzEkirUDc5rN7jNNgfba3Dnlz
AXjgOJP7F2Ee90f99rcXt0VFiDDyf7b7k4jmMXgyyDt3kdGu9Gtm+RCcM8XU88bpw0o5ZzHXMTWe
Ya/HTVsgjNzB/GGIEudXOTvLZ29x3Fu/a19FFlCY5k7OfQwCf9gVOCI+W9VCHzK9h18dFHFss5AC
kMKwdEMtC1r52U64S3qW2eMidcYCAiib0igh2NzpJCYeRpbmHmJEswfBPu16POVuqFzirWGbN1dU
j6TuDgvb+F76rYbQZgL8CW0xLR+EfThB10U1O+EYLOKZpH8QVgaIir8Iqdg/qpG/fZAOiDzOvPwC
/+fYjc8xDr8EJKxODnuLbLs9kf2f0bsnjEnaiK/G6pvVWsexHPcOa13lH2X6qWOLvkHlG3mPTiTl
IWtxzeTsWzA1DQNmbP511sPZLjIejX3Yuf7JbYy/COht1+DP1yi3A6QZ10W5/a61/inJs3aFhghD
J21XsPNMdO/u6D6t/yIv9N99RkTWSAGSgbIwS/14J1hypYFB0akml9rdb/g66l7uhuqylNXzKidg
ICzKf5GHsn/ODEsuhQ1CCKQQ5RkM0Y+/NXFUzzQd5gPtwNW+dSvzcqoWjN1jZs4vnp0779zCuEoC
K2nu3IoHCSdWM31rm6q6pG6vuSQ5bN8OmFvMsEpT49LMbcAwnQXwaCmpkVZTcZzxfNoRkX33ry6t
La/yw5fDG+DZFjCusUm2+D+9AR4rK87nglN+Oc6RcmDVeAV1K5xvMUHkAgPb4AgOWLE8CMTkQ7Zg
3DTMluyL5c9nFLlBRzLYwswCLRBybH9aYWNH1eT5x601xRP9XVVqdnxdk0eV7ckrqzGmm4npwFG0
5ie9YjIt8gQBYXOE/GnucPvbO/lzopAH94/vj+Qp4gIRMsjhzLJ+yutAX2SUNeChzEeXjalSZ7Q2
EFex3Q8LDjNlSOtf/Mb/8tTbArQEdbbJGTRL86enXlkYTTxW/MZWqQfWcg6Hw2RHhXHeVL2z//dv
76doFI8GfptLIFtakDWZxv20ADQFgMfeVXRLmgIGs6cPLQzvXU2QYcPX+IeOs0nY3JonOGRulM0f
//4FuP/lAvJMFjIisLbJZWT//GwaYgOHo5t0UQLG6Ejbi3teDlV8Vkr6CnHlxISCCHQO9QaqIZm2
a+hICjtPtrt+YItXzKM8M0fwrI3Uh8DRD+tYLHv6QwPiCBioKAGtI1GgzDsVTYa1n078bcyy0UhA
jCXKZoyfzZFVXbl+Poaa5r3bqi46Ukuet5/GIPnUk0h4GNOhPpZxW+wlensI4NPe0/WBaUprv3nk
wjR32ytCCsIAWzr5xazL5nOWApiycFaETPidPXCX+eL7Z/j/N17/Yxsp/+sp4b785f6lHF++NerP
m6/th37PuPsSbIXFMMnm2epK4XGz/TaiNgLzV55XDoA4Hvmcs+U/J4WW+ytkLKLE/BCT6O9P5d+3
X5bz60aKJf5OGhcHz9/Kt2OI/uHp4nkecAsixBvQ2aRN1v/p7pMudgtnpSInH6EHCVPcF9CAXmwl
IA2CYigPZuzpPSofpPAe4pezI8cIj9iq1C0F2yW6M3pwqF0aEPGSYXxm+OwtXxuLkJ0Q2J6iWiTz
TeJLjjcIaJSvB3qO6syqHy2vzJ5j4dSfeqzzcMMhxt95KjFDFVjFBUtMSr1JMp1lno2iTK8rIEXV
NVFFQOCV3UoO05uQT1QvnJb2DF4IKWeakWWWmM6XNDMcbDhesTzVed+iT6XCvErJZbEqrZVxl6tF
32Fb9761GUWSEXAlm7xGTz3lYQC7l4QENqiOH8jp5LT5lM3JKW2v2h4LvYxgTcqA7jRIMmFX2aIN
rTnvvipKTmmGslCrpO0+Zxqe8I4jXDHtoIM39H0w4fnSTon7QsnVch5DxYtKH5OTPSxxEOIVYPRU
uVEucBEtvd9+M+oSAIHnLC0vqXUhQPEFVHuNF/amtB3FW5+dK2uGkbWveaLi0hqPNVDLugg4Rwv/
A+K4fkjwQ2K470lVjetKU0pHxiwnxeBXV1Zp5Nd1W9266DnfGkEYK8yVgESK42bUO0lRQ8VCWZqP
OF1FzAgX8ZTiKHpW7TFIAejN7ZO56CdmiC3Zndo4lVXB/JEpJL+TcCWhmK8VRu4k0oln4A81rmMP
mYRj4Zh8xADhj4WBzIu38bGw1HUP8/tKxYMTaTDtz6MiIkWD0o5cNXJyrpP+QhodBvmxVOiyrFED
Dp6jk7Xn+E3rw1TV+irTxtUihusENyX5P4SwXeXPm6VSFidAz8bClrdc7jBGiquiZl+d+Fn/sMqq
ePMI95Eumqrs6LV61VxAvv8FiCmpNAuWFOS3B7hzycEu0/ZE0UVM5gbnM157m9gURUvzntobpqB5
SjOdKnNkzYzdEH7DpOJfYxSmgtSpP8TEOd+Y7XGPmmO8exbjzLkfXoClwEAb9NNkL3fUcXhAsCz8
HdY4XKbs0jBesZtPh2cxV1Sb865JdTqvndiQzKmwGcQFxkH2cj8g6iPEeL5xIhKwnMGDQXlI255z
FVvbKZYnCHt3UN7473OLAq8ueEcMqXZ+Y1fU8qnb1tP4eVurCyEuBaEBW3PdK9msn1Y9WDXDfonT
0QQEykbSmk/ordlzE5jmk3Jtih/siV2/u7Q1pX12EbqlfdeYRbNr6ZWNfG1le3s2pxuNZZ5uRPEZ
t39JeeDsvNpwOrxwpFz3SS0UVmHd26ym0HJRZFFhTEz4GLHIcdyqAdgCexggz8ZCR7TXBPACfS/S
TlnvrM5jfUShA4Vp2CREfUo1Y8RehjDuzqnJZmJeIATVNdZeLcBqvx+4FjfpD0z4G8SMQhhxiCAX
fLZnaV1CVl14AJnruJ9jyjUjp+xiTOuV4UV0vPrJtTn5/cFdgIcYTuZgyl7kJ3TeOvJbGcP28tLu
POi6/js3735elsm9bYIRmi+4WVzf2WvhIpxN5lKcB9M03240hvuG90Syj2DibZGlJAQTa0E57fsG
l0cQP+hRrie30MHRV7pHmpfFuW+ie+Y8NQ5CQmmlPcr4NI0a635BQ+wBdHMugHbB4KtpWTiOaz7f
jGi/l7QigMPDtE3Dw2rVR4/S1yVsBfyv1Zvjc06t8+2CWkjETDXjuzdsd9jct8gWLmtGQCfWxxD4
bUExo999UdXMSBcjvcAQge2QM45mU/untfi/2Tn/pC1si9tGjjG3gxvkAspQfzzbbCPohcGbdxjT
4LqF5ht2Ao+ELs6rzD4XCbprURcnyZe0z6S9gZGHLWb7UDfdF2weWST8tf8LFoD942nyt1dFYkxs
2BuWcOunV+XgWTfTJfMOg5E6UBLjL5jrP6/NxDgh65yz0VofwDFy1+N+4WLEkd/0UZIaD0UmrqFn
0YhAhIMOVywyQRNExB8qvA/+AzMEJkn98FE19DT3tOZtF89ffKg/ng5+e/nWZmYDBMKWPGCv82d+
gFBMQZLY5eUPS30MuvR8WnpaLJsXH7ZpWLbxgwia25LYfdja2TEvTffMy+fQgVU6iOK4ARZP6OB/
cUj/8Zz0++vyfNOmE0lwmv3p1EKgMwg0R9yDLMmf4D6mqrZyQu1ZQ5hIsXf0ePr+UfytXS/QM/73
s98NUM1b0y4qS1L9P//PFMnje7NVEPwnWOckl8S/3hMf1Hv9lv5yHDAHvvywK+bHft8VezQmcA1x
Z7oY1TYJ8B+7Ys/FI2cjS/p/bIz/IUpi9sQz54DzgQ+yVTBwCfwhSrKVZj9MiAm3O6AmRM6/IUqy
N/9xWyyQS7cdMbXLaAue5/x0kWMutouunjxaAOLxf1N3HjtyM2u2faI4YNBzmt5neaMJUaVS0Zug
C5JP3ytLPxrdDTRwz+AOeigJUqUyk2G+vffa2R66rEkw1PbrFGE7G+CBm41BrwuxC3oJE6WZ38V2
v4VxxE4WDgid1TjpZNXNqjKWdWWQcI2sKNo6/iTtDdOmbJOkXccZzpn1rupMZa+J8PiEFthg9LLu
I/cjngBa41yIo2sDBi0hf8tFlYrOTvTL0Kxj9AvJcYQtZRb7SjftdwA8+GWoi4T4dFh3zm72whta
FZFSUXZOinNrT62gETgFXYq9Jw7Hx36U7kHjDMG8AJ7/HfN2DPIXXPq9Yvu9d6NsKHYFyv8XBzT1
kBlB9s5ACIt6NMTqLTI7D6gEz7+4eKVm5zcs1XDoUdOfwqwMc1X6lfe7r8z4DX6v/wDyqZhup/jZ
PNl0jlMUP5dct6vWsZ+pOhkorMxAYS0CLRgMmqFbvBhR5/ovnOIkKAZhu/Hal4P1NJTFyGnK8wiD
GLNDCiMkxAJwzx0ThoSIZgQi6HhJ7gx8Sex0QVYg8xRWz6dII5ZFwLMX6pzhZuIijS2q2XLXhxMQ
QI842Kavvrg7Ac82JnIwG0D6uAa7NKeMAP3EnKBMz9WlAFWOWzdt2/4A5YYbQV9DUj8kMtQIe3NP
PLUrXOFsw8DJriVhND5OkzTNin7qlHlVXHZfcTCazanPIhHuOas3bxNAj4/S1PaXy5EDX5vnTi92
KqLX3NAp/xu/LPA81Db+/LGDIsaMgR61aFmTVK2XqLjm2faU/ScqVVlcM0XAd8O9CPoOGbcxfe4o
J7ZX3VgCURaFhSXP7HlvSRwn2VlyrrglD6lW37R53bsPnlc3NVEP19gzxYzkimATrRpuzE2P7jcV
xU9Nld6mGInEqsA0nOcMsG9fvzVk2CkcaKLx06xinD5UlidEI5OpeSuwLq8ghHfjoiG/c08eohIb
a5jzgnAxIHxCZ5UWe+qV9HfThUECOyyN44+OG5zPQ0Ae5Fi0BjVOFA904YrbNqDRGa9PuCmLAt24
aQeKSvEcIoRREE8IS+bYeEg4UdeJ/0nRTcIML0oB1lfJm1G68R9VetRXl64HOoTBEY7SBpmBQX9s
VbvRicr7bm7sccORr+bblPF9XyXcqbtVXdm2v67HkgNhkmpo+WII7G8q92AcyLQTLqko32xPLrTl
D0+29PpAl2weMw2bYBFbjYnZVeT+vCz7wFbnPsYVgLmlDmnepEesWAyVCTe8Gat6URRutJEkOpPd
KMpiO6ZE9xiIGsM9/kYY83HUiGWTd/6lMG4NoKx83VPeFDGiK5SbpygKOAQOHGhfo8IIHuouN++M
STTn1JqtZR65VODycuKewgBawVZNUWgiu4SAOIi0yv3FCpm8Blx4PnCG+P7epwKP1ng3UHgbsAJM
zOjD8qp9McRrVyNTL0CG6DsqYSQwKdlDjC6mjEI8g6QHrQ/CgUTBGNKXK9/MkP+TtPR2BIXBucYU
CI6HPOwJ6vi6x1qHMMxNioIzIrf//i7//7aFX//vxjGYif7vOzotsK3+H5v5jZj6dzM3g38h4jE5
5YuC690zOM/+E8KgDpMxlcPs2pOmzcnsP7dyIT02c9+0WTqM20HSZwf+Zy8XiI8BwB6+g6b9l2r2
72zmt0zH/9jNKRdCXAT4hs4MKu2mc/7XI6v2u8hoOu7HJCD5xjRoHtmnIER9u4NKjVULAx+KdehY
/lVMRuWy+Dut39/pmpDsylFikquKUsR8Fd0CAWdAzuSdgkhTKTswrHNoFSHqeQL6ngUHo2sxAnEc
brtnj/o4Y2/NTfSKGxzSGF14XXgOdJR/GBq/INVysbzJboP/Qdl7AaQ16O/C0bc/vBR+NNyJ7C3x
cPG6mnUZz0j2bg8l5AMnLD6DQIN5GOmOgO6eXig+Sd7CETq0J5k8OxCPXwVL+6+khRBjqz6/a/IE
q6akmt02Rtj69kQcHl9hfEcEmY5BonEw6ydX4A72XeY3hjcJxDZhP5ljra5NQZ0LFcJVdN+TpDoW
AUST2Z1Hdv5qoI4kvflGeiYO0ICsC90BLVl4NbpfmOreAxMWLkVK3GF0I+/aSOPXJQxfbeCBlesp
TKmBsHs1bimwIAjX4UE4GA5eRG6blX9tvTD5lCWAh9DLnxBoYwrAx+gpYF3NF9QzRjvL1T7MvYQa
0sHg7zVFm64dP/xu/Pod1Ay5sn6mqpIc7qGVrr3UE2EDKw6cvaAMYEv3T/bsWnojdLWKKxv3PnYm
CjNELlaxWzoMAnp17Oqk2PKBiRUtfu1z1il5jUOJcyJ7ToBALjrOCcHKHJMIUHsTHqkNsEkaI618
NUOMg42Krp20cPQuRJvHZ1eLEaa+2wDzQhKnZNm1YZ5Lt762mBwPLROpxZjfWnuqOoj3fdgIqgtN
8RiwiXAupSOCC3y2rkv8nUEcz/Cye/hFk+EwYzS7BUjKaQP4Yw2RO+DntRcmsxDarJiUG2WBEfvc
vrUmb+VDAC0bwDluFkynQLkXHJuUGMcI7Wk+iWXc3lSL3IzOoanrJyKJxSWsuvRrtmcuqFPbF/u8
S4btaE3JOrRj9eKWufEwg+ZZqsCPf7dtoVZMYtNtWcIio+E0vShX8gUUJs0/Y3KXWH67p1odFIyY
1aGcsmTDvnOas6KG/84YyqaUD5utJjOQmnhwFQghPoQChrlvAj1JIQMRyiakEdNr8WQ7vnxQQpvb
NI3wnSbTMzwoCi5ZOECNVPF0G8Meejgrxxm5elWa8hf7cbrvCit6IBiup0VkQz4CMpatdF6PV78c
4zXWOIBrYnBw9BvbeSbW3gmn3NDsYp053gbXNirnSylUtKSBpD3OyQ9QtgiAX0S2tZyMVu9bNSZH
lcTeBm/Wm2xktIYL62OpnspzSsvs0rPclwinwnhkw86ZRQVp529GPvoDvnzKigI11fspsp9oT2hY
oGIaYvCnjm/QQMLFnEzrYlJ85HES5r/8EYQWE30gJE1JA7g9dstqjni2SDhQvuNcwVVRccTMdVU2
ZrQMIxq3F6Jp0n3YuFg2wih/1W5vHZSW9hHlIFvKNrMOFQQRw2u+zCH7TGTt3WHSijdMxJIlY3jw
SAQ025exSOcJmV8Z4SZC+8yMBR/tTugyAlTXZXDIPmEDxsPtMXO6asVg/ebNJN1rg2Zw5C4YjPIj
gxKFcMioToF8OofDkBsrpg6MV8mVyAevBRS3qHnvmgxqASM7kgOsOiYHX+o3Cz7A+7GNRp8OVGLY
lpYVXrd8Y1ECPN4quCqjRnet9xRAXMXc54uQr90OrpHcSqj71L6+UEJyUDhIXX7GCSbROgi9T8yc
h9SON7Vnb1LMX0tlTzsjjy+M4UPSvPkjE+MR7AyXxVytDMBq/Om2lcam0CG/rna5Oy6wG/62k0cj
ZH3znXc1S+gRBhbXYVsN5tmne7hMKUbPi7VFfp7T9/FmRizs/DgU1jEcq22FDzPkXjPHaj+lNeh9
Yi1Arr0mXdYDUffI2pThfIW4tC41nJAAE9o0wGthMio7PPI1KVjUm/aAL0FRsEApQCbCBysdWRTM
XcYGRA3CSefVSpCg6gStWsA5nljYAsmkeCA848Y2GBgziSnDyrizeb073VsEnhdhX1ucbeN7pemY
GvzyqizrhOfiMcPzi6qzbQRmSDpXzZ1j5PYlz534S5jYJQ9JpuW9bNhkY5G1XDRD91mZEQH+DAcC
04d4lzeaxc+zmMvP7tQtBxZRslVJsXGCXKypg6UrKfIcyrSDbxMfxHYoApCMpTyVdvS7dllK3AoD
xhBzSh0o/SAMpz9D4ELnMGYOQBScGLKKw6s7VnTGe9YNrFUdRj8oIfZ0/ZoRBKUuKYj1KYnhFClz
gQdVrwzKPmQV7xjZXiuPU3JP3zNSu1+tlBXVIMWAGVKKyBPcDV8gkM4yGffQO/rPubR4IoIrlzZz
F5In4iGqHh0jfAQ7S/hJiQ8gelyIoLQtnNyFq+VaS9ZOomZqo7mqoxfNZ0jo0zLN9f3Afhg4JSPJ
kkUkH6PXFFlmhbp96CdgimF7b0TWCZmFxXHId35vhQu/MYpXXVTYb6ZB77iBlmdVTt6HRtw85IEq
IbiGwBKCYOS+e/PtaLSC9xjwU+2yeLdWQoLPKwKOQAOFWq2szZNbIG7hvs7e4t4Q76CDzuwgOfZ2
mjKYfgb2n4SX5JaGue9UX65Z+/SSkt2I3hv7VziY/joyerl2tJFr4oR5udWx/y7HiIZlL3zUeWBi
bmXVA+NMMTmOXUpXGqrItV0Vd66JMRXVZZNabEhQB1/DgNEqxYXXDLtFPThUYs4ta5/FzbSxTgMo
HG6kzX7Q4l0S1fMNRUKAuX88wt9IW+vemQvzQoD+VPQ4tFAqxFakiAaENL5bvGDnaNYPs5E99A6R
Ck2/bibrY5e7G8Hda4yD7Ds12Cro04YmZYHMipJ5mw5BtcuGwUOQijDpDJPLYY5rbaeM6blNVLXI
cg5g9SSYP0jr3ZfFt4MQtwHN5O+muj5yuw2WulCvbgoWMxq4TzYpoMCeeNPGpfc6WQ02JSIbP27q
cx2O+WHOua57s34yTY5ObmF/hL4kg6LaeZ8NxrjyBsrWB/kQt/41TR0LHp2S06mJvfaOuBGZvxvq
lpMwTZAhuc3Mz6qvyKQ5aUkscXqWBrmUJTiV6MMB5LUY/NwCiRnhP7mxdNAjxu6+4h0D62Er7Dyj
8WJSkgnGQlurdDbn/SQGfo1xZhY7SUXyDfZpZzuUW8APfUV3PKXoGIBzNUzGAbgG+kZRICZOsXIZ
noEQuKcALP9l45c/VebsX8M0a85kDOuF0mN4idxxvuuY8pCBIL3CzC53y3OLWeSXMer4VvMk95kH
rS3Nx2FPbQxfNBOEKCcC/yToRAVqAP/w7InMggdSqw0Hbu8weulbWpC7WZhyltt2sOWxlZH91k5M
CWCc3CCgjtrAqGvXfpzczTEFjc44foL3lDvMkXicgSThd3Z+vM/yxwdd3yzR2Y87em6adtwaN9M0
3pfp2P+1Usu/xuq2Kr12m/44rseb+VoEdASd5Y8nu6j8h9BO8GkHP55tux+bZ8peeGCcm6l7QBF4
yX+c3nDbnFP91wBu38zgxV9f+I9HXGeCD3/68Y5TdZlaB6MvEvdM+A5/OWt1I7Ys45iAREK7HCV4
Nz86mMwux8v1Y1SHaBh22wa0DXG+Hzd79eNsL39c7vmP4z3+cb+PP054+68tHrI9Hvnqxy8//njn
5x8fffbjqa9//PUNpR1gB2+2+/HHgU/TeNKssh9nPgMeXPrDj2O/+Gvft3+8/OrH1z//ePzHOKIm
KLxZ/+1bCED95AHcn2yA+psTaH22ae8nP1D+ZAmCv8ECoyVkAPHwFjgIb+GD+CeHYP1kEuaffMJw
iyrMP6mFbMjq/ghOLFlbDX3nYCpsgjDTbe4SddGqKW+8S8qi/0wwt/ZWJ7PPnFIufOHmcA9o1dn7
wALv4sKnCqmfkw2fDwkDr/WXgOsAlooKb5M/ivgOfTp/SiKfSR9EHlvuyezMiOKzC0mshXHviecy
F1cQJhugbe4+tFoPX7oHQaitrmwb9Y2XBK8nbt5SDKlrtwcyWpGuYC7bo1NL9dAnSVeRagouYKEL
wkr+R9i2+Drd4aUk/XGTmRsosJW8M0MVP4aYVvKC19nUxfPMnGxdMNDLQkTVIgKS1es76otXuq4l
gzpxlFlDhlZYT60pl6ldFwuqt1+0W9ebKRmz9RwosFCVDfzWegeRd+B2EC5xjhkLSuS3Ztb96SoX
XMv0onVw0VP6GvaTDSKyZ+obOOkLH/V7p0hh0kOwEkJ95NVd1WV7hwh1alS7wp1O81w4uyFt392U
DwBdtejmlR17y8HVkgm/2qcKC0EaixezNB5US+RykNc+aCRz5PIQBjStBDWaYRRUF1O0jxRVQSAy
irvI1g/ZrM5SmeR3B9FgTB7O0A2PoWfedaOISPp23wFWF0dlhywcp5NlxZxCyXQTMKJMGS00Urfh
Yf4Gy/YXt3K9s7Jw7yoAFJ7LzYjH0DXq7W0TLJNdob5Biy5cN7zLfbYyywLj329YfG+6tfsr7+Zj
TEhnoYJhRUWhvREhg1auGVHuf3YT74cz7X3Tep9Q68tBJ+9TjBoR6gQCZvie++lvGzboURrlL+Ye
e/q0FhGL5KqY8CCYVfEyggFa9/aw7QFciTDOV7SKxYvGTfRmMKDPTcxsG3bBOuouXm0PiCLm/NHZ
fB2TMuV14+AmDGTv+xGiFG6QZe9iFILJCA2IfwmI17s0sOZMXFihG+Rf0DU3Vfcjwgh/aUr8drlx
8oklprWEw0ZBKHgACWbGsB60lz6XmXPfpsOWXG1znwwmN32fd9l398jxe5PTrT9TB8fvY/Lxtow0
H2vR7qBucH8pt7RSPpKku8DdvoC0eRnJEz/jVVznCXYcc75YQfZsGcOKLNWB9OK+qsU2AbPuze6u
oUL+Vmq2ADa1jjCKbA1TH4Gk75pwOgDX4k6fPRPtXbp+vpZ2tC+D8tH065ZRTX4ACreSg52cCAYc
OpzaBmVbViuew+rGHO2TP6Pd2mtaha2tYcOBmsp1hJvCmkIIfX8Dv66Cx2pja8gcUkZqmU/NnT8L
/zq46sr8ZM+o5i1tk6+Qg+HMFo0pJAsvCWygk6Gp7mAXf2/gwh6D2ix3hglTLWbFSIcSuGI86VXa
iOCOrsF6MaQlCEOjddfco17GEbIRvFD7htXOVlbYFffUiJmMCepj0rD9Nh0xMhofr5ixHt1Wrf0U
h5Lbnv0kfHIyZzPrIHjoo5h5hSBhN90I4VIx3wi24FqWMNDsw1zbB4n44tD4hvVC7BjsGODc8bvb
ziNpQEgW9ZK9LVopoY6gE+0NdbfFlnHHfWj1B4Za3L6ZTO5m7HRjKGgrG3YOgIgt3LaNqXHhwXP4
nO34rRXBwcvqNXMmHpTEk0hm5cXCbdEYwR7IK9WtLQhX1zt4tw67gtxAWe9TgBORn+/s0RBn0Vya
Sp0w+5IvhRuT3ZoqsQYT0w2w4IZf5Y3MUKOw1COgr7hbpSGFfU1Ur8DIvraVxTe23bZs2dhslp6D
c4UrOp2AK407xes4xxeeJc6mkz2EYbBBkFlP3UNee/tG+c+GOeNEKx4IJq3toNn3Jre1kjM6wSNt
kgX2ehgX8w2gVQGJGkIHHtQw6w1XcMLomfrw43kdTdFTo7mKgyh1NxJS/8IROINaQ+1QSf6UhdjN
cv72ARtSLJ3cfG1k1Yzw9gNuTeHj8JR4wzmSvHTEDMKY7kOMvo806K/bkg5JKksV9ln1NaiSslb9
i37nc67DTSfHlZvPr02dv8uAdk5EV3Yil4FMWVFLqu/8yFqXTnecSnXWZPQ82CjIQy/jTJILM9dr
WmTXARSz3bdHXIiXJBXe2SlYO5yQIUaT4arxwmiNhf59auxr5jSXcgL/Kk38gbmRd8umk3sOEi91
5W+MiqN4X70zR9uPbgEfIslRKiNrH4b6ZAQt7YUuI15TcCUce/M5CqtVV0QQW/hnFm42ntO5B7IL
y8s3indc18RMRmPTajw/MjGKJd0mh84pJZpTZG1TVXzksogWDmiBfux7fy9jFEAOIu/2SFJP1eAM
c5vRdplwFYR02RxqUPDrErY7CWtStnwEqyTQ3la77Y7z4HvWCmMp42ZNPW644khaL4c2uC/S/LkM
+0C/BVyjCPol9kSPLV3fRNYV/2pC8n01tiiR0t/BUcSv+Fgg7eZ0W/r1OPUEvBNUvGV/qzndwMAz
65VZ0w260UKGD23sT9YmoYqzOtopNZgYrlP7eS4Qxvk8cJ6sCaTKp6LGXkK4PRcxaXLH+56lN7B1
ssICquSb8VV5IbUWWdY530nZeQ/VPOgHZfgIbXFAY/UCFyBuQ+ydrBER6GYmm4A2AEhETf2urUhm
y7qZaD9DGoB7ieKWXRK3RlMIBvOZk3NgL83EB/lgTjHgb6DgXByjUOQbr+hjbvUx6wSv0U+ezfHW
UUmDA1jeztKeu4xGBPcdEF0+xmBMS74RGEsbtS3j2Wv3aVC5mMhHpOx1n7U9g3xy2NtxqopfQOu6
e00J5FWOMBGWpeTMu/z/Jrv9X+tS9Mjg/O9q2+Of5jP5b8YZ8/YX/hHb4E4ZrgnUCboUittNhvtH
bPP/hZksuLlfyOTRmvafWpvt/gs13/SgQSE1/fWZ/yO12SawKmnbKG03XJRJUda/YZvBv/bfvW2e
KT2SHBaJOcodgVhJXvh/VdoSMmyBFzWKq3s6HJI4E+shr5wD/JDqw6pk/2o2mmtcyqGrm8ZfVlCh
JZhdc/XbMDwlOrE/Q1XPyyBN/H0eT/FrDO1p4/SzfeoAcReQPTwPDmbVbiEtlvERK1h5F5hdDo2n
Tb5xVRv3Ik+cPcuCuDhh1jyQ61UXmaZ6kSW6vyMO0p1HaFIv7SxoR4GMsdYOXCvkb7HOOG2tG6Yy
z3Sd2ByljGjfyQn1UPNwL2ZjVPe+M9mPdlPPW4JC6Wfl+T0nm0TvKSMvd2Nd8HhMeiZ+4Tq4amPz
xBV9XlftzMjRjbNT1Wq2ROMuMuU6Gr2HXKK8zabkMkNnAUgvazF1MLaC1Ao/UEvoScSPSp9ruLCT
CbNIbX6FGBFKTZNsApujzr1Dg+6xdTKmVjjVaTKPD6aVX93oWU/Vg3DyZhdHjr7DY15sCgRImm+g
EL/S4jCdaMvlbmj13R9f1/Y2yfNiJ2eI5XlRA7ec9PQp09h4ZJVSezHZT9Vc6ndoOdaSRlqx1ZL+
89i6pBx0ONc35X1YVCasHr9+pqFgWnsuEASvEsNTBOaVY3kdIXYxnTtAPnJvFZX9S2eNKAQ6znFN
2yq4Bn38uyeVJlOmN/BS2eygES2Fj4m99LrwN+xLQKrK6u4tC+gCxV5iW4c9B+DavjoitFdm1d15
bQcvh5N/rCzEPhMP9Wjvy4LZpq04p8T9havbS1SzwhOsXkYMV2n2fXAYfZGWyc4GVqsDVRvGsivm
eIMgVK3pAjx2w3hUAt82+XD4/5/xrS3iJgFD9BqeGULG4HUxy5+EwnHFSK7mRVBl3K9MJLqVl2GT
IBD50ntpdpSxr4+hz7uDoIV70y0UnArgSwZurlXE+DtNyrXGjKR8GGEBsy8LwvneU4fQtnnVGHnW
aqwEExHNwXnm7aWn5VCBNxnLITs3AZP9JAC+77b+1k8tEqKR8H9LsJ2bStmhuWhjz18NUvZ3eJDh
A0dbl4HrEgFqm+AGwQqfD0vGeVAKxdqwh00ew6ToaFwGs004qhp3ykzUwRyCP00j9wBPe8TM7ihv
BlCkQG62nTeesV3VUKmjzWC60XrQ6XEw+2w19xzvaiumm8rOjmgM8jDkjLxGAWa1ke2ys0prn9SW
BSGpvrSDb9+PIucU5anfrWiePQror5LSjBL0LZpQfZvswjpBGp3XOMQ+xhp9Bo5S+tAYOIBSooAY
WqollHaapXKX0RoGK39p2FXDDJZiopkL4rGJfXubTQatJg7lABBbrl3H/6hO43eTCwOxValfehJA
m75S/WNvOucOpws7MNyEujx4LdmP0vpOi2Tf2HFyRni1X+BZm6s6vxLIUMzPaRloqIHB061/A/oi
DqMM68UZ0Un7xk+OgcISlUwjYRvxFii4DSVuNSSE+AlxZ+V2SbUtp2KH9I8QwgnGOyVJUr/Yk1Uu
06r5nRPav4G+7pLW5gxin4Ul97BQXirPROeLcOFTy/AYxsnXbYTv9eriUJxy8RKGmW4OALeowl2c
Jylo8A4vV+82e3ItwwtQy+Js+hbOJU+UwM4UuuOYZ78tmNAn5rbGQiNdfzdpla1KIPNrynqiI/1X
7bYHGQHCwDAm7idUcdQSRBk3zHzTMslkApLzPKlaL22znLdYJEGZ6RSoWYxByA7CeAVTytsW+Obp
bYi48BXW56xtOBQ6NJe1XY7bCBvfcbJgEQaDiMEWeuavpKKYfAWIWF4Gt2iuLaAXO8rugXPV5TrP
gwRBBX0kw7oEIYHBs3TjL5fp2E4OQfoWEX69eE3b/MFR6PwZ+dgO2RzcyyG1lzSYj58Oob2PqSbI
xzzxyH9kJjMUmatIRXufrWg9KIdLrx/lj4WXfHUdDX52payV6GT5UnXz8FCbRf7STsWMMWDex1AF
6eQwy3tRDTepPA2Y1KSz+yZGh94q4HRdPf6avBI2GZRFnc5YK1kGLoPKfusY7HWbdMVSCS8H+Z1z
dps8ZX5QVoFZsGfs80K5GppRKdG1FomFLjhmORBcVDH1UM7kzpetzgX09EnYe1+MJNeHujxx/KC7
O6tL78nGsugwUqn7d08IcxfMTokg2A97qruqk1lVYtXeLIwLMynMW6X80JyYDwLMkfgpn2vuW3dQ
dFgGkqIfPnvD1/4iLIeQOb6qXzACO09g7Tr8enUMaAZrixvsuioUH6pP+gdwXs2jsPzyAYds+8hR
xKecqSRdCuB90RaA/EJpqQWl8FgpAme8cqqfz4PCuhlneb11wjl7psrupVJ08bDlVQwcRuvAKGX8
4P0AiD27qvozzUzo1BT336T08bPmSWs9e9NIaVEamayQQ5QmrJXWXVZuK5pwl2NbDg8m0EIwmc0S
yAJx8jB4TLktwd65KNAnIvPYiasQJVCnmz7In90pD7+TRrubyRK7tp22ufPl+yUEdW/b2QMK9Pxp
mBsSztkqjhOkNVqcpmuSV+EJpRDBM9V7W0KuGQSCPjAuVrxEwCTguHhE5w7uwBdyweVK2oL5wssL
VBBwJbwuIJPoQU54dlS/ZUCNgsv03Ay6YSvmyHm2AVmvOEZYZ4PJ3z3dcdGm9GheMS3wS4bXoitK
97nhcSpY/Ef1iBBrMl2xA5ocyvYjIbCzTHq2GTwqJATmjKBfmvr7mI4OvoKc/qKubjYIQu4fEEyf
E8Hc51z1mjenaLa10dtfzuTgwphLRpw+yae+4ZDWKnl0YOs9OlkGOQBDxKoZ3a2u5h7Tgfz0UuMl
sKBc0uFRXuCd2LsoVazqVTi+5wDCDApeTJ5LR5SnyGfyG3qskmCOgPXZxkvCZ0yadzKjI5tQ+WcA
7bUoZt3wx3W0NYCmWqg1afSl2uwDCltzNQu5TmtUEcvKygenvhnQbDO+k5Shv6tmGI4ljSfPkZtb
V913mMXyqYT7B32p1iAvVN6lvwc4GOuhxc8zZ5b1jJGs4ihQKv/bKnLMHKajAKHCF+ZJi1YOHqJY
MgBwh+sUHYwMMRGHqKM9za7n7ooQlD5shvwuqpr4MENe3I0tntqgTaOr4Q+MF5MZ6JZn9mIlIzoO
gRc4e0SU+x5Az6uDc+qCkW1eKHormKUOsnqmGLWtlsTFe2PhxBOCZkrFlViTfuSxY1IQmyuR/oKD
urNEt/Zk+Bjkp8SfqSWIRqBvEcb5bY9hCZKb5Yf7NB/kd2a37Y5E6RFMN4TVKLGOeY0fXjXJtMvI
Qe+bpu73DC/MV5rLiyVRGkRjYVZBDlLdxWBSKBws/gx9jF4GuFrcjVrig06Ida+lIJ0yqChYmwmu
M4y9Xbu26TcKF97gZTylEIKA6ExRu/j5nifVVP9qxoS4m9Nto6Ss3nRH7QLKTKKLFV/8aGX8IJX8
khoK3mV5q4LACsaDRqNS1tgGN4/YWjdj2WqgGDqgUckLxFPQ0HC0F54XYQq5gdzTwLF2das6gLbt
CFEQIsmrbqgCVL6VEPbD5gSDMumNpzKiAYoflGDPn/Gpy1WujZA3zvBfMHNk6zgmCxDWlvc0Qcgd
l10QZcDYLRoNfSgJWJWqlTHZCgS6Kyw+edCEaPMWKnJCtJMu2OkpB027dK20uLL+R5s04iAHM9pY
Y9lOroDbUfshr3+Y6cgDTeta9Y1IMX9kFfYf4FF6M1bqiboWLNt4F8gtlRw0UPdoMUhx0iDtWBcR
75x5ck+Fw55kZU0BKa5vDowx8yc6IC0WJi51bCB4hy1egM4j+xfvTo/YmrkrusBc3MlCb+oa7GzY
9u+1ZTiYvDqcSgyQnJ0jh3lP2p8lrzTc8gpSy4T+SNWEhbCy7JqUowoM1gPqp3dQnTtvc0Fc128q
cdQ0rSyFdudN3/rGMWTnQ3vCCoKfX+1SxxbrOFWlWNbM/FBva2ef1v686v02YAeR06r2imnHb7Gh
4gTh4tXqTL66epizFRfWB0MFnwXf34WJhy0YsJ8RGYnWosNU4NKQxeVLcS2KRyakRWdP15hp4zLG
Ks8cT4gjxVN1+4hd/UE39sFvqbPpXHnHheFXH3xZY7Q303Y79DrYJ0XCGZdsaWLoh4ob32KwNLib
mAj1iOK75/uRLbtOd2+80PcQC+oy7apXoYlKZJQJfLiZ/Uen8XEAMLac8V3IW6bQt86jGpmlhyht
rRd/Ww6QMfgbLgNPkwtDMDjwDIrXkTjkabT7F+pjqZfpiToHRXhuqIdYcr3PL40FRwGP1n+wdybL
sRvrtX6VGx5fKNBkJoCB76BQLYvFntzkniDYbfRNogee3h8k2Vfn2D7hM/dQIYksVhUy/2atb3nH
ZZ5Ic6QvlhczVoBD+Sd2K9NzN4PwIOJi3XAZfIknN6Q6dMiFYCVgUPUiT3WuBRiFpLTKs0YA5zQZ
uNxSPjY4wllLVctBW/JtCGPvlYMwO8J4/ClU6URBZdQef3RiGS8kQy672q7kgY++2pL8JY9dmD2x
sSTwwEgZm6c+qZQZDf3GpkJ6qMLQYGS7hGO2kbabHyLfTCGwrvDEaA0/tUKVHvgfNRvI6TFJl8/Z
i7ptbJChsilTVARDHd5pV9LvaPfFSUqfsThajpPw0/4jHSwzkBaxURsenR0D+33kpyxC7AlTjjv4
DzZyOchloXfRNEZsfC5JVuS3kqnNGTYrFPC5V3vViZ2UjbcZXV1vJ4fuyGnnSzgjSfUlBabubnzt
f5JEssLXMCEWebubEG06iYYSAltuO3v6uZfGY2NUTWBrqbmC2reuUyNb3Ijvq+Tj0D74Hz2o4ahF
xOAdepE9gtK0LHE1yHkdLuY/FwEw2SVH8NgNNKA0LyAukD0MOmHp2UQnLCSkIfIzbC85YLmMN9bc
1IAtTXuXRsUhUda2lkA3cYh6FCD89qG13pOOzBNztn+mUnto3kg8WmAo1kMPupS50o5PjxmxkZP/
NhTdDpj5msu73Ft9+agtfdI1R5IhZ5/VtuQQFlbN5kFcc9+Ctg0fM/vDsEFAC1PO+xY05wdi6X7D
mOsqH9yfbjucV5a0tlAcjw2XcZVZj9wV7W2f9zVEtYoxRWnTY43iHIYIWtywPNpILgMpEJ033Z0u
CX7pmk0x+vOxR3fDok5tGrQcQR2V5Slm3hfoTg4Hy8zlPUKJhGF2OO/9ERaCSlnd+rK/bbMS+3Ti
vfqQfoOySg9ZSDJbmoWX1d90rEPc9USK21iL2uexgKbcpNdV0XzVnufuTJbcWObb8DBPyXLF/uQV
oV1zX7TuUxcSliNzgLGcMN2hFN5wkzMvCBZpHHuh2xMtOjpVt1rRWA0yTrJp9xW5Vhsz7eZdX9j3
fpO4nKWG9UH79qGQvlHMF/apzh3iJ1vkBxomdsQIBkoRyNkMsE8UxWXgIERCkiRlEE8+ciSu580Q
mSdC5eHJxGZytovoNsPa4/hskNCJM/xLkmiLitS81HkRbmGTPU+hc2O2kXn0GhxjmWbE4w8NLb2a
p+1CyuknkECcxE3ayffISXxCT0rwj9N757DwLAoSIbMSYWYULQBn6wn5ZMoUo+kg+aiJGKESL31r
GQ+20leRJqQwVCKDMhMdIxxVa34yEFz8PGS966OqSKWJpPlmcfHcisK7mBTW6L7wdVs6yMzsjIby
R99Y6RGXFqFWskmuLQ90g+hXJWF3g5tOQtiwrPKIT43roiDoGBvVPYUH1PaeFM+BsLgCTzdbPv8K
QgjHSEWD2fOAbigBfxGK7H17c/zpJJUCsDsXLB6wxXFELRy93nyrtXPUgBTohPwEBnqJdt7vHuTQ
BJjhWrJdZPdQIH9FRvTqEJl0WuyiCICYsvGyrk2jvlelOjSOoX55IXVyEh6yenkDJoX8aaDBWNgg
BQsDiw09T3MwlHjtpB39JNoHGjNmQsfOr+sh/nS5FBG58765lGSvkEtOemijQCHkxus+3FdTerY7
PPoEvbBuk30AgJWZQUIe7oTlwy3LJ5EV8WES07mNWo+LYx73y+y860xdITe5tsKf7sD3CqvTd44c
MgDnGDhEHpPZWO+spqZGl+g/zrInsbzxnOy8xOp+Gvi4fKKCwzamdCrY1nXLsothEDMSTSNaznJn
h/tEFU+J8k9WBmulyun7YADgJJu6eY2y8mfnWcXOL6ksi1glBEA6ls7eiBVmwr4yrr32p6mHV0N0
Wz9KnS17ni9Xl8O+bhFy9PSCO3shqikecRZsYKJ+cM8C4pBZMDpOc8zK6Q2mfL2NcQpuG/0N0GFn
qemGITRQjfyzb6dXOwXH2QFRQhEYO8cUFOQlGePlGiGKfFowy9wAfeTbIn4Yffpe2YODgvvSF0t/
ZEX4mVXFspu1OV3jKAd1nE45AsyQsqUlUmK4ZvV4Hnsuk6md2RqiAFlqdYP37RL3M8HN2cK7V+OE
GIFNILg13xJ2DajcAXrWqBAc8P+T8d2CyuP7rydIJ+5utBokPb/m5aU331gWbxPuRgKKy23hZN8z
In72cxSQBNzdKXgU2z4zUQN3xcAIK/7Rprlxigy18H28djnNn0xDEOriGPlX3MPnKgjYvXLtZrln
nIk00SC/MjbRObLrK68oRxFN82QlBhT8NLzBGDgeYM4k6HIj/Jvt9DyGVOjEVpCZxtnfG8aqxSK3
wgpfbVEc+yVtd8TSx2eRpfmFt39CMSqPKMd4oVVcPoEH56SqVf/aG69EV+/tedpRVilkKVhsVBGm
21lYzSNJpYRXemAxLHScPIkHSpJPRUZ5mEVnfHlB3w9fxGvcQEwM97RHXz57GLvSwybPiXqs4Gf5
Ee/Yku7YqzLgUDsjB/WRoqknqm+5UotEVgabar+Aye9xKp3jSfa7yqrFj5lCaaO9ceAbiNy2jVkW
VwsaZTbU3hEBU72nncoptOv23sZsfErYGGADyUumt2C/A98T3y1O1pnpijVN8BN4OW4tpreMh50G
JA2W8XGO5FElfAmBb+cY2bOTlSY7dBWBjGhg3bcawSHX0R6Fen8VkXx4WdgU7evB2g2YcICZYwZm
osJY3Kb+5fve3/Wus5/99LHp0wXRXVT8JCrnnIYGs6/xoUewiexk5FZu2mcCyDfJTN2MKAesnHQR
fQ6sLUqvYdyfuJ9TDqYG+88GY4hxSF0tz43ipmII1pyJRUHA08PCJ/iYdpEHwdfirBnMOtx6CQ4q
E8UPcjxdVsAf5WpkV2RzYoce3Aq8u+HWZMA0zTkzh4W5ycihAsAsI+KbgDKCLQFaNwG5vxy8FpXf
bmmt9rYbTLXLYwPcv+CadOi4jrMHOpBijdh3wzl2RqGPhmElSG8s6h6UJCPSZdT3CqX6BSQ8AZB9
6vNck2vGyZqGkIat1MUmxz099qhOKsqp0+CmCputVnG8Ldy+xESzYly4gyL0PJ13SImE2Vk6m9HX
Wf5dyuz9g1y/iurOaw3ke8jcIQIx418q811U/bVRIJtG03DyWzC5tuzs7eBzzA+T7veD0OnJnnyA
bwgWdrM1PJI6F37z4erdUJKiu0GphZY+S80fRt6aXzG1DcCdMI+/K4DUdJNMxLyeiJqFN/JTtsK8
jol+e2+SRR1U2Y2vlTtNLxmz5wCQT7XHdpBfxdhoep3AqomYdb3ZwFIvjITkIW0oNHsOwlvMzs/F
Aip9yvzyPm5t9TGYLfZ6fwXCS9+otzMWrhewV7jOsnTAaAQq/ZLDJt/jONSEecrkMo99/dq7i3+F
pT7cM51CPAzHeeu0oX0ppwaC+FK+R7q5Ewn7g9hkltTiIjjFbere8IXo9xbpvdi3LLN6pOyrz31S
yDe7mouBkj4aXyY/Ta/6QmDZA6pzO0OIglflj+aVXy3iLDNreZxS6hGVEy0Sg2eauWrt6NZFo37O
q0jhKfOwGJG88wOyTfM1yLbfFqGHPzBU8xr/vOzB0sAxBSa+T4i6RbhiPYjMq062XbevpS0xrEmz
OlfJEn41NqMTZkDYxRRzRDJXcC+WXwggDAD9rgOLu33uDMvkuIFm9NUnVbExMO0fGJU652p6SdvM
eHenLqQzUt3RLsx+JR9HW2+Z2MmVSX7AO5cGqvWbMwKLiSuM4gJA+vrwrNz4nEwIMhk2FTWetsO7
JMQpYUJCPFtR74JBlSUVgpuD1IzU1VKyemXE0E2BO1Qd+8kse2jo8Hf/V/AgN4XH9HYhvAa/hF+e
EVNK5ppLtIMugTAX+D5HjGj+oNb8U6yT238ktPifIU/W3/cfZJT2//3OTYm+q+179/43/7CDvd7N
9/13Mz98t33e/bssYf0v/6f/8v98//5Tnub6+1//5RMZYrf+tCip/paUvCJR/3s5xql513+lmEA9
/ncxhvB+U7YjmdvjYl5H5SBn/hBjON5vsD+VMKHxuJbn/n+yn+P+5nimUkgk/viXCDj+FGNgpMYH
TSKzL8UfWJR/RowBmu9vXM8uKFSYziY7R49XiPjj7xgmbtfLPMQgt9VQgJYAyb86RqWsKJrL7hRz
CR/DagXyR65mWVZPzbiO26I0fnb9cZjAp8cyvnctDpMn0zK9blt5ZVMfLN4VkqtYwcoNlrCuvik6
00/3pBMBODHHlhUA68lYXcUlycPc+Zy4ipyZxtE/2eeL+SGs6rrn0OMqYJoHrIslZd62OXBMdJQU
kYXlHeI8tt7wKIc0Q1nPg981hqk2oSKo+NJHvRhXnQac0qjJwXjUPSHXDFXb9M5rWp75JgENRnh6
biB4rZt+fo4L/qNNSPwZtQ9iUv6bGZL9znfG8BdQZUfvlAPq4DDAscMZPKCt1xfZuyK712zWxDMB
YwzEZ60ZZnD/QqlggWwLVn8yCmNQcjWhcEFqlzLFMz0P6M6hcbgHf56tpwT5OUyD2C2TrZ1l/Y2x
lCWT2J4QTzqHOfZ4zfF82+bzc55JOqsmK9N3ZGvDLdNAeryyz1bsSNc4I6nGRvUlwtE456zTPAYY
OKQDyxmkJJ3DpGnk+h/WFCN3qKkCEiveI26EKBrVydo8WAupaIcoFouxG/lDn4W2YOTZA1f1kBd2
e8pS5Gu72jP66FfOPWw/dTUZUXun82oPG3UeTmyyVrttCM6kDwbtorp1Q6r6MXJEtif/t5k3E/gY
8DcR2hFug4JfLcoIazuGKZNqPmrr9IR5JHpuoslYgtq3nGIXOfZqtQoHzw0Mow0fyK8idUWzWhh2
np97XyHeGnvnpHWZIhB0uvhaz3b5EKfQpgNXO+H35M3zSzFDud/pnjSOY+r7sw6gj5HuBGCmYr4v
C5v8l957i0zTAO+Ioe0Qlp5qrnzDndyDYlatt3Y/+KDRoP6n+zLz+AXQWUb6siletqU74fShKtcm
NV690LuweOArptl+70dSQR7IEnUvDiZKTXiMXcwB5j7Gev2coj8tYbWgLy9i1Mcx2qjNEmr91nPU
91urnCt7IwXDb+zMhe4OE6i0JeAGMkHusOF2LzOzrZnIH1ZfJxKc63fbdCWpdViGf5GxkLIFIgqs
Bn7Shj9UN7v49ianfl5iSSdOHcPEKMegc0PiBDt1Vu8EU7SzCC/CilBTJE1IKoER014zak1n0C06
Yvpe2DM3MQZd7x0YEL7F0JlgDFYDPhwed9U+mkbeIK4KGySkeceXDMUHtOQgdTg9LmM/toSbV2EC
bbkmWZVE80o8+yksth1bHwZCbeNT6fStgxAGBJKXbamJps8QQX60jRuJOV9Porsrk777yKzC/yKv
CkOjaQ7jRfNVICGaiQHaRiNaTVLDYv/IUoXWhSUJQqoW0eSbSpiqbiIjIU1nJmn+LicTme25Ct2I
7TqJCRtT1nShWZ6OfZDWTm+dSv6yetW5kfIti5h9R26MJk5fwusoyPGV+Ci5u+UmYfZFDNJK/GUE
nZmsFujRwDcQMoLbjMUNaKUKPcim4iz/FLleN/RWX5cBlUIOcUrTOsNdbBF/z5HPrGng9LjJBblA
Qe7YDYWQgZk1gvf4oWUB+02Pwnl1Kx8JJ44C+zxTODgbzPftgwjZyqOk7uGoyHQuqi3EoAIIo2nb
NsRxLPK5nSi01F730JotPgmmWmODIQx1+Dq6xojMcnw59mHqopgycdAFyBI9wkdxR8dblL7hK5MY
HOcl7xrz72xNYRdORV2EUZvvnIP962R7oGV0ggfSTuPbkpsqQYaikB4QSJ/Ez2ybnBM0N1Kl7PTG
QaF9zcdFdd6Z9xnl5m3sQj2kit7U+brAUuKcp1rfwUR6yEWb3M6FS0tlnKsGl1DHl6BJ7HM313ch
xpRN0sKIVN5w58xyV5r6SmWgZ5lj1SicOf/x6cTO6npmgjzWWt+HsroSDT7jaElgNxd0OU77wh2X
8QLCB7f00udsHjGDT8nO5EUoMw6ypu+/WLIdoN6/mFKeQgz+CK3Q20ehurVCxlq+/BgxU7o0/wFi
PD4RBGfHQS08slZ2WXQa7tFDY+VAa6iy5xZ5b2D03ZUml/q7tiZiNkR86VzPuJqcFiNRTy7kq4iS
aaPigRqbcddJjfGT5idYWcgKbpk9kjkwWjhrtAjfd1b+vT7GjYPtyrY2Dcz0wqSr7GpOOeYiQxHZ
t/Y8eGiQChUyZidNSawsztCevHtsXfZxYXnPvUKI1iTNd9cFMDa7FWvVttL7KKFzH6srkhKKtU3d
iHa+zROMGF12bQxzZ2zGRmZffSPJkCrS8xIV0z2ztzVkB9MGP+gORMZNisbjqRgqBTB7No5iTp/H
JikvfOwDZvlKXYdZawcxZ9HBAyWwUkHAs5viHtdbchgkOvqDnzH2AfZ6NET2rAvip0KXmzfJAXNk
aX+2RfjU2AWhKiK7hCRXPrbDoL1NXFisAGwvGKVzPzUa17I3Ykmyodh6hfbuQoPrhOZ7JsyNq7qw
m5vOwzgcZP7K/pRl2T0OY13+ki7ofOFV1gFa/byfe1NdOmOqbs2m/bJT5PraIOFxLjl3ZoNFDY8e
a0P8xEywrNvWhrK/KwUTIHOOqkdVM+vKJhONFm6Mzcx28y6NaGZ5qPLhhh7V3dYxG7zah6e18ZLx
Lqt9rDDEITVT/MOsO+PeolTFJW43pArWuNoG5jpj9Jnn3U+AbpQ0SknxCH6qeoJk5uxDIme+WN4/
p2aBJqMwsg2wd+qXxSYKkznOKGAhWMV4QAemwUXlGU53MkMpJTYTuo2ePSx5iRtNIYsfNzIYguXc
eixumSqwL7HS8Lq2zezEpJPX71KzJtV1pkd5g92tCGxnuqCo5GmOpZ8eXBQRJ1AQJ1RaDA25u3CT
rl7gutrmrZtuRjvfIyTN73oV2V9g6B7CcXmd7fhX0hvDvWGM8xNelfRn1JGQ059iuS6jE6mhUytV
1vZBV8SLn1KCHXsCGjQmQs3jXIYfoYkn6M62gF5cbKsf2A1jX5rkLx1VC7IbOyOrA86uxsda9EgZ
HprOVuaVXTQjBiIRD37+K9SGTRoki5cRWQSlwsIOrjLTskQc5MU+YNwRMQLXa2a01eeAZaNOdlU3
WxMiURE5ZXYjF2O15mc6KYorMJVgejY50hMmZcjSiuw+jZ1OPzrJZExvsigid9zhnuFau1LzMiTp
IS7iyhJPbESAit15qjCn7BoqmlmWdySl5F57N2S+naXvqGoiXWxbkIe/TD922UUA6eAltbUaf4oI
OY1mjLcE9qTg9nmDUNOhd2r18DtMpTCbLN+r2hu5yNUA3vMG0oPhPKelV786UJTNXWnHlvmjTmJh
lLv/NRl08+nrX/9lDTz/75taYKOoY97/2teu/8MfHgP8Aq4NNwghP7AEJbz/gHMK8zf6PMcnSUj8
3vHyb/4MDBLOb/Su0jcdZUtBFAc/7s++Vlj0tSB4TZeRhgOU1/1n+lpeyt/3tSTarLnqpvJsZdMu
/63HoNApywCnb3aLB27ikKPLHvajW6uXhKlbt49hXLaBjgaHZbZopmdMy947r3g6MUdKyYNcGCtS
tvaA9lBVQtEzTY6dM+Qa/1X+bpdCZYGXy0uIbjsgp0HTJZdhuJ1Wm/kqwCSFEsWc9xM8g0MV7psz
BkFfh5fS8/Hc8fAijI6RuxOenbk1IavmOF0j8FyRGdwf8CqtIbsdhzA9JoPpX3coveDC6OpdyFSv
81fMjEZsvoNpd9hNJl72Vvll7mzcOR/xg+WxeZMk2fTWaZJo/bIYk0McxqRrDQRPUEbNUZKwEBYu
QXB5gdJxgp6ARkNbX3FZsCIiXK/4YdPmEpQ2R864YfVUkKlqDRiuvLgtWKWDw3yVsSLCGyqpOhkc
doeElC9bNB5kKYQ7V3YsCDnk0jFuSG0dq41fpelXnAIK3Sgh5isG18AmzaEDwhsz0MwD3lWLYtHu
xjwQJO8OLFr9FgxRWDJzFIZnE6uWO064C0vK4D3ii/rCoYKusjZ6+ycHMPbaSuXNPYzZyCAxyKxe
afta9FZkJ4FttTvvtskcpnx5hEUw0AU7eOIMIcjsDEM0P5xK+h9gGdCEaUjogEiKEXqBYWHEi/DC
h9ja4ecPceOpI0f7CGq1Tos4sOyy66FGCKoB6rDlTnEFEKOE4aM+ImvE0x+5WYnDmTC+4zBVYOmV
OeZeUFmL91ygNSgYQqbYREnpA+EJ+HxO6CHLxGAh4uMeFsJA1a9bju5NLk0Mi3TykOLqym9psqHl
2EcUQBAghF/Rm5iON+wgXFGeN8kaKOenjf3ojZ37UOI+OeHP8h6mcGK+kNglDm50W/pXFMFQCdy2
HZ4n7G/ILAhv5jP3+4IpZIziJEhNV7zn0YxsJHSVe9Ye0LHdrLyKm9cLmddIpLOgWoragVSOjOni
LlSogRhdb97YwCoBteWG8pDotwv9t56BNYqkkfJYeYRFBnPpoG6jMImTHUuo6WfZTf5bvUY9BqLz
ct6fVrRMffyZMCgvH+e9OTf+R8NEnPyCvicre66by+KUFjpSKyVSGv5rthvxrDe4YCaWGz4C8XiH
6W7+lU1W8ub2kNnZBncdCs20wXoeKzB2dDGcEGgAdfOLxnfNhq6oD7cWg+toy3KQvyZ3DEIveix/
P9yiKjOWvBOI/g7xBG+mEM1Ly0j4Vw4I5meBptahqK3D765mOINKoR2R1LNq3ebA0xGYtFVh0SOk
0BoyqkSEt4xpfnhcriObV42tzp1iYmi7LiaALEusaNkQNJtHoNNEiu3E8hZSwaySpi9bvzxQcNKW
OEjRaXsjCP+KA4fpCz0SO7XswLpgufNWNHGgJcDbLWM9xPk8oz3Qe8JDEVLFrWue8IiM6YFExVWR
j7LX3VdoQ8f9bEQcTcRCKOc4+xk9UDWzKkGER4jrrlmaUuA4rAv2IPVoNPt4gSVDoTjlPqutTLxW
7J5XffyUvBDp7n9Vodm/MsgVxnY0k3Y4KFNG9r7qu+7Jn2aFMicf0Nz3dWeXO2fuW2sfGqk77svZ
impOHtNJP3k5U39iTZ5Me1O14ufkix4J25T3DI4wKZIATGb2sYFwwWofiHD3IJqYb4hhzFLd9RNd
xYm30XgHLsjkioJkxOSc5frLTMiU4teH+7RQxZaAt3uUMhOHsO5TC7Wdy07QK9gNRPPqETVl0CwJ
HyuqXj4+yeIqkmm4URI50lSJ66WC5zZiRtfEDEk+ei8hUrOasbE5O7QoG51Yq3quvyE1dqt4jIt6
uIVz89nyu02J/dxJrStay4PT07Dg693EihcwZOMW3ftZgecicJRUaX+5bWsUTklUn9tGvgpTfBE4
+jhlVJwj4xjLfreiu6HTlyKbc7aSRzLET22XntA/7nDP8DgQmxDlt9NKj9PxazN4EHSk1ke3GZ+g
fqEZTJMJ7iI+tLJ8GApMdT7ZojlKszJmVJxrydaOA6b/9Arok8M6XPH5bbkZsegaUTCF3pXvpD9I
y4v3HdxaHksc2hjVDEa1Y+aILTv5LWxCFBF1diVax7jyiv4pyliSStEC3B0rAieOoCB4UufmlK2a
nrj0jk1E0ewND63VnwaFotGqOXvSKBDTxzKYHSY6dz7x//9g4MRCXwA8KMVjniVXgxufvcy5zoaZ
XAtvwTFnzodBT3jrTX5sHdFU5tMng+ySsOuY/mxEUUrmTNO+EFy3WU1mLdNHQ9jgO5iVTcs5rcEN
ldaZlCcrKEprU0tx28cj3xpOHLREJ1BbtNFIzl4R0G2LNPuGSIpSMD/2qU27570QV0prv8QIswov
e1lMwZgCTqSd7KzEYdJDoAtnkbMhFiTZEeVS7eJlzIK4tF7cao3cgziM6bj7TCr7odGFh92gIuxz
YZyNf1iv2lw7xWeJplABmzRK+34YTcDXXcUZkKD5Elqw8qb0edRuddY6fycF5ccUdt5nUyGEcG28
IsLuVwE3bXIMh9/w6NbGFYgELKCX1XQ/oIXYoILNdlWv2aRjGBHnom8+PWGkQeUO1mW0LGSv0yvq
HKRXqfrm15Ekl92g+indbTdIf1vIkBKtsMAkCmiMoYad4Sp83cYXIGEsWCO65CW8suumfmwFNgZl
L8EwGVdGdifSEYGl85CaaJtzGudNZSu0/OYgGMIOC8DJiF06E3dcB2i55nsG/vsijRnOrg4AxN04
lwSRXVDVASpEYHaUcG5Kxh+10Z2aHHNDXCYfBPxdlgLdPhsNtLc35PmeulnduV0aUGCgYahNxPnO
I7HccxCP43a1x2F47XdxTcLwOsSEMo1Cih24jVWIMSaU1GOHyp7k3cvcYKnKFD1o8VAy5G3dbCc5
USPTv6P/C+QqRbPw0fUh0TeYIU1fH6J5G6OpA3QVZ/beQJ1AkfGaMHXx48+y9q5Ffo/RyeiZjZXV
Yz/TJYZ8/HJ4pwg0cBSCF8qToxMt410fveR5Al622TN036MxNqrueiabqe/C8JI38mx26d7IGQF5
zJF7+3uEzJGXgoDYGKNUG6Nt546pDy0Qrw1L56MVtbu0HEyy3vlVbVL+DMmXEHVkWodwDZp2iAqO
MuXvhzG7lQN3tK/2awZ9TPv8mekZHVcml61li558Z4oRc+m+yjbeV2M9QAvDFTSW4uir4maU7Zld
eLnNyHoa2+S1GONmy5+GZHDMEDpL/U5pPRz96n2yjRqnszn7zAa6Iv6JFs2ITtFiul9O3t1a9Pox
bUHXebvYMHFqTcjEyz3LrGY+NqrIfvpmhisoVfBt9igk4Ae0nRlDnVXjGHRhb+xRHHAXtABWbsQw
tngakkSUBJkU4hP1e/FuiWJmguqrEJqSG0K7R2jNxjmUEpqlIAOl2Q59bh2lQr9BEoviRuzwcWMh
AAlUewVzcWNqnSsamP6b9zYbTuhMXdJPknBM+VISA4CUtviVswtdSINv6ofGaBYqT08jCJymqHwx
QUIN1wagleRWhQmuW3+I412bDwIxZIT2FmityLfxVEDBJTO5/uLRMpfNBN4R4CVpNfh2yn6Gcevx
hyGN7xCHMDsK78fRbtvA6jrmhUZNME5hNb7cTl0xjUeuHtPbYrrqNeOmlBdYlBRIV2atBNeiZ6+F
pZ/b6qrKEuPHuFTGDYXJrM/ZrLJd0c7ul4Wunw1o3XcFZtN0+fjfMcMfYwZh/qMxQ/BefFRffztn
WP+PP+YMmL9+U45lr738n/F3f6IMTJv0YQc6uIXyyfp9APHnmMEiHcQ3AbVZvmt6tmSn/eeUAda4
RXAqLhjTcYTg+/vPTBksXtVfUzc9tQ5A4CJYrlLMLey/W577ukWVaE/9sZScCDAc+63vki6XTHax
t5FE3nDKIyqPJSxDVRAo4eXxy1/erP8qv2j9JX+JNl1fhON6/DmS4E/zP6WQMAJLOiOduiNT8s3o
sGnBap42YgepGFNEneTmw6jr4QNjbM4IuRvNYzF4LHOarkQ0lOEF+McviQjCv3tNroli3bLZ5uDk
V0Kihvgr4cGX0YTcICOypHbhlpDRMa5PzorM6mJdvIIgjO76snKRwOZ0Sqy2PTgiC7wy7PY2GN0Z
dqoOKDwp4fGotNhYx1KK91Hq6BfeMsbBdlqwZCoR69cHVzVY7EU3La/5jI4LEHH/OdYkChA0SE8A
zoQO8thFXvIw2ZWdH62uavXFCQnmDIyOmc7M4pCEqeYbAhT+E+XFFBJ8kSR5tiNgnQT5QLxdoCEg
3vE8QxGbhzp1Q/ygZj5jae/G9AeS8HxqEU6IzJsitDsjcJ1KTkO5N8qF06f1lmrA+8ytcIVO1/py
vZDdEJ4X5h92M7fkm4kQ80JXoITY+jhcOKBCYtT2w+SXOvDIpbDIVlt7/W7Oxq8cVwPrVFe/RU5F
OwNifgn3VozHhJZZgglgQNNfF7AWXo1aDXhiWt9KA9kuyc+OH8okOavwooyNnfoAMGNej4zYZR/Y
L5KOxDykPtkaeju8YGShtDTe9G5IispNWpVIZb0R3zp/w0SyGxMKd029FkSZFjzTqEirvvlY2gEk
Jh1Vkxwz5U31NdhUHIMtzGXE3LIRJy3ouO9aLT2UcmEDOcfOR/vWBZz3HWLmE4BlJhMURQL52UPT
ILZhFJqnjgK4QA4cibeREQXly4BZmMo22ybeChIclG29lKTYdPuGrvB+CQfnsxGFuJkNboFt4ozF
s4iB5gfos0xqIBxvGdeFa9wkvlmIYEox7/DBLBA1y3zE7sUQgfd/shVboM4MYUnBTz6TWgWzGPMo
SFUFLBCWccd2J2gma/mgdh0poZfJSHA18Us3mFxZpcTu+FR3ioeB0YJx4Aqe2TsNWJjZLrfAj8SS
oi2nVAaMGMYMc7zJtdF+8/UjcdKgjRdPC+tN+zphSwcgIM8Q40eNmsOgHVq3P3uMCsW2GlPanc6o
V7Yh27KbnqhZC/rE0j3WiBSA1+YqZiuWe/OvXjRrUasAwqHfLPBwlGA3T0p2cGSXvvCBTuDcGTb+
1MthQ/pBc92B7Zb3E8uNeUM+H4Jbq16DcLypkj+wDOMVNOOXuoA9lI7fHOLMtzzQ6L2su/fYGB5T
pp4pgwXp/Rt757EdOZJl23/pcVsuKIMY9MQBl9SajAkWGUFCS4P++t6IzFcVwcqKfDnrQdWwMugC
Dphdu/ecfby3epYDmQiLdjFWxlcqQ+boJxJAjIuMM+UKfCj5Y/chmqcPlHqNbygNigUu/V3rjbBQ
ymAOV16Z5JmiMxlEXvFNq6eLhoF0xAUi9u20oOgvW+ei1iG7su4G9jpO7Ibz1OlOGDzvK/j5lJos
I5rP59h0Ked+E5+LXqFloSip4zoJ4uQeZtZtn6VBRRIqcLbi3JkWBiujzSMR4lWxBjsK9LHSP2hj
TM+wf88M4hBdVyKoqiBwEEXTcpKOdIQ2Q2CBwOB10nMPflXrpFYA1gKLbiGtezcCCobNakfElQ+k
BUFn6UiKT4errPUOEz+v9mP8TDhRzvRBywPZxjfxIG61CksThHkyp7ybykXeSfwd2ZoFTQlACl/a
Qn9PUre+0UmyoGkmnxQqUU6VV06xpsyRXUX6cQ8TTNUkMZUZXV/LuiqNZznm13FCuGA179pM174t
0Udj6DTvrFIhZnVPzYS2ZVMSJnqGe1xd9Dk3X0Zu5qPu1Q9hLS89lXOWB5Pfo3iB3lk3hBeQ8cAR
BxwMPgvco8V4lKvzHfUWnGqFhTsuHvBT3sAAPkVO+zpMHVy1tP4IwzLbwsxZXkJtwodqJcaW0SzU
nLGHnQJKfW/Kwtu2kXlb9B0eUcaByzDfqUi0AY2Je7I2d0B96AUlsrqDQ7QxKgHEf0T8S4TDLiHw
SzPrjxXnAiJkvrXAh3pzNsGnCLnB4CFsGoQgkMARbKEVRbRaBAiY0fkvTyOG/rVccFlWzhljPep2
cReyYnNYIbdqWkx+F1jUuso6WvzJpV2nNNVLsYvnr277TY+9XaPaC4YJMCnreU/eZnXuhmbVHca0
81jM8FmJUT9LKzCedczppQ45/4OSQTuxDG8zWEGyclGE20p7EJhX1FBekqI0f5l0pmp5rZnnZb+0
SB+G9pHMLEAHMH57P8oxk1a6JPhVs2YylLA/eKUmOJvrT0PUvHhTdO4w8V/pc9BRzmszOs9zJ2hU
btEEZhyptacMDUHtWC8mdg5FfuV2KVM3QYJCGx6GTuqtdFu0SQcRi4cmg97kRLhvo/S0WN6zDucV
bX3LpMOKomGnZWj/xew1NxrOPbqpFuCINOnK85ToEKlzUmAJ20+V8xAaWXwhNfvcMNH3OVr9QDgD
mbEmnayIfwc129rXyYApCVWDm6fTbYPhJVrb161Ppux9WXf08/ldzU3lhvm9MOFnp9HzIrxjWScv
CMaOw+D228ge7K2sGAAb7Wp0C2UqiADojZtJU9f4BjOxcXEyIYwfHHMP42Bjto+enfq6nhDRAl1u
2+rgQI0SIlLi7dlRMIdER43+yGYMH2cOl8e+wbpie/PZIDibVzSoi8UL1ATlsCQBNhd6fd2SXQMs
dTkDHL+RCTG0qqY23STs95oN0C/UquysKJCwN4a81xl37cDgkH9qWX6UAjmYneisbxE/4wbYa0tf
BqPlRoHBQudk351QDpjKxUG44uFJgCRUGhfGXLAnMfQhUxXywZa0vGRHt17/yhe8QthU7D1kfOzl
8gEDLQLy2P1oBEFps9lDGo3M6YT8a28vWbIHc3jGBP1Ehpp+NtniinLMeTKy+d0Y27O26cN9OYiL
MHLc66nqcQ6PyznLb3mdyLr5CtiIAU8eXrm5xK7WljtHOr6raMgLY7fE6KsQT3nnWsTaQB0K7bY/
sHm1/uBhDXFCtVOzqzay/ECIGkzOM4Cjc93Gzo8GCZiBSZWG6yFrN3Ff3yfliGvE3sDcZGMx5tdU
oE+RUXFdJyo1grZmuBVJYg9S7dusj1uCBGwkik4aM2zvT3bVPpZsX8wPhsOclt9mWcz7Trf2o4fV
eCyXkyr0q7r14memYmxHVDNODeFCq2msFXPHxCqOXnsLgRdG1KPWyRm1ziJPKoN1o+ESt9jNafo/
YICTd7PCksAip+rHfGq6cGM0k0KhZTTpO1ICE8OyAHW464okvRnbOa79iaifGIt52rFHo6zYW6qn
lM2rJm1hnDq00eJaNPd2VbgvqTMlL7IiSGlNM2H61o3ig3mPMRw0xRNveAlivN7sUQhS72SWX2JH
n47EvUH5cfPErfeZ5gBckZkCNWRDS3t2y7p4Ju+EY4ApxpfIoE+ipVX+Znda/k4o9vTQhBjVOLrn
NHGMfDk3x9XU5MytdaHVJmLcrE5q7JlTionDHFATcC3dOAu8juFW5AkqdzcPsxJfok2KA8EtM+cV
hTYmIfym38/mWB/LlQ/CaDI2YyRsI9180XbxlnQJt75gdodfbHRiI9qEsPNBYdWqIbuis9udY4Hd
3jXh1Lxa06IBgOYd2F6d5Am/sAvlnpggvMVFocENENnVjGj0KvXaEHyonufisiA3N991Lifm/QIp
866uNe9h6CYSYZJQc3wgnBkaPyzK0wZzB2FAA1y6EjkeOS/MfQ3zSAWbTH4WdRAnGYcgzckZejpb
t3eZP9BB6a69bMZ1yMMSGT6eB/cm6cOJEipc52jkkkN+ENrMmkGJhHoR8nePvSzlXibgenmiGznW
UE908a6XdSv9rIz7mzlds2QURSAeIEacaYDNMwIgVk8kZy6p6N0AuDxW8dx8C2OzONdW2jim5+Pk
FsLe1o7or3PZQF7qSkZgJnVAiDKtiRZfa930rS9YF5nv4pvr5qh4X1yXYbczTn1/yZnEZqUiTSIE
YiIz4Xv6mNE5zXSRHpquxL2YGBlNLgX8ow76yJovMZYMRjCuA13onS2dyYJi+K3BK60Y1c2puKpT
M38sDTw0ODxWT1NZdKGxtTuYKZQaPXlELkbI4hDqdvhSjMLbLGpMALouLoI0ZhZw80aC69tdgnL0
jeEncm23Cmno5yVj6w3Aag4NSHrl89gzvdwSPlTJbYYO+YKeWlkG8OVtqFqdBrVAhboL/j3t++WZ
ebG8s/F2koJdomn1m8Esse7H64RKMLtogoJy6V5L6viuofX4RhdNvsS13qLxHapiOEZmyOxibPvm
nQDrRAsE0tMvrTkwL2bm1n7kzgg6SibV8CUhLMQOHE3mL6xQabfVON7ggSb1l70snqhOkPU0X8FA
hu9RTlSaj3iddY+AqnWAi1kIQ6loPXJfDIxUQTFGUbuJiO55jWZAI17XzqCo0gZRg4wyWFI2trGd
Trp0thHw6m9aF+2yz1ErofOsFGkXiPebR5naKLRd2HqvEbpCz2+QY5/JGHiErzGfrTY9Or0X3n9J
qRs7CthfN0s+wTBpkVjSkrRvHNvFaKh/CnrWk37oBI/QQYNCc0oJQPH1ZO5/B6VilMEY8yddoj99
F1cjLhdNjoUV5eeGTLNMmtE0gHFmpMg7d7ZfInhkwd/+Kjb/AwjEW+ju56+C39zuwQ+qQzqVlPi0
XJ6AiWSnX7/Lzzl9znrBOBhSDqMvMmjxrY6Wr6+3zBrU//yX/t+dmpqZ6Bx1wADP6ajo5FVfgK6y
sWgefv1W+ufeGu/lmJrrOCiSpG1//kaJk9VaiTTtoFOtjkxcK06Q6TgjmAaxeycs6JEbAzXpQzyb
VHgTZ9ZvZjqnCNyoS3DaOx4M319/KkRSPzX81g9l0fJEREUclad/+i2JzuuQOScA08PozSW7LCdH
BTPRVzg977pJzUuSKbKufyi//uT+0f/0TV3uHdqq5LQ7n97U6Au9xuLSwqHxtJ0V1YTtFNNwMoww
Pk2pMm5a5WYw9jsilbDabzwiT87qODauTBPsKMjC2geNPV7mTkVnj9xabV2Kxx1koux3xd6/vdv/
5BZBtYnwy17zHLFR/XyLmIZARND16iBzIzxWNtqokO+1Z7+P/v49j7MLXxU4qzUF+tN1GZPO7Y0K
HHW6KsAhq2Q+DKz0L37yf3185XrXOzR6HUMz7E/vko5ILIt2qQ9Ra4J3NFrCc0DO/8W7rK/yYyfZ
JWXXIvoS2o6JKcZdL+sPT5YwMwJhXVEf1o4zerWeIadeyf56sRLrIeFIfm962nT161vrT76bSTtn
FRIaHo/1pwUwpwAvOm8oD4tNq0QD+AkAA8fkX9zBf/Y2xDRBPWZgYBIQ/vOXq2bX66dMKw9JzLDb
Mcr0opcIVn/9Zf7kElpoDlEdYs4DpLBODH68hJkRu85gqEPvxmhPvGK+t0N9IE/N4/wVxjqpyOHf
XxERU+o2Qkxm5Bprws9v6rlNRbE6q4MhHLZJjqObWFmzD96y+4sn61+XARZCxzA8LIOmbtufvp9M
rZCewNpfyEX1bmcpPV3LWnOJleWJm8HuYw6HiIN2s1G40188bOsX+XSDSttAW2rxaLuu9ukGnXDw
z1Lx7p4B0BDKTXlVjC3IcrML6wvPs2T8F4/Ev64kODSxtHznVDNT+nTXSCodQybTcCi70tiXTeXt
dEnS36yRPfD91vlb5tn/zwjhX1ls/w+aZyVX7R+bzerN/cNze/la4Ln1Ed716keV8frvf5/+mRaC
YRddp46FFhOt5I74wzwLlNwGba6xaFEGcDf8Q2VsSsZ/BMetKmRHeszm/jH/W1+P+kTjr1hJdc2z
/s78bzX1/ng/gofifS2Ek5AsDMDpn8ZcJMwNOkBYAGsDnAQUBWPDAw7FDv2lm/d3rRxwC2SQarza
Ct/GuGjBEwDReJtwl4mN0yrj4BRW/ZDq67irgwPzWkm7flZQJOm29rqDKTGFbInNO4nLXWlki7X7
4XL/yd7+6ZnmW7DY40vmerFnsoj8vHy0tTNS3SAzkgDMfbShkPg4dGMVBXxdORD7ipT2T//y99/W
1DSbAksziXj+dPG8qZYwfmlgz2jZRivE7IqtlFDUhb55PWAObWnH/vo9Pz3O37/qj+9p/PxVp2kU
Zt2t76lNRzq0pKyNIQSbxvjy6zf6Pvr9Yan6/k5cTctgG+UW/bxQai0VmqhTXCG6KaF3YOcku2Ig
/B0V0CDuu9lDwsSEdt6gaUppzmD5m5Z+brdkAdtnQlTy4EqNM/iQsQTRvV3bz2BV4ZCgMX3VJEmp
m8lcyD4Jc7QutakMBJwoxvO/WHa/P2afbnSH/cV0qYV5CKWxLsw/bGvgzGilVjRI05Rjis8xEAbH
iCYz8Exdn/DHohlDENczs4jJCiW1J0SsS+++dpL9OMr8bBlRadGRJ5al1XucLh3ZUe8xmWjMAND+
jFvhiLAOcjK7cPTkNRR0/ft3ZFyrv1qZkR2BYYQob/uc6+HW1YQdbb1M43rBiNmmTR1yFS06YUii
v19btV7mZL3gUECAgObff4dRjCTJaG6oBzgbolW0bWJJHOLCesdrS/t+Ye2oTtJ0aVpWU89xmCgZ
yKbLMn1YEyNZnGMkdSNVt5ivLp1nftBBWjCnFTpY1M4QjIwGfOCNX5tDOAWTRHZyruJ24sWLqez8
QrVgo0wO11gsLZNUyS4C7g/m1Ir5YWf2tID+OPGm2LRODSaZbYqUbDiNK/9aZxq7GhINjs5FU0xP
pXQASsH0LLqdF6HeqQrrfs7M4aWRtQZmRHcada1FTKcDNDPFbZF31TGeEC3uJH2H5ZtcCtBK40So
Ak15cECXU1Y0YFhHAd/EHdR8S195oQduzx43tkJbvbcZNSLitNIWF19nFSTCdBKBcd/Tsw7cSOXH
XhYlWZYRvBAcDlCXVDLNxk6VnbHFNjDSSFOIMX3TdVaSlJDjvRHOeAZglqGFzRR3iO30NJxMz1sI
VVqkurNtEQHMCCPjIybSkYhHazDfq0RKPWhSw2zQvA09PgkXq6VejRZqbH7oHB+SC0W5IsgE9yH+
Z4FgJJiw7bVnBb/a5JOuns/bMK5HTJcNejuJBL3xq75qnpEIdK9DQnsEIBLLtr0u4OP3tRxxWvtW
KYMV3l0XeyIl9HO1bgAcLru7/y5mYtS6BjzS4glvW0c16XCRRocf5SRTDnLWhQt0H38UzaHMu0/S
1Y/x62VJ/5cFEJ+cw+a3oiWstWT8+UGmW2+MscOlXAznqjSLbxi1h6BwyQKt+uR86pl2Uv591H0Y
hF6ngqW1zy3Zwl2Ohtt5mQ8NEfG//lBrDfXTUslncjWDXdRyv5d1P3+mf16YRDl8Y+P7l3ezMN7I
79cEaTTXJ+8A426a9bLN6wX8/hn+U3z91+qx+vfF1+a9TH4Cnaz//I/a6zcX4Y7leZQG5LTw6/y/
2kv7zaGoIlnG8TQwJBze/ll86aiyCB5Z42XQ/nBS/WfxZRMjI3maOBpRa3Csc/9O8WV+bkkwOETB
pSEM81wKOg4FP983xpyBfRC4NetYTqtll1yEcqObjV7ultmwAWr2q4YohhAFZId7390OeIvfR7Gg
oMlAkHy1Cp31Jx7R9wVmjVDFlxPGYFQ6pOX5OYrtnCZvgxC5WZiJbVvXzQBsFfokAqN09ftukvZl
bKI+2mZjxN6IDaIxztqpRXcy9j1Jx9kIHppCAy2Ur4285GGJQ2bzDMwbiFEyH8EQyQobtoV8tj86
Cqz9ddoILD11l2aoOe0o03xHMEaARaABpoqJH2G8y1jkpMaRCNu6VWvWWcfxmQDKYcf4tmU+RR4T
2I3Jms8AaCAuQLOcEr+eJslH4xBw0adytre8hIXetzF6on31KY13jWk191bJXH7TWG34EMYqWQnv
k8czmEur3RiqVXc4BGtBAdch07dqBbdEIpF/TZq2NTZNCNR+O2n4QTfNsuQkr1lK/yBfr+23TEZx
LUjI080+FsQQbCdg/yyDfT+5V0W5xiPoMnQJ1GFg2u+QCTVvXmagaC8xbs9AT+YUpVtNQA/+mYKx
bq9rtZ9bQwSadhmqS2oWgCeRJ2MZCGuAGRKNbonZIp/DeWu0Shl7wyVYbGcKS3d23hQ6X1KQ8RdJ
avTvQHGM/EziuumuSEhOCfA28N7wM8h8PnoY6rpDP6Ab2DEMJfewDLV1zOlaM8rVPnbmQO9d096X
2KE+ZrC+xh5NlI6NOOygZVBsfKmkBB0GlxMj66bWGgeOHw3rnA3KMZN9Z3QYEJbEAdGVJSpMOWes
6ULQ/ItrCbW43MaVl75ws0PIcDKUeBvCbkYI36ozv8Add15Tg4Juj5SgubZ0lCAbvHycklPPXfDy
IS4DJU6schEUyWCfu4OsyXxQQ9RhBs4AXYaIE4CINVnlMPWJEAubvWOGVyQhdV+VivI7DQnWHSfj
1OG1h/gB2HZ/1w8mR+XZzSJIH0VGmF0+Te63dFDWUzpWI1ZfptFYD+s5ftP0XlxixQw1AGnRxHF+
GCbD9wa9fAbFYT5nTYoXM2+Eq10IMhYOnZ6EhDjl4AyHPPpWMkC87SjHX7sBRR86bZzWnSBKJSFx
54VxSHNSSWs9hKFdvmjmrJqDmQ4R4oM2juZdJRts8kwXphO2IDFDUMSGAzJQi2Y3YCyfc2PyQI5g
aKrkhX7vLHYkSaOJTlojJoEy0ggfqoahJwh3xBWKpCC1az+E/Eg9INwFHKvd9MM606+x7sBc3kNt
b3xOvaYTpFLPrzEqmEMwmmYRBzWM4rcqdodn0026B7IEo7u49xKMRXFr8EjT932H2sBvDdBVXUbF
aFzz8zLDUXp3LOK6fWtT2RWBMVntm2DEGnG0S0cEBQqb/aYdhfAYfDvyPaLUZFLUVjzhcT0hn8+G
RP/SISM568hcJC4Cpr5GUHkUOnzgyPF2GW43QpgIXrxPtK5AmiWUGZ6j28A+qAh09VYyuQ0eMEbf
xUh0lWW7AFOBfYNzxATW61YKWwJ1WpJco+w0CTqvsiul2RTvkN5m0ufxhL9plouRXUBWsQJRka29
W6KouPB6gahERbx4a9UQ20Ybu+dt0niVvpOg+eq9XcWiP5rMPjCWVLVubtO5YZDt9zkl/hZ/6NAE
Ha21XYuLJduGkW4/0OauPD4WcRTNA0kDUNxtx8XakjCAvGjU4MXoQlyolwU1qv6EB1GfvxJ/a7yY
TatBSM1Z3uigWtW1twISN5kL5NivGPIsQH/z/iqu8eRAvhmQ8yFipPwvhdGYG6Cb3WsUaRjYkBmC
heBsyqyYDRzqawQW5yExTO1LFKbho5EToruKV6ExYuT4wJwUX7LnJoxLp8HRzwlGkZf/qZF+F6iv
TLZf1Eg9FMVvyY8dqvUP/qiSNMokShqU5sDTGBT9o0paSW3UJXTtpUYTSq59lT8E6oIiif+P/7z2
jRzNXAdLf0jUhfUbnX4TebSBiBoZ9d/TqLvu2r75Z3nN9GOlujEHIXuad9P1T2USiMhEoFF7nKWl
3SCu3RYeR+tMJNoJp8khnnMLwGRHHcVy1owvprsvqs43jWnXd9nWlneDeTeZZLrAVWKj93wjobfs
8QeD4bvitlvu6hlDZQtHokBcEp5X/YChC9zVkxmdTONWF695Zx+MLtyard0FAGLFY6V/A5WKDvGs
MQ6lY6JHfhOcwvqlyI5liwsEgxDnLqQQ6AkZE+uwLtwU7nUYoM5+D2Fsl7he3J45ceaaFarBEGkV
WhiOCVdYwz2e8f7I2ZSIAOnb6SWekVu53CZmIja1zYqKjjgaxlMziJOFYWpdEuWAJVbPKrEpui5o
eshEmk791qYkSiXDPmyBl3b9Hu5L4Kh8H0vtrGHIHA5fBmfABTSqxRceIGs7+obkhRDs9GK0Lips
nmV7NDnWtDzjNAtz9nbSfBVQNF/12zRG6VfCqxpJn04dH4TqbkzcoEfnqBlQLbsPUcWBW3z0ZIFY
S7Wv2gfX+xYjBCBoiF1v8W4HS79kQ8Co3neI+Yg4T7P+gsrgYZls+4DiOl11HKD34LR4paTzAEap
j99jNW44MOKRQ8eROeljOja7BjJ3WaYHd6YO0xF+kJLiNLDE2SkItjmJ4tywXqGXPNs2RTNxiC9L
8cYMOxDOxehVR7xWa8hARyGhG28A48t9riX9GTxCddkvkLBL+djr9HFsfNU2P7JsN8Cp/Jhh8n0z
ohmIwkedIlxPJOJN+WQny55cxMuipyjeWI46zXK59rol3ifuWVmRd4UAj4i/AGOTPIPFjfG0yc0L
c7Awqo47Cx30RMuKU8EZUZPkg/fvqIO4o6v2NNklqPr6aHKTstF+6DjvPbfYW17hg3zY6Q1qwZqT
vi8keqQIcYuJf9XOU+J+2dZrErZD2AIoQMRe4L4oLAc0FwZWHcCSmNlvcCE4vUbjaCTqBeh3juOh
nVCL4WwmdW/Jbggssgleg4iH2cl15z2BEkjPyUtx0q2TDdig9BsDrLnm3lmIS5hMg4poPQQYF65l
HrWx9FtXYjRGfeqIU0LwCTTvXCS7Un1V1b1ytrH2GMbTxrCm4xzm28oKvWvdA1nDAQ5L8uLPs8D1
pW/g8Ppl/2XCK2yXN+i0j0bccZ9qW2B19ZVZQJwr4/kwaeNtP8k9uMArRLC+xLFpYuHfiJI4ShcL
SvUUJuIEPAjUqiTEfggoZ9ROg9VEPAGy5Y3kUSLNbeuMH2J5SrRng3Ilr8PmBn0a3t0Y4D+BToag
zjh28jZT6EuKwup3XX+j00PVNGw33Wmyxjt6qsdF3VQ8/AkxCHjRUYFOBdO/eRM6Vwjnt4lNfJZB
8PACJ2LO3jrMkDFybei+a+oY2YMxj3tqHzkYbupMXFfZC+r4jzAiNXDF8g33U5g8Y3PEhruU3FVv
pTP6KEw2tVkFLdj6eXrragI4QyxkMU8axhX4RliHjYcC3nHDY15rOqA8KsvlPRQfWErWoCG/lreY
FvZdepOmIUvE5SAT72wx9We2eG5t7NF69AZdi0aneqhsWQWNo22lyIjBwTuanmLieKaGaRwiPabv
43VLh27VIhUdohbA80i84vQwWNZuhTAF9H6nXRyyAC44LqkrujWTObvplicPch860nHkCjODqHRt
y31HQLiGKrVB0eVPlg4zt8lC3ymGD6ddTosrzpfpToMz2+019Ic3llnfA7tGktS+rLn1cSQOmR6u
BprSPiIXZI2PIm85d/WWSE4rvmxl0l12cmk2yJ/yNyXja4HpdeN4zbVTeF8GnlpCk2+w4q+CKu1F
sde0ZYaKfUzo7JWefh5l5F0OEQpTIMMISugLVvFVUcgbgzkHvi3Ey+OYnLVpdtmGxfzFSzVfa/Qj
FpyLcSEZR7Y2YPcEOlZVD8zDxxTZcr9rlk6D+6VDJU9KYPCRum2wL/tzC2Cj05z82IxMMv1UDYi7
ka4/2W2iyHPJ2wcoFD6ZCGjHKZvfh9EznnRNZYd2YuIxACbwZWVkz21Jno9V1CdAnVMQQV2gcWuR
6kWMhkIeivxY31nVcLAa92tR69GZUISd0H2p/XT00Aeg9VqDRPqHUAJmJYs5gUHASkSflGlEh74T
LONTTK2ZxCguCWF4JL+bQRCbv+eMNzL3eCLji2bSH8gr2TJ0i2CqkHUAoOYRXCn6L+tWJWSAAge5
HhZ3PIL1ClLNeqJqJb6qMaYaBvxZFNUftDihoVQauQFN7ZwiFeLsdO1ep4/rMVzgxoJPUWkRz1Os
PxgyPNHDPZut+DB5y1MHfDpcpq9JR4gg38DaGagV4TIcPac+0nZPAoVQdeP0nJLKZGuxKfmmFJ1v
dzkxjXEfdE38pJVAtqXxVBv1NspafNzlcIyL5rogPw7Y51PrjPu4bePANmA3ryNIwq6aQxVd4SUF
UNnv6VOu2wtHdozFtmxGLDpCHIok3wCT5GImojvgFAMi1J91k+1+FNDdiCErVcDwvHysQ+Hu5pm5
QCOVueX8C7LFy72ZfbXD6bS3bNXddAyrkOEp6yp3nHChBxDLJNBw/N6XVhVvrTSJvtgWKQ6ssm1L
/Fts4UhXNiD3iqoBRy3cPiRJ9bFOnDGQ9ez46A6N6zK0KIiSVF3AvXT2rTVbN26bJXgsiLV6DHHF
xke7s2pwhmskhoL7taakmni3yIb0s7HcZ0uDytnIIwc6++LGWPGSMOXUIirv5Ag6V/wSo5dviEwr
TlnDc4S/XzhnPNXqCkez82LNgu6HKrpz+nBTzxKm5BcwgxUJmMSvvXkeqHu7Ef1zxc2wHaB9aEFM
XynCNF7TzGjZX08I+3LSmiwOWWnWHVkTJchBjvUZkVbMmQwE3m427wHPkcYLAPvGWIWJAHXKC3Cv
CUrLr613nznjmaS8eOzLbAYPB/dihuiCetU2z80pHO8EvvMXi09/aYOiCdD3moGXeuhjlbJvKmCJ
WDGm6oaPEh4TLAMOaGXIDBBnyrQF6q57R1jG7kauZDcO7vPytR8N8nZ051iHMg88kELXbMbaTsVw
ANPJDKkHtbOsNsVlr1flWwle7RFmVHUux87m0QNV1c9k3yXlMsP/VHUPN5GYQ07XD5ytx/OkbvbQ
LILcM7cZnnrSMhyxQZLTnOjMtYGQ2UOUt0+zLsK9F0Y2jyRsjrTdKrB2X5x6qU4RsM9tW8r5XixZ
9VoYnnykmRduqwqTp9KolHM9VgFOvXBnzK794JRevBMYpjDMh4QJNCPYv5Zj+HF2RbzzsujGgzgP
g6IHIItu/6wyh/TWym1gE+GpLbuncUh2iXuzNOolju6bCuuAFoLNy+L6OKbJCqvQnUMoxyMuwPiq
C71sa43DfeKuklH6oTyjXnxuTdY97Qey47TmQoQjB6AQgyHNRYISkuQd/j88nAT5qJk55+jd79pq
8lH5fK8NDySWhsdabxUBtRTsefI1SgigqFP7We+dx3RYQS5TtxtSSWLaqE72YJ2n2UfObxnMeXIb
pqq71lJ24hBxZNAmIiNzanmSwmBoxwhQT6P0DFusHxlknkWDd5tDBWQZPJu9pYQlNN7YEtvj0F13
plKnTvWcDpocpxiaFEzIDzMMimo9txgcUuBKnXQDHm4yrz6TMbsY7IljiFeuoUQWKR8MgAJYIUSm
OPkdiylFcasvu0oUoKkx8+1aYTyCBW0vSHszjlCFvBSnvqqx/VnqPZUxKRWkRh9bIdZsFIBOUziX
yU7IqgFqsY6rW6y8Ox56dZHlaKyJTEr3dEshjxVNlfFkFF6QTE0JlhsrWFABjqbBFxWsp/Ew+OS9
oajumKjCnSiM83nB7Mg1UcD+x4lGHGYLjdCHZAzGtorfVNdwtc34VM9CqfNugOy9lFaE+HxEsyja
sN/VmSaTM1vRZ18O0qyXZ6Et2bYR0IRm/R2wxx4xswPSq+qYo9svHIpTAGjTa1SRaD2KyDv+p6Py
h+UfNce/76j48eu3H9spFv/693aKYf7GwAl2IDIzD+++RjfjD7+/+RsSadolxJzic1//5I9uCn9j
oWHhzyz+K5o0VB1/NFOc35hyajb6TCRCqP9c+++MnPjTn3opDlqOlUxI825lC6Bw/iR/qxa7B39u
n3qRNXTvXD3Ejcjsx6uPLuI+382MQjBlxi+boZWs4htcVtyJLjr2TQ8IFTIr6c/3gLCldbBt+Je7
pDBncp76ctLOqjJtbg1nWTB8RGDId6nVsE7lyyK6mTjRIql3qoUn8xDrvdf5KPcp1Vgz0sQMojqS
rEzQBlHEs88n1ZlM21GpoxwzaMWpubQimGyNgjGJ8NGCXMrwksH8SjaxW5XYN+t2X5JdUQHB0/YK
SFC8HwWKYioJe9NbJYlwGVYQvWB5upxaUWqXcAl00FJ8Ku28tEX2zOwFU0OWd7qNNSePX6OuXgIx
daRbaE1pXKPQUlsPPlvVXtYOzJU2Dx96TpG1uyFks1XUM4vUxZPJSwSZI2bzdiQAqr3kjFCJ57a1
Q9tkshPdpkWp3Nbng9ZT5sPca3K8IU4hYwbWhXlV0o+ObzUx96AH0hDPybcpkel70wiNfdmFNTYF
tM2t6C4ieUzeStFa5UsdtbhYZ+oH5BvT+I0aUDcJkWurt7hx5o8uny3g0HmPAG3b1rl9Zc25dlAh
We+QjMIi2Skl+wu3wDZwxVxmUmiqDOOqUUkoULoy0Q7SqNTnB7fSxvfU0LP6Jg/tmJy7qIOLtzWo
mO+bxGMvFAwnNTbVg2b9L3vnsRs7l2bZVyn0nAl6M6ULowhJIS9NCJkrevLQHLqn7xX1V1ZmF5Dd
qFkP6kfiAqlrFIogDz+z99pTfkFBQ9wkE27fGlfM+ENBmkie6JnxuM5wzoTvOEiz4zx30ianf/ZQ
y4FI6Wvv7HXEoRdgCGtvUMm71IeE5qpaamizaQbVgaewN7OmoFcBXLGOenfVuhtuT+uDmMdjZqAq
xriNodOQDXtHghH4CGmZlRMtZkt++kgSkhYaJkkFh1QznCFiI2grpMDYNSEoie3eswAjMWmDiJdB
CRJdwqpwJNhoyOQIEsh1ZAU1jFyiw9DO1os9d2mQcw6HbbsMu2lEnMpTRDhTBL5FnNa6zm6Jlh9i
hvnw86RHBKw0UpqnJdnwAlJ09vFUGevjijGnj1pr7fcsb6ZLmon1rkDJi/hsJQHTHTp5mdtGc/A3
6w3AeTZeL5qiEKqYsSUCFcYtEQ1rrezMSWLvN5O+etTbKw8q4xl+EJ1uYoB3xGfapDbG48bsryEM
G+6haiYJfFW3DSIfppsV12xrCNzMDdWkm5cZZZnhwVTKB8C9p0KW4ysUpexpWTvz1r2COthUdMlA
kauD3uyeR0khtPxkOnyCjRkkIaBOrfgdu6+MoHvuy26cvjkVTENGCYEUON+J8KW2TEPBo57r05+h
C1XUEX2zuNrOABq1MB/SWGZ/6Jo+zPoNYmJ1fCTqedKCkZLKVomOVAp9i5Kl39r6UDI5ku2v6Gdq
OAxgJZhs0hZqSfmp4gWhtvVF62K3jBpvxNeDBZPeuCaHW3baSMHZLazbZm0ZzbhvenxbKNtmMxbe
3JDKvDi8+ais1PIpSWkitbMxD9Y8vxBF5q4w6tze0cg/EFmlktmKO41RgjBTVDposK5giobFZAvJ
rL36z2Gcf5peOjQv3ghw/30Dkl8+ucAmGHlrssVRXcI0PNsJhIzIK7Me3307wx26J2JHzn7RFy2Q
M6zrYdNrNM5Jb9mfksFlyiHdOfvaIyaXVoPErFatPzI+XNY75NuirjLCzKrE0Zgq5dFdmyVoMsKQ
fRuCW2wvnAsrMw7iK/mHzuyB+qMLLuMha/Dsr0BpI9zafQX+yJXKzpMI2p1lHt4NgyFg3evAuxQ0
geEEzjXGW+TBsRoabbfUXvWCnd+5Y1nfXOkIqodbYyCLAoAKjZljHhpCUO6kLYBK9nqJv4ZoxVWk
7kEVSOz8jgyij2ml+BxnVpS1JFcJ6EG9Z07WnjyOc8Vfum19KnsrW2hnASHQ/BhhMtXk/Oo6G3C9
GZzeZ0XuxSYBobi3afStsn7Y1JHsoxSfoJDqr20qoOEwZkLexDkC4as3Dl4mmhdAvnZ9s/Jeg/Vy
vkYNwsFHlnISH2WBiusnIfGzPYu8XbSoLKBMox1zhheYFFkRsOg21vcc2UTLwr5pGxQHVk2EBXwp
M/1hyV584gPSlTd7kWV6YpjUuHFSFArQFJ5woUFCKSjfVHdIM0hzcB5mPjSXxVnFLu/V6qrmtJtb
u8RwFZpownB9u0TexLmZ5EyP1NQ9V/hGiSguOUs7HLq7Qh9gT/SjhgnToxfBw7beM/bCDm80UkWd
hu3QOwDiqEBR0WWS2VjjwVY0NgabN3W7yhDuh3XF8nUzogdf5e4kWrVzTklR2g9jvzkWbk0Pyxzp
yMtXpRj0hUYpPqmlN7JyGamAy5xXweZxLdn24HEIJLyUzwkqbZ7uUfSDrC2YH23fQ2Zl2S1hf7MD
HIHCe5fk+XpjVLZ+qgX2AdI888xf0auQmGimcAm2puemz0Yp6/v/KaH/KqE9ist/XULv8q+epdln
/8919PWv/FVHKxZwLOdqqzFVxzI05x+xU9ffohbGOMdKEjcR68f/LKUN+2/Iexn1IvVFJ41S8D9L
6etvqTC92VmSGeVpFOB/j9v6D405SV3/0qGl8bf+j1raQvdtGvyLvEIsOfq/V+3/rClOtjQrUAv9
apqfHbaDeKoftDdyLylr3cUXoR39lMf6mAVEg+5l57e7eVfunRvvZv1jnaaf8SDuh9vmqTood9VP
8YP7al89bVnkfM8vTDa7zyFSg+bAvRV5ez0Qh3RvRgzRD9NPBnoHgVKQHquwuxDq8Zndm7/5vj1b
J/3Ty0IqEAos/aV/Gk/DEe9s5N0x44jRSQTVoXzRL+I0R8mlOBhx+0AQfVTdr1F3uer7Zeg+1VG+
NwGcxs1de5lR9QT8znBhuL1bTvJlPHQPyp3xrR9hYcR4kk/2DiR/3O2Y8e7LiDDQOAvs3+K+PfIq
b40bBh0v9QMWYe/bZQ9IljLB9UG6l8AFCMi2WQOEEFaOJD97oMXvvNjaq8/pctcdhXf/Jc/5seaf
TW+z+/Xo3a0vvIUnfoZf0lzi5EA0wtEOWCDcNHcsBnwRV4/Jk35od7zAYAiewIREdSRO6tE4oZQO
1Di7dZ+SYxMD5QzMcPTr3fynSWK0Xdkb3OYjIJRYidBInZMLz0tfuSH9dl/uzMcNYRpEVB+ABqE0
FMaBwKNOpQ/Gnz/PuJlq9KvSbowmYCZ3kIEdNPFygylNLCfqGtZi7+Pj2lBmovvwrbftxGbnIm66
HUuE4tDtrdAOCn4uZEy8LcUhOzhxvW936Y1+bJ6GD/zyZ/ee7/CKoSfx2ccd1NV3edvLXb5j7fhg
7DsOvJ/UC5TX8ma6Iybkdz33oz+9eg+UJ6/GzfjY37k2SSY7VMmmuvd4obQue5jrsRapodjJQIvl
p3tcj2MThOSc1jfanfLI9TkF2Dnu8nrvxJrfnvn7YR6QNxTbN1Xtq7HDJ7KrQvE++CjuLtM9OjH2
Xwb7ENCFgR0u+wxegRpqLKFitjJKHaNVFico9wFyq/oL9GGIti4EG5qe7+vAN4P2oYjpWmJnX/3E
4xMmc/sFlz4JvLPL2/TRosf23Yi1WADsKlICILUQUD7qM5SfeLxjhYJeDJsG9xuXkRoshwVCpHZn
U7CVzQkqEBR6AB72G1ZR7uRf9sWkjPxWyQ3oE3a8aLcW4zz6999DTI29RNUNNvzAT4ZwVAPjebqs
j9YzS2q38UV9w9dgk7DmgRE3fMsQ6NNzFZEhBKI52hj+61R4+LRPdRc2aA4WgpwsHzHc7B3hzo3r
Xv1ekDbmXLtqlOzQLa6f3XF7Jcy88I5p1IUanoZj8t0+yXuWXlkT2RM/xrE7NFHpfFbH/M566n5z
3d6vzmNy63AujfF6bE4UeLGh/rGeu0gfwuFOPgr47ESrxcPddCYdm6XQ2XoxYy1gXxjaC+J3LmPk
SY0zUkL6lcm0H1GTCUXN8Y3skFYBDGmrPNvbkymccNoZT+yk7zrffkY9wLJ6ai9w8MFTkaRLio1f
nGGc/ri6j5acjjPQjyRMZQt5SOfqM39UDvbO0+MG4NNu+VVCEq+66LVtA49ZpF9elIib+sBowgI3
Z3zy/qpvAysP89UOSTmt/4j+lbhzMyx3YkVgUPjb3rQj3T0bVdR8zYqf23vHC9DK+v0Nno7hfQmA
xEXzA5y6MMVekd0Y2t7bIvT2XBEjbx9ZXtrriiCjbIHJ+iCw4FFXyTdRg7ERG49yI1LpftFYQB71
qHy5anffzRuH+NHnrj7Ur/IVSoN/jafZU6qyZwZFc+5dO/hw7J1DHOlLmcW2/UJN46mv+CpgtGY+
CGeVwBHUjU24vUkP7emutYMS0uAn7/X6aLAa28+P86PzwjUVNFzdt+ODOgUDHQ0he8fxUoaPzgGA
PHmxTdCywZl/MveUehfkBvPr8KpeVMuHQ6RHMFnBve+kEuwNGTbPyr37MOx/PBZTPpIyVHrirJif
zlkFkiPfujvJ4neIrWQ+a+lDExt3Mg0WAEMfLO8k5EjCx3Zod+HREJv0DQl4R444qdqHPKyCMcwf
QFJFdrIGzrkIEYNkT/w7b1h1Lplj0bzE3BxaqGTHnpjrs+6d7S9okT6Z8dHEjgZWUTwzeQga+9Ug
EsLYdQToaV3E8odRqnueaxMWYUCX5kyh8kJuXf3umT5cM70+529q86YBc/nQ0oMDBj09Db8G++9O
fFv9s3dnlTfyWHsnhkphF0mfm4oWZQmepyiav4Ed2gyuuRPpH3zzlYTV6axVDGGFHtL6Z5E4TyzO
d6Sk0vkQUbQDz5Fe2Puz/YD4T9Z7rt7zxGp8+3twmbc1L1iWY7usXxkgz+dGhuUj+tkrQG+Kmh0C
KCJoD3NITu2X++DeAsTKw/HMgG5g2PXFL+O5Oq4nhK4B28QvctkPfCs+VNLcourkQmyk09qLg83T
xfzIDvJL0MHeyC/jft6TYmsij/IXInjuQXJ1Yfc2W/fa3g5lqMf8rDPBe7FD4BdOItNX98x9sJz4
Shs32Z5rVeSEwQEo2Vsumo9dJw5FfkzI7Gr3o/V6FXz8yEPSh8uGIDlq6mOih+USt87umB25yLia
Jxz6hLf5cp+Hnwi9FpbXse3Gs31M2Ei0x4rF/Rj+qH2gmrv/fln+1Nb879/TW79bsTIxyv5KaP3H
/yNi5moCHf7rH/r/0MRqUiX/63L84Y+QX+x+/q39/bcx+/NvoHnS9p9L8+tf/6s01wiENQ2s4fzH
r8YVT/sfI27tb6AdHA3DBTb4a2H8j8L8b3hkbNVzNc9ExWdcVXx/Fwxaf0MmqMO6hR9C6Anu2f9S
iP/fCnPHuc6w/6EXhBFyVSYy6kYryMzcNq51+z95/XTF1uyiF5yg6xIaabumZ09fDeNEb981p6lX
VE7KDZl6NHsQs44La/K3DKAliD2DmHdE3IprBts6rwVJVlKSv7dZPI4b4tha0H7rCvrFa+tHngIW
A6m16NqoHNYcWSsbY8JY6mWNyJHIakhaWfJLeJ7ax6smTbRLjHdRuTvyjEAZ+tGmGpuxl+TlGjvH
bKFcm8tIcV84W4q0ihDFly53vPogp0FbX12C0Nejto4Q/iai6O2wyzVzr2stcrzJWkiSEIVCWqO+
9cmHyQZKhHMmWfYXou4BmG59W/lq3qbc3VbNVi9rrPzskQ/B4aNLpEIbe12yE9kRfNUQiD9UhlA8
TAyL7X7Ru97Llhf5W4fodI3TxRtvyaQTaKS8Svtt0WSgB3L6Fhan2dqHeZlHnmB5C1yx1dwWNZ3e
uoEhUjaym6m0K9JgbYR90+bJgnjHhTpWkNPNj5SvZmgbqOZ9cyy3R8g3TO6axkribbbaNgKW2reh
phG9EhlLLt2dKmTPAM0YP4accFciURrnnmF7f9tIW8+B920KICjZe4KGY8aDYqrCvJYBVfHZe33/
0NoExsBfH0mZ7auZNFpnc2AIGkghIMZhzoBXBRUuBPImMds1Xq/Fvep0cOM6m3FJ59pF8bD0E9vt
rYb2vyf6aBoOqySP/jDIghx0KLRA8VJPk1u4NhV6pBoSFqItMaGsGcRQ9kywFQtq24T+BKJqbq6R
lY4bqjwLwfqphOA/nnK7oGzObFssoWbDUAhd3WjwCpRMgLrKUQr4KoxnoozXQQS74oHX1zW7g0Ov
lVO2Twv8m2G9mKkbNJ2xtVE1MtAk9tVQ5WklYwlKVm4QAEi0CdOVTmAM2iv1zHbBmQqsRJNAa88T
a+xS5allUm7FqSbK6irAG4pjX87Ka06gK9qs3OGh0tsMV9jp0/I/5LIb5DOME0IGFjGu8ztUNjJV
smoa86dKyebiXDbJcCRvdapv8nzUp9uUjJWZRzVzWBRKKIBjsTXAqSZCg5O3UfdK85fXrbSkEeeu
Fg5cQFY8kEycE66ot+JizZClglRddWpNhoJ5RFIMz3ORpWMO7s4ViM7ajM+mtteuuiWN3HHvqqYn
qTdrFsU4wuNvkSsia9J2CB2tX8dqxhngFkqqCGMzCGu1LBDG9HldtXE32RnDPIupI93DqBaouaqs
DVyMtP05vcZX4zeWor7Vl5STCyH/qP+0RbPgjVUTCbUM+ShjrmVpstjq1CKNxmTFVgDXtG2CbKjU
8dAqo02lAT83jXQDDPzeMM2uPjMWHor9rPZDe6trnDzX1UFF+skwV2JfwdAGDMh1xKKGzbW7azYx
U8oMFgE2jtR6XLy5VqNHJURRQ6BhwraEeZ2bjyYTftqc3FyscFgI7DC9kpfDp89fapzBPSbL1aPA
bq54x/rU/xKMZP2CF0XO0Qxr+4rUk+9eDwZfULLpmqKsJiqJQax7iM8xEwSpXa7yu6gJOW4yBn18
EmZHUEjiVlVsspa7062RYcfVq32bQdsnHJc9/r5eS9FzfhdZT/3o5H8QFTi35cr7ijdItq8ZdMLf
Ud3UZD+YZv/LAsX6ZZMFwLLEDkTxqg0wIQksbl9dbXB1VG1D+5O0OpcP+EVu0qYBzMpiVPRQ9zYr
p6zf1ndvVgnpJN6AfEzuX5iMxZJeMc3WhndGNaTrHnQJ/IzS1OrzA6Y8HGJbkywvs2pm3Umr8/JJ
IPQrd0Tazsph6onUCXhgKILYVNOAf2aVhrJP9Rb7DVRNSG+krMj2RLQA4uyxWeQWmAUXW5Cp9YQt
xDX+5LNZYgfx5PowEfGGOWqBBh6kiVSfssyyDiQGw4dOWyXx9iZkiPOETPenlxWpm6tmrwB+tfFa
WybFsoaEhLeYhgiBOEEQssjP8da6ibPBbW/lLEGjWtZqPLG26PNgMnQ8uo1usrY1m7pn0krGZSCN
er30OubN3Zh70gPNnZScReuCqwg+qtHcdIlHm1UBAHvq+PYlm4bGInFCrvpNQvbn7Dc2uWoU7SWV
vqrU25PQ8uHiVov9WihM6H3D65HrJTmpJIkxZW9loxkcZv2Sfuic5XzezM8pjefOpgHxuo1e3xgZ
xhHceLLVDh6j0hf9+2i4KbrwGYOmAUzxtlu75lVA9H1tKkVHjgHgHFKTXt9LuyMG2G69K0kdqKeD
czOd6LTzvn7Wxq4wfEMrDZ4xBIsPYZko2aEvirZjL7cqqmIG5lQQc4pc/cr/FvqaRmKrMYeXdqHb
Qacbzo+eNK0aL0h+L5PTDE+isBrhUwCVVxUKOW4sH2b3jiJg7MFTZtgdEALyeBMuUFZyiTQca5ou
nVu5tGwp6iXvH0Y9ab9KnH+MCtHd8GA2DNoKxvSISUTd0oWYhbMsyL9y7dWcm/67aq4fpdmb+T1R
i0q5S2HT4/rEEvrAFFX9IjIqf65yL2dp4eYdS+klF9d8c8xxO+Ap7W1bGbyzcHjIONLLGoUxersP
qHze1yat6omcZetGyxbjpfUqWYbmUrU/gH5q1Yf5mOEfbYHp8gBd8i62vYpVDjEs5mvHOQz7oEmv
H7KtaXtIQz3uflcfsJZdHxxBoU3Dd86OJQv0pfXyQG2Et/hVgQV9j624W6PRNqsWSxxUSgVHHkb+
qi5oI81iuu90JMgR11P6x7Jkuh6rdcrem5SFP7BkVYeqSyVFIbiuCDyt0WaRIEFzfmNnRYyf9Yp5
P86LyqWftiy2PGTIZbwZi1v42mQWtP1pNRQRugv8BhsPI6DcLHT9ZRabG2ogb+lzRWLuoWgwbxUj
+WVVxy0bqNfHqa82loDZYDfze25V9g3pSpDbe09BfNpva+Hu+rkzRaA4bbHEZT0tCaaAtHNiq8dD
GRpYKs/koYGL1sx2fjC9xqmitSyT+5plKpPlZktN3wUixjSKSgUxupanbxAkjN9eJQolxFjKcEVX
Cl7Okir1M4XffNdQFkw+bOj17NF+mYy7CF32WXiy9l8zTLFBN20NDF9BEJ2f1WuK7QVa8mdeSSYp
pjTIrJ8qMtwwJLrOh8Ao/FK0BVYENcP5zB6npXNe2P9HXtYAR2cdXs7BMA6sFXttWf8UbKBva2TG
mKXtHECEVQ3fUF2a0V/hc7w5LcgL3/QM1Ogk4Djktlg1dWqOtvaKy4PzjYvGru/7Qcm/XbO23jW3
WMiyoWZg7sQBS519pXlHC5vwgRC0ztTJ6vb6C2EzjCLnumOWJdlYmcScd/YlHTLnnQhqTI6damc/
KtFIzF2KaXvWkJY+b0OKBYSNLVINNRuY2KhJL9j9ITuIKKJ4CHlTiwl3IRSS/eMqjcnPEZB+FLVD
uFTmIr7l2YZ9ILKspn5IJY81P1XVyWTTrJa3C0wpoDJqBhYLG3iFyJkE9RlFSmp+i8WCb5Ja7fQ2
dngm/bXQxPc89mRTzV2JqaUf9XaLeh5wmr8pEp/A0GE4DEjDYfKb9CsnmmupymtrjgkSUGvIvnqv
nj7WbU7vXTIhtosFLx3u/DYzHs+Slk+URSJgVNMam8vqjQlJx3mDT4NkLY8hq2ompz5vCXHQpa0e
BwtlzC7Bzqnw1m49Kw2i2i9o7C2LSPKWvHltnovvXCzqn0xfwep6ZAalYbWlJJgqknNlKOcFr8Vq
zOfRtUlUto1yeCzsNf/OGzSD0GKr+cUGDvW6aEX3pRO0paDRMTmjJB7XQMV+9ji0Fb5Jci/Wzje6
qXwtNhI/SBTh0gkkherFbDz9dmUB9l6XNph3Ax+ctdNHd3p3UFbN/tJ2JCFuSsoIfeooXDosoWD6
hJF9kZ2MskXJJTGL5PIxLZksc/yshzz/AuNbfA2DN74hE0fFBUPbLQPpWMVJ669OaL7cPBCCIT5o
b1AINu4s76zeHN48gul0Uro8bo03OeXpyGOA9s1PrBpQlGLCWyaIkbEuWYJfxIYYAi9uziJDd9Nr
GqnOZb8u7lbEqZnJhx6Zbe43lDtnND717zYvyyux3duXswwVunxHHf7IzOrmmAurPpKHzii8q6YC
cUVBlIafkmdWBPOgTm8VHtkPFbCCEzhUfky+tEy6savVJHn3VlVRNS88bqOtbOznUTf6+dYrHOzM
hag89yjRZQ7hii//l6T1LGW2q2g/Of4wzKckPBYX8O4KwOF2sq4HWD2xn9ioB+vc5gvN7Ka0nnql
3S5ZA3HK8cb21bQk1brQEg/elGqk30M5af3OHLLyjqJY12/JBuM9xoWlGlFSju32aM50U76XknLK
6TP2XCH6OuihzrGNBSrfuHEzm/wqnm6OhsJ4qO0ouWrVYcq3DrbtjkIxqvWtTc5IbbH6IYgz3QeU
f8P1DxGq+b5gwqeWQqCvaCzcxqrakEdA4Y2Ipkj11xz2xH0qXFQbvHno6f4iCv4PmeR/XYEi/3qi
Fv6p2+/+c2Sm9v8ervEv/TVcMzScteyWAcZrOjBE+x/6Uf1v2pVYwhwIM+51g/2fwzUW4g7zIRbi
lmNrjnZlyf19uKZdxaUeYiRIb9pf07r/xnQNrep/Ga9pOphfDL7a9T+dBpeX/s/jtckFRqUseFTz
dZlRlYAvZm8i85VVOPpmOvGBG6mhL6gr4lIolpNQ7XX9XeAVYhViQz6mZvO4sy3VKMH08Ig5IIpr
Br/26gqPTE1WxA5NrHNvcuZ92lJidS0VRY0Mws1QbCd0N4yiKjCtfYLg1uf8IXOFRHsnyBFjsfjU
aL+wRMJdCVN7zk+EtI8cn54kHECui/6qmA3JkQzDqueByiuNWoNRUGAnKYI3Y1o2hQTIrWcwPk8j
SHf8aAA4oKd/g3TGRmF5o3vTlnaJaIjS4ifpnRIVfdtmZ6libEFeZcNO8DanP7ZkM0AfWW34Kr3L
8CRqVk4yzEdd8oybt/mGUrPJ/URyENVTTtuA6okGBP1gQiSFyWyLs09pPqS5rexOB03fqaOO5GhZ
RROj37+uK60Rj0cJw9cfR4+sGtx83WtH8yPYSxeYajWqBX4djeY6QIAcc00wXdddW2+MLHTg0NeE
FG9+mxudUofgZhBlGFmqD9ckwjecgF4QoEva3e+qltsdiQDXAUBppg9LpWzmnh5O/DqKq1CWl/m0
HDqxoT1UEjXfyBXp0oZ5p3RhnMEXWMgW6i09zgcFYBWxKvIRsR36T1xlKs1MaX3kzsRpjivGfbGm
jJBHvS14vCbD8F0CY8JP6aA63mje/hh9Or1MqDZdroxko9LSbP2Stab548gJBFcOP4slkoexhINu
0rBxC2MtIuS+dO+6lNdV+KRp9iUbk47tCPInJTnUs0urTygxqNwzzH5Vw9IGQiKs2069AnlcNbYJ
mDJ2U20pH0y61lvYGc6W7DTRZM3e7kXKEioZmYYZqceuZ1JXdTzzoMzZmckNE7dZ0SL6BU/N3p8w
YCKQo3gZ3EsyON0Cf6JEVHgCkzaSxbx0BIHeUmV1WIpUk19dj/jHl4ai0oirySqBSet5aaq+IFDa
+lh1k5/TwyRBaknJxXizoc2eTirg/I0ljEcXKXRsSrziTpaRV5FshuWl1NujcJVpCIoJZFIwlgq9
qp1UJRiTZrX0N4PsnPSRVGqmOAnaclRaPWAWjOwoGZ8nBF/kjxJGkHxUJCPUL7Kz9flWzVZb3MhS
Kay3ps296qaZaW90X8hO0PClhSgeqqvmMV48TqAHtabaJioUK+1OBYI43wohnelGlPjlwqWUDivA
xFMUTgLpzkYED2lWH82OsobZVkGoGcw58gb4EPk2mgPmG7GpYb1Xyrylkaw7bWAilbNUxK+Yhczk
0VWmdJYM4ou5ekFEbs84s/sFh8t1MLv19eqS+YntnKQlhnP1XAEu0Zph/GNOZc3G0SlR8CLiJnwE
4fWi3HkKMmySJYU5kuOVGfJzzcyNvV7OzpFzt8hDhpsiP2sA4xMW+V09PKiNTctC/JB5gXPpljEK
6OliL7qOkMDLOJQs+rmCH8dCE5fY8/yb6tsI3mXibs6rgp4yN/hIkTPMVO4Jvp1Hlj9F/WiBUXrI
y14nM4EeDlG26jZkfU3ppBF0h5GWVbBmXVhtDN9b7so3E+8SvXKhyni2lvmrTEFbsSie+xrhfpHj
L2MyMYzEpwHd3BuljbQAQBfscWkTJsKGlql0hL21Gi4eoZ3CxzdQ4jiQzZgE45rzZil0DkyhEg1t
v0nhfMc1MJi7XJqoHcvOrM+Zzmw3VOxscwJae6DBHkyUu5G0trI0fNF5668u8LjtCmZtdGtpsrhX
pCnBXUN7zeCYyJQ6lqJg08j7aSa3ZTOWz1T5DfxKW+fQ9RLVvq9K26FXIjmPhAFPMQhzyfKcxmcy
3itn1fk9WxPvpl3YVjSvDUv91q6G7oHmSZysDeMmxJzaXvgAdTLDNyT5XlhxO79oHXO4SJsYAPhS
z2dGBoXzyAy3H0IKd209ayItb3NRJ78tpbXjN266MU0bh3nXaVx4e9uY6ivhKAMMaGmyRlzs0O/m
8B57v+eZ47GJ0RYnMLVJMCYzpnZndPgufKe4vtSyGoixzYoxX2PTSh0ujsbjUgKgqTNVTkQ1RWVi
VFU01e56yeAKvndYVIsoK4ur229smSTkJinRRxcwBCKDmhzua+CNNQRZJp1nIgelCPTVmdjJI7xH
FLboxr5VBo/H88J5xkROznWUFevIr0qrMhlUR1Q5hCdh3dfzwQ5Glln2nn5MdGEu1KkJyeEB+GpO
gy3AD1TObrHA4KMVEu6T3jJO8+W8eg8Vwm/sJ0VefFU8mZFjbQXHWZ1s7f2ga0Sy0b2i2hGb4QJU
q/B1ikIFomUNyNFEvhIxxLvxRUVjQbNwxuW9wnzwpYHcz3gi6zNvMeuR62VsKE8IzbO3rey8HwYn
pDpRApQ2y5SUF2F1K4ZpFnkqj83MPQAX4vWUFQaZk9p3fIRIt8k8d1S7pmxw543rfqnxR+geRJ2a
Ea/16HLPzChAtGwj51Dg8SVNYCCqDT0+6NuaWBKiaew2FqS3mDFBKOKwpe6MjtvUUjtwZ817m7yi
vcMhD6bCxQ3L6Y6R5U5nNEJIL4/rPEKOL+8TJ+nG3QIKgMjmkeKK3jZtEF3nVa0SssLZ1I9t0kVG
1koDIIuGiElODSoVUxj8ccDCLk1lK4FQ5J2gTimXJUviFIrQacZDJfbDddAYzkxett2WbklzS+e1
vk+9UU87a5q2X6N3GHCbQ+4uEe1hUp+GxbWX67W3nezeED/0LyjcIA09pSt0RfidM9l7jKtAMerV
+qdWCWAMNy7M92RRvDqeN8U4YahDZjWuTC19vpjvp2XYPo1euhaeYMUcgz4xFK5RV2VfMKyqeJEa
8Ap/1QfntsI7QeTKwmESzBXLI+Z4fXFjLB1M0C7vkqMKh8VgxDyNGF62/GdOMbj7Wz7Uj0NfdR/e
tCDOGxcCeNQJ6IC/YE7+6OaUUXsNSetZ0lv+QZYg7os5h4Pibqr31DteeSSFUX5SviZ8ftrcf/NU
7i+tsBfWha3mkCrfi+KF8HLtV+/X7dFru21PYg5wwLxT9I+JGfkD3SBsJxZB8APWDGWAOYzYBs0h
9b7ou9PX1amsT6ilDEQXOTRfAkJ0Fchy9U6jYVNfJVlC3iTVJYMLrpTzwrIIiV5GPopfGPMINmKs
NtKqVLbi1+2MS/rZWm8EVBXwaFHbzzUjSkd82bhryXgvBXL5sZfiKVWIPK6zBUFbky7ufc/WAH6D
jr0R7+PmIZ0EoRs4w7YeNI58ltuEtb5ypqkKj57qmprKwZ0GZPE5FEwGfNaoMCurjxgQK8RtTbTH
nZ1XZeTUvY3myu0twL6rGP8Ifeg/TKUYUCnOjLujOWMb9L/ZO5PluJGsS79KWe+9zDEDy45AjGQE
Z1LSBiaJEmbA4Zjx9P8HZnV2StaVbdXLtn+baWIgEID79XvP+c7GNjvxFk3l+N1lsPOcsWIwqew6
kW5SivyXGbQXna4l6+t9QNLycVkii2KhWHFcVgxbcBthpWeM6wBk2+QKs9omiqSujwqtfLAxxxmD
bmroHJeJyLvg2GUaBenCsCDZLB719BbKg8taX9sKjtBs+yWwDSWeI0A5uGWErc78kwjBAClXODCS
WdD7rvDUG7kfWzs6DbN9IT6swvQQLIg9G1GgLbPdwX1zDbs18FUPoFJ8WHbMbLpSmfC/Kjb31fr6
Y5oGN9hFI/VuaPrapmSdA3YW4VrZ146nBDOeNbH5qG6QX7C5cgIcEtWiIhIlrjg/8jofYggfukvH
yfrE76zujTx1PmtfEAgGdXe8QjEqPkWd2ZuExwXEitPSSF6TMm58ZKUiWTB54R8IOYHZy7bKo/HH
Ium7cUmGzLaqbbp4z+vSHyN8Tc4uYgKKV4k2OPGHsSShXHPUq0N/sjlA4u2Zq21ZGCg2aZu7yd6e
xnIOh6jhYNmaJXMc0RWmOvoS/PmWeExJyhOBlQLYI2vNvnWKjNFDGk/8NEmMA4YI8VId2nnSxsYA
7LDPMhunm+N26JWYEQQIUGyB37kwSUe6CqdrMUFgRbl4UzaY+yz2jXrbTAJadOmwlIVdP0OOLAZo
QPu+wk4KT90o2l3uRvitMPCl7lNh0bQLLRFzJPXGBddDbdVsU3jWOjCUtTtkh3LJoRZOdb2OVK3S
rU6dX/hMw2EGZLtsoNtJbjwjeQaZUYADnZ0Fsps1VdWBYqZ9ZrhU5+fIlX6xsQqVs2TkBtlIhVKs
skPsONdgKS382vEoHqeS0vbQatrkm9nt8+DSz/U8bY3Y56vlYxC8Zxrc57bx1vOwIU0V7RWnDYR/
tIDncx4ZTXos7G54aYocx5ByVQByJcCMeDYTGcQvMmg6uVNpPqIznYuCAjbBN7qZC6aAjMsk06GF
0Lsm9CZtM8mK2YZoSadBfWgKHq29dgeAWsXgZ5SdVsHza3/MutsCaUnIkbCJwsGJ6A7ofsBDNkDB
AzJm0Lk8Y0XDxdKWRc4svSH37mR6SewdYzbm+hqNhc6OxGEp5vAlNpMj+38a836vs/oAXRIugI8Z
fvsxz+/gNXM0/5jz+x8zf9MR2O8ps0cme27QmO/YhpTaK1dW5ZWGPEpOCdeyoRmJowLweLlkh+xD
a6A+dAdcYF7vc030Cu6YVZvQ9U6nESxh9yRTFvlCJsfFOHjr9h52tQisM8IPap9uqR3/ruesXlyF
l3YLcr0GdQS+TcbWgTPbfRh/KCjEsqopoBcwGh8A+qmHFtFQGuZFHjl75Wce4k3SgdHjyyjy4K4j
0qGHhM/f3w9W346nkVzL8W5WsxyuGN16pOasEcUDFEKdPkdeU6htl0bD+HlwYp5H2r7L4j2iy4mS
WwQViEvmMW+n/TCzxM9q0B9QKyCro4mrZ28BlIme+z/0KkBNM7bjvkFU0HDE1RzT6ZzseKAQu0CQ
RfhSzsnS38K8XgUxf4hjPoQynOEVGtWSoMOjSYCIATOxQ1gTFEvSYAJNjXbnulWQfcsVbl/fK0tM
DAT9Ma0z/XoKZ25xuffTqututdXOHTsqsIMDcULWvFsguAJ/tEpOmcBLCSG0PmRBpuEFMdV2KuVu
HPGwMr9EObNjmoXYEgeiq05pXvbtiQ2+50lztHYfG8tOwOR6FdIkC/1BefByCMN7wK3Il4Y/pEwf
sib4FUicrGCyboU/9XPI2BgRFJw5JsYDXfRHYtSyr4SIOozhWgVKdv4QUukPURW+MQRWriraq7+q
ruTEfAtxa9F/8Ts64SSZIS4xP8RauC4RblVccb2rVz1XnNQsaWNlz0+pISPmDEs22TgJi4ZfZtWE
uSTmTbQADKRitB+reZfREATqkXuVv00/pGV2uhT3tAeYrzgM/0+03phaIfhwCfFts/IzGYw1mYZ4
4K4pvs95Lzjofko1mjYCfGbUcR9St4jm+hcjtfNv84cUrsl87JLRh0SuGNLhjLkIMlhucp9ZLVdB
Xf4hroM9w1jF1kilQrMMgi+FwOCHoM6lWjE+JHoiY0y60cwV33n5EfEF3iroGz7EffpD6Devmj+c
ZgNSPlejg6GCnyhF82HssQNmcd5nF16mlYcxExZMJJXq0744pLVuKaRqyckZDU2VoA50BVQfoK7K
5dx2iHoD/VbHUzKCFxZZ/Mwwk9LiXhtubV1bYQSDiMO+tHO1z4NSdXvp9g69WuHErXrCarsUG4eG
EpGwePPG772/mKsDFslNrIGwSmgUTpQCJdlU/SSrZ6MuHej71uTCx3EJWQ2ZSlZwAOpZywipnd03
M3ryxFS22NtuRKszGRLYKYheRM8OQKb3sYDZW4RDU7vqzFlwWHY2FGW6FFZPV/wAlxjK/SHrvMX4
ClYrGB4LkLb+0U4ix+bHdmPvscrlPP0gxn3N0tRFz6nyZkSUVh9oDEiOMIQFOOw8HJATlotcjX7/
PQmA1JKxqTnZacuTgwEBykClQ5+uJHMS+JZp5gxwsUI236JMz9GXDgR8/5xHuNJxSMiIU8Kmr92V
WFzVbZfNG+gyjg0HoEjaZydeoEIupukn72YqRmhICMUm98lTAcV3gEpAQafugtSkh4ks5C7m0agf
2ZAiHN2lzpQK2SY7mIpFc84wjr/oBAr2YQAqCcXIR+Ah8XbSCfMQ5dgCfAhH/wbpqCkgZvPDlacI
NkQDFwLsYtglE6iDcUqKH3KOmh+KsPhXBm10etKxkdXOamzKwxRpimJxnWABx12OiC8gZVCcVhnc
mnbYebee6rRxxsI/wfZWftRuR8NmQD1ZlT8dfAvpKsw0RZ1scA5nFRNqfiKkABkAYpCxQ2lHyDZw
PTuhhm1yn6qoqYwyhN+emxzLjBZjXEA3ifaQbD7BCUreBXy+gF5SLp5UUhM6woC6NHczHSYmsTkv
9qma6uR+MPlL5AmL7kKbKB4ZX48I68e6SwkVdybnviK6AwhW1/lMtcmLxAKTjMV77VfTa7sEowjT
wgf6MAhs1awrrVp4taP0p0EXlK/gJUCDSqjjNAFMDPkh04sYcBJW8u+N1UF9o1sGmMqPOsOA7jvq
T4ywkeD6xWA+ZmM3DaHRzcZ3jmnxPvWK/DGv1pj70U8EmssV8Vsjqtj2i4OtoYN2zNnBXGcrxjBm
figVqMyRoIsEcZPPaXwi5Q8xiFq8LzWBmLAWYlP/GLx+BUbKIX+YUbnEO3/xeMwGSWJbzvP/GFWe
3+5InxsegUfmdcghL/nRUSI+0g7h7gydHp86gmRpBgKrQbwvWudepLGquLgpYtXNeJOJqC+zdK+0
38/wGNNV2CXq8a10pMsZQ9nLJfBSAB16WigwhYqoRJeBJInNmND6W0M9Zb5LcyTW2xwx8leRBpgT
a6nKn6s//sdgxWkY0SQK52bNfkCkyfaN6irijE4jmq0snSvgqMy9P9tUw3PY1DHd/lHM4zM6piA5
BYVAeg0EA+yQaTTZuLWFN16mQEBn6DI7+8E5KnW4u7V/W+bZiIEhkk6YDegEtrpSYjqZqe2TIhMU
6U+nggm9havGuMZRzkp2szLq5GyEFxdmSnqsKUVuZ/Dl3cbeCbokxk6z+uF26eOaEnkl3dVgDjhg
SiLaNg1ro9wsDS7zOC4GuakzVMF7kE2EHQcsS/ZGCQRvG2ZhSFLp0DAOcn3NkVNpQeODQ6/7FI2W
fPXhTi37crGSBwtwAU9RtqD0QgKTvucs7rRDRr9T9HEGjuO0MWx51oooasEh/zXgkMNQL+rS2yEy
2iv0LpQPnluLB6QUGHFwsM/IRdqO0VdPmuGzto2op2trGSSmaMGJvgmYhFypC/0HReQ1eFPUpWt/
vg0akH5EMRwXt3QlptYm+RQ0KIgAyVvucYFXpfY+YQ0thFmCTzedO5f5thuyvjxxADSfOL55eEqp
k3etnTlTKCMFqUlPDOc2JpRsIoHcanG3VoOd/3O71B1xzmSab2RZDO+eDcz30e3aLghNuXaB6cUw
DfL9un+EChOIG9erMDUG4Ow3jd1ln6CEyAdYSzkQPGXr9Lbl+m6REAbeZuyj5dVm9kQMQgILm6ZP
BVZQ1UtPsoKJ6r4VUk8byzOSx6Fs66/YG+CXz7JpX1E9xNBLVFF//8+9Lv+fBrf9rQV9W5e1rtu/
ulycPw3oNklr4BkkROwAJYlv/DmIt61/miZHMxqxJk1Kmgp/DuKFwfjexV/C/wYlaVsB5pM/J/Hm
P21C1tiZAskLiLv9P/G52Mz0/2pzMSzXgprmGJ5tcn0kyv46h9dNy/kqd5l2xL0mSplAb2IF/OWR
sGD5CBTD2Udj7xg7m/Dm77LC9BJRpT5BsIBrkWm5nOqq+lwUFdI8O9bMVgK7xxotK6TpCYifFZBd
1vdRq8tkSwqFd6nomONYYfBKM6ON++fRcaLXwhjBJQwIZr8oXZW3daXxkFNeElxM6GcYe/Z0od4J
1sWOnEPGh8unGWDHU8+q57E41GFaJi/0wOs3MVo1fq6CsNYNGFOXrG3E09t69He5P0bIVerq+xRo
V2z/os74l8P/HxV8BnCmHUm75u/CBm4nriWf3482EfqL36KFkqA05oIwnw0qSeN5QcN1hq2PUqzJ
R/+hnlvjHWJKsXMBW1DHrJrNLSyb5hGNb/4258H4c2kK+n5RR6e3jGiu0KxMn7RJ9HRYV/ZwzpLC
sZhjkEH19xe/5pf9xfPEw4BAAG2tY3oGDivzN88Ts3c6ADPWYQvPALYmJzpU5jztXJH65O8Rbv33
n/eR0ft3H/hboBrR2QlR1AWaKNdna2emUUbICwBi9/bDbOd77VFc2JN/prDeQ+u9LZbiWhTmWUfz
G7PJ3Yq9moAv/v2FreqT368LER+phvjP1hzYX98KU7fTyAPvoLin5liisj6jiIgu/w+fYpgeAApu
u/N7mLASbdN6Hul7Ka27W60NvWssqFN//ykfYVa/fRmXbCliO13Plo712ytuWfmCmhbFgJf5ggz3
2hbDKjEDAlCM0WvSJwZHArOZ36Sr5at2XGTByB+xMllL8zORMEdTPsGi/0wXGrnFQo2O6hQrRIFY
zF4iY7f0E62oPhFNuFbZw1EGGOMi69KTwnZvWFNJX7CI1RNC2+pToxIXYnmpgezC3Y5Tk5NxU/Vj
u1koPtttZRSnSQ4k+RnZtJysykLt+XFf/ltR9j9Mh/fo30vK3r4WRdr+42v1/o99D9np61+3ro9/
+y94iuEBO4E16OKA/FVFJsgN/SfyP9dm92KV+F+BDsjETHRj6LkAp0oLh+ZfNi6bTW3tLvG88w8d
5z8jp6xr0f9+qtlKcYx6ZI6sIcOWa/++cUHd6VOaPN1L1mcVB3F0YtepSj1UvNPUHzDP6NUvE6+o
IHP41pBugV5YtiP+Fzd/YdTUXBnIQ1sBRXZoPUvv/nJT/w87wa+L6ccFerZrc3EgEtFW/7aYjswX
JXb87oXg0ntlmP2ZyCkfel7Z2H8ANP8tRubX5epfH+X53HIKDJ/f69flqkPrE8XO0r3MgkCtftQx
UPIk+78kzn8s/7/e8rXkkCbKPZNf8vfs6HFpXKG7MnkdoIAd8P8RZ5iM93So5bZo22Yvx54xDqeM
/NkoZv/KyeKS6+JG0z7ZuEZcnZhNL7tlSZyn0ueO0yjKQ4yw+d6LHnOvUTc55LRjxlmeAUwSHRII
V2EwBPIPY/a/vWO/7TzrLUPNCIMV9wXrPJXwr7dsRl+t57JNXj34TO8ec/f7kRHTNjDdau+mKkAb
a4DQL72wt6FaDehd0SgCW4U8Umm1HIq2xLnVPzv0UnZDHqf/TUVN/0A6ObwK/3552v6oOphO//if
P3X6/Wv1p+z1r6vU+hf+WKRMj5wYwrDxg7NUUXHxbvzLRk6CjIGxJqC0tj40q3+uU9TXuM5NCKYm
266Nz/vPZYo8ZcpyCnMqIZMz33+GSjXt3x40DOS4OkwPHSe9B8dn6fv1QevJMGs6vXZVyxI1ezdC
OhfHDgb6TojVGqTlF7e1FKbjoP9iL7KFXuZ2d8oP6jfG8NOdjlcPFuP5alUzBa80P79ZZJ1H4aIG
hHRDCu/DZTJSRmNa0aSQzg/PyuazU8IN/fiLU5MSRtIX3+bcNMK57RKUPZ6PeRHmZXqa7UqdZK+m
19hR3W3jWPkjqnLn1iVagc5fjTFYZHgDl0Znd7VaXJLwkvl1GjIoeH37bs8Gf7F1TPygTuYdGdxa
l9GFG5oa/FsaptUuiIrqUoB+b6Oiu0vSMr9Lnf49o9t6hYM8hW5hmSf6GPJoFe17GUdYfqsS3E5X
etirPKr6iR5k4sTVgUJjOJVziuesU+3PVKTfhhLz2/ovxchflOSxPuMaeW+oFG8GFRS3sc8ljyMf
Pq0WzUak3jFNc++Iv+CbF3MDsWjnd/TcFmv78TVIh3CPCt/p28dV+gyG7ugQeFcQce9kK3zz8qUF
OGsZYdqu+GZSEI+VDIwwFp3z0844iQS9rZdtYo7dHXZUecSmkt85QcSEDyNaSKu5DSfP+cmvihXI
gKJ7koJhHaNFwzgAWM1fLMltzsoEhWhHdEvKNPRKjKx3xJSQ382RjnY0v/O70aY7v6l54q6La/JN
BJfveEre9D0Nn+1MSi3qfDSVR2aP064y+Af0Q2HiI7sy38uev0lUDahI10FVyWiMH6+ZmZXoGvrG
enOzBADrMpVoJNXqws284ltTFXyiNb7TRP6GgwkOWOPUp/W2Mp7zSAHjK1doyEKrKdFl4lMe6ISF
nordn74/658OCu0TCiGITJzojpnVvoOad6+2k8/XGRbtF1qo3EV/uOYIFO+rWY7bAecxEpH2Fa/v
vVFEZBTT2TdPnp+SOkzmZfGkm84jUWj07sjuzW+MLkoP3jAiO/d7w3+VuaExTWp553Szv1OtRSMu
YDAWu0GNFdga6z1FkggFr+2VELQe1OoU3XCitrCUB0Qfmb3+nOYToGJ7YpYJp2HrONYAXLyjoyXQ
hL8vtG5JdqqmKHTMOjp6vW+9W3K1SnZzjTRC910NjV07oVUv7aWLFTaY2u9+ZCRGM6EP4gw5SoAT
V6PH8Hy/vRt54P3aQ+Ud4ILe0HdzwD7k7kMjR+tNoV59zGyv3unYTIh7tmbwwwMvwrK4+sZHWHDE
uD4+zrGXXXnq+zedCGNXTXYzbPOe9h2q5Pjaoko8e8so90ZJZIrb1pT7MRv/DiqFeSXIJ3oM0Aas
mcfBfU8jAYNZTqSCbMwLEp/lGivG4OS3WbjaB8RQTB0xcA1ZstV6qPGRBMMxkQg10QzG/iG1FrJ9
SBK+gsa17mRF3ICsI4I4/V5u6U5DqlMlcxdGi+5lxKv/reRj9/NUwEfDSdF7bkvOlodGlJmWcy5A
a+AsDK5uagnEBKtTtWmfMWdb425EDr2zZEQ2E/hdrrDSe2vglQC9DQo3Ne2ToNfLCKwcz4OwX2ua
Z/dJbxjXzK3TlxzH3NmshP2tbcGsrpM8JlwoBTi3Nx3UvtZ01S5gUHUylPHS0r99CwrPeeuVy0iC
SfPSjcmzl1Y1R2zysgOL49NilPMxXaCGEOCYdGe7aqNXxxTJNsXjeIzQV933btIfNSVUvYlKh662
lXfbkXCKG+Yr4uIyPXhEWR9s6VMOzVaTPLNx3JHhbZuJZa9o7jAV9NPiHb3FD/R39SYR09FKDBBQ
Lt0GwsSCY88YRW593v2O7SdDxjt17cZMtPvWZpVJ1khVYgKa1sSWxNu1vdRX7n8PIbslHw1z610y
p9Xeb/zmJR4hRbuT4ZwToNn3cTwJtKGdH+KvnT5PlpfeJEvk8Fb3wa7NVy3qhNdgyhEoJ2aD8leD
EpO1qWn1ePHXpTf5TjrhQGs2XSgX8SlfosXaTLom49Se0JcsjE+Ax2J7M7GOnNAIu6FO0QPrqsJE
MhoDAIByCnZOD8TCVrzeEaDgwe4vOoO+CIYEA4BwbkjthPvUFsNJEvp9ZJ4wIaUjrRZKXQmfgbz6
C2Z/fg4sq+h31GAZNwn9pRsIxZgADW3yQBlO85hIlRwpSqD3yWnGDBpBTpeD+6YHWe7E6I/fxQzV
sBnVcztUuPprVb60Klhecef4NzMu0PWVsK7oQ5gbKiCy586o6FW4sUtwgjsK5yFN2/noLMI5ofSp
bonZXY4Ws52daTL/dJmsQ/HATW4uRnFFxgVELEE7VHIhO4FodDvImhcCPs9JD965XRqLQIcogJEQ
dLsJSMc6AEhO7HfZyUzwuok4fiThYL7GzhjcoPHI3/s1Sa9GFwXnoXqOaIQjFDBHUOJm+SNeY0fc
Eoc0Ph+e4syu95ooNMzA7VOJ0ZskbjeCVrjqsjBllMHGh5CDypTsh2MQleaND2b9QZZuRlCTIEjH
5QPpAg7NXUDGwTvGa++mXTVfpjt9FnNr38gZVwPO+r4i+C0tHwo0rrdzzKLm1g0ThAjPgXYYinII
AlupDWA2Jq7hu65uHiYbTAdy8Iska+Yh9WpSfSL8cKtR9ejw9/eOwLEvpipMh2p4qka84XkmxkOU
lHeEM5N84k33gvCOUJPMgDc9HrYJ/XybDdderPLCuzpv44aHuPXt8+jRHimVKu+Y7d+3FhtAWprP
WJJDt1y+UcECT5jSZF8HzpcgMnhMO9/aKYbnvLSMRzmDBVtFuIWVetBlNJ7C2pnkuZwFiXeZJ7Yy
6NrXiCj0G1aaameM0LgYneCxVPnwbRmm+gtzKebORIXoO2D00wnCh33XVsLa0o8NHjkpBQf8RUgz
g2T5iXfkrEc5PBlOG901DKKvTuUDI2rMeD+gSwnLhn3OHX3rkDVwfBxCko9mLfRuEIVFHpwFXWx2
rb0ae/u7lfrVrki8udnNqME3Rde+uGxulxLtJ7rH2WBObPZILjCQmiNvjQnNvnSbcJ4r+eJPpft9
NiaApRS+Wwdz/g7FuApnZLuHfu4aklW8aW/VJJf4g08wdY8icMgnlEsOMPieV/psOd0lWUZrO/SF
u2vpG56zrCoPdV1eClglm0a73SEY2grNIeuEj9b8xerKt0yb426BF7LrPBsIYdnB4HEmmm3JXO78
wiWQrrA0UyjCDVwxPnCSzvYIjIhKYFFE3ubloVjDy8AWLMe6EvN+ISJoO8wdWBOMOjcpCocbJMLM
8uyxP/qoBGEUZulB2I18n5PcPWRtAC2kRRLEd4rCOO2XG8cslvuJoqDKm+Z77JZIaFP9pQ0Yodu4
fB4W6pUDIh77tp6J2ENzc1VOcgclGT4Ho+MNulb5NEvjDgUaYGpC9rY1ATwHNgZi7GbPHHZDINrv
wbTYnwt2t+9RMgenSg08XbVcjFOFA9bYo90AH+/kAhwmensm+IB5kR8O/XgToJc5eXZh3fPGqhPx
k87FVxptIVoqYHtem986eNmv0RBh+5hnZ3oeOtF8TbGLhcqsk2MA7eC+bw1jC+c+u5TFuNz4fkm2
m1agVlXKqG7TD0bz6Ni6eiATVHw2LPQnW+m40WG0VskvuwryXxtyzP0QN+Kx5xUFeFVb0TcHk8CR
mrB9dSK58jJWLbFIW/sFF7lzlwZuBzfbaQ6YNTNQr1nBzCNTvn8/BkoePSFBguuqax6GBCDCxnKj
KdsQydufllXTbLml985GsZycdBjMsHPj5B510XLoap68xPD7Q9GM3itE9RFsaUKonUS+fYmDojxV
5Indp1aF1s4cWomDxbeyS5I7F0OswV4onwnIaxLQtg6iaS8zV4JSUDwKbG1IpNI9ZiyfNOTya56p
OCzbdrjx6bLtvKSj7+4GWHEGqJdz7HyaWvJQsVO8lKvJq/KGd81/2sWlpGasZxZp9unbnlzI3SQ4
nZSLIpPO878ieltWiXt/jEEHYbGUxS3J21/zvoT5SijYfhqoxmNBsR7x0L4PHfpL1CuP3qIOPgEJ
eBHl6wwubGuO+Tnu3ZGQrJJc56QRTLPXHI/BuUxZm15sc8FvhErvWiSz/dMIlPGAlTS9DUx8U33l
UZTNiCcnS5ZHyp8HqOVfZgMhqJUOMaJnS4eIs8FMjpF79gwnPldNBx2UnlkIiep2WhXKkkNpqGO7
PiiExlfM/Tnc1MF4xTalN643g+UVaA8ds7sd8vmdtRN9V5X4x9Kz97VO4D+h7StE8Brp8jmf5if6
TuUe7Ee+zdL5GWY7dth2hcmNLxOQCPhamf1Zjausucy8e2uOwG1OhEqYnvW69MNn/LDVfe+g5J1d
I9rS+18uSkEEafr3VDmg50rj21SiQpv6YAh7H/q+1G6/HcusIC1r0S9S1OVtxnc71dS7ZP9lT7QY
Tl7Sry7PMf9UkDc40LC/o4NghVOqv82p/FattVQqrGc9sUsGUR7iaknOWZk3wD3zLyKvsm1nOCgJ
xE/YVMhD67taTp/rsR4IAxjvS6fGe+e1kCgjV5zdzgfe5hLmaSFAXkg/gFeJJqMnLAXFCguMWG7H
HvRJPuQey02DbxGa2cXK4MU0i12f85hqspPKYbDj07CwVXHw4wwumDA25PZVGPamaCcTOe/QLuJ/
MVeTU9ffIm2vvyMynfNN3ktsEo6xoEP1kTwE0/QsYs+/8Zch+MIEtw0H34l3hLOfG2ly2g+s75Kd
6zwSf4Yteu8XNbG0pXMXNNVwyKiFt7SBfs6dB5YTSxAyGHReqKrMfRShQZr66iZzgy+1PTwt2kZB
HpiXlExM9IQ/MZB8t2J3XzX5makTQmhqirRzAmap0U1as2/SybniVDsUtIEEDs6sAQFhy7LcYROt
9zTwXmEQ3Ygge2lTNV5sgqQeVZT5AH7qn26e7XttvjtiOcWBn4S5wUmuc/JrT+M3xKOF/wJA0A4d
0lsjg7eU+hbbVXMcKgebJduczzxoU/vtGVLZpi0wfadkfz8NbJI5DwSRxeJz7sNA0BDYDvGEiRhS
bQlzYjNwLMSEDTcC7SJD4foQ2d5djaRwg+iNoWVW9mHRFci6TMQ8DYnxHOmXnzzg2JyyWbEHyENU
Tq8kBJUPFnPqgwiqM4MMRQOgeJFGfCgLkeGSstHYNq+iC25VX0xnU/Y/6M8xiVUz1i27FZuktZ5N
Eb2VllgecHt9rltk+s3YfjJE81A7xg88oG9NEHwb5/hnZvu3A4qR2CKp1Ap+xoVx8hV1t1mY4K6R
+BEemjwuffc1qZvxZsTss02U1e/xAZ5i7HyfoPXguDOM/K6TlkWtKKNbr6wz0k4BMxQxlK8IhBta
adfcCN0ER3Y8QK9tOR/sgokd3jTZMF4sHHEYVHmeWuuga/tcVojJwD0dG4izFW66LZfTYpFcbrKo
+czNfOqgsSKDuFZ+QmRwMex7q2Bb7U9prBGlMfXDEayL4ypd3mP7de8qmL9kIjItHI0nmuoxfSaQ
wKmqNouUyDbTYBt76jGnNo9JMaLnybGp8O67IjoQnHT2B/cEimXjcqrYBEgZoTBCgU7S1wITvJiB
4JR9/NXNsEfB9qfqGw80m6IXr4NZxPgJ3QL5J8PgqSN1/INYxIX3ASCAfnRJIwKh1TKJcK52lJ26
SaPw9Yu3jPzSAc5RGpEaJSmkg6YP62x5UQvu6zlJRRjndDNw6D2U7FubNJ9fzSk5yyK6Q/cA3MaS
hwK1GxLB4JTEZMH6aX+ErRg/Q3lcs077zySq3HAextVSlbACaiM5Kpayw2TGEZpoj6c3SWgJ10oy
fV4K76vWJmdw8i+2Hb74dityUz22CjuDQZewhclyJv1Dbjs0joe8aptiF1VZ+4oPDzxBn9Q0MALs
QBTyGZQrj1UxIfTxUiNMOfU1oq8h7VEWVQS/mXSREQ/RGtqhaTHOLiaiH4U5+KfIcygCkpY43xq8
XZcyF7eDdgDW7FXvM4nPbwvpGqfWWNJz59EZpkcwIZHSU1k9eTpJvkdtaXymxWYfi6o377Erty+6
zXrcZuiWzC6THMu76Fxgez7HtR32QftxSfUrlQmoFrh7odFw3AO2N6OB734shihueG2dPfgybvBM
5mWEue8exSrMb7BEj61I1qZR53KUSwy990Fw7gwCeu/yRUUXhMg26vsguU/IVzyixQ8+5X3vblPp
wk8akubVG5LquU2K/CtTIDDift3tk4JdCYuaeZbQ9R5wf3D1CaJ59OnQPTeWytrPGcOvEKWLT+4j
sn1KaRhAgc0xDLDPeCi0N9xyWqfh0GJjbnjhKrIMN74amFeiQQH2lTrRk2eqIAzGxiBaeGqOYBWL
/ZB4zrHJSkJL5+UHfrjowleKTlndDvuoxtTrypgDrxHL9ITjszuzo7Q3VeE3h9rrzXzjacv45Gbj
cOHQUe2SFQw5I2wOMarTJrHi/BEw5fyU1DVEa7wT733feY+J036yMLS2odeLS8lhMESKbW/AfS1n
VZkPLr50ZmNzHTL14+Vu6GhoLuhrlPrzk3JaSAEdun5aXdOBMqb/vNA3uHFrf8arW+qj3ax4tc6n
cPWM9kbHonhpGtDupcGKrSo3uU3qQt727H+3rSvs0A486xwTWZoFGZ2b3mlP8GT7U661v3UCW9wl
Mvsy2ppq1U2BDXBsKVVz1xUyvlVSMcjwq+fU7sxHnK0mvebqv9g7k+W4kWzb/kpazZEPDrijmQYC
0bENiqQoTmCkSKLve3z9XVDmfVdUVWVazcssLQeSyEAgEO5+ztl77ZKwui5H0YQZhuaXrrptQGbq
RsmkOJLcGG+rdEkvG6vE1Dp2pHUBANiiYYfWl0fE6fJry+9LOvQXQVnOVAy95vfh+sE2JKGeQnxA
zFW4DzyZfhhYAnZdhbhYjl8w/Hd+n+g1uzkktQRG8LGwc8Sd2G79sJ0zHGBNiMNX4J3O+2IrASGd
4iQTL5OgRuyMJvHDdVUxOqu6YiYO3x5Pmiec0PZJJSYXoui7fewaZCuZbDfhpNQN2DnMLfN8h5eE
EI9Qn47lXGClicrEI8j13M3K2ZEclmJsSZdTjd9zi/M396EiUIWWzEqdtbma0G3zMM8TXJJEcNkp
2d5g1MLoX1MSsoSZCQMbexsbkG/trP8CuXT40pVrtg/DGy+LxuJr6iY9JpjJJtWIT4OWdUkQXlNt
GztCx28a9Z5eC2MTS1PXAsMpdtukPmupZl0FE44QrueqJEaMPqJlXiWFmV8aTvosmzHa4drNjn0w
1Hu0szRQqLlIcUtZHV154vtr3A4CktWAR88zKrAvkSJyrhNRtlNh/42EKPRbhFJdBoUsDnHak5kx
T68DfoRtOWfYKmJjCS86bdKvuyEd3sIE8SiS4UWc5mEs9pHUgbrg2r5iFJXsOKDu6HH5w1DDXZC9
4LxdYM/JCrEVOfY/DWSEX5CeBl4m0PcExxUXNC11XxCqvktU+j6QonjRJUQfmFM1IgJIxCswFMdv
8N4ROd5Kr1ACa5tFf7bSI3BXSz2dhgoeiDXiLOpYG3YTKNxNo9Ws6xCxrujB2A+DKTMYs5Dox6ht
/YpZEBgbvNtVlno1Qp77dEw63+1qUmRxESEldprTPJsuIuC8z444/V8YNmaY5fTxauBfe6aeafhv
bAMDt67uYUw7xDZmwQ4M6GWUS472C3FOXphC8h9COW0CC/6+tLWWNzlYcgNIQ/fYn6wzogULoGzV
QlauAEB8GfAmQKRR4yaz3XgfWRjtNktZFWc7lUyiTNN6EANTM9G6y0HDIfpd7/rqulbL+K71TDKF
Nqw5cRlDsYCJ4dVcLfW+nQgU6+ip3C4xfEGBfIDOb8x3QBTm0SoX80ksa3u1zfJHRw05fVeZPVpU
PttMp//MZbq3c7zyc8GKnHKbaSHpVcPDUA9vcZyH13nLWYa+vjU+VoM2XVcxoeD60r650Y8pLr+k
twptC3ETaxx+TPmEhr+61WfyllNUZE8SSOatCV7N8BCU9wGmowSxwmym+le84cZ2ItbgWz7OY+1V
ZAsS5SDHkAciKTEQr2zfMHI+cOASgk61CcMgL6ZtK6ruhDNvekRJTiozB8LnKUq0rxXWhgNYie7U
W+Dm9MnNz6IDELcJpbSuzcr5GGGXA5hjFv8thyp2ZbuDvLEroZ9E2ofYZxtupuHqrG82bY6GKeRV
EwJEg0yTPTKc+3AbJr4NYeGUmww45cQdCLtoYQQGF8hbxkm8ScXLJRa+u40Kk9faccdzbRbjsZhn
2l8auQs1dqkbGE3wRODM36bNGByJ6Yo5TcZN/wG7v4VkPQ+4WiaX45VtAIDMCq2A6UdHI+LRMRym
7gpMYuBVgsK6mfkDbx64RVME613PW346KUJMD119GynXuBlcGRyFTT+1Z00+mnojn2qjSQEtp9zZ
xawmSh/erzsw515E3zwRTs6N6aFTtZsya4ksxXdGtgIN4avFyCmTZ7Xk2WZostcBTsOWmVCwkXaU
exA33hTYVFR6GZefDuRNM2avTuWo6V4i+/AQ2sSCsqi6twWoPnppQT54RkOy56wqs3vrrbyutDMv
010YilBEL4x15xEhn7UtGVr3G9NcMOWud6XgvaLvZe3akqZo0f426ex22bzcytFhJme+1pBi4Sej
au73qGhahYMnlgd6ffilTOSA24U8Q79cZ+W6mb0aq9Jp2dZr6mhAaxf0YYbH0s3xBn1jzN6ou1iv
wumqyQq74rgOSiofepwhM/GTuC07ABdBFvGigcAQc+1OVfIOM5FEUJXgOrzBxU9aiQMR7yKZ40X6
C5VkdGdktnFTAY8mP0PThdgiVCiRmUIKaNlNlox6mXVBLrsFyeMj7MYl+NKMydBvNYcg1tjBuLth
egriPx81diRjbt4MISomsnyDJkr4NcIVZiPYc6NtmycdA1i9dr6zx4Wqh90UJ+TXPFxG+2thySTf
pegSRs66Q3oBAIbTxpxXFg+i2wHYrOzEJVUjNZorxjQPPfKwLViToHrJyXZcruWAqW0/lU5/cuIS
8HHVATt7hAQN+gTwll4fDYJ45+2YYRJVfCwP+HUpmcHKK98GMPmkq1a9DGrorrVx0MxDHodGxTgW
Kw2c1TCzgVEBLIvjujg7YUiCkfoRhgtptTcONk/URYhMB9h9yyzOcRh7btee3g4ryqGttYtFt4LN
mGGC3KH4wmNCNkCyicIy3s9Z7tzS3GaNUHObU8uMHfNmzhnOScpqyr6ObTCRp/Uj3NdtowTUAuOP
rN/T+igYiJZdTZ553dCsxHoKNz+dYDMwuRMyIz1szQx2UC2Mm5IcA1BwRT9cQZ2piZkKwWNc0itx
yCOKLOs9QL1K+34sKeQyer+hp8OMes0UllOvNIz6LUJkb94YaQmjzDKi6kMtIVlXNWTRjc2L3blw
S+ud+SPcuFpzjnUOSvpFkpvEHzM9JQo5CKr4pgKJJf1+1NzhVHDVlFtrcHKhdxxciTmlUb8GK8vB
sLeR5HHf4NKHv5+Hppb5rcHCDHy0gWo62IuNvCeEMHLMSVUk/aVIl57fVWlkK7cTo44PkMWJVzTM
q208vVu+f54b4GrSApEfzWXGFaTp1g0dkXavlV1xKQCy7HA4hh7Ngf0SVd09p2STm9Yl75QncPim
Nuhhcs4+RzsLP2CWPXJGu1roGzQg+IJNbM1HiZV0qynH9bAODl5ZT8WZuwnyop2fyHVwtnYwn+1y
0D0oVEzNKqOD7WR+Zx7J8bfsvtbsxJfgQQ8RHKxdYmnPfbmsOani3NHAeGt6FouKpbNzZb4XY4tw
Ad6uRff6YqIJQkioFVxWlvklb5rcw3F1lOGaI6OokBRsdriZ8CvsGTsDXY+oxFlkOxuOxtuo7gjf
EtsGXFQftvBF03q3VL37bbaLyiOSwfUWSXXN52feL4pNFqX7PaDjGq0KHfUydOiMsowxn/Ltaeh8
PSycryjSccDXgoowmXQw+j10hnI2/LZJMdSXOStiAVH7qimX4jqOm/hrxQhkjX5os8uqLup7NSgI
V3P4gNw03tlz9ejSoR0DLBgjVFIJ4GfeVAki7Gt4Gg6MQaTBQPPqABQq8+pqk7YgR5a0VL4sxXRL
02A4LSWjSI4/8b7rlB8BxAIZlV3Y/XhWeb4FHX4rcfvRMT5qul76tUyk1+raLc2xxhtLzhd53pyD
wGQdSG2dbI0OJH3cE2eXNdgAM6a5kJh3nblA6ZrtS93BvapF4qbX6ee6hYWjWOJ8KDAMM/RKX5ek
tXcFrIMvGA/rTVVNhjcGs7Fn3Kd7dIIvMBCn+wKDI+l0FP4bq+PoWLcryChaOJFTAunbcI4MPsMw
uYXQdVdFTbcP9So557Cuw1pEXmisSc6ZjxNaHss4+Splvh0JrDjQBqSjBecqO7mJQ4eP8NxHZqXj
ixGXNNE6rJiGE3/Vqii9KMz0GQ1vBOrQ+DZhcvG6Vmm+O6KAhzbX7i3Uu6Y77Kp6MY6zo6yNUbI7
6cFdI8bJ1/GRHFo5LPsqMft31w7eyFClI1VAG6lzBoPEoD6mDJCPhAM716gSacItsJKyItXWgSPs
/zY8En467aTO1MJQTBhdYSxvrEykWKBZerHqUlyCDtB3Ge2XhibPJqxjy7ei6QmU12M/ReWl1DI6
HeELddRTgCGZvAVkKEqOD4i/Ae11uNiXecCORsTmjYwZOHdyfnEmimazIMXLTOS7aeSYY82yuHHE
wuDaiUi6QMnkBy3CkmEiAQ1j84udYxtmHMvMy+hR6KiZyC3Odx587C+Mjd4yreFQMU0OTcaEXO55
ge9WOMdqth80aU9s+MgI0eAwitChJJepYe+lyRRjVge6H5pXTvIZrFe0jxuN8uEDKiDJtwRN9khV
LIPYDsz/HFfCorlPeoZKQoBHEJoPBnnX6x1db+0059at4fKpt4aTHefSBMocBeccCXqSfCmt5CbV
OBzVrtzSZrsAe3ctzW7Yzol2a4SVdsg7jI7kGbzaTbYldviqbcvgqRrKr0B1/TnG11ePjNtr3d62
TRB8x6W4I6Vmvm+UwTxyviMHgraWY59E01xD9iv9os/gsqfPFMLgyKIPvUvExrVp20jXBUJM+81J
tV0cjKc5MxWHLdPd41nhhG6VN8mkkh3qFPKCctLQHTB4fps4T5OsnpJmtcWaqSS8K5FQ4uV0OTU6
1zi4O2tEJdPaBmGJnaGuFEVJ3k/jjWHFN5bKHhwylaMEK79W4bOkIUUZMlBrDa9uUtHvzSPXL7Xk
GjAODWq7eSi76NQ16RYH2ovJ4S+tNWzQbfG9VWI/4NvdZCQ5MO8pohvIPx6RMI+hXe/NsEJF2J1d
vbxoBdGe8XhYHHdLt+Rgxt11AvbqotVbWF9ITDj5DPDvEpFtSY4/yRyhHn5qeC0w6O2GFkZRlg+R
0+3hVhLqmcGdK2dtt7Ty1PXpO+id67SsLyhxxIo9SraJRtyfXvDUZxH9f0dHF5NMr2JK10jHpfID
s1TPJph3eo1R7JH9gKwkcTJCGVeEZk5UA/M6Y9dAOqKdZ493bh+ax2EkDNEVHXJHWI+IhgYSZLZE
r19afSeuW8m+ZfAEBF6oAkh2nuiUiuLt2MxdvrPRkELW7mtRlhe4y3gkIokWRp9d6YMVOYoouGkQ
2dyMWUrFg0DETbmwbGSuVbHFLIO6y1T6CBgfqx9a3YNDBaIBKGRXQonE6imX+rIhAQZJFdfYgETz
BGgvzy4CeqhRf2R+OdzIxpSeSSl92/fwgNqCJETACZ7dq/qyyB3nEjQSKMB0PBMgvV8YhVNLpM1W
T3u5p4UDjRuD8n5sp4vObK5joR7Z2i7ILLA3xgotjzOd0KBSWIe07HgIRpmfO3M0bzHpwhw10Y46
aXCZhEQaAT2hOGE0SWcoDap9VMOdnKpXmtPMGpJOeDrRU3Jx8O2r5tjZ46XWNXSBwit9MY9llz2y
E6FXIzcsLx8qgnO2Uz/StQHIG8J7D5w3XN0knWCXN3ofqYx6H6UZX8EqTC6ZTrpXIePQU0TGBSR2
zoRkhyv5ZoHsOWJr/0hdtkuUJ/k2L2JO7jaIV8Hp2BtnSMjoct0tm45zPTIyu8ydMv/DUvZf69Q/
FE6Av7AmvFTvvz2+N2/vn8wI/MyfjinD+B3fpw132zaF5bgSn8IfbgTNUNifsCewYWOeMXR+6E/X
lLBBclsUCoaSAuXwiuT+0+0r5O+rjYpQOxdYpo1P9z8y+65eg58NPDhdbMzGXMDqwsLy+9mLEOaW
MSrYfMD0kAamEigZkbOu9Q2mmTwN6WI+0/oNWTgb0/Cr9XQbu6lp7tDm5i+lSE5R0KP+1bQSenSy
1kLY1LMbq+rki3RK46J3dChvDonwjJoWA8knqhnnKWCbvCHmicqC5KT8K6rH/lJDEI1HH8P7gNno
0AhX+9rXJWtJUs44f6R6ZRCvvch8Jh+iEqMv0bR6ykIfl2XDfCQrcNzCho0ffvpQ/4Vzy1jvw6f7
5OD8dAxTutKEV2eufqufsv/KOcnqtDA/lK0M1Pc0R9usnsa96pvAk2HGZAXmB5JRRQ4ObP3+u5pd
ystM2kgekUJOX7Q4ETrYAmN41K00nzfNAFgx0aKrMiurjLanDm+haxomfqLvQYVwqv2Dmf9vTU7/
8n1gX5WQ2+mdEWP4+X2YQxtSzZUf9FeiuzwI3iMznfdZxX6PJIt9HipEU00EdAFS2IdDZN25ZA4C
PWHAPdsrHbALxWuQBcMpUB391ly/HJLRODph1FykxSBvzSJKOBeX8d+4zX61zxGy7mLfoS3A14aR
yWpc/+kzaGgOmxQgHwUW6MtCd+QlnQWqrW4wLtfIo+1ff+bis29b8ay4whLYdPhirP5n9/PrLWOG
WMGw35lsP2mpeiCvRPiqSroDs87sIhhH0KqYwj367zz7U7776wsw/+nLyQXYls7EU9o/jGmfLyBP
2qmhFnqHPgUcnHEmTWDcQ/VbGRTGx5IFte4F7XBES6divx70Gco0HQZvidX8Mooa3UWOJvwym4wb
VdgwLHtIPs8DTQsyLGY72lKJYjdYcg3NIDbCwofzqT2WseYPlp4SuQdMDehyY96BpND6Axj98GtR
FOGdFjhoLnowNRd//baNzwAC7ru7+qyVUtgkXYVJ6vPblngswijqvptDM9Sb0rDm04w55KmZauZJ
CxGTu9KMdWzIk0E8ONk861oQtNcZAsovEepD0rCxt3DUGssZOxBqIxj5Vf8V/Ht3HVmQPneTcs5M
mtXjFE3jNX/UMGCnecUyVKJJjJorQb/0fnKcs02P+m/smf/0KFM88QTbfAlJRZTi12WX8xVEdvVa
1ajL8DsvfpZqEec4AfUe4uQfxuZ/+7X/EU36afni9fhPsICJ9XH+xXJWJ7ptmGCkegRJTwpnKDFL
WDOKrMsTXBKu8WKmrn0YKI1h1FezlwbtnQFDhDJ1YD0y7HC4BJencdyl4D5wZE5DikCp7Zl62lT2
DuFbWIQ7QptTynMctu05durh3rANQ9tAzhzvxVRtS5U6d7pmZBKpAwfyRjMHOJCIhFGa9h988cWN
sgbT05IGg/pfP1r//GTBT8aBq8PRQJPtsOP+vILkRB9PU758HxntbdOQkPiZmwWVr4kuqs2KDGNZ
/uuXZHv/vHFg9eU7zC7uOJaODOfzSwL1tjtVTd/1rHGObrrC9TI73CqYRX+3Xv3TcsHXhfWRT3iF
hKj1PPHzu2OXpgnUtN+BlD1ZTclMtera7JsoAujLbsk8LxwBdOFJZD7s2NlzDPX1apYUZX9zKca6
HX5+3n48a7oydC4IWf3nSwHwZjuw1F9LVA3f6E+Rj9cTE3BrJA0+nGlAS+5FE3V4EoyIQTUZak9R
0Y5PRmLRhczG+mYye3K1hN4vPKBT8a6cQDkb6LwDmqchINOirpoWvUJTXBhBbJK7akbQ9w30gLxk
bjd/80muIcO/vClT/OEEdWFA8Nh+flMkTTg1ibAvGfEF6HoBAb7pLdOJhm/5DQLsDmi7U3DAyQCB
+BVfnPepcVwyX6WkZxkaED8akSK2idPxekFh7gvmTM5WFaJ4GTm2f8wWgwSUVwtpANFifME1016n
4cw8j9ngY10Gxg3L8EB4gDikQR2fGSiVUFkZOK0cB0j/KE0xLhJfUhYHY+7nb2nWN8BaZtRsVadw
qiEIhQzUX4rMXgUXqDNdIj7wL2Hkwrch8gyeVI9lDi1XqdV/cxuNf35MTUHlpkvugrR5QD7fRnOA
M9+GxksDZfWbBDGDfjyScB4IRFpClM5zQ0KjO+WIP6yJ2R69FqrSDHVoEyZbtOA6My9GbUD3v9pG
p+5qhFt3xL2hWq6qNSRgCq3+wp1CKkyta8vzj6/0f2udf1g80v++1tkm8WvZd/HPlc76E39UOtCL
sDrjqpYSbzXREHyufxQ6Uvxu28Jcj28c3jDa80T8b6Fj/G6THQTOSOLY5mT9f3QIof/uslcRTeQQ
QLSubP9RofPpu2ub1F6cpVawChQbTN6/EE/cUgt75p0G6vExPGB36raJnbv7n+7H7R8L3M+on8/L
3p+v4phsLYJd3fl1BYaHA7sPpwO9MzlfhrT/YRg1xt98gzgq/PJuJO+HlWjdyw1GTb+CJLIhik1j
tGbkxp0klDVqZrHFt+cgcOudlnmqLbdADRtULtKwvbBCHLF15dDdVq7Vik039MV9QaSf5eeUmOUV
kxPDPNWpLgdmXM1E/5wRIzBtYlRW/h8ot3UMNtG3UEZ/lIkIYkDkYDWEvUiUN7Qn5h7/DYMQLmVo
K9TofcCYBW9xzayvMgPP1BIaL+sY68zqpIqD3g82jdmYrAsfm4P5HZRT6xzIKV+hwWazdsYKmOta
nyY3AaNgEwvYOF2MtqnulB078Y1eTvrjjIkN2KGVpA/DgF3XB+NbXksc1tmuC2vMXagdpnZfdwG6
5rFfW/4InxibNu66G6Y0U5xtsui01vgDvQKSFwlZE3TGMnaYINI/FmM3IBsz2IX2FbzIyo8zN0j2
fW41GVb2uBguiNBGvtyBGShI8J3DY2OMS3c5qlxSDZcKe7CFOqogUUdWF02yyPqAl3K+DWKdClI0
I8FsmTtj2rMNQICwIYv6BbaV+9KCunwonKb6GHIsIPwNVKwQ5eBzrPfqO2Jv80NKVxXfNDtYEHFk
0yB8UcDuOLgRnXDsXSu8VyxiHP3OGavkUBlaw/gRiDf56AaZeHT0nba+IFSzcTY5xzXyUIXVG89d
QyzAtjQmEIGdAV/Sl4KiYg8iG1ERlS6t+CXsYRsrnUro2FgBnFVOwLoNIijpYISloRifHCKaBKqp
tKgOdUXrm1no8N9cuD8pGRYV6L9fnmlDvnRlEwPK2Pdx8f7yaZ3mR/9Yp4VgnRamcgHlkF1KKNz/
rtPqd0tQ47nMtuhzUC383zpt/v7jX/NXdIs40Or81f/Hz4HbcNYTNWu/ztJPPfcfBMH9UqpwPSYV
H/0wk0Q6rlBx4T+fYmNytCrOAJ6GDsbxUZ4O1h4xIvkbjOKLJ0VDtNlWJIle4cVBPz+B2p72eSG6
5iqrQiACuI1s4JJqXDAL2+Dl/GCw0qeitQlzVqM+4eJztf57XOrai6qVnl1I8k6BNGPBb7cLZPTe
54F37vViDizP1Udylcggam4CmbrGBkxIv7GDYul9LQMMuwsk+jqySYzismeGUsMXlU1//OnT/Beb
y+fihRsj2R6V6bKRQgejX/j5xgBkn1TFEdimVXaiCO6fBNE8xwmFPc1wTeyRuaoIlVgZfv3rV/51
u1lfeWXjOCC96GKKXwrySPTS5H3h6WJAisixu55BDPwN+sz5XCnxe/X1oVM8meBZHF398v5Qns1N
z+m/BaBOsIXNTGsTL6k66xrMEfOISIcllmqqTs/aoA9n/FIg0Vd5NdFi7QjHgJirvkpL6OBNhe2t
XcKGkSTG9U2KXLbdaFloohdBuV7t8lkSBiQKGyN8NLbkskhV2w9wqsueLhzRmZsFYCp52ZMakNZ2
Y6fYTMx+aw+z/AKBXb6R3lOXRAIr1xzv0sXO7jAcT9+a2o6u0ygyPkjnstAEQ1ZYkMUb+oup2xRi
kTGTx2aImRB6mL/Qtue6emXvy96rgswgT4cjWJ/I94HdqhEfn/hNRhTF1WTh+d0SmcfsoG0G0vYA
JtffcOTK2mfrbN4di0oE/t3iGD7ud5JdS6bhMCJCguI8kKmWjpQ6a+dzwNN+64aY3piKYQzxZWWI
J6MdCC8KtB4EdhwO5XveG8t0GMZ6+oJYCi9BXrmQWDGXRdpWJSJ2t0zFg/QiDSyCn8clG0gudhqB
lkCWIc0lne5yoOpXkqCy2TNIdm79v35A12PiT6UZBy162OuZiwOea+v6r21NbSkh97ZvJaPik0Io
foZerqpN5IgJEdOwWeqqZoSql9/GKCXuwjGv8yLTt+QKUzeKKDz8uKD/lgj/4GS/Hmv//TZ003ZN
Ofx27HoCdX77f7/57Ell1/92bDP4cj/vSX/+qj+3Jen8TnVgC4UkU9AvYZH5o3wAOfM7JQBMJ/wD
NnxTFsY/ywepfqdNaMM5Y8eCI7dukH9uSxLWk2EBWVuLC3dVbv4nuxKl6acnjF+jTNJRaU7q1DGs
vr9sS9WcAx/VMuuhUeKtGDINJwVm/AbR3lW5uIZvWMlHVBfobR3QNyJfdpj8Lzu9NIHmDFc93tI3
vqVkMlIk4O3qjDMUlPrcMki4JvKPSpdu712QGAUihEzd6AkmQAKTXEgAhFMNaQTMmQP40s/A3Fx3
vuiX4Humm2fa8hFzv/opj0S6M+xObm09fFvD0j2iXqCIONWXnOMoM/pvYjDPVSXjg8EU0R+LIfdy
e3E2KjfPYZa80nV5DoD3b0iVTzx9dO45obYoG0BAqgzNO91KsNA6uH53Tp7ddHk06vABqMVzGQJv
sCvnSCPqBXDIUfbZRx+U9WqfhJUf7gzNbKD64Ac3jfYrqzQao6YST3mdvsbCuW9neUCCpm10ooq9
qbWuA6lhiyHaD88ymeNFdBH1YF01OG7boKaDJxJHwZRaCnJLWdb7iKsDDYWqksIgCLnMLCedw8oI
4dRii7A6bhZ8oo/AgOXdufojR+95Pw9YScQsOt8O+d8okzdE5YByUNwjgYqrG4LALC+wx5VPUty2
C6N5OEjZRs/L6C00dQ4bcdEfiI4LnsdKBU/E7kWoQIb+NhsyqPBZJbc0VLaVwH1dTtlIuCCGgRZX
8MntluboosvyWpYkn2pWobPm9e1FJ8dKleKJnY0l2Q4hmSxZhdWWPD9Lj9+0TJ5RbpzEyJu2Ead6
Whl9FFr0EZvhB5ZNwxvMAtc+0PG04haFtmw3SJuDIzZy7RCjKMd/HcRe54b6IRyrOztlT2oroQ7z
sprFGhxiCGLr0zzx9vkuIMQahquOAckmKgpJZUCnHjnUI/FXcj+UGt5MMTTHBFj+yQERvCMD0/ya
0RXehBEPWBi0+0UfHwMSWj27HaIt3fJzK6EChoFi8qRb1+DEFTGFsv6O2BoZl0OaaljJc4T134dt
fk7L5G1MEJ8D+D2wIeNeHrXpIe9rYPEdT1EIhcUjcfPewiDv95kWH2yL31LF5S0uuHMa1xOixJFP
EckNAnAJhAMk0H1QJ6/aUn3Bs0jgcMI9SKsWKfF6z4sKzDkL2Jmgs2FTOx2pZHV0Mabo7bFNETF0
KWJR4lRA7xckfJPs0lYEYfKwQytfKTbkSoAi2CQlj67CMLvVtDG8dHM6xIXOw10WtzX4m/OCv9Xg
01ynF0RawT7VBtRKSEMOaBa+cDzVDjijn+t2QdVC2MWsG49Bx3MyjwW5AbnTbWOUmThP5C4OsaFV
MUoKVyYWpsKUb0TstPeAwGyfM39wX3WsL0mNpImhtY9+yo/XmrvR+6vQyS5xYyjPnt371qhuobYT
A+Da1/XCe9JHXj2Kcvjjo74cRIiel94c6k2VfGhVf1VnHK1NhD+kTxmDl+iBxilLi1E/1sHzj/Wv
bHOLXM7M9ucwtmir8hSRcf+oWbPhEbcIGoQPiUAaJlxEJyXEuE8uVmW+KlYWv7aG5KioJkRgSJSK
HNEJaQOg5mKYLWAONF/X9HZjrnE/ucYnUjZkWUArSFE2OgG3hPgNHk/UGscF5xeh0Swedo3uHgMF
MWP6xu5Z8me3drbTvLoXOVSYk2zv0vWDzJW1o/o1fC1GeMOa+piu2Nyide6DgV1A52LI52ie+oid
ogpepBV94EZpjmj5E9ZNpJ4/fndhGmT3Leo49PZ9kBIj2/Q6DvmF2JiBQ0tb5iDzQgAIY1ZXO1xR
FOWjuS+A2QVx8mG0se0tKLpP7jBe1UIrPej6eNYKwmJKZH+Q4S5rNOyUEua1245XZhBM/tKwLTky
eS5k89SA2z91DtwqXVseq5acAQRnqyIUP5459jVmPuSyza5wNcKtIMdQsrXJ0ly5fcqzps+4NgeD
iD84IWZlngc0ZRsd2q+bF8+1ljwkNXbvMOJZINYyxDbIRyuD2tyIkaVILalcfcvXghgCTMRF9wX5
D3gigjg9Q+OzNNgOmPI9wbpIT6NI3iqREVPfM1Maew3uBCXmKVNDfAgNOfkA18U9HUJwUiN6tm6R
ZxBZ7l5BVDgSgu6HA5BhzHZ8toF1j5Mwx+hTcY81nhfwiB/LUHxBiXO78gkmLsubQ/5xouLXcOZH
Q4q/pJ5xiFvXA+ygfWIM0AQdTp9UcwSthc1TvmCyihPuROdo727IH+OIPhZu9sxz8FRMPNQMG+8x
NXwPgJCSPDoBaFpYvWOGzea8BHfBVJAeOz+GWYXEch68ivHVlVkQUqBak03Z0t7ZaXBrl/GHpmso
jXOS1qBSPQstOM0VQTRjFL5p4Xrr8VV5ijATfKVM6capfZroDHHy5xoFt3lAOXTU7PlxIjD8lDqw
T0rAzfjpQrZSEV7ANtPuR3itfiMbLkGlb9kUfgCl2nVd+IYFjqWmRIqtkS9wmEmW8Uw0ZRtnZK8D
7+5uCklii9QX8i0VRaZZ88GyYeHtC0dyOcqRm6QlH27Mt41pofLo4MI9svjOiB7Io6mdcmae5Nlo
9z3F/KbvXWezqPWGWCzOPZzEjWDmAiAEOMnIaoAABee71TBHaNY7GFGyDF0IUNrQy7KhEgyw3w5C
PoqIu4HZHlHzWEUzpVf8qkx2gU7LbqvClFsdMXZj8tZdtFpE0U6PKdAP+DW8PsZXlqM0uMfXd+5i
1ZJWSWa6o/hiLLWN2R6p3zWtU5IDcabckI0xndaV0uvb6TEunOClGeCgL1n7tJ7v2jhvYb5hFEwW
ARCEsxXQHw41lcGSY8S1u7PpamzLlnU20AO8zhwE8TFnl20uXso5XbNEymeSf3qoQmpPUWv4lJFv
cdry+LFcpSmrv06ajF+HnBzNoCgParaaK3qj5m6uG8OP0P7uNZMVklySFYfFown5CfKiZO0m8my4
Huuq2wxKP8Op3JmhIS5jxKYTXBfCWYIZIHF1O4xc36wjM49WuywSPjaDljUyjrjduhm/NjnLTpaz
8VLNaRuIMbPndCxnAAdbTHzRl0Ez+t3c8KCmmF09Y91fLDN8K6v0ORzd2RvWI3aU5dYV7tXKY8lK
t1HBgHoN3NxGgXPvRCbHaauApAGCKGwAVqhhv7wGjQHJw5y111BnM5NVDipP44ueBXI6/lgMYxk5
mHSNUx6pjw7dov8/7J1Zb9xImq7/ysHcs8AtyCBw5lzkppSs1fKqG0KSbe5bcOevPw/lqh4nnaVs
FTDAXMxMz6C7q8qRJIPBiO973+eNC1wfbHo+dYjv9/1g1meeb5Erg7tx44nU23WEg6+Bxo7vgpzv
27ywBD3Pn/CRkQ21+2Gq2S8PUBNWqKttzLBDsakUXyLoI9xGTKsXIPKbn52L/4YD698GesxjPRcl
AX2zJe7//d8/x948No8H/2GLQ70Z79rvanz/vW7T5q9q4fx3/rt/8f+ABOZP+TCW3//zP56LFoQU
f1oAQunXE+asc/j7k+oWsJ86LJPO/8C/2lmGCXWPYhQnz59Hy5/nUcv5g/7LXA2DhEBJbtav/NXO
kn/oCPekDhTb4OQ5Fy//PI8aJmK/uTUvJBJ6jrhvOY4uC3IUyAzEFGiCgHu7lsmB/KBGKrQ0CzVp
z58Rc9fzOmyTQftzTvytauSw380fC+OdfzEOtVhbNxcFubBOChPKqU03K62+NF467F3CeuBDtSF7
h6bPNr/c/iMVzmUFkNFArAjbReTFmyjmy/5F4DVMbsW2CSDtUFGN9Qa0rbiYmosEZ8CJoX67g/NQ
VI2oNHMDOdEfDjWOcLdyrRCrFlnfA/Xmch1gxvjw+gW96Hj+Swfxcgttw0a9RcfbM5FtHg5jOGMQ
GkMLiSbxytvc9QHnmb2m7tnCYIcgOvy732QdQbmtae0Gw213qUEaQm057s42pvTh9R905A4zd3X+
lxtsm/Zi4tTWbFRr+T2xLVjeTNfH5FA39WPQok74B2MJG+qDCxUSFd3htRP8mmU5vNpV7XjuTVn1
7QcMQwI7L2ySUy3RI3MVY4Izp+Z4usRRdzhYH+EDLvqSJkEdW9gcPP8DLhe5pWZTXImuK24TdgQX
od5QolSGD5dAn30KuQlyhehE2JtoShCbxR3unHTc2SzgJ4RtR+acgwKL3wgtlkL3XOD/ZXojsO/4
anPGqTItR+AfcKY1CbR5/bYfG8XhLswCC8vk9HM4ip5DbQkluy63coaA+oH9IXGdOD1xx+cfu5jZ
zCBWM4d2N7v+xeIQeZnqs3kTiA2m2TlTG5zH0jCfUcpS4YEnCSTOsL3trGK+f/0Kj71VQGukTtrD
PLeMeZb/ciNNuwQsEIQYTFRY4IdrHIjSpDK64F585GNo9ifOdez1cZ+HI1Ffqt6T281nFhBc8b0T
VJBe/01H7jqzzjUcl3uPrG8uUP/ykwJ0P2xicIvITPh3SYmFu8S0/+H1UY7Mcolg23apeuomC8vh
KFpo9bntxaz7hpbte7AR5gpKI1FHmSOmHa1+//n1EY9dl6QTaIIt4JMzs/R/vS4fNENVRAFVGWLo
19zHAOOGEJu3j+IhgkIgjyCSNtDhKL0ZoSIIPNTEiaNvy4lkRqJs5e4fjII0DsnR/GGTizdjyhCV
D1kFxLwuu1tCU6OtrKbq5vVRjiyxeNaJT3NQirvSXbzl2gzQLTO+LGws7DMj7DGTjFoBP0dz335B
yLhdkzdBpzW4XPTc3CiR/mZkJbl0kuSA0yP3oVe+fkHzbVm86TT/2Low4cAwLZctfVBZ1uhkXAAx
aFkne5dyK9F/PrZ/Zd7Dc2aTbslbcJUnFswjt9LDD+vyDaHuT6LD4bSQQqWVViKDsHv4DTCCsl07
dRifVH4qpGv+GC0v0qTxbNBKoHT4okn+5f11s8RtBj7lIOWKXdo6qGWsfB3qAVW03LyoamIlX7+t
R94s+Gr0OUmCsPkqLBZQ4YFzb1IU9NZowRGr55qOFRtv/wijdiJlAgEUutflPseE2TCZ/Swyzjtr
X9Co3gEwUtd921onXuJj80ToLEqzuUCiBDh8WoGd9Z3TazZWEic4h3Funmd625/NSoPL2Mo06jZJ
+kGh+NjppX0qOezYZKHxTrSGha7QcxYrVVE0do55anYkgJZzNeA01Keaq9QIyhM39dhkEQJdGk6Q
2Ymw2GzkVDgRrnc8OtXfDH7+fox8UgPU9MPxY0wJGOnfOldcBBZ8XSy0tDoS6MNb2+askJRebLj5
mbUj79R8B1lBbN8+iqTMPu9P5la/dTjKkNh160Muol9VovOuG3NXpL57woLy+3PCWDG38hD8Ya6W
i1EIu8gnknln713l3Md66D23Rd98o9I7nb1+QS8HhsO32sVMYM12KXrDpruYEyaEES6VEwx7Q1df
gRor241FpIC1oScnbry+I6s8lH1XrDLRWfVW8G9RHVe93tBj6qKHyedPgalZJBSRdWBiJH5i769y
pT6VES7w7dBXLlActBgmBJQs+5pQXkOG66RNB4hbRVcjddZkQzW8pxcYaxXYnjwlCCXUO3JyeW8H
kntN8cEH4oxQKm8TlMSRnSFeiyLxBAWs+WHxZbwRIo8/A+3ErF6W/HR+tOn074SR2x/CXLCvbygh
1buAX/011KY225oEDl/SHgq4TjBbFxj7w2TD3EYTgGtTmxBm0Zhft5YYoo2eZrY8Ydv5faFj54DQ
FxU8u0VzDur5dQuRDrEbhYFOUa8W5lXWlg9yNPzzE4+aP2TxpGfJJVsPesis4YtPRUIJs6a3TIcQ
eO67GCXOXpZeiFEW5tPbh6KpTDAmsg7ex8WkiqtIV4WIoAIPWXqWOIlDT3ScMYjdSG7h64Md2eu6
2M2AXXAM59RgLT4TeWpCakw5RQG1cZ/7VkARTMi9vlXgvDKI8SmkIdfL/LWhdI+KlTTHb1YIjiEY
kviugs5/4la/bK+X91rwTiEMxYpFT/7wgbalZTcF+1zsBWZ6MagUXEokIDmTspwQCJrKqwo2Cr0R
EYMhRuw9XFeoXGjuSM4NYIPE3J61cs5iFPH8u2qQ+nhiyfx9jZ6lBHP1xsPYSLnm8EdCsSzqnLIh
dygzn+oKIUhSkvHDwd/83o8G4Ngwbr+//rSOrG0Ytqj9IBbgo75MoINAFwEfJ+mzLIR1mcVEDmd6
ZOynJtGuXx/q2PVJigo6tSlP/qZHALMbc8YimFOEHGZ1OTnY94c7+KjfRxFfu30xnbijxy5Owh6z
MHTwIi8XU4tYkSwGO099vQc3WQrzU8p/uQZ6hFvh9as7NhYlJwSAbCg8ZKKHTy/PWwRJBdhsPkXt
uQEPGOGeVV5qFZipfzAUMxlPBwU6XrXDoSRfvImG9Zy8YvTwGnVmR8rpDS7FPxmJuWjTjaAgYi++
fP2UjfHYcZayR93aFXxbSVM3ZLxDN4FS+/XLOrbqgpOmyIVmZV4ZDy8rdCnv5z7rUe+WmHwG8FQc
mp2nN4+CAJ0zFcp+9ujLw44RZEZn1KxOYWVkN4lKij1xZUCb/8EwszFQzKZoJF6HF4MAM4bGxHQY
KG2c56FpXaI10/dvH4WdCRsT3D1IkBYnt9IheBhpLK9UU3d3g2eOm6DyzBMv7rzwLFZPUuRMG4EK
x1DqgofXgv60gCytiRWneb6JdvbDN9pbI3Iv8SicMrwdeY9YhdD4Uqzm4+Eu3qMYrRCyegbj+wKG
EEjRztPD/kyF5turW7M0mNo3pw1byKVbdrA19Pe9I1Z0nOQl8hhIkiHU2def0ZG7Z5FMzSGN/dz8
Ji3uXm0EsJc5z8hUJ6ZNQ2U7ZIN9XwGGXQdWb54omC5MwHMFl/+btWfMPK5vaUYdYA2P3C1qTWVO
X9rNE/OzMOzmQqMofTeVxkTvbDLukagWDkjKttv3/L6zt182AAHKCahkcewvpuZkOaQOs8OjJ1RO
AH5NoFyxZn5qmjBej37Tn3gVjt1mVg5dmrwO2LUW8wa6CKlAE1cdKD0/V6jGd14fhh8b8pSgjAnt
7vXrOzJP6YogMcbtPDtiF4uw6gYK4i+1YuJzdhDh4Zt2AXAh1/nyD0aigoYPyXFhCZqHE4hIBN1H
RsdOWQ9RCgiDxnHc5e/StuvfXL5wqbi51LWYqvM6fDhUgOnICGzeaVBvt7WVu580aMhXjhxOdWrm
x79YU/hwzQp8rFK6WC72AqtlDHXPgSfdJbd8Fe6lq42b1AaDtApdhwAbchv2fUeeyOu388hnhjIX
dS6YpUzQ5b4be3qP3pE1ExSO/Mg9wCuchtOJ6XFkOiL75JNFxYRz6dK3S1nDkxpR5Sv0ECnxW9MX
1OFk4Bjh99rv375AU8NgsaSIAFJyWceowIzpncma6QRxybcAXp4I4fqNsd7j6nSyE9Pk2C2k2zJ3
E2l7cXg8nCbpNGnziU6sElUN79GDpGc9SMMTb/SxUdzZW8FKT0Vt+XFjs5WWZs68xy7wEal2u+3j
k0eDo4OYOm0Y9ogslosdDjyJokbWI6CThuOVU7biWkHM3L4+544tFlT+qbByNbgJF2e9vLDQNFVS
wM1x5ZlNl/xiqBDKQyPR/sH0ph4iLFqgdHVnt+OvZ1coig57Mzb0MOGJDiFy8TJuNXGiZDz/4OXr
yy6e+g4duVkVfTiKUiTWTC0zYIgK5EqKfBBZu8Wus6bpvK8KsXG18lLpsALHwjlZJTkyOrs3tgd8
t1g/FtcYRMYYtHrHK5wl+qeZl/wY4eS6IRDRf/MRAuk0/siXpR7r4uLJ6UALYQcLtosdMrJaizo4
8m16hrc5OPHF/H1JZCha8AaVuHn9XXxR+soMoWAAfcy0DrEami/gSlUlHmErumhT5oI54pW5bXhi
i3Jk5Nm4xHvGh5B7unifFXpIh0AGawXjwj8jdDa+h5goP3IGlWhdQFdg+3ajzTSadHLe+mpwIGQD
RquGTjp9osOZBBIXnwuni1UTITGaD2b7JokDqHPudGKo3991T6fHKIEToYzn/x0OBbJKicKmouVq
rXubYI88Jynx7d8XDhe0neiWcrL+jflCobWMBzTunJkCby1GAXfPM04JD45cywxBsuZNAe/6SxHm
l+q/LMKRhZntODSyZu9UGSEOTaa/ed3Cu8X/OPTeObYvGynCKTLLKMEbk7ukb0H8YbsfVbCua3s6
UaOZtxaHKwpDoSKiZePOBYnFigK4ss96auV4W0T+mLY5RUiSih5tPxpvUCrPSRGm8eYPGYPSmORj
RrOGxXkxIwLAt4EaqHEGfvBAQhmhgZ0WPL0+xY88K7YZyFLIcZD4RxfLlTFqYCNNgE82x+hdPY32
hsbQuPkno7Akc3zizLccpSR0QIsbRiGWwd/y2JAxZOl0YpTfv2TebKebfS/USOnPHN4x/GxamDQm
BMm+m7ZULac1iZ4TgQxWf2LpPVK1YzXkIIgTn9odds3DsXo6Z8ThMccrtyAfDZlgvoUA2aJJZGN5
PvAF+Br1trOtSYLb9CTlfOOo6nko02x1lhKXsnWUmJHVOcR/MdpvLhPPqzVO/xlrxn5uuWw6xAoi
q6Wp0rfZ3i5cnV8SnVq1ft9JMgrvAwUfWqbczMO7EIDHhF/GO0gQkfMZTEV+kdSTKtYp9Am0+KAn
3zyRsF1TKJ0H5bOweMSjxFRRVjxikq31qz61pl0o4vFEU+XIS8GZ+KWgwKnNWjZVTK1pCPB1sCkA
cf/Iz/jS+u2pN+9ILXpeiLFi0d+mhmUsDjQDU2YUzdzEIOyNwE3pnDuYHO5r1ZAM50ZB/jlLgDSq
LCfDTA/SbzDe22QDdLC+ImYuO7HKHXl9qDTMajFqT5R4F1NmVFIQ3ODyMDlcvrczNzornKq5txvC
0V5/jEeG4uND7W5eDjCDLR4jwtZAVyb6jjhrwhvIXOmlM6b1Dta7OvEiHBuKMhRyFJSCHKkWQ8Hs
zn+24bCGVk/SyeE5AK3edB1Zeic+4kdeBzHv0ykGsimjzHH4OsASJ7G9prGoG77aV9MQX4eaCwa1
c7RdTVLf298G+qYUWlnz5mPh4ol5NicQaWRgtipfoJaNor2j49F528PinuGTpmVqUbyYgX2HV4VR
t2pcxShjSx+oakJno8sg+hCjI3/jBVk6pnd2epT7eVSA9A+Hcka6fnUCzGqgaUcGl056Yt2UJx4T
rJPD7/k8DKVgnW0Wzkh0OIfD5E09ERfDMJJEUcIBz5I2Jn4y3YAFWrfK3eJAxPSLvBpHLllS/sfZ
dYv9eZOZxZvvLr+FTzxVecF7taygmOQBTbpLA1fkaQHdAQBJ3hEyW3hW8+a7SzGIiQnn0qEoJJcP
0smbJItQZUiS1S48J6yBKGPHeH26/H5z0RzNLET7pctuL3YUVppWWcSrv6pqZ3gwoKZ+ruz8y5sH
YUo6oBLYkAlm5uETHKs2LNtat3EVufkmTEzcLiJ667aFUp3BugyiAdoN7/Pi8+aUfZMPPTcssWS1
ddjXvhM5kvcT12Iv1415nJlmxsmKxZf27uHVYBLPenrapGQjeH4uUDU+kGWYPkxO4WaryXTLH80M
LElmdInVG9WjFRUxfbE+biFbIWHrSOHAUks8FPgTFjxR7fU+dS/SbtDdD+AxS3hleemqs8jPtPOA
nJ5g70Zlc9sanUscX00/6Jw9cH6Z57PDwxk663kEozdtIWlp+xzPFYmW02i165xXBYuFqZv1dsiU
224As1SXpDcRGV05YfPVIiXK32bpQBBK2XeYAPiGyH1KCsRj3XpkQAGWAVw/QKoWu1xPkzkETIJG
3UufGIR1waY0uBlwP12nI36ZziYOgSDMQtyEvLj1LiXS1NwBCp3KlQEPQJ2TY0MY61Bk2WcM1OG9
HCPIex5JF1eZqqwPOqyUR+ybuGXcGTZKOKaRZWcDWxcfD8nQXLEhSB562VTDLggHm0RvbzC8qyr2
WffCyCzi8zgJUyh77OyCM5L+7HJnyQFrZELsLRmYRplnm2Zwcmyd0CO6MxPJVfAxrGZQt3LKOaDS
69J32UAff4MmPyOZvWoLPJSapmZDRdU/lnppfLIAOGAoCn2vIrc29z7YYnDq87AupufQcpDd1d4A
0JvlTd0JYvNu7Y6oqBVRHdkXti1RsupjVRDarIBFrRrcXtVaRESHr/AeVldYh+1PZpHXGDWEk3zS
+ffM86aDRkj2oUIvLqt2N0E6UpuOOHi+1Sib002TTQkbgwkpNpjuvsf7qpeVtooq03ny49z81PmR
KvZBm/N3ELYzjOyRRfUtDwjqu0JdNZFsZhFWG+iJjh8ri/3PbjV2/t4F/vHe7Vp5CwDBOo/H1juP
QltdECuP8RTp3AqKs/VAHpHziRJ+jWfKcUEEaVbTq7U/WTEtoKgidMmKO42gZtfIhrOaysY3fXAT
0BEZAHtCmqGxsQgq7WnGX3xJdN8riYCo0nYtZ9PQmrjg/r0S3VRuqpId56p2qyq7oHqGrcQx5vIY
p98Ey3LQuZ+6ugD3PvHPP3cd8VVnky+Hy9wj9GRVNV68T/UyJX7FtGMeN0R3XFqyGr41Q+o+9Q3q
ni0hFL7akWcYfh4oNuQbv3eKWwexjSTVqlDWajQGicMnzUsbdEhctuGWdsV0qWSUDTfIKJzHkEx6
kgW9XFS7JnGaZls0DgIHu8qlcxmbMu5vRK0s64NIjSlcO3IMeBmqtCHtgRgc4n6J7CD+1Unc/A6Z
RP01nFtUZ9gnIhM5juj8r7FV64TeTmHfrTtNJV+ULWW5CgZyvdbQesfP0DAqQo5z/MTyoZq0aWd4
hOFc5k5GskKJ+hAjFb2sryqcsMpVOG1ZHzD8GOsE81y9qocOW6c+dO8DqKED4aQOEFErlhHCvlpG
F6WAorFp4LQ7RAymdr/SbbbPc7bZwOYLj0lP4kwQSeDIqnHxisJovRShnhn7OGrx/1UKQFTXxDy8
KbUfsszR71n/64eyIQFpI61K7NH4EaAt+rL8WnZj7e0szam8rRWS3cKxSiVqHXh9cxOPMQFfg17n
wQr5KH9RYO74FEZJcNsRhdhgbDcn3Jm0qFPq3nJsVlqvxI/UK3aB7aaPRAIFt/AHBdE3mQ6b2R9S
7gnpcoSAjhwP0nXph/awqSZZkHDiETu9bYLIummyyiS0PJ0gmHijmcMHgbLbbxoEv8E+c+sUugFG
sdY8py6aBvF68vL+w6j87i4w2gTjSaik/amyu1GStNwYD75hGw/kaTcdGX1isB4dJ+cofN75Fq3O
UnrEefL+9us+V+ZXzei6nPU/gouG6jMR23oUyS31NOZmhbUv2iVCc7jZhsz8VeWl9V1EwBh8Qpm0
8sysOd1gPfa8ZIvtdLxW3tRNG9GxHV3jIK6GLYE19rUW+SUBdi7oq5lrIS4I4+q+o+ACzqVHVn+f
jANqjc8tUT7hedUo++Mcl1Iq56LVrezHiBWNnOdQTBdJ0vWEXXs+lo250WRueTVqSKuc5+HFGhrn
Wc/XZbTuLCO5sODREHack+MqGhKrNgQ66Q/9xCpA7sAon7QQ9T7XN4CbsX0Tvq8YzGFXU+yeWGVs
1L1R0Y2PGnFCHwk1Ivezt2RqbwNeKGrhaRqp9TSVWKabLIUhh/zYfT9FdM3d1iDHBVm+f2FpekIQ
IERuWoZBPHpb4TjlUwRgtz2TaHHyjWNXnD2mrI3OI5Bk4c6qsprirB12lGa9CQbNoMGfXvWDn5xh
9I3uGiPqpy2fMOBwjSSoo/Mq717qSRbwIJ0BdAT9J7ExApaMrc2Sd1cO2PGJCmhLUgcKi7CjwHOn
Due4ob1LhpI4EnL82nQv4tC7m/wO6I+eVNU1Oc/EcjWuHa7tcCL6Gy08EICidm6Z6NMA440P/LNB
cCgQcKr4HWAkRH5X5JQU/s3kG/0wrZrWd3/YRCxru3YopX5jII2NyctoeI+H1CEAkWntNjd6a0es
HQaz9Mp0whje+uQA4I7smrUvcpx23IXkmjlfapP8963dam11Zqq04S2sJxFfaak5Gu/hjgvzTEv8
0DznyFO05yFoonJnhFFPBnJcB/1a89L+UZVN396McWu9LyefbKfVkIW23Bcv7Dj/hSPHiRimXDvj
5V7fRC6PuWwhOaKhFaCJz3Ft2faykqRmOR/xMhDhuQ1NQhcSO0huXKcPbl8faj4d/VoNfRlqRnlj
LaCYt6TRapaBbsSa7JWL0pTvkuNsHGUx121wyDtYde1FFNTmeV2O07au23z7+vhHLxXRAgW+WQe5
1BAQQxYmYVZzjAH9sqsaYX2sfNI3ZaqqE22P384y3FW68RzpHb60bGgPN+ZhkhcmLFh7Vfg0gDXD
Hs+w4g5vLFFwQyXVJjiXL4TupYZFc/QcEApfLrMuki1Ie4UozG4QTemncLFHnh1yzrlegIyJbsOi
GjLpMp2aCQlvmtj6yswstLEigjsiQ8ciuD4j5nQqw6s2JsywF758fv3ZHbuhL80cJA8mBaDF+FWs
uTlbOGTl0q/OCJuEmQPA48QB/9gMwfpC1QL7EBKkxfm+JACQk1RvrzQFWNIetHpLbGMNxsN/O6OU
4jzNDDoQSKl+OyKqxm4TlUukHeQGbye6AldOLeT3t962eZQ5UGIWX6ILOpyHgGLZwVBxWpnkAK7M
TsLhGuLmxG37vS5izLYQBPH8CxvsbN/9tT8bRRL1QcAwWp32N5y/3S2U/G6NALrUNgqaw/VQDy07
jW64Ju9VI5YnSbSVQGxyLuuuo9AcRLRXvfxEM2TZgbH4ZVTZEUXQjEMOuqiVZmNF1g4baOBNjv4Y
dELb6XyAd63PFl3iU2tWTvuXjftvLbu/z1ZGRR40S4Wo1NqL87/vjW3BJ3Ve6Yx8XWcFm/ghtE6s
Z0dHwXdHS45ev7NsZA1J2zesnPaqJYlnV2f9Z10nRvr1GfR7iQF/KoUZfNQ4j7icxaOtp0gGDt8H
NPzeKmyM9ktewGAx6sS9K4CT/ryo/wYH/E35Pb/HOf69uXosX2zu/7K9/zS6/+s//s9wwUvm3t+7
4M8enw5N8/Pf/heT7Q+WIhzts4eXDbDJM/rpgZd/4HHk8SBbQSvJssWL96cHHp87sEicHbNRhao8
z+1PC7xm/YGAEyTb7IozabTS4/nL+3/783vNDfu35zouPiwFrJh8Uk3xm522htWUeWTFUGIq7knp
llddYVYnxEDzLPuvrQNgQQ4K3ADw/VQiZ7/44SxsSra2hM2sJACRtQveDXg9pJIy9NXP+fdvXs6f
I80lQq4KB/yyPyejsMoGQQs6rPwNyoBmpYbxFJj/yOXMfvcZ4comgWbG4eUEQqpKEWEtIrfaI1AL
bupRNTvCB6no/DKL/nxcv7Kw0dIt7x39BHrp85Gf7rq7XAJ9qwzbQMxOQTQhJKU0lX/lUWpNOCAR
G7LxReyRjznVzjYNOgtiuy19ChDRZHWrlmDvfD3BcTRJFgvqakWadJXCHlJUVQhSKKZ7r410a+uP
Fit+XOSmiaa/Tm6S3jLVWaNbwXNl+F6wFYKN90oryFH2ILsgFO2H3LjWqp6/aAaV8yPKJ6qTNT3A
bkfyl/gRTRGRmPwRAPHHrGJgI9KIk9aGCPaxNSfuan3PKZpeuicv/Nh1yjUeftVf6+AKPrZ09wlt
1Cf4kugVSCdTnOufAUO76boz50TNIfGgASWkiH4dar37Eta2i8U29hW8L2DMzQrPxNCsGtfKLrpQ
VP3Od/X6e570mb8lOXx8AtU5fB76LPvBMUxcVQVxStSWwvY9qYcEuSWBGZCxXdihtvbqSHyRWWET
D5MX2lPdQjv17Sz56DdCqRUxagblhxZ0FzVqvAtfZBynxGAaYdZ8ySQnBc7y3OlcJuUD+9z8vakC
8hzNpo8vM82Qybq3XZr+Te01XxRv5BPQt+iJt6Z9DEeP8O94Kjgk+4UJV4miR/2IJXtK15PBk9G1
AFhpGmQZOaAk3/b8wVX/dZaLirOMk0K9ntBUfA2s3Lo2CQK6UyroYm6m1fAjqi75PJhyxHWSDDdT
2YcFzoQmAeGmwJUCIwDm0w2atjJaglAiz2s+D2Q1f6qSmZBI7mz0LKykvq/xMKU7MsH7K5X01AKH
wUn1FRiu4VJ6gxOgTIVJswrLQf+u93383FEnidcmwkyx0jsV3JmkN7eb1s7JTFJCdsmZn8fGBZnw
gJi8JtIIEE5JKE+ivDTWgwfabNNnIr9rdOAM63RSlr9p1WjCpyU1uFvJacqmu2HiZJRnRveQ9G74
FCgqwe/JNQ6+tA4VCip3sPjWqiIwcz1qfKOhYek9kaiNWUzbrkrwRXaN8hWBJ0b5XFc1IVp95AIS
xrDcQoPorWfC8PJ+TU08nVYg2SvQYuDrQHfFWnKtTfp8tGgcirDpMGXvc0uGl35iI6X12GwWK0tS
HsGElIwPxChT5U9RPQHqskSSslKnvGUpI6Zb+o3lN9KfdYTwioP3CtQeuKewbouPKu6mjwkrvrdR
uhN+a20CBiE7hETFW5VzZyp2X8Qkumjy+DEJtRHlqbuZN2++o6HJxrlJDDCK6aAz//WSfdqmnEgO
X3l2Jr7WKM+eZe1kt4QCkfs7QrWpVl4daJRaicqhYuNZmbm2HJ+0cII6ui8TxN0GL4VePw9MoPdW
bH4pPJ+nlTRtf10bw/hddhEzqa38pF8j1sZH6CW+3CZBQXakLDFGweRCPripiCz6pFgyH5SP9nMl
WquvNiw4Kjv3HD9/jIB1kpHqWOAQ9WBU8S4A6USzzbdIUQxhUuH8gsRj0xKwxqsiqxou09b6G/65
7COcff4GA4x7Nq9pZFQGQWj9mOCBfhm8gQRBr3DqajNEvmat8hQiLzD7Mb0zJ5GmW5ON6/uAC0h2
XaJPa1lihwZyD63M9oPK3dWO3ftU5Ums3FkiEuUaoFYiz7paxMO6i02rXzm0kN/Rsu/JnxHw5Y0s
4jeR+9RTGsQ4xmKWFsmt8A3N3ps6x0gAX7rc2NDDqIMLlV1QHCUWMyoMVW6iKGzBwgykyaYW67Pr
+5vOqs7HVipr2xkusTJ1P+jeyhgrcas6EFfEzanoGQlnPeP0Wy/apKFMs02ctBZgwgCdySpsvfAr
2PBovBhyEXxHDCmoc4m4u7XTjNCEIEY3u5ZwQ+5bx045fEq7Grez+MHeJ7kH8dQaCoBSkUXO/Dox
uvrZByUSYh4ns3VjpSWLb601xt7LAxOOZp9H1YbGlv05t/OABojrdmTKa/r3GZVK09qwYc91rrO3
5BgC2HDNTOcY0Vh7jfw8QvpyorErwwkvOxVix7J8+93YivSDnqTek1YJ9WDIgYYX6Oug3vSqCa5E
JuvrxtJLCz826MBtIYmSRNhMQNEmw8L3UXNL/akvouG9bfSEXpOjpCVnRd1EtxnOh2Jtj6Z6LpPe
+ByE3YhllUR54uC6ilz2iqZLAm3DrZ501rZt2kor37SmXzzllOXvCqWTLJsp45bPgntdl4hZ1wAt
d6bm4mrkzx/Z2IcdinwHsPA+kb28GXtnnueB4iNTxSIvef/y+oNfZ+F7LxPDuFOouL8llDCdtVGm
pNy7ygSXaIE+AaljlOpCi2ALrAMHU8p67OcSrTIbOawbIySnk8n3VHE3Grpu8CBWHSHse9eMnIhM
X2jiuVeLm8HIIwpUNG8psBu8kYAOqnvaKO5jVFW1SxsHzGJpO4qkU9skBNtq4uycb299RrS3mVPu
jafPzE0IbCBeNYyjBh+QuB0TAmONjumk51kKhJJsua/TmATJZhwjVoBIdURy55493Lh2Y2dAXMXE
N8UcaUWWlVd9FUy+ZOdORXoH006SiWaV1y0fCuYRb1+w9rogejCb+f2Iobg7G0MPlLt2HSv/zNE1
enDiOmRh54C6t8tA7CIr8+uNpqyebieGaQC3L0h05ITOx6CvAaXrL9D0dLTpVGQK5Dph4q2ZQSib
Ies9u0mi6Wf2+qis2Vmt0fxlJcLrxz1FqdQk266ZPOCSQa93dzkl5uSOw3HakcVbVXTSqkDYdyYi
fxolZs2zozoPNVy8EMRZ4aunDiFEqk2QhOQLa3x44Y4nJKMA+NFNSax2Z/XOuaL9SWfRLQxr2/RR
dxsHplmckZJiae+G0QuJSOldrVnLKpj6FRgU9aGM2HdCZ6UKBsePlnPTZ3m4lZlU+xnpl9BEdmqq
MyKmM6RamydP0Xx4yrXedDYjdbkLbN7AHKGNZxHJ6m1o3VgxbxwfEs28M2uzCXZYHEdF78iNzdvG
dNgT1dXItwsUorxUpe52u6hxYmcTB1TirkO3TMfNONRzQu9gOOl1BuHnUcVFRSQB38V0k2gWmX5x
LLtvyrQpMciwGSRlTosScWhnNP1Md/7NIKRlxcTqHFLMJxon9lDU32aJYAQ0kQhytO6akeEptvng
BLWq+7Xy9K5ca7Xj1PD4WIPp++jnfQomdpP1birpkYmyupuGoa6vms6Kof/UvuXRT9G7fdpl4ax/
1soOoGNHrRTzo2M9ub1Rw/WcVGJv/dQzCVtWAojTTdSk5o6gBnM6z8Yu4cUIHb5AE0DbC8uLB+i0
SauTWhyh6TNYcszO3vtOQH4ddFQvb9cuNd5sU7CncB6NkO3/yvc5hPBd1oPceapL18JOEmJuoTMY
JJ59VUlb43f5sDUNf47+HfU6BiPdF0P5GEWxV91CSajc29K06QTqZcA3mH2dk3x/OT39bzXiPyji
/nKQnJl/f7L8rh8zWH6X0dP4+CvD7+Xv/1mPIDDXmEMwyIJC88cHiKrDz3qE9wf/JdZQ1HnkLgHX
Yow/6xGW9QcFfaRTmNmAkpgcif9C8nl/cMwG/CqgBrz81beUIxb1KuBumIVg/gCU4NzLvzs8Wtec
QutQTSwnHaRIr6HsuJW5Ft26RqDuXeUMJ7oah2d5zu86GlbUdEh5X9xX81//RbQu6lwkThdSyB3S
eKMMW9vUpvbU5crf/fIEjhzlTbG4OLbThHNQ/OaAZTtEGS+qmdgA0hhcTYQPZjR5LdKSrbF+X3rI
IjhPW1XHySPE8YHZBwi8Hk/hRmb/n70z6a0bybLwf+k9E8GZXPSGfHyTRmuwLG8IWZY5BOeZ/PX9
0VlVsJ7UFpzrAhqNQndmUY8MBm/ce853hGwydZs31oJ0EaxnJxPV5+gb7Wer0x3fVsf2u94ak1/m
ykIsV1EK+zyz+ITZSqiRQjHSnG2JjLztO4cOauZMaMwUYO76uTslWX2IM5eCMsYlvgbD52pJed4U
09YE+BHtLHuxeCKamMp6XyStGW05iKEJQaYadvjjnLmnS8rI8zK0+7y9Li0r0YJOqWZ5kVbR9NxX
SXvWJEtlP+XpVBoXzhLZ15GZhMTP2MlzNmVgSwtTBS1ragyQpk1ou4th+dguWvADiyuz8iqDd01M
wCRpZUJCbYGjdR33cmOFjUkkyajOpXNuElpI8CUU35FTt2LFI6UC0I79uryfo2hQs0e47h1FzKjk
ac33q88o4ylrUPm5dDbUMyeuJ+bG5lQ6NEsNqS5WBpmdFv+8ESSLLnqwqE5hTLuszCUGt44eepJu
6r4qxy91nI71hRkpRXHnEJ46IlgpTROnQlqLQXxm6CPb2a80fWqJbE/Y3d3AGYna6TAWm6XSoMNS
kDDgzaIPoW+BmSIUC6QgKNEgwU+JK/uq62orZ6qu5LWdbSosBX3kC9g2jvBIyporgkpi016u7a4m
aBSEearb+dXS2724Cduizh8iwm6WNpirWIs42mEOf1p5jjWWCqbC8yd+AG5eNE1tj/GHw3/boCaC
EoJipl4DW1yPvsJc39h63+bXeaIYV/RBlHaL6HzIN/jlm4c6mllENTVYvq0aDXQ/z9EqIMj0LgjF
BHflxkrIpd8sfKfz/SCb2fEn1Q6j7WjnzfOSVu0SIGZIIcpSe0ef+yYvyeLiv03QE5qHro+ulEkQ
1EBTiJOzwr0uN1pB0AE6EwfxdF+6dg01dyRe0lAix92Frpns9bHl2ybqaIg8uvD6lS0HoJmdnnLD
Civp9e+jihTkOLa5WV5SLjj6OeK6OjtL5iGmw1aJeW1xGUs83aZ617b7EH8U/2i2nhABCufaJUcA
kRLfEo+WGYCFCLUNwBMp9ukMARejB22vF1FmhtybJUXFWWvZTJdbTW1oMHEm8aSZTAz3K0McK/xe
IXErGOCi5dgwce/6oG1k21DEETDXD9tw6hQr35ZM2Cy/k0M+7GgDkJfahXGl7tpWzAUD9arg1BXP
1V6bW4tK16oIvg8JPY68WIvN3usrBZGGMOtWbvOhFz70cfLmyB2yxDZCI5mTATASFKcrnXSvgXO6
7Z4p3HgnVXpmFxyuJ2dn1rTDbqPJYPmS9JQZ6eeyDCcOZt1UTbGvGwiX0sepUJRM8StXHTrcvQVd
CTEtZA3MbWoq9IG0kr/FSlAJkj2Bk69IwR4dFA1Z264Zw/g7HGlr8ZEtgBCyMlknPik50SUSkEwn
EF0st4lK6N/WtCpl9GCp1GcSgz26iGU0h2DIe3PYaHwQ8o1Uk366ZVWO9maOzdi4HxVtGidP7bII
jZ0xuWzWj0B0qlzumoosgOWRmGtDvQljdXE2UImnufwaFwOpeo+kfkQQ25Hm8Ta3MG4IEGg0ql3k
dxZqrcXpx+9RXRRt7fiDsRpAvw21SR4rNfs8KMb4ncy4Nq/v/1sfdfPh+/9SHzH8/f/HNRdP35+i
p/b5qXldJPEv/V0kmeIvTKQa0911cAH3jbb830USCZ30/XWGC/jCMDGs7sB/FUkKqXD8sysrBycw
34u1SPv32Iayi94lhx0bBtE6ndb/pE56PTykRqJKw+DDX4h4GKTRyYjSqcLeUeNY+kOcTQdaymxr
vJGbX27KOyXLWpD8MrdB8cV0ioBM/OIrwcE4KVioYoQ6tWnhD2Z9Fov6fuiHh96cgtLloN0YfMR+
f8HTn8WlKMSY93JvTSTYJ4OiCeQpB4ap9jsc+lfsTeHOtcc/8yPDtdNUjRoMSoLJ0xWnJqlUgrAH
ItOs37B2w+FE2xmtbnxQWa6P4NXNY9SFlW+lTsFIwCf1urKk0+sQWwrqXILW8BeGA10ebaWRnK9x
IVOaPvcTiM7f38DXJeb600DikP/E2tBgCZwyDGagcN3YKsjiqXg2am91W7ualcBUtPmcurD6YIW8
Lp/X66FLAL1IwY78EZnC6x9pz7MIHdxCPmfmL4CZ7Q2Xo8sVyT9zMfy8kkHvn9KZVjcYkXXp/FKo
h3MDVjhFT12Y8XScF0P6WtVnH/yeNwsQHIqGrY1PBVZuzCKvrwJgPrUSp+/8uI5reUznGrZz59bt
RzPEN68WZmqAPxoCEk5T+DBfXyg1aCktsUsjNqNs60cpdzSITN9h099WSqn9aLsu3/9+dbzztDjq
MH+lGGQzOrVzCzu0FpziKOpR/AcWPqJtYxjKtkDt/MFCPL2RHAV5wRwHuRjlwBtj8woh6sda1/10
jNJdWTr6IaQ2/eAqJ3eRxccOxVrHPQRYAPfn67vYmDIunQFluZzDG9PsjF1IEmo1JsFUCILiiUT5
/R08eb/WC64RaTYwct3CtX2yI5qLKKppQpgr+vlMjwl/cAcXvwUI6kONSeCDB/be5ZjxY3jhsTHR
Xu/yL4u+bkcDOb6aMRezzDYQzDITOqeUn0M2KKrPTMcuPrinJ0+On7gq39ZzMXwl+B0nK1OHyNNy
mJG+PVrKoTLcW1mb7R//MExlLH2UU1gh3zy4WI3qFsscF5nG9gB12jhQyKZBHNYqLEi9+eC5vfej
1u0JwzhSBD7Qr2+k4aybfq4wYNTVZNvTBAwyN1L+wa9y1ovgg0KXYZ4I0AqdKK8KFhkmMvrgYaFk
K9x39tH+tr5gmhb8fjW+86v4jrEUeV5g+k5/lW0ohNdxNienKE99tk4ZkKQ6/dlHmQXBI6LI4H/W
amBVtvy6CN25zAbCS1AhV4m16YYWSivpcdvf/5aTvWm9im1QcHDAhTbxRufQWYzWnWUmPKmJmUTz
H4M2Wsj40f8QoIGHmEvhvAVsgfKStX7ygzoNB8FCr9Wn3W35cW9Mt63qMtZkIkBX7T9l5TsV1Hu/
ijvHDOCnd/n0BaYX3GfVmlRIS/Wu6sPpbEi03qvmsf/jtaCvAQmQaWjQ8bk8+VGhULukj7BfM4Bj
9jpYvcLkobT/wQ9ib4cGQqW7/qzXiyHGWDviByIgJlXai0WBLXGpMa2NLkXhVh8oZN+ub+rc9WPP
537lcJxsRThGaqfB6eOLjDYMb9dAgE7kHH7/jN65CgkkeFxX2jiGvJO3NlcERnxeUY63VROk7fJo
zNmfUcZ/rjk0fj8R3Cw/bJ+v71syEFAXqlxEwapAIHxjXKHEGT+I/31nub26ysnT0aoINUTO3DEJ
xxh2K1leS1f3QaaN9u3v79rbS+GVX9W8tC1ZcafUBZOMwLkedOmbo0Z3kE8h4WqamT5kTq988ITe
uRa681V2rgL7Q632+ua5UkptNIT0HTM1ziS8gfOOpuYTZwnjjzc7A0gJ3yYUsZQup9JvwkSVci65
FIggGZjNjMlPU9sPrvL2u26siBSOlcBS4HGdrIYitcfMKWwyjKMqGi60viy/ZJF0urPBifTKl5qS
fQTuf3tNDiEoySgnTOzhpxrskcOVNpYRwgGQDl4oRbNRJCEEWUvb09BpH/1+gfwkSP1yAGKbXSEK
jJ9sOBScR05kciVPh3kRoq+od0PwujqWup3lgkbyOnd2PisjOVI7WsU9QQVD184B/jbxSP+3/dKp
Doj6ENSR5jMsRNBmuXF/ZfTkk3mqJacMaRrWXSK8WuVsMfTo6+//+rdLzuS0wUyAoy8z5VN+QIO/
I1J1PkcARyv8dwt9QQ4FS/hNwc5lfrAe3ruaxRkbhS7bHbfs9QJvm6yaGqL3/DG1u3mbS1O7bwzs
TH6Dczj+4GrvrASk3lC/mEYgmTwtGzTiDZMeozFPXRLcacRWGhDGC52NYDjEzrE+fbSTr1+fk7WA
0R1OP5vFSg3UX/9AEVlLrEhC81pXbJPeepkXkftYOjZJXdFPM8bb3z+/934jby/DEgqWFfn8+oK9
MNAn1XwOk3FSvD7SHxh1kJ+ZhL7MzD8j7a67OyL9VeNrA9EDELd+Yn6p0/UMzYPSGGgiOasgHuza
6k6Za3lIDdx6v/9l76yVFYcIZIxTFaOyk2s5ldmM85gVvum0U0Dqm3KWD1F6RE63BL+/1DtPbdUY
c/fQn1Ksn+y7RVxEFmJSFKRuhSW2lvY9ljkRlISQIHAq0iDDu/3BN+ztkwNtsWqS1xdwffde30uY
00BYEsG7gDrggv58GJgI8A5uwuB9HWpu//RHOu5aW/BLAQe+8cYoGjzJ2KFE68dp3BEQAB+kJ9j3
PItHFAihnK4Vrf4orOXtU1y9OPAfGBPyH8yTcq01ZuA8WOIZQi3Zbqn5kNWyzv2MOOAPNmKHG/b6
3VvhJKjJKXGYHZ7eUBQEdjYUVe4Tit2T4j4b+XXtgiT19GIpPmeLzG5lWy/kIs99/xHo4u0aWjE3
Bkd0TpN0iU5+KFhz3UgqWfg22t2LMsOhVht0Lj13GdNLxczSuxAWx0eQvDdF3Rq1hlGa919wxHRO
Pj4SPdBclClfO2JAD5MTZeeuHjsf3Nr3rsIeaqCf10l0P93WsKxqM7HWnM9zs9rYsml8Ijv6D1bo
m7VC44sXYb2DYCL4lr5+I7puagbVpHZUmxkBDQUZ+ryOxxWPyz+5FD2VnxNqwpHWl/OXjSxb+gYv
c5/zg0Zrr1ndtDHEnAcIV6fd79+7d+4dBdZKHoITinrgZB/LSU22E23K/alSUEAJdptN2GTlH/aU
aeVx9zSaRCz/1SJ5shJGrSW7tFg4GLVjFXkiJDnbcpT+I2rIm4X+8zpk32jrrkyV9frWIXttGI2b
ue/WWgI6wAkHBdWn2/hyUpXDVCpau+00MvL+wX1k31vJLugZrJNNWuqpmVoF+oHGdOsjWtj0yZQ6
4MJ/chmHozOHS+BV6yL9ZWVEzZI2uEpznwNID0uzwpLmK7TDPlgWP3t2r7Yr7iOkHl4m22FY8ub3
2LIse6TaeIFRx86BFUd3Wdys2SLZoRT6vkpo3hDm4jm10+8wA3yEqXpvZf7yF9gnKwYXf2v3FsIt
IpCtwXd6q3jojcW8+fM7+utlTj50CGqnmVFsjt98mi5y17nXiZP+oCX1/m9Ztw8Ihmv1//qxacPA
WD9ca605ks3WITzaV3LFFR88tvdWP80HCLs2y5++yuvrFA3hrH2tQX9Lawtex6TeAOAY6UpR8aF2
t+vwXI2Ljw4Z7/48FDxsilR7dJxfXxbBbumKksuiaEOrFi9oRLOo1z/9/lG9twOvaDTqPIYrb2hN
1jADoa6p70K0RORSzMZ2tjvaLMaoY/j+/cXe/qZVn8WLvHbQ2b1OSlct6Y0B7zmtAkBECOdjTFM6
bJU/f6O5DkUkh3jg7HwnX987U6/U3ijZsPTFkanXDsBtTGgKH9Rzb+8dJ3cLNxt7IlKr05MUJBij
0oxoYCXMPeaVdt4MMe4pRy3zD/aodTG/3jp+GurWLqW+8pRO7lwGN4CYe4TIMeaebVoq9a5q5vwq
RpeMzDxvP+hPnXDt2elx/7oI1bBwcqSG4vT6FqZmZc6aQvpRmmoyvaoyRLhPGccF0q91crM+oeUU
D4XduWUAiifTPtvgbewDNYNS3f5+2by5z7CVqdMZaNIqYRhy8jibQkvjqhwmX9q1sk1ske8EzYxP
sW5/VFGyTE7utMPrtnoQ14QW5tynzYQQrULYhYntZ2WxSlznQhncK3s2DBKw9UqkyGidse4tbzEU
Ixx9Tr7LctUMsdMBmx7K1M9ow97VcpLJUzq3TbFJcvwZXruU5mXGSesGG7plHuUkJqhT1YhXdW7I
XzBS2VlnU527AEQa3Zp8rZnq6F7h+/RzOkLYLf3PhXJPD7TOIJIcvUZJ4Bn5joXg0biThtskKWn3
3YQ4cLvU73qiAT7nInP3COONSXpRKpPwm+ESY5cHfKWcsUJTbCeob7Vy1pHrE7dY6d9CbSY40J+R
LhWf5lgqAJdKZL84B1SnyenAuY3d5melxCkY9J1qpfCMskgHcJGkIbiixWrjPqgJybbP80GGURa4
bpMTBwNghpgv3yGBIv0+mUo4HaHxZ6GfFvo8PetOlCd0+OBMIaQqpiFBC45/A8m9WPL0QZ8IiScG
O5lDC8ASGNIDvqXCvC770bW39Wzp7aHjAWs+4BhXDawKGiw/3Sj0eEPGbVrvjLm33Eu5ZLNLBtEw
VRiV6hr87dJkyr0SAe47C/FDDXfOXOoQQxJVHAd8LziSpmUpXmotnF/Ssle0c71HAe47cWLZx9rW
Myj+hiTolCTCsScSrMQOmqQ0gr+4YS1Nn23QQt8IB/e7QVEFB2iJVn5BClguOtPHKUqiDc3AOHlQ
jDjUPJRm6LsGw2jm52LWmel7Oim16VfeNmIdIe0U4W0YZo51VM3KwYMjtUl7zCc1SQO9KBrraWpi
kRXeUCV5nK4EnzoKZEEIqUcM2iRw9EAiQULWtNYVKRb1GORLLfg9Y+H+aPDZvTRl1iK4t6082uu9
iDMKwsqOg1HaoYEFSShXLQdS6VXtmEx3et+Eqp+1BrIjbR7M5qVOQvGokz5le5nF3wYJrur4ENRJ
UW8bGNHnYoap5NHOE8tDA5m78+wmgWUowtHuMAlRvHhqI5MvWqNleJgQf2JyMsO+3vQ0GXt/iqMy
CjKjEKztRdr6JhaT/qwOhA1j21qUAidapOAnc6d0BQSV6VXbpeozPgJ4WmBtFn03SmW6c8PCaQ5o
D8cW/IgtCEgzQGH6Eh2VtcGPUQN6q4T2EqGOSzdOpNmo+DiIYxRVlwkD0yi7RxsKlXERzQ4XnhcL
PT1CEMvxikiZy4BAHPWuGuHZbEqjdMejXZmcuZqYhNijE86CoOGxiJ7HkmNKoOUaoZOFanVfbfyo
3X1CMdz7TaSMnHgR3jVbGsD1bYtOdr6wcZh0fj3GU0zvdemQJDZDbcvLqhRhu0UdbM5eljux2AzK
kIcXcRU6uh+FndMe07qPDJK4Uv1uAZkXP0CPLXgYKR4OL08wnm7TTjXu2fjjB0h+4Q17tyaDAvl/
eq8UVcF249Ri2Y/smT8aYXSP5oAZ5IymQfroDm2Sn81i7KUXttgUNtTgobIRvcxfBPbX+3hgUI39
yugQzkbaoOxooteRD+mntL4O5ZCIT6Dx1PYhr2ZxIxqlu1KJVi38UXGN5Yx9qLgaFrPPDkpeueXe
DBu5+PSC6tuqG2S2aoqdH3De3fIwdxOkHDftteS8ilXxqMTCjHbVDB5nhzIoetFHVa08XCHueMjd
2uw3XZFWihdTMTpbNcHkdB4Vo6sejVGYD1YsYLkpSPu+pIIDu0O9HxPsZwChS45zJJwzdZ7z5Rzq
WVFsWgwuCjrZSC99hNOAyBDrxtbojWWrX+ehEqsbWbc5Jj65GE6A23bsv4WM8+sLIA525+lErusB
e4k9eqGdzxOWsnT5lC201L42ohVfHSuM5D2SJ6meZa2CO202VsMFVhq99d1e7TQffhaeLvaSQdti
CKu0CJ3ugm8qUpLZ9Ft9yqMvmTrJb9VQaw9WVjrh1iBrGDGEnqnsDQnfgCaY+nGo6ccQYX0TKlmb
32VSb9yHSFZJtLMzXle4hhxFvLzUtRu41sLwNdTH6RmGbB2bbwzOzBdoftONjWEt3kBP6omvbcq0
uMLyWmUPFhmJ2g6TtLOc2xGysfu4q1agBfZBUhKhKqJ2ZEzosBDTBgtX3Iy4VYdUEbuGTBznUcn6
2PLTbuiPKGen8WAsPLzAdRL0nMhyZAj7GiDIvsinpfzRMO2fOTMN+dMY2/ZL7VpO8zzheEMANSAl
CBKllCqwKKWmSKjIXP7MtpHp0G/CTLif2K1Q0UJ5j6ZjxTtKxCNxc8hB+6kTk6dFWRM+aLVVJ7eK
0wuVxe5Y8yYRk9Ps1jn/cCNVo4pvc8LHjYNaqhVLOnd6Iw9AhhT5nSOWEs98Gzs9q2RJk/KiicdR
HnHUudmebEoXYd3iGHPoJZxnmodC6dJO+m635KQDygW/2dfOZar/ZHZRG90kQ5W3zzpiUl6hBNzY
ZZ1HzotRhgMfe+F25jFBtgHKPVXn5TBbg5IEYcm2vAutTkoUA5bDHfaLckrqz1RGNcsY+e1g7zFO
q8adIWehXjVwT8WD1cs2up240/1uHuoxu2qMpVa3jBdhT6bRrMe+o/fZw0hUxnwzD3qxCmjRun9j
2gr1z5Wz0R/MRKvFQSjOMvqYa0kTVGdbP5ot6RJfKnS0oa+pKYwzAmOXs1Qso7Mv7JTm+aS6Re2n
7aBisZQZvqRmxkG+UZ1ErVYYAhkbYzXyzP3W6HgxPWychQJvTyojac51NG4VwRXODS0Z7S3nyky9
QHQLg3HqsIV59SDgfK6a+gIT4aJN19HKp/w8WLpyWTd9aZ8PjHO75wo/1XhpRHNJt8UGZN3exhr6
ES9vR63bdhgy1WsbrbCzE53hPimdEO1nOxzHAo1c5WoZ0GGlB8Wod3REyU8qDcUn2mXGNduNsSOe
qmgelS81iBs+pQRD3P+s2/9rUvofiD2/HGHemJQunpiqdy+vFLjrv/G3Atcw/0Ifh8Zg7WvR3lp5
X/9S4Jp/ibXLBhiF/83JVftFgav9xez2p7KOwQ8KN/5//1bgqtpfmHywxCFu4rjLMOpPFLhvzpqI
g+mnM59g7rOyiV4f/ZRaZcVLfIElrspdivL3vLdiuaX39sy2+ZF0701TYCVa6aiXGKiidTvN9jIm
qHNhj0yva/H0SMT6XgjX1f/lAbwjV3l7oF0vYyJPYGbLXmCsh8xfunwxZtBayToM4OzbgT2QdStD
ijrIA/rZnEZAGNq2aKENaInXjM5wyfFe2/z+rzgBI68PleRkEy0G/Sp+7mlnguOcgDUCrSCvmvJb
mono0yJ3Cx+BHyWb5ve2B6CgUGcfc0srPAiHwzbFMNMERSOra+Cw2lczaSmCc4beu0JV5Q9pa9VN
PeTmDV8heJhlJ88TRoR0hMtMPVNBPFq+3Urcnm7obEVragd1Soj27XQglTkCjsAYRPxkQDj9Ekf9
fMSZYcYB1Aj+BoZVJFBqPZL/Yvy6NPO14VbhpVVlKnDZuNy6Dr4IW8HITDJESsytkxNRYY/Nv6a7
/91P2E94Cf+jvnpnP8mexuT1dsK/8Pd2opt/wethyrcOo9ATrV21v7cTnS2Dvjm6vTXQAmEY87N/
C/pxRCKwp8VDDBKbCiL4X7YT+y/UakgE6P6gS141jCfcpd9xmBitvG7ggO1kxTMeppvCFsW8dZ3j
/fLu5SHHhkVbgFdODgwbSu56OW81IbahDMvPcSEwcvMbxiB2jGYL/cc8xDS1rhMXR3rhaDlc9ya7
szCjbSepNMdaFcumiCr1vHXV2jMtXEWQguinGBwaj1geywN1IAY6N/WLsT5rrJGjR669aO78mENf
RvBw0y1FwB9X+WU5OBtr5JMppuqz0YmZv2SqwcYYx4yrV73qd+N4pTeTuZmroj5AhMM3h0PJU2Tl
bsd5OBMN5GZLVX4omvvQY7uPFvxL1O6HGU8hNvLWAzGqBJNiVceKCt6LKdBA8zdwV1pnM8smvKvr
pxmelJwSc99rADQig0S5qsZnlMutq5eXHW2nLRqDO8qnXVQBi5+WfRXWewq5DWFk+xIVid8L6QbD
iAu9juMrjOdeE7bLhqRKv0+sC0OB66MAs8w9csTdKzVLHmK0QbWOPT5LglIam8iqvlItgPvpwCWQ
PvMi2jZ+RPFQbERnzvvZVBUcP+riQ4rWD7i9HG8KXYg1TmCPUb6fcxDwSRHLm6KJz4wyeW5A155J
0voCpW9j8MoGbotePOudEW8683tcWcdYKJ+q/A7oy8bMQYz0F25XcuAeIZKaY4/jy4huHLW5rGV7
rLqHQh7DGYh92qLzYPiOOW0sD2OnfmFFcep2hjPN7W4KrUA/TU9bHzRtR/PreinmF2hXoK/b4uAO
04BJbfoWjfNedrLe2KE8krS3+M2Sf0+S/jkyzKvFYi1xGGGshw0rTZSQA/34w2Rt+alRHJj3bnVM
GIBVFkJ8jT7dgz7eKLaZBk0KLkgOTEO9qmjSqxSbOQKOITtm7XKuFcSCFuOYbOm83zRWtm0ZKmQp
xyEM7HIvqvaSvkrvgYV/Dnv1uSiNTT/PB132R/hShRe6TNgbleNI2DEUr6L0upfyBbDTJ7VZfmhj
2Ht21GFyUZMXo9G3rjbR+aP/ZVYuHIk2uXeM7l6m7WVUiVtD4Z/A5uch3FE3msahBn9tYIfxoVzq
Y2wV39o+WWizRNbTYDTfjGH4MoD9lz4AoatmXAEZzZ1b6hudDpeqkDasQgJKw+571HW+Ziu89NZt
0kzFdU2vwdN1Btue6IFaR9qzjHXtGCsNnrPJBShfVqAOlOxIA+2JQjhoiOFqeppI88Fdajjp10t0
ZkZw2Np2U8DKntV9KF1Awep3azaPJGDuqv6IjXBRJ2+YiGSnd+fw8mfgaHCm5vmhaHboXfx8adA3
h1sQzF/VdQ4yOmrNgwbxkw2bSRfnRfagt7flZG+aXAWdkUOy5G/nlfdl/TQauzbDAFs9DI71Pc4y
lEDlYAMoTegbVzU2EkH7lGK/+jp24yrRbYBuqZ4MaYl5dHLSiFNwafbICTj0zDcObsz5ODQL9iRd
nxPzGQaN4SZbg10nlR5Ocsc4uOEk4q/Ah3+OM2dbFp+E1RrFFST6vH4s6f2pgP+J+Tq6Ta0C62/t
vLL34azNs993eijPaIhKC1gOlKrNmr1Rs6WCFPI4Xunfmip3roQbJ81GVZThU0eHRvEx7FSHCcSa
6+lLPph+l9KH85wudeJdXBv6QyazSfPGWVTNrq116zkSkUh80rMwHLfpMLA7p0vdkRjREKrsU0gQ
NZXBvm59KwJ+v2mZVOVB1ytZul343pi42fvJq+oqCl2vgF3TeIaeldcLIq0gbBtnF2dG9JhD9wnn
jBfeMX2hxlHkWcZQXIRNe8BKuTHnTn6hT5I9tQh+izS7QlKvXJAOr9+VITZFegopjkZrvtXVilQT
w+4ey8YpNmtfXYeEhhCr/07aXrXvqim/UruBV4cWRAP4CCLYvtDgzOSxe6yX7Ty2fjfJs84cLxgW
eC7O3hw0nNWziQ7tfkjTIJIDN768HvXWG1yXiECeO5YIpQrzgJ123mOPVcei8/ERF7aSXwz0Mmk4
dHdJkkhsFOFjS4qgG1b2+Tjwf+jbl8XI9jaWe8q5eJ8n9n5seq8GlLCZ0gQ1ni23fZp4tW6QdaWM
XTCi6T6S6oVyYdzp/WB+tRFwetqkc0rmfLpdeIsOVtR/tkCpNUxjfSM5ttBLR7nGVgy8klod31hY
4Z0q2uLxv2XGKLwKpeBdNMf5OfxC3deEQpLq9CnDnn8wMqIkGtlBm5tC3zLDwRvGkMq82UEFr1CX
ty9hlv1gqqd6CDuTPaihaqNiot/r0YwIz7aDJjMnD5N7UE28e8uYBU4Y59djPm9pA/9oeuUcRyHt
iXYjG3HpxI+6Mbf0r5OzvK2uu8L06VH7Uu9B1ac7HNhFZuGiddzPsTKdV9VyQ+cr9Kgvhk3T5Hx0
mKV3ldwhiN/bovkh5u4aKl92VXDh1Su+a9XGCdRJOR/M/tJumMs00iU3tLfK5M41pqdwvAqljD0z
VdzdmKuQvNFbkIZAOG9fDJuBcolPKeQW4sE/G2ma+BUetUM3qXGg5DQE4knf2tToAbCy+86ejks8
LJehku8t0UTnlj5v6Ytcd+aac+HShFEmjO0m9qzBSO+W+ImUniBP+u2wjAfaCCr+wR6MWHUMp/SR
SEJ/hsmgrPAXEj7cg9qlZ05pzIHNHajs5KY1V9gNUAX25UnktN1A+yfA1c4UGf+w9YW2vPItI0rD
KVlIlRqME/Z+ZDHY0BB51CyAfu7lTibz50qrt3MZbSKh7iM7f4zC5qIq430d8oII25uV4iUdaMbk
eYAGLKOMWWCByQfd7PaWybsYFlcy49TTkDe+dcypOOjmtNPrEt/1tB1j91sn7Y2RXLfheYyspapr
T5lhAUFca9y7loHQMgnqm3t8y0EorF03PtR6u2dGkX3uK8FX8MpdhLvLOyxSobLXNGXl0fuQPmg0
Ww+ifhpy5dmVMZ/+czpm4oV8lDNNar7RhjAYQEzAb+4T5T5XEQNGkLJ3hXTyz5wQH9RRZLe8k/SO
ofV6JWrq0hS7KLN+WKkeiI6SpnZHdt+ELpSugZuPm5skbuuZhjL0GbN6UHAZ+DDUAmceix15nCE1
dLGJGrZCZ6Z3RYuzVS7zlCBD96sF7VKetckn4o6CdDAjryUWg+iaJboeq/LBdJLLPhVyY2JHY6mR
/RJrAkV+fzZ0fDJE+cRE/KzqnEtXIgwijHxlCYLrwji8kP5gmjGZWzUil6bdEpK2fIG4VPCl/Qol
s9xEtRoF7jgEvb2j90hcgbg0OgYnNiPOfajV4X06hns3gbI0QUqyPmUq9kX4lY8uxCdQF70W74dy
7gICBz4h5Bk3QhfsDO2Kvwvp/mLv2aZWaG/oivoAAXxSQpB6YqsvrUt6NbvIXdpNYoqVBpE392VR
gJAFr7Q8V07pkqZgz8O5Pg3ppq+nZetAqtuomiIvWkBmZKsYd2AnI0+tmEXShn9cABb9SBL+O3va
40QBXKSsoeD/2DuT5daVJNv+y5sjDX0zJcGelET10iRM0jkHQKANAIHu699iZr3Kpp5VWs3rDu61
a3YakgIj3LdvX7vVD1E/viwzAEUZHYNFHQpPqJW0MUZb+XpWWSzn5OywrjE0/pY5Ykxq2cZzCzZS
y8C4LjBSVhGy6Ct5Bs/lbYZozCfFjuymEq2GkMFqTma9ES1zagOxB4J6aPs2LkKjWJVBdA6n9Cwz
uIkRZsUqfNPl9NN0BLxV10h73yLLbpfLu5qsOC3DDSzDjQT5uRlF6z97VmXsYZJnq85lwpK0e7+v
T5ZcLjZYJE5/4mta5ByySTaDZz5h1bgvR7WdRBUv+BpXE40r4BUFMQu7xKqjv1snpMmMHvCk0Nil
rhtHc/8DqM/f0z2k665v1spP9l0n1w0IwvXQ8OF14KhWyZDPe5h2L46paebKkMyUPn+OuGTTG8XA
Fgdn1C8Ugkddl/VWdC5MOjUfM+AwpvWG2ypaQ/0g1Lhzf7zMOI6cX6Iqv+GxphtdiN0yZ5veu3Kt
PHv8ptbV4wYvGhTeFpw2WI7VCNXv2Ez6LXcIoc303dJYcu211p+xzX4nk7nViXzVkT7rFD22srJ3
t5su7jzw3Y72Mz8WX+z7AnxK/SmCbdbSE7iUt7X0uV/NDbwray1p7jZFUb2pWkevWC76M8v6e8IN
ifQoNNMY837JuJEh+M6rRtITJs745jfOZ1W4EPCi7K7ojS+1ZJu2Kklymua1LCP4tdYv3UfgE1Vw
7IZ7xXafCNq9apW5Ng0Vj437EBKu8sSMeivbAviMTXXaBM21UCFJh4Eicm78kyw4jLUAohakrM8w
Z1YrM+LEivSwUZP9ZYqcwc/s/BIpMSq1l3rrdir3Rj5VW/ZeY0f0W1A/ZJmENB9OMJQndvWpEt0v
N6g4R6KQDt+bn8LFgXJaP9PeW26JSI5FRETbXuttWag87vJgC7/9cYRAB5rkcZTJZrADEnDkpgaA
UnXtPhyhYYjmvaFwL6yCUokeqSrWKjxFhbtt++JFkPTTlVdo+UyzvCDOwMK3bn8rcVZN+q1xOWfj
mybG49JCSFn1iy8/8zxsN64lphrsmXpM/IFQsfJBB1H6k6SZOXBsF+nvxNHLRbpS3MS6yjrwRBn1
ppeaHzAFCXHQo3NIBxFt5iy0nzvLbh5MazHP7A3BbxXKJZk0029lxe4zKwrmoQgYGbUzzbNYlosq
KXHdJvDXzBjrLfV8SkfNA5yBaYr9YOx2y6I77gpzC+/kW7jpnK5MM7EOeWmBkfTUtFdBVuzaQXwa
dlq9IPIZNHSJ/Q3cSL11gRXsGNcN2yghYLMSDUA5N+wObq7rB1pY6yoI19kL4XsQZIaUz75UzjZN
Q+fFwU0B6BEAA7zkZLYfvUWAgKX6pc0xEJqgOXopwzJcVYzuXbzVsHNjXRDJxaIPy22oFHl95mrJ
1S6QC2lRN5mjg7rKPDu17itfjMeyCrNya475/AvUa7BuZzUdOIHqQ9Kl82HA1XJc+oreo4cb27UJ
gkFmb2dwuxszDaa3PFrKg4el4r1rgonkRGw+seZlPvrTNP4R1FNxRgrprnKI/TLZzLif4IL/yglO
4u2ULADVFcGEJCrB5gwkXVDNO6vPUKDSjVU3y65PkwkneRLuDJ6Hr0R3/i7y5vybg/zIKCrdqGUw
9+Ru4Fzmppp+u17YvPfD4EVrO/ed59Hv5/WkK/fsOJPZEPHhiv0QEhlvKpTskla9ky2gRe+23EYw
K/2vYmbIfQjoFMcO4QPSu5QVaxFmYsCrtrSJiBQMxDjd9MWGo8R3nhBhBHvpi3fnA478ngg8ezbL
nM8LK7ncRWZjbBvbFM8DkOVTLRvnXOKhjEvLPOVGlit8QYQLO7inQEKbdX8N3Mb8TLxUf8AIMzlT
gV9dA4bq2Socy+I7wXAQrKYOwpJNdbsPVO/nKzk7e+VONLElkNlfhO4NM6ltzpiu4fjlB8UU4QQ+
KD96Ri3PIJPa9z4f54PUjncysixpV4GIfGNd2zZ5RPytq4WwPHdbwGCiXK+V80b/VDOu5JIRZnDI
smrTi+XgRf6VJC8S79rocdL1ly3anWrFcczbZJdaBDH5GDuBc8PyKgGJQjwg6kujAIAZDMM1ywLz
qclyjhExcPtDQE4liJ8q2oXZOMQ08sOzDy6SwbfD3k1AX08eUh949B6V2EYEN0FcNZsdibyYXKQf
iMd6rNKdyacye/MQN3wHdmDMkgJrjKbZSQCy7qBuyW0bNlYMjg4nVxiMX2Ffvw1DZD0Y5uRSB1Sn
woFYSrLJys6LPs6jSF6tZQkuhhs81m6JOQBH2NQNu95Zer2vlRoSUEU6uEwwucq4LTr9lFTNZw4R
lW/qmPYHAL+du3awiQcro2mzk4JiUmz6nCOVGX67ayb32xPE/aAShdMlIZlyWs1F6Z+pkK1NNRuo
raVjkyWcDb06Wk2tbth4sfPbaMrXTlM1vwp7QfNcAj/hJ4rBbq2r9jqalNq2TS9FMaKHj7Qp4UQt
ulg4/eDNrEAgQdXH4AXORFXti9EpIGkBf+4RvqxksB8U5yVwh720k0PPkje+CVNfRrsJN4zM7WfH
XW6lxxIOh9G1AO45gZiPWNCwDMi86S6TIORRW653ththg40eLALYQNvS82FcQVTp+wOizCYraQMr
bW6GRONUCAb9bSkN526kG5Y+47Fe1ZvIH7ZG6uy0Gs+1tsdHuy/p7rVjTj9BUZsrQLoOwVVz7gHq
xn2yllzi8JBz9ZsBUrpdwk4WvIqkXcOGTy9EO00nDHvIJbadDmrd6Do5+nP94IVeQ/ED8fZaRI79
mdCDEfutcUrSQxJ+Bdjm5Fic2DJvh3s7SF5drV7yukNY7JOrNViwTQzIp2qBUV3T0CN3kEHiy3EF
vZmn23nq7d3SivEjwjd4Blrdr4qgONqctbQ22adjGel+LNoPv5QP1tQ/D8L6wzGyHvkoKUvpw427
oQ0aCosatcYdY2V27+Ec8Etm8Q7Kl3zyIhyxmUiepTqMzdpfGy6mMEo2ryDt6UbxOKvgw67dJ5Qk
aydacMtR4TyMUzCvzLHelcCCu7w29swsXztVpHGyuP0VnemBCT841mkjzWcHYP0ZKuH3xPlnFS16
r+G56oxRQF0NuH0cwbgklpkf5I1Wth34JoUG65+kFJrpPG5TW9ifYq7TFZeBz6bmELxkrb8JOyb4
2nye0edXUxjeTx2VgxeVP4Vr35lu3aypsGHLhyy+EiO+bTyz/vF4VhpO5RjnxL0JB25DhgS4Wice
g/Gp8N0e+lzVPAJCC1l+m84qt9+qxfnpev+rly+dgAMn6g3YW2dXBG91wQQCWymaE/lua1w9c2x5
X3jf+BCz4AVbyGWeIB4aCAD4J9aoiMtKmRZiiuxWTT/GNdqYl9QPAyof+6f7qWk2vNWtx4kgmL6U
vbmlb36d5oB7vXSHtVAk/I5Vucpu2HK8lI8EBwhk0/Z51PpeRJqsCInghX8vM+kXMsIJNtlc/E47
rCphHzwOppJ7bETBGb1hXxP5jDODIi8Mna1jVOIBRIpcWVH7G+9tuV/qumJBLiQsgcPAx7/KI+I9
MWU+zoBYYpUF0aY3Lbrkcc9Mx33X9UBX0LwWfrqlL1Ix0/LfYybHXZE2fczNJM17jB/GC3Pi6jBG
hFjsHN/4QDk46Qqt2grH19DWRBlM094cuqua61+N1hkgjJESrS7/dIlE3jL/EFHxBkJFxjXgNZ54
OcDb87JdGzKrR1F5GQlwAg+vromJmxD5ebkQOqi25Zh0W+jlzTrwibpVnQM3evr0i+IQJaC3uFeg
NJf1M2o8lPnSPAo/63ft5Lrrbu4YHjHMOHisd9Q31u3KFl59qbXvwLP346XDj+IIMzYtxScn1vVg
pys+Zw8tZ3onSzGJqyE653qxL0ZnylUO4/46aQscERmF9KPzdl5qd0NnQLoCNGje4UJWIWpYo4qr
aLJwMyX2c2Ar1sXwp39qLx33JvjuO6dKkgzX1izvwTjI1cBS8ipksob75hfxpd5hMQhxmInL/uAi
n051nX4vhsg+3CUJ70Qn9mwSsp5j+LQn6jYekck6aRS23iPWXbGB4Z9hlIM5Tr4x34mwm89sextb
6DPQ6euz0NVOL82GDOavSSHYIXsYSFIMxiJg/L1nrVjH/E1sLCmR+XvKHKZmPLQepnyPHeh2ogks
5LW5SVPtkfTH97SZrE3n5r8wwm9h6a8syrxVMIotcMkX1fb+ATrK2rUQqq3c2YyGwQ8JrrVBHyec
l8wwphVpUh16dP9Hdup9yaP0HAUynpPAAtLNpUKFsQKILHc2ZuvelccKD1VneajaHNEpHW5mLcOn
pwArDwIjMP7Yl4VIiCHITiQKHC0Z7GUB7SmnrmL92q+7PesKK48g0HPGLurdSIz8GnQRwxwioFeR
KZaYkca8Yh23BoMecahJ3iTaVd2clV4OdhcWVK3a21vRucJJvHebIse5YRjJqnG9NWjHZyJ43gxn
+sMUi7e73OOcYIHLvVUI6XuEwKRJaoydsqXUH80ndsRfptZwWL9PD67CtDaJk6isi9eydc8Qa8XU
75S545GLEYp3ZknzNtfcEszXxPCtKC+YbsjcQXE0o1Nh4ZO0F++tW3qenHEMV+HkWUfGIc+kU64H
3XRrZagPwXQ7HvBKX3LeybaG1rjGJShXoUfd5rzW8qMb/6iOYYfBow9uEY/Yknm/+8T/bPtp1Qbu
zT5oMcCqEHxdJ3qpPdJfvIYvrJ3cOcPyXGfZV222H+bEWKEkjk7DshuTOzUU/FiVP5PPmbpbmYRh
HNFhRpaxsh1tkOPb4UD3oPfisVx5nXUF3V8CXB2PMsPNnGjQnAKynHnqE7fcNz2nwxIiNeQ1gQSp
QZZZZW48azv6at3JZR8BkF112I3JOgCnS9t/V06lFReexaQrm44TG7S7tHTDlyBHXyaCNIXcEHT3
bGb8aKYdQ2fsbiPOwQAI6NsijVVq4Zdtlk9P1ldMt2M+EbbQmDGptzQwRf2s+BTOS25xgFv+s5Xz
+mbJlbeAhcgtyLN80Dx33mD+8c0fObTjd8/8cOsFOX/5g+mzs9nVIroDd3htvWSNifxe/tXn3pSv
uS2clRstVNzDExZue79gp4si/YVjdZYreMOvDoKsVCEide9fTTvZL32w4pft0FQZaqSA80lO5VHn
eLEeIX+C8+TLurTyRS2kW2Sj88dftnipbQz5pPbEVZrgeJdb2BpMFm1MQyXDxmkiNCZZHgUliGuS
jloyIknKPwk0AhTtbOXjbNx5LF3tuWruFYd80FQ7J/Ripe1VHU3EJEtxSsby5JAutQaHrNn1Lfds
YRwi4LgryKbFDxcK/NmIbPDK6HZ1hrre1XUbR7ZCn2GMZ4KmveerdaPRLo/0QmvfZygn6sWNCa6t
47ooBtDy4zMKMHKXbvY4SeG7/6Lw35epcakaensZFL+Sbrz4RfvmAtbgRxWBgXxgIrSGDLvJLQ5k
HNFxMqtzRVFYvhWsV1iCQQqBlPTvOnstrWLrEOYNFdgSj2He/IxO8diNfMtM3zy4fo/4mJ2iBsOA
lbznkKTXjdX8KWvsCLOR7HqukLVlZrdR2Yzo75GQbQ9krqfWt879GqYJPH+rc09monVcOHgZhnQT
VeP86Ztl+5YBzN+NBuJfgCgUUzPu+9n4ABO7qVIiyF1vjPGBQMyXC/PX/OiWvwop7giMXkdzyu04
PacuKUfm+FRbLAnY/R+0TuaZpuCLJeaXMZTZpx6qh5lmdWwRqJthkw8G7VCoToC4TwAEH6rlIyGe
pcGxZzY4xorgimy3Y3Nmp0W2uTljbJ5F4bS7yUK8q8kyY7sh3MKXPhQ9Z5Izd9i5srt+YMNoGPif
sCecg6sZKid2hXvGA4dGWtupdn4MxbmfsAlfDea55YyPCFHX3XWwyRhBsCalS987lSKX5bXUySph
8Be5T1VQH/vZPKbprRRwR8HSqE8HaMZhxY0YGu8GC1FsuxD+EIy4f+ad5UxUSt1Z1mLLLUtcou4O
lm2vjWFvhiVFJM9eFu76Of2ZCcjoaxac6pphC9HKnHFFEjx3aPmE8JKt63pblz1EZoiPdqfe0hlG
Z55sUrZDBi9VMRdk+sdJOGVv9vzJzw/0+Ku29DfLgqUp6ZND688XuNB8s2zwu3nyZhrDMbeQVsor
5ea4lUyJJ5YJViUrzG3FHpLx3Jdg74Zk07AkYyz0DQ69RWsxNrBPunUPjb/08WI4qLhlj8zubUu7
Ja6AxJ61N2T7asEJMBEa2y07S2AYlDirFn8livLLK9y3IZjv0dyKeELb96vT0MI4h2u9eCq9Gl0l
2F4w52kTmDM6vWzm38Sx2MzK3T9TWpEyxQflNY9mlD8t3jGq+ngu7KesGu5GhiYc7C0dFXniU5T1
G5nn2CLqHaNGtvfh+q6XkCd75n7cVCq/cwq1vHSUpxyQKYIrcoqbuEdvrjahLuhDreWHYN1d1uZP
UbE8hd24z3TInLyMLnIJ1VmZWt5hSVru62E6TfZCqSN+/YOr7t+bRP9qVLOtWy4mVAkb4Ni/GNWa
aFgEoT1YaerAu58xS7MnVun8VxW0xZsiCcRfZ9UcnKehAayNMaO3N2PBqHfzb17Jbav47wufuPlu
zrsoRMMD6ocR91/sqiTYdn7ZW9UK+173FRVEQpFM1gFrL8oqf1SlYfxCtg+fC113T2HvjFsGlx30
++V/wyaqPvsPmLKH7fG/9V3+i+uSX/4fJu6/2L4f3OCcCGwshd/yqf/mujRwY7NyfNtXxRrtB1b4
d9slqGSTf6Ak+67nmQAH/tN1aZmEV7DoipEb0i1/7v/Iw42R/J8eIGRgn1dG4IXv8F8IxzeX9z94
LkPL6BO2KbbMmExvX0vZVTF5Z1n/7oy8MgL9cFZVqE3REq6zaLJGqp9EqVMUGTraeb5qhkdwSXZw
KWUfyIPJZtjwJ1V23Z1oPYZNVAaNPnTk53QHG0212iaEzEwHN0yadMWQIhXoD0WlX4McQW09Octo
7dXS1lZMA5NG7wwWavQvMWfV+BQqy8t/MY+B78vBFqR+TOxR2f2SaZ7dl05HzBd8/jH7NXX2zUDh
t210kLM7uvf4kdBT0pxQW21KN7hm6TJRYVULShwTBEs8m8EY/dVFMsXZzOk7Rj8s3F0oxwnhavOr
cI1z62QgGR0sRoQteW4f7krWWu0UwmWPhMcAOHw1zfZTR42VHCZXOCb8UuS6xQxe3Cx9A2wVHRcV
dbgwPPL4YpawwpLrVofzemmcAekpCTCZp1A2X926I2yP6ciE5IybJDmNUa6OAVmf3atrSGPZsUBL
rmHGPPV1yTF/JQieuq0OOTfuPW2jOGtIExi02Vg8YKGheqyweh062y86qF6t9dx1bJ2t03SooMxp
EYrDUhtRjaDiWo9Oydohsz/iIOTaqtPpW4ZTNm1rkiPN3TSDH3tgnUk46yKJum+7s8SdI+QSXKH7
pAlYqJbTu8xn+8NWev6ifEBuzXx3JYv0Mgo2JTt0SAIUQ+U/RsbwslS9faCncn4XnZUuO4lDp6Mh
nPyU3nYCevLjTpqy2yWrU+48d570pZETrYjRR8N75och1/nclTuotG3xKbNJzTvoqrQYsm+pTshm
VOIxJYPtfuqJuWN9h/ie4HeGrd36nSMOT0854tt4mNsuau+KCUaLzWYsC2WYeSxULYK3lsBRDuWm
teTOvguYYyzExMncPDTmlNk/KO4BC4kGW4xyY+q+ZBGy95bggwvVzCha2Wr4TectsUaEDtEvq6Ed
6mrYdWHEgpRPMxZSGtuFk1zQQpi1bs2WL+VmJppCbpBPu/o7EqNODh65DMFTM/Vt9oKZoTNHVDDi
TdJVuNR04r2t+u6hM6OsuOtDhFPF1qtZYH/EdmRtAip+h0xXbUWDtXYCej+DutopA/vg12N9yqUf
7nJvaHf22FV3oaJrRRa60PQvlElazk/kdQWfTa6Sk5CWvU0Cj5jJiqgn2K35N4bXidFLHgLAu43g
GRawedWN0XbJ04rRbl7uJAu1TNvNwKewZzZYraVBdJ4Yp+VkD2ExrYK5yp9DxnIBsx3N45tr/Qq4
qT1xxkkcBot/rCTtkIjGP1K6yd3UiOeitcLHmvzNo1kEfO41AF5eM0nqeMf4PrR+5N+XzeQ8h4Ud
oB9CqNyZnITHMfRyDLhCjtvZGOZtYk3+i+m1yzXCaHYsjL4/t3M7rFni92PGzsauL5x0QkVxhje3
dKm6B+WwN5dFHKaMwFtzp2wyVvvOCU9mqNEk2f6sdjIPh/0CP/zDrhqaGTtz2dijoQqQBIaVm+Ec
ahwRxhbjD6xk9NPsIxsHu8iMix66B4vszrUkY27LlinJpWpBMBK576+mlk1yG9X2mQGdjiPZ69PU
TtGmYEuNuqo01/4wo8ca07c3MIj1PNU+9t2U7Q0zC9eQa00KZ3va2m4ukE0M6+RmTNjndEzfkzkP
8HwRFoEBqt0GkxaHrFRPeYA71vcxno6hn+wW6Bq44anQMtJEztJocSIZTXYYCE79KFva/xX7bcaz
Sptv24vabTaN+j0JA31VfYs4lWAJs9Rc8ImMO5vE0JNZSRuR2ozI+cG74sviK1mGrKYM4qfKI29d
iO/il4SIyx7MmXiaNHurDXqH2xIYaUROtE9tfzxoZr2XCYXi3Za2f3LDoTkMbdYcewFv2m67ePEZ
/nFleZu61dXe7aIuVt4wXjTu0+M0eOKS1KnYOYZnI1bX7dfMAuTG6siY9BspMKOWeh8t/XfAj3CD
0c5+VOOwLcsiPeeJrPaWPzsndxHhR2EiWjEUBlTgMg+F8CJ64nkoAh+aCmjYbbfxw84ysscKUud2
feZVB5Z8nQcrhUBvJIIxP15MTGFzMlavbuFdawS4dWuY9qMBCC42ulRtfRNd3rDL4joE5tPQ0oc6
pURJYutrXSIybNlzxWqUO+FxBIzwFs2BF+NAmleJN/2wHcvRkjkt649GLyR+zMigNSPXb1g3QjpP
Zo64ahMH0vJvUz+SIxts0rEltK6rQ8y9FvAHEkF5gBrj0oMPA2uBLZ4use7vmJJyi7umV6VrQ4qi
3TJyCK4q8dXZzif5Z1wSpzvDGZCZl/MQODqzhlVQa2rjFidtY0Es2KGpFw6+XD/k2iHqNkxai2kM
w8ihWamuE76xSRNDKnxcBOPkLeSegUXbYsGgzBqv0AvigUwd8/YDb0mtAh5md+Z0GLUv9JqI01Tf
hb7Rlb/ZcvHFl+2TzIiqnHj9Z99ZeP/gJPDwVhGbK3VPKkL/WahyXgfRKPey87IH5jYpmkhaPOde
VTDizxbH3JqBg5knIhJ4y2qVLNea/OVHFju9uMqFdZGR32/a1mt8WkDiLL2+W/Y5Y8t4dG7Wx6CB
zhEQnOsOHYGifei0B+JdhoNhzNl5Sb3ytdITPIWiCeqf0RYUVl6NwA89uY4FM/Wto4oXcAakTrlG
cLzlMK6x4MiLESTyq1Gl82LoZjQ2fe9pCA1jfyxGtGMiWpeQr340v3Udy/VlnZfbaVy833Ke3bVv
Z8YuWYKvUeDZN+mgr+FQRMew9PvHQNccG/yBPDZSB/oQySw1VsAu0c1rG5xD7j81HfIk8YkkS3mz
Ef7YU9YR3TQGL8or34WY+yesWlGyylIZXDt7cLbqdmiZAA3HFdblYlv0o9efGuwcUTwlrf00uqJk
t9coKrlbSIm+aMiAn9MUPVlEDz40VL9bn8BXVmFT+aCkAXtkGjriApFRC8xNFcMWnyHy5zS45SWT
PuIfg6yLMyeECXoqY8wTFPuanFIbbkWon8PMn87sxcDtIZsVxQuj2CGUmnUWT/lcGMu3EaGE9YOF
xYK81/c+mFlgEENEc5/XEwFhdk0ucZVZLNz0gMTZ2GcKe/WX0HzXjsKD1FkN8EP2SPy3MVTuz1Ka
3Qs341BhNV8KPkCd4+pLOcMnxzpIX1rP6RzaF4/8tNcSe/t33s7JFCe6nl4GTHn7YCpvV3k5prex
u32Zk6K7pP5kXm5G1WPOHxGtXaMxzwRP+8+V1auTOztZQUpyjnPPWqhjIAilLwFxshcXINiyXQhT
ehqs0UZTQ1dl2ZwU8jW1hug+8UeRepszeh1/T9h1HnmlAEDQCRB5xpxEsyaz7O9Qqd7DZdW18/0s
zCl5I57bsu+ltoYQXc8PUWTgNY36meWGrLkYRg09xXVCp4vZbMSkSZnC3xKxXJHL4RiVivtct5Ph
XazBJDIsKR32oMB7IK66yRhU22CIcrQgMkOTfegNqB5YjHAnseAxdZnYt1Z5CB3FhUxfwO64euN9
NZtkHDpeNt8odlhM9u0L1RxKZ1RnY8SpOeKxzEFwXubFi66dgn1Q5l26KssInX4cWbjQHvTAgPg7
jGnUFJaRxF4jT6mHRSJICzzOmMQPJGr5B88rPzAJXQm5VOTWcenjU/0QNhV6w7c6nnJIFq6XRAcf
j+wvvqDOU8LRvXb70f7oxyl9YS82Z8JqiR3WQf/CYepTcuNN2BpovF+dTzbDJAbny2xYgWCWU08/
U0eE3t5tjTmlVZpgmQ4z7WBsFX4r76ji/U+0fnM5joOFQc+VRa9YkNCyeCuzefqdWC5XXzaZYbEv
LX+4BfYJXlnVBPZeDWPwqdlNxyvkigjSBO501vqdYkrjOXK9A9RDPg8jw3axXkryfDcmi3gAmHJp
4IUQPrF+phM2ziYM6kzTe6U8wkFJZXbQcK1cDAbe2N3P5MJPXwhSwibIV4ufzG8dDH6qHlnkcrh6
yN4NypAJ/hykX0FfusaFaU5QXo1g4KMLkwTARK4djnPPJ8VlARzBXoNlTvinmwzDsTs1bHJ5jk6C
ayGwI5Af0jW4Izxyyi/u0DZstAyCdbNywV2wMXhTvwffq+q7kNbPX4dwWLytHhZmlLlkEIA4CCGH
1bLUPaegUFBN2eymWe1sbLXKAi6xKjHU7w2pX/F8FEfhutHGmbXYElVq3hN3l23ZgyRgW8j2x1z6
FFXZSVcB6QFvgCGWTcOkaScM0exkVXFhBoSSrZQNmnCVllPxPQ8CpbdynGLvkux8Cqcq2ijTfy9a
b+DJN4PymLadcUxGe9p4OSb9nAlPLCt+W1Kp+nuwS/IwC8qCH1xiPksjdhFtyrkkS5usiXZveG3/
ay6W+gjNXnw3KCicgV7jRDHp4+DqLHw/K5QVNa+rfkmXTeLSBErTaXZA/OctOyq5wSC8tnbsNPXX
UljiNFvJsAuMyH6YzWrZjPVibYOkfw3qed4GZEVvsKm2p6HGD8OaqH1miGxfklwGt5FWG75HGfrt
glvt26kNfSoQPreTDfi8zEP7l9H07SlFo3nE1WhhR1YhI7Q5YLJmcdustKcLJOEULITtOvTvfOG3
3m0WmCy4o0FLXZ25pbOeHHEaQerGtNf5IUidrt+I3I3OfT/LWHjCe6rhH770SZIfKpYO3bikpjlg
Jp8ZtNgsn85KxgV2jVM61iM2KCvf9zD7GfX1zaYZsv5iFmEocGiq5oNloBu0wxgqHd0z/Kn6Y28Y
wNQN2wNbYjACDe4xXpMPk1stg7AVbqOo/xsJ+n83vf+PdQM5/neKo26zPtPdPy17337P32RH3/kL
nEEkHeZZLGabETSFv8mOnv8XjFi2bTrO36ASrIH/v2VvtEXopjeiX8Rv/edlb9v8i2eDo75te5N7
QCTc/2TZm9Xwf9Stb9IlcOtbegbhRZH9X4JiFursKs8xo1d5YB0NFUwvvpIAfG6V6HrpR73tAD7F
Ut0skX29yK/RHIM/SmHE/YdP7v+j5t/E+r9L6H99KSiwt3eFDOuik/+zAlpFc2cA4p3Xdp10e8/2
lzgwMr0nIidg685N+yuChfhRLGj9G9DlvyI0/i97Z9KctbJl7b9SUePSCSnVpb6Imryt+wZsMEwU
GIN6KTPV69d/j3xO3YsNYYL5nWJAlpSSdu691rOg5MJ4DcVK9wgdoLkvD00Hk8RRd2l2kZV+kJ2D
LqqevuWTPOBudH9zsNcAjRXJG/ncOAhYHr3oVwdTswl8ItnUDlkWAeBp/8VVYJzevpi/Pgh7aXAC
rDH56iB0D01S+pbaiSpzTtHTDjsaZO77t4/yqmktEKUEkjsFhVd4UELXn//QtFbt0KGC75GcDs2t
by1YDRN9F4ULlcLyqVjUqRyqm9JEvxm3eMBTXqwVDkzrHdUVSA4HLPz68x8OTKKDsZKO6TeYSxxc
PUS6+VBQTn+MJSLdQwy9AKdTY39xV1n9ZDURM9oYe7seGjrIgJjXtzHA7I2rR3k/z3QfEHdE08fM
HegcesJCX2NVjrVsKi0G3C3M97aypS/V0RG8S02aITwZkEgaUG7xqa7n5WqefJp0cONLwYeRPItN
YywRboYeIflp1JqQ3StmFH8bkVH7oc7dD4ZLlpy4pkciTakVOns/99nsuqrFnzsHPkKSt+/aT2uD
G01pAXDVDgX13PpO+PHi+aqxCtSqO6TjxaVlx/3eZFH4m6P89EyFhDX5IFQAoBIb/PqZ6rKprZzO
6Xaj3eld1BlB2z2mgp0GG88i+JG3z4rRzqslARYXTI/jh7xw/deZ1gHYOL9PTbcD8Mmd62sXQYAG
i6CQA+migQg5I0B7+6C/OMln6GggfDLYSHF8eSkpbWB8BHSyw6K/YeLBpzptcZ270U09QwZ8+2i/
uHHMmYggclbGq1hBRD/eOPpDS5M0st/FcFC3dPwHaqfJP7x9FGd9eH58EQPJJXKG9xNsIj5awat3
R+coWFi8uHYZjNgPQb5U2b6WCrmjbjJ5RzfuwsADowkRxZGza2BvY48JRXgH8ta/zmimyr/P/D8F
BgUGl/93BcaXOvvyssLgH/1dYVjeX6DQXRIjGEHjUYCH+38lhuWEfzG7tEPJ40fwJzL3f9UYIvwL
dSwdVV7bET7GgB/9g6dyvL/4ZPDHoOrJ8Fxfrn+Ak3m5ZplkOjz9npRYLHg+iYh9uWZF0EXN0Gef
MzmybQineNNPvJp/uCY3f6/N/6r76qbJ6q793/9eS4N/r9h/DgIEWK7AGug1r3QAXlWFCd2Fz6Ms
0pN67iI0vpZ1Zqsx+M0D/8vTiRhBkE24ZvK8encmPhFq0Rx9cuayUBtnjIZ3HfEOxe7tE/r5MOwy
CIuA6ExMEoqCl1dtieopD7T/QMMILydw1P6umfGV/ea6vSy51uvGYeCxk6zr+7A0X9+cTGZSavdh
YfgGWzV2PyYyRzbNPmRHwJp3GY5anhE+9Lu01l8deE1AIEV1XYOv5RIgsGw0M/YDDe545zpVhxsW
J8zOAy0MTqMSOwXH+Gq2Mv2b0JqXJcvfpwyNzUMswhPD4/LyyjYZ6QfGWR60SJDKT8gl4+0YtGzV
2X1Z9knn1pivgikOy0PjY5jaN1LR3Xn7/v68YAVuOMH1Z9HyiXz1WwRzpspFiYc+T7095eedVhbK
RTx8f3ygKECZ4tgoGAI+Va/uMMrilBaI+wDgQh/i3td7vLdwF6ck+U35TsH8+imEPyX5Y5I0woC6
89XHsA4sa7R1erXMblJuZwbsiEjjiedENqqCGzNC24SVS8KMoBFxFkYJLQ87qFCRt3PAoAGRJuLz
tgOCu6vXRmccIh/f9CZwv1Rjx248cTpDClCNl2AXLKRb7ofnpuowL0JuhMmghlg2pnsUkjXcAbIv
aM2apUr5Kset81UK6eH6GIi83XhMRQRStSLpNhZg+GpTa3AyR4v8PGDSrrNcSn/pL7JlmacD7AUJ
7Ef36ousKOwvW4sR6a1kz/CRwcACghwHU3OCozoCwvLcDC8cd2D7HfQa8MtIwvuC9py1TrLF+2CA
U7qOAtdt/YwFbls99+rtsmqeqHJyf1+CLx9OY0+Yuxm9ZrQJlMF3XBaVFZI+kbSnKlapvV0wvOEn
fh49+AsOwgR0aEh5GiMYG/xpHu5CULTu+VIHiF6rIhs+p1adPpG948tNbDLBhATPIOMSRtB28tij
CH23DL7VXQ3Pc5VpMhIashNMFhf2aFt5isi+Ey4TGAgs6zyGPDHXusVZ0NIXwUpbt7QbmJPrpbgB
Efg8yqmssowY7WAapkG6n5UyzH08NdZwDWiYMYn8pBTJR+6tWLxnLeToV+273DbIqcArlRjk30ME
b7rpiP3KQKNw+6KDBQJnWtsHLCGDoHwu/FT5ElMyGgtGttUcLp28q0qK7RRLPqWow3A2zLj5W8sh
yZkQOsTHpevtApGEbCSGwe09Bi1hT1hLCXXTi0/x9kvaWT079O6unOalmFDUVub7YlwguTk1m0YD
y+RfxXBBk7qfb3zB6MGGT6Jckx+DfPZXkX1lW3V936Ymb4DaUEe5/qbRCsW653KoDGozNobTNfAZ
Olin7eoqjezCPh+GOLCPAGPM93FuRmaprpGXURok6rRxKvnRNQPRGp0XlN/yshHJdxLdeu+qpSeX
boyGMnMtksG6RnmQxUdmsOx5Z5kKvXVkbYtjaKZquYkbf7jls+An15NK2AUxMMs/TU2Xh8fB2NJH
xuAtDhdDjFPzMRVMNY7pEkj3ooOJHGC5igzSfH/drdM+dGAFI6d9CAoGFptqaets78AqxkUCw1Uc
LUxb6jFJiwk3eeJOCzpI+rE8SLgCGRKwX0ke4AsP5tBFiCHv57Eb3DssDnF8nXVEEx/kDJPuIcdC
597BJbfTp6hCQf+1xWSKIrasZsfBOt1XosGO70T4TSYedwSLtg5gKMVdHnXAeTBJubAsujGms9ea
Ib8vlsxg2M5MiiZ6dhtg3JumWeFRwBqFf2EREMu9TGFw104e3MwEXqKUDCy8ivU4lLetHzDddzA6
RahUBb0+xxo8/E55GygYG0pcjNBoUqTNprx1aEnf9AYYAHKBNol2Xaky8o/oHqJU9zPne6+5oAew
/anc1uRllLgpVyM5o2LkGtU4pJcVb5Z2O8OIzo4qa/nCZqj5i6OYgvg2oSn/oUWIY2+net1tgkKO
EZBWAZ8hUB6I4WucFXcxwpH7BhRnvfOSCpFz1CxmPAxkkwcHYaEX2oi6z+ptDPSZkXuYfWrnESOj
SfPpxvFS393SWS8yhMoxEuqsTgZGsbVfXbPD4NXugMb6QIRO8hkaPLYWv7DiTzaWkq89NN+7yR8R
zoepyL+l0J6dbdpm7efAsu1LpbFMIsDICkRWfWen+xFGyieam5VhNJyHpCS6reVvQqeJPvtRnaHL
90x9jti8C7boMtqP7Qggb5Z+9ZiKUY18P2r92FWNNUGEAEqnprrJjmkgxqt6cvCUF5Zn9wfJuG3Y
5e6SPfph5WO8mEt89r37Ja+sKdgOEmXMFs9r9t6BafM5nRzvvret8StvKJAcjMQjueMz54CkC40o
tgru2AHc1gKfcEnD71MyyWWzcJiesQaAuZ2yGZFjkotqC59Cb79biL2bOIjB7aOoFWl3+EsJNXSM
HevASaPUq5ao6EBpObD3VbhadfOalADGDIIWNd0H7eAhKsYrJmkjblIRzDez74nvfVZ0F601YDfk
DoyMUTMJA6PoRXnJoxNfNQAi9Y4Uu3jZ1tEyAYOjeVjtJKHJ/WbhKxltGrRpX11mQ8XWG6aM5tBS
JF/nPES81UWpy1RstngXChyNqCFmv7kq8S7CfllG9WhGv0Xy7Azcl47slC/QuzW7zYAy4+DONQYn
ocOapr6NoxFjp8Koyt82mClkOxT7omr6ixSZVIB6oq3zg7bi4oFHpnaOY1wjEyTNs4Kyz+SZ+G+h
/Hfu8+DzudT7z9aVrSsV4Btb12b5Uj1muv/2cuvKP/pHk2uzdYUFxB6V/Bo0YVTB/5BQ7b8QbdDY
C2j0OQE7u39tXC2a4x4dHsZG9FGRF7r8f//sXPEk/yUx6gva4lBUHM/7o+b4yyKd/4YevE1CrUse
Kpux18mdNhWYlfi8tycb01ViNf5F1cv8VgctD8MPl+YXO9i1Dv/3DvbvYzl0U2mlkppnO682BAXt
lKEtWeoyGmLcs0YORKhAGfiKt2k4dxlm/24P8nKP+XxI8gihGpMaaHMH1nL+hzYg1SwWhFV+YQVj
txtIfQFanGa/2Rb84sQkG1jBbk+ELjnGL49Shq6n43UCniYR/r2QCcA2oHzoMU3X0qdAqOvftQJ/
ceNoatDDooHlhSyHl8dc+Y2h363RCv0cYd6YKxyaJHINmy7sk+Mf3zkOtqaTOsSTynUR/3gZ85iX
qCBiCCZsrTC0Rv4TtCN9oq1BnfWZwcLx9gHX+/LjUiHhNULLvk5unJDn51XTnQVpDw1akw28jnO7
nbGtx+q873G45350UdXBearb/dsHfb1Y1oOyo+OIHsckTvnlWaYdZJxgdcCBCsVbXxF21JZN+ZvF
8vNRsE/Q3/RJvubBfz1PGLSqqMyRlmpHDVcZRLBL3YaPb5/K69VBW4WIVTbDjBCeU3lfnso013JR
Bou48h1zH0GZuSlE0OCd7X/HSv/Foeiw80BHIvR/Pp/WS/I0H8ltgVeOtYuNHRqlzJ1HRP1p/4ch
uewQyGnjfQWHIwTZ8zo+fswaXcHBXNgfZt6xRDENOWPoP6JaDK6XHovlJsh/23t7/YA/H5XEenwQ
q03idYeBWkprJVOO6gTdbbaatHMZ1RcuW7st0ae2/5v1/4tFQkMTCjavSZtX/PrzH95bxABpaVcN
Zt5Yy32EBeBEhvMfhoI+X0yo/zT6eD/SE3j1WGe+Z01ZxSTIFYpyBe/hbopwG7y9Fn9x8dbuK70+
JN1868TLc0HVCHTLRp40GqGPTeFbVzGcgjOBpud72tf65u3j/fzukHhfIt4f64k58tW1Qz8fVI3S
66ZxOeEqDyjSaVY0Xf+gKuc6l8xPOuP8Jp3uF4/BOuqk6+bYtPzEqy8NQQiiMvW0QHWY4X32fnNo
aEqexNbS3799gj8tjvUdJXwQ5mR2Cjtcf5UfFofGo92DI4FWgoTsEklqfqxrnf/pEpRkbBPCSKNr
bXmtU/0fj4LDAtcKSP9NMWczqiuq/p2iofH+D09mfUvZNO+89QvNanx5GDzJ7BM6hpZzoJpNMMLp
ro1o//RkCHt/Hv6vH2g8Uusa/eGSRQLWRuGxyCM0lDuBpmnbNnW4e/tcfloD63SMwZK/vgnJv311
lNl3BJK/ihvjSeuMbKcFOh1auTxo88Pbh/ppDTwfah06UFChj3nVPGcQkM1jXnsb46d4/ueqt73T
WZGOsH/7QOuX9sWXGEQYBcvqP4yYqb4ecZpBgjMSSwgnPogd3ulzF55kXgX1RYTzuGwJ2S3mbaDD
cm0wTnD05Mim6I/Pl40ZTxbqCZtbGL66tDyvbp5kMI7yaZiSszkmiuYo3Eo1vznfn+9hQOjo+vag
UOU4r55jK86BCvlMisupqQ8p6VVAmZb+JHGVuHv70v58D1FkYLqz6ZFT5bwO6w4WB9tDNclNOyzq
OgT8c9IU8p+Eiq/T/0u+Nb+oun9xFBKE2WSsYyre9esJ/7D05zoJcJsD6MhlnQDRd1tIToho3z6X
yHl94SR7GLQ/nJHNx+TZRvjjcfyMPIUBxP4WfBzMoZLvF2biMdVPoexi88mik4OhPtTUp7suU3EA
sMpguYWriiHnfWDgfh/EpDWvTwuR7MaIyQLyHleFfZEh03vC4ANQCyNOYb4RLEispQfBCopZ1trm
Pcr8IUTQVttmj+ZngsvjJE5hzuwpRlBIAhXKcnDQ0RB2MSD2YUbLOjYpyjW6sj15eKda5FF2m6eT
NxzGVibwY/ie6eHWn2KYmDk/9vZLXffObRiiSts4KkfnHDI3hkuY+3N4JKySXAGYQuoDwFv76DZD
gXOJs1PXsRdZ4Scyv+by0m4rdBLgMlbMyhDEAC0J8IlOiixy6psl8pv5dGppvt5asZfpg9Na03RB
vT1XtPDDHhk2+nwVHYd6rCY8uQ52rTNR+Pgduklk/rumneL0wKheeoTO+pZ3W1S+yVA0x/o2h+/F
cCBjQLMB1UGLtWgprjYkFioUnX4r6gdBFqR91nR+4d6LgAQpmMok1pZfgHUE6V5JNJaERLopzkqb
liP5c1J3J8YbsDRpp8EzRcRF8rnIRwl12UwC4N7kZPd2StLLqYyUBZ5mzsF1GUHi7k1IwNw9XVpw
4ihNcfwPJnS/L+0A8xhDxYK2vgwbw10bZmN25PWlK1yqT2+RU4bNtgpTUB5BUxC5B0vIErepNdCT
sapgpHlDpDU4uzJAux70VdldFakdRGe1EuVNr3s3uJuBRM6nuBNrP+ZlVo1RtafTjK0L8HSZdP1u
nNrUepQ53WZ3i2Fiaq/AwlfmfMzQIe6VRfP2KauIHTPuLDFuqpKcjRpEGJYq3tUEkMLbF+6B9lpn
3qsOjNrjzFDDdbd1bUtkRMgZO5DOBdYWkezauLFJvKkrnYRIIRDaY3widdAenkjesLsLT+qy/dYj
aFPkSBZwQ5IDunfnyoaIl5KyhsB4P5jA0Sf8Eu3XwqY1eYwjfGk4mfR3qw3I7gG70llQN6Jw6jEY
1lVzox3L6Ty2fK47fF3jgLirvbEi6zSalmB4tMdK1Mekj8DxiQg+F7EjyEU35CVA04pyAzUTa02y
um4CrKBmyMpwu6SZTm5JoCMn18E8GV1OXaraI8bN5glpHJyKlGmz/bVqoUJsJZOYc4x+9nxRTuT2
4Sinj3jq4qu19zMPz7grsQRedaObJOdTL7vynSybAExqlQuk05bWYg/jGC/Bsg4iSKSIJa3puBig
d+QB6mPtFhUkizwGP8WblC/Y1APNhV0cLZQkTRxcr4l6H2YYdgh0+S+9vYd7hilemKbFnmHb0Jx0
6NcTBjV2D+esVTomSRaLJ1mSYfEN2kpGAZyWjP5U1XjOid+P9fjJLzzdnqbseKITfJaVe67aKvFu
+igZg49Es/fZO2ZitToNJFySo2jwXrKE0L0dwB9EH7XfZZe2iiw42WXefLOZICVgRjWBLUvnMYAo
YtWo/Zh4snyvjSyxCdgNzmqiJccvHpMABP1Fk941Y15G29oQPkIjW9RXsG8hJveOzOaTEC8cZlxC
xsm+Ddjwn4xFSt5B3aZMFCOexocmtODUWsARb1vswAyDptK6KuZCQzdiW8DkUIIycfHFuJu6buES
pRWkJAycytmKRE7mmEyx34IBlLnCSyHod6dWR9ZTmxmSszNMuxILRw4ao6uZ1R08R2mzbSaCOh8S
qhq27g00ngsXFqW5QrmQnQKFWQlFDsYdjEkiqz/hQQf4WvdL9Cko+XBuhZRjgNpzTmnbO2CMzkNm
VgMe8BTYpcYBZV0E2iZfQtZlGZzRo299oEo2hGY+4rO9sbta93tP9N18sIfBIdQm7kIsaa1LgIYT
zbBJErvplrOUp8U5GCu3AV/19dSdgamkuw0ZyScxcW7d/FTbwGuwLpa5uO/ofae7KfSS6MzmUw59
jFhfYPY0hdbE2jnSB5c0omBfCBU+8lrT9mXQhAlkZ/h+a9MdjC5qf+xqadh44eeBcSt5OFZlw8Lo
E8j73MmGfkcKkQo448KZjNhump3yyBrY+kPjL/vIeMnDHDu00uZpLFBmOQOm0kWRLLy1xrHBaznR
Wt8ujqIoVFFgvjUWAch7D97duGVBBdT4kTue4F+C+DrMTOM2zVj4yQHZuPc5I8jwfe5kHjNiK+BR
LEtjXSsrBgYmVD6MmxKNLGJPDFj5WVkIy+C4sDLmZo0HhyhMBy12g56ICaLVmH8XK5tk20XOCMSk
r+ZHqXQ7kIjjjnJfGN3zbodCaW1AgBF1hH++7fcCx0B5YldqHYtiXDk2AxrFbS/GUkCLHyJslfEQ
fJRdndbYTmuLPKXUIbexqceYTLMmm2/p+s31NmiVXVLEWErC1crL8w6xqsRy13ofwmVgQFC1DhvT
NmEEvnOHnkFVVcQjkmAFgDZdliLk90l9h4nRGgSpwwDjHGmpET6+EsXapgU1tWxseOMPgk8fjzx+
RfKUtQlJNvG1+5SGhphua3Rpa7UDWsgNE0ctNkU1aIsUIT4G4FxzXNDZUtRfZshIQMxcIoDJlgCv
1ZRCnxnb5IzFrZzciqDOw32YDG145eJDh8wTyUlSIJV6S5NkDT7pSaYXe0Wub34ArRrrmyS2dXI9
4w+KtnguKzJVzHPACvNWwlYs3u84zOy6SS+L51SWUo/59F48B7c0EEnyKy/3luGI7jWfwFt5rJ0q
nQPnHKpuVJwraonurs4jAXo3eQ6TCbC1rFjXtAVxsWl8pITLoXqOpCHqq+mSC/GcWWNGSgW+r0KH
jP4MH9JgM6D98JhYWczvPlO2iGZnFjTiILTGON55FsbajA9iexywJPknGcnJ8ALKCoFDwuaQWN66
x6UR4K1HDcpO8EFbOPLOTCkRadSVcegKAze6lX2mESH2EZxvRBZZcTAxXs7dAgkSqTZWVwVpz7jD
JtW54PJrLsGeO+Ofda3btrCCuvLWthpMd4Hxl49NCsOSGhwWKpkKxntnmJQSM1q4IL14Q10ksevl
2wSFdrd1k8DiC4Uf0ezHLgZl0CfCfZjZ27LcBAm8B2zScI4jYMrdYcC+kwAbjhaxDcEEuxhjn+j1
Y/luphl3/Gy7+iZFf06SBL+54gXIp3EVqlpXtsFmz5KvY369ZqZFPtBTSPZAivKH2E55g1gWgOpN
71IkbhhTIZqonByKGR/1Ef2zJYAniopoWFPG40edS8bumHhImoaWFdzBdyvLPXTvHl5sWcA4KJsq
g/S2JGbYz0KagfgvQLibkmHvnW8JhrjzYPndgbIvvAmIEbM3blnCIIOXlj8IkZl8i79uwmwly/ok
qFU8c3SGMxvdT/KdM+ZWtSPsFbwBMzoUZmmqh29lJwJoUmCFBUsmbw1i7D7kT9yw+9D2MKCawtAy
XSQOa1TX/vi9lrP6GKCiOPHimFrKLpwVLe7UTbtN4ENezLg3651vrGn93nSY26vcWoFQfahoerId
+jJaXYj8Bf70XiR5GewnIhNvJt506j7KjA5w94TkTqSYhcOdRjGH4Ce0rYNJ0QYcUM+QGB+CP++x
ONYkdQ9C89WDVbfc9nWOgijiY3oRWkOSnKUrM5Twg9C+V1LEBJSYYrhetOfeTG1PkLBMPesdpq7U
2gf2EBwibGwgkwav32C0RabsF6p5JFwe5CogyIkSuyjZDItAk9vTp0RcVQ6ByuvnII6PgtyyCaco
G41beh7jtwTY7/dSDRiBKqvl64klW0CAc6aazA+iSfnkemZqt3U8zCvkMfE7tsEQHRacnsrUvKZZ
Pk2+smPyKfpkzUtlbgvbQvSw6SA94LrKpF3cu3VV4wxRYk6QdEcu9LPrtLZKnkr8pq3WWwogfhLa
cfiBQPHlfgx5vNZMBH849MotwY11vv+QECt157EVNFvJLhQIyAL2l6WUz90WtY+UUB+gik0LRTvo
O1KBNzytGYvO7oMUoZPwuvQbsTStt1GNXKB5tv0TxpV02BIFAkFaSnDaG2VplERulazMS13U5AzG
sEyAM0kimuoqiNe8EypgaAWwBzPX/jDkvL23jSzt6hiFZQ9wr8Y7qAH0XNWwhyvug4ITDGeyekr6
uImOiNCLB3A6Ljl5XV0eCuVlLk7rJXqAYGypGxjwyFk2OFN89dhnbOTuyooh2Weu7ezsySfWpBpO
lN6bYuqD+1QZQvMIFyaIg1F7l+1iMkIGAgeXxTuvwt6/8wLRT8eJUpCAnYFuQnRr0c7IzwkGkSHx
AcgX9mJokW+JSn91GPXzbgPrDNK562OfjXIxDXuaTRTkTechIzJasVMY2sk/8UdshghiMgMQx5mW
u2WxepzAUQt2pbAd6M1+cFnP/CdbnXV8KrIxGD6MmbHxghubwG1WHLUD7VP0MxLRCyTGkB7ahvYw
vF1Nilp51C2CgU1ASNBXIq4X3nxMaadN4OfIP/oubM/g3PbTfk4jJB4UoGgmRyg7X6wxNdnF6DdA
I/NZhmRwu35MYI6CdWDaKmv4TMvpqnbaKtqLRmMcMYue3i0dKrDjUpMJzu7ZsrIjbT/ICVS3IWFV
yxichOHoD/QiaDxvfDQ/+gpuJ9SVTJYBAdAVZMLayAYmeaBUtwn9StxZTVDVvEMpdjfthMYBl3Ju
zjOMt9MuXKz8AyXfTAGa8g0lfcXn4ddjiB7NeHWFD7xzIIQXMurD7dB75mvYJGRSIrce6POEKEuO
xJx3ase65HXYTNCA91ZSRcmuTIj9gTydlZ81PGPk0LNHmb3YS3lPxtByDQJ8+mYqDS4mmTLTnY1q
GJ5Yl4m7J4g0zL4vc1Hro01tbJ3FDnDGTY9Zk/n0YJzyRJq+q48yjPhyakf27oFdr22Tq+2RIVK7
eaH3xu6Wx0lnvHd6YIw3ZbxKanDFGgK8AtJmnSEz0hBBV8xWfGnNkmiC9+ncezxfwIny46goSfor
W8lZ7Aq9oEpuFnaqX2kc5BW5eQF8nMQ4bXdsExJBko3O2avfFZRxmg/fKALrofTsLH3PUDEEFh2r
peA5TX27bN+VbkkWgx9MDFx0MWI/l3Ewfh+nwgLUAM2Q97SI2S2HBfuVLAyyi2KR8TcfUfZ3itv+
kxqiVHyEddmX3/OJ6vsQhJTQGydoVidnq/LmPaowpY+ilF1KmBPDaroAOv/YJd27upjXvKehc3B3
sjTQylDskh/MtsgnEEQBL+E6f8ZIcwHm/poEye/sd4tdqsKnuhTTpzyS7R7vf3QMwvGsXUtOSzlH
WU1wLbDue18T6c3p+f+of6HyUmOBZB0QyN9YQU22kQ8MjI8kGT05tIW2+0RbAnXfHNKCPYp29K//
RzZTbAzbPzbodQJEscntgUFR3l9Hveu8Z2fmkP3Qp4QGzqNsb1REGvOGQqu4f7uX+lMnFck2ExF8
evjQXbwwLzu2dTT4rMzAYgOSI5OgRbkFnRDtWhvN1tuHet0cZmPI3IUZEuN9tP6vNfj+5E7dKira
OIRgXCZ8BndeN09/OPLmKIxEbEbeqxwc0tzLE2pxM3RNmoPe9EJzxiaovkDY4v7mKM8yix9HFRwm
itigU5wzaBTOOsr4odPdJp3xRIegKhqtMgYNwleHKAuv1nuipuerrPPk1RjaEG/halj3kg/edztw
KX3evqq/uoGo0Wm4rwNPL3z1i0Dm8RzL4gZSKPfbsQsJj7Rbm2eCIJ3nQ/1HefXfTER+uOo/5U9f
Zck380J0tf79v0VXDvHTDHCC1fUhMAutKoG/RVcADREvr8uEyamI3NBmcPaPJVngY3aYdTJUW5XI
4WrI/D+7kPNXgBQLiY8Lf/4ZwvkHdiGwmazEf69U1gXGDBsdgx3xUPCErz//YaVSis9ZQmJGnJRi
OK/ypYEmYi9FuR0RuD8hwaFb1fbEu5xYaib4oml1Z5+5gFGso8usnT52McxIzq1ogKFAfeU9pXLO
9M0oXfZaEOwIj89Vvew8wHMfS0WPiybTVH8l4i99bFEYEGFcO5LdeqkAAbXaPett0ySPIzLn5MIS
znImRdcceZsDdaeIDs/hEtjlIeabPdFArHB6+nsE23kEtc5T5nLuDIGhcB26e0IQgmED1Ihej8hr
veyXNmUS4id1unyfAY+FFwF1OXEuRa5OSPwJc0YKUZjsJzD5dEGg9Xn2cUbmYmAr+CQV1nS/dX2g
4zx4iI77BoQGOsw68k7QvncuIVXxFKOyFXMDKHZ23auAUC1nGw89XctNFaRIoJfB0IEMLT9+6qmp
wLXMIDX0HNd6M6MOh2cxgEkZAzm8m8ME3SQYByYANmXmTdETKbmDTa4umsZjczQJrQ10n4y+QGfb
gObYTjs7kyvxTiHpPEBB8M6Rs8c0LefyYXYsN9xg6M2vIDBLe+si4/7aDF4BZG2q0/dRq1wYC0UE
7NmIYVfR/fhcuVg8CfqNCF1xmqyKN7Yy5jQG4V5BrxfsFtLZJm8ZSax3RTJTqwh/wiK78/L+kzOO
cPYHaqJWpKRBzPgKsoYhhElF8C5TnvrqCSg5G0MlBQbdqR9mvtcnUAmjmpFNuHxYSAd6QhIeOUQ6
jsEaMmDTjSf22um3Th7TBXdS8b5y+8FeQzaaJT5B8cy1YgdAXALCiaS5K4cO8T/24ZCiWpupuKiS
ZpRQ9Ds50TTxAZKRa5cErfuF6faKnUEG2S5XyMaL+WBAXlI5ZgE31hILvBKei4IIsdZr7pbZz889
DVnJL4KLoZkuF4IF+oaBYURuzGaOdblJy+yUcGuoHOQrbEzm9ztbR91+kv1F2Y42mu6yfsx9vCiG
nggMFXvXg/dINlMov45G6Z07gdZHRgD0jVr5pBgpSAwpnokgWTJNy4Gg6IkOaGp96Er7QwGR89h4
HW3tsQB7NavyaOv+YlLRzhnp93Sc88lcKsqQ8ENsu/umzk5aSRC1EH6E+sLJ6dibaQ+O/qmd6gdS
Fh+Bmp5nDbjnKWDaM3ryG6z5J4vmfi7jGzay4n1Nv2XrjUu7RpDy7IOuj9nn7NyZBj9ZbOWuHMMn
Gm/sEGnsblCHJ3jC7F3hU8vJ3mEvP+XbNLZaOuzEeSzdmD0O3G+QO9RiVXIRtZpFM/okszTJx45s
nihKPns6fD+uQ72R0jzyu3invUruBqu/UnAeP6m0uhVCnqJVdE9yJyfspzdnS0gWWaes6ySNT0Cv
fVwBaZsqWWqidO21gWzH98i7gnetUve+Gj9ZVXeNmYhhRXdus6siKb0n0qip7nmra7rrXfMdKJQF
yITMFyaivCymcJrZBwTv8pE9fjkMDSC2KdiAQFj7y/1Ac8cTexqPqL2zmqgFAEyr9pwoYeKvxNao
MjvIgDCjWoCMBx702c3McMj94ImpYHGp0fZdkTF+k9QDMZwDLSYnDqILPBZckVCUm9lv5ZVdB2ar
ep9NmwMx3j7kjWtvotQrbruoO0G0Snut8U8BaO7zKf6UBt5jHelyq6DkQFOaPnYTAMNqgnkInsXf
B26bXqL/3+qii/d+YOcnyUAHjankrsdDtAYyMOrI3Es3i8x5wqj7rA/p/mE8UP+fvTPbjRtLs/Wr
NOqeCXJzBk6fiwjGKCk025ZvCEu2OY+b8xv1c5wX649yZqUjrFK0++4AhQIK6XRKDDI29/D/a31r
ZSXdhZPIe7tlX0vozSEpo9Br7ekFd+Ndxi55b0Go2/R2/ylNg+y+LnQYUP1ABqNK7StqhNhCO90K
rRsOTp0CxLcjqiyq6kV6ddkMxqqhNruSiRI/Rb2+oZ/wnPWtQSKbcZ1m0kOfxfGNbv8qrjQXAn/k
eGHTlZzJ60c5tF8zOPdJEl3kJbXWamzBhOlP0qGkzmSjHAZ0VwuGXLpsFOIfIwKXIzE8Njhr1qqh
QeqZrmZ2UtWnG5ssSLpZdCsSVAghbxSNZSBThrFJWq3YWqFcN0XXLfEpbQrT9dJRYXRWCpUq0o7V
bD8SHaJr1U5OqrLrcuOW+S072BP33Dj4UOKIEoZpll85Yz2aav5dyHFvGeFqZNPpDUVxSTHV3dR4
bNdTrtxiBAkWtlvzrg/KLquMfdnJ5jkkvIeI7WGJqpIEAGEieaANQkmzeimK8SZLSVUKyubFDuBs
OGGUXxh1pCDBmWOcpFgnanA3tS46BmnBzXe/KsN03TSpcVvE5t7q7atJc2IqEI7vZDlwVnxz1cIX
KdMdssam+q42avLQFAxG8sXogILR7VS+ARdzy1oHlpIuCmqIxctABhYHydDWIbCGzaR9MELyrbHX
QEjA5CAYU2tZNNXwYuuU0+GuN0Kr8xVA0FmDGNh6W3qgn6N5Hevpd9oPTpsk/WWTVfEOsEmmmOCU
WjOybgVYQlpfqsKKU3wXWmsX2Q7ESSymVQvPHTOaT7FNW0Yhpxov5sNKdk4c9cRFpPXB9NlQq2Yg
lR3RnqNtBjVxU7HRcwh78cbXCzHkG0mZldjXQOZb+l+deOTLE0V3GANF3asUZ24GIF23Ukbqc6Xy
Hnkla4WghgKlf7ivbRMkw9ZWMNcssmzmAeITDMyPSU96N8X3hKBsPEiMoVswsKFQVoWig5LYGTF4
GDocg21SPJ0AeZSeohplAGdwxGzgOUXxqGpZnyrXEYReqe1aJ1Gfhjztu8YL4wb4GAufKfKpKTzK
DUY1XMboMLKl7kdVaNxhSaCSE5nZsEgSgnDiDSE2cw63TgFmA+0XSu4SeWUKf4Q4hhGvldpWCPNI
TcrguWWljXwfYUkOx9fnsE6gc0GhlKpupptLMnJm5G8ysdAcQg7WsIB9tWaSrXEt347ZONpLXVbZ
ZmgoVc8BqjJ6yrX6c8NCED1qgSzs+0GLiTJwhEGhODIYqCu2UDe10sasJz/4xH7d0O+Wig6/EDMe
vb4+mvpwbpQRtjmjjfEooaMVyDeoSrwSkLGZjtFNnzhD86kpcIztyMEefC+kXAYBa+ChGwax9Z5S
pNQAoWoa1prclz6+npxZS7WK6tqx1wC7OzCIqAk3SZ/h3I3tLh4+0kuSd35mBoRRS0uradqUsFKi
zq2MQ9iRwAZ4b4z6TT6kZGI28HEp+KWKtfXdtCK51FdjldebaFzkBYSJK5nLAopgh1obuaskVIbs
aDze9CzzSt3F+IzBQbiBXFQ01ivaEFQIw/EahCJATZ/mTboDSSaMD2FPERTlEDBar8Sh6K6gmhcF
D61zEvoTGKf6AmJMNU5NA73Vqj9pjk4/hSLtQjpJus8aQWigOc7pW+X0keyZ8glwGB0sFiwwONFq
kKbY9Ensk1mgBJL+VdZ6MIrJEoylueR0oFwOrl3sLCsxLpOu7beTMfQ7RdrVXZEy28HXbE2Irb3X
8Lj31jTZBJ87YmvT0NirDtMWd6ms3JDGLaV2wm3ILk22VoWPxJmC5MJJ2wxmZSrXemQVDxJw8lKC
9Fti0zaukFGlpMjZ7T4OqVHGg61eKm1Qf8/Hil2izR7/Wwpd+Htd4r9eILFH89PSXF8I3vLDYKXx
SsvQQhCXOXnU1zk1aEBL2PeQ0RraWbxGZ6c+j2Y0B2wwjWzjkZZaVjUH1w/reV15LrH5LCRBzrBo
Kwe5jZU8c2ZFWFUr5OjCgtwOQ4EGRrJW7upIHdakjz1j0el3dZKNW7MGU7pESoW7tx1IhAyYGJUg
sXYUxNT1WHUOjev8E8tOuoRZXn4i2Jk0c8ruy6z0ww8wnQfPSZsLtyWlQacNTThoyfHEbi1t7eIJ
RmrWwZV2gcJ79RiRUc4RaumMlrEdquabhAW8noPdb/u+usnyLrsMQItyJiM4JHFYyxNo90sts0ks
TTNXeKKvjMchah/93gh3sWooKwisayOwyVwPOmsVlKq21wIXP0EVRS9ZPR9k7awgA1ZDb9dqJPzF
EikLNdGF6I1h0Rtd+ZE7YYs6um23KbJu5CQZWzvb16ZDn8ly1/q1zY13A/qTkU5TZDfJj6LPvysx
/9BcCnb/2gO3wfv67QvVSCm/tEcVmfnnflRkFE3/AzYKGDjcZgIZ76zz/iubwvqDqgsCQgos/ANt
h3+WZIitsEAtaODlXA3Iyqyq/6sko/7xT3iL5qCB/52CzFE5Bl4GABnh6DPqCzU6y8lxOYac1bHT
/Pg6UBUULJZs2LTTz1M3Pj+0KgelflRBuitnROknBcsf13XwKAhKouiaXyW1P5WBeF+Kqiuj6zBY
GVpx1XHcCDMyn+v+0opAO6diJf0ZYKsnn376ht4QBb91aapISMfxJCJZ/0UVTE5ASq3pukNhQAGq
rLpV7ObTmhmFZFSOcGFw5UxRsZ4CTL0L0Bs9zmY6n8GZWqnGt/tTLez1IcBGcfkw5sz4mb/9n2th
aKkCi/L9NbbpUCzYlojUkzQ0wgXOBg01uZy02kutXHtGZSRRgGdkjC81FzjNMtCd8ELECqR0dDVl
deYbmivtf9fpfnw26DGMVx0FHhSX48+WM1Vaw+QeQmC+/cJInbz2wKJmj+PQDOOq96eyughEVZxj
x8y/+PTCBoJqvqPZoqmdqNDN0TGysAiuVcbAc2G2xfNQuJbnw5zep1qmfexo3N8oblV8UC3SIN8f
HcflyR+3jaeQMqlOiRQn3PFtZ6pByV66hzioww+RNTTPQhfhOmjEOWPhcf/hzytRi4XLyP4EUMzx
lSwHESFJ54eqMNOPdKjDW9G7Z/xAb92NCaoe0tDcVzn1UiFfCwpEL4fAN+ARGsHwOASqumqgPT6+
/9zeuhsMW5ArqS6rrwXkn4dy2gnUmHpy3WpW+1BBJ75GTFnt3r/IW7cDEpDZSrNpxZ4y4NoElYNM
o+scWWFFYTTMdqpRGXdx0YwX71/qrftx6dxQDJ+9OaevJgBYsLRRcm3UU7vqSIOvlxn5cr/XhPox
CCjVwykyES1Cdj8eBI3bU7wlT8d2k+khzig+S8LVz7zKJxTQ16vguxW6zssMFOy0CcWRqO7QzF1r
9F7npKG0yBeVXXX52nCy8CHXs+a+F5Opeqgy0QPI2MmQLpdCAwbSgZ0984HeeLgmfjEbDBTLj3F6
1+gMCpPj+0E2eb1LqOFsO4XgyPe/QRbc03mEqZV2gyOwSwLVO360JZSPmhiagxCUgmIyf8jqyT+G
KTnQbn3GAffGDVmCxdPEAUL3RD2Zs+w5F801h0PvJ8GOCgukDj04C+6bf8vJzEhjh3FiICvDDXQy
Y8R5SFMlFQd37MQ+k5QK0FWE6D4ohFQGqtrKFwhAIInFFJNi85NpTcqqNmL9cmoVfyei1H8A2R7f
wzDqgMVQWl3qRFXcma2bb95//G+sH8zhjGis5/RX50CunycEoxVlJYQ4WAIp64SU9NkKTFBNI7D3
bAzUrdqr5t3713xj6Ti6pji+ZhOqQxs3xgH1OwDFslFI0utCGNs9iQahjotrkaezOBnKNzHB0lJu
3/8Ab40DW8efq86+QWxUxx+gLaUbMascbB8bUKfUkpiTMDoz2LS3rkKiGCxdC0MYcszjq8hCq1Bq
qwfijUgs4lA6R4RYDZWhUDOoI06IGYEqhU9lkppPmQ5mBL9GDi2ptsgYM4ieD7xMT+nStugQkzNv
95ufjzfPYYqm1YcN9fjzTZrAnMN5n8HseH5dhHdgXNJn2uBiBTs9+lDpPaVtKfViwWI+fIJRo63C
qIv4J9e9ifxB+55mTX9mbX/dVJ6+QC67GZXlkLfIORkfHWj/XrrqoY1ibc/ZX8xs+q7by06ikzeH
6L6tZfFk5UNxUdd99BG8N9LFqJKjhv8Zg6EV1GI3lHmyz5GEPfz+6AE6qJOFBHaXZe74uVklgUKc
FQ5KbVKAo5BOqLHTXr1/kTemRXxbwDiAD/Idna6hAaR1kDrdISu1LvGqxggfM5Q2i2jyKWHmpLmf
WbTfWn3whOKxZlcHiMKZV/Wftvrl1PWaocnDoLbNhdYkYkmSmPEZf5S46SlBugtqgTQnSe7SroxI
G7b4Brt7f6Lbe2ZovvHm8F4K3h3SZTVa4McfJSloNYQOEWMEiq+mqP2uiiE9s3N4a1ePpoSjDU1G
ONCn54smF7qfhPKQ1cJckg0LsKaW9canUuiRu2nvjNxPvBpZF4f4EedvFvgkP8OyaJTlNDaEfNS1
euZbeGPt4ENx3DN1Fgn9dDWsm9qmOF4f+pCjQya0J/RU33pHfUbMiJNj2khbP3e8eetpM9vprIc0
+8WpUTehyiPNAmgGCaWoRWuK6zEZ4YbmNgsqfDwHgCjtKC6HdPqozNOm3t5SXVs1WvEZqfyflNn/
oR30dRs0ozXmt99B4nfqU590p8Lzkx+widU7Bnruufggz9z1rzcNZdxgGXrdEMBlPR5iSh7UVBgr
orVF+BjRYnzQwsI6M5O9cRGgj8h8mCccPAAnB8eC1klWmf0hm3WDem8l+wlF8Zk7+XW3DW4ZeAzv
LoBZporjO8lJJVRMqz80ai/uy2ZqdrC2c0yunYkP8/1Z6XXvcjw1c0jRbbAuc8gqvvvji4007aiK
1Qc7BfVN+pAR3IaDGX3Q5TCQBzGQjYITRn/EHtQS9RgMX0aSIPeGmlxqAuMOuRsYVJZlWRK8yJYk
XfTNmCQrqcuy98582Hma+PnD8syJhMUUTs2ECfuXacQ0fZr1AkrWQPx407e4nlS3iy5M0wKW5pAx
RbPBdSEIWD31+YXVjOOWsr75e8hotpp8Eg4PNiQL6ji/5NIm+oCrohoPVmJPS7amCVL8SD3z5ZwO
BC6CtEw1NZQQmHJPwSOj4wRzeumhz0n+JrCLSHAUu8aYx4czD3Ze4U4eLLJ/zsLsaizOBifHoRYX
YN8wCtA31rdQL2NzSTnX3gMbJB4NF/VCHS17U/fhLYjq8Aa9vvKtcSt3X9rV9HDm08xv0Tufxj1Z
LSI7CCxBNFpkSHnFmpLfVKJvb1S1v6oUw1pVAYlKKXnxaTtO+zIoujUiV21rW4FAnyEU4ADvf6TT
De7rN/H38znVLAKkjPD71YepV0AnMuN+pcyfUoGGCugnZKE0mmGukgQhL/bA353a5qsDlIfpK8B3
Ubc4fkfbHLVuZMqDnWn9Erszu2u8B2dmHeuNhz7PN6jXSFD4BSThE5tepwlDgG70rWiljV0Yjzco
whXY9OTp/Qf6y+Zkvid0mczX9lxVcE6+41TBheU21UFKRwXH2AtxmWE9v3dcAJA84abNl0ItEEsK
J7qL8YBrXqRyEoQrC2PyzJt2wmZ/fZ8dE1SBSd41WcWn4GA9zhtTSyUnmMC9mDraJ/TODAtlVax8
YoLTFlBY7Z2bG5AdXYukA8RIaw4K+U2RldWXM0/n9BA3Px22MLprsmECIX2ymDVd5hSW3pA4Pyqw
Q4pQPmmRtOmwssGMl21OZG9RjbJaDdSGQFAW6Oo8o+r6e8iPtEsInSTbdiLi0VwoHfBQ3VeLaKmk
qtbtjaxKvp35xPM6cfrOMjUzKTIdsts5mUFYPAjCKrJDZ+fBtNIT3PpLR8Vs5EW97WIbTRpUE3Ug
w2rpSrW5IRXL/qZPIDUXfJ+ZdWatOF2p5ydIjWMGpJuqw1R9/M6AFR0IUysPmlJNEaoXtd9YNJa7
/83AcWF4aSxM7D6s+bX6aZOdOjr5nNF839gnFoL5HCuzq6fsrZLcWfrQEnfkO8FL6ax2qvCiIyjy
ykpPDxGZkBnOGOzVZ6arNxYO1yDHQxM44eaT6vGHwuUfiMlxr6QzupdBbhB9qYXhZ8gL/f373/sb
j9k1ONSblFI5Pp1O1Xbok5aaKlfFaJN4nWX4v5JKuXz/Im9MTRQfCfQxmP+opM3rxU/P2GZvDjrd
uSohIBDPNLReThH5NknKOoRgm6fb96/3S6dippgTEgS7hBYBe9aTC+aT32V1313JSMhPKh4aAzR2
T7xW77RGDtWDFJS1nFxkcm7ckfysa/34Ne/8JjrzTTL7cHNHLxZbM7pQM1adj0Xn5PjmOU6FQ9uS
rgioNVwmfVcFK7wMzaehnj1PetM/Wq5JjyJM0mZ4MQyUBkuFapO8wZphkDIagIu9ijPfh2Dr2ihO
Jz902x2GFvqcQism5aNKH3zaj1Wq7sGtznL2tuHZtrVJLCi234AgCqsZDtpUJvdAR6oXugQ4b0Dp
4ZrGH1HXCxsXIL7EQQm7lZnZyjN+1OQWL0pSocQpq5dGqsGh6IfxxbRkYKwKIBJ4jCA0bIcR5ewu
yJJBXjVWN/TrqjWzl5FWPCBjSqSxV+hZeycNrfaXbjrba7VW+C3hoUGLpkqI5Cv8U5I9idhT7qqJ
iGmshDKHesr2ZZfERf9U5vqYeIQMEy5TYPqtPBswwGdNR0e5wJNJ2yuYJuc6ivQCf12jQ5AtVDVv
90Pstu3CHfR22+T0sJAuxiFJHWNlkRzOOZopbeOWrgb1wMF5H2HiIATgpUlUYLKAfwm6CWuDVYWT
55iv9cTBC1O4NanoGdRBF4FTB1MVeahjk26ec4xWlraitw5sE1JSrnwo4TCX3DmV3G8Vd7hx887Z
6L7kP3eNumm3JPRp3/M4UmcJQz8Eiw579bRo/ICICHWenonv67Ng4Tv1dMh0NARLAWaOFNJCE45X
k1rPF5ikyK58jUH62OC+br3YMJIH0Zk1scr4WzDe+kWeenTT54i2yQJ+rzcB8qxO8u14IFPqWzRS
LJ6kr4tbCxu7djAkkl6UJJ2Fqc+UWoo2u23rLWYaEo1iCbKjESEJ6EqY5f4SLSJNSbJ3Q4lELdK+
SYUKrz8pw2fyBNJpn6vFSLiq4dcvhZUg162iMc9I3LabFKtFU9w3aVBIbwSibiwajDQa7GHNvBkb
kdwFU8UIUse0kou2gioDomPAMlHUbhF4NEgZ1a5fSqTS0ukL9KaY2dfFmGsBtV+9E4uwpMAKkXwk
krLttdFdBa6f1aswUwz9UpAB3XplEQdfjCZsIKLruX1fWOPwoI/CytYGvNxuTRtsCEE/DskDVBfS
XWo1iUguxLV40/l9d6sVtOsWLRsArKaDK75ayVDCcuhcsSIfsbuwIbds9BRqHyosuS0g4+g73+TX
kCjqW4u+L+NHyx61DGhnHT5EVa5dwg5VLrDRhjmyEw16eeaUrbUrlLx5aFo3Ii7elzmZslHVLyqq
Rx8aPPv6EkGOm67aqTeYQ4JKBuAaOqAlr7Pvv0UNiBqoDv1rUcPd//svtvJFfqxn4Ed+6BlM8w+a
55w56a7MdYG5lPRn5p0J1pfeqcVSQRbF63r/p8FEEcCAUTiwnAGKxfwx1x3/lDNgp/iDMwWWEN3g
YI8qQP8dRcPrHvnvlYoujGZYNJVmRvDMSzuVNAhnaqx4Vu3kdhIqB7tPiGh3iCtQPGhKFinLGI2D
BbsEQrSNzu0aRJ+Qqi+02jBQu+fWxEziIwPcKGjp8VFNuSt32iAQD3W0T9K9rSmUrkozRBLqVHC+
F9huUtuTtEKAnOMtuIEmo+ReG7p4dQ0ijFEPZnb9NTBiksgykEt3DeYPeuo1LmJgqy4i1ahv5ZaU
W52ca738JFureAmUyMYpXhdff394X5ff8vum/vatufpS/p/5zXgpyKeLgrD5v8d/lD/+DHZtdiMd
/WGVN1Ez3rbf6vHuG5otfvRHRW7+L/+nf/kf315/y8NYfvvPf7wUbQ7y++4bnIfjUahy5PzXA3fz
ZfryH9xPVB4N3fmHfgxd3fhj7kmA86MOjc1wziD8k0htMHRpVcxVcXjUlsNw/3Po6tofcwAexVMG
9LEQh7+ilA5wk50RG6AZIf3Xzd/8GJE8t39Znnyt7/89cKkYcv35FGpx2GLwnrZFkS9a5KEQXi3N
FOJEq9j5gZAJIC+E2ek2cZ++Dq0kKN2dfPXv869sy6y3ddF2g6eFFRQmmQj9SnYiuTArVxnXWp91
uKt1zBAYk+NrqY8FSmXKlFTVfAXUDegDD8e1olxLAuh3bKOJpBjzCDFwLgkmJTRcC2A8tUAQ7Lyg
EzJOslj//nC8il7qQhbfm+Ox9/oI/x6Y/78NWnot7w3au/5L/pVz+Y8XYPf1P//x+gN/DlhmTWog
ZDiZP1RgnAB+DFjhgEJHIjOHZEAopbnyzwGraH+AJDYonnDymqmsBofgf861MNn5bXRl5wobp8Xf
GrI//Jx/j1mTdQCKI+0Udti8CWBgj48FRQeronHt+yYJkXBFLhQLFRDOrir7+oMQjbGSroUM2nKK
23wanateM4dnlTLHsoOt7YGtS0g61+WhbrrhSQx+fz/C0HkwC71ctz1MOhMa1Idp1B6YtadHBOx4
gkMZ3PppO10YDQaQcFQGomC6gHThij/ncdLsdBy3S7tr0kuAJg7aXYTOiyaFVLaOlbpVvVKY/qrC
Z/EpcXC5IZpGyu1FuW1+NjON0x3oBWEtU+wl1zD6nIu4MmtiREgV2Ftt7wI4qiwQYkNZ4oPKAF6m
SzV1k3phUPT1UMpHW9VQS1Ampg5lymyM8jbTcyvcNWrbfkAfHQELNEbjNusTe8NHkVeZT4ekKnzt
xsAmuGwMcGXFaAJBG6DsLZK80bAEqkO0AEriNaW2l8gaUO1HB0od6gXcWi9Ty+Gmtz+5envTUDMd
YwXAQlV9r/TPZqj0t0Hf7zvpPNfJeKkTseBnF6QK7fuueSSNe2km7Tw52GzW63s19L8q4HH2Vd1/
KgnX3LVlJ65rw1karK+LWpdA+WLrWaiDc4kCe8+jugaAcj+4VbkyOkjwVT+uRj8MnuPYTHG3Oy+Y
0utlaNrDFzVrvqJfgziE5e1pMOUTVKBdL5R9VoOQCwM/vWNfG2/Maii+5qp1b+X1d6JpHvFR37PF
3CJghGlVryXZoJjb+Ce0+gaVMd0APBjxqye/qNdx6ZQwcMgUrxXjziqzhzrTqstY9F9MfRxp8/pk
nI880xbWIdyiTUcMlLjQ2ziBrRbB2Onh3NP9D4j27sE8+X2tfgf5vayEsqAoE1PvgughoFtAosKd
tzEh5ERdu6v0Jv7QG/64H2xrmYQ1/qtPHNit9isRuPd1YHtB/gTQjuTQhmb0QmYj9ajRkWJVlYTA
DIoBCw35NIcX06x9CDKKjl8fPEq7z6ElAu7Tq6y71EDufFFUO7+RXWCtHEhQO5P0HgyOpTZyxBpg
YkVx7kWhzD5gfqCMjD4GKRW6a2r85LXwJ9u9sePKXfSj3PaG/CjQldR6dgcC18sCcR9PbMhTMkYa
Ud62Ab4wc8DkbbqJvGj1QV+mRvSEU2bNkREZI8eGBRqRvUy5n7ZsL2HnhVuMo5dkO2Vgo6eRAGDn
MqGntpBdT5oWqvJQUmvOklrdT5xTl4kICg8VJTlKHXHyHOP4P2OyF0ZS2ht8B9eVBrxvgaT1MlcH
tONZeqnQtlpkOTA0qWTdii2Z64VZi8K6CO5nn9UuHwdYHjgWblFq0kBKeJSIZse1a/cpZZ2m/ZpG
wccsqndK+p2ekvYAjbBaZZVFwKtlsDGs3C3UwY8lyXJrInaYnnRtm2S211pOu+kHngfdLRNZVUmi
i1X3ni+daQFGcY5gVnG7SKe1kGgYW2PwnbWW99pGl4b9rOEgWrdhjzevnMTTOLh3QYJViUjOhVnG
WwLLn6lW3BZhb1AZtrC/eHFYNPeyG93lmCUdXXUnII7Kj8FlBbSm4hefR+eBYMWd4JsvYZfsxioB
JRl+CEr5Yoxt8pzkchvXHK/qXiyHql36mRFRU0mWPP/ryGihrJh3iiLLpap0nMiMdjs4KjUqXkfV
LbYRJMlC8B1E/QCSzi+wn6TbPPfNQ4zJ5YbbqZdDMUWHzNTbFVZIf6sYbU8an74PmjFYWX4PelGz
t0YYIfScMMkJ8eRGoucbp9730ORTsAedAdonEmgILBCuHUWGxxQHZVwZGzKDdE+3niCJZ4seWHq+
LTEB+ismW+NjyPp5o+ul/lj2LbO6EzxrkeDdxb2JRQdXXBVXi2Kyu40RBSZwl854oerlMfU4pGI1
prIrXYoe+hAqF7raqe0XisvZhUFg8nMxWD1ERmGaL7lQcsOzfaOHeRRhiV9gV6o8cnrsTaRFHaiZ
OnGuRFFoj6Bcq+VgxIqyyVTzkAKqPGRkPYcAznz9ZqgRKDeQOjxmbncNea3e9TXeX1vziaJi+8ek
4cr0UOd9uO5Bry6VpE95MaXqxUoAa7FzzQWV+mg7Jea4GWiVfywDNNhZdjDwMNbkZ5TZthi6dIuM
J9/qU0pGUccUSK2s23VFv0U49J3ecHWhD1gcgyHF7C5xEa+jylC2TtPH60JN/LXNvUAcni4A0Wg3
MHyX4Jh5BNxDN1gfmqEHTDRE5d0kTRVW6JduiqO135X2o9KO/nqwsUY2atPgjpD9Njakv/KdyvoQ
qEnxRdHT6SEAZbMaqJJeUUWKPyhRH+4A2ygbQ4+CfR8X4T4RLslzaT3eApspn6LRCtCCsRVh9YRS
u0uMTLBgN9ZdUyv5JdC0/AP6g/w51KzpPhrIZlKtQZIt5atrNAn+DZ3Y1LNy1SdSYpxe/r0PbsYf
29p3qw7338aX8FuafpPHe+G/6w7WH3R0nFkvKgi7ZIf7117Y4G9UDBLoWihtQPLjwPdX3UHHYMHS
oqoCwSSF61mS99demKgh9toQzxGjIt3kp3/n+Hbc7HA4PrIH1lDlzWc43BxzAf2n7kA+trXwXUEA
bmoo67EAfRT4vPMwZdwz1fh5U/33pvvPS3GyowU7q8dfBXg/X8roATEJx8e5OoYeEXflorRJXfzp
HPLn+fTn1N1fr2Lrqg3vcI43AWp+UvGvaOx1UYWJK3b0jIgwaaxyJXA2v30Vck3glCDMmwW0Jw27
VuUe/LQGHzwO0zbzQVbIRkY/jpf/8mz9qjk8fmTz8Z2uIGd5mP76yc1QKZr5ZjnNQHv8CoMA3hKV
HmNBfZQiLyyjyd6X1KSLMb00Wx+kleohnvcKtV6oVbeYihtRqlf2FN6/f//HLdb5u6SGhmQIHzZq
Etti7P48bMgTNzN6mchqMkB9VZPdF8D6Fq4T9h4jaWSvAMb7/WueKDR/XBSVBc4AHWSQ+MUXEOYg
L2OfoNg8dnZDoRQcSQQQywGup+lkpddbVb9ywJfvKJCpy1qzDnloDRtLJ+UptFgaAzNwVu9/rld9
7PG35CLT4ngqMJ3wvp58S+w2EMERHblMc2UcvcId10atCQXM5DRSTxfZ6OmD1K/dsoxuZKxzLIIy
N9Fk/ujEtDJUQ+8vyTiuNySvzB0Gm5KWTVXfqwCMU4y2feupnUzlwjHEdNeJbsg9hTVnESuRsfKl
IrJlrUfinMDp15eJO2On8doJJfLj5M56y256OajsLewJ0bUeQcILjHPKpHmO+eX5Qfex6NUBvjnF
QE0JRBUz0sOlYqrTChY45O+AnnZZ6NVSJLF9ZiL6dc5DtYXygfIE/0MWcjx4cQpXpT2YvFUhzvy+
6rBLsXfyxrH/zTiz+T1BIIZRjvYrPfVX1eVPc16djolaVlq4tC2odvDDOt5dkZ8bgfN0c/IEyYvA
kiGAdhHMcjIdaW3ZhLHKE5wMNz9EvTpc2/SxV0nksKMsbXWtapG+bltSD1Ns+qD2NAEdr8ezddX5
q7Cz+x3NSVRM5SIcm+wmzNwBoYxibuFOfKY6E7GfUVoA3v60wlQgL8x8UFdpDFKzCyq6ValjkRDg
p2fmQFbOX27NmpcmzIYMkLli9PNMo3aEioFwC5dNqifw7hy5FHCXPBv3/7LFNeKxAwczIc81j98Y
+/QEZqedyvnM0E9WRlHr7B2x1cHp0cOtW5G4gI298N6fPN6YSFl6TSwHwNaoe81//9MAoV6R1rkg
3aZD/seaRWTUNO/e8s61lk4/hmufSe3MRd96pjNATsVchUTu1JJRmo3asUSGyyw0OMwNcXKpuE5y
jx+q2qIVij62xKuvHTs/F7z3xkNlbWabgVaS18GcP9lPt5vwjkz9GEXLsR3Jqc0p8Ugbfvn7D/WN
F9xlaUSUx0LBRurkBXcaI51JYkzIsPqYf8WwtSt19EpOE2eG5+sG6edXb67Iz1ww2n6MEQqLx3ck
xpBNSFMai6TWPpcRhaJ28EgDBRSJIxWgtLyHpyHXisPcP9b5Q5ilZIxiat2gTEs3iFmQhgpI/oWT
x7v3H8Tp4/7x4WgPmIAfcHacjC7XNyp0ZHy4qTXD236asitfQi1//yqv5dJfn8Hflzn5Vkk/dSxK
AsYiD91xpY0tkbhdSeb5NE7PieqHO2n68lItuvGhSufjHvoEGNphexshXqDd778M1IUXUQRksHa1
dq2M2RNLhrOynT64BSBPDq4dZ5hikmidxTAWtNb9duY+5u/q+D4M9sJinqt59bE+H3+XTMxjCvCD
jjexBY4bVV8BB7gfeHEjqDh2+9z4ecSeh1zyAoYKOs+ew5SKGpy9VinD9An3TqDN7TmLoEwNNFpC
RQWETQGPMqWXpy7GwtSqZes2xEwlUU98rmZ0QGgCwjYMj3RkSNxt0AVLAsrPJYSdiPx5Xgia0Oi5
847ttaJ+fIPV5Ge9LUfAMK0mFkWErIPbSldDFLp7dh0AzHVsNxT36xV+hP4umuVxbm5RbFWWmTSN
MzPRG08cuxWiNxpYYu7NHn8giebETQw4QL5TDB9SU/8OhhfGN9SVlWWk45nLnQgnXx8AQiAdfRcC
SnLMTt5WUOSGzHmZae0Py6HTKN5Z7bIFrrqEFlFvEjaVi0mSC1A7VUL4EtlgujuceS3FvG86Hmi8
Ekz67GGZfen3Ht/26CT1fKpwqMtmiF7UJEA6AN6dLXd72XLO9wh2Nq9EKosLZUKT0bvEZpABTZrG
QH4SbDntSykypo8yS/bgCZtFqhjuQ5dQ62lM4xuaqDM6stNJlaPo3N+j06dZzCtzN/7nqRvbL4E+
fqNQ1Blhg+fKSxrgsU5ywCTvv4dvXon8Mg63KqhF92Q305BKUHdVr4CXz79nWVZtSjPvQRSpypkr
zc/56HuglTQfF+mFwhIw5s7qz/c0lv/N3nksyY1s2fZXnt05yqDFFAgdGamTKSYwJpN0wKGVQ3x9
L7Cquyn6Vdmd32mRxcgMONyPn7P32vZsAOUg66gxnMPbEXGqs6uKcdxMKX3qv/+1flvrzEm/Wx+g
+HH0Br98GFKRoQlWNmzfLebeTsCLocXak/UC0eOfLku//2YM2TzDwQHB88KS/vNvFtTN5EMPFlHs
Lqj9fVW1W1CDTajnTnuXkSpzxr4k/+Ek+EX7x/vFDkNzgjsxzEzq3l8WCZ1tOl8aOeMIFza+Pjyq
YrrASgxlG5xlOp5oYu5lMl5R1/3DS/XbquF1wizsUnPT1MDS+vNvnM8OXqQRlZ+VKHjRcY0OCv4N
lTdxA3//JH/7cvkoBpGOY/ORtE9WOe8PVYyM674hmYb6QpQkmIBAD5Op9rZlzQSN5A8QJ3XT7/7+
Q39RWa/fLRm0iAC49VPc2Cur48dPVWZbOPFAmELKpWzfgPDZSKMUp2YcBSmdJirLIPKkVd/Uorev
iGrrbwzSno5MpJ7+4Wf5WbD818+CWcjU6Rmt3tGffxY/VQ0qTsVzBri1Mb1ugqbeDHrIiJEgmNir
9zWTy5va3ZG4giirnELGh//gCvz9PAOWHrAd2WjOWea/mtb00cZADNkq0qiub9lK6otr1igFuG5t
rEB8ZEyd9gmmSIZ9k3Hjokrb9wzmALppzpepsPbfv5j/yK/+Za6V7/9fxfJQFZ/z9GdFwPp//KW+
Mv7gETnIAdjNofKu+8KfigAbKsyqYPFoZPLW/tgFNQz+CAXxeuhAWyEF9Icm6B/UC3RIefjUD9wj
vH+nCWqzWv/3GCAkk1uCvVorcf1iTPv1vuBWGGzZVEzQinP7Duyww3qvF8k/bBvrC/rbx6w7FJUl
3dtV4fPjC2ym6LvixV4nrbK70vwOSNTYGxuli3qbeLP38MMTuP3zX/6xFcot+adPZOf3ggC2u2Ow
M7In/7odx1m/jHGrJWGDGkfv6crNvLahXhYQwmD9aRznnt4MAohYUUsJu6VOmlOKooed0+6ZlyQR
4RP93Ur/90+2MdnBDpU0jeI9yZf0VshrKjPGYqrXYg0gfSoJztikZBERBqHZiaXHm8mD1WshLM3b
kfEsabiq3ZNvIG3gmstgG0wKrYGAxtCrndQbz60C8fvFMOD/xwTdW8FITgHnTkDcgW6B9dzkAaL5
JRp9zA/Wa1sW4Nk2TarDpYoY8Ggw0xzkaW4Tgvv2WvLKgtQvggPAPQEpNMlKK34hAb5fPnmNkbdW
NHUcaAd0Wvy9qF3l1nvdblwLe5JavACwVmZVMGjVyPCVNqunTT6DxFi6Ig6ryluDnRxSlZiU6QQm
HPMFD/xGp41Qkmo35R7HEF4HZ3JCfhaggz5aV7I28A8OBGBlDVYdLIS51t7R89OTUzEoLcD6wS8e
hwRFtMW5wGbzbBMZBjFMBlm6lfViwLKBLWOIt06Q4HlERTOTu+O1hVl9m2XfPhogisyjBlCZjKBp
IfpgbqzECPGvjwTINYVvPmJ1rkHol6JkrkmogPyohIR46uqaRzKHRbAnQm3bb3c1Sa7JlzHjgvG1
rPDypyHLzMDpKEFynPvGMrTNQv1pUTqXtvLfM5rIGZFmmIR3Ns1QtCa5ubiJFinc0gVOtdFDvO1l
cXyeiOYr7uuFONGT66GLyMJCV3VJfA8EeFQxUzkMD7VodfeS12RR388SQvMm0/JMv4bLOlrnyjBA
7mFnJCwbq7yZleGyaLVFJkFnuejAzVEh7S8cHVxS2qH0Pbu9aAgNFGD66OQXZU3dLasA+GvqOH1/
RISgt4h/CEu3txOj15qcNITpBUxaadagK/KGpMudIExkeQ2URYhY2Gb2oN8XWedmzD99G9ZswWO7
RR9vBtet6GtK3MrPigcttdLhmoh4y3i0W+KwMzLuSu2oxUtxwGWKcMIliSvBhy62pWK0uyYvxzm9
PuUX6QU0qXD50lfJTcMEUjQXRZ92oNvX6uvVwRtTPd/TfKnnY8Pw2j1JF/3C9bzYCURxD7HcZuwG
NSCjQMUPa3hpmlEae3JVUu+wpjW1r0ED4O9OKD2GFrsEeBkf2myy0RvoWlPJgZiiPHurHFn0Z01l
mf8kBUUqu88CaZbphKXDVQxnlwv0ECUDTqrlflSoZxZ0BViOKvVgF7bW1g801KHeXrNnVVgW6LCL
fLiDnV5Ow5nm7dz67ws8IGc5liawysehrmxtfmgIeMCMkFoWPZiqrd0Ra4An5LZxFx0jO56Bptt6
knQZ+k5S0e8dAeSRbGXUo1WEFVtpcENjKUWkPrP4AiT12D46BIo6EROFZtVit7QNrXoPyoJ+E3hk
Op0WOlnaFu6CH29a34m1A5BMHBIt/XmC+jR9QArFxmE8aRkX3H2Zp14eDj7z9VPW1+25JGww22Q2
jwPQOboCtCi2OfubOV566qcFOCjQdDIdhQpCq+2mFdpXCbuVr0IjXDU4o51QIr8LSr8d44tQRZxo
GDpyLxn+ocr/+bjkVME8TBOBDhoOO5f29s/nmGumQ2/58L4sbGjttigGdGK5u6TPf39+/Z+fQ5OQ
wamO/Nr+pcjk3Nfh3kJcrbIab0pNdNSDxGTwbx3Lfx2Sq5mH2gS57G8YHJn6DFj4GA2aqHuEJH1u
dEDBrdNe2YmtzN3f/1rrHeh/y4D162POAaSMgALA6Zilfv76YrIeiWMlV9RakP8vaUnQyeIQ31h6
RrcRhdDhDMz6Z3JA/4kl8ssdaf1oagJ2kVVxRL38y5Or9Jng4ow11jtxvpVjlu/6pmI6oCPv+fvf
8v/6KCAKTJUZfoOV+OUCihrEDVo4HaHKyIN0ReFdjUaWXAHD/yfD3u9f6PrbmHR11say/6vfk2Sq
HA4ETowVng5hayJAE8e982LbPb72CsNRCT/9oKz8L9/vf+r9f7FUfnjgv6d5fB7a4UfNw/e//2e1
z8L6g7EXlHcKezoeK03iz2r/+58AVPZWbyWrYy1I/1vzoP/BoGUt6fk/LLYPvNr/W+/zh7SwcUnS
ysaQZweO++8U/N85Tj+8gz7/0vpDODgDwV4wUf75HaQ7muPPqeJbuoV0XROJGKh7n5t2PpCNd7AI
K+UdyRbagCLeZF9brXnU9IV4IW/eEC3nooObvE8GHtUknY5pxVFLlpyIBvVFW8z371/tf1bZv8AQ
/t0qe6xE9eMi+/7X/1pkf6xUFLw8yLcRYnC3/+9FppEZYzPVYiWxXlhtXB7/Z5lxqeSa953due5N
7MP/s8jcPww2EWaM+ICMdTL27y0xNOk/7vP0FGnX8O+zgrjx8u/9ssZqnYALUm29FDv3voT8feXJ
0p4vZJi4XdTCjl8+1141X1trbsZV0k1Ad8Y0SIjKMIpv4MUhGSNbi29FMcWfJEbit2TM6qcqham2
Nc0Bl4XuNKh2E0Hk+NbFFPS50szGIj9WI3lYNxNudoEB6jzMHDXcMJ6IF+RtSQ+RnvFeG8a2Xd1a
ud0OB7Np9Xo7a431aoydPX8p47k1no1BgstuO1LF9kKmyXRx/Sw9BkuD2IQS0W2eSvyONFEZfbhP
lkY+zLYm1G5nz9nYbFReQckjPNFtZFRWtWFtvbGeg9CrEm04urOh6j2y3crYTTBD5X1HMI1N6izm
PryatnulC1FcaHlnyKE9EgCRZs6+GyKnb981OS0N+Q495afIquymQja1HzsvTW+VYctERGRltPk2
6CerWHYE/ykw20OHUtkhO4iuOnbXYLMMyGqZO2ROfDWnNSZKkKrDY244mAEDs/SD3dLMOsY+E1xx
94GkXIPvr7n1k9NNznVawkh2dl2ScuXk9iOGu7Xv8BGINFYIPMbyG4eROKvCo1WGSnXcNn0N3roh
R6ba1cpwkBQX4oMwUVDKrkcA7DZQxMShTcgNYibJFu/DsZTtg4860Nk7IkD33bKJWVS8WYyM2wyW
5BjEzkIKj5SEOCxFopgs1RkyaZ0rEpzuWHwbYoLpwiHrWQXtnMfc8hxNIbaX4L5Dsnabj075XbIf
4SQBEe9latMmSDyqFb2Dmt41XfAkc4KCVDWv4QWymJdwkWJ0N4Ig9ZeOUo302lzanxFhnNNgKus9
zWqk7WU8ZA+NqvjFuszOmmhEElmxPL38OnA0/dn0cducs1x1DMW5w0+haY3ek2sNBPsAnoRoT1R3
MkdWS66l27id2pgLNJ0NN7kJIYLfinzbu7V7vaRN+nVJfRQkyHOqO67fKXEt3VK9574YzyJJgmwb
E+NbbKzC6TvCHvLyZXLM/l0KqvEIDbj31VRp2h3nJZDvIpDJLVrNAoy3R5Rs1GTWsELGNc0MVe3O
OLkVN5lQrsmaBHW74qgyAcyepouU5zFNySxn5rBoBEKV2o1ZOjbO4EmiUZdWPx7lYqpdDscVwpae
kD08aNOEay+drai2etC+/UCGe9j0bv4GST57haVb9dGUZiYJJNwI3vPZYmxFhEu/kToe2HD2Ci8+
+JWpCpKIsQpGPuJjbumG5EcFOOg+WBKlKEitun9vgR8QwGYraeyWgJtOMKkECjwRE87eH/XWjGa8
ZV0UxxBGw4mG/1MP4VeLRpXGX3PdI+dh5qbSXi0QN/KwNKy+Drm7FXcQHZOLndeYDMn+lV8n8lOe
EuIftJDAPL69vi6KezF3wRB29ezuF2mqPFKtnn8ehqR5Y8UgO9G5XFaHkh2Fy5CI65PXIS0MLagV
TyQhYLxdKn9yI9sp1yQHo9TOtoqdr+P33p4hlHtVETrcQAjOa0D/Hc6ybZ2XbXfw8ECvw12lBjbU
1t6XQZKrjUUKwD53cjc7uhVEqD/vIP854f/FHPPvTvhwaLO0/Pz/dp+7n0/69X/786Q3/1hRbCCr
UP5RIn6H6/xZTmoOAXCA8QCI0FHlPrrOTP6qJ4mUWy1mVJOIatC6rMfzXxLagGY0zULOeQAnDOJw
9f5iePw7AyQH+s/TEAaIuIaZQKzmXQrX34DFeUaUO1EbdFmqPDJ6ZiPXVhFYX3uN5ofKOww9S4ka
vgxcgAWZ+VoKuWtUcuC+qUdmgTc9bIjXTWKSwj0Zb0YtAZjga0No1AEJ0XECKzPPtq052zt3DtJD
DVcC2adAqxC3+qbvZBWV9lNLauo8IsfKzSTdovRqDgNWtnPVyYdEW7B1dKrexCK+SauJsy8gRLrt
4JvG4lJTOWx9GiE3vrIH+AoaSUhampc8w/6+5dq6qef4bp7n57hUKPMxekFrKpJ4hOUTi+cgjcvI
8Mqr2UjIrskW6gMuui+Q/pN9vTCmMRsMGUtHElHsIpmI9e6pUNK5GXvTOuaWXiCMKb4VuRds42bs
bkFlL98cLX0z/TlnlzcgjROzABOWiNCCD70BLWGfS3/M7ijCjGORWG2E71k9pUQQwOkDynlyYoGu
0EC7eW8LdAyNcO5q2sVz7b6Rxmd8UHh5fdjJqRg31DL63TyVCpJBZ8dXvgkzgE+1l0vTL9YF0lhZ
bUeaoztRxP63JjGw8iVYgrZO7yGfDhDkvlZ4oFaThdndisz0nvMmtuizpct8C7ijuLZ4K3ChFTUG
O2J00McQAHTbLVN5SVvvW4Djzw5jvkKCj/txPs5O4O2nuXRnjs0+SNI9Od5YriNZ+m40dCqVkVWO
ZNQM0lCbkcDdF1Pa/vTedVxgtK5hFlfgzol6BVDisdGFfq1a7650SV8uFiNtIjfHCRLSJiaISExQ
VuMmu6rSpd1W0ir7sAVwcUKp5N6ogKeRZGm9pclPbm9bX9vmOi+hFp2uofpQgDbFfFqE94m2t4lC
wbTLfWXYB1XVZLIu8bxjdPpW5MmmoiKP+onuURqbYrNUJTwPKttad/bNQhhWbHqrsHC5mVs3OZGU
thX8FUvc1bpN4vhQXgPTuLIz/UpmHqWQCmU/v3iNvIil2AqfACr4NxtiCbcCcP+AvyhKaeZZpXZI
ZiJbJEJ03wMuRMcnVE5z8bzsxlLePi9U5GfML4rukSA0gC0m8ca62YYZoVmTICDQPfbWvaoeMFnu
azVHwvySWct2moklyPUX3ZHd/ZANN/E6yLDJLtaDYdcS+K3H5jlvbTAaNOuskoEklQ4297CGN9uX
2L4IVjowTokPOUo2eo48VS04+xSnRx7VTuXTOceaRYfV3KvMIYd6mo1odK0jVXp3Uraz3DoJn5vI
bKKNKbxtg4vpgdfmypC3RKMzqXhLadMmekkukLOffbTGDIwplElCLY9zL28ox7CXeQSmY1u1AbGk
32x2FQ/66bGz0ulpZMIBJQDDmmz2duXZpLi02zjxnjzClQl7Kxz2ue4txuxwlchZRVOWfqvy/DaX
dUfVCJhr0JuXuhk/sGxibuVtPOLNOk8AVYaJcLamY/aY7g2isA69ZbzPZTaJS46wYTOm3UCxW8b5
HXHfXNU1Qh5DHUYNkpm9p89UYT4JMD3Zw3BUU3HsyqW18FXG2kaqLDl3BUbccE3BFk+U1GvQJCal
hpZ9Qp6QjgeU8BKRJV9TTX8H1MUWl/jZXbGM0aK46cRq2eKow3DgDdq9Pcfdh7W09zR94/u2iFMz
FKZ2DbCksrZxHqgmVFAXL8AYs41Za+1hrCvPDZFhHYWojU+BQYVbFV31olUl5CC7jbdauQT31I9E
cGXG8jlru+CCWWgnYrOPvJ4IrbaGBgT2TFJc2gzB9Qfa4mXkpP5Lrvn4LHM5HUk/WjP09Ks2lekp
sWpEX8IfIhv08RU0CZ+4RdLraj/qMJoa+XibN4pMtxqAIiqkqyYu5U1cUlZqyZM382ZUev/cFNXO
zj6nRKI6iXjw0plBaqV/JRbsINz4VHbVgQvKHpwyp4rlTmeh8NhqGWHvhnnxs+FLMaWUk4RCRlzh
7lrD+NJobR7NYuDwMdJDMRlUl5CMa5dbESGdYTxlBlMdG/GMJydyWT34bAnWiGAu/TC3MJFZgzmS
hlgy6VnqL7GhZ7u8L0+THsgPNeb+3qnKj6CtTiNuzZ0nsqhwbAy9aohKPdnKuLiewc836+1Zttia
VZlsM2+O4qaGP8BVxv5kTJ+W5bVzLC4CTFT5tjGxheui67zqOVDjFQOYIuxtgrCG6eBor6lW7q0M
PrNrLs+en+2l9opL5TA048Wzp0ehjS22w6bcsErQbU5h5Xj7QS/v2lzt7Go6krbJ64DH2/bULUOk
G0sM57RWZGbJ8t3zEoZWfncxF/04dFjt8PHNZX6Bbf0UN8lLbGsnittTxiKuuGWIXp5LNwCLxxjW
Evpb3CbXblEf7XmJCuLmvOE5nbWTqVmPGq4QJovgSYLy66Iems5LdoaKyZSs0TCq2f7mxg6ELWcf
m5/tIdvgbzDw1qNDmpwHWvAvc/et8PKDKsSFCVTIFImdWJfXVW4c6hinOmPQWznYoTkktzj37VWl
z/xrXu+03LEYu+x8P7kk1nlkfLot8i+NTkZo7WxNMlRlXUfDbABussddML2lcIEsHjsCHcfazqZx
CWK1J4pKO/p6d8zJ0NIYwkqDbgnBeEn3nEzibM3P85iQWC520zRzsTbyUOpjfdJNOFCpUPcK+6xa
pjuVqDJagnI7xMEHL+0m6aw9eEs6M14MBaAB6Z6O2odb18ckCHZ8YRFLI5rz5FgVM0ehvy/beSuV
hmPv0dHaz22i72GUbRa2DdI+G17A9jrWB26Q/b2JKdizchzjzXFWMvKKIELluzEaQu8rnTm3zC5+
5zHyzIvXrPvq5+41YqwX05h3QzMf7MzZOfWyWZIxx7BSbZgLjr08Ck/5m3zRi4iBNDmHucXjxZsb
ZMPGIffdrO0r5BtXGGXLUDfE3eANT9VoaZtifF3ICyvcvDpY9DfOU6dJftFgPvXFB4/yCNxjT8zn
ZhqKC69WOHVyozL75HaxA4Iuu24bBLXl6N25oOMibxjl1hqcC3jUjAGJt+0S817U8cST6O4bCg3V
q1st4VicjI2TEK+1cK0O9G5jIo0yJmfjjkOIjuNhYnSACZfZO2P9etOVzbCxmTEfls5+CcDfPZIF
WW4tpwvOgcbyc5XO/GXSnMfZSl+M6jFYpuu+th6qato4DIMGrb9L/OaMOOoKe0w4diYVpx3AxOlO
Pch1VzR3dmveI5I6TGb6Nur+bT8UOy24Mkdtk9CdMVMMd3z3ud1dFaP/iNNP7ZDOfawb+q6w6S97
leK+GaxShKeG8T1h01ykmWzgGw9CnVM7SOItU+VwBKjpqX7nzc/0u2jU2PkODsqw7/zTmpnhN+lB
DUmy1b3U2M6Ow1Kv/Q1j2q0WmF9E+14mc7qnVE9YSjZjcnP4xCj/1Zj9NzOf4hO9GeTQJluAwX5h
ymerLLcpszJmTTy3jDODfUGt+jOmeZwcKTA2y4s/946iI55fW1UBx2WOMBREVgG6wRp3HfD0qbgU
Vnxti+s4fSsrChKiRbNur5h9O13z2jGGLXIbVAESr1p/s0ROQCaKjBjjCqRMdNhbp/LDmkROOlwt
2k1/08cmogEv/4x4Yy9J/fFTHoijPXoj4+K0jmo33XNtPUwWtAwTfdyCZq2oEeQTMkzOMqeGtLdN
Drw1q0gZhYARNnZ87zVvsvCJIvbJ6Fvse8svrK3TaH5IMuEu9iw0CnOkUscgJw0Ztedhq3B3sQOl
IWNA4OfZp4a0x3T2DukUXDtz4wMVfQ/opdjG586zb2cb+7z4kmPe3btJg+qB0FfjmXTLz0wjWDPW
I75rzOMLUcGmF2MAm0sKS8ZeVQkoIyH/5dUnqTyCnykbLcSbtl/IXyRPkbDWpm0f2smLPyVVTMM0
NcV86aba2fVpTQ3h9jjqBsGB2ZVZaBKEvCEQZGGbcM+Wnb1rjvUysj9DRYTpKrR1SbpqC6Hv1pyt
d9IvU4SzzYMxebuqGpcTuqpns0nuR8dun6Wefcj1LI2xm2iEjBvjvl3SO9jpdLPr9DoeyEtutBMp
iVbklsSxZt4GV9xHY4/RzBIKJhznrnnNbHzb5Wi2AzInVzjfnpN/q4R2JThKbwncxaNkaNmlVI28
roM2OMwdEYf2n3GH6s/wQymL9pqbrrZTZWAdaS86DwScdrvAL5MXqEbZW6wxVczLJY9S2+yu3Jyy
HtXG8qaJns6lUoR9Ihy7qEULDoHPEDcyzFp1YYdrZ9fni3aFAzgfN5Y26EaoeWlRbYxisb+pOqlV
yEBgvM6kNdwIp9WyyFl8nxeqQq5AEuUqyxJGm5AgPsQjUbypWRukmGf62OzLTBuq4CBxRxFXgS7E
+VToBf1s31Gi3ZNCr11iV6R7VhqC8XJRuNYldcdCCX5bjwqExcyWiw4jTq+D1Bq5fGv9sW8HNE6d
Is+HVHKDRPmWuEJwgAlchSVL+xCpBWIRLhwKOC6ega2i/UGLg8LieWAfTXluJldRew3IBF9PNPuM
p5j04aXDkR/TCExCg/jbeZPk5HSOGcXGaLB5U6T2B1emtX3tfU/gnNAsHReQEwA2xCwOc+u154C4
2McKdMY9ah6tpCSrliLSG8GKRq9Pf5okDO867jstSl2au2HOHx5g32BVgyF1GUB3sh/5WX1HC2lN
B4V8M8ob34Acv2vhIS6Pzvc40XkiWVT4QZAAjzRSYn65rm1sLZ4/NWWVWDvX5l0Ca7CWnYK2vdTr
7kw0EAeY5xHZhlc1QM/xxedY1o+9VyHYornotJl1ILBVZ1SDHcSoCbi0SgHu1+eLOsYl/LUrOU76
RLVrLAwQ5GLA+m28ySMHYu6bEX2Z504PcnBy4ysXuMT7mpYB28/YlfYpcWJ3eikIVr3qe3s5YLws
4GHQSY6m1k8P5lK5xn1jD6hr2AmMc8zUjJ0pnZp5XwKLi/cO+UspWY05jQpgl+t+Vpf+RUIhq0MX
sJazUaC5xrDiP1ESBCgXQmm7PAsCcLsLffkVrplpqzgwy5z3yiF8PipJyx5OMeEp5Y4JWXxsHSuJ
I6uZlLMnU4Jab+4daeAR0r2bevKdesMAV7t3uxzBWR0M7yZjwrvZmLqvVU+FArxotRDVyX4q5+5U
66p6rQ0DYsyUOeZyHPVZxyoYxOgLi3w2t6VTl/2+NJfmPkllfQLpJO5kTNTFxofImYbuJNqdm04m
nJW8i5wmSV9SNJtnNeUw5TrcMTYav5m5W08bC4U994dMGF97F4iUo7KA5AHHv29Sv7qY4HHu8FHj
pMlApJzargZU5BZO8Ax0wrlrytFcr90yG/GrdS3BeE0309hA2HZyi6Jen/4oaYikTnDL/cmBqyMl
GAfCPpvEq+zQgaJuQ57Q/Wdsrf03vfVZ62OszyQAJuVDySjqpkxbbddks3kubMF9wbhCZEjXy8uo
IQqjLo4udq2c9aGjeXRyYT5kpMO+wC6oT9KAPBP3LfWITRgNrSxFt82hGL9eOSZA/2ZO7yKNZYBk
aRKfyzJPQBFxN5ZdZ3zJvJxBQK+M4pPMZoc2oyBgQNZJdY0EsP1qiPKGdQQLuK/lN036sNqnEQ7t
3uw7jhi+Z3fn+um1nus0SUv2F4p2UQ/3soHrHlqdsF+tCn4iQiTQ1lfM1txnY1pFf8Lrwrm24C0N
hcH1DQUu44hqwHFKGtu00PPrk/GJnith4+aoq4MRtCLMKpsi2b6xXHhRRm7Z+1q3Yg/R05Dvhqnr
DrThrKMzCee2NfyYy5pVHa3lLWnvx1bIiCxK/YrO5+x50wOs3PTU8BaeUCCSCsCQwQkHUVE+a0b6
1cgWSpzJgLVkghW4FcK3H0aLUAnfhoFnlmn3iA+biy8t6G4nBme65IOwubZCIsFBdU3ie8zLZfln
R3G/4vvu7yx2GMoOErtH0KkZHQKTFsMhDxrgIX2lRSIBf+a2tCR5Fvp0ziyD/gu5a7vcQoPWWCuF
byx1BnExHdX+ehiTC7Swwwxmj9cqR9+avTSz89DqVMLVXpuC88QUE2r2vsvtUKO08bocXPJ8GAKb
ooJEM0J7tnq8DFejj9utItYoqu3KZHECiYbgS5h41aqLXY3xyW5nh8tPZn24Ra89SxCtxU6vRvdT
Bjt2tIytMm/jpk9f3E6eZ79p3yemnpdinqxvI4UDIDFbV4gGzewlr+b5a25b+ath9/YpnrWNPyXt
tiXaZuQtmr32oBIfUmGfa52kJsxKAmiNtkiOirSwl9wr5YfVO8lNli3WF3thAsWmrKVbL7PzJ4YQ
xitqcsJjOqLUolF22mfRMkgGdzEdyYYeHo3FKNFZa4G6mU2x3I1eH9N213v3nalwdjJTylj+0n5w
RuLGJtv9qI3cu0qokIztaGbq8yqrQrzVNzeAFYuD3zj6Pl00jzuXt+xLTIaaVd5NE/2hIT7Psw3f
tk9IOcdG/TK3hbEfk8KMAp2UgKK6ERyBm7hO3cgNBPQBkQZHPbZ2HZtpoy8wR3OqNRmsr+SU9rtk
QV1KSC+958ZnuizOtLVk5FuQu+wcUrAS9HiXIXA/jcu0nUoLgpGWfPSeg9q56s49s8ptPAz9oYqR
SGcLtsJJ8668gI69cIKHQsPNXfWdOnRwP6kVkC+sHCyHGV9exU8YQuQe2opkilfA06p7d+tW83Lr
kYM1pe1XCVhSFh13lUZyySrL00ArPoKbUG0yQ5xUD0UsR7EZN9Znbx5oLCVS27ko8YZm2Au/jI8E
EtOIGd0nAwrCdati72YoJZ0WrWh39LS289BT0vkabk7Qczdu7TyoUQDO0xfikTovfkfDe2YYsRmd
ftnrlfba1HQwq4kYkoJlHNSqjTSmQ/1geVtffUhn5HIRmIe67AoQ2uouFi5DypLvBemxtx189TyJ
rOU9dq5p2shPlJ/ZvnKUIuFc28dw48JJAI8r/fnet+SGudBO5Em1UyqotoTWzohIlXPUQTQecezw
Kpetep3NvKC0bmlWWEK7zUnh86t9N7QnQWsXDB6XG8ud74wsgPEp5HmYLeiaWNUXwFDId/UWMcFU
ZGKT5T71r23eWK1Lmzg1QgBnEndzy/FWblwadf74xV9Gh4aHvuN6XR+Ri8H8om+IcN64zxPClHSv
2JpCTVvNaJA8i7fZr2a6bDUV09A/2xmt84ZBczyazNJsZ7zV/JblQR0W9RqK6+9yrNGYjt3UHyC7
QUxJ0vZuHFkxWT5dM1Lo2etcucuLIb8q2qx+CGL9EgSdcSRh7hFr75Uppo9p8k4NsbH+4l3JWn4K
vrf6xv6BCl4Pi6rI72rDmz4EjTtTkgODeEJ7k2nm3bh6ltOjQFzDvjtsYULmZ78oQZSa/DLjUC13
rpm994NHyhRvWsJ0cQO+WMeIkSEm6wR5XMkTs2u6U1VB/96ksh+OmGmipcvuGBEeCt87JAnSIeVP
nE4j5ZdVHLKu3XbacFM6/bae5MvqYbibYaJZ7fxf7J1Hc95Gurb/yqnZwwU00AiLs3kjcxaDNihR
JJFTI3QDv/67YE2QZI+mfFbfYmyXN6KINwDdT9+xvs37Tn4hLiu8Ix6jXGCauG1NYZfn0YDYhggw
78FwEiAsYur3Gke08huC111wzAqW5UhA5XChA/dMAOJtJ1tf9XE/PkZRkV7HVn9AQZHdOfUC5DZQ
gjS2xts4EyKRNAq/dB20InGRs7jU2gHV6af41G48ADFnN5T2Z5qRnJM1LTzEJwEQqI/aTZxDM7oI
vclVMYlRZ2NdDa8mxzvs04HOTVHfuUhL7Xq5IO7ozuqdV+Emx5IlEdPPlm/0zB0mvBf3RQ1rk2R6
M2hxOsfWOVKPU9qjT/G7fG5napPr6VxbFdVRtRp2XtvQyLQAJ7ZtCbTOwh6VhMr1rf3VnepdW/Ju
kNu8obq9a1Vx3rjZdZnissgzxCut5R85Lc0nBF2mh0mUj7SSnE6pcD+NVXQ2AuTVxJ1txup3WJAH
gTDG/tHMef9kKmtfdLAuYUpondKzODjpIs8D1b3kSXruNTlkAQz3QgaPGQ+Bod+AfTnbUvfzHPTB
U1819xxny0+8nWrTS91t2/BUI8MvPBBjk7S7MU8uXHmm05Yczjy90aOdHcZZXufZmyh1nm3wUXrX
5CodgrreGg6EL+jjzatSRtJHrYe3LMESQVIgsntjxhVJJw4z3looIr1NYwGSks7oRbeE0+N0LUIT
PdKx0VjnMOTWtTuH9Qv5QfKLvWJuJa/S54fW5ylsbYU1u3JUv8fZ3u3ayiqrHUb9gRGmLntS3mzn
KAVBhaT5T9dkgIe7sE3tS7SoxbJTAYSUV9rL17U5EQzOr94ZRhN4xHzaDgFprJuwdJLkPHEhLwGD
321SNXvmoGxo9FEwmG1Torlf0B/N+jL2XAIi+z5XFgSicbYlLb7f9PX/FYP87ffMpn9vIrz6UmWv
P5kI15Snv+tA5G/Cd1BbOGs9i0PczT8Un4g6GdbxJNihdLB8emg9/iErdtAi4x9wkBuHPh5v/1+C
T4s4YnQlqJClpLfJ99Cc/AUhCAKVH3T90l3/pf6L0B/ix37OBGvRqTizGGB2JuXcsut87jHN7/0i
/E8OAui6n69FgAoq1tXvTCEouXL8+XcO5L5TzqwSBEzU3Ifk0hA+qm0unZeVofOjhm3hCKcp1/VG
/8qeyhTqzOj7oIrrL+3g1leNrZNNN1JGHVayOJmIxd3kmLM2ZSreI8v3TtrWPGVN5J71Y2/dZKNg
KWQIvinKmLPWnIT3TdhcpQ4mNUxt0b6X0/usJvoe6sT9mllMgmGcPMcRQq+N30Lp+x4DwmYg/pWh
xoIf3NJoMV331XBD8szwHlNBqSAwg9dQpv0xizzCmXur33gmPysnFHBxg3Rwu6yshxoV0Vf1WL/N
IXi5jxt9W02qdclxAoNk6p5zKha8KN2Ty8gZkANE8r4kxWJI40qyA6ss06BLGA4KsIqxRw1Mnijq
nD0OKsqe7qPUxycXnjS472J/ByXhld2ZTXDtwhRkcCDqs8CEln5mflK4CjmmT5uIfVFeK3oIbqbC
Gb+WeHVGviPCSLelXbtfetM5Zp/YMCN2yIq79VhDKAbpB+slimf/dqni5o0YfbZQPO3hto3XCpTJ
6adhi1BQfh6Wzo9OyxYQYROlgs/c0Shwz2TqBs8zCgoLWV4O5Fdr27DFKD85OMqPT+jm6T/1DU6M
jVZ+5p9xuiRGFYVwTn9hqpYWoGug43N27OxJIBsazqy+IOMkKYnV2yRdFURnDcoLGIowKgjoLcdR
7olzhXaPuDA2FiXJ5x0qV6Jr7ZL0LBiBTLfWnMfERSyqJlClmQf0tP7wkNsSS6gXzQTxZvbof4SG
OW9HfmfJ1QZdmC3BpUicY6/StBEAesUbTN8Cc+Fso+5tisB96vMpbbYgdJTJjRjO36e4R52qslK8
hS0Q1BEPF3iLG2CJQj1Ld4ebpxEGRCaoadPAeJ0tOoNVqAKPE6oLiN9vS2u9cxtXNF+JuSuvPTvu
1I7N0HSHQAfVGjSLjJCfHrq3paBrCHoyLhro+qDzgUjLUe2E8rrpQEbAPCS3PVoe1gUWpbnt3wsV
eunOBnx44YhFWBDtvOasFWVBB5ifRh1ToC/qbWqV6wxsjXV61slZNSfBMFRf/NwtOM6lqtyVrmOG
A0pqPhyEZzYHyqJPIpIWwYo3FlAWvjQ241tX5uFX7onMO2372ObDLScahuwgD8nbLc38qlIr9fbU
vIjykNPgkO2LMWQ14faBT1xsixpuIKOdxjhxvTgegqSsd0tytVFiiyMFdNTQ6DnRt9WEj5hIH7/K
SDBX0Daz5w6PeTOOn/q6RtUzNMUgN6xgoBB9YM2MPlpm6DpJyYCDs/v32nc4SxIYNe7rOhrnk6Ga
OBEh8lh7c+xJ5Dc2hUdvgdvTCp42EwqmtOE4v0GRa90kTpc92yYek2eXBos348jxq1MO5Z2K08rd
Ndpb4FCtKVvQG2ECQ9hTgap0YJIWOm249EVU2Adnv7/BjrXg+2iRoSImA1s9acZE3a3+hHzT4oYR
myJqk4/CrRKcuVTZtGfIdlqzG2OUJntFghkkXGWa8Rrl0sLzQmMkiqU69otNiAM0peIgU81e6C61
kS5MgTiLmmU1dbogRADtGRnN0SAbCN88F8/jWhq61SKajonBM0Z1Vb0+SLhvkou5mzl8BZGeaQ2u
7cFsFmF31oNAOE23EgenDcMS0Lpvoum8yMia31OBo5/hywRBuoWawo1Bq0XihLBABnRV9eFTzywL
3A7KRuRkwzqQ8mIVD285PdZIr8U2sZ15uCwjWSWfG+Cx4T1UTl19dFO9mNcmFnm1K0TXSY5rjqPV
XZQbL7ylaNRa5FbIGpplk05kP+znsrX1fWTpJLui3MGZuLeC9aRUV73IBzCbtJ5aNFBuAJ3Y9Y3l
Hkc15/qaz9mxTqvQasCvbX9qORvx++OTNLOKEen37PGWcK+WE+lDIondj9wqSBEeyA0iB7ofJgsu
Bqx+hszqXAsKOZ9rCMzKojm12yV4KViR7KDrP+nInoEsgNuq8DGYGd1ZnJO8u2tBoNwdhmyxnNSz
bLxj3JO4v9duN7GUQFWy+HVFlZ0lGR7bE1mSrHJjAcB3Eu4OJzPcSTg+ExhNMLtdC8wNMVCxs03i
jH7iucOkufUx3wJ3V5RreXdFz9NxUhdqDMj+xlmCkJz8b3Ar7XTR09z70G21inAAkrCouvzrMg1i
eGhHfxKXM/6E6lLK1umQvXmzInBUN0F60eKmR9VBuVP8yS4EViiSSqb0KHLZVLz6XkHHWpW+1np2
/X0awhtcsv5q/T6gKlgJ/6SSt7qw3QuTsr6e66XT064vUlfwCfmmviuiyBrO0jT2v7aOl8w7qyFL
ep/1ZR3shqVPxxtwB/EqqVMYP9TcxekXz3Oq8dIbyy65QP4UiFNaw6ocDt+OhnSrWUbtAKaLsrEj
t4rJpz32ElDFbeoli3cGB/FmJHp5Y9bOg5w2QtLbGBeYUiqxU3OLB7iKFnkyli1WWmAlcrqwPeRb
4fYlQqSciQOO90Si3smFX7/oosOuigGx3WdLme2TOC3x9CzmQzZ2yYmYZQszPcdkAuMXnuQQtF+Z
+loVVXoQKInhqCfJmmu10Joky58Sn7UqD90Z/0Qnd8Ewt6fT1CyPdZHj5B+xuu3CgbAG0Q/FZpZD
Vm8SOO/L2jHhUQlDEl0W6R0c5RV+zU3dBsGJ2xI76ji9Pkx98NbOxXSSDoO/DThBEtYQt4du7Oid
GMzbgurh6ItSoAotEBjpZnzqclPfRAbaIg9S50T5Xv5Mgnf8YgrAlA3vFRXwFNYRX3Ip6IWPKZrD
P0NOOd1kEqgvCLoDbbknHmTDHo31MJPwPgpuaKB2e0Ost7+Lvaikp26xvuLTf+U2oZnPQw3mDmAm
IKbjpeJkxqkUaQirVUmJmDsuN3NTFjtWvvas8zFcO3KwviaedxGmZth1VlERZe5a1zE+3G3bdcVZ
jqn8fvLHhjAohHw2q5jKj7hgPsZ6dWi4ZGGgwPHyXRJlEj0h51LhlY+FKuONNqsIoNf2HbLCaYfZ
ODjtFCb9PK2re4Qr82XshN3lMOTqtC4lw08Fc5XPCYUBdqRZThmfhgYnA2rDjJ3NU/QvI/y8cAZx
b4YoIb0JAztZ6XIbW22973rVbQpTJ888vGpHkd/wggkMAM8y4tIo2X7UDXLteO6DTeuCnCKlv6HY
6ZNoaxtNqGWdlEP84c2yOtFRhk+I4zK/OePUrZrxGGT2/FjGq70qjbzPkhF3M42+Oa1rF2Las8tB
70KCWiHfrND/shJsN65hWw+iXl76bJzH1tGPgVHVyzwhgtDF6J6VJkApV3XNWxcJBGf90JyJpSxP
ASnuo86Zt6nmhaPioG9iqXS9z9HSY+DJPIqsCJH9RC4fIIIHd/RO4rmPVIigig/Ri+y08US8g5ls
oh3wAXUDfRGti7yb7aLWGsYdBUtFwWOXD+9LFVKFSSbfngDYhS3Eec5xIXHGKeXOgrA8lQO+HNrv
NPKEYR4/8i4ll+93t8N/z/p/I873V8aPfa+/sAplP9g717/y7bDvCnya1CkTuIbzQ/yeC/TN9OHa
OD85+VJLS+CLjSHkX4d9IQlOX829oY+1XvB3/2n6sETwGzk/krwuz/H/cocQ9g6O2E05J0295sJL
Mj/B1dbCOJpOBVbn9Yj+3RHcTQj5aOmi2iQkxXRt++AZghi2Ndql+agkmHhIbBF+qzWve8zr6xYP
2rnOO3gou4g+GzwNX61UgdjzJOTo04tOnCKPv55GyycnEkksxTnoXvP0KfSzXTtlr2u70kHm3lk9
YKBz43DPkZc5Qj5wLXlsSBAVszqMfjzu6Dk+z8X4PKruBlGPv53DNN15Rpg9RrAHd8Tw5RrlPVaW
3+1TToAlQ81Q2fuYUXw8MtQP6UNeifiNTFjTo4EZyubepDUzXuowLVBiUoICoOIH2l6oObckAqhK
291VUgcVnjQ13FgSywurvqnEEXUD4hiY/i55FI1bQ4dZPTrEDON1th906kxvXteN/QZaBKXUWvqG
NJ1DubWZTIwZk0HbSSmmJMTrsklpwoFyt3ivGLOmpxFwLtozBPhH3HBTuWnbxK73QiHDIzNxTG5T
iILLlJmjZPZFOwRcoFkxQCCrfWvFycPiRN14tabMHEWM0hVNZZisVKR5FPEU7RsAxEtdOkeufctC
syDUQ82fzLa70bbVnwjdJBfcOntd0CA5t2SOW2RWnJIBglFT9NT1oLLXOqYKKaNDKj3xMkw9adCy
X3WBdx5JsJqiRM6Wnw+qeOhQkdDmp5iCh/aQTctyGzgF/IaVPS0ySi8F6P9RZcxODCecF3cDjGe7
7eYU926orKhC4F9hi+RMnlLQGSQRGy31Hi4i97++mv2y6Yzo+391ov3b5rR19fznj/3/UeIn1mDf
f49c3jfjkP7P/fj25Yfqv9//1t8XNPlbRJMDpnCKzNbYcSC7bwuacH+jQZJ/SFrn1LT28f0DvXTE
bzjSsbzR4IdagBrAf65n/CXyQ4jhxOlOn62PKe0vYJc/LmbIP9ZCBsYSWgaJZfi22H23mCUpc1Gg
yheEN/aDLBJ3X5uyPGvA2cmkRUdGoXvnfbtb+PKIp/+TfDJYqR/W0PWyoJe/pzrYIVpRf4VUv7ss
8laeWM6NjWLl2o9g/uZIb1j87LVZG+FenTRqeiqRbqMpWDPA0jF4EG0+vKKiYJUtCOw5xeyflSeA
HMQVteMgxaNhCUg2wu/NG8lI2RmYUW8fsLjyK3K6pig1GgeTHNpxFC0yWde/TCgjfI4HkGeAqlnJ
S1w8HGMIkJyvk4SPAWG1L/ujhTiZ82JZhF9haqPiEnsiBpYsNEWzrRSvBY+D1baE2PqTXLuXMruP
XwIefnCWPCNVF0UEn7Zo9x1QJKd9zpQBKje+YoQSIXOl/4wtGRWek8BHAjIhUZBAmaEYo69Rw6lz
16AWqbEzN/YrDFr+0qS4go4mbZW8CzFiXHqa2ORH/oiCIabiaLEOqsvw3enRMWrjObm8B7oyj1aI
U3BLYxbd1Jy5aa+LUk/5PdDwFGA2RtRFuU6VKnPXljR4HRq7D/eEayDXS9PRPum4qfpdEC0xGcba
yOxIKWNLcFRTWZcZ5byKBl7jtsgoZSJ2dt/4141WukLkoFrnxCRWGhHSYo0uDCF+zn0VwBIFG0lI
lL3t+9HTuPXWrSgNqlehdKuBWPHL7TjQ9IASi/+5LRpOHHmeAOYloBKooOWYDluaulGmO8sAJV1Y
lMpTCbXMuM1d9PJQc1XxnHr+9DIEA5YnfAMkLtlRXNRIghy8JeTI0WI0Cxd8aDB4C5A4AaWck0tk
H/xOt5+IE/Bf4jTEQkRHlt+zBTcD9rdxQFPTxGXqb1TUVx1i42w5jRKkV4s3c+00yN9HyOj3aiyo
A4vKlGILajXS956UHm+X2Cg2gqSudx19WbDITYsuoGH0xqLSlDhghEfpplRVoraCXOcLZYphBmOT
abEhjN84GzeLszeAECOQ8sTqeVxSCY/f6/Yt6ROldr6dtWdk53WfvBZA5gBJDLBKR4PEbUAMboB7
RNfHypMRDvPZjY9B3HG/LJRV0Es+t3ayLwtqtnbemEhwnLZ/q6Iou9MI2cFGDArbDFnsIxIcZoyF
zf7CUjlPU1gU6o4obCiKstDDWZB1SQWt3BaHPLV7vW1aExwdNSRcuDLLRYQZkp16qcsJew/7MZ0o
q5EiWrjeJkJR7m5i/MD+phIZA0cBTooMvNA9zjSmDhwgrilGVPYS+KhtRvWAvrG9zQtixzaZpfB3
mmpau/zk5yaJlieXDmsAMJGPN9IJs/u8wGq4VNaS7GZyDD+mpYnAVpAHuGdOUq5KCN11z14sOWDr
0g+uHADVh5m0wI7FYIjuvNKfH4txKb94pGmggYkH2lPKxsI7E05MhfSelThEKXeat2Fk9XD31Jpa
lMg7ub8JTe9BO4tVKGqvYjAQb3jkfZzLAl/AGHZUp3N6oXaujGVuo2G3RdZ+UIWp7wt8puo9c+HW
OXgvw2VE8sawdUkFGHaurGpsfnmNJlkXiRCcvbndaVoIFVoEgYdvAyxcZ4cFcsXBLymVHA9FzVu9
TFQr5VsVkFlxRmNC12c7SZqawk2ycPLd24nREAVCAY6qrW0S4usO4bKQbhXKbgoMpbG99ciXDMGw
ADp62wLexd8DORGRzfMkcLTm0imCk4AWcQxAVoueqjhYxHb6r/6ISvvoAzMHxQEdU6HX2sCwZilC
JmNJVHyL7vPLBrF5veuJ3Fy2ooFNoYhOpF5Ji4QaCY9C+lrDELeuO4irwiPkhFt+wm19JJMgpMND
LOhKOIOTOHfwBd32Wx0FxUyx3WAaRT5143tn6xZFhGDhEgJ60uVjA/gaVhFrXNrlua3wjKDKvSTh
wC0JhUAd6T8klUNo+dbNlGOvq2odHFtAyKDGJiSq6SHGpyheSGepzF4pYP+dMxDv++Rkuv+YEf49
as5CwEDWZL83GJYRrtqJ7jZBaeM7AA6VxylOPfY6mdrPrHbxx9Lr9GLI7eojL+LwNB+I09slloUZ
ps/DDrAT39mqrYrHy3AuwD1Sxel+n3A6v/OzLl0b2CCH0JB+GavBxzkcFN2rR69qxRxqeMMTdohk
Hy8tTdMJElaEvA37OKpxCSvRqdb+xOKhaJeBwbpixbJAjYoQi8Bspf2pCpxc79mEBJbJqQOcJ9Pd
Pa+dFKKlNC55rVlQB186Q5sJ+oIWLLoyrrMcpG6Wr33M3o8QaRx5vAnRfHPDVD2MdHFilWajw1lU
FsFdgvGWpAeI2xJAr+XFL1Fpf1Wux2wftWVyH6lMICrknia6UPNGx7k19rDtrEmx6SJ+Tg8tRYQS
z0Ixs9qkubmVOgwfl6Ibhr2N4VvuWkQlwZ5hYVZH07g4i1WPk2lXkprS7+kGmF60G7BkNfkMJl/2
Hpr6suuqeDs4mGkpeyymQ1T1frtfOcphF2VAE5upCTADJ2GDQmHWUm6JPRZvkGhCbvJlTL8kPs/P
pvJqIkfRjpHyaUPZ5ciMciS7LQhlia0wD64oSqyLnY0uI9mKkGDHjbFcbI4swRn5MW5jn0epQdYx
qowZhAV5AkCJsta/5BBasgu1ObGrwmL5YsRZyLOvrPXayrdb/zSf8AcUaFoDbA6zIAdAcZqFfPAg
tzxTNd1JmKRNhEKnYEX3SaYZQNRF2m4IQTLzLtQwGsclY2EiDYf5x8xLQBV53xflaa9JGd8T9hVg
B17kuGwHF443qOrAP8tw0QHPEnKzm2g7gyCJkavYSciKq7RPVE2K/Pui5ocjwkxhrjfUe9EQ6Vsp
d+okg1ieIEyMyIGkLeVJ6zZj8SVOBsaqcvq3ER0L8UXOMmHG0SkukaouiRHpKuPd5M4U3k6TsU6c
hdgUXCyS9SMhTQjYz5JXPRLtz1GV6ktvQCywzeH/rrg1zWfpUIJ6wK1GKyNnb+ssnKbg2ja+DfMx
J9l7iwLvRlMMNRxAr60n3jmUWwgL/WBZ9spizIGkVqBHqL7x59D70gRNzRZFOIV0gpan04udfJub
gUQbk1bJtalz63OYh+rrrHJUzGkzAt1SPJY8G6aFmzhGAqz7uXji2xpPwamBDoOwgwcFegF0zJYl
3wkrEw9UaTgu4hsTwCWURulj06PGirse78AoLRqGpibMXzT17NWmROVjjpMmcI3n35oWKI6msTFv
YFXZNl1NZYhtDcF9mTcDgeepT9oEIz6M+1CY8ilkVIFMLFhi0OXnUGrrqM8KhhKBFQBRO5yiMMia
E9ANLMooEnCpyQ5QgTAM/0LjC7mTZQohHzveVJHPGK1uoCYrbjDUWh9SJNbZMjEwgvU6wXPNDX/T
E3J0Gw1DeDoFFTxmmBN3u03TBDG70Vbfn3ZRQNuuihMSIGa1kPhB7m96JYsheq+rxP1csdZM2z61
fOsAwsyigF2K1w8j6tWHqKg655QzW3GRG7NuPQD99aFq1obfKFswZngFi8NmmGob3tFyqg658cwU
2oEoQwXjCrpzspKO5CwmOmGvB7n+eDe2RFsx0A3H0RnHm7qzqmzPJMM9SDWZuia3Nu9Xtxx2+YWa
B3rUZX0daCd6rtph8rZLthD1kMx1d4rFMvcOedL7zQFFvvVeB3FSkTOUjNUFjq8+3fVcb0HXVeZU
yY6krt6HyIzrfciYaACkqwW9pI+5M84yhjyoU5IwYfZ7eZH5+HYwqnRI11Te3ZTJbCEndZMhBuL1
C9qJRQFBR4hB9ObEZfZc8RB8Mm5HySCHGxNt2gD4awvGU73Sv2lQsPV83KHTuK/hmh61mbAF9Due
b/szNTbMre3qr2MF8D4p4cT4ZKy4uaHtEz9T0TS8niLPcsKNbV6EmOLozmkK4ED6csOHsnOCgD7m
Mjh6/YSFpVy0xW2BOYURhLCYbteLZRXIylqR2pEjndjCdXLuGTpruUiYkclqgtnApMmyijbAIscF
InZ0T3Biw2xVVjetCvh0bNHxjwFmXLKwtp1Zl6ms/p2Z9Sw7OWOx5/ONollUOzbjqIKDTqznsQpn
XC9MIbR4NcW0H+C/+ZB1S2gNMxUEDSNiPh/yEkqCFHCibzc5/M7A4Uo0R5fcNr0xAWa/bcLoEm4W
e8KrENAm/dxzFPl768J/oXKgckRp/x5cenmv3n+Eldaf/wYrSe836brUFZGU7wKTr0mW32Alz/kt
dCTCNxvfD/8L+Tv/yEbih/oVsfrfv4EwOfwxOfEo5IKQOMa/gCL9DvF/B4oHruA/4hgBpUKQKWp9
fgR0WBVAACRUPOlBqXVkzVXtDf4UPIyUUkSs1SUpMlaOkKi3sgshk4oku4BHP1hQZZ76pEqghfCE
1R2Fi1mbTINl4PERlXB27OZQSWJyg22XJvMTptrgJWyKhewHdDdPoWvluGo0QctUI3aNFegtHpsh
/DxMbgMiH6O4wTSvlKy7BGv7mmVUoLOYEPknTYFSvkvdlt47gps/kO94uNEhucHLOMumWQFyYOXC
OZvZ3sjisBNiDrfaRSB8EWKjcw9dXzNV26OlL0tNTCNCJlvoQ1DOeUXe4BL2N9LOfO80mckMqkm/
V3I+a8kdbL6Egw0yHKI5SzAeBFmY7p3AAgkmGV2SuVY0SPOOua50fJGOA11UBChlat5JPcovccNZ
7CGGmzSQtwr0ik2PCPQ6Pc8V2nEc3WE3fZ5Nb9QnVWikq60yFU+pruMqR0ZWQEJEEa5GEgZm352v
lpKz/i3IDmRFVSHTj00zpZcmo/ALCliSja84Olqw34eEt5AL1Gl17CTbhKDxyjtWKEl60qZIRDoo
V3QCMKbRIXfG6jcivu8+mikBYPGNA0ycKIQER8Z2+rAzawYGj5Z5FN7Oqds0/WTpuPI7AuHSAUY5
cRnW8HPKwbjDRdkhA0PHVXdx8RXgfyJqg9MsqH+F/bE6waGoso9u9CxxDwRTM0UGnDsYQYpPsd0O
X5gSc9JLkOftonpgFSfXvzzvyrHN2dpIOrwMUmqaNnkdyGfKrJR7AkQAu1zryklOyCeY4y1h+MUW
30t5q2Fdd4MXdbdAjMRK+OmqQum179y6LN6nTMXkP4bVCBmro+fBrtpXQsmvhWqDJzvB1L3xC9e7
bVxVfRVktHTMDKPXMGKN6tntskxdG9oTnjFt2fcdNgkKA9voZUlEcpkkIqg5gjtSbTvJRo7XrSb4
0rp315CQqWvK8zkrOcjA/Q6ftTTtbUkV+2dBmjgx/qnHhlaPWbJzSqxqoQ4dMgLxFVQYFc+L2rYO
Pfy4WxNEFKcGMUHfkelkYOx5mj8WD0wTiYNkL7UfppJUxXAU/gURnfwKT6g77DV3U48eVJSe+Wja
XGFSasQe3ZaHY9cr9l7OufW+J08DgMfIfCLKtOPkEhcwHByWCts/DxrkVNuCRtgCVVwWROdZRkDb
jvjzITxMUdwXV6XtGPhhv02rZ+6DXL9xTo6ibdVjjryaJpoU6E5ILP8lyRlpEfhgYd+OTck5akqX
GByQGA3rajFxvyoYVRZcQ8MEPoQwGi2K1osUvZfPRGjFfns3+VN0g0lKvWLLYS9PC+Lvt6GBouc3
Zc2nCJOKf8yFNfEi1DBxM0UVYQrKnhxYZooUCKmfvVzc9HoAwGxyZ+i3hHWJZ+1w3NxDFHRqI3Tr
zTzlWDEOKQ0M9ZeqTwt1Vni6yU+sdkmcPQBUXBEUkCZuszGRTqcn1+9Cc0yKqRFbd0zy9KJrw8bG
F6z6hYCvuPPL9zWwK7/xWijNw+A2StknC/Tcch+5Dmxk1CEOO1dkIPPpAJ3D67sT3qJvgYj/lhtY
N4p/saswAzYqb6Rz4I3oqdmZftxIUmEEZDzHSZWv+fd1kNvNrm3V8PW7nfRPOIg/vQ4sygodoFiM
VobiewYCg9ASuPhrlsrpXttUz6847qf/xHT8ybshtHotnltLWtcmm++vsiRmKn2tiACbIvfErWiM
j5qyvmPCNpuuLfrLOeah+PVbc34UiX/7DH2P4YLtnQaYn0OuS11HId8Q02lV09NirSh8ZScDUpsF
tsXLAchsF9ClwUi1t5vWhTG1veDx16/jR138t5cRUB/kMhesPX8/fcRRSVOiSwHk2i7yFNq4Tdhq
cYaHszr99ZX++GWu7D7vmOxlB0qLMef7j5msoTlrnIWIVI45D3KJCTDtZ+cvFeGt70dwDWx4MGWS
seunWxNiO2fObTgbRDwPPWfEXZrU8cU8mL9WH/z7paRE6eDxyUkHcf2Pb4gA6TyRfk2XjYqb83B2
3lKqMA6//tT++P1wizC14cBZO/A8OMbvP7USpcOQhiSpdlbM8JOQQLwd4nC4EUUJofDri/3JV0RD
G/ci1ChSjZ9L4PM+9acENQWnxu7ZsqeYqmfSpH99kT97R8yhjrfeA1Rt/vSOWolck1KZCEd2Dhdk
j7SmnReoT5mrmp5Is19f7s/eE302aEqgcH1SnX/8AP0ZjwkPIdCR348HoQbSK5GO7399lfVFf78i
ElXvSPJA1xWRi3g/6U3Q8Ubaq71ok0oqd/opLc79kYdbWYR5NbX99pcvx7EAwzKhq9h2wp+epWBA
kNz2oEklHSZPpvPcc6uMxLkao+bKxVR8/uvr/YGBRhNBuqtNwQqrsfj5Q0wWndvkHgSbANcFfuXk
ixA2QROTczX7CtngVP2HK/7xLuGKePLY8FnmSI/98WtLMk6tU80VO6JxDkvQEUTG57BVNqnU/4c3
ty4a2IOIg/+5uV56wLsE8AUkXxlzKApNYqoU4wN5odhznTz7FPQaAunXV/2zN8jNz1PgkEkLQvTj
G1R+mbCCjACCjjPhG83w0LVFd+jbsj/++lJ/fATQt7O6838b2Zb86bMMoMhjht4YCncNo7OCdc7E
v/3rq/z8CKxDAQH9oU/5DOUlPw8FNTRuYbAwYTqZ0tdCFdYxcqp6P6AhuK6kFR/+D9fDMmZ7Ic8B
C/CPHyCxIITD5F28IZSXsBpPFccx8+bniWVl3HgBjOWvL/jHh4DZwMU4Q0EvZ3mxfqPfTSPZuJCo
gx4OO0+NVbXG3b0yxcWDJ4w+U1FEBPoM72z/hzvlT6/LqkLcDWMXScY/XnegCVfNY8EWoCvvoWzJ
Ea1pWLvFyjN8xQo03SOjV//hon+8Z4QfSjpbSHZmLPh5LvCyaA4AtSIMYQq0tS9t91Vogg9//Zn+
8SkQ/4+9M+uR3Miy9F8ZzDsFrkYSGDTQTvoSHuGxbxkvROTGfTXSSNqvn89TalRmqFqC3nqAUdWD
qqRIhjtJs2v3nvMdknZM56zSC1k9P3w24t5g6xOLfG7lgetY06+sQe2+CJfkbz7Qv70St4SGCxcL
zA93TzHdI0HECpGeW/ITx+mhA/ws3YOnrKn8m4udf+2ftwOqEN+mEWLxIlDxfEwyXkQ6TJaQXCyp
9ni4RWRI/8ucOnJPC+P419/hn2+ViweRKoHAU4IE/Q8rCakLQ0LGVUhvRTG1WJI2NhDZ/s1H+hDn
eS53zpch28WkTCYc6cMXmGXdUmUNM19Sr5DlTWKmfTut9rTGAhgqE8U14Dsl0it7NVQw6Lg3ZYMB
y0A+t1t5PbCPMOeE4pA2pv83D9K//RLOJQUSKdSl3offzuOkiXmDT+13AloytLLdKpLlb76EP7+K
HixnBBXURjyXZ0Xsz0tA0M2oSejNgqIsjasWtcptap4nvoHsHlZ/7F9zVzh/E6T654/mnWtm75zW
w7Z6VqD9fNHZ8JNJ6RLKFl/rPsPgQ5gCAJ+/forOhfEvjywBilzEdDzeMBup9a9XgT1M+tkiUcTA
nPji5SvKhrwq6UTldk1HfEhsz7hmTF67V56Xg+f56+v/6ZWxHP6DFwiXDA/Yx8fL1xKPk+i4flcP
V0x7aFu4g7UQCrkiztJjXm//+ornR+LDJ7Z4Rc/ZtB6pMsGHtQdJfJdnLPOb3kc98eQmbaIZrAPu
udAMt8O/2R//dBuB4Z9TTEPXI9DUtu1fv2C7c0Y00wLjCGSDGL5FTjDl8o83qfNVWFEp4gXFdfDh
/EOGp8Jg75xnbaXcOU2L/750ZWS1thU5wNy+9omn/ube/fkwi+3X886BaVRGpER9uGqj4dwrNw3w
2OHbwtbymgvruQn9a9gIj2iMP7sJTlpfPSLDmP7u6ucS/tcbCVOGvCEvpEQ1nY8vSN3adZmvZHuK
KXN3yPfSi5pZZgS7ZrkVPW00vx+LOyab896QNjjfCOaD+vLXj9OH+0v9iCb+/GtQ0dnnQujX+wuE
CxOkA2Ct8IEcdyNyRnrhS/TPryKQqJ7Pt7YXnM30Py8GVZmuussRQngoYpBmYzsJdGn9zVf6YZ1z
eX6YuJ8rAEpUMmo/LAY5CC8WohnZDPE76Q4PZPg+ypxEnDInegz3TwbbfieUDPq3v/6AH97K86VD
m+40hSQbP6/nrx+QMW4XZLpD/IRg8J5NAyU7XLUF8c8w0Z39p1djWzMpIX3KY3a18039qaYTdMfS
ZkEMMRKsifnYRi7OYBXUkPDnoIj/+mo/SsSfnlQ+nMu8hxcFEIHDOvdhl0KDkKDWP0PjHLyPLAUq
hEgtBunPe2Uy6D9OhR/aDCEHsT72Ib/QVjQ05fcirIz+2h1CzYB2Yigi3gczsXDEKDkyUrZT61GJ
Fi3oxs+Rq9+Bs1vcaM2syY8xY8BtqezB3OJO7MKdSJBdEjRI0dy+JojRivcfn/T/jwP/NxCJn276
n6L3Nvnwvx7f57z62Trz42f+UJq7v9Hw45BE8h5VClLz/xoJOs5vlItC+ARw/5gWskH8MRK07d9M
/uL85nPIZYtkbfljRGhD17DZvnhgLBfVmv3P4lI+LKXn2okoakoN6gD+RMJXfnkf3AA6aKCRwMLC
l9ZncjEQgW50GQ7fk87JetKxGL8TpWcV5Wh1kZe6Cyu+VoWAUk6BUmJJRGnt3f/z5+kvvQv/A10J
aP9N7iZf4X8/PX54b9Kfn5R//czvj4tPHI7peS6193lJ/MmY4Ae/+Rx6idchfpVK9DzN/eNxcazf
eErOTwyNLaLyfjJa8Y+An5x3aDpiUFloO/+DkbL1I3z9XwsaaHWakgHtrg8L2ZykYLBhhewte3lV
+UROOhTI/Tgk1r4802gZHNZbT+TNERHMOS8Ekyt9sJGRbz7s+TRT1KVVdVUZDtHga9HHBrCuTeM0
b2B44VW7pj72QVe/D2miLnKkITvL0+N2YYndDIEUhwVZc6Qtb3E2o2T8hkHwCSzHF7KeB0K6yJWo
SvjW1CTjO2r09eSYLeC2Jcl3XY/FHVa+mD+TMm6CqyoQ/pSGeWzIuoNeouxoxhtx7MRZuNZ3EEdZ
lxl+14SAb8y2gJXGeB9vaSDuQgostBateO6RgEDt8zrkosjA1llD3ADLuIX8PESoO+B/YbO/yGnr
bZTqXowiHB/ajAzxzO7XZ7LYVpjq2frNd4gi+fGmwV8CPGdWAvswKcg1k9xt2DYIGqvuu2FaaDtV
323OY4bNLNC3YotXe+VCBV8BTE6cp3eZV+SP537Jhuz4SZADBHHNHtL7CkE6ntzmNDMa5UP0Vn2Y
0hnHBr6sKBx1+rUi9esNIaR/D3hv3QvQ0SfPXlVsjMNyBfty3gH5Ra0DS/i4kn5EqtcrjgsG5DJb
IxLUkCmNdAvDBPb5SqThsWE4C49hYEA2LTD2LQiYnCz2wbIOMNvKZh+6w4nxi0JCn2YIphV+2HQB
x45hmqLKB3JtPupg2Yq5SC5Wn6G8NSGfXwPEammHQgntsrFpgiU99LV9Rw79hD1g5mQxNuWdGEaP
I7ls+IhV+Cad0UHTjgE2RVJLWwCPvmL0/IyvpXtgEknORjr5l33J4ozAnRGspXsI/fMyxwUTxedp
IunER8m8dQ1RH8Larl7++Qr433qyfrZk/Qd4Zf77f35ZEf/j1//5P8O2hQmUmpl3neqL9sVZlvJX
a+V/fl6/5T8vlv/2539fN8/TpT8MXP5vCGdC3k7WSd/0znX5fyltzN933HNurUdn6Nw0+GNbDX+j
PAtoFXHyZjYGvuqfrZNsm/9aJumd0OBFwkPvgJh4kpA/1NNgNpLZ6Ma3tVk6OJzMG4l9lwO9Ayhv
pY8m3W1FQwiFTOifOutwdHoLuHPEgW0I7qF6pBjZnUFV3fBGAuPAgGvOy8GPEbGBRKPVkrn+7wea
f1TD/b+253rmX1Zn/9mM78OXMf9COfutQRm9/rALn3/o9+fmR1Dy7w+O8ePv/3hUDEHIMU8qCAYe
1dByzz/yx7NiBN5v9EzO/TfKL1x//LN/sqmeD62/PC+C0zSd3h+NdLb2gL361zKsY+FGvhqE+GIm
INeDXR/L0grzwILm4dCKARwh3U0H9KVW4/fOl/lo3iauZxl3wuhRHvSkFA31MJOHA3Yd+Qa2QWmc
nCztiHqognAq+iMQLu0m12a+uAuiZVAYZGzJFY8UESNKu8uDdD3CwvEG9dOijo0jmjq7RpoNQgjC
38CGMrgTZIthNkb3ph0Xazl1KP7djQ5NuBNIzNbhqylHwi3XGpLUl9FVAfz8dKQ+YFQ7dICf08He
013UNVsDpiK8LWMiEY1t8PgEJjxjF/XxZkUZXRZIXouZDL0lI28zVmttlbsp9PRVRXBRed2Nk8yP
Mq/wmJzZSn37RS5OPb7odknuuXkhIqdq8rO4sGY7OyWyDeeXUnrr1grSNHazOQSlkK4M3TMfryDm
Rq974grNexj23fUC735A+ADqOBJ2ItqDl/jrUVoazQwZgna2T9COfK1Cpx8v1zoTt1InYFiwSpLr
cOVqI9+jSgnU6xhW/QWmRmurpXDfy3GASpyvIiMU1IG/ZtRmG+7x4JnRhM/9WSlFGE3uuyZ5R6jE
UohLaTFG5TIyGqZEmJHcKNiHGLldeRyzoX2ZCdCKx2k1SuSlNfEv4bSw9Wn6bbtZ1glZSbBDE+Dc
JupiKMuHwpMAcXEXMI5+GDKen2eptVF8lxOiclJeDAMpAow2/8ao6LWw9hh+Hw0Oy/UFPs+p4E47
aXg5BHZffgakVu+D0cJdmNf1gTZNeqlst4/SRYQPagJYzZkCfuwmw2oZ96I0biZAU0hwgzpi5siE
bIVilzFeudUr5kTyVbL6Db1ctltacvQiEMTmRrtt2uG79s4RNqXtyxj7PGxlhMHUJ6tzsQD8erFl
3xIJRBTsuElYNJ/qQM63bAGANAneyR/1sBAxZaBlWb4jVOzGrYefTd01no98zG5nCWsTeBrKX3sl
3ndLsF+SbZtMrvCQU6LsRmepo4pUVesKNrWxzXQ95CfUTKReCY5J5mVT8kdc5sQlQEbOjNRAO5XR
0qV9ZmDr77Z1PvFbDrlqnznSN+odwJmzMzNTHxIIc9lxMjJLR3RpEvsbbzBBeg1JMDW3zrjKktaV
B3R7aMAb7K0/XHLDc+3XIrtdsnKJcSc5W+mDKpcVmqZt37nq2+y1zkuo8/pgg2N5VdNUJvTrNTsN
LJvqRI4ZCJCO2N0ExZoVJyFELGSBkodzopQ8u0zlDVYolztP4gc4kClxAd1MHXAro/dxyc4zrfVt
OM0THYukSXWk0wKDH0Wks50mIvU07o2tWnIE9snklMHJ7azUvDPNaQbB4lV++oXx+/ACAb3qLoMW
ydQBX6ksdyuw0nJLULSTkeKT6cNs0/yMYEDYydXi5tVJBUF+T6nZvvQqbZ/G1Z5f1nINY/DVnknG
8JgC4LXRqzcp9IKCVBMX8kDTesPWIr4Od8Hi7rUo01tVoanZp5MUaVQEaVttjG4GhVoYwRXeyOJk
c0Cj/1eEw0mqUOF/aPlrM3djOcZ+psrYd2pH80Cs/rXvcsRB4CUWKLrKP8mMtlrs1kHT7pXtoLOd
Vj+J1ITqfhNMQxCRqJdeY5CpqxgSvr0j9oTAxsGlW7cluMboANKwdkRKGt2NUnp0yVj29dbAxwe9
NZ0hsXnspdiUVOGf5l55z0nA8s1YUysJ+4YwLk4Dtjw1hoVnY1mAVn6yh7a41V0aTnECUY/ivl0s
bBrVqJIrI1nqh1as8qoYkuWh9UMi3SS6JkKsPOseEJl70xhp8oyitTe+63oMynhpWqSOa1+nomG9
XfUWsWaVxIQmJHaEHdgbcerWOdxaRJStTp5l7RCH6RJy3N/2DEx6UngG2e7mGdXfHUfmQhzsZlZ7
mefem4aO1UVcY2YyBgeR1hdJiIcmWzqUqym3z8GyFhPLgrcuKl3DCQG0qYFjGG98fi/GxbjUTteU
+Iib/MgxdED1mLQ0djszae+E1624jRx3jBVkprs2ACMQVZPn3oWI7QlN6tb0E0aC+YmUUZuUi6av
9DdiF7zXjHWp30h7MbnNVUX8JC9TWoZBvZO8nuW2CDKbdLXxzFEuRlncdB42hC1Uq+yUTi7eOUOo
Odwq20eGPXsamnvYV615kK0/zpsgH7Ab85Nj+7knooNLjDW7r10W6cEuzw5vqcyFQYQzARAK+Wcd
1PTGw+PW21bB9i49jO8WaQ5LXoeP4DdARWdg5TfD4LsVmteRVJtGBpAQ+dWGpIYGbbb6yICHqNq8
DZo4qYym2y0Y9PmNJtZ4Kt2RCN21wcXMyucAPrGy0dlRJ+kdjIBwy4zBwh7m9uSi+MC1LTIMLXUM
pFyI07QNgrvTyczIQrVBonwG9IgsJG5qNugIWzcBpuzx1u1Sm4iZV5n68w0108ryVxCopke+rbTK
qXkKqLHvqu5cBmst1sGNtmowmRuMVtbBAbDYQKGEtkhYeNI3ODcWo3oKAbct2x5oiIzGOSmgK9o0
VT1u2TVSXBDrEaJxwYdqkKgPSV42F1ZWYJihfJTzni13vjDw7NVk1J/TkvqW2xRWBDeRng7bHcNM
JgfgWEk4XnSetkgg9hb3S4MrPz2kfjh0bYQJRZFeWs/VCfVOeUsUNnlIjt10y6ExHbrLLfiAOyx6
nRd55DvoyIKQ9UJm6IgH1mWnfUqAhz6aKFLNzVS44ZOJAyqI8Cw291mWB2+zqoxPhZOH3YmWszfc
gGXDE+2O87zp6qIINqMmdmjLtEvd9rOu2YxxEfrYv0s/f6ETlH4md8SFJTtOzYBMnsbR1WTYUwOx
3aB3oZD7s0/1JmOhkNiRr/xJSMO8JW/ug9brl/3ip1QlTNvdV9AEpqk2pTmSHNCZc1NtQQqBjA1G
Z70YDdMj+UzqtYwyfBliQ9eHRB+DnjnGena5t27y0cEPMl2M3WwaS32vnDFFAl4Hy/yg7WH+qvN8
fV2thhWyUcuIj9rq8aT7xDUz9uhCcaeMHsuuzKxueVqLMem20tMhj2+ni3CXkLQAnHMewitu8UjQ
nVGKw8BLdaeNzn5fRNeBr1Ych6NyaocxwswM74AQqrLCLdAEBv5ut8958H2W8Nx1ldhCgoQtNIWF
3x0HsSCrKesgbC8Hs3dwYzhaawHLIZyTdk9o+gz0oRDz4zq55VfpS8KW/KUyYimlMkgMywKYWi6I
hXNSRfCgbGyVx2ZxyzwuTbMhkKApyBVFmGg616s+5/5UMmMiG8pgOLVVip4fdFwiT5AY2vdpKAU1
CB8fu7Blp59VOaTjrddACzyOXkc6JDSz+4GnBwySV/vde4+nEa9+PQXN1hAs5veLmHR/h1ZCs0hq
jPVkVdhBDzMgKR3vqae5gvXVGwiFxS0fREpUa713wgWRezLANN9kfjB/ThrDs45LiEEl6voGAurU
qvBpzEDw7JTV2FceJZdD0hb4BtKBjLbYWrMCW2QUPdKBeZyZYwq2JBwnqYfeHURAflhVFS7HKmeE
mDhe57t00uqywdGl9P2IcqzABKaDi76xTPxcANgoKCE4mLveZcXndijvKqkKy+OxsOdyhz+s+86A
3fDxwAnvsT3vqBjBuvS6mCYn/yQMDJoboplBQgVel8F27jRJQmmAuP3oN3bwuQb51G9wrCZHv6oL
F9v2iG2UXVnkkWsU2RtZgLNxybaLurhMB1/eBrnpfAMsWdKPhZ4AV4FzwgUDUn+6NLWRvi9tl11q
NYi7GgxdvsOslinc3XN+4tgJ4II/fWR0jUUuBYTFQYC0K2jQ5CcGjXWJlwbK8wTs82tnZ7TUgik1
y89uNTTqq5km9XR2lzgD9M58puKcRf0ZD/y6z3pVXaqBJB6BX5tCLU0/460504pl7b04SzC628I0
smcEbGj6i66t77AH+898ZhinomM92ECm6VfWJqmg4NUl3dA+accnZY52coLtF/pbViW6nxCla+dk
hYa37vx8qfrn2REyfwSDp7JY0Lkq7xdzrYcjMMAceXubcuaLGh1gaF7S2TRP88LzsO0WmdJbTHrq
O8FmBsy2lekeLPj66DbaNLedZcw4fIegUNf2IpI3mCstZS54iBF85aTXFM+L7S0gNcnL/TabY+c9
LaK05b4+h2gWo6f2+dqn95P2zWem/vYTqN3pojZz3T27mBLjQdjjJ6D3RnBXDI0GvR94M880UCFC
BErSAM+QQ5JgRsRieyDTaUCsqEMKYRN0bkSYa32Dbqk8+EMT7HPs2NiPM38/AKM9WTTNyeworWfD
rOsfpCyvw3HaSxadSTEVUpRwMV6xcGIKP3u3QgsL5wQe1BHUmuvoPb4YKLmlWEzwWaUETgIIKIT3
FUyfKEOzdDOdQ0rNfl2JRaMK2jQNCG2CvSf7nFjY5lbUY9DwowTzXB+xCfJGN6HXVi8Zz0Jz6jyL
I8VyzoymAwuecMOMuXisk1quu6pzbQ7CswBr6JJQkzRyuaiNoPzSUvPHCYbYh8VscJ4Ui5BbnwTN
m2W2+pNrjQ0HiKX2OZCvkMSEb9bJe2BVnFzAfcibVsy4R6eAYQcQ2eV6tsj9+9RCYT9CdO4JjVr9
7DIIpLqcKqm/aqfy/S1ppPV1lbpqv4RpV0RVoTD0Bg19n1j7pb5vEB0r7NJI8SIRLuNDibkeBz4x
JwwPGo1PZMwy+VV72fCUOL4SRzkwS4i60uxnjo9++CSA5z5MZ9eYU3J6OYcym9BPGaWn+8lt1ncM
YtaDMbvWMzHCeMMGbeht1Wbjvg1sLKwY5mdK296mKLMLfS1JDBo3OiBXQdolCVHFKFzqtQo/ccg8
BaN5D8Z1j7VtvlkxHexDBf4s9vPRAO24yuBizBYH9xi9g6sJHGQS5YOLTiyAKYS5G8t+lBcD/n6y
pavI7KTEaJwlRvnqFQY3zgxoicZlTu1/Z/VUsbccqoPkW6OK9DWdkfOCRjDrI8ED7X1BpNXMkbzv
mpg6cGxuWgvuxaZYkEvjEzLNo64dcyAbq+6+INd1/dfRUAL85xQI98pIq+58VLVPJafW5Z4dzXvr
ncK8CFZCwzD+5/VrE7bBehysIY9sYuDuArxaDblDQ/mAe7knqHRdWhgF0iDRUefzdOmtCXT0dIZJ
cpH4TfuqXd/rNx3shttUT8w3clKK4TewkVAhs+MfdKiCpyXk5QLe6K7VZZn5oyIDzzfI4cSz9A7n
3zk5gpRUCyTytZvP6ot23a7at/SUSGkLU7ihKn0hrJfY68kmsSRyLMYqKSLMwzi0LWmiy+o94CUb
4txPgWyHE0Lza0pif8d+H1r7VqSaIRTy2l2e1HCletC6w53Z5XMf62kwchgADU8OfqQZm/LaZzN7
cy+8ifZ2M95kOLhOEw667AFLWBdZPGLOe5qNw2Wu8gAUauH5/tFq1uDBgUy05W0p9phRyws39ZM7
zwiCW9Px0zkG1l2LAyyFMh6Rrh9DD0gOjQO73S1rWz6BnqkPdT112UanHHp34MGg9IJh6N/qhGSR
51H4s33ZSdrALBaYtTapM48XE0tVHeX4wgmf7Yow4FJDmOzZK8OHrNDGABymIvipnCp9l4xZ8WYk
Huvtud1wGhL8e1FIoCkwnDEs+JeFoQ64RQu+LtQcnyipGiL9RNh87djM4qqZ8G8re+C0bhjDMUNS
jM1wpQtJ5RC2ybFvUM9GtBOtEzgM5W17r+0IpnGtqhme/LHqpptSG4v+TrbrchuwK63XhYbCvxEA
76O5JlZCJwZGM0A33RrhpiJ6HIBLvx28Ki+LWNe4oLbZwBp1jSlorGJoQdWpG+EPPTlZ7gJKcpYz
y5pFSqyUxHIl/iA3BD1fWwzfuqY235AHBCBXBshWuN+kRYIWUjQ7vNPEthQ48RiP3LadO45xvSbj
Li055DJyy7znFST9tWNbzPEGT539BThkmyhYZXMlamRBkTVPpFHSpfxa0GUhwNzn/Lubp7M7tS3C
EMuc2x2EDRNul9OlvuFVXp9qsBj3Y5LSCRjyOXM5k/sqJmBxrXYWgal7UunB6osMzDpro0q3ReO4
r4svyiv0TudVUMgJHP/KA7KdMeMGh66DSLFZ6EMtF3bOqxbnZHa/9ilatI0yMOg49jo+ZRXGVFRU
gVteBA646ois4vyxztTAtHWdVBgP2lqXeBhqoa7yrCHClZDrt0qWOaT/hlAz4nFXNT+tVjC9qS6o
X+eWOXqdEau4ITyHYpWJEayfhTBg5OfTU7aOrJmT2Zvr1umD4HC2bTZxm8hw3bOcNu1dUhqMe/E5
++WdW4W034w0ZPFewj54LzLaLZsWskzKKlB1N3bZzftadM2b7pv0ignnGheZMW1DsrfhQYEgJiZK
zA55P6t3QFW5pNFKL/zMevLLrxMj2B3NtGxfFb2xD5zRuGqmcTmoZvIuxGCRVNSG5luJevGKz9Xd
gB03SPsjTaloCSPYN5llTHuxGt63JsCct6nUSGjhKro94LP0W04I0lPZ6yY7kS+7KOy8a/JS1FVz
lzZGcUhGYldItyUF3JIEmUSpbcztxgw1euRWzj7mIyOnoeBU9ijPVL/gi1Np93NfGvICIgikEOFT
bEMsLHZOuRbPee9qnHvhrMZiZwndvtk043mN/Na6GxIvy4E7MEk+5kTcFMSLTv6yDcHkB3E9FvIw
BgqMO0a70sTWG2LmHW3iJfaVq1pJH4Bpf1wBuGDzb3GdbhgIZuFlsjripQGr6kaLq2daf3ZhXE2F
0/vfaDQS/JdAFMRyb5uJ2tWQCk/sv6RTZ+0c7ueFmtcxlu46JUHb3dCOTecdAQoj/QTDwZzHWR2r
zUpUwZWYRHqnimm0CYdp8ERDBRMERKWjTbs9sKvbdp2m14SkxEeEiCJn2ULdzsh+DkTsWUjDb90M
mFGgKPqWSHduTXetyvL8Vlmzf+dl7BfXLgAvbzPINTO/s+4lrwCCRHsUpF6cVNHbt3TYuQVObRyA
drt9bCNswd2buPbRy7ui+0QQRPA+kYN+SrAzbr2y7F+JAysltKiAChXfRnCwnHou4oHCs96B7KFt
Cchubg4sNMbVWsqaYMsqwVInx6y8ETqo7qolW5ujgRXc3eSiC94dXm+8u56TsMsgaYnzLil3yBiD
mEET7LZOGq5PyHgDSUiPvVg2ZVkG7C2N2wZRu87whCX/+vIw+mm5r/H9Hde+ku9ar7y8bolKIbWF
EcRhZjgHLySJMg6EkV+S9N7WgHom+ZaNQdz281ata7pT0h6suHTH4gKQJCF9rOHrrgO28G1yVtop
qmEh1flAU4Zj9tQTzjDW7YZ6f/0cUOQQNCsNer1Gt9xYqnK/pPbUYio2pnvWlYUokapOdggwkivP
Nopq6zO8yfay6MmM1QCVi63XTUVUVuB07/XcFP5WObMkMXQwaRPoaimiJTCrp2FKZFxLJ/xuFqN5
n7Ze+4IJKtsVhQq7l3y0FD2r2qjLrbmQRiADw25ZQCzz++CK9UTr3GmPjgIPx/OIoZPVsHLbQx+m
MIg46OguIrpl7e9ojcDR9IosvfW7rJSX1RrK5TLDl5ddUMuMNw4xQcFjQ4RTf+tZHYKOlP9L3IKC
Dfe0O5xgv+Z+z9G+9ebLEa0s7MqAkJZ9kKomKlyYhJtl8hovHhi7TByrYAjtx4CXhUU4YdwlSs/b
mWoKnE9ZuPT+FkyGRVybthU2cstwXJIOrcKK6XiSMRnRqhCXQ27WsJWAtFdg1MC5UGKuneeeZmrk
L4kO+vy6GtTcXrgdYVxAWMnBiP2GB5Elr8xeQreXDGCwHQIUKJS1aQj6jjlQcuoC0t7yfAOwjIQq
i4eszGYrhrdvUfMWgYoFCoMtZ8KRNGsgHMQfBIiZ6EkbToFgSU6ESxEiD3iGVCkjnHMFA4/ubiSy
nhhA3v4HDc+ElBeuT2akaoYh8kcj5Uku7c+hk1sF0uHef+Vnp/usdLqLBU/entnS9K7t0X4xQ7k+
BsV5TOVCsxyhgaYjWqXO0S4V0rI0x0L0unqucFwaV4HfZP2d56ZMPe18sgWDOtE+khUiEPm0qjmW
hVs3sdbSv1pVj+yMGrLt7nBfG/6hA4RJMCcxzmc9RedPnxKZ2O2bm0pdf9Ny0aQ8+z7Hf9fKi4YQ
XODPd044B3OkMyKN2PXLcf46NMSFRjqZXOLKl6kQ0cIEj2mmx6gjWpMw+UKfinYZBcv83o0O+MGW
r3ODvo7YOmhT2fU6C3DibDV0paZsYod3ZGNtA2v1qk9C9uIdzj2Hs3CxygOg2eFzuzJD2bjF1MmO
fIJSFxcDbfL0gnO4c5zAi+eRJ2yGHI09FDEEUv9UCQLeo3qdiFDqA0XAbIlScA9xL80e2Wj8gS6P
8CskW05+FoS17fSE8iDRR6K76723qkVcp2MXMqYsbM86k7jGTp1sOyf1yqLDKHfkG5176/Q9nvLS
5inVqZq+Qz7U9pHw+jY7clPdS4YNwL/6eoARDpNIu3FYebX1uAjVLse57YEpwGtvPyVM5umT/mi4
n39TjQjAnsCqzfM0PzTEzW/RbKyvIGM5GK25I7NjxWqhLpY+n4lSRYtwIXpjFUzr6FM4QT2Xn2mu
G9sp7OwlDuG3unvyJcqT9hyCISe7m+NyIjaVu8BZfqBpe7bYWverqAwAqRlvdeB76mBXvbudTBNR
H1Un0bLAFR+SrvfxPfgJ8fVT1eTGaTCsubqwhLGg3CftGkq5eclEtntZx9Ln7V3UGq6xVfbWidQd
677EtaziluMDdfC6eiIG3SRjc3CxGaKmrJ7GxTRMvWFC68WAPACOkYsACK4t+0tKcQZnC8yQtaLc
FdUTQHv9bk6Z5v1BsfDMvkeiVsiEos6vlha5pXWguDFnkyQ4etGvaVVn+a6unF7caE5XnOxJ8IU4
1Q5T/sBJ1QdQ6FP6HZKUng6K+ZBE8TcpteOtMeOiLr9Kp6WettQRRSi2Msk4xV3Vkx3MxdYdOkXI
CoHLgwj3RStCQMy+moGjGKUc3c/Ql0khp2ChBzPS7VR3ZsY+ocGyyzq9AOmcZz7dyrHTR4xCrmT1
T11vuszAmgQtaUm4cJqLjDdzfi29PLVv21b5ZFETHlMhAgADioaDN0M00GFs07i2bU7WsRS9Gvdr
Cy4fyWBRmnttmT0Nb+Y04Sdb4rEeI4QOHHmBY5rdvDXQTqJgySWEwoHUvGo3u1OHBKeA3fHQM4CB
1MirmRWPkOJSNF51KenZH0kNMQhRaz3PhfoOsqtNifMmlsbIYnug3uv3IU3pjD4rNN6DtxpUeNdN
AYvyc8NTQ5W/Lrrd5pQII0Wxb9NL4nFxvfmKdJBqYsDEsIwjAj3s/rYmgH65hVda1H3U91WSxjA1
atePFxTICq+erNKC+JuONtvB4OxKdh3U26ncp3llUSTD46ANF9TrOB0yWtakx7qqBDxjt312w8oB
yAVax8g4sB7LwupQsJFo50V8jdLbpIbVw7Ukd6iSwKybcW7LY1ItHXHneT4q/1vr+oP/BNHXITFo
Xvp6OzciI7i4OGeF5rSw9WWfTBXbo5kE1sj7R3/5uTUKkpADss6aLcN+FreGaCj/gog7q7z+vxyd
13LcOBaGn4hVYADDbTc7qpXlIN+wPLLNCAYAjE+/X+/NVu3srC11k8A5fwRI85djYvU8X7Yittmp
a7Ik+asR7ShDPDLLdHcmrKDzU2J31oT+oUXe5UAdlS5yPkBezdE1pDuHIFekfGCC0MRE9T/7BRWD
K6tcU1X+uYjKwjwgILPeHZAmC4PiNr8r/+gKbuw+rLfGdAzPmfLkqVlEIWfUfX3ukuAitC9PSGng
4pmUbCBOBWiMzzSOxETv8mTwZbuLNtQu+46ucxpS48COD4szFNWBhOqsoLVtzi0VdEm+rCcbdsI/
6JoWuT2FNzVwFHFJa3wSugx1duJsmIU5a8FLlBpngA5u6tWZ/0LB0HN/9OPRyY/8flJfCpK1zes8
l4v4V8V0UHwEvBX9f0PuQKz8k9S+wABT5h1AYjEsbwm5c2Sgk6wVEUTNTSQkN6izX8A3nL96oQ4s
jQkcrU8N+hJ9dIpVzEDCQMGQcuB6uz5fG9oeGslPXHi6WK4TTVTO0z0MqNsvG3XXL4mftFyjBfma
iK5NP1fd+xBVXfLPMWG5ngvdi+7WlIoJVWZ2W2CMy8L7XYVKQHaFoFkuDcPG8aBSpY7+GUXIGZ12
1FQdPMBlU1OB7nnjbqBVeHycuqD9EBSukUTQuUnzX7UI2x1Xu+KcMDtw9wYsaYfMJne7y7agRPjA
taRos64LR1ZEFw+Od5xIMqP5MlKlODld19PP2WVj/rOj0c5eAurtnF93jiC8GC7s6JPjEUdUPDd9
/T1zSKl9MgMpy6jBjZtP+5g+s+0hUYshZtGjvro/jiVnHbfFWC2UgRUONafUAZV9d8g8/FXHxOQi
SBvdrA5X5VYsv+PQ5N6nBQyVN4AohuddIrgC3psgdJpTy/LgLCfX7Q09cOFmqq3hxIogkmEFkwQW
VaD3aUYwMYGNcwyVajRiAhHb9hhtRFcOh5GxN7mC5XT2sjEfbz/7gL32SrgJrU5oqfSQpP209ssF
nY43PE4jKS//+M+VRUsQoGSfYkINB3UBGmE5W7p7DDGJ3DyRrD5ZXF3mio7JYwkWlh0RJ9bNm+hE
vldjy5bAmeiEHVCfs0xsFX4zk4zYZnw0T9is2uRH2HbDmuypW1vNdY5IMrsapAvZyXM5q1+WkP9y
jgQ5C9WuEoYyuV0wdDEzVlKgIHghWd4f9lugcw2os3o6u4Rz3qljM7sNbVPkcvlvnB+IKk7w7Jt6
q+gVa9J1Ki3HuWmUWm+5E0+C2Xsq1bp3idwfvweNdbq/kypE/jfsh7F+40TuYKL6wFAfyVnj3bRj
h+AIUFnb76xgcX7echCm3xHVAJE8YiZT9TMP+Tx8o9ed5q58nQO6A8aisMGtcWfykBkx4c/WcCtp
IaWVYlU/ie2BRV2JPs6360ZOqDwGVFC6/4Jo6cnUFTZ+lTABYQ/H8hzlk2eQmFSSH/K5WlWG+5SZ
dVjai4qmcTmG1grCsoADh+n31LvkoLLNy5HKu2l0ewqo5LoW1QMwSDENKLgwfj6vW8z3tNtQmpTF
Vx2X2zTRxdMtzRdVMCyFwFBlRz9aMzH3+zc3ruXC9AJqhUtyGAlArkU14xKIQmq7CcKAi/Lc2nUI
2FSBfQtok+y903yn59+9uov7czFyk6LFoWzDK3ZtotvqM5zIwOsPMcXa+t5WWkwbmSECnodwNgWR
/5hLdwye2KLIL0Mrg3DjpUPXR/1FjXSrPiM/oeBbcYdTv+t561wfeqvWHEp/MiHDKjHC8XI0wchf
SmW791pNI6krUekJOJYQZd1C8vQ3Gbiru9Ob8ckdKvTnVJrgVTlFOO/8wrG3cejDgLDaEJdDS8Fn
8uT4BSm3mlqPmMpbzB3qlMUy3g46VvSoUqQ3j/YQCi26AfpiKt4yz9fuEa9yrf7aCdjvGS2XN396
473Wcm+HnJyNnYnY83ZEEYbqhGRy5KHFkuoSS7qKYL3RaRE8ESFdHskwW2cYIwdRJ0nwzl64GfZO
wiYJnXTcQL+0JkvOWTzAoWsa884bsUBPC7owrEGupSBkoMOW4lk8ZyTVbm9BlQfPBXUJG1TMUH3q
uqJeaPLDq/TDkpDsRPsXVzrOZxgG/N9Jg+ecoA7jez8mUVpS+/6bcTM4IbF3H1y+jb2YernuaSlJ
jmMH6Re2MrhqIZvU2Uja3aMv9l9aPCHPReE4tGRuI+lCDoVCEIurfMoX3aYeEY+PCQ1yEMdg0Jcu
ntS7uHc9UKUYvXleQSXFRszYHqjWG1i6iSicOCG+t2zGh4hw8J8RMuJ9V5btKVJ9nvb/rybKZnN1
SAWyyNl0/87S1AKeOW4BKZuQc6XcwUn2vddHewDH5mdVtdDKUbv8E1Eers9QOzkTmm6Cc1FnxR9D
w5PdS57x+2lZeF9NsOl1TwACvVnhavWRf/9eS1REvBWyfIpHv/pF7wjKFlcb+Q3BLLqMYA2ZDqbR
v+iwjfcqK7IbuRhAjE6OMMWbS1IsHR0QXdINPWLLbkRCk1k6B0bke2nRV+owysYjDfKuzQVWp3dk
Xeg05FIQdD6xdtJ+QItd4ZXQaF096w9h8TXBHeji0a8XKlOTkgcx1416pMFCVRcXNcmekLXWhxSN
tn7ndY5Hs4EmnSKhSuYptOSLw72pk0enx8FtLVIcLhWPR2PAWFZkbbVH6BNT2jlTUlmvcQ7bFiHn
Tgx4IqwwUHdFUX20L/y6ZFNfkMPLYgrQ3QKanHRYBJ9AWfXRN9Vy8uMtPsKSARaOVKHtl7kqLwua
jOc1alv8UwXTejWFG/gkKlZ7I3RTgbbV6r1xIO1BDOKNjslBNg+WoMiHdcBtXhSsjPsZchegslBo
vMJ6pOuG3uMARmdbEBLETrsdMw/cCNemZw4whbJ9ApH0H2YvgKWo1yFOHa+PnZRlvklRE/qX0q/N
eRI1gZwD4Cwpo8NwGa3uz9FW20sxgEo2rSJWiH/4E/Fs+16OLKfxFvjpZEGF2Rni4kyH9/w8zHV5
y+IieRRbNiP7oqPnyZ1mMGgRhtFboRIkZYSWBudu6pxrFi3BfwKEh54aUnn64LJ6XUVZEAKHb13m
NB+itt03r12Tq7do79AYF2LUXbf8zNQKq5FNhSTzdYy/R83MkEkPWpBbd7v1QCe3ca5MB33jure5
LPrHEjnLz3gYIu+gVU3NkiJQZn83OMTnwCa02BQUeFyxD/AWuqNSz7qxCIpiLpmC4A9JxYFb3DRy
lvJoG9ekyxSP4zVA8bJn8KP3M9aLfaph9H62PmL+JZLdmcW4PRLiSHEwoeaDt59s+8nzXD+UmaGz
rWLaOFAVVj/2TYarDfogfLJcTmg74Tm5JeCkzoRb8bqFBKR+AEVvt5ENnfDSoLnCautDh5iUNMgO
dDAnO5sC42Z6Sfp4o+TAl3sDTHuU/r1pgBH1ljQbhfIbvXF7vIqZfTGzpV4724bqvYvi+SXie9hz
axN453Lm/F3RsvYHjyCI04BU7jfzV7KeWzov0+5u5G8xdpxp2WK53anQVPttWMofFffsZ9msZcF9
4/TMTQK2DTPXzFJNr0CZTrOdoPJD+dXrLHsveo1XcmFwAWkxQ+KdfViPZr/2ZloOQCFBm0ZwWy8s
TjP7gFTfDFrhB7/3k48x9qy8GLCs04hXr3vekLlgmkyC5VueteIpx+YCQdEnry4Y0kWQin/pIBLo
XZ9N7B7XTASnHLz5LwJMKQkTNfYdBNI4x7wcxiQdmV1n3tEc+HJbqyBPM9NMqR5U+1dSQHApQulc
uf8r/aEr5SfpVIqhu1QGoe6hjwgnj9BhknjQLFQDL2VR8LdOks4X6LzwiQJi46Pbcs1/E9Gc3+6K
iBhjzFZcOjqzD2Vet+okhqRYT7mXie2nsn1UgUku/P/PfPCNn4KfBeOffCGvmFrPEh4QZh+1j1g8
nCFVJMqLXdFKHxzaXc0M39EFDINFYuhJJGdnIrEAJWL9mgm4h/uG72ZE0clxZY3MRJ74D1x3c8Bp
HCmEBtk6UgjkOehVDOLupkxF0OMy36mNAHpv3yXI35kYFwtm5q+yvNE0ViBFgCekH53PvP+BkFwx
rdTjMD4wgSXZrh9D/0XSHt69OkkTiKNDXlt86YC4AhZIzsIrt+CyX+SIAiSLsBGkQx5T57o484J+
mU4k6sRyqZvvheNmBcI65PNHy6FDEoQd6fiK2P/QIpLZ/hmUEYti3Pny6FRlb/9MLIX7JmkHe+Xs
cn4LRo0hXeXIb+90DD8G4Scv18AhsquHqR4RcebUVQdVEBXnbJk3qi9U+Zqru2Fkq4QNPns7DMOP
mDDrOiWTnpiPQjvEQdRODCHLPcUIHAHSlg8j+sxql1XBXXm4eNkwPJT5bKKPIuBjOElvS4Z/appq
B+kAnz+z6sCxTz+5GaJfYLW4dpVE9KoiMv24Svqm/m7WBsFtMsPSpqR0EhyNxnf4wlPTW27rNXTf
eg1IeE/THFtQhsVEbkpnetRdVltgajqI0eKM3Eta2uQFFFJ/sJR6pEWPdXsls6Yu0KaTwPVSLK3F
sdxnc4ekauD+/04GceSn/YpT4Uu6GriyjhRfyAaDvoKg5YHtd9orkzMziNMzQRlOqFTMHRWVu8jL
gp6eG/DIFn8FjQ6mP9QLFZLPsKPOUVpdf2k/b5CrC6F+59vEzrqVYChEAUv82RT2vkVTu+xXKr5D
MmJak5wLt+yO4yjq5eYAvmLPLOp7bTQJevNXIiXtX0RPqYd+CaroNUN+8xcB8lxdQquGBcaOC/pu
j8N80eX5lzKB4ZfbamC8RYTnQIbV38ox8xVyLQzPNhHrDfXvX2GimIOqikq//aSKDg8d8JdUhBOi
U70ngW4RPzNVLj0H30AXyhMSq66gxmBt869hC6Q5jU5k/DGlpDTA8Iblzpz9lQbvZj/Q5353w+f4
9M6kzQpDaJbS4qhUkDnIYLxpYQ/GQoU0q46TpnxpZ/jmE23bVv10bL/Cwg3kkdTHiVzm9VdJzEq0
qxnb+71S3oRbi9Yynruoo883SsiOIOo2WHD9zQhywM43BDsF3WzJ5I9gMZR7GbY9rduvXrjF8oAu
OsLfkeRWOt/weiSeYpiZp+RPD/m4Pfa1Re6jCc8eDisSsPqxaAtapMSU1xWQ5WYNtewBKMyBOA4K
P52cnnR4aJT3y7nUlKHZ/Wpk+9+wWcC867ygyczSOfSUuUpHJdm2N2QbRwJhAEH5Sr5TbjGu60MY
ORoUhbFr3Lx0yEC+EafMTbs8FQa3VreHIAyGCAmPDQIMPODgLYVwLmpgkE7RpGG5rT9CY3rzTtpz
Ux1CLMo8xkwvYdnDe9Dac6lrG3xtfFINf5Wgq+sgh9jRnzTEz9NOblD0Gsm/j6hJR/GKcKmIfMIK
KJFr7aGYqHznlVDB2j67XTDz144eLZKPduwX51V0RRUG3wCrKgp3Yl0kpzIAXGdDCqxGHb1KKugJ
vcdQdstRKdssJdY7V/9sTXDWl0upFvtzOyD4FXRIpz569lcKlXL/yuLrkvcWAey8eqZHj9p5vpgf
lpKP510Dhi+HAOXruMuyOrjIGgkUuQp3fGqYF3F0NQAp6viF7MG16buLg+fqgTMp38cT3NQVnT4q
wj6fvmpYxbRGi+SnHgMTnqa5ukZFNoujTtrg6A+Re6MQDB+d7i1n0MH4VaaPshhnNzkuQWC4RHGl
yTvwsRbzpe8LeS8QH1HNjpUT/tmqDjvOJnX1K3KsPU3ztpLP7KtIAhUBZPCQrnDrjS7Cu1OVkiKK
bGJC/qt5PPYNSQmgPXwBBxmM9lE32B45FLr2FQlsdvV62b2vSGMztkm9PBHwNfy0Bmog7bwu2E1j
jpMXorafn31Ho5Jddegif0IBO17QW2wPte9jKkGL2xQYxbgmgYhBCAjhV0lXnQahNf+o3uxFU6Lz
XCeGJcxSvfsCuh92D0GXEfc7i7l8JQKPWieJr/zRG9CksERDm/pQotMe8M+I53aESL1TnyjWa7bg
t54WJcyujfapQhyVt8ubuGp5sU0tLn7ReVQhY4wZjm0IP7+PMmKr+sgrf/hu1VDUNhKlWRQ1TFqD
2Nx5CjdCUJsRFdshKLNOpOTMc2YMIK77kv6jZWdik/fHNnCL8ZEUR7Y4rG5mQ65QQ0VhJFr4dZnd
ks+lcPqPqFBxvqf5gf4eMkPNdlE+wY8nLpP599rhNcCDg0qH5Ijim5esotsL67SoyvAg6YcJBRdG
0C1Jh3oqp7RvluAC2OsXx8ys9xLkArqtggb/Hs6liDEXj+vfQuLYfRiiZHqjQEqaSyS36cOdwwiQ
xRmrk+yzojuKhH3yqCIbnE1ZeQvrs6uCZwOS8tLW5XAdgnmQT0Nk9bUiCmMnC6Zqq/RyEVuTXGZr
woukWvCLMBo6NQib7/ZBUPcvbMd8XRQLjUofQpwdXxHB8mfKaaIzr0pxYFuZGcAMoNu1XNntLi62
EIyatd6Sx14jEjwPNB0WR+FTAoDozIEndVC2IpfJZoh1yvPkKRoKfRAlcyqX5jT8tfnCassOH4L8
bfOWukPZP1Tg8rzNvXU+kwLa5t1VaJ3SbDIAHgGWNvwbBbQx97TH0tDaU2+jck7ph4TqtXnP1DQR
3HnwJBIC0IJkvHSjK+s0YRx410kFquMPGfiXikbGy16RiwJDl9BpajLGa4yWu4nowleKLbDxLcva
0leQi5USBmd8yZyqOm61o67rlOnDTLTWxR/t+qowP+4d4howeUzaPq00410tr93AxtlEc+pOlG1Q
9ddO8MXRcFylp54Hnrm9D8B5L7Yv66tuvIzWBpM76PwdtJshoDnFE4v1v40cTFRy2ig4FbGDvKks
p/BOv+cjCLDfoCoC6OnERce2ctLQGRJkBWPWnzbor6uDNIfZe8QAfEQNg8B5IxT30aMUheJbLIlY
lyoPUWAhLHyyN4ZyPZcIxPFbz2PMlOEFSerCIJytmN1j7dfgZIWbOX8wihenpAmLX1Kjyd1tmfAv
3mgQxLRUfEY7DzQRjMXPfgX4ir5TdzU6e41q6orD7B49MxJfT8Fd9WmJJHqXniw3FAKwFN8Hx10u
Zghc/9jCFrEZll5iaTuBfzjIsmj+OOMYvgzEmzZnhQVY7FtaZE4EJc9fargXpmN6fG1X6rkVauaW
jlaq0IfeUVRsw9BeBsjcl4q60Rdr/SZ7K2FFn/sR/gU5Q8guVSM4AshvyX3zJpPLQ8v61+1KF/ms
ER0L4Ey50lc4t2v2u2277AabwFvWtn7ks4TkIWZsIK6zrVCtKeJyY/E8qs6SZmORQjjrAmXIaVCR
cCPa6kyxe3hw4YQYfkYvhUxegMsQR1ciyt4D6bIAW6xZCMHUUv6btbGCek+wfoJncg5VzCtOGo+Y
DIvBX8XRQzfwvhLvXO0A1MRJGx3nHJudYsnBaPEVOxt2MDHF+8EdzLOo3DI85B3Hxn6onBYUhJHj
EYdxT2EMRMsTpWz6+zwQRrYLrSz4gLKZzPkGhMtrmTe0beR+ptP9jaW3iB8ja0lc7LR/iz29VNcE
L0VyHAi35A+YetxJgtbB4Qc0CYnvd5ZOXxZfL+0R45BCxgu9StYeslXECjgCxGPG8zGcUR6Mv9ER
NA8mWuXdD0KnYbElkkS7bOomSn7LCJygCp7QejT5rggG0LR86cx5tlX7u/OpmN0Bm68X/mf/ye9a
NLN8i453jQCg3UfClL2nOXGLq+MbdaY9pP/J7tra2zqQxXSZ+0mCcPfcorhJomDGrUXlOyg5+Q5X
e19W6UbE69UZMVUXs9CWK31R/ytNy3bRL1L/I04tC3YoZQZMr3SQcz85zeRdyeCruo85soJBIUhy
ykhVn5X4AmqYLTUNaCGQTlbnJtb1ixN0QX5SJF0evNmdsVG5OOuGb2QsbaXY0UgWoi5Tqyv7P5im
hgcSPgw1JBG67dQYEZKFgGS1OaDhZhoR3kReFw62PtoROVAzDKrRnOHvEjw1hIWk3NrzM8Or1j/x
jOA8R6Dmd5eY2Sk+b8GUX7fVWX6FBrh47YVCJZRkP5sVx8/rHUSefw5RSMWohOXt9mPm1Z/VCn5B
PFW5fXNR1PBEw/GiXszYx568QlGwWmNnQCQX+uVZq8iLab+00wO/IukLbAj6H2Uh2Tdvcw148oDi
r2pKL4DocckkQIRZb+R4eTY6RXAiWUO0QJ/j00A6k2NDRF803YsJwUu3Tw7HEg6HrdynASnDPQvh
DuN5zhcc06eEzJ4i9dsJ8V28CdImTBP4Jkgp386S0+aV+j8vHPtXiyZh261NAOjIowDz3yAyfa1j
N3xrG0M3HTLc1LarS1vc1B84X6p09WK0uhYl2fIhJ+QYcqvsCS1dMpCzJfLioYiIXD75XAAVqGu9
bpdZEuFxyFc8vyn0knczCpbKwRtz6fxCYHiLuhXQd4a9SYB/fWp8jqRLjM8ZUrtrDjD+5RAh81MX
BBFwaU0ZRuUYlQ0VJMlRTOJ+bBZkObBwBB2MT+kcQyPvWWtVMB1wS3HqzESDqXRdN+wkRMDgjzGi
HNH9jnx2HXaJlT+X917yS3fQC+mYj7Fqdlm8RAqogowdB+88E9MJvcb6O8rMfNbDRKgA4yz5NpSA
mT1VwvNfXsS2wL2f2yfWSs/fjXHQvN3buP9QDSN5ngBad5rW6dPWTfYRRQvkLvVB2wFHQP9Mja5z
kXSSnYZlaxDmjh0AX+5BXh74XJx3ayWe6WJDrVrFMP5AO7Y7TDbkc23YBA4Cd8JPkfNu/ltFb8Qv
Z0Uy6dkNobe7lkzl+JJVOkXT8IzpKL4Y8tiTYz3ZhC0qFxKiK6fyr262BcyGJDeLlvtds9OczVBM
bDNFW51KEGHE/HJFFNpr7ZB2FrnMFWTXqvhIu2xi020AE8deHfLNShNLxqd64ynjH+NuMTMfX5Oo
Jz215jHjC7+hG8Jg1mSu5LmjYH5PKTXmtCHHahLFVl1ZNwPKMIr4D52fOFK1Cfw9KhydHWYjYEkJ
3KAtIzAzAk6cBgT5Sr//XvVFAKUUR/OuBllpzjLqMeLWhWk4F2KM8pDFbairXeRTJt27AQECrDU0
P0cQAM2Hq62MIVT59qDiYRnOBOVSXO9GrUvhs/WL5KyAkrtDQzwL0pcIVh0v7BQmg4ucey7wB3kk
qUA2yyY/9c4g3Bd8puP0OOIneVZFzd4bz4D8LyIyKPgRSQaoGuDVTq6Tl4B9fPPOLsa+OpD/YZd9
VVXbc77Mhj8ixMiDofrHAln2wZyJmDEIilA9IGsu55sY1xqB3jx61Un1No6PXSwdcyPZNXFvehNh
AFvpIbrPLMW5EvDmB2LV6teS1BOZ6V6MOJa7qP+mHfYowd1N9+aGLs+c5tYpSD5w5QmPLOCjhCHF
+9ovCBO96qEes/qznJvojx8H4WuTJ9J73Fw1lw/sAwgZud0XlRZgCQCvYM9PLVkzX7HflM+Gr/MV
CbvF5B01VQwn5tGhvQ/HwM0uRL94/muEFtk/+J7V5DOAidPG3WJi2IczmhfIiwZaSLCRUfrM6O1F
O+gGIhaJQBGXRWcOw3qyHDP+wL+NIr8G1txJ8kOUl6QOJtrFyniviIuPa8nEh+sFicn3aEGufoop
sOsPkUiSyzpWxPwFRf/cjUM58tEQLpLy01gsRYjzLqadV72f1238Mddb/y+Mh6VLmzXEytyGTGi7
qB7X57xDVLBfxEZcQocC6kbtjZyelnyb+XR8KuHSqNMwynERAWRnGRL2xy3Om1cn6pvo0dl8lCyS
hzY6OXNhrt7mrIdudcNr48fZF3Xp0/0UDk30QO+Lnz+SeaW2dBViiFLku013LRornpuy1SmUZfZK
5Lf5qJEUm52k7Fg/UOSdxyQmbfdGvhqpX7hp/FL7RDkUi261AjfLwbTnX+PIB9TcjZwZEnc5CHWG
hZ+fc+qRKbxoVHdYqZA+S9IsH7vFE2dSl1bvJ2R9jK66ZnKg/HrEpXyvE39z2OiDPVt/HF/WSm5n
WC3iF8lVCt7XYMySZ8QRbHQ9xX3mMcF/QaK2cvxUTfgRaG2FC/eoj/CvsyNol3U8RFV7J4u98LNx
F7/60K1p6R8t2sWrsGMlHvNxx+8LW+7Ssrv3h8L9wM3DwYDEwfMe3DGJn+qMwjxTGjKYNdgKPy7Z
eO9I/JPxFXV+xJJOyTg/KCgeTAX5Z8Mrmevb8IBftJ4CdhzMAXwruv4nGO2Cb77qHWqSIZFoHbKT
iB/mmV6XfVd0KCqw5FMtO8g4Y0UsCWD44waTOUZxI+SjM1hUKnihDA0Du1Ft0Fg7MCKiWnckSXnI
rRJflLshGtdHXpThIKUho6hZkrTxEuTvpRjH0+aAKO7UEJAi1PpJnR1Ra8hrtTKPE4cd3hTGDkwV
q5+/4tvt0Re4DAkUGMjHJvPC32RRD23AvIBP5cVzMJWcCYzCMUD0AUbgbjci628wU6qumR7rKGm9
Q4QPSqcTODuRD+46l7eRDaI4Kd8CeVcT8Neuq6nZOfmdgx+4skN0q3Un5l/YZKT/bcB/9XuQ/KCF
Vm117EcOQUzQhoS1YXbvFw5le6jdR4ruVrTIlwC8aLe6trFXomtxO85k0t1GP0deSdBOAM/RLqv8
NS60LZ5zG7Fwo3WC4ShMyL0hqnZc/6xx3b9rCC76L+E0EBNSeFID3K9tXUf/Gtt21Q8ICJGfUTZQ
XHgnvtGKDOESINSXlT7Gvc+2W8s+CFJDeXUMvR4Nl4CJAkba643ajhpBF69+gLMlFrNKHliCt4nf
Nd5+h6yyt24s9Y8MVqp8iWYZPQEObXWqJx1r8nhgv/o9fgznr5q1du+x23T8QUucYrhB59ZE23JA
4tlgGI1QOLuVPWtThylhQtT61QjYK1SkXeB9c0aF9msKVPSbgIL74jZX1Ht/msRdICVXtG3jsjBQ
h7waFG/D45AvwxHiefiYv6OpRflFTBdH85HcJ1SiA/BtdEgEsa7n5V4IPDUAyz/8ugVWAVisAYjk
nCFxUtutBvkh1mtARZXyy3f4cLMEXGasIL+15uXDcvFWJ1TSmSlXZM1y9+EgdWenu0wk7S87Sc1l
Qg4OltTnsV09++q4UYZIMgxLVKOGfyUs3bvwxZpXXuXllSwm91pNqnmR80wjUScy+QXCHz+iFbdp
sxBDjQuFyZLoNuTd9ygvE/70hvGOiJR3HrTYsKxdwYXLT79PIrnDUu8/9RK+HOhkUbX8D4IfkVQG
t0azQ1A/+4pwXFTbwfKLFJLkMa/RTx427CYCl6ZYT0vA1HBalJMFhLT0gzzQDiu+G/T0AIpBQGJf
jg7YnnnRIsLh+qJUaJMQTajrJmdzG6pm+tAx8mEcJfncnMjAmetUVkrpHclN7dvGvryXc9E8aYjv
ZZe4sdyTtL0RF4E2LUI0eLKIdQ4Oq/5fXn9cUdQWMH25uEEJrBrj7NIv4xKfx3qAZcf4tX3rt2le
TqEKnOCN7km4uxzxarOnt47MAtRcIXB8TIzCJ/byjRfW5GHyaipQrD2Lef8j5gdfCLsQnHCKkeIa
hkWGN7ZwAECDxbjTforN9omo3v5mSah3YrCUSk0ZnZrQOUCIOXK148YC+O4W9QZeALEgjhaDWXVQ
0Kj3ZCPk5NnRdwXiuMpFVAqxUqAZ5+KUR8sB1b/2eVSiPBNhdWzjdnhcXK6/VyxMk/eYuE1wDVSg
BNs4XNkFqbv2Hxw3JG/pHqz+izpzmu3wa7c9lgRHqv5YRENcPDXopKufid+Fl0Ei/CTBajQRCQyl
O79N1lXf4o6Zr0ny8QCvU/e0qXZblUYhOTYr4VKB+DEX3fJfpjrnvJjOK/bbvK5vjSMjC9lsun/y
Lrvdz43W3gvGAr85MpQ6aAKbiIQnipaL9ZBnTn9rmGUeSU6AM0j8wAzghEgkL7Eas0NEaSrOZHZQ
Ri4bz6o/acsyiSB/C0BrnUS8Ni6FKHm6+k2PjmpegrOL1fOqUNmn5Jf1JcvHsl2mjFjxY4YiEZmU
4llHo5uM3SVvl+Tsd0n5QpULj0c8uu1HhyT7K/GzeO+hfbqVvdF/F1n7LlrbiYyNXIhHLtIJ+nJI
fgislhTDD8iReLqC+XFCuH7tQCz3RI4YDJwdiPMLXA0OQXeGk7smBfjkxxq0Jeom6oY39WvdHHHM
FhyRjOiZ4K8WRCodCq+H3mAfQtDJ0N71tyUX5JaWM/6eAYzDO8Rhsv0g4Fv9qdfZuYpWQHAMQyBR
mJGTu0ucnBh71OzJewk5ceu7vv5WTiMCYj58Us4kL8QUZkKniiym6KOiN5fgrvl/JJ3Xcus4FkW/
iFUkwfgqUdFylK+v7ReW7dsmAUYwgOHrZ6nmdaqnW5ZI4IS91w4EfkUfKePNf4FwYBjCU802Wj9r
1PLoZMOu/AcbAbtE7s0MQ4Ud3g7Khe0YtLr2e4275nmVy/qdm9D7Y8WWFV5gNdbWPWMTycvCNlAw
9qjFtPNtNDZ/JulFXE7MVm5YNDPfsbgPWww9XIqnSobmlDEBDPZw0lcrKXFkHLhY84wTXo2PXMWa
TXYWV/uorJxlU7SOOoRjOaq90sq++KbgfrCog0A68kRZIBbj+psRMcTRGOMFQoj+NgPLh/64rjGj
RNtAj8BvWZ54MQd0Y0KfOtSe3qaMl9TdpTWCJNBVHVchfDOsMlk5NEHSQ9rI2csI9WPbgM+R3Id3
Ah0AdbQXo+3t3Aw9XDcESUOskLXlYQB/nKUxpu4IUOq5JTYGnA2woxrDLaYaCjd2aayJHJxSe9wi
87b2IqaX0yzNVdU6x8XW4s4hKHmgNE+XRe3tEZd7MNqj+wiGYXUPTlf1OcE+mDPgaAX5a8s0GjSO
0+n8nlojuzc5phZwpBQRHPervfHaOK6fWBmv3SN8RZRXEPH66DJ3Ifu9eqm0ODds1Xl2QS8i4bIy
vey8wTT6bl2WSqLHsWq8bSLGMJ+y61q2WSBwUg8a8C1+KpSFCdph6OMgM24533bm1r96jeqHgOvr
U6g+epktzxw9a+JcKnKEzI7tAtP314Y1vYew/0E1pW73iGWix8F36rfVV8W0a42erswTw/wlxstC
dHJVS9t8ZKsD4p6YkpjdQ+BoJhvDiGXdeMwdfiOZVd6nR6vxO5ULtlRSp8OPsHHlNkNAEmFJ70LW
S+UonkXtdz5/9TSvr9TJ4nZjMbEpkyzo1/BY0mC1fwKTNt2/0kSZ/KbDkNgbelJFz9HaYTpnMcTN
G7LvWxHKlpG3L6OsBhcSVtFvO/nxm5/lADTYdHPto7bguWDL2ptXhoG8mbsBF8SDbxknfURyiBCR
EN2FpfEiI/9vEJXe82w5RXM0ulxOgqjHI1yG5upJg7CKpDPsi/0EPUqTBjVsbontZ9X60WerAVD9
1DgxvuuOY5RlZkAu1uRXcfuQorMQJ1iGfo2yLKIX6DGDMuUg+1q1n7R1evmHhaopEmzJ7n+alKnq
KbxRPmx2AQI9ZJ0O9aFDLYRFnOjYYCMg858VJ++9Py19AAckdL+Ma4KjiAUik7Cto51IA57yfmzr
rR2Gk4NyQ3Q7AAM0YM0cY5oBgrGeFKqo+V2PXqA/4G24ijpnycxn7+pp4laWwV+0BlP/wpPidG9A
BDXsiDkehmg7MwXEwN0UT5wRAGC6KUf60TOy10GX7fowju80dfgAAM0BiIXdbfSOVTFX+SlXbvaL
pJ2Ec05q94nCdTzHzRre5t7x8F3oqn1v1YzpQmWZPuLwGF56QAGHNuraLwP06UGjm+ivkZ1J1CuW
G98HgzvrDZ/CZtmMHhJYFVWP+mYWPznpflQIVTDSiqjmXyMXf8d21E/BtiL541cTlT/9S1cpgBY3
yATHJFbgtT84uflPrhRMKbOf1HvQOZ3TQuXknjuPpQrip9Vm6zLZjrQTH970WwHjo2D4pkBXYDYJ
wy1fo/NBsRdCYslLrWCJYSnmiZ6tMU9CkMLTXmXoVN4xMShEgJbxzLNddTz9t4T1oL2MmADbpO4X
mDT+kPeHWIWGgVmDZijBfigltK4eI5YXmdp58qUpKcgHJoJN59M2rLKMLDy2fecDbu1btzmBla99
tK/t/G+oKccvKo8YAJuOeOcZHwRxGOzas13G6g6Nmu2yQxXgTGfgEyngtL5c82f6dJRQfVewDSMY
9TkVwLOnLb4m+8gAlQ1KjRXgq4m6bL3K2qvgvqLrOAjN6okdHgcPJLfUTiaSLfQx59JFuMwTXQ2f
dVEH9worSs3SsJH+f4ZcOZsLNS1o2xCV8szcoJA6fcaE1ZR/KgnFcddRpan94hbZrnThE++ztF3U
ru5UXIOgKNLqx8a85/wVweogYfAgFP4Z8S0UfyM0CKxF0cym+RlmpXtl6aeYtkj4jYUdkmVIfle5
87yUvYTT5s2hFhy2LT19dQmnGYu1ROn6XDl92G/DyfKfmH6nclc4MGx/BjcfeUAgiQbDgdIGvwnE
RZpe455SChs3Ye2EYi+au9xKCPfApoDaCOOlL8ONjcvzUJckAFBVWutxdSPLeq0HMN6HaMwzedvZ
O9llFRaIPVHNnr7rJ+b79wNPjz4UfR9TB3qMZ5Msk8OF53d9A7TVl9xBLWJkPaA4aQLbYSXiSP2d
zx2pl1rUqsDGkStei8gT5mD7wKt2y+gQZUF9gLlC0KlDLqqXUzMTUQWnzC13McJvhmeYOk7E20JM
D6ORXUrlYqHclE7a7DrRZBeWIupa+S2KECW86i0ugZjQ4TT5F9us7Buqpw2FZDJIs9Fw8tvCItmi
ihRApiw/qyo0bKtf9p9FuwTmqGa6/YLABm8XgtvZZ+ws8MCSgUDB54P3e7thzhS1M2/zrqPWiTdC
sAvlmWrcbocs1CR4vqCQ4bOAu8SA6baMhxgJ5KupVxK5gqh+ZBCPwV+WNePoCOUXuiDflkxRXNxZ
NbMCH+MnbM2NKFaNx6E3TFTSYLH73eoyt+S56hYnTSK1TtFHy4EEtrVllnGFKGjJF3Jx7OzKIpGK
IHbAsx+pOpb8z8o5mO3cLMcYRdN0qtgnQp9JzcHPiUHOC285I8UH/AZl9Ljg+W032lMsNUrHhBhn
bm+ybUOrP3AZSt/eZOgPNIP3DiYLwpF5+o74DpcLQ9gVZJvj4GhDbV8TO3w38DRcVx7b4jSgR8AF
N+CWRS8bRH+iUk5f8FEEmTUYKjAz1HyMjKHOuQ7C8KKY0PzSWaaoFLu+ZB8/1OJNpW4qjky31SWn
VaY/LUSXPSFOcVFKLBPL6WzK7pkXsS8jTT1MfHxghGhHHgM+43nPQ22BivQdomAGj7n4jhPLf0cx
Y700hYsy1Os9SLtgR+7nEfJJDs6VHfnUNl8NiK67vu76PW0XbiXPrtyjQd/wmueg8e8j/M0J6AjL
hk7mSW+LxqV8zHXnrniw8Q9vC2di9c/uS+zY8i7Njj/QXBea21eE8IF9CLA88jVNRctYnMibQ+qH
xbn3dWjtmzYNHwMzhCw1lwwNIvICd3jL46r5mRwm0HiMuwZ5nh2kdzJcwKmwfnD/CBbp9Wmu1qm7
UXx6eYR4kN5nPZcfbrjb/GwzxLiIbm9b77w3IWTDL6pQL34ckIx21zkbi/Augle5vkZxJ/uPDmTo
vm5joLSx0xRe4q7UVY8rE98kcrrl3XXxdt6WX78wDhEm2RowbR0gsUrHrv30qoU6o63H3t/KVhUX
KMnB+CxmwcSkobgBeeXbaCptvztirM3cU9dRaoyRz95cN/yDm9Jaus/WWud3y8J4DtJK40YazAGo
iB/wNOj6ZCy3Zpzn8xHZwi2Rfggjg96GsB1170RQaF4gYbgpSrDAPXJnrFWG4BUNy46BQ/Bhg7R4
xq9ZADtpYkZJa+/SLyKxTirqBbg5lhwP4Aro68E9F//lsTWzUia27GEa6mr+0oqQV0CYwRJCuhn7
g+eMpdmbEiTwdkSUL7bUu9WHDlwYq22DY3wq/UhsmNV5j9wQ4bWke0V4InI8H3VUfAOo1fcAvece
93YvnqAYq6SSnNM7Kon16oVxkSxdaNUHgZt/V3spptLUWQo8JpBYOJjsg02x/SefsKtvssB4H8OC
/5tGmJ9ppq9PHIt+j97Rkm82yQRXnA3tE26YLzSp0zc0+/w4Q5theF+U5xKpzFEAE2QE77WK4fHk
n8KQ8O69vFmYN5E92N0W3vp05/QyFrvBKkJGPVVmP3teFHz1msMa5U/eHcuqDoFfjO5fl2ECQ6JR
uxwPQxocA9dnse3dMD7IFPiUjIrz31V6xSsu1eUbzKQF3cJPBTs+zCuujZwazaSMH+fJrq89H/sD
dm33RIVKKeaBC8KVZsvn0kz+l1Jui0EgNPF9bJtguctEHoQHjLbYVmZrDg7k9A04CwScrBBXzoPn
1DRfVAo7L0dLv7U1+F2YqyhHzbLeu0juqTQhPrNKR2Jm4rxibWVna+LZwgQJmiL5t8l1/lbS9XPI
9/FDTmD7tW0l2CzqmeLvGA7vsit9vq4CQUPfi/reSVPvowHk8icXMw7IcFDyGMzs9Fdv+dfm0XRQ
2eo/E++jimPEi7cT3HrDpvPd8FHXHbKbANPdZbRpxHfTEIw4twJ9WrTgWw3b4Z36Y9l1OGP2bpPF
87ffVXawt2Cu7BuYAWqTacl6FNk3KlkLkVzPr0WQSWzSozXXhE5ag32NYm96sG9NFroRnt98AkOJ
wDi+cyuVvthMEjZcUmXisfVit0GCyblvhTwxpd8tXjHtqzykzsJi3ilWfW10NkaPIE28ZzPnAOC8
pTlbo8zeFhNcsVpZexc+372N6vlY1070FGImP6xls5iTQ9RRwlnU0i8gla4TRwj3LPl9IBixPXA2
npg8NjGjQ5nhlfXbwjF8BnfHb8umKWfH08nob8Mecz16yDSePS6ro8pT+y/yB6IrED2zVA3BfgTd
OhbJJLzIo3scvpBm9q+xapAClYH6ixDTPdU+DOJydI1AhQ8aEol3/sOmKN/Jeug2EkzmJuj5XPUM
y0qNDrppmqqkEQIKVhFOAQDeiXEwkY7FI8aGMTF5FL/kLJto6Y3MkIVZARt75ZWEp5XQuxBUVPYR
Tdb0z8zt/CWUU1HODp/oDeedSwYZWtUqjd+sKEWtllnP6+0vRQTZLERh8I7cCDDYLqowYLEAghtQ
Lx3siB5g6MyxIGJnC67OvUNOQSMahfN423kqe1POjTyHGG34qCu03Eoi47BdSh2wp9veMNH2AFNv
HBI0nlhQAYtm7qNmCqbOLQTHYdaRiNC3J9AHPTkv49A/xdl65LuOd61ekQOGFus/LLVfLtKApHOM
dZ7ldMZSzbSyDQb1Gzl5v7EGl8uv51tdoSsX13WJoygZg4ncE4gHPVYmvaX9LLnQAHK9Z/S7t4Jt
7LrbSojyEJXUEzka0YfV+/e5r80duIDMPceZw6HqgLB+sMnZxpDLMgR3PARTVDX3FEvlvT/fzOcB
UovvtHX4vn3iuNqYOLg9SSGdA32DJ9pyrP+UBg/mygXQIj6DPXMXw8oRKVipRVhvAYhyEUdhdS2a
sIBzWZTuKWLa/BGFurmbwxELOuXwN5V7/VNVzWN5c1jy6qYh/2fCjja2YzmfU1s+Nr3O3iM45puB
jehjGgXVHjK6k2+mDKzrVvmxsTHYNFzq0vuuLad85sKazz6VVruZwPJsxo5sn6MW1M8Ut5DkRAgu
hNid2xVacmO9icwGoMssl28wHo5MKWwGkHzMVTO70Itczih7UFvnCvcCohCd5GXI9IDadkNJH//V
c4aVYGzCIzIgAByqxGKrSv3alz3NJoFAPeIj/4ZMXSe5awJfcsj8/42oTPmP5VRc77wlcx60WTMX
QwMzoyEboM1rAZtrkvU3xJVBEB+pboJXPeR/ijR1H8hxUS8ea/Ok7OcI8jj1/7zVqEPCnejXXCVl
Nea0rFnLehZmw4YNf3erLPKfOXWHK73+R5uK9NArsMc46qkQWJESQVDpTxbxk6Twa/Wd6VXkbXO2
2LABGNB9LlB28m3gt7W5s3tafj12/5gOp0kfCaKhvXlsX2RgR1CnYnkTnlcogEJ1Q4uOIN9xh7uv
vpgI2fG7tvzUyskPK+r7reo8BtuwzZrDAsnsKetM+0KXwlkSmNb8I9HDbNpxRUpg6opRS+v7+ZZz
ISRuB8DPrl+DfNjf5ApbusppayxgQc2i08SqLPQdc4YV0S3ofdCy1mwzAvvspsx2O8xaCWLiftcY
qTE0VFhVbWW6bTCPJEKoJtLDTq4tpWyDuopErjYZAVZynCxvwObQP4rJGrb9FGNtnf62eeazx7+B
OlA7wb7J3s2ErxSKXozJF6VyPs8Gnjl79oDjDE+FY726C2sbIUxxsUPhvjOjyT9MaLeneIgDc3DK
4gAh8iY/Kvh9sIe7+VNaMwzbhy78xU7j3NmSNoY0Ju3I4ZkwYCupT2DdrJNk8dgcrIHxoGfC4Fri
yr6Gws9JbF8CcrliGGhh7/4tdW+/W+DarEMpbfU9Gg/JDbdW9VP4/XQvUWPFwN2J6dq6zPtvfnGK
fRI4Kk6OUT7UQ1DeeVPUbbWJGPXDfcDQAXwnHQLa5Qa7kEQb79107JBK5dgepYowCkhWXVWYeSj9
5v+yGWEUbsmzsjGWN1THKKrUO4MX/mNj/FwNbE7jojpjEog3bTT1fxU0ejwq88JofS2y/o8pltcs
vdUIijftMKHlRgjs+ckCU2gXDFF5wniWPWlWDh8qFbfUjSpkrH3bNbhzzvGJx4mSC+j6gSUDU43I
rsjXsduHLoL8qZZCv07wKbZFYUS3RZjg3HSK+etN6/eG5WGpzilDD6qpLG8IBALxelnBqO8IQum/
MWDHhmVWVnPAxRIlmB+Khd7NtcSuHeb5p9GK3eXIX/HjT5InS1bp1modQP8OXp3P1hTTXcV0Rhwo
gSLw3GzC8aLxgCO4lZXFRBddCVzuH+gT81/mJ/YhKmNfE3TVi+cxarr8VDiss/f96nkYeTDCmY2D
TevXdTyuohkxaTLm9vCPx9epDxUb+z+uklP9aRtTP67d2j6FMB+eJmQn9HY6dnD2R1Nxw/SDsDmh
ZvNIlYptYL0KFueU9NDYsfIEbhdULzSOXse0o+UGR+Sq3GMo6htFL62mOzNPc/w50ueFCKV63Buo
lqzriux2+Ucsbf60hiGkWaZNyETGNQdsSGpzfSeXiJuXH1Cp6jmcRgOEY22Ls3TDHGZeI78XN3e4
VdFW+3uANH75hAfAnXYTOLG/pNFRaxkMcPs8qOsj3SEaaTXW4aMzgd6LBk/R2JZrdM2zwgcoZxD7
XW1Gv5JjA54N1cQozLhD9lDv0sGx4gsKGDfYDmXl76Ty7d2k6bvRC8IvLCSRf3sa15xRHRIZEbdQ
Nv2ACDWP6xAVfhNf1ryu7cNgZu8/9qbNuRCDpAMk2MNBQe1OF97CG/KYEII91JL+RyLXfGSKQ5ZP
FXseeuFUoM2E6MACMsJYZBLTGSZANqwCxjrY/Lejx1B970fh+oHmxjeb0FuDP6YvlzrJ7DrQj9OA
eZSQug417rApBx9coN9JdSPDuXR6eYLVVZNWuOBBvReA8epXFlnWgjrn5v79tGlim/fcQ12AxKBl
mYKvgr6ff7x1sZ36s1VRcpHg1G/dnqmURsmb9cuJXoGPiTlKXaGZMI/asutw+HTsQ3F55V4RwJEC
tbrF71OnzyIr8kwliKvyWVPaMoCWR44GK3OYkIpMvMRoKrAMo4/M/8BRVOlbWo0m/pgwyQ9nMyHn
x7/SWAahtoFG10zcRuQUugfUAcN0zHlXVcWOJzcWcI4mteW9m6bCBk4N1wmaW0QGRHEqMhnOJFqt
qz2QsaS7uSIya5AlJRz/k0J1HjjY2Sk3shQbGG2Ikb9sI+3gv6mEgzIBWpDKa9FzlMGkX/Iy1Sn6
CvrjwgeHB/ul2zNaBgPOxbO+IAuJb/4VkjBfYmVb/VGnoIMIUeE62dCEOVjuWjtOqkCTipShc9hg
lGUuls8ZA2RE0v1Hkc23vVTpmns63BSkOuQLKjAcJt5m6HxdHMdqWoe9ib3qgzANuzpZBUkFDn6g
MXGVXagj3TTZiQGh0eoBzp0KD4sORXSa4aylSDprak6AMu7ZiJEeBUoPiyef7vUKmgfy48by2mG4
q4aUCQ7a/KaGsRXJ+QVfE8rh2gS00C43+/hQDHPoH6uujqd9ZMlVY7BrzIfrjvB5NxRMs3ehe5mO
Pe5I5PhlF3bX7kbraJxbVCOaV4fG+aYEJngxlZjkUTX0W3we2bB3YHl9NnJEHOKBt+auqXz3Kcz9
5cbMGpA39QHJKSfEYdFy6loR5HvHncrqwn8y0ESKagS5HAcBkabW8NZZS/iMAMpMr2QU9Y9BaDz+
KGJoAJUIoQ91XwmgdjETGcfVNPw+8jIK2tKeONvz5g/FQj3+jDB/fgioww3lshyPsJNh4L9HotD9
bcu8BW3LsP25tsbhN/bwhxzxvCJpLZGUPjBHFOrR0y6Fj7gFTxuZf+GuCPuTxXR1E7SZelQcB+XB
TGVe7Gui776DgJycROJBJOaC0WV2LOC65dhAJZ8T/nB1BzAsIKrKcqWXrEXrLr/M48eXLtPNeIiX
LvqGGGfjqSZBkTGjGKihA+AaNpnUQXNqPNX864GLMFeyLbLp+nWy72y2bJ/4SeeXZW6tN15b0p9Q
C5FwFo1qDE+9nzoPE12Lt68dU9zlA+xfqrOWo55fXnl7TxdsiDsGBlg2sP2zwNAqvi8hsVlJhi2D
VpETyLmbyrV5w6ETMPSnUUJV7bgSR8scOvRtbiBokkho6x5IQlAhEU4twpEycPVXSgjHxfeD9Dz6
WMm5sKcC7o3TYCcMevaWSVhbweuaYevg34ELhKjQrAGvNDrhhTwFvFKBBTnw5tDJDSO8MqgS1G1+
8VbBRZ+O1ThW31Y5I04bmc3yzMrZwT4EoOjbU3hU8dE7afgKw7y48ovW7AS6sj8T+xG+Oz493JEh
oIsGqTeIj2Udjfuubn3izumBm8MqGLInOFPoPoXtefO+QwJn8LnaGPx6PN8fcp3S9q70oQOfEcHm
2b+uyyu1s4ZpyHbWpHV5SoEzSkixhLBhtZidK6Bz2NsBu75bnieF2ogJ8DnsRs1AxEmdYluWlISb
iS8TVGgLZpxbbhqeFfqtOxvipjw43IpfRCjSM7O/DV6oSgCamvL2iYfRZl5RWzVxOL4qccVPY8z2
IrKpHESpZrTFlcO5bdbWDQ/4XCA3c1LiLu45eZ9xElTvTuOTecvTi6EgMzCSEpLCILFxJRIPoTmI
TiaTMnvtFkbPuxF81rhlfCCeJOCwJtH8Da+Zgc6VzMLLtqBjnXtrkDbelGwtLs1QU3r1DF2rj863
uu4P49T6Yg3rlOHfmlp5pu3zdhqnxnBgssazxzqsnkGAwon0kONfmMjZZyfj1HDy1Hw5VVRipClX
Zp8OHjq2QQv8y9szl9Unzb4Q9QzxZg4SSty9Kqknt/sDMCxY/rlpRSDIpnIY4X0pYZApUHqK4EhB
aIJN39kOmmlYzPnLUNR8G8XiTKQfecEcQ+OJmSTNcxP3u2XC0b9xoJ5O29KqzHKwJytVByOjSBwG
i3GYq3l2Nu2kh+/IYb+9D8p2ujiIctqvlnlygaAh64YT03Eru7QEigYHYVQQUEGVQGQmhgsv5Swi
1E0dJTfWUgWVL8A1RLAJWzdYJ8xkHb7qwGSTfWQtMMhPNryjvvcC/OZH1/Ua/0UxbLY3dje267Fs
ejLGRDPV/nGxOxWduC0mBuLyBjUdMvphWDQu+1Jhg1Tf2m0bvtbYIsmbAgqVfQ1mrNtzxu3/S1AL
exp+7O5qdag3kx5KyPrgZbX9izJ5fhyzCah0KyG7YHxw7KdFQzNI5glqzLlr3PAXHQNbusCzZbgN
kT1GZ9JG1vBTQw9NxggJ1ADFkOqhKuVD2HnG3hluYou+CDOcg6x3u5R5eF6jmCxkSismcKrLgfrB
fE8q4iU5DIhIdvbKZt95FQDXTiVIHMqHqf6ZQ0TRG9MNaEiMD89552Q1o4HBGwEk1qUeHju4IVSU
laEkllr6r/xN6XX2bbBw3NmxDWYuJcxJRVEzPkukgie1suW/QdTsB+zv+aXRzrutWfUmA/zGx3Wa
4a6Qhac3PhCXnW7sFTu+Jc4RkMGMgzpA6V5HqfMXP+qgnpfR9gFUMQffupy7rEEs9zGELmTjfK4C
BmGN9eSgQb8o5qnFtmLQt28tRSDhLfehqxFt7UrG5CfkEjmkkbmKD8jG2OuLWFXva2Xwt1aCyKjD
ZGaruHSLQKhkHIhhg475Lkyars4OWppu2XOla1mgjF2xIzXK/a/QeKLyauZGapr6Vk1FHzdWzAOf
QT+AaGOXKti0tkidysLdyKmBZVZXy2cgqg7w7opTxcaccvZc8Zox6t6lVXSjVhnnjHIKakNTxe/w
Y/7BOvLAsJrpCb0h778aV14C5rb+40wT9QI2eObAY6K6R/SYvQ3W4B2KiMewmJacnItKOjD0c9oA
vxXlPRQDtE5LPPzX+kNxrls7YO1aINXcxbKoLrGbFse+VMFbE5XcgSyy8R11kII3k8YxjlowytWG
OyHcSR9ZMuChNN7oIXaBpmEgOuQjidQowfHNDWtHDHgxNeG9dPA4g9RAvGYwy7BJgVIivHXnpx43
KTCDB1nkwWOO8O0SOUQNMZ2GXhQyMkVr2ervkWpjTKjbllezCjBIVOKx99UwXhWUvPxh21m4jKYa
LgsGZe2h5BGw9yjX04ZvT3N3LL2GwFO3xdztBneU84l1rp0mpqwGwLNUFvhgeDeuvNbELTJaLtq9
CfPRTkJPt8VXsRj2CL41c+QqwFsABSoiCl8lyij0Nq2BTYY2OsiBdxD4BoIA9dgJSK/PkHq2G0/v
HYfXL6H5qJb33m7zeuusfdQ9zlY2TBdmLRg7Ahx7Hs9+jLJhk6VYUg+ZdeNcchJArWoZpIht6U4o
Ahj6xMgobS8+eK0pbwxbUn64XjL/ATrFbY025P/FGY4y2AHtcgsA4gQhBRHRPNgPNyWNZM/6nKBb
9BIVoLKYHDR67pEjWdS2IS2PoRlpdn2FRsYsQcgf79B93ubIyJW2Mq/0wm1UOSPjK4hnKMwRTCe1
m4VXaFps0vjPq7+6bjjOlihuP0XKmm8L9yjmBsHD2770+Gz5eWeiOXcz2l38XtiRsaXilwUdEoX9
uEdu6V2hkcWs5lBuZOj8VCsPeUHJs+PMZkWphjyOIOamKOtD7iNec/KYoXrmZoLFmIMOSrza9ZYj
3qDJbLt6HsQBj6obHwSIo1MTA3hB2JEbw+hEa3XBHaH1YSjYseycviWNIg76FkxKZPWP3njLx4hI
n3+rrBYl34Bt5EV7BWxZkILIgpWJ5MJJ0tr2gRgZJok8SWTOShKJxV1HtqKLlavu8h9QHWCY62hJ
P20wZshNBi11ouKyZPsk0u7VJpTwZ116ANrkOnHfI9htaPBDz7l9NhOFb2s24P2h6ixx1HVQcM96
6SUpggTwiX2zrOQF0Yp4dEwulRuvK3l0e0CTw5qgiKVFRJ5MGUi6r1kTuN0ufD6hpvnYArb4dflh
P2vGvtF9vShrvuPQxB5NKpyH4Y4G65nXGz9rOHcRO6uYuBcqglhaBNUENz4AyoXnGK0z9LmUvQ7P
k12cJg0Oa2v6Jf6wUtdyt6G6eYZQstY+bNOlc1k19O0H8lJAbVQI9n6kpSAIx0WNQLR1Fw97D40T
gk8RLQ0KjLGPmDfRz+yGxoPX5JagojZjVMLQMNrNi7ue4YjP4Lvx5ZGNm2WffDdAwWfStgJqaEwU
7eZ24BGCRxKMW1ZcjWBvU/UvvkIif3OPTjawPA4/zhSBqLhWNe2tQ40fJayzOHFKxyFEJ8PnGMCf
Jg93x/fQFJBp0tY7IV4R2dWLkNY9smrvCdjwG3/+8B3R6D2wT3c8FGXkxlvEI4HPXhY5FuFbUf+V
c5H0CaiA8DZyJWhvm6M7vs6yJBgSD9/gH7LAmvwdRXgn/kjw/ParQ8tlQYgOZYx5geczQYhSFpcR
GSA4JArhcxFY3c8shhvKvJrrA4Vgdh1DDCO7tnHwlUOmmaOLHTgyqmBSmxJOg2/qZRfMDbzZED0g
y/nhplKlIg1+YQ6zzKNy8KPzUrnp7+yPikyqUsifJXfaS0V4NaMUKC/87qtXpuSHIqdEEhSjBerY
qrJkgTP2gQyv6RnjujCPsLoiV8szy4KUEcovZgbGMKlt0SmlOjhXGdIsDBXtcuV/C59jhLftbhUo
6fY5g2h3i6m+/2YRO1sJpYr2k9HK+/GRsW2Rs0kfaiCszuTTTfaoku7dLKr8dyvFxHNaCsWAx+sM
Ae/QIMdiO6dqvJgJh3+yIDupd4yYWr3NcPq9oImg+1UdhD4r9723cvGXuw6Nfg9Gtg2fIDUTTUP2
hh5OC7UpB23HsgWUFrJCqJNjfiStoP+1x0Z9W72kFp56ZJQnF4Oxc/S5rV8X0JW/YIpS/VS7GGU3
rVutDyNFzGPXK/+hzlrWESmHKTCbqbGes6VtrEvV6/IrJxn+P2/ICADTLeJYBgMtsQzkf3oJ/P4A
SZ7pCZSMOwuqmrHF9008yOtqSfUQsFD8B9fI+UGjXj9F2YI4TWH2O6B2glprZ4IEMRZWkOA6skbw
/skbWCsOg5E1miio1zzHoZjFBSr+EtwyqC2ls/dcagDnu6IOUKy1lsdqs2tBfF1hZ7pt0iE2/G5t
+nKCKOz2zSF0LNwSjiH7fRf1LHNUxxTopjmLX/Bhk9blOyrDKo5fFQqJRFuHWdjYYRIuec5aFTfC
0FbxV6plxwwFrtIqFko6zSfUrGr2sg2Ch8DqvT8wMl+KZnkFxPhUSjU/WfNCeEM3Oxe0ZbB+ujx7
xC+7/I+jM9luFImC6BdxDmMmbCWBJsuW5dkbju2ymWdIhq/vS6+6N13llgX5Ml7EjfuWr1QC2nrK
jjlG3KMwFZYL3MrxsVOdCDhlsgNm7OaJhp/5xjZ/8bnhUVM5Se0TA6N+pqSX97M5CL/u6OxKAU8F
htvNb5Hon8fSHvEtpOnWii15nogOXUTZ4XvOXO1UupO+0zvnY+GL4odO/9QArNmVgPfwJtBsh5On
ZDmL8sg+tiFE48lYvRNUeGNh7/7kRJ0etR5SAfN9cohxUtL7nHuftQCVFBmKxVmNeLsJqzznrTp0
wezZ4tMBqvSmxeVKrxrM4loaUr9YYxxusXN9hi7lNOAiZY1ltYYAgRTS3BF3el448Tc96QDoWlq7
I6yR0mo4JT+VDl1ungftlFGX8likEBr0vJ2vmAdpx2g1GoVctz3jwy7OWTak33UdAf9Ii/TQ0gn4
oKlheRM8lDuusZKEkLN8cmWfj5yfRBtisKNvU0JyEV3f+ZW13p9hKq2wyzb8SZnkd5G7tGevcZs7
kzQSgfmuPGDiGl4HLGIsdrvmwWskt+sWWqSmy/65pSoOjAaJE9A6M/9f5XcaS2/bt4X5omOa3LqO
MI8wuK2DrXrrNUwj8TuQcdu3Ju1AWBCMq2l02YvjpM275bjc782K9LHJErtutfyJnrBmvzQ6gQZS
0r4GEkXUTbo3ivqX8pXSByOBiJcjSZyVggseVjijHWXZqL1YuPYh3ATiL3ZHPQ/1Rvs5xxzLqII3
zMKGtlNZZlzyRiWvMIFyzNIMjnhKhmAwRH9wRDleQLrC9B0EAgBdRAiJHuoi6T52F8gmR+gHM8aX
dHRZ8UzuhnHZu3KyiAKu9SzvR9t9GkiWXLJ4aQRv5W48mrqWf+HHvZEfqT+sgRyOFw/YZKvpSD9T
+FplXqAhon04XIfOc1eY+wpDBAFT1Fryc92BL9CVtPB70nE4G7k2/BEDJLPKnTG3p+7KO+5Dlkvy
ljn2uANOixRlwoAqqViE0tyhrqNxvU4J5Pq4JP3D9O/sTbvhvQBhkLSq1UlrG9KedMvBSClAGoVv
VF5+AB3cXOkeIwlajPK4kA0KcqM/ErbTcY3UXrqj9ZtLW985LzOekA9+FSONC9pTTTTvQ8u4MmCe
KO8ohqOlxsZTA8RvIExUUvV8qM3YPjig2Kj3hlTIkrlEtonG5acw4hnrf6+CxWiIUY3Dm6HpuMZp
kxVsYyPICOE4oFNyEeB4G5P5SVANTgWuFr2Jtgm3M5V9z5mKKQRdnEZ+Q0EZHzKLLeSmbBciCmTi
UOTxiZrfUdc5OwHPydg4dZ9C+4+s+nOpi8e4dsAKdOKuATaK1aagIYM/IyMz1uhbClr7tzQu1RO/
E7HhvJZ7g9Q7ArOj/um27r3LESNkPEG7bxqnsP0lwswfQRGD+4tpZlcukfFszQ0hDsck5GmW1J5S
hH0z0goXdgpDbsHIKdMX7iD13jWLaZcvOWw8jOb1UUQAy/Mat4JdocAKXAwNcMyH3NFZh3bV8qFP
9IBMIYZ8loXmmfVs79sjrYSGieFCQls/NqH3PjpA/XtuT7ckcpM/RE/8E3XC/V/PqjSQiZA7EgZk
PZgJQzTXuv82JaI1Ey/9NijzNPg0EtRfZWE16hhUCQcYBEXpF8IEUS/we5vm5Mb4bjLhcfdD+d62
odccorH4/0JKJoM70Vsy6OqdmB+zOwur6sTbOP7MI2Ge21b96gp3Any0z8Q2rHNjUo09UgwQhEDn
tkZvKggfZXTPCosoqMXOfIdbi1x/rs+B3vflPVkV8BNZyyKli8mLVqkoG6LSrObA6zVffZral9RV
4YPhTCkWQS3e6oPzCgo2ekWAYQWN4+1B0/LkY0RaeJyMliRhASO+gUV5oXbggdYC65oraezbeUqu
lmaoNzPHjNtnRr9iSVfUq1a758ZN273nAe1lELTIe4GUuCdYQvJXDGqLxlM9V7aOGzYbG7/yQnML
10kF6G3imvBMMC3H1CBi2SY9t8juLwuBgGHzGa0b25mQILkyDg3C4M7M+/C25C6ohoh2PHyK4UVJ
6oW5TtOOhNHL+iIDRqxmmjrGRHvgbUU68wxlBeoNLo3pFZRaFe2Ex41z4+is2vrIsu/mOakvpBfZ
5RuRuVsQ3e+1qDbuoEx252lymxNZiuZNtlwghSEbHyV4/myj+BFIJE7ayL2Cx/3UbafGh4pYtylM
IjoiLs1bCPYi6J25O1tmzenDMRgIMVhHY85vazjYp8gKQn1mauxO+nE/e3wgo8yHZluPETcz1+m8
jcIB9pAQpzwp/A1P0umNl75vBdR4HcShH5L27Del4AJ8FqkjDm5X6kdGd+MwzW1DTwbX+yN3Jp2x
ozI/xGKFx4yk/6lZuPp4rBl2bSiUP2DoMLApt+3jXBX9oUym6Y3Efnlw+xKoGx+shDDIQvRpaurl
4rWs1PVJi8+tV1nPqeny07pd6iEr8QtegRrDg9Zm2jbT4ucpgXVIbQBgUAEvyd6OOgURSsGYnQhs
YXt1I5b6NlIkaFY7/mq6sNoZYxi+K72/Bx/mPJrJyjErZBierU7ED3k1FC+k1rDB5sBMvYH+WVa2
Q/VZpog0bBv1n8ykXKXsq2HXyiaHCF3Rc6EN4Y1KDzaKUI+/qd22vyC67EcurqR44G3cGUYx70s4
JVwUsUiXaI+DtetmatxOaceeakXu75IwseId+yOqG7FqYmDUqhkbdmjaCVvoYvH1vI/24YQQyjcn
3ZapYc34LjlVwoa5wFpE9RPHqt87Uy9f+0klP9iD8VeA9No5BMn/5tLABsA7o9301AXvE2m99SPh
1o03O+O4I22e35BJMnjhjq49mSRRPoZSKRwSjhYGonLC+2QUMT5vrgk+5cavcd/0VGYI+4q/CfIY
b/CMiW8qaQmwyWKkVGwQy2FD8x5SpPDMlRQvnNVHO9yJbtAWjraPCsP489IRzMcKXKcJIGY2D51n
m3p3QkBm84R9uYUuGM4ALWjkToqppw2Yjh7WhvnA5Dq2N8IyyyMwNY3b/SxR9vJcHRPIQ0x0s6TL
oXZ3NAuGODij4cuxCj2orLq8VYnwEk4QPd5FhsHiN3KpO6jCivGgTWKozJ44UnPt3Tdp3371HEV3
Yy7lCxGsYTdHPUsBLt4ODU8WX4SmXTJvg5hcbUPU66+spj2eVdR0ZyAmHxLyJbc0piNxZ1l6+ZGy
Vv0hVRkHFGCyZsv0/trVYBjMLE5+atPCBaUNa3lWaJ+x66X3izdRWjlr9muJ93VX9cUQRJ4hV/tf
7b5h6GhfWE2GR8sqwte5Ge6raulPfQrEv6T05jvi4uyT9OC1MXfmJgaasYJSDFA7Li3QRqb1J6yR
3a/s1BDw34XPmqtzHW4caucG2PonGMtOYHLXJ90l5zsRGtOxjDi3x4K1DRKk2d8nzEU15bErjUsV
/8a5HO5LCH4XxyE9htkTqro+ETHMi/SHjT9v9yTWVo6uar6GiRJZBL3TBCxrA/I5+kXJyh64BtQf
86RopmmUUb4synwlTId60dE9uK17hm2vlsODB+04W5PhJeKQ7bwpDZ8doXw5UrXgiFO7oG2qkHO2
HIroZtaquU+bXgGon5piQ//a+AhCUQU8ojrFC5p7Qln3+r1EacLM8H+erTGX7ja5kTr1IEe6Ey2J
w4F+meLSwgHdiJFr1gYwbg+FLC813rtJ9JE5A4XIBNHEJo+mPEjGiBsmkvCr07UlAdqUPS2U1lsG
unNP5ZgLGUqnf5RQyIT5FO6RIm5BZmRjgp77v3uCJIel6MHF2kqejMmBSzn+oSIOwwMuQ2+60Xcy
iDssRNmOVonwCcqGwaQPMakCw7/2krXbHKh00AqrpRbCXQtZ3JQ+aMPs/gHhTB7oyXKSTzW7fN0m
7gk8/y+dmfAjtVb/zjok2+V8WPnWXlzhpw7HYoTM/OYCNqUgdIqqzagJRt0eWzey0mjXaAqGdZhE
We8nz+i+Yw71/3cn7iceQZsCdeCRvEIGfyHkUhwXrWkT1FqPpRX7GeofmW/qzG/ZNz6GJI1+whYW
ataEAiZeYf9FztAiyCCJ3/HW8bSNw5NDYqVrjpKMvQjaSX6CLYU0X80WZUMgZQ4W9Xp8o2LGNnYN
hOPqWdcW0KqQJgUw5F/gKbVxSWvCE1sAQO15oSvnaezBQpA3i89eMjW/cdt2t9ArMyK5TfuR8FY6
kaZVu4ii1ifqP9KjR6j3jhVqv9cE81BSOBgxZ1srfdfsk0Out23he3bd3gxNLK9aEYnznGmOizEP
5yDmhgJ3HlKK4FfS6QGc+HjXT05ysswCf9k09TdcofrRQ4l+z5rU9AnTZSjbZefc56nWY+xkMhPX
2tKa94RFJS8tJJQ6tGfiJEudHCaslx9dFM3fwsyXa+P22cNcLw7vBHot3EY3HoxO0BOtivLNpk51
14f2P/hWHb0UIE27otO+tJHym8lSyUHCEltN++VHN5no92tHRVjEAunKib8zjB9sAkrzLCh03IzK
SsjikziD1xFJkGbgK65hjGNqAzZSHCMlLHA+Zfq4Arg2KqZWSox8s1OjBq9BzKpj1jRz90p+un8m
rtxeSu549HlmQT1i4x2sA1gYa7/gdUA0sucLDZTqa+lSDXbEgtqfeorIBX7TsuwYpRAZI4Lmk1se
dQ4z8v5eGFuXocYSpSP+Y+PMxavi1uRtwKm9EYogTa2RNvkIw1rdk1ceH5c46o8lR1tJGpbSEFuQ
KrdgaeDwBevA0mV0ffoZlmAoRL5PvHB8AaLSnym9Lm7G2j8CisPG8spyl00iICk0tc7wbpqDuwNu
M9bElJTAzSlIK1Mxw82buLVK+4DKU+eTQWqcgnLo6QrEj2ycBX5vIzA11u3wDRilWxZ5+6GGksyZ
bb8j1aYEoBM1ggR1Z0onbNO9m8dJAtKYEgf1vUuGHwAahok1TMR87njx/LZKcPF4k6AAY82QBDYu
qbdypd0/IjgbwgcPZ57wm7EDQoYuHGr/HEf3/IQR6ZldI8pTX0i2f0lKWds3ocXxEQU8MoK4Gpt6
O+I+mc5W3OHppbIuSq84b0walLjf/FjC0K1tkbNIueD57yrAw3H6gRKJ54ky0njZEPfB0Gxkk1Ns
i5oPA8FN5FeVtEQu5rSwCK1lIzxEhHEs+DzH+JKpGMKn7HE57JdJu6h8xcvgksVg1nKy0cMks6fM
s3vULCMp2M1kKo3p5InxMRReGz2OuJFuMJQwSMSZRhQaPosPOZChX1pWeaixdjCh5KXb4c8zWtZ7
HpikY6EZKz9TessvwQVyQ+7Sj6dWLcZygmVZPwNiBgjXsqwGnlCtk1gqjdC9Anll80uKitPSjmEN
ASnLNH7bzkh+0uN2hfZVkmU8mwRdeRiSvqDCyI36/KCAgoG/n4CCkQCtwb5BaNf3o+gIqKRl9j5i
UmUsJDQnVk8ynXCqqr3zkrT8VhLdXID0wf3dQuIzkc7Y3uOg5QosC4+dp7JjSB+NBtvCn2ZX/806
jSoUslL6OQEJwF2zqoFT8j9J0qZLZgM+XuE4p3EcpLwnqVPz3NcGRcq6JrXzbKgi9E1hlMWuBY1S
nwvDkwcq2fTmOGY5FDw5JcbXSjdl+lVt9Wc5owwKQRXGJmW/8MzqtVuoooGaEDRUqI3nxNDtP10N
XF3y2K0vQCDsBzpa5FvEy5wrLDrocxdySfINrMfU+gIr2ztFBczG43SF3Kl9ADvVj/BpFUKrWVRu
gOnScH1ZsFDdIXvhyKDnaD82+fhkorf+aH32Qk0w+JbIQ0sly06iwYacouYv0MInTLd4ssPMnLHV
NtMTpBX3zJWGwSPiav6GeZ4CB+pRUdXAzIeZ8j1gnJvctN64OSIwqELbM2l7r0k7/c1WmgR0p3DZ
EwPaul14hwabPaMEMQfU7z5+xHdB9SoOhPjXGvB18DAArhbfM6/rN6BOJ4cY6WaiaruyxiuNDtvS
ISEOHO5KSPLmrnFFjyGS3O2b6By8i9PY0mkOF9cv8FntjEEQ24N5SN1iZAY4qAi5ijo9mF2XYwlx
h71JKSJYStHck2mR17pHgt+GtHKBLpjHgJzJOwbH8YJurZ/TqJZH3XGNd7vvwxOcPBquXM2rPpa6
8S6ZWr1Sof2cDxjbB91L/s1c7Pc6GWtytaBGKgw2ucdC2lYbM3Pv3MmcLgbEwW1e6QJyKAk2PA3x
c8PCzNnYPf5QGIg35GXjFUHQvaDXVT9RaKirW61DSngBOwTAEgeHe5a5UT8wAbjtOkoth3516mdM
pZNpuI8x9FcwUXATCkNiXWnrglj9YkOryIFdAYl+K9z2z2OvHgC2CT9nMEq/IV3c3IyVfXWAGgZZ
WE8by9UObMOQvQuXA1snnHM3CIPImeg4eJKyeok053FgxDwasFWClp7Ie6AOGetUXlHsuQ5RRqqk
80ItKM243qQI1u1uAip/KZVTnLnMosG5N3aECd6KRpyhBIeEYWM9Zi4cn4wln+2N28IvzkeKTEve
OD6KMjsHnHp7DCZcF9ldoXcMOBJn56MlFbHpB+vVZbfks9YpNsTXH2TthffaZF5SQnObgcx1ACiJ
j6rL+928SBXMk1fvUIJLf9HgiA5OV3+D8OsD7Kx90Nn2WzwTh6SUfcscD1gSfDETLIsFT5fuHd5S
cXIU9uPWoEKrDfHbqZbUs6m85zyCGUeNMEQY8b0QfwTqqErrLDFSH8s4Fm+sxM/OglHcaJOEhmQH
TXUwPuZZ/TOb7NLBQOgaZVpIqHpztsIi3VtSHHGr2jvhOhWaThgfsCbnftTGqIiVMwdV35pXJH/3
7CTzGageWnM4PgPUsZmFFl/F9nzGZ/kZG4MkdtMCx8atHOB5+gICyYItok8SGye4CEq+VnthRDB0
MaPxOuhoKTmV77wl9BNtHLh6plru2sk2yNhZs91sZFw2Hwae42BsKujAzYhr+ExNpxRbJTkbeDKA
shrGZnKx8LLgcfYwkczHZvU2ML4yzs657XcK8MS4cvJ4PeGibitx3+D9xI9uxDudPlxkNXrKmVZ3
Bilo3PBmfyAshjVtNNQmVvlvYfH16d1Fu7VMgSdXb7sDMJdx27pJdRda/YvH7vEpai2kphSLo6J3
tAutfS2t6dvQHa4TtnsnUcC4g4EMAnHRBjDXgGoR1jtAPcruO6gx+7rXvhXw4g21Wj0mYbIWrhAd
TRm8ig4yaeU39YK4RLJ8rKiiJ/aqK/ZPuWeoewxkFwLL9Iw7Olscdy4r37Ln8JhLjdsuk3NyissB
eQNAwH6UusEKgxBDQQkA5Mi0ob+WpgKbnC3V2alB3aEmPkh197SUDrkDT0MaA5dx7Jgb2F49AVIj
uW8gDgWApZpd49XJS2xo38Dah/HkJhroTNLRf9iNdXAycKv3eP4rfNMJJd9aOTnB0lJei3A6Tkfm
as7ByhrO0Gy0QyqH+koXS/rBhR5/VNLYfJbobUk9V1eqIOSdaanAm3/sKrHRiFrysStgDBDFQvaw
IqYohCmOykO3SPUhu7q55Ww819RuHDcYV8avBuNNup8QCD9sqxf/1ODinTGied6qNOrMI+tfrvXJ
x9DZ4YPgVDqjKwaYCdwLKYc7x5J0raalHQ07dgZvpcKIzwkLnqrnmpDQ+VNMOTbsaiBCynefJdm/
pJM4yr0m2/Ev3kmPl3o+G0sZvSUavdVuaMotAp1LL5D4mq35txmVemxiasxtYCRIBvm37ob4PuLl
zqXB4KGp8XrpUXHXFE3LVtTMMC9nul9Q17NdcH7kG8dx62AeB/eFtTBpjnzgSjnQYLJPzZZTqZHe
nbsu2YcE9ZF2JaAcUaQb53pqOQBrp3hmv0LnLI/1ZOsV3I44e+F6xQuJjRtRNl7/doUckDrsmMCO
ikI+sMN/iNaxETxcfsmWoTlZZW8GmPKrJ6q5Q4quqWXamTrl7SIiYFkwrn3ip6KtfOhfWg1TXFG6
gm6/Cl5SLZmldLbMjbfSRtg+3yZDnfRhenObKPB6LFYl4Zplsia462XNFtos/kXWXNd0e2gQVyQj
ISr2pU9S+ZotFLdMc/qgO4Ijq2mdUzmGQd5m352Wg7iB8u+BEhQzv0xSZgSbon+dtgxnEj1wl0be
13Bd1L3teRYyfdLu57hff4YuehBmvB5+wnLuNDfq9pGRdM8cpbOvjxUgELvo83cphPjRJyP9wV8G
USVOKp+OuuovlOE1SQjD+MPQv3fW8qBEirgwscXa9hQDxIvobsKs90MPt0S23xFe5C2rqpTA1KQf
RqdUdyzH1gLpFeiSsa4ZY+U7WBm3HCHfTHAnkKTTsVp40djEso9mO5MZmfoo2XQtJWyDqgsfCbbc
O4PukiMb1n1H/cIW6Em0WUgiJOrOmV5mL93CHmaQigJPVFLF5rDKXiqL96rUIqKukH8Pg+vtwbH/
onUvoKw7P4c5dk4y/JUJcO8jj4l9qbR4P82kv0arDNNdhwi+a0sTonUyjBprYPYaTv3S4sXZsDcH
q2Iw9E56AaTTobcns9cu9Xxx7knYjTrXZqjQYffh1eoAhqNgu1JUoGa8a5YSx5IhDgzCPPRyyTk5
0pyXnhm/ov2EaeJOle9YebBhD88aVWUCukhN6giLAir6AttkH8nKZfAuO0VTG4RRDeLefhixG5Zj
dtC7xggaaRePirygXyWrVpgWNEB1OcNwIR4iOz0YBPiIlk7dF/79Zm/Z2hzQ9sfwbUpYfcNQX9QS
31zoNIwkEJ0LeM71KoObhlN9k1FOfrqse+IBMmjtzKfn0sbwzpbV+eGaTkODRaz6ltV5ezHJItIy
inRsusNn6ziEXTbKSG7xaOKiFl60qpsMURnATejaCDUiqe+8Xj3gIXysDUzPM62FG5gl354qqzMY
msrv55hpUa2t4xmL43Or1c2xF4m3myISiLJkbkui77loORztyQ4wajzHRvlQ1y1HKdLoBIQjkoeR
ceg2sM0kJzThQmYPlY+Ju++U1J6IO67iLXtqE4Pu+uwbr9aKp0s9xhwsmvlBc+LHhfUOTpys2kV4
px+1sL/mGZRdhgrdR6vR/dpt0n86PgJeMzy4veNl+wkBy+cN0kJswqLkU3Pp0ECvDY/JMChqfkht
bDD9phFOorW0LxHJe+2QWaHCay31bs7RzCoTDECg+Dnr2pYBgRJuehEYXi7AwLd3bWKXhzaNITiF
MGaE+xd28Z2NlxryKfuZzP3iOiCOC/SRvTlazkXyat9rKQngie9FGXI4QjAxfDy7XGkRS/sxqEN3
fHadqNoljps+031watjmXCzZWL/kaljVDWn4bhHVXVF7MODqwfXZqb1Grj6QsuVS5JK9mSfcOtWC
ou6N88j6CzfwTl+Hjp0WMrUSzKdKO/KiEwjie0+zR1R2WDCZRVXCaSEXfcnh55/kAjqRb24tP71C
drdWs+5raAasuJDmjzj+8SfGXp+cYxciv8nAscHTnj4sGXuTYaBVIOXpeAnbItlOtdG9L6zokD8o
4IZKk5ySIYrEsXBwqVboIczyaGLgowH1we7humnmsbUnWZXveNaqPaCDlkQLXD+bqjnwzBKzMnMn
jUlASPlQpkl7gGHHJ+Pk2jtTKDB8omNbbJL3KzWSTaxZnGo8kaRLZo7Gsymn4smeov5FNU5zX2WR
HnTxMj4btAGg3yEXnTqBTuEU8zlXFOpUZsFsSD/wHxBrj3FyXDNVkmKnHbZAAFhFlAx5QM9Sfd/U
nRUMnfGVeeXJcfvxR3GHOxMANHj3En6Z2HZZ3V/MB53vs8IW+AqbBi5Aki5hv6fdYWS7GoZX7NvD
OVKRSG85Yo0djA5q0FEYHa/9miszAU9UiE1cd53BaqaSrw3pCd+mLvoqEwRpbelxemN4LG3OgKx7
lNL9MYYkRqtqrX0OT8ufxIwnOTM9By6zmHybq1ewMEjsK5fnphgkBKWJEFFE9w/+9Wbd1+kTMBxS
txjW7Wz5p/qk+ZoL+W8uO7HPVZv57L/jDB9hwbOM2nZYQMc8pk6hfbp1FVIhtebXsQ8TMXVN+nih
HTdcTPNhA1z2H+xe8pUmp81KV9tmNHDuuTj126anTIYfHhpGvN7ructXp66KarL1BMvtiI42LNS9
uV289OiUCWa5plVYYufmjlcmLALc4lix9WF+6wazAjBEioqXJTWX+fNgsao8yXFMsW20JV9T6FaY
FfuYnSACA/0wCZ9IgGFHyD3kgO6Yl1iEtgID2R7nWstaMynaV1phiPbClLGdUwH5oBrvJfYsdr7a
oOJ1HsM4oYi8VglGPH24W7AvA14R0vGXIvxg2l5uNjlqfUNI3TwgUanjAF7hmdCyBC6CKfC1kQpO
P1bE4qarcdxnsYflsuc/1/Uu+oM/OfgeVZgnIvGfJDfKw4KBfTXT0QhbrL3s2gxNNICg0pS+JSv7
xvTen7MJ8hjmKwQ8TxnRQyha4Sce30us7hg06hGt1kzf6YnpTrFigc8FtwVbKlmHEbIfTjq8UZbp
6JAs/lkvsCmPsSFSx0dbBivsbzJkZGWt2DU3oKaoy6K70SXFgriGYrJBc8j2LB6s1M8NjBuY+WPj
xczUazqXyJDzDOOG2L+Fac9p/rq4APMJpBTV3fRHOT9k9OxuhhibEc/PbioH9x6vjbi0OHWBGANp
bGwWv7NDpxLnwb/EGowgLOaYDdj4GpkWKFc4c5BkuMMdm2UZsIDUWYgqp+R4opt+2SSLylfaj2Gc
Bz2Wl45B+EA0xKKbBzIpuHqqdBoAYJjXxtNkJOS0WAb5OcXsi1UtqAgHvWELUHpxfOjdhrR1AuHb
zjtv16LDYDPlzfvJdIWZPeztlzA23/hUVwUcb+4m0tK7JZTLW2nDL6y6EUtba1KnuSTl1ch05btq
xk+dNjd6SFnah2Cd18YL4y9C/4AFuK5z0PcMgvGQKPhL1gUDojknFVBPmCySty/fnrnduS0Wnlqv
mJRS+spofPNo52vKMy0kA6WUoctiqcv8dJ1EQ2iFVGNMLkoLNvsdydhNZaVMkd5IaxSk8Ic6lX/z
4v72BPkJ1EAm6TU6r3Ao5bgtexsT6EI9u9870uTu5OD9hE8IizNJq8B0y9U5s5T8gYvzQgaNGnch
RfLBQfJIyJN+BYMQO7ByBn5KvRb2GLRPh7cZJgiJhbmf7jl/m8eJZOZ8JHJuEaXiHzMeg5m3Bhpg
T2WMfU1N49TjfD0gqhaHNO2pCDEp6WOD5+3YD1SsOQ2sumaUnifsGTfXm3YxXOG91C3W37n+vUTa
XjUtLZY5lMVmzNG3YtN7nEd6FeRE6Ug+10e3posKE5j2HlHmC/Kx1UOeJrFADmyMz7Ib4jqgXRRs
yAgptBROv2cIbU/FgtWLasz6wW1n89Am40pxoCzOMxUxAstjx5OmZ7ZT3jX1tNtomdXOhoKLP1ZD
w81Hc6IAqMHm3o4d+JieRk13xa3OnzW9ayD3KbA/9wW0lTUS4X5WlnJmf0rnpTjrMM+fJFJtdcIs
gF6h2u6oimoEZtq64b3qeWwfWOhWuT9VGaSHeC6GMXDEQix2x96v7IjdFOZ5ateXd6Oapymbbqmp
OzuzUd+EiqZ6OyvcluhDTH71Qg8k0HNCsW0EcwePVISRzQE9sJu4GR6KxOMXOOnOv6n36lOIToet
EemvdfMXTSN5GM3o6Dp2sBh0+qYl8B4RyZ3YaE9ThDaZY+7J9Ay7hZ7DJgqJA6PWtEZ+dhf6XZ05
H+8yO4f6Zsio2ea1W3DapqNubjErUMY9j+Yrr/Xqlylgeau5XE5+u8jpCa1VPdkL9PGUGPbBQJE8
5Zr+uhKyfeolOj/STe8Z+3NP1CceMYdbfceKUq9PQm/cI8MEyItskj52cwQ7k5KWK0SFOSeT3KTk
oaPwzuFUyh40SxnjmR3wfIKsIrBuuXV/wGYxeqw6MDCl3FMPUo3hxTAWqNK9zN7nIhdfNWVCN3vJ
rVeaXdkKNIVyNyZoaJ4iRXXQlmVVREYkpAe7QBLwABwAm6zt9iXlD35r8qoOBmX7qBW0JS4EdQN+
RJOxTDmEoHmLh8tJyDC5JcDYLqMLxAxNDJIWiMh0CpJ5IrBSjE62naXq/rkVW/lONshPvKkCV3DJ
rvjuakUyxz64CcDvDXm0Awi7hu8gVzx6a3E0UyubJjvgUVihE3fe6cREDknhyftqyT6gi0f+QpyY
aJxsTrFo74tuea5AVZmKlRFQJupptKX97SPUQ09WeLHFCO1b2JL9YpFrGyGKBiRE7Azr3/Uclkn+
U2AF8b1maPBhJd5CiFXLgqEN7YMO3xnPZl69LSLd20lxFXHylwleAgTwSWP3KeEE1hCcX/XYrLUY
jqQiPNHSbRTDTEoHsLsRPFC/7BDQCPh1xavqRcauDPw2Oiwv2BYvU6Bx7T/qysouiyJt36E+o9yw
KKpD79BhITtk3BIkCbf5aaDt/UptcsWXZkYFHhoVJF7vnJFvuDrLYthXpJnvIgBDvwlMAWDCQJ+Q
kz2uH7lZPch59g5spU0cWITQl6mRQSfdX0nh95kSIEYOCOt7XjkQWp2UD4HHOJATMwKO1oUUmKje
azYJLjWkC/UzvXK2TjsYh8o1XwxvyisyLXnzMWHPIb8LSSoO8kSajzjLHylxsE7diksITfferTXn
Ho8g20wWy/TUGhnQ+jh8jNlS7ii2NOV/nJ3JktxI1p1fpa3XggkOdwfgv+nXIuaInCNHcgMjkyTm
ecbT64vWpphVljRpU9XWVUVEIAB3v/ee850NSvqOJJBemi0syPm57jvxPXQRATs+/qg+KcVd1QvO
NzVUZ/tQmMbd6KbM73KTTBuJs+kM0FCb3cw/LlatlAOcbEROVww5qxepvbrZDUM0PqZD5twuScDj
KuPkgDMyO3EWZELiOhjEgVde5uocbhkdke88WmgS3DrrhvPo6epb14TqC+eY7pSGs7WvBpFcmajr
XPodltoD2RLvNPGjn/YsELzTJM/mtrjxpuxmVMNdySAJK73BMj5mcXZeij7dkedxyVrB9LQ2oyth
8VqEVxNWdcypePmLKsBOkyTNVIFgjrL+GcfggJyGZZ1GLBsednmmhAXtnNVSFEBiR3Fu6ok/hHeW
9PbsTSRtvRupVpK1bZN1r5UX7MapIEaMBA/YHIZkQyafx6iGBUr3qlxmWEYMpA/FJMIAS0cnraPF
ao4HrKzHc+vU1kQPRgTXdV04/SHp+C0eF8BFYDlTl8pYAZwmsIfQzAHWxobsURQqgcfEXUGT2Wvg
kXvRBsh2F826UI/wyzShZHTFB5yhpAa74j1iankHIIGw74pb8SvyluzYZ6NnMdthuSts8kG2I064
Ox8V2RW0KrPjCczu51z/GHD9bQMBCznSYAxxFTSrkbctGTFPz+5Aojr4ieyn0ZjJ8Iwwhu/oIf1K
qpCGeCeycd9q6+DoPMO+VzxIaguU8FgaaOgQ2BBWEZoXUGGMBARDEOFazl5WNTcF59QjqHU8u2QG
0R2tJlBUDDZ3SPYAaUwFCm93cKebBb8uvaBaBzRwafkhSqRjKn0DKatwy0NYMj5ANy3N8qS7NnK3
TeO1X4fKzjOyGvI53gQTItg1jjheOsQR/fACTAmxjSp7+9ojRftkktQyj6SxuVtP1OBYC/ApW/Ki
nV8CM/CDq8JgWE1IlzYDwoK3qIW5t0ojJW/qYO5IXkP0vUtMvAR7FO5FQw8oHy6Zg0zp06mjfzI5
bRc/UgBOcgsWk3Z2Ufv5prWm5E1HTrqTVBHuV+rxsT9aQzUmO2W3RJHC00Kh5rJqXzlzXD+UDXgq
6MeB9xX+vZffRzQw1WOrFXMlIA9l9DCwGZRbE5iquAO2rSn7yJHuq9OA+XPaDTqx9KWJFl23MVGO
1Rgn8pG5JtYWaYd+u4KEQgbhmjok3MUBhmXaNARJ0xhzCIiuluwan6gkzLqwfM74k56HkWYGAb9M
qmhgHHPlpXQ8UEUi7y0HKFoxmcx+pQYs2Rk12Mqrlqm5ml1HZI8T6BZr38XeaAcrMdQl/RBUWuRk
Ld+anHS6KwW86BsWVWeXFTpc7tBdJs22CdpwfuaohoGfPntcvPuq1Q8c+nJvnyk/wNrY00Bqc93e
WpmdCpLe09F9w9dcVneyEnrZMw5A3bJaBL3B9RzBWqlWNJt6yIcp6M/ACjCDxY5ixytJAavW1qSy
idevo1VNuWVz9kKwa0g3L+URq6L+plRCrDkyNr1hiyD3NUhEfxszSMyuQ3C1KGkQhh2XpMnVrSjB
8d6QlVCcKf5SfaAAGll20wnfcCDAjK6iiM++Sn24VZBjetiPI9vFTDuB3dKYPONtVQ4xA71XVmLD
qhO/cTyURCraVf48N2lfvwK48xJ+QeTxYAmGfRMkDN5rwmeDExlitjjmURdO1wzaZ03eL+XWGrh+
9FrmTeltxqDHwjJw46/zWKvxhOasaCHJSf+ABKx1XrD3kmmqiA7du5yN3xMSOl4YhtT6PZ5UfD3q
jhOqZoa6Bd6SnmDYdHfZKIqDfTGTlDZpVCurosVOQ8O9SPuB5LzQUUsJoiy8MPhacmIdH1zUx6xh
pEvL3FJEuZRtcSl38x4Pk9sG8fhrwvBcbgodefUOAc7Ufc+swYTfE1LOx5PtjE56nXVefxxcOqYk
CTXZxYs+NmiSrTA4VSiO7DPS7OmMIREYYNMO5GO7+QLUniCciOrnFvGSg/wtZrmYZIz8a9Gqj68L
PHDJrZ075DeGs5OcJJLxCjpNpJiSUSsPGQ1EMhwOhZ0g9BV1mKKSkeE5HAzJBDpr8Nv3eUZKZJfM
1xYi7o6Bs45fraWg064K0pHvahlYCGAlEC2XtG/vJpkW/7Xv0Q6vrInQ+IAW/EtdVXpTTIF99suq
OOrY7b6FjnE9+CaOFogr8YVdmQXKbBzDt4V6Nw9FT6IrHQ/6xUkZ72mKEc83DqEd7R2JwYGFHbsB
Kw7JLl0ToNlGz1x+lW7YS04KyYDpb2JWf6xCe3wnIKp/W1I6mhGWt6yftpDD6Yc2Idybi+xCBNUx
aGsHSVfWLijC7douTwlYDgCradjTbCPoJZ8Yu8CUBhmEVV4uzvJd9LobX0ifCNtdMpXJReYRxWR4
1FPsJ/tmtNVNQym+nKVABpdCOPKKFb4bje+fXB6ijYaqvo9mshjQkRHatxK9RfJPUdAE2g7MaunB
0tvvrlqr6xUNzdDzb22o/AFgidj5UlLMQFqEZyf2Eclap5qe9oTG1LGegarBIiCso/fhvV54ytG6
EYyrKeNaB4jsyU8R6de0kBICtbMkRFZgB+Ul3FoUcPAkzGBkCmzdU9fUT2kNX0FfBL4vVd9I82vA
HNzf4Tct4cnrAbOLxXATKcytmFubdmZpe5k++WS57soA1eS66aFXXcdj7wxkKsgiOlY+J4RDz5x/
i2Kxe5ZNDBitCkuK14vQ5ugpiA0odgH8EGTlvXP8b7dkvyEqCoFr3huH0eVVJZDunTv3ojDs5tKB
S9ow2kTbRxLQbS8yH891jAOctCyipsgQmHJHlrjvBoN6OSvq4yAuwkD7oqTZJZWJfpGQIfxb2pVu
fovcUqECNcKvMQMLOu+0IhPtYeZKRrYeL7I7sZPMPL07acKIyQrjio1cYK1uOKSm8/XUscHe22VD
1wuhUX3l5WP5gr9j4qhUWO1rZjv1No3zSrxxbsuPMacTJs86dIG+INZunyus5RGDF+lu7IaJ5N4J
AyhcbuQfk7wJfnig+umh99UVmOzgRGjzeO3FIoeUwydQJBq3skHe2WH7SJjvQQrVyAlaCjGGXfwN
KJ6MMngB3oA8ntIx2iGmb6eNijRgQDRUCvmYVAxgcStG21BgFL4qchNdEi+6fvGvXOXA4Bp7vCsd
zwLmt1L32b6FPsCQqPDsZ7+4gJuBYNFadJY436ZMKfO1qWdw+TguqeMyVpV1MtReRlpdI9cRZ+eX
uPfMHV+TuR7K3f4iM52jO4/hlrNyetlFew7eLSJiQjf0XYNO92j5DGYxmk9oDkGeonULa20zspDz
ixTKfXGiQTykfcrYfLwkEtz4jWy6G5usk+KmowUTvOdM+Fg5HI/1FB4dwVYHSkw6jvSaSGkKvTiz
4o3BRhlmbBM8vwdrjCVbDqKUp3DKvWvP60YrWRFeY2U3s03NA50qAgw/se5Xqza3vDdOpsJ6sG3G
pG82RNE9UqfspcdQN74jyoV8xn4uozev43iyR8dejecimSPiXyYPLY87V/OmqQgDIfXWU3h0vPJB
AqqdcVZTu25cEnT42UrsFVdLngzovy7M1tfeapItRXF15pkIhmuces4T2SMkkNsUDceY6arHTFuH
b9imunmDQs7wavGTB1cBHEmcnFW9BQPSE4w0Wt5atlOhmDI5OnJv9UCBdALDmOtlBU5lRg9Vh/EF
ICHx/j/T2AiRa0v68XNgMMDaUf7DFT5/rIMIcss8a5RovjhCH4LZMUfQ9x0jfl6TrT33dXglJ+rp
dYrOPr9Lahf2A60szr7ZWLvgDjuHMZ5jp3A+Ss9tLRReWnt46nwHD67XosmFfmncLTkO7vTVgCe9
tQS/nrOhczy+9EVnyWJD8lX7BiubzPC64iAi8VS0V2FXeycaBFGyRglxaRa4igdOJarBkShgTvor
4SsnPmrlCnMskthL147FjrGiB4scMfLccYu9a7mmBby8ha2wm30/1y6tl2YmDKhfiLLCmzauEe+p
6wJgHpw/HRXJJiU3dMHAG7TWC2rP4Oh7jcdiCLZKnkunqKeHGL9nmawz6ET4xNI69PVOdKJqHvJo
HhldQELFRKCRoPIQ1AMYEjkc6ccO1wiyHCKTZ9giltbXHvwXs0GqrCFUJGUrvtag5d1N33BqXiew
SWbkKiI2GQgqrxhPwlxmVGXk6KrelNBFDGW0N+q53yQjzyTTL3KnM1K4eR2ov3aYAsNNOPX6e4Lr
/sbnKT0QzO11BPst5XRWlk0/uB4DQOgdDhSAwlmisNc3NORdaaZmo2e4cllTo6lFVT1+Z0gURe9+
Rd7wDS7pDOOpQzrgzqGRGaDCTNq0e4hUzzBddn6R7WH/CH2mRw69fvRksY/qwKInUAc51jgi7KoB
s/zBtXGXbpMyKa8QEGTboba9QzghO93kJf2nftIwp7wi8i7MyZDbvDQ3BBFzlg712LZbhHVyRyt9
RHPFJLCGi5P0+VM3+Wl6ndr+WCJwX+wfJqrFDxo1EH1LSxrBfw588GvNC6M3SwPIJpw6cOGr2M0Z
LXeZesbJqTZYJnpwYoV1ZWN45lBHb7C0NlXmiwImXJZBAglALqDjcYrg2zK143aA0tErcGThArmz
KyznVIfKvvgUmW/32NGe3cyq3G92GzU3CMIXoEtVuUeeQPoJY6REovuZ+x2UsYlhf9nTt4EWqCLu
R+L0WxCDDVVN1XY7XSNRp2vpj2dOcEn5DLsN1QG77ODhHew41VR6ZheoB9/114VCuzmXE7pyiP/h
uiQ9Ew1zZc3pA8HRi78feo5qx7ZTgT74ZSiqp+ziLKL1DkLm2zTME0zAAtJUclFOV9VpAVGGHdyz
nZ6aYAnjB1ThjXoAoDXiB1ODTzFuIgtWDYHW1Tie4CpGDel8BceeJ9hx1FEbx72AMEtj6a12455Z
68Lu2FLWVEl073eEEK76AS1hisQ6LfHN2YygiAohkrLdVt7Y/VTZZQ6e0J45NZ4P54aSlNgrp6uf
yzg0+1gLWe9CR0Q+Qi6tnvKpNY9dn3ZPojHRzwmogv1VA2e4oN598QPZ4YjKPNXDPYf2CCRJNCFI
SHU9spFH4H0a/pTWlDROrS6Mnqx+tr7QJJrPJkxUQNCED98WbB/kr+sAntxDQLH+s7YNzSLWAvcJ
HDZpSFk69vNdBhj9pjIdXx5ogiRxVQ15uFVVrRyyUGvyn3o3KpttLjCGrpXI5isrYbxICqkYnqao
ib4ZFFhih8Y9yu/9ysZQEhhcWVt6x6xq9sQ5IkR9/ASe0tKnWfn9xLknA8wN10qXBajvlIAUJh/M
6uzemBu8LlVFsGtNaFDu0iq7ypHgZkSrErOJ6yRSYtuT23HlVAygAbiRsc0sj31vixwwmO4xBZk3
nCDZMyPpcdg2TK+PXu7C+AcIdF4cRi8nSlI3P4VMPr9HdjO8+Pbg3+BosGZaGP5MFrYDJNSEYuy+
kmpZj9XVUtMTKhFRsVfdxgOTP9KCrWr4QsgNAhVEPAsjMzCDAZZLYyMeA3O70CBjWYdw7iOIUaVV
X02k55ZrBvOMgqK+HZkLElRFnK/23QbaMPq86XYQZrgb6s67deIyf3RhGQZ31pSST+sEw0RqcuV1
RmwKUbWc+4LKlFsH6mUEar+OD3Ff6ZdIkVV3ZEjvtU8tpxdM55kTiY0hQ8ajlK6g567wQY4gZixQ
/YJowUPQqPi7jkT9rFUD4CYZ7PcsycwJGUz9q4vt7jqJfXVVZWGY7R0zEJBkMEfQrhvz+Ec+txds
q1zCgcAdy731AoZbt20URIbakCPx1aztxrlG89zWBznwjVFsQTYyUYFJq5z8uIaG7Ljyqxo664jJ
vh1f8KQZm7Y7BSkQ9wbX8c/SZ/O/y1VOr5epxFKaH1q1KrnJxj6hw+SA9yJIgC0FoV0gJ/YXwd6/
KYgPFisDeOwwDEs83FB2oKbGH0+JMCUJCEOCTKuF4OCFk+bRdRM0seNcGXLO5yE8NxjN+m0/ixSU
+BJJeYfYxeqRpHLkP01EZnCNOcEsE0h/vB3YHh4cb5nviA92q3vyhrIvRRHSUh1N6EJ8iKsYA9rl
twNQi1KpwMm8abG/WGflALwoDiIkOAS0+9yY6sFSBgyylWjAeauBNccpL7HACfh5HRmQHl6gS1Sp
3kiVsGJwOlrQOyo9wfbi854CSKfEN+iqz4dXi4lgJNe6q7CH0Y6Kp/BArxlctCOXy+RXEXJ6bdes
PkgYacjRRpqjlxCoXIW7vFyaDXN1POC0UibvWRGJBhEc6UhyrUzrdTG8QKAz1YotyzTXmpHTqxtM
oDw6GBEZnZIypMjPZ2JSE5gOYCMmVeJxBgBPZal1SlpIhx1TvOZ504FtmYcotG8oIzukexluTYbo
slQpHgmMI0jlfLVYdONxxjK3ojd05Lw7cfPa0j3kosCpETaTRSCer4/S9dIWfAinEmiwgE/cx4vt
uPoJKjffh6Ou9rKm5P7p6ctD0hPQcfSMw2RyqOL8fUqkk1Dci2UzEHXubcjx5mkc+5pGa9QTv/Z9
GXGwHrKS8uM2tryqvHMcq693DdKwcC2GQmVHq51sF/u1KvRNGqYIJknjw3hCZs9h4vkHiylH1/6p
kORne5xsLJsJpf2VO4ZQdOM0q+/AVrOVB2k13ZRMDGyzarqwdp8yDJfqEfdCnoUrxE/WFmkbMsIK
khWCPzO+MgmExRAbG5k8HaMQLUdlOTcZR+9nwRkkf1iSIn506dhSu9E3fieog6Odr8LmQbRNUm7I
VvCvCt7rL9gdF5jJ+He3FGQ0i5hliildaUqPCZJ6mbtXcRnyD6DcwxYkdcEH1NlaTXXLeC2GfRot
snZfXOHNB9AECrdsQUghzTy56r0Ewm+R1sdWVql111IDIeEQUk93JespE1FGCvmymVovdFG9GPkU
gwJEERWbIjvFzM7XBmFyX23GPHGaG9S0cf6liFDPflWuO/SEGCJ6X7tB243rNLat4D6yMAgxWVec
EPDDlo77VoL08KxVCH/MecUExJAMUZdJj4iPqhtnUkBtmDXob4aEuABLEsnHhPywGrl7a6F5kVPl
0Ly/sUSQBj9NSd8KVhmLMljdrxW/qHvgtWo6kgtyW9Q3siUJ+WXQNMB3Se9UAhOm7XlbxlE458Ju
XLa4EMge9phDgXvp1OJd+zPkA/AUi3dTkLHiMQaaaX2YbUY/h/kNYMsn+l0R+jXmoBxCfCz5OKEk
RVSJCcJL+1PiIxk6sqAt7pk47zoEjmIFLWfmijliRmyfvMsWWayrQCBp5MAYFf5zS5eKSr3KvekH
7XNkrFSeM6oF2o1VShuSSKxp+CkN33AtVEyPwkx9+5RmUaHWOd2gt5m1mHGo5UY5J7B5emo5XN9n
y2DxZkX1Kxwddagr0S/XtR4oS2NwrzsX7EL4rIQ90cxYROr+oMZQmNcYbzmPWVT7rwsREWG4c5wF
iMfE6g/2wxMpXCwVJE9FWYbBXY9Hf0dkBsD0Nl0eewF975LRPIT9s5oyEW3NMMNOJbKsLroHtp0E
wXOeF+WrU4e8nrhgoi8sMf5bO48eDZdsIYqWHHJ1LyxtbMwI9TDQUcsWBBO5Ug8z9YF97IjG+Fr6
vR+/IjCCYDbpJiVB2g/keSgDB59QnVISRaN6cwiqP+FDxlPLeVWHTx28Lv+BcFKqLd4c820epmFv
pMCkPFX5VSMuknuapNkrB9j5QPsXF6Uv3W5LWDOoRMD+HSQwZAPzTa7n5hWjRDw9pn42zs2qHBz+
zUuHlKYjR9v3jln2RbnvknoFowZyUl9hrCvyxtsuVMwYXkJqwfXSGRn/DABOXk8zSY0nkZiSWV3a
udXe6RcOoFD5qn0U9wlDmaaG7+JwaMVGy9SLHN/JVetibP1b4qE5cuMAYbKblrn/hZFz9dArZ4Cw
ofOhHbbcfsu+Low3Nl8EfB/recQkbq0XHF/rikVaHYUnGvhfpWcN5DHIIfrhcT7Njs0AL8IhD8O7
ppk9NAeJQXnYAJnL0UaZNq3ufOOPuOGotCz9i/6TxthtQVqozhma6XIrPA8/IlhMCNnYi0fGq9rK
wntpQXez44msh621tLV/DpMGSylnmGDNiBPwB+gusFUxnjlry+fzqptqtEv0xz4rM3kK0AnLgLJ+
Eyzaf18YKRHVzFvwHILdQGeRwl3GT2ERnMmp0MnW7ZKPZkNN5MjvpsDAu4adzJQY7o89cxhGm8+s
CYIBcCGcgLQLGJE9ys4ipqJmCgr30WVMOTr5VoPp6pkpedQBwLjQnDjRhVHr2R1WFDq74W6UmLQH
AKZyLZnGPaGRt9NdwunkMiG3Z/9bAXAWrFXk1MWOoXSAgZUo2NM0lsVz3jUNA4+kn0OUlRdsJ9Ut
ir5dxAEVh28PVAWkXph97VnBpjs/NU56JZI+7tqdPVee9VqB3fK+VL2By9iF7DsnqFuo82rB/6aJ
R/v0CcJBxsGYw/OdM/V2uqyURMb107bdhPvGwmIAEsNlWw7I+TsfEAs/8VsFAHt5xS3ghpB0kjzq
H0tSAx+Z3U4hEQp++AvAdp8+1LWvwHujVNhnFveQU7GH3okwT22+kvckyCCQ8fxt7sg3jrKQKSu2
ULny5xANtmeHlBAMKC7cpDBMbqo+LH9mgW9oAAjNX7EbuDvXH+g1Xcbf8wl5t25em3gKfjLC88tv
IxsFoZHoujkeWUHTPBWgGSDH0wM8B7qmNZACCGL/cPzlW2pFFaY4DnYY+8gkJ7OmYtHRPbLUG3ey
x0O22NVVE41B94TYZ5LnCySg2XdOB7JgU/X1TJpIH7COqAjH/CNxRXn0yIjJ4Zp2iudUWqTV7Amr
cH+STEQhmvhdxGgp6Xe18b27Wg3p0fHSeluLxP7uYevDS48yHzkauTb1tbs45FTRFkOgtfBK7vAp
2DYiqnjZi7KgCOp5N/xJWrR3VEBLhYYTQA1bLw+Nhcxqo3I9vhVhPpl9SnDlDLspMGQmyIRuxBok
e0EUIYsHeAYo/oEzLW8FQzCEoqJYkhkbBHv7mpmUe4FfcsJYDY72qycGdP5yDDGAphQ9sw9yjXWx
PkR6aBgdzdUN48iiwZKjC/neR2717Fu9UIB75lEvCG8s/sOumId7t2j6a0Q83oHEHAvvTuoguChG
UASz8cyl5V+AeDXFsLzKroqBWNnT+Grjh9Z0mLCH2kPOIxxzX9WBw1JIKGFhHhkwcY9zy08sFjKj
sXeSy6Xx5OaJKB9DU+UE7rHEIZXsS87XAWyUEwpUuoshhOxsy3FrQYdhVCXXKSrcYl/2TEFDNMgK
Pjr6wkPuTjrlvR8a/QV1ZZl0dBuSmr7AsiCclAeF3YArJLMd+Q8oYOObpc2zErCBP1j3w+KPBJrV
xrXvplp09om1DBMhVVjztSH75j61rSp48are0hfkhNMco8BxdjVGjBMRu/OtUjMzWSt2b2ZKq/Zt
cJnBrunEOT/ospTxM2kMy3NteZzaqAW9delzWx9IR4yfW6Y4a3Swlf7B7GGpTmRnmqu8J1dnDfPU
MIdKCCLCSkyywRXI/fSefQFrEiWBtLaxVxum10mOr3HX5t6ChWWMeUWnUw0yDwiwovNL8h2ZqCRJ
C5dwB1CoZkzWIuP04CB0GXBQHtLOdr1kE/J+ctTNde89JiOV5abtl5HqXs7WfeXPFj7j/NLQvl6Q
k4f7McGpQ4yS0cNXAXYxfZrbKQ1B0NktbQk9GmwyGK3oJoewpqadNZC1aa8lcQa5tepVxRym9skC
AWZfOcE8nDEDhEv9y7ObfsC2OFQzNkpsUd1E37JEt1bMm6GOis5+hJebkP8dWIz226dYgsp76fxy
mG4Q6lhV+MNw2E6CHfMzXjA03xNy+b3fozcmYS3H0ntLrbcQw6E824QZIAtAEAfyRLA+6Jnq85ae
vr9s+tIpv8aNKId9oqyaAZKoper3CRtZj11vwiBUrL0cCac8MC6Koi/RoFixDjPZoXO1EwX6ON39
+ve//uf//l/v03+FP8v7MpuJMvoX+Kt7RCBd+9//FuLf/2JZv/zfxx///W/KECiV2oPowqnNaDpc
/PP3b+eYjDf+7f8h0zDvcF9V3wK3q+sNlc+4z+xMvLoO9QRuP3zaGOcJ5W5tM1O9ND6T+yllrhUj
T/r803i/fxjHo8lNVoTB0+maywT19w/D9G52R/b9L6lA7rERqjJvAk9Lt3WGfM73BKlgB67TiCPF
/+OVMeVr7diedCXUfql+v7KjmAFZkTW+clZM900+E8viIo7zPDe8xhz5LgIAV59fU5jfv64EOCd9
oeiZw4DzCHf//aLIpmgleei9CQAZ2xtf9i7gyE7pfMU8ltHTauS1YWmuWi3utYPvFBC+Nhm7s/Ro
C1VMUzekvpb2waVNm9DEanoOBQRsXvSJFnHX6ZRUw+Mo+sA/hTmFzfXnX+LDTyZtI0EK+9ooR6G0
Mv7v38HhBi06HOzz7IkBeVI1fYWeN2xbxwbVJTnUvM2OEx4/v+rlT/3LUyuFYwsCVuhi8qBooS5P
9V+e2nJp00gHbvkI6pEQi6rw8+shxVmIjXjp1rSDPebLJM4eI590jj88pvofri6Vp3haHf5mO79f
vUcr27StXT4G5did01zqx7C9yHThI/7hUpcn/uMXlb52JMI81yh1eYT+8kVbR1oMBFT52HZUlgXC
jzVmombXp2baNZ7tP39+Yz/+nMJRPJDoDX3Nc+nYH35ODbCnnrA/nEmdxLcQmcuYhT4GYLm4ONDw
Z27kcjz+/Kp/v6FcVdPAV8LhEK7t378lPQ6+KMO3c5lyRF8tlvs9aulgMzWzlvfPr/X3O6p4TOmM
+VrAPf24xvBs1jYttgBoZBHdiEpwWJUJ8BI8afGlJYWl7vMr/sM9VVIJz3eEYtrqfXhcFE5wl/71
JR3o4ukHYfdtvlhy4AE5mNio2MmWzGIxbz+/rviH28qFfZefksXUyMsH+8vDoy0UpI7JgjMSrFNl
ySbbNRIgb0jDhZztFk59PC7Nt9wVr+oS1LNO246wgQBsRcOS6+J+GCnq3AKEgVROdPP5B/yHn8Kl
4qQN7dJ1tO0Pn6+OqnBsoVecZ0U0ySrKXfpyGKbVVdES/BhnZf36+RU/rrg83p7DQsWDxu1gDfn9
jkSUy4sfWers8HKjDMRA0NEVQCDtgnCWYKQOyrUY3+M/6XYxCbnrzz/AP/wkLJiCz0F7S7jyw5Oe
DgKfSB96Z7efnGOmWlpJVRagxh36P1zq49bOIqkumiAWWhRt8DLk7182TKag9/PKPUO0M5sKY+0O
/T1FIfP8fZFUVxVHvxUGWLkRIgCzUZaoA5olP3z+nf++WGsjjObD2HxzW3/Y5jrSXBDyT/psjcYB
eDv54lhl2Rt2eo76JSzWIbPnDSbZ+P/jyuQACeH77Oncht/vgFnGxuhKqTOaD0aglp68zUQDaucv
qb5mKnXX5JP+Gdd+dfX5d/7776zZmtgWheA4gdLi9yuzO/n4BVpxdhJOsSIZywngU7RsZNwO3z+/
1t9fI9fzbELqlMPbzpjt92sRNk3mRusHZxsp485uzaWYi/QeeXS3Luwp2X9+PXF5L3/blDx0ldJj
bcGNbIOR+v2COWqLwbdzJnyhJaorgg0TeYBRnP+KGCvKnduN9jEn4QZ+1ByScOctrjzO5Nkt9y20
ye8lOnuJKquMTlDFC2BAcYPdvKqi5NZE2tx9/oE/3CDXRcrOW+C5Nn+Vwnx4AId27mHFiuLKWYrl
ACqsOZRWLjbM4bJzGNl/evP+fj1pOy6/CMReQ7P2w/Vs1EYkoac1g0lDOG0x4lmHHxqA+GdWAVjc
333+Bf+zbv3lF+EbIlWyfQ+Ql897bz6spANSiRLtUn3FCLl7NsrK9+yCxdqN7OkYy0W+WaNKiYCb
UIJUeZfuF4bWG5vSZasdZ/rDfv5x6fm/n8fjsMDzCNLQfHjxRAZKpXcgKSGVKfKIOM9G/hiTKoh+
BRXTt2MTTRe8j50l+wKtDHxhoKiPimwi/yQJOn3+ww36UOb85wOhPvKlZCFkoPLhfWRKJ1BKdvwk
YZ4Na1jQ6BMUEU08nDqx70iORD9MTxaOESGNs9zp3rJ/ZZUTR5shVwwZP/9E//CMCM8Yo33b8S+P
y+/vkLGtkfP+1KEDcLOdScT8CFZq3tNykD9tQa/o8+t9WIQvN4CdQBjXReTs2M6HZzLtSb7p6XBc
1cCi83XV2BbtbEiyHuNu5PgHv27c6bahqf1EsObQ/OERdS6LwodHlCMs+z33X3D8+nBkb/uMsJg2
aq+iKZuPHel0MEHt6cXEzS3nfAVBK7q7RNb+yC9jGipfyY5U0yl3yUw9kJIEV5yRzrTykD/BAxb+
r3DgYBK6Y7JKE5uSDXviU8tWAFrCca9Ry377/CZ+/NF8qmV+MDiQioKHrurvP1qrwBhSsGfHio9O
0I2r4dZ48R0bn7cWJBWcP7/eh13E9X1XGY0r2naYg5v/LMR/OcBFThN5YMCto++bwcbfSd95YsRY
h9jcVlk+s23/4bn8sLZzSQpRNmvJ9xS2cD+8uS62BNr8fndSnV0dPJrdpH3MoIo61a5dXU9bMIvl
Hx6OD8cyLup7mhJAuI6+QBw/PJwE5c05Sk+iCHzPZ2iYY0zTd27GpORQ21Uz72B9WdZxakXVMatH
0rBOeoY+f/jy8u8fxNjQRhy2Uu1zXvjwAxc2qp4Gu9eJUB97vGbEFnXnHCV5zsbt9u2b6oWLo7en
17eRIXyeHMRaN81P3hDr9rpj1mq/0NTV9EYACNvxl1FegnLQ8QLbvE3Q96XnGhhHsLEZqZn3VsHc
3ArU+iw8Ud/Y/4ez82iS21i28C9CBHwB2/aNMXRDUuQGQZEUvPf49e+reZtpdEcj5uoq4i4oqboK
WVlpTp7zuYSvNSR5rUDJwWUBfz2I6DYkNiunCI3oaCg19dzACoSmT2aOtEunuFBk+hmpkTd0Wdcj
3RgBrN8yIqUEL8YAJ/PXGFh9+pGgGibCcRjHTt8gHQEj932bvbojpOWuZRiw1JDJ6bY84jc2q4PU
QwkBdJLd5PRFE3+wNzQWIcLR5/IP5RRn5aNJ43jrWLB9emmqrvG3w5eTjufNgknD1DYqZJmnDmP7
CZrc8gtyqMHKKldP2v8vQ0atcyl4aRf7KiFuiYGaZx4wDRScqReea9NAo8XsDYSeS/2sZNArIv0d
MvGEUklaZs1WhFOyElouPTk/hETSAhmjUXhxzcVbPyYGVJcIA3iBaw5fzSqNDjmK1F6OBl8Pt7xk
f4yK0iPRrVYO4cb10ClI2RQJBBnF8qg1OPmKMtJQC2GocGvnefQhg8FoP0grHBnnOIP0EUhEIj2c
Uoj5eN+0bnxpMhkDuyKWN43XJ+bNlw6zRp+nDAxlkGuAXUGCZn+UKIveb8E6cDaVZxL0rmovYoV+
KDqBBjlfemYoEVLT0X4yHH+yDkE8BN8B8cP7f39nNy4NX1TAkEjMBGXMwrjiJhzLMAtDrzERwzH7
5oG5QcD0HZgyS0cJ4/5yt4wZ5mVNBfvN35jz5Z2p1WRqaYSF3mCnPKNjUuPffJzHOCYHCB4QSElL
2DWmuHwMfBoDk9NqH9S6+n3/h1xFBRgzhXGqTcKWxd9lWNKbI7iBOsg8yFN1VNVHMToeIzpj8o+J
TOm8qVCrMn6ODXi9LbmTHu3sgjrxZnYsJfiTiFEtP/idDtEqJC31bCsbmhqWsas1N9CNTUEsGXtx
NA/l8wwYqf9QaYIhf1eF3qjZZn7nGqciN2uwN4BpoeW8v8GrF5zH1KDATuhJKGyYi3wffkiko3XK
Lw449b+SJ/bY9j3ErkCGkP27v5h2y4wEB2qBHqacskw8wDPkTsQjAV9eauSHEEah30x3QpCdOJN9
wqkJklGkN+eDDmKgkppc/UuJEE/6yL+af9GBwfhb4TTRE1rZWnlAvlf/HRPDaismeOOnkpNRbRfc
MJvi38ICp0JlnLeJPFgwZwOINiq1ZiCar9asO8VTS3Xuv/unc8Nv2pwKx0IKaOhLmx/tWKfKriTe
MLn9DkUhCzCsiLwYN3YoDb15bIwAhcMyiL/eX/nKCJACN2BQxW3zQNFvudxrk2roMVURdmgjMMsA
jx5kYD676CED4L1SVLvhJAnwLZIvhvsMiqqXixkWcwBaWSGgZzjjuWW0cqtNyf/wCOGnaBoJU7dJ
rBbR/IC2Qx8x6+w1c0INE2wzsFFVU5DvhE4JDoUOraEJCJyfZvv7p3nrOxKaqbaKv5R16ssNzkBy
3NYsYg8doZTCnV4cW9iGd6HD8lnDvCqTUeY20OfheH/l69iYboP00xgs74O2uMzA142hc5PEax2z
EB9CherPHj2U8Ise6PRzR0QaUbUoRv/9pitjKfnek+UzsnO55bo0jalW/NgrUXbZJ0OpbCaA7I/j
GNt/R9TnEMEICsZZqLKWK2/+lfHKGjl1eZUeIaU0Q36ON48uqPEgcrpZ92zm57YF/9SnWfdhAYzV
bCW9ujpfMhwakRodQDbJFb1cygLOkVMf0j2UnHWG75BzEqDNN4HdjPsJ1j26vWr2XkfEocpVeYWA
9hO3Xi5apyD1J9UQXgptxwNpFgRWyAFt8rmNji1tj5XzvH57eRJIdGyH8plq8zRcLqiLDNmcJLN4
8pgaYCgS3fA4/q+yUSBAuGTa5FHG7ssc3vaQIQ+GHPVDMUJX805rlk+TJqg90BrArBZGZdpxYvqB
b3pNW7nHpgXUCSNFvjNrYWwA6aovOaNpK7u/urxyUfI9eX9Y0l2cduTDhjmqvuGlTWyH4Ha7GZzM
QLy+cQndPbgNIaIWViZONajV90Z2rE6XkkhDJ/zBF18evalqNd49tiBbogf/vRboBkD8URTPwLES
6DGChjGD9x8zXR8bH0n/jvrc5ZqzgnpjFvQEcwiGMYtSxXtfKdwPDjonx0CyvIGFzeIVq75xa10Z
SdLkMnWNr7tYVaO1MQSt6U1qZqgQUTUNnE6BTzFWC4HQ3t+jNJWLFEyeK0yQXCEec56fy9WyVHSx
ouSmZ5Z4hjYU+ZZ+vXaIwumXAY+hd3+5W5sjDyBcJPDgQV9YbscQWwTvkwFXxJRtWz1CIk8FypJD
TLCSctyyV1lbNXTCZSLlRWBeadUwm7RWvLRDIEI1OvekQNR9yEVunFvQ7l/bSNN2lC/hRLy/y2X7
jlKZDM3xTuRcJJzL7kUN6wHUsaHrGXCuZw7A5rkstpDijPWmYqLE37sRCLQ9KhsqsrrI9poIRATu
5O4hwDZs6Pl9hvU3/Lsx9Jgw7E3qYc6hm/gKsMLXV5AAt4xAQKGAd6PGihu/NAK/9f2gjpgDnh3w
hz24T0gyRHbKY1KaKUyUlfO5CnQ4HgmawOBIm1yxyGFm8PdlNQXwimdt+wcpx/rILGr2fP8r3LI1
x1Y1xwahiCUsTNtsnbFS1dr02qJqv6CtlD20LcROUTObK77xeimqF5phCBnCE+AsNoQogaVASCEI
UHt164etvu8qE5rnqDdWHKE028sLKwslKgPHjmZfw12SwGpqBgEFqH0HpFUAA7LQo/Yb2PD+QPHU
2QOi93eTUTIao8LHcv9Qrx96lhd0xEEcAUh+tfw3MYUBzxJ0E7nrTaEzP6al+ZSUcNxSYvMRoQdx
qIeQB9xf8/omsyagIoGNEhk7i7ARHkakACdJVUGp7rM6jzCYicFAmlHkz1aBwnIz9MxeF8rv+wtf
26mMnbAc2YaUEKPLe9E4Q1lVAIE8O85s86k0G7jRYUqukm/3F7plPzKbl0kVZYQliqJXrL6aDPxF
CDWEh2p3+RjZ4dda5Wjvr3TLfDhGU1Zt+YDLPDMJWzWa9MDxyrBWAK/ZLUKUUR0/aMMAW1ySV/2n
JBXZj6FT478Wb+On+z/g1pnKIIICja2TBCxeAHLXUlGyyfYgjZo/+DADomFEvv9+H0O+RnjocFPo
1ixxRn0sTEVAl+BZYRz3kJq2lXNMKC++28uwDu8nSDyKznj+SxuhfDs7cynQtARh+lOYc/7AFFFN
Dqf+uX9yN64Bwa5j62D+5F/SiN5cPWGGJtBp1/LGclL2vqplB2rc47bvK3S1gZ0RYyO4bNEqXflm
t1Ym9MPl2MLg48k/f7MyfR6JDMfnMC2e/YAtKd65ecuAB+8pbLWxyI4w+nU74GRrzacbN4PaJO0v
GpLALpY3o4h6RknDTnihmzOBpdDdmto02XWDEx3vn+/1K0i45TLfibNRKags3oswVvrXkUuPsWHa
WP4UDafMpKhCnRiaFQWRwPsL3vClbMuhQcS7y/+Wx6rAR1WWMe5FC6BR7q1zZ7nQmkQG4olDUe8E
jB/3l7y1R4GT0TBVrMgyLr8kecNQQclmeG4PvXYAdvYBcJAPG2phQi+TuCvu5tbnA+FAmdImBwU4
c7keZNizOhmV4YFBqg/MKzIXOs9okQzO+301XVmSXYOK1HVZI2qnsSrV3vDmwnK/a33Y7xxrLFZu
+62bAMuHRVEIlyKWPTa90eD/g3jFKyuIkys3U74hA5Dvgr4A1241erOFhPFnJPx3ojVxLNQhDOE4
QPxMQH6LGA3m+gRtPgJ1DchvvmEC1v7WFO53XQNebY6MRNQyLXu3ueiEgzBlyiTBsKUzf3vxi1aE
ZZ9QA6VgdWyDJNiZbuG/dPCR7CrGMqOVyPCGfeoQIVK5d/mQII4uF4SYgNntgSSzbxsTaeuoP+u5
7p/RJKLVbjVf7+/vCn0hTxWOVxJKOIDB+C3ugxrXkxW5neHB59NurSCG3QaU4S4aBiYSRmKDTR8Z
cG30piBV6OunQs73DPR+YXUIm2HlwG88zzoFBppEPF5cz8VXHtFYnAp7MDzUbBu65g6y7hswKUyn
2khCnurBLQ8NIwynCgzWZ8eO08P9I7lxY8k5JRIFyhygdPILvfnkpj87ftTVOio4g3+M6KZ7Y1U3
+7AqgpXN3vB/hgZmlZajA/BFXzydMAcacJN2uhdnjvrAfAlkqF1nfyviOfo7iXh6ao1eXfHyN04Y
vDgAADIC6XUXTrd1LdGL0TK9XIXDFzJxt5uRhIC+ZZNWiMluetgEn4MWxpsttOziQZhD2K3sXN6b
RRDPewqOx6Ifxl1efGZYJ2P4+kiAJoQWf0TN4H+a+1Cf33+bwM1YlFtlmx5+mctvWaQD5HuFZnia
L+i7dFCZFmWjM5TPMJ6R0+l9v+24eF+QKnxNXNXleogTD+jG0v2qFS37Myqm7SEdrzwXTB2svJ03
zFQ2+nWZ3RNKLuGgEPcFSm2mpqdSud3C8zqiWdlCnRzoIbTl9/d1wysRfADBkSkIuHn5Od/cCTeJ
594oeTUzMOovbk9Wt2H0D4ElA/kGFF5dx19Z8sb+ME5yLC4hb9rSTBmGiXnOHN1jbEt9rAurpNjX
QNxnw2x6f3c3bgSlTIvq9P+3HhZW0kToufmxj8KTJjE6FqQbwyZAEHzH0BzT3UY//lCMwT4M0BmQ
Yk7W5/s/4IYfYDzOodnGbQB8uXDCU5SKPPJLpirDYVaYjDck9A2+Gxg39FGDmgjkTrJlJsupVm7I
jZIu3pbpJqDWJEVktJeflvHlqqmKMCUMssTEhKAPx5xqI7w0I5uNbpfiQM0XhcnzoGvxtndQ8Xbm
0PlrtsLe3z+HG16BViopLvhmDPt16OSNmSWjopJVq8nDrCTaXywDsFcaW+8P5t+usqyk9pAQdRDj
Jw+WGvs73R1NFD8ghG6drPgmLPfzHJW110X5GoL71mfmYRHcJDpcTIBcHrWZA+R0mVd/GJgGMx+m
GgaHFzewtC80LdOf7ajCACi0VIwrQduNuySbP5RLSOSh2Vq8M3Gr6DaclPED7A/1yckb/RjHGnIV
QbT2fr82khae3XFeI11HMBm0DGDagT8zELl4EHVqoqMCqhXBnijLkLboyq4tzwj3df4hQCESSd8x
B+B9qipmjWdUoxkmWnnOr10XuEm6P7Jmr+MmF895oNVQmMHh82CUGoqxulZP0VYl5vuEeVXPYpjH
f+5b8fVpS7w2zpIZDQliX7gTBqICS1Vi1GjDMTvmqRrtKytrdkI312KVa4syLJfyjBzBAkHtLj4s
6qwtAkNMtMV21fwKtSiHxJMrCplP3jJuHurZTp1cCBPfvUUJJOQFB8/D0MzCafR22cVIyPreCBdd
zUtaZ09dFObFtkwSWvb3V5P/tUuTolJDOxjb1ZipXa5mMK6K4gjoWjhtnecUFrS9X3bIxKDvDXHu
1HXtVi8lTJ1yt//7/uLX9kM7T44hsF9BdWHhmwtmOsSA9KRnRRkVvrSbNrVV9ozX2+4mDaJqJYS4
9oEyu6HTT4mR1+BqqNHIYK5Dj8dr/YoiqpXqxwEUy4qnvbZRnlabwrCMA5lbWtyKQeiw9yJf7k0E
1R+LxpmfFcbHvbTN3bWU5tZaPGsqZRtK3UT2l25PRCItwTtNHvRCEtiRwUAN8TcjyslacfbGUiRO
EjLPZQLrtYi/YkTs2wEqcW/qRPQLma30Yx4r6U6Z53jFKG8vBZEenUBwp0s/hxhHqcJz1UPNWYwf
IRPJT3ph5nsYxdfwzzdMkAkJCTkhiJVNz8sDdJoemT43G7weoq+jU0OcnUUDmI8CbsB5aLuVrb0O
QVxeOIu2uYQ3CZr2ED5eLsgQsRoOtt97SAlm6Gw6VnSewtH/UpiV9QPlCfVYFw40fXVG6cQOeMd2
ZaYPJz1FZwZXXqJCi97u/Zt47ewsHA6ZC2AkanDLSlhWIwunx4hdQXMAoYY+BXvR+YkXQiMDB8d4
hBbUPN9f88bR072iqgKuDXe+DOi7zBzyFE5Oz4C79x8FRPO3sQohzYQI4qA16NTdX++GVcnQAAAB
A142bmdx8u4Iq04WdV4DRbSXQ4V8psY/n4RotOP/sBSjMAAXyLXp0l0uFWnd2Iep1npQdKWk24F/
NpTAPIQkZivttVu7ws2Ysowia4sLe0J8u4PzKm69sY+aj46iuUcCXu2FQoezcoA3jERQiKZwQk4k
rGXTM4Jfo1Qr0XpqNUI2r9TuaRCIqYowHp7qaoKmai7en1JTcONrEUODciHjvDzKwG1qR2Rq7RXD
DNxkB9OJDxQtRbExQ5k6hGcZ7bMxPNK6hwarcI3U/wMnS9mstHxvmCuxF++yBiiRysQiHui6FIXj
ugADDrfv9KlF6SA853UFDx1JjgL9aWf66fbdhuQYOCYJamLd5fMsmolCw2w2njCy8TihuHWI4H85
mQqcSfeXurU/ecSkoS7RpSv//E2CgCDXmCAZRXQuuXZ81f2Tz5G/B3c3wV6g9If7y10HHhZdL15H
mlJ00JdoWr3rSRtDq/Zcbj5E/Ay3T0hlnMq8+IS0UHRqpEoXzD7Nyt28uU/CABJgighXwAt4CvNJ
QZfXGxsreoHUI/1nsK1gB/GCZFQs6/39jd7IAqlQy1tD5AskYPnExIQZZdWWvWcxhQUALU7QKE8R
EttOQwvDTFMjThJMkQOrZDaPJExZ8G9SK8nPUUuaFad77S64S4wWyXorSLWluwgnuMxhopmpu1VD
sEN/bX52+6SajmqjFWs2df2R5c2Fu0HO1ErburSpPqzjyUwr1dOqAhWzOIECfodInfF1gj78xbVh
20ZwKk52dZeUK4jHa3dFW+C1m41f5L1dXFigRprkhVM9eiTVVjRx+VMb6uhvkSsQyrhSJdhqY+fX
/c9944CBohNQU1phnmqJs4yhaTWtAUHeQINPzoxb50Oe6c3OCZpsxZJvLUWTVca0rETz7PJ0ncaq
QtOiODUUifEzF+N0hi8F3kEV3r37u5JndRm1MKAuZ7RM6ucqH/NyqYA3UtLpT14AYvpAW9WCtTm3
TinovxNytwADGgUMTFyOEEyU+codurFTAfydz8lbQLaweAQcmHgzOVPqETIVx4ZUZDMgSbKBUG4t
QLuxFOghuiEApBjDWzaVGlUxiD2TyisBw+81d0q/ZCgjIX5aRysu8IaBUhSiL0hxipRh2S+rKf8g
Cj2yK0hRgfePSuOBec8Qrocg+ntWcpEfaq5L8e6njH4rhAoa+SUT7Y48gzeuHnxsNIUhuo8GyiDA
lwIxCYJrMc+7Fpq836VbD+k7h23BOoOXsQ2TkF4OUi3WbJEjVBHDzr3MHcrsOFeqmx2qMIHQMbM7
9E8Kqr4rzu7WAYPPkk1XyeqwxHBSFyz71KESPScopfqV9SuCKXrjdAIedLv8kyvuGgTi+nVhm3BI
AH+QL+myk6aNUnjI9TOvrozmyZ6b8tCOesYQVpUdB6VZIw5YrgfcWFb15FQVRT1nGZVoHUy69uiY
50lLiwBiegMBS6Rtw6B7jls17fKNbFGpKxa09AdyWVoLsm0uaYKWOa5aFHnIvLRxRuKq6U/lBEft
NjNqGx7sDsbYPNAYhMssZxfSwN8Pzjjs73ukq2cV44fikQIUWBNcwhIVXFcI8M5ZoJ+RDWop5lZj
PrzUFvilgztHlfpxRKzTPviK6/uHEsYQVLPSMgmehpIa+z6Elz5aicWvCnT8Jgo2hoTPMgvFuOTl
xQoDOwDEWk7ntKysTREE9cNIZ3VrMTYDlCJE44YJ162DmhQ1vCQ4lqirvTellT+Cp1aGcEwqgVG5
/BEaL7wSMU1yHoDp7IXDguiIj54Q7W8VHeOVEHX5xsvlKKyTesh5esLUy+VCc0LaKNP7c2gPY/0x
ydyU6aRwQgT80GAmsdjAW5ug2YzgWzTR8kQQYcUc5ZbePk/8BmBjlCa45CrIv8XzBFl9hH6G2Z9R
x9P/s+cp/ZbWYfpcN2G/st1lDYmlKEBieaAc6OouZ1JnRP7UZrA6+PFygc5E1extErCVp+H6WlNq
oX8o4wgc2DJmdDMrpxM/9Oe+L6enOmWsF5IKBGnSUd04ENtt7t+mGx9REq7wyMpUnLrn5Ud0Y+Yz
c23uzgZfb3jpk4J4vMuMacwQOszs1GPETfcRR0SzeBOkramudA6WvpqWPNESoQyDzYDh1IUZ2WUi
IBwPmjNGFiNPEJv5lB4Yr2OYJKkEpFe5EnWoT2YG8t1rfEpXA2dyebbOE0V5hkBnEUt1udsL9Njn
Mxpcge6e+prEPtk4SD+lB5i0a+fBofenfs1NWPIopztt6Q7belZ750eHyIr2PMyOYxxTW4+UHwrc
euXB6GE+3ysq9AXHhgGzoN4GI+WC36Ffx+lHrYsFshyFHIT66biIMH9uUC2HQjMKIeB87xcGVcIz
odGf4ZosQygzciPwvgG9r6h6ycMOFegWPZtGSZmm6Pv8oRN6ezC0SFmJUq8vjAEeV8Lx8BAyi780
rcRAr3q0J/+sqiBJY3KvbWhP2bd3b49V6AybJHVYz+L71QgGF7rZ+Wfk6vR4EzSdpIky+4GqYWeV
ztGxAYfvxZjoJljSLPjy3vUBlDC/QZgBbhblk8tdhqLIR0as3PMsfGZD8VT1puvpOc1h4v9CGTDY
JUHaudB02e3afPq1t4DLhnSG0h2jhISTl4tDxlfCaTO757HXkAZSrewxrpzsY6/B9Vg5rHp/szfW
oxADFZ+c+2F6Qf75m/jRhd+2D+NRnJukQs64MIwendOa4bKmVEgAmqBaiR5vvKzQ5RBwkIZITMPy
UbNtnwC8ysU5mFs5CoLQ+VyQfqgTPXJR+QbElVVY0MgATBNFBM9TxLTqoIXZU9K4ab5ynW4dAdhy
CtTcTkmodHkEdQofAE16jgD1CU8JxheIwqu936vJU1Yq0Uq0c2M5OiQ2g2MAW+XIweVyQx6LFuEn
6xyMcbYJWwZDimCy91qgjZtJpbtw/wtfx3cA3ShakL7rsrq4eA9Gk7NEkCbwugIVg81c6iiRwiCi
/bILP3+sestG3msy+6+QvyNI5KJUkp/u/4brF4HXgPUZWITl4spxZDaNZN9owGeNWnHqGoTakyhM
0WegSJIHkBumuLt3tnOpodLOhfOR/5fppvRmb0w7o8lFkWAIPIj03F1Gz/ToFiI/MNi/xm5xHbSw
lExPZH5CD2zxTQ2VujNyMYGHjriiH+CfDIq9pTKnue/Txn0v2JWdUbeUCTyMI7KPc7kzrUxKZIx0
ZJmF0pyRuVQ2eWYnP1A0XitM3LqtgIIoL1HvwmKtxe0ofQPpUK1Drc2y5oORoN2Z26iU0SZGcWAY
zG08QooKiRxS5kwiIb7rhof75nPjeHlxSKtJECQMdrFfP1UCtexd99x2XXEYBuuTM83xow8C5f2+
gIiB4AXHz+kuSz5R6lqzBY3Nuec8jk6Wq+WmNpBF2OZ9Wm/TIIveSTWJ14G3h0eV6i9JPNnm5ceM
ZhNa/kGBMG3U9CcQDxaT+Vp1YqKsXeGVuPExZQGPMhM9cHkZF3aqB0OmBUgonOeyoU5QVY361y8r
7R+7T1BFqZib9sypHZF3njr1aTaV+DsigOaKS7p2ga8jZBgx0CzSG+my3tzMsphbg7Hl6jyWikOh
toU3q06SJ6eo67NGhn+8bz+v3K6XSQUja4QsJFK0ismyLxcsWvQNUS8pzy6iNVCW2GmmFB505MJ+
mVGiYMOGn8FNLrlpjq1rVsrnES2U6tEa1KT6z6+UyfLsaFLszwO6qMjW1E1m/BJxZweI8gxGGG1N
v4uy86hPZXdwtSGHmzmqkTDaxLqOhCeag2j6blDlieYf6AmF6tfQFcj2HLW6asKDZSY9cH1GKfQf
Klpxv6HYQlzRgSBc7NMhDpKPTl5k3Sby61zZ3z+hawcNdzFGwUvBvAXR5eUB5Uahcw78/Kgp/aM7
zp9pmI4n+iLZoZmA86qjP66EHte3mkhd8vZR8pRNqMWaimIicW0nELgi4biLaoSb1dyyEbaiBvne
7YGWIqpi7oJEj973YnvxlOWhkqXnsZr0bya6FcGuTZxm3PpC78Zj2Y9AlOcad7qy8nU2RkufeR0a
lVxt4KuXK2dukNU0gbuzDQHQyMh6oAI+UQKkW6iFJAfHjFCMrHpUW2dc3IrjvP6sJIBMKlDXoW5G
EfRydYa+qppXazxbfWbAyc0oIYWEcd9T2HnKU2f+lMs57PuHfeO7unQkaKxRe2VgdPFidCClabmj
QC30MaxOfc7U4EnVixBa7Ob9TyEMa8KAcVM2vWl3Xe4wCtB9mLSmP6uVau3tBqVw4ht3M8fGWpnq
6jBfMWE61ACCrIBe1+VSArrmaSzC9lwCtURDM632KPwNz2Ogal4epwk6qskapPTqMCX0hNIPzS1A
YnT1F4uSVppDETXn1g8gvKcaZj2LanJL6NPK4Ov9LyfN4cJNQrBEQA5YCTwpn2+xw2iKEdtEkuXc
NYO7H2lvPWdD6W4CGMr2E4OLuykheHS6XMpzV+bK43v9PMm8SwIpZMUeyYDF85REoKIQOqrOhcG8
Olz47tHMhxSq6bkOP0BlnG4n2k4mvwAp8R0qxJWOoMi7se3E5sD/KObTPsCSl5Q1iVugnexo9Tmb
DUgo2s5C8wAJ8E0Kje3L/TO/egvlWpI8xKAxTMlt4QU7S4dcs2jrszUZAFlz5DLjTd7CXnrAo1gH
M6x8beWG3loTSDmBDj01GKeXbsGEYKO2/epcNVYZnspMC8evdq0gZV1QFfosmJp/b99HnqlJpxJP
JDvFS7pUX6SjknRWRV2vK/7ajFBt7Tmwv04dFB/3j/S6nsxaxBYYMqEVgffiTMs48m0r6+qzwheO
O5qzZZ4G27RuGyq2ij9pJ+IBN9s7Zel+JU4vrX2YRHrzWUG61I83jVEV7YovvnHoxJUgrgC9yyLr
4kdBKtK26Fln5xhFt+8gEvufpPehsgG11x8pSwXN+z8zNWzyTElLJO/1pe8o89kSSmFk5y7Nqobm
9KhFuxBZtvmnbybmN6NFL3IlxNTlHb30IQy7UH1kZsLApJe5iZoMRmRRJTvP4DoysZm5OFG5tZAq
nOAwkVUyPUzLCV5YA5GiT7adx8OhQprNep4qHS6b1pqG4reGvI6xLS2tDV4lFmNkfTqbIogbBarb
7YfQdaGcQ/xrsDZhiVbZiyrGsT5Vs122x/sWdePbSSZcYgjHBnO0bFCEhdGIfKxSQLlFdMoVSz8l
Sj3u9dL6WjphvNJ8kJnp4gypFpOxSm5v8smFHyyzrNDKKG7OKu09Lxnb5iEX01oZ8ZURdbEM031g
J3jSeKmXpfY6dCHYmqvhjN5KL84kuDlMLCq6IofKEfS4fQUov70bFeQRXiroUjUvIFaDQtpI8+RH
MqMx8hF56MH/RnXGDT/EJsJv085yc0PfoyIYIPKXEChLsdaxRI0NxUz7bA0jPp1xUAc6+KlKjb0V
JX57BGQfKScmRim45XVeMQgI4kA/RaXZayhAl8LaJHM6iU+w2qoQ5PipO/9sC+Rpkb9Ez+vfXNHU
cJ/5ulk+h64WRfsUvo5hGzXIAe1Sp5rHb6lpwvgS6Xr/H8IT2fQ851rbPaRTqBiw1BrhrEWbKcxz
xavdCrahjabDqpFsgHVY7jOMh75DOXJCf+i+kV0/9fQ9iBUl6TLz0ks8B1AWfgNJwLmFS3c8NaU+
Is8dhFG6ZWKm+Xt/tavAFIwwiANiYRgoMINFYMEAeTC59KzPo52KKtzBI25WHxGpF+KYT2OU/G2r
IO60nYNamdhHI6oqn+//hBsbBpXNvCeDyhQWlv5JGeoUNPJUUVoY8+8GExXfa9Rm0DtFU+V/WEre
JBo+DHIsXzw3z8RkR3l9bmGF1r7PzEsMP5SECPW/EZou89P95a5DRY6W0UQqiq/0gosS9tBVcQkO
wD6jA9c8ZTUycAy4nlOt7p5QW003gAetFc97Y01ZNyarx+8yy7VwGmYMRBU5KvRg6ynvdnrX6vXW
Vszsax80yhZumu5L6KJ3c3+rVx9RTo4BfZATOejFLHN5whqbvrGwwbHl5pNA6dqLaFajZNmuvetX
Xvh1KWgEmauVo3kLk63j0G/gz7BPTahUv8zGnes9ApvJRx0ulHNmzP3Kjby5IE5fMrxTi1+iJI0i
bCjTK/bJNud/fciunwZ0unaaM//JdDX6ev8kr8NfGARx+AyE8A1BAshn4U1ZBEmaGWFJYZ4KVUk+
aZ2l/jA7gol9nOR2CHtyXqCQHA+tf9YV0Wob1YczaoforL6//1OuEgGD7g6VNtChzODwlF/+EtXx
m8BphH4aeiR2/ypTODVinznOELeP5WjFgaQjS9XnOQbjsrUrMH+HODGy4fv9H3JtXS5JM6QastUl
GPu5/CFu19C/jBBaHeYm2ARGqB51q8mPPVCa87uXIn2Ucj2Yswo49nIpRG8RsC/RAEXq1imo2oSp
YX/R68AevxOmOe7L/fWuHDAkSpL5B4Am7Rds7HK9mJbxNKpKd7Rje9g3mR3+O7XISFH6qY+hWTKt
7bTBg2mW0e7+ytcdUq4QQgIgLSAS0a46Hmk+OzUMN+0xFA2KbXCKfI7Q+X1QDL/cc0TljhFXCH40
0YJz1gSMicX82DRqdLa7Agk5E/pQcAnZDno6uLyysjinEDuTmLkVOqd9Z32yyiE4qwPyhqlf68+m
FosVh3d1O+Uu0LRi/pthdzqhlwcYgVYJTJQOj5yT/RBWVXVOCzXexkg/HNAyWyONvcL7EwABCYFT
lVwcZMLS1REM2PlQxmC6TDMsD5C5h3TQDb9LYZuc50oPvowQjXZeLfwk+NABtE+JFEDzPDpIc6gv
7hg6yhFFTUptGwUuJXMts3uNRC9iOn4j7gMmBdIskMYLH6lAEWy1Y1cfG9QZPK2Z9E1dh/WmqaJi
Gw5K9K+d6cZenQfjaSx8kkxoHnZtFSNqW8bxUetUZ6eZATJUYRh/QnvbPDSWVe2auUjOkPknjwgP
ov8JVfJXty31g1tH1jbFOZ7LsLE3FoqqBxAjygml4GnFcq/8ktwdz7cDZAm+tSULGTx/8AcVSn3M
ApHvmK5KH1+lwouy1nd+0rVPI5RRO7Xt2kd6YeF7XYRcnnIT3Duy/758gJJag5V4DJtjVkwgTqvI
OYZ1NW9721jLo669A9hSmgIGIQupwHLeVGPEbyxtIz5XmerW/U5LYuEfBqse44MxF37x7Oh2bPz0
gzCff8015T915bCvAgqGkLhdBq0fAhkgWov7ZSWDmtY5PyFJx4cwKJotkqHNkzVkldfYXHSlnefT
fd90c1E2zEyXdPhLbvEB/tbasYPk7NZ620fbuoVoHGJxuxAnFXWR+Xei61mcbPPErJs1ovGr5wYe
IKxLdkcA/RIrXm55GupSLzTVPykDVGCdJYB39yLZU2dKVk73eikqibTwKOLYOJQlQ0hIMmNH2eSe
isZOT5QQ9U8QaIjtjAbvymt+5Sh5ZCh8k+jJ+j616MtdBRPSx6rw3dOYRMFBzeCIc3rdfmAc4Fud
6Ml7uzssR62ZFhrBkWyHXi6XjAUCSyETJSlz8nsVMvVtCpfaSQmRxlJK+Invm4yxOEpa6AAKiHhf
2xfkJ4tomzqm6pvGoDyaoEQywKFFNTxm6M0kh7DrnYryYSbg46WcFtSbWqhl/g9Cv4N6TJCGtB+c
wVQhl0WeBJ5ZBhbVA3F0N/8oSUr/I6VEnzWeLSDLM+lrvDftxJ6OFsiAudkhNpU8jkOi2gdtLJNw
40L8X239dhwnlK5mf1SeXYaXP0JKYnaneGJccQsPNx0P0wfYcBJxaY27uaz84Bi1vshIwTNtNtaA
HguHwoAt8A6peCCBOzLdv/wqvYXePJWf4FFNDf9Y1/W3vrXsF8MfxVaYnb2LewGcZ+rX6l6LG83C
JJjEb0ylEmmY5mJhjSz2ta4MU1kAj4aq/WLERtlXSauftdAcTpLL43DfJG6sCR8nPtqQhg93y+Vm
UUmOSmt2qscxcOxTEEFXkHel81DH5gTHeJDsQN+tTRm/RsVv3l4YwOFZZUmJ14S7cpnABz3Pu1Vb
8wMFHFPd970z66jytGlBD02bwj9F7Q//VIlioKRcNKm5daAj/xygawx/Q8yY/f9Rdl7LcWvXun4V
17qHN3LYte2qA3RuNkVRWTcorSUJOWc8/fkmtc62Gs0iDn0hW0WLA8BMY47xB6+qzKZxJ+RC7/Wq
yuudn4WWdQnKwP5ozLUafCriTEpbdmKwfKh7p6GGN3kWTtVD0fIpStcJ8FS+RyarjTf91Fr2e7lS
7HxTyUVbvtXsclY+1kPRZ3cWVmEJJRV/SgovT4FQZ2jiOh0zUejFB6gD1phW4OswADp9pLKHXIcn
V2YJQscqnbHaKEGT15sOu6Fz00Bd23GOJJ/6EpU6l7b5cESFfpa3EcfmmxEm3fcEM7sfDvxE223w
wX7dTscI0Jt5UnGj5cZWtziyCiccnBlF63PmKDUyY8q3afKjex1yzmGKYm0lA72ZZoQjKSQZQIiI
K+kiXA0Mzh9BNKIXacTnxu91mrOYgfuUrXZzZ3zPneCVVEvxiqAxWEpA3sEMLIX5HPpBzQjV9lx2
9fRolHPxuVW7+mxq9GsdodX38lK62VyRABQ+CcDEsW/hNna9lAx0R6OA1PC+Co1pj65afDfPYbEH
8zzvXxmK856NAjNDPHEEGeY61Jz4VQ432L+ruG+/k+txchMzbL+k47jG13iCjPy+VkGzMGqIiTzp
+4C1u46VanWdgzZozlVjp/mJhkWbnQx1kL5qUqyXLghPYPBDrDmPwKuGzpPQ4nH2dWYNH+xUDRLI
e9igHFqbSnYUpbjMaxOLcuVsWxzdYksR+krs2wIJSV5y/ZhzUFDTrnrtXBX69CWHlPMXOYX2OKn5
Nymuy5UymXjr378KpSNIJOS4BvQ2ysKLfTNPGjMbcn0+A8Tpz+M4pndzZ62Jvd2+lLihsGCEbSUc
ILGsfqtzFF2JJWVSDmdAFQmmDJMc3Sul0T5kahdvTQSrV+bwswHJSegPUzfiKLoOGE89uJBZ7c/6
ME9oh5SK4/WJbeyRyg12eV2Ya8q+tzsDXxK6HHcwdgdALtcRxymfCyknbbbCSpa9UkPjPPK1KPPG
rJ3eyAF2Q/3kJCvn3s1ixdZY5M7sR6JDvdyQJAWReshpyrkx5n4jJabpcpv62c7Omh70M5HohIhV
Svcdetxi/bQQLpM87dqz4SN65E499BtD53roKmZYr2wMTyiJxbwUGx+dSgaRbvjic8pQq8w2Ddqz
H0v+plM52j2pBpf2udOstnZVLC1b1x6m8Evf6n3htk6nO8ixqr7miiRBeR/QA+sPVdf21UbvjAS7
DlX6xBHoFNusNbrT7LQYlplKFCClVteKfmdhlU63il5AvLWyvvtTz0058RDfKd4ifaomO1mfphIN
5K6mWWI149p6vP3K8Pe5juDFCJQfbs/1NIK9NxoKOgJnA9e2fYaEqNtbfn9P22J49U7DPkZxHOUe
1BqQgrkOVTe9YkwU/s+F1f/MK+75/sDhJWj1sWuUcvHXKzd77vGAQ1AvEoozbG3X8XwAfYMZDqhJ
pqr+c8R1aNu3ajXuJiuY1kReF3UDMXc4u4RLKNBLNrnFjmNNmh/VhaOfDTSeN2WuoxfAsj8bRWCh
vt9P8Q4/zxqUsZrOe60M1+RKbncgqhU0m5/0NjjfxED/tuVlNKSLCX/esx7Y46nuOr30nESdv9tm
bbzR8zpaOzlupw7nBj0VYKJoFsKEuI7oJFmcYudunv2qm7chNjjHoBvsbTBG88quc7vZ4VSFsK1K
ym3JaPZehwqM3tYDhYuU5ifKVkYt9NDpY+xVJYIXMjY4X20JB9qX58/SopQ8D9kXQRIgz5PJHMQn
/+2TxnXhB7bjl2eS5TQGu2gNmdej8Dxva02ayzu03qzPQ2OrAWz7UlF2ZSzl8gaR76zYRJNeJm49
F7Z2H4eDtStlePgulTxL3bVmZidYYUMZWflUy3kgHhpSGUalwCAE8PP6odUM7QFzgksWkRrGb/Mu
sZVNA3HszzIMy/JhCAbjlW0TYeNKLRBmH/dxgTxfbCKzPRp9b07VOUr69E/MVOxsI9VteXHiuGt2
jt9PX18em9u35AwS2AvK6PA4ljgiC/ZrOo1+c677qriozSwfqH/Xn+JA7pBu1NaEM5Z3W94QxAd7
FiK5YPiXWtGMZ68WGU6bAQj3gMu3ErWbwNYy/1jUeGBhb636H8y5lLxB7eZPr35bsIXoD6DPSLVj
KQNjGzmFqUGpzpIVDApcHCnuN05XOuFlHAp5G6cGD/LqmILbBOKNLg1llMWGJjyuM98yMBGb0uLj
OHAViLTe/BpFqi+7kS01jy8HXG4nnJGi/SKqr+TCNzfqRictK1VpOgsy7CGl8b6rHVCUXdqsXQNu
Zw93AJBQ7CSUC24gfaXvqA0qIeN5KBVtW+l64RWTI++DPPhrpiC5col77s1IYYgGvk4Qfq+XpIB2
DBqs9HOO3GXo1ZDhu80Q6u1Xo4xeK7WJCbpINwQEWzTX8OC8jtY7U6TbQK736TgPW0vNPg1wyjY9
Ynp3Sd/pKx3MZT9AxIPNRIJDy1QQbhaZk026MIA2rfaFMoQQiLnQZPdtZzutC/AqhUClRuV+LPGS
xK05154QaEEEpLk1f9KNHz7ipumEqD2WeeJWZWZDUmnU4a2tJPanSqob1fVRPn0nN46Ue3kmjXSd
oTbaXmZK6TaI0fgELC112yCHNE6Zqc5DbwoQ1vNCq8w+vDxPlyf90/uKermAUEABXGx2ZHcYt/ZV
vR86qb4PmjgExCxXO9pgOZ0hvHdGk/qukuvp3nL8aSWLug6PpIwQh0Q2mwIbbRj2+OvhzZW0VW26
ULtpNJODr2bqaZKGeKtRcWk3gySVCLFFOQgLo/wSJPKaVPgC+vbrAYCOwNhg14cDuZjNllE5QQLq
b6c1eKrmKozlWJnlxxDc7wYv5PkyqrbxplWz/lgrTbCtwHpuYlMqV87n6z3514PgwEM1TPDoeJrr
L5FVYSc5sy1jFe6DBKBshX5kgHpuVzXdyYct/VB1VrCD2qHvX54D4lf/57bAriFKnGQigmwrhNQW
32DGghu4RajuE8sM3if+7N81pPIrQ329bzxFoR3IOUf1nhLQssaYRsUsd/qs7W2d+zlulcqjMqn1
xon9tWrF9Y74dyja8OTndIu5dV1/Sx84VWGFuraPrE59E0kt51itjF/8YLR38+yv5VY3r0bdnjsH
kle02BDaWnxAW+pbp6YMtY/yHhaMDOcFE1JpN1A98F4eqydhyavBQuqTc5NMgdGCZr9YMUbAgY5L
oLqvjbZ9mLvO3yiSbbvQTJW93Mbfkywsj1yVxw+YH85uYIT2Rbaj5L2Z47ZEotfsmYfAI7TC3kxk
XqfJxPNcteLoPgoz6XHGAXsbDUg511AM931gZ1CghcEkWgbb3Oyqty+/06JRzHiJdxLyGGxE4n68
eCfFaCYqzZ26rxBLfcdBHaMTYM0HLdFqatBAqGU97w9qX0temM7WIc3Nmk6sVG9tbULQwEZZ9eVn
uplCPJKAMNLXEteB5WeWy1DReppMe1tLjDeoL79tp2Y61DmyrkUx/3w52nLxiw9AqsD5Rl2Uj7BY
/IU5j/RPNW0PJcd5nziImDEHKFfLjbwvZ11xK5hjX+KSrfHVkek+kQuiRkcleHljTkJSNVgl2r5k
aZ5CBcRMrIW+a1nl9E7WIukcNrN69KVmrQ11+84wHqiJwHNkv6Pncb1INcOvqZROwSGlWLxR2q7f
aTE2foWecse062KbphmevZ22Jsx8O7ak2byukNI2uF8svnZfGnkNvC05zA7cprKwim1haOElsUnV
EOZaIwst4tFPE94JIoXhRsHut4iXjjqKM0EJPUgr4c7vhkQiPcu449kOosfjjNRpZlNteXlob8NS
24K9xrnOpIIJeP2BaytCWdmslUPmaxIOkLh1YZz+Xa+GcRfNwRr4a3GU85ai3m0zqAakVQqH1+Fg
OnSBjqz0ASuyetM4VrdNil77pOVR+NWQnPaQjLa54UvLbsZor2T4i+n0FB69OPuXWTn/4zq8iUFU
NyHUcEg5z08dUEW3jaRhX5Xxmyhr5W0aJV+gMGq7l7/y9WWewg/1AhAuJKmcAOxki7hBLkdOE+jK
Ia386JONNaSnJ0PwgO6Zup81sjt6v9lKmvpsUKqkIK+E1c9yd1Ij1PBsJ1MPY21oOykzbeQY2DD1
JoSBz51uU7XKmsvoMwOM7AzLhasqVIgbISwAv+ac6eohBFu2x5rQd2NFqfZajCaFyQ3Lc/yuOfhF
YWyg56g/X/7Qt9OZGruicUuGGIZM1eKQGNB7VaPZMg51CiMr7YzMU60h3tuhEbuzHL7OL1AMLA8J
eZA7AIXEGwz7FKlaMlSJeYjt0fbMwrbvQ5AcUD0rRCdXjvXnXg4FI051DAPFnfx69qJ9kUtz35mH
hDl8wNO5vlcHAZ0c9OFjxsJZSfkWtINfbwe/D4YFOy+178VqrYp5RA8lsg4z1AK3irX5rhyG7J1a
+KI8rGj7OjTzvZrquLuBmNxPnIFuzPV132ftfBf7av/YxDirc0coHrQyzx5aC6IIhaPQAxCUgUWR
SYkGPxiy16WSYmi4pHE7479BaCxRjtRZe63wY+yblSF7MLrM8DQFUd6q7tY0b263FbZt4WAiI3hA
lq5eD8zc+0reWL15qAo7PjgqtBj0vq2HoTHBH0CL9Yo0sndRhWLjy/N9kVQ+vSRMNo4oLozCpvY6
stlwQoY2MB7cU4zPs8MDuJVWIbyTK8r7l2M9M/3032Mt1laJYiuW4611sAIFu3ALqvpkdebJhEjg
1XpvHV6Ot/CHYfoJejqAMPBhrC+qFtcvF81lZ/r03w8cTd2jVPYPudIlG7UJ2/dD7YTfKyc+q11p
HHuUQ1zk2cYdiYpgoUrV5uWHufnQoM5BgpO3c1oiS7BYe1aPK7QMsfowWpLpoe5snCBrXkKn0d69
NhJJrpCPBYyNKd1Shhf8mW5JZLek52gcSPEsbYfSUo9Ropqv3FDooRECggUfly7Q8qU6u52LKneU
o2pW2Tlvw2+SXX6P0jF7VDJ52r7uxUTHjhRWUBEpnN4ILGDyU1lBqukwj0zdqxsnvnNyHBvTPltz
E1sefYTiksCRJ6BgNAwX521fTzU+M0yMSG4mt5xaU8yJ2ctaX9mGk/ZnnenWygVluTyeYnITEg6C
0MLkxQwxppjmpN4YxxAR/p3aFMoGY9Hci8w62rYzBbeXP+dy0xHxBJ+JmggwIDbL69XRpOj859xK
joDKq02nlJonjyAIN9Mwmn/1EpL08pg5Mwy9nqX6cnDxy3+7YCJ4IIITG8QzR8Cy2yz7udX1o2GA
pKzkL1pZypvOr7HGejnMc+NI1YFLBxQ//rPYcoqsNDrHHowjbm3SzpymD5oEfye20KZGWCW4VIFV
rZx6z40jLRCKPUhB3RJoTORvyzaJzGOs2cEZBfn+bWw6CVv4VHhqNsh/vvyOy51FfMrf4i3rEHpe
qmZCJelYjMUHuR76O6QKpx99ZNlrUnTPheKawcuJHYxpcz1lqClBt6sH2CwVlaq0LbJ7i4NqIygZ
K7vYc18RwjpoMTCLQsblOlQsD7lvgwY42n6fxK5vBrZXRWlC3oDCldubeb6S7j73cpz1UO4oVAmF
tOuIWdDoWiqH5hFHiHrPRiNdOtU3jgno1FeHQtRJtGBsNmmFW/F1qGnSOiOuQ+uoRNn3NNWmeznG
P6v0y3HlM96+FO0BkVfQk+O69MRu+a0f1/WD3RRWZx1pJIRvIMtr+JUMQp2xeh26gjsu9FnaPCAL
RaWTG/f1SyVdXEx+oFlHTe1OZiosk+2hBaZmA1mzIOdroTl/eHnu384SWjwQJSHDCEjH0nRn6mac
Ce3ZP7ZBrbompNaTXCtCAqDR90A4X6e19vSOQomGAhwUB1zPFudC5vfj2JAhnDhLzc2U18GDpSfa
SllogYP6OwxFKvQ/SczAll1/Sk0JUmPSxwC7QCfbW2naeM2c9o+RNE3uEGf9fVnRPbBiP3ys9Cj2
SFGH0EPCPNrG/OE2Ta8eoON0tDHV3lrZVZ8Qe9e7twNqmenLNQ3U0BJMrPcj8lypIh1jsw/cBqzA
dzyg+ru6Gz6mBepHUmpqO6jV2kZrS8szstzZG0bebCY/VE/9MLaHfEz0gxo3mtCWeajGGVxolQYo
7NuaR5uy/mxgWejhpMfGnaKkJ0lmsDWN2PyexIN5QTEr2Za6PlwkfbCO+ZiNh75snI1RA6UeYitY
OS+fWUr07YEji4oSy3axaAsza0jUO+kIXnQ8pSGKiVOcG6eWW+LKB34+lMC60xSgC7Y4moukbnSj
mKSjwQF9DwsdzWlgPaegz+uVUDcnpCkAEPQr6QgAD3cWUy1F7S1BCSU6WX0TbqJYUo9O2MiuFTbS
UbMh8+k6IlIvL9ub9yMo+CT6YAQUfkPX8xt2INuINsYn5MeafdQZzV6zo36f6/HaafxcKEqeQjCY
/h4l7etQlgTrJTT9+CS1BW40ozleBnVsvbHJ8hWC+M1mxFv9HmpxOnZpb0zGaMdIm9mdW4dKvp1C
Ldzw/f8MAnqZL3/EJzPHq1Uo4tkCfMUxQr64mJDOBGnWqhAF7LvC8HKpKDZBEpZbdZzx+bHy4G4w
AHwYuWXtJknrgP5LM+hhRBTUWMnfOCjuvJ+CvkQNhotJUabBa1NantDC/w4ECrOLQbj++L6Vl0qs
ocHC9p+9iTvj06gqwZeUmDtHT4vXiRiybxKPbgVISfqrTDDtOh4uL8GAHn6Cy0qf7+J8ru/jvEOp
JLckFxWDSnIHNay8mdQtd0e9ic8mdnArCeCCMvr0GFB0wGtBWAH6twT8qXYl53kjJydHm1FvlGRE
csdynPX7WU0inJfS2vlmNn3UUvHJ5r8a1afB4sDAr167ZwnE4ZMaONVvPs1iSgKqR+y1tJNTJwM9
nAM5cqHwZzuD1b0Salm449vjeUAaAbGD2+cScFG3RR8XePGdyiRV74MstVwD8Pk2VKzhMvqV6dlY
IjyEZiif/QCzr5dXwzOL74mSZYDIe/K5vh76EVXBokVH7JQr/bizGzk8FbHcbMupmN4ZNDVX4j07
yBSIOBLAmwsp+0XAYfbnMuvTU2+OGhM8GYCxzG3lDo4ZpvwZGt4MEyDw5rRTvWJEPIdFueaB+Nxn
hzkiehykQMYyJffL2ukRJExP1miN70bwYLsA67STnnYf+cnwSZOc1DOnJvLMFneelePjme1VZJXA
GLgwc98Rw/JbftnOVTD55Zye9C71KRo19n1jltEJHMWaO9/tCDOFuflTKQVQSx3lOlTZQ9/vRyc7
SVU4ucVgDZSHHekbgp3vVVzy1iSbb8pHAoUO3hqIIncQmJuL3QvKGQBaxWlOY2HZnhyjtNigJAxx
KSxcKc+RUcngAsqdk257Tev2jVbZb2k/Gp+sXl/ryd5MOFIP6pFMOaGVB4Z58amrvDXTSRrHQ2Kl
reNWoEUOKU11j6lWohAyZ/cR3+E4lb3+hTZ/tY8i6a/XrTJKoaJOiTIEnwPWkno9BthmGcVQQBvr
NGcEHt6nrmEV4RlBjvE8WtVaeXyZnVAa5/CgQsDhwbVsmSjgZkyylRvKydFzY6MDhN9oat25mBOp
KHKoqZcEubmyf4uU57dzFYiK0H0ED0r2xUGyFEXSK78twMBLd/ZUaKd8tMIHqZV7dP472rJtbxzG
AqeOLM/XCvTPRhZqGIItjN7fYrsex4Dy0ARnTkkM+VQEjr3HJrA59gX60TVaiW4rKyEXG+z7Xh7Y
RT2Gd0aWiQIeVTyxgy6L3TGqImFPN+fSAJHaJL3i7+KhfmWPUkRhUQEJ5DrKNXGp7W40VtM6+Zxd
xlHpDqHcam7QjuGlbuTZS5RZOr78Vovd6Ske9QqN66HAwi6T2wy8zxAYU3ZJbSvemEYdHOqxxQt8
Vtfavc+EQpOMmgiMPjB5S4wRLPSoz1I7u3DLZZzKwrcsNxsQLXWq2F67IIqs9XqKOlfRFusQrPQs
NRnGlTRCNMuLapiw3WCmtPGLdyTy2gMndPW+1GvngqyY5mLnrKzkn4v9WHxcUVfgcGFjAte02B4H
XFuSNLSyS1HrWbDJkK3yYGtq72pNP+tShijmy6O53JB/RRRADmqzopyxuKtMLa9sTXxjI5inc2JM
F8ymnJ95J1WnDhM94G9kuWXsfGody5e9wKDSgRpuzsOVawzKBdSZnUm8P1d07oOonnBEXO+FXdg0
Db7H+SWZDYnOb52aXl81OizsBEBbGzMaGTBndbAyT/LTNnAViKYX0MXN1gh1FKY1qoRBaZsfuwKp
SQuJAG3jZ5OyXflwz00XhToTq47FwKBdP2o7KLTNJTm/9D0ulgl0WuT/A9OzfF2+iyQylRZ83NfK
bvQPTRFr28Du7X5l+BZ7+dP3EldMpNlFyUteJEypyJbt2MwvmGbNICIGo6d5bpZ7o+oT149bybXU
5JX95F9R4XJbQlCLq9JilvpSZvV2xigFiWbdg2H9nI9qAchlmrc9oFKv0MMfRSXbH+a6n1fW6XOb
Akfl/wZfHNmDX41oTDT5paSRd98i47eBoGeeIrX88vIQP7cYSb9UFgdcMYRLrkfYLiU/LMopv0yV
n38Fm5xsraQbqAFxULsZN6HdywFvjyqkAEDa0dNC6OOmW1GbcdlR+MkvdVSVb+oQrzM/Mrv9MLUP
iJVHSJra4/uekV7Z05+bRmBd6OnJXK7o0Fy/qawNUyPHTn6R8JfZR3IVbYwBqqySWeFZtpDLnwNQ
IS+/7bNBwSJbyDPSy15SWJFBpgcyBcUljLr5XWxa5Z0WYEZo1Zmx8/WgfhuV5ppA8hI2+jR3uV8I
sUTAYZyb169apLIfJGPJ9AlT/duEGP+Bk2vaNlXcPDaK8RNrVfPebqRPFUT2C+4dNUVkU1vjUD/3
9qh7wFUgMRI9uOvn8EclRsylyi9Z6ig7fTK773Lo0Jke0ujr6Bj+3dR1w8o4Pw3k4owTJSmgnBSJ
0CNeDDSgBDuZJsr8ao2GO6bq0ruqM2D32/H4QZtkufWCSp6/ZXpq7AAehXsrciaGpCiOvl+UO5q9
4R0Dt1bneeZzIFhN+ZeDnpvIMhEvTRqrnZmFF3o5yCx19rSxjFrbWjXaiJNi+/tpSof9K2egOGRI
R1luIEVump++VAZZgg3PpenDALcrINWu3BU4NZAMZPf90CEiY9TmyijcvCthSbv5A+QROf9iEMpA
lwxo4eElbRXlZ4qN9BG4SnJK8+FzJDY1bZzWctFFTGAIUICpnjDZaK0gWHE93cqxSbQhrfI3Jf4u
0b727cFOXVC1hVF4tPOs9kH22y7dOWo7ma8rWRFc1HbRGQH3BGl3abkez2FGwcrq3hTVXJy5x32k
wgWRaWwUF4WTceVQXOzbQCG5XNIEAvchaGHaojzZlb1pFLrRwmdu93UHVXIwEjTfcbk5gF3UHl6e
RctLJPHA4oPEFJwcMn1ncRzWhaXnjjbojzKmad6ocoXJYrQATITayBSncTvIdbYJTKffBb52Cpx0
zepwcXL8/QjMK67z4qxaTCmABNC6tUh/bLQ53jr92B+lrJbBRE7OJh7V98Zgm95I6Xnz8suLX/zb
hnITePHuWhNobRiU+qMdJ8WmQQXrbayq9vuXoyxn768vDEeG1YKO47IGaeh1lhlmoz9WaZ4mrmX0
7yWum7vJtoJDUaXOGezmKy9Wv14NCSTKFOggAbW9XjK10ySBHMz649wWww7jOHNjtsCaU4x03G4w
1op9z43hk8I3ihqs1mUDaLbMWIkHQ38M/NnY5opZedigAQhUpOCUIurx3miCcDcq/fS61ql40ydP
Bo00UhgmLGZP0thCqz82HkMzyLdGV0UntYHHPRfFmjjL7dokFIUHwXoCL77UtTKDtAICNhiPqjLc
hzC4Xc2RgIOkfQI+yhqrNbbvM1OHdg/FU+6q4FyXaAUw6KUyI/T62E1xcMyzzvlZJxo3O00uPF+f
HM9Up7UG0DNDqSE/A/9R2Lux411PHfzqtDhRO/MR5zxgpE7cHp2xg3FUtPpl9mFRJEXxqMvjtGbl
uGxzirGkRk/yKEpJAmN3HdofcP3qcsV4LCc4sKlZ0bjV0VP3wUnuJl/GszIJoq1h4TQk11rgJfIT
Z0p+l004TvltbG7DvJQPTVCvQdavxwLECEc8SZcAq3O340py/WxKnIQhVRrzu6BIOGfKnKl69iO5
rpyNr2lAffu8jfuPWVcExuvE+p+CExZqNIgnCCZL4Fo4aNRVMS/7PpZWtEtwYTjxIcNNYlprHGiH
9/jPpvgrFB0KGKhYKlqg5a7fU4/JVWxttL9PANT2qaXUu0FNp4NjdugvQJ5sz04iyx9sDMDcGNvS
V523FEMJDlBNlNlAlcCNuo5vpMrYUdiOfxQjVJGDg7qi/NBUYW9+SqpQGXxXQjpgXjkKFqUEEZay
Isp01Gs57xGRvg6rRlU+tXql/pibTIIb54RmskWIyqyOVlqXfbMBOiR37zQ4h/YDAFA5vp+aLGxc
XfUBu6Mi4W9bn7vzSsJ1venwRMLWGJVuCt309tCHun4wci3AemYk/wAfCbFGTxJlF/t522+MJqs+
23nZr/HwxVT+fQoACEZyUqBDBOL6BiZpS6j39ZYR/qTQ0WCUPQ4fMCMcXSXLwu+vORwplotQIgMR
jjeksYvdO2zRLbEwsv8JTS/S7mKnA+UGsclO3ytqbD1MfYgDIWvNMlZGfPldmenA56FHUJpDiWMp
NkBVG6spZ4wDN+mt7hzZubafUPXX3MgypQO6A/ma0vvNdwXQixYQFQ+cH9ldF0PZ+5hBZU6Ia6xk
0WCXgtbwyiAN4D4Wwf7lD3u9i/NhUaQR2zdVDvp9LKrraSOxh1lSW9WBGxumfyjyjI5+WgzuVCrR
m2G29DdIpiVuaM3Z4eXQN68JuFYU5Ji0Qg5jGbqeeyqE6EJiNK7b033gTP4247byRq1o/70ylgDm
O1C44E2BwVm2vJtI6oCz5D6v2fnxV+QOS9MFJ9bdZXPjNCvJ+c2boXtEnRRKFIU+/lzsjYkSUy6f
kyGkVQzAEHxRkrlNnDqOO3BQrUS7GULuPXR1MJ1ia0JhchFNnvVgDtTUDF360lm4UbPcONZG6Os0
PlIjEShe6AiOMRUXbdLtzy9/2sXVgCnEh/2l3kCZkGbuYm0OlGxTrdf80KX9ocpoCWvxtCmHzE5P
xejg6lUXQYxlt1zb30MbjX83aR35c9s27escv3gW4fIrpP3pLQof5MWzhDWGh5YzWKHbWVq079S0
PbdF2TPiVo4h0bwmx3Dz8WkrUsYC1ARji+1hsX7UvgtGKpKwFPKhbR5poXY7tKUkV09T/xgmRfc2
MLVhYwDUW1k/y0wDeWPhy8Pi5bUpjIoT+rcWKq4mVm1nPaFHLc6+TFn5iPWy9qHIZdrGljodE9Tm
V/aLJymg3zZ9rvQA2IA5amjn4sm6rOn0fsQZVGgys43EvXknV0Mzbuoxm3KPv+vvNTMci8OYjuoX
s82itxo6UPk3M1X6uwY5xsE1imT6YMh5pLijRUJ2F8W5/hm0nnFRUN15qLsQ4noUGIO0b2Bajl/Z
DIe7VoZr7LXkbvWDhWRX96sx/19/jf8d/Cgefr1D8+//4e9/UdGsoyBsF3/99yX6qy6a4mf7P+Kf
/e//7fof/ftN/6Nuu/rHPy7fyuYfuy7//q2Ninz5b65+BZH+fpLNt/bb1V+2eRu109vuB7IOP5ou
bZ/C8czi//n/+8N//Hj6Le+n8se//vir6PJW/LaAx/rj7x8dv//rD7KV//r9t//9o/tvGf/q//wM
wm855gnflv/mx7em/dcflv5PJAfJbWkFoKpNDfWPfww/xE9M+Z/0leHGCv4VUCaRfKC31oZEtP/J
yUm99wntL8AdTdGJH6jOP1monOhYmYAApdT9x/97squx+s/Y/SPvsociytvmX3+Q/F0npMK8HuwI
SxFlHqAkkJ2vl0NXBjJ68pK/VfIhvsMr5scUBtoGbeQ77NlMLzWGU9XG4YmkhbJgH35J9Fhopxqe
rE7qVsHZ61KYI3r+DYYzO2yXu87tAsh6XuGLbbuza+ehM1BU3ILBsSJ3aIMhfUhio+m3Vagblcxv
qaih1248Ynv7l9HQSftuGMhfzGNHvbV01CL4VMZt9rlvrf7S6tafVqd0b9M8k2UX0ECau3aYIX6D
ONU26EznWJnOptdbP9nIUmC/xddbMhW3GOW8vAz0ev3GHYoadFALbPbOsSN7PkR65nUAszYoRHan
0qZl0gC8PAHI7zyjGkavlaIHax7ljeE3vStH1X3GPu5KlXYO/e7rVJsFSpC6injeGNUnpFjvGiOP
UncOFGuTjkW8ydXa3Jv5jEoYkLWwgTcfdvE+TeSq2fVVmxuuI/td4UlODt+v943iYzM3KGypm6ZR
KL0Hwuyy11Hdkmctu1NMkE0V2i/bOnNAoAap+SaDh+PKmfKzk6ZLnDXDu6DK7ql4NcF9mQ3IspKm
1x/rWncNRDIvDb+yc01o4sqRA564kxxiN5WoEVtWGmY/mqnXDQ/8WznsahVjEXcM21DdiE5s54WN
8RExMrvxhiCYwcbKw+yNiHliYD7Yu6LDz+bjNCnhu87R2jMNjI9VNKA+ZHZ6tlNKOd51sl6eDT7b
gxyXx66aN+DWHoq8a7eTUqmblH7bhivDTumbb7BQUeRSGnlvcDhRGEqaXZgi+Q0Gp43dVHFcJB6U
N/AeOmObqMVguiVTpj8NrRE+BHYQct2i8Dmg2J1OH/AuVUAYR+V9Y1gHrrrAAYY53FlBoNO0mtPS
34Y1dj5Ye3Jl7tDRdOPYHi6+nx7rNmkbN9SLoXybZuEcnmCaI25HbX+od0Y6WPXGgJ5Qe7oku+hJ
c61BEMetQMMZntpY0b6RgmM3Dj69pD7worDpvb7uehP9znHLso7RUJfndwCBs9qVxgH+Rtq9V/zZ
AufXBxS+LLXg/mpGgGZsaLKIe7zhiul2fs4JU5rnYQ66TVsiRpHrY+XW0fSVFvrPnPO+VIpTULZo
Wsa0bp0/zUQbd0lpta5fO3eWEvkf9QH+OP2PcieXwcBplOPGwjqKEOaP8dBt90U/StkPlcW0Y05P
I3TduBy9eU5OppHnuzDJ83f6PE+Ri/t5d5lHTJ7dkK0nORV9NT6AbIzRRo57e3K1OO9nLwqKzh0D
Xd6Mc9z8X+q+Y8lxXdvyi3iD3kxBijIppdK7CSLzVBYJgCABGgDk17+le1+0mXRED3rQkzM6UaWS
SGDvZU9e6MsnuLyz58b45zRUYU+o8tbTMhpo3Cy/G6J+0mTQQFFJC84AeYOpgZnWDgiVXqEX6moA
V9M+R24/nD6Z33Z7h7q3b1976LwEFzXJcpscinti5pLTEi7i0Yc/EqrraVSXZhhYSCZ/7R/CRS8D
UU613n4GxPRjmgCBmNlonSRdNmQJtty1jJs4r7knm78bv/Ubj+tcod8CAJoV6aO3Nm1EtNf9LWzM
P7oCyQ97w1pDlnYJeuKN3GYkp8LtvL5lT9SZ78KJ4qSBpFRThyRaLVpRek0UvUAdYE+ZZ6a9P4XR
XrJmrHiQW7gZNevFzltRsLZ1Q+EfdKG+bpKGU4G2qTukAjQrAZU3WxK7ju9nRRNH4lFHt1KqrsDR
N4+OhAihwBeOvIbO2u8ZmqAymuCdwheLx4x1u2EwI1k3N5g7T40L3HAi6Hti02bcEJ4TbKdhyeQ9
z2L1wbPJwoZYTHuxtGNlGzYe4Md9ifJpaSuXvGBNvtEQU4MZnLrxFT70a6dgC/ZMfkA/Xt6TFhZa
DJofOF/H0wTnzxmizjL2jZgOzaoumQQYoUkHPORWj+U7JN+Mc0PzSmrE9I4OgWBkSsJqTpPl3G7Z
eOd59poUrR5Jzju0eqxxyFgpwbOnB8VY+ig85BdEE+s/4ZNpX7cF/haiw/AzKvQj4nY60qOIi8hR
veIpR1ShyR6hEsAeHMSPMO6vPtlafaFF8stX8Qdu5wRhnFgoKzS7+Pco8kNeZdH0DgeFHDYFC9O4
JKXVUQ/TcvyEKyo/sb7LqrGJ3UX7Sr70MoRQPc7lLvJ8fVYBtMqQQaJTbqMjhnqOsMhv1ANUBonb
wxQsFSJzOZnHHlcuk9PJDkVPANKsO3inJeqqjKnUOEYImEQLgiEKhTOosNjinSz4SOhkz0MYoadX
PSFnbJtrO6GjMMXbRum77rGjQ9qObEjSp0VNvX7fIZC41KGHYAjGBPJ/WLB8bYHpX2bkdB3ZHPZX
dEcMXsmhnF4JPHgj+qkg9dvKdOxfaMY4fsh2w6lZIKF1ePSCzRHuI02kpI2e+AlhVfx7nRE7Ddtg
hPhNlIquzyFngSSMw01AwnD5x2R4cesYBG5f5jDlvG1Lzk5Rn0I8DubtXZkg0qd5ZvegkXCxbBO1
JJs62NIL/+xYgxgj255dnnkFSVoY9ThPeo+kkFp9CqA6QQn8PsjrqaDyIV2XKN7Rzu8us5DpfOcH
k3MEGZnnAkaRz6wRY3h2U3gfjII/TN2w57deSd71//Tcr5gxUVfSFrX0Zdjr+WVjwncE4NIZIJJE
hApGRLEDKbiRVPJmj4IEDoAeeSPR4lxS5o1E+mnYQZ2NqxJglmNn3UZPjIbQzOMxafUOSHvx0Pr4
cWqGOLWC0M52P00wi4VAlsNDAmfvOJfoGqGqzBWUDxUrJP4dIoxHUcEuFKn97NJlga7Fj+cS/WN9
89LMa/bb9eaRcn+Grz+ClfwYK0xWFX7BOSQbckOHt1hlqkF/9jSMdSHz7Dtk1r8g7DSTJMZQSu9b
rJIjfJmcLURBi+lQfXmrKbNhQeHkH5m3gZtFLkTtxnTSexN79i8PMmR1eaP3xlD5Wq14lA7e5Ic1
JGoA27y5N1E9JUN6NSFeWiTCoBWQN+d1GPLTxKFfYoN5H9t2rFUQIrAKh2m7lEGhIR1nfUwcnrRK
IOEK5ZvoqfHilC/4qQb17tAP2pRr6rugAm/1MAX03A/hWqshoXdUhqb2aO61VZ8vwu03tXh+1bTS
h0ZetnOJioAVaWguaTqix207ooqHnSxvQw9Vf/owL6GtsQmOJGDdb8filKB2KLwHWp5d6GosFPdr
g1IbD15FWN168wMcadxFWzddfKkRfJBOFc8Uf2ydTCa8CGD8oQC+SwTCcfArY2iPZHxZo6TdF4v3
PDqfNZXJ2HRiMKruOB9fwyZFIfgm2n+2dj34QvboR56mt8z2riWG59EP/Hz2sORD8Bc/rDo0HU/3
hfUesXK4grCe9TlmcPoOz5LbQcpWfGkd+KZu3cRgvrG5fcXJnS+nuaXIEEtGuxukzV9b3NMdMT5k
PhUXjf0xHoqoItrJL7tZA5V/NO+p6RK0JanIOxZD1H23kRDl7K9jS8IpUP9sQx+gxwCyjiTCFLPr
uT4Jb4kHgmhKxMFtLlm7M6J1cVJCr5luVWF597E5Aw9hlJn1ZDaOALXeLltxzD2FPhjqBUhW3RY2
gyBbxEuQbqaA6x6aiX2O3Mu+tDYAsYUe0LS55OGWJJc2iRe4FkTPosPIQbKZInK2XHsd9/fx2GhX
8hXHFWnTYSAUBsO5wv9nomeX3dgjaA4533mIJgFM1hQ2Cgm4E72BPZvDdQ//pSpnqYt/O1YMlHGW
V2Hu0h9upHnoILOJ69Zi4rO7Bu9Yv5IGDMj2XBj0on6NXYb5OtbjESeBlT0ptFq+N9QTBocFST/i
PG1sIIvkXukvHnqQxkToxw4FHn9E1oaMoEXpFpdH4+RljhOGwXLJErVTusPFu7r1InUcTy+4R6Bg
7PxmpDtv6J4DFoIKn5t2M3WKBJoZfwniKtyOjvP0R7eov6ytVdfCqn0WtRJW3HX6SJNg6EpvavP3
JDQ42fmIWErcE9N4Vdkg7ihlyY9Eh1hGDBqIPk3c9fOuRRFgUgsEgcy1nDBQyXF8AHmPtzhqi2/W
YT0qMRA/wjYHLd+azvNuanCkVGZJ0O8Y9cIhSCOhIebOwjPJDmms6MFQg2Je7ePyakng47ff+1Yg
mxO3KhqiZsFBUSO5LC3hZEizWlvOLUoairRsPCviesbWmH45M+l4J1AlilYfNcdvUNmlBqLsdRI7
hKDLldy64h4lYDNdtwi3Xc6shZkvNXOTknaEpR2hhFL+HdGs3tVDwYNXTDDjWE6xuY1JjTj0xvT3
VDbDj1uzXJPAY/57iu5L7Fmm7YuzH4vhQRQq6fYMDAmmuGiA5sePTE0hU+eXBJtaceRQO+Lin1Tq
fxRF10IhFSjv0rEmPUBXTe9H32MN/G5seO2bdmX12szmsaPB/DMCnizVFtG/U69NLYI1JVnR+j2e
FodpFkxRdO18CzuTC/TQ4L+ZaknaNvzed5G2T4mNu7IJki0iakt8U1FIdvLdzGjPLwtyJzVm0gxD
pG4nGO7pkmM7oha1mTXMz6HeJXSOab3odXlHV+f4VGx0SVFhYtkhMjgEPoaC+vQEn6CdMNdDxlm1
ML+OJU/CS+ZBEoDyylPX+GIfKEw1JNUufDCFgnFzpesy7dsEUwEBDSjcpS8AraPnZParYOrZO99m
J0+FYZ44TqhMxtDbrlsluq1pzoiawRJkRxfBVmIRfLxW28ja5xxG97VyGpzvNYrZOhAd2NQePeNn
aEMIBzVf2g1L2sPU8IJXXsHDEQ6liP/T9IhkROqzT2vMubjKJqvmzyKmwiPz4qV3jufhDtpVjDVj
x73Hte0m3FLgsHATrk/pLaloQTZeReMIfCVn8T0y59IjkJjpYezELUmmH0jnpf1Hhra8M0aQ/Fhg
X3lGHE371TWIXgMdlQckwpKOu/TWgIkHzuiGoIAO5Ud56GwlECJ5NirwMebIYZeG/XRCsPN2ZTF+
h9ax+7kFf114aImiOA4q19O1vc8iHs+HMAAX89ypLv7bwgUJhl2bTh4K7gnUouisBVBlDIQbeMzH
qk+btH/IZ7YhRKAbUthiyZy5vvjxIvCSAueqFl/GSnUeNd67a6a8RB4s8yBTI36/HGKa76CbpBVQ
rGe0xj0jqe+dF8kfb6H+u+0yvJOBfnGDAoDjjQ99gj/K7x6t3xxkDmInp3y9Lpj3nhVGbdBZyYUq
eUjy3EOrTvM2C9x7sMJqI38wtKIEQT8Wk3oaw+BXBvwcLn5WCi53w+S+w9ZjVZzNR2hHnkArFGSe
um996yXzs+Tdg2mNmGR4GPMBgm75mYzxM/O9q0Vr7HloaAtIDTq7tB2u0k036emdLfCQjcH2nQzD
JzxofpVnLKmlUhOB1WAmrUz+0akI/3SoDMdBV4DkGJtvF4rd0IuzVyhANAVwlC5zZbI0jMzFpAEa
hbcHZkblBVZqEkzwOMHyc5CKvfhy1MBhMHXiaf+1gO5JYMKnlg9v44SNKJk2sqZqwXaO7uqGiQnN
1wp7zsHn/pAwPE2dTV6LXm1616t1wUfI0jFuXsUWQQixjWdc0Pd0HXHHRetMis1dE10gGCt9Aqhz
GYL+aPsUlb3APboE51aAnQLsUEU3cVDan47WMxCUh7zOfHfnTf19hBmeCp6SLQWNDCkyUmHbs009
eekV9zEZDFffdJhL0lvDR7TVYmRLLTQrjiF3+CROXTFwTeh9NqRNeruTS57u/Hl+LdbsYQyKAbK9
5gzDyouP8wnUABppXvWc/AW1FZ0DEFcna7DmArRBOLPQ232QunvMWiEZsuyQjwFwtNkveUp/mz5O
0NCwfYO+/gyQcrGznTgOzGPnaWgejBvg6A3vzbzGT1EHTsJPoI9RcGTBtjOo44RElQP6AQxJFRCq
bMkjgr1H3YVo3jtC+/BRtF6tFD4gbn+CwfWEriVb0s2zZaCzveu6+zFI3DFt+dMA/0qFJZLi4dPs
PHjJFO2i22+OSFl4wcwPmj9jEsZYBNFr45Oh21SFxHdKws7NR0jvrkgkfd5kBxjJqPVaCLP+THF+
RI7zG6xcX2xYThJ+w30k1ivQBE0QgvwUYHr3N/SarAaSZ4nig0gFyYGDUTq3QYxqIpkgvGXaFjxn
ZrsmLlQHm6k9G6QhuIbwOOH0LrtQTs/4axTyAPF63BbqQzYG37rD9At1uSVCqYz0nvQP6RSgn3AM
L31ol2sORI0sSryMqXxKOP1ccsR+FLjBMW0AGPDpbwcYRhT+JZWYTCljM75XhmtoKR6nfOxPQxv3
mEY6dJB1WKSnnb2VZ8Oqknw0q+9qICDXuc2/IqrvhiD5QuMBophhar3NRUvZFY0lIO0/J4gFy4Zt
93kGm/oaTOcmFfNX0RoBqzo76i4++bPOCarD5uKKTkKLPZKnId0xHbfeYUJHanIAzg+gtE+gIvsn
6kPd/RmLwO63VhRnBhnW8zQMPtGqDR/HNo9e0o1vZ9M3IbKo/fcCa9auTTroUZHaU6EbgbelnVZ7
sAhreEcXq096s2a7jI1ZvUCn+jTRdjtFikq8ns6rlxXgvx+O2c8iAWiAM9kZhbGo5Qo3jXH6mdNA
1iNSICCta+8ya8Wx6XVQZ5z3ZFYA3zg7DWJ4yeX2CM/kS4M5n+hFZ3cGrbVoNYPjGwNpGCMicE4v
CHoe4WJMadUyZkiCGoI6Rco+rrjsJRCzLoEz9aRnYXCnMaQcconeUb+9w4ubEgFkjkCW9D76Gz+K
icmDnJsNqwvfKqMyuQsYslTlfMkioBNSsOvC/ddVpwd/UqqKAZ/dwZ2ufz1QgYdmcRt4ZmmrfIzP
rJ8StHu7Y18sR5u50yQlfW7Usp4bZFKPVSaiY5Nig6SRmD4QrQnIcOP3CH0+8FaKS9TZeTeGRpwZ
usw/EZT2T5xvCUFqOaIM8vl1Q9D2C6ggv2q1ErXNx5PjDjEv7fQyZrIv2zE8oUmSKIYqkjyS/XvI
MkfcMvw0XvOjpr6yaF6vZeLmqujsX4GXZBCg2IjXDbJmMU7aDVsj1skI+AZWUvypIjR4lZapqbsm
Hom1aGPFVvyHo9Iog1OiG4N9gnPkyOLuDxYcXPAeynS1RIVR++FyWibB+tpIjQ26WV7TWKWfUAlE
NZ49fPh8avqyMOJyixjYkHP0xybbvnXZF2X9+4IvFCFF+Mxah3u3qmMs0qMT9GLo9hv6pi2lBr1f
WRahuDN0S3MEISbLaSlAJQE0jxE5J4ZaO7SRJkM/NBXYNXpacEy9Rf7ywedk3uU6f8so/8R28jfa
lqu4dVnocL7HXLiWJkqA6CxRCak/rfoWiA3+zOc8nbHwoMD9Mo7bdxzjAFq4zh50Jmq0Kl1MlKNB
BvG04XfH0ToKTWDkaN3kM+q8Bg1PDYBM1hO5ZFMVj9hvmUMZTQkbcHHD27KrbWf8mjm2BeS9JWcI
PPMdWgD2QGCyXdMWw0eXD+mlwK/8J/Hp9B14yYe/TXYqEJ6w5nirOz5d0arseSAcE8oqcHvFPSau
PjogCYQisDYGYb5TFl9BSQUd3xx8lI8t5zWqSO3JNL1KyJZn2yuynVdOLJrHZxBSXsqW0nUKqe9e
1JnhaoAqNPiOk03SnMTDMPMns2mX7JZgXHiNTcq2T9ILk65MZtA1a2JyNJbI/q8AhH/xF8t/w3Ru
FgKzF3OvieiMjxMh6w+5jqaTGDfbkSWwLhEX/Ouy9toiOSY5IebIryWwrYa0Yo72QM1QxtQJFLk2
qJClLP9apbwIpGFK5DXhIu1Qp6jCtYS9viNjMtRhL/LaIiktIvC/qXsvTy6S9t4/DM/aQwDFLAq/
pmoMV1MXlgJqRj8vcrpPoIhpHTTeHxw39/0W7bpsTqopb+CsbrWrzNCWPaU8BoBQiB1HFc2fJLRt
hVcnrtyghw8kxuASWOxVUw5X9tAgv3CDbVZFUmH+xhOGKFyotBvokfFhPeBLf9vU3zx+hnc9CFMs
m9FgMVNETS047TJBlNmgtyH9FAmDlzv0yyQTW70AFm1qFRv6oTYhftBbEhsC3tkFpO2HdLekXZnH
9D/Ctf8Xegb12z/P4+/vDEHD/wcqBghh/g8qhlH+9uz7f1U94P//j4IhTv8F6S2UK/DDI9wqufmk
/6NgiKN/xTGyARE1ikQCKO+glPhvBUMc/OsmHA/Bcd7s84hw+h8aBogb4O2Cdh5gMFQRkDH8X2kY
ENsKjcL/FNdkPlIuA/hz0ayZA59GNML/rmEA6Duv0PzxHQYfVjeTaitENpqd2tqsRNVbAwIrwhrH
svkVO1y+D2X6Bbyz4kxcWjSElS57k7hnQRq9R2t6mlokyWGpFghanjG1DUofrEUC/Bq5uHYxJWPT
yzcBoOkOLCfuZxCEsqAlGvXSKihY9xXJYr73m6nOuu2RpopWYR+FJycC0CbNN0T14S4ZgdFCkHub
7DlGd/fTwEhFYq8B+Y8mbQJc61nn5sA4QqW3ZXpDbwKaKBVYa53w8KEdg4l02/Y0z8m+MQ2/sLjP
n1Iul0fLN176Gp18wI8ChArrmXjpuJuoN1yX4XmiiK+DPCMCJ/0YgvwjKLxaAIk4QxwtLMHMcQRE
NUAPG2FOGdPidfLVFRUoCYB6ca+WaMaI3KgaQefdz2RQcwCQ8Ai9J3hduUxl0FNAaR47Wr5+giNL
yiBCttYm3dmEAVj0ABhKIIq6Y3be4/rlZMG9ezeKAuFs+esE4wbcvDMRE3+FIH48yMgEj+G0pLsi
Au5mAI4inw7D3udgVkNGxwAegEWGhjxDA/Z6nLfsXXnTL0LSDBDQIoSgDyUQWmG+wAAOdGifWDCI
EvhM0G5f9EZGyA6H7g3+IX2yPIesBwXUT81A3DC+Zj6w2MTDHp1ns//hpVBdBZP/WuRXP2/vV0iH
UwxNvSqexjQ9FQEw8DFtzuk8qTIGVEQalJMSDivQvILXiC3TBAvQ/Ga6vLhHwXxfY/v4ksFsf+Ih
nA69172aMXvysEdvZcK3B8kBhA7QShKZtoAWMVsR3FbncHJrBSUnvkfsz/NGszPSbEHYhWZA9Yj3
EFD+2xfdXqxOlEqmp2jAEpvzeQPTIO6pD6IL+D1Q9eWH+2/DyN/GXIAbhMjgp4VWj1AmZuJGkH2x
tvQa3myZ0pdeLTw7HTLXmjeDwL0T5E3rTuORrOHmfMKd7ZU6R95Y1ENriZpdSEl8kZRLaukv6/DE
oEX0FYr1aMf4GN1HKAssod7EIAbwqMr7LTw0dmx3Kqbr0w2qQwSHdHWDqzMoEVeIRTBn/K7QTqMd
OxMXyGR38cZATRteGnqEDrq4dFPK8JJ2rxu0kCXOr7ID799Cdv8IpZGCWTl3ZRf73WtmgN+2Q4CH
M+C8hGofDwr0oH3UyCpBvq0Zcw1nPEri10zLxyRcfwqEhF/yeJAn4zDA+gFnAOZnrcoE3ZggnNMN
cAiuz67y+0xfWKJXImk4vS4sxkLThO0JCtn+XSBr9wGZOjoo1xaKFwtlHuFTsvzjeZ48YHRXfYlw
kA719WZ7xInJKxbMmHJi0BWvgUeDq+h1Ziq5UjR6yW0Jbw9MigLblrvr3Kf2DrKU/ikDv6sIJhQd
Y+fQIEcYqPhyoSgwJI4v295sYbKzOrPATm4hbBNc7F8ogGenRelREWF6vEhLsxUVIvhliDdzjL4Z
FDbvY6a6qAYGMewmZNfugpXLcgUwfgg9gac+zp08TqnD+NsPfrEL3NTC4YF/DIa4gBjf984IYQEK
HFF89Yyz5MJzbR9caBDjFAE8QvjtctwSNv9wPTAi+pnael364ggiACeMp8VPvGRBOWcjoA/nLcCL
bwQH8OGUXsZItvWWABkmXpiaN1irGgi2AMKUzQbpWBZvGYnkFkOiNAT4mHbbqigag7txmdBeiX/v
0dete4w2lz457Y93cZvYX12kY0SKzLY71K6lxC96aIyY8o52DZ0ssxmED9475CRpr/+zTq0++Nky
n8cIWKwMbAipUF7UXsv1XR94AEJwFN+HiZd/AJLrdh5aiWAI7puGQEfbQCrCJeJOO0m/NcwzIQHl
ZL64TfMr2jDngxbB9Nh0IA7bxHR7iiOuDHXTlA2SaGukRHWv0K96u2ULlmOaIHFvQ/N3LXCv7sfk
lovr1sAwQB9z8gsRQHBeIOj5mnHWbEQGjFWyS/Sr1xdTKUyYYwu4JUIg5rltQSmhbTw9z7mbLnTy
ENckixWQHBrJ8uMKAKMsBvQltCHg8aSdsVKh6h7oBgZiFzMJXACpAdXiNSEkJtt0HkS7YWxs0zsf
YZvvecu2xybxxSOjzfdM26BuVgMFXgfFFYCpvnYLj6tJebdisiFD+3Q7/awe4y9NhGSZaAnDO6gx
8afHcNsSODJUvaSJOrbB0uDdx5Zz0H6iamzW3YPXLBC0bcbeQxH4mkB8B5A9gdcgo9iq01iiXzrL
qplbu3dZPFeDxGnXKaPPYlk7gn7ArGrhEThAWI22RZl7h7y9BUmJIfpaQRyWkNCBqIjmvI48CCry
Zv0L2bA8LyEwgmgsHj0nzWviwTKEVIzaRXYXDPMn9XBtq7Vo8WPU1PTuaKh/hLj7uWHRbo10C6oG
yTpp/oNWq90G/krQrIJI52dw2cnBcAtQrqvieQpJTIMK8NRQFpJj50OEGJE6hNRxhFssbZI9PEMf
oCEdGVJDkfcwlHmyfEw3QDR2SwXPtjvkKux+zbSJJ5TP8bfZATheJjZ90DTDF+b1V7mmEFDxILog
JR+l81mMwgVniqcV2y6QriLZDaktSohRbxpo7p8wQzzFwOaFxbzFEvSruH4XZJ6pHM+uMm5rOebl
hpexEhZyraFN6y71nlI5UuJ0/NR68efqe/MHQtg/0dUVnJNOswPDoKWWQ0TDKk+mOsZ2d+wQpqoQ
y1j2q+3qGUxbvqGJB+zEX0/Lqm1xIeseSwwCPyIofyjUXVNfpjE/xLOR0OJZ4JJoMS9TnbBdLvUL
zN/qkKFSlCSC7gT036ASICFa9W+O93a2+snJ5yWzB+QQf0JqsGuj6B4oMQSXSOTMthUAQ7Jfij9u
WJ/GEREeGhloBCkQQWXAT+gR9slc3S8YuhYGUZD1zcOEm1Rw09VNPxHcrftZA8qOIrdLlzCrGGyZ
d0i+r4UPciqcildv2wKIXta//jTMO5N20CKY2FUIy4c0DFkQVRJnn1AX73OT7npM0afEALBg8q9u
bjW49hlxVaDps1Dpe/h1apW4v1BcvS7II6mgkdkwGymCM+jfkMw5RUEgBC9Klb2ZlgMCX0eQZyGC
TFnYQqW1eB8+Og338U1+CIgHvcXpHsFR1VagZz1uxHbw/C15yhlqwafFgtukj0MI1IHMsA3tZ9gN
yBJDjsKC4dokeX9KEBpIegX+Gk2Yd3qc51K2ONDztvQyW6E3LBh2ge5eNm8Ag0ERbbeGs8EDv2B4
a5tzl0Hvisj3feGzv7MTSdWEJj3OPZwM6CTMS4ghoM5wgcXVkW7vTYHWCYi6lwsEr5BJb9hDEGx4
V3g8P8xFk90lBjlXROTe8I48qBk2fGmPyQhPCD76BpR5iVDniMBkVHd7JZ5d+upTaIJNV2TXBXok
9LuJ4YTlv62K0HkEOZ8eURplMYkaYuQsg0jXQ3vN/AFQGZraHgIQ1heYjiDfXxb9RPuk/YhxvdXh
7G93nQQABh1QLoHA+7jTere+QJmnEXxpoM1TBaQFkG5vpUoz5C5GNMYgDUIutoBMplXEZTxiGJ0C
MJ6QSXHza6F7uemcwL/q7UFvWviIGeuD+6EAV5spxU8IMQ6g5qS0VBqhMbP1w3eI2MQZ4Ch/6DFj
VUE/z/cKDM8OXZM+UQh0f8wGnpEw6rwPHAH51yJEcgcgrimLLF7u8hlfjw2jpVxX8U0jjMCpvDEW
mfYOjbYCRMgf2QDCSelSLip4y1W/5y3CVcL9urH3gaWnfPtLIbCJUIUS+swCGYYiYAkB3S7yPM4U
GbvNhYY4iAVUHHyg+xwCCuHlL6jk+8W0PR2HoA1IFtvPMUZL2sjnayse1mA7BCnmKTOsexTH3V7T
VfBqpNzsRwu5Ks23/EiL7sYT4F41VphrukiM/5spw1k/dLOZkSVUbN0uHRt7SJRrPtBkMZ+sRDAm
8iLh+nXJw8ig6UaOMq5laLwhaxq8F0M7TnExpM0fHwK93TLN4J1TMwyYwoXCBiOzXcS27pEtbYr6
NfOS9EMXkdFDqyAZw0h/LiEU0KgBcqqkndY/KHmadkXvy3Jgk/6YUJDkgETRfq8mx/bdtIw7qD7s
byg97M+9ongOVjudYw+fTaiEXjzFXQ2Jz/CmEMN3DvXwKnw+P4cCeBXc7+Cp+8ZNZ9yJuCyARp0W
mAwZ2JXoxrpRtPiQNc5WRxrtNwSosP/NpsUPcFZDI6QDBS1o7g91qm3+1yEpoM6XGCD2CMwQyX9y
QoikLXaJEhzJGN147pmwxCVq2cNu0B+zuR3eUG64koAP2bNTdCbILTYHYWaznwvAYZxRetBQbP4X
e2eyHLmSXNF/0R5tmIctgJw5F4vTBlYskpjHQCCA+Hqd7NZCkplMpr02vej3uklmAhHu1+89/okD
N7+wXGh6skl74F8DErY0YzGdF69tDj7nxskSlcPCmGE8jcp/Y9x1XT3Hx2Y6TMM81Qwxu4TDHas0
1NvS+/3T7Pd6R+QAo6AzCQEW05LMGsWi/2gU6wkEUuDcFRXRAHLJGydzvbwKToq9MYmBMmXJ9lm2
MT4F4rrsS39mPS3bZKlYyvCmp/6iY1fDlARF80qwYrm+oda7wVy+RQD0sWzjVxPJhMuVpgx70W8y
GcMZMKw8F2FrfgWZbBm+zIwJba7oS6s9AYFqyo27xcx6HD2E7XcTo5Jzuza3/hYM30yIvl1WJ8f6
ajGo+YeJ0wTdbTn6y1lMzOQwafsb3SET/9Lrr2seJ+M5Yvv6T1lFQWIGuT7AtPfeGRdwGRhz88iu
dvtim6LcydyUvyvbXfxYej6D6KJaeM1b4dHh1qY4ROOiSmbA0n9vLdLh7FXvqkd26mGdjyI8ESVV
bowZDb2pVs25zjx16dfZwybiqI/BxMGLurDhOeODmj8Ke/hmmZb9MConP4DpGG+jaKt3KwOX90o7
jeYicksehELdkpTf0mjb/ti5fl+87CEvmXuj21zmBqY3Ivy/spD/L3r+23Xt8v+set5uf7r2z/Sf
Vc/r/+BfsifLiP5xxc2hKeI7IiFKxvlfsmdk/4O4FIjD6wohWLTXXOx/yJ52+A/qHuTNK9OGne4m
iuh/RLeif1w5yd41CkZCl80j/v9J9vyvCWuYIz5CLLRULyCETJD9v+VXC092UFF6/4iJ0tEp1VrJ
a0+ONfjfQICkUa8K6n9SWOHAkiAni0bs1jPJzP63vKYLB5qdex1jLToTEok2u0X3hr1QLLZ6au8j
CV1zLxsb8RTI0JzvGoMluGlYaOwidsmO14CjYaYWHuynrQimV9eECZBU2eL9NZU7va2bGtBlQup+
xMarg73oBiHiaSFauQ+wrznIdm5TpnqR2/UCLQKZ2BiqF3yww9Qd5GZ72HNqwjfpiCnsregDRE9G
H64dO+vSX40prnVgUzYawbi57D7H3TMgd9Z2x465VtNqdj3SIUzdnjKsbrIb9tJHf9rCQVk0poH9
N73ajG9+Y4IVNtykX83cqe8SX55PQz/Q0BbNnB34qdbN2jjstMw2F8F3buAkb7Xf7jklmPwIvRWS
4pUcPi3Kwhm/YsRS+KyCFlahK92/tLgRuqknzbh2lT0ljeloTizGK/fTOlwHzYjzcC/5zmGJDEP+
TnbvmnWwDRcFAUwHuwlwwPdJNXbL61BmIx0xgPbnySyIeDQhK71Q3vIJadcWL/ZWjz/F2kxwq7UT
UOY0K/at3vT4lQrX0ngvFvykXcnQhsjR6nVpbw7rpyEDNom1TuYQsYN50KRKtv19Xyr2RFjBhAvd
XfC4x007sSHZ9q36QllR09NAft0Swhnt1+i4K3mEKdDcFqEY3nw602evH6VDMRWOeeKHVXWrfUTw
+yVgUMcQMyO2Fuam9wVoHVl1qwL5KabRfPPMYXzYNvLkseqGtUhEI0bJgqZV/lxX0llx3qhIp43Y
ylMzuUKdQ2Qv77Sxvmr99kbrOp3X1HnrUlmnpvT74ShsqzGS2QtmGndlb99abc0SL3KsCdLhgecK
Wyb/kjmL7qmIWeu129YICAB/plnFYShpVsplDQcUbqrDuCh987TB2vwruPpJHFgZ1PA2i4poPxdC
zEnvLhWJiRwSReJiUlli0GTO/Zhb8H8Hw5RPfiirt3mq7Jbtrkb16mOXCHfZwpA89loR2gk2yaqK
h6IlkYc3ip9rW7R0yZaRvjnYlEX+A9VejaFJDRUAa8+Sw60OWjLJbKddyIyN3JXlHHoUtuWwPm1i
HPqYQGk9JDzUHSEXhsxxHzXB36AybWsXLA4vrjQNdgriEUOsVv0STnyVU4XNs2LSFE+C1Ac/k/zJ
rmKlRJnOTqs+naVhYLDSm6MtzQUT5m3CIhjYppKxKlkbGEdg2L96xy5ugxCX29a0q5v6Tc+QBrls
WNJe5r63a6YNWhEkAI3XzrVn487whbzzC9ahsTDFXIaUQQiqrPJdjg18PtGStLrLDrbjbO/51G8B
FuYg+2d2T5BBiZC+WU7Rf2TiOsgULjGRjVj9BdE+fMXtRNizC9A7YzV51k1uuO55QMt5jlp3DlOn
y0oNXWg0cGJ2nvF7VrW6tsEVzhM0izCHZaqXOzNckfm22RZfmOUHtv9yvMGdrk39ltU1qluwYaBP
o1UZv+GXrdkhKooBRdy3rxvcUdD0npOT1R8TT+Sa+mWzvPJj+UzpWPshJXNUHCRf5rZnXFI2SW9L
20hDMouPOceN8Xspeini6/gflRGDarsLcS/ewxOodDJBbCMx2rahYod5Jh89jMgjwymNigEGw6Wy
zkoMUUTZAnbPdhSe8WYucD88X2KAMLeBiG5Ue+XvkFwYCSkxzJ/YfdsevdDwSXqxl4MBnhxEzwIJ
b7gtimD4xIjMcw2dO2SvTttbzB9GYWKpVRFTATkLrpm8Gqzm6iLjkC7sxfvQdcYqsdmR1W0brLyD
MNuqQ6UG19yP5RI1J3vwhyUJQkv/DRfRP3RbGww7o3CMhjO5JYq5cKbpfegMPg4nHEj+vpoWRlWY
pgtxquHOw6y4EtxiMdqDEzt4SNlFRZrm2NpqfXW1O+FqZGXye8As0E6ryiF9MZk8CyjcKwc3wX2P
borKAx4MHZ5iBAFDNuUzbZ9CH85H2nLs2nEhqr6Jh9yizbFXr/io10i8lW2HUjsXvnd1sq3LfY7a
nsFxyuw/uszpFZvQmwlhzCBLsesWyw+Me0GUJlw9UimzbBF/3cY5l3k5RJeO7y5K+5XMws5r1vxm
7p3K4t3LGRj5AxstGAU1brCHQk0kJu/zZhdgzhpgk1ikO0MZuoC8NZTrfaZ9VtOwYz0DrkVAI0gF
dmkV66ptfmXsLC6x9QKru+oUnj4r7LdZwtzCfOqNmp7E73MuOXJx9c06cHKmRIQkolS2ZVXicuyz
y5q5xqPTR3aH+KPa9xz19U/fjfZy6VSOqKSGMZTUSdAOdzTHHGsGhueEl8dEnOv76sWEg0WUt6M2
Yazm58a96xRqO9P6dwH6elYgOuaZ8Zmv7N9LZ5W1IXFIMRCdA2ojd1wNE5q/HX7i3R/rnSa4ee9R
GZknXD+lGbPwdPJRFCQ2Scgj2Y/vl2Q2Ik+ro1tPEd9fI8dfBMTzBRueWGxGBBEFjwhLj1ZejbI8
6F4tCAQ6Z0gdaIV3xxE2ubl83RpuGUq5ncjtcLmwMjb8XLDDcC8jHRwq4bTnrHMDnCh1edlQ8ozE
IneAqjDq7dvo7O13X3Mcm/3w6c/upTCmW/RgxLPFZ76RbH04vXftYLyL2cIyiBWtFBPxO7qswauK
U03eMpHltO+Ylu/d/pr479ZDGE0RenBzqkN3Pku/HAtUU80/nVvL/PZ85t0obEFMFO2f8nPeB3HN
6kE3tZ28/tF4eROJrpAqALQkJhojbboMUIvUGjA+E2X+dDZPejcW3v/mWEw9l7JfMUVKNHPghMPe
h2QaHCG9PdQL9jxSB8EOPBB7k8b23hgCk3D9jHnMdx5a0xMGvyElUCw7uRFEDAsMKROpyLCAntwG
M1x4msf+1LIKJWaDJ+fc2Nn+k6ut+mUIUDEoViY7sXzFfGAiQ0vvgNtmMfRura4OcUx/ic1q8E9C
915SDcPq7JAthuPG6AFBJvDfw7bjUDd2WetyUdgDOy16+l0erpHcx2jx8XTuftMjKpsKCCA5a1Ek
eWS/tgbhY9HVJV5bbWZvijTkbg2CEz70ZT22hG2quPZM9xuzc3s3IvIfLYPEKlTXf3613LcpQb/s
NlD1lDgSCV6ULnOwjJTmrS6uud5oxU7u53n0MW/zeQwMgvELF+qUlXdjtvRwGaLszmO3QGK286Fp
+yBhCuEi1C21PEqScIe66CfiVQYfUjnrfSCG7lHXs3Hsc/LsEzOXVn9EczX+GmVeXyTYHB5+rARl
OT4RmnAmKsF6eRdbUIPNCRg6k/tJi6wbj2Mw8LMGT/evvat50eoxZYsmjrZBtPaLmPRsUxPJ+ZYk
qHFrkrV8drRzMw5S8y8G7VlKg17gqlRYcnzJVHOS2PYeNd1etJ86vz9tZmUcBrdO2YijU9kbE4u4
jDVZPH+HsnI3ux0PlKY2WRcOXkcLFDVUCwRg76eSjGQmOW9PSlgfFPAY8k3L3o70JgtggIz5b97x
0WNanVNPL2ZKuS1/r2bbPA5RT3VXD9EefFB2nA0OAWmNw483A35wJyxUvZktqVCyZ8TYUkKsU8Zp
OobTbukXsZ/zNic3jH+cI7hOWCJUVDHtgTr27birwpZZkeB8yY3gmqY7oLEzJJ4oRk1B5V7pEh2t
43ioiit0wSOaUOh7VlwNSVEH7oUE31MZTY9AjXFWzI4bCwet199a48Ai3gMH96sTlecun74EIXJN
DCJutm7YlexrOxhLBQJZNuet2J5rXqt1MsTFChreTX/bEQ94j0b71DukEVz7E4OyTwarZmchLmee
ktGiKQh91PAhoFAZvR9HqTDZGPTvWg/dauYJvGUY2OxCV6m9nfnZU7Ndm4+gEcTdratzNsRZ3gdq
JQmEpajhSkeANWR3Q3VnnwZ/6/aq6a3YVvV+cduXthnUafELUAByM5NROwhc03xriYUxUa57ZFKc
UTE2OPdQstImMQz9yS6K15LoMqSKerrnSPooguXZl9a8JnlRCbSfsnPw6HhZfksMGvMLc5FzSzmK
ca4Zkk27GuVLPY9d/UsOwcNcWo/dxBjApE0ROzm22V0Z+A9YMYz9bDMzJrnP5206oPkw83s7ErwR
ofruQ7TiEpiCz7rm9YpK89URuE5WO9NJsLrNxbDU/IEQ8lUG0XSQLnIwLTv6al7e8O5kMXPp99BA
Wo+Wh94nBJiL+aaj5xMenJgGSsBkYxnApnltxpb8FZFe/3KD/C26ThOHMXOOoV2pfWkZ0R+JFbmF
uFJJOw6WpTk1cDOu/QEud1n7AX9XN7+2Irq5gpVjQsN7Nql9ay4TdlcXk0j93jjJwSW3aY9MNcMH
Cr487YIJjzlD1yCYabws5t2ESdLJcW9ZI3o1vLgntisaZ8+0vktCs3FZ8195rW+iWYb9bpL9mybd
XWFiIJxGmCaz3m2rCH4T2DmPqj+tTuCz3NxYqR2okyB8rvOeKHuElSBjlm/OMGsWgDRe1yT4K/zD
PPGV4w8/qMIH/KywEuADGPwLdtv3bF2Xmzzw/85Xq6ypvgCNbZdxmO9Dm0EBI8QoAmRggdDS1e0I
5C/x5bqnX8DfHh6tvi2S0q6DGzJA5Z2dsxZ8jMBQaEypmO/De+ptQXdPaVvNxpvd8Uf5qpl2YQnZ
pTabpy3IXa6i2n1zKM4o9ppjtpnPpIAe9cb0aTL4JPvRRrScRpa4iCWFN/iTa3VTWwM7Gsw527jK
MOp5aqMdz9djCcQ7bsqJZs9316PltGxTdLHehPagbnCYOWmnrddtlsWOes2ifjUy5iVR24gjYxXC
yz1uuCiK1IcNYSIRvgQcktPveL1cToVTiSxZplwDIKFrSSM9kldozO6mLVT7Vg15/pEXy0bmRNTv
PE3yTYpghLZSPpCESGQnsKLlbXSnS4zW7kC6W+R64RBn8dlGuoU5VLvst7mvwERMlNXYaszHpli+
rNZL28jUMRZ2nPMZRb6PsXZ0IHo78ydeFFD+lnE7MNRKSeL3b0PhPUrl1C88wDcMMdG2SabdDP4K
Vymq9VtJ3OXb1g6PBKK/i5rwSNwijsTG0YS7iMF9HW7Fvlod87uWvntSDf4He74HP5oy01YpjJHw
XZs1K8JtG89ehXkjC8Y90YL5LYJF5tFF+OO5j4Z3grUHqPTVZeyXm6WZWcOR/5qrij8/I3YtB9iH
/nQA1/GZTd3DurBOvpavbmf1D+R7vTd/vXo4zPbVasZnx2Q4to4apwI9CJOO8tYjaY/Jm9kuvIK4
LeU3PIz5bKC3WIaNxWs4K8t9q435sNiud/CcDZmkF0ljeTytosdaJJjDAQ2v75UMjd+RLu6MtsU9
hsSEIWby9qPCnR4DwNxIeRD16bCBrTwkZKdtA9uWZ7IK3qHPKFiNQXAje6fmruO5KB+dqzXElsWr
acFCd3szhCVS344YSKZQHg1rwPA94PFbyHTORTXfZVJ9tKPxjUpLMFBMDGMV5VqXFWVqQKDjAwtL
brml+8yLcdz7sr4lj01A02CFSjagNhgKnwb4pelZhEr1gEpIb5d0Upj5w59asfQ16kQGoKMszl7Q
Fryaim1dqDNIeJjXtmgYb+hD/3BtBozNjQ/uuy7xBD+av8a1b0x+NlPdIdixgev+GtGOs25pY+SH
0on1gKgTZtFdF43bwZP6wopUiy49amNe+WPU9f2eJaPX42DKi4vyfW41g40rU5lSYD3XQdlE4F2C
Jb9gSdVPbPo94a0rcJnKqEw8Z/0OmL7tIbFWaehHd9lExGd255PtrRCO5gz6wjQEqeUtSd32x1bz
qWmA1U+oe91h6bATBBNNf1mMD8qWDmwsts3H03WsGxhuQLSfICEHA4yHyq3tfdDTMA2Qb/n1O70r
emfX5rabsobJex40B9RazFbiRkTyi0HoNCxzM0oE3pxbc4Cg4S2/cKuAaFgPPTSV3vG3bwypdSKI
obZwe5HfcqTueGpBhfFH8et76Mt4fEELcSBg7sk9KiyF0pUq5HXkwG5D/lqWvvrYRrA5wLw019XK
c1apaTwa0qdBspcidjHApviRYJ4RkTj7Tn4ecvxyuEN/zG47WTaioXQPWzS/CmS6W6/Ojd9aMWBW
08viLn97s99FMP2La9vIqUSgTaEI4kgI+U52QE+eJy98YroR1vvMGleEvQWrmRspbFqD/FhCRqqR
UaNBrATNDjKPLqGKaJVm9kzSxxGd92GGHlCN3L1pZIlwCgZ1tg+/KNSXvlM/fc3OiD5sErdft5OM
wj5tmvm7swaRrKp+jvrmQOTwVUfF57pYOlbzcMxoGf9sNuVUW13vbat+lMEk9sY26DOxnN/k2k5T
tZ1rcuSxGjo7wf2cqhqx0ihYwkzuo3vGyNklDfWgO7go8/UbhwN6XW698U1uOzh5ANQwgm40mquD
u67HQxyjdLlIANXBnsUFtyjQtaoi8jo76FMYUc0kxBZGY9bpS2QXzrmWsHrGbvohgoEDzDbttyb/
56GXLxPRKbzA9VZ+0KWBt97sBRvKdtMq8YZRjwHgUmQNAb6QYP+gbjtulYlEEyG56IJ9jgTuYGFe
xIBN2enfa2SDX/20XaQXWHciC5nsN5a8Jzn8y2HHWhyODPNLbNe55C7viG+bnKnF6D8gE96XpHbi
sly7w3U1yUsWmD+yAjnkrbglzPsNhipop+Fl7AlocADbiSflqzNEFa1m+xqES3CaFuC7HKEmIwpI
NpOodiqq38ig0uTTMUUKL8WSE0X2+TqcqFe/g2VAqmL8FuuaHaF5JI4b94M/NjZdtg3rjCH/E9AV
8UwjMabEd62jlW9iD53qEUdSeAmlGglhW2c5Vs3v1nP7LzE5V95PW43M+et9GY09vWHtIZH6f7ie
u7SrMHIlZr+1+37AxQNB6N6VsMvYTeSks8cp2A49kaYGYOqMiu6N90ZGQbW36+grNJuFLtU4sn82
v1PmZCGbRtGuZX6Ce7ys9pGle2yM2tqNFnOKzMitnZ77+RxU63hAnCTD1aqd0mDuIMWWaRSqrw3u
642/2vCe2jEviCzNH+0wDoRjo5Bw4iyXQy2y5YBMgA9gy3ALN9+O37xgTztG0fS51ujcoy/Ey6jM
ADBYSBeDe8HGBOSKECpIlznmrhhJ6xtXB2zCAwllt5jr7ZUWYsEc2PKJjTm1pmeshsYJZYR4b30C
qCiR9Hpc6Z+baTpNzAbyX2sP6E8BTPil5Kx1Ynmee0FgQZqLmqF7c3167mwwx78a8g4zd/APAKR6
Ez8i5Z+itWLMrtVpotnlKdoGgFEsV6TSrxnbYedVT9x/MhnUVB+AOf3qwy5i9WXxZ6sdIq1ADgD+
EWlTJGQZFV0Xb4qdjy8cc/QY5bwv3MxTgdlRmyTNdd3pG5dbM90ExebEZu0fW4dvFZtgAAE4BJqk
/oI8wGu1OolTkBLUIFmf8RwTL8Y9cCyqwNrlWsxnl708cHE2fEO68g5TgcyHg3t+ygc9p7rr1N3q
GuRG1lDiPW1JOAVZvp9w7L6Sgk2EVX5GeYhJA89Bblk7jN6McFfDv2NjvXUcJQ/tYmTdyWpDEVts
6fB2W2cJFFa/8PYLQeFfQy3cd2tqvgtV/tm6/LGWVgTzgtwaqYXjZGZrgkV3uLhoZKyNLH9068p0
yNRfKFKfps3zaubhLwebWzoEa/uciyz/yKzimfHgPS7Jx6ZqfILym0ybWs87rxpfGBLyRRr6BEzl
ng3lnAPLGA5Yx+3XvnNeEd5Eir75V+uMKl2Lgz/SNsblGP4pKpJzODn4BVu293nrCGRk3bgfwRkg
rPn1raWY+pHIQMUZ5YffrePOsezPtrbkt4nta0wkTutTp6w/YZnVvLw9xUS58a9DhPH9jtYpKm5y
wE5n0VaYtzzGd1X1NDEFTKeis+nDbYOFj1ivA9s1k9rhBY2xfm1lMvvGXbfMJOTM7gK7Zg+CCnAN
Smhr7l1ZP8htZunfKhETSw32b3XOpi/J2piKhanod4LP6EThd1qEfz+2Exl//Hwj3rtyfVEz0WEP
Y9Ghi4h04qvtky7ESNZvrp/URJ453PNgz0qay+j4+N8r52etiifDshkGjC6mIpeqLQ+f6OS9OFwo
2BzhX1eAtOHF6o3DGmEUhLw+Yp7KoP64wzkS5VTha1ueJaxADDnlKS+kJEQCXwRnmPtYXpPPhT4C
tBqPITHhxNPOel5V6xCmIl9dyxqdC+ABHCDDeWLfGhneRanto2EgfecSDDUZaMWg/clwrPVnS0nN
dEG91MxT9ia5vy/lOQy5IoBpvGlDeDaD0TmJqHvAmX7ysUKeYZXYbyu5izTrzC6tTZxvcYVlsoun
CEEB58W0rwO/eHfyobhFRlRP3XDNQmXUaIi5NrbUjtf7id9VfsHGsc7FNHp7B5t1mUyh6D4BfBhh
zCowChmfWWG3y+2SEXu4zRFtykBZQuaB2UC2jQtmTrI06ajN6du06k7RR157+NJAnyzqjEn6AI9w
xoN04A1dz9vWN3eGzbSa2xhZTrguRZErkqDsEBO1EO6PB3YxRXT4Y9O7Ed9wzTtdwwFNh9oInkmN
mGzoyyznULOn9BE+Wsk94gv305lKF4IOWKm/keiXI2M2FJyWFxCzqQBgG1yzNnmQ9p17M7ircZnL
7u+soQgKZwEG0BNC8T1qzrBsx1/arl4BdTOEb4JiZ0fekUEgt6eTU7CaLV7kNqopX1eYHWRQycF3
w+8cbf/dAA7wNrnru1YuAR64NEUcSds7d62miCvclbN/qTYsBH7lFbeTBohE3YXtICYvPjOZagxi
Y3YTEOBaxfIiNsg3pM+mt7Fdl5m3ZSgZuxj5yMjDdZ+M3kaksRlMBykIgqVgpFOFH0Fdtgxym0E/
86lw3KwLajrRGcpaayi1SvrF797H0UU2XDIwZKzL2bBp99NfFstcY2crVCPvyvbk/8684pY080K7
yPujXnOUR2iYXkqvYZDdaaLyqzDXMuRYw8eeZ+udJ6Sxm8lBAiwRwxlqhfvKzKnkBN5eu0m09yB8
uD+EKjkRHedmqfLGTAzQdH3XzE5sz433RtC+9naWEExcVv085GuxHwNzTGdCJeh+3GQ4wmsBUk/m
D9KfXrKs4yiZGAIbO4gr5a3ba5al2LXyjiZc4UNNtj6eRzBHvr1Yt10W5VasNrFOiKxmcSKb21PJ
95oossouzgZiplUsg7Lpw25HpfcNAa5EQMA8uSys/KysEi0DY9uNMQcjAmydPWMjwVZfb4U+Vf44
3lqYU85+zfRHuNERRkAXc1iXR7vWPLm5JX8HzWAxf8ej73G7YfE3PitpHSdl/lR5JlPHyB+LxZwQ
9K75SLMIl3TzjOFjWiWl+uZftYk2oNdsZP4rFLxBVCisR/Zs81dtRVAbDWMR77XRs0GoE5eh3Ow7
mzf024n8/I1aP6xPLFQUfAJFewCZatwIIFiHXIVUo15bAkzMfNX/9plEpJ1RFye7M06oVETVbdgI
wRxGzNnh3kXg9u4mjbPIZmDmze2NYTAWczmL1S6Uuv92oCkljNCXI+STazIFddIZPXmhPV8Sq4nw
DGTMuv252Asb0HsNOIcAuwI7mK0NewF0ecUuu8V9GITqb2UzxvIKJkNTlF0b9ow1HsYgP0eI16S5
HfXK7k+HkIJYE6hkBUmNZn1Fla++pG1CO63GQCeisNZn3DHeuaoFNg2pq+KFZP16XAOyIGO/hgfJ
A/I7LF3YwN7EGnv8O9CG2UQAwKK4cuUUkUDcCMgFD7LGlE42lMl0RbuI5mCkjOU/aJCnjSNuM8lI
WTW+hPKnq12+ry4o/F3lZODqSFUlzmoidRNkTyA8Nj/dYMk/y9YUx5paLw7Yc3JXKatKsu0KqJ2f
jXYOblljSkIBNSIFtEZNEWq4H9iV1o2B+haSaRFztdMWMa+Y/zTusHa7zxHOnd+GWzJwNbaVyKSH
sx0ur4VvKXPBKci1aBkyZ/YLQMYKC5ZtClKGi12z26PceO8xQFwobtjntsLtUkmpNddV23ckMVRh
qLPpKu/d19F1XDURhbOB9Z7XTIM2xSIfAqpr8HNBu4ogiG6a+WBtN8Vlbufh1yR6Wq5wjXxN1BFm
LpPj2Uj9oNPpnI+udSWMI4/auiv2Hn2677OXF29CaYLldaheffHZDKu6J8W4/t4yXoluziMY7321
8yt8U7Wjwr9WtSwXNjVA0VES3KpU7QrL2v6AOoAQPcJJJkH2aqptvp0y1Ihchg94KIBdQZwFSTgZ
mwXLXHYuf4+OdjlY2JtaUIBfzRiMHqp+BC9k97hHVnWC5C5OkHHeaNkmmCQK+cEtubon/zxIl/Eh
WiTcPoA8Wf2Ez3Y821dkoW/5IFtb9x4TUbpN9RWTZfguJvUi2HiO+ieSNTnWMqy4cemDhuB0DtXR
GHtCR74Ir5k0aMsZwCHA64CeJ0h7O8+DbeCgcYBYaj7EgNMkwtyYTLRsL4wgxCEzdfiThREWaLfH
nHdFmpmgn7Gl/ynofBBRwsa9EWHxDG3Mj4G68XvUGTaGq97jZbsGfzXEN0A8xTJ4F8as7RGz/EDO
cQvWlOUX5p7akxoQm8kVYwQUxBsBY67RSn2lVqemXcaB9mxkYj1X7YR1YL46hcYKWjrOpcO0yfbP
GPXlq++PxquFQ8IFQK2jd+a90PFcv+z22Cf9F5it+LZHVz/A9ot0EsL1LRJrdq0CjQxfR5kp5yzC
xnotVrt4wubvshTKVENioR9+IXFOl9yq/XswRl+dKX6XJeYHMg3fdYfbSOGCS8cF+PBsTpBJLfES
4FCHBGCnPq6yYW8x0cL24dSfxFl+jwyb0HydJ/rRyyyrmw3Tx4vou6ACUAsUgo4U13oovnI3+jUg
m590G1GAlcWdCpCSgvxrcrLlQ0rx5Vhz9FDOA7cb7FzWmOHdY0gGVLOA9QlW7cAKiDeKs+BJL6Px
EZHw4+K7Jjk72GvBdmN0mu0GVfY8dPW4Y/tUfuyEpkdxRLgbyBJzoAkeUkdG1pbULtmvyqs+a6LT
gLaMd906Py0X16lW5hBjrrqWfM+bE8l7MgT9hbTmOQTWF2eBdVICY3x5XTUWEuPOpHdXdtv4Gmze
xXCoCeV6JteOiLE5bew7BSY5bMdZ4kOnwibEMJI+0B7sG5rRzUmmmox8jJSMELC6y9lT1jUFZIqj
FzGYiIb6Zqsw7K9r+7Stxa+u0Gs699HBbOCtJblgvhpnbqlgKoOg/rO6Sj/UpbwLzfqeO737qmHZ
vnOw4J8R5lo9KSTTU5UPwyMJCX5ju7VYgBDWE5yckAimbcE2/JG1UwYPbpZX7QFN3Sbg33DtXFOr
Sp/rLjNpQXgrYpPw84v0HEBHU2NA13bzhsUT04/ovWLvZ60BANBsnCr+d/bObEduJNuyv3Jxn5sC
zWicgMZ9cKfP4TGHQooXQgpJnOeZ7/1l/WO9GMruDEUppat+aVygUYWqrEplMJxOmtk5Z++1CxzS
4aoiruUqsovGw2ESfkC0k19ZI4yulT4QRoCLBVELsH5ZsAtqFL285Lp5biu33khOepcD5M77SkaL
Z88ibwKLY4ZMuBoxxqG6BD1UadUJHL8XoU/Vig9GiZ+sMoG9hiOVSUkNEc/ldVsOl3lIFnLVrZuy
QxJYGuOEyyszjwH4fyInSsIfvMoV9bCWYxHSiIAD1IDYWfazUPOnlgZADGyceB973LGoMr4KUr9/
jrSRggt+nRF9LunPA8ZnHWGFn1Pmjt9KjZzYQ0R1QU3Xz5j9zNBua6ydRvlQYYi/iVk8zSejzIo7
d4jaBxw6UUO6QjgboG4k3wPsLMfZOKKvq81QpPlN06tO80RJesAXt83CdFlyregU9bqKDjKJ9P4Q
JeggtpjyZv+QN6XUN24xUVVQg/WQ7+NxIlKgLiAr1jFcus1UlvDHLbSd+VaLLGng3nfd4pw3CuZU
0yaWPPRjBmoa6Guen40RQOg67Vt6lmMtQuc9wjASAlFes9VX+Oy/8KhP90gGGWngG7ZAxYegpb9m
7EzslxpjN9phehLaW7ufBU1OS2Zbayqk49VRbzonM4OrvCDl7f5pbti+z2WSpnetdLq7KKkXygNQ
CSRVPkN+T1F1i5OVRv60Qd4ujfuwHvFqII7AIzpWENDWU8DEaA/4QLg3tChaagq69JZnhLhc+RYJ
tWBYT8qHJ7EXmvhWcCBiPg3AJUaGZr5HiomvSuaLRjLxBVmUto++06vpAZJ14pPSzFBPUbUYAZ7t
9Rh07kcLaU90TgJKGn5jlX2BUl6d7UaEOmJXTQ3bLgAYccK8ZXwDMj9oqCqc5LrQaY7yms6GtU+G
NuKRmyfsBMSYlenRxWm4dAwSlBRTOZlUvAnUX3BIyMS2U4RGaR8RCNGuLER/+j4La3vaOjST6vUo
Er26GqtMPC6pRUyJgYk2u6KA6rRDypJqO5WWU7rmIXKhRgkW2F2qt5m95vyGqNSIRKl7GYb5RvPy
qEDu4HZZhyIpsgLLK4e5jb4hqqJFZLcGsi3iAgfrPi7iijapMKKLtOyktTJ5DCRswtIwIT5WM3pw
Y8LykyRzRjLdrJLSK6ncrKucAYJ2lUbz1GDphia4AXfYliw2ReXsqkEl5h7B65jmayDqTbwHtoxB
mJTmguYi7ACkT1XlPrZGb1eXAZE/xSmqgoqdGfWhgn2JN+CEcHQgdmBJmDvGHHg/TMy66dBBLEcd
yFxL0hFIE+IooqgmHTSxTBxDNvEvq9nsNfHFzUzb6Sh/6lid46YO6kdjpsz+2JZ676M8qoMLPwnG
6IC8cR7vOAAUnMZj3+kyr436jJObjR7cC1RmmbsGpdu41dgz5a7nlsWXmOfACHaaaC0c5FZbXhQQ
Ij6XQyfEFmgJZvohqrXSSwokcbhaMYmerYIRD9srQrQ1p1MsIGU81alHmzr4GLoomRFAMhV/4DEb
bohNIWYHt28yryU2avsyjmM1XVgUqAPLaRI80TjJAb4XblSsjbawv/WOGNWjU9d2ySGrSoubsAJC
cEj0Wl962kgyr0JsGFRvRHAZZzSzqPkYCwaGAJFMmz09FLGq1B0SRdBk8CWNaZ1XuIU3Jl6tfI1F
BDBzj+knAGOBXvYqDVkbaBIXZvdYprnRwFoM5HisU8AUt6WBko8dlukjh8MR9S6tHcYQHyZr6v2H
EunbsI/h76RnlZMoAi50hBzaocI0+Q7Qv+7GzIKWgMbaddbCCZovJha70Wv0igm5NoBZXKeR08Dj
q0s1eLSrhxvE0WO9wZjqXvaBasZLmtQEqq2EdBdGBUqrrz2JksVJaHFzj5Sb4Rn3kgOMpls6J4Qg
8t2boZ/HdGdjxpMriA8ciEkeqcMd7aRk2rR62EHeNCpKKST47aexcygRwB0gQoXY2CP5QT8FFS3w
EZW5VWu+LzkkBftR11qLRrkN0SNsalttehwbPXZUOF4cxAWbtETDD/cTMCcPCFuutY7bevoYonGF
+BLqifFiFQbOowB8bM2iDtURgCCs8t5vwf01mulPa4nngBYHw+Kv1KeooPJubMGduyUBRgYJzc8W
wl2CXMuRIbRqR+fB1dzuXEiBlDJNK1FdTp1jyAPPcRJt26awPikzM9KNiFNA6xOaCagAlNLP3KYR
Om2XOJ+LyYielT0UyIWVZhLMpSveZa41X7lR0+wGdwDJACQ2Sq+Ah2eQcEbVdWdETgR3jMS4DMB/
WmncugAO2u2/Lx62/+/m+/fFl/bPbj4ifd6GsPHnv5v5FsseqHuoQyhsTWFa+PK+m/kc5x0OOp0j
kDQog3D7vTbz0SpGHC2RjLmmIf4280nrHdlpy78scIjYY4w/MfOhKvnBYKdJoWwFbuEtuiygc6Pw
g8m9adEvKEygZJHhJhKROlTK0CFDTFa6/aUmVcZZ0/+gnaGAsU1Lu1W0D1HqJO813XwMFejEVeSW
SFnSdmyYSUDBj+GS2+FNS2GZ0piB8YrDCGWYk6Cq8kI6mR9HUYZPmMtIpNYgDtqM0siVXVQwIgKN
WDp389DQR22x1QQX7DnmsenHgAmXDb5BT6cWMzXiBPASekt3II8UYgeqBXgQMnhfOdKf9gbkV1Lh
rCVdM5ZVvRWqnG7Bh0/RtSZhoK41wpmY9ta2i+linmIk/NYEnpDwJaTHkXLy+wS29VJnzNdoDYej
4SL88o0UyqqqUkS1Vn6mn5U+9VYwHU08thcS6+HeGoFBoMfECYKQlfg0nFyf/a7Jt7is+3VVzwPH
hbA4N2E2noIsDTctMRi4G9RNQKLLubIzFJCilejjDJCbO7Ma5R4eHLpwzg4uZ7YayNyqchD4Map3
9pNpMsxKrcj6mBKYsU9IEbuA71adqC+aG4qtu4ox1d73A5BNnQ5AAp04gwmaKoEyz7lljM8+U3Z6
PtN0qXBzEy/bTps00dR96dik5QCfQRIB3mFnWJqLi72vHttUhwqeoj9ZIc60D1OhBShdSjs/ZCAl
7+ETiyuHudeDjtdza8+LY6VI5pvZcLFOWknabFjQotFjk29ukcLQvxf90gpsXKossE/zzkD2sRq1
VPH86NWJJKU9/v0AYl2pH+jGA7zpE3wDga4ebcMyPPbTRw0T2Yk+kToPoNYe/b7DADSzUMOPqqhc
y2paBy0GkZ4taGFIGyvskM46zKzHmDV8hXZA7W2rY5iucGgqajQbLYzG8Kldm5lGHa6ZeKthSjg+
SeY5H4Z+ZqG+tMz6sCDA9jtoQxFtpsgRO7dWWKhKS01nugLayegSZpNz1zE0TaY6o+Bjgg5zLB3B
cFO4dteDpfm30WzmAO9Mwe4D+kwodqvKuOom8gnAnKZ+cWhTaTs0omMDBRQSklMeZuIMF3l+b5ua
7VwWuInKfRcE4iKtTf0+ci1t3kU5zWLOWgwmTVtX4hakAQSv1QROE69+FYMy1XCDaPyTVUB3PYHX
n4VmcRzKcdzmgZMFHiwG7UYGNu17Ke2dDreR126odBTOZstJLS7PkWwcnMITYRFrUwwOU3er3RkI
7LI9OzQsHbLIzlo3IJvVh/wE2VRhAkKCz9SGrwgstIIkBFKC9BZOtERhtKH2oAsjP6f90p0fWv1W
mYVkUUKvj5sGZQUZGe5wsMzePBiIqr/Zk+vfBMLPam8qW3mPiIb4sQEgifBCATF146M/IIzF9+ur
ylyw+IUvApO0h1ImO3CP43On2Zi8HOSnq6bV0mtEd9OxS2M0mXG0yMjHpsENLUlevZql0G4KS9ok
VEIcIbspaHY6qnjU25yC8Q8MWkZTj4nvynFjMgfQZoun1okLdD7ukDPTo1mhk+JHZyta2p/x4Khr
Hq4JLoVd+fQyZ1p6iVVr1UqvYxd5pyQBIo0YUwH6DU/AxeV1m8Y8c1Yl03XK6FzQ9unlxdQnOpAy
J4mB02PB27lNZh8gIINTaYYkvURUbF/ofYUvOqXJwsB0Ul4WmAi5xpCgG1l12U0fNC3keg63B3wc
hFvGuROdHDNqLqBM1Y9VO6JvRQGGSpga9rZoJFQyO7qzyHP6WDpW9dnh5IiAy9TkvvfH4eufH01Y
Zfj3W2DqD8Gxu6/FEq7avP1DyxHoGQnE/06h/etI9P80G/aXgAF8G/nX6DVfwPibLyDMd7BPlQHU
cDmRSA4e348kQqh3tLrIEMeFawM0/TsY1nzHUVLpKLpdBVxVCf7WX3wB/hndIFMZFoCBSY9jzp8c
SZazzWvLvytAikgJ91W5C8RVvYGqzjiLcXwP2WEG9Uyr4UGjvbjhwMK83J3eD7RYVm58kfQHulzJ
waaM389zeTm58dOrUxyH4yko8tcptT+ejWAbLL8JRy1pUfwun5vf9FVic0cgT0ZuT3Yok+HAuosq
Tqroo8kp/zsHg6fmH/Jwf/ahuYfSUEjEOQ6+4RygAjP0MMMF2eo+q1e+kaO8GH3L2Bs1WLnSZ9RP
4BSzfRHUa5KP6HwTjLKdJQcN2uPu5tcfXS0PwduvQfE1cDiVJrJma2HfvvrwkQBJEpmutm8rjap7
wu/k7x1X5Hc9aqINJLxT0rVwgjjB4oqD36C8wtH1k0uXYSdUlJ2mERPCiuTXWzc0PwXNhLrsAJtr
y6B520T9xneX5Dz8cxibw+aLj8AE0XQGpKWcLlS7k45s910laQLRKq8067GDXLWZFztSlx0j8IRh
99BR62F/08ZLgrjgQRXyrOKDi7Xmm5AD/V/ldJ+XBbHV48vO12qmw5r0IEde6KPOcB4NQBbfd+Mp
dC8D3chgurNlOyQ45LA4ZcC83U/ny6KHUGi3/mdSWVdTn/Z3QoztSRVade1kDBPaSVjXYVXH58ki
y0nvmZSEc1l5elhPn8N5Th+LyN6YPXJXcwqxLxT0/avsXFnzOQ/sCMsa0+Yp+zCQ6ITt14kxyGB9
s62zFbqgHVw0vBnjZKI4qBO7a98uHwYjVBssNHS0YvZNQruiBOK7DPE+N00Bzbyp1vUQ1hsTE/+a
2ZN/smvMfKwDSOJKNP1rPBPW2ulTfdun81PsByjb+8rPOWzijdOGAfuabI55p083RSseC1mAUK31
Y61K7azV8xeGY8GlzexpYa7TKg0AWwJvgO1LRt0oeZPjSYy7jH4aUWyU7wSSgMP1C2ZrNdoToqA4
dEWZtQbsha1qkZcURn3VpDjlYWPssL0+x255aWS8GLP5MM3imOvqYMiIMKosezJs/X0dth8YR6s1
kAuQeZPFlN0iQinPGC0EOgKsQuvEaUZwyIGZ7zVsiBiY9CXJasxmbJ8MMZPaqc5Jm0C+6pp7VOoY
8U0tvPDlTDiIwSG2Jeb38xAG2jXRGAMmgHaeVo02OEdb1eFz48vmCtyDjWgbQdLKYiF+WjKQTgFK
0SN/YbHX+3Z4CDUe+3jWgkdRKf+WFFlib4bCnD6jIpJLjEt45eq16fk0XG+jVE8W8q7GTbMT6RKV
FiJHSBleIX8RiCxoNX52s4l5TTnK/JCSenSNum48uLAKd62ZlsdWNM6htZEVw6cfblvVzJlH5VXt
5yZKPuXxNH9Du+UjcIGxMRn5s+yE9ajrqv6EnTi/7knoOHRzaN0OYzCcs0bN50jHK5klWn/uXrBt
g1YWJ9M03YsGkiMMs9Yx8KFKx7x0prrdl5M+PZRVZFyjBe/PZjwhngiG56SxqmwlbdhcqTTOFpHH
d3MpkIZUONdhzezJYGYCgvmzVtrKMMv2uTL1L13blZ9yvf1kLrk1xB6dnHITol/cxZXGWCXrSapW
He6p5ikfWLuQhW9KN1xIeOP7JFP+vhbd+GiP4tj20r6e80dr+fPl3JPM3VFkpKcyjTNWpubBEBzI
usnZ41TZ4HU9L5ECKgAtSx4MWJRmGc7JfiBgQj1N9gQDUFVfuCWGhytvg5y326TEVWolFRvGgVU0
JERTtvV2QVul7bGvxi2eM9LurnzgewaCNEgB1Js8k8hsoMve+zrpNtnOpIPNSisKmoefU58AlVa4
+J4iT4xbwfCNCFJ5dDCTzol4LA0Ol+A0IyxvWkj+WH/oBogVgXGKxhlQojoNoe3NxXYoH6v+hCYd
rQx6JYLVULDhEGKcBgy4G3JSHZJ2N1calj9C28R2kGDLUFOk/Hp9d5Y0tGMiQbE+BDGZsWG9rsxP
IYLzogv3gZ7D4rVKa98gPqSnvY4Rqa5VnstD2NBRnDsq64roRqPbz8Ydw1Om5tqq6b+BXoNtCwsm
qOCKs8L2encKcNcvCWx+5F93qt4BOHd3S4QmuA2vn5GlESq0ajN+kzwi5C4nnaIPNzEZEkQmo8Zj
WqPZa61eYjtuAjyvrlGKjbXsNPO8S6d7mwWti6/iUp2odVdpf5+G0WdS661Cs1YpAq9diXTX88P4
sh7PjNXutLGyN+gK07UttGvS2ry5nJ3ziDRhDNB9FD4n0YXaWVr4uakhL+tcnFhA1r/ey/FN/+te
7khhoiZ1oCiBVPxxLxe2CHvTLJJDhKapLyKOTqjHCcbxKpaOsjbf5zmgEbPQNkFChriSm1Y5HyR4
4F027jgxbpvecjeuKIID/N+0ZfKeZXlyGRa4VAn8IUWi8qhNC2/QteJWmFJcEyTWsCoqosLCq2qm
aC5i8cF3F527jmBfij1uHNS9qoJX2jyQahetGZ7zToXA1YTp8DXghNIV8Ex8gHTSbWcdQ0XzRulc
Uj7LzWD45HC1qqQn0ucfZaPRV42LI/GJ9xBFCUGP+0etV2v8m8ckAuxbS3knZjmtXKLYzwjfz+6o
mEUwnPBD3FrYYxC4JEdgdluHKpX4JezFJe3yNR3nCelS98DetVRd6OjJwhV3PCtoK3LcX4joagN6
LiGa7AozpOl67Nk9cOn27i0EhWZViXGiq5GyJvSIc1iKOi382KbaBQb3VUgQXGZyVhkn97JmGOxE
5YOOSzDswL9IY6GP74rm2ZKDtpq1yCeGNikOHZFuXqDj7h4bd98Ucs9B9UM/tVdRIr8m8QTeybQw
0tEuWGAH66FSWMMsGj20h/dlzlYYD8ZDwBZd681nzcfR11QFv1z6BJ+C9hpJS0OLGhKljQcqO+RO
cR6urSC7MLvgA8ZKfUdyZ73CnIaPu4GJoBx1V9dLmy6qLpuAVG1HN3GcJMxo9Ma/libw5UnxBwrr
vS14QFzUJBs9ypz3bWc1GznFT7LQ4d3RJICxPWEQLjn0zsYCN/bBuvQ2cv9Ckm/gmNa6GvIPZtl/
KhtbPRR19nnURbXFZJR6sdHAd+02jksJitacVQXiOwqGSZe7QUM1UunjJq8OsV09Kw01azLdpELf
aCGHOKZWWOtCw9PC9qhlKBnZvE6hyJHDAo9E7nPra/IGGgy5zFh2sYtd6lhfVIHyGu2np/et9FyG
A8wOb+cYvPoYDahE0r2byvdyjm5HwzpTHqy1ng1rjB+dvD414k66+SEYvwShvEjluGaesEsJmOhM
D50Cwl+oNLNn9vXB8eszJc+mxA0WSQajYXiwi7uAWqIY1AYKLANJFNsIykb7g0EbjMnLRlaAozp9
3ZCaYEFaJeYHyMssDlo63iSV+94BqYHF0g2Ka4Q8GOh3yvxq42g0QPJqZ8eMV0xCDJVccja4KPGf
WeHlYsLo6t3UD5QvMxl3ns6cSh+faH10zDWrpLvoqquk7LcF2oe5ejKd6ZMKP5XdFw1rfIe1AzSN
HX9pNX2TiutAPNRt5Wk0BHV5jfbHG0umslq5Z8gyBF/inCZm+G2cQQVE27L9Eg0jpYE3Z2iQiT12
yiPSk5cpmis2QHH7kocH0b6y2sssY/0RrQceaqXRAV/2DWlYG83lrXtKR4/AUbph9bH1ES8ka7cZ
b0cCLBgxs3NflqRH+il3mCZ0XcBwdnF/gnqQ+kmxb6JqZEiljpHuehrnr5gDfRLw1EJpZuyzxnrF
ke7GqJ7NbMabspgld9rMz2HmRCLYlex7XCfOZsLPLC3U/AwNW98DBeAtZm3Z8ioyn68Q7ZHZoGDQ
uBXYiHjLSfnWrGBdBXccwja944CXK3d0F73RQN9L0mk59eDJAjSgH6BNAjSBzY13iicwBRLSjcN+
cnF/RJJEEk7mcjpZ8lMf1NgAtFVHMHk/O8eg4KXfVXr93iKTgSbdWcbJlU4OymiaK1O/mLIaWUl9
gonGa1V4OFIJVlKbOd6YCmhJ4TJaqC/oth7x93mWdcJisqwe5xw7lKWuYvkkRLTOMuFBPLhBAnV2
609DfhWQkDEHz2bhbJPhHI2Nl4+uZ5IL2gPptv1LvGmErrBhNzNWnoybt67B2KGkSd0dPRRIfExf
OJqWl7gfNqg99R2ZZrALnBu8SfeRD1NoYry4DTrqCD0ILH4KU10jnLak1dNVnut1x8owTxyCxqx4
n9XBtyprzwMRwscoHe5GhUmRmFkDhV2SHct+EYXcT/hoDdlfY+FSrrUjmdfxIq0+Fajvx9bZwWjn
yeas0GvpV39mpYn5JdsI844VO+q9aKqUVmW2+2+NhTTHTuzkUPl1fTmjFDqnsnI/VBXS4CCOl1os
05DqqDTl0lWwzVqCHlFKGteGM0ZPifAdwknNeIf6tz39+vgh5NIq+BviSA8H7T4TMPIMFXulWKiV
r1sJZTVq2ZTL4FAiFMi8wa7GW2rDlq6ncPg/u/LoL/XJ7GAiLWu9v04FziM+FRDyRT7B1ITqJlvq
HP+l5HGW6id/KYTil6JIW+ojf6mU1FIz4UOWl+NSR6mXkqqsEu1WYzCFQHFsvjhgxA/sdbRcUYyk
x6Zu3FOUxeqpsTmp4gtU9tkRYXuFsSF8ThzTORoaZwYzYl69goOtXZsArj4HMFweOjjQtyX8tQvs
Ary+ortPdEq0pMzqs2NlOpwnast5qTLnUDVbX5p0lZFYUuOPEFtpHMzaDYC37rlNiv4uN9xHlUkN
aCXLa6k+wNRxAXcE10kL29FEpZOn/afZQtejmjI+jQVMIbv30fpT5mTxBjMKjQssXHoHajesKXcj
EbCHyZBVtM29trEfx7RmXzL6Dwnycx7OIHdJIuqD7kM4NX2xrsfU3sx42YIVsnsXpvYs7BVGYhIY
HU2HfLQYgjehXJzqk1u5zU3G43TXLCVdsRR3xVLm2UvBV7zUfuNLHYinumAXoTgcwhm07EvFyICp
P4dLGZkuBSWDvuHcLkVmt5Sbaik856UEFUsxiiwxf+6pT5Fr+HtCaeZv01K8GksZ++unl7bmq2f3
pQdo0wKkwcmwlWHt8vdftcFsHAqTq+vpwS/AMQem+2FwsmhTl+qAnMZGdA36tNWth19f9ifdtx8u
++aV0SwSB6dqSg9DVQAfMzlXiaQhXc9xbn59pZ80OV9fyX6Dc+0E0qCkBloXhsNnbEU7uN+w82b7
C7rf33wq8WMhsqwEjKCQeiz3kjan/uZj/b1ShUQ+ndJlxeFVd04EskRP7bIe5cvK1FtkeZJxn25R
62YHAjNYwqagEbtkWdf0Qebz9w7sH2kX/hMDgnP0XBdN8a19OyF4PSD4j/9CYwTFYv3Pyoa7Ovq3
i0958kM+2/KPfBc3OOKdY9sGfDGgwOo7j/j7JMF235nScBjbKxiOxittg/vOMQD6smI5S4Aa84L/
M0gw36EJhkJoWzqZbthV1Z8MEt68QpS6vLOm6VjomAwqmeXvv3pzy9wnC3apJkXdmzc0wKpTa5He
Dpg2G74rX/6xf//mJfp+LYfZCI+1I4mC+/Fa0YjpAHDLuLExONJj0fLzXDLW9PuSRTuW4ncl/Y+r
0sv1bJxyAtIy75J68x7ZI4Sg3C7HTVM0+IAHlXEGBByyWAd/c6k3C+D3S9mIVEz2b1fJNx9NRbQK
JeXmRrm+ey20pv7ckSd/b6PuonWDxeC80Ig4YuC7tzevnrafTGB+dnFUM/YyjVoGEW++w1GL3Gaq
NOJWzTzfG/YidEMnn3MijEBimKK5JoLKOcDZiJ9/fekflypEMTw+jHx0OhVC8lfLoebV4yMDgSbW
Jr3KJ+HoLK0s2RtlF3m/vopYZkh/n41eLiMkijQdaSCNjJcxzKvL2OmUEuXdjlQ5NB2Kvu0unKGI
dyXe3Lt6eaTgRgAtQPWXXFsN9SVny+l6jvuu/74E/uND/JNPvEz2OKktcG9HvNkJ/Fa18ZhRBSM9
TzwNa9x6CIvi/JtPvPyYt5/Y0Hn5BcMlCxTvjzc2QBMfxQ7fqXQItSJzKhEXc5Wi7o2VNj1xGM4g
FQ4N7iKU1bW1srDt3gsnbcVvbj4rzb/8Jorfg1WHIyqSqh9/EzDVLn1hfhO3a6y902fBe9UO6qR1
Y/AcDX0Io0u6t7/+/D+7ywr5iaTXwVP99kDhOBXN8ZlCnbh4vlw3+ComN9j9+UX4Ag1kWy6Ty7cX
cVFLJPiz+80AenuVLNMo1qP/iweG7dxi9V86RSz0P96/ulNlOCTLA2O44YnOP+E0vpUe//izSHYQ
RrAub6LjLN/iqzdE4g61elAwmzFJfA+3U0kPL3N/s4L/5Flg6swi59iGayO6+/EqtZ32piIycdM2
jrERIugX7mFUPEyWgVd0RLZLedP+5glcfuqbd8GQbHRCQfVnrXnz2bCwwnuoG+7ggEtdocsAZsCa
w2Db+M06/rOVhieBwT0vHd+V9WaaTXCOYhQ495sugk0EeSkyPjlOoYAfzTXOU0EfNt+Nok+inZbi
o1pT13T1qpKdbn52CpGEv3lKf/LpKQypCBf5Iza6N+/fHCNnDeTCJTNbccwGN9+KgrCOQcnwN1/v
y+L1453m61PsY67SyS3Q33y/ba/DVh6HaUPUI5q/cseuck+azFHowQUe53BlxvYmK8NTovnVn66s
Fpd22UNYV9EULLKK149w3/liEg5wqsE2g/Us/YxMRBX85mFaduIfPiJmGnRVPEVoJ0xYBG+uMro1
JMGSfDU8XGuiY6cVw3mk/XMw7AxH2/z6vZSL5OPNBdmzyJawJXAtDM5vTiFomOYZuHxBn9Y22nU6
wg8m21Ka/aoJW99Yh5B0vpRawVhlSkYSFERqR3RRSptWGwlluCID/JFES1v6FByl3iFCGyurIz1U
yHLvtn3x7AfI2LzOmaZom6bwc1ZZ0qDTjpHcqw2B3R3KjJEuCRQhhqwrG7lWtPXz0K52KkYtDVWH
FgT05My4CelHxsC2M/29HTuwjAhaCz9kXSrkWkZswR7oJGi7bcpAZd0IxKibGA+gfKDmJ7xchKYT
e3YOT8KzehmH1ygxi+k054XlXFdw+Mm7A5LUr9Cyhc+yZtncgBXxP5dxr71vZuIrK5AJBH663V0z
ivgucXwI7BIpAQI2zXazu5wk2YaeXycZG6dRqsCs2WnsVU7PAlHCUwrIWCDYYdU2FsnwHfE8V04d
AY2cgVvRHzW0aO10VvUp9REFghuKcsj3NlcrwooRs2/a8Se/Zbi+4HKnr9DzYrIa9LT5ivFH0glk
ydX3WqDoIvtuFV1gzMDAkvGdmxvNkLMHncIE1Jg4iSIysUO6cSkJ0S1OFd2y4sK0yxkkrOVMwMyY
HuCqviyCWule15tEVLZuL3uGi3HJCK5j2/BssxSQs1gBkgOT20Y/SF/LnyyjnRFCRgmd15JIjM9B
gbnoIBDjQY6bM4KsjIXXpxyBMMIY7ce2ZRK3qrFxxBsmprFz25OqEx/tVmo3DqnLwiv8JQcJnxfu
fgcvZLJKak4c60S0JLONTtP127auom5VOIH7CV58l+7qsWUKoRHuCGvTaiPt2CcV3nlmul27zlvh
Y7boJ//EVAJqWwUo+gj/CjJfMcQKNBMW+eKEc0MPPMny03kjhJdrNLpGfdRkhWXM4G7ew/wYi6OT
Q+bdGHNSt1hNVUfAoIliIgCoE3ijrZWPCUY3YFVpEOobwqjkVdT7EdEfFbxWLezyb5wApkcWvTDf
RWbYfAymHMUixgrgkq3sDGtBiFTBrs6cGIxLWETPrWPH9Kfzqf2EScoElbAcrVf+nNXfUlYCd4Fd
pHfYnPkZY1nFchOC3Y33xBpUWxP3iHU3GppmAAJx4smTBV/tplatPV7P4wz/B4ocOWTELXRq62LN
AE9Qmg3N0VZvmm5N/oZm0pZSWUZOKECQVUsqrnMgQ3bgQWZxgN8o00q7bCc8Q892UIXZA0kFONld
qysfSquwxg8hcYM3Y48eadWyGrJmEKTC81v6s7/VTJ50iO5h6GLoZwEjSMLUD0bXmTA6Ec60cJpa
H+6sARqMY03qbGlDyauXBfSPWg7/uX7C1X+1xHdloAV0AbYZDJyZWjlsDf/cZfif/yP9lH/5NxrO
/FfzWrSIFu5ff9D33oMkJEnoDg0vi4OhqRtc4i8Vo/uOnj07E2Up2fHuctL5KyXJ0t/REWAUuByE
4GpJtrS/VIwmjQmbQ5hLr49u9RIp/x///YfaqXnzv38hHdQ5YwhqZanbHCjd7y3xV4dWVSeViPpo
5gVg12i7btg3rXWsYhz0vrLG3xxv3mz9L5czKVUNtZzHEW79uPW3VkU9C4bRi11BVHXhIJ8n+Jn9
P/M3TSz/yu364eO+/njLz3t11Hi5nkP8FJ0c7pa53PvXBxo6kabLCAU3rMZ/DINoz+aEHk1Pxwm8
WZMC6SwmPIRhGmxdiW7n1fNx/f1Kr6//poh6ub7LdSmkWHTst6f1JOsi4ZSZvrBXrEOlV9o6J5X6
z86ny1XoRy32HXtpS/3LVeqgFBIApAcIOMc+0hTbLkd5kunIH379gX5yQyWX45Hh9EaNs3zBr56X
umxixygnog+V0+5bF04/5D9MwCAD9iIKBVBmEmnbAduf4Q/Fbz6p+Nn1cboiPIVCswizfry+AiCZ
V+Ywg5pCqQE1IxW3jJkMApA6XrZVaDLDq+qOMB8dRd+ZtFtA23zHHZAArQrvRmsg3zJJVALwswgX
KFvPGC4jPPl6lmr6Evmd/ayXGRE6v7514k0Z8fI1YaGieFvunvUiKH5172Jwu11WM2SOs9Jl/Jwh
NeqQGLh0Ga7hoDornIFnDE8I/EPyJqw+NhHEuTlCCS294r0BEORgCNR8Xzv8+pd7c0R++d0Md2lg
6citubE/3ldYKy3xkv7saSJEcVfZ5S7oyFb6X9Sdt7LcSNqmb2VjfUxAJ2CsU4VSRwsekocOgt0k
oYGEFlf/P2BPxLBA/FXB8dZoYbA7Cyk/8YrOpyNDs8krI+F7VQmz8/LAKzeCDncGoA0XIfejcT4w
9om5T1Q+eb4U7V7QYTqVXT96eTd8IxV6vTzab0vAt5HX6OTNsJMgM5yPVmc0R5QEIyTUgmZmeeU+
AdkAp63TR7o81G9Hfx7K1OZNapPKLg+lhhJZqSGM4VlgpgFBxMFRumrwdnmU+QefXXCMolO2pkIt
bMqA87r+sqcQ1zHtaiaNEZWDPtYaHAnM6puLuvBWSEDG0yTa3eUxf1uyeUwg9th8Wipl9cWSKcC4
4w6aG3KXfv/U52l535k+QhpJFXgO2osfLo+3rAhQtWFAi/vNBfAPZnhREciSdjBLBNIgkuMYgmhm
sq2ygCwN3VSvGZP3uguGW9KI5jXjVB2zHNSkYuXJldt8/YewewRlnpnWqJ/PtmX3GUKVCms6KdMR
lnJ5D1/V2PUpGlOZJrMbpVWafVAj8Tsh2niqkj7fATPsr/2S1TUgPlCpAdGlmvsWv667nRvlmFAG
B9tCTE9qhhYqtW0Vss3WTuNwZ/SoDgskCtFRSf1bKocYKSF/cgDuqXohjqcG2hCA4APD491qrqzZ
7/tSMxEEIewBK6sB6Vv8Pol0fZnh9yzLTG7sSMXwzwS0Y5IkYpUASKrRrxUTV8Z0aeVQGTZYHboc
52O2CK/aijlnbm36YtspnveGn72k0n4vEPuMaAIgQXR5b/72Hv0s1KiWS/Q4l+UW5w/VoMB3KF54
RVKWt10NKIJyagS9TvoYhgx/Fwr7w3VKfx+YKLBfHn1Z2eBkUCeabxhmGqbgzyfnl+OPZlQ45rXD
gqq1OHa9U75Zs2DokOEKVKdGu48Q+dhFTuJ6qJyhbhCbwJxVwDK2bVo7a6j1fSuRgK9QNTkmhWx3
NnS6jSv7zLv8Y1enimePcwP/1qBpdrZlUXzE+Q35FSBuM0qgV4CAFKDNtA7kPID2Uxk426zG1tax
kivYjnkZzq9J5omqoiaogs4c5vOxO57zqJ9YJitz0rvEB7ua6Flw62T6e6AFCSozTf4hb5Phyl05
n8PfBnbZjzxwtPjURbyE7VWrN6XNnkSdd0f/D/1XyiY7JR+//vn08rYBwTWJNn/DzuK65za5QBIn
cozsAH1YHHM//xswwhO+YubGSUbwqEEnbhFFuvKIr528X8ZeWq2WhZVpaL3hJqGCzCvR3fbCQSDx
rmnhAb2O6AZOgnll8/9+Bc6Uc4jp8LlQ7HYXoWDbihpoC8cd5A3Op9xmd5aqonaRm/iWqZF1ZQ+t
LeVcm0UMFSkMcsXzPTSinZKWtMg8M8PpTCR+cvAT+y9BpHotUpwftOWugclE1giUg+O92K6KYk5F
xaPv5RnAbkpKnZfnXUnGYmYHF/0vcOKFOGB1mXuDYs0A8RYVfzXUryzsAggxN0yYZHqadLqxqiSL
Of9omHao9YW66qEJC96okxYiGKCb8zzByQ7y+6PSdghKZKi3TLkKhHCcBfEAZD+iyYYUsN4g0UWC
fCVe1eandjlFNucZIXVzhmssViMcWxMba0PzOivAjy7UT5Ujn/URQdXKnxBpG7P+FOpIcQrLR6ej
KqudW3ED5hrKE5eP3tpOtEEBEBLMMbRYLBcM+ypDIldD9hIfhVbElHWnmU9jodCqYXL6dnm8teP2
63iLb2+mGAHWqsfYLAVZBUnA9CSGvEd42uLZQa7hoXez5spxW7u+ufptk1oUyIglydBuu1CITtO8
LLZJXMzOQepnvFcatwA7mUa7nOouaFpkXrWySQ6XP3mh//DPRqQnYZqGmBNQe7ERcdYh86Ff4sGV
tE8gKeSdpir23gTmhME6mgRW2g3bfE4FoZIDgsUw8oE/NkEHdntPGgjrdTK1TygEY9A7070u/8S1
XYC2KNoPXA/MzyI41IVtz0hFDq2WWN/hwaizki/c6K7ATbmCCnd5vN/fNJ3LYe7YcDIpFi2elp6S
Fm7JQvOoDyJT36hyq1b5cPIrTKv0Urt30YNMay34eHnc+Z0+P3mMO0cHaISgvrJMbExfRyOK3oVn
jXr0Erjob+Gf6FxZ8N+3G6O4BuxfulEEoMb5xUPdGZaPb80NFUs8ORIZYRcNAjSYMT5B4stGfDWE
j2/535zBca7c9b+v5Tw6YT5duDmuWqwlKoZZX6jMrauELtGypXth4gRvENUMD3KccuXG//1E6ypm
5UwmRRwbKMf51/YaXlcyrHVgesTuZRnCs5kg/wwpvtKRhQEdpDfz+OcLSdVxDtPnrubylTF8vcri
eVA1N/v7gMjNq5O0vXIs5oO53C4WnVMyFXwxKICef9osVoiceAurgIxkp1mF2AEYbIHCONOVCHN9
KIEsHHAHgoJFRGDEaEfrJR8UoqzlaZnsDsOkNvgN/nkhk9eZCq2lGSaRHVzo86+qg64NzXQEGKuC
DenT5K8QWyMvshuKX2MX/DeT6BK7UqKl1qwvTgM+FFPToSnnlXEdb+uS7FN3Y7pxCX+7vCtWklx9
xj2CbhNgDGgFn3+arsiS1wOCQN2rrdc5yOrg8pztEarEFErJUcQEXQ7c3Yk+A2rDExoT7K1WVdaV
X7J2BQDX476fCyjWEhino0JRGWjkeAOB+b73C/gkhuw9Ta2+jn02QGdxxdOIzgtG4Aq2QpcnYu1M
CrA/5HXcA3Ssz+eh400RDm58nkD8+Iha9IbW1QQzcGNpmLt3QX7tqKzdOryw1BVIF7jSF7cAFigN
6kQuM2pCP0qQBN7VBm1cVYYYACvR7s8/EHij5QILh8nrLi45h1a3FuH67GHoEJ0MdfB3WerDPmjz
Z9zYO6J59Oovj7n2aDGXtKmQhAJOsghdInztc8pV8+MxBjulUJCC18PuUBhm9UwzotvQGFAPNl25
KyOvTq4NaAY8LznoMmCEu9malowxlZY6zNO2ghnYa7nXhkWI505+7RytXUauM+f+GsR9XrHz7YPK
b2z2CrNr+Nj8YNZn7SMLrJgmOFqXJ3WWyFjesWQKRAFALClELNsc9JX13kIkyqtrZbiXTYk8A5R5
fBDgwJUQBTBf26MqenIhhN+PUnXvwLmjcSSVfW2h1Uxy4zzbQW9ip63iMKyBqcNPeG+gSXnsiWpR
wC0w+DaiN9UPjKNqhdqbrkzhLTiOZI8RK24hKqosfoHIVp269AbqGWuJJswpikNxyvSpurV6VEBH
dOE3KA62+8uzoK3OgqHbAug2t4a5uCSxOEBpM0Qep6sN5S6Do7fFZniiamiXpwFxPHTo62YvDcXE
SM/AHKYO0n0cJ+mJSl6JNKXRQhlFxrqruvy2HENIA2VnX/mdKxsDxNt/fubi6UBaBpX/gSMQ9lni
2VKnAVwj/o0+43TlhK/seYayaSAyJ5ShFzMCpqJKpCRJQrJfu3HS6UOVVMnHhmbZLnQmmsiXl2B1
PDRA6SnOgijq4nQLAbe8n4M2t+3850ztm2Ptu9a+ajNjb5Z9cuX7VqeSJpSFMJxNk3UxnhLkjosT
jQZTSwvuYxrtW4Ua8q7DiPXKGVsbinAXECbZz8wPOj/OE0+EaMsavdWoHk4NGLuD0WJWOKmFeWUW
f0bui5BJo9AwC0CqBJnWPM2/VPXq2q9Ym56iUTZmHWK/hvIyWOgObbUpjj5Gpn5PhhQeNROB6WTo
PCtJoqPhK+5DBHzus9QQqC/173Fba/cVvvfYRdbgabcYQGTs/SasjRspBxfbmwLxxwIslotIKPJl
btNve6FBv0ZwgP6P70ucuYELdVhNIQyFsGspxUe1GZCAL0PfuvEVhMZwoMyAPOtT3T8NLpp8borF
CR0so31FEQEGMTVZ8RAQ8Zv7fErRDU31FMhXgOEdPCGsU0bL0Dqvt4oUVRaR5xaceB1xLN7DFrWw
MUDTwBJJ8+76afJD6zDw84Y2ACBnRu4nJTScTw7CqS9WrLcPIrfHz5mewRDhwqz20mqxgXaURv+U
kVOle7e3Kkw08JA0UBKMmy89wrSv6mghEFDq/Ge1lpoPEuz6u4uM70vTEklu+snfUXLCzyCHHY0R
PaAfhGmDEO11q41S5Ll8X90i5c7dI7qi/uQIhTDeqeru7fJRW9uPaPBw0ihr8pQu9kigcxwycCye
keENBv4XCaI6HHf1kNRXtv6CF/cTNcuBBg8395iotSyuEUw7mlJq8IeTKUJiou4GiFQSqDKvZ69p
nxMSMxMlF4P2toLR1UNoIFYISEiPPiPLWP2w7Dy7S3q0qR3XD56nAf094Kb1O6KM7rMEbCZx7gn6
v0qlFm+Ib5vfWmOEyXl5ztYeCC4mUA5zxkwd+PxcWSjoOHrXUDFsuQ5ziaWYidbhZrCcR8tslLsJ
3br95TFXXyXSBDGfaJ3IY3Hd66Gat63Ek7x2E+EZGB3eqlmoHyVOEzUGVI8NAgVbqTrl3h0xwauM
0d2alC9vRoJtCn3s+9S3YojGPFn9ZDUHX2/dw+WfuTY1aEcBx1TnAou7vN6cetDVES9OP8gKb0TY
e0sd394WTVMhjJz0+PGIK8uxUlzUZ+CLSgZPpITy0vl69K2pD6LDfTI3Ehr20OUV9EZwdAnzTv6d
pQjGbqQRJ2+WEwB8NbMheOtiZ/iI9JD/2pepBYsdnexHtdPwpbg8I/NmWFzCOh3HGQZKBcIwFjNi
IWiOLvlAvUsREGGj8UstW3M7OGq0d2tL//MF0HW6SFArdNKWZWDML0OVIpuYi1o1sVUbyq0IsMmw
/dB+SjCJRfCc4335G1cuEZSzKOuyMSkELDOAakITMxfwFVAJCKjVYhY8gS85Na1ZXhlqpWDLxUF1
AwAUUTj/PF9sgeFyN0V8ICiY1AvGQO58h70t+kbbQFr1PVHU/s7tsVyY8GgbehUV/BJlBayLhyuL
u5Ja/kzqyOtMktxl3yyuexeP6ZQYDJ1sTiYSBV0GDVpiL7GJZ1HHzokhMGMY6EkrvlZL/R0KYrO3
eN+ZCcAP3Ennk9ELrLSakGKqUdniW6a10SvO9NZt7ffJAfly4zlpsDNE1616c5ykfUVptLqBlsxU
QefEmxeVOSuyZwkddbxyZa3tfATSfiJsQDAst+I0uEAp8Y/wlKzUDlKN71EHOeiKE96kQTxeiXaW
iPeZkwEITuOoUT6H47K4IN2sgoUzUkoZah8JLRsZDbxpy0OkZrSsI6P39LwA6mM2HyuEkvQa447L
x2AeYXHUgeVQs4VxABLmJ+jol3hLt2QWmHQOvGA+3FGf6ugldPrx8igre27W6WNCLVoECDOcr7kN
c0Or017HKc7WnosRB1sZjC0SPc2wB+E1+/ihj4EMenBqS1QTLg+/VtehmGHBb6efw227GJ8OUZh2
+MV4SBrkOx+Uq4dNj/BiP0v2ZpdaXqG2wT4Ny89D6dArbNpvaBrrV47e2t43mAYyNGg/Dq/I+TzA
4hVq1FKli3y8ndIytW9btXO90dFQmkBY4TiX6SlFDhhugNXfgwHHBMEnxYx7O4RonyaeEVkvjuzl
lUlaeQZJJSDvzJVt8pjFuYzcDq27wNC9UcjOCyfUgSpe9pNR01dKDGDo4zRdqxSsDUpbg3rlrL6N
yNr5hAytDgTKDtl+466tquQB0ZNpHwkjOqbwm2/H5sp+X0pX/jxyBKFcfHM4BMf5fMTYdEMI/YyI
DLsLYi+P97qK+0qfVeUdIjKgoulnbfDdyQ7TqCBDErvDhwQti9QFdq1Ysroy8St3DhqfM2rDAVWo
LcEBaZbbbVFK3TOGqHpVBFotSiffalnZ6GIgfH35MKw8fKTFLm8e+TFbcF6SX058ElD4MnArwHLN
QkZRWmQwLWEY+Hnn2n6fJ3N5u4DTpTwDfw+A5jKQ4OClOEAYHv3j5jayiFQ6rE62PaQKb8RjZlP0
tbWNcT8l4ZuakwztfH/5e1cPHTAhYJMwlucy0fkHw2yJKtQzmN/E8E9lmsid0Y7VTeUW8sYpI40g
GM+iiEIqbnlN7OwnYGWboMmrWcrE3eFpYe96Q2ADBj3jyuqvnQBKglhAs/7gdBe/LkaFqo9bpmiS
fQmbEsP6IUvERtUyrw4VHS1l9/3yjKwOCTxphs1w3md29687AJPGAguogdt4CpuHXOtTQq0K4EuA
zTpTiOxl07vXUqm1bc6Tz8XH809KtdgLTTo5Zg3E3zOR+kbjKc2OQiKZOlLd32EI5F456Wv7nDq+
wNiCYr67DPAs2bd52kbgHQEFTr6eH8CmjV4jjPy/WEKiKVCc5Ii8Mfr5fOJLHmHmIABiKIG4E2aa
UFSdBOphA4qojaXeBgZcpD9fRDAzNERmEBRCweeDxmCAo8DEn04x836HZthhaqoEb3EUSyqn+AAk
58PlEdcmFICZoC0oOMvWYgFhHaZoOOHvgvtwOquTadu2RngkqaN/Kz38r9j1FXAXyFjCEQISehDO
Mg6LjDCwcMMyKO+gy2kH6Adbqnvb4g29dWXLDZK5EeqRsXOAFqpvB6q1d3k+Ys9mtei9xukECFqR
yAJn+NlPWgqqlmLwWFxT7lsLbQjfZl4NgBEuucU6BHWQYCtleI4yCnrPwde81Soshaty63dJcgNh
pdtoRajtQKFdiyjmR3l5wc6cRViT86O2LIVgv5fj3RTAOXLGbp82BTCEWu1eBjRlIMPq6j1Etg+2
M4ynP98MLmhDtiDsD/Cp558d9tR8LCS1vCC0SNxVJ7gVgwKPT2rNfzOUY/KGGMYM95/35S8Plomc
a+iX7PTaR0LMUbGzTkMdligs+93lr/r5s3+bT8iuIG4FxIKlDFLoYD2rD5TXCiOuHzTZtqC/62nn
KtpfoZOX90PoxjflgBKYY+mECtaIDbY7HNJJB8DX7tRCUdFnxxdez/FTjrngtLTCmY7kGSRO2t8G
PECHAMmhTRH62PgoGApf/oq1+x0mK9kdcPu5+3w+YWOlQCeNO3Nubg/7sMqAxCLLf1OKEh2soO54
f6ur8tgrbz3RlENSTV2OOHtxPRjKiMNr3TN1ZRvdJtxcSAICzBhEEaGCpuKElpof28wO8Plq0tuu
KP5QcmOO7bicAMQ5gGFVXvzzDw9pL/mJYKdIpa+B4mTyUTriPRqy6O7yFK9lbiZgFy5COk+AzxdD
1abhDrGvmx4sdECuDZ1waQ0/sP929nZSNAc8CGDKZSN5rq0oGIe6+pVzsZbVzIk0sbpNHwAE7vnn
JmErejXTqAX7nX8oOzPY9jq2KDnmfhur66a9wTu/66nBnVLDqLbScd1tSz3/zyEj/BBw/vMC/H4H
Rpj8KQ3SGV4SO+1t4gbmKZkwbZeRgpyWASH28uzPH7Y4pQwDHopbAUzWcqsVYWpZGJDz9lHr3Dg6
vuBxiIMqTqHqlehxdSiaSHMvCWnW5YVQB2LMeyjCXqXiRInTJPec1WEiXirX1nO+Mn/7qv8MtXxJ
8j4d6Umwe+PCxa0RcYqdXvfllbhhLQEyfxYbZhgHtILFrhGIWtdOT1w0zgxSmxrHFgxLsqkBep/q
LuFKwgL3pAZGfnAMXI9dhbJj1AIixH0yPOByFV9JSVZ3MrUBOFz0cokxFrlnOFR1OcyvCUYIGMTO
ALXQkCTCelVCPM+qv3GkMDewjKf7vpDFKayQvY37Rt9d3ln/yy/hBYBUQqyz3FqW2Xat6nN39uXk
HNHw15AoRFu1s3rogbU7PdlmoiDCSVMoQ3sfmKqLPGcUGFc23kq4DIMGCZLZBYK0cPHAWiOgparg
cIexREAxK+N7o5X2NuRV5+VIrCvh8lqRkjeWeqCYC2CoiZ/fJhIzYqscIO1I9ck00n72vP6C/Lh1
aMfYoRqeIalfWqiHRkFc3vdV6O5Rc0w+hgjX/0O7/V/jv9WPh/ACEmcuki9PnYwKK52KmqMwtdHW
9e3pUKdl6ZW1KPY4mKJdenndV55MOhSU42eAPnfqIoSXMbrrTVmShVWhusl7jHBr/G62SlG8y7yN
vSbsrilO/IRdLA88d4ogZZhh1fZiiYWJ6IOiVaDqqH/uEMHP6FIiNML1Vm3IakrPdZHccZMGi52R
2DFtMw1zAMTE8fXO761GylOel9mdY8Lxc+gf7BNMFjz60D+V//AGCK0RdwSU9UczLQ6llYWQqjGY
DxVRPqawBfdhlOvAM8S1etLazUlh0dZnBSHO7SIwVsaukHXRGZ5qBMFNluY9hrkWGohReS32WImC
TToHcJnnJvVvCdiEAVjcmpMBhDCLPJ0qrodvpH0oKdtgs9RQwU3C8VS10zVxmLWNSuANsdOhvo/c
6fmhgXfkOpUJ5791BLq5sqifAiQvN60e+6QiqvpfHIxZLkid1UNgYi0OadLZItLNkluhFlgczu4r
eKaDmJS+tkHwwj5ePhdrM/vLeEu9EkOqkxWCGobU0w6bpquMXTXbLBRxc6rNHkXhChXLQhurh8sD
zx+yPBtzhYq/4K3QpTmf2NCKZ2dc4A0gbpMfjpU7N/FI+OpMY/9G/zC5z9i426gUwb6P3WuIqRXM
tW7OjFCuRErWv5FXYi1mR42lTvUABJzd5d+MoSTnEFZ9KGcUtRRIn/tjnIGnGvS9g7MX2WWq3qHE
Vm36UcT3fSmNBzVAJLsjZn29PEGrLxXUDyDQXNr8wMUMabVSaoJRvbxUoLoNE/rGRYZP8GSM+76S
kwecwPmUBom9NxRKlwSR6aPqYzJy+ZesLRXcRKx4kOzhEV8EFBaCp81gwWYyNTJg9PuSbaYk5smZ
fKzIWts+tJ35PhEg7qOR2taVq3vtnvl1+PmI/pIe4nJWjYELAGwYavPNJ+GHjUFlC3Fi9e3yl67v
irmexFdSQF5S3hQEZrKE5NGb4tbdqH4RvftkYjdF6g6nEJO2rZjC6WlWADj0ZqMfS6grX33TwtM3
c4O9auErE/W12PZ9lT50UZJfObBreLi5GMCPg4+BoMqiuBd1MXJAYQHuKQl0r9fHbNf2KvxlTNdO
LayQl8DR6ztdTjmBFqb3s8/DSTo8dkPuWy/kLt8yPX51SR5vgEJasA4G89bEnOaOrG/8qqQ2APTY
9reZadQbvU+au7CdtPd2NB0wQV2zjQtB+GAlOMK4HSgVXMTvfJqOe2QHnH2ZZwbaM4F6Y7V6uW9T
vd3hddVfSRLWoBssMV0WqgY0f5bxNNNg5hqyTh5vYvscYmzruZEmwPYG/haev3HXyVbc6NlY3sfd
JPfIlvW3U9TY28gwp8dCxHgoCSCCRimE18p2+lj2tv4YtDI/GHacazh3jN8nvMkxDBLXWhVrGxtK
xaxsCK7bXkI2KDr1mp45mtf4/PQRw4UDFYvkQBOhuvKsrIU/s9QnZGPwg9qyL2WZUee0HX2pMUuS
PV2TCKnINnuQMi42YkCIfoRse0VlcPX7uL+wr+IDxbIMDemf3LWl72GJtN0bnZV97HvxVQMedSVb
XxsJNMO8pjh7Ah06vyK0TJC8KYxUVX2D25B54yNt9JQIPAou3xCrI9E+pskIuAoww/lIUEdKmK88
G32TypOe5cVu6jR/pwssRi8PtXoZuRBviXkoPqKXcj4WOx4V5kT/WcZ3TjStJHZBnwe7KD3fKeSB
KsD3yE6GG9HT39Is/1khenrzM/pesnPy+3zARwNQ0gYkRH+6/OtWJwIRO7RhKBhzAM9/3FRSNQTW
xo4yC8BwdomqeU1wFoVOeSVzWdm8hJn0VGE+WCgbLGKwbLQotvr0d6o6aE5NYAQHS0ORGRQs/O6E
BuqoXG1trXwf3ESInxBWKHwsCSSuiVdGLl3ds3vHxdABYxvqRQNGEu61CvPaQgMdoUNEk9B0gQmc
z6UmdSTuZ1ACvJziGEEGQGysDu6qtApuOl8S7bZxjpMYZnNlMo4He1CTOzPNiq0v48xT+7jxKuy1
7usutzc4+RYfL6/2PMWLaG2OQMhULXp9VN/OfyEpszbzUQFhjwB5TTFUN3Go+n9+jM9GWSy000Vx
r2KTCaklVG7CMI23JoT/YxLiznn5g9bqexS24Wo7CK3QEJ8D41+iirQnuW8osAIRsAJYdUl3qIr2
Cdd4fAByoAuSRPGOIDV+cXNDngCWZlf29c/63XJWOd005WnxEI4uvrdGRMb1RzpmnVvlh9EG2tr5
rvB6c5qOqVJoGyUyqt0A+X+vKFX/JQ7xeQpRy/NcJ0w8OEnYVKQFjQg3mP3+EB8i3LX2WEI5d2A2
necKWDt4eKP4LvUmwHTNzw9JVwSHqJZfLk/pyomh4kTHGQUd3q7ljKrtSE96RHJhqKqIJcTsZzKb
v5W+qg//xUikDqhE0QBkCc/XDhcHcCTzeQmLoHgtDNFjI4HTSGkY/T/75I/0wf5/U/5C8OuX+Zz9
Uf/PdyTbm3G2Vf1///fua1H/qu/184//o+dFafdfCExQIdFQiIcoRaz9bz0vVf0XTTDoHiqre26U
rv+LPJfe+6xxAzTXZRv/W89LM/5FP5IGBQgQnghoP3+i53V+Cf1jk04UsSQsygIFatPO3BMxG52w
+loJmGTqvLfxn//14hVLkKjrYfWmJznk9Ubq7Sx7TLfy6OfJtCP11V8KN7UetFp170kZ9duGasq3
HLOg4JjhjZHi6SAEgtC62iUb/MrSkhITCZoQRb6XWDzSpxws82YM/fQ7CNnxCfQ1djP16ISfGt91
doAKu8epaeQTJs79m1FOw5est6v3uIyKj6UWhq9O6TTfp4wnsJdCYoQH9/c5hp786uB6+FKrWf+5
cabhcUTwcuNMrf9e9jhlOopFLXfgUM6GQ1Hyo1am8iWykQZEwNF4tay2xKsQrGARNbOpRoYPcYSG
CaKRdZ03R73s8pspi/XxEJOHnWZWEZ5S3ZDuppl6nmpWlXjAGdJPjSrQparj2AZiizTwoPXWUyMm
8RfPaEuDzVf3RdtGuDspWrTD4D171AXts7q2xm/DBF+k9Yfodsyb8dZ0C9Rw6skyUYXS7SPY6ZLC
LPSxWqvMe/KX+NYlCwy8dDCC70Fd9V/NYKL41bku/eBEDA+keGaA8GrsP8QQprdJ1tlYT+Y63ZzS
v6+hmW9QVjce7dKf23n2OPzd633wDqZg+Nw18fSU42+1CzNhvdRZ+w/A+T2Skf4qaEcgVEAP/uiO
eH4kuMp5I1Kp2XaiYnFqFXXcDZGCGqiZ4zMvNSc78YMsrKp0bTswtzdD74tjlBqZgx9ZU//QlVGG
m6qutQ8CkOibqkV9udFTMBX4LhjBK9KIPvjoxD52iQ6/QDWVkyq6pNtnHJAPIKvsYgupwniSJsF8
JAeF3WzExd7Jo/o1QUV+UwxOdOQT4tvKSNS7Fn/d1JssqBPbVmKk1ISR+mjFiplsR+kk0M9xof7h
BGOzR31YPZgdeeU+qp3k2DpgdtmY/TP878oL8Jf1AqBOGyKmWt3GMvXfpmIst30+jPfQ5vKj7Q/m
x6gcg6ei1aMv2MiF91ZtOo864r81La06wc+x1ff+CJsKN/fRf7PprP7VI0uJt2uY1x4VankfjEn4
o7NochRVTPw5SJxd9kZZiKexHZTT2OSh5+OV7kFwqLe1n9rfoImEz22VR48yzKJDYeXuIXCy8q9a
hOYtdrM+tDCr3VRVWj53aD1Q5XDiXWEmuDvproLLYyH9ai/cGgvMfmyCjcH3fXPMqj5lCm5Xm8hR
8RqrgOh7Es469nPUbmCogbiLdhZ68bFnUM/dtOC/vREazJcxmoLPaiv9O9mN1q1ZasVbpJYNTQkl
e4ydRmHLZvWnRs/NN3T4g4c4mtqvnWUk2rEb7XpvMzM33RSorxb78anUO+Or0YlMQSYiyk9N2Umk
iRzjpjBCd1fCynkNZGfy0wbt0Rwzo8RUs8Umr3Wa8kVpJAX4tFXuW0RX5aZTs87FxL1zkQ+OLdAV
dNB1hLEKcctWwC5Wcr7s0RiedbUMnU2duMY7CZmebWsn1xmhy+pdikLwif8jRwqR0Hd7VIY3X1Ha
w2C0w4dWChZPhvjBdikVz7adkPwvIcuY0ehsx0htH7oaF7ISb6jPqtKPnwMz0Q5RNeDQ2cHOPbW1
mPYDGusen17fAswRexBC1maKw/RGxEq504guP+OQg7bWJLV9O5aavcGXsr8dqyLiaozb7qWZ/PhO
Dk3PLYc61es0qOqHEZxV7TmDX+I7Rsy1KcQgTjOFFnFAFVXVuNPkXU3PKtsElhJ8D0cl/mH4ztB4
KaqCuI3aSbsxhwErqCyWz0M0uelGnZzqxcFXBggCglFdEONYqyn1c+KKDpz62Bzzdsq/sRrR45B1
1n1nT+7eVrruU5v2DnjNQI7PhhZg1oxPKSK304BV3zZwjAa+kVv7/r7jDiVVKvxqmwaykBsEl+Ov
wCO6aqslPqykQWkfo4o2xibLY73aZIY9fleiwj74YHjlYYoSGe6hvlTPACGqUzmY1iuUw+7YmYSZ
lZqOT2h26J/MshujbTJk6RuK9N0dcFM2OFiFfYCF3LbTRuNRHVSsF3vgU3cuF8FzY6T1ZvCjas/S
bsqhT14IPr5E0Wg8jCIZj2U8GdFmZoj/sJV42I/hQAEjztwPfm4n+9KMMYbk325p+FXExS3XjETB
7W9EunqSRfRygPxl7+GYum96b9c3QRsjl08oPX0Ik6THLDqsT7Dqpr+MOlYo9BfufTvk0THIVSvf
OO1MHeXJ63F4da2DaRgDF3DkcliDaVMGQ7V3Kyf6BEXG3XVlVb72cEL+CunnwzTz4/AtMxOkoCC2
27hQOcFdMxbdnVpm0/fOrAV1xsCf7oMKYd/WFvgU9n73XqDge4izTL4rDhrEkByzAQXmSblV4tg8
QB3p801lqW22SaIge3D8vH9049wnjOml+4CBDtJ/dqfeVVpunLoQ46skkt1OrzsDWaxYezDIG28V
N7TftRSPq8SdMFZzS5/HXx2LdgsEom92M/Lq4JaZ8ywdqNSWnSSvkWzDk9NX+slQqvS1lwM+wWZh
3pAdiK1FwU1uTB6eg+aGjb6B0DftRJBr/raAyXeXZ3b4ue6q8cXoxQRD1w+SgksmT261HDfRzdRK
98VqjPjZ7LT8A3dzeUC3uQEHBlpnq0Vjhcur5o463t4d1COrKNRbxEHce3hexg3ETOVOjFmDI6Q5
7oiH8tzzm8a9980W3+ZIMbqNsAr/UYd9dIOKYfN3pavTMXKiXdlp6KnlaRLs0Ae3P4VD3P09Stu4
92vTvJuIcr8Yddp0m6zTDCRYNH84avZYn2I9+56Nab+FaV7vlARXKof/5MVNYlQThsQvXlXFcV9y
LYv3qENbu0SK8lQoXPVllYmbsXbonVWWIbZRFNhf8KOTd+3QaEcky2SKiYQTiK2sq09JZsd79Jjx
N3TEdMiDOCJCG8ObBvXZH4VmFCjXFC7UGk34YjvIqr2jt4Trnm316ns+mPF7YWLZF6dpsSugrNyn
qfCPgh4jVMnauB80tz7RFYVgaQYi3rpm3ydbwra43JSVn96A0fgfys6rN25kXde/iAvMAdhXZJOd
pFaWLN8QsmwxZ7IYfv156DU4x2r5SHuAgRe8ZqRqNqu++sIbJM4bDT5XI405DHqrPFID2hdaq0y3
TTpq+6zu9CejjdWrqVLrG1rExs6plKXbGrUsPTkUiKQc0rBszbHHLZjYcT1lY3RbOHkWyCn+Hy57
urljSBVtKh1NU65VLfJRkwcNUxppjrimji3lZIqXflTwtSzEqSXF2BLBwv0yhwPm7QvUzLCQlD0h
OnyaFHl8HPBbvZc7J7ofwzG5KGu7/55bS+OPZmnsw3DAkTKrzV+hLUhK9O6psUd/qUOmYaGcb9B7
Cw2PRNO6TTrV2Ao26sFO+r5y5XZwTmOKYBQePdLJNjgOfqQKQnxnhGjgD8NDujgF32ZcjPcl3YGb
RAuzVyNToxe5KxrdzZYsxMpOXW40kkEfRQj7BI3CectACjT8664DWZsX+EYaJpxzFaOcyrNGbnvA
A4WJT2aYs2GiJSpcsxznwIgm8agKq3qUqyEn/qlZ4lHSOS0VT1q/tpIZXuZwkrBjbM0SlmiozjuY
PCZG3IygacTnsTcJ3LGrnj6TXyg9NpelVO7KZKYpFhYzbq5KhIn5MLSbAdH3E353AOLQbM9cBwL1
NlZDBR2tsKiD0BKD5mlQfu7tyhbHujTsY92uT2Q1BZj1mXInNKbohyPH7bW+loHeNJk/03zQ7+Ip
7HZTMWK9niGaLvldVBU3Y5Qlp0xfLC8LU7aTbUTw6SKOqoZb9j15VbaXUXa/RPYL0GauGd3FONT4
hgpVZWtx724nkOwhPKkK2XKNlBiLHJwGWKWTf2JOYnuNJBrZtcwyCeZxKS5qo5C2klLGhwSVOtMr
oX7gZqMt9wrT/X1n1eO1gQws2pBqdUObTj8pjk0/b8RTGJpu228V0Sz1RoC2PQBUsnY43CbHKrFw
3rTUStqFrVLd54s0/0op07zKSKMLB1ywpwpJfbOGpNtWptZ8S2pDHKt+6TDlC3F9cHrOoV4aJ3ww
8Z4lbM6LDzuiuLCyadzKTTQ84Q8xcVXTaRxr1bpuAZbetWabXOhG38TuqBkTgsipfk1cjH6qVaph
laukLcL56qxQhUzYmNrCok7KR8A0NloEZVOavduVoeN3rSFdKh1ySjC+VHG0UzzlURd1tnre41eR
4krp4WccBUO6+joicJF6ptRr3xSFcXCpG0gJWzp2yUC19KAFcvsMbKZ6dPBLcJ0UvKCr6JWJfbEh
1R5JneFz69mesxTWL2aj09auZex4q7g8LZGyHFthybzlqfarVB0x7bKz/H6x86H1qVsNHDCF81br
FQTMaWnbFTWvP6ljWA50VlvUe2ejvG+FM+4H3Lgewkpl5KSk/YzcfmJZhIcOZL8soBigmDO8qeA+
BndWTOV67mTrFQWkzEV7JYfzTaZ7Uk12jDuadYHtorXPIgmAB/K6OF2yk0i4p6J/1IrE/hEN+Hsd
+zlS8ehWG0pgOzJfMHrNjxFtk2s7ZpOXfbqaBcSzvcn4FIiAT4T0bgmHi0TNssu0w0YnlaaUF9Iv
0aUqYS9B6WhgIW2RSHOXA/NzktMy5OZzhlzUi1LlE41nw7yVQ2RwgWa3DCWiyIA7ZOfXVSPkbYZP
xE9YTlpAN7sWrl2KbzDYN4W2DAJnh14buOFny0PKI3xwqqi5NBccPgepkk/1JCtBNy7WlWpI7Iqs
dfSrWYOPDdbV2iyVrDxgTNpuJwTa/MkeujszleQLJ4ynp16voDNKCS7io9qWB9VCOksXVM4j7GIp
zYNKZZ+me6OCYmigGfDLMrvs+5xpS+HipR0FLUXTfQiqF1Rckd3ZI9DDxsDNoEUOJ0AGIXvUMIx6
q52p2/aRFZ/mMao902qwC7GN4vuILwRXD7m/K3V1cTS54Td2uOCXO+eIcoJfuSpGGJeusziQpEWx
eFnkWC8TRYCg9MavxO0R6zyqfJStPslD4CSO9kiPCdfJJJJ2JM734ywtd6CU9V3YD11QCgDLJfFv
vdSHoG3JF7l9rHovnGX2I9LK1YVUeJGiJiA51qtQZpj+w07bZ8toDNPXW3V4jmWF4NBI8je6DZSr
Zb/ufRtzjBmBg29DF95VgyV8q1HmyyKpqPq481Jyr7LadabE6EsqLXooZj/Hoxsp0vLDsrKHTs4q
jEomBRcxc5BulCGTLquqq5+EpnS/UqnUf8bZ+qEb0bUepUsYyNxV/lzDDgdIyBykXvpgRpSd4sQ5
TAqowKUiZJAVrM+tF6I+FpB4uAucfDfPpnRpWCUJO0aqmG4tKh0RtTK/t4sSXk3Z1LhjTLVUiLbY
VhKpezRJ1alvzHwLIGS47ArB2N5phmmj4Y1TuaFcLfTTG71zEyYsCC3ITX29Kk409Frsbkdmohyo
x0m4sKQv7noti55jpuyHqemRrxis8jYXlvMT+Vgz9dS4ji9MZIEit63j5AddOW3yWpHb/HxD+WWF
wrrSikrdkuPVl0ZmNb5cK0+RDG3HaDFclUQvjlpVtsi6VN0UBRMtKIXrZFYPyqyTMmFgy0QwVKrm
VitqY2uHIiILIukzvK7na1UmyS6CJtIaUI44Pc0BVQ6xUNW5Djc9HN5dl8rtD7jVEy7IFoE5pUDX
XTPCykYBEHKDDK+NE4ksutBNKt2+pnJ1jk4bl69Ia5d1oCBLedJ6ybzoR6xdSb0Qp5ztdNiQNOW6
JyStMF27ToYcT/PJLA7LVChvdZLlT/rSM9BIogwX7DYJu1+mNUU0F/IaYOKU29fa0CWrOiCgxZ9W
uMzXUPjNKiAAKJbbhAX1jEjGltG+ZbKX0sSIbgfQNik6Hkay7URal/QGK/0RixU0JmrshNypw6nS
NPv+KQoxY1EsyToaymoX3eDVzR1q4wTcOOJUN9i5OIkOe7BfEgNJVu4P1UUKtHhKBBM6V0Vlv/Ei
o+yDskE1xnW60nzQdELEdWiIZVsoqYGhD90Kv9fscVMs2XiT4TsGyHnsfupLNx47zWZ4W3Yt9sRW
b5SBaYrxYTIG4OY4kz+Mkin9tHGc2Zp13V6ahQL4hgSsv6+dxNpaelFd9VY4PpeotjlUdZKKhmmx
3NSKLm4MSUQHeaZmJH+3y30BymrydARNbpuoSn4V6Cz6GabWqquaixI49YKUcoYIzR5mofkCmgJ+
YWUl4BiZg0cBDY+WUGMtd6Ac+6Cdkjh281KS3hoCXO62jVMejMmCxFRw8otMl3conC+FF8lUgWoS
LzhvV9Ipm1JlP8Y9Vg9Wh0vMHBnLd3uKOXcWzT6bG4wktMzQiKMNmyCgYi/QiqXwbmIa9jzoavKL
FqX1zdRFtOvzEn7YIOmXcpbO35do0cFK1eHWksdvhrLg5y5SrbkoO0P/XqndfMtIQJl9C2GfQw7X
4qlb5mEbopeGHFzYe0mqKVTddRd1D2HamJqHTHx1lfZ6+6qbGVfupKj9Vd85+UYOyUndRSR6oOVV
RQhV7UdbhcaDYoZ+OUqq4Qs5k47xnOyyLrpC/4L+SAadKUQEh8lEH4ff1D5JfqbYlQXWaIu70JTU
rR5bdeZWQqbJVVtolCad2VMd5fYTvfNIJ3IVseLidQjYYxKV/Q3/5+VNjMr0MBflcDAno+7on5b9
NnIqtq/BpYb/1wj7in7f8jK0ESFHL/AddazQZGdiB3xJn9R4TTiYwq0GDOq7MCv3eLqExxT40DY1
J/jtWK0ls1fwHH6e9Zj7RLhW+VR7I8ZvMrgi11qmvPaLubePUpQTXxJnrIKV4/DcDVXx3FrRcqfS
hrkF00OS75TRZRI7FVDsWduOvSRtayqfwU0VagIqJ4qZZjYdd4inOHcX0xruB0tOg3CSzENH3ki7
TKJbIsqhOcyhKO6NheiH3J8IKC6wZ9LF7OdyZ151zdTfzNoie6qcxa4lmsQrW1C0PVHGz0NtvDHJ
FnzM5aXdGOlaULQKtQ9Ot4ciK6vTSFf0KZX7gXx4kJBtTtXaI0mNH8uIJlhRqlYb9JXSBjCDp87N
50p/GdKk2fXTPPuZ3iPNg+rPxoi7dvXPihhklEpcuvqQYh4ewa1UFiFIzEPnLhmT/CTn4YhX/QCI
EyDrSY3adhd1Y+JzIegXUyJaN5Nn+TE35IRuUlS0bthOZdAyOjnmU1Hc5FUvgyfOImphDbdXxa7S
TaRJ9o98phr1AC90zRb/sHQ7ICn+qwLafdnDUUkRMeijYWMT415GiPhjUJap8i1XhH1ftkueHspq
quZ9FFcY/5n4z7UejFnzcbas8aLIhNgr8SgupE7PJU83uln/1pUj+hSNmFZDQrUasaIvZvGw4Nx1
meI/cS/kCDpvTWuNJK5GZIXZuQoTiuzexFGNM/qSgAt5/C2OJpI5vEhF1j6BazMuW6FjGueETYgD
aJXSp18Wm9mMZneKN8epZQe9LeXxWjGBzZaMJN+pXUPKzLUjdRsnmue7dMAHw9OVPpQ2ZteP90no
KKelWKTvpa6hutH0C41Gs9FH4N2JVuGRkQwD8X1pn9qpMEbXVqCm+52YFX0rTzQ/cHaos/tKb0PF
04m0r304C+yzJjOLKVy6ythlhphxHai1cPYE8z4iiVOZBTpWnRq7Ma2vm9KJqzyYq1YTO2IZ9gQ5
nJ2VNFmPL7OuFOF3I4SWC98BdURM/KSFCped5UAdS5ZMJmznZtv6ZrFGa300ihck5rX2FCPIHW9j
Z1Hz2z7umXMspWl1XJVKV6EQlU6/pFZS0w0VXFf7ht1SpOnOojn7qjCSypMyqbG9se5GhMYSu4CN
XxFf0DRK4sCOpO62sElTfX511WxrMBN0Oe2oVbbVoqbBAIvH8KJSUrayzCFZpCnixi7meIcgGFXK
mCTtRRMLLd/RLyxuq9RpPdQupYckUaUrJXPgv5ByV0+lZafLcSz6+rat8/Tn0g7VNk+X9rpJo5pR
ZlRs02SVRdAs6m93Hq3paEhqi8x2lS5vRSpVk5uF2D3uUPBRnjvEjRYXagN5mWx2FEo5QuYPRlQW
lt9OiwXvgIO7qiw8WMucl26T1pbmIb2DddvYNrQohwRHdnUS94lWGl4st+ZeLpfUCBBlxSsvJ7ma
gfh5cdz3W7vqh8ulDNUL4tzwtPRzG6QqorAoojnpsYvi5qnok2XPuS1PtRXFu6q18xsGrtEhdhqa
Mjm4q/s6L/W3QS6K534EGuJGJiwocgJmpkPmdKtPXaPivgzEK84nxIyQim9/9UTJ3AVbk6MmqHR3
iaKmPiS4wq0XY2SGZOBYYnWjp4SDLrmFZQ537Twkt9g0zMBoq+pWjSflyLESfm3HBSq9TeFpuLHe
5yhU3M19Zl50mjrvJ2NhQDcJFW+jJQ/kuNY8UdfGm5EYxsmJyplZx6Ixf0siRhXpYjePsymyQEua
7CAQLgHjONPf6TNIu2Byx8c+KezeTUST7tMZCXrm2uZLyugBMwF0pYNJ6pvrROsa0+ekSE99FpaU
0s0QA8CJIhFocjcGAudW+h6j/hj17ZCBjjLTq5DJ/qWt9swH5THSGCCazUkueiqIBismv7Ryh/ZE
E0f47QE/24yyPV01STpczEMZelYpBt8uOqYHdqbIvhiHxQOKEG9wMkqeswwJW7ercvE9DWfYOox/
7IPCr0PMChNNJv2GMptX+DkqI/Vvo/xsSwV8oBYv91aUi388SP8VROa+Kvjnf9afea3quU2iuP/t
1Pb//rb9Va34k+78P3r3M9i7/bPuClt59xf/N4TlZvjFWOBXN+T//f3Rr2r9L/+3//IfIMz9XAOE
ea2Gsl9/W5RU5TtEjAm26f9vlXf5kv9MxK/3IJr1R/4LorG0/5hwrFbfIkiFUNz/L4jGUv+DwhTo
E1UBEAsRCRjdP6Z41n8AyWiw9bDTUNHqsfihf0A0kvwfOKCw3zEFg7UFDROT1zMbvM9s8VZ01B+o
M/gEwPg0xO5oZ4I5PCfRAtGfE+4rzDTErWPeVhnupYytc3jMueZZgLeOivMFsu89dAfQzip/hHA9
/rXO+oBnXKHQmeKyciJ50zdk0UoOeGIu1a/Y3dZflwFLB0YRWpL5mxr5B6hPCetCo82CFYoNbwZz
Gi3c0dCYOp+kWk+eq+wpy2kOeV1+aBaG4V6CsDw+6zIIi33zICkogBzM/FRLm7Dy6ESh38U/aJXZ
uluqGHhvcLHtBpCazFQZ/fCPz6jdvlBOKEValT/SyZ6ZSbvmKmdF3uulL9lP7cWptsYCGdyXAVEu
AajN+XV+bUaUODYp+mSxcE1kg5aj5VyU0d1CJ2kafb2mk+tbYofUa+j9sWmv//vG//Tv+7APeCco
JSFADYhON1R23J8IyLFNGllZFQMbdaEvBN4pHskS0lTcZgbQS2OJJm9ezJvPl/3bO2J0vsJccQ34
oGuRl7UxVxHL0l2ZAnkZFLd0uvoLetFvotS7Xc7TwRrhwbCNYeudYWrBus/gJjF9Q59XYPFmbfCM
irvLEUuHSlCngfbC/7h9KcrHLj8pxhXcMrdOA5vtP2O56k1uq++V+6aiA3vdOk+ZNXqlfGXRZLGO
SYvT67SKZu6n8XnWHsyioVB4jobTlP0Q5Rfn56+PA9cBEQgauespev+y2jm2gDSkWETYJOJXFVL2
uBEHcXQxzrJXkVllab9F/RNpzmkzVTDGxmvcGD3myaG8q+ztUF8VchA3x3x5MZI3Kd4LaGaI8Xlt
92BGF3nb+XRCssYHSWmlJ/y30A2nczvBNLkxcVuiH2oNX8DIz7DdvwMD7HbZQBcc5dlzd52IvjQz
f3PZYP2+8jDQhqLxuMH0ix72IDgtzVfeOsoK6jvfGr8l9NH0WD0Jzr5LzQAnVqro8ESIzTrJS55k
4Sk29IsRsTRXamC+JNmwA/in0ZnVYEQv1ubzQ7CerbOPQOq62hMA6+e5uQj+PHtMwWurLc1pQ3dQ
x4z8QqPOK6byFViR/AVa9m9rwf3QVmg1x/3cS0iXME4qOwKIDcd6g/qtjJtnYKOOy/uWRfD5k61f
3vmTgadGgIqNCtt7Pf5/hOC51kjUqS42aq9d0Jhv3Yp8z0WZtmFe2T7S+/PSrPNtpoOfr/yXwML9
CdkWii+X7Aebx2lqMsR4eESwHVh/9+l2Fmbk/+tVuNixrrXo5sE4ObvJ9EEGicUzbuKehGsom8gP
dW3+Yn+cw9PXcwFSAfK+sXpnQFV//zVmlIulNuCn6YjcR82eHsGAysegOEQZ5r15elVKmYEkbcvI
AQze50/5l7sBTQALwc7fPJcP1ovOmPe6KVZ98YVXJb80vTNt5FlMvt3N8yEy0I602i9W/UswQCcN
hQko4brM2Pv9Qzt5hwJOHkFsLKeMWbGyeBQyvpy8oNGseGYa1l/QAP66IlHVwrlUxvxnDRV/7NZM
abJoBDyIJMMAyEcBcGnFobV6bSteLWUgj1In+uLl/uVAIuqNooe2biQUQ98vWodF1fUCk95CuTJa
Op+ROWM46VRvs619sV3/utZvGWXA2asA3/u1Qmh94FBYK8QiaJwTya8mIApmutTuLClfHMG/rUaE
gXlHjku0Ofs6wz7Jo5wNssmGBzGro4vXV+KpdJ/dBaWDz/foegTOIs3K0iTTQ0VhDaTvH02To0md
LYVIk4yjpyJO5Bk5I4rPV/n4SHAasMrAq4NRMmK571cZomWMZIdVwkzo+DB9FyL7gS+Hp6ta8kVG
9iF24oJirAQ2G78tyKdnGyNpHG2AOypvHJ3rb0ztcTcMUeyBpnucO3BirbLsO9renRl/wUX5DaJ/
922ytgmdEmlq0iUi2/vnjOe5HrQRM7TITl6XtnzoUB/2Jh2tzq4avUymyT+r/oCwfyDAW2/apXto
Ev2rw/HhRPI5EAZD2WjVTSZDfP85wikyERlqMbRe+p8qp8OvZX07Y0iXqU3mJhIGcZ+/4b8+Ouko
iQDqbqvU2vsl08ZGDx6KE/qBQwjeL2T87tyYTT+6jaPT/03Um2SooNIZje0Ojv5Ge9zvMSn96pOs
K529BLQUkUnhoyjA2c8uF8BhCmyChNIsWwY/KfrejVTpIKeN9NjYxtUc0XLJbeQdHDm/n6ZRYnhg
H3BPPknM/b5IOj9cAhScFIloPKzeZLAd338vckq3BqTHCmyHc5DF8RqNvYZuSzO2pjur8aGo47fP
34b+4VgjCYIiAbA1igOq3bONqEbmpOaJPW9kBZmF4k1QIETRt6r+xZlx0bZ3tTAIS1+K4RAEzvJY
mCc9O8nd91w8DsNelb7HzilZEYi1e5NcGYd83EW0YMFbWSVUdRcHM3SdEKHW7b2V38GmmhW/VvdV
9JjOzyJ+A+s4ZpdT9wUJl6bnh/e7MuhJ/NC8I3k+N/5aJFNJp5pvNG13unyQqD4t4+dsXxcjIITu
GcFqT5h0kO6r/BjaVK33dnYc6wBuMICEUzs+Kgxyo+Zm1QNJ+m9IifbWN7velZS11bYo3dkJmmZr
7GEVtAJtDE8quMi8yG/M62j0235fdQH9uTDd5xqIkBuo0xK4nvxSqEetfqnKS30Mnqdsp8m+ZYJI
BWDMoHWjfZueczUY+icR3+X5Se13xnDBQNU03OqHEX+bkm9iAbrzFsUIPu+1NNCRdhncwnDH0J9v
UdoBLyuPu5IO5Wxc9+1RZRLdPFTODuxaU96Pr2nqFcltGSJBs81yL2S08ACGsZSv4+VEOo4VXmMG
q15bvbGcgDLb0I51dGMz1y6ZOkSuMj5Y4V0zeDZKjWJL+iLZ+zUVXT1yraPdgtjeieeu8QGaM9xx
evjvG/GqXADNM4crGUHObI8WUW24hXRInVM6vwLdicMsSPr9In4U8Y+p9FFCKOtLIKM6jABsgCsQ
4xBJXVt7kc3LZp+BybMpxvxwOjb9TjE2ob6fmCPZX9zwHwMme8rizNNaQirsN0v+jxTG5nbCs5Ok
Ka40mxF0eiQlTP1IKp5EinKiTVz/4k782xE1yX/R6sP8xz5XEsoAFrTttOb4v2m4AjaBnctfGgD/
7gq9D4dkvjKJGco9NrXEWShoEnRbsX2cN6O4ymvqFs9Ub4AHl7q7vHZgB+TvdXs/D7eT/lPTf9FJ
dkW3s2neq/I+7jZK6ZZgY2rmr8C6fane9dAwnO2obC019pRuY9rfUugm5eAL8S2+0TI3vJWOBRjq
0MW15oaiRVddRszLsb+IDhbMIzc2g/jYX6LDhlMEgPoFVsCWmdKpuVMtF3MBcwbktAHbUN3QUqgc
D6Xx6CTyi3rYgY+ie7vXCrcEf/Aq+ns7uSsdzZ3fgMnjvdHA9d1IyBXXQU0VPzeFy3jPk42nennt
q50RHhHUBd1vz6ek20td4ETf2vZUxztV8R3Yl3TOZXa/22c+wjjDshHjpZYyqOGIYJ0S6Pah654N
b+5vwuWpyoGnQ2vmlAnlu10gwlWMhx5AEFNP15ReIMPp9ZXW0Q4zy03bXIviUA07Cxn3+efnsf9D
rkXNiIocPQ5C5Pq/7y+cHtVAC6QN79tkymkk4tVoIedKhn5cwjnc/PvVICdqDsxFdObss90F7E4X
SNwA6EM9KdXp4o2NmrtWh6JEiTPZ56t9rOho+dKLslehZE7sufBYm3WSpjE33Cy2Da6twN420hgD
g/S91Ad2nglpLbCbzAs75c5BzuOL62f99s5OE2kyuayxUvbN322RPwJFatVVPGQ87wTa0svyJN2U
qtN9kcP8bRWUmugvkyyTMp+VAK3cLXZmNxOQfPtnMiIvVzjiqyL8LxuFX66pKHnRErfP71E1d4QG
QZ8KyjKCfGktbwAKR6cWuIxlI3b/+bv7mAita9Es0g3ZoLFxlpalTeUUg2jmTVuZzS6VDo5MG41q
xwWUswlLg2scNMwXgf38IRn+QstSafvT9UdN4ayDadfh0hgTQ36tHJ/ramw95u3q8qNhBP3FA54X
HizFMrC2SUpQYT2XDEzFVEbmWNHWVhwwcItfZ7YGHM15AJ7tquFBJO3G0pKv3BjO7651KgBfHAMS
bBKwtjx7RHCCmjrVYbeS8GEVFEPqFkpmwk0zUNoZN/IiWcHn7/LDOaSxAi+L2YtJmk3pf7ZBNcCO
A3BlGutGbR4Gqb2URbKxxtkDrJ8hLdS5wDXU7TBgrCYvX0mYfnyrq6ioiTQY7hjoDK3n549TiGV9
VEmZgw43TGErnQ13wDvEa2d6Df3i3H7+tOc7l4flLHJJ06wilz5PDmgvmSEQ2HojT1fdWIUbmXk6
HJPYrXsrDgbb/t6Xb5+v+eGl4n3AQQEsQaeasdXZE9am6BcS2XLDWBMzZRSTwTQaFeLZfey19fCW
FQjGfr7m79bQn8ENWVpSH5oOFAHIehlnOykxOkmphrDYVPb1golNhqp7eGG3D1ajXQ2t5Mo1GeMI
6LIMbGf2ENaTiwv+IqTrZfyOKA5QHvSjF/l7LB5SLAWlKkjA3RkQcKpL/pyr1B8dSl6YQy1YZoDh
9fWgPPA7rNLlFxgrKK0L4K3woxKgViW8WKqHzx/0w/bhOeHSoz+zqkZ8cLUBuKCDdsvQ66nbu3Bs
Ja+p9cGrJzRDDEAhX0TzD4GBHg47Zx2jrILD53I301jP5gRbdkNCsJmHIiKBcFypqFU/z/O3BeqF
18nJtSj1688f9K8rI9JM1oczO+2y9+dkUbDT7KsGXaQ0+wVOAIzIaBheI2Jpiy4ENkULUFxfXZwv
Fv74DfPINATpmJMc6Od2xfCSs04D6sOUUt7O8oprAuEIEqhHVQez4s8f88MwArOS9XtdfTRldfUS
fv+cOcbitdHjC1TlsBDbDgkj09wV3bQ3RnOGxjcFpSPKE4OyaGPmXbWxo696Lr9b4+9PDyNa5qF0
m/ksDGPefwittoypaCcwz0rkFvm+kSU3Eg/QUjaqKrmDnvjy+FDsZCW6FxLTUyasyV6Pu22Z79nw
SzUEoZwde8mfs5eiupAc4ISRcKU48jgg5V3MZMruA9m8dpo9hT11KM4sIKi8GjmjHphe88LwRV0p
0+ufHEJs8LyWBkcd7Zf8cUyC3hHkxHivQR6SL0J+NfDfQ/Wv50O8EmN9+8QRhpTMEt5/GyJVgMcB
0qUNfUqUKYIyW/THnELERf0cOjs6wUNlbNrIuIEKBUcfUNQXAe1D4F6H5cAIVmUNcrVzsxY5NJK+
WSgFEOWX3CWRYT1Ibi0eYR5HXoLB6xJJwed78ePO5yZeZc1/z4WJo++fO7fzJu3bZtgs/bIZhqGi
+Z1EXqTTFtFl9/PFGGLw695tOqg8XA8rRIJluaXeLzeWQ7uM0thv5BvttboltsiPhkb15GfRTWht
wtnnr9JrWXhMPYwWZ7sLQdMHvjBqDegZ6678sByj/VRu8NIowqvG+Mmfw/Q0OFf57KXN1lYCSe0J
2MAitZcJ80S2kOSpBi3WPWoLieHmyEWg8jE/TzpCQ7MbObTI2Xhegdkh2auMeIOLW5wJ2h4Od+PB
7kkhGiNWa9B98FGJBwBtlxtr2MH37pxNpu0kIOa0MuIgl3aNsQ1TT2sgEkFLg/bhltfa1XKNG+UC
lureelJ6FwRCjOSCtFPKnZ5uHX2rRz9LO5hqsLSb5eRQ0gnUntamlnq3ciHNXVt7uXOqsSBtgzb1
VjM7eV93Qa9sS3k3L6d68fqZHua2i7b8n6jHOuV2Ubdzv89KCIGeOQbp9y690qKD8lwnrhx78YV6
mr6Nb3BYvqtbuLq/GvosmeFHxhUI/HG+qLTeHUSQaQ/h/No2D3X2mhQ3heTRBlCu68iPlIMMaDLZ
APZ0fsaXyxcR+sPVsG4chGYwZCBtZQr3fuNIOSSHIkTqVe5mtoGDiTfKlTsBKRdigxYjWAK9IIHs
upGZ5u6/2Lh/3bdMN9i8a7f8vEmbGGhoqIPSb2A5+MhPuDPNynEWW6lLbd4WfH5mBDLQQBQhRlEU
X1wZH44pj28CBaDnYyFY/iFp5oFTs43YalJ3KEACbsxmuMsXWKNLOX2x2Ic4RF5Oo8fgbsKIk7j4
/ru2k9jqrQ4ZvRSG4K6bw0s69EGNl6irzflL1LMZ0G0VX0SH37abZ8GBdVeZf+5F1O/OgkORJQ1a
fma/KVJETxQBx04vVYyYc8jvRO0CsyFtxUAgpoJN7FWfm4YviUTxmJEuGEMnwq/y+LhA99mUg/qr
WFCYJW9Dl2IxBISkRKK/mPSh18Oc/7fRe/VIYHOuGb4OMXbdwX8k+QvTRiE5Y7MRUnNsjWHHCM5L
UNgEP4zf0zRWT2P6RXn/Ie1e18QPgpSeiwOzofdrmkVtd04HE3oemmW7GNPWNIeDaNQjgxyJsPql
mcbHjbhqlzOuURULTSj97ClF2Du0UIBE0fjoD7n0I5eQlxihPI9zc//5qfu4D9dZ0O+puEkJLp/t
w6SqRAdsvNpI3EXbRqYbZ01MRhzJT61hU0aOcyAt/spb6uOXyt7Dv29FECF2eN4jcpLeMdE6KUmD
kAfvlM7/P9yd2XLkRrZlf6V/ADKMDuAVQMzBYARn8gVGMpOY58EBfH2vqFLXLaburTT1W/dDyUpS
isHA4H78nL3XRm6jbnKs0atcU18yIJq/efT/WhFeSYDXniejcEaPvwZblxaIESyiKDankYiNni6j
HOlpCjAGu1LHBd2LXO6zusB9NABYBUsL90jL/vYy67I1U/tzVv1HBM33B2qoM0NkjQFeEAfQ1Fs4
xVxSd8yk8MNG4rLiEYa4EqDOvfznm/3XB+v7J1vfPzmVy0CO+vWT7cCenHA14oX0RWfZq+h30QR/
3Uy+f9Yvr01N/9lmOcOx2yhv+Ig0Px4MZJAIoPvT0h+hQzdrcPrxb27zta7/vsDxuSyrLAV0yVB8
fv+ORVJa5BzFNAEjrfaHuRt8/JC/i9/7764kZT1HDDYKVJG/vKLRglNciYlftAoNmLYKmwtEHtr0
xHes+Hdig//m0XVhxqG85JTKbP7XrSmdyZhYqrwM0in/BE36VSmdP8NHvZHsHFXYrCpq6ji37R2T
x4ipyO92Z/2vu/P1V7BYAA3TtVA2fr+uUcuwks2xDKrxrQaXiDfFjpnbpxCKr7BbtR2x1isy93pT
ezdnRfFCBgF5vGAX7TV5bGlsgPoU7QreFjSolJoTdXrtxwrosy4u//YOyy9s61cJCkcvLtv3X3gw
LKwqyGLJgVBu67Hxtcis1wKsWi7mNe0qSMtJq/1mh/rLg0H2BFw+GzEuLXdL/FJDOUpYoEJJs6AX
ybiu6vRNkROMD/vZKDLn/+bDyAclrIiTPD2a71+xCh2zHzvYTKSnR+zeYMVkBk+6rjcdc9u/uXiY
6CNd+uuCRvc1ifb7h6FbUomuYOAxRe1H23TggBx3A9gvKDXU/H//w66KM2pRAIiMqb5/WNgNca/k
Dqwxq9lCG91YoYnznPrUmxLx9Z8/7C+bEd/MZopAPcZ+a/76dsHMQtSmMVoCcULTKRX4pl3nndwz
D+DWuCtiKX6zSmm/+8yrYuHfKhmlYFgDljXBzI72YYROXdWgHbJyUPGFays6F4yxG22daRgEtRjT
Way7+4zSHVfk87JwOBOTYh7s0Mm90rB/o1v5S13ANUEsQJ+GgZEAW/n995vmIWT9MyF/1w7sptzI
b/X+o6mwxFYDtpAsPju5rHf/+U5cb+u3xRtxj3nty/Ox1zPsL59aTKI1Ih2GW8WLtMuxuwM6+l3/
/x9j1P/6FHLQNOOaoXw1E1wf5F/VVICnlkjXwyTI8rheq0mFsBcCngft8dLxjz7KXlxc8j63szKn
weBqP7pseJnN5RDHM2JzuYCojuN3Ft56JwlB9Wqgj11rpL95Db5vov/8TcEwAriiXcdj/stqMmBY
k6ESw7SrxY3hFhjqw5JaN0p3NWdciHBxEh0TMZu/uf3/SMn5do10Wuh01JkBEaLzl3Z6XEbmwDiI
dyLpt+kkIg97w7Zt8n/43/SNiiq6s1AUh1qEF3KKV8l8KKpdabXtWySXp//8YPwyXeBKUCe69E+u
2zraSeuXDXdKFWmrbZYGCUEKgdEYiEzwa9rtyu3A+ERVtVl69wXljeqRNBD95n39/rr++fE0jUzc
HVTJvyook3BQxzHl40d4OME8Tw+wnDATqOemI3OqG5XpN5/4/QX8P5/IKY0UDROD7y+vQj0NYmao
wKtQQmJTrcXGNuUvlVNgXp2NbTPaOyO0rX8+cX/LdHSTfLZgzL76Xy1F31xI/8/Re20u4f9sPjr9
rN/zb2al65//p/PIcf7gwWNAYJCq+WdL7Z/4Xgd6L2BfjmrXv4DJ57/503lkqH+whiOyoAplmMqp
41/OI138wZnHgPuLYMnAlqT/Hd8Rv8r3x/NPzC6zxl92kVQpgDBJRE82yUcXAFfDbRyHxa51tQWT
qKJcVCzxwFEAqJK5oDCM2OhtB6cmsgccSgoaCrVqVhDewm2CVR6hgz58FUUigsyasw9pDOPWyWwt
9yIMLD/zOCFwqUfBWMlBD+yokuuCDOONKsz4vgnT7hRXAHtNKsQMD69R+fogpxunCPHe5OWyihZN
/ZnJyqXzMbet16qZvTWqJLu4apHsq1GqDwsFpealSejcZeQ47ITbOy+jauk7jtz5B2fw9JUVecqZ
fTXNWlSGIDegwPGOTEf1IjVjoNtAFLA6XFFOq5R7OVEbI8ZIdk0R23dhEc0nI5bNc6NXUIJ6yXrv
m6ZW2oHWYzyfmqb6maTldGn02Kz8YYiVV1teX/axDetTkxB+IVQSeNOkQHPl2L5TqdGhSzLt1BfW
tG1COd+Bw8hf0OhHj0nWIOjSU1duG1fFNGnGxvI2Vn1/KACoXZ3BRfIS2lkzrdiRHWRaZg9rXK/f
SBugVoVJ+mUAYzghqRh+ZEt/pajDzfGTyHI8ZYpVIkyzUdtBdnSeMTZrQYt5cz9PdZR4+hBHuUe4
Dgq9Jjbb5xAGXkfD1tE+62YuPisyF3YL5uIfmVWDNU4VDsnLiPqqLImg7DRhrDvDbFft2N1rpVNs
jP6BPCHDq4hR9Zqsep5ybStmCnlhQsXA/NHg6xrSO4JSLrXp7jTroaTFFsCjslfzLIuNDYrFUyI3
AH4INSU2t7HWnwwt9YZlUYKIcu2uSmZtGwK9Q73zFTHy3iRg8fzBiBpPMYZVmS4fQAK3mltAC8uY
p1v0DkfO+TqHkXEw77rSRKNW5Ms2zJRV7EYrmbjvMk2B6TpnfRbWV4rz2bdpcpI6Sun7Q+qoVUsH
ako9yiesXh1EXpO3JWf4YvI/Z9LejUkmWzePn6VbyNvOaLND6zjB1H0InSmm2Y5+r7gbW9oKg0Tq
C/2NfIUAWNSyCmNll2Tpxlbc8g1LlbV2ijvoIfUa+8FjNroAwB4Gqu2qiG/qwRGMgzhIJTZiIwcx
fTleNNW5UiTkGbIjbLl+uOY0b3WszA0IPg8yMii58FmU046zEB3oBE5mCbbA6x2oMWpzaxKAtI/t
BKWe9eok0Q9SuhnqtoJS2/qZ2OKcJaH0CsmMl8ikNDBnRF/mBI7WXkInkDnUzD46FgtAki7T+NLy
bEPDjbF00cezPK1lymIiPVxi+1KEdvvYuAoN8T7JNu2QboBlhydrBECnlSi7avLiFiKZbFcGOVl1
0lAtr8dQvq01nkRcXGXQJ8WziiiuMwAJVsMYegz6zF1h5vd6U34NQFIdCBMcHDhkYh33DN5PPaeo
T3rNXKlMP/dTht5MmY2dq/Wq1/LWPdij7pzlovKATD/FMid7xw4fFSAnZ8DHfHVnwoMOwMBVCoJl
il3GyCMu8D8mg3EPjtivWvSSdl+vE2VSL3Mb2V8l2FsvnsPVMBYod9rMONnm8m6H1/BITJUOB+W6
L7y4ctvEhwQuAqhixUW07fAOVQgt3VS2t9K0og0E4fSk6rAOvAh40wHWjBqMtRbuswpJsacsi/YI
tqQOYpbYgxtzfy1Zf8LSM96VSqI+j93yp1GoxjlqO3OXNA1yVZeBW+7gh6ykfLJ65Uq8C62tpWhP
eYV51dVqHrdUIS7UGuC7uLLdL1mtZRSEVeOLzBRfzmQc2oiBIUEiuK4ctVp1A9RHpw36uawDU1mm
g2YU0b6sVUAfk9n7kLlPjgHsqy9GE65OPVx0czqUpV2fk2mE2kHjrTQc4Iuj2iEWByoa2qL4DKvQ
/swLqIgeZG7z5Ka8qlD56JH2ceuUV4opbholrS7TXIJxiNBbe2H3oMhx9qdIuxSR9rlAQlrHVqKR
iih0hq/1GBSAuBmWwTFkOcumY6478SGMF/uln5r7plClBqG4D9/pNpBjBvsYwI3cTFF6TKtYhvhc
SpbUqAArAFVtL10t3xaYRLypkLCiEBHiKTdlkEydpQVYDy3hh7FoP2pR2lsrr+ShH81lV+aOPNkg
1a9mhdbk4VsgcK5YxvLATIbS9TI5GFWQ8Zy17Y0GHZMfNO5MPVfXw4ixxk0Zos3l4I+ZeTSKXpyG
/iWHAvlRtYgZ0szUVirJoatJLa3VVYCo2UUPuI6hM7eiYDMuJY0zO1+bqbLlJnLrs3lVxcAe2okv
6qnGsMCnSL3GMcq3UMvIxcJ9dI3Dku5zGmeoZjH4sTW4ifRKRwFi1IKC84yyrXwaF26w1C3jr/gc
WZHhO250U5qMDaL8aihVhmDsLQiraek34LgXp31psz6Qk/nlqJPt8etrq1h0IVdnfJQVzuEBRvzN
lUELS8ASzjoXNKGKdl8bCg4HirGDI4B0kdWk0/VcZr+12DiW609VitesakKQdj8Uux9XReS+E8Ds
m1doKaQB7uEgP4qsOToVTrvCUPJgyuVP8MXgyFvSPlleYFpKVr/xGgO15KO+vcJDvQx1srBn2ujS
R7Lng8tSArMRfif0bC2JofERMIKHs9T9krtBnORws8YndVbeJgFhYiEAgh7jnB7mkdFXvBhfts6k
MxqgGRlybyjmFhTuTZqBcr+Su+tlarxSqJ82uE4UFguTWpfJncX/0aTRrGyj+5pVcZqmW2G1r2Nh
nCczmjeVoTRwHTQvhMAdgwv92cNobyInYC1KfOCCbxQ5/WHombnSyE42rlPDKjHkzTBa2SUaDuoc
AqVoJh38SX2w5wcwRgAbNfqwornphDG+JOOwNaY7bWAGPISfcQNpI9IEqlon6PM+C+gI+mbXn0ol
Xo+q7QNXWHd9+RyXA5SosnjSLKZNtrqbYTMO5k3ezzv4Quo+bZhoc1s4IsXviVo4J9MU1wTWiOHx
crGw485Jdepy+zz2I6rdwtyiqgq3lk5PBfnYGrT4zsq6GweZzLhNYBLuzXH0GhMw81gkxBfnyJXL
GG+zYt6DJ/vSq5lZ9z24z8Yv++ylnhZW6Dj8dIHfrBBDZXLC9JyPH2JJLoZEStkUPKxKJhGAFG9E
CqfHprGwAqmInrXlEofWyc4zDdKaEZTq9DIXDnD9wSQMgMtk6aAXRWE1N6apmKdM3Dd5+uRMkHwU
uWqaJL8D/v41Cdh1JvxmtNvKspOO2f5QEgt8SWp4gJsfx0R9kPTQ6Xt0R57ZjKKreHHcJGUJkODh
c6IC1AZOTVaRT491zxfWcnYE8W1WhX64p/lLyHHm+NBlX22Sb2FP+5Ewu7VmSbBtM28afEEl3BCf
avoQjutVVqYnJj/HoqaoBQd+N0RiW6Ngg5xH1IKk0tBEfD9o2TaVMR5put5dUvFGgyodoHU51nkw
1I2MRBBbNc8zeL20md2jVi8b02wCoQ1nEeXEaVs38QLdGUgfnLikHLd11jtVEPG8zfDrsb8Aq4t0
nOgA38hlsDjfSwU32pTZa3f8THmr1pZdLx7ArHhjiWHXOnXMuQZgrNwoRXSYqUV3A85NPQKCjG2h
uEaXsK10ujv56JLqe2uOFN/OVPGoZMYeWZZ1VOvqQEztgt30TuenBZqZb3PQJVAvDwA4H1pKHr0x
PhqI66yV1u3YsYjWo+Hri3YbXtNHxrQ6sicdAS09KbDBfISg+4hF3HGqDWDPbZzDFXbS/lbVbhNH
33VivpSp0nFHBDTzQedl1eki2Ut9CG3l3lR7sLJd/KZ0xU26WN6IrM92e89SEtbptn4QncSNr7Zu
eRplKF7Dibj0FGhzM8oPHlj24bmNNwkEVijcSPZ058uy5DXXMD6mc3J1XUUnZTJtLAYvFFNAnx3H
CtJkoPBxVbRobXkP+O5UlbrGsgofdBQWDyY6TNaklMeBtE5PVPquHOd1VSrNzm1/tAJG16xxq0Hd
3dvsLX4YPinauCe509wW+YMx1RSuRD/5msrOIurODzMQRGGmx9C9IEiUeDI+yyyZ3gaBzUnZJ0qP
bguf80LqIkPFzuv7EXOnTj/UjhoKoN7MGS44cm337cbNqkdlElsp9B8ZglfWgnHZGZnpK425Kevo
seyuZYjbILHr+50DbNgnPoWnuwXoI42YV4xWsHX1TaRCXOBw4rdI+tuqSz7tXrnY2rIdbavYMCUi
ucTday3pBs2g+lI4FMuKhAcaJ6MPpAmm5njSYYW1DUWaoVdYxvufk70kp9rtyGDQyw+k8qc+1HNU
FaRvZKDvFFd7GXWVqWykdXc09iaUugV/mhFxkOQi9Vgi3xIUz0h5ovFcODAPnZhHSkvgj7UW6ReA
njy7LoHX9ncJ6jwfiXdKbF55NGrR7kiObAOlVD6KIf6xNPG7bWYdHVWIkmrlwoQS7Ytd1e1LKe3b
wpmSgHNEHUS9y9eos43Q8qNqS1DGVgqPCVbmHTzZh0bJ5y02ZstroF1Lt/7ZxlcAiNpOBzSQTFaN
TvdCmpWbKG8Qn057Q6p33PlixdAL9wqCrLxD1VMNvYMARrWQnofFTd/T+sggadHPiHyCUuxAJPou
RxREQqke0Ni470z4WG2tbRSlz/wUiCigzK1IowetLeoNaH16pXqhAnKzLwuVQDqan10yIIm6TeFO
RIPzGaUscW6f/oTujcOpNVdEQhFmHxFF7ernwpXMMq8gdSovkgH5URW1bPVIVrSGNB8jTJwcmhTI
N6BQjmxo7WCKI6qTzLD1iGRlOZu916cqL6pur+oUHRdArRnmWAAQG3Ga2mrbRUG11UCeo/QPQjFX
oJz6djUrpuGNqECOtSK+wP8dCmsZ0YVEt6ZarWFqLn5zZeJxV722eW5ZpXdSQ+oXCwHsrg5fWWpP
phve5zrpJ01K7yhjw9Bb2fOX+LYK9ZdSn85DI7OVkLI7xqGzr2v1I5HOT0LPgNHNEKwHVSmItJgu
WqkhEEsR7xWMaT321TX81uFSGs2zNhqPDvECvpj6TRMOkDesjQodJ+jrzO/zYu1O5kPRE59a6+hH
up6XNN4pSXI29e6jL7LHNMPGmFZnumWDH2VOhwYoecjn/NLqzVcYRtcnBVIcgE04JmniK+Cl14pV
AknLvjKYqT6IvztDSc9qvfCkF5rfEPPiiYGNZ2Hvy3h6TMKrOLgpH+j1sHLP6cJqnJNBjl35s9Og
QBaWuY70mHrUcoG6mDfVjFUvatehGX+lWrKWveUBkx0fo3bcZArFaE17BfE7p5N6bp6MRP9AgYiQ
oe74k0QdrlJVvy0wy27qRlV3+QQa0yPzKL6IfAFN7FI/cHAKonF5uQbTGGNxVxTNqs/MldIU7W0Y
1+Xe6JPmeTQsnIYdnoaqT14HZznPc9WR7yXuq4iLuOgTQUEUAXpsPdXTxMFjtoOccZoyZM09ETKr
OExeSpFOm6IVD61m35SLvEmTkcNBcZNbj5ALAG4X5XPS6rsMUjuj8GOntLcxPqyBTXRtOMrC+WLo
V4pivkJADRQbZFrC9RBp59cs9OTkjAFuwlU1VjvdUrZuiguzbIxVYV1hQiS4eITb7kWNFZpuD+Nb
0G/P7XVxERA/Les5yStPG7N4bSv1riuXYyeWNfEkd6NTl/4cxk/ZEK8LDTLmYGaHphlP2qCtpdZc
hmi44QhbnWAi3FbOwolDos81o+xIX4DrWh5aM8dwRuBGs8i1mrvnMWfdYe/0bZ2gI7ytk2ep1WlQ
nFu3IVjbmLLb0DQJp5gjQtXKdW7SrGV/AjJ4ly/lszlN6lqQnxNYNnzFHtP1nJEw7ZTqJeKMYKQt
YUhENGxqhaVnHCP1fuqeB1FuE2N9ncb4gxWRcEPvZ3Yn1ZPFJw2xFfjiHre6Zp+lRZTYUlkbLQo3
qR46a6elUOFR343GrbuQgWI6R9ut8Bi2+6K3foQ1+v5Me5jGvFupufIUV7SwuopUjnJ+HqJkyxyI
GqC+J64FF0f1zJzxCR08+oCWmYec7lWMsTCmZyrYhAQdbV6n6oBFWdPeFLU7wFxfGUrY7umewvNX
hTe1gxHwN+feRZi5xPNDLufbse/3vFJHY8kex9EVnrTlU5mgBoLB5mVzdSA4/VQtDmKvvgRbUWsX
olt0zlezb439gZcCzhcKWs14CjkTeKaibI20PqeyfUlrqjYNN8NGF+4V+RfWB71tDllMm88yb5HY
3at6vnMG57ZhctTqGXCV/Kc90OSiHZn5Gj2yvOFop1/Pyu1bXQtAJYK2rC43RbRR9flkzSWrQAeY
PS2WoNE5Qrc6pX1ktSubkKdApdA3BcXnIpOTjaBQK2ZiiLrOj5vGT2W2d0pz9kIj36HN/lRj5cno
SxXnQ18FpOf9TGK0yq3L862OVypmls93QzckK6Xq62d6i0TRhEEsOclEVOexEQXNbL0CUnnNOSwF
uSqzYzil4HOXNjo5bru1MrkXzZKuEx1SV1tRZuHSMYvOgKF4b6J305L8C8tU/ChU0a5Ny263y8JN
GTN3vJQLLM45QZ7adg0czd6RG7e4xkWlwwElPoLfPDsaobYt7ZeM48dq7gBoLqhm0isnl+ZZARFs
mlCVCiqltn50rPA1L0jAo//iJeq7m0cP6jgdnTFcF8tdrlM4Nlagjs5XRKVuMplwbONNz9vPUq3X
8ZKsJqtbZZbybLX2DhHhapH51iEVZMni3VKmP2bu7WxRrvTxvaJfFM55vWkfVJFfdDVHQi2M40B+
UZjWq9rutqkqYkx3CtxHXVRel9JOTcQ4H9QkMm8SkUi/jbkLLo2p+SmFIunTsJbsvO65WtKHpc3P
zEcobx2GAiGto5bj3XpM8YFNMnoQxF5QQbCm0DFivbOyoDFxZpXxe69mlLHh2gbStEa59yjCFv5H
p50z8qw8xazROcUgGhOJZq0CKbyeaWmumvlGT5zPqb5rBwjKNEWlZ8/lJ7s3R8I+SkcOHHKjx9Gp
7xVQAfZ7LzU4cNJa22q2khrNERtSFg+LrhSwoQCQ+TEZBh1PViemew5wtxbrBP9aiKPlVDtXb1Zu
Qu1qmXp0tMbcDtpJeRva7GZMaHUryQ9KyieHgRSBQDwzGfXbTpkhmbeTHq4I+9vHxbUHCnUBKqcg
Zo8uosaAIHF/6g5rkx2n2ylOLmICMKuPuM0rRd3qdL9pE7dfIGq5JEocjGZSHsieoCc0BAmQ+Uu1
JMmWE399cBNKNBrRVLjsl55SufVq1F2/5ajtd5oqNszsQDKMYts58bpSlXM9qHRbupD+6qRu41AX
65TsujbR34yBF2cxlCCu04PVYN2Z1IQIK63n7cv1iroFWL96M1pWty3MlH5OuoiHsnH7CgatU58n
o7J2Mx2eNyQx800bltU7YYELc4EpuiIwNW1YD6Igcc/tYnJBs8nxjAr/uxld5CxdNRgQiE00+yfx
kNcE1wfInuobANc5g0E1HIGza2azY92heaAPaz1JPopZxdBtdWd3qOJAE+mnOufHSrPX0zWpYMqW
G02B5TmGkFEcUZ8W2gUfTR2WZzLSIl7P1LlE5kjjfphppeVOgxpojPJ0U/dIhThbtu+pOpa84tTA
uq+2RbcOtUQPKq1c9oVipzYHmIkCpBYNsXBmfEsgsXofx4a5Ec2sgpuvIJDTIHF/1FqqMLqhcd32
qXOoDGQOOQevVWgPzXrSke5QZmirpR+SY4bP9BQjWA5qCR/UM61m9sOybn/OAKf82Wp7sOf8jld9
Dzz8RQJ54Byxl3mUna5kkjs7He3Ml4617MKl5OhHZR+S+jZ0uiCfbOh34yKGj0g0+U7YGYdmt1l8
NepWoVVz+FcoKeuGYAxSHOSRK0qwJPuxvlZS1Ov+xL3d9tQ5uh/q7ZiyYJvFtF5sERH3lLekEVhJ
QTbI5BxDxXZ6P6q19muKmrjgPMcr4xJeACa6KxLfHECrU3Uq9vOQNnLVZXW1bfWZ4/VCTOGugOV/
6Fpqq3UaKuxEVlwmJZEgpnZsEIes27HoqZmifK0PTvIGql75oWgzjZa4HcSanKtoF2qEGVl8XEml
7TZsoo77HgEjC+h+LCerjpc1k1psTXTd9FciDqaLuZBVH44uEHBekcxLw7DbzKKvDxGNoC0Req9O
I5cHTVOqDSls3ZH9Cjfh3Ewnh3rmTA9j3qXVRGyi1kYrLcfbUVm1uRPGEN9Juli38TBloMNpQV2z
JSxICJUpbznrMJZz+rKleO+SdtlpQx/RUeft/2ghX5+6eZjOVqW4d47Bgd1XSzI1DHo7q3pKZixd
ZMO89m7c3pixk99KrTIPmnTbV9cN23mfdZaabiuq4iM9drIhVNLWulc7s3t/GSeqyopohK9IqY1N
HSnhtI5IC0q2uNq0iVlTOtIUiWbGj+UhL1FXwxPHSlJk/TWsRQ4103J9ss4sIIIeTdY4BOg0SbzN
ITlHAWFL8PvHSuhrvO39ZjGV8E6tlTvsadwCxWFZDLWSrAmAZk+LMnbPDr3cVZNrg5/bIxTQOptu
WqcyNrrzVji4d0Snxa439hqo9QVV8qQb9WrB5g/guk/iS5eNRHK5VY83p2qLDMZMzuhexsZ57hNR
bXjbw+hojpKjoARqUaGSl6L2JjhCUFjC5UC+hKDNOLQNmDOHjsza6fqzLvLQL9MhvnE4Rraeqijz
aiwaG0py6uY/+Ge18ZmqtPKg/1Ttpi3KmSaHG/WTl8ocgYMq+4cIDKjBTFZaTwOHq+dG2JLmhj3L
/WAO05EuW7/rK0s9VvMUvg1KZ9ESoX/uV+UyB06MfrdFALmqMrr4dKqpItQ0ei/MIYMgO9fjtfp2
DpGbmy/NFEXeeKUpqCVomcYmrMZwFmudldP01DXxPRi2+JJGY7TWkINqmMwa+xXBQCTXEncvE8HS
XpujAPqitMug3M+ttE+2tF/NvFF/DvSKvaSTTPoskwkKUgDOay1iYF/ahbvLJrIdzlpeigfsqctj
waYkOrhJ6EYemVe694QxkO01KnSF6/k65ptVgtbJgfGnEu150E2IIVzLMO/mvlKeE3M2VzKvyKd1
cKT6RuoOxBqJ+ZnLXRyl6dLQU5SQCEoOvn4+08YpBdlVY5/FxxnCJUZr0zRe1dhxnxfGDBvLLNZx
SnsqGu0oKOmWYVkr7AsSDdXekcgI4V1FI7FKpl4+FKm09iOKl1UmrrHIgwVSn7l9+mBAOPbIZpyC
xAAJYpMqs05TxkNd0RPTp9hE+NhNVgQoXtjD0Uzf5vrYHeYsDy+dLruHOY7ohuZ9cUNilMocj1S4
MYCIV9E7QhqD00TjTJUxIki10TnVmQ4WfyorgBV1uaijv+SDSzIlz8tNa7Z9u52ZMUKzIDj2vMyC
1mlo1+bNvED2JlpoJupEtRdtVdY1pw1s+kTL6JN55JzXr6KmvNDaJhw1R4vsuQM+P2CZdAKxHhms
fUxQ7LaRHyF2b77vNN5Ws2l5IhT1rVWNJUFElpUHrMzkXyVabT+MVc6UHnN8QmQyG8u7IGeqWhkm
tVFVdPRbiVMA5dBpzTWSjf3IGJMkWes5tODZaV08z+hVbuZ2HN+tTNMvaa4xtyIfwVwLHpiX9B+j
NpyVWN+cjBM/o1+yrc1BdFvdbeGK8YhtlhqNgE7c5smGBBLQJC73cy/bL8GAypOVvZx1S+2OJoHW
O5XqdIUt2vpTrve3dHMP/3/Buq/e2P9ZL3d+b98/f+b/a9fl7+WP7pty7vpf/hl8r+l/AC11QWCg
G0e/yb/5M/he0/6ADQeM7yrOR1iOdu1P5Zxm/6GxyiP8dgwcIMj3/6Wc0yxI3yAeIKC42hVI/beC
739RYf9XPP0vWnYlhFxORm+3Ryp0SrPC18Nin/XqKavMYCGDeDSUF/a104RTQW9pt7uYHhMDZ0VI
ELc06s9yCn322u2/XcPzPwW2/86Otrge/6aA/tdvpP6qb7V6sjjsuduntbp3lCYCO1UzYoNBdXBi
6nESBggWKYj9mvujY6WEm5sdWtdl+EE39Ym8cEJczWWvjbgvbNgQmuLg8ul0RscFMdBaiSPW7e01
w1IW5CVlDaqYPiHhQ3dE4yMs1H0+JK+mseyXpXognf7EF3qaly5i/tXCF8u7aFu0irVaiEhYUZ5H
TGaWn5YT7qKiCtIlOqtV9YAS7QHmyMkmv56zYoxb00pfDCIk/EbRPoEQPmnDJPC4q/ezRTACXTl+
Ui9uFxIW//MFNb4bMv7rgl4v9L8J7LW+Jiqjmca9myJBGgnHGDS+M1lTiBwRctSoMcgVC4YEYWQI
hqJOX6vSBlaXASydIpS+SGEYY2JKq7ZFJH62pEYW4xvje69UpnOfEtNKxGFECrwsduTW0TXUEfa5
qf6/mTuPJbuVLMt+EdKgxfTquCK0nsCCQT6HhsOhHPj6WmBnWb7HprAq60EPcpJpSYIXgOOIvdce
tmrCdz3OA6Fcri4IryenqXD9R+b37HWD4a5pgj+I523vF8/Oog792z+VIbc5IOUcSN8Zb1n6nVSV
ISEiDpJ9FGtuvsnuUKwTLw5eYofndwrGN7Qk2ZZ4c9Z7XcPWiomMFA8UN3svsj/7sIv3c0usLckG
r04NUI6HvbpLiJjvBYvL398lexGq/kdu/p+7tNy9v116Tn8+se9sjioWOKuZbXnHFJI7iVlwcZCV
uvF9yHJKMDRnJPE2+Oazn3cslZJNrkZYuW2xLnIeX6thYzHy0OKms86R0zJOqO+FHh9+f6mLbPen
l7r8+n+71KSSCZlxiTri4EdjVC3eyG0+xJtpYHtJe/WpPB6fkEBRJ3uYFZEvoBTMAxXXWtXyXPKq
MI38k1HjVzf9B4eMT9WAvRhxS+j0gNSWzEverD+p0L+DbH52Y5Yb9rd/bZVE7K9MpY4I1M4ME8/s
xsB2+rjDvWV4MQRVt05Mok6Uiy3+O8EkSdHi2eWDKJkvZ2ZyEy9SkbZVK1Hke8dL2DUX6ZtZ5A+W
3R7qLPj2+3vzUxm0G5j2Py82yIGpT3WtjrpCICW+RYQw5VShHhNfPHF/OFJ+8CL852H9wY3hcf6l
Zdo3R6ser5bBHLkq/D7ED9vhyl3qJiWve7ZskTetf/8v+05H+dl9+OFLFVeirXRRNYjJ5gd3Qh2Q
o2CCnlqs2tH/K0+reKMmbTzlol+nU3bIfI/phDFvDOo+HoyOkd/A7LEQ5mvWMABs1fAlQg5IPutE
XFQQ/okv+HM1OgydH75hvjcRdTyF8tiNA9QDQsTtdFn2uQjFQne2icIs9r4gLt5u0d7NmvCH8kXZ
S5qaQFHH52U7md0rYS6bWDAotKhpI6ixLuKYxD+NOv1sUvt+XAYF1BzmRloEFJfm5Q8/9s9PI5I8
/vkczeT5jInrNMc5pTLOEZsSLriyHf/RnO0XhAxM2fs9qfPrQajNJP0dmHnaBvyFUXuZihQhl3+H
M2Q12/39SHR62QafHLSHuExZAwjyjX9/qc6vLvWHM7+qWHiXcdQcs9ZAYtDb4XnuEOnNtBnX0UhS
sqDnXCcagSqiMUkjkd/XvjRvPEv4sGjQ9iCsZMAkgL+WDLm9GKlXFZcOC6m2PRSkyRpj9sws/Wmq
nffIYhcw5sWe6caHSedOJYIhJdUmhupgOoUldnHfcx8d8nx//4/8Tu3/vx9+2L3/vB9xs8h1XEuy
4UjW5EKffD8+ln70bfCsQ13117l65XadvNnZ0SKdGKnsKoIR//DCf7dZ/ezv/+HIr8JO9TZPJgrb
wlwX81Suh5KiBzVbcispKSI3HzdMPYg3MccvueN+SoM5bdoHNZ8rR+19eigznJjMTmxKo/6rLmlx
CBLq6a8zHAelRRivVBA2E92UG4S9d1Lm7kGLdVBidJLqVBbDycXCvHKrZNxUhG9voxB4CPSFcyjH
fB8Z4oBz/mO2jZDSDLxPUyIWhwLXbmidSfgtrpwWaTsfJdYBjXlPYiEhS4kirowdUePFt96UsEQn
I3Kouqe8CF4SJ38bOMRRzSDWEs5BJmKrR1Yy2Afefn+DfzAX//eJCiX6nzc4MNsx9Ae7P5qagrYV
zWM7oOCSAxMfRF5MchKbvlE5NUPfzlkVY2VvfQ5Fok6TfIeTr1mzlv7AJEh5LpfuPxaMaNnuqVET
caophH9/re7PK3QwjP+8Vpwaohmcfjiyeb9WwyUYrh10Lq5TMOrEYeH23pHNu73RgYVJIt6ES65g
hAkgomBoRUHIMnvyZMZsoG5y/TaL4hIY4b5hziPD5iAJuhlTf9UG7kHNzr5wiWCL4yPrCUocIkKb
fpvX74xBoZ3a5OkF6j73A0bTLLpZRU6xtWW7VPhnzl4GJ+dy+KrtYCd8NA5s2n//O/zynv3wsSUT
tkgJFVRHz4Cmw/S7eMwrNtedpdIrK4QZGYfYD2pTz+uaOSdPprkxZqzCljd/pAa4EzebAX+VVbFt
TQJknAargmUPLKVdLCDtpOc/XexyUT97g3/4ZBtTyPwEUdwxK3OAQnVEHFHqZ9MlrpKYWjm8QQ40
EtbJC4igOSBMkgWUiOqz61sC50gKszbxkvQ2ZIH4MJYh29TZVRfQYSCAq7pbM6zB3iHzbOu3f6hn
/F+d7j989SeUPYtZqz4y9O02swsoNye1jSBTlIVDJOetk8gOnUWG7s1FnTmUVYi0BKlcKZpzNqf3
QRMjGZ0OnoVgUXrUzITxJVtshSQEg8FapeDT1k6ZdRDnkHn7WNlWtp2R3xOUJgJ4AmxaC1FHJG67
uiQSVtjuAXMKAGsWjqvGIDaOXGYBhRczBfLkCfYhXgY1ZfdeTNG3VI1xW9SbJG8Pw1S8hSq5TWEE
S7dgLOYmV03MUtiotlmMMG0V9Fh9hWNWa4D67RUZbDnv0VLVm5UmWdgnLG5R9gW12A7oGtd2USz0
utDZ/eHR/sXT8iNehtAKv6d5lcfYIKJKSpqJth0l370y1svYEWiXYHgX1P037eLx6Qgvx6JBImNU
Ea5YO623bWrrxWq9Yz47d+TfIjFIGroTx7vR9nB2K8QiFeTv31/yL7oS/0eeWT3Kyg0yWRzzPHxJ
hu6909wDj4C8TW0nt0Hkv+CofSnt5Eajb9sXuFQ2KdHN6JnQlzV2etuW1seUpff/yyv6oTJxOHIT
HVRMMhorvbEm1EbrdLC7h9ipDonh4zKxgXzZwEG2ieVaG1x246FojKNy6yTYc8Ag652ZGV3IWU+x
CcXiD+/VL+Y+UEr/eYbbwxR0bWfKIwmzRHM5MBc9B4iX851y1NsafhcRuoZ/0wna5jnqTBBlHsD2
0hrQcOtl/VObO2PsbeYJZs3BjQzxD7/c8nb/5LD6EYpjoTALZY9qtXLzK3S++7FeSFvhJWDZ7fOq
h/2887xwXVrJ3R/+zp93tX74wxe4RJZo2QUbizi19oQx7s3SA9+Whif0d6DVzX0bRZvGCzCboCfI
4qe2jfc27kcmKEiwZwdFeNKd/nA5v/jI/sjo4aZ7Y2NZ+hgMw5OTFf7a6Qakdrm+jTNNV9cyR/Hy
6hvb3FPFKQEo88Gl6wc0PXtbp0MzMVnis05dxAoq+/BD4w9ZLPbyk/zs9iynxt9aYp5LU/aG7o99
gjyDGY54j6mZ/yKTOTqqoWYojSx41VCMpulwypmGFW37bnr1WaVMAwbLAaYWYvFjYpAeqS7Hu074
KXDI4t4bnO3sZ29BQEOH4RJxWvcHkNWvvtjhDx9BQLXAibuwJ8xyePK6KETEpSEPGeFKqvLNyrt3
wrS7NfsYtlAdklzSVNFsJswUkuuSNWWbipoCJ3B2YuZ550ew0RCl30RFVfuHW790iT/7eX/45vnS
mBNsNP3RtlD0R2Z2sRqAhKlZfXWanu6pFjdUkOhLZ0w4bn22aj53ZCVzZSWXxwn7OJPj2TfxS6Ao
zvpxY0i723+/vv/Xg/5feuiXv+jzv6M8//+I5bSXqfyvJ/2PH1map233Uf19yP/9//TvYE7vX5bn
RMz3wwV+4y+Dyf8z5PeDf+GLB8QUYvXG7r4U+P8e8rvWv/DFm0iewRrxGVq+XP8O5nT8fy0pCBb/
JXBciz/xf2SPX97L/zxQdPEuV7CsFUGqOaHn//De1kNhB1NDATr5MOt67WJtiYPitZgG9ylYPA2H
OKRwVk3cHGOPUdLWyUwDHmpblwfDTKNkm+FQqVYt2Kl1ZY/x0UqwM+KHSr4Ku9N4iDBXS3+MHqeC
cC+TJWH6x6Lk+xjrH/8Q4mtg50KbXthC5EP8cADZDQu+TFt7ewzyg5W2iNcIbutPOkDZDrt1rhCD
BCS1sbbrhl0h49PkV9VWU7N/tngjQX2azh06XeyIOgqeo2QWSCpDnAkltH61lLrhzrVTcYcl1T6M
tjPchTlLCKYcHrCkpKNCRyajh1sr1P6XOB6zTVaktDBCx2dJ4s/iLfJxUbdsFBL1xXd1d9A0kLsF
y/6hC5vpMcFqFoVsY1Au+p7XcVfKMTtGuNUMPemcgF5d4VvykCm0bvowdLGD/ChM/+rqtmCpLkpL
7adRAK5rbeyKbleDEmBCfJYYrBAS4SfAgOFXwEBsUhYgmDAC62XzyWxEPuQ10rZNbzXJZ51X0SvJ
1NU2KKZuE7Zs+XHc0PWvhOf29LwEVFkbiRCRecjQvrrFSGB2Xsx4SFwjY9QpYkoctkasF0aEN89I
SLE6ThiASGdGzh7g37qENQYtMhAYupP0dRC9RfRL6FBmKuikeZ1nt/Cn632MDHZXmmb2F709ocZ9
El8T2qiQcgq7P3t9QGR0h/4rQPV9saJYkuqcGjusy+qQx3l+O0J82OQtKKOmHhASjaN+60haJ4tV
D+VXnevidY6FdZpMvHMIf4fdlDnNs9uX1g5Bt3jq4szYyBRKzmoCIrnSUBV2gFdCJHRKNl9h93mo
j1WH1VjQvBoCueqcUK0UBjICZr/qaMAVv5Z9W++nItaULjTyqUzbjy6MNphAIK+qLf4QnDe44Q6V
o9srPzSbu07ibaw4+zcl0iSvkOIrh49xLII6XzezJXYJQTenCoTSjsBq4yqrCus5DEN0BCBU93VK
qZYRm/Keu11w1wbT9Ff5HRng5lP6IOekIv4unfp1nrodI8RpOBNSz+exqs0JQU2H620OBRrGLsKE
50CR3jpOXO7KSiD9nqer2bU/O2eIz0rIesOL8aXhPV4Rlw6P1pF0kQNLL8uYbj3fCL85YXdJMrVG
6FJvvUHvGLgYW49xx41AmihnfjISsLPbMbRyqE6Vd1q8rczp1CINPHbCupetK1nkzV/92r3qMe7K
WvbnDPjNriqrNdDiVZRD5LVghr6MtsXUwP5UBT4LxxTfDOuhkcb1HITbssDzNg3JnS7S57qbHpWv
KP6cR4N4oTwtCQ8niqH3gAuVLNPHvd+nF4CFmGeYayaZSJCxfidVBVtcq49VpT6MbHxWAYOtgHd/
FcO5AJ7E3uxpijzUWsMXBHaPSW6/T8nUXXzDr28MFZEG6nXObWsjkE0E89FO62vZGed88o8YsjEW
WAdy9hhbfSsdF6Sva2DltfxVNyA0nlu1htv9aEbVlgMK6Q7Kv7nHQ+fK8ExiXoykSj26i8gwYrZl
anJ42xXovoNJPLBi78ePiqsVp5CzjWfns8Crwk7X7y49qeBXRV3mhyqsHt089o5Ke8TcJFnz6WBP
3WSlyHcaPWieTzcgBV6NLAm/GZFjHPBBHbNxfBy9FNyA19UPiMO2dlWIF1szZ2gH+m6Qq02RHIcS
8GP2MoIBwdrUbxmYzOuc87PITeAZ795APzI59J051iC7uc9KB8t8xGmPp3sagSzPqaDhK5/wSTwm
qBDT5DFzAF6UefU1zvnzdWNTrNvxpQvgLCMrXmf9eB8QH1X55T412WY1fBNDLz3iWd7QAb/PtXmD
f+ASSAWFdziPXWFcBn8ctlMq77i5G63CQzJADMeKTd5p0t53s8ZvFSx6/nZr+8m2NrqWhKr5ynDT
S6O8rVdbay8Nm3VAbPUKmuo1gWSbEaO+PYeU6zVwSDvmZPPTV5H6r7aUFzfiXqXKecm6EFVuddcn
5U2urDurjzKSELKj8js0zEZ0xtqYrMt4oBQkKToXGu5ylt5kjnHDS/1gtHIFcB6puu8DTQFHshiQ
WPki29Nk+Mw2VowBA0PIkDSV8mYcBuxO/Zscq+uYIKwuFh8d2YRkryCoS6IAin16YmlgYHFv9zD6
Lhb9JY+rfy/6niATeY1BeN1nBvzt6myNBp5oloBJOdzly/7dqouNGUzbNqHPFLXDEnlEhTvDe0LH
aAWsjONui77r0HlPdocrGli6YubeR1tPNWjRRBQfGLyddeldtPSzvSu/8X4BDxUM52dHB6e466u1
J7IcF1RpnS0GXutsMi2EgPoxkaO7yc126lY1xr9bBlqaKto3jpXv3hdEVbMccM1VV/G3zRl5rFFZ
MH3N8btzAhMGgbRmzUqOE6gLDxnCJe4/Qb+aQoNNbjXtB81+p+2nLaBwyZ6ZgRXMDkx7/jqKpmDd
pCi80tC4BGIyeHAQJrWMBGBjN+LBQHOh8PDo+WMI+vu4xvu96ASc0nnWQYFYFSHzU1i36zwsdgPG
J3xNx9Dllyq8bRtlu9K3I+xw+hI65655DjGtsw7nNrVGeluayztNEFU9XbuCSVNlPQdG8OROoGsG
jM2Iwd5s+H+cfsybvZJFc6CrEiwyVq7Rad8DX93OmlapmuR6Uv5RzHyRZusQWN1z2MSgGkT2AZGd
U8sOdwtfh5SQahUE+bBKR8J1lIfYDiXX16EKnuoJeysBKsOmlcWXAM5S1BkdivIMPnqnr/DnYbzP
GsotUTz0wr7CkHeoGqY4uXxIsuSJHeUpZiU0IV1fJWinSX69rtRDb7LT0dAby4iCRa+KpHqcmp7R
VI2VcHaifTImx9xjWEXk9jEDo7+qY++JK36LmD8OMc4pZe7yEa/2PJivGnN2ntbHKe/+wnl5iTq2
+G65j1T0phknSQiggQy3VuYBahfdvVMXwD5HcqcTmb6jcW1XtTvg5iUaXrBBsnq5asuRs6rjyZ+M
MsbGbB6aJGaBDj9Wmslm1nojcJZEdYnwPajOrY4h/hjxvJY8qCt3vEp10mybjCloiAdh4AQjb6cg
mXWcGVqqW9utviiz4265VboXUhELljWMPSfN6ks/CMVklxofwofps2KQp9wwWen49rPwArAGfXqf
QQ/YpOEoD2aMdayt7fXAKmNlj8NhMMk/N9PG3bllTd08m916wIazr63sSXsASf1C7fre2tLsbq3W
LPYhurZ1tjiejVA4mPQs+5CW4Gttau9tOSWvnSX3+LmPRlHdIQ8OUNQ4/Nld8B4pppSKHEF/wvYr
wMOsDcqLzeCnzc5zKMPrVHzJF2usX3BSWpa9jZrGxN5qPrd9QVYZwntIMZs6aKJ1FPv89k38TUtv
A17srk5HxZggMPbk3eyqyeYH1pyJ2YaF4TaZqteyTdPj6FCA82ydLJAazyWl20GI8CpOMQYPcPRN
GbpY+BdGBxOTiH2eqAitNvpbGdjPLmFoIq4QKCtODhuP5vJQ+nl5ashFXWVRwPQyXNd1QoQgsh7w
RObFWBAfTinfbU1tS2sWIfnH5QEnV6wYHZEag5J2LeoQhVGs7uYufc665GByUKP/Wnt+s067RbkT
vDQxOaxROTikI2sIsbV5aHX+FMxsSB2ptzmQGmqr7tkvpotLAC9KiAOy5hdfzOtyAQz10SFt9NOI
VwJiyr7G7jb5JyHabDe0xB4O43yaB31KHfNb04bDBsPuUpud7Lh7c1rKnGguT7OD1QeHI4acZjg4
rdd+yD5eLHF6i93YX/dqeq8aFr1jNn9wrR/hKF4RggEkS0zeZSwRNga4VVENX8KyuHOm5KxaT28M
jswN4gA0kdpDgmwph98msNOjMVubOBRXHer8FAFvRb5DW+pz1TKKdxvxWAH12ksv1WBnchT6qlmN
7nRBaiwZAlrM7Pmw5ymAD/DyK4FjxLkPhTqqwMfnkc67PusTd+vnHDum8jnoUdjmHWBmgIqz5/xF
Ug7etOGcgZH07enRMAmraIJuDxfuWTnqvsgb6nqO3B46SN+CxXeNbgefftj3sAVQ3MAY27SFB1Df
96MazzTvNTGUPQ1jGb5GQdleWchN9wVTt12NggVS5eCjwuqzrdIB6YJxbekr6CXVlZmgl8OyQrhD
OzvfJIjul7BO0L9YYzAfqloc0AGtOEPmZJVpbZGOYMY3WevmaIPrRrG3bE3jmOB3/vQK33k1vQH4
AWVGxZgAW8ctHZWF70I3dLEt6uJ1UU2BXJfgOB/Z5dHOYZFkCqYt51tOp8GZkS5G9CxXf41+v/QT
yegs7boFncZotiC6LL3zGmXcaDUUX+sxrk8DW6SDgZ4WnVI2Xo3d3B+auTOuA7ZAYLaqnMyPWBf3
DE6cXRxoysa6qfzX1CYUw8t9g9Qaa6w3Pt4W4nLaALNX2Hz1OOvPQKcq3EwROgFfNcOnTZTgMexy
+YoFDh5fMUfI5ItJHxF7Dvk6CcDpBCM5HDailYesq8NdGhnOoTcZo9h67iayJVRurByDPdsBfEvK
gRaxZm/KWv+F6Nu4KeMCVUkQH7We2LdEVbkfwNrwAY1IxAuHiaKcAT/1We/qWyqLHp9VnbjXwpjR
SNHCeMC/Ug4unzqZlZrD+srvDh1c4OcRdeJH7XAfdFp+m6soeJirudvaba66FQL8685xrookfw5T
dtNNl5p73bbknjRhbW+dOqkvpBPoPZvakGarHvZZ2y5zBiM6jJ6BwLuvfeMBN1wQwXrHxEQiDuk3
ooq8I+ZYO9lD3VVPaRQm3xAPDu+Zr50r5ZXDDs8r1TPEtsvcl8bFjHu+ivHYHZPIqnciYoEW0e/v
9QD6puBwb2jEJkq3GdMEY+cAc0sbZGQEee0p6oXeTWPiXakRbRAuYX0Ywzhe8QrVL40oxw+/7V5a
zSsAlErQVu0r5Xho5BlYfzGdjCNWAkPMaZx6vPmuGUfrKVcLJ2koGJq4ffbpJpjGXNwxOJMc6keT
tKZNRvTHKnOy+NY3+3nNDEIeh3ZoLo3rw2qk9+ey9WPmV/5eWV2zCwQOwtb3rhuHtq5G8zqWtr7u
qh4lYw4W9tAKDLm1Py4ggnb+giGvAKhiJa/1YGmw2Flx1wwifsvIkbzyBcU+/7HvyaMsL00/TLTO
WZA8RZwkBzWlOIw7vwEOyLxwWrlTG9CGBd61zseFORajMvBtZmmJB7Otto0BKFhKEEbqZW90E+HX
XshphxYzPtfSJX5PJNNLPtniMR4D8qjwPt643Rhuk9BMt9Lp2q075NN6thdYHmDBhhJH5Me4KtMb
M8DrQO/Z7kiGzV7cqKtu8S2WNwHQrHXqZuaNWwfjXd6OwzmBOPSeW3z0fIgHd4kVTns7t6aTO0T9
TVRP8zufCvT/XlgB+KzdfjsmOf5m2yvSixzIpSUNoa6+9q2kmqR8PcuoqW4h6rvrqnXsp8aiqkOT
IU/WpKZHM2j54ND04SmOKpzGw2xIvA2uvZvTeDFgt8OJxiW9igLp30R+Ijc2WOcFawCbZjbtR1kl
BQ7HOts1JjZaX0fZoZ9C6F+o1chGNS35YfBeQ6AyzG1rIecTAX80oabxuhjimEhWs8RQgNuntGpn
a3lGjBW4u5Fj+eA3AYyqeNCUO9QXZJBZK9WX7sMcsJEhX4pZKWF+NMnofpEOzt1rMs/9KiIZ4aRq
tDBSm+7RipeYW0TXtJAhtRhTy8l6jA0zaiiktXWwxrC/NaCZPwutvHNsByqBegO5cq7bEHsohnoc
R3VwSXOPEYoZefqt0lXb7AYh3pwyLan9rdI4z1Y+FeuqqpNqn/L+PoQ2qm/sRs6mG8sKplhsBcMx
7wVceVNV3WMJJucpjQtym6YoKkhrmiq9Yp9HW4ibZjXqhskAGL87QtlCJgv877AApnDr4zY7BcS/
3Q+zlu8FE8Bn22qubMQ484L8c7iJB76T6MyL/OIhesA2bGWItdmAkrQoSz4lhn1m3m3dRXUvCcEF
TN6mzXQz95hYcTEaNKVe2++ikcCN0CDzvrOVize18Y0tPJOd38d0jVEdKhiXJTHZjV7ILdQ1HntG
tRoWp9ph8A1A7M7SIpjYkBIZ7/JhrvbBFGa8EZ35ODjqWw7WDRaFTD8T2+j3Ndy9mv04s9P8i1KG
s/XnoWK6ZjDBmHkSt72mfznKEOCPn/qdifZjRlsZguWkcWD2K3dNkernICrx7yAuqi/MUxSvzGiF
F2xe9Ksp6JPFtx8Z72Eh6o8WrsUXgHhKomwo1AEgH4ww8EewNOMxSg9JXkSPRWlgYNRBm97C+IIr
6wYodTYK6z76hqmnK0TuFF+5UcmZh9FT0jCkot/SXzs8FXrcjwZx30lmh48Bo00+UU7fnyuYsTsc
W8x3kpwwTL7gKjuoQUTPPqqObVc41m5mFu+jR2s0JxCM0+PsVZhwaxcyAM06NJbtwDDoNILdO+i+
0NivKuzbEGDf48Vu6RpDvy8Ivzi6c+bZAH5iQiA4usuvwupbssOs+GaUmftsUPzcYCDHkZby568J
qQyv2hps7sqS0nlqG2bTO8ys6aMsLH8/JilArnLO/HWxPINFBjkFisEe5bx7VTUu3w9QXQrqWTFs
2UjhrqqSabpRszQuaeXrT+EkNjOxuX5ItazDTaGFfd3LarwVU2mTSxy0OAHKnPV9USh8E5EBU9Gx
8wSQUGRcmWbRP9lTZ1xNmiNuFTKqfYUw8FUMi427ryMm01O2lePGPxuGvbYycqOH6hbVqjwYwiRH
vZ5pVSzZAmg6CO2y07DIJ2W8H+My8WVwcrVZVExwUnVulGWf4r6FamZYyEp4Juo1fEMXhAPTJY7E
r6KXjLtry7k4nlaPrWzkUy1MxlIsTTFsdIz61oGRGlvWueE2JJfBIsXGnW/GIA4Y4CUDcdxjPe+V
jfY3cqndKkXKbgukYDMweH6iYYxPgz/UJ5pXtbOrTj6MkWEdddHYmBZcx7tjNFcfHeksMAhonfAc
aZbwZ9IrJljzrbbkqXCYeyayCR5EHQv6CSPtHyWM5hdgR+3eyKv6SUWQOvYO0+SPmLWvcalHLygv
XlIGM0GA2WuhpgpUb6M2ScGSawXqJFoKlRBUiWqJTVNpb6Mpb4V+JlHWv6FrsarLZHu2s2FVP5M4
KzHBlpClAKGScHQTsr4PVg5iNSpFo1ZvLQiuz6YJC6YDVZKcUtl2z3ZmhHd9IRg3t7L6nDNZ/VXa
rdxR0vRPY4kpssBD9za0/ZJYijL0oU38+qCdMrhqhMVwF5+JcalsUdy0Rd9fx25tXLVwvdZFiuW8
9hrn3PQgTZWJmT0vTHnD4IoHqovsjzTM7GqPR4di0QaHQWYfSggmbS28sRS3t4ALtg6n2t3ScpY7
YQAmTDmMTjm10xOPxVc0yxQYDKyIx4u6e6OLuse5HZjnaNeQdyUnDP772eEJKMqkugsjNhkmw1CU
rNTgQ62GBapffWUx0ezHaioB2ZENtzXAmhFL2vSRuSKYoDzjBe1wIfZ3ilyhFdKN4rFLpLl1q8g+
snhsCXYMnWIbtNzyJO+xnwZC7YHsN3D8p7zdeJ0QX7wxtIutnRJYaQ3NtvcZRIEPU5/cV4cuT3bf
ghFOGeAI89aP9HzdEfyysxIbitTk95dqNOnH3KBF7G4WJHRZTU1RNqrbGOLzbWbOjwQdPaos1vdl
IMutZ/g4eblUKIaot5odAOT5qTAt8giTYBx7aKGlokYf3VCt7CE0ruaZnavRwriz6hDKRaiYR6hA
Ac8V1XuZhu07Z8uIbnCaL2bGvjKhVTqnlTs/CYzNqy7w5XueKJvPmumvR9aKXwo4549V3H4tI5jS
XZ3EO8mU5my7rOVWZuMUw5o7Ma/hBA0ny8X+OGTa+Zh6cZidUB/hZ/V80esej8XQNlcMufWtX5EL
g5qeoeKa0WBe0LNn5TmmaZt9XdxmnsnB45byhGNUjuwbqo5awJCfRuUPTxw+zE/oevd0a1Rp9nya
LLCJpiMgZlbOVzAwBZklaMpYuOSOKtfszNODwydoB/Eiy1dVXQAlxBnyzQ+YTdo1yz8dF9OOjnm8
qBl2WDbF6OdK8DVa2aciyIDWtP6L46rgAMHV2U148ZELNuCHm9SN940DXm0deGZ5DROBERBi5SJt
/E/hmx95mCTPUc0oTSFt9Eqz23slk0FaN+SweRRceOFeamgKxDSLyV3Xhmad5XOzGadPjJhmSrlQ
OuYmbcJnETEpFfkMfrbLABD3V45Zq3U+VpexsDasFIz7gbyPE5hxlHSdARMlXkYCvXUjWzm9kNlg
7YgzxD8V8s8O2MNu8qbip+7VPiCA70Hb4ko6DuPPyJlpbhHLkvNhB+WTiKFkF3N4lbmTeUVtcZwc
/Q7cbLn2AhCgyMKbIpPXY1ZtGQOfndp8BwF1ChtzpcEKaSu6xwV7B4roMmdzyU/hAKSJYvisKni2
nBkzWDXEaxECHzKUf5VRz/orc9TmS1QyMe0NlwlSdz/6jVwNnmHulKEfaVqYFBT13h+pzIsFxjwz
wT7O2YRr2fbVMK6gWLhfUj2GIzVXFKwNndb71vXKYlVnQyV3jNemozYctYG7Jl9Gjr79DMhzPaeh
8xKl6JAQ58Vr1nrL9EqO9x2vdAkIw2OxCsuP+XibOwLjcvbYTmG0wO7i7KzJk2NeghMPxz2b5TAs
39mb05sX/8XdeSzJbqRZ+l1mD5oDDgfgi5lF6MhIeVPe3MBSAg6t1dPPF8WuMV5WN2nVu55NmVUZ
WZGBABy/OOc7LZp1iVmPqQdL/cm9FvSo+y6bq4Om/+uJz3G+k2riSwjg0qtyoXQcJVgXdP7ZXcqr
DqcB9uZVo+dib3vhcj1wFu4nP7/ghTU8J325oNuGRQxMmO0AHf7RmeLwSdQeBe6oWUZ2rkvzkQL9
OdP4ecR0ADrSxt6zy8ElVHcRNsjxQPgDDL+6SblIJfu6Mbf3SZAs20lq/PHeeeW7tqOxY2ItuuYx
CCRppMOSgiJt50u6TndbYYZaA8LDnG/FY08qSqM+0zJm5DbXUfcqcF3+yEI5sYYCzyCXfD4xXS5I
HwbsesyXzOAaJRPnCjKCjcRetZe8qsfHzGqbS4BK/Ztn9S1jQ4oLDeW0az+BRk0XU+LFz6Ys2tM0
+7Ax9GzUUbO/3hfCJU+gRe0RrQcDgrrKBKL5gsBfTBVjwPt2MVnWrwXFBoOaebTvGecNj30Bv4YG
PffktnV1cTlPwDu2kBic8KKGsVevLQTZ+Q5pALzshP3ufRYMyUUAexrl5JiiI0gtsD9pz6Jqsn+w
jqwZSxTLnlI0PIH/tuB/uVF+EQpTZetBI7nMQto2k8+O2aapGzypGJrRij1nyRMD8uMpWzyISiUH
MZCK4s6ebFutxs6hM1i0fUWd6BJ4MFsxtp8SEr4uBXVZLOZG73IIeFsGwuXWHV0YE5l2mg0sK/9C
YKxHlc7MS8VRgs0gDAnkREyEL5/VFl0yedkuL1jCEr0w9b+dJjW3IAMBMNJvyBvZ8wCusS/33I9e
dvILG+141NU3ScUJyB5vgE+fWSQuGGfNG5vvx64SRQFfz4zucDeEBcvpOKqtbeCP80Oh+hIK1Nmf
iVBjhWm72y2eCq+FHVaHML6LnfJVFuZZ1R7TjSAO8L+J4T63l/IgKFlf3KV0bjMHzDa11/DaxqBG
uzSxLquixZeaitJDbK2z26WLzT2JfdXdECzvjmEQCCZurhhipUoQS2zPmQQpkbBAy8G1UCLhY4YZ
n3q3tYsHwTdniEckff0xGpUdk7kkrtRzbRYXHGJWLaxv9PDtWhCI8JR707zjPJDHCD4WTqgco3eG
XpuVq+1d6baMkTXgq636nJalauz3yiJAmS0xCF/2EKSVkCA+53VwZP0Y7SK/eI/D6j4LRQmFmz6R
iS2fUaeQhXu75AL0EKAqME9A3TA9NLb+bmFAPCROjKA4MF+yqtsT2PVsSys/XwW5SW6YRAcPrOPF
jzjo+7uZTdEVjF1GqoT1si9h27aKRarvpeXX7qr3E/2WLWfgZE0yIVTR3LubnILhFSC1Zo3In4bS
D2bk2GMabNUcqC/uf1QkVec+tVERHXoQH8ysLL2jD4WWaJZDr3LbXQWl5+8GpJo7ieS9InvBDlc1
KVTvqmvicBXMeXxd6A74Rdx7d+CY2IvS0C17Pzdw/oDajpDtFK4nu3eYImZ2pI5Mw+xbLAzlLXTM
npjTrLxK4LyMPIwIBwSA06MBRLO2RzT4Jqvb71yY+Lm31AxhIj3DnPWI+6nMcuxOk/3MWI8ZXF26
lxGt5KpYKjISRyRHWUTkIAtU/9LIrLtJRovk6iatSFHHQRvWJCE0Bovl4qTF5bCUxJDpjC2n03DM
ar/7ASWkuJYI5jd115m1yAt7OOuSPSQmOcsPh0puXBAC49G6k7E7bwwstR9llc5XVlXg8amC+smH
1I3eATBPdwu9eFr1KCAEvFOgnRkAjd53sVd45IA4SnPJqE/CU7G4/qafxYR7TPrmlGHrPnlDN296
aSBe6nOrDGwN2q07XTRk9D0zpER2EwF0RT51Khj43Nh+RYo2PobHZZHdzayg6YJqQQhMd7ePyqV+
Cds4ePaM5X26eXMuKEoXgkmCYRPrGhY0O3tsqvJxbIH20EjcBHNbXwAm8a97sTDViWr3ynG7adeb
vj7NbWntWfMTdJoN5S17BL6rLScbiArSgSMD6vDJT8S0T1NRxRvKMIvXc13d9AvHY2NLRrRqLPqb
tvb1WxzF/sGWdYcmmNkRev00uZcwFKnEpO+BwYdVoDs777nJm/ES4wpuupKzo1kZbeSnQNe3YYGA
iSd3mbi4kY/AgmlN5Zy38lY6qwsIV6SttSO7nFGBrfRYoj3YNlIErHjbwWrC9zSfzmerMNNniSTo
tqeBDzZ2JoDIqCqptwX8G0SXX11OGRIv88NAkM7UIPDnc+QpZWRHDgzMgBX8mfq1RRqzD61oYZbq
OvGPFCytpm3ewoGtrqaCGeKmyUv1qXBzuYw3oGA1ZOVcD2jKtl4A11/WzbHOQMiuIuof9u+ui44S
iydaACsAsccDA635D2rg298FqH9kVvzJD43A1mdwLyTiaynIZnP+5KrocjEZDiZz6DG8r0erKcqj
SRyOmo5F2w7dS7MF5z9tS9q2yyAgimjVN4j9/sY18KswH16IT1id64G/VlhI+C+/6mOhrkdTKUbC
IuNJ4hiOu62RbfLfEID/l+ruP4q7/8//tIQ055xe9hc6cMCJ+Vdh/kUJfv7XfleCeyi3A/DfgSds
wQl1jl78XQmunN9Qe/s2WWAewT9SI17+pxLc+c3X2iOSUQX/zFD7pxIcZTnoGOLKlSLzylf/jhD8
V4sL/++SzGf3rKAm1lLb57/6j/4NUGGyyBSCCqdq2t3osiaJbY2PchzVfqzj/vIPV+c/eS7+fDue
P+8c8eyR2+gG0vvT5zleqwudKySXaY160SJBYRNYhA/8e8/f718sCGzCrSlspC+Q3//xixGkHJQW
+PptJmhlD+xN2mxfu2D0u8j49lUCdO4cQYKtcWWnxEJcZFD6zh0Xo6m/+WPOn/X7EXH8/N//i7/F
tb2A392WJBdyqf/EAGBMFzC28sBjQqk7BLUdPXhJUJzyeQED/dcX+HwB//RZZG5xS3m+L9D4/+kC
Tw0kRlZFmiH+BOKlqMUtOmfU4YPOn23KkVMBnfXWcob2468/2f7VmPmPrxlwxwq+oVS4pv50yRMR
p8rm7bytfKKNM9+N7zrba65YQqI1tQcciytG09PFAGUIcJVbojwIaVgnlRC/XXnhKanK/PFv/izn
P7kinJv++SC0hfOPVM8/WJTsqkgGi1hPpJZ1tQtSXpSFnNF2zk6OtGcS60lOGkN1BL2y6qd9t1jF
iZqT/GqXuv9vfqB/eeJc2mxBCqKA5cS98KcDuchVxHqZH6hcZhSGMNU9xi1Js+j1mI8jrJ2IV9Vf
X4N/eerOn8mzjnGEB5AB+K8PQ5fns+csFp851d0lYDIwP0hvN3/9Kf9y6/E6perkqOOV5XMP/vop
uWarB9pObf24auQ1pr0uvqtECjauia38Y7LyVB8HMrKrQ5nmbf03rzpf/GoSJF/as7XWktuP164P
J+vXvyCxItoLErZ3LCg9qSmCbba3iO7xIjRp278NTiBeWXKp19oezKObChaCekb7RQpFVb4V6MW+
sihk+o2NVxXbShj8hTFWHr0JTYv4IvQkW4TckHR+UwBNvBmhfcZbCEnzA3W0qB/noPPunHFmp5zj
T/hm8jt1NwSI9GfjJJXVY9JM0MshLtei3gZFP6tHMcxnlpLfZc1ysHAHEwvRIHXb+PUArNllG1JR
r0l9aSo/B+vep721InvmPDlBe36bpMZwiefI3RKqyE6pcIRk0+e0cXjWEdd+fmCt5Hk3tZtVT5L9
/KVPDiLQUuKRav2elx6TZ6Y9hdTpuqksv7jF4KObTSnSEblqSy4c1gCH0FdwfLb7DebSne+HZlDd
YYGi397Gtb1853PllBuLeJuPWkSTRa64cllTB1lAAzAy4loNxG/ZUII5OZEOd87r6ML5grQRL6/G
6djvKGCM046DJISMOlbdz9TVuuPUyOOeCyeSn+NCaMqmJFfqbNn1If3OLBpQwgQgH06eQam1GitK
f1o+DkPyl6TRJ2EkUAwn0pi6M0vPzQ4gP/rhBVI6Iq1Y1mSJhINrHSrlWLs8d/oZkfhI7Z63gKEr
BuRUaoTM9khN4Kdm3JY+MHRm4zSxHapXKWt68RDNSXiE/M9KOiy94bspdSx+ADKIPdoCVU4+mpjs
3E2njfzpyBCvgFqY89/GSpRiKzNgsT8YriekoMRDLN4XZKRWtmZ7U9zPlQntk/Kx5lyVREIaf8/P
Q7xDwp0xPvdcvWkfqS4b9kKMNNdQ/zgbLJSPtS5OyxjJFhymzyHUbmfpqmqbtd1Azk+Zd+OaGDTu
us6FlAVGHIMwxNeRvWmfuuGHDyQ1hSaPq3mzDFYMCJy3PYJoSydqM7VDkNFlOGyFWDqhSAeelSTb
ssUvtl/QfsGgaDM7PLXsh/Q6IbiqXTduYh5sH/NNTlzCSMC0eyZwKxn565J0lV2WB0i5w3oK7E3A
PgDebOkJhN96SpG20Bpdl/h0CrD5cX/kKLX4Lijli81ckxqKr2jJ3ih9vXmv67RJdsuUZeKmseNS
bBw7cU6EFwQ8oaIjyIj/eEtDaZPw5ke288Lt6nWX5HgW9qkrrIWcuR5xB5BYGos9B0Y7vBpJQA96
K3+M3qciGtu1SqZQHRa79Ir9wNTtp/YR2KPnbidrz84mTrZsHFASzG7VIsKPyklsCQ6j64OsMU7n
c2y8HNNkCPdRJCUuunycw9XkR5NzaNLMw/qc4aIByxejZOwBvOHQYR+8IrCE5Jg2TgasEb2y7G1G
OuC8LtLUYeyQlXLtDYHxcVwgGVwJkHPlKjMieFkiY64zprFkZVRGMJmIgxllr7eE5aaea/szC13n
OJqzh/8cmndZLlBT4iSV8DmWoF72Cs/xt1UOmDC8hlDT6zpi64a6vInGa9i7s9qNiRwuiUfymhcV
+bU4LDXbOaaLkcJwsuA1SwPkAXmQrPnRhoyWv07vC3beb23uBTemMAhYkGkO/iotS6cHE6KTbtOU
rnkK7AXZTOgE54MMuUJ5z1QgabgcYZid5iWA6tMRiztf+gk40gs9jrD9iAtWl84iK3cVdRb6wmK0
wRdVzD+rc1xBle3aaeG3CUDp9qSDEfUNMd8ntEajRyQnqsiy5wJr5bwhVGB4mKuIQX42S+uLY1nT
eoagiHdV7MhPzQCVnaUSxPiRVWgvJPTK4YXiG5irX7iy2HIM293JFLIID820NNZhcREcHRc/j8uL
KvYbpIaOw3FDQErspizKge0TtFU0qKR7x2KR6sFNpXMuZUzUkNV9RcIuqh+MOEbWEFHq3zUe5Axs
gdL0l15be1dVMKJKzlzaVkJA4+g+qDK2ykSrCSBeTpF8W6rKunV4tmqhYCJayEBjCa6Ecf3F2jke
m3tINUOGIGpqoEbtUMkOJ1aW5IjATVYtbp9ZfuRMRdSqz/qAuFBOv461bwhBHUER2ryxwqsx69Yx
K2RvfEVS+9CnLgI1bVeUzmVJvUGuXVsasUGk1s43vs+o6DSHaCeeOytriAIDDZyRWJHGKRFH2mo2
bB2GhUCpEoSYc5NZEwhet+KcZBBqbLxNbidHzP0xgPMBTyaiCWfT5SzgCMeaRnyaa41SMdiouuvt
F94UiN5d0JzeqWyaCqcnow6G/s1ITsSLVA65FW46YMEz1eQQYJza+TH33CbZourv5o/Zb/3ixiab
jb0wzpqalW1djsjX+0LkFxOhF/1NhXUP5Be37XNT8d4jV0gW+dH4JnPYJiXjfdMs0fzYxaqYrjCJ
hNZt4Zj2Fj8+Gz3oAZIU6dxSV8xoshmLgkFVB8XcRPfasqLvnJS7+rIpCZXegLXsot0ygEZBUYXG
5iN0xhq9dTbF7UtTsZxZT2glxluvJkIE13Ae/+xtEz4bRIYJ1Ar0n5vQKnp0GCyr042MeeSfEZMp
9VqRQ292wTnSj9rK+9ER04PSrCdvdidSm22qTovgho1A4OA/qs5hqEAVkLfUnZPc2M2cvaBzYkqo
7JYzJQxDU61VHTGtRMtMGonwAhIIcN2gSC8HllnYPir94ZpkeJzSofC2raWDW558590XSXyql7NJ
Kpu8+dOphuVOV0lKGE8om/ukjpOFnnCpr5PQ80GmT8mUfbmwOX902sMJ1PVgfi/HngCKlUAUxmYc
7cb77MTUfH3qZ1QhfHP751h0HilOJu+a+1bF4irxAnJTOvD+5cluHNS0pulyMgzI5dWbTKbsgrF3
5HdGDGd2oPLpzePIfxbCmiwkSwHWU1+C8IEmpxXKqEA09VFBjDxrpXzI30muBUkqqEIswpyaWK2V
DmNCnSNBqrDlpxYyPI66kfhrjhlExEPHejwIDVz4xEU+HjGJGPAR5Epz1sv4KUsLft1sMuOD1ctm
wspCthOSXRvC1pyXnyNripek98gmU7zyWI50se3xvET8QZFIBJoav3kryxnxRdU59stSsrtY+/ES
v9OqVd1VtFCdDasqH/3mTiuka/uhCNHFezWW5Wfuhzb4TN1GVT+FgD53pHbUaDEaQg0pVBOUTckm
b91EHVGraexjmO3VfDCZiss3SqPyml0022e8DTHRf24m9f0Qp158kn0akMChZg1w086LEOInoSdn
9FbmqMZCfpUazTuyiMSXcioMVlHuk1SRdJlwVspf0su4H8ZXC+hcTyAI+hgLLVx+rSlX3y3jNP2u
ziXR3vE8EX/WsIN7xKo+yY0GRxas5ezi6lDUr+XWY4QRbwma91CszV1/k6DGQI4a5j2nqscmmn88
r/xVZZ3FVLRd4RdbHExb6dTqS3ZTPra5ehKkPisfu7SAZXeYyQpI98aF/rTq81y+DKw2/c3SuPIV
Y5n1k5eNe7bYhdm4dmLakHVameHVdxNE+UJpDA9BazTSprkllysHKMoWGhIbSdWZ33Q7n+zxeFMA
s+zPSbjTJ4szck2jMknUTp+5AgU5gQkuaPwBMLdnIjJVmPFWxnZn21ts4l20qeBgfQjuE7Lw8AdU
e1N3rVw5GuQM6MbFB0PI24zRb6kv3dDHPIt6S45QMRYk7kllCMlrq9a/8w3pzIcZ3odZjb7dPcs5
8v1dObIThpxifJAqOXcTBMhh2UZ9aX91JcAZnJCCrX45JQhwna5ZZvaN3SIuunOqFtM+6ZLC7mEw
7WL/mwxSvoGN0ZLYarQOt2znhbMNyAsnbcetPPJs4P3vFraY8XEmrPEbpxNHTSsNdC8oStrsWVI4
z+xUkHsGnQU/iYjIWa8XFkWXS2kH6S4hIN6+UFqS4eQREeNdmS7O/GPeBQg0IL+1znmq3EoPFbBM
hy30OIb1U4fKc411eObAE3WHgs4BJbAYgd5iUL4VMwdxkQn5tgWQvB4x2puzKepMSYyfGYXEyH0n
RRObIbLjh23M4G7Cso3eZIIYGFeXk/p7NOgDkLxUyHUxDst7MSWkGnOrpno1zwkG1LrF2roRyxLL
/dwJJoCyKXpIMXh5s89ceVHxIbJgItNDNUId4tqNrcMZYR+yRaG63hUElLk3nE/EFSn+B1CzXQri
7x/zjH+LavL/6VBbMWn+r4faT+arK97yX8gm53/jP/DlQjO2xiyhcaA5f5xnM137jdkfSJPAg2pu
n5kn/zHPduRvUjtMSQKbklaiR/1/ZJPgN8V2gnG2L30m4drT/85A2wHF9OvAL/CUB/CJ2RqsX8cB
lv7rFMjv8xikRFAdqiyOpgond+osj2VFEtkVlacab/pJYbQbKxrQ67yeCzZHDlYaep2JMUZjr7wu
8u09PLlYn2LVN5849Zb8bljiNL4Im6qbX31OJOtaByOwvjhsEkXl4kQd+9GRQb+9msOsfCelTffb
eoYIShvaCfIXlKhsNpzNhIA9ATlxEQRFdRuEQ0413Vrj3vQtUBEe6em95lm/V95MttViBmv87o0g
K57OLrdYAJOqjqyGaTudo+eGKwm8I32xy8ofHitphKFTgdVHggbtXMCCLdMAHDLOLkQC9pzDCejr
sjo22qXuVlhcn1j1eupQSrPgoM0HGOAeEp70GCPnzPfdMMb3NRns4XHgTW4QwzmgbbFIUBdPWRcw
wQ1RBiGxaZkB7UPgAtN7b0c+NUReL7yCJ40YYSGQTG9p8F1rN5X+dOsOzhigGpbBsPe7RpRbwfOu
oMIhCMYBmRIwNs4kXvwYHK+yt7xO+p/9aAuyzG2vBsEUa9oTkXa4BEP+ZwLpSjlUG2grrN/6uKv7
o524TXwgw47AM/SFaGwKlOdc6oFRz6oamzhGtJ/7jM6siF08oU1Lus7K2VqiddIMVglnNetdGPH+
CJYAJYheVRzdE41qiByLLF17Xge5XtAEkIaT4tTCkvFskVDzlWZ4BC7O4wZqiTw6MwF6B2wY/nG7
rdhOO/Zn2Z6jEm07BfDrwKxBPzWULi6QjGHAceGfCbeKYByiW9sAkeJQRK5DekVUj/DPkvgNXexM
rPPoLG9TnLv4Zyrcy0/lREoWTeIUPwEp8wMaO+aMO4FoKz/FJDFd1oObqp9tMs7vdqfD9JjL6Pxq
jvMkfnU72pZ1yBgImaHdoqwIlpCQs2byyntY9n121elqKj5rN7Lbr6Qo8/JYUasuO2RJCAWwcmEY
CWpk70hJVU2xdYasY3kQCW91fIuEusngQ2UYbU5ObU++Wjcjb5FrqxHu+IQkKAxOzImy9ii0Xt5C
iTtjVzl1bO8nEaAslcXUxTuEQKQxDyYo7Mtlic6phk0joDCSIjI8JjEzlHTnMTabrY0azFDe0ac6
6WOMlYGIX+NS3PLuIlUY5Ttmz5VLS71gE17yQgPwxKbJeiguY+/cVxbNfIlN1bHMyhvg8q2yIbaQ
TLZZXj4QeVMymmy7melFdrbI5CvezlN+UTS9vkhrxuUPoasig0zYLJwH6RS1/ZF1iGMT42HFFUrV
ORo2o2kwLsKvCO7TpO8dTGUk2BBzUJUskVmeO/c9ZeNbsWRNu8GfSUEvO9ErACedKJ7m2JNXjo8n
EBmbVY3HwSzI/PyQsXe2tH2470E7eUyIqORIbuHyyS0ZRar5NIoMRjwf5JQx+SZ5ifFeBd/SbfqO
jHuEfeHl1OTRsjVY1fKLOgsoJDh4GUElUuX+OjtLD/k6uFF3YemU5PdkQ5Kc64yZpDAxkaYaiazR
+2QpLe8BfTP+lqUfunyXdJPMiBMW8mEZQujM0sW+fOFIxGKbKKhm5l9ixKA51EkTvzTBXJ9/CfID
D74Tl1A5jZZfdUXxsZqXsjuFQlT0hjkW5o0xYdfuNXbjauczLiSG1srRdFD7YjzO7bZbdkM26/jk
Zba0IR/1ebm1EIm/xV7NT+SifMy2DAO5aCUJvq+SqpdDqFiKN93gXV3VzOmSOzhbxbBN54TBt42D
9zGraiKuKxYGth/iIGIN1LJUwQFFBFofJC4Eakc/5pClcZ9A1O/NLJmZMpbrhh8QQY9RNkYXqWUu
vJF4bArTFghRuQ2kTHZNXcA/qZ9s0VuXgRUeGRXM3Jnepx3N0Y2jCguTbBZeBaSNEqHkp3j98Ui4
iuirOKVQVqph6I/NOEFjT4KFVyxbtLToiZCWpN8JZKiNjLzXuVhe4PgcfOXjtzdDn90nPUIPNErz
heWW2Zb53spX3p0pip95Vr9lWZLhUQcjsVEWounE9b4j4V/NTMajzOsv3b7TjHZmRseYvdHhAkU9
O3CRzL6kZ2SB7EmOYOQc7Qtf3fs1gIGC2TdCyv2UBuEq1e1z7Q3Xkd9ve2rgjU97hPkfXIiGkwyP
6awpiza8ztMLVpaIfqbqwMwzhPYlyWZKUIkiUFl50XjrGKALQvSXEojBCjdu8d2XBf+A2+ztxPe2
ROqJ17K0zFdeu+PK4rZYL0W4gvP+QSt6Yujo3A59jSy0ZWi8IrALeBJxalYOe2ARpIZ0lP7wrkPi
HVrMEiFvjRoxHvLek83yADcAS5kok8UanXZ5REeZn6JAWNUmLCY873Y7EtUyu6eWzU2GNraFpV0r
OsOCH1swGB1qd0Mq+gVjLMYDmL2gEOUXEroBw5xpwwG1BzRlXZGEnsCkTTftwKdFqXMqGXEeIc8v
P+oEN9fQ4DG053I7JfSfuF7JRWxdNLbL9FTlmM/Rwiwr9J3RqohC4txDwqIS6i5gWQPh0KpJv0MM
otuAAx+HIoEbo19eRuGgHkPdhkci9T7mIT2PUphof2H6lukaIU/1MsFs+/QKNsVrCHmkbC/OvbaX
bj8IuB6uGYpnLrB5bxnBbViK7QTD+B9qHF08ZSMJvT7McKvOkUhavJAtVr8sdurjxAJoirr0oiCW
gUWBwjIQpUcUV6ihcmJjQuxBPn9DypelGZJfRUr4lyA9cZX3dXZCZotktGwSzJ/Y+csAjI46J1Z6
tlqjPTQ7MB2I/5f2KxU5Oye79qDSUbONNMlXSRFeZwEb0joYkcTjgFxFs7kSbIRMz5CLBQBWLNyN
R7fmRIMg7Ux3NRt4bkfDyJRl/nEeqnNDzHCY+BnkiOB5w3UbLm8dILzXbLafrQk8wRI4vIj8qYLw
kHrHTuinYHDZNyfvgnJ/I0K/2NTNdNPGorzoG32cYpZ0PdGYmzF1b42Kb9g8kTtfs8qi/dOPDKLM
YYxEu50EY+teRoTOtt73kHlM7GRc302RFx2bjElxPfGbZ22/le58yaO8lSk9b9D8JEAZld/cuLjg
ClLuqA3gJYATmqzpuwqABjv6grdzhOWh7Det69HzqYsFEs5AztchKhme45Xdh0QcR+5wrYzXvDIl
dT/j2XobxbzsJ22ugkweNOSFjRYuWsKZWSRiFLbDhPt6HuseZ3LtlZtF887yMUw4g12fM7ZAWjOt
5bwIj8vck6JI8PmaAhlUDdK8rXBwYjVSXhXsi9Zp0GtcAi7cDPHW1daDVUbWUfb1GzVf8OK4Z259
stymWSMvVaTu0EhSiFGd+rrwDsRJUponfrtH26HAt+gZ5FkVtFduvqjLvof5EbYI7Jyc3YrwMDSj
PaX+JGaOd1DVbnwfYn7b0WUXVvkQlfB814Voo432xE21YF4nLC0lU7ogmacOD9gNSZIJITlZy/yc
y+BqZAq9ztOheUA1iTAwJL01ZY1wakmwBNjA1/wZdupguvbnmCHMza2Ka2+mC4JpgIZhLN4uJGt8
5XiEUtJN4/FgoaU264BI2uc2DR95n/4wDTHLHeFyTFlib6LEIx60w4nGaZ02G11ByV5LpPcbXpLH
ss1fOJ+Ci7nKYXMt03epxMHuewklzmvv58iSD5md2kfPDHz7wDhEkfdoD5OprR/LusZgj+jmTD3U
YI9i/cYMXN8AxDJ3lushAGwQZYjtMFjW7eQKoP8Woatai9vABtytsB3fzVH54iZ5sOKrbb0uiXZO
QL3ntFZ4mEOnWDdNcKLEe0e3JddZa83OgeDU235cbmorfEgBKugmu4+MDp/RDozjXo/N9MHxdZ0L
q955CeOZOXRZ6TWcO1dUMRnwALMvcec+pSaivqF0fkCEEX5zFow345iJr7ka7oeQ3PvZ8fcKvAqP
YY8vYDekUMsT+7MY5MGT3auf+/JnIDhVUxffn6N6cF6x4I4qMLneQLWyqTiCeZuaCZ4vc6PXekH+
r1FLbbia8TGaguijQzi+TgpS1vtl/AgjFyZN6OWGt7NqXnub4lq43T0KiuaczQBVsCh+zF51l1jx
gU4Kqe7I7FyxzKKHy1hWsiL02wf4vpcyGm6SuPvHxKx9NLZyblLbtzZlJO+x6XEgnU3qNa9pvpzY
p9o8QGGl6qjs4CKLRQLIl9DydZn6nrdPWUDtBTnyxDz/pPgNKLWdeu/VrPei+vyoT917lxoAI5G1
HTr/SjnUw4EPbKIZzj7mtmD61pj4fvZSaCe+CaePaVb+NgZfQJcfQjPAPZq9p61dvTB3pSuDH73O
8/E96hN1OhMW5DqqYRrhXGAf6J2FR4yquV4s7G/6DtgArTZIN68rrzo3xNXYdj8nSqG98eXLuBQ7
UEvDBg2HOOO4YgK8WYg79qvO02qDWdPf1/BRaPBX1L4/Q1z9OXcp9uM7hpu3pkDqFurkRWXDFSGt
a4XHNWnyB6+b+lMzznpVTjS3Pl6RuhhqogI5+LM5LfZIP6YLY09EZ9BJ34+kPeBFEhgALYgO0c7D
xq1O5Ui/lo5w5Cq9nIRjYbBPJ72GOnQTKXHMPPuoELh3mwKiJbuReht6wftQtPk9cgT+7NRlz9G1
J5sd3eKnzw1otlrHT7Ejvlv6W5AsBemxkbjALJNzPLEoyhO7WE9tgcfX1nssC906GXPOat/40NRK
nmd3RZc1X6GxPU5Ctj9z0Fgba6zOnCZi2TjbjcvOb67HHwSRZgDfFmruoo3N3ooRvAc12vS6I58i
RC6x4+e70A0m7LRmXWec2VvXkommx9LvslVj/uLm3R79BEcq0I7Zsw65t2AIaNO9w0Xczbqg+z93
guiPYvJbjJgIe5zia8xN1HyFfQC1tQYB9rM1S3Mhs0TgSMWLXuPW3VQak/TGnjwGymmSf8g0uujj
+MMIqrcBI/HanxqyiT1ko6ewgsHDpBnAnx2uESFQSCD/2kDPGEGhzuom7erqQ1tps4s6M76VVt6e
sMAP6//L3pntNo5lXfpVfvQ9szkd8vBWogZKlizPDt8Q4Rg4zzOfvj9GZVdGuMNh/AU00BeNArIy
I5GmRZHn7LP3Wt8y+a59Us4KcpppsoHTtPoQG5IlOkSL7MTs9OcpbHCUmjIl9Kl2kh1NrtjLxmbw
cjNsIO0SSWDS8V0VWErXMKuSY9XpxRcdTHVsTRztBc5CmvTHOAha16d5dc4CTk340xtWF2N69acl
Jo5n/zmiVCX9xR4OeOf6q2rJ6I7r9AWob8ZoMD8H2jRvcWarXwjCzvesQY/EYDffdHPyNwwfurWj
wJmsSU1/To1pV6QkGoIWah5BXnHMnwZ1FdcRDA1H4faE6o7s63IH5Me+0SMKJwuhjEv/Pbuig5iB
meQvqZ7ma9WGdmK04oUX/Rky6/cyLj75bH0RdXg23ud1wjKlmttEqrd2VE4HjrasiMGrPaX6Zcy1
ZNOqmRfaZDNnGWQdJVpntf89ygavJrMP0UaQ4lnPCqDpvR1ctWM8VYAMghmzqG4QGmaZ9/TzHLdv
/CszNsNto2CtVkRVHbCtz6vUKh9qGRQ7JqSOqxl+cMfEWOWEaiQLdtLUxapfMJPGgAt4hUOpsd08
KhikZkIPjni45nVaFsWTUff6BWl/tWGQDm48zK5kOBMaCWZ3M9ER2SzWkC3Cl5qgyFY/T2bN7BiT
BSKXgDUuaZ7Helrodva3DlvAtqs4oen9gqGyeRL96SaVg3XnO7D2h9py03pxx7YBXzEjAAZtDv6H
mPY084RYmXm8J0rwBrcg5K0gML2RwGlcQUMKttX2TYbLRg19dSqNbWHAayunksiMOSUjcN9kQGlN
jLqkPbaCfZ0eJHunXni5jJrTmIR5sw7qQtmagXSh6EzxNg58+ZL4RbUPbFDvY4mMgdnuQo+LnyZr
+IKAVL3PzQGSFH0d52tH+p7YAAKLz0KfX8JEuc2TyXwGtkBiVBE8WDrGMriS0SUAM4xfVe6I1Mxc
RjYms7eXNkDRgTugWekJo0CDOVFvd545YCfoeDXQUYtho1N84hGdKj5CAFsRksV3gwLimnyS7kxN
a15w6dX3ssy+RbMZ0RqzR7GqmQl6VZTP52LQBKG2KS4bhGiebPTutmiHcs2ERdLyYeJXOgJ6WLqP
m5BDzZi/Wr156xRxemYCcy7qcPQ4pAUMvQSL3FiIb4E5zNCIUmJnHfUYoaig02xs01nRKHJzT/Jt
VkUebKK8je/xacEYwZgWmm5v24c2T8h2mJ0xuthWzUZpYFfbY+rEqC8IUfsKq9zHFDSbYK1JlF5b
Oo+kZ3dxctPLkRlt1mA0ARTmjOsiBsq7mqciuyikOODB6nL9O9Rj4xObRWq4pg6IcZRZ74m8QeDH
W0wafJGiPtCil0yv4LUamOQLXY9cRFVQIiYZELrdGTBO9nWhsZRUPu/CKmk4igDT4QhhlGHq5mVM
5HgmulKydQ7lzWjWxTHM6aAmEIchewFBbdq0VDb1GLExJWVGZerHerCutURfmSAIzn2rkkSRAM8W
G63qrPtMj9HJhBauLreIIszGfSJGpGRNy6Qx7eLggkf6kTl1BWVP+SKzUYDEMROwRLXCI01FpVyM
fjQXAuVokFMYqI8oJbtvuqYBc9BJreENCSGfwCAVNQBasrZXIkXdgQxsXqp3jaeURS++TwphHRMO
EJQf6nxjaTLCpko2VrVCmdvd2r7uP1vqdFYwQsELisptK5XOZbrCnlQ4sbxlup6HOOZ4nnM6bgWJ
fk0K+VMPsX0XBaUk8BHMdJmb+2r5jKB3ilxfV+mARWmQkEBJwjLKsTG+TfyOXlaPuZPJ9NHU6/GF
44azLypsTMIPz5LdY+P0pQ7ViCdRTdR7bIunNo2OUJJ3PInZyleqWxO20oY33N/nuWk+zFM+8Zes
3ZN5fUzy2HQRWyA6ppscWJ3yNVaLp1g0KM4Vmq/Uz1+WUmmceyYLKJSqsQZnojfAAXuwwaukbzcZ
8jp9TTydGYIJaZBfgJeuVjksVn20lLVOlwZyaCGvKkOPvcTQiagLkQBscsfxlEGhrpCBdJ4ix2F+
Hxyqsq72rYVbEPJcCjBERxuH9IEZ9GTsFMRFDi0uVANUBlq/zUhIQ22bnOes2SBxOOi50SPctEIQ
qy1owZb6M3amk+Uz/8DO2cwEd9G1zLeWLMnhjqu7cFShLtIj7TWKe6DDwBXxPtwE2XBfYUC7NTU9
+hTaEW0Ma06xgBSkbpeJz13O/QBUVOpoK7XL63u/hUVFg5tI03UVS+S0ZTwrt2YvkEOmQ+gZ9dDe
mHUCZ7DDEcjzVU5oXMDzbY08PNgZpBnbYmetCYvCw4spfmVD5NhXsmToMmlL1h860+Er5nOQDSqi
ZTBtS8tnZULgzWnU5HiutbI37A3rT9OTECvkiz75zZMStw0y4WiSJ7Nvl0FSYDVXSs2Ak1RvEW1p
+XERG1sz8y6oaRZCP4z09IQ2dpnqriBqhyO9nh99MyXcBE09n0HQ4s03PB4261ibw6Anooqe5hzl
u1La7bkibOKlG3J4fyNDssfQMPXnMm+jk96zlULG6dJ906JMRSOnxRvNKaOHJjAyuY6bUf0smuFL
p8TxqnNqNjjaagpHQZJJ21e0sOw81kBU+Y6tT7Zrg6LuWsbSnjckIs2bCSDUGpssWp3RiJsEemet
XdKk8UNPb+d4TSBKto6I5eHONTc15ISnWHNMOI6CeEQIYfo2rktqRtKgpqOlOzRKDUXkryNEmAu/
ZTTQiGWpX+U26gHUBAmKehsFsmbOxpo2oNvp1oB1kiYnHKjQgMTpOPsS8W7ohtEM69Wo43lv8bOS
VUfi12aswlfOcQeQVFjx0kYU64STQrfJ6H4LFlUbKAunU1fRVYxAcI/3ZtAU14MwwQKmdJKIixxm
0oKnXnn2NT85TVidv4+xbZ+cZKy2lIT6Nwzm3ZHHY41ESiPxoZMStWt8bmtiPhN16O5tBYG01ICl
IaegOxhNM4JCs3mgoQzRuHR09cgCvJ7VbEkftnwk3HPcrebWBtOtVP7XABwNPus6heQXpojAMQuo
/LxudiblqHSaAiJWzeSr2vFdHgi795UM+UjZlhslT/uGKGyRzId+HPpLPTaMqxy05/DA03ETJUNx
Y9LNeA2T2gtkxl2m97USYS9uodCKE3BIDzHiEh7gDOt0GGOAOA6vi95oyEGrQvC7jIpqukpBiJVi
AZmcxPQ1R5kltm2fjlcxM3jcNaCjQW1E1kOaZ8krQqDaQUJZtItvAZpCt7iEijsVEuCha2foj3bj
MutiL8hqTWF41RvNrRSQ7VXG0mc65vDjdaCwSvzUqJG6Baat0h0r6/SE2X0AyMv0E9ypQ0hZmG04
QD/n5eicQ9vovSQcGHuoWbTR0ky/4oXHfoNYbiEx5/IhKYfbBMLvS2vV0TnJ1as4BgkRz2DTGuFJ
DSVAP14SpYlosQbyAk7zSWLcPSV6SKZCbn5VGdGtsmayvw2F/gkWXMuGVH92puEeu8izJuICDDlj
Ba0p6PgqQI43PkF0bGiVufPxuK/KjndFZavapBx/N2UqIqQ8sUIzRCwiYEeC53Scu5indDNXeL9X
NeF4V4zCP2kmZyqQLY9FRtt/bmf9bPR56GKFNmvoIAkl8gRUkgg3Wt8gJyaISJt6LhZ1cyYjGn1x
dY3n/FPc5MJD5tHDVRClTw8YeBQYvIo9aE3vl+5fMWo0CtsYAHpoWcaDMudkMTbHIpjVszIpaKro
9za3HAwZe2JfNh66GocELajvOZuoAS6+o1mtIHLkJxtx/FJUmIEn4G8ogzEu1bNJuR37vnVoq8l+
MnnF9poSkCFn+xpBpIVh0DJqRfDVGLTZXtWgAEEdckhh1+Vto7qkwqjr4S7WVMnYq01dH6/GnV5n
S+Rox4Pm53SlmF62j5pUQG30TW7wGcrCUxTgVWmSnvQBmC5wiIqblxrPrelwmJ1oekhhT5RGynOt
ac5jCGTVgEnYgyYtIoITjVgZ1tNEAxPuByQrXMgsZQFTJFw46xlhMkoKrPZ9GV9oeiTUS/omaIBX
s8avrbgXW4p3m/eevZch/bWISt81qY7dyCeqoDbGbm1H0YsEs7DVu0Bs/UyyDqDRXjXC9J/YZcR1
ls3V2rR8OIujXj8bBF4EZLyhYKwFHpJZPel6ot8OQeacUO+p9CPt/LbRRbvlPmjeXAv/uRvVEd6D
ZjMz8O8yX/+uj/YNpPV9Z/c0lXw9+84wr5GroWuGq8gpghuL8y7DKRMai5bOZyQYV3Xp+wABSGRd
XNo8BYhr1aSbuBFdt51ba74eoZcAF0DazKuk+sWDqS+pA0piXfdd95jqZnKnlhN9qWLsM/4NB8pp
FYamb95UXVlf+WPHWU0OGlPFHOaasSVip7ddwIGIFSINh/hm4nCVMjDELrSmrQF9Ik1qtDd1MLd3
WIgqaH3VmJyFillhlQ/xBHGnKFDB1X3DBtCIVlSXqUwD/crPzdYk30MpAxpSow2/G9oZDkjcaMR4
BLmR3Vc+sWzrLm1bFkALA9huTHH5Fy2egnWvShnzC5fDQJt8pCfgE28O95c37NUQBBysrVllXp0D
ol2kvs0g1pqCv4R4cWPGJILg+FhGWpxx1tUH5i6zqLYO/plmE9VWaq6J51HOJVIkAsJByahr3tSA
PJkgyR5whkWpaxTSwEofGF+USaWZOEin3fpGWD/iX6VBPCAidUe/wzsQ1EgEUFQan0pMB9mVQwKQ
19ijj0erjhZdN7oKEBRtY+6k303fAmMwrkm7NKCdgArDaEEmdnXpU9X0ylkQxMg1U3CR6KTLK1Vr
a3BayHY57XZK9ZojQyO9ZER2iqdJQWEkS1QhiF9S4kFAUKGfrVWNDa6mmH+NbMRL2A8y1DoGEQde
SfPBoATuepQHDMIQ6zAKc1YcXPG1ND1RUPxE23nWBtHQcBiYfbsMTovnpk66q1YmsI+QZ89oBdgg
/K2iF92wynu7+pRUhJ83UzJ85beo6E+yxiyTNCev1gHUGmVB6NMMGduCZN8FYdZsULY30aa1ETKt
ULAT40ZPVPuqIdggQ0DORc8vyFe9KsVIjJEeDASVTIkcgyNPNYdtFYUHORpaJc9lFlbgLTVbZyGR
UsFwpqIg2lSZRqUUxIMTbMpcn8RNnNYU1yDxw+/4Q8f7oDNQN1Ndk2BUDFUFPLDQ030Jceu2M4xc
7vFINZxGa72G+zuP7RdWuPYKxTVaAFv1YVminSsZj4OlXpkaY95Vj/j7ewUnwfysOgRZsBhDptpW
A4ezdapjyyUdAp22m3YhFkGEcyl5DqMVrUGOBZeRszm08kAn9abPBrhE+JfA3wztWHKTOmNJZ2gE
GAq1jjklaZ1wwKUwS0BZVzh77j3iobmKombHfIVcDB2PLVksSGnSz/S6AOgXQa61t9Ngts6Ggzoc
MPRhYXjna2OUY4aoM/ElT1h2bxsgOuhmkQuW9efK0SOompOvhEwJzDm/wQjGCk18u9S2rYa1cyPq
bqrXPqyORfSADWHd6K0afRBkuJhrf/J9cxsNMuZ0fI4W9mLcdr+KHkkgy7CMFZMnjtGBxd//l7n3
/4th/4dmm0vG8Pty2OumrYv+v45d/pnGf/1f//Pffxv9l9ekn/OvPytl//5xf2tlTesvsbAaLEu1
TFMYqGj/xX4gPQJFLHQCUDW6jVAcler/Zj+YfwnNhtoGAQIRp25hIf+b/WAaf1n8EB4eA6qA6ej6
f0crizH616cGtS0RhSqOaRVeCQF6/Ho/UxKqQlq6osX1g+jpl+BFOVUaBGJLxK9F25Wb0IxCF51D
+drSd90muV24WECtk6WX5eclI2fTVvm8jWQqzug+CC5TiG8huMw6QZyga17NjyYVxqaG8rft6rbD
3FxLlzCMJQXHiEA2GvQ+VR8diTMQYDmN0S5FZLGb9cJ0ESHeTM1sbQct+WzY+eSRrMFVZn5a1sek
A1jAcYqWZdRW4nSf2WqynekZ0TouQRD1xKsoJd4gEgZQQxbhsYCx72oYSu2JYsOBU1k1rK2w4qMz
XcvaA074qk3GjWQTi+r4a4asBMcKbeFlV/PVR3jAKJMIGZPF/KnhcIvPvLrrnPRKUeVS4DFytDAK
rlCMEuky4cYpaKHMglH74NgU6CZUdxvvC6ngyXdd+gcTs8XBZgS/j0TyGk7YF5qwuOPwS4IRgh47
agkH7wnPy2vWr66JX22z7iGSTYh8Q37/slbj+6rUUi/KovBatoiVgGfO09EXCHysiWRq1QQ0ZGAn
ZrUm4Wi05S5z+JJq09euSEo6d0k1kQg5XsrqRW25WpPmLymEQg4bnGjVgbuw/FFhpS/DVN8xAT6C
2yo3Ohb3FVPFDK9ZjO6lV75okVYQ9672a1bWU8hmCKgntDfgoEBJhwj98uirYlFnN8xxwFujwluC
EdBfR3z3I3OvqSX6regQjtCrnJC0oFccI7U+qXw9uhPUz6Magvyr4cvWSfydovuQTMvv2KUvjkN3
1gkIiMjU4lLNfB8w0rptmjflSxk7qJyZXqyq2dCuUMgRjyGFeZ6WR2c0mpPjCBD4Rd9d/ShvbHpl
nErIh6bkszP9Ng3S8lXT1OommrvnElqKHnXSnR3GMVX0WkIEWYkReSwz1nM55i+NX98x2M/W5ATc
Nfy2cdU8Y/G7IDRcfMQjQ5taSTaxnr3aXfJ1gp9I+yzFE2saWEeNZiSMLyVBJy+NlRMuU9CQPI26
vMPFTqMWabpLu/yrXgBlsrUbAb1uJ7KCbkPUxKskoX1PTRKdCzVrXPB76ZJNIh47gqWuSBvn3A0Y
tiAHK73otdi3o7LI/PI7wssJBnLC72LSkMvKkWo+5bGL8u+itBT8wZjSTT3jIbRUAO2KOXHkoGBt
YmJjnGw4xVH4MlslkfdBXuzTmFs7IlLP16GpIcppSdPwIRdcWTPHi94X1qYN5hMwu8EdxWJbYgy+
BYhFSrfZ0l9B+nQd6U2+mxv0ug7QKNLcm4DsCyZBcWCINSByVFpEcrnCIMu+Aha5nUn8XHQOz+3I
gtBN1mIx8oFRL5GlhOt8gdFM2KkSffeluRMlcivN7tzMjCxUYZW42CyLBlQFz8oz000bSOvEPXMI
R9cE4owrVg7SH1WZH7mT1oYj4YkBrrkvZKLCuycNPmQAtFKb8GsfDacxS75jc+kfAZfGkI2xwZuV
L0ma5lcjSCIjOrPNdyRajZ5NUD007vo5kcFrraufpdqnBNhU0S5HF3eo/C7ZarzcK5OYS8oixr1y
Yu4vRc9Km/f6BsY42leJ3Z2Y8erQ0S2kzZyX1wsucy9Hv3ruijDdSFnmV1mf169lYXWIqStENn3H
FJ3nRgAzXl42wr0kr5RT07ZmgjztVYThq5H1aK9IGF9mFDk7YXanHzvv/4Uy5F3nznKtL/9vhQ2T
z6j90ZFzRy0Je/XvcqP5ud74+7/9u97QrL9MoF+qaokfEKB/s6Y0TfuLKSOgKcSBS4Aw1/u73uDf
kJ+r8h+pmjQ0VWDb+bvesP4CIYQ5EscOdh8k+MZ/p954A0VTYO/Y/I/S5dcyoyaWp58QHNG2PzQi
x1BsuRkZObmm7UilXZtlgQf/ugucf1WtfIPBt+Lyr/r3Zwzbr7Cdfy5IcfVzXYOQEBd+w2szqwZd
A2end5xO5RzhfyhffyoGf3MN7dci6p+LLH/+E1hIDbQhBNg6eUl3O8yma+atOwjLDQJ2/PHVh7nR
o26ojZkOPtw3NmTTtz74hNqvbqd/rr78+U9XJ8pLmyLmeJ5KHimpnJxNFeDbM4LgjOLiojJX5QMv
BxUs4tlVnu0/+NxLcfjPkeOfK78pGg1HYUZXKY2nsEzKYsfB3BM0goNgOnZqf8ERdbQTC2trRYs7
Xn1w2V8hP/9c9s0JJyF1qxKyKsgf2DjX3Tm9bp+Q0OSPPCjhBxf5FWX072vob0hdikaMS7PwLRHM
IdBHKuEMu6m+ZirhknCAPN786Pt75+lZ4sZ//v4iBCdONYyjN1hyByaFEBVkJIDQMIRcoPyuCG/Z
sQxzLLkXBh3wrN58cCff+QL1N6AmCydyOGtD65mphoD6AgxiJ+pgDzIHNyxWqIY7ah4rabmhpX1w
a5db+JunRl9e1Z+eV+mAbiaqu/VI6sFs5biEz+6U3tw5vDLm6O/8WV/6qbv/8EO+WXN6oU6yaqX0
yufyLvqGJp02c2qt6H+emDjSIf8PL/RmrcGmH0sjMSrPUcBkG/fkf6yMiTxnHh/GWW5AnJbSbbXY
eFA/XOA0450lTn+z+oiBimnw68KDLw/041F7zk9FeAoR1MlteMk9/TAg8YSh3rv9F7rlYHzP+alv
9uTt+asvPor1EEbKob+io9mtm8f4IpTP/ZWyAg3BMNk4VZ+LM0xsJNsuarydECdlw8FkW/PHN3Hs
tSdZak9pla7HJ8STqy8SEBOCWwLD961xaMw1vJBV9Km97W8beSK9eV1cMVm0d40Xb6a98JQjXohx
O7omUcXbaVcfCrRQW9OdvHxf51u/+RKe6nOzj7JDuycf+5aJM3o4ctrus1tl211XF5S9eXRj+q/x
k3EV7HAQIsw5FnvGrviLkMR/TW/wYam127+aCxfrrBwY+ZBItiMpJz52++Y/XBk5nf/yjGsDkQUp
ol/yaYAJ09XFm7S3W58GVR9f7OXg6RtQB3SQwZC08aV98AwuD/XvXq43S7Ji0KpLsAp43fL6AiJA
EenWuBp9/SX0CbBbGlr1S6TRXWNZ6dvykkX6bkLm3n74htvvrStvV2gEVSQG9z6anqNqFAzVHcps
VFxOfGhmf4bUjzAlfUoH9ehnFdMiERzg3K8VqngmE4zxSg1QGMy9kWbtiLcxpLDG87oi2U6hEO4d
lEoEPkduHZCkR2XcH8AkEw5vRhskki57YudWOponhYH7oDAH1DkxZMwfoOWSf9MALyOlIk6DJ3ui
36pOD3GgecBawy2dF8bM3fQJhNR1MxJW1abAmAPzMmrihOSI7O+02hJqgjB0doGDMwXOziEJUAoE
Q87dd4Bo9oHWAFbQsj1Ky4oYeRN7QyTOQGuunZykp/I1kC9a+0ED8L0yZMGL/rywxqbhpGZV+uSK
grl8dpzgVSqqO0bdxS65gzPSlfIWqYIEX7AkQbAOf7CJvbOma2/2MJi1ai8S3MCaX72GBhRkabiR
QQkAETwK7CMS9VVbGx+t6e/smW8Jg2Ytxwj7gu9VCCLYKX0O/zzky665KorbsJ9WTXQbVkC9Y/Io
iUX74P16p/bQ3mxeMx2sbAzw0llLCyUhHQEZV4piLCyl68Tl0ZyPvbjJi9sPLvjeJ32ze5lG1jeG
qOND7mECORDX8KAQ07p8qTG6WrJ0+jq9gMC5FJZ+nIOD4/35yu9UQNqb3WwC25M0hGYfeukcK0jQ
atQfGwcsjTUdS/55KYP+fKn3jgU/nuifSgKwxKlEbKV7xaReQl89SHFvwuXrguZBWjmVUbQq25nW
RvpR6bOsxL9ZKH9U0z9dcmQInBv4873eb48K8xJ/uJUOvC5SGyGCHSNWQ3+yr390APhVkokoyj9/
XHiD71z8zSpt4vUxyE0bvbFHJefs/RQeKZtDXLTkfo0OcpiC9iL2WLo17VUeJscMjwpgQa2qiU0f
j3M6eGnlfyqNAk8iPcJkhxgUFW+8Vtq9TjRzs02MQwWur4BzxlKEA2Kr8O1pW1i7EJKQMel7HHso
See1JKOFES6r7D7kmyU3sGJ4zGBv2bihc5Npe2vMx6F8NdNLSZEY7vp+hzOMOVCg7kd7P9d7e9yq
AEdova4UGp8UdFhpJ/84Jc+Gfh4yJE7Pwrzt9HtnfCrN7635mOV3Wr9LDFSs33v8o43X4+sWW1Xb
4U1Ssx2xrfzSTbitAZL0e6Xfh4EHE1+EewBqtMiYd65Kn+aeUupXvZw4iBACBDhN2ceGcZ3UHfEB
NSkwZAyQTKIFydEpK6+jPYdWckNHBQtXv0UN7fWBG/bVmcw7jzD3O1Smu27yVHU+m/LJsB76Ygkd
nPZgQdcNr3tbmsc4FdsQFW4oR1y15J/L6c7B9LxqDPldybVbZt4PZnvWitozUuveMfITE98vLW5i
OxpvNcyidIE8fBybMK3JtkTNFyZrzSGrbGq+DIrcOlQ5WVO7ZZx/nlVQVzIKbyLSK6eZxPnYfMgg
6Mzk50QxN0MBPkdzR72CwnsfV7aH8F6k38iNWwGYWjWg1FGUB3vwQyl0qZ54n9oYTiEZjrGodypZ
T5s0h5g1WPsKoXiLkmGccxcM32EwdA9w3SbT58tESrakwdSXhCzRwxcW1oT0KEt5o4X1PodoXnWw
jKpoU5KJHrDdoKkCYXqXjvl13KMixKJoa6rnOwV2GvQt1XJrrjlT3rfJk5EwVJ81zgQ27VRa/LdJ
NnwpUccEubp15tKzzc5Ly+aE6WIzxcAICDA5T5H8ZurjXVeSmYodW+WlKWDer+3MOvXTXleJ4w7M
W8RfJzp/d+Rbv0pGwTjY3UTV92GabicSLIDQWdOlShTqRnHTq8MVDFZG7JY3qN1O0K8wMm2vkPsu
UEn7ttxb4SWb1I0Q4ijb6hh3ySbUPwEs4v0db8LADFaU236MhcBMos+m0wCroCPQdGQjPLOyrhLb
XufRRSNo4M8rzXu9gR8L7k+rnIbWg/5f13nV5M3NCHK6d1OA81EIuG45bn4nHmjd+pRU1nwgevPP
1/0BtP7N6qq+KUVsHx223SCqkgYOp8A/BS0vOEG9Raye8YbxPNMpbtpVV56R4pFFfkc2jxtQ8KnW
HYYLiEUSOlnllqm1Vgl+UFvyEEji6tHGFP4efSP6OViuoDBT0JAJ430zv2/yT6pKtfM1Gghy96FL
asQ7K+DRpLLzlzAdSrSxazYdUqLBuQn6S5nfJtCpSF1b2/cZSTF/vgU/jrO/uwVvSqI5JHWInLLE
M5irL/rO9JDq97n6iR1miScgy7bbSBrgkPlImLg0uIkdalaVPrI63XTEbaOvhP+Xk8tUtpELGOOK
yg1OjbW5wfPxwebrvHN+VN80AegQhiipEPtlk+GFbMK2gjcoGMg0Rsx0qzrnGvoJfhVYBDe1rjFM
z7wkb6/IZt9mAL/qKOd7vET6qQ+PAw8ZiWUqfpOS2xzWSGfWXWeu6vTZaHncXhkiEjvl7xrwuQnM
HGKR1g2QuEWzbfn5NuQVb/rQnYW6KipywJVNAxCZUeRqWTGq4j7DI+CQLG80K9X4kmbflyOAsFQC
68NNg5I5wXSsTbjnzGwlaxVICiOJ9rMyvJANhSToqhRirSvTTWtMro41Uq9vkpbwasJdr03gvhZy
dpBc7IvjWsujq+JpLNE76XIrHWYPcQV4kUjnuNnm/Pga0wyMtE2QWWun/ZS3CNbse0CjKxygNotu
N9cfPFZi+VZ+91i9KUBhMQcGBkPOzVcy1nYENam7VLcuU1vsAnwmIHoEGqX4MSCOqBo/VeGNyPp1
MHCUtrrN3Ml12jb3ZhdsZYrhym2SaF3jhuCQdRjs6U5Uo4tYFq9LfTKw8nTJMnOCneiAqEnqa6iM
V3EE1hnrWWbpXiZ8SMu9y3zTNSbaBwthuE3gywabqp/3JnpCCD6rOc0ORM3tE71y44x9Faj2XBWb
OAo2Wh64lon5h3Lkz6+f/U7drL6tm33Yo5JRG3bDT36DiwKiKZv3UQUyaQbtnunVuYqcG70zv5ZK
dN+pu9BG68YXlwTp2QCg2FvVjVZ7Jo95PCnXs1UwIU0emtB80rPGs4J207W6C99ibcGXFflyiO4D
ziSfLJLAhmA8kqQJP4ZspvQzWmxULIhDiFIeJ2UnY3UT8jROuXKt4IsvB8sLyEwN8c9XXbdHT2oW
i96VjN8RAmA7nkqsPlNUosP0d9kCfuL/K9ViKGrtVDgF8WM1xBtrOTEXd35MOB0SPv4JFRl8lWSH
g4aEFcnJ/6PF48e553eP45tTAhANhgYMmw5kDbrSqanTm5uOBiYcq+PUXo8Kf5zKHWRVt2pAmZBI
Q82FqL69VJOz+7it+GOG8LtfZXkSftrr5gk6Iy0AxZOkwC2B7Ed1um6mQqOdybwvmbtXI02JIxju
Kb89Y75rvSABJlRorL/MeKv2BmEomAXyf8k3n56m9GEmNBPBM+tc9gob1aOtf9Cd1dpPqUFlezsX
RXwwUIvqzn4gqik5//n5fe8wry5Hh58+jV1CXmuH1AIEYtIbC58NOlolfDttbeKIiq1j3gaPzCCP
xXi0DMWdWyRh/+HF35xPkrnSIonD0DNoCE+a7la5PBal8zkzu2NY6Shn+yPoRNhA7YUE+WPN16og
x/3g+u+csn/g/X/68GmO9kSvA9sDwnWNKPRoVAJfaHIhRvlS4JX70bsaxAVi6OOfr/n7Dgaohl/v
d50ojqph5/Y0jrU5wyIpL8u5fumcpJQmQwjuUPxn3y6q7F+vhja9lYscx4ut6sFibQZ6uS3FVx3M
nJD3WVS6BSRO7LcXRUxHNMtHwTnozx/19yd7soB+vXhf5RpiD1141kBLLrN2c3eeLOHGfEygDDu8
bx/Vn8sy8H++kyD9fr0UAvEpnFvOiUSeawNgcpk9qHzG5c4i3tzV3xvS/EYNJ4rZGBhNLfYBStPY
+OhR+n0rUnfe7AOEt9YtrC8y6NgtM910ieNckwK9tbifFfe4bbWdDmh1oPRI+LX+fI+X6e1vP/mb
hZH0ba0ezEl6jYM20X5e3t3Kf2x0mwJnPmrceitX3LFMLuSwfXS/3/tq36yBTkS8DxELEFsQr6/p
Azb54zL8X8X03xRhrywN1QUlJzSnLjgQhQuY5Xnw25fOiC8B/WijRmuFVPfPt+G9t+rNKpYu/kHR
cbbG6/QZ0sGGsNNjpIpd4k8U/eoROc9R88VHn//3C4fuvFm4KiNjityXjjfo8atk9JghZ4dGsKxX
0giJURbwrJ4iDsN//oDvfs9vWt2NCAKhSJ5wvJ6gdEkQECXm6WcfS2WoN5dhollcPlf2TlWC/2yt
km/WKoIvcHYuUewZHyuYIUswLet4g5dlUeb28X+Rdx7LbaRrmr6VE7PPivQmoqcXSHgQNAAoidpk
kBKZ3vtczW3M7c2V9JNUGSLJJrpqNtMxEecoJBWFH5m/+8xrRJqVENv+4Vs1J6dVrckYwSPRuHEp
/Y0HRso+xdqO27vfyYU4c1SF/SthkOr8GvNvwTxOacz//u0MrvHv//YWvPHv/50wHjpiS4bCnF0E
mh49H8rvYwLQ9M/fvseZ/vl5fyFN4YiBDJUNleRN5Mz9A2kKBtXU2P8GlnQm+qx/Ij+Ak5qIYIgm
6BDtHdKUmEfEb1fV8dPRVOPvID+mNU+CQeCqKp8nA4IlJ1OM8ysB7V70IBJ/uBdy6avay1tw53dB
IZHHRfE80JQdGuJLPmcnh46xQPznGbzU0THTL9iD7qURTxaU1PqEPcYTB2doEK2AmZ60Ky3yv4Tp
gBZH1gVL3Qkg/QYdoMsRRZm6FP36Y1+Ed1abfKGnvTHy/ruJagk656ce8Bv5DIIl1gBb1QLMaaXp
M7xcmjtBBhulsk7IGx8RD1v46HmMKhvkp4UEuFJ/4TxHv0W56mQDKphxSg3hBBr4BoFu8FH+OoeP
WZvCGrXXh5gkOElJBxDUQk1FRhAJBuxzIQsp/C6AVlVLp0hNCgp3vpHPRHqzLeqUmM/339OEIpLX
hQ8CweysCGJkuHr/iVrIEa3dfFZIGlLI3KXt6M7jKukXE/93Pte8GW/YcqRThHJ1EEoKpBgktbHx
pZSwgPSsXF1QoluqqrO2Mj6qLBDZbtX26IbUxxFa21q98yK3dIJHeX6hwbcZ12XKgxQRqQnWuQ2m
jAxZ4ztjm0DtuiRRroRm1QTxnWxUGsppMcF2/oV/S6XbNNa9jpJKn4LqM4GNaRV/barGNUjWeIGU
FCyqIM/t2Myfg4ivjnYHHsQehtmG6knAzOACRAUzMZT5F+yNv7aKs+hF4Yai4C4KyFGTIT8IrfhD
S4HWmZ2azyQZM+KkLA4SvHnRQhGBbkPbP1PTvfVd/wFekmSXZfLs5jnAYHMJRrSfOWb8PMSFOxdN
hD9JqSr6PgHM/ghZpKyETo4Yx1crUK76oPuOhettisdcZAgWrArhpfbKVZQOR1el3FX2ZQZsUPCx
l7XWeGY6swzBTKJAENBBfsglYY1N2tcmyr+EEpmGgaWyWN05Qw0PIzlIKSyZNo2/YKtzRAbdnQvC
cPRHARakWuaDX0V21AcQhuHu2rpHsbVBk6QxC3SBHGctUtbUPPXKgpmI3xVSbnlQPIcSM4zdvOAh
mWA5C4rptqF4a/AY2zovnlEyWSOKvzCDeC/54xQ4JuoFozFQM/rTI69iNhriKYjxGaO0knTlVfBH
6tpBbcsqbfbYA4zpFV9v1mn9iyyVq0YW1hBP12KGBE8ZPDiZ+L0FcG5Spanb6A4YOEZH7ehsXFun
vFV/WJlE+VzbZFX8+tVaAuYE6+LQU7cG8ueZwMtRW+lKtbynXtROaHbu+ibGoqhVt5EYrqEOHcqw
O4q5sMZxbt2brAq0kJ88ITugq/c9bc2Xhry8zZWtKKNL0w/fg1TfhFr/vU3i5w6lgFYj63tzyN/+
ioffgtQmZdrfz0a0qtE/44Ywpm1NsHc+pnDdcJ+MOFEnz74FErh1M8GhIHN/tB2lF0NfDk5y5Vbl
tyBGCqrVlxe+xXnJ5Ne30IA1W5APKGQbk6AtBo2U50Uh8i3ibKHAU5ohHrzOYZS6cnSFqssxyOLv
seTust7ZpgUYbNd/qZL4V3Pub13+/+nN/t/2/jdEExQlt/J/fv/vH6PH/hF2SeFH/+d//e8yHP+0
KvrHn4/EAuvHpzR+/INyUr7FgP752X/FAlzqmsy9bWkwg4iH/4gFtN9MXYXeQPMbOohBXvQH62Sk
loiajMakChEEDZY/UaCECYou8omYdlkoq5vq34kFzpOCV4V3whCiIYQnLDgnk9C5t8IikhOxwD8d
TFEu7mJVn2eljs1cPSeXXIZxtgrS/hI+YlJT+TWwZWGQYcKcUcwp4k63JDmvKqW6z7x+USDAXSHm
4VvhQoi4g0QpXghtCZ13aPZADZF3bOBGIMEK4xREObHBaqRwlWq5VTsdilf8PRj6hUdlLpGbQ1CI
iyio5y7cwjbPbtv0SYq1VR8ntu5qd3EUntLsyaNBq+fxlZoOizLWTxC295bOkWLRfwu7FGg5xZ6h
WymB/oDeNmI5qnUSK6SaUL4paFcHT56arcQywlFk1FTyHxV0UjZNYZ7cmGJ0kT1QHrpXVco4qH1F
vv/T46IJPai3RXdo9Jp+FrkSiubmdRsZJ7/oD+NHwoLaNNA3EC5oN2Fh3rQWKmqJ7HhLFbwuijnz
Dtc1IUT6laSjq4VtQGJdyTq6p9ieJKLzAyFChCXaZJ0IwU/Pq4MlEHx1ZbTZN8txFpkyfO964gHs
7j26xkjWDc1Chic+UlOgcsJ0UTBZqVS4KDklTLSzgExBlqFlD/eWpmBUbjNy6kSNr6BmI7iK7Lrf
L9AOvpS7jiWCv4oXr8sFI0uA1BqRB2oUk6Q6L/O47tCju4fUMxc7DSOAcmnlPTgj7a536mCm6O0N
+junRnd3nhUtVKTb0Gi49rl4gckfs8pY5n03CniU39yo+xJVvK80W3mCtqaNgrQynrASOiu+uoZU
cgeVZoWZ1qYno53FKXg9Pb9Nne5LXBL9eUx7oF8BC/mG3QbZpgNSotvlMN+FFkD+ODsDq5jaJIRk
C1SeVB9EbVzg6Hn7rok+udfYUUQe7oG59KLvyBziuqVd5SUXdiPE39sGWkkNv3FkPtR99oAp2ha5
5mtD1taovt1Zenwby8YVohE3rtLdZHl+hOo7jyJhl4fqvedT+rbk+6Zwl5jy2b0T3xpsk85Tr0O5
WBoqBlXuD2Dicz2Ob118iMgE7Ajd/lxihUjVUoniDaaYWxbolTc42zdH6ke3rTi96DhDZEnBbwJa
q6rApztPRZqwKOKk1cv7QrROmW6dAhHSQ2Qu+7r4VoiwnVoJfglGplkV7NG/gmGUHpxmlaoJPM7u
BvU1rBuDKx8XVzF1l2gfzeRM3meY4bSYOSC8cVL7eu5HxlU2gDpAhlqM6C0JUrcr8nyjddpKhdsV
d8mmJ3DHX3JRZtVXh5OwdGIbXZdVwn4LjH7nh1BxkZhyomILmnqOwsmT40VXbaPTYMByJ0/aL4UZ
zLNa4RuBxPBjpCnQbK2qJSH2CqXupUyk34syujQNkXk8AsJ59dktfdF1r9X7zGrsDoOaRAwXBqdQ
WiXg1Mq9qzQ3sUKLgU5abHRk/QPJAmqaUruPLXmVZGhcIGdo5wVYwzqgyoKsRv4FNvuN0442rz9x
Sof6Rt7QGTPR/FFgzaTI8LSKYluX2Zo28G0wEthIpzaZwsmPd9nnMz6ByP7ayRLgPYnrhvBqtCV5
W1Qndop1VBLKe971vq44Ulxt5faaXarJOqdGabXa2nTcOyhGwFyshRBkK8x35kLHa2RxAD94gLq1
sFQ/Qzo9XWcwEgmyl4WKAZCu2mUbXpsxktFp/bU0wd4qyn3u+D/GXSKzb0kalwXCik5vbdCIvi4Q
r/v8IQkk3p1WChk+3A94Grgvnz+jGsm5oYdDde8FBvIKjNnK9bwvWuxdneDC2Sh9dDbiCYpwqaHR
kVCmWwipI3wEuErVtNrCMVsaM2OukI8b7q7KUfM2kOlptCu0N2ysMBF1gh0mNZijGk6yuPDk0/1M
aWF8YBODbU2kvDGpiykafV+lbdr7lkRoCPKNYFG8Hy/VPNEBB+mQP4kyInVVGOq6ybJ1W6GtrGnL
mP2E0MRcT/XroFKuq4gbFSamVxtXKUSxLklug8Td5ZyocpNsUqtGaSm91WTr1teKr+rg7iCGgd6Q
72OhOegVj5n09de4Dq4VoftSRMpVgeC3G7g/4zhfNfTDzL7ei5E2V0L/ueTWlvXupgwYhBAoNpMj
DMZmhjRtgeBUXtqm03+R+Bl05bIHN1buVH5gJkSc87JwKkX9qlO8XYbK+YVJHlfM2/uPMo2MByUM
ZXGsDk0xj5nkQP71eK26oKwpaq+UyPk1df+fR/qaYeiqJoqI41NdGxfnp1W/+8Svnn/+61g9Vs/l
v/Y+8fi/KBpFPZLmHxG+Pvz4X4G/YGi/iSJ1DAuKuE78rzKpv0f+uv6bLkoKeR7OucrrIfh75C+b
v8kS+8fULUVWDGVsmv/O/xLE30YyGQ8j4lWJooZK2+i1CPsX/6qc/Pks1T1fVBjTW7o0JiQ6yQQt
KHWSZMp1GbsN9MaHvAHe1hSedoA3eJ2Vw07I8+c2Y1kPwxHh134VmqodqPGiMvMC7q7ULsBu/vz8
8BjLjn8t8t+/j8njmzIXA5Iq58dmW1RIevaN+4CQcr4UXB1E4fhLKHm4wYcGUt+1+PXzMSd4V14h
zllk2kSVJEImqdb5oKUiJ0gh+QoNaWGnScUCrejii9uDH6wKsK5F3uHCmMdcq4n3RS8l+/MvcJ6B
4ZOtk6wY1GI1jMBNdCPOx4+9pOaVduZhoMBlIfLo5Uq/BJ2GA8qGPJAyma9c94gqbv7uwKSVKotM
ZPrhIE+KwEXpehKBtnKQdQGLGyNsZq2PIpPiNEerbJdo+x81KVvTGnv4fGTu+bOZZgUzweD3mefR
jVXRJ2MHjQo9HXHkO4RVZgjEzPb775sN2iy2u2pmzpV2jV7jdbWmQbfRNwBZN8WOWvG1sPDmYLxt
ogJ7/Pvx57I1SMd1Nbst1rBS1tZC3si31aya6fzgj8b+cUuGshYfih0uV3OD/xw8tQ/9LXYRq+6u
O2h7d5MtpOvh2r2y7ru79jYNZv2tvEFXwK5mht3MjEWx+HHLh/74UfHbzq7nvCfbn99p89o2F8LS
sR275XeUyNb6opiLK3GFb9aqWRbL+CXY5AvoiLa1ttb0eFcpGqwzI5kNP8VradMfupvuRtjFO31h
XMl7inGrfovt96K2Uz5N2hSvn28u4OgsoZuvh1v1WtmMn1TPHPtlvQPeNAOrNx+/hjXP1/muXEf2
EWSujYnlxls5Nq3ma29lnco1mdyFNTxWKt7s3N/nUxZpgxCIKKyn80XsWzW8Gk2I7pbzm5M/k3YA
BFfuXfPkA+2tZp6JtOQCWC2g6bW7QCZ4gRz2LFoisbBIV/zoIreD5fPqegsre1bYR5CBa/zZbMTG
Zt4iWITznm8d8cqB2M6TfY9V/ewOVaIAoNMsubduE3UGsUiY428wx5TQHv/tev35wh15udPn5CYm
DyV85QxWxhP1DSgiU+O2cholvusiy7UVrTW3HXZHGwtYMibDMPl7RG9c13yqxCq/+vVL7BHDxB4m
H/xV2bcPiElCdI+pXmdGWqO12ze21GWqje4nnWod4dqNIyF1JSME//qLFCDtI2eIbo+aaaKh6LPC
4GhgG6m7SmpvnCQQtw4TtbXc8vdfkhTUIqZ2BsoLf/zd68+BKzcvrADt/Bh7XQGgai0LTjPnt25M
3owzYC3Zo9BxRz8MuyHhCimoAxacV5Tshao60mCeG35IICbtZW04lj5qvuC7MFSibWDLA/4/P11P
uUKq+YTuMJ601l1u+Fv813Z1XH2tU2yIyhbRgCdfbR9KKs9p5801PGP8or62Un3lS6PZuLkg37wl
Ql3RgqK0PngrXUGWtu6uSMqXGDotMDBbpN6NFtaLCsEMPBMWKbajld6sI8daWKI4V9VqF2j+jUIU
ih7ZQUmSY1ul25Yy1OeLanIDvb46wmUqMwavjgN30jCPA2xKZDn27pD3V+0qQD1LBq/Wii9iZZQ7
v1pJGthCHW8cq7kw+Hil/nXljjPGhHEDGiTfFpfB5PYxnVbru4pcH72QDsWElsbeQJKtQpReaKjN
HjJEcJUyMC4smMl6GaMy7j6o9oRmEj6Vk/WitTSMulYbbugjPoexVczA/cfLwZVvHBfKFhkAeEUk
U5EqK6XVhVd+PjqeGiY1KkOm1Wqp5GjapOyZqbXjYoktnnLUnNdooR8wEgl3Ug3pVnSEaAkthSxY
S/cpMoM+qvf7UEuXDXZPHvz8va4mjyoKU3MX05SZ22U/siArT7EBSejzr/rxNyX4J3PGsHNaJ01M
0U8j4ocTpt4PJAiaHYu4WPuKsUtK/6HGNjj182QeDSiofj60en6qm+SSvBqQKpzqioyGwfjf35x2
MCgLU67q9C5K6jn+KFSEmmGznPtGFq+8giZajfLxJg6H8hq+XUZVIrnHwLPeuQneKG1eW1dGyolf
eNWuUaVvZp+0d1UrF6uiCMmmxj/q5HYLjd6fjUmbvxo5gDW102tFE2/MXA3ujCpzRvrGELf9Fa6N
luE1xxR+AxrZLg71ai/OvdGLqmyTZjskiTgfkrI6GK5zLeqNRm9WuX99M38rVfovICJusufkWBXP
z9X+MZtiJ8bB/h9TviAZeLNC5o/V47+e0Suu+uvH+Pl//o/r5/Zf9mP0/JP+9uPbjsfrv/u922HI
v9FTVxXptaNAbvNnzqOR2dC5IOgb1S0Mk//ye84jSOZvRKEipUiLoBDdC4LwP5IeWf7NIIEyLHIh
jj1Oq7+T80yWtMmZw6JG7HQEYZD1TI4dbEIrSCCZc4izpxYPc/Grl169eSm3vw7Pt2nVeWwLRGMc
YgRVWHTu2LOThEIo6qj34NAfFF9cBNm3yvIRn3mU3FPVqBe26ATy9GuwMV8k7AJa8K6a5vhWayEj
Ihxa4iS7v7ZyVJZX6PYhWhmr62QlGxeG/OjxZJkgb8xbFBCS54eCGKAdraaqcKhf0u9Ifx49d3Zx
kPMC2q/HwufWHK8H4DBTAT0tC1pTSTTnkAU45xgImLuFrWoB94P/95/HlCmrMBr9NN2aPI9DrdJF
zs85YM5pC+p9Fn3TMa+QrXKm+5f0Fsbl9dd1+/pclqjrI5AH0jeKtucvzyg67pO88o/42Sz04kah
JPf56psucMIJVjcoIXSC+GVaKAL17yWd17vHzBGvTPlapMgl4Fz++SjnYYOJQPr5KJN4H/s7s+nd
wT06zYLWtK58dW70JdgGspoLDzR9ZeNQhsrNp7Gt6IhPtpNUurUD4cM7lrSz7DBc5hryrZ8/zgQ6
/+t5jLEiQ8FSxhNbPp+XrkVNk366dyx+mqQand1nyyLZdE/pRn6iEuClKI/P5K94kQLkaa3l5+NP
l/vrM5oij2nQJZanwbOcEV1WeGUcm+i+VxHvb1ME0cIfbZ5dmLhJsPn7k74Zalw/b+50zOgCQ2pz
70h8Q8vSOIjL+CZfylfdPt59/lQfztyboSYzVxaNZsQ+Q0l6synoTbiV/Dc3Ly+ONIfaKOEkIdKU
QSzqtYTUH15YFkQms9d2mk+2aMa0QaS1l1w6+95vrnF+cJ7joKU290q1e/vySk3Jetwejp0nL1BF
BE41ty7BlT8ahH075lKWxBk7SQdqbzAsoFs+8gXhiyCvBy2499v2wpJ/PzmUXoDYA0AgDBanKF0U
gylderJ3zCstOKkSfFf8eSAL/901wDAqtovcUFQbp5eh2KEAiG2kdzQxWOsHgOaSQSL3+SAfvTFK
u2NoQVKhv0pgvJ0WCwwYbV9O1bZY1NG1F/m3jRdcSBo+eGNkKqAmFTIW4pDJRYFjOop4WusfpciW
GuBpBdXKC08yYSqO29M4G2Qy+VUeo4VvMsh8f3NS1qSB1tfmBjCk7a6fDreD3c/FOd5jW3WHE0x6
lHf97O7zt/nhcxJpYXtKo53Y6/yECAsicg8F/aPiotNThem1C+fz/26MyXnrlRGmi2LOjKnR2kRD
qmgv5E2XnkI5fwrKMEg0VJlP0m4WC0+rMWsoLrXePh5EI161aHqJxuSEazGEb+k0+sckLNaBbw9e
cqnixNd8GzC8rgf5rxEmFy3mYmncYSh6TDjgYGvi1XDhRb02XD8bYhqTGLUVtH7nH4ulvOqWUFHm
/uwU22jiPDsZN4R/f/vDWLXza4pxTzizOQf8py6wcD58k8jbUfQHEIRf2Pl0YUvaVIU4+Ec80Tbu
EM5dgLj/YM39NcTrzfjmlHD9PBU8v/ePFhqL/qpMhAu3+Gsu/u5NYquMnChIDhqg5w+B7osROK3C
5n2K5vUqXmfLcpXuw7127ZyMxY+H7dqA1TvTD9E+XMrrdFmssI+c/fwHD/rma0xWpRcHpeuHkn80
9WOC1I4O4eLzEeTxDPjsSSfLMpKkAfiV4R8xV1g5W3C7aFLp9lDN3IVh67N+nizo1K9Gt1og3eYs
vXGXwYXD8sM1QzVWJwYYI7fJc0ILFHxKSP7R1fNVW+fxoyDnzvPnjzp+yLsnpZNv0J0Bem+NX+LN
qqmy2iOO1/2jn2JuEtgga7Aos9PO/SfL881Ak8UjJQKKyw2v1Ox9WzEpplwc4sMFKsvkOir/H7uL
5w/TeUk0KNyMx/1TvI2W0k76SgWlWRuLfD7Yio2PFzV2c0EBZ47qO02Fu3btbcXd+h/cMQT0VOEo
AfJtJg+L2jAxwRAHR+i110oQX3dSuvh84kahzMnMmcoILUJMW9Ekopzzh9XT2h8CIyyPLjYAz+Ug
NEcp6CqkKBSlbG1KTt0DeIHhJeva6FuP2u1jGSrRfQZpfK8jMnTwAd1vCziW7qzoBQVPu6Bxfpjd
CKDHA4B+RhxU+b52AvGlc6X+R6PHIn27LPL2rag5NRGPpAx2gQXNaNkKpmuGEqZ6inI5DYGuCwkO
HBqMZzxEYc8XgwJJIu7SHBxYhtRFLvZqZ1tW2cGE8KXk2sEeArl7ZVAPQx57e7MUdGk2dGanLLpK
C1NUvQqjmsltA4jfL/DCnauhN0Lo6w6SOH62AyJcmpR+602xAyk1djvQb8FKEWB+ab58PgnjOXC2
eySReraBID7bh0rzZIvGiZolvh80R1lzrvvsgIf9i4Vba+tdcxf83TsEZATJwEieGe/iaRMKzXDs
gzpXZDAE36RqJhTPnz/Oa0f87HlkieSdaig1Carm4uQ0EDNVduNU9U9mpDA/PRaBD7rZKj/T3qko
aKqJeBAATTbITSvQUnRKt9si8IKX2A/d29rKCankCuzdjK5zVFDqbMrA9jvV+OJUDpmmKJvpT8eU
cUXsuuylqnXxp1wO9fc+llsL2nijICOqdSX+hbWZ5QtxqLGbSwItPOj5SPuQUkVCegs+yc7V5PjO
DK3u3vSg3tlGgLUkNlJKEi0EJ0G9r8BMfI/LLWyAKJZCbdX5pME4GUW+eOGAmyDriW05eZCw1+ig
UdOhone+IQ0hL70qb/yTYGb9HrcsIHNSjWmmG6UpapNR9V03SmFrOqmIHoqrHNzE/eHiZLyg6J5e
COdf5UPP55JYfqRgjf13SXz3dTIARHmehqdQDLMlbhzuvHMcc43RSbZIK5D1dK9RAcId4Fhk2KLW
vZLeK2KQw3lR0S+BNttc47zTbZ0SdZQhjYSjlbne0jLDhDJcaxwdKMVC26eoOMg1GNtcWka91m85
kdJ52dbDvokMlExbFVc/Wh6XzsAxJzl/RrrrVOtoK5HjkSSfv/K2Et3CqiTxhK3zeAikavXSmCii
zLJUknd+KqgP8VjUV6QC+akUTOxdq/RBsy7ECrtokt1TYvbFI9I0/e0QgoDgXpFOJf6tOG24kt7b
mHplt1Uccyv2hAQKCMkmlU590OZ3mo+I+cyI63Cvi4Xkz/DqcUS7tlzzGXhM980rygI0dZL4z03q
uZmtm14t2lja5sgG6iGeJPgpd1BmysF9zpzU+iqEgXXrlZjI4ZbWyNWsiY3wm4wy9o++E5x2JoEw
+5JTwTy2MF32cjhKnzQ6sml4RRnqpQLiuxosC9oyKNpIJm8a8ebJS+4N3c+dprVONebY1rzSg7Tc
l5ZD76qM6uaEBzK2mLlXQn4aaupzdp2XqPUOLd41oBCd+suFY+rdrNODooIAnl83FM7D81kfQjVz
arUJT2UNJYqLQkOL3jBuPx/lVX3ufHFZpigTSlCh49dp9oPksi9ofpycnNHdOm9r/coJhGaeoUYW
Yuhjx9Yi7l195ch+xYVZddgm44aOFAQqmB7SASV7cPn5txpf9uRLQWs0oFwaGqVjeZKlY7viabHS
JqcEk4RlUWF/NwzxJUmT95EU/QpV1TnJKGpw7UyS5Bj5F0+XsvQUxUW583TRuTbBKq3NMV3O+vBY
YTV0JbmGumgjQAoDCCPcFrTYrrH5XPQ1xrW5MiS4askIuzlivJZEAdpYHB7MUsYUsu3ita47AL3L
xFs3QpPtKg0anhnQORvwD1lwxyPr7yjRhbj6XeA0PtuIcaCATJljqk3gmq6WG9iJn9rcRZtGNwSw
udAdjBDJuc9na9LdNNmE4NkosRusIroJkyuhGlimaj6kJ1Ovgp3lBCBgMtGadYFCOTnC7z1u4GpY
kmOBG+2LzefDv1ss4/A4woCXl6lRTcHnuh6lTq9X2YmQULA7vaNj6Pn1hYbQaxP9bE0yDI2FMTLB
VBSmzfl+zDJfLDOryk/ZUHt2WyFWhxRKBcck172VDBBkqVIZOrgxGpqOI+0LSK52I6nCGtZ3v41r
BOKyLpS2UdXJyKT5xosvWChuDTkmJMSvEDBjjNZM0ZWXXZZ088/f07swjpyWhU51TRqdaeTJgSII
MU4yfpMjGlgPmNAX6owU3rW1UjtWGSbIMq5Tnw/5rsPwOiQN+nFYuE6TVMVTHI97e8hPIc70M9mX
nDU2KsoCNgDvSEBMmfOVRDOMLgHyPnpYgyFfyVoUwCazVclWI7v5UJysMJbQ0BlNX8sBi1wYJRkI
dLU+pqacXdh0HyxF3i3lNtpePO2ros6bPFMsYlUsJaU4BWVa2fjuOLbae5da+u+3NoksiZ/Fzht7
+pNjS6pdtcpYXCe3C4K50XlPVTXeR234u0UVTeu/wKafdUH5fJOOLXciXS4DYPr5mkc1tMl0T1NO
mOsJpDAB5JqiHFa9gECXrhvY7gqKe2HRTFhlhJiAbEc0ycgvkEhxJwsV249a1NtUOAU+ek2qoG3K
JobP5ZRzvWq3lWXuJK8+FXK+rBwTA5tGO1SOmmG24l2Ivd5PKHkt5egRsA0gXpmUOAulVH1F74ST
V9FSkgLjBb3Y9MLGHNfi+ckCZlVhzWiArqh8T95ypOACUnmBe18YubXAbr3GDt31R6vAeNEEjrv6
fFe+j+GJdV6b8eR14PymsB3oyMgZa5VxKn0dM1Bl5TpFCAbDu+ucowa/oaTek7SYcSahNBqswDnL
L2yV9w8NFIUNquLhS0FmGtRSECLlBFN6UhL0+nDOG7bAY9HAU9MerqIhXrglPgzw9BGny40PUHda
aIoTri9uS/Pk+WIvzb1BliGom8ptKQ9BgwCAmeChOlj1LFI6bbAxH2y9peNH6s+Ke/9SIfN9D49J
oKlCnRSYAWt93OVvzoqmRKu26wLrhDxmtSzzvFzkrwaKQm4J+xpixQ2FMAClXjDsS4U0Pytj6+vn
S+H9+qZfyp0NcYuJkKYQ3jiPusbQMuukY3Y7E11BwNlSevl8EG3cJecLnGY2FEnKb3SAiRDOH7Uv
xCLyHTW+950MQWkYcaxuM6jWWTFIg61FTbURe09SV5VaozWKmCGag3GZpPRSfTSDi9hsnsQMjL6t
el7nzk21hY2X+TK9LhLoGzFKtSU5e/htiA0jnWl1Ro3bkzRXmLm6YyINFCZfM69ouxm9EeyRW7kr
573WhbcBqdGNPKA/OIdCUJOGC36zkevAwxI7dIQvJPJo9wZ+aT34qqC0M1BpWWKnmp7FINpzXNTx
7LlPrSGmxmRBoYeN6WCiWTtZDf5VDKA5loGv9NC/Leuml3OEdTkJBB30EyIQYi7+/PyVf7DaDY0b
yJBxo1N56ZNX7imNXjZ5ld27llYvc0vMbOQ4hGgGjhyT78CKbZSy0rURBFsNJ274NFkIwaq61NZ7
v8LAh4MKGvuUINtGcNLbZY4TZWxkUhbci0bk7nrdzWagOIpLR9q7HHmEoZMpgYEcAXbT6EzUSlEq
Qie4R4Y2WOe+aO5cSGpUkAIEBVUnXDumj0trLXioVbTGjIVWzj9/6e+PNCCzOProQJPAJE4JY6kT
6eqAD/m9aBXWnmZ2d99iKn8dpwie9F1RXKjFfDAeNXMgzCbXJZniJLrKkIxBpKXz7+NQEuaC5zbr
QR7vQ03slprrXerGvQdYEA2gbCMTbtMNJkE7n0sKDUJX+sxll8bVui8rJClK1V1oio7yaIKXXD8g
lqkB4511uhUtUwf1egEP5Zlqpp7dGT74WywNNp7revOA1OVCH+x9wDl+Q24T8jmyx+krSVTDQyQr
D+5NiSnQCgs4FcOP9FN1XYUDArFNncMfuliW/2Cd02UFVDym7CDnxsl6c5yLOSoWqKMF9xTOvHVL
qLukvnmp4f/B1Q3NA1ULkzyE6GzandI9EZ0QUwdMYFBM08VKwg6h75f42wcrt/aVZdYYcDFCvbiC
hhpuNTcw5omHDl8LcuPCih8n/PxgJ+syAG9Q/gdzY0xOmVzq8kJIkvDej62bLuxfdDM9jQ7YjhFc
4wH59PkGex/4Eo0CaDUAPGv4f07OEmTIAJemaXjf4vy40wVXOwjm8I1CqnThwd6ntKOIk0hcRqBA
ZDbO9pvZrFxHi+NSTu61wfoeuiLijK0RXSMP1tuFVLYLXEfaTVxJ5RyfZf1C1PnBc5K3UJEwYXdp
pj5ZS2Ztpn5Ip/PeGAxxG2P0uchEPV8YsXYJewj58N0cWiKyFiowkhEvMBUp0TM5DQbLKe4ztmi2
FhtfQZknV1HOD8p4kakC1n5porTf4TYp4soRKIzO8jpIHzFPDOodGtVRDHGikeN5NmRxOJOzVDtK
Zu7e9pIwuAtdGeSlguorrQq/LU4tAk2LRqw9ZSGoSXSt+8zEXC508VFqWvUliKiYNFJWqFvcpL3H
LnSqbOaLBpm1ERMuzRKjThz2MhHB3C1M/8FK675GFQHsX0tu/mQiR0szpPZxGql79SlxQ5z7ejbo
ItaVAu8w5EuvlCyxsLAuk/7gePzcrKHQcLCSQDlFJDuIWUdOfl+62MokbMe5N+LYtmKWCNVM49HK
Wa5qDbLjWlbpCMRGxrFMtXxvaLWGZVBQes2sq2UHrHmexMIMAeFo3WdMAwIGTDGaVbmzMXBN3rrU
W09pLqALJVRhSzehRqGC4KL5Nkg1PadBC6NFndbiAH7O6GIb2iN/IwKZaWeZOEILxHrwxFUoZW1m
u2nl1bbYtwQ0Q9V7hLkpGqQWclU6s0CTIpDCfrgp3FB4yE1oLXaiSk0NgCj/D+rOazluLMvaT4T+
4c0tPDKZSSMaSTcIShThvcfT/x/Y3TNV7J7S9OVERUVIVDIBHJyz99puLcVCWVs7ZGaaXKbeox2s
odTbUtkGMULNRyKs8PQ6bl92FENkb0OJEfPOe9PvhK6hagOPkwy7qSUij2BaLYzUg5LqsQtNQokq
5tzXL1jqEe1beS0Rf5klYWROkaKQPS4dEqt1Yv3ISCv/iGe1umxbAm0otLiN7mlIXnYop1a7aheQ
aWTupGpZxPiSQJspsjVP+Aj0DNDVZAbMMmblagEua9soGyJkNkb9rdwh0hgbcubiug4eJkA7JT3s
xbsljU6iZasrw+WdOGsKM5QrL+uVwye2t/pQoJ6JIp9au1ljFL0DlVX2YFHS+yLDHTC6tY52SLrX
1YVWp+01J5GrMxmzVmaYaxMCj4NgKBCKTZvkDxIcSKZWodOzkuV/7K3Y4jWaSXo/cvAYDIiNbzCO
dXfCuJW/pgna3V7VM9qEE7U5r2InW66gD8mPbhySF0qWB0twW4t3O03N0GMN2ZO6qAUchl1Tur1C
K59D9Fc9Gw0EtJ2+pYHZtSkkafLCfNewixkjkkO7PTcbOQWWqIAFrk/VATF3udZPm7VRWVrBNS/5
0HYPDdpj37uhZ/RjQ5LvAbojY7D7AZDO1NKsXawx60cnN/fUb1VdqL18VL1+G4unTVbnaytlC/JY
Ncxzt5m0SzCX0VrGFfQl+14Lpn6b7HXyAz7TibMvoPZxKovseNHW7Vyb+teYangP5EFzGb3iff1O
FZXMwW6urb3oiQIZRlnqFgk1qenQRC1mpEfXZnvrTIt5hjWXQ3NYWIYNqu5igA1+mTPxplhE/S3t
zbqmbXRSXkRlR02xiNl5Cak/zVuFeUjtBpaw54x/QzNVbCzTgTpsetxXYP4javaMfw2jtb+tEKHd
TqZVviWy1aDvqrctHB9QxaCWuv8wtFWl7scUsjMisxhsiZF4iaqgbc/b2d9nTbeHSrjOuRVZYrWF
hRoPbzrVE1etCmqRdAO8JGqho/2+T3JjK6OpXISEyIb+8bg7VYUKlbqYZNBKj6a0NfC9zcroyOiK
vstzF9+B1qCnQwDtuZK67WTVoHVbWGIdOEmWkGRW2m2/ctPaWb5uUmOWHKvfNvIqOIyJwh4HcXum
QpvWddDAmxqM6Co8YQU2LpMThtzm/B42ruxGXPLm0DXSa3RZzVF96SWEdX+TRPrXhigCDpK0IHIa
SgmAPmFVVS1y2Zqk/kmWW1hd8k2/X0b1FXXm/qpZneg1fVM7SldnQa4sI0rK1erA4Vd6+EPeg26M
VHggIlSXGfNdbmXYDoZl08cuX5mlmIOWxu1gnnKZSTRoccc1aR/IXiRIT2fzb/DIvyKCI2NBE+ah
X35M6P0Zj+RY2XWztP5p3jNGqbfGcrJUmJwJGo7fJGYOaPNnTPfHS/0LyLLkRqRn0OifNsSoPCVb
NNfa99+Ra/ybB1KOfBqlJ40ExGdRpFVU062Guf4pFtrXZbam28REOEIRBO39r0Hjv3keGlTooodC
gkbZz4WQlrbsKcn05qkf4UtZSXKiyKiWvwlA/81VQFAHIAdMkfn8hISzODc7fU7ap3TFxI5ljO/W
pd+10f9reGPBxwE0VLgWAfWnzC+K8YLUFVv3FOtDdUoGTXYa0yxdDFJs56VgudOCNMuUaL+LNT8y
nZ+2hUXLLCE8eBSt20/Yu191pUi2cnoqSBnlTgyYDFO1RjhrkrXFFRvDrCh7jCXsKNsGUGuXfFsc
Qalap6yH4XaIxeIiqzmiEItGGlcsjP0VBDdEmzEYs18vUqLa1C36Jigrbby1AB9MvWownYAJ+uyp
TMZ6c2SZqGqQDM4BBaUyPRSDdCaG5wF9DHmlQmOPsZTcT3oJPcx/tpd0kQk6GmDIUGDBWIs/H0Po
MGNq5jNckngKp5nUzGlH2kD++iqfuGAYvCVyPZqtSZhR16J68efL7M2ojZscz8+N/d2FPtTe7Yap
+tZ+T73a+W1Lx+ez+Plyn/aurrdZvOpcTnQ0W3aAak7mCR62nGvl3gmZd/+vn/AIYP64mY4rUlag
dUPnXLKt/vyAAAG6e9RkedZb63ZEb8tR2vxHWUy/hKH5TeL388n8fK0jOfmHUC7OrXKQVWF+nuGI
035m+eNfP8tHZ8BfPcynNIwsLWQRV5bvbKHyadmjO3mzG/1QndI2bcl5SJ0A1+LKPsxgrmj/ZkDj
c0qA6E2k4MQc3LGe4r90TDEK0ui1rKxPRVeLkhMXDSIN4gZNhtMW8sDsdUtLWVvno+gVTSa3NJNt
cPVpq1iqHjGDdluKKK97f70uH1KFf1iXj/vCvoOFKZfCovQpihX7LI2Fptue4ipbv07SONkF0oae
IaR7NHVq7NSNEj8YTaZQS7LGaGzk2E6EYbnd6lb3J6vvb7tuvl+kobwZt350kco6BOuL4uGv7/XT
Hvm4VThBjzqXxMTEZxaNnfgSVKevT9ZuCJC0Mfe6r4SWf32VT7ueoyyRmDy6JZkCxhN92omDOitC
NU/G0wbWvs8qQXSKdpicgrQbnFdL+3c78h8NuP7vWD//r824QnTDAAcH7X9m/nzMqqYXbn4N468/
Trn+12/+Y9JVNv6mHNlTA3N+MB7wTv7B7iOrf8MwkdmyPri/D4D5z0lXBl3JMlNbxtfQ+fAxBfvP
SVfrUH4/jJvC2COtsWSBP7H5/BW7D9/3J1PJOCMzoRRPaAPCHZi0qvzZfOWL3mrqLrZnslV4v0Te
LH9LqFWsQotuXwtrdNbqg82MZeHFhtpHe9OnL2K8K7DE0czk140pfl2XOH1b1HGgIC7H77OwFWjG
6WnuSW1d1nabljO8c1Wa3o15H58yfSGdK/ZyD0VXvV9qMg+pXVlDetcYBmJEtaH/1PO4uk7CJBNl
qIVHJbf0ZXoBScBQRVPV/l5TytUR1+xnv0zTSlkmFR5rS2letYW7iEk48enWEhqnU5oKtWrqA72D
AE0MhQ+airfLtutvGURKvz7uZYiNIrZ7RUtND61LoEUq7vebxp/Wdc7uG6MTHrthFaPZKgu+1ZwU
FWqIiXxAXyUN4nvZfjFGo7nZDWOdecI5fRMniYdr5oYHQUD3q9LqGGpY5VDxEMTGpuex2w/+60s+
54NA+aTY/HztHIGERWLXCG4+7JSVbhIILR7HSm6/ZVoTf5NWaW0ccxKYRWTuqNbu5LjdLxSv4pOV
S+jjqAlZqkqrJw+Je5GmK14ireMW7cfNesqzCdG9ua67F0luYkR95fgRFFtBQ4PySbih7EKrKDGI
zxxO8aDNS0GbRTWrz/FcpXdLIdNovPcKOSBYIoeXtjK173krGuHQ8qbTdR4eJSkWXua4QN11H6yo
mJPaiynlRKJVxSdjWGVHht6bBNf+XdMX9S3bcnDnlinD7aqjMCmr1jdREdcrHSw7jI/qcmvUpsnL
Jk1kd2Z1p4pNykjmhiaMuMjfMMTF3bpO8bdlKpTJJqEnOwk8pC6wczsn8Ycs4OyjY5xe1yw3L3s9
N1/XZBS/dmm6PWVJpd+JcwrJjMlH1EItnuedxrwpFgXPNA6qbLEnn7RIAuSKFZhGMM1ALek96vJ9
djaaEj1r7ecn+OhuM1gf3A3iRi9rVuU1nU0EsdN4TO15UPZwGDgPtaWnyIAVpMmkuKJf2IJUXkSZ
+qK1UnJXFVPyfUf8M1h6eGDkkbOJBhcKqHtfXGD5LC5K2Wf3pQT75pY1ii3tYxaoKSJoo6bA1KlP
2jnJxjoYKoS9SytFvC6HBWEp+b55MeovtJe3/iZPCLtORn+XyprgVVkpwtzaf7XQJnGy3douirxV
76VVr1edtN8lhuHwLSZlFOjFOjtDnoshmcfiUm4FNIKboj7Dm2bg8AS99GnfTXInKfsZVsaknzq3
EvsGqdABkS+JYyrFMyrOxTKpdjkPiWI3cYE8nCnHlyEZjOtUqBAASuhgZrCln4RVMk+jORU00ZKw
ojhM7qGd1uJRTOXmawIO+ZJOqXw/Vstw7nVERTelTk4N5GFPTR/nKHDGy3ia+n2K2swQLoUiDhct
y6bnOSmlm24du8UeenW/a2a5u5v2crppjb1+6IoZiZap0MMEOxNVsSiRBELiVRM7/ZW+/umkp0n8
pGytRMZPLdy6rZbwDz7n7u9o548NNJ/A4Yf5xlUdwyW0Ohzzz382322skeNLpeKsSkn53KiJiTih
tsOHZtK3HEDacibFTe4YsoOwqaX5a0sdNTC2cfqq5dkSZMI4BzGqLy+F2l3bhUJuL+jylyo38q/i
kBdnBT5NP6/bPVq1DnlEo4Xv1KLo+LsQ96Mb4A+IjtgZFj5680GbBnQrn6sidMpAOqm07XlCqODF
rFWsZqbX6/u609ueHmvYD91a2frH6h7rTLjE6TvWPj3eQtsPepgJMm9mF+oHuZynG3VFnKlYc/Fu
xS1daI2HeXfrJDGwSMSSYj9eu7wh2SYw3nFSt7kobcoM7dN+bJXh2DTTsX2yYyOlx5ZiJrb52h3b
jElgdhxMy815OrZhsrEhMWDTaZDGhbbiPXfHY+O25FMumxhDBDmi9pONxl2yrHl7wE31zepkDDOZ
pJOBUptbr5LoagynOF21XfQdZB23ReoiuLgMcZQPtd8jk6G1zsSJTvIsIpl/a3UM1p9r7D7yD+SJ
y3Mqfi+yc76/CppNsllFaa7LH3Llaw+EH9t3LYNX9nuCN9VHBU4f6CAuVfpQ96/1+tQp9KdXkdzc
5usPi1kjBb4VFBXoyK+3r9KIlqRFdWQ8Zy/WDA8OgTlOtbXL9qbOMw9FxldIt8n/w1jX+3QD6Qze
jtmtJtq6WOE7p/kHGs70sEGhFBWVn5ZuLZ8NY3hIfrRGmEG/iyDx4pqVP+/fhPJlI48s3hW1ZreI
lVd+bP00Ieb5YbBllux2snxzg/QLAjDkdcupseMu8xXWuFQsD70EM30Zxcad88QZSoZ7EJgy62Sz
NbGMMrWl2VaUn+p6vlYzlDGLdpo75Yzt8g6916QuHL2WUGF+0FIGdYb1RHMvdY4e8sBIVwXm1tVC
FtxxWcSwNdPxBcKI1qsn1oRU3o0wk7nJoREMACcScKCmE0qTF4gxBJLb6rXqd38sLJRFtw1N63r9
amnzzVTu1DYMe0zoNWnY6GamXizUoXOt8rXsoN7+pisQjGay8r4vy1exln+W0N2Aet7k3YIUUXms
1tab+vqpy9pw7YbzghZQdRBVtRSSkGX+Kk3hWjfXUu2xdpl4y3gzs/Ky9qVTp9CQ63CtvuyJv9dn
Vf2xT5K3b8uJhhin1HNHWiC7o2KJcj15+njttxuN0b/TksmUdAx56729yuAgokfC1ro+JJfD5Eic
K96opsNVNOO7fhpR7tiuYrMGeZLcUDP8UQybt9ToiEybEC5SOTm5YcheUhtfSlpMzfhHXp1W43Vo
eC2qs5k/FDLevStDR28qN83iz/nPRoHFGQ0Xo+XU54tX5xcqR3sNaV/MXKXGxGyV3NaDXaGiURi9
W1VorUmUOYJSeNlbgFm3ueNUO0t+3zaEjb7YZpHcf0P5Ji6/Q672oo10B8UiRHPXQfyWiHbXQUNp
VdQuv2iMhK1QjxeyWw2njK7e0ZhgNO7m+XZKeip8otMifJugMZecM+Vbut31sAa8pLLpJEj7lUnv
i1mUiOCPQyoVWkGZk5JDhDy+7JZH5syhpmeP0q255t7EiKXRvxlJpJYX5WmT7gqTtqHXPqNRJX87
Rgp+wY7tSJ0zrq1TzzeD7MryXSnvl7a7cgJh9Aob67tVnOWMIgjp/uVLP9XonUuhnD+YVXGjiMyu
rouTK51NYYEc/Oz0y6VIW2/XXICIimwvmTUku3tfWULD8CAIjZSxIcG9odvob5bk96DPnb40Q6G0
dFW1KhCn93Fv+EcB+djvCTRqO0IuzZLYC8rQEHZxv4Nnjvf02rkz24RMMkSj8Bp2JzO5AtRRDit/
pMmj1t9ZyXbOpa99n9qqQrWhem/L3UlLcG8eyWXtjfPk7nvxrPQ0ic1e1q6uVKb3xOdehizuW6Iz
qpqeoboWBimsrStjIU35WCdEKhBKJgdcoX/RbF9EKNUREBozKNyB5KifL/puK8aNsX6TBhgWNSHa
RDOkJu9JCe0bi60u7yrdj8bot2I01p0np69d/l0cvWMc4a9hAsHhn8K8Iy2tE+fRvWSaxkEt8ymJ
hJhQmyhSU57XJmYj5f1Sukd3QulmVidpNpyeG51pMvM8vbpVIhZWnL93Gao0dPsQeSjVZRSF7YTA
MeCCXiRDo+uFxYsPJCB8gILtwAfFgRQMeSx9cdDzM+Ukzt0umAj9SM3tOGUwcNaDekoXcXGVyUC9
oM+3oJ9zzJtVzue26De3SPJ7bPRzW2XskQMVp6jfLqOfGda5m0gvpdtpEx/a8pwNWWTS+UfpfrSV
4pfR/GiYzVI85oKeqC+6jVEb7oSTOCXSisZ3IXKu4pBxisFehzlUqs2f5TQs29Qzhn0MKh3yRVue
9uUqFj18c+2jYcHYCH++eBGq6aIj84oilfI17++FxYyqtLfVNrGhM3Ul8zJWD8lWnQluf8lQkCvP
pZwg5QPnvNZO5MhczUKHNH2cEI/ozsViXNHQ9JSa8a5hdiemT3V66UKh3CPdQsxhrp9G3g6sVLs3
boy+3e/j8LZnuGPhbqPolI5Ro8X3tfFExJM6uuTJ1NGmWUd9tg8rkbx9N5530/gioRTFeK8903yo
5zQEFPa8x9/Tpj0riNx37/r+bGyDU1iyI0IPlTHd8/e00f/Y9P05ocjuQ64G+kmJFhRisc9tNruo
9WWvdfM5Nxagw05auKXu3E/fwUL7pZCKLoApEgbGIYFkEDIMV2560U9aAODHwfiPUlj/C462/12W
K/jVHBxow/8BEjdYx2is+ssE15dfdfFaTP/ks/5/bvbaMHGEnM39VL+9Nn/Mev3X1/0z66X+jQkW
xnpl45/6df/Meil/o76kwD1FyZR85X9nvWTtb1ScmLBkOtegKepgqP9H0ot/IgN9zJGR79KhvfmP
cl601//JGIL+Gf2iK/2zVC+YRDWyOVcueZSdu9NwRdA5VOzWJbQ3L/Lp+Kt6Na/HfJE9+4NjhNtJ
+kJDhnQb32fX2Y89WGVftjD2Vr/y8lvip5Ps9O5wym+K1zI6nKVl4/vaCKHHc+4xLurrjgQ1b+HK
ru7ppzkqvDlUnYk/0wUSMC3yEJ9krwvWM92Ezgcvr6c6gjef6QiKhBB/6aKNHPbR5o2+GKinLiiC
3N2gFIb699R+SU6KK7nFdQiy1Z4ukttGrd/60OVfk+vc2JKvuGOousLl0BrPbPOmuBhhd5VPxq0e
dNftkrp6pLr7qbxm0QwlRRWiguajMxdOJ/PU3Md3wrX8Upysa3Opwu4EibKXORLPiQC5J1y0wHDi
yFxsw7CrS3pbIl6NnjWw5ym+I2Vjr5AJjJHqFV7O1yr+YP+KvMGN/UfIOx0p0N3Mk734XXdYV78N
9Y/bUD0p5BvcLmDqLVTtJhp8T7yLb9ZTBiMwOinOwJNNQe2m/uJ30e4pQX+eXCnoQx02Z3S5fdL/
rnIqbgxv8Y2giKRguavDmd9aHqr71N8D635iDDOipep+cQ2nCKoTCYgiQKDPqYPNnZ3MoQB6Sk/5
yfSVd+lU3BVv8k/rO0iJ+xjc3p4enYQqzAcXtKedhpvF12+bSPVje/aKgM43v3LTcLox7uPb7WZz
O1f0RRdEY3eufps/iDfV2/4MmAJvJOR4ZLsDVF1Ft4flmh6jyxAVX9qn2uui9V30R8iaDbfiS7K7
9DwHcpgHWpR7oyd5ENhe1IvmlkGsROiNE7JlX4w7I+q5GgndQHEKfy/u6lPmHgTRmSu+qGF7Qizt
BbFSl44kbtb0xp8Zf4ZNKFQfqrMSTSGOC1Zl86o+SHfsxCD2Mr/0Os6JyM/epnP5JN1lRGQwstrQ
ckZbQIitn9RA8LPb4kt+yW/kU3mjX5qz+ZBfDE5Af5NH6ak+qefhN7UrxThKmf+dUvjvo/4prb00
tKnoTSddNmfx5pRTOLotzNdDONmG3XIPvfv+jsKdb3Aqy6iNdpdilbc5oys8IjpuD171SooTqgtw
vTv6i4dHdAr7OXMzf7IXh7ylZ9FiEkpuH3HC/CKUQmO085+ZZ0BwAleW2zmQpvuGT3DP+1bY5eNZ
TU5VUDi0CkMczjieWwVr2NxrZylEHclNgiTIguxX1dmlcdIGZ/i1/6ie5nA8Iwz/ZNLKFWbBdttC
Yi445KDn8wMtMo7wrLoHsfkYxt9SX4/KsxoVTuw2T+a35CJH0jXJbkz20kW/ZUNGSSQ/7g/aA8qd
/nwyLpURJtF8Sm6gPL/G/uCrt1qgNHcmn6Zs5uS2dFkDzWHmEG5zzoM/O0f5MbffScY7r99K+2eN
VVg4C2B/d/DE0+gq9tt7zu8vLmeSz8ZQjeeQblcu3+QNkXZabvJwDnIMq3ntwtFfXc2fo7K1JXeB
2xzeAx/W7i202I/COXlhx7mt86rbYgSXEjQyx829YcNv1ICXchHO9c3uA6O8xWm86WzdlQ4E7F5x
Jbr2Tc98UA27DCy2gxzIAYTTbuYWbgkVTU19uo6E2+10XLe8bD+SWz2xkdBMuGTuNX7qcQSiLmRs
LADSeavLkLwju/11hHG8dA5W98VRHelceKKjUNgu/MVe7N7fgglXM3iCXcGY8p7gEWYXq2+vbg1J
u+USVFgRXO1hF4oPXZg7xqPxLXF7tl/2tefbaZGE2R3tRrZxzqN9ULk/GBHtobYcCGHLl6QnJjJg
m/9N+MDY0P9wjj51JCywcaOMY4qXztMvO66scYZAoAbdhRUKQbyT3t393jVhlE9YyskxblLeBCpJ
LA5k9q7gfilwQJMHxSQnZ7GfO1vzN6+y3w7+dWbR4CSNg5mVNFxi7hP9JeeJYzj6s38cWcIqd3W/
m4EOUT6u2Rbs3E885pvZY71fLvaxbQ4nyT+4iccd4lxnflsPiDEj8xRjqHrfxJTHXskRFr9PpzI6
vnCAOZ8uVgduGf9g0k8xmp0Ha4M3ef16NoMJsn4Tkv3jB8XrsZ8HyPkb/i46fVQ8oFMJbX8DZX/j
yVwmjxZn5WGPL+8g5YfUPxzdvz9IDlBAOQxjcOgTlO7OriQQDdQLouaOYXfPE08ns30gSeKRiyuL
hhNXfKwXT87Z8JvX/JHvZ11lGPBjT0c+YPQpi3iSW3kZ/+kOqAJhAIPlZk8Jd+UTCqFexy1t77wW
p3U5gD9E0YaYM7HTp+HcsXdIC7gMWTile4gmVLznzFaxnatf8zoZtnYtP+XMQjInO2ZwCBVsx0Z3
RZoRNg7O5tBnyd3/fc1obeZlJj4qrCESdzhGjY28IOJA3o2tbEQIr/nHVm48i9+T3IaL1DxDVdna
DbT/buzG0fE4B1Qa/em8hVgC3t7BJsUC8QnBPrZeEx6LV0f7V/OynDaWY+CuTd49eCKIg/YmjYZT
d2xUVw+E2+NNG+4G7a3FhjW9xO8DFDwOIQSZZ9jYcLXzTtKIXgu6C7EKzIp9rAWE49w0Kqcfizxy
8wX/i/gBEUTTklViw3I7oXweAz3UwxGvDKm8Z4WohrjTWbhbwiHc2MfHtVRQ3nFGEjf30o+NKeEq
0EzhBbVBrztCBM8SV5M9g5N3bIn6BtuEaAM7GesissVSjEfs9cHIEs8eIkk4rMHbv+5f0+iIUt00
wFwdUhIoueHqDfY3c3AIy7HzRLxy9wNJdMQjkAbjJ2lwSCNMHzs1u5qBfJp9xJD9EOWKsxUNIZ2s
HAd6UDi7KfIWO+5gA4akQF1MtCOEaBj8VDHD1s1hq0rUJ2iqYksfj8rIJ6Rf9EWyDXqXdjlMoO6Q
5fM4i554bz4t9+oVm8a7rlzpUrnHerccG3JzIfDX5dvocqGpHqsXO2AkH4pvuw7KYz2cjM9sPH+D
RTCDhfeyXCV++zD8Cr/TRhMnASJ7DvLmzDgKzgUwWgzMi/ZT5/iK91tg4mKoErvtqxA0mLWG35m8
5nnhOFbAgBXDQ+6LdyNyCI8rW7bhMwUEkAC/OsC2kAS82/oWz5lwbSkyPQtKRsCcU7LIo8/CuuJJ
+bBtcJ18HG4Ji3V4nuO0bo50mCGRV81JhXYrtlsenTLzzaCxSQSsJvrZzmzHLtlPT/LHlGUE7hxe
j1uZb1KwBfMBtmQXD+lbcz2Wujtp3GjJMmA9+ffWs4DkZpA/xkDs9rYKOoBK6irYJ6Lw865f6tvq
fvu1wv81+CPIJgOu9CGWg6MeBxIfs64W7fBnohKv5BwXl+REyT/3qcK4zan2q1NxouYWlNsNzEbp
LQqIF8hPfqWg5c23At0uHEAQKeknSoRBFnIvPtkgB+4fnw1mp+4SdM5qZxeiIru00ewEdbd+FqIS
wqdAI25OSJHZldODig7YJRCfdE56/OePtvgmOAkxAwwR3oFb0HNwa3+7TNf1RkdVxHRHb/esYASo
rWTv7YGvlz2FqCSOFPRSrm2oBLvXAdkLR4za80HXR/J45A/iF+Op059Ic+s3ADEvRabMrgKTUEJD
VsIhCrAzlgVRGk9/nDEm0XiOo+aJ9WWjkN64nYhC6rN8twg2lRa66iMZBKd8V9/MR/UuC1gePpt/
Sbgd/Vv2y7qidXNXoYlS+kzEZOSPKfE7yT0FaY+UT4CLBGYeOFTabc1LAuFDPeXv6jlkY4mXKhrI
qGS7sf1zDClu2FrAD+zOGew7sOlrTWLdHjevuMluEgh6nMlXgsWnpMH7H8pXtQtryg6R9V3T7JRf
+yp/ialbsU/4Q/PIh8F8x+sVjqAPGNaDF6m5sIZNdMRh1sd7s/hCBApf1fUsfAeesgGF4SYOB9e0
k0cyt3KU0XYSpH5D82D+jZSr+5MBVzv+ubiLv3qvZBgxCj3tcCYnkXs0HIP+Qt3W2V2D27J3UfqB
cPCAoYg32uoHakRhkUvAOYysg03MRXhJ2SSQfUkK+CnkoPb4PmBWxw4CI4SPuB35ZxVlEWSh113z
1/fN772Yyx3oFr6alfCr4wol3y9zbE2uxF3YFnqCoXAv+7rf+cdtjODkfLCTt/KhvG5JoPoNzu2A
dYAgzFrMnm5DAtGL4bHbMetQI3qVi4gh1xJ9ic+QvA/wObw49q7zOjoKjpabd45D03J1JhQ+QHfm
H2D72Nz7aXee3pnk4yLHch0hyGgTQnORDRfdOuKLgI3S7flUct89Lvu4KQyKnWOAZBY6xyCBzgkE
ZH6GxA5LNuIX6aVFf6cBSR+oTjjnDk6NYLTG2Lk5PrUASfEcLDphaED6nZslAc+NtCgStdAK1uCa
Q74n90y/e2ww/lZUBmvQc/vIWAbHJ3G/znqr8QBqaJ3YR49dxHrhlBZveN79AnjdOya+N/fmwAxb
og0caXDkX0aYNDHD3rHKhAAYZWDBzUxW/30AMQp+y4Vyb8G3AFxsfoEbBkj5aSSesmseHRjbpOLg
yzYRiOrCAQ4QS732F6E2HuYIFwVQxV/jb9ix/i38prWPn/+huZQaalZtTStdAKkgzWp3ahJL+HXv
DZzi6SSM8CE1BSA8ucGFNZzsTC6IzBE2rcACqo6Fq9PsA+bubhKWdwfeWqNDW6kIUgwc+SlySSBT
e7+Nn+JLfOlvrNs+kr05WgKJDIcFYh0cckyA6uWkkTMansvHzUvCMYrByIujY7FRUz4SNWF1Gi6l
P59R3OJ/FIAPp3EZz3p0WMTJN7/MR9jGHc4v68tq3xk4oSoYnii13Q6X/Mvw63AD0uPh3yqSN4Wn
hZLd4AKGe+O82j9nDneFPzhMlWVT28b1Y+fxdirbGb2fENbynX9GEhoTXPLh3E0dhvzwC/gV0+3P
AlafKt9Jf5cAvuSP3HbEaOd+zeKRWCJJd7iUncByAaJyfYfMibP5VM6JM4YDtPqHU6IBzV9czASf
OTBafL/6B7rRSDSAmm35eXcPbHCk72TvYHs9Xo3h4EsDIdD9xt0/HicFfMpOh5nijQy4ERXv3ET7
qVbuB53jbjeksmYs+mgvIGli/tXJ62AiQYRE9RceHTOAdLE3Pwv3EKljD1ZPOVE6jDS89hzimIMN
e0nZNciJszLYVqmmwecrEh8dONJyaxDigbGJFngGigXO0Sp/117El/yeqleGjoqXXxaO92FEZMT3
HKcChLUMDILuDLd3jz258GdIP8QzDVf+E8rLzhQh34OZ3uzyfoWZ4NQfBiQ8QluCa87swnsEmNMS
vtweEHEC/xwQT/E60VdTuz0xjsgNHcBwZeGmCNeKLYF6gFvHIgDLyOQA6lrl5ghKDM5j/mG5sGM3
/5+982puG2vz/FfpmntokIFzMVu1JEiRFJWsYFk3KNmWkXPGp98fZLstUmxx3FvvVL+121cuqalD
HJzwhH9wv8QX3lXn9JxJU8kh4ZhByZR49v3dijDVX+zWPaA7kBE4lL5tnbvPyqW+ETQ7iZOJ9+7k
D+MNUnTqOagzZwpkbY7GKbRUlumVdNlRZa4/GevgxrjKzqiqXY9f4i0//4aN81Jbcccv7I1NSOJf
utSPp+jBvfI26Q3tsjPlVNuM3zLqmx4xz7hQqXIOy2BtEhjWWxJowhhS43VLSEwStyxXw2VMrGFe
lWfWHboohKXVmktzEW0ylkiwTbbAhsX5Jy5Hjn5HvkCImHW1wFVsrV6pn+pNsuUWIqBVucvcZUOR
s6A0Ya6qtbi2Paf7gg5HsS6W+llxJi7jNec7pzjlcypv2qV6UZ1Za1LvxZTgh6fiOyzqf6ytMw30
D7Pd+Y6N4vz/a0iygzdz9sd//nH7FD1XfpA87bZoJmwVn//RotGUE8judFWAE+NVYLKGf7Ropt8g
cKDCidYmfDGloB/AZM06QXoAdjzaAHSP4Dz92aKZfgWdBFFuAO6Gxh/8HVjyXosQYRFQyRM0GQkD
uONYAe3eexARxkwy4uzawxdRv+vlEhHSyrEszjwa91npzcH2zq2YI4UiRwqs6tXMHQDWKbt7+O03
2CsgA8+MNFHyDQroffHYz6qURBDT7u58WBtl5NjFddA8JmYNl0+ZCenryxf4rSX832s7/t/0L/+B
Cx223qtX9cZfavX8VH790ZT84yn9+sf5FydLn+KfP6teL/qXv/V9wVvaiQUbCKMyoitUF6YX/n3B
Y0aFwgk6NsDggTWZk6PsTyS+oZ6gtqapbBUDfWhj2iY/kfiGdoJyw8S6QNfSftkov4HEn+6GX40K
G91wpI9xdnmBPkK22WOzmLCVwFQn0loyGpBtdU4p2WofpSilpI6SzmljDHe0Ne5eTd6Bdf5ChdoZ
18BxQwNaOfFTgIcw+a8jTFGPdp6hqbhpo6q8yuWKWyvt3OwjLkjJU5z60ocMCctFa7k1FBodn4G5
gMEXASmlkJmCal/ouXIWNiYIQxgPylmAgjiF11jOHsAAIMQCeSd/1ppGB6+Y9+H50ATtN9/s5Nth
9ItvUtiAnR57ZE6VZligGwDCAtTzl7RM7kpdyZt5AvbZRtNAlR4GRAavYhGcpimYpNjUwN20alej
mCCjezTzAWJdWsg6fZ+pf8GG/Hdjuyic2SYgxVcr5822O3sCmBNEu5vr58d+7DD7BA1vkB2TAiTi
OCpL6ccOs2n6Q2qEzGKzJfXJXfvnlaJypZjapDWoQkmE1fnnBnu5oUyIZ9hgQUplh/3WlbIHgfre
Cpz28t5dglSM1WWoyZ56cXdeAaadyVLVzv02/hxBhvdU+gr61Gxt5kFgrVFQnzVmssmimwLxwZmn
XHfeQPzUmqT6svvkqRl9vlilkmlHEYICSno6xtVM7RL1rI8hefAP3DDTh8hUl0Jc1y2KBb69tZTy
FMGN21Fv7pQIdYkivhrrggKdHSK7HV12Ujos/I7CGjIwmv1BNfyvECcR47YwENaruyhMvxSJtvYE
agS9H2ZbpvXCVKotpBqIHnZZOGESUuv1i6WH+2PYSD0GmarshJ4JcJ57TBGDDQguXsBkBXvlVc9S
mX+Ann+KiCXFJ5T4sjw4Q+XkY+uREA7mqvC/WsD/JdyAFrJs3YzuOKvDB9f/hjk4UB37ofMNdW71
wcdAuSxQK1noTQsGvqYWATFaV78aIRhRQ1OvFXlcDGCHRVaFt1Fiq+elEckb5EAuoR1Jiwqd77lI
6VjbQ/2oBC1tvjpTFoPa3Se5cTFaWrcxTSN/sAZoL30Stqd1UpaPLdYqrdoDHcPDhZQzyCpccg0z
nbueCQumt9VF6JZIqVqFTvI7VvbV2CnFRWMWk50uxpxRV230UF8GRVecNWOWPaNBnN8lkhrcmdkY
rpRM3saosDgZkmaLtnSX/7OX/j/wOtfg4NKU/+uo9SZI6z/On57K+jl9fbz8+OD3swXhjRMUgIEO
kW2xhbEF/3m4TL9CBRxXaSRnYc2pk5zRj9MFy0gi24kBjCL+y8f+PF2mX6EzRpTL8QdYyfitw2W6
JX/dogYaSoaFAyq4Ilx+ENDau73rLPPDwdURwUq8eFYqZjsTRnFv0EPL8vvaA9/rZultkw4dYCOP
ZkYMVDRvkmYumeHHOmjoGpv+cKRwpO3CH16+F3CpSahvkqRU9pWeurjo5dRoqexHlAzqqk1XRimf
YT752S9yaSHH7iPGy1RU4/Eqz+FJoHw00+PsfhjlYW3Fp1ZsUBDM7TtFATPe5cDDY+9ceGO8tbxY
nmmNS9M8YS+N6KdaHQIXBsDLeYk88dLxUEKYC3sEvBjpNGZ7tl81zEw7SmZSPg4LXZfP8hHk/79q
I122z2XdlM8swbz6YzlB22rArv8GGL4f1zZL7a8319WTFAfSFz94kqqqeb29fn36x+0tTiY5E2xJ
YQ+/BMg/N5gl2HrIBKA5+J1wSqDw8/bWTpAW1SfbVRwEvsP5foTHGlE1+3ESKyYnnMQif2uDvei1
/tphv4A8eztLqAOmyakUrjIcNU5dU7SQ7QKaz+pYPgpwvLNeFZDNpS5ZyVmgnKpa6AM2D6g8qbGa
r0ECjbMIM6cnqy1xSpd7797QM/SYxvgh7KrHHqF9iE8WLdo0uTXLlovKLpNZTy0HG4xkmMGqzOdE
oFSH/TA+jSOx8f3Y+uBrvUTjWvTGaVbZl5LbdNtY1NG9EUX6Q4mxCWSTISA+5cufF2n8CFPURuRe
q2aVm7tLXZV0h8TjRjGeoFKWyHkPtDODit53oaNa21WOUlXhOVIR2Xnq+sMqy91+rpRDMcsS4uPZ
wP+9Miqp+2IEqXvjh6UizVoFaHw3mOajR5y28aLRWuSFVTiZDC54qIZkW8cZCW2qxegAR272rIV6
tgpNzVtliLOc5UOafhlV112Wo+ndujCc761aMfFrxrxGjaJyIyGOtkq9QLsuskFbUKIclzEaCxu0
sCxHsQaCJyHzzwivbogupjI3rVTcmKU9djO3hvKqAgSfwZD2LrqJXpMqert2DZcKLMSUL5Um9fYs
ZG3FgOzlYqbKOMAVTCb8PRmhLlFpp7qe1lCs+jg8b/M0P4d6mV5Fbpmu3ABeDwqrtbz0zag51RDk
OddrU13loRxemHbZfiQRQXxOcq0PZuiLy6GPpW3qZe3dkMXxpswMICF+MXFCkvhyzLPoQvQFvVhT
z7a6q6YOeUprQqVxsc3xwGZ12OKdNznRUh22dJxNqXYw0EMQyUCYRLdHhQiqGKVFxIWBZFIpV7N2
Mj7oNeIMWMmVsId7JIHCz55f5jAR22s7yUENlQSWsEfsS6t0/VkV1mAbal6XpgYU0YbqGZkvECM6
St2Wr/4gGv4Lsp/D5Yh/YGTy4wQkEf/r83P7lNf+U3zg4ORj3w9OWz6BPY9uC4oBL+cclaIfaY84
ERryyz+5/8qrtEc+gYgxCX9TlUOzYQqRfh6c8gkKlJMi3LQlqEj8XmRiToWq/YNzkqiaQpZXraMK
2ij3cCGdokeB8FGVw8+zo00aBes0JxjIe/9TWpF5D8qnnlLcDI4jdNd8bbQEzm6UFPNGyz4pWNzg
NvXJzLyHgb4Zkp+2+ugPFVin5lotIYhjeP/NTcZbSR0e/LG7rZUwnbdidEa5SmdoyZtzrwoAMmr+
ReZ66x6Z4Ay/o6WoxUUDyB8Rveg0zuE/+FYaOflQLTtpeNL9cEaBgQME6vuY44akNJzD8TcRGuiA
BVu3HR7jWlnluj/ORuVWrUwx1xSXXrYtr8wama2whc3YfvCU8sGvzC99rX8a5OC5ET7XQ1NAmlM/
hu24alA8aGr7c1yQMOFt40Jjs6AjWZch+kcVSNws92/6gm9R2ailtQXsuLBzMq7eLEYq3+toohnl
c6V1HzCMAHiaLVK/pk0krtU+bRx7hHeSJdn5IEAABD5yJRDZZp3qm8uhaC9kKDozO6FbHwTe19yW
ZagPo+PrymmRB9pMkrjGxhHIVEGfKIbqwt8g1Pxg9LmLxnUHndysr7EcA7ZkXggpUtZmpJ1KsuXf
RWKci0B8Kl2jW7gq8CqrvEgD2V70SEajtzhgNzIMoJnNeuUNEYmVXN9aY90t0YlqaYMiRHdawOA/
DZqg3/oGJNaiik7lNqFzLJr2cvRK42uPKOcs1L74fWGvKn+QFh5yeSvhuiApWrqjuXwlqlKa52od
wNH06NQOBaJ9VkzvwVWLlR7ZXLt1ZH7zI6pO4SC+G4D9v3ySIdDz3iF28zSlWGdBXVcvFdOL5zbY
KZO+fP5nokXcxpGEEBxGK9Tzp/L/9+MM1vdLY4AsArI5hgWTmMnPRMs6QbsLpSBsOHRl0vD68zxT
rBMZf2LMLvFcsCZt/N8JBF+Etn8dZ1NGQ3ERfU0cEwwFEf+9ak6YB4MS2GhZhFKNA1+mRx+0VJOB
oFmeehUStCHYlfkbg1gQTpWRUXwJKxd8f2cNsDw7qYZA7nbKFwRHAty2lOg+GAaIG3ZmDBdqrZQp
m3IsEnQzEuks7vNH22v7z8ixmGAU/ILGq6yXz9TAmiPp2l7b4+XhuBRIcamVMb37RWD8yzyRdj1t
esMMntCHUb71iilt0TqFeigk0uKZSJW1hLX7jbATQeNBG4OHsWjXsPmMev6yTn5rr7xbzXzdJ/tf
/8ap1LTM/joK2GTl16ed4oQyfeD7jtHEyST8R6sK1TyW5nTLf98wmn4iUAebHCjw9oHtRM3iVeI0
NdCEhSoQondTY+7H/a+KE34A1ENFcQdFRrrLv9FWYP/t3P8sIjTlXsanMIvzmDqVCF7FAW0fiLpS
m3oufAQr8Ppr4FZnarjQi1JYq7qUYrCjsIvXiLAisCJZiUPOTx6C6kV95o1Wt64U7Z6iZrHuAru/
Vov6U5ORN+RSd5G2wXAnJZZ2q0olNOsMWjDSlSGQ5VEet72qUASp8voK7X5Qf0ZiVhutUwTAtR4L
q4UqmUm5FDjFaRvA5rW6tCM0/UD+mTB55xjCVefYtTQ1FVAzDVxqB1zwz7ERG9mTa1d6ZTu4qECr
Fp5vS6g4+4O3GHpXJYqpw4Rsw0EWo+9ng6VXgItkjBA1iGBnXdHCvswtpH7GfAhBH4ZKMdNcA8dD
GblOqBOeZ1zEZdet7SxVwfAJJJWVekzPA/5uMvd7LWgWRFQKtgZ53Y3mRVBlPjyRvizA0za9qX9w
Ka8Ckwtlm24meem6qnsoIN0YKKQ0lD7qDm6IFXjrUsMoQ6sQmcGignnSAUGEfnFmRAkMZEVKPhVJ
31vbuMjTi6Lowfd41dhe9lUXzcOh7u5sOVFg/oiwby5ikfN3O+R8kI/GA+VJg23OMwR9Ed/K5pAm
G3OUGg3AiBJ6ibf00aEJxcxv0gSQSt+6rb9IIjsUTqn27p1SYpq2RgbKrcI5R5cpbUQkKko7co+M
9RKfD+uLZ0YympEonFpncmsnyVxlEaHPWyLLvEAhA01WxcYYfd4zKORO2wuzpVGFzTJP8Xaeo6U7
Jk9j0yqg5RGDwSOziAftOY0J8Uw/T7z52A0KYJGA03neRZOuQB4YaDP20vilVkPIw30/InWburr8
qcf611vg/RfIN2oZg7QzLd29r7E3fIr1cRhnQ4teygwPQgG9LPSjm8ZDP3Jm2EOMBk1vYTNJ3N9k
c18ObZ4tz5oz2+w7XklDeGjoeQxVytS0y8qz0nGGn5BAOrJF0wnPhCRYu52tf6NwmKCLPbj2mTtY
OFlqWea2c6qDESgUSbe2kpSr8LALS6xiLR4JfRH4/ZAgGAcBxNOZrKHXxXkk2yHY9zFO1yhFB8US
dxm9nMXZONyWBnX/edBFzWc7yEmLeeHWV9+qGkHA18sP5VgPdxqiusAxtAF9Wr8JI91xqbfiJFWg
irNV05ZSQzP4mjg1MsywZzVeI+mZR/+9nhUI7j037lC4C2Sz6VrUlAMkR0uQzlwRVyjneutV6xDR
0DNFgv+7lHKE0p0MLWawUdHQylvPlmtAI2UK1EkdEKJCiKksVUqBLvl61WqGjXiJkBKnQoNBidTk
XiqNEWUBCxEmjM1EcivX6FqYja1fmHKKVGZrjsEySNNOc8LAlH2QcX4J9g0JAut6zK0+XvaWlt9b
Jf2ORiARtjRGqX8IyslKLxuRpSh7TVkhmmklKDK3kwcMf8haFsh4XRolagutIfvQuwfF7RcoVrlh
eWq4hEPL0e2raKmpW7UH42OgO1ImtWkvhwp1LLm1cLD4/Wv5v4cNePfy/ifm5BoX4V9fxNvnz4j+
797E0yd+3MQmJUzS3B+3r3ECARku8UvIOJkP/Lp99RPUEYlWdYUPgKz5Fa1q9BkQH8KLC4Mw2QQH
8zu37z4UjGYEaT6XvKA+KtPb3wdwlnVrZ14SKfPeDOpyEbYRkF+BvfY8sezoHNdSb2aFdfQpsfCl
kqyhDNGHjKRHyy5NQGKhl31twkAB1ZnH8V1Qd+5nuPlQ4ksCjisXvTrqhKnkjk6SJumjh4IY2WGJ
nZMcSdEW7agoXXplMuKwXikN5x0i5lxHJSpk/M3QjeeeqXS5Iwu3+xYXwrhL8Sa4Dds0unXT1m8R
ppOsm8yatLazVs+3uLh2t8lQBxdS2wy1E7aBt21KpTaXcRm7kAfMBlKCNKF2WmMoH2qOF3de41pD
wcxovAu/Gi3QO2Zl3jUt4ApncvnoT8e8QclHaXuAiAANkEZvkNSf2bgtAUUeuuiTF+RfYxxRQ6cg
v+YdquWikDrOjTZB1p4zTHio9Hqd/Mjhrp1bZp991HzlIjZSw8cNIkQzOXKR17ORnlikRVN7S9XP
IH3aNdRbN1ajfgbCyVBmujG0ADF7Wd7kcZtq7PDEfzRi2euQ5GsHgcSWUkuztCo0aab5uD3PFQ8Z
VIefFk+pjlMBsnNCAeuooH7ehjbyMJUxietIiF34zVDhAJUJHIQokgyl4w+K7J5aVWd8CPCMeLRt
NxGnAK50LA38MeT8JT1YJHGmIYdemf1l2HCxoo9uofCvGVgBOIYeNx911/RSXAU67ZPbdwKilm1m
0jyzkmKFFiH6QFlL7o4tB2h0oUTfEtTBvwZ+HBabsaxwS4xSyXxmugoIxlQHkrmeR4Rj1pCsNSTZ
EXQUTfK5HKpcWppyyOms9wKNDJpbAjRoQO3GCU2BGIUXRuV1UI1KhW5yoBmOh9zPLXr3xbdMy4hx
9NaqIbIaUXWr52NyE1txCLcrVDFWNLW82JSjYT/0Q2fAuawQ3lv9/9O0HtZf/+s/yArfO02xIaqf
v/7xv8unz3+g5Fc+1c+7ZYHp49+PVsM8geSJQChwPEUnJ/mzyGkoJzQo8Goi+58yGosD+EeSo5p0
X0lSbXqjk3fRJML+M8lRTybzYZyGaDiR95L//EaSw995VeK0GNOazNZNfIK+66XupjgAlbANUUPc
IlW7XUa6SNeBm5pHIIHcK29GASVFCEC7y0bTdXcUW+sCLS8bxJIQMJlLWac9EgEiXljLwRbbTiSL
gIg4Y+0j+IIHwdWrd3P1vcTxWupvqtf+Kny8PCRKx5OU7GR0Rmttd/h4RJDWNQfd6Ug2F1IiZ/Nc
8TVHozl75En3UsZpPhkKuCjDUIBW94bS4thXVanXHa6DpU5lt8Oifp6EGfmKVQWzVkoh5arBp/ef
8MBrZH5pJ/IS+YdGuvw6Uy3bEshnQkes86m/Jq6Aj4GV/en7o3C3v5lHwEQ8oIpKuLmvcQ+d2Rxt
1zAcWfKDLR2f9BFTACL2ING3chQ1X94f72Vd7L049otMiYCoAuGRabZfJeAix7AGRzjNETWtRcWo
k7UUGgqJjIusDZ6A9A3nZpRYy4Y2w7duTB4DOUtJiJT87sh3mabw7XcBaoiLmD2hKXa/SxUM2Fn4
nu4kLQqcqgncvg8u3QTZAbeFUjqOwzxzEcDkO6/xFJ01QUYTMew8R5KbYx6dB5Y0M/Pr2xChvZ4Z
O6nkQOB4iMsr3k6jUT3Jridv5KyS/SNL+sDaMhBiFsA/abqwfXeHqvWo7ry+nHYPIrR9Ed3EeaUe
kZs4+DzMCiBHjkRcGnYHia1BaVKk0h3BTt0QEGpY0oX+Khrd/MgqPjbU3qLSwWr1ZgjghOo+d6zl
w3tr8nOkJqPF+2vm4MzRxwLpym6hGbv7UJrsjTpNSSAkfVUuME4tzjqNLvb7o7x9HsTG2B2ca8AF
DHP6/atNEoVtreeWjTSWq8nrNBmHNTKcyRqhz+pvDEVaZlCvQzIV7OvuUDTuBxcjv9xJuqS+By0n
rUY7Ue+9yi3P33+qt3NH0fXFEBZT0gk3vztU3WQhRTY5d4bOyk/9rGxnJrH5kTc0LavdTc2roQ2j
vlwN3A27owym6GUNkC7MNFV5Nist3FYjnTDZrOTTjprl51BF7+z9R3v7wnYHnU6aVy+s6a0isVzy
BtNV7HtbokNmhjLyJ0oszCOL/e00Tq8K+BfLkFbrFJa8HgvHn143ShMtH5DQqBYKxPn02j1i6fP2
YiAZoozL6hNcC8peZ0FT7DhxW6NyUkVSVjRMrRWwb3zquoRpVCTjeyPqL3XQDrw2Q1EFGr6AZikh
7y0Og9qSr5UKDMiqwFMpHbNu7lp9ftaLdNgUodkshAvv9rffG2aK0yROBWlV3Ts4rMz3NJGgCRQJ
zUDQtEw2cYb1gR0q5ZEHPDChSA1OmbfNwavukzgATlBGwQ+TPjD9wcwomxt5DCjH5j3EIF/Y/ZFn
O3DVcssaRJrELVODaO/hKi9CThzRQgzYQ0RRqpq2jmoWBlI6nYYZfFCo4czMSuMpt/QIrnjd1NdC
6aByiMI+5uYyjba3L4l7p1AN+gBtgL2TM6jTyEriGiZgrLlwbetYSRdKXSOI66de8aEKh8Siqmfi
URyGSnjMe/HAAuNcZjGbdCYsQAq726ZNK1XpfMZvRO0utVRCCLeraieulKcmFP66aLofHaO/XNRv
jgUsbF4csTj3JjObvWfubDQh6UM2jqqk4aJq4QRGmS1Bn06f31/Ib182Q4ENN4lW6WtgerH7eDng
F9usaD93qVLG9P9U99SWXbEuETNG2Lzo9NMhc0OkaivdmquubyFQpjcbK+6KwHn/2xx4brqe0Dfo
5gC2mFKd10dUh0tc3agSTOqkhMUoWcUHI1b828LIwiOXyptthZ831uXY9gCwYyPvnbzArQdXMtDo
z5G9X5T4s6Afixew67v90hsa++H9R3tz+jLehJ6lRgCty9h3WDalNpwgR9BMfSG+RNTWAW6U0vr9
UV5maGe3vNiU80LpLHPK77/OEE+GYDRwSsvzyD1TqqnXkkW4CuKOriqbQS/LRdQ3dHN7zQcx4YUL
K+oDJIzt+iqRIg8ppcbTt6NdB4v3v9uhGTAm5hD+HVM1b2/GTWTEQZVpbGR8CDatpvXLMYv9I9Hj
tF73JoCDeQqBGIJu8rTEXt2oQeNKXmyMWAVEQQ6buR0RXhgjz3XyolFPNUkOzwGiIJmSudLKCISQ
jiziqSH59isgokaJfTq2xd6J4RX4CNKWqBAOipAUsTDULNxJdDxTDUDDBQTpGI/SmWf31h1rVFxV
XQM1Fbcq/CxLkDiyER65lg9OCwZuzMoUu++fKLAtVCtKG3aWmwWUmXK8N4mn5BqNh8yPVlpW9SvX
rVCwSWuxQG1fcufvv/83B+lkyMVVTV46ISL2448ytg2pt6alSYfwMmc2ZmY0ROuGnvA3pG171uio
HNnmyttRqV5PjBmkMCks7zduzUbuJS+LaZWgj6wD18nqc9uVHLpF1MWkuaKba830sBBF5hjFszRa
a9bXthIOfpPIvdfzBP7G786EZsIWhZE5UX2m3vTOGvWF0vtyaSIVgekHJpYVTN5cKa5GnRBCCsfy
0hqs/PP7g7498FiSglo9MRJd4v2QBXxQ11C/xIiissKz4VtUUWzMkwVXW3Ikgjgw51yZhoKSNLV/
Drvd50s6PW0Aao0O3gjltZaEcKfTNL2JEKxd4T9pb0e4dEdMxd+ucK4NWAoUXab744W49GrjKzoN
tsJmUgObWfTVNASbXFWreMgNqvapjSAODAe4+KIZLmoVfeX3J/jt5cW4kBjpl5C4vhAgX588Xm4a
tCCC0ZHLxp37ZMq4PGTVp66M1SNDvT1KQTYQkeAtOM3wfhENLPcUj2F528eG+zVJ3eA+bbRPv/s8
eGtT3WH7wRaxxd5bzLsGtxubQTq5KW+Qt84XUuZrX6JJCvz9od6uTYYiC5iwGrJMlLe7YLrBL3tA
4YOjNCXiTxVUSFr1AWd2RTvADwZh//ZlNN2Qkw/8dFcAIt0bkefKGrkeHBeu3UorC8wruvb3XDqp
NprTKC/pFuw7guq9UWTMWbQ8ZqNLEarooVHMxzCJlu/P3tvVwCjEx1BQKUlhWrY7Cm3+oOuDanBi
mqrLpArNsyb0+iNr7sA7mngISAtDscWvdfr9q/0VNXJLdc0mUFR7dZ1lBfp2klt80HXfdxTMZI5c
F2+3E1g46tFUGPWpNL6XSPZRE4JKYLzEDqSNFkqSmJV6DNgT+Max6/HQw9GstKa3RLht7631Kq6p
OldS40gYCjkh/tyh7H2T5fCK1ZMeWe0H3hd5FZnEdFJNd9PuTCoeTclisFF/LAtBzlTr89ovmtX7
q+LA/E17CTwdTFLqNHvzlwH+8D1o0E6oe8+JG+gEO9qnmiPp9O8MRAeC/JQC7f4ilxpISkquIQnV
FBj6dCk6hZS7tu7Y/P6JxGpA9nq6x4Fj7eX6kp20ge3KaGYIJb/SMgNnekvKb/q81468oxc+624c
OdW2f42l7r6kUfdVz7ZIu4vc8rZtmcflXLPGANHWVHGvNVhg5jKRFKUCpF2O0AVIyOvTIrUI/LSh
wvvXcjW08WvAk6hgdSoAHpyDbLTk0rJPb6Gp5s+l0aqoQUXJgAjxmEXHNI9eyi37jwE6nu1Dt1UG
b7r7GFLph34rZcgSDZ688H0NHFhf1w8DOCGoH4lYWK4rQXrVR2mrVoG7AuCV/42lOE0mUhc08l8U
018fHc1AQjuoZQuETCmgChPn5oDRTikfGUeGOrCRpziPSMeeTnZjb9UPdZ5BU+xap4iL6DzVNN2d
D56Ub0s1Aa3va4V55Jw6OCItBcC59JChVe7OsIHFnt5GNdqKlE3WAV37VSk8PcY7Hvy6FuX+1fv7
7cDxgbIshmAyQRL9uv3jA8otLxwKpC+yzLEFmmqeCi35/VEOPJbOjcUrewkCxPT7V8d9Hevu0HZ6
5xRhDky4i5tNEYXlCu/58lKqxqOo3enN7K1UDnwbODIVWGZzb6UmoRqaalb3jjeACvOGAjE/zOwx
nwmz26GIpadE60K0cmkhXuOoIT7bDUHQ39j3xHAUL7kJKDsZ0+y/em7Py8xY84YeZ8FaWZRRhJQx
NXVkoHS/2fZ67F9qqd2eDSoIRcSxkY0Le3neSTDR8dbJcYBJZCqQgz4b7Qw7pq5CXqzF1DB22YrY
4NCnGm21OXI9Hzjup34UbFwiKcXY5+cP5C9ylEkQY3EmlGepKfUrkXTKFXCu7sv7a+PQCmTFs6Un
to5s7y150XmSLOPE7sh+6S5wvShmRW94y78xCpvZptkH/nf/muwkGK9qniLXquTuKq7CbJMLRMjf
H+VAgki9ADEFgkB66Bgn7L7wIcVChRAEjb/EM7/C9UW0KRl9sVAjeJJrOfFEM1cp7N4NbpKmc05b
+aKtMLsCrvRN7qxkZRCRLAcr8q4MvUV3fqDKseoVub1//7tOUcj+FuHPM+NscKRU9vZkHxg6ygjM
O0WOcT3kQbKF+4GE2Oi6p12sVrNGyfXP7w96cGFBfIZ6QOEKbtbu/BRCNdpMZL2T1NHHsgG8CfWu
m3liTBbvj3RwWb0aae/xKiqcoZwxUtqmpZMOYXzuj3F3pBJy+HngB9C21jDx3jtnmtr0XEpxPTJE
NhIPXiPDI6pHdqYKhujIcXLwkcCmU/qgUwxabnfywshtAFZxqEVdpCyHTM5nZSXnRx7p0ChT3XQi
clCu349eC6vnwjCq3tG7rlkoA050Ud4PRy66QxP3epS9eydS5KpQNNydEvK4myYzEATus+Fez91u
ODJvB8rSOiIAhK8sOtD7+12PTtEHOfRAuKZD0zmebrfhTEqrbtN6if2xK4Wy6TW7fOhzOb5TI0Pa
upginenJYJvHTohpRexvOzpnrH8bN0WYM7svEdNHTUh61TmDiiteh5rkIpH9j71ilae+mX7DC9FJ
mwBh3LoCXt0H3nKwgyOzf/AdUyxC2YhAG4mu3S8RNq4v92PfOaUo8pXRKvUsK6rkyC2yx515yVin
vpaCxhP0dWAru8NYuW5nVsaUV7jWno2JF11HxK4X3LVQBFTXrDcBCO1FiC/pZ9B+CWpDlv2gUtJ7
GlpKQkcWwqFF9/r77O1W8HIgJvsO+0LXHmdNyQTQz0DRUQUk/PvHjy64BCjRq4Ac9mY4ighLaIVw
EQwa2pCuDhsqj36gjv+ytTPtkv3FBNRrqkmSbUJ33Z3gsuns1uh8dGuJ2RHyHhMsnrup93Sty1GS
Olgi51t5qKhUaW6YRX9jHdHnQSWIXJfscG8X07P1rNEzJs6lSDZFG6L8GCXlh/fn8kANnJ0CzIpY
iv+AkO4+plr4EURQih6lNkANVg0PUcuxkW4nosCZkvUVyqNhW12gIuF/MSLR+0gHA45Zj7WCYaAM
vp16xkjT+P1vdugOZTZBuWm4KgFB2/1iRVTIfdRimtahj7JKPHmYyV1tXY22nazMzMhmup4Yt+8P
Op0Q+y99iigh9YHet/d7iJ7XBGqUcJpBiMddwK+uGikL54h9fQLlev/+YIdOCos5pwFBPI2E1O4T
qllj9vLARqFVjExkYSPVhJXq37hzQCpOmiicSEQju6O0SmRY2E9iPtebC3gLCSJMbXnz/qMc2iwW
enJ0zWi0ixdW1qtgPNCHmOCazkBsadW9WwvlIrHHapNKZf3oSrpAi0hDvFbulCOPd+iNoYZDTQ29
O1qwe+uX1lwbZqCDHM1DmtUPSn+D0osCl8eMFIwL5SS6e/9ZD742C6YbxUgwVsbeSVdkatPyjdD3
74RAzgIUstQG4fL9UQ6dpzwRGLpJbeeNa1zgl6rdBQr6um6iXGhVLzY0Yeq1XMNWfn+oQy8PCUrE
LIFlTNDS3RUSl7opGUqEOLindRfA7fU714Lg0pcelti89rWHBMlDqrra35hKiq1oJgGLEyil7Y6c
y1ZFb1QiUtH64D7Icm2eICNypItz6IVRzaASRQ4EA3HvJB/j0AzaWOOIq/zMSUSXoNerZuLvnNjQ
H6be3YQ2nBTmXmekOddvauZkpKPo0R8HiH5qDvn/Ye9MmuQ2si39V8p605uHMsAxLx8QiDkjIudk
bmCZHDA55hm/vr8gVRLJx5JMveuytiojJZGRMQHu1+895zv16s+/rV+ti4wrKSHR7vCh/fSZ1RFX
ZGNM5AYZ4XjTJ6EkCKHX6LmqbmOtmjnHM6/K8S/ULb9qUKGJuyJU2XkZ+v90leBXIzBeo6okrFyF
XVzU9iXs5vaRxdHahsM07FrEn5ulTIfz6MbFRS7165+/919Wm7ir0RJyuMLH/dPWbyCrL8llZZ0Z
Q7GWmjtsBkut3rA8ExK1FMYnVSz6B04ILeTUltyPKO3MSyQxkf35S/nVRfX9K/lpe0oLyyKieqGU
t6r+QCi5WKduU//FkPwXz4JanL2BbgFN/Z+LALPqjCgxSwrrZcggHkT6Ir1JVtpffLu/eB6qVepm
OvnUAz+PfKtcE1XedtrKjNv8OKXlsGmY6/zFZ/aLS5fxLqmGV2EbQ7GftqJCLerGxJ5CFKvSsGha
88c8z4pNgzKH8V9kxjjk6mjz59+Uy233057O5WrQiBM8JZPcH2/LVMQ1EbaSfK06Frd9ZkPiENrk
Z6IQPua+Zr+kU+2r4Ib8JauqvwoA/cVKjkCGfiNy9qtY6Kd33cRNnMVRpK1crVcvOUegwC6a+d4e
lS9//k5/+Uy0wygWmf1wwfz4Th1XWyLpLIiBWmc+EGVdBwsExntVx7D750/1iwsGjYzD1sQmiN/r
p6dKxrQaw8QBAoKwzJtsiyyyMg5Xf/4sv/rqOLMhrbDootD5+ekNNWbYNKZB7Do0p2TlWm38rMk8
0deWA7rDVwsGQCo79RrIB57VqCiy4i/e6S+UOl/J0L+/iOuL/K62sbI2tvBfihXJ5sOXrDaa82AI
4POJi6W1zI1io/djHhiK3eIYcCaCPiAmPYlEOThhF5SJU/s4WtuPf/7h/PIrIEH0Kmu8roc/va6x
GJa0pEe7ikvC8+Zplit7tsRfvP1vKpgf7x+Kb4QoHEOYmHMS+vH9q3Y/ukobkcOtYI7f2vNSvyw6
6e/a8kGf8ZdJp8k25uAwHiumOn4obchRq1aLXUTAfVicIoV5it+VIWyUZtE68wH6qhKdWZKKm6lf
cJj1zWCQwlFzmtjXuQvqZXYmx9pFukgJvgFxGa2sCD/cusxq9zWcKoKS8yYsTa9TZvOQhfE0b5el
nznTd62IjnkczygPXTZkbyxmhbCcBu7LJg8RVPFJRbhakmZCP6KmnKZXmsDJ2zst0K+pcVo30EaZ
LJ5WGJIwozmMjrNZLTCJl5SmWrHw/OBfiH10BmOMAmdswm6fjXNFNB4OCyxjcaaE/JSyk54Ybdpl
ap8R7T33YS5WtZuVH5pm6cW2MPWkWLcaXTU/rvCSB82A1sZrRVs5G6nNWcxApryaUOJRB986pvYm
tRVX7p2mb+dtht6yRnjItOrQ6gALV8h3iMcZjMq6DyfcLStj6sjaKR0XllxJIzzzyzYxs0c9Sibz
MXPa5VaY40xijZwW3ePwpdTruE9oGFEb2mQRJSJ5JrfZxgukD/VNWSvVi2m2UM+E3eyrGdW/N2pJ
VfqwefT7gs5Fhrx9rpW9MlA0eW7bL7CLQlPz0mjGPMcU3CEyKNLT4SBFHxE0MrTtXWsmBqZCJ6Nb
HXXMkzeyt7LUz3F/HlPLblzPCBcxbdpkUp9FlKez15mZfkqiGYSSG7Pg7+j7pLpvd6Ili2uKZX2s
cRQR84mqP1+Feg+nXw+R12WgIOOV21+N7xjw7Xo7OGrVn4VdKE9hNQwvzZz1QFBGhgYHHP3W+8wV
+2Y5xXhutKI6OPmSM31WR+Fx3FGtdTak44Nq5GDQUgOEm106GDyQ2Gjkekdl15FQMuVTwiUeOSe1
a11lOyZuNH3oHacjdW0W+uKBeB4UfpV5upKDqn+ZsFgScKfq6WZQGuVLmdBxAceLXWU91gVXrFrI
+Y4VU7rBUiz5s5kXEsNmRK/Epx8Yv6Zp5ez0JMk/l22TXEZtGtJzGNnGc5bU+C0lsiThjXEcqysY
4mDmSydHqJu7nV5DzWhlu8vJy8aAb87JM975JkMoAT/7MolFgRJPmLz0FzdpPpl2jO8/kwUAitCu
htcuicdqW3dOngV2GpnPsSLHYQN7JBQ+UyT9nMWTazLnnOJ1jJxGCTrpLq0XGzM35VBgxA2MzK3U
wG5sSfaPsrjnLJKgskHJZX6COTryJF+aBEM1a58azjsnzO/De9SoiuIL6AhY353MeE4Q80eeY1ew
+WDTJdlqQoLSBEilNGcHTapTiYp3qOoKFySr37ZLchHcy5FfRyhS/CHEaeA74VQQjJKCJ3CNxIA3
URU606imJx69sUQXw1SoXdLVo1S2tz3MMBuScdIbq1olOn41OuYA10coo+knS+NanqPEDXlC7tBE
Xg1DrFlxfilexAirnIzzvEw3s9twdwo1dsjVa4cw2zaj1TdeLZJerujJYyKBjtih63L14naaHPNe
icdarGu5APKYR2skvCXOknGV921deCES3JkFhzaFh0hfudXMMhs3k9XM0XUSZi37fGgLMMx5PbpI
fnuztQniUiYl1Np3VHLFpNyqCkwQWMmqnijysZwyx0p4/7BJYv+/ihqbHbgjYzW0SXGi9eXemyxF
D6bADr0aarcNrMSS+7SWKRhq4qeErUBWrW3xOMdayh/D0nq0w6LiipKlUvxFofg/emEOUg8GS5gF
6M+jn9F/3OkitI1DMbkGVt7ono8LaKsWErXVqAS7DWAIRQFxWg+zT+xKmd+nig0gg7aNa7DYVH37
+HWH/1s8ov9M8AEah++Knf+BX3/+3Hb/8N6KHwDsXx/zG/rABBp4teeizvwWRvA7BsGANMhpyeFS
pTT9qqv+F4QI1BdCa8QV14noDxAi2OvXET19CM7UCOzxy/0Nfy4CFy6U70omgTCa8/+1q4FDl/r4
p5Lfyga9ihMcFpqb7YfQeOp0q79UCR7Tnk711qpZdobR1jyzlMvBWaYLEAMi0XKVxA+8FYSVDVHv
MW499mpjbFSFEZib6cultIxpOyVpHXvGJIwNk8aV3qnzgZ4s2dgEdEAsrkOv7Zh+CAZBsJAhy/UF
ViLXUmwPJcGhmSXZrqIuSVuNO+U0LvaT0qPdo5GlrLvBSr+Ec6mdRacVz5kya5ey18lzW6zm0o+J
uqfez4/m0FH7l8U86D7LFaV5HrevOM3i4TQvAcCQ1ulvwgmMItOI1B0+1zoPiHv7LmI5XiXawo3U
K56VgwjUx5mkwOZVJC+iT+6tmGRdk1QumW/Mud0Z8S57CzVxgzb5YhKREVr1a7HU701T7GnJBdJ2
D2NYHUt7WidjdbEj6wKf4JIX5NqZ+rIdQ+1hmnF2WtXGCoPRvhROeh831X1ho6wVhX2imAiiRPPq
WQuYqxwyOV1G5yVN7JWehD4768aZ3KPVTsdhrHFi9KDUS+W17qye1TO/7dro3p2bxrPN9LWbcEV0
+bPlLMc4sw/zEH7IyuV5bAkI0jrcGu0jsqIg6gk9qopbgPBrNOixX0TUQnb5oc2DEUwLtN/wPAwl
cZgIgEb1gy6PUf15mpdVWafHrC7vRJmWHrSgg1266ynvyNmOxIGED15J4tzEICtrzlgeK6ulEO7Y
NOAMnbOoeUZciIs9p1t4rrslNX1zyFZdegYxxUnz3EdmUDfhG+f0T4VN6HB3q4j0DDkomJcD01I/
umK2Ln3RrpRmvSwfhmLnxNNTrC3U5rgIhlm5z1XxBoeHSvVsaDOpTUazcV25aRWVWGW7e1Gksm6U
Zd1G5aMZPkBfNAx5BxIJl8O06UW6Yf9O4+SSKNFOcQk4BqblMu/SO/PUDc5JFGTolU9L+xwW/Q73
xOtiI0vNzS2jqaCMrJt5WPZ2brwmTXSJw2wzqfI8K9Q7Rskz1XjZ6671I13ulOy1HbQ9hcTWrK78
u9mfZq5OzaIF42xqIW5ogUcnjnr7vAKSId64gg6gJNbaoH7IxIfUudNiviciI8Ow9vJh/MKWeKtm
430Bnnx04k2U1aCk9J1dvBRKTe1omQf6IoFTdUd9dPccSh6TnmDxrsJWe9NiX3Oyft1od+Ann7XU
XhsjoOSb3jyQtEL2oT1v3Hk69nF2aCwsiulejeRav8rH2cTtQt+IpAvaNnp1pQQBVYS3M5wO+3rz
xY77oA3bur8z6s85rnto5k2urQozXU/d4Jt44UdnZzX12lHbo16ma6tyb0ra4B7VB2ilkSySMon9
eiq8piSAUmbI9vOzqTQv0ja3swgfKamDtqqOSkaynwYpdKjMg2LdDlHNxyA2pUtKO2epkXDQvAnm
Yti2ZhuY8etsmJe2a3FqtHIzTupTCEKUWKZnBsEfyZMg/DEZKXobMsi6YKpvTKtMeM/Rpmur0bOr
LQyyOFsbg/LUdobXC4GtI4W33Bjuo+qqF9KPfKn0VI5UJ37DhNizNDBK2vvszBRCQApde700m5rL
lyofN87wJFROWU0TfolDgKPqAvWlzA6oE3a9ntpeFYWHqig+VfhoWNDD3Hd6cwvfBMYHcd3xeG9J
Z1xJRxsCer2Jn1XSfXaKqmXlr17dMG6OkEWqm6aTZP/Z6oFj+llXlmM9R5yCRgV/gDI45z7kbmXM
FG+MJP0UYz8MNXm03FF6TtunhzCPb0Esml6paVwc9jbnoV5l4V/tNPEhK5b7zpRvfTmcWmgIhzom
mqLrCnVrZtpw7CqBd3I28pPBznNn5q24jLOunYT6guHMbEO50m2y0VLVj5LHOLLIuCPZgmu31jZO
Yq9b92Z0kzcpObxlVb7sseqR4dpu0V/ddnlbbdK5hKu3BJkkFJ0R3KHYKJljnlN8Ht1E7ojN6d+D
2WYy3CabWaruFiPw2i1r8oqj5Jk1n6y8+V6Eq6W3kg15PAeROi91PDyWRgiAprEfm6QOVyNfVmYz
7+jr/pgXlySHhyCS0PCxSgw++N/9IMpP4zB8XHr9IW6GQ5GONcEa2dYp1LOhtLGHZv2lsqrwrWpI
K4lpL3QJd8e0Lwg6zogNiCBTl1IsQMeqaCVddBFdwQ0y9g3qHI5Tat7QmdCINFfTZ9Waup2ip9HO
0aabdHmzRfwyzvwtQTsi3eQ5YSU5To0iVT6puJXywfUSZdm4RT0CxtNn2h5L5GmmPBUVacouZNor
xmIYlhe1178oc92AvnPRuaZYzUw9gi04cdLoJ+NI3+eYyfBBW8LXbAxv3So+DYX7gqzwbXTFBTnW
Wje6T/G0q8VdVI6kIrrKsWNTehhrGmCpqoJFMwd1P8Ycx0SpJpuxtEAaVVZ+BP/DmT/ry5UyjTrL
t7zXZQR4GGOiP8j21AxLvTFak1C96ycmqc19caXswRrub7rY4Z6eu6eihgAwGDI8wmLTPcb20TGJ
s5sEOiELc0RDIqT5oRj18NlQOnvtMLNaTT1jEVmZjpe5Sbe3u/hTYY0h5dRyxG0Z+sDUMi/V8mFX
hGZ2jFsrO+XWrG4SQyNJu+nJdWwJi5lTUmb7ZivyproKuEiNtKmWFo53ljP5oFTazWiRza0ruq/2
L9X0oU6MY2RWip+74UW3x9zXIT5QXpisU86D0rnnVja7iWVEV8dt0yIWmbrGI73qFGXvbsmBsI2j
PhDAWp2xvkeOTqa8Usor7+o2K0KgrxWAuKzYz5zOnDiEql8P8brSi/t6io9LkWosbJ2UQLCqPTwq
5wBCvln8TtHtU+W00w3jU3lxmuvqWWccdtPOJaBXm4vbnA4Yzul9pZrkHM7Oboyrl05RorWebFs1
Ve4WR3cfiSkBLai7kObZ00YSfI0oDCbJNz7WHSHbuSQGtNafi8q2g6FVvvxXXrq6pgw6Mm3dvleG
bjerxEg7Cg2QWul3tUIQ6lWdO1XzjWjEe9LmKzGITz2FJkomXyS/nf/+/3Hrf8FC/bPj1qn8R/5W
/O/2H5KEORhIRZd8Iyp9fdzvRy48mmQncrDB4W5qzB3/4L7CzkE5p32ly10nkv86cmkgYa92A0Hf
xMIYTgP/NyQSRy7Urw5nJ9RwzIAN++8cueyvAr0fj1w44S0GH9ZVPY+E78ezuxxGmisms3GgJLs0
OdaNfoqq8r2syMOIhVzjvbog+n7sQ2df6XKPyOWmSj1pZAfEcpa3qOoHu9IINLdoOenT52jR13Me
HQ0KQLb/0gnXWvLWduKVngeMsaSMvMEg5gWYx9uQkGVLyzYrpIeZ7ViYJk0M2pvCqN84pglBmrmb
nmGIN3R9DG+u1qETWKVf7t2KyfTGdPa1czl3HOBs+0agZYiPaG36TW0EuU7zLQhJkNa8keZQt55T
z2vtYE4DWk8qAcdVoBKg21/cjJzGVVLehemBbjlMNjNcZVDlMturNyI7Ne7aNXbyXt6DLFtJ2n9f
6kddvaNmggkb+fyqZybIzaNcy7X5rIQr0jfyV6qg6h5YNF2fB+UadEUjzG+Tz7F2V9w3jvdQy1Op
PInsChNdPFa0yFP00ofeKaqbmhjtxtksJPAq0yaMiPtORi/Ol9VOTkekclurvy0V5gXrugdWC7K9
kD5SYk8j0bzoBL5Pv3+ZPyqvyuv8Uf36u/r19+uv8Vv35duv8Zv42H0RH//1v+FL+mZuzI3xcfhi
fCSf3mX5FKNnzWiD1+FMYnoNBtROPcMlsdYkf7dH0LWXVf4qT2m7VkcyjcsPVOgL1g86eS9EwRNM
TKmYPaDtv5vUXdYFsdh4ml/u4iWY8tUYbVxCeMMz1AXNXI9kNZMvXp6BdE7LmSUWFRk/y9Y2/Aqs
Oy/PTrO19dJbiAvychy3XmGuYyVAHvSB8Hd2+0ZC6veXPYEc19+ze6j1jQfr1H2FrHr2moC/57yV
RlDMnv26yZttWn0UzpkzjBfPga5uot4nUtSa1rpczRfeZ0yQOBOcbmU8lKNnPMyX+D2kqGoveXKw
i/3EdOIAzL7axr3hO+0V6HIXKR+j9pxbR7GT/Tra8PAyfpqmu0l/NYv9xVLXqfLCpRoZ9YpNmqZ3
B51v8NWUVziXa4y+WK7xh9nKqh92GSHJpZ8Yh4bjqj5d4n6rD+D62F5XtQK1kNxjc217XX1Do9FX
2AEB9EMjvdHDm+ooMeqsjX3ZHZ3bV3NpPJcBc+wT6d2RWxNEJfc3+TkPrXJpCb3LF8UDEpGql3Tw
xi/xQ3K6Wa1XDsOUL+satTHtkLcbBUSuR63q+oXhL8s6iW8rMq8Nvz3hzmlX7RK4+rEZPPmgnCEH
8xPFHJhR0M7BJKDIhnspjhlJEckzXWQvI/tJOZJ61b3RMg1aHcSgyonMBAqskOiNyRu8mVd/PXuo
KPBIEYgPskt9LXmPMNdN7b7hrN+R19J7FaRLapBQIeN8AU8QVBf1LYoA53riiaNAfZfXXzJ6udHs
55CIbeGVdwsD07jCk7V4lcMCc+YckrbqtviUUCnHJKdz0CsSpkSd61MH8+/Op/M6gvdb8Y0SKbfT
VpKQFwYl9msWzn5sf3ZH5blL19Lcymo364erT0kS7BA9xNqz4Zi8002hrrPiqVCfVBlUGDJOzptI
qeXjFnKEL5b9KA+6oMhygt4CNrnu5UWdH1LhG9V6gLV5Yz+PrIeaV97mt66KjMzDtQEomH8ozv1N
e/P1P/Pfvv2JyvJqeKxVy3VBYy787f8mmRyfyxucYe24Y2FcDsvzPFasU9mkegvHXax+lCCX2jhR
FmrzO5c9kmFler+ibYv2ZM6SK+lZUQOYYgnhnbiUaHdzaAS3ItV3reCYqNzZJD5E0S6qFBpaBcfQ
Hfk1JKQRf0EF6Mx7tCtxtWvMxzwIxwAgdjbbXrr0pLeH1kursq7GnlXd8akWml/0XBgobq4gzneH
JHkWeDe/5hxynsTF0LjkMXmy98BmutWLHAGTrgrGUHblDbHnvlnH9J3EtTprIYbexOXJip5KtseQ
nmKxJeTXtpkGrJdTRYvJ8M3Fn8RLAT2sW3I/GhQ/nKYgcbh3VDYSQaJhJi6d7fDviL3rt0Zzg2Jv
ctMm3bNhTkGF4M/tzLWwaQOW4VqO1ZfIJAEO3b4wci8FGuyisszEY6hl72zsH1JpuN5EGomBIpvJ
5KrpEUvgfQt7y1eN2VuWW7XU0agNfuTqVxip3xvari2sQJHVQVoq1jng6ApslLIJxvHLGB2dlvbl
uLkGuF5R6Uh0LooOwiHmtO0taDKMOblNzMIIFMcNpmRx/QYJuae1w0G453y61zinALwJMmEwX6th
YtiFJ6oo98YBeny2IXLylWPjKUu142RKslinp1xan0RB6W+c4+Lt7w8F/l/jHF+NWhRk/550vCkp
Pf9x379/StquST5231ehvz369zoUMYJKXhCuJvrqv9OPifVFnEau8TUT8fsa9GtoG6nfyAxp/yNQ
/aMGBcuJc/lrIDg/62+0/HEF/4+WP6sZHSfkWtjijZ+Je0lVKxD5XNWvQ3fx6twyfLjCpAqM/W5w
5DoVwBRs7ZmG8KUxKME51M2lfUNYkhGUXXswc2uboyIHiHhWFGtfDsYJ/+TBGbMnACknNV4eh8ma
2AbtvezHzdC0Wy0jebEQ77Ma7RtDvSMfhBFxRjAB2uhPeUwpMdBy17UvlnNtbLf5uJGSFkuZpu92
llmfmXC3qScWoT1OhdtvTLNmOKcQGDc4NkkJqabvpjgPPVVa/VOXYeTThZxe1TkUq4noAh9Uv3Mb
MxfP2rcoq8ozTicqi8r6WKnJtIpTE5VQ0+b7yB2HdcFc+My0Md4aaSu9qrpmMUnCxHaWnkoQVY11
N83ZfaSa5UdGyNeRObo0Bbr1qUt7k5aATrwQU8EaaEwdDl5WODTVCvu5zlkGZ8YYfmqwleUk6/hk
FAmO1tUF5cKOmAayUNI629h9c18Jlj3M5KjaZRg0JX+ntcd9lrfRrZtXu66m6ZmzrCbN4IdltiHI
KJDlvBuHEoVlvJ/NZGtnB+IIDk5K01tv/CanvdjtSkf3QrVYK5yoHXM5JUntVTPFVhrGT3M08BfK
U2yw3bhNxxmkat/NyF4Xor/w1X+YqiUYq8jXnBeUNOvFJbjJKHYL/XJqIejUdu4ST+vCMyNZlvdk
0LhOXeuoxQqOzKm/FPVcfKhSi09YhzfceloYVR9bfTFXqUmJqhlVu9NEkT3pnQCRVYQnLBS7ZpHN
eirU1wnP9WM4V/dtNKvbKUzTMy5dXSn3Zph+NoZDG6drbra1nZL1qYglIw/OhPmc2VzAH4Hnywu1
jblt+2SfgmvIQl5iXg8K8lFmBvowrzMNQ4WuFZ+4DhR/sSdo8/TqmWuH1SGX8ixDO78Bc9X5bW0e
J4zBO92YDTItjMW369b2nC46Gwus7yiLid5yR0J6OXP95y+4wAQg514Ze/9+zSV+9f23ZPn2++X2
j8d+W3FN858kvSDDQ0t2FdlfD/HfVl3+RCOyBQsDqyhOJ52l9Q8YsnC4J9HuIVHDwPHHyR9OMg5z
jN86s3Z4E6zVf2PlvUoAvzv3o0ezrnpg9gMIKEgsf/JBaSLn9jDRU9hq52e9QeRRGb+kevae9zFD
JuTCa9Q/331Ql28//ns4sXYd4P78rAjfDXSddEPUn11v/IfEmtPYXGlVV3odMExaBkgX5iTfD0Zy
mpuSgtHSN2kuL+habbrKnKiyJn5MWWVX7CML6kXCl//+tfqfqRj47ar80z7Wf7/3/7jpWwqqP1pY
fzzu96sZ0zhFAgp9rBWAgL67mlV4FCBTkAAgg3TRtP7rajb/CVYHtqCOvYXi4lp4/NbHEvzRla98
tR6b3HPIMP/G1fxVovvjhYXZi4yGq+EJ3bfNq/tebKoQw013F8513UV7faawJpxvFYc6tCL2aGZh
aRaMZnzvapw6FmvcDiqna91ktmUy4DIXbd5OkbUrFu6H1nTK/4vV8D/zCqNt+e8Xy/+WRHEkP1xZ
/P1vl5TQriEaLD0aWo+vSXH/uqQ0wrKwgV8Bq0jNIMD/sUAa1J6Ew+G5QW10ZfP+cUkRsUUF6QIe
Axp1pWn+rdL0p6UKyhA//tq1xTyPAF5cC9fv5Mt1Xyd10YWRf6UaMDFglOjZQ6oEpayY1X73ofxi
YfxmJ/vuAkZww3AGeiDeTD4KDGE/PZ2JXpBERaJymtJ4WdwueScJKwZJ2vbljaMYfbcenQL1bJmL
8Z1GCMoWGQkkI+lsYfQrZEgmZG+m5ymcIxlEcdu7CDSr9NbosTKu4s5KADeAdT20RpeXfk7A527o
VTz/icvA0pvoE78Qw1uGnjGH5kSVJ5rZj0KtZI4o0vzJjJu88jQK1dvMasoLnqCB11LTloiyxKb5
AVdjYJLkJC9NWDGVqyADejb3oOu3Rjou0FWryvTUBq+J32WheHV1MJj+PNvxU4tthxYpbGDmF0XO
mNk0lWuzRun0fMUui3AMfetwihpZPrdTmB/KsUrvSMhs0m2qz8bgQ0+tUPyONYwyFcG5QgBTXV+G
wRYRWNVZGz6ndlZbQQeC9DUqXfMck5pBz3pqzBfGvsrsDY0UludKMVq+shT1E/67KdkqLTx0koWi
+dbOcATi3Rbodp1KqT8Iww2fExd8wYqzjkQvVKgtgmd1qefrjGp8NdSk1TwRa86zmIdJR8za5e95
PifjujTISfH6GpWB36oOCqgpcrXbUYlyfWt0ZmvS2tL62xQdMwEC0BQ7X+8Tgsw62xjgDk9W3/vF
2DgHrlqsGE4zuw+wtAkLLXNKaZTX1+BUhEzWa4xSSnh5J4w3JW8V4RMjpUcBNrm4WeOwqC/z2A3v
aYNjiT7pQgRpmfST6edGS6ApVBXxiJmcUVi2TM56qOsl3nTROBNcOo7zY1eN1Nc0B5j7Qc8bzkgA
EU60Q04bN4xLE1oYmoDCosbY6B0hiQmM0iLAHHBtbZANf3SaeGSU2RA3EqVKqnmznNWHArJOcmVy
NLRSKhAVW01tWpoScuhfjNHMrklRMexenUGNCCTW6tconqaalFYLG2VTNizueCLo9xn9LEwvNEY3
3+WQX6GyGXKOfS4T5d1BLh2vhKKAweWqI7oeSxQeODUOyW3JnLnVvUmTVen1sVLf643J4qA3U1ys
NR2ECmgNQ0xAUgp6T209Tu/O6BqZX9dZl3kVys0sGBa9Zm6oJK3wVGTgGaPRrCUJyrXGL26fVnRK
HMndzMt4MPVppNWPsdYOOJgbulcqM/TPUZ1dxb/ig7W1cMf+gS6B7tIOrZsygHmX3dgm7kAvIyL7
lKO5jYN4MetPiz70SElCrUc4W7vlHDR20r1VeDeTK9wKIUrsjPJ1nDvqNNFXYbMKk8SOAmOJ9M+j
Dlj2Jq1mu11PVdOWmyXWEnPvKgsNTLpWYyCAQBVrM6m7j2Sy0UJFgqvqNxjfstovp8EZPdnEfeTp
7ULv2bCk9bpY2F6R0DSCcY49P9lJqz5cQ3XuIjemCac2crgQm2ZqwVI7gqZSphND+P9LwW9TyWv1
9e93aq9s2ai/Jr9uPzfLZ+LLk2uP7Y+S8Pr4bzs3+zPJ08wmKfmux4hrhMG3o41m/hPyJkhX6jDD
gmvHY34rBg3znwIAjVDZ3KDsYYn8vRhkU4dVIq4TT3x0bL3O3ykGkaD+eMzgUAWalh/och5g8/6Z
rDP1RWXmg5H6Bs0edsXpqmMJc+ncaOpCXp+LVOhDBwc48xYaCCbLJdoXztkRgVgdlo90nULtWFZG
249vUDq0xzZm8ydAfSlMvEtNkwbTMnI/dANOgmByOmoCsttrZ1dZkkm+GCaszlAAhoV9NWybk6lO
Rbhy21n9wg43Sh5qkRHXDyiHAMUq8kkx2yL0KKOjxUdBZhusT4gIbNGpZpBQKj3RY02eSVjMGP31
robrBIn6OMZsCkgwwFaWy0Qagqx68ptNG8BrGQltqyWDIAurcNW9M+O4uelcbOabXLTNwRlGcqlo
teFyp71zSAzp3qtkxt4kM/okWsD82CsR6jT2YXpKZtR5SLgH1idWkTz3rB4RSpepIuDVZy9hFDUH
mZcK+5TF3e4n2WjSBlvmpITowe5M1z+t7xqwMV/auMjDgyR4s1zVmeKqNOhJr1/po2ycoB5aV9+S
K6GGx6zJkoG2lIo1qFal64dW83/YO5PtuI2s675LzeGFNgD8QyCRLZN9I3KCRVESAn3fPv2/Qavq
E1kue3nuVUMri8gEEHHj3nP2kcjzKjd+GfEwMpPqbEReMrUQ03WjRUTlkEVnJWnFi9LkrDe9XQxv
ZarabwCvSDABhVufOos9m5jB2N6DzXFcz3By0hEHAsoebMVgsjbaxWRvBjJf8Obn3SX2IgbHujNM
BF3JkKcMnc04oITR9AuRVuGLDh919uIi1h/1RmHMmawljzZnzT5HOdPQYltIWl3gFQtPy834YSDL
qqZf7lQPiZ1HXwsp0KD1YWk79ETz5Sl3Gi1iKlPluCBnKEn8aTBFXpYWtDKxwVvXyxAziikrzt+b
QhDkuI3MRg9PQvQ6w/WybOzACYV2SojwjryqiddMzCRhPhQL2d0Ni8ml1XbPKHd2k0PWzGVyqHCY
fM2SfLy0xZJ+xTrUXU5CIKTJh0i7WKAy6V5vifCO4LZotZu0VDmgwIoBC0IWGxsN38wX0KNzQRwR
TrI1oHUXheVyPdvcxI2RjvZLGxG44y+4jBbfLPJZAyHWyjuFkBaoKPHsvMXJoDw5lNQUTsqgvHJJ
801Bmwux6dw4nOrEYCk+1qv0VIVpBZpuHJAXGUqokiyZNZG74YCnPVo1smovHdruXh9lPuDLWhrH
t5ShZFaoi55eNI1W4m1TO6kv3XGamINqLh7pbMWVANRerlN6xU/xlOlvbpg330mUrLWAPZufbU5v
WpBkX3JLG79kqk7yNMaueUe9UjBCm2Q17shVc1RPx8h1Gw70inD6aC3jE2tiQDJps8gZNTuN6yeF
2jE7d7Lxxo1VF5Rih6jB7gi6M/rqiQJleaMoQKTQw61LuU61QrBgsA+7k1WjroP4c0TMmekbp8bn
PVap+ax1VB+bNm4oy8Al2JZPqlIUxHVZopiQuH5R/qbuTdsaOgTZajQqvwnpvXvDZBv1Dkdu4WWx
Gd6qLGHclRBZKFGwcJCVOg2Z6RES3wbN1NXzBW+rxXttV9P3RRmzm2UM58yzVKUTJJ8W4gIcDwP5
Ua+VmmFeOr6xS+BsQTuLVAypTXVS3KUkAr7RqE4gAeLcV5D7PbWlXozMB2PGad3clwxo4cSWF0kp
Z8t3J4OaVZlWt0nCqT6/zKOmeKO1kfAzApK6CXHbI0q1SutWt2v1ezulhurTGEURhgCHvWDpFr1e
a2AawHHrNumROEY5+XYVJgrUDDoOXqEuiKGdKiln360wYvVDJJR9a0/NyESuWQMKo0h/hBCQ2TvJ
FMbcF4QS3ClZiqwzF1VmbRXMGZc8WDSoBa3t6qaOQ5CHdstNopMfaT9Q9eoZ2pHcSu6WasmyYzMv
ivJABCr/XLJdAeRUaph+ACo75xS5VoRiptJcJejZsl/c0aYGxh9kQ8+ybWR+CtKfS1Wky21ZtgpG
awWPgQ8PYvpKQFH2JHqz7Pck0Nqn0NSyzivitn/rZDxeDdw9IocLOyq8wb2Sal8MQUOQ7eDFbRql
m7CX8i8oBp9aluzqDKEc5PYMpHCx6J+kSmYxWqzjcem7XYLQQonkgV3b3qCDjwI9KSz8fm5xmpPB
/v14/o/C7V/rvO1/14Tb16b8/ke97vVjv5eCCl1pi942hRtdQNBs/ykFFZtODY4wmigw+deu3H9K
QaH/ZgB8Qr8GKghEw8oW+NkXFFiK6ArS+rFxugLo/Ht9wfWZ+L+2yholDCKVxuBak64jy7XL80sX
JwG+pJk9WpSYw8RNm7gaHofoPlzTH4ZhDg9uE7eB3i9MYirF2sFBjC9JO9WPcUIiqtYA5qqEZKyW
mvsllohJ7e6CtSu9AY92/cuP+wddoHf3/+erXUNY1ua/K7AffLza0WFZwZ9HHhjuwMewyJDVVWXj
3FdGicKjxJcceYl70HXSBTxCSupbOTTIPzs70Q5dHLdtQNmeb5H5OnuDQBkvIzkc0QAHSqy08YLs
KZmV7+mUdJdqTTWT1HbIjG2df+pmstxIPJUbllLrrnLCCNPyRHAhEiyrexNWar8QqJp/kUwOGH4K
Jb3W9FD148yudL9owuzFTXMcBH/+u7wDvj/+LtxJne4TnV1r5W59/F26MaM2yWvd52DqUfi2+ILK
4WLQorjdg7dkolnFNodiB5l0HOk5ikI6CLdVZZcoMeia+Qv/IMjUWWoBsBn9hjYJWhDFskiJMI36
L674/YTx6YrB8nCxlgFpgDv68YrRfLZOy9HJb+Ar3XW4yA5qaSGxyxxS3pvYkkc2tvAhtiIL7XK/
CE8sq48p6aPaF/Qo8DAb6vyo1kb3GOZVFcPcIEkBhVQrb4eqnW7ITOonv1lmOnfzMFc+cyNaFaMx
JS9LQn+OMizDj8DCSiONQwx5vtKQ3/hj6YD60sRsr46F45POCwRhqufxIVLd6tgLBPIwBeYgVCri
/GyqNvg1try3izH80hukrg9C5rddbFevvco3SKyFYM3Frfp9MdFz8afcUZ6ljux71pz2W5sh6umm
TPI1OD7Nm4HosTOTLuV6pDS4KvM5QzjWafHNnz877wKCz3diDVZW+d/6Zq27yi8rgFJzWAtVlJeU
aPGusUOyhuyEH4cCK4zpszWCyQCxP+AXiVIutMjd2n1v3tJrwwfAXNkTKIsGsxmuY5tDWeAwVruv
h2hCoukY9VXkrNgcYXSSg+QYJWd3rlBK1kvYgBhC736mkN9XsmhGr6libpdqQsCY2h6QODaROWzp
+1pZb/IhBQ9aPVOASZmi/SiU/jEbyqXb4kZ0OMNH8lxQtgGTw9t/1wlwRx4NX9jdahKmNNkiStQp
mmc0S6MyX9h16sFMRbHrYE0MDGmoKBo5lqX47k70F9szqfWW2OrITS8JO1c33TDKI528KeHkjB9p
w5G5vpA5/wCiW2xcx7qAkAw7rOjRWO3r9EbvazX3XMRQtLKibVGF9pOYc6vdsnJIZK4T0Us2YA+1
jPpV2lldJWQePosaFauZG9mtvhD09fvM5W36f9H38g/W048Fw7r4W6z8jF7Ba4KU/VwwYIlIQVuh
ge0zHq54btSLFCHMZU2C0W6hlbpxrKz9Wi5S/atUlrVd//mpYxLhIK6hC6Gr7Iq/PnVEqhDKPCLF
a+kQB5aCpyFB0o1UUz+1zpAdzK6vEY3gIVNHieSF1C1c6PKsuOiW3YpHZeS88BdYpPehxafLonHD
nIy+DVMG69OUQZvMcnIyTlcuKbWBNO1hl1RtQ1OeohAgwYKhknMYrQQq9EHBw0fY0AMDgc4vJU1P
YdBs7huUrUYeJYe5NnqO2YqxbaSNZ0HNEFVkhfFGUVD7dcsI4c/f5vcUqc9fgMtn/kPMi0oH8+Pv
Ovdm3qTS1XzgeMmFKJJ5CnC3zsU+TLW7IpSroiNp3C8qEbGdT6j0VVpVP2SehIhJLUmcqT32qJbx
QdEozvIcX1Kq1fjypooqErIJqrslwfE124s/juwwXliMddBoGsqjeGkvjULUm9Ccq8Dix3zKLHv1
DY1aMJYaAds0s6tT2czzN10dKPAljaJT2yhXSThe4QRWRiIX7fheB9TL3U/d5irn5X4eNQ2Zd5xU
07lfMrb3vJ9ORsIhy8qy6TIvYh5fdfZMViyvbCINCyAnAE8ZXecEDZNGBHVBvG2dZNk3KcuVabTz
F71z5B3nce1LHms6QBJdDgMTFT3dLe2AEDSRC7+mgSbXnjN3o82t2ITv28cwS/7bn9/BP9rLofyx
FqsGUgb9/Q7/sh73iVmkcDU1n6Dk8F7vNXNvj6JiB6Et0HZ2i46yBfk81+rJmJaYHr9UvTSiyRST
o7zNcvV17rRkK2uJWJXuyabJIGBVFRnzf36t7zDYT08b8gy2aTQcFrNK/ePT1kbDbPRSZe8Y8vSp
rg3npCjIwiJT2xaJQC/KhHKnMsgIeknGUlPXz/WQjkfXGZOdDumI5wzRe6ckuJPJjjp0/VCfFs1B
FRslW82R5kM9c7hsl84OIih415VkxogI3npOhzK57HIhd7nd53vYFcpf3Yz/WqbeeWKrQAU1H9N7
4+MXVOI4dCBT8AU1pKllpTl+WS7jkz517kWTp3aglTVJ9xhbM855WOOFGLj4HrdD1ItvKnvaX73j
2lobffjVuSiXqCMWqDUO8nPNXjl5WKgi13wYQsm1SdcuUOamRz2N5t3Rsn3cFK7XOV8EwmjK++ME
ael3Qcj/3DrWc8Gna4BAgMoBZQPLzOcMgjhOcKGvssSqGt8A64j94A7aNqc1+xdr8tr2/q8/RWQE
Nb/OAYpjysd7MLVzomRqpvlthJ1syG33kS9Wo1ezeYYgob/EDEZSvyus6rrVi/altI3oEUFGxFBm
Aoo+MCU9oR2KscC4mfY15dTO2A7fZ800FovOrHbotLNll5QG5sJyMFKskayVZ11QDjVGa8Ltnt1q
jWFsXovMhr2kqXF9tCN3cgLTSP6CLbnOAT5/a47yrr7CiGHSOJ+ePI5sgxoXNcEClDybYpoR9uui
uBilszz0s2kGBqGgEZsSJEKvHc0rhJ005dqo5p9aSXNuMBrtRNJFP/rcGARGW035Go1xe6cp1YlI
p/I+b+hGIhMcwF3NtFBfa3NxHqkXrO1AaNqaQksgIM79HkMpQUlBMgqmAzVCcVOr6L6trQ4jX6pv
Y6PgH6U5/RyVwkErnjonQ9Htr2NnUlfT9rEACuii9BTwtCe7X53frUwPDJnp7OaFzSxVd55zfcgw
OGpFFrjlA8exQdtVkgGaqSX8JbrbkAT1+B9500+nncuS/L/7F7v+O3f4+/zrFGv9xM/Whf6bZsGi
JC8OIoO+psf9e4ylrCqTNRmEAC0Qq6wCfOrfcyz3N95WYCKI9EwgrL80L0z3N6bfKp0Qiqx3nfXf
0TR9XhgQM9lArBnncvIV7ybAX2tIDjPdtNirjp5IzZNQwvRRqfvk0i4VeeqN3Nh0oJuwV1fd2VVb
mte8VF5p4Rv/5Ue7/n3Z+yDbW6vVX1fD9UpgMaJUJCttDfn8uER15EIkjl5M9B7SMt4M8UsojPjC
mNXhx5xVxOeiNMDpZkmKKRl1Xo9uZ9dYY/TctQou8WjurBtzac093uecdUlo8a1SzX8veBAzJBRl
1OQk0sCxocj9VN+iSjbCkYXDq4c+2eKfNnYNixgqnnGd6uQOEtm/+G0+L2Trn0SRtCbj2OxX6Ng+
VPqcLyEUEK+BRsLvydXY2+St3ikaMyJVYNqKxGyQutV/iVMRbUo9wiXXof5oHdzTpjNjiR5TXN+p
1fxevvzTtfwXL+svd+m/MEjH782nl/79A/9568FdQ45Q2XfIF7RUHpLfh9e89ToJ7BC0eMTJ0lyf
8/976XWkwYQSvosVV23ZvzuWvPR0KhGKUSryuXWu/Tfe+nce8Md3jVMjxYDJJbCWfM5AScI+5aRq
Yk+iLsE8qZSt7mVKWQWzOaoY58oifS4XtnjdMReQeJ0GSavWkoiT5Dh9a9OxfgZ9IBtPKul9OPY5
hLO5E1/C0Ykew6lpwGS4efPMzvtqSjt8e/+t/3nseOy46/97tzlixTm/zt+LX7eb98/8fPLs31g8
kcgij+Dsg/qKUu/nk+f+tqq9BZxAh8guiOwsIz8fPVvj+aIQRokIYf+DbsJWfyMWnuf4b6sd7bXe
+vWxU0FvCR48NLwrrvRzwyI2o6qtFWXZ5GIphN+Wc3RIBpwKrbDTvcRT4JBfEJfrlKfpL+vIIo1E
hZkLQSJKomyvcJiYvSgklQCrDZwMT3ZjvniKSYYS1mw3fmI+KzJ/5S++EHrNNiW7kCbalKgxej9N
zWhu61GPkdoa2EPKRfUqvTKuBX6YH9qpXpDMaVnrGQiv3L614x3SXlF7hVkVrwmzOhsacdLfdda8
6WzQpX6KguhhNK0o3w0xwsdRURcmzlKZt+1SM9pTinQ0grxp5XEk3vRNH5eDY5EX7if6FB2ryZxQ
HYCqfiQ5SMs3MqprAJrjtGWwoWW7wu3u3SLOs23f1pu+SN1D2wvtGrFfivHX0iTSKEV71fH6YRLs
8eDOdau/TlXSvSCqqPblaNZ0Z/N8/89r+LuOCWXun72G13H39soR8I/mVu8f/fk2Ulf9ZhPswJrO
5o0CmZf759vIwfM33gPE5D9lxmwRP99GRTd4izkv86paaymk8ib9nF0BSuA1pioE9S/YQMgN+xs7
AV/q1zeSXYDOAznqwqTxoGFZ+1hYCLerq6EvlktrKskT6HtEs3iViwnoZqTAvP3lR/qjIm8t4n5Z
Afh71DEGDUuSBTWbBefj32tM0KoaFNhLpeB1VOUqY2TA7beDuFxG/YXHvdzSCQQpFl7n+Rclqg2v
qfV59+cX8p5Y/eFCqKSwCrD9seFSXH2qNssFGN/YluVlZWDgXeBQhAVGMC2fICy1ry1xwDsDKCrz
MGnvAV3/iFr4YGzOG3PqrcvChhhausWOPL17G16vN+Wmdqub4b4jf2sbwX3ewLlogqFTKaJZ1g7L
sy6qhQH3WP5FgWh8Mr0Ah+f4QJ4s8P+1oIcy/vGHraxa5tZU6+dc+hE0BuADs2e8WYJeYbs19WOv
7s3saKaHqNs2HUlwNwhUm2u3OiS9Z5Nrqvjie3mEINHABqxeWydY9ABZFjhivm+NdrQ9l+cZ5UMM
u8dnUt/Cr7UBCWysIDrQrjRsUNq3OTSEyKuB2RVb/ZuVogsFp+UtlyNUq2IPifAlm/3Z3sXtUZvP
ps7p/FDi3b5yi0exdr7Kt0I7CrHv7YM9BVaxCfdAXW1mT9nGHfDn7LR81zs7o9nmcoMmGfiDPW4m
a5sJbwbYYPrS9WM4V7c93sKtcLzspnqwn41nV3rIkmw05WCDfLpjOSZkx3MR74REC3vKBeyv3dco
cAFk2J72VN4oT66DYJZ+KvC+bagEc/s2dcGgA1Y4L/Td3tDL1yHDm01+qjbhSw2ZCzpB5s2Wl+a7
mTYbkuxzcrYPKKzvagdVtRd+b0Eg4diGzHaKvnLXrLuWb5UQHerXuWff0wjfhTtzJ3dJ7clz/LRE
SAP3S30AvOFejY/b8Oxe9KfwEn+6dV+eum12MX1xNc88o7bvos0AyeHrMnqOPx+brXUIb5ElMnBh
EDRV5xY1DdLo6wFGLgKXjci99Mp9znbKxfKcfy3OjrXLqw1YiGgL0Wc3/khCL7zJACW4F+5BBuoG
5ARwt5f54GynRzqTPrymgO94YNALAzMLQINJKJS5X/1IfoCjS36Av0hUTLe+dWy8aFueIP3y8i3X
ydksN/ygz8UO2u6hXhPu/X6r+em39FB+mZOde4tLd+eeh2A8uN+Hy+zShYHkKbOfXS6vvLZNwLmn
Hjz0dPE1I9ib4gY9NI6uCfZvivHUM0Zf0G77mVD9TzX6L7afXxbW/zoEncvsWzm8fqhF10/8vvux
wXFosVmYUOqrxFz+e+/DZShobtC3/kl05b/8+wzk/EbLg6kWg6MVEfsLlQhtL9NuDbMXAbi/M2L/
xs63smU/bEa2yujOXreB9+BvpD6fDvKTmxkN/X3U/mI4DaOSj4HZzt1NQi4DUs9Bq5WdUUXXCslK
pD/ZWhCn/eAzSeiuUlPNk30ZC7XdNpgkSj91ZKfvcbAZTx2OD9RjwzejsbCJdEm9VenTea4dOVAS
J+tR1abGL5vq1Jhl+CVRDRdwdJjcLkOBW7IwYSQqLqy9qD2qrdMzglB+oMeYzpqY70RbfaMbMBjb
WJ0gKFIfjiNYhH7QvBCjhHmUccSbZ+r9w1Lm0aVphe3GjoxRvbbiMi02GttRCmYl1J2tU49K94ZQ
W5X36aJlcjsCUt+nNSpKLAH5/ZKPLzooZRQgeoHOAyUaRapbh7O91QYXg0RfTpUHxp+Iz4ieJLDs
GVaDKOfzoNePHak3DZClObytmC0vwTBZxLdKBe1xEU/xQVN6E+AdjujASuvoKmm7Bz2X+pMT9ebF
JFo4HaOLvw5TDGRIo3BpHEPG9nsGJ16RNoBXh9csxfON/UIdAiK07atsyDMIq1MogjSdwqtW5tVX
J2XomZswfKYKiVy30lujwpDDEemm9YDP39H3WIVQwHJone5dRbNuMG7Qqu5gXL2pVoFsb+bmgIap
22PYMXkpmhTgKWMaNGF9P/avVo69RNKUwm8ameBqapYk+O1JUDvV8AY6N2XXLYEEAsiF1sJ24USp
VrJy2SjESXw6ge+1TjJhotellegPI3kWJ3vMaeBg9X0gw2Lf9UKwzLdwAts5ZXio6+J2dq/LqIxm
ttrB3aQdqFudgwfc/8TP2lQ/p8PEvmRXdXyBUineTwOKTiZxoz8vrJYQfOMN4lgBICtiIMGr6OmI
K726Tdm12tjddgQzYG0pOd7k/WkqnadIdCTzzlHvzSoNb6sYt8oY91sLTAmt9DOuH8OLXVMEpZ0g
FxytnauEoK9C6gcMun5hZxDZk605445xWh0eCujRMNRvxBTZFzxeG6PRERqhlg3SJdZQ4eA04qAV
bqxieUYmocPV4mmQywwLC8/ApjaHLfqP0beg2G+HcMk3KCzNzQT54FBFycUIBwgi15gV1mEO2XPV
bumxiljWBj57d3RqE8OS0SvHTgeIGafunSXnZkdWV+11PWLXzJ26vTVlj2hdcaWxjzHpQdZaMVkY
SQ33YrTIwARbIJOTQFtdZRETUL4EN3k+KU551c7x1TyFF2EZorwYunGrmoA6h8a3SqYEoNpdtYhJ
tsjiw2gmm3TQHuw5FRdDzZClcOCcRY1Ox8a2IAgZ8Y8lgQvTOOPXBZH2NhuaB46FOjW0fYP77Uvk
Dhn5EB1PCCOHZtM4eO36abqR1SJXNMF8iHKyArBCbWMhxNduSJZdZORrQdQUMQK2bl+jJH20c4M3
sCish8aBz+hFFbLOBGhky+v2w2K8hpZcaB0H0gFUFSGBRCWhJwFHa2XDtmpLUFxhfLksvOo+Ly/K
EplMpgycecge5qUCO6T3Lap2h2jwq4LSu9PSiwza+4WYR+gSbU7laWY7UBdgC3r9ZhmU5UYBFe/H
Y/S9H6vymElr3BOXJICOCrBEMzX4vors+VKLs/HVCDVxqssaRBJECt2u4BwR/geJaFwAwxY88I9W
JZZswwAtvevsGKeXUkyo3orUiLZJbteeUZsaFMg0ueFB0SsUvfqzqUJkJPzOhhJWmzc5Ilvuelc5
xy5rqsdKyUIWSomucAuhBrx3zmmdFjeDHF1xwC9Ndqapwdg0025EiYt+bpbbspTaITPj3u8WhE6g
w/QWkumauNi1AsyUDLdLlZmBLgtrb5fUu0R+rni0EoukqeS6DFpLQ36Oe6JA5+XmO3WomiAbppCN
D6/UkNr6ZVW7oIAJ5PBlh3QXzpB50RPKEbgqi1w1gO8pU73ZRI3ZV35pKsZtLO229KYxNi3UPXb8
gnDAvqqn3t2qVp6eIysN/ZU/hQ7SOrdpA0L1MGRcuSWaPawJMrBFfK6EuC57uLGA/dcogQGQtaJn
V85YgJVqwgYVEukFCOch+tbCzMm1wIxAhoPomJcvu85ER153yhP8TeUo1ba8ziI4b1oyh9dLy3oW
G0XAsHCj9x0loSgv4ppsCsLtrnL8FgGH1Oqqr2ogTXBTB7JSM84d9K02GI+iYJaDEcx1Ol2EOpKO
osfLoCYts1StOwL1iG4xHNCLsu7iKfoaO7Phx8OwarXdZmdNkDG0ZZXkNHPiwtyS+rVrrDAUWV3i
jLtGmFwdjczsDv2kmHdYNn60qfZj0LTyosI+8DYvfbGxtTrHIHNpO5Pc1WUq9hZP3m2t8KVBki8r
yRqxzdTJC3KXlK3dAjl0RZJfwLFTrwuRJ0fHmvpDhpU10POoBuabV9cMibn2Nte+ag74rLIIhy1p
0h5ZOuY5tl36UHP5rGu13IvW5Hns9UfQ4Auc7or9KyYexWtNi1dChvs+xRfVT1V9U/dNdIcDNHqc
p/ZHH7PR6OPY+VM5hpdxlRJn4+IfqfN+9JCb3Q5QVvi/RPeFtiPeCfwIgZM02dfBgChXTUpzrLsR
D4XZtufCkhdGPjq+RBfmG1K+SqWp7lR1SO7SdKxOQivxc+jFclArCiWSMkZUgZCm+D3g/7niOaNv
t+MmhURzzBpL9gQRKDTJsqjU6ViqdnIBaENhDxPuQaTQaMt5yd7aUTe9Mp1VL9TGh6q0H5Oo2GaN
QcKy1oCpt9zi2h4wYMWdXQadLOwHginHK0A7zpXMigfNoQ2CDn0jGVyRlCLMW2UO40CNhnJfqm6J
mAsJHiHb02mpiNkAbDmVvu7UFjCNxY6fa8NEVd/xdli7eI5XH0NY3HVwYANrTq3Cz5lQnCotzstN
16QjzKIiq7BcQX1KLVXGm7JxX0k3Kb9ooxqfQYg546HLJIIII1teR+b4Dnretn8BvmPdimnh5SOz
+jHPLfN6Rfp4QlrtkTbTw9wp1t5gNz/hnK89zKrqjVtrc+dVrZT3/Syj51FIkrqmqAgqkp43OShz
ADykulwufV7vyegaf1RaMdwOWmGfUmzfu5DEGDylff4NkUp9ZDoifyyR+J7k+K+LUfT7ps/FFms7
suloFLedYXWBzcrvm3ZVIgQdczLnZ1ONfLJJ9D0ebgCLi+UoAIxFqWygMdv3Sbbe8GRkEVQNxFGz
idwfe5i7LVrM9kFncVwA7Jckh9ByptPUWRjnWnk5xUhQhcPKqLhKwfrULdtqIPVooXX1lorK4orK
/L7olvYH70jReeYC8SyubRTTuMPMo2imp6nERNIk6feODAUPlpJ47OqhOfH8VUQddF8Te4jgEVMu
JLScfAUpABDGUvcoFvuHyi2zLab4Z5iuEw5et986wwDM0XlAY4T9Wz3QTz5aiGt8p7TDnSTDalfh
IyyW9CLv9ZpfUG3viz66q7vSF/Q32O9gUifXagtoOVEWv0eb5mQO6E/Z2bsIYaS3hFLspqIlskHt
97W9vJJBfxlnSP44Lrg+OlXWpCYPNyY1pT+qKupTcBmK2VJf63YAKWADU35HCRIfinY4Y/0HOt4O
7aGUZnrkOc6vcD+NexhFsY+JqTspHW8dDn1tSwJGsemZoN/IKCuCOXSVbb4k8lyuZKw5dtsthkp3
Hwu8lUTQwteeUFPYcnq0Vg85pQ6dkHS4UBxKOrlob+mKNA8H/WZOrCLI67kPsGdtMpEFWKSDWrXm
rUq1UahpH6i2TI9pG/7QkupYy8g9hBwifGU28ju51OFhHlFiTS46mjwdsmOXtvCYxtA99tUYbdMk
VmgkEQACKokwAT0MScsY472lkc018XwbaVjtB2spLqJSwVOOntNP1earJuEoasnkYVDGBmXBNteX
Mb0grIk8tybJ8R9BA6BucIQ/d+MrndDknCuKccVK/FR0dXNXJFa40zudSmtOwe7O+A8WwtD4R2zo
WVfz5mTFRcVRz2vcDkwYeh9nnaE09nTdt467jhbuCQ+i67S4+8a1N6XR+6MzHeKwlngek2lbp+5j
x3oChAEMVvPeoUMxZK0OQbrNfVBZ0jg0xtRux0VhAS37hLBLhUQyl3z0WnT8ygrR11PhXNBxD68c
Z352EIfvVZZn0qI2sjECtnxFyjNGvXYftwYoixzlAiEd5S408f0JQyKS1ZZtY6r1fqLk3zS62+yz
uXowjQWCYq2Me7cFK+5K+ZApKU6D6Bw7HY9LJUaHvzSAmyfKfdMJssuAdnSoasNb9vhhO6Nf1jDQ
T201sNuEezfilmgDqQe2EtR9yS0tHqw6YYuLYoMapd6XNqWaOvbbCfLvCHqC1zaHUZ7O2yY1HrME
KkGXjDRtwTGclL4bOXGiqBepzqZIhWE3zJ+09ojOeauTnhnYS1JsI7lQdrsZMAMlUFTK/DAP983Q
wtygt75pi6ILtKg6EhVJMggIAPLgm3RTz7CYFaVnnpT0zMxMLp41HyuI9I2iK2AoCeDoamztl4I8
xSlpCILSimv0Gc0+XXp7L/Ou3M9Evu6F5Xas3EoT6DP5bZlNrbwEbVTMByLuBCLUeE3jS75N0rhu
TTqxIgHHpCb7sc7lPm27L02lKT4alJea70aQeSqIMTCqCze/6ofvI2dVbL7WyK+tHdxE3dQaOMum
+pKKYfJF/oInttwverkfs5EuzlCBdRLfyi5/UWx94COchPW8f0hLbB8lZ4i0NTezdR579zJ2xJMx
OV/DyI1p+bbZJrPEqUuhZA7JdB7ncPJdqU3AilfIWoLNtWiWg4HNxVMq4ILs6O5GSnU6JdrUbYeM
SQYDkcqfXSIhlb5HLhcxgjctPH3z0FQ+eYMYKIshP0lVJQHB6m46kfUg34dLJF7Ptk68hVuPd1MI
FJPNa+BUadJWihMMgjVhaWWMsnVwbrg77ZZfgUBD+iakjkQB2aOHRVhBCgp/j+qno38AKqOlAUY5
IbU9iXC5RJ7bcYoVwxfeCEL7MpD3/b7TbdIQdNiJy0QM9EpwoF3T1UE44MBN8hYY7qPjwgoehnYk
LillRXUZgppaecrC/8/eeS1HjmVZ9l/mHWXQwmymH6Bc0J3u1OIFRjJIaK3x9bPAzKkKMqsiOh/H
rNuyrUI73B2499xz9l5b0506osUuokLdzWWOaVvOIf/mk4U5U6CcaRsOKnrSpm4RWurVzEoN2WQv
1bUJYylt3Emoz0PUnvJqPIVZz6mPfdPEekoG3ugQPjjuWW9CxgDwXGjVXWB25gnodS8OWX6BR93G
inyM6NfYuhb1BNwSubjMcFO6SDI9aS7VrZlrlSMP+XWR44rvktJpx+GgVmO6lbTgZFkV8PHWrF4r
OcHaMVTxJSPWiKl08tGVGUrwWkz29UIkpAXrCXwG723SRNNWZpbMQhNBPk7F8xCNHDVW83LcqcJe
EkR9nyOPpMcivEmixFql4jM1ymiwiwrMflzK+QaxuIzVcwHfqEutlyjMj/u4m07BIsLgwdq6HjrS
I2X8eiJVbrhzr0yz92f4fkdjWQRaH+GA3YbZTD4llYO47BaT6XHElk9Y51tQQzonNoDMRAwXXXyt
jS2tR5EEnqhTLuRs3sFcvzLLQmRQlu/nrvFDLbxHCfNDzLvUZ3inuM1qo82GAWR11RSeogKvDjJd
34ArdMv2QY9n1QegcjPpUJsXPT/X5vyamdW7FpFVE3R06KNILuykYlSSyPltXRnASgy/lhVEnMtl
mU+HUDK2eBf2NSkYZs7msMzkFc7IOb2IWb8zRH3upupS+GRMTYwYDIYmi/SkSETTqbJwbiOTOZQM
45iEGnfC6lZVZ7hkDClYuByAPLSW+vljqGlzEJmAajUfX+YMr7sx4V5vYji3VhC7PagXW54CUAcl
AYKKqczbmOAFH4vuS6ZkAMZBxYOa3zeNsqkSOWVUNMh06lKOLBHw4lwMr9o4ZaPEzgQk4RlE2pkW
tOoSpYgSLuz9XBJcEik70D65IyTkPHXDPQ2I0daqirBT1AHgTUKeXz1AA4ozGuBOGmzSuThBjyCk
6GEuy48mqFl1DHTWQZSfLR1nMiUcOEhLF3xFyupNhGvIXmSGR7HIMHhuN2UV577e4lhC/Mppglou
ahBhCM2FGHfHPoPLJKVEXsndfUjK0pTIL3OetrYcYD8PVJmGIOCDhr4LAGAa5ezbtQu0eXGG2Txl
8fSMUPc1KrF1KCm1YdQlb4NRGdykC+biEJmGYFFMZgadyqCeAWHLQPZLdjMz0XZdKEzOIjXXZivG
diTWoVcCiyJOq7vJaKo4MFhLb55JARM6sOKyWPfOJNECDhTiN5pAKAGn13fCKD6nKmVTMMXKbaZU
9xzQLLfC/ct1JZd1KdyUi/pM9M4btAY3JMYFQ9aAdHKOIZ3SenEqQ27sQTF+oLFh7tbBr5CAcTZj
ftLnDvvbmr5DcxqKslRcCWvaVhcSg1IxJ4RJui+0gWYowfTOwMs5BdYTHJhT6IkzqWdKkxL1A1zC
URYo7ctsAuoWAu6bWvihwnEgKEfLncKcmJYqCCb1MmkhUNA4ieTuYaUkS6HCERypolzVH6owwhGP
IHG1OcmgeUBHMRSFbU/TlJPjiUAgwmkhvNoLoh6ngqLmR8mK/EyIOJhni5S1SvgwkmGHI//drBDx
I0sJJmClRv8SmvMIQVy5jw25dFQlOs0JOnAh2vZTd5G1PHKLVE+O2I3Qetj5Tyk28C0+K36tSEQ/
H3iGjTya/UiEAG3RrEKUXZKCNhejY0zpNe0Ju+9Yc1TG2HOj30fARThvvXKQHjd4WYZp2ERWc45D
9W5KZ/ViGMK1Uxzs4dwTxvc+S/GbVCX7SBsee6wyUv0Sy+Q85f3zoAb6PZTr0jWMxdhLItsOYUW7
ro6AvrD4ONHcpxvsMpVda6TftEaxlUCeTJ1+r8nqa9dJ92nSRltGSS6flrldoA8I5btJSVVFKFYV
jG9yMz93TcvWkMiPnBqZ/U6y5gr1ggcCVAHagaJxuPfdUVf2rV69VeyCriWn095U+3iTIg/bqfVI
OGxgaVtdGk9o+CrEShR+OBOv5l6gFZ/dYly9giP2qJHeCKZeKD1Z7JhJVFQ+mrb8iEQo/sEg8D30
z2ZZDkQbIJQSzaBcISSpF2Ep5QucmYQvZk0ejNpc0Em/mDLrQlWsQ4EwARP0gnRQGAlmiCy7BClG
lgAJdXYu1O/GMk6zjWfRb3TtpMJ7s9sAm3PfMYZRYc304W0ZqOe8V89TEp6p+SYyaURHM8dlW+Ta
qSuBdRQwn+xWrOA4E1Rvx2OXb02qCxsSCw7PmLJMG6WroY+hzBugZcYocfu4JfOYCkkskEkllZW6
UWsA2QKD4ohma11HtCZoaY/lKavb18/B6P/MiJkRo+L5z4rFI3mPb+XXETF/4Y8RsfEP7gvDYqSr
6RJz2NWt/oc+it8h2g0pLNPeb2GhqoJwijkwDkPQLKa82nH/VEetvwX5CdY3kuk/dIx/Y0aM3Orr
iBh6LGJdFZ0QDktRhSb7VVYD/0abg2EeqFivaPGGbn9xpbkkfPiRk7jD9siOD9zQDm9Mh3wtr3Dz
TbwxTsvsL6y942xf3IeD7EBC3CgbVCONPT9Ojb3v/Sh3E398nLdMCb1uP4ZbTd+LiBVMu728b73W
zrf5FpwOwXaHuaFHhoZQJ+DqXpy3ZFVVnU35S6Fi58dBu65ie+DCSEP0BxeXyeQHkAGfNbd3rnqu
4qp36N672Sba6V60id0U4Ul0tSoiZlQkZBr09j1Gy4N4KV9hJOftcNTz5X110DfypnK1pwvBzfhH
BFd8ULfNHunWa+wHXr+9Hx3hBsm5vb4CZ0zjBCtGOQS+EnuxYYvXw5N87J3evgqc1pNOempr9v3+
6v7eso8X609mpzlku9Z7Vp3SptdwaA703/aIaLh2KiT70b+9De3Xya0Ondt7+XXJL6b3NZ5joyB+
z74QN3SQ+Tpi0v4IY76P/IKWAf+2YT/H9i2flZ3sOrfj1ybXeLNssk0dFsLX5klx02tyUuzikNvh
5WzhkLwDwH0dc0rdJB0y0XBkKs86clW/LRtxV227i3UYR/dX8SVehL930K7iM3KYTbvtbenULYzE
4AbmnnxiXNO3e/7TzRPRps3jQgiE6caHcMd9cD95s625+nO2J+1ZqSijXcb1FALjuXaz7Bwjcmmd
9Kp6VQmIB5f4Xp2k1FHfNb++6jf9JnMBJxBUlNoXRczXpmi75xUVJjhS7c581xQpy/tw1MDPbxQ7
aTccGsn7qu3BFu8U3g0f3BGQOoKvZzqMmZtGO4RJ0e5cRLunZtpFHz2FcQ9q0U58gGQX4g577qF5
mp/BBVAPtwxwqbDrbaQmiHXZtFxp3NSkpRxaEQoG6iXkWyh20Fi51cZ8qI7RQT4qN81h3PR3unEW
Xi1c0qIrkjFBog5FDj8Q9+ll5Aqnkp8nwnEcPdFpUmZPtqj5aNVEvIQo1iBNchCvNuPB2FGaLZoj
RZ5queCgZBhN7Q4GVqzb/QcDTCo0iZwhza9u+xcy6bVDR/ITV78b533f04zbKm6wj87JLjkg3+g/
giv+Sfd14dM6nw97rr92xJvaJfTULVFFMIZ7pIisbhlJK0x7OFV/6M/6kXP8hnagCePaETxln/oC
Nxgtk5je/BseYu4BaePStImcHIq9H15x7OsgaI6uQGLII3ddrdnxg3QGTKg9uQyTgxvxLfFtMDn2
sOm36nEg7sil4ai98cYsAloiv/fP81a2bCdML8g/4dNRqUrd8FI5BXeCn7rrEywqd/NDlLotGItX
rovitXAI6WPdMJzhkWHgObyYfkArqN+FV7q/FAEcMVuFHJ6ttinCByKm5PmWM5m0nY+Frzr+7M3e
QMN4t7inytcuXgU0gzw28UXyI73U9wQx6i+oT+z0PSj4SMTRMZ+yVxoCBPc9ncOj9aLASqLsOcvX
yjm27pRkN8hPy7wjauBKOcpP5qFqOjvEudzbbyLOt6N58iDOb8zHwBaO+YFBvF29yuedcr0h3egy
+lAuzfPgMLO7UfaXqOe2pc/EQQyvjXTHhFG9VxveUHO5nu63qcuy7L28RFtaONZOtG+ibXneJ57i
PHiVHdmXs+tpV4xR3xg6upBUf8gHfmSLrvpYvDwpLOY05At79juvd0c/eqG/blPK2ZIzeZOXbTWH
BIHDpYy27ZJ6+L6NXPVE/O2GySTJCLvy0LudZ57KncgfIa/HJirG0RHw2BZ/BlmQbmeX2n50uSD+
ezgQIohlY0tNZCk7lcyoo/6U7tRg331oms0Ps48nY/N5FZfdPac4Gjabys7uDY98q3IAs2a3h/ow
+swyB5vKlGQueU+2F0Ibkimd2ddtTk3re8p3/PBgbcjMgo8Is3RPRFJwIogIiYy06We/d/k7tHc3
K3IqcxfTmbg9xaP6FjJcrIi19sKztnkSjhLvgUT3T01mtOGudI2N5JXui/Jyl9jJ/sbZfgg7EiXk
C/3C9O8uC6JxYwelhPZCbMGuYd80jtJlinjlHPMREVDmokPdrP/fecIVmlHhmT2WyzcgEdrhbfFC
6ldrbdoDF2U+Qhi7HA/M+TGwEnl2tOrnOXCEH5y9jc4FhBOrp8C7slxGSb2dbVBrDCGpxexz2iqV
dIXKVqhhTb8SCMbaYm3voHuVe4hZ9t8vIG8ZEpX5/16Lzreymps4jLrP+uZfP9u8l5cv+Xv7/Q99
+Tvtf33+NoSLVdL35SfeZ8DgFabG+fq97bM//v0//+R/9zf/BHreztX7//lfb2VfdOu/FsblV9uK
ju7vF4XjS9Z9lRauf/6PulFSCZlnRg9yABX5H8Exf9SN/A7aQJxSlIVo6MGH/lNbqOj/oJ5jgG7I
VHNo6v5VNyqQ4sEFaFi1NHzSKgbpv1E3flagP+nc+fdxWePoViHZo/HHtvW1bhTHEHRY+hluznKP
CEQeiZcnuKrQ+6uiovM3v3SKcpayF2Q3Zn/Xl5uOw5A+R1din2wU2nNTcqCpRij0zYg0pmy3jXhP
rbqlSYKwSPJCYrKaBK7ksjWlq0XuHF17XKqjjtBkfemxupWnDZIZZ7gQqreSrqRAo3Mb3unTlZht
jIZ7jdQ8w4mmgjYKXUNAzjIqL7TQJY3zOtt8xrEzNI2afckvGZno6vHOzHNGJ0xJabPEzXuWJy5j
ahTV5wraaae+q+VZp5kMIfhmQDCXVh/LyCphPc5rRySvX6VgPnXiTKpuZqupYlP9NppyTMXcjwX6
Wfmjmb4aGg3PMnQMtm6BlUmPdVcK4D9bXoOqQkzfZAKrS+0GHeMmGl6Y9NxrJqDUYPS1mXm6Mpbb
PLi3BiBbVejnZXQR1my36HakSdoJGI3CmjmRNPhluA6QqIqNajsyMZamj2lEEwDzAeFU/KzWuyEi
AKt86sOLiMazBjxJTBtnbi5zdnzFIgOS1sgYvLHO5DMHUHmbie/S8mYut4L1IulodphSSTnSx/lV
Q5TDGOhMjvRtb0Zeamw16IhNmm7EliLeeBRjmuUCGFRAxwLaA8YBHM5b2OOboASxTFojqSwWSYzh
km5oEp6mdatVa9rpk58qRHBFymYeavr1vddUg2dM1aXCYaWVXYmWmJiNAICQEUDnRu3hRTWm/HDt
LtqIeBzxYhyiPTToTbIQzsZIbpjji0qUnaW8AWY1JT847zs1+d4F6nsEK5MJK6N5FlEQygj6C22m
CQfdi8V1DJXNRJaRrmUePD/6Zgg3+aeUsN3p7UYoRXfCTKGOxkHPETqGyKvIfK4K7Ffmqeo0RwFd
QSplIWf7UL8fhqdqqUgAOmZtwBvlGngS1lcMtWcJS0BZoLYqntJ1s5vWef4uid8MprfVyoVSJrfm
aTMZZoT1AneVTQ59LrFJjqYKPkk+vhrTb4jWMRqUHAIzF2ly6ba7gGfyNKYVwVB7KmbieUJ6aDNV
kUTdNrn0NJh1nXV0SgL9J+mmSqcTs++fVsJ/Y6T5pIL8y7/y5wKDqFrGUo4icPUV/ezbpoMjW1EX
97acfcQcTtr8bgV3jQG92tFd5HOoKMgHJXdpzINag9Exck8iDLFaJl8IoIOS4EwH3h8UyYcliY3j
nAeRr+MfsIBZVtJrMV0vMF1Nt3unXY+ijhFEDYQGHRkkLzwuY0JxmZLAOVyU0fVS+yWRgSjMnNlk
HIxk0lCeGfbKCrl9Ilhh+k08zfoAAN3kGaeBRMiz+iOigZwUwoXeXpAS5WbtLolewJW2c4QYbSOM
txkXUZgtVjc4WTpK3uu8g9o5bX79oUpsJ39dtX/6UFe31M/YGIO+dYm4zl6yO7FLz2qZuBEBncuU
2nnxPFfk/YmP9IMXcyPNDSqwP8Hg/xEJonxvOKwbB65cqIWo32F/fGs4FIMgmOMqtU0lw1Nw7yCI
hYsWtucschP9lfFP3jpLZHha43H60eRrlUAR4bE2dlPgpSUJ6IwZ78X4wFMvzLtJuwjNDcydVI9p
z24rkT54/xvSxlcb2efdiL9N5F785C1+t3WB/zSwdRHH1VivPX3uXmSGZRxmMtF//RWt/rBvt/1q
pENED8Jblazv31DYZ70ItMjmKZM5Q0MIDh1z2sTmNqx/91rGX94WJlUoQtQRq0EOZcHX+2GkEy0A
bevtWjiYhX5tBNIubsdtmJfbQR/cAnp3weRSSpTHNeFe15SNpO1SYFzQAdPxmBnomwtaNOmc3DGf
YFCS+SFd8DnLH8RQcEP2+UigHyLmxEmWN0mIKFa5j3h4x7j7geLWY/13rKzexQM9mXU17xEphZdj
+yap8QYb6nmR3NYcj5Pe7KeTKl7VZu8pnAaJkGgiyTYkzbX0j1lDc6BYTsiDKRg4j5hhAvQDmm05
VlA9D7myK8XpMOHsgixoj+PkGU22lcP7jPNlH9W7qiHAPRK2JH8ky0cunMMUIES0MVuDBq1sJ8GE
9PNSYshC2luY02mXAD+zIZp143TBrZjtYrPCibo1iquSpFzFqHxoKrZkkJzAx2A8DQAKx+pB0O7X
bZi290bjnKrqjDRnJ8gXoldJUVdvKoBYcTyhOD+OE4fl+YcEusqsXX0t5IXbOUFllP2YzXwvrko/
bT/3TGmsD1P6YfARgKgTECuPxQteeNJST4Z0neSnodv2a2bw9cDOocNVr4WHMB2YXX/uAHn50PWW
W5uaI0rM/oQK+NphlAgUSNH80LMrBTszQb1E82ZRZlePKgZehqdStHXmPg0nt0VgI5YzLGnkaRy7
VJG3DmtogSixKDtyPW/NrNtEzE/gH2uuigQ1w6E34VRpCZ1NEFjw5pW0Il8OeE1Pzi+m4prnPpPg
Pnklmboo+0nYCjOZWDtpY8xvSVS7CQWPwnNSyqz37H09KvPwkAGtxuXoqdRmvBxYcNBQKsbswLaa
+9QgA1bfy+2mUDZtpNkFDRcGI4TWeUNfbw393IGdMRdju26pCi4/hstMtFi5i2YroofLMt2BiKfF
P4KeXkrqBfgJpKTbcOv5Ygrw6NGUgERr/LU+3BJusQk10xlwQZB/SmLIXoNHiqnCHk0dwBrWlgWn
B4Lmor1eZO0mU+4GbTgqak/vUd9LFSHWd2ZU2LUJAyNUnDbyEkQuqYw5MLhOeSemcI4C6E892tQ3
NEJUX6MzwHhWxf0wUxIEMVB2fzTbfWtxIqSKlfOPftSpR3TPLOXrQkU1TbiNROtErj5Kcat311UD
o11BpQLuTiEPnJFGinzSCh9jBuIzkHAofHZZyrvIOlP+jeY7E3AHvTdCIsdY2CKl+9o89eQyastW
oeLKFTbx3GKjFm61+KGfbnHW7wSTb2eMbtIMcfdAHGHROY18AkLpGWhx+vZNKPm+1EfyVXBDRi4w
6n0UhDdrSYnqx+stpG0Y+NRoIO/2rWgfqrTaytSac3oCFuN3/ZMYR3cqWuuFAYzOXJX6Tmm3QnBs
LS8074eV59dEThziTaLU1GZHjMlol4i6RvVU+DMF6QzZtVwFwbmOFsvgVj1nKc8LPkRlvl4oR83+
wZCPIctsOzwgx7dVUKqaxGhSXTw80OtA053lx1LctwJaMZ75oXejclfQbwvIW1fks7RNEXVgu5Cj
+1qI9mHLGlum99aIWxBxnRkTbkDx0UuEwJKooNezrxTLBu49dpXOUwBoDwTV5VHmCnAcp2y2xaA9
1cDKQn3aJnBcM32nNNQtOnEEOo8xrdKGiPK83vFtIXy/75M7qfgoqJUEQBmajmpcVHfBvAL37ltD
9JZScpObbPqhceypoWtMecVLX8P/3HTzso9y2iYBKqWouRLa6zpddoFMzcsES29UR4+38TISFkMj
A/WQjJdyUSbPLG7YGloJw2WX3YrjRdRwl2aYLC+Ab0gjjWAupSuJmRHO6bgyMplkAF7VG650ZZ5r
+Hm0t3HUHFPisRWhF3C30siYia4nt4rxpoArDNkGVW0oYftgH0oVpIANGVC0mGTjQZtvcrVwzRYl
Y1ruE/OHhJKIJa8PpAsqiE3IiCGiUQ7q9dVc9oO1HVWaOBoOYPki6O5ScduTRzA0m3QgOO0JF5qN
nrfGXVuR0qypJ9DJE06R8aoR3HjYhuKmCvZqd1CmGzRYdbDNqApM6WA0cC673GG8tG1pQbfCezs9
Bpy9qH0sTMT4oFgLLqpUsxN9M9bPS3Ffra+TZ5d5kzwLAZ1xrX7WTSIg+sJJ7uuydc0UTboh++10
2xjhIZ45SHDTWiJj74SWXyg6/XRK4ULAfceuHDpzZVwKnL8ZcPtLtNjNUD6b8TbFOyxMxEKMuMYW
X+UMm3qhON1K5a7UL4f0aTCeJTm7kxrdUaWPnA7TjKI4Kd05wgQ1cZ8ygIoCe0HQvEQwcZ+xcZGU
5NNWDTgQRfFOQcBHmLlptnaP/g+fxCwyZzFYwFNWIihs1tXCF5YsNM4kA48suza36tS36D+ww+h2
gr5MYpNBi2M2nV+vY2Ba+5G0JwrB1apN3inbQbpbkGzJpUZACd5znYl4M/gTKReIuh9qlvqxRB3J
8Sqqbqb20PcIlWBIZUF1kLIbXIt2x7TYHCPPMh453F8qJn2S+i6Y3gVhvmyVfCcw+JDR2hP18YH6
0K47TDbRrrA8uhJ8MU8ER9udRdJ1zIOXTU4nFkcL+S8kGjtIe+a+HOdvR6VzUK3TXui9VuG8wm1d
6VBwYPiv79+cOR8R+CGpSCxJcSrrcNMXyW0MZw2BGJtcul+AzFodJsIh8JJJ8HQROxCyPQK/J8T2
fD6Y0ryGmz3BnAxbEmMSlmSECvVSHIFnejrB9xlbTDYwjxnYzytUdhZBXyLqyWTfiaqdVjMjGHSH
SN2U8mIo2HxLJwMPTvXrzDExWeJ0SdCBG9FX6YKPeoJaJ2fbiPQXzThP1r7ChGIqq22N96IQq4WL
SxVcWNXc+ji7G8k2IdYt+XJQOPELRMcOouYMkBfTvNo0TIXUNvNz0SQMlypFaU9JPDEsEt1Y3Upz
7s/t4FYZd49YHdWwxEGPnzMo3bS/JzSNiVfi6QF3KvMgQXH1ZLrMgAiYaX6sOmiklB95403rqXUq
XnCOXWIS2SFDDWyogRjdKCT6Hy1L5qBne7ytu1APfVMdOa42zlSfCXvx2pwUHX3ZWRSiqA1M8KqG
nv9QjAjHH0kGJLR3zXM7Tb48tegja2T1mktmFqg+rOUy1SefkYlqZkA1XnkdPFBxQW44IXCKfVV/
ys0bbELOELL9FY/czeqaPi9u1Ly1ky5yU0F30f64WfDcSlQmQr5VZ47K5eKO5X0jLz72UqKJ75bi
jkOBXLW+uGi+mi2sYX5TvYQENhTDMV+Ex5Dsh14FQpM8huYjwFZHQNQ2zkdlgndutdlJGJvLkXnW
0kEqlccNTTgNrMNA6QS79frzsPW3JAv/jY7zfy9x8v+jvjT95J9OpX8xvd98IpiauPgiavj8S382
p0makkwECipoF7CeEufKP5vTMqoGVYP4J0IfIRCdts3/M76DfAG+JEFsWs+2/O/Pogbg4miD6U/L
a5Kv+nea02u675czNN1yZBWrAR+WHYyob73pDlODrLP3IhdFMVPoU7yxzLVhWbSmW84MR+RIAXic
DCdh0DZSHe/UpKt8UU5vs0T2EMjcaDG1lzZF9aEptXslZ01WcnwSAvu/F1kocZtBaXZ6hgghU4l4
auuh9KM0MaE9B++EHqJSHJSE3iQ7zCQaHwYChniw0PEQemOEWJSGyWSo20s3gy7iyQ5RWQmcagco
RlQsT1XY74r6uS9DvO+dnhMIGdzmg/xHa+N/HoLfDGc+tS7/eThzg6H+9aX58bOu5/Ov/Il+UHgE
pBWQqCjc6yDK//kIiP9gOIM0h0wOfc1a+Nd8xlyBSAazF6wBcBLw0v3zETDUf8DhhlDELAVcEQSh
v/MIrLjEf3WRAMKuuCMYYcha6VdxhV/7OgK+miVtRcmbjXY8SaXJc2AIDJNQu+cWHpO6Dk2/b0MG
7mUsZt1BGHLJePhp1Tj/8Xq/IF7+cRmALgwSZxDdm5893p/ajQVM6NZiH/IY9EVIW6dJtUift5bA
HuIxAMm7BgMlRpU99rUOVrtvrHj2Ep0ac4tBNaDZIxqcMEKokY4aAYvQ04aJpDjX7J7ECBTh+TfX
vLa8fv7oWJuAjpIyBjmK73HVa/3cIk2SxZII1cSOGdEcEZUCeUlgdJclVcAF2kpccmkQXbdALzyh
T/QdBQTOMQzSFyHkTLtJgtrAfBXQAf7NpX1tnSLh59K4Nk6/LLB/jAR/vrRe5KOTBEnxkP7lF8as
T7Y1h2ToRbhz2m65otRV8JfJqM4FSeIsBUwhk/o6+82VfF1g/7wQen1rp9IEMvKtSQkbsZ5xyKrk
WGJrtFVQ0+9zI2RnDYORH9Sr5zNYMM3OC8PmX38K6+f//fvRyF2HtLXyQr8jj5sgBvwdGHw/ugLa
bhqmEPhNj5o2HUzO3GalIaoqa4Quv35h6d98/DoIDA7moFR0sLZf74wWYr9IuIziFSGztFyYLLSu
iPe2sOJh4cPpa3ZiQUTeGvl6PfYzgav9lJNyG1h/BmH/xzb6J+7q68cAzwxvsKnB1eUh/3ab6ovZ
MGEjLlCGVwDJwBCSxk0kpQ7tUiwNhBtdUSb7JpFn8FH6lL1U0kLbTK/q8OU3H8xfvxJIsQyp4YOy
5XNc/vrBjKpeLEFKywSgBCMNdWhrH+5vcAz7FMXxyCb5BPx77cxW2SWBZ/MdNsf6dtBEgFYYe9gp
5+qpUSfhMCV06IhjxZ+xdMHDr6/0r/ft57oID404IzCR377BLk60MBaZrgpz1KOLZeqEw35CcdeE
R5mcl0tCntWbea7C7a9f+a83D+UNqAOdz4lET6hBXz+jkhyToalbyGKLiOpFrhh7lD2pY0wnK/Ep
zlv5Qeqz5SO1omkLcyS6gJoY+6lpdL+ZZXzy6L/cO1yBqVBxydDU+G+90X9alntg4OKEk8Sv4xi3
eVpPOo9qybJ26HBE4w7CBL+XWaGReaqmvLOGuuX4GXPmdTs6mVctXq/4oqgFaXigT+qWRchJk9hB
uv1AVTkeK+IsHQQAljNqoXzqNm2BF5D2QkYbMJ0nhIC/+YTXL+/ruzJU9hieTjB/gOC/LUoJbmIt
ltLBVzW8XwOYmq1E/hpJfGPs4jZQfCVVZjSQcvI2rbwCU6Kn8Jur+DpQYWVc4ckaEEuDtMj1B18/
WpbkMNZxlPmYQYBytl1NxiNdV+lodcZdkWfq5tdv+998mWyuULdXUQcEePPbKyp9M1XSjBV64lT2
JCpl6afEh9/CtClMtyasyqnaajrUS4mvsNLE/awtNJzlzrgqyvxHK4N3IUeIBsAsJ/dVqXPCpDMd
4RjLnChv862GHxbRlJaXJIAJHSQjwsbffv0+PgnPX78+3odOZcTeK1ForfvyTzelIijqbKbQGLqW
EwaGB7Hz9LJvH1UQiRelNGjbwIJ/EwsheJMlnN02L42bsa2uZrWpfCsK0S8FEIJUtj1Pi7FN1qli
noJU4RjPCvqb/eAbYXH9rk1oXUAveaZ1XZO/P0ZWlwo4xEYAU038ocgZVvdy7E8aMdtXpKHLW5kH
ht6pnF8bwvhmFaV1YG6EPTWs9dhbyBA7mGB7bksT4JaMr9jtBAWxIF6r+QGbsornuJgI+enujFBI
d0MTHIl9TZgTGGyxojAMl5O0pL+pgf56E6+PESIjAM1Ihr6vDzK+QzMp0IwEvTgf2lTovUEZyhOV
3LwLFDX5zT3819djDEwdt/LSEMkr3/YPrVcULQkQZsrTVDwqnfCDogMvQ92Mr2IYd+lvSoh/83qq
uR4R2Qc4jKrfXq+phrzT0n7041ZTGaNo6buwTMaFtkZ9mmOt/WbBXU/X35YmjqOkOOs6LGoi/r7d
KQZMIDMUw9mvOEwC9TJCke54fjPGKdkN80ATNWLfqXth8FCIYO7o+wK9kVWK0rknmPFW6YAmdd2k
/2Zf+n5QgJKs6RyVVykZzO7vT93Y0cJsYxxWoOLSTYCZ9j4MmCtZmd5fTh2mpJzs4veuG/CuyUXr
/fqp/3cvj+WQSm4NpdS/01nLOldhNADaWsR0uhOFSnpGwbYR1NzsvK7F+DQJ3Q+z1ao9gS7Gb968
tGpIvq453AN0GywsV8xZvt94ptkVSDy10W9LahbmNJZ2i9OqdjKsNj2d4/YWaZVx7kJjF0eWumtE
Yzgps2ZCFDMVIMpkuqOyT5hmxn0R3v3NTwdhnU4uuKJKFLr839clEWd0POYiUh2dUmDbqIl8An0W
HTK5rh9HTXkzx5zsQp4qv8ha8ebXr/7XkkXjEIv2xjRECId/UWrEbV0uioUeOokbWbgmkqO8G9ET
jJcJtBDVzZpSl5wQjU3ntWmLETEOy2YrSVFKXzhpu79d+nNBEL8hJ6o6Isfvp9owWHoRn5XKOgEp
DOwYLNUAHtvx/3J2ZstyIlu2/SLMcHpeo4/Y/VavF0xKSeDgdO6AA19fg3NvmR3tPJWyqnySpZpN
EOC+fK05x5ydyn7B8n0/Ok1w/efb8LdHlB/KO0LBT3OKh2F7hv5tX6rXIJtTH4Q3qEI6qSVZI78G
zGTnhRTqM6Pr+q84bcRlIDDqvMBe6f5QUohtOfrtKQ35rPQGQJ4jCOEG/H4Fc2Ejr5jISRoyH6BE
NawkXFXSyua64PW8QQQs6+siR3AUFX/kvoCiZJ/9QUwInEvcmDy8Wd3+4d39lzXo7XVF1PGcibav
JXxTTcto8QbhYVvOqp5h8qp6fLhpTPeM6cS0gjlLwnZGK1WuzaFpo9o/y8kYWvByiK5z4070ricv
WS6paBmUw53g9OBPjhsfYLUBf4DegDNEjmt2hkSEG6IpnNn+6f7+bRUgvITOCydZmpNE3b+5v7qt
lejEQD+kMmV22bolCvFIT8uhmArAflmTg9co/E2bkBGwh3a0id19XAVhhe92WIazlbl5Eg1/c9+5
sY8ReFnQjv5vH0V6sLjJPFYt+q/JmxIpbqNByZob7tD8OVRqwRs8up96T6UPnlwUDkGB8LJrz0v0
3+k3/+OJ82+bJgUOBRqBdyFdLwJpf38KA804rpLg5lPrOygM8uk5KlIUKYLDg4vv+vGfP+y/yqff
H68N/u2yNYRMvoD2//4DaTCYSBQ+fPu4Gb93jj+fFWfeg1MG7n3mO0F7zALQd+ypCN3z1D2CtWmv
nmIhih2Cqts1rg5hXpg7H+7BuV5k7xwbRTdkCxb8XMRdsLOLob5aAHX889W/UdpRHII1dwnBcAku
ZON/u7GCxSgdd5TuicDp5NHXafpeNL65a3ORf6xnzrxqJuh5n8lluE9hA5JPTfRaN3coqmK/nE59
VOXNH2rWN7lx22VtwQj8RyAbnftg+5b/bTXTtEzabvWZo+pcGQY4k1mw/mXdBxlhsP4EndDdfEKi
K/aBN0UtyHQd3Q+rH9+GMAtBUjoOiBzUspqETi/PgNA4i72zPVFUGzRgCu87EuH/LxeeUmwL9mlG
BNGbC+dJ8JpoInFAJDNqgT6tbXOsRjgCDUSAL8B+EExmQjW0D/1xC6ESwn4dDfPSbatmeko0vUDK
YRpBYm2cx5cxAwlPE2CruI0Yw5ciDhz3Txf+99Wb3cojii1mcSFn4s3+YbshLhZCCWFhuUxdc18M
38IqeRLKz1+aDZxS54nzNdDGecm9wrxPWlXCkJqbx3Lgxf7Dc/kfLmc7mhKqiQfA51b+/gAM/sSp
g5r/FMV2ORE0gb/cm+WtjULzkJmoY8xaxLeEMfWtdQZGmmKtH/jFFThL/geq+98LMIJiqHFwwW5J
lKT8/n41i2rBX5iZCke2UIEyiLwu3u9X4i6yrQ3h3fl5pU/D0Lv3eaRHLO5498bATMd1JJzVlHp9
bgNf7VMzqT+U7f9hBeIEBGk+SUN2uX81///9ZfGaJo+128NTwjMePLS0r3dplEkogrMuGFf7ICE/
OYsznEMPusIpAYo1f5VpTgFEKKbDQGiOW0E+XEAvGUxMFx0SoBHL3qnWor6tHlPvQxcz7ccHlxXk
MpJ2GCAh9Pw/3er/8MUzWNiqSZojW1rD77c6AfKChI/0vaZJMTUUsC1NHsE1L3Mn2+nQrA++Rx1h
p/w9uUvJs6/L6OKnGV5KBvl/WB+3zJc3RQ0bmSso4jYzPrra3y8n4tsrRk4GpyKq12vpNs1jM/Bt
HMBco0IZfHEcFt/sG1Iijtm8IIJyjfucgJchs3JyLwOaE6wWrBVblGQaHNvC12hSdYg+R27idQXZ
9n0cTng366IEsYQeghi877Kdyy+qjqOPf3i3/L99Jo6wHp+GQLSECc72Ffz74lpWi1OhdDx5vGBP
haj8h0ij9sTCUH2bYtwBedWjN3LlwmAjS3/K3H7ni+jQny3F6+BW3u7/cEkcsEJWuK0z9rZHUbbj
4FXMW045jaJ7DVgbWQ/WGdrK68GbxHKOlBo/p+xKj6wLy2GmiINCKqLjykd5Qr4W/OGatm/2932d
Nl3C0HjLAkVz/Oabn9ClzFDTs1O7hNGnBRHJgUFR+0BND9rGaZ0PgYn/f47L/1i9/IfnjZYvzxpz
MSYHlBS/fzdoKmFtJJwdij4PzjQ+vctAQiMQvno+i6Ku7wg0bD9LXZZ3nXGjX8gmvsHMQNwRNWF7
rpJBPzgqRWzi+c1d6Jno0UmR2UIUB9XUpCkgmXoC+gdG9wrpLnvfTl75no3m3jirjv9wF6EivbmP
AV/r9iITcpUwZ3/bda+U9rYt0T0aXEjpnpTXaD0MXgjmMfUWEHdTp9GnMZHIDyzCXXUAIJxe53ow
PgYHjpzQpgfigFYSPrqPDdaF/OABZFmPs5lc73FxfWRLrjvN+iuJQWAqGEec1wb83H4qvSA/VE30
PqyKBemZQMmfNNXHdnZbxHtgJvoubBooH2Lo0GIqqvfS7xv8qLwmeKioj0dqt8A+V6NAeLYUQAFR
Egfz1xArBPKnSgq6mlWmbr4xuT1O7YQ9I6rxNyZRT8hSIGYnPTQ6bCkIokCpaxa49jH2lINtKfSz
F24dIDqijKufMOx9wuyqGRGkQuwy3SGA7rKLB9ALcqE3GMMHdMbqSoVQvdDI0b+k51mywfhwh9rC
Qz0wHgDD2gu1IrY0/SPa0tIlGtO0/r6dHTPvR5vCyunjsBd71FOKs4K/OHdjNvSfM4Cr0d5lestp
ybEt+ciZmyI2HFs2+3oh5jjDPqcvJuynq1Er+Ck/gce2ZjmJ6e6k/afULI57Ey0zNjjhqogIU0qQ
ABY9sZdnOwydOPuVUa/cPJZDXW03KquQ7vE2Vigk2yj+UfdNXf7pdPK3kRQPJMs5OAnKdY6s4Zsu
V9dHuilY0o+1kOJWulVzcmLN+4LA4sEnORXgwaxw/7OJ34LWr66cH8Ufjut/67XxA7yt2bYNvjk2
B2/qLTfQK3kCKNSWshuuqsryGxBIFzycfMxH21z9PHqXGEfSTc31XT3rELV56pwZiiD6HZaIPpA0
P/95IX57evp/V0WNk2zpQLH75vTU9az+/Zqjm1tq+1NVM+7HMdbP05irz2FOJtA//7y/1S6scJzU
2GC9fwXiRm/Oil01FU2kJ+ga6Zzelxgsb9ot1BeAqRtkrefdyINmI9LmV7PW5Ne6xbQdswSWg6gS
xE1OZFp/jBZdv6LaKd+FdWcsAKjowa1H1gjEu/EuBZ+JotwI90/rG1qdtwschSFSX2qNLTaaPfP3
JTsN5rDzRpUdOzGu0bENYp1ce9WTfoZaE0k+XtLilikWtLOr/PVdz/NH9s24urAmQ4FhJE+MPVd2
Xls4lRxq95GS7RdpSgukOq6vAIuR6YnGuN/yqqLunhqJ66BPdNMepNsNH3UT3DnZFn0Ggi8sbr0h
rGEvq7aAKF8nqNYwlBJYC4y++VxEq2XhA4ffnGneYRLLYfGXF2PzwRzbcs4UloKpXa95opoBb2S2
aPCCSXjbztfpwXO1CI+NzltCmtep/t51pexOpfKq9ZhxkvgeE/2gQHCWfnWIUk3hqAKNojWSgliM
cs0QEIlEL/fA0VykijnfF007/YMFQg3vacLo74VucGbgRMDVx9Yn6hsOHrTW84ZwPCS1Hz6qxEcf
m7gSUUY5rfYbtPfaOwVzWdYsaSCYzmO0DZhQujT5lbFYDpCSsW1wVIMkPr7qN7dU58HC3XH/Qxz+
Sib2IjqpmltMVsTyUOp6BHhnV7gWrs3QjrK0L263bvfae83alIJoMVDBdmgdg79YgJLnMEzHbj+U
skZi3zgp88bSQ8VZ+5Bdy/5d4A+Nc8nalbOEX4YooNGimyfCT7p574eVgQODah3fW+VCW5BO+mzK
nMCCQgAeO7IVpShqG7O+b9Ai2uOqQvXstAPyY6eapoe5sYPeS5/P2NqoMRc1lxg2gJMBAs1GJ5qP
xnEb78TvgmkJCxrDu7EMVvUu1rV8pM6Pi9uc5NM5Fjpv3knH6+sjsHvTvyetdjTPcdw20xn0t8WB
1xbOj6rk7HrN4cn2R2y/xExEGfphJx/S6ZT28M+Be5KCcaJbruZdMQV0yQYpISt33dIixiV3hvN8
BTkQn3Uq8VdHqe2f/UkSme3LpfmQgpcnXinhJhziDP4uRINyPNcc9OHw6CAZQPuV4CKnqRL8ZlWh
um7oR2en0pFJeWrB8r82bLPTwW/kcgjrqWqejRhwPZXJ6ICgmmHOHHgaYYLZMc4fmiAgVyRbZ/na
jLUEvTIm2XzvGX/t3jkrSNqd4t20V6kJE4ZxaBfnPDdhgqsjGWPGY3NVl/frEmcD3k9ImbvB72ZF
omGlirOIoENbGvr1zypEyLtzLYFst7pDb7enO5r0F8Ii0nkvpDP6e0/2Arspnc4AmV9XQfmlIbs+
8egB4altgNUzKBRISKcnGSZKMJ4KI5LuUqOnZ1Hn1MIhz6ZfoaYbYk4EbjECGvU9X6Rhzl6N83Ws
nA0nkcj0nW4YIz+zoEzLoRnEDJJw3UYxlinoe2U9ze6VGHMAIBxjcRfsmw+dCOGnBTml7EkEOlsP
K4r5ar/kAYJD+JaY9JSnBAlTwZK+qw1q21tTL+G7gbzFH6EeW5a3dqqxxAFyNCfPKliYdRYwZXPo
Pppdr1f9JfA6Fe67STU9dDJo5TsH9iVAIiIHNEVlKuzV9cpxPFqr5cfKjslPi6ztY1DphixwhyxG
CDbIAu56tdFGR/j1ZFksTUPJPE6m2QfST0kjievye9a6djiufms+Rox79Rnxhl3p5wHehw7pBPg7
Wzh5R6FyXKsFT8ywH4OmG17igg96QuxCxTh7JFUey3ie7/q0Un+VInHq45C2YYnUIVyDF3foAFEF
GRWfClZBHBLfTPQA0qf46tTElpDHIVkn2rCgWmGwrodjj7nkok2OgQ8wK686nWybHqA2IqAPVTK8
uP04fFiN3sCBBHmUQDZKg9SafoH3IYV7+ou7GzZ3NQcs72gokj46C+k6ewRf6721xvz0fW1oN6/A
MY9+PAz4n5yVeIhV4nV5zUPSZA5hGFrvPMPG7bGaG0inpZrzD6PuUPwnTO38a5Rn8xV8uxqvFRET
70C7u2LnEy+wPMzSMSCgUXNVJ+UIC70pXUlC6eOBIi1xUdfviERajyG9NLxWU4HAnh7SAKdSJ3Nx
8MM2PFSV0+cXObgeoPh8TKDCEMC5AJrLgxsRNnVzc6hO9yHZuNz7Zu2G8+LVgd1FOOvfV2Dd5bvM
kWzlo7Ip1IViXIdLQ21KxTaM77tUdXeMn/MXYPdiOi5RCR0I49DniYiBGRqhu4yk9Jn5XezD3Ech
7/krIUKrjfZi3YB7lQlYYsETR86ezzITDNRLGx+GShfUfmWrkUT1LsqMUhCRU0RxbdmjpfepGMcM
8O2aSv+O58BkxzZUw6ud4mzdR3Fskx0qPAVSe56xL4vZ75IXZgdze8JIkv4sCPguyDjpaVHSHwa4
A4ESh0RZCP6VcGi76zyFJB1Ajx0PybZ67fSaswsOVAQwdhYNN8DWkuZbOtL7XiySukNl+4UklgpO
4Wngf/kXNQUgpFJdYlXxGsJEGluoj0vnq/KO1IRqueokJoWw8mqL4ZbJ9E0OilonUTD/r1m0ov5w
RgUCaGyCgcge132sEBciX659j+KHEutuiVuOalMZj8VhVWsImorAm7s2cmBPjDmug/uuS5jNrkqP
p44oEBpkMw3mW1bNbIQNkxCqAknDyzdr9IrsiBwhEAlu+r5WhXUfa8Zmxd2Yj9F3tGspXpzW23BT
xEaV9CJyDe3T64dvxRAQuReOPj+NU/76JXbquAO7lWogju1qcJGu1gx7319xtk1zv7zC8l4H/EfO
/GOcY/dbLNRLztvCdfWjAEHhrDSYRl9NUEBaHOlu6/ov2bJ6437rciPpYwIlHpzSJXcrgnby4DUO
/fI4nckUnOYUT3MFzxIzUNACvpSJig91Py3YcpaEHJx4dJxL2SjujSvq/IOk+7qjv1mNWMNMkT8A
C0dy4NHVqveia1M4AQOqFkJL2CraNveG13VuOmcXr33wE0DbLE7UfI77sjo6hjSbZ1F2qv1ieAlS
BlHHCVD/ikjHozpq1oJy2JisxBvfrHm7L/ohvbGvEkeATLVuDjNK2OnSuE08nVg1yCfTG29yD9BQ
enihaMldMguXF5eYH7z0vW8xkdnKuQyhhZfUs5BveElLe111AeGQYZcE17jJRM5VaIeBYDIAXNXJ
Onyj8ek+tJFxnN3C0BI8aLISXpPX0Zid3S6C+FGJDf5iwi1vye9kw7G6cNKTbJ15PSdKDjQgDCbd
c9YFUX10GIuSVVHSlX2Fqe9dEaBl60NvF1s8BckUamR94KfBBHviF00n397mTrnOPnA75zgpgtKO
8TAzoKwN6ZyBdIf40kgR1byj0v8GLSEe98ZBQ3AYZrViTnEWKksSsPL+EhDykxyyXsTtgZe9jY9t
mu/rfNz7S417ENym+paLOv6g0qSxBy8acVN5gerJxGkg2/K95MRURs4cf6lK0iOeu64p9anLKtah
BPb2BPRqjPLPLqMyAIq2KZ6Gsfb6O1Zw+jBx4c2PNqnT6ubbgETnhhEhtLC5t+WpWnMRYs1dR3tf
Bryo9/5Km+PJdoHEp17nMjt6TBqei76nwig6jcV9nHXLXFsmhb0v0jEo7npSYkvk0Oibzq0ZIwoM
Q6ZD3y6sqdL361ceeRQtZIFRdvaBguOFAzOAQtYuBKV4HDQPU7hEmMTjzt57IuMQwR4sxEMOyBUL
FdqUb3B6sdhlBKz9KDMFAK1M6u6aNQKvBa4M8uBctwpfe7+Hd18ECMaOHFgyuO5NUTegeNx8xfw0
+/k+GCxXMsfRxs2qy/U7OdKg2aws8ht6U+jXYM25hU6/AW3Ikx4AD/hTj9u0IVZGMgI+WrGAnK6g
Bv0EYs/ga1aO9R9LJ/IvmbfW30nK4FQ62y5BKDW0ZbFvnBpKtKZ+u7ZSje05JA+Hg34/w6m3bSu7
o+NkeX1KnQnjcBMsY3tKYJrvAtMbLFhVZoCTE6Iy3qp108WGdaDfb28DeXF1OAJgt3n3kXll/w5Y
Ov78kMwckrPK2cI+qJOZGIKcoxjYQFliBwOgEO5L4w/noZ2lJKAHZaAVIv9lKy2ru37s4ViTIekT
2hXX0dENuk7enDK19tTHijS5IEEBErFykQYXc7S6530en3PbJMlpqN3mm4BqL8+dDNzyjrV3eLEc
JaLjQPTQj76xApCzu/ruu3QK6jsJ6/dCnxuE29iLlgGk78bfgMm7j3Km8gZ4o2eyhUubvE8HtH6H
ZO2YVxiXo8KRjr5pf0XzYhqoUSLTZ+l0sBrGJFjfAwjqpisTpey+xhsYQVYXxPMVyGDNSYie86zO
pUpAJYzxRNLRSqSEzHkeDlnSQLGLu37zB2udHmaPv+NXHh+6jhMSXrPEC37I0ZEfx6CeQBnn3fyO
vl3xqvsWYCGEC+jBVEgEOWJwXq+U8kPxmHc9jE4dTuoH9mWDcS4mV410ReqDeCngPwSxNfNLRm3h
HjyvHRBJ1wUw1VD0wjtjeRjbXUUBF98Xa+Ml93HTb4GzWBMJAIaQk4JQZyayjzybb+oUytQnnOgp
KQzDUpJdwPAxPMy07V4DNF1wHqc1YZ2QfQZPITVeVj9TBVUb2tgZ74vYiS4pdRzkymWMR6rnOpXP
jvUG4oAnB86mhy3vtXfJkdr5QW6Wc8vWEn9gytPoY4oaEWNG7qRYzvO595+6asHVXI4d4RBOtuUx
2i794qMDPWbIydkEKFrwN3pVSAfdc1KyFLJC5x8Iid+suSrvtrjGGPfjAtnI7ds82OvFuNmR8lq0
t6DQMj5oFCQsTwzyLkkMvJm2MF0gX7lT8GjatW33JagONNelv9pTYNLizl0K95sd4sTZj1Q6N5RH
rr0tc6uCPU0Heb+1pfDKWimWY09wXfSaLnT4lYgsapXOY9UP484Md6GbTe157fzoiRpLO8egEPYu
i6NVHwn5EupUNGrr+qKiBK4zgUqI92RjgI9H7ocve9FVQgyGovUMYaMkfO3aLVWq7sIuJXKoS5uR
hrPMshdtMic5Zbhir9rGejiUWTZ9LVb6C6eegT+pGkwC+qeiTVX7Pu1HB7uxilMIINRx9NrRX7NL
JvaLThs2K2osqoaGmS9cjBFQRp4rePRjF2fNc0LEY3TVZZN5V6JzFIlMS8OW0gtTkAOzbkumo/qW
GOKU8/I1qcZQY+Wvjftx5ii7HAdL5XOcRNdt9u6KHGbTVdm3skxYBnEpY+v0GoT3B3APpIAVxChc
GD1744WnClawEnTN7pxQ+u4TNzn+XgDbIoQ5y0qIun03l09ixvCBC3cVf9WCpvxeucs6vWRdJotj
EzZzcymhjJzjqgW2uZLfxxnRDOpWBk0FkJu5idlr6FefJcllGG/b2bANqhzlQFrwsO47Qdq2bWge
HMYE+ctBxoH+tEaFhF/i85F3s+lZGtqw4+w6IqyF/o1Gjq2JBLrhcRhXRO/oaoaD9VpHPszxZMHG
JEXSX2PNafipUW71cW6r8ps/VTAECN4r8otXkrkFbMuNgLMZiRe2MLb4zGhq2A9+NPHjMTa+X6Ga
MVfg0D3fOOiMDPDaMTs2c+vDsB0MkLO0I+pPwksD8NT3XbaLc1EUwPDL8gGnTnZXxjru7t1ac27P
+qkLQJIY/8vAwJRIzMIG31MafvmxLrMGN7RPU+TkdTJf9oXLCR/ITrXSrKM7Od+l6RysL12VokqP
G2wqwNXW7LOt41Lf8WBa1mMnmogrN7r+LJaCgWTDKxo8SacEbZsNywh2JG/bhwq7cfJRQw5E6BEB
6VNNBaSqpZIFfzAZWoFRlE/gcdCIqrOZCCg4zKZVP6c4Ikp1DpLyF+f6tjl3HYGKj+G8MIJtWut/
n5rZ1cjaBQbwlH92x6V5cK+k5noAU+LT9lToABHIAn2mcySPDKi3VNdZWfdBrG6yHPhSqMP92PFf
Gno9guo4T3+ihRu9Y27r0r2UXclscJpIoSi6EILOTMNYcTC0I/XuOqYcn5rpTtcrJAwVE5hxHIlK
Hk6pWIi8cfhEy35sKwz3Wc9QfcfkmxxKJeP6J0Kb9ZqoUXynN4iMRWUJFjQXXpLDeQsGfGuaz8ta
VR6npkUSD1l03pdSz1EB+9OgU4OG4FT7Mashv6GFFbj2S8fgNXcNNJ4uMr9oddv4JfXlTMR6Yh39
6rM5RUeNPKQ56ZWERtbIzMcCS4ZGcHPHFXAVpW5CfpCT1MWD39hZH6zS8KAcyQkHPkxgr2HG/oVf
P+nQlw8r1dvMYf2dAaEY3pIBx/+tK3r3gWQ5+c6SU71hSBcS7f02JdVmdbyz9nRSgftIqDCXUDn0
DjtyPsl0qDhFcqopnvMuBs/UmWTVO9oY8QPmYdnfGE9H5lRAC7SPXapj/ejGSxju1LhMHGlEXw3f
RqeCabEkVp/bAqW46lznax0RSITg0uYQ0mSDj7/quge0qQskZGSp+NRjZwlP6VSqlhQQRQaRCIcp
2HoWcbKnubeG5x65dfzkNuCSTsPaLgV/a16iT/Qwu/rY+21Nq0XWJGjxictut6BgNMcMn9V065UT
Ou/KDB//bfDECDRFVcQ2ElMB0CJP3IwWhDSJcy/NpKtTaC2Y9owVbQW0QInqd+FEpY1TtaeSIBfv
7Cytl9GsSGvlPXV94V6pK2FADKunnyxVk7jY2osRsIuUGjyl9Wm+9gblzKNVvlW3OWy7z0FVxt9R
AwPIK5qhcM+kjoj3ma/zF2hDAGZd7RqODLoqlztMnkNzhl0U7rVmT9/1bod4a+nbwt2LuhkX2NSm
/bS60KUISfFL72DCFu5OHhHIt2NZC6pDQN/sS7r2yScSSzaJfEYH6lBzIAQ/JcwCdjKfv7dVXXx3
2zH/mk2lWS6JYzM0OFEtf9DiG6+BHUV80m628Gim5BvtSHMa32EXysWOgi8Co8U3Q8u38BK0E3mt
t06oa/ZBH+qrV4r4U1+5649K6kFfTRcSCZRXtVueeJ+7CDQMHfKDmAZ/vvREdsZ3bbp1P2kM2+JB
zN7UEv+YFQmgBO3+pMkaZJ/jvmyjr8xulww4mw3qXVqKUZyqpmqS1w5Nks9BL56nn5G3pITjyTyF
VW0DhKslT6L/vPZrDTXFl/TBKebIICujWBFNOzH/YzxcfSM/F7lRuBTNAepKfFbSJsR+rL72d5s1
5MzN4MeQO8YR3ws1rQTdpRgUymwxcKz5ctRjEUe2Pa3MpL9OM86KZ5xCstg78VTFd5SS4yFizznq
oJHOqafPBtLD77OMTNdiqn90nglBoAddM/xY2mFE4GNr8ldWnYP9QS7FuX5pahDmtAGq9KGgcfWS
NaSgMCND77FPGYN8CvpeLveZxVR3mam1DmxR7AiWTlvwveaB/WgyMXZH1y/VhbDX1LvJcWC878vc
82ntBiPMnJIwqF9zuAI7s8gzYXyHTbTelZLAvHVPf5x4lNLV9iJbhmUHi+z9B6fpcjkswnN+sRtz
nuqckTQ1iVrRfdesPD2PKya/kpc47S5SQvC6bwDVBcxQadgTGVwRIhkoUoAPRbP0r6TX8cKCu6CP
KosuSY7tUHrpoZQZ6KWxmDvInGBEEDwmfj2eHckN2IlssrhiUUvHR7fu/ZtT5wT4SDdqnB0Ltj6E
S+n757J20Z26qCZjeGmMv/cZftbys9WAdjhx5n72gflb+4RaZAh3xaiH6m6cOt/d1+i55VkNVfqE
bSwCz5NHBEzZIdfjkf8BMATX8F8JVqYUhNkcXCoBXs72LFywh9YKzpszZxnHLo9Fjd6yiz8PRcdr
XjBz3tEL8K+OsmG7xzjqRyBW/PxRDiCLTtNiBnvmLrHdLJlowGcmeO14wRK6c36Ud+aakYYz7lWw
0Og0UYXOxY5yRPobLFF0oHfolIyJkMQfSBtvR7K5NL25ScxkDetQSk4aum5fcDuK+uQ76xR/m0Vk
3vcsfZ+1qEZ5xEFIlJ6Qg/9QeCEZpSqZ149L0Sfihh64qBgpgH1ACetDKvO7uDDXZOzIwhi6KhGX
UK7tX7QZuFcdOVC8TkM1gRb3ZGfPda0SEHRM5vau0io9D+iYOU61Mo/JWsjmj6aO278yE1rmqQwt
472fxdnFoi/WkDs9jit9Euvy4NuEKKC+A2xbORvULseZTSFHmGt05m0fgzuqVXx2Zgqjn5yEiCka
kqUNOXEomxCdLJCQZG3JvC2eCD6glMmRwsxiLKGqIbClLeqJJ9XxyMPtQtbMSJGgUL0dgB5ctNvu
sbMih9mVduQbqQzS8MwfealrMal93CoiGEh9J48jllNxH8pU/5yrgOjAaVKOulG5KdoW2PFPFSvx
eGrqIikv9UT/hs4aY1SyTC1Bc0XsolNq+ZzROUbCGpwSxQyQGYLU94wP6RM2gG9/lTl55py71QxQ
T/sZ0R7RgHzBD4AuCjkyTSdtkf71ngSgDA40Z1Z/J5eERoyIlM+ZCmoBQZczd7yew+xm5s7Nj6aP
3K/gQjpAUIudpz+4lP6DlGMDmWzuDxhLeD3f+BPyinjuVIygoDJ6SoaeymGYwvHmOnLCP9jmP3I3
A/y7iticaHyI09xGnLbH1b8tERi9wq7ejVDy6FK1GmzxNBQfOt5ZCvg8/yJcFR4DA6AJdKAyH/5Z
iLJd3L+r/dhsMNlx4aGHJN6N3og4VL2oaGJacmqxf+6U58lrEccpY53JvyqjGKI08UzflOHdHyQk
8Vs9Jl7cTWkZBoLpML9+87MZUq1JULXraQo9A3EQiRrxiAKSmUpddYrYsWbU4Uy/y7PJEpsddBQt
0bmOrU8QWOqCcJBeHQEm7xriOGyd0NrnlI1EDoRtwLJDkS3v2OjyF2Nr+76MPbs+ClkmJQhTck0p
4jsEzLMADMk8I6pzCj1adMdAdZM+FVOWJDuP4Q8DFoY04VFnIPMec7UUn2QYbB7tnszg2ZmQhy9E
gn+QmLP9fbMOP3zkTHsaus0nRLDjM4OODZhbzjmylglgX26GmMAzpKUDDFaXW82XFMkXSpS1Jxgk
i5KDOzCFg/Dmld/WmSDRZUex7TSfaTrjDDdBCCm5CNvqR7026NPF4rvP45Qhe2F8W06vRa6n9SwC
ZFes0Fn7NZwTHMemtc5XlCuoy928gFqZdIFtabIqh4Y2gb/iVE99/6WMYFr8SXH/N93Q9rWT0Olt
gIjN1vi7biig10v3PcbeqWAnssYC/MKOdPW4/Ud/UOJg43X6rlMwdFEvfwZZHZ/+i7szWY4bybLo
r5T1HmkYHJNZdy0QcwTnmdrAKIpyzPPgwNf3gTIrS6SqpE7rTVsvcqGkqIhAOBzP37v33ELO545w
GTfnYrgED97/YjX+4AhZViM8IiAAArQIGvz3byuiZ2LSOlRbRCjVBQ8z/cGPYIQK4Cy35RJNWbMa
AjoMjQTVGFoPtjOSjoxoFzRcNKSBOUKw/fnt+VGMy5vi1uAamS5SHNAi799UR0per2PSJ8eikkcy
0vvlpABNO2JTDEYOnQcbxc2vXAjLnfd+V7Cx8i3cYdywnvjoMHbcjsJJMMxqK5racdNSeaaiuUBL
j5wEvzMTNE7Pt1qdxcdaDI/8M8T1ecW8l46rbxvN8K/sVG83M4nv0y++qn/17sB7sNc6GOv1jwvI
QAydMgU1tuywl2NK1CyQubw+r8ysH34hhP/BZUm1JxxkbngMWBkoPt5/AxFD5sjqJZu21onPfVsL
UlCyqd10gx5/MSdqtZp41E0sKkJoSp2OeFa5TKfDefPztfDjx3bBFmH3RDWpEzL2wWLTgcAahR6R
j0Pc3E3K0Z12U+z7K6+eky8/f60fHwueiRDS0JFpYj7+uDXTnOxRV0TzFj4yB3MXeWhQDBYzwRJj
FRtPGj31Hif+nmLgF6/9gxYThb6/XHFQ5Dj33Q/7Q6u8kKkTa76PRXQz5gwAPHPISTtts3ZjkHsQ
/WJBmebH9Y6Xno62ieUK1wPJHO+/5IqDi+bFZrjBoId0xQNwFLEp6eWms3Jqeivuh0MvHX1A/JcS
e9EVRrmjgcURnyORfig8QUUyzoXRf9a1lLQkQ5tpUKYUAqwXZgAAzagS12FGMi0AQwIXj/Y81EAU
5pK5ys+/PuPjNbR9GCYuoXYLgoZF80HP2qWKVVRHHOCROn/mvAMCvMC1eMf2X5xqaY/PtVejsswn
9jQSCgsUY4Rnec1ikOXxawekuNMNrqV+3vea9Um5Mjn7+bv8V29yKTzwK/IfWu/3V51Hvcpzxty7
vixdYztlcT/d6yUo95XeKULFMb/1S0LLn5Swq983sXfQq4+6fC4NSxS+HTpu08PX/v5VkS/pjYD4
s6vKvj7Q+amozIR9Q40WbmYG5ueWEw77ZmJ4EozFcmAcCezYM4z+ld3vmzn5+33WASTGe3A4mOIT
wG7x/r1IzYxLnfHTLjR05HUl6sBT2bbmuZ3K2T2rHDOPTzNnvvSCOwKONg68xD0AKiezibR1+vU+
rniLaEndH84QvDLEQEPWGKehMmjdTFm7UPeblm1cS1v7gvkKxFfH8tr6MJpsZ0EpIz3am20Vnvkx
Ao7AmQlKXlXKjJvzHJGDe0wF+9wxMVIzPLNnGmzrdqS/E8xihI8Q05kzmTNYBJpyAJ1LClrOWGeI
79snG5TM9CznRE8uy6agoavaaT5VQ+w7J0s0wrowO4RMsZ3ozplkqWUr0Uf48Uqt52CMHNe5d/F4
h+vRz+3xCmlbpFa0L3FGNBhhd79YHh+3AofHrb4YNrD0UxJ/3GWnrCvoNyrC/Ej9DGEM+HAB6Xti
M5O6C9HKqvH+rWpb94iyBu0FmDjNPBD5YdxnJ115I5qfWm+GX5QCH7d/9mHTcsEwLSgI5PMf6hNs
njrwNQnVPYP62XWywpgKQJTWCE7VX9jReJCy9L5fmsA38KIAGOFoQ/3hfnjulVOi5a3TyR3KNbde
BGBGeRmWdfo1t7Rq2liYIpByJajDrnu/HR/83ouBLdMglJfTgCFll/bS1j9Jr+e8rWzERtf036IL
P0dWt5K+HMQpRZNkPJdakam7OorrbFNTJqtNVbWNvrE9Zhxre9Qp99sJFtJ5WNJvx8jy7YKXQMAu
Zj2UZKZy9ZONq0aZ7cJ01MiPtkc7NR76WKpp37bgTu9dA/l3MNZQMwMB0MTY++mS+aJhaVsv49En
3wi9t64M6aJIwwVkJ+nKUdgV3aRt4LTln8xcGjvdcELnmEFhbVaYtEJ9Vaf4ljDaQzSh9gdVi4S7
sRmfU1vtmIjl0bolrJfcNE4FsM8tbQjvW4b2O7JfOfPZU16+KkuHWY4GqfHQJVf1nd+YGFLqWuu/
ViX0+Wr2x+yVZwcdn9y3+vyJMY1ZE/8SG3eTipNwRTlkNZDUbXmQHJ/yg+jt4cYqK4fCJCRY6WC5
ofpisbOyxZdY5OH49/2dZxX+eBiZHlprptTt0/LI8oMahWlE5vFIohqIfuIuHC+zvhqZqdOKjbvp
rUBFeUuMcON+ATSPHF2Laqeogz4M0wRnN9E1QQyYliEEi+VsoiGZrop2VCSieXhLN8htshoBVthv
hZsXzFcbRV+R4Q+nGKQ//ZKQHoMET9J8AUdbZU2wNLgDQhIzrjj+FQLUdw4H1nmlG33x7MGBNgMX
FCf9LKcKP/GAnMulbIu0ZFcq196YCdKbvVTJZD5gnsVxbM7dcBRGEx/cQZu9Dbq+Jd2acR37WZ9U
3j6DdpSv7chr31QyMHfMDck5kpx0bMoI4Jg7IFzrxlPNAyjaKgl1K9A4/5LVgbyxOEV9JU8j7MT6
SI/dxZAVuxEpl1YUf+6SIqmwGo8w4AwjzvNV2hgQ0zkZufOKPZuvISpsgZR4mMA9M76UV2aM+J2+
jk2Ks0bwQbvRcpvsbstp81sdqTMpB4WKT96QCuwDtWO/zYlJox9niletxpIQrJxfJ0WSbdW7pEeO
EEbO2pUq3eaF0z+xEHSmiLpJ8vazSGfb3FJGcdZxcZyvKiFUtppEXrkMiCMS+WBG+CuTmGRUklFo
yk3SWPHRMVIjJdqNbJm9lhd3vpNMB/Ltoy9oSuqDk3oA4fFQpGJbWfBSDoXFNwjAJENziU/Gq9Ya
59h5lYhyIo2wSq2z2LR9ntJDgRC4s9sKpQ7+WIpv2ArHQaujB9qxfXMuu0rd6EbmwrTMK+MMSafW
rKfOrYszGpfwIt3ZdcOb0Zwj/5QMbUJYScfEBhPLbD4XBmloWPgwEAY01LjcBbJFPGUGvPR1Qxmr
Nk6qoHw3kOoaZt5heqVlWTTtJ0VrCyFbYnaIvOh0YOHBpxBkdkiqGnPXGKGRL9mF/EXO44ZQrosq
nsYN1MvYohOtkVEyV/WToEnmBuVs2zfxoJyGZFJZnubFPR/olAjW2k3RjgS1SsfHETlAefQ8EgQL
rABPeV/OxWqatIKsmCqR6jAQRfFET4uYc7ovAoI7Q5l8hW0rgenkE1UxEcLmjZUJW8Yo4ucsxfCy
J2ggfsbEiIUm9OVYE3c7Vw8yQRcItM0FYV4wTSTDE4UZMRYssfsxjuGhSydMHssGzBC8M1tlmxnl
D/HEKq83BHPXOOyIywu3BUFMpHB4ZjJddyJvfHI6HHFVVJIRRyGi8qYNHdtcN+RnIw+Z0UqvllkO
GVlAaWL696Z4JfcDz+WQz251MEQ3P41ORBlitazUGJqX85ghyEdugmQpIYi9xpVodqSnRsPIAL+c
qkkS6WqZ2ymkFboylG9vNP4H7PnKRZAb6Xb96kQ2NRJQbEAfiObd6zFVbD/kdYWf8pxZ/aoHUcT2
4/kIHbvRxmMyJfP9DNkrD5RozFvqNiLCnIFOxAFS2KJn9/ErrWabwHfAxplG+8rUzEDpQiuCyNTd
7MSsST0kimkp+7hS0Y0t2/RLM87GdaaXdbR3CgicbFhaTyKwCg370WCuQoZnAyXoCH9Bw1fpgAtv
ma49GmmBS39Az1duGHU6a31i1CMzQ1WPTRWZw7rxClTpbFNMmwVMQvgeky/mq7rQ5VbzES6t5lmP
4/3UUSoFCLkNfatVVs7hlCmAucsGbH6jpTxnG4kucrZJaXj1KmrN8g3HW4sgJqu4zhFxFCQ3j0T9
IEl0N1iYjlMDfwF3ZY8zbDZjAs6A99WvHkNYkowAaCzZ0cp2yUKyQnFXtZ6l0Fv3g3GlTGJS7kOH
pUcaM1VEAsqJ3pY/EK3g2ggw1kkSyhszwcyDA3xQu4bqgQTWDqtW4CNq44p0tD7dqp/JgWfud+G3
CIBIxs37T9aUamEWpFIb3G3MLsHvjIYPA09q2aZxFd5QXZl6y9O0bsLDEJPqcYpyYdwb4+TnB9r2
+L9o13evKTqtAu9FHerXnp6Ljdv74PAQI0Uk6vLsJLq1qh87O07FJioQs20NN8LtMXmAsNC3povD
w4ceDwhQ3qTsyq9ov5OYi2gJ8iWA1H9GvlvE2ylW/QOh4uGrbcy+2od8pZsI3v5LykFx3tZxXr65
0kPk13Bn5qtKor/CslDm/Zr8APKMfSulFzaOsauj9uDZhQ/D7ubVgLGT2KGxVieXIw/TYGMexr2m
NWB5Oo7AnIkBel2YBNaJe3C9IbNbUihcgl5K57ZLk1xuHZGwj2WORURgq/vZvTtPI9HDiT+fDWUK
nxMYUHHITI4E3Hg931pXwN+uS9s5q0JYkivdw/CwDWeBZ1IR9lTsPGUifSZWMAHNW5FzQipVVAEd
bBuRrYdYkU3RpPnEnN3xk4Tpdim+qEbWXjDFlSl2iUrdhnXe0tSfdRdtZ+exDnxZ3Rp5YpLBi/Dx
fqimbKZitMUqN5cOUcR9Fq/kVDEOz5OOrAZB66wIZr9W9ZaVwh0kLY58eTpPwxnjnPoFwBXOA0Pp
g32pMVQmoDiejIsZQR1bz2xUBAAWRhydFV3Rk3KbzeEne5D2W812Ql76mNjlqZgG8wozHAMezM9d
6py0wiKWOqlqlRw9wPLuOs3ZrM/gYlTVgjhNqg3Pg5j8mtEQ4QU3/eyhmxvUxu/YtM4JwOjPjWoq
7FNfUcxfi1JqGH4iYJ5Hr+BLWi9HaWQkkTcQDq+jLNuaSWOfUSXP09pPdYEOJym9J02qSGdzQgIR
FIBhvH0k0wgH8BTPGuUGMKDNpKHuLQKXcY1/QWqQra8N01iSfMe0nsk4cVRJukTYexuq6m7eU6CH
7RLK0+P7B/1Azo2JumGDXrLS1oPKKBSljlnlqUJCYm+zoawNHlsayRCtKbpzkNJafsxpaL7Mem/S
Bu7r+DV0+K7Jd4v67qw0kMme6tzKnEuQR87wtSVVY9ikyPiHQ5HM4lpLYmHvqKhadn0UbuSCTWg/
8g2ljf9sRKLYqyjWvYB/ReBxaoHeXMVt5DGCGMxC37g0LfJNomm424SddKS8COknN5kzRjrZiEM4
HEYvk9GdixlzsUNWltzEaaLnl/GMnuQ8r5WTbXGHyPHJGGTFcbydiKJCAw36x82icNgxxCvlTQYe
G3tAPVhGz9DHaUkpdvIwQWKoMo/RbGRgu0SKaVD116hUEPJr4xV81obGVpaU17JrkbG78O7GFVGn
TXYmR/qljyIS5TXqR7zuc4Q0gPIyzp/0ScZ++4tO1489JCp9dCyG5zqWD0XjfQelkLGNPED2O6Rq
5QUQiE8VBj6A/ArTfRWrX8F5l8bZ+2Oxx5wAjogHsAPi1gcTvc/hOxunqd8lUzo8tFYcr3gSJDdj
1PVbphVhv/KL8QnOTH9Ovfsr3/i/enkaAMDFaB3RqfzwcXvPocPcMJXQ4xH5Ul9qIC5aIZr7UUTt
g2+08mvWlSinyrg90yzt68/bIx9ff5nY0B9BzA1Chf7s0j35DqFC+3RqiPQDqJMwGQpwcNGFoR47
IH/qNlA86s3slcOixkNTT235q0zEj22JpQvCfIZix6ArbYoPF6CimtCBvE/gwlCTI7mWhLpX+qPP
Rz/znH54tnkW/6Lz/gM6YXlVWkHgwhzGlZT57z+2xJpnNiGJerGWPjCxiY/DSN6ZiVY1XusE3O1l
4nmnxACukSH7vgEtkf+i//PDpYeCZ3+DJ4AwNi1/+fl3l97zRszCfDO7iDK0PNoOULeTPvbDuAKA
WM+EtlDj30S1aL7kvtQvQap07fbn3/+3xvH365+iCqgJ6ALmsA5Nsg9Xgk6IhcsrS/bV1Dict5tq
nL80dj0ONwhWTHfV0EixF3dc99WkBo+3GZim7rxLWoOsXDGaRIAVftl+Hbsqw/4bO648SeGm856H
/zQEg9/BfhmqOSPPuHLJwdEjlEgicthqtYaMj7RGELPSOiPTT7PykNKqOirHbSV0J9wnYKzye4wX
onxCIe6ZF17SY7mwo5BsP7q/JE+ZDmCqfeb2o1ilDv2PbV/6IsM8jtcwUJoo9BGrsF0+MnKfjE3f
m/kXTKM6ycQNwsFVBTLsjsY7gTsCXkp2MnM/67aNiudp9/NL/sNg0jUYLAOQsS3YOLZrfbjkOiLa
yU1HnGVgndcKZcw2LL15bddm/JAgBDmzs1Id+zIvg5Lq+hKavL1Lq2V23k/xqtSrcv+L9/TDOmAQ
xgDOg3xJCjrNgQ8bQTdXhdTg0G391oPzNOI0045dkRjaQ0eILYGb4YAzEh0lUW+WPxMj6lIZXTT0
y7hHClihD4qEiuaArI00I9Q7Rh2IgabHF7zV7YOHbV7up5CG0WYstPrZJeYBtadS9lPV255D7erW
j1rbZMlRJSiAM0C59VbmxF/thYm1IOhrExKsMgvEGXAyULzk4URtKGn7bbI4rNAN9ungnrBrjMWR
7octrkcrUdU2E9Blb73OkfWBspMMQb8pI7HF6D5qQacl3lkK/1CsQdnbj2ZNKhdC31o1NMv7sHiu
DJd4jKkTPSddAB7NtkxonwQ+VjiOyAOtp5XRdTaaC8PskquJQtU9cvxh4A14ek42k0qa/tIxm4IO
YlE3NyJBq7/j1DtMBwcQkPPQG3CzpJZYiKfQZzj3ki/qYRxK66XV7L46tYr2Cxnb8NqQwJIkuy1m
xisopFt0uZFZzvM2Q14WX4xdM3JAbmfvTgxiIhevkvNNy+1VrEogIs46oTaItnmo0VVz7XyMOc/1
Ph7iBJ8CYgaGYcwJ/eHCHhK/XINpoGMOH7LZ8C3M4RqP4ZRuW9vrX6pMCnI6QK4clSERxfZR0m57
NSUO6XE9HyHqIwcF0wivE4GAaAM/zA1t04KVjy+HxDLNY6nnLHMbQdGwIpunHF/hnaLeD1gAsJmh
rXageRiEadaZbPzl/Gq0Gq8lnWyHftWbrqq01asg1tz2iSMZhTDSF5RwbWpG6lK2fu3cGH2ZHREz
GSjHPScjWrqL+x2ip9LYhga5W7tCU4Z9wgnIh46BxMUXAA3CJ6zuMND91BMNSAZoVASehW8i6vBD
ZdOIYGyE2nhsM+W2x0lrkDJpTjE+5GnbuwGdYL3/xVPsY6kE4JC6117Cb5bwFOvDkBPieaVH8Syh
awHHk8pvrueGlBfKmflQsND+4hx3eT3qhAXqxfdhuB8eWBSjfT+YvJ6Va9Yt/OJXOD7oTlGcfI7s
Zvz88z3phyEurwcq2/MJjkC3AIP1/QPS1fyKfLcMN5xrY5xxG3UZSX/b4IN8TnLIMkCthuzU+0MZ
+PEoDAL7TLVj1u49m458SV2dxFA4m8xxXRCzsKNJiyrCMQ7XPkq5FfVQeZZWQ3EWYYvGbxqLx59/
ho9j9+Uj8AlM02P0Ynj6h12V8xlhzynUPanAvuA2MLYuvqi14870XKUJEE2nDXjWY0v4xWPmW5b0
90929DgEM5B6xOTfh8X2YRpblj26yD50tkWM5Qb5Ygogtx0LHGShbvf+BWcu8zZ2WhLlWkci9dDG
ZH5SXW33a7MDAr6iZgTs1HLExqdn9eaeMybWBuhb86uTOeEnnvNOd4uaFfc17h4/2np2j5RZ1oZ2
XsWuDzSH7tMQ/Pyy/rDyGQFwZdGMsAEZ1seiRSuGUBblUOFNnpK1Q7fnq0yguRoGNlN06Fqy/vkL
Wssw7v3FhDMIwh4NGvUiFfP7tSghDQIfkvVunHR63qEkbMbrcxh1+C55DIhmjE8uzYicBL2GgNOk
IDR5jf/H6jd6F6fTSpQ69hLYHKT/jk6TPxRtJjr0BzGWAU5juJDdyMJiNDOqftDyXt1Ls45JMNR1
WvVxGa0yzsT6Hi9fzomVCLVDioLjteJsuBmX2TF7b/vw7ZP/pbSyy+qtuO2at7fu/KX6z+VXX0vK
QSw53d//892f/m1y37tfav/+7R+Rb+UShffuDwwNGDJd92/NdPPW9tnvL/DH3/yf/vBvb9/+lV/l
kdlsmH8qDX4I5Xt46eJXgvlWvJ93mWTLr/0ZywcBacH7oqmihl8gueNb2/3XfxjE8qGER/Jicwc6
C3PxH6l8xm/fRD8LENgxaFxwW7ZQIaP/+g+x/IitnL+/bOckGf2VSDLxfsly9yOMAH/rQcujpkNf
/n7JQi0wOb2D8fH1CA3BdSyuw+4lXNql3bot9hRprrrVSWX195dEVd748SUn7w1BGmsb8joApy3s
NkwqkPqbu6J+sKoHe7qPxnt9vojqq74jAHwHDilI1A6T4ORdO+Wr515IdcYAxjZu//pS/N+kR/5f
XIMLZfvfr8HzsujeijfZlO9W4PJLv69AU/8Nla9PIt635yTnsT9XoPebsCx2fzgFH1LxBFF6LAsf
PZaOToX4te+XIO0XEuQI+6LfbsDN+3aHcwP+IcXh3uWO/+efv5fm8PffbZusQSoUQlvorAgGzY6z
/Py7My6+KXM5Xaage1HXBW3ZwPDph44CMIqUqgPFNO+TYE8gBXIgDyegeswc8luzTu6ppBNnU00K
UmQO2mxTSM85a9uunTeoiLsYSMqk3wlzxsuQO8vE2vJGf9XmHN5ohXbjeszsPF9DbK9XohPNmyvU
UiJovrvNp85ee26IX6wPIzq9tRyHS1FQlgeKWVERCCOZ7lGv60EYkydFCVrP0c7rhbctBw4BKzFW
1j3cYWy5RdwzMNNBouE7AeCJC9zBtonQGACY295bosYTjOy70VZMBumVQ4/QIOXkM1NWiAM9zy2b
kpXhGB5GaAvXpSXEm1NnpYYRpsF4jeeVfG06Qfl6Rpvx3KkO/7tvkcQN5dN1q3UxEuWBI94mesjX
06OnV1V/ASQAn6WL02tvNVlOih1zXx1zvCnvstmSxxjtugrwzkGlcFMrv0gdrBorSJfOs5Z19mPb
Wgw9p34qT+6s8MFWSLxwMPhUOJvKLzfGaFbTio5F1QHkz52Sa2MOV0ylaxuhQT3c15qzDH/lNHG4
sEPlcgQABBf0rseHqPCQfMXNLM6VrdJLpCTWZ7voLYBo0Prg52IzctZln/vN+SRzg7QsaK98vT3j
1twgghzu4nUpBq/fFDMyCRNoWkT7PHI0DgRNe1WUaLv93jf4nqP0zNNE/FjDEHpwzE63N32oW0e3
7x0OcLHPhLzOOsIac9u/cVMte2CBZ5DsBidUGw8wXbbRwuWc1EJgAVXSpE1zkaqiuQIiOp/Maia2
wMe0RIY8i887aG5lPDBGMFj+tiE32TgS/CTtuk42MmxltZKafKHf0Sd4SUfjXjja8IIKDG5wqzra
slkt6ZGng+gcYKuMJYKK3DYCgiu3edb1ORPB3PXqXC4GlJVENjKTT5yiLJVdeD4mk85rcGwqGOtG
AC5MmBmHvHAYgcZugjAAMBSqUM3r0yvYLIA0MPYj32ANkUPlzRFD4M5shFqNsgRKFnFUnwNbYysJ
cp6NF16h4QA2atFdigQNxaZS49CsoQ/HbxHT+PIw69VwTgCOPNrsQHvX1IBpOGW3dJRTDvRH0OLV
Aa5LXm/tnDkZvVdpFStDHxKSpXvrfEJKusZmpa5hQ7Ucv8ca8/AUi5wE66jVr/NYp3tZWVhTSTnH
Xh7hJIhXZu0b4q7L3Q7xq+lClPjrz6Z/W/y8K5F+Wkz9H3xEkb9oUjr8+4cUYNy3v5Vf/3b+Unz/
lPrj935/TmmkrRpo333aTMvDgBzLfzyo+JFHBb/QyXle8S3ovNofxZItfsNL4uPyNpfwr++LJX7E
w4tjFa5Zho8MDP7Kk2o5Sv6zvF9cAvTBOakR5+YsR9wPGtKmHEv0QlJDOUsiSRe+qIYMddqlXtCV
sX2NVpapI0oKWra/0vZ+y2358OL0vpk/AOTno3w8zegwOHJztMKgrOoY6UTogoiaGQ/SEgIWW8Na
DZrR6Y45c6lrrUczFPexscv0sT0yIk+hbNBlyFc2/ZvFh5edupH/Sarp0zDhgIkibN0nrq65rpiC
MP5Pw6vYyNXrOGqlWgMuFQEMiXAjG7t7bHTCTQhkybs9GR7ml9gYRhB9qNuiLc5WGQgtNssNypwK
Byfo0zCM/Ot8yuNP3Yyqg6DztIoCENLqgaylraNl9guIThLUEqvrY4oBYGSBX6MabIB6fJ06wz73
ADn+gT5f7pJ/ViC/VyR/nkg+/PHv/0/vSp8Rxs/uyouy6SLuyde3L2URo6n+/Ux0+MLh5Pff/aOC
tH7TsR9wiEES6pOzyq3x+xmG2pLSEM8I8nncEt6Sg/SPQ4z5GwHAHuJHJjZ0nyzul38cYvTfEKkL
l14HAYl40f7Kben6bAvf3ZiYIohzIfGSGR17hvPtIPV9AcmAtzajDqmP5paDt8c4aZyhZnqLqwtK
iSeSNQNajRMiG++T0VZPtEYPjjM6L7OmTbsiar5gHse76fVXgvFHHrRQ5/cW2svJbqjoIOMg2t7m
qYEu1rg2pnZt2fUVO8ZTZVfishy76Ktd1ClTMRrH6Ddim+By1V6U2VfLUtDlMqiFAPbi2w5e4iVR
jzpI8ynNb1OC7iqEAnaQzPlKWwSLVDk3Zd1sUMusUy/flU5yKVVHOwpdjKFKREqeNp9HU+yfMy+H
1kMHHYUSj+GuuM/K5qHO5/MuTc+NMZK7GXh2XGi4zItVHrsTAtDCWjKo07UCGnxp25F57iIxBnxw
yP1hlXfhoW+y+44W/q4VkKlj8QqxBGdz0+Bgy2Vy2Zb1m+/Tz8ypcIcQDC9E+bOu7s/wwn5Bmfql
9rR9ZVMxM6V+RPayyT30qhTH1raXHvKDAgWpgcYJ9Xcw5Y22zdT42NQW2NT5rk6rN4vIrDMtK+7S
0n2egQ3ZuZJbkANfCsh8iWFFazVp10UcnsoCrzXijSkoKoDRYZ75FzImDq0Li2TbV/F6rN7CRl+3
1Ve099u4c9s3esv6mt6bCua2Pie8MjDArt5ZWIOwn7bM5XvbDLqmXttME764OchjZ0zcm8jM7qLm
JjP5H6hRkSLGtboliNVdZX7LkN566TDqMU3A9IkLFjkkKAmjm7c+hOSVhbwvsL2pIkWruWgbs6NP
M4v1MHXDLs6BGYWGU/FW4ceYTK+iJnM2UZJurLJz8f0ANaxcWLFEhBs7NVKAKkOYASaXemPqmhdo
BcWyXveE6Y7RpylmRSM9hkg2ule2JjdKDt5J8zRv03Eul3zgjWHOZmAi4OAuyMU6LxP0cFX+mabx
YTTmdp9WzT6MvQt3mi976uIAQehugptMrgDO24T4IUe5+DYXbk/O/t5XSB/N8nPpAqQWjPZgahbe
asibkI81hM6z6bXPLtkSMexGyYmInli/CyF4l+510raPQCzA3hgisNr+NIXWjmWODBCnt3CTO0dY
E/dHVn9OGCcGbjk7a2lr4llD78sfFyO/dmskFuAkX+uVGfhpt2SO8g1oWn5ll5fIIp5L8gJDv0LN
sk3mxz4110AFNgweDkYCe6DV3OjCjmbCdcW0Dz0jvEyaPeUJVWc/Q0CIN7rf5AE6hDcNYRFuY23a
uAAELMv/JF0I/9y5hk0oXhw/25CdV5rE0MmX0qwcHWkXz/t12qHnToSa9o47VXvbdkmKy20X2XKF
N7Wts501GLdZ4RDaQLx2FO0LhZdbb9yvYrbOfWIiLtJkfrGn0L2IKttfhegiUskTG53GypHNWoxy
qxL/GKI5Qjyx1xO92CSIHW/6GeiYShC+F6VIiRYdl+gZbjEg9bDKrQMnJsEpqX+tMxrkQku3VWPv
HB9LVIFaIihzCKWFWTGLiUCV920XZPrb0MTHPoquIt7GPp2AfZnqxQfuvonzbCXNQb+kMcB8RjtB
zlp1gP1gE2EmabhlZNGxZgmd9NUnoGtEv5mzIofO6/Z1RYsar2kfkC6ccloeHwmzg6bPRBLKfEG+
uXtUYf1kqWinzxpK12S6GdKJrxVGpsO4kqAHSVJyae48ByYhfhl7BenhzMs6MJf1iMrLnT/pKcNN
y/00kUOiiDy9aPICuwFTsA3twGcDwJndqTOJfRY5tHpl/B6kABaZxwWw7861CMAABE7G4yWy8669
invs/kBXUdj1wx3oLEao86pyPskF5hxxDD53scvP2pOKlqA7Ne9rDXS43r6Q/rrr6uFOGWngTepR
K/1ho9fqeeqH8ySu16Tcoc1HejHD5jyX7siRXhTaUfO69RyjxFcDyR8dpI8NESDFK7kdWhASLMTt
Or4wIYpWnj9fuy3iTBfEL1f9qzFY3SmsUZ4TXr6oC+GPyIdRTsm5RTbop7hO4a8kziNZMUZQqvDK
Ge40G+hwz3kWMtIUH8MKFTPope7KG6NbkSMG1QljWk++LA4KclKSRW1QatLfFIJHoePUl8Dz+dc+
Z3aHYFPmz7BdaUi6z0VRoWOKe4fA7k3X6eD2TNg1mh5fxEZ1ZWjtKS6drwD+ppWOyJYEGHGMyVmg
jvQZgCaDQM87vKK3toO4Ajmp6dG9dDuQKo7zCsyCXCB7Ere6ruprCJkAdY2J0oAgQnlIu1oAMKm0
e2j62DkKZpNLqY/K1I03zbLSfBFVDwYK5PM2TPsrG4kvtOi8vnDCtLlRUaJdyDy2DyS86ddy9KKv
yJCzs86Ziqs6C4voFGmy3fl+5z5FhgIq6PSzAGjezts8wn5eYd85+CAkVvU8W5/9NgzPMh4jlBSp
tmonxWoFVmww1+WCFf2jRDT+0tSaOIKpWqyOTn9sI6VvALSlN96A20AWGO9WepHl+9ZMshuIXOal
p2nxMRs8FHUFTgBC/vZ93JHojCkDSEiElgPhsr9CKA813AvTF4QciiZaS2xCnreXi8z+NFvTiwY2
60vqp+BRkhx7S49ij42CbZe5eeJM47oukvEaUCgz//9m7ryW7ES2LfpFnMAl5nV7U7u8kfRClBze
JCQk8PV3IOl2SNV9pOj7dPuhO0qtqmID6daac0yzjD71o47ox+JQPkok+5tMSRwK0AKqi6mT5uzk
bbd1hQQ+R9bKKWZUM6+3rQJxk8qL2XnjuiqKnehfBbirCNNRSktFYTOqk5vSTvqbMQtIiUS8L6F1
tm17p8fQONHDAnfV22JvzQmmocxz9fVSvVoZQEDXId7OkxEjzVuBnsEak5FVR9VP1Nu+SL13aoxp
PubyVYWAf6in6Y8aqSUnHbveq3gCV5pWGDawp1TevZdBZLb9SN6nPVs6DmPifS5t5BzMih0GD2Pe
x5Txzgh3vXVVX0d+fo4CCJjRxmMNC7tXGCnmvlflJwqcQAA9yDfe2Se8Iqzs4ojzQj2lBWFx3GIR
6A9ZWZzJQmOhLvTRbnV20/cQrXwVu2zJGiYl8e3GUicszX1kFzYlK/OqTnwAlYl9apQGpNlSFiMt
G61zfefTPzw35O5AIbzvHbV2KFttg473tmCVmJNe73VWfPZGy16Dey6epgj9HDIQ/EdODMkqKbc9
qHsH2ceursMlibHaycaub4ywvtRlcAg89wk6E4fWIpQPo9bbfPDusAJom0E4RwYmVgQV4HnMaxeQ
yqoMsdQE462UAGTbCwES7EPBSKByXtr+RY1w16ifhGGu49oigGE6wqNZNaa/a4om3cNBv0cTTgyl
B+kBFu6pTKPneVb1xm+UsYJgXZ78EVvXgH7oboz7cuvZ0d4lqCIQybPjtfLKp6kCS8YqMEtX0zsO
Fe9YpOFrIeXtlTjYwVeMOeENgs74ONYdrz5/99WogqWuzSqRoq1txwn4hfpEo3Q+9eHjmMdXMBxg
rcGEDsdOH5SBNTEV26RfEp5KaCEztru8exlDrEMpe8GiCzec627tBadscqQpa3kDVuPkK1+viJxJ
v4TaJeMozC5SLYuLerYSaVw5QX6pAONsex01wEMvgvp0Fyxd9OFiwiad3PnkzH1F1gdddrvIH0Jh
JHCfTpPklIHCflNZ4WKYY3001WQNX4qe9qMexw95K1N68PPZwvDAbgxbUsBr1CskOkgN8x38bsg0
ojq5A3tv1i6DJpNkEG8bID1p16JrjvkRxliw7yfxuKq86w6lBqXQG/Qs5cqvuMxQ7VD3pC95mjlX
LeGvP3KA/1Xx4LfFul/Kev+1zPD/sKSHdtKlX/S78gGu5Hr4pev01zf9qBtY/6GkDjQtCBCu0iii
BPBX3cDkUMIfY2y18OH/1Px0/kNVwHG+d6QQd7zpPH2T/GIGcd1FiPum0/S7zpNlUWj4tXJA3RBL
kjDxPVE4+Jt6pMiAXs9eXqHyQGsllikZ23x8lJDYV9HMEbkuwH8R5RNPtbkbmJifaeB/juviwzA5
JxunOvvocIuVc6YJ1QDtrwcHXgIdhXH2nbsR6j0VhGVBsLvXOB31bvJZO6xpImqA3oAh9Q08T6AL
VfSsfViBHnvYqivvULSnhySYYHlx5pmamNU2tm7sfrwtTSR+A4HSyyb5ErSp/dDqUw3uCv0YyBAj
eRpT9QWeF2sXbsbryp5mzoVgvaO+81cIXundpmyzvCT6aIX6kHjyuhrF1ejn72zfYtyVi0KT6CFV
9kerKePtEOZXEa26de819zYWtH1FpsXG78fioOfimlO0fYyM4kxUzlUAgsenpHRJU3HXs6WCkhgQ
pUDTZwrreifz7CYzJqKXHKScbd3dohcy4EuR1tZOh2wwxN61nGofZuU2yLu9Dy2ACj2RLU3Mwdb2
nlVngqML1y3nw1VGKyILF8C44zygZb+WzcBkUN+bIZzgHsSbHNmjtcd0ZHfQOEfI7VeD+Y3NdqVZ
/EaMH1HZQYrPKJJmzSMpZfxN6T+FXUm4FOgXlEw1iAd4GLZn7cOyfbJHrJFTBHl/tqvL5LrFNoMw
RtMjBaTMxej4U96O68Sf982yl8mrxD4msmFf1aG/SqIHFGJsTgTxmvnsrOk6bSqMJSvhttss4bhR
+sQv9QWmsvxoUA2wK3mQtA2BZu+wAOwrWnabGOnHJs67cyMxmzYRQtkMI6/BSZxtYP0OzYu/zisF
S2uQawyMO/bNX3DGdXQYFwACQQu15Ljdp/4+yvpPg0sJbdmzgWtkQUHi25T53pUBfw+Tt2mrxQ2a
HDI5ZGuTXR583w8h+M0pkN1u6quruSifjS6/JUfghl3nJu+Gx4jMmQj3DT0wKg5stmxFSn1m7dMm
m1dpxuKo3eAjluv9GOAL9bBqrE2rqkAnpsQw9PVJ++YhIrcD58TRdLwrpx6PHknzK4IDDUJsTJZd
l0xB3p/nqPKv2SJyNurR9AWLc13XV0YqYwQ18oB5r1lHnIJhsRKM8G2f24ebUglOjHa5bdz4oany
HTLDrT9FL4QNEvRuq48wDXFlJ59c23gmO0eenNjdTIP7CU/pawt6msjgT75Jg80YxaPd+sWn3ksf
qCViALOuHDFdOWW6yid5sOPex6YJtFCk+8yzsJA3QJHHu5CwHg564RXw/KdEZnexBDdTOw/Sju8a
y7hnK0mnrgVKTPJB6FWPdoaMI8qtHTX3vWcSR+8W4YtTS4SWDluj6HWWvN6zI+/agIDbCH120xzm
jLq+mYVrNkQHKxsGDk3iEDX1Z18Vxyz4DOzbW5ld/aAttsiEUK3YMMabtu2HXVAxSeRgJoTy1KHQ
pLB5pYu8AxACgvZy14zPjhmfoxjqallykGh5p+zKfuSLHNy8v51wGoJCe88rGnEIt69L38UMI2kJ
gzW9koZx4syyA0te3EiMqUevFTuv7h/l3D3ZurwZLPqi7Ugibk0SpTIVMQaWKfY6ZIc5N8kTYFF2
zCl2/fCFfQBcmfoy0FrcBEN6KPFmb0LvOayekuCJfeO8xmwOUjWZNkQL3A3kpq3imb0Ep/VytJ/p
4e5VGG2g3n6q2WurhRgSTtLdpV1Iqpwa7a1VeOulUSTG9NrMRqLL3Iotbwr8wvPBa1SruicDwGHo
rjJN5mtgPwm/uvUFg62fM0aJTXNkipS3sjvnKPr+feovsHjcpnZ5sBzv1nb7l15wloocSkkRYlc8
9ExrpXudTE62bubhMxq8Zu/EUHScOrvrx+FDWceLNZDzd9sGT62u7sKG9BAgYWKNYuxVJyk5pGV7
V0tzV87UhGzBlOtPw4vu+apzyYAwqzpl6xlyvKkoCI3OSZvVLVPBuOJevwCNnB+GMXnu3OqjF3tX
YSU/Ta5Npkjxjun82EbmsRjCeVX00PGt/tls+wNYEriifXtk48hoTrnd1PB3RTP1cKgj9qpeZcJ5
GyCWTeOJk9tHwwMK5CWc82dfb5pCXSY7+FQMI8kWGJm2Yes8V14JktAr1DbKmptRu6xMNLOtOPyq
UQ/uJrvsmeXJGBtJJSenyhuuahl/GLX5DtbhaXbLfVungC0lLLw49D8hbTjXfXOTOibN9Mpods0w
AsVnZgDgXb1UViZ3Xpzeps70XJrGl4GYdHrQ6uhO1j1RlsBaPB/PKP5hP7+4tbotC/lKUfjehha4
wsR9jVBmreAPbVQ3njGBpKsg92Gw00VnOe+25RgelE9VuEdKAQqfDbpjf/YzEkwa/cTE1V5BQD7k
Dhty+GXNGoXHva+bgQdEkrMJSTWciBus+/HLGFsPKsrAGxnDWYXNNUtHvjgIMUJG5pbsXToCHbtv
u96lxnRXtBSTNAaAnVvnt1awZLcFd2mdg5aYe5RkA1XC2aVLmer4YzeCjxhC48Zx80+dHZAYEMWr
qZqzCzsa4AmQXZbS9YvG+QY/uitXUk/kRreAMdP6Pm2AkTsc5bKwOAxgQtdGmAPv8dptYA3X5bLt
Uv2VXRR0PrqvRugAqZcFAAHna1mPW6MNzkMAkBuEM2NLm3vXhcXkxBgSeru3Lmnz3oNh08+clzy5
weB1VILYJRXuE6UlWABUL0BEmB66HQjcXTH54PdCdRQx5UeiCT+kXvBxskqFIr2HFSfMm8lH89bM
7+uI5+RZGT+6Hqm/ZzyS/BXrYXJ2pvFMVwqBcQiqAy3ICpHonugqZKFTx+tcgTvoSnftYqxehT1Q
9ZEs4z1RE+kaKM7rEqq0Uam+FPSBt4NHeSF3uj00IAjIA1HbAMKeRFAeJ1l9kgNnpDZML+hDsLeX
miwxlR48KOA7SyUuNaz80UhN4hUiuIuAlrfR4AaLYVNuYb6TVADcZkOuR7ZrXVpOAcmIa5wMV7JE
lUQeJJYY6zQNbbTGufmiR9nv5kk6e0cQUiHtJWMJE9cuAQi+ErG2V+Di17iWHT53sO4ocFS+/Wo1
hBG3rAWgX9Q189x5cIYrZnIIeHZ6wWb06hc8rtRwzRXiDmNNcvbWUNmmN+NoZSjF8TjHBJxno9jK
rrjxJof4SxE8KXu69/r0vZ6nC/gEJGLZq9/7atX6iqsR+bC1E3p4gihmqpPAKTzZsBWISOwiiwnR
Sux/aZze2zIvpoBJphvNiuvK7NC78iKbiIykQd8Y0Jo2Wjp3amRitihL6HZcKSIwz8Go/C3xUw+l
Hvcwx85k7JxoB1BF6p3PDcGGZ3/UD3MTPHVusG2N4Kue3XDtjYICdbMDUkM0O6HR0KEI8gkdhpbh
bwusy5TGiTvWVT6uh9oH+27WTDqI4CcVr3sXEAYE26sJnDbWemZ8hRU69SbAyQUYDCTybJJBiRBe
9pqP/ZVlUcR3rEBvZltfe4g21l2WuWsnWSqRxMXg7GX9lv0dbx8n9cj+rGT9FEXVMZso2kI+ayge
r91pfkRQEVHllY8VCqZtPjnnzp7eGX7A4cchmIQyx6MdtVdj5jyWkXcT5HhQqv7MO1zyWPUjPj3a
I5b42IXDRZmZRgY1nhZk9CT02U2cY4xgYzUo4n4MOC8TWR0bt+5vB8j9tGaML3YtL9AugFc1SxBZ
Ft7EQpUrunRnXdX5mhDLJdS02KBxExukCGqd59FBkENqN+FRYbCMnKTfY9TaQql9zgzq9VFXi5Ms
9UsOE29fxOUH2PRb0YZHrGTBlRmg8y5V3p/yxLt2w4wQQaqezEW7OM8uFPvpwYTQiJN3NbzwozKb
/mgSnHuABjggiCBjRDahF0MQEcdEMF2Hddofpp4uYMO0eoIham5VVGgy/qrTLManSLrniWzDlUzD
16Fn49qBttpOYbfBiHVqevpQVdEZO1JzCrYp5rQSEJbwRPCqdio8QSPKd4FrYnDU07uuaGyOxuIW
0w8oiy6j2WVzCqXA5KjyCnHY4tg6pxCvt1Ht+BRn8lenYTS6NVR9f2k5taFeWmRsAwexap2qJZmU
7qaRQTKQbXFLJk8HUBt/lKVlikk/+2jZyXwGYXQqBblRg2RKHB1jj/mcxAfcCuvI4zjqx+a1k5S3
SSJelcBPgEDtWhkugYltvTOEXNXLb9QIc3xJInxwTSQy+y3FDyEcvjXk1gxwC1qQqiOig1ZlQu0s
E8ChPA4zkIXWZZk+MVw/IT24oafN+aIltiCY2s/wwZq1MScPXvVpcooXz2lLrHrlzmVvzQkWTtkE
l2WrjKKElDxbH0iyrdZB0iTwGeyJFxG8yZQ3xRVYxFeLmK91ZPFdkHlM6i7JA9kLCXM0WQdzQaJv
XsA+ngwOECFF/Mxal9+SIK6QArzL4DezEVSFdRZLEgzgmseZKA6OIRR7Sbl3aNRbC7EgHT4H9Xae
aJEPbEEcstnVbYPLpFQ0OSIadSBN7z0SzeFxr7FwEYzmE8Q+dUcya09uLU+eSdHbCMQujTpUh4l3
DhfSs2W376o4oWoC/Hfl9t609QDdsaK7d8p8N4IbP9qNixUNqgfEVK/q1coN5Ms4oLyL5PwsfVTm
znSJmL2Jt7tGS9TuIt+5sZHt1aG/DysAGrW+q/JIrG0FwL2uz2lnXhCOXRRbsMSrntDOPpaNeAjz
+tnS1oEwSrUSVnegj4InbnqkjOCumrC7xaZqsTOx2QXZGnuW/T6qFXSKbm457PbvsuyazutTW4Ih
iJMuP9je9Lklz1lCGd657MAivRzjKXbnTU9QoUisNagZey0IKy3wenAwrk5DmGkEBiGNdsbxCsI1
+RAkiESfHPuF4LDtMMu7dJiS/RAX786kRF1ovF+GAXT5iJYB/PpN0g7FUQTRqeL3tOXkrIWXfOl8
edWYAW3kcm8srQtTUHjuoQ/5KCq89N1cvkqaUM0rkrv1qPJq4xvDTjXsSej+rvsuZSG1omOpUCHg
PxNRfT/2/YxOGT20GJOHiQyVxW6sNkrg45PDwF7fN68n332s84CCMMXZkr+wwiFuHfJ52VKSCFZ/
JmCGwLlqviYHCowLjYC+bQ44ra+bjtgdWIte2z0iL2h31fQqMvHqS98/5uNX8lOPJKrh1jNvJBiW
azH7aFaMzxZX9AJZaWWawbtKzvWhV/nnGsLmKhim4XpC8LpCB7i2vQS3ohTo8tKMgLLF29CE4I39
vIQfklCty1BJeJ4LDas39hZ1PmKruXa4h6uwSu2vbaJxk6lFW2OraG+7dXYZRGCcBJbHs6ccazta
lAE0/KqNGxnzuuvFw7di6r+qLf/XivEvdeXfVqD/P9aWKen+d63oHhNRVbxWn3/Woy2ir+9FZcOy
EHwuoi8syAJB6OKd/l5VNnz7Pz4+Bw5uFsYam+LxX3K0AEOD7/gmZhcTaPc3BekPOZoIKVNb4BVC
DzLov5SjvVGJYnnESGcuP8c1YUV4b1SitacmQKqZvsixlyhIegJleYuQNCK9t4lWMYIrVJAAT+nN
6CA6ato58jkKcC9c/3TbflgtfrZWWMvv+kk0yrX4GIwsLgM4IW3DN9eCMi/rQte3LhSNPEK9C8dM
1ImNvzaekDk33gUoVhejjlLEyRZ7aERD9kLPMGCvFqQIZ1SZ10cjQOu+D4neDO46o0rn4++v82+3
bLGMskMLXTdwBGB6PsZPBpBhNKETCqe4GDYsI8o+EIIudLAc/VITTzKhnUrZYekWhdBqsEicItWI
dfbl318G0mOeHEZIbtibu+UAsZzYVhUXyKtp9bF1BrSstlNiKHYwK/i7Xis4bJu2ihugcXDT1Skm
ZTj4g6f1jSEGYSQqRgyZwglMuhN/M2VGMItsF4/KqSRcOLFOXq1ytfIUxgbzTLzXbD9iFtTdypMT
qLCqSvLmmNm4q4ihNqc/AHv/6XKQVgoaNXAgnL/hP0ChxZHOHP/UkDZU3fWxk0zsrRY9AiqNsKvc
XTxrSGLorBCEjhsxuAZFIws7Yn5Xdyzqh98/qeWF+Pm9FuhaXQdBN/AX8OjfXG0/vTCFM6V6jBz/
2HtdQV4jnss23gPOAZqLpJheAGGbBTQmG5WWKLOvQrUGu5zfX8UiR//1MsAsY6DDY+ozCcGZ+/W9
VYSRtLZpzcdoCpMq+uDTiSDdQphdKICd0UgmE4bOEsX5a7/P5pqzMZl8icvqTCs5olytZfbVdHEP
raupzojP04ZR1/aafifS1a09Emx7jhVAo1esUAFRwISACI4woAzz1xJ12/IZQ1B1r5zX+bcCN6mC
ze8/6dtXAB2vg4fcCUkXApGL4vbXT2qA4irbVEfwq0JLosUpi2Gqj47oCEIiesSqIPjOsRyW/1cM
hYOsUypZ+Ds3JdIQmGfbKj7w7y/rzWsAFxdpP8JijylsofLYv15VI5yUsFZ72JUqU/nOsJVsCDqf
Y/gBSexdjwmjd+XGiRHs6VxU8Z9Gxq/tQ8EFhDgSTGHbIJiZwd7cFlQFmmolWxjLkJa6gNnGvVSy
D/ns2tosLhwoOnVLd44/pqivnmFeAbHrqiITR1VaRADHXZk29FPMApNyYY7z+xk6wLz+/Z1abJw/
DRj6q8KjXcqiCUaeIbPMwD8NGJ9qTd1FE93wxvCCHRseEtFtmXTdZRHGPGDkGcY/DNK/vTQ0dRfm
AOsOBmwPevGvv1QVzmj4QB3ArMxmcD2YcwqcL8sNcQO2SFNHgLMQPyC7duXBb6uouMhW4PpTdhlx
nv/9LbDerDLcA6bTBRMAchI/yFurKylNOtdO0e1mmMo3eMUQ2vakgpTHuVzAxQDKhjuvmdv2UCbS
WkOF6+/KrO28dRL483td5pH3BTOVd7E7s4Dr5hUWpQMPkt8qweRH5YUOdLV24lQZ/25tWi4e/FFg
L4kE5LWEtMt/foAW/QUNP6fd5dDPhrtcj5kfoZkcnb2YR2U/o/KexxsAOmn9FUMVZj83D8SXP9zD
ZUT9+h59z6RgD2UHzDRvLgN3pGlIxvkuBRR+GnPHuuu1YwfrLB5kjMY11j5ZrJCEmitywbP4TB8T
8Wk4RuO4L6URuV8Lmr26/tMM9XYocoOEyc4O170g3sZ5MxckoUvSeOg1u8QWQ39qOq39dVzIDK6e
nzTlhn7a5OwL8Pg9cX9JLznSiDTeFRnk0kfXhf+8pIRPzUNBCpK4GTH55ze82WV3+v1d/HYtb+7i
4m8KsREtPu7wzbXS36aGrAIC6Du/fFIUIZMtTYkBuxz2hPxUWhZtHXardCUo1tEo8iaLzm/TS+vF
n5xSbcrIKdccPUHITgS17Xxt9SMeQYvTnwuykZIciZFHFc3+a85ZcDyRYDPcc3aT1A9S7Hv4Kwfv
lBKW6NaroRmNDBmxH5Mf146xfIB401M8aNwFUlvVfBdSauLif38rlvflzZ0Ab+XzD/9iUC4z/E/z
Usz+pW0C0e1Ga57SO7MrdLYqkNyLW4eHJ4/pLNIroqTKp//DLw4QfWBeWdAXy9L+0y9WYBpKDrP9
DlshAWih6OReUGtLdmYJz/nkpiagz6Kz1L9jybGnw0Dmf8tnCNGlAXj69Tf7FedJfI49ek4qdg84
P/yXcGzLLzMZ4+F7f/JjdHdjk1ubkqWYdmREfNcfhss/3He2K4vb+pssJ3hjua4dWDxGoNWuSE36
9aRnYfiCWk0XqMF4qu+oOwYbehVx/IeV6J9+s+DctqxE9OffBjFYcmx0EDRqZwEg9KgoRGX0tWNM
gyFCcIeXIrC6etsQuPOn9ejXDIhvd54DHnR/wQqIX+nNelQjIqxGSqE7X/QlNR2vG5fzDxq1tunL
PWWszKLcTeD3Lrb8aAmuBc6zZrGMunNtmtycf/0S4o7i5bOpSrClffMUso5CT5UQvNt0dSWu8iBs
vhRBGV5JCJUNAvrRO2ERTvo/PP23+6ZgOaHiyLKxbWGbfLsSQvEyEfCzEgqXWLnNNFbBY0vg46Nu
MJescy2bYt3GgKIwd3jE8/3+Y789ljIEYMk57AsYAPgoF7rFz4MvnUnzteem2+WTKpD8x5UctsRS
IqgHwEVPzcyhwELeJpl3LQNh3JD+nJ+xWc2UupmHbgaKWLDactl2K+xYg7f7/SX+/S1dbg8ZCC7N
Cf7z5gqhVvWNESVcYZpOI2myXjC9m0fLOIbUkbp3ABiddEOntv3Do/mne8NR3TKZEkP2ld6bdwJ9
PBzgaYbz4mj52McKHULGYCJe2wJntKncanzJQ+V0Kz8rvDOO9+rKs2L7DkP9TOzMZNUCxGudJ682
oWDBHxavf9jVAaIE7eQhmkO/Jd4sXk0Ckt3VMNdUOuefBifJ2pWYKmrdtNJRKqfCzt6nPPh7Z7Ky
YxEH1bB2rHL+ExTy7/s5rLU2TmEii7ict6soCqShaRoYa3HoJQbvMgazdlXUtnGs7NpKN5MGbluv
IPjp5hTDQdtmrhk7979/Vd6Q+pZphR0liQ6cQ5e35e20EjbZJGRoyF3v1TMYibx3IE8MRZStwDOj
oPe7aPhYS136K4Nq7vsqZx9E8E1RXQCVzdmed7560qXl93+a8paH8ev6GhIeYi4WaFYdTkq/jjRw
0T1k3Vnu2I14zjYZguLKMKf2WpqLKkeL8qkH5fZk1NjRNsJQrQ1cQ1R7q9bllzbFwPGHOW8xoP56
SRyYwDEJh504luq3k89oDnWDnFfuAk2BHyFB3T5FYYcqTFgLSWYeA3ffF176MdDFSA66h1sIaAjH
9wpbWsAWTnH7BiZnuSbWAduQW2WE2hOJDa65LM0d4EbwSX94zH9bPdCvev63J+0hGX1bHUI/2SFK
hLLraq+hw+uXeukOWcjXMfl0k3+vxrEZPysnrvJX1PVBcls5zdi+J5EE2bhNgsqkV//6qtiHexwr
UMs6tvO2dEY8L30koO47+r01Zf+xK3rO2YYtA0A9URF4p77vDIPVfWJf+FzUsz/czxrkFxkIZT1n
aje6blU//P7CvrGufnnzKKiy0prM76Brw7clGmLh5wH9Z7QVRtUiYADVblP5dOIhB14LB124h5qA
oRmtjz+W+StBqZrqAdwOIsD7RvBHmdlQ0chyM7/m+0ZxaCwl1FWTau2eJpejhVhFxpiNBzfsMvMz
3n3Jr5JdAIj1D4vW31aEYOFH42PGgu8RT/ZmRZjmMKV4a4aQbvnxOxqxZn0maz1qt3mg25QWfuQg
GO39ua7+kMuD8vrXQeNyDyFHoXhmmmHDYL5ZFSK7HR0mk2w/NcC8w5sx72ZuVqhBqcsVHExgG+vR
CPWAKcsZXH845iwHyMuASlY3noQM8F5/qxllTkfNCVKv5j2x+mQpkvUpLNEAM9QYm9nBJIZ07PfI
plF8HWCklPPzWI119pVcOKN4jBca3ftMsh5jFHQG7wFVmIeIYzRMOQWoSziKIWydhyjCgtFAjXt2
Jn5DDRmxcHk03ZyFUbgts5pk5zWZ4/xYtCBtZpA76Idg1La6hISGiboggCfc4zLK+fZpanOKW8yX
y6+OCNPgq4BMkS7YlH64vEwW5yrAn2lYLK9OUlbUp5okWGpiY4Z4bcLBFXcdUT8YHnlZqOBX3nhf
Dr6nx03TmcP0oS8Rn7xYNfw2DAgexSUm8aHi6+1oehInKjHfRjauY6h+JfE+ReXSSkpsyccoZQVE
fKMSkreylcgj7tymH8Ll/zW5BxOSUONk+TOOd8TRBHCIkALnpFb48Y6giHksbozS8xAfomaKbXOf
STVRbWs8N4oWdJ0rGrE8H4Bx3pnYI0bYrWkN7J6vf1xtKnmRrN0847nxd9nYY/KGodJp9LQzWtT5
OZooteAmnhPLwHteiY7RGbW1xUfmNSp0TapVR42RCGAor+sI/1WDFrbPrLg/WXXv8OIlVEW59aOT
mdxz03AzbmyC1aTnxN/S+14P8Dhp7c4EVrwu4eDZ18Xqy3Nqfoz9Wic89BxxKLckquQygH98VU/z
wA3y06nk03vQWepnGxyiuA86snGeh6Zq1TVo1firR2ugeyqCWTev6VCZ41VDzBzGco6SQHs2GGgW
CUOqQyCOmz7HI6zWYxKyTK1Bs/qvrhTSwNmfLhVMwsuWp9X2hLq/kp5hiidAmbS88Q0OetNXhDo9
e3aRccnF9ysH8j7Vr34dVSg42yxny3HX2JpkdOKiTdI4EC/P8PKA/PsBo0LV5jJPuwDb+cBBEEvv
OsRgFjpHm6QIKqa5jiEunEy3ClVxseswchavWdvBGyqLoj4DxPDwTg/Egne3A9xnD2dtaip69nE4
zOOVHAyF8obK3yzJeMGdM+xhdzjMCsmSTSfWQcXK8qhx39Msby30m6mqmYFQEBAmiOzNnmvnw1wb
yyVnjCU2vcQYzzmhPM2gy/7EYYnPuPNJw2RoAWMRw71JailzfCVkPj83pD9wr/EH8B7Yprv8NVwF
PGdIsqK2mtvAIgFAkELM0Gp2lpvGjbNNPQIMjOsCxX16PzfRsoSkcJrdA/kdipfNF0SAppBgh+U/
OZpPbmeHNjD7+n2UOWpYvsnl8My4tecwG9KH2UHEHK4oNjb5a19mCdcpknRirDDFLA89daN2mdbq
lnc1azMy2C0D/NchnBEOfhiY+px2k5CRHR4yd0yj+2qwS0qGOSueRjYZBPYXcwRFxHsUx8u4GEXD
3BnTSEA0n+bKG2wEBsOy2ukYF/66z6gh3oUya9Pnxu7NfG9JisbBKkyoME4r1yGY7YEZcAjvCfud
+T8AuBaIWMJ2t76KJGcgiQ/r23OaBRBfDQN3MJnay3Fgwf/+gdMk9+EkiNTS4aWflKT/V7hN/8nH
uti/IM1OfWsjHE1jsCsmwrhWgawbMM6Wbvpmi/NRGJ/JGZTGxWrbKscz7/dBe6e6EDi414xeYoJ8
6qF+ESVhnHPVx0NCPFPmlIchpm12jWrcopdFTpjKtm1hGBo5YJNG8TOiVZsLxpFDofbHkHAAZ/3V
0+D+4Qcg3MqOx6d09msPu1vStnW+sad2GUda9fN0lqFUfEEG99Lz6WN/WSqDIbCms/LJ4Hp1QjZL
02aseimOuCbEgoeOjDK8x+Hb8a20XkaeKVX6pa+hdYSwAcqXqkWxjipKxj0Ty6w8SslIuK+cfkjT
K17YSh7bEfXiyiJ6CkkArwnMUz80oF7BOsvo+q4TL13muKZTNsucw1pkGBt8yl1BFfX7wsbmQozD
PmmcLu4oU7ZWcgtlOtIfSSNZ1usfeyXXipbp+sdaTjhDxAazMvQyjpJpItpiy9hfOkQ/lt8sqZeN
wo9Fwo5EzNBsLXfZLn3feKHjX9aroXIk3+Yrb5nECZNaxoQ5W8tanMl0WVQr3S3rZxXFKY+rQEG8
3CrXX4b+j1WvduwlGoH+bpTa/9urQ7O9zJs+uVkhMpVK4y0xueuobMX3JlFR6W8/WSED06uwHpf3
IRbT0niqgsDgXmaFySZGkTPHj0KEznNatzhq6fR5SdLF95MZzUX7lBkRSLm1NvNa7lBg5Q2zM8QA
RqUMsJw7R/f7vpT++MgHbmMdVtOmYwwGzimL+Lo+KyVbJojRcGu+wadlwBpiKkHTa21CZeNVsr4v
fblfLu8N+5pl6KUVeLZxO9j5t1be99/g52blYrqdKDrAREkBhgQb8DN5bu5DB9wDJ0OvXpanEpeP
VE+53RpN8YzdYpmsSDw0zOxDYhMHnKPw9QGwNmscWFFdcg4nN6f9H+7ObDluJMu2v1I/gDTHDLzG
HByDZIjTC0zUgBnucMz4+rsgsqskZVdml9m1a223HrKkTDIGDA4/5+y9tnnTlRaWsL3bt8tlbktz
eSw3FRostZN2hePoZiIkjJMu8nD5FuyoCw6k4pJ2DkqQqWeerLooEYPOVW1r8zauXLwzlzLtXWEg
mxoMXp1Qm1aw98OtSujIcqSqxF/eP8HKHr2mhtfUxePHtsBM87R9U8SSdJ8mw7a5GZ0oaZdGdUFJ
unbKdlmG08RPlw+tnGVPaC8KiXbtJY7NDDXNIDA+YpfGW35ASJ9zOj72HqmlJT9fm87yJcuEuG4M
Kxi8+3sd1DEnsw/LKlpxrSwvGOmy4/O6XSe5iVATGCNbK2KXGgvV2ooFQzqE51k2Llv0XALnVLRK
a3v5aB8v4ZdsduVRq1by0Vy7afnJKWlAz+wJopO8jClTGEgbaWe17q/l+/VcNXI5dXEolrvoQxCi
ktLjY9mlzT7ATvsfb4cagpfMaX0wLnFrkje/6ybRtbVhhx/P/nKFLF8zKzSwy82QQS+5LIq4SSEQ
iTQX5RZLnR/fsO9Hqen3hq6ewyQK6m9+yPutO8TJTrsPwZVUz44qBHP9OlvUrEisSq36A5FgBd+4
LFx0+dph50mAFiXcU5aIGuPaWKYzGpekps0pseU2YXeS+TxPT3Ul7bKC/57MGkuRJkVWbPqaM2Nf
J21O2bHKQ1em+WqWGISRm6fgEIpPYwwboPhUzrqsQRiinelGgu5AQZJL2fXluK1HhkwhaCa7QOab
F1xQJ17XpXWRtAWgnrRN+lava3CCcGw5Njmmq7YPZKbuA0Q5otiFouhdCIRhTpLEXvUyMlns0ti9
M4l3rNpDHjbL+4vYC8ZsWxty+ZtTmMo5RPmUl8a2tKyuvFVNn4rgMNagsOeLwJ9abFls5BIEYnOj
8zRaQzBzanPHbDCC76KqTGaHsZGCz5bUFcqEdBWOs8n0B3JDZehrPVbLwjdweS8rXiZ5gEfvu+aP
JVuRNoIshr2NUbASk4K5XKU94DwUp0E2ZZ+bRrkJ0ryILGdz21IOlQ8Z6Sko4dy8iN1V4jZu+JRZ
ecCZHTpCH1tsqrNZTtdEbAzeyjV8xMjYHZWrBJRH4seDp2AmBHXtpZFuLAbrZupeYwhdtqul1EvZ
Bt5gechl5GByO1oZ1rZ6RXjI8iOExzkBwTXI59tiwyh2KcooQBqWjPfa1NXV8oNOI1A96Mrl7s0q
IvbGUxSNTrPjog15pHOhsJmcf5QnWZj9eC4U/A4hVfbyrLcn2iI2YtKl0rWceHl6eyxrXboJJyuC
8UnjN8rSm4/lAhHGEhbRETHJQsHGL9ImLDummIm+asoGrek9dWKE0cjLnazS65ywThZM7ffL0j41
xrLHzAKCJoYVunbuVNYrn5U9gQARta8EWmBB2ngy/7EnjcrlsHzoJQTpduxJYGJxxIKh83lmNL3g
G4ZQYjimVqUWsUhWGqrqd3nnZDo/eJ5KpmAfoiobt7ITVX1ntzYeQZIKOGysGlw1rohywlldU4GN
+a/HeOVlI2vk5Ho/jst7GWM0TWzWwFe8ptroJuiBgzpGy8om5pCrbD0n4cxv2SSmOAfrfVlO2bdS
IL1vnNs4pGWjDXsR5FRk6rCele9LXpsUIfuZj4crAJWUE5JDGIEbUMUlHZWVjIKZa1i973zSNlrW
PHvCPCdxx2Eco456367HBDSy7kqmNUtBMaHfZl5vL60Gk/g7nnQBOAceEEFjLhstUVuzlgR/GAsz
QpEtYr1OYIWGee9ygMdhwxUShA/CqVsZbyo/FPG3Lm7a6CHspzo/zGliREDOMgMryirk+sHF6iS1
M61jWhSmBuYQ5CQIZ6041zKqx9dksBcdFCRGke2dsk/V0SLJe3pUUQ5UlThNG7iHau35zNZqro19
I0PMghcTjWaQJJqEzvxxrDNDvFhkYFRbq0+slGSVHI8tfkSza6Cw1EPe4ZAq69nLVmlhp8GBvjf8
X9i905RvWzk6n82oGK2jQeRa9pa1S0Qasbj+vrJHoNwXbTH33nFue6N/KJnIRbd9nC73ZVPFGQd9
rNngfY/mPovDjdcEFWpXJCseNUuRK/cwSVYsSOGlEpW94THpRCk55lUT7QW4uqqiR8aRY/Pok4+2
s5k3LtE1Sd3Mbx8V18cum23Asut5bxK81ysGYmkuJpLBqSrjULGB922Kd3TMkH4Da50Qn8JF2bwX
6jHfV+KIWq7/8X0PZb3fVeM0024c6B5xeaSIL/PP7yV3Hs3LVvNjn/txS/huv2yra1Euu3DDBj/z
QttAvdX9lPpMWJzlvO9mO1ADjlYU18paWWiBehZtK+AK2yQtaNsf25Fla51m9bJaNPmsMxh5U0Aq
uhXg3VuVhpDARHoYBN6GVMZlyaCnu9RBBgUCbx86auTmz2UZLcUMFE4K3JrYHLagHQZZxJERZxgL
OImD3DN52pnxd9algqVrJrEoJDlpTEeYoXIcijO3lAckBamjFgOwK5QimACmcrjhBKrhJs5JGQIY
KOxZ0D7xarxlqC/H5hus8K75xl6iy96SACTxY5qFCwyo0cSAvrV4YoAOtT7aHmJ0fU87kAJmsdRT
xNsuuqe5IkvyVQ3l0v4aK+Kpv2VISNJsHzVlz8854Ic5bCIel/Vbql7gbHxvHvnM8qVGOoXCER+3
oZbDUYENZiHV7BjYGxEzy1/6JtDeTWtHy5MA7kzFqfpYw7jjAtoTSUPmBRskCFc5fj8X9MnKdDVO
jVPNKJIT5r0/hzpBiEmxJvRu2YhpYS/VBgFEy/IVmjN7UdDl3BTY4jDqzZv/ekgvTScOu8yXayA3
Xdog3mB1nt5PLuCGgaZpoKyryoUexcGpheTlSyK7OdHYfZeGRu2ppuHNmOzJmlgTuwf57Llku1YX
44d4kCZwgS/VwEkN9Xo2C9KKrQ53ZLiZ3nsAJb4152CaIUW0UY/cP1FlwtBdh2Y7tceg7XvxNCuY
fTuElsq78VNlcdiCgj3WOXZMKGUfz1RBIC/3oj0g9Jy2kR+p6S0i6c3sFlfTsBw0kjk51gNzEb42
W+7lMEFXNFiZYSYQUbniVyHj8QhcnpoaG0zLU9N2aAavfcMqORgi1YvzrMnHoqu2RJxFBjxB1VXz
cPkhbWQYu+w0aEDkfCD90cujD8vOoW0BCrbrj2Ix7knCMHdl55UzspJqCEZ3k9b9yAXcEog77X38
xAHb5GmKWE504w5Ldyhu6IgdUksNnBeztT2s+LRGg9iCrJ0t/1cFks9EM692nYprKIGZiTGjWvoO
seEtG/wyrTjvOPaXvxhJ5VICpH7al229nt47NSkpVPYVx12qm6Kl3/dtTouYsAXXHOcbJ7EG4ArA
VYbRevoxnvmPrAX/g5SE/Td587n81vz/E+chmID+e+fBw2fkTv84pd+0/vYPDAj/uE7r7lshf2FW
04f8pxXB9f4QpHosWgbY1ExaGVJ/WBH4Tyj1lsRGBLnoZv9pRHD8P5buqo9HgAG2Gf6crOD9wSTP
R5sYiB8WBfs/4duQRPTr2IgpPRoj4fEmAvgNw4hfx7+O0ZHUW/XJPpnt5uAPKfYZNDdNeeWnbU1f
cRZgZydA83iAyXu+p+t7OVdRsAv6bJ8U/BfEasmBIPhk1Zr2q7ugNjtRbzE4ditQmpdOOV/QJtkJ
KR5IzXoddPHdUQ7wef8S7cgFSzl1nwiDVTpmXxkMHYfQeQwSiT48Gtut1UlqUva6pgrXyx+y2M03
TZaotTPGbyU2hENKENIaLd246m3/bTZBt+ahsY2W7krdB8Y2F3GxYet0xxe+sZ3qNRXWAUev2GRR
FG8aNyVKwoaR6+A9wrAqN8LK5+t5mucD+xgqLgyBIRO2dZhm3wO6t6gnl4Qit34mp/o1lOW2MqOL
tkN2MWQRPmd/Zya8Pf7ON4Hlc48gD0KOWan3j5U2VrFCxkYSdqXW0FQ/YYEflX2a5yDfUou+DpMH
nZgWa9OmXynKWW75JDOKhU1FWBGdePFYJr06OTXgHMNhTR0xPOPH6zadn31FrpgRWf6my7ikE+Cw
9yDFwZHmU9kYVMzDa+9Nj03DmUtzbwSxm7wNs3+cgwzqiaWJ2y3wMBKuftPMADcS3W7LqjgZ4fw0
Dxwny+UcIQJd0SW561p1ypGKrbOJ75OHc7geAtfeW/MyRDKv9Ni1F3Qwp3qod6UfPKMUXcsCREjR
g0Ky0o5J7SzWo/PiC3gSA+QGJisQPWX6FjXjdBkYhdrGnWVsw8nJLxLJcyj0MZHNk3PnkQuSeX23
Tk2DCo1Y92NK84h0PLvdUSHSqnRJAS8iqtcmp7vYaGeD7XaE7UJfrBr5CEbZMw1lRSeJclobYddu
XdE1Z2qzkZ2Ejba+1eTzuR7wcZHIVeVEF5kWS2qxsx/JoViljr03CvhOHpa5yQenAxq2Xxd0w1bJ
zMXuud3KV+Z2sE1ij8Mjko6NY1avM9OSDfXsDmHxhenk90WmT77g7Cd1eyrpx8XZzqrz159Wr9P7
uP1nA9Ai7/h5CA/xnuzWxVjjUp+65m/yD4AZ0ok7P94HBSAoX7p7wvYOzA2JnXOKv1PDL0PoP70b
chi0PbwrAPFfV5u+M03DwPy/J6yDFn8c7rXf7Q1ZPWM9mqP8ZnDBvLIz5oJsnv/6m5q/yzN+fFUW
Vc/FkmHxfX9986o0bSldK94j83uzXVLWPfI5rGlkgQPl+H4iSiCOUXEVVOWVMfu7v/4IvysElk9g
YgYQy0qLVPu3Gf0iPKQhZ8YMo/prxyqv4sQ71qSpT1ChZJT/zeH27T8fbixuPC8Qhv9grP/2jW3R
aIZ/8T6iJGcegUx9etT5bau45TWOLtqZ4dnJ63CduMNj5njwft6smrkGSXl5C6wlSnduW6HRdh5D
aWzKjjjZ/jGQwa6z8oOt6psyrPfzV/o11ZqsE9rWamsuIC9SV+6qKSAMePCPSqafs6E5gi6FFpts
WY2wViffvHqkkOyK17GARKhs8wqLlV7zwRHM9+02q01kzjQrk2T4XNvhuWS6u8qFrS8tcKrrfnC+
+rV+zqg7V3COm73qzLvEwSJQhDS4i5h2PlPiR9Qu5ziAzTMF52QWjxPjyFWqgxsLzPZaBskFyTs7
qSCSe8J9Vwb9395L/c+cnP9ux/W/0MTpIlL591uptWzaz/+4Jx3tZxfn8jsfLs7A+gMRFcuSZ9pY
JtHk/nPrFPh/4DJjvYKGRMT3v7ZOOD/5BRye7Gb80Ee//c9IAfcPJwyWtAF2QfwISvL/hAy4rBY/
LWXEseG+c12bhcIX7N+We/0nebhRzh2GnDDfDRK3/ioQXK2MfPWF0VLJg1+Z5KZOCotkWyvYGoaX
bArpGPgEM/mW60a9/HTs/puF/PflDRMnZguHsDaHTR07R47Jzx9oRuPo5H3gExAbmOekCeyj9kB7
JqYinJ354773UmBhFhPKmuHXU2X5AjS+ns9//Um837VIyI+IpPY4NAgKOeS/e4noVhYNTy06jSFP
O1CbC+eql8dqis1LJMdf4dWP61FjI1gHGBf2I3zTyyDpQZ/0kbiaYRScXKjS62m27WcrgvRX67Hc
zfjxIccVuy5paRCnCGOuWx8Ga+NNAnq8uK/d9kvEyGQri767cvIsuGaSk4AKmMQFXuEWtKtdBiup
U31qutG49xNZ3Vil716GHXDGyFToM4rQs77bo+Pty7yLLgv6Vdco9X2868WiMm72g5gl+NSy2w+2
84XiDiWLzF/5IPbBcJPpa9/O1Xps8H2rxgHE5sfAuYpLgI7OY0HXZJfa5fg5N51kNyY3RRG061rY
X3wjf/EyiDCJ+jTg4dvVyM7WVpVeo14sAE6BgShgj93FEZMxf+QAh43pXml0qyth1tN2aHRzPdfu
TCkejTviI5pP1VDRcQmr5sjeB/FGYdpHNMSoOUZnYkRrgeI3c6AOg4TN1vYQwBnV49nPvpR1ADgB
iIS4jTpjuBvMjKVa2hHcCZqr36o5jldDKRLg4n1u4TgCOUalQHfncwGvo7jg0r0yzCSNDjo0Ua3M
V54nD6gzQRL3j8oVzx5Rz0AbawBlCRwpwyvfjElf2E3y3bO8V0lm75YEV3bgdFDhpJPh3Cupcdg2
HrSToNqMXvElDKKMCAxkFaEcjuS9kT7DDOe6Aqyz79yU/I7JQXAFEQasSvLJSkmBRlVlIBfjydXP
5jqR9hu9hl0zmuKIT6jcYNRChAFa7kxIrbfKk/oqKRJ1MNT0NStjcuUG0PdkLOi9ZQyCGXPyzczU
QU7VMxI8c2VlUXtgbkArLc9aZkPuA02ibuUUWNoMlDSzH5RsEP1be5Y83IwgqI+iFWKbj+oe3Bko
CBzAZEJocWLWNo27LojC3RLKcIpJED1Mcxd+YsvDKa2RaM1KkHZcN2AkInqpt9LLR0hj2FjWweSr
S1M33qkqqv6qage9XMl6cLbKzyEIdRbdtU1nIOABHz0kl4vfeYPQhL0p7R2wlt1EmpjI74za2xvu
cg3OuWP41wy5GWiBK/OiSy/sVXIre6Iw1mnp0e1YMT+05gXaEY6r0UGOvLDsR/NOSBeEPVqaSWK6
GPk4zkA+x6oL8lvMpKMb589UY0fqy7NIIam3dJ/XbQTiBWcAXU8KEVJbZsGPJurCdgb3fspmGjyI
LNkvs6eHn6opFaX1Ga2Q+ZkFLz9pF10MTBdfHHuqbUYZ+eS+lmAavgnk9Xdh0Imz0cfVtR2VLZVJ
5NdfDUmTX1p5vTMo3leFJpVeC5UwDgOXVI+jRQFNiksWCHmMojTZ+EU77+2hACAHmSI9BCEJEhO8
y9UwiubTlHrhPgj7g2VCaraG1P+etzw+NsIcmhdZ9fVDUlH8rXVfIuPTir79rMyFOE7F3ofk4qLs
XDBNbkWuiZAV3Xi7XwOvaA/a0gPqHG/M7yuuMNY0LtdTObp4TPPGAMDWU/nvOtfIjpjmovxxDgcv
OGco8YP9aAYaXkjA0FR9mwOkJSt0a2Z0kzpkloRhM/HWLbGKNtcmY7xKudeYRsJ1SYvLe/QZjZ0j
v7qypsi5ZcZZnQJ30DjHYrgaTu6Yz5M1b1OG6MNaV7r7MhT4ixzyTI8ZxDFG1TBUHZO4E6lCZfPE
yoYNwK5hm3WNuQ5E6hxt5aPrqjo4QXUzAowNo/Gii+wZBrnszPOieIhWdY8gZsWQG0+00ON4it34
1R6jsFrrKZhZJ6roqs4hj2PWiGiCp51lQ1PPMnKp3QfMyR7pBDQGTzTo4OpSk538Ngmv6E4n9J6r
xNBbhqnmGcaxCSGNHwqDwj0OUcOIuWfBENB7mYXm3UMS6OGAHrp8iKeyeEBKcOJ+H44Jx/+6c7oJ
wUQk9HXs+vE2bQyTetcY1hDSi0NadkDTsyr+7MKG3I+65wLv5/Ke4S64upquBgwtP7gKM/uoBpuC
2MYAcWZ6ZL8wBLM7pF60dR9So3bWrTnFu1j2oAvwYXs5S1+gQYVrR137ieM9IVOrx5XXLVgTDjGh
JAVT/8p3m3PdlnG/qTukbfyJMGOdlGhZ8vBqkCq/syvE7D4KpG4dDtq7Q+mNTZEcxEUOUFfBNiad
4Lbyap89PvWy6TES3CJwK+6NKt5agco/ubJ044M7SZaBfmzP5eRfjU5v77gIxXFKA1rFc19uw4Ie
0Ub0g+zXxtB15wlp5SnO9HxX9RIq3myLPa6Y+ao0lfHYqJJ4FQSz2EyJINGRe2EO87CFjlu/FDMj
EziX9guB8cOa4VN4kBEegjhPqnOjs/olroV3nZRCnaag6G8yQ4eAHJ1uz7Iccky572LU+MSFt6zB
uJ4R8jl89tVkdtdVlAF0AjjzrL0wvyfKPtlIMehtPOvocs6D9oGmE0AfrxMLj6Yw7GOCjHbadlkH
2ivxm3oF9kC9hDATr6KhPosqQ87qMCeqF/kDN0OAmdPiUWdkMjkB7RXFJnKaekd6IjA00p4+eWbV
z/yo5d3ZjCFADxVT+ZThXUrWXlG6F26C3qxHq75GoC959nttoBntzdxNjH01hBuapBu7sZuvyAJj
wmm8be3rfOcYWXQCgBTsBuU2a3KLoYci9rxeiAFfE1pyYvPjHrTmgoslqTyG/Y5LIAsUK3SbqbjM
luTKIJ7EgXwQ5D21OW6mpC8uxjRULz8WiDhNO9DDYfQyL+a0AtbqjTLr0mYHJ7jTorxKj5NpJM6a
K0tuI7oogKN6rD0X82B3zrWQhXXWbUnt2afWuegaB3gwR5Y4mzAL7PYhopb9SkodSwE6a5aZoB1P
8wgQ6VOiJgDzYZYwOMHuwb0GP5X0pkBzwTOJG/cN5vRkQROPpx+P5RooeMnYqQ6/V0TPX4UyaL5W
jQg7CXjLMc85CVhI7QdJ4ysEk8Rgm4CVJZOEdKo1dv9sBKkXTyfQwcySAnMgK8AN1oKR8QlhUBmu
kGyHV67dqhfCo5rrKDR72Hq1M55+/Et2GlyQmWvzTy9SNvjnYVAvCVS3fiM7N0jhQbt8AelMrG8M
fkvCZZT3JXHL/Ltn585xLCp+zYHeC0I2HskKH83xJEC1vQT5pJ4Z8XB9hn42mxuz9fhPXq9eUGiL
U8/Of69GgmcZQgdQITtyNFcNImhAh305XOolCHfrCBYmZkT828Dp4lOItf798CNXDm8dt34vVf6f
Feb/C2tuSIc/lWt/iiO/odzWn+Pul5r7x+/8q+jGG4/TehkJ0Bf0/jWvoOiGY2IxAKCHFbihjcPl
I8nPdP8Qlh1g47FgrYjA57c+0Emm+GNBKiEWJ+Mcg5TzH0X5LVXsz2U3Oei0zjwmybw/CpXfym6/
ELQyCwzJuppriLuu+0AyWkvkSfW37bM/vxUYJpgYHikHmJSWfuJPFb70bOUuKS47CB7HumzvMpXv
k8A6O6zW8FYOP52H/6aA/6056GJyp2mBoxTwFPUzh+mXt2P6HUwD6v2d19lnJwq2NvNjZJNE21ZT
cT1nRfw37cg/H0vekTMsyEOkI/J7x6BnmKmnjndEZo8wt6m3Y19vo6IKV3/91X63ev34bksgPd1P
ZH60c379bqjbdVYBRdzVZBQfbJ3n25SpaUwVF08X0kzyS9dv2jMbV7Wrqv6YTMMDr/TaO+q5nLx9
JT3kZP4AEXry9K1wIrUlUeW4OAju8WrXf+On+t3DymXmefSJfE6H73OElrnZTyc/I7yAaXlcgKJs
r2loAORqTn4cTqQXMmRKRL/piWFdkcVXbalBhu1fH7IfjfdfLvTlA4R0cjyB8RKv8a8fYIyTzpIQ
/XeZyY5mjeQae7MTWbuQtLjUJxUxCeNjaBrroMOxU/pXVhRejLH7WYiBkJyRUbeYv2Bz/TtH4fLV
f/tkZOnSHKLfBNzi985XirQucf2y3EVW7na07T0iKWNAP8e2q8SaUfW8LW1FLOZguQNJgdD2T399
dBiS/vYhFqDSj9klCfSY463fDk+Gtp9HdpjuyqGLvxsYbF8RNLmkuyw1ncH+AgvLUukRF1u+YM84
R8OM/oINJtEZjM23gFA4blZAvbhUjmKpIZnHOjvbR9KwFJjdUmoG3CGbUMmzpAoFH5g/jxHbbjs4
w8tPjG3sDU66HUurH/aFkfnWFnFlqrYyNGag0xIB4TZyevHmqRa9XWwX5lsA3eemimiTrYi+CV/Q
pbRPDf8jsy0Sb9MsB8XITc/+prJxC67GqR5PGcxFa6EUTrtGZeG+7+A88v5NszGloEdP6XXjL1ad
Fdlb/bd0trtkNXhdVK+ZdgGVNtqI9n81HVmGchuZ7Djvq7aYdjmalr1IfTk+NR2e7D1Y78m7QF2J
vsvJ8iNaHRvdovKqG9SgEis+9IGSNzvbbuF5i+i+uGJy1axULtrvDFVwoeVmEN0UTSufprjRVyqn
bblyFJGQK3S53M9pP/dyXzAUvrJBLH9HzoD+1ZDhUxVSP9PdMsrnyveim4ra9Nr0yV3ozcI6kq6W
43JTTr9BBpRBQmd/lq+1G7oX0DzRq0K6mg5VEZnWDqRpTwMS9QzMzbCGwVyjl15MaH23bwbM/dsg
JgoEVh4gehJd4AoUVvOmUPXdxp2rpiMqMoUOJQYMSnYVc/st4IV5Xkd2lrQ7jiWyqhLuZHtR1kIf
SRNTfEk3IIdqAxKuno5gi8z8qHicbCLUx+BKk9QHde3m675WNTHHBOUFtxYwgfhgTZaINj0BWJdY
8SREf/KLNMP49pMTu5kA6N+Mny240t2KXlNfX+SaYRuc0HaKr+cmNrKNgMW8GvM8u4tyh8F5N5XG
OZagBhk6t+OmqivT3nZ5b6Rv7hzQZKCF5kFc8onW2kXad+8gi0XJMYi7gfZpWnzX/uR8C9oIcHhT
mxWMHD89zILWKCBN8uwoXb7rvlfAM4MTOtdxjYD3UxiE16hf/K9zWD0olDKffIAqlwZYhwO4QPJR
UYjhIAm0cxupcaEP08xIIbTvBtgBbE4j724K++QIAMbaujnJBA5E5wN9rnE9EaF6mfgWWaqd4+4D
G94CPj4gvhY05WQO5Sf0zfJzlFVPBrXK2sLocigUE9ySJExsl/6biIN4Z6GAI3ZtougxZbBq8CbS
Yg0apoPBoFZ0bzjWzJllP14EdB4uByTbBwIcu02Ran3MJKxQuUjM6YPdEFZobw2ru6XuuzItqS7K
kJZdVgIuFRrhd9LOh9kMHgw/D1B0QR1Gx7uTVWHcCmkvPNo42Y5Nax6R+5bHVgbquhjp19hDU+Ur
K+yeLQ+1cVVbJ2vAh2YK64gKD4883fIzhkJ4fziSL8csf6vjebhGvDd/HzMz/VSybj5rv0yOOm3K
DS6NuzgpSLTF7R0TERGi6U6Dat1wTDbKb2nElhmZEFmn903cY1tIHW6xqu/muxGXqNoox4OmMJTF
00IrXKINbq0xWQJqJYozDDdBuhJ5ya6NynqjlXlPWAv5QrQ+wrPlE5pIg/qiwgWP+DyOC66qUt8U
hBTd52W29p30xckt0l4IJr703Nyv1qif3SdUjvkNYTT5ZeqVBFK6fn2Bn7TbyNSi7zdI/2hPw5XC
BLSryCC7qcr0jjCEMVt5MzvIrXI0KQENqsa+mLrvYODsi5Hoxr2wBtiw2aieOk0qIsmzUBg8ZRYb
HRfgcGG/ukQwQktrvtKCQ+Fg6frWzLWqIFsLY0+QYPe9jTnWDBMyAxPDpAv6g2wrVlj+UwotLNNJ
zBh0nK+c0QvvqjKcLkyvrRezV3bhZ779mLBY7ONYWnsD/sqV2ZKg60PrzwH33BJPQfaznFGCNfN9
aMTxITDA/3aSDqNljwtIOXTSK/zGzir2bee1RO/5XNALviiqMXzzdDu+MnqYt1BoaKOlhrSvWjrF
PDyxamwC+s17VdruCW8JmYZZ2p7llM87ZMDDLSBMZha+nW2xxNKpcuLpOFBREpQj8Pchg+4PMQyT
XYuZYWtmM447O3nRSWzvc9x/IdbLqbnhkex8obqX+A7IxRNl0WyD1KJOHdEF1kky79O0JMbVrt/6
ar7AYPk5V76LsSzDMM1XIBAxemtYnrZBWd2HDdJpwu5PdmetiyTRn3HyZPu4tgSeVNkclY63Zs/8
Z068W5UMD1UzWpe1sr7ENo2O3prrbVJl7gZtPPF+prluDCK26l4BQEYMtC6N+m0iyuZWR2N4jGix
zGEPEMr/kppTtK+ANm5xUMtV4Q3VmsP5Wk7E3M5Y2dYI9YHN+9k9fiksPnSqFaaW7cItoCRvUkbi
yjxi+Uh2aZiEdx2jspWT4kpZFyiaN7FsCUQIsQmshGKhKhyibwDqU9WH5ttk1d3nxEqaAnlVM97M
SD13yci1voot7Tyz2/BuZu4uQj8sbpnDiEr7U2oAYtyEQX9WaDfXGvP0uS+CrmZk1J2ImMHZmWC+
Z4Lphbc6Tmf680kBBi3tX0NtpLeVqXNsfKRApJdMMcyrYUrCF1zAHjHQ5DmRCETX7ZE7IT0W6Kyg
sBhV/S13ydOlseW2z/PETMs0SD1IVRT7G1lig1qpLjejNZcvbZC0t128nXNLC4SpRM1eIrXZ06WK
wcDKSgKcqVSouV6TmIioQk3aunUTV54MGjcCNgge5kURJjaKuO76MAOQBSdRp+lZptmMBKQZIDg1
yssecSahIaBd23xvuo4BGBwFBmd2HqAb0G6jzkU9s9djksl4quo27lywCinDvMKh5dykwKedCxIs
/ehClhnZQ16p3esgSLOvXhEU8TYOE/vYeK19VeokOKjYae/DqSSXMOX5/JSxBqwbp60exk5u7dIZ
L8GCOnrlCXD9QSOilylHdVSW0XDZZMVwGFSsrtOpdd7yZNlhrtymCl8nNQTfi7Ie91zl893gx9EB
lzYcK9XUqLNGj0YM9z32o6ifwpXOC59mbTWTPtQVc7wNpnw6Zbgf+/s0DKZk06Wi5BHouZvYb21e
FurJeuz8UAFEhLqPWpg/dhaLjGyz/Cr3g2zcC1WNz+bAwFbUnZuEm6hthY0RPmFTm9hVUn4q/GL8
QpZp/011wfRg5j3j67ZQ+hiYeNPBjcPG3Fjord5SkoazFdsk+YAgu6DTqZfFQIbdREoRWROIPiRR
bBAt5X1dcEGQRC6Nm7YeJ3Qq5UgKmzVgmjATUE2JFT43vHaypX9RbjxCH+5MaoSLVKIgg2Zs7Iup
aInsrJsnxONslvzFMb8Soh8f1cQYgU1VF/UrI57H/8PemfQ2jrVZ+q8Ues8Ap8th0YuWSEmWbHl2
2LEhHBPnebrkr++HzswvbTk+BxKNalQBtUkkELBJk5d3eN9zniPo45Jfd4YnOzTZd+LkWOeBHKyH
LCZ2u29mLFEvXRPwh5bvvPRSeLXJJn/psAxlNAUr+6Xzwgy/tGHil54MjkfHuYOAF2UP3dK2mV46
OC7BtIDolsZO+tLieen22Evjp37pAZlLO2hcGkP50iKa6mbiRukZgHYJIK3EOs0kmpfH4aXDZGSu
OIQvfSeO4vXtvDSjkpe+lLa0qHQ3HUnr7ne1OnEKWRpZcmlp2Utzq4urmE7W0vHCzjRvdaeIvCF0
oTMsrbFqaZJFQHFJRp2ji3RpoQVLMy0kbm0TLA02d2m1YWlZum5LA85ZWnHz0pR7OUP+f6v9vcGr
/zcS5QBpfnXYflcgvHounvO31cHlB/6sDtookzl4O0DyqAE4sFv/luQYn6hUUBUQKthb7SXJ88/q
oPvJMm2opCpEwYWlqFH7+rM6yO9DkEMCqGmg8EENbf4TVY6+1ORe1ybwLy41Cf4D7Ysp6KQsUAjb
bU1Xmn7dRdHGpbp3q9vTuJtngpt0R+pHNJ7d2cBJwsCnr7s3bmVZFwLzwbmhqGACaAWsERmQnI7Y
Ztt1Yd0S6oZGwGXe22KMqcECUnq3bVmcvXrQv6gALvXT07t3tCW2lMaQWO6ff39VdCLpVtDVcAmQ
AcF7lUdBfHDdXCddK5xiryvEU5mQaDlNCYV0m6DI/ZRQBTUqTYgV9RCxBSlVbAY13swJD0GaQDxp
1qX7tqhQ/1r9lzYqb/DJ1I8cYlmUY1aIILNVD2QeDVYdctCaKVJuayMaDpGrTl7AgusBoLF8vNvl
UR3yeFeWSgvYgaiItHf0TQ3559DAZ/lNSfT989AXEjEVMJvC8jtummjUHL0NlQqnyeUdycstaqKe
/MrARRI4xUb6WKsz9sW+Gb5+/C7eyakspJpLZfSlEoijb7m3V++CQ2geOrSa/X7kP9CI3HuccIDE
nVhuqirYZHaTeTi7qLYMw4PCURtvXvXt49s4LQoTawYPHbG/AUeaFu1J4bSMKhh20kFaNhjaSmlw
yKhj9pNkpAf0o/MZzyFefXzJ06owl3QEFCsqnwKp4/Ktvv7DUW4EfVfbne+MsPp0y3nMCb5FX/m7
C71/u1yI0jNyYKHhUTkpsRYVs7uYrc43E1bXFSKOckvIIGrtWjc9ST+RU7ij7xNIKf+0vLv8kVQu
+cYWKfI7hVrAmw2rCn13GnTlNq/qyncsnItOGxKWpTZ3VREEK5m1XqvND8tB4zdP+Vd//PKgwdPz
EN495Zaw6jQYENSXInhUg/JZ1tZjYrBRrgleGzuNMrj1G2EeSsqT6YXPSGXOtgwTlu7pkI7p+KlF
HxOQPbbiLI5DmmupU93/0/HDJpvJXKN0CsXvlF7b48Juscg2vp2igJlcVAnT1LWrIjV/Swo80ZMj
NORaQM9U2koIDV+q+K8+UtvCa1bTxeA1moeeIN5aEz9wUiE7UtVqNSeNzyaFcgLndr1rP3/8l758
Cm9XG3Db0MJZDm3WQnEyR7TmTLvM4PId0Yp4zc5V2Xyx1e6LEfY7LaCeA6wDiZ3l0Sy+VRX3y5hg
LCD4hph5iaYxdNGbOGm8Tu2nj+/t/Vf89tZOPi5KoNEQhNyaLdy9XrhXrtl95dXsPr7ML6ZJrmMD
n9cNpifmy7ezhaWQh5pgnwacKW9tdJFkzD1kywEPyJrfKskmUqMLZ0S7xyacNByJIvzje3g/rLkF
JmiNgY321V72BK8GQczWNCl7uVD2amJ4KXZ6Y2XUv/lL3zUcaHno8LgXn5QOG/hkbcZUm+WjOnCV
xL4PJ/uuy7qHgtWWXNnf9H7eT/oOa//SAmR6JJHmZNKHNu6qtegb35irZjeH9iMeZ2w9fWRu0TOK
VewQD/bxQ/zVn2csO7uF+Eyb9uQ9uiCJLKzxjQ/s6S50EZaRofK1M23qacb3j6/1rrm2RJeg6LY1
YJmqDuLz7RuDtzPr1A0bn0SDzKOaItfCKUkjmygbRVUybqsuHlZj5zyWIUIcSjO/eZu/HLeEp/DX
ksMDsfHk++jHQFGJn2j8xjIvXJb4A67PZAMN3ZNT/wNvGrZLLQFmFpdb9q038dAov3nmv7wJnIHM
/yrrgHqKGKeSXdZ6VDS+kOWjYag3k6ZfTFp3V2nVA1u7K9aueVWLn2bkrgxZsm3/l9z+F/vNU9Dq
Mn3ClXaYpNhjYUc5eQ8DOeZgDMLGB5VKe2NQzt1ULbdpkER+J4pNa7Z0euJ0Y0GvXUm3CxSO6iLy
AAr6XUdRsZgQ9Jp2sgKilO5skNJeU2Ln+/hG3w9OgpxUg32p4CahbL4dL6pT2JDQVY2Fy7yPe8PZ
J66DhwiUxjwgj/v4au+nTpYSur4vdk06OidPBQKiBfE203yQ78P3NI1vhVEaPwfld9vbF0b02/WD
j3wRyEON1YWmn8wpSRJoqUxN7PM1/IWsepzR2aynor2SIfvKOMAtHzZTsalzPN2h7nrCVccdGjYP
/BQVeNug0RGh0C1S+0tnOcOuG81wVRW5vusEmwktiq6bgfdjZojehS4br+omWku9uUbI+C2kSPPx
0zt9V7B7Mbryt/BpM6pOZ+MR9CHckXr2ew5QvhC5cw3pRayc2Qy8eCSa/uPrnc7+f1wPDTwnTw6S
6vLvr2b/iGCXAVb57Dfszg9loorrNgys34zA0yl5uYq55H/BpSfjyHbeXiUzYy2n7DX7OtAwj8jw
r7OMv3RmBfxF9QkAzn9zweUXvh4aXBBYNOIDNjUGNNmTXTgI/IhwjRT8E8aBR3AOOknO9bPeaN+0
jNovxBDkXGRf/ea673QHy4XZExvLJtF0mR3f/qUicRaYqSP9rC4a6q+Nr5fGXdDZ6SoFx7zX6e8l
Irl35p+R5dwWanxpOcV5wA5oLvNHXdMTIhPxRn78mk8/Sm6LgwJzFERgsaDw396WLMIO3kgz+S7s
Xg9nq3lGmRg3bjVVZx9f6p19hWuRFPJyAIKza9gn0006KX2XKbFkDiQnqJmLcB0alWfCulyFnBL8
GYuRZ83aM/E+hGtM7ZqTH1Ci0twwPKjJj/HXj+/pF8MBKxMqHZYL9lkvM/mrUd7XZsS1UuknVIw3
lHtzlJEtnVZ7fqaj+Zj0SBXCOIs2H1/33VKNQohFkpMg7EmI8+JkMqRmw3wOXg+CUfqT/nAaovDL
CUl0CUNHqpvM52PRlweLQKcNYuLGXtV53X3/+DZe0NlvPwc2CkhboYJjBH/3SvqM6iVK6MEnjsD4
LqrgKR3iyxGJ8Tawux/p2Ft34BtJd2w1N7xpkmraZdns5bobXStOc0ZV2znvh7TcyQZACxDCRQei
4CFBItkgXJ3La1tpoktUIQLU7qyduRAl/FLNiieBa3NXYoX/0lWzvg2g/G37qCfwtinqTW1jGm0x
6gLPyqG9DvmxHIttTddtrU80ImgC6WfIKL4Wim3vNUphzzR2JdrpkpvsTSSntNwLXX+oR0PeTBkC
dmdMsQVYrTjWpcBWPGTlZd5SUI0QuPgoLejwD00WeOE4yosspeUA1ouqiKUSZy5HLb1P7TIRW/q3
xvybj/H9HG/inyPfg5YhbDnzZPNE5dsxU9JoQDD34ruT1cG9rgXFLsdYKRpX/mY//ItByItnt8YR
iwrjuzlJmVD/AwhDpl0YdyI073mHX0u7+tK3KbzUpRc7tzs6kX44Kb+pwCwYhpOZmD8W2IKmIV4j
ReBkNgBfVziRlQ04ZMLgodcq8rtiW0CTVoNvMV202MtQtq71TJE3Foyfz+i2kzvoOvYhhED6c0gG
BmIilUOXY4NZwbRCit8A3MMQs8xmqTrJG2rpxLQVNeYW8F43qmjVbWWUGq1dxP4ff07vZxNSrrBA
o2+jIGBZJx91JqbJbUY0UGYTFmu7auIrgt+dS6eSjB0rCs6cAX1vp9ukkn18aTYCy+h4+y2zrkAF
QPrM/7Bov53KIy3oQtQ9nR9ESJo2aYKeQVtS6PXSof9fVQiKof7hAxtCaZ/RkxD5ysqV/DIQefFd
OnH8OSyA0Y0yjs+KViDMDgRZPDPgswMd3unRseit6dXwEzSgdkwipz3oqZYdnVHj5FQHhTDR8Dmk
3PbQbzdKPJVXgFqeCk07qnam7YAWm4fKKReOb34/u/mzUWBNwNRIpB0IyM/IJ+wvtJiqdVWW2QWA
AXmWoZrZVUKvr4AM2mt2LO4NjrPqOJp665Bg3Oe5X+Wmcaa4WbOLnES/K1W7BKaqGP7MersrRI8o
u1O1bRIQLJPRVlsZRVUPq5hl5jHKy/Geug3oIPQQjU93K15XdQLnwUV04PqVsYQS5XQ6z+M2ay8X
CU8G53YoD0Ey0uK022F+VtJeeWafrd21oyGehaxp9QJGZtXWWh3SQ6dVT5JmrTfXo7xOkz7bOOCS
sKXR680CZ7pGnV6uBxJQVkqr29TJEzqKEVkcdJ97JIeKMaguqbtiFn5VdKXhtXVRH5uQavImBRmG
FT2RF6JSAFdGKnlhSRVlxDwr8JKQn3U8CzpGd3kHcQEIslo9zQP59m2dQ7TWDMU9arFWXWDhxATW
xMUXx6ijg0D9tcnI6PXc0MKVi6FnNVj2AhLG9Z/gqSjyJ/Yygp4jaYWrCNnDLqO75BfonPzJIL56
SpNkp8d1+l0Nh/6K7h6UydSFJKyNGDVzmZAsoMdbO4lHeghzghsJY0erAmlIJtQQUaVdRIGKEoPQ
xQjHmgv50miJBtaySPyQ3VQBaLPUEO8cJ15arCQaudsY2RSOBXQk224IauNsIsCUGpK1mBB0kBDs
3RFUgXR2nHqn0vbzkzRS1iHY6i22OwNZfh1vTSfuj6j34n2UhM4ua5CGqIpO8kU8ENC6Csds2s/2
FF7bFpsWWNDueWrQm5uT+FZLUu28FlWx7apGfWhcg+x2qxJ+OU64IoHcQoSNi34vm7T2ajAk9Bzd
gQx3x/4CVo2memHKem3OabSWKb6SGDATy2tBarcyIArRIY6v1NzV9yMO3zWQZl+Dz+nN0lL4yLT4
JtFlRY647T5Mw+D6eHTkTaMsgZFz6dQXRKMFm3JA+TFMNk+k045dEcK2plR3ERAqLut23JepZh/L
siFyIHQ0z3I7+LY4qLpVg2rCQksnlH03jfVRWElzy2fy1NuN4VlIXjyFM8WWoBP7zO1SAOtOrOxm
0cXeDPLyDj637cswcB+llsgbCUT0W5XxMgHcOpuKSfMmpb580atV5xVZ6hyxelkXth0MF00/21/B
5BffoFjy6oI8eaxEqqMr552ObWr5mWzNYxBLpFgc1cqDVrmR3NkdKdJt3nD0g0DfXQQmxGIvNjCP
0Cdn01A43U5DUbwG8F4fHHTVl0qKPwql4BW0X3lTSiM+BDIpNwOF/Y0OaxSFGmicbHSttUTxf6g5
De8RXD2PlnQBWANsXqtKZ+wyS1xbZHgezapxfT22kquYI+pVERJ8Ba6Tnv1Kn5X5sitn4wJSZxKu
CljK4SpJBcIei6DXHEqMcWHFYiCVNhvvC6X20TbOt/GYaEc7YfxyiYa66VCtLCI9DK9pGhwnL6sg
oiTaXQP2cA4ksV6OQHTG4Cmz+VmCiKsnvW+SQ2tE1vdRFohuauC9BgHu2xyNGdgaAoLhPYABWo88
iMdSNblHTQ7FETfdrumCYV9naIMiJ7wcXIfM8UrUe5Ny4jFOM+daAQDqFfDLbnrHmb/MTRt/tiZz
ui7c6LYYS+WHNdsmcw+6CWpo2tGYVGy9yVAAxJn7KztoIw3+hdZPGCUxcvZVm+CHw8BlX1ZJQjb6
PBTODcWUaj/nqb6xJocfpk9n3w/2IBEZq+6oewXAdLkriia8jjMy5jd25/YeT3gUHBG1QvOo0ibS
Q6SorMZ6soZtb4VoTVPkE6ua9q5cp/WA8XHWqk1QFcU1OPwBrU9tlesmae4zqY5rqOnWZTkG5Y9E
U+TnLHJhkPftMG4GTQafDQW+JSD3MtqM7VA+JlTH7bWFH6r0IymQKLtNivo46ly8Eur3uS8Xc3+3
6VIxrwwEY1ivA3HRJjL5DOg428aBnRCUoTvOmlVmBLTnDl/sVEmfUzVHoVPJcJMXBoJZyJx6h2BT
b2NmcWV+UsyhqD0zhcC45tfnOxHOzDdqBknKyK7pj5Y/58IgNkzYhbbieY33ljSmq0oZqIqEKFUh
bpc5Xu3K2GtRUuOMLPrDYNGTSast6vrRxxFrPo+u3h0R/sv7IHCreSNxmR2D0jR+qGr8tbIH+zKE
xv4dHjf7xB6E8L3EVFvRncVWVWmSXU1aOfb9POt0D0uhHqsKfTVBojqFx07ecQ6ycUun2YElNXsC
j+iuh6EBrlW0OZNZvm5IRFXT4cB5p10bUtFwaoeHrEmuLTEUK3eo3XNF8rEOoWqcUXV0DN8CrVRu
CRmizV2N7EGFLCCgZ/oWq3HnRXQgv8hkzmFAt/PTFJuRumGRLkKOOMvmwhx4QeQw7SgouftJ6ntc
tOYul03NkYMzzxZVyxWUIwDatoB8sIr0mlXOIMDJQbnXsLTbBX0EnglOWnj5WGdfdkFuH6I+iSpx
Vg7gL1Gj5DVQ6XjvcI8XbFfaKybSDACn/ZCLZR/TZO7BMqxspSYDNIIw3rB0JwfZzQe1z0MPtgIu
ZnbTIlfbrd2zpYbIhL4pynaIsXMmUKVcccxrV71ufy4ComQielO9YmssyPrPgDG1E6KYVxWAT9+p
bD9XSCIEwY1JMChIXSjHRyvplV2Gpgrzf8UFRRo98ITSrzkBotgrVXuTOqC1yRpgd+24Z6kYJAJF
vb3sACye9UvRqKkj+dmy8njfZiEzUAMBVlWz7lDafColSvsRBBfOQGhFfStR8ckSAah00jPVMLaA
NklOIyvVr8pdXElIqGFyx8cMVDKcj2lVOGtXrVK/nYyrzgJPkOJHuHYCDaOjkNjU5QT2pouj4jKF
fHu1ZO7lm6apouOEHfEgaBheo9EqtzPenuM8JZesbb1cngw7WLRz27xhOzpabuvHtpWvXSa6ayF7
eql4Sc+TNq5vRgPTo6Pl34jimOCPU8DyrN5yzuXyD2pDCuzaxJ8KDh0UdaQAK0J+6vitTJsdZyC0
RUMt99EoBfWwsL/n9xwGvq79QLdtqdpr3XOYP8PdFBu1I62zZNTu+3RiRwaoYlubmck+OUjO9R7E
1thWvMMwqP04yI9SFNpRMRmbOM9XSq8Xu6AFnBG1MNYC7Gb8+PjNsBRok4A9jhEOc+R+2nimkvF3
r+DjOM8gtd8MsRafGV2qXoV4LraDrnLIKaHRWp6mjjL3aJhKpk9tOrdnPQdpYk731gh0JHHLBFKZ
hayjzs12bQ96ibqMyMeLJSuMuIncNuFrEC6GFR1YFeib+kCPhDg7lxgHe9XEJh9PP2sEhMNsTzdu
NER+SDxEuh4x03mJYsw/rMSqRi/HfczvCQNotAre7ytk/gZDx2nKL4mdhbeDQlo84mc89eS6O6FH
yWK4bivOuetEnccjtlTUYqUuNwAWQIeE+EXcNZzi/K7PEuU8M8wFCjdbbABKTaFmRA0TfY3Xm3O1
CvD4IfM15Q0+FvEshxwDTy3MDZUsg5euNp4eqzaiNmckpdfTpyrbjqZwzilFgVCbjWSjpUVyE2fI
zrRac5/wwBafc9JsVvSE4225rPkaqPS1CtU5Xs3ojC3As6WDuped4IuNWGmr8FK1io4t9hzv2lIv
qOSKyodFVR9l7q6LQUCR71Rs8K1wtnBP4vVAL2jqZiLNJ1CmGsEdwbrt0sAfY8PeAfvufGvKqm8T
w8tTQ1tsAkexNxDVOnr73YRlow4m5YocelTmSl+dv4hpOhNXQDrn6OG0oFSf4RRbntU42j5IuorO
WOSsK+rcgLA6Z9PORbVKYpRKdWZ77SjY1BkywvQRjM9qGjabTOfllKO1r93pSGtPe5gr5btdJOHD
MBrx16FT1c3ch/m3XsmRdxB/gcK6K27GrA/3rSijc5j7zO0I+j0cz8ZKmCOovbFwtVuXQAe5rmax
mpTlllqCA8MBalrXQOMVRlOse3cI1o0y1OeDo4PIYU/XkeG1q6u09iEP9XvCUmHmCTfYa7NBtrbS
VZ5WEAEQOsAh2WcC5AuL8dAzWa1k1XB+UVrUoy7t83U0N+hEKLruRAc4HHVxbNMPKdEqr9I67O4I
47OWPCtthCNOWLefjtm2oSRygR/dWTUGxn9r7Laz0bC9DY2ep2iU5tko+wYz22StSlLSPpt6Ckmm
UmpSZ9qM8Vs0wqfCBrQ6d1nvGt0bojvQ0dEey0WprmTEhjEgopXaOevpanAadncL+DpL7sIxDs4C
TYUhTkmCCsR0SxSDBSuSAOzYcUMyLkqzPwsMbdgURo5HRVl47ipTEmlleYvgdK7WPLRyS2UAyhR7
dz8h/ARTk7MAdynYs0YlrWafN2l37CFArlh21oNrDN9COvWY2oInV0caPmUkDawQ7F2Fi7qayoi5
Kq3MWpPJdu7aCM6srh03c5C4vqGUZ/MMyBnI5KNsEnTL0Y9Cg6UwmsshbiwJJE5my5fzYo03sY01
XXVm9n20Jgh0vhtI+FsRBDqvu4WsQyyAn6g0rzirrNshxYI+hjVlkGnmi3UT8thsZVOq84b6fkjP
cVkRcNVta5mO505CxU83S7EOFuIPSEeoD0bhqTa+Uvzo9oVmpGIN8OfcKNLYT2OGgog07AGTSusk
lhdF0oGNDLObAOMYcUcY6GXVsd+VW91S73kJz12YPPCgHiaR7kaz2U4SBAtO04uaFdn0hyasai/G
IUR+gzRctijz5IpVbyMwdkxFXhlZ0u41nU3QDFvYZqYcV7UpgCfF5FJcOXMjr824RlteDYVyYwos
bXWY6EfSNXDvuZZYq1rxeaaPXq7MtB3XbUjxxCWJxJ/MLlwHROdsE+ma3/iecGcs0/7EYMEhY+jd
qqJYBLpC3xbkg6Hbs66CzAKFrQ3G50Ez7pxZJ5Iuz6ujQNS3QuX1GYNh7JGul6L30uYDmlycCbzN
XYymf030GCczst7YCRnjOtNCzvOx4X7R2/k+w3XmZ5zaWUWJnQKi9Z3iRLqu3fhel0qPGDMa1gBx
vvdBsmG2Y8iZHK4pb+pXQh90GOiuegFUwbk2nN45xoTxeFrVJzu0cfkxVLQzdO0OIuUsiFYFgRSs
D1lMTN1Usnyn4thFnX5Bslh2JHkEvWQNc3Y0Hp1QC9dGwd4BN6C4sGST83GN1s4SifloEwmw0/p2
PdAoPw5sDVD3dfIrwYnVTZnA2cCBZ/vBrM17atz0DyyDapmQdoUdqW53eFPzo1InwcUSYvDVLqFW
I6wsXRVYFMhqDvRT36zDulBYKSLViu87ijwWZRx06t/EbLNAZZpVhcsB2TgOqsmGOASrUal99GxT
EzkQqpRc27yDQzjWxaFQjWnJxbDbH641RVwuSmhLTF23I+c0vLRtDE2CNfm7TBLltmqM9GdQ5dO5
hIf41OZGeoP4HveYrVLRsmsa9iThatsusHsa/q3upRRrSJ6KGDxlKDyjqR0+Rb15DPV2utOgxm2l
mw737WyW+AT7ToXpEEe7IGDjEyZqcm7jk/Jp1VcHUDpB5nPekYReEUeIazDkfN6ZaxyZI7DHqJw9
nUtfdIWM6aA1/VlSy4y6Y4J0q4UmMpHchCxwIMsvtYDuDlN01RPHdZs3Q7NrYsGuxklhOPk1TgV6
ApyP5E2sFXh1IU1QaE+1RjyHc0yhAkWl6xMTw2vq2TIkB71jetEdO/vqNqxTsz0CjZRCuHe1hVOz
NvJqPWe5+VBMRvhZYWtjl5PrO2ld6iuKc4rnkAYEJ0WyTBBd4q6rDutWDKd929kyvGWOv6Git1ZN
jsS0/Nma3KZUH9moiU1t1VtpNAmCY+csjFnAHKdZ2VqkrjWNYdK72Zcup/jQEmVLE0L5SeY6aQkR
iRFYs1bz3Js+Ze1dRLNhjUWw8BQHUhcax41bp91DDE+MT7f/1vQUa5psbL0ysvo1ANubqqypCAbY
0+ooFvuUP31lTwKcnKaU24hsPZ+wyc7LhrQ7i6hie4JF9ocasER3Itc35izEj0lq7lr00vB6NnrW
AHglGd3hEINIOl8EoGfU6xUIQrrwGiy/7coccvgibpEBHu3l3qiRWPDoqPRRgm1ve1zxK8pXw0UV
MlHghtXu0h5ivtoblj8NoojY5YYcjFoHCJjVEkSAaNViMEnnuqasdf5y4J6iYrwPo0I7N4iH9cwW
Oow6ldHOSTLBsjs6h7i19rrpZHCG9c2Eizhc1Wjbt3qp97eaqeXbwST8jWJ1pqwQQCdbYyDYzxx7
6esGuJWkKe3nIonTx0br2gfqakBtRmy8iZfoUXnIB9l+D+gSHAq6XGdYmmH5suM5J5OjunLDNNlC
R4EnVCSeUUzRw8cNl3fshUUXsVjkHcuG24HO6G27ZaQZlUaqXvuamZhkRtSLudS9L1Jq0ll1WQA8
vBXc1T09lx8sT2xaSOm2keoZmXh+gd+QQWgBwueon6nZvYZJat+Wc7hK4yKivibc39zzLzrwgnke
IYlh0fCl4f32nk0qTMFopKg3y8QEkwZbKZJGxCGgSteZiVCrXWYcyODfI4MPqaVpcEjy1ryonKJd
zTqiTzZHzW+UAe/7ZsJGia0ZYAC4K+2k72kQoRPOdlj7OiXvFqUJ/ahrOEksR3VkemaQghsDrfY7
QdLSEXvbMQNZDPIE8goyPGQQbx+HLWZGdBfX/lxq2d4lQAYKBghyL4jsuyoxnpGn30/oiddOkwwc
EdioCxoGq652iqtsrjJUi+KZ0kN6QSPSOY6xWZ7Z9WR484LvyWe9RD6rLk2qRqOZANjHo9nxs0F8
u6KibbNTq5gG1FD/RtLlMShAkWlQrItodLf5jGxP0J7HPV/k35QJ14CdpfoeO1jKujCXHLst645y
THSmDvPw1KTa7DUB8EwlaQ0PPRGpiXH+5GA9AAqSaNa3mW8HFz8FcHMOpx8ffxTvlHc2/BocIiY0
SMt6r9x1pxLF6IhctFLE5I3NtHWBshypxKdbTI5Ug2rLju56R4mZbtLvsWZBYEwEQQ0f34l5+moR
VuhwPhD50MJ5Fxo98C8kGqml302GdU1QrUOvwhivXq7yj7xO/2904Tdup1/nQvxXhCG9ehnvnE7/
p+m/opj8UXRxN519/9//C03RnzYny/2EK+FFf4sbR+O7+5fNyVY/gR+CcGQCuF0w3vzTXxAk/ZPF
lCUQRkD4ZqrgF/4FQdI/mRoiArQr7qK9R2/6D+DD+jL/vZ4Q0D8hdiZSAlgQQsVTjb3iJN0EKBY8
yKjl14I6lMU+INyNIIujsxybJXa7mGIMCZZ7bap7kqxyTPOVMqd3cVsNezWmkxQ2qk9pDKtoLGvt
Erxk1Xsaju19Uwbx0QJncqOPTnE7OK1TbnQLpst/1sC8HH40XU/oxsVz1f7Hpi++P7OJLk5zR/4r
DkIUJf+S5b4fhUVIdnr2diDyE3+NRP0TJDf2mi4O/AW6xQTyZ3yIZXxCjSLwi1kCYZyxrJJ/jUTn
E5JeC6nU4uVZVv2/R6LzSeO3MYksaGZsN//IcPduInUsFkMHfxZyDgSSL//+Spg25wNNIQiIRFhi
gxcq0gxaLv5Uld9Kt/vqxM51X0/aLtLTat8O/ZKNxXnn1RO7+mPgvw4xeCcQ4mNdvkfTWuTMmFtO
BC0mfRbbgeTi9YaqHnpn2DsFoTVJcieV9hAnCkdyKpursiiJvMrH3+hp3hlBluvbPOVFJmTjfWRO
eC1CdWFgaC0iPSAwrBgeR0LaliAlL6tcRBLCydzlK0PR5pSF21Yrij01gRCwZsbNmBWkaOWgv1Yh
Pa+Kg0wSeVbdA9uFi4tCrKrKP1Se/wnrwX/fz85EMvvvP7v185Q/F/9x1maE+LSvV4Hl5/5yu7qf
UHwtewTTfVkF+ML+/Pgc7ZOJ6UU16akLbCHi1TLAT4ECxwHFDvYtgl5z+WQZoa6GL8ha3Bb/aBk4
3TxgG0MZvAhVl7tgJ/N22BVyGKEyR7S2qC5vOfmWlzrJDnLWyJ5p6Zd2RKc9mar53aF2u6SJTPTp
Wk8l7H5dpUOASqZ0dyoyg0VnnpA5jbWEs/EcXLUmZUNtSAhlHp4yNdW+udGknVnSzH/z9eosi29W
s+XPALBnsmia6FvVRYH3ag6J6iyNG6OhHm18wzGV3tuIelc62YVUcGXUH6dp2kb11OlrHRITkvdK
GmtyqoddhPSHpLy52maatM5rRRp7VQ0XqAYFH/Jjhv62cdLqRs7VZ0y+61dj5hcTz4sj9/VCLNC6
o0nUGAeLY+fUUqfj3SI62DI2LSA38AFmc+e0oXwqTWgha1w18NBkVT6Xk1ncVPV4H9WxelGgAjjG
aBLAaRpFcjWoefWQ1HBYV3rrBiSjWPAqSMscf0T64J4VUfc0lY1xBmV9eFaMhqKiM3H26Jy+XCsq
jgFPqkjl3JLmsRtFaL7KLqBqmBXEeEbxZ9XKSDnC+LMwCuCdYScBPvD15Wn8z6zyao9oMQX8+1kF
KklcnARaLD/x12JOOAWrMadH7cXy82pbaTGf4KhXcRjY+LAQdfy9mItPLLKOQ77e4g2n5vD3Yi4+
LZDCP/MsVFSd/2Q+eec/Z6b7w7TBDpYZ7dT6S5MSnBmhh3glc75GOOZrmZm6QjAT7CnyBw1YFDap
shRwsgkgUBTikBUadgvoZTaQlE51ftCZ25vDBDc5c6sranD6li2CBdk214ufeqmoRBakFXVviqiN
4+lgx6nE2SzUFlLfNbI187wh5vY8cYbpc1VSivEjKkYPVq/p90XNsbEnQnrv1rFE0UQNC1FXA1Kp
Zpb0ZTRDA+7qfvM/oztkB/167VsCmf796N72z9+JuusrTtt/n5qWn/l7fGPPYufJZpVUlJcd6V+b
Ve0TmyOWQ0PV6Sm9pkNo1ie8yCZjfnHXLD/2enxzyOGURQoMBk9h/qO0u2U5fD1Z40qCMmEDj+Wj
+QNf+3qdsaCUuZMx9J7Mtc9Bg5ujNBH1jRLIW8Qof/VsfrU2nFaL/i9157UcN5p12SdCB7y5BZBI
z3T0NwhRIuG9x9PPStX884vJCjH6cioquqolFYFE4nPn7L329XIaRSKMabTjqbd8XtZqFcIjOq6W
Qoeq07GHkbegIjG8BtnUAaJuqgEnZ0x3UwuM8FfRkUm9olYvrcVkplkMUg0KeGR08kstX/nvuS+c
+6KiIRZLkOjkvJPpKwJgTBzkLuJSm5R6Cede9FK/MqG0VdFmnoJ8k9INvgfkXNI7bFEIWjTB7TGD
o04ECCZwYhw6F8sjsifaCSDg5qmk8U1+6mkIQxB9itXHp78/nt82uttvg4MykxrWab4U+fPjEcjr
lvL5+nistHrN66xEC4GrbKELInpXKlc0m0YA5PaUC6/8mwqkT01ZHUkqtsiGJ2AeqlrMIzBGMYeH
oce5azVF8BCXGbqXJIoapwXON11jZQnmhhVb2VHcU7uiCCUtJJJ7fjV9H8cetWV9Q8j3tE6rmACR
NtdXo0iFGz1BbG5FzsyEAyvCruizzpuNmZ8Eyy1Fk5pJwYlOSfIc57QAQZjX/2zWqagE78W/vEi/
y4o3T+oKgTB1ao4YsxSWhj/fWxqvBL4gsHHFcTbtvk8l0JIBJwoB1jyJdSAgdxp1x6XERNpKHQeL
DvV+mIm05yR5m9PiurSDqC1JMaW81oAFFRPxkQJ7sMxIylv8/av9cijkzYece1X5y/gMqFx+vuE0
oI2QyNQLc8gJbEdNf9WP1nMELs02VHRXGvg1DK1i6AJXar1stohBTIg//fuN3O6Pf98HpFqOuTg4
GPaf76NNtTlKtKB1EZ0rC03wyXWQGuO77+f6Y26+H34+e3B0NEDGbs/AcVxVZkq2i5uALrTBESC+
HGvJTQOkPE2rjCtsEDpeSCIuFWQ3m6ShEa8VeuBIZFR89/S/TnMK7G6JWCY2ntC4r9vtP7bTWubn
hlwUjZuqUwWBNi3XgVLISDo1xBA+hoaTqPiavMiztvyBeR9uiSZvu6TOD4bc0t8w59yL+enoN/vc
3w9dXfXf7Jyv7+znZ0ZLAgMIZVjQQIZ8806PbWXItS827jzospta0X4mt/gqUdt05qGdCY/6/S78
V5vTQ/meX9r6/b2liHRbOfpU4fz/99gLgv2PQfKl3LT/UTfhjzT9t5Pv7//0n6VcMqT/YA6nqkJN
5Tdw/X9OvhS6/2NhwGQF/7+L/P9uVNX/UJhUJYsOBUspPPj/t5Cr/+E7hgqPg/F/jsv/Rf3z8xuO
xxcEA2pbQsaocLEk3Lzh1DyvLIYoO9doxRwEYPYsmpd+oDUcjpW5/OMB/cv8+3kd/+dqbMktNKWU
dqkzfR5Peow+OBXK7GxETeJlJ3kODgPx4GBa9wXpuUxpcHD/62vSYQIBfkXnA+K/3tMfYziLfWw0
2ZjgHzIOVzbmamzHZdlEC7EvjGUkwxokS+vvF/2Xx0rykkJxmj0a/qybx9rrPYEUUpqeZVg8q741
1+1oPbWCuU0jXfpumvptHf3fKYDneiU6Ad9h7uO5wg/5/BmxPue0YZHTWQet90xUBhG1r1+o7SSa
QE38K9JhfObPXYAt5RB3d2Z7UPIV2NjaJwCeQwqo3h8Q4WPf7cJfZvDLLB7G6insjmK/bvsPhaCK
eNG1bht6qK/U5qCHWxJoK20RIUUJnTpbms3LjBTo2kseAUfed/W6CV11F5+KEDvQr6m4V3tSmO7S
8DAbL7qwpNZgmktfOyu4T+STqJ5NDJqNRN9YlknYPbXQX7H9dMYqWkK7EwJ4CWjjlbPpr5WlsVFQ
eoSZXRgH63H+QQZMprWcszZUap6SNxkJu3CctZ+pkO0jHX8ZmtDiCBnUUbN3U3yZzItm/kBvYk99
Z+flSa7eqhhzCIrRUn7v/ddWI6zJsoPOa5R1X5AKhLRWqZ79+eTnbhOiikEV1vV8Ypij07MB3UhS
noRoW48bHeIEHUPS67diuUHb2YBQh+Vq08Av4CcHBN7Aei2JVd/i6DeGF/Dzuop+z43oKebfvJM3
pd1/3hK8irRMqA5J8PA/vyV42+ogw6ECMTirCAPxwX42k+9OyGR4EXzVM5tI2eUkzaFGrO7Bo363
Vn0ZFwwG7OCsqPRc2MvfDMbJaDHfTLp6bs0f7UQMdjs0s4OS1rJRB8vfbCf+7WqUB5jWrmgo6bb3
rQly2xVzrZ/BvT4gkyfkT+9KtKjxbqzD9purfZncrptvU6WbRJblNbXx8+P1B6MnEXtM70dZIf1p
xEbRGhTg/HU7ZAS5RQ9Tncf23yeam3o5XypXhXTHkQ/lns7R5/NVJz/I0cIYyX09adjxVmHWmw/g
RUQOROhDpbgBqHnNZqZAvjIMk3e5DO+jrD/hpQbO3RFuSa52sRij3oVbc/77/d0E53J/tNqJ/aDc
wkJ4BTx9vr9I1gROboF1yQnDAhI/O4bitOZKk11LAY5tq+JqSlaSN6IBX5Sw2omyKhfCe8JLaNkU
OHrNVi/tCgMVWM99vZU21VrbGMt5wlHhhpVj7dEu12B4NbuuUVKg8XexeUrkJ6DLsIWN7pG8riJG
sYVfwq7ZFCuNA9Fd8xZcwo28rV/TTeCFS3+BHMFw6CFQ+sMV7p+1l78/jd8T8aeJ+vfTuPY1JFVj
R3nzjgQkk2hTlVgX82GYHOUnZrsYwCpDAO2v6vgfxrZ4SFtbPqZbHgQId1S8JWEfpBIBy32sMIlW
TnUp98M2fi/e+BzUikhQ//t9Wtep4G/3ebOnrANxwOIaWpd4Xe5UBCymA+LcK7bFSliBr6s+EFIq
z8nd7Pmn/lk65Ltp0y0M0v3ukEn6oePvw7W1CnxHPitrFElT5EXFyupIE3WFyk1DtwzdOdkhpDHH
h5bji4LFyh6R1DQOKxhuomQREpSwMrb+ejhKJwRNdHcMxJj8QZeSNEy0qlteaevzAabvrHmNv7cK
NPg/xOKlBTdbOQqs/+f0zrcLT12Vy/hU7qnsJ05xqffxUvC+eW7Xdf32uVFa4dSAJsJQr/WXPzcb
Cae5zA978xI9ihvpIK3nQ7xr7rI70O0r4Ul9hIBJF4+31UZaF1CvaGldoSn28B7F0OpeM3AhtNjg
7Y7rejjWNVEYHLUc4pv479J62ZkLAyilRhl/kdPiGpyIikO8NNHwlnYHkhcNW+g0u3irJW7+yrpj
kJobbqqSQeelr9VF2HRr8yl+1Z+kfX+XecKRhUep7PgUj6QH2AOTB8IxdOoXiwAZzWU8VAXiUVco
PCFeDrNr9YsUhXBLyqgdf3PWVD4fNv+ZMyCTUL3lWYIWvFmoppg9Tsae5+Lv/X302G0Ib3vwndJF
6RU64rgQRLsocJU4GLtxE2d7PEBeusVgu6xc64QXZ4GezqOUIT9NhNPti9Xfv+h/KgV/ftPofhG9
mExpBuxDmEOfv+lSLcZq9qvplJrLCHS8BEjJxuuoMx4DvP7KuE1K38bQkwXrINiU0LqNk96f4hwj
2UaHNF2+qNaD2W6aZmEEe21y8GlO/iqm+vqzNL0AfWWxaT+mQ+i7Qm2TAY7lVrRlyVZ/UTSxfgTH
8kPWF10BRe0Zdbw0Ln7nDjp0P+LQmQYCbeCaOJxVgVLXBemjl7nAPo5GdVPEd0oG6ocQjSWwkyhY
tUbO3gY5IMPOUg5psenFByOTnCmGfr4vq2UYXydZdn9RTJBjftdevV6G5cr5g67cWdDiUJ5379x8
1S4NcRGf0eZ3b41kK/ol6bax7BXJqReW+vQ2sVfU81VOE63Tc7sCOZFQTanxiaQqH5GbUQvYdzU7
wdjxKdEwRyqawyuah8hS43nVmoizXL3BSxFKdm3ssvFsALDu9o0Zeb35GBn3cj7aGQkq1ndsq9vN
Bb0qFHXXoa4gKYOn8vkF8JGAkVsSiudcbWsACvEaxzRJMEQmO3P1HYTwy9U0uqfIVBgWtDbU282F
mJEoj6qwPlOn+tVQBoWfjglfrIyQ5VL+Ju7+RjVI31DjqKpdATkcD0HVXEfoH4emNhKx6ShicIn1
rLI7qYINn+c4t9TrPh87vCo6kbHO+17ZBVXlJgNJInNQr6zSQPFC3uE34+12SrjGg3N2YwOB6ocO
4U0dTBhilRLuKJ4Jwnmqh1DDeTbDHNB3GE5Suif+slVYVIXsZCUCzHjjpOnYUPNAPJG1kv6XB1lu
h20NhW92XQaHceXz82Fuwj4qyvPZr4elOndOqA70GqvKs2ZJcOes8EGEmdo36/J1Uvk06aBbMQ22
DwYHWvVLFW6MlNYwi048d1HZLMSkEZ1egj064ir65lB5u5ulB84mhV0K2CIe/C18jIhSNQyKrDsj
Lxfswl8Ql0G1cQ5DTpavihLrLoHb36yfbJW/fEIEAgCDIWJfScG/l4Y/XryxlkulLkv5DAO4MJ0s
XofqLytVnKS4m1NHjVeddWcEP/Ksx/qMQ2JmUhDvTHGvAVosixeCDdX27JePuXgcx20+XiYAgM1b
1fKWjJcw3Q3tW6Rv1XbHbjnJt8m8Msk3qvbTvMLmTSxRDGFTUhqiWTLnOTPcNuudGI3nKpHpAzec
8MwDmM6IsGVKsuXJiBj15MLvNX2ViS8iLtlKFe6qeaVO+0T4oA0EUkEjBCai/ecZLL3qsx6cO+ts
FI+VwUloZXAj5kGgLq/8TItHbVoU410TuFdvRe70xikV17Dk6wxj1wfBkOwHdgRImLDEICUJKZFT
vU20JzP/LCws4cmMH+T5Tg7PnLANnZgj+h88RQGF9jteF63/IRV3uXKKqvuU463ebmJpGQ6l20/r
mGclsNDWriHsIhoaNAEWtem7irYnXLr7GRZkpeU/JAJYQg0QduQAKCl1lANO2NhFc8onDju4CYjx
WZcmvZo152fduO+7+5A/GiW6UyuXZnJG87GzPOKTZGVFjSLyOThf52qAXEq8HbRvkHrXfevnAXSV
qiKIRncI4E+7WbWrKB/wEfrqOSTfhwM7LtuyxLaUFwqmA03AGScRTfL3yevLblrTqMty5paZSLns
7V4hnAMk7jhNzrP+K++JBSL7el6IFVCXYptUH41wR/9FpS/c0QBpN4Gy8fOl5O/V6rHNPCaUZnwR
TDjZ+2zc45GJZBwx2on4z0o7TdKrj+kXdTH1BDaN9WZIF/AJatxwMeITtPAxT3baVFgbLbffyMYu
tzPlgV3dfPR9h7wcq+8WdMgGxdUCj2hg2XdFwWnMDSAFDMqbXNyMzXuQe6q2aNNF8cvXlzAZ+B3r
1Cf7u5n4ieEQxs/FhFs1JcIbSAV5TbN6Kmk7GfWjoWyC3onqQ6p4xP7l0TccavlanL35bpEiox1R
OAwjF9JvzixmU0HqyBX5HCkbOMDsFvpdutaO/gJv3Uff28Ueak/9rBou+dj+ZAd0/3An9v5JnDcj
rW8v40g6Gvsy3KXq2/X/BDGoi4yoEyfr3WuLitAMxUajTQSVcJnuinkTG/sw3x8Kam0JQcc5u2Z1
rbI2K9P72IPFVp47k0dQ8I9dMSIpLT2FDn76akU/pnhvUfOxHL9YTtElhAM3roS38ig1e0NwpWCL
1yLXcWY9AOxwzKCy5elHoAJi6Dko7dV5KRC8o9gK+wCIMk6GrLqsD9P0w+wIx4VLb5yFqOMcvcMZ
WDl+exYFanZoXbpNTmezGt1Ao4nn1voyVOwsuMexuvC7NykiJRw3i1bfi9Z0fWTk0Fy6ZCWyDNR7
mcN1zBmebKHAqRJ8vYY7PUq7Tt5fs1AG6Gl3anSufwxuIB0HGDNzZ5vCPkUGH1QHzSdsanCjfgni
QWFuC/dyN66itnf8Qdvl9bHRHiUCVpKA43h5qNrFD7AAWGPeilHbdW20DhV+4FjZ5fgGMCkz3pEN
4fku7WYOPalY5jX2hcoz2p8SxISMMHmFQMLiehTy8SASOaPXzJkJCR7qfVZu/Gk9Jm7ZUdfruiPG
VTvT38r0l6bcyzbRvsK41JJlF7FnXsUT3lrWArb5HslBD3yZy/z1UX4TSo+Qpcz3RNGNz8JDRx7A
ryD2TA4vlacMC5JUrGRRjwS5LVkP+lN7N84cgb2eUe6y0KTLcD3Fnm8sC2LHi2xRQcNP3fKhTbaU
VT28ejNxBCw8BB6vRXd3dXTjGXByRn2zj7pFaHj6ynKJfkIB8oILp3gNtpZX3CU/hCP5eJlk9+dx
0a2HFSLS5tBRS9XXBnWXc/ga5PYo2OKqugBW6U+TylrmROtyGz+ptug706nGnvGUf3Pmu4FlXnec
yO9AnQLpJBcXRB2j+4+Fv2AvnyVWLp/jOjYXPUlEBJz3DgdElGuKGrmdhD9XzGUGKHWtIO1cq7C2
qU5hJ6r0u1CVHhrB2GG//mbN+LL1pH54hY9fHQ4ozuWbradV1Vkk+N14jsO0cwJNLtwkhxP190Xi
y36Lj65wijAMunho0m9WJqWNEBrEk3iOI3YVpdY9iqF4VEnPyMv5B/mjR4Dn38yZv8OJP8+Z1Cqv
7XDaUDx5egifnzoSD0GO40k6Z+TjYhg23ExcUYjC5pcFYEuIwLNHmCfSKpeJaF+GvKfzY8ocSxW+
XJvvZNW9Mf2U7bVk0aVbQzoHBD+NwotRVc7Y30Uac8Z2Ct87/TgP71L2jDpJTN/AgVXxsYgf8/5j
NmGiUcVypNoxoDRfHWhuErud5rDnlKjC4/n1eAfi0Msnp57g1iwKdlLxJqrXueGOkA0I9YocRsxA
O3yy6TyE6cakrOxpjrqStxQ0VmxETs2Cw6RDvdCldLWUvMmpFjiQFsGdefJfiw//Ifkon4uF5oLs
cFnWXLpGHnylRf+SPGVv0ku1ldby63QS+Kd2HHwA+TbyLpFTaOHydx6sZslL5nMvrKZ8rRi7cTjl
5ClCG37rk59TticjTYSV1+/F+NAOa6HJwQuz0pSrXrvEBLcVzxmxkjsG+Cx7UbWRkq1FESdYp9Eq
VzwrWY4jvkWON7bYO/xvfxbvq5ektLOXiTJ3QdAfgCJmNqZAAo1s4+U7jioH3dsFF6k2xGVURVRA
vp5GppZMBjPt5nMouUDiR30VxztV9aTR860Fm0p+XdUBUKxpwRGxBhHJVl+tyq3xfJf3ufHWFXfU
4s1537KxnmxVWiJmIDsqnKE82AHHt9gOSqc5py/Cc5k5xV3jsLmmQpDa+qWFFCG5cbaQD/5letYh
tUxeQfbdSX3uH6WP8Jw/YuFXTsGuXHFDm2ofegk/wHpNB3es7WLnHzrPWHCP6/yx/KE99suCBFeY
Pk5yYbr/0LCP8sLVtqS7keR2hA1wg6vwYBB8aYs/UIsaK50YPLuW7vUDYJtN+JoXGOvsdEGK7weV
QBZOcsFetD02QSAke21hOcIiWyZL3W28YKfbLCaO6NULTjDCj5gCDQMqdpRXai3ixd/59+JAvYOq
j/hLXgfLmO4CpLzYrvbFZrhTVv1K/9UwWy8wlrzJT/F2ingIMIfVe4RRjLiZ5tYinl1M/cO00aih
ksOSr0R6Vv2v0jhN/XpSLmGJt2XcWaEXNw6/F6n2dVFAD3QWX/KnZK+/dIPd8ZXss4cKhz3CnXLB
37Xv6sJKL2A4OVJrN7oT4lYvnIHLDSur2fbC1uz3BdAcK3tups1ADZP5/a1fGUszc5BCwhYYwmWk
uP0paR3pYfilvfd7tFURhAl+kmln9CgTosYYNqtad1JM+71HjHijLQFJJeleND1DdfnD4DdyIAfv
IVD1Cv6ZM8auObli5/naxrdc6GaK5GmSBydNkjyzAIdzSiixBiu9+1Aj9lMXhRZxv4qqJUbIwneU
5jBwNIlBtbv8YmfYZklcpNsOTHXkrQDgcihs00Qc6FrQvqMT+c0p4mtNRke7KslUm2Sg0mhVP8/V
qlZngCmy+Zx1BhifgREO2y61k55+R5gYmzY5S/VOl7tjXixMLMWuwF8klWmUeJXkmxX7S0WK22HZ
UHQ6ifTXblt5qMzHYuhC6Sw9W7k1LUQNTVwJ3JAz3TfrFK2+L1MNvHp2BsiCrsDT22qEmPpKn0jl
fB7dbFVturtxNzySGejBSzoyNKIKpKSThZtuvMfXWssLiRLxg3xU76fYNo9UyeP+SPh3TMVc4DzC
SZhQSLvBER0tzdA2f84Pk2g7WDvhQWu23jqpYaeFSy2z4d0+ypCr2kPaOLBe4aOwQHXxYiSBlWMZ
Tuhj/HEd6IfppetXMGsD9W662v75HdhoW3SHq2Cd7drFvAmW0dI6J0u4/9vpqLrJktrqE3/uwPT+
mP8gZPVO9gbmJeVOVewqvjN4JX23iRfw3vx6M0XLNtnP7XHEg4pRJ3bV4xg7VHzV6jod+grtr4Vg
nCSWHMlRDb4bZzgKD9e5cS8euf3gtWAb/iAe6a+Jz8oHAb27dEudGKCz/0ISJH0YDkTMMfpROYPP
cQsHqZw379jfeqrNeuvK3vxRgw6zbOEhf7Nip2zQ4NvJw8C4M+3qnQd9nWpW80Z/Ds9EUIKeu+co
JGzKUwrx7h0mH6um9cs6DiC/JUI7bX69eQOmlNFKSjhg2N1HsSAV+RA9UzbZmHfdxlrp5/g9YH0e
NvUuvdd+Tht5n7xZCoVj2zhSFOafwriJHxSFtrKrdhyhUfNtNSz+mjPrO0IJG39rNneD5QpeUmzS
fjWNu7E/de0xUveB6kW11+muoLil5EUmkw7Tg5sKS6tZWoordKs5WhIsOhgOVQyVvMZXCtY6od2x
C8Nai3lb7OQJ7NVVWSDYWO3bY9ntZXk1dZ48nWV1nzROqDsNnzvfCd0+bQ+kikPd21vRYxlsIAwY
39R1/2XM0qlAhITd8Wphv2msmB1RdD50t/M8Z+VBUCLYXxmqWb//nfOmTf/1HEHWGLpdg9qHSjLd
zaaWIOcpHgYhOaPl1J02Mpkx62pTiMmvyRT074rEXyoAFHfYcyBJlhDfM1l+niGtuESSjMj2HDd+
6c5T9qah7D0qBkGmU/tTlJgwJ05JYVssLIQPRjgCBoZGvIx1lqsWtqfNaoW0WYAbG4VOaXVQYoLm
59/3+rdfA0+eatC1ui5ijUXE/fk+q7Ej3zzOonNJqDatnY7XVNdbl8OOMw9yt/775W7CSRCLcz0M
ivQkrzII8pU+Xy8pLcKKmzQ6m9E8bNMKeknsm17ShI0bRfPPSudEhWcJg7Y502gJTUxPkpoTrJzW
2x6yns3nqW0hVv2VbgkdZb3S2JXRdxbuq+D903nkqrSUYISrrCo8G+3myTQE2PhJrcwX+RV4lCDZ
KWnk98JBXWoXf2luskVxol8aXoJN8a48MdXTFI1ekW0LhL2qsNs8gKpq4WVswHJmkwX2oIyCSwSZ
2oP7ypZE813Id7YEH0W5dOqd2q+scxZvA2kLS1mrtuzyoP7FNZEsNJw8y3T6eaEhDw7TtdR6Xc0m
AjYeZUr2126V7XOZ4u1J8M8D2/14AV2AmgAbkYkkHIBPdvRWLKZTldHksqGiMEtQyegVSiROxHaJ
vRzr0VPL7IfGynCiGOOGW7MJ1Jxy+G4bcW1N/FkCvT5iNNC0dfgLyejNHJDgVaH8moqXuax3wAcS
VzEIWk2BSNulMILuK/Qffc76WSbsrjLxgNXpI7aSYk1T5Pj3V/N2xOqkBmGUuVprFf1q2Pn8ZnIU
DnWGbH6RkVdfPTAHVR36pR/9lOSOXevD1BereABa8ffrXn/u54fAdVHMMjmRz0cQ1efr5kqZWXoT
Yce2BK+VEHWVMDvtSPdtuE0yxSz9uyiqr682rSvMhRyY6HD8Foj+WeAQVJAmklJll7iI+wVEeygF
Poc8dvNxlnh//3z/crHrQMJ2j/4GPfXNxDsGI8guuJsXOa6eQVKywVbMd/CPDxPJud+8UrebM378
VaxNRRaFK8vKTelGqaB5iEowXPw5oeSWN+y1ZVo2f/9IvxeLm+9Mw9SCJhZvF+qxmxc3VhVIrJXe
X8w9RTdKr/Z4HwI0121xZviz6QMWRuF5ZaZHrXEDcUHEo4agNX/oojVp93F4FqxDOW6BcMf+srAA
m6VeCggzc8t20Y0uDGulvi/Reweu1CxHokrVVZO4beRp/raVFgYHRWsbqFDDFvW8snySjWhRu9IH
x0m61uTTsXPUAze6z+6lR2N0RH2hAJYHoH39/fQx6W2xABG0kCqHxAC5d7rWKWgZpneFsmij1Zjd
xYY3/D7Ez4FjCk6P9IZsDMCAxjLettlK9JfJsOz3+bL75iHfVqH4Kq96OQXxMVowlHqfx4UqClkY
pWIHFZf4YL0/0OOzZ0sGe9fWz51WHEAjffP6fNElXuX+Gn1mXqPry/p78/9H6Y9EqiFPCdC80JOM
OQaO7pQZ4ULRNLRdfaO6onKFEvWgmoU2AGRTftde/vqxSYklC0WlpQs65Pey9McdiMEchAMc30sq
qERLQwus1dAHCZlXizaWZTcuPoAEfpdc+XWUMgWjxyRyT0F8LV6n6j8u23QTntu+rC+TXjeb1lwK
aPGIWXcwwgjf1Bf/5Smb7AEgaeiYxgx0Zp8vJrRi5w+44C/TYF4qUVo1cBRpCXyEw7EQcAgJUpc6
s0ULKS2LbzaC/3J1lKeEzbD9YGuGDe3z1bEHkc4WTeDhc9GiZzG7fR7slU6rXC2K9tMOx1BMEzB4
pDP3/PeZ4+tjxkRH3I+s6bAdmHo/X1tWozLozby+NFmzrRqZc41oMV90uj1azbfzFD/t8zTF1SiL
qSjqkZzfFrKtQayR+GnNBWlFu6KQNbSQqkA8dbL+qMhh6Mg5dEm4it+lN37RgiIBv6Y2XptgMqoU
5WafF/JpDKGkA5ZlEyK3WsSp1jp5d+laAQIhtPJepiU9toaAbVQxHRSi5kKN1jrsrJVUpqLXzqJn
DKp+aeiz//1ruDFfXT2L0DUwJzKx8CYy3D5/D3GZklauB+J5qlrTCcbpI+yrxtOLkkTGhO4+mwED
6TqtTCsZmZlbDtFVSBC6TLNLzVTvatJeZDrbvVI5y1raLeoMxVsZf3OrX94Y5Ko40XViOHGLkVv1
+U574or0MdfLC2ByKHYNHROrrCTHl5OfV/f8NzPglwX0qskm4I0XVIKI9ZtR88c8YDWEI+cE3Fwm
Y1SQlKNbSf0u/WYMatcF8tObKV/zGTGcKDQCUOLeTO6DVgOEk9PoUiFWi2yCI14UspOacF7jpS92
uopaLQCoxkGkKkFfch8WaRH7sdMPvhhYx8K3EqiCyHtGQ9v0ejLclVqkbEmIIFdmflbNjNZuHesH
KxTQDc2d5M3yTxMhrxD6b1YQCmtug2opRWEohndWpVHtzi3VSWtIV4LIRqVVhY2Q+MXZynI3hgsH
j2dWl6UhNqeO6qjfmv2JrIsUoPQZWcGktcXRqNrpro2+2Z5+PTnxyJAh4o9heWJxup2hI0iWXZPG
F6gjsRNgLHd6sSpgckmFI86U/MhM9TddlxyZzO8ZAoPdita72Ir7RPYXyqj2kG8tZ66pA9SyRT4W
0uBvVu0b7MN1ZHGb3CLjy+CkJ98M/EqGjGMRK33RBiFaKkOvHKS2ECAJtzLUZV6nzi9QE0CppUGO
9LTtVk0V8kKrLUEFFAKOQf6SlWm2ma1olxkEuydqt4zSptmpQrAFC/5dbuiXNZdXECfANYKMjThj
7fMYU+D/Ctjo+quiy1oqvBQ7emt2IF4BvNZQ2NDtO/fvU9C/XZMJ8rrfACrCJPn5moOsodA1+/os
x+3POW3eszB9Sv1knZk+iyB9L0H8Nvftt9nn87i7BqDzArHHsa4zyuerJopSy3rajuc8Aku419WL
QSSIND7mQOjrzg6kZy3b40Nqq02mo9lBm3ml41ucUcnYqGCrR4Ed4OeZMkfEkxGZjatwUmuAjRg+
SXozUgz5zWiR/77pY4GfaltT8MP7I/eHXk4oiK1iwqOzszze9ah7ymTlT8eW3IRpQVY3WpzeemzS
yunLh0x6G6pFQ/uu09aqBf78A9lvGlIZ1Jc+FfVMfdCLlfmU6+6QPyvKdsBoI9mopJqjZi46jLED
gh/apPoCOKYFw7YbP2DAJlTHs8rNx3Vi7FX9YNQPPvU7/QmmPAzQQ8AN1+Sv2H3hlYFTj1Ri76bS
nUxbeGHWvXq4tbVveMZVZsqPWiQ55gqWc4SQS3jZf39bvq4CMPkYVjJ+edSXt5vhVJyGqdPJe2kU
BeXESHETlFeArLYY+uSbV5M5+Mv0zOUYCRarAVSp27hIorkyMarU4dyp3iCfCt3250PT8OWJQHKb
hQZzxdSeDfOHVe59vsTCv4Ttc9htGuVFUd8l9Z2wOtsvj0H5ngrkJtlkh6rJ09wt0byRLOiL9GAe
JPNhmjpbjZ+CXnZacMeWr3sRbTIhdqDROyOiih7NyJCs/e48hPtCXgbmc2chkSp/yU3tzAr1C74h
8tQcSY/ttoIfOj4BIJ/C2tZw82A/J32VujqVlLFp130oLJQhdyZnQECnDgQ6qQNFOQrLSetOPfII
emkW6FcjLux2upKeVPTBvDpZQATWu6T9ioSSKJwjYUEcpmp8XwJC/pxqQfBcFcBFufWJenbN78pY
mAZfpL76iCrGFqPJFhtWEzhvWf+ivWIdGKjF13b82CNWSh3ZPNXlOU5+qTSPE9miHrA2wxTa/r1F
Okz9UuhnEcVM+Fyg3dG3FbZ5skspET1k8dnnZlRrDUuczDHkU8iYRzdVUE/wxkJm1MDausij1Wpt
yvb8SLx57sC6tCyHOgt9tO5B/pAuYOfpgEsq4q5kJ+NUIFmWGw4XXXkSTnQF+zdlO2YO9XnA/Lmj
1sQGOlSiVGQc1GtQr8lugZKPRVJ0E/NtkB9JMiuCBb2gLHT7we0SkgycCipWR+rWKs2XFmdjfxMh
YxxerYaS5Jqwpmry4tobrm68qUYQsot///I4HdoaETr+uGZ8EsOJftxLV7yM9HFR4Q6hazwOv2bD
pZ33f9g7k+a4rTRr/xVH76HAPCy6FzlzJkWRlLRBaKAwXszzr+/n0qKdiZSZpY74FhVfRVQ5bEsW
QODiDu97znNad4u5kAZtpX/wknM/XWZEnTQfA/csnT473ZeJkeliXgGE+9KrbsN1wjzGOKEr6m3z
dm24uL8v0MMzFfK/rLuslPsEZVRyxpmM5JREhqldinYdF9c2QpGs/prIfvKwSOqzTLszuXml+N5p
d1167w/3Mc3G2lpjFiHH0mZFz5OHLLzK/GtD2+rBNhTnZrAl2yJpz+P0vGzl8d6Ydqgjs+lGyy5s
bZWZG2G9H/snjHxG90Cemzhr85vR3Q7mpog+VAnWwPdae9vS+PefdD6PaTizvLXnXiJkF9ZOIuhp
kSKDOrdpSJ5yrZtytZ+tNxICwRkPygHbvaPda97kcBq79xMNwAhtaQqr18macTNq6j0k6P5sKu3+
xmxKk8Sp4BKuTLTyPdI9QpUqStnq1IWTweNDQDEHj0YjNcRoloSSoGMQPi2UBakEH9w4+9D4sn+r
5+vUUVE/SCFYhlirEeGwLYeACkxXqJuuZpkiiz1ZWuGTB0trUTiE0wjECwZHELtsllEKFN4iWifp
kGa9PZMfHz/ZE+E4lOdAT1WtF/XR3g5bKSwSokIlvdd9tb+1w25VQrnXTRhO4CtYjDvMLG7wdWhr
mQwQtKdO30fvhBuQ/kDpfZSn71nxymq1zoHvnN5zeDMvg+KWasC4KRrzB1lAA4EORKASA1osqnHo
l1kyfcc0Ts+pYKC//Szk2z8YHfJOAErotH9gyGizLW0/kT9Flpa4n1L1U2ARgpCMnLhytrpbW7+2
POb1t694vD2Vl7TJ5kbCb3H8mx3AgXOlNYR8Sp81CUlunvXLJnG+GYXn3gozwDjR6md2lQn0sKTn
+WZ1Uw36B4PF8Lx0AZjVtngI9Ir/zB0rtkBZt2yqZOHpz87AooX7eTjxlF5UXYePCZcBPEaDTT+a
tPmWOgI/kowkFyKDY3x0GnjmblB1MhjaDqAvcTRF2k3kanBcslHrxp4IbhskFgHtxjZLu40ZeNp2
VNV2q7fmAqpIvkzaQCMHprY3sL+9retID4yIEWPUTb2ttcLejTmqqzCMvo2ZU1+OQLP7kYjkt9+I
eTQGYF9RqkUEbWLjmGdw12MxkLQ1JfeEw6D6desPoxrv3r7GLJKdQwl45/2LzN66H4AA1hMfIU2t
0uiYHLGJtApgo/yL6eL4cwKi2cCpbfPUjtZ27X0s25tsIJsydlSCVzhxa71+M7j4g3oSn2TXaaki
ZVhN8YjOFZWvP+BdEraJuU9xd4UZYEsoCInxVrxdY/P2j6Qdf8WymK5TxXIlXO/lhL03jYD0g2If
Tsp7u0HYlDvhtC5V4P+eG/RnYcGhBbbMog0urUGWd4OgwlZL5mUW9O6JV/hSwp8NUDoXNmJJ2cLg
lMo73ruXxjP9kWOS8r4t063VGN2W/KForUzmWW7pmBT0YtxMqPLIcyDzcjRuvAgUUoFPYh1YbMIs
Qacldk4JGX95Y5pEPAB6UA0gFYc3lhGKFqdVpbwnL4eQkqB/b0zlGfsD8haHHvNv1nzqWn81+LxD
ESoXKnWEpTOikuoIW1saSnifi+Hj2+/uF5MQp3hmPd4eGCmoLoe3VbVdFI9BEdwTuppdT5xnbYPI
69TtL6bMP7N9j1DQxA2WgzmoS+hI7tKuC/vCgqMUKxdDfmnQJTXVTNkFdSPYK9g/CCwcN+WYAXfD
F/Fyw79FWfnXQNNvsljk9UA9jlVEW7v+nxdUC7AkSTM5+If1C7v5rn2uxvfPdZs2r1AR+Tv/1V/8
yTL7MBbP//1f3/I2a+SfNkejabLQ/c9stN2XqIn2sWgvv/+VI6oBhn5xXuIqdx3G1k8qmmNC/ZOW
UQiiKnIDWX38ifDV4UzD/DMBd0kRLwfxv2AqmvsOND7nLZS3QEY90/od6p+c0f7+JCVaGEUUNV/U
uxCmnHnXbXIrQ+ldmYDbdWhpojzKt1FCXl1ODKC/CHQvv3K6Tnke6qS5IT2FYIO9J3X757X28b3y
2zq+AxO8GzeDGGK29aPbl+RVWTnEe+fJpirJ/DTJbFgzD9+8faXDJeTPnxWrFkuk/KDwJB5+TlZZ
Kb5Qe3stNCiHKglWqzBLxYmf5/iJ8kylqwMmMk47S07Ie5Nc6KYq4RGmuVa6RL2p8lGtERbmQb2I
KbERcybSZleSB3NtD6311A25Hp2Y9A/3S/IHBUpLiQ6GAWAVzIeHt+A5WenEsU7LryrrdWHX9lU6
oiIc0lpsB9vKlgRFK6cWzxcH4eGbRLUBpIxqPntGbmF2WV34ZarKiKysIF41D6NQPVPMlG34FOoF
x4lBq4KzptL6ifiPMkMwpVoIP70iyUnOVMyHYlL7EYNDip+isFPEpJ1dfkmixkMhBYAkWsSVZ1xA
sK0QtcYTTohhynQL8+80EAYf+hNxzWMWgGHgo2q2lRuaH1SSlAcSlgfsQxXBzeb3OKyBEriFkvUb
X+v9B4Ik4o+8rPi9Q3zdV7oMCbEfquY1OzY7Zrq0SygkwehFnye0B/ZdY4WpeDAp+hsLj+5JvHNb
xWZ3OvrmtZF6YfuQmGO6NfN4gm+TUcWj7jAZ7NUb0T05fRhla20wPQLD2lS/D2wnq0EOOPHDZFOE
3npUmCgn9Gx9F3ll2hPBaX77xS5j7ZsB5m+l2qI3LvIuQlftD3Q+l5OpNvZSLu8F2rTOuXLbqR7X
NKirgCJFiAW3jRsLD5ELV3opGBTGJosVCNNFkYA46JqhFaB1Gh1Vdt5z5m5A8p5l1eQiJxcCDS++
MTZFrgPhzGzHCQGI31rXbhgNH1ipKKNoYprI00on99LpRVQtKy1yv4l0ILuVWlIlkC9q5mrytBgH
YOJrQLGncVjafChUfdLiWaHjeT8lOhXFboh7b6nXQvwgSorSRDAOA4XGLOlus6r7StVxRCxOmBxF
FNei4Ge6Q/nNl0e8Sam1XaX0HflNkB7v0sYJL73a9j5WQRc+91VEpBqxhB4nTXcyPqZGVwJZSrGB
m1CPRDI63UWseOanslDSW700KPVEtW6eZ62HPpnGh341DJ7rU+3XMJVxiiLZMhqwGcEw0jdBkkdi
BZS3XvvNWNrLHu7JtOxcs78etJAcKVMMJPZ6eYtE29KV8BEsc3hXpEmK4clEygWNwrWjZUo+6NqN
3SF+FB0PjSJsBPGQIn5Y4SaaSjM7H8zYny7pQsVIA3Th4XfwSly+iieLBoSrbuuBSL6lPrp0MFs/
M9LV1CoUZuowpzhq9mnwFXIrZqeM0xYIZr9gH9h0DaUOEiq/4Yqj2AEEViXH3uqowuvCVoyb2OjR
AI4ZS+s6Ger8OjazZlhGwp/ej+2Yf3I5bH8LOOBb+GMU/27MY/cmTGLHXmhWETyU+PHTRdxr9TMZ
jdmtF6l4tYHLxndjpNE+jwnzlamQIq4hRSnWo6mo4nOlD/hKs0YhzbNMu881pMGvWqAOWIg8DXe9
1Wc22kwzwSAC/dPybzpaNtAIPDUyMI4EbYt3KR+w+lsaZChVHXqquXnCd6I5sXdrdxbIHR1l0ZMv
fJkgTPwyY1DQZloixdGvyR81koXtNlq7Stqx4e9LRR1WoQ41b4G8TcMLoeaFudJ7GnjLLvKmT6Vi
K+SFp032xQpyYl111H0kXIl2sJnIFN0g4ZxkTT5WUALQ4g0czH5bsdtEqUIyIgm1aXBjECHN1pOc
JFcGl/di23YG9T2lJ6lm6egsROCqBvSuDd/OBCmyxOnqcSxkGlAjncmlc4cvRB4qVL9yp1DXKjhd
aiOOoZDSTM4jyoW4MjAedL0anpucL6W8i6BURGmYad3AFLcTozdc+GWIy9Co8unGHhXgH6nb+d+8
tojNDZ9b+ykNFOweipX6fBEUHYjYcjAAVKpOhamOCw2kl6kSF6yTs+WsvKpKYDPUmfVB5DG2Z+yu
cYWv0O0wELQNI3NIKvsBixUVv0LNKJP5dp1oJ1a1w4I66g323aiEwLBxIDNBJR2uaW7ODMTR2For
ZWvdpfVdrqHIj6e0eG86PKu3dyi/uhrdFrxb0k7FrvDwalPeT7ldxxDK0ly57XUxrdCiuthbU/Mq
jJvnty+nyz9vf8VG+ESHEBcXx2pQcy+/vrdXqapsqphC8LZMQXsXuhHl79BqpQao8jA/WmRXVss+
JGSSA8WoZg964yr+qukY+OvGK+t0VZp2Ma6aEtcBVtLaWuSBAUNHIey3vzJAzIOHThWpOB6DqHnO
WPlOuZVntTL5llSYhLJfJf1owKUOnxtltDZq4KGu07ZXMBbXkAi/mmFXsxBNCbVv9kqDflbGhBCt
iKCsqwVmSoX4NWbrnx27/xenoH/jVBOG0j+fh+BMNqDQy5YB+fx3wo4sPrzCotV37BI5eNA7QgCN
huuvYxEwdNm6UtEZgZmU2Ii/jkWa+e7F+kdLUufgJFELdd42Iek95jsmJJRYkEakHAGB8utp8OcZ
hIPkP0J3XflZ738YMvVBysmoOuITY3QdDqi0JpQpzkPKWlk50PRwHCA3Yza0Cxtq8gdByN2Z0SbO
hurAtAqDtn+yp9p8Fnbof6GYs2uJjaNaW1BjwyWvl0+aoWDvLfLbLhmUe7Op3cuJveyHKKZR5/R4
aFsdaf9Aavfnsq3VD3kftc91Yd0FgVNiuDLUbjVkXXkRd3p4UwvLPw8VK4QYVjmIscfavCbCmQB2
4TUYYjtX+26L1vpI0aO6HTuDuX8a6vug0CmkDA2ircUEnOOeeBQ05FaR/hiL2sMiNWqYF6PMVB81
9jzfp5je+qJnmr2rBkHr1yho5OmDabIBSA0Dk7rl0q5vOnKIja6mV5ITtuobwfQRYF+0UN00v8rZ
lX72BWpir+oBYakelt92dAJaVw3BYLmX6N/TvAu2oMY2caveFn6vPdhZXXw3oAQ/EkKbkKISqOrO
0TNvSaQDa2NaYGFgii7PPEmTxIc5mecuWe/pchxwfoVhEn3bG8k/x8r+eXV+ikQQi/qWUUslC7Lw
kfQvmZCZBx4+U6p/qwgYyZk6Kj9rZb81ibxZJNmvkfzPvzGwVvIs3phI8qypn6vqS3M4kfAfvU4k
+jsNDSSbJ9Rjqu7IOeGVOq+/w3qG9laqNfFnW3/XVzT7HU1ygDgs7+BHZabe60Riv0MpzcGOfwnH
izL670wkM30bImPZvmHngITCkIAiWS3YW2E7t69ZeZIBYJRRP8RdMX0Kk2HbmintVGH22nmv9Mad
KO38eZgG+zZSpuE8M2IcR0HffrKJ8L1IIkBUekrbYYz09D1yQUK7Xh7rb423f7F092+7aOlSv/DP
Y+3+S5Q1f1y236Iv+4Pt5b96HWysWgRxediRwPqyeFEVfB1s2ju8fgwbj+2iwW6RPchrHpf5DnMP
OywV6wJLlLRJvo424x2dNWYRdi9SEcUdzpapt5atF1nOwbKly/0P+1SdPip7yFntCZ5m4xdEla+i
0dhgZIq8dT3Ad1DzkLyMwfomwODfU1JoLlOt6klwN+p0mxCzyDyWPaOzN5HnNM54l00lynRLmBj5
3SC8bPo+u5xsNebQmJcluEc/bG/0obo0hGfeJorufcn8CFHWyLFPiSIN6ZkVllf1iNCgdKnzL2rD
BhupiVHdCKUbs3Vjld3j5GZ3UaK2kEhSX0A6Dlb/Gdrz+jRWtdND+zHKvrEb+4PMqz+a8PmPbfWc
ffkeZc/1wXiXf9TreNcYuWAuGLlMXx5V5/3xTpAHnjwmSuA1L9F0r+PdeMcWjK3Tz5i5veGuv0Oz
zifgMfW+pNb9znB/MZ0dDnfCr5DG4cRxWQPmmlffUypXIUZtpXUZDqVeZIwyG/19jg2uLqkp1IlO
jc4wHuPR42yj97V7i5isflCbcqFywKJglOs+jKCqjLe6b8Uf2e6oi2ygeVJEEverKXrwwbWFvaLc
1t6PTS5GLE+6u4vrUxC7owOZhBKASNdBLqE5p4x6uFxEnoIvMUbe1kc1fpDRFbem7NHFAL6W1kin
369r50PtNVgMxjy9MqravGtdTOUcSSs+MWg0Q6zdximNaOpi+hK/80NiB+SfUwvcNSBmdntD6Rcb
onm1mXs2Mb8xEJAEo5WeHVrdSlMtZcSoNhpCbJp+GtZBLx77iZY31GakUT7p9W9f8+jEJy9qMSil
xBV9vDwj7K+rvCTPyF09huoZ6w9JPD4WPaJRrUW4mjvmDWmV9iamv7/EWRBtQOScJJHIS8xGH1I7
JKxyEKK2nb0rpyx6KoTcQpHRvUDLA/3X1LKPg2YA9rBC50qt8dmEgz1tNSVW1smIKcUbG2VtE7Ry
EUYaFZMi+VaIXlnEVCJPPKRZO5t1CtsEwnWi4fBR8HpmBfnJyRS05g4PiTzy7qoFoVQpw6JraFtm
7aLE75fGN5jKlpM6nFPNu0yN75wXFjHepMS3VqO+VQIBzpVqauviustWhgeDPEYK91QMIFZr6Um/
r1ALvP2Cf/FwSYWjv6XjNmEtm916GcZZJhAirWolp+w1QJHLcd0AIqLk3ClTcfb29WaoAvmsJBoT
bTRlEAIv5oIP1+pMr6UmvSLxatz0bnqhjkW8zbterFOR+LCejK9tA0RUTfMe6Scqe6dXJPu9VRZu
bdvbxu/SE7d1/Bi4KwjZdGwlt3UOf2s9t8LaxF151SDr+6G+zIum2jHH5qtRaev/w1r5/8OxA6zd
3vg4ysnAdNtEdfjHY1QF0S9zIl/+gNdV0nzHGJVbO2p30ivETPC6K6RgwViSVkPtz5jWv3eF7jtE
+hbJNKh1qHbIotXrrtB9h8KF981olABRhOa/sSucjyHZ2aV4aavwnVGAvGi9944g41RVxUDbY1Wb
FX0hAq+WWQ1Dbtq26fhj7zH9Yi1gP3AwJ8pr4T4hrIu+NFaU2Wer1umUdjWRDE1mtYspCGKEcmqx
9sL68e0rvaiZ9qffl0u5rtyNS1z7nANF28/z/Igfa+rDZWZ4F537mAmwStpoEtRBIhxFkO7MTnxl
5ffFR4wqq8lXbzFr5Z+F8aML3iuaCaBCEeoKtF6NNmVhGIm+7Ewow9iZ377h+TIp75eOrCz5I5Q+
qiRTyhdW32veqh2NCINOSaR4L8XD/SThNv64Ulhj1m9fdCas5Pz54t5ld6QCK8McxIFlf51M2dKn
7Si8VRG71tIt87ug7H6kupfe0cy/6n1YOULp86swUoblYGhrc7S9q45zAM0qa1UCh4iI8Q3NJlky
lsHKdMSFlldF9zgoBNhGmjaSIWZzlpgculiC3oMbeJ9Hy16kSZHf95V9N3T1sMYkYyzGcDKXre2G
dCWJmrcIgfKF4y+0wpfQImKuRFCs67xIn+oKwvfQRSeAEjNF1MsjAUYjG9QvxcX51oHyU9CTmOqt
Qhf/bOUIa2mMyXeUAOCssFqu2jr4KBo6qVrtX6q+d55WTbgoisDevv12XoSLB2MYYyPKLDjBBreE
v+Pw7Yx54piiK7yV6kXk3feiXqFzg4QtaGdMJRrYNFW9NRLpJMTVqtVNsxxNKvJW+dR3dnUCWnM0
UxzezjxI2TPb3Em63Ft5Cgj2wCiDVWdU3tJoH6t+OhWfKvdH8x9eFkbYOZKUax/tdcERm0bnuauy
JLHU65uOYBG7O/EFvJhy5pfBocDMjP6N2p2csvamP2EWY6pFUESVlDiybmg+G8OAcS9qr4QydIsA
yNQ4uMZ5EcI98DXrfCSBdjUtbCe0djXYgWWYO/XWHsR7jIoZLcNul2XOd4Ps60XnXbUp2NOpV4Ol
YsBryvRuXeTRVjEVe0FYJr7F7tqYyJwpQ++hsrSb1q/NC9QN5YqzC+CGAEu4FxX5mtYazXDRXGvj
ytWi9qwMhFj5YV6thOJsMzcUCMExMzip/0VR4++4Uz4FgVpeuinWAi+YEJ+ruBk8ppQkeugiHOeu
DVTNzkmx4Dro1TO3xqIMbun/MJY5iFES1ehf8bgPn3M4pGVvJ6mH0Swd1zT08zigi5hZ+a6xlA9h
F+YXmhra1CVCcEbk0bo6jgPLXWLKO2VT5sh6NLaY8IBFsPuFrjprCDleQYvQ992VgwBkYdQ47oWa
47n5BgGjqHugN2Fzar/9y4tKdgzRRqpuzS+qTj0ZizTswelxyGw88hQ7jA5VeTVFFfitJKZ6Hn86
8dxlTWc+vkk2Rb2FppIpWX7Ue+M76ylVdWXM8m61ZzWlqbU7DskWDc0i7xS4bXX72cknBYeS83lU
k+hCdNbOraEln7gT+SUd3YlM8lSpFVCRnc1mfoMUvmgDbxVUvbkcpVLeV7E4hOhAlmoZgpSmxLAs
gwEcSRUPq7Ju4Bs6ynXBruTchV2UExkyDNUpYa91tPgyszEupWqOgxCausOHlERpEOBpd1ee+GQ4
ZXqTjtdjQnBHT9CK60Ed9FToaCa5H/BsbH+8Mlt4uJ0FmzQmoQmNNGuUppK3qGP7ywvvUy0g+6d1
KJax8T7SCbsI69jbDtDUcfnASXEye2m4LaSi+Kokn35dCOXTEEHO8yqIKskXW4UGroyMjiG9TPp4
5/U+Bg0FxkKbgzJtFDxKvR1+oTmtLsJp3NS5Nl06wU3pZAP8CKFDU6wvFLVsV71AVZ7yoIMAdpw9
ls4qmgIkC2VKec08IaX71UqB9xfFv5Tjq3NKEoW9Imt9x131sdetDLI4Aplv2kQPka5Xf04t/6lN
7/VG6V/sfW1HB5L7L18Pi9Lyt78eP4x31CCAvPIefhbV/jp+8Evy2PHaY5XC5tcinfMOfIM8t/xJ
GJA7w9fjB78ERZ96NSh9FPe4cX7j+DEzCcr9Fl8dfRQKW5RLUFIcfnvkk9rO5Ls6OZyesh0TZ2eU
BJS5bf9Dn6ZF3X+wCwIBkBF9qwPtzCP49owD/rWRCXdFFtZlmnX6FUevTaoY5pXV/DmD/md47Q0v
aZf4587HJoqj/RKw/N0/BxfoLZpoDBJe3OupFnAWmeTkyxCHJgu9clv7c1Qpmv6OWiANEgIMoSNj
Cv1rWCm69s4B00JBSrWIOmZE/Na4mi18ELdYZyg4vgTDoa+Wy/HewkfqatRYem0+jkY5ngdKX3+k
La98zerKugkN3G+JLcYVs1R7rUSdcZYM4YA3WU9vxwb55YmK1cwzzdjmjIVYgaKtBxnhiMCgxEEY
qL3iPJp6bJw1Zg4niwrshTk5HvtEkP2KkmcEq+voVFiQInx+OnTzRJyYnGcba3kjlCX5dKks4Jd6
KXXtPRh/0g0/81rt0c+qdB0GINOScTpV9tVnayqXobDL1oqoX2mckRWV/ec/prbiN3rnPyo+ZFPK
88nKFXCNphBhXwLyYDvYzQUy5QkBJxzloag47PmWc2bHCQ6opMKHqBGHNYggW9nZFJy5LIC7rPP0
bVNHxPyIbriwU2XYJEUJpFcN6wdSa0WGBTD21mZWQdU2MEHuDf7bP3cs+x3+F7vHn//67Pt//5d8
ky954xgv2IPKfcPhT2aNjS4603QelSy7KFoF3kt1nWvRZZlZi8rJdigAEIJYqyLP2dVHnB87qYZd
REO5QwyC5cLf6Abg+8w5FyLfxLGzG/LuvrEsgGX+VtE5MysnYBnHr13eNUUoJlzZkpndte4HOUrM
xn0MdbvcKW5CiHdR1icezi+vQkkLvST6GBoVh89G4MKy0Ym5j6MlWdcECC/G2hk2b7+CmSPn5RWg
sDBQpqG/c6GCHV6Gs2ce6qkePnXpGN21WmoHW8pYXbdMEIbe0fUo1Y3hxtHjWBVtvvL0vroKXbVy
lnZiSgZSpfdYndIyaBHI2gIIC96e+MR9/uJpIA/Cp2ECRQRKPvsGkrRKawNQ/2Nc4AL2lIbG6IgG
7u2n8atPjXFoSr4VG3xr/kX3RaVilVH8R+r82q7Lo+Ki1KFTqxmwnJiSEyDTGEx4XNTbKRtcXOql
fu+VSfbJ0tlxKpmlLvsqjDZjnn2Pwtrb9UM23caNjWI17KgqtLZx6RWU89uJZAXWbDjjLTQTvO7q
nSAp/lyP9fxULeaXz48iHt4Xvjl2xYevORNsF9uJ56f6KWjUkZ/ErsavrEDJFgud3AhjS2wHeO34
RKqrzAHxmuep+V6JNfTPaqAsrYj8xLcf+OwkRzwSLQDQS1KZxhwq2/z7U5s1BKaLUj54CnQzuBgi
wulScukvXL/ML8aKbECmteoKONMp3MdsY/3nlemPSo8cicPm7MqNMbV2FMbBExWgywy5wb2jxM9V
5itnTWzXy7d/zqMpnJ8TizHZpniNWZtnX5mF+RkBF1+ZR/760sudadX2BpjqnEpUURbDQo9KY/f2
ReUx8GB2pWNLhcCQhFUJh5aPYG95CnI2G+QguI8+nd3rMMIgmRmQO3Uzyz86oedAqsuejHYC7d31
3YkvVv5I86szn1CDRStEro18JHtXjzWAf01UMH8FHYU/O/0cqnAJ0hFD39s/p/mLp4sahOYgW3BE
H3NTeynTGVIr8h6VroIMGZa1vQ0yrf/alW24K40eg4Tr7LS+/Op603jnt9puqgZr5QXOj04FO8Le
PL81Iv1zO/jTTinNT+yrnM2k6C0H0aRbjWmmbFIz+ZGYXnSNlaxEo45IO4ZNvcojv7qwWuNpUkd1
XXiUE8eREjMNK+cCD7dkp1bFxaSp/lqf7LXptLdl6lVnuVBGkgEi8WXMLW/ZqFZzlld9sBnqAr5g
hexcMzEROxpq+rcf2i+eGV1kmh4Gm0iwN7PxXzvWYHR0Fh8zq/I2egcOVQiwymMppvPJBsXcCXGS
4Xo8JmRyF/BAzJZcXJ+NCStQC6OwvUfDyG2Qyrax0uid7gRzKUa40VoGU1mspGT7xi/79sQH8Ysh
iRgN27ZMStM4Jh1evrHU0WjShHESGirwEB3sshHcaSLPT+wM521zOb0gjmWDQC2Uv76c1fZGfxUl
Majg0Hu0oym7dVu1BV5mqKvahnWtwzbaJA6e9d4dCd7q8nphN9D3337FxxtlCXyi1cpWWRof5wfC
QdSI2q1ceUxzWOBV4+SXotDKbVKB4vIdozrXp9S41EdAEMFAHa0N83BXU0H6LWYamwxuRHqi2c14
QP682XuPks4crLxwHqF04tRia7rw4hwDy2i9x+ZyKvT8F2Obvg8YOYT2cFXn/sN47M0uywz3sUJ1
viiMzN/Ebq5eKsZIDlk86rC97e9vP+yjBVbKDzmFsZipTETzfVSf9tVkar37WFN6XY9R9qUakpPG
bvlVHk6qAIewqbJmSj70/KttnM4TSdNHT7lSoAeeYLk3iTGe9b1tv/cdJCfEIw7nATLHe/4p2oaa
jsAx8pprUbbYD5S+ODXU5XZ3dk+y2UbLTZ5TOSQeflXoK7NGh83wiCshW9va2F3GHTGwWuKnVKRH
lewoA51yVEarMnL787rX+m3ZQIh5+xX8YrzT42ERoJPLfoJT4uGd5LmWiiDPoycnM0Km7LDZQQ3q
bji2+p+RI3TraHCybQ4Yd2eFIjnHi6styixstm/fyfG2RoocIBd79Ez5/6xAGw+UrQe/jJ4sJYYI
h11J+1BqAUfhOg1hcMkNH6gcEQAwBFt4CjM5A1TI743qMGpYNnyyITmHBpoElgWd13VPflKSJ1fo
xrrHGbt0zbpcsjvtd73id09lhBnLT6ZsW/peCX4kg6Pvm8NlSx/xM13u4iYx9eC+HdVu4TZpdV5P
rIVdVovbqAY0ltl0GFrbB109DtWuTPVpmQhLg3hB2FmWqN4Kuz9yei2xT6xfx/s3k44eoEKKH/KT
mK1fWg6UOtdU8VTm/rAqqlTfurEOeKH0Ogx4CIDefqXH3zcHazaqQAuo1JlHR9UqnerCCXmlghwa
/Dz1FhiBeWKFOj6OOWzKEKbxfcuT5TzMwi7TLKV4nz+NNmSzoLRQC3mk3OaIvYx4JL1hGojj0zPl
hi43Iv6o/t5HuvotTtLozG1EuqHvFD3SNfFP3Nvx6skJneqndDKxhs53WblIFSj4WfKkR4FB6yVP
VjlxrndqoRQnHvbx9wOzgn0y+wSuRoLQ4YdcGW0x6LmePU1jlt1Cpi2+tmMMm1UU/TYkwPcOfmqL
IAqc1Nuv+RdzCFZyChMGH45cNuXasrdw96gL4NHU6VMEXuM+sJggDEAyawy/o74Y+vxr7GsGmZZO
/r3xfXvluCRDBrWm/fYAl4c1TOUYc4BlzLu2ZW+FZmda2ZOiKXQXOlKObbRITgZqrVaL7MQjP67F
MAFK5DuOHllrnKsLLezycaaL7CnC4f1EiymWgPfmojFwD8KW7O5KredDF5W6DnUY2cpA/K8al/ql
gwkZ8LTFySbkdJyFQgEaNrCziXuDyMcoIHRZb5eRbVtbS5C3EwtIjt7YDheGXVR3RdlHJ36e4z0A
sziPjuo6yF00XYfvMchT1ddEHT7VQ59+qGOn2qhm4K66svK2HaC61WTF7qkdlzxGH66FVA2QAaK6
pQDLazu8qshdF2t8Gj+xWCa3fqo557nfqdvY+uzaXys1q9a0j8aLeBLddZw55YlBczxL4TGnSIgS
6qX2Oxu9daOrvReL9In1sVmZGI0ArxXdiWd7PBNwFdRyDE5kVaw1hz8lDUdnsksneTLRIVGXG7qL
JC6cLSrJny2pfzSI/fJS7FyJ7ECgiA768FIV1N+hBw/zlOYQZ2vHL0ksNR5iy3bWJ758edeH7w5f
o8R8g6VBvzXnuXoRbmFrTMRTjxFso1Eb2ChtWe+c3gAjmSj2tq3bj4pD6s/YkNjSJghItLYP15Vt
RmuCjvoTR+jjt4moiIIBXR0ZJS3NM/tzUYSBrTJjwR35tbcV1PBo7CqnDurHX4rs2QLNl+RTFtXZ
I3Y0XxsLrRdPnVtEl53T2cvCHTJ6oKHYIVWxSLc0T0VNHL1X0K70LdDKoiinwDm7aMWgSqfQHZ8U
x3hurSoEA5fo6wF8zvsT7/Xom+RSBlgfefKjgTtvX0Bscxs1yaenVqTRekC2vqaaSvk7KLNz6O50
kadGWYbG0JJ5MQVUZkxx9vZNHL1JxPjM5HyUNpWKo3vQ5b7U9U39qXfQMWdOB4Uwi0+F3By9SRoS
YEEoGoMF0WmPHI4XykBlBgKreOr0KiI5ULMu1WHsV7hopk0Qu/6uQWZ24rs53Iixw6TRxHPFRSrr
x+r88RIC0Fet69UPgWVfam18V/cxKNdQwyUhfrz9GGdGhD8vhrgIGg/R4+zF5M3src6jCbBYK4L2
QUwWfnunsWDT2xVxeVLw0OTeuE2xwKxKl/nBqzTzJhB1tk4chazpsu8uJpvgbDX2gRQCPVxqYVdv
E9FUS+FGRK+2kBE1J/WWnJ3irZtBbiyt2lqWdT2cWCtewlT+nm/4WVBIEHzE+kQVhr/OZtGIT06Z
/Kl9HAtFnAslgcnMGLnyU9Jg3DLSySHqYSAqJck2/8veme1GkmTb9VcaepIevODzAEgC5ENMnKcg
mS8O5uTzPPsf6Tv0Y1rOrOpiBNmMmxe4gC6gl+7Orsowd3OzY8f22WfvAJQE+k2z6SNKIqqWGvvW
kCNPVNXSy01cQ0ydMzTJ8mQvGkh3dtVQX7KkzR2CIKbXNkNyJ5DAYvwKY2FWffRNjUg4o4bxc4wt
BBlzX3mUYwNWoajG30wrVGFGjHgfSbmR7FS1xRUrQN9kDlG9wgiiXI3VYLi6BK74+Wc+3C2/ZgbK
w7K0liz4lWv55iun7SBNlWl0+6GBSBXrLXY3A0N9PspRrr0MQ5bHouU+DWUXbvDhYqKxig5e1Rf3
U2/KvD+0VGPMMU3ri/5pnnDjyOaI1vVa0DZ+ZKZcgbBXE8Y0smXuH+dNVmerusOcaVKM8sTTvZ8D
2i2ourIu2LdgZocPZ/pCPWX6wMNZOf7fEvaJFLysE5v32Fr3dQ4oOcOIpPxD3nsUh3P0eeC/aeLe
HILOnYhhrtpjr9SlaoqDPLmbLfmh6SlKWzrMS/VFlNEBmYVpab3ArWTWOt1BwAS7905LcB+XhxMz
cQhjL58J+AyUHmo+ak8kw4czoYYRSiymIO2TWNNcbmamI0SDzJxoeAB3+bjxKy1cd0Lw3WzYJp+v
ksOD6tfoJFMUxhb/MLDsw9FLvwiFQg/kPZLj8a4zML+LAjDKLJzbEx/jXSQFryJnpUMRbBSiyVH4
9ttyrss0V/ZcJrKV2km+SxqLhlQp46pJWn5iYo8Iuq/vtuhzcbHlP5eOysN3U6j6jpz0ChC9rz5P
sES3Yq2UV5bUZLYGiuDGE8oYFPaVrUDDtyPXuFfPXZJcJ0k92p/P9EevD6YAeVolqeSgPHyaUEyE
iMmhg2aAFgoAjooNFyBbSejByjv6zz8f74Mvy4oH/jaoKS5eSIfjyQjUBUllKHsCvH9GXsgaQqPm
kn7UU1JlR9ScXzNNsRs4clEOBXo+HEvzOzPrO9Zw1xTG1QwwjOCycKMPge7N6mBchmIpPooG7j5K
mkqbykJrl1vqBFBT38sFXyH+qqybwsS8UcPLPRylUwfS4aX7z2dkj6HtAd0D2snhM+pphsmrr0r7
oZfVW1XJx4uhKVJvgmq4Mqn1rrK4MNyin+Prz7/E+1i39AHR2bbYAFLHOfoS2D+kgZpbErFOxt0y
kYdVbc719rdHAcB4JdLBkgIcPnw/zZjVZI4w8THbUEKZCwC1CdNTWu0fvAvLdyFrUEemH+xoTxlj
GFt4lWn7BqzSU4v8vlbRDfr8VT5YuouFlwkOA/oFCnb4KpJQF5I5TNpe0kN9G4hCsIFSjgR1nIs3
nw/14fuokGzo/QPYPiZ0Tui0ysrMUG0e+l6ZU6rMlew3vaWWGA9mS+sVq49i5XGlgqtXqHf1qO4j
Ep31HBjGGjUi7WaYBgzCi3I8L0Qq1XDkT8nd/upgPMzDyDPo5OYWxCd5d+/D0q6Ne0VX91I3WqGH
YN/kw0Vtg5c0ZdXbIYeK4ghSGZ9FUR8/1Ahh3YJcodCdIbhGSkyTRqpbj1IY1LmDZjSc8bzBNlXR
yqu2TM3GFnJj1aoiNfW4MiLfwV5p/ppNYaxhpiwmL3M7ocSoT1GGLlOigwtQrS3PrVkOVkrVxxwC
gwSFPS7N+gU5RCBIIdLMs7w3Nc80sBJlf3MdnTq/REtuRo0K/Y9W++ZHvvHVqvpasRuU+fFn1tpJ
OUdEWEYaGSgTYngHI14yGr06q1EUSbGQqMUXOgaM74La4oeGXMKwieJMaLFyKKrUDcKkuZuQertT
1A7JLcko/GtfaS7CIilSp1VQPd3WrWp8s3STAkxUNoNHwjhE6xg3LXowJfj4Lj4u8ZmlJWjZ+VbU
z46eS+15UvlYkcDVR9FuFHPjeRpYlnZXy+YKmygJ8s+kkCv79D/NXpOOSuNWhZJeVmRi6xJGtAHf
WZ0xvDC0+rFNTDCoigo4hqzVwHGqjX7+Mmewg+i1xzY9H2Tmz1cm5TtNC4BdpHUE3ybXL1GphcqR
0tRaO102IHxY4FihAGQVNSfkHIrRRsY7665n+rEdT/J+H/SC/tPqUmETKXFxtVxRtkRVKdv2QV5/
V/zMDGwlK3GiHoVeFhGw9rsHOY1HPAh8vX0oq3lI1q3Udk/maGqbWB5xqtOU2viehOl8roy0NHll
abTkZvgFoiHf5glpezSFlxU0ZCwDBA3fglL1563azyXlaDWfrusMxb1pVLGZXfq1bbXzlczOxnp6
6itBRj45C6RdGiiIjo+F1kJKiAMaN1LZr55l1iN3ZKm17DmTcF8zhKXzK4MJ83Mo6JVwcUqU8eEQ
Z+XRLGt8XcNFn7BGBfK8RU0mcfspNhJX1UfzSm7xacMINXySEDts7dHs9VXQ5nHnAF832raY5+Ln
55Hs8Hb8er5x0kMFoHomLoWDw6ApzL3QA2NCo+NseRiLCXobWg2Cb48sfvTs/cDrcvWURugHKTZS
jRz6gB24a5LhHY6bGk05hr7m73Vz0C6qyK+w/sWeAtJ7/bOqNR8WCH7RAYU8txw6xCFTrFSDTFZv
TA3tStksISFU3P3YkuYuKZToxMl4PDPUEoniBpVLOMo85NFx0tW+rBR50u4TrY8uk6BJPbOPDUed
m4BGYFW6JR05BTh/NKjGgQx8AI4Iunc4LQjDQMLqsp5s18CgGgK1UwTy7ImhN1kro8+/f/75j9PL
5SVBBalRLh8BQv3heH0pd9MooIPhz9W6NhdPBjSf4T1J9QYq0Ikr7JHAwCKFQ6bBUUb9D9gTYPFw
OIQi9UnptZ72/H5YoSraYvqhi1dhEfWbmJMBs4km8xQrql38o/xNyB3P8WtFxoc8rrCVHHVMz1LL
48ErL6fU6AhFFnthFDcXlm/QOdVN04nE4oOPAmlhyV5ei2rHtAUVTycr1KJhn8iTvuoz1byWQlli
s+fSRq463wsH5RS374Mvg2+7svSMUEaGA304VSAvQ9pW+bC3qrraYP4sbLBebW1Yp4Mbt312IvH/
YLyFQ0jGubBfaPw9HI+GnbZRwmbcB4F+G8Uy/j1JoDlJae2CxRXk83V3nECxEEy6jwGglls8V7zD
0bJ2DgcQqnFPm2XnhWEYOLpFl/3no3zwTrwPYBLZO+DfK9j0BjLpFWjZyVjhG9VWg9NrU7ZrB/2W
46A944p+avN+OBzKD2BXfDLpuEpGuoaqZySPe6TVMgeeyYh1cl5vJxxVAJ6KE7vpgzkEJINPQ5YG
8HfMXiyQxRz8OZ/2g6mGKyjKxaowAunht+eQ0wGRcCZSWgroh18q1wXTzzNt2out9kI377Ul9z/Q
wf1hjH3ufT7Wa/3pbdbJsoDaqxCOqCovOiSHgwWhaYwlnJF9ZkydKydxZveGMHt93KhrGiPDzUDG
ZQtmH237PvJtdGRH1whznJVSVFVLUcMlgRzh8+c6vlkAuC3eZ0CJCKtwUh5hYlaUCnU+Sd1eCPp+
VZqx4raCaG7EgiP/86HewQ/LWEv/IuygX4pNh1NASQ57T9/s9h0pOK1ck3BfhRjsDKVeYvRTQFVQ
RhigVh84aLhMu1FtyrU/l+m2JRNf/3seh7gAUk8ZiBro4ePg2gdBES1L8ACh2s4yRy8EjeEyC9WR
nmuwJzqyFaj3MPVkHL/crJvR95XyZhN1+XCCMvUO6n6dHQ2jzsUShuThKEqVfZEFRisAD8OvPhN7
Oiw0RBAxoS8BXeU5stUQyx1xSk27zKL+cozwyqvw3bH9aRCxh6k9A2vCNZY6DVbBiXzVzKnpaaUm
XHYYvO7mVM5WKbJcDsQ/hNPQ8LNbNDdOEISWBz1c6coS2IEUUHel1HN08HZWhqw9JNC9nNLaXBSW
colgNycJjaG2GVq+g4ROfabG6v7zL6p8tJhpy1jiFGcLeODhFxXpqeaELpC+ynGK414330NKJT0e
DfFO6ZdWzlrVsLKqpnUjj8ma/v3nKPblm24uy8dCiw1PICV01ECM1mDBizWqpHkIetWOqQgCvQiI
Wgua2rhdHaorvep9p9C1DF/ksHgw0860MzYbVaeotqWw7s4kGIe2sriDlDouZ5gkpNeCLDfrqpmm
E3nd+7CpQsiSKehT/8Lf94iZlYQtdNkhmvaaOcWrWSlwD0Kn4MT3fT/LOCpwP6byDReHK/ThLE91
ISI/rs/7QCs6R6h7w4Z8lG+rdhBOhIwPXkgGIzXwayJiUjU5HErU4RdorSjuO3ic62buq1WK59SJ
s/SjF0ITWF7I2oTn40bfgKIsN/FE2kN4MW2Nrifs3KxrM5M67/MV+v4YhR8N+9ZArgKVu2OvnUQx
auofFeh7L23EBF8YXcpuyknb6YB/Jybv/T6ktC1BCIOGCcD3LrSD7Eq13yj7RE8MWwgm0ckwl74Q
JfA9v41F/IXE4jEV51MYywevCR0PDjX0SArrxxM6C3XHHT5U9tYQoKkVqC9SKIrfhcjqXBRfhxOR
/IPvR1IC0ZhKK8C9eZR6N2putmUwKXsxEyVXrCNjjSsmcviC3j18/gFZEe+im0raRY8duhIc58c1
ekkfg3qKfWMfmsFZQ7eu6UV1G5y3BWAV/SCqcT/GbYMkfyKYd0ULa8QdsBQznXnQ850l+3DKi4kk
tEO3o0XUGeoW+ACi4o41FnnIvV6MMeNVgofaoEFj06gSngCKyv3Via2yBBvPstiuarMv7TYfQ8VB
1W7QQSnyIfZUgbSCQ1TFvNBEP2pnDIlxC/2RswuvCLuh0rhv2wia4hQUoL2kqlDShU3ZGMWt4Wdt
R3NCqNGqUvW35ZAWuhNg4ajjHxrjy6hjOfGkF5Iybo1xkp5CtbodNDTDEdpv4xTCkJA+xyo9+Wtc
EoBlAo7S1C2aCQ59iQonbs+NsEWoWKntMG0j1ygNrsOd2N5oMVR8MJeplzcqR9h9R6L+nXI0mt1j
NneOaZQ+jpWJtfjRiX3oVBC2drjwkk6F4eL6CL3fsLW6hpNfQ+63HARWSlTTVRyk7aqwSqoMkdYB
pSRArk6iD+PNVIkAc9oclQuGEyRnWOJI0BmL5FnqJuEr0QEAjjawknia6hspmYn7cqkjd6AVSTja
lhxnX+AHgcUsuKfmFNMsPOdQQO/rSsVWQNcjObdTTk4YQfXcPADfDjDfoU7dIY+Pq64QpOt6Ctq7
RjTnL5IhDPW6wa+lZJLUGtBNHWZ9bUL1pB0dPsro6Q1tmQ/5HFX+FT6bs28D34SXQtzjM/j5uv8g
ltA7s0gVwnaiXnCUK0lgzyUdNPM+jxqnNfRykyeJuWpR9lhN7DObwpXkGmJ8Ymu/PwBQe6BKgM4O
OSM3+cMDoIq0Ih1xWthXiBdsEFnQyRFP9ka8j1dLuyvA61IRhdp2nHqpsy/0RSvsSc/aHbJRzVrG
TQuH1Sr0Mk09lQm/D1iMRy8pbZ7LBU5dnufN5W0o/NCIzF7YlzgQuH4RIR3XKJcNTYarz7/bBzk3
Q1HuouHJWo6Co6Ekn+bQsTaEfdQYKONZ0uxJIJquiBgp3FlFcIPYCm7jNmqvWrXNf+I1krmWNihu
rJfCqba0JTc4zA2XxzEsNje8GNqFDt+cSl9HmiAL+3rW0bbHavy6qf1pR08AmneKX63Y+uhnq4G2
q/USkJPVjadkdAoT+GhhQfzkFOaWSd3mKImRciGJAjkIHgdBSNwO/ztX9Tv/xLb54ENzBnPpWSRo
uTYv//zNhwalrqPBaPW9HIb09yhp6DWTLK/1sh03n3/pD14IGxRVpAOMzot3DX++hjtE4XfWPk47
dSsHSF2WIaTzz0c56nNZYC6KJ8Aoi+IZ1c2ld/3tG2UW/hR9QkePKuMpLHZRgwlt1qwIwZMnWxQu
9DyUvTnAfbgpMILSw0k4UT484uy+PgRcGg3XCLJd6mJH0Siu6iRRgjp89BG/adeNkfvn3HKmbJVF
Kg633Ew4JmU/E6iKdOXDTCNtuWMXmA+yJdAi8vmkLEHoaFFD9qLthAZ9jD2P0+4qqcQALSGaGo16
lh36q4JqJc+lVrih4EcK7pBdK+6aKsBs6XeHpkjHWW4CJXLzOdYGCmRzHHPi5l6QsFuIqFk5UNUt
p0my56RRfoyFKnifD7mgIodvu5hbLPIAEIg5Co6ud7HQifq8dKdX46T8SKECL50NTbUP1RQHi8Cv
eoUSgoWNja5FuDIXOSyxE7nt+9VO+zLcRZivEBghTB4uQ73orChqZdqDRTV01TZudljXWO7nr/oB
aHM4zBFCNOsQT+KMYSqrpFKlG6jKETrOjEqWrg0hS6+S0awfshQerNzj+MmNxUCdLQovy1qn8a+b
qissrMwTV7DX2vzRR4Afs+C2bAAgjKOP0DW+NHeRKOwRxClW/GvphSpSfcnCsDxP9dlCEzXKEZjL
agwnO1S5UD//IsjVSC9yHLtSMAQnLp8fTRaw9xLnYHnianv0THVl+XPQj0uLizKsE1pSPH/Jc4V0
wohm6im55FK/bs3hBwxi66pUB90lTyTmjyredCb2Ca1lDr8dGLm/vVaBOHMtgtfhUin8QNapMFEG
6pXBBi7FxYlWvBO74hXfP/oi3ByXZIWLASSTowMlzOhuHCPU9SIhi++FahZ+yhG2m15USakIR16K
nZBSsht0ypzbsZ93a0WMuwDBLCW2bFltrGuLcu+NAFvEcJsSVycpHsXIa/3ROIE2ffS4CA0wMfS3
gFYf659KoW/oeWLGjyj0mZfzTHkOqeHgkuiOksIMQUYxhOa2Cf1op00kDOHUY4gtGomd6Gqzwnai
XIs6PcxaV8eOhQxbZ48QFU5s9I9W1WIUTPpCrwKiu0fzOhlAXaE8mvsSvU1bSDMdPFSuLlVa6r8G
o99/D8dafS6CtHUbqSV315BETICl6kUrg2ZdrQDHAS/6Par6cgoRcCFSUbYC7jLeNV3NcSeo8Wjt
24RWSi0fcjdQBd8pCys8sYaPmjV+jUUS94rULpKjR8duJCho3HWzvy9FM9smch1Q7UX8mT4K3au6
Fq2sIvPtOpxwIws0HKtSP7iCNzDQsaybawSGB2eUasEWe7oEmzwMdxloxG3VyRNm3Ib40KMlv9as
AbMqfLEREzNjzzIWAaogS/efB9b34ZtSmWIudhDoMyIieLgnSyTrRORTkscE8sRmMEJzJxXFy+eD
LHNyuCMXohe5JnJ19Fcdz5mq+tKIZVfyGI6yZYeYi7ngnp1bS+Z0Ks1+fyhC/qEswjIgCEDCPXwh
HPXySQj85LGUQt2uOlF2hTivz+usaD2RvbERyKnOi7KuXUEZxZ3hIztsKp1kh4QvL5gz/YpWSzTm
Mr1xjSAOvEax/LVGeewuQAHvxL56vWMczQ54P/Q0C+ItpPyjfQV0mwZlPsePpI06hGc/Sp+ycaxk
BCP7IVnoJtUV3IryUes4ivGVSdJtXze4qoXqhMEbNnqrcizC88Gf/HttMPzQzrU4uyWOjCCg2pzs
+9C3bhDvSy6EkThkzxOgBXaLZXhLX4VI635SCbBrO8U/jy2/yhypaNG8CZomegHfzELIlxHLpAV0
l5hjHZ25aEQBTi53ZpJnqABa2JfXqokovdROUu3oWC2ietnI9E2xeSUBxkPfXuVS2j2LVZBDtcFS
51QH23KPOp5OUjDiP8ymJRE/XACNpgkpx2L8qOVSuLK0DANhUKmvQ1KEHmP/Lgt/Ic9BikcNCuRl
oZUfjif4MvUwVYhp/NF1V6nKyDVRRnJUtbY8GS/HExfxDxJ/SppLAZDOCiLQMXu9GAVjLqW4Rbmj
kQFuJtN6DDtjuu+HPqw8g4L/BQ39NP5maSpA+REjtHv6PPWFEznv4t57NNcW4DaiJpT1F9OQo2DI
L2pWWwn9I8BKvcVPSb0vzMFalUO502ke2pF/aNe0DYh2YQbfqhDudoQM4Urs6no7S1rgiRNbDdfU
gZy5aNbAorEXD/MXbj3ZCfWgd2EIgiPHA2wE7maLJ87hlzIhlo9p3KKBkJE9RsBbyWwPWEe+Rrvf
Elv7twuM/0tHmmW8b/9vWUTLyyXzX2us3S3mMl7XtC9t1DVv1dZe/+JfWn7yH/CecZeB1s3ZT7nv
L9E1QVf+gL0HwLD0F7/KjP9TdU0y/qBJUqMH9lW3j1j5T9E1/hHHMFJ+i6ANKTgJ329o+cmH8QNG
50JJJI1A0m/BI46TiSwiasa5JLll5RvOZPiOOr4EY9BuEBzrnUZDLXo3KXX0iBQl8piCfidri7Mj
GttxPGZkAuqTNJjxyp+Nr0GKuQAKStfSINptVwiuaRR3sq+IayUebnBDdNo4nv5Dl+B/XmstSKOf
LshXuyP7Be3q//O/0x/Z9HZNvv7dv9ckiQmX6aW+BQlh4WH9JW8v44cExs/t9nW1Llvgb31JWNFo
2FNbAYGhi+PtmnxdiUt1nYumDKX+N9bkK9X37zPtdU2CTi7NkTwE+dpR9a2pu8gQukF2JzFU3T6e
4O21QsT/ekBoci0GNNG0xg8r9u/1KEvtrI0Er67HndG1iNvI0b1/btamtVIn62mA8eXmlrLNpxg2
dtfuW7EMaGAqLizsqA0hwdm2FXKn7/3OjWeElmtJ6NfGCDk2j8fam5QxOxPnZIfw/Pf/yOD5n3fl
LuwnIs8nwfR17f5ymfzHf13VLxgb/be36/fPX/h7BVvoTeH7Li1Z5BIE/7mClT8WCgAXTFQxoJgt
fYJ/rWDzDwlaJAW7hUpEpZoD/i+FVPMPUDQUPdgUBtc+oPjfWMHshDeJwrKAwfOhEC0dvrRpH4Pf
yYgi1Ujsd6dZkjdFlakwWmfRU3IQ9zfTdP1rVxxIGy6b4XCzAGszEmg+iAyo7+Exr2j4btNXB2ze
zMMGZ+qsxj9JTkLVgV9LBc2Y7LwPwOd0LA6h6IbTmK5MFGtsODPquv0ZiYG2aZPZck0Vxx0xAtiq
83MjEbXV5w/7eh05etilswrNdm7sED6WiXuDS8tmazQ9H8+lO2UfJHNC542ZnptmeFGg4z2WPY6P
pfmAUbzgGtVGFKd8HY9k+FljirYmKL1TdglaKor5NYmqe4Oiq1PSVZsZ1eJA3CmubMJqjGcBB+RE
WY1R366D0NhBnhxtVShTDxdp040v5bbJwahKmiHryhlmfkjLimglyfHOFOOzGq8aJYq+h6Z/q1Q0
LvqInpuVv9P8QvP+fxyop9sfx65my47AAwU0DOIbVEwSmDcr6J1I8mVR/yzS5B/bJsXi7G04+PCH
fgUHjrQ/0EdCr49uEgqHf2dcr/9kyXSoSyFc8JqL/SVzK5v8JRIxIgDp8nJB/WdswOnuD3gnwP50
DXFxA8n7jdhwmHDRhgsgwC8RhuiGYxcQnt5ugdQMTHXAXPux20EBTe3maT7R8Ht8ZXo3xHKPebPL
Wklpa2lmCNd8CF76p/QKqkxqD24+n4g+h4Hu3cscC2ClBg7ylslIhVdvrtMTWMHHL4L6w0IrAkk9
7hQLcKBP1HAIHweHFoDucn70V+J9eXmKOn+kY/Tne7wZ6OgWrUqjGZcyEDIcLIXS62wbq1qyra/h
atvbyk7btbvyzL8mQbC77eTS8exNoa275irZogW0yqyVdFIo4sPZffNUR9GSTo1An9MpfKzNzUxP
zGZV/LC8btV6g1u/jPv+y4jlu3Rq1pcV+HeQfj8Zywp+s3xCWPpqZTCsuJPc+n7czucx/mCPzUN/
Ju18u7lueifW7Hy3M+7fbO8PTrPjVunXpbtA+bRKLwDCcV1JqIRYV+M2fJS+5UhBIcz/pXC6Zywf
1HtawtWrZEW/ujbYydfPRz6qpb0b+GhbWnIt16K0LLXJMwJbqu15/63YfD7IcVX83ShHO7NR+hBG
aB8+6jVXcrsEGLKlDGePZUAcejpwJ8GhjvX5uK80ieNPSkZCUk9WDZgrH35SbENiE+3R8FHNvDpv
2lUQTLM3mEBVJbdQWx0UzIsM/SbT4sVoeYs3dUN/EnLPAFmpQ0JeQbbrakdEVuwildRLq8UgMBkN
7KbrLwLywUkGcJv5oMGRNK5zWfhZTEa4MQrEsqVeiFajgutN3qC1NDeeNJeB+/lbHkP2f87u32+p
HL4lABhdRyLip5jcXbXXwcV4GznSZWD3exRonxW7OGGvc1wOezfiUdzI42Dqe3kOH5U71QRDtAVb
9TIvsM0r3DjMJ1M+9SWXX/zsSx7FBH9C5qyupPARGc2XauOj+Ol03rhKz/GnaKAve/31bKdu5o02
Pk5K6jaBZ2HJkmyi0B4Ce9iE63TbbNI1f06uBFc+873PP8RHAQTn3CX5JnJzZTz8DrPZizAAeMb6
fD6zLjM3/vL5AK8t2sezAJuJM4FcHWn2o/WMZWelqHUUPWY2utvrurcvktvitv7elvZsU/rzvuG8
Uz2Yz/MZAn1X7aMU2IIXfWnPpu6iNVf6drqW74Aw7NKZHgPX98YYopVtbIWVdDdek3oatv+DAtPz
YGvfoUElkncjutV19x29JTu2h7PJLm0MO4Lrl8E+VWc+phS/rqy3b3i0ltOwksQ2FMJHzaaZY9u7
+ZVgz6vKKVKbcq833IqqnezCO3MLvWxazY5vyy7d/F91u3bCL6JNVcap7kKvs3EoO3VGLIHqsw9w
9ImnaZpzFcGGx2kdn087MXSafbLp1v2mRTosQcFiPe4gyJ2HO+XagiRx4gG0j/bB2/k52gd5Xw5i
jz3xY2KX5+oufMbGeIMb5tlwnTj3xiZ2xzPTTZxHtARdy1kWRbWD0bOjeXRVn403+dfrl2/jTerR
d+nEzlPnYHvyjO89NmKjHV8Uj/JtcwaMVV4MZ92JbXzM5vz1efHIIg/lyoY+y+EWCeUEdzYZlb/W
bd18i/G9vra+aSvJzVfxyvCIyaWn381edxV9b532IXB/fr6HPoxd0DcWbV4yZR7l8BHkMBAmU4+j
R0T89vIP4Vb9rod2u8szL5ldlbZTBbj4xIsfU2h+vfibUY+SCxr9Eo1+4OgxXpVX2kawr5vzdh3u
hrNTW+jkUMuR/yaPqUujtHyBoZJL+EjZBRHBX0Xb3PMvCZyn7LKO+yjevdlRBlEpFuZvRR49qmt/
N7qJ61/6TuuO59giOcLl+FXwpmdxiyGcW9vDtrlLXBx9Hk981Q835pv5PcowjClLZyPjpdmU62Fd
buZ1+jW8Cr9al8FO8+AEXdDIG1/4lyKxc/356K9o8buwgGYboo3c7axjNDlP81HKfOag82Y3deMr
jMvPUjd0BSdyyp/DM1xg17fLnXwWoBPsXpiOeJKa9Erme/cUYAzAhyK1r3c+Fp0VlIXKHDxtv2Z2
ZD/dXXzdr6JL8DyXFdc4/Vlhf91efDXss8YmO3Ezx5Ntb7eG82pfb1Unc65kB9r6LrOf9PWXxo5X
2fqeGBKubr3E2ZyH7iqxM35ve+2pvF9vf90Hq7vMvvK3nMLO6szJndptbMW+CBiisb/cXBirs2L9
5Saxr2b+rmavIAy76lq0b7BNOx9XF1e9O3iN47tOajvryb3+sbp+vv3mTVdmbENuW0X2xZXoaDam
sfZZ7+q7qwvV+3IfOor9M+FNL/Zf3Mq+31NrtL/V7uRcXcy2us3sTWHfpzbj29JKsZ9W/lbwstcJ
kFa6E7r8asOvzvaPqy8GD3dTuJl9dznZ3y++zLyCeya43u2VXdvncHpsbeuubnb7wh7sC97ne21H
q4fNd+Q7eDgawu3NQ+f4zvcn39t/8beRXTjXGsdX6tzR2u4UzhVzuayO8ewr3yOw8azknQtHsLea
fXNx5/buxba179ej/WVafzlzvo+uwv/1ZeSlRGcmanKWQ7J2m/XVF25q5FyWs8qc9cwbJhetfYu9
tzNd6/xK5qgu+27F77e2p9qtnSz/45uned7atJ1xpzjOnbe7hCm03l6vRvt588CjKs66d7aNfU0L
FOv2/PHy7ix1Lu3r85nlfL7Z0SnrVK63O995t+emvbPcp8o+23T2Xe1tNe+cQRwyLdtBjt3++WK6
jUNGOjM/62fVVllx14HX7kyb8H7R2Ze57W00cgmUu53OubyT7Y0X2t/nlcaEKrtvobseVsJO2dny
6sW+fJjc5D6wv4ROttaZOO+W/yrtXbB8u9jeIzPloo7rYHVpn/8wHG9HV9uZt5Oc5cl+FM7KFVls
vaNfXZ4zEM/plM7FVeR6Pz13t/6xJDre5feLztl1nmU/ENBEe7j2cm/9Y3biTeVddLubybmg4Lrq
XWnVupvE3lwoPL+827O7J5bVxdV9764mZ/Jq92F/caXZTxuDHdG75lpce5vWNez9xdkNT564ZGQe
bHd7ss8672qfuHbh/lTsu6fvrORlGxn2z8z1Ng97x7veIWpvX66fmb7M/rnfPA02s4vq5+XLeW2b
9uVz4DxPq9Hbee3N5CIn5SFrs4YeacdnsEiZFz5FbpPErTZMdrkL7cDlV5ff6xzLRZJweaAH74Gn
a72d79zdPH0d7LPRbZgQw2bnrRq73t7vRb4YNHmm8MZw0wfRTjflZb3Lnd0pn55X2cvP4tsR5Isu
lh6pFfHNILw8CWdPs/v1omHV7PlSbNht6FygocTUF87X+3XrZdtvwAbV9tG0z5fctfeqleLc/fuy
Qtj63OABd7E3OTxxSxRrNUGgViju8q3oBZHjr8ttkNjpXbxqAaCGK32D4n/uKU7Ogvv89Dnmlv06
gd8Mf3QCW6EV6mreLDmhfPOluKRRhDi4jjzl0t/oV/qq3CVX1Yk7/UeXHYhikIngJsN0P3pnMUyi
nrp/9NjUUemFmk83b8xlQ6pectiKdj6XBZ0ntXEK5VtuAMerALsLCrjc5zH9OLoDZZlZDJLAwIM3
b8Wf5k/1eXiSn7iRlBfGNVD1r5T7twr9/4tyd/2SRi/5PxBC+fHS/aP4+Y+7pQKOxca35r8fVPH/
5+Efm19/Dn4UC8578Acvh+Y/3XQ/Fsy4ocnlL3x1+Tf/rf/wT3O0+6n88T/+y7cCWcWPEOhF7Oxf
l6FWL2myQM1/Is7NW8h5+Zt/lp804w8YVyTOEK5eMWbS978KqNIfSKhik7Z0x1vUp/hbf2HMmvQH
dU2Mokm36cKjhvo3xqzBE6AqBZOHn0SFjhvDX5PwJ27G/P1LNdsjLRCM2RZzITC0o9JpHcG/67Mk
3SSjdjWGc2WXbRI5kRb9X+rOpElSHcjWf+jRxgzavAUQEUSOlTVXbWQ1CpAQg9AAv/6dyO6+N290
RYb13b1llVkVAQiX3P34d9AKWeboq6+49yGLhPvc8hEa6Xaze3g1pOVK3XqSzJKDv43tzoBq/JHP
ZqpePM//+qUv+1VnIpq/ftk5dK7xOpSU8pjXImr62xDI4DvuZpwCUKm/B+0bW8tMkt3EMh/lolW8
g3POB+M1wT70GURWKwWFL94EqJq+CPcUPjZVNKjgkA252wlU9N9e+aX/7Kz9/UvPwog/6LRZCEc6
SzGyHM2gFApv7AtYKTc/fBE3tymQdTuzNXBkTWjcVsukrhopXbr6WTyJckWJaWZe+1OY7KH8tpXX
MsCXpiQs52bpawUv7bKxmOIaA5BGU0jormTX/4xpf9/5WXI2yKjdgBnh9SYZxrvH1LRPjA3q6CVg
k2LUy3/bRi3wlUuGGunrj/uUbv4dzv6+5lkaasgA0CN6bvXIdb+3vU4hnpLifqD+z9evcAbH+/sS
Z8k2ZC9whAfrqDaYi7vdRgxXOS6H930Kg4Juo0B/xtwAtY5J1QxmdLCJMcs+Z9sDFxYzSZ6rSAxK
HeHqu5zSeD+0gIwHXkCvjCmFp537Tw/hFOtfpKqeJwapUhjGgs/gSmxh3S7NB4Wh44jU6BzLG5sI
fsMI6cuMps17SNQwuhhMZDfAMgsfL1PFOovsEMET8ca3Qfgwbifq+TSuR18RXYJAiIquW5criu5L
7+18+1G2XUSeyHqjUAF1JJkq5zpzkGP27vX3dmrL//GpnJ1zdANnuLizQy2ML26aDPPRjcy9OhGj
uzX9BG7U3A4HT5GhwuT9fNTz1N+YPjCF73TwhCb3umvmJnkcOFC3XmP4p0WyuGZjo+sMupLShIEs
MT4wHaJEeDsHT79D0sAdLFA62HGxllMcOpS1abjHnIW8jY2ejm6EI++Y4JZnFbjbmMVTofgwVpph
m8A45n3IdL63bI6uDGBcetpncR3+NRsaI+lQS7qBXzS2WbWm0KX745rtX3/cZ123vz6Tc0rnNGNU
nawOjzvr1L4Vk18ZxOpykfoBw3mAg89f4qWRlY3QDcj7aL3yos/aI39f+SziwkBRZ/EcDzVvU+2K
NOnitLSgz3yES5751QOnBfBcJzI03LKVx6UeA3JQZGFTMaUu8dEeC5bhSkS6+HPOQvDo8nHYIN+v
5dhHdxZWJCddb9vX0JlmxSDjG5kzsZsgQ4GEeLA7L+C8FGpytYkhDb7yPi4Eheci+IugYE4oJgyW
DzXGt9pank6V3KxzOTP6AV5jUQXu9bRb/cUrGjvlu20m+SHPMa38+g84Rf0/BKXzAiE0iLFnOk/U
uTVZGfhefsLETrfSz0UF9QvbvX6dC2v7fDaTrjm+LMhAagM94UGtaYrNnkyVH0zvX7/C6cX96U7O
wussCIaUR8JrvuiuohAVVR33CN5goI9T1AW7LlyDT69f7NJ3dN6cgDlRs/XTxmonVbRfQUF4EgCD
Y+NB1OEBZPYAyDdHLx5/ax3PVeo6eeVLeoah/+FOzz2SsmzN13VavEPbNvIGbNuo9Id8+7JCjXA/
BoHcJdEI/1avSeYDBe/X4TEbAOqAh0m++wtOZMWCB88qpDTkQa6URtWcrLpuE9vvvViyOuox71e6
mIzfOaZCPsdtMx6I9pul9MIeR7VJTm6u2nh1IJDYcX2clpRcsz6C4PDC2zzfeVynJVJQWYMSv/6E
RZZkxYQ7v0mTzSN7leC5F1ylIkMOI8StYH7eVYumDsahMRFLCXI7RnVSjMoBXs/vu9Ri8bULTUth
cn7vxAwXzaBb/R9AC9BvU08DXfkYl/rCV6W/NL5BgaBZhj2Y1D66LXPDmwKj0ODR2yWD0n+VDQEr
nrbZGz8/zSkNhAK6Abc4CJxWF94rbdaHiIoQhVKhyVGsMC6ByCEAmUn0ACEXvuSjq1KcgA+pDLeg
aqNIg+AyTqgeZzJ7ZEner3i+DXChwEAGpUt7uNlKFXqf1njmv0nu9W63kGzo79bJsS8Jjm23re5c
/gBuSrBL0tP8W5f0DN2GaEbPQXcWZgGkyaZ014wSTFA3sOUQNkP6PtLd0OLOhu23RzsPDbYWin/q
gRw5rTJ6mvKNDcVIvPhuhifd+1URgGmDmMLbtNWrxIimAWuwEIOePyeEWkBuGtxeoSayAU6QR3Ny
t24MIPoFfxnCIU5H4gaYEE8UEpadfbGkU2bKINTdt86P3Puo7fkjV2Y8TlJgiIiFAFssM6D1hTDR
mBdGjM1aAEVo21qtqvUqCZvPk5rEJIcNY4GfU9+g3W5HnvPSBil/TLuMeDfNkqhfmE8Rv203ktt5
ysBG3EYg/nEGA8U0T4wCHXxe0FaSCzUlTXQP95zZ5e/7fMNbDrgVb2UvJSq9I+BABaSq6Wdvawde
wOyWW2jYCEirmQn6z+DaSAr2UxsD5TtyiTp0yDy4YgCy8blbU1NHOZ8/dLLrvsHiKv3RYwRDFZoN
q/wwLX76gyRm8/YYFnJL1ZnQsae0jSTMI0dvaOCPc8I1hTwc3sZ9339k4QC+F7hM3K/5pKexBHDT
31PBZXycjAqP3GMejI8ADtthzDpFfdYN7Z1KVgJoiGc4Kr5ja2gF1iSejGt8/YQpfhzJpPYBhstb
Fb7TsReyCuOyMWrsqxSVHRNUZQmoyOlMyG0yDxDURBvdBQG1C+QefVCBBCZgGsi67QtZkwkld7Kl
8BKlbnk3jYmUAIavXoeZinEpLTBth9gBZlnGDVmeWIB1XWqaY7GLhf1OGgnFY5xYB8fHoANRaQDY
o8gA1Ko9Avg5EKdj92iXIH23NE5/nn1vXHZeOmAdYukwoLAiHIZAC++eFGC20Gv1Kfk+4FubikzM
2TuqR/nbi1T6I2cGXjiYV0x+TWsE0mMwASZbwhvUfOg8FXYFqJHk+2LU0pSJiuSvgcXdh3aAqXjB
YBmpKxE7SHowu7ZC4hho+Q0T3vpBg+z0aXVa70MQbt6nKDSpQlEGT/J8oOMOwkQalLQJH3KV75gb
0ccbtW5/O5aMIAznCfBXyXjDxOreL0HP5sJ1/fQtw3LiRdP7oCEC/d3tuW0gGBBDHn0xSjsMELHh
xvZ+A8YSnQNo94NprHMnhsJna+fqJRYZHM91sH3nZB6XelUdhCUh67w7Cj2qKhAU+rd0Eg5Rc4He
JUCH6sYfqX/fYh71CN/UBVXMMRs+xqrDi9dkze+CaePLjs/THjAWC5MARtuHYMLnixc51clkMUtv
k6FFjZZvXREI+NyufSsQKGCdUJv1JGSdHSG/ksFvKUaDrP+jZ2IaC+TrCT9K4vT3CRmB3IN6KoJi
zALWl2nsifuVDAskFOmcQma0jB1M2LIGmyXsXQrrjfEXnyz9NyMsoq1QIdC2pJ/aEVRejvWsoCOn
iOGImWULvHpT+E2T3BEX4zt8/YRx4cB03t+abKQTPc44ny6rwgBoxI6CpitsGqNriKpTavync8Qp
JXtx9nS6V/0Eu9I65et8sEA516xb1/r1GzgbL/3rwB+fHfjbLRxgqRbK2vUAv8Pg1j/gOBHD2YGt
ABgN6p1IhN1vITRRKDvEpaMRzKEx2l6QoW32gKPRKseAYNHFQ1I02AX38Qbv8NFkAczYl75yQrV1
l2TwFhk77LKWbzcTZr0f/LmL/+UR/bz46zoLDcKyibrTtrvztwRcng6TCl0Ym327rcFOseH0tRF1
nHAMPQiKSfhgNOGVs/OFFPmc6JLhGNdzeLjUmJX2HzsT03tnx+4zhHSwcbcwfYaHHqsBl2tOSOxr
86fhhRP1uQvpmq3CNDpua9p1088uskuyb+UJPZfZ8U5HfZoUCdN0KszU2w8LyHXfFqQrqEfC+sYH
iIRHBvA6BXFYtjmolcCPa0s/Ni3+gprpIzL/eSyg5jXrzinB3mMEmyGxb8RAdnA4T794izO3wsJA
HEl6RBFAYmgGX1+hl57rWclIxmM3ILg2daNdiFNPcyoUjWLZaWfhBu8mmiBPDUcWF9Kn8mejuuGa
nu3C5/3c/nnx7W3zIJc0Qv5AZNp/SZlbd6s3O3CxuvHKjOCl1O6ssjK7NpunXKGDt4al67z+0EuM
sDZe+9NFa3blIV64kfSsaMEyuCDAwgTKMxPFd0w5U809jt82vepIdSb2+CuSJGeBSkqwMkTkRI1B
CAh7LMYeQC1F3RumnVmVYfspXdKtb6QkM9beQI42h+MgZojor9eXypmg5u+fcBbMstFbiEGFCl/Z
MhxHuq4HgN6bNwFf2qeJLQDEo6D7QQZSo7QRJffd1CdPG/At5QoWYz1S0R9e/y0XPstzL3Q5sxYL
c+G1h2NzAbQbL3sfatlBgCoF++lul4Fx9u9qUudTLqiGZbxb2FBr9L/KNGV5OUSDt4tmOrx9/X4u
rKBzWgTmqofMzdGpyNiF+4lxiHcSOMNyG1zzKb+w0z0LzV58beNKNsNR5EZV0YVFBBf1SvEluNKt
u/ChJWeVh5xa1AJAvKinCShPMAPeA+hPbpWwaF2v7Np0/YVwlYT/3K6lsbmckN3XjRtBNl98+yCY
d8/ArrjrvQTFtOcJdZ3giGPoVVHqpeV2Fkak610A14qhhsvm9JHnLW4o9TpkJp6It88t4EFNEfgd
Q9JrWWuKWdAhKjLeb3NJJ4/fwetXrQWlLf8t82H4OMRIhAuVmtk7dIPhkOw8J9Teili8SYGIHyXT
cFjH3r4ZMWD/OQOOlhd2hhNEGKJXARehGISoiOK4efC5Qm6WeRNBBpGv8xO8LUZW9DEsK0p4MJin
lmr+Ua49uk6xnIbtyhHtwpM5B4iSxaKbJXgHnRmKIIJvYBaoBZ4KMOkoO5i2f54awa4sslOg+cNh
7bl+/mIJp4GNxgGeijUPt19RtDxtW6CQvnQPwjPBQeVWfI0ZVJmvf5SXYu5pwObl4dBPu7UbcrSo
pG7uglzrJ3/ofVwwpwW84sa9Vg3ZC8K/YSbY+wznDb/Q2K3fvH79C0HhfEaAB1SMm+t4DXLNVvoi
7atAb+0RxrLtlYbMpUucPucXT3RGyyUHi7up0YrTRwrf43Lp2+EW17pmjnVhhTwLgF9cYssl70d4
idVL1EcFs3BYR4zgd+McjEc3gWozgbPw4989svPjDECHyNxzViN3BKPZ+umRRAD9W+dfm1q5EOmi
s0jXZNJtG1KgukfB6Q3k/V6RywigZ0wWHuhirq2+5xzhT6v9LNaBwJDArhTHo4Cm8rYb16hU6UCr
YIjjPRx0vHudK36jfP0Y4MN/k6V9v8uCYfyoZRh8Gywmhv0m+CWRYhRygGg/X/z3zHayNkXq0bGG
+FqB28I/bW2b7jeAQU5JsiyB7AOgWzO+92ZoVoceFamxT3YGNmOoexj+uAbJjw4lWGS47YLswyO1
GVhU+FkDGjTw8pVLm/5J4vXuKAf7IevgO8S1mkulYCq+pfCPX9ppnyEHrV5/9xc/17MovYhxgJIh
RBaQj0j3Ozl0xbrMaZkCsVpNAl2DZg79evYs3ZtJeF+YmnQZ9cKvX/8Jl9b62UFwMGlPtihgteoz
9jXMNvluC2EcE2o/KI3HkZbPQ2yuHMjO1Kh/Hciep71efFrZZLxhAVSqFkvm32epGnYRlRtAs8Bw
WMiuD0uqQmSNKqziDLYPrUNNsA9NXNA2PREQhg8E8M9S9Rx+PMns72Pr4p3q4+1rilbLqUXYVUko
QhjCwy7YrMM1OfGFR3XuckoMUV7WalZnzqldFEpMtRq5Pmx98mlpefuEgbD2ymu5tDKes7sXDwoc
XtgBjBOrQ/it1wD3qoMPxOv3zKzmFuhZc2NSrm4b0TTvLCbmyw2229XUttfu9sLh65lO8eIHdBw0
Pc9fcLeLl1ZrO2OQt2X+lU34Uifmufzw4r+f1EwMiJSsZgFD+TYM2nrY7AlXj12YOJfdjlDh78J+
645zMmUF/C7SKynWhS3kWS7+4tp+AKqvGXGM8RMBSYOG65LPu7ayMrzGKrsQcs/V1ig6dfG2epix
Wtfwc0RDd+8r+kPlmzQlaifX6k1nAru/P6izkJuvEnIigLVrnkH8gVno9SmyW39r52WpwoGGB7hS
+XsrWFBtnWufZKgxbZO2OPKlY4c2Bmr7hXLeujMsi27WJJSVylL6L5/1WYSLGIuWNcd2LWbZPVH4
2JTBFkJ7Dj/hj6+HsEuv8yyEtWs+6NHotl4aTg6wSzBlAzzbY6zj5Mq56sIx7lk59WLFKCt8l2Hi
vIY3mLrJ4MNWbx4n+zDpySEeYaTGGcjw6BmNV6544abOXXi8Ppo20KLaGq9vKVMX8hssWVXG6dhf
OUldEt88r6kXdxW5hZlYEFSoMq95jxJsfzBweXoj5hmjV8wDJGEazDtcdzqiyd7UGMOdyoTl237O
pK5cHPBdkrkYluROVLA70iWKCEs1z+5a+nThQzp3e9YEbGA0h1qkT7BUIDbh5dpl635I0eXJWvg4
vb6ILl3n9B5ePAuantzPGOL3HKwJmun9ersNJNhjbhGKrn4VV7b8S+/17LhHegmN2JS0qN7q7SgM
Zts8SsBIsaK/ElsvRO7nYsiLWxnQDVyCDeIEYyzdbQuJ72GttO5ef1CXbuAs4ASpcRKrXtZz2qbF
CWC0o6B9V/mKrv2/u8RZzODTsERaQL/USYaeEtgaD2rcHgEjs1e210s3cRYyGFl1DtcN3ERD8seR
D5CYDfP2xpj+2lu4sKDOeYZe026gGpC+ZhNdPlLqj7vR8eCY+mqEtTJdjq8/rAunknMnK/z02Wke
dTV0lu9SNT6wTqUwBfREZUYI6cGYurKuLjw0//QLXqyrLcXGYlekEbFEPyCU7VbAKjxAFaEhVy5x
SUBwItO8vMbCYMkLV9au7jro+Kzn6I3vMHfdGRkerFVLOZ1aNiHKCzvYcwAzDC/Rm7nPs53I8qvn
8ksv7/QIXtxq3iQoC0ik0c0wwe3UknxRJSgIwVc6DeNYhGs3H00ItjYUBvpbr4bga6IV5ORGx9GP
ZfXsDeEJXNo5cg5I4wTSiJwFKKC8/tafE/o/pFr+WRwZwGJEeg/NbqSngnebDzNOjd595/bhzOfd
4lBuhfQQot50yEsVraREH1nvCdO2iAWsjCDdWh9agddoRQzjSUjHPmkW5IclAW/d9NTtoL3cQMi0
bNexDjPwvLmdrbqbTI8BBrWhJxgzEL+j7c6sLP2UNrk59Czie83mW7zB6WAWj1QxuOoPzldVABLh
6w/gwo7sR/98Q2KcunAMsFDQ/w+PXeCQp5AOult/RrK4hb+9bUTuPsOA4/ULxv4pwv3pkZ9FPig1
G57D27e2G/EheNZDfttOPQzQBQ5hW+V8zQ5JDhvYcsRw433QDkajcI/63i6CzVWF9BGSFNjN4JjZ
YqcNCvh/YUe1Hei/cxKRGzTfTBkm3t7MjKEaJfFsS7hA2K+9gMF8YYaTZSnP1TFskRcUPWqwP+Fx
MVs4QszzmwQIxEfImqJ3IgrcGz2lyc9mAmi4Ur4RsGlQbXpv0YZuC7Io3ZRdFNLHnnjgkhuP2LcM
rVVTsRE07b3HfqBLKgdYxNAQc5oBptKRdqEHEW79DeiOY1eRbZkYxlEhVspWHwr1Fu1Dtwtazppi
zTNR682hK3gyIBEVWQOe7eA/40dF7uX9rxSFnMpliYdxSxepLzNs3r/lSw4hpTfNBP0IDJmv+Gkb
/QaPGvdx8Pu3S9rYG4xX5HtDzQeID9YCVovDr3huNAzq19RDY0Fl4d1gpY9hH5DKDNxlFdrxuL32
p4a79h3tGE3KNNIgi0EjM8O3aWi+hdms0NakHZR6CfhlDbhQcfA5WabwRjRygmFVrqaD30tUKoIw
i7qCWzsHZT7SqY483E1r9ZCVOXau5k2PYBCUkuougkeFdL8Gf1zMWwgnp7dd1hl0ynMiKERDCU2O
C53snQxgBVugOtx7UGix2T4sxBM/5Tgnn8WKzLPwYN1DSzhZdx/zrvXbwoag5lrYs2Sls7mjld5s
/mEZFteVZmPj9w6ulxi+52LDFDawCEdQqSJd+Oigl9AhTOEeshyNZbyFKVqT6LyLAovQfgYRc2A3
bWDyD2NI298e5E7tQaq+x4Bsr2jtYNealGqWaMXHK6QXJ1xFB4lDnlB44bJFxwfBV/seWYaEbkm3
U7dHFpJsUAX3sTtwG7dFFBn4Y40di+MygQ3GvU3bLUB2Zv0ny5otg5/WkhdtSJoPDDSy9j4PJEYi
/NH50dFsmx8UfGVC7oaeQLE1KU9+b5c4nUqnF/LVZmRPwY2CbsTBAzcncIspOAjHBwMI5MkqBy5c
HaxTNvAxhLqzYlz5HpWs6ctqWvZN+Vu794zoTpWrpivDVPnkxqCFNpQTnEZ3o0Xr88a2QWhKwLPZ
k87YmNc40qHblc9eJnZ6HvFCEbHj76Rr9AePqt4V+BKymy4MnCu5lD5mUuGX8pgOif5M9WRu0Wac
AQ/I56Qr0UEi71irPA6NLXqgaGeTuXuL6vJwkJ2X/DApHM6wFjwMyNEeAK+FT+0HLWn2c9AJyFxB
1zs8EqLAnWgXCSdqNaE7sF/IuDFEajreM+tavo88oZ5YIv21hJkA5gs2TihCFLyDdAHHZNTph2ZL
oJ/QlgNsjsniAhWb/gNk0F5cON7k33P4EmPUOo2nDeMJJ02OSuLkcctPwv2BmxQzyNlCDxDIzc3O
IzQBQgEFxAfRO24Kh6jRFpxsoEMko/EwUSIUJGRarBjWjrwxgJcqJgV2w5Yv+9in43uMyUDibfzs
jkewpNg3pF9+GgNWRbEF2bZfAXxFawckGRQTYpDltziEcV7YYTUQ4H/3OlrsvYlV3hb4/+DC7Sir
YZfVhTcabnDxDrcOqeDYzOInIcbqqreB3isUGr+QePYRrviy4glNxuTHKIYmCnC0BHeA5Wtu3cZZ
XkCQkzz6sAnFVOy82GMfua4tctImT/jqJ8gGGwI7nx4rea1Wltty2KSeDwyV++9JYu7zfvrIfJjJ
VQAPk1sXeuxXj3+PlQABD6BDsn2M+yz6QYERcCAzjuNcdGmYHBkk9dk+ahCcdqCzo+sq/SR7Gp3i
7X7wT5VOJzJwiyZsokUzajgagU+PXoGSfK0I6Rj67X0QTAUqMv5neAyGol56+ji1UfbYRyZ43w7o
MG7cb4ZighsSlmInCLQBKPhQ6K1kfCfQYcNCHy1943yRYNh2GYMv2UD0sEsU5EXQT02PiobLvWvX
DxApnqQSsBF57/HN66ClbNRP4dIBA6wQc2EgV/P+qyACP25o+RqUHY3nG1QV+60MsGSrdRw8EOza
3AdSZeH6LVRo9m3TEfeVDbFaD/kSeeEu5cm8lGJq7YrzpiCAiFDPR0tqYH4t8QgKQ4T87trZvN8G
2T+M0clAivlsGwsp7dRWcJL2MLOLhQO3TLUCa8MHC+fKzDWgY7e6jQ4jhtB+NPh2v+AwMIdFD43x
CGmdolAZGjYDhyEnLoGLofAVBDeNHmMtUeBDF1ffoZeNYW2rogMq5l4Bkdpda2aYpbskVG//DzFY
GDgp5Acju/4TNDr4aY0nx0+vH4L+fOp6Zt++PBd3FFFSw9Di0OUIVkEb/IitUI8EsevYMxqjoYWd
xnBNrtQo/pxzBOTsmIvQ6WRzuiD2o/GJQ/z7G7ltesxE++P1W7pQiYT58D9PktaPVQPOPjlkBpUw
GUV+NfQN36dtoL4vaYam82JENfZqrltIDCv4Y7rvVy7+51w9IGdnSh/K0NRD5e5gAvuegRRbrqbB
AAu3URky31ShSdqdx7C2Q0Tlo5isfwsP+3w3xlxWkRLenvvm2+s/59LrPUu83RaO/WhsevDhR1WE
DIbs8ybVA2mb4QCxoiip3+o9wyHlyhX/nGgF5CwRx7a58DTkGI7wOv4xxGxQFfUOZw4ErCOU+u7f
raNzNnowWD8KQ5sdkiXGeLMIxcnz0FRj2PKn1x/ehaV67qC+CTpygE3yw7atqLiQ9FG4FbJWuqVX
suNLVzhLwFUHH1EPDaNDmnsfli6K3nQigI9csvpXigkXXkd+ln5PvRTok8Uo+rdTCAiZ6m8HNwR7
TIIOh0Dn1xCpfy5a/A/YKCzOYzU2zjsw3nxG4nr0Agt9cd/8nNphPfJ0ya4oYZ71fv8za8OI7z8/
73QWsw8hflNTjSnNaRDsTUZm84juUlpsi0rrKNVQpKpO3mPuLCqHmQU7mHOBaoHN4yMR5HdvZ5xZ
2oXfGeqCj10PD97GRhYs1zXb5QyKhXjwVvi4LP0OOuh0F4o2fRMtbty3GfqrKWrRUKnJ7Gi9bi6X
FbA3D53H/RSskKyTUDyyLWgPUQZfBNiwoG+qV3tnvNHtmszvj73gaAmLFruqjLcdTB2BAoI8vco0
5BHIPhdoCNV/0bsvzyqfPvg/PbSzmDgx0UE2J7zDlEp1DHDO3A1ONBUGFxVM0eKukvmK4VrOvRvV
Lv7bJgCnXOTNVXDAhcCYnwVGHrIpnEGsOxirQNDNg008ojMYzcWMCYoDUKBTCHsDQQIoDJX6ZkLT
V6lL4TA5jAYZxMqDynZJ8kA61KSL17/xS7/qLEBGDVNw6LRNPYspOMgWexL0m2H1+v/+5+87PPe1
ATzXI47i60swGQCaWEOQWa/LHonvNWnDGeXqr36RfxZwNYZ6m6jZeD2D01zhpa77kaGoTqKM/aAz
NLlDt1nM007bbpCUfdEpVMbwHALlJtzWGxEisaP5zA6bhd9krwi9p0y3exQoMIfJyJshFuKJL8OP
OSHXaKAX2lyY3v/nV9zAsklqgR7PRjcwNiHVK3vD7f4/R6+3JXszR+kPl0/RnVjjpCYt2jFh68fY
t3PyJgqIe4AsFp8ejcm7uEkA6lEkuAIdvBA2z63Hcua2eCN4qDQfsyeSaggsUB8tQ7Jhpm3O4itl
6wthk5xtAJz5PYc1cXZoyPoGyNzhwInSRZYmtMBLPGwMkwyvr8VLt3S2E/S50cE8hPTgz87cAW2o
4Afj2z24Bpg1xIDHfz66/xXC4qIDxUsDiv/7/y9qPTh90ZcJFwe9fpPfXnItnv/Bf4Mt0v+A+WwA
N6E4x/KG5+I/wBYnj0F4T51oIwAr/wW2yP8DSXUIOHLk+yF4tafJ4f/mqv8H/gEwXP6J5/psaPG/
wVqAxvyPvSJJA5yg4EATpTncLWO4CP3zE01ieHtyCf9dOLn1QdEiokiYDg7xWM4upaQAuGD7arYg
/oBxywACn5x0bZmAhozhDbeYd7aF2VCBGmH0VTV5+8bHDqCKqZHe+5Vv0U8LC+4Q0Ex5MyE/f4ue
NmZkFs9ZUwwoQtxGYwBNBosMeztQAFdLT278SeslucOsWzZVxM3JR8db1FTGTQ4WMtzRJmUWr7GA
EjAAdVxtzH9nmQ/8aoga4WdUfJYHlCJagNEtDZY9JBG4o4xy9TnwM2rR9oww6xtCrvVtjjV7mkZq
TNHoiP9iqtka6GdYhBo77JA1DGWWpPBmbFgzcK3guc4n5XySAr9x8KTMbqeQwsOjx7Qcq0Y4m6HD
EeNiuyAc8qBKbcC+LIrpe7MwwRGIyRoXhvXrU4O8Pz6gNKpuej/3UJvojfc4Y25N7FW2YEI5RDHX
FDxDBaLoNabSKol5Lnp6L31yHDc/rBkD1eIBNbd4Q0Bx2ZcgWSgrY5SzvIoqTjAbi9kaZPWZAWZ4
wR9YAfVoiyLgNCuod4Dprsc048kRhjvv0J2ib70uZvqAnFXnBXT6wVuvb5iopizP7mP8PlZhMjPR
JYuy7QObIRItIE7Nj37awygILSYQ1mCaua6FFzdhV+IZIuEVvUe+p7OLmnJMk+V74KCuLiKOCY46
9PvkXbK0KwornjDvLReZQdFHnTY7PVEMxXUo7+jkppUcsF3bUozoaAIAX2/RGRELDIxK2BsFv3Oo
1vqCovIqCz0FCmwsJqBq9S3xugJjenACXroZzrWZ+X/sncly5EaWrt/l7lHmmBzA4m4AxMwIzkNy
AyOTmZhHx/z0/QWlqquq211tve+FzGRSSmREINzP+Ud8jZQ8a5g9Bmv5MlVd/xpXKX7P9SpuZbdA
VkeVYRJXJUiCCejRpiUpB4gkLYHebz6ydkk/Ezn1k99x2eJ0ctX4Ps5R8+5UdUKYBC4cdLeLtULr
yNLyV3s6r2LW0o1QFRId2l6wQhlr171nEx1yPn3UgVEbI+H5Vt5bG/BKebR7BicA+8hZ/TVODIJx
2xLIRxq0kX0uWlRcotUrsOYkjjoMaUwgsjsWpbVBHmLbO8cYixVqcTDW0FD2Sc/MMtrETdM8WaI0
3aBKE4yimSHbKiDmv2KtjVEW7+ouG+87bymzA721HgGxFURF4Gqr+0nzGFk3nQWK6nujXsvLrBng
jSnzyC2YU93jbBuKr153VXfqPCe5aST+At8S8yx2umwWehGRh1pBs/JZgKbUzW+g+uRXbhTRG/Lx
9UOr+eivLfDyR1Vghwx6YTU/ikRDE1nH2aiFYloElXhYb0mpXb2UpLoomZ9cFvEMfM8YL2OD25AK
c314twHSP6Yc12PIipGRZzdV+W21rtqHM9i2Gc6UQ345KtYcf60j9ZQiOe8PJsdfsklU3z5Wbanf
84yZ6upZIYx17es8gyPJRkzJi6cB0WNYfHHZvCuUrjy4ftciGdwOTlLGm6o2muHUW42nHwfRTPNl
tNLZAaV1XDK+5nHoj7L2eDustkPXV9p6kgSDgWWHSKG1k091m+Qm6aJNS25jaGUZh1yZDTngbapN
xKyKOr/YjUqdTZcoQddLj9bonE1JbN3iWBSfWuYYhNoWSeTuimKVhBWm4qrCo3dtvm1tt8bNYjYi
v6nxlVbEYzT23VBoS39fr4DrgaWqNAqjRVrOg6VrCYxustTiqLUpBHA3lLaM/DWV+mD41tgukoKM
kukbBFVPFf3Jg3h21kkSq4joSgsqy5lEAPzJ850kJiEZhhsv3Qt5lH3xKy8IYvE9C3/sluwuet/c
1nWXXc5YwymxFNarm5TuneJZJIPS4L8Py9nQP2O71j4hy4hc7yI+Kz8300kAw5b908R7Q66m1Vbe
NmuVM2PITyVZdEuSXGyRT0dFPshbmpURYXSrl51XEqf0XeSOY+1DEmvwgFPd/Iz7eP1pq7y7rds8
e29apHBJIvXXiC/0Tx2qYQ2m3ptNn0PH6ULMc86XM03Ds2nHNZLEdCz7wLySTphbooQYZZG5HXEo
kUuOJA33r+Y4e/VJAq7BCK4lY3zbd2pjuO1acktw5AzTmph+JGtOG8+wzDXEO1ojCPXEvHJfSmBH
pJCPhqysZT+pxn6pp6mARZmH5dloCp69MS/iGIYhhn0zp6kiP70Hg9nmZYdSGxiDN7BFLNwe9TSe
2ZHXKE+2+giz6efJ7EyYhdvhRXw74TWH7kbf1oc0g6ZydSQUEE3PqTMpkgwdD/dab3qi57rI+KkU
B+Y3q1fyejiP5Uaz45XHLK2Nd2NAr+XXHCiE2BM5Nm6z0rPfJQ2Zv50YmoPFSzbdVhvIFKjqen6x
jcwmniAS8hNtQv9EtLbBDWrNRUmpsfKuqey9+unUmncYe099uemS33ntUHNgWCN6us5WXrlpEru4
X6o0q+cdt61XiVNVNtHLkEUtWHbctwghoct/56iPfo8i9n7rViM4nUrrgnFK1j6iV3VrV9jP8TLV
Zyik/q2i5zAJMYnXT6my29xf8RsiabZ045ASB+HsXWpubWhIt7spehMosUsrs984Ai1gyGLd76PI
MQeC343SDBKUPJXfJ6b4ktO8LiEcNfkv5KtEXWhmcXEQVPXmvpkZxpNrDtYTquUYLRzOA7K3RRZB
3sYNM9ecuU+9iioZpF7eYS5pKvZaE9fym6jk+OaJqqfnUnaE7JPHYRK1j1XsAmFDpoMaBnVAp+ha
2NmL7DJYcTFeyjIDKKJSMn7mRhH5IfNy/cVxWmMKzFlF20RJmJ0Z5aoVLolr0PztDIu5NeaKEKGq
6uRzb8K07VYmp7fOSQpwHjPJn9ZMNHfETaRxMAoNdHuO8+KGQz35QEE1fpVDHn8xzS6fBWkL7+6a
I3+AwOKjI5rL4Ld0+KgDvvMOXsumUXzNZdTfpZRgPsOruFEQD4xjkL2LINtTy/OnKRuiHF5Flz+W
IVtPVZza7dY2J887Ng7Od7+bol4/qDRq8HVnsf7SlmN9h36pLvdkjc1fuoHNJzS5O056NExJ2Fk0
KkPzDjAwSdQ6B3JVRsPv9Uw/TuuaFYDGmTwSIwY9AiGB11MlyoEy71XOpWnAieLqbqKda46cjavB
eLAK2463cQPf68f1rL8xI1DEOdQMiaHbeuo16SXMh4qQ2vtN3OWkiPYeDCeiSS3bexG5WYFmUVEZ
Vt3qPSzVutAZ4TrTk5W1lJRc69kDrawieiUqegIqbZl+uU5GqFyVMzr5lW6jtskRvpxyq0zuB1he
ig+myXkqmwyrAHd8fEnhKK++poZ+aa+asY1poLD47ZrEu6yOTvN6xtesMgftzaw0x9xnmrnqQT1M
1VGb8jYJRnuxDzlZYs8Z3BkHbEeiul/bKrqFpuZ3mKoI6mxc9NjwAQFNwJMhgSf63v3+dyH+Mwzy
8PV//4/u/tuF+HHgIPoof/3TSnz9T/6+Ept/81y6uhxJnrVwqQ36x0psUxrmXKs1efKdP/feP7Me
JUmPggBIF1LH1YV9RYr/sRK7ZNlg9SMi0qaP43/U3wg1/68bMVVI5HJZBPgQH8k6888bcWwYFFXR
WUQ6Saqz+xirQ3adkWE7LwrpJltXLxrYfhGhscG9/FrKaj7ZcTQZZJZlWbS3Mj1+QXXE5alSRUdQ
bhW5EegQ7lvCQq5/e52xNxnLzjYbkxLD/QQlVHWtnjLrTdl7pq14OEoEHubOdRSyb8spxRxGk12e
Fsc1Pqx5YC+0mcoH31ydZPApk66pGydZzbjqGa7qyIwMC79Kh+aWFAhRB0sDdbrhKut21XANgqhT
FZNebiAICmHNRmTuWuk4QeF21idDDuEnU72SGTlImZM8q+iR9kexFMzgWIXze4he2ur72F7KjUvx
u+ebdUbzGIgDnDBoqPOTjSZ5qbRpWrei68s50JPZu7eo/P5tDUP8HNmTeu7MmpeDo8p87YY4eTBm
Yyayox/KzWAazEYj9yGKgzyqbrMKGSj6lbErsRqVCb4XPIvuoYmd+QM9WfaKc0m+p2nVUEKQJbMM
NE82bVjrWTqEwBFjHebmagY6PvCzt07GHQxD9DAZs/Nas65cXT158cTMk5ShUOnwxOVzvUjpwr60
SczOZvau95YWYrwveqPtQi8ey13TCCwRVSk5diGImXdqYzh2Y8F0hIVZ08OIdJiZkxkk/EwWh0vw
NUFBTaA8Ksd94oO6R1dXbeKjCas+osw11I2RXc0cMTXPDUenZ/3OiElIwnauXDNsea3uJnOstQ+v
hysrrSJTwx/Wzpq3ix1X96YeXWXFI7GCGEhtBtdxQgFKCoeTU13dpL9EXKdvBTNYtluWtOT+kLHW
B0ZBbicyiCIbWBSqWvpKjYScrqbFKS6KSkZbvkeKHoBOH6KwUoJOobVfbaZfsmhcrmOdq7jSBy09
0m02/y5da9YOjebEyBvwVZT3cdE0SOdk4d0vbdezVYNYhYOldW9zgVXsqFuFyA4y6qLHfhzYx0Jr
FrPx7FqooD7JKpTZaTHW8ZExe3RpnLJNdG0pzDviT7iYfdtp0SNpQnEfDBroiS9IWalpj26L5kGT
LHdMQDTutAE8PJ1/iW3ElzFCw+7T5B2Td6MKAksqFubsZjKm6azXhjOELFkJuoe4R+pgDDWyeq+J
1/4uIvNGEmdo4FTPhEIHhwFgdhZf1omVB6nKsmrbtxnIwrVDcziOsW3We0F/N0nqZWXNKJrsmJEm
j8cbVROWyuTRYsKokjrLNvYfK6dUrJ9M9eJer5P2MfNEnmza3LJ74kVn9SS/F9i+7L2vapIWhYZe
rn2QspLfeqlg7a2ZhjXeTLZhC13b+/THijzH0wWsgMWZnsD5qflep0VLng0CG2fVmBSuKze9Razf
jdE2PzpTX1v8wEr+wJ7Lqt7a9vIBXRu9CcOMf2G8rH8j/hhMv8nslSjt77W/7iF4IauucIC6IgPk
UHbdyTWj/It0aDomsm8UwcgAFKjuKuWl/QYa6m/QAXGi+2l/QxFm7LgLMZ9FkR1iptv71pO4JL1M
x0aLihNAo/wGN+q+M9xAQw381MyQv5vSMk95P+lrOI4Ofc4oMoBK1JoWCIe+IZTliqZ438AKKuLy
Yn/DLdgugF6WbxjGi12HGkjHicpNa+XOccqHzkF1WI8a1VoqSL9BHf2K7zB68Gddq2u1YPmGgBbA
IBKogIUyhWRl/gMsctEBBcMVQ0I3ympXV7Ng2QLW94sr3hSN3kCEWmYDQ9XfkNTslsBT3jdUtWTt
0u7crkMk1dVZ+2p8w1qyWr+otxe3OGSvZ843ArZ8o2FiViBjwzdKNowpiJn3jZ6BzKHmL1Kl/7Yn
G+3p8I21RXxc9z15Uu9pES0soeaxcCo38NocmDbJymU7LbNkSsX59mR9g3qDktaj8Q31iW/YrycZ
+DMdpEGe1hUXTL8hwugbLvRSCHmfLDS+m+s3pLikrXswxkgHOsUX+zJ+w4/mNxQJge+cmW0BKKeu
ZMPVaDH3o28IkyST8k1GvL4DAWoegYFLn+xIKrrCn99QaP8Ni+KRSJ40slReRyz3gEIVY0CQrsij
761sEL5WLs1DXJH/QGaCnqAhGqXNHVeXzYKXBrXd/w6T/1+B5beK4L9mV+4+uo94+Fj+eZiEev37
MGn9zbCvo58F8Solf/1jmJTG3yTuQpoxJf+G5HDjH/yKpnt/MyjMZKK0/vyX/5gmMQz9TQpp0k3J
QEmzJj7pfwkK/3fB4f/MCkvuGoviTFq7LLgf1/7XDFjGMNeYZJxvzLh4rEja8yVfPqTmsfM/4p//
/pOk4wndRFv1LaX4i/vBGnOpa1aWb8D5lkszCPuOpFULCQDi6L8wXIw6S1xXf80c/89e1JWaMqCP
eIX/mkNjWNbQGz0vCtv3XUIuVKDp9kPbRf+N/OOfacw/XpJpYqVm5bgW4FwJ/b+8JAgycsBzL9vk
s6EKdI6wF6yZ+gmPHXFIGY7yf//CrrP9/1NO/PkDaQBgOaGY9A+27C8/cETMnFqkSSAH6Ypbr3bB
47PurLmmtc0TT/PtRKn/Rhek0+Pwrz+Wgkaqvj3XEbr7B93319cZlarVPEVPJgm9NA0Q1v6rapYI
rwwWTBP1+uM4N9NluepWzF41exaT4jiTzXWJQKxDuyNlzm7y8tUDWd1mCNCPoyPk3ZqQIWOV5EAm
y9AdPAaTvQ5b9JihvwZOm1MmOlVEwVrCvftlDUPcjIV7lHOd/ygwSm4cIwEry9uqVkGXN30oRhQe
/lKAJ0TEeiORz50fpNuXu4SgSctXk9Ju3RG9ZCQi693io0uJpCJ7quxysjv6oV9uuCr7D6cuvpJ8
zAKWxcuoHHI3DW8MCDjysL2afcb74ThgozZyERS3Jy40wnN17L8kAWmvupW4F9tpp41eki8u5dCm
AR6C+aViKN2lS5fe5pNr+EUj04OFM2Fvi/JD1K2xR7V/TTkdVQxWWesfHTqOx4Y9BsRmJtXWL5fl
p0AOzbQ4ucUWymbYAYUgAC7KcQw1OaCk9lJC7IKCAeXWBr7rfdnOBfJDD6iIbM2bpLCBExFf0uxY
MtDi5sgfmGenJydp9IO7ZHZoaKuk8aQyPuVq4plKReUrMCUzXKNUu5mN2CWwXtigSu7wM5aL5kdJ
pD9pZnNVLNSRnQZLX2Y3ssb6NJZFdOgQzW6MldDZqPPUMcHbc5sVXXzXF2100B3SgX2df7gfSqGh
vC2LIuzqxd7mGKAl/OQcBWlhjMeGaMXHpbRb6ZdlNemATqVz7DM7+RHT8Kv7q8sWvI6FxMmez1t4
HPNI0Xj1YcSKVaDuM+MnVzbzW16qYT9FmGP9hKwEMFhKWPU0BZZHZbxs2AT10CrrcSfq9DZVzop2
YR2+rlUAx3L2MEwJCWaN76DTH3rRd78GIdQpi2KJPY83d7Utc5sqmOkA5D4Z/apl9moMwLOs6Nu3
Vo7xQY6ZiSeBVXLwtMQJzQGvVDGSgjmW6RqayzgREqrbL5CJ9R1aaNwjcZUHUd1Er26/ZuzuGbGj
VimOKN/yFxs1qOu3bfG+aPjZ2tppEHW5v3q9YsivUucNUgzwU/bLU+qV8UM12vJGjpb3HAEFTH4s
3R2DX3z0iAI/Y/hxZ8grXTybayJuB7OJLrqewqaSDzU/JpEtKOKeoq80jZPb2a6yYF2c/OSlc35P
rYB6Y6NzesJDm7bYaPwa6qeWWE2yMRavzPZ9tYh6O1VjL0KHqaUf8Y5cA6a6XJntDrV525JIKefy
fhRGxpo5aK34qrxiKrZgi0O0q9bWrWjvJp7INz2zrs8J2/E+N5WXPee5aep+vBTiSzGjOttFTPFC
dQ3wHr4L4kLPXCm83yv0Ae0+S2+9r60mKXYDaXG2pLgMfahFuTUdZdo4MGyxeyeoaXAyods7plU2
so5wwykEDQamrIjdLT+Q0Q9P6VhbeWgzizkbpA3WmfRuBd6Pcm86JvYU1ceKvK5XhjhrhHw0549y
RJ2BFQkQPmgNNf8cBOALQm1lvkwDc+4xd5L+d9mo5VFfysR8yvII6SBLvjYETklZ6aHTtNwKS6ck
Rj/JAPVDJoLiATeY62tp9EygUrcTaH+RFFpaEKn+xibOCKNAXaNhdDD/9B1RISOsPRRpw1I/HWOg
phY+KNAJjX4xx7TDp51lv61kWQPYTBo8Wo/iCh6nmT/YuA5t7DXd7LZ57CqAa/Tc4qQNkvOC9+Og
jdov4hvHm9bSmrsecIuon4Etr7aNPVJ7PAzL+JjzeNW9CKYYt7zg5+30mRG8T7wnNajbTsp9VJVu
w89yxbZs1a6J5dFw5jZ0aZf2q8jSbykjeUG/EVRrsuMGomqjOzn9dJKJdigb51TMxcs0tW923aa7
OVp+2q3+YY6tn/XWTu/GG2jhZ1ck4zP30A7mcC8kDIbskHqj9B+gkYgjjQzaV+N4ONRVvVuRmvuj
XF/yha8NcbcIMZyV5p3ups7zM7ckKofuN5bPXW1at5bVhGXRPNZtcV+ZXuV7wtpN0tylIGnvA2eD
XyZXpMFBtY5nyKdn17qMVfQ7saYnYopvHZ2HxKvuG4Mwf8foNnXivXbESQceJA95MFG5jZW6dxue
o3HdO6Il9wMtwdICsmXJz1ngOByoxvJ+DQ3+k9amKHMtXthNe7+wR47MgjUkJyKXzHCyb6sb255/
pNLZm5YdjGoOzJpzlx7VIivxY/Qf3chvvOo3Sb7cEskFH6taHycj82ZDbV3fblU3EZHj3PZqIkZZ
yEtcG9z75nC2Ldd4tJxuYxNf047zUxlPeSChfs+tG+2BwniOjHJPRuh2aQgtdorlB0G5DR6s4jhN
/cZKXRxoOs9wVGtGMCFaBDzUrN0wt3UYzxox9AARgT4hTazd1nccmyxprwtqt9B8qpZ3sNoIEJbu
TktYWnV3dIPGtLpb6pLvzNEipyGazfqmWIcEyhONDAESRwtXZggd0ZODVjylNqOhyKszTGm8y4tq
e42yEqt7slXyUdT5V2WK9iGx4s3ikGVtGcYxAyoar8ZTmKtHr3RPSxubt5mWVUQ7ETnED+DFZ9XG
iRYCakyxdXoNsnF2X5do+WU1kKytLYcAagUDZTIUwarQN8led+4NJ6NgXWRlWGBB8IXoLk1DqcHs
acM9mWrewavtN7Zv3jK1nDwni7ayEAdoXbGLm75/GLsh2tZ1S7GQFu291Zg+DG1Ozq2zOkcUx3dR
Wu0XAUVtIUA555p9aF2t3qfTeuhiNePV1N5N7vo9mtTRL139zAZ9X800uHQk1sOqZySxCxfba3NB
wKreEjakYOoKcsaUsVuiieRtlYf9kL6hkVfbbkYBjueRPxOrYHbnezWmL7U+PQDwnbxJ4ZMyasrf
PArLJsO46I52xtFH+rQEVqv75HFexEU3x4NZNveeuRyHVN2M5H2TeI1AKPSSatq1tXuG6lw3rsAs
1MYnaXX7ep5g2e1quwzGjWWDUC367zyd9o7ZPrRJ9AJM/2Da5iXOuxunSO5yb6BNb4UqXdars3Qw
g3SZf0pUEQu+NCt3D17f7dWU7dbWutH4ukJykVah8jP6nUuR5dnWddNLPeqf5lyG65Duxh5NR0oK
n69r7rtutQ/xopcBxMUt0PEGyd0WrOO2U0WOk4hEtWTVbqSonvpVfGLFEH5VjGGizWl4DZPkkZ2S
ozLxgnW88NiFq13mGcywIAU2mQYSNHhfuJfWG5x7N2vGd534Jc7CGuAmTW3zwWl7Qp2BzV1r0Pd9
DoI7dy5R9A10Yd8Mju81xrOm9EOF/3AjupVmSjEuB2+yjEDrjC/h8iHmV5+xZoHT59rPprDEluBZ
eSSTVnAoqueith6rZNAI8qD51JgIZFe0pCOZM7v03u6u1kHoGh8mZYX6wyc3uOPPMa6jgJbh8yAn
7ZhO2mblq82j4r2ponqfuyp0VLY+rpCuPuH56OMdLicy/tptM5HpgZ3n1e7Hhf/l9AM/27ksuG8c
iZxex8tHVYLS99ZK3GQ/q+zLGJ1Poy92i9JOS1d/RGjfNzO+aY6pjSV5e4u46LeNBLZppb5uswTU
vvvWN8TjI1QKl0sjD7x+XoqsLlna/CpmdXJFhM9eXp2srUkTGPVSvoEj4jTTaXQWmUebZ6k0vzcK
dYpGRbtRD+RNK8EVJ9frai+zvNrVq8xEWIkmY2aN21BvMfea9fKrXIcmROGQXPnOaz9AU2FMaNtd
jxeiAmjOSPFVYn4huGo+gvHaP+kzyZ/IC78o0sLxKXTl4zoQgrc2GuUySWTclEi72bN6iTSjcnTw
NuZjUarpswIQjQOjTPRNadbuI9F8TAAxO9/1u8hTFwNEg7HUv3Tqz260JrVfwKs9ZBfJuOsnkwg3
WWKGW9IcTU6S997GveYIxmORPMDly49cFPO+s8wzcdrJdhJufkF2nv7KBqi10PSUfNekpwVg/iRr
IsxJgj6O8h4Zineo3GQmWkyJ5ZAO6Mn8bDZw62DXUH6sl8ZNEs3ZkYqNNLCmtg0r4qPvIleOWznZ
86XL6/6x75V9a5KSee5y7wep3jD+SMh+RQU5+USU9aw3MpZBnPOM1l5f33ScgjsLURfxgbl87JYq
2whSwi99pQH5GcW8jVBmhQ2EC/Yqe7xFxylfllGtxJ0lA0vU0qiznEbnpFIduXdGD9l948VlmBPz
EZgRIiSfKPvXdEmME9SQfg84gCPbS8z8jFc/fdLinPE3EmJqg9yO8i1PrPMTqVWN7bp2X2eewt+O
M3SbMZuMz9kzKa3P1yYY8BSfkrJLQX/J6qWwHGMIlFI8lZgT+O4f8b/HO6xizr61ov5sR32xKVLx
a1Cts0VH2+MXSdynbJ7N29bT28dpNbRwURPjWakfEnuN6M5xv8ZOR0LIQXJUq8cHPRtdmIimXiBE
1+Ghs8srquFkc7vDkNtW4Xz9pI7IR7UJxU+cMDURXSR4bpcbURqm5f6usGC69ca1eRzunMRYluEs
rDbVp7CFVMwwsfdU1vX+ghbM3LRLjjmnmCJJ6HXhFJiLZ00/q44muTuZu/prb5Xoba+qP6Bjq44f
Smu50W2Lw7Wc1EEk8YhumB6JHUweBNJimyxbSEqsaCpLjph6I/ntGUQTc4vWwdjqetHeNK6RbJC6
qJBoS7Gpl3bYECSxbHT6TXYDid1b3ZPTfhwE48k6bjpzIaE4McN6aioUVZUDBJNZtJiYfQhO6N6Y
uuX61hDdtRPTko7pm9ASb97VXPz0w2bGtaqEjytvxh0vdT4iDGt2rPyPyzhTgBFP7iFaSPgZ+3aT
9VN8ztT8w3LXXzIls2jRSGgczV7bUBNiHhPkIla3PrhQFrlhimNMCCyROpBOc7z0YbHq9naeMXqP
tB8c6T3szk3vTruhWItTgvwaxx9EoraY5lvk4eTg+7yL6fYMLXSPWyRZw4Y82AVPivUUGQzBi622
qME8NgoDOq6ZvSRAjiNPvQF7YNvaeO5Kp9lG5Lgc+tqmeKGMDO7KddYucMFycnV6F2stdHD7+7a9
ftIIwJMHJRjQeCK3i47ZEkHMUAZlIu9tyzp19iI3LnEn/D607i3I0Tueo9avvboOG1ccKBFxbvgq
z1yYDtkdiMoR3SXWbdc0lzkl5DqRot/G1uwdW2/SFx8QK3tVdYlEUzXxdKAY57OplQxl0ecb1Pbj
Rrl5vZuX1tpYKqYuQ5glORPqI13WaoudG7NQ6mrbJIrTQ7K67W1bDw9wsDJ0uvhlFIhTnGXKN127
vM99ayEJHCGsiOrY83139vEsYV5aj9t6FNu6BIYYK918W8qq3UZX28wMTuBPrnkB6lzgrQsVslWW
ISvGcLLxnwUm7ZWMRNB1WxRDfs3EEZQ6D2Ys8gjJagR0F2vRiUXtQxj5746E0MTlaCatrrhk8+Ke
Uy+6Je6MdaIzxh8mQsuDt6CS9+vRRApnEFl/bd54tkdOQSLn75tepDeuRpcK9gBvOwpsfsg+xA+d
g/nQ5KILKT5xzhzxWWC3rtqzxhQbLoIBQsgpAqz3xmbpHJsiPvua36bPbyvw6kZJd7kBBy9vs3la
WHSy6lOLouke1aiNzMGzsx92X+WbxtWjQ8SL3yhowE1r9NZEDQr/cIDxPxqCEjjR9eLBa+zsqvdH
5xmXmnh224HLUjPlJi2r4bEiHvXELt5s6o4cnlgjr5mM1BadbeUdiAjTSdhYM4DNjFIMQgu8hpiN
0o0umpx11PftyzLk62GJcjMYTYen0+yIgzCMEqa/+DBItgi4LnjeyA9YLfOix424JZWZsnnHYypz
2iqbcU/gMgzzxXNeDArGQqRt8W72OqqtPUlkArphQIj6OUfkjyxUx+6fOEGU1RbDItLbCeNFuMym
6+v2+sbjkO1Vt16jEzIDXSaRar4xMoImfD18e+RJsRiUlf5eWlRamL0O6GwiCeD7dCfnkbBXt3S3
Qw5en+kJUiu3kXckoZYXqzMvON8L5a8o6kKIaHnQ6vS5L/Rn3UW5q6qERb62mf+W1vajquOU4JFw
O0/45pgjvJAv7VV5TacAI8y6peoMiXd18IZqY83NDydz91lk3pmL+07i1CejlM2IS5UiDuz+NrHm
L6tZrW1mqXITWQ5rh1KfSTzhjKTckVYUlrxW9Ae9m+w7vnPdea3z/qbjit+Xma7CBrf+PmnjeSMb
YpPi1NHEHV1A+XGZ0rOdLq9mu3xoaNbY2KblsVqFerAmAI62j+MlKLoSs2lv3DZDyZhJ346LBl0n
4SmdToMxTNvKrrzXSC3zq2027FGmq53JSzwPRWqhyMQzEdNZHVBv8yhH98Xx5An9QbEtyHgpcpsb
rovRIc7tj0oubWhE064Z56ND5CRDQwige7M4lvveLtyjeSJC9qn96AyPU4ccf3bDMl8fZFM0AQj8
1s6AQlJRnyliMph9sbDbWU+2SZreT50KAcBDiprC2uZZzOhznKr04Mz2xUm9N68Tpwy/TmMZWN2y
Y9xae3ctn2ZLuFuEMQHm9P1Qc1566b3ShqcxaZ67agi62t2DqW4T2iwG4BCvHI+xSsMikVtMPb96
CAJFJ8Ei1V2lrfa7YVCt9h/snVdv3ci6pv/K4FxvbpDFUCQw5wCzorKoYMv2DSHbMnPO/PXzUO4z
W4taW2vcwNwNuvvCcEtFFit84Q0ATRONyxZvqY0olW3uV9s6H6enSKZnU4cyXWDiSjZuCwL1JFEu
q5LdmzmXutR2qddhtdTZyMgM8Gdq13b0nWOmnwvAz0FYfUVhHqELUuM5tZn8C/SCAGwV+KcgaQs0
/muXwr6P0XRD8bioBNwWGF4Xo2N98gAjmY7YJkbLKpo2TlziZQdCNEJdXVL5twT3G9irWQ1o5ac/
U70ob4bUqc96kW+4NS7AnhRfel2/SM1qH3T9uRFwq4fecI5g5ybI0XczMJKiuHvV5NmexJS16ulX
GYolFAzWQ1CvO5409vOvRVRt/AiohhNu0qxw6YZ+kQrHoO1zaavWVWpm91lNAQmANqUVvBaQv9vJ
XKMroPEx2nUkratB1vvAQruzTVxdL5DliYI12OetbOyd4sTZFVN57ZjeY9NURBk/9F5c1WG4Q7HG
NXrjsoS0sKkT4Cpe4o42MJtp4JdQfSbZcUSHKJl/5aPejMdY+oDwzXUyUv3iRtcbsZnKdJaAVpHy
6PU7PwAjMznfkGFCEQTJAy4P6qPK2SCira5PAnDvcAUa+7q2C84L+1ppi0t8JjeJyV5W8vPMI+1v
2WPOQONvVfR4FXPL3xWJf6V30be+bt3Rz0JaCM2FiKZ1oJn2PYX1kTAg2eRe22wt07puW0A8ijIX
MDEAzPJuuNNjQVkbwABIrcjlwr9LrOa6IqSc1JgCgqC0xtvHHapCptNcIrJ1jwtSu6pkd1kkNTpM
FGLxXdqHiMEXhnY5pC3Utx4pfspOLgSvKwON6bXl9/fAYR+CxNvISOAVh+5Zptf9ttWrZNU4nKae
AhkrQHRy14TqWRigXqWzrshtt1ZkfNNtD8O8uP2aG+3nyuDoBJA7beJaXhpilGDRqp9q33K7tL+G
YDiv+ujcyJ3NkIVfu0De0TH6JMzMpvLefkv07nKKbeecXsSjwalV0Bukx4naQvB97MaLoEPpKbLc
0YnOfNvjuKTZo4UOsGjP2Umtuu9Nigqid7AAC4fL0tDOzTjde475yZ6UWymIk3NlgrfgGw9tmNVr
D00YoOfXfZe+RDgkDKXYF4Ny61jBswMia03d5dwzSPzmVC7n1XslvyU32ehqfGkmwaXnDPexVd63
Ks28wKwvsqK+4f77lofYJ1ma/Snxg2Gfiob4SeISRldwnU7Zraziqwp1m72nTE90sFd9OlyiC3SL
FNlEXuGpVyilhQ+aTx6uYB54M0105Xo794k0OtE+TGH6GEf9sA7w9NvGquKP0KIq0i7D086lA8Nc
U+PxqtdU0EDOdFNUiKPbNfuC/ZGc12Mp9/5g2Kgy6cVZU0rt0zj3BTF/pUKv2WivSdFgkjjAgxNt
RsHHrjA06glnvyiYEUwsOme6DFVduwYP1azjpk7KXY7B11arqjkEsq0djWSayGUy24AmwUOKp8j3
WBeRm4wlVZ/YGUs4JJ66acNQ3HdjaLq6DFBzGkPHx+IiVl+6zqESg45Ey0HkgTb3PZwdSjX4ngSD
V515IX7xkNv99qvSlyM3ZJ/3Lj5wRY8klt1yWWHChz9Z+B11TpzT0qy6K+kenuWxkA966ExPlmKi
Fpp29o3ilBqg3YSM2Qn9aVN3hoqfcTK4lA71r54SqN96KslnIKrAVZmIg6Awp3rriDZcsg19TFRh
gqU7T4b9fcmX2Y6EN1uvgEUE17PbZrUfPjulRGmintqNNTTDmq66TjyOMZAVNSCF20Hf0U4ABZx7
zj2Sa7isqTV5Y0JwEULPFPpOo0rCwd7111BRUE4bTYtvlIn+c5J5AxKRnbzozN5+DnAH2IFZGx79
uDVWto08Sm8kwycYsKAaAd/5AMg2ObBOyDY9FwByLsVZLbL2wp4lIPuw/hkFwTfZmM1tSPVgqwGo
f2xTQ21XRl53OK3F+fk4tfFDZVJYLfqQogx11c1Uadpa5ma2jmmlqAANmYnEpylJAdWU0/eM3iAa
h47Tnw9KneyLuuH8USe5k3ZZXJZ5lbGBONpKX90YuXaTU3PfDZTd7h11ii/DxtwDTLijNaTfB+lE
HIzpV71VQfVsBjvLth3R9tNQD4jyoiu2FXWToVdpcv+bfkJBPRy7bUMJdSN0Sk2dTrGhBCp87eVS
ucECBUir7AAyrswQh1UAe8mtGHtaZpnhXxrV0HN39N58m4C4WCGh1t6EcF7QsNeiSy8wojs1l9/K
SpQ76j/1zo+tZE/s5KwVaaYokuVc7C2WRTdqJ/OQFVDTbIpx8LhA3M15cJoYna26zeufk+ahM+m3
VborZd/e2oWakq5ZqBO2k2j3Xe9AjEL/ZCDFl8Z+MuqqISwAxLeqAqCwWM7qxrVXDcZFjbrJhREX
CZypcsLJzgqKuNulGIqftTRAZ7hy5BH7i8p4BOEnio056DBLHJUKAFw25zZNWyi0xaiMRIzNeDPE
aA3Cnmi+aLWWnsVdGGwcE+rK0DTmNQSanN+pWDeFV8uNCduOOR1TOBxRLlb/mDIQO0WrUUpwxAgR
0/ZV4XFee6QSeeJpXxwrsoIvupQI7mHSiZGCtAaEAv/RBFqplbQit34HwIr2BpKs9MaaUr3BvrRu
9v+I0zjCJZxCRRE59LOCkLHWI2t8WONnEXz2Paw7d/+f6gEEOzuA2kGO+PfgvP+VvlThj+fsfzw8
p/lCAuH/IPRgSvxTM3QUJn5LGcwKBAj6Nf/5HwpKBv+cCSDSEJY0JRKqbxB6/JUhbdWxUNUDayb5
sTpvm2D+OQN9BBuEli4MMFuOY/0JQu8QZGZKqfN0XGQmI0m2yILvUTVO2RlmJx/EpIkNTRwLh8QR
t8wEeTQvaurzN3N0BDz3atzyL5AZ7wlOURiOFLpuGWg7LGR6qB44ZTrl3SPWYfhLhl3DNq20wL7A
vq/d2DRjrmAE+jsVF76z3DF8PLxhA2w0ww8uIq+jd9iG1DN0UFbneqiPoMXar7iSkpxITTPuK2NM
vvmKHu99T1NuYfoCRNbrNDwfYUc9DwaaJNw+mbqZu3H0rIzswsyhcXqfJXJREuG/SSB8XaZfP373
Q+Dg71c3Vdg7DjQeiLILtQlNoA00gtV65HI21iEF1A00vy9cJOYJNOQhkm8eCV0N0MGaYSKWYSzR
kE6jJhWVgvQxkyFSEBgpnMsSRV1PNkTRhl/kl23vi99nwr+XXlqQh16HNQ2I0+A+Vd2WCHe8RfKB
1cuRvhvSx6rUtZ0IW4ksgVNtsAKZDa1FTGtlbqs3wVUmhx+krsPjx1M8w1rfYBh/v7kFxoZLECAj
8iGHj0DZcKwMkaaPepmJG7+sgFjY0Dioxd/Q1BI7gF/9tuAU3QXqdKcGdUt1hIWoxjHg0doUW1qH
/d5KqvhrbEB7Gg0ZnoOsqS5E98uo0mI3AmW/TqpRnJDIWa4PR0igkIYN4A+uF5vy8NlpGYCbcULl
IVKfLOGvc+VCxKeWxnLDz4OgxMIAJoO92/AdZjxK6MfKA85Beyt8adJizymwH6LPr5/i/wUZsHjJ
HkCsvTTXz8X/nAf4kRfAE/2g+a/DP4I9/mv8zXPzfPCHbdaEzXjXvlTj/UvdJvzo74U7/5//t3/5
F8/vcSxe/vM/fuRt1sy/bXkv6B/eCw80rFMQxOd18pz9rN9eKPMP/oZua1L9JxJpILZBbZuWYCn8
vhY00/ynqRGqGACL/5LM+YsEqJjcF5KEi58wNI1g4M2lIP4J7JmbAtSWAGCJy+d/v/9fh/JHsO35
6nmzi2wMpqCxmmB1xazfA1j8cCVWOOMRZaXhrAYtLmpisZ2FycQmAiuygVXaXWjQZjdcD3gTy8nc
gkgddvGca6ZW2+4lkPQTOlULGa3fz2RryMOycjlp5rl8e7jI1B8aw+kiFwlo+cUjYDZWqTkkjzoR
1Es/JnWPcGwKlGfABd40JZ7lugYaajB7EJ9ogSNkihTzY4SJAsUNI0QFfBwijJWzJOt/nDiIjk0h
wHy4jJYAbrFU/9JhulmxGEPae9QcNnnXF49Vl5fwYRKpuPYYYChfgiU6z8K0u0d2Mcer3re+Y0gp
btRBE5+6wh4e58jUXPH1qpcESbG9gi7R3Sic+JfwuvCHaQTTp7GOi4dYDPeAxpTf2/jfHuqH6Ozf
0+6ABmeNAl2VznxovQGFa8BVVSOoQtcSlDls1FvX0jS1E1fH4dH3OgqLlhKlCqGBf+eneDMKktZ2
WDYDC65S4k1naD1177K8rKLwlDzf4QH411BA1i2UWbkg5Pz3b4bq4tApbDTVXSVsfyVIla4aT1zX
ijbjKs1PHy+DY++lAWfhLiaIQ9TqcLC+BIfZBkboBoXUr2jbNvD5I2A9aX1KJvTIhyK6h/HGqQ7n
wljsD2KuMJ2mKnKjLAh3vaH322ks+83HL3R0FE4GYk8LpoWYl/2b2QMNrYZUHKly+Di8839U2wG9
oRMUi/ejELvMB5BK6OxAhz4cRWhW7w2TFrmOSR+wbKlmenZ0SrNQm6fkX7HovBRM/qMNza9RdUsu
goVmMGDJBjFLAcmjTQYM5AzuU42Bm0rjL2UCSyFoQ9pwVocciCgQthMeU4cKZL8fQWjCNiDKSItc
4PBNIxDM0uriyO0D8aulLL3XRYcb4NyQQWgKBm9XIVqZU57/0w9p2jqzjKKPsG0unMOB7STxukTY
kUuzwd+0QQLiEuOQEx/y/WYziTbokkAAgr0hF8sFWwS6eSKMXLV09LXZmc9izJ4UShL0j24+fqNj
U0lkI1CgE6ZO/Hv4Rl1kB2ON07bbVIm2rbrG3E6ZqqxKhBQ2+uCUV5OBrgsCZfmJTXHkbkLfQ+VE
kRyTgi+5GDpo7az36sS1h29x3V0bo75FlYP0X6WnqjxGCYaxvrceMm/jSHWbTg/BGD1XaNAPIzzp
WG7i9ufH0/F+D5EEGI5NMCFZ48udanVlIEzY666TKOFnGtPOfWR61f7jUV6TlsM9RFeGG1ki2sen
Xpq6ePQh8DILovlGi7FIc2I0gazmDNBauK6DQGI9qERfrQqpdMMSzlmEQB4F/HxYf/wk7z+/JW2o
ZuR4nLXIKBx+g14zKtvrIpoLAeBtUH8ksY06UFdUAyrDmbEzwym8xy7jlJHd+0XOyCaHCXKCDhn9
YpGnuqaAfWfhDWhcgoQJjU1oUQ51EOkBGRWpJ+Z8fpPFlOMbxe1lzdMOPubwTYUGfNmke+WSPIeP
E3IeEJkGpZilvHSA4AbyT9GaBnJ6riThLkAS9ZQR8bHPTiyKjRUFcLozxuIWRbdMHw14N64sNLqH
Te1s6emLVdFS2u06GtItXYiHaECGLQ8si75iONLfD4oTceFrVnQ4G9RJ5hqLbs7nJwIYBzdSW8Bo
7cYU1RpQbVir5vA/qJmLvKVvqgFNx48+AaoLsudSUaqtNXagr8sK4ap1DjYKok2qdK4Bxd/b5rBS
6K23kQocxLdEQWNhJvKONcV0eFeefVU1mfiaZ0FAtcR3aF0PWfNFdsZwjwKZ3a5rUY0vSE6Fv0pg
rI99W48WBb+i+lW0I9C4j1f9+7VHTKxyc/APm11dfIfQQdoRIk7t5kon1ihQqJta8/BAMBGmGPE4
ePh4vPcBDVc/ZSsJK9EiYFvMti4724rKoXZ1OsdnZqAjiDXKBJSEau4+Hur9AcZQHFw22ieSatdi
mWttUY70pGo35Cq+UGKSdEgw1t8ZBd0HTg08iimHHS6fcmxDDJIUXkjVWStD8aTgIHVikKOzJqWF
KhI5B7H04SAe91VjdXnjJkXoIB2JSIBi036TJvpjfzxrc2FNNyksahxKi6FGpSwE8ITGNXyRbLXO
+x4HyDf++SC20DQCdRqjHPyH72PDIYeIGbYu7pE1iInupYNheWKQ+dJcbOyZgUwqSvRMArIIaBuu
eKeB1+TiGZOco7FSnSmOmpyTg/rbadLTNfJ5p26RI4sOzTWwpgayOgAS5i/5Jr61ZGnqctQZVG1y
WtE4K+MhcEqh+Mh6IPA3KfsK4qJ3SzvNtArpgqpy4xBIN94pygbw75yq0vb/+FMdyeWRyp2ryWQ8
OtTexb2op7Xd6dNQuRE6n+tQTeSWtqu2K1qJDDaN0CusXYe1EkEBy0NRbnu/xIurzKOt1cnhk+gb
/YSz/JFJhmSukRxT6cJQcLF8LLOLhzTIGhfVSTwsfPniQTLennjxI5NMEmFzKXNLCV1bHI1NQQtc
rczGBYXvf1bGCnAILfKsX8dVj992RidRnbJ+a3TqbA/T92NKbzEyBdoGvR9tLPif9Q4n2KewVQQH
nZOn2YmnPPaQcyBOvYUPZC8dGMK0pDBAAduFWDJssBMO1r4ADW7Q0P4bK4Fw4V9jLVaClAWe9kHe
uloV2Dtz1P1bI4DJk6M3ea4ORrCD4mFeFaYDqkD1cJGhRrFOYg9rQ80f8O8KTtm7L+q1c/5jOwYZ
q81umP+wOK6yZgw87Bt6t8iV4iqCC74CAzjLy9D+/WFpiMutAvw8ODDLuesOy6ByKQMV6rruGqA5
aPwgQAN0pvDXgQwQ8gwoAaNy5rSNXNP9zJ1tabX1LjAV+KYopmgg+XApcGcRq/DE6btob/x+HwJB
C74Y5Ave6/D8sMHv+D6+QG5Y6vU2Dqpo142zoVqPppZMIVinVvQSSSpQXl13F16DXsq+aZHPihKr
2o5Z4u+mVtabCpo/pERB7ShJxGOOofhP2CY2XOXMXKMZKNahaf4KmtZwbaPzd3kYiSv649l5H/XO
3g5tG/pDXZ8rwlG38BgxpXOq/o+vNo5Lg0xDULohU1/c0oUqgZwEau+qSq2sA8r9T5ZV5atY1aO7
j3f0+2MDdQfm1JEQD6mdLi6Ecmg7w5pk7yrVqO+DOnkp8ZM4+xuDSLpur//J5YZU9LKpOJoGl0Ib
BhqwpIGm6eLE3TafPYd3G+UuqqAcTfQ9KOceLpOxifOJYGFwu6h+CRv7IpL9TqWpuwK7rp9YlO/P
GAYjYiNDQ0GOIvHhYF5vgBfKvcEVIwgosPjjLgVnvIK+kZw4zl4P1eWLcdtQ9pxH4yo9HMuhI++N
Zjy6lW9CBvXtEEhpLHaixN2+y5Tywhnj+lkLLYEvKpZqlzaIP3CJdV475C8pBophVOHzYEx+KvaN
jPtfESoZp1zOjywmhPSkrpEz8uPLBKavJQuMSxigbF+s1RYovlX5p5x0j+RJFAZIkNGWn8s7y8Jm
mQpFphrzgYxlgXL8rJG30mID+aTeqpADqKRanUV+DsTTqGsNPZjY93e4uNUPXks/9sQlcGThUZSz
MYsjC0SAdvF90NXSKz0sJtRRQu15AjbG8paRm8kZyTpk5YmFfqTG5hwMuFjpUD+VMi0ZEB1a73ZE
SWpPgw7wbmL5F2NIqb5vC+8Lvn3qQ5Mk+q4b8OX+eE8f2QCzzQANcxqCDtWow0UZ+BIGSzpMbilF
uYc5lgKYVBq05H3jxPseHYoFRdHSYPks91qLakUcpj0kLMg6JJ2lvUZkod8ZfV2fGEoTPPZirxHR
OSp8CooAFAMOXysJbXpBvTlRdbL1fYcM1cbwQe7EMeISSDwZVCCyETzIiCq6g4BfB0VxHcFafkSx
LjpxyryvSvChbSIuisMoVS7dbZWisrMRg3B35HRY1VpnfspTCPyhndUXMTAszAka6EG6/qOqOuVE
SHls3g3NABZhoYb5LtjT2thsIjq6rpiSL41vyc2Q5p9rHZzvx2vpNe1czvrbkRazjmIwneVe0dzU
AsXpQXnUdpqoZ2NZrWluJ8NCvzrxkhbso15rLv54glJEkVr7qbEHJCKpwj36TQLZaYQthO5jB5SJ
6r2T75RMVD/ssFPbMwnqSr1ihwq4UKodXWUlirPrsgjgS378Tu9P7VfAAMqCJugECinLU0EGA1q1
iu5WNrhsLyyUvRPUqQtPXFPAZBSjs3FUWrYrfRD5nUNH8AlxJ7VbFdDj453RmtMeuLv8hdaDonKT
9cpDrHTa548f1FiseOw40PoHsOJYuNsheHq44sPQtsYpymsXYIe5jjR92vcOAjt/OoqkHoAElmA8
kwV9OEpvpbEOXrt1DasJMR0aMzTXx+7rx6MsT2JqZ2SYhm4bbBfdWPZYM6foih5FAnfokQTyyWdX
mK07n5QQy60xVqOHj8d7bSW8Xbi6BjKD+Il4Q9LtsBevVSRaoxM0qa5X6vJHg6S8BzcJghP0mq7z
1wm2FQWIOcXuoDCboPf9BKYDZgaa/7PWY0wKqhqvi1XXBeGTLNsayZooQ+40BxQHz8ZsUWuY87p0
LZvAutXSMCHKKK3wW81P56sMiaRoZWVt/b2qNP+6bpHDCHoFCncemCAurQkJcQwWPKproVYhrVXk
lTlrAwKGRG0xrifSA7OjL13Akg96A6dyk1ppuG5gNuSbAMLIdajYVYx64lD8+HgKXy33DqdwpmLZ
JjkLXEQyy8OV0bYgj7MMFDx6UcD4SJenM6e31RujRGZGVz7hwT5+xebYOrczIKfYTSQ5iEz0c9ep
ETkXKuaWPzONDt0qnoAYbtIoRJITnq7yNHZSq1djL9WLoBrr4kqDrXQeenMPe2qM5jtSWEW5l7Jx
zvi8fJm0dwJXrazqMUhsWgx+YlvrdqpiFR5KU+jXmDibw8pDBfMCXRk9W+nWqFKNHCEzrjBp9ktQ
8Z3xGfkhkC5+HSnAN010WwpcQ0vA8KK/DqZSz9dBPtafiynSJszmKJKsqcGjn1pnbVuskGYy7+gC
Fs4Wz53gYjQbo+S496bt1DfgvkNnnICkN7KaLpU+SgRYGqP5JOIM1HfX1q299qsyCi5tK/WuFX/q
7vLchqCf+Oo3Vhhmd2rQapi/JhCCEc+HzYfkZNDb61iP83Zvip58tSh9SAyiQ1U+jmc1rH6w43Xq
FDGuX35maqvBgDCapWNwhqgGqtsVhNbPwiCFQUkgGPG+nSBzWtqAp7RqVvb+4wW0PL+INg0LYWWT
0qlqqctmej2moWjRTHHV1mq2WkbFsaAzufvjUWZgnyrkjMgCv3a4SrHgQaUzwzW6Mmw07/VY2cKK
OpX4vYvseBmGsXghSf3UeQ1P3pTKvLxJW09pRzepEWVTrWbaxlQf15E+9XvkM59NJNZW0JlhB7dk
2rUT1yeStTmbXuzHWQ97bl/SeKHkefimgcBSQOm9lu4pXn742f5ABAYNFdXK1olvpmdlBNraGV8+
nuB3/b751TkJyB0IooksF+PmTQdlyS7pGtTAmyEGKvVTyjTADFUc51fWFN0vhyAkhiU0gQpGpmEX
U+tyLUUx1n2afNayPkOmmNgQEP1YIYra40m0atBNONEgmZ/l3RzRleLcIgcEZHE4R3XWqRPmPp07
dB1t7Uyo5xGqYFujGdBbLTDsNWtZnAgGjyx0Dkk6y9zX9AS1RalJNbPBbhOrc9seDicGC2R1FG9P
jLIMOfkMVBFVWh/AaAWB8OGrZVreyFJVere3lfAMKTIjWNvh1AEMIpz62mRpYOM8VAa/GnyMy7VX
euOpis+R6WWP0XUEkWRw5i2uhKhrkwp/bzL53p7OIK2Hex95hzsz686dpPIe00aKxxPrb/6li286
C3tS4qdhgRXacnqtxPI6XxvdUHXODEiMxG83JI6Pgjb+WKp4mhTPXWJsYrtxC071RBPrRI82J57j
yGfmOWi2q1RL5mru4QdoUKzmzPXJdqB6nNuBQNJEdYyLtEpg9+s4kw4Cfp8otGJLWlCtM3OUNIzQ
ZkFdrN6mmcBJCYjy9sSDzbHMYoLIcVl489lEvruYoKQyQw2xNVKjrsXyIg9+2XCOXYg5OewPTsXS
bOot3tXxcxJZ9g6jIxNNd0LXjx/kyOpgF5g0svhQnOSLCXJyr8T9gezX71uxUoesvR06CKeqOcCp
1vMBDY2xOP940Fekw+Lt54iSUJnK/7xFDj+LZSZRoRcjyRCQoL1ndWgqFXG97ycFGlQADRQw9UOp
4ZZlKIa6qiJoJSN9go0RNDaaTbpEaieDoh3E5ZURIVQFZrS5BF2k7Cp0S86hmTc/Rifs8YXyxGro
7GQjOs246FTj8zghe8GBTM7Al4c7nSuXovH6dTf1/TbMspQyJ94qbCeaKwgG0E9MNgi96deoWWUn
7JOXcTaHBN2wuY3EjJjvcpsaKzqc0bXJrUcMg7AEQzGgqNIN3CH4EWI8ZXS5zETn8QyV5oYF+ZEW
3OJQKht683HrsfSgMruxhd9REgfNNkITfv/xhz6y/QhEqTYDKmehv7Z+3tzAim9w/2Jc78Zg0M7w
PzL2aHWdyg6PjUI9m94ysHQLysHhagpBTka52alubRLMigzZlE5lH338Lu+qGfO8YQT5ioil1/pa
SXvzMtmkE7HXSOp6GGx3QGXmeE8nnr6Dch1/9Yehe0JnKWguPN70PvcxlFiXiSnLHfqDarlO8ko5
1YM89u6UgunN0DehPbPYSYUnQjCkjgpB2AZFEuO8EHLWnkg4j8QTc8+REIa6HMDvZYEqN+1ID7ma
3dicsC3uHB9jZjUNEfxzkvgzphLBE8Xbsd0g7Ve6Uae3ZGdxKIm9pzr8RvPQCGHQptl3PDrqGx0p
GNTxsV501mgu+vaJY+39tPC8Dk2rOYk16F0dLomow6AYxCrFDRVRFw8xzI02oob78ZJ4v3NnNecZ
xUSybxDfHY5Cim9PFh4SrrQ4PFroBeRZenM11UlwFvUTIn5/Y0BqwvNNDpBkuZ+46vxprCfhWp4d
bOwQJ09QTNq2J6vEExD/wY/Hew2DDg9q3vDNgIvlRXVAy8pWF26mI4Uow2iDUAv6QPKKYjH2hz0i
AJ3SeFtMRbxdWuOWSakm3rRtXt5TCck2ftaPF3ldPiMnGiHloYvzzJqU3WCe+BjvjzUeFZISgD3K
FbiwHn4MfCUi4C08KiIF4YbrtVkVICbXodfEJ4Y6+t3fDDVHP29OAtTO7WmgQYBdcNpsaBVQW0oM
bWX1Y7BT0uhUGHlsNbO7LchaRMkUxg/H840xIi9LhaujzHTuhypvNeangBnvQ4HXnc0XkEBaLGux
mr1iRLovFiwu9CeQQC+lm1lxtEZxO98NJP9bYGTO08cr7H2C5GBzRR0attVMMlsMmqlah6JjrLvN
pFvrvkl+qYWJspUprKtaLcjJnW56RmlZnjghjn1DCcnLcmbsIZjGwznVLTGywyLdHcwiPOPUHlGu
yKcbAyY25gqi/RvjoYlFMwcwGP2cxYu2hWm2iDnqroLK86o3lfBaOlWBCpIxYhme5ieyqiPbgeVC
zgGdBnj3EgdFtRsRxTadXJIcgrhoFHsIxS9R4ccnRjqyOgE0AlE2IM4RPS/Kdl7YDX1oVpMb6aW6
zwJ5DQD2FIruyOuAAsaSCsbhjENefK5Mhy+vYFjvtm2CAHITw28W9Ga8vPJPvM+RlUEXBrA1aQNd
SX2x2xwn1SqlUCa+lC1umyHXr2NEi3ZJO2p7qoDJn58mrxYEJL8EMPLdqwVePlLNVV3sVIydJGF7
KpP2m4Ii3s0UD8GJRsSRsohDEMMSxJmTdb+8tca81goztFTXKtRpj0BFdacHGLGUnqfu2K3BzrdL
DVdhu9uZTZVd1H2snMgAjnxOngH2DopxOgDNxRxnWtOOKVe4a1PL36EL3dJtjPQ9tlTdiek9sjyJ
3FSSDR0oh2otrjAk4BvLAnLrdqHwLsfBR8WgqtQT59i7DoXOpUP7jlzQAQxIOHZ4nuRooabdHHFg
/1X80FEuwWNWEVsz8yAoqUhWYHLdI8WMv46O48oaR2JlpxcWsrpWnkKQD1+UQtfO+hH1uQy50c3H
J+2xu5x6x0zCmrEJ78Jku4rssVZTFSGPFiUP2ePog+zSWViHXzGhoEap6eFFkqRPws+yKzkW5izK
kW4yXIGelBHIeFPZQCjwLtiWvRlvlayaxcBmvbHVxw97bH3w1WAe61SwaJodzqadlfFIiV91ZWNX
ewUhpvtOGnN67p3iDx25geYeJWW6mf/yjgclJsOzEtPXXLgv9L9pO1wPVZLdNIgBgAfG6wDSlsoN
IZqff/6S3AjW3BmdwdKLMKIPRR3g9KDB7mhw5Qmnb7XZm2dJhDrdxyO96/LPq5Nrdm4N4GmvqYv9
ZnsNEi9jLdzJLm5ymgB7zU+b71wN2UOi49hAjahembRgvmlDLj6ZCF6c6TI8cfYcCTF0GqCS6FWb
D9fFGw9YvudT1QnXF1W/4ri7yXrb2rRUSjZTZAM58rWHj1/99fhchLB01bkybKAsXIXzM70J1grI
1fHgmbpbaGE1ky2C5MoY4FetaFxiJcfpdpGGFmQ31O/Rz7LDypQ7JEaQETItTGez0vxFZ7EKNoJ+
ytYZVecJPVTru0KgiUCg9POYnyoAQrUyzmb7t6Ffp3aNFRsCsykqn3hiRltb4ie3wthTfNHadLwZ
zaHfT2OjWEju1wFacRQpVixzlPfsNL304t6iGTtFZUN/wkQwK8w9Y1oXKCBfwktC3dea6hEimhok
6QbxhwlRBxQ3RpSkNOsWY6Wuu9YkGig0QCBBgIGGVry2zBZx8mT0BuWsYansTYlsoKpk2Q/Y6RYu
coRbt7WwAKmpZYF4OzXDfF02dv6kK70qNpgu44zXBkX3VKCGs4JEH/300CIvMEb1zbnahwPAKvUL
ujGNk0d76eEDceKMOLaoAQtpPBSVEziliyN3ogfliKjWXZA5t3IqNJSrcLvHh6H9ZYxqf9HAXtxI
2n1fM9VDCDcdEAnSpjw5+3iNHbliSIRAmHF9a9B7FrurN2JFQcNNp8Sa+ee0EKEgStvf//Eo8xYW
+C+Qi6P3eLiQM1kLL1JQzkNj3955woq3hmk9/+EgMzdeAwykottgUbs9HGTArX5AUMxyw6YvtyVK
zJspDE/dye+Od0aROiZIcOgElJRFyIjQCIKgnibdAXX6Fe7SMOFJcs5KaZw6+t4d7/Sx2PkzMZmw
mwjy8IV6jOT1JowVN5dYi7RYCsbqiIJ/nCkXTSIwzHEC7HaN/BSy6sjAhFh4peJTxVW1BJqZ0TRp
ea8rrkU3+k5WSCLhSod425T+xDwB6cUYT8iwb0+txt9lgIMjD+Q7STC5oipmKMLiyCsBnk6KHsZ3
di1JUqnqBLs6n5LrtlZwUaH/pcxu3VV3TRswOjNrs9gWWCuiOw3T1PBVChcWlm+3RuM4P9I8kp9D
RL9uOzQIDAwUcKt7pLASTqsiHjNvp/k94jqEP/m2zKbUI3kMynpb6SJey7oe8ovSEgJHgQLAzYbj
Vd7GmsTFB4nMvFwrSS1T3IuC7qyaCh8XTTENLmZwfrjB8Dy8sxQHH8+UDbge8y5zUfB1bio/S56j
XEOP3K4dFO2TFLx/rFjxUxT8b/bOrLluJMvvX6WjnuwHjLEvEdN+AHA3buIlRYnUC4KSKOz7jk/v
H1g1Y15cBmH1zHhiwu6lulUsKYHMxMmT5/yXUerQ6Ov7F72a2gml/1p+kQwP0aixL1OUlqxL9PjU
+pooGkm7WirHr43W+4pjgXPwt3WNN7NNBjD8xPFP+ZlWvvgrh/vLrTSqZZQtAZNaKDGEEJ4DLZAP
oxYihQDVtH6J0+QgEJkI/74HlUdp2Ax7vKn7qzGy1PtGmwReMkz0fdlPOp4E+mhMm9aK/Y2Rgk/A
x0cbkVdrlPZnFwxahUVh5yOwIyvdVoytrN5QMw/3kpDIvjvlLcUUs6Rlb2RU0r1czraiL3xrlST+
ms5iE6xNbgmvbxVdUN1TbykURl9Vs6wDR/AClNzbLqgfG7Uuy41FvnVrtlO0VXHMPJRWjNlU1Spg
P4tWuQk0aC+4BGFWZA8oZfkrCftZkjDvXqoQdI1YY+oCiy+2pmRKahAexTpAbAhXrA22WbnbqkWD
IOyouYVuDmuHyRzYTr8Z2J+QEImwSMYjQnE6qiiUaqa3JiY9EY04rS+LL9AGR6cUMOVCdCramWWW
7GJ8mDBQnOS9QjN3wt7j0qj18HevoJChubJQiKGDCw18jp9vcpZIZ3mt2EuPPAfOQKqHO+jQY97V
QYX1R89aOVrO74Tk0viJsPL0KSnXL+a8TRJMJuI6P0pRjNYg3p27CBmshzhP609TZ46XYqyLzH4q
7cI0Ge+kMZaffvfooV6hcrVnHTjSz5RRTCEwzSySj4bv5ZfmmHSXaG6OKws9x/vTddZnWQuyhZm9
TXfidGrl1qxC9F3U2wn9HWwUcuy6MLRNctiggRzcmFM5ILdndZt+DNcwvefnHoNz3FFShfMiLxnA
BDTZAKum3moIwF4b6AXaSeYLroewwMeTeX764DE4U32BUb0u6ulrasHQTWIV85o1PJGAbsiIme0u
Q5hjg3UWTlgyPhuFp1u/yRef1T1IO6gI0VSEvL0s1KAeliJap95Ws3WMLhj1sz+U6hYnifEi1vve
xS8p3xjTJKxt4vNPmAL4jHWnEAxp21h8NbU8amZaptqtl45fxrjRPxutHgEq1YILKQ52TV5ipmFp
gaujhnkzSEhhowfXCMH33598ihtc7AhfGCMu5kAvdOySW027RYik/aSh9pzZRVfJezERnph8WKiQ
SlIygHh6+Hjo97Y3Zc2Zk0h5B4jNYt0RjivSUNGABk6TgwJjehUag39IxwRblsq8jIoEynFEZPW5
pXw8+DthhHIqTBl6cXTdAQ+ejq4EmWFFA9ljF+ZohGRhse/8sf6U9Yb5zchj1Q7UWsXIFlrREcBO
shlyrfotW0qAxuzAtw+x2AYWnovdlAU6TZJOdLD9wO2754KtNShOwLUPNx+/9evRcBpS0LDCoXkW
HyEZW2JJBpgEfYsyym0lpgKQsyiJHxU9Sp81Doo7rQCy6jSimfhOUzTKI/kEItV0JRBBDVHbQ2cf
JVHf8Q0hS7ZtX6eZjRL+9EhCAVwOMWu9sUsQrIUdhXW8J33VAFFwI4IrgdHiYx1VsgBzLG73OGZg
qheDbv0xVOQ8H7/peQtUJoumawzbkaEBap6ub5kPpGKViRbsQHs8rwXhYNWVdROlXrsFLwyraRyA
NwH+Q59Wxy2JJy2aoNrWkoxx4sePc1aonZ+GzH6u0yIOt0QR1HLed31e6rcA5apjllkvfOD93giw
iOrlYa35dnbLm4djZ1PB52jm/nL68iEYwTLUBv0Wvz/lSstTtDPDLjh8/FLSeeSGtg6sGs0Nurow
10+HwX9bDwhexq1aCtp3wPDc7MfgKIWy9UnOE75boREelVGoP3dYzFwrQ3TZRJbwE7oYKbWc+trG
lz0zdkU59W4tz/JdEfnN0MmkblzBLszf0nLryyA4ZgosQWeZNRmJiASyOeq3veFPgCF9eVMDVrRB
0q2Jt70zLwSW+Ur6CipafmWxXvQYDirGbdzn0863LGnXG6N16Q+eYkteDHk/7y236jDX/HhJzhNS
QyMdnXMyCNJnBXMszDGWNAL/iEHVsB87wT+0iV8f2jro8Y2I0g2N7+z3YylFZPI/essEc0Ayp/ug
1r04MAY9OPZ1cJTFVNukXVlecO0r3LCUVXuY+gkVfs86In39pKDtsPLe54s7P4EmmxzjVOyQ7DrJ
QkUFqcMJ7u1RSWr5QEOptaUJoCBePMr+4yk+/5QZitwbZAqhBZGM06FiEaH9MTGDY9TiWWj0CX5f
cYERUiIEDz0yaCuze76kM9gGYpXO6awBOT8dLwA3nIwV93IR+zcH/xbUT6IDfieYxic+GixBtMqG
eWdMjbonRJ8ZqAIb8XTMFmQzrWkpPMreMNyPGjQBuwzSRL32RyFoHS9Lis/wJ4H2xnJjcCB0eYK3
EphA6EC+j6GZKnd9bytqOBybSVde0qBHmlcfayw1FETRVgLsOycbNQQSGcCDBCUaKKePbOKoKVVK
ER2D0RDwbgo4SuNUfpySQNiJmYCLY2NK+0JCcxpp8OIQK6UBCF8R7rlSmxsvjpS9bsYmlsitsRlb
hE8klPaPRp2FF40yjhsY3LeiX2PzFUZKfWHUGIro2GhcyKkhuVGGjW/GPfi3L1ik//QR0YIEnaQv
g6xuYcubm3F0TCkU4HdL3TUMVa7gamjrhfzt4939zodE7wQYsCKjRsKZdTqNlRZMWmP60VFLrBFV
3zZyZa0WHYv68u4fGQrkLyp08915sckSyuupNJnhEQCbabdRHl3lYpDinVXXK3N4fh4yh8yeNRO8
NE6B07fq4lLwK7zcjgpWxjsYHYLbqOrvqqHNdYC3o8wJ75ursCCl1aRFjBIoleG0YgJe0LLuTLGU
tlBrJvfj+XsnEHEvBC4+w8loFy7mTxz6zjA7MTrihaTel22Bmes4Go4RCNZF2wdrxbr3ggI0W0Mx
kUOlM7eIsUElmmrSwUSWQf9tIZZiNVXoaL3L5IXaMHoYt5X6P/CSc6MZZDwvSYnhdE6NMfVbyA/R
cWbO7BNk4x2ENPRNEIQ/ciVauxac30kAo7OMFHSQwWEjnA6H+DUOx00fHyNJwBJQyS5x3LtPS/WX
3ClHa4iu1FS7Gcrsd1VA2Dv0e7jjY4qngk5Y3MMCyiWalBDlvZZjK/QNZVOkY7cym+9kbJzOs9wl
N23SBHmxRZvMq71ApGCFrgmkDlhVzdcMMo1o43vT4POXYPkpkp25tKIpg7ZQO30bC6gCR3VFQaWu
V/F2G6CzTVOfO4Y31drG7KNp23TW1NpoQMRrBa93NjpED75aOPGzkuciJg2xh0mcQI3Y6NO52d+U
u1CPw108RbozwtpcOUveiYFkiTMLn1Yn3uOLaAFlMBlNL6K+VnVPIYXxQ1R3L3Bj1pSf3glLwM7h
ps+AIoacX/xNwCgHz0qLzkiPvh/Cm85xcGtkY1hZ9He+W3PuGM8iLNRxtEUCoaejpOatmh7R/qHf
Jgq628Nfc3KsKzcZUk5uhXTp5uPgdA4ymDEwACe4icxadctJTIeK7LP1s2MvVaYDujLdWph5XJqg
DHZVkPfHdFAB3OfotUWJpT0X8pS5lAI0KFUUebtQ6Ldt6WU3VWuWN+q0Wkl8Z5lNsuS5FUb5Fu7g
6ez3rZlikTZmxyhpY8w4JwrtYj/AHDSblSV4Z6FZZSqFdKyoWC6BHU2DrJMBNf8oo/fkVLPzo5jU
6fbjOT+j0xJE4FkCQ+BAeM0ZTt9INHoJ/aU4P0JoUkGNK9qFh1jz41R2rx80/RQarzi++t2O9Cff
FrFcXqNJSu1D03BHnRooPkLxUhV5uAVBlW0qD1eTborDg94lT3KkwfSWi+mHD83OSQQ4aB+/w3sz
BVCBFikCdCQii6uE0M+6kJ2Zk12LEgG41tHBCNaIJq+QstPLIOm7ZXJ5nXk8QMJOZ8qHAgjSzyqO
WaPGbMeoC3dFWiD4JrSpkritUoTfA4yMI7eUG+XLNPqFYfeq6mHznkvHbpCHB0/2CyxmdP27l411
vbWMKjrige79gFInZ1QUZ9h1FTVSYceml658Yu9N1VwKn2vQr2KJp+8wWaVSYjVZHBV8D7DYbXCT
xaPeevp4Rc5Ej+ZdRXtwVlGGJcll5HQc39KLYWhm8wzPQ12h/5L39FTinpYYJmtdvVFbaROVJsFf
q5126A91L17nk7Fy8XrnbKYeTXeUVgtFU3GejzfRUkFqgAXNoqOeFxC/8mI4RJrSOUpk1Ttr6n+N
mbFtvaZ6UIYsWYGDvDML5Kjc6k0AijpCxIvMQIpLMYKSlx0rpTPgkErDFyWY0J+AObKLFEmO7UIR
sRkU8+C6R4t0U+CntoO0Gjl6UGmbTFXyFZXOd45zwtfMG4Q0BS7IWpyM8OV89IYoUBrK4D9XNZb1
cBQF+WnUOzw3hFLOcV8aTR/9OjW8jMpK2asKbDq79SUcmkL+qe+JIXE5GvDSdK2mHH71w0xgjTJP
pNsnirjsfLyhXnO2048PBDqlEbrctBiQbjldyMhLBxy4cy6GtVrdKWWg44A0lxJ92hGIRyE3mbtc
PSzPMeBRH1iRYocmdYi9YFiYvVNqXhtvy6xVv+eeKF03vNxWzoaK72wQOlA6ehtBBvQE/HFrYuFc
52tl8PujHN92ggpFxyiE+kkKU34GT9DsUWzFExP3z+iTOYaj6RZK2WNhAy8at3IrGq8x1fI1l2rt
AMHHN+EP4MCSOZ1XCPpWKcHobnqzxuy1rZSkcCexNCi7AVk6CH4biBfCFNQ7CiU4MpJfZEddqlRA
w9VU/TThDBc8HdplXACdJjJuUDWabosepMakTfqPHJWY0vZUofrcNnhCObIY9M9iZaixAwRUieyi
jrMfntflT00y6f2GZDrbNyZqLE5ce5oMg9dXEkcVOqw4p2EQRLyzY72lGpsXlSMR35Hs9QzAJ2Wa
accm1kqZSq8//sRdM8Bv1qppo0bIKOmYpqBDabd1bf4a1YLO7MdbxDqLbfOnNoPcqNzq1LEWG1sR
VC2EKDMd9TIGR0Q8QDKyzAsxwc7LTGAgTwa5XztZ2U6wsDJ7iEC7bjs5m0IXuIgUX9IYHAos1yrl
RR4G77PWYXtNhyXynWrKdb4OFBFbh2RP/lZ0k9c4UOkwTQwTEcIrS3AXttznNq2vyk+h2QSpjVkB
THFVqXQ3GqXhUh6aCVZuUJUMnciKPYLeew4zefqSiwkfTtmVheJ6iZjcSihs0VpqRizdYfAm2EPn
YVZs4qFIv6uorcpuLpsY0VHJMjRbtcYenkZicqszukJ5Ept4PKjl4Nd23JZmt7OkXOntSlWpVgxJ
I1cOmCx/a9QjYK5c6Sxta7azwZ4AbaKBuD7CtTGCTNxk+Zi68FZx5lZKKcPsVwt+eoWf44FV+UGC
r5WkBxcQ/HDQ8SIl+CVOjf8Vfc/oXgrawbwsKx0BwWKmK6iKMOJbFlHS69MJkFqfxCMcNyWdLmNI
09mGA1J9QtXWI1hiwffs4dFkT70Mg7bqjQB2uADG3BGE0rsOMODJb/wmlnv8STSx25kj4LPtVOX5
/cd7bM7iT6IQzZcZdUL0mCE+4iLTCEIvSsK2qY99ZCaOVhTGhSpXx1r0K7vT0ClFT/J7PSjWSh16
jm6LcanRGjSvab/MctGn0W+MyMGiaayORZwoDlacAU4eMiqMnooze7dKOXvnPWfqOtUjDnEuM4v3
rKNMGkzVY7zEu2wTilStp5ggftPLFtcs9la+qWXlty+0pA28I5kmBTl6nYthZd2XzEnu6mMw06Jn
mfhNoiPL//EinuXwdDiMGY8KaIkKyDKPq6eUz1NMu6NUGsehDZ4T1LuuerWSV3bLOwOR+sxyKeCm
2Tfzz98kH16DKo4vt+0xRxbb5dICUZPuxjYucdn67XcC7Y74MgFQpyCwiH29BHSB/HE4ZsgOO8SE
aQO/0ryEyBavvNV5F5T69duxFlfdSMkBLbXDcOxjhI2akp6gP6EmhsUkuhcchDscLYwvGPdhbx1E
lU0PIP/dPJZnQP6Duxh4CgvFo9OpNeIUEIlpDEcZwT1Xr3XrIhunNbGucwgmw3CPnVNltgoFhdNh
9CqKS60ShuMgS/lOSPXushJGGiJqP16ChDAdTM+jOzMBR5TMksQA01pXKDVzJf95ZyvNHHc0cmfO
BpjC0wcZxgh13LLpuY+rlT30pbYB5ZG7sYWr0MdbSXpvrBlOKPItzq+/mFsUYEDuJNVwrDVlFyf+
t940w6eyLG3T83ZKG7ix4u/GoTwAdbgEVP25YffZhaEI10aFrbKU6Stp/DuPxAIAdKQVStljeZ0I
WyU0p9Yajoh0Jjt0I/tPeFwLF5VMKen3w8MsYcV1GIcoynqL17dK7HlVqh7HSmtApsWReY/fObqR
CrJRH0/1eQOCUpFOFxQ3DEhpgFlOl1UHAyUEviodexC8XPtEI8PJl5QrszvLgucX9lEhONaQkumm
s6DhgyhIwlVY40LvREyZbE+Glt+WnJe9PbaeeumTRkezjirUhsZLlQ0IQP37BEn0UxJy5jrV0P8a
8JT+wWHTjpdpL0wHuL+cyMYALu168vrst8tjvChPN18KX9VG5wV+EwrBIXWKP+rjUVNyBapIMdkB
haw72gnlyq3rvb1CZ/lPmBV1y8WnInRtJ4yxMB5xGhxdHG0TJ0hT2P5jsKroOldYT89lXgsy1dw6
pVo228S9fS0U4HJ50hlLa0LDyRvMnFVBR+w8Q8tcEYJr2DGCG8Oq37MeV71s5SuBYR5h8QTGrCWF
3gD3S1BJiyewBG0g5x6PdQLkH8UvkdTMR+ZUmPi/yMQ/JWKO7ao8pWvn6HlSAiIE/yQNSb9ZuXtx
5tCxmzSMl6ejxnXGVtMUfSq9L7kUqQyMwfzHH8s760q/GLYz5HRwv6/FwzdbqMQRrDOMUTxaMHuM
UC4flFRpDkMPDf3jkd4J+3RrZ54TSRe3TmWRh7RpXU9FkmjHCTDIg2eBSogsk0+nLKF12R36vYdc
AElhZ3qCQKk1WQPmfUUMJKmsjS8fP875vWZGxFP0ZX0pBy6pjhkatlUuzRDhwXoCT6cipWuWKxH2
fDFhCAEso8I1F2yWOzmTrbAs5VI7VmoQb/uu4pVlNTpIjVlu4q6RVsoQ77yUSUlEm7MwVAOXcAcK
8Khv+JV6FJHywTOc0leVW81KWvTOW3FaglSzOMXn7vvp19EWdUWFvNaPWaVlFzE8mH3rK8GO28OM
dBDF38VmEQ7mwjV4+HmhlsLaXl0m06iO+pFWiuSkZLObVuwpTPuJhRPyuMbUPv/64f0AzqI7g+Ql
/3v6fmnmIwchYXktWeCSPAjpUGEa4eCXlNmkqaodrE+N3SQEPz/ek6/rcxp3OI1fwYgIzarEwNOR
9aBBQaRiZnHH6n+pKqm0LyTVRmuFB6a4vsO7FQ252gRwLybwcYpId+nrqhv0EcYbKdASx4qU7zXJ
oY0IdXY0UTHeeo2h2qGhZSvb+xUstXxeYM9IXBCx6Iwv4mQdY+81tIpxLBMh2+gwhRyjraMnL0es
TeyRjLS8PnS5ZI1XeZ0V3In9cCM1heDWhl7YAQR8J+6BGX08keffAYAQABpzvYKWzhIZ4nVMh+YP
/h0eBZUz+o3sRKhUrp0S5wcV7HMCEvorjIHPy+lyATDrtYju9Z1APfJolaXA/XtowYNIRdM/54On
Ho2SooEz0U0xt5GPopAThpKUI/hX9bHN9SX/lHDaQcIKQvM7NlStfGFilLTPIt/aBVEEGM704GXb
QxH6PfWuupzcETf541hqOIrpGddrW9SiSsUfTku/IC4+Xep6VqWo8QUWRAgw6ACWRXXaGEEU7yPL
6tInYFATKhdtWcaYnevJhlJN/tVqofF3VRDfcTqnPw0/VJs9YlTZQ1mpVrTBV1y+8ybD2HKZSZ/F
Mg8q1Dq8IXV1XuYFgIE42USh6UlWYiy76mZEZkLpq+piKNrK2/RSiet5mkQ/w0KKRA62JPYdM1Wr
EuE6vbis2yr6VZKSomsu+9PXMpf1T1HZphhtTrFyk8rIDe4MA98blMCHzrdbxPZo5nhFkOySPuuc
JEh09lVJeRXg19Bs5KTQrgQf1DZwdBVn8jrSY2llP5yVxaklkN+zG0B9UTZTTrdDM6KOaiRNeBc1
iNBbei+7Smo0j7UqoOaidM1FZQjKJi9pck2oyK2kaOdhi+Ffq3X0tehkLjKHcMKVRvUwA8pi5TEd
AngrQaw7Rh/qlF6N9pZ2yWT3HaKmH39t8x98EgVQVyVHAjnOFQb55cV76yE+NS2ogTuaOdX1kBud
WwW6dBFRDNtqXuRfk/MLK5/4eTqhkZlzevPpgUngtno620LCd8n3JN81bZpfeRq11D4VBjel534o
ydsutTz2tgU2ZDQJpmxjxnF2BV+3XDmeXhOXxfuDi0DiF6AnqgnL0kdTyVLPs6h3U6CDrhtaUxM2
kaz1nwZzlG6kKKDa6+Viodi66rcglzrtSakxQ4A9WnbI6Fd5fdlxO+q3XZapN5XVo+eUpZPYuwWJ
ElKTBb4aTmd52baP/BpkMII9NnJ7rb8BXapGWK2r1iHmZkNaOqG570pSViBSRk08c6Iqw6sWsTgE
C32j4QT7eAecZQQsAqGQv+AUhnLO4nagN1HVV+Q5dxZ1WiBoVurAmpy2RdVnG4xAQvfj8c62+lxB
e62j0V4FrzE/z5us1Ud8G5/ISLmr9Sq+xuJIgYfsmclDKeaf40qUn8q8157wQqxXmApnJ8s8MpKD
c5+aE3rZfKoUoa5lYVTu+mpQ7UQREgfQzdr59c7mprtFiWROTefK+2JCUysderkolbtw9POL0Eqw
zNTSaJ/GicFRNvkIAMrRjcTiftPG+NFs1PCAVPWa0tvZ9YDXBacAwQMMjkKD9nSik0Jto9BvlTsI
FONnsc/yvVXQ5Asawf/y8Zq+N7Nvh1pkXeR2qaoSOe9Sk+LkUAipQ4bUbz4e5SxGAyoCcgNXFV8H
KpXzU7zZOaEhiUgutfpdMGLmHIthegACr+DQOWb7tiikC19WcNoS2+l6jCVpJVSel/kANFHrBn8A
+J/5XKQModpz7Oueeleog7mJzHQXBlFiq015CTL3qcvEm3rqDhgzf+qMcG30eQ5PIxXIHVJ3LtWa
Tlt9McddbwhikwXa3TQN03UbS8oRWd3guoubya1CwKLwbquXWBHTb1WSPGR5OCvZVtFa4jgfCYsH
Ic+dWWMsA0X/xZFRW60xGVUq3IkVFwlbMno62ai0NJ8qfnarp5jE2mU2FIpjonX3q/fbfUOQhVfa
16MzNUUoueVkRd8/3h5nH546VyahenGsyODOlutTxz5ocqBhR7kd/d0galemPyp7Q82VHAOddLxA
y7e+1WKwM2WUYsEuxNlz7Svh2uew/PTgQ0GuowhAdY4scwkQk4wqDHSqzceskMvAxS6+iDdyQBJv
xWWcObBm6FVoCKJMV1YhgCov0hIlN1+1mkeT3+u5A/rsI+i1VlLcSTGTuQHWq+GmmpBoskW11gmb
4J3RF82m7Mozkt6wqzwW9lWiaj9KWAVXdBb6CmZoWD+ZnKWtDSGm6G1Ey7vvajupXy2xCK/KXKS3
oHBxspw8g//npNVcO4v8ePhiKmMDUDlKL/EP1FDZijLZJnsrZLfiKiOgZVJMg9NMSRZRZ6Hda0tD
Gq7ZU50BoeYLFSnDrFrJ3qPGffrti36TSX1Rxve+GlfyYZjA3NhN4CP1GHZmLdvE+/ili+XksyfI
NZW7KW7u5aZV9uTfyfdQilRg1hSLKRtGlh84KPJSxZCw3/m1sg/nOPD2A+FZcRoBSQDjHbzS8mqR
TFpepxHPCk0XZcvYTBqn60pplypiu1PlID8EUp7u5KiK78dZwRLwRedKfRw71D/XpFWk5QeLmQtd
F6AnM8WE82+RbSG1G45VKcj3Am4iqKbvKU5vJP1bYFLSqPXtLOqS68+pFN1oEzOXd3t1iH8zweYh
4FTguIpcDuSR5QKit6K1mieL90ne6o6OD6cjTqO+68i8L9JaLO2iCPpvPSLRSHmu5BxnSCUSXOqf
1kyU41Qmgp5un6ZtNM/QU+N+km/D5LqWPuV0ZU2ldRGsdGdjNRWN3ii60xsLJ7fHEeaaohaOr12n
ZKSVuVEzybbkr1EW7cS0WjnZzo6W1+cDLPnX8y0t0QazH4RYSox7oLG7dGMeuo1pD5vAPn68N5dH
6DwOchU0Mtid1PMW86D2xYCBEPMQ27KDNorT2b3LJ7Qy32eheDnOIskLFa/oep33ER3Jrp3ARRbS
3UQ22JA/99X/OLED/9Mq/kdeILviY+T36iT/r7/8n9fhD7Ls/Ffzz/Nv+99//59PfvWpeMnum+rl
pbl+Lpb/5Mlv5M//a3z3uXk++cUma8JmPLYv1Xj3UnOo/Yup/fxP/p/+8G8vr3/K57F4+fsfP3LY
LPOf5od59sdfPzr8/Psfs6LU/3j7x//1s5vnlN/m5D/y+m//7fLlJQkz/7//7VAnz9nPevkHvDzX
zd//sPR/AiNEQcwCOck9c25f9y9//cQEJ0hxgX4INBU2RJZXTfD3PwRJ+iea+vweMC6geGfiNKJQ
f/5I/if2EL8BlS2acFT4/viXB739MxL+uUT+S/7Xr/+WtektUIym/vsfr7v7TcAEDS/j/jNr0IPe
Bei6CFC4E0RUchV5p3eprXWXkb8Pq0u02NL00FSujikBqkUZ1XvVR6N3PzR7XblEOcweMwVKzUU2
uWWC8KONiBaeRt20F3tH0S8qEyOQjU6JTXXqwi3r+y7aKcJO8PYVqF3D0cqrVJ7hZ26go8R2UWUH
pb/y9EMfbLzW0RJXb3bpcFlge5BvPbSzxs9pBdrnOrg0vtSf05+Iyv8ansHPqDcj4ODoaVQPqbeG
55y/l49maHGnQMsHm4tARdJP2NTfxhfja/6t/CbrjvZVfOkC2/guFa7xPf+Wf2tfssCOY3v6PgAw
vIcJ4m3b8WUMQcYQ8ey8dbV830eXbfRDjwGrl7touq4VZ4y2Y35oYpSiEG59SoRfJNE4OgT2EN32
40qIeFXV++CVzMWJbiRFrXg+i94bj0V1NJO9aF5qwkMhQ2W2b6ZfwtF8bK/Sz9OX+EnZCIkdP3FZ
KzsH+wardNDEhA9b3PWePSKmVcFCshV+45uP6p29ufqYi7T7P+kx1ZUNsmz//xfYIGtRYUla+X8v
Kryz5qgNkczMQACuPXNt7819OJWQF9JTXdmFWWnaKIonOF1Qk/d0Nx6bNS7C2miLIP1vHG2Zsc1n
AgKjXFkpTyGrsMyIKnXKfbVDXrh19N3o4InqRG7k8tE71oYQ70z8W3NCF4ai67vaSngiTz8PuW8f
YJmwpkk8FR5irTt112/QP8ROqAVnatcJolK29jg6zRVAykZ1us/m8/DTw1/mgUsJ6v78VWhADNrx
RXEPK6iELDntoOcp38OLdHDwjZ670g/pi39s6Irpjo+z74Nwoxh2cxk+iFA+DXowNjeafSL+9Qu1
sAfDxpSpj0BNQfWzjU2c25Tl43oTNXbjOfpn/6r5FaSu8CBcR3c9Lux0Ky78W/9pei4GFHWc7KZ3
uztfdbzEufLs9qr6oidOkdhXRmXrj9KX+ie0hk/j1/7Sd9O70oYqGd4haEBXStTsz8oWBRW/dKbE
yTGgjZw+2E5PtEUDF3XW8FfAT38VP7IfxY8qsnt//o9S2PrNT/FG4did3UV4YEcpHqjzAyNN4h34
4gopJdxHMMf4Jl+Gbm3SAbXnuud9s/PgPwNZuARJvSbFur7Mi/j+/5f5v+Iyr0WTpQf5v3c0WXRZ
/gxmsxYngpQy1ec5tr6J1GU3SGYwJuqukP2XXlaR0yhDuzFqzLoQTXMERV27b68NuTgc/j2GXN76
/nxNmJGUJwF4Ai84fc1Yk+PSUjJ1B7TfGdza+fwV1OWN067UElYHWqTD//BA8nuHHlY+XEoo6eHe
spjFUM4D2axLXCw8z3MUM+/tzMA6DSDIXg6HYVsXg783LAhWCiKZW4HKmF3psWZX1WhuZnFO/CnG
9DAqQXERYG3iqKDW0fEMyq0+Enmrm7KgyaybhOTIizPXiz8Pspog+9b8Lr3/dYHevs5igbI61kNK
xerOUpzUCXr8X5yJW9Nkl0g34azdOX7mJqHLYdYheWeLjwOmZeUtB4fX2dTOjOE6e05S2wC966wd
uu9+pm+fb7GufpqI+DjwfCOZ/QHNwuLgJShmOdF99cl81PfmXn4suBuYn/rv3fWwq67DlY7g2pIv
tZz+iy+5tjjf/m8v+bzjFrdAcrt//cCW2NI8SDNRFkjzyucSpRvoX891awMTdD6+x61trWXX4j9i
a629q3oaHv/hd11Ce14/89nkQAYXOP9rEbXqLkiiCR3U3eOj6Hz65NuN/fT0cH+/UpV4XZzl4r0d
ZxFOfDNDtXAeZ7zw75oDaEBbvPB2/r45fC8O1QF+4UZ3SJAPtT3YO2GnOJ5d2OR2V8VNZj8/X7gb
Ybe50PmbdNJvCvuraut2Zt/gxmVbq0m9vKjMn03MMr5UgxmWEMR3Ob2AO+KfB8/saG2DWynYxE6Z
O+KhmpwM6aRjcVF+qkQHj1EDytiDcVjZkCvP8loSfpMToKTxH/Ysaxvm9bx98yz/6IZ599x+s2GW
LgBa4FOKTNkw3RZ9Nv2i/nbgkMl3qoUgwWZY06FYW+/Xzsib9+qjshbpUqq7xh1+pINrfUo+I9ig
Ae4J3CB0Oe8AdjSGHe2V0LGUz3FH8dApXSh6CdelNazF2hfzuhBvHug//YtZXbFFw+DfumJLwbnl
F7rENNd6a3VxyA7JUiffiVyLHW+vqq70S3GCGDNUV/g375JFuPwP3yWrk7CIq/8ek/BeARFgMAp/
M5HPOiP2KFEsTT34up3rfsvtb8W2311/QzjZfdxGrv3ib+zarV3z05NzrDeKvb+/v6G/b4/u/nJ0
Hvfu/iGy9x+HSEDW72QHbx5KXdSIk7YxkbHmocQdzW2Xg8bRj5o9bIPP+q4d7c4NOn5VX+SX9QUf
8qN+Tb/7SKfoB/9k4Qj7kU+/2Sr2F2H7s9wrT5rbOtbec8o9josb88HjcnL0NscvcP9v9Q3OVbay
P8CjdExXP1BIc4a96Ya7xjYc/rtp7N0tXdPtcBlsX5AK2kxO7Rabl+pSxT7w8y2lKWFD7vySX3uu
etvYL4KzO8Q7Y9MxgbrtbJ4aO+aPjx3zf7H3XcuNI1u2v3J+AB3w5j7ciJuZMPRO/gUhU4IjPGG/
/q5k9UyrUHWE6Jk+091zKliSSiRFJNLsvbZdbyb7coa2s2lFlmgQ6YQvUNUvgVs74KbFm9F6l77u
tQ1J13uTGbZmLyxoKIMWGIfOzsSunQsRFy018LSKd6B9Ao1cf53dR7ikzrSjseXuMskVF/fx+2XZ
OPdgslvifl4T+qqz9WPH7rcmuYd7i97vjyl1wVW6zki+QONWKGP3Hi+hzz7RlkvEJPF2ZXnmvjfR
AbMxWW5PhwOSVQmyBYlur2qbPx7QWZys3vodqBCchlasti9s1dC3OxmiPyVoBM5i+qbh79B43K5Y
tk5J6zysGrI5L5D+zKAgWEcfNqt4UbHShndoF65X2Zp/WMEqJ1x0y/ahBE8DKXLS0WEZr+NFg3xW
isgPaZYxBeXYXob7MF4PS2XHL8tH6FMfX3dgIcYjIW/bR831dyZ59t4bcncnHpDy3BORkHKNbpuY
48KumfhgPyaLi62T1s4XjzVrWMfGZecYG0yzQHuyCIg7kIF4GfU63N/MSeDQ8Duk9dvpnDYxLhqk
J6KiUXU1Uttn3CluYOMscjciu03PRidbdzbbGy4qu5eP9cKWlhiiMzg2ZTOob05STKvh/kckxdz8
THKSqktZXtC4gM8P31T+xth19gY9UhHifpLYyCyS0uXzsKa24uIMZER0gv16uTwdZqZnXmhNYP5P
ofVTaP17Cq0JdvxXHso5+TBxwP4r5Sc6QP5AmCOsBZIr3mv1u2R/Qb34Y4juO9BNFauY6HL9WNut
0zqN3dijM+Jnetc7vYPYE+WvDcsSWvJyfR+PSPHXkErp5M/ZQnIkx1yOTKYS0xzZDmlqJ3Zkx0yw
W884tl7rCVRnADTMws8IiFpDHwMiN9SonOyuYT3Vybphdmtry9Z+DpjFTJtrUjTlWXS2cBqgRZGh
5nR4FhSGDHEa2OxADGegGkjTbUxCcvus0OcCz3MTH6DB/ZJSc59DOx4Td39U2QXAqCXHnK7lhiRr
a1u+Ku5I19C0GVnv1/ePOpwCIfHOgA93ObHIeNXaUNNvqzsNWAH+DIMAAaL3Lzk05I3PzTsf0Okd
6huvd3idg4q3tzdEQ5c0thMncM5uCvCqksFpnMLm04KkzNuSDY7upKxwOShA+RM7u5/rbaznzFpP
oHyETmJZUOXw/GP1GsxeQ0188ZVXoMr5Sq5axiOcfBnVZWcXi2xhusWiZ4OtOCJCjzKcKAVQeGSD
K8wJ7NCJ8VsG/3pqo/QcC64wwwmx/Py50gUlKZwZsRPZNT3jdbzbyWlkj17qJni195INbF5QJYm7
NAekEZ0REBS9gNbDAwiL8U/dSW5ld069GO2BAen7tkxkp7dRIQA0XQCD4WbwkDCqyPZxGzq+Bhvo
jRlA3KXd0HRV2spOdyVHhCPovGidgoEqBghcw7Y3sTK5c6GyV1CaIZ/GDj1S3oiLcasc8nW5kNcX
l4Z2wJAvS1EHguFIy8yLCAE8t0s3c1Lb6RaX7WUrOiLLlvikzYGh5IqGS5DYUXBKYAtz6AnSH3oG
kAQwpNFdi9/Pds56fGKLaDLYtiioNtjFvmAqVvA7AYCCpc82bR1fBm4IoJ0fHjgGPGNtrSPHs5A6
p98Mu8Yh0SJYUDRHcsO57TMrKiYOq5+i4m8rKlBs9rmomBq7fqMKCcrnuXOshqCobSTHQuD3jn/o
f1UMPs6SDBnBX9Ee0HoC8kFioj3gBPquSAdkSWQsdlJXoK8tDFZsWnsRoUHOQw1zoGGjnbII+9nA
ITzTs7tk2eay6Rb6Q4/9rBIffthxOeyQdsBwKgI7c5B+zu0LnN6BIviPj1R3ItnKD+HxQs9La3Fx
Ly4On6O4yL5ahNt8gaA+Na8nB9LO/lykornFzDxNIhpVG6MwtqtUV4FLgJ/ohsKS33SUq8fG1l5H
p2UF1OLoaA/nxQipBAZOpjAuJ/lDR06qThv3zJAGDYmp2mdWu7ETYt4C/B9dhLzA9hmS8PEzsHM3
WEb22and0pVeuOxNIFkzyNeY5W544n+XIjuFvzc6RFC+SKlj5QZ/B9krvfBPkLzYKfH3IcPa2Cn1
mYAJb1epy9/19Z31F/6OHI/Q4d+D5dmJlpJXuviJK0Z2SWs3xbgjrMvZAcE8vicYWWKnduFgTLjH
DFoArBIYAZf6PgtxH6mLr03q8vvhnotgGbPRy/l4HP4T48Sd5HgXv/L1a8f1BP87CNtt66UQuVzs
GgAQBhwKEd0nixSYYQ1eQOCHM7EO2rJenI/xUX3IFxDf0K2XbX0jLTvWO+jh5zZXkNPDsudgBsUE
TGKNm2EVVBrSBFqusaExIL/R5cjNrzI6Z5ftaEO6U65dZKxX4PH92GMNRJwS3y7ohVZUZGiqdtSo
hIBCwkJb2EdO4oR2aDN0kgY4EZgA9c5VVwmFUDm+PXhnN4BKG5yBpXjt4sCTwAGFirG2DlfVocv9
FOhpAyWA+tnjwCS6Np3iXQOw8Gm4QW89NhBtj9juMmCnHFk/Lsg1aeaax9iNGNS8D73mU4CSAWfL
Rv8UqmEmEZKx4AXKKTrEuBq13HJRr+u14Z42JVRlBTW26aBDZQy8ogl7kBwNN11jgmq7wLbn5wut
B5H8lDgKDZAItfJW1qIjd/wOTUwMhozhM6/xEM+Fym1wQDBaVtkNy+HaKmzjgIoPXNuyCVRfS4gB
r8FIbz0feh64zIMrfFEvlGW9llz5QX3VX2s2vAbYmTVL1ua69Rawq3M6ckMbGeWAXylZwZXDNqPz
4LS2sMHSAnkGLrLU9sKyd882fUdnOPr+fqaHN4TT6el2+xyT29uOvAH1+Vgw2njxrb5lK472JDKS
I3ex1OSGX6XEf3JcywI8RDNRXPDt7c7yKgY3COPbrLQ7z9oHWGETM1UCTw/YWnxJNWbi7ZUDf5Pb
efkqx8JwWchny8fSlNgHA5LhERcC6lkj8Qruvc5RlqG3xEpyOI4uX9h1fDMhWo4t5NOYAixjO4BO
HMJ1tEvgTGq4+cJwJUycstQfBLiGMhe3Rbcy0+iAiVnT0OPuPWJbrq3Y6S7YvedIjo9dH3s/wwN5
bbgFLqgVPGthCQ2Gjt34GGHGZaFd01+m7qUPFsnUpaMWYDNt+xpxkqu3rrTlq03CDyxHqPxQIIJy
tU/6B2578AOdb6F8nMAD5bGDCrQbzZGYSqW1BAHbbIOVgd8vC9FWIhJ4KuVnV6cbDlO1deG8SKS5
hRRj2e6KVCHVuBwDYnUyJ1k2bgl5B/R6GG4btzqhmeymdiUCaYf3QRK60gpEpR6XzDEkcA5dxWUd
kC98mwnPEsQDZoaFjpA7dMU6yado3TxKW22TrIOFtm3vc7cnAv7KsrmLFJ7VvQXbgMtCLofB1MWu
UhaaIXETnFsdsvDrZwv4LVirpILFpALDYtt4gWPikPFV4g5GYOuVZPc0vOscvAvu3BZ/0+1bqi/6
FSSzez4FNh/jxYPDlsFxd7GBYLPbgJ2BseGXvu/uK7dhJXBnBPmW4POxC2zw0kG8xDjEA5T2iN30
XFEKWF1he2KdsIKhW7+cYdQUTD7AjsP55yZQ7EoLeEOxC+Eu5egWP1uHr3QFVytXnVw0c+86/x/c
jFD5JRJ5KjhjYZ1iIwIzuNFugI9TwCdmLiqj8SnXh43+rJBN3K0K2YXJCLGrJfjHG8BqERLWcjuY
W8X7FrmQjrHmTlrjKsYCYHe8hCqUHN9hbjgciTdwsfaYNf7nvT3CVrBgcyiEH2F+XC0IbAtmaoAZ
OWPO0YRxn95DzC18msKcwVphJ6QQbdzgheGJjFEewLjg87m50yxEQiHBcZyMqyq6zown4CONx24l
LEIc5uvDOS9b90KtRbYVkSyZ3bVLbYPl4k53Ej4LByhy2z/pCA5gK219Zi7wdd2KJtJVvypU9MO+
TzAEbkRoW5Mp+OLKNbn1F8IRinmV3rZev+KKGeDB4Z+ALlf4RA4qAEqcjEUeNwZHHKIXWN71okb5
Q0Sgh/DgqxFDaMvOWnYM+5Vv5AigoHNDmIAAHZiCdI2y0V3hepGTUXr+0sBRbWJ1GwRCSqyfxSJs
5YsL/o2S0DfsY0wQn231GLp8V3MLubznsw2tCGMHe/2GqyHhhr+XP2vS2uP/1xaxKx+55uTWYOjC
jII1iHdTbLsZQDhrY097GPy0sX/a2L8VH0lz5sTEXY9aUxSvdvDGxQC/XHHUAHnPXEzKm7mkzHnj
hY/mQwLAT+Plp/Hy03j5abz8NF76//Pj4lHuAf3MdJlEdiQhTQOLi2+kGsAnvXANYOKZIsC5a0wS
hP5L15g3wiahgp9G2E8j7KcRBtz10wj7842wWRQ9CVT9t1C0MSOPpyUaolgmqdUjUtJR9Rr3KBY8
cJ6tlR0PrPLMMcQfCZwViO5q1xhiAdvUgN94ZKotI46hwdc0wg/D/dtfvUbI0zPZ6xful03ol9wi
4tv9uIR7G/WStuZ2cBuA+IL2SHrMWYD0N+6Q4T6Pr37WFbeP5/K+Zu90Euv4+97pbPjrGkn/YBn9
m4a/0HPzR4AHrRN5Jys0bpymkHdVizY/7YVvfnjr4K/jPre7u7e7gb7AqYq27OQOTxQM3vQV0gQ7
fFe4a537++CHWozs5TiSXYm31hRO9RuB7JBKsMx22a52zf3lXt4rW2XTH9Sbwi7g0C6ROWIgXFXD
tUT2+/0rmp6RPbyaZ7KHK2pcjktxgZzU5eiWTIOrv3FyeEdDR6L5YkAya4n+L+hnA+M6dAj+uiXj
8vFMjMP7+ykkJ4QBMFaBvUXs8I4YgIJ7SBDYA1cMveNpm4KzulvB8b1uiE/f3mKK3A9E/uD9v6vY
HUIb8Atq/IaRwomskIb/5K/wuz/cYS6uc4RPBtXE9R08qeDw9nlk8sde9A8rM7Htz1FiJWbSqMhV
5o8VQj70qbN7lpMHgzg3KMS5b0lAjj25udayu0heJvaaIP9ljQyaW9TI2OCKYWAWIjxs1yK44mQI
XsV2hMAE7iWGz/XuDak2w3XW3pH7Etvvc9xS13TS70D1hzuZgOoeZONaLyMeoD8VD/4XpFm73dI4
Rc/6Ad3VDv0ezE8Z6UPGaeh1KloEzc2FkRgb84TiQBW0HjGvpulf8lcdQT4mIBc7prWPCi+KwkH5
oNttR9rHz1dAmXS6ulYPIKHqP8/GBKiDSg0Ne32cDfRTjhCn/cJDoCl9RQ8iwgISbcArdZs6qXO2
0YT+lJzCDfiWEbmLEBHiPm2eH/z5mK4Fdp/N5QTWgwtIVZKCx1YQoVIpIlEIhSjOZW0ij4vH85AQ
Q2rvmmtCLyjjl+wcmUDSfecskbuEiilENhEFrK9BGXQGpzGGipwYxIg6hDDPG8SMgJoyV3tEiepM
5jF6Ac3IG/76B7kcowm1EQkYP48WmBgvD9IibrDhKT8DQrY8OsDjQxkSlzo7OPL0pRaROP8OsR/k
o112PButvj3jJw9v8yCzj/AzD6fzdCYe/uZJ9ny/RzRF9N2tCjtQmXIIbiprVaqsRF95OJ4HL0b6
dY0IZs2idQ8v3bO+G22Pp/yYtIC6R+AXq2gicFoj7tc613AanNB8xOdFf01LsliC/DV1x/MVWltZ
ioAIGQLF74Xbrd7efPv9/Xb9JXWP+ywhWUZw/iCjIoZvIc7g6d1iNTLUuHec+7y53uffO3i+EbdG
oKDx+O88CsR95QgvwrleXePJCNn+N7eXPCmRaNQs8gcFWz4l4jUHAfW6Hp/e7lbxSsKjZxEJaQRR
AsG7XEJinAo6kILeiuQ2Zbe3p5ylzvUOIRMPb28Zau+4FP38HPwYIf52Nq8Fmh/2kdhnUas0GGh5
PO9UEFIyZJq5rZvzLDC3wiKNa/l+5qJz2vJaIfbhqj+15f+UtpzdD5OU/T9kP8wJY3ni7P/zTsuc
2L1mBn7YuD/F7l9L7E4Q0l9Mq88BJflPAEpzoFOeAKW/Cuicg/3TZr9/XdhvcG/Cd1AVPVJ5RzEN
OHoiHbW8DNB0BFDPPDy1yNzZ5b232GWneiN5SPJmX5BJYZ/Jl2QTAMkh94A1t0ijp9ES8MJLl8jt
IUj2gXn32lPNrZFLhp5Vru6MmxyemJggUa/dJNe8iozyKoPw1gLyjhIaHgoXrEzxoSrJ4QxLD8Wa
M1B29vYm9tnf7PauhC3frR463EsSWk+DPI2XInzQGGZapxEa3aJYdqDZTYMUGfXeYA8cmvNc2J4B
jNPqBuYHDJDES1b6NVe0pM2G54HGDi8TadG9BuwzBHSoZ563x4sHWLxDkpWTbiyY/DzlqEGEnCdc
IpWHKlhTtHx3wQdLcol0uqtJjtXYnwO52ZuboIW/1c0pP8z8/rByk3M3iEmQyWhA7MJNoJHV4Q5+
jbsH2NHIvRPhBXHdvQqPS0uv3sm9uz8UKJeRKOyRGXOCq63P9tDkiJQ+OhmdNYxk5yyWp8/XcPY2
JzrzX3ibGp/Rz+5zov/AuRfpTQVXTWnzXNJkO8JJ40SQXi/c+fKy2Mrk+XHtBqgfjZaLLVw26E6D
V3YvSHbE23IKHxp3Kwz2k+LWC9VJ9/Ja9/SV6aWnACwE3uezx0f02Ygn2nH0LSM3e4wYvW2dFRx6
n3/8lTDys8+fmPkXcNTlsgHpUYEiGsVAA03uXngxmbRWqYifGTIwNY9naPJM9DOTPEda8bRxbsGH
TsiONbqLv1eoyofHolsrVIJw8IlCz8fRrgiS00jb2f7x84HPzIs1tX97XRTCEfOSHh5ROnaYM7B/
rDV+O5xT3oWi7MOLUuICqwuqiEdkhaJbFs3h24MLVSA3fGeMsL1f4Fd1FsRFJVuGJzTnBXQy5Av+
fdmj181tRR5BmkUqglGioI17CENY4cuKHKELUeB0gh/vHdRbSMt7n1ldhc/CJ6s7JScTilGIxRA3
AakyYPAPFnko4QDm3uKnDX+mZaBwgnznRVDrR754glsR9vlizZ07ayLG//rnbko68nvP3dz2nQjc
5g/fvhOh+/fcvhNx/a/avjPacUpm+Lu045wAvnqyPsC3v4wAln88KwhEGaAa4gQ5kD0fBp4lglRr
eqe6LyHKk2o3R+MeOBvvIevoCRDlFvKOoZaCB6lmKhckkQuM7wXbbxefBEjP40XOBaVHfW1Ky22M
iqIRtbCDvbl29tqltuJlSLbn6fwWiql6NJtCnudJQyHUy6o6BeDiLgm4DmsYMyVquriER08NxWuZ
/4iUdGe7FXEfMnuPcReta65EhH9jkqIqJ2cKPYn477DoXV5qFMNhHzmiB34WEqCKBEEa7miNbdlL
YP+kTmynSLHGi6j+kAGgZSYymT1zHF3ihc+FLfpuzkzOxCIYyghdKH2sDDNQST2gmIZL/FUO1TMA
VvJfRYj+zZN4rabhtTWoNsYzBnn4jygWr8LuUVuuOFxH5ITXBjxZ+MsST3PUxCtxeD0i/7SnkuC1
r49wz9+D/sEwCm9QAoYkfp7mXyCYgZChLSM4aBJUG9Ie5V08yo6WW/x3pPujIgll4QYqBtprgQWY
1PCKnRHL/Zq9Ly0lKKge/Wg+n7J/op9+204T/ZQGUtrkCbaTCCupJC8BWZT0eAOeGA4Na5Ixhz/B
90hqZ4unp/uB3SsUnesKgJ7n5zd0sIEOj8nb4X0ZYdcXNMRmSNnc2s5ufI5wP5y6f6eN/8O2Uab5
2ypOlGpZ+VlbpFjFK5znngr+4IvG4Vvs3CxuUEOEWiIUkF9Bf4T1vXl5AVMzObzf3aH1wJcvJno/
JbCH/QVHeKinXS/f399RS3jy6LuAcCxf3KVM+HmmJ5ToRSjRKVCHl7kocOPx2nh5Cu2BzMi82bub
aPS/193NC62Jrv8ptGaF1sQ0/NOE1ixSmNiYfyhS+CHQtiRRAqGNJCtX58QHeen7enQeeuhCaCkw
QeNI5xDwaHU3kuWz7oD8dzkjo3/Yctb8cMnJ7UaycNFjGZcMDemtF010pTArELBcXtQQ5aet1Lpp
LFUsSdLUyUb0SFUltBpVEwIKrYeuQ6P9Ms1qKojFPm3llyIEX1M2VK5mJDWxulacG/EPAcNvI1Yn
UC6Nk0TzawhOdCJpUYeLlJyQFguFDBv4By8o7PUKtAG5feZJCcttgP78Mxr46uX/DtB9GMIE0KWV
AbZwFUOAYc1F9DGweaEcb2d3JrwtDK8bDJAndAC6Or2fkQvxOQaQOSr6bAQT1JT2TZ2EJUaw4dbx
22HDGyLuHPT0u/CuNrfLmBxmLjk371PY8cfP+7WT+Wd3PcETddFcOkHAXUtOCSSHvLCSwvcFV0eJ
tILSHXFeeGMEdPLhnGFb1PFxaJiSQ4ZsgoghQWLwsCQc/Wpw+8PLgSSl97vPZ+rHsu7D9pio9t5s
BUHOMMw7aOsXjjCBygA74dLgkPaBuS1FP6KC7HmTxVcVjYV420Z3W3E7hBd2e94NRwJ86B33x1AU
ot/dvZ/ePx/p7Ebma/5B4PzxG3l2SSea9E9a0jkxyWnPPk7Uny8m507rRK6nQaJ0SYE9mJLNfj3j
55358Glu8+/78CvRxCen/Jof8WFTxr2iiX4HlYTTUuMAS2hTgsYkNNnE9xey5lXwET1vc6RUNWg5
hv4aaPdVkC2aM/CMpzcecXi0Pz8pc2d6mvn7551paQZETJvI/xEgYkYbXSfvw4r9AdpodpNMZGw6
RroB9m9sEpGilViARF6gJWiAmvLWt1wnCOSpZ7D5XQ1JdAMcIInjb5GL6CKX8YTafDqDTGbHNJWm
f4UxTeTrH3mYfqWj3H89yxP+y8mv//f/NfWlej5Hz9k/SFN9eW7+kb//43R5vkT1JXqt/wbUl1wE
/HPqyy0nqPxSZf/YPFe4yecfcV/yT/jKfSmp+i/g6wZmME1TNyQT+uUr96Wkqr/gKRDWgBoT/MAa
NtWv5Jey+IumgTVdFCVQXOpgzPxP8ktJ/UWSZBnMZAoIiXXVVH8P9+VEouDzdQ1M4qYkgckNLJgT
XSKBgTrvfa3fJ0KlMFGQnoykBBNMJhrg0M5GGlYIq32YrV+3yEe+TQ7lPigBXNOQdbBTm7Imabo0
lbdFbRqZAjrl/dg2rROJYM8MS1Btfn6VKactv4yimlAoJliwLXx9q9elIj53qSy1+0oKs3UYp94Y
xj07j6rMYqFvSVjLwSbpkkWfmSf9XATuzAi+m1xZMyXOwywpnBT8GhX7IDtzs22GcRyqvZlfwGlc
JJbTFZrmiFaL1pa1lizTVIQfNgyQd1y28kJIQKim5NbZS6QKrYT1alg1oZJspIsUrIK2CF4UvQ1n
ZmoKFUVR5ozRsmIYnAQVVH7fzpQ4hmqsS2q2j5UsdPQsBoTOAsHtslTzRnlsYe2NtQqCgnIbCUi7
F8fiUQrDmKbq+HYBZe5rJl+UbSxW5TL1z/0m9GPLO8tG44B5XXGLwIwdUEMXnio2+04fugdJAcea
qVkDlkFqaXIRsyc97k8zSzAJPOLWTAnTfyVmBw+6PrEos3QQhlZRz3vNStRlmUk9NUYtWotdUFOr
Oou0Uatuq4L22g6zQXQyC8QLnw+CA8hv9juarKKjvQomblm2wGj77fTmtd5pphYn+y67yKvzWbuP
QXZuK53eOIOxs8YAkWq9muve+P0B0EwL0sMSwbmrysY04/kiWnWrZ2mw74whpKMp3Z/DBi2BYk1g
flxbXnQJT4avIZoQJDUTqlYgn9/51JZFgZAF2ccJuSDnLFOdnMFMsvIs1jNrB9Kq2jUCAbn05Wgc
gyzqbBOk8a40nNQg3tXygHgFmFXrqPIdqZHh2gdVyipRytAx2/NwSCrTCyOwlmcCGsxdpIfLWaYX
9EAyRmum3vo7AaWB0BLhJFnl7OmaOFGsyUUtwIctW7sqsozToHWtfRlKfwZ3SvxYfbMv8Ommgvkx
VU0CF/ZkcuQ+z4PcMMddFKeLPmgEt5ewSZFrRJpEix3pUvXPSqG+RA0aDI36QNLGNGaE8dT8EUVd
wqVNg6+PwmnTvt2dQlKFWZuP8i5TfHGrFe1aHPvzY3uxUIrlF2CcLJVEWsugxdJJLLYvmlbqIWsK
w8TGKZP8UdM2YW11Ob0kIjKvTK2SF5lW1cQ3YhWtbi8l1yVq9TQ2lfLl8x02hcR8+KYBxntZMqHI
RGMCzIJc1bUqscRdmGrrSoiCx1rB3opBR4/WUdLQIh2wseINqFjyjRGphk/6vvUXRquJiqOGiUzU
IZSetE6vN0jD8NGrSRmCTeaL45w+mNhWGKusaJIhaqgQAg/9tM2ZbPVJWmftZafEaXmUNe3idqVv
ANYmkiMIARrftpmxyoaiv03zAhOYSjmcG60JUVvGbU0TNStiUqTxZScYSumEWWa1Xw/t74Jw/zsZ
zTkh4D+HdTTPkx9COfzVVygnSJrxiyJLYBfUTU1T9d+wnAAZ94upAquZ0KII/Yi/gTnBBPu5iEpK
BUsu66LBF/4/qMxl6RcLjbhFS1VlSQFAlH8PnOOq5DeRohnQ3boGtKEpIhQNdtu3h9nQeq3RK185
1oIM/2USVFQNc8O9aMRHniS2Nxm6nkjjOKNovxWZ1wsbBqYHjLkK8I40kSIpfKZaHVTqETSEOcuN
EIFsY5xDKvxTvrk9IGVgX3C/K4j14xR9e3ta1sZN2lzEwygoG8Eov/iSgNoioV8m3VugxtnSkMQZ
Mf3tocWdTa45kdJ5fa6KPhbFQx36JA0DtFWsU3SSE4O9WVQzF/sWMX69mAo+e1FGaS1Uw2QacyH1
IXhxsTDrRGahmBPEv8nAIlSsnlKxC50PO3z/deo+QvGJDrpeUIPoBAhXVBDfT0Fy29RK5V8M+VAF
yVH21Xpd+eUiS5JFIHQ3lToIi0iGK0b1/GarXcZwBiFMynCuAzA0TZIMkJNaULt8+j9iZKUYKuuS
ywdcSlk3qryNrLxwS6EzvC5vENjWa7RGbHOZ6WF2OSVOKzdwsBZZfB9F2UJYXOr2svl8Wr5bczTN
V4HdNVOEUQQM8+2gAmhJqThHxn5UG5Rt1sNAkJeOfp+FMXpmX87tse9nARfUTNMA2DBhFk3XvWr1
WjfLUd9nmhXQwYxOlSSspLQonSIe0PDzIo8356zvSVgKVOvQNbDrQPVTDMVChq5lYpqfgsaYQwff
yROMC70TFAvtYgwD7LHfToQo90mXWqOxz0WUMJ61BbgDntK4KW0AT8kNdXHdVGPsDWepmokz/3BO
LFUXdV2BVDSnbfWqc2DUTYtrG0G9To343QKSv5WC3sFo+3vDanbhBX1NR61SbVVRg4WFiFZuKDCh
2mFYW70vs9+/LywDSUawkwzLvCZFfNisggz5GpQylqmokr1oWiW9BM2XRFAfs9qUZ3bhdPI5gaJp
KlzWwUTH9H87+V3k+yqsJ+1oWs2zVcqLqhCcVihv+l5+CsfLbR+hlXw2zgLTqTC3oN4UCWrMgk0I
vuDJqndRWKCKeZSOqnWKjJwkZsDUVCHBMkDfUtRGoFlvcyEauhb7KomjiClzpdRXhfFR1F/HIKvQ
thLUKrbetzefB5Wijp0sHVtU124MsK8pL6rsNPpWqyj2wruhO33k6QIYY2mR03DhjyRWf694mg5j
Ip7OVTScAwHDCN511alepcYD03jVUsFY6hn1GxKjDfazXjFDWqpzscAJusUe4yvxYRYmW+CSB6kv
Drh8h751khfIXhuxMQIJ8K4TvOBWlUhY0Wq8PaM/50N23tcoFv7y+aaf2JHfD2KyHZo4zWDZidKx
0VOqlY+tjEYHJrBq/5qJhwIbpLLgzh/UOdNkqg2vd69w9xgseF01Jqq3FasoGKKzfFTBKBJSVeRk
wU1A9d5tx6MfoPO14kE1kKTbxHVPqu5pzLeZuhw6pzvfGKBzVZFJp5zChqXFMlIXaUIDfSPL3udT
dMVV3+1WnBcFmhtqTJ1uE01oqjxRpGNSOT2Sx1qy03tm9jRHA1kEAEH2AO6JxM5OAPHla/teL7QM
rcJ74LKzU2Ru2WxLicgWydBngYmOdlfnrAlpYxBVolbjyePM1p4Yfl+XVZVECBmgRdOagqkiNP1U
UFr5mKCQP/GG50peBy0RskcDHelTGgXE8CIVg7fL2EYbhTE4jN1tD/qSjMHFMyPtrsH96Rx+HM9k
tXspD7NcaDAesL2kdAiosTXbTYBGOZGjG3YP53+yqYOFUrOwd9LyNlY8aUBjkWYXPKUQROdDKq40
0RMjIqDBjngfdaTKbblcGuC/q1SU8rtF5OrwHzwk5uHse3pFxCNIHT/fDvxAfHYnE9lliZdLI1ww
s9H4dLE8y3DOyCEwn5vhTlH2n1/rOwRnqRCQOtQk7At4K6YuFlUINcvKVOloXUBOqDgp+un7nrWx
ngwwyH5+sUmoDHtmcrHJnXVgDTJCA/u8QU6kgn/kUtmRjmC2YRv5UkuJlS2T0FWTVdtSxacC8FM/
HiPkm4AFL961zRYNJsQC9DslWhznRDuI6zEB9yqp0SDmTBokYZ6iE4hQS2QBPKgOiroSfROHEYj2
BKJ0N7Xije0mjO1YZemwVgKGP45e9ZyFwlHOlp/f8ncw5OstWxp3ZcHkm+p8oE1VULNBOg6uhXzV
kqZoNP6qPHQ6rWXHj1z4x1uDReG6TGhVzpzSa7z1m73EZxxKGD+gDQCQv9WDQndWrbjAjFuBG6MT
OzpBj4xLYC1DpxZDsod4m2luDpeH02teeKb9Gxw1nckuEsnyTQcnge90UUzk+I63QTkTH9kz6SFr
mYqzdl6P9Z2ZE/Uke6iDVBK7+lKicXf6YOXHQKBS7oRICjJvRmklFuiNZuYsm6VA/dYV9uu+AqKC
BSyjePCaSfwBWNVFbRljgEk+o3f4SBNk/D6LkJ53OqJ/BW2kTRk4cr/MEA/eNi256ERB5m7txDoT
axduwM9X3fjWb/z9gCaK17+0Ulr3vXQ0Bxoh3ijfxeq6A7PDDn1k2vOmvOzaaNfqyyZeSfoSIYxG
IPJJq0iIuiydJDFRIT8DVvssy2C6sB6LkpFgZ4Y0zGnzUt8ZrwUbjuFBe9Z9Ypywu/xx4ejIUj6T
3CTV0XT8B10myp2UkEAn6jtUi6mR7i7dAgNYO2sfoxYodbqWygJV8FcyK5bC2+dzMcnj+HUu4L+F
hWYg4PSd20rUEaUSOukonKyd9hq/WQrVXlJ5dVEXovT/2fuS5sZxbsv/0nu+IAlO6IjecNJkSbbl
ecPItJ0kSILz/Ov70FXvKwtyi13R246oYZEReQUQwJ3OOdc3JL/Fc31TbfXParLD2C6PWDv/hUCc
vgDbnv+SFJcfmnviFU/8odzof6oDjpzM7eyltZwGTued3Wc3wQ4FYOkOgyg2+VI2IaZ0X9eYyoqK
uNbSLFkowqtmmjcDxSKwuRUmn4AaVtn8IEG3vloVuq0ka3w287PBXNYMWQU0yK9v4xcPW7zJc5Kn
oYKBnPvryH07431NJW5EkXoffWQA/D9GUPFfJa1LoSHX26jKpL2fUh+Pph478otqW7v6IbvHB203
vHAzzU41ZDb75rGPbAs0A2l1/RcKc3//+tC68dWuQsKFLOr8raHcrArDwh5hiC3wxak9PMD/63de
zJz6tgFX+v/RoPC4VSlvJWM+WVmFVMI2PjNM9pLtESMBRnvaa5CCR1SXLcSVi+sUzkKWZIHF57MQ
PE7vjWr3h/bTelDu4l/dL/qULsTPF2kcnu5vuyq2oCSD/20tfAogJYapxb/UDz2aB32zRfjikjGh
lRdOjRHVOlK3ERNyhw1pnXA85jmYAyMIE/lLZHLAPFMb8VQODLrsa5JTWD6DBw4eWnOdq7d0WhfB
QdZDW6+etGyv4bh1yLz0Y1Ce8mFJk/zHAOb7/qjnpy6KJaklDE9tiYEMkTs+Zvk6x0gIZhPUvt/R
nsripYM3xykXd/Gfk24IhcSsb1IjjGAzwHdQ7HH0JOpn9QkxphR45FEy3ew+Dm0sXb8NiqWL9pO7
Q11FVtHdR+YkSjZIYZ9p7cTV++CP/Csct8ErVbzsd7FTNFtqjowvxNZfZbyL9f5jUOxEq2GX1TQv
1XuDeqrlDomjU5+PDxnWrpd2h+vOMEVL3ZmIsxLZ8NV8Ycvnt+PaLxAOZlfRWiMmltw9VJju3LoR
ZuAye0werr8pF7H3HD7gKZNNa65oivi1KKz6YQwC+dQPyBkrO223Y+l3PLCLSLUZfb1u7rJOIdgT
15W0mVkx2EtGL7XWLfeabpVitKPhTBj6x92Gu2p5l5puguT5sburMdXaY8nCF15atnCJerQYg77D
z7CUrYUBJZhLVG+V8JVlDrf+/SsjLFq4PnqcT1YQwZqEHj7kFSExWPsYhS7rdohJXJrXGUe+twDf
s7xw2MivWWqTcG8QdCPcJLDxT4ihLMyVcqcynFJBSRNlfKdQ/euf56tIeHbshF+qnT8uehJ0VpHj
l6YYHtM4YXETYahSt4pRKTxE9SbMd8B9jBhsNtmkWmW4EEOn2vr4XmoHrUCMHTBkwNwlBYoJ1b7H
pNPykICpjPk3kuoMGOSY3oAAjh76qpUjR4fjMpxBSh2jxMQaTGWS1rmSOzIS1dI88e7j+gqVea8v
VmgoRCMoVqPtI5QedCmKW6ZihV12fCsoJGmhwGZsKoyVIa8k2VCk9tNtOjiNseRHL4LkeXO/mRbj
BYtROZJhOtI8k67iHpvgtKCpg4iJqwCdjyU2/KWzEEwKEUMG3MDf3zO9yeWN7AzdtqO+bHyYgDjI
e0I9s154ro2L5xpGVWCxZhyWLgMYcH6IIklmhhyPyglVuKbcaPKqBGyFoDjj65FNgVVN7fFJwstJ
XZVt48Q3o5WCSlzvq5DNaOA1NxwDkTBSqHBjyGlKTmB6auxqva3f9690L2Noj/YuvY2vIc5iiL+6
caPURn4MLcvuvkKnGvMVuUP3FrNRZqwVBKxzoMogz2nd0KK1G+3ZKldNuLUqp+dIIBau0pdPFA+a
Sgz091QCNImIEkpp3KphI8knNtmwV6FtfdP9gYjL5JvBkUKlIXNxCjSni363gGsyF9eneh62mO5L
betBuge4KbWwAXsEeFrkydaa1H5rrdlr+JDsOe6lPeges9y0W0VAPtX+YNlGYYcYKTU8UslrtT+t
tAVoh+RO3/pTbDPLVlcoFU3YzOfIQDn+M4AAJHI0VIXjhRD+Irj6Ogf/7IDwyDa0pnUb47zX6l1T
II1YMWltbH6VHExSaXP9YguzV+HCBGvCIxtJ1ihlBvYbRZZN9W7iU1uYqFQifszB2C0cC1MFP9PU
LkECzFYqguYtckzkVe/VW5zYcDTB72SpAvTDa4N69KxHgfYHmEznVwFYN5klU6ycgBYktd2FDvKS
6wu/DFbmheuyYeKvhyGx4pKVSarwalBOJugRGEAIPm9uNx/p71C148BpeneC1k9hZ+E6fL5uWwAs
/b3p32wL/oIMhEYah21W29qT+Sx/WsV8BPXn7rkH3iWexYlMpOOvqPbUihM+B6iprBPsdWjLCzik
n5z6940Qqm0hlfOeDb1yargzYc7hHdcdGfKjIUYDXV/3ZUok7LngRTI6jRKvJuVUj9naSlDMw210
ZcxPVW5MeHUJiYsvyfuxXXhWFi0LTiThYySDJI4TVboocJVgu2KwMwbCIUMBNgcTFC1bx+TIxSxw
/pQX79m3Ty24Ep7EGgG2SzkZb+1T9YozZvyaLDvObOlJ+oxkpyzddLARmSzs9U8e+/tnnZ+Zb4UA
veaxZSbYa53cE8ws7NywXMkHBJDkOP7SPtthVRB86WnhOAk4z/8+3HO7HWgzNHWFWJWmZkO6XlbQ
D3FizK4ljjT6VbDSaeOOb4bV2W30UOUvmTnZWvzOwtP4OBXbiryWimJz5bZP0IFBLxatwAAi2apj
qKNNWOUQtUaHxbu+UT8f/39+rvDWREGhdA0snwIUATSngJ+pN4HyhPZjWy6VeX/08XNxCxg4QDVF
fmaTSvMQrkI5ZY1XGhASKwZHgQD1DDW4iQrJDphfRNvF0ieZz/fFMfxmWDgNpZRbRavnWCXC9tSG
D0TbqEzcVPUsSFtrdtu5vHOnZzRCEtVvJMdoQdl0Qcyk0P0hXosZwi3Aq26UbMZhp6IZ3qy02CfG
jWHeddophBR1t+n6rd7up2EV1AsP9o9u8Z8ViKxNK2OKVPMSx0pzGlSmK5wPVEPH+LUZgLlGvJO4
10/GZUlyfq4MYEbApjVVTQRopMqk5X2DiCwyN2TS7Sq+qZUW+UfmaulGbd0aQx4xw1N2Km091twf
kAMqxDEgvV35afak832a7lF0UyFiz47DtLdUp5NcotpVsSn7vYmsycyfK/mVYfJn503pS6ptqmyj
WusUmh3JdFPw1C7S0sti1MtV1FSU+yi4YfVpYbEX9wANAAIoioHyOGDEIsRxZDqLjAGBAC32OUI7
zcJ0ygZlZmvFnyq6MZu7uDjitnK+C/nGjP0pRVv2Tq/twrCDxMkKp2cu/WwoBLKU0Yu4m6hui1gN
QRiCh4MkeRUK7Rnytl2zKlKogaSjN1R+bW76FxWaI3C92JAGmnzZ3fXlfXVxzy6AsDzBAUj6NDZd
jeVpUN5okSE6NfStflmOhOHeHSTIoYsCdZPqDlVkU8XGe6G503QUpHwNc5R1u8DaNMfCOGfVg+wK
7f/EGFqsei22iaxyw4kVp5ZWRQGwscc59Km17FTJtpY6fb1uTJtajhy5+oGbjhI72JrKcvXQ4ZNv
JL946zXqHiX2mrmt6qJjW3G7BSW5tNlgAz7avA2lXbwhfa1UPy0m2wgczfIr/bmgN9f36jI0mvcK
ZBJNli3UjUTqRKUwBUibEKGR5o2qL0eJPTW3WVjYDSBBIJdrTt3ehuV2mmPvYWs0C8XMi9dK+AFC
UFp1at8YJeI/K15b5WPRHEzDMdVdHyxc8cu8VrAkRmKFToCJQrAtB16D1HIcXxTjTjU3ZWG3+ZYG
66TamczNc7deErtTLp40wbgQecmclEMwn8kSOnSjY6QuxWEYtvJMiripu40e+frgBcGWVSslPoTV
yqgcipkEcItLpbNLAIbwa4TgbKq0TAniSDnxbNeYawvdidbTTvkHcHsl4AP1Ukx2EaEIBoUrCUSP
Vk0qlg+AYzZ+lN2GW6FtkGeZ32ejW9Z3LX/BriN0CYZ6c/2QXyY+wH2oMoBN1DSAmL0AftVqOmST
lpw40OgIvq3M1hrOvIZOr4GZQwAPHB4kl+1bWNJol8zpV62T3q1NZEOZruursQoOfcUzRxvHP5YK
ELWiSJ9VY7wh5htXhI/vUeh3U2/u4bEeprqqFoKti+gSiyBIl8H30kGtEhXv5la9SZiSnKpsBlUY
5eANcFur63t1WQ9BOq4YqJwCv4H23Neff4slG3MgUhya0am0jNch5xPGXTcA+OYNWkxJoHiAKt9Q
vGqAp6Fz2qKpTrqltV4+S1+/AvBRyG+BY2MJBZKhsvIwDMboZAxoZSZ16FqlETtZWxsbrXJzC7Ap
qhFQbAyH52tJuqlj9WSWymPbs2nh9M634Zs/scD5AWpKBSACqCGQX4S4vhyGsomCIDwNMOKWLD1F
Q23achP+6atqkeIi3JXZnK5RVMFmYD/AooK5xMp0eaI51t6RG0Nliq+QJnLKRn0M0tBOC42tG5VU
XpHxX2WCTIrIubSr5ekl7+DFi86UbM0oSi9M+TsaoGHb6uuyI8g2B404DA+LooOlFhl6uhD1ihig
+cfPXQiw5ABcIrLIxx7HHJQwIB/u1QGtj6lE+bBSMs2nQbIJmnSvS6ayycKhsUuJR64VcskPK/SQ
ijIpbdPIn8a8TGwmqxu1sMIVsXZGNEpubGIAi95iOIdOlr6vIOOCQEj+glmpwLXIKPXrQsTcj0Eb
qGYonwZDOURctvtSi93eYvVuioMHiSXSncqnEF33wVynUZF5Wa3Kq9jqD3pcNLthQLEQ8NKbkfFx
0xLFKQJ9z4DrtkdZjm4DrNNp2wlRgKF3h0hue/De5NjJeTw512+w+NphNQYAWNQAphjzY/DPeTbY
GG1MmS7Xpy6mGL0dYfdDqWYILjLT0ysGIFb8YhpK62MgTuQEIYA0Jk+AgssRs1VZO2wlqUc1Cp3l
LKmDQ8xQggsnw8e8CwdU1vKuUc0cQdAI8beuwPgwqQpcsI/UhTxA7IUAKg2wKAhfuH/UnNHM50uR
+4F2lBf0Pi6qfCex/lFFqMkN86DjIDm5UdROytq1PqFWSga9P/AIgBaiWMk2VRKv7aV4S9LYRqKa
u4A7xa5K4O6/dvz/81v+x/zu/p/5Lf7nx2f1q/n8+OJif9YzK/uL55N91uwXOC5Zw5px8/G/vv6e
v8nLBvkvGXhn9NLwrgPeiEDob/IyMf9LAzyYoIuK7w1263/Iy4r8X+AvEAI4v453GODN/9BdFPwJ
3CJOCSDNClBr/4rtch6MzlwXahiajEAYTD0LTL3z88ZInHNaZMlerpmjWI0XJhJ6mZmdctUO6cO3
3br9y4N850qce/S/rYFqZigUVDOQM86tTWxUpDHukn0udeuqJZ4mL4T3FxbA0VS0GXBvwI9qX1Hp
N2c+dGVZtBnX9mDiqU7EexT8WbrUQ7nYNRRX4a/BvVaA57tQouKWKXW6lTb7Qk+Bw2t1cEwq3q76
toi8cspRWC4VbSEcEgIV7B7ydfwH78JsGQ2E891rWMaK3KL1vjZb6UYJsj+FOaZuklMLWXU/upUC
BL8OJrI7TuCEoF2LOkjWGYvNy/N0+u9fguNHwItFEiUKnQLz3ku0IdW+yZjl5xMAhgGplBcpMcN1
0DehR1NV8zVGMMaISqYdcrRzeqvL3VLulM0wJIk3piTZmXpg2h1TCYLksliHQ/eSZxpwu3lfu1nZ
WiuF6x2eckPrdoZSBfcBunWRDUpW45SBZdzIQW4s5NNC7vLf6wNUEbUCXIyv2sm3U5Ra8SiFkPPa
lxGtfKL3zzkUBkAmV003D5vQj4eC3LX5aNk8MKODjhMBgk0ZHIOYzEk0Gz1THR+C1spfqlIbbwOe
NC5CO0Q1CFkWwv3zcG3+ueCMUUSOCPbRUxC9Oc/GseV4YfagqRqr3kRTbQAi3KlIT+H/yBIO6/KS
mYpKFAyYgJcCxkk4iHpKs2RKNLaXGXOmDPMihsa9/lIIjnBe07kNISYkjdGPyF/ZvvYA1esgxg3H
h2EGkoNzYYPt7amAy+WubC+d7svdNBVkHqAug21NwYw9v2aFLBnhAIL7njU++Hc3LIOkvzXuRvB4
ry+SzN78nzj7r0VSFKTmIBvvlYhMVZsoqZJRZfsGg9jYffxAj9mNscV5V17iG4wDW2U3w1FdmX7h
14/hJyDJd4fikG/UI3ooWuvof3rIWx7Zwu6f5+6Xv0sIDyFfkbEymdie9LsRUUWRGZ5UNQDZTX7M
TDviloMe5PXduDhVFkj+COMApUcYjTTofN+1SSrVoGXDvimzP1oyrvQgX+LKXXzbLxsmAaMf7EeE
P+c2lLYu5IxAXQEFGBT/MLIM7IBOux2ShSLP5WMtWBICuTiO4sCoYInY4OFv9XXsvusYtFEfi4Xw
9+JjwdIX29GAJ0dXGaHC915IOHI5NWbFiFgrgRcHbwMVF2X81U3PDFXXdO4ImQs9zAsH8GUTSRtC
EQsILCFs0NKJBF1WDHuaYuILCtaBaXlmtLfoqU4BRSkX3PqSPTFwkBpCOwX2kJUCVZnvuynzQ+WP
0QSbEDVdNVkw+NNhnMuEKAwg3ML/zjdVVjtzKI182Ct9NGx6CLE4ZmotEUguPh00LRDty4DFQ8kG
Ef+5lTDN27TX6/JgdpCwjmqk2pZLgW/MI44kNnSsPNoM4Ltcv2kXu/llFpEfYj7g58QkY0ozog1x
WR4kyu5kKfGbAO+4WXulmr/RFK1ZIDqvm/xhpSi4ot0NEqKBfE24DqUpKVowrxT6IV7Og41ONL/W
TX+SKydQ+V2rZ9uabq5bvbju1DBNOGULMRMuhsjC4wy82L4wxgPTAnfURi+oViZK2XGRvV+3JAp1
I1qHFA8KAAg/0Ri88IlWnlZaRCay1/bSUdv2h2RrYF7GQwBnhQkcq8LLPM20WwAv9IXPKUajf5me
jUKkR6eiANGQk1GlqN6hM4XRpIgD9ZjaI2DHNRg9FSxeX+qP5uD8gVgHXQsvzvmhhfAOI0MI9nho
YVxlfwsy7irtxx0jaK6VyJL+k1/9X2QMX2v7ZkwIAwyGHJkVX8Z2lvSmLM0eEe+5ijVo4IXimKCM
B+GB88WoZtEQJhvSvuwDDCDPJ2ihjYDkXV/F/Bx+9/OzlTlgx7+Qr0Ep89yKpqDroPI8PGQl7fys
rN/yNEnX8ciIf93SD+uBFQTgSB7xrog4qxxQWT5FEzs0dcz2kZZZbheRpf67eK/w6hsqJWikQYUK
xS9h10JlnJgujdkxkoixSiOLPExdofxmEegVpZy+XV+U+F7BHEByFOIkON2KKkZkWtXF0ZTS6hgP
1IVo0rEHk1YeFXes1VNfKOjvLlznHxaINPXrc815uQhuLspoKuOyq4+EpADOKP1GDyeIwKNtVnbm
/fXlXZwOLA9x5iw2AZY2FdUz6zxHeTCo6mOD5xglXsiOa+aWU32BwHFxNuBsUEkANX4u7sJ1n5/C
ICmylJG6PrZpvmPtjst0dX0lSxaEczE2SZyg6VMfS9MClPBoZcnC4/PDXlEyXyecOjQ3RNh3kXem
2oVNfTQRvEnyVq03Eivc68sQGmfWXGD5bkXEenOlxtCYBFa0x+Joyvb0nOSOBAmvO/YOWFj6iV5d
Hi8sbd6cs0dCMCrEpuaQjjnPYZRVdgP6peIFxAX8Wl/yFz9cJ9xdaKigGY7/iF4RJJqytubzlgNL
aQz5rRZIPRAGENfNKk9qoGDdL2FsRf8/76gJvAyea0Qd6lf741tGHYVKGtR0qo4gg6koex9IvK6J
XYTAy6DfuvAKXiTwszlLhmIg+rt4OES+lTEFY0J1vcIH1NfFbThhdAjZTTuMPVxNq2RDtnQ7vUkf
vWUXn/nz9ePz0y34bpyc3zOt4n01dTAuA95D8tvErBYO6E9fEA0Ha36FZ2E+wSvyIO+7jsMC/Ikb
gQadcMzaDnXMc9SmQzBmb3nGFh7hHy6FPj9REIODCA/KX8L5REHPUjsi9cdBUaCl1d0aVAVkpHYV
tMzR1EbpEPT+5G2QE8/Iqd33YGZnCxHd5f2H7pOMqgy0tgDmkOe9/3aOpCrrRpAFpqOiZI6JInwz
bHT6cf0D/rRUeByQSixgcjSURc+tlJU1MGz9eFRUkMttqjgasdV362U49Hb5u3uqHrOlLtily8HK
vtkUTk2tJGUW9CFWlmEQY+Zzzm2eofCh3y6sbv715w+NDo4oyiuzahkFxUNY3cRQ0SyU6cjx0KA7
XNrcctUP861D65e79Q15nEzvutH577xmc/6u375bAP2mMJHH6RgBricPzwVIgtctfOW510wI7o0o
rItSTZ6OBKUisiv3gw2ePcbXyTtpI7kMQ0DYChJ5LLfZplrxP9GKPliZe/1nLC1UcIF1XYRIEobp
SCO2VYe1aRQLqelXgH2x0LlEgjmviFhFFPmkmklLhno6jlsQDI1V/hR9dNUmym0oSvSr9GSdDoon
3cnv0NaQ7qS7+FA9JQ+lSz1gmXbtQlhxUepA6wIFFVVD7xZiRETsIUyowpqlzuVj8oSqA0pzhaeA
hX4ikm2+LqV0P97N79aEz5wUXG1Mebb2p/vQyUYvV7S2a8D8Z3EDWwdqbp0zP1hIRAQS+xwTnK9S
+LAksrSW9LDL/7B73Y98zU02xq25i07sJtpNpS0/DwtX9fKdn21SCNcg9J3p8+e3RkbVfAwl2JT/
aOZN0q35JiUnOOtFCYTL4ANZA552fMRZo0ic6teWeg6vZYzH4aXx2S/zYXqnu/w+gXTTTn4E2QAU
/QqHDWjml3b9768M+kEKWjYogxBR+UOXAkrZGIzHSTXsQXLUaSlq/CEemJf3jwnh45laWpiAGIxH
eatD9Hrwxz/FTXajrupttok32ipZl5pHDlm8YcBGLUR2P70J360L7nrsI67yKpqO6ZRKdjFIftmm
S1SiH41AqnQOjlH1EJnHVgrBraxqp6Ok4ToAZlyXz9e/00++F0pG/7EgLEPiXSkVKd6dunqaWLJL
R3NdcnnhNPzgB1EpgnATohtUGTUhzGCsnZpxfsZbeqCj3/bPVeYpf3ew34f/GX7mt3+9lt87kT+c
dwOHHW4Q6RB04gRvO1llnMdjMB3CUDuMod/Gj1nU3I3TDZW0Bd93GfvO0RKEBdErnGVkhRfLmsB7
immmH9SYOkoXPQ50I7MdDQI0KIHLbjJ36pZKDj+8k7M2KmIXfDGCVpbwtcoxaaq4bCGK0yrrYpo2
I0RUAksC/Wczmo3HG8NLs8zvqt8d+KyapSLT6fzrR+byY6KFZur4DTOYCJJf5w+YEZHCqhJ5OLAA
HRR1NH3U/jGTpKwfaktaalsIRAi80aDUoJuOCUEEAo6oh52bK6KklvpBDY8BUlF7aDQvl8JNk4LO
lAarCPWqMYjfZDXaWOF9V7VeQcOFMOTikqB5hAFFsyQ4OtymOMI76EDszEONHlhp4Q5qBTonOpQ3
tCRkCw3hH01RCA/NzgnpsPCFSVYOPUOwfgj0SffSFAhPuQ5Av8jr5N8eYWTaqCiZAGihPoHm3/nG
pkMjszaUx2M/ATCPTtAQfbLhcdLjG5l3ADxBR26hxXBxa2aTc56Pzzl3yIQnWyuJWgFIMB7rsrFR
HV4PVHGZRm5RQXFGtdmM9bSa+nYhfps37Sy4mqv+EBNW5soWCGRC6J+zwkwhclEdO7VUnVHquh1N
A4w0hOyEHcfygQEytemMMV+4Kj8c3hmWjAIyrqymf6mffg+R0fEqQysta1hOVjkz13oGrQMFaXmo
R7/R2PHCWPa70MXBW3WBpdhGZyyc3h9Wjz2F+4BEHzJLkTeW1tUwRmZZHZNJkjuAQLTEg2pj4aCf
XH8AhQW4VFMotx201RecpACkmy8v1PhRAgMYExKwyDLPz5jeASSWpG11rHSJgRNqSCmkCBPopZh5
toee9bgzaTTtxmrkTtFWsd1DYM/FOlC0MOng9GP0PEoxcadqBC8n6DTgoozJZ3kMdmPVDpukMgbb
LHi5uv7MXfje+afPTxyE5tBQETOqYMqmqEqD6sh6qDf3PGbuIBl04UYIIOa/dgiFO6S9aDLAirBD
WllMQ0ZRIYpjijCpUQrP0NuXJImVXWeBn6BN012YpWCvxsTyYqsq/2WPdv5GM38X8Bd0cS5c2cSy
IIKcXn00uqLdTFWa+UNvpQvbeXn1URCdLwEAzHOhUlwnBWTBCkh9rGtDA8d14r/6IKOOMY79KUmT
1jGjlq2had4f8lJL769/zZ8uAe4hxPTx7MxNgfODWGl92bTcqI99rM30pZK4cd5Bgh/NOKXoY9/o
AL6TNGlcuALzXyy8PXjOMcgCyjHgUIl1bksKhihIeuOQNOjgtJgVsFLrvgXTGXRwTP8ma8h0v19f
7IVNcFChlwoWOhymgft3vliOrpYSmSHBrfstSXvWB44iy66SPvVhv/C6XDgswdZ8jb4VAQYMQ5Da
IlCPFJDMxNJ2GImwg9DxgpmflzR3GjFsmBBDiLfyKQRYOtHUo6ZDDydEtRHY9X37fH3jfl7MP1bm
X/FtMQbtmkaOETV15bDOc9Nh3TYKp4Xk+uIszhRhvIjAhwAKjxLquRXkRglU1BP12Fe+Ma1Hsh0w
yrjxlPy2GRaO30WwhqKljP4ASnwIU+H9zm1JzZjKqTlgRS/ccPTUG55Csrm+axdXe7YBlWQ0ZIFg
BCTy3IaS9LRusHHHSMPciqBOHhMAuC1gSiatdgIll+16hPZ9FS749Uv3em5ZhJegONQqEy1l5EcQ
1Gtztkac5EjTe8XZfS6bEE2rXdWQvGZ6o63sjjFZgIrP+3d2vedfAB0jIH4UYOfEiAbe3UrCoVCO
1Ex9Uwq9iD6Pfey1/K4JycIluIz/Z2vzKw2oIOJ/MR+sEJxCiaZUjumguL1prDDMxasj1e2b+Ekb
XoJUfYnyk94Xbi+BA9VWmxF6Rtc/909HaubpYrkYUwM06/nnzriSJ3GkKkfgld26fiMcUiD1h1xL
C2f3p3MFnAYiqHkiDpKVc0NTQq24qirlSE5x57fVW8l2+Uca3JfaERCff78qQGUV5DPwwmhNnhtj
sjLWSaKQY9ZZ9+Yk7/oh2TcVf6kSc+G+/PDKAKPxjynhTg4xGxgdVIJejXofGtCQagaA7/uF2/HT
0ZyTFoCU55FIYgmv5FWrxQomWNBYg75rTF+CrmV2o7VPJOnXpQHBiut7eFmSQW6KKA8qCAZO54Ve
d8GzliUKRABlxq2XdFQwNaLi05ao0eiEnFcbPIefqZxAFjPRcq8HYauLuhu90KHyJ8NVBYy7E0ac
7Md0ivZFUr/nSspWTK+754Ufe/kZ5iQL0jBgdc3QR+GL6wlklEHmaOAlwQjQrOy1pE3hYSaR7oQV
nmQNoeiuU6lkR3Ije6lZdN5YQtMGslGQoI16kNpaLtl5SpcEei6/HQTxkJ1hUI2CqEEUR6vgHnrw
aBEtdRakqZr4Jq4ize30AUwmQ9pZQbxEKxfIw9gKdA1nsXWgTQEkRZp0fgNopDY9m/GufTCab6HV
Rh990qSnsW8lTFpnXf82cEJzZ5o4f81bRgzQK6UEZWH0b05DabGDBU3Q2s6BJq3sEdOOHpM0lt6K
UlY40h4TuGBppOwNDLCpsHscEgrKvKrexVED2UM5UqdtHzf6nVaoUu1UYYppSFRNMedDpknwYGmY
x2WPgzplDjgo9SGTCpQzFYUlr6iejzE0uSXzTcN437sEGriJ3RRt/3usDXR2Ox7zB8hrlMDrpkb3
BPAI/933LWQPs5KHx6FHO2PhRsx79t09oCULQAUcMNhCs5S9EB3JRVgDOWKURzzdbjiAnBraJGoc
pV9dP83iYRYNzX/+LXLpJbmvSQlDrSW7jdQ5VnqkEAi4bmX+udeWIxyRDHWevMtgRZeBoYVSbQ45
5usmxB1DgQC1O/g4zN9RES4L5R7NkpQmU+LumHLwRyO+6RiNbVrFoMglqK5dtyYuCK1WIB3ncVDg
SwGeLGxbnAHCVqRdd2QRKjujDCZObQHvf93KhSNDeRUFFuRX4COCDShsW2cYQ6dIDCCNqPOqehYO
bMz7pux9yPLbYzehHWlhXi9L/uWpQJ4FwxDnVYEiB+pRSASs3hiavORILqF9m0NgziyZ3VkLy5s3
6fup+LKC7jzKG9hOuM/zs4d8DiA2kqHIIXWu2h4thUGHRvmXZ0+0In4qFkDYwMiRpsZp5nEaPKP3
0PvXv5RA2cQjOO/YnCJiPUihxBpyq0+9HFkx8sQmcNPYPJb5ZDfNJ/q4TjIVXmxoa6iJ4e3CzA9o
0NuEDAP+pF8X0tJVuDw2iH3QPUb7Db8L7aLzfR152uaDFkS3s2xaRo1tkhfulAAipTZOoGt+2dzV
Kl24EheuB+QXSNpiugXYAFBBV8+taiPVRrSO2K2Bxhv12bDVJyeERvzz9a2+vHpwbSg9zKjwucAr
fE+NV7WiZhK7TZVG8uXJQGtch0TFdSsX9RVkWEh/1C9+0hfm8Hw5oZGaLA1VeFJCB1tLVAUon36E
7IVmy70JpbTS0lDeqX/VIzIWlhdLwDpxofgFX40PRHzyPHtRWGjWs7KFgB6UkQG9dvKR9xAn4PlC
ULlkRXhjMLES+OZcbo4DDY86B8DfBCNn4Wz8ZARDPr72FDXjL5mob15m6HmaDqjhHklowG0mclY8
SpMiL9zC+bd+f1DmHYOzxKQx6Dlg8KJwBE0EPVbOvi6hmfllzyqXR1IFcqbF/LIuS+/6IblYFkIs
FUgNQKjxUKGrc35G/jdp59XctpZl4b8yNe/oQg5VM/MAgkGZlCVb9gtKtmXknPHr54NuT1sE2cS4
++lelywfnLTPDmuvhZZcqKWKVDx4OhTI9a9Ce748wLTFRxN6HwC0MgcBezy/yfjmeia2WvEQG55t
BfgxlIj8z//eILOXsy9TToDEIAFsPGHxpRs/FUb5pydgNpPZ1qSRVnrQ/hUPUvatA0YZjMOCnZ9b
PTyZSV3nH2s1e7OSwtfz3leKh6xYwQ8I3xgXNaRKbbv1ulsqZi3tzHQ0PpzozO3NGJBV8ZAoT1KU
21l3QwJjYdHmJnU+pekjPgwi5cqQhtP25z+Yz3hVqHZvEKEvDHP+GP9euZkJMBPUZ2hJKh6G9jvs
U3awFCIsLdY0zw/zUAL6V4VeLR5McvlCsje0J8n89e+d4tldjGMhCcKYMbwBPLD5qiSf4Wf698aY
juCHeQSZjghbyxEL6ZJvJKBZ8Zd4sRy9sB1zwGk3VmGVW8ykhQtWhbS7gIL08kRODOXxXZnD9+KK
SeSFXDwYUrgrjI62hIdOztdK/v3yQGdPMO0BEA/S8EEm8XjFxNr1AT9y7Qkt1ia1Gq37ZgwK9KaP
rrZQEjl7yj6MNbstZkD7ZZpNoUxpwSV6K7XPOiQLlye0NMjsrpRwl8adPNmxNrdj5HJMNB3+lfCP
3oDfyza7MHUXWWX1Porsr3INOl0B4kYxWDXpnx9pAJSUN0hEUix/F2r/cKR1QYZJWhAx/nq+UuEh
JV6GJX5hlDO2mWQSaCIC2nc9vuNjUDRV6OZlVTwoFhVjgms0N20ZVjiFqurKXAo3z2wSw+GRg4kj
KXFSgisUl3p8x/Euvo6kriIFhSVjc/kknCRV30PnD6PMz1uvoT0cMUqRrKfI5T7fR4cQov/crlq7
+DHe+YdFxt6zU9OAUOCdUtGYdyNHdSALst+wX1bsuG73psNnp8ZLMi1nh/mQf5g914ZJhpxKBI5H
+NqD9YqF+6j5eXkBzxihoxzH7MGWVSmqNZh8HkI0m0T1UErPCN5vR2jgLg90fqc+zGZ2nZQq7Nq6
wtx1EBvIlPPs0ezvyk5+yWLPUeD21dtmS0H6UTPyFcy8162hbFvZ+3OzezTj2RtlZBFp1W6yUGEN
D6fswGxjg3rYmvkf0nFSKZplkGZvFRwgmUSLSvFQQaJdOqlr10/Vo7GLoNFZKYlDHSyDA3XjJgur
feb5+jjJOZdgJAlx1E0DSyH0zshQtMNhYT+nAHbmFh8NMfdYG2QdyVsUD5AdWC8N1H3foc+JanrO
HMvbJNrClBZO6px8ypOQDbaAQjxAsuJEw50cRMBLU8gj/yXL9fukzqGXgRaRbAoYKZCLtRpcF1G7
kaLPl9dv4XJbs0c5SRqvrN53KO13WnOjQNwuhgvm8czLf7RHM+voCpWsZgp7JCbdVmpLaNy9tdx0
thDdl5K3vTylsw/Mh3WbdvDDMyblZSBo07q1Et4/fPhVts1HSG/UZ6PmztMp3CB0eHnQpWMxMyvt
+H+DgmPHrDz43bPZfxmrhWaLedn3r5tMzYzG7qnDejY3CJTTtKlxz+s020SaaJOKtnVAzoaVb8jT
3Tfjl8sTOz+igcc2eW3gL49XE2HnsEjikfczt5C2D2/zdFiliDKJmvkYWRZsXEtgoxPg+F+z/D3m
7DWovcDqdJ9YOkVCpVNeehj3TaVdjV2wyTKIF+QryVor1bWy2MR6so90e4JMhDKKyhOppdl0EXTW
40oWtPs6/6qgNVHTlZtpmQO2fv2HCzsbaTZJywpNtUs8/b4U924hXikVEwwJVevguc5RpdeX4tQZ
AzfvwGzI2WVXBr3TJZch1a0jX1ef5XFFzayHRaWyAZKgSeitkxUVmc/a9aA/wocf3gTOUj3jpML3
/hkAeGihkSR6hmY5yUJIx7gd+Yzgc/Xa/YJc/ap6LD95B+MxX8evzVXzKdszOCU0Z7H8fXaDPww+
ey+GvhtdXWZw/Q5JPAv+EMlWwpVSrdobiJb3/TZ+ziCbfFuiDzk91dPqT9hbgDW4nHNYZqQkillZ
vn7fl07b2hZ6PLVTCuugXrsovjrynb5wxE7s7mzE2bsvxsOgRBkjFoN1kNMnaQyQemyd0v08Qm96
+TyfvCTHg83LjaKV+oVfTeeZLjCzXJtG4fSWuGDcl0aZbV8sjKlbRkwJVRQvLHlBPDuTflyeyonN
m01lZgQ6kMlKok8H1E+2co2kXGrtlLJflwlkPUWJRFi5ELCePZYgzjkYkL5QOz02swhUl9TFXO0+
NpFCR1JEixwhvvaXmrzOr9/vcWYmIIhjuR1HU7sPPNqelPtc3KLheXn5luYyfcOHB7jL4lGqMgsb
mj0hQ+YosDCaNFil2ubyQCeVlndL8mHVpi/5MNLoikpWUS9DNcYWD9aP+lMq2sGtfBV/b350L5Bn
mBAKL3m1S2s4e+s7re/Fkjr4fVrBndxBmzyJBD5fntvSILP4QCkkL8w1HiJVsNZmAM948gbp5vry
KP/EKP0+DzMTIYjAcCyZc1fBUK0+oGJpvZo/iXz0L4LoNKjDLil0XT4dsjiz/lkFgptQQLsvsq1i
3cTGU0XDQbSEI1kaZmYoxiFX/dhjkzQvX0FpCQr4JUX70ioXlvDE3Xw3Fv+3gie1LpE2rFAZ2Ci4
stH1xR5NjeFbOEtEYZKjvLxhS9Oa2YlaFMQsMlm9Wv3h6up1Xnwn+l91aIZcHug0UAbFhJYjqSed
vqGTzuxETY20qnrtvqd/L2xXySPc+STrf1qto9uf0Nx5vTziZHqOIrlpwKl/n34QCt3zdi91AEZe
Uhu+t5T1gCqAyN29PMKZO8UIU52QFxjKxdlht8CKK4LACKJfuGTs4mozZJDyGZG29PQuDDX3cZCj
bFWfJqP7ZCLrLdahjJJD8Ovfms8c52CasRgUYFjuRRmh7qp09CpfoTS5cMKX5jJ7DuUQXJPSMhfD
QAKLwoMYvGbtUoPM+QMH0IWS7tRoOE9n6daYpHUhaveQcd+7n4sepgiiedVB94vmu7Kw5dqGKudf
WcPfo87sbDYOYqb0jJpN0KSnWnvRl2j4zvndnLvfY8zO3dQANRrZqN2DVLvVUF5BrNy4R+v+U7wx
ncppf4Wv2lZZJRv5u1jb1tfs+xLt+vk9/McnzFGuqgu8QioG7X6QGuJTyyE0jbPny2t5/gb/HmRm
czOpcNH/ZJ6d8HnwX8f665/9+7B9g0QEvAq2AhyMPk3yw3MfFaJbB17R7KtwjB2aBd+EXlzqMzzp
N5mMw4Q7hAtu4p2eQ1FMAINSXEntPhJScVKad4Vvplm2L9EwNl9VOS0QxNKb8ksYJ6RDG18NCBxc
hESixus/B50EtHyI5e6bpOdavwKCgXJfTjfrFyUPinDVk6we7ASCrdROhKoW6LYv6gUfdu77T7MA
6Suj9IRDCY/M8VpZjZLXnhrXe1+Ox6c2LVo7LIuETCYEzamUXE00ngt3ae43v48JcQjvhQVn3/xp
V+ImyQpLqffY8vZN6sJuBQI2sNNukjXOlfFrJLbPvaJdXT4X80eRceFEnpguwUeAN5k5tQypSYUo
dvvSHaOdHw6v/tChPdtQU4DCzF+IQc4s7bSqnECYGYnmZsd8iMFTdqPWQWYN46jvtm8CF0pVxKda
Ge/cJm7/8NGf5vdxwJkBDjVIeAvF6PbUTvx1FwtPVqJ3tjzQilVV7h+GIow2pQrgBQUhjprRzMWQ
zFwPPbHv9pbry0g0lOGj7nafs9hwf1Zlu8RZcmbzgO4YoLMZDwTF7KDyuMh67KXdXjNgBVIG5Pk8
SOAgs49cRCwLc2H3TlxeWuiA0YFSBdFGaWh+vz1Nq3IU4JR9bPwKFO9Rg78zytVdJOK3uZMMiXkj
d8ldWOS3ariUjD+5IyDo4GaAQQR8CrzPMxtmlaYmhHTZ7ZUh/NarlXc1iF696tL6s5UrhQ1TsGGH
+RID00mbA7M+Gnfahg+2s3P1Lh56hVmH0pd+UDe+ptx0gkw/am6PWW1XQHHLyr0KOwkIbK/QiJMu
2If5+6BNnCl0oINGm/hT5xiZMjZFIRgNfa9FoulkipbaXTX8KR7zfRQODelKJNVpqTieqcTullOL
2j4W3GKbJkqMg0f/xmWbc0LsN5HqUvGjExTObU2cd+AYZqY0WSMEh77Xm2c5MVFGdDtXfLBGN83Q
jk/11zSsaGyIg8xHgjyuTdjwjTR/8mDIPIhl0G/Dob7yqizajJ6IskwohH89A3/EyP6Qv6Wf6vLt
rb57zf9r+tUfGTTPgefX//NfR3965yyvsl/1/G8d/VL1P+8/pqHeea1fj/6wfic6PzRv5fD4VjXx
XwP8/W/+f3/4d7r0pyF/++///JE1aT39a16QpUdM6uzrPxgDpw/5+6/dvyb82qZ8S3/4/7EnwDjl
YOc3/+JgFyRF/Rua9RMVFKA6492W/0XCThig/m2qIhACiQg1vCNuUzj9/f/+T8H4Gzh3SA5pV0JW
gCQmNrLKmvefycbfYO4EAAYiWOG/5PneV/k3/wDr90/5CN6bf35HRRPSd9LAmNqOOc9ANWa+Yx32
Uh0ANrzrgsbdFDgnN3UXApBtuZ5R2bV3TV93a0mqTRuirfG6SbN0LYtR7HQlYlqhlvcOkQ50N6ov
bgRdDexmjJPrQheRLfeD5ilIdGQl0vFz2TfPxRC8dmHfPLlRo25FjZBPEGhV+LAZ06J7WfqRZmEG
qWRa2AHeapoodVaP9+34knaFZ2Xchf4OVSfzCvZD8VtOugaCLGH7/qEisYZXBf5e1YOBMDdb6mqb
kSzzCXyBasBYxeNKQWXeNasHuhUquSTejX67eTGLId3TOR9muzYS1qlZ9hupdxGv8lTZe5lEgvJV
a7r1F3GUskPYpchkZvqAzmydoeueRECobehG05cm08IfEPQkD6ESNdedUhmSnYpaeNUruCWCP4ZX
NB6ot2VZZOi2ZlaF1FUT9pVdVEg0SHJsaTaI1tDACC8lRmZJs/d5Y4VpsYPpeKJem7kvZeE3g1SU
/V2iWcpj7NXFaENeIDR2plbFLynwoVtp47jbYPqAHPWdq173Gq38cmHZEpgk8GdDEn41SHy0C0/E
LAqcvo77xHWE1RGZA3jtjw9GGAWhFXeSfBfC3PKaxj66QwZyO1utGFRElzttWEel4j2EXt5fxy2k
dStVpvhK7NtDxkdQjPHtIncBtnL8dk3fZaBgyCmhSxEHdx5AVUFl6VFZdXdlEH6rp8JXay5jY4+r
2e+j0LVAzmXyUeionr1drat5dLkX451I6LEqyw5nSBW4u5r/KSqK+hq3YnyTfFlY+6MI0jSJhXKT
5HXylMSZF6BcUsc6a9GG9oj2Z+vAgQcLc6IIW6UeWzzUtKB9xDLCex0mUEeRhhqC5tQ8JBIkasjh
WK+DlkF/0fsDkMlKCtRPam8m34yk/BZo1G3WfgBpPT2avqPWael0MaVqG2g9kkCVgZLrGOnFTw5e
5PAMx0sO1Jnzi9nA9NL+hstP/ej4hJRjJ2eh3yNI3WT1ixwNKiqmQ6qVfKwirIQsqDYuxTO1CnME
1MbG+KT7RQLphpEEltM9pSulDOOfCxZtOphHhhorYnA66PcnNKUn7Pizqqqqoy63hrs0h5hZcEf5
Lhr0xHFlpblKOnFcoSXTXY1Z230ex6zYDKFm7IY4Sl4WvmRy0GdfMjWIQEwFGhmI1czFRMDRC9Nc
EO+EPqOC6caaBwOAwiaFldo4Fp7eJvSyEGGPTBy+EcmVsp1VLGDUa1m+jnTukt0Mve5c/rJjV5+i
G0cb9w82KUCeYKWnD//gg9ZKXHtx7bYHI0pfc5llMjU/Wokwra6iXl6ICmfMXO/DQdc5sR/Dwoyv
PXN5hcYsPUSl2kMiFy+8AuK2LO/8sIQFPW0jJyysAGHP5qfYqPlOEV8K6zuJLkpxyghJTFlZROfm
Eu5nbkcmvhuyqSS4ELaCymS2OUKv9RAJ6OKh6pXiq9rH/iYJy3R3eaVP3ldSCDguUE4Q5uCbzmFv
giBrUVN40mEQodNsq1hYV0UCHZmL5z201JkR4vuWGy5i1rBsfQuTLl0KtKapfDyHfMPkIgHeQqcN
B2sW2Y0WbkKVNsOh6a1+a1RpvulUsVobMnfDN8z71jLuzEoPdwb9ezSKtC7aoNF9wr9rZ64FtEFU
2nHlqu4SzdMsCJzOBgEIGRLDZDsgr5p/W1hpjRy78cFKpW4V1SjEBmZPO4KKPlTnB1PigJJ/7tfa
YyTBuA6hqHZb4UctxRFzk//+JZwFJKp49/hXji+F6qV9n4hKfJASKd5qHtR9tCFKjunctxoVTpT6
whstUSkJol2ztEdzqzUffXZHyGY1ihyK8YG+jNJW8kpc9yL6aIQvxbNbwDkcpLRhQZUC7ayAQnqg
pBsztLylA3tiG2AQ5aDCvYXPDMfObBn6SFL7tBf8g5GXdEXhrDt5n9Y7t1GyQxqmmeP5gOpTwU0R
v/uaafXXioJiX+r1c1eNxj6kmfROH/tx0/nxUpLi9D5NBKfTaaYuwbv8fp4+mK5GIK3lGmFwULzG
d3rXKA+dMu60XvdupLDj7SnF5j4Ma+sG/CCgAi9fYiqYjuTRdeITaJAjV2IQXBAQHB8UM0hDX0G1
/CCqLhV9TXxUvSFbE/a7V1UtSXbWuP69WRj5/rIxObc1YGJICk2MXcRCxwNDGKB5yegycKFVG6Xh
ePhJFKwQ8PE35G7ihbMgzx8weZophN64IbD0AsM5HnCIw6RWyzA8aFYMLsMNu6tCR43WKxL9KqiL
wc4rRGiTBhHAqT1xVY5msO1EFP4aoRCue7H7VoRhsxnKIl1rbYdYJUlZRwwz1elyd/hW+YnuaH39
WS9zaePpirfAwXV2zfBiSW3JJKtPHLmA7uQyaIKD3DTBWoiU0Qni8CWU4IeVElVdiKemFTk5Gzpc
4eTRpmd2tmJmL7qNMMbhofCNJ5pP2m2emD4dcf73LLRuM0tZQieevq4Qe4rI68nEbxY9trPAVIuC
MfZFmMlDrSS74cov4pQ+6mjrAOMNcURg1ND+Zo+WeW9p2X3QBfVtVjfbkszjWrYrgZX/04NK+yih
yiS9ODWSzm5I6hmtL2TYEKnqzZWaGZ9luT2MtS85o5stqfTMMkC8IayASSGC1lSiKHyM42MKs31U
N0MdHFJh1OJVCS0Q9FKaJ4voA4/lT6Rl9+StN0jy4XrFMr2zAYnHaiVW/rhtkT2sbVnbtd6gPVPS
jV9Zbm2JO+j9K46PxkSNTx/mRGgI9fLM6SIeSIqgG0Pw54ny0PbS+Fy3nX/lW3GD/DNZeWSv4yxG
WJx6Yki4F0TrzOCuOZIeKp86rW3uJSuOf5iUXsjYScgQRZXeqI5cpcpdChzx1tOF4ZDGmvxyeUff
CblnX08zAgLdFukWKj6zLTVMNyMESb1DnA6j7RZmsY4paOxSa5RXQSMpDhGGvEqaQHa8KNq6Q6fc
DBWKxrorWTvKAKi8Z9GuLFCSlpvQd0QJCdGcwo7uG4Ytm1F3LU8PWy/Uq6qSxlWAPbV613XUUrfs
rNXUFRH5Gylq4VorH009jT7BW5w7qhr1ThELn/qolu/9tOxXStTnuw7V3E2R6vFqqC3UO+Ow3poN
gdHC2pzcefoakCyCoYlWY1GbxUHCEIme0Y/Cfsi9xpaTKndSbQwWwDzvz8p8B4izKITR447jPgvI
La+SMqlPvENlFIOjarlxJacoBUe8RU5J55OdR0W9rgRp/AQVlQK/aNA80AL75LvpeEc3Y3YdWzHA
bDV/lY3kuYksw+GdfdKH/qvbJf569JK1WBXdtpBrd+vK5JzUli1BO69YCEFO3G9QhxCUEcIjHoz0
+2w2ptgMJSdK2CsVgoZjKcd7a/T/nnX9p1m7M+4CdmjK8MNDQBlubhxdISf5JerJPgi4WG5r4NV6
PUG7kj6oVU2bg29s4C7LHTMR77RSSxbeH+n0ReALmCDaT6A3cHGPjZNYg7/sBy3Zo0vxFORbyveC
O9jG9xBl+qI21pUR3Ujj2qKPuRz6W6Wwtl3f3OX+L08OVn1oLSRQZrDPyVzyRZQk4TGb9Gjm4dhY
xK5AXSnZj16t7BQq0rY0BPJmDCe1+ChNbmjYFZ/aokgwOhVK3LU+rkQXcUDRrIe10ket02Vj+FOg
6HU9JAJaSJ4GWSdQKRyuyPzjszI9JkQvNNgAfZ5bTtAOaiFFarJvQXOuh67qVoEF0uzyNT6JklgW
Msyk4xgGhofJ7fvgWcYixDCDpiR702+rbdR03iqWlMpxh8ZcGOrUKUGWb3Kv6YhQ+N/ZmfDbQBez
zgr3Y5B4jjyA3PZc6OQDQw5XkSIu7fiZqf0eDzj37IGU1TAsWz2I9mFsXgVmiw1Q6psqsna+Kq1z
xb9Lzfw6VvIVeBk7EJBmTredMthmW1x7/YJ3MM3u2JCR359eEbL8CMrNO8K9pK5hsSzjfR65vp1r
JLvUEPXJrPV3sh7hIwZmbePma6tQ6BfjvHPDU1OnyjklEQmHj/dZK9s0LrQ+3AeqOm51oyw/uUNh
3BlKd+1D4gdzoKzcdarQABCRGgCnAyK+qeDdpm0FPE4I0uF6iEpp54mkJlIXEnkhH7w7qw6D21py
ny6fy9NwAw4m6CvgNqFdj1LG8fdmue4qCrm9fTXSRcsOggxvQ81JYYhbeXE6bipDeMjMbKnT+Yzx
JHdB5mYiECJ5oEw2/MONMOK043zAWUFecdh00LC1pjo+t638UzS98UstWbmtlKKyQt7ZRYhBSxbc
6dODyxdMJ0WaXDvqtMdfIBc93Rft6O+tqnpM81Le04IJ2VCapgurfJLvhp+Gh5WojtlODR2zOzmE
YVfkTcZQfbYLDZgjBDNS7hohq26MpLrPIe2499vGyeGWhCTR8UrwftQR7hsUxhfmfWbPJSTmkQHC
8EGdM0s/y52hj40yBHsFdVZ65aPq3tQj7SCb40tQVrtST5NPYhKHC20t047OrqaEZPGEjcfFAyV/
vN5QKhSFIVfhXnI1bSvoNF1Ycms5l0/0qfljN6f0AmkxoETvEc2HcwXyFHiIkvr7sOzbKyv0uhXp
x3w96uqnShoW5BjOnCEsu0rekTQsGabp5x9GUws96ujSCfdCYT3FaRlthpG0KomE7uryvE6fesJk
k9I6oEaoc+aliVIuur6CJGvfdtLPrKalWnLl8jOkwT/ioRZ/AnZaku04NzkGhfFTgvUIOo/jyWVF
kMhdCPGKFCrCra5Unz14eXexLr5dntuZPSPRT50VxgsCmHnDk5/17VjxNj8Ugdxu8rjWd3pAc4bc
5TcDCKqFC3AmWppy5pwNXJQJrDC7jlIeu+SaZOlh9FPjTpOlcmP6wXhP0YuEhxbQqhm2Oz8yxluK
d+Z1QQnrxWpypwwK46r0XXlXetpIiaU0vB9NXffbJu9/KX4fPQIoqVbJGAULgJ0z+4+pmg4ZLoTF
rhxvhuxDiqvTYPdQlobq5G0eHoRMva0NnM20FCraMGC0vLwvZxcKBAS1c3KW5E9nV3Zwgzytm0J+
0KJ0C4Tluq6eouaXIshvOFS72oclenBtNUkQQLZqO/RgeMyuVXdbpYkdae2zOQoWNkZfqa60C7tm
waacrgrGhIzIBCwyaGufrUriQtEEN5e3lzNx3zTWY9WJyn0hm7eqWCaPXVr4C+7VqRWb4lSuwxRc
kNGdnZ08r5CqLVxvTyIttDMrNSFfl5rt5ZU/TV1DoPBhmHnaIcXj7zLd8PZ6sZHL2oms+LrVrHBF
efFFj8eX0ay3iSfclmr/HQWRpSrO4gfMVlYbAk8JWsvbczo2QgduSAss0SYo3DS5vGmt6E6IrZfE
vXbp80yscUk349Qo4JZw2iGSwHaRgzk+8J1bRGqrZFifQoFGC1bKZGh+SR764En15fJyvycbj9+m
KdHzLiBA0eakrhfXShgEsujtlSJ8FCWcsDiH7nxIE5m2DyXbqENY/iJy8W6mZPRXSSzMm1rV051a
YYojdAlt3Bzrtho88VdY5zpqSrGgh3ZuFm955ZJjb8biM/mFroLa0NsKRgTJoar2yY1g+X7kuNBG
OhAfhuvAk+Gw6+PhLjR9ayNrQ3Qvm3G+cdtE/64IRbyq88F9gebMvTXZpAVTc27vuVGoR1BfhNN8
7q64StFYUR4E+wZU1LWejG/g2YprVxY2Sis315rRkoAfAzJbhpetqWdLz7mS7y5vyqmfQpGVsJoQ
GxEcFE6PD0AtqiR8S8nfaxxDSM2jX9ZYBNu27KJbopzCkermZxLX4q8/HhcHAkiQMYlc8vQdjytD
nemlVevtPcRj7RBH/5A1SEa4g7wXceKueujBd2lYGwt0z2eyrdTxSDcSt+FSUNo9HjkTmqYoqCns
RZnaHeDGX7WbhE6iyHG+Kjz6g/K4c6+tXPgs9rV1GORB3oLHBidR+/5aqwLgQbn6EJrG4fKanPFg
yStiX0mFQnoLPdXxpwUCpMzkiKyH0JJfc3Ihq/yLDDoAID2C01EffdLr6LbRiTY7OblujOitguD1
boi8pc7hMxZ4yriQ6kTDDJj4dG4++FwZreyljsotUolR/2pl1HFFY4wWTsGp80PhkKcF54fctzSv
BWVxQNIXdauHJGse2tjvb6vQKrddW+rBwpNy5hFDzZJolRQuhm6OxZXTUQl0uXMfEtJt68hqw41X
eKldGHrrFErWruJcXmJJPJM74oKzepPuHIoT8x1NCznQS/rC6NeHLtBWS1VbVRlcfpkafAUQbNhJ
q/vbuBkwv2Equw5NtQdlNP0dXEUFjKmlYa2qOheuUZlGGio3xV9Vo35eOHmTnZ+ZZpB75Ga4iair
iLMHd+yEoh3FxHzwOj3ZZXKhA1cew1Vdys0XDMhrKin5bV8P4jVfZV6ZBaLSYeP/WPiOaZzj75g0
MVSKIfiOlAKm9+rDsbMimorqws33zZjmX3S4YK4IIENcsbJzBgq8jk6wtpN191lQh27d4sc77dCv
cqFPnSQf1nIfaredAPlsPcbBps8RbUuHXriJY3+J4mv6mqOvJfuAtwhsFVZnE8rS46+VNLLmGcZk
LxZ9sxL7ksx/HT5b42it+tH64yPMcJDtY6dxxnCsZ4sTESoAi1U8QugmBMU4JpteMAvHLNN4o/tp
5fDoxgv28sQQTIOCrsYI0I5gzD2EkiNswBjp7TsyMSty0zH6JMmw8Ay91+ZnSzndyilRABM/CjHH
S0ncCiefmFsPURVuSZOQ1k5tGBPsprmyAkgLPMVJvG3XvMXtTSZc9ZH40LbPcpZRZ8lvhD5yPNiB
+qDbZkW40fJn5GVtNWj5r7rwsSe4KVwX7jReL8ZLB6I0S+iUKUpnRZIJDzWFg7WRtFCUl+F2ioOe
gNFFuzhoBGcorUdjqLTrNoGVOY1daldiL6ak+kVjF4Brv1q4PSc2DqUitovdIl6GY3z2XUTkUdcP
g7dvqKZvvNINdh5B0hWtBrA569FOzakGEzJ496YYhlt0XTpH7fxmWwOj8uzaNBvIfVm0egjePKqR
B9Bg4/byZ57cGpX3baKkIFE7JWymE/fhjqteXtaSL8mPA6X5TZJ+9yBOVcYUdHeXOJfHOn1Spz5w
hmGz8OZJEM0Gi8YIb5E4LhdM/aHM1Acj6FEYDVvcRi83rn29km8mf1fNzPAGrgyRTmfxu9IEcGRT
b9xc/qDTaA8qTR46xKQkGcTsHAJgjo2FCyJb+0atrG3fVCPsBaJHkhLw0GMDMcdd2VpfkXyXtx3N
UmsjK2TBoRGTPSz6ZAsZrAvfbFE9mUCCfuSFQDaYdq6yWCuN59qDZf4CtAzZ++UvP9k2PpwUIjUY
vHjpJExVIxTOJNFV96Pfrcc+MFaCnB0o0PFcUAD688FAblKQwwmZBjzeNvBYdFyVmrpPomi41bU0
Xbkp1cYaTY0d1A/ywngnVo7JkXxRUTTjlnJWjserUw5g0jVMDo06O5ehATNaccnKnR2FU4jcOScR
2N7xKEmi54VZ6uoegrV+1eYFABxLKRYSCu9ZqiNbigUgA8gzKqLHSGbpeBjg0iHEjb2xTyS5vRWF
unnOIq9zmqrTHk0lFSeqKiKM0BgFup6iblUDuTTWnQAyZt1IjQQPvKq3+wznxLNHf3B/GfVgvJhD
5X7qmhLyNy8V9dqeHNZV7JO+IYoTu9Ru+9Jcy0bm3RtREj2D9wbjE/RVVdo9If1u8HqNVKGM0rc4
ZBHSuJaWXIWoAduewJ9XIDnzV8tvd7lIGndluSXtvqMn+7ld6NB2r8I2lh0KJC4PIBDMCPU3I5OE
ep1HvbRx1Rjse+4FvWe3RkzbE8+Wt3CHT24CLxWNgCACCcuRY535xkQto9/klrhXgzRYV+CA4d6r
VL4qjhyFQsPC4Xzvpj7aUHD1iJZN8EucZThrjze0TrSorWMUb6VWvDaNr1KrfKsb8zbwY2DKpe2F
14X5LfOHxy6ObAmcdxHGOwU6GtdakTBdy0q9k5E5EgxaTX7F6htFYWrFMnXhwM6LeFNTVQ5cwYnl
g0KNAiqDm5xCUkrSLhGezXaoYfiXDnBAbjIpXYux4NTdQn38JBiYZjmxuQBVJ3E4789ocN47scuR
pRxaIn25rG57r4h/BmP7dNm6nB2JVom/CiOUdo/Xs/MUvzV9dXxoQ2P4QpH7hpOdXo11Ha8vj3Qa
bTIpEsqTzhUtEictVCACJVe3ivEh0/rHoFJ/VHF8MHWAgFlb7YI2U2x1qH8FJeKJWmXHYbzveJQj
v3NykwS+WCwcplOszfRFPIr4kVAzERIdTz6S5UAcRKRS/cqoV1Ejq1eZ3Pq2UauuZwOXy9el3Ovb
JJbM27BNqNXo11VC14LSC6ljSGRLWj037w0ll52si8uFgvuJlZzYJWmWxLXmG7HLxx+YiQR/RmZI
D8JohVeaWeABRtV+YWOmaR7fKVB4XGR2hjoJrZHHo7SdVdOEISNyTNy3keSui3g6Y+2qwxe1a981
vzaZtVcyS97pcdCv3FEEI0eDylYPfLpV67wx7lrf/dn5EyIqCHy2MpIiuxXUZOEYvSNQZl9L5ZAO
KJ5E8MjmzI2J/pez89iN3GjX8BURYA7bzmq1xJY0eUPMjMdkMed09eehzmaaFJrwD9jwYmxXV7HC
F94Q6rmiB1LjWiavYOuE4mjpwjgkSB8WZB5VfHYMaXgSeHRscr2Sj2TwSNWn6Fp7vlZeY8SjjolW
mtxSYOmUPkVeoywxBlHKZtgGOSobo9Ik25YG+wZvRP/YNpZkbTQ/ZUqZTtlMjtHn1bPk6GjjwUmT
6nekVnhCAwXxHgrD83dpPdTH1IlT+q4ddKDBEgfKCOoD+7zbB3VY7vpBFWeaj3+SQTTHNtfqNzF0
9gFDwhd7UBw2Yq6IH10vO26dZ9mBhn6/91rjmVf7Ummhc2wkRNvvb4d3YvNsgSGloPDwnnwSod1u
hzwqhRxpde+amcrz5hi1/+LjcNr53gjwv5B3GJp8qZTQe6b7brlC13FblU1xLcfCdrWcrLNJLHEs
gr46jhizPNZNAKWj8vvnHHzJ4+BF1h9MTrQdBX95g9FvdXKovq5s7EUGjVXNFPzzF8gfyh23E2nN
PjKGIOjw0emUfYBbzI7t2x7LVJH/sLt+F7VAnbIe2voQ9aWyhlSYzs18IUHlIw+L292kF3s7flLQ
46hwLHXVMLS+KFIF7tnq7XPfEZESgAxHJRTF58bwqx+VRJbSIOJVKV638Rt7za72vbU++zUQs4Bc
ocM9AW9nl93ga2rb5LXlwuILH2SzAOdqj4Z1MfvhdbQbueXX1Sizha1GqT2sfiZQUX8rTTy80nCo
PmmtZ24SgsOnsJSdlyIqssdBS61nqUqSyWItOsAQSzZ2LicQ183wUI9huzd7n9TGGeCs5lVAVz3R
S+NBFbX5Y8Dy5i3N89xZ2cOLsGRCa4JCJzqnlrZo/WaaT8mztBtXQ7gRkaMqdMHchEcQwMq2LLpy
pTKwTIOdqcdMGRKMMbibuTtHB8A+xzTCdhV0KQ9Wno4/SCD8J+HkmKtEpbwLS6U5sPvbo96PBcLe
evtPE1jZT1B45Z4bVd2qeDitLMTiAaGAQAOcvjQ4oGWmMrRaqKc4bLk5iopwEDPzIVe7NZWV6Rm6
2Vp0TaZkm14xaYo+xzRpShrKqhgd11HrpzZTpS+12p3hMiq/7t9NHw9EpkgBESTFvJEaJoERtwFe
pyjKp0/IVGZbywuqY16p4UpqvsxOJ78fqi9029+L5NPS/pWb4yijDbYa267UDsk/aRpqL+Sg8nez
xLbGCcfgEg/imyah59gX2RQgJs6bLw/GBs2Z6ockSSHI3Nw8DcmQ8LRI4Tczk9pTRxLebjRKijCB
DOfP/RVavOXvBGFa26rDxucCvP3VQxPb2IfWtosDBoKDslJtTIHLGQjctrtE9uA8SUY6fB6LaM1M
aFFyYegJss1GoJ7BUbgdus2MgEQPC127GcO93L1avSXvOqTnytoMNtHgrVWfPpqsxVGfijxg++dX
Wmn4QosiyXY5ndFubCVz1+ap/8xnxXURdl5wsekt1Rsz6NcqTMvUkulSQ4dBDcpG5lfcTrcvQyeI
ssp2azEob3KKZpsWoDMxlnb2FLWNchCV5xwGu0SN3LftcWfESrZNtcrHu6YgbPCL9tIZJa26YpB/
INMJTUaYIzovY5OQRhYBSzfCiGyiWr6MBg5jRhi02KXyagXegPGIESAyNULkPNV1YL0zEvw9m6CG
bjTEh7YqB1fCu9OnmIODVCjVLQ5IeNy3iaRvcnwTxg0oSXEqZSHOwTjmW2OEPazb3oOXFvlD6Lf1
U4jF2TYrOl3bUOAQ28Tuh63ZyNqn+5tXWX5QOPETUoisHz7K3EYSKzlFxE2EAaGkGVgZtXAZcYl6
EsmIH5VRq9G2Zmkfiek/F3WsbMPaFDv0cNoHYsU3UavhPoCHB4+1ASfgJV31ZHm62MuKugZWWN5F
/FYwCmAfKawpc2UppTUbqRIx3S90fX56drrXRjjd/ihe76/K8jGjCYFo0OQ4Q8g7F93pR5GD+6k1
VxmvBKuAVDvLOtVq/mkwlZWQafleMMAEHOXNBKw2v2CtrM8CLTYwm+yC9lmpamObtL20+88z4nHm
I1FKB4IzB/qYvarTRZA0txhU4q+2wcMwCX4FOpYHlgfy4P5wH0wKLDutfa5yEDhzteFCSRqslOhT
jlJHn9NqPFpqXtesfKclxJAiLfNCZQyLRNAhs3hzyMquMckPXNn3fxhNAIB+8BDur+Q63Mhm/iiG
PjyMfVzukfDQX9Qgers/0/c44/Ylpqc3wUSI4ME1zV11474eO6UYNbceo2ivJXF3GlNhX2vDewFO
MXyHkceTYJRZ/EXJzWJrUrXvHZjfTThoT6UafBXG0D3BYGgei6HrD1It20cNsfeDk3vV1VcyfxOM
evvgxR2Fu7Z6HGJ9U/slPO1Kzbd2mzyGEdScGMB2trfA0WxKGMy70hfBOUyVbC32mi7a2ZzRZKEP
wTtNtjxPkstgKErHaXRXJA3C+5bVX+KMEEuLYtX1Lbv4WkrOlYoUNx6dAmANitV+v7/wi1SDaAD+
HqEWSTTs1Fk50whQFyoTTXNtyEkPjWHgow298jFL7GaHAt3P2qjTA2hl1ywGbSVU+eAmwkhs6ruR
xwNcmUX2maKGorNyzY0D46K2tRpvshQPar0Eknx/nh8cJTJvxwSjRf8LMOfto6dYYsD0PrPdrBvE
L99JfxRtIK/s4o8OEp+ROHISNGITTzfiX6GXZOayJOGa4CIuDcEm7iQQjrx+k8wiLaQqvFhSmyFT
lVpHI/H+FBG8nfsT/eAloigEnwLNKkJNY5a7RaGk2Y2WOC5OAxdVH57VIUleTKrW26HIkosT8iQm
+K7eH/aD9YXEMNV7iKcngZjbmY91JXSqjY6bJZFyyB1f2fs5Jqf/wyi4a3DXs1nBCN+OkihJG5SN
57gSxNNrLOSLpvTxy/1BPsiJoIdxvid6/tQvmS2h0fhO1fSm7eaxdqVLiB0qBJ6zFuT5JTf14lXL
9OFJt9ovod/LL0aQGAevsqpDrKfdQ2T59bkx6pUHbnlQVUqqkxMNRm7YxUxn6a+tVSgDPSNwWXje
DT+ktqofwwL6oOdkbbgN5RqxMLODHh5yBZ0lT7dX3qLlvuJ1dRhegz7P+s+2dmnLvhIpZBU6rpHn
Lu2yXVXjfalFL0WFcHea7iharkGblqE5HAECq6nfgkjC/GWKAyHbQ6FYrjVm3+KoBW6GnkXWha+0
bn9qUtuuXEkzZTB4OVTpJ76tyhSnvsDs40dtpPhVKY0usVlzHEpDHHNnRLZq8MonxfQPll0qj3oo
sh1chWRv4waz68AxbGncr9lqLbEnEzCBSB2KyqTROs+KZCnvSFC5nps8NfZyyCOFDXyY/IjorDxW
6ZC7dWor/8iOjykw4JJhjHZO3wM1gkCufdFlJHZUb0z2hS4H11zTKCVpvOv/+WCqkNX5fQQqXHxz
gm8oklIuVGJKRRfm1XTSp7hpgpUj8F7Au30wVQJJLvDp0QL/PPs2gI6bUKFb5vpZgsNrEODgEoq6
PyRD/RhESboz6nHYp42sHhyteatGbJty3XP+XbkhPtiWPJeYSbMxp3BwljF6Erp8ai4pbjco0YMf
jtlDrhskQJSQQsTspVz/4QUD0sBpEx3jyhquQiseGuiD3ys/t5+cHCEbcr6StGbAK/nBV5Pk7DRr
WfXy1iC0QGGfwg5Q+KWKLA3fSgoV0x1VafzjV+gnZa2C542+GTTrFPTh51ipxh8Z0lcrW+K9eHL7
tRh7EhdG1oOG8xxZIzWjFnZOb7qYO2yoiVzqQss3kYOilnQex99l8k/R9r+z0N4AUHtIzeZsU5DY
pCNxHnQWLGz68Mmqq01rP4YmogJ4AlUG+pLOmmTmMhBh7yK2AIQWDS7qJreXaxBkYAP9QH8ObP3f
tBX5cxL7+c7R2+Dh/tZZ5kRT9gADfgp34F3O4hDZDyspyTuk5hVUBwtcEA5dbGX7CsDFfkrcV8KB
ZfOKsVC2AntDlOnAHLidmiHXNETqWHsuO8+mzJ/oRykWcHpFbP5WU8c4m0UabLop3jeiyWfCC/aU
RPRPsRlImJaH1qFsC7HNQnMtaFiIjlHrgShOLYINMkGGZo+axO2eDVptur73DCggLzGLH4Lfgf5N
SpSdQHepjczHNk0vGKD3W/R4NpH6qzbGF9OvHivpZNpIHn2SpDdfyvuNIz+X6pOwX8wWxG0Qk4hr
u9KhN44KVA8Kt69OdXZsJWtts38Q+TETomjsd1VChrnoKsn9mJr8RYEt+BKUk1/BWOLnFjb5i+/Z
0a5Cq+NbYyrVFmGq/Fjl0grDZnknkUkgk0XD4D1XnO0sRMBUxw9N1TU7oVzyWHrBWn7fdPqT0hag
/UT3+f5Wfs8N5gecXQXwGbAf+gKzkMBXarMMep9s2EjOulHuWxoVAfYwUVXto+bVBu2vS0DSZXEY
h3TbBEAjzewhKbIvvmxui/G1t/OtbJwD75Lp3iaUcnfo93UUbO1aPcUahkU4u6f16/1f/sFDwlrB
m+IaUcFKzp24Cjmz0iDSVJe0un8OEFd99ds+xNWnUra8ZTzwVuvvDV2Sj1WlG3tPqGJXjQDR7/8S
/YMLmgIPx4ADSu47f9J6VaQ4yiU6cnIjuAP9McQ2MU/UayS6vRO9KuFL0oQ7WwpOBeqYHCKQAsNe
Moo9NaOrExzUQLq2+ZdeOoOcNMovoXQsDSTr7N9CfjaQ1cuv2J58Mv3iVDjpqbPULyJ9MGWJf8V3
rbDad96z1yKthpr0xg8AQtTRb081joU6vsCpf4tTTD6Mmj7IKFlf0sZ5mpQDSF3WOPzvWsGzHUUe
/K7pQoUFsvHtZWVmU7Kat7JbIs6kS1z7o7cxo69S320bQh9hXYfwEwW/imYj5haawNbqEvT/jtrX
Hqspv3WppvVdcMh9WPMwqbNUfmhs7QcSfebGSuMX9BzcEYOy+nOGtpBsnO5/0A+SB8QlYEaQYnK1
adaU9P8Vp6Mbg6hc2YyuHhjjJZBUJA/IFq9J7iUHMarxMayy7qnJvPAoS6UHGD1Khg186mYnGXL8
aLVx8xD4rb1GVlimaAAYiCS5aZEAM+ci/F0baUMOItjta3EOMRTcCLMzTood25sRVxKKu0n9g0B0
OBDEtb/rdBQHYwzljeNknzIv6b+1ZbVyiXx0cdL0hVsLioHGxfsB+Wu9ul719DCG0kYspJwrXf1O
eBugu5s5L20SiKNp4gqklSoYNSrNZyvQ1lQWl68/pQ8UDScmMktjzl7/VnJCI9PAd/hadFKQCQAj
AGPrcQyCtUBjSfufyiwU9chpUFxeMEYMDzXBtvYGt7KH9ozc1mXUi/hsQFt78iME8ooOmgzG08F3
HzBtDQooYcO2wfjIK5zs0jDmVcw10Tw5rar8dCTfOqmlb77Iw2g9acKTV96VZVudUgJbGuwS17yK
lt/tjm6USNhF4fRuIydnaBW9K2oa35tAVqkHCmMTc0NvzN7SXyp5CB5lQePcc7C5r9vIP6OPKDaq
HQzPVZn0rpKE9nNnWPsmt+oL5kXFngzq6PsV+gVpEV2bWvrlmwizrFy1H0VeqF0g2gQ+wAYwcjuN
pBl1QGyN9hyWyQ6RBG8HjMdtR63ZOrm+MtjyrBF1kSfTxwLyZM0DG6B7dmAUhfbcS42yLSTN2hVV
+ef+XbPct7B+aBdzp5D18KDdzigKhzAHihq7nh6kbmFXr4NwjKcxyv9z7j8NRIuUuhZmAPKsTgfz
3Wt1tYpdy5fSk1O0/5Sxcw47EW47JbqkxP6bMkr+s4wTcHWDZiDkFaCy7L7b+bWZFzmhnGSusBz/
izYa39Uh+KTnEWAWx25OUZB5h/tLuvxu05DwALTJ6GXBpfNgZVvJWGeu5NvmBdkf9VIba+CoZaQ2
IQDJX8k24Ita6u285E5rE1Q+iHWAfuzDerCpuWbh3jITddOrar+R4jZaOcbLQGNS50chB7oayeAc
8GjZqe+hNp676WB0R55g6bXK9ea5DO2fTqlfaI8r1KC14ZJ5lDhWzsOSG8C3/Hv46ef9dc0LK5TG
MKpyd5TLTZu8ePGTBCqra3Eu7DDFko1PeEacdODuWfMrs1uKaWgHlelbgSNsbnwuiN2j+jgWlxYD
LcrqP+y8vDroZG8b5TVw1vQaP9oJ5FuoudG0h0A1/flfP9iR0zS3B1FQMEZBuvYcdW872ZpN3Edb
gY4L+Q9PIJfr7GTJMhRpI5BzZHAi/yEWAYsTpV8GO0k3Q9iUV2vU1+KAD8ZEugj2ONe5zeRmn0It
BrMaTSNxp/a+CfpVN6pXQ0p2Qhv2YeFtS7Sdm/YX4hLPYf6WOPZr1kpbHu8zRgBXXQuOabd2Jpa3
M7iECW3E1gTIN6/s9mM2NHmkpG6YdV9r08qoiMjmw6gnqGoU+WpavFwEEHjczoRD9GC42G4/b66W
hWDOjRu3evo1imP/UBb2+EUMKpArVcBNj/Wwe44q1Xuodec15UB/TkVBNGShM1h6YMw2julrr0md
iocwt8afiWMEn+5fSB+kKhOAnouX+AjxJHN2WWTCAAhW5kicE7ycKkv1LnWnmdVWN6NvvVNfvbQ6
lBklvo0imennYsQUPSPfWHkDlh+IxJaXk4gWTBq1yNsFC23F7+IK9KJcok6qSZ10aCqnOGa5QbdQ
ydaU2pb1ZsYj6JiuSnrU88YUiMMizKBkuaLFRF5Ninxv1Hb4lJT6obZ75ZJ16Ao0og93Kys+xTO3
SQgYFBqiYPCmDoo+O5OqNWqS3VqNGwnZ2Iu0Uo/tYEhnr4LhkdSd9BL4PZShvEYiDUrvd8GfgpEQ
hjt6ebXrEmdNLueD3Up+CBAKUBSbYO6xEuG2KCc0bdykVs0Tkax3Nowi3dGly74DtnX2bdx/v78O
ywuQtwJMzFR4NpDMmr2+9eB3RSb6lkI4KamtRNZ2VNA8uz/KMoYBqfROEkHulP7j9Od/XbNhgf9H
GZeFi1hGBX4wqY62kssvY+CIlX7rRxOa+EOwcwEI8I1vh8rruBhs28vdXhA3eGBaqAmV48o7+96S
uN0+E/UXeAWXK+s2V7CCD0o6k8rec1jRhTaHOH0ggLqkiWFuVZxr9nlm/MoHvX9s0ZH749RQ2jWL
DDsuI5gbdBH2UpxUW9MYf/ZERodO9cQGCr2GlkCMSnVuJvtBavXf//VLsK9ISyAMg/2kZni7PKVZ
WwMACu8Zg3vqNBG8vcxMq2NXUr69P9QHSR9ByBRQynx7rvzZp6gSJH2BwxQuVI+fNVneqyhbb99F
Ph7lwnY2MTf3SZMlmvf2OGkx1tXKxpuG+PszaZjqEXqZVO0mQ6T5dOu+scrUqOtn6p3SobOFvxfO
YH9p7VicuigTp9aoKrcNtEvWYp24tgTzI62h5DTdMIgcc7b0OQpLDMISud1Zzw2az4+drRYPovAP
vTdJvcnhPg051YGmj+Tm0XfRmN6D1EL/q8k3XnOpxYsoLoLDEKjfei/tTplQmv39z7T4iSwNiR/l
cLYxj/J0oP46m47vwxkZdHFtneKfoOsMai52+SAbUeZqJYBZTaTNt/tjLvpvk5kZhVRiVAJO/jEb
1E/RYodTHl4TTfffOt+BX2SEKMjEtDztHu41cqrBSdLUettXUnpBQj3ZRuaYG5vAyNcSgvmz9/5z
sOX8/+iEbOt2DRqgBEDybHHtJOdXqNbfEs044kqLjVeRtSt7cprbzZ6c5v7XYLMjSM4sKNdb4qo3
wn700OEGKYBW7v0lXk4J4uLUyiW4JShfvKxK66tD34qrWjvJJzv2yEH4ytsS656TQka5stXnVzxl
DgXgImEMJw1lntkVr1LPEV7KrDrf+DUaevRgRHW+DQZp7Zn8cKSpf0OKyss1v+EzXSJ/a3pxxTzE
NjYp2l2buG+1cUPyGG7vL+Pion+fF1EvqN7pSZFn8+oimJxc8bAHlHqba+FBs6fulUBCsOv7cTt6
zWsegTqiHA4Tx9ob/nCSk/GQJ9HTMA7wKyiKY4e0JbDZIKty8DX/gprMWfjRStA/j6am3zoRzvUJ
kMd7PvutyOhZXmg64hrkgwoBJLVfx1pN93mLDkUmi26XDYa31/N+Le/86JvQ6DKQciSbpQ94e4DS
yC5LHO/EVSSGvlGaUHsUsedtfFlP/yPpaJokneFpniBReOJvh5JGczBKgQxXIKwEh9ve3EpO1618
9+UhnU4pkDy2GVHivK3pBZFUh60fXnN4jTQLIsIwmISH+7vro0PK00B6xtZCwGT687/uXhORQyiK
nbh6jvcc+17rltRkz4XU9c8CHbWH/2W4iaeL0gXGLrMHGeAOpic5ZxSaB0Kk5r+EmMXekexfaqz2
+/uDLd8VVpD6OH0yLAeIxG7nhtyqmoe9zDXXt8amD4M/hVwg1dWE3TFO7GuoVr/vj7jchBpSCyzk
e4UZ1OvtiO2o5kGjd7TBdRNccdyXB6Q/m02rFd3K7bqodBCg4dqjU+zggp1g1rdjRa0BoSpVDSAb
2kGtvENPFXTX2xV05K4+S10t7ezA/mVkb6qvnnrxFOvXrP8cJNeqBHKonxUwzGpAOTQeD0Lq1W1p
pZ9xXfCwG6oPdqyhJJWt/OxFnsnPpr5HrXKS6QPgM237vzZclwuzd0gv3QijnE2YaN0OnXJi1yC0
d1Fh5F9DFAM3Zl2bz4rctudWQeUltJx6Zed/8K1IcqDlknoYhAKzb2WUdWmGEeLctaiVx6k1f+ol
AacV8PbKpKc53b631uQgAEyBy4k0ZNZuQsbfKJxE6t008FFsQjXw0Mtl+vX+5lse5dtRZhPK/Dw3
S88fKGPaYNM1FQMHWzlGGk0tz18zFH/vGM4nNdmwQU3HVBBU+u2HVCSEd+yyGlw/VQ5S5X3KbdXb
RhWkwgBPgHPRfZdC/9IolzS8mt05LF5F+GUIXcO7qP1v33aN8KpOZqzDtinabW5egcm5cf6zin5V
5Tnp/vFrHzdiBHgOqvqPPf4aG6Ts8RjAmt22N433vUNefHDOjo2eS43497c6v/r9RTi/OkfDpKCE
cX3C3m/rKG+a8SKNn2R5T2YrdS+1g15YeDSKf532oVO+IJvfUo7EfGNjBf9KzjYzkk0bnsxJZ+hX
6n/tpGiThr/pp0cBFJbqpyX+pOm/CQx529MJM85DdVbUr7nzbDcgoNRdipSwBH7bih/wPdnc/9qL
3Gby0QRoiooxdXnKB/P1tw3RB+RSoAcbWpSNo3xBht/4XTu9/1iogY88fKI8QJfQLxmwvg26u9aa
o8t7mDzbBaQVE1qQyB2F7+mU/XWck6i3IXN5nVuXGFoK+Rzmp8Gof2IhQaEoiP/QBIx3Y2z8VnBq
lJWf4UClL900AHEKrPS0cyvGS1x9s/t/RuWPo5xiGz6H9NzoPyWQFdmYP0XZY18fwsz6qmfqi5H8
tHq6xyhjbCnbrdwKywAGiDC5Kc0OntwF1deQg8DqzFhzVQH/Wgs+SVROtwKSzkFPjfQRzf6N5hTG
yrCLdq723qYDDzqZwwFymIXkSpEicWb0g9vofKTQqopjPyJ+GRtefdRDEHloD7fKN6F5xzpJ47eo
0YwnkcX5Ncpa/aluGm9rAo39zw82ZRnsAtEbBdO8AEZmUWQEMca0boUgbYZ49UFvU3tLzWxTTEC0
+5t6eVFi8sJdQtlPcyYE6O1uwnvelweRMRqSt4chb1IIsP0aGGLRHGWxeaW5+icJTQSPZ0fHgp6r
KrkKrT2RHjxu5PoBKDNeoW9tkrAH24BWmrH1Fcnfhj7ozFH5FXrpbzPLtU1aVm9ojR7LKN62PZx7
bVz1fl9e5ROzjledugWJ0zwbFCF/XA/IG+S50SHxpUmfDEcSWw9DozdaLNq/99d9+RbyP2TpkTIF
iQys+3bdEd4oTErjsqtKMLNrJ6gOrZ/1e81ci50/OF+w9HmoDBqJE73ldqQx0cdA8oEtWMid7XwB
rBHab7PxgvHiB0eKat7vzmg+35/fAt86fXFiDlBEgK0BgE0L/tc1pSUZ2KIgHt0OdviXBJDiI62v
DMF9ZXBTCtpukBYdpjfk+Lok/c5qCe0qMeTbWvOBUpDnHVsYqQ8mDPiNHJctnlFd9OP+z1wGrDbv
KTcBtZAJ1z+LEwTuHuFQmWh3aF4GsatSXtKiMp9zfRTbThjhXmubte7nB9+eIggIZHDXZDNzbckU
KbfS6xS+CBnz2Cs21W78IIACtCu7bIER5CvANAcBCfWG9Gku5DhIAzAt2wGzoobmTmll3ILL8XOc
RyOIS6fW/wwVGl1OHr/QAdiY2GV+zx2jP+roKn4v++iT5rfloa017T9HaPBSTHI5fh7VijmFTMVT
Pqj6vHRpbfhoIxnSJu/zZOV6+2gbTp2+97dl+s6zbRgXOcAZoyhdUY2giuJgeLQR8NsoUAefak3S
D2Ff7GW1FgcCEXMnrA4p8LR00YrQ9oCy0kPWyN+hnY3beHJgGaK+X/uR01Nz+6SjgEXuTreQlaAu
d3tW7LoBg202mVs33wSCX2fVK8uzHhvdtzQFMpP6DiRIbzAuI2Y81xr3lb2c5MG3Ru7OXfKfnSe1
STIPbANVBTpoZPe3v8eqVaTCjTJ3A2hpn3Wjy59HO/yW9ML5JlWh9dYO4PYlYV+kMohd2wzMnyp6
oRgQdl9DUdIzKeT4vz9Vk6APkET6JeTn86eqqTG/aSo6qrEf5J9ElQWHNo3G/f0bYfkg0hbh+QWP
ju4DeM/buTdguOsCmL1r2UlwaUaB6q852Cu7f9p28y+O/ytAASoASIfM7p04BuUgF1kBEZ98CDJl
sS9sY9yZUgDIvg//Y4Nk+qCMRS2awFEDyHo7qc6w87HP1czFXax+lBuZALCzVvqIy2uNe4YmL3HL
ZMUyP2pqLftk3maOSIfvQyyvXrJeiX87KDDe/0QL2TimQ9lpamHxZE+yZ7fTUZUxsGLJqVweMkQ8
GsU7qVZ4NMNqOGZoQvyTl+pJ1PXwo+0HsQXm2mwbVYtQitY+hVa6pk+2wMtOP2gqTk3hDUJQ9iy8
yWswGCG+sm4VdKdGNzZ2mCPThdewB5k5ieRtlnTaW8BB3mWOvJfrztmNctN8xXhxYn7qTkazPus2
ToBujYP67oX/1t5ESd3uww5BXN5Go/1hJ2GzQVpy+NTWjvxQZaLcynFdjptAE8Dn4kT7dX+xp/Dg
ZqfSzSE8meDc9Ez5uLdrnTf9iNrnILtyBXxFD0aBFGDmnBsFnZAkscVDCxrzU6bk4kHI0ri9P/zy
W9MeRS6NRrk+Ed/mRTk7DkpnDGPFjfsk+uTZzikPx/7kxdoBpCVo97byjsh9/UjzMNoaWWvuLOwc
1BG7vGHs0pUm4GKT83MmxhJtdqwIFi42vmLWNJcSxaV5H59j1Q8uA/S/n0XireWbi5toGop+I6Q7
9hfyN7cr7zVBPRhOplBdyMarZFjVtlfpkd9f4EV4yCg2Nq3UZGBKwCS5HQVqQRwgby+7Ezl4G6t1
ctIypUNvbOhdjlb5VhhGuy8QXF959hYcARpBFHXJYKmrQROYl64Bixet7dSVi6MztnJJVH2TcAnZ
9UmnPha1MpyswPiaygARw8wHO4nVnzs0gf02WHjK0kxusQ7xvbcYsfFT3mL3m5XFDzDrV7J0eaNE
Tn0enD5xpaDiHacs868eT3wTBBLVU45s1kHrsWXtcumQg5DYxakhfadtoh6G1lkzHVnEmkyXKixk
Vf6mWTILxONMOC2m13QeixJZVOpXO2vE7zMcFIwCNKdB18qKjiufd7rab88vo04tGqCEuAIt3DSt
0Y6SVq9cVP6OoDqs6otBBVDKWyDS+4bYutCjrZodk/ITujibrjvXkDGk9Jsfgg1PXvyq2k3XbK7r
1DpfvA7BCDWf9M9OUoiXlfMz79RDVIe7OHuuAwkHhAPyzUFD90NJTrmnYWWJ0I6ot7Ye7X2V5Q/Q
PXyCc+5Hxlaqs13QdofQCg8w8U5W3O3h4e5Qw0uAJwQlkp9pcOr1dF+F8W4KFGNEEWP+M8/YR/2p
1n0An8BVwBfbe80oD6mNHzb/9DsZF2j7oMdi50kPoLePsaVsI/+XzK/p9WOjqsfKG44JNRIEpMo2
CHkYocbf/wjL9JcCB/0xi7xyqhvPW9KpWcn0qkrZ9Zpxk0sj/ruYDKLd5lwkbfDdgdU69sRiO9WM
S7gv1YgAZVScB9P6V9KK7CE2Umvn0aLY4lft7yUYB7uqtLUn0rc1UeGF5gVocmS/KHWxZ7j650Yb
TmR7ihSrlJiMOjuluSguqLQqFA076VEffeU5kGOxCYB0K52t7+Wy9vZVrCmPWF9/B+LgphYt8klM
ptiOUdgdPM1Jr1oyrr28yzsSjAEtfsq8dB3oQ97eXuao11o1gJXKqRbshqT3D4NqFS/3v99Ho0yk
BZo1BJ60rm9HcXLZaCEGNlD9bKzEMoRwTRmFtvujfPDUEc2AWEMaaSqJzYPCskkDT9aq5ooNknWm
E/ZdxQthUybqn16Gz6fpCb6P7ZG63DYqKwRsrHDEvNuPxCPrq6zEqMvGAckpCAFayqRPcLNnUU2W
lEbpS1F+LZ1U22pZ1Ll2imp3KnzjIIrgJx7F7b4D4LdNM0IvCenlrYjqt/vrslz9CcbBeiByDf18
viyG8PsQ35f0OjrWT0fHoDn35WzlGVwMogOFx/0CGSd6zIsmSepUPmYfoeSOiG5e4CNS/av6bOU2
XgRT0yjIGrL5ISiRANxupFCwTTVlkFxJz8Z9Hbf5vjGz9uTk4CBsOwgPjejMB2mwrSP4QGklQn/X
Qrh5DPAsAxg6yZNTnqHueTu+po6pFhqd8Wx0AjF27Fk3So9bTZEF/u7/uDuP5rixdE3/lY7aoy68
uXG7FwDSMOmTFGU2CBkWvPf49fMgpe5SIjXEaHYzi6oolSQe4OCYz7yGzFOFoUWd0LZCKvjmiHpa
mH4brU6xwzh5UGqkymo5Hh0Ecd5HXQeQyBc67BUrQ34YrMjYm7Sdr+O66+0Rx/fN2wvh4gIl+4PT
hbAXnjOzDvD50+dDmjZNo8X3cVpKLtWnDD5VRMGob3aVFF7pYSuu7cmL6xPBGe7qWUuWT8aXOx+z
UoeKaaTFk+Ki5DTYmTz0EdIhxpCrX41QCa+GnNq0NE3aLX4Y+Fx6enFVT6G5G5F3dN6egYvok9ok
m4CHISqkf7yoZlho7HtFOBVwLUzcVrRQeV8iKPyXMArqyu6/3BA0zqDMw4TmLrnIUINBU71YAK5Q
Clm8NboZroSM4sooF9EnswZKFxbK/FVpq5xPbwu/YaRWEN17RpttowAf1Bj5si0y5/5Lmfbh+zj3
gm1F22tl5MvTDUEwjENx3YLnOGeR50PHQ++prd4U923faO4QiO0tDgwR/oPRNleHeOvD67SrJMiv
DDwOOsQanShTuy9vf9LLI2EWN+LCBUBDEX6JFvOMXqVXU6f3mgZOBEmRZtdohiNFY/9YROOIDDoN
nlztkVj2anllFi63FEkVEvmAJ08iH4uYtJdxiZjEPr2HWhPYGYSpndpqncsOPEZdbG4yKVrzVLus
yQF+4PwxRbIaaizLijRyqBMiX6Z8x8WlbghQiw2RXpG6Taz6H31BTPeBOEHwz5E8tSn7BHY+tMix
+3p8mxWx7OTNVNB8VMRPWtGy6eMiVq6VRLR+d7/NzGokMWBX03AFVn6+RqIp68xiGMQ7VZDf0SXv
qDipaPd43cr1c/EdwGeQBAFvoUwLp3vejT9Vy4UUvESRM9Ak3Btp+tHAdjLLkZ6oqvjFS721XvL8
884ugnk8Og9zAWpW318s/qlSs4pWv3gH9bSxA2MIHd1PkpW3ujiu5lGQjCbXofxM9fX8rbI48RCL
68U7QUjRwcYb7krmxLYps08rFa7L4ImxVKgsJy4bB8niaCyGUErTqRbvAl1+UmZgLeYusaOCiHpV
26HbdbV46xXyU6jXtgzOvrTjyrd2fkq3NBvMb29v65NK9XKGVXAOhBQ0Fwgdz99dac0qHKxSvDP9
YnQzPfA2SIFEBylXWjsRPWsXiUG8nzwx+qvQcca04SQHnyx5UlBub1Jrg6FWvat8o7GxHs+2Hq2K
nW4m5R6lyW+DngR74JPCToy1Vy+OC7es5JFjSlCutT5O78IpDz6Xujd+qNBu3ye5rF23oarfl1kj
OZzn2K+qXXnDRWY9S1m76q4zn93nM0ATE3AO8QYMNvzjz2fAMPIoauUCdqHU6q7eQx3vO+kxjmTH
ynvNZUzdrfsK3T7F9J2yEsqVgOGyV05ZAa8moi6QQXO59fwRPN2IZD+DCyJnwkHRhJtW8etNWRnD
dYpW36EOks/91EXXmYiGIAaTBbyDSMFrI07DmyRhQhV/knY403Z/6U2iul5dYdCcQL+PCn9fEeTs
Iq7sTUn0s+mlQbypzbQ4lKHSOKKA9L4zjTAqp1HRbzMvVG0zT4UbSZFK/BYzznoDzaYwe3h79f3i
iEUYhDr5rOeDaPvyPCkHoYjaMoZhMyrCVkWJ3tOVGqGNUCo5LsOmvUkFq3KreNon/fTUlImbKFjf
il2tXaURPViCwMZ7ov9puRQ17luzV1ZO18tDj4eEA0JaRYzBRXD+dUwfHFVl1gJYcbU81GOAZGIC
cykywaiEVTTYdaeIKzfe5clHpZamEyUvi4tvqbwXYUVUzHyM+9L3pyc0w6pbMYjWWnzz2j5b+zP5
SAGTOeuBIIC2uFfRby55CQQURNa/PKr9Jh/6eNP0UQmgdNWD4PL0o6iAQBdhFPV9IA3zW/90f5g6
J62WjNJ9FBfoexe1Tk2kHeoPea8Km9KrcCZQwruxluSrSAk0J87RjZeFoXblKBmegL2thXYXX3d+
JMS8iC042GionD9SVqMBYowo6SA/94F/UidJi/RrmgNT8VUxfDd6a0LsF9/2NCSIdsR7yHNO+rk/
zQIG0YM+5p50P4aa7zTInrrRkPe/WwJGBYme5SzySpOIovj5i4kistUxDdF7tZL8rTkl5ocW6fZ9
KuTK09v7+CI4JDJjGDpRTCBMscUOiYo+QnYYGT2xitu7ML5urQojQMsSEgdxIUV0aLFvZNTeD5CE
Vwa/RMhg8nUSj6QaRLtliYmYYvzMQr1J73vk73ZIL3r7WDMqChKSBHETeytx05fis2gGxaarEwmX
grzbpBTF7aLXPMf39XHlSL8M2+eHAnbMvMyUwiVn3Yw7gYs9SO9DRa2vKGqLbp7n1i72K82OaRpd
daJ8DLTBicUI1aYw3ntyslZWvcSC8RhUR2Z5G9IIEonzRaAAqcTgp0/us1K6HcXQv0VrU9kQZQNk
ksrcTeB0uFYrxu6QYe6dxNlKcHW5v4gqSB1IHqgmXNhkpJMfc7V0cMRb9UlVBf+qiVDNEoKicdHy
2iRKubalf/HW4LQASMPRETHJUeeA76cNliDX2dRpntyPRVYhw1pYn6pAwI2uiSld9qYIvIPKQUTF
jEVal5t6sCgSvL0pLnf5+UMs4oqUGlFcVW1yL8ShsC11IdokeeS/++1RIPfT46FBCwl/CQ9LG0sS
4jQK7uU+AGMnSoLbZ5CY3h7lxEY9vygow9AyhLaNCCA11/MZDUdRLZsxC+59q3e5zO00fkmU0IWr
tB20D5b8EGmHRnlR+8wxItUGRGtbSeuOAlbD7Z3hjegxh/gUinYTfpan+E7JDpr62voqhvFPcvDO
G3CViIFetr1j1kBNymRPZL41s/4dRKgb0+9eiupTjkfapiq+oHb8+98LAiB3INgGLoIlKxnST+u3
oezf46lybaaCjFdEvRrxzBnLciJNQIRICc4kgWW8jcbsQIRSBvcxwvX7QhsNx4Ohtx+tfBsIhr/B
oqNyejOyHAMs3T5LZMkGd1GvfNFfrM6Z9QW+GewsydzidqgR9bBa9EXu+y5SaG5gNijOFdK3183l
5odbxrqZTwDkapenYNFanR8amX+fTdVzL07WU1kbzbPAQYULSmiQ4rCAj789KOE0KBXiesBby4A+
qAFRBSbSQpNYJ1cTRhHXAMvxX/GGbRILnUskuuZ0evmipMRMJKkqdtqQ28/3R60OAV3hJkNVBXyg
pkfai2hOjWtmg+SyjPzrsEyT3dsverLhOF9MjAo4CaAJiDlUKs5HtVL6aOVYZfeNdT/lniMF+Btq
CYpjqZ3DMJj6bQtHO3sewOCK/XMikM2pG6+/Krx9Qa1Kj++a9grhFtswH7vwk1pajj6O+3jcSwru
NNC/4Gal+VbpAztSnqT0VgnuDIsysK/Vj/okbUcRzHqdoPFY2yHXqhWmW69JdzVSmZ3UuA1ymUYd
f04BPm/GBMysWQFYDBrcgvqq3789JXOm9POMUJKgQofbrDEjbwBIns+IMbG3xT7sjxmXw74U8UUr
MYPcC7mo0JtDQ6ExOmOTturaEXmK2s6GRusWMBJB++znQCnhfGjTSoOJSyk5IpQp2w0CtE9toj1U
cuNf4d9CC81nrj0z9TZKxPbW217dRw1I8lQfkcvqUhlXXj085IAGnCxOrW3JkWlg3vo0pdhuDd7L
25N10e9DWoLM35xlB1lFF1aPw+DHgVrpwiOp9x4RleKQA5e6L4Kk3giFVu2FtnYTTSxcoSeAGQfR
3HiqID1EZmjthwaH45aSuj7K2I13kvI0ml3lNrkfP6RyJK8s94tAb0bsQMjHnIQTlObHYpPlglW2
Rlcpj57kkyjIar2FSJB/AGH+SfBaVMgQMXBE2ctv/cnU7FK3gApYuXE1pcW3qU4tG/Pw6DdvYFB7
NPbmLHYmcFAoPv/ucT4JuZUP8qOX+8Em0oXabf3AWykcLc/r0ygwZHA3g4JPk/Z8lKFIgqyfZieN
MSy2uO+x68qyuXp7RZxEWH5exNTYwF2B7FZOicPyWuhSKZGaRNAeI8kqt3qljk6B0Ct0aPEzwgCH
PlbiTWwmz/os0THW7SbromIzDmj+WmZTbfJ0iPdWZkkHtFbeV5j42G3wFARhgFKy+S7SxMHtlCw/
UGbXORxIgBBWKR3Zl4JNphrljeWl2j4IisyRJiHeUpvVHFVMDYQ7G0TfsKl2slJVn81YTxw1NspN
JJrJysV1sZuZCGaBhgJnK2HoaS3+FEKGRT9ZDS6Bj4Q6G22L3LszOt1VuKHKfz04+W3gwvC7Lz41
r+GTt3KDzUtm8RVmcD24nbkaSZJ4/rHRWW7koGrkR/Cee0icamW4urqTyBbe/t4XXLHTawK6QI8K
HjpA7/ORcF40Uza//FjcmDt9F98N2+JK2kK0tv2NZIvb1FF2xUu3MR61nXEQ3Wznu4EtbN9+juX1
uXwM+fwxBr1tw04s5UdEgm0NJbhE+6QUu0rWAZWurPHlTiJUBtYyh14EJiiJLF5ZVeZiSoDY2iBl
2q1h+i91ZlkryfevBwE6TVWPe3lpcUE8VVZekoKdDjFTzMMo3ABiDVdeZb7fz9YJsiQgIGj1z8p1
3D7n06b1AUquU5Hd662PeTNUa9Sgc38m5nsuWhmf6AykDyWQOUeIp7XFc/mOM5TwezGHqvaSsEdt
eISGyuilGOuQJ8d8TrDWfCsXo4D1mkEG2O/O3XUqeMr5O6YJhZ8U3Yl7Crhpa0+gfPcJ+fTj2yvw
pIrx01x+H4cSOBIglMLY8+fjGBXKGED7UrQZgR8ljdnu+rx4lDPtmzhpEqKUejjawYhWFFQ6zx17
vbvVirDY4KWk75EqrN1SCnpb7KSQI7JxURAEz9krwVYVkx253zaNQlfEXtmxfONZMuLbSIwt1yqb
7ahQac8tQVtJahbx0Pe3ojVEG2vGZi8VFEaI416T8Val5T+OKhXfim+lwQW1EfIJbdVHprKQRPP3
NvRpXJUmEac4QRUd2vPZHMFCGsiYU5OpJe1dkibhoWjJ6ho19e2kNN7XxZoj9C8WCqAUQMrU1Hjd
JWghVrlM+jJM7htDDfbeOJlOosCOOq2T//o6/Lf/mj98XxH1v/6HX3/Ni5H+bdAsfvmv++I1e2qq
19fm9nPxP/Nf/c8f/df5L/mbP36y+7n5fPaLTQZ9dHxsX6vx+FrjK3Qak2eY/+T/6W/+4/X0U57H
4vWff3zN26yZfxqSY9kfP37r6ts//7A4F/7r5x//4/fuPqf8tV37OV3+6dfPdfPPP2io/0lMyxnJ
v2fYP+dP//rv3yHRIXBkr4C9+uMfWV41AX9F+ZNIUpntSvHBoZvB0HXe/vgteWbZANdCmJCTUf7j
3890Nu1/f4Z/ZG36kIdZU//zjxMW7e/9inIdpIaZhsDDcTvzk89XmH8CkPQ+K0wrmmczbdu9VynR
F6mrKtP2lS57H+pGYO25C5KrfupLLH4Hxd9YUaRh8tSM1T5Eq3kMoDOVTewfU+qVRwWa2X2UWvL7
EdLvs6TV3ieQVMoGAwa7oFdxJ+Xi2G0HP3O0MVbf+cLQXjdCJxwFuVSwKfaGd5LXRJNtDkC5g8oo
v3risKUi2DyGQxxjy1Gp5CCy2uWB02uTeUhpP2Eq0GBXEfZ9eaPpoMj+Lxbubfi1yuv8r+Z8lZ6v
9v/nljc5zFvr++Fz8rn9eYGf/vyPFa6of8KTZSFTL6AgN2ty/ljhivQnlXn0USmvEQvPYLofa9z8
cxZpPRlYcfux2v+zxOU/acFzF6PlCuqFipz1O0v8/OyezZqBHchQ08AfzDKUi4Syk0svzXNjvCGl
blwADvCnVXO0BynM7a4YsRhHL08NlbX+xHzV/b215oHBKhK3zMpbvOZyYLHwRyuW+urGDCaULvVI
dxRBzlCmhfb406f4sa3PtvGvhprFsDhmOGWWdcUOBaGx7bMKzUcrIXzodMqJerh5e5RFWnN6IyKI
OS2nz4UG63x3/BzN+7XfwvRpb0zSM1uszGBbi1ryzhiRtGhCsd9qcSJRHKgGc4OsdRnbgz63I3no
/jN0amnTq7WuuxjlVjth4lJ1dDxZclueUCwolVZEiVQVy495GN+y3tqWbvg4vpO6sX4fd2X/rQsD
4aMhKIkNO9bSbHTjuruO2NsnxY/7j3Gct5+RxYnwThHNfZVlvSt3A258oydCiPZwsP1kTZKQr4QI
5/fmaW7maxoBYpQILtubslSnstSLzU3cG+3W6vPU9dohXfnQ5ynN91HYNKwq/gFevvgCOnUnv+7N
+kabgpeudJX2Lij7Yqfo3hpk6sSwWqxfuppExcRrhHNLW6u69YcQIab6xhvDbTmKJJfIGnvKNpoh
gV/9aFvIEPXj2ilopyPZsm27ZlcDxYfi5prVg9x+piuDHFb+6gsq/rfmDj8jpR7sXr7TaosAG7fj
XnG19MXUUrctUdyZOqdXbqTqoQsPIno89RHMBIoHn9QQEOKhzjFRd4TJdwJDBFEubyKlcsyo3Qpd
ZEfTTsKdftDf1x4KlONjjO685d1E04Q+yeOov3rNC8aX13145LrdAgrwutQppLvUGJ1eR/rH38hd
z39+NhS4boW8z9pjhVfyylY6zzl+fEjgtphIzzJzy4yxDbOsy2upvsmDUNrxS/KOTNxGcfYaxhSQ
x1gKb+QgSnCu9fPdXOd7luIYzZhC3M5SZ24KXe86r7BfTj3YD5AJUbnZduprJ0mVk0Tq5KZdVj1G
NQotXpQXjhJN19zGyaYJFMWRamBAZi99Swqtwe1I667xIDJudbUu7UwAc1mVSfakxCAc4wFlIS3N
xp2cFWtWGguc6o+5gKpMLXHuNy2BQ0BERPALenOj1SYsCQ9kHEfQeJiKiZpFpnR/Wf3AqW0knY0J
uvLBrzP5KlMGNPR7S4dVDLwnlCJQophKOQI4BBtpE8vJtAgbNM6XPXJs/GTodxtVjdc+5qJR9v0F
yB/nFjE4VJD05+ei0AYaShFSc5OOvYolpF86aEzquwZ5wE1t9hlKY2OMOBxk0kJq34NTGXdvL6hf
XDZUrzmduWdEJKIW6XgPVFGM5bi9EcyBU84SomtyVW1nap6+cgb9cihuU5oCFFYuEtZMDcqyntr2
xgKDZA/qKNEEjsWPQdsFK9tkUav8PrM03REZomlGZ3xx3qVKbflyW9Q3AMa929RMTVdB0+ax75r+
mslQ7DggQzH6ihhREotN0VYqAiOlBnUo17cyXdLZRTJfKUxIlwfxid0BSJjIgkByUVuq+zGXC26U
G1EWnv3Kkzd1oPeQR2nR21GN0K3QK61r4LvqWI3ywQMj5MZZG26LKUmvWj1D+gQszl4Qkh6n2HBN
reYy7KE4wy1N5Q2NYJTSz9ek6vlA40aluMmHJj+mWZVvgnhIDvpUZTtjDOKrCPVgsEnNGqF4/iZn
9wbtMMoNpD3ECGg1LZLW0hel1giy7HqMa3NjjIDVsBP3fve+hT4NmRthFmrZBCXzAftTLFJ0VtGV
Q6Rep2I1bEVwfah6ZGsVtYvPrIIZ5oTG1xFaBAS281F07E2mZOym63SUdkpRVft2EiWbyLWkmP9D
peS3suL/T5OLGb7/v0+er8Mq/PK5Cc/yi/mvfM8vcFUU/wQUc4L5ICkC9+c/CYZu/QnYby7f8W+A
IqyDHwmG+ifsev4mJT0g7ZRl2QI/kmg6o3+SWc//m8Yq4TkZy29k0UuxS7JoijRAhon+TszrxZLX
whhorN90D2C/5I2f67Edd+O3Lgn7b2UZG1dSCeocGVbQeKJauxHRotO3unotl620EqYvBQ15GiCU
czeTBiq1o2X3QRpCzGy9KX7ok2KyK0E5UPNLXgYtkHGwzKp9KuHy1wKh3WKJ12wKTI/dULL2wpR9
wutLtxtgjW6ZmvXzoCTVrqvU8krvFfG2IS+/yTrrwxBi/vzTJ/9FErOEMZ6em/LkbOLOjkM173yz
wftpaEwJ0YNY1FdJJu6yrIkcfM1El4Mgfsyrzr8yJ7M5NHJnPeCX5289OU52PSou19TFqq9t2tUv
ReLdacMB3NLr20+4rPPPTziLLs7wZlI6gEnnT9jliQpXgCekwSMeVZSc/0ISE3GqStc2FpD/a9rV
6DSJZexIbS245WRAq5ECm5wtcYO6Rio3VfvHzM/rO2Df+Q4fNZS0hB7Kt5hm2yHskn1uIghUNq1/
Yw3iuNF7k2LjYK01w04n8d8nNd0p6FUzJ4KehUzH3VqcobjwGVUsoMoRK3qPGpdYKfjJtZq6Nemv
oh4TIG2mBdOx1gRPuu4a8Usp4PIV1lLROGE3FggaI99iJEXk+kKNCG9D7dr28rbCFaoQvqaRYAJ5
1S2WO21zYdAgdhlB+5qNNbZDQZsZz4X2pHSWPea1eVOWId4AyE6JdtnMepweqrmOUCRIVI2KOBvz
Kcl73ShNZEyE7o6QVn4/RQMuZyWaRgimC5Fl10WQffLQUncluXnle5WSnTQijt7Qia27WTY5c60m
LD6ozdBvPL/zWgwppTVjj/ObkLLa7Dw524+C26ITuCzfgtUua78O86dJGiX88CR925iFuiKXuTx9
Lobh3Pz5KlSVtNHMPMifGpy6d0I0BbtkqiwkX3K0BjE3uS2k4BMrMMD8zU9fMk/MnvFVfE5H4cPb
O+Sk7//TkppBKjODCOtnyuRgxxYXpmr0Q4RpbnGc0klCBVsf7vJJo+9m5iZadVLqcIhXu34IBEfr
eukvEDvCDVojyXVckaVl9NkP4Cd0RzPmOYv6zg1Ho7lPoiarHaFUvg3URney2u9TlOz3eaXX1xJm
tXtdbVTHV8wcxdgKoPPUxO8DsRtu/QF7zco0BwJDsEBaUYsPVtJLR/5JbbmMyhdqweb+7alYYheB
zSD3MUcmQFmIXk8h5E8RyjDqitcEg3cEsmHn43QbMQ+QmpHcs1A80w960Tl+E23DPn8q07UwfRE7
s/pIpwBxKITBtNMvet2FHDZ6o8bq0cOa6KB5gsHs9gc90VPIRWOy70UvfAqFmdUZ6qatxgOIMwVq
N/8f8JQUJzdxPPYrErYXm2J+LDTIaLmBQcBm+Hy1ho0mt9QAlGMuje/1RpbutDBQr96e/PMc5ce7
E/XCgceEgoDhfBDCW88L0fU6+qGp7HS5pyaQV1dt1axsvvMAcR4IJSn6XeKsgwoydDGQjHBcreLL
dpyi1HeEPA9qm+ZQgE/gOLwgi7WmdTn/wLMNBmcYGTHUAE1klJDQO38zWq5dmxC1H3213ojdeI8E
u9OkOpWx2K3C1EWzJF27medduxiUMuwpVAKBBuLtfNCoAFJoaV1xHCzMGKfqKcDrZqraHQLwXwwS
b8i6m5a6vRgFf8lyupLcXr4zLKkZYUcmg6L9klAf6qlaB2o/HHsB5mqX6RR2whaIJFngfd3IX3gk
+aCabbd/exkt9xCktdn6bVYqRMQBZtMisFOzti5abBvuQWROd2IROqkg5YfekLXIpiqJqF0dTpvC
y/PtFKfeexXHty0dDUz6WrPF2TjKHyKvXAXxzFfzT1+EowUOPGuPKISEH0mN8y8SdyE7m4j4Xm8m
2mNmpx3SspedNK29p6mvbX1IPJBnsbJNCuvaqFHyhAT5jf6Jb5dGFu5bgpZtkGs555HRu6nIOio1
neuhKKbtyjzOC+TscbFpIBLlaRV6BBd4TUFOEMyJobtleefUSmYLXXsjabeWMrpylm/9Rt72ggCI
dVr5hIu1MyNRZ4IAlXFidEw1FyGb52co8NOmuh8xNzObUd/LNac+lu7UYhJJ2+blFOGFtdbWX5xA
p3FnzjddPDh+F4pnUhIBvwqC6V7pQywn6xwsGAA+h57fmtLu/Ao/Ty5pMAEGh4EMS5om9eL+b8de
agzobw9jIgp3Ri/cZJOA1x4OME6OUE0wqmumIgupOYBuCOkTCQPU4noBNrFYf2iAqyH6HdMRU0xk
2dOcwkxcY14jKJWEqgdO1X7np1cKWLMrNPdo3lX+FrtO6SBOlWQPvdBtPTzkdhBAwzXQ+AKGcHo8
InSKUzj0ASxbsja0IYgy7q+RwgcGkRK6YX5bhTvTHK2btlM0atloyiONFXyIwrG/8fywvgvbtnLj
MOmvDdTcN9OgRtDkC31j4v7h6LWEfm2Q1cFHtavhNk4ZdecQ4HGo4zMsR9NtFasAHAb1Q2sC6YyV
djgodbdqbHN+g35/OTj9IDpAzLHQFodSWFP5Ef1uOiZRojsWHoLXSg/fqJhQb7LLQAX4k0r1ITK/
tGmCilMxgM9v00cW0Tt5pBTqBOnUfn17j59vNJ5qzn/p8M3IDywxls5PilZ2ceuNMImbWPmmmW22
R/PRcMq0zjYB+tcfzRQ0reThGPv2yBfzwcg616IpY4tGwWaxFkVjUHMty6Vj6BnJFoqC7wyjJa3c
9Ocben4/OpiAnVjr6GOBITw/cb3G13upNKsjR1y3qxTtfVmXhguicQ2rc76fv480TyYkcaJdyp/n
IyngBTlW8uqoNZH/QYMXvdEy61qWQgR7KISHgdVmK+W0xU03D3rCylEtoeUzU+XOBzXLYui4Ddpj
RC6xRZkOQGqZgSzPheYp4vDZBOPYv7TyLGhWd8j7BLOopK6mrqIO/j7M+siN6a5+fPvjLtC1/36w
eQ+j743a2mI2pn7IlLoAvkexkwAklKVPoay2156nTFf5WHgYbCAazJ0GelossgNXS0TpIEYgmmJF
QBaGB53m77BAlQ+4j3zJffNVzYTYaTIgCG8/rnp+031/XNCGc7MZrBUr8nweZyduSaBSeKxk6oNT
2Q+AyHXR3xlltzWrojywSdOdaqDthSzgcOw6E9JML0/BJz0QTIefWV9JiN7deErt35FlNV+0Eii4
ZoXedeoX+auMOcXBrzrFiUs/vIZ/M246tcFKptCsm0A2sw3OI8VdlYufRKASLxwMlMVnvsAdophc
dxPGb0HvWceuKcxtEGHV3gLSOBSlWrqBkulO2CJF+fbcLJSGTnMzt/XBA8zCOlCpzufG1Ic21bug
PCqe7tsW5D0ARqV60ARQ7nqYaze1GJj7rm8ftHya3nupaX1EA+cD5hPplpO32cQ6rq6yBo2Y5vp4
hxJGcIDgmX15+1HPw/rvT2oR9mGTOmPgl54gUQuNGCHd4piMarO3xoTuWSgXKBMkmttM2poO5eWW
J5oHdcXkENnTSD6fmahJNN3XvOJImiF+aOmh5haFjyq0KMOMjX5lafRa3n7HywONNIxzejaBowh6
wXkyTIo1lV8eEW7U7UoOZTdoQCqznddouL+YTpjx0G8hh7IALip7QtfRVmQoGjiojUE4vssjAHxh
EGeHpPVi9+1XuxzPgrGHHzhYXMisS9qvkerIjCdTfjRrS3jui95yfC/AnVksuo0kRMXt2+Nd3H3E
47NkFI1clPHJbM8/X103TRV2IVWPHmroJMETMcOgQ1Cn1u1CxyYlKtL8qhK7duXuW8jqsVLnKgNG
D2CZSAnJVs6HBvOrF5HOq4aW0H8cynD4UmD+89Jk2p1casqOsq24xQJPvhOwStzGWqFdIbPYQ5FC
A1jI5Nw1O/yfYjnLyJJrxVYxJ4EPjmPzlLvD8EmQuHQ8s672maoITqm21fs26fz3rTHaSWYh/z/m
4VYpMVC0qQr2kMyb9jqf1rpuFyt2fleDYv8caczKpufvWlTemPYdy8iHWmGbpRduU45PAtxkXEkb
LjbkYqj5i/9UvPHaMZuQRSuOZiEOjoCAfgE2lbTBet8E5QeE2tcEuE6Fj7/D+NOXnPE7FGPJGi41
LdROinK0Z5MjS1U8DKqJAD/SsTniqjTj+zZElYu+2qbq5Yeymjq0RZX8TkyBv1X4rG/a1OQeFMxJ
vFITrOXTItkJQlNtrQgD8AIRjGNeh9V1qdAhxiXIwAa+eZ3Tio3eweyxh2oCijNhz32NhaZbDmZ+
QAt/7UUX7fL5Rem3cPpz2lFDvyxhCGOR52YbH5HG2zSchjfSOEALmETE/LDxcK1BfQo6pcntNsG0
Th1e3t6uF8fD/ADgME94zEuLvKTvqM3HVXwcBGxRbDit6mvaq/2WYL15NyLhunt7wEUt8Psrw7ah
KyPRKCIVPl9OYkYDKEJD9KiEpX4wO2+rkOlqObdy1kvV3hdy9S7rKt9Fi1y3wVBPthYMa2WxyyiP
NwfjLlEipUKLad35c7SVZVAq8RMgLWO4ay0r2MUq0h226aFd29avMqqDe9kHv+UhtepyJ1NN7/hM
Hv4EnVeZn4No7XNcbmuJb3FqVlFhwTFg8VA1atLw/bKjFGrme7g7GFr0oNe0WJAe3/4Qi97Y6UNQ
jZ+hGly1M7bwfCwa19SyyBeOBdJmdm4GCPshGgqSRKsRHe3C1D+0ipptJZMdVuaCvMWMuT2MfWAe
MqmIHIRb0GwxsyjeSWCzURnPPWZOpgqHMu+VMQd7Thtr2t7zrDxYubQvch06jMrMBgVlguiytnh+
VRK8Qg2oN6pmqtvZkIVb6pxrgtULhYnTNKFYT14vQ04gqVsU/DgN0DXtu/zYCf5r2Bn7PjTf56Uy
Ohpcoz2ynI0Ncsl7VISwtGGNSTvEFMd3MUUeJxFR/Xz7u/1qAyHbD3t6lvwBZLrIAryJllhoZflR
yEi50xhNlniUo0NY6M/Ef9NtNt7XUS1cG+X0LKd9u+/WEpFFZD/r0EF7pJQzX7QkgPL50vEFqZWR
L+0fJeoGm7aZWleNxb9SzYg2qYHeqg+2aatkXbtJKWWlabdSOZ9TsJ8uCB4AFhO2Beih0ttVlrIf
SuTHdPPE6lgA8HSKqU82eR29ZJH42a8LwamjQHUjvaQ0q0jdSqCxWHjfB7eQxQMLCJ53WfBBdlqL
dB04HqjAbzJOAzcUw9Pntz+zdjHHc+w7zzEvOetILdadrlXdVPR6e6S0au4Utfe3E11pm8+RV/YI
ZZVISs+vJdnPt00YBLYK1HsjBIH3rBdTfIxzc/qsR3l8l5nRsFOk2PswWgVCY8DgdmgvB1s5GNot
noLt1kRfEOlaGXuuFJ2SuWCzb3qTBjlca8/rqZu2sNiHWajXkIIPnZ6kOwUz1404BtWdHo81OWYv
bMZotK6naYDPNpRwQnwjeu4GQ7HFWk62gVxbGB91qo0L1qey3ObjdTeG9a4z1PJmlUG7CF3Yt6r4
v9g7k+W2kWwNv8qNu0cF5mELgKQoiRrpobxB2LILY2JMjE9/P6i6+0qUWgz3ur2pqKhwJQHkcPI/
/8CUR6DFhAFDWKfRi9JFDFreGZOxPDRe+mTM7hjonqJeFsJLLb9aXVm507slSYX6uEOEU3+Lk+7P
vAcvbos8/VFXQh6Guq3v3QSn1xhjqq1SJ5ClM9e+qkldggpYjXhiz17gDVYZWjiXjn5fzfoBP3Yd
q9q4uFiaRd1+PD3ezEG0fOC4AAE6fA88FF4/mSEUR4xuoj5wd5B+l03KfZkm0d3Ho6ziitfrjGHY
82jc0bvl0nLyAm2IzN4UtdpDX0xhNaWbeHY2CkC5nbRbV5OPiUvEFYbCKdtePpb+UJZ3mtiV8ecY
M9xSpL4xH6BW+r1XbmJ5UbTymKej747wZJ3eZ7H5tTF+tjjxz2yU7/x4UFnsWwz0HCyjU5ulcR5j
1NvSfegdKMhOhc6zdStKe1OfkPEbmDO3xYyGSBsqK/F12oR+G2fVwWw607dNkJ1hdpOgzsYlaIbx
ckncJ+yx653VW95lQzv7flBpMLiKWvzMvTbZcgoNfqoPcWgR3HPIdJ0Y28wrzpzdp/ABE5uy0eIO
iS7NRZx+UrxomTkWSaIpD1NuzJgMV5LWcHxXLMN0tyxDfWiVxPvc2bMMjbHHGsGZrZuxGZagmukM
pyY0ZlWdG79Z9Njw2VIyukcYZuQurnAfT6KTmobfauPQRDAxVQbA4TOq9WIROnnldKPX6w+VomgA
zZW3b2tSZnJFV85cVd4dCrxwtViE73Nq3BPP41LEcDwedJFF3L+aAufvzt7kTK+Hj5/qtH78+7F4
LoxC+cMh9HoFTpbUxkXWxgPEi/4CA0ctFHM8ABmpV9x//aSt0n3h5vFu1rzP0pv1C0+NGhTK8RLC
kb8lErn6vWr++TfhKUawBiJK8JGT32RWq7Z5aY2HNBn/opauS4Le7ei+MEbnzFc9uTj8PdQqJaab
T2V0Cpnk2GY6FhyEh0kTnxT8cfy8THG7U1TkB1U8nHHwfWfGswPB94dHgDqeTv7r1x2bFTMeJeWD
1xvVD1vxvECL3TwsU3MofBfWw9dp1J0uTJMSc0FX+elag7v4aTkhObG5ctzVc7wxoXJ9UVQn2i9p
ijAZ8JO2W5XNZ1bo240T7IOukou1JTvoKfY5EoQOnrhkj4uRlCH6jvHJ0GrjAo6QQbNN7/dtmVpn
qqLT0pCPwikHWwy8laqePvHrlzTUw0KkmGgeux6hc1bRehKlXW9nocy3rYQFUvaT8Z1tuQ7zymtv
F5EkGxPm29+f67/0zf99tuH+9/RNOmO/XlE3V/r5P6mbEDTZAKGgrN8J/J4by9/aMIXz6Q8ws/XO
B4uaMTho/8HdVDQXzSQ2tCAEfFzcKqi2/0Xe9P7AIYZLHH4REDzWL/4b5M2TK+HKZuCXsUtTWXC9
eBNiv1iFExeeUn9ScaVFqJWobbKZDOOyWOiK+NHiNDcSmp/uC33Gq7BHygXDSIcQ7NkL3tdokBoC
hJf4esSvbfD1gWxNRI2O7SdZ/SlRm7HlEK67A8yj5MeykBv9vC//d+Yx8ygC//3M+/y97L/L/vXk
42/8Q5foqH/QqANjAnoBgF6jtv6hS7TtP7hF0l8DCKJQXi/A/5p6xh+weeB7AFGt0tv1nvXPqafz
P6R3gSIKYu0zrfh3pt5pb4tFgVEqjm5k9XF6A/693roy9u68Fm77OFholog5nQlGVM2dMrOfS1dy
oKbAY12X6/u07bOrlrbWd+BtPZjSqtooStccrMxZbmPTq3EvNZZb1dKcXeeaNLCzRf548Xbv/r5s
vhQanh6A6w8GeUXJzmmEzu30QFrUtLaSvHuMZtiVxbQsm6GqMeXjirPVaC2FH4/3fHi/vPM+D8ir
Aa/iIKTwO3lDnUUvvVC7xyH11M8QA29tQeT6JJRx00/ul7wwASnLgp6Wk/Zh3gNdo4UpNpl0XMI3
hkMu4y7IipH4Tsfrr4cRT9hWFk2gzm5HmyVztuZsOju8F729kejnkOQVkXn9BKBNGKGt3BcTqvpa
vr2oBBcNmnc+C5qolsDFXfTsGFmc0rfvCpycnEc1aztCGvvHj1/dm3ORGllHWKZSE6J/5Tx+PbCC
MlIs5SQfq2gGwMJIcafHdXoletlfEgbYUiAr/R6O6HhRzwqKssXtQtdtz/lqv/dLGB8aLIoNjoJT
8AZJqFFH6EYfrdLqLrKiMlZN7HCd9o0kzdbs7nq30bayU9u9Y2VkoHY5xNUqOdcteVNQ8U7AYNdm
jbWK755/6YuPUcPe1tSyXh7zGVeJOUKA6I39+KlhBqGKKaZjO3UOqlLVDbS5rG9YTflGpETeR0MT
7Xt1cO/HfCy+QFPTD0XXD59dpShu1Ngzdmc+4NvFtt54mDUcgbh2nH5AQzhaUchcf3SbMT0gaqqf
khqWoVWm3SExuJ8ZU2vvIF2Uj6Ai7aU9kB/ozwuB0WqVT1ujspct/zndleTS3SqpogYf/8bTuwen
Oh4Fz5eyVQl1avuq9HFjxiWWZmbaGbusxsF+0WlUZF5+rl15Irly1wpidWZnR2avXKXmr+cznYDE
UydTfxxwGCmpftNy8e0qGdNQ4oyhBxnG48cB+2zkkLGqPujWODnbtJ+zYuOh3Wl8hA56R+mn9dPW
iWG7XSmpp30ZDGjFH7+Yded+verXX4gyDBIelcUpVtdZrbXIBC8v3GvSXTtEyzYxh3qnyhkvtSEj
8qpY5n0KEBMKM9LOfBfnza6zuhKurSQcgjHqOfXC7s2i7gtiAB5BAq0/i9meostBxB1M5NJUHyW4
j+F3JUYKQP8wf/2mgOUaOlkBOS9TO+ub8Iq5DGWNx6oW1VbhT1inkUpTOE/eKnIj5de6yoVGUBlA
GDZ0iY30MHC5Ij2lrW32kO1j5LSdcPsDwxs9QPuYdfs2tqPa93oCweCS5lrs44c/LqEEiFuCriqF
CPQISv9ADnTtxzHsBzCLPv/ZVJr309HjLvLpBMZ54Lp5d3SshKWAFGj5hY4Bl614tPWGRsrspngP
y1zdzYAZWK7XdTFsPVmv/nWjqHfxAJoTuECOJVloQqTBUhjOtNEG+PP+TDZMHs69Bv4V45d5BU1S
wQAQf4zCF7iIYjxDF7sNeqcz8jCNUmGFZVcfyRyD0eb1cR6aWmtg7tfqerQbJCbXYZMvmbJHsJLt
R1W21bbRRXJbd6UrgxHKiBqU3Vj8bs8NC1d6PjTeKW+fNxUK9JenUFya3YhBu/Noi8nboJ9WfdHb
6XZQavNbZeniTm155qWyrEeu2MnPKSl+zyabBUz+GwweSmw2YVbzyVmuQY4WSSWdR0U0+U5foKWV
CiDpEJfVhXD08Uzx8GZzYjyKPvhY2EmQsM0V4uUzO0QHzjiAuY+KktKTToo8tKrY2ZKQey7N6c1W
TReTSzob9Zqj+oYnzB6bKRZeZ49tlTg+ltvxluYVdUqnx1uhe7+XtfD8KjnGKBypiygbT/kiZY2j
QTS53iMa3zhYGtNm0ea/MLTTz+wk7z0Z/UqiN4lJQlG6bjQvTszGTDQzEmr0ONZatQcZjcO4VqKL
gct4OLbRdMah77Q7vM4ShGsr6YaCb3VSeD2gqHPVodOjPJqFXl3kHT7LA+5fj5rLKi3hJGzxs3f8
ZiqXTVM05gWew/WZmXMiqXl+vxYELg42Wh6AqCe1UwSg0LWVYj3OqcLW1yhQLvd506htWKSRGyHH
gpO+byMT5lRkFN4YSCYhWGvpGJ8WaYGFOejQznoyr+v01bmCmgRsFyMTDkJguJM5bRgCtlgTeY9W
2tsBmjA8SL0SfaGtPRpl7lxVQ+r4nhENoao4FdX5PN4MRPZuPz7f3hbm1HO0IFfGC5ch7vWvPxO7
X2NXqZsfCymUpwiZE0xFz7xtEkP+7HkZc6jNeIL4DY7z3/WKbS5Q+xTAkNamon31Oi//nMgCY2PD
ij9n9BHh5zjozA5YHqqfDJ0HBNdyHFquqgpbQZ0Fr7kuTCMO0rqez1Eg38505rgB7o9HE5fGUxV/
39Zyqrs+elQSTFvpMhl+v9jatkvKfjsZ7bk1/N54vDfmOSZMSApP6pneKGxVLHb06OktgR1rtz3P
H5ZUAFq5/ZkZ/c73QqaydjOYN1BlT6FEvEk6PaHN/li6ZvFY0Qe41dGIByMJVkHZz/E+aTrFB2Nu
Q0wTx9CYuBcYvf7UsTMfYqkkPozvYVfoVnHhZTYKvMSD0C4iWudQcDp3j/vbsinqZrma7bT5Sl86
OvMY770zphvzHtwHzPt0c6B0UHsljSnzYlIj7OjbkC0/u0H/UZjq5uMp/vb4WDV7+G9B3AAIOMW6
M6PUmxHl46MxxjIohfEtGeuEqEnjz48Hens/YoPFtQcLJZpaQBUni3rsOykIf42PVdLIb81cLd8N
i0aOTzLVqARzQ/JLUGZRl3LRHobFjzVpf0O8BvVeaIqsz1Cd39mD+UHEdHD70LhEvjEPIDMmFXUZ
Hwu7dS4cpRrv5IwZx9g62YWadXIjify+Jm2n3rhe5N5yLanPWCyYb3Y6mt1Yo6we4shTT3e6McmQ
VtHvOXpxgdNy4YwbK52zM8fbO6Ng6w/UCErE/eXUDLfsSFbMmyk9Ljm2qAkFWJj2+X8wbVEhAFnS
216924zXm6VoK6wu9DQ7ym5ZzVW6R2s29pJE3FDr518fT6cT09X18Fp9VCjumbfg4db6zC+O7Lm0
dQWmcXbkxA7LWC0BJiccJwKsF1tt1ybSujGLQSditECCcb/oOjb+ba3NdyNQpbrBs3X+VOi1dze4
SvUDzxdzb0dB4zQ7Q8AQpFguMZ+2pNNefPzb1/X7+ngDsQBf0teI7dUV8/VPt7VBwZxpzI6din7B
xtShcbpPyK6v8Jl6ooEk/I8HfLvI1wHpZfHSiEU7PcasLMmXpDOyI+YsKUWFgqS8gN5RR4N3Zu96
bygwR8BmyA3rtf71s5E2HAuj13L4qLPnJxOibqhflj9rsIt//6lWtgpTwEayfqpTb/UM05KOw5n6
NwuXpop3NkrvfaJrw5kX+Owsc/rJVlk8H4v9GLeM14+FqVeWG6asjohf+nvXbvWv2EY7PzA70P7s
tdn4aQy9csjKpNICS+TO16RVzJzoAyyOfKtPlU9DxWvPs9ZZvczj6inPF1KKYwKHp6B2slYPe3ID
qQOXUV5HNULhkClpLJuxS7u7Mrcqk3VkZrVfko7+p63U9o+2jezZH41pKIOhlUt8mUEWJvBP1cZb
RTbOPktmUVzH9jBdq12Mv+yCwoOb3dzaeAUVixHjGZWMgVgWHT68N+nzlRojkww4PN37dpxUcnv1
qJTbNlOzxTftuvlTEWbtYOOeJN/UejI6v8iqttg0jl4NvpwyWpRjbHBsNf02U0BM/aHy7M5X+rqI
AzHP1U2r1F0eavYa/rLEAxwBYedKE6aZhxFOI5XFn+U03eRa80kqUUQihjPPV+Riq98+nkfPvMST
j4tmTgN7hTi4UvZff1zdIKsph858FLFIUh8ZezEiIh9Ia5osy4kIsVgyldu4aw8+rm/5j8huZ4SE
RdveV0M7smMYjfNloWaXIcab6lZ3myzxh2jq9tiPGvuSsOHPRTxYgWqW6U3eJlhV2b0hb/B76zGr
co3hPrUz76kbJ6BcyF3jgO2Qk/9qLDVNobQUuhuMidSmjTPK7Gs6SeXcNegNr+LZaAbIH07ICmG+
UQR4XiZNMqWPZq57T1YpOYbbrs8ERIqaeO1KQGYn6xoL4ZVmXqs7WxlJ28NPQ/cCU8P9XyBnkDip
C/Rv6lRFT4qTG25YtY0O5dNQ/5QTVquB25jlgUdCHW7W1PC4msG586HWgWHLItZgaAurvJF8AB8+
hm3vP/7qbzdhS+Nz05/S1+iH08sl6XSZE/VefVQnXdlqXhldJtrwJJG1bBJ3dq6cHPvZj8d8uzkC
jcNqQ80K1ElD5GSiWV4rvaGrjhqoddhA9d7qwnQ2ajvOjx8P9fbI51a3oohQ6aCRnJoltgPkmUrL
mmOs5cnG1nBf96ZpObMFvwXgGGWFK9GQADo/dx1fHMIAyJa0cMo6TuaqBlfd26Qn8i6OhozUhvmB
PCdcQYZ82nz8dO9cXelLEQHPh3sWJZzsx7Nm1qlwnO7YUXZ8V51FPTiVmhxmx2SWLsQO1LksNjab
X5jbuXsDVur9gpzsXKStiM4c6O/+HJYMjdq1l/bmRJeDpHosbHmcam3amak46rDV/cjqxx9znTDH
VXe+dyut3LaWY+ymZR7uRZSrl3qdlmcK23c+PZJprIKgsHCTOc0XsTOzLVG3dEdYQWilmzHBSBrv
kY8/wTt7BUQleKIwIMnStk/vWk3sav2YDuMxTTPtgFRzfpJ5RdHsFabcrCz/1ufIazZqZXaXgt86
bzTDS9KgUXvyTwu14CAidLwCT1X61t0TXyeFn0Tp8tQXXdeHlq0YIymeTYKb5qxDUlSVWZBHzL+E
ekKc/EVLovdTlBL/qEtFeMEyt1l1pqZ501ABhGCq8TKRfEKLXf1dX9aaveYOZpzO0xFDjWinDx2n
JvTDZt8kCwRNr9yh3uuu+SKfiFfNPolSr3cVgitMWPN5K+JsBrJoqsuJdPEt7gna5RhHVZiP6nTm
QvGGvLT+VoAs0p2gr8KVOinAvFmzU1lb0xGi7vy5aKYhmIu+KNa4a2/TdpkCE0y9WLIC9x7mCvqE
Sdl3bk1kthN7t3riyT8zC9/Ij+fL6d63/q51bbBkoXQj6H39DuuhTzrLLudjUyaxXzfpcNXrK7+n
n5P/YCjmI6ILLKJW/fDroWJM6exS6vOxT8moqVWrwW0zErveSNozG+DpKbI+FX0PjPlYcZhRnTyV
KlUlsshkOa4nYzA4SXckU84N4qwZDmWRuweUs82Z+XiKD6yDwpUiW5mWh4e65PXzkbbRY1c9MGhj
Fn6sT4bfmpOyGWLwKLVJzkHMb7Y3BlxpLdzaEeZBR9FfD0j2RCG7XqpH0Xnz1qA4mQIL46TrGtOs
UM+jZqeuzYRlssBDBu3T0Fb9p9oQ3oGAsfbMFH/nnfNpQfhXyxkYNSczvK89QiiAcY/AlXkwpMhL
KzAHfxyFtm1afdpY0zifeefv7QEwLPjUEAL4c7qu3BYDFL12lyMeM8rV4lmln5tpA3U2xg8W56mN
gUHvsW7LgjClXD2iBLRCsKT6ijTug0K748pqTfW+rxW5V9R6uabSr8LGPmvk/85SozFGFwK+BeTM
03p2yemD5E61HNskFZ+zqtfX6srbtkNXn1lq61R7WTozM6gyqJ0NpgaY9snMqLSJDdgstKPp9Mue
LsW8L+ZY31pFa/jxPKjcMfBMn6Jcnqnf1q/8emSWG8k+GGZC0XxTtEMlUcGeveVoD7N6KVt9xv9V
+f7xpvX28aDps28R9GauPiQnBds8FYIrbqEeiegW4cC/filVU/ieWeVbBNvTZduI4UbEcjhT4Zyk
6PHh2LrXu/paLWJ6eqoXmlEARiI19GO9mHMoXcV8ENicluCRPRpdYaZYvC7Lon4vu5jKWVb9NIaS
6C/cYInA2dDDVNWgdgfDY2Em9Se9S6yLidZ/G1TQpyFLZ96N4VStGi7lvPw16ZYYghpt3aNrp/3j
WCl/WtZS3LktzIUt0yDWAhOzo7/MxaquPLgkC4bYTjxtoy5Pv/Wxku7bFG5DQP678VnOiLv8lAvi
beE5leIbUFaaM2XIM1jyah6sAh6cP6HXoTvj6vJ6b3KLYe3E2TlZ5mpzlZe62oeZVU3XzpwW8Sbx
ika/VehaCIyhTHEvHKQkOIaIQkPt3M19MC0CAZjZGDHWLFIp4YabzXdF9CSXiQlz/WUpUsWfSvwE
s3KYPERBo6iuFCmhTcxTnEGaE83wsKBoireeLq3L2Yti6WsoiEghp81yQSfFHW7MssnO4KqnLiDI
u2iPrQxBY819Qu33+gVUihjJHJDNJ8dIkqu6Fv2FZmVVGmSxXcbsQFVFmGLSNzdca7IL7MQkXqy9
jf+y2ShKQyS9qaGunBMj942lGC7iKfc2xdBgrgYfWbNCk0bHwW1cWs2Ol1d16Cpj8sOkLyU3bptn
22EBOwmi0sFlb9TAGIW9mHKLi7555rK+3sVff27APlq8sNM4+Fj/r5+W/kU95LFbfRqGpt3GnC6G
z5dLLqPUM3fMkmojLLe7UOPElD4kxObMvvMGx0ZaiLsBup01AgmX5ZPT1+zzvuvddPjkWfl4QQhw
s6lwZb+QKu6XS2z1e2XMu13lkrStFkYVjJWd3SeOOOeGfKpf491j1PHcoIKCsdKvXr+LQZ1Soyyr
6ROCYfmno40ujDmZWHmQ5y4WbDGRkaid9Vr/uqgLF6PYyYlXhF0+bIu5kPfCGJxAzefi74/0X6bm
/wLVvzhB1viVV/kod9/r/vv/3Pwa/2d1M//FafPrOXRlTVZ5/qv/oGxa3h/g/SD+iHBoMP4/XVgz
1T9WC83V0hhjQaDt/6dsqn9A36UPzh/oNiQnrzj+PzmbeL1yWoBMEk1BvhJs4t/hbJ4crmh38XOi
fcY/VmPgU1IWgKKqTFz8SX7XncyXhlT+KklWuXjxcu7+XrYviZYni3kdhpMN4A2+JS3JU+6CiJYK
0XntXtPdKT4ZwIuh2UqwwbosvyBFNL+Qc6LvDU2oX7gD2n9T2V/F87wc/u1Temv2IogfBTxH/Mk9
gSi+toOsFx9KdZE7LccOVkzjw8fP+N4gkLtXb15QGHSFrxdpojqyqLQ4OQDXYNsO34bGQnuuw3NS
8vEmvZV2Dn+OrYl/rr/iBRCjLHNMxFaaHNQJbqiCPGuzuIsIFVecs7l474EQqK4wOFJP6AOvh8r7
hmnd9skhm7P+yatcBWPqlS30++8N6Txn20rxonJ8PYxMXGv2ep5oGoQkVgGz1MLK5Zm7xOluvr44
rO/4/nwdl9bY+mJfvLgUNE7RBpCj2KvqQ2dUi18ZxJRWkf5r7CbyUTvb3Rh9725H4n+oAZdq0+L1
+vtz0eEUp0MHMgiydXKqDFBvIgXZ3yHpEGInLiyrfnH+sTH/2xl/cnN8flquMDzo6jMINvj6ab25
FNFk6MmhydWfI/WE79n1vUUmuj/raMR++xMCQTFP2KoIvzmFO3veOd4udnJIe7Pf9Rl9AoFF3+7j
Ud6Z+qgbiF8EhUT1fnoeR3iS2Lpos4OxTNEO78YGU+f5F76f45nL/puZD0qHAyTXgDXGgaFevz2R
t1qBD4k4yDKP6AQweS4ir9PO7BhvPhLtMwgnqEnWGz6HwOthIonkyXVqdoxFpCGFa/7Tjmvp23hf
3ONbMfzuZ1rbdQBcfCAMXOmqvh5v1oxubLskPUQLVEDMYyX+du65oKC3L4++MHAkV0WH93jag26K
fsTP2BQHrhkaScvGEFR1bpy5Nr1dz2v7mfkGdf+Zk3qyO8Hs08zWicShts2SZg1RtJneTD/TsvK2
iYz123kZ7g236f4CvKhuI53WGSYu8/bjWfn2ca01Lxu8ZHWgQMv++qWmVjFXWlImBzMx5w2o+M9I
Sc/ZpL4zCPswDG/u+IDP+smXKzq96puUBeZhKr6JyjYNZ8c+BzedG+XkUaoujrrCmJOD1HMvSHRz
gnzqtuHHL+zNMuZIWRcXdQcOfdx4X78wb57cQtUqcSBN3QxpUs7fikTpN4Cy7t1/MhSyYfp91EzP
Bugv9ny1cke3clRxmIVmPxpGMkQYJI/yc45nnOl/PNgJhMBOwSnGDghGYhOQdeoKtbRdPFdOXR1E
W9xNJKvsm8nUuWjOgaYOQdGopL+V4zlT17cfjWGhwbKo113EOrkbGPk8DTJGq49/PDdvkRLPPefn
LKjefjRGwROKKxkbItP99UdzkzKryTWoDg23pZo+sdKLq2bpojiYJXLYM3evd94lmC5LGO7acyft
9XBOZizdsOT1AS6yhnlLsxSfi8Tuo63AMf8mdhb356z09mGqlbQ78yHfbssUI9TcKijv6v64vosX
syZuHbPCFqE5VNz7y5CYEYd4yrLN/sTyBtpUoWbnCO5vXi+VD1Aj2xkhDgx78np1cli7JhYd5t6w
z2iYxHcLkYSBFWnnBKZv5gtDUYBw/wDj5Dw9eTpFTTPHrit5AHPT/zLHVLupMcs951n6zhNR37Bl
gatREp8GYI9zPy9aWQyHpdeGK1PkYivINNjHdPi/frzw3nwvKo8VIIboSND6G2J05eWtqVhtf2hd
QTI5H+lynBolWFxFXpiadM9UcO882tr5U7FtWYXTp8yXuKLrAlewPyg6D9TVngzLthyDqZ6ci48f
7c06WB9thXwoDrCLPo2oY+q1k5r3/YFqSPs+qkUWKPEgrifLGW/KBXk6kq/B3jgits6YwEEMZp6/
QGBWtJVOwHoHJXmHc/xkpli1YsJO9UiyG7CHuJ+cidgz8p8s9z72yjWmhtspkUnNoi3Xsdfq5qVo
ywrrrYx4cLHNmhqYUWiiGzdLtKi29PW2cCsVkmXdZzddb1CJ4oqiKnvIbC3JaW2GMYcw4ikLrX6I
Pit2qVAfz0CzF3kd1XrY4u3V7YQWt+RCNXVDrvqUalNoqqOLCs2rMutbmy2CiPJILF+KUk/zu5z+
UBvoad3ZVyW8w4xmypTX1aOW9l7uY6NnWIDmAIHf03wY5dYYdDO6S4gw9W7zzOr+sroWrhEYo5Jc
lxWpB3usMXt53xdx3YSw1oUEWLQL9cKQQs3DzOy7r7FYHCcUtMjia9eNCs+fJkNkPpyzhPZnYbuI
xqBLXavqVHyW8M+MTcbVID3as5XuNbyXjO+TMRf6TQKLOL1NumKaNwiF3G8d9fwXhaDBYrd4kP22
nT3Ci1pgVfRfirzJlespmzJnP7kRdlybeY4i7T4bNauB3EGj9xacSBm3Kpy77wapV26YiNLN91XZ
VU0YTQgVLxqHJGm0NGkVQ9eBYreye0y5H8wsBWVtx8wlskSZHpVh0oqwVpvsaytFjTCwd0S16cza
xgIUByoRxl6Ufq8TtceuX7XKJJBcofeKjPMs1DoIcn6NDDKDSBV1P6JRtx/kOHEjY/0O6bUq0c9t
6tr0fg2ycJcAGeWQBqlki95FCfqZcIEoZR7w/7fGbb44IzElXsfC3CRUiM6tMBRbokcteudHYhUm
3Knc6WO0z4XVuJvaWYw0qBQPYwKEgz/stqoJyJZ50aPfG+P8Pm9Tfcr9RKj6t4l7UPILGHjULxRs
vqpdEalFt8F0FrpUEttJv12gSlhbQPJC3UcrcWPbgSNqgeuRTpf43JLwcUZf1EyXUOM7e59Lw1IM
3yrc3vRTDzf4sJSNoYZofpQi7JaxmYOORBJ5ZReOJ/0BWlL/bZ61piOicTQwz8LcPd1gL1SPl3hF
Nl2Hy5A1lVeuNa45CYrFdM+GTqRXbUfX8kDjXWo/x6hb4L5mbpbUhx5TUFhRnTvEG9E1kb5Hgman
OyuLauW7PYiq9GtczXDs09Wq2A1dCg8I0bl9D3yTYLaSctNWfTtqYmtvewmaESJVqna39JGs92nO
X0Y0ikvJZmmJhQlqOWIRCP5sYj6xpn/6M8dUtBl7tb6z45IIH2cEVbrt2pY8FjnUuvs1LopcDFgp
uW35edGwyPi5aLKMv85wWMbWn4p4qsNSVUHE93gp2QZwCem73fe6aCz5kLPa52u4daq1yx0B4CBr
Q0q8LQm5qOm4JGP1c8D6Xv4AYjY0GB3OlPatylwcLSv3Idaq4kZRB2PZdYlhFV+4cud5YKHFSoY1
N8HthXc1TUgJi5n3tW9tgbOkD8hGREZNrp4S9pnsq7tRZN5yIYvcLO5Nu7U8kkFSTblkaXk9ERfx
kF600C2twG4Tt7qt5mgsn6alXKa7GY2GhTqirdwpyFSMi3/N7VwNf+XprA8PoPixvMnIT+SmTCVj
7Gp8ZfRfQlcFYbFqbS3LcXWHhACmKnE3XDbIpdsnmnlqe6dWokzpNEd6tumQ4HmXYqa57kPNLx6U
zkidHalvxrzTsl6IC0IL9f4wUNZZyF+LuPpLNAI3tSBhe85czFWoZPvAHCcDj3LHfNIWxDHfI9Z1
vLFp6/QbkuRinOxIQxozv81TaVxkhmPPpM1llVUHdWLpRTBFzmD7ujvZX4dC6cdrNjwn8t0EAmyo
6HF+U3WT124oJF1kgN3gfRaJcNmjla766XllreOeDyHiyhPkxvlTZZM8WU2ja20oHYR5AUXMU31p
LTWuUIlw+Gy6Cmcwpy34VynxivdHYTWYIhGXUWzGIku/rYzY1kdx3pR01/rkMmnJmfbzxsAzX8cL
U2ybsVDvpl4aHsS4Ht5o1VeKeTRlkjw1YsRuTh3YiK4beGrsnC57e+hiP6rCjyuLInDLtOxC3kul
hrM7mXXgdHH9U45dpIUVLr/EhcYzGNakJKZ9V05iaS+8dE61MpiUJpfwgRNv3rXR4iXX7ZSoKy+/
1YzpGol5zAW2Qo8fCr3VlL07cTsL1NYwuqAcoNz6i2wKafqimLwupEDV4snvm4w9zxaWdd+0UxYH
sdaXD7VHWcZmTtPhNhGc9GHVWJ350Jdu3N6RxUkI6ZIiPgszY8S8np2gq248fKRY4O3oOaFpNXZz
kWqjFu1Gpxr1S6dNBoVeRj3Ba23U+hsHiX2XoDyN/VIfO8/P4qlPNwWl2zcM/FRx2cDjQRmqGxky
HqwrrjH3HhzyNZNCX3bsL/QwZZ/nw/9xdl5LciNXGn4iRMCbW5RpQxY4Qw5N6wYxMyThE94+/X5J
xe52oRCFaEoXExIlZmUizTG/mXwDEw7p0BRa4mGq9c4+lEMcmg/ZQNRyGAagB5B7EBbzucxF5RtT
i7ik4qZoRtHeHe1j7gy5QEW87mz1HWWsccbViTLGuXHc9Oc86GnyxP88+YTZSfelbaqpGfxhks9P
3EwVBNAqU8KDOZWTjnK/xa6xzKZQPgqjrr0TqNjK+lSDuctdv9VaronWjivAUiKvvlsyNnkaBuFI
LbQ4pSgy0RfCL5hjOj5ANkXFS1MnlOaqRXBnhVRa+we9QCTUN0XaFYciJUw/NqNdZU8eDJkviUPP
3zfwm/4k0EpwfUiudfng9qH3PUk0LK/aRh/5eB2kMR9FqOjvzNZq8TgTBopznmY6ipJRl+7pgm2G
4I5kKQI8xIljVUMwhFFht8xdM7oZOyVRvoHCbU5KOO/pz22O5AKLASPryWbgdTJo60CWjc7pL15V
oLxlJOwmq0Cq3Nb2KkmbQ5FiA3FAch1Q1/VQYiwntMrs/rIgVUn0p6rf1FBdnpPW3EMOroE+Mran
noKMAf6DYFTXGgatbqMcgcjZxVXQHYYe5qbBotjZs2bY0UXtJ5y9p8qxuPAQ7Tb9Kir0H07diA/Y
AWl/NkRQe5jkjcQUZQwq4kjoSNd1+eev0u5KnWqVWsZwmceyOSzhiHPWkIQ7lYWtUSBkQIKkpYGS
z+p7LgkqwUvHKMuAQqBSQ53PqCSe7udtGykprRn6XHToqCWspf1wmuv6GcL+RR+pliRUMR7UJq2f
kECov/Vtm745JSVMBw4ovRKJk9bm1uPsxa3SqctlTC2UA/hQvAtKfVg0fY9Mejs1Ng00Juq7lHf5
x/VnmltHlAv0tEuqNmSeRduiYlkZtKSOSj06IV7NU5Ed7q/nbR5MokkLnmOIghiYgOtBI6cIa12L
vIvZTyAUUsT9kwcFoZQGDUA3rE5YOIjhjxyV+fKS0ztzdn7ACorGeaFQr8sGImUpqidyVV5tzj7W
1VqD3HGx3cZ9Hp1K+4AgF4loi1YXDrkkyMe0DZM9kvntdiUBpwsBO5ACH3501+NasRVSXSnDy8Iu
O4msaf2m5Nm5v7y3o8AHlE0p9Htok65vA1UPZwzF3PACems5z6YenxwZYdwf5eZ+w9HElMLusmiA
UNBq5+QDBRLVw5O7L3MwJLSuUHZFb5fPqO+cv5sJrYZa1dPUNh9c1DucizP22qVWhfuBMtEexfZ2
FDDpbAep/c1hX5f+3agqIDeM3qVKFeep7ofIB5yyh3+7XTYK/lQi2YJ0sEGEXm+BAZS1qeVNFFQD
9J25LHRyQQA9k5/XXvrl/jfamJKBygcbTiKs1PU+dwYH12082gMlj9Tmg6BrX1wotJrnN44ja0vc
WIhSaSDf1sw4OEhZ3LUaDzgB9bmGOvkfYcTLDkD+9tRej7LaBnad1FHvESYYhfoCvXM66WbiPRZK
Gf6VIqLEK5OOD/dndjMmDanXK7j6XIu9FF6sFHHQ6Wj5D0I5ae0PeC+974TWcm5dUKT3R9zaILSg
qMzDlARkIr/pq7spmzo3kQlE4M5m3h/0bCyecUnQk8fRmuN/7w+2sUFAAXO8pBgvQgryx7wabNbH
VMkiNQ5gZWiBo3WZQ5Q/VT/vD7OxigBm5C0hVQHYIdfDtPGUuFoyxIGI7ShIMb0nedTEh34pwlOh
dyjzmP1o7FT+N1ZSwnQIvkwai1Tjr0el0Jc15dzHeNmG4qlBmeiUJpMjhdP3Ilj5YFwVVynrEnjR
SQFjfMtqpYOh4Tq7xIFHVoSrsZpdZjSQAfAtoX5o9DLZUaLY+nCEPVDNIczzjq4CHyfCpsEq9TiY
CsP5FrmW9pKBbj3d/26bo9A2R+FQssvWVE21nnpogk4caItet4+KhV3IB29e1D3o/9ZAsgYPU4Pa
ML2p60+FAcvQZFWXBLUFPUPPoeobc9q8/Whx9ZBfcL+jnrHWTq66NlZw8k0CAETRowcmxLenVFyc
3N4LcbY2BNsB2RWJCaARdD2hvJkp4I1jElhIone5Rx4okDNqzf6FXvu3+59pa6PLtoL962yRQV0P
liLr0gC7SQLR5uYHNRrrf5d2ag7GrO91SzY/FBEpUjnyc637TSIXCKR1OemFZkRUURCPar8onhMP
f92f0+ZApE+/ZGQAN6xuptxMEmF0ZhKEcFgpPyqO/cVA4aX7jS0ugRs8xiSEUAWu1y4n7UdxNk2D
osz6rw5aVN2xXKpcvDUoc8GsEY9xjPgHeMDrcZZahPoC8SpwYqs/RrGmn2fHjT+9ddVodWMKBZ0f
EwQKudejtB1uMyqs2MBtpul9Xg/qe+i5+Q766na/EZ6CRjJgcSDXsVbBkch6r6F4EsBMTl8WVJ3P
Vl8CRsoxTdkJ1ffGkrnEqxcqdXNXce0lC4ZEX/4Ejmgey1YdT9SLo53r4XbLIbJI4RnkBy4kXHfX
Q/X0K8JompKgK4zwS47ay5mWnPPW5A5GjqwKkBbzIN4kP4VdGSZWuGkwZJglnjQbJe6PsDHS4eBl
i2u8NUOWw/GpQIUivc4jfz0pNdQix+oN7rxxpEBN/frQab2989TK5+b6/QMjxIXAOZJgobX0iS7z
C6vnWgiHBJ21CdRBTfRsDY+N6pbve3dM36dKrASmWU7tGYVqN9z5CRsbBaVe8FCSYkUMv/p6VpvW
pTnXaYCR6TBSQVzC5ABbuPwKh9TcMyGRf9vNhDHckFkWz8la19yMzGqMlSYNTPyizxTlKKrY+M6b
ZpY+22nfvYtEqz82HhWmNx9xF80wUkjeY/mv6w+Kk1fi5UWcBumc50ev1pJTP+rzzi7dOAvUyOgU
o9TAv9eoCcudaIdgCxQkwOW+2lgnF0f+yyTaOd637ySGS9Q55DKSlK83TkjlPbQm1hHG6PLJ7szq
U+pEyKGGxIgVHaw9vc+tbcJ1z9lDvBnU3OqGLBwU6aNRSYKqBas5uzi95q3iPXfUJ3cuY/kl1nsE
1Bw5JekeIkqrGE2IJa1TM0Q2IGoRaTLdCNjhpRp09Qsk9uGYLsNegWFzdvKD8QYgDbR+nkf6iXBe
kjSwBs08F8S9z44yKX5jOO3Obbl1AqieqJY0ROHV0a/3YZN0JGMT91ifdPknO67zd6g/FM9jJ9Tj
AJXF8puw8p6htO2RrDZnCQRdTpTq/C/Vj1dvwkRjDz3cMA3wBmz/Y3hdCti8Rfqf9mjY7VXjNrco
zEUchblfuOGuJxrHRT2jjZAGbu9qh7AyqmO8ZNlJDJp4Z0PQeLl/wDe3zavxVtumqBr6LLRhgmLE
GSJ18h9RryBJMqXpM6334j3ewcVOar21ohhyAzxDiFEyAq/naIg8Hj1FNtrCcH4XprE7ojXei5cw
xtPheH+Cv+h364PxerTV1qELQn8+1dNAa9rKPE6i7n3gC+EfaY8tjkCNBVQEfckZqTHHbx1DfIVx
sBdZrHk48ll00V8k7YWVCltwlR96Ybx4Y+LwEo8j5TGRO+J7ncW0NzrHoIE4YJqQo+oH7IEmPN5K
DV4yf+BdGj0WlZE+TY26nGJboAN6f4G2doCUBucZ46LClvL6a7huO9ohqi3BrPXxKSvTsT3jGE2/
krppnz2MwvmHx77aySk3N4GUNeT/Kzsxq41HKTQM+x4oT2+1wVIK48uShio6hrayc3dsvS5kykRZ
Epl944pRu0oTuh13hwGJD7kVkR5tSKfn+8u4dUOBs5KeUDI0WcNsu7LNRIvAblBSqA/U2G4/5bTy
3+vmWED667x3RoiBqlaH0Y7tw+ZKQvbm20G+hvpz/QHNJlMRTdXSIPMy6+Shq3WK9MF4psa9R6SU
f9X6LFHAhptvSbbKGn/LA9YnUiAoWKbmR+GxVbu2Xn60taG/UKmYH2Logy+lWxY/QG20O7CyzTNk
EP7AOgIDjFDA9UxzNar5kzALGnKCBzSOke+Ol9SLD/pUNZ+yKum+OoWVgzsate9TYb3MYjDPldsb
nxpVAb8SI0368vYPD4EBXXYMcol95fZ79T5k89zQySREUkuDUk+DYfE5rJbub32cBwoLufgPTe72
o4I2wM6CbO05WCAqb68NaHgdnY1GNnilSvvNKcPROcSpAxsVIV4gV02hjhiPAKGefE2F6H3E9crr
d47W1t2BXh+iBrC0pLD79dwVI4xJBto00FEv/lADDvsMNSW9aKiHofQSWw8e7pXzb4RxwL+hPVDw
kGf6elSvTidqBVUa5MKsIh/Nq1JiKWLlw0Bd78kQmrJzuLeOGIZbiMyy2kQfq1c5muMpA2CRBmgY
19FhLHAxQvNfsULfSfJ8L9rZWlZkFEjaJGaayON6gsMCN9tF5TvQ4sZlnLH+p80ikIcIo8TncRy9
nzGZ1pf7G1le9OvDDdidtE22kPH7uh4VogUyyPDrgn6YgPcsUV70GKRRc5bcuv6MYlv7+f6QW+tK
ZqrKmhUh63pdpy4t5xTyYNBPhvjgxNE0H6smGmLQy2b2528MZkFqkgVawDOrbZNE7tLNoiO5t5r8
i9XTjTzjaZb/08B4jU/3B7vtkvPeM5iKchSkPUjI16s5eaKtcfUDqlqSxyjS41mhb44ZrbkcbC06
DLmp/ZmorUBqXI+P8+JQrI5aVK6UKd4rGcu5rb8tHRNeCHCfFBtWO0p2HXonKTKgQH32EhZdF2Rl
TBeNeMcNjGyqP/SIPdq+AQzoveVSstwJM25JN3JBuKsAA/NScYdfL0gN86S2FH5Ck7XmwdNaZG2W
wZqPaZ0sHyqkcBEdj5HX1DrzvZI4mq/GWg+OfRz38sCtexNEBlVrUjI6ivIkvLqyhyiNoYM3WZCa
sXumD4FxsLlE9bu+cuczukPev+ZU5BfMee29fSG/+/pLSEIpsqI6asHrOLBtEJjNlSwPBCIDJQLZ
ivmtc9P+m4KtZHOw57Z9MNDBQVFgrLrqkIt6sgAbQMLdudS2bhmyKaoYkAfYqKs9kY5FjrxgnwUI
bwJQThqq4QfcC0BELTP1yXOXReFPRcnVZSf22xoZGrKuS2DMbRm0Y15C4T4L0NvUHD+qhIpps9KZ
H/MepJzfgJ889FY37/V2t+4byKiyQQN7Gun16w9vTh7+d6PCy2GV+XttqkdEt0T9cdCTPYO0rTlC
/2OLSeE4hE+uh1LsJU5AFlIcBUxzDqdOGgJo9hM4A+VdW8RfUIlQd9Z1e3r/P+aq/NZaCF0klcgC
lcrYu3GOPgJtE+/Csiqe7l9vW28FVUs6bOi6gQGSv+TVCSoBKdcq4LcgLGtn8kc9m5eHWvS9d3B0
EfX+2CvNTrSzOSY8NhTs4UkBwbkeM0TKW7PmKgtGLEoy38R2VvE54ZBtMsM7lYOz9+xv3RMElDK4
wszeWtdoJwVblszQs2BKLPUUFpWZHHQR1o+6ntnvRieJ8d7klTwqaPbtXBSb+4eIirKKjLYN+eev
VjgeHNTSdPaPEjXPpRoGdooyX2n3fypJ2B7nYq/OsZkoS7/P/x1xtb7Cc3LNnVL8YnUYAGgcqce2
qsMTAJbm2Wm74bg44qXQJ+9BR/PxIcEvdudK2krVMDCkYQGUC8j26nxSs9VasMJZoBfCesDnqPJd
Oxx2yo2bn9WWTliyh0rV8Xpp8yU2lrposyAWToYKEcbXbWa7x0gZ4vcDEJnz0M1u5Ssz7IH752bz
hL4aevVV7dglgQo1mhn0shTfs/P4c+0mQH9VR9Ig7o+2uZySsC4PDe3O1ReNkhbprRZPnllZkI13
h4HIqqpH5N7uD7Q1LXDbwNU8eqrOukejdxTktUQmZi5Ky35qW1N3JrwtKCg0Kqye3xiOaFzyw5D2
XQMJKh3/0BT3x0DYdBzweMzrr8D425+KHfZ74vRbiygVwGmkyU7NLw2mVwcxR/lWEYvCVdfn1bGF
cXRYyine2ZObK4jyjCQq0D5Z86vhNrVl5CV50NHTUA9m3OHdaYi4+zS2jtvufK+tq5RQEBI1mEk0
IVbBqdLS0/P6Jg/60sg+dWY3vzSoLn5D0cN0Dy0lhN+oMpGwISugATQkV10FG6HQMOIE/BdYjuIQ
4+M5M3gd0Pgccs2hjGfzjzps9xzHNlYVkTOUn2UBHgmk1UnvrDB38YLIA3MxQlyHHSOneQhcGs/e
Vt/JL7YiXDiRv5JxbBRhY17fK9zYSP7qVH8aFK6P/WC3z4mZ50/1LOYHO2r0c6eHxfsUIHTlW41a
HxWzdb7lWit2dtPG90WAiI4RlH2uuXX/125DJecGzYN0MKfqqW9CAO54l0BdaJLF+KsTTfuf+2dy
471CqkaW50GRsq3kp3h1TBoB5QqtOmI66qz/aCW+17Ce1FMByeUDENPwDIXH2dPc3jiclC0lxZGz
qQKYvR61jSsPSTOVDyyWWTk2sdMBsh51Nzvdn95W7YkbDvorRR6p0LKKrQA9I/4vmiKYmtnMTlrj
0YCz9TLH46QkXYaUlD6mQ31IBys9ETYUx7iOIOQi2HEJ87Z+tMWk/HH/V219Z9k1szjFxJhriOfS
eGFNBl0EwKC0U1djD+MrWlk/QAVUnwC/Vy/3B9wKEjDOkMU/k0T6Bvyth2OHlx73FBEQGsyiQ021
0ucn9sUoeWHqIaMB3EPig6ShsmJ/qUomdqa9tde4KqWk8K9HYPWu0V8CzOBxrCmrLn8l9fI3znPz
o2IOzqfKSuwz222Poi930ipvw5tCduvR04JxvXq5J+wVlZGuc+AWxvyxj1R7eVdRvm8OHjWFI9o2
X+F7KTOQ1D7C7sjzjOXL/cXf+toEZ5SywTHT1F/dodUINc6aONWThjK7X43CtI4W6eEPpxFD985b
eqzZ74+5tdQmlT3yNNC3N/JHTWPEdmbaedAq+fBZTxflqVBT8+LMQ3XsclV5jIEfn39jUNkR1iig
oNeyyp2myZqNpouKwNGH8gQFVXlQ5wReQ67Wj5o+dS9jpnQ7m2otiis7NJQyOUUShAlEXd41r24w
Je/CvFOsIjDSpPxKsTc5qI0zfmmWcnxQjag+uMmMZrG1+IoZRkcbMaADLR1spDG4Q+OuNB/KCvrx
/cXYvHmQ0KSwT8hNCWd184SlknBnwxfEGM14HJTOOwIiGpODCybgoGgwV0MDnuOABfzR1FuaoGL2
QZyHh7JGX1lT4/Tx/m/a2omkJWTShBBomKx+0pzO1ajHdRHQZnZGfxqAvrM6KN4dvERteGWGWew5
t22dQNl2kNk0/1zXK7SujEOk7uBNzpV2ttCKf/KkyTq43Po8WWAGPFexD0MxhXiQV+O8t0G2zgLO
JVSBCQZRa1ldAXkyxkLQdQ5sE32C49jTp/MHw4DVBr1qefDm2LqwuQ41HHXkTyh829DHfS4VXI+V
rH5O22b+GU9gYP2pccvvYYcNqa/qY/79/ge6fRc5df/1+pVd1vVrjKZMY6YhgLa+Usf+AHlP+2zk
jbnsnNTbAAtmgexncjNS5Fx3ILJ0QoJD9ta6mqrdzH+0eATRzX/WcnQof7x5VnCdQbPLbcdgq21X
L70He84GepibdnSs47JeHhDdrsedBGNj+UDmA+3hFiB4XOM2jEoUODDQFXczSAZGWBZHyFx76mW3
eSivCe7J7GhI83QmVxeObrTMlvICDfAyAf7lVu4RGEnS+yIx4i+FIlCmh/EvifSqlw1/31/O2wPF
+NJaRkIFkUZdhWwucQXQsCQLQFo5f3gQaZeT0Ac1+lYpTUUtEvGEf1vFSXhauq5tT6NSzm9mx0iz
J1JBzhQ2LdY6aK5jOhIJYpiBk8z5Kc9shEdbEF4ZJ0abQTzVLoelzvWdSOb2CuNBA3wgIZ9SB311
mJ0oiUpCFdK6ZtLDA1JaS3SaWhcFTqtg+GM8mNUedeH2BmFQKBkmOReffY18ECgJVvrEF0cOeflO
OXA5OIM1PJi5Ub8nMU++1d7g7XzmjZkC1aVBR6NF6ietwgZFieyq7yl62uboUeclfIeDmAusd4zJ
S2Dm5nj83t9aG/eCjEeJFJF7BvK/2lppnMdFtlBiWVQEJY59MTjZY14btYFbrdL/dX+0rRnS1JBo
SvA5iFpfH6SaakAZugXJpT0aiB0IVfcXd1I+u203BlTbO2XngtiYHx1I5PFwTP8F7roeUarh2pUX
5oGmd6r9tHRqPZ462i/VF/hle15QG/MjoYLUBDGQcuu6w7+YaW/NuiECI1/KowqnKxiKBrY0pawH
ky7F5zevJ9hkfAFQsqJRs8bJobKVYZOciyBM7fxx6QzDLzx9/iHstp0OXTPvCjluHAxwE4CIJbpL
J76+Xk/cf7Q0WXoRAAPXlWM1hR9CiILY/cz5ozX03jsv17Q9eN7GNS810HG2I09Gdmu1b6hVxIBn
FxFwAemfFfjb/9R1PD/dX83NUVBOQjsSyteNEI/WRGafwiMLygmj+thoB6wsxr0wcWOPsHYQDVg/
CceTf/4qekXwU9RmPZVAM8iHz2YC3sgfEyvVz4vuxvq51Wct2zkGt4OCf4WgDiWYxATN++tBjThq
kr71RBB3ifXRiRcT681G/Fji0PqUl7295/p5u5bwKSj7ARKVrKU1qSLFIimkAlEGvW0rp74y+3OI
r8pOH2VrWlJgF5ISRtskA9fTEpFpprHtMkrhQJTX89G3ijJEDKKhVLzoxvmtO4RZSRgHEBAZcKy+
XTqHTueicxJglGRc4g6SplHOO8/A7RHj78dWA5gtfUfPXm32TlHosjVZHYy5SJ9FuOSnMBoG3tlC
B27bJtO3MHJDbWeL3N6UclhKJ2ioQuFc91qrEKzmZHhVgATU8MGKUu2Z1viEkpHtZcrxzQsJzAhe
Ok7fNIjWgyU9OZwexXXQ2MO/PSrnD3P0dl4t4oPsPHnSsNK+2R01SiWzN4xNkPa1MHxK3/W3uaXy
d7o/mY1dSGjtSTs5aLU398YcCjPKKWgFug75Zaic6Bmzi596XolgUqo9qPftcNzA1PB1YLaAydYX
yFyayAZlyxjEZfQy1Zi7KWr7p20NLlZb8x5l6Tb2/XXf/4rBqAuvSZxFVwsVdZ4p0ErFBq8WqhWO
BGmXnXi+vfdiKGIP5YAa4fRReONeG/72MHBZSsteFRwZz5wMjV/dlq4A2i+yeuaEoxks3OZrpy1f
IvBUh9oaP4hKrXfO+M3y8qgBdZQ4FwoMJJHXI/YWHrBG7SmXuHFQYZnMk6InSNIIl/dt0d6aoP8a
DStNMhiN9V3dYJraQpauNOWS5Lr6SILWwZVOuuWRB9+u/JD7YWfEm3NOwZmA71ciiCvFuhKbTL1a
ovWfBEhHLPZxKhWl86NQd743ajxZO2fj5h1gNN5tmTQxOWLp69WkCWuAopDsmWEufXPqlT/Nft4D
HG7NidgAjUwOFodebuJXu2TCghGjcycJxmkZcUSataNbuMqzkovxrUECE5K0MM671FJfPzl5bKUC
ed00qMupegbJk59mbdR3WuhyW18VMRkFbUaZzxH43BDquO3DwUJNLugpr/xVAhhF9jNJKSZ2RRSK
f0aRZGrut0qkRe96I5xK38kaHW/t+1fb1sISx9LsYvmQBVktbKyoYZRNYOopOYblqdfrsj2iOmQN
l9Sz+9/YLMAziWe5Rykryl/z6jN67WD1jjWQzQuA1pgXlcmxK0XX7bw+W7PiRZAAOiIxWhLX44zN
XMzgbADU5A4mmLR63e+Jqy8HLUwU87cGAztCAY7Ubo2fDrtQg9HBYIBAB6oGXhqd4DY3H5eimPdk
TW+PG5eIp3NbQvyUplnXM/PUaCriiIL7MFfmKUFbChH8xXtr1+rX2vF0AweUb8IqQhmTyOvsUaEH
WtQejC6r6RIUkYz0X4i0mHTbRbqzDzfmBQ9Bio9TXoUkIC/tVzujqFDwoj5WBHQrJA9odIRy7ooS
FcP7G/729gexQokMEglXK2SZ64GGVISx1VC7bPJuqH210grFR3iunI/OUCWRX9eyznF/0JtHjvXk
jPG9SFSZ5uqU2QtZalIXURCVphIkqqKeFVQC0eVpiselal8w+zF2osyNidJr0uU1RqX6pk2W0iJJ
E5C/gZlOyalrKvOl9OrxIy9HelRClGZ2Jnl76NiR0oaChisI6LVafeWWWFaONCgyzJ7co1c67b+K
Gs1/NcqMWNn9Fb2dHb0QOjAwOYhpyRmvP2NdqmZsg5sLiklRyoOuN2p1HKsZgxy3c3CwTayi3rNt
uP2MkK1BxEiYN3nWWtwo9czctosuD7zFCp+R+0XkMJ/N7iOuL4bfpXiL+UOfaDtvxe3ZMJHZ4LzT
6CNCWoOf0GHsEUmk7eCNC5hULwWeOTnN+c0rCiIUHCQhIF27tRqXLYDjLQ4dzMxZfnRGnPzMhei/
uJggAUalhf7p/nir7UKPmJTOoKkEChhplPWJX0BDtopeThfu1PCgyf6di9DfMe6cPWHm1QLKodiR
Ou0rYK8YL62eAxXwlFq59nwRCHp/apLSpqK6JDtx19YoNGKwX+EXU25bHfJuQbZQdPN0Uc2Wegnv
zyk1jXxn468FfeVk5IGmSgw2BTLo6g21wnFqytiaL5LPkx0MXGP1k/AaxGiTmrNyxLLWmQ5O7cw/
o06vSh+oi/0+Ijk0ghFl2RctKh08+Lp6OrWiMHR8fvMQhcKkzVl+pFwUPwIRNvhtARz2aVRRvHw2
y1TpLu3ACTmUY1HnZ7rP5vigz0YZn1VM2+0PymTM9tFb1OopMmMgR3U4kvr5s+lE0fvUdtr4klVu
K05eNTfjIVIblZUySd4eVWA385Pw6uJzlsXO4odNZUxv2+O/1g4oP1E/FS6O1OoTLbpWoRnoqpe6
F+1TmFfeSSvy9IxMd31qCqzH3rzHKZoD76ElQ66/rspoRaaYGH5pF2OszYNmVNZJghv9fjHSvX3B
hfcqoJRTczWdcIdXmybxOuShMzHYc7hg7Zp1nd9HoB4WPA2P9yckF2g9CqBxuo1sQcSsVgtoOnGO
fNVkXHC9UNCIbabwPDqtdsK3WDnoc/+zSzW7PM8DFLr7Q28cLxZSBlgO4KWbtr+hjEORTPl0qS1R
HIUioj9VPXd2dsjqimcZKWuCuaJwRzOEUuT1u8JBUO0JmYaLZ45/2QmajpOr+pig/ogQwfDncC+z
uZ2WiSGjQYtQAiho4V4PqIh+tBuhaJfUFtVjm4rPs1ntUeI2B/mlPEWRRIZ114N4Zdt3qV3rl6gD
wt9HWnzmvlh2NsftjU5tXKeCS4UJ7821Xl6XV52h0Du/AIIIy/NQLa3lA66mPo6e9i6bcONTUUSD
FI/aGcDc9aQcp6tDDDvNyxR72kuPkO6TAS3+GcRCdKmh5p+nbE533uKNOYKHZVioK4Cs1uJCiqW1
M7qx5oWkWPluuk34eRkTCF5YbtRvi8LZi4C6OW2mNHqhU7VqF1njrCVN6poXJI3QUlSs7GhWMewy
FGmPIU25nRO2iqn+O55swEktBeoiche9isGzwsbmmILMJQ2z8TjhlHtwphZJ43LofZSOpz/vn+jb
Dygj4l8WEbQeaTxej5eUCcRBtDIuxMLOcAhno+qeHMUVzZPmtU79roWnA1g/LzJrJ1a9vccsxJ55
BggigbCvYZedSog3Lpp1Seq5PISTGv4DEBqwFDiph6mJ5o8mbMbDpA17kkcbiyxRpUBzqQDAEjWu
J53S0Y5mDOsRQazHY5WGHfrGc+iDNnV9ISb7zR+Vqgk3tUUjQr4Oq02ETmBdQYSl2uVEeOCylg/Z
gvmxkeTZ4NfDPPy8/1Vv7xrGQ2ORRBgALanA9QRnb4nNPOmUC6tv+l0n0AVx8da9P8oa4slmZRgo
VHJi9D1uBPWmxcyczFYulmIFwsyWYztUf4+W+tPq8Pt2k+5TErvt0VHnD6NmPbrpNO1sIrk/rx9D
fgLUFQ4ps+Xeu54puHEAn0Q2QW/afXy0p9AeP2UlyQBKxp7bpX6FrgBG1l4Whz96TUPE2FHR9t1Z
i9tzRHZHI4aci7SWLvr171hMvY6zJIsCrw49f276SqNP31Z/2xUE3CqFuWjGU71XZLmdvjTJkxam
yDRRaVldF4PjTTRKiyTAO95+hBzQziezKirVb2PdnhFbVu2/DX22LL9ajO6z0Grzx/1dcLvXaGVQ
WDVkI4rHelWncJxGdZIReFqMFtylzbT0ZIl63NnRt0eWWpIs/ePMw4ZbY6zSyQmzHLxwIBRd9cd0
fKZ35PreoDyDI9irFWzMiSuRSirxgEkusTqwXFZdnUZdEeC+Il4yQ5gn10vHx/sr9ysbud68TAr8
JDJvGnKU67p7jBuCuehKGSSpu9i6X7N6md80FEYf+l5LfpTCVJejJ8YKNWwFW4fxOUIRYzy6Am09
u1IxI7ULTHY+IUrlfY/okmi+5gE/PqStWpfHWfMi44kbx0l3uBtbS0S1mdeXtoFsHVxv+CLtnVL0
XhGkWm8faP4rB6dEcP7+Et0+9QCcpPkehCPwxjfFygnZSYyBReBgcYUVpGsfxzC3DxUw6PP9oW4m
RFEP9JbUTWZ73TAy+3CxK+GEZdBpXnIYh1g5uOiW7zRTb+4JRuGssKfIgej/re6rMkx7oeVjxYEt
knPdGIQSzWxjoxyioOkDhh/Ova2/UZdWCkRJPQviJejaTHO1oQ1jzG2UTOqgs7vl0Co9rFtTm05v
XkLyK/JhLFWpWq5LlnkxJdmMjUswhtpw6NouIu2skuP9UW72BHORtyydQN5TdJqvdx7+FFZSJyNz
QZH+cZnt9JIT2hyp/Ow1HW+HQiDpV6wJTxfa22rZpgXp6cFbqmAZW/uh7U3nOEQ2tEUlfvMDQgAE
9QR6BtU7iYC7nhWVmMxAbL4Oem3Sv/JtMlRQcKs7pfU8JX499iGyN4v+1vhWDovlExaAv5CEqxmq
XSr0uGrqINUNCHXdnJ6GMVxewiwuzl6RK29kK7ETGRDQAqE0udZN8TzpalmJEHWgunn16ILSfoiz
rDv1mfPGtt+voVhMif2kY0zV8HpJJ0vrzbzRGCrRqkc1RViwTcz+lFEbepciPPnn/Y15e4OgqUIw
ROWODA+56evxTKdKPSU06gB4sn0qC0ucC015I8j0v7OiQsgRAPJPCeV6FKvuzSQfvDpAMFE9Rq5W
+PloL5jNz9VO3Lo5IcqQtMlwPoXMdj2Uo2X22C1uHSyWFv4N0mr8o+3mZeeOv70SWbZXo6w+Ey2v
KFSQXgqgiViHxHa66WCkeoOzD7jW74o1/tvbQ/r5Nz4WJinyruKTrRO72hGWBrG7CZbIjZ5HaQBi
YMnz9hVkuwNiIY9EY2Ht/GuZXajEjd0EPUKkHOUUQ6g4md98IxKRgGkEBEw4AUvg+juFeMPUjctG
b8M0O5iIXQZuHU3PjtYbf9xfto0bEfNpGmiSd8wTsdrjABcjiGtLHUSDF33Km0V9mrX4XTQnw050
tDkSNQXgsBJ7uy7lJpTtLNE5NWLMan90WzfxtTh1D3NCf+H+pDb2udTg594FLSPh29frRxjTGUOR
NkE3RcqhqHRx1iPj428MQiVSVhPovq4j2EK1e7uNRRNoMrPvimX0u1nbO0w3cfKvnUDoK9kiFCFX
93kzYPtS9QMbjpP6VFfYztQzJkwEa/VTVIg9w+Ktr6RLoIyMYi2kNa+Xzkmoann9zKyScEqJA+de
OQsl6T70g1X2O3ti60OBHASNJkVEKNhdj2ZANQ2LeWmgfxvVQxKp+NVauJfd/1Lbc/q/UdbYsNCD
mobGahO0SdIcKfOLQ53irlXG0Y/7I23Nhw4CQQyBmQEG4Ho+cBC7hcJkEzRKMjyl42IeonYKT78x
ChkiH4ntdwN5jnRRIkToNUGFtN2x0eZ/tQKTo98YRIrl0A0hYl9H6klTj0o0Zm0Q6jFmtGM3PsSz
9T+cnVmP20a0rX8RAc7DK0VJ3W232O0x8QsROw7neeavP1/1vcCxSEFEHwRIDARJqYo17L322mu9
P0gneObl4+PAENxwf1EetJ3eLtsLhAn7h6INhvOo4+2onv8Ps6EBVvS48Zavk1rM9DpzCfIWpdhm
WVwnnWTTbYqi3pNOvbkDoNW+9ZRRDBF78Q+8r3OMjoaumGXL59kjNbBcLBbfnc9yZwvKAiR7xLF4
865HyXpjigcdaTnc+rRjULXY31lQMd69aORoNI4JKSr6GNTVKAPcaKMxEbDLBuWQJLHkaVX//huO
YAQ+iXDzEP9cjRIOiYllkUHXAM5IL2ocy7/ohNNew6VLHycuoX/uz0rEU1dJOrAS86HOB9wFqr56
XO1iKK3Jhoy9WJXcP5RRV0ufx2jul+dgnMv6uZiCwDzFFgbPDxSiu/DdITrIIUgw2makIFCnr5d1
zFnySR+qS9q0QLRRGCq/qwwXmwPdYdJfCAz1ezfg9hUh62FEIWDMnlkHFLqT4PY36xwzIpj+UBSS
np/gMSxn3PloW7bUPN+Dg7djCt0rQdoGuSFSWp0EuadRNIEmdwlneYw8R85q83u2aEP4VdIbSfun
SpNwB8QQ/8/rb3s9pvhNf5y+sB2HCcy3u3S9rH5MAcc8M8q7v+aUGPT+NtoedHGdcNVTcRduvquv
aNtLq0toPF7o2JK8qYFFndVhtfNA3lpEtiqmI2BlYD6rCcWD0g1yW/eXWUu/5Xrbu0uSfOwX9bFP
yr3g9tbqCXctaty0HyPneb16ZaksKZBuf8Eqs31CUOwnzOb5bC94Wd9fvM1I4vZiR9ODQFmLJ+Z6
JEkD+au6qbvYZSV5CWqhNCRprRsvc7Mz1OY7cW/xIsOW1glnNr0X+VyXsYk18CUoUP1KE6f3kq7a
O2A3JkQUCAEcmpVgT68u5LaeBiVWiwHlk7hW3bCL/53SIMcj28Cx+t2LBzpuQljgLFPoXO0JHZPl
erTVARKSWdKlXtGriiOfo1SHGu/dvalt7ss3Rj3sOLIRcX+sdgVxk9G0uT5eVHvkGeihGhYHtP3N
5gFzTIOy8dxi60ipbvhWk/L1O4HIdmkJRIUaJ+8QYNeGOzrjNcAnli9mlsXHAajl0CpBfx4XY09v
YZO5ghCzMWnU42xTd10F25Cblqgecw2WLzbJCnEW2YmdnLCC0y9q1lg/My2I31v9pGDG3cybJKSf
SZ2vz4IdTjWV3Ma69Da9EWcqQKFxRpNdwTZskOY95aXteQB1RX6ZvUO1jBro9XDT2A9p2JU2zc2D
fOgixXRldfd23H40YdFAEZ4eOc7eOm2RNPTNHC1ZLllEa7nX2B270+pau8C7FuGwnUMujtfVvY8w
LHUrinG0FIhm3etJVUoi/HZm7YL1oe5FJZQnc7abk2pMMi52tXpo+5h6MiDwQ1ure2/BZt8gOvim
n00xkFtmLW9jRnA48t5aLoi8NeHJHhuGaLW2yz5Q5moMrJHx1MU4F3eM0/3LYHM6GRrSCNwUsGfS
KO165roS4RAclAoq5XZVnZJBi5STU0WReuSkDpPHs2vYByOasuVYSa3+TrEdwZiCScfqw7sWFmar
hLE2iaJKZdAvyYIZqpE69osSEUtFY6t8xk16r8iy+dTQzuDkkCvwF5XQ1U3b9bkTL4tp0CMlNQ+q
FKTmo1EaGWVK3shjWsT4yI61BTVC71SMOHUyZe14f9U3h0j8CGFiKLq1LELj61WXYEnkc5YaAAwI
73AlZU9LYag7tYXNIaIFAPlo8hUwVhVa5vUoeVst9mAjjjZGSvk0zlbqVeD+Xm/s2l7eHEqUW6HO
c8k6qwNEpYSkRbGDi+F0+nzqMDvLDyFOuMtB79GDdd+7fsI0CMowr9hbH/r1zCyttvJp6KzL5FSh
a4ZILddxXO0kfZvgSYjbkezBLAVF2UhjV6pDsSm1rcsATudbdqP+siCyPFYjXohOXsg/7s9qu4hs
CrJleJcsJB/uelbZIGlL19vOJZrtlDYU5BAOFHSzVxPZtffeeLxOgO6iWi96+ddeJI1qZLhOt8GF
XvoClXVpbjypaqqj3OoG7tWYlEOVlOxcPSpSZGaI3+vLzvremC/FJyqeQvZdFG+u55tUhk09hU1T
ovn+UCp978V5aR8Hq593oPi33vGrG14j+gWz5nWm7Awn+nosU8tEt8WY+k2g1J0b4eBenRM+vOan
ct03RzPmwvVw98UzpSFS6E5y0zT6uRrmWXrgRszIBYywpRNjFHbViRYl81c0XormJCXxGLhq0Znp
h2bRmgHepmP817S1UbqlMSjzSBt5PgyuWVeIUEepo/XfmjnWGQVB9MZL+qzvvDlLSgSaZk6T7qZh
Q1slXV5F8CXV9WB8kNPSDt2GC0VyR8VszzMAdXBAVkjXzqneTb6Sd+b4GjhmEDwmPXS5j8oo1c2z
EtZN47VOhZ7GVMS69lioRplgeq13OQS6TM+/0982L6dGb4LpMCfLlH/pLZpzz00oh+ExUbt28WSD
vMi1M3P6B32XIjnIGgfiGOc5AoFVQuPu0c7DyXZHe9Hq17RVB4zqG9OQHlAVDoYD52wMT6yrrB+X
FLme176gdNe6yjyPzknG0LX5HuH/biduRjamISFS153uN9JYYzQoK8PXZGjs/Mek9n3+IsUNOHBY
hWnwZarxcxoOeMVHwZOtxUX/EkyqPH9ytLKd4aTESvi4jI1SuRXyVNUZgpNB/Evkab5CnLXLh/vn
eXvL/38jRgIz0Mm1n9VgxVwwpVb5EaLwxxbTK7dSw/b43lHotKdbDywATQFCs+udnRttXmV9Nvok
4v1rlevDMYnUvSrTNkShukTOpdEiKzQhVqMEmt7OgyQueDNTPayMyi+NjPruseglfHX0tnAMQOVk
+Ou9swMbZ+2Q1GJvaOvGOTQg4gajo8SX6mScDsk86m5k12axkyVs73oqC8i1IlFPpY4S7/Uq1mWq
yz2vlj+mHYdsKNXsv4yG4G/sfnhETaYY1c6HE//L6yuJIZkR0wO6hJ1+PaQWqViN1lrqS+lSqie1
rYPsWNASPHxEF2Kx370bSXOQhGSTvPF1V69LXALS2DLiCDny1cdsmJVTkL+3551wjjo/LBkRUvIH
ZxVzFNMYLnQ7BpdU07tzBTfyU9kvw4OM5t0RP2j4fO/dIAzIBxOKIaISsIofVT3RE1xhggttc+rZ
SfCvwA3qnZZxYlq0U8LS4LV6k966/lY5EFRhmnHiO6Ou+9oSmQdLCq2dT7TdhBSDAP9p9IDJQPJz
PQpk9RYjxDz1yU+1H2NdL98iDVcWrbLzkyRXxU7qaG92IHAXFXH2BcVcRIOvxysmZUG5baj8csyM
Dwoh/uAF+CF8p1oVPTFT+ZlLYfjdTsq0g7TdGlqUINgrgrO+RnDSLMynZtBrv6Abd3ioigxBXQRJ
FgyLZs0qzzOiJd3TqNBId16olO10AWzvZuqiSDLhCAX1gHbP66lnobqAGpijr6vF/ITWdeDmADM7
H/TWKIjbi/RKDLKmtAYpIL5pZJP/Ru+scyn+PVXVsieVtL1JwBy4SggZOQLIlV9PpoAyRkfQMPlJ
U3yIAsk6pF2YYJ1DU8390/ZmU3x9aQlqNxk5qQvs4DWas8R6rTVaMvt4Ti4FTPww+lSbc98drGxR
C29Qx8V+qdqwkY/EH0b9MqVmp7gjrSrjP2EugZ/V41KEbmL0kn00Amv8aIyhZPzrRJjBvPuORZmP
rh5TGCjwe1eXnmRloULUM/sEQAKJzOSHSel637aIZu4vzfbwov9HfMlZYldTiLj+CKEmD/1CW51P
RDs0bkvf8EMRjcO/JeXXL5I5Nu3p/og3PjvHD8Y7/deCtb2Cm7QgbcbUSBZ/SPvhiXbF/DCDL3r2
Yik763hjIztkkaI3H5kdGDTXkwuaVAr1Ls19eZaVhy5cogMNr+nOEm6DDAIMrliU70FCSb2uR7Fi
WVskmmn9vh76BzXRq290TBpHCVzQdVCz9LK+n3fKKbemBgVbSKYjV7RJXYUifDg5HYNWNOJXcZEf
VDDSvYNz42Nx44BoIZzCW78OZMJm6BMpKQo/roATHAoZZ7hIxWGUtfRFn5fqR48QQO7SNDaeg2Z8
mmR9/KEnYfaU4dP4gep5cwxLaG6mnu+pW2zWALBSiCsLzgjNeG8ii3/WPZx4VmerV/whLwAJDLt1
ZclSH+/v1+0oAkKHGgq7B8xyfUKoytFgFuIYH81wdpc4VY42vPudrbpWquToCS8xCP2ASYKJutpF
CTlvmapdf8nUfDZdRydw/Y3EQ99+DBejlp+LnpT2gZL0TEveYtnVOZPsxX6qwyJUD0GfJN0R3+hl
cidzHIBPljnfE3bbbAehqsQzyi4HdIT9eb3VTYUiYd80/UWV1NpNYg2eHaI+rqSm6s7W2y67aDMA
YoP7D1a8xlJhEZCA0cd9oZLSHAYrKs9akjreez+uOLKMIAYRYjbXE8oQG8ZluR4uk97CMXHU6Ax6
mr832hMdxoKXA9MYuPDtefpjo8p62ipw6eXLIpnKUzmkuSf3s7SzhTZX+dsodIOAE+JOueYy1/S0
wZNvGIUcx+0T42evLQ9ljfGMGYR7hq3brQCIxUagPiGKdGuYzhgTks9MU8C6nSB2tZR2EKOtQ5Du
TPt+/yvdHEvUyoUvFbYmq7NRBi0tnMhdXqQiQV28ifRDKfFuOCaA7/2httuOaQlLHVTLoLGuW8/x
y8t6RBiUy9iF5kGRw8CLl3qvSrx5MvhUcH9pIEaBhEt89eouaTZ26sLi4SlXemNfzOAzvfS502jd
abSyOilmvNcEdnNqILeySBS3yfBk2lELdKhclnluT1oBJhil/R5Ed3MUQgp6SOA3885fnyil78I2
KnXlEmlmfujbov6g9eGescXtUaDQIE4umjZWeLjZTfNUw+fE16ozDkGS1I+S1O51WN0chT5vbiEa
KDbsytSIkOicbfZdY6Hfn3Av1520RwW5uRno3xKtL2TUazJiPqeFOZBsXHCRWg5qHvumHHzBJf1L
UlbPQxG8z6qTl4bN97/jrWH8SE4M/HH4QknV/ShCrE56J6w8o+j32OCbqoUYCZ4ANW8Sw401T4t8
cq/PknLRRsw4B9V+iMPiwYoQAtHq5Wu9lD+CPnjF7+GdChJvc2Q16YQFPqCqKb7sHzdumzVGl8Ts
D4QQgrPaDzMcY6d4yEgZ3xvPMklBr4JcQ3oBAH49VNqxLZaFTRL1jnrAKNt2S0cDjRy7vTzm1n7k
woUIzjNCRLK6B2UA55ZyrYqtp4MroZNLTyZd1Of7V+Ct29YksxY0OLL5NTUpnvTemJtavTSBZR+x
4fkdQI/w7DDdK7KvDdX4TDCCALap60IpoWhxvXY0c7RV0JfLpdDSCP3SCe7RXKmHrLSK84idhd8v
0fTcD8pwqpQuOIF3Vg9FF47AoNaektJ2eSGJE0cix0E0RpPW9a/JC2029EVfLpMRzocicxDbXgrt
3YENiSgcLMHZoX67Vpym9tOEyIyql4Jl9cJu+GFM9Z48wXYqXIvsR0R3KCBsVDAp+aaAMtp8CaVK
OinhgA+a3ek7O2UTcSBdAheDcrdoOOdxvl6wIIh6JXIi6xLX5sfZNp4HWjndCPkuys97m2UzJYNq
C7LUdEjCCYKScT2YMyEnOiStcUFSS/fGXMf2Jtf2JDdvjUJbpaAYUt3hG12PAvF3SJxpMC5GY9Su
qQ7OSU/7vf7om6MA2tK3Ch0Bhsf1KLbdQMahT+BCm3tM07Ck4XAfBp/vH+QbowhtCvFIIgtAwex6
lArahb7QJHoJtXLxMIJXjkMnTd79UTbXBSU5emGQ6RV87U0IPc1O105SYqOQ1Xaf64yqUayl3S90
Ufqdo3NrKLSdaNDk8wiK5vWE7BhB54Yfcsn7oXDLRR3Olk6RMXaS5r1VaGYFoUk4oBITkf1eDwVs
mqEklVNplNLIw38V7REZffI2X/ZoYTc+E4ZHoiuU+jrbbjVUXJZdLrUUNUMZw9c+UPpnxe7m9776
YkJ0D9EXQKJDpfZ6Qk0E3hdrMRNy9L9jbKEftd5BdsCe3oseCuEGmElYyBFrInBwPVDRoeMSh3no
a6gNHe1K/VUiSvfejIqAgveP50OIUm1S/74OY3ALBcx5LD5hpBh9lRC1+3R/Z28+DAcEfEohd7Oo
UK2rzVR2+nhIl8IfZIo4TYuIsaVK486mpqeQFblCJ0lqqDmQhgJNbpvJ5IKwUDV7+zI2zVx6lWqH
LzWWe9Ohp+ynw9hWS8tnQerMi+Z0DL/FcznZrxZ2l+pTiH7W+D2L5bQ4zkWNTpxJJFwdqJeql6pJ
h+C7Mo7V4kZaRy23VKTBcNVkMLXHypDsxsXzgK4btzPbCe9n5JOLMx6uaevlzjxnbmnLoeSp2P1M
h9QkuD8FXdaarqImo34s5WnUTrkzdvXJUdoxP4cYPU5P/WCb9dmxgvwUo4xmzS6Vokn9NOflMv4F
b49asVlP9lOYRnr9gJ6sEz2OTlr+l3Gd/CYW15TTMiZ2+NEpIj0+Ca38vnMnfZFjb6yg5nyaJlKQ
1yDVo+g8j0oD3CTFc/NRHW0D5wYAZhxvlSKbXK0NnB9l3nN2ibUdGfUCzCzcuCzyz2YEl/UwVbqa
uiW6x8VHopKpOdV6snySs9b6O1XGrOTXZlXkTYuk/7B1cJCjPReL+tkcNKN7iPH2VQ90sUmqi9BF
jU6zFVSmejQhY1T/tnmfvkJ6URQUTYgiT0Vn4PqbN5iB+YmCZNvT3FTjeJ5anKNOaUKH+0NAoouW
BRpvw+sYK8PfEoA1tB+edSM7OJEU6L9BUkP5YC5TNv+H55ylHhJcVbpDMeVVe8jMJLA+LUSLzqke
9Go4FPmwDGdDKYzkoTOtCWWBvJxH6ZnXndZMvdHDl5Ilin861hikRxkAMDrVdqr9FRmFrh3oU8yq
ozOmufUqp3NG4/oQRJ/CUXKyQ2W2lYSClFzX3mAlo8zG6AfVG6cowhaVNnT9Q5oOqfKUj8Eck/PO
TvLS0XA9P+hNkS4uH0OCUdBatX3I0SqYD/AWkui/ZQ47++CETf4rCNvikxlioOYahI3toQrH5FM/
a5P8JVt67XmWpwwTZ3aa4iCtZsrJYS4MqfRwhi2Xx66T8w4HBrCeV2PRs8TrIl2KfUXPpOSckCaH
ZwgvZnRcpNJWj3PU9RBMxGf4XldKq57AOlTjICfJWJ2mMqnkM3SXXj0oqRXVLrV7ZzpTHkpmN4qz
5Qd6hOYg3Es4T65eB3rmxUjm/BgUjJe8FnpH5aI/MKmerdWK4VW42xvHpmtl87ei1Ll8iLRGTaGa
OOpLrcmx+aLIZVumLs1l7V8p51Y5mEYaqhDhMqU7la0u/7p/FW5eXhNESaji06oMV3QNWCijPI6Z
VDZ+CIR16pwqfjBiSf3WdEj63h/qxq0rGEzwQtGMxyl7FefhPGJEats2vlF15kM0jPlBGxTNuz/K
JnQVIZGocdHnzbW7rqQVHWUvDLAbvyYPeoLR3tBxSJYD9fyE8Pm/90fbzgnSEhgmK0c8TsR3/SbW
khPI2Zj0vlOOM3pkZunKoVwf74+yxZAFuoPGJt2GQvBhzUqkiczqQz6VP0t5MbqKVGAaVFchzbVB
oqi9m9qaHR3bNO/zfxVnFtqVqRRAI0rHsv1YZGk5nbKaZtnn1MqM3sXFOnh35QLaB1VpuklJmgV7
9XotEFwIKMQMnZ86g214+TjKH4zJmd5puE7vFj3o1Ad4w6lPA1Zfj6O22jRXdNghz0kTaZVGQ+5C
DU2+UsHRjxM8qFNo9kW4s7E2JWJUR6H2o/0OwYXXfDW9LI6moBvJiWprCB4t62eijHi3hS2tx2kB
VSLqTFdteund3VEwM2mCh1WARDQqSKv5hjJiVUtlmpeiUqazLszqUHz6fH+LbWdHPAwk8JYcGfAz
rxe10RYtF1ppF80OpJMp6dqHhCqoZ1S2fspS9UMWI5njtKP27qiSSJykHL1P4hkizOuBtb7mIdQ6
5zLWrF8I1+1DixXdTtS/uRXQoQP6IFcS5nsbj0Wyv7oeTcm5NH2QvDqplZwUvZK+dxEEKNQZlq/3
l3N7rXJggdF5TgRzYt2jqVQcsihwRp/bV+apbxIvIX50o37a8429MRQJHtUlon/uoXXZNQxZt2iS
ez835sFDly79imqm9qEqpX6nNnlzKBBmWItUDGn1v/5WUlTPzhjpvd/E4WQdOG5AOkYY9gRYclOb
p/uLuDZT46UAR6c4J4xiSD508Xv+APvmKutkdbZGv+NGy31aNyXssZbMQBHSxtrt0Pb8Z4+F0Viq
W2qDXH+1dTx7YTdWiYX8txKHDziiUzEZlSjew2I24T0/D9I2txFXsrCbvf559ih1Hbz8wbckJT5o
Y0KwRxntY6w6lJyMmvbMSdqrMNx4cQAk6QKi5RxgTRU/6o81iTRUPmYKrz7XVB+5ON4YLwFrsrP2
208t3jV2lGhj3Gbkc4buZpovk6/2lIQPmlQuPjasTuz186KHO6HBjdH+X9eLJejGG7hwzuNFATtb
fBok54c47iGxBnH8kV6gn/f31PabiU5JYFaRLSNKtbrnnBJj23wOJp+XW3pFqzE0HsHMVa/IbS0/
IQdTz4csHZvo8O6BKbaDIvOMv+nZXn+3zAqhnMBU9YEfKg9IXXIjRRq9XnZKX6nr7GEUQfD9QTfX
HhLghEOoVPKA8Hfx7//YLNaCKHc5hLNfZLPzKR6W8EMhGQ5yffHwsc1TFOXvD3jjQwJOktVyReDz
ulZPVfS+JZ0qGJDFfw6tBE0TNMG/BkEXn+8PtT0IPBvglHxIsH5nXac0i0DRFiuf/Va2ow9qkqJC
mMd7Tgm3VpB3iX5h1Ey3UFupa6FCSjP7ehDN3ywjbr1QMbKz3CeB16OQvUMEu7GA2EeiIaZyEtip
q+ewW8wWGYlC9pXMMfFkrXqiVszskmbaM865sYAMhcyN0FMXjMLrzYEVz1DGbS37WjgGRyTN9Qdd
S96NiIJ+cNqAKqkZcleuJqTlWRYVCF77xtjpj+nozM8AIHs6DzfmgsYfeCsXMcygdXV3LNqW8nSj
+K0FWyLNuonO0in37m+5Nye0K0CHyQh0FwFYLn6Kh9dLNlpxKNlWIPsDNUPNCyoN8lwJWoGIYDnJ
P6XJhtLeQUp+nZuodk5Q/9swBGqpJOdhbmQ1PaiBM32brWle/lHHIrOOhWz1xgF70NH2G7WQs4Ns
Qpl+SoOm+WUFsdk9lXU82F8BzCoZbbGYSqVmRFFymqNBeqc9PI8u1Qth0wybjuVcMyc61NmyoagV
X89j60Jug65/WsWClago3+8v6I3TJZodOcLkhUBhq80xNTmXSCIrflbK9G0rBqRZl9467QWguGmP
TZao5k4ouN0qvIkUloGQhAfdukpqd8iXTVOBb4yUqmfVjuExLXq7s1XEL7/eKaDZtFGzjKJdV13N
LFWVoUgRafAdsxx+ZkY7nNi42qdiAQyap8b8ruPr/ajMsr5DZd3eIORHEElJtNGh4B653qN9oEEZ
itijiGhUH7NmVr71KYTdcQb5u//5biwlQ1EHBkil/WlNZ+TB6aS2ZKhAy8Znja3yFKu99Xh/lO2T
TUQgeJMEnCSXa90qq0OzGht4zQctbbzCGI1TPhX286Q24ec0NrN/HbzjT/cH3U4NRW5U1eCw0vlJ
K8P1KqK0nDVloWo+VRjnYDZp/M12IuPdAbVgQvGVkISnjL52SJurRJ9LrKN8TB3jjzjzctTt0Xw2
a2uP+7vdFsAukE65JAmq+fP1hPLJciqJIqjvyNHPZnG6R7mv5tMYtXv1vBu3JGp0NIBQn0KukAvz
eqjIBJXVa83wYa+nEp7GNPglxzRB+OlR0fF79GJ9rOg+wlRJeTKjZWm92qxLX3Zquzmq8VTN3+N4
clAqHXRR4Zp0OXkIrSF+qec0nL25kep/8XwO41cLnkj4oCKxkR/NQo4jWpRsDJ+VPo8dF85KHdD+
lLXzXqgjFuz6hHPA6cNDI449ANh0PUv02YtgtEvNb9r4v7KrtYOl949VQAOQGrf/zEP0OKcNnmbS
Tgh7Y2sKUj6pLCGJIIRdD2xm7TICFau+5pTmx0WXpH8yo1F2DsAbD281PyrtPAJosjDOGq4bUGRp
FrsxfFqi7AOguXHJbLP3wqTrXhWrbX0ZFd/zbPTlYZrH6gXbgdgrzW7PJ267c4VtMW86QSXlSEXc
D38EsSRxfYwMge1b2E64oJXSoZnqEsh7SY/vPfWi808cRh5AobZ1PVRnlmEeUEvzdcmOjxrmFpQS
qCfcH+XGhKAUkzMCYGHYsebezktaVZKdGYREAMe5EYfnQV1wxI7YO/eH2j5DlqjiE7gKXG5Tj0bc
LXX6qjV8JbQkbw777quppMMhbGxQQMWO6AiclDnxJi2rdto5tvuUsankcXGzW4FlrxdzzOQqllXG
TuLY8RYcJEh21Ni7P8Obi4mfAY231O3Qqr4exRoyHGvawfDjperPIaa9HyMSsRNm9Hu5wPbEMyFL
EMGFVQPMseuh6kaasFSVDX+Gkol2KG/EJyfO2+8R29ZLNS3/N2uS/q8ApC10w9B09hRMb01WGPSy
a6iNbt4LPdajgb1j+BWdDp8nKRqe0VoMv5u5sYeY3Tj/PLmI9bFBYWJvvErKRkeqIlBNH0GfwXoI
lkGy3LQ2HbojrSSxDqUTjd/KNm5ygtcpG86y08b1s9koOE7VELKKnYzv1voTMPOKkcELcOh6/fV0
tlAAbUxfD9sZnD3LqVXOX6q2PuqlabhtoPxsnfCklNm7hX7hytMGBW1EAYaCmX899ILlySgcanxC
Z/swxHIAIz1sznHT9TuzvPWNhe4KbyjLTxfA9VAthRNAysjyh2JSXThNmKZ0JholaaB/un92tjQt
poVwDRuKCAS0ZzVWN+LJXoejxX7qBsmjM278nWQ1Ko25lC+vo9LOs2stfebPYxpPHl22QXrqyq7/
1Ca5OZ21VI32kBIx6PXDI1J6Ai9QBCDENY9qKMKurcvI9ke50S/lkA/PE2yyL/fnfmMUchwEHNFD
FRZRqy9qxmFFD0nv+NbYT3BOirb8MRjmvHMB3/iaoo+BRiiybD7WinZklpHVL1Ju86LkKbSjef40
Gsp4UiJT35mRCDhW68Y1KJaMGBkh5dU7aSX6YvWDbPuZ3Q1fByMKPkCvo+ZpZbIr60H/7d0riJAN
dGDaR6Bk6Kubt5DKWgXTsn3TCjK36jIa9exuzxD91gK+FfOA0sW7vFrAfmi10LFTx0/zoj8Gdt8f
lNLKEeSV9+ytbmyJt441SEFCWmytuWoYoRVadeb47VTP3thV1QHFuz2ZgVujCLcFeHysGlpY1+c7
appp6kF/fKPD+6RDXM9LgHke3v1xqHcgdy04stQhVnflpEQFlcs0fOFVNM5FOfaurAV7zS035gKZ
il3AfuP+WIdmJnrCyGwgCVWNWnboYyt9TLkh9zCxTRTDOX0T+aVsTHC2Nki1k1Gxcix1X/Tc7hdv
5tJavippW4CLdZNkYyWF95lHv3alHOpWlentNTuY3dlk6+0rKubq9AnTTBgLAANNdiA4x31byExI
iWtwzf0dy4iuuDUeto6H3ZPDn9O+kB6yALDq2bbHEhaEbBXUVWLDyL82CJm8dNwtMYa7Zie7Tj8i
w4W6wpz9LHHsbJ5LC0kFVwnD7NMyxQZeQdLQVYlLHSrAealGYOZD1QQQabRQilFYwM/TcVPVSH6N
Kf6in+LE6MqHRi1V46ijbDR+mNC0slxZASn+e2zkeEGzSpnND5IeK5YfO1lZP8YYKQS0oYwoSxXq
7FC6W9pldnHDGCpXQqI0bbwQvqD+U+nw4vn9zo1HaETDISVSioh0QqzSokFrYGKTn/mqmnenrqXZ
Ig9hTb9zFAsC8xuMz9W6VfEaCDTQJJltvyfM8EwtD70uR6z+/iibG1WMQvsQfXgiDFoHfK0kKSqN
V7Zvl33yYmKK5OZDqH/ItGk6BmPW/nV/vM1xEsr+BnVe4BsWcf1YOHrtlPxbxU/6uDzVKsK4UaMb
756V6GoklAXdAEA3VxeQQWuIjLyF6jeh1XillVQn+t6kD0Y1SY+GWu9pNWxXkUxVaELAwVZ42sXp
/jN/S2SpN5tW83F50l9w2XMiN4IR/i0MNCl05R7b6PvrKGZw9RICukGNFtoJgu67hsDm1umqVBsI
FJs8tzzDqurf+jhH1dksuOTPtSFNxglrh8ncAXTeRAVXQ9P8A28W9rQA8FePIkQ/4XznOH7eTv18
qSYn+5VaRfpXY41peLJStf+BqRH1wiydwgkdSQcNl94J+t9Vl7fSo5NhUOVqZiY5HnvShtKnwff4
Gpl2q55JS5vFi2PdolWznrrqb83KQ+Tq+mQ2DlXa9PGxBFNqvD42yu6zE5jmf4E6WN9pYdUGN57R
QXRlSIL/DC0F4tP9hX97jVfTh65IXY2uEJK+td6yIilzbyI94qMbULk1VT0/cUZDd5PZMX5qw/yt
sAdvRr3/V1MO7d96Y1Z7r8X64wuYkMgRVAk6OfHj9XZrIrhWyDs4vpSk8XnsGqWhOq2G6WHu0nQH
bN28TDbxFuigEKEX/darzx2MWle0Tev4TgjLcCQ1c+mR/WFOue4WUn0uCvU1tHlq7q/z5qKwgUPg
AoGHktybmzk2Vi4baZy8jHHZ/zVKZeaiZqx+uz/KJvQSo9AzoUA94iJfw7tGvWDrlRbJSztI6dnK
FfljMS3pCYhrL7/a3BEk7gwEVABkAJy2viOcsc2RWQN4yRzcJMzp7ykNrUNAS37XD9HO/bCdGF2u
AtziBVERXViNFkbFVIZVFb4041AdQBCoNGeVdlHy/t2WhMAf8LMByJkUqJJ6vRvzaUIlDw+Ll2Qq
KfLUTX4aMkRj7n+p7X5gFogoAk6ARpI1Xo8iAdaValHzRjVBdiDuiB7LJHTO90e5sWwiY+LxoI4N
XL0CHuvIKq10jFKWLdVCryqd6oe90M7rJm0Ryd790TaXOEUT3kBmZKERTEXjek5GEI9mPvLuyka4
uEaOsppTS7+aavggJUN5hoa5p7t4Y4K8UVC1kaURb+NqyJ67wlzSLn2B5l49BkZH6WvupIzT1QXD
3/fnd+ObOaJ6wkMsOhHfyON/PIuRNYW6HFaIRpVt+OwgTv0l0fPy+P5RKL6qvL9CxWW9imAkkdRJ
Vv6yKAs0uVySjqhzlDvf6tZcRPkV3UqOFZj09beKwkQpEC7IX9TeDk70p/wPe2ey3Da2relXUeTk
jqBLdARRcfJEJBs1luWULVl2esKgZBoAib4jwIoa1pPU6A5qVm9wXqy+DZI2AeqIlqGog7pxEZED
p6QN7G61//pXf2bZ+uLLS+cCN4wGTEoQkRMKbrxFMsOltdCnrFiogSWGEG9o5dGxRpiHIp236GwK
xWLQWTZv7NrorZUg8f2bwFXX5x5VXROzXK7PIJxKLzVJKYYR/OFXaeT1j8FgDo+8KvgIEEh4JKKg
o76M05UcAjq2vZtANvLVByX2+ot31MYoxU2MK+nflUqYPfTDqb54MdF71ZFBhUWFrCERLvFpe6cx
Cd1EXqyS4Ma1+6vBKAhNGtHRZPflV4zsOUkhjBZ2EAKj+ntcp5wa64EV3Exz+FqA2Hsj3YP8zHT7
xouFoqBcQH+hueBtbVqB6sILgG2nwY0frrMzoiP9m2CRBkcsvsM4qWB2oEQKqhvsCnA29Rk5yULN
JMkNbvLFcnXRX2rLM9uQpuf4Ys5EWYX9seeBSyU+PhgVNJ6a5IOV9s5H5h0Rz4c6lKp9rjp5bZHB
aJ6eEn5W4pRGcBPSaud8Ffn9obey/YkqxdOxvCSP9uLrCHcXW0g0mlLtZnzfszS9CONFeBPFeTAG
fPjep/fFL0wKnxZ9LRhBDvKwvuJq7sDLwhsqYqzRWjUXI9+cUlKqTMOJt+4lF89P6okrSJUguGL8
BzCOTWcFn2Idl7ER3nBT1BHaSZ04ZLfPTBeQ42BNZAGcqjV7/qWH4hP6CMwffCTAFwTx6kcIsT2F
ZFGQE00VczSFDFMfKZiWgyM79sQJIbJFBJsiLjo0NeEWMrDhQi970U2Q+r1vTt8PPnjLvn+f0OBv
ooTOi6GpVIpR4oQqBdAEb17DLBko8UpXV4PwBri6+kZQap+5q2Iw7vWPxSIPUgO8CbFCOBLphcHa
sMPjOAL3aTEzojDqJLHcKB/hhlCdFClLeEwc1+t97JcUbpu5nV5yaoPPz+/hEweHYDJFXkDREKDN
sF6SKVG+Xi+SG0RcoE4Q17EyUeVV5r0xAzmMLqE2kD74QU8PjvjzVflyzekS0BkSpOgOYQE2GdRt
21mACcr0Gzeij4aBftJDSFQhPwitN/B/Rs6lGQKMemtDcB5/C41ibZz3Vt4iufWNNWVnw2XQX/e/
yf0kiK7o0G6W52mhRImo6en5l88vVPMQUhrAUWCPBL5C+E71w56tKD3I17J7kxt+Ms7XyzeWNL3x
NesTueOXxonEywDgEMQRbtoBz6oiB5lsrBf+jR0kMh1f3ZwerL2Xei+8BepmhJSAMuEqNaaUuKGS
en4a39C9sD/Sdck856h91M0wGIGUSI+onOZhF68DsYeDjWNBjk6s8J6uDjWQm4NBmdw4oWScpxoq
xjVzeUJFVT5aDQr3PClXg0kc962RUkb2ESnSlFa8nno2bCSsI9R4k/QmzyN5uU7C9MbOp1PCrRQ8
xNNefvb8MTl8C/e4YnpAKiKSG7Kjn0D/q66t7AaWmsF1RLGYd1F40eqYgVylRfZvj0KpOw0i6Hkh
Uqr9ppnQT1zJN7NsdUPchi46irooBueJue69gW927Z+5g/XiL02XIvm9HUM4sR5TvgR9LMiAFK6k
QS9LIkILCiW+bmg5d4tc7a3PqWtbFKNBvoJipsxhm6HE0lwshtmyP1ifW1Ov/7A0et6dMyVoMPRi
e0Gn5YFlfi7hgqXMpyd9VPtJf/FCm4jJEjXA7QWwJfoONrIp6pJSvyLyi5vAlL4ouWaf28Gif+SG
H5QribcMkIJQCPAqrnn9gKqRpQw8JywJmeayPIkLPdWGEaC3cryWfFifzKIgXCUVqQlbr1VY/o2r
cvvPF7o1SM7oc72AkCUmyjcs4LaRxiSa1NULPSPRe4GTzLUlsUsQpeHshdFgRTRuHd7k5gBb25ON
d5KXkbivzvG/Pxb/zZoHOAGA7f3k73/j349BWFL5YKeNf/79z3Du36bxfJ5ez8K/iT/9/qv1P/z7
tUPcKwm+pc3fqv0R42/fP56ls9o/Jn7qpOX7bB6XH+ZJ5qbVC/hS8Zs/+8OTeTXKXRnOf//tMcgQ
XYxmUTX72/ZHl19//63qqPLv++Nvf/hu5vF3d8Fy7s6yg7+Yz5L0998kmL9OuXbk1MG/kYAW1ROr
+fZHyimhUzzWAaeV68/W+AEVh/zZ4HSD3sRchjgblxPhmARZ9TPzlBgLcSrkBuG4Hojw3cfVtunH
tp34cDIHjp8mv/9W5dl/yAUyN2hSeipR507qSQQS64dYIXxU0nO3d6vI71WIQa3x9Gzhvy+Vq0C5
WlmXau9DaL0tfXUIQ7XXfxd6k2Rxtn6jmcP4k7kcre23rvkm88+D8I3VTybTYmh9C8YeXQXu4rNV
MI7kUb64MYp3VjLK3LGl/enZowLPsn+TZ9fm6twqJ4X6NuIWKNplf43+WoyW5VDKhovpRzv+q+fQ
DHAUnQfFKM0HcDqG4zRyRvLije7fOM4XSf6r7/9Z9AgugML/01X+9G2Y9KhKHfSvZbiENcDL5npY
ahel9da1bvNiSGh+GP2ZRG9ARh6RPQ20wXZFgcyx5SjjAyDnqqfQqMP2ereJo3/Wc8uhJ65mXIHi
/2IU1DCm5jiIpLPVJwSDfm2olDMtVll47DPqmkV8BgVnJHoBOQMiIXBW31jfTwahmmjr26Wt3MuZ
PPhAqbVzFahXurP4DKSPpujaR69XSCNlEJ8rPVHkpLrlLcnu8TqXPz6v6IQiq50zPCeOlyiyEd/T
tN4CSpGtUh2sbmMl7p1loWOeJWvtc6qW596i/0ZE/y8x6rcUmi+SS/9U2tQk1LPSq5NyCVHynFzy
hX+2EXEbOcbvf5dK6in5GxGCQf4gAFBd36US8gXebzh+kD1QBLORO6kk66fitxFkQD2IGwojYyeV
FO0UO0anbpRKwI3EeoFYauhW5CQmps7JFTE9vq+JjjGI+uuUsukfi0FgvtXSILk0F5409hd96wPc
vvmFsuz5d5pD4cEQfo7gQvOV4pKMbDyKejmJoZSsDLVH8Xqyt4xbCbovMYVW3z/IFEZgRamimBzH
WW/CGr0ihJnfkdKP054dj6dpnhHIj+SbqJ8vz2JJO1ai1rzH1fuE8qCai66ozSaIdq6tcsys/CO8
AdmEpuX5EJdGPiYuhEnUnBYwDXw6UfJ4wGZsT8OlPPXt/GNoLJcTXzLpiRDbA+l8apurD+ARBiP6
vqZvPWIF49RI8hEtDrKb59e2bvIzORhKwUNRJEvpsSggq8ssZ7nQYLoYBPe+vyovkrS0/iqj0qXE
cZB9krRQHvvBdPpeiYLe+1ibquPnX9/I64n3Cwi+YFIXShn4Sv399LpN1nIgF/d+Sm3jNPBgAFSK
wY3ag7wx0I18nOkL5UqNkuLdotA+Z8v4ZaZr9QnU9JMlIlhOMVtTH/vpUlonrpXex4oyHZmekozT
2HgZ++X2LYKLUrhylAc2JloUi1Uk20V6H/WhUVQc2pz3bBA08eJoXXejvFW8C9wMLKrcYo1Kzmb9
6DrMVzLJ2vK+lBN9bBXZ4gxzSL7tLQfmm1yhwmcYhLb82Uxpo7iK++euL8FIIvnOp6k1VbwRkNpj
Cex6GGPzTSgjqjFhqYaPqxGC1gxo6LwsXt33VelLRoZ7Ek/9i0Whvy9cKhad8BhrmljQ2vViEShV
ZV8BeOGJiQ/ac2aVAbCUfuiW90FB5RbAGXNs4UvRY8o5xlp48CqBG5U5vlj8hBIPKpsivUx0N8jv
3YzktEcSfbwmHDQptOQYyW1TqaMk2FSsW96HKdtMnfphtAjt6Sq7zyTfO6P2QoKKoh+PprGufwjK
fm8iG7EBGsc71svpqUmC1sewoWiac9zwmxdpZofaMi7uPTjKLiAXl8aEddwzTS+PpVEPBD6TFPgR
sGzULlHUWt86uNZ9x1wrxf1Um741kuVn0IbusKDPyNBO1IfnRdDBweRl6E+K7wBSUrKo1F9mhIrh
5jkgxmURkiLGzPNHy4WRXISlF75dO5J3lfmDY4mtJ94KeY/gjUV64yo2PFma6y5L37B79+ulN31Y
rvxHlVqEc9VRpAspS9SxUUrqt+dneqDXMDAIJJLFJTuNa9q4EXyFludm1LvPLSsfmbD1jNZcqYsX
v6WKV2kkcgEcNZnz/XxFBU86Xd/T9duc2HqSDgdqcayMqgoG1a43OR4RKAK0jieH5VLftimx0DzU
8/79Ihxc0zWO6pzeqJeGhEmzt3k8kdW/UkMfmosL270vCK9Dc3RRpCVdtDAfivvnJ/3E5RCWAtU6
2GNkLRqXI1JhIXIDr38/iGlsBIqBjt1jhSDP8695ctZAQlCViihLaIajy6WxWueEAO9te6w4lyt3
qF4514NbeLXU9yyCchk9Asmzvpr+cGoeiQc/Ncn9lzduCrlD16SpSv/eN6+17K0BTaB9pIby8BW0
bcGPw3MBHEd8tb6rOZUxPUiV0k9q0XPP3TWoBm9JAefC1ZcvPqdoYi4+dqVMoqmJwZPgg9RgMzbv
4e9YTZaKUUDYFRzjw1fFOayfUxx6EvHiZGDBNxE1VDTEDuh/834wyCFgst0gnVtgC6dwEBuLYDwN
lAS67WAdvVm5rncepqn9LfLdXjq05EJUQ0Sa9hdYNpCj8rRvL8eBpPlfPd2nINhPRfJ9qtmRNSoG
Syc9t+lTPB2uI/iiRwM1La+0MMpv4qwPr8+gn45hOyNJD3M0ncgsJ+KsJFo67Q3V3Da/DQL6kh2x
8A6FDvNXMTJFphQ12ZDluryMrLW6Mu79xA0mIVVQozhMjsXcDsxYk3A1K0z1E44M8cf6ufHJDMTK
IDHvIV5Qx8up7OfDaUoroDeK6awu7Ugr07cQTqxvFtPlMprIiesdoUsUEru+0RRCkf2ClZlwL7Gd
+iesqd9OCkey7vWVYl4CxU7GSm+5vJBWgT9Z2ssXeykQIVBITS0D6lj0cKm/L9DWkSfH6fK+F1vL
sbHWYHWDeOHI9h0uLG8RITMiYsDQmvQ9SiHTWVxJlvc2mpraIzXUzxZlNL1YrnL9xrfy+Mry/eml
GlFTUlpWeEQgPPl+4ZaCXBDVDo1ZxvDrumtgjvc0QHDehSmcdpGvXDkBRk6fLiswxRWGPVQD6XNk
y8eINhs5eCS6WGRQE4KyHlBNk3qqcFcDybb7i3vX1oarnnSOeo2vDBKCRNDK8G5hW86wX07pNa1i
N/ThS7mISlk7crYOLxGBR2rLRTQHvogmdISUtKbTlHR5T3eP9XnhpMlQyYJj/FdPvgUuMDp2Uo6E
+Vw/Uau1ZUaRwYkKopSYo1tAgtVbKEeQjU++BXkLHwvdmGCEqr/FXXmGrw+Wy3sKOumXs7LD8cIz
jrVbVZ56jQDbkCEGjsc9qb8mg4Vimue9xX0pLaGsXAbJtaTH8jChko+CAnBLdrhShmapmZ/oNmJf
u57pfQQY1nsU5WYjvN6CQs3pN8Mo8m9GL5OiYbGi1nkorf3ym7yUlHOtUNfLoU6Qe+I6S/1LMl3K
o2kuR8dCi0/cAgxTOMnEbIS7Xp+MUlCpIqrv77115J5n9I4QiA9rmEiyPMxKRRtJ0+DBAxMa5uWx
xtIH4VUuAZglsNYYjuxa03ULvMR1QAAv7ild1yesHS2XpFC+jHtQ3y1pKnwOlaJxsYqy3llEFT2l
VdPyQzHtOWf0K7R/4S7AKyI6yhLAhwOhvhZ9Ij/myvMX96bbMy6THoB2qKOOlQSKUerSnDljG1Tv
IcTWsJVz0yjiNF879+vBajmaLgv7zDEt75IWkOvLdaAX50csO2HZ1F8o2ryzxCSW4bdpms10fog5
rnFyb67yv0JDB1tsK/qQ/pfl5bpQ+5/pcP851xJrnAerxaWc9XrDopcnV2ocHKtWPojKEIfBuhZ4
A7jTQJw3Zm87nuEuSj8lkq9A9NqbpskbHCVvYpmJfc6pTz6xcP5Z39I8axja1r3tRL3hkSVpXmHx
FehyIDNEZ/B3GzsNB+LKW6pGKkIGAzIZUfoJ89S6XPWCbLLqZdHQ8y3aF8eef1bqS/chzdTybiop
c98kPVOmH0o9No8EzCq0095GoQtEfIVG6/SBAWxgNgIZcrAaQOk0zT8baPu3VhYuPveTJF0Np7AW
KMPYGHj5EOi27A/LValfWwM3+tyPSi0dyot13x6Wruq+i/xs+sWW0x6cpBAnXvcNW02G+SpPtKHX
d/vhcG3l8p2nFWU6lEo7+BPODzhlMcF7nxXLzOChSVf+HYUdcm8oqbp7k6wS+T3hNm9B/MbR7pQk
VCGypRMQde2BFX2xHNd+DNCod64XLFRQ9Im/gHzWpli8F64X6VDRp9GHfCX5X3wvlu/LgVnoQ+rw
bWeoqVN7MZIhkJkpvXRNT1W6u14FRd+/joPYesw91Ucr6UrwoK7L4C6QbfVrakiqOlzAfvqg5lQY
jJR+QXWQaUXvYeVN4yHgJKs3DEMquodrztJbBzrhx9A0PG/orzDOVZ3a0SF1D7QWS4KyIBILnRd9
uteSPQrscPFXz/emG9fgv1IYpFa5RM+kMLJ85mb1HAZ/8D2HYZ6KjCpAUpCJ6FZ06iaHgXl/CqcP
rjjGEuQDIuK4S2Hop6IXJ+JAhKtQYCI6tkthyL1TyhWFHQAkGz2tviSxWoVQ924mRgsoKSQnXOLY
4IT86pohgcUo1UM9/Zi5gNU9CkauCnVa3Opepl04WTK49JPCO+9bcXCj5Gr4Rgun4ZlLM46bRC3y
q2y5dEeQSp1bFrXHgyBavjXNNLqT5cJ/a/jYfH25sC60OFlfOTK9S+kglkzfRvYFbbj0afwid1u4
+Ni7oH8IjBOeRy/Up9PTYr0/JX18S2GVNbY8fzBZDAaPvdVCutzb5JvNEu0nWIQt9GPhtm/CRSUC
ZhJxaxKBZl5iwkyc6beK5+oT2y4GqJzcOff10LuKTLt/HWYhcsh05WOtbOoOf/Vq3ojfJDBHpG4b
Zpo9COEl93rTW90x84m/Tqwrd6ppby29X06en+XBqzhkglGROeKPA1Spr+eCc5ObuRfdSas+lL1l
f+b17R5gEflYIVxVN1pbUHJVAHc5hn2MaQBV9VcZAcT/Xr+M7oDinHlWcknc+GywTt/6UW8SFd4Z
MD8YFi99iody7RMS+r0cwMS9uLKmM8+YE1sbxVJyYa/SN6V304vtcZ5rl55GOMS9hZ7xIy30Rqpn
XLhhcrXwnKs4t25SW3GGmSIf0XjiY+uTAa4gmqcKzgYcsYbBPijKBV2z3OWdvFxJZ0YvgZZl6itD
r0wDOOOlY0Gug9MIjRDkRSIARLaEk1FfvHBVGMsFYYo7WqL0z9fTYn1hQgNxtfKm/mVYrMz3S8kA
xxofPSF1g4PDyJtFDpSbB4KQIHv9zZBPFH3TQnVmBiEhK/Sn40SZekdu2wGssvLiKJIm4UYFPxV9
9dfIoUzCXyqUOzo3BBfkf5YXGjmocxjSRyVVz2NFXybDqWXq0Nb2nUkytfvDWAMNtvBinODMVydS
SY+iaPb8DTlYeTDClI2ApCCCScloQ4CGReRmwWJqfXSmVjCaumn2pyFL2mga0uhTVgtlksv2B8mQ
jPfPv7jhrbHywiEUPRP5j2xNVf24l6yRgTfS2EyPP6b0S4+Bb5KjsofGyn8fJeWnWM3vFm5ZjgzL
7An76SHtWeOVGo8NT5vSFj27sVeYT2UpzwIw/8tMmVuymg6J1T6AQB1rwmsO8dmPogkbpjJfjqWM
e4BPJjiqaYta30wpJMFrEZP9GOnK9XTdP1+54TgYmO8Sc3W18LWRntI2QNI+ydnmHP2XlfIbpcp7
50cAzGoAsNuZF3Cy94AW4ve/GynyKck+amyRVwRwRHL0O9BCOaXemgI94kncdRTEzkiR1VOw66gG
cpPUmUJ1sWekaNg2FfwLJ5gDSvXWC3AWVcD3hzgVSQJBESt4GvgITJ6GxqOWigNOp6U7GGEj6S/J
hrHBKSyMYY+IxSV9Jsg9r6f+zM+XYTCMvEg/i/14QfnddB1+DZ2pPbFTXR8Gil32RoNeBO/AQOYv
RqWjLI1LP+9FqzMnCH1p5BlmMrFWK289TNx+/0bDcKZ6v6cmSxrblooxXihlcLtYS1/iPOkthr6y
Ch5oTwsczA9U4rTTtSp9IOi6tkWcGUZ0hUYY4STr6fZXrx8OcFF9H4aDhQ2p15mXuuGNo6KnonSV
R6OVkhfZET1el9JiAUF/kgAlzVK1c23oI0gXdBosuvKd23Omo0SBiN/ztHy8d6SesInqWm/zFtHI
hdA8BMxk0ev32o2RflHo4IL5WgIHexCfFWqSnUnw0kxU6t3Onn/fE+cCrDCGHoXFgjamifXOFM8H
Uq+Xd/1eWBJUDfK/CnUgqWerqRn1hyHIB3eoyAvzPLJ6NtssGytvmKhhNMqLgPxPmE4Xw4Xma4+e
30vn015gwkFBgxRjlBqr1BtaZaDdas6Ao6SEWvkxM0p9OipUtQwmtAfG4ypXcGOSauhnIwrvl8F4
LVgghststU5HdmhQ+aN52uLPRE7MaKypYakQHJi+k8x1Jo/7WhheKVMj+tC3p8UX23Kp8pKSTJ3p
Tj/+pnnLBSpMCw1vqJFwPdYz9WDHRB5QEcWwpBrEKtZ3bFUkJKWLfnGXWv636Tq4siTWZk2zc2k5
dTbb9f+R8N1+6pPw2w1OeAvOrYCod8GkCeD9qV/aSTrxmsOBtjL4CJ4XG2fvLnwfqcISPzeCOwNy
nH0F8qsIhJzgkxLq1Q18a/v/+4NTirdE6RH2qXiwWPBu95bm8JsP0cu/9jvPffkP1SRIMGr+dvWy
l0y9f0o1BLYFxXe7Ke6tACszgEwEX3zzU5Gg6dYKECJruQSaIQDdICexSauHNd1bAtlkhYgrgCPb
/Hjzvg4dApHGbncItNOKUqwiTd6bumQMTsW+E+2gbkY8m+PWobkLsqtWc9d1gk6ClpT4UfXURcDg
VLjz5AOw87p18ClHbjl1VZxscCXYqpupM8f93TfNU/J0ECcQjq6ezQs7tPsi2Ndu9+VTML84WFzw
6mnc/d4pFEoVzcFmhTqnACqmnlZLIPdPCYUI4F1t9+n+iFKk3l1kwDp28gXpYas5q1xrvGnwVPVJ
q/optp1I+wl7gKdz8k7ki1pNnZg4ARhBR96Y+uAUx1SkwbaqvntHXQSOW81d6+Og42wBVHxK4A1O
Rc0UUBRCuNXTud1vffA15bQC2lToiz1Zr3DwBT5VETifbt12UeDWdtdF8IzYWV24K6dAtwWbwM6u
655hJ5A4reauq6cm8WAaR2yPNOGgvW2XKFiEOIV6HFq3VM/mhR1S8UiklmugqVRl6swTEs7qQbLt
rYGsUOck/v/Oxemc4KMUue0SDE4B8yqii8J3yba3BP0+9j92DrbO5tno1y6dAhGyb3UTNBljlwJO
QcRaPfWbYOACUdCCTbCVBp1bgkFbPxdfTqTZYBzZygIE694hkDCF2X/YLbY/FgC9bqmCqmN8q1Og
K1g/lKLReWtz0utGEL4+RRPgCbbxnu4FfIhTtLwIJhYACVcobn9c9r1jYODwYveSoNv+uHNOH2iQ
lksgTgG5QIHMr10BsCRgBESt5O4KdO4GtI71qH3sfCibKMfZTrK2BOiaU5gYN+QF3br91Mu23Hdc
HIE10ABdb56mBJRPhY0ABLZzVjC9qlpOXsHeFf4dBWGbm90wg2RR7y3CIII+sls7T8al5eRl4dtV
Vt7Ot6udeskwTkWci2T6Vvt1T+q1dQUkfDw4YwBAUGuweWprgOI7Bd0G0zU2kni6ZweLksJW6l8z
MXQBuBPo3qxA3QgEZQg6raJD/H5FOnYTRF633RIMTkVCB5TAgelDex+4CVCA1dO57WdnWs5dItlF
VR71TNs5CqG6Z/sQ/qNGH8zNLhq8cT075AcZbW9AX8X06XMJBJBWPPVTgIygHAsWjG02sHtCAFB8
y1OAECDdCY3rLvBTNwJV+RTqa4QkvBnV07lDgKRuuQQYgRVKkNY0m1OAVNm7B9TfnxIzwgUQjZA7
JgEPwFsvTXmzwXRDg7AdZN3mqU1ewhSA5xc1uf1p95IAZCpbHgCNe07JFxDirRdQvwNw/1CfZIpi
6e9L1K1j0FoX9Al9UnEK9v3JSIBk4ieBzIK45kdeuFtLAHi/7SkA+QCcSZiEtStAXliYAqDTOnf7
RdfQVvYP8E3R1wzxVpsyGUFoNEl4alvfsHNTFxQUrWYOzpTLTFOH+mZLhnJKzAOMEzmS6umc8yv2
qtXUJbKekG3xNOwdiQTJ5n7v8E+bV3XI5AMv33L2OiE/+o5T7LAV9nWvB8cfGQezkPHDN+6WpBNl
O632X+T7ATnQZISzvWfogHEA+4FDICqTxNM5c6cKUbaau8bRFwnv76q8vvsS2TFoQwCmb03B7pn8
rfUc5q5O0B+bf+v2o0T2TgGG4CnV0aItdXXOunT5RRlZq+3vC1OOkB8cgJsjXrf0TINwAKxNgoWj
eron/wRpX6slEEyW1M+A8ay7+xqCjw4YxHu2uY7OhTyqGrFWc5eqvCfJbfj6vm/w/tlH+1MTQERI
4L94VYcOPy1aW+48mg+mQrT+LrnPDu9PnvpgSH2rstBuTR3ntOXU0eoiyUnBW13lSeIHFdUH8948
ndv31okech2QIQBsh75oJ9X29t0A70+gk4Lure/XOWNf8Fi1uveA2jHoEGwiZr43dZHlIcdBpfJ2
6p2Tea09PEx6KqM5+UAZqqfu7xDbotuXYIDb5sE6J/cIwLbcfUkRBi8J7qqt0972E98lvU3YZ4uc
7pK0b+vmSCSwmDScl9SEVE/96EuYQvBtYetv8F5kgrsm+fDQWu48iU4VRjwqGnbhy9r1r9aAEADt
hoCAVk/X1kBQabUSfaA7qLElxrND8bCme1eA+C6VPKLTUWdzHIKToNUSKCqVG4SztoDHKpe7vwSD
3ia+//2mdC7k0z7o0RNgDwqqn87y4BVBE03QYwd57J4sEERprU4BcHea23PU8e+eUISYAlV1I9mO
jooC8Cgtl4CLAA2G8P1xIvdvAIz/4EExgav2wCxzhzRh61kD5QTkCed9w+GVKsO3qv3Y2sWds/7k
bQxm06boV4p5qWoD4UF6V2+of+Q+P0Ac7DRj56x+o63TpwPugF1C4Pc2N76u+rD+VMA/GIWdvfGC
FKad0OtVOS148nfbXLv4IrVNmyVI9ujN1kn7R9nWWP/6DRBgN2Bc0Mn+8PH2ZR9wfxLcwCk7W9YO
yXHLYyCo3yBM5qz/kzUQaHfMo4oav1vivzXCW6DcNGL+BPWe1PtCCggykJ0b1D0lIHiYW0kBlTo3
wl9UvGxNm3rEXyfyCw0UfVl+YGG7dQi2dXi/LgQkYC60TFTB+e3QzjVBKNHHDg4ykl9bzsYOGUDg
M1vuv+AtYHJcgO3+N2wBRKD4mcj4b57uJf5aF30J0PSe2Kegu1rULu2zqMhsdc+FD0Mwr1HLjNgT
/i1IZkGO162LTeyt5ZwBqZLGrFfo7O2zJILbOrAl3J7t07k1aJ3dEKE8mJhgOGtcbGwfyM8EjL2r
yDXqz1oeAAS3boikZeOCk8Ymm6lB67qxeTp338k8tJy6TgU/zQ0FieP3s7139sn0ksjH/RGdFrp1
7ykubTl3ClhJZRLM2Ytb7s0dk0chYAKv6dbi7VxEq21Oi6SGsGeJbf8QbHsLAIyNh/qmjdHbxQIW
UW/YSt+pKDaqoSD+3Ro2dTAPGRCQTILlf/t07gzIrRnLhOku4nm09tg8TSnIPSD+AbC3s2VMG+H0
67Y9nFWAlUS12tMZTgFn6pr8o1Fiy7Mv2FuIaADY2O58c+NRf8IwAurVucm3zWlBICuUukCybB6O
0J7okwC6CLwDCd+dQ9O5JZDb+nTEb7H14SrbFS43TD/Ry7hK7O0UQPeEX6/tOaBuQxj38FnvFqF2
Dujn3KeBgkID1M7tv2hJ3Ur3CV8PZgZK0+tRbWkAvJOULtdjW9a30bIdcnRbbzvJKgHaAsP81PXH
MqSLKXCXzqVx5a0h/uu6Tupx7UVvOJoqbJ+G3BeQJplAHh7vxi7s2tHfkWq1WASMe+D52P4CGlcT
/NQswwHIudg6RJuj1qGz3zqWR6oeeYZQ25n9THFvCSrVqFLOurUsOzT1tpEe2TglQUFTtF2NWkPr
9+GroPkl9VtblddBr7etxwN+GfYyg/P9A6S9t/vUM4sOXoK7qmvXnhR0S41X5WtBZ+DTbiRbI4tB
pTIZDlrN/MB3dCvosaWQ+nXBJwwacjj0dK8LfcmkqoXWN5BVbeN8ndv+fuswH/S7Jr0WaYlVE3iS
wdyBNsPmtcV3de7atzX16SuJvgPBQZ3mkwYP6GZAjKJL2PeL0a2TT/Kp5eWHrELwTnP7dyi+xhUw
wPLCYKkT7dgsAj/v1iIo4ta2svkl4vng12iM0ihRhpie/D4pgC0hSoe0fusgn0JykvAWZuOPqsQ9
laf3CARrGvV8W4u4c36uoJZpte3YdPQANKAhaVg8Azoy0KuU/oDdc3VaCz3AikCT6LG8Q2/VJ09y
A0oG2jGIDrkdu+jGRgX9uqKnFg8nRnSaeNLUUTjzdE6jiK277ERtZZ0q4pdw7ePs1vQ9dDXkMlQR
4Ng8G83SIYnX1tKpSpSpyMLc2WiyuodHLRNcPYQ3d1QcnbN3dtiKXz//bD5gdR1YFou5J+zFvRC1
+/3O1muJNq2thD0eHpzzA0E+3pw6Vi4t1nalKp0z8aFSbDl3UY1JFwJM2QYfCTBVTgN1esL475aw
b0/AJMAbFOcAQt0ItLq84ypAbUNA7xfwiT8hFL/3pRrZjvu1alvlzJOqZdKmd9PRX9g1rTocYL9p
ICEp+Xsnv+pXRR+rzeCbBk7i339/DDI/jcsPc8sJ/KoKYe+Hf0Og7P2z9rvJwS9vJ7//rv3/NREd
unZTfXIOu/954czjWfxol9WflNtZvZt59MoazfzZ19l+e0RBxfTjI3//rfaVe/fjuVHP4/ncd2f+
191Ql19//02UArQd+HpeOI/BbhwxalVU0nbY25njpyc3rFM8P+GzT66dKJsjt/ffpIh4fNs3ffSd
dP715DadpfNkN5yYR9X/p+3oIwaIZ+7JH948dh5r20o6QXRH+adv4GO+i/3ntnY0i52Hh/mstjRk
cOHeEr1+j4z/1AH+XqxzeAHr3dde/vPt54j1JZlEPcbuSuxfqual5F75TOPgPtZ/L3hkDY78Tu3q
/Isu+B/fmifBEJDF+j5tp/yTR+APP0WcpI0DJuL5LcdNnPqRpcVBuxEnWRyE890YlbjowZa9+x+7
ToQvm/67IE7tJ69YpSPaLW2WiAvcWAeubsuFuA2yp79ZQKYPxNrL1uNPcRPqX9xXaXVMcZYGFZFo
YUuFfrs1v6GhpBU039IXsSRSyBoU34Zs0Oyh+ZbshzL+WQHHmZk1DiJhS6CpAxOy0qqlEsnJV3jR
cOZyh55QBRBZcJmwIlXmB3i+ovCuX9hfmNf1PAnCIJ159a0SPdMJxwkIGgQtpOMxcxpH+FdeNrPs
eP6wG0ncPMI8oD04DvTuNsA7V63OWs/quzo6eTdP7XksjI6aXhU+OOBxyKAoouqJ7Ju6+6rd9T+Y
379OS9HYnBT7z2ipvY8+0EL737+1Uvf/14T73d5yHM7sGLNpt5iVcH3u/v2kchmVYZzVdrBq1y0+
uXxiw35y1PPZesZNi52w9r2iNu+fHsGfHPoybthCotqp9aBJPJu7u3GqtRVx6NbDxrNoN0o1qCgi
aTvomyD+2lgC0WSw7bBX2WrmpLtxqq8VpU1th307f5j5dcMeFdh+3D+9xhqIZEnbj32P2ot3w1RL
cKhIsx8q7idP7O0s++qc/BHPHuqqQHlWrf3s4GXcGFXgu9ouxNZtEt98MvGc+MB7EsGmti/5NE/S
k+HMX+6GEiuOetz989fFz19zb16TlDAxtx/1XXDCofu35KTpacOU1X7084BhT26zh68ONqnzWLuK
GmflFS7NXeY/nFwmB0pbVLPKhvkKa/THQ3ZynSWz3XpUl2gz+ius0X//MLmdfLifjP/HiTg885gF
a55/EekmxyPoScB9gPUUCKrnj+pTyvr/jZdcOXFtzY+6o9wJJ/hJjxVSsQ7vROWo/ifcChf9W9cQ
R3eBA2XNg+eiUn/4X4M4rt1y0gvP37KfGFV44/VvFUx+bYcdzl3LybzdQJWWeQVRNwwSFrYKX17M
4/XcCnLHry2JgJG/wsfPGgb6YZQme7FNMsxci8hi7XNFe9y2nzue+94srmn011C9l/G8qXQF0Vnb
r50kaTPIIUhk2g47Ws8f7fraioqitsOeOQcxfkHx2nrYWRzMn7IKno1M/KR5eoa39jjffaS4eqIh
cdtPPnceiNo1bHXzFXbuPMOmSObl7hPFB4vq+NYfPI8xHevDvsY6kPepr66gYG/7saM4mKX140sj
j/bjXmQ+Mqe2CJBItB/38vFAOMBO8QrjpjO3/rWimXLb1X0zjxsHjOz1KwyL83A9K+tuT1XI1PaD
387SvHEaRDF262Gd1M6apgn9VNqPfOsG+WzZ/ORXWOO3DnI9nft4Ho1AnODYb70gWTH3HoIstnZj
Vc6TYCBuO/R14H5lTXYDVeMKrtT24/qzRnpYf4Urci1k++7rqo8VSJG2H/tPAtZVP9zWYwfxalaX
Fa+hmm9ETODrburVSryGk35DRi2zZvV452vABT4EaLn6xQOjsvv+X4/niBs9bw4sCD7b7tttJTVj
x69hHGjs9QpDh41ofdWLpPUH5zMcurh2JhTlNZZ4Nf9aVx5V55zW37ty0vUmTbRbUnGMKUTd/fPX
T8XHpUiI1IzLqr1h22/eBj+vHN/6GtTdxsNUfvZi1+se4+qRczciw7JbhGpNns2U/aS9fR34KKi5
FdcP9Gt4NbfzuBnAFrjltqtNOHJ+EnzDeKlFbGUQ/K8QqNiAB65nj/OvTU8PiuvXsOeugiTIa6tN
lzBqK17BsP3H/xTi/ynXDIJCmptAYSGrA6LP9B47+rp/XZBTAGD+MwbWLEBfNTPlFbTGH76Fzt/d
KiEWjm7s8bjaMEiTFcDD/WEFn0TbqztEJ9curfIKxt8wizP/q7P7OrEEoji17beO7FlNab6Go/Fh
HmYPLpgSxBdgiJNRwO7tPlV8uKiuavvh47kXPJKA4zXH3/cKJ3AETjUO6hnb4ymU44dwFHhBHCS7
BRHLo7+C3fIdglnh7vzva1R7zyt4Z6NZOD+5n8dfa/bGswion1TZ44WD15fWTrzoJtX24EysMkx3
w4jlFhX+rQeNslkaIPfck/MM46smU/qvIFMmsZPG9WFfw8qYpLYThHVxLQqF2q7HHdf+fOY1DKPB
K1gu57OH+iUUJbFtP/fcbqiB43bD8Zt9eBDAJ7f/1tE//k86P/n6b5d54MS1W0dbhvbDX839snZ6
n0C/Zi827t86D02roKIsbbtxb0ETpnZNuWBktl8FvrexCqJneduvvabGwZoljw0wzWuoEWKcQZrW
j8OrOE4zd7aqyWDKZ19jJdzGoK9wi69RpI/NuNsrXInrWYb0depwQMqIXmMZxMjN2JD8GmruOlgL
+Uv9yO4zha6jEnj3z18PMLxzMPF3w1SjvobKqEatayL5NdKDGzEsDZ0kmWW1rz5EnL9csH34x39k
PjVW9YFfYZE/4JnUK6LoqL57y6/v3e28fLTnrjuvWZw0an6FoTfg/oNCj6rxXFvReSuiN/XQbNXN
svW4othqdvJ2HjQiZoISq/XgxH2bRRSvAcu9zRpIV/Dk7b/2Lqh7aVXxaOsl+Mf/Ck7uAu8f/1Eh
Qm7if/xv/9GpF8Mo6iusNRg+p1EvQfznFVZl5q+bAhpKuPYDf7QOLvhr5A+JEyzB25yczZKaWaS8
Ri6OYk2nYdMrgoG17SmZEIeh3K1mEsC43H7gLwc+SFVd3fZ7vzjew+xhVVOtFS1N24E3BVKH99t4
BZtr6MQndxhztfwWiND2q/zHQzmv7R2tIgnB9kyNvlggToFJHL0w/7o47KYktW0kdv/7hXqmJHv/
f01ep9hl7jrr+ql7hds3CpJ09n+5u5bkNm4gepVZ2lVRyaSt3yZVIvWzKcmMSClV2YHkmIQ4Iljz
UWq08jVyhNwhO98kJ8nDgJCnQYgjczqiSxuXZLsADNBo9Of16+DKKaRkuddR0BPRvQAq0kqZthc1
k0/dm3KKgEuI55X4qsuln9kPu6pnajbStXd2iYWBWw3RrY4HXGKDYzHOyIobK6uhnxkq6yJ6cUeH
rUZn+aRzhcxy1kAXxZ51Lxw2/LsMUcKDTdU4x2O9Iieh0LCCtL7R3lKRdLBGHEnAViwe6Gug6UK+
b+p6pAu6pp2oKI54TFtFyo0m7jDs7PEwc5WT7pNZdw9O4nA2nOhQsBNX5HjHT0Q0fTIBWvnOVuup
0yx3Vt14x7DVPYQ6oKaIaDQ4sLRdo1Vze2yFwt7fsb+uf+26YZzZUcygDEGq6zjDE0AWW9DO1RW5
GzjIDyALIc9A0fJs9cibewbAJ3/wGhPgX8bIJqBYjQI3GFzcQyCGBkLe0oEZBP0wRl0gDb0xSDpK
GMeRGIXJpHyJOBBOF1BQKKcgw3IseJK5h8ZgXbeQt6feke7Bt/pSVitppKMHakTPjCN80ItlcI7a
U6JGOOBdMAuoYcQRj4CtPg46+o/e4ZXdVGOwM5zcR1RzzUInqFT0Hqh7ehiZHh06Ddjlr/9efRJz
qhoaHDXPnTwe5w+uOoN3X3/BBoXWUU5iGy2E649tIimesRkEowMah+lkeUsY7vW5oFgQANnq7wVw
fkItXREO+xm4SgCzHFnmiBwA6z6S9zRL0dDk53WvHgYWuXunOSAgl+Gc5idAuVt/udq4RR2PD+wI
BkuO8adLpgp6uTMMDDdQzufAwpBIymq6nWfGO3qAIIs51IZdplb5RQfMutLRnwjp1hY0dTfQ2gOL
W7m80wiTcgwtkSu04xRbwWFh9JFI0Gahq+aaHBrp+mEQeraDo6jnRoYp/EyyHxyq7jOKsNV98DEF
EHMebAfHwHupNFvczPJ0DTAKM4jMYsJONhPJBLH77cD+KH2TgriewYbozYGpjHKfvgEbmO67VPcm
XMjRCND2Y5GkdjAts4Zy6unRoUWeRQy52LXeRE7BMjbDrj3+aBg+ypOCKxBkYwwxk+JVETigWEb/
fv0rmYpcBKdxDsAPVnAGzNqdsKdG9CE49Xbfc0TI+hI40i3goSgISHd0Ayeu/ej1jUsk4KdiasU9
2T6SQuXwl2TwG3DJguQa0S0R/eEZJj1S05HCBvbFFG6kpDFu0FeDmI7h8Doik7EkxfmIeKHz0wGD
rdgVW5HcGqLufStJaDjJzMEQbkS51tiesPF+itUz6KBzMU8njlljll35cG0usPRIA1s3xVD+BH1z
/pec3mGcDYi3zaBjQY0qEWUsIBctEQ+AFynLB0OUHwUZmYxotFG3IK/7OujVIiJPdCRHOZIGJIMq
EGkyMjSHg9wWOco7fS8mhznTdqSDA315pO4AtqDEzBzGgx3XX27A4b2B0dslCueo/EUyeQSe7Yzi
kjjwgWcgD5T2WhjdzPAufoIcO+eHxj52mvUf+QsRaxiOCxrlKEjRFZiJxtoRqw8dieqvugt2klRp
AAOxQpoc9HOGkr0j0zQptOlleC+pBuEw9c0s59mQRlKaLJoPaTc5EqNi+X01AIGx3fLCV+RgY9K+
otmfNuRSJT5liKaCdt71BdRs1I0EeQ6Y8nUVqC4wM1phKdTAAdlvaeR3MgluZDyWXiUPXr3633Xd
WzkDw4PdUjPh1Is0OXA4bWBlEF20W1CIFIfp3xPUKmruMeg3BI7S4Bh0akAbZvQac0DNjXTChEkn
3/6Owru8vCs7HNw7xQdcCMxASQmAteOIYZoPMK9A8MaQVL0tf8R7kFdXOixls/l4gXt7GWSRhvK9
ypyyZgB0oeQcRB/IwHxR0dQTT9oF0QB6aRzsoiPmh/199BSodCc3d+4+ov+6zt9PiC8z7VRA7iru
FHHoOFRLC1xsrp/I8LL1NHJLeV9OjhRiW2lz400nBDJ2Nn7rMzw4zIAiU6l5daEbNabLNw8Hc1Rb
KXsZyfPEQR91Im+JJ8KRnjoBO45mwbathArGEjmMl/PmK7vyPDO2u4DVgf4pX8rLc+BoF+MXqWN9
2Nq+fOwyo2ERTk8HBt8FnidJVXAQq5+FYEJaSGjxDRfDI1h/kf07IllFa8C6UZsO4qcD2FRlU6HB
UdXTnsRIQCFo43mhGhzErJfhn0FbRB4aHA5uoEvplF9y1OzfiBmw7zSUzGEcX6LMlY7KcWf1Bv8R
IunuELbpzst1xa4r0yGcGu/jgpavDBOIOaKo+hM8xfw82YHILUplUCp4pBJE7f2oAY4aCeMnnIUR
onG/BIcJvPEERbAmxKBvLOKhyHy1s9mE2CloW1T/UPpqCpgrkVS0feQYF6gCO0zhx3LgkPoZqOmc
xTJI5u84XmlCLidZihQxWThHkHjJyGxy5NraGhSiw3X20pbXvQPvcm8PfZLQoRwZrA87HGSR1+VW
h+ioOFNx8DlDjhv2oteM29N5xXdolrAP9wedw6rpWzbo+Hh6j9V1fMpfU531Kv9v6+yX2p6SxfzQ
vy9eB30RfY3PyMCLZa5w2TbTnOo0VAgbkrvJAdq6yhIHwdbkSPH3v/2D2uE8LF9JtLWzvz4VtfVJ
wMuEe3wd6l5WLnzfzi39vtZ4r/ArPX35Xt9X+toA/mRfWSHSCwzEMIKT+et/AAAA//8=</cx:binary>
              </cx:geoCache>
            </cx:geography>
          </cx:layoutPr>
        </cx:series>
      </cx:plotAreaRegion>
    </cx:plotArea>
    <cx:legend pos="r" align="min" overlay="0"/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12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13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1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5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6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7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18.xml><?xml version="1.0" encoding="utf-8"?>
<cs:chartStyle xmlns:cs="http://schemas.microsoft.com/office/drawing/2012/chartStyle" xmlns:a="http://schemas.openxmlformats.org/drawingml/2006/main" id="203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b="1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19050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>
      <cs:styleClr val="auto"/>
    </cs:effectRef>
    <cs:fontRef idx="minor">
      <a:schemeClr val="dk1"/>
    </cs:fontRef>
    <cs:spPr>
      <a:pattFill prst="narHorz">
        <a:fgClr>
          <a:schemeClr val="phClr"/>
        </a:fgClr>
        <a:bgClr>
          <a:schemeClr val="phClr">
            <a:lumMod val="20000"/>
            <a:lumOff val="80000"/>
          </a:schemeClr>
        </a:bgClr>
      </a:pattFill>
      <a:effectLst>
        <a:innerShdw blurRad="114300">
          <a:schemeClr val="phClr"/>
        </a:inn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pattFill prst="narHorz">
        <a:fgClr>
          <a:schemeClr val="phClr"/>
        </a:fgClr>
        <a:bgClr>
          <a:schemeClr val="phClr">
            <a:lumMod val="20000"/>
            <a:lumOff val="80000"/>
          </a:schemeClr>
        </a:bgClr>
      </a:pattFill>
      <a:effectLst>
        <a:innerShdw blurRad="114300">
          <a:schemeClr val="phClr"/>
        </a:innerShdw>
      </a:effectLst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50000"/>
            <a:lumOff val="50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>
        <a:solidFill>
          <a:schemeClr val="tx1">
            <a:lumMod val="15000"/>
            <a:lumOff val="85000"/>
          </a:schemeClr>
        </a:solidFill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50000"/>
        <a:lumOff val="50000"/>
      </a:schemeClr>
    </cs:fontRef>
    <cs:defRPr sz="1800" b="1" kern="1200" cap="all" spc="15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50000"/>
            <a:lumOff val="50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dk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7.xml><?xml version="1.0" encoding="utf-8"?>
<cs:chartStyle xmlns:cs="http://schemas.microsoft.com/office/drawing/2012/chartStyle" xmlns:a="http://schemas.openxmlformats.org/drawingml/2006/main" id="29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40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19050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332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FD01546-198A-4195-BCF8-F0FF54C90E5E}" type="datetimeFigureOut">
              <a:rPr lang="en-US" smtClean="0"/>
              <a:t>6/22/2025</a:t>
            </a:fld>
            <a:endParaRPr lang="en-US" dirty="0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 dirty="0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2E6DE88F-1F85-4A27-9D34-D74A50E7B0DA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730091851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marL="0" marR="0" lvl="0" indent="0" algn="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fld id="{33AEA074-24A7-4657-AE02-A51F68EA6AA2}" type="slidenum">
              <a:rPr kumimoji="0" lang="en-US" sz="1200" b="0" i="0" u="none" strike="noStrike" kern="1200" cap="none" spc="0" normalizeH="0" baseline="0" noProof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rPr>
              <a:pPr marL="0" marR="0" lvl="0" indent="0" algn="r" defTabSz="914400" rtl="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t>7</a:t>
            </a:fld>
            <a:endParaRPr kumimoji="0" lang="en-US" sz="1200" b="0" i="0" u="none" strike="noStrike" kern="1200" cap="none" spc="0" normalizeH="0" baseline="0" noProof="0" dirty="0">
              <a:ln>
                <a:noFill/>
              </a:ln>
              <a:solidFill>
                <a:prstClr val="black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</p:spTree>
    <p:extLst>
      <p:ext uri="{BB962C8B-B14F-4D97-AF65-F5344CB8AC3E}">
        <p14:creationId xmlns:p14="http://schemas.microsoft.com/office/powerpoint/2010/main" val="457847550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6DE88F-1F85-4A27-9D34-D74A50E7B0DA}" type="slidenum">
              <a:rPr lang="en-US" smtClean="0"/>
              <a:t>14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091223680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2E6DE88F-1F85-4A27-9D34-D74A50E7B0DA}" type="slidenum">
              <a:rPr lang="en-US" smtClean="0"/>
              <a:t>39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87255830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370693" y="1769540"/>
            <a:ext cx="9440034" cy="1828801"/>
          </a:xfrm>
        </p:spPr>
        <p:txBody>
          <a:bodyPr anchor="b">
            <a:normAutofit/>
          </a:bodyPr>
          <a:lstStyle>
            <a:lvl1pPr algn="ctr">
              <a:defRPr sz="54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0693" y="3773489"/>
            <a:ext cx="9440034" cy="1049867"/>
          </a:xfrm>
        </p:spPr>
        <p:txBody>
          <a:bodyPr anchor="t"/>
          <a:lstStyle>
            <a:lvl1pPr marL="0" indent="0" algn="ctr">
              <a:buNone/>
              <a:defRPr>
                <a:solidFill>
                  <a:schemeClr val="tx1"/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8D38747-4367-4BD2-8D51-C97E202738E2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1507467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Panoramic 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Picture 15" descr="Slate-V2-HD-panoPhotoInset.png">
            <a:extLst>
              <a:ext uri="{FF2B5EF4-FFF2-40B4-BE49-F238E27FC236}">
                <a16:creationId xmlns:a16="http://schemas.microsoft.com/office/drawing/2014/main" id="{CE39118B-B3AD-4BD4-BA22-DEFF4E76CE9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13883" y="547807"/>
            <a:ext cx="10141799" cy="3816806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806" y="4565255"/>
            <a:ext cx="10355326" cy="543472"/>
          </a:xfrm>
        </p:spPr>
        <p:txBody>
          <a:bodyPr anchor="b">
            <a:normAutofit/>
          </a:bodyPr>
          <a:lstStyle>
            <a:lvl1pPr algn="ctr">
              <a:defRPr sz="28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1169349" y="695009"/>
            <a:ext cx="9845346" cy="3525671"/>
          </a:xfr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2000"/>
            </a:lvl1pPr>
            <a:lvl2pPr marL="457200" indent="0">
              <a:buNone/>
              <a:defRPr sz="2000"/>
            </a:lvl2pPr>
            <a:lvl3pPr marL="914400" indent="0">
              <a:buNone/>
              <a:defRPr sz="20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5" y="5247728"/>
            <a:ext cx="10353762" cy="543472"/>
          </a:xfrm>
        </p:spPr>
        <p:txBody>
          <a:bodyPr anchor="t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11F1B079-7EF0-44EE-B798-BCC497C9F3B2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0950220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Title and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8437"/>
            <a:ext cx="10353762" cy="3534344"/>
          </a:xfrm>
        </p:spPr>
        <p:txBody>
          <a:bodyPr anchor="ctr">
            <a:normAutofit/>
          </a:bodyPr>
          <a:lstStyle>
            <a:lvl1pPr>
              <a:defRPr sz="40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4" y="4295180"/>
            <a:ext cx="10353763" cy="1501826"/>
          </a:xfrm>
        </p:spPr>
        <p:txBody>
          <a:bodyPr anchor="ctr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FF70A8-1D13-4657-95F0-A9EA54967B8D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385040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Quot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446212" y="609600"/>
            <a:ext cx="9302752" cy="2992904"/>
          </a:xfrm>
        </p:spPr>
        <p:txBody>
          <a:bodyPr anchor="ctr">
            <a:normAutofit/>
          </a:bodyPr>
          <a:lstStyle>
            <a:lvl1pPr>
              <a:defRPr sz="36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3"/>
          </p:nvPr>
        </p:nvSpPr>
        <p:spPr>
          <a:xfrm>
            <a:off x="1720644" y="3610032"/>
            <a:ext cx="8752299" cy="532749"/>
          </a:xfrm>
        </p:spPr>
        <p:txBody>
          <a:bodyPr anchor="t">
            <a:normAutofit/>
          </a:bodyPr>
          <a:lstStyle>
            <a:lvl1pPr marL="0" indent="0" algn="r">
              <a:buNone/>
              <a:defRPr sz="14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4" y="4304353"/>
            <a:ext cx="10353763" cy="1489496"/>
          </a:xfrm>
        </p:spPr>
        <p:txBody>
          <a:bodyPr anchor="ctr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1EB90AC-71BD-4C7F-8ACA-7B3F18292E63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223F0D53-0705-41B7-8554-09D21E7807F9}"/>
              </a:ext>
            </a:extLst>
          </p:cNvPr>
          <p:cNvSpPr txBox="1"/>
          <p:nvPr/>
        </p:nvSpPr>
        <p:spPr>
          <a:xfrm>
            <a:off x="990600" y="884796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lvl="0"/>
            <a:r>
              <a:rPr lang="en-US" sz="8000" dirty="0">
                <a:solidFill>
                  <a:schemeClr val="tx1"/>
                </a:solidFill>
                <a:effectLst/>
              </a:rPr>
              <a:t>“</a:t>
            </a:r>
          </a:p>
        </p:txBody>
      </p:sp>
      <p:sp>
        <p:nvSpPr>
          <p:cNvPr id="13" name="TextBox 12">
            <a:extLst>
              <a:ext uri="{FF2B5EF4-FFF2-40B4-BE49-F238E27FC236}">
                <a16:creationId xmlns:a16="http://schemas.microsoft.com/office/drawing/2014/main" id="{C7F647CD-0F1A-4BB3-89E0-A74F1E1B098D}"/>
              </a:ext>
            </a:extLst>
          </p:cNvPr>
          <p:cNvSpPr txBox="1"/>
          <p:nvPr/>
        </p:nvSpPr>
        <p:spPr>
          <a:xfrm>
            <a:off x="10504716" y="2928258"/>
            <a:ext cx="609600" cy="584776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>
              <a:spcBef>
                <a:spcPct val="0"/>
              </a:spcBef>
              <a:buNone/>
              <a:defRPr sz="3200" b="0" cap="all">
                <a:ln w="3175" cmpd="sng">
                  <a:noFill/>
                </a:ln>
                <a:effectLst>
                  <a:glow rad="38100">
                    <a:schemeClr val="bg1">
                      <a:lumMod val="65000"/>
                      <a:lumOff val="35000"/>
                      <a:alpha val="40000"/>
                    </a:schemeClr>
                  </a:glow>
                  <a:outerShdw blurRad="28575" dist="38100" dir="14040000" algn="tl" rotWithShape="0">
                    <a:srgbClr val="000000">
                      <a:alpha val="25000"/>
                    </a:srgbClr>
                  </a:outerShdw>
                </a:effectLst>
              </a:defRPr>
            </a:lvl1pPr>
            <a:lvl2pPr>
              <a:defRPr>
                <a:solidFill>
                  <a:schemeClr val="tx2"/>
                </a:solidFill>
              </a:defRPr>
            </a:lvl2pPr>
            <a:lvl3pPr>
              <a:defRPr>
                <a:solidFill>
                  <a:schemeClr val="tx2"/>
                </a:solidFill>
              </a:defRPr>
            </a:lvl3pPr>
            <a:lvl4pPr>
              <a:defRPr>
                <a:solidFill>
                  <a:schemeClr val="tx2"/>
                </a:solidFill>
              </a:defRPr>
            </a:lvl4pPr>
            <a:lvl5pPr>
              <a:defRPr>
                <a:solidFill>
                  <a:schemeClr val="tx2"/>
                </a:solidFill>
              </a:defRPr>
            </a:lvl5pPr>
            <a:lvl6pPr>
              <a:defRPr>
                <a:solidFill>
                  <a:schemeClr val="tx2"/>
                </a:solidFill>
              </a:defRPr>
            </a:lvl6pPr>
            <a:lvl7pPr>
              <a:defRPr>
                <a:solidFill>
                  <a:schemeClr val="tx2"/>
                </a:solidFill>
              </a:defRPr>
            </a:lvl7pPr>
            <a:lvl8pPr>
              <a:defRPr>
                <a:solidFill>
                  <a:schemeClr val="tx2"/>
                </a:solidFill>
              </a:defRPr>
            </a:lvl8pPr>
            <a:lvl9pPr>
              <a:defRPr>
                <a:solidFill>
                  <a:schemeClr val="tx2"/>
                </a:solidFill>
              </a:defRPr>
            </a:lvl9pPr>
          </a:lstStyle>
          <a:p>
            <a:pPr lvl="0" algn="r"/>
            <a:r>
              <a:rPr lang="en-US" sz="8000" dirty="0">
                <a:solidFill>
                  <a:schemeClr val="tx1"/>
                </a:solidFill>
                <a:effectLst/>
              </a:rPr>
              <a:t>”</a:t>
            </a:r>
          </a:p>
        </p:txBody>
      </p:sp>
    </p:spTree>
    <p:extLst>
      <p:ext uri="{BB962C8B-B14F-4D97-AF65-F5344CB8AC3E}">
        <p14:creationId xmlns:p14="http://schemas.microsoft.com/office/powerpoint/2010/main" val="2775291183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Name Card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4" y="2126942"/>
            <a:ext cx="10353763" cy="2511835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84" y="4650556"/>
            <a:ext cx="10352199" cy="1140644"/>
          </a:xfrm>
        </p:spPr>
        <p:txBody>
          <a:bodyPr anchor="t"/>
          <a:lstStyle>
            <a:lvl1pPr marL="0" indent="0" algn="ctr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E6EFC2C-8905-46F0-B443-CE905B76BA01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3450925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5" name="Title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10353762" cy="97045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7" name="Text Placeholder 2"/>
          <p:cNvSpPr>
            <a:spLocks noGrp="1"/>
          </p:cNvSpPr>
          <p:nvPr>
            <p:ph type="body" idx="1"/>
          </p:nvPr>
        </p:nvSpPr>
        <p:spPr>
          <a:xfrm>
            <a:off x="913795" y="1885950"/>
            <a:ext cx="3300984" cy="764782"/>
          </a:xfrm>
        </p:spPr>
        <p:txBody>
          <a:bodyPr anchor="b">
            <a:noAutofit/>
          </a:bodyPr>
          <a:lstStyle>
            <a:lvl1pPr marL="0" indent="0" algn="ctr"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8" name="Text Placeholder 3"/>
          <p:cNvSpPr>
            <a:spLocks noGrp="1"/>
          </p:cNvSpPr>
          <p:nvPr>
            <p:ph type="body" sz="half" idx="15"/>
          </p:nvPr>
        </p:nvSpPr>
        <p:spPr>
          <a:xfrm>
            <a:off x="913795" y="2768112"/>
            <a:ext cx="3300984" cy="3023088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9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46711" y="1885949"/>
            <a:ext cx="3300984" cy="764783"/>
          </a:xfrm>
        </p:spPr>
        <p:txBody>
          <a:bodyPr anchor="b">
            <a:noAutofit/>
          </a:bodyPr>
          <a:lstStyle>
            <a:lvl1pPr marL="0" indent="0" algn="ctr"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0" name="Text Placeholder 3"/>
          <p:cNvSpPr>
            <a:spLocks noGrp="1"/>
          </p:cNvSpPr>
          <p:nvPr>
            <p:ph type="body" sz="half" idx="16"/>
          </p:nvPr>
        </p:nvSpPr>
        <p:spPr>
          <a:xfrm>
            <a:off x="4441435" y="2768112"/>
            <a:ext cx="3300984" cy="3023088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1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66572" y="1885950"/>
            <a:ext cx="3300984" cy="764782"/>
          </a:xfrm>
        </p:spPr>
        <p:txBody>
          <a:bodyPr anchor="b">
            <a:noAutofit/>
          </a:bodyPr>
          <a:lstStyle>
            <a:lvl1pPr marL="0" indent="0" algn="ctr">
              <a:buNone/>
              <a:defRPr sz="22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12" name="Text Placeholder 3"/>
          <p:cNvSpPr>
            <a:spLocks noGrp="1"/>
          </p:cNvSpPr>
          <p:nvPr>
            <p:ph type="body" sz="half" idx="17"/>
          </p:nvPr>
        </p:nvSpPr>
        <p:spPr>
          <a:xfrm>
            <a:off x="7966572" y="2768110"/>
            <a:ext cx="3300984" cy="3023089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D9079DC3-C9B5-499E-9140-0DC28B7074E2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32647817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>
  <p:cSld name="3 Picture Colum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 descr="Slate-V2-HD-3colPhotoInset.png">
            <a:extLst>
              <a:ext uri="{FF2B5EF4-FFF2-40B4-BE49-F238E27FC236}">
                <a16:creationId xmlns:a16="http://schemas.microsoft.com/office/drawing/2014/main" id="{7E87C569-D426-4615-ADA7-B370EA98340A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97962" y="1818214"/>
            <a:ext cx="3339972" cy="1847851"/>
          </a:xfrm>
          <a:prstGeom prst="rect">
            <a:avLst/>
          </a:prstGeom>
        </p:spPr>
      </p:pic>
      <p:pic>
        <p:nvPicPr>
          <p:cNvPr id="36" name="Picture 35" descr="Slate-V2-HD-3colPhotoInset.png">
            <a:extLst>
              <a:ext uri="{FF2B5EF4-FFF2-40B4-BE49-F238E27FC236}">
                <a16:creationId xmlns:a16="http://schemas.microsoft.com/office/drawing/2014/main" id="{7B353ED4-7AD0-46C9-88ED-1A16B1433AF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03800" y="1818214"/>
            <a:ext cx="3339972" cy="1847851"/>
          </a:xfrm>
          <a:prstGeom prst="rect">
            <a:avLst/>
          </a:prstGeom>
        </p:spPr>
      </p:pic>
      <p:pic>
        <p:nvPicPr>
          <p:cNvPr id="37" name="Picture 36" descr="Slate-V2-HD-3colPhotoInset.png">
            <a:extLst>
              <a:ext uri="{FF2B5EF4-FFF2-40B4-BE49-F238E27FC236}">
                <a16:creationId xmlns:a16="http://schemas.microsoft.com/office/drawing/2014/main" id="{F561D985-AD57-459A-B3A6-EBF296039766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936051" y="1818214"/>
            <a:ext cx="3339972" cy="1847851"/>
          </a:xfrm>
          <a:prstGeom prst="rect">
            <a:avLst/>
          </a:prstGeom>
        </p:spPr>
      </p:pic>
      <p:sp>
        <p:nvSpPr>
          <p:cNvPr id="30" name="Title 1"/>
          <p:cNvSpPr>
            <a:spLocks noGrp="1"/>
          </p:cNvSpPr>
          <p:nvPr>
            <p:ph type="title"/>
          </p:nvPr>
        </p:nvSpPr>
        <p:spPr>
          <a:xfrm>
            <a:off x="913794" y="609600"/>
            <a:ext cx="10353763" cy="970450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19" name="Text Placeholder 2"/>
          <p:cNvSpPr>
            <a:spLocks noGrp="1"/>
          </p:cNvSpPr>
          <p:nvPr>
            <p:ph type="body" idx="1"/>
          </p:nvPr>
        </p:nvSpPr>
        <p:spPr>
          <a:xfrm>
            <a:off x="913795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0" name="Picture Placeholder 2"/>
          <p:cNvSpPr>
            <a:spLocks noGrp="1" noChangeAspect="1"/>
          </p:cNvSpPr>
          <p:nvPr>
            <p:ph type="pic" idx="15"/>
          </p:nvPr>
        </p:nvSpPr>
        <p:spPr>
          <a:xfrm>
            <a:off x="1018102" y="1938918"/>
            <a:ext cx="3092368" cy="160295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1" name="Text Placeholder 3"/>
          <p:cNvSpPr>
            <a:spLocks noGrp="1"/>
          </p:cNvSpPr>
          <p:nvPr>
            <p:ph type="body" sz="half" idx="18"/>
          </p:nvPr>
        </p:nvSpPr>
        <p:spPr>
          <a:xfrm>
            <a:off x="913795" y="4572443"/>
            <a:ext cx="3300984" cy="1218758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2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442788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3" name="Picture Placeholder 2"/>
          <p:cNvSpPr>
            <a:spLocks noGrp="1" noChangeAspect="1"/>
          </p:cNvSpPr>
          <p:nvPr>
            <p:ph type="pic" idx="21"/>
          </p:nvPr>
        </p:nvSpPr>
        <p:spPr>
          <a:xfrm>
            <a:off x="4545743" y="1939094"/>
            <a:ext cx="3092368" cy="160816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4" name="Text Placeholder 3"/>
          <p:cNvSpPr>
            <a:spLocks noGrp="1"/>
          </p:cNvSpPr>
          <p:nvPr>
            <p:ph type="body" sz="half" idx="19"/>
          </p:nvPr>
        </p:nvSpPr>
        <p:spPr>
          <a:xfrm>
            <a:off x="4441435" y="4572442"/>
            <a:ext cx="3300984" cy="1218758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5" name="Text Placeholder 4"/>
          <p:cNvSpPr>
            <a:spLocks noGrp="1"/>
          </p:cNvSpPr>
          <p:nvPr>
            <p:ph type="body" sz="quarter" idx="13"/>
          </p:nvPr>
        </p:nvSpPr>
        <p:spPr>
          <a:xfrm>
            <a:off x="7966697" y="3904106"/>
            <a:ext cx="3300984" cy="576262"/>
          </a:xfrm>
        </p:spPr>
        <p:txBody>
          <a:bodyPr anchor="b">
            <a:noAutofit/>
          </a:bodyPr>
          <a:lstStyle>
            <a:lvl1pPr marL="0" indent="0" algn="ctr">
              <a:buNone/>
              <a:defRPr sz="2000" b="0">
                <a:solidFill>
                  <a:schemeClr val="tx1"/>
                </a:solidFill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26" name="Picture Placeholder 2"/>
          <p:cNvSpPr>
            <a:spLocks noGrp="1" noChangeAspect="1"/>
          </p:cNvSpPr>
          <p:nvPr>
            <p:ph type="pic" idx="22"/>
          </p:nvPr>
        </p:nvSpPr>
        <p:spPr>
          <a:xfrm>
            <a:off x="8075698" y="1934432"/>
            <a:ext cx="3092368" cy="1607294"/>
          </a:xfrm>
          <a:prstGeom prst="roundRect">
            <a:avLst>
              <a:gd name="adj" fmla="val 1858"/>
            </a:avLst>
          </a:prstGeo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27" name="Text Placeholder 3"/>
          <p:cNvSpPr>
            <a:spLocks noGrp="1"/>
          </p:cNvSpPr>
          <p:nvPr>
            <p:ph type="body" sz="half" idx="20"/>
          </p:nvPr>
        </p:nvSpPr>
        <p:spPr>
          <a:xfrm>
            <a:off x="7966572" y="4572442"/>
            <a:ext cx="3300984" cy="1218758"/>
          </a:xfrm>
        </p:spPr>
        <p:txBody>
          <a:bodyPr anchor="t">
            <a:normAutofit/>
          </a:bodyPr>
          <a:lstStyle>
            <a:lvl1pPr marL="0" indent="0" algn="ctr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0BB33EA-E472-4D22-9C03-A9C14AA21CED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93254662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73C55A3C-5767-4844-A0A3-83778C2E5409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154865406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295401" y="1761067"/>
            <a:ext cx="9590550" cy="1828813"/>
          </a:xfrm>
        </p:spPr>
        <p:txBody>
          <a:bodyPr anchor="b"/>
          <a:lstStyle>
            <a:lvl1pPr algn="ctr">
              <a:defRPr sz="4000" b="0" cap="none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295401" y="3763439"/>
            <a:ext cx="9590550" cy="1333494"/>
          </a:xfrm>
        </p:spPr>
        <p:txBody>
          <a:bodyPr anchor="t"/>
          <a:lstStyle>
            <a:lvl1pPr marL="0" indent="0" algn="ctr">
              <a:buNone/>
              <a:defRPr sz="2000">
                <a:solidFill>
                  <a:schemeClr val="tx1"/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CAE507A8-A5CF-4D38-AB86-7EDDA87A85D4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84640198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10353762" cy="1261872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913795" y="2076450"/>
            <a:ext cx="4856841" cy="3622671"/>
          </a:xfrm>
        </p:spPr>
        <p:txBody>
          <a:bodyPr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410716" y="2076451"/>
            <a:ext cx="4856841" cy="3622672"/>
          </a:xfrm>
        </p:spPr>
        <p:txBody>
          <a:bodyPr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DFCD27C-8599-43EF-BA1D-14DDC1946E06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98820582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" name="Picture 19" descr="Slate-V2-HD-compPhotoInset.png">
            <a:extLst>
              <a:ext uri="{FF2B5EF4-FFF2-40B4-BE49-F238E27FC236}">
                <a16:creationId xmlns:a16="http://schemas.microsoft.com/office/drawing/2014/main" id="{37B721FF-D609-4D98-9D19-CF75AA8A54FC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3795" y="1734506"/>
            <a:ext cx="5029200" cy="4099959"/>
          </a:xfrm>
          <a:prstGeom prst="rect">
            <a:avLst/>
          </a:prstGeom>
        </p:spPr>
      </p:pic>
      <p:pic>
        <p:nvPicPr>
          <p:cNvPr id="21" name="Picture 20" descr="Slate-V2-HD-compPhotoInset.png">
            <a:extLst>
              <a:ext uri="{FF2B5EF4-FFF2-40B4-BE49-F238E27FC236}">
                <a16:creationId xmlns:a16="http://schemas.microsoft.com/office/drawing/2014/main" id="{073936BD-C868-433F-8E84-D6DD8E640E3E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238357" y="1734506"/>
            <a:ext cx="5029200" cy="4099959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10353762" cy="970450"/>
          </a:xfrm>
        </p:spPr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1046013" y="1855153"/>
            <a:ext cx="4764764" cy="692494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1046013" y="2702103"/>
            <a:ext cx="4764764" cy="3043533"/>
          </a:xfrm>
        </p:spPr>
        <p:txBody>
          <a:bodyPr anchor="t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363166" y="1855152"/>
            <a:ext cx="4779582" cy="692495"/>
          </a:xfrm>
        </p:spPr>
        <p:txBody>
          <a:bodyPr anchor="b">
            <a:noAutofit/>
          </a:bodyPr>
          <a:lstStyle>
            <a:lvl1pPr marL="0" indent="0" algn="ctr">
              <a:buNone/>
              <a:defRPr sz="2400" b="0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363167" y="2702103"/>
            <a:ext cx="4779581" cy="3043533"/>
          </a:xfrm>
        </p:spPr>
        <p:txBody>
          <a:bodyPr anchor="t">
            <a:normAutofit/>
          </a:bodyPr>
          <a:lstStyle>
            <a:lvl1pPr>
              <a:defRPr sz="1800"/>
            </a:lvl1pPr>
            <a:lvl2pPr>
              <a:defRPr sz="1600"/>
            </a:lvl2pPr>
            <a:lvl3pPr>
              <a:defRPr sz="1400"/>
            </a:lvl3pPr>
            <a:lvl4pPr>
              <a:defRPr sz="1200"/>
            </a:lvl4pPr>
            <a:lvl5pPr>
              <a:defRPr sz="1200"/>
            </a:lvl5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9343D99-809A-49C0-96E5-4250D0B498EE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3512034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143DE9B-B678-4EFB-BB7D-A4370204A0B0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909404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68812DA-F765-4142-A6A3-A8ED7235E082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655130232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3706889" cy="1821918"/>
          </a:xfrm>
        </p:spPr>
        <p:txBody>
          <a:bodyPr anchor="b">
            <a:normAutofit/>
          </a:bodyPr>
          <a:lstStyle>
            <a:lvl1pPr algn="ctr">
              <a:defRPr sz="28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855633" y="609600"/>
            <a:ext cx="6411924" cy="5080001"/>
          </a:xfrm>
        </p:spPr>
        <p:txBody>
          <a:bodyPr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913795" y="2673351"/>
            <a:ext cx="3706889" cy="3016250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3E0277FD-7DE6-41D4-930D-AC99F5AFE54E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pPr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793556953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" name="Picture 21" descr="Slate-V2-HD-vertPhotoInset.png">
            <a:extLst>
              <a:ext uri="{FF2B5EF4-FFF2-40B4-BE49-F238E27FC236}">
                <a16:creationId xmlns:a16="http://schemas.microsoft.com/office/drawing/2014/main" id="{4D06E496-ACBA-4063-B4A1-C5C484EE5A77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93665" y="609600"/>
            <a:ext cx="3584166" cy="5204832"/>
          </a:xfrm>
          <a:prstGeom prst="rect">
            <a:avLst/>
          </a:prstGeom>
        </p:spPr>
      </p:pic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13795" y="763701"/>
            <a:ext cx="5707899" cy="1675559"/>
          </a:xfrm>
        </p:spPr>
        <p:txBody>
          <a:bodyPr anchor="b">
            <a:noAutofit/>
          </a:bodyPr>
          <a:lstStyle>
            <a:lvl1pPr algn="ctr">
              <a:defRPr sz="3200" b="0"/>
            </a:lvl1pPr>
          </a:lstStyle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Picture Placeholder 2"/>
          <p:cNvSpPr>
            <a:spLocks noGrp="1" noChangeAspect="1"/>
          </p:cNvSpPr>
          <p:nvPr>
            <p:ph type="pic" idx="1"/>
          </p:nvPr>
        </p:nvSpPr>
        <p:spPr>
          <a:xfrm>
            <a:off x="7442551" y="763702"/>
            <a:ext cx="3275751" cy="4912822"/>
          </a:xfrm>
          <a:effectLst>
            <a:outerShdw blurRad="38100" dist="25400" dir="4440000">
              <a:srgbClr val="000000">
                <a:alpha val="36000"/>
              </a:srgbClr>
            </a:outerShdw>
          </a:effectLst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600"/>
            </a:lvl2pPr>
            <a:lvl3pPr marL="914400" indent="0">
              <a:buNone/>
              <a:defRPr sz="1600"/>
            </a:lvl3pPr>
            <a:lvl4pPr marL="1371600" indent="0">
              <a:buNone/>
              <a:defRPr sz="1600"/>
            </a:lvl4pPr>
            <a:lvl5pPr marL="1828800" indent="0">
              <a:buNone/>
              <a:defRPr sz="1600"/>
            </a:lvl5pPr>
            <a:lvl6pPr marL="2286000" indent="0">
              <a:buNone/>
              <a:defRPr sz="1600"/>
            </a:lvl6pPr>
            <a:lvl7pPr marL="2743200" indent="0">
              <a:buNone/>
              <a:defRPr sz="1600"/>
            </a:lvl7pPr>
            <a:lvl8pPr marL="3200400" indent="0">
              <a:buNone/>
              <a:defRPr sz="1600"/>
            </a:lvl8pPr>
            <a:lvl9pPr marL="3657600" indent="0">
              <a:buNone/>
              <a:defRPr sz="1600"/>
            </a:lvl9pPr>
          </a:lstStyle>
          <a:p>
            <a:r>
              <a:rPr lang="en-US"/>
              <a:t>Click icon to add picture</a:t>
            </a:r>
            <a:endParaRPr lang="en-US" dirty="0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473698" y="2679699"/>
            <a:ext cx="4588094" cy="3135695"/>
          </a:xfrm>
        </p:spPr>
        <p:txBody>
          <a:bodyPr anchor="t">
            <a:normAutofit/>
          </a:bodyPr>
          <a:lstStyle>
            <a:lvl1pPr marL="0" indent="0" algn="ctr">
              <a:buNone/>
              <a:defRPr sz="16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9EA15526-7079-4B7B-987C-1B5FAE11A0FF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algn="l"/>
            <a:endParaRPr lang="en-US" dirty="0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305678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6" Type="http://schemas.openxmlformats.org/officeDocument/2006/relationships/theme" Target="../theme/theme1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3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913795" y="609600"/>
            <a:ext cx="10353762" cy="1257300"/>
          </a:xfrm>
          <a:prstGeom prst="rect">
            <a:avLst/>
          </a:prstGeom>
          <a:effectLst>
            <a:outerShdw blurRad="25400" dir="17880000">
              <a:srgbClr val="000000">
                <a:alpha val="46000"/>
              </a:srgbClr>
            </a:outerShdw>
          </a:effectLst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US" dirty="0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13795" y="2076450"/>
            <a:ext cx="10353762" cy="3714749"/>
          </a:xfrm>
          <a:prstGeom prst="rect">
            <a:avLst/>
          </a:prstGeom>
          <a:effectLst>
            <a:outerShdw blurRad="25400" dir="17880000">
              <a:srgbClr val="000000">
                <a:alpha val="46000"/>
              </a:srgbClr>
            </a:outerShdw>
          </a:effectLst>
        </p:spPr>
        <p:txBody>
          <a:bodyPr vert="horz" lIns="91440" tIns="45720" rIns="91440" bIns="45720" rtlCol="0" anchor="t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US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7678736" y="6000749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fld id="{073ED0CC-082F-4160-86E5-0D6041F12778}" type="datetime1">
              <a:rPr lang="en-US" smtClean="0"/>
              <a:t>6/22/2025</a:t>
            </a:fld>
            <a:endParaRPr lang="en-US" dirty="0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913795" y="6000749"/>
            <a:ext cx="667286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1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endParaRPr lang="en-US" dirty="0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10514011" y="6000749"/>
            <a:ext cx="753545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100">
                <a:solidFill>
                  <a:schemeClr val="tx1">
                    <a:lumMod val="95000"/>
                  </a:schemeClr>
                </a:solidFill>
                <a:effectLst>
                  <a:outerShdw blurRad="50800" dist="38100" dir="2700000" algn="tl" rotWithShape="0">
                    <a:schemeClr val="bg1">
                      <a:alpha val="43000"/>
                    </a:schemeClr>
                  </a:outerShdw>
                </a:effectLst>
              </a:defRPr>
            </a:lvl1pPr>
          </a:lstStyle>
          <a:p>
            <a:fld id="{3A98EE3D-8CD1-4C3F-BD1C-C98C9596463C}" type="slidenum">
              <a:rPr lang="en-US" smtClean="0"/>
              <a:t>‹#›</a:t>
            </a:fld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58978357"/>
      </p:ext>
    </p:extLst>
  </p:cSld>
  <p:clrMap bg1="dk1" tx1="lt1" bg2="dk2" tx2="lt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  <p:sldLayoutId id="2147483675" r:id="rId15"/>
  </p:sldLayoutIdLst>
  <p:hf sldNum="0" hdr="0" ftr="0" dt="0"/>
  <p:txStyles>
    <p:titleStyle>
      <a:lvl1pPr algn="ctr" defTabSz="457200" rtl="0" eaLnBrk="1" latinLnBrk="0" hangingPunct="1">
        <a:lnSpc>
          <a:spcPct val="90000"/>
        </a:lnSpc>
        <a:spcBef>
          <a:spcPct val="0"/>
        </a:spcBef>
        <a:buNone/>
        <a:defRPr sz="46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j-lt"/>
          <a:ea typeface="+mj-ea"/>
          <a:cs typeface="Trebuchet MS"/>
        </a:defRPr>
      </a:lvl1pPr>
      <a:lvl2pPr eaLnBrk="1" hangingPunct="1">
        <a:defRPr>
          <a:solidFill>
            <a:schemeClr val="tx2"/>
          </a:solidFill>
        </a:defRPr>
      </a:lvl2pPr>
      <a:lvl3pPr eaLnBrk="1" hangingPunct="1">
        <a:defRPr>
          <a:solidFill>
            <a:schemeClr val="tx2"/>
          </a:solidFill>
        </a:defRPr>
      </a:lvl3pPr>
      <a:lvl4pPr eaLnBrk="1" hangingPunct="1">
        <a:defRPr>
          <a:solidFill>
            <a:schemeClr val="tx2"/>
          </a:solidFill>
        </a:defRPr>
      </a:lvl4pPr>
      <a:lvl5pPr eaLnBrk="1" hangingPunct="1">
        <a:defRPr>
          <a:solidFill>
            <a:schemeClr val="tx2"/>
          </a:solidFill>
        </a:defRPr>
      </a:lvl5pPr>
      <a:lvl6pPr eaLnBrk="1" hangingPunct="1">
        <a:defRPr>
          <a:solidFill>
            <a:schemeClr val="tx2"/>
          </a:solidFill>
        </a:defRPr>
      </a:lvl6pPr>
      <a:lvl7pPr eaLnBrk="1" hangingPunct="1">
        <a:defRPr>
          <a:solidFill>
            <a:schemeClr val="tx2"/>
          </a:solidFill>
        </a:defRPr>
      </a:lvl7pPr>
      <a:lvl8pPr eaLnBrk="1" hangingPunct="1">
        <a:defRPr>
          <a:solidFill>
            <a:schemeClr val="tx2"/>
          </a:solidFill>
        </a:defRPr>
      </a:lvl8pPr>
      <a:lvl9pPr eaLnBrk="1" hangingPunct="1">
        <a:defRPr>
          <a:solidFill>
            <a:schemeClr val="tx2"/>
          </a:solidFill>
        </a:defRPr>
      </a:lvl9pPr>
    </p:titleStyle>
    <p:bodyStyle>
      <a:lvl1pPr marL="342900" indent="-306000" algn="l" defTabSz="457200" rtl="0" eaLnBrk="1" latinLnBrk="0" hangingPunct="1">
        <a:lnSpc>
          <a:spcPct val="110000"/>
        </a:lnSpc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23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1pPr>
      <a:lvl2pPr marL="720000" indent="-270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"/>
        <a:defRPr sz="21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2pPr>
      <a:lvl3pPr marL="1026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8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3pPr>
      <a:lvl4pPr marL="1386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"/>
        <a:defRPr sz="16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4pPr>
      <a:lvl5pPr marL="1674000" indent="-2160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6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5pPr>
      <a:lvl6pPr marL="20146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6pPr>
      <a:lvl7pPr marL="24018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7pPr>
      <a:lvl8pPr marL="27890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8pPr>
      <a:lvl9pPr marL="3106200" indent="-228600" algn="l" defTabSz="457200" rtl="0" eaLnBrk="1" latinLnBrk="0" hangingPunct="1">
        <a:spcBef>
          <a:spcPct val="20000"/>
        </a:spcBef>
        <a:spcAft>
          <a:spcPts val="600"/>
        </a:spcAft>
        <a:buClr>
          <a:schemeClr val="tx2"/>
        </a:buClr>
        <a:buSzPct val="70000"/>
        <a:buFont typeface="Wingdings 2" charset="2"/>
        <a:buChar char=""/>
        <a:defRPr sz="1400" kern="1200">
          <a:ln>
            <a:solidFill>
              <a:schemeClr val="bg1">
                <a:lumMod val="75000"/>
                <a:lumOff val="25000"/>
                <a:alpha val="10000"/>
              </a:schemeClr>
            </a:solidFill>
          </a:ln>
          <a:solidFill>
            <a:schemeClr val="tx2"/>
          </a:solidFill>
          <a:effectLst>
            <a:outerShdw blurRad="9525" dist="25400" dir="14640000" algn="tl" rotWithShape="0">
              <a:schemeClr val="bg1">
                <a:alpha val="30000"/>
              </a:schemeClr>
            </a:outerShdw>
          </a:effectLst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4572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slideLayout" Target="../slideLayouts/slideLayout1.xml"/><Relationship Id="rId1" Type="http://schemas.openxmlformats.org/officeDocument/2006/relationships/themeOverride" Target="../theme/themeOverride1.xml"/><Relationship Id="rId6" Type="http://schemas.openxmlformats.org/officeDocument/2006/relationships/image" Target="../media/image8.svg"/><Relationship Id="rId5" Type="http://schemas.openxmlformats.org/officeDocument/2006/relationships/image" Target="../media/image7.png"/><Relationship Id="rId4" Type="http://schemas.openxmlformats.org/officeDocument/2006/relationships/image" Target="../media/image6.jpeg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jpeg"/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jpe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20.jpeg"/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1.jpe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2.jpeg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3.jpe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jpeg"/><Relationship Id="rId1" Type="http://schemas.openxmlformats.org/officeDocument/2006/relationships/slideLayout" Target="../slideLayouts/slideLayout2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6.jpe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8.jpe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9.png"/><Relationship Id="rId1" Type="http://schemas.openxmlformats.org/officeDocument/2006/relationships/slideLayout" Target="../slideLayouts/slideLayout2.xml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30.png"/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31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2.png"/><Relationship Id="rId2" Type="http://schemas.microsoft.com/office/2014/relationships/chartEx" Target="../charts/chartEx1.xml"/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chart" Target="../charts/chart6.xml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7.xml"/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3.png"/><Relationship Id="rId2" Type="http://schemas.microsoft.com/office/2014/relationships/chartEx" Target="../charts/chartEx2.xml"/><Relationship Id="rId1" Type="http://schemas.openxmlformats.org/officeDocument/2006/relationships/slideLayout" Target="../slideLayouts/slideLayout2.xml"/></Relationships>
</file>

<file path=ppt/slides/_rels/slide3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4.png"/><Relationship Id="rId2" Type="http://schemas.microsoft.com/office/2014/relationships/chartEx" Target="../charts/chartEx3.xml"/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5.png"/><Relationship Id="rId2" Type="http://schemas.microsoft.com/office/2014/relationships/chartEx" Target="../charts/chartEx4.xml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microsoft.com/office/2014/relationships/chartEx" Target="../charts/chartEx5.xml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3.xml"/><Relationship Id="rId1" Type="http://schemas.openxmlformats.org/officeDocument/2006/relationships/slideLayout" Target="../slideLayouts/slideLayout2.xml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2.xml"/><Relationship Id="rId1" Type="http://schemas.openxmlformats.org/officeDocument/2006/relationships/themeOverride" Target="../theme/themeOverride2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.jpe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6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rotWithShape="1">
          <a:blip r:embed="rId3">
            <a:duotone>
              <a:schemeClr val="bg1">
                <a:shade val="80000"/>
                <a:lumMod val="80000"/>
              </a:schemeClr>
              <a:schemeClr val="bg1">
                <a:tint val="98000"/>
              </a:schemeClr>
            </a:duotone>
          </a:blip>
          <a:stretch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>
            <a:extLst>
              <a:ext uri="{FF2B5EF4-FFF2-40B4-BE49-F238E27FC236}">
                <a16:creationId xmlns:a16="http://schemas.microsoft.com/office/drawing/2014/main" id="{F8A1C807-B9AD-4C9B-BF9F-60F03428998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ChangeAspect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7196"/>
            <a:ext cx="12192001" cy="6857990"/>
          </a:xfrm>
          <a:prstGeom prst="rect">
            <a:avLst/>
          </a:prstGeom>
        </p:spPr>
      </p:pic>
      <p:sp useBgFill="1">
        <p:nvSpPr>
          <p:cNvPr id="103" name="Freeform 5">
            <a:extLst>
              <a:ext uri="{FF2B5EF4-FFF2-40B4-BE49-F238E27FC236}">
                <a16:creationId xmlns:a16="http://schemas.microsoft.com/office/drawing/2014/main" id="{FE469E50-3893-4ED6-92BA-2985C32B0CA6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 bwMode="auto">
          <a:xfrm rot="5400000">
            <a:off x="7131809" y="1385982"/>
            <a:ext cx="4031414" cy="4100418"/>
          </a:xfrm>
          <a:custGeom>
            <a:avLst/>
            <a:gdLst>
              <a:gd name="T0" fmla="*/ 1577 w 1601"/>
              <a:gd name="T1" fmla="*/ 0 h 696"/>
              <a:gd name="T2" fmla="*/ 833 w 1601"/>
              <a:gd name="T3" fmla="*/ 0 h 696"/>
              <a:gd name="T4" fmla="*/ 768 w 1601"/>
              <a:gd name="T5" fmla="*/ 0 h 696"/>
              <a:gd name="T6" fmla="*/ 24 w 1601"/>
              <a:gd name="T7" fmla="*/ 0 h 696"/>
              <a:gd name="T8" fmla="*/ 0 w 1601"/>
              <a:gd name="T9" fmla="*/ 27 h 696"/>
              <a:gd name="T10" fmla="*/ 0 w 1601"/>
              <a:gd name="T11" fmla="*/ 669 h 696"/>
              <a:gd name="T12" fmla="*/ 24 w 1601"/>
              <a:gd name="T13" fmla="*/ 696 h 696"/>
              <a:gd name="T14" fmla="*/ 768 w 1601"/>
              <a:gd name="T15" fmla="*/ 696 h 696"/>
              <a:gd name="T16" fmla="*/ 833 w 1601"/>
              <a:gd name="T17" fmla="*/ 696 h 696"/>
              <a:gd name="T18" fmla="*/ 1577 w 1601"/>
              <a:gd name="T19" fmla="*/ 696 h 696"/>
              <a:gd name="T20" fmla="*/ 1601 w 1601"/>
              <a:gd name="T21" fmla="*/ 669 h 696"/>
              <a:gd name="T22" fmla="*/ 1601 w 1601"/>
              <a:gd name="T23" fmla="*/ 27 h 696"/>
              <a:gd name="T24" fmla="*/ 1577 w 1601"/>
              <a:gd name="T25" fmla="*/ 0 h 69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</a:cxnLst>
            <a:rect l="0" t="0" r="r" b="b"/>
            <a:pathLst>
              <a:path w="1601" h="696">
                <a:moveTo>
                  <a:pt x="1577" y="0"/>
                </a:moveTo>
                <a:cubicBezTo>
                  <a:pt x="833" y="0"/>
                  <a:pt x="833" y="0"/>
                  <a:pt x="833" y="0"/>
                </a:cubicBezTo>
                <a:cubicBezTo>
                  <a:pt x="768" y="0"/>
                  <a:pt x="768" y="0"/>
                  <a:pt x="768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11" y="0"/>
                  <a:pt x="0" y="12"/>
                  <a:pt x="0" y="27"/>
                </a:cubicBezTo>
                <a:cubicBezTo>
                  <a:pt x="0" y="669"/>
                  <a:pt x="0" y="669"/>
                  <a:pt x="0" y="669"/>
                </a:cubicBezTo>
                <a:cubicBezTo>
                  <a:pt x="0" y="684"/>
                  <a:pt x="11" y="696"/>
                  <a:pt x="24" y="696"/>
                </a:cubicBezTo>
                <a:cubicBezTo>
                  <a:pt x="768" y="696"/>
                  <a:pt x="768" y="696"/>
                  <a:pt x="768" y="696"/>
                </a:cubicBezTo>
                <a:cubicBezTo>
                  <a:pt x="833" y="696"/>
                  <a:pt x="833" y="696"/>
                  <a:pt x="833" y="696"/>
                </a:cubicBezTo>
                <a:cubicBezTo>
                  <a:pt x="1577" y="696"/>
                  <a:pt x="1577" y="696"/>
                  <a:pt x="1577" y="696"/>
                </a:cubicBezTo>
                <a:cubicBezTo>
                  <a:pt x="1590" y="696"/>
                  <a:pt x="1601" y="684"/>
                  <a:pt x="1601" y="669"/>
                </a:cubicBezTo>
                <a:cubicBezTo>
                  <a:pt x="1601" y="27"/>
                  <a:pt x="1601" y="27"/>
                  <a:pt x="1601" y="27"/>
                </a:cubicBezTo>
                <a:cubicBezTo>
                  <a:pt x="1601" y="12"/>
                  <a:pt x="1590" y="0"/>
                  <a:pt x="1577" y="0"/>
                </a:cubicBezTo>
                <a:close/>
              </a:path>
            </a:pathLst>
          </a:custGeom>
          <a:ln>
            <a:noFill/>
          </a:ln>
          <a:effectLst>
            <a:outerShdw blurRad="50800" dist="38100" dir="5400000" algn="tl" rotWithShape="0">
              <a:srgbClr val="000000">
                <a:alpha val="43000"/>
              </a:srgbClr>
            </a:outerShdw>
          </a:effectLst>
          <a:extLst>
            <a:ext uri="{91240B29-F687-4f45-9708-019B960494DF}">
              <a14:hiddenLine xmlns:a16="http://schemas.microsoft.com/office/drawing/2014/main" xmlns:p14="http://schemas.microsoft.com/office/powerpoint/2010/main" xmlns:a14="http://schemas.microsoft.com/office/drawing/2010/main" xmlns="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algn="l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oudy Old Style"/>
              <a:ea typeface="+mn-ea"/>
              <a:cs typeface="+mn-cs"/>
            </a:endParaRPr>
          </a:p>
        </p:txBody>
      </p:sp>
      <p:sp>
        <p:nvSpPr>
          <p:cNvPr id="2" name="Title 1">
            <a:extLst>
              <a:ext uri="{FF2B5EF4-FFF2-40B4-BE49-F238E27FC236}">
                <a16:creationId xmlns:a16="http://schemas.microsoft.com/office/drawing/2014/main" id="{0D1F047C-C727-42A7-85C5-68C5AA1B1A93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365814" y="2026985"/>
            <a:ext cx="10516221" cy="1524448"/>
          </a:xfrm>
        </p:spPr>
        <p:txBody>
          <a:bodyPr>
            <a:normAutofit fontScale="90000"/>
          </a:bodyPr>
          <a:lstStyle/>
          <a:p>
            <a:pPr algn="l"/>
            <a:r>
              <a:rPr lang="en-US" sz="9600" b="1" dirty="0">
                <a:solidFill>
                  <a:schemeClr val="bg2">
                    <a:lumMod val="75000"/>
                  </a:schemeClr>
                </a:solidFill>
              </a:rPr>
              <a:t>OLYMPICS ANALYSIS</a:t>
            </a:r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DB93FB3F-A8D4-46D3-A1C6-C79C64563729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7389965" y="4157933"/>
            <a:ext cx="3610970" cy="1026544"/>
          </a:xfrm>
        </p:spPr>
        <p:txBody>
          <a:bodyPr>
            <a:normAutofit/>
          </a:bodyPr>
          <a:lstStyle/>
          <a:p>
            <a:pPr algn="l"/>
            <a:r>
              <a:rPr lang="en-US" sz="2800" dirty="0"/>
              <a:t>P. Madhusudhan Reddy</a:t>
            </a:r>
          </a:p>
        </p:txBody>
      </p:sp>
      <p:pic>
        <p:nvPicPr>
          <p:cNvPr id="6" name="Graphic 5" descr="Bullseye with solid fill">
            <a:extLst>
              <a:ext uri="{FF2B5EF4-FFF2-40B4-BE49-F238E27FC236}">
                <a16:creationId xmlns:a16="http://schemas.microsoft.com/office/drawing/2014/main" id="{1220FF05-BA86-47A2-9195-CE1F07324281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7644486" y="1406102"/>
            <a:ext cx="3006060" cy="300606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6788423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E76F35C-5E6F-A400-3235-DEA0D75F3DC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How has the participation in each sport evolved over time?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E57102A8-17BF-B9ED-91DB-D2F2ED153F1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362739" y="2020466"/>
            <a:ext cx="6626156" cy="3714750"/>
          </a:xfr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F45F25D-57F2-160A-58D1-A2F0543065E9}"/>
              </a:ext>
            </a:extLst>
          </p:cNvPr>
          <p:cNvSpPr txBox="1"/>
          <p:nvPr/>
        </p:nvSpPr>
        <p:spPr>
          <a:xfrm>
            <a:off x="203105" y="1779687"/>
            <a:ext cx="4739951" cy="42473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visual showcases participation trends in four sports across Olympic history: Aeronautics, Alpinism, Alpine Skiing, Archery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Aeronautics saw a single spike around 5,000 participants, indicating it was featured only once or very briefly in Olympic history.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Alpinism had a small spike (~2.5K participants) around the early 1900s, but no continuation in later decades.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Alpine Skiing shows fluctuating but increasing participation from mid-1900s, peaking at 9.1K, then slightly declining.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Archery demonstrates consistent growth, with a steady rise in participation over time, peaking around 11.2K participants.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34793838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2FCB1AD-CDD3-228C-22AA-7DB681E45E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How many events are there in each sport?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1CFBD460-9050-BF98-B201-D4673935EDBF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878286" y="1576873"/>
            <a:ext cx="6127102" cy="5281127"/>
          </a:xfr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7810251D-E69E-5EBB-3E3C-E27CCCB1CFFA}"/>
              </a:ext>
            </a:extLst>
          </p:cNvPr>
          <p:cNvSpPr txBox="1"/>
          <p:nvPr/>
        </p:nvSpPr>
        <p:spPr>
          <a:xfrm>
            <a:off x="436983" y="2286000"/>
            <a:ext cx="5226700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bar chart displays the number of events held per sport in the Olympics.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top sports by event count are: Athletics – 83 events, Shooting – 83 events, Swimming – 54 events, Cycling – 44 events, Sailing – 37 events. 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Other notable sports include: Wrestling – 30 events, Art Competitions – 29 events, Canoeing – 27 events, Gymnastics – 27 events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 Athletics and Shooting have the highest number of events, reflecting their broad scope and significance in the Olympics.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This distribution highlights the diversity of disciplines within each sport and the emphasis placed on certain sports over time.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571044181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89CF5A3-142D-F2AD-DC8C-D49099735B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What is the distribution of events by gender (Men, Women, Mixed)?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52F0C94F-5E67-63B2-4972-F77CFC5E7F43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542139" y="2347037"/>
            <a:ext cx="6649861" cy="3714750"/>
          </a:xfr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07A6EE36-D6E1-84FB-BA60-95C0B6CFB555}"/>
              </a:ext>
            </a:extLst>
          </p:cNvPr>
          <p:cNvSpPr txBox="1"/>
          <p:nvPr/>
        </p:nvSpPr>
        <p:spPr>
          <a:xfrm>
            <a:off x="289249" y="2486608"/>
            <a:ext cx="5337109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donut chart titled "Event Distribution by Gender" displays the share of Olympic events based on gender.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Male events (M) make up the majority:187.04K events, accounting for approximately 71.6% of the total.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Female events (F):73.93K events, which is about 28.3% of the total.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This data highlights a significant gender gap, with men participating in more events historically than women.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chart does not show mixed-gender events, suggesting either limited or excluded data for that category.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043624808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7CBC3B6-8856-77D0-1BB2-B075E909371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How has the number of events changed over time?</a:t>
            </a:r>
            <a:endParaRPr lang="en-IN" dirty="0"/>
          </a:p>
        </p:txBody>
      </p:sp>
      <p:pic>
        <p:nvPicPr>
          <p:cNvPr id="10" name="Content Placeholder 9">
            <a:extLst>
              <a:ext uri="{FF2B5EF4-FFF2-40B4-BE49-F238E27FC236}">
                <a16:creationId xmlns:a16="http://schemas.microsoft.com/office/drawing/2014/main" id="{1C01CCB0-745B-C760-E4CE-10EAD4B4B8E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414859" y="2244401"/>
            <a:ext cx="6633882" cy="3714750"/>
          </a:xfr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613429E-95B2-3ABD-6E42-9A5612D7FED1}"/>
              </a:ext>
            </a:extLst>
          </p:cNvPr>
          <p:cNvSpPr txBox="1"/>
          <p:nvPr/>
        </p:nvSpPr>
        <p:spPr>
          <a:xfrm>
            <a:off x="376524" y="2265832"/>
            <a:ext cx="4960585" cy="424731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line chart titled "Event Growth Over Time" shows the count of Olympic events per decade from the 1880s to the 2010s.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Early decades had very few events: Around 0K–6K events between the 1880s and 1900s.There was a steady rise:13K in 1920, followed by fluctuations in the mid-20th century.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Major growth periods:1950s to 2000s saw a significant increase in the number of events.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Peaked at 40K events in the 2000s. 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Slight decline afterward: Dropped to 36K in the 2010s. 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Overall, the number of Olympic events has shown long-term growth, reflecting the expansion and diversity of the games over time.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9061721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61566FF-D65C-E365-3607-46E2DE0698E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What is the distribution of participants by gender?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7DAD2830-8642-D0DF-9662-055D869CC9A1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3"/>
          <a:stretch>
            <a:fillRect/>
          </a:stretch>
        </p:blipFill>
        <p:spPr>
          <a:xfrm>
            <a:off x="5664601" y="1945822"/>
            <a:ext cx="6451638" cy="3714750"/>
          </a:xfr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2147CFBB-C01B-C791-B1FD-BCEEA573F1BA}"/>
              </a:ext>
            </a:extLst>
          </p:cNvPr>
          <p:cNvSpPr txBox="1"/>
          <p:nvPr/>
        </p:nvSpPr>
        <p:spPr>
          <a:xfrm>
            <a:off x="494524" y="2528596"/>
            <a:ext cx="4683966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pie chart titled "Gender Distribution of Participants" represents the share of male and female participants in the Olympics.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Male participants (M):Count: 131.8K Percentage: 73.12%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Female participants (F):Count: 48.45KPercentage: 26.88%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data highlights a notable gender gap, with male athletes forming nearly three-quarters of all participants.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While women's participation has grown over time, this chart reflects historical underrepresentation of female athletes in the Olympics.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617257112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F5FEB4B-F91C-42B9-CCFC-A608A1AE5C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Which countries have the highest number of participants in the Olympics?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95CC3925-034E-362B-AC02-B089CD71B62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411755" y="1973813"/>
            <a:ext cx="6780245" cy="4538953"/>
          </a:xfrm>
        </p:spPr>
      </p:pic>
      <p:sp>
        <p:nvSpPr>
          <p:cNvPr id="7" name="Rectangle 2">
            <a:extLst>
              <a:ext uri="{FF2B5EF4-FFF2-40B4-BE49-F238E27FC236}">
                <a16:creationId xmlns:a16="http://schemas.microsoft.com/office/drawing/2014/main" id="{FBFF4B8F-3926-2154-87B0-767CA514CC31}"/>
              </a:ext>
            </a:extLst>
          </p:cNvPr>
          <p:cNvSpPr>
            <a:spLocks noChangeArrowheads="1"/>
          </p:cNvSpPr>
          <p:nvPr/>
        </p:nvSpPr>
        <p:spPr bwMode="auto">
          <a:xfrm>
            <a:off x="241909" y="2305045"/>
            <a:ext cx="5169846" cy="353943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USA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has the highest number of participants (~9.2K), leading by a large margin.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UK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is second with about 5.8K participants.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France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Germany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and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Canada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follow with approximately 4.8K, 4.8K, and 4.7K respectively.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Other notable countries with high participation include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Italy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Japan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Sweden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and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Australia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Many European countries dominate the top list — e.g.,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Poland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Netherlands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Soviet Union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Hungary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and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Switzerland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Asian countries like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China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South Korea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and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Japan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are also represented in the higher ranks.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counts generally decrease gradually after the top five countries</a:t>
            </a:r>
          </a:p>
        </p:txBody>
      </p:sp>
    </p:spTree>
    <p:extLst>
      <p:ext uri="{BB962C8B-B14F-4D97-AF65-F5344CB8AC3E}">
        <p14:creationId xmlns:p14="http://schemas.microsoft.com/office/powerpoint/2010/main" val="1057842799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A9FA2D-024B-D9F5-587A-13E26E82085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How does the age distribution of participants vary across different games?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3C1C343E-FA6A-B55E-75D0-3C66D0D04A5A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556885" y="2076450"/>
            <a:ext cx="6635115" cy="3714750"/>
          </a:xfrm>
        </p:spPr>
      </p:pic>
      <p:sp>
        <p:nvSpPr>
          <p:cNvPr id="4" name="Rectangle 1">
            <a:extLst>
              <a:ext uri="{FF2B5EF4-FFF2-40B4-BE49-F238E27FC236}">
                <a16:creationId xmlns:a16="http://schemas.microsoft.com/office/drawing/2014/main" id="{2A38FAD1-38F0-EF20-5297-9FAA9B419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503853" y="2647290"/>
            <a:ext cx="4879910" cy="304698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20-30 age group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has by far the highest number of participants, with counts exceeding 120K, making it the dominant age bracket in the Olympics.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30-40 age group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is the next highest, but with significantly fewer participants (around 30K).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10-20 age group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also has notable representation, though slightly lower than the 30-40 group.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Participants aged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40-50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and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50+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are rare, with very low counts compared to other age brackets.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This pattern indicates that most Olympic athletes are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young adults in their 20s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with some continuing into their 30s, and very few competing at older ages.</a:t>
            </a:r>
          </a:p>
        </p:txBody>
      </p:sp>
    </p:spTree>
    <p:extLst>
      <p:ext uri="{BB962C8B-B14F-4D97-AF65-F5344CB8AC3E}">
        <p14:creationId xmlns:p14="http://schemas.microsoft.com/office/powerpoint/2010/main" val="228685137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AADD7A9-3287-9B3E-CC52-7ED85161DA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How many medals have been awarded in each Olympics?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F0C29040-9E23-1359-2B95-B9EFF29F395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729353" y="2263062"/>
            <a:ext cx="6462647" cy="3714750"/>
          </a:xfrm>
        </p:spPr>
      </p:pic>
      <p:sp>
        <p:nvSpPr>
          <p:cNvPr id="4" name="Rectangle 1">
            <a:extLst>
              <a:ext uri="{FF2B5EF4-FFF2-40B4-BE49-F238E27FC236}">
                <a16:creationId xmlns:a16="http://schemas.microsoft.com/office/drawing/2014/main" id="{5F29EB64-20B4-0BBA-7A76-781BF2B25B79}"/>
              </a:ext>
            </a:extLst>
          </p:cNvPr>
          <p:cNvSpPr>
            <a:spLocks noChangeArrowheads="1"/>
          </p:cNvSpPr>
          <p:nvPr/>
        </p:nvSpPr>
        <p:spPr bwMode="auto">
          <a:xfrm>
            <a:off x="373582" y="2507337"/>
            <a:ext cx="5355771" cy="2554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Medal counts were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very low in the early Olympics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(around 1900–1910).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There is a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steady increase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in the total medals awarded from 1920 onward.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 significant growth can be seen starting from the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1960s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where the number of medals rose sharply.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highest number of medals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was awarded around the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2000s decade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reaching nearly 50,000 medals.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There is a slight dip in the most recent decade (2010s–2020s), but numbers remain high compared to early years.</a:t>
            </a:r>
          </a:p>
        </p:txBody>
      </p:sp>
    </p:spTree>
    <p:extLst>
      <p:ext uri="{BB962C8B-B14F-4D97-AF65-F5344CB8AC3E}">
        <p14:creationId xmlns:p14="http://schemas.microsoft.com/office/powerpoint/2010/main" val="2940178151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EC5831F-D8B3-A4D1-9653-1E3E36A20F3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Which countries have the highest number of gold medals?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A0288550-580E-C4B3-8070-BC1A529B35C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455983" y="1866900"/>
            <a:ext cx="6549390" cy="4753558"/>
          </a:xfrm>
        </p:spPr>
      </p:pic>
      <p:sp>
        <p:nvSpPr>
          <p:cNvPr id="4" name="Rectangle 1">
            <a:extLst>
              <a:ext uri="{FF2B5EF4-FFF2-40B4-BE49-F238E27FC236}">
                <a16:creationId xmlns:a16="http://schemas.microsoft.com/office/drawing/2014/main" id="{AD3E175E-66D8-10CD-A43B-C200D80D5620}"/>
              </a:ext>
            </a:extLst>
          </p:cNvPr>
          <p:cNvSpPr>
            <a:spLocks noChangeArrowheads="1"/>
          </p:cNvSpPr>
          <p:nvPr/>
        </p:nvSpPr>
        <p:spPr bwMode="auto">
          <a:xfrm>
            <a:off x="297277" y="1990010"/>
            <a:ext cx="5337110" cy="477053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USA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is by far the leader with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2533 gold medals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significantly ahead of all other countries.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Soviet Union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comes second with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1135 gold medals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less than half of the USA’s count.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Other top countries include: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Germany (843)</a:t>
            </a: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UK (658)</a:t>
            </a: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Italy (492)</a:t>
            </a: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France (492)</a:t>
            </a: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Sweden (466)</a:t>
            </a: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Russia (466)</a:t>
            </a: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Canada (451)</a:t>
            </a: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East Germany (451)</a:t>
            </a: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 group of countries with notable but fewer gold medals includes: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Hungary, Norway, China, Australia, Netherlands, Japan, South Korea, West Germany, Finland, Denmark, Switzerland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— each with </a:t>
            </a:r>
            <a:r>
              <a:rPr kumimoji="0" lang="en-US" altLang="en-US" sz="16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under 400</a:t>
            </a:r>
            <a:r>
              <a:rPr kumimoji="0" lang="en-US" altLang="en-US" sz="16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gold medals.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endParaRPr kumimoji="0" lang="en-US" altLang="en-US" sz="16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2796934893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23FC6FA-BF2A-26C5-CA5B-07FD911D280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How does the medal distribution vary across different sports?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52481EAE-1883-1D94-BD62-A571FA2A4422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493845" y="1866899"/>
            <a:ext cx="6606540" cy="4580553"/>
          </a:xfrm>
        </p:spPr>
      </p:pic>
      <p:sp>
        <p:nvSpPr>
          <p:cNvPr id="4" name="Rectangle 1">
            <a:extLst>
              <a:ext uri="{FF2B5EF4-FFF2-40B4-BE49-F238E27FC236}">
                <a16:creationId xmlns:a16="http://schemas.microsoft.com/office/drawing/2014/main" id="{812AE345-E410-0F6C-1A9F-3A522C0FA021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0504" y="2184709"/>
            <a:ext cx="5047863" cy="36933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Athletics has the highest number of medals, with around 37,000 medals, making it the most medal-rich Olympic sport by far.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Gymnastics follows with about 25,000 medals, also a major contributor.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Swimming comes third with approximately 18,000 medals.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 cluster of sports like Football, Sailing, Equestrianism, Canoeing, Boxing, Speed Skating have around 6,000 medals each.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Sports with relatively fewer medals include Ice Hockey (5K), Hockey (5K), Biathlon (4K), Basketball (4K), Judo (4K), and Weightlifting (4K).</a:t>
            </a:r>
          </a:p>
        </p:txBody>
      </p:sp>
    </p:spTree>
    <p:extLst>
      <p:ext uri="{BB962C8B-B14F-4D97-AF65-F5344CB8AC3E}">
        <p14:creationId xmlns:p14="http://schemas.microsoft.com/office/powerpoint/2010/main" val="2815673427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32F3373-4E0E-488F-A01C-5A0C5ACD1AC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5249" y="1463040"/>
            <a:ext cx="10592308" cy="2982351"/>
          </a:xfrm>
        </p:spPr>
        <p:txBody>
          <a:bodyPr/>
          <a:lstStyle/>
          <a:p>
            <a:r>
              <a:rPr lang="en-US" dirty="0"/>
              <a:t>Analytics With Power BI</a:t>
            </a:r>
          </a:p>
        </p:txBody>
      </p:sp>
    </p:spTree>
    <p:extLst>
      <p:ext uri="{BB962C8B-B14F-4D97-AF65-F5344CB8AC3E}">
        <p14:creationId xmlns:p14="http://schemas.microsoft.com/office/powerpoint/2010/main" val="63816820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7DB55E8-F7AE-BA69-A1CA-9C062DEA904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How many regions or NOCs participate in each Olympic Games?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18D1A0B7-428B-A5A1-3174-146283673A88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090676" y="2403021"/>
            <a:ext cx="5987143" cy="3714750"/>
          </a:xfrm>
        </p:spPr>
      </p:pic>
      <p:sp>
        <p:nvSpPr>
          <p:cNvPr id="4" name="Rectangle 1">
            <a:extLst>
              <a:ext uri="{FF2B5EF4-FFF2-40B4-BE49-F238E27FC236}">
                <a16:creationId xmlns:a16="http://schemas.microsoft.com/office/drawing/2014/main" id="{17CDF362-C6BE-0A1A-A6FD-65034935617D}"/>
              </a:ext>
            </a:extLst>
          </p:cNvPr>
          <p:cNvSpPr>
            <a:spLocks noChangeArrowheads="1"/>
          </p:cNvSpPr>
          <p:nvPr/>
        </p:nvSpPr>
        <p:spPr bwMode="auto">
          <a:xfrm>
            <a:off x="627867" y="3106233"/>
            <a:ext cx="5462809" cy="230832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There is a steep drop-off: a few regions/NOCs have very high participation (up to around 9,000 participants), while most have relatively low numbers.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After the top 5-10 regions, the line flattens, showing that the majority of regions send a smaller delegation.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This demonstrates a long-tail distribution: a few large teams (like USA, China, Russia) and many small delegations (like smaller or less populous countries).</a:t>
            </a:r>
          </a:p>
        </p:txBody>
      </p:sp>
    </p:spTree>
    <p:extLst>
      <p:ext uri="{BB962C8B-B14F-4D97-AF65-F5344CB8AC3E}">
        <p14:creationId xmlns:p14="http://schemas.microsoft.com/office/powerpoint/2010/main" val="3189781250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F20A4A6-E61D-B733-957C-ADA03674BF6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Which regions have the highest number of participants in the Olympics?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027D0F3C-7A02-3121-056A-E6FE96D48780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641776" y="2281724"/>
            <a:ext cx="6456857" cy="3714750"/>
          </a:xfrm>
        </p:spPr>
      </p:pic>
      <p:sp>
        <p:nvSpPr>
          <p:cNvPr id="6" name="Rectangle 2">
            <a:extLst>
              <a:ext uri="{FF2B5EF4-FFF2-40B4-BE49-F238E27FC236}">
                <a16:creationId xmlns:a16="http://schemas.microsoft.com/office/drawing/2014/main" id="{B7BCA2A6-30AB-FF9B-A878-633F738D5C37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1989336"/>
            <a:ext cx="5641776" cy="31393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USA has by far the highest number of participants: 9.2K athletes.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next highest are UK (5.8K) and France (4.8K).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Other top countries include Germany, Canada, Italy, Japan, Sweden, Australia, Poland, each with ~3K–4.8K athletes.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chart shows that mostly European and major sporting nations dominate the top spots.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 bars gradually decrease, indicating a small number of regions send very large teams, while the rest send smaller teams.</a:t>
            </a:r>
          </a:p>
        </p:txBody>
      </p:sp>
    </p:spTree>
    <p:extLst>
      <p:ext uri="{BB962C8B-B14F-4D97-AF65-F5344CB8AC3E}">
        <p14:creationId xmlns:p14="http://schemas.microsoft.com/office/powerpoint/2010/main" val="181733115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F0817A-42D5-8C69-0452-071291EF17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What is the distribution of medals among different regions? </a:t>
            </a:r>
            <a:endParaRPr lang="en-IN" dirty="0"/>
          </a:p>
        </p:txBody>
      </p:sp>
      <p:pic>
        <p:nvPicPr>
          <p:cNvPr id="9" name="Content Placeholder 8">
            <a:extLst>
              <a:ext uri="{FF2B5EF4-FFF2-40B4-BE49-F238E27FC236}">
                <a16:creationId xmlns:a16="http://schemas.microsoft.com/office/drawing/2014/main" id="{DEDEA856-82EE-0C0C-E39C-8683F244CD3C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6090676" y="2104441"/>
            <a:ext cx="5767667" cy="4212383"/>
          </a:xfrm>
        </p:spPr>
      </p:pic>
      <p:sp>
        <p:nvSpPr>
          <p:cNvPr id="4" name="Rectangle 1">
            <a:extLst>
              <a:ext uri="{FF2B5EF4-FFF2-40B4-BE49-F238E27FC236}">
                <a16:creationId xmlns:a16="http://schemas.microsoft.com/office/drawing/2014/main" id="{2BBBBE81-9885-4029-50F6-1BAAFB650867}"/>
              </a:ext>
            </a:extLst>
          </p:cNvPr>
          <p:cNvSpPr>
            <a:spLocks noChangeArrowheads="1"/>
          </p:cNvSpPr>
          <p:nvPr/>
        </p:nvSpPr>
        <p:spPr bwMode="auto">
          <a:xfrm>
            <a:off x="478519" y="2314592"/>
            <a:ext cx="5315791" cy="313932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USA dominates with 18.1K medals, nearly double the next region.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UK (11.5K), France (10.5K), and Germany (9.5K) follow with high medal counts.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Other strong performers include Italy, Canada, Sweden, Japan, Australia, Hungary, each with between 6K–9K medals.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The bars gradually decline, indicating a few regions win the majority of medals.</a:t>
            </a:r>
          </a:p>
          <a:p>
            <a:pPr marL="285750" marR="0" lvl="0" indent="-28575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 typeface="Wingdings 2" panose="05020102010507070707" pitchFamily="18" charset="2"/>
              <a:buChar char=""/>
              <a:tabLst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Countries like West Germany, Romania, South Korea have lower but still notable medal counts.</a:t>
            </a:r>
          </a:p>
        </p:txBody>
      </p:sp>
    </p:spTree>
    <p:extLst>
      <p:ext uri="{BB962C8B-B14F-4D97-AF65-F5344CB8AC3E}">
        <p14:creationId xmlns:p14="http://schemas.microsoft.com/office/powerpoint/2010/main" val="4104569059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6498143-EBE8-48D2-B3B3-6AB1BAE8E96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33489" y="2250831"/>
            <a:ext cx="10325021" cy="1937238"/>
          </a:xfrm>
        </p:spPr>
        <p:txBody>
          <a:bodyPr/>
          <a:lstStyle/>
          <a:p>
            <a:r>
              <a:rPr lang="en-US" dirty="0"/>
              <a:t>Analytics With EDA</a:t>
            </a:r>
          </a:p>
        </p:txBody>
      </p:sp>
    </p:spTree>
    <p:extLst>
      <p:ext uri="{BB962C8B-B14F-4D97-AF65-F5344CB8AC3E}">
        <p14:creationId xmlns:p14="http://schemas.microsoft.com/office/powerpoint/2010/main" val="2553145940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3DE8B1F-07ED-4E3F-8EBB-7114155BD937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FD146100-5E66-4C58-BF87-F867049774A5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0" y="0"/>
            <a:ext cx="12365501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34721332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9825842-A12E-4F63-9122-E461AC6C134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2151E50-E54F-4CA2-B95A-75207F453D9F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Picture 4">
            <a:extLst>
              <a:ext uri="{FF2B5EF4-FFF2-40B4-BE49-F238E27FC236}">
                <a16:creationId xmlns:a16="http://schemas.microsoft.com/office/drawing/2014/main" id="{B51CCC14-2F3A-4104-805B-7F30E16ABE7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" y="0"/>
            <a:ext cx="12192000" cy="68580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88825092"/>
      </p:ext>
    </p:extLst>
  </p:cSld>
  <p:clrMapOvr>
    <a:masterClrMapping/>
  </p:clrMapOvr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C764D74-1407-4E45-A4FF-697310E039A9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Are there any trends or patterns in the frequency of hosting Olympic Games?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6B87E40-25B3-41B1-947A-3423511102E3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3795" y="2076450"/>
            <a:ext cx="5637060" cy="3714749"/>
          </a:xfrm>
        </p:spPr>
        <p:txBody>
          <a:bodyPr>
            <a:normAutofit fontScale="92500"/>
          </a:bodyPr>
          <a:lstStyle/>
          <a:p>
            <a:r>
              <a:rPr lang="en-US" dirty="0"/>
              <a:t>Olympic Games became more consistently scheduled from the mid-20th century onward.</a:t>
            </a:r>
          </a:p>
          <a:p>
            <a:r>
              <a:rPr lang="en-US" dirty="0"/>
              <a:t>Starting in 1924, Winter Games contributed to an increased and balanced frequency of events.</a:t>
            </a:r>
          </a:p>
          <a:p>
            <a:r>
              <a:rPr lang="en-US" dirty="0"/>
              <a:t>Hosting dipped notably during the 1940s due to World War II.</a:t>
            </a:r>
          </a:p>
          <a:p>
            <a:r>
              <a:rPr lang="en-US" dirty="0"/>
              <a:t>Since 2000, each decade has shown a stable pattern of 2 Summer and 2 Winter Games.</a:t>
            </a:r>
          </a:p>
          <a:p>
            <a:endParaRPr lang="en-US" dirty="0"/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8F663B28-4490-41A5-8C77-9C006D0355E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849425011"/>
              </p:ext>
            </p:extLst>
          </p:nvPr>
        </p:nvGraphicFramePr>
        <p:xfrm>
          <a:off x="6554940" y="2690445"/>
          <a:ext cx="5637060" cy="214884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500185826"/>
      </p:ext>
    </p:extLst>
  </p:cSld>
  <p:clrMapOvr>
    <a:masterClrMapping/>
  </p:clrMapOvr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1FD5B6-2508-4C4F-83C9-FE941B28C76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How has the duration of Olympic Games changed over time?</a:t>
            </a:r>
          </a:p>
        </p:txBody>
      </p:sp>
      <p:graphicFrame>
        <p:nvGraphicFramePr>
          <p:cNvPr id="4" name="Content Placeholder 3">
            <a:extLst>
              <a:ext uri="{FF2B5EF4-FFF2-40B4-BE49-F238E27FC236}">
                <a16:creationId xmlns:a16="http://schemas.microsoft.com/office/drawing/2014/main" id="{FB86C550-4441-4DEB-9232-DC70AC8010A2}"/>
              </a:ext>
            </a:extLst>
          </p:cNvPr>
          <p:cNvGraphicFramePr>
            <a:graphicFrameLocks noGrp="1"/>
          </p:cNvGraphicFramePr>
          <p:nvPr>
            <p:ph idx="1"/>
            <p:extLst>
              <p:ext uri="{D42A27DB-BD31-4B8C-83A1-F6EECF244321}">
                <p14:modId xmlns:p14="http://schemas.microsoft.com/office/powerpoint/2010/main" val="1167081089"/>
              </p:ext>
            </p:extLst>
          </p:nvPr>
        </p:nvGraphicFramePr>
        <p:xfrm>
          <a:off x="6766560" y="2076450"/>
          <a:ext cx="4501515" cy="371475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TextBox 7">
            <a:extLst>
              <a:ext uri="{FF2B5EF4-FFF2-40B4-BE49-F238E27FC236}">
                <a16:creationId xmlns:a16="http://schemas.microsoft.com/office/drawing/2014/main" id="{D9D46A56-6307-4294-AA24-164725EAAB5E}"/>
              </a:ext>
            </a:extLst>
          </p:cNvPr>
          <p:cNvSpPr txBox="1"/>
          <p:nvPr/>
        </p:nvSpPr>
        <p:spPr>
          <a:xfrm>
            <a:off x="731520" y="2335237"/>
            <a:ext cx="5683348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  <a:cs typeface="Times New Roman" panose="02020603050405020304" pitchFamily="18" charset="0"/>
              </a:rPr>
              <a:t>The initial Olympic Games showed irregular durations, with spikes and drops—likely due to varying event schedules and fewer standardizations.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  <a:cs typeface="Times New Roman" panose="02020603050405020304" pitchFamily="18" charset="0"/>
              </a:rPr>
              <a:t>A major spike (value ~12) around position 16 (possibly a specific year like 1904 or 1908) suggests an exceptionally long Olympic event, potentially due to experimental formats or inclusion of more sports.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  <a:cs typeface="Times New Roman" panose="02020603050405020304" pitchFamily="18" charset="0"/>
              </a:rPr>
              <a:t>From mid-range points (around index 19–39), the duration alternates consistently, possibly reflecting the Summer and Winter Games' alternating pattern and duration 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  <a:cs typeface="Times New Roman" panose="02020603050405020304" pitchFamily="18" charset="0"/>
              </a:rPr>
              <a:t>After around index 40, durations stabilize at a fixed value (likely 2 units), showing a consistent and standardized schedule in recent decades.</a:t>
            </a:r>
          </a:p>
        </p:txBody>
      </p:sp>
    </p:spTree>
    <p:extLst>
      <p:ext uri="{BB962C8B-B14F-4D97-AF65-F5344CB8AC3E}">
        <p14:creationId xmlns:p14="http://schemas.microsoft.com/office/powerpoint/2010/main" val="272310319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AC9BB2A-EBDB-498F-98C4-5BD98EA1EE6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Are there any notable events or occurrences associated with specific Olympic Games</a:t>
            </a: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8048F09-5D24-4933-BAEF-0E270BCF37C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3795" y="2076450"/>
            <a:ext cx="6781233" cy="3714749"/>
          </a:xfrm>
        </p:spPr>
        <p:txBody>
          <a:bodyPr>
            <a:normAutofit fontScale="77500" lnSpcReduction="20000"/>
          </a:bodyPr>
          <a:lstStyle/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  <a:cs typeface="Times New Roman" panose="02020603050405020304" pitchFamily="18" charset="0"/>
            </a:endParaRPr>
          </a:p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1940 &amp; 1944 Olympics were canceled due to World War II, causing a 12-year gap between 1936 and 1948.</a:t>
            </a:r>
          </a:p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Similarly, 1916 Olympics were canceled due to World War I, creating an 8-year gap from 1912 to 1920.</a:t>
            </a:r>
          </a:p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  <a:cs typeface="Times New Roman" panose="02020603050405020304" pitchFamily="18" charset="0"/>
            </a:endParaRPr>
          </a:p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Starting from 1924, Winter Olympics began alternating with Summer Games, explaining the zigzag pattern in the graph.</a:t>
            </a:r>
          </a:p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  <a:cs typeface="Times New Roman" panose="02020603050405020304" pitchFamily="18" charset="0"/>
            </a:endParaRPr>
          </a:p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From 1994 onward, there’s a consistent 2-year gap due to the staggering of Winter and Summer Games (Winter Games were shifted to alternate even years from 1994 instead of the same year as Summer).</a:t>
            </a:r>
          </a:p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  <a:cs typeface="Times New Roman" panose="02020603050405020304" pitchFamily="18" charset="0"/>
              </a:rPr>
              <a:t>Gaps in the early 20th century reflect inconsistent scheduling as the Olympic format was still evolving.</a:t>
            </a:r>
          </a:p>
          <a:p>
            <a:pPr indent="-34290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sz="240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endParaRPr lang="en-US" dirty="0">
              <a:latin typeface="+mj-lt"/>
            </a:endParaRP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71EA4847-63C6-4BCC-9442-BDC6DB3934B9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20741315"/>
              </p:ext>
            </p:extLst>
          </p:nvPr>
        </p:nvGraphicFramePr>
        <p:xfrm>
          <a:off x="7509804" y="2177563"/>
          <a:ext cx="4572000" cy="329477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030686327"/>
      </p:ext>
    </p:extLst>
  </p:cSld>
  <p:clrMapOvr>
    <a:masterClrMapping/>
  </p:clrMapOvr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ABBCDE3-999C-4B76-B557-0B5E7F70D65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Are there any emerging sports that have been recently added to the Olympics?</a:t>
            </a: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2D1F4F9A-63DE-4FBE-B333-6115020F156A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5" y="2918163"/>
            <a:ext cx="7104790" cy="203132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Badminton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First appeared recently (in your data, around 2014), indicating its rise in popularity and global participation.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Judo</a:t>
            </a: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Appeared earlier than Badminton in your dataset (around 2012), but is still a relatively newer addition in modern Olympic history.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8AB85CF6-8911-4D93-A84A-9A9DBF5F17E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576130166"/>
              </p:ext>
            </p:extLst>
          </p:nvPr>
        </p:nvGraphicFramePr>
        <p:xfrm>
          <a:off x="7906044" y="2057399"/>
          <a:ext cx="3938954" cy="400577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844834517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8A15CA-B14A-446F-9B2C-C79028865BA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AF77D14A-BD02-4325-A3D3-FF85A0624EEE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7999"/>
          </a:xfrm>
        </p:spPr>
      </p:pic>
    </p:spTree>
    <p:extLst>
      <p:ext uri="{BB962C8B-B14F-4D97-AF65-F5344CB8AC3E}">
        <p14:creationId xmlns:p14="http://schemas.microsoft.com/office/powerpoint/2010/main" val="4260148894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C1A99C5-4B52-49BA-8DD2-6B81CFA7BE0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How has the popularity of certain sports changed over the years?</a:t>
            </a: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AC801C71-2D12-43DC-A226-0E58E04EC458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5" y="2087164"/>
            <a:ext cx="6489895" cy="36933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Art Competitions (around 1908–1920)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and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Swimming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show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large spikes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suggesting they had high participation or audience attention in those years.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Sports like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Fencing, Athletics, Swimming, and Gymnastics (if included)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show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recurring presence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across years, indicating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long-term popularity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Sports like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Beach Volleyball, Badminton, and Triathlon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appear later or have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lower early activity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showing they gained popularity in more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recent editions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Events like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Aeronautics, Roque, Racquets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and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Art Competitions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were featured only briefly, suggesting they were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discontinued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or failed to gain long-term traction.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DAF599AB-B52B-4419-8A51-BC5505427B32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44252269"/>
              </p:ext>
            </p:extLst>
          </p:nvPr>
        </p:nvGraphicFramePr>
        <p:xfrm>
          <a:off x="7270956" y="2321332"/>
          <a:ext cx="4719484" cy="322498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538241446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C36A7D6-28C5-43B6-B80A-217E2603CD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Are there any sports that are specific to a particular region or culture?</a:t>
            </a:r>
            <a:br>
              <a:rPr lang="en-US" sz="4100" dirty="0">
                <a:solidFill>
                  <a:schemeClr val="tx1">
                    <a:lumMod val="85000"/>
                  </a:schemeClr>
                </a:solidFill>
              </a:rPr>
            </a:br>
            <a:br>
              <a:rPr lang="en-US" sz="4100" dirty="0">
                <a:solidFill>
                  <a:schemeClr val="tx1">
                    <a:lumMod val="85000"/>
                  </a:schemeClr>
                </a:solidFill>
                <a:cs typeface="Times New Roman" panose="02020603050405020304" pitchFamily="18" charset="0"/>
              </a:rPr>
            </a:b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822EA609-44F5-402C-B7D2-691654571B61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5" y="2087164"/>
            <a:ext cx="6528014" cy="36933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Aeronautics – France : A demonstration sport in the 1900 Paris Olympics, reflecting early aviation interests in France.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Basque Pelota – Spain: A traditional sport rooted in Basque culture, featured in the 1900 Olympics, showing deep regional heritage.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Croquet – France: Played mainly in France and included only in the 1900 Paris Olympics.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Racquets – United Kingdom: Originated and popular in British elite circles, appeared only once in the 1908 London Olympics.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Roque – United States: A U.S. variation of croquet, featured solely in the 1904 St. Louis Olympics, indicating its uniquely American identity.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sz="180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6" name="Chart 5">
                <a:extLst>
                  <a:ext uri="{FF2B5EF4-FFF2-40B4-BE49-F238E27FC236}">
                    <a16:creationId xmlns:a16="http://schemas.microsoft.com/office/drawing/2014/main" id="{6D608953-FA37-4B96-B5F0-122BAF84DB47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2723230920"/>
                  </p:ext>
                </p:extLst>
              </p:nvPr>
            </p:nvGraphicFramePr>
            <p:xfrm>
              <a:off x="7212642" y="2247901"/>
              <a:ext cx="4572000" cy="2743200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6" name="Chart 5">
                <a:extLst>
                  <a:ext uri="{FF2B5EF4-FFF2-40B4-BE49-F238E27FC236}">
                    <a16:creationId xmlns:a16="http://schemas.microsoft.com/office/drawing/2014/main" id="{6D608953-FA37-4B96-B5F0-122BAF84DB47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212642" y="2247901"/>
                <a:ext cx="4572000" cy="2743200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79749892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02E34877-48E6-4CA0-922C-92A619C549E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Are there any sports that have a higher number of events for one gender compared to others?</a:t>
            </a:r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C4A6B00B-8CDB-41A7-A566-528CE621EA8B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5" y="2225663"/>
            <a:ext cx="6316999" cy="34163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Swimming</a:t>
            </a:r>
            <a:r>
              <a:rPr lang="en-US" altLang="en-US" sz="180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Women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have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more events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than men, showing a shift toward gender balance or possibly new additions for women.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Badminton &amp; Aeronautics</a:t>
            </a:r>
            <a:r>
              <a:rPr lang="en-US" altLang="en-US" sz="180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Women dominate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in total events, especially in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Aeronautics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which may reflect more recent or women-specific formats.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Ice Hockey &amp; Football</a:t>
            </a:r>
            <a:r>
              <a:rPr lang="en-US" altLang="en-US" sz="180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Men have more events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suggesting a longer historical presence for men in these sports at the Olympics.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Roque &amp; Modern Pentathlon: 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These sports show either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only men’s events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or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very limited women’s representation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367F1517-A39C-4D0D-A5AD-467F294A22F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33904874"/>
              </p:ext>
            </p:extLst>
          </p:nvPr>
        </p:nvGraphicFramePr>
        <p:xfrm>
          <a:off x="7230794" y="1991570"/>
          <a:ext cx="4572000" cy="377618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3082012793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10ED5181-A359-4058-B672-4717CE56460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Are there any new events that have been introduced in recent editions of the Olympics?</a:t>
            </a:r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BA0DE592-A93A-40BF-ADF2-465117A953B4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6" y="1948666"/>
            <a:ext cx="6612420" cy="3970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Steady Introduction of New Events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New Olympic events have been introduced consistently over time, especially after the year 2000, indicating a trend toward diversification and modernization of the Games.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Accelerated Growth Post-2010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The pace of new event additions notably increased after 2010, showing a greater effort in recent editions to include new sports or disciplines.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Recent Additions Are Evident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The graph shows points appearing close to 2016 and 2018, confirming that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new events have been added in the most recent Olympic editions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Inclusivity and Innovation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The introduction of new events suggests the Olympics are evolving to reflect global interests, youth culture, and gender balance (e.g., inclusion of skateboarding, surfing, and mixed-gender events).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5ABFF6D9-2EA3-47E7-9191-C00F81BEBA1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6427392"/>
              </p:ext>
            </p:extLst>
          </p:nvPr>
        </p:nvGraphicFramePr>
        <p:xfrm>
          <a:off x="7526216" y="2124222"/>
          <a:ext cx="4572000" cy="348878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818827742"/>
      </p:ext>
    </p:extLst>
  </p:cSld>
  <p:clrMapOvr>
    <a:masterClrMapping/>
  </p:clrMapOvr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74D0E9-974F-4852-8FB5-E51654CF6B1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Are there any events that have been discontinued or removed from the Olympics?</a:t>
            </a:r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90285E83-40A5-4AAA-84D1-AE93E03B23C1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6" y="1948666"/>
            <a:ext cx="6063780" cy="39703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Many Events Ended Before the 2000s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A noticeable number of events have their last held year well before 2000, some even as early as the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1920s to 1950s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which strongly indicates discontinuation.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Sharp Drops in Timeline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The vertical spikes on the chart show sharp drops from recent years to much earlier dates — this pattern is typical of events being retired from the Games.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Art Competitions Were Discontinued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Categories like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"Art Competitions Mixed"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appear frequently and ended decades ago, confirming their historical presence and later removal.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Shifts in Event Trends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Some older versions of now-modern events (like variations in shooting, athletics, or gymnastics disciplines) were likely phased out in favor of updated or standardized formats.</a:t>
            </a: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EE25DC40-3638-4B28-AA0F-100D396354EC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99850041"/>
              </p:ext>
            </p:extLst>
          </p:nvPr>
        </p:nvGraphicFramePr>
        <p:xfrm>
          <a:off x="6977576" y="1948666"/>
          <a:ext cx="4300628" cy="397031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73041128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08A2FC5-745A-4399-B8E1-F47363B2C48E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Are there any notable trends in the height and weight of participants over time?</a:t>
            </a:r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18C0F31F-4AFB-4D1A-A363-253A638FA9E9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6" y="2087165"/>
            <a:ext cx="6457676" cy="3693319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Sharp Increase Around 1952–1960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There is a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significant jump in both height and weight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starting around the 1950s, suggesting a shift in athlete profiles—possibly due to better training, nutrition, and the inclusion of more physically demanding sports.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Stabilization After 1960s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After the steep rise, both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average height (~175–180 cm)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and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weight (~70–75 kg)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stabilized and remained fairly consistent through recent decades.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Pre-1950s Fluctuations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Before 1950, both metrics showed noticeable variability, indicating inconsistent athlete data or varying standards and participation levels in earlier Olympics.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Modern Era Consistency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From the 1980s to 2016, height and weight have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maintained a steady average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reflecting the matured state of modern sports science and athlete selection.</a:t>
            </a:r>
          </a:p>
        </p:txBody>
      </p:sp>
      <p:graphicFrame>
        <p:nvGraphicFramePr>
          <p:cNvPr id="6" name="Chart 5">
            <a:extLst>
              <a:ext uri="{FF2B5EF4-FFF2-40B4-BE49-F238E27FC236}">
                <a16:creationId xmlns:a16="http://schemas.microsoft.com/office/drawing/2014/main" id="{9F47924F-052B-4B2F-ACE9-89A38C73A5E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02032557"/>
              </p:ext>
            </p:extLst>
          </p:nvPr>
        </p:nvGraphicFramePr>
        <p:xfrm>
          <a:off x="7209057" y="2087164"/>
          <a:ext cx="4572000" cy="36933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739945569"/>
      </p:ext>
    </p:extLst>
  </p:cSld>
  <p:clrMapOvr>
    <a:masterClrMapping/>
  </p:clrMapOvr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3AA7B53-FBCE-4CFB-BC27-9680CE73215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  <a:t>Are there any dominant countries or regions in specific sports or events?</a:t>
            </a:r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latin typeface="Times New Roman" panose="02020603050405020304" pitchFamily="18" charset="0"/>
                <a:ea typeface="+mn-ea"/>
                <a:cs typeface="Times New Roman" panose="02020603050405020304" pitchFamily="18" charset="0"/>
              </a:rPr>
            </a:b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456FFCD1-1207-44D5-820D-5A5F13B92A18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6" y="1533169"/>
            <a:ext cx="7076653" cy="4801314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United States is the Global Leader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The darkest shade indicates that the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USA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has won the highest number of total Olympic medals, showing its dominance across multiple sports like athletics, swimming, and gymnastics.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Strong European Presence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Countries such as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Russia, Germany, Great Britain, France, and Italy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also show high medal counts, reflecting their historical strength in sports like fencing, rowing, cycling, and winter events.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Rising Powerhouses in Asia and Oceania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China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Japan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, and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Australia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are also shaded strongly, indicating their growing dominance—China particularly in sports like diving, table tennis, and weightlifting; Australia in swimming; and Japan in judo and wrestling.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Low Representation in Some Regions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: Much of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Africa, South America, and parts of Asia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show lighter shades, suggesting fewer total medals. However, specific countries like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Kenya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(middle- and long-distance running) and </a:t>
            </a: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Brazil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(football and volleyball) have standout performances in niche areas</a:t>
            </a:r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5" name="Chart 4">
                <a:extLst>
                  <a:ext uri="{FF2B5EF4-FFF2-40B4-BE49-F238E27FC236}">
                    <a16:creationId xmlns:a16="http://schemas.microsoft.com/office/drawing/2014/main" id="{7B9AE79B-0F8C-452F-BED9-D1BD1E05A16A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3459344036"/>
                  </p:ext>
                </p:extLst>
              </p:nvPr>
            </p:nvGraphicFramePr>
            <p:xfrm>
              <a:off x="7620000" y="1732084"/>
              <a:ext cx="4572000" cy="4007534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5" name="Chart 4">
                <a:extLst>
                  <a:ext uri="{FF2B5EF4-FFF2-40B4-BE49-F238E27FC236}">
                    <a16:creationId xmlns:a16="http://schemas.microsoft.com/office/drawing/2014/main" id="{7B9AE79B-0F8C-452F-BED9-D1BD1E05A16A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20000" y="1732084"/>
                <a:ext cx="4572000" cy="4007534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800975115"/>
      </p:ext>
    </p:extLst>
  </p:cSld>
  <p:clrMapOvr>
    <a:masterClrMapping/>
  </p:clrMapOvr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FFBBC7-5422-401E-814C-226CB550F4F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3795" y="464234"/>
            <a:ext cx="10353762" cy="1402666"/>
          </a:xfrm>
        </p:spPr>
        <p:txBody>
          <a:bodyPr>
            <a:noAutofit/>
          </a:bodyPr>
          <a:lstStyle/>
          <a:p>
            <a:r>
              <a:rPr lang="en-US" sz="38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What factors contribute to the success or performance of participants from different countries?</a:t>
            </a:r>
            <a:br>
              <a:rPr lang="en-US" sz="38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endParaRPr lang="en-US" sz="38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89935946-2371-45C9-8366-A91B85C1210C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3795" y="2076450"/>
            <a:ext cx="7259534" cy="3714749"/>
          </a:xfrm>
        </p:spPr>
        <p:txBody>
          <a:bodyPr>
            <a:normAutofit fontScale="70000" lnSpcReduction="20000"/>
          </a:bodyPr>
          <a:lstStyle/>
          <a:p>
            <a:r>
              <a:rPr lang="en-US" b="1" dirty="0"/>
              <a:t>Economic Development &amp; Infrastructure</a:t>
            </a:r>
            <a:r>
              <a:rPr lang="en-US" dirty="0"/>
              <a:t> Countries with stronger economies and better technological infrastructure tend to have higher participation rates due to greater access to resources, internet connectivity, and funding opportunities.</a:t>
            </a:r>
          </a:p>
          <a:p>
            <a:r>
              <a:rPr lang="en-US" b="1" dirty="0"/>
              <a:t> Educational Systems &amp; Research Investment</a:t>
            </a:r>
            <a:r>
              <a:rPr lang="en-US" dirty="0"/>
              <a:t> Nations with well-established educational institutions, research funding, and emphasis on international collaboration typically see higher engagement in global programs and initiatives.</a:t>
            </a:r>
          </a:p>
          <a:p>
            <a:r>
              <a:rPr lang="en-US" b="1" dirty="0"/>
              <a:t>Cultural Attitudes Toward International Engagement</a:t>
            </a:r>
            <a:r>
              <a:rPr lang="en-US" dirty="0"/>
              <a:t> Countries with cultures that encourage global participation, language proficiency (particularly English), and international networking tend to have more active participants.</a:t>
            </a:r>
          </a:p>
          <a:p>
            <a:r>
              <a:rPr lang="en-US" b="1" dirty="0"/>
              <a:t>Government Policy &amp; Institutional Support</a:t>
            </a:r>
            <a:r>
              <a:rPr lang="en-US" dirty="0"/>
              <a:t> Strong governmental support through policies, funding mechanisms, and institutional frameworks that facilitate international participation significantly impact success rates.</a:t>
            </a:r>
          </a:p>
          <a:p>
            <a:endParaRPr lang="en-US" dirty="0"/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4" name="Chart 3">
                <a:extLst>
                  <a:ext uri="{FF2B5EF4-FFF2-40B4-BE49-F238E27FC236}">
                    <a16:creationId xmlns:a16="http://schemas.microsoft.com/office/drawing/2014/main" id="{2D01FD24-D509-4D0F-9FAB-F38CA9A01A5B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630446697"/>
                  </p:ext>
                </p:extLst>
              </p:nvPr>
            </p:nvGraphicFramePr>
            <p:xfrm>
              <a:off x="7620000" y="2076449"/>
              <a:ext cx="4572000" cy="3016055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4" name="Chart 3">
                <a:extLst>
                  <a:ext uri="{FF2B5EF4-FFF2-40B4-BE49-F238E27FC236}">
                    <a16:creationId xmlns:a16="http://schemas.microsoft.com/office/drawing/2014/main" id="{2D01FD24-D509-4D0F-9FAB-F38CA9A01A5B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7620000" y="2076449"/>
                <a:ext cx="4572000" cy="3016055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712769573"/>
      </p:ext>
    </p:extLst>
  </p:cSld>
  <p:clrMapOvr>
    <a:masterClrMapping/>
  </p:clrMapOvr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69E174D-BFA4-4880-8A86-D856C3FC0F4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Are there any countries that consistently perform well in multiple Olympic editions?</a:t>
            </a:r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E6E7B160-2F26-4773-8B6D-DABCEB4F739D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6" y="1671668"/>
            <a:ext cx="7526819" cy="452431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United States (5414 medals)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- The clear leader in total Olympic medals, demonstrating sustained excellence across both Summer and Winter Games for over a century.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Soviet Union/Russia (1321 medals)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- Despite political changes, this region has maintained strong Olympic performance through systematic sports development programs.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Germany (1324 medals)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- Combining East and West German totals, Germany has consistently been among the top medal-winning nations, particularly strong in technical and precision sports.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Australia (1333 medals)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- Remarkable performance for its population size, showing consistent strength especially in swimming, athletics, and other sports suited to its climate and culture.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China (991 medals)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- While a more recent Olympic powerhouse, China has shown remarkable consistency since increasing its Olympic participation, particularly dominating in diving, gymnastics, and weightlifting.</a:t>
            </a:r>
            <a:endParaRPr kumimoji="0" lang="en-US" altLang="en-US" sz="1800" b="1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5" name="Chart 4">
                <a:extLst>
                  <a:ext uri="{FF2B5EF4-FFF2-40B4-BE49-F238E27FC236}">
                    <a16:creationId xmlns:a16="http://schemas.microsoft.com/office/drawing/2014/main" id="{EB78AEBB-F12D-4195-812F-B1A6A46FB81D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519694144"/>
                  </p:ext>
                </p:extLst>
              </p:nvPr>
            </p:nvGraphicFramePr>
            <p:xfrm>
              <a:off x="8145194" y="1671667"/>
              <a:ext cx="3994892" cy="3983545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5" name="Chart 4">
                <a:extLst>
                  <a:ext uri="{FF2B5EF4-FFF2-40B4-BE49-F238E27FC236}">
                    <a16:creationId xmlns:a16="http://schemas.microsoft.com/office/drawing/2014/main" id="{EB78AEBB-F12D-4195-812F-B1A6A46FB81D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145194" y="1671667"/>
                <a:ext cx="3994892" cy="3983545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4130817130"/>
      </p:ext>
    </p:extLst>
  </p:cSld>
  <p:clrMapOvr>
    <a:masterClrMapping/>
  </p:clrMapOvr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FD11CB8-C94A-474A-B507-5DC422261E4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3800" b="0" i="0" dirty="0">
                <a:solidFill>
                  <a:schemeClr val="tx1">
                    <a:lumMod val="85000"/>
                  </a:schemeClr>
                </a:solidFill>
                <a:effectLst/>
                <a:latin typeface="+mn-lt"/>
                <a:ea typeface="+mn-ea"/>
                <a:cs typeface="+mn-cs"/>
              </a:rPr>
              <a:t>Are there any sports or events that have a higher number of medalists from a specific region?</a:t>
            </a:r>
            <a:br>
              <a:rPr lang="en-US" sz="3800" b="0" i="0" dirty="0">
                <a:solidFill>
                  <a:schemeClr val="tx1">
                    <a:lumMod val="85000"/>
                  </a:schemeClr>
                </a:solidFill>
                <a:effectLst/>
                <a:latin typeface="+mn-lt"/>
                <a:ea typeface="+mn-ea"/>
                <a:cs typeface="+mn-cs"/>
              </a:rPr>
            </a:br>
            <a:endParaRPr lang="en-US" sz="38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8615ECD4-12D2-42F5-9AB7-FB0C9CA9B642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5" y="2155326"/>
            <a:ext cx="7414278" cy="34163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lang="en-US" altLang="en-US" sz="180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Economic Resources Drive Success Wealthier nations like the USA (12,000+ medalists) consistently outperform through superior funding, infrastructure, and athlete development programs.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lang="en-US" altLang="en-US" sz="180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Cultural Specialization Creates Dominance Regions excel in culturally emphasized sports - Asia dominates table tennis/diving, Americas lead team sports (65% soccer medals), Europe excels in traditional Olympic events.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lang="en-US" altLang="en-US" sz="180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Geography Provides Natural Advantages Climate and terrain impact performance - Nordic countries dominate winter sports, Australia excels in water sports, Caribbean nations excel in sprinting.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lang="en-US" altLang="en-US" sz="180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Population vs. Efficiency Models Large nations (USA, China) achieve high totals through scale, while smaller countries like Australia prove focused investment can yield exceptional per-capita results.</a:t>
            </a:r>
          </a:p>
        </p:txBody>
      </p:sp>
      <p:graphicFrame>
        <p:nvGraphicFramePr>
          <p:cNvPr id="8" name="Chart 7">
            <a:extLst>
              <a:ext uri="{FF2B5EF4-FFF2-40B4-BE49-F238E27FC236}">
                <a16:creationId xmlns:a16="http://schemas.microsoft.com/office/drawing/2014/main" id="{50AF7498-6249-4692-BF82-5394D3C5DA6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11818752"/>
              </p:ext>
            </p:extLst>
          </p:nvPr>
        </p:nvGraphicFramePr>
        <p:xfrm>
          <a:off x="8328072" y="2155325"/>
          <a:ext cx="3863927" cy="341631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419781470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8405A1B-701A-47B5-B8E7-445A1C3C4421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FFE30DE4-AD33-4BD7-87DB-ECC82B0BA2F4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0" y="0"/>
            <a:ext cx="12192000" cy="6858000"/>
          </a:xfrm>
        </p:spPr>
      </p:pic>
    </p:spTree>
    <p:extLst>
      <p:ext uri="{BB962C8B-B14F-4D97-AF65-F5344CB8AC3E}">
        <p14:creationId xmlns:p14="http://schemas.microsoft.com/office/powerpoint/2010/main" val="2988758040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32CA842-B0DA-4E3A-95B6-31AC26FB1BF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What are some notable instances of unexpected or surprising medal wins?</a:t>
            </a:r>
            <a:b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</a:b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489873F-FE70-4C12-820C-25B45DE37EC7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1153551" y="2076450"/>
            <a:ext cx="7455878" cy="4171950"/>
          </a:xfrm>
        </p:spPr>
        <p:txBody>
          <a:bodyPr>
            <a:noAutofit/>
          </a:bodyPr>
          <a:lstStyle/>
          <a:p>
            <a:r>
              <a:rPr lang="en-US" sz="1800" dirty="0">
                <a:latin typeface="+mj-lt"/>
                <a:cs typeface="Times New Roman" panose="02020603050405020304" pitchFamily="18" charset="0"/>
              </a:rPr>
              <a:t>From the provided data, we observe several surprising medal wins by countries with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low overall participation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 and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minimal Olympic history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. Key takeaways:</a:t>
            </a:r>
          </a:p>
          <a:p>
            <a:r>
              <a:rPr lang="en-US" sz="1800" dirty="0">
                <a:latin typeface="+mj-lt"/>
                <a:cs typeface="Times New Roman" panose="02020603050405020304" pitchFamily="18" charset="0"/>
              </a:rPr>
              <a:t>🇹🇻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Tuvalu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, 🇲🇭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Marshall Islands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, 🇲🇻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Malaya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, and 🇧🇹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Bhutan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 — countries not widely known for global sports dominance — each have achieved medal wins.</a:t>
            </a:r>
          </a:p>
          <a:p>
            <a:r>
              <a:rPr lang="en-US" sz="1800" dirty="0">
                <a:latin typeface="+mj-lt"/>
                <a:cs typeface="Times New Roman" panose="02020603050405020304" pitchFamily="18" charset="0"/>
              </a:rPr>
              <a:t>🥉 Countries like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American Samoa (3 golds)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 and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North Yemen (4 golds)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 show that even less prominent nations can deliver standout performances.</a:t>
            </a:r>
          </a:p>
          <a:p>
            <a:r>
              <a:rPr lang="en-US" sz="1800" dirty="0">
                <a:latin typeface="+mj-lt"/>
                <a:cs typeface="Times New Roman" panose="02020603050405020304" pitchFamily="18" charset="0"/>
              </a:rPr>
              <a:t>🌍 These wins often come from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individual athletes or small teams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, showing that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resources and size are not the only determinants of Olympic success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.</a:t>
            </a:r>
          </a:p>
          <a:p>
            <a:r>
              <a:rPr lang="en-US" sz="1800" dirty="0">
                <a:latin typeface="+mj-lt"/>
                <a:cs typeface="Times New Roman" panose="02020603050405020304" pitchFamily="18" charset="0"/>
              </a:rPr>
              <a:t>🔥 They represent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powerful, inspirational stories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 and reinforce the Olympic spirit of </a:t>
            </a:r>
            <a:r>
              <a:rPr lang="en-US" sz="1800" b="1" dirty="0">
                <a:latin typeface="+mj-lt"/>
                <a:cs typeface="Times New Roman" panose="02020603050405020304" pitchFamily="18" charset="0"/>
              </a:rPr>
              <a:t>global opportunity and unpredictability</a:t>
            </a:r>
            <a:r>
              <a:rPr lang="en-US" sz="1800" dirty="0">
                <a:latin typeface="+mj-lt"/>
                <a:cs typeface="Times New Roman" panose="02020603050405020304" pitchFamily="18" charset="0"/>
              </a:rPr>
              <a:t>.</a:t>
            </a:r>
          </a:p>
          <a:p>
            <a:endParaRPr lang="en-US" sz="1800" dirty="0">
              <a:latin typeface="+mj-lt"/>
            </a:endParaRPr>
          </a:p>
        </p:txBody>
      </p:sp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635AFCC0-A064-41DE-A9F8-CD7C9ED79A1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5744512"/>
              </p:ext>
            </p:extLst>
          </p:nvPr>
        </p:nvGraphicFramePr>
        <p:xfrm>
          <a:off x="8820443" y="2498481"/>
          <a:ext cx="3169993" cy="28622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128852527"/>
      </p:ext>
    </p:extLst>
  </p:cSld>
  <p:clrMapOvr>
    <a:masterClrMapping/>
  </p:clrMapOvr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55F72C9-2C08-4E27-A25C-FE7C9ABB778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36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Are there any regions that have experienced significant growth or decline in Olympic participation?</a:t>
            </a:r>
            <a:endParaRPr lang="en-US" sz="36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4" name="Rectangle 1">
            <a:extLst>
              <a:ext uri="{FF2B5EF4-FFF2-40B4-BE49-F238E27FC236}">
                <a16:creationId xmlns:a16="http://schemas.microsoft.com/office/drawing/2014/main" id="{A96D8F45-7364-4298-8C8D-FE2DF318D8F5}"/>
              </a:ext>
            </a:extLst>
          </p:cNvPr>
          <p:cNvSpPr>
            <a:spLocks noGrp="1" noChangeArrowheads="1"/>
          </p:cNvSpPr>
          <p:nvPr>
            <p:ph idx="1"/>
          </p:nvPr>
        </p:nvSpPr>
        <p:spPr bwMode="auto">
          <a:xfrm>
            <a:off x="913795" y="1810166"/>
            <a:ext cx="7400211" cy="424731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prstTxWarp prst="textNoShape">
              <a:avLst/>
            </a:prstTxWarp>
            <a:spAutoFit/>
          </a:bodyPr>
          <a:lstStyle/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Economic Power Drives Success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USA leads with 10,000+ participants and 5,414 medals. Wealthy nations consistently outperform through superior funding, infrastructure, and systematic athlete development programs.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Regional Sport Specialization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Asia dominates table tennis/diving, Americas lead team sports (65% soccer medals), Europe excels in traditional events. Cultural emphasis creates regional powerhouses in specific disciplines.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Political Changes Impact Participation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Soviet Union and East Germany were former superpowers - their dissolution fragmented concentrated strength into smaller competing nations, reducing individual country dominance.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r>
              <a:rPr kumimoji="0" lang="en-US" altLang="en-US" sz="1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Growth Through New Nations</a:t>
            </a:r>
            <a:r>
              <a:rPr kumimoji="0" lang="en-US" altLang="en-US" sz="1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+mj-lt"/>
              </a:rPr>
              <a:t> Global participation remains stable at 206+ countries. Newest additions include South Sudan and Kosovo (debuted 2016), while breakthrough first-time medalists from smaller nations create Olympic upsets.</a:t>
            </a:r>
          </a:p>
          <a:p>
            <a:pPr marL="285750" indent="-285750" defTabSz="914400" eaLnBrk="0" fontAlgn="base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+mj-lt"/>
            </a:endParaRPr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AEBFB7D8-EEE9-4352-946D-440972723005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24609200"/>
              </p:ext>
            </p:extLst>
          </p:nvPr>
        </p:nvGraphicFramePr>
        <p:xfrm>
          <a:off x="8314006" y="1866900"/>
          <a:ext cx="3493403" cy="374610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068002353"/>
      </p:ext>
    </p:extLst>
  </p:cSld>
  <p:clrMapOvr>
    <a:masterClrMapping/>
  </p:clrMapOvr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66E95E0-FC4C-452C-879E-606083FCA9F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Autofit/>
          </a:bodyPr>
          <a:lstStyle/>
          <a:p>
            <a:r>
              <a:rPr lang="en-US" sz="36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How do cultural or geographical factors influence the performance of regions in specific sports?</a:t>
            </a:r>
            <a:endParaRPr lang="en-US" sz="36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4CF92E7D-AECB-4CB3-ADB5-9AE43029FE1A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3794" y="2076450"/>
            <a:ext cx="8173936" cy="3714749"/>
          </a:xfrm>
        </p:spPr>
        <p:txBody>
          <a:bodyPr>
            <a:noAutofit/>
          </a:bodyPr>
          <a:lstStyle/>
          <a:p>
            <a:r>
              <a:rPr lang="en-US" sz="1600" b="1" dirty="0"/>
              <a:t>Climate Drives Sport Development</a:t>
            </a:r>
            <a:r>
              <a:rPr lang="en-US" sz="1600" dirty="0"/>
              <a:t> Northern regions (Canada, Nordic countries) dominate winter sports due to natural training environments. Tropical/coastal nations excel in swimming and water sports with year-round access to facilities and favorable conditions.</a:t>
            </a:r>
          </a:p>
          <a:p>
            <a:r>
              <a:rPr lang="en-US" sz="1600" b="1" dirty="0"/>
              <a:t>Cultural Values Create Specialization</a:t>
            </a:r>
            <a:r>
              <a:rPr lang="en-US" sz="1600" dirty="0"/>
              <a:t> Asian cultures emphasizing precision and discipline dominate gymnastics, diving, and martial arts. American collegiate sports culture produces swimming and athletics champions. European traditions favor cycling, rowing, and technical sports.</a:t>
            </a:r>
          </a:p>
          <a:p>
            <a:r>
              <a:rPr lang="en-US" sz="1600" b="1" dirty="0"/>
              <a:t>Economic Geography Determines Infrastructure</a:t>
            </a:r>
            <a:r>
              <a:rPr lang="en-US" sz="1600" dirty="0"/>
              <a:t> Wealthy regions (USA - 3,104 total medals, Australia) invest in diverse sport facilities. Resource-rich countries can support expensive sports like equestrian and sailing, while developing nations focus on low-cost sports like athletics.</a:t>
            </a:r>
          </a:p>
          <a:p>
            <a:r>
              <a:rPr lang="en-US" sz="1600" b="1" dirty="0"/>
              <a:t>Population Density Affects Team vs Individual Sports</a:t>
            </a:r>
            <a:r>
              <a:rPr lang="en-US" sz="1600" dirty="0"/>
              <a:t> Large populations (USA, China, Russia) excel in team sports requiring deep talent pools. Smaller nations with concentrated resources (Australia, Nordic countries) succeed in individual sports through focused athlete development programs.</a:t>
            </a:r>
          </a:p>
          <a:p>
            <a:endParaRPr lang="en-US" sz="1600" dirty="0"/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4" name="Chart 3">
                <a:extLst>
                  <a:ext uri="{FF2B5EF4-FFF2-40B4-BE49-F238E27FC236}">
                    <a16:creationId xmlns:a16="http://schemas.microsoft.com/office/drawing/2014/main" id="{4E1EBB71-A620-417D-AACB-507EB1835C62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4106309007"/>
                  </p:ext>
                </p:extLst>
              </p:nvPr>
            </p:nvGraphicFramePr>
            <p:xfrm>
              <a:off x="8525022" y="2076450"/>
              <a:ext cx="3540515" cy="4171949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4" name="Chart 3">
                <a:extLst>
                  <a:ext uri="{FF2B5EF4-FFF2-40B4-BE49-F238E27FC236}">
                    <a16:creationId xmlns:a16="http://schemas.microsoft.com/office/drawing/2014/main" id="{4E1EBB71-A620-417D-AACB-507EB1835C6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8525022" y="2076450"/>
                <a:ext cx="3540515" cy="4171949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377991455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CF32B91-12F4-4584-8390-94FEC0EE79E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sz="4100" b="0" i="0" dirty="0">
                <a:solidFill>
                  <a:schemeClr val="tx1">
                    <a:lumMod val="85000"/>
                  </a:schemeClr>
                </a:solidFill>
                <a:effectLst/>
                <a:ea typeface="+mn-ea"/>
                <a:cs typeface="Times New Roman" panose="02020603050405020304" pitchFamily="18" charset="0"/>
              </a:rPr>
              <a:t>Are there any regions that have had a notable impact on the overall medal tally?</a:t>
            </a:r>
            <a:endParaRPr lang="en-US" sz="4100" dirty="0">
              <a:solidFill>
                <a:schemeClr val="tx1">
                  <a:lumMod val="85000"/>
                </a:schemeClr>
              </a:solidFill>
            </a:endParaRPr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FDBB96D-040D-4DB1-8E0B-34369B17C14E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913796" y="2076450"/>
            <a:ext cx="7583090" cy="3714749"/>
          </a:xfrm>
        </p:spPr>
        <p:txBody>
          <a:bodyPr>
            <a:normAutofit fontScale="70000" lnSpcReduction="20000"/>
          </a:bodyPr>
          <a:lstStyle/>
          <a:p>
            <a:r>
              <a:rPr lang="en-US" b="1" dirty="0"/>
              <a:t>USA Dominance</a:t>
            </a:r>
            <a:r>
              <a:rPr lang="en-US" dirty="0"/>
              <a:t> USA leads with 2,600+ medals, representing ~15-20% of all Olympic medals ever awarded. Their consistent participation since 1896 and large delegations create the single biggest impact on global medal distribution.</a:t>
            </a:r>
          </a:p>
          <a:p>
            <a:r>
              <a:rPr lang="en-US" b="1" dirty="0"/>
              <a:t>Former Soviet Powerhouse</a:t>
            </a:r>
            <a:r>
              <a:rPr lang="en-US" dirty="0"/>
              <a:t> Soviet Union accumulated 1,200+ medals in just ~70 years through systematic state programs, creating disproportionate impact during Cold War era and significantly affecting global medal tallies.</a:t>
            </a:r>
          </a:p>
          <a:p>
            <a:r>
              <a:rPr lang="en-US" b="1" dirty="0"/>
              <a:t>European Collective Strength</a:t>
            </a:r>
            <a:r>
              <a:rPr lang="en-US" dirty="0"/>
              <a:t> Combined European nations (Germany, Great Britain, France, Italy, Sweden) represent substantial medal share due to long Olympic history since modern Games began, collectively impacting overall distribution.</a:t>
            </a:r>
          </a:p>
          <a:p>
            <a:r>
              <a:rPr lang="en-US" b="1" dirty="0"/>
              <a:t>Extreme Medal Concentration</a:t>
            </a:r>
            <a:r>
              <a:rPr lang="en-US" dirty="0"/>
              <a:t> Top 10 countries account for ~60-70% of all Olympic medals while remaining 190+ nations share the remainder, showing how few regions dominate the overall medal landscape.</a:t>
            </a:r>
          </a:p>
          <a:p>
            <a:endParaRPr lang="en-US" dirty="0"/>
          </a:p>
        </p:txBody>
      </p:sp>
      <p:graphicFrame>
        <p:nvGraphicFramePr>
          <p:cNvPr id="5" name="Chart 4">
            <a:extLst>
              <a:ext uri="{FF2B5EF4-FFF2-40B4-BE49-F238E27FC236}">
                <a16:creationId xmlns:a16="http://schemas.microsoft.com/office/drawing/2014/main" id="{35CD6CC6-D875-46E2-AFF9-9FE7A576AB91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11752723"/>
              </p:ext>
            </p:extLst>
          </p:nvPr>
        </p:nvGraphicFramePr>
        <p:xfrm>
          <a:off x="8496886" y="2076450"/>
          <a:ext cx="3695114" cy="321468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637257062"/>
      </p:ext>
    </p:extLst>
  </p:cSld>
  <p:clrMapOvr>
    <a:masterClrMapping/>
  </p:clrMapOvr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AE6989D6-DF5E-82C6-8165-A6556CDEFACC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>
            <a:normAutofit/>
          </a:bodyPr>
          <a:lstStyle/>
          <a:p>
            <a:r>
              <a:rPr lang="en-IN" sz="9600" dirty="0"/>
              <a:t>THANK YOU</a:t>
            </a:r>
          </a:p>
        </p:txBody>
      </p:sp>
    </p:spTree>
    <p:extLst>
      <p:ext uri="{BB962C8B-B14F-4D97-AF65-F5344CB8AC3E}">
        <p14:creationId xmlns:p14="http://schemas.microsoft.com/office/powerpoint/2010/main" val="3489111446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4CBF948-BA2C-19B7-6FA7-C259116AC47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919119" y="525625"/>
            <a:ext cx="10353762" cy="1257300"/>
          </a:xfrm>
        </p:spPr>
        <p:txBody>
          <a:bodyPr>
            <a:normAutofit fontScale="90000"/>
          </a:bodyPr>
          <a:lstStyle/>
          <a:p>
            <a:r>
              <a:rPr lang="en-US" dirty="0"/>
              <a:t>How many Olympic Games have been held in each season (Summer vs. Winter)?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043C7DB2-CB50-8744-2BDA-66547CF97DCD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4636118" y="1964482"/>
            <a:ext cx="7555882" cy="4171950"/>
          </a:xfr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C2102BBF-2682-4EBA-100D-9B7D98B70C46}"/>
              </a:ext>
            </a:extLst>
          </p:cNvPr>
          <p:cNvSpPr txBox="1"/>
          <p:nvPr/>
        </p:nvSpPr>
        <p:spPr>
          <a:xfrm>
            <a:off x="496706" y="2165673"/>
            <a:ext cx="3991319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A clear breakdown showing the total number of Summer Olympic Games and Winter Olympic Games based on the available data.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It shows a partial table listing cities and the count of Olympic Games hosted in each, with a total of 52 games mentioned.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Summer Olympics are more frequent, with major cities hosting multiple times.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Winter Olympics are less common but have key recurring locations.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290522402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DC27B43-1A4C-BBF5-38A0-B98913E9BD1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What is the distribution of games across different decades?</a:t>
            </a:r>
            <a:endParaRPr lang="en-IN" dirty="0"/>
          </a:p>
        </p:txBody>
      </p:sp>
      <p:sp>
        <p:nvSpPr>
          <p:cNvPr id="7" name="Content Placeholder 6">
            <a:extLst>
              <a:ext uri="{FF2B5EF4-FFF2-40B4-BE49-F238E27FC236}">
                <a16:creationId xmlns:a16="http://schemas.microsoft.com/office/drawing/2014/main" id="{50C683D0-BAC7-BAA3-7E3C-5D6266A357B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457200" y="2319047"/>
            <a:ext cx="5764105" cy="3681701"/>
          </a:xfrm>
        </p:spPr>
        <p:txBody>
          <a:bodyPr>
            <a:noAutofit/>
          </a:bodyPr>
          <a:lstStyle/>
          <a:p>
            <a:r>
              <a:rPr lang="en-US" sz="1600" dirty="0"/>
              <a:t>The chart shows the number of Olympic Games held in each decade from the 1890s to the 2010s.</a:t>
            </a:r>
          </a:p>
          <a:p>
            <a:r>
              <a:rPr lang="en-US" sz="1600" dirty="0"/>
              <a:t>The y-axis represents the number of games (ranging from 0 to 6), and the x-axis shows the decades.</a:t>
            </a:r>
          </a:p>
          <a:p>
            <a:r>
              <a:rPr lang="en-US" sz="1600" dirty="0"/>
              <a:t>The 1960s and 1970s had the highest number of Olympic Games, with 6 games each.</a:t>
            </a:r>
          </a:p>
          <a:p>
            <a:r>
              <a:rPr lang="en-US" sz="1600" dirty="0"/>
              <a:t>The 1910s and 1940s saw a significant drop in the number of games, likely due to World War I and World War II.</a:t>
            </a:r>
          </a:p>
          <a:p>
            <a:r>
              <a:rPr lang="en-US" sz="1600" dirty="0"/>
              <a:t>From the 1900s to the 1970s, there was a general increase in the number of games per decade . In recent decades (2000s and 2010s), the number of games slightly declined but remained relatively stable.</a:t>
            </a:r>
          </a:p>
          <a:p>
            <a:r>
              <a:rPr lang="en-US" sz="1600" dirty="0"/>
              <a:t>The chart reflects both the growth of the Olympics and the impact of global events on their scheduling.</a:t>
            </a:r>
            <a:endParaRPr lang="en-IN" sz="1600" dirty="0"/>
          </a:p>
        </p:txBody>
      </p:sp>
      <p:pic>
        <p:nvPicPr>
          <p:cNvPr id="9" name="Picture 8">
            <a:extLst>
              <a:ext uri="{FF2B5EF4-FFF2-40B4-BE49-F238E27FC236}">
                <a16:creationId xmlns:a16="http://schemas.microsoft.com/office/drawing/2014/main" id="{3E80B884-CBEA-882C-6CD6-70C9C544D17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221305" y="2223212"/>
            <a:ext cx="5833846" cy="342122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72474234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rotWithShape="1">
          <a:blip r:embed="rId4">
            <a:duotone>
              <a:schemeClr val="bg1">
                <a:shade val="80000"/>
                <a:lumMod val="80000"/>
              </a:schemeClr>
              <a:schemeClr val="bg1">
                <a:tint val="98000"/>
              </a:schemeClr>
            </a:duotone>
          </a:blip>
          <a:stretch/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 useBgFill="1">
        <p:nvSpPr>
          <p:cNvPr id="55" name="Rectangle 54">
            <a:extLst>
              <a:ext uri="{FF2B5EF4-FFF2-40B4-BE49-F238E27FC236}">
                <a16:creationId xmlns:a16="http://schemas.microsoft.com/office/drawing/2014/main" id="{0EF2A0DA-AE81-4A45-972E-646AC2870C2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>
            <a:spLocks noGrp="1" noRot="1" noChangeAspect="1" noMove="1" noResize="1" noEditPoints="1" noAdjustHandles="1" noChangeArrowheads="1" noChangeShapeType="1" noTextEdit="1"/>
          </p:cNvSp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SpPr>
        <p:spPr>
          <a:xfrm>
            <a:off x="0" y="0"/>
            <a:ext cx="12192000" cy="68580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120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Goudy Old Style"/>
              <a:ea typeface="+mn-ea"/>
              <a:cs typeface="+mn-cs"/>
            </a:endParaRPr>
          </a:p>
        </p:txBody>
      </p:sp>
      <p:pic>
        <p:nvPicPr>
          <p:cNvPr id="57" name="Picture 56">
            <a:extLst>
              <a:ext uri="{FF2B5EF4-FFF2-40B4-BE49-F238E27FC236}">
                <a16:creationId xmlns:a16="http://schemas.microsoft.com/office/drawing/2014/main" id="{B536FA4E-0152-4E27-91DA-0FC22D1846B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PicPr>
            <a:picLocks noGrp="1" noRot="1" noChangeAspect="1" noMove="1" noResize="1" noEditPoints="1" noAdjustHandles="1" noChangeArrowheads="1" noChangeShapeType="1" noCrop="1"/>
          </p:cNvPicPr>
          <p:nvPr>
            <p:extLst>
              <p:ext uri="{386F3935-93C4-4BCD-93E2-E3B085C9AB24}">
                <p16:designElem xmlns:p16="http://schemas.microsoft.com/office/powerpoint/2015/main" val="1"/>
              </p:ext>
            </p:extLst>
          </p:nvPr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6257026" y="1"/>
            <a:ext cx="5934973" cy="6858000"/>
          </a:xfrm>
          <a:prstGeom prst="rect">
            <a:avLst/>
          </a:prstGeom>
        </p:spPr>
      </p:pic>
      <p:sp>
        <p:nvSpPr>
          <p:cNvPr id="2" name="Title 1">
            <a:extLst>
              <a:ext uri="{FF2B5EF4-FFF2-40B4-BE49-F238E27FC236}">
                <a16:creationId xmlns:a16="http://schemas.microsoft.com/office/drawing/2014/main" id="{89559F60-4CE1-4E2F-86EA-1B60679F1F4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380931" y="609600"/>
            <a:ext cx="10057686" cy="970450"/>
          </a:xfrm>
        </p:spPr>
        <p:txBody>
          <a:bodyPr anchor="b">
            <a:normAutofit fontScale="90000"/>
          </a:bodyPr>
          <a:lstStyle/>
          <a:p>
            <a:pPr algn="l"/>
            <a:r>
              <a:rPr lang="en-US" sz="4000" dirty="0"/>
              <a:t>What is the distribution of games across different decades?</a:t>
            </a:r>
          </a:p>
        </p:txBody>
      </p:sp>
      <p:sp>
        <p:nvSpPr>
          <p:cNvPr id="24" name="Content Placeholder 2">
            <a:extLst>
              <a:ext uri="{FF2B5EF4-FFF2-40B4-BE49-F238E27FC236}">
                <a16:creationId xmlns:a16="http://schemas.microsoft.com/office/drawing/2014/main" id="{F260476B-CCA6-412B-A9C5-399C34AE6F05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640369" y="1788720"/>
            <a:ext cx="5294605" cy="4058751"/>
          </a:xfrm>
        </p:spPr>
        <p:txBody>
          <a:bodyPr anchor="t">
            <a:noAutofit/>
          </a:bodyPr>
          <a:lstStyle/>
          <a:p>
            <a:r>
              <a:rPr lang="en-US" sz="1600" dirty="0"/>
              <a:t>The table lists cities along with the number of times they have hosted the Olympic Games.</a:t>
            </a:r>
          </a:p>
          <a:p>
            <a:r>
              <a:rPr lang="en-US" sz="1600" dirty="0"/>
              <a:t>Athina (Athens) and London have each hosted the Olympics 3 times, the highest among all cities listed.</a:t>
            </a:r>
          </a:p>
          <a:p>
            <a:r>
              <a:rPr lang="en-US" sz="1600" dirty="0"/>
              <a:t>Several cities have hosted the Olympics 2 times each: Innsbruck, Lake Placid, Los Angeles, Paris, Sankt Moritz, Stockholm</a:t>
            </a:r>
          </a:p>
          <a:p>
            <a:r>
              <a:rPr lang="en-US" sz="1600" dirty="0"/>
              <a:t>The following cities have hosted the Olympics once: Albertville, Amsterdam, Antwerpen (Antwerp)</a:t>
            </a:r>
          </a:p>
          <a:p>
            <a:r>
              <a:rPr lang="en-US" sz="1600" dirty="0"/>
              <a:t>The total number of games hosted by these cities is 52.This distribution shows that a few cities have been repeated hosts, indicating strong infrastructure or historical significance.</a:t>
            </a:r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00DCFB1F-0434-84FF-8484-22E893D0DED2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6096000" y="1508612"/>
            <a:ext cx="5934974" cy="473978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20235682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B0404A7-4929-8633-DFA8-B087F72BDA8C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What is the distribution of sports between Summer and Winter Olympics?</a:t>
            </a:r>
            <a:endParaRPr lang="en-IN" dirty="0"/>
          </a:p>
        </p:txBody>
      </p:sp>
      <p:pic>
        <p:nvPicPr>
          <p:cNvPr id="7" name="Picture 6">
            <a:extLst>
              <a:ext uri="{FF2B5EF4-FFF2-40B4-BE49-F238E27FC236}">
                <a16:creationId xmlns:a16="http://schemas.microsoft.com/office/drawing/2014/main" id="{71B8D48A-ECE2-D793-7F3A-023532488D7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682155" y="1914101"/>
            <a:ext cx="5032072" cy="4017519"/>
          </a:xfrm>
          <a:prstGeom prst="rect">
            <a:avLst/>
          </a:prstGeo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DD8A2079-59C5-10F5-1337-7C0562C121BB}"/>
              </a:ext>
            </a:extLst>
          </p:cNvPr>
          <p:cNvSpPr txBox="1"/>
          <p:nvPr/>
        </p:nvSpPr>
        <p:spPr>
          <a:xfrm>
            <a:off x="747932" y="1914101"/>
            <a:ext cx="5835748" cy="39703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</a:rPr>
              <a:t>The chart displays the number of sports events (indicated by the count of IDs) categorized by Olympic season: Summer and Winter.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</a:rPr>
              <a:t>The Summer Olympics have a significantly higher number of sports events compared to the Winter Olympics.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</a:rPr>
              <a:t>In the bar chart: The Summer bar extends close to 600 events, showcasing a wide and diverse range of sports.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</a:rPr>
              <a:t>The Winter bar has fewer events, around 150–200, indicating a smaller variety of sports.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</a:rPr>
              <a:t>Each colored segment within the bars represents a different sport.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>
                <a:latin typeface="+mj-lt"/>
              </a:rPr>
              <a:t>This clearly highlights that the Summer Olympics offer a broader spectrum of sporting events than the Winter Olympics.</a:t>
            </a:r>
            <a:endParaRPr lang="en-IN" dirty="0">
              <a:latin typeface="+mj-lt"/>
            </a:endParaRPr>
          </a:p>
        </p:txBody>
      </p:sp>
    </p:spTree>
    <p:extLst>
      <p:ext uri="{BB962C8B-B14F-4D97-AF65-F5344CB8AC3E}">
        <p14:creationId xmlns:p14="http://schemas.microsoft.com/office/powerpoint/2010/main" val="1044727734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0A20812-DC04-D502-5613-EF77F7520B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/>
              <a:t>Which sports have the highest number of events in the Olympics?</a:t>
            </a:r>
            <a:endParaRPr lang="en-IN" dirty="0"/>
          </a:p>
        </p:txBody>
      </p:sp>
      <p:pic>
        <p:nvPicPr>
          <p:cNvPr id="5" name="Content Placeholder 4">
            <a:extLst>
              <a:ext uri="{FF2B5EF4-FFF2-40B4-BE49-F238E27FC236}">
                <a16:creationId xmlns:a16="http://schemas.microsoft.com/office/drawing/2014/main" id="{ECAE0138-4A05-5F89-946C-00E9626B6B85}"/>
              </a:ext>
            </a:extLst>
          </p:cNvPr>
          <p:cNvPicPr>
            <a:picLocks noGrp="1" noChangeAspect="1"/>
          </p:cNvPicPr>
          <p:nvPr>
            <p:ph idx="1"/>
          </p:nvPr>
        </p:nvPicPr>
        <p:blipFill>
          <a:blip r:embed="rId2"/>
          <a:stretch>
            <a:fillRect/>
          </a:stretch>
        </p:blipFill>
        <p:spPr>
          <a:xfrm>
            <a:off x="5076163" y="2207079"/>
            <a:ext cx="6956713" cy="3714750"/>
          </a:xfrm>
        </p:spPr>
      </p:pic>
      <p:sp>
        <p:nvSpPr>
          <p:cNvPr id="3" name="TextBox 2">
            <a:extLst>
              <a:ext uri="{FF2B5EF4-FFF2-40B4-BE49-F238E27FC236}">
                <a16:creationId xmlns:a16="http://schemas.microsoft.com/office/drawing/2014/main" id="{B0CBF5FB-0BAF-FA45-AB57-F0FB3D0C58FA}"/>
              </a:ext>
            </a:extLst>
          </p:cNvPr>
          <p:cNvSpPr txBox="1"/>
          <p:nvPr/>
        </p:nvSpPr>
        <p:spPr>
          <a:xfrm>
            <a:off x="159124" y="2079295"/>
            <a:ext cx="4917039" cy="452431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The bar chart shows the top 10 Olympic sports ranked by the number of events.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Athletics and Shooting are at the top with 83 events each, making them the most event-rich sports in Olympic history.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Other sports with a high number of events: Swimming – 54 events, Cycling – 44 events, Sailing – 37 events, Wrestling – 30 events, Art Competitions – 29 events.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 Sports with fewer but still significant event counts: Canoeing – 27 events, Gymnastics – 27 events, Archery – 25 events. </a:t>
            </a:r>
          </a:p>
          <a:p>
            <a:pPr marL="285750" indent="-285750">
              <a:buFont typeface="Wingdings 2" panose="05020102010507070707" pitchFamily="18" charset="2"/>
              <a:buChar char=""/>
            </a:pPr>
            <a:r>
              <a:rPr lang="en-US" dirty="0"/>
              <a:t>This distribution reflects the popularity and diversity of disciplines within these sports, especially Athletics and Swimming, which feature numerous categories and formats.</a:t>
            </a: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554188180"/>
      </p:ext>
    </p:extLst>
  </p:cSld>
  <p:clrMapOvr>
    <a:masterClrMapping/>
  </p:clrMapOvr>
</p:sld>
</file>

<file path=ppt/theme/_rels/theme1.xml.rels><?xml version="1.0" encoding="UTF-8" standalone="yes"?>
<Relationships xmlns="http://schemas.openxmlformats.org/package/2006/relationships"><Relationship Id="rId1" Type="http://schemas.openxmlformats.org/officeDocument/2006/relationships/image" Target="../media/image1.jpeg"/></Relationships>
</file>

<file path=ppt/theme/theme1.xml><?xml version="1.0" encoding="utf-8"?>
<a:theme xmlns:a="http://schemas.openxmlformats.org/drawingml/2006/main" name="SlateVTI">
  <a:themeElements>
    <a:clrScheme name="Custom 35">
      <a:dk1>
        <a:sysClr val="windowText" lastClr="000000"/>
      </a:dk1>
      <a:lt1>
        <a:sysClr val="window" lastClr="FFFFFF"/>
      </a:lt1>
      <a:dk2>
        <a:srgbClr val="4E3B30"/>
      </a:dk2>
      <a:lt2>
        <a:srgbClr val="F4EDD8"/>
      </a:lt2>
      <a:accent1>
        <a:srgbClr val="F0A22E"/>
      </a:accent1>
      <a:accent2>
        <a:srgbClr val="A5644E"/>
      </a:accent2>
      <a:accent3>
        <a:srgbClr val="B58B80"/>
      </a:accent3>
      <a:accent4>
        <a:srgbClr val="C3986D"/>
      </a:accent4>
      <a:accent5>
        <a:srgbClr val="A19574"/>
      </a:accent5>
      <a:accent6>
        <a:srgbClr val="C17529"/>
      </a:accent6>
      <a:hlink>
        <a:srgbClr val="AD1F1F"/>
      </a:hlink>
      <a:folHlink>
        <a:srgbClr val="FFC42F"/>
      </a:folHlink>
    </a:clrScheme>
    <a:fontScheme name="Custom 4">
      <a:majorFont>
        <a:latin typeface="Goudy Old Style"/>
        <a:ea typeface=""/>
        <a:cs typeface=""/>
      </a:majorFont>
      <a:minorFont>
        <a:latin typeface="Goudy Old Style"/>
        <a:ea typeface=""/>
        <a:cs typeface=""/>
      </a:minorFont>
    </a:fontScheme>
    <a:fmtScheme name="Slate">
      <a:fillStyleLst>
        <a:solidFill>
          <a:schemeClr val="phClr"/>
        </a:solidFill>
        <a:gradFill rotWithShape="1">
          <a:gsLst>
            <a:gs pos="0">
              <a:schemeClr val="phClr">
                <a:tint val="60000"/>
                <a:lumMod val="110000"/>
              </a:schemeClr>
            </a:gs>
            <a:gs pos="100000">
              <a:schemeClr val="phClr">
                <a:tint val="88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tint val="96000"/>
                <a:lumMod val="104000"/>
              </a:schemeClr>
            </a:gs>
            <a:gs pos="100000">
              <a:schemeClr val="phClr">
                <a:shade val="90000"/>
                <a:lumMod val="90000"/>
              </a:schemeClr>
            </a:gs>
          </a:gsLst>
          <a:lin ang="5400000" scaled="0"/>
        </a:gradFill>
      </a:fillStyleLst>
      <a:lnStyleLst>
        <a:ln w="9525" cap="rnd" cmpd="sng" algn="ctr">
          <a:solidFill>
            <a:schemeClr val="phClr">
              <a:shade val="90000"/>
            </a:schemeClr>
          </a:solidFill>
          <a:prstDash val="solid"/>
        </a:ln>
        <a:ln w="15875" cap="rnd" cmpd="sng" algn="ctr">
          <a:solidFill>
            <a:schemeClr val="phClr"/>
          </a:solidFill>
          <a:prstDash val="solid"/>
        </a:ln>
        <a:ln w="25400" cap="rnd" cmpd="sng" algn="ctr">
          <a:solidFill>
            <a:schemeClr val="phClr"/>
          </a:solidFill>
          <a:prstDash val="solid"/>
        </a:ln>
      </a:lnStyleLst>
      <a:effectStyleLst>
        <a:effectStyle>
          <a:effectLst/>
        </a:effectStyle>
        <a:effectStyle>
          <a:effectLst>
            <a:outerShdw blurRad="63500" dist="25400" dir="5400000" rotWithShape="0">
              <a:srgbClr val="000000">
                <a:alpha val="60000"/>
              </a:srgbClr>
            </a:outerShdw>
          </a:effectLst>
        </a:effectStyle>
        <a:effectStyle>
          <a:effectLst>
            <a:outerShdw blurRad="76200" dist="38100" dir="5400000" rotWithShape="0">
              <a:srgbClr val="000000">
                <a:alpha val="7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 prst="hardEdge"/>
          </a:sp3d>
        </a:effectStyle>
      </a:effectStyleLst>
      <a:bgFillStyleLst>
        <a:solidFill>
          <a:schemeClr val="phClr"/>
        </a:solidFill>
        <a:solidFill>
          <a:schemeClr val="phClr"/>
        </a:solidFill>
        <a:blipFill rotWithShape="1">
          <a:blip xmlns:r="http://schemas.openxmlformats.org/officeDocument/2006/relationships" r:embed="rId1">
            <a:duotone>
              <a:schemeClr val="phClr">
                <a:shade val="80000"/>
                <a:lumMod val="80000"/>
              </a:schemeClr>
              <a:schemeClr val="phClr">
                <a:tint val="98000"/>
              </a:schemeClr>
            </a:duotone>
          </a:blip>
          <a:stretch/>
        </a:blip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SlateVTI" id="{35C4A07C-0176-4A32-9BCB-B016516853F0}" vid="{9B70D35C-BCA8-4715-BB49-8BE54A7FC07C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Override1.xml><?xml version="1.0" encoding="utf-8"?>
<a:themeOverride xmlns:a="http://schemas.openxmlformats.org/drawingml/2006/main">
  <a:clrScheme name="Green">
    <a:dk1>
      <a:sysClr val="windowText" lastClr="000000"/>
    </a:dk1>
    <a:lt1>
      <a:sysClr val="window" lastClr="FFFFFF"/>
    </a:lt1>
    <a:dk2>
      <a:srgbClr val="455F51"/>
    </a:dk2>
    <a:lt2>
      <a:srgbClr val="E3DED1"/>
    </a:lt2>
    <a:accent1>
      <a:srgbClr val="549E39"/>
    </a:accent1>
    <a:accent2>
      <a:srgbClr val="8AB833"/>
    </a:accent2>
    <a:accent3>
      <a:srgbClr val="C0CF3A"/>
    </a:accent3>
    <a:accent4>
      <a:srgbClr val="029676"/>
    </a:accent4>
    <a:accent5>
      <a:srgbClr val="4AB5C4"/>
    </a:accent5>
    <a:accent6>
      <a:srgbClr val="0989B1"/>
    </a:accent6>
    <a:hlink>
      <a:srgbClr val="6B9F25"/>
    </a:hlink>
    <a:folHlink>
      <a:srgbClr val="BA6906"/>
    </a:folHlink>
  </a:clrScheme>
</a:themeOverride>
</file>

<file path=ppt/theme/themeOverride2.xml><?xml version="1.0" encoding="utf-8"?>
<a:themeOverride xmlns:a="http://schemas.openxmlformats.org/drawingml/2006/main">
  <a:clrScheme name="Green">
    <a:dk1>
      <a:sysClr val="windowText" lastClr="000000"/>
    </a:dk1>
    <a:lt1>
      <a:sysClr val="window" lastClr="FFFFFF"/>
    </a:lt1>
    <a:dk2>
      <a:srgbClr val="455F51"/>
    </a:dk2>
    <a:lt2>
      <a:srgbClr val="E3DED1"/>
    </a:lt2>
    <a:accent1>
      <a:srgbClr val="549E39"/>
    </a:accent1>
    <a:accent2>
      <a:srgbClr val="8AB833"/>
    </a:accent2>
    <a:accent3>
      <a:srgbClr val="C0CF3A"/>
    </a:accent3>
    <a:accent4>
      <a:srgbClr val="029676"/>
    </a:accent4>
    <a:accent5>
      <a:srgbClr val="4AB5C4"/>
    </a:accent5>
    <a:accent6>
      <a:srgbClr val="0989B1"/>
    </a:accent6>
    <a:hlink>
      <a:srgbClr val="6B9F25"/>
    </a:hlink>
    <a:folHlink>
      <a:srgbClr val="BA6906"/>
    </a:folHlink>
  </a:clrScheme>
</a:themeOverrid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Status xmlns="71af3243-3dd4-4a8d-8c0d-dd76da1f02a5">Not started</Status>
    <MediaServiceKeyPoints xmlns="71af3243-3dd4-4a8d-8c0d-dd76da1f02a5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12" ma:contentTypeDescription="Create a new document." ma:contentTypeScope="" ma:versionID="a410dd7f93c95333ffa1b60ed6adedd1">
  <xsd:schema xmlns:xsd="http://www.w3.org/2001/XMLSchema" xmlns:xs="http://www.w3.org/2001/XMLSchema" xmlns:p="http://schemas.microsoft.com/office/2006/metadata/properties" xmlns:ns2="71af3243-3dd4-4a8d-8c0d-dd76da1f02a5" xmlns:ns3="16c05727-aa75-4e4a-9b5f-8a80a1165891" targetNamespace="http://schemas.microsoft.com/office/2006/metadata/properties" ma:root="true" ma:fieldsID="a936d9baba76aa3866493feff160faab" ns2:_="" ns3:_="">
    <xsd:import namespace="71af3243-3dd4-4a8d-8c0d-dd76da1f02a5"/>
    <xsd:import namespace="16c05727-aa75-4e4a-9b5f-8a80a1165891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2C4C00F4-06E9-43E3-AD97-88A857CEFA82}">
  <ds:schemaRefs>
    <ds:schemaRef ds:uri="http://schemas.microsoft.com/office/2006/metadata/properties"/>
    <ds:schemaRef ds:uri="http://schemas.microsoft.com/office/infopath/2007/PartnerControls"/>
    <ds:schemaRef ds:uri="71af3243-3dd4-4a8d-8c0d-dd76da1f02a5"/>
  </ds:schemaRefs>
</ds:datastoreItem>
</file>

<file path=customXml/itemProps2.xml><?xml version="1.0" encoding="utf-8"?>
<ds:datastoreItem xmlns:ds="http://schemas.openxmlformats.org/officeDocument/2006/customXml" ds:itemID="{0585E981-8C91-4205-A0C3-C991F42B4C9E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71af3243-3dd4-4a8d-8c0d-dd76da1f02a5"/>
    <ds:schemaRef ds:uri="16c05727-aa75-4e4a-9b5f-8a80a1165891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64B270AB-C138-415C-897E-3C24487DECF1}">
  <ds:schemaRefs>
    <ds:schemaRef ds:uri="http://schemas.microsoft.com/sharepoint/v3/contenttype/forms"/>
  </ds:schemaRefs>
</ds:datastoreItem>
</file>

<file path=docProps/app.xml><?xml version="1.0" encoding="utf-8"?>
<Properties xmlns="http://schemas.openxmlformats.org/officeDocument/2006/extended-properties" xmlns:vt="http://schemas.openxmlformats.org/officeDocument/2006/docPropsVTypes">
  <Template>{0E4E16B5-1E9B-450D-8E9D-42B7866FAAC0}tf55705232_win32</Template>
  <TotalTime>1707</TotalTime>
  <Words>4560</Words>
  <Application>Microsoft Office PowerPoint</Application>
  <PresentationFormat>Widescreen</PresentationFormat>
  <Paragraphs>240</Paragraphs>
  <Slides>44</Slides>
  <Notes>3</Notes>
  <HiddenSlides>0</HiddenSlides>
  <MMClips>0</MMClips>
  <ScaleCrop>false</ScaleCrop>
  <HeadingPairs>
    <vt:vector size="6" baseType="variant">
      <vt:variant>
        <vt:lpstr>Fonts Used</vt:lpstr>
      </vt:variant>
      <vt:variant>
        <vt:i4>4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44</vt:i4>
      </vt:variant>
    </vt:vector>
  </HeadingPairs>
  <TitlesOfParts>
    <vt:vector size="49" baseType="lpstr">
      <vt:lpstr>Calibri</vt:lpstr>
      <vt:lpstr>Goudy Old Style</vt:lpstr>
      <vt:lpstr>Times New Roman</vt:lpstr>
      <vt:lpstr>Wingdings 2</vt:lpstr>
      <vt:lpstr>SlateVTI</vt:lpstr>
      <vt:lpstr>OLYMPICS ANALYSIS</vt:lpstr>
      <vt:lpstr>Analytics With Power BI</vt:lpstr>
      <vt:lpstr>PowerPoint Presentation</vt:lpstr>
      <vt:lpstr>PowerPoint Presentation</vt:lpstr>
      <vt:lpstr>How many Olympic Games have been held in each season (Summer vs. Winter)?</vt:lpstr>
      <vt:lpstr>What is the distribution of games across different decades?</vt:lpstr>
      <vt:lpstr>What is the distribution of games across different decades?</vt:lpstr>
      <vt:lpstr>What is the distribution of sports between Summer and Winter Olympics?</vt:lpstr>
      <vt:lpstr>Which sports have the highest number of events in the Olympics?</vt:lpstr>
      <vt:lpstr>How has the participation in each sport evolved over time?</vt:lpstr>
      <vt:lpstr>How many events are there in each sport?</vt:lpstr>
      <vt:lpstr>What is the distribution of events by gender (Men, Women, Mixed)?</vt:lpstr>
      <vt:lpstr>How has the number of events changed over time?</vt:lpstr>
      <vt:lpstr>What is the distribution of participants by gender?</vt:lpstr>
      <vt:lpstr>Which countries have the highest number of participants in the Olympics?</vt:lpstr>
      <vt:lpstr>How does the age distribution of participants vary across different games?</vt:lpstr>
      <vt:lpstr>How many medals have been awarded in each Olympics?</vt:lpstr>
      <vt:lpstr>Which countries have the highest number of gold medals?</vt:lpstr>
      <vt:lpstr>How does the medal distribution vary across different sports?</vt:lpstr>
      <vt:lpstr>How many regions or NOCs participate in each Olympic Games?</vt:lpstr>
      <vt:lpstr>Which regions have the highest number of participants in the Olympics?</vt:lpstr>
      <vt:lpstr>What is the distribution of medals among different regions? </vt:lpstr>
      <vt:lpstr>Analytics With EDA</vt:lpstr>
      <vt:lpstr>PowerPoint Presentation</vt:lpstr>
      <vt:lpstr>PowerPoint Presentation</vt:lpstr>
      <vt:lpstr>Are there any trends or patterns in the frequency of hosting Olympic Games?</vt:lpstr>
      <vt:lpstr>How has the duration of Olympic Games changed over time?</vt:lpstr>
      <vt:lpstr>Are there any notable events or occurrences associated with specific Olympic Games</vt:lpstr>
      <vt:lpstr>Are there any emerging sports that have been recently added to the Olympics?</vt:lpstr>
      <vt:lpstr>How has the popularity of certain sports changed over the years?</vt:lpstr>
      <vt:lpstr>  Are there any sports that are specific to a particular region or culture?  </vt:lpstr>
      <vt:lpstr>Are there any sports that have a higher number of events for one gender compared to others? </vt:lpstr>
      <vt:lpstr>Are there any new events that have been introduced in recent editions of the Olympics? </vt:lpstr>
      <vt:lpstr>Are there any events that have been discontinued or removed from the Olympics? </vt:lpstr>
      <vt:lpstr>Are there any notable trends in the height and weight of participants over time? </vt:lpstr>
      <vt:lpstr>Are there any dominant countries or regions in specific sports or events? </vt:lpstr>
      <vt:lpstr>What factors contribute to the success or performance of participants from different countries? </vt:lpstr>
      <vt:lpstr>Are there any countries that consistently perform well in multiple Olympic editions? </vt:lpstr>
      <vt:lpstr>Are there any sports or events that have a higher number of medalists from a specific region? </vt:lpstr>
      <vt:lpstr>What are some notable instances of unexpected or surprising medal wins? </vt:lpstr>
      <vt:lpstr>Are there any regions that have experienced significant growth or decline in Olympic participation?</vt:lpstr>
      <vt:lpstr>How do cultural or geographical factors influence the performance of regions in specific sports?</vt:lpstr>
      <vt:lpstr>Are there any regions that have had a notable impact on the overall medal tally?</vt:lpstr>
      <vt:lpstr>THANK YOU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 Bi  Project</dc:title>
  <dc:creator>Sravan Kumar Reddy Kalwakuntla</dc:creator>
  <cp:lastModifiedBy>madhusudhan</cp:lastModifiedBy>
  <cp:revision>25</cp:revision>
  <dcterms:created xsi:type="dcterms:W3CDTF">2025-06-18T19:34:06Z</dcterms:created>
  <dcterms:modified xsi:type="dcterms:W3CDTF">2025-06-22T17:20:09Z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